
<file path=[Content_Types].xml><?xml version="1.0" encoding="utf-8"?>
<Types xmlns="http://schemas.openxmlformats.org/package/2006/content-types">
  <Default Extension="bin" ContentType="application/vnd.openxmlformats-officedocument.spreadsheetml.printerSettings"/>
  <Default Extension="png" ContentType="image/png"/>
  <Default Extension="rels" ContentType="application/vnd.openxmlformats-package.relationships+xml"/>
  <Default Extension="xml" ContentType="application/xml"/>
  <Override PartName="/xl/workbook.xml" ContentType="application/vnd.openxmlformats-officedocument.spreadsheetml.sheet.main+xml"/>
  <Override PartName="/xl/worksheets/sheet1.xml" ContentType="application/vnd.openxmlformats-officedocument.spreadsheetml.worksheet+xml"/>
  <Override PartName="/xl/worksheets/sheet2.xml" ContentType="application/vnd.openxmlformats-officedocument.spreadsheetml.worksheet+xml"/>
  <Override PartName="/xl/worksheets/sheet3.xml" ContentType="application/vnd.openxmlformats-officedocument.spreadsheetml.worksheet+xml"/>
  <Override PartName="/xl/worksheets/sheet4.xml" ContentType="application/vnd.openxmlformats-officedocument.spreadsheetml.worksheet+xml"/>
  <Override PartName="/xl/theme/theme1.xml" ContentType="application/vnd.openxmlformats-officedocument.theme+xml"/>
  <Override PartName="/xl/styles.xml" ContentType="application/vnd.openxmlformats-officedocument.spreadsheetml.styles+xml"/>
  <Override PartName="/xl/sharedStrings.xml" ContentType="application/vnd.openxmlformats-officedocument.spreadsheetml.sharedStrings+xml"/>
  <Override PartName="/xl/drawings/drawing1.xml" ContentType="application/vnd.openxmlformats-officedocument.drawing+xml"/>
  <Override PartName="/xl/drawings/drawing2.xml" ContentType="application/vnd.openxmlformats-officedocument.drawing+xml"/>
  <Override PartName="/xl/drawings/drawing3.xml" ContentType="application/vnd.openxmlformats-officedocument.drawing+xml"/>
  <Override PartName="/xl/calcChain.xml" ContentType="application/vnd.openxmlformats-officedocument.spreadsheetml.calcCh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docMetadata/LabelInfo.xml" ContentType="application/vnd.ms-office.classificationlabel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microsoft.com/office/2020/02/relationships/classificationlabels" Target="docMetadata/LabelInfo.xml"/><Relationship Id="rId1" Type="http://schemas.openxmlformats.org/officeDocument/2006/relationships/officeDocument" Target="xl/workbook.xml"/><Relationship Id="rId4" Type="http://schemas.openxmlformats.org/officeDocument/2006/relationships/extended-properties" Target="docProps/app.xml"/></Relationships>
</file>

<file path=xl/workbook.xml><?xml version="1.0" encoding="utf-8"?>
<workbook xmlns="http://schemas.openxmlformats.org/spreadsheetml/2006/main" xmlns:r="http://schemas.openxmlformats.org/officeDocument/2006/relationships" xmlns:mc="http://schemas.openxmlformats.org/markup-compatibility/2006" xmlns:x15="http://schemas.microsoft.com/office/spreadsheetml/2010/11/main" xmlns:xr="http://schemas.microsoft.com/office/spreadsheetml/2014/revision" xmlns:xr6="http://schemas.microsoft.com/office/spreadsheetml/2016/revision6" xmlns:xr10="http://schemas.microsoft.com/office/spreadsheetml/2016/revision10" xmlns:xr2="http://schemas.microsoft.com/office/spreadsheetml/2015/revision2" mc:Ignorable="x15 xr xr6 xr10 xr2">
  <fileVersion appName="xl" lastEdited="7" lowestEdited="7" rupBuild="24334"/>
  <workbookPr codeName="DieseArbeitsmappe" defaultThemeVersion="124226"/>
  <mc:AlternateContent xmlns:mc="http://schemas.openxmlformats.org/markup-compatibility/2006">
    <mc:Choice Requires="x15">
      <x15ac:absPath xmlns:x15ac="http://schemas.microsoft.com/office/spreadsheetml/2010/11/ac" url="K:\Homepage\Dateien\"/>
    </mc:Choice>
  </mc:AlternateContent>
  <xr:revisionPtr revIDLastSave="0" documentId="8_{63C99A0E-7211-4A29-8570-FB8E74C5DD19}" xr6:coauthVersionLast="47" xr6:coauthVersionMax="47" xr10:uidLastSave="{00000000-0000-0000-0000-000000000000}"/>
  <bookViews>
    <workbookView xWindow="-25320" yWindow="-120" windowWidth="25440" windowHeight="15390" xr2:uid="{00000000-000D-0000-FFFF-FFFF00000000}"/>
  </bookViews>
  <sheets>
    <sheet name="Arbeitszeitdokumentation" sheetId="2" r:id="rId1"/>
    <sheet name="Buchungsformat (NEU)" sheetId="7" r:id="rId2"/>
    <sheet name="Hintergrund" sheetId="5" r:id="rId3"/>
    <sheet name="Anleitung" sheetId="4" r:id="rId4"/>
  </sheets>
  <definedNames>
    <definedName name="_xlnm.Print_Area" localSheetId="0">Arbeitszeitdokumentation!$A$1:$L$58</definedName>
    <definedName name="_xlnm.Print_Area" localSheetId="1">'Buchungsformat (NEU)'!$A$1:$L$58</definedName>
  </definedNames>
  <calcPr calcId="191029"/>
  <extLst>
    <ext xmlns:xcalcf="http://schemas.microsoft.com/office/spreadsheetml/2018/calcfeatures" uri="{B58B0392-4F1F-4190-BB64-5DF3571DCE5F}">
      <xcalcf:calcFeatures>
        <xcalcf:feature name="microsoft.com:RD"/>
        <xcalcf:feature name="microsoft.com:Single"/>
        <xcalcf:feature name="microsoft.com:FV"/>
        <xcalcf:feature name="microsoft.com:CNMTM"/>
        <xcalcf:feature name="microsoft.com:LET_WF"/>
        <xcalcf:feature name="microsoft.com:LAMBDA_WF"/>
        <xcalcf:feature name="microsoft.com:ARRAYTEXT_WF"/>
      </xcalcf:calcFeatures>
    </ext>
    <ext xmlns:xlwcv="http://schemas.microsoft.com/office/spreadsheetml/2024/workbookCompatibilityVersion" uri="{D14903EA-33C4-47F7-8F05-3474C54BE107}">
      <xlwcv:version setVersion="1"/>
    </ext>
  </extLst>
</workbook>
</file>

<file path=xl/calcChain.xml><?xml version="1.0" encoding="utf-8"?>
<calcChain xmlns="http://schemas.openxmlformats.org/spreadsheetml/2006/main">
  <c r="H7" i="7" l="1"/>
  <c r="D22" i="7"/>
  <c r="D16" i="7"/>
  <c r="D12" i="7"/>
  <c r="D13" i="7"/>
  <c r="D14" i="7"/>
  <c r="D15" i="7"/>
  <c r="D17" i="7"/>
  <c r="D18" i="7"/>
  <c r="D19" i="7"/>
  <c r="D20" i="7"/>
  <c r="D21" i="7"/>
  <c r="D23" i="7"/>
  <c r="D24" i="7"/>
  <c r="D25" i="7"/>
  <c r="D26" i="7"/>
  <c r="D27" i="7"/>
  <c r="D28" i="7"/>
  <c r="D29" i="7"/>
  <c r="D30" i="7"/>
  <c r="D31" i="7"/>
  <c r="D32" i="7"/>
  <c r="D33" i="7"/>
  <c r="D34" i="7"/>
  <c r="D35" i="7"/>
  <c r="D36" i="7"/>
  <c r="D37" i="7"/>
  <c r="D38" i="7"/>
  <c r="D39" i="7"/>
  <c r="D40" i="7"/>
  <c r="D41" i="7"/>
  <c r="D11" i="7"/>
  <c r="I12" i="7"/>
  <c r="E7" i="7"/>
  <c r="E5" i="7"/>
  <c r="E3" i="7"/>
  <c r="F12" i="2"/>
  <c r="C12" i="7" s="1"/>
  <c r="F13" i="2"/>
  <c r="C13" i="7" s="1"/>
  <c r="F14" i="2"/>
  <c r="C14" i="7" s="1"/>
  <c r="F15" i="2"/>
  <c r="C15" i="7"/>
  <c r="F16" i="2"/>
  <c r="F17" i="2"/>
  <c r="C17" i="7"/>
  <c r="F18" i="2"/>
  <c r="C18" i="7"/>
  <c r="F19" i="2"/>
  <c r="C19" i="7"/>
  <c r="F20" i="2"/>
  <c r="C20" i="7"/>
  <c r="F21" i="2"/>
  <c r="C21" i="7"/>
  <c r="F22" i="2"/>
  <c r="C22" i="7"/>
  <c r="F23" i="2"/>
  <c r="C23" i="7"/>
  <c r="F24" i="2"/>
  <c r="C24" i="7"/>
  <c r="F25" i="2"/>
  <c r="C25" i="7"/>
  <c r="F26" i="2"/>
  <c r="C26" i="7"/>
  <c r="F27" i="2"/>
  <c r="C27" i="7"/>
  <c r="F28" i="2"/>
  <c r="C28" i="7"/>
  <c r="F29" i="2"/>
  <c r="C29" i="7"/>
  <c r="F30" i="2"/>
  <c r="C30" i="7"/>
  <c r="F31" i="2"/>
  <c r="C31" i="7"/>
  <c r="F32" i="2"/>
  <c r="C32" i="7"/>
  <c r="F33" i="2"/>
  <c r="C33" i="7"/>
  <c r="F34" i="2"/>
  <c r="C34" i="7"/>
  <c r="F35" i="2"/>
  <c r="C35" i="7"/>
  <c r="F36" i="2"/>
  <c r="C36" i="7"/>
  <c r="F37" i="2"/>
  <c r="C37" i="7"/>
  <c r="F38" i="2"/>
  <c r="C38" i="7"/>
  <c r="F39" i="2"/>
  <c r="C39" i="7"/>
  <c r="F40" i="2"/>
  <c r="C40" i="7"/>
  <c r="F41" i="2"/>
  <c r="C41" i="7"/>
  <c r="F11" i="2"/>
  <c r="B11" i="2"/>
  <c r="B12" i="2" s="1"/>
  <c r="C16" i="7"/>
  <c r="I14" i="7"/>
  <c r="I13" i="7"/>
  <c r="I15" i="7"/>
  <c r="F42" i="2" l="1"/>
  <c r="C11" i="7"/>
  <c r="I11" i="7" s="1"/>
  <c r="B12" i="7"/>
  <c r="B13" i="2"/>
  <c r="B11" i="7"/>
  <c r="B14" i="2" l="1"/>
  <c r="B13" i="7"/>
  <c r="B15" i="2" l="1"/>
  <c r="B14" i="7"/>
  <c r="B16" i="2" l="1"/>
  <c r="B15" i="7"/>
  <c r="B17" i="2" l="1"/>
  <c r="B16" i="7"/>
  <c r="B18" i="2" l="1"/>
  <c r="B17" i="7"/>
  <c r="B19" i="2" l="1"/>
  <c r="B18" i="7"/>
  <c r="B20" i="2" l="1"/>
  <c r="B19" i="7"/>
  <c r="B20" i="7" l="1"/>
  <c r="B21" i="2"/>
  <c r="B22" i="2" l="1"/>
  <c r="B21" i="7"/>
  <c r="B23" i="2" l="1"/>
  <c r="B22" i="7"/>
  <c r="B24" i="2" l="1"/>
  <c r="B23" i="7"/>
  <c r="B24" i="7" l="1"/>
  <c r="B25" i="2"/>
  <c r="B25" i="7" l="1"/>
  <c r="B26" i="2"/>
  <c r="B27" i="2" l="1"/>
  <c r="B26" i="7"/>
  <c r="B27" i="7" l="1"/>
  <c r="B28" i="2"/>
  <c r="B29" i="2" l="1"/>
  <c r="B28" i="7"/>
  <c r="B29" i="7" l="1"/>
  <c r="B30" i="2"/>
  <c r="B31" i="2" l="1"/>
  <c r="B30" i="7"/>
  <c r="B32" i="2" l="1"/>
  <c r="B31" i="7"/>
  <c r="B33" i="2" l="1"/>
  <c r="B32" i="7"/>
  <c r="B33" i="7" l="1"/>
  <c r="B34" i="2"/>
  <c r="B35" i="2" l="1"/>
  <c r="B34" i="7"/>
  <c r="B35" i="7" l="1"/>
  <c r="B36" i="2"/>
  <c r="B37" i="2" l="1"/>
  <c r="B36" i="7"/>
  <c r="B37" i="7" l="1"/>
  <c r="B38" i="2"/>
  <c r="B39" i="2" l="1"/>
  <c r="B38" i="7"/>
  <c r="B40" i="2" l="1"/>
  <c r="B39" i="7"/>
  <c r="B41" i="2" l="1"/>
  <c r="B41" i="7" s="1"/>
  <c r="B40" i="7"/>
</calcChain>
</file>

<file path=xl/sharedStrings.xml><?xml version="1.0" encoding="utf-8"?>
<sst xmlns="http://schemas.openxmlformats.org/spreadsheetml/2006/main" count="120" uniqueCount="85">
  <si>
    <t>Beginn</t>
  </si>
  <si>
    <t>Ende</t>
  </si>
  <si>
    <t>Summe:</t>
  </si>
  <si>
    <t>Dauer</t>
  </si>
  <si>
    <t>Bemerkungen</t>
  </si>
  <si>
    <t xml:space="preserve">   
</t>
  </si>
  <si>
    <t>aufgezeichnet</t>
  </si>
  <si>
    <t>am:</t>
  </si>
  <si>
    <t>Pers.-Nr.:</t>
  </si>
  <si>
    <t>Kalen-dertag</t>
  </si>
  <si>
    <t>Pause</t>
  </si>
  <si>
    <t>*</t>
  </si>
  <si>
    <t>(Uhrzeit)</t>
  </si>
  <si>
    <t>(Dauer)</t>
  </si>
  <si>
    <t>(Summe)</t>
  </si>
  <si>
    <t>* Tragen Sie in diese Spalte eines der folgenden Kürzel ein, wenn es für diesen Kalendertag zutrifft:</t>
  </si>
  <si>
    <t>Schlüssel</t>
  </si>
  <si>
    <t>K</t>
  </si>
  <si>
    <t>Krank</t>
  </si>
  <si>
    <t>Urlaub</t>
  </si>
  <si>
    <t>UU</t>
  </si>
  <si>
    <t xml:space="preserve">U </t>
  </si>
  <si>
    <t>unbezahlter Urlaub</t>
  </si>
  <si>
    <t>F</t>
  </si>
  <si>
    <t>Feiertag</t>
  </si>
  <si>
    <t>Unterschrift des Arbeitnehmers</t>
  </si>
  <si>
    <t>Unterschrift des Arbeitgebers</t>
  </si>
  <si>
    <t>SA</t>
  </si>
  <si>
    <t>Stundenweise abwesend</t>
  </si>
  <si>
    <t>Datum</t>
  </si>
  <si>
    <t>Firma:</t>
  </si>
  <si>
    <t>Name des Mitarbeiters:</t>
  </si>
  <si>
    <t>Stundenweise Urlaub</t>
  </si>
  <si>
    <t>SU</t>
  </si>
  <si>
    <r>
      <t>Monat/Jahr</t>
    </r>
    <r>
      <rPr>
        <sz val="9"/>
        <rFont val="Segoe UI Light"/>
        <family val="2"/>
      </rPr>
      <t xml:space="preserve">: </t>
    </r>
    <r>
      <rPr>
        <b/>
        <sz val="9"/>
        <rFont val="Segoe UI Light"/>
        <family val="2"/>
      </rPr>
      <t xml:space="preserve"> </t>
    </r>
  </si>
  <si>
    <t xml:space="preserve">Vorlage zur Dokumentation der täglichen Arbeitszeit </t>
  </si>
  <si>
    <t>1.</t>
  </si>
  <si>
    <r>
      <t xml:space="preserve">Vergewissern Sie sich, dass die Arbeitsmappenberechnung auf </t>
    </r>
    <r>
      <rPr>
        <b/>
        <sz val="10"/>
        <rFont val="Segoe UI"/>
        <family val="2"/>
      </rPr>
      <t>automatisch</t>
    </r>
    <r>
      <rPr>
        <sz val="10"/>
        <rFont val="Segoe UI"/>
        <family val="2"/>
      </rPr>
      <t xml:space="preserve"> gesetzt ist. Gehen Sie dazu auf die Registerkarte </t>
    </r>
    <r>
      <rPr>
        <b/>
        <sz val="10"/>
        <rFont val="Segoe UI"/>
        <family val="2"/>
      </rPr>
      <t>Datei | Optionen | Formeln | Berechnungsoptionen | Arbeitsmappenberechnung | Automatisch</t>
    </r>
  </si>
  <si>
    <t>2.</t>
  </si>
  <si>
    <t>4.</t>
  </si>
  <si>
    <r>
      <t xml:space="preserve">Geben Sie in den Spalten </t>
    </r>
    <r>
      <rPr>
        <b/>
        <sz val="10"/>
        <rFont val="Segoe UI"/>
        <family val="2"/>
      </rPr>
      <t>Beginn</t>
    </r>
    <r>
      <rPr>
        <sz val="10"/>
        <rFont val="Segoe UI"/>
        <family val="2"/>
      </rPr>
      <t xml:space="preserve"> sowie </t>
    </r>
    <r>
      <rPr>
        <b/>
        <sz val="10"/>
        <rFont val="Segoe UI"/>
        <family val="2"/>
      </rPr>
      <t>Ende</t>
    </r>
    <r>
      <rPr>
        <sz val="10"/>
        <rFont val="Segoe UI"/>
        <family val="2"/>
      </rPr>
      <t xml:space="preserve"> jeweils </t>
    </r>
    <r>
      <rPr>
        <b/>
        <sz val="10"/>
        <rFont val="Segoe UI"/>
        <family val="2"/>
      </rPr>
      <t>Uhrzeiten</t>
    </r>
    <r>
      <rPr>
        <sz val="10"/>
        <rFont val="Segoe UI"/>
        <family val="2"/>
      </rPr>
      <t xml:space="preserve"> ohne Trennzeichen ein, in der Spalte </t>
    </r>
    <r>
      <rPr>
        <b/>
        <sz val="10"/>
        <rFont val="Segoe UI"/>
        <family val="2"/>
      </rPr>
      <t>Pause</t>
    </r>
    <r>
      <rPr>
        <sz val="10"/>
        <rFont val="Segoe UI"/>
        <family val="2"/>
      </rPr>
      <t xml:space="preserve"> die </t>
    </r>
    <r>
      <rPr>
        <b/>
        <sz val="10"/>
        <rFont val="Segoe UI"/>
        <family val="2"/>
      </rPr>
      <t>Dauer</t>
    </r>
    <r>
      <rPr>
        <sz val="10"/>
        <rFont val="Segoe UI"/>
        <family val="2"/>
      </rPr>
      <t xml:space="preserve"> der </t>
    </r>
    <r>
      <rPr>
        <b/>
        <sz val="10"/>
        <rFont val="Segoe UI"/>
        <family val="2"/>
      </rPr>
      <t>Pause</t>
    </r>
    <r>
      <rPr>
        <sz val="10"/>
        <rFont val="Segoe UI"/>
        <family val="2"/>
      </rPr>
      <t xml:space="preserve"> in Minuten (ohne Trennzeichen).</t>
    </r>
  </si>
  <si>
    <t>Sie setzen ein:</t>
  </si>
  <si>
    <t>Excel wandelt automatisch um:</t>
  </si>
  <si>
    <t>:30</t>
  </si>
  <si>
    <t>3.</t>
  </si>
  <si>
    <r>
      <t xml:space="preserve">Mit diesen Eingaben berechnet Excel die </t>
    </r>
    <r>
      <rPr>
        <b/>
        <sz val="10"/>
        <rFont val="Segoe UI"/>
        <family val="2"/>
      </rPr>
      <t>Dauer</t>
    </r>
    <r>
      <rPr>
        <sz val="10"/>
        <rFont val="Segoe UI"/>
        <family val="2"/>
      </rPr>
      <t xml:space="preserve"> der Arbeitszeit automatisch.</t>
    </r>
  </si>
  <si>
    <t>In der Tabellenspalte mit dem * haben Sie die Möglichkeit, falls zutreffend, Kürzel einzutragen, um Abwesenheiten zu schlüsseln:</t>
  </si>
  <si>
    <t>U</t>
  </si>
  <si>
    <t>aufgezeichnet am:</t>
  </si>
  <si>
    <t>Entnahme Zeitkonto</t>
  </si>
  <si>
    <t>:45</t>
  </si>
  <si>
    <t>:</t>
  </si>
  <si>
    <r>
      <rPr>
        <b/>
        <sz val="9"/>
        <rFont val="Segoe UI"/>
        <family val="2"/>
      </rPr>
      <t>Beginn</t>
    </r>
    <r>
      <rPr>
        <sz val="9"/>
        <rFont val="Segoe UI"/>
        <family val="2"/>
      </rPr>
      <t xml:space="preserve"> (Uhrzeit)</t>
    </r>
  </si>
  <si>
    <r>
      <rPr>
        <b/>
        <sz val="9"/>
        <rFont val="Segoe UI"/>
        <family val="2"/>
      </rPr>
      <t xml:space="preserve">Pause </t>
    </r>
    <r>
      <rPr>
        <sz val="9"/>
        <rFont val="Segoe UI"/>
        <family val="2"/>
      </rPr>
      <t>(Dauer)</t>
    </r>
  </si>
  <si>
    <r>
      <rPr>
        <b/>
        <sz val="9"/>
        <rFont val="Segoe UI"/>
        <family val="2"/>
      </rPr>
      <t xml:space="preserve">Ende </t>
    </r>
    <r>
      <rPr>
        <sz val="9"/>
        <rFont val="Segoe UI"/>
        <family val="2"/>
      </rPr>
      <t>(Uhrzeit)</t>
    </r>
  </si>
  <si>
    <r>
      <rPr>
        <b/>
        <sz val="9"/>
        <rFont val="Segoe UI"/>
        <family val="2"/>
      </rPr>
      <t>Dauer</t>
    </r>
    <r>
      <rPr>
        <sz val="9"/>
        <rFont val="Segoe UI"/>
        <family val="2"/>
      </rPr>
      <t xml:space="preserve"> (Summe)</t>
    </r>
  </si>
  <si>
    <t>5.</t>
  </si>
  <si>
    <t>Drucken Sie die Arbeitsmappe aus, nachdem Sie vollständig und korrekt ausgefüllt wurde. Die Liste sollte sowohl vom Arbeitnehmer als auch vom Arbeitgeber unterschrieben werden.</t>
  </si>
  <si>
    <t>6.</t>
  </si>
  <si>
    <t>Archivieren Sie die Listen mindestens zwei Jahre lang.</t>
  </si>
  <si>
    <r>
      <t xml:space="preserve">Füllen Sie den Dokumentenkopf aus (nutzen Sie die Tabulatortaste             , um zwischen den einzelnen Zeilen/Spalten zu springen). Geben Sie im Feld </t>
    </r>
    <r>
      <rPr>
        <b/>
        <sz val="10"/>
        <rFont val="Segoe UI"/>
        <family val="2"/>
      </rPr>
      <t>Monat/Jahr</t>
    </r>
    <r>
      <rPr>
        <sz val="10"/>
        <rFont val="Segoe UI"/>
        <family val="2"/>
      </rPr>
      <t xml:space="preserve"> den aktuellen Monat sowie das aktuelle Jahr an (</t>
    </r>
    <r>
      <rPr>
        <b/>
        <sz val="10"/>
        <rFont val="Segoe UI"/>
        <family val="2"/>
      </rPr>
      <t>MM/JJ</t>
    </r>
    <r>
      <rPr>
        <sz val="10"/>
        <rFont val="Segoe UI"/>
        <family val="2"/>
      </rPr>
      <t>). Daraufhin werden die zugehörigen Kalendertage in der Tabelle (linke Spalte) automatisch an den angegebenen Monat angepasst.</t>
    </r>
  </si>
  <si>
    <t>Anleitung</t>
  </si>
  <si>
    <t>Hintergrund</t>
  </si>
  <si>
    <t>n</t>
  </si>
  <si>
    <t>Minijobber (Ausnahme: Privathaushalte)</t>
  </si>
  <si>
    <t>kurzfristig Beschäftigte gem. § 8 Abs. 1 SGB IV</t>
  </si>
  <si>
    <t xml:space="preserve">Arbeitnehmer in den in § 2a des Schwarzarbeitsbekämpfungsgesetzes genannten </t>
  </si>
  <si>
    <t>Wirtschaftszweigen.</t>
  </si>
  <si>
    <r>
      <t xml:space="preserve">Diese Aufzeichnungen müssen </t>
    </r>
    <r>
      <rPr>
        <b/>
        <sz val="10"/>
        <rFont val="Segoe UI"/>
        <family val="2"/>
      </rPr>
      <t>spätestens bis zum Ablauf des siebten auf den Tag der Arbeitsleistung folgenden Kalendertags</t>
    </r>
    <r>
      <rPr>
        <sz val="10"/>
        <rFont val="Segoe UI"/>
        <family val="2"/>
      </rPr>
      <t xml:space="preserve"> erfolgen. </t>
    </r>
  </si>
  <si>
    <r>
      <t xml:space="preserve">Mit dem Gesetz zum Mindestlohn wurden auch Regelungen zur Dokumentation der täglichen Arbeitszeit gewisser Arbeitnehmer geschaffen. Für folgende Personengruppen müssen Sie </t>
    </r>
    <r>
      <rPr>
        <b/>
        <sz val="10"/>
        <rFont val="Segoe UI"/>
        <family val="2"/>
      </rPr>
      <t>Beginn</t>
    </r>
    <r>
      <rPr>
        <sz val="10"/>
        <rFont val="Segoe UI"/>
        <family val="2"/>
      </rPr>
      <t xml:space="preserve">, </t>
    </r>
    <r>
      <rPr>
        <b/>
        <sz val="10"/>
        <rFont val="Segoe UI"/>
        <family val="2"/>
      </rPr>
      <t>Ende</t>
    </r>
    <r>
      <rPr>
        <sz val="10"/>
        <rFont val="Segoe UI"/>
        <family val="2"/>
      </rPr>
      <t xml:space="preserve"> und </t>
    </r>
    <r>
      <rPr>
        <b/>
        <sz val="10"/>
        <rFont val="Segoe UI"/>
        <family val="2"/>
      </rPr>
      <t>Dauer</t>
    </r>
    <r>
      <rPr>
        <sz val="10"/>
        <rFont val="Segoe UI"/>
        <family val="2"/>
      </rPr>
      <t xml:space="preserve"> der täglichen Arbeitszeit aufzeichnen und </t>
    </r>
    <r>
      <rPr>
        <b/>
        <sz val="10"/>
        <rFont val="Segoe UI"/>
        <family val="2"/>
      </rPr>
      <t xml:space="preserve">mindestens zwei Jahre lang </t>
    </r>
    <r>
      <rPr>
        <sz val="10"/>
        <rFont val="Segoe UI"/>
        <family val="2"/>
      </rPr>
      <t>aufbewahren:</t>
    </r>
  </si>
  <si>
    <t>Arbeitszeit:</t>
  </si>
  <si>
    <t>Unbezahlter Urlaub</t>
  </si>
  <si>
    <t>Summierte Stunden:</t>
  </si>
  <si>
    <t>Krank (K):</t>
  </si>
  <si>
    <t>Urlaub (U):</t>
  </si>
  <si>
    <t>Unbezahlter Urlaub (UU):</t>
  </si>
  <si>
    <t>Feiertag (F):</t>
  </si>
  <si>
    <t>7.</t>
  </si>
  <si>
    <r>
      <t xml:space="preserve">Falls Sie die Arbeitsmappe bearbeiten möchten, heben Sie den Blattschutz auf. Gehen Sie auf die Registerkarte </t>
    </r>
    <r>
      <rPr>
        <b/>
        <sz val="10"/>
        <rFont val="Segoe UI"/>
        <family val="2"/>
      </rPr>
      <t>Überprüfen | Blattschutz aufheben</t>
    </r>
    <r>
      <rPr>
        <sz val="10"/>
        <rFont val="Segoe UI"/>
        <family val="2"/>
      </rPr>
      <t xml:space="preserve">. Das </t>
    </r>
    <r>
      <rPr>
        <b/>
        <sz val="10"/>
        <color indexed="17"/>
        <rFont val="Segoe UI"/>
        <family val="2"/>
      </rPr>
      <t>Passwort</t>
    </r>
    <r>
      <rPr>
        <sz val="10"/>
        <rFont val="Segoe UI"/>
        <family val="2"/>
      </rPr>
      <t xml:space="preserve"> ist: </t>
    </r>
    <r>
      <rPr>
        <b/>
        <sz val="10"/>
        <rFont val="Segoe UI"/>
        <family val="2"/>
      </rPr>
      <t>Mindestlohn</t>
    </r>
    <r>
      <rPr>
        <sz val="10"/>
        <rFont val="Segoe UI"/>
        <family val="2"/>
      </rPr>
      <t xml:space="preserve">. Wenn die Bearbeitung abgeschlossen ist, aktivieren Sie den Blattschutz wieder: </t>
    </r>
    <r>
      <rPr>
        <b/>
        <sz val="10"/>
        <rFont val="Segoe UI"/>
        <family val="2"/>
      </rPr>
      <t>Überprüfen | Blatt schützen. Vergeben</t>
    </r>
    <r>
      <rPr>
        <sz val="10"/>
        <rFont val="Segoe UI"/>
        <family val="2"/>
      </rPr>
      <t xml:space="preserve"> Sie dann ein Passwort Ihrer Wahl</t>
    </r>
  </si>
  <si>
    <t>Dokumentation der täglichen Arbeitsdauer im Buchungsformat</t>
  </si>
  <si>
    <t>Sa, 06</t>
  </si>
  <si>
    <t>So, 07</t>
  </si>
  <si>
    <t>Mo, 08</t>
  </si>
  <si>
    <t>Di, 09</t>
  </si>
  <si>
    <t>Mi, 10</t>
  </si>
</sst>
</file>

<file path=xl/styles.xml><?xml version="1.0" encoding="utf-8"?>
<styleSheet xmlns="http://schemas.openxmlformats.org/spreadsheetml/2006/main" xmlns:mc="http://schemas.openxmlformats.org/markup-compatibility/2006" xmlns:x14ac="http://schemas.microsoft.com/office/spreadsheetml/2009/9/ac" xmlns:x16r2="http://schemas.microsoft.com/office/spreadsheetml/2015/02/main" xmlns:xr="http://schemas.microsoft.com/office/spreadsheetml/2014/revision" mc:Ignorable="x14ac x16r2 xr">
  <numFmts count="7">
    <numFmt numFmtId="164" formatCode="h:mm;@"/>
    <numFmt numFmtId="165" formatCode="[h]:mm"/>
    <numFmt numFmtId="166" formatCode="[$-407]d/\ mmm/\ yy;@"/>
    <numFmt numFmtId="167" formatCode="mmmm\ yyyy"/>
    <numFmt numFmtId="168" formatCode="ddd\,\ dd;;"/>
    <numFmt numFmtId="169" formatCode="##&quot;:&quot;##"/>
    <numFmt numFmtId="170" formatCode="0;\-0;;@"/>
  </numFmts>
  <fonts count="24" x14ac:knownFonts="1">
    <font>
      <sz val="10"/>
      <name val="Arial"/>
    </font>
    <font>
      <sz val="8"/>
      <name val="Arial"/>
      <family val="2"/>
    </font>
    <font>
      <sz val="10"/>
      <name val="Arial"/>
      <family val="2"/>
    </font>
    <font>
      <sz val="9"/>
      <name val="Segoe UI Light"/>
      <family val="2"/>
    </font>
    <font>
      <b/>
      <sz val="9"/>
      <name val="Segoe UI Light"/>
      <family val="2"/>
    </font>
    <font>
      <sz val="11"/>
      <name val="Segoe UI Light"/>
      <family val="2"/>
    </font>
    <font>
      <sz val="8"/>
      <name val="Segoe UI Light"/>
      <family val="2"/>
    </font>
    <font>
      <b/>
      <sz val="10"/>
      <name val="Segoe UI Light"/>
      <family val="2"/>
    </font>
    <font>
      <b/>
      <sz val="12"/>
      <name val="Segoe UI Light"/>
      <family val="2"/>
    </font>
    <font>
      <b/>
      <sz val="11"/>
      <name val="Segoe UI Light"/>
      <family val="2"/>
    </font>
    <font>
      <b/>
      <sz val="8"/>
      <name val="Segoe UI Light"/>
      <family val="2"/>
    </font>
    <font>
      <b/>
      <sz val="10"/>
      <name val="Segoe UI"/>
      <family val="2"/>
    </font>
    <font>
      <b/>
      <sz val="10"/>
      <color indexed="8"/>
      <name val="Segoe UI"/>
      <family val="2"/>
    </font>
    <font>
      <sz val="10"/>
      <name val="Segoe UI"/>
      <family val="2"/>
    </font>
    <font>
      <b/>
      <sz val="8"/>
      <name val="Segoe UI"/>
      <family val="2"/>
    </font>
    <font>
      <sz val="8"/>
      <name val="Segoe UI"/>
      <family val="2"/>
    </font>
    <font>
      <b/>
      <sz val="9"/>
      <name val="Segoe UI"/>
      <family val="2"/>
    </font>
    <font>
      <sz val="9"/>
      <name val="Segoe UI"/>
      <family val="2"/>
    </font>
    <font>
      <b/>
      <sz val="10"/>
      <color indexed="17"/>
      <name val="Segoe UI"/>
      <family val="2"/>
    </font>
    <font>
      <sz val="10"/>
      <color indexed="63"/>
      <name val="Segoe UI"/>
      <family val="2"/>
    </font>
    <font>
      <b/>
      <sz val="10"/>
      <color indexed="17"/>
      <name val="Segoe UI"/>
      <family val="2"/>
    </font>
    <font>
      <sz val="6"/>
      <name val="Wingdings"/>
      <charset val="2"/>
    </font>
    <font>
      <sz val="8"/>
      <name val="Arial"/>
      <family val="2"/>
    </font>
    <font>
      <b/>
      <sz val="10"/>
      <color rgb="FF008000"/>
      <name val="Segoe UI"/>
      <family val="2"/>
    </font>
  </fonts>
  <fills count="6">
    <fill>
      <patternFill patternType="none"/>
    </fill>
    <fill>
      <patternFill patternType="gray125"/>
    </fill>
    <fill>
      <patternFill patternType="solid">
        <fgColor indexed="9"/>
        <bgColor indexed="64"/>
      </patternFill>
    </fill>
    <fill>
      <patternFill patternType="solid">
        <fgColor indexed="13"/>
        <bgColor indexed="64"/>
      </patternFill>
    </fill>
    <fill>
      <patternFill patternType="solid">
        <fgColor indexed="22"/>
        <bgColor indexed="64"/>
      </patternFill>
    </fill>
    <fill>
      <patternFill patternType="solid">
        <fgColor theme="0" tint="-0.249977111117893"/>
        <bgColor indexed="64"/>
      </patternFill>
    </fill>
  </fills>
  <borders count="24">
    <border>
      <left/>
      <right/>
      <top/>
      <bottom/>
      <diagonal/>
    </border>
    <border>
      <left style="thin">
        <color indexed="64"/>
      </left>
      <right style="thin">
        <color indexed="64"/>
      </right>
      <top style="thin">
        <color indexed="64"/>
      </top>
      <bottom style="thin">
        <color indexed="64"/>
      </bottom>
      <diagonal/>
    </border>
    <border>
      <left/>
      <right/>
      <top/>
      <bottom style="double">
        <color indexed="64"/>
      </bottom>
      <diagonal/>
    </border>
    <border>
      <left/>
      <right/>
      <top style="thin">
        <color indexed="64"/>
      </top>
      <bottom/>
      <diagonal/>
    </border>
    <border>
      <left/>
      <right/>
      <top/>
      <bottom style="thin">
        <color indexed="64"/>
      </bottom>
      <diagonal/>
    </border>
    <border>
      <left style="thin">
        <color indexed="64"/>
      </left>
      <right/>
      <top/>
      <bottom/>
      <diagonal/>
    </border>
    <border>
      <left/>
      <right/>
      <top/>
      <bottom style="thin">
        <color indexed="17"/>
      </bottom>
      <diagonal/>
    </border>
    <border>
      <left style="thin">
        <color indexed="17"/>
      </left>
      <right style="thin">
        <color indexed="17"/>
      </right>
      <top style="thin">
        <color indexed="17"/>
      </top>
      <bottom style="thin">
        <color indexed="17"/>
      </bottom>
      <diagonal/>
    </border>
    <border>
      <left style="thin">
        <color indexed="64"/>
      </left>
      <right style="thin">
        <color indexed="64"/>
      </right>
      <top style="thin">
        <color indexed="64"/>
      </top>
      <bottom/>
      <diagonal/>
    </border>
    <border>
      <left style="thin">
        <color indexed="64"/>
      </left>
      <right style="thin">
        <color indexed="64"/>
      </right>
      <top/>
      <bottom style="thin">
        <color indexed="64"/>
      </bottom>
      <diagonal/>
    </border>
    <border>
      <left/>
      <right/>
      <top style="thin">
        <color indexed="17"/>
      </top>
      <bottom/>
      <diagonal/>
    </border>
    <border>
      <left style="thin">
        <color indexed="64"/>
      </left>
      <right/>
      <top style="thin">
        <color indexed="64"/>
      </top>
      <bottom/>
      <diagonal/>
    </border>
    <border>
      <left/>
      <right style="thin">
        <color indexed="64"/>
      </right>
      <top style="thin">
        <color indexed="64"/>
      </top>
      <bottom/>
      <diagonal/>
    </border>
    <border>
      <left/>
      <right style="thin">
        <color indexed="64"/>
      </right>
      <top/>
      <bottom/>
      <diagonal/>
    </border>
    <border>
      <left style="thin">
        <color indexed="64"/>
      </left>
      <right/>
      <top/>
      <bottom style="thin">
        <color indexed="64"/>
      </bottom>
      <diagonal/>
    </border>
    <border>
      <left/>
      <right style="thin">
        <color indexed="64"/>
      </right>
      <top/>
      <bottom style="thin">
        <color indexed="64"/>
      </bottom>
      <diagonal/>
    </border>
    <border>
      <left style="thin">
        <color indexed="64"/>
      </left>
      <right/>
      <top style="thin">
        <color indexed="64"/>
      </top>
      <bottom style="thin">
        <color indexed="64"/>
      </bottom>
      <diagonal/>
    </border>
    <border>
      <left/>
      <right/>
      <top style="thin">
        <color indexed="64"/>
      </top>
      <bottom style="thin">
        <color indexed="64"/>
      </bottom>
      <diagonal/>
    </border>
    <border>
      <left/>
      <right style="thin">
        <color indexed="64"/>
      </right>
      <top style="thin">
        <color indexed="64"/>
      </top>
      <bottom style="thin">
        <color indexed="64"/>
      </bottom>
      <diagonal/>
    </border>
    <border>
      <left/>
      <right style="thin">
        <color indexed="17"/>
      </right>
      <top/>
      <bottom/>
      <diagonal/>
    </border>
    <border>
      <left style="thin">
        <color indexed="17"/>
      </left>
      <right style="thin">
        <color indexed="64"/>
      </right>
      <top style="thin">
        <color indexed="17"/>
      </top>
      <bottom style="thin">
        <color indexed="17"/>
      </bottom>
      <diagonal/>
    </border>
    <border>
      <left style="thin">
        <color indexed="64"/>
      </left>
      <right style="thin">
        <color indexed="64"/>
      </right>
      <top style="thin">
        <color indexed="17"/>
      </top>
      <bottom style="thin">
        <color indexed="17"/>
      </bottom>
      <diagonal/>
    </border>
    <border>
      <left style="thin">
        <color indexed="64"/>
      </left>
      <right style="thin">
        <color indexed="17"/>
      </right>
      <top style="thin">
        <color indexed="17"/>
      </top>
      <bottom style="thin">
        <color indexed="17"/>
      </bottom>
      <diagonal/>
    </border>
    <border>
      <left/>
      <right style="thin">
        <color indexed="17"/>
      </right>
      <top style="thin">
        <color indexed="17"/>
      </top>
      <bottom style="thin">
        <color indexed="17"/>
      </bottom>
      <diagonal/>
    </border>
  </borders>
  <cellStyleXfs count="2">
    <xf numFmtId="0" fontId="0" fillId="0" borderId="0"/>
    <xf numFmtId="0" fontId="2" fillId="0" borderId="0"/>
  </cellStyleXfs>
  <cellXfs count="140">
    <xf numFmtId="0" fontId="0" fillId="0" borderId="0" xfId="0"/>
    <xf numFmtId="2" fontId="3" fillId="2" borderId="1" xfId="0" applyNumberFormat="1" applyFont="1" applyFill="1" applyBorder="1" applyAlignment="1" applyProtection="1">
      <alignment horizontal="center" vertical="center"/>
      <protection locked="0"/>
    </xf>
    <xf numFmtId="166" fontId="3" fillId="2" borderId="1" xfId="0" applyNumberFormat="1" applyFont="1" applyFill="1" applyBorder="1" applyAlignment="1" applyProtection="1">
      <alignment horizontal="center" vertical="center"/>
      <protection locked="0"/>
    </xf>
    <xf numFmtId="169" fontId="3" fillId="2" borderId="1" xfId="0" applyNumberFormat="1" applyFont="1" applyFill="1" applyBorder="1" applyAlignment="1" applyProtection="1">
      <alignment horizontal="center" vertical="center"/>
      <protection locked="0"/>
    </xf>
    <xf numFmtId="0" fontId="3" fillId="2" borderId="0" xfId="0" applyFont="1" applyFill="1"/>
    <xf numFmtId="0" fontId="8" fillId="2" borderId="0" xfId="0" applyFont="1" applyFill="1"/>
    <xf numFmtId="0" fontId="3" fillId="2" borderId="0" xfId="0" applyFont="1" applyFill="1" applyAlignment="1">
      <alignment wrapText="1"/>
    </xf>
    <xf numFmtId="0" fontId="7" fillId="2" borderId="0" xfId="0" applyFont="1" applyFill="1" applyAlignment="1">
      <alignment horizontal="left" vertical="center"/>
    </xf>
    <xf numFmtId="0" fontId="3" fillId="2" borderId="0" xfId="0" applyFont="1" applyFill="1" applyAlignment="1">
      <alignment vertical="top" wrapText="1"/>
    </xf>
    <xf numFmtId="0" fontId="7" fillId="2" borderId="0" xfId="0" applyFont="1" applyFill="1" applyAlignment="1">
      <alignment vertical="center"/>
    </xf>
    <xf numFmtId="0" fontId="7" fillId="2" borderId="0" xfId="0" applyFont="1" applyFill="1"/>
    <xf numFmtId="0" fontId="3" fillId="2" borderId="0" xfId="0" applyFont="1" applyFill="1" applyAlignment="1">
      <alignment horizontal="center"/>
    </xf>
    <xf numFmtId="0" fontId="4" fillId="2" borderId="0" xfId="0" applyFont="1" applyFill="1" applyAlignment="1">
      <alignment horizontal="right"/>
    </xf>
    <xf numFmtId="167" fontId="4" fillId="2" borderId="0" xfId="0" applyNumberFormat="1" applyFont="1" applyFill="1" applyAlignment="1">
      <alignment horizontal="center"/>
    </xf>
    <xf numFmtId="14" fontId="3" fillId="2" borderId="0" xfId="0" applyNumberFormat="1" applyFont="1" applyFill="1"/>
    <xf numFmtId="168" fontId="3" fillId="2" borderId="1" xfId="0" applyNumberFormat="1" applyFont="1" applyFill="1" applyBorder="1" applyAlignment="1">
      <alignment horizontal="center" vertical="center"/>
    </xf>
    <xf numFmtId="164" fontId="4" fillId="2" borderId="1" xfId="0" applyNumberFormat="1" applyFont="1" applyFill="1" applyBorder="1" applyAlignment="1">
      <alignment horizontal="center" vertical="center"/>
    </xf>
    <xf numFmtId="0" fontId="3" fillId="2" borderId="0" xfId="0" applyFont="1" applyFill="1" applyAlignment="1">
      <alignment vertical="center"/>
    </xf>
    <xf numFmtId="0" fontId="10" fillId="2" borderId="0" xfId="0" applyFont="1" applyFill="1" applyAlignment="1">
      <alignment horizontal="center" vertical="center"/>
    </xf>
    <xf numFmtId="165" fontId="9" fillId="2" borderId="2" xfId="0" applyNumberFormat="1" applyFont="1" applyFill="1" applyBorder="1" applyAlignment="1">
      <alignment horizontal="center" vertical="center"/>
    </xf>
    <xf numFmtId="2" fontId="5" fillId="2" borderId="3" xfId="0" applyNumberFormat="1" applyFont="1" applyFill="1" applyBorder="1" applyAlignment="1">
      <alignment horizontal="center" vertical="center"/>
    </xf>
    <xf numFmtId="0" fontId="6" fillId="2" borderId="0" xfId="0" applyFont="1" applyFill="1"/>
    <xf numFmtId="0" fontId="6" fillId="2" borderId="0" xfId="0" applyFont="1" applyFill="1" applyAlignment="1">
      <alignment horizontal="center"/>
    </xf>
    <xf numFmtId="0" fontId="3" fillId="2" borderId="4" xfId="0" applyFont="1" applyFill="1" applyBorder="1"/>
    <xf numFmtId="0" fontId="6" fillId="2" borderId="4" xfId="0" applyFont="1" applyFill="1" applyBorder="1"/>
    <xf numFmtId="0" fontId="3" fillId="2" borderId="0" xfId="0" applyFont="1" applyFill="1" applyAlignment="1">
      <alignment horizontal="center" vertical="center"/>
    </xf>
    <xf numFmtId="0" fontId="4" fillId="2" borderId="0" xfId="0" applyFont="1" applyFill="1" applyAlignment="1">
      <alignment vertical="center"/>
    </xf>
    <xf numFmtId="0" fontId="4" fillId="2" borderId="0" xfId="0" applyFont="1" applyFill="1" applyAlignment="1">
      <alignment vertical="top"/>
    </xf>
    <xf numFmtId="0" fontId="3" fillId="0" borderId="0" xfId="0" applyFont="1" applyAlignment="1">
      <alignment vertical="center"/>
    </xf>
    <xf numFmtId="0" fontId="4" fillId="0" borderId="0" xfId="0" applyFont="1" applyAlignment="1">
      <alignment vertical="center"/>
    </xf>
    <xf numFmtId="0" fontId="3" fillId="0" borderId="0" xfId="0" applyFont="1"/>
    <xf numFmtId="0" fontId="4" fillId="0" borderId="0" xfId="0" applyFont="1"/>
    <xf numFmtId="0" fontId="9" fillId="2" borderId="0" xfId="0" applyFont="1" applyFill="1" applyAlignment="1">
      <alignment vertical="center"/>
    </xf>
    <xf numFmtId="0" fontId="3" fillId="2" borderId="1" xfId="0" applyFont="1" applyFill="1" applyBorder="1" applyAlignment="1" applyProtection="1">
      <alignment horizontal="center" vertical="center"/>
      <protection locked="0"/>
    </xf>
    <xf numFmtId="0" fontId="3" fillId="2" borderId="5" xfId="0" applyFont="1" applyFill="1" applyBorder="1" applyAlignment="1">
      <alignment vertical="top"/>
    </xf>
    <xf numFmtId="0" fontId="3" fillId="2" borderId="0" xfId="0" applyFont="1" applyFill="1" applyAlignment="1">
      <alignment vertical="top"/>
    </xf>
    <xf numFmtId="167" fontId="4" fillId="2" borderId="5" xfId="0" applyNumberFormat="1" applyFont="1" applyFill="1" applyBorder="1" applyAlignment="1">
      <alignment vertical="center"/>
    </xf>
    <xf numFmtId="167" fontId="4" fillId="2" borderId="0" xfId="0" applyNumberFormat="1" applyFont="1" applyFill="1" applyAlignment="1">
      <alignment vertical="center"/>
    </xf>
    <xf numFmtId="0" fontId="12" fillId="2" borderId="0" xfId="0" applyFont="1" applyFill="1" applyAlignment="1">
      <alignment horizontal="center" vertical="center"/>
    </xf>
    <xf numFmtId="0" fontId="13" fillId="2" borderId="0" xfId="0" applyFont="1" applyFill="1" applyAlignment="1">
      <alignment vertical="center"/>
    </xf>
    <xf numFmtId="0" fontId="18" fillId="2" borderId="6" xfId="0" applyFont="1" applyFill="1" applyBorder="1" applyAlignment="1">
      <alignment horizontal="center" vertical="center"/>
    </xf>
    <xf numFmtId="0" fontId="13" fillId="2" borderId="0" xfId="0" applyFont="1" applyFill="1" applyAlignment="1">
      <alignment horizontal="left" vertical="center"/>
    </xf>
    <xf numFmtId="0" fontId="13" fillId="2" borderId="0" xfId="0" applyFont="1" applyFill="1" applyAlignment="1">
      <alignment horizontal="center" vertical="top"/>
    </xf>
    <xf numFmtId="0" fontId="11" fillId="2" borderId="7" xfId="0" applyFont="1" applyFill="1" applyBorder="1" applyAlignment="1">
      <alignment vertical="center"/>
    </xf>
    <xf numFmtId="20" fontId="13" fillId="2" borderId="7" xfId="0" applyNumberFormat="1" applyFont="1" applyFill="1" applyBorder="1" applyAlignment="1">
      <alignment horizontal="left" vertical="center"/>
    </xf>
    <xf numFmtId="0" fontId="14" fillId="2" borderId="0" xfId="0" applyFont="1" applyFill="1" applyAlignment="1">
      <alignment vertical="center"/>
    </xf>
    <xf numFmtId="0" fontId="15" fillId="2" borderId="0" xfId="0" applyFont="1" applyFill="1" applyAlignment="1">
      <alignment vertical="center"/>
    </xf>
    <xf numFmtId="0" fontId="17" fillId="2" borderId="1" xfId="0" applyFont="1" applyFill="1" applyBorder="1" applyAlignment="1">
      <alignment horizontal="center" vertical="center"/>
    </xf>
    <xf numFmtId="164" fontId="17" fillId="2" borderId="1" xfId="0" applyNumberFormat="1" applyFont="1" applyFill="1" applyBorder="1" applyAlignment="1">
      <alignment horizontal="center" vertical="center" wrapText="1"/>
    </xf>
    <xf numFmtId="164" fontId="17" fillId="2" borderId="1" xfId="0" applyNumberFormat="1" applyFont="1" applyFill="1" applyBorder="1" applyAlignment="1">
      <alignment horizontal="center" vertical="center"/>
    </xf>
    <xf numFmtId="164" fontId="16" fillId="2" borderId="1" xfId="0" applyNumberFormat="1" applyFont="1" applyFill="1" applyBorder="1" applyAlignment="1">
      <alignment horizontal="center" vertical="center"/>
    </xf>
    <xf numFmtId="0" fontId="17" fillId="3" borderId="1" xfId="0" applyFont="1" applyFill="1" applyBorder="1" applyAlignment="1">
      <alignment horizontal="center" vertical="center"/>
    </xf>
    <xf numFmtId="166" fontId="17" fillId="2" borderId="1" xfId="0" applyNumberFormat="1" applyFont="1" applyFill="1" applyBorder="1" applyAlignment="1">
      <alignment horizontal="center" vertical="center"/>
    </xf>
    <xf numFmtId="0" fontId="17" fillId="2" borderId="1" xfId="0" applyFont="1" applyFill="1" applyBorder="1" applyAlignment="1">
      <alignment horizontal="left" vertical="center"/>
    </xf>
    <xf numFmtId="0" fontId="13" fillId="2" borderId="0" xfId="0" applyFont="1" applyFill="1" applyAlignment="1">
      <alignment horizontal="center" vertical="center"/>
    </xf>
    <xf numFmtId="0" fontId="4" fillId="4" borderId="8" xfId="0" applyFont="1" applyFill="1" applyBorder="1" applyAlignment="1">
      <alignment horizontal="center" vertical="center"/>
    </xf>
    <xf numFmtId="0" fontId="3" fillId="4" borderId="9" xfId="0" applyFont="1" applyFill="1" applyBorder="1" applyAlignment="1">
      <alignment horizontal="center" vertical="center"/>
    </xf>
    <xf numFmtId="0" fontId="4" fillId="4" borderId="9" xfId="0" applyFont="1" applyFill="1" applyBorder="1" applyAlignment="1">
      <alignment horizontal="center" vertical="center"/>
    </xf>
    <xf numFmtId="0" fontId="19" fillId="0" borderId="7" xfId="0" applyFont="1" applyBorder="1" applyAlignment="1">
      <alignment horizontal="left" vertical="center"/>
    </xf>
    <xf numFmtId="0" fontId="13" fillId="0" borderId="0" xfId="0" applyFont="1"/>
    <xf numFmtId="0" fontId="16" fillId="4" borderId="1" xfId="0" applyFont="1" applyFill="1" applyBorder="1" applyAlignment="1">
      <alignment horizontal="center" vertical="center" wrapText="1"/>
    </xf>
    <xf numFmtId="0" fontId="17" fillId="4" borderId="1" xfId="0" applyFont="1" applyFill="1" applyBorder="1" applyAlignment="1">
      <alignment horizontal="center" vertical="center" wrapText="1"/>
    </xf>
    <xf numFmtId="0" fontId="16" fillId="4" borderId="1" xfId="0" applyFont="1" applyFill="1" applyBorder="1" applyAlignment="1">
      <alignment horizontal="center" vertical="top"/>
    </xf>
    <xf numFmtId="0" fontId="16" fillId="4" borderId="1" xfId="0" applyFont="1" applyFill="1" applyBorder="1" applyAlignment="1">
      <alignment horizontal="center" vertical="center"/>
    </xf>
    <xf numFmtId="0" fontId="18" fillId="2" borderId="0" xfId="0" applyFont="1" applyFill="1" applyAlignment="1">
      <alignment horizontal="center" vertical="center"/>
    </xf>
    <xf numFmtId="0" fontId="20" fillId="2" borderId="10" xfId="0" applyFont="1" applyFill="1" applyBorder="1" applyAlignment="1">
      <alignment horizontal="left" vertical="center"/>
    </xf>
    <xf numFmtId="0" fontId="21" fillId="0" borderId="0" xfId="0" applyFont="1" applyAlignment="1">
      <alignment horizontal="center" vertical="center"/>
    </xf>
    <xf numFmtId="0" fontId="13" fillId="0" borderId="0" xfId="0" applyFont="1" applyAlignment="1">
      <alignment horizontal="left" vertical="center"/>
    </xf>
    <xf numFmtId="0" fontId="6" fillId="0" borderId="0" xfId="0" applyFont="1"/>
    <xf numFmtId="0" fontId="6" fillId="0" borderId="0" xfId="0" applyFont="1" applyAlignment="1">
      <alignment horizontal="center"/>
    </xf>
    <xf numFmtId="0" fontId="3" fillId="0" borderId="0" xfId="0" applyFont="1" applyAlignment="1">
      <alignment horizontal="center" vertical="center"/>
    </xf>
    <xf numFmtId="0" fontId="4" fillId="0" borderId="0" xfId="0" applyFont="1" applyAlignment="1">
      <alignment vertical="top"/>
    </xf>
    <xf numFmtId="2" fontId="3" fillId="2" borderId="1" xfId="0" applyNumberFormat="1" applyFont="1" applyFill="1" applyBorder="1" applyAlignment="1">
      <alignment horizontal="center" vertical="center"/>
    </xf>
    <xf numFmtId="0" fontId="4" fillId="0" borderId="0" xfId="0" applyFont="1" applyAlignment="1">
      <alignment horizontal="center" vertical="center"/>
    </xf>
    <xf numFmtId="0" fontId="9" fillId="2" borderId="0" xfId="0" applyFont="1" applyFill="1" applyAlignment="1">
      <alignment horizontal="center" vertical="center"/>
    </xf>
    <xf numFmtId="0" fontId="5" fillId="2" borderId="0" xfId="0" applyFont="1" applyFill="1" applyAlignment="1">
      <alignment horizontal="center" vertical="center"/>
    </xf>
    <xf numFmtId="170" fontId="3" fillId="2" borderId="1" xfId="0" applyNumberFormat="1" applyFont="1" applyFill="1" applyBorder="1" applyAlignment="1">
      <alignment horizontal="center" vertical="center"/>
    </xf>
    <xf numFmtId="2" fontId="3" fillId="0" borderId="1" xfId="0" applyNumberFormat="1" applyFont="1" applyBorder="1" applyAlignment="1">
      <alignment horizontal="center" vertical="center"/>
    </xf>
    <xf numFmtId="14" fontId="3" fillId="0" borderId="0" xfId="0" applyNumberFormat="1" applyFont="1" applyAlignment="1">
      <alignment horizontal="center" vertical="center"/>
    </xf>
    <xf numFmtId="0" fontId="3" fillId="0" borderId="0" xfId="0" applyFont="1" applyAlignment="1" applyProtection="1">
      <alignment vertical="center"/>
      <protection locked="0"/>
    </xf>
    <xf numFmtId="0" fontId="6" fillId="2" borderId="0" xfId="0" applyFont="1" applyFill="1" applyAlignment="1">
      <alignment horizontal="center" vertical="center"/>
    </xf>
    <xf numFmtId="0" fontId="13" fillId="2" borderId="0" xfId="0" applyFont="1" applyFill="1" applyAlignment="1">
      <alignment horizontal="left" vertical="center" wrapText="1"/>
    </xf>
    <xf numFmtId="0" fontId="3" fillId="2" borderId="16" xfId="0" applyFont="1" applyFill="1" applyBorder="1" applyAlignment="1" applyProtection="1">
      <alignment horizontal="center" vertical="center"/>
      <protection locked="0"/>
    </xf>
    <xf numFmtId="0" fontId="3" fillId="2" borderId="17" xfId="0" applyFont="1" applyFill="1" applyBorder="1" applyAlignment="1" applyProtection="1">
      <alignment horizontal="center" vertical="center"/>
      <protection locked="0"/>
    </xf>
    <xf numFmtId="0" fontId="3" fillId="2" borderId="18" xfId="0" applyFont="1" applyFill="1" applyBorder="1" applyAlignment="1" applyProtection="1">
      <alignment horizontal="center" vertical="center"/>
      <protection locked="0"/>
    </xf>
    <xf numFmtId="0" fontId="4" fillId="2" borderId="0" xfId="0" applyFont="1" applyFill="1" applyAlignment="1">
      <alignment horizontal="center" vertical="center"/>
    </xf>
    <xf numFmtId="167" fontId="3" fillId="2" borderId="16" xfId="0" applyNumberFormat="1" applyFont="1" applyFill="1" applyBorder="1" applyAlignment="1" applyProtection="1">
      <alignment horizontal="center" vertical="center"/>
      <protection locked="0"/>
    </xf>
    <xf numFmtId="167" fontId="3" fillId="2" borderId="18" xfId="0" applyNumberFormat="1" applyFont="1" applyFill="1" applyBorder="1" applyAlignment="1" applyProtection="1">
      <alignment horizontal="center" vertical="center"/>
      <protection locked="0"/>
    </xf>
    <xf numFmtId="0" fontId="6" fillId="2" borderId="0" xfId="0" applyFont="1" applyFill="1" applyAlignment="1">
      <alignment horizontal="center" vertical="center"/>
    </xf>
    <xf numFmtId="0" fontId="3" fillId="2" borderId="1" xfId="0" applyFont="1" applyFill="1" applyBorder="1" applyAlignment="1" applyProtection="1">
      <alignment horizontal="left" vertical="center"/>
      <protection locked="0"/>
    </xf>
    <xf numFmtId="0" fontId="3" fillId="2" borderId="3" xfId="0" applyFont="1" applyFill="1" applyBorder="1" applyAlignment="1">
      <alignment horizontal="center" vertical="center"/>
    </xf>
    <xf numFmtId="0" fontId="4" fillId="4" borderId="11" xfId="0" applyFont="1" applyFill="1" applyBorder="1" applyAlignment="1">
      <alignment horizontal="center" vertical="center"/>
    </xf>
    <xf numFmtId="0" fontId="4" fillId="4" borderId="12" xfId="0" applyFont="1" applyFill="1" applyBorder="1" applyAlignment="1">
      <alignment horizontal="center" vertical="center"/>
    </xf>
    <xf numFmtId="0" fontId="4" fillId="4" borderId="5" xfId="0" applyFont="1" applyFill="1" applyBorder="1" applyAlignment="1">
      <alignment horizontal="center" vertical="center"/>
    </xf>
    <xf numFmtId="0" fontId="4" fillId="4" borderId="13" xfId="0" applyFont="1" applyFill="1" applyBorder="1" applyAlignment="1">
      <alignment horizontal="center" vertical="center"/>
    </xf>
    <xf numFmtId="0" fontId="4" fillId="4" borderId="14" xfId="0" applyFont="1" applyFill="1" applyBorder="1" applyAlignment="1">
      <alignment horizontal="center" vertical="center"/>
    </xf>
    <xf numFmtId="0" fontId="4" fillId="4" borderId="15" xfId="0" applyFont="1" applyFill="1" applyBorder="1" applyAlignment="1">
      <alignment horizontal="center" vertical="center"/>
    </xf>
    <xf numFmtId="14" fontId="3" fillId="2" borderId="1" xfId="0" applyNumberFormat="1" applyFont="1" applyFill="1" applyBorder="1" applyAlignment="1" applyProtection="1">
      <alignment horizontal="left" vertical="center"/>
      <protection locked="0"/>
    </xf>
    <xf numFmtId="0" fontId="4" fillId="4" borderId="1" xfId="0" applyFont="1" applyFill="1" applyBorder="1" applyAlignment="1">
      <alignment horizontal="center" vertical="center" wrapText="1"/>
    </xf>
    <xf numFmtId="0" fontId="4" fillId="4" borderId="1" xfId="0" applyFont="1" applyFill="1" applyBorder="1" applyAlignment="1">
      <alignment horizontal="center" vertical="center"/>
    </xf>
    <xf numFmtId="20" fontId="3" fillId="2" borderId="1" xfId="0" applyNumberFormat="1" applyFont="1" applyFill="1" applyBorder="1" applyAlignment="1" applyProtection="1">
      <alignment horizontal="left" vertical="center"/>
      <protection locked="0"/>
    </xf>
    <xf numFmtId="22" fontId="3" fillId="2" borderId="1" xfId="0" applyNumberFormat="1" applyFont="1" applyFill="1" applyBorder="1" applyAlignment="1" applyProtection="1">
      <alignment horizontal="left" vertical="center"/>
      <protection locked="0"/>
    </xf>
    <xf numFmtId="0" fontId="4" fillId="0" borderId="0" xfId="0" applyFont="1" applyAlignment="1">
      <alignment horizontal="center" vertical="center"/>
    </xf>
    <xf numFmtId="0" fontId="3" fillId="0" borderId="0" xfId="0" applyFont="1" applyAlignment="1">
      <alignment horizontal="center" vertical="center"/>
    </xf>
    <xf numFmtId="0" fontId="3" fillId="0" borderId="0" xfId="0" applyFont="1" applyAlignment="1">
      <alignment horizontal="left" vertical="center"/>
    </xf>
    <xf numFmtId="170" fontId="3" fillId="2" borderId="16" xfId="0" applyNumberFormat="1" applyFont="1" applyFill="1" applyBorder="1" applyAlignment="1">
      <alignment horizontal="center" vertical="center"/>
    </xf>
    <xf numFmtId="170" fontId="3" fillId="2" borderId="17" xfId="0" applyNumberFormat="1" applyFont="1" applyFill="1" applyBorder="1" applyAlignment="1">
      <alignment horizontal="center" vertical="center"/>
    </xf>
    <xf numFmtId="170" fontId="3" fillId="2" borderId="18" xfId="0" applyNumberFormat="1" applyFont="1" applyFill="1" applyBorder="1" applyAlignment="1">
      <alignment horizontal="center" vertical="center"/>
    </xf>
    <xf numFmtId="167" fontId="3" fillId="2" borderId="16" xfId="0" applyNumberFormat="1" applyFont="1" applyFill="1" applyBorder="1" applyAlignment="1">
      <alignment horizontal="center" vertical="center"/>
    </xf>
    <xf numFmtId="167" fontId="3" fillId="2" borderId="18" xfId="0" applyNumberFormat="1" applyFont="1" applyFill="1" applyBorder="1" applyAlignment="1">
      <alignment horizontal="center" vertical="center"/>
    </xf>
    <xf numFmtId="164" fontId="3" fillId="0" borderId="3" xfId="0" applyNumberFormat="1" applyFont="1" applyBorder="1" applyAlignment="1" applyProtection="1">
      <alignment horizontal="left" vertical="top"/>
      <protection locked="0"/>
    </xf>
    <xf numFmtId="164" fontId="3" fillId="0" borderId="0" xfId="0" applyNumberFormat="1" applyFont="1" applyAlignment="1" applyProtection="1">
      <alignment horizontal="left" vertical="top"/>
      <protection locked="0"/>
    </xf>
    <xf numFmtId="0" fontId="4" fillId="5" borderId="1" xfId="0" applyFont="1" applyFill="1" applyBorder="1" applyAlignment="1">
      <alignment horizontal="left" vertical="center"/>
    </xf>
    <xf numFmtId="164" fontId="4" fillId="0" borderId="1" xfId="0" applyNumberFormat="1" applyFont="1" applyBorder="1" applyAlignment="1">
      <alignment horizontal="left" vertical="center"/>
    </xf>
    <xf numFmtId="0" fontId="13" fillId="0" borderId="0" xfId="0" applyFont="1" applyAlignment="1">
      <alignment horizontal="left" vertical="center" wrapText="1"/>
    </xf>
    <xf numFmtId="0" fontId="20" fillId="2" borderId="6" xfId="0" applyFont="1" applyFill="1" applyBorder="1" applyAlignment="1">
      <alignment horizontal="left" vertical="center"/>
    </xf>
    <xf numFmtId="0" fontId="13" fillId="0" borderId="0" xfId="0" applyFont="1" applyAlignment="1">
      <alignment horizontal="left" vertical="top" wrapText="1"/>
    </xf>
    <xf numFmtId="0" fontId="13" fillId="0" borderId="0" xfId="0" applyFont="1" applyAlignment="1">
      <alignment horizontal="left" vertical="center"/>
    </xf>
    <xf numFmtId="0" fontId="23" fillId="2" borderId="6" xfId="0" applyFont="1" applyFill="1" applyBorder="1" applyAlignment="1">
      <alignment horizontal="left" vertical="center"/>
    </xf>
    <xf numFmtId="0" fontId="13" fillId="2" borderId="0" xfId="0" applyFont="1" applyFill="1" applyAlignment="1">
      <alignment horizontal="left" vertical="center"/>
    </xf>
    <xf numFmtId="0" fontId="13" fillId="2" borderId="0" xfId="0" applyFont="1" applyFill="1" applyAlignment="1">
      <alignment horizontal="left" vertical="top" wrapText="1"/>
    </xf>
    <xf numFmtId="0" fontId="11" fillId="2" borderId="7" xfId="0" applyFont="1" applyFill="1" applyBorder="1" applyAlignment="1">
      <alignment horizontal="left" vertical="center"/>
    </xf>
    <xf numFmtId="0" fontId="13" fillId="2" borderId="19" xfId="0" applyFont="1" applyFill="1" applyBorder="1" applyAlignment="1">
      <alignment horizontal="left" vertical="center"/>
    </xf>
    <xf numFmtId="0" fontId="19" fillId="0" borderId="7" xfId="0" applyFont="1" applyBorder="1" applyAlignment="1">
      <alignment horizontal="left" vertical="center"/>
    </xf>
    <xf numFmtId="0" fontId="11" fillId="2" borderId="20" xfId="0" applyFont="1" applyFill="1" applyBorder="1" applyAlignment="1">
      <alignment horizontal="left" vertical="center"/>
    </xf>
    <xf numFmtId="0" fontId="11" fillId="2" borderId="21" xfId="0" applyFont="1" applyFill="1" applyBorder="1" applyAlignment="1">
      <alignment horizontal="left" vertical="center"/>
    </xf>
    <xf numFmtId="0" fontId="11" fillId="2" borderId="22" xfId="0" applyFont="1" applyFill="1" applyBorder="1" applyAlignment="1">
      <alignment horizontal="left" vertical="center"/>
    </xf>
    <xf numFmtId="0" fontId="13" fillId="2" borderId="23" xfId="0" applyFont="1" applyFill="1" applyBorder="1" applyAlignment="1">
      <alignment horizontal="left" vertical="center"/>
    </xf>
    <xf numFmtId="0" fontId="13" fillId="2" borderId="7" xfId="0" applyFont="1" applyFill="1" applyBorder="1" applyAlignment="1">
      <alignment horizontal="left" vertical="center"/>
    </xf>
    <xf numFmtId="0" fontId="13" fillId="2" borderId="0" xfId="0" applyFont="1" applyFill="1" applyAlignment="1">
      <alignment horizontal="left" vertical="center" wrapText="1"/>
    </xf>
    <xf numFmtId="0" fontId="14" fillId="4" borderId="11" xfId="0" applyFont="1" applyFill="1" applyBorder="1" applyAlignment="1">
      <alignment horizontal="center" vertical="center"/>
    </xf>
    <xf numFmtId="0" fontId="14" fillId="4" borderId="12" xfId="0" applyFont="1" applyFill="1" applyBorder="1" applyAlignment="1">
      <alignment horizontal="center" vertical="center"/>
    </xf>
    <xf numFmtId="0" fontId="14" fillId="4" borderId="5" xfId="0" applyFont="1" applyFill="1" applyBorder="1" applyAlignment="1">
      <alignment horizontal="center" vertical="center"/>
    </xf>
    <xf numFmtId="0" fontId="14" fillId="4" borderId="13" xfId="0" applyFont="1" applyFill="1" applyBorder="1" applyAlignment="1">
      <alignment horizontal="center" vertical="center"/>
    </xf>
    <xf numFmtId="0" fontId="14" fillId="4" borderId="14" xfId="0" applyFont="1" applyFill="1" applyBorder="1" applyAlignment="1">
      <alignment horizontal="center" vertical="center"/>
    </xf>
    <xf numFmtId="0" fontId="14" fillId="4" borderId="15" xfId="0" applyFont="1" applyFill="1" applyBorder="1" applyAlignment="1">
      <alignment horizontal="center" vertical="center"/>
    </xf>
    <xf numFmtId="0" fontId="11" fillId="2" borderId="20" xfId="0" applyFont="1" applyFill="1" applyBorder="1" applyAlignment="1">
      <alignment horizontal="left" vertical="center" wrapText="1"/>
    </xf>
    <xf numFmtId="0" fontId="11" fillId="2" borderId="21" xfId="0" applyFont="1" applyFill="1" applyBorder="1" applyAlignment="1">
      <alignment horizontal="left" vertical="center" wrapText="1"/>
    </xf>
    <xf numFmtId="0" fontId="11" fillId="2" borderId="22" xfId="0" applyFont="1" applyFill="1" applyBorder="1" applyAlignment="1">
      <alignment horizontal="left" vertical="center" wrapText="1"/>
    </xf>
    <xf numFmtId="20" fontId="13" fillId="2" borderId="23" xfId="0" applyNumberFormat="1" applyFont="1" applyFill="1" applyBorder="1" applyAlignment="1">
      <alignment horizontal="left" vertical="center"/>
    </xf>
  </cellXfs>
  <cellStyles count="2">
    <cellStyle name="Standard" xfId="0" builtinId="0"/>
    <cellStyle name="Standard 2" xfId="1" xr:uid="{00000000-0005-0000-0000-000001000000}"/>
  </cellStyles>
  <dxfs count="0"/>
  <tableStyles count="0" defaultTableStyle="TableStyleMedium9" defaultPivotStyle="PivotStyleLight16"/>
  <extLst>
    <ext xmlns:x14="http://schemas.microsoft.com/office/spreadsheetml/2009/9/main" uri="{EB79DEF2-80B8-43e5-95BD-54CBDDF9020C}">
      <x14:slicerStyles defaultSlicerStyle="SlicerStyleLight1"/>
    </ext>
    <ext xmlns:x15="http://schemas.microsoft.com/office/spreadsheetml/2010/11/main" uri="{9260A510-F301-46a8-8635-F512D64BE5F5}">
      <x15:timelineStyles defaultTimelineStyle="TimeSlicerStyleLight1"/>
    </ext>
  </extLst>
</styleSheet>
</file>

<file path=xl/_rels/workbook.xml.rels><?xml version="1.0" encoding="UTF-8" standalone="yes"?>
<Relationships xmlns="http://schemas.openxmlformats.org/package/2006/relationships"><Relationship Id="rId8" Type="http://schemas.openxmlformats.org/officeDocument/2006/relationships/calcChain" Target="calcChain.xml"/><Relationship Id="rId3" Type="http://schemas.openxmlformats.org/officeDocument/2006/relationships/worksheet" Target="worksheets/sheet3.xml"/><Relationship Id="rId7" Type="http://schemas.openxmlformats.org/officeDocument/2006/relationships/sharedStrings" Target="sharedStrings.xml"/><Relationship Id="rId12" Type="http://schemas.openxmlformats.org/officeDocument/2006/relationships/customXml" Target="../customXml/item4.xml"/><Relationship Id="rId2" Type="http://schemas.openxmlformats.org/officeDocument/2006/relationships/worksheet" Target="worksheets/sheet2.xml"/><Relationship Id="rId1" Type="http://schemas.openxmlformats.org/officeDocument/2006/relationships/worksheet" Target="worksheets/sheet1.xml"/><Relationship Id="rId6" Type="http://schemas.openxmlformats.org/officeDocument/2006/relationships/styles" Target="styles.xml"/><Relationship Id="rId11" Type="http://schemas.openxmlformats.org/officeDocument/2006/relationships/customXml" Target="../customXml/item3.xml"/><Relationship Id="rId5" Type="http://schemas.openxmlformats.org/officeDocument/2006/relationships/theme" Target="theme/theme1.xml"/><Relationship Id="rId10" Type="http://schemas.openxmlformats.org/officeDocument/2006/relationships/customXml" Target="../customXml/item2.xml"/><Relationship Id="rId4" Type="http://schemas.openxmlformats.org/officeDocument/2006/relationships/worksheet" Target="worksheets/sheet4.xml"/><Relationship Id="rId9" Type="http://schemas.openxmlformats.org/officeDocument/2006/relationships/customXml" Target="../customXml/item1.xml"/></Relationships>
</file>

<file path=xl/drawings/_rels/drawing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png"/></Relationships>
</file>

<file path=xl/drawings/_rels/drawing2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png"/></Relationships>
</file>

<file path=xl/drawings/_rels/drawing3.xml.rels><?xml version="1.0" encoding="UTF-8" standalone="yes"?>
<Relationships xmlns="http://schemas.openxmlformats.org/package/2006/relationships"><Relationship Id="rId1" Type="http://schemas.openxmlformats.org/officeDocument/2006/relationships/image" Target="../media/image2.png"/></Relationships>
</file>

<file path=xl/drawings/drawing1.xml><?xml version="1.0" encoding="utf-8"?>
<xdr:wsDr xmlns:xdr="http://schemas.openxmlformats.org/drawingml/2006/spreadsheetDrawing" xmlns:a="http://schemas.openxmlformats.org/drawingml/2006/main">
  <xdr:twoCellAnchor editAs="oneCell">
    <xdr:from>
      <xdr:col>9</xdr:col>
      <xdr:colOff>638175</xdr:colOff>
      <xdr:row>0</xdr:row>
      <xdr:rowOff>95250</xdr:rowOff>
    </xdr:from>
    <xdr:to>
      <xdr:col>10</xdr:col>
      <xdr:colOff>285750</xdr:colOff>
      <xdr:row>4</xdr:row>
      <xdr:rowOff>133350</xdr:rowOff>
    </xdr:to>
    <xdr:pic>
      <xdr:nvPicPr>
        <xdr:cNvPr id="1165" name="Grafik 1" descr="H:\Balkan\Power-Point-Tools\Piktogramme\DATEV-Logo\DATEV_RGB_95px.gif">
          <a:extLst>
            <a:ext uri="{FF2B5EF4-FFF2-40B4-BE49-F238E27FC236}">
              <a16:creationId xmlns:a16="http://schemas.microsoft.com/office/drawing/2014/main" id="{5578ADF9-4E24-F062-3706-60D69C302F3E}"/>
            </a:ext>
          </a:extLst>
        </xdr:cNvPr>
        <xdr:cNvPicPr>
          <a:picLocks noChangeAspect="1" noChangeArrowheads="1"/>
        </xdr:cNvPicPr>
      </xdr:nvPicPr>
      <xdr:blipFill>
        <a:blip xmlns:r="http://schemas.openxmlformats.org/officeDocument/2006/relationships" r:embed="rId1">
          <a:extLst>
            <a:ext uri="{28A0092B-C50C-407E-A947-70E740481C1C}">
              <a14:useLocalDpi xmlns:a14="http://schemas.microsoft.com/office/drawing/2010/main" val="0"/>
            </a:ext>
          </a:extLst>
        </a:blip>
        <a:srcRect/>
        <a:stretch>
          <a:fillRect/>
        </a:stretch>
      </xdr:blipFill>
      <xdr:spPr bwMode="auto">
        <a:xfrm>
          <a:off x="5848350" y="95250"/>
          <a:ext cx="600075" cy="590550"/>
        </a:xfrm>
        <a:prstGeom prst="rect">
          <a:avLst/>
        </a:prstGeom>
        <a:noFill/>
        <a:ln>
          <a:noFill/>
        </a:ln>
        <a:extLst>
          <a:ext uri="{909E8E84-426E-40DD-AFC4-6F175D3DCCD1}">
            <a14:hiddenFill xmlns:a14="http://schemas.microsoft.com/office/drawing/2010/main">
              <a:solidFill>
                <a:srgbClr val="FFFFFF"/>
              </a:solidFill>
            </a14:hiddenFill>
          </a:ext>
          <a:ext uri="{91240B29-F687-4F45-9708-019B960494DF}">
            <a14:hiddenLine xmlns:a14="http://schemas.microsoft.com/office/drawing/2010/main" w="9525">
              <a:solidFill>
                <a:srgbClr val="000000"/>
              </a:solidFill>
              <a:miter lim="800000"/>
              <a:headEnd/>
              <a:tailEnd/>
            </a14:hiddenLine>
          </a:ext>
        </a:extLst>
      </xdr:spPr>
    </xdr:pic>
    <xdr:clientData/>
  </xdr:twoCellAnchor>
</xdr:wsDr>
</file>

<file path=xl/drawings/drawing2.xml><?xml version="1.0" encoding="utf-8"?>
<xdr:wsDr xmlns:xdr="http://schemas.openxmlformats.org/drawingml/2006/spreadsheetDrawing" xmlns:a="http://schemas.openxmlformats.org/drawingml/2006/main">
  <xdr:twoCellAnchor editAs="oneCell">
    <xdr:from>
      <xdr:col>9</xdr:col>
      <xdr:colOff>638175</xdr:colOff>
      <xdr:row>0</xdr:row>
      <xdr:rowOff>95250</xdr:rowOff>
    </xdr:from>
    <xdr:to>
      <xdr:col>10</xdr:col>
      <xdr:colOff>285750</xdr:colOff>
      <xdr:row>4</xdr:row>
      <xdr:rowOff>133350</xdr:rowOff>
    </xdr:to>
    <xdr:pic>
      <xdr:nvPicPr>
        <xdr:cNvPr id="4135" name="Grafik 1" descr="H:\Balkan\Power-Point-Tools\Piktogramme\DATEV-Logo\DATEV_RGB_95px.gif">
          <a:extLst>
            <a:ext uri="{FF2B5EF4-FFF2-40B4-BE49-F238E27FC236}">
              <a16:creationId xmlns:a16="http://schemas.microsoft.com/office/drawing/2014/main" id="{D831BC17-8B54-2730-FD60-9AE2F7199EB8}"/>
            </a:ext>
          </a:extLst>
        </xdr:cNvPr>
        <xdr:cNvPicPr>
          <a:picLocks noChangeAspect="1" noChangeArrowheads="1"/>
        </xdr:cNvPicPr>
      </xdr:nvPicPr>
      <xdr:blipFill>
        <a:blip xmlns:r="http://schemas.openxmlformats.org/officeDocument/2006/relationships" r:embed="rId1">
          <a:extLst>
            <a:ext uri="{28A0092B-C50C-407E-A947-70E740481C1C}">
              <a14:useLocalDpi xmlns:a14="http://schemas.microsoft.com/office/drawing/2010/main" val="0"/>
            </a:ext>
          </a:extLst>
        </a:blip>
        <a:srcRect/>
        <a:stretch>
          <a:fillRect/>
        </a:stretch>
      </xdr:blipFill>
      <xdr:spPr bwMode="auto">
        <a:xfrm>
          <a:off x="5848350" y="95250"/>
          <a:ext cx="600075" cy="590550"/>
        </a:xfrm>
        <a:prstGeom prst="rect">
          <a:avLst/>
        </a:prstGeom>
        <a:noFill/>
        <a:ln>
          <a:noFill/>
        </a:ln>
        <a:extLst>
          <a:ext uri="{909E8E84-426E-40DD-AFC4-6F175D3DCCD1}">
            <a14:hiddenFill xmlns:a14="http://schemas.microsoft.com/office/drawing/2010/main">
              <a:solidFill>
                <a:srgbClr val="FFFFFF"/>
              </a:solidFill>
            </a14:hiddenFill>
          </a:ext>
          <a:ext uri="{91240B29-F687-4F45-9708-019B960494DF}">
            <a14:hiddenLine xmlns:a14="http://schemas.microsoft.com/office/drawing/2010/main" w="9525">
              <a:solidFill>
                <a:srgbClr val="000000"/>
              </a:solidFill>
              <a:miter lim="800000"/>
              <a:headEnd/>
              <a:tailEnd/>
            </a14:hiddenLine>
          </a:ext>
        </a:extLst>
      </xdr:spPr>
    </xdr:pic>
    <xdr:clientData/>
  </xdr:twoCellAnchor>
</xdr:wsDr>
</file>

<file path=xl/drawings/drawing3.xml><?xml version="1.0" encoding="utf-8"?>
<xdr:wsDr xmlns:xdr="http://schemas.openxmlformats.org/drawingml/2006/spreadsheetDrawing" xmlns:a="http://schemas.openxmlformats.org/drawingml/2006/main">
  <xdr:twoCellAnchor editAs="oneCell">
    <xdr:from>
      <xdr:col>8</xdr:col>
      <xdr:colOff>66675</xdr:colOff>
      <xdr:row>5</xdr:row>
      <xdr:rowOff>47625</xdr:rowOff>
    </xdr:from>
    <xdr:to>
      <xdr:col>8</xdr:col>
      <xdr:colOff>209550</xdr:colOff>
      <xdr:row>5</xdr:row>
      <xdr:rowOff>152400</xdr:rowOff>
    </xdr:to>
    <xdr:pic>
      <xdr:nvPicPr>
        <xdr:cNvPr id="2137" name="Grafik 2" descr="CHTABALL.GIF">
          <a:extLst>
            <a:ext uri="{FF2B5EF4-FFF2-40B4-BE49-F238E27FC236}">
              <a16:creationId xmlns:a16="http://schemas.microsoft.com/office/drawing/2014/main" id="{A2634843-4C0D-0C62-C8AE-3B9A4E1E4ABE}"/>
            </a:ext>
          </a:extLst>
        </xdr:cNvPr>
        <xdr:cNvPicPr>
          <a:picLocks noChangeAspect="1" noChangeArrowheads="1"/>
        </xdr:cNvPicPr>
      </xdr:nvPicPr>
      <xdr:blipFill>
        <a:blip xmlns:r="http://schemas.openxmlformats.org/officeDocument/2006/relationships" r:embed="rId1">
          <a:extLst>
            <a:ext uri="{28A0092B-C50C-407E-A947-70E740481C1C}">
              <a14:useLocalDpi xmlns:a14="http://schemas.microsoft.com/office/drawing/2010/main" val="0"/>
            </a:ext>
          </a:extLst>
        </a:blip>
        <a:srcRect/>
        <a:stretch>
          <a:fillRect/>
        </a:stretch>
      </xdr:blipFill>
      <xdr:spPr bwMode="auto">
        <a:xfrm>
          <a:off x="4410075" y="1885950"/>
          <a:ext cx="142875" cy="104775"/>
        </a:xfrm>
        <a:prstGeom prst="rect">
          <a:avLst/>
        </a:prstGeom>
        <a:noFill/>
        <a:ln>
          <a:noFill/>
        </a:ln>
        <a:extLst>
          <a:ext uri="{909E8E84-426E-40DD-AFC4-6F175D3DCCD1}">
            <a14:hiddenFill xmlns:a14="http://schemas.microsoft.com/office/drawing/2010/main">
              <a:solidFill>
                <a:srgbClr val="FFFFFF"/>
              </a:solidFill>
            </a14:hiddenFill>
          </a:ext>
          <a:ext uri="{91240B29-F687-4F45-9708-019B960494DF}">
            <a14:hiddenLine xmlns:a14="http://schemas.microsoft.com/office/drawing/2010/main" w="9525">
              <a:solidFill>
                <a:srgbClr val="000000"/>
              </a:solidFill>
              <a:miter lim="800000"/>
              <a:headEnd/>
              <a:tailEnd/>
            </a14:hiddenLine>
          </a:ext>
        </a:extLst>
      </xdr:spPr>
    </xdr:pic>
    <xdr:clientData/>
  </xdr:twoCellAnchor>
</xdr:wsDr>
</file>

<file path=xl/theme/theme1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mbria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Tahoma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Tahoma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xl/worksheets/_rels/sheet1.xml.rels><?xml version="1.0" encoding="UTF-8" standalone="yes"?>
<Relationships xmlns="http://schemas.openxmlformats.org/package/2006/relationships"><Relationship Id="rId2" Type="http://schemas.openxmlformats.org/officeDocument/2006/relationships/drawing" Target="../drawings/drawing1.xml"/><Relationship Id="rId1" Type="http://schemas.openxmlformats.org/officeDocument/2006/relationships/printerSettings" Target="../printerSettings/printerSettings1.bin"/></Relationships>
</file>

<file path=xl/worksheets/_rels/sheet2.xml.rels><?xml version="1.0" encoding="UTF-8" standalone="yes"?>
<Relationships xmlns="http://schemas.openxmlformats.org/package/2006/relationships"><Relationship Id="rId2" Type="http://schemas.openxmlformats.org/officeDocument/2006/relationships/drawing" Target="../drawings/drawing2.xml"/><Relationship Id="rId1" Type="http://schemas.openxmlformats.org/officeDocument/2006/relationships/printerSettings" Target="../printerSettings/printerSettings2.bin"/></Relationships>
</file>

<file path=xl/worksheets/_rels/sheet3.xml.rels><?xml version="1.0" encoding="UTF-8" standalone="yes"?>
<Relationships xmlns="http://schemas.openxmlformats.org/package/2006/relationships"><Relationship Id="rId1" Type="http://schemas.openxmlformats.org/officeDocument/2006/relationships/printerSettings" Target="../printerSettings/printerSettings3.bin"/></Relationships>
</file>

<file path=xl/worksheets/_rels/sheet4.xml.rels><?xml version="1.0" encoding="UTF-8" standalone="yes"?>
<Relationships xmlns="http://schemas.openxmlformats.org/package/2006/relationships"><Relationship Id="rId2" Type="http://schemas.openxmlformats.org/officeDocument/2006/relationships/drawing" Target="../drawings/drawing3.xml"/><Relationship Id="rId1" Type="http://schemas.openxmlformats.org/officeDocument/2006/relationships/printerSettings" Target="../printerSettings/printerSettings4.bin"/></Relationships>
</file>

<file path=xl/worksheets/sheet1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0000-000000000000}">
  <sheetPr codeName="Tabelle1"/>
  <dimension ref="A1:L65536"/>
  <sheetViews>
    <sheetView showGridLines="0" showRowColHeaders="0" tabSelected="1" zoomScaleNormal="100" workbookViewId="0">
      <selection activeCell="H7" sqref="H7:I7"/>
    </sheetView>
  </sheetViews>
  <sheetFormatPr baseColWidth="10" defaultColWidth="0" defaultRowHeight="12" zeroHeight="1" x14ac:dyDescent="0.2"/>
  <cols>
    <col min="1" max="1" width="5.7109375" style="4" customWidth="1"/>
    <col min="2" max="2" width="7" style="80" customWidth="1"/>
    <col min="3" max="4" width="9.7109375" style="80" customWidth="1"/>
    <col min="5" max="5" width="8.42578125" style="80" customWidth="1"/>
    <col min="6" max="6" width="9.7109375" style="80" customWidth="1"/>
    <col min="7" max="7" width="4.85546875" style="80" customWidth="1"/>
    <col min="8" max="8" width="13" style="80" customWidth="1"/>
    <col min="9" max="9" width="10" style="80" customWidth="1"/>
    <col min="10" max="10" width="14.28515625" style="80" customWidth="1"/>
    <col min="11" max="11" width="5" style="80" customWidth="1"/>
    <col min="12" max="12" width="5.7109375" style="4" customWidth="1"/>
    <col min="13" max="16384" width="11.42578125" style="4" hidden="1"/>
  </cols>
  <sheetData>
    <row r="1" spans="1:12" ht="17.25" x14ac:dyDescent="0.3">
      <c r="B1" s="32" t="s">
        <v>35</v>
      </c>
      <c r="C1" s="5"/>
      <c r="D1" s="4"/>
      <c r="E1" s="4"/>
      <c r="F1" s="4"/>
      <c r="G1" s="4"/>
      <c r="H1" s="4"/>
      <c r="I1" s="4"/>
      <c r="J1" s="4"/>
      <c r="K1" s="4"/>
    </row>
    <row r="2" spans="1:12" ht="6" customHeight="1" x14ac:dyDescent="0.2">
      <c r="B2" s="4"/>
      <c r="C2" s="4"/>
      <c r="D2" s="4"/>
      <c r="E2" s="4"/>
      <c r="F2" s="4"/>
      <c r="G2" s="4"/>
      <c r="H2" s="4"/>
      <c r="I2" s="4"/>
      <c r="J2" s="4"/>
      <c r="K2" s="4"/>
      <c r="L2" s="6" t="s">
        <v>5</v>
      </c>
    </row>
    <row r="3" spans="1:12" ht="14.25" x14ac:dyDescent="0.2">
      <c r="B3" s="7" t="s">
        <v>30</v>
      </c>
      <c r="C3" s="4"/>
      <c r="D3" s="4"/>
      <c r="E3" s="82"/>
      <c r="F3" s="83"/>
      <c r="G3" s="83"/>
      <c r="H3" s="83"/>
      <c r="I3" s="84"/>
      <c r="J3"/>
      <c r="K3" s="17"/>
    </row>
    <row r="4" spans="1:12" ht="6" customHeight="1" x14ac:dyDescent="0.2">
      <c r="B4" s="4"/>
      <c r="C4" s="4"/>
      <c r="D4" s="4"/>
      <c r="E4" s="4"/>
      <c r="F4" s="4"/>
      <c r="G4" s="4"/>
      <c r="H4" s="8"/>
      <c r="I4" s="8"/>
      <c r="J4" s="8"/>
      <c r="K4" s="4"/>
    </row>
    <row r="5" spans="1:12" ht="14.25" customHeight="1" x14ac:dyDescent="0.2">
      <c r="B5" s="9" t="s">
        <v>31</v>
      </c>
      <c r="C5" s="8"/>
      <c r="D5" s="8"/>
      <c r="E5" s="82"/>
      <c r="F5" s="83"/>
      <c r="G5" s="83"/>
      <c r="H5" s="83"/>
      <c r="I5" s="83"/>
      <c r="J5" s="34"/>
      <c r="K5" s="35"/>
    </row>
    <row r="6" spans="1:12" ht="6" customHeight="1" x14ac:dyDescent="0.25">
      <c r="B6" s="10"/>
      <c r="C6" s="4"/>
      <c r="D6" s="11"/>
      <c r="E6" s="11"/>
      <c r="F6" s="11"/>
      <c r="G6" s="11"/>
      <c r="H6" s="12"/>
      <c r="I6" s="13"/>
      <c r="J6" s="13"/>
      <c r="K6" s="13"/>
    </row>
    <row r="7" spans="1:12" ht="14.25" x14ac:dyDescent="0.2">
      <c r="B7" s="9" t="s">
        <v>8</v>
      </c>
      <c r="C7" s="4"/>
      <c r="D7" s="4"/>
      <c r="E7" s="33"/>
      <c r="F7" s="85" t="s">
        <v>34</v>
      </c>
      <c r="G7" s="85"/>
      <c r="H7" s="86"/>
      <c r="I7" s="87"/>
      <c r="J7" s="36"/>
      <c r="K7" s="37"/>
    </row>
    <row r="8" spans="1:12" ht="6" customHeight="1" x14ac:dyDescent="0.2">
      <c r="B8" s="4"/>
      <c r="C8" s="4"/>
      <c r="D8" s="4"/>
      <c r="E8" s="4"/>
      <c r="F8" s="4"/>
      <c r="G8" s="4"/>
      <c r="H8" s="4"/>
      <c r="I8" s="4"/>
      <c r="J8" s="4"/>
      <c r="K8" s="4"/>
    </row>
    <row r="9" spans="1:12" ht="12.75" customHeight="1" x14ac:dyDescent="0.2">
      <c r="B9" s="98" t="s">
        <v>9</v>
      </c>
      <c r="C9" s="55" t="s">
        <v>0</v>
      </c>
      <c r="D9" s="55" t="s">
        <v>10</v>
      </c>
      <c r="E9" s="55" t="s">
        <v>1</v>
      </c>
      <c r="F9" s="55" t="s">
        <v>3</v>
      </c>
      <c r="G9" s="55" t="s">
        <v>11</v>
      </c>
      <c r="H9" s="55" t="s">
        <v>6</v>
      </c>
      <c r="I9" s="99" t="s">
        <v>4</v>
      </c>
      <c r="J9" s="99"/>
      <c r="K9" s="99"/>
    </row>
    <row r="10" spans="1:12" ht="12.75" customHeight="1" x14ac:dyDescent="0.2">
      <c r="B10" s="98"/>
      <c r="C10" s="56" t="s">
        <v>12</v>
      </c>
      <c r="D10" s="56" t="s">
        <v>13</v>
      </c>
      <c r="E10" s="56" t="s">
        <v>12</v>
      </c>
      <c r="F10" s="56" t="s">
        <v>14</v>
      </c>
      <c r="G10" s="57"/>
      <c r="H10" s="57" t="s">
        <v>7</v>
      </c>
      <c r="I10" s="99"/>
      <c r="J10" s="99"/>
      <c r="K10" s="99"/>
    </row>
    <row r="11" spans="1:12" ht="20.100000000000001" customHeight="1" x14ac:dyDescent="0.2">
      <c r="A11" s="14"/>
      <c r="B11" s="15">
        <f>($H$7+ROW(B1)-1)*(MONTH(H7+1)=MONTH($H$7))</f>
        <v>0</v>
      </c>
      <c r="C11" s="3"/>
      <c r="D11" s="3"/>
      <c r="E11" s="3"/>
      <c r="F11" s="16">
        <f>MOD(VALUE(TEXT(E11,"00"":""00"))-VALUE(TEXT(D11,"00"":""00"))-VALUE(TEXT(C11,"00"":""00")),1)</f>
        <v>0</v>
      </c>
      <c r="G11" s="1"/>
      <c r="H11" s="2"/>
      <c r="I11" s="97"/>
      <c r="J11" s="89"/>
      <c r="K11" s="89"/>
    </row>
    <row r="12" spans="1:12" ht="20.100000000000001" customHeight="1" x14ac:dyDescent="0.2">
      <c r="A12" s="14"/>
      <c r="B12" s="15">
        <f>($H$7+ROW(B2)-1)*(MONTH(B11+1)=MONTH($H$7))</f>
        <v>1</v>
      </c>
      <c r="C12" s="3"/>
      <c r="D12" s="3"/>
      <c r="E12" s="3"/>
      <c r="F12" s="16">
        <f t="shared" ref="F12:F41" si="0">MOD(VALUE(TEXT(E12,"00"":""00"))-VALUE(TEXT(D12,"00"":""00"))-VALUE(TEXT(C12,"00"":""00")),1)</f>
        <v>0</v>
      </c>
      <c r="G12" s="1"/>
      <c r="H12" s="2"/>
      <c r="I12" s="89"/>
      <c r="J12" s="89"/>
      <c r="K12" s="89"/>
    </row>
    <row r="13" spans="1:12" ht="20.100000000000001" customHeight="1" x14ac:dyDescent="0.2">
      <c r="A13" s="14"/>
      <c r="B13" s="15">
        <f t="shared" ref="B13:B41" si="1">($H$7+ROW(B3)-1)*(MONTH(B12+1)=MONTH($H$7))</f>
        <v>2</v>
      </c>
      <c r="C13" s="3"/>
      <c r="D13" s="3"/>
      <c r="E13" s="3"/>
      <c r="F13" s="16">
        <f t="shared" si="0"/>
        <v>0</v>
      </c>
      <c r="G13" s="1"/>
      <c r="H13" s="2"/>
      <c r="I13" s="97"/>
      <c r="J13" s="97"/>
      <c r="K13" s="89"/>
    </row>
    <row r="14" spans="1:12" ht="20.100000000000001" customHeight="1" x14ac:dyDescent="0.2">
      <c r="B14" s="15">
        <f t="shared" si="1"/>
        <v>3</v>
      </c>
      <c r="C14" s="3"/>
      <c r="D14" s="3"/>
      <c r="E14" s="3"/>
      <c r="F14" s="16">
        <f t="shared" si="0"/>
        <v>0</v>
      </c>
      <c r="G14" s="1"/>
      <c r="H14" s="2"/>
      <c r="I14" s="101"/>
      <c r="J14" s="101"/>
      <c r="K14" s="89"/>
    </row>
    <row r="15" spans="1:12" ht="20.100000000000001" customHeight="1" x14ac:dyDescent="0.2">
      <c r="B15" s="15">
        <f t="shared" si="1"/>
        <v>4</v>
      </c>
      <c r="C15" s="3"/>
      <c r="D15" s="3"/>
      <c r="E15" s="3"/>
      <c r="F15" s="16">
        <f t="shared" si="0"/>
        <v>0</v>
      </c>
      <c r="G15" s="1"/>
      <c r="H15" s="2"/>
      <c r="I15" s="89"/>
      <c r="J15" s="89"/>
      <c r="K15" s="89"/>
    </row>
    <row r="16" spans="1:12" ht="20.100000000000001" customHeight="1" x14ac:dyDescent="0.2">
      <c r="B16" s="15">
        <f t="shared" si="1"/>
        <v>5</v>
      </c>
      <c r="C16" s="3"/>
      <c r="D16" s="3"/>
      <c r="E16" s="3"/>
      <c r="F16" s="16">
        <f t="shared" si="0"/>
        <v>0</v>
      </c>
      <c r="G16" s="1"/>
      <c r="H16" s="2"/>
      <c r="I16" s="89"/>
      <c r="J16" s="89"/>
      <c r="K16" s="89"/>
    </row>
    <row r="17" spans="2:11" ht="20.100000000000001" customHeight="1" x14ac:dyDescent="0.2">
      <c r="B17" s="15">
        <f t="shared" si="1"/>
        <v>6</v>
      </c>
      <c r="C17" s="3"/>
      <c r="D17" s="3"/>
      <c r="E17" s="3"/>
      <c r="F17" s="16">
        <f t="shared" si="0"/>
        <v>0</v>
      </c>
      <c r="G17" s="1"/>
      <c r="H17" s="2"/>
      <c r="I17" s="89"/>
      <c r="J17" s="89"/>
      <c r="K17" s="89"/>
    </row>
    <row r="18" spans="2:11" ht="20.100000000000001" customHeight="1" x14ac:dyDescent="0.2">
      <c r="B18" s="15">
        <f t="shared" si="1"/>
        <v>7</v>
      </c>
      <c r="C18" s="3"/>
      <c r="D18" s="3"/>
      <c r="E18" s="3"/>
      <c r="F18" s="16">
        <f t="shared" si="0"/>
        <v>0</v>
      </c>
      <c r="G18" s="1"/>
      <c r="H18" s="2"/>
      <c r="I18" s="100"/>
      <c r="J18" s="100"/>
      <c r="K18" s="89"/>
    </row>
    <row r="19" spans="2:11" ht="20.100000000000001" customHeight="1" x14ac:dyDescent="0.2">
      <c r="B19" s="15">
        <f t="shared" si="1"/>
        <v>8</v>
      </c>
      <c r="C19" s="3"/>
      <c r="D19" s="3"/>
      <c r="E19" s="3"/>
      <c r="F19" s="16">
        <f t="shared" si="0"/>
        <v>0</v>
      </c>
      <c r="G19" s="1"/>
      <c r="H19" s="2"/>
      <c r="I19" s="89"/>
      <c r="J19" s="89"/>
      <c r="K19" s="89"/>
    </row>
    <row r="20" spans="2:11" ht="20.100000000000001" customHeight="1" x14ac:dyDescent="0.2">
      <c r="B20" s="15">
        <f t="shared" si="1"/>
        <v>9</v>
      </c>
      <c r="C20" s="3"/>
      <c r="D20" s="3"/>
      <c r="E20" s="3"/>
      <c r="F20" s="16">
        <f t="shared" si="0"/>
        <v>0</v>
      </c>
      <c r="G20" s="1"/>
      <c r="H20" s="2"/>
      <c r="I20" s="89"/>
      <c r="J20" s="89"/>
      <c r="K20" s="89"/>
    </row>
    <row r="21" spans="2:11" ht="20.100000000000001" customHeight="1" x14ac:dyDescent="0.2">
      <c r="B21" s="15">
        <f t="shared" si="1"/>
        <v>10</v>
      </c>
      <c r="C21" s="3"/>
      <c r="D21" s="3"/>
      <c r="E21" s="3"/>
      <c r="F21" s="16">
        <f t="shared" si="0"/>
        <v>0</v>
      </c>
      <c r="G21" s="1"/>
      <c r="H21" s="2"/>
      <c r="I21" s="89"/>
      <c r="J21" s="89"/>
      <c r="K21" s="89"/>
    </row>
    <row r="22" spans="2:11" ht="20.100000000000001" customHeight="1" x14ac:dyDescent="0.2">
      <c r="B22" s="15">
        <f t="shared" si="1"/>
        <v>11</v>
      </c>
      <c r="C22" s="3"/>
      <c r="D22" s="3"/>
      <c r="E22" s="3"/>
      <c r="F22" s="16">
        <f t="shared" si="0"/>
        <v>0</v>
      </c>
      <c r="G22" s="1"/>
      <c r="H22" s="2"/>
      <c r="I22" s="89"/>
      <c r="J22" s="89"/>
      <c r="K22" s="89"/>
    </row>
    <row r="23" spans="2:11" ht="20.100000000000001" customHeight="1" x14ac:dyDescent="0.2">
      <c r="B23" s="15">
        <f t="shared" si="1"/>
        <v>12</v>
      </c>
      <c r="C23" s="3"/>
      <c r="D23" s="3"/>
      <c r="E23" s="3"/>
      <c r="F23" s="16">
        <f t="shared" si="0"/>
        <v>0</v>
      </c>
      <c r="G23" s="1"/>
      <c r="H23" s="2"/>
      <c r="I23" s="89"/>
      <c r="J23" s="89"/>
      <c r="K23" s="89"/>
    </row>
    <row r="24" spans="2:11" ht="20.100000000000001" customHeight="1" x14ac:dyDescent="0.2">
      <c r="B24" s="15">
        <f t="shared" si="1"/>
        <v>13</v>
      </c>
      <c r="C24" s="3"/>
      <c r="D24" s="3"/>
      <c r="E24" s="3"/>
      <c r="F24" s="16">
        <f t="shared" si="0"/>
        <v>0</v>
      </c>
      <c r="G24" s="1"/>
      <c r="H24" s="2"/>
      <c r="I24" s="89"/>
      <c r="J24" s="89"/>
      <c r="K24" s="89"/>
    </row>
    <row r="25" spans="2:11" ht="20.100000000000001" customHeight="1" x14ac:dyDescent="0.2">
      <c r="B25" s="15">
        <f t="shared" si="1"/>
        <v>14</v>
      </c>
      <c r="C25" s="3"/>
      <c r="D25" s="3"/>
      <c r="E25" s="3"/>
      <c r="F25" s="16">
        <f t="shared" si="0"/>
        <v>0</v>
      </c>
      <c r="G25" s="1"/>
      <c r="H25" s="2"/>
      <c r="I25" s="89"/>
      <c r="J25" s="89"/>
      <c r="K25" s="89"/>
    </row>
    <row r="26" spans="2:11" ht="20.100000000000001" customHeight="1" x14ac:dyDescent="0.2">
      <c r="B26" s="15">
        <f t="shared" si="1"/>
        <v>15</v>
      </c>
      <c r="C26" s="3"/>
      <c r="D26" s="3"/>
      <c r="E26" s="3"/>
      <c r="F26" s="16">
        <f t="shared" si="0"/>
        <v>0</v>
      </c>
      <c r="G26" s="1"/>
      <c r="H26" s="2"/>
      <c r="I26" s="89"/>
      <c r="J26" s="89"/>
      <c r="K26" s="89"/>
    </row>
    <row r="27" spans="2:11" ht="20.100000000000001" customHeight="1" x14ac:dyDescent="0.2">
      <c r="B27" s="15">
        <f t="shared" si="1"/>
        <v>16</v>
      </c>
      <c r="C27" s="3"/>
      <c r="D27" s="3"/>
      <c r="E27" s="3"/>
      <c r="F27" s="16">
        <f t="shared" si="0"/>
        <v>0</v>
      </c>
      <c r="G27" s="1"/>
      <c r="H27" s="2"/>
      <c r="I27" s="89"/>
      <c r="J27" s="89"/>
      <c r="K27" s="89"/>
    </row>
    <row r="28" spans="2:11" ht="20.100000000000001" customHeight="1" x14ac:dyDescent="0.2">
      <c r="B28" s="15">
        <f t="shared" si="1"/>
        <v>17</v>
      </c>
      <c r="C28" s="3"/>
      <c r="D28" s="3"/>
      <c r="E28" s="3"/>
      <c r="F28" s="16">
        <f t="shared" si="0"/>
        <v>0</v>
      </c>
      <c r="G28" s="1"/>
      <c r="H28" s="2"/>
      <c r="I28" s="97"/>
      <c r="J28" s="97"/>
      <c r="K28" s="89"/>
    </row>
    <row r="29" spans="2:11" ht="20.100000000000001" customHeight="1" x14ac:dyDescent="0.2">
      <c r="B29" s="15">
        <f t="shared" si="1"/>
        <v>18</v>
      </c>
      <c r="C29" s="3"/>
      <c r="D29" s="3"/>
      <c r="E29" s="3"/>
      <c r="F29" s="16">
        <f t="shared" si="0"/>
        <v>0</v>
      </c>
      <c r="G29" s="1"/>
      <c r="H29" s="2"/>
      <c r="I29" s="89"/>
      <c r="J29" s="89"/>
      <c r="K29" s="89"/>
    </row>
    <row r="30" spans="2:11" ht="20.100000000000001" customHeight="1" x14ac:dyDescent="0.2">
      <c r="B30" s="15">
        <f t="shared" si="1"/>
        <v>19</v>
      </c>
      <c r="C30" s="3"/>
      <c r="D30" s="3"/>
      <c r="E30" s="3"/>
      <c r="F30" s="16">
        <f t="shared" si="0"/>
        <v>0</v>
      </c>
      <c r="G30" s="1"/>
      <c r="H30" s="2"/>
      <c r="I30" s="89"/>
      <c r="J30" s="89"/>
      <c r="K30" s="89"/>
    </row>
    <row r="31" spans="2:11" ht="20.100000000000001" customHeight="1" x14ac:dyDescent="0.2">
      <c r="B31" s="15">
        <f t="shared" si="1"/>
        <v>20</v>
      </c>
      <c r="C31" s="3"/>
      <c r="D31" s="3"/>
      <c r="E31" s="3"/>
      <c r="F31" s="16">
        <f t="shared" si="0"/>
        <v>0</v>
      </c>
      <c r="G31" s="1"/>
      <c r="H31" s="2"/>
      <c r="I31" s="89"/>
      <c r="J31" s="89"/>
      <c r="K31" s="89"/>
    </row>
    <row r="32" spans="2:11" ht="20.100000000000001" customHeight="1" x14ac:dyDescent="0.2">
      <c r="B32" s="15">
        <f t="shared" si="1"/>
        <v>21</v>
      </c>
      <c r="C32" s="3"/>
      <c r="D32" s="3"/>
      <c r="E32" s="3"/>
      <c r="F32" s="16">
        <f t="shared" si="0"/>
        <v>0</v>
      </c>
      <c r="G32" s="1"/>
      <c r="H32" s="2"/>
      <c r="I32" s="89"/>
      <c r="J32" s="89"/>
      <c r="K32" s="89"/>
    </row>
    <row r="33" spans="2:11" ht="20.100000000000001" customHeight="1" x14ac:dyDescent="0.2">
      <c r="B33" s="15">
        <f t="shared" si="1"/>
        <v>22</v>
      </c>
      <c r="C33" s="3"/>
      <c r="D33" s="3"/>
      <c r="E33" s="3"/>
      <c r="F33" s="16">
        <f t="shared" si="0"/>
        <v>0</v>
      </c>
      <c r="G33" s="1"/>
      <c r="H33" s="2"/>
      <c r="I33" s="89"/>
      <c r="J33" s="89"/>
      <c r="K33" s="89"/>
    </row>
    <row r="34" spans="2:11" ht="20.100000000000001" customHeight="1" x14ac:dyDescent="0.2">
      <c r="B34" s="15">
        <f t="shared" si="1"/>
        <v>23</v>
      </c>
      <c r="C34" s="3"/>
      <c r="D34" s="3"/>
      <c r="E34" s="3"/>
      <c r="F34" s="16">
        <f t="shared" si="0"/>
        <v>0</v>
      </c>
      <c r="G34" s="1"/>
      <c r="H34" s="2"/>
      <c r="I34" s="89"/>
      <c r="J34" s="89"/>
      <c r="K34" s="89"/>
    </row>
    <row r="35" spans="2:11" ht="20.100000000000001" customHeight="1" x14ac:dyDescent="0.2">
      <c r="B35" s="15">
        <f t="shared" si="1"/>
        <v>24</v>
      </c>
      <c r="C35" s="3"/>
      <c r="D35" s="3"/>
      <c r="E35" s="3"/>
      <c r="F35" s="16">
        <f t="shared" si="0"/>
        <v>0</v>
      </c>
      <c r="G35" s="1"/>
      <c r="H35" s="2"/>
      <c r="I35" s="89"/>
      <c r="J35" s="89"/>
      <c r="K35" s="89"/>
    </row>
    <row r="36" spans="2:11" ht="20.100000000000001" customHeight="1" x14ac:dyDescent="0.2">
      <c r="B36" s="15">
        <f t="shared" si="1"/>
        <v>25</v>
      </c>
      <c r="C36" s="3"/>
      <c r="D36" s="3"/>
      <c r="E36" s="3"/>
      <c r="F36" s="16">
        <f t="shared" si="0"/>
        <v>0</v>
      </c>
      <c r="G36" s="1"/>
      <c r="H36" s="2"/>
      <c r="I36" s="89"/>
      <c r="J36" s="89"/>
      <c r="K36" s="89"/>
    </row>
    <row r="37" spans="2:11" ht="20.100000000000001" customHeight="1" x14ac:dyDescent="0.2">
      <c r="B37" s="15">
        <f t="shared" si="1"/>
        <v>26</v>
      </c>
      <c r="C37" s="3"/>
      <c r="D37" s="3"/>
      <c r="E37" s="3"/>
      <c r="F37" s="16">
        <f t="shared" si="0"/>
        <v>0</v>
      </c>
      <c r="G37" s="1"/>
      <c r="H37" s="2"/>
      <c r="I37" s="89"/>
      <c r="J37" s="89"/>
      <c r="K37" s="89"/>
    </row>
    <row r="38" spans="2:11" ht="20.100000000000001" customHeight="1" x14ac:dyDescent="0.2">
      <c r="B38" s="15">
        <f t="shared" si="1"/>
        <v>27</v>
      </c>
      <c r="C38" s="3"/>
      <c r="D38" s="3"/>
      <c r="E38" s="3"/>
      <c r="F38" s="16">
        <f t="shared" si="0"/>
        <v>0</v>
      </c>
      <c r="G38" s="1"/>
      <c r="H38" s="2"/>
      <c r="I38" s="89"/>
      <c r="J38" s="89"/>
      <c r="K38" s="89"/>
    </row>
    <row r="39" spans="2:11" ht="20.100000000000001" customHeight="1" x14ac:dyDescent="0.2">
      <c r="B39" s="15">
        <f t="shared" si="1"/>
        <v>28</v>
      </c>
      <c r="C39" s="3"/>
      <c r="D39" s="3"/>
      <c r="E39" s="3"/>
      <c r="F39" s="16">
        <f t="shared" si="0"/>
        <v>0</v>
      </c>
      <c r="G39" s="1"/>
      <c r="H39" s="2"/>
      <c r="I39" s="89"/>
      <c r="J39" s="89"/>
      <c r="K39" s="89"/>
    </row>
    <row r="40" spans="2:11" ht="20.100000000000001" customHeight="1" x14ac:dyDescent="0.2">
      <c r="B40" s="15">
        <f t="shared" si="1"/>
        <v>29</v>
      </c>
      <c r="C40" s="3"/>
      <c r="D40" s="3"/>
      <c r="E40" s="3"/>
      <c r="F40" s="16">
        <f t="shared" si="0"/>
        <v>0</v>
      </c>
      <c r="G40" s="1"/>
      <c r="H40" s="2"/>
      <c r="I40" s="89"/>
      <c r="J40" s="89"/>
      <c r="K40" s="89"/>
    </row>
    <row r="41" spans="2:11" ht="20.100000000000001" customHeight="1" x14ac:dyDescent="0.2">
      <c r="B41" s="15">
        <f t="shared" si="1"/>
        <v>30</v>
      </c>
      <c r="C41" s="3"/>
      <c r="D41" s="3"/>
      <c r="E41" s="3"/>
      <c r="F41" s="16">
        <f t="shared" si="0"/>
        <v>0</v>
      </c>
      <c r="G41" s="1"/>
      <c r="H41" s="2"/>
      <c r="I41" s="89"/>
      <c r="J41" s="89"/>
      <c r="K41" s="89"/>
    </row>
    <row r="42" spans="2:11" ht="20.25" customHeight="1" thickBot="1" x14ac:dyDescent="0.25">
      <c r="B42" s="17"/>
      <c r="C42" s="17"/>
      <c r="D42" s="17"/>
      <c r="E42" s="18" t="s">
        <v>2</v>
      </c>
      <c r="F42" s="19">
        <f>SUM(F11:F41)</f>
        <v>0</v>
      </c>
      <c r="G42" s="20"/>
      <c r="H42" s="17"/>
      <c r="I42" s="17"/>
      <c r="J42" s="17"/>
      <c r="K42" s="17"/>
    </row>
    <row r="43" spans="2:11" ht="13.5" customHeight="1" thickTop="1" x14ac:dyDescent="0.2">
      <c r="B43" s="4"/>
      <c r="C43" s="4"/>
      <c r="D43" s="4"/>
      <c r="E43" s="4"/>
      <c r="F43" s="4"/>
      <c r="G43" s="4"/>
      <c r="H43" s="21"/>
      <c r="I43" s="21"/>
      <c r="J43" s="22"/>
      <c r="K43" s="4"/>
    </row>
    <row r="44" spans="2:11" ht="13.5" customHeight="1" x14ac:dyDescent="0.2">
      <c r="B44" s="4"/>
      <c r="C44" s="23"/>
      <c r="D44" s="4"/>
      <c r="E44" s="4"/>
      <c r="F44" s="4"/>
      <c r="G44" s="4"/>
      <c r="H44" s="24"/>
      <c r="I44" s="21"/>
      <c r="J44" s="22"/>
      <c r="K44" s="4"/>
    </row>
    <row r="45" spans="2:11" x14ac:dyDescent="0.2">
      <c r="B45" s="17"/>
      <c r="C45" s="25" t="s">
        <v>29</v>
      </c>
      <c r="D45" s="90" t="s">
        <v>25</v>
      </c>
      <c r="E45" s="90"/>
      <c r="F45" s="90"/>
      <c r="G45" s="17"/>
      <c r="H45" s="25" t="s">
        <v>29</v>
      </c>
      <c r="I45" s="90" t="s">
        <v>26</v>
      </c>
      <c r="J45" s="90"/>
      <c r="K45" s="4"/>
    </row>
    <row r="46" spans="2:11" ht="7.5" customHeight="1" x14ac:dyDescent="0.2">
      <c r="B46" s="17"/>
      <c r="C46" s="17"/>
      <c r="D46" s="17"/>
      <c r="E46" s="17"/>
      <c r="F46" s="17"/>
      <c r="G46" s="17"/>
      <c r="H46" s="17"/>
      <c r="I46" s="17"/>
      <c r="J46" s="17"/>
      <c r="K46" s="4"/>
    </row>
    <row r="47" spans="2:11" x14ac:dyDescent="0.2">
      <c r="B47" s="26" t="s">
        <v>15</v>
      </c>
      <c r="C47" s="17"/>
      <c r="D47" s="17"/>
      <c r="E47" s="17"/>
      <c r="F47" s="17"/>
      <c r="G47" s="17"/>
      <c r="H47" s="17"/>
      <c r="I47" s="17"/>
      <c r="J47" s="17"/>
      <c r="K47" s="4"/>
    </row>
    <row r="48" spans="2:11" ht="6" customHeight="1" x14ac:dyDescent="0.2">
      <c r="B48" s="17"/>
      <c r="C48" s="17"/>
      <c r="D48" s="17"/>
      <c r="E48" s="17"/>
      <c r="F48" s="26"/>
      <c r="G48" s="26"/>
      <c r="H48" s="26"/>
      <c r="I48" s="26"/>
      <c r="J48" s="26"/>
      <c r="K48" s="27"/>
    </row>
    <row r="49" spans="2:11" x14ac:dyDescent="0.2">
      <c r="B49" s="17"/>
      <c r="C49" s="17"/>
      <c r="D49" s="17"/>
      <c r="E49" s="91" t="s">
        <v>16</v>
      </c>
      <c r="F49" s="92"/>
      <c r="G49" s="26" t="s">
        <v>17</v>
      </c>
      <c r="H49" s="17" t="s">
        <v>18</v>
      </c>
      <c r="I49" s="26"/>
      <c r="J49" s="26"/>
      <c r="K49" s="27"/>
    </row>
    <row r="50" spans="2:11" x14ac:dyDescent="0.2">
      <c r="B50" s="17"/>
      <c r="C50" s="17"/>
      <c r="D50" s="17"/>
      <c r="E50" s="93"/>
      <c r="F50" s="94"/>
      <c r="G50" s="26" t="s">
        <v>21</v>
      </c>
      <c r="H50" s="17" t="s">
        <v>19</v>
      </c>
      <c r="I50" s="26"/>
      <c r="J50" s="26"/>
      <c r="K50" s="27"/>
    </row>
    <row r="51" spans="2:11" x14ac:dyDescent="0.2">
      <c r="B51" s="17"/>
      <c r="C51" s="17"/>
      <c r="D51" s="17"/>
      <c r="E51" s="93"/>
      <c r="F51" s="94"/>
      <c r="G51" s="26" t="s">
        <v>20</v>
      </c>
      <c r="H51" s="17" t="s">
        <v>71</v>
      </c>
      <c r="I51" s="26"/>
      <c r="J51" s="26"/>
      <c r="K51" s="27"/>
    </row>
    <row r="52" spans="2:11" x14ac:dyDescent="0.2">
      <c r="B52" s="17"/>
      <c r="C52" s="17"/>
      <c r="D52" s="17"/>
      <c r="E52" s="93"/>
      <c r="F52" s="94"/>
      <c r="G52" s="26" t="s">
        <v>23</v>
      </c>
      <c r="H52" s="17" t="s">
        <v>24</v>
      </c>
      <c r="I52" s="17"/>
      <c r="J52" s="17"/>
      <c r="K52" s="4"/>
    </row>
    <row r="53" spans="2:11" x14ac:dyDescent="0.2">
      <c r="B53" s="17"/>
      <c r="C53" s="17"/>
      <c r="D53" s="17"/>
      <c r="E53" s="93"/>
      <c r="F53" s="94"/>
      <c r="G53" s="29" t="s">
        <v>27</v>
      </c>
      <c r="H53" s="28" t="s">
        <v>28</v>
      </c>
      <c r="I53" s="17"/>
      <c r="J53" s="17"/>
      <c r="K53" s="4"/>
    </row>
    <row r="54" spans="2:11" s="30" customFormat="1" ht="12" customHeight="1" x14ac:dyDescent="0.2">
      <c r="B54" s="28"/>
      <c r="C54" s="28"/>
      <c r="D54" s="28"/>
      <c r="E54" s="95"/>
      <c r="F54" s="96"/>
      <c r="G54" s="31" t="s">
        <v>33</v>
      </c>
      <c r="H54" s="30" t="s">
        <v>32</v>
      </c>
      <c r="I54" s="28"/>
      <c r="J54" s="28"/>
    </row>
    <row r="55" spans="2:11" ht="12" hidden="1" customHeight="1" x14ac:dyDescent="0.2">
      <c r="B55" s="88"/>
      <c r="C55" s="88"/>
      <c r="D55" s="88"/>
      <c r="E55" s="88"/>
      <c r="F55" s="88"/>
      <c r="G55" s="88"/>
      <c r="H55" s="88"/>
      <c r="I55" s="88"/>
      <c r="J55" s="88"/>
      <c r="K55" s="88"/>
    </row>
    <row r="56" spans="2:11" ht="12" hidden="1" customHeight="1" x14ac:dyDescent="0.2">
      <c r="B56" s="88"/>
      <c r="C56" s="88"/>
      <c r="D56" s="88"/>
      <c r="E56" s="88"/>
      <c r="F56" s="88"/>
      <c r="G56" s="88"/>
      <c r="H56" s="88"/>
      <c r="I56" s="88"/>
      <c r="J56" s="88"/>
      <c r="K56" s="88"/>
    </row>
    <row r="57" spans="2:11" ht="12" hidden="1" customHeight="1" x14ac:dyDescent="0.2">
      <c r="B57" s="88"/>
      <c r="C57" s="88"/>
      <c r="D57" s="88"/>
      <c r="E57" s="88"/>
      <c r="F57" s="88"/>
      <c r="G57" s="88"/>
      <c r="H57" s="88"/>
      <c r="I57" s="88"/>
      <c r="J57" s="88"/>
      <c r="K57" s="88"/>
    </row>
    <row r="58" spans="2:11" ht="12" hidden="1" customHeight="1" x14ac:dyDescent="0.2">
      <c r="B58" s="88"/>
      <c r="C58" s="88"/>
      <c r="D58" s="88"/>
      <c r="E58" s="88"/>
      <c r="F58" s="88"/>
      <c r="G58" s="88"/>
      <c r="H58" s="88"/>
      <c r="I58" s="88"/>
      <c r="J58" s="88"/>
      <c r="K58" s="88"/>
    </row>
    <row r="59" spans="2:11" hidden="1" x14ac:dyDescent="0.2">
      <c r="B59" s="88"/>
      <c r="C59" s="88"/>
      <c r="D59" s="88"/>
      <c r="E59" s="88"/>
      <c r="F59" s="88"/>
      <c r="G59" s="88"/>
      <c r="H59" s="88"/>
      <c r="I59" s="88"/>
      <c r="J59" s="88"/>
      <c r="K59" s="88"/>
    </row>
    <row r="60" spans="2:11" hidden="1" x14ac:dyDescent="0.2">
      <c r="B60" s="88"/>
      <c r="C60" s="88"/>
      <c r="D60" s="88"/>
      <c r="E60" s="88"/>
      <c r="F60" s="88"/>
      <c r="G60" s="88"/>
      <c r="H60" s="88"/>
      <c r="I60" s="88"/>
      <c r="J60" s="88"/>
      <c r="K60" s="88"/>
    </row>
    <row r="61" spans="2:11" hidden="1" x14ac:dyDescent="0.2">
      <c r="B61" s="88"/>
      <c r="C61" s="88"/>
      <c r="D61" s="88"/>
      <c r="E61" s="88"/>
      <c r="F61" s="88"/>
      <c r="G61" s="88"/>
      <c r="H61" s="88"/>
      <c r="I61" s="88"/>
      <c r="J61" s="88"/>
      <c r="K61" s="88"/>
    </row>
    <row r="62" spans="2:11" hidden="1" x14ac:dyDescent="0.2">
      <c r="B62" s="88"/>
      <c r="C62" s="88"/>
      <c r="D62" s="88"/>
      <c r="E62" s="88"/>
      <c r="F62" s="88"/>
      <c r="G62" s="88"/>
      <c r="H62" s="88"/>
      <c r="I62" s="88"/>
      <c r="J62" s="88"/>
      <c r="K62" s="88"/>
    </row>
    <row r="63" spans="2:11" hidden="1" x14ac:dyDescent="0.2">
      <c r="B63" s="88"/>
      <c r="C63" s="88"/>
      <c r="D63" s="88"/>
      <c r="E63" s="88"/>
      <c r="F63" s="88"/>
      <c r="G63" s="88"/>
      <c r="H63" s="88"/>
      <c r="I63" s="88"/>
      <c r="J63" s="88"/>
      <c r="K63" s="88"/>
    </row>
    <row r="64" spans="2:11" hidden="1" x14ac:dyDescent="0.2">
      <c r="B64" s="88"/>
      <c r="C64" s="88"/>
      <c r="D64" s="88"/>
      <c r="E64" s="88"/>
      <c r="F64" s="88"/>
      <c r="G64" s="88"/>
      <c r="H64" s="88"/>
      <c r="I64" s="88"/>
      <c r="J64" s="88"/>
      <c r="K64" s="88"/>
    </row>
    <row r="65" spans="2:11" hidden="1" x14ac:dyDescent="0.2">
      <c r="B65" s="88"/>
      <c r="C65" s="88"/>
      <c r="D65" s="88"/>
      <c r="E65" s="88"/>
      <c r="F65" s="88"/>
      <c r="G65" s="88"/>
      <c r="H65" s="88"/>
      <c r="I65" s="88"/>
      <c r="J65" s="88"/>
      <c r="K65" s="88"/>
    </row>
    <row r="66" spans="2:11" hidden="1" x14ac:dyDescent="0.2">
      <c r="B66" s="88"/>
      <c r="C66" s="88"/>
      <c r="D66" s="88"/>
      <c r="E66" s="88"/>
      <c r="F66" s="88"/>
      <c r="G66" s="88"/>
      <c r="H66" s="88"/>
      <c r="I66" s="88"/>
      <c r="J66" s="88"/>
      <c r="K66" s="88"/>
    </row>
    <row r="67" spans="2:11" hidden="1" x14ac:dyDescent="0.2">
      <c r="B67" s="88"/>
      <c r="C67" s="88"/>
      <c r="D67" s="88"/>
      <c r="E67" s="88"/>
      <c r="F67" s="88"/>
      <c r="G67" s="88"/>
      <c r="H67" s="88"/>
      <c r="I67" s="88"/>
      <c r="J67" s="88"/>
      <c r="K67" s="88"/>
    </row>
    <row r="68" spans="2:11" hidden="1" x14ac:dyDescent="0.2">
      <c r="B68" s="88"/>
      <c r="C68" s="88"/>
      <c r="D68" s="88"/>
      <c r="E68" s="88"/>
      <c r="F68" s="88"/>
      <c r="G68" s="88"/>
      <c r="H68" s="88"/>
      <c r="I68" s="88"/>
      <c r="J68" s="88"/>
      <c r="K68" s="88"/>
    </row>
    <row r="69" spans="2:11" hidden="1" x14ac:dyDescent="0.2">
      <c r="B69" s="88"/>
      <c r="C69" s="88"/>
      <c r="D69" s="88"/>
      <c r="E69" s="88"/>
      <c r="F69" s="88"/>
      <c r="G69" s="88"/>
      <c r="H69" s="88"/>
      <c r="I69" s="88"/>
      <c r="J69" s="88"/>
      <c r="K69" s="88"/>
    </row>
    <row r="70" spans="2:11" hidden="1" x14ac:dyDescent="0.2">
      <c r="B70" s="88"/>
      <c r="C70" s="88"/>
      <c r="D70" s="88"/>
      <c r="E70" s="88"/>
      <c r="F70" s="88"/>
      <c r="G70" s="88"/>
      <c r="H70" s="88"/>
      <c r="I70" s="88"/>
      <c r="J70" s="88"/>
      <c r="K70" s="88"/>
    </row>
    <row r="71" spans="2:11" hidden="1" x14ac:dyDescent="0.2">
      <c r="B71" s="88"/>
      <c r="C71" s="88"/>
      <c r="D71" s="88"/>
      <c r="E71" s="88"/>
      <c r="F71" s="88"/>
      <c r="G71" s="88"/>
      <c r="H71" s="88"/>
      <c r="I71" s="88"/>
      <c r="J71" s="88"/>
      <c r="K71" s="88"/>
    </row>
    <row r="72" spans="2:11" hidden="1" x14ac:dyDescent="0.2">
      <c r="B72" s="88"/>
      <c r="C72" s="88"/>
      <c r="D72" s="88"/>
      <c r="E72" s="88"/>
      <c r="F72" s="88"/>
      <c r="G72" s="88"/>
      <c r="H72" s="88"/>
      <c r="I72" s="88"/>
      <c r="J72" s="88"/>
      <c r="K72" s="88"/>
    </row>
    <row r="73" spans="2:11" hidden="1" x14ac:dyDescent="0.2">
      <c r="B73" s="88"/>
      <c r="C73" s="88"/>
      <c r="D73" s="88"/>
      <c r="E73" s="88"/>
      <c r="F73" s="88"/>
      <c r="G73" s="88"/>
      <c r="H73" s="88"/>
      <c r="I73" s="88"/>
      <c r="J73" s="88"/>
      <c r="K73" s="88"/>
    </row>
    <row r="74" spans="2:11" hidden="1" x14ac:dyDescent="0.2">
      <c r="B74" s="88"/>
      <c r="C74" s="88"/>
      <c r="D74" s="88"/>
      <c r="E74" s="88"/>
      <c r="F74" s="88"/>
      <c r="G74" s="88"/>
      <c r="H74" s="88"/>
      <c r="I74" s="88"/>
      <c r="J74" s="88"/>
      <c r="K74" s="88"/>
    </row>
    <row r="75" spans="2:11" hidden="1" x14ac:dyDescent="0.2">
      <c r="B75" s="88"/>
      <c r="C75" s="88"/>
      <c r="D75" s="88"/>
      <c r="E75" s="88"/>
      <c r="F75" s="88"/>
      <c r="G75" s="88"/>
      <c r="H75" s="88"/>
      <c r="I75" s="88"/>
      <c r="J75" s="88"/>
      <c r="K75" s="88"/>
    </row>
    <row r="76" spans="2:11" hidden="1" x14ac:dyDescent="0.2">
      <c r="B76" s="88"/>
      <c r="C76" s="88"/>
      <c r="D76" s="88"/>
      <c r="E76" s="88"/>
      <c r="F76" s="88"/>
      <c r="G76" s="88"/>
      <c r="H76" s="88"/>
      <c r="I76" s="88"/>
      <c r="J76" s="88"/>
      <c r="K76" s="88"/>
    </row>
    <row r="77" spans="2:11" hidden="1" x14ac:dyDescent="0.2">
      <c r="B77" s="88"/>
      <c r="C77" s="88"/>
      <c r="D77" s="88"/>
      <c r="E77" s="88"/>
      <c r="F77" s="88"/>
      <c r="G77" s="88"/>
      <c r="H77" s="88"/>
      <c r="I77" s="88"/>
      <c r="J77" s="88"/>
      <c r="K77" s="88"/>
    </row>
    <row r="78" spans="2:11" hidden="1" x14ac:dyDescent="0.2">
      <c r="B78" s="88"/>
      <c r="C78" s="88"/>
      <c r="D78" s="88"/>
      <c r="E78" s="88"/>
      <c r="F78" s="88"/>
      <c r="G78" s="88"/>
      <c r="H78" s="88"/>
      <c r="I78" s="88"/>
      <c r="J78" s="88"/>
      <c r="K78" s="88"/>
    </row>
    <row r="79" spans="2:11" hidden="1" x14ac:dyDescent="0.2">
      <c r="B79" s="88"/>
      <c r="C79" s="88"/>
      <c r="D79" s="88"/>
      <c r="E79" s="88"/>
      <c r="F79" s="88"/>
      <c r="G79" s="88"/>
      <c r="H79" s="88"/>
      <c r="I79" s="88"/>
      <c r="J79" s="88"/>
      <c r="K79" s="88"/>
    </row>
    <row r="80" spans="2:11" hidden="1" x14ac:dyDescent="0.2">
      <c r="B80" s="88"/>
      <c r="C80" s="88"/>
      <c r="D80" s="88"/>
      <c r="E80" s="88"/>
      <c r="F80" s="88"/>
      <c r="G80" s="88"/>
      <c r="H80" s="88"/>
      <c r="I80" s="88"/>
      <c r="J80" s="88"/>
      <c r="K80" s="88"/>
    </row>
    <row r="81" spans="2:11" hidden="1" x14ac:dyDescent="0.2">
      <c r="B81" s="88"/>
      <c r="C81" s="88"/>
      <c r="D81" s="88"/>
      <c r="E81" s="88"/>
      <c r="F81" s="88"/>
      <c r="G81" s="88"/>
      <c r="H81" s="88"/>
      <c r="I81" s="88"/>
      <c r="J81" s="88"/>
      <c r="K81" s="88"/>
    </row>
    <row r="82" spans="2:11" hidden="1" x14ac:dyDescent="0.2">
      <c r="B82" s="88"/>
      <c r="C82" s="88"/>
      <c r="D82" s="88"/>
      <c r="E82" s="88"/>
      <c r="F82" s="88"/>
      <c r="G82" s="88"/>
      <c r="H82" s="88"/>
      <c r="I82" s="88"/>
      <c r="J82" s="88"/>
      <c r="K82" s="88"/>
    </row>
    <row r="83" spans="2:11" hidden="1" x14ac:dyDescent="0.2">
      <c r="B83" s="88"/>
      <c r="C83" s="88"/>
      <c r="D83" s="88"/>
      <c r="E83" s="88"/>
      <c r="F83" s="88"/>
      <c r="G83" s="88"/>
      <c r="H83" s="88"/>
      <c r="I83" s="88"/>
      <c r="J83" s="88"/>
      <c r="K83" s="88"/>
    </row>
    <row r="84" spans="2:11" hidden="1" x14ac:dyDescent="0.2">
      <c r="B84" s="88"/>
      <c r="C84" s="88"/>
      <c r="D84" s="88"/>
      <c r="E84" s="88"/>
      <c r="F84" s="88"/>
      <c r="G84" s="88"/>
      <c r="H84" s="88"/>
      <c r="I84" s="88"/>
      <c r="J84" s="88"/>
      <c r="K84" s="88"/>
    </row>
    <row r="85" spans="2:11" hidden="1" x14ac:dyDescent="0.2">
      <c r="B85" s="88"/>
      <c r="C85" s="88"/>
      <c r="D85" s="88"/>
      <c r="E85" s="88"/>
      <c r="F85" s="88"/>
      <c r="G85" s="88"/>
      <c r="H85" s="88"/>
      <c r="I85" s="88"/>
      <c r="J85" s="88"/>
      <c r="K85" s="88"/>
    </row>
    <row r="86" spans="2:11" hidden="1" x14ac:dyDescent="0.2">
      <c r="B86" s="88"/>
      <c r="C86" s="88"/>
      <c r="D86" s="88"/>
      <c r="E86" s="88"/>
      <c r="F86" s="88"/>
      <c r="G86" s="88"/>
      <c r="H86" s="88"/>
      <c r="I86" s="88"/>
      <c r="J86" s="88"/>
      <c r="K86" s="88"/>
    </row>
    <row r="87" spans="2:11" hidden="1" x14ac:dyDescent="0.2">
      <c r="B87" s="88"/>
      <c r="C87" s="88"/>
      <c r="D87" s="88"/>
      <c r="E87" s="88"/>
      <c r="F87" s="88"/>
      <c r="G87" s="88"/>
      <c r="H87" s="88"/>
      <c r="I87" s="88"/>
      <c r="J87" s="88"/>
      <c r="K87" s="88"/>
    </row>
    <row r="88" spans="2:11" hidden="1" x14ac:dyDescent="0.2">
      <c r="B88" s="88"/>
      <c r="C88" s="88"/>
      <c r="D88" s="88"/>
      <c r="E88" s="88"/>
      <c r="F88" s="88"/>
      <c r="G88" s="88"/>
      <c r="H88" s="88"/>
      <c r="I88" s="88"/>
      <c r="J88" s="88"/>
      <c r="K88" s="88"/>
    </row>
    <row r="89" spans="2:11" hidden="1" x14ac:dyDescent="0.2">
      <c r="B89" s="88"/>
      <c r="C89" s="88"/>
      <c r="D89" s="88"/>
      <c r="E89" s="88"/>
      <c r="F89" s="88"/>
      <c r="G89" s="88"/>
      <c r="H89" s="88"/>
      <c r="I89" s="88"/>
      <c r="J89" s="88"/>
      <c r="K89" s="88"/>
    </row>
    <row r="90" spans="2:11" hidden="1" x14ac:dyDescent="0.2">
      <c r="B90" s="88"/>
      <c r="C90" s="88"/>
      <c r="D90" s="88"/>
      <c r="E90" s="88"/>
      <c r="F90" s="88"/>
      <c r="G90" s="88"/>
      <c r="H90" s="88"/>
      <c r="I90" s="88"/>
      <c r="J90" s="88"/>
      <c r="K90" s="88"/>
    </row>
    <row r="91" spans="2:11" hidden="1" x14ac:dyDescent="0.2">
      <c r="B91" s="88"/>
      <c r="C91" s="88"/>
      <c r="D91" s="88"/>
      <c r="E91" s="88"/>
      <c r="F91" s="88"/>
      <c r="G91" s="88"/>
      <c r="H91" s="88"/>
      <c r="I91" s="88"/>
      <c r="J91" s="88"/>
      <c r="K91" s="88"/>
    </row>
    <row r="92" spans="2:11" hidden="1" x14ac:dyDescent="0.2">
      <c r="B92" s="88"/>
      <c r="C92" s="88"/>
      <c r="D92" s="88"/>
      <c r="E92" s="88"/>
      <c r="F92" s="88"/>
      <c r="G92" s="88"/>
      <c r="H92" s="88"/>
      <c r="I92" s="88"/>
      <c r="J92" s="88"/>
      <c r="K92" s="88"/>
    </row>
    <row r="93" spans="2:11" hidden="1" x14ac:dyDescent="0.2">
      <c r="B93" s="88"/>
      <c r="C93" s="88"/>
      <c r="D93" s="88"/>
      <c r="E93" s="88"/>
      <c r="F93" s="88"/>
      <c r="G93" s="88"/>
      <c r="H93" s="88"/>
      <c r="I93" s="88"/>
      <c r="J93" s="88"/>
      <c r="K93" s="88"/>
    </row>
    <row r="94" spans="2:11" hidden="1" x14ac:dyDescent="0.2">
      <c r="B94" s="88"/>
      <c r="C94" s="88"/>
      <c r="D94" s="88"/>
      <c r="E94" s="88"/>
      <c r="F94" s="88"/>
      <c r="G94" s="88"/>
      <c r="H94" s="88"/>
      <c r="I94" s="88"/>
      <c r="J94" s="88"/>
      <c r="K94" s="88"/>
    </row>
    <row r="95" spans="2:11" hidden="1" x14ac:dyDescent="0.2">
      <c r="B95" s="88"/>
      <c r="C95" s="88"/>
      <c r="D95" s="88"/>
      <c r="E95" s="88"/>
      <c r="F95" s="88"/>
      <c r="G95" s="88"/>
      <c r="H95" s="88"/>
      <c r="I95" s="88"/>
      <c r="J95" s="88"/>
      <c r="K95" s="88"/>
    </row>
    <row r="96" spans="2:11" hidden="1" x14ac:dyDescent="0.2">
      <c r="B96" s="88"/>
      <c r="C96" s="88"/>
      <c r="D96" s="88"/>
      <c r="E96" s="88"/>
      <c r="F96" s="88"/>
      <c r="G96" s="88"/>
      <c r="H96" s="88"/>
      <c r="I96" s="88"/>
      <c r="J96" s="88"/>
      <c r="K96" s="88"/>
    </row>
    <row r="97" spans="2:11" hidden="1" x14ac:dyDescent="0.2">
      <c r="B97" s="88"/>
      <c r="C97" s="88"/>
      <c r="D97" s="88"/>
      <c r="E97" s="88"/>
      <c r="F97" s="88"/>
      <c r="G97" s="88"/>
      <c r="H97" s="88"/>
      <c r="I97" s="88"/>
      <c r="J97" s="88"/>
      <c r="K97" s="88"/>
    </row>
    <row r="98" spans="2:11" hidden="1" x14ac:dyDescent="0.2">
      <c r="B98" s="88"/>
      <c r="C98" s="88"/>
      <c r="D98" s="88"/>
      <c r="E98" s="88"/>
      <c r="F98" s="88"/>
      <c r="G98" s="88"/>
      <c r="H98" s="88"/>
      <c r="I98" s="88"/>
      <c r="J98" s="88"/>
      <c r="K98" s="88"/>
    </row>
    <row r="99" spans="2:11" hidden="1" x14ac:dyDescent="0.2">
      <c r="B99" s="88"/>
      <c r="C99" s="88"/>
      <c r="D99" s="88"/>
      <c r="E99" s="88"/>
      <c r="F99" s="88"/>
      <c r="G99" s="88"/>
      <c r="H99" s="88"/>
      <c r="I99" s="88"/>
      <c r="J99" s="88"/>
      <c r="K99" s="88"/>
    </row>
    <row r="100" spans="2:11" hidden="1" x14ac:dyDescent="0.2">
      <c r="B100" s="88"/>
      <c r="C100" s="88"/>
      <c r="D100" s="88"/>
      <c r="E100" s="88"/>
      <c r="F100" s="88"/>
      <c r="G100" s="88"/>
      <c r="H100" s="88"/>
      <c r="I100" s="88"/>
      <c r="J100" s="88"/>
      <c r="K100" s="88"/>
    </row>
    <row r="101" spans="2:11" hidden="1" x14ac:dyDescent="0.2">
      <c r="B101" s="88"/>
      <c r="C101" s="88"/>
      <c r="D101" s="88"/>
      <c r="E101" s="88"/>
      <c r="F101" s="88"/>
      <c r="G101" s="88"/>
      <c r="H101" s="88"/>
      <c r="I101" s="88"/>
      <c r="J101" s="88"/>
      <c r="K101" s="88"/>
    </row>
    <row r="102" spans="2:11" hidden="1" x14ac:dyDescent="0.2">
      <c r="B102" s="88"/>
      <c r="C102" s="88"/>
      <c r="D102" s="88"/>
      <c r="E102" s="88"/>
      <c r="F102" s="88"/>
      <c r="G102" s="88"/>
      <c r="H102" s="88"/>
      <c r="I102" s="88"/>
      <c r="J102" s="88"/>
      <c r="K102" s="88"/>
    </row>
    <row r="103" spans="2:11" hidden="1" x14ac:dyDescent="0.2">
      <c r="B103" s="88"/>
      <c r="C103" s="88"/>
      <c r="D103" s="88"/>
      <c r="E103" s="88"/>
      <c r="F103" s="88"/>
      <c r="G103" s="88"/>
      <c r="H103" s="88"/>
      <c r="I103" s="88"/>
      <c r="J103" s="88"/>
      <c r="K103" s="88"/>
    </row>
    <row r="104" spans="2:11" hidden="1" x14ac:dyDescent="0.2">
      <c r="B104" s="88"/>
      <c r="C104" s="88"/>
      <c r="D104" s="88"/>
      <c r="E104" s="88"/>
      <c r="F104" s="88"/>
      <c r="G104" s="88"/>
      <c r="H104" s="88"/>
      <c r="I104" s="88"/>
      <c r="J104" s="88"/>
      <c r="K104" s="88"/>
    </row>
    <row r="105" spans="2:11" hidden="1" x14ac:dyDescent="0.2">
      <c r="B105" s="88"/>
      <c r="C105" s="88"/>
      <c r="D105" s="88"/>
      <c r="E105" s="88"/>
      <c r="F105" s="88"/>
      <c r="G105" s="88"/>
      <c r="H105" s="88"/>
      <c r="I105" s="88"/>
      <c r="J105" s="88"/>
      <c r="K105" s="88"/>
    </row>
    <row r="106" spans="2:11" hidden="1" x14ac:dyDescent="0.2">
      <c r="B106" s="88"/>
      <c r="C106" s="88"/>
      <c r="D106" s="88"/>
      <c r="E106" s="88"/>
      <c r="F106" s="88"/>
      <c r="G106" s="88"/>
      <c r="H106" s="88"/>
      <c r="I106" s="88"/>
      <c r="J106" s="88"/>
      <c r="K106" s="88"/>
    </row>
    <row r="107" spans="2:11" hidden="1" x14ac:dyDescent="0.2">
      <c r="B107" s="88"/>
      <c r="C107" s="88"/>
      <c r="D107" s="88"/>
      <c r="E107" s="88"/>
      <c r="F107" s="88"/>
      <c r="G107" s="88"/>
      <c r="H107" s="88"/>
      <c r="I107" s="88"/>
      <c r="J107" s="88"/>
      <c r="K107" s="88"/>
    </row>
    <row r="108" spans="2:11" hidden="1" x14ac:dyDescent="0.2">
      <c r="B108" s="88"/>
      <c r="C108" s="88"/>
      <c r="D108" s="88"/>
      <c r="E108" s="88"/>
      <c r="F108" s="88"/>
      <c r="G108" s="88"/>
      <c r="H108" s="88"/>
      <c r="I108" s="88"/>
      <c r="J108" s="88"/>
      <c r="K108" s="88"/>
    </row>
    <row r="109" spans="2:11" hidden="1" x14ac:dyDescent="0.2">
      <c r="B109" s="88"/>
      <c r="C109" s="88"/>
      <c r="D109" s="88"/>
      <c r="E109" s="88"/>
      <c r="F109" s="88"/>
      <c r="G109" s="88"/>
      <c r="H109" s="88"/>
      <c r="I109" s="88"/>
      <c r="J109" s="88"/>
      <c r="K109" s="88"/>
    </row>
    <row r="110" spans="2:11" hidden="1" x14ac:dyDescent="0.2">
      <c r="B110" s="88"/>
      <c r="C110" s="88"/>
      <c r="D110" s="88"/>
      <c r="E110" s="88"/>
      <c r="F110" s="88"/>
      <c r="G110" s="88"/>
      <c r="H110" s="88"/>
      <c r="I110" s="88"/>
      <c r="J110" s="88"/>
      <c r="K110" s="88"/>
    </row>
    <row r="111" spans="2:11" hidden="1" x14ac:dyDescent="0.2">
      <c r="B111" s="88"/>
      <c r="C111" s="88"/>
      <c r="D111" s="88"/>
      <c r="E111" s="88"/>
      <c r="F111" s="88"/>
      <c r="G111" s="88"/>
      <c r="H111" s="88"/>
      <c r="I111" s="88"/>
      <c r="J111" s="88"/>
      <c r="K111" s="88"/>
    </row>
    <row r="112" spans="2:11" hidden="1" x14ac:dyDescent="0.2">
      <c r="B112" s="88"/>
      <c r="C112" s="88"/>
      <c r="D112" s="88"/>
      <c r="E112" s="88"/>
      <c r="F112" s="88"/>
      <c r="G112" s="88"/>
      <c r="H112" s="88"/>
      <c r="I112" s="88"/>
      <c r="J112" s="88"/>
      <c r="K112" s="88"/>
    </row>
    <row r="113" spans="2:11" hidden="1" x14ac:dyDescent="0.2">
      <c r="B113" s="88"/>
      <c r="C113" s="88"/>
      <c r="D113" s="88"/>
      <c r="E113" s="88"/>
      <c r="F113" s="88"/>
      <c r="G113" s="88"/>
      <c r="H113" s="88"/>
      <c r="I113" s="88"/>
      <c r="J113" s="88"/>
      <c r="K113" s="88"/>
    </row>
    <row r="114" spans="2:11" hidden="1" x14ac:dyDescent="0.2">
      <c r="B114" s="88"/>
      <c r="C114" s="88"/>
      <c r="D114" s="88"/>
      <c r="E114" s="88"/>
      <c r="F114" s="88"/>
      <c r="G114" s="88"/>
      <c r="H114" s="88"/>
      <c r="I114" s="88"/>
      <c r="J114" s="88"/>
      <c r="K114" s="88"/>
    </row>
    <row r="115" spans="2:11" hidden="1" x14ac:dyDescent="0.2">
      <c r="B115" s="88"/>
      <c r="C115" s="88"/>
      <c r="D115" s="88"/>
      <c r="E115" s="88"/>
      <c r="F115" s="88"/>
      <c r="G115" s="88"/>
      <c r="H115" s="88"/>
      <c r="I115" s="88"/>
      <c r="J115" s="88"/>
      <c r="K115" s="88"/>
    </row>
    <row r="116" spans="2:11" hidden="1" x14ac:dyDescent="0.2">
      <c r="B116" s="88"/>
      <c r="C116" s="88"/>
      <c r="D116" s="88"/>
      <c r="E116" s="88"/>
      <c r="F116" s="88"/>
      <c r="G116" s="88"/>
      <c r="H116" s="88"/>
      <c r="I116" s="88"/>
      <c r="J116" s="88"/>
      <c r="K116" s="88"/>
    </row>
    <row r="117" spans="2:11" hidden="1" x14ac:dyDescent="0.2">
      <c r="B117" s="88"/>
      <c r="C117" s="88"/>
      <c r="D117" s="88"/>
      <c r="E117" s="88"/>
      <c r="F117" s="88"/>
      <c r="G117" s="88"/>
      <c r="H117" s="88"/>
      <c r="I117" s="88"/>
      <c r="J117" s="88"/>
      <c r="K117" s="88"/>
    </row>
    <row r="118" spans="2:11" hidden="1" x14ac:dyDescent="0.2">
      <c r="B118" s="88"/>
      <c r="C118" s="88"/>
      <c r="D118" s="88"/>
      <c r="E118" s="88"/>
      <c r="F118" s="88"/>
      <c r="G118" s="88"/>
      <c r="H118" s="88"/>
      <c r="I118" s="88"/>
      <c r="J118" s="88"/>
      <c r="K118" s="88"/>
    </row>
    <row r="119" spans="2:11" hidden="1" x14ac:dyDescent="0.2">
      <c r="B119" s="88"/>
      <c r="C119" s="88"/>
      <c r="D119" s="88"/>
      <c r="E119" s="88"/>
      <c r="F119" s="88"/>
      <c r="G119" s="88"/>
      <c r="H119" s="88"/>
      <c r="I119" s="88"/>
      <c r="J119" s="88"/>
      <c r="K119" s="88"/>
    </row>
    <row r="120" spans="2:11" hidden="1" x14ac:dyDescent="0.2">
      <c r="B120" s="88"/>
      <c r="C120" s="88"/>
      <c r="D120" s="88"/>
      <c r="E120" s="88"/>
      <c r="F120" s="88"/>
      <c r="G120" s="88"/>
      <c r="H120" s="88"/>
      <c r="I120" s="88"/>
      <c r="J120" s="88"/>
      <c r="K120" s="88"/>
    </row>
    <row r="121" spans="2:11" hidden="1" x14ac:dyDescent="0.2">
      <c r="B121" s="88"/>
      <c r="C121" s="88"/>
      <c r="D121" s="88"/>
      <c r="E121" s="88"/>
      <c r="F121" s="88"/>
      <c r="G121" s="88"/>
      <c r="H121" s="88"/>
      <c r="I121" s="88"/>
      <c r="J121" s="88"/>
      <c r="K121" s="88"/>
    </row>
    <row r="122" spans="2:11" hidden="1" x14ac:dyDescent="0.2">
      <c r="B122" s="88"/>
      <c r="C122" s="88"/>
      <c r="D122" s="88"/>
      <c r="E122" s="88"/>
      <c r="F122" s="88"/>
      <c r="G122" s="88"/>
      <c r="H122" s="88"/>
      <c r="I122" s="88"/>
      <c r="J122" s="88"/>
      <c r="K122" s="88"/>
    </row>
    <row r="123" spans="2:11" hidden="1" x14ac:dyDescent="0.2">
      <c r="B123" s="88"/>
      <c r="C123" s="88"/>
      <c r="D123" s="88"/>
      <c r="E123" s="88"/>
      <c r="F123" s="88"/>
      <c r="G123" s="88"/>
      <c r="H123" s="88"/>
      <c r="I123" s="88"/>
      <c r="J123" s="88"/>
      <c r="K123" s="88"/>
    </row>
    <row r="124" spans="2:11" hidden="1" x14ac:dyDescent="0.2">
      <c r="B124" s="88"/>
      <c r="C124" s="88"/>
      <c r="D124" s="88"/>
      <c r="E124" s="88"/>
      <c r="F124" s="88"/>
      <c r="G124" s="88"/>
      <c r="H124" s="88"/>
      <c r="I124" s="88"/>
      <c r="J124" s="88"/>
      <c r="K124" s="88"/>
    </row>
    <row r="125" spans="2:11" hidden="1" x14ac:dyDescent="0.2">
      <c r="B125" s="88"/>
      <c r="C125" s="88"/>
      <c r="D125" s="88"/>
      <c r="E125" s="88"/>
      <c r="F125" s="88"/>
      <c r="G125" s="88"/>
      <c r="H125" s="88"/>
      <c r="I125" s="88"/>
      <c r="J125" s="88"/>
      <c r="K125" s="88"/>
    </row>
    <row r="126" spans="2:11" hidden="1" x14ac:dyDescent="0.2">
      <c r="B126" s="88"/>
      <c r="C126" s="88"/>
      <c r="D126" s="88"/>
      <c r="E126" s="88"/>
      <c r="F126" s="88"/>
      <c r="G126" s="88"/>
      <c r="H126" s="88"/>
      <c r="I126" s="88"/>
      <c r="J126" s="88"/>
      <c r="K126" s="88"/>
    </row>
    <row r="127" spans="2:11" hidden="1" x14ac:dyDescent="0.2">
      <c r="B127" s="88"/>
      <c r="C127" s="88"/>
      <c r="D127" s="88"/>
      <c r="E127" s="88"/>
      <c r="F127" s="88"/>
      <c r="G127" s="88"/>
      <c r="H127" s="88"/>
      <c r="I127" s="88"/>
      <c r="J127" s="88"/>
      <c r="K127" s="88"/>
    </row>
    <row r="128" spans="2:11" hidden="1" x14ac:dyDescent="0.2">
      <c r="B128" s="88"/>
      <c r="C128" s="88"/>
      <c r="D128" s="88"/>
      <c r="E128" s="88"/>
      <c r="F128" s="88"/>
      <c r="G128" s="88"/>
      <c r="H128" s="88"/>
      <c r="I128" s="88"/>
      <c r="J128" s="88"/>
      <c r="K128" s="88"/>
    </row>
    <row r="129" spans="2:11" hidden="1" x14ac:dyDescent="0.2">
      <c r="B129" s="88"/>
      <c r="C129" s="88"/>
      <c r="D129" s="88"/>
      <c r="E129" s="88"/>
      <c r="F129" s="88"/>
      <c r="G129" s="88"/>
      <c r="H129" s="88"/>
      <c r="I129" s="88"/>
      <c r="J129" s="88"/>
      <c r="K129" s="88"/>
    </row>
    <row r="130" spans="2:11" hidden="1" x14ac:dyDescent="0.2">
      <c r="B130" s="88"/>
      <c r="C130" s="88"/>
      <c r="D130" s="88"/>
      <c r="E130" s="88"/>
      <c r="F130" s="88"/>
      <c r="G130" s="88"/>
      <c r="H130" s="88"/>
      <c r="I130" s="88"/>
      <c r="J130" s="88"/>
      <c r="K130" s="88"/>
    </row>
    <row r="131" spans="2:11" hidden="1" x14ac:dyDescent="0.2">
      <c r="B131" s="88"/>
      <c r="C131" s="88"/>
      <c r="D131" s="88"/>
      <c r="E131" s="88"/>
      <c r="F131" s="88"/>
      <c r="G131" s="88"/>
      <c r="H131" s="88"/>
      <c r="I131" s="88"/>
      <c r="J131" s="88"/>
      <c r="K131" s="88"/>
    </row>
    <row r="132" spans="2:11" hidden="1" x14ac:dyDescent="0.2">
      <c r="B132" s="88"/>
      <c r="C132" s="88"/>
      <c r="D132" s="88"/>
      <c r="E132" s="88"/>
      <c r="F132" s="88"/>
      <c r="G132" s="88"/>
      <c r="H132" s="88"/>
      <c r="I132" s="88"/>
      <c r="J132" s="88"/>
      <c r="K132" s="88"/>
    </row>
    <row r="133" spans="2:11" hidden="1" x14ac:dyDescent="0.2">
      <c r="B133" s="88"/>
      <c r="C133" s="88"/>
      <c r="D133" s="88"/>
      <c r="E133" s="88"/>
      <c r="F133" s="88"/>
      <c r="G133" s="88"/>
      <c r="H133" s="88"/>
      <c r="I133" s="88"/>
      <c r="J133" s="88"/>
      <c r="K133" s="88"/>
    </row>
    <row r="134" spans="2:11" hidden="1" x14ac:dyDescent="0.2">
      <c r="B134" s="88"/>
      <c r="C134" s="88"/>
      <c r="D134" s="88"/>
      <c r="E134" s="88"/>
      <c r="F134" s="88"/>
      <c r="G134" s="88"/>
      <c r="H134" s="88"/>
      <c r="I134" s="88"/>
      <c r="J134" s="88"/>
      <c r="K134" s="88"/>
    </row>
    <row r="135" spans="2:11" hidden="1" x14ac:dyDescent="0.2">
      <c r="B135" s="88"/>
      <c r="C135" s="88"/>
      <c r="D135" s="88"/>
      <c r="E135" s="88"/>
      <c r="F135" s="88"/>
      <c r="G135" s="88"/>
      <c r="H135" s="88"/>
      <c r="I135" s="88"/>
      <c r="J135" s="88"/>
      <c r="K135" s="88"/>
    </row>
    <row r="136" spans="2:11" hidden="1" x14ac:dyDescent="0.2">
      <c r="B136" s="88"/>
      <c r="C136" s="88"/>
      <c r="D136" s="88"/>
      <c r="E136" s="88"/>
      <c r="F136" s="88"/>
      <c r="G136" s="88"/>
      <c r="H136" s="88"/>
      <c r="I136" s="88"/>
      <c r="J136" s="88"/>
      <c r="K136" s="88"/>
    </row>
    <row r="137" spans="2:11" hidden="1" x14ac:dyDescent="0.2">
      <c r="B137" s="88"/>
      <c r="C137" s="88"/>
      <c r="D137" s="88"/>
      <c r="E137" s="88"/>
      <c r="F137" s="88"/>
      <c r="G137" s="88"/>
      <c r="H137" s="88"/>
      <c r="I137" s="88"/>
      <c r="J137" s="88"/>
      <c r="K137" s="88"/>
    </row>
    <row r="138" spans="2:11" hidden="1" x14ac:dyDescent="0.2">
      <c r="B138" s="88"/>
      <c r="C138" s="88"/>
      <c r="D138" s="88"/>
      <c r="E138" s="88"/>
      <c r="F138" s="88"/>
      <c r="G138" s="88"/>
      <c r="H138" s="88"/>
      <c r="I138" s="88"/>
      <c r="J138" s="88"/>
      <c r="K138" s="88"/>
    </row>
    <row r="139" spans="2:11" hidden="1" x14ac:dyDescent="0.2">
      <c r="B139" s="88"/>
      <c r="C139" s="88"/>
      <c r="D139" s="88"/>
      <c r="E139" s="88"/>
      <c r="F139" s="88"/>
      <c r="G139" s="88"/>
      <c r="H139" s="88"/>
      <c r="I139" s="88"/>
      <c r="J139" s="88"/>
      <c r="K139" s="88"/>
    </row>
    <row r="140" spans="2:11" hidden="1" x14ac:dyDescent="0.2">
      <c r="B140" s="88"/>
      <c r="C140" s="88"/>
      <c r="D140" s="88"/>
      <c r="E140" s="88"/>
      <c r="F140" s="88"/>
      <c r="G140" s="88"/>
      <c r="H140" s="88"/>
      <c r="I140" s="88"/>
      <c r="J140" s="88"/>
      <c r="K140" s="88"/>
    </row>
    <row r="141" spans="2:11" hidden="1" x14ac:dyDescent="0.2">
      <c r="B141" s="88"/>
      <c r="C141" s="88"/>
      <c r="D141" s="88"/>
      <c r="E141" s="88"/>
      <c r="F141" s="88"/>
      <c r="G141" s="88"/>
      <c r="H141" s="88"/>
      <c r="I141" s="88"/>
      <c r="J141" s="88"/>
      <c r="K141" s="88"/>
    </row>
    <row r="142" spans="2:11" hidden="1" x14ac:dyDescent="0.2">
      <c r="B142" s="88"/>
      <c r="C142" s="88"/>
      <c r="D142" s="88"/>
      <c r="E142" s="88"/>
      <c r="F142" s="88"/>
      <c r="G142" s="88"/>
      <c r="H142" s="88"/>
      <c r="I142" s="88"/>
      <c r="J142" s="88"/>
      <c r="K142" s="88"/>
    </row>
    <row r="143" spans="2:11" hidden="1" x14ac:dyDescent="0.2">
      <c r="B143" s="88"/>
      <c r="C143" s="88"/>
      <c r="D143" s="88"/>
      <c r="E143" s="88"/>
      <c r="F143" s="88"/>
      <c r="G143" s="88"/>
      <c r="H143" s="88"/>
      <c r="I143" s="88"/>
      <c r="J143" s="88"/>
      <c r="K143" s="88"/>
    </row>
    <row r="144" spans="2:11" hidden="1" x14ac:dyDescent="0.2">
      <c r="B144" s="88"/>
      <c r="C144" s="88"/>
      <c r="D144" s="88"/>
      <c r="E144" s="88"/>
      <c r="F144" s="88"/>
      <c r="G144" s="88"/>
      <c r="H144" s="88"/>
      <c r="I144" s="88"/>
      <c r="J144" s="88"/>
      <c r="K144" s="88"/>
    </row>
    <row r="145" spans="2:11" hidden="1" x14ac:dyDescent="0.2">
      <c r="B145" s="88"/>
      <c r="C145" s="88"/>
      <c r="D145" s="88"/>
      <c r="E145" s="88"/>
      <c r="F145" s="88"/>
      <c r="G145" s="88"/>
      <c r="H145" s="88"/>
      <c r="I145" s="88"/>
      <c r="J145" s="88"/>
      <c r="K145" s="88"/>
    </row>
    <row r="146" spans="2:11" hidden="1" x14ac:dyDescent="0.2">
      <c r="B146" s="88"/>
      <c r="C146" s="88"/>
      <c r="D146" s="88"/>
      <c r="E146" s="88"/>
      <c r="F146" s="88"/>
      <c r="G146" s="88"/>
      <c r="H146" s="88"/>
      <c r="I146" s="88"/>
      <c r="J146" s="88"/>
      <c r="K146" s="88"/>
    </row>
    <row r="147" spans="2:11" hidden="1" x14ac:dyDescent="0.2">
      <c r="B147" s="88"/>
      <c r="C147" s="88"/>
      <c r="D147" s="88"/>
      <c r="E147" s="88"/>
      <c r="F147" s="88"/>
      <c r="G147" s="88"/>
      <c r="H147" s="88"/>
      <c r="I147" s="88"/>
      <c r="J147" s="88"/>
      <c r="K147" s="88"/>
    </row>
    <row r="148" spans="2:11" hidden="1" x14ac:dyDescent="0.2">
      <c r="B148" s="88"/>
      <c r="C148" s="88"/>
      <c r="D148" s="88"/>
      <c r="E148" s="88"/>
      <c r="F148" s="88"/>
      <c r="G148" s="88"/>
      <c r="H148" s="88"/>
      <c r="I148" s="88"/>
      <c r="J148" s="88"/>
      <c r="K148" s="88"/>
    </row>
    <row r="149" spans="2:11" hidden="1" x14ac:dyDescent="0.2">
      <c r="B149" s="88"/>
      <c r="C149" s="88"/>
      <c r="D149" s="88"/>
      <c r="E149" s="88"/>
      <c r="F149" s="88"/>
      <c r="G149" s="88"/>
      <c r="H149" s="88"/>
      <c r="I149" s="88"/>
      <c r="J149" s="88"/>
      <c r="K149" s="88"/>
    </row>
    <row r="150" spans="2:11" hidden="1" x14ac:dyDescent="0.2">
      <c r="B150" s="88"/>
      <c r="C150" s="88"/>
      <c r="D150" s="88"/>
      <c r="E150" s="88"/>
      <c r="F150" s="88"/>
      <c r="G150" s="88"/>
      <c r="H150" s="88"/>
      <c r="I150" s="88"/>
      <c r="J150" s="88"/>
      <c r="K150" s="88"/>
    </row>
    <row r="151" spans="2:11" hidden="1" x14ac:dyDescent="0.2">
      <c r="B151" s="88"/>
      <c r="C151" s="88"/>
      <c r="D151" s="88"/>
      <c r="E151" s="88"/>
      <c r="F151" s="88"/>
      <c r="G151" s="88"/>
      <c r="H151" s="88"/>
      <c r="I151" s="88"/>
      <c r="J151" s="88"/>
      <c r="K151" s="88"/>
    </row>
    <row r="152" spans="2:11" hidden="1" x14ac:dyDescent="0.2">
      <c r="B152" s="88"/>
      <c r="C152" s="88"/>
      <c r="D152" s="88"/>
      <c r="E152" s="88"/>
      <c r="F152" s="88"/>
      <c r="G152" s="88"/>
      <c r="H152" s="88"/>
      <c r="I152" s="88"/>
      <c r="J152" s="88"/>
      <c r="K152" s="88"/>
    </row>
    <row r="153" spans="2:11" hidden="1" x14ac:dyDescent="0.2">
      <c r="B153" s="88"/>
      <c r="C153" s="88"/>
      <c r="D153" s="88"/>
      <c r="E153" s="88"/>
      <c r="F153" s="88"/>
      <c r="G153" s="88"/>
      <c r="H153" s="88"/>
      <c r="I153" s="88"/>
      <c r="J153" s="88"/>
      <c r="K153" s="88"/>
    </row>
    <row r="154" spans="2:11" hidden="1" x14ac:dyDescent="0.2">
      <c r="B154" s="88"/>
      <c r="C154" s="88"/>
      <c r="D154" s="88"/>
      <c r="E154" s="88"/>
      <c r="F154" s="88"/>
      <c r="G154" s="88"/>
      <c r="H154" s="88"/>
      <c r="I154" s="88"/>
      <c r="J154" s="88"/>
      <c r="K154" s="88"/>
    </row>
    <row r="155" spans="2:11" hidden="1" x14ac:dyDescent="0.2">
      <c r="B155" s="88"/>
      <c r="C155" s="88"/>
      <c r="D155" s="88"/>
      <c r="E155" s="88"/>
      <c r="F155" s="88"/>
      <c r="G155" s="88"/>
      <c r="H155" s="88"/>
      <c r="I155" s="88"/>
      <c r="J155" s="88"/>
      <c r="K155" s="88"/>
    </row>
    <row r="156" spans="2:11" hidden="1" x14ac:dyDescent="0.2">
      <c r="B156" s="88"/>
      <c r="C156" s="88"/>
      <c r="D156" s="88"/>
      <c r="E156" s="88"/>
      <c r="F156" s="88"/>
      <c r="G156" s="88"/>
      <c r="H156" s="88"/>
      <c r="I156" s="88"/>
      <c r="J156" s="88"/>
      <c r="K156" s="88"/>
    </row>
    <row r="157" spans="2:11" hidden="1" x14ac:dyDescent="0.2">
      <c r="B157" s="88"/>
      <c r="C157" s="88"/>
      <c r="D157" s="88"/>
      <c r="E157" s="88"/>
      <c r="F157" s="88"/>
      <c r="G157" s="88"/>
      <c r="H157" s="88"/>
      <c r="I157" s="88"/>
      <c r="J157" s="88"/>
      <c r="K157" s="88"/>
    </row>
    <row r="158" spans="2:11" hidden="1" x14ac:dyDescent="0.2">
      <c r="B158" s="88"/>
      <c r="C158" s="88"/>
      <c r="D158" s="88"/>
      <c r="E158" s="88"/>
      <c r="F158" s="88"/>
      <c r="G158" s="88"/>
      <c r="H158" s="88"/>
      <c r="I158" s="88"/>
      <c r="J158" s="88"/>
      <c r="K158" s="88"/>
    </row>
    <row r="159" spans="2:11" hidden="1" x14ac:dyDescent="0.2">
      <c r="B159" s="88"/>
      <c r="C159" s="88"/>
      <c r="D159" s="88"/>
      <c r="E159" s="88"/>
      <c r="F159" s="88"/>
      <c r="G159" s="88"/>
      <c r="H159" s="88"/>
      <c r="I159" s="88"/>
      <c r="J159" s="88"/>
      <c r="K159" s="88"/>
    </row>
    <row r="160" spans="2:11" hidden="1" x14ac:dyDescent="0.2">
      <c r="B160" s="88"/>
      <c r="C160" s="88"/>
      <c r="D160" s="88"/>
      <c r="E160" s="88"/>
      <c r="F160" s="88"/>
      <c r="G160" s="88"/>
      <c r="H160" s="88"/>
      <c r="I160" s="88"/>
      <c r="J160" s="88"/>
      <c r="K160" s="88"/>
    </row>
    <row r="161" spans="2:11" hidden="1" x14ac:dyDescent="0.2">
      <c r="B161" s="88"/>
      <c r="C161" s="88"/>
      <c r="D161" s="88"/>
      <c r="E161" s="88"/>
      <c r="F161" s="88"/>
      <c r="G161" s="88"/>
      <c r="H161" s="88"/>
      <c r="I161" s="88"/>
      <c r="J161" s="88"/>
      <c r="K161" s="88"/>
    </row>
    <row r="162" spans="2:11" hidden="1" x14ac:dyDescent="0.2">
      <c r="B162" s="88"/>
      <c r="C162" s="88"/>
      <c r="D162" s="88"/>
      <c r="E162" s="88"/>
      <c r="F162" s="88"/>
      <c r="G162" s="88"/>
      <c r="H162" s="88"/>
      <c r="I162" s="88"/>
      <c r="J162" s="88"/>
      <c r="K162" s="88"/>
    </row>
    <row r="163" spans="2:11" hidden="1" x14ac:dyDescent="0.2">
      <c r="B163" s="88"/>
      <c r="C163" s="88"/>
      <c r="D163" s="88"/>
      <c r="E163" s="88"/>
      <c r="F163" s="88"/>
      <c r="G163" s="88"/>
      <c r="H163" s="88"/>
      <c r="I163" s="88"/>
      <c r="J163" s="88"/>
      <c r="K163" s="88"/>
    </row>
    <row r="164" spans="2:11" hidden="1" x14ac:dyDescent="0.2">
      <c r="B164" s="88"/>
      <c r="C164" s="88"/>
      <c r="D164" s="88"/>
      <c r="E164" s="88"/>
      <c r="F164" s="88"/>
      <c r="G164" s="88"/>
      <c r="H164" s="88"/>
      <c r="I164" s="88"/>
      <c r="J164" s="88"/>
      <c r="K164" s="88"/>
    </row>
    <row r="165" spans="2:11" hidden="1" x14ac:dyDescent="0.2">
      <c r="B165" s="88"/>
      <c r="C165" s="88"/>
      <c r="D165" s="88"/>
      <c r="E165" s="88"/>
      <c r="F165" s="88"/>
      <c r="G165" s="88"/>
      <c r="H165" s="88"/>
      <c r="I165" s="88"/>
      <c r="J165" s="88"/>
      <c r="K165" s="88"/>
    </row>
    <row r="166" spans="2:11" hidden="1" x14ac:dyDescent="0.2">
      <c r="B166" s="88"/>
      <c r="C166" s="88"/>
      <c r="D166" s="88"/>
      <c r="E166" s="88"/>
      <c r="F166" s="88"/>
      <c r="G166" s="88"/>
      <c r="H166" s="88"/>
      <c r="I166" s="88"/>
      <c r="J166" s="88"/>
      <c r="K166" s="88"/>
    </row>
    <row r="167" spans="2:11" hidden="1" x14ac:dyDescent="0.2">
      <c r="B167" s="88"/>
      <c r="C167" s="88"/>
      <c r="D167" s="88"/>
      <c r="E167" s="88"/>
      <c r="F167" s="88"/>
      <c r="G167" s="88"/>
      <c r="H167" s="88"/>
      <c r="I167" s="88"/>
      <c r="J167" s="88"/>
      <c r="K167" s="88"/>
    </row>
    <row r="168" spans="2:11" hidden="1" x14ac:dyDescent="0.2">
      <c r="B168" s="88"/>
      <c r="C168" s="88"/>
      <c r="D168" s="88"/>
      <c r="E168" s="88"/>
      <c r="F168" s="88"/>
      <c r="G168" s="88"/>
      <c r="H168" s="88"/>
      <c r="I168" s="88"/>
      <c r="J168" s="88"/>
      <c r="K168" s="88"/>
    </row>
    <row r="169" spans="2:11" hidden="1" x14ac:dyDescent="0.2">
      <c r="B169" s="88"/>
      <c r="C169" s="88"/>
      <c r="D169" s="88"/>
      <c r="E169" s="88"/>
      <c r="F169" s="88"/>
      <c r="G169" s="88"/>
      <c r="H169" s="88"/>
      <c r="I169" s="88"/>
      <c r="J169" s="88"/>
      <c r="K169" s="88"/>
    </row>
    <row r="170" spans="2:11" hidden="1" x14ac:dyDescent="0.2">
      <c r="B170" s="88"/>
      <c r="C170" s="88"/>
      <c r="D170" s="88"/>
      <c r="E170" s="88"/>
      <c r="F170" s="88"/>
      <c r="G170" s="88"/>
      <c r="H170" s="88"/>
      <c r="I170" s="88"/>
      <c r="J170" s="88"/>
      <c r="K170" s="88"/>
    </row>
    <row r="171" spans="2:11" hidden="1" x14ac:dyDescent="0.2">
      <c r="B171" s="88"/>
      <c r="C171" s="88"/>
      <c r="D171" s="88"/>
      <c r="E171" s="88"/>
      <c r="F171" s="88"/>
      <c r="G171" s="88"/>
      <c r="H171" s="88"/>
      <c r="I171" s="88"/>
      <c r="J171" s="88"/>
      <c r="K171" s="88"/>
    </row>
    <row r="172" spans="2:11" hidden="1" x14ac:dyDescent="0.2">
      <c r="B172" s="88"/>
      <c r="C172" s="88"/>
      <c r="D172" s="88"/>
      <c r="E172" s="88"/>
      <c r="F172" s="88"/>
      <c r="G172" s="88"/>
      <c r="H172" s="88"/>
      <c r="I172" s="88"/>
      <c r="J172" s="88"/>
      <c r="K172" s="88"/>
    </row>
    <row r="173" spans="2:11" hidden="1" x14ac:dyDescent="0.2">
      <c r="B173" s="88"/>
      <c r="C173" s="88"/>
      <c r="D173" s="88"/>
      <c r="E173" s="88"/>
      <c r="F173" s="88"/>
      <c r="G173" s="88"/>
      <c r="H173" s="88"/>
      <c r="I173" s="88"/>
      <c r="J173" s="88"/>
      <c r="K173" s="88"/>
    </row>
    <row r="174" spans="2:11" hidden="1" x14ac:dyDescent="0.2">
      <c r="B174" s="88"/>
      <c r="C174" s="88"/>
      <c r="D174" s="88"/>
      <c r="E174" s="88"/>
      <c r="F174" s="88"/>
      <c r="G174" s="88"/>
      <c r="H174" s="88"/>
      <c r="I174" s="88"/>
      <c r="J174" s="88"/>
      <c r="K174" s="88"/>
    </row>
    <row r="175" spans="2:11" hidden="1" x14ac:dyDescent="0.2">
      <c r="B175" s="88"/>
      <c r="C175" s="88"/>
      <c r="D175" s="88"/>
      <c r="E175" s="88"/>
      <c r="F175" s="88"/>
      <c r="G175" s="88"/>
      <c r="H175" s="88"/>
      <c r="I175" s="88"/>
      <c r="J175" s="88"/>
      <c r="K175" s="88"/>
    </row>
    <row r="176" spans="2:11" hidden="1" x14ac:dyDescent="0.2">
      <c r="B176" s="88"/>
      <c r="C176" s="88"/>
      <c r="D176" s="88"/>
      <c r="E176" s="88"/>
      <c r="F176" s="88"/>
      <c r="G176" s="88"/>
      <c r="H176" s="88"/>
      <c r="I176" s="88"/>
      <c r="J176" s="88"/>
      <c r="K176" s="88"/>
    </row>
    <row r="177" spans="2:11" hidden="1" x14ac:dyDescent="0.2">
      <c r="B177" s="88"/>
      <c r="C177" s="88"/>
      <c r="D177" s="88"/>
      <c r="E177" s="88"/>
      <c r="F177" s="88"/>
      <c r="G177" s="88"/>
      <c r="H177" s="88"/>
      <c r="I177" s="88"/>
      <c r="J177" s="88"/>
      <c r="K177" s="88"/>
    </row>
    <row r="178" spans="2:11" hidden="1" x14ac:dyDescent="0.2">
      <c r="B178" s="88"/>
      <c r="C178" s="88"/>
      <c r="D178" s="88"/>
      <c r="E178" s="88"/>
      <c r="F178" s="88"/>
      <c r="G178" s="88"/>
      <c r="H178" s="88"/>
      <c r="I178" s="88"/>
      <c r="J178" s="88"/>
      <c r="K178" s="88"/>
    </row>
    <row r="179" spans="2:11" hidden="1" x14ac:dyDescent="0.2">
      <c r="B179" s="88"/>
      <c r="C179" s="88"/>
      <c r="D179" s="88"/>
      <c r="E179" s="88"/>
      <c r="F179" s="88"/>
      <c r="G179" s="88"/>
      <c r="H179" s="88"/>
      <c r="I179" s="88"/>
      <c r="J179" s="88"/>
      <c r="K179" s="88"/>
    </row>
    <row r="180" spans="2:11" hidden="1" x14ac:dyDescent="0.2">
      <c r="B180" s="88"/>
      <c r="C180" s="88"/>
      <c r="D180" s="88"/>
      <c r="E180" s="88"/>
      <c r="F180" s="88"/>
      <c r="G180" s="88"/>
      <c r="H180" s="88"/>
      <c r="I180" s="88"/>
      <c r="J180" s="88"/>
      <c r="K180" s="88"/>
    </row>
    <row r="181" spans="2:11" hidden="1" x14ac:dyDescent="0.2">
      <c r="B181" s="88"/>
      <c r="C181" s="88"/>
      <c r="D181" s="88"/>
      <c r="E181" s="88"/>
      <c r="F181" s="88"/>
      <c r="G181" s="88"/>
      <c r="H181" s="88"/>
      <c r="I181" s="88"/>
      <c r="J181" s="88"/>
      <c r="K181" s="88"/>
    </row>
    <row r="182" spans="2:11" hidden="1" x14ac:dyDescent="0.2">
      <c r="B182" s="88"/>
      <c r="C182" s="88"/>
      <c r="D182" s="88"/>
      <c r="E182" s="88"/>
      <c r="F182" s="88"/>
      <c r="G182" s="88"/>
      <c r="H182" s="88"/>
      <c r="I182" s="88"/>
      <c r="J182" s="88"/>
      <c r="K182" s="88"/>
    </row>
    <row r="183" spans="2:11" hidden="1" x14ac:dyDescent="0.2">
      <c r="B183" s="88"/>
      <c r="C183" s="88"/>
      <c r="D183" s="88"/>
      <c r="E183" s="88"/>
      <c r="F183" s="88"/>
      <c r="G183" s="88"/>
      <c r="H183" s="88"/>
      <c r="I183" s="88"/>
      <c r="J183" s="88"/>
      <c r="K183" s="88"/>
    </row>
    <row r="184" spans="2:11" hidden="1" x14ac:dyDescent="0.2">
      <c r="B184" s="88"/>
      <c r="C184" s="88"/>
      <c r="D184" s="88"/>
      <c r="E184" s="88"/>
      <c r="F184" s="88"/>
      <c r="G184" s="88"/>
      <c r="H184" s="88"/>
      <c r="I184" s="88"/>
      <c r="J184" s="88"/>
      <c r="K184" s="88"/>
    </row>
    <row r="185" spans="2:11" hidden="1" x14ac:dyDescent="0.2">
      <c r="B185" s="88"/>
      <c r="C185" s="88"/>
      <c r="D185" s="88"/>
      <c r="E185" s="88"/>
      <c r="F185" s="88"/>
      <c r="G185" s="88"/>
      <c r="H185" s="88"/>
      <c r="I185" s="88"/>
      <c r="J185" s="88"/>
      <c r="K185" s="88"/>
    </row>
    <row r="186" spans="2:11" hidden="1" x14ac:dyDescent="0.2">
      <c r="B186" s="88"/>
      <c r="C186" s="88"/>
      <c r="D186" s="88"/>
      <c r="E186" s="88"/>
      <c r="F186" s="88"/>
      <c r="G186" s="88"/>
      <c r="H186" s="88"/>
      <c r="I186" s="88"/>
      <c r="J186" s="88"/>
      <c r="K186" s="88"/>
    </row>
    <row r="187" spans="2:11" hidden="1" x14ac:dyDescent="0.2">
      <c r="B187" s="88"/>
      <c r="C187" s="88"/>
      <c r="D187" s="88"/>
      <c r="E187" s="88"/>
      <c r="F187" s="88"/>
      <c r="G187" s="88"/>
      <c r="H187" s="88"/>
      <c r="I187" s="88"/>
      <c r="J187" s="88"/>
      <c r="K187" s="88"/>
    </row>
    <row r="188" spans="2:11" hidden="1" x14ac:dyDescent="0.2">
      <c r="B188" s="88"/>
      <c r="C188" s="88"/>
      <c r="D188" s="88"/>
      <c r="E188" s="88"/>
      <c r="F188" s="88"/>
      <c r="G188" s="88"/>
      <c r="H188" s="88"/>
      <c r="I188" s="88"/>
      <c r="J188" s="88"/>
      <c r="K188" s="88"/>
    </row>
    <row r="189" spans="2:11" hidden="1" x14ac:dyDescent="0.2">
      <c r="B189" s="88"/>
      <c r="C189" s="88"/>
      <c r="D189" s="88"/>
      <c r="E189" s="88"/>
      <c r="F189" s="88"/>
      <c r="G189" s="88"/>
      <c r="H189" s="88"/>
      <c r="I189" s="88"/>
      <c r="J189" s="88"/>
      <c r="K189" s="88"/>
    </row>
    <row r="190" spans="2:11" hidden="1" x14ac:dyDescent="0.2">
      <c r="B190" s="88"/>
      <c r="C190" s="88"/>
      <c r="D190" s="88"/>
      <c r="E190" s="88"/>
      <c r="F190" s="88"/>
      <c r="G190" s="88"/>
      <c r="H190" s="88"/>
      <c r="I190" s="88"/>
      <c r="J190" s="88"/>
      <c r="K190" s="88"/>
    </row>
    <row r="191" spans="2:11" hidden="1" x14ac:dyDescent="0.2">
      <c r="B191" s="88"/>
      <c r="C191" s="88"/>
      <c r="D191" s="88"/>
      <c r="E191" s="88"/>
      <c r="F191" s="88"/>
      <c r="G191" s="88"/>
      <c r="H191" s="88"/>
      <c r="I191" s="88"/>
      <c r="J191" s="88"/>
      <c r="K191" s="88"/>
    </row>
    <row r="192" spans="2:11" hidden="1" x14ac:dyDescent="0.2">
      <c r="B192" s="88"/>
      <c r="C192" s="88"/>
      <c r="D192" s="88"/>
      <c r="E192" s="88"/>
      <c r="F192" s="88"/>
      <c r="G192" s="88"/>
      <c r="H192" s="88"/>
      <c r="I192" s="88"/>
      <c r="J192" s="88"/>
      <c r="K192" s="88"/>
    </row>
    <row r="193" spans="2:11" hidden="1" x14ac:dyDescent="0.2">
      <c r="B193" s="88"/>
      <c r="C193" s="88"/>
      <c r="D193" s="88"/>
      <c r="E193" s="88"/>
      <c r="F193" s="88"/>
      <c r="G193" s="88"/>
      <c r="H193" s="88"/>
      <c r="I193" s="88"/>
      <c r="J193" s="88"/>
      <c r="K193" s="88"/>
    </row>
    <row r="194" spans="2:11" hidden="1" x14ac:dyDescent="0.2">
      <c r="B194" s="88"/>
      <c r="C194" s="88"/>
      <c r="D194" s="88"/>
      <c r="E194" s="88"/>
      <c r="F194" s="88"/>
      <c r="G194" s="88"/>
      <c r="H194" s="88"/>
      <c r="I194" s="88"/>
      <c r="J194" s="88"/>
      <c r="K194" s="88"/>
    </row>
    <row r="195" spans="2:11" hidden="1" x14ac:dyDescent="0.2">
      <c r="B195" s="88"/>
      <c r="C195" s="88"/>
      <c r="D195" s="88"/>
      <c r="E195" s="88"/>
      <c r="F195" s="88"/>
      <c r="G195" s="88"/>
      <c r="H195" s="88"/>
      <c r="I195" s="88"/>
      <c r="J195" s="88"/>
      <c r="K195" s="88"/>
    </row>
    <row r="196" spans="2:11" hidden="1" x14ac:dyDescent="0.2">
      <c r="B196" s="88"/>
      <c r="C196" s="88"/>
      <c r="D196" s="88"/>
      <c r="E196" s="88"/>
      <c r="F196" s="88"/>
      <c r="G196" s="88"/>
      <c r="H196" s="88"/>
      <c r="I196" s="88"/>
      <c r="J196" s="88"/>
      <c r="K196" s="88"/>
    </row>
    <row r="197" spans="2:11" hidden="1" x14ac:dyDescent="0.2">
      <c r="B197" s="88"/>
      <c r="C197" s="88"/>
      <c r="D197" s="88"/>
      <c r="E197" s="88"/>
      <c r="F197" s="88"/>
      <c r="G197" s="88"/>
      <c r="H197" s="88"/>
      <c r="I197" s="88"/>
      <c r="J197" s="88"/>
      <c r="K197" s="88"/>
    </row>
    <row r="198" spans="2:11" hidden="1" x14ac:dyDescent="0.2">
      <c r="B198" s="88"/>
      <c r="C198" s="88"/>
      <c r="D198" s="88"/>
      <c r="E198" s="88"/>
      <c r="F198" s="88"/>
      <c r="G198" s="88"/>
      <c r="H198" s="88"/>
      <c r="I198" s="88"/>
      <c r="J198" s="88"/>
      <c r="K198" s="88"/>
    </row>
    <row r="199" spans="2:11" hidden="1" x14ac:dyDescent="0.2">
      <c r="B199" s="88"/>
      <c r="C199" s="88"/>
      <c r="D199" s="88"/>
      <c r="E199" s="88"/>
      <c r="F199" s="88"/>
      <c r="G199" s="88"/>
      <c r="H199" s="88"/>
      <c r="I199" s="88"/>
      <c r="J199" s="88"/>
      <c r="K199" s="88"/>
    </row>
    <row r="200" spans="2:11" hidden="1" x14ac:dyDescent="0.2">
      <c r="B200" s="88"/>
      <c r="C200" s="88"/>
      <c r="D200" s="88"/>
      <c r="E200" s="88"/>
      <c r="F200" s="88"/>
      <c r="G200" s="88"/>
      <c r="H200" s="88"/>
      <c r="I200" s="88"/>
      <c r="J200" s="88"/>
      <c r="K200" s="88"/>
    </row>
    <row r="201" spans="2:11" hidden="1" x14ac:dyDescent="0.2">
      <c r="B201" s="88"/>
      <c r="C201" s="88"/>
      <c r="D201" s="88"/>
      <c r="E201" s="88"/>
      <c r="F201" s="88"/>
      <c r="G201" s="88"/>
      <c r="H201" s="88"/>
      <c r="I201" s="88"/>
      <c r="J201" s="88"/>
      <c r="K201" s="88"/>
    </row>
    <row r="202" spans="2:11" hidden="1" x14ac:dyDescent="0.2">
      <c r="B202" s="88"/>
      <c r="C202" s="88"/>
      <c r="D202" s="88"/>
      <c r="E202" s="88"/>
      <c r="F202" s="88"/>
      <c r="G202" s="88"/>
      <c r="H202" s="88"/>
      <c r="I202" s="88"/>
      <c r="J202" s="88"/>
      <c r="K202" s="88"/>
    </row>
    <row r="203" spans="2:11" hidden="1" x14ac:dyDescent="0.2">
      <c r="B203" s="88"/>
      <c r="C203" s="88"/>
      <c r="D203" s="88"/>
      <c r="E203" s="88"/>
      <c r="F203" s="88"/>
      <c r="G203" s="88"/>
      <c r="H203" s="88"/>
      <c r="I203" s="88"/>
      <c r="J203" s="88"/>
      <c r="K203" s="88"/>
    </row>
    <row r="204" spans="2:11" hidden="1" x14ac:dyDescent="0.2">
      <c r="B204" s="88"/>
      <c r="C204" s="88"/>
      <c r="D204" s="88"/>
      <c r="E204" s="88"/>
      <c r="F204" s="88"/>
      <c r="G204" s="88"/>
      <c r="H204" s="88"/>
      <c r="I204" s="88"/>
      <c r="J204" s="88"/>
      <c r="K204" s="88"/>
    </row>
    <row r="205" spans="2:11" hidden="1" x14ac:dyDescent="0.2">
      <c r="B205" s="88"/>
      <c r="C205" s="88"/>
      <c r="D205" s="88"/>
      <c r="E205" s="88"/>
      <c r="F205" s="88"/>
      <c r="G205" s="88"/>
      <c r="H205" s="88"/>
      <c r="I205" s="88"/>
      <c r="J205" s="88"/>
      <c r="K205" s="88"/>
    </row>
    <row r="206" spans="2:11" hidden="1" x14ac:dyDescent="0.2">
      <c r="B206" s="88"/>
      <c r="C206" s="88"/>
      <c r="D206" s="88"/>
      <c r="E206" s="88"/>
      <c r="F206" s="88"/>
      <c r="G206" s="88"/>
      <c r="H206" s="88"/>
      <c r="I206" s="88"/>
      <c r="J206" s="88"/>
      <c r="K206" s="88"/>
    </row>
    <row r="207" spans="2:11" hidden="1" x14ac:dyDescent="0.2">
      <c r="B207" s="88"/>
      <c r="C207" s="88"/>
      <c r="D207" s="88"/>
      <c r="E207" s="88"/>
      <c r="F207" s="88"/>
      <c r="G207" s="88"/>
      <c r="H207" s="88"/>
      <c r="I207" s="88"/>
      <c r="J207" s="88"/>
      <c r="K207" s="88"/>
    </row>
    <row r="208" spans="2:11" hidden="1" x14ac:dyDescent="0.2">
      <c r="B208" s="88"/>
      <c r="C208" s="88"/>
      <c r="D208" s="88"/>
      <c r="E208" s="88"/>
      <c r="F208" s="88"/>
      <c r="G208" s="88"/>
      <c r="H208" s="88"/>
      <c r="I208" s="88"/>
      <c r="J208" s="88"/>
      <c r="K208" s="88"/>
    </row>
    <row r="209" spans="2:11" hidden="1" x14ac:dyDescent="0.2">
      <c r="B209" s="88"/>
      <c r="C209" s="88"/>
      <c r="D209" s="88"/>
      <c r="E209" s="88"/>
      <c r="F209" s="88"/>
      <c r="G209" s="88"/>
      <c r="H209" s="88"/>
      <c r="I209" s="88"/>
      <c r="J209" s="88"/>
      <c r="K209" s="88"/>
    </row>
    <row r="210" spans="2:11" hidden="1" x14ac:dyDescent="0.2">
      <c r="B210" s="88"/>
      <c r="C210" s="88"/>
      <c r="D210" s="88"/>
      <c r="E210" s="88"/>
      <c r="F210" s="88"/>
      <c r="G210" s="88"/>
      <c r="H210" s="88"/>
      <c r="I210" s="88"/>
      <c r="J210" s="88"/>
      <c r="K210" s="88"/>
    </row>
    <row r="211" spans="2:11" hidden="1" x14ac:dyDescent="0.2">
      <c r="B211" s="88"/>
      <c r="C211" s="88"/>
      <c r="D211" s="88"/>
      <c r="E211" s="88"/>
      <c r="F211" s="88"/>
      <c r="G211" s="88"/>
      <c r="H211" s="88"/>
      <c r="I211" s="88"/>
      <c r="J211" s="88"/>
      <c r="K211" s="88"/>
    </row>
    <row r="212" spans="2:11" hidden="1" x14ac:dyDescent="0.2">
      <c r="B212" s="88"/>
      <c r="C212" s="88"/>
      <c r="D212" s="88"/>
      <c r="E212" s="88"/>
      <c r="F212" s="88"/>
      <c r="G212" s="88"/>
      <c r="H212" s="88"/>
      <c r="I212" s="88"/>
      <c r="J212" s="88"/>
      <c r="K212" s="88"/>
    </row>
    <row r="213" spans="2:11" hidden="1" x14ac:dyDescent="0.2">
      <c r="B213" s="88"/>
      <c r="C213" s="88"/>
      <c r="D213" s="88"/>
      <c r="E213" s="88"/>
      <c r="F213" s="88"/>
      <c r="G213" s="88"/>
      <c r="H213" s="88"/>
      <c r="I213" s="88"/>
      <c r="J213" s="88"/>
      <c r="K213" s="88"/>
    </row>
    <row r="214" spans="2:11" hidden="1" x14ac:dyDescent="0.2">
      <c r="B214" s="88"/>
      <c r="C214" s="88"/>
      <c r="D214" s="88"/>
      <c r="E214" s="88"/>
      <c r="F214" s="88"/>
      <c r="G214" s="88"/>
      <c r="H214" s="88"/>
      <c r="I214" s="88"/>
      <c r="J214" s="88"/>
      <c r="K214" s="88"/>
    </row>
    <row r="215" spans="2:11" hidden="1" x14ac:dyDescent="0.2">
      <c r="B215" s="88"/>
      <c r="C215" s="88"/>
      <c r="D215" s="88"/>
      <c r="E215" s="88"/>
      <c r="F215" s="88"/>
      <c r="G215" s="88"/>
      <c r="H215" s="88"/>
      <c r="I215" s="88"/>
      <c r="J215" s="88"/>
      <c r="K215" s="88"/>
    </row>
    <row r="216" spans="2:11" hidden="1" x14ac:dyDescent="0.2">
      <c r="B216" s="88"/>
      <c r="C216" s="88"/>
      <c r="D216" s="88"/>
      <c r="E216" s="88"/>
      <c r="F216" s="88"/>
      <c r="G216" s="88"/>
      <c r="H216" s="88"/>
      <c r="I216" s="88"/>
      <c r="J216" s="88"/>
      <c r="K216" s="88"/>
    </row>
    <row r="217" spans="2:11" hidden="1" x14ac:dyDescent="0.2">
      <c r="B217" s="88"/>
      <c r="C217" s="88"/>
      <c r="D217" s="88"/>
      <c r="E217" s="88"/>
      <c r="F217" s="88"/>
      <c r="G217" s="88"/>
      <c r="H217" s="88"/>
      <c r="I217" s="88"/>
      <c r="J217" s="88"/>
      <c r="K217" s="88"/>
    </row>
    <row r="218" spans="2:11" hidden="1" x14ac:dyDescent="0.2">
      <c r="B218" s="88"/>
      <c r="C218" s="88"/>
      <c r="D218" s="88"/>
      <c r="E218" s="88"/>
      <c r="F218" s="88"/>
      <c r="G218" s="88"/>
      <c r="H218" s="88"/>
      <c r="I218" s="88"/>
      <c r="J218" s="88"/>
      <c r="K218" s="88"/>
    </row>
    <row r="219" spans="2:11" hidden="1" x14ac:dyDescent="0.2">
      <c r="B219" s="88"/>
      <c r="C219" s="88"/>
      <c r="D219" s="88"/>
      <c r="E219" s="88"/>
      <c r="F219" s="88"/>
      <c r="G219" s="88"/>
      <c r="H219" s="88"/>
      <c r="I219" s="88"/>
      <c r="J219" s="88"/>
      <c r="K219" s="88"/>
    </row>
    <row r="220" spans="2:11" hidden="1" x14ac:dyDescent="0.2">
      <c r="B220" s="88"/>
      <c r="C220" s="88"/>
      <c r="D220" s="88"/>
      <c r="E220" s="88"/>
      <c r="F220" s="88"/>
      <c r="G220" s="88"/>
      <c r="H220" s="88"/>
      <c r="I220" s="88"/>
      <c r="J220" s="88"/>
      <c r="K220" s="88"/>
    </row>
    <row r="221" spans="2:11" hidden="1" x14ac:dyDescent="0.2">
      <c r="B221" s="88"/>
      <c r="C221" s="88"/>
      <c r="D221" s="88"/>
      <c r="E221" s="88"/>
      <c r="F221" s="88"/>
      <c r="G221" s="88"/>
      <c r="H221" s="88"/>
      <c r="I221" s="88"/>
      <c r="J221" s="88"/>
      <c r="K221" s="88"/>
    </row>
    <row r="222" spans="2:11" hidden="1" x14ac:dyDescent="0.2">
      <c r="B222" s="88"/>
      <c r="C222" s="88"/>
      <c r="D222" s="88"/>
      <c r="E222" s="88"/>
      <c r="F222" s="88"/>
      <c r="G222" s="88"/>
      <c r="H222" s="88"/>
      <c r="I222" s="88"/>
      <c r="J222" s="88"/>
      <c r="K222" s="88"/>
    </row>
    <row r="223" spans="2:11" hidden="1" x14ac:dyDescent="0.2">
      <c r="B223" s="88"/>
      <c r="C223" s="88"/>
      <c r="D223" s="88"/>
      <c r="E223" s="88"/>
      <c r="F223" s="88"/>
      <c r="G223" s="88"/>
      <c r="H223" s="88"/>
      <c r="I223" s="88"/>
      <c r="J223" s="88"/>
      <c r="K223" s="88"/>
    </row>
    <row r="224" spans="2:11" hidden="1" x14ac:dyDescent="0.2">
      <c r="B224" s="88"/>
      <c r="C224" s="88"/>
      <c r="D224" s="88"/>
      <c r="E224" s="88"/>
      <c r="F224" s="88"/>
      <c r="G224" s="88"/>
      <c r="H224" s="88"/>
      <c r="I224" s="88"/>
      <c r="J224" s="88"/>
      <c r="K224" s="88"/>
    </row>
    <row r="225" spans="2:11" hidden="1" x14ac:dyDescent="0.2">
      <c r="B225" s="88"/>
      <c r="C225" s="88"/>
      <c r="D225" s="88"/>
      <c r="E225" s="88"/>
      <c r="F225" s="88"/>
      <c r="G225" s="88"/>
      <c r="H225" s="88"/>
      <c r="I225" s="88"/>
      <c r="J225" s="88"/>
      <c r="K225" s="88"/>
    </row>
    <row r="226" spans="2:11" hidden="1" x14ac:dyDescent="0.2">
      <c r="B226" s="88"/>
      <c r="C226" s="88"/>
      <c r="D226" s="88"/>
      <c r="E226" s="88"/>
      <c r="F226" s="88"/>
      <c r="G226" s="88"/>
      <c r="H226" s="88"/>
      <c r="I226" s="88"/>
      <c r="J226" s="88"/>
      <c r="K226" s="88"/>
    </row>
    <row r="227" spans="2:11" hidden="1" x14ac:dyDescent="0.2">
      <c r="B227" s="88"/>
      <c r="C227" s="88"/>
      <c r="D227" s="88"/>
      <c r="E227" s="88"/>
      <c r="F227" s="88"/>
      <c r="G227" s="88"/>
      <c r="H227" s="88"/>
      <c r="I227" s="88"/>
      <c r="J227" s="88"/>
      <c r="K227" s="88"/>
    </row>
    <row r="228" spans="2:11" hidden="1" x14ac:dyDescent="0.2">
      <c r="B228" s="88"/>
      <c r="C228" s="88"/>
      <c r="D228" s="88"/>
      <c r="E228" s="88"/>
      <c r="F228" s="88"/>
      <c r="G228" s="88"/>
      <c r="H228" s="88"/>
      <c r="I228" s="88"/>
      <c r="J228" s="88"/>
      <c r="K228" s="88"/>
    </row>
    <row r="229" spans="2:11" hidden="1" x14ac:dyDescent="0.2">
      <c r="B229" s="88"/>
      <c r="C229" s="88"/>
      <c r="D229" s="88"/>
      <c r="E229" s="88"/>
      <c r="F229" s="88"/>
      <c r="G229" s="88"/>
      <c r="H229" s="88"/>
      <c r="I229" s="88"/>
      <c r="J229" s="88"/>
      <c r="K229" s="88"/>
    </row>
    <row r="230" spans="2:11" hidden="1" x14ac:dyDescent="0.2">
      <c r="B230" s="88"/>
      <c r="C230" s="88"/>
      <c r="D230" s="88"/>
      <c r="E230" s="88"/>
      <c r="F230" s="88"/>
      <c r="G230" s="88"/>
      <c r="H230" s="88"/>
      <c r="I230" s="88"/>
      <c r="J230" s="88"/>
      <c r="K230" s="88"/>
    </row>
    <row r="231" spans="2:11" hidden="1" x14ac:dyDescent="0.2">
      <c r="B231" s="88"/>
      <c r="C231" s="88"/>
      <c r="D231" s="88"/>
      <c r="E231" s="88"/>
      <c r="F231" s="88"/>
      <c r="G231" s="88"/>
      <c r="H231" s="88"/>
      <c r="I231" s="88"/>
      <c r="J231" s="88"/>
      <c r="K231" s="88"/>
    </row>
    <row r="232" spans="2:11" hidden="1" x14ac:dyDescent="0.2">
      <c r="B232" s="88"/>
      <c r="C232" s="88"/>
      <c r="D232" s="88"/>
      <c r="E232" s="88"/>
      <c r="F232" s="88"/>
      <c r="G232" s="88"/>
      <c r="H232" s="88"/>
      <c r="I232" s="88"/>
      <c r="J232" s="88"/>
      <c r="K232" s="88"/>
    </row>
    <row r="233" spans="2:11" hidden="1" x14ac:dyDescent="0.2">
      <c r="B233" s="88"/>
      <c r="C233" s="88"/>
      <c r="D233" s="88"/>
      <c r="E233" s="88"/>
      <c r="F233" s="88"/>
      <c r="G233" s="88"/>
      <c r="H233" s="88"/>
      <c r="I233" s="88"/>
      <c r="J233" s="88"/>
      <c r="K233" s="88"/>
    </row>
    <row r="234" spans="2:11" hidden="1" x14ac:dyDescent="0.2">
      <c r="B234" s="88"/>
      <c r="C234" s="88"/>
      <c r="D234" s="88"/>
      <c r="E234" s="88"/>
      <c r="F234" s="88"/>
      <c r="G234" s="88"/>
      <c r="H234" s="88"/>
      <c r="I234" s="88"/>
      <c r="J234" s="88"/>
      <c r="K234" s="88"/>
    </row>
    <row r="235" spans="2:11" hidden="1" x14ac:dyDescent="0.2">
      <c r="B235" s="88"/>
      <c r="C235" s="88"/>
      <c r="D235" s="88"/>
      <c r="E235" s="88"/>
      <c r="F235" s="88"/>
      <c r="G235" s="88"/>
      <c r="H235" s="88"/>
      <c r="I235" s="88"/>
      <c r="J235" s="88"/>
      <c r="K235" s="88"/>
    </row>
    <row r="236" spans="2:11" hidden="1" x14ac:dyDescent="0.2">
      <c r="B236" s="88"/>
      <c r="C236" s="88"/>
      <c r="D236" s="88"/>
      <c r="E236" s="88"/>
      <c r="F236" s="88"/>
      <c r="G236" s="88"/>
      <c r="H236" s="88"/>
      <c r="I236" s="88"/>
      <c r="J236" s="88"/>
      <c r="K236" s="88"/>
    </row>
    <row r="237" spans="2:11" hidden="1" x14ac:dyDescent="0.2">
      <c r="B237" s="88"/>
      <c r="C237" s="88"/>
      <c r="D237" s="88"/>
      <c r="E237" s="88"/>
      <c r="F237" s="88"/>
      <c r="G237" s="88"/>
      <c r="H237" s="88"/>
      <c r="I237" s="88"/>
      <c r="J237" s="88"/>
      <c r="K237" s="88"/>
    </row>
    <row r="238" spans="2:11" hidden="1" x14ac:dyDescent="0.2">
      <c r="B238" s="88"/>
      <c r="C238" s="88"/>
      <c r="D238" s="88"/>
      <c r="E238" s="88"/>
      <c r="F238" s="88"/>
      <c r="G238" s="88"/>
      <c r="H238" s="88"/>
      <c r="I238" s="88"/>
      <c r="J238" s="88"/>
      <c r="K238" s="88"/>
    </row>
    <row r="239" spans="2:11" hidden="1" x14ac:dyDescent="0.2">
      <c r="B239" s="88"/>
      <c r="C239" s="88"/>
      <c r="D239" s="88"/>
      <c r="E239" s="88"/>
      <c r="F239" s="88"/>
      <c r="G239" s="88"/>
      <c r="H239" s="88"/>
      <c r="I239" s="88"/>
      <c r="J239" s="88"/>
      <c r="K239" s="88"/>
    </row>
    <row r="240" spans="2:11" hidden="1" x14ac:dyDescent="0.2">
      <c r="B240" s="88"/>
      <c r="C240" s="88"/>
      <c r="D240" s="88"/>
      <c r="E240" s="88"/>
      <c r="F240" s="88"/>
      <c r="G240" s="88"/>
      <c r="H240" s="88"/>
      <c r="I240" s="88"/>
      <c r="J240" s="88"/>
      <c r="K240" s="88"/>
    </row>
    <row r="241" spans="2:11" hidden="1" x14ac:dyDescent="0.2">
      <c r="B241" s="88"/>
      <c r="C241" s="88"/>
      <c r="D241" s="88"/>
      <c r="E241" s="88"/>
      <c r="F241" s="88"/>
      <c r="G241" s="88"/>
      <c r="H241" s="88"/>
      <c r="I241" s="88"/>
      <c r="J241" s="88"/>
      <c r="K241" s="88"/>
    </row>
    <row r="242" spans="2:11" hidden="1" x14ac:dyDescent="0.2">
      <c r="B242" s="88"/>
      <c r="C242" s="88"/>
      <c r="D242" s="88"/>
      <c r="E242" s="88"/>
      <c r="F242" s="88"/>
      <c r="G242" s="88"/>
      <c r="H242" s="88"/>
      <c r="I242" s="88"/>
      <c r="J242" s="88"/>
      <c r="K242" s="88"/>
    </row>
    <row r="243" spans="2:11" hidden="1" x14ac:dyDescent="0.2">
      <c r="B243" s="88"/>
      <c r="C243" s="88"/>
      <c r="D243" s="88"/>
      <c r="E243" s="88"/>
      <c r="F243" s="88"/>
      <c r="G243" s="88"/>
      <c r="H243" s="88"/>
      <c r="I243" s="88"/>
      <c r="J243" s="88"/>
      <c r="K243" s="88"/>
    </row>
    <row r="244" spans="2:11" hidden="1" x14ac:dyDescent="0.2">
      <c r="B244" s="88"/>
      <c r="C244" s="88"/>
      <c r="D244" s="88"/>
      <c r="E244" s="88"/>
      <c r="F244" s="88"/>
      <c r="G244" s="88"/>
      <c r="H244" s="88"/>
      <c r="I244" s="88"/>
      <c r="J244" s="88"/>
      <c r="K244" s="88"/>
    </row>
    <row r="245" spans="2:11" hidden="1" x14ac:dyDescent="0.2">
      <c r="B245" s="88"/>
      <c r="C245" s="88"/>
      <c r="D245" s="88"/>
      <c r="E245" s="88"/>
      <c r="F245" s="88"/>
      <c r="G245" s="88"/>
      <c r="H245" s="88"/>
      <c r="I245" s="88"/>
      <c r="J245" s="88"/>
      <c r="K245" s="88"/>
    </row>
    <row r="246" spans="2:11" hidden="1" x14ac:dyDescent="0.2">
      <c r="B246" s="88"/>
      <c r="C246" s="88"/>
      <c r="D246" s="88"/>
      <c r="E246" s="88"/>
      <c r="F246" s="88"/>
      <c r="G246" s="88"/>
      <c r="H246" s="88"/>
      <c r="I246" s="88"/>
      <c r="J246" s="88"/>
      <c r="K246" s="88"/>
    </row>
    <row r="247" spans="2:11" hidden="1" x14ac:dyDescent="0.2">
      <c r="B247" s="88"/>
      <c r="C247" s="88"/>
      <c r="D247" s="88"/>
      <c r="E247" s="88"/>
      <c r="F247" s="88"/>
      <c r="G247" s="88"/>
      <c r="H247" s="88"/>
      <c r="I247" s="88"/>
      <c r="J247" s="88"/>
      <c r="K247" s="88"/>
    </row>
    <row r="248" spans="2:11" hidden="1" x14ac:dyDescent="0.2">
      <c r="B248" s="88"/>
      <c r="C248" s="88"/>
      <c r="D248" s="88"/>
      <c r="E248" s="88"/>
      <c r="F248" s="88"/>
      <c r="G248" s="88"/>
      <c r="H248" s="88"/>
      <c r="I248" s="88"/>
      <c r="J248" s="88"/>
      <c r="K248" s="88"/>
    </row>
    <row r="249" spans="2:11" hidden="1" x14ac:dyDescent="0.2">
      <c r="B249" s="88"/>
      <c r="C249" s="88"/>
      <c r="D249" s="88"/>
      <c r="E249" s="88"/>
      <c r="F249" s="88"/>
      <c r="G249" s="88"/>
      <c r="H249" s="88"/>
      <c r="I249" s="88"/>
      <c r="J249" s="88"/>
      <c r="K249" s="88"/>
    </row>
    <row r="250" spans="2:11" hidden="1" x14ac:dyDescent="0.2">
      <c r="B250" s="88"/>
      <c r="C250" s="88"/>
      <c r="D250" s="88"/>
      <c r="E250" s="88"/>
      <c r="F250" s="88"/>
      <c r="G250" s="88"/>
      <c r="H250" s="88"/>
      <c r="I250" s="88"/>
      <c r="J250" s="88"/>
      <c r="K250" s="88"/>
    </row>
    <row r="251" spans="2:11" hidden="1" x14ac:dyDescent="0.2">
      <c r="B251" s="88"/>
      <c r="C251" s="88"/>
      <c r="D251" s="88"/>
      <c r="E251" s="88"/>
      <c r="F251" s="88"/>
      <c r="G251" s="88"/>
      <c r="H251" s="88"/>
      <c r="I251" s="88"/>
      <c r="J251" s="88"/>
      <c r="K251" s="88"/>
    </row>
    <row r="252" spans="2:11" hidden="1" x14ac:dyDescent="0.2">
      <c r="B252" s="88"/>
      <c r="C252" s="88"/>
      <c r="D252" s="88"/>
      <c r="E252" s="88"/>
      <c r="F252" s="88"/>
      <c r="G252" s="88"/>
      <c r="H252" s="88"/>
      <c r="I252" s="88"/>
      <c r="J252" s="88"/>
      <c r="K252" s="88"/>
    </row>
    <row r="253" spans="2:11" hidden="1" x14ac:dyDescent="0.2">
      <c r="B253" s="88"/>
      <c r="C253" s="88"/>
      <c r="D253" s="88"/>
      <c r="E253" s="88"/>
      <c r="F253" s="88"/>
      <c r="G253" s="88"/>
      <c r="H253" s="88"/>
      <c r="I253" s="88"/>
      <c r="J253" s="88"/>
      <c r="K253" s="88"/>
    </row>
    <row r="254" spans="2:11" hidden="1" x14ac:dyDescent="0.2">
      <c r="B254" s="88"/>
      <c r="C254" s="88"/>
      <c r="D254" s="88"/>
      <c r="E254" s="88"/>
      <c r="F254" s="88"/>
      <c r="G254" s="88"/>
      <c r="H254" s="88"/>
      <c r="I254" s="88"/>
      <c r="J254" s="88"/>
      <c r="K254" s="88"/>
    </row>
    <row r="255" spans="2:11" hidden="1" x14ac:dyDescent="0.2">
      <c r="B255" s="88"/>
      <c r="C255" s="88"/>
      <c r="D255" s="88"/>
      <c r="E255" s="88"/>
      <c r="F255" s="88"/>
      <c r="G255" s="88"/>
      <c r="H255" s="88"/>
      <c r="I255" s="88"/>
      <c r="J255" s="88"/>
      <c r="K255" s="88"/>
    </row>
    <row r="256" spans="2:11" hidden="1" x14ac:dyDescent="0.2">
      <c r="B256" s="88"/>
      <c r="C256" s="88"/>
      <c r="D256" s="88"/>
      <c r="E256" s="88"/>
      <c r="F256" s="88"/>
      <c r="G256" s="88"/>
      <c r="H256" s="88"/>
      <c r="I256" s="88"/>
      <c r="J256" s="88"/>
      <c r="K256" s="88"/>
    </row>
    <row r="257" spans="2:11" hidden="1" x14ac:dyDescent="0.2">
      <c r="B257" s="88"/>
      <c r="C257" s="88"/>
      <c r="D257" s="88"/>
      <c r="E257" s="88"/>
      <c r="F257" s="88"/>
      <c r="G257" s="88"/>
      <c r="H257" s="88"/>
      <c r="I257" s="88"/>
      <c r="J257" s="88"/>
      <c r="K257" s="88"/>
    </row>
    <row r="258" spans="2:11" hidden="1" x14ac:dyDescent="0.2">
      <c r="B258" s="88"/>
      <c r="C258" s="88"/>
      <c r="D258" s="88"/>
      <c r="E258" s="88"/>
      <c r="F258" s="88"/>
      <c r="G258" s="88"/>
      <c r="H258" s="88"/>
      <c r="I258" s="88"/>
      <c r="J258" s="88"/>
      <c r="K258" s="88"/>
    </row>
    <row r="259" spans="2:11" hidden="1" x14ac:dyDescent="0.2">
      <c r="B259" s="88"/>
      <c r="C259" s="88"/>
      <c r="D259" s="88"/>
      <c r="E259" s="88"/>
      <c r="F259" s="88"/>
      <c r="G259" s="88"/>
      <c r="H259" s="88"/>
      <c r="I259" s="88"/>
      <c r="J259" s="88"/>
      <c r="K259" s="88"/>
    </row>
    <row r="260" spans="2:11" hidden="1" x14ac:dyDescent="0.2">
      <c r="B260" s="88"/>
      <c r="C260" s="88"/>
      <c r="D260" s="88"/>
      <c r="E260" s="88"/>
      <c r="F260" s="88"/>
      <c r="G260" s="88"/>
      <c r="H260" s="88"/>
      <c r="I260" s="88"/>
      <c r="J260" s="88"/>
      <c r="K260" s="88"/>
    </row>
    <row r="261" spans="2:11" hidden="1" x14ac:dyDescent="0.2">
      <c r="B261" s="88"/>
      <c r="C261" s="88"/>
      <c r="D261" s="88"/>
      <c r="E261" s="88"/>
      <c r="F261" s="88"/>
      <c r="G261" s="88"/>
      <c r="H261" s="88"/>
      <c r="I261" s="88"/>
      <c r="J261" s="88"/>
      <c r="K261" s="88"/>
    </row>
    <row r="262" spans="2:11" hidden="1" x14ac:dyDescent="0.2">
      <c r="B262" s="88"/>
      <c r="C262" s="88"/>
      <c r="D262" s="88"/>
      <c r="E262" s="88"/>
      <c r="F262" s="88"/>
      <c r="G262" s="88"/>
      <c r="H262" s="88"/>
      <c r="I262" s="88"/>
      <c r="J262" s="88"/>
      <c r="K262" s="88"/>
    </row>
    <row r="263" spans="2:11" hidden="1" x14ac:dyDescent="0.2">
      <c r="B263" s="88"/>
      <c r="C263" s="88"/>
      <c r="D263" s="88"/>
      <c r="E263" s="88"/>
      <c r="F263" s="88"/>
      <c r="G263" s="88"/>
      <c r="H263" s="88"/>
      <c r="I263" s="88"/>
      <c r="J263" s="88"/>
      <c r="K263" s="88"/>
    </row>
    <row r="264" spans="2:11" hidden="1" x14ac:dyDescent="0.2">
      <c r="B264" s="88"/>
      <c r="C264" s="88"/>
      <c r="D264" s="88"/>
      <c r="E264" s="88"/>
      <c r="F264" s="88"/>
      <c r="G264" s="88"/>
      <c r="H264" s="88"/>
      <c r="I264" s="88"/>
      <c r="J264" s="88"/>
      <c r="K264" s="88"/>
    </row>
    <row r="265" spans="2:11" hidden="1" x14ac:dyDescent="0.2">
      <c r="B265" s="88"/>
      <c r="C265" s="88"/>
      <c r="D265" s="88"/>
      <c r="E265" s="88"/>
      <c r="F265" s="88"/>
      <c r="G265" s="88"/>
      <c r="H265" s="88"/>
      <c r="I265" s="88"/>
      <c r="J265" s="88"/>
      <c r="K265" s="88"/>
    </row>
    <row r="266" spans="2:11" hidden="1" x14ac:dyDescent="0.2">
      <c r="B266" s="88"/>
      <c r="C266" s="88"/>
      <c r="D266" s="88"/>
      <c r="E266" s="88"/>
      <c r="F266" s="88"/>
      <c r="G266" s="88"/>
      <c r="H266" s="88"/>
      <c r="I266" s="88"/>
      <c r="J266" s="88"/>
      <c r="K266" s="88"/>
    </row>
    <row r="267" spans="2:11" hidden="1" x14ac:dyDescent="0.2">
      <c r="B267" s="88"/>
      <c r="C267" s="88"/>
      <c r="D267" s="88"/>
      <c r="E267" s="88"/>
      <c r="F267" s="88"/>
      <c r="G267" s="88"/>
      <c r="H267" s="88"/>
      <c r="I267" s="88"/>
      <c r="J267" s="88"/>
      <c r="K267" s="88"/>
    </row>
    <row r="268" spans="2:11" hidden="1" x14ac:dyDescent="0.2">
      <c r="B268" s="88"/>
      <c r="C268" s="88"/>
      <c r="D268" s="88"/>
      <c r="E268" s="88"/>
      <c r="F268" s="88"/>
      <c r="G268" s="88"/>
      <c r="H268" s="88"/>
      <c r="I268" s="88"/>
      <c r="J268" s="88"/>
      <c r="K268" s="88"/>
    </row>
    <row r="269" spans="2:11" hidden="1" x14ac:dyDescent="0.2">
      <c r="B269" s="88"/>
      <c r="C269" s="88"/>
      <c r="D269" s="88"/>
      <c r="E269" s="88"/>
      <c r="F269" s="88"/>
      <c r="G269" s="88"/>
      <c r="H269" s="88"/>
      <c r="I269" s="88"/>
      <c r="J269" s="88"/>
      <c r="K269" s="88"/>
    </row>
    <row r="270" spans="2:11" hidden="1" x14ac:dyDescent="0.2">
      <c r="B270" s="88"/>
      <c r="C270" s="88"/>
      <c r="D270" s="88"/>
      <c r="E270" s="88"/>
      <c r="F270" s="88"/>
      <c r="G270" s="88"/>
      <c r="H270" s="88"/>
      <c r="I270" s="88"/>
      <c r="J270" s="88"/>
      <c r="K270" s="88"/>
    </row>
    <row r="271" spans="2:11" hidden="1" x14ac:dyDescent="0.2">
      <c r="B271" s="88"/>
      <c r="C271" s="88"/>
      <c r="D271" s="88"/>
      <c r="E271" s="88"/>
      <c r="F271" s="88"/>
      <c r="G271" s="88"/>
      <c r="H271" s="88"/>
      <c r="I271" s="88"/>
      <c r="J271" s="88"/>
      <c r="K271" s="88"/>
    </row>
    <row r="272" spans="2:11" hidden="1" x14ac:dyDescent="0.2">
      <c r="B272" s="88"/>
      <c r="C272" s="88"/>
      <c r="D272" s="88"/>
      <c r="E272" s="88"/>
      <c r="F272" s="88"/>
      <c r="G272" s="88"/>
      <c r="H272" s="88"/>
      <c r="I272" s="88"/>
      <c r="J272" s="88"/>
      <c r="K272" s="88"/>
    </row>
    <row r="273" spans="2:11" hidden="1" x14ac:dyDescent="0.2">
      <c r="B273" s="88"/>
      <c r="C273" s="88"/>
      <c r="D273" s="88"/>
      <c r="E273" s="88"/>
      <c r="F273" s="88"/>
      <c r="G273" s="88"/>
      <c r="H273" s="88"/>
      <c r="I273" s="88"/>
      <c r="J273" s="88"/>
      <c r="K273" s="88"/>
    </row>
    <row r="274" spans="2:11" hidden="1" x14ac:dyDescent="0.2">
      <c r="B274" s="88"/>
      <c r="C274" s="88"/>
      <c r="D274" s="88"/>
      <c r="E274" s="88"/>
      <c r="F274" s="88"/>
      <c r="G274" s="88"/>
      <c r="H274" s="88"/>
      <c r="I274" s="88"/>
      <c r="J274" s="88"/>
      <c r="K274" s="88"/>
    </row>
    <row r="275" spans="2:11" hidden="1" x14ac:dyDescent="0.2">
      <c r="B275" s="88"/>
      <c r="C275" s="88"/>
      <c r="D275" s="88"/>
      <c r="E275" s="88"/>
      <c r="F275" s="88"/>
      <c r="G275" s="88"/>
      <c r="H275" s="88"/>
      <c r="I275" s="88"/>
      <c r="J275" s="88"/>
      <c r="K275" s="88"/>
    </row>
    <row r="276" spans="2:11" hidden="1" x14ac:dyDescent="0.2">
      <c r="B276" s="88"/>
      <c r="C276" s="88"/>
      <c r="D276" s="88"/>
      <c r="E276" s="88"/>
      <c r="F276" s="88"/>
      <c r="G276" s="88"/>
      <c r="H276" s="88"/>
      <c r="I276" s="88"/>
      <c r="J276" s="88"/>
      <c r="K276" s="88"/>
    </row>
    <row r="277" spans="2:11" hidden="1" x14ac:dyDescent="0.2">
      <c r="B277" s="88"/>
      <c r="C277" s="88"/>
      <c r="D277" s="88"/>
      <c r="E277" s="88"/>
      <c r="F277" s="88"/>
      <c r="G277" s="88"/>
      <c r="H277" s="88"/>
      <c r="I277" s="88"/>
      <c r="J277" s="88"/>
      <c r="K277" s="88"/>
    </row>
    <row r="278" spans="2:11" hidden="1" x14ac:dyDescent="0.2">
      <c r="B278" s="88"/>
      <c r="C278" s="88"/>
      <c r="D278" s="88"/>
      <c r="E278" s="88"/>
      <c r="F278" s="88"/>
      <c r="G278" s="88"/>
      <c r="H278" s="88"/>
      <c r="I278" s="88"/>
      <c r="J278" s="88"/>
      <c r="K278" s="88"/>
    </row>
    <row r="279" spans="2:11" hidden="1" x14ac:dyDescent="0.2">
      <c r="B279" s="88"/>
      <c r="C279" s="88"/>
      <c r="D279" s="88"/>
      <c r="E279" s="88"/>
      <c r="F279" s="88"/>
      <c r="G279" s="88"/>
      <c r="H279" s="88"/>
      <c r="I279" s="88"/>
      <c r="J279" s="88"/>
      <c r="K279" s="88"/>
    </row>
    <row r="280" spans="2:11" hidden="1" x14ac:dyDescent="0.2">
      <c r="B280" s="88"/>
      <c r="C280" s="88"/>
      <c r="D280" s="88"/>
      <c r="E280" s="88"/>
      <c r="F280" s="88"/>
      <c r="G280" s="88"/>
      <c r="H280" s="88"/>
      <c r="I280" s="88"/>
      <c r="J280" s="88"/>
      <c r="K280" s="88"/>
    </row>
    <row r="281" spans="2:11" hidden="1" x14ac:dyDescent="0.2">
      <c r="B281" s="88"/>
      <c r="C281" s="88"/>
      <c r="D281" s="88"/>
      <c r="E281" s="88"/>
      <c r="F281" s="88"/>
      <c r="G281" s="88"/>
      <c r="H281" s="88"/>
      <c r="I281" s="88"/>
      <c r="J281" s="88"/>
      <c r="K281" s="88"/>
    </row>
    <row r="282" spans="2:11" hidden="1" x14ac:dyDescent="0.2">
      <c r="B282" s="88"/>
      <c r="C282" s="88"/>
      <c r="D282" s="88"/>
      <c r="E282" s="88"/>
      <c r="F282" s="88"/>
      <c r="G282" s="88"/>
      <c r="H282" s="88"/>
      <c r="I282" s="88"/>
      <c r="J282" s="88"/>
      <c r="K282" s="88"/>
    </row>
    <row r="283" spans="2:11" hidden="1" x14ac:dyDescent="0.2">
      <c r="B283" s="88"/>
      <c r="C283" s="88"/>
      <c r="D283" s="88"/>
      <c r="E283" s="88"/>
      <c r="F283" s="88"/>
      <c r="G283" s="88"/>
      <c r="H283" s="88"/>
      <c r="I283" s="88"/>
      <c r="J283" s="88"/>
      <c r="K283" s="88"/>
    </row>
    <row r="284" spans="2:11" hidden="1" x14ac:dyDescent="0.2">
      <c r="B284" s="88"/>
      <c r="C284" s="88"/>
      <c r="D284" s="88"/>
      <c r="E284" s="88"/>
      <c r="F284" s="88"/>
      <c r="G284" s="88"/>
      <c r="H284" s="88"/>
      <c r="I284" s="88"/>
      <c r="J284" s="88"/>
      <c r="K284" s="88"/>
    </row>
    <row r="285" spans="2:11" hidden="1" x14ac:dyDescent="0.2">
      <c r="B285" s="88"/>
      <c r="C285" s="88"/>
      <c r="D285" s="88"/>
      <c r="E285" s="88"/>
      <c r="F285" s="88"/>
      <c r="G285" s="88"/>
      <c r="H285" s="88"/>
      <c r="I285" s="88"/>
      <c r="J285" s="88"/>
      <c r="K285" s="88"/>
    </row>
    <row r="286" spans="2:11" hidden="1" x14ac:dyDescent="0.2">
      <c r="B286" s="88"/>
      <c r="C286" s="88"/>
      <c r="D286" s="88"/>
      <c r="E286" s="88"/>
      <c r="F286" s="88"/>
      <c r="G286" s="88"/>
      <c r="H286" s="88"/>
      <c r="I286" s="88"/>
      <c r="J286" s="88"/>
      <c r="K286" s="88"/>
    </row>
    <row r="287" spans="2:11" hidden="1" x14ac:dyDescent="0.2">
      <c r="B287" s="88"/>
      <c r="C287" s="88"/>
      <c r="D287" s="88"/>
      <c r="E287" s="88"/>
      <c r="F287" s="88"/>
      <c r="G287" s="88"/>
      <c r="H287" s="88"/>
      <c r="I287" s="88"/>
      <c r="J287" s="88"/>
      <c r="K287" s="88"/>
    </row>
    <row r="288" spans="2:11" hidden="1" x14ac:dyDescent="0.2">
      <c r="B288" s="88"/>
      <c r="C288" s="88"/>
      <c r="D288" s="88"/>
      <c r="E288" s="88"/>
      <c r="F288" s="88"/>
      <c r="G288" s="88"/>
      <c r="H288" s="88"/>
      <c r="I288" s="88"/>
      <c r="J288" s="88"/>
      <c r="K288" s="88"/>
    </row>
    <row r="289" spans="2:11" hidden="1" x14ac:dyDescent="0.2">
      <c r="B289" s="88"/>
      <c r="C289" s="88"/>
      <c r="D289" s="88"/>
      <c r="E289" s="88"/>
      <c r="F289" s="88"/>
      <c r="G289" s="88"/>
      <c r="H289" s="88"/>
      <c r="I289" s="88"/>
      <c r="J289" s="88"/>
      <c r="K289" s="88"/>
    </row>
    <row r="290" spans="2:11" hidden="1" x14ac:dyDescent="0.2">
      <c r="B290" s="88"/>
      <c r="C290" s="88"/>
      <c r="D290" s="88"/>
      <c r="E290" s="88"/>
      <c r="F290" s="88"/>
      <c r="G290" s="88"/>
      <c r="H290" s="88"/>
      <c r="I290" s="88"/>
      <c r="J290" s="88"/>
      <c r="K290" s="88"/>
    </row>
    <row r="291" spans="2:11" hidden="1" x14ac:dyDescent="0.2">
      <c r="B291" s="88"/>
      <c r="C291" s="88"/>
      <c r="D291" s="88"/>
      <c r="E291" s="88"/>
      <c r="F291" s="88"/>
      <c r="G291" s="88"/>
      <c r="H291" s="88"/>
      <c r="I291" s="88"/>
      <c r="J291" s="88"/>
      <c r="K291" s="88"/>
    </row>
    <row r="292" spans="2:11" hidden="1" x14ac:dyDescent="0.2">
      <c r="B292" s="88"/>
      <c r="C292" s="88"/>
      <c r="D292" s="88"/>
      <c r="E292" s="88"/>
      <c r="F292" s="88"/>
      <c r="G292" s="88"/>
      <c r="H292" s="88"/>
      <c r="I292" s="88"/>
      <c r="J292" s="88"/>
      <c r="K292" s="88"/>
    </row>
    <row r="293" spans="2:11" hidden="1" x14ac:dyDescent="0.2">
      <c r="B293" s="88"/>
      <c r="C293" s="88"/>
      <c r="D293" s="88"/>
      <c r="E293" s="88"/>
      <c r="F293" s="88"/>
      <c r="G293" s="88"/>
      <c r="H293" s="88"/>
      <c r="I293" s="88"/>
      <c r="J293" s="88"/>
      <c r="K293" s="88"/>
    </row>
    <row r="294" spans="2:11" hidden="1" x14ac:dyDescent="0.2">
      <c r="B294" s="88"/>
      <c r="C294" s="88"/>
      <c r="D294" s="88"/>
      <c r="E294" s="88"/>
      <c r="F294" s="88"/>
      <c r="G294" s="88"/>
      <c r="H294" s="88"/>
      <c r="I294" s="88"/>
      <c r="J294" s="88"/>
      <c r="K294" s="88"/>
    </row>
    <row r="295" spans="2:11" hidden="1" x14ac:dyDescent="0.2">
      <c r="B295" s="88"/>
      <c r="C295" s="88"/>
      <c r="D295" s="88"/>
      <c r="E295" s="88"/>
      <c r="F295" s="88"/>
      <c r="G295" s="88"/>
      <c r="H295" s="88"/>
      <c r="I295" s="88"/>
      <c r="J295" s="88"/>
      <c r="K295" s="88"/>
    </row>
    <row r="296" spans="2:11" hidden="1" x14ac:dyDescent="0.2">
      <c r="B296" s="88"/>
      <c r="C296" s="88"/>
      <c r="D296" s="88"/>
      <c r="E296" s="88"/>
      <c r="F296" s="88"/>
      <c r="G296" s="88"/>
      <c r="H296" s="88"/>
      <c r="I296" s="88"/>
      <c r="J296" s="88"/>
      <c r="K296" s="88"/>
    </row>
    <row r="297" spans="2:11" hidden="1" x14ac:dyDescent="0.2">
      <c r="B297" s="88"/>
      <c r="C297" s="88"/>
      <c r="D297" s="88"/>
      <c r="E297" s="88"/>
      <c r="F297" s="88"/>
      <c r="G297" s="88"/>
      <c r="H297" s="88"/>
      <c r="I297" s="88"/>
      <c r="J297" s="88"/>
      <c r="K297" s="88"/>
    </row>
    <row r="298" spans="2:11" hidden="1" x14ac:dyDescent="0.2">
      <c r="B298" s="88"/>
      <c r="C298" s="88"/>
      <c r="D298" s="88"/>
      <c r="E298" s="88"/>
      <c r="F298" s="88"/>
      <c r="G298" s="88"/>
      <c r="H298" s="88"/>
      <c r="I298" s="88"/>
      <c r="J298" s="88"/>
      <c r="K298" s="88"/>
    </row>
    <row r="299" spans="2:11" hidden="1" x14ac:dyDescent="0.2">
      <c r="B299" s="88"/>
      <c r="C299" s="88"/>
      <c r="D299" s="88"/>
      <c r="E299" s="88"/>
      <c r="F299" s="88"/>
      <c r="G299" s="88"/>
      <c r="H299" s="88"/>
      <c r="I299" s="88"/>
      <c r="J299" s="88"/>
      <c r="K299" s="88"/>
    </row>
    <row r="300" spans="2:11" hidden="1" x14ac:dyDescent="0.2">
      <c r="B300" s="88"/>
      <c r="C300" s="88"/>
      <c r="D300" s="88"/>
      <c r="E300" s="88"/>
      <c r="F300" s="88"/>
      <c r="G300" s="88"/>
      <c r="H300" s="88"/>
      <c r="I300" s="88"/>
      <c r="J300" s="88"/>
      <c r="K300" s="88"/>
    </row>
    <row r="301" spans="2:11" hidden="1" x14ac:dyDescent="0.2">
      <c r="B301" s="88"/>
      <c r="C301" s="88"/>
      <c r="D301" s="88"/>
      <c r="E301" s="88"/>
      <c r="F301" s="88"/>
      <c r="G301" s="88"/>
      <c r="H301" s="88"/>
      <c r="I301" s="88"/>
      <c r="J301" s="88"/>
      <c r="K301" s="88"/>
    </row>
    <row r="302" spans="2:11" hidden="1" x14ac:dyDescent="0.2">
      <c r="B302" s="88"/>
      <c r="C302" s="88"/>
      <c r="D302" s="88"/>
      <c r="E302" s="88"/>
      <c r="F302" s="88"/>
      <c r="G302" s="88"/>
      <c r="H302" s="88"/>
      <c r="I302" s="88"/>
      <c r="J302" s="88"/>
      <c r="K302" s="88"/>
    </row>
    <row r="303" spans="2:11" hidden="1" x14ac:dyDescent="0.2">
      <c r="B303" s="88"/>
      <c r="C303" s="88"/>
      <c r="D303" s="88"/>
      <c r="E303" s="88"/>
      <c r="F303" s="88"/>
      <c r="G303" s="88"/>
      <c r="H303" s="88"/>
      <c r="I303" s="88"/>
      <c r="J303" s="88"/>
      <c r="K303" s="88"/>
    </row>
    <row r="304" spans="2:11" hidden="1" x14ac:dyDescent="0.2">
      <c r="B304" s="88"/>
      <c r="C304" s="88"/>
      <c r="D304" s="88"/>
      <c r="E304" s="88"/>
      <c r="F304" s="88"/>
      <c r="G304" s="88"/>
      <c r="H304" s="88"/>
      <c r="I304" s="88"/>
      <c r="J304" s="88"/>
      <c r="K304" s="88"/>
    </row>
    <row r="305" spans="2:11" hidden="1" x14ac:dyDescent="0.2">
      <c r="B305" s="88"/>
      <c r="C305" s="88"/>
      <c r="D305" s="88"/>
      <c r="E305" s="88"/>
      <c r="F305" s="88"/>
      <c r="G305" s="88"/>
      <c r="H305" s="88"/>
      <c r="I305" s="88"/>
      <c r="J305" s="88"/>
      <c r="K305" s="88"/>
    </row>
    <row r="306" spans="2:11" hidden="1" x14ac:dyDescent="0.2">
      <c r="B306" s="88"/>
      <c r="C306" s="88"/>
      <c r="D306" s="88"/>
      <c r="E306" s="88"/>
      <c r="F306" s="88"/>
      <c r="G306" s="88"/>
      <c r="H306" s="88"/>
      <c r="I306" s="88"/>
      <c r="J306" s="88"/>
      <c r="K306" s="88"/>
    </row>
    <row r="307" spans="2:11" hidden="1" x14ac:dyDescent="0.2">
      <c r="B307" s="88"/>
      <c r="C307" s="88"/>
      <c r="D307" s="88"/>
      <c r="E307" s="88"/>
      <c r="F307" s="88"/>
      <c r="G307" s="88"/>
      <c r="H307" s="88"/>
      <c r="I307" s="88"/>
      <c r="J307" s="88"/>
      <c r="K307" s="88"/>
    </row>
    <row r="308" spans="2:11" hidden="1" x14ac:dyDescent="0.2">
      <c r="B308" s="88"/>
      <c r="C308" s="88"/>
      <c r="D308" s="88"/>
      <c r="E308" s="88"/>
      <c r="F308" s="88"/>
      <c r="G308" s="88"/>
      <c r="H308" s="88"/>
      <c r="I308" s="88"/>
      <c r="J308" s="88"/>
      <c r="K308" s="88"/>
    </row>
    <row r="309" spans="2:11" hidden="1" x14ac:dyDescent="0.2">
      <c r="B309" s="88"/>
      <c r="C309" s="88"/>
      <c r="D309" s="88"/>
      <c r="E309" s="88"/>
      <c r="F309" s="88"/>
      <c r="G309" s="88"/>
      <c r="H309" s="88"/>
      <c r="I309" s="88"/>
      <c r="J309" s="88"/>
      <c r="K309" s="88"/>
    </row>
    <row r="310" spans="2:11" hidden="1" x14ac:dyDescent="0.2">
      <c r="B310" s="88"/>
      <c r="C310" s="88"/>
      <c r="D310" s="88"/>
      <c r="E310" s="88"/>
      <c r="F310" s="88"/>
      <c r="G310" s="88"/>
      <c r="H310" s="88"/>
      <c r="I310" s="88"/>
      <c r="J310" s="88"/>
      <c r="K310" s="88"/>
    </row>
    <row r="311" spans="2:11" hidden="1" x14ac:dyDescent="0.2">
      <c r="B311" s="88"/>
      <c r="C311" s="88"/>
      <c r="D311" s="88"/>
      <c r="E311" s="88"/>
      <c r="F311" s="88"/>
      <c r="G311" s="88"/>
      <c r="H311" s="88"/>
      <c r="I311" s="88"/>
      <c r="J311" s="88"/>
      <c r="K311" s="88"/>
    </row>
    <row r="312" spans="2:11" hidden="1" x14ac:dyDescent="0.2">
      <c r="B312" s="88"/>
      <c r="C312" s="88"/>
      <c r="D312" s="88"/>
      <c r="E312" s="88"/>
      <c r="F312" s="88"/>
      <c r="G312" s="88"/>
      <c r="H312" s="88"/>
      <c r="I312" s="88"/>
      <c r="J312" s="88"/>
      <c r="K312" s="88"/>
    </row>
    <row r="313" spans="2:11" hidden="1" x14ac:dyDescent="0.2">
      <c r="B313" s="88"/>
      <c r="C313" s="88"/>
      <c r="D313" s="88"/>
      <c r="E313" s="88"/>
      <c r="F313" s="88"/>
      <c r="G313" s="88"/>
      <c r="H313" s="88"/>
      <c r="I313" s="88"/>
      <c r="J313" s="88"/>
      <c r="K313" s="88"/>
    </row>
    <row r="314" spans="2:11" hidden="1" x14ac:dyDescent="0.2">
      <c r="B314" s="88"/>
      <c r="C314" s="88"/>
      <c r="D314" s="88"/>
      <c r="E314" s="88"/>
      <c r="F314" s="88"/>
      <c r="G314" s="88"/>
      <c r="H314" s="88"/>
      <c r="I314" s="88"/>
      <c r="J314" s="88"/>
      <c r="K314" s="88"/>
    </row>
    <row r="315" spans="2:11" hidden="1" x14ac:dyDescent="0.2">
      <c r="B315" s="88"/>
      <c r="C315" s="88"/>
      <c r="D315" s="88"/>
      <c r="E315" s="88"/>
      <c r="F315" s="88"/>
      <c r="G315" s="88"/>
      <c r="H315" s="88"/>
      <c r="I315" s="88"/>
      <c r="J315" s="88"/>
      <c r="K315" s="88"/>
    </row>
    <row r="316" spans="2:11" hidden="1" x14ac:dyDescent="0.2">
      <c r="B316" s="88"/>
      <c r="C316" s="88"/>
      <c r="D316" s="88"/>
      <c r="E316" s="88"/>
      <c r="F316" s="88"/>
      <c r="G316" s="88"/>
      <c r="H316" s="88"/>
      <c r="I316" s="88"/>
      <c r="J316" s="88"/>
      <c r="K316" s="88"/>
    </row>
    <row r="317" spans="2:11" hidden="1" x14ac:dyDescent="0.2">
      <c r="B317" s="88"/>
      <c r="C317" s="88"/>
      <c r="D317" s="88"/>
      <c r="E317" s="88"/>
      <c r="F317" s="88"/>
      <c r="G317" s="88"/>
      <c r="H317" s="88"/>
      <c r="I317" s="88"/>
      <c r="J317" s="88"/>
      <c r="K317" s="88"/>
    </row>
    <row r="318" spans="2:11" hidden="1" x14ac:dyDescent="0.2">
      <c r="B318" s="88"/>
      <c r="C318" s="88"/>
      <c r="D318" s="88"/>
      <c r="E318" s="88"/>
      <c r="F318" s="88"/>
      <c r="G318" s="88"/>
      <c r="H318" s="88"/>
      <c r="I318" s="88"/>
      <c r="J318" s="88"/>
      <c r="K318" s="88"/>
    </row>
    <row r="319" spans="2:11" hidden="1" x14ac:dyDescent="0.2">
      <c r="B319" s="88"/>
      <c r="C319" s="88"/>
      <c r="D319" s="88"/>
      <c r="E319" s="88"/>
      <c r="F319" s="88"/>
      <c r="G319" s="88"/>
      <c r="H319" s="88"/>
      <c r="I319" s="88"/>
      <c r="J319" s="88"/>
      <c r="K319" s="88"/>
    </row>
    <row r="320" spans="2:11" hidden="1" x14ac:dyDescent="0.2">
      <c r="B320" s="88"/>
      <c r="C320" s="88"/>
      <c r="D320" s="88"/>
      <c r="E320" s="88"/>
      <c r="F320" s="88"/>
      <c r="G320" s="88"/>
      <c r="H320" s="88"/>
      <c r="I320" s="88"/>
      <c r="J320" s="88"/>
      <c r="K320" s="88"/>
    </row>
    <row r="321" spans="2:11" hidden="1" x14ac:dyDescent="0.2">
      <c r="B321" s="88"/>
      <c r="C321" s="88"/>
      <c r="D321" s="88"/>
      <c r="E321" s="88"/>
      <c r="F321" s="88"/>
      <c r="G321" s="88"/>
      <c r="H321" s="88"/>
      <c r="I321" s="88"/>
      <c r="J321" s="88"/>
      <c r="K321" s="88"/>
    </row>
    <row r="322" spans="2:11" hidden="1" x14ac:dyDescent="0.2">
      <c r="B322" s="88"/>
      <c r="C322" s="88"/>
      <c r="D322" s="88"/>
      <c r="E322" s="88"/>
      <c r="F322" s="88"/>
      <c r="G322" s="88"/>
      <c r="H322" s="88"/>
      <c r="I322" s="88"/>
      <c r="J322" s="88"/>
      <c r="K322" s="88"/>
    </row>
    <row r="323" spans="2:11" hidden="1" x14ac:dyDescent="0.2">
      <c r="B323" s="88"/>
      <c r="C323" s="88"/>
      <c r="D323" s="88"/>
      <c r="E323" s="88"/>
      <c r="F323" s="88"/>
      <c r="G323" s="88"/>
      <c r="H323" s="88"/>
      <c r="I323" s="88"/>
      <c r="J323" s="88"/>
      <c r="K323" s="88"/>
    </row>
    <row r="324" spans="2:11" hidden="1" x14ac:dyDescent="0.2">
      <c r="B324" s="88"/>
      <c r="C324" s="88"/>
      <c r="D324" s="88"/>
      <c r="E324" s="88"/>
      <c r="F324" s="88"/>
      <c r="G324" s="88"/>
      <c r="H324" s="88"/>
      <c r="I324" s="88"/>
      <c r="J324" s="88"/>
      <c r="K324" s="88"/>
    </row>
    <row r="325" spans="2:11" hidden="1" x14ac:dyDescent="0.2">
      <c r="B325" s="88"/>
      <c r="C325" s="88"/>
      <c r="D325" s="88"/>
      <c r="E325" s="88"/>
      <c r="F325" s="88"/>
      <c r="G325" s="88"/>
      <c r="H325" s="88"/>
      <c r="I325" s="88"/>
      <c r="J325" s="88"/>
      <c r="K325" s="88"/>
    </row>
    <row r="326" spans="2:11" hidden="1" x14ac:dyDescent="0.2">
      <c r="B326" s="88"/>
      <c r="C326" s="88"/>
      <c r="D326" s="88"/>
      <c r="E326" s="88"/>
      <c r="F326" s="88"/>
      <c r="G326" s="88"/>
      <c r="H326" s="88"/>
      <c r="I326" s="88"/>
      <c r="J326" s="88"/>
      <c r="K326" s="88"/>
    </row>
    <row r="327" spans="2:11" hidden="1" x14ac:dyDescent="0.2">
      <c r="B327" s="88"/>
      <c r="C327" s="88"/>
      <c r="D327" s="88"/>
      <c r="E327" s="88"/>
      <c r="F327" s="88"/>
      <c r="G327" s="88"/>
      <c r="H327" s="88"/>
      <c r="I327" s="88"/>
      <c r="J327" s="88"/>
      <c r="K327" s="88"/>
    </row>
    <row r="328" spans="2:11" hidden="1" x14ac:dyDescent="0.2">
      <c r="B328" s="88"/>
      <c r="C328" s="88"/>
      <c r="D328" s="88"/>
      <c r="E328" s="88"/>
      <c r="F328" s="88"/>
      <c r="G328" s="88"/>
      <c r="H328" s="88"/>
      <c r="I328" s="88"/>
      <c r="J328" s="88"/>
      <c r="K328" s="88"/>
    </row>
    <row r="329" spans="2:11" hidden="1" x14ac:dyDescent="0.2">
      <c r="B329" s="88"/>
      <c r="C329" s="88"/>
      <c r="D329" s="88"/>
      <c r="E329" s="88"/>
      <c r="F329" s="88"/>
      <c r="G329" s="88"/>
      <c r="H329" s="88"/>
      <c r="I329" s="88"/>
      <c r="J329" s="88"/>
      <c r="K329" s="88"/>
    </row>
    <row r="330" spans="2:11" hidden="1" x14ac:dyDescent="0.2">
      <c r="B330" s="88"/>
      <c r="C330" s="88"/>
      <c r="D330" s="88"/>
      <c r="E330" s="88"/>
      <c r="F330" s="88"/>
      <c r="G330" s="88"/>
      <c r="H330" s="88"/>
      <c r="I330" s="88"/>
      <c r="J330" s="88"/>
      <c r="K330" s="88"/>
    </row>
    <row r="331" spans="2:11" hidden="1" x14ac:dyDescent="0.2">
      <c r="B331" s="88"/>
      <c r="C331" s="88"/>
      <c r="D331" s="88"/>
      <c r="E331" s="88"/>
      <c r="F331" s="88"/>
      <c r="G331" s="88"/>
      <c r="H331" s="88"/>
      <c r="I331" s="88"/>
      <c r="J331" s="88"/>
      <c r="K331" s="88"/>
    </row>
    <row r="332" spans="2:11" hidden="1" x14ac:dyDescent="0.2">
      <c r="B332" s="88"/>
      <c r="C332" s="88"/>
      <c r="D332" s="88"/>
      <c r="E332" s="88"/>
      <c r="F332" s="88"/>
      <c r="G332" s="88"/>
      <c r="H332" s="88"/>
      <c r="I332" s="88"/>
      <c r="J332" s="88"/>
      <c r="K332" s="88"/>
    </row>
    <row r="333" spans="2:11" hidden="1" x14ac:dyDescent="0.2">
      <c r="B333" s="88"/>
      <c r="C333" s="88"/>
      <c r="D333" s="88"/>
      <c r="E333" s="88"/>
      <c r="F333" s="88"/>
      <c r="G333" s="88"/>
      <c r="H333" s="88"/>
      <c r="I333" s="88"/>
      <c r="J333" s="88"/>
      <c r="K333" s="88"/>
    </row>
    <row r="334" spans="2:11" hidden="1" x14ac:dyDescent="0.2">
      <c r="B334" s="88"/>
      <c r="C334" s="88"/>
      <c r="D334" s="88"/>
      <c r="E334" s="88"/>
      <c r="F334" s="88"/>
      <c r="G334" s="88"/>
      <c r="H334" s="88"/>
      <c r="I334" s="88"/>
      <c r="J334" s="88"/>
      <c r="K334" s="88"/>
    </row>
    <row r="335" spans="2:11" hidden="1" x14ac:dyDescent="0.2">
      <c r="B335" s="88"/>
      <c r="C335" s="88"/>
      <c r="D335" s="88"/>
      <c r="E335" s="88"/>
      <c r="F335" s="88"/>
      <c r="G335" s="88"/>
      <c r="H335" s="88"/>
      <c r="I335" s="88"/>
      <c r="J335" s="88"/>
      <c r="K335" s="88"/>
    </row>
    <row r="336" spans="2:11" hidden="1" x14ac:dyDescent="0.2">
      <c r="B336" s="88"/>
      <c r="C336" s="88"/>
      <c r="D336" s="88"/>
      <c r="E336" s="88"/>
      <c r="F336" s="88"/>
      <c r="G336" s="88"/>
      <c r="H336" s="88"/>
      <c r="I336" s="88"/>
      <c r="J336" s="88"/>
      <c r="K336" s="88"/>
    </row>
    <row r="337" spans="2:11" hidden="1" x14ac:dyDescent="0.2">
      <c r="B337" s="88"/>
      <c r="C337" s="88"/>
      <c r="D337" s="88"/>
      <c r="E337" s="88"/>
      <c r="F337" s="88"/>
      <c r="G337" s="88"/>
      <c r="H337" s="88"/>
      <c r="I337" s="88"/>
      <c r="J337" s="88"/>
      <c r="K337" s="88"/>
    </row>
    <row r="338" spans="2:11" hidden="1" x14ac:dyDescent="0.2">
      <c r="B338" s="88"/>
      <c r="C338" s="88"/>
      <c r="D338" s="88"/>
      <c r="E338" s="88"/>
      <c r="F338" s="88"/>
      <c r="G338" s="88"/>
      <c r="H338" s="88"/>
      <c r="I338" s="88"/>
      <c r="J338" s="88"/>
      <c r="K338" s="88"/>
    </row>
    <row r="339" spans="2:11" hidden="1" x14ac:dyDescent="0.2">
      <c r="B339" s="88"/>
      <c r="C339" s="88"/>
      <c r="D339" s="88"/>
      <c r="E339" s="88"/>
      <c r="F339" s="88"/>
      <c r="G339" s="88"/>
      <c r="H339" s="88"/>
      <c r="I339" s="88"/>
      <c r="J339" s="88"/>
      <c r="K339" s="88"/>
    </row>
    <row r="340" spans="2:11" hidden="1" x14ac:dyDescent="0.2">
      <c r="B340" s="88"/>
      <c r="C340" s="88"/>
      <c r="D340" s="88"/>
      <c r="E340" s="88"/>
      <c r="F340" s="88"/>
      <c r="G340" s="88"/>
      <c r="H340" s="88"/>
      <c r="I340" s="88"/>
      <c r="J340" s="88"/>
      <c r="K340" s="88"/>
    </row>
    <row r="341" spans="2:11" hidden="1" x14ac:dyDescent="0.2">
      <c r="B341" s="88"/>
      <c r="C341" s="88"/>
      <c r="D341" s="88"/>
      <c r="E341" s="88"/>
      <c r="F341" s="88"/>
      <c r="G341" s="88"/>
      <c r="H341" s="88"/>
      <c r="I341" s="88"/>
      <c r="J341" s="88"/>
      <c r="K341" s="88"/>
    </row>
    <row r="342" spans="2:11" hidden="1" x14ac:dyDescent="0.2">
      <c r="B342" s="88"/>
      <c r="C342" s="88"/>
      <c r="D342" s="88"/>
      <c r="E342" s="88"/>
      <c r="F342" s="88"/>
      <c r="G342" s="88"/>
      <c r="H342" s="88"/>
      <c r="I342" s="88"/>
      <c r="J342" s="88"/>
      <c r="K342" s="88"/>
    </row>
    <row r="343" spans="2:11" hidden="1" x14ac:dyDescent="0.2">
      <c r="B343" s="88"/>
      <c r="C343" s="88"/>
      <c r="D343" s="88"/>
      <c r="E343" s="88"/>
      <c r="F343" s="88"/>
      <c r="G343" s="88"/>
      <c r="H343" s="88"/>
      <c r="I343" s="88"/>
      <c r="J343" s="88"/>
      <c r="K343" s="88"/>
    </row>
    <row r="344" spans="2:11" hidden="1" x14ac:dyDescent="0.2">
      <c r="B344" s="88"/>
      <c r="C344" s="88"/>
      <c r="D344" s="88"/>
      <c r="E344" s="88"/>
      <c r="F344" s="88"/>
      <c r="G344" s="88"/>
      <c r="H344" s="88"/>
      <c r="I344" s="88"/>
      <c r="J344" s="88"/>
      <c r="K344" s="88"/>
    </row>
    <row r="345" spans="2:11" hidden="1" x14ac:dyDescent="0.2">
      <c r="B345" s="88"/>
      <c r="C345" s="88"/>
      <c r="D345" s="88"/>
      <c r="E345" s="88"/>
      <c r="F345" s="88"/>
      <c r="G345" s="88"/>
      <c r="H345" s="88"/>
      <c r="I345" s="88"/>
      <c r="J345" s="88"/>
      <c r="K345" s="88"/>
    </row>
    <row r="346" spans="2:11" hidden="1" x14ac:dyDescent="0.2">
      <c r="B346" s="88"/>
      <c r="C346" s="88"/>
      <c r="D346" s="88"/>
      <c r="E346" s="88"/>
      <c r="F346" s="88"/>
      <c r="G346" s="88"/>
      <c r="H346" s="88"/>
      <c r="I346" s="88"/>
      <c r="J346" s="88"/>
      <c r="K346" s="88"/>
    </row>
    <row r="347" spans="2:11" hidden="1" x14ac:dyDescent="0.2">
      <c r="B347" s="88"/>
      <c r="C347" s="88"/>
      <c r="D347" s="88"/>
      <c r="E347" s="88"/>
      <c r="F347" s="88"/>
      <c r="G347" s="88"/>
      <c r="H347" s="88"/>
      <c r="I347" s="88"/>
      <c r="J347" s="88"/>
      <c r="K347" s="88"/>
    </row>
    <row r="348" spans="2:11" hidden="1" x14ac:dyDescent="0.2">
      <c r="B348" s="88"/>
      <c r="C348" s="88"/>
      <c r="D348" s="88"/>
      <c r="E348" s="88"/>
      <c r="F348" s="88"/>
      <c r="G348" s="88"/>
      <c r="H348" s="88"/>
      <c r="I348" s="88"/>
      <c r="J348" s="88"/>
      <c r="K348" s="88"/>
    </row>
    <row r="349" spans="2:11" hidden="1" x14ac:dyDescent="0.2">
      <c r="B349" s="88"/>
      <c r="C349" s="88"/>
      <c r="D349" s="88"/>
      <c r="E349" s="88"/>
      <c r="F349" s="88"/>
      <c r="G349" s="88"/>
      <c r="H349" s="88"/>
      <c r="I349" s="88"/>
      <c r="J349" s="88"/>
      <c r="K349" s="88"/>
    </row>
    <row r="350" spans="2:11" hidden="1" x14ac:dyDescent="0.2">
      <c r="B350" s="88"/>
      <c r="C350" s="88"/>
      <c r="D350" s="88"/>
      <c r="E350" s="88"/>
      <c r="F350" s="88"/>
      <c r="G350" s="88"/>
      <c r="H350" s="88"/>
      <c r="I350" s="88"/>
      <c r="J350" s="88"/>
      <c r="K350" s="88"/>
    </row>
    <row r="351" spans="2:11" hidden="1" x14ac:dyDescent="0.2">
      <c r="B351" s="88"/>
      <c r="C351" s="88"/>
      <c r="D351" s="88"/>
      <c r="E351" s="88"/>
      <c r="F351" s="88"/>
      <c r="G351" s="88"/>
      <c r="H351" s="88"/>
      <c r="I351" s="88"/>
      <c r="J351" s="88"/>
      <c r="K351" s="88"/>
    </row>
    <row r="352" spans="2:11" hidden="1" x14ac:dyDescent="0.2">
      <c r="B352" s="88"/>
      <c r="C352" s="88"/>
      <c r="D352" s="88"/>
      <c r="E352" s="88"/>
      <c r="F352" s="88"/>
      <c r="G352" s="88"/>
      <c r="H352" s="88"/>
      <c r="I352" s="88"/>
      <c r="J352" s="88"/>
      <c r="K352" s="88"/>
    </row>
    <row r="353" spans="2:11" hidden="1" x14ac:dyDescent="0.2">
      <c r="B353" s="88"/>
      <c r="C353" s="88"/>
      <c r="D353" s="88"/>
      <c r="E353" s="88"/>
      <c r="F353" s="88"/>
      <c r="G353" s="88"/>
      <c r="H353" s="88"/>
      <c r="I353" s="88"/>
      <c r="J353" s="88"/>
      <c r="K353" s="88"/>
    </row>
    <row r="354" spans="2:11" hidden="1" x14ac:dyDescent="0.2">
      <c r="B354" s="88"/>
      <c r="C354" s="88"/>
      <c r="D354" s="88"/>
      <c r="E354" s="88"/>
      <c r="F354" s="88"/>
      <c r="G354" s="88"/>
      <c r="H354" s="88"/>
      <c r="I354" s="88"/>
      <c r="J354" s="88"/>
      <c r="K354" s="88"/>
    </row>
    <row r="355" spans="2:11" hidden="1" x14ac:dyDescent="0.2">
      <c r="B355" s="88"/>
      <c r="C355" s="88"/>
      <c r="D355" s="88"/>
      <c r="E355" s="88"/>
      <c r="F355" s="88"/>
      <c r="G355" s="88"/>
      <c r="H355" s="88"/>
      <c r="I355" s="88"/>
      <c r="J355" s="88"/>
      <c r="K355" s="88"/>
    </row>
    <row r="356" spans="2:11" hidden="1" x14ac:dyDescent="0.2">
      <c r="B356" s="88"/>
      <c r="C356" s="88"/>
      <c r="D356" s="88"/>
      <c r="E356" s="88"/>
      <c r="F356" s="88"/>
      <c r="G356" s="88"/>
      <c r="H356" s="88"/>
      <c r="I356" s="88"/>
      <c r="J356" s="88"/>
      <c r="K356" s="88"/>
    </row>
    <row r="357" spans="2:11" hidden="1" x14ac:dyDescent="0.2">
      <c r="B357" s="88"/>
      <c r="C357" s="88"/>
      <c r="D357" s="88"/>
      <c r="E357" s="88"/>
      <c r="F357" s="88"/>
      <c r="G357" s="88"/>
      <c r="H357" s="88"/>
      <c r="I357" s="88"/>
      <c r="J357" s="88"/>
      <c r="K357" s="88"/>
    </row>
    <row r="358" spans="2:11" hidden="1" x14ac:dyDescent="0.2">
      <c r="B358" s="88"/>
      <c r="C358" s="88"/>
      <c r="D358" s="88"/>
      <c r="E358" s="88"/>
      <c r="F358" s="88"/>
      <c r="G358" s="88"/>
      <c r="H358" s="88"/>
      <c r="I358" s="88"/>
      <c r="J358" s="88"/>
      <c r="K358" s="88"/>
    </row>
    <row r="359" spans="2:11" hidden="1" x14ac:dyDescent="0.2">
      <c r="B359" s="88"/>
      <c r="C359" s="88"/>
      <c r="D359" s="88"/>
      <c r="E359" s="88"/>
      <c r="F359" s="88"/>
      <c r="G359" s="88"/>
      <c r="H359" s="88"/>
      <c r="I359" s="88"/>
      <c r="J359" s="88"/>
      <c r="K359" s="88"/>
    </row>
    <row r="360" spans="2:11" hidden="1" x14ac:dyDescent="0.2">
      <c r="B360" s="88"/>
      <c r="C360" s="88"/>
      <c r="D360" s="88"/>
      <c r="E360" s="88"/>
      <c r="F360" s="88"/>
      <c r="G360" s="88"/>
      <c r="H360" s="88"/>
      <c r="I360" s="88"/>
      <c r="J360" s="88"/>
      <c r="K360" s="88"/>
    </row>
    <row r="361" spans="2:11" hidden="1" x14ac:dyDescent="0.2">
      <c r="B361" s="88"/>
      <c r="C361" s="88"/>
      <c r="D361" s="88"/>
      <c r="E361" s="88"/>
      <c r="F361" s="88"/>
      <c r="G361" s="88"/>
      <c r="H361" s="88"/>
      <c r="I361" s="88"/>
      <c r="J361" s="88"/>
      <c r="K361" s="88"/>
    </row>
    <row r="362" spans="2:11" hidden="1" x14ac:dyDescent="0.2">
      <c r="B362" s="88"/>
      <c r="C362" s="88"/>
      <c r="D362" s="88"/>
      <c r="E362" s="88"/>
      <c r="F362" s="88"/>
      <c r="G362" s="88"/>
      <c r="H362" s="88"/>
      <c r="I362" s="88"/>
      <c r="J362" s="88"/>
      <c r="K362" s="88"/>
    </row>
    <row r="363" spans="2:11" hidden="1" x14ac:dyDescent="0.2">
      <c r="B363" s="88"/>
      <c r="C363" s="88"/>
      <c r="D363" s="88"/>
      <c r="E363" s="88"/>
      <c r="F363" s="88"/>
      <c r="G363" s="88"/>
      <c r="H363" s="88"/>
      <c r="I363" s="88"/>
      <c r="J363" s="88"/>
      <c r="K363" s="88"/>
    </row>
    <row r="364" spans="2:11" hidden="1" x14ac:dyDescent="0.2">
      <c r="B364" s="88"/>
      <c r="C364" s="88"/>
      <c r="D364" s="88"/>
      <c r="E364" s="88"/>
      <c r="F364" s="88"/>
      <c r="G364" s="88"/>
      <c r="H364" s="88"/>
      <c r="I364" s="88"/>
      <c r="J364" s="88"/>
      <c r="K364" s="88"/>
    </row>
    <row r="365" spans="2:11" hidden="1" x14ac:dyDescent="0.2">
      <c r="B365" s="88"/>
      <c r="C365" s="88"/>
      <c r="D365" s="88"/>
      <c r="E365" s="88"/>
      <c r="F365" s="88"/>
      <c r="G365" s="88"/>
      <c r="H365" s="88"/>
      <c r="I365" s="88"/>
      <c r="J365" s="88"/>
      <c r="K365" s="88"/>
    </row>
    <row r="366" spans="2:11" hidden="1" x14ac:dyDescent="0.2">
      <c r="B366" s="88"/>
      <c r="C366" s="88"/>
      <c r="D366" s="88"/>
      <c r="E366" s="88"/>
      <c r="F366" s="88"/>
      <c r="G366" s="88"/>
      <c r="H366" s="88"/>
      <c r="I366" s="88"/>
      <c r="J366" s="88"/>
      <c r="K366" s="88"/>
    </row>
    <row r="367" spans="2:11" hidden="1" x14ac:dyDescent="0.2">
      <c r="B367" s="88"/>
      <c r="C367" s="88"/>
      <c r="D367" s="88"/>
      <c r="E367" s="88"/>
      <c r="F367" s="88"/>
      <c r="G367" s="88"/>
      <c r="H367" s="88"/>
      <c r="I367" s="88"/>
      <c r="J367" s="88"/>
      <c r="K367" s="88"/>
    </row>
    <row r="368" spans="2:11" hidden="1" x14ac:dyDescent="0.2">
      <c r="B368" s="88"/>
      <c r="C368" s="88"/>
      <c r="D368" s="88"/>
      <c r="E368" s="88"/>
      <c r="F368" s="88"/>
      <c r="G368" s="88"/>
      <c r="H368" s="88"/>
      <c r="I368" s="88"/>
      <c r="J368" s="88"/>
      <c r="K368" s="88"/>
    </row>
    <row r="369" spans="2:11" hidden="1" x14ac:dyDescent="0.2">
      <c r="B369" s="88"/>
      <c r="C369" s="88"/>
      <c r="D369" s="88"/>
      <c r="E369" s="88"/>
      <c r="F369" s="88"/>
      <c r="G369" s="88"/>
      <c r="H369" s="88"/>
      <c r="I369" s="88"/>
      <c r="J369" s="88"/>
      <c r="K369" s="88"/>
    </row>
    <row r="370" spans="2:11" hidden="1" x14ac:dyDescent="0.2">
      <c r="B370" s="88"/>
      <c r="C370" s="88"/>
      <c r="D370" s="88"/>
      <c r="E370" s="88"/>
      <c r="F370" s="88"/>
      <c r="G370" s="88"/>
      <c r="H370" s="88"/>
      <c r="I370" s="88"/>
      <c r="J370" s="88"/>
      <c r="K370" s="88"/>
    </row>
    <row r="371" spans="2:11" hidden="1" x14ac:dyDescent="0.2">
      <c r="B371" s="88"/>
      <c r="C371" s="88"/>
      <c r="D371" s="88"/>
      <c r="E371" s="88"/>
      <c r="F371" s="88"/>
      <c r="G371" s="88"/>
      <c r="H371" s="88"/>
      <c r="I371" s="88"/>
      <c r="J371" s="88"/>
      <c r="K371" s="88"/>
    </row>
    <row r="372" spans="2:11" hidden="1" x14ac:dyDescent="0.2">
      <c r="B372" s="88"/>
      <c r="C372" s="88"/>
      <c r="D372" s="88"/>
      <c r="E372" s="88"/>
      <c r="F372" s="88"/>
      <c r="G372" s="88"/>
      <c r="H372" s="88"/>
      <c r="I372" s="88"/>
      <c r="J372" s="88"/>
      <c r="K372" s="88"/>
    </row>
    <row r="373" spans="2:11" hidden="1" x14ac:dyDescent="0.2">
      <c r="B373" s="88"/>
      <c r="C373" s="88"/>
      <c r="D373" s="88"/>
      <c r="E373" s="88"/>
      <c r="F373" s="88"/>
      <c r="G373" s="88"/>
      <c r="H373" s="88"/>
      <c r="I373" s="88"/>
      <c r="J373" s="88"/>
      <c r="K373" s="88"/>
    </row>
    <row r="374" spans="2:11" hidden="1" x14ac:dyDescent="0.2">
      <c r="B374" s="88"/>
      <c r="C374" s="88"/>
      <c r="D374" s="88"/>
      <c r="E374" s="88"/>
      <c r="F374" s="88"/>
      <c r="G374" s="88"/>
      <c r="H374" s="88"/>
      <c r="I374" s="88"/>
      <c r="J374" s="88"/>
      <c r="K374" s="88"/>
    </row>
    <row r="375" spans="2:11" hidden="1" x14ac:dyDescent="0.2">
      <c r="B375" s="88"/>
      <c r="C375" s="88"/>
      <c r="D375" s="88"/>
      <c r="E375" s="88"/>
      <c r="F375" s="88"/>
      <c r="G375" s="88"/>
      <c r="H375" s="88"/>
      <c r="I375" s="88"/>
      <c r="J375" s="88"/>
      <c r="K375" s="88"/>
    </row>
    <row r="376" spans="2:11" hidden="1" x14ac:dyDescent="0.2">
      <c r="B376" s="88"/>
      <c r="C376" s="88"/>
      <c r="D376" s="88"/>
      <c r="E376" s="88"/>
      <c r="F376" s="88"/>
      <c r="G376" s="88"/>
      <c r="H376" s="88"/>
      <c r="I376" s="88"/>
      <c r="J376" s="88"/>
      <c r="K376" s="88"/>
    </row>
    <row r="377" spans="2:11" hidden="1" x14ac:dyDescent="0.2">
      <c r="B377" s="88"/>
      <c r="C377" s="88"/>
      <c r="D377" s="88"/>
      <c r="E377" s="88"/>
      <c r="F377" s="88"/>
      <c r="G377" s="88"/>
      <c r="H377" s="88"/>
      <c r="I377" s="88"/>
      <c r="J377" s="88"/>
      <c r="K377" s="88"/>
    </row>
    <row r="378" spans="2:11" hidden="1" x14ac:dyDescent="0.2">
      <c r="B378" s="88"/>
      <c r="C378" s="88"/>
      <c r="D378" s="88"/>
      <c r="E378" s="88"/>
      <c r="F378" s="88"/>
      <c r="G378" s="88"/>
      <c r="H378" s="88"/>
      <c r="I378" s="88"/>
      <c r="J378" s="88"/>
      <c r="K378" s="88"/>
    </row>
    <row r="379" spans="2:11" hidden="1" x14ac:dyDescent="0.2">
      <c r="B379" s="88"/>
      <c r="C379" s="88"/>
      <c r="D379" s="88"/>
      <c r="E379" s="88"/>
      <c r="F379" s="88"/>
      <c r="G379" s="88"/>
      <c r="H379" s="88"/>
      <c r="I379" s="88"/>
      <c r="J379" s="88"/>
      <c r="K379" s="88"/>
    </row>
    <row r="380" spans="2:11" hidden="1" x14ac:dyDescent="0.2">
      <c r="B380" s="88"/>
      <c r="C380" s="88"/>
      <c r="D380" s="88"/>
      <c r="E380" s="88"/>
      <c r="F380" s="88"/>
      <c r="G380" s="88"/>
      <c r="H380" s="88"/>
      <c r="I380" s="88"/>
      <c r="J380" s="88"/>
      <c r="K380" s="88"/>
    </row>
    <row r="381" spans="2:11" hidden="1" x14ac:dyDescent="0.2">
      <c r="B381" s="88"/>
      <c r="C381" s="88"/>
      <c r="D381" s="88"/>
      <c r="E381" s="88"/>
      <c r="F381" s="88"/>
      <c r="G381" s="88"/>
      <c r="H381" s="88"/>
      <c r="I381" s="88"/>
      <c r="J381" s="88"/>
      <c r="K381" s="88"/>
    </row>
    <row r="382" spans="2:11" hidden="1" x14ac:dyDescent="0.2">
      <c r="B382" s="88"/>
      <c r="C382" s="88"/>
      <c r="D382" s="88"/>
      <c r="E382" s="88"/>
      <c r="F382" s="88"/>
      <c r="G382" s="88"/>
      <c r="H382" s="88"/>
      <c r="I382" s="88"/>
      <c r="J382" s="88"/>
      <c r="K382" s="88"/>
    </row>
    <row r="383" spans="2:11" hidden="1" x14ac:dyDescent="0.2">
      <c r="B383" s="88"/>
      <c r="C383" s="88"/>
      <c r="D383" s="88"/>
      <c r="E383" s="88"/>
      <c r="F383" s="88"/>
      <c r="G383" s="88"/>
      <c r="H383" s="88"/>
      <c r="I383" s="88"/>
      <c r="J383" s="88"/>
      <c r="K383" s="88"/>
    </row>
    <row r="384" spans="2:11" hidden="1" x14ac:dyDescent="0.2">
      <c r="B384" s="88"/>
      <c r="C384" s="88"/>
      <c r="D384" s="88"/>
      <c r="E384" s="88"/>
      <c r="F384" s="88"/>
      <c r="G384" s="88"/>
      <c r="H384" s="88"/>
      <c r="I384" s="88"/>
      <c r="J384" s="88"/>
      <c r="K384" s="88"/>
    </row>
    <row r="385" spans="2:11" hidden="1" x14ac:dyDescent="0.2">
      <c r="B385" s="88"/>
      <c r="C385" s="88"/>
      <c r="D385" s="88"/>
      <c r="E385" s="88"/>
      <c r="F385" s="88"/>
      <c r="G385" s="88"/>
      <c r="H385" s="88"/>
      <c r="I385" s="88"/>
      <c r="J385" s="88"/>
      <c r="K385" s="88"/>
    </row>
    <row r="386" spans="2:11" hidden="1" x14ac:dyDescent="0.2">
      <c r="B386" s="88"/>
      <c r="C386" s="88"/>
      <c r="D386" s="88"/>
      <c r="E386" s="88"/>
      <c r="F386" s="88"/>
      <c r="G386" s="88"/>
      <c r="H386" s="88"/>
      <c r="I386" s="88"/>
      <c r="J386" s="88"/>
      <c r="K386" s="88"/>
    </row>
    <row r="387" spans="2:11" hidden="1" x14ac:dyDescent="0.2">
      <c r="B387" s="88"/>
      <c r="C387" s="88"/>
      <c r="D387" s="88"/>
      <c r="E387" s="88"/>
      <c r="F387" s="88"/>
      <c r="G387" s="88"/>
      <c r="H387" s="88"/>
      <c r="I387" s="88"/>
      <c r="J387" s="88"/>
      <c r="K387" s="88"/>
    </row>
    <row r="388" spans="2:11" hidden="1" x14ac:dyDescent="0.2">
      <c r="B388" s="88"/>
      <c r="C388" s="88"/>
      <c r="D388" s="88"/>
      <c r="E388" s="88"/>
      <c r="F388" s="88"/>
      <c r="G388" s="88"/>
      <c r="H388" s="88"/>
      <c r="I388" s="88"/>
      <c r="J388" s="88"/>
      <c r="K388" s="88"/>
    </row>
    <row r="389" spans="2:11" hidden="1" x14ac:dyDescent="0.2">
      <c r="B389" s="88"/>
      <c r="C389" s="88"/>
      <c r="D389" s="88"/>
      <c r="E389" s="88"/>
      <c r="F389" s="88"/>
      <c r="G389" s="88"/>
      <c r="H389" s="88"/>
      <c r="I389" s="88"/>
      <c r="J389" s="88"/>
      <c r="K389" s="88"/>
    </row>
    <row r="390" spans="2:11" hidden="1" x14ac:dyDescent="0.2">
      <c r="B390" s="88"/>
      <c r="C390" s="88"/>
      <c r="D390" s="88"/>
      <c r="E390" s="88"/>
      <c r="F390" s="88"/>
      <c r="G390" s="88"/>
      <c r="H390" s="88"/>
      <c r="I390" s="88"/>
      <c r="J390" s="88"/>
      <c r="K390" s="88"/>
    </row>
    <row r="391" spans="2:11" hidden="1" x14ac:dyDescent="0.2">
      <c r="B391" s="88"/>
      <c r="C391" s="88"/>
      <c r="D391" s="88"/>
      <c r="E391" s="88"/>
      <c r="F391" s="88"/>
      <c r="G391" s="88"/>
      <c r="H391" s="88"/>
      <c r="I391" s="88"/>
      <c r="J391" s="88"/>
      <c r="K391" s="88"/>
    </row>
    <row r="392" spans="2:11" hidden="1" x14ac:dyDescent="0.2">
      <c r="B392" s="88"/>
      <c r="C392" s="88"/>
      <c r="D392" s="88"/>
      <c r="E392" s="88"/>
      <c r="F392" s="88"/>
      <c r="G392" s="88"/>
      <c r="H392" s="88"/>
      <c r="I392" s="88"/>
      <c r="J392" s="88"/>
      <c r="K392" s="88"/>
    </row>
    <row r="393" spans="2:11" hidden="1" x14ac:dyDescent="0.2">
      <c r="B393" s="88"/>
      <c r="C393" s="88"/>
      <c r="D393" s="88"/>
      <c r="E393" s="88"/>
      <c r="F393" s="88"/>
      <c r="G393" s="88"/>
      <c r="H393" s="88"/>
      <c r="I393" s="88"/>
      <c r="J393" s="88"/>
      <c r="K393" s="88"/>
    </row>
    <row r="394" spans="2:11" hidden="1" x14ac:dyDescent="0.2">
      <c r="B394" s="88"/>
      <c r="C394" s="88"/>
      <c r="D394" s="88"/>
      <c r="E394" s="88"/>
      <c r="F394" s="88"/>
      <c r="G394" s="88"/>
      <c r="H394" s="88"/>
      <c r="I394" s="88"/>
      <c r="J394" s="88"/>
      <c r="K394" s="88"/>
    </row>
    <row r="395" spans="2:11" hidden="1" x14ac:dyDescent="0.2">
      <c r="B395" s="88"/>
      <c r="C395" s="88"/>
      <c r="D395" s="88"/>
      <c r="E395" s="88"/>
      <c r="F395" s="88"/>
      <c r="G395" s="88"/>
      <c r="H395" s="88"/>
      <c r="I395" s="88"/>
      <c r="J395" s="88"/>
      <c r="K395" s="88"/>
    </row>
    <row r="396" spans="2:11" hidden="1" x14ac:dyDescent="0.2">
      <c r="B396" s="88"/>
      <c r="C396" s="88"/>
      <c r="D396" s="88"/>
      <c r="E396" s="88"/>
      <c r="F396" s="88"/>
      <c r="G396" s="88"/>
      <c r="H396" s="88"/>
      <c r="I396" s="88"/>
      <c r="J396" s="88"/>
      <c r="K396" s="88"/>
    </row>
    <row r="397" spans="2:11" hidden="1" x14ac:dyDescent="0.2">
      <c r="B397" s="88"/>
      <c r="C397" s="88"/>
      <c r="D397" s="88"/>
      <c r="E397" s="88"/>
      <c r="F397" s="88"/>
      <c r="G397" s="88"/>
      <c r="H397" s="88"/>
      <c r="I397" s="88"/>
      <c r="J397" s="88"/>
      <c r="K397" s="88"/>
    </row>
    <row r="398" spans="2:11" hidden="1" x14ac:dyDescent="0.2">
      <c r="B398" s="88"/>
      <c r="C398" s="88"/>
      <c r="D398" s="88"/>
      <c r="E398" s="88"/>
      <c r="F398" s="88"/>
      <c r="G398" s="88"/>
      <c r="H398" s="88"/>
      <c r="I398" s="88"/>
      <c r="J398" s="88"/>
      <c r="K398" s="88"/>
    </row>
    <row r="399" spans="2:11" hidden="1" x14ac:dyDescent="0.2">
      <c r="B399" s="88"/>
      <c r="C399" s="88"/>
      <c r="D399" s="88"/>
      <c r="E399" s="88"/>
      <c r="F399" s="88"/>
      <c r="G399" s="88"/>
      <c r="H399" s="88"/>
      <c r="I399" s="88"/>
      <c r="J399" s="88"/>
      <c r="K399" s="88"/>
    </row>
    <row r="400" spans="2:11" hidden="1" x14ac:dyDescent="0.2">
      <c r="B400" s="88"/>
      <c r="C400" s="88"/>
      <c r="D400" s="88"/>
      <c r="E400" s="88"/>
      <c r="F400" s="88"/>
      <c r="G400" s="88"/>
      <c r="H400" s="88"/>
      <c r="I400" s="88"/>
      <c r="J400" s="88"/>
      <c r="K400" s="88"/>
    </row>
    <row r="401" spans="2:11" hidden="1" x14ac:dyDescent="0.2">
      <c r="B401" s="88"/>
      <c r="C401" s="88"/>
      <c r="D401" s="88"/>
      <c r="E401" s="88"/>
      <c r="F401" s="88"/>
      <c r="G401" s="88"/>
      <c r="H401" s="88"/>
      <c r="I401" s="88"/>
      <c r="J401" s="88"/>
      <c r="K401" s="88"/>
    </row>
    <row r="402" spans="2:11" hidden="1" x14ac:dyDescent="0.2">
      <c r="B402" s="88"/>
      <c r="C402" s="88"/>
      <c r="D402" s="88"/>
      <c r="E402" s="88"/>
      <c r="F402" s="88"/>
      <c r="G402" s="88"/>
      <c r="H402" s="88"/>
      <c r="I402" s="88"/>
      <c r="J402" s="88"/>
      <c r="K402" s="88"/>
    </row>
    <row r="403" spans="2:11" hidden="1" x14ac:dyDescent="0.2">
      <c r="B403" s="88"/>
      <c r="C403" s="88"/>
      <c r="D403" s="88"/>
      <c r="E403" s="88"/>
      <c r="F403" s="88"/>
      <c r="G403" s="88"/>
      <c r="H403" s="88"/>
      <c r="I403" s="88"/>
      <c r="J403" s="88"/>
      <c r="K403" s="88"/>
    </row>
    <row r="404" spans="2:11" hidden="1" x14ac:dyDescent="0.2">
      <c r="B404" s="88"/>
      <c r="C404" s="88"/>
      <c r="D404" s="88"/>
      <c r="E404" s="88"/>
      <c r="F404" s="88"/>
      <c r="G404" s="88"/>
      <c r="H404" s="88"/>
      <c r="I404" s="88"/>
      <c r="J404" s="88"/>
      <c r="K404" s="88"/>
    </row>
    <row r="405" spans="2:11" hidden="1" x14ac:dyDescent="0.2">
      <c r="B405" s="88"/>
      <c r="C405" s="88"/>
      <c r="D405" s="88"/>
      <c r="E405" s="88"/>
      <c r="F405" s="88"/>
      <c r="G405" s="88"/>
      <c r="H405" s="88"/>
      <c r="I405" s="88"/>
      <c r="J405" s="88"/>
      <c r="K405" s="88"/>
    </row>
    <row r="406" spans="2:11" hidden="1" x14ac:dyDescent="0.2">
      <c r="B406" s="88"/>
      <c r="C406" s="88"/>
      <c r="D406" s="88"/>
      <c r="E406" s="88"/>
      <c r="F406" s="88"/>
      <c r="G406" s="88"/>
      <c r="H406" s="88"/>
      <c r="I406" s="88"/>
      <c r="J406" s="88"/>
      <c r="K406" s="88"/>
    </row>
    <row r="407" spans="2:11" hidden="1" x14ac:dyDescent="0.2">
      <c r="B407" s="88"/>
      <c r="C407" s="88"/>
      <c r="D407" s="88"/>
      <c r="E407" s="88"/>
      <c r="F407" s="88"/>
      <c r="G407" s="88"/>
      <c r="H407" s="88"/>
      <c r="I407" s="88"/>
      <c r="J407" s="88"/>
      <c r="K407" s="88"/>
    </row>
    <row r="408" spans="2:11" hidden="1" x14ac:dyDescent="0.2">
      <c r="B408" s="88"/>
      <c r="C408" s="88"/>
      <c r="D408" s="88"/>
      <c r="E408" s="88"/>
      <c r="F408" s="88"/>
      <c r="G408" s="88"/>
      <c r="H408" s="88"/>
      <c r="I408" s="88"/>
      <c r="J408" s="88"/>
      <c r="K408" s="88"/>
    </row>
    <row r="409" spans="2:11" hidden="1" x14ac:dyDescent="0.2">
      <c r="B409" s="88"/>
      <c r="C409" s="88"/>
      <c r="D409" s="88"/>
      <c r="E409" s="88"/>
      <c r="F409" s="88"/>
      <c r="G409" s="88"/>
      <c r="H409" s="88"/>
      <c r="I409" s="88"/>
      <c r="J409" s="88"/>
      <c r="K409" s="88"/>
    </row>
    <row r="410" spans="2:11" hidden="1" x14ac:dyDescent="0.2">
      <c r="B410" s="88"/>
      <c r="C410" s="88"/>
      <c r="D410" s="88"/>
      <c r="E410" s="88"/>
      <c r="F410" s="88"/>
      <c r="G410" s="88"/>
      <c r="H410" s="88"/>
      <c r="I410" s="88"/>
      <c r="J410" s="88"/>
      <c r="K410" s="88"/>
    </row>
    <row r="411" spans="2:11" hidden="1" x14ac:dyDescent="0.2">
      <c r="B411" s="88"/>
      <c r="C411" s="88"/>
      <c r="D411" s="88"/>
      <c r="E411" s="88"/>
      <c r="F411" s="88"/>
      <c r="G411" s="88"/>
      <c r="H411" s="88"/>
      <c r="I411" s="88"/>
      <c r="J411" s="88"/>
      <c r="K411" s="88"/>
    </row>
    <row r="412" spans="2:11" hidden="1" x14ac:dyDescent="0.2">
      <c r="B412" s="88"/>
      <c r="C412" s="88"/>
      <c r="D412" s="88"/>
      <c r="E412" s="88"/>
      <c r="F412" s="88"/>
      <c r="G412" s="88"/>
      <c r="H412" s="88"/>
      <c r="I412" s="88"/>
      <c r="J412" s="88"/>
      <c r="K412" s="88"/>
    </row>
    <row r="413" spans="2:11" hidden="1" x14ac:dyDescent="0.2">
      <c r="B413" s="88"/>
      <c r="C413" s="88"/>
      <c r="D413" s="88"/>
      <c r="E413" s="88"/>
      <c r="F413" s="88"/>
      <c r="G413" s="88"/>
      <c r="H413" s="88"/>
      <c r="I413" s="88"/>
      <c r="J413" s="88"/>
      <c r="K413" s="88"/>
    </row>
    <row r="414" spans="2:11" hidden="1" x14ac:dyDescent="0.2">
      <c r="B414" s="88"/>
      <c r="C414" s="88"/>
      <c r="D414" s="88"/>
      <c r="E414" s="88"/>
      <c r="F414" s="88"/>
      <c r="G414" s="88"/>
      <c r="H414" s="88"/>
      <c r="I414" s="88"/>
      <c r="J414" s="88"/>
      <c r="K414" s="88"/>
    </row>
    <row r="415" spans="2:11" hidden="1" x14ac:dyDescent="0.2">
      <c r="B415" s="88"/>
      <c r="C415" s="88"/>
      <c r="D415" s="88"/>
      <c r="E415" s="88"/>
      <c r="F415" s="88"/>
      <c r="G415" s="88"/>
      <c r="H415" s="88"/>
      <c r="I415" s="88"/>
      <c r="J415" s="88"/>
      <c r="K415" s="88"/>
    </row>
    <row r="416" spans="2:11" hidden="1" x14ac:dyDescent="0.2">
      <c r="B416" s="88"/>
      <c r="C416" s="88"/>
      <c r="D416" s="88"/>
      <c r="E416" s="88"/>
      <c r="F416" s="88"/>
      <c r="G416" s="88"/>
      <c r="H416" s="88"/>
      <c r="I416" s="88"/>
      <c r="J416" s="88"/>
      <c r="K416" s="88"/>
    </row>
    <row r="417" spans="2:11" hidden="1" x14ac:dyDescent="0.2">
      <c r="B417" s="88"/>
      <c r="C417" s="88"/>
      <c r="D417" s="88"/>
      <c r="E417" s="88"/>
      <c r="F417" s="88"/>
      <c r="G417" s="88"/>
      <c r="H417" s="88"/>
      <c r="I417" s="88"/>
      <c r="J417" s="88"/>
      <c r="K417" s="88"/>
    </row>
    <row r="418" spans="2:11" hidden="1" x14ac:dyDescent="0.2">
      <c r="B418" s="88"/>
      <c r="C418" s="88"/>
      <c r="D418" s="88"/>
      <c r="E418" s="88"/>
      <c r="F418" s="88"/>
      <c r="G418" s="88"/>
      <c r="H418" s="88"/>
      <c r="I418" s="88"/>
      <c r="J418" s="88"/>
      <c r="K418" s="88"/>
    </row>
    <row r="419" spans="2:11" hidden="1" x14ac:dyDescent="0.2">
      <c r="B419" s="88"/>
      <c r="C419" s="88"/>
      <c r="D419" s="88"/>
      <c r="E419" s="88"/>
      <c r="F419" s="88"/>
      <c r="G419" s="88"/>
      <c r="H419" s="88"/>
      <c r="I419" s="88"/>
      <c r="J419" s="88"/>
      <c r="K419" s="88"/>
    </row>
    <row r="420" spans="2:11" hidden="1" x14ac:dyDescent="0.2">
      <c r="B420" s="88"/>
      <c r="C420" s="88"/>
      <c r="D420" s="88"/>
      <c r="E420" s="88"/>
      <c r="F420" s="88"/>
      <c r="G420" s="88"/>
      <c r="H420" s="88"/>
      <c r="I420" s="88"/>
      <c r="J420" s="88"/>
      <c r="K420" s="88"/>
    </row>
    <row r="421" spans="2:11" hidden="1" x14ac:dyDescent="0.2">
      <c r="B421" s="88"/>
      <c r="C421" s="88"/>
      <c r="D421" s="88"/>
      <c r="E421" s="88"/>
      <c r="F421" s="88"/>
      <c r="G421" s="88"/>
      <c r="H421" s="88"/>
      <c r="I421" s="88"/>
      <c r="J421" s="88"/>
      <c r="K421" s="88"/>
    </row>
    <row r="422" spans="2:11" hidden="1" x14ac:dyDescent="0.2">
      <c r="B422" s="88"/>
      <c r="C422" s="88"/>
      <c r="D422" s="88"/>
      <c r="E422" s="88"/>
      <c r="F422" s="88"/>
      <c r="G422" s="88"/>
      <c r="H422" s="88"/>
      <c r="I422" s="88"/>
      <c r="J422" s="88"/>
      <c r="K422" s="88"/>
    </row>
    <row r="423" spans="2:11" hidden="1" x14ac:dyDescent="0.2">
      <c r="B423" s="88"/>
      <c r="C423" s="88"/>
      <c r="D423" s="88"/>
      <c r="E423" s="88"/>
      <c r="F423" s="88"/>
      <c r="G423" s="88"/>
      <c r="H423" s="88"/>
      <c r="I423" s="88"/>
      <c r="J423" s="88"/>
      <c r="K423" s="88"/>
    </row>
    <row r="424" spans="2:11" hidden="1" x14ac:dyDescent="0.2">
      <c r="B424" s="88"/>
      <c r="C424" s="88"/>
      <c r="D424" s="88"/>
      <c r="E424" s="88"/>
      <c r="F424" s="88"/>
      <c r="G424" s="88"/>
      <c r="H424" s="88"/>
      <c r="I424" s="88"/>
      <c r="J424" s="88"/>
      <c r="K424" s="88"/>
    </row>
    <row r="425" spans="2:11" hidden="1" x14ac:dyDescent="0.2">
      <c r="B425" s="88"/>
      <c r="C425" s="88"/>
      <c r="D425" s="88"/>
      <c r="E425" s="88"/>
      <c r="F425" s="88"/>
      <c r="G425" s="88"/>
      <c r="H425" s="88"/>
      <c r="I425" s="88"/>
      <c r="J425" s="88"/>
      <c r="K425" s="88"/>
    </row>
    <row r="426" spans="2:11" hidden="1" x14ac:dyDescent="0.2">
      <c r="B426" s="88"/>
      <c r="C426" s="88"/>
      <c r="D426" s="88"/>
      <c r="E426" s="88"/>
      <c r="F426" s="88"/>
      <c r="G426" s="88"/>
      <c r="H426" s="88"/>
      <c r="I426" s="88"/>
      <c r="J426" s="88"/>
      <c r="K426" s="88"/>
    </row>
    <row r="427" spans="2:11" hidden="1" x14ac:dyDescent="0.2">
      <c r="B427" s="88"/>
      <c r="C427" s="88"/>
      <c r="D427" s="88"/>
      <c r="E427" s="88"/>
      <c r="F427" s="88"/>
      <c r="G427" s="88"/>
      <c r="H427" s="88"/>
      <c r="I427" s="88"/>
      <c r="J427" s="88"/>
      <c r="K427" s="88"/>
    </row>
    <row r="428" spans="2:11" hidden="1" x14ac:dyDescent="0.2">
      <c r="B428" s="88"/>
      <c r="C428" s="88"/>
      <c r="D428" s="88"/>
      <c r="E428" s="88"/>
      <c r="F428" s="88"/>
      <c r="G428" s="88"/>
      <c r="H428" s="88"/>
      <c r="I428" s="88"/>
      <c r="J428" s="88"/>
      <c r="K428" s="88"/>
    </row>
    <row r="429" spans="2:11" hidden="1" x14ac:dyDescent="0.2">
      <c r="B429" s="88"/>
      <c r="C429" s="88"/>
      <c r="D429" s="88"/>
      <c r="E429" s="88"/>
      <c r="F429" s="88"/>
      <c r="G429" s="88"/>
      <c r="H429" s="88"/>
      <c r="I429" s="88"/>
      <c r="J429" s="88"/>
      <c r="K429" s="88"/>
    </row>
    <row r="430" spans="2:11" hidden="1" x14ac:dyDescent="0.2">
      <c r="B430" s="88"/>
      <c r="C430" s="88"/>
      <c r="D430" s="88"/>
      <c r="E430" s="88"/>
      <c r="F430" s="88"/>
      <c r="G430" s="88"/>
      <c r="H430" s="88"/>
      <c r="I430" s="88"/>
      <c r="J430" s="88"/>
      <c r="K430" s="88"/>
    </row>
    <row r="431" spans="2:11" hidden="1" x14ac:dyDescent="0.2">
      <c r="B431" s="88"/>
      <c r="C431" s="88"/>
      <c r="D431" s="88"/>
      <c r="E431" s="88"/>
      <c r="F431" s="88"/>
      <c r="G431" s="88"/>
      <c r="H431" s="88"/>
      <c r="I431" s="88"/>
      <c r="J431" s="88"/>
      <c r="K431" s="88"/>
    </row>
    <row r="432" spans="2:11" hidden="1" x14ac:dyDescent="0.2">
      <c r="B432" s="88"/>
      <c r="C432" s="88"/>
      <c r="D432" s="88"/>
      <c r="E432" s="88"/>
      <c r="F432" s="88"/>
      <c r="G432" s="88"/>
      <c r="H432" s="88"/>
      <c r="I432" s="88"/>
      <c r="J432" s="88"/>
      <c r="K432" s="88"/>
    </row>
    <row r="433" spans="2:11" hidden="1" x14ac:dyDescent="0.2">
      <c r="B433" s="88"/>
      <c r="C433" s="88"/>
      <c r="D433" s="88"/>
      <c r="E433" s="88"/>
      <c r="F433" s="88"/>
      <c r="G433" s="88"/>
      <c r="H433" s="88"/>
      <c r="I433" s="88"/>
      <c r="J433" s="88"/>
      <c r="K433" s="88"/>
    </row>
    <row r="434" spans="2:11" hidden="1" x14ac:dyDescent="0.2">
      <c r="B434" s="88"/>
      <c r="C434" s="88"/>
      <c r="D434" s="88"/>
      <c r="E434" s="88"/>
      <c r="F434" s="88"/>
      <c r="G434" s="88"/>
      <c r="H434" s="88"/>
      <c r="I434" s="88"/>
      <c r="J434" s="88"/>
      <c r="K434" s="88"/>
    </row>
    <row r="435" spans="2:11" hidden="1" x14ac:dyDescent="0.2">
      <c r="B435" s="88"/>
      <c r="C435" s="88"/>
      <c r="D435" s="88"/>
      <c r="E435" s="88"/>
      <c r="F435" s="88"/>
      <c r="G435" s="88"/>
      <c r="H435" s="88"/>
      <c r="I435" s="88"/>
      <c r="J435" s="88"/>
      <c r="K435" s="88"/>
    </row>
    <row r="436" spans="2:11" hidden="1" x14ac:dyDescent="0.2">
      <c r="B436" s="88"/>
      <c r="C436" s="88"/>
      <c r="D436" s="88"/>
      <c r="E436" s="88"/>
      <c r="F436" s="88"/>
      <c r="G436" s="88"/>
      <c r="H436" s="88"/>
      <c r="I436" s="88"/>
      <c r="J436" s="88"/>
      <c r="K436" s="88"/>
    </row>
    <row r="437" spans="2:11" hidden="1" x14ac:dyDescent="0.2">
      <c r="B437" s="88"/>
      <c r="C437" s="88"/>
      <c r="D437" s="88"/>
      <c r="E437" s="88"/>
      <c r="F437" s="88"/>
      <c r="G437" s="88"/>
      <c r="H437" s="88"/>
      <c r="I437" s="88"/>
      <c r="J437" s="88"/>
      <c r="K437" s="88"/>
    </row>
    <row r="438" spans="2:11" hidden="1" x14ac:dyDescent="0.2">
      <c r="B438" s="88"/>
      <c r="C438" s="88"/>
      <c r="D438" s="88"/>
      <c r="E438" s="88"/>
      <c r="F438" s="88"/>
      <c r="G438" s="88"/>
      <c r="H438" s="88"/>
      <c r="I438" s="88"/>
      <c r="J438" s="88"/>
      <c r="K438" s="88"/>
    </row>
    <row r="439" spans="2:11" hidden="1" x14ac:dyDescent="0.2">
      <c r="B439" s="88"/>
      <c r="C439" s="88"/>
      <c r="D439" s="88"/>
      <c r="E439" s="88"/>
      <c r="F439" s="88"/>
      <c r="G439" s="88"/>
      <c r="H439" s="88"/>
      <c r="I439" s="88"/>
      <c r="J439" s="88"/>
      <c r="K439" s="88"/>
    </row>
    <row r="440" spans="2:11" hidden="1" x14ac:dyDescent="0.2">
      <c r="B440" s="88"/>
      <c r="C440" s="88"/>
      <c r="D440" s="88"/>
      <c r="E440" s="88"/>
      <c r="F440" s="88"/>
      <c r="G440" s="88"/>
      <c r="H440" s="88"/>
      <c r="I440" s="88"/>
      <c r="J440" s="88"/>
      <c r="K440" s="88"/>
    </row>
    <row r="441" spans="2:11" hidden="1" x14ac:dyDescent="0.2">
      <c r="B441" s="88"/>
      <c r="C441" s="88"/>
      <c r="D441" s="88"/>
      <c r="E441" s="88"/>
      <c r="F441" s="88"/>
      <c r="G441" s="88"/>
      <c r="H441" s="88"/>
      <c r="I441" s="88"/>
      <c r="J441" s="88"/>
      <c r="K441" s="88"/>
    </row>
    <row r="442" spans="2:11" hidden="1" x14ac:dyDescent="0.2">
      <c r="B442" s="88"/>
      <c r="C442" s="88"/>
      <c r="D442" s="88"/>
      <c r="E442" s="88"/>
      <c r="F442" s="88"/>
      <c r="G442" s="88"/>
      <c r="H442" s="88"/>
      <c r="I442" s="88"/>
      <c r="J442" s="88"/>
      <c r="K442" s="88"/>
    </row>
    <row r="443" spans="2:11" hidden="1" x14ac:dyDescent="0.2">
      <c r="B443" s="88"/>
      <c r="C443" s="88"/>
      <c r="D443" s="88"/>
      <c r="E443" s="88"/>
      <c r="F443" s="88"/>
      <c r="G443" s="88"/>
      <c r="H443" s="88"/>
      <c r="I443" s="88"/>
      <c r="J443" s="88"/>
      <c r="K443" s="88"/>
    </row>
    <row r="444" spans="2:11" hidden="1" x14ac:dyDescent="0.2">
      <c r="B444" s="88"/>
      <c r="C444" s="88"/>
      <c r="D444" s="88"/>
      <c r="E444" s="88"/>
      <c r="F444" s="88"/>
      <c r="G444" s="88"/>
      <c r="H444" s="88"/>
      <c r="I444" s="88"/>
      <c r="J444" s="88"/>
      <c r="K444" s="88"/>
    </row>
    <row r="445" spans="2:11" hidden="1" x14ac:dyDescent="0.2">
      <c r="B445" s="88"/>
      <c r="C445" s="88"/>
      <c r="D445" s="88"/>
      <c r="E445" s="88"/>
      <c r="F445" s="88"/>
      <c r="G445" s="88"/>
      <c r="H445" s="88"/>
      <c r="I445" s="88"/>
      <c r="J445" s="88"/>
      <c r="K445" s="88"/>
    </row>
    <row r="446" spans="2:11" hidden="1" x14ac:dyDescent="0.2">
      <c r="B446" s="88"/>
      <c r="C446" s="88"/>
      <c r="D446" s="88"/>
      <c r="E446" s="88"/>
      <c r="F446" s="88"/>
      <c r="G446" s="88"/>
      <c r="H446" s="88"/>
      <c r="I446" s="88"/>
      <c r="J446" s="88"/>
      <c r="K446" s="88"/>
    </row>
    <row r="447" spans="2:11" hidden="1" x14ac:dyDescent="0.2">
      <c r="B447" s="88"/>
      <c r="C447" s="88"/>
      <c r="D447" s="88"/>
      <c r="E447" s="88"/>
      <c r="F447" s="88"/>
      <c r="G447" s="88"/>
      <c r="H447" s="88"/>
      <c r="I447" s="88"/>
      <c r="J447" s="88"/>
      <c r="K447" s="88"/>
    </row>
    <row r="448" spans="2:11" hidden="1" x14ac:dyDescent="0.2">
      <c r="B448" s="88"/>
      <c r="C448" s="88"/>
      <c r="D448" s="88"/>
      <c r="E448" s="88"/>
      <c r="F448" s="88"/>
      <c r="G448" s="88"/>
      <c r="H448" s="88"/>
      <c r="I448" s="88"/>
      <c r="J448" s="88"/>
      <c r="K448" s="88"/>
    </row>
    <row r="449" spans="2:11" hidden="1" x14ac:dyDescent="0.2">
      <c r="B449" s="88"/>
      <c r="C449" s="88"/>
      <c r="D449" s="88"/>
      <c r="E449" s="88"/>
      <c r="F449" s="88"/>
      <c r="G449" s="88"/>
      <c r="H449" s="88"/>
      <c r="I449" s="88"/>
      <c r="J449" s="88"/>
      <c r="K449" s="88"/>
    </row>
    <row r="450" spans="2:11" hidden="1" x14ac:dyDescent="0.2">
      <c r="B450" s="88"/>
      <c r="C450" s="88"/>
      <c r="D450" s="88"/>
      <c r="E450" s="88"/>
      <c r="F450" s="88"/>
      <c r="G450" s="88"/>
      <c r="H450" s="88"/>
      <c r="I450" s="88"/>
      <c r="J450" s="88"/>
      <c r="K450" s="88"/>
    </row>
    <row r="451" spans="2:11" hidden="1" x14ac:dyDescent="0.2">
      <c r="B451" s="88"/>
      <c r="C451" s="88"/>
      <c r="D451" s="88"/>
      <c r="E451" s="88"/>
      <c r="F451" s="88"/>
      <c r="G451" s="88"/>
      <c r="H451" s="88"/>
      <c r="I451" s="88"/>
      <c r="J451" s="88"/>
      <c r="K451" s="88"/>
    </row>
    <row r="452" spans="2:11" hidden="1" x14ac:dyDescent="0.2">
      <c r="B452" s="88"/>
      <c r="C452" s="88"/>
      <c r="D452" s="88"/>
      <c r="E452" s="88"/>
      <c r="F452" s="88"/>
      <c r="G452" s="88"/>
      <c r="H452" s="88"/>
      <c r="I452" s="88"/>
      <c r="J452" s="88"/>
      <c r="K452" s="88"/>
    </row>
    <row r="453" spans="2:11" hidden="1" x14ac:dyDescent="0.2">
      <c r="B453" s="88"/>
      <c r="C453" s="88"/>
      <c r="D453" s="88"/>
      <c r="E453" s="88"/>
      <c r="F453" s="88"/>
      <c r="G453" s="88"/>
      <c r="H453" s="88"/>
      <c r="I453" s="88"/>
      <c r="J453" s="88"/>
      <c r="K453" s="88"/>
    </row>
    <row r="454" spans="2:11" hidden="1" x14ac:dyDescent="0.2">
      <c r="B454" s="88"/>
      <c r="C454" s="88"/>
      <c r="D454" s="88"/>
      <c r="E454" s="88"/>
      <c r="F454" s="88"/>
      <c r="G454" s="88"/>
      <c r="H454" s="88"/>
      <c r="I454" s="88"/>
      <c r="J454" s="88"/>
      <c r="K454" s="88"/>
    </row>
    <row r="455" spans="2:11" hidden="1" x14ac:dyDescent="0.2">
      <c r="B455" s="88"/>
      <c r="C455" s="88"/>
      <c r="D455" s="88"/>
      <c r="E455" s="88"/>
      <c r="F455" s="88"/>
      <c r="G455" s="88"/>
      <c r="H455" s="88"/>
      <c r="I455" s="88"/>
      <c r="J455" s="88"/>
      <c r="K455" s="88"/>
    </row>
    <row r="456" spans="2:11" hidden="1" x14ac:dyDescent="0.2">
      <c r="B456" s="88"/>
      <c r="C456" s="88"/>
      <c r="D456" s="88"/>
      <c r="E456" s="88"/>
      <c r="F456" s="88"/>
      <c r="G456" s="88"/>
      <c r="H456" s="88"/>
      <c r="I456" s="88"/>
      <c r="J456" s="88"/>
      <c r="K456" s="88"/>
    </row>
    <row r="457" spans="2:11" hidden="1" x14ac:dyDescent="0.2">
      <c r="B457" s="88"/>
      <c r="C457" s="88"/>
      <c r="D457" s="88"/>
      <c r="E457" s="88"/>
      <c r="F457" s="88"/>
      <c r="G457" s="88"/>
      <c r="H457" s="88"/>
      <c r="I457" s="88"/>
      <c r="J457" s="88"/>
      <c r="K457" s="88"/>
    </row>
    <row r="458" spans="2:11" hidden="1" x14ac:dyDescent="0.2">
      <c r="B458" s="88"/>
      <c r="C458" s="88"/>
      <c r="D458" s="88"/>
      <c r="E458" s="88"/>
      <c r="F458" s="88"/>
      <c r="G458" s="88"/>
      <c r="H458" s="88"/>
      <c r="I458" s="88"/>
      <c r="J458" s="88"/>
      <c r="K458" s="88"/>
    </row>
    <row r="459" spans="2:11" hidden="1" x14ac:dyDescent="0.2">
      <c r="B459" s="88"/>
      <c r="C459" s="88"/>
      <c r="D459" s="88"/>
      <c r="E459" s="88"/>
      <c r="F459" s="88"/>
      <c r="G459" s="88"/>
      <c r="H459" s="88"/>
      <c r="I459" s="88"/>
      <c r="J459" s="88"/>
      <c r="K459" s="88"/>
    </row>
    <row r="460" spans="2:11" hidden="1" x14ac:dyDescent="0.2">
      <c r="B460" s="88"/>
      <c r="C460" s="88"/>
      <c r="D460" s="88"/>
      <c r="E460" s="88"/>
      <c r="F460" s="88"/>
      <c r="G460" s="88"/>
      <c r="H460" s="88"/>
      <c r="I460" s="88"/>
      <c r="J460" s="88"/>
      <c r="K460" s="88"/>
    </row>
    <row r="461" spans="2:11" hidden="1" x14ac:dyDescent="0.2">
      <c r="B461" s="88"/>
      <c r="C461" s="88"/>
      <c r="D461" s="88"/>
      <c r="E461" s="88"/>
      <c r="F461" s="88"/>
      <c r="G461" s="88"/>
      <c r="H461" s="88"/>
      <c r="I461" s="88"/>
      <c r="J461" s="88"/>
      <c r="K461" s="88"/>
    </row>
    <row r="462" spans="2:11" hidden="1" x14ac:dyDescent="0.2">
      <c r="B462" s="88"/>
      <c r="C462" s="88"/>
      <c r="D462" s="88"/>
      <c r="E462" s="88"/>
      <c r="F462" s="88"/>
      <c r="G462" s="88"/>
      <c r="H462" s="88"/>
      <c r="I462" s="88"/>
      <c r="J462" s="88"/>
      <c r="K462" s="88"/>
    </row>
    <row r="463" spans="2:11" hidden="1" x14ac:dyDescent="0.2">
      <c r="B463" s="88"/>
      <c r="C463" s="88"/>
      <c r="D463" s="88"/>
      <c r="E463" s="88"/>
      <c r="F463" s="88"/>
      <c r="G463" s="88"/>
      <c r="H463" s="88"/>
      <c r="I463" s="88"/>
      <c r="J463" s="88"/>
      <c r="K463" s="88"/>
    </row>
    <row r="464" spans="2:11" hidden="1" x14ac:dyDescent="0.2">
      <c r="B464" s="88"/>
      <c r="C464" s="88"/>
      <c r="D464" s="88"/>
      <c r="E464" s="88"/>
      <c r="F464" s="88"/>
      <c r="G464" s="88"/>
      <c r="H464" s="88"/>
      <c r="I464" s="88"/>
      <c r="J464" s="88"/>
      <c r="K464" s="88"/>
    </row>
    <row r="465" spans="2:11" hidden="1" x14ac:dyDescent="0.2">
      <c r="B465" s="88"/>
      <c r="C465" s="88"/>
      <c r="D465" s="88"/>
      <c r="E465" s="88"/>
      <c r="F465" s="88"/>
      <c r="G465" s="88"/>
      <c r="H465" s="88"/>
      <c r="I465" s="88"/>
      <c r="J465" s="88"/>
      <c r="K465" s="88"/>
    </row>
    <row r="466" spans="2:11" hidden="1" x14ac:dyDescent="0.2">
      <c r="B466" s="88"/>
      <c r="C466" s="88"/>
      <c r="D466" s="88"/>
      <c r="E466" s="88"/>
      <c r="F466" s="88"/>
      <c r="G466" s="88"/>
      <c r="H466" s="88"/>
      <c r="I466" s="88"/>
      <c r="J466" s="88"/>
      <c r="K466" s="88"/>
    </row>
    <row r="467" spans="2:11" hidden="1" x14ac:dyDescent="0.2">
      <c r="B467" s="88"/>
      <c r="C467" s="88"/>
      <c r="D467" s="88"/>
      <c r="E467" s="88"/>
      <c r="F467" s="88"/>
      <c r="G467" s="88"/>
      <c r="H467" s="88"/>
      <c r="I467" s="88"/>
      <c r="J467" s="88"/>
      <c r="K467" s="88"/>
    </row>
    <row r="468" spans="2:11" hidden="1" x14ac:dyDescent="0.2">
      <c r="B468" s="88"/>
      <c r="C468" s="88"/>
      <c r="D468" s="88"/>
      <c r="E468" s="88"/>
      <c r="F468" s="88"/>
      <c r="G468" s="88"/>
      <c r="H468" s="88"/>
      <c r="I468" s="88"/>
      <c r="J468" s="88"/>
      <c r="K468" s="88"/>
    </row>
    <row r="469" spans="2:11" hidden="1" x14ac:dyDescent="0.2">
      <c r="B469" s="88"/>
      <c r="C469" s="88"/>
      <c r="D469" s="88"/>
      <c r="E469" s="88"/>
      <c r="F469" s="88"/>
      <c r="G469" s="88"/>
      <c r="H469" s="88"/>
      <c r="I469" s="88"/>
      <c r="J469" s="88"/>
      <c r="K469" s="88"/>
    </row>
    <row r="470" spans="2:11" hidden="1" x14ac:dyDescent="0.2">
      <c r="B470" s="88"/>
      <c r="C470" s="88"/>
      <c r="D470" s="88"/>
      <c r="E470" s="88"/>
      <c r="F470" s="88"/>
      <c r="G470" s="88"/>
      <c r="H470" s="88"/>
      <c r="I470" s="88"/>
      <c r="J470" s="88"/>
      <c r="K470" s="88"/>
    </row>
    <row r="471" spans="2:11" hidden="1" x14ac:dyDescent="0.2">
      <c r="B471" s="88"/>
      <c r="C471" s="88"/>
      <c r="D471" s="88"/>
      <c r="E471" s="88"/>
      <c r="F471" s="88"/>
      <c r="G471" s="88"/>
      <c r="H471" s="88"/>
      <c r="I471" s="88"/>
      <c r="J471" s="88"/>
      <c r="K471" s="88"/>
    </row>
    <row r="472" spans="2:11" hidden="1" x14ac:dyDescent="0.2">
      <c r="B472" s="88"/>
      <c r="C472" s="88"/>
      <c r="D472" s="88"/>
      <c r="E472" s="88"/>
      <c r="F472" s="88"/>
      <c r="G472" s="88"/>
      <c r="H472" s="88"/>
      <c r="I472" s="88"/>
      <c r="J472" s="88"/>
      <c r="K472" s="88"/>
    </row>
    <row r="473" spans="2:11" hidden="1" x14ac:dyDescent="0.2">
      <c r="B473" s="88"/>
      <c r="C473" s="88"/>
      <c r="D473" s="88"/>
      <c r="E473" s="88"/>
      <c r="F473" s="88"/>
      <c r="G473" s="88"/>
      <c r="H473" s="88"/>
      <c r="I473" s="88"/>
      <c r="J473" s="88"/>
      <c r="K473" s="88"/>
    </row>
    <row r="474" spans="2:11" hidden="1" x14ac:dyDescent="0.2">
      <c r="B474" s="88"/>
      <c r="C474" s="88"/>
      <c r="D474" s="88"/>
      <c r="E474" s="88"/>
      <c r="F474" s="88"/>
      <c r="G474" s="88"/>
      <c r="H474" s="88"/>
      <c r="I474" s="88"/>
      <c r="J474" s="88"/>
      <c r="K474" s="88"/>
    </row>
    <row r="475" spans="2:11" hidden="1" x14ac:dyDescent="0.2">
      <c r="B475" s="88"/>
      <c r="C475" s="88"/>
      <c r="D475" s="88"/>
      <c r="E475" s="88"/>
      <c r="F475" s="88"/>
      <c r="G475" s="88"/>
      <c r="H475" s="88"/>
      <c r="I475" s="88"/>
      <c r="J475" s="88"/>
      <c r="K475" s="88"/>
    </row>
    <row r="476" spans="2:11" hidden="1" x14ac:dyDescent="0.2">
      <c r="B476" s="88"/>
      <c r="C476" s="88"/>
      <c r="D476" s="88"/>
      <c r="E476" s="88"/>
      <c r="F476" s="88"/>
      <c r="G476" s="88"/>
      <c r="H476" s="88"/>
      <c r="I476" s="88"/>
      <c r="J476" s="88"/>
      <c r="K476" s="88"/>
    </row>
    <row r="477" spans="2:11" hidden="1" x14ac:dyDescent="0.2">
      <c r="B477" s="88"/>
      <c r="C477" s="88"/>
      <c r="D477" s="88"/>
      <c r="E477" s="88"/>
      <c r="F477" s="88"/>
      <c r="G477" s="88"/>
      <c r="H477" s="88"/>
      <c r="I477" s="88"/>
      <c r="J477" s="88"/>
      <c r="K477" s="88"/>
    </row>
    <row r="478" spans="2:11" hidden="1" x14ac:dyDescent="0.2">
      <c r="B478" s="88"/>
      <c r="C478" s="88"/>
      <c r="D478" s="88"/>
      <c r="E478" s="88"/>
      <c r="F478" s="88"/>
      <c r="G478" s="88"/>
      <c r="H478" s="88"/>
      <c r="I478" s="88"/>
      <c r="J478" s="88"/>
      <c r="K478" s="88"/>
    </row>
    <row r="479" spans="2:11" hidden="1" x14ac:dyDescent="0.2">
      <c r="B479" s="88"/>
      <c r="C479" s="88"/>
      <c r="D479" s="88"/>
      <c r="E479" s="88"/>
      <c r="F479" s="88"/>
      <c r="G479" s="88"/>
      <c r="H479" s="88"/>
      <c r="I479" s="88"/>
      <c r="J479" s="88"/>
      <c r="K479" s="88"/>
    </row>
    <row r="480" spans="2:11" hidden="1" x14ac:dyDescent="0.2">
      <c r="B480" s="88"/>
      <c r="C480" s="88"/>
      <c r="D480" s="88"/>
      <c r="E480" s="88"/>
      <c r="F480" s="88"/>
      <c r="G480" s="88"/>
      <c r="H480" s="88"/>
      <c r="I480" s="88"/>
      <c r="J480" s="88"/>
      <c r="K480" s="88"/>
    </row>
    <row r="481" spans="2:11" hidden="1" x14ac:dyDescent="0.2">
      <c r="B481" s="88"/>
      <c r="C481" s="88"/>
      <c r="D481" s="88"/>
      <c r="E481" s="88"/>
      <c r="F481" s="88"/>
      <c r="G481" s="88"/>
      <c r="H481" s="88"/>
      <c r="I481" s="88"/>
      <c r="J481" s="88"/>
      <c r="K481" s="88"/>
    </row>
    <row r="482" spans="2:11" hidden="1" x14ac:dyDescent="0.2">
      <c r="B482" s="88"/>
      <c r="C482" s="88"/>
      <c r="D482" s="88"/>
      <c r="E482" s="88"/>
      <c r="F482" s="88"/>
      <c r="G482" s="88"/>
      <c r="H482" s="88"/>
      <c r="I482" s="88"/>
      <c r="J482" s="88"/>
      <c r="K482" s="88"/>
    </row>
    <row r="483" spans="2:11" hidden="1" x14ac:dyDescent="0.2">
      <c r="B483" s="88"/>
      <c r="C483" s="88"/>
      <c r="D483" s="88"/>
      <c r="E483" s="88"/>
      <c r="F483" s="88"/>
      <c r="G483" s="88"/>
      <c r="H483" s="88"/>
      <c r="I483" s="88"/>
      <c r="J483" s="88"/>
      <c r="K483" s="88"/>
    </row>
    <row r="484" spans="2:11" hidden="1" x14ac:dyDescent="0.2">
      <c r="B484" s="88"/>
      <c r="C484" s="88"/>
      <c r="D484" s="88"/>
      <c r="E484" s="88"/>
      <c r="F484" s="88"/>
      <c r="G484" s="88"/>
      <c r="H484" s="88"/>
      <c r="I484" s="88"/>
      <c r="J484" s="88"/>
      <c r="K484" s="88"/>
    </row>
    <row r="485" spans="2:11" hidden="1" x14ac:dyDescent="0.2">
      <c r="B485" s="88"/>
      <c r="C485" s="88"/>
      <c r="D485" s="88"/>
      <c r="E485" s="88"/>
      <c r="F485" s="88"/>
      <c r="G485" s="88"/>
      <c r="H485" s="88"/>
      <c r="I485" s="88"/>
      <c r="J485" s="88"/>
      <c r="K485" s="88"/>
    </row>
    <row r="486" spans="2:11" hidden="1" x14ac:dyDescent="0.2">
      <c r="B486" s="88"/>
      <c r="C486" s="88"/>
      <c r="D486" s="88"/>
      <c r="E486" s="88"/>
      <c r="F486" s="88"/>
      <c r="G486" s="88"/>
      <c r="H486" s="88"/>
      <c r="I486" s="88"/>
      <c r="J486" s="88"/>
      <c r="K486" s="88"/>
    </row>
    <row r="487" spans="2:11" hidden="1" x14ac:dyDescent="0.2">
      <c r="B487" s="88"/>
      <c r="C487" s="88"/>
      <c r="D487" s="88"/>
      <c r="E487" s="88"/>
      <c r="F487" s="88"/>
      <c r="G487" s="88"/>
      <c r="H487" s="88"/>
      <c r="I487" s="88"/>
      <c r="J487" s="88"/>
      <c r="K487" s="88"/>
    </row>
    <row r="488" spans="2:11" hidden="1" x14ac:dyDescent="0.2">
      <c r="B488" s="88"/>
      <c r="C488" s="88"/>
      <c r="D488" s="88"/>
      <c r="E488" s="88"/>
      <c r="F488" s="88"/>
      <c r="G488" s="88"/>
      <c r="H488" s="88"/>
      <c r="I488" s="88"/>
      <c r="J488" s="88"/>
      <c r="K488" s="88"/>
    </row>
    <row r="489" spans="2:11" hidden="1" x14ac:dyDescent="0.2">
      <c r="B489" s="88"/>
      <c r="C489" s="88"/>
      <c r="D489" s="88"/>
      <c r="E489" s="88"/>
      <c r="F489" s="88"/>
      <c r="G489" s="88"/>
      <c r="H489" s="88"/>
      <c r="I489" s="88"/>
      <c r="J489" s="88"/>
      <c r="K489" s="88"/>
    </row>
    <row r="490" spans="2:11" hidden="1" x14ac:dyDescent="0.2">
      <c r="B490" s="88"/>
      <c r="C490" s="88"/>
      <c r="D490" s="88"/>
      <c r="E490" s="88"/>
      <c r="F490" s="88"/>
      <c r="G490" s="88"/>
      <c r="H490" s="88"/>
      <c r="I490" s="88"/>
      <c r="J490" s="88"/>
      <c r="K490" s="88"/>
    </row>
    <row r="491" spans="2:11" hidden="1" x14ac:dyDescent="0.2">
      <c r="B491" s="88"/>
      <c r="C491" s="88"/>
      <c r="D491" s="88"/>
      <c r="E491" s="88"/>
      <c r="F491" s="88"/>
      <c r="G491" s="88"/>
      <c r="H491" s="88"/>
      <c r="I491" s="88"/>
      <c r="J491" s="88"/>
      <c r="K491" s="88"/>
    </row>
    <row r="492" spans="2:11" hidden="1" x14ac:dyDescent="0.2">
      <c r="B492" s="88"/>
      <c r="C492" s="88"/>
      <c r="D492" s="88"/>
      <c r="E492" s="88"/>
      <c r="F492" s="88"/>
      <c r="G492" s="88"/>
      <c r="H492" s="88"/>
      <c r="I492" s="88"/>
      <c r="J492" s="88"/>
      <c r="K492" s="88"/>
    </row>
    <row r="493" spans="2:11" hidden="1" x14ac:dyDescent="0.2">
      <c r="B493" s="88"/>
      <c r="C493" s="88"/>
      <c r="D493" s="88"/>
      <c r="E493" s="88"/>
      <c r="F493" s="88"/>
      <c r="G493" s="88"/>
      <c r="H493" s="88"/>
      <c r="I493" s="88"/>
      <c r="J493" s="88"/>
      <c r="K493" s="88"/>
    </row>
    <row r="494" spans="2:11" hidden="1" x14ac:dyDescent="0.2">
      <c r="B494" s="88"/>
      <c r="C494" s="88"/>
      <c r="D494" s="88"/>
      <c r="E494" s="88"/>
      <c r="F494" s="88"/>
      <c r="G494" s="88"/>
      <c r="H494" s="88"/>
      <c r="I494" s="88"/>
      <c r="J494" s="88"/>
      <c r="K494" s="88"/>
    </row>
    <row r="495" spans="2:11" hidden="1" x14ac:dyDescent="0.2">
      <c r="B495" s="88"/>
      <c r="C495" s="88"/>
      <c r="D495" s="88"/>
      <c r="E495" s="88"/>
      <c r="F495" s="88"/>
      <c r="G495" s="88"/>
      <c r="H495" s="88"/>
      <c r="I495" s="88"/>
      <c r="J495" s="88"/>
      <c r="K495" s="88"/>
    </row>
    <row r="496" spans="2:11" hidden="1" x14ac:dyDescent="0.2">
      <c r="B496" s="88"/>
      <c r="C496" s="88"/>
      <c r="D496" s="88"/>
      <c r="E496" s="88"/>
      <c r="F496" s="88"/>
      <c r="G496" s="88"/>
      <c r="H496" s="88"/>
      <c r="I496" s="88"/>
      <c r="J496" s="88"/>
      <c r="K496" s="88"/>
    </row>
    <row r="497" spans="2:11" hidden="1" x14ac:dyDescent="0.2">
      <c r="B497" s="88"/>
      <c r="C497" s="88"/>
      <c r="D497" s="88"/>
      <c r="E497" s="88"/>
      <c r="F497" s="88"/>
      <c r="G497" s="88"/>
      <c r="H497" s="88"/>
      <c r="I497" s="88"/>
      <c r="J497" s="88"/>
      <c r="K497" s="88"/>
    </row>
    <row r="498" spans="2:11" hidden="1" x14ac:dyDescent="0.2">
      <c r="B498" s="88"/>
      <c r="C498" s="88"/>
      <c r="D498" s="88"/>
      <c r="E498" s="88"/>
      <c r="F498" s="88"/>
      <c r="G498" s="88"/>
      <c r="H498" s="88"/>
      <c r="I498" s="88"/>
      <c r="J498" s="88"/>
      <c r="K498" s="88"/>
    </row>
    <row r="499" spans="2:11" hidden="1" x14ac:dyDescent="0.2">
      <c r="B499" s="88"/>
      <c r="C499" s="88"/>
      <c r="D499" s="88"/>
      <c r="E499" s="88"/>
      <c r="F499" s="88"/>
      <c r="G499" s="88"/>
      <c r="H499" s="88"/>
      <c r="I499" s="88"/>
      <c r="J499" s="88"/>
      <c r="K499" s="88"/>
    </row>
    <row r="500" spans="2:11" hidden="1" x14ac:dyDescent="0.2">
      <c r="B500" s="88"/>
      <c r="C500" s="88"/>
      <c r="D500" s="88"/>
      <c r="E500" s="88"/>
      <c r="F500" s="88"/>
      <c r="G500" s="88"/>
      <c r="H500" s="88"/>
      <c r="I500" s="88"/>
      <c r="J500" s="88"/>
      <c r="K500" s="88"/>
    </row>
    <row r="501" spans="2:11" hidden="1" x14ac:dyDescent="0.2">
      <c r="B501" s="88"/>
      <c r="C501" s="88"/>
      <c r="D501" s="88"/>
      <c r="E501" s="88"/>
      <c r="F501" s="88"/>
      <c r="G501" s="88"/>
      <c r="H501" s="88"/>
      <c r="I501" s="88"/>
      <c r="J501" s="88"/>
      <c r="K501" s="88"/>
    </row>
    <row r="502" spans="2:11" hidden="1" x14ac:dyDescent="0.2">
      <c r="B502" s="88"/>
      <c r="C502" s="88"/>
      <c r="D502" s="88"/>
      <c r="E502" s="88"/>
      <c r="F502" s="88"/>
      <c r="G502" s="88"/>
      <c r="H502" s="88"/>
      <c r="I502" s="88"/>
      <c r="J502" s="88"/>
      <c r="K502" s="88"/>
    </row>
    <row r="503" spans="2:11" hidden="1" x14ac:dyDescent="0.2">
      <c r="B503" s="88"/>
      <c r="C503" s="88"/>
      <c r="D503" s="88"/>
      <c r="E503" s="88"/>
      <c r="F503" s="88"/>
      <c r="G503" s="88"/>
      <c r="H503" s="88"/>
      <c r="I503" s="88"/>
      <c r="J503" s="88"/>
      <c r="K503" s="88"/>
    </row>
    <row r="504" spans="2:11" hidden="1" x14ac:dyDescent="0.2">
      <c r="B504" s="88"/>
      <c r="C504" s="88"/>
      <c r="D504" s="88"/>
      <c r="E504" s="88"/>
      <c r="F504" s="88"/>
      <c r="G504" s="88"/>
      <c r="H504" s="88"/>
      <c r="I504" s="88"/>
      <c r="J504" s="88"/>
      <c r="K504" s="88"/>
    </row>
    <row r="505" spans="2:11" hidden="1" x14ac:dyDescent="0.2">
      <c r="B505" s="88"/>
      <c r="C505" s="88"/>
      <c r="D505" s="88"/>
      <c r="E505" s="88"/>
      <c r="F505" s="88"/>
      <c r="G505" s="88"/>
      <c r="H505" s="88"/>
      <c r="I505" s="88"/>
      <c r="J505" s="88"/>
      <c r="K505" s="88"/>
    </row>
    <row r="506" spans="2:11" hidden="1" x14ac:dyDescent="0.2">
      <c r="B506" s="88"/>
      <c r="C506" s="88"/>
      <c r="D506" s="88"/>
      <c r="E506" s="88"/>
      <c r="F506" s="88"/>
      <c r="G506" s="88"/>
      <c r="H506" s="88"/>
      <c r="I506" s="88"/>
      <c r="J506" s="88"/>
      <c r="K506" s="88"/>
    </row>
    <row r="507" spans="2:11" hidden="1" x14ac:dyDescent="0.2">
      <c r="B507" s="88"/>
      <c r="C507" s="88"/>
      <c r="D507" s="88"/>
      <c r="E507" s="88"/>
      <c r="F507" s="88"/>
      <c r="G507" s="88"/>
      <c r="H507" s="88"/>
      <c r="I507" s="88"/>
      <c r="J507" s="88"/>
      <c r="K507" s="88"/>
    </row>
    <row r="508" spans="2:11" hidden="1" x14ac:dyDescent="0.2">
      <c r="B508" s="88"/>
      <c r="C508" s="88"/>
      <c r="D508" s="88"/>
      <c r="E508" s="88"/>
      <c r="F508" s="88"/>
      <c r="G508" s="88"/>
      <c r="H508" s="88"/>
      <c r="I508" s="88"/>
      <c r="J508" s="88"/>
      <c r="K508" s="88"/>
    </row>
    <row r="509" spans="2:11" hidden="1" x14ac:dyDescent="0.2">
      <c r="B509" s="88"/>
      <c r="C509" s="88"/>
      <c r="D509" s="88"/>
      <c r="E509" s="88"/>
      <c r="F509" s="88"/>
      <c r="G509" s="88"/>
      <c r="H509" s="88"/>
      <c r="I509" s="88"/>
      <c r="J509" s="88"/>
      <c r="K509" s="88"/>
    </row>
    <row r="510" spans="2:11" hidden="1" x14ac:dyDescent="0.2">
      <c r="B510" s="88"/>
      <c r="C510" s="88"/>
      <c r="D510" s="88"/>
      <c r="E510" s="88"/>
      <c r="F510" s="88"/>
      <c r="G510" s="88"/>
      <c r="H510" s="88"/>
      <c r="I510" s="88"/>
      <c r="J510" s="88"/>
      <c r="K510" s="88"/>
    </row>
    <row r="511" spans="2:11" hidden="1" x14ac:dyDescent="0.2">
      <c r="B511" s="88"/>
      <c r="C511" s="88"/>
      <c r="D511" s="88"/>
      <c r="E511" s="88"/>
      <c r="F511" s="88"/>
      <c r="G511" s="88"/>
      <c r="H511" s="88"/>
      <c r="I511" s="88"/>
      <c r="J511" s="88"/>
      <c r="K511" s="88"/>
    </row>
    <row r="512" spans="2:11" hidden="1" x14ac:dyDescent="0.2">
      <c r="B512" s="88"/>
      <c r="C512" s="88"/>
      <c r="D512" s="88"/>
      <c r="E512" s="88"/>
      <c r="F512" s="88"/>
      <c r="G512" s="88"/>
      <c r="H512" s="88"/>
      <c r="I512" s="88"/>
      <c r="J512" s="88"/>
      <c r="K512" s="88"/>
    </row>
    <row r="513" spans="2:11" hidden="1" x14ac:dyDescent="0.2">
      <c r="B513" s="88"/>
      <c r="C513" s="88"/>
      <c r="D513" s="88"/>
      <c r="E513" s="88"/>
      <c r="F513" s="88"/>
      <c r="G513" s="88"/>
      <c r="H513" s="88"/>
      <c r="I513" s="88"/>
      <c r="J513" s="88"/>
      <c r="K513" s="88"/>
    </row>
    <row r="514" spans="2:11" hidden="1" x14ac:dyDescent="0.2">
      <c r="B514" s="88"/>
      <c r="C514" s="88"/>
      <c r="D514" s="88"/>
      <c r="E514" s="88"/>
      <c r="F514" s="88"/>
      <c r="G514" s="88"/>
      <c r="H514" s="88"/>
      <c r="I514" s="88"/>
      <c r="J514" s="88"/>
      <c r="K514" s="88"/>
    </row>
    <row r="515" spans="2:11" hidden="1" x14ac:dyDescent="0.2">
      <c r="B515" s="88"/>
      <c r="C515" s="88"/>
      <c r="D515" s="88"/>
      <c r="E515" s="88"/>
      <c r="F515" s="88"/>
      <c r="G515" s="88"/>
      <c r="H515" s="88"/>
      <c r="I515" s="88"/>
      <c r="J515" s="88"/>
      <c r="K515" s="88"/>
    </row>
    <row r="516" spans="2:11" hidden="1" x14ac:dyDescent="0.2">
      <c r="B516" s="88"/>
      <c r="C516" s="88"/>
      <c r="D516" s="88"/>
      <c r="E516" s="88"/>
      <c r="F516" s="88"/>
      <c r="G516" s="88"/>
      <c r="H516" s="88"/>
      <c r="I516" s="88"/>
      <c r="J516" s="88"/>
      <c r="K516" s="88"/>
    </row>
    <row r="517" spans="2:11" hidden="1" x14ac:dyDescent="0.2">
      <c r="B517" s="88"/>
      <c r="C517" s="88"/>
      <c r="D517" s="88"/>
      <c r="E517" s="88"/>
      <c r="F517" s="88"/>
      <c r="G517" s="88"/>
      <c r="H517" s="88"/>
      <c r="I517" s="88"/>
      <c r="J517" s="88"/>
      <c r="K517" s="88"/>
    </row>
    <row r="518" spans="2:11" hidden="1" x14ac:dyDescent="0.2">
      <c r="B518" s="88"/>
      <c r="C518" s="88"/>
      <c r="D518" s="88"/>
      <c r="E518" s="88"/>
      <c r="F518" s="88"/>
      <c r="G518" s="88"/>
      <c r="H518" s="88"/>
      <c r="I518" s="88"/>
      <c r="J518" s="88"/>
      <c r="K518" s="88"/>
    </row>
    <row r="519" spans="2:11" hidden="1" x14ac:dyDescent="0.2">
      <c r="B519" s="88"/>
      <c r="C519" s="88"/>
      <c r="D519" s="88"/>
      <c r="E519" s="88"/>
      <c r="F519" s="88"/>
      <c r="G519" s="88"/>
      <c r="H519" s="88"/>
      <c r="I519" s="88"/>
      <c r="J519" s="88"/>
      <c r="K519" s="88"/>
    </row>
    <row r="520" spans="2:11" hidden="1" x14ac:dyDescent="0.2">
      <c r="B520" s="88"/>
      <c r="C520" s="88"/>
      <c r="D520" s="88"/>
      <c r="E520" s="88"/>
      <c r="F520" s="88"/>
      <c r="G520" s="88"/>
      <c r="H520" s="88"/>
      <c r="I520" s="88"/>
      <c r="J520" s="88"/>
      <c r="K520" s="88"/>
    </row>
    <row r="521" spans="2:11" hidden="1" x14ac:dyDescent="0.2">
      <c r="B521" s="88"/>
      <c r="C521" s="88"/>
      <c r="D521" s="88"/>
      <c r="E521" s="88"/>
      <c r="F521" s="88"/>
      <c r="G521" s="88"/>
      <c r="H521" s="88"/>
      <c r="I521" s="88"/>
      <c r="J521" s="88"/>
      <c r="K521" s="88"/>
    </row>
    <row r="522" spans="2:11" hidden="1" x14ac:dyDescent="0.2">
      <c r="B522" s="88"/>
      <c r="C522" s="88"/>
      <c r="D522" s="88"/>
      <c r="E522" s="88"/>
      <c r="F522" s="88"/>
      <c r="G522" s="88"/>
      <c r="H522" s="88"/>
      <c r="I522" s="88"/>
      <c r="J522" s="88"/>
      <c r="K522" s="88"/>
    </row>
    <row r="523" spans="2:11" hidden="1" x14ac:dyDescent="0.2">
      <c r="B523" s="88"/>
      <c r="C523" s="88"/>
      <c r="D523" s="88"/>
      <c r="E523" s="88"/>
      <c r="F523" s="88"/>
      <c r="G523" s="88"/>
      <c r="H523" s="88"/>
      <c r="I523" s="88"/>
      <c r="J523" s="88"/>
      <c r="K523" s="88"/>
    </row>
    <row r="524" spans="2:11" hidden="1" x14ac:dyDescent="0.2">
      <c r="B524" s="88"/>
      <c r="C524" s="88"/>
      <c r="D524" s="88"/>
      <c r="E524" s="88"/>
      <c r="F524" s="88"/>
      <c r="G524" s="88"/>
      <c r="H524" s="88"/>
      <c r="I524" s="88"/>
      <c r="J524" s="88"/>
      <c r="K524" s="88"/>
    </row>
    <row r="525" spans="2:11" hidden="1" x14ac:dyDescent="0.2">
      <c r="B525" s="88"/>
      <c r="C525" s="88"/>
      <c r="D525" s="88"/>
      <c r="E525" s="88"/>
      <c r="F525" s="88"/>
      <c r="G525" s="88"/>
      <c r="H525" s="88"/>
      <c r="I525" s="88"/>
      <c r="J525" s="88"/>
      <c r="K525" s="88"/>
    </row>
    <row r="526" spans="2:11" hidden="1" x14ac:dyDescent="0.2">
      <c r="B526" s="88"/>
      <c r="C526" s="88"/>
      <c r="D526" s="88"/>
      <c r="E526" s="88"/>
      <c r="F526" s="88"/>
      <c r="G526" s="88"/>
      <c r="H526" s="88"/>
      <c r="I526" s="88"/>
      <c r="J526" s="88"/>
      <c r="K526" s="88"/>
    </row>
    <row r="527" spans="2:11" hidden="1" x14ac:dyDescent="0.2">
      <c r="B527" s="88"/>
      <c r="C527" s="88"/>
      <c r="D527" s="88"/>
      <c r="E527" s="88"/>
      <c r="F527" s="88"/>
      <c r="G527" s="88"/>
      <c r="H527" s="88"/>
      <c r="I527" s="88"/>
      <c r="J527" s="88"/>
      <c r="K527" s="88"/>
    </row>
    <row r="528" spans="2:11" hidden="1" x14ac:dyDescent="0.2">
      <c r="B528" s="88"/>
      <c r="C528" s="88"/>
      <c r="D528" s="88"/>
      <c r="E528" s="88"/>
      <c r="F528" s="88"/>
      <c r="G528" s="88"/>
      <c r="H528" s="88"/>
      <c r="I528" s="88"/>
      <c r="J528" s="88"/>
      <c r="K528" s="88"/>
    </row>
    <row r="529" spans="2:11" hidden="1" x14ac:dyDescent="0.2">
      <c r="B529" s="88"/>
      <c r="C529" s="88"/>
      <c r="D529" s="88"/>
      <c r="E529" s="88"/>
      <c r="F529" s="88"/>
      <c r="G529" s="88"/>
      <c r="H529" s="88"/>
      <c r="I529" s="88"/>
      <c r="J529" s="88"/>
      <c r="K529" s="88"/>
    </row>
    <row r="530" spans="2:11" hidden="1" x14ac:dyDescent="0.2">
      <c r="B530" s="88"/>
      <c r="C530" s="88"/>
      <c r="D530" s="88"/>
      <c r="E530" s="88"/>
      <c r="F530" s="88"/>
      <c r="G530" s="88"/>
      <c r="H530" s="88"/>
      <c r="I530" s="88"/>
      <c r="J530" s="88"/>
      <c r="K530" s="88"/>
    </row>
    <row r="531" spans="2:11" hidden="1" x14ac:dyDescent="0.2">
      <c r="B531" s="88"/>
      <c r="C531" s="88"/>
      <c r="D531" s="88"/>
      <c r="E531" s="88"/>
      <c r="F531" s="88"/>
      <c r="G531" s="88"/>
      <c r="H531" s="88"/>
      <c r="I531" s="88"/>
      <c r="J531" s="88"/>
      <c r="K531" s="88"/>
    </row>
    <row r="532" spans="2:11" hidden="1" x14ac:dyDescent="0.2">
      <c r="B532" s="88"/>
      <c r="C532" s="88"/>
      <c r="D532" s="88"/>
      <c r="E532" s="88"/>
      <c r="F532" s="88"/>
      <c r="G532" s="88"/>
      <c r="H532" s="88"/>
      <c r="I532" s="88"/>
      <c r="J532" s="88"/>
      <c r="K532" s="88"/>
    </row>
    <row r="533" spans="2:11" hidden="1" x14ac:dyDescent="0.2">
      <c r="B533" s="88"/>
      <c r="C533" s="88"/>
      <c r="D533" s="88"/>
      <c r="E533" s="88"/>
      <c r="F533" s="88"/>
      <c r="G533" s="88"/>
      <c r="H533" s="88"/>
      <c r="I533" s="88"/>
      <c r="J533" s="88"/>
      <c r="K533" s="88"/>
    </row>
    <row r="534" spans="2:11" hidden="1" x14ac:dyDescent="0.2">
      <c r="B534" s="88"/>
      <c r="C534" s="88"/>
      <c r="D534" s="88"/>
      <c r="E534" s="88"/>
      <c r="F534" s="88"/>
      <c r="G534" s="88"/>
      <c r="H534" s="88"/>
      <c r="I534" s="88"/>
      <c r="J534" s="88"/>
      <c r="K534" s="88"/>
    </row>
    <row r="535" spans="2:11" hidden="1" x14ac:dyDescent="0.2">
      <c r="B535" s="88"/>
      <c r="C535" s="88"/>
      <c r="D535" s="88"/>
      <c r="E535" s="88"/>
      <c r="F535" s="88"/>
      <c r="G535" s="88"/>
      <c r="H535" s="88"/>
      <c r="I535" s="88"/>
      <c r="J535" s="88"/>
      <c r="K535" s="88"/>
    </row>
    <row r="536" spans="2:11" hidden="1" x14ac:dyDescent="0.2">
      <c r="B536" s="88"/>
      <c r="C536" s="88"/>
      <c r="D536" s="88"/>
      <c r="E536" s="88"/>
      <c r="F536" s="88"/>
      <c r="G536" s="88"/>
      <c r="H536" s="88"/>
      <c r="I536" s="88"/>
      <c r="J536" s="88"/>
      <c r="K536" s="88"/>
    </row>
    <row r="537" spans="2:11" hidden="1" x14ac:dyDescent="0.2">
      <c r="B537" s="88"/>
      <c r="C537" s="88"/>
      <c r="D537" s="88"/>
      <c r="E537" s="88"/>
      <c r="F537" s="88"/>
      <c r="G537" s="88"/>
      <c r="H537" s="88"/>
      <c r="I537" s="88"/>
      <c r="J537" s="88"/>
      <c r="K537" s="88"/>
    </row>
    <row r="538" spans="2:11" hidden="1" x14ac:dyDescent="0.2">
      <c r="B538" s="88"/>
      <c r="C538" s="88"/>
      <c r="D538" s="88"/>
      <c r="E538" s="88"/>
      <c r="F538" s="88"/>
      <c r="G538" s="88"/>
      <c r="H538" s="88"/>
      <c r="I538" s="88"/>
      <c r="J538" s="88"/>
      <c r="K538" s="88"/>
    </row>
    <row r="539" spans="2:11" hidden="1" x14ac:dyDescent="0.2">
      <c r="B539" s="88"/>
      <c r="C539" s="88"/>
      <c r="D539" s="88"/>
      <c r="E539" s="88"/>
      <c r="F539" s="88"/>
      <c r="G539" s="88"/>
      <c r="H539" s="88"/>
      <c r="I539" s="88"/>
      <c r="J539" s="88"/>
      <c r="K539" s="88"/>
    </row>
    <row r="540" spans="2:11" hidden="1" x14ac:dyDescent="0.2">
      <c r="B540" s="88"/>
      <c r="C540" s="88"/>
      <c r="D540" s="88"/>
      <c r="E540" s="88"/>
      <c r="F540" s="88"/>
      <c r="G540" s="88"/>
      <c r="H540" s="88"/>
      <c r="I540" s="88"/>
      <c r="J540" s="88"/>
      <c r="K540" s="88"/>
    </row>
    <row r="541" spans="2:11" hidden="1" x14ac:dyDescent="0.2">
      <c r="B541" s="88"/>
      <c r="C541" s="88"/>
      <c r="D541" s="88"/>
      <c r="E541" s="88"/>
      <c r="F541" s="88"/>
      <c r="G541" s="88"/>
      <c r="H541" s="88"/>
      <c r="I541" s="88"/>
      <c r="J541" s="88"/>
      <c r="K541" s="88"/>
    </row>
    <row r="542" spans="2:11" hidden="1" x14ac:dyDescent="0.2">
      <c r="B542" s="88"/>
      <c r="C542" s="88"/>
      <c r="D542" s="88"/>
      <c r="E542" s="88"/>
      <c r="F542" s="88"/>
      <c r="G542" s="88"/>
      <c r="H542" s="88"/>
      <c r="I542" s="88"/>
      <c r="J542" s="88"/>
      <c r="K542" s="88"/>
    </row>
    <row r="543" spans="2:11" hidden="1" x14ac:dyDescent="0.2">
      <c r="B543" s="88"/>
      <c r="C543" s="88"/>
      <c r="D543" s="88"/>
      <c r="E543" s="88"/>
      <c r="F543" s="88"/>
      <c r="G543" s="88"/>
      <c r="H543" s="88"/>
      <c r="I543" s="88"/>
      <c r="J543" s="88"/>
      <c r="K543" s="88"/>
    </row>
    <row r="544" spans="2:11" hidden="1" x14ac:dyDescent="0.2">
      <c r="B544" s="88"/>
      <c r="C544" s="88"/>
      <c r="D544" s="88"/>
      <c r="E544" s="88"/>
      <c r="F544" s="88"/>
      <c r="G544" s="88"/>
      <c r="H544" s="88"/>
      <c r="I544" s="88"/>
      <c r="J544" s="88"/>
      <c r="K544" s="88"/>
    </row>
    <row r="545" spans="2:11" hidden="1" x14ac:dyDescent="0.2">
      <c r="B545" s="88"/>
      <c r="C545" s="88"/>
      <c r="D545" s="88"/>
      <c r="E545" s="88"/>
      <c r="F545" s="88"/>
      <c r="G545" s="88"/>
      <c r="H545" s="88"/>
      <c r="I545" s="88"/>
      <c r="J545" s="88"/>
      <c r="K545" s="88"/>
    </row>
    <row r="546" spans="2:11" hidden="1" x14ac:dyDescent="0.2">
      <c r="B546" s="88"/>
      <c r="C546" s="88"/>
      <c r="D546" s="88"/>
      <c r="E546" s="88"/>
      <c r="F546" s="88"/>
      <c r="G546" s="88"/>
      <c r="H546" s="88"/>
      <c r="I546" s="88"/>
      <c r="J546" s="88"/>
      <c r="K546" s="88"/>
    </row>
    <row r="547" spans="2:11" hidden="1" x14ac:dyDescent="0.2">
      <c r="B547" s="88"/>
      <c r="C547" s="88"/>
      <c r="D547" s="88"/>
      <c r="E547" s="88"/>
      <c r="F547" s="88"/>
      <c r="G547" s="88"/>
      <c r="H547" s="88"/>
      <c r="I547" s="88"/>
      <c r="J547" s="88"/>
      <c r="K547" s="88"/>
    </row>
    <row r="548" spans="2:11" hidden="1" x14ac:dyDescent="0.2">
      <c r="B548" s="88"/>
      <c r="C548" s="88"/>
      <c r="D548" s="88"/>
      <c r="E548" s="88"/>
      <c r="F548" s="88"/>
      <c r="G548" s="88"/>
      <c r="H548" s="88"/>
      <c r="I548" s="88"/>
      <c r="J548" s="88"/>
      <c r="K548" s="88"/>
    </row>
    <row r="549" spans="2:11" hidden="1" x14ac:dyDescent="0.2">
      <c r="B549" s="88"/>
      <c r="C549" s="88"/>
      <c r="D549" s="88"/>
      <c r="E549" s="88"/>
      <c r="F549" s="88"/>
      <c r="G549" s="88"/>
      <c r="H549" s="88"/>
      <c r="I549" s="88"/>
      <c r="J549" s="88"/>
      <c r="K549" s="88"/>
    </row>
    <row r="550" spans="2:11" hidden="1" x14ac:dyDescent="0.2">
      <c r="B550" s="88"/>
      <c r="C550" s="88"/>
      <c r="D550" s="88"/>
      <c r="E550" s="88"/>
      <c r="F550" s="88"/>
      <c r="G550" s="88"/>
      <c r="H550" s="88"/>
      <c r="I550" s="88"/>
      <c r="J550" s="88"/>
      <c r="K550" s="88"/>
    </row>
    <row r="551" spans="2:11" hidden="1" x14ac:dyDescent="0.2">
      <c r="B551" s="88"/>
      <c r="C551" s="88"/>
      <c r="D551" s="88"/>
      <c r="E551" s="88"/>
      <c r="F551" s="88"/>
      <c r="G551" s="88"/>
      <c r="H551" s="88"/>
      <c r="I551" s="88"/>
      <c r="J551" s="88"/>
      <c r="K551" s="88"/>
    </row>
    <row r="552" spans="2:11" hidden="1" x14ac:dyDescent="0.2">
      <c r="B552" s="88"/>
      <c r="C552" s="88"/>
      <c r="D552" s="88"/>
      <c r="E552" s="88"/>
      <c r="F552" s="88"/>
      <c r="G552" s="88"/>
      <c r="H552" s="88"/>
      <c r="I552" s="88"/>
      <c r="J552" s="88"/>
      <c r="K552" s="88"/>
    </row>
    <row r="553" spans="2:11" hidden="1" x14ac:dyDescent="0.2">
      <c r="B553" s="88"/>
      <c r="C553" s="88"/>
      <c r="D553" s="88"/>
      <c r="E553" s="88"/>
      <c r="F553" s="88"/>
      <c r="G553" s="88"/>
      <c r="H553" s="88"/>
      <c r="I553" s="88"/>
      <c r="J553" s="88"/>
      <c r="K553" s="88"/>
    </row>
    <row r="554" spans="2:11" hidden="1" x14ac:dyDescent="0.2">
      <c r="B554" s="88"/>
      <c r="C554" s="88"/>
      <c r="D554" s="88"/>
      <c r="E554" s="88"/>
      <c r="F554" s="88"/>
      <c r="G554" s="88"/>
      <c r="H554" s="88"/>
      <c r="I554" s="88"/>
      <c r="J554" s="88"/>
      <c r="K554" s="88"/>
    </row>
    <row r="555" spans="2:11" hidden="1" x14ac:dyDescent="0.2">
      <c r="B555" s="88"/>
      <c r="C555" s="88"/>
      <c r="D555" s="88"/>
      <c r="E555" s="88"/>
      <c r="F555" s="88"/>
      <c r="G555" s="88"/>
      <c r="H555" s="88"/>
      <c r="I555" s="88"/>
      <c r="J555" s="88"/>
      <c r="K555" s="88"/>
    </row>
    <row r="556" spans="2:11" hidden="1" x14ac:dyDescent="0.2">
      <c r="B556" s="88"/>
      <c r="C556" s="88"/>
      <c r="D556" s="88"/>
      <c r="E556" s="88"/>
      <c r="F556" s="88"/>
      <c r="G556" s="88"/>
      <c r="H556" s="88"/>
      <c r="I556" s="88"/>
      <c r="J556" s="88"/>
      <c r="K556" s="88"/>
    </row>
    <row r="557" spans="2:11" hidden="1" x14ac:dyDescent="0.2">
      <c r="B557" s="88"/>
      <c r="C557" s="88"/>
      <c r="D557" s="88"/>
      <c r="E557" s="88"/>
      <c r="F557" s="88"/>
      <c r="G557" s="88"/>
      <c r="H557" s="88"/>
      <c r="I557" s="88"/>
      <c r="J557" s="88"/>
      <c r="K557" s="88"/>
    </row>
    <row r="558" spans="2:11" hidden="1" x14ac:dyDescent="0.2">
      <c r="B558" s="88"/>
      <c r="C558" s="88"/>
      <c r="D558" s="88"/>
      <c r="E558" s="88"/>
      <c r="F558" s="88"/>
      <c r="G558" s="88"/>
      <c r="H558" s="88"/>
      <c r="I558" s="88"/>
      <c r="J558" s="88"/>
      <c r="K558" s="88"/>
    </row>
    <row r="559" spans="2:11" hidden="1" x14ac:dyDescent="0.2">
      <c r="B559" s="88"/>
      <c r="C559" s="88"/>
      <c r="D559" s="88"/>
      <c r="E559" s="88"/>
      <c r="F559" s="88"/>
      <c r="G559" s="88"/>
      <c r="H559" s="88"/>
      <c r="I559" s="88"/>
      <c r="J559" s="88"/>
      <c r="K559" s="88"/>
    </row>
    <row r="560" spans="2:11" hidden="1" x14ac:dyDescent="0.2">
      <c r="B560" s="88"/>
      <c r="C560" s="88"/>
      <c r="D560" s="88"/>
      <c r="E560" s="88"/>
      <c r="F560" s="88"/>
      <c r="G560" s="88"/>
      <c r="H560" s="88"/>
      <c r="I560" s="88"/>
      <c r="J560" s="88"/>
      <c r="K560" s="88"/>
    </row>
    <row r="561" spans="2:11" hidden="1" x14ac:dyDescent="0.2">
      <c r="B561" s="88"/>
      <c r="C561" s="88"/>
      <c r="D561" s="88"/>
      <c r="E561" s="88"/>
      <c r="F561" s="88"/>
      <c r="G561" s="88"/>
      <c r="H561" s="88"/>
      <c r="I561" s="88"/>
      <c r="J561" s="88"/>
      <c r="K561" s="88"/>
    </row>
    <row r="562" spans="2:11" hidden="1" x14ac:dyDescent="0.2">
      <c r="B562" s="88"/>
      <c r="C562" s="88"/>
      <c r="D562" s="88"/>
      <c r="E562" s="88"/>
      <c r="F562" s="88"/>
      <c r="G562" s="88"/>
      <c r="H562" s="88"/>
      <c r="I562" s="88"/>
      <c r="J562" s="88"/>
      <c r="K562" s="88"/>
    </row>
    <row r="563" spans="2:11" hidden="1" x14ac:dyDescent="0.2">
      <c r="B563" s="88"/>
      <c r="C563" s="88"/>
      <c r="D563" s="88"/>
      <c r="E563" s="88"/>
      <c r="F563" s="88"/>
      <c r="G563" s="88"/>
      <c r="H563" s="88"/>
      <c r="I563" s="88"/>
      <c r="J563" s="88"/>
      <c r="K563" s="88"/>
    </row>
    <row r="564" spans="2:11" hidden="1" x14ac:dyDescent="0.2">
      <c r="B564" s="88"/>
      <c r="C564" s="88"/>
      <c r="D564" s="88"/>
      <c r="E564" s="88"/>
      <c r="F564" s="88"/>
      <c r="G564" s="88"/>
      <c r="H564" s="88"/>
      <c r="I564" s="88"/>
      <c r="J564" s="88"/>
      <c r="K564" s="88"/>
    </row>
    <row r="565" spans="2:11" hidden="1" x14ac:dyDescent="0.2">
      <c r="B565" s="88"/>
      <c r="C565" s="88"/>
      <c r="D565" s="88"/>
      <c r="E565" s="88"/>
      <c r="F565" s="88"/>
      <c r="G565" s="88"/>
      <c r="H565" s="88"/>
      <c r="I565" s="88"/>
      <c r="J565" s="88"/>
      <c r="K565" s="88"/>
    </row>
    <row r="566" spans="2:11" hidden="1" x14ac:dyDescent="0.2">
      <c r="B566" s="88"/>
      <c r="C566" s="88"/>
      <c r="D566" s="88"/>
      <c r="E566" s="88"/>
      <c r="F566" s="88"/>
      <c r="G566" s="88"/>
      <c r="H566" s="88"/>
      <c r="I566" s="88"/>
      <c r="J566" s="88"/>
      <c r="K566" s="88"/>
    </row>
    <row r="567" spans="2:11" hidden="1" x14ac:dyDescent="0.2">
      <c r="B567" s="88"/>
      <c r="C567" s="88"/>
      <c r="D567" s="88"/>
      <c r="E567" s="88"/>
      <c r="F567" s="88"/>
      <c r="G567" s="88"/>
      <c r="H567" s="88"/>
      <c r="I567" s="88"/>
      <c r="J567" s="88"/>
      <c r="K567" s="88"/>
    </row>
    <row r="568" spans="2:11" hidden="1" x14ac:dyDescent="0.2">
      <c r="B568" s="88"/>
      <c r="C568" s="88"/>
      <c r="D568" s="88"/>
      <c r="E568" s="88"/>
      <c r="F568" s="88"/>
      <c r="G568" s="88"/>
      <c r="H568" s="88"/>
      <c r="I568" s="88"/>
      <c r="J568" s="88"/>
      <c r="K568" s="88"/>
    </row>
    <row r="569" spans="2:11" hidden="1" x14ac:dyDescent="0.2">
      <c r="B569" s="88"/>
      <c r="C569" s="88"/>
      <c r="D569" s="88"/>
      <c r="E569" s="88"/>
      <c r="F569" s="88"/>
      <c r="G569" s="88"/>
      <c r="H569" s="88"/>
      <c r="I569" s="88"/>
      <c r="J569" s="88"/>
      <c r="K569" s="88"/>
    </row>
    <row r="570" spans="2:11" hidden="1" x14ac:dyDescent="0.2">
      <c r="B570" s="88"/>
      <c r="C570" s="88"/>
      <c r="D570" s="88"/>
      <c r="E570" s="88"/>
      <c r="F570" s="88"/>
      <c r="G570" s="88"/>
      <c r="H570" s="88"/>
      <c r="I570" s="88"/>
      <c r="J570" s="88"/>
      <c r="K570" s="88"/>
    </row>
    <row r="571" spans="2:11" hidden="1" x14ac:dyDescent="0.2">
      <c r="B571" s="88"/>
      <c r="C571" s="88"/>
      <c r="D571" s="88"/>
      <c r="E571" s="88"/>
      <c r="F571" s="88"/>
      <c r="G571" s="88"/>
      <c r="H571" s="88"/>
      <c r="I571" s="88"/>
      <c r="J571" s="88"/>
      <c r="K571" s="88"/>
    </row>
    <row r="572" spans="2:11" hidden="1" x14ac:dyDescent="0.2">
      <c r="B572" s="88"/>
      <c r="C572" s="88"/>
      <c r="D572" s="88"/>
      <c r="E572" s="88"/>
      <c r="F572" s="88"/>
      <c r="G572" s="88"/>
      <c r="H572" s="88"/>
      <c r="I572" s="88"/>
      <c r="J572" s="88"/>
      <c r="K572" s="88"/>
    </row>
    <row r="573" spans="2:11" hidden="1" x14ac:dyDescent="0.2">
      <c r="B573" s="88"/>
      <c r="C573" s="88"/>
      <c r="D573" s="88"/>
      <c r="E573" s="88"/>
      <c r="F573" s="88"/>
      <c r="G573" s="88"/>
      <c r="H573" s="88"/>
      <c r="I573" s="88"/>
      <c r="J573" s="88"/>
      <c r="K573" s="88"/>
    </row>
    <row r="574" spans="2:11" hidden="1" x14ac:dyDescent="0.2">
      <c r="B574" s="88"/>
      <c r="C574" s="88"/>
      <c r="D574" s="88"/>
      <c r="E574" s="88"/>
      <c r="F574" s="88"/>
      <c r="G574" s="88"/>
      <c r="H574" s="88"/>
      <c r="I574" s="88"/>
      <c r="J574" s="88"/>
      <c r="K574" s="88"/>
    </row>
    <row r="575" spans="2:11" hidden="1" x14ac:dyDescent="0.2">
      <c r="B575" s="88"/>
      <c r="C575" s="88"/>
      <c r="D575" s="88"/>
      <c r="E575" s="88"/>
      <c r="F575" s="88"/>
      <c r="G575" s="88"/>
      <c r="H575" s="88"/>
      <c r="I575" s="88"/>
      <c r="J575" s="88"/>
      <c r="K575" s="88"/>
    </row>
    <row r="576" spans="2:11" hidden="1" x14ac:dyDescent="0.2">
      <c r="B576" s="88"/>
      <c r="C576" s="88"/>
      <c r="D576" s="88"/>
      <c r="E576" s="88"/>
      <c r="F576" s="88"/>
      <c r="G576" s="88"/>
      <c r="H576" s="88"/>
      <c r="I576" s="88"/>
      <c r="J576" s="88"/>
      <c r="K576" s="88"/>
    </row>
    <row r="577" spans="2:11" hidden="1" x14ac:dyDescent="0.2">
      <c r="B577" s="88"/>
      <c r="C577" s="88"/>
      <c r="D577" s="88"/>
      <c r="E577" s="88"/>
      <c r="F577" s="88"/>
      <c r="G577" s="88"/>
      <c r="H577" s="88"/>
      <c r="I577" s="88"/>
      <c r="J577" s="88"/>
      <c r="K577" s="88"/>
    </row>
    <row r="578" spans="2:11" hidden="1" x14ac:dyDescent="0.2">
      <c r="B578" s="88"/>
      <c r="C578" s="88"/>
      <c r="D578" s="88"/>
      <c r="E578" s="88"/>
      <c r="F578" s="88"/>
      <c r="G578" s="88"/>
      <c r="H578" s="88"/>
      <c r="I578" s="88"/>
      <c r="J578" s="88"/>
      <c r="K578" s="88"/>
    </row>
    <row r="579" spans="2:11" hidden="1" x14ac:dyDescent="0.2">
      <c r="B579" s="88"/>
      <c r="C579" s="88"/>
      <c r="D579" s="88"/>
      <c r="E579" s="88"/>
      <c r="F579" s="88"/>
      <c r="G579" s="88"/>
      <c r="H579" s="88"/>
      <c r="I579" s="88"/>
      <c r="J579" s="88"/>
      <c r="K579" s="88"/>
    </row>
    <row r="580" spans="2:11" hidden="1" x14ac:dyDescent="0.2">
      <c r="B580" s="88"/>
      <c r="C580" s="88"/>
      <c r="D580" s="88"/>
      <c r="E580" s="88"/>
      <c r="F580" s="88"/>
      <c r="G580" s="88"/>
      <c r="H580" s="88"/>
      <c r="I580" s="88"/>
      <c r="J580" s="88"/>
      <c r="K580" s="88"/>
    </row>
    <row r="581" spans="2:11" hidden="1" x14ac:dyDescent="0.2">
      <c r="B581" s="88"/>
      <c r="C581" s="88"/>
      <c r="D581" s="88"/>
      <c r="E581" s="88"/>
      <c r="F581" s="88"/>
      <c r="G581" s="88"/>
      <c r="H581" s="88"/>
      <c r="I581" s="88"/>
      <c r="J581" s="88"/>
      <c r="K581" s="88"/>
    </row>
    <row r="582" spans="2:11" hidden="1" x14ac:dyDescent="0.2">
      <c r="B582" s="88"/>
      <c r="C582" s="88"/>
      <c r="D582" s="88"/>
      <c r="E582" s="88"/>
      <c r="F582" s="88"/>
      <c r="G582" s="88"/>
      <c r="H582" s="88"/>
      <c r="I582" s="88"/>
      <c r="J582" s="88"/>
      <c r="K582" s="88"/>
    </row>
    <row r="583" spans="2:11" hidden="1" x14ac:dyDescent="0.2">
      <c r="B583" s="88"/>
      <c r="C583" s="88"/>
      <c r="D583" s="88"/>
      <c r="E583" s="88"/>
      <c r="F583" s="88"/>
      <c r="G583" s="88"/>
      <c r="H583" s="88"/>
      <c r="I583" s="88"/>
      <c r="J583" s="88"/>
      <c r="K583" s="88"/>
    </row>
    <row r="584" spans="2:11" hidden="1" x14ac:dyDescent="0.2">
      <c r="B584" s="88"/>
      <c r="C584" s="88"/>
      <c r="D584" s="88"/>
      <c r="E584" s="88"/>
      <c r="F584" s="88"/>
      <c r="G584" s="88"/>
      <c r="H584" s="88"/>
      <c r="I584" s="88"/>
      <c r="J584" s="88"/>
      <c r="K584" s="88"/>
    </row>
    <row r="585" spans="2:11" hidden="1" x14ac:dyDescent="0.2">
      <c r="B585" s="88"/>
      <c r="C585" s="88"/>
      <c r="D585" s="88"/>
      <c r="E585" s="88"/>
      <c r="F585" s="88"/>
      <c r="G585" s="88"/>
      <c r="H585" s="88"/>
      <c r="I585" s="88"/>
      <c r="J585" s="88"/>
      <c r="K585" s="88"/>
    </row>
    <row r="586" spans="2:11" hidden="1" x14ac:dyDescent="0.2">
      <c r="B586" s="88"/>
      <c r="C586" s="88"/>
      <c r="D586" s="88"/>
      <c r="E586" s="88"/>
      <c r="F586" s="88"/>
      <c r="G586" s="88"/>
      <c r="H586" s="88"/>
      <c r="I586" s="88"/>
      <c r="J586" s="88"/>
      <c r="K586" s="88"/>
    </row>
    <row r="587" spans="2:11" hidden="1" x14ac:dyDescent="0.2">
      <c r="B587" s="88"/>
      <c r="C587" s="88"/>
      <c r="D587" s="88"/>
      <c r="E587" s="88"/>
      <c r="F587" s="88"/>
      <c r="G587" s="88"/>
      <c r="H587" s="88"/>
      <c r="I587" s="88"/>
      <c r="J587" s="88"/>
      <c r="K587" s="88"/>
    </row>
    <row r="588" spans="2:11" hidden="1" x14ac:dyDescent="0.2">
      <c r="B588" s="88"/>
      <c r="C588" s="88"/>
      <c r="D588" s="88"/>
      <c r="E588" s="88"/>
      <c r="F588" s="88"/>
      <c r="G588" s="88"/>
      <c r="H588" s="88"/>
      <c r="I588" s="88"/>
      <c r="J588" s="88"/>
      <c r="K588" s="88"/>
    </row>
    <row r="589" spans="2:11" hidden="1" x14ac:dyDescent="0.2">
      <c r="B589" s="88"/>
      <c r="C589" s="88"/>
      <c r="D589" s="88"/>
      <c r="E589" s="88"/>
      <c r="F589" s="88"/>
      <c r="G589" s="88"/>
      <c r="H589" s="88"/>
      <c r="I589" s="88"/>
      <c r="J589" s="88"/>
      <c r="K589" s="88"/>
    </row>
    <row r="590" spans="2:11" hidden="1" x14ac:dyDescent="0.2">
      <c r="B590" s="88"/>
      <c r="C590" s="88"/>
      <c r="D590" s="88"/>
      <c r="E590" s="88"/>
      <c r="F590" s="88"/>
      <c r="G590" s="88"/>
      <c r="H590" s="88"/>
      <c r="I590" s="88"/>
      <c r="J590" s="88"/>
      <c r="K590" s="88"/>
    </row>
    <row r="591" spans="2:11" hidden="1" x14ac:dyDescent="0.2">
      <c r="B591" s="88"/>
      <c r="C591" s="88"/>
      <c r="D591" s="88"/>
      <c r="E591" s="88"/>
      <c r="F591" s="88"/>
      <c r="G591" s="88"/>
      <c r="H591" s="88"/>
      <c r="I591" s="88"/>
      <c r="J591" s="88"/>
      <c r="K591" s="88"/>
    </row>
    <row r="592" spans="2:11" hidden="1" x14ac:dyDescent="0.2">
      <c r="B592" s="88"/>
      <c r="C592" s="88"/>
      <c r="D592" s="88"/>
      <c r="E592" s="88"/>
      <c r="F592" s="88"/>
      <c r="G592" s="88"/>
      <c r="H592" s="88"/>
      <c r="I592" s="88"/>
      <c r="J592" s="88"/>
      <c r="K592" s="88"/>
    </row>
    <row r="593" spans="2:11" hidden="1" x14ac:dyDescent="0.2">
      <c r="B593" s="88"/>
      <c r="C593" s="88"/>
      <c r="D593" s="88"/>
      <c r="E593" s="88"/>
      <c r="F593" s="88"/>
      <c r="G593" s="88"/>
      <c r="H593" s="88"/>
      <c r="I593" s="88"/>
      <c r="J593" s="88"/>
      <c r="K593" s="88"/>
    </row>
    <row r="594" spans="2:11" hidden="1" x14ac:dyDescent="0.2">
      <c r="B594" s="88"/>
      <c r="C594" s="88"/>
      <c r="D594" s="88"/>
      <c r="E594" s="88"/>
      <c r="F594" s="88"/>
      <c r="G594" s="88"/>
      <c r="H594" s="88"/>
      <c r="I594" s="88"/>
      <c r="J594" s="88"/>
      <c r="K594" s="88"/>
    </row>
    <row r="595" spans="2:11" hidden="1" x14ac:dyDescent="0.2">
      <c r="B595" s="88"/>
      <c r="C595" s="88"/>
      <c r="D595" s="88"/>
      <c r="E595" s="88"/>
      <c r="F595" s="88"/>
      <c r="G595" s="88"/>
      <c r="H595" s="88"/>
      <c r="I595" s="88"/>
      <c r="J595" s="88"/>
      <c r="K595" s="88"/>
    </row>
    <row r="596" spans="2:11" hidden="1" x14ac:dyDescent="0.2">
      <c r="B596" s="88"/>
      <c r="C596" s="88"/>
      <c r="D596" s="88"/>
      <c r="E596" s="88"/>
      <c r="F596" s="88"/>
      <c r="G596" s="88"/>
      <c r="H596" s="88"/>
      <c r="I596" s="88"/>
      <c r="J596" s="88"/>
      <c r="K596" s="88"/>
    </row>
    <row r="597" spans="2:11" hidden="1" x14ac:dyDescent="0.2">
      <c r="B597" s="88"/>
      <c r="C597" s="88"/>
      <c r="D597" s="88"/>
      <c r="E597" s="88"/>
      <c r="F597" s="88"/>
      <c r="G597" s="88"/>
      <c r="H597" s="88"/>
      <c r="I597" s="88"/>
      <c r="J597" s="88"/>
      <c r="K597" s="88"/>
    </row>
    <row r="598" spans="2:11" hidden="1" x14ac:dyDescent="0.2">
      <c r="B598" s="88"/>
      <c r="C598" s="88"/>
      <c r="D598" s="88"/>
      <c r="E598" s="88"/>
      <c r="F598" s="88"/>
      <c r="G598" s="88"/>
      <c r="H598" s="88"/>
      <c r="I598" s="88"/>
      <c r="J598" s="88"/>
      <c r="K598" s="88"/>
    </row>
    <row r="599" spans="2:11" hidden="1" x14ac:dyDescent="0.2">
      <c r="B599" s="88"/>
      <c r="C599" s="88"/>
      <c r="D599" s="88"/>
      <c r="E599" s="88"/>
      <c r="F599" s="88"/>
      <c r="G599" s="88"/>
      <c r="H599" s="88"/>
      <c r="I599" s="88"/>
      <c r="J599" s="88"/>
      <c r="K599" s="88"/>
    </row>
    <row r="600" spans="2:11" hidden="1" x14ac:dyDescent="0.2">
      <c r="B600" s="88"/>
      <c r="C600" s="88"/>
      <c r="D600" s="88"/>
      <c r="E600" s="88"/>
      <c r="F600" s="88"/>
      <c r="G600" s="88"/>
      <c r="H600" s="88"/>
      <c r="I600" s="88"/>
      <c r="J600" s="88"/>
      <c r="K600" s="88"/>
    </row>
    <row r="601" spans="2:11" hidden="1" x14ac:dyDescent="0.2">
      <c r="B601" s="88"/>
      <c r="C601" s="88"/>
      <c r="D601" s="88"/>
      <c r="E601" s="88"/>
      <c r="F601" s="88"/>
      <c r="G601" s="88"/>
      <c r="H601" s="88"/>
      <c r="I601" s="88"/>
      <c r="J601" s="88"/>
      <c r="K601" s="88"/>
    </row>
    <row r="602" spans="2:11" hidden="1" x14ac:dyDescent="0.2">
      <c r="B602" s="88"/>
      <c r="C602" s="88"/>
      <c r="D602" s="88"/>
      <c r="E602" s="88"/>
      <c r="F602" s="88"/>
      <c r="G602" s="88"/>
      <c r="H602" s="88"/>
      <c r="I602" s="88"/>
      <c r="J602" s="88"/>
      <c r="K602" s="88"/>
    </row>
    <row r="603" spans="2:11" hidden="1" x14ac:dyDescent="0.2">
      <c r="B603" s="88"/>
      <c r="C603" s="88"/>
      <c r="D603" s="88"/>
      <c r="E603" s="88"/>
      <c r="F603" s="88"/>
      <c r="G603" s="88"/>
      <c r="H603" s="88"/>
      <c r="I603" s="88"/>
      <c r="J603" s="88"/>
      <c r="K603" s="88"/>
    </row>
    <row r="604" spans="2:11" hidden="1" x14ac:dyDescent="0.2">
      <c r="B604" s="88"/>
      <c r="C604" s="88"/>
      <c r="D604" s="88"/>
      <c r="E604" s="88"/>
      <c r="F604" s="88"/>
      <c r="G604" s="88"/>
      <c r="H604" s="88"/>
      <c r="I604" s="88"/>
      <c r="J604" s="88"/>
      <c r="K604" s="88"/>
    </row>
    <row r="605" spans="2:11" hidden="1" x14ac:dyDescent="0.2">
      <c r="B605" s="88"/>
      <c r="C605" s="88"/>
      <c r="D605" s="88"/>
      <c r="E605" s="88"/>
      <c r="F605" s="88"/>
      <c r="G605" s="88"/>
      <c r="H605" s="88"/>
      <c r="I605" s="88"/>
      <c r="J605" s="88"/>
      <c r="K605" s="88"/>
    </row>
    <row r="606" spans="2:11" hidden="1" x14ac:dyDescent="0.2">
      <c r="B606" s="88"/>
      <c r="C606" s="88"/>
      <c r="D606" s="88"/>
      <c r="E606" s="88"/>
      <c r="F606" s="88"/>
      <c r="G606" s="88"/>
      <c r="H606" s="88"/>
      <c r="I606" s="88"/>
      <c r="J606" s="88"/>
      <c r="K606" s="88"/>
    </row>
    <row r="607" spans="2:11" hidden="1" x14ac:dyDescent="0.2">
      <c r="B607" s="88"/>
      <c r="C607" s="88"/>
      <c r="D607" s="88"/>
      <c r="E607" s="88"/>
      <c r="F607" s="88"/>
      <c r="G607" s="88"/>
      <c r="H607" s="88"/>
      <c r="I607" s="88"/>
      <c r="J607" s="88"/>
      <c r="K607" s="88"/>
    </row>
    <row r="608" spans="2:11" hidden="1" x14ac:dyDescent="0.2">
      <c r="B608" s="88"/>
      <c r="C608" s="88"/>
      <c r="D608" s="88"/>
      <c r="E608" s="88"/>
      <c r="F608" s="88"/>
      <c r="G608" s="88"/>
      <c r="H608" s="88"/>
      <c r="I608" s="88"/>
      <c r="J608" s="88"/>
      <c r="K608" s="88"/>
    </row>
    <row r="609" spans="2:11" hidden="1" x14ac:dyDescent="0.2">
      <c r="B609" s="88"/>
      <c r="C609" s="88"/>
      <c r="D609" s="88"/>
      <c r="E609" s="88"/>
      <c r="F609" s="88"/>
      <c r="G609" s="88"/>
      <c r="H609" s="88"/>
      <c r="I609" s="88"/>
      <c r="J609" s="88"/>
      <c r="K609" s="88"/>
    </row>
    <row r="610" spans="2:11" hidden="1" x14ac:dyDescent="0.2">
      <c r="B610" s="88"/>
      <c r="C610" s="88"/>
      <c r="D610" s="88"/>
      <c r="E610" s="88"/>
      <c r="F610" s="88"/>
      <c r="G610" s="88"/>
      <c r="H610" s="88"/>
      <c r="I610" s="88"/>
      <c r="J610" s="88"/>
      <c r="K610" s="88"/>
    </row>
    <row r="611" spans="2:11" hidden="1" x14ac:dyDescent="0.2">
      <c r="B611" s="88"/>
      <c r="C611" s="88"/>
      <c r="D611" s="88"/>
      <c r="E611" s="88"/>
      <c r="F611" s="88"/>
      <c r="G611" s="88"/>
      <c r="H611" s="88"/>
      <c r="I611" s="88"/>
      <c r="J611" s="88"/>
      <c r="K611" s="88"/>
    </row>
    <row r="612" spans="2:11" hidden="1" x14ac:dyDescent="0.2">
      <c r="B612" s="88"/>
      <c r="C612" s="88"/>
      <c r="D612" s="88"/>
      <c r="E612" s="88"/>
      <c r="F612" s="88"/>
      <c r="G612" s="88"/>
      <c r="H612" s="88"/>
      <c r="I612" s="88"/>
      <c r="J612" s="88"/>
      <c r="K612" s="88"/>
    </row>
    <row r="613" spans="2:11" hidden="1" x14ac:dyDescent="0.2">
      <c r="B613" s="88"/>
      <c r="C613" s="88"/>
      <c r="D613" s="88"/>
      <c r="E613" s="88"/>
      <c r="F613" s="88"/>
      <c r="G613" s="88"/>
      <c r="H613" s="88"/>
      <c r="I613" s="88"/>
      <c r="J613" s="88"/>
      <c r="K613" s="88"/>
    </row>
    <row r="614" spans="2:11" hidden="1" x14ac:dyDescent="0.2">
      <c r="B614" s="88"/>
      <c r="C614" s="88"/>
      <c r="D614" s="88"/>
      <c r="E614" s="88"/>
      <c r="F614" s="88"/>
      <c r="G614" s="88"/>
      <c r="H614" s="88"/>
      <c r="I614" s="88"/>
      <c r="J614" s="88"/>
      <c r="K614" s="88"/>
    </row>
    <row r="615" spans="2:11" hidden="1" x14ac:dyDescent="0.2">
      <c r="B615" s="88"/>
      <c r="C615" s="88"/>
      <c r="D615" s="88"/>
      <c r="E615" s="88"/>
      <c r="F615" s="88"/>
      <c r="G615" s="88"/>
      <c r="H615" s="88"/>
      <c r="I615" s="88"/>
      <c r="J615" s="88"/>
      <c r="K615" s="88"/>
    </row>
    <row r="616" spans="2:11" hidden="1" x14ac:dyDescent="0.2">
      <c r="B616" s="88"/>
      <c r="C616" s="88"/>
      <c r="D616" s="88"/>
      <c r="E616" s="88"/>
      <c r="F616" s="88"/>
      <c r="G616" s="88"/>
      <c r="H616" s="88"/>
      <c r="I616" s="88"/>
      <c r="J616" s="88"/>
      <c r="K616" s="88"/>
    </row>
    <row r="617" spans="2:11" hidden="1" x14ac:dyDescent="0.2">
      <c r="B617" s="88"/>
      <c r="C617" s="88"/>
      <c r="D617" s="88"/>
      <c r="E617" s="88"/>
      <c r="F617" s="88"/>
      <c r="G617" s="88"/>
      <c r="H617" s="88"/>
      <c r="I617" s="88"/>
      <c r="J617" s="88"/>
      <c r="K617" s="88"/>
    </row>
    <row r="618" spans="2:11" hidden="1" x14ac:dyDescent="0.2">
      <c r="B618" s="88"/>
      <c r="C618" s="88"/>
      <c r="D618" s="88"/>
      <c r="E618" s="88"/>
      <c r="F618" s="88"/>
      <c r="G618" s="88"/>
      <c r="H618" s="88"/>
      <c r="I618" s="88"/>
      <c r="J618" s="88"/>
      <c r="K618" s="88"/>
    </row>
    <row r="619" spans="2:11" hidden="1" x14ac:dyDescent="0.2">
      <c r="B619" s="88"/>
      <c r="C619" s="88"/>
      <c r="D619" s="88"/>
      <c r="E619" s="88"/>
      <c r="F619" s="88"/>
      <c r="G619" s="88"/>
      <c r="H619" s="88"/>
      <c r="I619" s="88"/>
      <c r="J619" s="88"/>
      <c r="K619" s="88"/>
    </row>
    <row r="620" spans="2:11" hidden="1" x14ac:dyDescent="0.2">
      <c r="B620" s="88"/>
      <c r="C620" s="88"/>
      <c r="D620" s="88"/>
      <c r="E620" s="88"/>
      <c r="F620" s="88"/>
      <c r="G620" s="88"/>
      <c r="H620" s="88"/>
      <c r="I620" s="88"/>
      <c r="J620" s="88"/>
      <c r="K620" s="88"/>
    </row>
    <row r="621" spans="2:11" hidden="1" x14ac:dyDescent="0.2">
      <c r="B621" s="88"/>
      <c r="C621" s="88"/>
      <c r="D621" s="88"/>
      <c r="E621" s="88"/>
      <c r="F621" s="88"/>
      <c r="G621" s="88"/>
      <c r="H621" s="88"/>
      <c r="I621" s="88"/>
      <c r="J621" s="88"/>
      <c r="K621" s="88"/>
    </row>
    <row r="622" spans="2:11" hidden="1" x14ac:dyDescent="0.2">
      <c r="B622" s="88"/>
      <c r="C622" s="88"/>
      <c r="D622" s="88"/>
      <c r="E622" s="88"/>
      <c r="F622" s="88"/>
      <c r="G622" s="88"/>
      <c r="H622" s="88"/>
      <c r="I622" s="88"/>
      <c r="J622" s="88"/>
      <c r="K622" s="88"/>
    </row>
    <row r="623" spans="2:11" hidden="1" x14ac:dyDescent="0.2">
      <c r="B623" s="88"/>
      <c r="C623" s="88"/>
      <c r="D623" s="88"/>
      <c r="E623" s="88"/>
      <c r="F623" s="88"/>
      <c r="G623" s="88"/>
      <c r="H623" s="88"/>
      <c r="I623" s="88"/>
      <c r="J623" s="88"/>
      <c r="K623" s="88"/>
    </row>
    <row r="624" spans="2:11" hidden="1" x14ac:dyDescent="0.2">
      <c r="B624" s="88"/>
      <c r="C624" s="88"/>
      <c r="D624" s="88"/>
      <c r="E624" s="88"/>
      <c r="F624" s="88"/>
      <c r="G624" s="88"/>
      <c r="H624" s="88"/>
      <c r="I624" s="88"/>
      <c r="J624" s="88"/>
      <c r="K624" s="88"/>
    </row>
    <row r="625" spans="2:11" hidden="1" x14ac:dyDescent="0.2">
      <c r="B625" s="88"/>
      <c r="C625" s="88"/>
      <c r="D625" s="88"/>
      <c r="E625" s="88"/>
      <c r="F625" s="88"/>
      <c r="G625" s="88"/>
      <c r="H625" s="88"/>
      <c r="I625" s="88"/>
      <c r="J625" s="88"/>
      <c r="K625" s="88"/>
    </row>
    <row r="626" spans="2:11" hidden="1" x14ac:dyDescent="0.2">
      <c r="B626" s="88"/>
      <c r="C626" s="88"/>
      <c r="D626" s="88"/>
      <c r="E626" s="88"/>
      <c r="F626" s="88"/>
      <c r="G626" s="88"/>
      <c r="H626" s="88"/>
      <c r="I626" s="88"/>
      <c r="J626" s="88"/>
      <c r="K626" s="88"/>
    </row>
    <row r="627" spans="2:11" hidden="1" x14ac:dyDescent="0.2">
      <c r="B627" s="88"/>
      <c r="C627" s="88"/>
      <c r="D627" s="88"/>
      <c r="E627" s="88"/>
      <c r="F627" s="88"/>
      <c r="G627" s="88"/>
      <c r="H627" s="88"/>
      <c r="I627" s="88"/>
      <c r="J627" s="88"/>
      <c r="K627" s="88"/>
    </row>
    <row r="628" spans="2:11" hidden="1" x14ac:dyDescent="0.2">
      <c r="B628" s="88"/>
      <c r="C628" s="88"/>
      <c r="D628" s="88"/>
      <c r="E628" s="88"/>
      <c r="F628" s="88"/>
      <c r="G628" s="88"/>
      <c r="H628" s="88"/>
      <c r="I628" s="88"/>
      <c r="J628" s="88"/>
      <c r="K628" s="88"/>
    </row>
    <row r="629" spans="2:11" hidden="1" x14ac:dyDescent="0.2">
      <c r="B629" s="88"/>
      <c r="C629" s="88"/>
      <c r="D629" s="88"/>
      <c r="E629" s="88"/>
      <c r="F629" s="88"/>
      <c r="G629" s="88"/>
      <c r="H629" s="88"/>
      <c r="I629" s="88"/>
      <c r="J629" s="88"/>
      <c r="K629" s="88"/>
    </row>
    <row r="630" spans="2:11" hidden="1" x14ac:dyDescent="0.2">
      <c r="B630" s="88"/>
      <c r="C630" s="88"/>
      <c r="D630" s="88"/>
      <c r="E630" s="88"/>
      <c r="F630" s="88"/>
      <c r="G630" s="88"/>
      <c r="H630" s="88"/>
      <c r="I630" s="88"/>
      <c r="J630" s="88"/>
      <c r="K630" s="88"/>
    </row>
    <row r="631" spans="2:11" hidden="1" x14ac:dyDescent="0.2">
      <c r="B631" s="88"/>
      <c r="C631" s="88"/>
      <c r="D631" s="88"/>
      <c r="E631" s="88"/>
      <c r="F631" s="88"/>
      <c r="G631" s="88"/>
      <c r="H631" s="88"/>
      <c r="I631" s="88"/>
      <c r="J631" s="88"/>
      <c r="K631" s="88"/>
    </row>
    <row r="632" spans="2:11" hidden="1" x14ac:dyDescent="0.2">
      <c r="B632" s="88"/>
      <c r="C632" s="88"/>
      <c r="D632" s="88"/>
      <c r="E632" s="88"/>
      <c r="F632" s="88"/>
      <c r="G632" s="88"/>
      <c r="H632" s="88"/>
      <c r="I632" s="88"/>
      <c r="J632" s="88"/>
      <c r="K632" s="88"/>
    </row>
    <row r="633" spans="2:11" hidden="1" x14ac:dyDescent="0.2">
      <c r="B633" s="88"/>
      <c r="C633" s="88"/>
      <c r="D633" s="88"/>
      <c r="E633" s="88"/>
      <c r="F633" s="88"/>
      <c r="G633" s="88"/>
      <c r="H633" s="88"/>
      <c r="I633" s="88"/>
      <c r="J633" s="88"/>
      <c r="K633" s="88"/>
    </row>
    <row r="634" spans="2:11" hidden="1" x14ac:dyDescent="0.2">
      <c r="B634" s="88"/>
      <c r="C634" s="88"/>
      <c r="D634" s="88"/>
      <c r="E634" s="88"/>
      <c r="F634" s="88"/>
      <c r="G634" s="88"/>
      <c r="H634" s="88"/>
      <c r="I634" s="88"/>
      <c r="J634" s="88"/>
      <c r="K634" s="88"/>
    </row>
    <row r="635" spans="2:11" hidden="1" x14ac:dyDescent="0.2">
      <c r="B635" s="88"/>
      <c r="C635" s="88"/>
      <c r="D635" s="88"/>
      <c r="E635" s="88"/>
      <c r="F635" s="88"/>
      <c r="G635" s="88"/>
      <c r="H635" s="88"/>
      <c r="I635" s="88"/>
      <c r="J635" s="88"/>
      <c r="K635" s="88"/>
    </row>
    <row r="636" spans="2:11" hidden="1" x14ac:dyDescent="0.2">
      <c r="B636" s="88"/>
      <c r="C636" s="88"/>
      <c r="D636" s="88"/>
      <c r="E636" s="88"/>
      <c r="F636" s="88"/>
      <c r="G636" s="88"/>
      <c r="H636" s="88"/>
      <c r="I636" s="88"/>
      <c r="J636" s="88"/>
      <c r="K636" s="88"/>
    </row>
    <row r="637" spans="2:11" hidden="1" x14ac:dyDescent="0.2">
      <c r="B637" s="88"/>
      <c r="C637" s="88"/>
      <c r="D637" s="88"/>
      <c r="E637" s="88"/>
      <c r="F637" s="88"/>
      <c r="G637" s="88"/>
      <c r="H637" s="88"/>
      <c r="I637" s="88"/>
      <c r="J637" s="88"/>
      <c r="K637" s="88"/>
    </row>
    <row r="638" spans="2:11" hidden="1" x14ac:dyDescent="0.2">
      <c r="B638" s="88"/>
      <c r="C638" s="88"/>
      <c r="D638" s="88"/>
      <c r="E638" s="88"/>
      <c r="F638" s="88"/>
      <c r="G638" s="88"/>
      <c r="H638" s="88"/>
      <c r="I638" s="88"/>
      <c r="J638" s="88"/>
      <c r="K638" s="88"/>
    </row>
    <row r="639" spans="2:11" hidden="1" x14ac:dyDescent="0.2">
      <c r="B639" s="88"/>
      <c r="C639" s="88"/>
      <c r="D639" s="88"/>
      <c r="E639" s="88"/>
      <c r="F639" s="88"/>
      <c r="G639" s="88"/>
      <c r="H639" s="88"/>
      <c r="I639" s="88"/>
      <c r="J639" s="88"/>
      <c r="K639" s="88"/>
    </row>
    <row r="640" spans="2:11" hidden="1" x14ac:dyDescent="0.2">
      <c r="B640" s="88"/>
      <c r="C640" s="88"/>
      <c r="D640" s="88"/>
      <c r="E640" s="88"/>
      <c r="F640" s="88"/>
      <c r="G640" s="88"/>
      <c r="H640" s="88"/>
      <c r="I640" s="88"/>
      <c r="J640" s="88"/>
      <c r="K640" s="88"/>
    </row>
    <row r="641" spans="2:11" hidden="1" x14ac:dyDescent="0.2">
      <c r="B641" s="88"/>
      <c r="C641" s="88"/>
      <c r="D641" s="88"/>
      <c r="E641" s="88"/>
      <c r="F641" s="88"/>
      <c r="G641" s="88"/>
      <c r="H641" s="88"/>
      <c r="I641" s="88"/>
      <c r="J641" s="88"/>
      <c r="K641" s="88"/>
    </row>
    <row r="642" spans="2:11" hidden="1" x14ac:dyDescent="0.2">
      <c r="B642" s="88"/>
      <c r="C642" s="88"/>
      <c r="D642" s="88"/>
      <c r="E642" s="88"/>
      <c r="F642" s="88"/>
      <c r="G642" s="88"/>
      <c r="H642" s="88"/>
      <c r="I642" s="88"/>
      <c r="J642" s="88"/>
      <c r="K642" s="88"/>
    </row>
    <row r="643" spans="2:11" hidden="1" x14ac:dyDescent="0.2">
      <c r="B643" s="88"/>
      <c r="C643" s="88"/>
      <c r="D643" s="88"/>
      <c r="E643" s="88"/>
      <c r="F643" s="88"/>
      <c r="G643" s="88"/>
      <c r="H643" s="88"/>
      <c r="I643" s="88"/>
      <c r="J643" s="88"/>
      <c r="K643" s="88"/>
    </row>
    <row r="644" spans="2:11" hidden="1" x14ac:dyDescent="0.2">
      <c r="B644" s="88"/>
      <c r="C644" s="88"/>
      <c r="D644" s="88"/>
      <c r="E644" s="88"/>
      <c r="F644" s="88"/>
      <c r="G644" s="88"/>
      <c r="H644" s="88"/>
      <c r="I644" s="88"/>
      <c r="J644" s="88"/>
      <c r="K644" s="88"/>
    </row>
    <row r="645" spans="2:11" hidden="1" x14ac:dyDescent="0.2">
      <c r="B645" s="88"/>
      <c r="C645" s="88"/>
      <c r="D645" s="88"/>
      <c r="E645" s="88"/>
      <c r="F645" s="88"/>
      <c r="G645" s="88"/>
      <c r="H645" s="88"/>
      <c r="I645" s="88"/>
      <c r="J645" s="88"/>
      <c r="K645" s="88"/>
    </row>
    <row r="646" spans="2:11" hidden="1" x14ac:dyDescent="0.2">
      <c r="B646" s="88"/>
      <c r="C646" s="88"/>
      <c r="D646" s="88"/>
      <c r="E646" s="88"/>
      <c r="F646" s="88"/>
      <c r="G646" s="88"/>
      <c r="H646" s="88"/>
      <c r="I646" s="88"/>
      <c r="J646" s="88"/>
      <c r="K646" s="88"/>
    </row>
    <row r="647" spans="2:11" hidden="1" x14ac:dyDescent="0.2">
      <c r="B647" s="88"/>
      <c r="C647" s="88"/>
      <c r="D647" s="88"/>
      <c r="E647" s="88"/>
      <c r="F647" s="88"/>
      <c r="G647" s="88"/>
      <c r="H647" s="88"/>
      <c r="I647" s="88"/>
      <c r="J647" s="88"/>
      <c r="K647" s="88"/>
    </row>
    <row r="648" spans="2:11" hidden="1" x14ac:dyDescent="0.2">
      <c r="B648" s="88"/>
      <c r="C648" s="88"/>
      <c r="D648" s="88"/>
      <c r="E648" s="88"/>
      <c r="F648" s="88"/>
      <c r="G648" s="88"/>
      <c r="H648" s="88"/>
      <c r="I648" s="88"/>
      <c r="J648" s="88"/>
      <c r="K648" s="88"/>
    </row>
    <row r="649" spans="2:11" hidden="1" x14ac:dyDescent="0.2">
      <c r="B649" s="88"/>
      <c r="C649" s="88"/>
      <c r="D649" s="88"/>
      <c r="E649" s="88"/>
      <c r="F649" s="88"/>
      <c r="G649" s="88"/>
      <c r="H649" s="88"/>
      <c r="I649" s="88"/>
      <c r="J649" s="88"/>
      <c r="K649" s="88"/>
    </row>
    <row r="650" spans="2:11" hidden="1" x14ac:dyDescent="0.2">
      <c r="B650" s="88"/>
      <c r="C650" s="88"/>
      <c r="D650" s="88"/>
      <c r="E650" s="88"/>
      <c r="F650" s="88"/>
      <c r="G650" s="88"/>
      <c r="H650" s="88"/>
      <c r="I650" s="88"/>
      <c r="J650" s="88"/>
      <c r="K650" s="88"/>
    </row>
    <row r="651" spans="2:11" hidden="1" x14ac:dyDescent="0.2">
      <c r="B651" s="88"/>
      <c r="C651" s="88"/>
      <c r="D651" s="88"/>
      <c r="E651" s="88"/>
      <c r="F651" s="88"/>
      <c r="G651" s="88"/>
      <c r="H651" s="88"/>
      <c r="I651" s="88"/>
      <c r="J651" s="88"/>
      <c r="K651" s="88"/>
    </row>
    <row r="652" spans="2:11" hidden="1" x14ac:dyDescent="0.2">
      <c r="B652" s="88"/>
      <c r="C652" s="88"/>
      <c r="D652" s="88"/>
      <c r="E652" s="88"/>
      <c r="F652" s="88"/>
      <c r="G652" s="88"/>
      <c r="H652" s="88"/>
      <c r="I652" s="88"/>
      <c r="J652" s="88"/>
      <c r="K652" s="88"/>
    </row>
    <row r="653" spans="2:11" hidden="1" x14ac:dyDescent="0.2">
      <c r="B653" s="88"/>
      <c r="C653" s="88"/>
      <c r="D653" s="88"/>
      <c r="E653" s="88"/>
      <c r="F653" s="88"/>
      <c r="G653" s="88"/>
      <c r="H653" s="88"/>
      <c r="I653" s="88"/>
      <c r="J653" s="88"/>
      <c r="K653" s="88"/>
    </row>
    <row r="654" spans="2:11" hidden="1" x14ac:dyDescent="0.2">
      <c r="B654" s="88"/>
      <c r="C654" s="88"/>
      <c r="D654" s="88"/>
      <c r="E654" s="88"/>
      <c r="F654" s="88"/>
      <c r="G654" s="88"/>
      <c r="H654" s="88"/>
      <c r="I654" s="88"/>
      <c r="J654" s="88"/>
      <c r="K654" s="88"/>
    </row>
    <row r="655" spans="2:11" hidden="1" x14ac:dyDescent="0.2">
      <c r="B655" s="88"/>
      <c r="C655" s="88"/>
      <c r="D655" s="88"/>
      <c r="E655" s="88"/>
      <c r="F655" s="88"/>
      <c r="G655" s="88"/>
      <c r="H655" s="88"/>
      <c r="I655" s="88"/>
      <c r="J655" s="88"/>
      <c r="K655" s="88"/>
    </row>
    <row r="656" spans="2:11" hidden="1" x14ac:dyDescent="0.2">
      <c r="B656" s="88"/>
      <c r="C656" s="88"/>
      <c r="D656" s="88"/>
      <c r="E656" s="88"/>
      <c r="F656" s="88"/>
      <c r="G656" s="88"/>
      <c r="H656" s="88"/>
      <c r="I656" s="88"/>
      <c r="J656" s="88"/>
      <c r="K656" s="88"/>
    </row>
    <row r="657" spans="2:11" hidden="1" x14ac:dyDescent="0.2">
      <c r="B657" s="88"/>
      <c r="C657" s="88"/>
      <c r="D657" s="88"/>
      <c r="E657" s="88"/>
      <c r="F657" s="88"/>
      <c r="G657" s="88"/>
      <c r="H657" s="88"/>
      <c r="I657" s="88"/>
      <c r="J657" s="88"/>
      <c r="K657" s="88"/>
    </row>
    <row r="658" spans="2:11" hidden="1" x14ac:dyDescent="0.2">
      <c r="B658" s="88"/>
      <c r="C658" s="88"/>
      <c r="D658" s="88"/>
      <c r="E658" s="88"/>
      <c r="F658" s="88"/>
      <c r="G658" s="88"/>
      <c r="H658" s="88"/>
      <c r="I658" s="88"/>
      <c r="J658" s="88"/>
      <c r="K658" s="88"/>
    </row>
    <row r="659" spans="2:11" hidden="1" x14ac:dyDescent="0.2">
      <c r="B659" s="88"/>
      <c r="C659" s="88"/>
      <c r="D659" s="88"/>
      <c r="E659" s="88"/>
      <c r="F659" s="88"/>
      <c r="G659" s="88"/>
      <c r="H659" s="88"/>
      <c r="I659" s="88"/>
      <c r="J659" s="88"/>
      <c r="K659" s="88"/>
    </row>
    <row r="660" spans="2:11" hidden="1" x14ac:dyDescent="0.2">
      <c r="B660" s="88"/>
      <c r="C660" s="88"/>
      <c r="D660" s="88"/>
      <c r="E660" s="88"/>
      <c r="F660" s="88"/>
      <c r="G660" s="88"/>
      <c r="H660" s="88"/>
      <c r="I660" s="88"/>
      <c r="J660" s="88"/>
      <c r="K660" s="88"/>
    </row>
    <row r="661" spans="2:11" hidden="1" x14ac:dyDescent="0.2">
      <c r="B661" s="88"/>
      <c r="C661" s="88"/>
      <c r="D661" s="88"/>
      <c r="E661" s="88"/>
      <c r="F661" s="88"/>
      <c r="G661" s="88"/>
      <c r="H661" s="88"/>
      <c r="I661" s="88"/>
      <c r="J661" s="88"/>
      <c r="K661" s="88"/>
    </row>
    <row r="662" spans="2:11" hidden="1" x14ac:dyDescent="0.2">
      <c r="B662" s="88"/>
      <c r="C662" s="88"/>
      <c r="D662" s="88"/>
      <c r="E662" s="88"/>
      <c r="F662" s="88"/>
      <c r="G662" s="88"/>
      <c r="H662" s="88"/>
      <c r="I662" s="88"/>
      <c r="J662" s="88"/>
      <c r="K662" s="88"/>
    </row>
    <row r="663" spans="2:11" hidden="1" x14ac:dyDescent="0.2">
      <c r="B663" s="88"/>
      <c r="C663" s="88"/>
      <c r="D663" s="88"/>
      <c r="E663" s="88"/>
      <c r="F663" s="88"/>
      <c r="G663" s="88"/>
      <c r="H663" s="88"/>
      <c r="I663" s="88"/>
      <c r="J663" s="88"/>
      <c r="K663" s="88"/>
    </row>
    <row r="664" spans="2:11" hidden="1" x14ac:dyDescent="0.2">
      <c r="B664" s="88"/>
      <c r="C664" s="88"/>
      <c r="D664" s="88"/>
      <c r="E664" s="88"/>
      <c r="F664" s="88"/>
      <c r="G664" s="88"/>
      <c r="H664" s="88"/>
      <c r="I664" s="88"/>
      <c r="J664" s="88"/>
      <c r="K664" s="88"/>
    </row>
    <row r="665" spans="2:11" hidden="1" x14ac:dyDescent="0.2">
      <c r="B665" s="88"/>
      <c r="C665" s="88"/>
      <c r="D665" s="88"/>
      <c r="E665" s="88"/>
      <c r="F665" s="88"/>
      <c r="G665" s="88"/>
      <c r="H665" s="88"/>
      <c r="I665" s="88"/>
      <c r="J665" s="88"/>
      <c r="K665" s="88"/>
    </row>
    <row r="666" spans="2:11" hidden="1" x14ac:dyDescent="0.2">
      <c r="B666" s="88"/>
      <c r="C666" s="88"/>
      <c r="D666" s="88"/>
      <c r="E666" s="88"/>
      <c r="F666" s="88"/>
      <c r="G666" s="88"/>
      <c r="H666" s="88"/>
      <c r="I666" s="88"/>
      <c r="J666" s="88"/>
      <c r="K666" s="88"/>
    </row>
    <row r="667" spans="2:11" hidden="1" x14ac:dyDescent="0.2">
      <c r="B667" s="88"/>
      <c r="C667" s="88"/>
      <c r="D667" s="88"/>
      <c r="E667" s="88"/>
      <c r="F667" s="88"/>
      <c r="G667" s="88"/>
      <c r="H667" s="88"/>
      <c r="I667" s="88"/>
      <c r="J667" s="88"/>
      <c r="K667" s="88"/>
    </row>
    <row r="668" spans="2:11" hidden="1" x14ac:dyDescent="0.2">
      <c r="B668" s="88"/>
      <c r="C668" s="88"/>
      <c r="D668" s="88"/>
      <c r="E668" s="88"/>
      <c r="F668" s="88"/>
      <c r="G668" s="88"/>
      <c r="H668" s="88"/>
      <c r="I668" s="88"/>
      <c r="J668" s="88"/>
      <c r="K668" s="88"/>
    </row>
    <row r="669" spans="2:11" hidden="1" x14ac:dyDescent="0.2">
      <c r="B669" s="88"/>
      <c r="C669" s="88"/>
      <c r="D669" s="88"/>
      <c r="E669" s="88"/>
      <c r="F669" s="88"/>
      <c r="G669" s="88"/>
      <c r="H669" s="88"/>
      <c r="I669" s="88"/>
      <c r="J669" s="88"/>
      <c r="K669" s="88"/>
    </row>
    <row r="670" spans="2:11" hidden="1" x14ac:dyDescent="0.2">
      <c r="B670" s="88"/>
      <c r="C670" s="88"/>
      <c r="D670" s="88"/>
      <c r="E670" s="88"/>
      <c r="F670" s="88"/>
      <c r="G670" s="88"/>
      <c r="H670" s="88"/>
      <c r="I670" s="88"/>
      <c r="J670" s="88"/>
      <c r="K670" s="88"/>
    </row>
    <row r="671" spans="2:11" hidden="1" x14ac:dyDescent="0.2">
      <c r="B671" s="88"/>
      <c r="C671" s="88"/>
      <c r="D671" s="88"/>
      <c r="E671" s="88"/>
      <c r="F671" s="88"/>
      <c r="G671" s="88"/>
      <c r="H671" s="88"/>
      <c r="I671" s="88"/>
      <c r="J671" s="88"/>
      <c r="K671" s="88"/>
    </row>
    <row r="672" spans="2:11" hidden="1" x14ac:dyDescent="0.2">
      <c r="B672" s="88"/>
      <c r="C672" s="88"/>
      <c r="D672" s="88"/>
      <c r="E672" s="88"/>
      <c r="F672" s="88"/>
      <c r="G672" s="88"/>
      <c r="H672" s="88"/>
      <c r="I672" s="88"/>
      <c r="J672" s="88"/>
      <c r="K672" s="88"/>
    </row>
    <row r="673" spans="2:11" hidden="1" x14ac:dyDescent="0.2">
      <c r="B673" s="88"/>
      <c r="C673" s="88"/>
      <c r="D673" s="88"/>
      <c r="E673" s="88"/>
      <c r="F673" s="88"/>
      <c r="G673" s="88"/>
      <c r="H673" s="88"/>
      <c r="I673" s="88"/>
      <c r="J673" s="88"/>
      <c r="K673" s="88"/>
    </row>
    <row r="674" spans="2:11" hidden="1" x14ac:dyDescent="0.2">
      <c r="B674" s="88"/>
      <c r="C674" s="88"/>
      <c r="D674" s="88"/>
      <c r="E674" s="88"/>
      <c r="F674" s="88"/>
      <c r="G674" s="88"/>
      <c r="H674" s="88"/>
      <c r="I674" s="88"/>
      <c r="J674" s="88"/>
      <c r="K674" s="88"/>
    </row>
    <row r="675" spans="2:11" hidden="1" x14ac:dyDescent="0.2">
      <c r="B675" s="88"/>
      <c r="C675" s="88"/>
      <c r="D675" s="88"/>
      <c r="E675" s="88"/>
      <c r="F675" s="88"/>
      <c r="G675" s="88"/>
      <c r="H675" s="88"/>
      <c r="I675" s="88"/>
      <c r="J675" s="88"/>
      <c r="K675" s="88"/>
    </row>
    <row r="676" spans="2:11" hidden="1" x14ac:dyDescent="0.2">
      <c r="B676" s="88"/>
      <c r="C676" s="88"/>
      <c r="D676" s="88"/>
      <c r="E676" s="88"/>
      <c r="F676" s="88"/>
      <c r="G676" s="88"/>
      <c r="H676" s="88"/>
      <c r="I676" s="88"/>
      <c r="J676" s="88"/>
      <c r="K676" s="88"/>
    </row>
    <row r="677" spans="2:11" hidden="1" x14ac:dyDescent="0.2">
      <c r="B677" s="88"/>
      <c r="C677" s="88"/>
      <c r="D677" s="88"/>
      <c r="E677" s="88"/>
      <c r="F677" s="88"/>
      <c r="G677" s="88"/>
      <c r="H677" s="88"/>
      <c r="I677" s="88"/>
      <c r="J677" s="88"/>
      <c r="K677" s="88"/>
    </row>
    <row r="678" spans="2:11" hidden="1" x14ac:dyDescent="0.2">
      <c r="B678" s="88"/>
      <c r="C678" s="88"/>
      <c r="D678" s="88"/>
      <c r="E678" s="88"/>
      <c r="F678" s="88"/>
      <c r="G678" s="88"/>
      <c r="H678" s="88"/>
      <c r="I678" s="88"/>
      <c r="J678" s="88"/>
      <c r="K678" s="88"/>
    </row>
    <row r="679" spans="2:11" hidden="1" x14ac:dyDescent="0.2">
      <c r="B679" s="88"/>
      <c r="C679" s="88"/>
      <c r="D679" s="88"/>
      <c r="E679" s="88"/>
      <c r="F679" s="88"/>
      <c r="G679" s="88"/>
      <c r="H679" s="88"/>
      <c r="I679" s="88"/>
      <c r="J679" s="88"/>
      <c r="K679" s="88"/>
    </row>
    <row r="680" spans="2:11" hidden="1" x14ac:dyDescent="0.2">
      <c r="B680" s="88"/>
      <c r="C680" s="88"/>
      <c r="D680" s="88"/>
      <c r="E680" s="88"/>
      <c r="F680" s="88"/>
      <c r="G680" s="88"/>
      <c r="H680" s="88"/>
      <c r="I680" s="88"/>
      <c r="J680" s="88"/>
      <c r="K680" s="88"/>
    </row>
    <row r="681" spans="2:11" hidden="1" x14ac:dyDescent="0.2">
      <c r="B681" s="88"/>
      <c r="C681" s="88"/>
      <c r="D681" s="88"/>
      <c r="E681" s="88"/>
      <c r="F681" s="88"/>
      <c r="G681" s="88"/>
      <c r="H681" s="88"/>
      <c r="I681" s="88"/>
      <c r="J681" s="88"/>
      <c r="K681" s="88"/>
    </row>
    <row r="682" spans="2:11" hidden="1" x14ac:dyDescent="0.2">
      <c r="B682" s="88"/>
      <c r="C682" s="88"/>
      <c r="D682" s="88"/>
      <c r="E682" s="88"/>
      <c r="F682" s="88"/>
      <c r="G682" s="88"/>
      <c r="H682" s="88"/>
      <c r="I682" s="88"/>
      <c r="J682" s="88"/>
      <c r="K682" s="88"/>
    </row>
    <row r="683" spans="2:11" hidden="1" x14ac:dyDescent="0.2">
      <c r="B683" s="88"/>
      <c r="C683" s="88"/>
      <c r="D683" s="88"/>
      <c r="E683" s="88"/>
      <c r="F683" s="88"/>
      <c r="G683" s="88"/>
      <c r="H683" s="88"/>
      <c r="I683" s="88"/>
      <c r="J683" s="88"/>
      <c r="K683" s="88"/>
    </row>
    <row r="684" spans="2:11" hidden="1" x14ac:dyDescent="0.2">
      <c r="B684" s="88"/>
      <c r="C684" s="88"/>
      <c r="D684" s="88"/>
      <c r="E684" s="88"/>
      <c r="F684" s="88"/>
      <c r="G684" s="88"/>
      <c r="H684" s="88"/>
      <c r="I684" s="88"/>
      <c r="J684" s="88"/>
      <c r="K684" s="88"/>
    </row>
    <row r="685" spans="2:11" hidden="1" x14ac:dyDescent="0.2">
      <c r="B685" s="88"/>
      <c r="C685" s="88"/>
      <c r="D685" s="88"/>
      <c r="E685" s="88"/>
      <c r="F685" s="88"/>
      <c r="G685" s="88"/>
      <c r="H685" s="88"/>
      <c r="I685" s="88"/>
      <c r="J685" s="88"/>
      <c r="K685" s="88"/>
    </row>
    <row r="686" spans="2:11" hidden="1" x14ac:dyDescent="0.2">
      <c r="B686" s="88"/>
      <c r="C686" s="88"/>
      <c r="D686" s="88"/>
      <c r="E686" s="88"/>
      <c r="F686" s="88"/>
      <c r="G686" s="88"/>
      <c r="H686" s="88"/>
      <c r="I686" s="88"/>
      <c r="J686" s="88"/>
      <c r="K686" s="88"/>
    </row>
    <row r="687" spans="2:11" hidden="1" x14ac:dyDescent="0.2">
      <c r="B687" s="88"/>
      <c r="C687" s="88"/>
      <c r="D687" s="88"/>
      <c r="E687" s="88"/>
      <c r="F687" s="88"/>
      <c r="G687" s="88"/>
      <c r="H687" s="88"/>
      <c r="I687" s="88"/>
      <c r="J687" s="88"/>
      <c r="K687" s="88"/>
    </row>
    <row r="688" spans="2:11" hidden="1" x14ac:dyDescent="0.2">
      <c r="B688" s="88"/>
      <c r="C688" s="88"/>
      <c r="D688" s="88"/>
      <c r="E688" s="88"/>
      <c r="F688" s="88"/>
      <c r="G688" s="88"/>
      <c r="H688" s="88"/>
      <c r="I688" s="88"/>
      <c r="J688" s="88"/>
      <c r="K688" s="88"/>
    </row>
    <row r="689" spans="2:11" hidden="1" x14ac:dyDescent="0.2">
      <c r="B689" s="88"/>
      <c r="C689" s="88"/>
      <c r="D689" s="88"/>
      <c r="E689" s="88"/>
      <c r="F689" s="88"/>
      <c r="G689" s="88"/>
      <c r="H689" s="88"/>
      <c r="I689" s="88"/>
      <c r="J689" s="88"/>
      <c r="K689" s="88"/>
    </row>
    <row r="690" spans="2:11" hidden="1" x14ac:dyDescent="0.2">
      <c r="B690" s="88"/>
      <c r="C690" s="88"/>
      <c r="D690" s="88"/>
      <c r="E690" s="88"/>
      <c r="F690" s="88"/>
      <c r="G690" s="88"/>
      <c r="H690" s="88"/>
      <c r="I690" s="88"/>
      <c r="J690" s="88"/>
      <c r="K690" s="88"/>
    </row>
    <row r="691" spans="2:11" hidden="1" x14ac:dyDescent="0.2">
      <c r="B691" s="88"/>
      <c r="C691" s="88"/>
      <c r="D691" s="88"/>
      <c r="E691" s="88"/>
      <c r="F691" s="88"/>
      <c r="G691" s="88"/>
      <c r="H691" s="88"/>
      <c r="I691" s="88"/>
      <c r="J691" s="88"/>
      <c r="K691" s="88"/>
    </row>
    <row r="692" spans="2:11" hidden="1" x14ac:dyDescent="0.2">
      <c r="B692" s="88"/>
      <c r="C692" s="88"/>
      <c r="D692" s="88"/>
      <c r="E692" s="88"/>
      <c r="F692" s="88"/>
      <c r="G692" s="88"/>
      <c r="H692" s="88"/>
      <c r="I692" s="88"/>
      <c r="J692" s="88"/>
      <c r="K692" s="88"/>
    </row>
    <row r="693" spans="2:11" hidden="1" x14ac:dyDescent="0.2">
      <c r="B693" s="88"/>
      <c r="C693" s="88"/>
      <c r="D693" s="88"/>
      <c r="E693" s="88"/>
      <c r="F693" s="88"/>
      <c r="G693" s="88"/>
      <c r="H693" s="88"/>
      <c r="I693" s="88"/>
      <c r="J693" s="88"/>
      <c r="K693" s="88"/>
    </row>
    <row r="694" spans="2:11" hidden="1" x14ac:dyDescent="0.2">
      <c r="B694" s="88"/>
      <c r="C694" s="88"/>
      <c r="D694" s="88"/>
      <c r="E694" s="88"/>
      <c r="F694" s="88"/>
      <c r="G694" s="88"/>
      <c r="H694" s="88"/>
      <c r="I694" s="88"/>
      <c r="J694" s="88"/>
      <c r="K694" s="88"/>
    </row>
    <row r="695" spans="2:11" hidden="1" x14ac:dyDescent="0.2">
      <c r="B695" s="88"/>
      <c r="C695" s="88"/>
      <c r="D695" s="88"/>
      <c r="E695" s="88"/>
      <c r="F695" s="88"/>
      <c r="G695" s="88"/>
      <c r="H695" s="88"/>
      <c r="I695" s="88"/>
      <c r="J695" s="88"/>
      <c r="K695" s="88"/>
    </row>
    <row r="696" spans="2:11" hidden="1" x14ac:dyDescent="0.2">
      <c r="B696" s="88"/>
      <c r="C696" s="88"/>
      <c r="D696" s="88"/>
      <c r="E696" s="88"/>
      <c r="F696" s="88"/>
      <c r="G696" s="88"/>
      <c r="H696" s="88"/>
      <c r="I696" s="88"/>
      <c r="J696" s="88"/>
      <c r="K696" s="88"/>
    </row>
    <row r="697" spans="2:11" hidden="1" x14ac:dyDescent="0.2">
      <c r="B697" s="88"/>
      <c r="C697" s="88"/>
      <c r="D697" s="88"/>
      <c r="E697" s="88"/>
      <c r="F697" s="88"/>
      <c r="G697" s="88"/>
      <c r="H697" s="88"/>
      <c r="I697" s="88"/>
      <c r="J697" s="88"/>
      <c r="K697" s="88"/>
    </row>
    <row r="698" spans="2:11" hidden="1" x14ac:dyDescent="0.2">
      <c r="B698" s="88"/>
      <c r="C698" s="88"/>
      <c r="D698" s="88"/>
      <c r="E698" s="88"/>
      <c r="F698" s="88"/>
      <c r="G698" s="88"/>
      <c r="H698" s="88"/>
      <c r="I698" s="88"/>
      <c r="J698" s="88"/>
      <c r="K698" s="88"/>
    </row>
    <row r="699" spans="2:11" hidden="1" x14ac:dyDescent="0.2">
      <c r="B699" s="88"/>
      <c r="C699" s="88"/>
      <c r="D699" s="88"/>
      <c r="E699" s="88"/>
      <c r="F699" s="88"/>
      <c r="G699" s="88"/>
      <c r="H699" s="88"/>
      <c r="I699" s="88"/>
      <c r="J699" s="88"/>
      <c r="K699" s="88"/>
    </row>
    <row r="700" spans="2:11" hidden="1" x14ac:dyDescent="0.2">
      <c r="B700" s="88"/>
      <c r="C700" s="88"/>
      <c r="D700" s="88"/>
      <c r="E700" s="88"/>
      <c r="F700" s="88"/>
      <c r="G700" s="88"/>
      <c r="H700" s="88"/>
      <c r="I700" s="88"/>
      <c r="J700" s="88"/>
      <c r="K700" s="88"/>
    </row>
    <row r="701" spans="2:11" hidden="1" x14ac:dyDescent="0.2">
      <c r="B701" s="88"/>
      <c r="C701" s="88"/>
      <c r="D701" s="88"/>
      <c r="E701" s="88"/>
      <c r="F701" s="88"/>
      <c r="G701" s="88"/>
      <c r="H701" s="88"/>
      <c r="I701" s="88"/>
      <c r="J701" s="88"/>
      <c r="K701" s="88"/>
    </row>
    <row r="702" spans="2:11" hidden="1" x14ac:dyDescent="0.2">
      <c r="B702" s="88"/>
      <c r="C702" s="88"/>
      <c r="D702" s="88"/>
      <c r="E702" s="88"/>
      <c r="F702" s="88"/>
      <c r="G702" s="88"/>
      <c r="H702" s="88"/>
      <c r="I702" s="88"/>
      <c r="J702" s="88"/>
      <c r="K702" s="88"/>
    </row>
    <row r="703" spans="2:11" hidden="1" x14ac:dyDescent="0.2">
      <c r="B703" s="88"/>
      <c r="C703" s="88"/>
      <c r="D703" s="88"/>
      <c r="E703" s="88"/>
      <c r="F703" s="88"/>
      <c r="G703" s="88"/>
      <c r="H703" s="88"/>
      <c r="I703" s="88"/>
      <c r="J703" s="88"/>
      <c r="K703" s="88"/>
    </row>
    <row r="704" spans="2:11" hidden="1" x14ac:dyDescent="0.2">
      <c r="B704" s="88"/>
      <c r="C704" s="88"/>
      <c r="D704" s="88"/>
      <c r="E704" s="88"/>
      <c r="F704" s="88"/>
      <c r="G704" s="88"/>
      <c r="H704" s="88"/>
      <c r="I704" s="88"/>
      <c r="J704" s="88"/>
      <c r="K704" s="88"/>
    </row>
    <row r="705" spans="2:11" hidden="1" x14ac:dyDescent="0.2">
      <c r="B705" s="88"/>
      <c r="C705" s="88"/>
      <c r="D705" s="88"/>
      <c r="E705" s="88"/>
      <c r="F705" s="88"/>
      <c r="G705" s="88"/>
      <c r="H705" s="88"/>
      <c r="I705" s="88"/>
      <c r="J705" s="88"/>
      <c r="K705" s="88"/>
    </row>
    <row r="706" spans="2:11" hidden="1" x14ac:dyDescent="0.2">
      <c r="B706" s="88"/>
      <c r="C706" s="88"/>
      <c r="D706" s="88"/>
      <c r="E706" s="88"/>
      <c r="F706" s="88"/>
      <c r="G706" s="88"/>
      <c r="H706" s="88"/>
      <c r="I706" s="88"/>
      <c r="J706" s="88"/>
      <c r="K706" s="88"/>
    </row>
    <row r="707" spans="2:11" hidden="1" x14ac:dyDescent="0.2">
      <c r="B707" s="88"/>
      <c r="C707" s="88"/>
      <c r="D707" s="88"/>
      <c r="E707" s="88"/>
      <c r="F707" s="88"/>
      <c r="G707" s="88"/>
      <c r="H707" s="88"/>
      <c r="I707" s="88"/>
      <c r="J707" s="88"/>
      <c r="K707" s="88"/>
    </row>
    <row r="708" spans="2:11" hidden="1" x14ac:dyDescent="0.2">
      <c r="B708" s="88"/>
      <c r="C708" s="88"/>
      <c r="D708" s="88"/>
      <c r="E708" s="88"/>
      <c r="F708" s="88"/>
      <c r="G708" s="88"/>
      <c r="H708" s="88"/>
      <c r="I708" s="88"/>
      <c r="J708" s="88"/>
      <c r="K708" s="88"/>
    </row>
    <row r="709" spans="2:11" hidden="1" x14ac:dyDescent="0.2">
      <c r="B709" s="88"/>
      <c r="C709" s="88"/>
      <c r="D709" s="88"/>
      <c r="E709" s="88"/>
      <c r="F709" s="88"/>
      <c r="G709" s="88"/>
      <c r="H709" s="88"/>
      <c r="I709" s="88"/>
      <c r="J709" s="88"/>
      <c r="K709" s="88"/>
    </row>
    <row r="710" spans="2:11" hidden="1" x14ac:dyDescent="0.2">
      <c r="B710" s="88"/>
      <c r="C710" s="88"/>
      <c r="D710" s="88"/>
      <c r="E710" s="88"/>
      <c r="F710" s="88"/>
      <c r="G710" s="88"/>
      <c r="H710" s="88"/>
      <c r="I710" s="88"/>
      <c r="J710" s="88"/>
      <c r="K710" s="88"/>
    </row>
    <row r="711" spans="2:11" hidden="1" x14ac:dyDescent="0.2">
      <c r="B711" s="88"/>
      <c r="C711" s="88"/>
      <c r="D711" s="88"/>
      <c r="E711" s="88"/>
      <c r="F711" s="88"/>
      <c r="G711" s="88"/>
      <c r="H711" s="88"/>
      <c r="I711" s="88"/>
      <c r="J711" s="88"/>
      <c r="K711" s="88"/>
    </row>
    <row r="712" spans="2:11" hidden="1" x14ac:dyDescent="0.2">
      <c r="B712" s="88"/>
      <c r="C712" s="88"/>
      <c r="D712" s="88"/>
      <c r="E712" s="88"/>
      <c r="F712" s="88"/>
      <c r="G712" s="88"/>
      <c r="H712" s="88"/>
      <c r="I712" s="88"/>
      <c r="J712" s="88"/>
      <c r="K712" s="88"/>
    </row>
    <row r="713" spans="2:11" hidden="1" x14ac:dyDescent="0.2">
      <c r="B713" s="88"/>
      <c r="C713" s="88"/>
      <c r="D713" s="88"/>
      <c r="E713" s="88"/>
      <c r="F713" s="88"/>
      <c r="G713" s="88"/>
      <c r="H713" s="88"/>
      <c r="I713" s="88"/>
      <c r="J713" s="88"/>
      <c r="K713" s="88"/>
    </row>
    <row r="714" spans="2:11" hidden="1" x14ac:dyDescent="0.2">
      <c r="B714" s="88"/>
      <c r="C714" s="88"/>
      <c r="D714" s="88"/>
      <c r="E714" s="88"/>
      <c r="F714" s="88"/>
      <c r="G714" s="88"/>
      <c r="H714" s="88"/>
      <c r="I714" s="88"/>
      <c r="J714" s="88"/>
      <c r="K714" s="88"/>
    </row>
    <row r="715" spans="2:11" hidden="1" x14ac:dyDescent="0.2">
      <c r="B715" s="88"/>
      <c r="C715" s="88"/>
      <c r="D715" s="88"/>
      <c r="E715" s="88"/>
      <c r="F715" s="88"/>
      <c r="G715" s="88"/>
      <c r="H715" s="88"/>
      <c r="I715" s="88"/>
      <c r="J715" s="88"/>
      <c r="K715" s="88"/>
    </row>
    <row r="716" spans="2:11" hidden="1" x14ac:dyDescent="0.2">
      <c r="B716" s="88"/>
      <c r="C716" s="88"/>
      <c r="D716" s="88"/>
      <c r="E716" s="88"/>
      <c r="F716" s="88"/>
      <c r="G716" s="88"/>
      <c r="H716" s="88"/>
      <c r="I716" s="88"/>
      <c r="J716" s="88"/>
      <c r="K716" s="88"/>
    </row>
    <row r="717" spans="2:11" hidden="1" x14ac:dyDescent="0.2">
      <c r="B717" s="88"/>
      <c r="C717" s="88"/>
      <c r="D717" s="88"/>
      <c r="E717" s="88"/>
      <c r="F717" s="88"/>
      <c r="G717" s="88"/>
      <c r="H717" s="88"/>
      <c r="I717" s="88"/>
      <c r="J717" s="88"/>
      <c r="K717" s="88"/>
    </row>
    <row r="718" spans="2:11" hidden="1" x14ac:dyDescent="0.2">
      <c r="B718" s="88"/>
      <c r="C718" s="88"/>
      <c r="D718" s="88"/>
      <c r="E718" s="88"/>
      <c r="F718" s="88"/>
      <c r="G718" s="88"/>
      <c r="H718" s="88"/>
      <c r="I718" s="88"/>
      <c r="J718" s="88"/>
      <c r="K718" s="88"/>
    </row>
    <row r="719" spans="2:11" hidden="1" x14ac:dyDescent="0.2">
      <c r="B719" s="88"/>
      <c r="C719" s="88"/>
      <c r="D719" s="88"/>
      <c r="E719" s="88"/>
      <c r="F719" s="88"/>
      <c r="G719" s="88"/>
      <c r="H719" s="88"/>
      <c r="I719" s="88"/>
      <c r="J719" s="88"/>
      <c r="K719" s="88"/>
    </row>
    <row r="720" spans="2:11" hidden="1" x14ac:dyDescent="0.2">
      <c r="B720" s="88"/>
      <c r="C720" s="88"/>
      <c r="D720" s="88"/>
      <c r="E720" s="88"/>
      <c r="F720" s="88"/>
      <c r="G720" s="88"/>
      <c r="H720" s="88"/>
      <c r="I720" s="88"/>
      <c r="J720" s="88"/>
      <c r="K720" s="88"/>
    </row>
    <row r="721" spans="2:11" hidden="1" x14ac:dyDescent="0.2">
      <c r="B721" s="88"/>
      <c r="C721" s="88"/>
      <c r="D721" s="88"/>
      <c r="E721" s="88"/>
      <c r="F721" s="88"/>
      <c r="G721" s="88"/>
      <c r="H721" s="88"/>
      <c r="I721" s="88"/>
      <c r="J721" s="88"/>
      <c r="K721" s="88"/>
    </row>
    <row r="722" spans="2:11" hidden="1" x14ac:dyDescent="0.2">
      <c r="B722" s="88"/>
      <c r="C722" s="88"/>
      <c r="D722" s="88"/>
      <c r="E722" s="88"/>
      <c r="F722" s="88"/>
      <c r="G722" s="88"/>
      <c r="H722" s="88"/>
      <c r="I722" s="88"/>
      <c r="J722" s="88"/>
      <c r="K722" s="88"/>
    </row>
    <row r="723" spans="2:11" hidden="1" x14ac:dyDescent="0.2">
      <c r="B723" s="88"/>
      <c r="C723" s="88"/>
      <c r="D723" s="88"/>
      <c r="E723" s="88"/>
      <c r="F723" s="88"/>
      <c r="G723" s="88"/>
      <c r="H723" s="88"/>
      <c r="I723" s="88"/>
      <c r="J723" s="88"/>
      <c r="K723" s="88"/>
    </row>
    <row r="724" spans="2:11" hidden="1" x14ac:dyDescent="0.2">
      <c r="B724" s="88"/>
      <c r="C724" s="88"/>
      <c r="D724" s="88"/>
      <c r="E724" s="88"/>
      <c r="F724" s="88"/>
      <c r="G724" s="88"/>
      <c r="H724" s="88"/>
      <c r="I724" s="88"/>
      <c r="J724" s="88"/>
      <c r="K724" s="88"/>
    </row>
    <row r="725" spans="2:11" hidden="1" x14ac:dyDescent="0.2">
      <c r="B725" s="88"/>
      <c r="C725" s="88"/>
      <c r="D725" s="88"/>
      <c r="E725" s="88"/>
      <c r="F725" s="88"/>
      <c r="G725" s="88"/>
      <c r="H725" s="88"/>
      <c r="I725" s="88"/>
      <c r="J725" s="88"/>
      <c r="K725" s="88"/>
    </row>
    <row r="726" spans="2:11" hidden="1" x14ac:dyDescent="0.2">
      <c r="B726" s="88"/>
      <c r="C726" s="88"/>
      <c r="D726" s="88"/>
      <c r="E726" s="88"/>
      <c r="F726" s="88"/>
      <c r="G726" s="88"/>
      <c r="H726" s="88"/>
      <c r="I726" s="88"/>
      <c r="J726" s="88"/>
      <c r="K726" s="88"/>
    </row>
    <row r="727" spans="2:11" hidden="1" x14ac:dyDescent="0.2">
      <c r="B727" s="88"/>
      <c r="C727" s="88"/>
      <c r="D727" s="88"/>
      <c r="E727" s="88"/>
      <c r="F727" s="88"/>
      <c r="G727" s="88"/>
      <c r="H727" s="88"/>
      <c r="I727" s="88"/>
      <c r="J727" s="88"/>
      <c r="K727" s="88"/>
    </row>
    <row r="728" spans="2:11" hidden="1" x14ac:dyDescent="0.2">
      <c r="B728" s="88"/>
      <c r="C728" s="88"/>
      <c r="D728" s="88"/>
      <c r="E728" s="88"/>
      <c r="F728" s="88"/>
      <c r="G728" s="88"/>
      <c r="H728" s="88"/>
      <c r="I728" s="88"/>
      <c r="J728" s="88"/>
      <c r="K728" s="88"/>
    </row>
    <row r="729" spans="2:11" hidden="1" x14ac:dyDescent="0.2">
      <c r="B729" s="88"/>
      <c r="C729" s="88"/>
      <c r="D729" s="88"/>
      <c r="E729" s="88"/>
      <c r="F729" s="88"/>
      <c r="G729" s="88"/>
      <c r="H729" s="88"/>
      <c r="I729" s="88"/>
      <c r="J729" s="88"/>
      <c r="K729" s="88"/>
    </row>
    <row r="730" spans="2:11" hidden="1" x14ac:dyDescent="0.2">
      <c r="B730" s="88"/>
      <c r="C730" s="88"/>
      <c r="D730" s="88"/>
      <c r="E730" s="88"/>
      <c r="F730" s="88"/>
      <c r="G730" s="88"/>
      <c r="H730" s="88"/>
      <c r="I730" s="88"/>
      <c r="J730" s="88"/>
      <c r="K730" s="88"/>
    </row>
    <row r="731" spans="2:11" hidden="1" x14ac:dyDescent="0.2">
      <c r="B731" s="88"/>
      <c r="C731" s="88"/>
      <c r="D731" s="88"/>
      <c r="E731" s="88"/>
      <c r="F731" s="88"/>
      <c r="G731" s="88"/>
      <c r="H731" s="88"/>
      <c r="I731" s="88"/>
      <c r="J731" s="88"/>
      <c r="K731" s="88"/>
    </row>
    <row r="732" spans="2:11" hidden="1" x14ac:dyDescent="0.2">
      <c r="B732" s="88"/>
      <c r="C732" s="88"/>
      <c r="D732" s="88"/>
      <c r="E732" s="88"/>
      <c r="F732" s="88"/>
      <c r="G732" s="88"/>
      <c r="H732" s="88"/>
      <c r="I732" s="88"/>
      <c r="J732" s="88"/>
      <c r="K732" s="88"/>
    </row>
    <row r="733" spans="2:11" hidden="1" x14ac:dyDescent="0.2">
      <c r="B733" s="88"/>
      <c r="C733" s="88"/>
      <c r="D733" s="88"/>
      <c r="E733" s="88"/>
      <c r="F733" s="88"/>
      <c r="G733" s="88"/>
      <c r="H733" s="88"/>
      <c r="I733" s="88"/>
      <c r="J733" s="88"/>
      <c r="K733" s="88"/>
    </row>
    <row r="734" spans="2:11" hidden="1" x14ac:dyDescent="0.2">
      <c r="B734" s="88"/>
      <c r="C734" s="88"/>
      <c r="D734" s="88"/>
      <c r="E734" s="88"/>
      <c r="F734" s="88"/>
      <c r="G734" s="88"/>
      <c r="H734" s="88"/>
      <c r="I734" s="88"/>
      <c r="J734" s="88"/>
      <c r="K734" s="88"/>
    </row>
    <row r="735" spans="2:11" hidden="1" x14ac:dyDescent="0.2">
      <c r="B735" s="88"/>
      <c r="C735" s="88"/>
      <c r="D735" s="88"/>
      <c r="E735" s="88"/>
      <c r="F735" s="88"/>
      <c r="G735" s="88"/>
      <c r="H735" s="88"/>
      <c r="I735" s="88"/>
      <c r="J735" s="88"/>
      <c r="K735" s="88"/>
    </row>
    <row r="736" spans="2:11" hidden="1" x14ac:dyDescent="0.2">
      <c r="B736" s="88"/>
      <c r="C736" s="88"/>
      <c r="D736" s="88"/>
      <c r="E736" s="88"/>
      <c r="F736" s="88"/>
      <c r="G736" s="88"/>
      <c r="H736" s="88"/>
      <c r="I736" s="88"/>
      <c r="J736" s="88"/>
      <c r="K736" s="88"/>
    </row>
    <row r="737" spans="2:11" hidden="1" x14ac:dyDescent="0.2">
      <c r="B737" s="88"/>
      <c r="C737" s="88"/>
      <c r="D737" s="88"/>
      <c r="E737" s="88"/>
      <c r="F737" s="88"/>
      <c r="G737" s="88"/>
      <c r="H737" s="88"/>
      <c r="I737" s="88"/>
      <c r="J737" s="88"/>
      <c r="K737" s="88"/>
    </row>
    <row r="738" spans="2:11" hidden="1" x14ac:dyDescent="0.2">
      <c r="B738" s="88"/>
      <c r="C738" s="88"/>
      <c r="D738" s="88"/>
      <c r="E738" s="88"/>
      <c r="F738" s="88"/>
      <c r="G738" s="88"/>
      <c r="H738" s="88"/>
      <c r="I738" s="88"/>
      <c r="J738" s="88"/>
      <c r="K738" s="88"/>
    </row>
    <row r="739" spans="2:11" hidden="1" x14ac:dyDescent="0.2">
      <c r="B739" s="88"/>
      <c r="C739" s="88"/>
      <c r="D739" s="88"/>
      <c r="E739" s="88"/>
      <c r="F739" s="88"/>
      <c r="G739" s="88"/>
      <c r="H739" s="88"/>
      <c r="I739" s="88"/>
      <c r="J739" s="88"/>
      <c r="K739" s="88"/>
    </row>
    <row r="740" spans="2:11" hidden="1" x14ac:dyDescent="0.2">
      <c r="B740" s="88"/>
      <c r="C740" s="88"/>
      <c r="D740" s="88"/>
      <c r="E740" s="88"/>
      <c r="F740" s="88"/>
      <c r="G740" s="88"/>
      <c r="H740" s="88"/>
      <c r="I740" s="88"/>
      <c r="J740" s="88"/>
      <c r="K740" s="88"/>
    </row>
    <row r="741" spans="2:11" hidden="1" x14ac:dyDescent="0.2">
      <c r="B741" s="88"/>
      <c r="C741" s="88"/>
      <c r="D741" s="88"/>
      <c r="E741" s="88"/>
      <c r="F741" s="88"/>
      <c r="G741" s="88"/>
      <c r="H741" s="88"/>
      <c r="I741" s="88"/>
      <c r="J741" s="88"/>
      <c r="K741" s="88"/>
    </row>
    <row r="742" spans="2:11" hidden="1" x14ac:dyDescent="0.2">
      <c r="B742" s="88"/>
      <c r="C742" s="88"/>
      <c r="D742" s="88"/>
      <c r="E742" s="88"/>
      <c r="F742" s="88"/>
      <c r="G742" s="88"/>
      <c r="H742" s="88"/>
      <c r="I742" s="88"/>
      <c r="J742" s="88"/>
      <c r="K742" s="88"/>
    </row>
    <row r="743" spans="2:11" hidden="1" x14ac:dyDescent="0.2">
      <c r="B743" s="88"/>
      <c r="C743" s="88"/>
      <c r="D743" s="88"/>
      <c r="E743" s="88"/>
      <c r="F743" s="88"/>
      <c r="G743" s="88"/>
      <c r="H743" s="88"/>
      <c r="I743" s="88"/>
      <c r="J743" s="88"/>
      <c r="K743" s="88"/>
    </row>
    <row r="744" spans="2:11" hidden="1" x14ac:dyDescent="0.2">
      <c r="B744" s="88"/>
      <c r="C744" s="88"/>
      <c r="D744" s="88"/>
      <c r="E744" s="88"/>
      <c r="F744" s="88"/>
      <c r="G744" s="88"/>
      <c r="H744" s="88"/>
      <c r="I744" s="88"/>
      <c r="J744" s="88"/>
      <c r="K744" s="88"/>
    </row>
    <row r="745" spans="2:11" hidden="1" x14ac:dyDescent="0.2">
      <c r="B745" s="88"/>
      <c r="C745" s="88"/>
      <c r="D745" s="88"/>
      <c r="E745" s="88"/>
      <c r="F745" s="88"/>
      <c r="G745" s="88"/>
      <c r="H745" s="88"/>
      <c r="I745" s="88"/>
      <c r="J745" s="88"/>
      <c r="K745" s="88"/>
    </row>
    <row r="746" spans="2:11" hidden="1" x14ac:dyDescent="0.2">
      <c r="B746" s="88"/>
      <c r="C746" s="88"/>
      <c r="D746" s="88"/>
      <c r="E746" s="88"/>
      <c r="F746" s="88"/>
      <c r="G746" s="88"/>
      <c r="H746" s="88"/>
      <c r="I746" s="88"/>
      <c r="J746" s="88"/>
      <c r="K746" s="88"/>
    </row>
    <row r="747" spans="2:11" hidden="1" x14ac:dyDescent="0.2">
      <c r="B747" s="88"/>
      <c r="C747" s="88"/>
      <c r="D747" s="88"/>
      <c r="E747" s="88"/>
      <c r="F747" s="88"/>
      <c r="G747" s="88"/>
      <c r="H747" s="88"/>
      <c r="I747" s="88"/>
      <c r="J747" s="88"/>
      <c r="K747" s="88"/>
    </row>
    <row r="748" spans="2:11" hidden="1" x14ac:dyDescent="0.2">
      <c r="B748" s="88"/>
      <c r="C748" s="88"/>
      <c r="D748" s="88"/>
      <c r="E748" s="88"/>
      <c r="F748" s="88"/>
      <c r="G748" s="88"/>
      <c r="H748" s="88"/>
      <c r="I748" s="88"/>
      <c r="J748" s="88"/>
      <c r="K748" s="88"/>
    </row>
    <row r="749" spans="2:11" hidden="1" x14ac:dyDescent="0.2">
      <c r="B749" s="88"/>
      <c r="C749" s="88"/>
      <c r="D749" s="88"/>
      <c r="E749" s="88"/>
      <c r="F749" s="88"/>
      <c r="G749" s="88"/>
      <c r="H749" s="88"/>
      <c r="I749" s="88"/>
      <c r="J749" s="88"/>
      <c r="K749" s="88"/>
    </row>
    <row r="750" spans="2:11" hidden="1" x14ac:dyDescent="0.2">
      <c r="B750" s="88"/>
      <c r="C750" s="88"/>
      <c r="D750" s="88"/>
      <c r="E750" s="88"/>
      <c r="F750" s="88"/>
      <c r="G750" s="88"/>
      <c r="H750" s="88"/>
      <c r="I750" s="88"/>
      <c r="J750" s="88"/>
      <c r="K750" s="88"/>
    </row>
    <row r="751" spans="2:11" hidden="1" x14ac:dyDescent="0.2">
      <c r="B751" s="88"/>
      <c r="C751" s="88"/>
      <c r="D751" s="88"/>
      <c r="E751" s="88"/>
      <c r="F751" s="88"/>
      <c r="G751" s="88"/>
      <c r="H751" s="88"/>
      <c r="I751" s="88"/>
      <c r="J751" s="88"/>
      <c r="K751" s="88"/>
    </row>
    <row r="752" spans="2:11" hidden="1" x14ac:dyDescent="0.2">
      <c r="B752" s="88"/>
      <c r="C752" s="88"/>
      <c r="D752" s="88"/>
      <c r="E752" s="88"/>
      <c r="F752" s="88"/>
      <c r="G752" s="88"/>
      <c r="H752" s="88"/>
      <c r="I752" s="88"/>
      <c r="J752" s="88"/>
      <c r="K752" s="88"/>
    </row>
    <row r="753" spans="2:11" hidden="1" x14ac:dyDescent="0.2">
      <c r="B753" s="88"/>
      <c r="C753" s="88"/>
      <c r="D753" s="88"/>
      <c r="E753" s="88"/>
      <c r="F753" s="88"/>
      <c r="G753" s="88"/>
      <c r="H753" s="88"/>
      <c r="I753" s="88"/>
      <c r="J753" s="88"/>
      <c r="K753" s="88"/>
    </row>
    <row r="754" spans="2:11" hidden="1" x14ac:dyDescent="0.2">
      <c r="B754" s="88"/>
      <c r="C754" s="88"/>
      <c r="D754" s="88"/>
      <c r="E754" s="88"/>
      <c r="F754" s="88"/>
      <c r="G754" s="88"/>
      <c r="H754" s="88"/>
      <c r="I754" s="88"/>
      <c r="J754" s="88"/>
      <c r="K754" s="88"/>
    </row>
    <row r="755" spans="2:11" hidden="1" x14ac:dyDescent="0.2">
      <c r="B755" s="88"/>
      <c r="C755" s="88"/>
      <c r="D755" s="88"/>
      <c r="E755" s="88"/>
      <c r="F755" s="88"/>
      <c r="G755" s="88"/>
      <c r="H755" s="88"/>
      <c r="I755" s="88"/>
      <c r="J755" s="88"/>
      <c r="K755" s="88"/>
    </row>
    <row r="756" spans="2:11" hidden="1" x14ac:dyDescent="0.2">
      <c r="B756" s="88"/>
      <c r="C756" s="88"/>
      <c r="D756" s="88"/>
      <c r="E756" s="88"/>
      <c r="F756" s="88"/>
      <c r="G756" s="88"/>
      <c r="H756" s="88"/>
      <c r="I756" s="88"/>
      <c r="J756" s="88"/>
      <c r="K756" s="88"/>
    </row>
    <row r="757" spans="2:11" hidden="1" x14ac:dyDescent="0.2">
      <c r="B757" s="88"/>
      <c r="C757" s="88"/>
      <c r="D757" s="88"/>
      <c r="E757" s="88"/>
      <c r="F757" s="88"/>
      <c r="G757" s="88"/>
      <c r="H757" s="88"/>
      <c r="I757" s="88"/>
      <c r="J757" s="88"/>
      <c r="K757" s="88"/>
    </row>
    <row r="758" spans="2:11" hidden="1" x14ac:dyDescent="0.2">
      <c r="B758" s="88"/>
      <c r="C758" s="88"/>
      <c r="D758" s="88"/>
      <c r="E758" s="88"/>
      <c r="F758" s="88"/>
      <c r="G758" s="88"/>
      <c r="H758" s="88"/>
      <c r="I758" s="88"/>
      <c r="J758" s="88"/>
      <c r="K758" s="88"/>
    </row>
    <row r="759" spans="2:11" hidden="1" x14ac:dyDescent="0.2">
      <c r="B759" s="88"/>
      <c r="C759" s="88"/>
      <c r="D759" s="88"/>
      <c r="E759" s="88"/>
      <c r="F759" s="88"/>
      <c r="G759" s="88"/>
      <c r="H759" s="88"/>
      <c r="I759" s="88"/>
      <c r="J759" s="88"/>
      <c r="K759" s="88"/>
    </row>
    <row r="760" spans="2:11" hidden="1" x14ac:dyDescent="0.2">
      <c r="B760" s="88"/>
      <c r="C760" s="88"/>
      <c r="D760" s="88"/>
      <c r="E760" s="88"/>
      <c r="F760" s="88"/>
      <c r="G760" s="88"/>
      <c r="H760" s="88"/>
      <c r="I760" s="88"/>
      <c r="J760" s="88"/>
      <c r="K760" s="88"/>
    </row>
    <row r="761" spans="2:11" hidden="1" x14ac:dyDescent="0.2">
      <c r="B761" s="88"/>
      <c r="C761" s="88"/>
      <c r="D761" s="88"/>
      <c r="E761" s="88"/>
      <c r="F761" s="88"/>
      <c r="G761" s="88"/>
      <c r="H761" s="88"/>
      <c r="I761" s="88"/>
      <c r="J761" s="88"/>
      <c r="K761" s="88"/>
    </row>
    <row r="762" spans="2:11" hidden="1" x14ac:dyDescent="0.2">
      <c r="B762" s="88"/>
      <c r="C762" s="88"/>
      <c r="D762" s="88"/>
      <c r="E762" s="88"/>
      <c r="F762" s="88"/>
      <c r="G762" s="88"/>
      <c r="H762" s="88"/>
      <c r="I762" s="88"/>
      <c r="J762" s="88"/>
      <c r="K762" s="88"/>
    </row>
    <row r="763" spans="2:11" hidden="1" x14ac:dyDescent="0.2">
      <c r="B763" s="88"/>
      <c r="C763" s="88"/>
      <c r="D763" s="88"/>
      <c r="E763" s="88"/>
      <c r="F763" s="88"/>
      <c r="G763" s="88"/>
      <c r="H763" s="88"/>
      <c r="I763" s="88"/>
      <c r="J763" s="88"/>
      <c r="K763" s="88"/>
    </row>
    <row r="764" spans="2:11" hidden="1" x14ac:dyDescent="0.2">
      <c r="B764" s="88"/>
      <c r="C764" s="88"/>
      <c r="D764" s="88"/>
      <c r="E764" s="88"/>
      <c r="F764" s="88"/>
      <c r="G764" s="88"/>
      <c r="H764" s="88"/>
      <c r="I764" s="88"/>
      <c r="J764" s="88"/>
      <c r="K764" s="88"/>
    </row>
    <row r="765" spans="2:11" hidden="1" x14ac:dyDescent="0.2">
      <c r="B765" s="88"/>
      <c r="C765" s="88"/>
      <c r="D765" s="88"/>
      <c r="E765" s="88"/>
      <c r="F765" s="88"/>
      <c r="G765" s="88"/>
      <c r="H765" s="88"/>
      <c r="I765" s="88"/>
      <c r="J765" s="88"/>
      <c r="K765" s="88"/>
    </row>
    <row r="766" spans="2:11" hidden="1" x14ac:dyDescent="0.2">
      <c r="B766" s="88"/>
      <c r="C766" s="88"/>
      <c r="D766" s="88"/>
      <c r="E766" s="88"/>
      <c r="F766" s="88"/>
      <c r="G766" s="88"/>
      <c r="H766" s="88"/>
      <c r="I766" s="88"/>
      <c r="J766" s="88"/>
      <c r="K766" s="88"/>
    </row>
    <row r="767" spans="2:11" hidden="1" x14ac:dyDescent="0.2">
      <c r="B767" s="88"/>
      <c r="C767" s="88"/>
      <c r="D767" s="88"/>
      <c r="E767" s="88"/>
      <c r="F767" s="88"/>
      <c r="G767" s="88"/>
      <c r="H767" s="88"/>
      <c r="I767" s="88"/>
      <c r="J767" s="88"/>
      <c r="K767" s="88"/>
    </row>
    <row r="768" spans="2:11" hidden="1" x14ac:dyDescent="0.2">
      <c r="B768" s="88"/>
      <c r="C768" s="88"/>
      <c r="D768" s="88"/>
      <c r="E768" s="88"/>
      <c r="F768" s="88"/>
      <c r="G768" s="88"/>
      <c r="H768" s="88"/>
      <c r="I768" s="88"/>
      <c r="J768" s="88"/>
      <c r="K768" s="88"/>
    </row>
    <row r="769" spans="2:11" hidden="1" x14ac:dyDescent="0.2">
      <c r="B769" s="88"/>
      <c r="C769" s="88"/>
      <c r="D769" s="88"/>
      <c r="E769" s="88"/>
      <c r="F769" s="88"/>
      <c r="G769" s="88"/>
      <c r="H769" s="88"/>
      <c r="I769" s="88"/>
      <c r="J769" s="88"/>
      <c r="K769" s="88"/>
    </row>
    <row r="770" spans="2:11" hidden="1" x14ac:dyDescent="0.2">
      <c r="B770" s="88"/>
      <c r="C770" s="88"/>
      <c r="D770" s="88"/>
      <c r="E770" s="88"/>
      <c r="F770" s="88"/>
      <c r="G770" s="88"/>
      <c r="H770" s="88"/>
      <c r="I770" s="88"/>
      <c r="J770" s="88"/>
      <c r="K770" s="88"/>
    </row>
    <row r="771" spans="2:11" hidden="1" x14ac:dyDescent="0.2">
      <c r="B771" s="88"/>
      <c r="C771" s="88"/>
      <c r="D771" s="88"/>
      <c r="E771" s="88"/>
      <c r="F771" s="88"/>
      <c r="G771" s="88"/>
      <c r="H771" s="88"/>
      <c r="I771" s="88"/>
      <c r="J771" s="88"/>
      <c r="K771" s="88"/>
    </row>
    <row r="772" spans="2:11" hidden="1" x14ac:dyDescent="0.2">
      <c r="B772" s="88"/>
      <c r="C772" s="88"/>
      <c r="D772" s="88"/>
      <c r="E772" s="88"/>
      <c r="F772" s="88"/>
      <c r="G772" s="88"/>
      <c r="H772" s="88"/>
      <c r="I772" s="88"/>
      <c r="J772" s="88"/>
      <c r="K772" s="88"/>
    </row>
    <row r="773" spans="2:11" hidden="1" x14ac:dyDescent="0.2">
      <c r="B773" s="88"/>
      <c r="C773" s="88"/>
      <c r="D773" s="88"/>
      <c r="E773" s="88"/>
      <c r="F773" s="88"/>
      <c r="G773" s="88"/>
      <c r="H773" s="88"/>
      <c r="I773" s="88"/>
      <c r="J773" s="88"/>
      <c r="K773" s="88"/>
    </row>
    <row r="774" spans="2:11" hidden="1" x14ac:dyDescent="0.2">
      <c r="B774" s="88"/>
      <c r="C774" s="88"/>
      <c r="D774" s="88"/>
      <c r="E774" s="88"/>
      <c r="F774" s="88"/>
      <c r="G774" s="88"/>
      <c r="H774" s="88"/>
      <c r="I774" s="88"/>
      <c r="J774" s="88"/>
      <c r="K774" s="88"/>
    </row>
    <row r="775" spans="2:11" hidden="1" x14ac:dyDescent="0.2">
      <c r="B775" s="88"/>
      <c r="C775" s="88"/>
      <c r="D775" s="88"/>
      <c r="E775" s="88"/>
      <c r="F775" s="88"/>
      <c r="G775" s="88"/>
      <c r="H775" s="88"/>
      <c r="I775" s="88"/>
      <c r="J775" s="88"/>
      <c r="K775" s="88"/>
    </row>
    <row r="776" spans="2:11" hidden="1" x14ac:dyDescent="0.2">
      <c r="B776" s="88"/>
      <c r="C776" s="88"/>
      <c r="D776" s="88"/>
      <c r="E776" s="88"/>
      <c r="F776" s="88"/>
      <c r="G776" s="88"/>
      <c r="H776" s="88"/>
      <c r="I776" s="88"/>
      <c r="J776" s="88"/>
      <c r="K776" s="88"/>
    </row>
    <row r="777" spans="2:11" hidden="1" x14ac:dyDescent="0.2">
      <c r="B777" s="88"/>
      <c r="C777" s="88"/>
      <c r="D777" s="88"/>
      <c r="E777" s="88"/>
      <c r="F777" s="88"/>
      <c r="G777" s="88"/>
      <c r="H777" s="88"/>
      <c r="I777" s="88"/>
      <c r="J777" s="88"/>
      <c r="K777" s="88"/>
    </row>
    <row r="778" spans="2:11" hidden="1" x14ac:dyDescent="0.2">
      <c r="B778" s="88"/>
      <c r="C778" s="88"/>
      <c r="D778" s="88"/>
      <c r="E778" s="88"/>
      <c r="F778" s="88"/>
      <c r="G778" s="88"/>
      <c r="H778" s="88"/>
      <c r="I778" s="88"/>
      <c r="J778" s="88"/>
      <c r="K778" s="88"/>
    </row>
    <row r="779" spans="2:11" hidden="1" x14ac:dyDescent="0.2">
      <c r="B779" s="88"/>
      <c r="C779" s="88"/>
      <c r="D779" s="88"/>
      <c r="E779" s="88"/>
      <c r="F779" s="88"/>
      <c r="G779" s="88"/>
      <c r="H779" s="88"/>
      <c r="I779" s="88"/>
      <c r="J779" s="88"/>
      <c r="K779" s="88"/>
    </row>
    <row r="780" spans="2:11" hidden="1" x14ac:dyDescent="0.2">
      <c r="B780" s="88"/>
      <c r="C780" s="88"/>
      <c r="D780" s="88"/>
      <c r="E780" s="88"/>
      <c r="F780" s="88"/>
      <c r="G780" s="88"/>
      <c r="H780" s="88"/>
      <c r="I780" s="88"/>
      <c r="J780" s="88"/>
      <c r="K780" s="88"/>
    </row>
    <row r="781" spans="2:11" hidden="1" x14ac:dyDescent="0.2">
      <c r="B781" s="88"/>
      <c r="C781" s="88"/>
      <c r="D781" s="88"/>
      <c r="E781" s="88"/>
      <c r="F781" s="88"/>
      <c r="G781" s="88"/>
      <c r="H781" s="88"/>
      <c r="I781" s="88"/>
      <c r="J781" s="88"/>
      <c r="K781" s="88"/>
    </row>
    <row r="782" spans="2:11" hidden="1" x14ac:dyDescent="0.2">
      <c r="B782" s="88"/>
      <c r="C782" s="88"/>
      <c r="D782" s="88"/>
      <c r="E782" s="88"/>
      <c r="F782" s="88"/>
      <c r="G782" s="88"/>
      <c r="H782" s="88"/>
      <c r="I782" s="88"/>
      <c r="J782" s="88"/>
      <c r="K782" s="88"/>
    </row>
    <row r="783" spans="2:11" hidden="1" x14ac:dyDescent="0.2">
      <c r="B783" s="88"/>
      <c r="C783" s="88"/>
      <c r="D783" s="88"/>
      <c r="E783" s="88"/>
      <c r="F783" s="88"/>
      <c r="G783" s="88"/>
      <c r="H783" s="88"/>
      <c r="I783" s="88"/>
      <c r="J783" s="88"/>
      <c r="K783" s="88"/>
    </row>
    <row r="784" spans="2:11" hidden="1" x14ac:dyDescent="0.2">
      <c r="B784" s="88"/>
      <c r="C784" s="88"/>
      <c r="D784" s="88"/>
      <c r="E784" s="88"/>
      <c r="F784" s="88"/>
      <c r="G784" s="88"/>
      <c r="H784" s="88"/>
      <c r="I784" s="88"/>
      <c r="J784" s="88"/>
      <c r="K784" s="88"/>
    </row>
    <row r="785" spans="2:11" hidden="1" x14ac:dyDescent="0.2">
      <c r="B785" s="88"/>
      <c r="C785" s="88"/>
      <c r="D785" s="88"/>
      <c r="E785" s="88"/>
      <c r="F785" s="88"/>
      <c r="G785" s="88"/>
      <c r="H785" s="88"/>
      <c r="I785" s="88"/>
      <c r="J785" s="88"/>
      <c r="K785" s="88"/>
    </row>
    <row r="786" spans="2:11" hidden="1" x14ac:dyDescent="0.2">
      <c r="B786" s="88"/>
      <c r="C786" s="88"/>
      <c r="D786" s="88"/>
      <c r="E786" s="88"/>
      <c r="F786" s="88"/>
      <c r="G786" s="88"/>
      <c r="H786" s="88"/>
      <c r="I786" s="88"/>
      <c r="J786" s="88"/>
      <c r="K786" s="88"/>
    </row>
    <row r="787" spans="2:11" hidden="1" x14ac:dyDescent="0.2">
      <c r="B787" s="88"/>
      <c r="C787" s="88"/>
      <c r="D787" s="88"/>
      <c r="E787" s="88"/>
      <c r="F787" s="88"/>
      <c r="G787" s="88"/>
      <c r="H787" s="88"/>
      <c r="I787" s="88"/>
      <c r="J787" s="88"/>
      <c r="K787" s="88"/>
    </row>
    <row r="788" spans="2:11" hidden="1" x14ac:dyDescent="0.2">
      <c r="B788" s="88"/>
      <c r="C788" s="88"/>
      <c r="D788" s="88"/>
      <c r="E788" s="88"/>
      <c r="F788" s="88"/>
      <c r="G788" s="88"/>
      <c r="H788" s="88"/>
      <c r="I788" s="88"/>
      <c r="J788" s="88"/>
      <c r="K788" s="88"/>
    </row>
    <row r="789" spans="2:11" hidden="1" x14ac:dyDescent="0.2">
      <c r="B789" s="88"/>
      <c r="C789" s="88"/>
      <c r="D789" s="88"/>
      <c r="E789" s="88"/>
      <c r="F789" s="88"/>
      <c r="G789" s="88"/>
      <c r="H789" s="88"/>
      <c r="I789" s="88"/>
      <c r="J789" s="88"/>
      <c r="K789" s="88"/>
    </row>
    <row r="790" spans="2:11" hidden="1" x14ac:dyDescent="0.2">
      <c r="B790" s="88"/>
      <c r="C790" s="88"/>
      <c r="D790" s="88"/>
      <c r="E790" s="88"/>
      <c r="F790" s="88"/>
      <c r="G790" s="88"/>
      <c r="H790" s="88"/>
      <c r="I790" s="88"/>
      <c r="J790" s="88"/>
      <c r="K790" s="88"/>
    </row>
    <row r="791" spans="2:11" hidden="1" x14ac:dyDescent="0.2">
      <c r="B791" s="88"/>
      <c r="C791" s="88"/>
      <c r="D791" s="88"/>
      <c r="E791" s="88"/>
      <c r="F791" s="88"/>
      <c r="G791" s="88"/>
      <c r="H791" s="88"/>
      <c r="I791" s="88"/>
      <c r="J791" s="88"/>
      <c r="K791" s="88"/>
    </row>
    <row r="792" spans="2:11" hidden="1" x14ac:dyDescent="0.2">
      <c r="B792" s="88"/>
      <c r="C792" s="88"/>
      <c r="D792" s="88"/>
      <c r="E792" s="88"/>
      <c r="F792" s="88"/>
      <c r="G792" s="88"/>
      <c r="H792" s="88"/>
      <c r="I792" s="88"/>
      <c r="J792" s="88"/>
      <c r="K792" s="88"/>
    </row>
    <row r="793" spans="2:11" hidden="1" x14ac:dyDescent="0.2">
      <c r="B793" s="88"/>
      <c r="C793" s="88"/>
      <c r="D793" s="88"/>
      <c r="E793" s="88"/>
      <c r="F793" s="88"/>
      <c r="G793" s="88"/>
      <c r="H793" s="88"/>
      <c r="I793" s="88"/>
      <c r="J793" s="88"/>
      <c r="K793" s="88"/>
    </row>
    <row r="794" spans="2:11" hidden="1" x14ac:dyDescent="0.2">
      <c r="B794" s="88"/>
      <c r="C794" s="88"/>
      <c r="D794" s="88"/>
      <c r="E794" s="88"/>
      <c r="F794" s="88"/>
      <c r="G794" s="88"/>
      <c r="H794" s="88"/>
      <c r="I794" s="88"/>
      <c r="J794" s="88"/>
      <c r="K794" s="88"/>
    </row>
    <row r="795" spans="2:11" hidden="1" x14ac:dyDescent="0.2">
      <c r="B795" s="88"/>
      <c r="C795" s="88"/>
      <c r="D795" s="88"/>
      <c r="E795" s="88"/>
      <c r="F795" s="88"/>
      <c r="G795" s="88"/>
      <c r="H795" s="88"/>
      <c r="I795" s="88"/>
      <c r="J795" s="88"/>
      <c r="K795" s="88"/>
    </row>
    <row r="796" spans="2:11" hidden="1" x14ac:dyDescent="0.2">
      <c r="B796" s="88"/>
      <c r="C796" s="88"/>
      <c r="D796" s="88"/>
      <c r="E796" s="88"/>
      <c r="F796" s="88"/>
      <c r="G796" s="88"/>
      <c r="H796" s="88"/>
      <c r="I796" s="88"/>
      <c r="J796" s="88"/>
      <c r="K796" s="88"/>
    </row>
    <row r="797" spans="2:11" hidden="1" x14ac:dyDescent="0.2">
      <c r="B797" s="88"/>
      <c r="C797" s="88"/>
      <c r="D797" s="88"/>
      <c r="E797" s="88"/>
      <c r="F797" s="88"/>
      <c r="G797" s="88"/>
      <c r="H797" s="88"/>
      <c r="I797" s="88"/>
      <c r="J797" s="88"/>
      <c r="K797" s="88"/>
    </row>
    <row r="798" spans="2:11" hidden="1" x14ac:dyDescent="0.2">
      <c r="B798" s="88"/>
      <c r="C798" s="88"/>
      <c r="D798" s="88"/>
      <c r="E798" s="88"/>
      <c r="F798" s="88"/>
      <c r="G798" s="88"/>
      <c r="H798" s="88"/>
      <c r="I798" s="88"/>
      <c r="J798" s="88"/>
      <c r="K798" s="88"/>
    </row>
    <row r="799" spans="2:11" hidden="1" x14ac:dyDescent="0.2">
      <c r="B799" s="88"/>
      <c r="C799" s="88"/>
      <c r="D799" s="88"/>
      <c r="E799" s="88"/>
      <c r="F799" s="88"/>
      <c r="G799" s="88"/>
      <c r="H799" s="88"/>
      <c r="I799" s="88"/>
      <c r="J799" s="88"/>
      <c r="K799" s="88"/>
    </row>
    <row r="800" spans="2:11" hidden="1" x14ac:dyDescent="0.2">
      <c r="B800" s="88"/>
      <c r="C800" s="88"/>
      <c r="D800" s="88"/>
      <c r="E800" s="88"/>
      <c r="F800" s="88"/>
      <c r="G800" s="88"/>
      <c r="H800" s="88"/>
      <c r="I800" s="88"/>
      <c r="J800" s="88"/>
      <c r="K800" s="88"/>
    </row>
    <row r="801" spans="2:11" hidden="1" x14ac:dyDescent="0.2">
      <c r="B801" s="88"/>
      <c r="C801" s="88"/>
      <c r="D801" s="88"/>
      <c r="E801" s="88"/>
      <c r="F801" s="88"/>
      <c r="G801" s="88"/>
      <c r="H801" s="88"/>
      <c r="I801" s="88"/>
      <c r="J801" s="88"/>
      <c r="K801" s="88"/>
    </row>
    <row r="802" spans="2:11" hidden="1" x14ac:dyDescent="0.2">
      <c r="B802" s="88"/>
      <c r="C802" s="88"/>
      <c r="D802" s="88"/>
      <c r="E802" s="88"/>
      <c r="F802" s="88"/>
      <c r="G802" s="88"/>
      <c r="H802" s="88"/>
      <c r="I802" s="88"/>
      <c r="J802" s="88"/>
      <c r="K802" s="88"/>
    </row>
    <row r="803" spans="2:11" hidden="1" x14ac:dyDescent="0.2">
      <c r="B803" s="88"/>
      <c r="C803" s="88"/>
      <c r="D803" s="88"/>
      <c r="E803" s="88"/>
      <c r="F803" s="88"/>
      <c r="G803" s="88"/>
      <c r="H803" s="88"/>
      <c r="I803" s="88"/>
      <c r="J803" s="88"/>
      <c r="K803" s="88"/>
    </row>
    <row r="804" spans="2:11" hidden="1" x14ac:dyDescent="0.2">
      <c r="B804" s="88"/>
      <c r="C804" s="88"/>
      <c r="D804" s="88"/>
      <c r="E804" s="88"/>
      <c r="F804" s="88"/>
      <c r="G804" s="88"/>
      <c r="H804" s="88"/>
      <c r="I804" s="88"/>
      <c r="J804" s="88"/>
      <c r="K804" s="88"/>
    </row>
    <row r="805" spans="2:11" hidden="1" x14ac:dyDescent="0.2">
      <c r="B805" s="88"/>
      <c r="C805" s="88"/>
      <c r="D805" s="88"/>
      <c r="E805" s="88"/>
      <c r="F805" s="88"/>
      <c r="G805" s="88"/>
      <c r="H805" s="88"/>
      <c r="I805" s="88"/>
      <c r="J805" s="88"/>
      <c r="K805" s="88"/>
    </row>
    <row r="806" spans="2:11" hidden="1" x14ac:dyDescent="0.2">
      <c r="B806" s="88"/>
      <c r="C806" s="88"/>
      <c r="D806" s="88"/>
      <c r="E806" s="88"/>
      <c r="F806" s="88"/>
      <c r="G806" s="88"/>
      <c r="H806" s="88"/>
      <c r="I806" s="88"/>
      <c r="J806" s="88"/>
      <c r="K806" s="88"/>
    </row>
    <row r="807" spans="2:11" hidden="1" x14ac:dyDescent="0.2">
      <c r="B807" s="88"/>
      <c r="C807" s="88"/>
      <c r="D807" s="88"/>
      <c r="E807" s="88"/>
      <c r="F807" s="88"/>
      <c r="G807" s="88"/>
      <c r="H807" s="88"/>
      <c r="I807" s="88"/>
      <c r="J807" s="88"/>
      <c r="K807" s="88"/>
    </row>
    <row r="808" spans="2:11" hidden="1" x14ac:dyDescent="0.2">
      <c r="B808" s="88"/>
      <c r="C808" s="88"/>
      <c r="D808" s="88"/>
      <c r="E808" s="88"/>
      <c r="F808" s="88"/>
      <c r="G808" s="88"/>
      <c r="H808" s="88"/>
      <c r="I808" s="88"/>
      <c r="J808" s="88"/>
      <c r="K808" s="88"/>
    </row>
    <row r="809" spans="2:11" hidden="1" x14ac:dyDescent="0.2">
      <c r="B809" s="88"/>
      <c r="C809" s="88"/>
      <c r="D809" s="88"/>
      <c r="E809" s="88"/>
      <c r="F809" s="88"/>
      <c r="G809" s="88"/>
      <c r="H809" s="88"/>
      <c r="I809" s="88"/>
      <c r="J809" s="88"/>
      <c r="K809" s="88"/>
    </row>
    <row r="810" spans="2:11" hidden="1" x14ac:dyDescent="0.2">
      <c r="B810" s="88"/>
      <c r="C810" s="88"/>
      <c r="D810" s="88"/>
      <c r="E810" s="88"/>
      <c r="F810" s="88"/>
      <c r="G810" s="88"/>
      <c r="H810" s="88"/>
      <c r="I810" s="88"/>
      <c r="J810" s="88"/>
      <c r="K810" s="88"/>
    </row>
    <row r="811" spans="2:11" hidden="1" x14ac:dyDescent="0.2">
      <c r="B811" s="88"/>
      <c r="C811" s="88"/>
      <c r="D811" s="88"/>
      <c r="E811" s="88"/>
      <c r="F811" s="88"/>
      <c r="G811" s="88"/>
      <c r="H811" s="88"/>
      <c r="I811" s="88"/>
      <c r="J811" s="88"/>
      <c r="K811" s="88"/>
    </row>
    <row r="812" spans="2:11" hidden="1" x14ac:dyDescent="0.2">
      <c r="B812" s="88"/>
      <c r="C812" s="88"/>
      <c r="D812" s="88"/>
      <c r="E812" s="88"/>
      <c r="F812" s="88"/>
      <c r="G812" s="88"/>
      <c r="H812" s="88"/>
      <c r="I812" s="88"/>
      <c r="J812" s="88"/>
      <c r="K812" s="88"/>
    </row>
    <row r="813" spans="2:11" hidden="1" x14ac:dyDescent="0.2">
      <c r="B813" s="88"/>
      <c r="C813" s="88"/>
      <c r="D813" s="88"/>
      <c r="E813" s="88"/>
      <c r="F813" s="88"/>
      <c r="G813" s="88"/>
      <c r="H813" s="88"/>
      <c r="I813" s="88"/>
      <c r="J813" s="88"/>
      <c r="K813" s="88"/>
    </row>
    <row r="814" spans="2:11" hidden="1" x14ac:dyDescent="0.2">
      <c r="B814" s="88"/>
      <c r="C814" s="88"/>
      <c r="D814" s="88"/>
      <c r="E814" s="88"/>
      <c r="F814" s="88"/>
      <c r="G814" s="88"/>
      <c r="H814" s="88"/>
      <c r="I814" s="88"/>
      <c r="J814" s="88"/>
      <c r="K814" s="88"/>
    </row>
    <row r="815" spans="2:11" hidden="1" x14ac:dyDescent="0.2">
      <c r="B815" s="88"/>
      <c r="C815" s="88"/>
      <c r="D815" s="88"/>
      <c r="E815" s="88"/>
      <c r="F815" s="88"/>
      <c r="G815" s="88"/>
      <c r="H815" s="88"/>
      <c r="I815" s="88"/>
      <c r="J815" s="88"/>
      <c r="K815" s="88"/>
    </row>
    <row r="816" spans="2:11" hidden="1" x14ac:dyDescent="0.2">
      <c r="B816" s="88"/>
      <c r="C816" s="88"/>
      <c r="D816" s="88"/>
      <c r="E816" s="88"/>
      <c r="F816" s="88"/>
      <c r="G816" s="88"/>
      <c r="H816" s="88"/>
      <c r="I816" s="88"/>
      <c r="J816" s="88"/>
      <c r="K816" s="88"/>
    </row>
    <row r="817" spans="2:11" hidden="1" x14ac:dyDescent="0.2">
      <c r="B817" s="88"/>
      <c r="C817" s="88"/>
      <c r="D817" s="88"/>
      <c r="E817" s="88"/>
      <c r="F817" s="88"/>
      <c r="G817" s="88"/>
      <c r="H817" s="88"/>
      <c r="I817" s="88"/>
      <c r="J817" s="88"/>
      <c r="K817" s="88"/>
    </row>
    <row r="818" spans="2:11" hidden="1" x14ac:dyDescent="0.2">
      <c r="B818" s="88"/>
      <c r="C818" s="88"/>
      <c r="D818" s="88"/>
      <c r="E818" s="88"/>
      <c r="F818" s="88"/>
      <c r="G818" s="88"/>
      <c r="H818" s="88"/>
      <c r="I818" s="88"/>
      <c r="J818" s="88"/>
      <c r="K818" s="88"/>
    </row>
    <row r="819" spans="2:11" hidden="1" x14ac:dyDescent="0.2">
      <c r="B819" s="88"/>
      <c r="C819" s="88"/>
      <c r="D819" s="88"/>
      <c r="E819" s="88"/>
      <c r="F819" s="88"/>
      <c r="G819" s="88"/>
      <c r="H819" s="88"/>
      <c r="I819" s="88"/>
      <c r="J819" s="88"/>
      <c r="K819" s="88"/>
    </row>
    <row r="820" spans="2:11" hidden="1" x14ac:dyDescent="0.2">
      <c r="B820" s="88"/>
      <c r="C820" s="88"/>
      <c r="D820" s="88"/>
      <c r="E820" s="88"/>
      <c r="F820" s="88"/>
      <c r="G820" s="88"/>
      <c r="H820" s="88"/>
      <c r="I820" s="88"/>
      <c r="J820" s="88"/>
      <c r="K820" s="88"/>
    </row>
    <row r="821" spans="2:11" hidden="1" x14ac:dyDescent="0.2">
      <c r="B821" s="88"/>
      <c r="C821" s="88"/>
      <c r="D821" s="88"/>
      <c r="E821" s="88"/>
      <c r="F821" s="88"/>
      <c r="G821" s="88"/>
      <c r="H821" s="88"/>
      <c r="I821" s="88"/>
      <c r="J821" s="88"/>
      <c r="K821" s="88"/>
    </row>
    <row r="822" spans="2:11" hidden="1" x14ac:dyDescent="0.2">
      <c r="B822" s="88"/>
      <c r="C822" s="88"/>
      <c r="D822" s="88"/>
      <c r="E822" s="88"/>
      <c r="F822" s="88"/>
      <c r="G822" s="88"/>
      <c r="H822" s="88"/>
      <c r="I822" s="88"/>
      <c r="J822" s="88"/>
      <c r="K822" s="88"/>
    </row>
    <row r="823" spans="2:11" hidden="1" x14ac:dyDescent="0.2">
      <c r="B823" s="88"/>
      <c r="C823" s="88"/>
      <c r="D823" s="88"/>
      <c r="E823" s="88"/>
      <c r="F823" s="88"/>
      <c r="G823" s="88"/>
      <c r="H823" s="88"/>
      <c r="I823" s="88"/>
      <c r="J823" s="88"/>
      <c r="K823" s="88"/>
    </row>
    <row r="824" spans="2:11" hidden="1" x14ac:dyDescent="0.2">
      <c r="B824" s="88"/>
      <c r="C824" s="88"/>
      <c r="D824" s="88"/>
      <c r="E824" s="88"/>
      <c r="F824" s="88"/>
      <c r="G824" s="88"/>
      <c r="H824" s="88"/>
      <c r="I824" s="88"/>
      <c r="J824" s="88"/>
      <c r="K824" s="88"/>
    </row>
    <row r="825" spans="2:11" hidden="1" x14ac:dyDescent="0.2">
      <c r="B825" s="88"/>
      <c r="C825" s="88"/>
      <c r="D825" s="88"/>
      <c r="E825" s="88"/>
      <c r="F825" s="88"/>
      <c r="G825" s="88"/>
      <c r="H825" s="88"/>
      <c r="I825" s="88"/>
      <c r="J825" s="88"/>
      <c r="K825" s="88"/>
    </row>
    <row r="826" spans="2:11" hidden="1" x14ac:dyDescent="0.2">
      <c r="B826" s="88"/>
      <c r="C826" s="88"/>
      <c r="D826" s="88"/>
      <c r="E826" s="88"/>
      <c r="F826" s="88"/>
      <c r="G826" s="88"/>
      <c r="H826" s="88"/>
      <c r="I826" s="88"/>
      <c r="J826" s="88"/>
      <c r="K826" s="88"/>
    </row>
    <row r="827" spans="2:11" hidden="1" x14ac:dyDescent="0.2">
      <c r="B827" s="88"/>
      <c r="C827" s="88"/>
      <c r="D827" s="88"/>
      <c r="E827" s="88"/>
      <c r="F827" s="88"/>
      <c r="G827" s="88"/>
      <c r="H827" s="88"/>
      <c r="I827" s="88"/>
      <c r="J827" s="88"/>
      <c r="K827" s="88"/>
    </row>
    <row r="828" spans="2:11" hidden="1" x14ac:dyDescent="0.2">
      <c r="B828" s="88"/>
      <c r="C828" s="88"/>
      <c r="D828" s="88"/>
      <c r="E828" s="88"/>
      <c r="F828" s="88"/>
      <c r="G828" s="88"/>
      <c r="H828" s="88"/>
      <c r="I828" s="88"/>
      <c r="J828" s="88"/>
      <c r="K828" s="88"/>
    </row>
    <row r="829" spans="2:11" hidden="1" x14ac:dyDescent="0.2">
      <c r="B829" s="88"/>
      <c r="C829" s="88"/>
      <c r="D829" s="88"/>
      <c r="E829" s="88"/>
      <c r="F829" s="88"/>
      <c r="G829" s="88"/>
      <c r="H829" s="88"/>
      <c r="I829" s="88"/>
      <c r="J829" s="88"/>
      <c r="K829" s="88"/>
    </row>
    <row r="830" spans="2:11" hidden="1" x14ac:dyDescent="0.2">
      <c r="B830" s="88"/>
      <c r="C830" s="88"/>
      <c r="D830" s="88"/>
      <c r="E830" s="88"/>
      <c r="F830" s="88"/>
      <c r="G830" s="88"/>
      <c r="H830" s="88"/>
      <c r="I830" s="88"/>
      <c r="J830" s="88"/>
      <c r="K830" s="88"/>
    </row>
    <row r="831" spans="2:11" hidden="1" x14ac:dyDescent="0.2">
      <c r="B831" s="88"/>
      <c r="C831" s="88"/>
      <c r="D831" s="88"/>
      <c r="E831" s="88"/>
      <c r="F831" s="88"/>
      <c r="G831" s="88"/>
      <c r="H831" s="88"/>
      <c r="I831" s="88"/>
      <c r="J831" s="88"/>
      <c r="K831" s="88"/>
    </row>
    <row r="832" spans="2:11" hidden="1" x14ac:dyDescent="0.2">
      <c r="B832" s="88"/>
      <c r="C832" s="88"/>
      <c r="D832" s="88"/>
      <c r="E832" s="88"/>
      <c r="F832" s="88"/>
      <c r="G832" s="88"/>
      <c r="H832" s="88"/>
      <c r="I832" s="88"/>
      <c r="J832" s="88"/>
      <c r="K832" s="88"/>
    </row>
    <row r="833" spans="2:11" hidden="1" x14ac:dyDescent="0.2">
      <c r="B833" s="88"/>
      <c r="C833" s="88"/>
      <c r="D833" s="88"/>
      <c r="E833" s="88"/>
      <c r="F833" s="88"/>
      <c r="G833" s="88"/>
      <c r="H833" s="88"/>
      <c r="I833" s="88"/>
      <c r="J833" s="88"/>
      <c r="K833" s="88"/>
    </row>
    <row r="834" spans="2:11" hidden="1" x14ac:dyDescent="0.2">
      <c r="B834" s="88"/>
      <c r="C834" s="88"/>
      <c r="D834" s="88"/>
      <c r="E834" s="88"/>
      <c r="F834" s="88"/>
      <c r="G834" s="88"/>
      <c r="H834" s="88"/>
      <c r="I834" s="88"/>
      <c r="J834" s="88"/>
      <c r="K834" s="88"/>
    </row>
    <row r="835" spans="2:11" hidden="1" x14ac:dyDescent="0.2">
      <c r="B835" s="88"/>
      <c r="C835" s="88"/>
      <c r="D835" s="88"/>
      <c r="E835" s="88"/>
      <c r="F835" s="88"/>
      <c r="G835" s="88"/>
      <c r="H835" s="88"/>
      <c r="I835" s="88"/>
      <c r="J835" s="88"/>
      <c r="K835" s="88"/>
    </row>
    <row r="836" spans="2:11" hidden="1" x14ac:dyDescent="0.2">
      <c r="B836" s="88"/>
      <c r="C836" s="88"/>
      <c r="D836" s="88"/>
      <c r="E836" s="88"/>
      <c r="F836" s="88"/>
      <c r="G836" s="88"/>
      <c r="H836" s="88"/>
      <c r="I836" s="88"/>
      <c r="J836" s="88"/>
      <c r="K836" s="88"/>
    </row>
    <row r="837" spans="2:11" hidden="1" x14ac:dyDescent="0.2">
      <c r="B837" s="88"/>
      <c r="C837" s="88"/>
      <c r="D837" s="88"/>
      <c r="E837" s="88"/>
      <c r="F837" s="88"/>
      <c r="G837" s="88"/>
      <c r="H837" s="88"/>
      <c r="I837" s="88"/>
      <c r="J837" s="88"/>
      <c r="K837" s="88"/>
    </row>
    <row r="838" spans="2:11" hidden="1" x14ac:dyDescent="0.2">
      <c r="B838" s="88"/>
      <c r="C838" s="88"/>
      <c r="D838" s="88"/>
      <c r="E838" s="88"/>
      <c r="F838" s="88"/>
      <c r="G838" s="88"/>
      <c r="H838" s="88"/>
      <c r="I838" s="88"/>
      <c r="J838" s="88"/>
      <c r="K838" s="88"/>
    </row>
    <row r="839" spans="2:11" hidden="1" x14ac:dyDescent="0.2">
      <c r="B839" s="88"/>
      <c r="C839" s="88"/>
      <c r="D839" s="88"/>
      <c r="E839" s="88"/>
      <c r="F839" s="88"/>
      <c r="G839" s="88"/>
      <c r="H839" s="88"/>
      <c r="I839" s="88"/>
      <c r="J839" s="88"/>
      <c r="K839" s="88"/>
    </row>
    <row r="840" spans="2:11" hidden="1" x14ac:dyDescent="0.2">
      <c r="B840" s="88"/>
      <c r="C840" s="88"/>
      <c r="D840" s="88"/>
      <c r="E840" s="88"/>
      <c r="F840" s="88"/>
      <c r="G840" s="88"/>
      <c r="H840" s="88"/>
      <c r="I840" s="88"/>
      <c r="J840" s="88"/>
      <c r="K840" s="88"/>
    </row>
    <row r="841" spans="2:11" hidden="1" x14ac:dyDescent="0.2">
      <c r="B841" s="88"/>
      <c r="C841" s="88"/>
      <c r="D841" s="88"/>
      <c r="E841" s="88"/>
      <c r="F841" s="88"/>
      <c r="G841" s="88"/>
      <c r="H841" s="88"/>
      <c r="I841" s="88"/>
      <c r="J841" s="88"/>
      <c r="K841" s="88"/>
    </row>
    <row r="842" spans="2:11" hidden="1" x14ac:dyDescent="0.2">
      <c r="B842" s="88"/>
      <c r="C842" s="88"/>
      <c r="D842" s="88"/>
      <c r="E842" s="88"/>
      <c r="F842" s="88"/>
      <c r="G842" s="88"/>
      <c r="H842" s="88"/>
      <c r="I842" s="88"/>
      <c r="J842" s="88"/>
      <c r="K842" s="88"/>
    </row>
    <row r="843" spans="2:11" hidden="1" x14ac:dyDescent="0.2">
      <c r="B843" s="88"/>
      <c r="C843" s="88"/>
      <c r="D843" s="88"/>
      <c r="E843" s="88"/>
      <c r="F843" s="88"/>
      <c r="G843" s="88"/>
      <c r="H843" s="88"/>
      <c r="I843" s="88"/>
      <c r="J843" s="88"/>
      <c r="K843" s="88"/>
    </row>
    <row r="844" spans="2:11" hidden="1" x14ac:dyDescent="0.2">
      <c r="B844" s="88"/>
      <c r="C844" s="88"/>
      <c r="D844" s="88"/>
      <c r="E844" s="88"/>
      <c r="F844" s="88"/>
      <c r="G844" s="88"/>
      <c r="H844" s="88"/>
      <c r="I844" s="88"/>
      <c r="J844" s="88"/>
      <c r="K844" s="88"/>
    </row>
    <row r="845" spans="2:11" hidden="1" x14ac:dyDescent="0.2">
      <c r="B845" s="88"/>
      <c r="C845" s="88"/>
      <c r="D845" s="88"/>
      <c r="E845" s="88"/>
      <c r="F845" s="88"/>
      <c r="G845" s="88"/>
      <c r="H845" s="88"/>
      <c r="I845" s="88"/>
      <c r="J845" s="88"/>
      <c r="K845" s="88"/>
    </row>
    <row r="846" spans="2:11" hidden="1" x14ac:dyDescent="0.2">
      <c r="B846" s="88"/>
      <c r="C846" s="88"/>
      <c r="D846" s="88"/>
      <c r="E846" s="88"/>
      <c r="F846" s="88"/>
      <c r="G846" s="88"/>
      <c r="H846" s="88"/>
      <c r="I846" s="88"/>
      <c r="J846" s="88"/>
      <c r="K846" s="88"/>
    </row>
    <row r="847" spans="2:11" hidden="1" x14ac:dyDescent="0.2">
      <c r="B847" s="88"/>
      <c r="C847" s="88"/>
      <c r="D847" s="88"/>
      <c r="E847" s="88"/>
      <c r="F847" s="88"/>
      <c r="G847" s="88"/>
      <c r="H847" s="88"/>
      <c r="I847" s="88"/>
      <c r="J847" s="88"/>
      <c r="K847" s="88"/>
    </row>
    <row r="848" spans="2:11" hidden="1" x14ac:dyDescent="0.2">
      <c r="B848" s="88"/>
      <c r="C848" s="88"/>
      <c r="D848" s="88"/>
      <c r="E848" s="88"/>
      <c r="F848" s="88"/>
      <c r="G848" s="88"/>
      <c r="H848" s="88"/>
      <c r="I848" s="88"/>
      <c r="J848" s="88"/>
      <c r="K848" s="88"/>
    </row>
    <row r="849" spans="2:11" hidden="1" x14ac:dyDescent="0.2">
      <c r="B849" s="88"/>
      <c r="C849" s="88"/>
      <c r="D849" s="88"/>
      <c r="E849" s="88"/>
      <c r="F849" s="88"/>
      <c r="G849" s="88"/>
      <c r="H849" s="88"/>
      <c r="I849" s="88"/>
      <c r="J849" s="88"/>
      <c r="K849" s="88"/>
    </row>
    <row r="850" spans="2:11" hidden="1" x14ac:dyDescent="0.2">
      <c r="B850" s="88"/>
      <c r="C850" s="88"/>
      <c r="D850" s="88"/>
      <c r="E850" s="88"/>
      <c r="F850" s="88"/>
      <c r="G850" s="88"/>
      <c r="H850" s="88"/>
      <c r="I850" s="88"/>
      <c r="J850" s="88"/>
      <c r="K850" s="88"/>
    </row>
    <row r="851" spans="2:11" hidden="1" x14ac:dyDescent="0.2">
      <c r="B851" s="88"/>
      <c r="C851" s="88"/>
      <c r="D851" s="88"/>
      <c r="E851" s="88"/>
      <c r="F851" s="88"/>
      <c r="G851" s="88"/>
      <c r="H851" s="88"/>
      <c r="I851" s="88"/>
      <c r="J851" s="88"/>
      <c r="K851" s="88"/>
    </row>
    <row r="852" spans="2:11" hidden="1" x14ac:dyDescent="0.2">
      <c r="B852" s="88"/>
      <c r="C852" s="88"/>
      <c r="D852" s="88"/>
      <c r="E852" s="88"/>
      <c r="F852" s="88"/>
      <c r="G852" s="88"/>
      <c r="H852" s="88"/>
      <c r="I852" s="88"/>
      <c r="J852" s="88"/>
      <c r="K852" s="88"/>
    </row>
    <row r="853" spans="2:11" hidden="1" x14ac:dyDescent="0.2">
      <c r="B853" s="88"/>
      <c r="C853" s="88"/>
      <c r="D853" s="88"/>
      <c r="E853" s="88"/>
      <c r="F853" s="88"/>
      <c r="G853" s="88"/>
      <c r="H853" s="88"/>
      <c r="I853" s="88"/>
      <c r="J853" s="88"/>
      <c r="K853" s="88"/>
    </row>
    <row r="854" spans="2:11" hidden="1" x14ac:dyDescent="0.2">
      <c r="B854" s="88"/>
      <c r="C854" s="88"/>
      <c r="D854" s="88"/>
      <c r="E854" s="88"/>
      <c r="F854" s="88"/>
      <c r="G854" s="88"/>
      <c r="H854" s="88"/>
      <c r="I854" s="88"/>
      <c r="J854" s="88"/>
      <c r="K854" s="88"/>
    </row>
    <row r="855" spans="2:11" hidden="1" x14ac:dyDescent="0.2">
      <c r="B855" s="88"/>
      <c r="C855" s="88"/>
      <c r="D855" s="88"/>
      <c r="E855" s="88"/>
      <c r="F855" s="88"/>
      <c r="G855" s="88"/>
      <c r="H855" s="88"/>
      <c r="I855" s="88"/>
      <c r="J855" s="88"/>
      <c r="K855" s="88"/>
    </row>
    <row r="856" spans="2:11" hidden="1" x14ac:dyDescent="0.2">
      <c r="B856" s="88"/>
      <c r="C856" s="88"/>
      <c r="D856" s="88"/>
      <c r="E856" s="88"/>
      <c r="F856" s="88"/>
      <c r="G856" s="88"/>
      <c r="H856" s="88"/>
      <c r="I856" s="88"/>
      <c r="J856" s="88"/>
      <c r="K856" s="88"/>
    </row>
    <row r="857" spans="2:11" hidden="1" x14ac:dyDescent="0.2">
      <c r="B857" s="88"/>
      <c r="C857" s="88"/>
      <c r="D857" s="88"/>
      <c r="E857" s="88"/>
      <c r="F857" s="88"/>
      <c r="G857" s="88"/>
      <c r="H857" s="88"/>
      <c r="I857" s="88"/>
      <c r="J857" s="88"/>
      <c r="K857" s="88"/>
    </row>
    <row r="858" spans="2:11" hidden="1" x14ac:dyDescent="0.2">
      <c r="B858" s="88"/>
      <c r="C858" s="88"/>
      <c r="D858" s="88"/>
      <c r="E858" s="88"/>
      <c r="F858" s="88"/>
      <c r="G858" s="88"/>
      <c r="H858" s="88"/>
      <c r="I858" s="88"/>
      <c r="J858" s="88"/>
      <c r="K858" s="88"/>
    </row>
    <row r="859" spans="2:11" hidden="1" x14ac:dyDescent="0.2">
      <c r="B859" s="88"/>
      <c r="C859" s="88"/>
      <c r="D859" s="88"/>
      <c r="E859" s="88"/>
      <c r="F859" s="88"/>
      <c r="G859" s="88"/>
      <c r="H859" s="88"/>
      <c r="I859" s="88"/>
      <c r="J859" s="88"/>
      <c r="K859" s="88"/>
    </row>
    <row r="860" spans="2:11" hidden="1" x14ac:dyDescent="0.2">
      <c r="B860" s="88"/>
      <c r="C860" s="88"/>
      <c r="D860" s="88"/>
      <c r="E860" s="88"/>
      <c r="F860" s="88"/>
      <c r="G860" s="88"/>
      <c r="H860" s="88"/>
      <c r="I860" s="88"/>
      <c r="J860" s="88"/>
      <c r="K860" s="88"/>
    </row>
    <row r="861" spans="2:11" hidden="1" x14ac:dyDescent="0.2">
      <c r="B861" s="88"/>
      <c r="C861" s="88"/>
      <c r="D861" s="88"/>
      <c r="E861" s="88"/>
      <c r="F861" s="88"/>
      <c r="G861" s="88"/>
      <c r="H861" s="88"/>
      <c r="I861" s="88"/>
      <c r="J861" s="88"/>
      <c r="K861" s="88"/>
    </row>
    <row r="862" spans="2:11" hidden="1" x14ac:dyDescent="0.2">
      <c r="B862" s="88"/>
      <c r="C862" s="88"/>
      <c r="D862" s="88"/>
      <c r="E862" s="88"/>
      <c r="F862" s="88"/>
      <c r="G862" s="88"/>
      <c r="H862" s="88"/>
      <c r="I862" s="88"/>
      <c r="J862" s="88"/>
      <c r="K862" s="88"/>
    </row>
    <row r="863" spans="2:11" hidden="1" x14ac:dyDescent="0.2">
      <c r="B863" s="88"/>
      <c r="C863" s="88"/>
      <c r="D863" s="88"/>
      <c r="E863" s="88"/>
      <c r="F863" s="88"/>
      <c r="G863" s="88"/>
      <c r="H863" s="88"/>
      <c r="I863" s="88"/>
      <c r="J863" s="88"/>
      <c r="K863" s="88"/>
    </row>
    <row r="864" spans="2:11" hidden="1" x14ac:dyDescent="0.2">
      <c r="B864" s="88"/>
      <c r="C864" s="88"/>
      <c r="D864" s="88"/>
      <c r="E864" s="88"/>
      <c r="F864" s="88"/>
      <c r="G864" s="88"/>
      <c r="H864" s="88"/>
      <c r="I864" s="88"/>
      <c r="J864" s="88"/>
      <c r="K864" s="88"/>
    </row>
    <row r="865" spans="2:11" hidden="1" x14ac:dyDescent="0.2">
      <c r="B865" s="88"/>
      <c r="C865" s="88"/>
      <c r="D865" s="88"/>
      <c r="E865" s="88"/>
      <c r="F865" s="88"/>
      <c r="G865" s="88"/>
      <c r="H865" s="88"/>
      <c r="I865" s="88"/>
      <c r="J865" s="88"/>
      <c r="K865" s="88"/>
    </row>
    <row r="866" spans="2:11" hidden="1" x14ac:dyDescent="0.2">
      <c r="B866" s="88"/>
      <c r="C866" s="88"/>
      <c r="D866" s="88"/>
      <c r="E866" s="88"/>
      <c r="F866" s="88"/>
      <c r="G866" s="88"/>
      <c r="H866" s="88"/>
      <c r="I866" s="88"/>
      <c r="J866" s="88"/>
      <c r="K866" s="88"/>
    </row>
    <row r="867" spans="2:11" hidden="1" x14ac:dyDescent="0.2">
      <c r="B867" s="88"/>
      <c r="C867" s="88"/>
      <c r="D867" s="88"/>
      <c r="E867" s="88"/>
      <c r="F867" s="88"/>
      <c r="G867" s="88"/>
      <c r="H867" s="88"/>
      <c r="I867" s="88"/>
      <c r="J867" s="88"/>
      <c r="K867" s="88"/>
    </row>
    <row r="868" spans="2:11" hidden="1" x14ac:dyDescent="0.2">
      <c r="B868" s="88"/>
      <c r="C868" s="88"/>
      <c r="D868" s="88"/>
      <c r="E868" s="88"/>
      <c r="F868" s="88"/>
      <c r="G868" s="88"/>
      <c r="H868" s="88"/>
      <c r="I868" s="88"/>
      <c r="J868" s="88"/>
      <c r="K868" s="88"/>
    </row>
    <row r="869" spans="2:11" hidden="1" x14ac:dyDescent="0.2">
      <c r="B869" s="88"/>
      <c r="C869" s="88"/>
      <c r="D869" s="88"/>
      <c r="E869" s="88"/>
      <c r="F869" s="88"/>
      <c r="G869" s="88"/>
      <c r="H869" s="88"/>
      <c r="I869" s="88"/>
      <c r="J869" s="88"/>
      <c r="K869" s="88"/>
    </row>
    <row r="870" spans="2:11" hidden="1" x14ac:dyDescent="0.2">
      <c r="B870" s="88"/>
      <c r="C870" s="88"/>
      <c r="D870" s="88"/>
      <c r="E870" s="88"/>
      <c r="F870" s="88"/>
      <c r="G870" s="88"/>
      <c r="H870" s="88"/>
      <c r="I870" s="88"/>
      <c r="J870" s="88"/>
      <c r="K870" s="88"/>
    </row>
    <row r="871" spans="2:11" hidden="1" x14ac:dyDescent="0.2">
      <c r="B871" s="88"/>
      <c r="C871" s="88"/>
      <c r="D871" s="88"/>
      <c r="E871" s="88"/>
      <c r="F871" s="88"/>
      <c r="G871" s="88"/>
      <c r="H871" s="88"/>
      <c r="I871" s="88"/>
      <c r="J871" s="88"/>
      <c r="K871" s="88"/>
    </row>
    <row r="872" spans="2:11" hidden="1" x14ac:dyDescent="0.2">
      <c r="B872" s="88"/>
      <c r="C872" s="88"/>
      <c r="D872" s="88"/>
      <c r="E872" s="88"/>
      <c r="F872" s="88"/>
      <c r="G872" s="88"/>
      <c r="H872" s="88"/>
      <c r="I872" s="88"/>
      <c r="J872" s="88"/>
      <c r="K872" s="88"/>
    </row>
    <row r="873" spans="2:11" hidden="1" x14ac:dyDescent="0.2">
      <c r="B873" s="88"/>
      <c r="C873" s="88"/>
      <c r="D873" s="88"/>
      <c r="E873" s="88"/>
      <c r="F873" s="88"/>
      <c r="G873" s="88"/>
      <c r="H873" s="88"/>
      <c r="I873" s="88"/>
      <c r="J873" s="88"/>
      <c r="K873" s="88"/>
    </row>
    <row r="874" spans="2:11" hidden="1" x14ac:dyDescent="0.2">
      <c r="B874" s="88"/>
      <c r="C874" s="88"/>
      <c r="D874" s="88"/>
      <c r="E874" s="88"/>
      <c r="F874" s="88"/>
      <c r="G874" s="88"/>
      <c r="H874" s="88"/>
      <c r="I874" s="88"/>
      <c r="J874" s="88"/>
      <c r="K874" s="88"/>
    </row>
    <row r="875" spans="2:11" hidden="1" x14ac:dyDescent="0.2">
      <c r="B875" s="88"/>
      <c r="C875" s="88"/>
      <c r="D875" s="88"/>
      <c r="E875" s="88"/>
      <c r="F875" s="88"/>
      <c r="G875" s="88"/>
      <c r="H875" s="88"/>
      <c r="I875" s="88"/>
      <c r="J875" s="88"/>
      <c r="K875" s="88"/>
    </row>
    <row r="876" spans="2:11" hidden="1" x14ac:dyDescent="0.2">
      <c r="B876" s="88"/>
      <c r="C876" s="88"/>
      <c r="D876" s="88"/>
      <c r="E876" s="88"/>
      <c r="F876" s="88"/>
      <c r="G876" s="88"/>
      <c r="H876" s="88"/>
      <c r="I876" s="88"/>
      <c r="J876" s="88"/>
      <c r="K876" s="88"/>
    </row>
    <row r="877" spans="2:11" hidden="1" x14ac:dyDescent="0.2">
      <c r="B877" s="88"/>
      <c r="C877" s="88"/>
      <c r="D877" s="88"/>
      <c r="E877" s="88"/>
      <c r="F877" s="88"/>
      <c r="G877" s="88"/>
      <c r="H877" s="88"/>
      <c r="I877" s="88"/>
      <c r="J877" s="88"/>
      <c r="K877" s="88"/>
    </row>
    <row r="878" spans="2:11" hidden="1" x14ac:dyDescent="0.2">
      <c r="B878" s="88"/>
      <c r="C878" s="88"/>
      <c r="D878" s="88"/>
      <c r="E878" s="88"/>
      <c r="F878" s="88"/>
      <c r="G878" s="88"/>
      <c r="H878" s="88"/>
      <c r="I878" s="88"/>
      <c r="J878" s="88"/>
      <c r="K878" s="88"/>
    </row>
    <row r="879" spans="2:11" hidden="1" x14ac:dyDescent="0.2">
      <c r="B879" s="88"/>
      <c r="C879" s="88"/>
      <c r="D879" s="88"/>
      <c r="E879" s="88"/>
      <c r="F879" s="88"/>
      <c r="G879" s="88"/>
      <c r="H879" s="88"/>
      <c r="I879" s="88"/>
      <c r="J879" s="88"/>
      <c r="K879" s="88"/>
    </row>
    <row r="880" spans="2:11" hidden="1" x14ac:dyDescent="0.2">
      <c r="B880" s="88"/>
      <c r="C880" s="88"/>
      <c r="D880" s="88"/>
      <c r="E880" s="88"/>
      <c r="F880" s="88"/>
      <c r="G880" s="88"/>
      <c r="H880" s="88"/>
      <c r="I880" s="88"/>
      <c r="J880" s="88"/>
      <c r="K880" s="88"/>
    </row>
    <row r="881" spans="2:11" hidden="1" x14ac:dyDescent="0.2">
      <c r="B881" s="88"/>
      <c r="C881" s="88"/>
      <c r="D881" s="88"/>
      <c r="E881" s="88"/>
      <c r="F881" s="88"/>
      <c r="G881" s="88"/>
      <c r="H881" s="88"/>
      <c r="I881" s="88"/>
      <c r="J881" s="88"/>
      <c r="K881" s="88"/>
    </row>
    <row r="882" spans="2:11" hidden="1" x14ac:dyDescent="0.2">
      <c r="B882" s="88"/>
      <c r="C882" s="88"/>
      <c r="D882" s="88"/>
      <c r="E882" s="88"/>
      <c r="F882" s="88"/>
      <c r="G882" s="88"/>
      <c r="H882" s="88"/>
      <c r="I882" s="88"/>
      <c r="J882" s="88"/>
      <c r="K882" s="88"/>
    </row>
    <row r="883" spans="2:11" hidden="1" x14ac:dyDescent="0.2">
      <c r="B883" s="88"/>
      <c r="C883" s="88"/>
      <c r="D883" s="88"/>
      <c r="E883" s="88"/>
      <c r="F883" s="88"/>
      <c r="G883" s="88"/>
      <c r="H883" s="88"/>
      <c r="I883" s="88"/>
      <c r="J883" s="88"/>
      <c r="K883" s="88"/>
    </row>
    <row r="884" spans="2:11" hidden="1" x14ac:dyDescent="0.2">
      <c r="B884" s="88"/>
      <c r="C884" s="88"/>
      <c r="D884" s="88"/>
      <c r="E884" s="88"/>
      <c r="F884" s="88"/>
      <c r="G884" s="88"/>
      <c r="H884" s="88"/>
      <c r="I884" s="88"/>
      <c r="J884" s="88"/>
      <c r="K884" s="88"/>
    </row>
    <row r="885" spans="2:11" hidden="1" x14ac:dyDescent="0.2">
      <c r="B885" s="88"/>
      <c r="C885" s="88"/>
      <c r="D885" s="88"/>
      <c r="E885" s="88"/>
      <c r="F885" s="88"/>
      <c r="G885" s="88"/>
      <c r="H885" s="88"/>
      <c r="I885" s="88"/>
      <c r="J885" s="88"/>
      <c r="K885" s="88"/>
    </row>
    <row r="886" spans="2:11" hidden="1" x14ac:dyDescent="0.2">
      <c r="B886" s="88"/>
      <c r="C886" s="88"/>
      <c r="D886" s="88"/>
      <c r="E886" s="88"/>
      <c r="F886" s="88"/>
      <c r="G886" s="88"/>
      <c r="H886" s="88"/>
      <c r="I886" s="88"/>
      <c r="J886" s="88"/>
      <c r="K886" s="88"/>
    </row>
    <row r="887" spans="2:11" hidden="1" x14ac:dyDescent="0.2">
      <c r="B887" s="88"/>
      <c r="C887" s="88"/>
      <c r="D887" s="88"/>
      <c r="E887" s="88"/>
      <c r="F887" s="88"/>
      <c r="G887" s="88"/>
      <c r="H887" s="88"/>
      <c r="I887" s="88"/>
      <c r="J887" s="88"/>
      <c r="K887" s="88"/>
    </row>
    <row r="888" spans="2:11" hidden="1" x14ac:dyDescent="0.2">
      <c r="B888" s="88"/>
      <c r="C888" s="88"/>
      <c r="D888" s="88"/>
      <c r="E888" s="88"/>
      <c r="F888" s="88"/>
      <c r="G888" s="88"/>
      <c r="H888" s="88"/>
      <c r="I888" s="88"/>
      <c r="J888" s="88"/>
      <c r="K888" s="88"/>
    </row>
    <row r="889" spans="2:11" hidden="1" x14ac:dyDescent="0.2">
      <c r="B889" s="88"/>
      <c r="C889" s="88"/>
      <c r="D889" s="88"/>
      <c r="E889" s="88"/>
      <c r="F889" s="88"/>
      <c r="G889" s="88"/>
      <c r="H889" s="88"/>
      <c r="I889" s="88"/>
      <c r="J889" s="88"/>
      <c r="K889" s="88"/>
    </row>
    <row r="890" spans="2:11" hidden="1" x14ac:dyDescent="0.2">
      <c r="B890" s="88"/>
      <c r="C890" s="88"/>
      <c r="D890" s="88"/>
      <c r="E890" s="88"/>
      <c r="F890" s="88"/>
      <c r="G890" s="88"/>
      <c r="H890" s="88"/>
      <c r="I890" s="88"/>
      <c r="J890" s="88"/>
      <c r="K890" s="88"/>
    </row>
    <row r="891" spans="2:11" hidden="1" x14ac:dyDescent="0.2">
      <c r="B891" s="88"/>
      <c r="C891" s="88"/>
      <c r="D891" s="88"/>
      <c r="E891" s="88"/>
      <c r="F891" s="88"/>
      <c r="G891" s="88"/>
      <c r="H891" s="88"/>
      <c r="I891" s="88"/>
      <c r="J891" s="88"/>
      <c r="K891" s="88"/>
    </row>
    <row r="892" spans="2:11" hidden="1" x14ac:dyDescent="0.2">
      <c r="B892" s="88"/>
      <c r="C892" s="88"/>
      <c r="D892" s="88"/>
      <c r="E892" s="88"/>
      <c r="F892" s="88"/>
      <c r="G892" s="88"/>
      <c r="H892" s="88"/>
      <c r="I892" s="88"/>
      <c r="J892" s="88"/>
      <c r="K892" s="88"/>
    </row>
    <row r="893" spans="2:11" hidden="1" x14ac:dyDescent="0.2">
      <c r="B893" s="88"/>
      <c r="C893" s="88"/>
      <c r="D893" s="88"/>
      <c r="E893" s="88"/>
      <c r="F893" s="88"/>
      <c r="G893" s="88"/>
      <c r="H893" s="88"/>
      <c r="I893" s="88"/>
      <c r="J893" s="88"/>
      <c r="K893" s="88"/>
    </row>
    <row r="894" spans="2:11" hidden="1" x14ac:dyDescent="0.2">
      <c r="B894" s="88"/>
      <c r="C894" s="88"/>
      <c r="D894" s="88"/>
      <c r="E894" s="88"/>
      <c r="F894" s="88"/>
      <c r="G894" s="88"/>
      <c r="H894" s="88"/>
      <c r="I894" s="88"/>
      <c r="J894" s="88"/>
      <c r="K894" s="88"/>
    </row>
    <row r="895" spans="2:11" hidden="1" x14ac:dyDescent="0.2">
      <c r="B895" s="88"/>
      <c r="C895" s="88"/>
      <c r="D895" s="88"/>
      <c r="E895" s="88"/>
      <c r="F895" s="88"/>
      <c r="G895" s="88"/>
      <c r="H895" s="88"/>
      <c r="I895" s="88"/>
      <c r="J895" s="88"/>
      <c r="K895" s="88"/>
    </row>
    <row r="896" spans="2:11" hidden="1" x14ac:dyDescent="0.2">
      <c r="B896" s="88"/>
      <c r="C896" s="88"/>
      <c r="D896" s="88"/>
      <c r="E896" s="88"/>
      <c r="F896" s="88"/>
      <c r="G896" s="88"/>
      <c r="H896" s="88"/>
      <c r="I896" s="88"/>
      <c r="J896" s="88"/>
      <c r="K896" s="88"/>
    </row>
    <row r="897" spans="2:11" hidden="1" x14ac:dyDescent="0.2">
      <c r="B897" s="88"/>
      <c r="C897" s="88"/>
      <c r="D897" s="88"/>
      <c r="E897" s="88"/>
      <c r="F897" s="88"/>
      <c r="G897" s="88"/>
      <c r="H897" s="88"/>
      <c r="I897" s="88"/>
      <c r="J897" s="88"/>
      <c r="K897" s="88"/>
    </row>
    <row r="898" spans="2:11" hidden="1" x14ac:dyDescent="0.2">
      <c r="B898" s="88"/>
      <c r="C898" s="88"/>
      <c r="D898" s="88"/>
      <c r="E898" s="88"/>
      <c r="F898" s="88"/>
      <c r="G898" s="88"/>
      <c r="H898" s="88"/>
      <c r="I898" s="88"/>
      <c r="J898" s="88"/>
      <c r="K898" s="88"/>
    </row>
    <row r="899" spans="2:11" hidden="1" x14ac:dyDescent="0.2">
      <c r="B899" s="88"/>
      <c r="C899" s="88"/>
      <c r="D899" s="88"/>
      <c r="E899" s="88"/>
      <c r="F899" s="88"/>
      <c r="G899" s="88"/>
      <c r="H899" s="88"/>
      <c r="I899" s="88"/>
      <c r="J899" s="88"/>
      <c r="K899" s="88"/>
    </row>
    <row r="900" spans="2:11" hidden="1" x14ac:dyDescent="0.2">
      <c r="B900" s="88"/>
      <c r="C900" s="88"/>
      <c r="D900" s="88"/>
      <c r="E900" s="88"/>
      <c r="F900" s="88"/>
      <c r="G900" s="88"/>
      <c r="H900" s="88"/>
      <c r="I900" s="88"/>
      <c r="J900" s="88"/>
      <c r="K900" s="88"/>
    </row>
    <row r="901" spans="2:11" hidden="1" x14ac:dyDescent="0.2">
      <c r="B901" s="88"/>
      <c r="C901" s="88"/>
      <c r="D901" s="88"/>
      <c r="E901" s="88"/>
      <c r="F901" s="88"/>
      <c r="G901" s="88"/>
      <c r="H901" s="88"/>
      <c r="I901" s="88"/>
      <c r="J901" s="88"/>
      <c r="K901" s="88"/>
    </row>
    <row r="902" spans="2:11" hidden="1" x14ac:dyDescent="0.2">
      <c r="B902" s="88"/>
      <c r="C902" s="88"/>
      <c r="D902" s="88"/>
      <c r="E902" s="88"/>
      <c r="F902" s="88"/>
      <c r="G902" s="88"/>
      <c r="H902" s="88"/>
      <c r="I902" s="88"/>
      <c r="J902" s="88"/>
      <c r="K902" s="88"/>
    </row>
    <row r="903" spans="2:11" hidden="1" x14ac:dyDescent="0.2">
      <c r="B903" s="88"/>
      <c r="C903" s="88"/>
      <c r="D903" s="88"/>
      <c r="E903" s="88"/>
      <c r="F903" s="88"/>
      <c r="G903" s="88"/>
      <c r="H903" s="88"/>
      <c r="I903" s="88"/>
      <c r="J903" s="88"/>
      <c r="K903" s="88"/>
    </row>
    <row r="904" spans="2:11" hidden="1" x14ac:dyDescent="0.2">
      <c r="B904" s="88"/>
      <c r="C904" s="88"/>
      <c r="D904" s="88"/>
      <c r="E904" s="88"/>
      <c r="F904" s="88"/>
      <c r="G904" s="88"/>
      <c r="H904" s="88"/>
      <c r="I904" s="88"/>
      <c r="J904" s="88"/>
      <c r="K904" s="88"/>
    </row>
    <row r="905" spans="2:11" hidden="1" x14ac:dyDescent="0.2">
      <c r="B905" s="88"/>
      <c r="C905" s="88"/>
      <c r="D905" s="88"/>
      <c r="E905" s="88"/>
      <c r="F905" s="88"/>
      <c r="G905" s="88"/>
      <c r="H905" s="88"/>
      <c r="I905" s="88"/>
      <c r="J905" s="88"/>
      <c r="K905" s="88"/>
    </row>
    <row r="906" spans="2:11" hidden="1" x14ac:dyDescent="0.2">
      <c r="B906" s="88"/>
      <c r="C906" s="88"/>
      <c r="D906" s="88"/>
      <c r="E906" s="88"/>
      <c r="F906" s="88"/>
      <c r="G906" s="88"/>
      <c r="H906" s="88"/>
      <c r="I906" s="88"/>
      <c r="J906" s="88"/>
      <c r="K906" s="88"/>
    </row>
    <row r="907" spans="2:11" hidden="1" x14ac:dyDescent="0.2">
      <c r="B907" s="88"/>
      <c r="C907" s="88"/>
      <c r="D907" s="88"/>
      <c r="E907" s="88"/>
      <c r="F907" s="88"/>
      <c r="G907" s="88"/>
      <c r="H907" s="88"/>
      <c r="I907" s="88"/>
      <c r="J907" s="88"/>
      <c r="K907" s="88"/>
    </row>
    <row r="908" spans="2:11" hidden="1" x14ac:dyDescent="0.2">
      <c r="B908" s="88"/>
      <c r="C908" s="88"/>
      <c r="D908" s="88"/>
      <c r="E908" s="88"/>
      <c r="F908" s="88"/>
      <c r="G908" s="88"/>
      <c r="H908" s="88"/>
      <c r="I908" s="88"/>
      <c r="J908" s="88"/>
      <c r="K908" s="88"/>
    </row>
    <row r="909" spans="2:11" hidden="1" x14ac:dyDescent="0.2">
      <c r="B909" s="88"/>
      <c r="C909" s="88"/>
      <c r="D909" s="88"/>
      <c r="E909" s="88"/>
      <c r="F909" s="88"/>
      <c r="G909" s="88"/>
      <c r="H909" s="88"/>
      <c r="I909" s="88"/>
      <c r="J909" s="88"/>
      <c r="K909" s="88"/>
    </row>
    <row r="910" spans="2:11" hidden="1" x14ac:dyDescent="0.2">
      <c r="B910" s="88"/>
      <c r="C910" s="88"/>
      <c r="D910" s="88"/>
      <c r="E910" s="88"/>
      <c r="F910" s="88"/>
      <c r="G910" s="88"/>
      <c r="H910" s="88"/>
      <c r="I910" s="88"/>
      <c r="J910" s="88"/>
      <c r="K910" s="88"/>
    </row>
    <row r="911" spans="2:11" hidden="1" x14ac:dyDescent="0.2">
      <c r="B911" s="88"/>
      <c r="C911" s="88"/>
      <c r="D911" s="88"/>
      <c r="E911" s="88"/>
      <c r="F911" s="88"/>
      <c r="G911" s="88"/>
      <c r="H911" s="88"/>
      <c r="I911" s="88"/>
      <c r="J911" s="88"/>
      <c r="K911" s="88"/>
    </row>
    <row r="912" spans="2:11" hidden="1" x14ac:dyDescent="0.2">
      <c r="B912" s="88"/>
      <c r="C912" s="88"/>
      <c r="D912" s="88"/>
      <c r="E912" s="88"/>
      <c r="F912" s="88"/>
      <c r="G912" s="88"/>
      <c r="H912" s="88"/>
      <c r="I912" s="88"/>
      <c r="J912" s="88"/>
      <c r="K912" s="88"/>
    </row>
    <row r="913" spans="2:11" hidden="1" x14ac:dyDescent="0.2">
      <c r="B913" s="88"/>
      <c r="C913" s="88"/>
      <c r="D913" s="88"/>
      <c r="E913" s="88"/>
      <c r="F913" s="88"/>
      <c r="G913" s="88"/>
      <c r="H913" s="88"/>
      <c r="I913" s="88"/>
      <c r="J913" s="88"/>
      <c r="K913" s="88"/>
    </row>
    <row r="914" spans="2:11" hidden="1" x14ac:dyDescent="0.2">
      <c r="B914" s="88"/>
      <c r="C914" s="88"/>
      <c r="D914" s="88"/>
      <c r="E914" s="88"/>
      <c r="F914" s="88"/>
      <c r="G914" s="88"/>
      <c r="H914" s="88"/>
      <c r="I914" s="88"/>
      <c r="J914" s="88"/>
      <c r="K914" s="88"/>
    </row>
    <row r="915" spans="2:11" hidden="1" x14ac:dyDescent="0.2">
      <c r="B915" s="88"/>
      <c r="C915" s="88"/>
      <c r="D915" s="88"/>
      <c r="E915" s="88"/>
      <c r="F915" s="88"/>
      <c r="G915" s="88"/>
      <c r="H915" s="88"/>
      <c r="I915" s="88"/>
      <c r="J915" s="88"/>
      <c r="K915" s="88"/>
    </row>
    <row r="916" spans="2:11" hidden="1" x14ac:dyDescent="0.2">
      <c r="B916" s="88"/>
      <c r="C916" s="88"/>
      <c r="D916" s="88"/>
      <c r="E916" s="88"/>
      <c r="F916" s="88"/>
      <c r="G916" s="88"/>
      <c r="H916" s="88"/>
      <c r="I916" s="88"/>
      <c r="J916" s="88"/>
      <c r="K916" s="88"/>
    </row>
    <row r="917" spans="2:11" hidden="1" x14ac:dyDescent="0.2">
      <c r="B917" s="88"/>
      <c r="C917" s="88"/>
      <c r="D917" s="88"/>
      <c r="E917" s="88"/>
      <c r="F917" s="88"/>
      <c r="G917" s="88"/>
      <c r="H917" s="88"/>
      <c r="I917" s="88"/>
      <c r="J917" s="88"/>
      <c r="K917" s="88"/>
    </row>
    <row r="918" spans="2:11" hidden="1" x14ac:dyDescent="0.2">
      <c r="B918" s="88"/>
      <c r="C918" s="88"/>
      <c r="D918" s="88"/>
      <c r="E918" s="88"/>
      <c r="F918" s="88"/>
      <c r="G918" s="88"/>
      <c r="H918" s="88"/>
      <c r="I918" s="88"/>
      <c r="J918" s="88"/>
      <c r="K918" s="88"/>
    </row>
    <row r="919" spans="2:11" hidden="1" x14ac:dyDescent="0.2">
      <c r="B919" s="88"/>
      <c r="C919" s="88"/>
      <c r="D919" s="88"/>
      <c r="E919" s="88"/>
      <c r="F919" s="88"/>
      <c r="G919" s="88"/>
      <c r="H919" s="88"/>
      <c r="I919" s="88"/>
      <c r="J919" s="88"/>
      <c r="K919" s="88"/>
    </row>
    <row r="920" spans="2:11" hidden="1" x14ac:dyDescent="0.2">
      <c r="B920" s="88"/>
      <c r="C920" s="88"/>
      <c r="D920" s="88"/>
      <c r="E920" s="88"/>
      <c r="F920" s="88"/>
      <c r="G920" s="88"/>
      <c r="H920" s="88"/>
      <c r="I920" s="88"/>
      <c r="J920" s="88"/>
      <c r="K920" s="88"/>
    </row>
    <row r="921" spans="2:11" hidden="1" x14ac:dyDescent="0.2">
      <c r="B921" s="88"/>
      <c r="C921" s="88"/>
      <c r="D921" s="88"/>
      <c r="E921" s="88"/>
      <c r="F921" s="88"/>
      <c r="G921" s="88"/>
      <c r="H921" s="88"/>
      <c r="I921" s="88"/>
      <c r="J921" s="88"/>
      <c r="K921" s="88"/>
    </row>
    <row r="922" spans="2:11" hidden="1" x14ac:dyDescent="0.2">
      <c r="B922" s="88"/>
      <c r="C922" s="88"/>
      <c r="D922" s="88"/>
      <c r="E922" s="88"/>
      <c r="F922" s="88"/>
      <c r="G922" s="88"/>
      <c r="H922" s="88"/>
      <c r="I922" s="88"/>
      <c r="J922" s="88"/>
      <c r="K922" s="88"/>
    </row>
    <row r="923" spans="2:11" hidden="1" x14ac:dyDescent="0.2">
      <c r="B923" s="88"/>
      <c r="C923" s="88"/>
      <c r="D923" s="88"/>
      <c r="E923" s="88"/>
      <c r="F923" s="88"/>
      <c r="G923" s="88"/>
      <c r="H923" s="88"/>
      <c r="I923" s="88"/>
      <c r="J923" s="88"/>
      <c r="K923" s="88"/>
    </row>
    <row r="924" spans="2:11" hidden="1" x14ac:dyDescent="0.2">
      <c r="B924" s="88"/>
      <c r="C924" s="88"/>
      <c r="D924" s="88"/>
      <c r="E924" s="88"/>
      <c r="F924" s="88"/>
      <c r="G924" s="88"/>
      <c r="H924" s="88"/>
      <c r="I924" s="88"/>
      <c r="J924" s="88"/>
      <c r="K924" s="88"/>
    </row>
    <row r="925" spans="2:11" hidden="1" x14ac:dyDescent="0.2">
      <c r="B925" s="88"/>
      <c r="C925" s="88"/>
      <c r="D925" s="88"/>
      <c r="E925" s="88"/>
      <c r="F925" s="88"/>
      <c r="G925" s="88"/>
      <c r="H925" s="88"/>
      <c r="I925" s="88"/>
      <c r="J925" s="88"/>
      <c r="K925" s="88"/>
    </row>
    <row r="926" spans="2:11" hidden="1" x14ac:dyDescent="0.2">
      <c r="B926" s="88"/>
      <c r="C926" s="88"/>
      <c r="D926" s="88"/>
      <c r="E926" s="88"/>
      <c r="F926" s="88"/>
      <c r="G926" s="88"/>
      <c r="H926" s="88"/>
      <c r="I926" s="88"/>
      <c r="J926" s="88"/>
      <c r="K926" s="88"/>
    </row>
    <row r="927" spans="2:11" hidden="1" x14ac:dyDescent="0.2">
      <c r="B927" s="88"/>
      <c r="C927" s="88"/>
      <c r="D927" s="88"/>
      <c r="E927" s="88"/>
      <c r="F927" s="88"/>
      <c r="G927" s="88"/>
      <c r="H927" s="88"/>
      <c r="I927" s="88"/>
      <c r="J927" s="88"/>
      <c r="K927" s="88"/>
    </row>
    <row r="928" spans="2:11" hidden="1" x14ac:dyDescent="0.2">
      <c r="B928" s="88"/>
      <c r="C928" s="88"/>
      <c r="D928" s="88"/>
      <c r="E928" s="88"/>
      <c r="F928" s="88"/>
      <c r="G928" s="88"/>
      <c r="H928" s="88"/>
      <c r="I928" s="88"/>
      <c r="J928" s="88"/>
      <c r="K928" s="88"/>
    </row>
    <row r="929" spans="2:11" hidden="1" x14ac:dyDescent="0.2">
      <c r="B929" s="88"/>
      <c r="C929" s="88"/>
      <c r="D929" s="88"/>
      <c r="E929" s="88"/>
      <c r="F929" s="88"/>
      <c r="G929" s="88"/>
      <c r="H929" s="88"/>
      <c r="I929" s="88"/>
      <c r="J929" s="88"/>
      <c r="K929" s="88"/>
    </row>
    <row r="930" spans="2:11" hidden="1" x14ac:dyDescent="0.2">
      <c r="B930" s="88"/>
      <c r="C930" s="88"/>
      <c r="D930" s="88"/>
      <c r="E930" s="88"/>
      <c r="F930" s="88"/>
      <c r="G930" s="88"/>
      <c r="H930" s="88"/>
      <c r="I930" s="88"/>
      <c r="J930" s="88"/>
      <c r="K930" s="88"/>
    </row>
    <row r="931" spans="2:11" hidden="1" x14ac:dyDescent="0.2">
      <c r="B931" s="88"/>
      <c r="C931" s="88"/>
      <c r="D931" s="88"/>
      <c r="E931" s="88"/>
      <c r="F931" s="88"/>
      <c r="G931" s="88"/>
      <c r="H931" s="88"/>
      <c r="I931" s="88"/>
      <c r="J931" s="88"/>
      <c r="K931" s="88"/>
    </row>
    <row r="932" spans="2:11" hidden="1" x14ac:dyDescent="0.2">
      <c r="B932" s="88"/>
      <c r="C932" s="88"/>
      <c r="D932" s="88"/>
      <c r="E932" s="88"/>
      <c r="F932" s="88"/>
      <c r="G932" s="88"/>
      <c r="H932" s="88"/>
      <c r="I932" s="88"/>
      <c r="J932" s="88"/>
      <c r="K932" s="88"/>
    </row>
    <row r="933" spans="2:11" hidden="1" x14ac:dyDescent="0.2">
      <c r="B933" s="88"/>
      <c r="C933" s="88"/>
      <c r="D933" s="88"/>
      <c r="E933" s="88"/>
      <c r="F933" s="88"/>
      <c r="G933" s="88"/>
      <c r="H933" s="88"/>
      <c r="I933" s="88"/>
      <c r="J933" s="88"/>
      <c r="K933" s="88"/>
    </row>
    <row r="934" spans="2:11" hidden="1" x14ac:dyDescent="0.2">
      <c r="B934" s="88"/>
      <c r="C934" s="88"/>
      <c r="D934" s="88"/>
      <c r="E934" s="88"/>
      <c r="F934" s="88"/>
      <c r="G934" s="88"/>
      <c r="H934" s="88"/>
      <c r="I934" s="88"/>
      <c r="J934" s="88"/>
      <c r="K934" s="88"/>
    </row>
    <row r="935" spans="2:11" hidden="1" x14ac:dyDescent="0.2">
      <c r="B935" s="88"/>
      <c r="C935" s="88"/>
      <c r="D935" s="88"/>
      <c r="E935" s="88"/>
      <c r="F935" s="88"/>
      <c r="G935" s="88"/>
      <c r="H935" s="88"/>
      <c r="I935" s="88"/>
      <c r="J935" s="88"/>
      <c r="K935" s="88"/>
    </row>
    <row r="936" spans="2:11" hidden="1" x14ac:dyDescent="0.2">
      <c r="B936" s="88"/>
      <c r="C936" s="88"/>
      <c r="D936" s="88"/>
      <c r="E936" s="88"/>
      <c r="F936" s="88"/>
      <c r="G936" s="88"/>
      <c r="H936" s="88"/>
      <c r="I936" s="88"/>
      <c r="J936" s="88"/>
      <c r="K936" s="88"/>
    </row>
    <row r="937" spans="2:11" hidden="1" x14ac:dyDescent="0.2">
      <c r="B937" s="88"/>
      <c r="C937" s="88"/>
      <c r="D937" s="88"/>
      <c r="E937" s="88"/>
      <c r="F937" s="88"/>
      <c r="G937" s="88"/>
      <c r="H937" s="88"/>
      <c r="I937" s="88"/>
      <c r="J937" s="88"/>
      <c r="K937" s="88"/>
    </row>
    <row r="938" spans="2:11" hidden="1" x14ac:dyDescent="0.2">
      <c r="B938" s="88"/>
      <c r="C938" s="88"/>
      <c r="D938" s="88"/>
      <c r="E938" s="88"/>
      <c r="F938" s="88"/>
      <c r="G938" s="88"/>
      <c r="H938" s="88"/>
      <c r="I938" s="88"/>
      <c r="J938" s="88"/>
      <c r="K938" s="88"/>
    </row>
    <row r="939" spans="2:11" hidden="1" x14ac:dyDescent="0.2">
      <c r="B939" s="88"/>
      <c r="C939" s="88"/>
      <c r="D939" s="88"/>
      <c r="E939" s="88"/>
      <c r="F939" s="88"/>
      <c r="G939" s="88"/>
      <c r="H939" s="88"/>
      <c r="I939" s="88"/>
      <c r="J939" s="88"/>
      <c r="K939" s="88"/>
    </row>
    <row r="940" spans="2:11" hidden="1" x14ac:dyDescent="0.2">
      <c r="B940" s="88"/>
      <c r="C940" s="88"/>
      <c r="D940" s="88"/>
      <c r="E940" s="88"/>
      <c r="F940" s="88"/>
      <c r="G940" s="88"/>
      <c r="H940" s="88"/>
      <c r="I940" s="88"/>
      <c r="J940" s="88"/>
      <c r="K940" s="88"/>
    </row>
    <row r="941" spans="2:11" hidden="1" x14ac:dyDescent="0.2">
      <c r="B941" s="88"/>
      <c r="C941" s="88"/>
      <c r="D941" s="88"/>
      <c r="E941" s="88"/>
      <c r="F941" s="88"/>
      <c r="G941" s="88"/>
      <c r="H941" s="88"/>
      <c r="I941" s="88"/>
      <c r="J941" s="88"/>
      <c r="K941" s="88"/>
    </row>
    <row r="942" spans="2:11" hidden="1" x14ac:dyDescent="0.2">
      <c r="B942" s="88"/>
      <c r="C942" s="88"/>
      <c r="D942" s="88"/>
      <c r="E942" s="88"/>
      <c r="F942" s="88"/>
      <c r="G942" s="88"/>
      <c r="H942" s="88"/>
      <c r="I942" s="88"/>
      <c r="J942" s="88"/>
      <c r="K942" s="88"/>
    </row>
    <row r="943" spans="2:11" hidden="1" x14ac:dyDescent="0.2">
      <c r="B943" s="88"/>
      <c r="C943" s="88"/>
      <c r="D943" s="88"/>
      <c r="E943" s="88"/>
      <c r="F943" s="88"/>
      <c r="G943" s="88"/>
      <c r="H943" s="88"/>
      <c r="I943" s="88"/>
      <c r="J943" s="88"/>
      <c r="K943" s="88"/>
    </row>
    <row r="944" spans="2:11" hidden="1" x14ac:dyDescent="0.2">
      <c r="B944" s="88"/>
      <c r="C944" s="88"/>
      <c r="D944" s="88"/>
      <c r="E944" s="88"/>
      <c r="F944" s="88"/>
      <c r="G944" s="88"/>
      <c r="H944" s="88"/>
      <c r="I944" s="88"/>
      <c r="J944" s="88"/>
      <c r="K944" s="88"/>
    </row>
    <row r="945" spans="2:11" hidden="1" x14ac:dyDescent="0.2">
      <c r="B945" s="88"/>
      <c r="C945" s="88"/>
      <c r="D945" s="88"/>
      <c r="E945" s="88"/>
      <c r="F945" s="88"/>
      <c r="G945" s="88"/>
      <c r="H945" s="88"/>
      <c r="I945" s="88"/>
      <c r="J945" s="88"/>
      <c r="K945" s="88"/>
    </row>
    <row r="946" spans="2:11" hidden="1" x14ac:dyDescent="0.2">
      <c r="B946" s="88"/>
      <c r="C946" s="88"/>
      <c r="D946" s="88"/>
      <c r="E946" s="88"/>
      <c r="F946" s="88"/>
      <c r="G946" s="88"/>
      <c r="H946" s="88"/>
      <c r="I946" s="88"/>
      <c r="J946" s="88"/>
      <c r="K946" s="88"/>
    </row>
    <row r="947" spans="2:11" hidden="1" x14ac:dyDescent="0.2">
      <c r="B947" s="88"/>
      <c r="C947" s="88"/>
      <c r="D947" s="88"/>
      <c r="E947" s="88"/>
      <c r="F947" s="88"/>
      <c r="G947" s="88"/>
      <c r="H947" s="88"/>
      <c r="I947" s="88"/>
      <c r="J947" s="88"/>
      <c r="K947" s="88"/>
    </row>
    <row r="948" spans="2:11" hidden="1" x14ac:dyDescent="0.2">
      <c r="B948" s="88"/>
      <c r="C948" s="88"/>
      <c r="D948" s="88"/>
      <c r="E948" s="88"/>
      <c r="F948" s="88"/>
      <c r="G948" s="88"/>
      <c r="H948" s="88"/>
      <c r="I948" s="88"/>
      <c r="J948" s="88"/>
      <c r="K948" s="88"/>
    </row>
    <row r="949" spans="2:11" hidden="1" x14ac:dyDescent="0.2">
      <c r="B949" s="88"/>
      <c r="C949" s="88"/>
      <c r="D949" s="88"/>
      <c r="E949" s="88"/>
      <c r="F949" s="88"/>
      <c r="G949" s="88"/>
      <c r="H949" s="88"/>
      <c r="I949" s="88"/>
      <c r="J949" s="88"/>
      <c r="K949" s="88"/>
    </row>
    <row r="950" spans="2:11" hidden="1" x14ac:dyDescent="0.2">
      <c r="B950" s="88"/>
      <c r="C950" s="88"/>
      <c r="D950" s="88"/>
      <c r="E950" s="88"/>
      <c r="F950" s="88"/>
      <c r="G950" s="88"/>
      <c r="H950" s="88"/>
      <c r="I950" s="88"/>
      <c r="J950" s="88"/>
      <c r="K950" s="88"/>
    </row>
    <row r="951" spans="2:11" hidden="1" x14ac:dyDescent="0.2">
      <c r="B951" s="88"/>
      <c r="C951" s="88"/>
      <c r="D951" s="88"/>
      <c r="E951" s="88"/>
      <c r="F951" s="88"/>
      <c r="G951" s="88"/>
      <c r="H951" s="88"/>
      <c r="I951" s="88"/>
      <c r="J951" s="88"/>
      <c r="K951" s="88"/>
    </row>
    <row r="952" spans="2:11" hidden="1" x14ac:dyDescent="0.2">
      <c r="B952" s="88"/>
      <c r="C952" s="88"/>
      <c r="D952" s="88"/>
      <c r="E952" s="88"/>
      <c r="F952" s="88"/>
      <c r="G952" s="88"/>
      <c r="H952" s="88"/>
      <c r="I952" s="88"/>
      <c r="J952" s="88"/>
      <c r="K952" s="88"/>
    </row>
    <row r="953" spans="2:11" hidden="1" x14ac:dyDescent="0.2">
      <c r="B953" s="88"/>
      <c r="C953" s="88"/>
      <c r="D953" s="88"/>
      <c r="E953" s="88"/>
      <c r="F953" s="88"/>
      <c r="G953" s="88"/>
      <c r="H953" s="88"/>
      <c r="I953" s="88"/>
      <c r="J953" s="88"/>
      <c r="K953" s="88"/>
    </row>
    <row r="954" spans="2:11" hidden="1" x14ac:dyDescent="0.2">
      <c r="B954" s="88"/>
      <c r="C954" s="88"/>
      <c r="D954" s="88"/>
      <c r="E954" s="88"/>
      <c r="F954" s="88"/>
      <c r="G954" s="88"/>
      <c r="H954" s="88"/>
      <c r="I954" s="88"/>
      <c r="J954" s="88"/>
      <c r="K954" s="88"/>
    </row>
    <row r="955" spans="2:11" hidden="1" x14ac:dyDescent="0.2">
      <c r="B955" s="88"/>
      <c r="C955" s="88"/>
      <c r="D955" s="88"/>
      <c r="E955" s="88"/>
      <c r="F955" s="88"/>
      <c r="G955" s="88"/>
      <c r="H955" s="88"/>
      <c r="I955" s="88"/>
      <c r="J955" s="88"/>
      <c r="K955" s="88"/>
    </row>
    <row r="956" spans="2:11" hidden="1" x14ac:dyDescent="0.2">
      <c r="B956" s="88"/>
      <c r="C956" s="88"/>
      <c r="D956" s="88"/>
      <c r="E956" s="88"/>
      <c r="F956" s="88"/>
      <c r="G956" s="88"/>
      <c r="H956" s="88"/>
      <c r="I956" s="88"/>
      <c r="J956" s="88"/>
      <c r="K956" s="88"/>
    </row>
    <row r="957" spans="2:11" hidden="1" x14ac:dyDescent="0.2">
      <c r="B957" s="88"/>
      <c r="C957" s="88"/>
      <c r="D957" s="88"/>
      <c r="E957" s="88"/>
      <c r="F957" s="88"/>
      <c r="G957" s="88"/>
      <c r="H957" s="88"/>
      <c r="I957" s="88"/>
      <c r="J957" s="88"/>
      <c r="K957" s="88"/>
    </row>
    <row r="958" spans="2:11" hidden="1" x14ac:dyDescent="0.2">
      <c r="B958" s="88"/>
      <c r="C958" s="88"/>
      <c r="D958" s="88"/>
      <c r="E958" s="88"/>
      <c r="F958" s="88"/>
      <c r="G958" s="88"/>
      <c r="H958" s="88"/>
      <c r="I958" s="88"/>
      <c r="J958" s="88"/>
      <c r="K958" s="88"/>
    </row>
    <row r="959" spans="2:11" hidden="1" x14ac:dyDescent="0.2">
      <c r="B959" s="88"/>
      <c r="C959" s="88"/>
      <c r="D959" s="88"/>
      <c r="E959" s="88"/>
      <c r="F959" s="88"/>
      <c r="G959" s="88"/>
      <c r="H959" s="88"/>
      <c r="I959" s="88"/>
      <c r="J959" s="88"/>
      <c r="K959" s="88"/>
    </row>
    <row r="960" spans="2:11" hidden="1" x14ac:dyDescent="0.2">
      <c r="B960" s="88"/>
      <c r="C960" s="88"/>
      <c r="D960" s="88"/>
      <c r="E960" s="88"/>
      <c r="F960" s="88"/>
      <c r="G960" s="88"/>
      <c r="H960" s="88"/>
      <c r="I960" s="88"/>
      <c r="J960" s="88"/>
      <c r="K960" s="88"/>
    </row>
    <row r="961" spans="2:11" hidden="1" x14ac:dyDescent="0.2">
      <c r="B961" s="88"/>
      <c r="C961" s="88"/>
      <c r="D961" s="88"/>
      <c r="E961" s="88"/>
      <c r="F961" s="88"/>
      <c r="G961" s="88"/>
      <c r="H961" s="88"/>
      <c r="I961" s="88"/>
      <c r="J961" s="88"/>
      <c r="K961" s="88"/>
    </row>
    <row r="962" spans="2:11" hidden="1" x14ac:dyDescent="0.2">
      <c r="B962" s="88"/>
      <c r="C962" s="88"/>
      <c r="D962" s="88"/>
      <c r="E962" s="88"/>
      <c r="F962" s="88"/>
      <c r="G962" s="88"/>
      <c r="H962" s="88"/>
      <c r="I962" s="88"/>
      <c r="J962" s="88"/>
      <c r="K962" s="88"/>
    </row>
    <row r="963" spans="2:11" hidden="1" x14ac:dyDescent="0.2">
      <c r="B963" s="88"/>
      <c r="C963" s="88"/>
      <c r="D963" s="88"/>
      <c r="E963" s="88"/>
      <c r="F963" s="88"/>
      <c r="G963" s="88"/>
      <c r="H963" s="88"/>
      <c r="I963" s="88"/>
      <c r="J963" s="88"/>
      <c r="K963" s="88"/>
    </row>
    <row r="964" spans="2:11" hidden="1" x14ac:dyDescent="0.2">
      <c r="B964" s="88"/>
      <c r="C964" s="88"/>
      <c r="D964" s="88"/>
      <c r="E964" s="88"/>
      <c r="F964" s="88"/>
      <c r="G964" s="88"/>
      <c r="H964" s="88"/>
      <c r="I964" s="88"/>
      <c r="J964" s="88"/>
      <c r="K964" s="88"/>
    </row>
    <row r="965" spans="2:11" hidden="1" x14ac:dyDescent="0.2">
      <c r="B965" s="88"/>
      <c r="C965" s="88"/>
      <c r="D965" s="88"/>
      <c r="E965" s="88"/>
      <c r="F965" s="88"/>
      <c r="G965" s="88"/>
      <c r="H965" s="88"/>
      <c r="I965" s="88"/>
      <c r="J965" s="88"/>
      <c r="K965" s="88"/>
    </row>
    <row r="966" spans="2:11" hidden="1" x14ac:dyDescent="0.2">
      <c r="B966" s="88"/>
      <c r="C966" s="88"/>
      <c r="D966" s="88"/>
      <c r="E966" s="88"/>
      <c r="F966" s="88"/>
      <c r="G966" s="88"/>
      <c r="H966" s="88"/>
      <c r="I966" s="88"/>
      <c r="J966" s="88"/>
      <c r="K966" s="88"/>
    </row>
    <row r="967" spans="2:11" hidden="1" x14ac:dyDescent="0.2">
      <c r="B967" s="88"/>
      <c r="C967" s="88"/>
      <c r="D967" s="88"/>
      <c r="E967" s="88"/>
      <c r="F967" s="88"/>
      <c r="G967" s="88"/>
      <c r="H967" s="88"/>
      <c r="I967" s="88"/>
      <c r="J967" s="88"/>
      <c r="K967" s="88"/>
    </row>
    <row r="968" spans="2:11" hidden="1" x14ac:dyDescent="0.2">
      <c r="B968" s="88"/>
      <c r="C968" s="88"/>
      <c r="D968" s="88"/>
      <c r="E968" s="88"/>
      <c r="F968" s="88"/>
      <c r="G968" s="88"/>
      <c r="H968" s="88"/>
      <c r="I968" s="88"/>
      <c r="J968" s="88"/>
      <c r="K968" s="88"/>
    </row>
    <row r="969" spans="2:11" hidden="1" x14ac:dyDescent="0.2">
      <c r="B969" s="88"/>
      <c r="C969" s="88"/>
      <c r="D969" s="88"/>
      <c r="E969" s="88"/>
      <c r="F969" s="88"/>
      <c r="G969" s="88"/>
      <c r="H969" s="88"/>
      <c r="I969" s="88"/>
      <c r="J969" s="88"/>
      <c r="K969" s="88"/>
    </row>
    <row r="970" spans="2:11" hidden="1" x14ac:dyDescent="0.2">
      <c r="B970" s="88"/>
      <c r="C970" s="88"/>
      <c r="D970" s="88"/>
      <c r="E970" s="88"/>
      <c r="F970" s="88"/>
      <c r="G970" s="88"/>
      <c r="H970" s="88"/>
      <c r="I970" s="88"/>
      <c r="J970" s="88"/>
      <c r="K970" s="88"/>
    </row>
    <row r="971" spans="2:11" hidden="1" x14ac:dyDescent="0.2">
      <c r="B971" s="88"/>
      <c r="C971" s="88"/>
      <c r="D971" s="88"/>
      <c r="E971" s="88"/>
      <c r="F971" s="88"/>
      <c r="G971" s="88"/>
      <c r="H971" s="88"/>
      <c r="I971" s="88"/>
      <c r="J971" s="88"/>
      <c r="K971" s="88"/>
    </row>
    <row r="972" spans="2:11" hidden="1" x14ac:dyDescent="0.2">
      <c r="B972" s="88"/>
      <c r="C972" s="88"/>
      <c r="D972" s="88"/>
      <c r="E972" s="88"/>
      <c r="F972" s="88"/>
      <c r="G972" s="88"/>
      <c r="H972" s="88"/>
      <c r="I972" s="88"/>
      <c r="J972" s="88"/>
      <c r="K972" s="88"/>
    </row>
    <row r="973" spans="2:11" hidden="1" x14ac:dyDescent="0.2">
      <c r="B973" s="88"/>
      <c r="C973" s="88"/>
      <c r="D973" s="88"/>
      <c r="E973" s="88"/>
      <c r="F973" s="88"/>
      <c r="G973" s="88"/>
      <c r="H973" s="88"/>
      <c r="I973" s="88"/>
      <c r="J973" s="88"/>
      <c r="K973" s="88"/>
    </row>
    <row r="974" spans="2:11" hidden="1" x14ac:dyDescent="0.2">
      <c r="B974" s="88"/>
      <c r="C974" s="88"/>
      <c r="D974" s="88"/>
      <c r="E974" s="88"/>
      <c r="F974" s="88"/>
      <c r="G974" s="88"/>
      <c r="H974" s="88"/>
      <c r="I974" s="88"/>
      <c r="J974" s="88"/>
      <c r="K974" s="88"/>
    </row>
    <row r="975" spans="2:11" hidden="1" x14ac:dyDescent="0.2">
      <c r="B975" s="88"/>
      <c r="C975" s="88"/>
      <c r="D975" s="88"/>
      <c r="E975" s="88"/>
      <c r="F975" s="88"/>
      <c r="G975" s="88"/>
      <c r="H975" s="88"/>
      <c r="I975" s="88"/>
      <c r="J975" s="88"/>
      <c r="K975" s="88"/>
    </row>
    <row r="976" spans="2:11" hidden="1" x14ac:dyDescent="0.2">
      <c r="B976" s="88"/>
      <c r="C976" s="88"/>
      <c r="D976" s="88"/>
      <c r="E976" s="88"/>
      <c r="F976" s="88"/>
      <c r="G976" s="88"/>
      <c r="H976" s="88"/>
      <c r="I976" s="88"/>
      <c r="J976" s="88"/>
      <c r="K976" s="88"/>
    </row>
    <row r="977" spans="2:11" hidden="1" x14ac:dyDescent="0.2">
      <c r="B977" s="88"/>
      <c r="C977" s="88"/>
      <c r="D977" s="88"/>
      <c r="E977" s="88"/>
      <c r="F977" s="88"/>
      <c r="G977" s="88"/>
      <c r="H977" s="88"/>
      <c r="I977" s="88"/>
      <c r="J977" s="88"/>
      <c r="K977" s="88"/>
    </row>
    <row r="978" spans="2:11" hidden="1" x14ac:dyDescent="0.2">
      <c r="B978" s="88"/>
      <c r="C978" s="88"/>
      <c r="D978" s="88"/>
      <c r="E978" s="88"/>
      <c r="F978" s="88"/>
      <c r="G978" s="88"/>
      <c r="H978" s="88"/>
      <c r="I978" s="88"/>
      <c r="J978" s="88"/>
      <c r="K978" s="88"/>
    </row>
    <row r="979" spans="2:11" hidden="1" x14ac:dyDescent="0.2">
      <c r="B979" s="88"/>
      <c r="C979" s="88"/>
      <c r="D979" s="88"/>
      <c r="E979" s="88"/>
      <c r="F979" s="88"/>
      <c r="G979" s="88"/>
      <c r="H979" s="88"/>
      <c r="I979" s="88"/>
      <c r="J979" s="88"/>
      <c r="K979" s="88"/>
    </row>
    <row r="980" spans="2:11" hidden="1" x14ac:dyDescent="0.2">
      <c r="B980" s="88"/>
      <c r="C980" s="88"/>
      <c r="D980" s="88"/>
      <c r="E980" s="88"/>
      <c r="F980" s="88"/>
      <c r="G980" s="88"/>
      <c r="H980" s="88"/>
      <c r="I980" s="88"/>
      <c r="J980" s="88"/>
      <c r="K980" s="88"/>
    </row>
    <row r="981" spans="2:11" hidden="1" x14ac:dyDescent="0.2">
      <c r="B981" s="88"/>
      <c r="C981" s="88"/>
      <c r="D981" s="88"/>
      <c r="E981" s="88"/>
      <c r="F981" s="88"/>
      <c r="G981" s="88"/>
      <c r="H981" s="88"/>
      <c r="I981" s="88"/>
      <c r="J981" s="88"/>
      <c r="K981" s="88"/>
    </row>
    <row r="982" spans="2:11" hidden="1" x14ac:dyDescent="0.2">
      <c r="B982" s="88"/>
      <c r="C982" s="88"/>
      <c r="D982" s="88"/>
      <c r="E982" s="88"/>
      <c r="F982" s="88"/>
      <c r="G982" s="88"/>
      <c r="H982" s="88"/>
      <c r="I982" s="88"/>
      <c r="J982" s="88"/>
      <c r="K982" s="88"/>
    </row>
    <row r="983" spans="2:11" hidden="1" x14ac:dyDescent="0.2">
      <c r="B983" s="88"/>
      <c r="C983" s="88"/>
      <c r="D983" s="88"/>
      <c r="E983" s="88"/>
      <c r="F983" s="88"/>
      <c r="G983" s="88"/>
      <c r="H983" s="88"/>
      <c r="I983" s="88"/>
      <c r="J983" s="88"/>
      <c r="K983" s="88"/>
    </row>
    <row r="984" spans="2:11" hidden="1" x14ac:dyDescent="0.2">
      <c r="B984" s="88"/>
      <c r="C984" s="88"/>
      <c r="D984" s="88"/>
      <c r="E984" s="88"/>
      <c r="F984" s="88"/>
      <c r="G984" s="88"/>
      <c r="H984" s="88"/>
      <c r="I984" s="88"/>
      <c r="J984" s="88"/>
      <c r="K984" s="88"/>
    </row>
    <row r="985" spans="2:11" hidden="1" x14ac:dyDescent="0.2">
      <c r="B985" s="88"/>
      <c r="C985" s="88"/>
      <c r="D985" s="88"/>
      <c r="E985" s="88"/>
      <c r="F985" s="88"/>
      <c r="G985" s="88"/>
      <c r="H985" s="88"/>
      <c r="I985" s="88"/>
      <c r="J985" s="88"/>
      <c r="K985" s="88"/>
    </row>
    <row r="986" spans="2:11" hidden="1" x14ac:dyDescent="0.2">
      <c r="B986" s="88"/>
      <c r="C986" s="88"/>
      <c r="D986" s="88"/>
      <c r="E986" s="88"/>
      <c r="F986" s="88"/>
      <c r="G986" s="88"/>
      <c r="H986" s="88"/>
      <c r="I986" s="88"/>
      <c r="J986" s="88"/>
      <c r="K986" s="88"/>
    </row>
    <row r="987" spans="2:11" hidden="1" x14ac:dyDescent="0.2">
      <c r="B987" s="88"/>
      <c r="C987" s="88"/>
      <c r="D987" s="88"/>
      <c r="E987" s="88"/>
      <c r="F987" s="88"/>
      <c r="G987" s="88"/>
      <c r="H987" s="88"/>
      <c r="I987" s="88"/>
      <c r="J987" s="88"/>
      <c r="K987" s="88"/>
    </row>
    <row r="988" spans="2:11" hidden="1" x14ac:dyDescent="0.2">
      <c r="B988" s="88"/>
      <c r="C988" s="88"/>
      <c r="D988" s="88"/>
      <c r="E988" s="88"/>
      <c r="F988" s="88"/>
      <c r="G988" s="88"/>
      <c r="H988" s="88"/>
      <c r="I988" s="88"/>
      <c r="J988" s="88"/>
      <c r="K988" s="88"/>
    </row>
    <row r="989" spans="2:11" hidden="1" x14ac:dyDescent="0.2">
      <c r="B989" s="88"/>
      <c r="C989" s="88"/>
      <c r="D989" s="88"/>
      <c r="E989" s="88"/>
      <c r="F989" s="88"/>
      <c r="G989" s="88"/>
      <c r="H989" s="88"/>
      <c r="I989" s="88"/>
      <c r="J989" s="88"/>
      <c r="K989" s="88"/>
    </row>
    <row r="990" spans="2:11" hidden="1" x14ac:dyDescent="0.2">
      <c r="B990" s="88"/>
      <c r="C990" s="88"/>
      <c r="D990" s="88"/>
      <c r="E990" s="88"/>
      <c r="F990" s="88"/>
      <c r="G990" s="88"/>
      <c r="H990" s="88"/>
      <c r="I990" s="88"/>
      <c r="J990" s="88"/>
      <c r="K990" s="88"/>
    </row>
    <row r="991" spans="2:11" hidden="1" x14ac:dyDescent="0.2">
      <c r="B991" s="88"/>
      <c r="C991" s="88"/>
      <c r="D991" s="88"/>
      <c r="E991" s="88"/>
      <c r="F991" s="88"/>
      <c r="G991" s="88"/>
      <c r="H991" s="88"/>
      <c r="I991" s="88"/>
      <c r="J991" s="88"/>
      <c r="K991" s="88"/>
    </row>
    <row r="992" spans="2:11" hidden="1" x14ac:dyDescent="0.2">
      <c r="B992" s="88"/>
      <c r="C992" s="88"/>
      <c r="D992" s="88"/>
      <c r="E992" s="88"/>
      <c r="F992" s="88"/>
      <c r="G992" s="88"/>
      <c r="H992" s="88"/>
      <c r="I992" s="88"/>
      <c r="J992" s="88"/>
      <c r="K992" s="88"/>
    </row>
    <row r="993" spans="2:11" hidden="1" x14ac:dyDescent="0.2">
      <c r="B993" s="88"/>
      <c r="C993" s="88"/>
      <c r="D993" s="88"/>
      <c r="E993" s="88"/>
      <c r="F993" s="88"/>
      <c r="G993" s="88"/>
      <c r="H993" s="88"/>
      <c r="I993" s="88"/>
      <c r="J993" s="88"/>
      <c r="K993" s="88"/>
    </row>
    <row r="994" spans="2:11" hidden="1" x14ac:dyDescent="0.2">
      <c r="B994" s="88"/>
      <c r="C994" s="88"/>
      <c r="D994" s="88"/>
      <c r="E994" s="88"/>
      <c r="F994" s="88"/>
      <c r="G994" s="88"/>
      <c r="H994" s="88"/>
      <c r="I994" s="88"/>
      <c r="J994" s="88"/>
      <c r="K994" s="88"/>
    </row>
    <row r="995" spans="2:11" hidden="1" x14ac:dyDescent="0.2">
      <c r="B995" s="88"/>
      <c r="C995" s="88"/>
      <c r="D995" s="88"/>
      <c r="E995" s="88"/>
      <c r="F995" s="88"/>
      <c r="G995" s="88"/>
      <c r="H995" s="88"/>
      <c r="I995" s="88"/>
      <c r="J995" s="88"/>
      <c r="K995" s="88"/>
    </row>
    <row r="996" spans="2:11" hidden="1" x14ac:dyDescent="0.2">
      <c r="B996" s="88"/>
      <c r="C996" s="88"/>
      <c r="D996" s="88"/>
      <c r="E996" s="88"/>
      <c r="F996" s="88"/>
      <c r="G996" s="88"/>
      <c r="H996" s="88"/>
      <c r="I996" s="88"/>
      <c r="J996" s="88"/>
      <c r="K996" s="88"/>
    </row>
    <row r="997" spans="2:11" hidden="1" x14ac:dyDescent="0.2">
      <c r="B997" s="88"/>
      <c r="C997" s="88"/>
      <c r="D997" s="88"/>
      <c r="E997" s="88"/>
      <c r="F997" s="88"/>
      <c r="G997" s="88"/>
      <c r="H997" s="88"/>
      <c r="I997" s="88"/>
      <c r="J997" s="88"/>
      <c r="K997" s="88"/>
    </row>
    <row r="998" spans="2:11" hidden="1" x14ac:dyDescent="0.2">
      <c r="B998" s="88"/>
      <c r="C998" s="88"/>
      <c r="D998" s="88"/>
      <c r="E998" s="88"/>
      <c r="F998" s="88"/>
      <c r="G998" s="88"/>
      <c r="H998" s="88"/>
      <c r="I998" s="88"/>
      <c r="J998" s="88"/>
      <c r="K998" s="88"/>
    </row>
    <row r="999" spans="2:11" hidden="1" x14ac:dyDescent="0.2">
      <c r="B999" s="88"/>
      <c r="C999" s="88"/>
      <c r="D999" s="88"/>
      <c r="E999" s="88"/>
      <c r="F999" s="88"/>
      <c r="G999" s="88"/>
      <c r="H999" s="88"/>
      <c r="I999" s="88"/>
      <c r="J999" s="88"/>
      <c r="K999" s="88"/>
    </row>
    <row r="1000" spans="2:11" hidden="1" x14ac:dyDescent="0.2">
      <c r="B1000" s="88"/>
      <c r="C1000" s="88"/>
      <c r="D1000" s="88"/>
      <c r="E1000" s="88"/>
      <c r="F1000" s="88"/>
      <c r="G1000" s="88"/>
      <c r="H1000" s="88"/>
      <c r="I1000" s="88"/>
      <c r="J1000" s="88"/>
      <c r="K1000" s="88"/>
    </row>
    <row r="1001" spans="2:11" hidden="1" x14ac:dyDescent="0.2">
      <c r="B1001" s="88"/>
      <c r="C1001" s="88"/>
      <c r="D1001" s="88"/>
      <c r="E1001" s="88"/>
      <c r="F1001" s="88"/>
      <c r="G1001" s="88"/>
      <c r="H1001" s="88"/>
      <c r="I1001" s="88"/>
      <c r="J1001" s="88"/>
      <c r="K1001" s="88"/>
    </row>
    <row r="1002" spans="2:11" hidden="1" x14ac:dyDescent="0.2">
      <c r="B1002" s="88"/>
      <c r="C1002" s="88"/>
      <c r="D1002" s="88"/>
      <c r="E1002" s="88"/>
      <c r="F1002" s="88"/>
      <c r="G1002" s="88"/>
      <c r="H1002" s="88"/>
      <c r="I1002" s="88"/>
      <c r="J1002" s="88"/>
      <c r="K1002" s="88"/>
    </row>
    <row r="1003" spans="2:11" hidden="1" x14ac:dyDescent="0.2">
      <c r="B1003" s="88"/>
      <c r="C1003" s="88"/>
      <c r="D1003" s="88"/>
      <c r="E1003" s="88"/>
      <c r="F1003" s="88"/>
      <c r="G1003" s="88"/>
      <c r="H1003" s="88"/>
      <c r="I1003" s="88"/>
      <c r="J1003" s="88"/>
      <c r="K1003" s="88"/>
    </row>
    <row r="1004" spans="2:11" hidden="1" x14ac:dyDescent="0.2">
      <c r="B1004" s="88"/>
      <c r="C1004" s="88"/>
      <c r="D1004" s="88"/>
      <c r="E1004" s="88"/>
      <c r="F1004" s="88"/>
      <c r="G1004" s="88"/>
      <c r="H1004" s="88"/>
      <c r="I1004" s="88"/>
      <c r="J1004" s="88"/>
      <c r="K1004" s="88"/>
    </row>
    <row r="1005" spans="2:11" hidden="1" x14ac:dyDescent="0.2">
      <c r="B1005" s="88"/>
      <c r="C1005" s="88"/>
      <c r="D1005" s="88"/>
      <c r="E1005" s="88"/>
      <c r="F1005" s="88"/>
      <c r="G1005" s="88"/>
      <c r="H1005" s="88"/>
      <c r="I1005" s="88"/>
      <c r="J1005" s="88"/>
      <c r="K1005" s="88"/>
    </row>
    <row r="1006" spans="2:11" hidden="1" x14ac:dyDescent="0.2">
      <c r="B1006" s="88"/>
      <c r="C1006" s="88"/>
      <c r="D1006" s="88"/>
      <c r="E1006" s="88"/>
      <c r="F1006" s="88"/>
      <c r="G1006" s="88"/>
      <c r="H1006" s="88"/>
      <c r="I1006" s="88"/>
      <c r="J1006" s="88"/>
      <c r="K1006" s="88"/>
    </row>
    <row r="1007" spans="2:11" hidden="1" x14ac:dyDescent="0.2">
      <c r="B1007" s="88"/>
      <c r="C1007" s="88"/>
      <c r="D1007" s="88"/>
      <c r="E1007" s="88"/>
      <c r="F1007" s="88"/>
      <c r="G1007" s="88"/>
      <c r="H1007" s="88"/>
      <c r="I1007" s="88"/>
      <c r="J1007" s="88"/>
      <c r="K1007" s="88"/>
    </row>
    <row r="1008" spans="2:11" hidden="1" x14ac:dyDescent="0.2">
      <c r="B1008" s="88"/>
      <c r="C1008" s="88"/>
      <c r="D1008" s="88"/>
      <c r="E1008" s="88"/>
      <c r="F1008" s="88"/>
      <c r="G1008" s="88"/>
      <c r="H1008" s="88"/>
      <c r="I1008" s="88"/>
      <c r="J1008" s="88"/>
      <c r="K1008" s="88"/>
    </row>
    <row r="1009" spans="2:11" hidden="1" x14ac:dyDescent="0.2">
      <c r="B1009" s="88"/>
      <c r="C1009" s="88"/>
      <c r="D1009" s="88"/>
      <c r="E1009" s="88"/>
      <c r="F1009" s="88"/>
      <c r="G1009" s="88"/>
      <c r="H1009" s="88"/>
      <c r="I1009" s="88"/>
      <c r="J1009" s="88"/>
      <c r="K1009" s="88"/>
    </row>
    <row r="1010" spans="2:11" hidden="1" x14ac:dyDescent="0.2">
      <c r="B1010" s="88"/>
      <c r="C1010" s="88"/>
      <c r="D1010" s="88"/>
      <c r="E1010" s="88"/>
      <c r="F1010" s="88"/>
      <c r="G1010" s="88"/>
      <c r="H1010" s="88"/>
      <c r="I1010" s="88"/>
      <c r="J1010" s="88"/>
      <c r="K1010" s="88"/>
    </row>
    <row r="1011" spans="2:11" hidden="1" x14ac:dyDescent="0.2">
      <c r="B1011" s="88"/>
      <c r="C1011" s="88"/>
      <c r="D1011" s="88"/>
      <c r="E1011" s="88"/>
      <c r="F1011" s="88"/>
      <c r="G1011" s="88"/>
      <c r="H1011" s="88"/>
      <c r="I1011" s="88"/>
      <c r="J1011" s="88"/>
      <c r="K1011" s="88"/>
    </row>
    <row r="1012" spans="2:11" hidden="1" x14ac:dyDescent="0.2">
      <c r="B1012" s="88"/>
      <c r="C1012" s="88"/>
      <c r="D1012" s="88"/>
      <c r="E1012" s="88"/>
      <c r="F1012" s="88"/>
      <c r="G1012" s="88"/>
      <c r="H1012" s="88"/>
      <c r="I1012" s="88"/>
      <c r="J1012" s="88"/>
      <c r="K1012" s="88"/>
    </row>
    <row r="1013" spans="2:11" hidden="1" x14ac:dyDescent="0.2">
      <c r="B1013" s="88"/>
      <c r="C1013" s="88"/>
      <c r="D1013" s="88"/>
      <c r="E1013" s="88"/>
      <c r="F1013" s="88"/>
      <c r="G1013" s="88"/>
      <c r="H1013" s="88"/>
      <c r="I1013" s="88"/>
      <c r="J1013" s="88"/>
      <c r="K1013" s="88"/>
    </row>
    <row r="1014" spans="2:11" hidden="1" x14ac:dyDescent="0.2">
      <c r="B1014" s="88"/>
      <c r="C1014" s="88"/>
      <c r="D1014" s="88"/>
      <c r="E1014" s="88"/>
      <c r="F1014" s="88"/>
      <c r="G1014" s="88"/>
      <c r="H1014" s="88"/>
      <c r="I1014" s="88"/>
      <c r="J1014" s="88"/>
      <c r="K1014" s="88"/>
    </row>
    <row r="1015" spans="2:11" hidden="1" x14ac:dyDescent="0.2">
      <c r="B1015" s="88"/>
      <c r="C1015" s="88"/>
      <c r="D1015" s="88"/>
      <c r="E1015" s="88"/>
      <c r="F1015" s="88"/>
      <c r="G1015" s="88"/>
      <c r="H1015" s="88"/>
      <c r="I1015" s="88"/>
      <c r="J1015" s="88"/>
      <c r="K1015" s="88"/>
    </row>
    <row r="1016" spans="2:11" hidden="1" x14ac:dyDescent="0.2">
      <c r="B1016" s="88"/>
      <c r="C1016" s="88"/>
      <c r="D1016" s="88"/>
      <c r="E1016" s="88"/>
      <c r="F1016" s="88"/>
      <c r="G1016" s="88"/>
      <c r="H1016" s="88"/>
      <c r="I1016" s="88"/>
      <c r="J1016" s="88"/>
      <c r="K1016" s="88"/>
    </row>
    <row r="1017" spans="2:11" hidden="1" x14ac:dyDescent="0.2">
      <c r="B1017" s="88"/>
      <c r="C1017" s="88"/>
      <c r="D1017" s="88"/>
      <c r="E1017" s="88"/>
      <c r="F1017" s="88"/>
      <c r="G1017" s="88"/>
      <c r="H1017" s="88"/>
      <c r="I1017" s="88"/>
      <c r="J1017" s="88"/>
      <c r="K1017" s="88"/>
    </row>
    <row r="1018" spans="2:11" hidden="1" x14ac:dyDescent="0.2">
      <c r="B1018" s="88"/>
      <c r="C1018" s="88"/>
      <c r="D1018" s="88"/>
      <c r="E1018" s="88"/>
      <c r="F1018" s="88"/>
      <c r="G1018" s="88"/>
      <c r="H1018" s="88"/>
      <c r="I1018" s="88"/>
      <c r="J1018" s="88"/>
      <c r="K1018" s="88"/>
    </row>
    <row r="1019" spans="2:11" hidden="1" x14ac:dyDescent="0.2">
      <c r="B1019" s="88"/>
      <c r="C1019" s="88"/>
      <c r="D1019" s="88"/>
      <c r="E1019" s="88"/>
      <c r="F1019" s="88"/>
      <c r="G1019" s="88"/>
      <c r="H1019" s="88"/>
      <c r="I1019" s="88"/>
      <c r="J1019" s="88"/>
      <c r="K1019" s="88"/>
    </row>
    <row r="1020" spans="2:11" hidden="1" x14ac:dyDescent="0.2">
      <c r="B1020" s="88"/>
      <c r="C1020" s="88"/>
      <c r="D1020" s="88"/>
      <c r="E1020" s="88"/>
      <c r="F1020" s="88"/>
      <c r="G1020" s="88"/>
      <c r="H1020" s="88"/>
      <c r="I1020" s="88"/>
      <c r="J1020" s="88"/>
      <c r="K1020" s="88"/>
    </row>
    <row r="1021" spans="2:11" hidden="1" x14ac:dyDescent="0.2">
      <c r="B1021" s="88"/>
      <c r="C1021" s="88"/>
      <c r="D1021" s="88"/>
      <c r="E1021" s="88"/>
      <c r="F1021" s="88"/>
      <c r="G1021" s="88"/>
      <c r="H1021" s="88"/>
      <c r="I1021" s="88"/>
      <c r="J1021" s="88"/>
      <c r="K1021" s="88"/>
    </row>
    <row r="1022" spans="2:11" hidden="1" x14ac:dyDescent="0.2">
      <c r="B1022" s="88"/>
      <c r="C1022" s="88"/>
      <c r="D1022" s="88"/>
      <c r="E1022" s="88"/>
      <c r="F1022" s="88"/>
      <c r="G1022" s="88"/>
      <c r="H1022" s="88"/>
      <c r="I1022" s="88"/>
      <c r="J1022" s="88"/>
      <c r="K1022" s="88"/>
    </row>
    <row r="1023" spans="2:11" hidden="1" x14ac:dyDescent="0.2">
      <c r="B1023" s="88"/>
      <c r="C1023" s="88"/>
      <c r="D1023" s="88"/>
      <c r="E1023" s="88"/>
      <c r="F1023" s="88"/>
      <c r="G1023" s="88"/>
      <c r="H1023" s="88"/>
      <c r="I1023" s="88"/>
      <c r="J1023" s="88"/>
      <c r="K1023" s="88"/>
    </row>
    <row r="1024" spans="2:11" hidden="1" x14ac:dyDescent="0.2">
      <c r="B1024" s="88"/>
      <c r="C1024" s="88"/>
      <c r="D1024" s="88"/>
      <c r="E1024" s="88"/>
      <c r="F1024" s="88"/>
      <c r="G1024" s="88"/>
      <c r="H1024" s="88"/>
      <c r="I1024" s="88"/>
      <c r="J1024" s="88"/>
      <c r="K1024" s="88"/>
    </row>
    <row r="1025" spans="2:11" hidden="1" x14ac:dyDescent="0.2">
      <c r="B1025" s="88"/>
      <c r="C1025" s="88"/>
      <c r="D1025" s="88"/>
      <c r="E1025" s="88"/>
      <c r="F1025" s="88"/>
      <c r="G1025" s="88"/>
      <c r="H1025" s="88"/>
      <c r="I1025" s="88"/>
      <c r="J1025" s="88"/>
      <c r="K1025" s="88"/>
    </row>
    <row r="1026" spans="2:11" hidden="1" x14ac:dyDescent="0.2">
      <c r="B1026" s="88"/>
      <c r="C1026" s="88"/>
      <c r="D1026" s="88"/>
      <c r="E1026" s="88"/>
      <c r="F1026" s="88"/>
      <c r="G1026" s="88"/>
      <c r="H1026" s="88"/>
      <c r="I1026" s="88"/>
      <c r="J1026" s="88"/>
      <c r="K1026" s="88"/>
    </row>
    <row r="1027" spans="2:11" hidden="1" x14ac:dyDescent="0.2">
      <c r="B1027" s="88"/>
      <c r="C1027" s="88"/>
      <c r="D1027" s="88"/>
      <c r="E1027" s="88"/>
      <c r="F1027" s="88"/>
      <c r="G1027" s="88"/>
      <c r="H1027" s="88"/>
      <c r="I1027" s="88"/>
      <c r="J1027" s="88"/>
      <c r="K1027" s="88"/>
    </row>
    <row r="1028" spans="2:11" hidden="1" x14ac:dyDescent="0.2">
      <c r="B1028" s="88"/>
      <c r="C1028" s="88"/>
      <c r="D1028" s="88"/>
      <c r="E1028" s="88"/>
      <c r="F1028" s="88"/>
      <c r="G1028" s="88"/>
      <c r="H1028" s="88"/>
      <c r="I1028" s="88"/>
      <c r="J1028" s="88"/>
      <c r="K1028" s="88"/>
    </row>
    <row r="1029" spans="2:11" hidden="1" x14ac:dyDescent="0.2">
      <c r="B1029" s="88"/>
      <c r="C1029" s="88"/>
      <c r="D1029" s="88"/>
      <c r="E1029" s="88"/>
      <c r="F1029" s="88"/>
      <c r="G1029" s="88"/>
      <c r="H1029" s="88"/>
      <c r="I1029" s="88"/>
      <c r="J1029" s="88"/>
      <c r="K1029" s="88"/>
    </row>
    <row r="1030" spans="2:11" hidden="1" x14ac:dyDescent="0.2">
      <c r="B1030" s="88"/>
      <c r="C1030" s="88"/>
      <c r="D1030" s="88"/>
      <c r="E1030" s="88"/>
      <c r="F1030" s="88"/>
      <c r="G1030" s="88"/>
      <c r="H1030" s="88"/>
      <c r="I1030" s="88"/>
      <c r="J1030" s="88"/>
      <c r="K1030" s="88"/>
    </row>
    <row r="1031" spans="2:11" hidden="1" x14ac:dyDescent="0.2">
      <c r="B1031" s="88"/>
      <c r="C1031" s="88"/>
      <c r="D1031" s="88"/>
      <c r="E1031" s="88"/>
      <c r="F1031" s="88"/>
      <c r="G1031" s="88"/>
      <c r="H1031" s="88"/>
      <c r="I1031" s="88"/>
      <c r="J1031" s="88"/>
      <c r="K1031" s="88"/>
    </row>
    <row r="1032" spans="2:11" hidden="1" x14ac:dyDescent="0.2">
      <c r="B1032" s="88"/>
      <c r="C1032" s="88"/>
      <c r="D1032" s="88"/>
      <c r="E1032" s="88"/>
      <c r="F1032" s="88"/>
      <c r="G1032" s="88"/>
      <c r="H1032" s="88"/>
      <c r="I1032" s="88"/>
      <c r="J1032" s="88"/>
      <c r="K1032" s="88"/>
    </row>
    <row r="1033" spans="2:11" hidden="1" x14ac:dyDescent="0.2">
      <c r="B1033" s="88"/>
      <c r="C1033" s="88"/>
      <c r="D1033" s="88"/>
      <c r="E1033" s="88"/>
      <c r="F1033" s="88"/>
      <c r="G1033" s="88"/>
      <c r="H1033" s="88"/>
      <c r="I1033" s="88"/>
      <c r="J1033" s="88"/>
      <c r="K1033" s="88"/>
    </row>
    <row r="1034" spans="2:11" hidden="1" x14ac:dyDescent="0.2">
      <c r="B1034" s="88"/>
      <c r="C1034" s="88"/>
      <c r="D1034" s="88"/>
      <c r="E1034" s="88"/>
      <c r="F1034" s="88"/>
      <c r="G1034" s="88"/>
      <c r="H1034" s="88"/>
      <c r="I1034" s="88"/>
      <c r="J1034" s="88"/>
      <c r="K1034" s="88"/>
    </row>
    <row r="1035" spans="2:11" hidden="1" x14ac:dyDescent="0.2">
      <c r="B1035" s="88"/>
      <c r="C1035" s="88"/>
      <c r="D1035" s="88"/>
      <c r="E1035" s="88"/>
      <c r="F1035" s="88"/>
      <c r="G1035" s="88"/>
      <c r="H1035" s="88"/>
      <c r="I1035" s="88"/>
      <c r="J1035" s="88"/>
      <c r="K1035" s="88"/>
    </row>
    <row r="1036" spans="2:11" hidden="1" x14ac:dyDescent="0.2">
      <c r="B1036" s="88"/>
      <c r="C1036" s="88"/>
      <c r="D1036" s="88"/>
      <c r="E1036" s="88"/>
      <c r="F1036" s="88"/>
      <c r="G1036" s="88"/>
      <c r="H1036" s="88"/>
      <c r="I1036" s="88"/>
      <c r="J1036" s="88"/>
      <c r="K1036" s="88"/>
    </row>
    <row r="1037" spans="2:11" hidden="1" x14ac:dyDescent="0.2">
      <c r="B1037" s="88"/>
      <c r="C1037" s="88"/>
      <c r="D1037" s="88"/>
      <c r="E1037" s="88"/>
      <c r="F1037" s="88"/>
      <c r="G1037" s="88"/>
      <c r="H1037" s="88"/>
      <c r="I1037" s="88"/>
      <c r="J1037" s="88"/>
      <c r="K1037" s="88"/>
    </row>
    <row r="1038" spans="2:11" hidden="1" x14ac:dyDescent="0.2">
      <c r="B1038" s="88"/>
      <c r="C1038" s="88"/>
      <c r="D1038" s="88"/>
      <c r="E1038" s="88"/>
      <c r="F1038" s="88"/>
      <c r="G1038" s="88"/>
      <c r="H1038" s="88"/>
      <c r="I1038" s="88"/>
      <c r="J1038" s="88"/>
      <c r="K1038" s="88"/>
    </row>
    <row r="1039" spans="2:11" hidden="1" x14ac:dyDescent="0.2">
      <c r="B1039" s="88"/>
      <c r="C1039" s="88"/>
      <c r="D1039" s="88"/>
      <c r="E1039" s="88"/>
      <c r="F1039" s="88"/>
      <c r="G1039" s="88"/>
      <c r="H1039" s="88"/>
      <c r="I1039" s="88"/>
      <c r="J1039" s="88"/>
      <c r="K1039" s="88"/>
    </row>
    <row r="1040" spans="2:11" hidden="1" x14ac:dyDescent="0.2">
      <c r="B1040" s="88"/>
      <c r="C1040" s="88"/>
      <c r="D1040" s="88"/>
      <c r="E1040" s="88"/>
      <c r="F1040" s="88"/>
      <c r="G1040" s="88"/>
      <c r="H1040" s="88"/>
      <c r="I1040" s="88"/>
      <c r="J1040" s="88"/>
      <c r="K1040" s="88"/>
    </row>
    <row r="1041" spans="2:11" hidden="1" x14ac:dyDescent="0.2">
      <c r="B1041" s="88"/>
      <c r="C1041" s="88"/>
      <c r="D1041" s="88"/>
      <c r="E1041" s="88"/>
      <c r="F1041" s="88"/>
      <c r="G1041" s="88"/>
      <c r="H1041" s="88"/>
      <c r="I1041" s="88"/>
      <c r="J1041" s="88"/>
      <c r="K1041" s="88"/>
    </row>
    <row r="1042" spans="2:11" hidden="1" x14ac:dyDescent="0.2">
      <c r="B1042" s="88"/>
      <c r="C1042" s="88"/>
      <c r="D1042" s="88"/>
      <c r="E1042" s="88"/>
      <c r="F1042" s="88"/>
      <c r="G1042" s="88"/>
      <c r="H1042" s="88"/>
      <c r="I1042" s="88"/>
      <c r="J1042" s="88"/>
      <c r="K1042" s="88"/>
    </row>
    <row r="1043" spans="2:11" hidden="1" x14ac:dyDescent="0.2">
      <c r="B1043" s="88"/>
      <c r="C1043" s="88"/>
      <c r="D1043" s="88"/>
      <c r="E1043" s="88"/>
      <c r="F1043" s="88"/>
      <c r="G1043" s="88"/>
      <c r="H1043" s="88"/>
      <c r="I1043" s="88"/>
      <c r="J1043" s="88"/>
      <c r="K1043" s="88"/>
    </row>
    <row r="1044" spans="2:11" hidden="1" x14ac:dyDescent="0.2">
      <c r="B1044" s="88"/>
      <c r="C1044" s="88"/>
      <c r="D1044" s="88"/>
      <c r="E1044" s="88"/>
      <c r="F1044" s="88"/>
      <c r="G1044" s="88"/>
      <c r="H1044" s="88"/>
      <c r="I1044" s="88"/>
      <c r="J1044" s="88"/>
      <c r="K1044" s="88"/>
    </row>
    <row r="1045" spans="2:11" hidden="1" x14ac:dyDescent="0.2">
      <c r="B1045" s="88"/>
      <c r="C1045" s="88"/>
      <c r="D1045" s="88"/>
      <c r="E1045" s="88"/>
      <c r="F1045" s="88"/>
      <c r="G1045" s="88"/>
      <c r="H1045" s="88"/>
      <c r="I1045" s="88"/>
      <c r="J1045" s="88"/>
      <c r="K1045" s="88"/>
    </row>
    <row r="1046" spans="2:11" hidden="1" x14ac:dyDescent="0.2">
      <c r="B1046" s="88"/>
      <c r="C1046" s="88"/>
      <c r="D1046" s="88"/>
      <c r="E1046" s="88"/>
      <c r="F1046" s="88"/>
      <c r="G1046" s="88"/>
      <c r="H1046" s="88"/>
      <c r="I1046" s="88"/>
      <c r="J1046" s="88"/>
      <c r="K1046" s="88"/>
    </row>
    <row r="1047" spans="2:11" hidden="1" x14ac:dyDescent="0.2">
      <c r="B1047" s="88"/>
      <c r="C1047" s="88"/>
      <c r="D1047" s="88"/>
      <c r="E1047" s="88"/>
      <c r="F1047" s="88"/>
      <c r="G1047" s="88"/>
      <c r="H1047" s="88"/>
      <c r="I1047" s="88"/>
      <c r="J1047" s="88"/>
      <c r="K1047" s="88"/>
    </row>
    <row r="1048" spans="2:11" hidden="1" x14ac:dyDescent="0.2">
      <c r="B1048" s="88"/>
      <c r="C1048" s="88"/>
      <c r="D1048" s="88"/>
      <c r="E1048" s="88"/>
      <c r="F1048" s="88"/>
      <c r="G1048" s="88"/>
      <c r="H1048" s="88"/>
      <c r="I1048" s="88"/>
      <c r="J1048" s="88"/>
      <c r="K1048" s="88"/>
    </row>
    <row r="1049" spans="2:11" hidden="1" x14ac:dyDescent="0.2">
      <c r="B1049" s="88"/>
      <c r="C1049" s="88"/>
      <c r="D1049" s="88"/>
      <c r="E1049" s="88"/>
      <c r="F1049" s="88"/>
      <c r="G1049" s="88"/>
      <c r="H1049" s="88"/>
      <c r="I1049" s="88"/>
      <c r="J1049" s="88"/>
      <c r="K1049" s="88"/>
    </row>
    <row r="1050" spans="2:11" hidden="1" x14ac:dyDescent="0.2">
      <c r="B1050" s="88"/>
      <c r="C1050" s="88"/>
      <c r="D1050" s="88"/>
      <c r="E1050" s="88"/>
      <c r="F1050" s="88"/>
      <c r="G1050" s="88"/>
      <c r="H1050" s="88"/>
      <c r="I1050" s="88"/>
      <c r="J1050" s="88"/>
      <c r="K1050" s="88"/>
    </row>
    <row r="1051" spans="2:11" hidden="1" x14ac:dyDescent="0.2">
      <c r="B1051" s="88"/>
      <c r="C1051" s="88"/>
      <c r="D1051" s="88"/>
      <c r="E1051" s="88"/>
      <c r="F1051" s="88"/>
      <c r="G1051" s="88"/>
      <c r="H1051" s="88"/>
      <c r="I1051" s="88"/>
      <c r="J1051" s="88"/>
      <c r="K1051" s="88"/>
    </row>
    <row r="1052" spans="2:11" hidden="1" x14ac:dyDescent="0.2">
      <c r="B1052" s="88"/>
      <c r="C1052" s="88"/>
      <c r="D1052" s="88"/>
      <c r="E1052" s="88"/>
      <c r="F1052" s="88"/>
      <c r="G1052" s="88"/>
      <c r="H1052" s="88"/>
      <c r="I1052" s="88"/>
      <c r="J1052" s="88"/>
      <c r="K1052" s="88"/>
    </row>
    <row r="1053" spans="2:11" hidden="1" x14ac:dyDescent="0.2">
      <c r="B1053" s="88"/>
      <c r="C1053" s="88"/>
      <c r="D1053" s="88"/>
      <c r="E1053" s="88"/>
      <c r="F1053" s="88"/>
      <c r="G1053" s="88"/>
      <c r="H1053" s="88"/>
      <c r="I1053" s="88"/>
      <c r="J1053" s="88"/>
      <c r="K1053" s="88"/>
    </row>
    <row r="1054" spans="2:11" hidden="1" x14ac:dyDescent="0.2">
      <c r="B1054" s="88"/>
      <c r="C1054" s="88"/>
      <c r="D1054" s="88"/>
      <c r="E1054" s="88"/>
      <c r="F1054" s="88"/>
      <c r="G1054" s="88"/>
      <c r="H1054" s="88"/>
      <c r="I1054" s="88"/>
      <c r="J1054" s="88"/>
      <c r="K1054" s="88"/>
    </row>
    <row r="1055" spans="2:11" hidden="1" x14ac:dyDescent="0.2">
      <c r="B1055" s="88"/>
      <c r="C1055" s="88"/>
      <c r="D1055" s="88"/>
      <c r="E1055" s="88"/>
      <c r="F1055" s="88"/>
      <c r="G1055" s="88"/>
      <c r="H1055" s="88"/>
      <c r="I1055" s="88"/>
      <c r="J1055" s="88"/>
      <c r="K1055" s="88"/>
    </row>
    <row r="1056" spans="2:11" hidden="1" x14ac:dyDescent="0.2">
      <c r="B1056" s="88"/>
      <c r="C1056" s="88"/>
      <c r="D1056" s="88"/>
      <c r="E1056" s="88"/>
      <c r="F1056" s="88"/>
      <c r="G1056" s="88"/>
      <c r="H1056" s="88"/>
      <c r="I1056" s="88"/>
      <c r="J1056" s="88"/>
      <c r="K1056" s="88"/>
    </row>
    <row r="1057" spans="2:11" hidden="1" x14ac:dyDescent="0.2">
      <c r="B1057" s="88"/>
      <c r="C1057" s="88"/>
      <c r="D1057" s="88"/>
      <c r="E1057" s="88"/>
      <c r="F1057" s="88"/>
      <c r="G1057" s="88"/>
      <c r="H1057" s="88"/>
      <c r="I1057" s="88"/>
      <c r="J1057" s="88"/>
      <c r="K1057" s="88"/>
    </row>
    <row r="1058" spans="2:11" hidden="1" x14ac:dyDescent="0.2">
      <c r="B1058" s="88"/>
      <c r="C1058" s="88"/>
      <c r="D1058" s="88"/>
      <c r="E1058" s="88"/>
      <c r="F1058" s="88"/>
      <c r="G1058" s="88"/>
      <c r="H1058" s="88"/>
      <c r="I1058" s="88"/>
      <c r="J1058" s="88"/>
      <c r="K1058" s="88"/>
    </row>
    <row r="1059" spans="2:11" hidden="1" x14ac:dyDescent="0.2">
      <c r="B1059" s="88"/>
      <c r="C1059" s="88"/>
      <c r="D1059" s="88"/>
      <c r="E1059" s="88"/>
      <c r="F1059" s="88"/>
      <c r="G1059" s="88"/>
      <c r="H1059" s="88"/>
      <c r="I1059" s="88"/>
      <c r="J1059" s="88"/>
      <c r="K1059" s="88"/>
    </row>
    <row r="1060" spans="2:11" hidden="1" x14ac:dyDescent="0.2">
      <c r="B1060" s="88"/>
      <c r="C1060" s="88"/>
      <c r="D1060" s="88"/>
      <c r="E1060" s="88"/>
      <c r="F1060" s="88"/>
      <c r="G1060" s="88"/>
      <c r="H1060" s="88"/>
      <c r="I1060" s="88"/>
      <c r="J1060" s="88"/>
      <c r="K1060" s="88"/>
    </row>
    <row r="1061" spans="2:11" hidden="1" x14ac:dyDescent="0.2">
      <c r="B1061" s="88"/>
      <c r="C1061" s="88"/>
      <c r="D1061" s="88"/>
      <c r="E1061" s="88"/>
      <c r="F1061" s="88"/>
      <c r="G1061" s="88"/>
      <c r="H1061" s="88"/>
      <c r="I1061" s="88"/>
      <c r="J1061" s="88"/>
      <c r="K1061" s="88"/>
    </row>
    <row r="1062" spans="2:11" hidden="1" x14ac:dyDescent="0.2">
      <c r="B1062" s="88"/>
      <c r="C1062" s="88"/>
      <c r="D1062" s="88"/>
      <c r="E1062" s="88"/>
      <c r="F1062" s="88"/>
      <c r="G1062" s="88"/>
      <c r="H1062" s="88"/>
      <c r="I1062" s="88"/>
      <c r="J1062" s="88"/>
      <c r="K1062" s="88"/>
    </row>
    <row r="1063" spans="2:11" hidden="1" x14ac:dyDescent="0.2">
      <c r="B1063" s="88"/>
      <c r="C1063" s="88"/>
      <c r="D1063" s="88"/>
      <c r="E1063" s="88"/>
      <c r="F1063" s="88"/>
      <c r="G1063" s="88"/>
      <c r="H1063" s="88"/>
      <c r="I1063" s="88"/>
      <c r="J1063" s="88"/>
      <c r="K1063" s="88"/>
    </row>
    <row r="1064" spans="2:11" hidden="1" x14ac:dyDescent="0.2">
      <c r="B1064" s="88"/>
      <c r="C1064" s="88"/>
      <c r="D1064" s="88"/>
      <c r="E1064" s="88"/>
      <c r="F1064" s="88"/>
      <c r="G1064" s="88"/>
      <c r="H1064" s="88"/>
      <c r="I1064" s="88"/>
      <c r="J1064" s="88"/>
      <c r="K1064" s="88"/>
    </row>
    <row r="1065" spans="2:11" hidden="1" x14ac:dyDescent="0.2">
      <c r="B1065" s="88"/>
      <c r="C1065" s="88"/>
      <c r="D1065" s="88"/>
      <c r="E1065" s="88"/>
      <c r="F1065" s="88"/>
      <c r="G1065" s="88"/>
      <c r="H1065" s="88"/>
      <c r="I1065" s="88"/>
      <c r="J1065" s="88"/>
      <c r="K1065" s="88"/>
    </row>
    <row r="1066" spans="2:11" hidden="1" x14ac:dyDescent="0.2">
      <c r="B1066" s="88"/>
      <c r="C1066" s="88"/>
      <c r="D1066" s="88"/>
      <c r="E1066" s="88"/>
      <c r="F1066" s="88"/>
      <c r="G1066" s="88"/>
      <c r="H1066" s="88"/>
      <c r="I1066" s="88"/>
      <c r="J1066" s="88"/>
      <c r="K1066" s="88"/>
    </row>
    <row r="1067" spans="2:11" hidden="1" x14ac:dyDescent="0.2">
      <c r="B1067" s="88"/>
      <c r="C1067" s="88"/>
      <c r="D1067" s="88"/>
      <c r="E1067" s="88"/>
      <c r="F1067" s="88"/>
      <c r="G1067" s="88"/>
      <c r="H1067" s="88"/>
      <c r="I1067" s="88"/>
      <c r="J1067" s="88"/>
      <c r="K1067" s="88"/>
    </row>
    <row r="1068" spans="2:11" hidden="1" x14ac:dyDescent="0.2">
      <c r="B1068" s="88"/>
      <c r="C1068" s="88"/>
      <c r="D1068" s="88"/>
      <c r="E1068" s="88"/>
      <c r="F1068" s="88"/>
      <c r="G1068" s="88"/>
      <c r="H1068" s="88"/>
      <c r="I1068" s="88"/>
      <c r="J1068" s="88"/>
      <c r="K1068" s="88"/>
    </row>
    <row r="1069" spans="2:11" hidden="1" x14ac:dyDescent="0.2">
      <c r="B1069" s="88"/>
      <c r="C1069" s="88"/>
      <c r="D1069" s="88"/>
      <c r="E1069" s="88"/>
      <c r="F1069" s="88"/>
      <c r="G1069" s="88"/>
      <c r="H1069" s="88"/>
      <c r="I1069" s="88"/>
      <c r="J1069" s="88"/>
      <c r="K1069" s="88"/>
    </row>
    <row r="1070" spans="2:11" hidden="1" x14ac:dyDescent="0.2">
      <c r="B1070" s="88"/>
      <c r="C1070" s="88"/>
      <c r="D1070" s="88"/>
      <c r="E1070" s="88"/>
      <c r="F1070" s="88"/>
      <c r="G1070" s="88"/>
      <c r="H1070" s="88"/>
      <c r="I1070" s="88"/>
      <c r="J1070" s="88"/>
      <c r="K1070" s="88"/>
    </row>
    <row r="1071" spans="2:11" hidden="1" x14ac:dyDescent="0.2">
      <c r="B1071" s="88"/>
      <c r="C1071" s="88"/>
      <c r="D1071" s="88"/>
      <c r="E1071" s="88"/>
      <c r="F1071" s="88"/>
      <c r="G1071" s="88"/>
      <c r="H1071" s="88"/>
      <c r="I1071" s="88"/>
      <c r="J1071" s="88"/>
      <c r="K1071" s="88"/>
    </row>
    <row r="1072" spans="2:11" hidden="1" x14ac:dyDescent="0.2">
      <c r="B1072" s="88"/>
      <c r="C1072" s="88"/>
      <c r="D1072" s="88"/>
      <c r="E1072" s="88"/>
      <c r="F1072" s="88"/>
      <c r="G1072" s="88"/>
      <c r="H1072" s="88"/>
      <c r="I1072" s="88"/>
      <c r="J1072" s="88"/>
      <c r="K1072" s="88"/>
    </row>
    <row r="1073" spans="2:11" hidden="1" x14ac:dyDescent="0.2">
      <c r="B1073" s="88"/>
      <c r="C1073" s="88"/>
      <c r="D1073" s="88"/>
      <c r="E1073" s="88"/>
      <c r="F1073" s="88"/>
      <c r="G1073" s="88"/>
      <c r="H1073" s="88"/>
      <c r="I1073" s="88"/>
      <c r="J1073" s="88"/>
      <c r="K1073" s="88"/>
    </row>
    <row r="1074" spans="2:11" hidden="1" x14ac:dyDescent="0.2">
      <c r="B1074" s="88"/>
      <c r="C1074" s="88"/>
      <c r="D1074" s="88"/>
      <c r="E1074" s="88"/>
      <c r="F1074" s="88"/>
      <c r="G1074" s="88"/>
      <c r="H1074" s="88"/>
      <c r="I1074" s="88"/>
      <c r="J1074" s="88"/>
      <c r="K1074" s="88"/>
    </row>
    <row r="1075" spans="2:11" hidden="1" x14ac:dyDescent="0.2">
      <c r="B1075" s="88"/>
      <c r="C1075" s="88"/>
      <c r="D1075" s="88"/>
      <c r="E1075" s="88"/>
      <c r="F1075" s="88"/>
      <c r="G1075" s="88"/>
      <c r="H1075" s="88"/>
      <c r="I1075" s="88"/>
      <c r="J1075" s="88"/>
      <c r="K1075" s="88"/>
    </row>
    <row r="1076" spans="2:11" hidden="1" x14ac:dyDescent="0.2">
      <c r="B1076" s="88"/>
      <c r="C1076" s="88"/>
      <c r="D1076" s="88"/>
      <c r="E1076" s="88"/>
      <c r="F1076" s="88"/>
      <c r="G1076" s="88"/>
      <c r="H1076" s="88"/>
      <c r="I1076" s="88"/>
      <c r="J1076" s="88"/>
      <c r="K1076" s="88"/>
    </row>
    <row r="1077" spans="2:11" hidden="1" x14ac:dyDescent="0.2">
      <c r="B1077" s="88"/>
      <c r="C1077" s="88"/>
      <c r="D1077" s="88"/>
      <c r="E1077" s="88"/>
      <c r="F1077" s="88"/>
      <c r="G1077" s="88"/>
      <c r="H1077" s="88"/>
      <c r="I1077" s="88"/>
      <c r="J1077" s="88"/>
      <c r="K1077" s="88"/>
    </row>
    <row r="1078" spans="2:11" hidden="1" x14ac:dyDescent="0.2">
      <c r="B1078" s="88"/>
      <c r="C1078" s="88"/>
      <c r="D1078" s="88"/>
      <c r="E1078" s="88"/>
      <c r="F1078" s="88"/>
      <c r="G1078" s="88"/>
      <c r="H1078" s="88"/>
      <c r="I1078" s="88"/>
      <c r="J1078" s="88"/>
      <c r="K1078" s="88"/>
    </row>
    <row r="1079" spans="2:11" hidden="1" x14ac:dyDescent="0.2">
      <c r="B1079" s="88"/>
      <c r="C1079" s="88"/>
      <c r="D1079" s="88"/>
      <c r="E1079" s="88"/>
      <c r="F1079" s="88"/>
      <c r="G1079" s="88"/>
      <c r="H1079" s="88"/>
      <c r="I1079" s="88"/>
      <c r="J1079" s="88"/>
      <c r="K1079" s="88"/>
    </row>
    <row r="1080" spans="2:11" hidden="1" x14ac:dyDescent="0.2">
      <c r="B1080" s="88"/>
      <c r="C1080" s="88"/>
      <c r="D1080" s="88"/>
      <c r="E1080" s="88"/>
      <c r="F1080" s="88"/>
      <c r="G1080" s="88"/>
      <c r="H1080" s="88"/>
      <c r="I1080" s="88"/>
      <c r="J1080" s="88"/>
      <c r="K1080" s="88"/>
    </row>
    <row r="1081" spans="2:11" hidden="1" x14ac:dyDescent="0.2">
      <c r="B1081" s="88"/>
      <c r="C1081" s="88"/>
      <c r="D1081" s="88"/>
      <c r="E1081" s="88"/>
      <c r="F1081" s="88"/>
      <c r="G1081" s="88"/>
      <c r="H1081" s="88"/>
      <c r="I1081" s="88"/>
      <c r="J1081" s="88"/>
      <c r="K1081" s="88"/>
    </row>
    <row r="1082" spans="2:11" hidden="1" x14ac:dyDescent="0.2">
      <c r="B1082" s="88"/>
      <c r="C1082" s="88"/>
      <c r="D1082" s="88"/>
      <c r="E1082" s="88"/>
      <c r="F1082" s="88"/>
      <c r="G1082" s="88"/>
      <c r="H1082" s="88"/>
      <c r="I1082" s="88"/>
      <c r="J1082" s="88"/>
      <c r="K1082" s="88"/>
    </row>
    <row r="1083" spans="2:11" hidden="1" x14ac:dyDescent="0.2">
      <c r="B1083" s="88"/>
      <c r="C1083" s="88"/>
      <c r="D1083" s="88"/>
      <c r="E1083" s="88"/>
      <c r="F1083" s="88"/>
      <c r="G1083" s="88"/>
      <c r="H1083" s="88"/>
      <c r="I1083" s="88"/>
      <c r="J1083" s="88"/>
      <c r="K1083" s="88"/>
    </row>
    <row r="1084" spans="2:11" hidden="1" x14ac:dyDescent="0.2">
      <c r="B1084" s="88"/>
      <c r="C1084" s="88"/>
      <c r="D1084" s="88"/>
      <c r="E1084" s="88"/>
      <c r="F1084" s="88"/>
      <c r="G1084" s="88"/>
      <c r="H1084" s="88"/>
      <c r="I1084" s="88"/>
      <c r="J1084" s="88"/>
      <c r="K1084" s="88"/>
    </row>
    <row r="1085" spans="2:11" hidden="1" x14ac:dyDescent="0.2">
      <c r="B1085" s="88"/>
      <c r="C1085" s="88"/>
      <c r="D1085" s="88"/>
      <c r="E1085" s="88"/>
      <c r="F1085" s="88"/>
      <c r="G1085" s="88"/>
      <c r="H1085" s="88"/>
      <c r="I1085" s="88"/>
      <c r="J1085" s="88"/>
      <c r="K1085" s="88"/>
    </row>
    <row r="1086" spans="2:11" hidden="1" x14ac:dyDescent="0.2">
      <c r="B1086" s="88"/>
      <c r="C1086" s="88"/>
      <c r="D1086" s="88"/>
      <c r="E1086" s="88"/>
      <c r="F1086" s="88"/>
      <c r="G1086" s="88"/>
      <c r="H1086" s="88"/>
      <c r="I1086" s="88"/>
      <c r="J1086" s="88"/>
      <c r="K1086" s="88"/>
    </row>
    <row r="1087" spans="2:11" hidden="1" x14ac:dyDescent="0.2">
      <c r="B1087" s="88"/>
      <c r="C1087" s="88"/>
      <c r="D1087" s="88"/>
      <c r="E1087" s="88"/>
      <c r="F1087" s="88"/>
      <c r="G1087" s="88"/>
      <c r="H1087" s="88"/>
      <c r="I1087" s="88"/>
      <c r="J1087" s="88"/>
      <c r="K1087" s="88"/>
    </row>
    <row r="1088" spans="2:11" hidden="1" x14ac:dyDescent="0.2">
      <c r="B1088" s="88"/>
      <c r="C1088" s="88"/>
      <c r="D1088" s="88"/>
      <c r="E1088" s="88"/>
      <c r="F1088" s="88"/>
      <c r="G1088" s="88"/>
      <c r="H1088" s="88"/>
      <c r="I1088" s="88"/>
      <c r="J1088" s="88"/>
      <c r="K1088" s="88"/>
    </row>
    <row r="1089" spans="2:11" hidden="1" x14ac:dyDescent="0.2">
      <c r="B1089" s="88"/>
      <c r="C1089" s="88"/>
      <c r="D1089" s="88"/>
      <c r="E1089" s="88"/>
      <c r="F1089" s="88"/>
      <c r="G1089" s="88"/>
      <c r="H1089" s="88"/>
      <c r="I1089" s="88"/>
      <c r="J1089" s="88"/>
      <c r="K1089" s="88"/>
    </row>
    <row r="1090" spans="2:11" hidden="1" x14ac:dyDescent="0.2">
      <c r="B1090" s="88"/>
      <c r="C1090" s="88"/>
      <c r="D1090" s="88"/>
      <c r="E1090" s="88"/>
      <c r="F1090" s="88"/>
      <c r="G1090" s="88"/>
      <c r="H1090" s="88"/>
      <c r="I1090" s="88"/>
      <c r="J1090" s="88"/>
      <c r="K1090" s="88"/>
    </row>
    <row r="1091" spans="2:11" hidden="1" x14ac:dyDescent="0.2">
      <c r="B1091" s="88"/>
      <c r="C1091" s="88"/>
      <c r="D1091" s="88"/>
      <c r="E1091" s="88"/>
      <c r="F1091" s="88"/>
      <c r="G1091" s="88"/>
      <c r="H1091" s="88"/>
      <c r="I1091" s="88"/>
      <c r="J1091" s="88"/>
      <c r="K1091" s="88"/>
    </row>
    <row r="1092" spans="2:11" hidden="1" x14ac:dyDescent="0.2">
      <c r="B1092" s="88"/>
      <c r="C1092" s="88"/>
      <c r="D1092" s="88"/>
      <c r="E1092" s="88"/>
      <c r="F1092" s="88"/>
      <c r="G1092" s="88"/>
      <c r="H1092" s="88"/>
      <c r="I1092" s="88"/>
      <c r="J1092" s="88"/>
      <c r="K1092" s="88"/>
    </row>
    <row r="1093" spans="2:11" hidden="1" x14ac:dyDescent="0.2">
      <c r="B1093" s="88"/>
      <c r="C1093" s="88"/>
      <c r="D1093" s="88"/>
      <c r="E1093" s="88"/>
      <c r="F1093" s="88"/>
      <c r="G1093" s="88"/>
      <c r="H1093" s="88"/>
      <c r="I1093" s="88"/>
      <c r="J1093" s="88"/>
      <c r="K1093" s="88"/>
    </row>
    <row r="1094" spans="2:11" hidden="1" x14ac:dyDescent="0.2">
      <c r="B1094" s="88"/>
      <c r="C1094" s="88"/>
      <c r="D1094" s="88"/>
      <c r="E1094" s="88"/>
      <c r="F1094" s="88"/>
      <c r="G1094" s="88"/>
      <c r="H1094" s="88"/>
      <c r="I1094" s="88"/>
      <c r="J1094" s="88"/>
      <c r="K1094" s="88"/>
    </row>
    <row r="1095" spans="2:11" hidden="1" x14ac:dyDescent="0.2">
      <c r="B1095" s="88"/>
      <c r="C1095" s="88"/>
      <c r="D1095" s="88"/>
      <c r="E1095" s="88"/>
      <c r="F1095" s="88"/>
      <c r="G1095" s="88"/>
      <c r="H1095" s="88"/>
      <c r="I1095" s="88"/>
      <c r="J1095" s="88"/>
      <c r="K1095" s="88"/>
    </row>
    <row r="1096" spans="2:11" hidden="1" x14ac:dyDescent="0.2">
      <c r="B1096" s="88"/>
      <c r="C1096" s="88"/>
      <c r="D1096" s="88"/>
      <c r="E1096" s="88"/>
      <c r="F1096" s="88"/>
      <c r="G1096" s="88"/>
      <c r="H1096" s="88"/>
      <c r="I1096" s="88"/>
      <c r="J1096" s="88"/>
      <c r="K1096" s="88"/>
    </row>
    <row r="1097" spans="2:11" hidden="1" x14ac:dyDescent="0.2">
      <c r="B1097" s="88"/>
      <c r="C1097" s="88"/>
      <c r="D1097" s="88"/>
      <c r="E1097" s="88"/>
      <c r="F1097" s="88"/>
      <c r="G1097" s="88"/>
      <c r="H1097" s="88"/>
      <c r="I1097" s="88"/>
      <c r="J1097" s="88"/>
      <c r="K1097" s="88"/>
    </row>
    <row r="1098" spans="2:11" hidden="1" x14ac:dyDescent="0.2">
      <c r="B1098" s="88"/>
      <c r="C1098" s="88"/>
      <c r="D1098" s="88"/>
      <c r="E1098" s="88"/>
      <c r="F1098" s="88"/>
      <c r="G1098" s="88"/>
      <c r="H1098" s="88"/>
      <c r="I1098" s="88"/>
      <c r="J1098" s="88"/>
      <c r="K1098" s="88"/>
    </row>
    <row r="1099" spans="2:11" hidden="1" x14ac:dyDescent="0.2">
      <c r="B1099" s="88"/>
      <c r="C1099" s="88"/>
      <c r="D1099" s="88"/>
      <c r="E1099" s="88"/>
      <c r="F1099" s="88"/>
      <c r="G1099" s="88"/>
      <c r="H1099" s="88"/>
      <c r="I1099" s="88"/>
      <c r="J1099" s="88"/>
      <c r="K1099" s="88"/>
    </row>
    <row r="1100" spans="2:11" hidden="1" x14ac:dyDescent="0.2">
      <c r="B1100" s="88"/>
      <c r="C1100" s="88"/>
      <c r="D1100" s="88"/>
      <c r="E1100" s="88"/>
      <c r="F1100" s="88"/>
      <c r="G1100" s="88"/>
      <c r="H1100" s="88"/>
      <c r="I1100" s="88"/>
      <c r="J1100" s="88"/>
      <c r="K1100" s="88"/>
    </row>
    <row r="1101" spans="2:11" hidden="1" x14ac:dyDescent="0.2">
      <c r="B1101" s="88"/>
      <c r="C1101" s="88"/>
      <c r="D1101" s="88"/>
      <c r="E1101" s="88"/>
      <c r="F1101" s="88"/>
      <c r="G1101" s="88"/>
      <c r="H1101" s="88"/>
      <c r="I1101" s="88"/>
      <c r="J1101" s="88"/>
      <c r="K1101" s="88"/>
    </row>
    <row r="1102" spans="2:11" hidden="1" x14ac:dyDescent="0.2">
      <c r="B1102" s="88"/>
      <c r="C1102" s="88"/>
      <c r="D1102" s="88"/>
      <c r="E1102" s="88"/>
      <c r="F1102" s="88"/>
      <c r="G1102" s="88"/>
      <c r="H1102" s="88"/>
      <c r="I1102" s="88"/>
      <c r="J1102" s="88"/>
      <c r="K1102" s="88"/>
    </row>
    <row r="1103" spans="2:11" hidden="1" x14ac:dyDescent="0.2">
      <c r="B1103" s="88"/>
      <c r="C1103" s="88"/>
      <c r="D1103" s="88"/>
      <c r="E1103" s="88"/>
      <c r="F1103" s="88"/>
      <c r="G1103" s="88"/>
      <c r="H1103" s="88"/>
      <c r="I1103" s="88"/>
      <c r="J1103" s="88"/>
      <c r="K1103" s="88"/>
    </row>
    <row r="1104" spans="2:11" hidden="1" x14ac:dyDescent="0.2">
      <c r="B1104" s="88"/>
      <c r="C1104" s="88"/>
      <c r="D1104" s="88"/>
      <c r="E1104" s="88"/>
      <c r="F1104" s="88"/>
      <c r="G1104" s="88"/>
      <c r="H1104" s="88"/>
      <c r="I1104" s="88"/>
      <c r="J1104" s="88"/>
      <c r="K1104" s="88"/>
    </row>
    <row r="1105" spans="2:11" hidden="1" x14ac:dyDescent="0.2">
      <c r="B1105" s="88"/>
      <c r="C1105" s="88"/>
      <c r="D1105" s="88"/>
      <c r="E1105" s="88"/>
      <c r="F1105" s="88"/>
      <c r="G1105" s="88"/>
      <c r="H1105" s="88"/>
      <c r="I1105" s="88"/>
      <c r="J1105" s="88"/>
      <c r="K1105" s="88"/>
    </row>
    <row r="1106" spans="2:11" hidden="1" x14ac:dyDescent="0.2">
      <c r="B1106" s="88"/>
      <c r="C1106" s="88"/>
      <c r="D1106" s="88"/>
      <c r="E1106" s="88"/>
      <c r="F1106" s="88"/>
      <c r="G1106" s="88"/>
      <c r="H1106" s="88"/>
      <c r="I1106" s="88"/>
      <c r="J1106" s="88"/>
      <c r="K1106" s="88"/>
    </row>
    <row r="1107" spans="2:11" hidden="1" x14ac:dyDescent="0.2">
      <c r="B1107" s="88"/>
      <c r="C1107" s="88"/>
      <c r="D1107" s="88"/>
      <c r="E1107" s="88"/>
      <c r="F1107" s="88"/>
      <c r="G1107" s="88"/>
      <c r="H1107" s="88"/>
      <c r="I1107" s="88"/>
      <c r="J1107" s="88"/>
      <c r="K1107" s="88"/>
    </row>
    <row r="1108" spans="2:11" hidden="1" x14ac:dyDescent="0.2">
      <c r="B1108" s="88"/>
      <c r="C1108" s="88"/>
      <c r="D1108" s="88"/>
      <c r="E1108" s="88"/>
      <c r="F1108" s="88"/>
      <c r="G1108" s="88"/>
      <c r="H1108" s="88"/>
      <c r="I1108" s="88"/>
      <c r="J1108" s="88"/>
      <c r="K1108" s="88"/>
    </row>
    <row r="1109" spans="2:11" hidden="1" x14ac:dyDescent="0.2">
      <c r="B1109" s="88"/>
      <c r="C1109" s="88"/>
      <c r="D1109" s="88"/>
      <c r="E1109" s="88"/>
      <c r="F1109" s="88"/>
      <c r="G1109" s="88"/>
      <c r="H1109" s="88"/>
      <c r="I1109" s="88"/>
      <c r="J1109" s="88"/>
      <c r="K1109" s="88"/>
    </row>
    <row r="1110" spans="2:11" hidden="1" x14ac:dyDescent="0.2">
      <c r="B1110" s="88"/>
      <c r="C1110" s="88"/>
      <c r="D1110" s="88"/>
      <c r="E1110" s="88"/>
      <c r="F1110" s="88"/>
      <c r="G1110" s="88"/>
      <c r="H1110" s="88"/>
      <c r="I1110" s="88"/>
      <c r="J1110" s="88"/>
      <c r="K1110" s="88"/>
    </row>
    <row r="1111" spans="2:11" hidden="1" x14ac:dyDescent="0.2">
      <c r="B1111" s="88"/>
      <c r="C1111" s="88"/>
      <c r="D1111" s="88"/>
      <c r="E1111" s="88"/>
      <c r="F1111" s="88"/>
      <c r="G1111" s="88"/>
      <c r="H1111" s="88"/>
      <c r="I1111" s="88"/>
      <c r="J1111" s="88"/>
      <c r="K1111" s="88"/>
    </row>
    <row r="1112" spans="2:11" hidden="1" x14ac:dyDescent="0.2">
      <c r="B1112" s="88"/>
      <c r="C1112" s="88"/>
      <c r="D1112" s="88"/>
      <c r="E1112" s="88"/>
      <c r="F1112" s="88"/>
      <c r="G1112" s="88"/>
      <c r="H1112" s="88"/>
      <c r="I1112" s="88"/>
      <c r="J1112" s="88"/>
      <c r="K1112" s="88"/>
    </row>
    <row r="1113" spans="2:11" hidden="1" x14ac:dyDescent="0.2">
      <c r="B1113" s="88"/>
      <c r="C1113" s="88"/>
      <c r="D1113" s="88"/>
      <c r="E1113" s="88"/>
      <c r="F1113" s="88"/>
      <c r="G1113" s="88"/>
      <c r="H1113" s="88"/>
      <c r="I1113" s="88"/>
      <c r="J1113" s="88"/>
      <c r="K1113" s="88"/>
    </row>
    <row r="1114" spans="2:11" hidden="1" x14ac:dyDescent="0.2">
      <c r="B1114" s="88"/>
      <c r="C1114" s="88"/>
      <c r="D1114" s="88"/>
      <c r="E1114" s="88"/>
      <c r="F1114" s="88"/>
      <c r="G1114" s="88"/>
      <c r="H1114" s="88"/>
      <c r="I1114" s="88"/>
      <c r="J1114" s="88"/>
      <c r="K1114" s="88"/>
    </row>
    <row r="1115" spans="2:11" hidden="1" x14ac:dyDescent="0.2">
      <c r="B1115" s="88"/>
      <c r="C1115" s="88"/>
      <c r="D1115" s="88"/>
      <c r="E1115" s="88"/>
      <c r="F1115" s="88"/>
      <c r="G1115" s="88"/>
      <c r="H1115" s="88"/>
      <c r="I1115" s="88"/>
      <c r="J1115" s="88"/>
      <c r="K1115" s="88"/>
    </row>
    <row r="1116" spans="2:11" hidden="1" x14ac:dyDescent="0.2">
      <c r="B1116" s="88"/>
      <c r="C1116" s="88"/>
      <c r="D1116" s="88"/>
      <c r="E1116" s="88"/>
      <c r="F1116" s="88"/>
      <c r="G1116" s="88"/>
      <c r="H1116" s="88"/>
      <c r="I1116" s="88"/>
      <c r="J1116" s="88"/>
      <c r="K1116" s="88"/>
    </row>
    <row r="1117" spans="2:11" hidden="1" x14ac:dyDescent="0.2">
      <c r="B1117" s="88"/>
      <c r="C1117" s="88"/>
      <c r="D1117" s="88"/>
      <c r="E1117" s="88"/>
      <c r="F1117" s="88"/>
      <c r="G1117" s="88"/>
      <c r="H1117" s="88"/>
      <c r="I1117" s="88"/>
      <c r="J1117" s="88"/>
      <c r="K1117" s="88"/>
    </row>
    <row r="1118" spans="2:11" hidden="1" x14ac:dyDescent="0.2">
      <c r="B1118" s="88"/>
      <c r="C1118" s="88"/>
      <c r="D1118" s="88"/>
      <c r="E1118" s="88"/>
      <c r="F1118" s="88"/>
      <c r="G1118" s="88"/>
      <c r="H1118" s="88"/>
      <c r="I1118" s="88"/>
      <c r="J1118" s="88"/>
      <c r="K1118" s="88"/>
    </row>
    <row r="1119" spans="2:11" hidden="1" x14ac:dyDescent="0.2">
      <c r="B1119" s="88"/>
      <c r="C1119" s="88"/>
      <c r="D1119" s="88"/>
      <c r="E1119" s="88"/>
      <c r="F1119" s="88"/>
      <c r="G1119" s="88"/>
      <c r="H1119" s="88"/>
      <c r="I1119" s="88"/>
      <c r="J1119" s="88"/>
      <c r="K1119" s="88"/>
    </row>
    <row r="1120" spans="2:11" hidden="1" x14ac:dyDescent="0.2">
      <c r="B1120" s="88"/>
      <c r="C1120" s="88"/>
      <c r="D1120" s="88"/>
      <c r="E1120" s="88"/>
      <c r="F1120" s="88"/>
      <c r="G1120" s="88"/>
      <c r="H1120" s="88"/>
      <c r="I1120" s="88"/>
      <c r="J1120" s="88"/>
      <c r="K1120" s="88"/>
    </row>
    <row r="1121" spans="2:11" hidden="1" x14ac:dyDescent="0.2">
      <c r="B1121" s="88"/>
      <c r="C1121" s="88"/>
      <c r="D1121" s="88"/>
      <c r="E1121" s="88"/>
      <c r="F1121" s="88"/>
      <c r="G1121" s="88"/>
      <c r="H1121" s="88"/>
      <c r="I1121" s="88"/>
      <c r="J1121" s="88"/>
      <c r="K1121" s="88"/>
    </row>
    <row r="1122" spans="2:11" hidden="1" x14ac:dyDescent="0.2">
      <c r="B1122" s="88"/>
      <c r="C1122" s="88"/>
      <c r="D1122" s="88"/>
      <c r="E1122" s="88"/>
      <c r="F1122" s="88"/>
      <c r="G1122" s="88"/>
      <c r="H1122" s="88"/>
      <c r="I1122" s="88"/>
      <c r="J1122" s="88"/>
      <c r="K1122" s="88"/>
    </row>
    <row r="1123" spans="2:11" hidden="1" x14ac:dyDescent="0.2">
      <c r="B1123" s="88"/>
      <c r="C1123" s="88"/>
      <c r="D1123" s="88"/>
      <c r="E1123" s="88"/>
      <c r="F1123" s="88"/>
      <c r="G1123" s="88"/>
      <c r="H1123" s="88"/>
      <c r="I1123" s="88"/>
      <c r="J1123" s="88"/>
      <c r="K1123" s="88"/>
    </row>
    <row r="1124" spans="2:11" hidden="1" x14ac:dyDescent="0.2">
      <c r="B1124" s="88"/>
      <c r="C1124" s="88"/>
      <c r="D1124" s="88"/>
      <c r="E1124" s="88"/>
      <c r="F1124" s="88"/>
      <c r="G1124" s="88"/>
      <c r="H1124" s="88"/>
      <c r="I1124" s="88"/>
      <c r="J1124" s="88"/>
      <c r="K1124" s="88"/>
    </row>
    <row r="1125" spans="2:11" hidden="1" x14ac:dyDescent="0.2">
      <c r="B1125" s="88"/>
      <c r="C1125" s="88"/>
      <c r="D1125" s="88"/>
      <c r="E1125" s="88"/>
      <c r="F1125" s="88"/>
      <c r="G1125" s="88"/>
      <c r="H1125" s="88"/>
      <c r="I1125" s="88"/>
      <c r="J1125" s="88"/>
      <c r="K1125" s="88"/>
    </row>
    <row r="1126" spans="2:11" hidden="1" x14ac:dyDescent="0.2">
      <c r="B1126" s="88"/>
      <c r="C1126" s="88"/>
      <c r="D1126" s="88"/>
      <c r="E1126" s="88"/>
      <c r="F1126" s="88"/>
      <c r="G1126" s="88"/>
      <c r="H1126" s="88"/>
      <c r="I1126" s="88"/>
      <c r="J1126" s="88"/>
      <c r="K1126" s="88"/>
    </row>
    <row r="1127" spans="2:11" hidden="1" x14ac:dyDescent="0.2">
      <c r="B1127" s="88"/>
      <c r="C1127" s="88"/>
      <c r="D1127" s="88"/>
      <c r="E1127" s="88"/>
      <c r="F1127" s="88"/>
      <c r="G1127" s="88"/>
      <c r="H1127" s="88"/>
      <c r="I1127" s="88"/>
      <c r="J1127" s="88"/>
      <c r="K1127" s="88"/>
    </row>
    <row r="1128" spans="2:11" hidden="1" x14ac:dyDescent="0.2">
      <c r="B1128" s="88"/>
      <c r="C1128" s="88"/>
      <c r="D1128" s="88"/>
      <c r="E1128" s="88"/>
      <c r="F1128" s="88"/>
      <c r="G1128" s="88"/>
      <c r="H1128" s="88"/>
      <c r="I1128" s="88"/>
      <c r="J1128" s="88"/>
      <c r="K1128" s="88"/>
    </row>
    <row r="1129" spans="2:11" hidden="1" x14ac:dyDescent="0.2">
      <c r="B1129" s="88"/>
      <c r="C1129" s="88"/>
      <c r="D1129" s="88"/>
      <c r="E1129" s="88"/>
      <c r="F1129" s="88"/>
      <c r="G1129" s="88"/>
      <c r="H1129" s="88"/>
      <c r="I1129" s="88"/>
      <c r="J1129" s="88"/>
      <c r="K1129" s="88"/>
    </row>
    <row r="1130" spans="2:11" hidden="1" x14ac:dyDescent="0.2">
      <c r="B1130" s="88"/>
      <c r="C1130" s="88"/>
      <c r="D1130" s="88"/>
      <c r="E1130" s="88"/>
      <c r="F1130" s="88"/>
      <c r="G1130" s="88"/>
      <c r="H1130" s="88"/>
      <c r="I1130" s="88"/>
      <c r="J1130" s="88"/>
      <c r="K1130" s="88"/>
    </row>
    <row r="1131" spans="2:11" hidden="1" x14ac:dyDescent="0.2">
      <c r="B1131" s="88"/>
      <c r="C1131" s="88"/>
      <c r="D1131" s="88"/>
      <c r="E1131" s="88"/>
      <c r="F1131" s="88"/>
      <c r="G1131" s="88"/>
      <c r="H1131" s="88"/>
      <c r="I1131" s="88"/>
      <c r="J1131" s="88"/>
      <c r="K1131" s="88"/>
    </row>
    <row r="1132" spans="2:11" hidden="1" x14ac:dyDescent="0.2">
      <c r="B1132" s="88"/>
      <c r="C1132" s="88"/>
      <c r="D1132" s="88"/>
      <c r="E1132" s="88"/>
      <c r="F1132" s="88"/>
      <c r="G1132" s="88"/>
      <c r="H1132" s="88"/>
      <c r="I1132" s="88"/>
      <c r="J1132" s="88"/>
      <c r="K1132" s="88"/>
    </row>
    <row r="1133" spans="2:11" hidden="1" x14ac:dyDescent="0.2">
      <c r="B1133" s="88"/>
      <c r="C1133" s="88"/>
      <c r="D1133" s="88"/>
      <c r="E1133" s="88"/>
      <c r="F1133" s="88"/>
      <c r="G1133" s="88"/>
      <c r="H1133" s="88"/>
      <c r="I1133" s="88"/>
      <c r="J1133" s="88"/>
      <c r="K1133" s="88"/>
    </row>
    <row r="1134" spans="2:11" hidden="1" x14ac:dyDescent="0.2">
      <c r="B1134" s="88"/>
      <c r="C1134" s="88"/>
      <c r="D1134" s="88"/>
      <c r="E1134" s="88"/>
      <c r="F1134" s="88"/>
      <c r="G1134" s="88"/>
      <c r="H1134" s="88"/>
      <c r="I1134" s="88"/>
      <c r="J1134" s="88"/>
      <c r="K1134" s="88"/>
    </row>
    <row r="1135" spans="2:11" hidden="1" x14ac:dyDescent="0.2">
      <c r="B1135" s="88"/>
      <c r="C1135" s="88"/>
      <c r="D1135" s="88"/>
      <c r="E1135" s="88"/>
      <c r="F1135" s="88"/>
      <c r="G1135" s="88"/>
      <c r="H1135" s="88"/>
      <c r="I1135" s="88"/>
      <c r="J1135" s="88"/>
      <c r="K1135" s="88"/>
    </row>
    <row r="1136" spans="2:11" hidden="1" x14ac:dyDescent="0.2">
      <c r="B1136" s="88"/>
      <c r="C1136" s="88"/>
      <c r="D1136" s="88"/>
      <c r="E1136" s="88"/>
      <c r="F1136" s="88"/>
      <c r="G1136" s="88"/>
      <c r="H1136" s="88"/>
      <c r="I1136" s="88"/>
      <c r="J1136" s="88"/>
      <c r="K1136" s="88"/>
    </row>
    <row r="1137" spans="2:11" hidden="1" x14ac:dyDescent="0.2">
      <c r="B1137" s="88"/>
      <c r="C1137" s="88"/>
      <c r="D1137" s="88"/>
      <c r="E1137" s="88"/>
      <c r="F1137" s="88"/>
      <c r="G1137" s="88"/>
      <c r="H1137" s="88"/>
      <c r="I1137" s="88"/>
      <c r="J1137" s="88"/>
      <c r="K1137" s="88"/>
    </row>
    <row r="1138" spans="2:11" hidden="1" x14ac:dyDescent="0.2">
      <c r="B1138" s="88"/>
      <c r="C1138" s="88"/>
      <c r="D1138" s="88"/>
      <c r="E1138" s="88"/>
      <c r="F1138" s="88"/>
      <c r="G1138" s="88"/>
      <c r="H1138" s="88"/>
      <c r="I1138" s="88"/>
      <c r="J1138" s="88"/>
      <c r="K1138" s="88"/>
    </row>
    <row r="1139" spans="2:11" hidden="1" x14ac:dyDescent="0.2">
      <c r="B1139" s="88"/>
      <c r="C1139" s="88"/>
      <c r="D1139" s="88"/>
      <c r="E1139" s="88"/>
      <c r="F1139" s="88"/>
      <c r="G1139" s="88"/>
      <c r="H1139" s="88"/>
      <c r="I1139" s="88"/>
      <c r="J1139" s="88"/>
      <c r="K1139" s="88"/>
    </row>
    <row r="1140" spans="2:11" hidden="1" x14ac:dyDescent="0.2">
      <c r="B1140" s="88"/>
      <c r="C1140" s="88"/>
      <c r="D1140" s="88"/>
      <c r="E1140" s="88"/>
      <c r="F1140" s="88"/>
      <c r="G1140" s="88"/>
      <c r="H1140" s="88"/>
      <c r="I1140" s="88"/>
      <c r="J1140" s="88"/>
      <c r="K1140" s="88"/>
    </row>
    <row r="1141" spans="2:11" hidden="1" x14ac:dyDescent="0.2">
      <c r="B1141" s="88"/>
      <c r="C1141" s="88"/>
      <c r="D1141" s="88"/>
      <c r="E1141" s="88"/>
      <c r="F1141" s="88"/>
      <c r="G1141" s="88"/>
      <c r="H1141" s="88"/>
      <c r="I1141" s="88"/>
      <c r="J1141" s="88"/>
      <c r="K1141" s="88"/>
    </row>
    <row r="1142" spans="2:11" hidden="1" x14ac:dyDescent="0.2">
      <c r="B1142" s="88"/>
      <c r="C1142" s="88"/>
      <c r="D1142" s="88"/>
      <c r="E1142" s="88"/>
      <c r="F1142" s="88"/>
      <c r="G1142" s="88"/>
      <c r="H1142" s="88"/>
      <c r="I1142" s="88"/>
      <c r="J1142" s="88"/>
      <c r="K1142" s="88"/>
    </row>
    <row r="1143" spans="2:11" hidden="1" x14ac:dyDescent="0.2">
      <c r="B1143" s="88"/>
      <c r="C1143" s="88"/>
      <c r="D1143" s="88"/>
      <c r="E1143" s="88"/>
      <c r="F1143" s="88"/>
      <c r="G1143" s="88"/>
      <c r="H1143" s="88"/>
      <c r="I1143" s="88"/>
      <c r="J1143" s="88"/>
      <c r="K1143" s="88"/>
    </row>
    <row r="1144" spans="2:11" hidden="1" x14ac:dyDescent="0.2">
      <c r="B1144" s="88"/>
      <c r="C1144" s="88"/>
      <c r="D1144" s="88"/>
      <c r="E1144" s="88"/>
      <c r="F1144" s="88"/>
      <c r="G1144" s="88"/>
      <c r="H1144" s="88"/>
      <c r="I1144" s="88"/>
      <c r="J1144" s="88"/>
      <c r="K1144" s="88"/>
    </row>
    <row r="1145" spans="2:11" hidden="1" x14ac:dyDescent="0.2">
      <c r="B1145" s="88"/>
      <c r="C1145" s="88"/>
      <c r="D1145" s="88"/>
      <c r="E1145" s="88"/>
      <c r="F1145" s="88"/>
      <c r="G1145" s="88"/>
      <c r="H1145" s="88"/>
      <c r="I1145" s="88"/>
      <c r="J1145" s="88"/>
      <c r="K1145" s="88"/>
    </row>
    <row r="1146" spans="2:11" hidden="1" x14ac:dyDescent="0.2">
      <c r="B1146" s="88"/>
      <c r="C1146" s="88"/>
      <c r="D1146" s="88"/>
      <c r="E1146" s="88"/>
      <c r="F1146" s="88"/>
      <c r="G1146" s="88"/>
      <c r="H1146" s="88"/>
      <c r="I1146" s="88"/>
      <c r="J1146" s="88"/>
      <c r="K1146" s="88"/>
    </row>
    <row r="1147" spans="2:11" hidden="1" x14ac:dyDescent="0.2">
      <c r="B1147" s="88"/>
      <c r="C1147" s="88"/>
      <c r="D1147" s="88"/>
      <c r="E1147" s="88"/>
      <c r="F1147" s="88"/>
      <c r="G1147" s="88"/>
      <c r="H1147" s="88"/>
      <c r="I1147" s="88"/>
      <c r="J1147" s="88"/>
      <c r="K1147" s="88"/>
    </row>
    <row r="1148" spans="2:11" hidden="1" x14ac:dyDescent="0.2">
      <c r="B1148" s="88"/>
      <c r="C1148" s="88"/>
      <c r="D1148" s="88"/>
      <c r="E1148" s="88"/>
      <c r="F1148" s="88"/>
      <c r="G1148" s="88"/>
      <c r="H1148" s="88"/>
      <c r="I1148" s="88"/>
      <c r="J1148" s="88"/>
      <c r="K1148" s="88"/>
    </row>
    <row r="1149" spans="2:11" hidden="1" x14ac:dyDescent="0.2">
      <c r="B1149" s="88"/>
      <c r="C1149" s="88"/>
      <c r="D1149" s="88"/>
      <c r="E1149" s="88"/>
      <c r="F1149" s="88"/>
      <c r="G1149" s="88"/>
      <c r="H1149" s="88"/>
      <c r="I1149" s="88"/>
      <c r="J1149" s="88"/>
      <c r="K1149" s="88"/>
    </row>
    <row r="1150" spans="2:11" hidden="1" x14ac:dyDescent="0.2">
      <c r="B1150" s="88"/>
      <c r="C1150" s="88"/>
      <c r="D1150" s="88"/>
      <c r="E1150" s="88"/>
      <c r="F1150" s="88"/>
      <c r="G1150" s="88"/>
      <c r="H1150" s="88"/>
      <c r="I1150" s="88"/>
      <c r="J1150" s="88"/>
      <c r="K1150" s="88"/>
    </row>
    <row r="1151" spans="2:11" hidden="1" x14ac:dyDescent="0.2">
      <c r="B1151" s="88"/>
      <c r="C1151" s="88"/>
      <c r="D1151" s="88"/>
      <c r="E1151" s="88"/>
      <c r="F1151" s="88"/>
      <c r="G1151" s="88"/>
      <c r="H1151" s="88"/>
      <c r="I1151" s="88"/>
      <c r="J1151" s="88"/>
      <c r="K1151" s="88"/>
    </row>
    <row r="1152" spans="2:11" hidden="1" x14ac:dyDescent="0.2">
      <c r="B1152" s="88"/>
      <c r="C1152" s="88"/>
      <c r="D1152" s="88"/>
      <c r="E1152" s="88"/>
      <c r="F1152" s="88"/>
      <c r="G1152" s="88"/>
      <c r="H1152" s="88"/>
      <c r="I1152" s="88"/>
      <c r="J1152" s="88"/>
      <c r="K1152" s="88"/>
    </row>
    <row r="1153" spans="2:11" hidden="1" x14ac:dyDescent="0.2">
      <c r="B1153" s="88"/>
      <c r="C1153" s="88"/>
      <c r="D1153" s="88"/>
      <c r="E1153" s="88"/>
      <c r="F1153" s="88"/>
      <c r="G1153" s="88"/>
      <c r="H1153" s="88"/>
      <c r="I1153" s="88"/>
      <c r="J1153" s="88"/>
      <c r="K1153" s="88"/>
    </row>
    <row r="1154" spans="2:11" hidden="1" x14ac:dyDescent="0.2">
      <c r="B1154" s="88"/>
      <c r="C1154" s="88"/>
      <c r="D1154" s="88"/>
      <c r="E1154" s="88"/>
      <c r="F1154" s="88"/>
      <c r="G1154" s="88"/>
      <c r="H1154" s="88"/>
      <c r="I1154" s="88"/>
      <c r="J1154" s="88"/>
      <c r="K1154" s="88"/>
    </row>
    <row r="1155" spans="2:11" hidden="1" x14ac:dyDescent="0.2">
      <c r="B1155" s="88"/>
      <c r="C1155" s="88"/>
      <c r="D1155" s="88"/>
      <c r="E1155" s="88"/>
      <c r="F1155" s="88"/>
      <c r="G1155" s="88"/>
      <c r="H1155" s="88"/>
      <c r="I1155" s="88"/>
      <c r="J1155" s="88"/>
      <c r="K1155" s="88"/>
    </row>
    <row r="1156" spans="2:11" hidden="1" x14ac:dyDescent="0.2">
      <c r="B1156" s="88"/>
      <c r="C1156" s="88"/>
      <c r="D1156" s="88"/>
      <c r="E1156" s="88"/>
      <c r="F1156" s="88"/>
      <c r="G1156" s="88"/>
      <c r="H1156" s="88"/>
      <c r="I1156" s="88"/>
      <c r="J1156" s="88"/>
      <c r="K1156" s="88"/>
    </row>
    <row r="1157" spans="2:11" hidden="1" x14ac:dyDescent="0.2">
      <c r="B1157" s="88"/>
      <c r="C1157" s="88"/>
      <c r="D1157" s="88"/>
      <c r="E1157" s="88"/>
      <c r="F1157" s="88"/>
      <c r="G1157" s="88"/>
      <c r="H1157" s="88"/>
      <c r="I1157" s="88"/>
      <c r="J1157" s="88"/>
      <c r="K1157" s="88"/>
    </row>
    <row r="1158" spans="2:11" hidden="1" x14ac:dyDescent="0.2">
      <c r="B1158" s="88"/>
      <c r="C1158" s="88"/>
      <c r="D1158" s="88"/>
      <c r="E1158" s="88"/>
      <c r="F1158" s="88"/>
      <c r="G1158" s="88"/>
      <c r="H1158" s="88"/>
      <c r="I1158" s="88"/>
      <c r="J1158" s="88"/>
      <c r="K1158" s="88"/>
    </row>
    <row r="1159" spans="2:11" hidden="1" x14ac:dyDescent="0.2">
      <c r="B1159" s="88"/>
      <c r="C1159" s="88"/>
      <c r="D1159" s="88"/>
      <c r="E1159" s="88"/>
      <c r="F1159" s="88"/>
      <c r="G1159" s="88"/>
      <c r="H1159" s="88"/>
      <c r="I1159" s="88"/>
      <c r="J1159" s="88"/>
      <c r="K1159" s="88"/>
    </row>
    <row r="1160" spans="2:11" hidden="1" x14ac:dyDescent="0.2">
      <c r="B1160" s="88"/>
      <c r="C1160" s="88"/>
      <c r="D1160" s="88"/>
      <c r="E1160" s="88"/>
      <c r="F1160" s="88"/>
      <c r="G1160" s="88"/>
      <c r="H1160" s="88"/>
      <c r="I1160" s="88"/>
      <c r="J1160" s="88"/>
      <c r="K1160" s="88"/>
    </row>
    <row r="1161" spans="2:11" hidden="1" x14ac:dyDescent="0.2">
      <c r="B1161" s="88"/>
      <c r="C1161" s="88"/>
      <c r="D1161" s="88"/>
      <c r="E1161" s="88"/>
      <c r="F1161" s="88"/>
      <c r="G1161" s="88"/>
      <c r="H1161" s="88"/>
      <c r="I1161" s="88"/>
      <c r="J1161" s="88"/>
      <c r="K1161" s="88"/>
    </row>
    <row r="1162" spans="2:11" hidden="1" x14ac:dyDescent="0.2">
      <c r="B1162" s="88"/>
      <c r="C1162" s="88"/>
      <c r="D1162" s="88"/>
      <c r="E1162" s="88"/>
      <c r="F1162" s="88"/>
      <c r="G1162" s="88"/>
      <c r="H1162" s="88"/>
      <c r="I1162" s="88"/>
      <c r="J1162" s="88"/>
      <c r="K1162" s="88"/>
    </row>
    <row r="1163" spans="2:11" hidden="1" x14ac:dyDescent="0.2">
      <c r="B1163" s="88"/>
      <c r="C1163" s="88"/>
      <c r="D1163" s="88"/>
      <c r="E1163" s="88"/>
      <c r="F1163" s="88"/>
      <c r="G1163" s="88"/>
      <c r="H1163" s="88"/>
      <c r="I1163" s="88"/>
      <c r="J1163" s="88"/>
      <c r="K1163" s="88"/>
    </row>
    <row r="1164" spans="2:11" hidden="1" x14ac:dyDescent="0.2">
      <c r="B1164" s="88"/>
      <c r="C1164" s="88"/>
      <c r="D1164" s="88"/>
      <c r="E1164" s="88"/>
      <c r="F1164" s="88"/>
      <c r="G1164" s="88"/>
      <c r="H1164" s="88"/>
      <c r="I1164" s="88"/>
      <c r="J1164" s="88"/>
      <c r="K1164" s="88"/>
    </row>
    <row r="1165" spans="2:11" hidden="1" x14ac:dyDescent="0.2">
      <c r="B1165" s="88"/>
      <c r="C1165" s="88"/>
      <c r="D1165" s="88"/>
      <c r="E1165" s="88"/>
      <c r="F1165" s="88"/>
      <c r="G1165" s="88"/>
      <c r="H1165" s="88"/>
      <c r="I1165" s="88"/>
      <c r="J1165" s="88"/>
      <c r="K1165" s="88"/>
    </row>
    <row r="1166" spans="2:11" hidden="1" x14ac:dyDescent="0.2">
      <c r="B1166" s="88"/>
      <c r="C1166" s="88"/>
      <c r="D1166" s="88"/>
      <c r="E1166" s="88"/>
      <c r="F1166" s="88"/>
      <c r="G1166" s="88"/>
      <c r="H1166" s="88"/>
      <c r="I1166" s="88"/>
      <c r="J1166" s="88"/>
      <c r="K1166" s="88"/>
    </row>
    <row r="1167" spans="2:11" hidden="1" x14ac:dyDescent="0.2">
      <c r="B1167" s="88"/>
      <c r="C1167" s="88"/>
      <c r="D1167" s="88"/>
      <c r="E1167" s="88"/>
      <c r="F1167" s="88"/>
      <c r="G1167" s="88"/>
      <c r="H1167" s="88"/>
      <c r="I1167" s="88"/>
      <c r="J1167" s="88"/>
      <c r="K1167" s="88"/>
    </row>
    <row r="1168" spans="2:11" hidden="1" x14ac:dyDescent="0.2">
      <c r="B1168" s="88"/>
      <c r="C1168" s="88"/>
      <c r="D1168" s="88"/>
      <c r="E1168" s="88"/>
      <c r="F1168" s="88"/>
      <c r="G1168" s="88"/>
      <c r="H1168" s="88"/>
      <c r="I1168" s="88"/>
      <c r="J1168" s="88"/>
      <c r="K1168" s="88"/>
    </row>
    <row r="1169" spans="2:11" hidden="1" x14ac:dyDescent="0.2">
      <c r="B1169" s="88"/>
      <c r="C1169" s="88"/>
      <c r="D1169" s="88"/>
      <c r="E1169" s="88"/>
      <c r="F1169" s="88"/>
      <c r="G1169" s="88"/>
      <c r="H1169" s="88"/>
      <c r="I1169" s="88"/>
      <c r="J1169" s="88"/>
      <c r="K1169" s="88"/>
    </row>
    <row r="1170" spans="2:11" hidden="1" x14ac:dyDescent="0.2">
      <c r="B1170" s="88"/>
      <c r="C1170" s="88"/>
      <c r="D1170" s="88"/>
      <c r="E1170" s="88"/>
      <c r="F1170" s="88"/>
      <c r="G1170" s="88"/>
      <c r="H1170" s="88"/>
      <c r="I1170" s="88"/>
      <c r="J1170" s="88"/>
      <c r="K1170" s="88"/>
    </row>
    <row r="1171" spans="2:11" hidden="1" x14ac:dyDescent="0.2">
      <c r="B1171" s="88"/>
      <c r="C1171" s="88"/>
      <c r="D1171" s="88"/>
      <c r="E1171" s="88"/>
      <c r="F1171" s="88"/>
      <c r="G1171" s="88"/>
      <c r="H1171" s="88"/>
      <c r="I1171" s="88"/>
      <c r="J1171" s="88"/>
      <c r="K1171" s="88"/>
    </row>
    <row r="1172" spans="2:11" hidden="1" x14ac:dyDescent="0.2">
      <c r="B1172" s="88"/>
      <c r="C1172" s="88"/>
      <c r="D1172" s="88"/>
      <c r="E1172" s="88"/>
      <c r="F1172" s="88"/>
      <c r="G1172" s="88"/>
      <c r="H1172" s="88"/>
      <c r="I1172" s="88"/>
      <c r="J1172" s="88"/>
      <c r="K1172" s="88"/>
    </row>
    <row r="1173" spans="2:11" hidden="1" x14ac:dyDescent="0.2">
      <c r="B1173" s="88"/>
      <c r="C1173" s="88"/>
      <c r="D1173" s="88"/>
      <c r="E1173" s="88"/>
      <c r="F1173" s="88"/>
      <c r="G1173" s="88"/>
      <c r="H1173" s="88"/>
      <c r="I1173" s="88"/>
      <c r="J1173" s="88"/>
      <c r="K1173" s="88"/>
    </row>
    <row r="1174" spans="2:11" hidden="1" x14ac:dyDescent="0.2">
      <c r="B1174" s="88"/>
      <c r="C1174" s="88"/>
      <c r="D1174" s="88"/>
      <c r="E1174" s="88"/>
      <c r="F1174" s="88"/>
      <c r="G1174" s="88"/>
      <c r="H1174" s="88"/>
      <c r="I1174" s="88"/>
      <c r="J1174" s="88"/>
      <c r="K1174" s="88"/>
    </row>
    <row r="1175" spans="2:11" hidden="1" x14ac:dyDescent="0.2">
      <c r="B1175" s="88"/>
      <c r="C1175" s="88"/>
      <c r="D1175" s="88"/>
      <c r="E1175" s="88"/>
      <c r="F1175" s="88"/>
      <c r="G1175" s="88"/>
      <c r="H1175" s="88"/>
      <c r="I1175" s="88"/>
      <c r="J1175" s="88"/>
      <c r="K1175" s="88"/>
    </row>
    <row r="1176" spans="2:11" hidden="1" x14ac:dyDescent="0.2">
      <c r="B1176" s="88"/>
      <c r="C1176" s="88"/>
      <c r="D1176" s="88"/>
      <c r="E1176" s="88"/>
      <c r="F1176" s="88"/>
      <c r="G1176" s="88"/>
      <c r="H1176" s="88"/>
      <c r="I1176" s="88"/>
      <c r="J1176" s="88"/>
      <c r="K1176" s="88"/>
    </row>
    <row r="1177" spans="2:11" hidden="1" x14ac:dyDescent="0.2">
      <c r="B1177" s="88"/>
      <c r="C1177" s="88"/>
      <c r="D1177" s="88"/>
      <c r="E1177" s="88"/>
      <c r="F1177" s="88"/>
      <c r="G1177" s="88"/>
      <c r="H1177" s="88"/>
      <c r="I1177" s="88"/>
      <c r="J1177" s="88"/>
      <c r="K1177" s="88"/>
    </row>
    <row r="1178" spans="2:11" hidden="1" x14ac:dyDescent="0.2">
      <c r="B1178" s="88"/>
      <c r="C1178" s="88"/>
      <c r="D1178" s="88"/>
      <c r="E1178" s="88"/>
      <c r="F1178" s="88"/>
      <c r="G1178" s="88"/>
      <c r="H1178" s="88"/>
      <c r="I1178" s="88"/>
      <c r="J1178" s="88"/>
      <c r="K1178" s="88"/>
    </row>
    <row r="1179" spans="2:11" hidden="1" x14ac:dyDescent="0.2">
      <c r="B1179" s="88"/>
      <c r="C1179" s="88"/>
      <c r="D1179" s="88"/>
      <c r="E1179" s="88"/>
      <c r="F1179" s="88"/>
      <c r="G1179" s="88"/>
      <c r="H1179" s="88"/>
      <c r="I1179" s="88"/>
      <c r="J1179" s="88"/>
      <c r="K1179" s="88"/>
    </row>
    <row r="1180" spans="2:11" hidden="1" x14ac:dyDescent="0.2">
      <c r="B1180" s="88"/>
      <c r="C1180" s="88"/>
      <c r="D1180" s="88"/>
      <c r="E1180" s="88"/>
      <c r="F1180" s="88"/>
      <c r="G1180" s="88"/>
      <c r="H1180" s="88"/>
      <c r="I1180" s="88"/>
      <c r="J1180" s="88"/>
      <c r="K1180" s="88"/>
    </row>
    <row r="1181" spans="2:11" hidden="1" x14ac:dyDescent="0.2">
      <c r="B1181" s="88"/>
      <c r="C1181" s="88"/>
      <c r="D1181" s="88"/>
      <c r="E1181" s="88"/>
      <c r="F1181" s="88"/>
      <c r="G1181" s="88"/>
      <c r="H1181" s="88"/>
      <c r="I1181" s="88"/>
      <c r="J1181" s="88"/>
      <c r="K1181" s="88"/>
    </row>
    <row r="1182" spans="2:11" hidden="1" x14ac:dyDescent="0.2">
      <c r="B1182" s="88"/>
      <c r="C1182" s="88"/>
      <c r="D1182" s="88"/>
      <c r="E1182" s="88"/>
      <c r="F1182" s="88"/>
      <c r="G1182" s="88"/>
      <c r="H1182" s="88"/>
      <c r="I1182" s="88"/>
      <c r="J1182" s="88"/>
      <c r="K1182" s="88"/>
    </row>
    <row r="1183" spans="2:11" hidden="1" x14ac:dyDescent="0.2">
      <c r="B1183" s="88"/>
      <c r="C1183" s="88"/>
      <c r="D1183" s="88"/>
      <c r="E1183" s="88"/>
      <c r="F1183" s="88"/>
      <c r="G1183" s="88"/>
      <c r="H1183" s="88"/>
      <c r="I1183" s="88"/>
      <c r="J1183" s="88"/>
      <c r="K1183" s="88"/>
    </row>
    <row r="1184" spans="2:11" hidden="1" x14ac:dyDescent="0.2">
      <c r="B1184" s="88"/>
      <c r="C1184" s="88"/>
      <c r="D1184" s="88"/>
      <c r="E1184" s="88"/>
      <c r="F1184" s="88"/>
      <c r="G1184" s="88"/>
      <c r="H1184" s="88"/>
      <c r="I1184" s="88"/>
      <c r="J1184" s="88"/>
      <c r="K1184" s="88"/>
    </row>
    <row r="1185" spans="2:11" hidden="1" x14ac:dyDescent="0.2">
      <c r="B1185" s="88"/>
      <c r="C1185" s="88"/>
      <c r="D1185" s="88"/>
      <c r="E1185" s="88"/>
      <c r="F1185" s="88"/>
      <c r="G1185" s="88"/>
      <c r="H1185" s="88"/>
      <c r="I1185" s="88"/>
      <c r="J1185" s="88"/>
      <c r="K1185" s="88"/>
    </row>
    <row r="1186" spans="2:11" hidden="1" x14ac:dyDescent="0.2">
      <c r="B1186" s="88"/>
      <c r="C1186" s="88"/>
      <c r="D1186" s="88"/>
      <c r="E1186" s="88"/>
      <c r="F1186" s="88"/>
      <c r="G1186" s="88"/>
      <c r="H1186" s="88"/>
      <c r="I1186" s="88"/>
      <c r="J1186" s="88"/>
      <c r="K1186" s="88"/>
    </row>
    <row r="1187" spans="2:11" hidden="1" x14ac:dyDescent="0.2">
      <c r="B1187" s="88"/>
      <c r="C1187" s="88"/>
      <c r="D1187" s="88"/>
      <c r="E1187" s="88"/>
      <c r="F1187" s="88"/>
      <c r="G1187" s="88"/>
      <c r="H1187" s="88"/>
      <c r="I1187" s="88"/>
      <c r="J1187" s="88"/>
      <c r="K1187" s="88"/>
    </row>
    <row r="1188" spans="2:11" hidden="1" x14ac:dyDescent="0.2">
      <c r="B1188" s="88"/>
      <c r="C1188" s="88"/>
      <c r="D1188" s="88"/>
      <c r="E1188" s="88"/>
      <c r="F1188" s="88"/>
      <c r="G1188" s="88"/>
      <c r="H1188" s="88"/>
      <c r="I1188" s="88"/>
      <c r="J1188" s="88"/>
      <c r="K1188" s="88"/>
    </row>
    <row r="1189" spans="2:11" hidden="1" x14ac:dyDescent="0.2">
      <c r="B1189" s="88"/>
      <c r="C1189" s="88"/>
      <c r="D1189" s="88"/>
      <c r="E1189" s="88"/>
      <c r="F1189" s="88"/>
      <c r="G1189" s="88"/>
      <c r="H1189" s="88"/>
      <c r="I1189" s="88"/>
      <c r="J1189" s="88"/>
      <c r="K1189" s="88"/>
    </row>
    <row r="1190" spans="2:11" hidden="1" x14ac:dyDescent="0.2">
      <c r="B1190" s="88"/>
      <c r="C1190" s="88"/>
      <c r="D1190" s="88"/>
      <c r="E1190" s="88"/>
      <c r="F1190" s="88"/>
      <c r="G1190" s="88"/>
      <c r="H1190" s="88"/>
      <c r="I1190" s="88"/>
      <c r="J1190" s="88"/>
      <c r="K1190" s="88"/>
    </row>
    <row r="1191" spans="2:11" hidden="1" x14ac:dyDescent="0.2">
      <c r="B1191" s="88"/>
      <c r="C1191" s="88"/>
      <c r="D1191" s="88"/>
      <c r="E1191" s="88"/>
      <c r="F1191" s="88"/>
      <c r="G1191" s="88"/>
      <c r="H1191" s="88"/>
      <c r="I1191" s="88"/>
      <c r="J1191" s="88"/>
      <c r="K1191" s="88"/>
    </row>
    <row r="1192" spans="2:11" hidden="1" x14ac:dyDescent="0.2">
      <c r="B1192" s="88"/>
      <c r="C1192" s="88"/>
      <c r="D1192" s="88"/>
      <c r="E1192" s="88"/>
      <c r="F1192" s="88"/>
      <c r="G1192" s="88"/>
      <c r="H1192" s="88"/>
      <c r="I1192" s="88"/>
      <c r="J1192" s="88"/>
      <c r="K1192" s="88"/>
    </row>
    <row r="1193" spans="2:11" hidden="1" x14ac:dyDescent="0.2">
      <c r="B1193" s="88"/>
      <c r="C1193" s="88"/>
      <c r="D1193" s="88"/>
      <c r="E1193" s="88"/>
      <c r="F1193" s="88"/>
      <c r="G1193" s="88"/>
      <c r="H1193" s="88"/>
      <c r="I1193" s="88"/>
      <c r="J1193" s="88"/>
      <c r="K1193" s="88"/>
    </row>
    <row r="1194" spans="2:11" hidden="1" x14ac:dyDescent="0.2">
      <c r="B1194" s="88"/>
      <c r="C1194" s="88"/>
      <c r="D1194" s="88"/>
      <c r="E1194" s="88"/>
      <c r="F1194" s="88"/>
      <c r="G1194" s="88"/>
      <c r="H1194" s="88"/>
      <c r="I1194" s="88"/>
      <c r="J1194" s="88"/>
      <c r="K1194" s="88"/>
    </row>
    <row r="1195" spans="2:11" hidden="1" x14ac:dyDescent="0.2">
      <c r="B1195" s="88"/>
      <c r="C1195" s="88"/>
      <c r="D1195" s="88"/>
      <c r="E1195" s="88"/>
      <c r="F1195" s="88"/>
      <c r="G1195" s="88"/>
      <c r="H1195" s="88"/>
      <c r="I1195" s="88"/>
      <c r="J1195" s="88"/>
      <c r="K1195" s="88"/>
    </row>
    <row r="1196" spans="2:11" hidden="1" x14ac:dyDescent="0.2">
      <c r="B1196" s="88"/>
      <c r="C1196" s="88"/>
      <c r="D1196" s="88"/>
      <c r="E1196" s="88"/>
      <c r="F1196" s="88"/>
      <c r="G1196" s="88"/>
      <c r="H1196" s="88"/>
      <c r="I1196" s="88"/>
      <c r="J1196" s="88"/>
      <c r="K1196" s="88"/>
    </row>
    <row r="1197" spans="2:11" hidden="1" x14ac:dyDescent="0.2">
      <c r="B1197" s="88"/>
      <c r="C1197" s="88"/>
      <c r="D1197" s="88"/>
      <c r="E1197" s="88"/>
      <c r="F1197" s="88"/>
      <c r="G1197" s="88"/>
      <c r="H1197" s="88"/>
      <c r="I1197" s="88"/>
      <c r="J1197" s="88"/>
      <c r="K1197" s="88"/>
    </row>
    <row r="1198" spans="2:11" hidden="1" x14ac:dyDescent="0.2">
      <c r="B1198" s="88"/>
      <c r="C1198" s="88"/>
      <c r="D1198" s="88"/>
      <c r="E1198" s="88"/>
      <c r="F1198" s="88"/>
      <c r="G1198" s="88"/>
      <c r="H1198" s="88"/>
      <c r="I1198" s="88"/>
      <c r="J1198" s="88"/>
      <c r="K1198" s="88"/>
    </row>
    <row r="1199" spans="2:11" hidden="1" x14ac:dyDescent="0.2">
      <c r="B1199" s="88"/>
      <c r="C1199" s="88"/>
      <c r="D1199" s="88"/>
      <c r="E1199" s="88"/>
      <c r="F1199" s="88"/>
      <c r="G1199" s="88"/>
      <c r="H1199" s="88"/>
      <c r="I1199" s="88"/>
      <c r="J1199" s="88"/>
      <c r="K1199" s="88"/>
    </row>
    <row r="1200" spans="2:11" hidden="1" x14ac:dyDescent="0.2">
      <c r="B1200" s="88"/>
      <c r="C1200" s="88"/>
      <c r="D1200" s="88"/>
      <c r="E1200" s="88"/>
      <c r="F1200" s="88"/>
      <c r="G1200" s="88"/>
      <c r="H1200" s="88"/>
      <c r="I1200" s="88"/>
      <c r="J1200" s="88"/>
      <c r="K1200" s="88"/>
    </row>
    <row r="1201" spans="2:11" hidden="1" x14ac:dyDescent="0.2">
      <c r="B1201" s="88"/>
      <c r="C1201" s="88"/>
      <c r="D1201" s="88"/>
      <c r="E1201" s="88"/>
      <c r="F1201" s="88"/>
      <c r="G1201" s="88"/>
      <c r="H1201" s="88"/>
      <c r="I1201" s="88"/>
      <c r="J1201" s="88"/>
      <c r="K1201" s="88"/>
    </row>
    <row r="1202" spans="2:11" hidden="1" x14ac:dyDescent="0.2">
      <c r="B1202" s="88"/>
      <c r="C1202" s="88"/>
      <c r="D1202" s="88"/>
      <c r="E1202" s="88"/>
      <c r="F1202" s="88"/>
      <c r="G1202" s="88"/>
      <c r="H1202" s="88"/>
      <c r="I1202" s="88"/>
      <c r="J1202" s="88"/>
      <c r="K1202" s="88"/>
    </row>
    <row r="1203" spans="2:11" hidden="1" x14ac:dyDescent="0.2">
      <c r="B1203" s="88"/>
      <c r="C1203" s="88"/>
      <c r="D1203" s="88"/>
      <c r="E1203" s="88"/>
      <c r="F1203" s="88"/>
      <c r="G1203" s="88"/>
      <c r="H1203" s="88"/>
      <c r="I1203" s="88"/>
      <c r="J1203" s="88"/>
      <c r="K1203" s="88"/>
    </row>
    <row r="1204" spans="2:11" hidden="1" x14ac:dyDescent="0.2">
      <c r="B1204" s="88"/>
      <c r="C1204" s="88"/>
      <c r="D1204" s="88"/>
      <c r="E1204" s="88"/>
      <c r="F1204" s="88"/>
      <c r="G1204" s="88"/>
      <c r="H1204" s="88"/>
      <c r="I1204" s="88"/>
      <c r="J1204" s="88"/>
      <c r="K1204" s="88"/>
    </row>
    <row r="1205" spans="2:11" hidden="1" x14ac:dyDescent="0.2">
      <c r="B1205" s="88"/>
      <c r="C1205" s="88"/>
      <c r="D1205" s="88"/>
      <c r="E1205" s="88"/>
      <c r="F1205" s="88"/>
      <c r="G1205" s="88"/>
      <c r="H1205" s="88"/>
      <c r="I1205" s="88"/>
      <c r="J1205" s="88"/>
      <c r="K1205" s="88"/>
    </row>
    <row r="1206" spans="2:11" hidden="1" x14ac:dyDescent="0.2">
      <c r="B1206" s="88"/>
      <c r="C1206" s="88"/>
      <c r="D1206" s="88"/>
      <c r="E1206" s="88"/>
      <c r="F1206" s="88"/>
      <c r="G1206" s="88"/>
      <c r="H1206" s="88"/>
      <c r="I1206" s="88"/>
      <c r="J1206" s="88"/>
      <c r="K1206" s="88"/>
    </row>
    <row r="1207" spans="2:11" hidden="1" x14ac:dyDescent="0.2">
      <c r="B1207" s="88"/>
      <c r="C1207" s="88"/>
      <c r="D1207" s="88"/>
      <c r="E1207" s="88"/>
      <c r="F1207" s="88"/>
      <c r="G1207" s="88"/>
      <c r="H1207" s="88"/>
      <c r="I1207" s="88"/>
      <c r="J1207" s="88"/>
      <c r="K1207" s="88"/>
    </row>
    <row r="1208" spans="2:11" hidden="1" x14ac:dyDescent="0.2">
      <c r="B1208" s="88"/>
      <c r="C1208" s="88"/>
      <c r="D1208" s="88"/>
      <c r="E1208" s="88"/>
      <c r="F1208" s="88"/>
      <c r="G1208" s="88"/>
      <c r="H1208" s="88"/>
      <c r="I1208" s="88"/>
      <c r="J1208" s="88"/>
      <c r="K1208" s="88"/>
    </row>
    <row r="1209" spans="2:11" hidden="1" x14ac:dyDescent="0.2">
      <c r="B1209" s="88"/>
      <c r="C1209" s="88"/>
      <c r="D1209" s="88"/>
      <c r="E1209" s="88"/>
      <c r="F1209" s="88"/>
      <c r="G1209" s="88"/>
      <c r="H1209" s="88"/>
      <c r="I1209" s="88"/>
      <c r="J1209" s="88"/>
      <c r="K1209" s="88"/>
    </row>
    <row r="1210" spans="2:11" hidden="1" x14ac:dyDescent="0.2">
      <c r="B1210" s="88"/>
      <c r="C1210" s="88"/>
      <c r="D1210" s="88"/>
      <c r="E1210" s="88"/>
      <c r="F1210" s="88"/>
      <c r="G1210" s="88"/>
      <c r="H1210" s="88"/>
      <c r="I1210" s="88"/>
      <c r="J1210" s="88"/>
      <c r="K1210" s="88"/>
    </row>
    <row r="1211" spans="2:11" hidden="1" x14ac:dyDescent="0.2">
      <c r="B1211" s="88"/>
      <c r="C1211" s="88"/>
      <c r="D1211" s="88"/>
      <c r="E1211" s="88"/>
      <c r="F1211" s="88"/>
      <c r="G1211" s="88"/>
      <c r="H1211" s="88"/>
      <c r="I1211" s="88"/>
      <c r="J1211" s="88"/>
      <c r="K1211" s="88"/>
    </row>
    <row r="1212" spans="2:11" hidden="1" x14ac:dyDescent="0.2">
      <c r="B1212" s="88"/>
      <c r="C1212" s="88"/>
      <c r="D1212" s="88"/>
      <c r="E1212" s="88"/>
      <c r="F1212" s="88"/>
      <c r="G1212" s="88"/>
      <c r="H1212" s="88"/>
      <c r="I1212" s="88"/>
      <c r="J1212" s="88"/>
      <c r="K1212" s="88"/>
    </row>
    <row r="1213" spans="2:11" hidden="1" x14ac:dyDescent="0.2">
      <c r="B1213" s="88"/>
      <c r="C1213" s="88"/>
      <c r="D1213" s="88"/>
      <c r="E1213" s="88"/>
      <c r="F1213" s="88"/>
      <c r="G1213" s="88"/>
      <c r="H1213" s="88"/>
      <c r="I1213" s="88"/>
      <c r="J1213" s="88"/>
      <c r="K1213" s="88"/>
    </row>
    <row r="1214" spans="2:11" hidden="1" x14ac:dyDescent="0.2">
      <c r="B1214" s="88"/>
      <c r="C1214" s="88"/>
      <c r="D1214" s="88"/>
      <c r="E1214" s="88"/>
      <c r="F1214" s="88"/>
      <c r="G1214" s="88"/>
      <c r="H1214" s="88"/>
      <c r="I1214" s="88"/>
      <c r="J1214" s="88"/>
      <c r="K1214" s="88"/>
    </row>
    <row r="1215" spans="2:11" hidden="1" x14ac:dyDescent="0.2">
      <c r="B1215" s="88"/>
      <c r="C1215" s="88"/>
      <c r="D1215" s="88"/>
      <c r="E1215" s="88"/>
      <c r="F1215" s="88"/>
      <c r="G1215" s="88"/>
      <c r="H1215" s="88"/>
      <c r="I1215" s="88"/>
      <c r="J1215" s="88"/>
      <c r="K1215" s="88"/>
    </row>
    <row r="1216" spans="2:11" hidden="1" x14ac:dyDescent="0.2">
      <c r="B1216" s="88"/>
      <c r="C1216" s="88"/>
      <c r="D1216" s="88"/>
      <c r="E1216" s="88"/>
      <c r="F1216" s="88"/>
      <c r="G1216" s="88"/>
      <c r="H1216" s="88"/>
      <c r="I1216" s="88"/>
      <c r="J1216" s="88"/>
      <c r="K1216" s="88"/>
    </row>
    <row r="1217" spans="2:11" hidden="1" x14ac:dyDescent="0.2">
      <c r="B1217" s="88"/>
      <c r="C1217" s="88"/>
      <c r="D1217" s="88"/>
      <c r="E1217" s="88"/>
      <c r="F1217" s="88"/>
      <c r="G1217" s="88"/>
      <c r="H1217" s="88"/>
      <c r="I1217" s="88"/>
      <c r="J1217" s="88"/>
      <c r="K1217" s="88"/>
    </row>
    <row r="1218" spans="2:11" hidden="1" x14ac:dyDescent="0.2">
      <c r="B1218" s="88"/>
      <c r="C1218" s="88"/>
      <c r="D1218" s="88"/>
      <c r="E1218" s="88"/>
      <c r="F1218" s="88"/>
      <c r="G1218" s="88"/>
      <c r="H1218" s="88"/>
      <c r="I1218" s="88"/>
      <c r="J1218" s="88"/>
      <c r="K1218" s="88"/>
    </row>
    <row r="1219" spans="2:11" hidden="1" x14ac:dyDescent="0.2">
      <c r="B1219" s="88"/>
      <c r="C1219" s="88"/>
      <c r="D1219" s="88"/>
      <c r="E1219" s="88"/>
      <c r="F1219" s="88"/>
      <c r="G1219" s="88"/>
      <c r="H1219" s="88"/>
      <c r="I1219" s="88"/>
      <c r="J1219" s="88"/>
      <c r="K1219" s="88"/>
    </row>
    <row r="1220" spans="2:11" hidden="1" x14ac:dyDescent="0.2">
      <c r="B1220" s="88"/>
      <c r="C1220" s="88"/>
      <c r="D1220" s="88"/>
      <c r="E1220" s="88"/>
      <c r="F1220" s="88"/>
      <c r="G1220" s="88"/>
      <c r="H1220" s="88"/>
      <c r="I1220" s="88"/>
      <c r="J1220" s="88"/>
      <c r="K1220" s="88"/>
    </row>
    <row r="1221" spans="2:11" hidden="1" x14ac:dyDescent="0.2">
      <c r="B1221" s="88"/>
      <c r="C1221" s="88"/>
      <c r="D1221" s="88"/>
      <c r="E1221" s="88"/>
      <c r="F1221" s="88"/>
      <c r="G1221" s="88"/>
      <c r="H1221" s="88"/>
      <c r="I1221" s="88"/>
      <c r="J1221" s="88"/>
      <c r="K1221" s="88"/>
    </row>
    <row r="1222" spans="2:11" hidden="1" x14ac:dyDescent="0.2">
      <c r="B1222" s="88"/>
      <c r="C1222" s="88"/>
      <c r="D1222" s="88"/>
      <c r="E1222" s="88"/>
      <c r="F1222" s="88"/>
      <c r="G1222" s="88"/>
      <c r="H1222" s="88"/>
      <c r="I1222" s="88"/>
      <c r="J1222" s="88"/>
      <c r="K1222" s="88"/>
    </row>
    <row r="1223" spans="2:11" hidden="1" x14ac:dyDescent="0.2">
      <c r="B1223" s="88"/>
      <c r="C1223" s="88"/>
      <c r="D1223" s="88"/>
      <c r="E1223" s="88"/>
      <c r="F1223" s="88"/>
      <c r="G1223" s="88"/>
      <c r="H1223" s="88"/>
      <c r="I1223" s="88"/>
      <c r="J1223" s="88"/>
      <c r="K1223" s="88"/>
    </row>
    <row r="1224" spans="2:11" hidden="1" x14ac:dyDescent="0.2">
      <c r="B1224" s="88"/>
      <c r="C1224" s="88"/>
      <c r="D1224" s="88"/>
      <c r="E1224" s="88"/>
      <c r="F1224" s="88"/>
      <c r="G1224" s="88"/>
      <c r="H1224" s="88"/>
      <c r="I1224" s="88"/>
      <c r="J1224" s="88"/>
      <c r="K1224" s="88"/>
    </row>
    <row r="1225" spans="2:11" hidden="1" x14ac:dyDescent="0.2">
      <c r="B1225" s="88"/>
      <c r="C1225" s="88"/>
      <c r="D1225" s="88"/>
      <c r="E1225" s="88"/>
      <c r="F1225" s="88"/>
      <c r="G1225" s="88"/>
      <c r="H1225" s="88"/>
      <c r="I1225" s="88"/>
      <c r="J1225" s="88"/>
      <c r="K1225" s="88"/>
    </row>
    <row r="1226" spans="2:11" hidden="1" x14ac:dyDescent="0.2">
      <c r="B1226" s="88"/>
      <c r="C1226" s="88"/>
      <c r="D1226" s="88"/>
      <c r="E1226" s="88"/>
      <c r="F1226" s="88"/>
      <c r="G1226" s="88"/>
      <c r="H1226" s="88"/>
      <c r="I1226" s="88"/>
      <c r="J1226" s="88"/>
      <c r="K1226" s="88"/>
    </row>
    <row r="1227" spans="2:11" hidden="1" x14ac:dyDescent="0.2">
      <c r="B1227" s="88"/>
      <c r="C1227" s="88"/>
      <c r="D1227" s="88"/>
      <c r="E1227" s="88"/>
      <c r="F1227" s="88"/>
      <c r="G1227" s="88"/>
      <c r="H1227" s="88"/>
      <c r="I1227" s="88"/>
      <c r="J1227" s="88"/>
      <c r="K1227" s="88"/>
    </row>
    <row r="1228" spans="2:11" hidden="1" x14ac:dyDescent="0.2">
      <c r="B1228" s="88"/>
      <c r="C1228" s="88"/>
      <c r="D1228" s="88"/>
      <c r="E1228" s="88"/>
      <c r="F1228" s="88"/>
      <c r="G1228" s="88"/>
      <c r="H1228" s="88"/>
      <c r="I1228" s="88"/>
      <c r="J1228" s="88"/>
      <c r="K1228" s="88"/>
    </row>
    <row r="1229" spans="2:11" hidden="1" x14ac:dyDescent="0.2">
      <c r="B1229" s="88"/>
      <c r="C1229" s="88"/>
      <c r="D1229" s="88"/>
      <c r="E1229" s="88"/>
      <c r="F1229" s="88"/>
      <c r="G1229" s="88"/>
      <c r="H1229" s="88"/>
      <c r="I1229" s="88"/>
      <c r="J1229" s="88"/>
      <c r="K1229" s="88"/>
    </row>
    <row r="1230" spans="2:11" hidden="1" x14ac:dyDescent="0.2">
      <c r="B1230" s="88"/>
      <c r="C1230" s="88"/>
      <c r="D1230" s="88"/>
      <c r="E1230" s="88"/>
      <c r="F1230" s="88"/>
      <c r="G1230" s="88"/>
      <c r="H1230" s="88"/>
      <c r="I1230" s="88"/>
      <c r="J1230" s="88"/>
      <c r="K1230" s="88"/>
    </row>
    <row r="1231" spans="2:11" hidden="1" x14ac:dyDescent="0.2">
      <c r="B1231" s="88"/>
      <c r="C1231" s="88"/>
      <c r="D1231" s="88"/>
      <c r="E1231" s="88"/>
      <c r="F1231" s="88"/>
      <c r="G1231" s="88"/>
      <c r="H1231" s="88"/>
      <c r="I1231" s="88"/>
      <c r="J1231" s="88"/>
      <c r="K1231" s="88"/>
    </row>
    <row r="1232" spans="2:11" hidden="1" x14ac:dyDescent="0.2">
      <c r="B1232" s="88"/>
      <c r="C1232" s="88"/>
      <c r="D1232" s="88"/>
      <c r="E1232" s="88"/>
      <c r="F1232" s="88"/>
      <c r="G1232" s="88"/>
      <c r="H1232" s="88"/>
      <c r="I1232" s="88"/>
      <c r="J1232" s="88"/>
      <c r="K1232" s="88"/>
    </row>
    <row r="1233" spans="2:11" hidden="1" x14ac:dyDescent="0.2">
      <c r="B1233" s="88"/>
      <c r="C1233" s="88"/>
      <c r="D1233" s="88"/>
      <c r="E1233" s="88"/>
      <c r="F1233" s="88"/>
      <c r="G1233" s="88"/>
      <c r="H1233" s="88"/>
      <c r="I1233" s="88"/>
      <c r="J1233" s="88"/>
      <c r="K1233" s="88"/>
    </row>
    <row r="1234" spans="2:11" hidden="1" x14ac:dyDescent="0.2">
      <c r="B1234" s="88"/>
      <c r="C1234" s="88"/>
      <c r="D1234" s="88"/>
      <c r="E1234" s="88"/>
      <c r="F1234" s="88"/>
      <c r="G1234" s="88"/>
      <c r="H1234" s="88"/>
      <c r="I1234" s="88"/>
      <c r="J1234" s="88"/>
      <c r="K1234" s="88"/>
    </row>
    <row r="1235" spans="2:11" hidden="1" x14ac:dyDescent="0.2">
      <c r="B1235" s="88"/>
      <c r="C1235" s="88"/>
      <c r="D1235" s="88"/>
      <c r="E1235" s="88"/>
      <c r="F1235" s="88"/>
      <c r="G1235" s="88"/>
      <c r="H1235" s="88"/>
      <c r="I1235" s="88"/>
      <c r="J1235" s="88"/>
      <c r="K1235" s="88"/>
    </row>
    <row r="1236" spans="2:11" hidden="1" x14ac:dyDescent="0.2">
      <c r="B1236" s="88"/>
      <c r="C1236" s="88"/>
      <c r="D1236" s="88"/>
      <c r="E1236" s="88"/>
      <c r="F1236" s="88"/>
      <c r="G1236" s="88"/>
      <c r="H1236" s="88"/>
      <c r="I1236" s="88"/>
      <c r="J1236" s="88"/>
      <c r="K1236" s="88"/>
    </row>
    <row r="1237" spans="2:11" hidden="1" x14ac:dyDescent="0.2">
      <c r="B1237" s="88"/>
      <c r="C1237" s="88"/>
      <c r="D1237" s="88"/>
      <c r="E1237" s="88"/>
      <c r="F1237" s="88"/>
      <c r="G1237" s="88"/>
      <c r="H1237" s="88"/>
      <c r="I1237" s="88"/>
      <c r="J1237" s="88"/>
      <c r="K1237" s="88"/>
    </row>
    <row r="1238" spans="2:11" hidden="1" x14ac:dyDescent="0.2">
      <c r="B1238" s="88"/>
      <c r="C1238" s="88"/>
      <c r="D1238" s="88"/>
      <c r="E1238" s="88"/>
      <c r="F1238" s="88"/>
      <c r="G1238" s="88"/>
      <c r="H1238" s="88"/>
      <c r="I1238" s="88"/>
      <c r="J1238" s="88"/>
      <c r="K1238" s="88"/>
    </row>
    <row r="1239" spans="2:11" hidden="1" x14ac:dyDescent="0.2">
      <c r="B1239" s="88"/>
      <c r="C1239" s="88"/>
      <c r="D1239" s="88"/>
      <c r="E1239" s="88"/>
      <c r="F1239" s="88"/>
      <c r="G1239" s="88"/>
      <c r="H1239" s="88"/>
      <c r="I1239" s="88"/>
      <c r="J1239" s="88"/>
      <c r="K1239" s="88"/>
    </row>
    <row r="1240" spans="2:11" hidden="1" x14ac:dyDescent="0.2">
      <c r="B1240" s="88"/>
      <c r="C1240" s="88"/>
      <c r="D1240" s="88"/>
      <c r="E1240" s="88"/>
      <c r="F1240" s="88"/>
      <c r="G1240" s="88"/>
      <c r="H1240" s="88"/>
      <c r="I1240" s="88"/>
      <c r="J1240" s="88"/>
      <c r="K1240" s="88"/>
    </row>
    <row r="1241" spans="2:11" hidden="1" x14ac:dyDescent="0.2">
      <c r="B1241" s="88"/>
      <c r="C1241" s="88"/>
      <c r="D1241" s="88"/>
      <c r="E1241" s="88"/>
      <c r="F1241" s="88"/>
      <c r="G1241" s="88"/>
      <c r="H1241" s="88"/>
      <c r="I1241" s="88"/>
      <c r="J1241" s="88"/>
      <c r="K1241" s="88"/>
    </row>
    <row r="1242" spans="2:11" hidden="1" x14ac:dyDescent="0.2">
      <c r="B1242" s="88"/>
      <c r="C1242" s="88"/>
      <c r="D1242" s="88"/>
      <c r="E1242" s="88"/>
      <c r="F1242" s="88"/>
      <c r="G1242" s="88"/>
      <c r="H1242" s="88"/>
      <c r="I1242" s="88"/>
      <c r="J1242" s="88"/>
      <c r="K1242" s="88"/>
    </row>
    <row r="1243" spans="2:11" hidden="1" x14ac:dyDescent="0.2">
      <c r="B1243" s="88"/>
      <c r="C1243" s="88"/>
      <c r="D1243" s="88"/>
      <c r="E1243" s="88"/>
      <c r="F1243" s="88"/>
      <c r="G1243" s="88"/>
      <c r="H1243" s="88"/>
      <c r="I1243" s="88"/>
      <c r="J1243" s="88"/>
      <c r="K1243" s="88"/>
    </row>
    <row r="1244" spans="2:11" hidden="1" x14ac:dyDescent="0.2">
      <c r="B1244" s="88"/>
      <c r="C1244" s="88"/>
      <c r="D1244" s="88"/>
      <c r="E1244" s="88"/>
      <c r="F1244" s="88"/>
      <c r="G1244" s="88"/>
      <c r="H1244" s="88"/>
      <c r="I1244" s="88"/>
      <c r="J1244" s="88"/>
      <c r="K1244" s="88"/>
    </row>
    <row r="1245" spans="2:11" hidden="1" x14ac:dyDescent="0.2">
      <c r="B1245" s="88"/>
      <c r="C1245" s="88"/>
      <c r="D1245" s="88"/>
      <c r="E1245" s="88"/>
      <c r="F1245" s="88"/>
      <c r="G1245" s="88"/>
      <c r="H1245" s="88"/>
      <c r="I1245" s="88"/>
      <c r="J1245" s="88"/>
      <c r="K1245" s="88"/>
    </row>
    <row r="1246" spans="2:11" hidden="1" x14ac:dyDescent="0.2">
      <c r="B1246" s="88"/>
      <c r="C1246" s="88"/>
      <c r="D1246" s="88"/>
      <c r="E1246" s="88"/>
      <c r="F1246" s="88"/>
      <c r="G1246" s="88"/>
      <c r="H1246" s="88"/>
      <c r="I1246" s="88"/>
      <c r="J1246" s="88"/>
      <c r="K1246" s="88"/>
    </row>
    <row r="1247" spans="2:11" hidden="1" x14ac:dyDescent="0.2">
      <c r="B1247" s="88"/>
      <c r="C1247" s="88"/>
      <c r="D1247" s="88"/>
      <c r="E1247" s="88"/>
      <c r="F1247" s="88"/>
      <c r="G1247" s="88"/>
      <c r="H1247" s="88"/>
      <c r="I1247" s="88"/>
      <c r="J1247" s="88"/>
      <c r="K1247" s="88"/>
    </row>
    <row r="1248" spans="2:11" hidden="1" x14ac:dyDescent="0.2">
      <c r="B1248" s="88"/>
      <c r="C1248" s="88"/>
      <c r="D1248" s="88"/>
      <c r="E1248" s="88"/>
      <c r="F1248" s="88"/>
      <c r="G1248" s="88"/>
      <c r="H1248" s="88"/>
      <c r="I1248" s="88"/>
      <c r="J1248" s="88"/>
      <c r="K1248" s="88"/>
    </row>
    <row r="1249" spans="2:11" hidden="1" x14ac:dyDescent="0.2">
      <c r="B1249" s="88"/>
      <c r="C1249" s="88"/>
      <c r="D1249" s="88"/>
      <c r="E1249" s="88"/>
      <c r="F1249" s="88"/>
      <c r="G1249" s="88"/>
      <c r="H1249" s="88"/>
      <c r="I1249" s="88"/>
      <c r="J1249" s="88"/>
      <c r="K1249" s="88"/>
    </row>
    <row r="1250" spans="2:11" hidden="1" x14ac:dyDescent="0.2">
      <c r="B1250" s="88"/>
      <c r="C1250" s="88"/>
      <c r="D1250" s="88"/>
      <c r="E1250" s="88"/>
      <c r="F1250" s="88"/>
      <c r="G1250" s="88"/>
      <c r="H1250" s="88"/>
      <c r="I1250" s="88"/>
      <c r="J1250" s="88"/>
      <c r="K1250" s="88"/>
    </row>
    <row r="1251" spans="2:11" hidden="1" x14ac:dyDescent="0.2">
      <c r="B1251" s="88"/>
      <c r="C1251" s="88"/>
      <c r="D1251" s="88"/>
      <c r="E1251" s="88"/>
      <c r="F1251" s="88"/>
      <c r="G1251" s="88"/>
      <c r="H1251" s="88"/>
      <c r="I1251" s="88"/>
      <c r="J1251" s="88"/>
      <c r="K1251" s="88"/>
    </row>
    <row r="1252" spans="2:11" hidden="1" x14ac:dyDescent="0.2">
      <c r="B1252" s="88"/>
      <c r="C1252" s="88"/>
      <c r="D1252" s="88"/>
      <c r="E1252" s="88"/>
      <c r="F1252" s="88"/>
      <c r="G1252" s="88"/>
      <c r="H1252" s="88"/>
      <c r="I1252" s="88"/>
      <c r="J1252" s="88"/>
      <c r="K1252" s="88"/>
    </row>
    <row r="1253" spans="2:11" hidden="1" x14ac:dyDescent="0.2">
      <c r="B1253" s="88"/>
      <c r="C1253" s="88"/>
      <c r="D1253" s="88"/>
      <c r="E1253" s="88"/>
      <c r="F1253" s="88"/>
      <c r="G1253" s="88"/>
      <c r="H1253" s="88"/>
      <c r="I1253" s="88"/>
      <c r="J1253" s="88"/>
      <c r="K1253" s="88"/>
    </row>
    <row r="1254" spans="2:11" hidden="1" x14ac:dyDescent="0.2">
      <c r="B1254" s="88"/>
      <c r="C1254" s="88"/>
      <c r="D1254" s="88"/>
      <c r="E1254" s="88"/>
      <c r="F1254" s="88"/>
      <c r="G1254" s="88"/>
      <c r="H1254" s="88"/>
      <c r="I1254" s="88"/>
      <c r="J1254" s="88"/>
      <c r="K1254" s="88"/>
    </row>
    <row r="1255" spans="2:11" hidden="1" x14ac:dyDescent="0.2">
      <c r="B1255" s="88"/>
      <c r="C1255" s="88"/>
      <c r="D1255" s="88"/>
      <c r="E1255" s="88"/>
      <c r="F1255" s="88"/>
      <c r="G1255" s="88"/>
      <c r="H1255" s="88"/>
      <c r="I1255" s="88"/>
      <c r="J1255" s="88"/>
      <c r="K1255" s="88"/>
    </row>
    <row r="1256" spans="2:11" hidden="1" x14ac:dyDescent="0.2">
      <c r="B1256" s="88"/>
      <c r="C1256" s="88"/>
      <c r="D1256" s="88"/>
      <c r="E1256" s="88"/>
      <c r="F1256" s="88"/>
      <c r="G1256" s="88"/>
      <c r="H1256" s="88"/>
      <c r="I1256" s="88"/>
      <c r="J1256" s="88"/>
      <c r="K1256" s="88"/>
    </row>
    <row r="1257" spans="2:11" hidden="1" x14ac:dyDescent="0.2">
      <c r="B1257" s="88"/>
      <c r="C1257" s="88"/>
      <c r="D1257" s="88"/>
      <c r="E1257" s="88"/>
      <c r="F1257" s="88"/>
      <c r="G1257" s="88"/>
      <c r="H1257" s="88"/>
      <c r="I1257" s="88"/>
      <c r="J1257" s="88"/>
      <c r="K1257" s="88"/>
    </row>
    <row r="1258" spans="2:11" hidden="1" x14ac:dyDescent="0.2">
      <c r="B1258" s="88"/>
      <c r="C1258" s="88"/>
      <c r="D1258" s="88"/>
      <c r="E1258" s="88"/>
      <c r="F1258" s="88"/>
      <c r="G1258" s="88"/>
      <c r="H1258" s="88"/>
      <c r="I1258" s="88"/>
      <c r="J1258" s="88"/>
      <c r="K1258" s="88"/>
    </row>
    <row r="1259" spans="2:11" hidden="1" x14ac:dyDescent="0.2">
      <c r="B1259" s="88"/>
      <c r="C1259" s="88"/>
      <c r="D1259" s="88"/>
      <c r="E1259" s="88"/>
      <c r="F1259" s="88"/>
      <c r="G1259" s="88"/>
      <c r="H1259" s="88"/>
      <c r="I1259" s="88"/>
      <c r="J1259" s="88"/>
      <c r="K1259" s="88"/>
    </row>
    <row r="1260" spans="2:11" hidden="1" x14ac:dyDescent="0.2">
      <c r="B1260" s="88"/>
      <c r="C1260" s="88"/>
      <c r="D1260" s="88"/>
      <c r="E1260" s="88"/>
      <c r="F1260" s="88"/>
      <c r="G1260" s="88"/>
      <c r="H1260" s="88"/>
      <c r="I1260" s="88"/>
      <c r="J1260" s="88"/>
      <c r="K1260" s="88"/>
    </row>
    <row r="1261" spans="2:11" hidden="1" x14ac:dyDescent="0.2">
      <c r="B1261" s="88"/>
      <c r="C1261" s="88"/>
      <c r="D1261" s="88"/>
      <c r="E1261" s="88"/>
      <c r="F1261" s="88"/>
      <c r="G1261" s="88"/>
      <c r="H1261" s="88"/>
      <c r="I1261" s="88"/>
      <c r="J1261" s="88"/>
      <c r="K1261" s="88"/>
    </row>
    <row r="1262" spans="2:11" hidden="1" x14ac:dyDescent="0.2">
      <c r="B1262" s="88"/>
      <c r="C1262" s="88"/>
      <c r="D1262" s="88"/>
      <c r="E1262" s="88"/>
      <c r="F1262" s="88"/>
      <c r="G1262" s="88"/>
      <c r="H1262" s="88"/>
      <c r="I1262" s="88"/>
      <c r="J1262" s="88"/>
      <c r="K1262" s="88"/>
    </row>
    <row r="1263" spans="2:11" hidden="1" x14ac:dyDescent="0.2">
      <c r="B1263" s="88"/>
      <c r="C1263" s="88"/>
      <c r="D1263" s="88"/>
      <c r="E1263" s="88"/>
      <c r="F1263" s="88"/>
      <c r="G1263" s="88"/>
      <c r="H1263" s="88"/>
      <c r="I1263" s="88"/>
      <c r="J1263" s="88"/>
      <c r="K1263" s="88"/>
    </row>
    <row r="1264" spans="2:11" hidden="1" x14ac:dyDescent="0.2">
      <c r="B1264" s="88"/>
      <c r="C1264" s="88"/>
      <c r="D1264" s="88"/>
      <c r="E1264" s="88"/>
      <c r="F1264" s="88"/>
      <c r="G1264" s="88"/>
      <c r="H1264" s="88"/>
      <c r="I1264" s="88"/>
      <c r="J1264" s="88"/>
      <c r="K1264" s="88"/>
    </row>
    <row r="1265" spans="2:11" hidden="1" x14ac:dyDescent="0.2">
      <c r="B1265" s="88"/>
      <c r="C1265" s="88"/>
      <c r="D1265" s="88"/>
      <c r="E1265" s="88"/>
      <c r="F1265" s="88"/>
      <c r="G1265" s="88"/>
      <c r="H1265" s="88"/>
      <c r="I1265" s="88"/>
      <c r="J1265" s="88"/>
      <c r="K1265" s="88"/>
    </row>
    <row r="1266" spans="2:11" hidden="1" x14ac:dyDescent="0.2">
      <c r="B1266" s="88"/>
      <c r="C1266" s="88"/>
      <c r="D1266" s="88"/>
      <c r="E1266" s="88"/>
      <c r="F1266" s="88"/>
      <c r="G1266" s="88"/>
      <c r="H1266" s="88"/>
      <c r="I1266" s="88"/>
      <c r="J1266" s="88"/>
      <c r="K1266" s="88"/>
    </row>
    <row r="1267" spans="2:11" hidden="1" x14ac:dyDescent="0.2">
      <c r="B1267" s="88"/>
      <c r="C1267" s="88"/>
      <c r="D1267" s="88"/>
      <c r="E1267" s="88"/>
      <c r="F1267" s="88"/>
      <c r="G1267" s="88"/>
      <c r="H1267" s="88"/>
      <c r="I1267" s="88"/>
      <c r="J1267" s="88"/>
      <c r="K1267" s="88"/>
    </row>
    <row r="1268" spans="2:11" hidden="1" x14ac:dyDescent="0.2">
      <c r="B1268" s="88"/>
      <c r="C1268" s="88"/>
      <c r="D1268" s="88"/>
      <c r="E1268" s="88"/>
      <c r="F1268" s="88"/>
      <c r="G1268" s="88"/>
      <c r="H1268" s="88"/>
      <c r="I1268" s="88"/>
      <c r="J1268" s="88"/>
      <c r="K1268" s="88"/>
    </row>
    <row r="1269" spans="2:11" hidden="1" x14ac:dyDescent="0.2">
      <c r="B1269" s="88"/>
      <c r="C1269" s="88"/>
      <c r="D1269" s="88"/>
      <c r="E1269" s="88"/>
      <c r="F1269" s="88"/>
      <c r="G1269" s="88"/>
      <c r="H1269" s="88"/>
      <c r="I1269" s="88"/>
      <c r="J1269" s="88"/>
      <c r="K1269" s="88"/>
    </row>
    <row r="1270" spans="2:11" hidden="1" x14ac:dyDescent="0.2">
      <c r="B1270" s="88"/>
      <c r="C1270" s="88"/>
      <c r="D1270" s="88"/>
      <c r="E1270" s="88"/>
      <c r="F1270" s="88"/>
      <c r="G1270" s="88"/>
      <c r="H1270" s="88"/>
      <c r="I1270" s="88"/>
      <c r="J1270" s="88"/>
      <c r="K1270" s="88"/>
    </row>
    <row r="1271" spans="2:11" hidden="1" x14ac:dyDescent="0.2">
      <c r="B1271" s="88"/>
      <c r="C1271" s="88"/>
      <c r="D1271" s="88"/>
      <c r="E1271" s="88"/>
      <c r="F1271" s="88"/>
      <c r="G1271" s="88"/>
      <c r="H1271" s="88"/>
      <c r="I1271" s="88"/>
      <c r="J1271" s="88"/>
      <c r="K1271" s="88"/>
    </row>
    <row r="1272" spans="2:11" hidden="1" x14ac:dyDescent="0.2">
      <c r="B1272" s="88"/>
      <c r="C1272" s="88"/>
      <c r="D1272" s="88"/>
      <c r="E1272" s="88"/>
      <c r="F1272" s="88"/>
      <c r="G1272" s="88"/>
      <c r="H1272" s="88"/>
      <c r="I1272" s="88"/>
      <c r="J1272" s="88"/>
      <c r="K1272" s="88"/>
    </row>
    <row r="1273" spans="2:11" hidden="1" x14ac:dyDescent="0.2">
      <c r="B1273" s="88"/>
      <c r="C1273" s="88"/>
      <c r="D1273" s="88"/>
      <c r="E1273" s="88"/>
      <c r="F1273" s="88"/>
      <c r="G1273" s="88"/>
      <c r="H1273" s="88"/>
      <c r="I1273" s="88"/>
      <c r="J1273" s="88"/>
      <c r="K1273" s="88"/>
    </row>
    <row r="1274" spans="2:11" hidden="1" x14ac:dyDescent="0.2">
      <c r="B1274" s="88"/>
      <c r="C1274" s="88"/>
      <c r="D1274" s="88"/>
      <c r="E1274" s="88"/>
      <c r="F1274" s="88"/>
      <c r="G1274" s="88"/>
      <c r="H1274" s="88"/>
      <c r="I1274" s="88"/>
      <c r="J1274" s="88"/>
      <c r="K1274" s="88"/>
    </row>
    <row r="1275" spans="2:11" hidden="1" x14ac:dyDescent="0.2">
      <c r="B1275" s="88"/>
      <c r="C1275" s="88"/>
      <c r="D1275" s="88"/>
      <c r="E1275" s="88"/>
      <c r="F1275" s="88"/>
      <c r="G1275" s="88"/>
      <c r="H1275" s="88"/>
      <c r="I1275" s="88"/>
      <c r="J1275" s="88"/>
      <c r="K1275" s="88"/>
    </row>
    <row r="1276" spans="2:11" hidden="1" x14ac:dyDescent="0.2">
      <c r="B1276" s="88"/>
      <c r="C1276" s="88"/>
      <c r="D1276" s="88"/>
      <c r="E1276" s="88"/>
      <c r="F1276" s="88"/>
      <c r="G1276" s="88"/>
      <c r="H1276" s="88"/>
      <c r="I1276" s="88"/>
      <c r="J1276" s="88"/>
      <c r="K1276" s="88"/>
    </row>
    <row r="1277" spans="2:11" hidden="1" x14ac:dyDescent="0.2">
      <c r="B1277" s="88"/>
      <c r="C1277" s="88"/>
      <c r="D1277" s="88"/>
      <c r="E1277" s="88"/>
      <c r="F1277" s="88"/>
      <c r="G1277" s="88"/>
      <c r="H1277" s="88"/>
      <c r="I1277" s="88"/>
      <c r="J1277" s="88"/>
      <c r="K1277" s="88"/>
    </row>
    <row r="1278" spans="2:11" hidden="1" x14ac:dyDescent="0.2">
      <c r="B1278" s="88"/>
      <c r="C1278" s="88"/>
      <c r="D1278" s="88"/>
      <c r="E1278" s="88"/>
      <c r="F1278" s="88"/>
      <c r="G1278" s="88"/>
      <c r="H1278" s="88"/>
      <c r="I1278" s="88"/>
      <c r="J1278" s="88"/>
      <c r="K1278" s="88"/>
    </row>
    <row r="1279" spans="2:11" hidden="1" x14ac:dyDescent="0.2">
      <c r="B1279" s="88"/>
      <c r="C1279" s="88"/>
      <c r="D1279" s="88"/>
      <c r="E1279" s="88"/>
      <c r="F1279" s="88"/>
      <c r="G1279" s="88"/>
      <c r="H1279" s="88"/>
      <c r="I1279" s="88"/>
      <c r="J1279" s="88"/>
      <c r="K1279" s="88"/>
    </row>
    <row r="1280" spans="2:11" hidden="1" x14ac:dyDescent="0.2">
      <c r="B1280" s="88"/>
      <c r="C1280" s="88"/>
      <c r="D1280" s="88"/>
      <c r="E1280" s="88"/>
      <c r="F1280" s="88"/>
      <c r="G1280" s="88"/>
      <c r="H1280" s="88"/>
      <c r="I1280" s="88"/>
      <c r="J1280" s="88"/>
      <c r="K1280" s="88"/>
    </row>
    <row r="1281" spans="2:11" hidden="1" x14ac:dyDescent="0.2">
      <c r="B1281" s="88"/>
      <c r="C1281" s="88"/>
      <c r="D1281" s="88"/>
      <c r="E1281" s="88"/>
      <c r="F1281" s="88"/>
      <c r="G1281" s="88"/>
      <c r="H1281" s="88"/>
      <c r="I1281" s="88"/>
      <c r="J1281" s="88"/>
      <c r="K1281" s="88"/>
    </row>
    <row r="1282" spans="2:11" hidden="1" x14ac:dyDescent="0.2">
      <c r="B1282" s="88"/>
      <c r="C1282" s="88"/>
      <c r="D1282" s="88"/>
      <c r="E1282" s="88"/>
      <c r="F1282" s="88"/>
      <c r="G1282" s="88"/>
      <c r="H1282" s="88"/>
      <c r="I1282" s="88"/>
      <c r="J1282" s="88"/>
      <c r="K1282" s="88"/>
    </row>
    <row r="1283" spans="2:11" hidden="1" x14ac:dyDescent="0.2">
      <c r="B1283" s="88"/>
      <c r="C1283" s="88"/>
      <c r="D1283" s="88"/>
      <c r="E1283" s="88"/>
      <c r="F1283" s="88"/>
      <c r="G1283" s="88"/>
      <c r="H1283" s="88"/>
      <c r="I1283" s="88"/>
      <c r="J1283" s="88"/>
      <c r="K1283" s="88"/>
    </row>
    <row r="1284" spans="2:11" hidden="1" x14ac:dyDescent="0.2">
      <c r="B1284" s="88"/>
      <c r="C1284" s="88"/>
      <c r="D1284" s="88"/>
      <c r="E1284" s="88"/>
      <c r="F1284" s="88"/>
      <c r="G1284" s="88"/>
      <c r="H1284" s="88"/>
      <c r="I1284" s="88"/>
      <c r="J1284" s="88"/>
      <c r="K1284" s="88"/>
    </row>
    <row r="1285" spans="2:11" hidden="1" x14ac:dyDescent="0.2">
      <c r="B1285" s="88"/>
      <c r="C1285" s="88"/>
      <c r="D1285" s="88"/>
      <c r="E1285" s="88"/>
      <c r="F1285" s="88"/>
      <c r="G1285" s="88"/>
      <c r="H1285" s="88"/>
      <c r="I1285" s="88"/>
      <c r="J1285" s="88"/>
      <c r="K1285" s="88"/>
    </row>
    <row r="1286" spans="2:11" hidden="1" x14ac:dyDescent="0.2">
      <c r="B1286" s="88"/>
      <c r="C1286" s="88"/>
      <c r="D1286" s="88"/>
      <c r="E1286" s="88"/>
      <c r="F1286" s="88"/>
      <c r="G1286" s="88"/>
      <c r="H1286" s="88"/>
      <c r="I1286" s="88"/>
      <c r="J1286" s="88"/>
      <c r="K1286" s="88"/>
    </row>
    <row r="1287" spans="2:11" hidden="1" x14ac:dyDescent="0.2">
      <c r="B1287" s="88"/>
      <c r="C1287" s="88"/>
      <c r="D1287" s="88"/>
      <c r="E1287" s="88"/>
      <c r="F1287" s="88"/>
      <c r="G1287" s="88"/>
      <c r="H1287" s="88"/>
      <c r="I1287" s="88"/>
      <c r="J1287" s="88"/>
      <c r="K1287" s="88"/>
    </row>
    <row r="1288" spans="2:11" hidden="1" x14ac:dyDescent="0.2">
      <c r="B1288" s="88"/>
      <c r="C1288" s="88"/>
      <c r="D1288" s="88"/>
      <c r="E1288" s="88"/>
      <c r="F1288" s="88"/>
      <c r="G1288" s="88"/>
      <c r="H1288" s="88"/>
      <c r="I1288" s="88"/>
      <c r="J1288" s="88"/>
      <c r="K1288" s="88"/>
    </row>
    <row r="1289" spans="2:11" hidden="1" x14ac:dyDescent="0.2">
      <c r="B1289" s="88"/>
      <c r="C1289" s="88"/>
      <c r="D1289" s="88"/>
      <c r="E1289" s="88"/>
      <c r="F1289" s="88"/>
      <c r="G1289" s="88"/>
      <c r="H1289" s="88"/>
      <c r="I1289" s="88"/>
      <c r="J1289" s="88"/>
      <c r="K1289" s="88"/>
    </row>
    <row r="1290" spans="2:11" hidden="1" x14ac:dyDescent="0.2">
      <c r="B1290" s="88"/>
      <c r="C1290" s="88"/>
      <c r="D1290" s="88"/>
      <c r="E1290" s="88"/>
      <c r="F1290" s="88"/>
      <c r="G1290" s="88"/>
      <c r="H1290" s="88"/>
      <c r="I1290" s="88"/>
      <c r="J1290" s="88"/>
      <c r="K1290" s="88"/>
    </row>
    <row r="1291" spans="2:11" hidden="1" x14ac:dyDescent="0.2">
      <c r="B1291" s="88"/>
      <c r="C1291" s="88"/>
      <c r="D1291" s="88"/>
      <c r="E1291" s="88"/>
      <c r="F1291" s="88"/>
      <c r="G1291" s="88"/>
      <c r="H1291" s="88"/>
      <c r="I1291" s="88"/>
      <c r="J1291" s="88"/>
      <c r="K1291" s="88"/>
    </row>
    <row r="1292" spans="2:11" hidden="1" x14ac:dyDescent="0.2">
      <c r="B1292" s="88"/>
      <c r="C1292" s="88"/>
      <c r="D1292" s="88"/>
      <c r="E1292" s="88"/>
      <c r="F1292" s="88"/>
      <c r="G1292" s="88"/>
      <c r="H1292" s="88"/>
      <c r="I1292" s="88"/>
      <c r="J1292" s="88"/>
      <c r="K1292" s="88"/>
    </row>
    <row r="1293" spans="2:11" hidden="1" x14ac:dyDescent="0.2">
      <c r="B1293" s="88"/>
      <c r="C1293" s="88"/>
      <c r="D1293" s="88"/>
      <c r="E1293" s="88"/>
      <c r="F1293" s="88"/>
      <c r="G1293" s="88"/>
      <c r="H1293" s="88"/>
      <c r="I1293" s="88"/>
      <c r="J1293" s="88"/>
      <c r="K1293" s="88"/>
    </row>
    <row r="1294" spans="2:11" hidden="1" x14ac:dyDescent="0.2">
      <c r="B1294" s="88"/>
      <c r="C1294" s="88"/>
      <c r="D1294" s="88"/>
      <c r="E1294" s="88"/>
      <c r="F1294" s="88"/>
      <c r="G1294" s="88"/>
      <c r="H1294" s="88"/>
      <c r="I1294" s="88"/>
      <c r="J1294" s="88"/>
      <c r="K1294" s="88"/>
    </row>
    <row r="1295" spans="2:11" hidden="1" x14ac:dyDescent="0.2">
      <c r="B1295" s="88"/>
      <c r="C1295" s="88"/>
      <c r="D1295" s="88"/>
      <c r="E1295" s="88"/>
      <c r="F1295" s="88"/>
      <c r="G1295" s="88"/>
      <c r="H1295" s="88"/>
      <c r="I1295" s="88"/>
      <c r="J1295" s="88"/>
      <c r="K1295" s="88"/>
    </row>
    <row r="1296" spans="2:11" hidden="1" x14ac:dyDescent="0.2">
      <c r="B1296" s="88"/>
      <c r="C1296" s="88"/>
      <c r="D1296" s="88"/>
      <c r="E1296" s="88"/>
      <c r="F1296" s="88"/>
      <c r="G1296" s="88"/>
      <c r="H1296" s="88"/>
      <c r="I1296" s="88"/>
      <c r="J1296" s="88"/>
      <c r="K1296" s="88"/>
    </row>
    <row r="1297" spans="2:11" hidden="1" x14ac:dyDescent="0.2">
      <c r="B1297" s="88"/>
      <c r="C1297" s="88"/>
      <c r="D1297" s="88"/>
      <c r="E1297" s="88"/>
      <c r="F1297" s="88"/>
      <c r="G1297" s="88"/>
      <c r="H1297" s="88"/>
      <c r="I1297" s="88"/>
      <c r="J1297" s="88"/>
      <c r="K1297" s="88"/>
    </row>
    <row r="1298" spans="2:11" hidden="1" x14ac:dyDescent="0.2">
      <c r="B1298" s="88"/>
      <c r="C1298" s="88"/>
      <c r="D1298" s="88"/>
      <c r="E1298" s="88"/>
      <c r="F1298" s="88"/>
      <c r="G1298" s="88"/>
      <c r="H1298" s="88"/>
      <c r="I1298" s="88"/>
      <c r="J1298" s="88"/>
      <c r="K1298" s="88"/>
    </row>
    <row r="1299" spans="2:11" hidden="1" x14ac:dyDescent="0.2">
      <c r="B1299" s="88"/>
      <c r="C1299" s="88"/>
      <c r="D1299" s="88"/>
      <c r="E1299" s="88"/>
      <c r="F1299" s="88"/>
      <c r="G1299" s="88"/>
      <c r="H1299" s="88"/>
      <c r="I1299" s="88"/>
      <c r="J1299" s="88"/>
      <c r="K1299" s="88"/>
    </row>
    <row r="1300" spans="2:11" hidden="1" x14ac:dyDescent="0.2">
      <c r="B1300" s="88"/>
      <c r="C1300" s="88"/>
      <c r="D1300" s="88"/>
      <c r="E1300" s="88"/>
      <c r="F1300" s="88"/>
      <c r="G1300" s="88"/>
      <c r="H1300" s="88"/>
      <c r="I1300" s="88"/>
      <c r="J1300" s="88"/>
      <c r="K1300" s="88"/>
    </row>
    <row r="1301" spans="2:11" hidden="1" x14ac:dyDescent="0.2">
      <c r="B1301" s="88"/>
      <c r="C1301" s="88"/>
      <c r="D1301" s="88"/>
      <c r="E1301" s="88"/>
      <c r="F1301" s="88"/>
      <c r="G1301" s="88"/>
      <c r="H1301" s="88"/>
      <c r="I1301" s="88"/>
      <c r="J1301" s="88"/>
      <c r="K1301" s="88"/>
    </row>
    <row r="1302" spans="2:11" hidden="1" x14ac:dyDescent="0.2">
      <c r="B1302" s="88"/>
      <c r="C1302" s="88"/>
      <c r="D1302" s="88"/>
      <c r="E1302" s="88"/>
      <c r="F1302" s="88"/>
      <c r="G1302" s="88"/>
      <c r="H1302" s="88"/>
      <c r="I1302" s="88"/>
      <c r="J1302" s="88"/>
      <c r="K1302" s="88"/>
    </row>
    <row r="1303" spans="2:11" hidden="1" x14ac:dyDescent="0.2">
      <c r="B1303" s="88"/>
      <c r="C1303" s="88"/>
      <c r="D1303" s="88"/>
      <c r="E1303" s="88"/>
      <c r="F1303" s="88"/>
      <c r="G1303" s="88"/>
      <c r="H1303" s="88"/>
      <c r="I1303" s="88"/>
      <c r="J1303" s="88"/>
      <c r="K1303" s="88"/>
    </row>
    <row r="1304" spans="2:11" hidden="1" x14ac:dyDescent="0.2">
      <c r="B1304" s="88"/>
      <c r="C1304" s="88"/>
      <c r="D1304" s="88"/>
      <c r="E1304" s="88"/>
      <c r="F1304" s="88"/>
      <c r="G1304" s="88"/>
      <c r="H1304" s="88"/>
      <c r="I1304" s="88"/>
      <c r="J1304" s="88"/>
      <c r="K1304" s="88"/>
    </row>
    <row r="1305" spans="2:11" hidden="1" x14ac:dyDescent="0.2">
      <c r="B1305" s="88"/>
      <c r="C1305" s="88"/>
      <c r="D1305" s="88"/>
      <c r="E1305" s="88"/>
      <c r="F1305" s="88"/>
      <c r="G1305" s="88"/>
      <c r="H1305" s="88"/>
      <c r="I1305" s="88"/>
      <c r="J1305" s="88"/>
      <c r="K1305" s="88"/>
    </row>
    <row r="1306" spans="2:11" hidden="1" x14ac:dyDescent="0.2">
      <c r="B1306" s="88"/>
      <c r="C1306" s="88"/>
      <c r="D1306" s="88"/>
      <c r="E1306" s="88"/>
      <c r="F1306" s="88"/>
      <c r="G1306" s="88"/>
      <c r="H1306" s="88"/>
      <c r="I1306" s="88"/>
      <c r="J1306" s="88"/>
      <c r="K1306" s="88"/>
    </row>
    <row r="1307" spans="2:11" hidden="1" x14ac:dyDescent="0.2">
      <c r="B1307" s="88"/>
      <c r="C1307" s="88"/>
      <c r="D1307" s="88"/>
      <c r="E1307" s="88"/>
      <c r="F1307" s="88"/>
      <c r="G1307" s="88"/>
      <c r="H1307" s="88"/>
      <c r="I1307" s="88"/>
      <c r="J1307" s="88"/>
      <c r="K1307" s="88"/>
    </row>
    <row r="1308" spans="2:11" hidden="1" x14ac:dyDescent="0.2">
      <c r="B1308" s="88"/>
      <c r="C1308" s="88"/>
      <c r="D1308" s="88"/>
      <c r="E1308" s="88"/>
      <c r="F1308" s="88"/>
      <c r="G1308" s="88"/>
      <c r="H1308" s="88"/>
      <c r="I1308" s="88"/>
      <c r="J1308" s="88"/>
      <c r="K1308" s="88"/>
    </row>
    <row r="1309" spans="2:11" hidden="1" x14ac:dyDescent="0.2">
      <c r="B1309" s="88"/>
      <c r="C1309" s="88"/>
      <c r="D1309" s="88"/>
      <c r="E1309" s="88"/>
      <c r="F1309" s="88"/>
      <c r="G1309" s="88"/>
      <c r="H1309" s="88"/>
      <c r="I1309" s="88"/>
      <c r="J1309" s="88"/>
      <c r="K1309" s="88"/>
    </row>
    <row r="1310" spans="2:11" hidden="1" x14ac:dyDescent="0.2">
      <c r="B1310" s="88"/>
      <c r="C1310" s="88"/>
      <c r="D1310" s="88"/>
      <c r="E1310" s="88"/>
      <c r="F1310" s="88"/>
      <c r="G1310" s="88"/>
      <c r="H1310" s="88"/>
      <c r="I1310" s="88"/>
      <c r="J1310" s="88"/>
      <c r="K1310" s="88"/>
    </row>
    <row r="1311" spans="2:11" hidden="1" x14ac:dyDescent="0.2">
      <c r="B1311" s="88"/>
      <c r="C1311" s="88"/>
      <c r="D1311" s="88"/>
      <c r="E1311" s="88"/>
      <c r="F1311" s="88"/>
      <c r="G1311" s="88"/>
      <c r="H1311" s="88"/>
      <c r="I1311" s="88"/>
      <c r="J1311" s="88"/>
      <c r="K1311" s="88"/>
    </row>
    <row r="1312" spans="2:11" hidden="1" x14ac:dyDescent="0.2">
      <c r="B1312" s="88"/>
      <c r="C1312" s="88"/>
      <c r="D1312" s="88"/>
      <c r="E1312" s="88"/>
      <c r="F1312" s="88"/>
      <c r="G1312" s="88"/>
      <c r="H1312" s="88"/>
      <c r="I1312" s="88"/>
      <c r="J1312" s="88"/>
      <c r="K1312" s="88"/>
    </row>
    <row r="1313" spans="2:11" hidden="1" x14ac:dyDescent="0.2">
      <c r="B1313" s="88"/>
      <c r="C1313" s="88"/>
      <c r="D1313" s="88"/>
      <c r="E1313" s="88"/>
      <c r="F1313" s="88"/>
      <c r="G1313" s="88"/>
      <c r="H1313" s="88"/>
      <c r="I1313" s="88"/>
      <c r="J1313" s="88"/>
      <c r="K1313" s="88"/>
    </row>
    <row r="1314" spans="2:11" hidden="1" x14ac:dyDescent="0.2">
      <c r="B1314" s="88"/>
      <c r="C1314" s="88"/>
      <c r="D1314" s="88"/>
      <c r="E1314" s="88"/>
      <c r="F1314" s="88"/>
      <c r="G1314" s="88"/>
      <c r="H1314" s="88"/>
      <c r="I1314" s="88"/>
      <c r="J1314" s="88"/>
      <c r="K1314" s="88"/>
    </row>
    <row r="1315" spans="2:11" hidden="1" x14ac:dyDescent="0.2">
      <c r="B1315" s="88"/>
      <c r="C1315" s="88"/>
      <c r="D1315" s="88"/>
      <c r="E1315" s="88"/>
      <c r="F1315" s="88"/>
      <c r="G1315" s="88"/>
      <c r="H1315" s="88"/>
      <c r="I1315" s="88"/>
      <c r="J1315" s="88"/>
      <c r="K1315" s="88"/>
    </row>
    <row r="1316" spans="2:11" hidden="1" x14ac:dyDescent="0.2">
      <c r="B1316" s="88"/>
      <c r="C1316" s="88"/>
      <c r="D1316" s="88"/>
      <c r="E1316" s="88"/>
      <c r="F1316" s="88"/>
      <c r="G1316" s="88"/>
      <c r="H1316" s="88"/>
      <c r="I1316" s="88"/>
      <c r="J1316" s="88"/>
      <c r="K1316" s="88"/>
    </row>
    <row r="1317" spans="2:11" hidden="1" x14ac:dyDescent="0.2">
      <c r="B1317" s="88"/>
      <c r="C1317" s="88"/>
      <c r="D1317" s="88"/>
      <c r="E1317" s="88"/>
      <c r="F1317" s="88"/>
      <c r="G1317" s="88"/>
      <c r="H1317" s="88"/>
      <c r="I1317" s="88"/>
      <c r="J1317" s="88"/>
      <c r="K1317" s="88"/>
    </row>
    <row r="1318" spans="2:11" hidden="1" x14ac:dyDescent="0.2">
      <c r="B1318" s="88"/>
      <c r="C1318" s="88"/>
      <c r="D1318" s="88"/>
      <c r="E1318" s="88"/>
      <c r="F1318" s="88"/>
      <c r="G1318" s="88"/>
      <c r="H1318" s="88"/>
      <c r="I1318" s="88"/>
      <c r="J1318" s="88"/>
      <c r="K1318" s="88"/>
    </row>
    <row r="1319" spans="2:11" hidden="1" x14ac:dyDescent="0.2">
      <c r="B1319" s="88"/>
      <c r="C1319" s="88"/>
      <c r="D1319" s="88"/>
      <c r="E1319" s="88"/>
      <c r="F1319" s="88"/>
      <c r="G1319" s="88"/>
      <c r="H1319" s="88"/>
      <c r="I1319" s="88"/>
      <c r="J1319" s="88"/>
      <c r="K1319" s="88"/>
    </row>
    <row r="1320" spans="2:11" hidden="1" x14ac:dyDescent="0.2">
      <c r="B1320" s="88"/>
      <c r="C1320" s="88"/>
      <c r="D1320" s="88"/>
      <c r="E1320" s="88"/>
      <c r="F1320" s="88"/>
      <c r="G1320" s="88"/>
      <c r="H1320" s="88"/>
      <c r="I1320" s="88"/>
      <c r="J1320" s="88"/>
      <c r="K1320" s="88"/>
    </row>
    <row r="1321" spans="2:11" hidden="1" x14ac:dyDescent="0.2">
      <c r="B1321" s="88"/>
      <c r="C1321" s="88"/>
      <c r="D1321" s="88"/>
      <c r="E1321" s="88"/>
      <c r="F1321" s="88"/>
      <c r="G1321" s="88"/>
      <c r="H1321" s="88"/>
      <c r="I1321" s="88"/>
      <c r="J1321" s="88"/>
      <c r="K1321" s="88"/>
    </row>
    <row r="1322" spans="2:11" hidden="1" x14ac:dyDescent="0.2">
      <c r="B1322" s="88"/>
      <c r="C1322" s="88"/>
      <c r="D1322" s="88"/>
      <c r="E1322" s="88"/>
      <c r="F1322" s="88"/>
      <c r="G1322" s="88"/>
      <c r="H1322" s="88"/>
      <c r="I1322" s="88"/>
      <c r="J1322" s="88"/>
      <c r="K1322" s="88"/>
    </row>
    <row r="1323" spans="2:11" hidden="1" x14ac:dyDescent="0.2">
      <c r="B1323" s="88"/>
      <c r="C1323" s="88"/>
      <c r="D1323" s="88"/>
      <c r="E1323" s="88"/>
      <c r="F1323" s="88"/>
      <c r="G1323" s="88"/>
      <c r="H1323" s="88"/>
      <c r="I1323" s="88"/>
      <c r="J1323" s="88"/>
      <c r="K1323" s="88"/>
    </row>
    <row r="1324" spans="2:11" hidden="1" x14ac:dyDescent="0.2">
      <c r="B1324" s="88"/>
      <c r="C1324" s="88"/>
      <c r="D1324" s="88"/>
      <c r="E1324" s="88"/>
      <c r="F1324" s="88"/>
      <c r="G1324" s="88"/>
      <c r="H1324" s="88"/>
      <c r="I1324" s="88"/>
      <c r="J1324" s="88"/>
      <c r="K1324" s="88"/>
    </row>
    <row r="1325" spans="2:11" hidden="1" x14ac:dyDescent="0.2">
      <c r="B1325" s="88"/>
      <c r="C1325" s="88"/>
      <c r="D1325" s="88"/>
      <c r="E1325" s="88"/>
      <c r="F1325" s="88"/>
      <c r="G1325" s="88"/>
      <c r="H1325" s="88"/>
      <c r="I1325" s="88"/>
      <c r="J1325" s="88"/>
      <c r="K1325" s="88"/>
    </row>
    <row r="1326" spans="2:11" hidden="1" x14ac:dyDescent="0.2">
      <c r="B1326" s="88"/>
      <c r="C1326" s="88"/>
      <c r="D1326" s="88"/>
      <c r="E1326" s="88"/>
      <c r="F1326" s="88"/>
      <c r="G1326" s="88"/>
      <c r="H1326" s="88"/>
      <c r="I1326" s="88"/>
      <c r="J1326" s="88"/>
      <c r="K1326" s="88"/>
    </row>
    <row r="1327" spans="2:11" hidden="1" x14ac:dyDescent="0.2">
      <c r="B1327" s="88"/>
      <c r="C1327" s="88"/>
      <c r="D1327" s="88"/>
      <c r="E1327" s="88"/>
      <c r="F1327" s="88"/>
      <c r="G1327" s="88"/>
      <c r="H1327" s="88"/>
      <c r="I1327" s="88"/>
      <c r="J1327" s="88"/>
      <c r="K1327" s="88"/>
    </row>
    <row r="1328" spans="2:11" hidden="1" x14ac:dyDescent="0.2">
      <c r="B1328" s="88"/>
      <c r="C1328" s="88"/>
      <c r="D1328" s="88"/>
      <c r="E1328" s="88"/>
      <c r="F1328" s="88"/>
      <c r="G1328" s="88"/>
      <c r="H1328" s="88"/>
      <c r="I1328" s="88"/>
      <c r="J1328" s="88"/>
      <c r="K1328" s="88"/>
    </row>
    <row r="1329" spans="2:11" hidden="1" x14ac:dyDescent="0.2">
      <c r="B1329" s="88"/>
      <c r="C1329" s="88"/>
      <c r="D1329" s="88"/>
      <c r="E1329" s="88"/>
      <c r="F1329" s="88"/>
      <c r="G1329" s="88"/>
      <c r="H1329" s="88"/>
      <c r="I1329" s="88"/>
      <c r="J1329" s="88"/>
      <c r="K1329" s="88"/>
    </row>
    <row r="1330" spans="2:11" hidden="1" x14ac:dyDescent="0.2">
      <c r="B1330" s="88"/>
      <c r="C1330" s="88"/>
      <c r="D1330" s="88"/>
      <c r="E1330" s="88"/>
      <c r="F1330" s="88"/>
      <c r="G1330" s="88"/>
      <c r="H1330" s="88"/>
      <c r="I1330" s="88"/>
      <c r="J1330" s="88"/>
      <c r="K1330" s="88"/>
    </row>
    <row r="1331" spans="2:11" hidden="1" x14ac:dyDescent="0.2">
      <c r="B1331" s="88"/>
      <c r="C1331" s="88"/>
      <c r="D1331" s="88"/>
      <c r="E1331" s="88"/>
      <c r="F1331" s="88"/>
      <c r="G1331" s="88"/>
      <c r="H1331" s="88"/>
      <c r="I1331" s="88"/>
      <c r="J1331" s="88"/>
      <c r="K1331" s="88"/>
    </row>
    <row r="1332" spans="2:11" hidden="1" x14ac:dyDescent="0.2">
      <c r="B1332" s="88"/>
      <c r="C1332" s="88"/>
      <c r="D1332" s="88"/>
      <c r="E1332" s="88"/>
      <c r="F1332" s="88"/>
      <c r="G1332" s="88"/>
      <c r="H1332" s="88"/>
      <c r="I1332" s="88"/>
      <c r="J1332" s="88"/>
      <c r="K1332" s="88"/>
    </row>
    <row r="1333" spans="2:11" hidden="1" x14ac:dyDescent="0.2">
      <c r="B1333" s="88"/>
      <c r="C1333" s="88"/>
      <c r="D1333" s="88"/>
      <c r="E1333" s="88"/>
      <c r="F1333" s="88"/>
      <c r="G1333" s="88"/>
      <c r="H1333" s="88"/>
      <c r="I1333" s="88"/>
      <c r="J1333" s="88"/>
      <c r="K1333" s="88"/>
    </row>
    <row r="1334" spans="2:11" hidden="1" x14ac:dyDescent="0.2">
      <c r="B1334" s="88"/>
      <c r="C1334" s="88"/>
      <c r="D1334" s="88"/>
      <c r="E1334" s="88"/>
      <c r="F1334" s="88"/>
      <c r="G1334" s="88"/>
      <c r="H1334" s="88"/>
      <c r="I1334" s="88"/>
      <c r="J1334" s="88"/>
      <c r="K1334" s="88"/>
    </row>
    <row r="1335" spans="2:11" hidden="1" x14ac:dyDescent="0.2">
      <c r="B1335" s="88"/>
      <c r="C1335" s="88"/>
      <c r="D1335" s="88"/>
      <c r="E1335" s="88"/>
      <c r="F1335" s="88"/>
      <c r="G1335" s="88"/>
      <c r="H1335" s="88"/>
      <c r="I1335" s="88"/>
      <c r="J1335" s="88"/>
      <c r="K1335" s="88"/>
    </row>
    <row r="1336" spans="2:11" hidden="1" x14ac:dyDescent="0.2">
      <c r="B1336" s="88"/>
      <c r="C1336" s="88"/>
      <c r="D1336" s="88"/>
      <c r="E1336" s="88"/>
      <c r="F1336" s="88"/>
      <c r="G1336" s="88"/>
      <c r="H1336" s="88"/>
      <c r="I1336" s="88"/>
      <c r="J1336" s="88"/>
      <c r="K1336" s="88"/>
    </row>
    <row r="1337" spans="2:11" hidden="1" x14ac:dyDescent="0.2">
      <c r="B1337" s="88"/>
      <c r="C1337" s="88"/>
      <c r="D1337" s="88"/>
      <c r="E1337" s="88"/>
      <c r="F1337" s="88"/>
      <c r="G1337" s="88"/>
      <c r="H1337" s="88"/>
      <c r="I1337" s="88"/>
      <c r="J1337" s="88"/>
      <c r="K1337" s="88"/>
    </row>
    <row r="1338" spans="2:11" hidden="1" x14ac:dyDescent="0.2">
      <c r="B1338" s="88"/>
      <c r="C1338" s="88"/>
      <c r="D1338" s="88"/>
      <c r="E1338" s="88"/>
      <c r="F1338" s="88"/>
      <c r="G1338" s="88"/>
      <c r="H1338" s="88"/>
      <c r="I1338" s="88"/>
      <c r="J1338" s="88"/>
      <c r="K1338" s="88"/>
    </row>
    <row r="1339" spans="2:11" hidden="1" x14ac:dyDescent="0.2">
      <c r="B1339" s="88"/>
      <c r="C1339" s="88"/>
      <c r="D1339" s="88"/>
      <c r="E1339" s="88"/>
      <c r="F1339" s="88"/>
      <c r="G1339" s="88"/>
      <c r="H1339" s="88"/>
      <c r="I1339" s="88"/>
      <c r="J1339" s="88"/>
      <c r="K1339" s="88"/>
    </row>
    <row r="1340" spans="2:11" hidden="1" x14ac:dyDescent="0.2">
      <c r="B1340" s="88"/>
      <c r="C1340" s="88"/>
      <c r="D1340" s="88"/>
      <c r="E1340" s="88"/>
      <c r="F1340" s="88"/>
      <c r="G1340" s="88"/>
      <c r="H1340" s="88"/>
      <c r="I1340" s="88"/>
      <c r="J1340" s="88"/>
      <c r="K1340" s="88"/>
    </row>
    <row r="1341" spans="2:11" hidden="1" x14ac:dyDescent="0.2">
      <c r="B1341" s="88"/>
      <c r="C1341" s="88"/>
      <c r="D1341" s="88"/>
      <c r="E1341" s="88"/>
      <c r="F1341" s="88"/>
      <c r="G1341" s="88"/>
      <c r="H1341" s="88"/>
      <c r="I1341" s="88"/>
      <c r="J1341" s="88"/>
      <c r="K1341" s="88"/>
    </row>
    <row r="1342" spans="2:11" hidden="1" x14ac:dyDescent="0.2">
      <c r="B1342" s="88"/>
      <c r="C1342" s="88"/>
      <c r="D1342" s="88"/>
      <c r="E1342" s="88"/>
      <c r="F1342" s="88"/>
      <c r="G1342" s="88"/>
      <c r="H1342" s="88"/>
      <c r="I1342" s="88"/>
      <c r="J1342" s="88"/>
      <c r="K1342" s="88"/>
    </row>
    <row r="1343" spans="2:11" hidden="1" x14ac:dyDescent="0.2">
      <c r="B1343" s="88"/>
      <c r="C1343" s="88"/>
      <c r="D1343" s="88"/>
      <c r="E1343" s="88"/>
      <c r="F1343" s="88"/>
      <c r="G1343" s="88"/>
      <c r="H1343" s="88"/>
      <c r="I1343" s="88"/>
      <c r="J1343" s="88"/>
      <c r="K1343" s="88"/>
    </row>
    <row r="1344" spans="2:11" hidden="1" x14ac:dyDescent="0.2">
      <c r="B1344" s="88"/>
      <c r="C1344" s="88"/>
      <c r="D1344" s="88"/>
      <c r="E1344" s="88"/>
      <c r="F1344" s="88"/>
      <c r="G1344" s="88"/>
      <c r="H1344" s="88"/>
      <c r="I1344" s="88"/>
      <c r="J1344" s="88"/>
      <c r="K1344" s="88"/>
    </row>
    <row r="1345" spans="2:11" hidden="1" x14ac:dyDescent="0.2">
      <c r="B1345" s="88"/>
      <c r="C1345" s="88"/>
      <c r="D1345" s="88"/>
      <c r="E1345" s="88"/>
      <c r="F1345" s="88"/>
      <c r="G1345" s="88"/>
      <c r="H1345" s="88"/>
      <c r="I1345" s="88"/>
      <c r="J1345" s="88"/>
      <c r="K1345" s="88"/>
    </row>
    <row r="1346" spans="2:11" hidden="1" x14ac:dyDescent="0.2">
      <c r="B1346" s="88"/>
      <c r="C1346" s="88"/>
      <c r="D1346" s="88"/>
      <c r="E1346" s="88"/>
      <c r="F1346" s="88"/>
      <c r="G1346" s="88"/>
      <c r="H1346" s="88"/>
      <c r="I1346" s="88"/>
      <c r="J1346" s="88"/>
      <c r="K1346" s="88"/>
    </row>
    <row r="1347" spans="2:11" hidden="1" x14ac:dyDescent="0.2">
      <c r="B1347" s="88"/>
      <c r="C1347" s="88"/>
      <c r="D1347" s="88"/>
      <c r="E1347" s="88"/>
      <c r="F1347" s="88"/>
      <c r="G1347" s="88"/>
      <c r="H1347" s="88"/>
      <c r="I1347" s="88"/>
      <c r="J1347" s="88"/>
      <c r="K1347" s="88"/>
    </row>
    <row r="1348" spans="2:11" hidden="1" x14ac:dyDescent="0.2">
      <c r="B1348" s="88"/>
      <c r="C1348" s="88"/>
      <c r="D1348" s="88"/>
      <c r="E1348" s="88"/>
      <c r="F1348" s="88"/>
      <c r="G1348" s="88"/>
      <c r="H1348" s="88"/>
      <c r="I1348" s="88"/>
      <c r="J1348" s="88"/>
      <c r="K1348" s="88"/>
    </row>
    <row r="1349" spans="2:11" hidden="1" x14ac:dyDescent="0.2">
      <c r="B1349" s="88"/>
      <c r="C1349" s="88"/>
      <c r="D1349" s="88"/>
      <c r="E1349" s="88"/>
      <c r="F1349" s="88"/>
      <c r="G1349" s="88"/>
      <c r="H1349" s="88"/>
      <c r="I1349" s="88"/>
      <c r="J1349" s="88"/>
      <c r="K1349" s="88"/>
    </row>
    <row r="1350" spans="2:11" hidden="1" x14ac:dyDescent="0.2">
      <c r="B1350" s="88"/>
      <c r="C1350" s="88"/>
      <c r="D1350" s="88"/>
      <c r="E1350" s="88"/>
      <c r="F1350" s="88"/>
      <c r="G1350" s="88"/>
      <c r="H1350" s="88"/>
      <c r="I1350" s="88"/>
      <c r="J1350" s="88"/>
      <c r="K1350" s="88"/>
    </row>
    <row r="1351" spans="2:11" hidden="1" x14ac:dyDescent="0.2">
      <c r="B1351" s="88"/>
      <c r="C1351" s="88"/>
      <c r="D1351" s="88"/>
      <c r="E1351" s="88"/>
      <c r="F1351" s="88"/>
      <c r="G1351" s="88"/>
      <c r="H1351" s="88"/>
      <c r="I1351" s="88"/>
      <c r="J1351" s="88"/>
      <c r="K1351" s="88"/>
    </row>
    <row r="1352" spans="2:11" hidden="1" x14ac:dyDescent="0.2">
      <c r="B1352" s="88"/>
      <c r="C1352" s="88"/>
      <c r="D1352" s="88"/>
      <c r="E1352" s="88"/>
      <c r="F1352" s="88"/>
      <c r="G1352" s="88"/>
      <c r="H1352" s="88"/>
      <c r="I1352" s="88"/>
      <c r="J1352" s="88"/>
      <c r="K1352" s="88"/>
    </row>
    <row r="1353" spans="2:11" hidden="1" x14ac:dyDescent="0.2">
      <c r="B1353" s="88"/>
      <c r="C1353" s="88"/>
      <c r="D1353" s="88"/>
      <c r="E1353" s="88"/>
      <c r="F1353" s="88"/>
      <c r="G1353" s="88"/>
      <c r="H1353" s="88"/>
      <c r="I1353" s="88"/>
      <c r="J1353" s="88"/>
      <c r="K1353" s="88"/>
    </row>
    <row r="1354" spans="2:11" hidden="1" x14ac:dyDescent="0.2">
      <c r="B1354" s="88"/>
      <c r="C1354" s="88"/>
      <c r="D1354" s="88"/>
      <c r="E1354" s="88"/>
      <c r="F1354" s="88"/>
      <c r="G1354" s="88"/>
      <c r="H1354" s="88"/>
      <c r="I1354" s="88"/>
      <c r="J1354" s="88"/>
      <c r="K1354" s="88"/>
    </row>
    <row r="1355" spans="2:11" hidden="1" x14ac:dyDescent="0.2">
      <c r="B1355" s="88"/>
      <c r="C1355" s="88"/>
      <c r="D1355" s="88"/>
      <c r="E1355" s="88"/>
      <c r="F1355" s="88"/>
      <c r="G1355" s="88"/>
      <c r="H1355" s="88"/>
      <c r="I1355" s="88"/>
      <c r="J1355" s="88"/>
      <c r="K1355" s="88"/>
    </row>
    <row r="1356" spans="2:11" hidden="1" x14ac:dyDescent="0.2">
      <c r="B1356" s="88"/>
      <c r="C1356" s="88"/>
      <c r="D1356" s="88"/>
      <c r="E1356" s="88"/>
      <c r="F1356" s="88"/>
      <c r="G1356" s="88"/>
      <c r="H1356" s="88"/>
      <c r="I1356" s="88"/>
      <c r="J1356" s="88"/>
      <c r="K1356" s="88"/>
    </row>
    <row r="1357" spans="2:11" hidden="1" x14ac:dyDescent="0.2">
      <c r="B1357" s="88"/>
      <c r="C1357" s="88"/>
      <c r="D1357" s="88"/>
      <c r="E1357" s="88"/>
      <c r="F1357" s="88"/>
      <c r="G1357" s="88"/>
      <c r="H1357" s="88"/>
      <c r="I1357" s="88"/>
      <c r="J1357" s="88"/>
      <c r="K1357" s="88"/>
    </row>
    <row r="1358" spans="2:11" hidden="1" x14ac:dyDescent="0.2">
      <c r="B1358" s="88"/>
      <c r="C1358" s="88"/>
      <c r="D1358" s="88"/>
      <c r="E1358" s="88"/>
      <c r="F1358" s="88"/>
      <c r="G1358" s="88"/>
      <c r="H1358" s="88"/>
      <c r="I1358" s="88"/>
      <c r="J1358" s="88"/>
      <c r="K1358" s="88"/>
    </row>
    <row r="1359" spans="2:11" hidden="1" x14ac:dyDescent="0.2">
      <c r="B1359" s="88"/>
      <c r="C1359" s="88"/>
      <c r="D1359" s="88"/>
      <c r="E1359" s="88"/>
      <c r="F1359" s="88"/>
      <c r="G1359" s="88"/>
      <c r="H1359" s="88"/>
      <c r="I1359" s="88"/>
      <c r="J1359" s="88"/>
      <c r="K1359" s="88"/>
    </row>
    <row r="1360" spans="2:11" hidden="1" x14ac:dyDescent="0.2">
      <c r="B1360" s="88"/>
      <c r="C1360" s="88"/>
      <c r="D1360" s="88"/>
      <c r="E1360" s="88"/>
      <c r="F1360" s="88"/>
      <c r="G1360" s="88"/>
      <c r="H1360" s="88"/>
      <c r="I1360" s="88"/>
      <c r="J1360" s="88"/>
      <c r="K1360" s="88"/>
    </row>
    <row r="1361" spans="2:11" hidden="1" x14ac:dyDescent="0.2">
      <c r="B1361" s="88"/>
      <c r="C1361" s="88"/>
      <c r="D1361" s="88"/>
      <c r="E1361" s="88"/>
      <c r="F1361" s="88"/>
      <c r="G1361" s="88"/>
      <c r="H1361" s="88"/>
      <c r="I1361" s="88"/>
      <c r="J1361" s="88"/>
      <c r="K1361" s="88"/>
    </row>
    <row r="1362" spans="2:11" hidden="1" x14ac:dyDescent="0.2">
      <c r="B1362" s="88"/>
      <c r="C1362" s="88"/>
      <c r="D1362" s="88"/>
      <c r="E1362" s="88"/>
      <c r="F1362" s="88"/>
      <c r="G1362" s="88"/>
      <c r="H1362" s="88"/>
      <c r="I1362" s="88"/>
      <c r="J1362" s="88"/>
      <c r="K1362" s="88"/>
    </row>
    <row r="1363" spans="2:11" hidden="1" x14ac:dyDescent="0.2">
      <c r="B1363" s="88"/>
      <c r="C1363" s="88"/>
      <c r="D1363" s="88"/>
      <c r="E1363" s="88"/>
      <c r="F1363" s="88"/>
      <c r="G1363" s="88"/>
      <c r="H1363" s="88"/>
      <c r="I1363" s="88"/>
      <c r="J1363" s="88"/>
      <c r="K1363" s="88"/>
    </row>
    <row r="1364" spans="2:11" hidden="1" x14ac:dyDescent="0.2">
      <c r="B1364" s="88"/>
      <c r="C1364" s="88"/>
      <c r="D1364" s="88"/>
      <c r="E1364" s="88"/>
      <c r="F1364" s="88"/>
      <c r="G1364" s="88"/>
      <c r="H1364" s="88"/>
      <c r="I1364" s="88"/>
      <c r="J1364" s="88"/>
      <c r="K1364" s="88"/>
    </row>
    <row r="1365" spans="2:11" hidden="1" x14ac:dyDescent="0.2">
      <c r="B1365" s="88"/>
      <c r="C1365" s="88"/>
      <c r="D1365" s="88"/>
      <c r="E1365" s="88"/>
      <c r="F1365" s="88"/>
      <c r="G1365" s="88"/>
      <c r="H1365" s="88"/>
      <c r="I1365" s="88"/>
      <c r="J1365" s="88"/>
      <c r="K1365" s="88"/>
    </row>
    <row r="1366" spans="2:11" hidden="1" x14ac:dyDescent="0.2">
      <c r="B1366" s="88"/>
      <c r="C1366" s="88"/>
      <c r="D1366" s="88"/>
      <c r="E1366" s="88"/>
      <c r="F1366" s="88"/>
      <c r="G1366" s="88"/>
      <c r="H1366" s="88"/>
      <c r="I1366" s="88"/>
      <c r="J1366" s="88"/>
      <c r="K1366" s="88"/>
    </row>
    <row r="1367" spans="2:11" hidden="1" x14ac:dyDescent="0.2">
      <c r="B1367" s="88"/>
      <c r="C1367" s="88"/>
      <c r="D1367" s="88"/>
      <c r="E1367" s="88"/>
      <c r="F1367" s="88"/>
      <c r="G1367" s="88"/>
      <c r="H1367" s="88"/>
      <c r="I1367" s="88"/>
      <c r="J1367" s="88"/>
      <c r="K1367" s="88"/>
    </row>
    <row r="1368" spans="2:11" hidden="1" x14ac:dyDescent="0.2">
      <c r="B1368" s="88"/>
      <c r="C1368" s="88"/>
      <c r="D1368" s="88"/>
      <c r="E1368" s="88"/>
      <c r="F1368" s="88"/>
      <c r="G1368" s="88"/>
      <c r="H1368" s="88"/>
      <c r="I1368" s="88"/>
      <c r="J1368" s="88"/>
      <c r="K1368" s="88"/>
    </row>
    <row r="1369" spans="2:11" hidden="1" x14ac:dyDescent="0.2">
      <c r="B1369" s="88"/>
      <c r="C1369" s="88"/>
      <c r="D1369" s="88"/>
      <c r="E1369" s="88"/>
      <c r="F1369" s="88"/>
      <c r="G1369" s="88"/>
      <c r="H1369" s="88"/>
      <c r="I1369" s="88"/>
      <c r="J1369" s="88"/>
      <c r="K1369" s="88"/>
    </row>
    <row r="1370" spans="2:11" hidden="1" x14ac:dyDescent="0.2">
      <c r="B1370" s="88"/>
      <c r="C1370" s="88"/>
      <c r="D1370" s="88"/>
      <c r="E1370" s="88"/>
      <c r="F1370" s="88"/>
      <c r="G1370" s="88"/>
      <c r="H1370" s="88"/>
      <c r="I1370" s="88"/>
      <c r="J1370" s="88"/>
      <c r="K1370" s="88"/>
    </row>
    <row r="1371" spans="2:11" hidden="1" x14ac:dyDescent="0.2">
      <c r="B1371" s="88"/>
      <c r="C1371" s="88"/>
      <c r="D1371" s="88"/>
      <c r="E1371" s="88"/>
      <c r="F1371" s="88"/>
      <c r="G1371" s="88"/>
      <c r="H1371" s="88"/>
      <c r="I1371" s="88"/>
      <c r="J1371" s="88"/>
      <c r="K1371" s="88"/>
    </row>
    <row r="1372" spans="2:11" hidden="1" x14ac:dyDescent="0.2">
      <c r="B1372" s="88"/>
      <c r="C1372" s="88"/>
      <c r="D1372" s="88"/>
      <c r="E1372" s="88"/>
      <c r="F1372" s="88"/>
      <c r="G1372" s="88"/>
      <c r="H1372" s="88"/>
      <c r="I1372" s="88"/>
      <c r="J1372" s="88"/>
      <c r="K1372" s="88"/>
    </row>
    <row r="1373" spans="2:11" hidden="1" x14ac:dyDescent="0.2">
      <c r="B1373" s="88"/>
      <c r="C1373" s="88"/>
      <c r="D1373" s="88"/>
      <c r="E1373" s="88"/>
      <c r="F1373" s="88"/>
      <c r="G1373" s="88"/>
      <c r="H1373" s="88"/>
      <c r="I1373" s="88"/>
      <c r="J1373" s="88"/>
      <c r="K1373" s="88"/>
    </row>
    <row r="1374" spans="2:11" hidden="1" x14ac:dyDescent="0.2">
      <c r="B1374" s="88"/>
      <c r="C1374" s="88"/>
      <c r="D1374" s="88"/>
      <c r="E1374" s="88"/>
      <c r="F1374" s="88"/>
      <c r="G1374" s="88"/>
      <c r="H1374" s="88"/>
      <c r="I1374" s="88"/>
      <c r="J1374" s="88"/>
      <c r="K1374" s="88"/>
    </row>
    <row r="1375" spans="2:11" hidden="1" x14ac:dyDescent="0.2">
      <c r="B1375" s="88"/>
      <c r="C1375" s="88"/>
      <c r="D1375" s="88"/>
      <c r="E1375" s="88"/>
      <c r="F1375" s="88"/>
      <c r="G1375" s="88"/>
      <c r="H1375" s="88"/>
      <c r="I1375" s="88"/>
      <c r="J1375" s="88"/>
      <c r="K1375" s="88"/>
    </row>
    <row r="1376" spans="2:11" hidden="1" x14ac:dyDescent="0.2">
      <c r="B1376" s="88"/>
      <c r="C1376" s="88"/>
      <c r="D1376" s="88"/>
      <c r="E1376" s="88"/>
      <c r="F1376" s="88"/>
      <c r="G1376" s="88"/>
      <c r="H1376" s="88"/>
      <c r="I1376" s="88"/>
      <c r="J1376" s="88"/>
      <c r="K1376" s="88"/>
    </row>
    <row r="1377" spans="2:11" hidden="1" x14ac:dyDescent="0.2">
      <c r="B1377" s="88"/>
      <c r="C1377" s="88"/>
      <c r="D1377" s="88"/>
      <c r="E1377" s="88"/>
      <c r="F1377" s="88"/>
      <c r="G1377" s="88"/>
      <c r="H1377" s="88"/>
      <c r="I1377" s="88"/>
      <c r="J1377" s="88"/>
      <c r="K1377" s="88"/>
    </row>
    <row r="1378" spans="2:11" hidden="1" x14ac:dyDescent="0.2">
      <c r="B1378" s="88"/>
      <c r="C1378" s="88"/>
      <c r="D1378" s="88"/>
      <c r="E1378" s="88"/>
      <c r="F1378" s="88"/>
      <c r="G1378" s="88"/>
      <c r="H1378" s="88"/>
      <c r="I1378" s="88"/>
      <c r="J1378" s="88"/>
      <c r="K1378" s="88"/>
    </row>
    <row r="1379" spans="2:11" hidden="1" x14ac:dyDescent="0.2">
      <c r="B1379" s="88"/>
      <c r="C1379" s="88"/>
      <c r="D1379" s="88"/>
      <c r="E1379" s="88"/>
      <c r="F1379" s="88"/>
      <c r="G1379" s="88"/>
      <c r="H1379" s="88"/>
      <c r="I1379" s="88"/>
      <c r="J1379" s="88"/>
      <c r="K1379" s="88"/>
    </row>
    <row r="1380" spans="2:11" hidden="1" x14ac:dyDescent="0.2">
      <c r="B1380" s="88"/>
      <c r="C1380" s="88"/>
      <c r="D1380" s="88"/>
      <c r="E1380" s="88"/>
      <c r="F1380" s="88"/>
      <c r="G1380" s="88"/>
      <c r="H1380" s="88"/>
      <c r="I1380" s="88"/>
      <c r="J1380" s="88"/>
      <c r="K1380" s="88"/>
    </row>
    <row r="1381" spans="2:11" hidden="1" x14ac:dyDescent="0.2">
      <c r="B1381" s="88"/>
      <c r="C1381" s="88"/>
      <c r="D1381" s="88"/>
      <c r="E1381" s="88"/>
      <c r="F1381" s="88"/>
      <c r="G1381" s="88"/>
      <c r="H1381" s="88"/>
      <c r="I1381" s="88"/>
      <c r="J1381" s="88"/>
      <c r="K1381" s="88"/>
    </row>
    <row r="1382" spans="2:11" hidden="1" x14ac:dyDescent="0.2">
      <c r="B1382" s="88"/>
      <c r="C1382" s="88"/>
      <c r="D1382" s="88"/>
      <c r="E1382" s="88"/>
      <c r="F1382" s="88"/>
      <c r="G1382" s="88"/>
      <c r="H1382" s="88"/>
      <c r="I1382" s="88"/>
      <c r="J1382" s="88"/>
      <c r="K1382" s="88"/>
    </row>
    <row r="1383" spans="2:11" hidden="1" x14ac:dyDescent="0.2">
      <c r="B1383" s="88"/>
      <c r="C1383" s="88"/>
      <c r="D1383" s="88"/>
      <c r="E1383" s="88"/>
      <c r="F1383" s="88"/>
      <c r="G1383" s="88"/>
      <c r="H1383" s="88"/>
      <c r="I1383" s="88"/>
      <c r="J1383" s="88"/>
      <c r="K1383" s="88"/>
    </row>
    <row r="1384" spans="2:11" hidden="1" x14ac:dyDescent="0.2">
      <c r="B1384" s="88"/>
      <c r="C1384" s="88"/>
      <c r="D1384" s="88"/>
      <c r="E1384" s="88"/>
      <c r="F1384" s="88"/>
      <c r="G1384" s="88"/>
      <c r="H1384" s="88"/>
      <c r="I1384" s="88"/>
      <c r="J1384" s="88"/>
      <c r="K1384" s="88"/>
    </row>
    <row r="1385" spans="2:11" hidden="1" x14ac:dyDescent="0.2">
      <c r="B1385" s="88"/>
      <c r="C1385" s="88"/>
      <c r="D1385" s="88"/>
      <c r="E1385" s="88"/>
      <c r="F1385" s="88"/>
      <c r="G1385" s="88"/>
      <c r="H1385" s="88"/>
      <c r="I1385" s="88"/>
      <c r="J1385" s="88"/>
      <c r="K1385" s="88"/>
    </row>
    <row r="1386" spans="2:11" hidden="1" x14ac:dyDescent="0.2">
      <c r="B1386" s="88"/>
      <c r="C1386" s="88"/>
      <c r="D1386" s="88"/>
      <c r="E1386" s="88"/>
      <c r="F1386" s="88"/>
      <c r="G1386" s="88"/>
      <c r="H1386" s="88"/>
      <c r="I1386" s="88"/>
      <c r="J1386" s="88"/>
      <c r="K1386" s="88"/>
    </row>
    <row r="1387" spans="2:11" hidden="1" x14ac:dyDescent="0.2">
      <c r="B1387" s="88"/>
      <c r="C1387" s="88"/>
      <c r="D1387" s="88"/>
      <c r="E1387" s="88"/>
      <c r="F1387" s="88"/>
      <c r="G1387" s="88"/>
      <c r="H1387" s="88"/>
      <c r="I1387" s="88"/>
      <c r="J1387" s="88"/>
      <c r="K1387" s="88"/>
    </row>
    <row r="1388" spans="2:11" hidden="1" x14ac:dyDescent="0.2">
      <c r="B1388" s="88"/>
      <c r="C1388" s="88"/>
      <c r="D1388" s="88"/>
      <c r="E1388" s="88"/>
      <c r="F1388" s="88"/>
      <c r="G1388" s="88"/>
      <c r="H1388" s="88"/>
      <c r="I1388" s="88"/>
      <c r="J1388" s="88"/>
      <c r="K1388" s="88"/>
    </row>
    <row r="1389" spans="2:11" hidden="1" x14ac:dyDescent="0.2">
      <c r="B1389" s="88"/>
      <c r="C1389" s="88"/>
      <c r="D1389" s="88"/>
      <c r="E1389" s="88"/>
      <c r="F1389" s="88"/>
      <c r="G1389" s="88"/>
      <c r="H1389" s="88"/>
      <c r="I1389" s="88"/>
      <c r="J1389" s="88"/>
      <c r="K1389" s="88"/>
    </row>
    <row r="1390" spans="2:11" hidden="1" x14ac:dyDescent="0.2">
      <c r="B1390" s="88"/>
      <c r="C1390" s="88"/>
      <c r="D1390" s="88"/>
      <c r="E1390" s="88"/>
      <c r="F1390" s="88"/>
      <c r="G1390" s="88"/>
      <c r="H1390" s="88"/>
      <c r="I1390" s="88"/>
      <c r="J1390" s="88"/>
      <c r="K1390" s="88"/>
    </row>
    <row r="1391" spans="2:11" hidden="1" x14ac:dyDescent="0.2">
      <c r="B1391" s="88"/>
      <c r="C1391" s="88"/>
      <c r="D1391" s="88"/>
      <c r="E1391" s="88"/>
      <c r="F1391" s="88"/>
      <c r="G1391" s="88"/>
      <c r="H1391" s="88"/>
      <c r="I1391" s="88"/>
      <c r="J1391" s="88"/>
      <c r="K1391" s="88"/>
    </row>
    <row r="1392" spans="2:11" hidden="1" x14ac:dyDescent="0.2">
      <c r="B1392" s="88"/>
      <c r="C1392" s="88"/>
      <c r="D1392" s="88"/>
      <c r="E1392" s="88"/>
      <c r="F1392" s="88"/>
      <c r="G1392" s="88"/>
      <c r="H1392" s="88"/>
      <c r="I1392" s="88"/>
      <c r="J1392" s="88"/>
      <c r="K1392" s="88"/>
    </row>
    <row r="1393" spans="2:11" hidden="1" x14ac:dyDescent="0.2">
      <c r="B1393" s="88"/>
      <c r="C1393" s="88"/>
      <c r="D1393" s="88"/>
      <c r="E1393" s="88"/>
      <c r="F1393" s="88"/>
      <c r="G1393" s="88"/>
      <c r="H1393" s="88"/>
      <c r="I1393" s="88"/>
      <c r="J1393" s="88"/>
      <c r="K1393" s="88"/>
    </row>
    <row r="1394" spans="2:11" hidden="1" x14ac:dyDescent="0.2">
      <c r="B1394" s="88"/>
      <c r="C1394" s="88"/>
      <c r="D1394" s="88"/>
      <c r="E1394" s="88"/>
      <c r="F1394" s="88"/>
      <c r="G1394" s="88"/>
      <c r="H1394" s="88"/>
      <c r="I1394" s="88"/>
      <c r="J1394" s="88"/>
      <c r="K1394" s="88"/>
    </row>
    <row r="1395" spans="2:11" hidden="1" x14ac:dyDescent="0.2">
      <c r="B1395" s="88"/>
      <c r="C1395" s="88"/>
      <c r="D1395" s="88"/>
      <c r="E1395" s="88"/>
      <c r="F1395" s="88"/>
      <c r="G1395" s="88"/>
      <c r="H1395" s="88"/>
      <c r="I1395" s="88"/>
      <c r="J1395" s="88"/>
      <c r="K1395" s="88"/>
    </row>
    <row r="1396" spans="2:11" hidden="1" x14ac:dyDescent="0.2">
      <c r="B1396" s="88"/>
      <c r="C1396" s="88"/>
      <c r="D1396" s="88"/>
      <c r="E1396" s="88"/>
      <c r="F1396" s="88"/>
      <c r="G1396" s="88"/>
      <c r="H1396" s="88"/>
      <c r="I1396" s="88"/>
      <c r="J1396" s="88"/>
      <c r="K1396" s="88"/>
    </row>
    <row r="1397" spans="2:11" hidden="1" x14ac:dyDescent="0.2">
      <c r="B1397" s="88"/>
      <c r="C1397" s="88"/>
      <c r="D1397" s="88"/>
      <c r="E1397" s="88"/>
      <c r="F1397" s="88"/>
      <c r="G1397" s="88"/>
      <c r="H1397" s="88"/>
      <c r="I1397" s="88"/>
      <c r="J1397" s="88"/>
      <c r="K1397" s="88"/>
    </row>
    <row r="1398" spans="2:11" hidden="1" x14ac:dyDescent="0.2">
      <c r="B1398" s="88"/>
      <c r="C1398" s="88"/>
      <c r="D1398" s="88"/>
      <c r="E1398" s="88"/>
      <c r="F1398" s="88"/>
      <c r="G1398" s="88"/>
      <c r="H1398" s="88"/>
      <c r="I1398" s="88"/>
      <c r="J1398" s="88"/>
      <c r="K1398" s="88"/>
    </row>
    <row r="1399" spans="2:11" hidden="1" x14ac:dyDescent="0.2">
      <c r="B1399" s="88"/>
      <c r="C1399" s="88"/>
      <c r="D1399" s="88"/>
      <c r="E1399" s="88"/>
      <c r="F1399" s="88"/>
      <c r="G1399" s="88"/>
      <c r="H1399" s="88"/>
      <c r="I1399" s="88"/>
      <c r="J1399" s="88"/>
      <c r="K1399" s="88"/>
    </row>
    <row r="1400" spans="2:11" hidden="1" x14ac:dyDescent="0.2">
      <c r="B1400" s="88"/>
      <c r="C1400" s="88"/>
      <c r="D1400" s="88"/>
      <c r="E1400" s="88"/>
      <c r="F1400" s="88"/>
      <c r="G1400" s="88"/>
      <c r="H1400" s="88"/>
      <c r="I1400" s="88"/>
      <c r="J1400" s="88"/>
      <c r="K1400" s="88"/>
    </row>
    <row r="1401" spans="2:11" hidden="1" x14ac:dyDescent="0.2">
      <c r="B1401" s="88"/>
      <c r="C1401" s="88"/>
      <c r="D1401" s="88"/>
      <c r="E1401" s="88"/>
      <c r="F1401" s="88"/>
      <c r="G1401" s="88"/>
      <c r="H1401" s="88"/>
      <c r="I1401" s="88"/>
      <c r="J1401" s="88"/>
      <c r="K1401" s="88"/>
    </row>
    <row r="1402" spans="2:11" hidden="1" x14ac:dyDescent="0.2">
      <c r="B1402" s="88"/>
      <c r="C1402" s="88"/>
      <c r="D1402" s="88"/>
      <c r="E1402" s="88"/>
      <c r="F1402" s="88"/>
      <c r="G1402" s="88"/>
      <c r="H1402" s="88"/>
      <c r="I1402" s="88"/>
      <c r="J1402" s="88"/>
      <c r="K1402" s="88"/>
    </row>
    <row r="1403" spans="2:11" hidden="1" x14ac:dyDescent="0.2">
      <c r="B1403" s="88"/>
      <c r="C1403" s="88"/>
      <c r="D1403" s="88"/>
      <c r="E1403" s="88"/>
      <c r="F1403" s="88"/>
      <c r="G1403" s="88"/>
      <c r="H1403" s="88"/>
      <c r="I1403" s="88"/>
      <c r="J1403" s="88"/>
      <c r="K1403" s="88"/>
    </row>
    <row r="1404" spans="2:11" hidden="1" x14ac:dyDescent="0.2">
      <c r="B1404" s="88"/>
      <c r="C1404" s="88"/>
      <c r="D1404" s="88"/>
      <c r="E1404" s="88"/>
      <c r="F1404" s="88"/>
      <c r="G1404" s="88"/>
      <c r="H1404" s="88"/>
      <c r="I1404" s="88"/>
      <c r="J1404" s="88"/>
      <c r="K1404" s="88"/>
    </row>
    <row r="1405" spans="2:11" hidden="1" x14ac:dyDescent="0.2">
      <c r="B1405" s="88"/>
      <c r="C1405" s="88"/>
      <c r="D1405" s="88"/>
      <c r="E1405" s="88"/>
      <c r="F1405" s="88"/>
      <c r="G1405" s="88"/>
      <c r="H1405" s="88"/>
      <c r="I1405" s="88"/>
      <c r="J1405" s="88"/>
      <c r="K1405" s="88"/>
    </row>
    <row r="1406" spans="2:11" hidden="1" x14ac:dyDescent="0.2">
      <c r="B1406" s="88"/>
      <c r="C1406" s="88"/>
      <c r="D1406" s="88"/>
      <c r="E1406" s="88"/>
      <c r="F1406" s="88"/>
      <c r="G1406" s="88"/>
      <c r="H1406" s="88"/>
      <c r="I1406" s="88"/>
      <c r="J1406" s="88"/>
      <c r="K1406" s="88"/>
    </row>
    <row r="1407" spans="2:11" hidden="1" x14ac:dyDescent="0.2">
      <c r="B1407" s="88"/>
      <c r="C1407" s="88"/>
      <c r="D1407" s="88"/>
      <c r="E1407" s="88"/>
      <c r="F1407" s="88"/>
      <c r="G1407" s="88"/>
      <c r="H1407" s="88"/>
      <c r="I1407" s="88"/>
      <c r="J1407" s="88"/>
      <c r="K1407" s="88"/>
    </row>
    <row r="1408" spans="2:11" hidden="1" x14ac:dyDescent="0.2">
      <c r="B1408" s="88"/>
      <c r="C1408" s="88"/>
      <c r="D1408" s="88"/>
      <c r="E1408" s="88"/>
      <c r="F1408" s="88"/>
      <c r="G1408" s="88"/>
      <c r="H1408" s="88"/>
      <c r="I1408" s="88"/>
      <c r="J1408" s="88"/>
      <c r="K1408" s="88"/>
    </row>
    <row r="1409" spans="2:11" hidden="1" x14ac:dyDescent="0.2">
      <c r="B1409" s="88"/>
      <c r="C1409" s="88"/>
      <c r="D1409" s="88"/>
      <c r="E1409" s="88"/>
      <c r="F1409" s="88"/>
      <c r="G1409" s="88"/>
      <c r="H1409" s="88"/>
      <c r="I1409" s="88"/>
      <c r="J1409" s="88"/>
      <c r="K1409" s="88"/>
    </row>
    <row r="1410" spans="2:11" hidden="1" x14ac:dyDescent="0.2">
      <c r="B1410" s="88"/>
      <c r="C1410" s="88"/>
      <c r="D1410" s="88"/>
      <c r="E1410" s="88"/>
      <c r="F1410" s="88"/>
      <c r="G1410" s="88"/>
      <c r="H1410" s="88"/>
      <c r="I1410" s="88"/>
      <c r="J1410" s="88"/>
      <c r="K1410" s="88"/>
    </row>
    <row r="1411" spans="2:11" hidden="1" x14ac:dyDescent="0.2">
      <c r="B1411" s="88"/>
      <c r="C1411" s="88"/>
      <c r="D1411" s="88"/>
      <c r="E1411" s="88"/>
      <c r="F1411" s="88"/>
      <c r="G1411" s="88"/>
      <c r="H1411" s="88"/>
      <c r="I1411" s="88"/>
      <c r="J1411" s="88"/>
      <c r="K1411" s="88"/>
    </row>
    <row r="1412" spans="2:11" hidden="1" x14ac:dyDescent="0.2">
      <c r="B1412" s="88"/>
      <c r="C1412" s="88"/>
      <c r="D1412" s="88"/>
      <c r="E1412" s="88"/>
      <c r="F1412" s="88"/>
      <c r="G1412" s="88"/>
      <c r="H1412" s="88"/>
      <c r="I1412" s="88"/>
      <c r="J1412" s="88"/>
      <c r="K1412" s="88"/>
    </row>
    <row r="1413" spans="2:11" hidden="1" x14ac:dyDescent="0.2">
      <c r="B1413" s="88"/>
      <c r="C1413" s="88"/>
      <c r="D1413" s="88"/>
      <c r="E1413" s="88"/>
      <c r="F1413" s="88"/>
      <c r="G1413" s="88"/>
      <c r="H1413" s="88"/>
      <c r="I1413" s="88"/>
      <c r="J1413" s="88"/>
      <c r="K1413" s="88"/>
    </row>
    <row r="1414" spans="2:11" hidden="1" x14ac:dyDescent="0.2">
      <c r="B1414" s="88"/>
      <c r="C1414" s="88"/>
      <c r="D1414" s="88"/>
      <c r="E1414" s="88"/>
      <c r="F1414" s="88"/>
      <c r="G1414" s="88"/>
      <c r="H1414" s="88"/>
      <c r="I1414" s="88"/>
      <c r="J1414" s="88"/>
      <c r="K1414" s="88"/>
    </row>
    <row r="1415" spans="2:11" hidden="1" x14ac:dyDescent="0.2">
      <c r="B1415" s="88"/>
      <c r="C1415" s="88"/>
      <c r="D1415" s="88"/>
      <c r="E1415" s="88"/>
      <c r="F1415" s="88"/>
      <c r="G1415" s="88"/>
      <c r="H1415" s="88"/>
      <c r="I1415" s="88"/>
      <c r="J1415" s="88"/>
      <c r="K1415" s="88"/>
    </row>
    <row r="1416" spans="2:11" hidden="1" x14ac:dyDescent="0.2">
      <c r="B1416" s="88"/>
      <c r="C1416" s="88"/>
      <c r="D1416" s="88"/>
      <c r="E1416" s="88"/>
      <c r="F1416" s="88"/>
      <c r="G1416" s="88"/>
      <c r="H1416" s="88"/>
      <c r="I1416" s="88"/>
      <c r="J1416" s="88"/>
      <c r="K1416" s="88"/>
    </row>
    <row r="1417" spans="2:11" hidden="1" x14ac:dyDescent="0.2">
      <c r="B1417" s="88"/>
      <c r="C1417" s="88"/>
      <c r="D1417" s="88"/>
      <c r="E1417" s="88"/>
      <c r="F1417" s="88"/>
      <c r="G1417" s="88"/>
      <c r="H1417" s="88"/>
      <c r="I1417" s="88"/>
      <c r="J1417" s="88"/>
      <c r="K1417" s="88"/>
    </row>
    <row r="1418" spans="2:11" hidden="1" x14ac:dyDescent="0.2">
      <c r="B1418" s="88"/>
      <c r="C1418" s="88"/>
      <c r="D1418" s="88"/>
      <c r="E1418" s="88"/>
      <c r="F1418" s="88"/>
      <c r="G1418" s="88"/>
      <c r="H1418" s="88"/>
      <c r="I1418" s="88"/>
      <c r="J1418" s="88"/>
      <c r="K1418" s="88"/>
    </row>
    <row r="1419" spans="2:11" hidden="1" x14ac:dyDescent="0.2">
      <c r="B1419" s="88"/>
      <c r="C1419" s="88"/>
      <c r="D1419" s="88"/>
      <c r="E1419" s="88"/>
      <c r="F1419" s="88"/>
      <c r="G1419" s="88"/>
      <c r="H1419" s="88"/>
      <c r="I1419" s="88"/>
      <c r="J1419" s="88"/>
      <c r="K1419" s="88"/>
    </row>
    <row r="1420" spans="2:11" hidden="1" x14ac:dyDescent="0.2">
      <c r="B1420" s="88"/>
      <c r="C1420" s="88"/>
      <c r="D1420" s="88"/>
      <c r="E1420" s="88"/>
      <c r="F1420" s="88"/>
      <c r="G1420" s="88"/>
      <c r="H1420" s="88"/>
      <c r="I1420" s="88"/>
      <c r="J1420" s="88"/>
      <c r="K1420" s="88"/>
    </row>
    <row r="1421" spans="2:11" hidden="1" x14ac:dyDescent="0.2">
      <c r="B1421" s="88"/>
      <c r="C1421" s="88"/>
      <c r="D1421" s="88"/>
      <c r="E1421" s="88"/>
      <c r="F1421" s="88"/>
      <c r="G1421" s="88"/>
      <c r="H1421" s="88"/>
      <c r="I1421" s="88"/>
      <c r="J1421" s="88"/>
      <c r="K1421" s="88"/>
    </row>
    <row r="1422" spans="2:11" hidden="1" x14ac:dyDescent="0.2">
      <c r="B1422" s="88"/>
      <c r="C1422" s="88"/>
      <c r="D1422" s="88"/>
      <c r="E1422" s="88"/>
      <c r="F1422" s="88"/>
      <c r="G1422" s="88"/>
      <c r="H1422" s="88"/>
      <c r="I1422" s="88"/>
      <c r="J1422" s="88"/>
      <c r="K1422" s="88"/>
    </row>
    <row r="1423" spans="2:11" hidden="1" x14ac:dyDescent="0.2">
      <c r="B1423" s="88"/>
      <c r="C1423" s="88"/>
      <c r="D1423" s="88"/>
      <c r="E1423" s="88"/>
      <c r="F1423" s="88"/>
      <c r="G1423" s="88"/>
      <c r="H1423" s="88"/>
      <c r="I1423" s="88"/>
      <c r="J1423" s="88"/>
      <c r="K1423" s="88"/>
    </row>
    <row r="1424" spans="2:11" hidden="1" x14ac:dyDescent="0.2">
      <c r="B1424" s="88"/>
      <c r="C1424" s="88"/>
      <c r="D1424" s="88"/>
      <c r="E1424" s="88"/>
      <c r="F1424" s="88"/>
      <c r="G1424" s="88"/>
      <c r="H1424" s="88"/>
      <c r="I1424" s="88"/>
      <c r="J1424" s="88"/>
      <c r="K1424" s="88"/>
    </row>
    <row r="1425" spans="2:11" hidden="1" x14ac:dyDescent="0.2">
      <c r="B1425" s="88"/>
      <c r="C1425" s="88"/>
      <c r="D1425" s="88"/>
      <c r="E1425" s="88"/>
      <c r="F1425" s="88"/>
      <c r="G1425" s="88"/>
      <c r="H1425" s="88"/>
      <c r="I1425" s="88"/>
      <c r="J1425" s="88"/>
      <c r="K1425" s="88"/>
    </row>
    <row r="1426" spans="2:11" hidden="1" x14ac:dyDescent="0.2">
      <c r="B1426" s="88"/>
      <c r="C1426" s="88"/>
      <c r="D1426" s="88"/>
      <c r="E1426" s="88"/>
      <c r="F1426" s="88"/>
      <c r="G1426" s="88"/>
      <c r="H1426" s="88"/>
      <c r="I1426" s="88"/>
      <c r="J1426" s="88"/>
      <c r="K1426" s="88"/>
    </row>
    <row r="1427" spans="2:11" hidden="1" x14ac:dyDescent="0.2">
      <c r="B1427" s="88"/>
      <c r="C1427" s="88"/>
      <c r="D1427" s="88"/>
      <c r="E1427" s="88"/>
      <c r="F1427" s="88"/>
      <c r="G1427" s="88"/>
      <c r="H1427" s="88"/>
      <c r="I1427" s="88"/>
      <c r="J1427" s="88"/>
      <c r="K1427" s="88"/>
    </row>
    <row r="1428" spans="2:11" hidden="1" x14ac:dyDescent="0.2">
      <c r="B1428" s="88"/>
      <c r="C1428" s="88"/>
      <c r="D1428" s="88"/>
      <c r="E1428" s="88"/>
      <c r="F1428" s="88"/>
      <c r="G1428" s="88"/>
      <c r="H1428" s="88"/>
      <c r="I1428" s="88"/>
      <c r="J1428" s="88"/>
      <c r="K1428" s="88"/>
    </row>
    <row r="1429" spans="2:11" hidden="1" x14ac:dyDescent="0.2">
      <c r="B1429" s="88"/>
      <c r="C1429" s="88"/>
      <c r="D1429" s="88"/>
      <c r="E1429" s="88"/>
      <c r="F1429" s="88"/>
      <c r="G1429" s="88"/>
      <c r="H1429" s="88"/>
      <c r="I1429" s="88"/>
      <c r="J1429" s="88"/>
      <c r="K1429" s="88"/>
    </row>
    <row r="1430" spans="2:11" hidden="1" x14ac:dyDescent="0.2">
      <c r="B1430" s="88"/>
      <c r="C1430" s="88"/>
      <c r="D1430" s="88"/>
      <c r="E1430" s="88"/>
      <c r="F1430" s="88"/>
      <c r="G1430" s="88"/>
      <c r="H1430" s="88"/>
      <c r="I1430" s="88"/>
      <c r="J1430" s="88"/>
      <c r="K1430" s="88"/>
    </row>
    <row r="1431" spans="2:11" hidden="1" x14ac:dyDescent="0.2">
      <c r="B1431" s="88"/>
      <c r="C1431" s="88"/>
      <c r="D1431" s="88"/>
      <c r="E1431" s="88"/>
      <c r="F1431" s="88"/>
      <c r="G1431" s="88"/>
      <c r="H1431" s="88"/>
      <c r="I1431" s="88"/>
      <c r="J1431" s="88"/>
      <c r="K1431" s="88"/>
    </row>
    <row r="1432" spans="2:11" hidden="1" x14ac:dyDescent="0.2">
      <c r="B1432" s="88"/>
      <c r="C1432" s="88"/>
      <c r="D1432" s="88"/>
      <c r="E1432" s="88"/>
      <c r="F1432" s="88"/>
      <c r="G1432" s="88"/>
      <c r="H1432" s="88"/>
      <c r="I1432" s="88"/>
      <c r="J1432" s="88"/>
      <c r="K1432" s="88"/>
    </row>
    <row r="1433" spans="2:11" hidden="1" x14ac:dyDescent="0.2">
      <c r="B1433" s="88"/>
      <c r="C1433" s="88"/>
      <c r="D1433" s="88"/>
      <c r="E1433" s="88"/>
      <c r="F1433" s="88"/>
      <c r="G1433" s="88"/>
      <c r="H1433" s="88"/>
      <c r="I1433" s="88"/>
      <c r="J1433" s="88"/>
      <c r="K1433" s="88"/>
    </row>
    <row r="1434" spans="2:11" hidden="1" x14ac:dyDescent="0.2">
      <c r="B1434" s="88"/>
      <c r="C1434" s="88"/>
      <c r="D1434" s="88"/>
      <c r="E1434" s="88"/>
      <c r="F1434" s="88"/>
      <c r="G1434" s="88"/>
      <c r="H1434" s="88"/>
      <c r="I1434" s="88"/>
      <c r="J1434" s="88"/>
      <c r="K1434" s="88"/>
    </row>
    <row r="1435" spans="2:11" hidden="1" x14ac:dyDescent="0.2">
      <c r="B1435" s="88"/>
      <c r="C1435" s="88"/>
      <c r="D1435" s="88"/>
      <c r="E1435" s="88"/>
      <c r="F1435" s="88"/>
      <c r="G1435" s="88"/>
      <c r="H1435" s="88"/>
      <c r="I1435" s="88"/>
      <c r="J1435" s="88"/>
      <c r="K1435" s="88"/>
    </row>
    <row r="1436" spans="2:11" hidden="1" x14ac:dyDescent="0.2">
      <c r="B1436" s="88"/>
      <c r="C1436" s="88"/>
      <c r="D1436" s="88"/>
      <c r="E1436" s="88"/>
      <c r="F1436" s="88"/>
      <c r="G1436" s="88"/>
      <c r="H1436" s="88"/>
      <c r="I1436" s="88"/>
      <c r="J1436" s="88"/>
      <c r="K1436" s="88"/>
    </row>
    <row r="1437" spans="2:11" hidden="1" x14ac:dyDescent="0.2">
      <c r="B1437" s="88"/>
      <c r="C1437" s="88"/>
      <c r="D1437" s="88"/>
      <c r="E1437" s="88"/>
      <c r="F1437" s="88"/>
      <c r="G1437" s="88"/>
      <c r="H1437" s="88"/>
      <c r="I1437" s="88"/>
      <c r="J1437" s="88"/>
      <c r="K1437" s="88"/>
    </row>
    <row r="1438" spans="2:11" hidden="1" x14ac:dyDescent="0.2">
      <c r="B1438" s="88"/>
      <c r="C1438" s="88"/>
      <c r="D1438" s="88"/>
      <c r="E1438" s="88"/>
      <c r="F1438" s="88"/>
      <c r="G1438" s="88"/>
      <c r="H1438" s="88"/>
      <c r="I1438" s="88"/>
      <c r="J1438" s="88"/>
      <c r="K1438" s="88"/>
    </row>
    <row r="1439" spans="2:11" hidden="1" x14ac:dyDescent="0.2">
      <c r="B1439" s="88"/>
      <c r="C1439" s="88"/>
      <c r="D1439" s="88"/>
      <c r="E1439" s="88"/>
      <c r="F1439" s="88"/>
      <c r="G1439" s="88"/>
      <c r="H1439" s="88"/>
      <c r="I1439" s="88"/>
      <c r="J1439" s="88"/>
      <c r="K1439" s="88"/>
    </row>
    <row r="1440" spans="2:11" hidden="1" x14ac:dyDescent="0.2">
      <c r="B1440" s="88"/>
      <c r="C1440" s="88"/>
      <c r="D1440" s="88"/>
      <c r="E1440" s="88"/>
      <c r="F1440" s="88"/>
      <c r="G1440" s="88"/>
      <c r="H1440" s="88"/>
      <c r="I1440" s="88"/>
      <c r="J1440" s="88"/>
      <c r="K1440" s="88"/>
    </row>
    <row r="1441" spans="2:11" hidden="1" x14ac:dyDescent="0.2">
      <c r="B1441" s="88"/>
      <c r="C1441" s="88"/>
      <c r="D1441" s="88"/>
      <c r="E1441" s="88"/>
      <c r="F1441" s="88"/>
      <c r="G1441" s="88"/>
      <c r="H1441" s="88"/>
      <c r="I1441" s="88"/>
      <c r="J1441" s="88"/>
      <c r="K1441" s="88"/>
    </row>
    <row r="1442" spans="2:11" hidden="1" x14ac:dyDescent="0.2">
      <c r="B1442" s="88"/>
      <c r="C1442" s="88"/>
      <c r="D1442" s="88"/>
      <c r="E1442" s="88"/>
      <c r="F1442" s="88"/>
      <c r="G1442" s="88"/>
      <c r="H1442" s="88"/>
      <c r="I1442" s="88"/>
      <c r="J1442" s="88"/>
      <c r="K1442" s="88"/>
    </row>
    <row r="1443" spans="2:11" hidden="1" x14ac:dyDescent="0.2">
      <c r="B1443" s="88"/>
      <c r="C1443" s="88"/>
      <c r="D1443" s="88"/>
      <c r="E1443" s="88"/>
      <c r="F1443" s="88"/>
      <c r="G1443" s="88"/>
      <c r="H1443" s="88"/>
      <c r="I1443" s="88"/>
      <c r="J1443" s="88"/>
      <c r="K1443" s="88"/>
    </row>
    <row r="1444" spans="2:11" hidden="1" x14ac:dyDescent="0.2">
      <c r="B1444" s="88"/>
      <c r="C1444" s="88"/>
      <c r="D1444" s="88"/>
      <c r="E1444" s="88"/>
      <c r="F1444" s="88"/>
      <c r="G1444" s="88"/>
      <c r="H1444" s="88"/>
      <c r="I1444" s="88"/>
      <c r="J1444" s="88"/>
      <c r="K1444" s="88"/>
    </row>
    <row r="1445" spans="2:11" hidden="1" x14ac:dyDescent="0.2">
      <c r="B1445" s="88"/>
      <c r="C1445" s="88"/>
      <c r="D1445" s="88"/>
      <c r="E1445" s="88"/>
      <c r="F1445" s="88"/>
      <c r="G1445" s="88"/>
      <c r="H1445" s="88"/>
      <c r="I1445" s="88"/>
      <c r="J1445" s="88"/>
      <c r="K1445" s="88"/>
    </row>
    <row r="1446" spans="2:11" hidden="1" x14ac:dyDescent="0.2">
      <c r="B1446" s="88"/>
      <c r="C1446" s="88"/>
      <c r="D1446" s="88"/>
      <c r="E1446" s="88"/>
      <c r="F1446" s="88"/>
      <c r="G1446" s="88"/>
      <c r="H1446" s="88"/>
      <c r="I1446" s="88"/>
      <c r="J1446" s="88"/>
      <c r="K1446" s="88"/>
    </row>
    <row r="1447" spans="2:11" hidden="1" x14ac:dyDescent="0.2">
      <c r="B1447" s="88"/>
      <c r="C1447" s="88"/>
      <c r="D1447" s="88"/>
      <c r="E1447" s="88"/>
      <c r="F1447" s="88"/>
      <c r="G1447" s="88"/>
      <c r="H1447" s="88"/>
      <c r="I1447" s="88"/>
      <c r="J1447" s="88"/>
      <c r="K1447" s="88"/>
    </row>
    <row r="1448" spans="2:11" hidden="1" x14ac:dyDescent="0.2">
      <c r="B1448" s="88"/>
      <c r="C1448" s="88"/>
      <c r="D1448" s="88"/>
      <c r="E1448" s="88"/>
      <c r="F1448" s="88"/>
      <c r="G1448" s="88"/>
      <c r="H1448" s="88"/>
      <c r="I1448" s="88"/>
      <c r="J1448" s="88"/>
      <c r="K1448" s="88"/>
    </row>
    <row r="1449" spans="2:11" hidden="1" x14ac:dyDescent="0.2">
      <c r="B1449" s="88"/>
      <c r="C1449" s="88"/>
      <c r="D1449" s="88"/>
      <c r="E1449" s="88"/>
      <c r="F1449" s="88"/>
      <c r="G1449" s="88"/>
      <c r="H1449" s="88"/>
      <c r="I1449" s="88"/>
      <c r="J1449" s="88"/>
      <c r="K1449" s="88"/>
    </row>
    <row r="1450" spans="2:11" hidden="1" x14ac:dyDescent="0.2">
      <c r="B1450" s="88"/>
      <c r="C1450" s="88"/>
      <c r="D1450" s="88"/>
      <c r="E1450" s="88"/>
      <c r="F1450" s="88"/>
      <c r="G1450" s="88"/>
      <c r="H1450" s="88"/>
      <c r="I1450" s="88"/>
      <c r="J1450" s="88"/>
      <c r="K1450" s="88"/>
    </row>
    <row r="1451" spans="2:11" hidden="1" x14ac:dyDescent="0.2">
      <c r="B1451" s="88"/>
      <c r="C1451" s="88"/>
      <c r="D1451" s="88"/>
      <c r="E1451" s="88"/>
      <c r="F1451" s="88"/>
      <c r="G1451" s="88"/>
      <c r="H1451" s="88"/>
      <c r="I1451" s="88"/>
      <c r="J1451" s="88"/>
      <c r="K1451" s="88"/>
    </row>
    <row r="1452" spans="2:11" hidden="1" x14ac:dyDescent="0.2">
      <c r="B1452" s="88"/>
      <c r="C1452" s="88"/>
      <c r="D1452" s="88"/>
      <c r="E1452" s="88"/>
      <c r="F1452" s="88"/>
      <c r="G1452" s="88"/>
      <c r="H1452" s="88"/>
      <c r="I1452" s="88"/>
      <c r="J1452" s="88"/>
      <c r="K1452" s="88"/>
    </row>
    <row r="1453" spans="2:11" hidden="1" x14ac:dyDescent="0.2">
      <c r="B1453" s="88"/>
      <c r="C1453" s="88"/>
      <c r="D1453" s="88"/>
      <c r="E1453" s="88"/>
      <c r="F1453" s="88"/>
      <c r="G1453" s="88"/>
      <c r="H1453" s="88"/>
      <c r="I1453" s="88"/>
      <c r="J1453" s="88"/>
      <c r="K1453" s="88"/>
    </row>
    <row r="1454" spans="2:11" hidden="1" x14ac:dyDescent="0.2">
      <c r="B1454" s="88"/>
      <c r="C1454" s="88"/>
      <c r="D1454" s="88"/>
      <c r="E1454" s="88"/>
      <c r="F1454" s="88"/>
      <c r="G1454" s="88"/>
      <c r="H1454" s="88"/>
      <c r="I1454" s="88"/>
      <c r="J1454" s="88"/>
      <c r="K1454" s="88"/>
    </row>
    <row r="1455" spans="2:11" hidden="1" x14ac:dyDescent="0.2">
      <c r="B1455" s="88"/>
      <c r="C1455" s="88"/>
      <c r="D1455" s="88"/>
      <c r="E1455" s="88"/>
      <c r="F1455" s="88"/>
      <c r="G1455" s="88"/>
      <c r="H1455" s="88"/>
      <c r="I1455" s="88"/>
      <c r="J1455" s="88"/>
      <c r="K1455" s="88"/>
    </row>
    <row r="1456" spans="2:11" hidden="1" x14ac:dyDescent="0.2">
      <c r="B1456" s="88"/>
      <c r="C1456" s="88"/>
      <c r="D1456" s="88"/>
      <c r="E1456" s="88"/>
      <c r="F1456" s="88"/>
      <c r="G1456" s="88"/>
      <c r="H1456" s="88"/>
      <c r="I1456" s="88"/>
      <c r="J1456" s="88"/>
      <c r="K1456" s="88"/>
    </row>
    <row r="1457" spans="2:11" hidden="1" x14ac:dyDescent="0.2">
      <c r="B1457" s="88"/>
      <c r="C1457" s="88"/>
      <c r="D1457" s="88"/>
      <c r="E1457" s="88"/>
      <c r="F1457" s="88"/>
      <c r="G1457" s="88"/>
      <c r="H1457" s="88"/>
      <c r="I1457" s="88"/>
      <c r="J1457" s="88"/>
      <c r="K1457" s="88"/>
    </row>
    <row r="1458" spans="2:11" hidden="1" x14ac:dyDescent="0.2">
      <c r="B1458" s="88"/>
      <c r="C1458" s="88"/>
      <c r="D1458" s="88"/>
      <c r="E1458" s="88"/>
      <c r="F1458" s="88"/>
      <c r="G1458" s="88"/>
      <c r="H1458" s="88"/>
      <c r="I1458" s="88"/>
      <c r="J1458" s="88"/>
      <c r="K1458" s="88"/>
    </row>
    <row r="1459" spans="2:11" hidden="1" x14ac:dyDescent="0.2">
      <c r="B1459" s="88"/>
      <c r="C1459" s="88"/>
      <c r="D1459" s="88"/>
      <c r="E1459" s="88"/>
      <c r="F1459" s="88"/>
      <c r="G1459" s="88"/>
      <c r="H1459" s="88"/>
      <c r="I1459" s="88"/>
      <c r="J1459" s="88"/>
      <c r="K1459" s="88"/>
    </row>
    <row r="1460" spans="2:11" hidden="1" x14ac:dyDescent="0.2">
      <c r="B1460" s="88"/>
      <c r="C1460" s="88"/>
      <c r="D1460" s="88"/>
      <c r="E1460" s="88"/>
      <c r="F1460" s="88"/>
      <c r="G1460" s="88"/>
      <c r="H1460" s="88"/>
      <c r="I1460" s="88"/>
      <c r="J1460" s="88"/>
      <c r="K1460" s="88"/>
    </row>
    <row r="1461" spans="2:11" hidden="1" x14ac:dyDescent="0.2">
      <c r="B1461" s="88"/>
      <c r="C1461" s="88"/>
      <c r="D1461" s="88"/>
      <c r="E1461" s="88"/>
      <c r="F1461" s="88"/>
      <c r="G1461" s="88"/>
      <c r="H1461" s="88"/>
      <c r="I1461" s="88"/>
      <c r="J1461" s="88"/>
      <c r="K1461" s="88"/>
    </row>
    <row r="1462" spans="2:11" hidden="1" x14ac:dyDescent="0.2">
      <c r="B1462" s="88"/>
      <c r="C1462" s="88"/>
      <c r="D1462" s="88"/>
      <c r="E1462" s="88"/>
      <c r="F1462" s="88"/>
      <c r="G1462" s="88"/>
      <c r="H1462" s="88"/>
      <c r="I1462" s="88"/>
      <c r="J1462" s="88"/>
      <c r="K1462" s="88"/>
    </row>
    <row r="1463" spans="2:11" hidden="1" x14ac:dyDescent="0.2">
      <c r="B1463" s="88"/>
      <c r="C1463" s="88"/>
      <c r="D1463" s="88"/>
      <c r="E1463" s="88"/>
      <c r="F1463" s="88"/>
      <c r="G1463" s="88"/>
      <c r="H1463" s="88"/>
      <c r="I1463" s="88"/>
      <c r="J1463" s="88"/>
      <c r="K1463" s="88"/>
    </row>
    <row r="1464" spans="2:11" hidden="1" x14ac:dyDescent="0.2">
      <c r="B1464" s="88"/>
      <c r="C1464" s="88"/>
      <c r="D1464" s="88"/>
      <c r="E1464" s="88"/>
      <c r="F1464" s="88"/>
      <c r="G1464" s="88"/>
      <c r="H1464" s="88"/>
      <c r="I1464" s="88"/>
      <c r="J1464" s="88"/>
      <c r="K1464" s="88"/>
    </row>
    <row r="1465" spans="2:11" hidden="1" x14ac:dyDescent="0.2">
      <c r="B1465" s="88"/>
      <c r="C1465" s="88"/>
      <c r="D1465" s="88"/>
      <c r="E1465" s="88"/>
      <c r="F1465" s="88"/>
      <c r="G1465" s="88"/>
      <c r="H1465" s="88"/>
      <c r="I1465" s="88"/>
      <c r="J1465" s="88"/>
      <c r="K1465" s="88"/>
    </row>
    <row r="1466" spans="2:11" hidden="1" x14ac:dyDescent="0.2">
      <c r="B1466" s="88"/>
      <c r="C1466" s="88"/>
      <c r="D1466" s="88"/>
      <c r="E1466" s="88"/>
      <c r="F1466" s="88"/>
      <c r="G1466" s="88"/>
      <c r="H1466" s="88"/>
      <c r="I1466" s="88"/>
      <c r="J1466" s="88"/>
      <c r="K1466" s="88"/>
    </row>
    <row r="1467" spans="2:11" hidden="1" x14ac:dyDescent="0.2">
      <c r="B1467" s="88"/>
      <c r="C1467" s="88"/>
      <c r="D1467" s="88"/>
      <c r="E1467" s="88"/>
      <c r="F1467" s="88"/>
      <c r="G1467" s="88"/>
      <c r="H1467" s="88"/>
      <c r="I1467" s="88"/>
      <c r="J1467" s="88"/>
      <c r="K1467" s="88"/>
    </row>
    <row r="1468" spans="2:11" hidden="1" x14ac:dyDescent="0.2">
      <c r="B1468" s="88"/>
      <c r="C1468" s="88"/>
      <c r="D1468" s="88"/>
      <c r="E1468" s="88"/>
      <c r="F1468" s="88"/>
      <c r="G1468" s="88"/>
      <c r="H1468" s="88"/>
      <c r="I1468" s="88"/>
      <c r="J1468" s="88"/>
      <c r="K1468" s="88"/>
    </row>
    <row r="1469" spans="2:11" hidden="1" x14ac:dyDescent="0.2">
      <c r="B1469" s="88"/>
      <c r="C1469" s="88"/>
      <c r="D1469" s="88"/>
      <c r="E1469" s="88"/>
      <c r="F1469" s="88"/>
      <c r="G1469" s="88"/>
      <c r="H1469" s="88"/>
      <c r="I1469" s="88"/>
      <c r="J1469" s="88"/>
      <c r="K1469" s="88"/>
    </row>
    <row r="1470" spans="2:11" hidden="1" x14ac:dyDescent="0.2">
      <c r="B1470" s="88"/>
      <c r="C1470" s="88"/>
      <c r="D1470" s="88"/>
      <c r="E1470" s="88"/>
      <c r="F1470" s="88"/>
      <c r="G1470" s="88"/>
      <c r="H1470" s="88"/>
      <c r="I1470" s="88"/>
      <c r="J1470" s="88"/>
      <c r="K1470" s="88"/>
    </row>
    <row r="1471" spans="2:11" hidden="1" x14ac:dyDescent="0.2">
      <c r="B1471" s="88"/>
      <c r="C1471" s="88"/>
      <c r="D1471" s="88"/>
      <c r="E1471" s="88"/>
      <c r="F1471" s="88"/>
      <c r="G1471" s="88"/>
      <c r="H1471" s="88"/>
      <c r="I1471" s="88"/>
      <c r="J1471" s="88"/>
      <c r="K1471" s="88"/>
    </row>
    <row r="1472" spans="2:11" hidden="1" x14ac:dyDescent="0.2">
      <c r="B1472" s="88"/>
      <c r="C1472" s="88"/>
      <c r="D1472" s="88"/>
      <c r="E1472" s="88"/>
      <c r="F1472" s="88"/>
      <c r="G1472" s="88"/>
      <c r="H1472" s="88"/>
      <c r="I1472" s="88"/>
      <c r="J1472" s="88"/>
      <c r="K1472" s="88"/>
    </row>
    <row r="1473" spans="2:11" hidden="1" x14ac:dyDescent="0.2">
      <c r="B1473" s="88"/>
      <c r="C1473" s="88"/>
      <c r="D1473" s="88"/>
      <c r="E1473" s="88"/>
      <c r="F1473" s="88"/>
      <c r="G1473" s="88"/>
      <c r="H1473" s="88"/>
      <c r="I1473" s="88"/>
      <c r="J1473" s="88"/>
      <c r="K1473" s="88"/>
    </row>
    <row r="1474" spans="2:11" hidden="1" x14ac:dyDescent="0.2">
      <c r="B1474" s="88"/>
      <c r="C1474" s="88"/>
      <c r="D1474" s="88"/>
      <c r="E1474" s="88"/>
      <c r="F1474" s="88"/>
      <c r="G1474" s="88"/>
      <c r="H1474" s="88"/>
      <c r="I1474" s="88"/>
      <c r="J1474" s="88"/>
      <c r="K1474" s="88"/>
    </row>
    <row r="1475" spans="2:11" hidden="1" x14ac:dyDescent="0.2">
      <c r="B1475" s="88"/>
      <c r="C1475" s="88"/>
      <c r="D1475" s="88"/>
      <c r="E1475" s="88"/>
      <c r="F1475" s="88"/>
      <c r="G1475" s="88"/>
      <c r="H1475" s="88"/>
      <c r="I1475" s="88"/>
      <c r="J1475" s="88"/>
      <c r="K1475" s="88"/>
    </row>
    <row r="1476" spans="2:11" hidden="1" x14ac:dyDescent="0.2">
      <c r="B1476" s="88"/>
      <c r="C1476" s="88"/>
      <c r="D1476" s="88"/>
      <c r="E1476" s="88"/>
      <c r="F1476" s="88"/>
      <c r="G1476" s="88"/>
      <c r="H1476" s="88"/>
      <c r="I1476" s="88"/>
      <c r="J1476" s="88"/>
      <c r="K1476" s="88"/>
    </row>
    <row r="1477" spans="2:11" hidden="1" x14ac:dyDescent="0.2">
      <c r="B1477" s="88"/>
      <c r="C1477" s="88"/>
      <c r="D1477" s="88"/>
      <c r="E1477" s="88"/>
      <c r="F1477" s="88"/>
      <c r="G1477" s="88"/>
      <c r="H1477" s="88"/>
      <c r="I1477" s="88"/>
      <c r="J1477" s="88"/>
      <c r="K1477" s="88"/>
    </row>
    <row r="1478" spans="2:11" hidden="1" x14ac:dyDescent="0.2">
      <c r="B1478" s="88"/>
      <c r="C1478" s="88"/>
      <c r="D1478" s="88"/>
      <c r="E1478" s="88"/>
      <c r="F1478" s="88"/>
      <c r="G1478" s="88"/>
      <c r="H1478" s="88"/>
      <c r="I1478" s="88"/>
      <c r="J1478" s="88"/>
      <c r="K1478" s="88"/>
    </row>
    <row r="1479" spans="2:11" hidden="1" x14ac:dyDescent="0.2">
      <c r="B1479" s="88"/>
      <c r="C1479" s="88"/>
      <c r="D1479" s="88"/>
      <c r="E1479" s="88"/>
      <c r="F1479" s="88"/>
      <c r="G1479" s="88"/>
      <c r="H1479" s="88"/>
      <c r="I1479" s="88"/>
      <c r="J1479" s="88"/>
      <c r="K1479" s="88"/>
    </row>
    <row r="1480" spans="2:11" hidden="1" x14ac:dyDescent="0.2">
      <c r="B1480" s="88"/>
      <c r="C1480" s="88"/>
      <c r="D1480" s="88"/>
      <c r="E1480" s="88"/>
      <c r="F1480" s="88"/>
      <c r="G1480" s="88"/>
      <c r="H1480" s="88"/>
      <c r="I1480" s="88"/>
      <c r="J1480" s="88"/>
      <c r="K1480" s="88"/>
    </row>
    <row r="1481" spans="2:11" hidden="1" x14ac:dyDescent="0.2">
      <c r="B1481" s="88"/>
      <c r="C1481" s="88"/>
      <c r="D1481" s="88"/>
      <c r="E1481" s="88"/>
      <c r="F1481" s="88"/>
      <c r="G1481" s="88"/>
      <c r="H1481" s="88"/>
      <c r="I1481" s="88"/>
      <c r="J1481" s="88"/>
      <c r="K1481" s="88"/>
    </row>
    <row r="1482" spans="2:11" hidden="1" x14ac:dyDescent="0.2">
      <c r="B1482" s="88"/>
      <c r="C1482" s="88"/>
      <c r="D1482" s="88"/>
      <c r="E1482" s="88"/>
      <c r="F1482" s="88"/>
      <c r="G1482" s="88"/>
      <c r="H1482" s="88"/>
      <c r="I1482" s="88"/>
      <c r="J1482" s="88"/>
      <c r="K1482" s="88"/>
    </row>
    <row r="1483" spans="2:11" hidden="1" x14ac:dyDescent="0.2">
      <c r="B1483" s="88"/>
      <c r="C1483" s="88"/>
      <c r="D1483" s="88"/>
      <c r="E1483" s="88"/>
      <c r="F1483" s="88"/>
      <c r="G1483" s="88"/>
      <c r="H1483" s="88"/>
      <c r="I1483" s="88"/>
      <c r="J1483" s="88"/>
      <c r="K1483" s="88"/>
    </row>
    <row r="1484" spans="2:11" hidden="1" x14ac:dyDescent="0.2">
      <c r="B1484" s="88"/>
      <c r="C1484" s="88"/>
      <c r="D1484" s="88"/>
      <c r="E1484" s="88"/>
      <c r="F1484" s="88"/>
      <c r="G1484" s="88"/>
      <c r="H1484" s="88"/>
      <c r="I1484" s="88"/>
      <c r="J1484" s="88"/>
      <c r="K1484" s="88"/>
    </row>
    <row r="1485" spans="2:11" hidden="1" x14ac:dyDescent="0.2">
      <c r="B1485" s="88"/>
      <c r="C1485" s="88"/>
      <c r="D1485" s="88"/>
      <c r="E1485" s="88"/>
      <c r="F1485" s="88"/>
      <c r="G1485" s="88"/>
      <c r="H1485" s="88"/>
      <c r="I1485" s="88"/>
      <c r="J1485" s="88"/>
      <c r="K1485" s="88"/>
    </row>
    <row r="1486" spans="2:11" hidden="1" x14ac:dyDescent="0.2">
      <c r="B1486" s="88"/>
      <c r="C1486" s="88"/>
      <c r="D1486" s="88"/>
      <c r="E1486" s="88"/>
      <c r="F1486" s="88"/>
      <c r="G1486" s="88"/>
      <c r="H1486" s="88"/>
      <c r="I1486" s="88"/>
      <c r="J1486" s="88"/>
      <c r="K1486" s="88"/>
    </row>
    <row r="1487" spans="2:11" hidden="1" x14ac:dyDescent="0.2">
      <c r="B1487" s="88"/>
      <c r="C1487" s="88"/>
      <c r="D1487" s="88"/>
      <c r="E1487" s="88"/>
      <c r="F1487" s="88"/>
      <c r="G1487" s="88"/>
      <c r="H1487" s="88"/>
      <c r="I1487" s="88"/>
      <c r="J1487" s="88"/>
      <c r="K1487" s="88"/>
    </row>
    <row r="1488" spans="2:11" hidden="1" x14ac:dyDescent="0.2">
      <c r="B1488" s="88"/>
      <c r="C1488" s="88"/>
      <c r="D1488" s="88"/>
      <c r="E1488" s="88"/>
      <c r="F1488" s="88"/>
      <c r="G1488" s="88"/>
      <c r="H1488" s="88"/>
      <c r="I1488" s="88"/>
      <c r="J1488" s="88"/>
      <c r="K1488" s="88"/>
    </row>
    <row r="1489" spans="2:11" hidden="1" x14ac:dyDescent="0.2">
      <c r="B1489" s="88"/>
      <c r="C1489" s="88"/>
      <c r="D1489" s="88"/>
      <c r="E1489" s="88"/>
      <c r="F1489" s="88"/>
      <c r="G1489" s="88"/>
      <c r="H1489" s="88"/>
      <c r="I1489" s="88"/>
      <c r="J1489" s="88"/>
      <c r="K1489" s="88"/>
    </row>
    <row r="1490" spans="2:11" hidden="1" x14ac:dyDescent="0.2">
      <c r="B1490" s="88"/>
      <c r="C1490" s="88"/>
      <c r="D1490" s="88"/>
      <c r="E1490" s="88"/>
      <c r="F1490" s="88"/>
      <c r="G1490" s="88"/>
      <c r="H1490" s="88"/>
      <c r="I1490" s="88"/>
      <c r="J1490" s="88"/>
      <c r="K1490" s="88"/>
    </row>
    <row r="1491" spans="2:11" hidden="1" x14ac:dyDescent="0.2">
      <c r="B1491" s="88"/>
      <c r="C1491" s="88"/>
      <c r="D1491" s="88"/>
      <c r="E1491" s="88"/>
      <c r="F1491" s="88"/>
      <c r="G1491" s="88"/>
      <c r="H1491" s="88"/>
      <c r="I1491" s="88"/>
      <c r="J1491" s="88"/>
      <c r="K1491" s="88"/>
    </row>
    <row r="1492" spans="2:11" hidden="1" x14ac:dyDescent="0.2">
      <c r="B1492" s="88"/>
      <c r="C1492" s="88"/>
      <c r="D1492" s="88"/>
      <c r="E1492" s="88"/>
      <c r="F1492" s="88"/>
      <c r="G1492" s="88"/>
      <c r="H1492" s="88"/>
      <c r="I1492" s="88"/>
      <c r="J1492" s="88"/>
      <c r="K1492" s="88"/>
    </row>
    <row r="1493" spans="2:11" hidden="1" x14ac:dyDescent="0.2">
      <c r="B1493" s="88"/>
      <c r="C1493" s="88"/>
      <c r="D1493" s="88"/>
      <c r="E1493" s="88"/>
      <c r="F1493" s="88"/>
      <c r="G1493" s="88"/>
      <c r="H1493" s="88"/>
      <c r="I1493" s="88"/>
      <c r="J1493" s="88"/>
      <c r="K1493" s="88"/>
    </row>
    <row r="1494" spans="2:11" hidden="1" x14ac:dyDescent="0.2">
      <c r="B1494" s="88"/>
      <c r="C1494" s="88"/>
      <c r="D1494" s="88"/>
      <c r="E1494" s="88"/>
      <c r="F1494" s="88"/>
      <c r="G1494" s="88"/>
      <c r="H1494" s="88"/>
      <c r="I1494" s="88"/>
      <c r="J1494" s="88"/>
      <c r="K1494" s="88"/>
    </row>
    <row r="1495" spans="2:11" hidden="1" x14ac:dyDescent="0.2">
      <c r="B1495" s="88"/>
      <c r="C1495" s="88"/>
      <c r="D1495" s="88"/>
      <c r="E1495" s="88"/>
      <c r="F1495" s="88"/>
      <c r="G1495" s="88"/>
      <c r="H1495" s="88"/>
      <c r="I1495" s="88"/>
      <c r="J1495" s="88"/>
      <c r="K1495" s="88"/>
    </row>
    <row r="1496" spans="2:11" hidden="1" x14ac:dyDescent="0.2">
      <c r="B1496" s="88"/>
      <c r="C1496" s="88"/>
      <c r="D1496" s="88"/>
      <c r="E1496" s="88"/>
      <c r="F1496" s="88"/>
      <c r="G1496" s="88"/>
      <c r="H1496" s="88"/>
      <c r="I1496" s="88"/>
      <c r="J1496" s="88"/>
      <c r="K1496" s="88"/>
    </row>
    <row r="1497" spans="2:11" hidden="1" x14ac:dyDescent="0.2">
      <c r="B1497" s="88"/>
      <c r="C1497" s="88"/>
      <c r="D1497" s="88"/>
      <c r="E1497" s="88"/>
      <c r="F1497" s="88"/>
      <c r="G1497" s="88"/>
      <c r="H1497" s="88"/>
      <c r="I1497" s="88"/>
      <c r="J1497" s="88"/>
      <c r="K1497" s="88"/>
    </row>
    <row r="1498" spans="2:11" hidden="1" x14ac:dyDescent="0.2">
      <c r="B1498" s="88"/>
      <c r="C1498" s="88"/>
      <c r="D1498" s="88"/>
      <c r="E1498" s="88"/>
      <c r="F1498" s="88"/>
      <c r="G1498" s="88"/>
      <c r="H1498" s="88"/>
      <c r="I1498" s="88"/>
      <c r="J1498" s="88"/>
      <c r="K1498" s="88"/>
    </row>
    <row r="1499" spans="2:11" hidden="1" x14ac:dyDescent="0.2">
      <c r="B1499" s="88"/>
      <c r="C1499" s="88"/>
      <c r="D1499" s="88"/>
      <c r="E1499" s="88"/>
      <c r="F1499" s="88"/>
      <c r="G1499" s="88"/>
      <c r="H1499" s="88"/>
      <c r="I1499" s="88"/>
      <c r="J1499" s="88"/>
      <c r="K1499" s="88"/>
    </row>
    <row r="1500" spans="2:11" hidden="1" x14ac:dyDescent="0.2">
      <c r="B1500" s="88"/>
      <c r="C1500" s="88"/>
      <c r="D1500" s="88"/>
      <c r="E1500" s="88"/>
      <c r="F1500" s="88"/>
      <c r="G1500" s="88"/>
      <c r="H1500" s="88"/>
      <c r="I1500" s="88"/>
      <c r="J1500" s="88"/>
      <c r="K1500" s="88"/>
    </row>
    <row r="1501" spans="2:11" hidden="1" x14ac:dyDescent="0.2">
      <c r="B1501" s="88"/>
      <c r="C1501" s="88"/>
      <c r="D1501" s="88"/>
      <c r="E1501" s="88"/>
      <c r="F1501" s="88"/>
      <c r="G1501" s="88"/>
      <c r="H1501" s="88"/>
      <c r="I1501" s="88"/>
      <c r="J1501" s="88"/>
      <c r="K1501" s="88"/>
    </row>
    <row r="1502" spans="2:11" hidden="1" x14ac:dyDescent="0.2">
      <c r="B1502" s="88"/>
      <c r="C1502" s="88"/>
      <c r="D1502" s="88"/>
      <c r="E1502" s="88"/>
      <c r="F1502" s="88"/>
      <c r="G1502" s="88"/>
      <c r="H1502" s="88"/>
      <c r="I1502" s="88"/>
      <c r="J1502" s="88"/>
      <c r="K1502" s="88"/>
    </row>
    <row r="1503" spans="2:11" hidden="1" x14ac:dyDescent="0.2">
      <c r="B1503" s="88"/>
      <c r="C1503" s="88"/>
      <c r="D1503" s="88"/>
      <c r="E1503" s="88"/>
      <c r="F1503" s="88"/>
      <c r="G1503" s="88"/>
      <c r="H1503" s="88"/>
      <c r="I1503" s="88"/>
      <c r="J1503" s="88"/>
      <c r="K1503" s="88"/>
    </row>
    <row r="1504" spans="2:11" hidden="1" x14ac:dyDescent="0.2">
      <c r="B1504" s="88"/>
      <c r="C1504" s="88"/>
      <c r="D1504" s="88"/>
      <c r="E1504" s="88"/>
      <c r="F1504" s="88"/>
      <c r="G1504" s="88"/>
      <c r="H1504" s="88"/>
      <c r="I1504" s="88"/>
      <c r="J1504" s="88"/>
      <c r="K1504" s="88"/>
    </row>
    <row r="1505" spans="2:11" hidden="1" x14ac:dyDescent="0.2">
      <c r="B1505" s="88"/>
      <c r="C1505" s="88"/>
      <c r="D1505" s="88"/>
      <c r="E1505" s="88"/>
      <c r="F1505" s="88"/>
      <c r="G1505" s="88"/>
      <c r="H1505" s="88"/>
      <c r="I1505" s="88"/>
      <c r="J1505" s="88"/>
      <c r="K1505" s="88"/>
    </row>
    <row r="1506" spans="2:11" hidden="1" x14ac:dyDescent="0.2">
      <c r="B1506" s="88"/>
      <c r="C1506" s="88"/>
      <c r="D1506" s="88"/>
      <c r="E1506" s="88"/>
      <c r="F1506" s="88"/>
      <c r="G1506" s="88"/>
      <c r="H1506" s="88"/>
      <c r="I1506" s="88"/>
      <c r="J1506" s="88"/>
      <c r="K1506" s="88"/>
    </row>
    <row r="1507" spans="2:11" hidden="1" x14ac:dyDescent="0.2">
      <c r="B1507" s="88"/>
      <c r="C1507" s="88"/>
      <c r="D1507" s="88"/>
      <c r="E1507" s="88"/>
      <c r="F1507" s="88"/>
      <c r="G1507" s="88"/>
      <c r="H1507" s="88"/>
      <c r="I1507" s="88"/>
      <c r="J1507" s="88"/>
      <c r="K1507" s="88"/>
    </row>
    <row r="1508" spans="2:11" hidden="1" x14ac:dyDescent="0.2">
      <c r="B1508" s="88"/>
      <c r="C1508" s="88"/>
      <c r="D1508" s="88"/>
      <c r="E1508" s="88"/>
      <c r="F1508" s="88"/>
      <c r="G1508" s="88"/>
      <c r="H1508" s="88"/>
      <c r="I1508" s="88"/>
      <c r="J1508" s="88"/>
      <c r="K1508" s="88"/>
    </row>
    <row r="1509" spans="2:11" hidden="1" x14ac:dyDescent="0.2">
      <c r="B1509" s="88"/>
      <c r="C1509" s="88"/>
      <c r="D1509" s="88"/>
      <c r="E1509" s="88"/>
      <c r="F1509" s="88"/>
      <c r="G1509" s="88"/>
      <c r="H1509" s="88"/>
      <c r="I1509" s="88"/>
      <c r="J1509" s="88"/>
      <c r="K1509" s="88"/>
    </row>
    <row r="1510" spans="2:11" hidden="1" x14ac:dyDescent="0.2">
      <c r="B1510" s="88"/>
      <c r="C1510" s="88"/>
      <c r="D1510" s="88"/>
      <c r="E1510" s="88"/>
      <c r="F1510" s="88"/>
      <c r="G1510" s="88"/>
      <c r="H1510" s="88"/>
      <c r="I1510" s="88"/>
      <c r="J1510" s="88"/>
      <c r="K1510" s="88"/>
    </row>
    <row r="1511" spans="2:11" hidden="1" x14ac:dyDescent="0.2">
      <c r="B1511" s="88"/>
      <c r="C1511" s="88"/>
      <c r="D1511" s="88"/>
      <c r="E1511" s="88"/>
      <c r="F1511" s="88"/>
      <c r="G1511" s="88"/>
      <c r="H1511" s="88"/>
      <c r="I1511" s="88"/>
      <c r="J1511" s="88"/>
      <c r="K1511" s="88"/>
    </row>
    <row r="1512" spans="2:11" hidden="1" x14ac:dyDescent="0.2">
      <c r="B1512" s="88"/>
      <c r="C1512" s="88"/>
      <c r="D1512" s="88"/>
      <c r="E1512" s="88"/>
      <c r="F1512" s="88"/>
      <c r="G1512" s="88"/>
      <c r="H1512" s="88"/>
      <c r="I1512" s="88"/>
      <c r="J1512" s="88"/>
      <c r="K1512" s="88"/>
    </row>
    <row r="1513" spans="2:11" hidden="1" x14ac:dyDescent="0.2">
      <c r="B1513" s="88"/>
      <c r="C1513" s="88"/>
      <c r="D1513" s="88"/>
      <c r="E1513" s="88"/>
      <c r="F1513" s="88"/>
      <c r="G1513" s="88"/>
      <c r="H1513" s="88"/>
      <c r="I1513" s="88"/>
      <c r="J1513" s="88"/>
      <c r="K1513" s="88"/>
    </row>
    <row r="1514" spans="2:11" hidden="1" x14ac:dyDescent="0.2">
      <c r="B1514" s="88"/>
      <c r="C1514" s="88"/>
      <c r="D1514" s="88"/>
      <c r="E1514" s="88"/>
      <c r="F1514" s="88"/>
      <c r="G1514" s="88"/>
      <c r="H1514" s="88"/>
      <c r="I1514" s="88"/>
      <c r="J1514" s="88"/>
      <c r="K1514" s="88"/>
    </row>
    <row r="1515" spans="2:11" hidden="1" x14ac:dyDescent="0.2">
      <c r="B1515" s="88"/>
      <c r="C1515" s="88"/>
      <c r="D1515" s="88"/>
      <c r="E1515" s="88"/>
      <c r="F1515" s="88"/>
      <c r="G1515" s="88"/>
      <c r="H1515" s="88"/>
      <c r="I1515" s="88"/>
      <c r="J1515" s="88"/>
      <c r="K1515" s="88"/>
    </row>
    <row r="1516" spans="2:11" hidden="1" x14ac:dyDescent="0.2">
      <c r="B1516" s="88"/>
      <c r="C1516" s="88"/>
      <c r="D1516" s="88"/>
      <c r="E1516" s="88"/>
      <c r="F1516" s="88"/>
      <c r="G1516" s="88"/>
      <c r="H1516" s="88"/>
      <c r="I1516" s="88"/>
      <c r="J1516" s="88"/>
      <c r="K1516" s="88"/>
    </row>
    <row r="1517" spans="2:11" hidden="1" x14ac:dyDescent="0.2">
      <c r="B1517" s="88"/>
      <c r="C1517" s="88"/>
      <c r="D1517" s="88"/>
      <c r="E1517" s="88"/>
      <c r="F1517" s="88"/>
      <c r="G1517" s="88"/>
      <c r="H1517" s="88"/>
      <c r="I1517" s="88"/>
      <c r="J1517" s="88"/>
      <c r="K1517" s="88"/>
    </row>
    <row r="1518" spans="2:11" hidden="1" x14ac:dyDescent="0.2">
      <c r="B1518" s="88"/>
      <c r="C1518" s="88"/>
      <c r="D1518" s="88"/>
      <c r="E1518" s="88"/>
      <c r="F1518" s="88"/>
      <c r="G1518" s="88"/>
      <c r="H1518" s="88"/>
      <c r="I1518" s="88"/>
      <c r="J1518" s="88"/>
      <c r="K1518" s="88"/>
    </row>
    <row r="1519" spans="2:11" hidden="1" x14ac:dyDescent="0.2">
      <c r="B1519" s="88"/>
      <c r="C1519" s="88"/>
      <c r="D1519" s="88"/>
      <c r="E1519" s="88"/>
      <c r="F1519" s="88"/>
      <c r="G1519" s="88"/>
      <c r="H1519" s="88"/>
      <c r="I1519" s="88"/>
      <c r="J1519" s="88"/>
      <c r="K1519" s="88"/>
    </row>
    <row r="1520" spans="2:11" hidden="1" x14ac:dyDescent="0.2">
      <c r="B1520" s="88"/>
      <c r="C1520" s="88"/>
      <c r="D1520" s="88"/>
      <c r="E1520" s="88"/>
      <c r="F1520" s="88"/>
      <c r="G1520" s="88"/>
      <c r="H1520" s="88"/>
      <c r="I1520" s="88"/>
      <c r="J1520" s="88"/>
      <c r="K1520" s="88"/>
    </row>
    <row r="1521" spans="2:11" hidden="1" x14ac:dyDescent="0.2">
      <c r="B1521" s="88"/>
      <c r="C1521" s="88"/>
      <c r="D1521" s="88"/>
      <c r="E1521" s="88"/>
      <c r="F1521" s="88"/>
      <c r="G1521" s="88"/>
      <c r="H1521" s="88"/>
      <c r="I1521" s="88"/>
      <c r="J1521" s="88"/>
      <c r="K1521" s="88"/>
    </row>
    <row r="1522" spans="2:11" hidden="1" x14ac:dyDescent="0.2">
      <c r="B1522" s="88"/>
      <c r="C1522" s="88"/>
      <c r="D1522" s="88"/>
      <c r="E1522" s="88"/>
      <c r="F1522" s="88"/>
      <c r="G1522" s="88"/>
      <c r="H1522" s="88"/>
      <c r="I1522" s="88"/>
      <c r="J1522" s="88"/>
      <c r="K1522" s="88"/>
    </row>
    <row r="1523" spans="2:11" hidden="1" x14ac:dyDescent="0.2">
      <c r="B1523" s="88"/>
      <c r="C1523" s="88"/>
      <c r="D1523" s="88"/>
      <c r="E1523" s="88"/>
      <c r="F1523" s="88"/>
      <c r="G1523" s="88"/>
      <c r="H1523" s="88"/>
      <c r="I1523" s="88"/>
      <c r="J1523" s="88"/>
      <c r="K1523" s="88"/>
    </row>
    <row r="1524" spans="2:11" hidden="1" x14ac:dyDescent="0.2">
      <c r="B1524" s="88"/>
      <c r="C1524" s="88"/>
      <c r="D1524" s="88"/>
      <c r="E1524" s="88"/>
      <c r="F1524" s="88"/>
      <c r="G1524" s="88"/>
      <c r="H1524" s="88"/>
      <c r="I1524" s="88"/>
      <c r="J1524" s="88"/>
      <c r="K1524" s="88"/>
    </row>
    <row r="1525" spans="2:11" hidden="1" x14ac:dyDescent="0.2">
      <c r="B1525" s="88"/>
      <c r="C1525" s="88"/>
      <c r="D1525" s="88"/>
      <c r="E1525" s="88"/>
      <c r="F1525" s="88"/>
      <c r="G1525" s="88"/>
      <c r="H1525" s="88"/>
      <c r="I1525" s="88"/>
      <c r="J1525" s="88"/>
      <c r="K1525" s="88"/>
    </row>
    <row r="1526" spans="2:11" hidden="1" x14ac:dyDescent="0.2">
      <c r="B1526" s="88"/>
      <c r="C1526" s="88"/>
      <c r="D1526" s="88"/>
      <c r="E1526" s="88"/>
      <c r="F1526" s="88"/>
      <c r="G1526" s="88"/>
      <c r="H1526" s="88"/>
      <c r="I1526" s="88"/>
      <c r="J1526" s="88"/>
      <c r="K1526" s="88"/>
    </row>
    <row r="1527" spans="2:11" hidden="1" x14ac:dyDescent="0.2">
      <c r="B1527" s="88"/>
      <c r="C1527" s="88"/>
      <c r="D1527" s="88"/>
      <c r="E1527" s="88"/>
      <c r="F1527" s="88"/>
      <c r="G1527" s="88"/>
      <c r="H1527" s="88"/>
      <c r="I1527" s="88"/>
      <c r="J1527" s="88"/>
      <c r="K1527" s="88"/>
    </row>
    <row r="1528" spans="2:11" hidden="1" x14ac:dyDescent="0.2">
      <c r="B1528" s="88"/>
      <c r="C1528" s="88"/>
      <c r="D1528" s="88"/>
      <c r="E1528" s="88"/>
      <c r="F1528" s="88"/>
      <c r="G1528" s="88"/>
      <c r="H1528" s="88"/>
      <c r="I1528" s="88"/>
      <c r="J1528" s="88"/>
      <c r="K1528" s="88"/>
    </row>
    <row r="1529" spans="2:11" hidden="1" x14ac:dyDescent="0.2">
      <c r="B1529" s="88"/>
      <c r="C1529" s="88"/>
      <c r="D1529" s="88"/>
      <c r="E1529" s="88"/>
      <c r="F1529" s="88"/>
      <c r="G1529" s="88"/>
      <c r="H1529" s="88"/>
      <c r="I1529" s="88"/>
      <c r="J1529" s="88"/>
      <c r="K1529" s="88"/>
    </row>
    <row r="1530" spans="2:11" hidden="1" x14ac:dyDescent="0.2">
      <c r="B1530" s="88"/>
      <c r="C1530" s="88"/>
      <c r="D1530" s="88"/>
      <c r="E1530" s="88"/>
      <c r="F1530" s="88"/>
      <c r="G1530" s="88"/>
      <c r="H1530" s="88"/>
      <c r="I1530" s="88"/>
      <c r="J1530" s="88"/>
      <c r="K1530" s="88"/>
    </row>
    <row r="1531" spans="2:11" hidden="1" x14ac:dyDescent="0.2">
      <c r="B1531" s="88"/>
      <c r="C1531" s="88"/>
      <c r="D1531" s="88"/>
      <c r="E1531" s="88"/>
      <c r="F1531" s="88"/>
      <c r="G1531" s="88"/>
      <c r="H1531" s="88"/>
      <c r="I1531" s="88"/>
      <c r="J1531" s="88"/>
      <c r="K1531" s="88"/>
    </row>
    <row r="1532" spans="2:11" hidden="1" x14ac:dyDescent="0.2">
      <c r="B1532" s="88"/>
      <c r="C1532" s="88"/>
      <c r="D1532" s="88"/>
      <c r="E1532" s="88"/>
      <c r="F1532" s="88"/>
      <c r="G1532" s="88"/>
      <c r="H1532" s="88"/>
      <c r="I1532" s="88"/>
      <c r="J1532" s="88"/>
      <c r="K1532" s="88"/>
    </row>
    <row r="1533" spans="2:11" hidden="1" x14ac:dyDescent="0.2">
      <c r="B1533" s="88"/>
      <c r="C1533" s="88"/>
      <c r="D1533" s="88"/>
      <c r="E1533" s="88"/>
      <c r="F1533" s="88"/>
      <c r="G1533" s="88"/>
      <c r="H1533" s="88"/>
      <c r="I1533" s="88"/>
      <c r="J1533" s="88"/>
      <c r="K1533" s="88"/>
    </row>
    <row r="1534" spans="2:11" hidden="1" x14ac:dyDescent="0.2">
      <c r="B1534" s="88"/>
      <c r="C1534" s="88"/>
      <c r="D1534" s="88"/>
      <c r="E1534" s="88"/>
      <c r="F1534" s="88"/>
      <c r="G1534" s="88"/>
      <c r="H1534" s="88"/>
      <c r="I1534" s="88"/>
      <c r="J1534" s="88"/>
      <c r="K1534" s="88"/>
    </row>
    <row r="1535" spans="2:11" hidden="1" x14ac:dyDescent="0.2">
      <c r="B1535" s="88"/>
      <c r="C1535" s="88"/>
      <c r="D1535" s="88"/>
      <c r="E1535" s="88"/>
      <c r="F1535" s="88"/>
      <c r="G1535" s="88"/>
      <c r="H1535" s="88"/>
      <c r="I1535" s="88"/>
      <c r="J1535" s="88"/>
      <c r="K1535" s="88"/>
    </row>
    <row r="1536" spans="2:11" hidden="1" x14ac:dyDescent="0.2">
      <c r="B1536" s="88"/>
      <c r="C1536" s="88"/>
      <c r="D1536" s="88"/>
      <c r="E1536" s="88"/>
      <c r="F1536" s="88"/>
      <c r="G1536" s="88"/>
      <c r="H1536" s="88"/>
      <c r="I1536" s="88"/>
      <c r="J1536" s="88"/>
      <c r="K1536" s="88"/>
    </row>
    <row r="1537" spans="2:11" hidden="1" x14ac:dyDescent="0.2">
      <c r="B1537" s="88"/>
      <c r="C1537" s="88"/>
      <c r="D1537" s="88"/>
      <c r="E1537" s="88"/>
      <c r="F1537" s="88"/>
      <c r="G1537" s="88"/>
      <c r="H1537" s="88"/>
      <c r="I1537" s="88"/>
      <c r="J1537" s="88"/>
      <c r="K1537" s="88"/>
    </row>
    <row r="1538" spans="2:11" hidden="1" x14ac:dyDescent="0.2">
      <c r="B1538" s="88"/>
      <c r="C1538" s="88"/>
      <c r="D1538" s="88"/>
      <c r="E1538" s="88"/>
      <c r="F1538" s="88"/>
      <c r="G1538" s="88"/>
      <c r="H1538" s="88"/>
      <c r="I1538" s="88"/>
      <c r="J1538" s="88"/>
      <c r="K1538" s="88"/>
    </row>
    <row r="1539" spans="2:11" hidden="1" x14ac:dyDescent="0.2">
      <c r="B1539" s="88"/>
      <c r="C1539" s="88"/>
      <c r="D1539" s="88"/>
      <c r="E1539" s="88"/>
      <c r="F1539" s="88"/>
      <c r="G1539" s="88"/>
      <c r="H1539" s="88"/>
      <c r="I1539" s="88"/>
      <c r="J1539" s="88"/>
      <c r="K1539" s="88"/>
    </row>
    <row r="1540" spans="2:11" hidden="1" x14ac:dyDescent="0.2">
      <c r="B1540" s="88"/>
      <c r="C1540" s="88"/>
      <c r="D1540" s="88"/>
      <c r="E1540" s="88"/>
      <c r="F1540" s="88"/>
      <c r="G1540" s="88"/>
      <c r="H1540" s="88"/>
      <c r="I1540" s="88"/>
      <c r="J1540" s="88"/>
      <c r="K1540" s="88"/>
    </row>
    <row r="1541" spans="2:11" hidden="1" x14ac:dyDescent="0.2">
      <c r="B1541" s="88"/>
      <c r="C1541" s="88"/>
      <c r="D1541" s="88"/>
      <c r="E1541" s="88"/>
      <c r="F1541" s="88"/>
      <c r="G1541" s="88"/>
      <c r="H1541" s="88"/>
      <c r="I1541" s="88"/>
      <c r="J1541" s="88"/>
      <c r="K1541" s="88"/>
    </row>
    <row r="1542" spans="2:11" hidden="1" x14ac:dyDescent="0.2">
      <c r="B1542" s="88"/>
      <c r="C1542" s="88"/>
      <c r="D1542" s="88"/>
      <c r="E1542" s="88"/>
      <c r="F1542" s="88"/>
      <c r="G1542" s="88"/>
      <c r="H1542" s="88"/>
      <c r="I1542" s="88"/>
      <c r="J1542" s="88"/>
      <c r="K1542" s="88"/>
    </row>
    <row r="1543" spans="2:11" hidden="1" x14ac:dyDescent="0.2">
      <c r="B1543" s="88"/>
      <c r="C1543" s="88"/>
      <c r="D1543" s="88"/>
      <c r="E1543" s="88"/>
      <c r="F1543" s="88"/>
      <c r="G1543" s="88"/>
      <c r="H1543" s="88"/>
      <c r="I1543" s="88"/>
      <c r="J1543" s="88"/>
      <c r="K1543" s="88"/>
    </row>
    <row r="1544" spans="2:11" hidden="1" x14ac:dyDescent="0.2">
      <c r="B1544" s="88"/>
      <c r="C1544" s="88"/>
      <c r="D1544" s="88"/>
      <c r="E1544" s="88"/>
      <c r="F1544" s="88"/>
      <c r="G1544" s="88"/>
      <c r="H1544" s="88"/>
      <c r="I1544" s="88"/>
      <c r="J1544" s="88"/>
      <c r="K1544" s="88"/>
    </row>
    <row r="1545" spans="2:11" hidden="1" x14ac:dyDescent="0.2">
      <c r="B1545" s="88"/>
      <c r="C1545" s="88"/>
      <c r="D1545" s="88"/>
      <c r="E1545" s="88"/>
      <c r="F1545" s="88"/>
      <c r="G1545" s="88"/>
      <c r="H1545" s="88"/>
      <c r="I1545" s="88"/>
      <c r="J1545" s="88"/>
      <c r="K1545" s="88"/>
    </row>
    <row r="1546" spans="2:11" hidden="1" x14ac:dyDescent="0.2">
      <c r="B1546" s="88"/>
      <c r="C1546" s="88"/>
      <c r="D1546" s="88"/>
      <c r="E1546" s="88"/>
      <c r="F1546" s="88"/>
      <c r="G1546" s="88"/>
      <c r="H1546" s="88"/>
      <c r="I1546" s="88"/>
      <c r="J1546" s="88"/>
      <c r="K1546" s="88"/>
    </row>
    <row r="1547" spans="2:11" hidden="1" x14ac:dyDescent="0.2">
      <c r="B1547" s="88"/>
      <c r="C1547" s="88"/>
      <c r="D1547" s="88"/>
      <c r="E1547" s="88"/>
      <c r="F1547" s="88"/>
      <c r="G1547" s="88"/>
      <c r="H1547" s="88"/>
      <c r="I1547" s="88"/>
      <c r="J1547" s="88"/>
      <c r="K1547" s="88"/>
    </row>
    <row r="1548" spans="2:11" hidden="1" x14ac:dyDescent="0.2">
      <c r="B1548" s="88"/>
      <c r="C1548" s="88"/>
      <c r="D1548" s="88"/>
      <c r="E1548" s="88"/>
      <c r="F1548" s="88"/>
      <c r="G1548" s="88"/>
      <c r="H1548" s="88"/>
      <c r="I1548" s="88"/>
      <c r="J1548" s="88"/>
      <c r="K1548" s="88"/>
    </row>
    <row r="1549" spans="2:11" hidden="1" x14ac:dyDescent="0.2">
      <c r="B1549" s="88"/>
      <c r="C1549" s="88"/>
      <c r="D1549" s="88"/>
      <c r="E1549" s="88"/>
      <c r="F1549" s="88"/>
      <c r="G1549" s="88"/>
      <c r="H1549" s="88"/>
      <c r="I1549" s="88"/>
      <c r="J1549" s="88"/>
      <c r="K1549" s="88"/>
    </row>
    <row r="1550" spans="2:11" hidden="1" x14ac:dyDescent="0.2">
      <c r="B1550" s="88"/>
      <c r="C1550" s="88"/>
      <c r="D1550" s="88"/>
      <c r="E1550" s="88"/>
      <c r="F1550" s="88"/>
      <c r="G1550" s="88"/>
      <c r="H1550" s="88"/>
      <c r="I1550" s="88"/>
      <c r="J1550" s="88"/>
      <c r="K1550" s="88"/>
    </row>
    <row r="1551" spans="2:11" hidden="1" x14ac:dyDescent="0.2">
      <c r="B1551" s="88"/>
      <c r="C1551" s="88"/>
      <c r="D1551" s="88"/>
      <c r="E1551" s="88"/>
      <c r="F1551" s="88"/>
      <c r="G1551" s="88"/>
      <c r="H1551" s="88"/>
      <c r="I1551" s="88"/>
      <c r="J1551" s="88"/>
      <c r="K1551" s="88"/>
    </row>
    <row r="1552" spans="2:11" hidden="1" x14ac:dyDescent="0.2">
      <c r="B1552" s="88"/>
      <c r="C1552" s="88"/>
      <c r="D1552" s="88"/>
      <c r="E1552" s="88"/>
      <c r="F1552" s="88"/>
      <c r="G1552" s="88"/>
      <c r="H1552" s="88"/>
      <c r="I1552" s="88"/>
      <c r="J1552" s="88"/>
      <c r="K1552" s="88"/>
    </row>
    <row r="1553" spans="2:11" hidden="1" x14ac:dyDescent="0.2">
      <c r="B1553" s="88"/>
      <c r="C1553" s="88"/>
      <c r="D1553" s="88"/>
      <c r="E1553" s="88"/>
      <c r="F1553" s="88"/>
      <c r="G1553" s="88"/>
      <c r="H1553" s="88"/>
      <c r="I1553" s="88"/>
      <c r="J1553" s="88"/>
      <c r="K1553" s="88"/>
    </row>
    <row r="1554" spans="2:11" hidden="1" x14ac:dyDescent="0.2">
      <c r="B1554" s="88"/>
      <c r="C1554" s="88"/>
      <c r="D1554" s="88"/>
      <c r="E1554" s="88"/>
      <c r="F1554" s="88"/>
      <c r="G1554" s="88"/>
      <c r="H1554" s="88"/>
      <c r="I1554" s="88"/>
      <c r="J1554" s="88"/>
      <c r="K1554" s="88"/>
    </row>
    <row r="1555" spans="2:11" hidden="1" x14ac:dyDescent="0.2">
      <c r="B1555" s="88"/>
      <c r="C1555" s="88"/>
      <c r="D1555" s="88"/>
      <c r="E1555" s="88"/>
      <c r="F1555" s="88"/>
      <c r="G1555" s="88"/>
      <c r="H1555" s="88"/>
      <c r="I1555" s="88"/>
      <c r="J1555" s="88"/>
      <c r="K1555" s="88"/>
    </row>
    <row r="1556" spans="2:11" hidden="1" x14ac:dyDescent="0.2">
      <c r="B1556" s="88"/>
      <c r="C1556" s="88"/>
      <c r="D1556" s="88"/>
      <c r="E1556" s="88"/>
      <c r="F1556" s="88"/>
      <c r="G1556" s="88"/>
      <c r="H1556" s="88"/>
      <c r="I1556" s="88"/>
      <c r="J1556" s="88"/>
      <c r="K1556" s="88"/>
    </row>
    <row r="1557" spans="2:11" hidden="1" x14ac:dyDescent="0.2">
      <c r="B1557" s="88"/>
      <c r="C1557" s="88"/>
      <c r="D1557" s="88"/>
      <c r="E1557" s="88"/>
      <c r="F1557" s="88"/>
      <c r="G1557" s="88"/>
      <c r="H1557" s="88"/>
      <c r="I1557" s="88"/>
      <c r="J1557" s="88"/>
      <c r="K1557" s="88"/>
    </row>
    <row r="1558" spans="2:11" hidden="1" x14ac:dyDescent="0.2">
      <c r="B1558" s="88"/>
      <c r="C1558" s="88"/>
      <c r="D1558" s="88"/>
      <c r="E1558" s="88"/>
      <c r="F1558" s="88"/>
      <c r="G1558" s="88"/>
      <c r="H1558" s="88"/>
      <c r="I1558" s="88"/>
      <c r="J1558" s="88"/>
      <c r="K1558" s="88"/>
    </row>
    <row r="1559" spans="2:11" hidden="1" x14ac:dyDescent="0.2">
      <c r="B1559" s="88"/>
      <c r="C1559" s="88"/>
      <c r="D1559" s="88"/>
      <c r="E1559" s="88"/>
      <c r="F1559" s="88"/>
      <c r="G1559" s="88"/>
      <c r="H1559" s="88"/>
      <c r="I1559" s="88"/>
      <c r="J1559" s="88"/>
      <c r="K1559" s="88"/>
    </row>
    <row r="1560" spans="2:11" hidden="1" x14ac:dyDescent="0.2">
      <c r="B1560" s="88"/>
      <c r="C1560" s="88"/>
      <c r="D1560" s="88"/>
      <c r="E1560" s="88"/>
      <c r="F1560" s="88"/>
      <c r="G1560" s="88"/>
      <c r="H1560" s="88"/>
      <c r="I1560" s="88"/>
      <c r="J1560" s="88"/>
      <c r="K1560" s="88"/>
    </row>
    <row r="1561" spans="2:11" hidden="1" x14ac:dyDescent="0.2">
      <c r="B1561" s="88"/>
      <c r="C1561" s="88"/>
      <c r="D1561" s="88"/>
      <c r="E1561" s="88"/>
      <c r="F1561" s="88"/>
      <c r="G1561" s="88"/>
      <c r="H1561" s="88"/>
      <c r="I1561" s="88"/>
      <c r="J1561" s="88"/>
      <c r="K1561" s="88"/>
    </row>
    <row r="1562" spans="2:11" hidden="1" x14ac:dyDescent="0.2">
      <c r="B1562" s="88"/>
      <c r="C1562" s="88"/>
      <c r="D1562" s="88"/>
      <c r="E1562" s="88"/>
      <c r="F1562" s="88"/>
      <c r="G1562" s="88"/>
      <c r="H1562" s="88"/>
      <c r="I1562" s="88"/>
      <c r="J1562" s="88"/>
      <c r="K1562" s="88"/>
    </row>
    <row r="1563" spans="2:11" hidden="1" x14ac:dyDescent="0.2">
      <c r="B1563" s="88"/>
      <c r="C1563" s="88"/>
      <c r="D1563" s="88"/>
      <c r="E1563" s="88"/>
      <c r="F1563" s="88"/>
      <c r="G1563" s="88"/>
      <c r="H1563" s="88"/>
      <c r="I1563" s="88"/>
      <c r="J1563" s="88"/>
      <c r="K1563" s="88"/>
    </row>
    <row r="1564" spans="2:11" hidden="1" x14ac:dyDescent="0.2">
      <c r="B1564" s="88"/>
      <c r="C1564" s="88"/>
      <c r="D1564" s="88"/>
      <c r="E1564" s="88"/>
      <c r="F1564" s="88"/>
      <c r="G1564" s="88"/>
      <c r="H1564" s="88"/>
      <c r="I1564" s="88"/>
      <c r="J1564" s="88"/>
      <c r="K1564" s="88"/>
    </row>
    <row r="1565" spans="2:11" hidden="1" x14ac:dyDescent="0.2">
      <c r="B1565" s="88"/>
      <c r="C1565" s="88"/>
      <c r="D1565" s="88"/>
      <c r="E1565" s="88"/>
      <c r="F1565" s="88"/>
      <c r="G1565" s="88"/>
      <c r="H1565" s="88"/>
      <c r="I1565" s="88"/>
      <c r="J1565" s="88"/>
      <c r="K1565" s="88"/>
    </row>
    <row r="1566" spans="2:11" hidden="1" x14ac:dyDescent="0.2">
      <c r="B1566" s="88"/>
      <c r="C1566" s="88"/>
      <c r="D1566" s="88"/>
      <c r="E1566" s="88"/>
      <c r="F1566" s="88"/>
      <c r="G1566" s="88"/>
      <c r="H1566" s="88"/>
      <c r="I1566" s="88"/>
      <c r="J1566" s="88"/>
      <c r="K1566" s="88"/>
    </row>
    <row r="1567" spans="2:11" hidden="1" x14ac:dyDescent="0.2">
      <c r="B1567" s="88"/>
      <c r="C1567" s="88"/>
      <c r="D1567" s="88"/>
      <c r="E1567" s="88"/>
      <c r="F1567" s="88"/>
      <c r="G1567" s="88"/>
      <c r="H1567" s="88"/>
      <c r="I1567" s="88"/>
      <c r="J1567" s="88"/>
      <c r="K1567" s="88"/>
    </row>
    <row r="1568" spans="2:11" hidden="1" x14ac:dyDescent="0.2">
      <c r="B1568" s="88"/>
      <c r="C1568" s="88"/>
      <c r="D1568" s="88"/>
      <c r="E1568" s="88"/>
      <c r="F1568" s="88"/>
      <c r="G1568" s="88"/>
      <c r="H1568" s="88"/>
      <c r="I1568" s="88"/>
      <c r="J1568" s="88"/>
      <c r="K1568" s="88"/>
    </row>
    <row r="1569" spans="2:11" hidden="1" x14ac:dyDescent="0.2">
      <c r="B1569" s="88"/>
      <c r="C1569" s="88"/>
      <c r="D1569" s="88"/>
      <c r="E1569" s="88"/>
      <c r="F1569" s="88"/>
      <c r="G1569" s="88"/>
      <c r="H1569" s="88"/>
      <c r="I1569" s="88"/>
      <c r="J1569" s="88"/>
      <c r="K1569" s="88"/>
    </row>
    <row r="1570" spans="2:11" hidden="1" x14ac:dyDescent="0.2">
      <c r="B1570" s="88"/>
      <c r="C1570" s="88"/>
      <c r="D1570" s="88"/>
      <c r="E1570" s="88"/>
      <c r="F1570" s="88"/>
      <c r="G1570" s="88"/>
      <c r="H1570" s="88"/>
      <c r="I1570" s="88"/>
      <c r="J1570" s="88"/>
      <c r="K1570" s="88"/>
    </row>
    <row r="1571" spans="2:11" hidden="1" x14ac:dyDescent="0.2">
      <c r="B1571" s="88"/>
      <c r="C1571" s="88"/>
      <c r="D1571" s="88"/>
      <c r="E1571" s="88"/>
      <c r="F1571" s="88"/>
      <c r="G1571" s="88"/>
      <c r="H1571" s="88"/>
      <c r="I1571" s="88"/>
      <c r="J1571" s="88"/>
      <c r="K1571" s="88"/>
    </row>
    <row r="1572" spans="2:11" hidden="1" x14ac:dyDescent="0.2">
      <c r="B1572" s="88"/>
      <c r="C1572" s="88"/>
      <c r="D1572" s="88"/>
      <c r="E1572" s="88"/>
      <c r="F1572" s="88"/>
      <c r="G1572" s="88"/>
      <c r="H1572" s="88"/>
      <c r="I1572" s="88"/>
      <c r="J1572" s="88"/>
      <c r="K1572" s="88"/>
    </row>
    <row r="1573" spans="2:11" hidden="1" x14ac:dyDescent="0.2">
      <c r="B1573" s="88"/>
      <c r="C1573" s="88"/>
      <c r="D1573" s="88"/>
      <c r="E1573" s="88"/>
      <c r="F1573" s="88"/>
      <c r="G1573" s="88"/>
      <c r="H1573" s="88"/>
      <c r="I1573" s="88"/>
      <c r="J1573" s="88"/>
      <c r="K1573" s="88"/>
    </row>
    <row r="1574" spans="2:11" hidden="1" x14ac:dyDescent="0.2">
      <c r="B1574" s="88"/>
      <c r="C1574" s="88"/>
      <c r="D1574" s="88"/>
      <c r="E1574" s="88"/>
      <c r="F1574" s="88"/>
      <c r="G1574" s="88"/>
      <c r="H1574" s="88"/>
      <c r="I1574" s="88"/>
      <c r="J1574" s="88"/>
      <c r="K1574" s="88"/>
    </row>
    <row r="1575" spans="2:11" hidden="1" x14ac:dyDescent="0.2">
      <c r="B1575" s="88"/>
      <c r="C1575" s="88"/>
      <c r="D1575" s="88"/>
      <c r="E1575" s="88"/>
      <c r="F1575" s="88"/>
      <c r="G1575" s="88"/>
      <c r="H1575" s="88"/>
      <c r="I1575" s="88"/>
      <c r="J1575" s="88"/>
      <c r="K1575" s="88"/>
    </row>
    <row r="1576" spans="2:11" hidden="1" x14ac:dyDescent="0.2">
      <c r="B1576" s="88"/>
      <c r="C1576" s="88"/>
      <c r="D1576" s="88"/>
      <c r="E1576" s="88"/>
      <c r="F1576" s="88"/>
      <c r="G1576" s="88"/>
      <c r="H1576" s="88"/>
      <c r="I1576" s="88"/>
      <c r="J1576" s="88"/>
      <c r="K1576" s="88"/>
    </row>
    <row r="1577" spans="2:11" hidden="1" x14ac:dyDescent="0.2">
      <c r="B1577" s="88"/>
      <c r="C1577" s="88"/>
      <c r="D1577" s="88"/>
      <c r="E1577" s="88"/>
      <c r="F1577" s="88"/>
      <c r="G1577" s="88"/>
      <c r="H1577" s="88"/>
      <c r="I1577" s="88"/>
      <c r="J1577" s="88"/>
      <c r="K1577" s="88"/>
    </row>
    <row r="1578" spans="2:11" hidden="1" x14ac:dyDescent="0.2">
      <c r="B1578" s="88"/>
      <c r="C1578" s="88"/>
      <c r="D1578" s="88"/>
      <c r="E1578" s="88"/>
      <c r="F1578" s="88"/>
      <c r="G1578" s="88"/>
      <c r="H1578" s="88"/>
      <c r="I1578" s="88"/>
      <c r="J1578" s="88"/>
      <c r="K1578" s="88"/>
    </row>
    <row r="1579" spans="2:11" hidden="1" x14ac:dyDescent="0.2">
      <c r="B1579" s="88"/>
      <c r="C1579" s="88"/>
      <c r="D1579" s="88"/>
      <c r="E1579" s="88"/>
      <c r="F1579" s="88"/>
      <c r="G1579" s="88"/>
      <c r="H1579" s="88"/>
      <c r="I1579" s="88"/>
      <c r="J1579" s="88"/>
      <c r="K1579" s="88"/>
    </row>
    <row r="1580" spans="2:11" hidden="1" x14ac:dyDescent="0.2">
      <c r="B1580" s="88"/>
      <c r="C1580" s="88"/>
      <c r="D1580" s="88"/>
      <c r="E1580" s="88"/>
      <c r="F1580" s="88"/>
      <c r="G1580" s="88"/>
      <c r="H1580" s="88"/>
      <c r="I1580" s="88"/>
      <c r="J1580" s="88"/>
      <c r="K1580" s="88"/>
    </row>
    <row r="1581" spans="2:11" hidden="1" x14ac:dyDescent="0.2">
      <c r="B1581" s="88"/>
      <c r="C1581" s="88"/>
      <c r="D1581" s="88"/>
      <c r="E1581" s="88"/>
      <c r="F1581" s="88"/>
      <c r="G1581" s="88"/>
      <c r="H1581" s="88"/>
      <c r="I1581" s="88"/>
      <c r="J1581" s="88"/>
      <c r="K1581" s="88"/>
    </row>
    <row r="1582" spans="2:11" hidden="1" x14ac:dyDescent="0.2">
      <c r="B1582" s="88"/>
      <c r="C1582" s="88"/>
      <c r="D1582" s="88"/>
      <c r="E1582" s="88"/>
      <c r="F1582" s="88"/>
      <c r="G1582" s="88"/>
      <c r="H1582" s="88"/>
      <c r="I1582" s="88"/>
      <c r="J1582" s="88"/>
      <c r="K1582" s="88"/>
    </row>
    <row r="1583" spans="2:11" hidden="1" x14ac:dyDescent="0.2">
      <c r="B1583" s="88"/>
      <c r="C1583" s="88"/>
      <c r="D1583" s="88"/>
      <c r="E1583" s="88"/>
      <c r="F1583" s="88"/>
      <c r="G1583" s="88"/>
      <c r="H1583" s="88"/>
      <c r="I1583" s="88"/>
      <c r="J1583" s="88"/>
      <c r="K1583" s="88"/>
    </row>
    <row r="1584" spans="2:11" hidden="1" x14ac:dyDescent="0.2">
      <c r="B1584" s="88"/>
      <c r="C1584" s="88"/>
      <c r="D1584" s="88"/>
      <c r="E1584" s="88"/>
      <c r="F1584" s="88"/>
      <c r="G1584" s="88"/>
      <c r="H1584" s="88"/>
      <c r="I1584" s="88"/>
      <c r="J1584" s="88"/>
      <c r="K1584" s="88"/>
    </row>
    <row r="1585" spans="2:11" hidden="1" x14ac:dyDescent="0.2">
      <c r="B1585" s="88"/>
      <c r="C1585" s="88"/>
      <c r="D1585" s="88"/>
      <c r="E1585" s="88"/>
      <c r="F1585" s="88"/>
      <c r="G1585" s="88"/>
      <c r="H1585" s="88"/>
      <c r="I1585" s="88"/>
      <c r="J1585" s="88"/>
      <c r="K1585" s="88"/>
    </row>
    <row r="1586" spans="2:11" hidden="1" x14ac:dyDescent="0.2">
      <c r="B1586" s="88"/>
      <c r="C1586" s="88"/>
      <c r="D1586" s="88"/>
      <c r="E1586" s="88"/>
      <c r="F1586" s="88"/>
      <c r="G1586" s="88"/>
      <c r="H1586" s="88"/>
      <c r="I1586" s="88"/>
      <c r="J1586" s="88"/>
      <c r="K1586" s="88"/>
    </row>
    <row r="1587" spans="2:11" hidden="1" x14ac:dyDescent="0.2">
      <c r="B1587" s="88"/>
      <c r="C1587" s="88"/>
      <c r="D1587" s="88"/>
      <c r="E1587" s="88"/>
      <c r="F1587" s="88"/>
      <c r="G1587" s="88"/>
      <c r="H1587" s="88"/>
      <c r="I1587" s="88"/>
      <c r="J1587" s="88"/>
      <c r="K1587" s="88"/>
    </row>
    <row r="1588" spans="2:11" hidden="1" x14ac:dyDescent="0.2">
      <c r="B1588" s="88"/>
      <c r="C1588" s="88"/>
      <c r="D1588" s="88"/>
      <c r="E1588" s="88"/>
      <c r="F1588" s="88"/>
      <c r="G1588" s="88"/>
      <c r="H1588" s="88"/>
      <c r="I1588" s="88"/>
      <c r="J1588" s="88"/>
      <c r="K1588" s="88"/>
    </row>
    <row r="1589" spans="2:11" hidden="1" x14ac:dyDescent="0.2">
      <c r="B1589" s="88"/>
      <c r="C1589" s="88"/>
      <c r="D1589" s="88"/>
      <c r="E1589" s="88"/>
      <c r="F1589" s="88"/>
      <c r="G1589" s="88"/>
      <c r="H1589" s="88"/>
      <c r="I1589" s="88"/>
      <c r="J1589" s="88"/>
      <c r="K1589" s="88"/>
    </row>
    <row r="1590" spans="2:11" hidden="1" x14ac:dyDescent="0.2">
      <c r="B1590" s="88"/>
      <c r="C1590" s="88"/>
      <c r="D1590" s="88"/>
      <c r="E1590" s="88"/>
      <c r="F1590" s="88"/>
      <c r="G1590" s="88"/>
      <c r="H1590" s="88"/>
      <c r="I1590" s="88"/>
      <c r="J1590" s="88"/>
      <c r="K1590" s="88"/>
    </row>
    <row r="1591" spans="2:11" hidden="1" x14ac:dyDescent="0.2">
      <c r="B1591" s="88"/>
      <c r="C1591" s="88"/>
      <c r="D1591" s="88"/>
      <c r="E1591" s="88"/>
      <c r="F1591" s="88"/>
      <c r="G1591" s="88"/>
      <c r="H1591" s="88"/>
      <c r="I1591" s="88"/>
      <c r="J1591" s="88"/>
      <c r="K1591" s="88"/>
    </row>
    <row r="1592" spans="2:11" hidden="1" x14ac:dyDescent="0.2">
      <c r="B1592" s="88"/>
      <c r="C1592" s="88"/>
      <c r="D1592" s="88"/>
      <c r="E1592" s="88"/>
      <c r="F1592" s="88"/>
      <c r="G1592" s="88"/>
      <c r="H1592" s="88"/>
      <c r="I1592" s="88"/>
      <c r="J1592" s="88"/>
      <c r="K1592" s="88"/>
    </row>
    <row r="1593" spans="2:11" hidden="1" x14ac:dyDescent="0.2">
      <c r="B1593" s="88"/>
      <c r="C1593" s="88"/>
      <c r="D1593" s="88"/>
      <c r="E1593" s="88"/>
      <c r="F1593" s="88"/>
      <c r="G1593" s="88"/>
      <c r="H1593" s="88"/>
      <c r="I1593" s="88"/>
      <c r="J1593" s="88"/>
      <c r="K1593" s="88"/>
    </row>
    <row r="1594" spans="2:11" hidden="1" x14ac:dyDescent="0.2">
      <c r="B1594" s="88"/>
      <c r="C1594" s="88"/>
      <c r="D1594" s="88"/>
      <c r="E1594" s="88"/>
      <c r="F1594" s="88"/>
      <c r="G1594" s="88"/>
      <c r="H1594" s="88"/>
      <c r="I1594" s="88"/>
      <c r="J1594" s="88"/>
      <c r="K1594" s="88"/>
    </row>
    <row r="1595" spans="2:11" hidden="1" x14ac:dyDescent="0.2">
      <c r="B1595" s="88"/>
      <c r="C1595" s="88"/>
      <c r="D1595" s="88"/>
      <c r="E1595" s="88"/>
      <c r="F1595" s="88"/>
      <c r="G1595" s="88"/>
      <c r="H1595" s="88"/>
      <c r="I1595" s="88"/>
      <c r="J1595" s="88"/>
      <c r="K1595" s="88"/>
    </row>
    <row r="1596" spans="2:11" hidden="1" x14ac:dyDescent="0.2">
      <c r="B1596" s="88"/>
      <c r="C1596" s="88"/>
      <c r="D1596" s="88"/>
      <c r="E1596" s="88"/>
      <c r="F1596" s="88"/>
      <c r="G1596" s="88"/>
      <c r="H1596" s="88"/>
      <c r="I1596" s="88"/>
      <c r="J1596" s="88"/>
      <c r="K1596" s="88"/>
    </row>
    <row r="1597" spans="2:11" hidden="1" x14ac:dyDescent="0.2">
      <c r="B1597" s="88"/>
      <c r="C1597" s="88"/>
      <c r="D1597" s="88"/>
      <c r="E1597" s="88"/>
      <c r="F1597" s="88"/>
      <c r="G1597" s="88"/>
      <c r="H1597" s="88"/>
      <c r="I1597" s="88"/>
      <c r="J1597" s="88"/>
      <c r="K1597" s="88"/>
    </row>
    <row r="1598" spans="2:11" hidden="1" x14ac:dyDescent="0.2">
      <c r="B1598" s="88"/>
      <c r="C1598" s="88"/>
      <c r="D1598" s="88"/>
      <c r="E1598" s="88"/>
      <c r="F1598" s="88"/>
      <c r="G1598" s="88"/>
      <c r="H1598" s="88"/>
      <c r="I1598" s="88"/>
      <c r="J1598" s="88"/>
      <c r="K1598" s="88"/>
    </row>
    <row r="1599" spans="2:11" hidden="1" x14ac:dyDescent="0.2">
      <c r="B1599" s="88"/>
      <c r="C1599" s="88"/>
      <c r="D1599" s="88"/>
      <c r="E1599" s="88"/>
      <c r="F1599" s="88"/>
      <c r="G1599" s="88"/>
      <c r="H1599" s="88"/>
      <c r="I1599" s="88"/>
      <c r="J1599" s="88"/>
      <c r="K1599" s="88"/>
    </row>
    <row r="1600" spans="2:11" hidden="1" x14ac:dyDescent="0.2">
      <c r="B1600" s="88"/>
      <c r="C1600" s="88"/>
      <c r="D1600" s="88"/>
      <c r="E1600" s="88"/>
      <c r="F1600" s="88"/>
      <c r="G1600" s="88"/>
      <c r="H1600" s="88"/>
      <c r="I1600" s="88"/>
      <c r="J1600" s="88"/>
      <c r="K1600" s="88"/>
    </row>
    <row r="1601" spans="2:11" hidden="1" x14ac:dyDescent="0.2">
      <c r="B1601" s="88"/>
      <c r="C1601" s="88"/>
      <c r="D1601" s="88"/>
      <c r="E1601" s="88"/>
      <c r="F1601" s="88"/>
      <c r="G1601" s="88"/>
      <c r="H1601" s="88"/>
      <c r="I1601" s="88"/>
      <c r="J1601" s="88"/>
      <c r="K1601" s="88"/>
    </row>
    <row r="1602" spans="2:11" hidden="1" x14ac:dyDescent="0.2">
      <c r="B1602" s="88"/>
      <c r="C1602" s="88"/>
      <c r="D1602" s="88"/>
      <c r="E1602" s="88"/>
      <c r="F1602" s="88"/>
      <c r="G1602" s="88"/>
      <c r="H1602" s="88"/>
      <c r="I1602" s="88"/>
      <c r="J1602" s="88"/>
      <c r="K1602" s="88"/>
    </row>
    <row r="1603" spans="2:11" hidden="1" x14ac:dyDescent="0.2">
      <c r="B1603" s="88"/>
      <c r="C1603" s="88"/>
      <c r="D1603" s="88"/>
      <c r="E1603" s="88"/>
      <c r="F1603" s="88"/>
      <c r="G1603" s="88"/>
      <c r="H1603" s="88"/>
      <c r="I1603" s="88"/>
      <c r="J1603" s="88"/>
      <c r="K1603" s="88"/>
    </row>
    <row r="1604" spans="2:11" hidden="1" x14ac:dyDescent="0.2">
      <c r="B1604" s="88"/>
      <c r="C1604" s="88"/>
      <c r="D1604" s="88"/>
      <c r="E1604" s="88"/>
      <c r="F1604" s="88"/>
      <c r="G1604" s="88"/>
      <c r="H1604" s="88"/>
      <c r="I1604" s="88"/>
      <c r="J1604" s="88"/>
      <c r="K1604" s="88"/>
    </row>
    <row r="1605" spans="2:11" hidden="1" x14ac:dyDescent="0.2">
      <c r="B1605" s="88"/>
      <c r="C1605" s="88"/>
      <c r="D1605" s="88"/>
      <c r="E1605" s="88"/>
      <c r="F1605" s="88"/>
      <c r="G1605" s="88"/>
      <c r="H1605" s="88"/>
      <c r="I1605" s="88"/>
      <c r="J1605" s="88"/>
      <c r="K1605" s="88"/>
    </row>
    <row r="1606" spans="2:11" hidden="1" x14ac:dyDescent="0.2">
      <c r="B1606" s="88"/>
      <c r="C1606" s="88"/>
      <c r="D1606" s="88"/>
      <c r="E1606" s="88"/>
      <c r="F1606" s="88"/>
      <c r="G1606" s="88"/>
      <c r="H1606" s="88"/>
      <c r="I1606" s="88"/>
      <c r="J1606" s="88"/>
      <c r="K1606" s="88"/>
    </row>
    <row r="1607" spans="2:11" hidden="1" x14ac:dyDescent="0.2">
      <c r="B1607" s="88"/>
      <c r="C1607" s="88"/>
      <c r="D1607" s="88"/>
      <c r="E1607" s="88"/>
      <c r="F1607" s="88"/>
      <c r="G1607" s="88"/>
      <c r="H1607" s="88"/>
      <c r="I1607" s="88"/>
      <c r="J1607" s="88"/>
      <c r="K1607" s="88"/>
    </row>
    <row r="1608" spans="2:11" hidden="1" x14ac:dyDescent="0.2">
      <c r="B1608" s="88"/>
      <c r="C1608" s="88"/>
      <c r="D1608" s="88"/>
      <c r="E1608" s="88"/>
      <c r="F1608" s="88"/>
      <c r="G1608" s="88"/>
      <c r="H1608" s="88"/>
      <c r="I1608" s="88"/>
      <c r="J1608" s="88"/>
      <c r="K1608" s="88"/>
    </row>
    <row r="1609" spans="2:11" hidden="1" x14ac:dyDescent="0.2">
      <c r="B1609" s="88"/>
      <c r="C1609" s="88"/>
      <c r="D1609" s="88"/>
      <c r="E1609" s="88"/>
      <c r="F1609" s="88"/>
      <c r="G1609" s="88"/>
      <c r="H1609" s="88"/>
      <c r="I1609" s="88"/>
      <c r="J1609" s="88"/>
      <c r="K1609" s="88"/>
    </row>
    <row r="1610" spans="2:11" hidden="1" x14ac:dyDescent="0.2">
      <c r="B1610" s="88"/>
      <c r="C1610" s="88"/>
      <c r="D1610" s="88"/>
      <c r="E1610" s="88"/>
      <c r="F1610" s="88"/>
      <c r="G1610" s="88"/>
      <c r="H1610" s="88"/>
      <c r="I1610" s="88"/>
      <c r="J1610" s="88"/>
      <c r="K1610" s="88"/>
    </row>
    <row r="1611" spans="2:11" hidden="1" x14ac:dyDescent="0.2">
      <c r="B1611" s="88"/>
      <c r="C1611" s="88"/>
      <c r="D1611" s="88"/>
      <c r="E1611" s="88"/>
      <c r="F1611" s="88"/>
      <c r="G1611" s="88"/>
      <c r="H1611" s="88"/>
      <c r="I1611" s="88"/>
      <c r="J1611" s="88"/>
      <c r="K1611" s="88"/>
    </row>
    <row r="1612" spans="2:11" hidden="1" x14ac:dyDescent="0.2">
      <c r="B1612" s="88"/>
      <c r="C1612" s="88"/>
      <c r="D1612" s="88"/>
      <c r="E1612" s="88"/>
      <c r="F1612" s="88"/>
      <c r="G1612" s="88"/>
      <c r="H1612" s="88"/>
      <c r="I1612" s="88"/>
      <c r="J1612" s="88"/>
      <c r="K1612" s="88"/>
    </row>
    <row r="1613" spans="2:11" hidden="1" x14ac:dyDescent="0.2">
      <c r="B1613" s="88"/>
      <c r="C1613" s="88"/>
      <c r="D1613" s="88"/>
      <c r="E1613" s="88"/>
      <c r="F1613" s="88"/>
      <c r="G1613" s="88"/>
      <c r="H1613" s="88"/>
      <c r="I1613" s="88"/>
      <c r="J1613" s="88"/>
      <c r="K1613" s="88"/>
    </row>
    <row r="1614" spans="2:11" hidden="1" x14ac:dyDescent="0.2">
      <c r="B1614" s="88"/>
      <c r="C1614" s="88"/>
      <c r="D1614" s="88"/>
      <c r="E1614" s="88"/>
      <c r="F1614" s="88"/>
      <c r="G1614" s="88"/>
      <c r="H1614" s="88"/>
      <c r="I1614" s="88"/>
      <c r="J1614" s="88"/>
      <c r="K1614" s="88"/>
    </row>
    <row r="1615" spans="2:11" hidden="1" x14ac:dyDescent="0.2">
      <c r="B1615" s="88"/>
      <c r="C1615" s="88"/>
      <c r="D1615" s="88"/>
      <c r="E1615" s="88"/>
      <c r="F1615" s="88"/>
      <c r="G1615" s="88"/>
      <c r="H1615" s="88"/>
      <c r="I1615" s="88"/>
      <c r="J1615" s="88"/>
      <c r="K1615" s="88"/>
    </row>
    <row r="1616" spans="2:11" hidden="1" x14ac:dyDescent="0.2">
      <c r="B1616" s="88"/>
      <c r="C1616" s="88"/>
      <c r="D1616" s="88"/>
      <c r="E1616" s="88"/>
      <c r="F1616" s="88"/>
      <c r="G1616" s="88"/>
      <c r="H1616" s="88"/>
      <c r="I1616" s="88"/>
      <c r="J1616" s="88"/>
      <c r="K1616" s="88"/>
    </row>
    <row r="1617" spans="2:11" hidden="1" x14ac:dyDescent="0.2">
      <c r="B1617" s="88"/>
      <c r="C1617" s="88"/>
      <c r="D1617" s="88"/>
      <c r="E1617" s="88"/>
      <c r="F1617" s="88"/>
      <c r="G1617" s="88"/>
      <c r="H1617" s="88"/>
      <c r="I1617" s="88"/>
      <c r="J1617" s="88"/>
      <c r="K1617" s="88"/>
    </row>
    <row r="1618" spans="2:11" hidden="1" x14ac:dyDescent="0.2">
      <c r="B1618" s="88"/>
      <c r="C1618" s="88"/>
      <c r="D1618" s="88"/>
      <c r="E1618" s="88"/>
      <c r="F1618" s="88"/>
      <c r="G1618" s="88"/>
      <c r="H1618" s="88"/>
      <c r="I1618" s="88"/>
      <c r="J1618" s="88"/>
      <c r="K1618" s="88"/>
    </row>
    <row r="1619" spans="2:11" hidden="1" x14ac:dyDescent="0.2">
      <c r="B1619" s="88"/>
      <c r="C1619" s="88"/>
      <c r="D1619" s="88"/>
      <c r="E1619" s="88"/>
      <c r="F1619" s="88"/>
      <c r="G1619" s="88"/>
      <c r="H1619" s="88"/>
      <c r="I1619" s="88"/>
      <c r="J1619" s="88"/>
      <c r="K1619" s="88"/>
    </row>
    <row r="1620" spans="2:11" hidden="1" x14ac:dyDescent="0.2">
      <c r="B1620" s="88"/>
      <c r="C1620" s="88"/>
      <c r="D1620" s="88"/>
      <c r="E1620" s="88"/>
      <c r="F1620" s="88"/>
      <c r="G1620" s="88"/>
      <c r="H1620" s="88"/>
      <c r="I1620" s="88"/>
      <c r="J1620" s="88"/>
      <c r="K1620" s="88"/>
    </row>
    <row r="1621" spans="2:11" hidden="1" x14ac:dyDescent="0.2">
      <c r="B1621" s="88"/>
      <c r="C1621" s="88"/>
      <c r="D1621" s="88"/>
      <c r="E1621" s="88"/>
      <c r="F1621" s="88"/>
      <c r="G1621" s="88"/>
      <c r="H1621" s="88"/>
      <c r="I1621" s="88"/>
      <c r="J1621" s="88"/>
      <c r="K1621" s="88"/>
    </row>
    <row r="1622" spans="2:11" hidden="1" x14ac:dyDescent="0.2">
      <c r="B1622" s="88"/>
      <c r="C1622" s="88"/>
      <c r="D1622" s="88"/>
      <c r="E1622" s="88"/>
      <c r="F1622" s="88"/>
      <c r="G1622" s="88"/>
      <c r="H1622" s="88"/>
      <c r="I1622" s="88"/>
      <c r="J1622" s="88"/>
      <c r="K1622" s="88"/>
    </row>
    <row r="1623" spans="2:11" hidden="1" x14ac:dyDescent="0.2">
      <c r="B1623" s="88"/>
      <c r="C1623" s="88"/>
      <c r="D1623" s="88"/>
      <c r="E1623" s="88"/>
      <c r="F1623" s="88"/>
      <c r="G1623" s="88"/>
      <c r="H1623" s="88"/>
      <c r="I1623" s="88"/>
      <c r="J1623" s="88"/>
      <c r="K1623" s="88"/>
    </row>
    <row r="1624" spans="2:11" hidden="1" x14ac:dyDescent="0.2">
      <c r="B1624" s="88"/>
      <c r="C1624" s="88"/>
      <c r="D1624" s="88"/>
      <c r="E1624" s="88"/>
      <c r="F1624" s="88"/>
      <c r="G1624" s="88"/>
      <c r="H1624" s="88"/>
      <c r="I1624" s="88"/>
      <c r="J1624" s="88"/>
      <c r="K1624" s="88"/>
    </row>
    <row r="1625" spans="2:11" hidden="1" x14ac:dyDescent="0.2">
      <c r="B1625" s="88"/>
      <c r="C1625" s="88"/>
      <c r="D1625" s="88"/>
      <c r="E1625" s="88"/>
      <c r="F1625" s="88"/>
      <c r="G1625" s="88"/>
      <c r="H1625" s="88"/>
      <c r="I1625" s="88"/>
      <c r="J1625" s="88"/>
      <c r="K1625" s="88"/>
    </row>
    <row r="1626" spans="2:11" hidden="1" x14ac:dyDescent="0.2">
      <c r="B1626" s="88"/>
      <c r="C1626" s="88"/>
      <c r="D1626" s="88"/>
      <c r="E1626" s="88"/>
      <c r="F1626" s="88"/>
      <c r="G1626" s="88"/>
      <c r="H1626" s="88"/>
      <c r="I1626" s="88"/>
      <c r="J1626" s="88"/>
      <c r="K1626" s="88"/>
    </row>
    <row r="1627" spans="2:11" hidden="1" x14ac:dyDescent="0.2">
      <c r="B1627" s="88"/>
      <c r="C1627" s="88"/>
      <c r="D1627" s="88"/>
      <c r="E1627" s="88"/>
      <c r="F1627" s="88"/>
      <c r="G1627" s="88"/>
      <c r="H1627" s="88"/>
      <c r="I1627" s="88"/>
      <c r="J1627" s="88"/>
      <c r="K1627" s="88"/>
    </row>
    <row r="1628" spans="2:11" hidden="1" x14ac:dyDescent="0.2">
      <c r="B1628" s="88"/>
      <c r="C1628" s="88"/>
      <c r="D1628" s="88"/>
      <c r="E1628" s="88"/>
      <c r="F1628" s="88"/>
      <c r="G1628" s="88"/>
      <c r="H1628" s="88"/>
      <c r="I1628" s="88"/>
      <c r="J1628" s="88"/>
      <c r="K1628" s="88"/>
    </row>
    <row r="1629" spans="2:11" hidden="1" x14ac:dyDescent="0.2">
      <c r="B1629" s="88"/>
      <c r="C1629" s="88"/>
      <c r="D1629" s="88"/>
      <c r="E1629" s="88"/>
      <c r="F1629" s="88"/>
      <c r="G1629" s="88"/>
      <c r="H1629" s="88"/>
      <c r="I1629" s="88"/>
      <c r="J1629" s="88"/>
      <c r="K1629" s="88"/>
    </row>
    <row r="1630" spans="2:11" hidden="1" x14ac:dyDescent="0.2">
      <c r="B1630" s="88"/>
      <c r="C1630" s="88"/>
      <c r="D1630" s="88"/>
      <c r="E1630" s="88"/>
      <c r="F1630" s="88"/>
      <c r="G1630" s="88"/>
      <c r="H1630" s="88"/>
      <c r="I1630" s="88"/>
      <c r="J1630" s="88"/>
      <c r="K1630" s="88"/>
    </row>
    <row r="1631" spans="2:11" hidden="1" x14ac:dyDescent="0.2">
      <c r="B1631" s="88"/>
      <c r="C1631" s="88"/>
      <c r="D1631" s="88"/>
      <c r="E1631" s="88"/>
      <c r="F1631" s="88"/>
      <c r="G1631" s="88"/>
      <c r="H1631" s="88"/>
      <c r="I1631" s="88"/>
      <c r="J1631" s="88"/>
      <c r="K1631" s="88"/>
    </row>
    <row r="1632" spans="2:11" hidden="1" x14ac:dyDescent="0.2">
      <c r="B1632" s="88"/>
      <c r="C1632" s="88"/>
      <c r="D1632" s="88"/>
      <c r="E1632" s="88"/>
      <c r="F1632" s="88"/>
      <c r="G1632" s="88"/>
      <c r="H1632" s="88"/>
      <c r="I1632" s="88"/>
      <c r="J1632" s="88"/>
      <c r="K1632" s="88"/>
    </row>
    <row r="1633" spans="2:11" hidden="1" x14ac:dyDescent="0.2">
      <c r="B1633" s="88"/>
      <c r="C1633" s="88"/>
      <c r="D1633" s="88"/>
      <c r="E1633" s="88"/>
      <c r="F1633" s="88"/>
      <c r="G1633" s="88"/>
      <c r="H1633" s="88"/>
      <c r="I1633" s="88"/>
      <c r="J1633" s="88"/>
      <c r="K1633" s="88"/>
    </row>
    <row r="1634" spans="2:11" hidden="1" x14ac:dyDescent="0.2">
      <c r="B1634" s="88"/>
      <c r="C1634" s="88"/>
      <c r="D1634" s="88"/>
      <c r="E1634" s="88"/>
      <c r="F1634" s="88"/>
      <c r="G1634" s="88"/>
      <c r="H1634" s="88"/>
      <c r="I1634" s="88"/>
      <c r="J1634" s="88"/>
      <c r="K1634" s="88"/>
    </row>
    <row r="1635" spans="2:11" hidden="1" x14ac:dyDescent="0.2">
      <c r="B1635" s="88"/>
      <c r="C1635" s="88"/>
      <c r="D1635" s="88"/>
      <c r="E1635" s="88"/>
      <c r="F1635" s="88"/>
      <c r="G1635" s="88"/>
      <c r="H1635" s="88"/>
      <c r="I1635" s="88"/>
      <c r="J1635" s="88"/>
      <c r="K1635" s="88"/>
    </row>
    <row r="1636" spans="2:11" hidden="1" x14ac:dyDescent="0.2">
      <c r="B1636" s="88"/>
      <c r="C1636" s="88"/>
      <c r="D1636" s="88"/>
      <c r="E1636" s="88"/>
      <c r="F1636" s="88"/>
      <c r="G1636" s="88"/>
      <c r="H1636" s="88"/>
      <c r="I1636" s="88"/>
      <c r="J1636" s="88"/>
      <c r="K1636" s="88"/>
    </row>
    <row r="1637" spans="2:11" hidden="1" x14ac:dyDescent="0.2">
      <c r="B1637" s="88"/>
      <c r="C1637" s="88"/>
      <c r="D1637" s="88"/>
      <c r="E1637" s="88"/>
      <c r="F1637" s="88"/>
      <c r="G1637" s="88"/>
      <c r="H1637" s="88"/>
      <c r="I1637" s="88"/>
      <c r="J1637" s="88"/>
      <c r="K1637" s="88"/>
    </row>
    <row r="1638" spans="2:11" hidden="1" x14ac:dyDescent="0.2">
      <c r="B1638" s="88"/>
      <c r="C1638" s="88"/>
      <c r="D1638" s="88"/>
      <c r="E1638" s="88"/>
      <c r="F1638" s="88"/>
      <c r="G1638" s="88"/>
      <c r="H1638" s="88"/>
      <c r="I1638" s="88"/>
      <c r="J1638" s="88"/>
      <c r="K1638" s="88"/>
    </row>
    <row r="1639" spans="2:11" hidden="1" x14ac:dyDescent="0.2">
      <c r="B1639" s="88"/>
      <c r="C1639" s="88"/>
      <c r="D1639" s="88"/>
      <c r="E1639" s="88"/>
      <c r="F1639" s="88"/>
      <c r="G1639" s="88"/>
      <c r="H1639" s="88"/>
      <c r="I1639" s="88"/>
      <c r="J1639" s="88"/>
      <c r="K1639" s="88"/>
    </row>
    <row r="1640" spans="2:11" hidden="1" x14ac:dyDescent="0.2">
      <c r="B1640" s="88"/>
      <c r="C1640" s="88"/>
      <c r="D1640" s="88"/>
      <c r="E1640" s="88"/>
      <c r="F1640" s="88"/>
      <c r="G1640" s="88"/>
      <c r="H1640" s="88"/>
      <c r="I1640" s="88"/>
      <c r="J1640" s="88"/>
      <c r="K1640" s="88"/>
    </row>
    <row r="1641" spans="2:11" hidden="1" x14ac:dyDescent="0.2">
      <c r="B1641" s="88"/>
      <c r="C1641" s="88"/>
      <c r="D1641" s="88"/>
      <c r="E1641" s="88"/>
      <c r="F1641" s="88"/>
      <c r="G1641" s="88"/>
      <c r="H1641" s="88"/>
      <c r="I1641" s="88"/>
      <c r="J1641" s="88"/>
      <c r="K1641" s="88"/>
    </row>
    <row r="1642" spans="2:11" hidden="1" x14ac:dyDescent="0.2">
      <c r="B1642" s="88"/>
      <c r="C1642" s="88"/>
      <c r="D1642" s="88"/>
      <c r="E1642" s="88"/>
      <c r="F1642" s="88"/>
      <c r="G1642" s="88"/>
      <c r="H1642" s="88"/>
      <c r="I1642" s="88"/>
      <c r="J1642" s="88"/>
      <c r="K1642" s="88"/>
    </row>
    <row r="1643" spans="2:11" hidden="1" x14ac:dyDescent="0.2">
      <c r="B1643" s="88"/>
      <c r="C1643" s="88"/>
      <c r="D1643" s="88"/>
      <c r="E1643" s="88"/>
      <c r="F1643" s="88"/>
      <c r="G1643" s="88"/>
      <c r="H1643" s="88"/>
      <c r="I1643" s="88"/>
      <c r="J1643" s="88"/>
      <c r="K1643" s="88"/>
    </row>
    <row r="1644" spans="2:11" hidden="1" x14ac:dyDescent="0.2">
      <c r="B1644" s="88"/>
      <c r="C1644" s="88"/>
      <c r="D1644" s="88"/>
      <c r="E1644" s="88"/>
      <c r="F1644" s="88"/>
      <c r="G1644" s="88"/>
      <c r="H1644" s="88"/>
      <c r="I1644" s="88"/>
      <c r="J1644" s="88"/>
      <c r="K1644" s="88"/>
    </row>
    <row r="1645" spans="2:11" hidden="1" x14ac:dyDescent="0.2">
      <c r="B1645" s="88"/>
      <c r="C1645" s="88"/>
      <c r="D1645" s="88"/>
      <c r="E1645" s="88"/>
      <c r="F1645" s="88"/>
      <c r="G1645" s="88"/>
      <c r="H1645" s="88"/>
      <c r="I1645" s="88"/>
      <c r="J1645" s="88"/>
      <c r="K1645" s="88"/>
    </row>
    <row r="1646" spans="2:11" hidden="1" x14ac:dyDescent="0.2">
      <c r="B1646" s="88"/>
      <c r="C1646" s="88"/>
      <c r="D1646" s="88"/>
      <c r="E1646" s="88"/>
      <c r="F1646" s="88"/>
      <c r="G1646" s="88"/>
      <c r="H1646" s="88"/>
      <c r="I1646" s="88"/>
      <c r="J1646" s="88"/>
      <c r="K1646" s="88"/>
    </row>
    <row r="1647" spans="2:11" hidden="1" x14ac:dyDescent="0.2">
      <c r="B1647" s="88"/>
      <c r="C1647" s="88"/>
      <c r="D1647" s="88"/>
      <c r="E1647" s="88"/>
      <c r="F1647" s="88"/>
      <c r="G1647" s="88"/>
      <c r="H1647" s="88"/>
      <c r="I1647" s="88"/>
      <c r="J1647" s="88"/>
      <c r="K1647" s="88"/>
    </row>
    <row r="1648" spans="2:11" hidden="1" x14ac:dyDescent="0.2">
      <c r="B1648" s="88"/>
      <c r="C1648" s="88"/>
      <c r="D1648" s="88"/>
      <c r="E1648" s="88"/>
      <c r="F1648" s="88"/>
      <c r="G1648" s="88"/>
      <c r="H1648" s="88"/>
      <c r="I1648" s="88"/>
      <c r="J1648" s="88"/>
      <c r="K1648" s="88"/>
    </row>
    <row r="1649" spans="2:11" hidden="1" x14ac:dyDescent="0.2">
      <c r="B1649" s="88"/>
      <c r="C1649" s="88"/>
      <c r="D1649" s="88"/>
      <c r="E1649" s="88"/>
      <c r="F1649" s="88"/>
      <c r="G1649" s="88"/>
      <c r="H1649" s="88"/>
      <c r="I1649" s="88"/>
      <c r="J1649" s="88"/>
      <c r="K1649" s="88"/>
    </row>
    <row r="1650" spans="2:11" hidden="1" x14ac:dyDescent="0.2">
      <c r="B1650" s="88"/>
      <c r="C1650" s="88"/>
      <c r="D1650" s="88"/>
      <c r="E1650" s="88"/>
      <c r="F1650" s="88"/>
      <c r="G1650" s="88"/>
      <c r="H1650" s="88"/>
      <c r="I1650" s="88"/>
      <c r="J1650" s="88"/>
      <c r="K1650" s="88"/>
    </row>
    <row r="1651" spans="2:11" hidden="1" x14ac:dyDescent="0.2">
      <c r="B1651" s="88"/>
      <c r="C1651" s="88"/>
      <c r="D1651" s="88"/>
      <c r="E1651" s="88"/>
      <c r="F1651" s="88"/>
      <c r="G1651" s="88"/>
      <c r="H1651" s="88"/>
      <c r="I1651" s="88"/>
      <c r="J1651" s="88"/>
      <c r="K1651" s="88"/>
    </row>
    <row r="1652" spans="2:11" hidden="1" x14ac:dyDescent="0.2">
      <c r="B1652" s="88"/>
      <c r="C1652" s="88"/>
      <c r="D1652" s="88"/>
      <c r="E1652" s="88"/>
      <c r="F1652" s="88"/>
      <c r="G1652" s="88"/>
      <c r="H1652" s="88"/>
      <c r="I1652" s="88"/>
      <c r="J1652" s="88"/>
      <c r="K1652" s="88"/>
    </row>
    <row r="1653" spans="2:11" hidden="1" x14ac:dyDescent="0.2">
      <c r="B1653" s="88"/>
      <c r="C1653" s="88"/>
      <c r="D1653" s="88"/>
      <c r="E1653" s="88"/>
      <c r="F1653" s="88"/>
      <c r="G1653" s="88"/>
      <c r="H1653" s="88"/>
      <c r="I1653" s="88"/>
      <c r="J1653" s="88"/>
      <c r="K1653" s="88"/>
    </row>
    <row r="1654" spans="2:11" hidden="1" x14ac:dyDescent="0.2">
      <c r="B1654" s="88"/>
      <c r="C1654" s="88"/>
      <c r="D1654" s="88"/>
      <c r="E1654" s="88"/>
      <c r="F1654" s="88"/>
      <c r="G1654" s="88"/>
      <c r="H1654" s="88"/>
      <c r="I1654" s="88"/>
      <c r="J1654" s="88"/>
      <c r="K1654" s="88"/>
    </row>
    <row r="1655" spans="2:11" hidden="1" x14ac:dyDescent="0.2">
      <c r="B1655" s="88"/>
      <c r="C1655" s="88"/>
      <c r="D1655" s="88"/>
      <c r="E1655" s="88"/>
      <c r="F1655" s="88"/>
      <c r="G1655" s="88"/>
      <c r="H1655" s="88"/>
      <c r="I1655" s="88"/>
      <c r="J1655" s="88"/>
      <c r="K1655" s="88"/>
    </row>
    <row r="1656" spans="2:11" hidden="1" x14ac:dyDescent="0.2">
      <c r="B1656" s="88"/>
      <c r="C1656" s="88"/>
      <c r="D1656" s="88"/>
      <c r="E1656" s="88"/>
      <c r="F1656" s="88"/>
      <c r="G1656" s="88"/>
      <c r="H1656" s="88"/>
      <c r="I1656" s="88"/>
      <c r="J1656" s="88"/>
      <c r="K1656" s="88"/>
    </row>
    <row r="1657" spans="2:11" hidden="1" x14ac:dyDescent="0.2">
      <c r="B1657" s="88"/>
      <c r="C1657" s="88"/>
      <c r="D1657" s="88"/>
      <c r="E1657" s="88"/>
      <c r="F1657" s="88"/>
      <c r="G1657" s="88"/>
      <c r="H1657" s="88"/>
      <c r="I1657" s="88"/>
      <c r="J1657" s="88"/>
      <c r="K1657" s="88"/>
    </row>
    <row r="1658" spans="2:11" hidden="1" x14ac:dyDescent="0.2">
      <c r="B1658" s="88"/>
      <c r="C1658" s="88"/>
      <c r="D1658" s="88"/>
      <c r="E1658" s="88"/>
      <c r="F1658" s="88"/>
      <c r="G1658" s="88"/>
      <c r="H1658" s="88"/>
      <c r="I1658" s="88"/>
      <c r="J1658" s="88"/>
      <c r="K1658" s="88"/>
    </row>
    <row r="1659" spans="2:11" hidden="1" x14ac:dyDescent="0.2">
      <c r="B1659" s="88"/>
      <c r="C1659" s="88"/>
      <c r="D1659" s="88"/>
      <c r="E1659" s="88"/>
      <c r="F1659" s="88"/>
      <c r="G1659" s="88"/>
      <c r="H1659" s="88"/>
      <c r="I1659" s="88"/>
      <c r="J1659" s="88"/>
      <c r="K1659" s="88"/>
    </row>
    <row r="1660" spans="2:11" hidden="1" x14ac:dyDescent="0.2">
      <c r="B1660" s="88"/>
      <c r="C1660" s="88"/>
      <c r="D1660" s="88"/>
      <c r="E1660" s="88"/>
      <c r="F1660" s="88"/>
      <c r="G1660" s="88"/>
      <c r="H1660" s="88"/>
      <c r="I1660" s="88"/>
      <c r="J1660" s="88"/>
      <c r="K1660" s="88"/>
    </row>
    <row r="1661" spans="2:11" hidden="1" x14ac:dyDescent="0.2">
      <c r="B1661" s="88"/>
      <c r="C1661" s="88"/>
      <c r="D1661" s="88"/>
      <c r="E1661" s="88"/>
      <c r="F1661" s="88"/>
      <c r="G1661" s="88"/>
      <c r="H1661" s="88"/>
      <c r="I1661" s="88"/>
      <c r="J1661" s="88"/>
      <c r="K1661" s="88"/>
    </row>
    <row r="1662" spans="2:11" hidden="1" x14ac:dyDescent="0.2">
      <c r="B1662" s="88"/>
      <c r="C1662" s="88"/>
      <c r="D1662" s="88"/>
      <c r="E1662" s="88"/>
      <c r="F1662" s="88"/>
      <c r="G1662" s="88"/>
      <c r="H1662" s="88"/>
      <c r="I1662" s="88"/>
      <c r="J1662" s="88"/>
      <c r="K1662" s="88"/>
    </row>
    <row r="1663" spans="2:11" hidden="1" x14ac:dyDescent="0.2">
      <c r="B1663" s="88"/>
      <c r="C1663" s="88"/>
      <c r="D1663" s="88"/>
      <c r="E1663" s="88"/>
      <c r="F1663" s="88"/>
      <c r="G1663" s="88"/>
      <c r="H1663" s="88"/>
      <c r="I1663" s="88"/>
      <c r="J1663" s="88"/>
      <c r="K1663" s="88"/>
    </row>
    <row r="1664" spans="2:11" hidden="1" x14ac:dyDescent="0.2">
      <c r="B1664" s="88"/>
      <c r="C1664" s="88"/>
      <c r="D1664" s="88"/>
      <c r="E1664" s="88"/>
      <c r="F1664" s="88"/>
      <c r="G1664" s="88"/>
      <c r="H1664" s="88"/>
      <c r="I1664" s="88"/>
      <c r="J1664" s="88"/>
      <c r="K1664" s="88"/>
    </row>
    <row r="1665" spans="2:11" hidden="1" x14ac:dyDescent="0.2">
      <c r="B1665" s="88"/>
      <c r="C1665" s="88"/>
      <c r="D1665" s="88"/>
      <c r="E1665" s="88"/>
      <c r="F1665" s="88"/>
      <c r="G1665" s="88"/>
      <c r="H1665" s="88"/>
      <c r="I1665" s="88"/>
      <c r="J1665" s="88"/>
      <c r="K1665" s="88"/>
    </row>
    <row r="1666" spans="2:11" hidden="1" x14ac:dyDescent="0.2">
      <c r="B1666" s="88"/>
      <c r="C1666" s="88"/>
      <c r="D1666" s="88"/>
      <c r="E1666" s="88"/>
      <c r="F1666" s="88"/>
      <c r="G1666" s="88"/>
      <c r="H1666" s="88"/>
      <c r="I1666" s="88"/>
      <c r="J1666" s="88"/>
      <c r="K1666" s="88"/>
    </row>
    <row r="1667" spans="2:11" hidden="1" x14ac:dyDescent="0.2">
      <c r="B1667" s="88"/>
      <c r="C1667" s="88"/>
      <c r="D1667" s="88"/>
      <c r="E1667" s="88"/>
      <c r="F1667" s="88"/>
      <c r="G1667" s="88"/>
      <c r="H1667" s="88"/>
      <c r="I1667" s="88"/>
      <c r="J1667" s="88"/>
      <c r="K1667" s="88"/>
    </row>
    <row r="1668" spans="2:11" hidden="1" x14ac:dyDescent="0.2">
      <c r="B1668" s="88"/>
      <c r="C1668" s="88"/>
      <c r="D1668" s="88"/>
      <c r="E1668" s="88"/>
      <c r="F1668" s="88"/>
      <c r="G1668" s="88"/>
      <c r="H1668" s="88"/>
      <c r="I1668" s="88"/>
      <c r="J1668" s="88"/>
      <c r="K1668" s="88"/>
    </row>
    <row r="1669" spans="2:11" hidden="1" x14ac:dyDescent="0.2">
      <c r="B1669" s="88"/>
      <c r="C1669" s="88"/>
      <c r="D1669" s="88"/>
      <c r="E1669" s="88"/>
      <c r="F1669" s="88"/>
      <c r="G1669" s="88"/>
      <c r="H1669" s="88"/>
      <c r="I1669" s="88"/>
      <c r="J1669" s="88"/>
      <c r="K1669" s="88"/>
    </row>
    <row r="1670" spans="2:11" hidden="1" x14ac:dyDescent="0.2">
      <c r="B1670" s="88"/>
      <c r="C1670" s="88"/>
      <c r="D1670" s="88"/>
      <c r="E1670" s="88"/>
      <c r="F1670" s="88"/>
      <c r="G1670" s="88"/>
      <c r="H1670" s="88"/>
      <c r="I1670" s="88"/>
      <c r="J1670" s="88"/>
      <c r="K1670" s="88"/>
    </row>
    <row r="1671" spans="2:11" hidden="1" x14ac:dyDescent="0.2">
      <c r="B1671" s="88"/>
      <c r="C1671" s="88"/>
      <c r="D1671" s="88"/>
      <c r="E1671" s="88"/>
      <c r="F1671" s="88"/>
      <c r="G1671" s="88"/>
      <c r="H1671" s="88"/>
      <c r="I1671" s="88"/>
      <c r="J1671" s="88"/>
      <c r="K1671" s="88"/>
    </row>
    <row r="1672" spans="2:11" hidden="1" x14ac:dyDescent="0.2">
      <c r="B1672" s="88"/>
      <c r="C1672" s="88"/>
      <c r="D1672" s="88"/>
      <c r="E1672" s="88"/>
      <c r="F1672" s="88"/>
      <c r="G1672" s="88"/>
      <c r="H1672" s="88"/>
      <c r="I1672" s="88"/>
      <c r="J1672" s="88"/>
      <c r="K1672" s="88"/>
    </row>
    <row r="1673" spans="2:11" hidden="1" x14ac:dyDescent="0.2">
      <c r="B1673" s="88"/>
      <c r="C1673" s="88"/>
      <c r="D1673" s="88"/>
      <c r="E1673" s="88"/>
      <c r="F1673" s="88"/>
      <c r="G1673" s="88"/>
      <c r="H1673" s="88"/>
      <c r="I1673" s="88"/>
      <c r="J1673" s="88"/>
      <c r="K1673" s="88"/>
    </row>
    <row r="1674" spans="2:11" hidden="1" x14ac:dyDescent="0.2">
      <c r="B1674" s="88"/>
      <c r="C1674" s="88"/>
      <c r="D1674" s="88"/>
      <c r="E1674" s="88"/>
      <c r="F1674" s="88"/>
      <c r="G1674" s="88"/>
      <c r="H1674" s="88"/>
      <c r="I1674" s="88"/>
      <c r="J1674" s="88"/>
      <c r="K1674" s="88"/>
    </row>
    <row r="1675" spans="2:11" hidden="1" x14ac:dyDescent="0.2">
      <c r="B1675" s="88"/>
      <c r="C1675" s="88"/>
      <c r="D1675" s="88"/>
      <c r="E1675" s="88"/>
      <c r="F1675" s="88"/>
      <c r="G1675" s="88"/>
      <c r="H1675" s="88"/>
      <c r="I1675" s="88"/>
      <c r="J1675" s="88"/>
      <c r="K1675" s="88"/>
    </row>
    <row r="1676" spans="2:11" hidden="1" x14ac:dyDescent="0.2">
      <c r="B1676" s="88"/>
      <c r="C1676" s="88"/>
      <c r="D1676" s="88"/>
      <c r="E1676" s="88"/>
      <c r="F1676" s="88"/>
      <c r="G1676" s="88"/>
      <c r="H1676" s="88"/>
      <c r="I1676" s="88"/>
      <c r="J1676" s="88"/>
      <c r="K1676" s="88"/>
    </row>
    <row r="1677" spans="2:11" hidden="1" x14ac:dyDescent="0.2">
      <c r="B1677" s="88"/>
      <c r="C1677" s="88"/>
      <c r="D1677" s="88"/>
      <c r="E1677" s="88"/>
      <c r="F1677" s="88"/>
      <c r="G1677" s="88"/>
      <c r="H1677" s="88"/>
      <c r="I1677" s="88"/>
      <c r="J1677" s="88"/>
      <c r="K1677" s="88"/>
    </row>
    <row r="1678" spans="2:11" hidden="1" x14ac:dyDescent="0.2">
      <c r="B1678" s="88"/>
      <c r="C1678" s="88"/>
      <c r="D1678" s="88"/>
      <c r="E1678" s="88"/>
      <c r="F1678" s="88"/>
      <c r="G1678" s="88"/>
      <c r="H1678" s="88"/>
      <c r="I1678" s="88"/>
      <c r="J1678" s="88"/>
      <c r="K1678" s="88"/>
    </row>
    <row r="1679" spans="2:11" hidden="1" x14ac:dyDescent="0.2">
      <c r="B1679" s="88"/>
      <c r="C1679" s="88"/>
      <c r="D1679" s="88"/>
      <c r="E1679" s="88"/>
      <c r="F1679" s="88"/>
      <c r="G1679" s="88"/>
      <c r="H1679" s="88"/>
      <c r="I1679" s="88"/>
      <c r="J1679" s="88"/>
      <c r="K1679" s="88"/>
    </row>
    <row r="1680" spans="2:11" hidden="1" x14ac:dyDescent="0.2">
      <c r="B1680" s="88"/>
      <c r="C1680" s="88"/>
      <c r="D1680" s="88"/>
      <c r="E1680" s="88"/>
      <c r="F1680" s="88"/>
      <c r="G1680" s="88"/>
      <c r="H1680" s="88"/>
      <c r="I1680" s="88"/>
      <c r="J1680" s="88"/>
      <c r="K1680" s="88"/>
    </row>
    <row r="1681" spans="2:11" hidden="1" x14ac:dyDescent="0.2">
      <c r="B1681" s="88"/>
      <c r="C1681" s="88"/>
      <c r="D1681" s="88"/>
      <c r="E1681" s="88"/>
      <c r="F1681" s="88"/>
      <c r="G1681" s="88"/>
      <c r="H1681" s="88"/>
      <c r="I1681" s="88"/>
      <c r="J1681" s="88"/>
      <c r="K1681" s="88"/>
    </row>
    <row r="1682" spans="2:11" hidden="1" x14ac:dyDescent="0.2">
      <c r="B1682" s="88"/>
      <c r="C1682" s="88"/>
      <c r="D1682" s="88"/>
      <c r="E1682" s="88"/>
      <c r="F1682" s="88"/>
      <c r="G1682" s="88"/>
      <c r="H1682" s="88"/>
      <c r="I1682" s="88"/>
      <c r="J1682" s="88"/>
      <c r="K1682" s="88"/>
    </row>
    <row r="1683" spans="2:11" hidden="1" x14ac:dyDescent="0.2">
      <c r="B1683" s="88"/>
      <c r="C1683" s="88"/>
      <c r="D1683" s="88"/>
      <c r="E1683" s="88"/>
      <c r="F1683" s="88"/>
      <c r="G1683" s="88"/>
      <c r="H1683" s="88"/>
      <c r="I1683" s="88"/>
      <c r="J1683" s="88"/>
      <c r="K1683" s="88"/>
    </row>
    <row r="1684" spans="2:11" hidden="1" x14ac:dyDescent="0.2">
      <c r="B1684" s="88"/>
      <c r="C1684" s="88"/>
      <c r="D1684" s="88"/>
      <c r="E1684" s="88"/>
      <c r="F1684" s="88"/>
      <c r="G1684" s="88"/>
      <c r="H1684" s="88"/>
      <c r="I1684" s="88"/>
      <c r="J1684" s="88"/>
      <c r="K1684" s="88"/>
    </row>
    <row r="1685" spans="2:11" hidden="1" x14ac:dyDescent="0.2">
      <c r="B1685" s="88"/>
      <c r="C1685" s="88"/>
      <c r="D1685" s="88"/>
      <c r="E1685" s="88"/>
      <c r="F1685" s="88"/>
      <c r="G1685" s="88"/>
      <c r="H1685" s="88"/>
      <c r="I1685" s="88"/>
      <c r="J1685" s="88"/>
      <c r="K1685" s="88"/>
    </row>
    <row r="1686" spans="2:11" hidden="1" x14ac:dyDescent="0.2">
      <c r="B1686" s="88"/>
      <c r="C1686" s="88"/>
      <c r="D1686" s="88"/>
      <c r="E1686" s="88"/>
      <c r="F1686" s="88"/>
      <c r="G1686" s="88"/>
      <c r="H1686" s="88"/>
      <c r="I1686" s="88"/>
      <c r="J1686" s="88"/>
      <c r="K1686" s="88"/>
    </row>
    <row r="1687" spans="2:11" hidden="1" x14ac:dyDescent="0.2">
      <c r="B1687" s="88"/>
      <c r="C1687" s="88"/>
      <c r="D1687" s="88"/>
      <c r="E1687" s="88"/>
      <c r="F1687" s="88"/>
      <c r="G1687" s="88"/>
      <c r="H1687" s="88"/>
      <c r="I1687" s="88"/>
      <c r="J1687" s="88"/>
      <c r="K1687" s="88"/>
    </row>
    <row r="1688" spans="2:11" hidden="1" x14ac:dyDescent="0.2">
      <c r="B1688" s="88"/>
      <c r="C1688" s="88"/>
      <c r="D1688" s="88"/>
      <c r="E1688" s="88"/>
      <c r="F1688" s="88"/>
      <c r="G1688" s="88"/>
      <c r="H1688" s="88"/>
      <c r="I1688" s="88"/>
      <c r="J1688" s="88"/>
      <c r="K1688" s="88"/>
    </row>
    <row r="1689" spans="2:11" hidden="1" x14ac:dyDescent="0.2">
      <c r="B1689" s="88"/>
      <c r="C1689" s="88"/>
      <c r="D1689" s="88"/>
      <c r="E1689" s="88"/>
      <c r="F1689" s="88"/>
      <c r="G1689" s="88"/>
      <c r="H1689" s="88"/>
      <c r="I1689" s="88"/>
      <c r="J1689" s="88"/>
      <c r="K1689" s="88"/>
    </row>
    <row r="1690" spans="2:11" hidden="1" x14ac:dyDescent="0.2">
      <c r="B1690" s="88"/>
      <c r="C1690" s="88"/>
      <c r="D1690" s="88"/>
      <c r="E1690" s="88"/>
      <c r="F1690" s="88"/>
      <c r="G1690" s="88"/>
      <c r="H1690" s="88"/>
      <c r="I1690" s="88"/>
      <c r="J1690" s="88"/>
      <c r="K1690" s="88"/>
    </row>
    <row r="1691" spans="2:11" hidden="1" x14ac:dyDescent="0.2">
      <c r="B1691" s="88"/>
      <c r="C1691" s="88"/>
      <c r="D1691" s="88"/>
      <c r="E1691" s="88"/>
      <c r="F1691" s="88"/>
      <c r="G1691" s="88"/>
      <c r="H1691" s="88"/>
      <c r="I1691" s="88"/>
      <c r="J1691" s="88"/>
      <c r="K1691" s="88"/>
    </row>
    <row r="1692" spans="2:11" hidden="1" x14ac:dyDescent="0.2">
      <c r="B1692" s="88"/>
      <c r="C1692" s="88"/>
      <c r="D1692" s="88"/>
      <c r="E1692" s="88"/>
      <c r="F1692" s="88"/>
      <c r="G1692" s="88"/>
      <c r="H1692" s="88"/>
      <c r="I1692" s="88"/>
      <c r="J1692" s="88"/>
      <c r="K1692" s="88"/>
    </row>
    <row r="1693" spans="2:11" hidden="1" x14ac:dyDescent="0.2">
      <c r="B1693" s="88"/>
      <c r="C1693" s="88"/>
      <c r="D1693" s="88"/>
      <c r="E1693" s="88"/>
      <c r="F1693" s="88"/>
      <c r="G1693" s="88"/>
      <c r="H1693" s="88"/>
      <c r="I1693" s="88"/>
      <c r="J1693" s="88"/>
      <c r="K1693" s="88"/>
    </row>
    <row r="1694" spans="2:11" hidden="1" x14ac:dyDescent="0.2">
      <c r="B1694" s="88"/>
      <c r="C1694" s="88"/>
      <c r="D1694" s="88"/>
      <c r="E1694" s="88"/>
      <c r="F1694" s="88"/>
      <c r="G1694" s="88"/>
      <c r="H1694" s="88"/>
      <c r="I1694" s="88"/>
      <c r="J1694" s="88"/>
      <c r="K1694" s="88"/>
    </row>
    <row r="1695" spans="2:11" hidden="1" x14ac:dyDescent="0.2">
      <c r="B1695" s="88"/>
      <c r="C1695" s="88"/>
      <c r="D1695" s="88"/>
      <c r="E1695" s="88"/>
      <c r="F1695" s="88"/>
      <c r="G1695" s="88"/>
      <c r="H1695" s="88"/>
      <c r="I1695" s="88"/>
      <c r="J1695" s="88"/>
      <c r="K1695" s="88"/>
    </row>
    <row r="1696" spans="2:11" hidden="1" x14ac:dyDescent="0.2">
      <c r="B1696" s="88"/>
      <c r="C1696" s="88"/>
      <c r="D1696" s="88"/>
      <c r="E1696" s="88"/>
      <c r="F1696" s="88"/>
      <c r="G1696" s="88"/>
      <c r="H1696" s="88"/>
      <c r="I1696" s="88"/>
      <c r="J1696" s="88"/>
      <c r="K1696" s="88"/>
    </row>
    <row r="1697" spans="2:11" hidden="1" x14ac:dyDescent="0.2">
      <c r="B1697" s="88"/>
      <c r="C1697" s="88"/>
      <c r="D1697" s="88"/>
      <c r="E1697" s="88"/>
      <c r="F1697" s="88"/>
      <c r="G1697" s="88"/>
      <c r="H1697" s="88"/>
      <c r="I1697" s="88"/>
      <c r="J1697" s="88"/>
      <c r="K1697" s="88"/>
    </row>
    <row r="1698" spans="2:11" hidden="1" x14ac:dyDescent="0.2">
      <c r="B1698" s="88"/>
      <c r="C1698" s="88"/>
      <c r="D1698" s="88"/>
      <c r="E1698" s="88"/>
      <c r="F1698" s="88"/>
      <c r="G1698" s="88"/>
      <c r="H1698" s="88"/>
      <c r="I1698" s="88"/>
      <c r="J1698" s="88"/>
      <c r="K1698" s="88"/>
    </row>
    <row r="1699" spans="2:11" hidden="1" x14ac:dyDescent="0.2">
      <c r="B1699" s="88"/>
      <c r="C1699" s="88"/>
      <c r="D1699" s="88"/>
      <c r="E1699" s="88"/>
      <c r="F1699" s="88"/>
      <c r="G1699" s="88"/>
      <c r="H1699" s="88"/>
      <c r="I1699" s="88"/>
      <c r="J1699" s="88"/>
      <c r="K1699" s="88"/>
    </row>
    <row r="1700" spans="2:11" hidden="1" x14ac:dyDescent="0.2">
      <c r="B1700" s="88"/>
      <c r="C1700" s="88"/>
      <c r="D1700" s="88"/>
      <c r="E1700" s="88"/>
      <c r="F1700" s="88"/>
      <c r="G1700" s="88"/>
      <c r="H1700" s="88"/>
      <c r="I1700" s="88"/>
      <c r="J1700" s="88"/>
      <c r="K1700" s="88"/>
    </row>
    <row r="1701" spans="2:11" hidden="1" x14ac:dyDescent="0.2">
      <c r="B1701" s="88"/>
      <c r="C1701" s="88"/>
      <c r="D1701" s="88"/>
      <c r="E1701" s="88"/>
      <c r="F1701" s="88"/>
      <c r="G1701" s="88"/>
      <c r="H1701" s="88"/>
      <c r="I1701" s="88"/>
      <c r="J1701" s="88"/>
      <c r="K1701" s="88"/>
    </row>
    <row r="1702" spans="2:11" hidden="1" x14ac:dyDescent="0.2">
      <c r="B1702" s="88"/>
      <c r="C1702" s="88"/>
      <c r="D1702" s="88"/>
      <c r="E1702" s="88"/>
      <c r="F1702" s="88"/>
      <c r="G1702" s="88"/>
      <c r="H1702" s="88"/>
      <c r="I1702" s="88"/>
      <c r="J1702" s="88"/>
      <c r="K1702" s="88"/>
    </row>
    <row r="1703" spans="2:11" hidden="1" x14ac:dyDescent="0.2">
      <c r="B1703" s="88"/>
      <c r="C1703" s="88"/>
      <c r="D1703" s="88"/>
      <c r="E1703" s="88"/>
      <c r="F1703" s="88"/>
      <c r="G1703" s="88"/>
      <c r="H1703" s="88"/>
      <c r="I1703" s="88"/>
      <c r="J1703" s="88"/>
      <c r="K1703" s="88"/>
    </row>
    <row r="1704" spans="2:11" hidden="1" x14ac:dyDescent="0.2">
      <c r="B1704" s="88"/>
      <c r="C1704" s="88"/>
      <c r="D1704" s="88"/>
      <c r="E1704" s="88"/>
      <c r="F1704" s="88"/>
      <c r="G1704" s="88"/>
      <c r="H1704" s="88"/>
      <c r="I1704" s="88"/>
      <c r="J1704" s="88"/>
      <c r="K1704" s="88"/>
    </row>
    <row r="1705" spans="2:11" hidden="1" x14ac:dyDescent="0.2">
      <c r="B1705" s="88"/>
      <c r="C1705" s="88"/>
      <c r="D1705" s="88"/>
      <c r="E1705" s="88"/>
      <c r="F1705" s="88"/>
      <c r="G1705" s="88"/>
      <c r="H1705" s="88"/>
      <c r="I1705" s="88"/>
      <c r="J1705" s="88"/>
      <c r="K1705" s="88"/>
    </row>
    <row r="1706" spans="2:11" hidden="1" x14ac:dyDescent="0.2">
      <c r="B1706" s="88"/>
      <c r="C1706" s="88"/>
      <c r="D1706" s="88"/>
      <c r="E1706" s="88"/>
      <c r="F1706" s="88"/>
      <c r="G1706" s="88"/>
      <c r="H1706" s="88"/>
      <c r="I1706" s="88"/>
      <c r="J1706" s="88"/>
      <c r="K1706" s="88"/>
    </row>
    <row r="1707" spans="2:11" hidden="1" x14ac:dyDescent="0.2">
      <c r="B1707" s="88"/>
      <c r="C1707" s="88"/>
      <c r="D1707" s="88"/>
      <c r="E1707" s="88"/>
      <c r="F1707" s="88"/>
      <c r="G1707" s="88"/>
      <c r="H1707" s="88"/>
      <c r="I1707" s="88"/>
      <c r="J1707" s="88"/>
      <c r="K1707" s="88"/>
    </row>
    <row r="1708" spans="2:11" hidden="1" x14ac:dyDescent="0.2">
      <c r="B1708" s="88"/>
      <c r="C1708" s="88"/>
      <c r="D1708" s="88"/>
      <c r="E1708" s="88"/>
      <c r="F1708" s="88"/>
      <c r="G1708" s="88"/>
      <c r="H1708" s="88"/>
      <c r="I1708" s="88"/>
      <c r="J1708" s="88"/>
      <c r="K1708" s="88"/>
    </row>
    <row r="1709" spans="2:11" hidden="1" x14ac:dyDescent="0.2">
      <c r="B1709" s="88"/>
      <c r="C1709" s="88"/>
      <c r="D1709" s="88"/>
      <c r="E1709" s="88"/>
      <c r="F1709" s="88"/>
      <c r="G1709" s="88"/>
      <c r="H1709" s="88"/>
      <c r="I1709" s="88"/>
      <c r="J1709" s="88"/>
      <c r="K1709" s="88"/>
    </row>
    <row r="1710" spans="2:11" hidden="1" x14ac:dyDescent="0.2">
      <c r="B1710" s="88"/>
      <c r="C1710" s="88"/>
      <c r="D1710" s="88"/>
      <c r="E1710" s="88"/>
      <c r="F1710" s="88"/>
      <c r="G1710" s="88"/>
      <c r="H1710" s="88"/>
      <c r="I1710" s="88"/>
      <c r="J1710" s="88"/>
      <c r="K1710" s="88"/>
    </row>
    <row r="1711" spans="2:11" hidden="1" x14ac:dyDescent="0.2">
      <c r="B1711" s="88"/>
      <c r="C1711" s="88"/>
      <c r="D1711" s="88"/>
      <c r="E1711" s="88"/>
      <c r="F1711" s="88"/>
      <c r="G1711" s="88"/>
      <c r="H1711" s="88"/>
      <c r="I1711" s="88"/>
      <c r="J1711" s="88"/>
      <c r="K1711" s="88"/>
    </row>
    <row r="1712" spans="2:11" hidden="1" x14ac:dyDescent="0.2">
      <c r="B1712" s="88"/>
      <c r="C1712" s="88"/>
      <c r="D1712" s="88"/>
      <c r="E1712" s="88"/>
      <c r="F1712" s="88"/>
      <c r="G1712" s="88"/>
      <c r="H1712" s="88"/>
      <c r="I1712" s="88"/>
      <c r="J1712" s="88"/>
      <c r="K1712" s="88"/>
    </row>
    <row r="1713" spans="2:11" hidden="1" x14ac:dyDescent="0.2">
      <c r="B1713" s="88"/>
      <c r="C1713" s="88"/>
      <c r="D1713" s="88"/>
      <c r="E1713" s="88"/>
      <c r="F1713" s="88"/>
      <c r="G1713" s="88"/>
      <c r="H1713" s="88"/>
      <c r="I1713" s="88"/>
      <c r="J1713" s="88"/>
      <c r="K1713" s="88"/>
    </row>
    <row r="1714" spans="2:11" hidden="1" x14ac:dyDescent="0.2">
      <c r="B1714" s="88"/>
      <c r="C1714" s="88"/>
      <c r="D1714" s="88"/>
      <c r="E1714" s="88"/>
      <c r="F1714" s="88"/>
      <c r="G1714" s="88"/>
      <c r="H1714" s="88"/>
      <c r="I1714" s="88"/>
      <c r="J1714" s="88"/>
      <c r="K1714" s="88"/>
    </row>
    <row r="1715" spans="2:11" hidden="1" x14ac:dyDescent="0.2">
      <c r="B1715" s="88"/>
      <c r="C1715" s="88"/>
      <c r="D1715" s="88"/>
      <c r="E1715" s="88"/>
      <c r="F1715" s="88"/>
      <c r="G1715" s="88"/>
      <c r="H1715" s="88"/>
      <c r="I1715" s="88"/>
      <c r="J1715" s="88"/>
      <c r="K1715" s="88"/>
    </row>
    <row r="1716" spans="2:11" hidden="1" x14ac:dyDescent="0.2">
      <c r="B1716" s="88"/>
      <c r="C1716" s="88"/>
      <c r="D1716" s="88"/>
      <c r="E1716" s="88"/>
      <c r="F1716" s="88"/>
      <c r="G1716" s="88"/>
      <c r="H1716" s="88"/>
      <c r="I1716" s="88"/>
      <c r="J1716" s="88"/>
      <c r="K1716" s="88"/>
    </row>
    <row r="1717" spans="2:11" hidden="1" x14ac:dyDescent="0.2">
      <c r="B1717" s="88"/>
      <c r="C1717" s="88"/>
      <c r="D1717" s="88"/>
      <c r="E1717" s="88"/>
      <c r="F1717" s="88"/>
      <c r="G1717" s="88"/>
      <c r="H1717" s="88"/>
      <c r="I1717" s="88"/>
      <c r="J1717" s="88"/>
      <c r="K1717" s="88"/>
    </row>
    <row r="1718" spans="2:11" hidden="1" x14ac:dyDescent="0.2">
      <c r="B1718" s="88"/>
      <c r="C1718" s="88"/>
      <c r="D1718" s="88"/>
      <c r="E1718" s="88"/>
      <c r="F1718" s="88"/>
      <c r="G1718" s="88"/>
      <c r="H1718" s="88"/>
      <c r="I1718" s="88"/>
      <c r="J1718" s="88"/>
      <c r="K1718" s="88"/>
    </row>
    <row r="1719" spans="2:11" hidden="1" x14ac:dyDescent="0.2">
      <c r="B1719" s="88"/>
      <c r="C1719" s="88"/>
      <c r="D1719" s="88"/>
      <c r="E1719" s="88"/>
      <c r="F1719" s="88"/>
      <c r="G1719" s="88"/>
      <c r="H1719" s="88"/>
      <c r="I1719" s="88"/>
      <c r="J1719" s="88"/>
      <c r="K1719" s="88"/>
    </row>
    <row r="1720" spans="2:11" hidden="1" x14ac:dyDescent="0.2">
      <c r="B1720" s="88"/>
      <c r="C1720" s="88"/>
      <c r="D1720" s="88"/>
      <c r="E1720" s="88"/>
      <c r="F1720" s="88"/>
      <c r="G1720" s="88"/>
      <c r="H1720" s="88"/>
      <c r="I1720" s="88"/>
      <c r="J1720" s="88"/>
      <c r="K1720" s="88"/>
    </row>
    <row r="1721" spans="2:11" hidden="1" x14ac:dyDescent="0.2">
      <c r="B1721" s="88"/>
      <c r="C1721" s="88"/>
      <c r="D1721" s="88"/>
      <c r="E1721" s="88"/>
      <c r="F1721" s="88"/>
      <c r="G1721" s="88"/>
      <c r="H1721" s="88"/>
      <c r="I1721" s="88"/>
      <c r="J1721" s="88"/>
      <c r="K1721" s="88"/>
    </row>
    <row r="1722" spans="2:11" hidden="1" x14ac:dyDescent="0.2">
      <c r="B1722" s="88"/>
      <c r="C1722" s="88"/>
      <c r="D1722" s="88"/>
      <c r="E1722" s="88"/>
      <c r="F1722" s="88"/>
      <c r="G1722" s="88"/>
      <c r="H1722" s="88"/>
      <c r="I1722" s="88"/>
      <c r="J1722" s="88"/>
      <c r="K1722" s="88"/>
    </row>
    <row r="1723" spans="2:11" hidden="1" x14ac:dyDescent="0.2">
      <c r="B1723" s="88"/>
      <c r="C1723" s="88"/>
      <c r="D1723" s="88"/>
      <c r="E1723" s="88"/>
      <c r="F1723" s="88"/>
      <c r="G1723" s="88"/>
      <c r="H1723" s="88"/>
      <c r="I1723" s="88"/>
      <c r="J1723" s="88"/>
      <c r="K1723" s="88"/>
    </row>
    <row r="1724" spans="2:11" hidden="1" x14ac:dyDescent="0.2">
      <c r="B1724" s="88"/>
      <c r="C1724" s="88"/>
      <c r="D1724" s="88"/>
      <c r="E1724" s="88"/>
      <c r="F1724" s="88"/>
      <c r="G1724" s="88"/>
      <c r="H1724" s="88"/>
      <c r="I1724" s="88"/>
      <c r="J1724" s="88"/>
      <c r="K1724" s="88"/>
    </row>
    <row r="1725" spans="2:11" hidden="1" x14ac:dyDescent="0.2">
      <c r="B1725" s="88"/>
      <c r="C1725" s="88"/>
      <c r="D1725" s="88"/>
      <c r="E1725" s="88"/>
      <c r="F1725" s="88"/>
      <c r="G1725" s="88"/>
      <c r="H1725" s="88"/>
      <c r="I1725" s="88"/>
      <c r="J1725" s="88"/>
      <c r="K1725" s="88"/>
    </row>
    <row r="1726" spans="2:11" hidden="1" x14ac:dyDescent="0.2">
      <c r="B1726" s="88"/>
      <c r="C1726" s="88"/>
      <c r="D1726" s="88"/>
      <c r="E1726" s="88"/>
      <c r="F1726" s="88"/>
      <c r="G1726" s="88"/>
      <c r="H1726" s="88"/>
      <c r="I1726" s="88"/>
      <c r="J1726" s="88"/>
      <c r="K1726" s="88"/>
    </row>
    <row r="1727" spans="2:11" hidden="1" x14ac:dyDescent="0.2">
      <c r="B1727" s="88"/>
      <c r="C1727" s="88"/>
      <c r="D1727" s="88"/>
      <c r="E1727" s="88"/>
      <c r="F1727" s="88"/>
      <c r="G1727" s="88"/>
      <c r="H1727" s="88"/>
      <c r="I1727" s="88"/>
      <c r="J1727" s="88"/>
      <c r="K1727" s="88"/>
    </row>
    <row r="1728" spans="2:11" hidden="1" x14ac:dyDescent="0.2">
      <c r="B1728" s="88"/>
      <c r="C1728" s="88"/>
      <c r="D1728" s="88"/>
      <c r="E1728" s="88"/>
      <c r="F1728" s="88"/>
      <c r="G1728" s="88"/>
      <c r="H1728" s="88"/>
      <c r="I1728" s="88"/>
      <c r="J1728" s="88"/>
      <c r="K1728" s="88"/>
    </row>
    <row r="1729" spans="2:11" hidden="1" x14ac:dyDescent="0.2">
      <c r="B1729" s="88"/>
      <c r="C1729" s="88"/>
      <c r="D1729" s="88"/>
      <c r="E1729" s="88"/>
      <c r="F1729" s="88"/>
      <c r="G1729" s="88"/>
      <c r="H1729" s="88"/>
      <c r="I1729" s="88"/>
      <c r="J1729" s="88"/>
      <c r="K1729" s="88"/>
    </row>
    <row r="1730" spans="2:11" hidden="1" x14ac:dyDescent="0.2">
      <c r="B1730" s="88"/>
      <c r="C1730" s="88"/>
      <c r="D1730" s="88"/>
      <c r="E1730" s="88"/>
      <c r="F1730" s="88"/>
      <c r="G1730" s="88"/>
      <c r="H1730" s="88"/>
      <c r="I1730" s="88"/>
      <c r="J1730" s="88"/>
      <c r="K1730" s="88"/>
    </row>
    <row r="1731" spans="2:11" hidden="1" x14ac:dyDescent="0.2">
      <c r="B1731" s="88"/>
      <c r="C1731" s="88"/>
      <c r="D1731" s="88"/>
      <c r="E1731" s="88"/>
      <c r="F1731" s="88"/>
      <c r="G1731" s="88"/>
      <c r="H1731" s="88"/>
      <c r="I1731" s="88"/>
      <c r="J1731" s="88"/>
      <c r="K1731" s="88"/>
    </row>
    <row r="1732" spans="2:11" hidden="1" x14ac:dyDescent="0.2">
      <c r="B1732" s="88"/>
      <c r="C1732" s="88"/>
      <c r="D1732" s="88"/>
      <c r="E1732" s="88"/>
      <c r="F1732" s="88"/>
      <c r="G1732" s="88"/>
      <c r="H1732" s="88"/>
      <c r="I1732" s="88"/>
      <c r="J1732" s="88"/>
      <c r="K1732" s="88"/>
    </row>
    <row r="1733" spans="2:11" hidden="1" x14ac:dyDescent="0.2">
      <c r="B1733" s="88"/>
      <c r="C1733" s="88"/>
      <c r="D1733" s="88"/>
      <c r="E1733" s="88"/>
      <c r="F1733" s="88"/>
      <c r="G1733" s="88"/>
      <c r="H1733" s="88"/>
      <c r="I1733" s="88"/>
      <c r="J1733" s="88"/>
      <c r="K1733" s="88"/>
    </row>
    <row r="1734" spans="2:11" hidden="1" x14ac:dyDescent="0.2">
      <c r="B1734" s="88"/>
      <c r="C1734" s="88"/>
      <c r="D1734" s="88"/>
      <c r="E1734" s="88"/>
      <c r="F1734" s="88"/>
      <c r="G1734" s="88"/>
      <c r="H1734" s="88"/>
      <c r="I1734" s="88"/>
      <c r="J1734" s="88"/>
      <c r="K1734" s="88"/>
    </row>
    <row r="1735" spans="2:11" hidden="1" x14ac:dyDescent="0.2">
      <c r="B1735" s="88"/>
      <c r="C1735" s="88"/>
      <c r="D1735" s="88"/>
      <c r="E1735" s="88"/>
      <c r="F1735" s="88"/>
      <c r="G1735" s="88"/>
      <c r="H1735" s="88"/>
      <c r="I1735" s="88"/>
      <c r="J1735" s="88"/>
      <c r="K1735" s="88"/>
    </row>
    <row r="1736" spans="2:11" hidden="1" x14ac:dyDescent="0.2">
      <c r="B1736" s="88"/>
      <c r="C1736" s="88"/>
      <c r="D1736" s="88"/>
      <c r="E1736" s="88"/>
      <c r="F1736" s="88"/>
      <c r="G1736" s="88"/>
      <c r="H1736" s="88"/>
      <c r="I1736" s="88"/>
      <c r="J1736" s="88"/>
      <c r="K1736" s="88"/>
    </row>
    <row r="1737" spans="2:11" hidden="1" x14ac:dyDescent="0.2">
      <c r="B1737" s="88"/>
      <c r="C1737" s="88"/>
      <c r="D1737" s="88"/>
      <c r="E1737" s="88"/>
      <c r="F1737" s="88"/>
      <c r="G1737" s="88"/>
      <c r="H1737" s="88"/>
      <c r="I1737" s="88"/>
      <c r="J1737" s="88"/>
      <c r="K1737" s="88"/>
    </row>
    <row r="1738" spans="2:11" hidden="1" x14ac:dyDescent="0.2">
      <c r="B1738" s="88"/>
      <c r="C1738" s="88"/>
      <c r="D1738" s="88"/>
      <c r="E1738" s="88"/>
      <c r="F1738" s="88"/>
      <c r="G1738" s="88"/>
      <c r="H1738" s="88"/>
      <c r="I1738" s="88"/>
      <c r="J1738" s="88"/>
      <c r="K1738" s="88"/>
    </row>
    <row r="1739" spans="2:11" hidden="1" x14ac:dyDescent="0.2">
      <c r="B1739" s="88"/>
      <c r="C1739" s="88"/>
      <c r="D1739" s="88"/>
      <c r="E1739" s="88"/>
      <c r="F1739" s="88"/>
      <c r="G1739" s="88"/>
      <c r="H1739" s="88"/>
      <c r="I1739" s="88"/>
      <c r="J1739" s="88"/>
      <c r="K1739" s="88"/>
    </row>
    <row r="1740" spans="2:11" hidden="1" x14ac:dyDescent="0.2">
      <c r="B1740" s="88"/>
      <c r="C1740" s="88"/>
      <c r="D1740" s="88"/>
      <c r="E1740" s="88"/>
      <c r="F1740" s="88"/>
      <c r="G1740" s="88"/>
      <c r="H1740" s="88"/>
      <c r="I1740" s="88"/>
      <c r="J1740" s="88"/>
      <c r="K1740" s="88"/>
    </row>
    <row r="1741" spans="2:11" hidden="1" x14ac:dyDescent="0.2">
      <c r="B1741" s="88"/>
      <c r="C1741" s="88"/>
      <c r="D1741" s="88"/>
      <c r="E1741" s="88"/>
      <c r="F1741" s="88"/>
      <c r="G1741" s="88"/>
      <c r="H1741" s="88"/>
      <c r="I1741" s="88"/>
      <c r="J1741" s="88"/>
      <c r="K1741" s="88"/>
    </row>
    <row r="1742" spans="2:11" hidden="1" x14ac:dyDescent="0.2">
      <c r="B1742" s="88"/>
      <c r="C1742" s="88"/>
      <c r="D1742" s="88"/>
      <c r="E1742" s="88"/>
      <c r="F1742" s="88"/>
      <c r="G1742" s="88"/>
      <c r="H1742" s="88"/>
      <c r="I1742" s="88"/>
      <c r="J1742" s="88"/>
      <c r="K1742" s="88"/>
    </row>
    <row r="1743" spans="2:11" hidden="1" x14ac:dyDescent="0.2">
      <c r="B1743" s="88"/>
      <c r="C1743" s="88"/>
      <c r="D1743" s="88"/>
      <c r="E1743" s="88"/>
      <c r="F1743" s="88"/>
      <c r="G1743" s="88"/>
      <c r="H1743" s="88"/>
      <c r="I1743" s="88"/>
      <c r="J1743" s="88"/>
      <c r="K1743" s="88"/>
    </row>
    <row r="1744" spans="2:11" hidden="1" x14ac:dyDescent="0.2">
      <c r="B1744" s="88"/>
      <c r="C1744" s="88"/>
      <c r="D1744" s="88"/>
      <c r="E1744" s="88"/>
      <c r="F1744" s="88"/>
      <c r="G1744" s="88"/>
      <c r="H1744" s="88"/>
      <c r="I1744" s="88"/>
      <c r="J1744" s="88"/>
      <c r="K1744" s="88"/>
    </row>
    <row r="1745" spans="2:11" hidden="1" x14ac:dyDescent="0.2">
      <c r="B1745" s="88"/>
      <c r="C1745" s="88"/>
      <c r="D1745" s="88"/>
      <c r="E1745" s="88"/>
      <c r="F1745" s="88"/>
      <c r="G1745" s="88"/>
      <c r="H1745" s="88"/>
      <c r="I1745" s="88"/>
      <c r="J1745" s="88"/>
      <c r="K1745" s="88"/>
    </row>
    <row r="1746" spans="2:11" hidden="1" x14ac:dyDescent="0.2">
      <c r="B1746" s="88"/>
      <c r="C1746" s="88"/>
      <c r="D1746" s="88"/>
      <c r="E1746" s="88"/>
      <c r="F1746" s="88"/>
      <c r="G1746" s="88"/>
      <c r="H1746" s="88"/>
      <c r="I1746" s="88"/>
      <c r="J1746" s="88"/>
      <c r="K1746" s="88"/>
    </row>
    <row r="1747" spans="2:11" hidden="1" x14ac:dyDescent="0.2">
      <c r="B1747" s="88"/>
      <c r="C1747" s="88"/>
      <c r="D1747" s="88"/>
      <c r="E1747" s="88"/>
      <c r="F1747" s="88"/>
      <c r="G1747" s="88"/>
      <c r="H1747" s="88"/>
      <c r="I1747" s="88"/>
      <c r="J1747" s="88"/>
      <c r="K1747" s="88"/>
    </row>
    <row r="1748" spans="2:11" hidden="1" x14ac:dyDescent="0.2">
      <c r="B1748" s="88"/>
      <c r="C1748" s="88"/>
      <c r="D1748" s="88"/>
      <c r="E1748" s="88"/>
      <c r="F1748" s="88"/>
      <c r="G1748" s="88"/>
      <c r="H1748" s="88"/>
      <c r="I1748" s="88"/>
      <c r="J1748" s="88"/>
      <c r="K1748" s="88"/>
    </row>
    <row r="1749" spans="2:11" hidden="1" x14ac:dyDescent="0.2">
      <c r="B1749" s="88"/>
      <c r="C1749" s="88"/>
      <c r="D1749" s="88"/>
      <c r="E1749" s="88"/>
      <c r="F1749" s="88"/>
      <c r="G1749" s="88"/>
      <c r="H1749" s="88"/>
      <c r="I1749" s="88"/>
      <c r="J1749" s="88"/>
      <c r="K1749" s="88"/>
    </row>
    <row r="1750" spans="2:11" hidden="1" x14ac:dyDescent="0.2">
      <c r="B1750" s="88"/>
      <c r="C1750" s="88"/>
      <c r="D1750" s="88"/>
      <c r="E1750" s="88"/>
      <c r="F1750" s="88"/>
      <c r="G1750" s="88"/>
      <c r="H1750" s="88"/>
      <c r="I1750" s="88"/>
      <c r="J1750" s="88"/>
      <c r="K1750" s="88"/>
    </row>
    <row r="1751" spans="2:11" hidden="1" x14ac:dyDescent="0.2">
      <c r="B1751" s="88"/>
      <c r="C1751" s="88"/>
      <c r="D1751" s="88"/>
      <c r="E1751" s="88"/>
      <c r="F1751" s="88"/>
      <c r="G1751" s="88"/>
      <c r="H1751" s="88"/>
      <c r="I1751" s="88"/>
      <c r="J1751" s="88"/>
      <c r="K1751" s="88"/>
    </row>
    <row r="1752" spans="2:11" hidden="1" x14ac:dyDescent="0.2">
      <c r="B1752" s="88"/>
      <c r="C1752" s="88"/>
      <c r="D1752" s="88"/>
      <c r="E1752" s="88"/>
      <c r="F1752" s="88"/>
      <c r="G1752" s="88"/>
      <c r="H1752" s="88"/>
      <c r="I1752" s="88"/>
      <c r="J1752" s="88"/>
      <c r="K1752" s="88"/>
    </row>
    <row r="1753" spans="2:11" hidden="1" x14ac:dyDescent="0.2">
      <c r="B1753" s="88"/>
      <c r="C1753" s="88"/>
      <c r="D1753" s="88"/>
      <c r="E1753" s="88"/>
      <c r="F1753" s="88"/>
      <c r="G1753" s="88"/>
      <c r="H1753" s="88"/>
      <c r="I1753" s="88"/>
      <c r="J1753" s="88"/>
      <c r="K1753" s="88"/>
    </row>
    <row r="1754" spans="2:11" hidden="1" x14ac:dyDescent="0.2">
      <c r="B1754" s="88"/>
      <c r="C1754" s="88"/>
      <c r="D1754" s="88"/>
      <c r="E1754" s="88"/>
      <c r="F1754" s="88"/>
      <c r="G1754" s="88"/>
      <c r="H1754" s="88"/>
      <c r="I1754" s="88"/>
      <c r="J1754" s="88"/>
      <c r="K1754" s="88"/>
    </row>
    <row r="1755" spans="2:11" hidden="1" x14ac:dyDescent="0.2">
      <c r="B1755" s="88"/>
      <c r="C1755" s="88"/>
      <c r="D1755" s="88"/>
      <c r="E1755" s="88"/>
      <c r="F1755" s="88"/>
      <c r="G1755" s="88"/>
      <c r="H1755" s="88"/>
      <c r="I1755" s="88"/>
      <c r="J1755" s="88"/>
      <c r="K1755" s="88"/>
    </row>
    <row r="1756" spans="2:11" hidden="1" x14ac:dyDescent="0.2">
      <c r="B1756" s="88"/>
      <c r="C1756" s="88"/>
      <c r="D1756" s="88"/>
      <c r="E1756" s="88"/>
      <c r="F1756" s="88"/>
      <c r="G1756" s="88"/>
      <c r="H1756" s="88"/>
      <c r="I1756" s="88"/>
      <c r="J1756" s="88"/>
      <c r="K1756" s="88"/>
    </row>
    <row r="1757" spans="2:11" hidden="1" x14ac:dyDescent="0.2">
      <c r="B1757" s="88"/>
      <c r="C1757" s="88"/>
      <c r="D1757" s="88"/>
      <c r="E1757" s="88"/>
      <c r="F1757" s="88"/>
      <c r="G1757" s="88"/>
      <c r="H1757" s="88"/>
      <c r="I1757" s="88"/>
      <c r="J1757" s="88"/>
      <c r="K1757" s="88"/>
    </row>
    <row r="1758" spans="2:11" hidden="1" x14ac:dyDescent="0.2">
      <c r="B1758" s="88"/>
      <c r="C1758" s="88"/>
      <c r="D1758" s="88"/>
      <c r="E1758" s="88"/>
      <c r="F1758" s="88"/>
      <c r="G1758" s="88"/>
      <c r="H1758" s="88"/>
      <c r="I1758" s="88"/>
      <c r="J1758" s="88"/>
      <c r="K1758" s="88"/>
    </row>
    <row r="1759" spans="2:11" hidden="1" x14ac:dyDescent="0.2">
      <c r="B1759" s="88"/>
      <c r="C1759" s="88"/>
      <c r="D1759" s="88"/>
      <c r="E1759" s="88"/>
      <c r="F1759" s="88"/>
      <c r="G1759" s="88"/>
      <c r="H1759" s="88"/>
      <c r="I1759" s="88"/>
      <c r="J1759" s="88"/>
      <c r="K1759" s="88"/>
    </row>
    <row r="1760" spans="2:11" hidden="1" x14ac:dyDescent="0.2">
      <c r="B1760" s="88"/>
      <c r="C1760" s="88"/>
      <c r="D1760" s="88"/>
      <c r="E1760" s="88"/>
      <c r="F1760" s="88"/>
      <c r="G1760" s="88"/>
      <c r="H1760" s="88"/>
      <c r="I1760" s="88"/>
      <c r="J1760" s="88"/>
      <c r="K1760" s="88"/>
    </row>
    <row r="1761" spans="2:11" hidden="1" x14ac:dyDescent="0.2">
      <c r="B1761" s="88"/>
      <c r="C1761" s="88"/>
      <c r="D1761" s="88"/>
      <c r="E1761" s="88"/>
      <c r="F1761" s="88"/>
      <c r="G1761" s="88"/>
      <c r="H1761" s="88"/>
      <c r="I1761" s="88"/>
      <c r="J1761" s="88"/>
      <c r="K1761" s="88"/>
    </row>
    <row r="1762" spans="2:11" hidden="1" x14ac:dyDescent="0.2">
      <c r="B1762" s="88"/>
      <c r="C1762" s="88"/>
      <c r="D1762" s="88"/>
      <c r="E1762" s="88"/>
      <c r="F1762" s="88"/>
      <c r="G1762" s="88"/>
      <c r="H1762" s="88"/>
      <c r="I1762" s="88"/>
      <c r="J1762" s="88"/>
      <c r="K1762" s="88"/>
    </row>
    <row r="1763" spans="2:11" hidden="1" x14ac:dyDescent="0.2">
      <c r="B1763" s="88"/>
      <c r="C1763" s="88"/>
      <c r="D1763" s="88"/>
      <c r="E1763" s="88"/>
      <c r="F1763" s="88"/>
      <c r="G1763" s="88"/>
      <c r="H1763" s="88"/>
      <c r="I1763" s="88"/>
      <c r="J1763" s="88"/>
      <c r="K1763" s="88"/>
    </row>
    <row r="1764" spans="2:11" hidden="1" x14ac:dyDescent="0.2">
      <c r="B1764" s="88"/>
      <c r="C1764" s="88"/>
      <c r="D1764" s="88"/>
      <c r="E1764" s="88"/>
      <c r="F1764" s="88"/>
      <c r="G1764" s="88"/>
      <c r="H1764" s="88"/>
      <c r="I1764" s="88"/>
      <c r="J1764" s="88"/>
      <c r="K1764" s="88"/>
    </row>
    <row r="1765" spans="2:11" hidden="1" x14ac:dyDescent="0.2">
      <c r="B1765" s="88"/>
      <c r="C1765" s="88"/>
      <c r="D1765" s="88"/>
      <c r="E1765" s="88"/>
      <c r="F1765" s="88"/>
      <c r="G1765" s="88"/>
      <c r="H1765" s="88"/>
      <c r="I1765" s="88"/>
      <c r="J1765" s="88"/>
      <c r="K1765" s="88"/>
    </row>
    <row r="1766" spans="2:11" hidden="1" x14ac:dyDescent="0.2">
      <c r="B1766" s="88"/>
      <c r="C1766" s="88"/>
      <c r="D1766" s="88"/>
      <c r="E1766" s="88"/>
      <c r="F1766" s="88"/>
      <c r="G1766" s="88"/>
      <c r="H1766" s="88"/>
      <c r="I1766" s="88"/>
      <c r="J1766" s="88"/>
      <c r="K1766" s="88"/>
    </row>
    <row r="1767" spans="2:11" hidden="1" x14ac:dyDescent="0.2">
      <c r="B1767" s="88"/>
      <c r="C1767" s="88"/>
      <c r="D1767" s="88"/>
      <c r="E1767" s="88"/>
      <c r="F1767" s="88"/>
      <c r="G1767" s="88"/>
      <c r="H1767" s="88"/>
      <c r="I1767" s="88"/>
      <c r="J1767" s="88"/>
      <c r="K1767" s="88"/>
    </row>
    <row r="1768" spans="2:11" hidden="1" x14ac:dyDescent="0.2">
      <c r="B1768" s="88"/>
      <c r="C1768" s="88"/>
      <c r="D1768" s="88"/>
      <c r="E1768" s="88"/>
      <c r="F1768" s="88"/>
      <c r="G1768" s="88"/>
      <c r="H1768" s="88"/>
      <c r="I1768" s="88"/>
      <c r="J1768" s="88"/>
      <c r="K1768" s="88"/>
    </row>
    <row r="1769" spans="2:11" hidden="1" x14ac:dyDescent="0.2">
      <c r="B1769" s="88"/>
      <c r="C1769" s="88"/>
      <c r="D1769" s="88"/>
      <c r="E1769" s="88"/>
      <c r="F1769" s="88"/>
      <c r="G1769" s="88"/>
      <c r="H1769" s="88"/>
      <c r="I1769" s="88"/>
      <c r="J1769" s="88"/>
      <c r="K1769" s="88"/>
    </row>
    <row r="1770" spans="2:11" hidden="1" x14ac:dyDescent="0.2">
      <c r="B1770" s="88"/>
      <c r="C1770" s="88"/>
      <c r="D1770" s="88"/>
      <c r="E1770" s="88"/>
      <c r="F1770" s="88"/>
      <c r="G1770" s="88"/>
      <c r="H1770" s="88"/>
      <c r="I1770" s="88"/>
      <c r="J1770" s="88"/>
      <c r="K1770" s="88"/>
    </row>
    <row r="1771" spans="2:11" hidden="1" x14ac:dyDescent="0.2">
      <c r="B1771" s="88"/>
      <c r="C1771" s="88"/>
      <c r="D1771" s="88"/>
      <c r="E1771" s="88"/>
      <c r="F1771" s="88"/>
      <c r="G1771" s="88"/>
      <c r="H1771" s="88"/>
      <c r="I1771" s="88"/>
      <c r="J1771" s="88"/>
      <c r="K1771" s="88"/>
    </row>
    <row r="1772" spans="2:11" hidden="1" x14ac:dyDescent="0.2">
      <c r="B1772" s="88"/>
      <c r="C1772" s="88"/>
      <c r="D1772" s="88"/>
      <c r="E1772" s="88"/>
      <c r="F1772" s="88"/>
      <c r="G1772" s="88"/>
      <c r="H1772" s="88"/>
      <c r="I1772" s="88"/>
      <c r="J1772" s="88"/>
      <c r="K1772" s="88"/>
    </row>
    <row r="1773" spans="2:11" hidden="1" x14ac:dyDescent="0.2">
      <c r="B1773" s="88"/>
      <c r="C1773" s="88"/>
      <c r="D1773" s="88"/>
      <c r="E1773" s="88"/>
      <c r="F1773" s="88"/>
      <c r="G1773" s="88"/>
      <c r="H1773" s="88"/>
      <c r="I1773" s="88"/>
      <c r="J1773" s="88"/>
      <c r="K1773" s="88"/>
    </row>
    <row r="1774" spans="2:11" hidden="1" x14ac:dyDescent="0.2">
      <c r="B1774" s="88"/>
      <c r="C1774" s="88"/>
      <c r="D1774" s="88"/>
      <c r="E1774" s="88"/>
      <c r="F1774" s="88"/>
      <c r="G1774" s="88"/>
      <c r="H1774" s="88"/>
      <c r="I1774" s="88"/>
      <c r="J1774" s="88"/>
      <c r="K1774" s="88"/>
    </row>
    <row r="1775" spans="2:11" hidden="1" x14ac:dyDescent="0.2">
      <c r="B1775" s="88"/>
      <c r="C1775" s="88"/>
      <c r="D1775" s="88"/>
      <c r="E1775" s="88"/>
      <c r="F1775" s="88"/>
      <c r="G1775" s="88"/>
      <c r="H1775" s="88"/>
      <c r="I1775" s="88"/>
      <c r="J1775" s="88"/>
      <c r="K1775" s="88"/>
    </row>
    <row r="1776" spans="2:11" hidden="1" x14ac:dyDescent="0.2">
      <c r="B1776" s="88"/>
      <c r="C1776" s="88"/>
      <c r="D1776" s="88"/>
      <c r="E1776" s="88"/>
      <c r="F1776" s="88"/>
      <c r="G1776" s="88"/>
      <c r="H1776" s="88"/>
      <c r="I1776" s="88"/>
      <c r="J1776" s="88"/>
      <c r="K1776" s="88"/>
    </row>
    <row r="1777" spans="2:11" hidden="1" x14ac:dyDescent="0.2">
      <c r="B1777" s="88"/>
      <c r="C1777" s="88"/>
      <c r="D1777" s="88"/>
      <c r="E1777" s="88"/>
      <c r="F1777" s="88"/>
      <c r="G1777" s="88"/>
      <c r="H1777" s="88"/>
      <c r="I1777" s="88"/>
      <c r="J1777" s="88"/>
      <c r="K1777" s="88"/>
    </row>
    <row r="1778" spans="2:11" hidden="1" x14ac:dyDescent="0.2">
      <c r="B1778" s="88"/>
      <c r="C1778" s="88"/>
      <c r="D1778" s="88"/>
      <c r="E1778" s="88"/>
      <c r="F1778" s="88"/>
      <c r="G1778" s="88"/>
      <c r="H1778" s="88"/>
      <c r="I1778" s="88"/>
      <c r="J1778" s="88"/>
      <c r="K1778" s="88"/>
    </row>
    <row r="1779" spans="2:11" hidden="1" x14ac:dyDescent="0.2">
      <c r="B1779" s="88"/>
      <c r="C1779" s="88"/>
      <c r="D1779" s="88"/>
      <c r="E1779" s="88"/>
      <c r="F1779" s="88"/>
      <c r="G1779" s="88"/>
      <c r="H1779" s="88"/>
      <c r="I1779" s="88"/>
      <c r="J1779" s="88"/>
      <c r="K1779" s="88"/>
    </row>
    <row r="1780" spans="2:11" hidden="1" x14ac:dyDescent="0.2">
      <c r="B1780" s="88"/>
      <c r="C1780" s="88"/>
      <c r="D1780" s="88"/>
      <c r="E1780" s="88"/>
      <c r="F1780" s="88"/>
      <c r="G1780" s="88"/>
      <c r="H1780" s="88"/>
      <c r="I1780" s="88"/>
      <c r="J1780" s="88"/>
      <c r="K1780" s="88"/>
    </row>
    <row r="1781" spans="2:11" hidden="1" x14ac:dyDescent="0.2">
      <c r="B1781" s="88"/>
      <c r="C1781" s="88"/>
      <c r="D1781" s="88"/>
      <c r="E1781" s="88"/>
      <c r="F1781" s="88"/>
      <c r="G1781" s="88"/>
      <c r="H1781" s="88"/>
      <c r="I1781" s="88"/>
      <c r="J1781" s="88"/>
      <c r="K1781" s="88"/>
    </row>
    <row r="1782" spans="2:11" hidden="1" x14ac:dyDescent="0.2">
      <c r="B1782" s="88"/>
      <c r="C1782" s="88"/>
      <c r="D1782" s="88"/>
      <c r="E1782" s="88"/>
      <c r="F1782" s="88"/>
      <c r="G1782" s="88"/>
      <c r="H1782" s="88"/>
      <c r="I1782" s="88"/>
      <c r="J1782" s="88"/>
      <c r="K1782" s="88"/>
    </row>
    <row r="1783" spans="2:11" hidden="1" x14ac:dyDescent="0.2">
      <c r="B1783" s="88"/>
      <c r="C1783" s="88"/>
      <c r="D1783" s="88"/>
      <c r="E1783" s="88"/>
      <c r="F1783" s="88"/>
      <c r="G1783" s="88"/>
      <c r="H1783" s="88"/>
      <c r="I1783" s="88"/>
      <c r="J1783" s="88"/>
      <c r="K1783" s="88"/>
    </row>
    <row r="1784" spans="2:11" hidden="1" x14ac:dyDescent="0.2">
      <c r="B1784" s="88"/>
      <c r="C1784" s="88"/>
      <c r="D1784" s="88"/>
      <c r="E1784" s="88"/>
      <c r="F1784" s="88"/>
      <c r="G1784" s="88"/>
      <c r="H1784" s="88"/>
      <c r="I1784" s="88"/>
      <c r="J1784" s="88"/>
      <c r="K1784" s="88"/>
    </row>
    <row r="1785" spans="2:11" hidden="1" x14ac:dyDescent="0.2">
      <c r="B1785" s="88"/>
      <c r="C1785" s="88"/>
      <c r="D1785" s="88"/>
      <c r="E1785" s="88"/>
      <c r="F1785" s="88"/>
      <c r="G1785" s="88"/>
      <c r="H1785" s="88"/>
      <c r="I1785" s="88"/>
      <c r="J1785" s="88"/>
      <c r="K1785" s="88"/>
    </row>
    <row r="1786" spans="2:11" hidden="1" x14ac:dyDescent="0.2">
      <c r="B1786" s="88"/>
      <c r="C1786" s="88"/>
      <c r="D1786" s="88"/>
      <c r="E1786" s="88"/>
      <c r="F1786" s="88"/>
      <c r="G1786" s="88"/>
      <c r="H1786" s="88"/>
      <c r="I1786" s="88"/>
      <c r="J1786" s="88"/>
      <c r="K1786" s="88"/>
    </row>
    <row r="1787" spans="2:11" hidden="1" x14ac:dyDescent="0.2">
      <c r="B1787" s="88"/>
      <c r="C1787" s="88"/>
      <c r="D1787" s="88"/>
      <c r="E1787" s="88"/>
      <c r="F1787" s="88"/>
      <c r="G1787" s="88"/>
      <c r="H1787" s="88"/>
      <c r="I1787" s="88"/>
      <c r="J1787" s="88"/>
      <c r="K1787" s="88"/>
    </row>
    <row r="1788" spans="2:11" hidden="1" x14ac:dyDescent="0.2">
      <c r="B1788" s="88"/>
      <c r="C1788" s="88"/>
      <c r="D1788" s="88"/>
      <c r="E1788" s="88"/>
      <c r="F1788" s="88"/>
      <c r="G1788" s="88"/>
      <c r="H1788" s="88"/>
      <c r="I1788" s="88"/>
      <c r="J1788" s="88"/>
      <c r="K1788" s="88"/>
    </row>
    <row r="1789" spans="2:11" hidden="1" x14ac:dyDescent="0.2">
      <c r="B1789" s="88"/>
      <c r="C1789" s="88"/>
      <c r="D1789" s="88"/>
      <c r="E1789" s="88"/>
      <c r="F1789" s="88"/>
      <c r="G1789" s="88"/>
      <c r="H1789" s="88"/>
      <c r="I1789" s="88"/>
      <c r="J1789" s="88"/>
      <c r="K1789" s="88"/>
    </row>
    <row r="1790" spans="2:11" hidden="1" x14ac:dyDescent="0.2">
      <c r="B1790" s="88"/>
      <c r="C1790" s="88"/>
      <c r="D1790" s="88"/>
      <c r="E1790" s="88"/>
      <c r="F1790" s="88"/>
      <c r="G1790" s="88"/>
      <c r="H1790" s="88"/>
      <c r="I1790" s="88"/>
      <c r="J1790" s="88"/>
      <c r="K1790" s="88"/>
    </row>
    <row r="1791" spans="2:11" hidden="1" x14ac:dyDescent="0.2">
      <c r="B1791" s="88"/>
      <c r="C1791" s="88"/>
      <c r="D1791" s="88"/>
      <c r="E1791" s="88"/>
      <c r="F1791" s="88"/>
      <c r="G1791" s="88"/>
      <c r="H1791" s="88"/>
      <c r="I1791" s="88"/>
      <c r="J1791" s="88"/>
      <c r="K1791" s="88"/>
    </row>
    <row r="1792" spans="2:11" hidden="1" x14ac:dyDescent="0.2">
      <c r="B1792" s="88"/>
      <c r="C1792" s="88"/>
      <c r="D1792" s="88"/>
      <c r="E1792" s="88"/>
      <c r="F1792" s="88"/>
      <c r="G1792" s="88"/>
      <c r="H1792" s="88"/>
      <c r="I1792" s="88"/>
      <c r="J1792" s="88"/>
      <c r="K1792" s="88"/>
    </row>
    <row r="1793" spans="2:11" hidden="1" x14ac:dyDescent="0.2">
      <c r="B1793" s="88"/>
      <c r="C1793" s="88"/>
      <c r="D1793" s="88"/>
      <c r="E1793" s="88"/>
      <c r="F1793" s="88"/>
      <c r="G1793" s="88"/>
      <c r="H1793" s="88"/>
      <c r="I1793" s="88"/>
      <c r="J1793" s="88"/>
      <c r="K1793" s="88"/>
    </row>
    <row r="1794" spans="2:11" hidden="1" x14ac:dyDescent="0.2">
      <c r="B1794" s="88"/>
      <c r="C1794" s="88"/>
      <c r="D1794" s="88"/>
      <c r="E1794" s="88"/>
      <c r="F1794" s="88"/>
      <c r="G1794" s="88"/>
      <c r="H1794" s="88"/>
      <c r="I1794" s="88"/>
      <c r="J1794" s="88"/>
      <c r="K1794" s="88"/>
    </row>
    <row r="1795" spans="2:11" hidden="1" x14ac:dyDescent="0.2">
      <c r="B1795" s="88"/>
      <c r="C1795" s="88"/>
      <c r="D1795" s="88"/>
      <c r="E1795" s="88"/>
      <c r="F1795" s="88"/>
      <c r="G1795" s="88"/>
      <c r="H1795" s="88"/>
      <c r="I1795" s="88"/>
      <c r="J1795" s="88"/>
      <c r="K1795" s="88"/>
    </row>
    <row r="1796" spans="2:11" hidden="1" x14ac:dyDescent="0.2">
      <c r="B1796" s="88"/>
      <c r="C1796" s="88"/>
      <c r="D1796" s="88"/>
      <c r="E1796" s="88"/>
      <c r="F1796" s="88"/>
      <c r="G1796" s="88"/>
      <c r="H1796" s="88"/>
      <c r="I1796" s="88"/>
      <c r="J1796" s="88"/>
      <c r="K1796" s="88"/>
    </row>
    <row r="1797" spans="2:11" hidden="1" x14ac:dyDescent="0.2">
      <c r="B1797" s="88"/>
      <c r="C1797" s="88"/>
      <c r="D1797" s="88"/>
      <c r="E1797" s="88"/>
      <c r="F1797" s="88"/>
      <c r="G1797" s="88"/>
      <c r="H1797" s="88"/>
      <c r="I1797" s="88"/>
      <c r="J1797" s="88"/>
      <c r="K1797" s="88"/>
    </row>
    <row r="1798" spans="2:11" hidden="1" x14ac:dyDescent="0.2">
      <c r="B1798" s="88"/>
      <c r="C1798" s="88"/>
      <c r="D1798" s="88"/>
      <c r="E1798" s="88"/>
      <c r="F1798" s="88"/>
      <c r="G1798" s="88"/>
      <c r="H1798" s="88"/>
      <c r="I1798" s="88"/>
      <c r="J1798" s="88"/>
      <c r="K1798" s="88"/>
    </row>
    <row r="1799" spans="2:11" hidden="1" x14ac:dyDescent="0.2">
      <c r="B1799" s="88"/>
      <c r="C1799" s="88"/>
      <c r="D1799" s="88"/>
      <c r="E1799" s="88"/>
      <c r="F1799" s="88"/>
      <c r="G1799" s="88"/>
      <c r="H1799" s="88"/>
      <c r="I1799" s="88"/>
      <c r="J1799" s="88"/>
      <c r="K1799" s="88"/>
    </row>
    <row r="1800" spans="2:11" hidden="1" x14ac:dyDescent="0.2">
      <c r="B1800" s="88"/>
      <c r="C1800" s="88"/>
      <c r="D1800" s="88"/>
      <c r="E1800" s="88"/>
      <c r="F1800" s="88"/>
      <c r="G1800" s="88"/>
      <c r="H1800" s="88"/>
      <c r="I1800" s="88"/>
      <c r="J1800" s="88"/>
      <c r="K1800" s="88"/>
    </row>
    <row r="1801" spans="2:11" hidden="1" x14ac:dyDescent="0.2">
      <c r="B1801" s="88"/>
      <c r="C1801" s="88"/>
      <c r="D1801" s="88"/>
      <c r="E1801" s="88"/>
      <c r="F1801" s="88"/>
      <c r="G1801" s="88"/>
      <c r="H1801" s="88"/>
      <c r="I1801" s="88"/>
      <c r="J1801" s="88"/>
      <c r="K1801" s="88"/>
    </row>
    <row r="1802" spans="2:11" hidden="1" x14ac:dyDescent="0.2">
      <c r="B1802" s="88"/>
      <c r="C1802" s="88"/>
      <c r="D1802" s="88"/>
      <c r="E1802" s="88"/>
      <c r="F1802" s="88"/>
      <c r="G1802" s="88"/>
      <c r="H1802" s="88"/>
      <c r="I1802" s="88"/>
      <c r="J1802" s="88"/>
      <c r="K1802" s="88"/>
    </row>
    <row r="1803" spans="2:11" hidden="1" x14ac:dyDescent="0.2">
      <c r="B1803" s="88"/>
      <c r="C1803" s="88"/>
      <c r="D1803" s="88"/>
      <c r="E1803" s="88"/>
      <c r="F1803" s="88"/>
      <c r="G1803" s="88"/>
      <c r="H1803" s="88"/>
      <c r="I1803" s="88"/>
      <c r="J1803" s="88"/>
      <c r="K1803" s="88"/>
    </row>
    <row r="1804" spans="2:11" hidden="1" x14ac:dyDescent="0.2">
      <c r="B1804" s="88"/>
      <c r="C1804" s="88"/>
      <c r="D1804" s="88"/>
      <c r="E1804" s="88"/>
      <c r="F1804" s="88"/>
      <c r="G1804" s="88"/>
      <c r="H1804" s="88"/>
      <c r="I1804" s="88"/>
      <c r="J1804" s="88"/>
      <c r="K1804" s="88"/>
    </row>
    <row r="1805" spans="2:11" hidden="1" x14ac:dyDescent="0.2">
      <c r="B1805" s="88"/>
      <c r="C1805" s="88"/>
      <c r="D1805" s="88"/>
      <c r="E1805" s="88"/>
      <c r="F1805" s="88"/>
      <c r="G1805" s="88"/>
      <c r="H1805" s="88"/>
      <c r="I1805" s="88"/>
      <c r="J1805" s="88"/>
      <c r="K1805" s="88"/>
    </row>
    <row r="1806" spans="2:11" hidden="1" x14ac:dyDescent="0.2">
      <c r="B1806" s="88"/>
      <c r="C1806" s="88"/>
      <c r="D1806" s="88"/>
      <c r="E1806" s="88"/>
      <c r="F1806" s="88"/>
      <c r="G1806" s="88"/>
      <c r="H1806" s="88"/>
      <c r="I1806" s="88"/>
      <c r="J1806" s="88"/>
      <c r="K1806" s="88"/>
    </row>
    <row r="1807" spans="2:11" hidden="1" x14ac:dyDescent="0.2">
      <c r="B1807" s="88"/>
      <c r="C1807" s="88"/>
      <c r="D1807" s="88"/>
      <c r="E1807" s="88"/>
      <c r="F1807" s="88"/>
      <c r="G1807" s="88"/>
      <c r="H1807" s="88"/>
      <c r="I1807" s="88"/>
      <c r="J1807" s="88"/>
      <c r="K1807" s="88"/>
    </row>
    <row r="1808" spans="2:11" hidden="1" x14ac:dyDescent="0.2">
      <c r="B1808" s="88"/>
      <c r="C1808" s="88"/>
      <c r="D1808" s="88"/>
      <c r="E1808" s="88"/>
      <c r="F1808" s="88"/>
      <c r="G1808" s="88"/>
      <c r="H1808" s="88"/>
      <c r="I1808" s="88"/>
      <c r="J1808" s="88"/>
      <c r="K1808" s="88"/>
    </row>
    <row r="1809" spans="2:11" hidden="1" x14ac:dyDescent="0.2">
      <c r="B1809" s="88"/>
      <c r="C1809" s="88"/>
      <c r="D1809" s="88"/>
      <c r="E1809" s="88"/>
      <c r="F1809" s="88"/>
      <c r="G1809" s="88"/>
      <c r="H1809" s="88"/>
      <c r="I1809" s="88"/>
      <c r="J1809" s="88"/>
      <c r="K1809" s="88"/>
    </row>
    <row r="1810" spans="2:11" hidden="1" x14ac:dyDescent="0.2">
      <c r="B1810" s="88"/>
      <c r="C1810" s="88"/>
      <c r="D1810" s="88"/>
      <c r="E1810" s="88"/>
      <c r="F1810" s="88"/>
      <c r="G1810" s="88"/>
      <c r="H1810" s="88"/>
      <c r="I1810" s="88"/>
      <c r="J1810" s="88"/>
      <c r="K1810" s="88"/>
    </row>
    <row r="1811" spans="2:11" hidden="1" x14ac:dyDescent="0.2">
      <c r="B1811" s="88"/>
      <c r="C1811" s="88"/>
      <c r="D1811" s="88"/>
      <c r="E1811" s="88"/>
      <c r="F1811" s="88"/>
      <c r="G1811" s="88"/>
      <c r="H1811" s="88"/>
      <c r="I1811" s="88"/>
      <c r="J1811" s="88"/>
      <c r="K1811" s="88"/>
    </row>
    <row r="1812" spans="2:11" hidden="1" x14ac:dyDescent="0.2">
      <c r="B1812" s="88"/>
      <c r="C1812" s="88"/>
      <c r="D1812" s="88"/>
      <c r="E1812" s="88"/>
      <c r="F1812" s="88"/>
      <c r="G1812" s="88"/>
      <c r="H1812" s="88"/>
      <c r="I1812" s="88"/>
      <c r="J1812" s="88"/>
      <c r="K1812" s="88"/>
    </row>
    <row r="1813" spans="2:11" hidden="1" x14ac:dyDescent="0.2">
      <c r="B1813" s="88"/>
      <c r="C1813" s="88"/>
      <c r="D1813" s="88"/>
      <c r="E1813" s="88"/>
      <c r="F1813" s="88"/>
      <c r="G1813" s="88"/>
      <c r="H1813" s="88"/>
      <c r="I1813" s="88"/>
      <c r="J1813" s="88"/>
      <c r="K1813" s="88"/>
    </row>
    <row r="1814" spans="2:11" hidden="1" x14ac:dyDescent="0.2">
      <c r="B1814" s="88"/>
      <c r="C1814" s="88"/>
      <c r="D1814" s="88"/>
      <c r="E1814" s="88"/>
      <c r="F1814" s="88"/>
      <c r="G1814" s="88"/>
      <c r="H1814" s="88"/>
      <c r="I1814" s="88"/>
      <c r="J1814" s="88"/>
      <c r="K1814" s="88"/>
    </row>
    <row r="1815" spans="2:11" hidden="1" x14ac:dyDescent="0.2">
      <c r="B1815" s="88"/>
      <c r="C1815" s="88"/>
      <c r="D1815" s="88"/>
      <c r="E1815" s="88"/>
      <c r="F1815" s="88"/>
      <c r="G1815" s="88"/>
      <c r="H1815" s="88"/>
      <c r="I1815" s="88"/>
      <c r="J1815" s="88"/>
      <c r="K1815" s="88"/>
    </row>
    <row r="1816" spans="2:11" hidden="1" x14ac:dyDescent="0.2">
      <c r="B1816" s="88"/>
      <c r="C1816" s="88"/>
      <c r="D1816" s="88"/>
      <c r="E1816" s="88"/>
      <c r="F1816" s="88"/>
      <c r="G1816" s="88"/>
      <c r="H1816" s="88"/>
      <c r="I1816" s="88"/>
      <c r="J1816" s="88"/>
      <c r="K1816" s="88"/>
    </row>
    <row r="1817" spans="2:11" hidden="1" x14ac:dyDescent="0.2">
      <c r="B1817" s="88"/>
      <c r="C1817" s="88"/>
      <c r="D1817" s="88"/>
      <c r="E1817" s="88"/>
      <c r="F1817" s="88"/>
      <c r="G1817" s="88"/>
      <c r="H1817" s="88"/>
      <c r="I1817" s="88"/>
      <c r="J1817" s="88"/>
      <c r="K1817" s="88"/>
    </row>
    <row r="1818" spans="2:11" hidden="1" x14ac:dyDescent="0.2">
      <c r="B1818" s="88"/>
      <c r="C1818" s="88"/>
      <c r="D1818" s="88"/>
      <c r="E1818" s="88"/>
      <c r="F1818" s="88"/>
      <c r="G1818" s="88"/>
      <c r="H1818" s="88"/>
      <c r="I1818" s="88"/>
      <c r="J1818" s="88"/>
      <c r="K1818" s="88"/>
    </row>
    <row r="1819" spans="2:11" hidden="1" x14ac:dyDescent="0.2">
      <c r="B1819" s="88"/>
      <c r="C1819" s="88"/>
      <c r="D1819" s="88"/>
      <c r="E1819" s="88"/>
      <c r="F1819" s="88"/>
      <c r="G1819" s="88"/>
      <c r="H1819" s="88"/>
      <c r="I1819" s="88"/>
      <c r="J1819" s="88"/>
      <c r="K1819" s="88"/>
    </row>
    <row r="1820" spans="2:11" hidden="1" x14ac:dyDescent="0.2">
      <c r="B1820" s="88"/>
      <c r="C1820" s="88"/>
      <c r="D1820" s="88"/>
      <c r="E1820" s="88"/>
      <c r="F1820" s="88"/>
      <c r="G1820" s="88"/>
      <c r="H1820" s="88"/>
      <c r="I1820" s="88"/>
      <c r="J1820" s="88"/>
      <c r="K1820" s="88"/>
    </row>
    <row r="1821" spans="2:11" hidden="1" x14ac:dyDescent="0.2">
      <c r="B1821" s="88"/>
      <c r="C1821" s="88"/>
      <c r="D1821" s="88"/>
      <c r="E1821" s="88"/>
      <c r="F1821" s="88"/>
      <c r="G1821" s="88"/>
      <c r="H1821" s="88"/>
      <c r="I1821" s="88"/>
      <c r="J1821" s="88"/>
      <c r="K1821" s="88"/>
    </row>
    <row r="1822" spans="2:11" hidden="1" x14ac:dyDescent="0.2">
      <c r="B1822" s="88"/>
      <c r="C1822" s="88"/>
      <c r="D1822" s="88"/>
      <c r="E1822" s="88"/>
      <c r="F1822" s="88"/>
      <c r="G1822" s="88"/>
      <c r="H1822" s="88"/>
      <c r="I1822" s="88"/>
      <c r="J1822" s="88"/>
      <c r="K1822" s="88"/>
    </row>
    <row r="1823" spans="2:11" hidden="1" x14ac:dyDescent="0.2">
      <c r="B1823" s="88"/>
      <c r="C1823" s="88"/>
      <c r="D1823" s="88"/>
      <c r="E1823" s="88"/>
      <c r="F1823" s="88"/>
      <c r="G1823" s="88"/>
      <c r="H1823" s="88"/>
      <c r="I1823" s="88"/>
      <c r="J1823" s="88"/>
      <c r="K1823" s="88"/>
    </row>
    <row r="1824" spans="2:11" hidden="1" x14ac:dyDescent="0.2">
      <c r="B1824" s="88"/>
      <c r="C1824" s="88"/>
      <c r="D1824" s="88"/>
      <c r="E1824" s="88"/>
      <c r="F1824" s="88"/>
      <c r="G1824" s="88"/>
      <c r="H1824" s="88"/>
      <c r="I1824" s="88"/>
      <c r="J1824" s="88"/>
      <c r="K1824" s="88"/>
    </row>
    <row r="1825" spans="2:11" hidden="1" x14ac:dyDescent="0.2">
      <c r="B1825" s="88"/>
      <c r="C1825" s="88"/>
      <c r="D1825" s="88"/>
      <c r="E1825" s="88"/>
      <c r="F1825" s="88"/>
      <c r="G1825" s="88"/>
      <c r="H1825" s="88"/>
      <c r="I1825" s="88"/>
      <c r="J1825" s="88"/>
      <c r="K1825" s="88"/>
    </row>
    <row r="1826" spans="2:11" hidden="1" x14ac:dyDescent="0.2">
      <c r="B1826" s="88"/>
      <c r="C1826" s="88"/>
      <c r="D1826" s="88"/>
      <c r="E1826" s="88"/>
      <c r="F1826" s="88"/>
      <c r="G1826" s="88"/>
      <c r="H1826" s="88"/>
      <c r="I1826" s="88"/>
      <c r="J1826" s="88"/>
      <c r="K1826" s="88"/>
    </row>
    <row r="1827" spans="2:11" hidden="1" x14ac:dyDescent="0.2">
      <c r="B1827" s="88"/>
      <c r="C1827" s="88"/>
      <c r="D1827" s="88"/>
      <c r="E1827" s="88"/>
      <c r="F1827" s="88"/>
      <c r="G1827" s="88"/>
      <c r="H1827" s="88"/>
      <c r="I1827" s="88"/>
      <c r="J1827" s="88"/>
      <c r="K1827" s="88"/>
    </row>
    <row r="1828" spans="2:11" hidden="1" x14ac:dyDescent="0.2">
      <c r="B1828" s="88"/>
      <c r="C1828" s="88"/>
      <c r="D1828" s="88"/>
      <c r="E1828" s="88"/>
      <c r="F1828" s="88"/>
      <c r="G1828" s="88"/>
      <c r="H1828" s="88"/>
      <c r="I1828" s="88"/>
      <c r="J1828" s="88"/>
      <c r="K1828" s="88"/>
    </row>
    <row r="1829" spans="2:11" hidden="1" x14ac:dyDescent="0.2">
      <c r="B1829" s="88"/>
      <c r="C1829" s="88"/>
      <c r="D1829" s="88"/>
      <c r="E1829" s="88"/>
      <c r="F1829" s="88"/>
      <c r="G1829" s="88"/>
      <c r="H1829" s="88"/>
      <c r="I1829" s="88"/>
      <c r="J1829" s="88"/>
      <c r="K1829" s="88"/>
    </row>
    <row r="1830" spans="2:11" hidden="1" x14ac:dyDescent="0.2">
      <c r="B1830" s="88"/>
      <c r="C1830" s="88"/>
      <c r="D1830" s="88"/>
      <c r="E1830" s="88"/>
      <c r="F1830" s="88"/>
      <c r="G1830" s="88"/>
      <c r="H1830" s="88"/>
      <c r="I1830" s="88"/>
      <c r="J1830" s="88"/>
      <c r="K1830" s="88"/>
    </row>
    <row r="1831" spans="2:11" hidden="1" x14ac:dyDescent="0.2">
      <c r="B1831" s="88"/>
      <c r="C1831" s="88"/>
      <c r="D1831" s="88"/>
      <c r="E1831" s="88"/>
      <c r="F1831" s="88"/>
      <c r="G1831" s="88"/>
      <c r="H1831" s="88"/>
      <c r="I1831" s="88"/>
      <c r="J1831" s="88"/>
      <c r="K1831" s="88"/>
    </row>
    <row r="1832" spans="2:11" hidden="1" x14ac:dyDescent="0.2">
      <c r="B1832" s="88"/>
      <c r="C1832" s="88"/>
      <c r="D1832" s="88"/>
      <c r="E1832" s="88"/>
      <c r="F1832" s="88"/>
      <c r="G1832" s="88"/>
      <c r="H1832" s="88"/>
      <c r="I1832" s="88"/>
      <c r="J1832" s="88"/>
      <c r="K1832" s="88"/>
    </row>
    <row r="1833" spans="2:11" hidden="1" x14ac:dyDescent="0.2">
      <c r="B1833" s="88"/>
      <c r="C1833" s="88"/>
      <c r="D1833" s="88"/>
      <c r="E1833" s="88"/>
      <c r="F1833" s="88"/>
      <c r="G1833" s="88"/>
      <c r="H1833" s="88"/>
      <c r="I1833" s="88"/>
      <c r="J1833" s="88"/>
      <c r="K1833" s="88"/>
    </row>
    <row r="1834" spans="2:11" hidden="1" x14ac:dyDescent="0.2">
      <c r="B1834" s="88"/>
      <c r="C1834" s="88"/>
      <c r="D1834" s="88"/>
      <c r="E1834" s="88"/>
      <c r="F1834" s="88"/>
      <c r="G1834" s="88"/>
      <c r="H1834" s="88"/>
      <c r="I1834" s="88"/>
      <c r="J1834" s="88"/>
      <c r="K1834" s="88"/>
    </row>
    <row r="1835" spans="2:11" hidden="1" x14ac:dyDescent="0.2">
      <c r="B1835" s="88"/>
      <c r="C1835" s="88"/>
      <c r="D1835" s="88"/>
      <c r="E1835" s="88"/>
      <c r="F1835" s="88"/>
      <c r="G1835" s="88"/>
      <c r="H1835" s="88"/>
      <c r="I1835" s="88"/>
      <c r="J1835" s="88"/>
      <c r="K1835" s="88"/>
    </row>
    <row r="1836" spans="2:11" hidden="1" x14ac:dyDescent="0.2">
      <c r="B1836" s="88"/>
      <c r="C1836" s="88"/>
      <c r="D1836" s="88"/>
      <c r="E1836" s="88"/>
      <c r="F1836" s="88"/>
      <c r="G1836" s="88"/>
      <c r="H1836" s="88"/>
      <c r="I1836" s="88"/>
      <c r="J1836" s="88"/>
      <c r="K1836" s="88"/>
    </row>
    <row r="1837" spans="2:11" hidden="1" x14ac:dyDescent="0.2">
      <c r="B1837" s="88"/>
      <c r="C1837" s="88"/>
      <c r="D1837" s="88"/>
      <c r="E1837" s="88"/>
      <c r="F1837" s="88"/>
      <c r="G1837" s="88"/>
      <c r="H1837" s="88"/>
      <c r="I1837" s="88"/>
      <c r="J1837" s="88"/>
      <c r="K1837" s="88"/>
    </row>
    <row r="1838" spans="2:11" hidden="1" x14ac:dyDescent="0.2">
      <c r="B1838" s="88"/>
      <c r="C1838" s="88"/>
      <c r="D1838" s="88"/>
      <c r="E1838" s="88"/>
      <c r="F1838" s="88"/>
      <c r="G1838" s="88"/>
      <c r="H1838" s="88"/>
      <c r="I1838" s="88"/>
      <c r="J1838" s="88"/>
      <c r="K1838" s="88"/>
    </row>
    <row r="1839" spans="2:11" hidden="1" x14ac:dyDescent="0.2">
      <c r="B1839" s="88"/>
      <c r="C1839" s="88"/>
      <c r="D1839" s="88"/>
      <c r="E1839" s="88"/>
      <c r="F1839" s="88"/>
      <c r="G1839" s="88"/>
      <c r="H1839" s="88"/>
      <c r="I1839" s="88"/>
      <c r="J1839" s="88"/>
      <c r="K1839" s="88"/>
    </row>
    <row r="1840" spans="2:11" hidden="1" x14ac:dyDescent="0.2">
      <c r="B1840" s="88"/>
      <c r="C1840" s="88"/>
      <c r="D1840" s="88"/>
      <c r="E1840" s="88"/>
      <c r="F1840" s="88"/>
      <c r="G1840" s="88"/>
      <c r="H1840" s="88"/>
      <c r="I1840" s="88"/>
      <c r="J1840" s="88"/>
      <c r="K1840" s="88"/>
    </row>
    <row r="1841" spans="2:11" hidden="1" x14ac:dyDescent="0.2">
      <c r="B1841" s="88"/>
      <c r="C1841" s="88"/>
      <c r="D1841" s="88"/>
      <c r="E1841" s="88"/>
      <c r="F1841" s="88"/>
      <c r="G1841" s="88"/>
      <c r="H1841" s="88"/>
      <c r="I1841" s="88"/>
      <c r="J1841" s="88"/>
      <c r="K1841" s="88"/>
    </row>
    <row r="1842" spans="2:11" hidden="1" x14ac:dyDescent="0.2">
      <c r="B1842" s="88"/>
      <c r="C1842" s="88"/>
      <c r="D1842" s="88"/>
      <c r="E1842" s="88"/>
      <c r="F1842" s="88"/>
      <c r="G1842" s="88"/>
      <c r="H1842" s="88"/>
      <c r="I1842" s="88"/>
      <c r="J1842" s="88"/>
      <c r="K1842" s="88"/>
    </row>
    <row r="1843" spans="2:11" hidden="1" x14ac:dyDescent="0.2">
      <c r="B1843" s="88"/>
      <c r="C1843" s="88"/>
      <c r="D1843" s="88"/>
      <c r="E1843" s="88"/>
      <c r="F1843" s="88"/>
      <c r="G1843" s="88"/>
      <c r="H1843" s="88"/>
      <c r="I1843" s="88"/>
      <c r="J1843" s="88"/>
      <c r="K1843" s="88"/>
    </row>
    <row r="1844" spans="2:11" hidden="1" x14ac:dyDescent="0.2">
      <c r="B1844" s="88"/>
      <c r="C1844" s="88"/>
      <c r="D1844" s="88"/>
      <c r="E1844" s="88"/>
      <c r="F1844" s="88"/>
      <c r="G1844" s="88"/>
      <c r="H1844" s="88"/>
      <c r="I1844" s="88"/>
      <c r="J1844" s="88"/>
      <c r="K1844" s="88"/>
    </row>
    <row r="1845" spans="2:11" hidden="1" x14ac:dyDescent="0.2">
      <c r="B1845" s="88"/>
      <c r="C1845" s="88"/>
      <c r="D1845" s="88"/>
      <c r="E1845" s="88"/>
      <c r="F1845" s="88"/>
      <c r="G1845" s="88"/>
      <c r="H1845" s="88"/>
      <c r="I1845" s="88"/>
      <c r="J1845" s="88"/>
      <c r="K1845" s="88"/>
    </row>
    <row r="1846" spans="2:11" hidden="1" x14ac:dyDescent="0.2">
      <c r="B1846" s="88"/>
      <c r="C1846" s="88"/>
      <c r="D1846" s="88"/>
      <c r="E1846" s="88"/>
      <c r="F1846" s="88"/>
      <c r="G1846" s="88"/>
      <c r="H1846" s="88"/>
      <c r="I1846" s="88"/>
      <c r="J1846" s="88"/>
      <c r="K1846" s="88"/>
    </row>
    <row r="1847" spans="2:11" hidden="1" x14ac:dyDescent="0.2">
      <c r="B1847" s="88"/>
      <c r="C1847" s="88"/>
      <c r="D1847" s="88"/>
      <c r="E1847" s="88"/>
      <c r="F1847" s="88"/>
      <c r="G1847" s="88"/>
      <c r="H1847" s="88"/>
      <c r="I1847" s="88"/>
      <c r="J1847" s="88"/>
      <c r="K1847" s="88"/>
    </row>
    <row r="1848" spans="2:11" hidden="1" x14ac:dyDescent="0.2">
      <c r="B1848" s="88"/>
      <c r="C1848" s="88"/>
      <c r="D1848" s="88"/>
      <c r="E1848" s="88"/>
      <c r="F1848" s="88"/>
      <c r="G1848" s="88"/>
      <c r="H1848" s="88"/>
      <c r="I1848" s="88"/>
      <c r="J1848" s="88"/>
      <c r="K1848" s="88"/>
    </row>
    <row r="1849" spans="2:11" hidden="1" x14ac:dyDescent="0.2">
      <c r="B1849" s="88"/>
      <c r="C1849" s="88"/>
      <c r="D1849" s="88"/>
      <c r="E1849" s="88"/>
      <c r="F1849" s="88"/>
      <c r="G1849" s="88"/>
      <c r="H1849" s="88"/>
      <c r="I1849" s="88"/>
      <c r="J1849" s="88"/>
      <c r="K1849" s="88"/>
    </row>
    <row r="1850" spans="2:11" hidden="1" x14ac:dyDescent="0.2">
      <c r="B1850" s="88"/>
      <c r="C1850" s="88"/>
      <c r="D1850" s="88"/>
      <c r="E1850" s="88"/>
      <c r="F1850" s="88"/>
      <c r="G1850" s="88"/>
      <c r="H1850" s="88"/>
      <c r="I1850" s="88"/>
      <c r="J1850" s="88"/>
      <c r="K1850" s="88"/>
    </row>
    <row r="1851" spans="2:11" hidden="1" x14ac:dyDescent="0.2">
      <c r="B1851" s="88"/>
      <c r="C1851" s="88"/>
      <c r="D1851" s="88"/>
      <c r="E1851" s="88"/>
      <c r="F1851" s="88"/>
      <c r="G1851" s="88"/>
      <c r="H1851" s="88"/>
      <c r="I1851" s="88"/>
      <c r="J1851" s="88"/>
      <c r="K1851" s="88"/>
    </row>
    <row r="1852" spans="2:11" hidden="1" x14ac:dyDescent="0.2">
      <c r="B1852" s="88"/>
      <c r="C1852" s="88"/>
      <c r="D1852" s="88"/>
      <c r="E1852" s="88"/>
      <c r="F1852" s="88"/>
      <c r="G1852" s="88"/>
      <c r="H1852" s="88"/>
      <c r="I1852" s="88"/>
      <c r="J1852" s="88"/>
      <c r="K1852" s="88"/>
    </row>
    <row r="1853" spans="2:11" hidden="1" x14ac:dyDescent="0.2">
      <c r="B1853" s="88"/>
      <c r="C1853" s="88"/>
      <c r="D1853" s="88"/>
      <c r="E1853" s="88"/>
      <c r="F1853" s="88"/>
      <c r="G1853" s="88"/>
      <c r="H1853" s="88"/>
      <c r="I1853" s="88"/>
      <c r="J1853" s="88"/>
      <c r="K1853" s="88"/>
    </row>
    <row r="1854" spans="2:11" hidden="1" x14ac:dyDescent="0.2">
      <c r="B1854" s="88"/>
      <c r="C1854" s="88"/>
      <c r="D1854" s="88"/>
      <c r="E1854" s="88"/>
      <c r="F1854" s="88"/>
      <c r="G1854" s="88"/>
      <c r="H1854" s="88"/>
      <c r="I1854" s="88"/>
      <c r="J1854" s="88"/>
      <c r="K1854" s="88"/>
    </row>
    <row r="1855" spans="2:11" hidden="1" x14ac:dyDescent="0.2">
      <c r="B1855" s="88"/>
      <c r="C1855" s="88"/>
      <c r="D1855" s="88"/>
      <c r="E1855" s="88"/>
      <c r="F1855" s="88"/>
      <c r="G1855" s="88"/>
      <c r="H1855" s="88"/>
      <c r="I1855" s="88"/>
      <c r="J1855" s="88"/>
      <c r="K1855" s="88"/>
    </row>
    <row r="1856" spans="2:11" hidden="1" x14ac:dyDescent="0.2">
      <c r="B1856" s="88"/>
      <c r="C1856" s="88"/>
      <c r="D1856" s="88"/>
      <c r="E1856" s="88"/>
      <c r="F1856" s="88"/>
      <c r="G1856" s="88"/>
      <c r="H1856" s="88"/>
      <c r="I1856" s="88"/>
      <c r="J1856" s="88"/>
      <c r="K1856" s="88"/>
    </row>
    <row r="1857" spans="2:11" hidden="1" x14ac:dyDescent="0.2">
      <c r="B1857" s="88"/>
      <c r="C1857" s="88"/>
      <c r="D1857" s="88"/>
      <c r="E1857" s="88"/>
      <c r="F1857" s="88"/>
      <c r="G1857" s="88"/>
      <c r="H1857" s="88"/>
      <c r="I1857" s="88"/>
      <c r="J1857" s="88"/>
      <c r="K1857" s="88"/>
    </row>
    <row r="1858" spans="2:11" hidden="1" x14ac:dyDescent="0.2">
      <c r="B1858" s="88"/>
      <c r="C1858" s="88"/>
      <c r="D1858" s="88"/>
      <c r="E1858" s="88"/>
      <c r="F1858" s="88"/>
      <c r="G1858" s="88"/>
      <c r="H1858" s="88"/>
      <c r="I1858" s="88"/>
      <c r="J1858" s="88"/>
      <c r="K1858" s="88"/>
    </row>
    <row r="1859" spans="2:11" hidden="1" x14ac:dyDescent="0.2">
      <c r="B1859" s="88"/>
      <c r="C1859" s="88"/>
      <c r="D1859" s="88"/>
      <c r="E1859" s="88"/>
      <c r="F1859" s="88"/>
      <c r="G1859" s="88"/>
      <c r="H1859" s="88"/>
      <c r="I1859" s="88"/>
      <c r="J1859" s="88"/>
      <c r="K1859" s="88"/>
    </row>
    <row r="1860" spans="2:11" hidden="1" x14ac:dyDescent="0.2">
      <c r="B1860" s="88"/>
      <c r="C1860" s="88"/>
      <c r="D1860" s="88"/>
      <c r="E1860" s="88"/>
      <c r="F1860" s="88"/>
      <c r="G1860" s="88"/>
      <c r="H1860" s="88"/>
      <c r="I1860" s="88"/>
      <c r="J1860" s="88"/>
      <c r="K1860" s="88"/>
    </row>
    <row r="1861" spans="2:11" hidden="1" x14ac:dyDescent="0.2">
      <c r="B1861" s="88"/>
      <c r="C1861" s="88"/>
      <c r="D1861" s="88"/>
      <c r="E1861" s="88"/>
      <c r="F1861" s="88"/>
      <c r="G1861" s="88"/>
      <c r="H1861" s="88"/>
      <c r="I1861" s="88"/>
      <c r="J1861" s="88"/>
      <c r="K1861" s="88"/>
    </row>
    <row r="1862" spans="2:11" hidden="1" x14ac:dyDescent="0.2">
      <c r="B1862" s="88"/>
      <c r="C1862" s="88"/>
      <c r="D1862" s="88"/>
      <c r="E1862" s="88"/>
      <c r="F1862" s="88"/>
      <c r="G1862" s="88"/>
      <c r="H1862" s="88"/>
      <c r="I1862" s="88"/>
      <c r="J1862" s="88"/>
      <c r="K1862" s="88"/>
    </row>
    <row r="1863" spans="2:11" hidden="1" x14ac:dyDescent="0.2">
      <c r="B1863" s="88"/>
      <c r="C1863" s="88"/>
      <c r="D1863" s="88"/>
      <c r="E1863" s="88"/>
      <c r="F1863" s="88"/>
      <c r="G1863" s="88"/>
      <c r="H1863" s="88"/>
      <c r="I1863" s="88"/>
      <c r="J1863" s="88"/>
      <c r="K1863" s="88"/>
    </row>
    <row r="1864" spans="2:11" hidden="1" x14ac:dyDescent="0.2">
      <c r="B1864" s="88"/>
      <c r="C1864" s="88"/>
      <c r="D1864" s="88"/>
      <c r="E1864" s="88"/>
      <c r="F1864" s="88"/>
      <c r="G1864" s="88"/>
      <c r="H1864" s="88"/>
      <c r="I1864" s="88"/>
      <c r="J1864" s="88"/>
      <c r="K1864" s="88"/>
    </row>
    <row r="1865" spans="2:11" hidden="1" x14ac:dyDescent="0.2">
      <c r="B1865" s="88"/>
      <c r="C1865" s="88"/>
      <c r="D1865" s="88"/>
      <c r="E1865" s="88"/>
      <c r="F1865" s="88"/>
      <c r="G1865" s="88"/>
      <c r="H1865" s="88"/>
      <c r="I1865" s="88"/>
      <c r="J1865" s="88"/>
      <c r="K1865" s="88"/>
    </row>
    <row r="1866" spans="2:11" hidden="1" x14ac:dyDescent="0.2">
      <c r="B1866" s="88"/>
      <c r="C1866" s="88"/>
      <c r="D1866" s="88"/>
      <c r="E1866" s="88"/>
      <c r="F1866" s="88"/>
      <c r="G1866" s="88"/>
      <c r="H1866" s="88"/>
      <c r="I1866" s="88"/>
      <c r="J1866" s="88"/>
      <c r="K1866" s="88"/>
    </row>
    <row r="1867" spans="2:11" hidden="1" x14ac:dyDescent="0.2">
      <c r="B1867" s="88"/>
      <c r="C1867" s="88"/>
      <c r="D1867" s="88"/>
      <c r="E1867" s="88"/>
      <c r="F1867" s="88"/>
      <c r="G1867" s="88"/>
      <c r="H1867" s="88"/>
      <c r="I1867" s="88"/>
      <c r="J1867" s="88"/>
      <c r="K1867" s="88"/>
    </row>
    <row r="1868" spans="2:11" hidden="1" x14ac:dyDescent="0.2">
      <c r="B1868" s="88"/>
      <c r="C1868" s="88"/>
      <c r="D1868" s="88"/>
      <c r="E1868" s="88"/>
      <c r="F1868" s="88"/>
      <c r="G1868" s="88"/>
      <c r="H1868" s="88"/>
      <c r="I1868" s="88"/>
      <c r="J1868" s="88"/>
      <c r="K1868" s="88"/>
    </row>
    <row r="1869" spans="2:11" hidden="1" x14ac:dyDescent="0.2">
      <c r="B1869" s="88"/>
      <c r="C1869" s="88"/>
      <c r="D1869" s="88"/>
      <c r="E1869" s="88"/>
      <c r="F1869" s="88"/>
      <c r="G1869" s="88"/>
      <c r="H1869" s="88"/>
      <c r="I1869" s="88"/>
      <c r="J1869" s="88"/>
      <c r="K1869" s="88"/>
    </row>
    <row r="1870" spans="2:11" hidden="1" x14ac:dyDescent="0.2">
      <c r="B1870" s="88"/>
      <c r="C1870" s="88"/>
      <c r="D1870" s="88"/>
      <c r="E1870" s="88"/>
      <c r="F1870" s="88"/>
      <c r="G1870" s="88"/>
      <c r="H1870" s="88"/>
      <c r="I1870" s="88"/>
      <c r="J1870" s="88"/>
      <c r="K1870" s="88"/>
    </row>
    <row r="1871" spans="2:11" hidden="1" x14ac:dyDescent="0.2">
      <c r="B1871" s="88"/>
      <c r="C1871" s="88"/>
      <c r="D1871" s="88"/>
      <c r="E1871" s="88"/>
      <c r="F1871" s="88"/>
      <c r="G1871" s="88"/>
      <c r="H1871" s="88"/>
      <c r="I1871" s="88"/>
      <c r="J1871" s="88"/>
      <c r="K1871" s="88"/>
    </row>
    <row r="1872" spans="2:11" hidden="1" x14ac:dyDescent="0.2">
      <c r="B1872" s="88"/>
      <c r="C1872" s="88"/>
      <c r="D1872" s="88"/>
      <c r="E1872" s="88"/>
      <c r="F1872" s="88"/>
      <c r="G1872" s="88"/>
      <c r="H1872" s="88"/>
      <c r="I1872" s="88"/>
      <c r="J1872" s="88"/>
      <c r="K1872" s="88"/>
    </row>
    <row r="1873" spans="2:11" hidden="1" x14ac:dyDescent="0.2">
      <c r="B1873" s="88"/>
      <c r="C1873" s="88"/>
      <c r="D1873" s="88"/>
      <c r="E1873" s="88"/>
      <c r="F1873" s="88"/>
      <c r="G1873" s="88"/>
      <c r="H1873" s="88"/>
      <c r="I1873" s="88"/>
      <c r="J1873" s="88"/>
      <c r="K1873" s="88"/>
    </row>
    <row r="1874" spans="2:11" hidden="1" x14ac:dyDescent="0.2">
      <c r="B1874" s="88"/>
      <c r="C1874" s="88"/>
      <c r="D1874" s="88"/>
      <c r="E1874" s="88"/>
      <c r="F1874" s="88"/>
      <c r="G1874" s="88"/>
      <c r="H1874" s="88"/>
      <c r="I1874" s="88"/>
      <c r="J1874" s="88"/>
      <c r="K1874" s="88"/>
    </row>
    <row r="1875" spans="2:11" hidden="1" x14ac:dyDescent="0.2">
      <c r="B1875" s="88"/>
      <c r="C1875" s="88"/>
      <c r="D1875" s="88"/>
      <c r="E1875" s="88"/>
      <c r="F1875" s="88"/>
      <c r="G1875" s="88"/>
      <c r="H1875" s="88"/>
      <c r="I1875" s="88"/>
      <c r="J1875" s="88"/>
      <c r="K1875" s="88"/>
    </row>
    <row r="1876" spans="2:11" hidden="1" x14ac:dyDescent="0.2">
      <c r="B1876" s="88"/>
      <c r="C1876" s="88"/>
      <c r="D1876" s="88"/>
      <c r="E1876" s="88"/>
      <c r="F1876" s="88"/>
      <c r="G1876" s="88"/>
      <c r="H1876" s="88"/>
      <c r="I1876" s="88"/>
      <c r="J1876" s="88"/>
      <c r="K1876" s="88"/>
    </row>
    <row r="1877" spans="2:11" hidden="1" x14ac:dyDescent="0.2">
      <c r="B1877" s="88"/>
      <c r="C1877" s="88"/>
      <c r="D1877" s="88"/>
      <c r="E1877" s="88"/>
      <c r="F1877" s="88"/>
      <c r="G1877" s="88"/>
      <c r="H1877" s="88"/>
      <c r="I1877" s="88"/>
      <c r="J1877" s="88"/>
      <c r="K1877" s="88"/>
    </row>
    <row r="1878" spans="2:11" hidden="1" x14ac:dyDescent="0.2">
      <c r="B1878" s="88"/>
      <c r="C1878" s="88"/>
      <c r="D1878" s="88"/>
      <c r="E1878" s="88"/>
      <c r="F1878" s="88"/>
      <c r="G1878" s="88"/>
      <c r="H1878" s="88"/>
      <c r="I1878" s="88"/>
      <c r="J1878" s="88"/>
      <c r="K1878" s="88"/>
    </row>
    <row r="1879" spans="2:11" hidden="1" x14ac:dyDescent="0.2">
      <c r="B1879" s="88"/>
      <c r="C1879" s="88"/>
      <c r="D1879" s="88"/>
      <c r="E1879" s="88"/>
      <c r="F1879" s="88"/>
      <c r="G1879" s="88"/>
      <c r="H1879" s="88"/>
      <c r="I1879" s="88"/>
      <c r="J1879" s="88"/>
      <c r="K1879" s="88"/>
    </row>
    <row r="1880" spans="2:11" hidden="1" x14ac:dyDescent="0.2">
      <c r="B1880" s="88"/>
      <c r="C1880" s="88"/>
      <c r="D1880" s="88"/>
      <c r="E1880" s="88"/>
      <c r="F1880" s="88"/>
      <c r="G1880" s="88"/>
      <c r="H1880" s="88"/>
      <c r="I1880" s="88"/>
      <c r="J1880" s="88"/>
      <c r="K1880" s="88"/>
    </row>
    <row r="1881" spans="2:11" hidden="1" x14ac:dyDescent="0.2">
      <c r="B1881" s="88"/>
      <c r="C1881" s="88"/>
      <c r="D1881" s="88"/>
      <c r="E1881" s="88"/>
      <c r="F1881" s="88"/>
      <c r="G1881" s="88"/>
      <c r="H1881" s="88"/>
      <c r="I1881" s="88"/>
      <c r="J1881" s="88"/>
      <c r="K1881" s="88"/>
    </row>
    <row r="1882" spans="2:11" hidden="1" x14ac:dyDescent="0.2">
      <c r="B1882" s="88"/>
      <c r="C1882" s="88"/>
      <c r="D1882" s="88"/>
      <c r="E1882" s="88"/>
      <c r="F1882" s="88"/>
      <c r="G1882" s="88"/>
      <c r="H1882" s="88"/>
      <c r="I1882" s="88"/>
      <c r="J1882" s="88"/>
      <c r="K1882" s="88"/>
    </row>
    <row r="1883" spans="2:11" hidden="1" x14ac:dyDescent="0.2">
      <c r="B1883" s="88"/>
      <c r="C1883" s="88"/>
      <c r="D1883" s="88"/>
      <c r="E1883" s="88"/>
      <c r="F1883" s="88"/>
      <c r="G1883" s="88"/>
      <c r="H1883" s="88"/>
      <c r="I1883" s="88"/>
      <c r="J1883" s="88"/>
      <c r="K1883" s="88"/>
    </row>
    <row r="1884" spans="2:11" hidden="1" x14ac:dyDescent="0.2">
      <c r="B1884" s="88"/>
      <c r="C1884" s="88"/>
      <c r="D1884" s="88"/>
      <c r="E1884" s="88"/>
      <c r="F1884" s="88"/>
      <c r="G1884" s="88"/>
      <c r="H1884" s="88"/>
      <c r="I1884" s="88"/>
      <c r="J1884" s="88"/>
      <c r="K1884" s="88"/>
    </row>
    <row r="1885" spans="2:11" hidden="1" x14ac:dyDescent="0.2">
      <c r="B1885" s="88"/>
      <c r="C1885" s="88"/>
      <c r="D1885" s="88"/>
      <c r="E1885" s="88"/>
      <c r="F1885" s="88"/>
      <c r="G1885" s="88"/>
      <c r="H1885" s="88"/>
      <c r="I1885" s="88"/>
      <c r="J1885" s="88"/>
      <c r="K1885" s="88"/>
    </row>
    <row r="1886" spans="2:11" hidden="1" x14ac:dyDescent="0.2">
      <c r="B1886" s="88"/>
      <c r="C1886" s="88"/>
      <c r="D1886" s="88"/>
      <c r="E1886" s="88"/>
      <c r="F1886" s="88"/>
      <c r="G1886" s="88"/>
      <c r="H1886" s="88"/>
      <c r="I1886" s="88"/>
      <c r="J1886" s="88"/>
      <c r="K1886" s="88"/>
    </row>
    <row r="1887" spans="2:11" hidden="1" x14ac:dyDescent="0.2">
      <c r="B1887" s="88"/>
      <c r="C1887" s="88"/>
      <c r="D1887" s="88"/>
      <c r="E1887" s="88"/>
      <c r="F1887" s="88"/>
      <c r="G1887" s="88"/>
      <c r="H1887" s="88"/>
      <c r="I1887" s="88"/>
      <c r="J1887" s="88"/>
      <c r="K1887" s="88"/>
    </row>
    <row r="1888" spans="2:11" hidden="1" x14ac:dyDescent="0.2">
      <c r="B1888" s="88"/>
      <c r="C1888" s="88"/>
      <c r="D1888" s="88"/>
      <c r="E1888" s="88"/>
      <c r="F1888" s="88"/>
      <c r="G1888" s="88"/>
      <c r="H1888" s="88"/>
      <c r="I1888" s="88"/>
      <c r="J1888" s="88"/>
      <c r="K1888" s="88"/>
    </row>
    <row r="1889" spans="2:11" hidden="1" x14ac:dyDescent="0.2">
      <c r="B1889" s="88"/>
      <c r="C1889" s="88"/>
      <c r="D1889" s="88"/>
      <c r="E1889" s="88"/>
      <c r="F1889" s="88"/>
      <c r="G1889" s="88"/>
      <c r="H1889" s="88"/>
      <c r="I1889" s="88"/>
      <c r="J1889" s="88"/>
      <c r="K1889" s="88"/>
    </row>
    <row r="1890" spans="2:11" hidden="1" x14ac:dyDescent="0.2">
      <c r="B1890" s="88"/>
      <c r="C1890" s="88"/>
      <c r="D1890" s="88"/>
      <c r="E1890" s="88"/>
      <c r="F1890" s="88"/>
      <c r="G1890" s="88"/>
      <c r="H1890" s="88"/>
      <c r="I1890" s="88"/>
      <c r="J1890" s="88"/>
      <c r="K1890" s="88"/>
    </row>
    <row r="1891" spans="2:11" hidden="1" x14ac:dyDescent="0.2">
      <c r="B1891" s="88"/>
      <c r="C1891" s="88"/>
      <c r="D1891" s="88"/>
      <c r="E1891" s="88"/>
      <c r="F1891" s="88"/>
      <c r="G1891" s="88"/>
      <c r="H1891" s="88"/>
      <c r="I1891" s="88"/>
      <c r="J1891" s="88"/>
      <c r="K1891" s="88"/>
    </row>
    <row r="1892" spans="2:11" hidden="1" x14ac:dyDescent="0.2">
      <c r="B1892" s="88"/>
      <c r="C1892" s="88"/>
      <c r="D1892" s="88"/>
      <c r="E1892" s="88"/>
      <c r="F1892" s="88"/>
      <c r="G1892" s="88"/>
      <c r="H1892" s="88"/>
      <c r="I1892" s="88"/>
      <c r="J1892" s="88"/>
      <c r="K1892" s="88"/>
    </row>
    <row r="1893" spans="2:11" hidden="1" x14ac:dyDescent="0.2">
      <c r="B1893" s="88"/>
      <c r="C1893" s="88"/>
      <c r="D1893" s="88"/>
      <c r="E1893" s="88"/>
      <c r="F1893" s="88"/>
      <c r="G1893" s="88"/>
      <c r="H1893" s="88"/>
      <c r="I1893" s="88"/>
      <c r="J1893" s="88"/>
      <c r="K1893" s="88"/>
    </row>
    <row r="1894" spans="2:11" hidden="1" x14ac:dyDescent="0.2">
      <c r="B1894" s="88"/>
      <c r="C1894" s="88"/>
      <c r="D1894" s="88"/>
      <c r="E1894" s="88"/>
      <c r="F1894" s="88"/>
      <c r="G1894" s="88"/>
      <c r="H1894" s="88"/>
      <c r="I1894" s="88"/>
      <c r="J1894" s="88"/>
      <c r="K1894" s="88"/>
    </row>
    <row r="1895" spans="2:11" hidden="1" x14ac:dyDescent="0.2">
      <c r="B1895" s="88"/>
      <c r="C1895" s="88"/>
      <c r="D1895" s="88"/>
      <c r="E1895" s="88"/>
      <c r="F1895" s="88"/>
      <c r="G1895" s="88"/>
      <c r="H1895" s="88"/>
      <c r="I1895" s="88"/>
      <c r="J1895" s="88"/>
      <c r="K1895" s="88"/>
    </row>
    <row r="1896" spans="2:11" hidden="1" x14ac:dyDescent="0.2">
      <c r="B1896" s="88"/>
      <c r="C1896" s="88"/>
      <c r="D1896" s="88"/>
      <c r="E1896" s="88"/>
      <c r="F1896" s="88"/>
      <c r="G1896" s="88"/>
      <c r="H1896" s="88"/>
      <c r="I1896" s="88"/>
      <c r="J1896" s="88"/>
      <c r="K1896" s="88"/>
    </row>
    <row r="1897" spans="2:11" hidden="1" x14ac:dyDescent="0.2">
      <c r="B1897" s="88"/>
      <c r="C1897" s="88"/>
      <c r="D1897" s="88"/>
      <c r="E1897" s="88"/>
      <c r="F1897" s="88"/>
      <c r="G1897" s="88"/>
      <c r="H1897" s="88"/>
      <c r="I1897" s="88"/>
      <c r="J1897" s="88"/>
      <c r="K1897" s="88"/>
    </row>
    <row r="1898" spans="2:11" hidden="1" x14ac:dyDescent="0.2">
      <c r="B1898" s="88"/>
      <c r="C1898" s="88"/>
      <c r="D1898" s="88"/>
      <c r="E1898" s="88"/>
      <c r="F1898" s="88"/>
      <c r="G1898" s="88"/>
      <c r="H1898" s="88"/>
      <c r="I1898" s="88"/>
      <c r="J1898" s="88"/>
      <c r="K1898" s="88"/>
    </row>
    <row r="1899" spans="2:11" hidden="1" x14ac:dyDescent="0.2">
      <c r="B1899" s="88"/>
      <c r="C1899" s="88"/>
      <c r="D1899" s="88"/>
      <c r="E1899" s="88"/>
      <c r="F1899" s="88"/>
      <c r="G1899" s="88"/>
      <c r="H1899" s="88"/>
      <c r="I1899" s="88"/>
      <c r="J1899" s="88"/>
      <c r="K1899" s="88"/>
    </row>
    <row r="1900" spans="2:11" hidden="1" x14ac:dyDescent="0.2">
      <c r="B1900" s="88"/>
      <c r="C1900" s="88"/>
      <c r="D1900" s="88"/>
      <c r="E1900" s="88"/>
      <c r="F1900" s="88"/>
      <c r="G1900" s="88"/>
      <c r="H1900" s="88"/>
      <c r="I1900" s="88"/>
      <c r="J1900" s="88"/>
      <c r="K1900" s="88"/>
    </row>
    <row r="1901" spans="2:11" hidden="1" x14ac:dyDescent="0.2">
      <c r="B1901" s="88"/>
      <c r="C1901" s="88"/>
      <c r="D1901" s="88"/>
      <c r="E1901" s="88"/>
      <c r="F1901" s="88"/>
      <c r="G1901" s="88"/>
      <c r="H1901" s="88"/>
      <c r="I1901" s="88"/>
      <c r="J1901" s="88"/>
      <c r="K1901" s="88"/>
    </row>
    <row r="1902" spans="2:11" hidden="1" x14ac:dyDescent="0.2">
      <c r="B1902" s="88"/>
      <c r="C1902" s="88"/>
      <c r="D1902" s="88"/>
      <c r="E1902" s="88"/>
      <c r="F1902" s="88"/>
      <c r="G1902" s="88"/>
      <c r="H1902" s="88"/>
      <c r="I1902" s="88"/>
      <c r="J1902" s="88"/>
      <c r="K1902" s="88"/>
    </row>
    <row r="1903" spans="2:11" hidden="1" x14ac:dyDescent="0.2">
      <c r="B1903" s="88"/>
      <c r="C1903" s="88"/>
      <c r="D1903" s="88"/>
      <c r="E1903" s="88"/>
      <c r="F1903" s="88"/>
      <c r="G1903" s="88"/>
      <c r="H1903" s="88"/>
      <c r="I1903" s="88"/>
      <c r="J1903" s="88"/>
      <c r="K1903" s="88"/>
    </row>
    <row r="1904" spans="2:11" hidden="1" x14ac:dyDescent="0.2">
      <c r="B1904" s="88"/>
      <c r="C1904" s="88"/>
      <c r="D1904" s="88"/>
      <c r="E1904" s="88"/>
      <c r="F1904" s="88"/>
      <c r="G1904" s="88"/>
      <c r="H1904" s="88"/>
      <c r="I1904" s="88"/>
      <c r="J1904" s="88"/>
      <c r="K1904" s="88"/>
    </row>
    <row r="1905" spans="2:11" hidden="1" x14ac:dyDescent="0.2">
      <c r="B1905" s="88"/>
      <c r="C1905" s="88"/>
      <c r="D1905" s="88"/>
      <c r="E1905" s="88"/>
      <c r="F1905" s="88"/>
      <c r="G1905" s="88"/>
      <c r="H1905" s="88"/>
      <c r="I1905" s="88"/>
      <c r="J1905" s="88"/>
      <c r="K1905" s="88"/>
    </row>
    <row r="1906" spans="2:11" hidden="1" x14ac:dyDescent="0.2">
      <c r="B1906" s="88"/>
      <c r="C1906" s="88"/>
      <c r="D1906" s="88"/>
      <c r="E1906" s="88"/>
      <c r="F1906" s="88"/>
      <c r="G1906" s="88"/>
      <c r="H1906" s="88"/>
      <c r="I1906" s="88"/>
      <c r="J1906" s="88"/>
      <c r="K1906" s="88"/>
    </row>
    <row r="1907" spans="2:11" hidden="1" x14ac:dyDescent="0.2">
      <c r="B1907" s="88"/>
      <c r="C1907" s="88"/>
      <c r="D1907" s="88"/>
      <c r="E1907" s="88"/>
      <c r="F1907" s="88"/>
      <c r="G1907" s="88"/>
      <c r="H1907" s="88"/>
      <c r="I1907" s="88"/>
      <c r="J1907" s="88"/>
      <c r="K1907" s="88"/>
    </row>
    <row r="1908" spans="2:11" hidden="1" x14ac:dyDescent="0.2">
      <c r="B1908" s="88"/>
      <c r="C1908" s="88"/>
      <c r="D1908" s="88"/>
      <c r="E1908" s="88"/>
      <c r="F1908" s="88"/>
      <c r="G1908" s="88"/>
      <c r="H1908" s="88"/>
      <c r="I1908" s="88"/>
      <c r="J1908" s="88"/>
      <c r="K1908" s="88"/>
    </row>
    <row r="1909" spans="2:11" hidden="1" x14ac:dyDescent="0.2">
      <c r="B1909" s="88"/>
      <c r="C1909" s="88"/>
      <c r="D1909" s="88"/>
      <c r="E1909" s="88"/>
      <c r="F1909" s="88"/>
      <c r="G1909" s="88"/>
      <c r="H1909" s="88"/>
      <c r="I1909" s="88"/>
      <c r="J1909" s="88"/>
      <c r="K1909" s="88"/>
    </row>
    <row r="1910" spans="2:11" hidden="1" x14ac:dyDescent="0.2">
      <c r="B1910" s="88"/>
      <c r="C1910" s="88"/>
      <c r="D1910" s="88"/>
      <c r="E1910" s="88"/>
      <c r="F1910" s="88"/>
      <c r="G1910" s="88"/>
      <c r="H1910" s="88"/>
      <c r="I1910" s="88"/>
      <c r="J1910" s="88"/>
      <c r="K1910" s="88"/>
    </row>
    <row r="1911" spans="2:11" hidden="1" x14ac:dyDescent="0.2">
      <c r="B1911" s="88"/>
      <c r="C1911" s="88"/>
      <c r="D1911" s="88"/>
      <c r="E1911" s="88"/>
      <c r="F1911" s="88"/>
      <c r="G1911" s="88"/>
      <c r="H1911" s="88"/>
      <c r="I1911" s="88"/>
      <c r="J1911" s="88"/>
      <c r="K1911" s="88"/>
    </row>
    <row r="1912" spans="2:11" hidden="1" x14ac:dyDescent="0.2">
      <c r="B1912" s="88"/>
      <c r="C1912" s="88"/>
      <c r="D1912" s="88"/>
      <c r="E1912" s="88"/>
      <c r="F1912" s="88"/>
      <c r="G1912" s="88"/>
      <c r="H1912" s="88"/>
      <c r="I1912" s="88"/>
      <c r="J1912" s="88"/>
      <c r="K1912" s="88"/>
    </row>
    <row r="1913" spans="2:11" hidden="1" x14ac:dyDescent="0.2">
      <c r="B1913" s="88"/>
      <c r="C1913" s="88"/>
      <c r="D1913" s="88"/>
      <c r="E1913" s="88"/>
      <c r="F1913" s="88"/>
      <c r="G1913" s="88"/>
      <c r="H1913" s="88"/>
      <c r="I1913" s="88"/>
      <c r="J1913" s="88"/>
      <c r="K1913" s="88"/>
    </row>
    <row r="1914" spans="2:11" hidden="1" x14ac:dyDescent="0.2">
      <c r="B1914" s="88"/>
      <c r="C1914" s="88"/>
      <c r="D1914" s="88"/>
      <c r="E1914" s="88"/>
      <c r="F1914" s="88"/>
      <c r="G1914" s="88"/>
      <c r="H1914" s="88"/>
      <c r="I1914" s="88"/>
      <c r="J1914" s="88"/>
      <c r="K1914" s="88"/>
    </row>
    <row r="1915" spans="2:11" hidden="1" x14ac:dyDescent="0.2">
      <c r="B1915" s="88"/>
      <c r="C1915" s="88"/>
      <c r="D1915" s="88"/>
      <c r="E1915" s="88"/>
      <c r="F1915" s="88"/>
      <c r="G1915" s="88"/>
      <c r="H1915" s="88"/>
      <c r="I1915" s="88"/>
      <c r="J1915" s="88"/>
      <c r="K1915" s="88"/>
    </row>
    <row r="1916" spans="2:11" hidden="1" x14ac:dyDescent="0.2">
      <c r="B1916" s="88"/>
      <c r="C1916" s="88"/>
      <c r="D1916" s="88"/>
      <c r="E1916" s="88"/>
      <c r="F1916" s="88"/>
      <c r="G1916" s="88"/>
      <c r="H1916" s="88"/>
      <c r="I1916" s="88"/>
      <c r="J1916" s="88"/>
      <c r="K1916" s="88"/>
    </row>
    <row r="1917" spans="2:11" hidden="1" x14ac:dyDescent="0.2">
      <c r="B1917" s="88"/>
      <c r="C1917" s="88"/>
      <c r="D1917" s="88"/>
      <c r="E1917" s="88"/>
      <c r="F1917" s="88"/>
      <c r="G1917" s="88"/>
      <c r="H1917" s="88"/>
      <c r="I1917" s="88"/>
      <c r="J1917" s="88"/>
      <c r="K1917" s="88"/>
    </row>
    <row r="1918" spans="2:11" hidden="1" x14ac:dyDescent="0.2">
      <c r="B1918" s="88"/>
      <c r="C1918" s="88"/>
      <c r="D1918" s="88"/>
      <c r="E1918" s="88"/>
      <c r="F1918" s="88"/>
      <c r="G1918" s="88"/>
      <c r="H1918" s="88"/>
      <c r="I1918" s="88"/>
      <c r="J1918" s="88"/>
      <c r="K1918" s="88"/>
    </row>
    <row r="1919" spans="2:11" hidden="1" x14ac:dyDescent="0.2">
      <c r="B1919" s="88"/>
      <c r="C1919" s="88"/>
      <c r="D1919" s="88"/>
      <c r="E1919" s="88"/>
      <c r="F1919" s="88"/>
      <c r="G1919" s="88"/>
      <c r="H1919" s="88"/>
      <c r="I1919" s="88"/>
      <c r="J1919" s="88"/>
      <c r="K1919" s="88"/>
    </row>
    <row r="1920" spans="2:11" hidden="1" x14ac:dyDescent="0.2">
      <c r="B1920" s="88"/>
      <c r="C1920" s="88"/>
      <c r="D1920" s="88"/>
      <c r="E1920" s="88"/>
      <c r="F1920" s="88"/>
      <c r="G1920" s="88"/>
      <c r="H1920" s="88"/>
      <c r="I1920" s="88"/>
      <c r="J1920" s="88"/>
      <c r="K1920" s="88"/>
    </row>
    <row r="1921" spans="2:11" hidden="1" x14ac:dyDescent="0.2">
      <c r="B1921" s="88"/>
      <c r="C1921" s="88"/>
      <c r="D1921" s="88"/>
      <c r="E1921" s="88"/>
      <c r="F1921" s="88"/>
      <c r="G1921" s="88"/>
      <c r="H1921" s="88"/>
      <c r="I1921" s="88"/>
      <c r="J1921" s="88"/>
      <c r="K1921" s="88"/>
    </row>
    <row r="1922" spans="2:11" hidden="1" x14ac:dyDescent="0.2">
      <c r="B1922" s="88"/>
      <c r="C1922" s="88"/>
      <c r="D1922" s="88"/>
      <c r="E1922" s="88"/>
      <c r="F1922" s="88"/>
      <c r="G1922" s="88"/>
      <c r="H1922" s="88"/>
      <c r="I1922" s="88"/>
      <c r="J1922" s="88"/>
      <c r="K1922" s="88"/>
    </row>
    <row r="1923" spans="2:11" hidden="1" x14ac:dyDescent="0.2">
      <c r="B1923" s="88"/>
      <c r="C1923" s="88"/>
      <c r="D1923" s="88"/>
      <c r="E1923" s="88"/>
      <c r="F1923" s="88"/>
      <c r="G1923" s="88"/>
      <c r="H1923" s="88"/>
      <c r="I1923" s="88"/>
      <c r="J1923" s="88"/>
      <c r="K1923" s="88"/>
    </row>
    <row r="1924" spans="2:11" hidden="1" x14ac:dyDescent="0.2">
      <c r="B1924" s="88"/>
      <c r="C1924" s="88"/>
      <c r="D1924" s="88"/>
      <c r="E1924" s="88"/>
      <c r="F1924" s="88"/>
      <c r="G1924" s="88"/>
      <c r="H1924" s="88"/>
      <c r="I1924" s="88"/>
      <c r="J1924" s="88"/>
      <c r="K1924" s="88"/>
    </row>
    <row r="1925" spans="2:11" hidden="1" x14ac:dyDescent="0.2">
      <c r="B1925" s="88"/>
      <c r="C1925" s="88"/>
      <c r="D1925" s="88"/>
      <c r="E1925" s="88"/>
      <c r="F1925" s="88"/>
      <c r="G1925" s="88"/>
      <c r="H1925" s="88"/>
      <c r="I1925" s="88"/>
      <c r="J1925" s="88"/>
      <c r="K1925" s="88"/>
    </row>
    <row r="1926" spans="2:11" hidden="1" x14ac:dyDescent="0.2">
      <c r="B1926" s="88"/>
      <c r="C1926" s="88"/>
      <c r="D1926" s="88"/>
      <c r="E1926" s="88"/>
      <c r="F1926" s="88"/>
      <c r="G1926" s="88"/>
      <c r="H1926" s="88"/>
      <c r="I1926" s="88"/>
      <c r="J1926" s="88"/>
      <c r="K1926" s="88"/>
    </row>
    <row r="1927" spans="2:11" hidden="1" x14ac:dyDescent="0.2">
      <c r="B1927" s="88"/>
      <c r="C1927" s="88"/>
      <c r="D1927" s="88"/>
      <c r="E1927" s="88"/>
      <c r="F1927" s="88"/>
      <c r="G1927" s="88"/>
      <c r="H1927" s="88"/>
      <c r="I1927" s="88"/>
      <c r="J1927" s="88"/>
      <c r="K1927" s="88"/>
    </row>
    <row r="1928" spans="2:11" hidden="1" x14ac:dyDescent="0.2">
      <c r="B1928" s="88"/>
      <c r="C1928" s="88"/>
      <c r="D1928" s="88"/>
      <c r="E1928" s="88"/>
      <c r="F1928" s="88"/>
      <c r="G1928" s="88"/>
      <c r="H1928" s="88"/>
      <c r="I1928" s="88"/>
      <c r="J1928" s="88"/>
      <c r="K1928" s="88"/>
    </row>
    <row r="1929" spans="2:11" hidden="1" x14ac:dyDescent="0.2">
      <c r="B1929" s="88"/>
      <c r="C1929" s="88"/>
      <c r="D1929" s="88"/>
      <c r="E1929" s="88"/>
      <c r="F1929" s="88"/>
      <c r="G1929" s="88"/>
      <c r="H1929" s="88"/>
      <c r="I1929" s="88"/>
      <c r="J1929" s="88"/>
      <c r="K1929" s="88"/>
    </row>
    <row r="1930" spans="2:11" hidden="1" x14ac:dyDescent="0.2">
      <c r="B1930" s="88"/>
      <c r="C1930" s="88"/>
      <c r="D1930" s="88"/>
      <c r="E1930" s="88"/>
      <c r="F1930" s="88"/>
      <c r="G1930" s="88"/>
      <c r="H1930" s="88"/>
      <c r="I1930" s="88"/>
      <c r="J1930" s="88"/>
      <c r="K1930" s="88"/>
    </row>
    <row r="1931" spans="2:11" hidden="1" x14ac:dyDescent="0.2">
      <c r="B1931" s="88"/>
      <c r="C1931" s="88"/>
      <c r="D1931" s="88"/>
      <c r="E1931" s="88"/>
      <c r="F1931" s="88"/>
      <c r="G1931" s="88"/>
      <c r="H1931" s="88"/>
      <c r="I1931" s="88"/>
      <c r="J1931" s="88"/>
      <c r="K1931" s="88"/>
    </row>
    <row r="1932" spans="2:11" hidden="1" x14ac:dyDescent="0.2">
      <c r="B1932" s="88"/>
      <c r="C1932" s="88"/>
      <c r="D1932" s="88"/>
      <c r="E1932" s="88"/>
      <c r="F1932" s="88"/>
      <c r="G1932" s="88"/>
      <c r="H1932" s="88"/>
      <c r="I1932" s="88"/>
      <c r="J1932" s="88"/>
      <c r="K1932" s="88"/>
    </row>
    <row r="1933" spans="2:11" hidden="1" x14ac:dyDescent="0.2">
      <c r="B1933" s="88"/>
      <c r="C1933" s="88"/>
      <c r="D1933" s="88"/>
      <c r="E1933" s="88"/>
      <c r="F1933" s="88"/>
      <c r="G1933" s="88"/>
      <c r="H1933" s="88"/>
      <c r="I1933" s="88"/>
      <c r="J1933" s="88"/>
      <c r="K1933" s="88"/>
    </row>
    <row r="1934" spans="2:11" hidden="1" x14ac:dyDescent="0.2">
      <c r="B1934" s="88"/>
      <c r="C1934" s="88"/>
      <c r="D1934" s="88"/>
      <c r="E1934" s="88"/>
      <c r="F1934" s="88"/>
      <c r="G1934" s="88"/>
      <c r="H1934" s="88"/>
      <c r="I1934" s="88"/>
      <c r="J1934" s="88"/>
      <c r="K1934" s="88"/>
    </row>
    <row r="1935" spans="2:11" hidden="1" x14ac:dyDescent="0.2">
      <c r="B1935" s="88"/>
      <c r="C1935" s="88"/>
      <c r="D1935" s="88"/>
      <c r="E1935" s="88"/>
      <c r="F1935" s="88"/>
      <c r="G1935" s="88"/>
      <c r="H1935" s="88"/>
      <c r="I1935" s="88"/>
      <c r="J1935" s="88"/>
      <c r="K1935" s="88"/>
    </row>
    <row r="1936" spans="2:11" hidden="1" x14ac:dyDescent="0.2">
      <c r="B1936" s="88"/>
      <c r="C1936" s="88"/>
      <c r="D1936" s="88"/>
      <c r="E1936" s="88"/>
      <c r="F1936" s="88"/>
      <c r="G1936" s="88"/>
      <c r="H1936" s="88"/>
      <c r="I1936" s="88"/>
      <c r="J1936" s="88"/>
      <c r="K1936" s="88"/>
    </row>
    <row r="1937" spans="2:11" hidden="1" x14ac:dyDescent="0.2">
      <c r="B1937" s="88"/>
      <c r="C1937" s="88"/>
      <c r="D1937" s="88"/>
      <c r="E1937" s="88"/>
      <c r="F1937" s="88"/>
      <c r="G1937" s="88"/>
      <c r="H1937" s="88"/>
      <c r="I1937" s="88"/>
      <c r="J1937" s="88"/>
      <c r="K1937" s="88"/>
    </row>
    <row r="1938" spans="2:11" hidden="1" x14ac:dyDescent="0.2">
      <c r="B1938" s="88"/>
      <c r="C1938" s="88"/>
      <c r="D1938" s="88"/>
      <c r="E1938" s="88"/>
      <c r="F1938" s="88"/>
      <c r="G1938" s="88"/>
      <c r="H1938" s="88"/>
      <c r="I1938" s="88"/>
      <c r="J1938" s="88"/>
      <c r="K1938" s="88"/>
    </row>
    <row r="1939" spans="2:11" hidden="1" x14ac:dyDescent="0.2">
      <c r="B1939" s="88"/>
      <c r="C1939" s="88"/>
      <c r="D1939" s="88"/>
      <c r="E1939" s="88"/>
      <c r="F1939" s="88"/>
      <c r="G1939" s="88"/>
      <c r="H1939" s="88"/>
      <c r="I1939" s="88"/>
      <c r="J1939" s="88"/>
      <c r="K1939" s="88"/>
    </row>
    <row r="1940" spans="2:11" hidden="1" x14ac:dyDescent="0.2">
      <c r="B1940" s="88"/>
      <c r="C1940" s="88"/>
      <c r="D1940" s="88"/>
      <c r="E1940" s="88"/>
      <c r="F1940" s="88"/>
      <c r="G1940" s="88"/>
      <c r="H1940" s="88"/>
      <c r="I1940" s="88"/>
      <c r="J1940" s="88"/>
      <c r="K1940" s="88"/>
    </row>
    <row r="1941" spans="2:11" hidden="1" x14ac:dyDescent="0.2">
      <c r="B1941" s="88"/>
      <c r="C1941" s="88"/>
      <c r="D1941" s="88"/>
      <c r="E1941" s="88"/>
      <c r="F1941" s="88"/>
      <c r="G1941" s="88"/>
      <c r="H1941" s="88"/>
      <c r="I1941" s="88"/>
      <c r="J1941" s="88"/>
      <c r="K1941" s="88"/>
    </row>
    <row r="1942" spans="2:11" hidden="1" x14ac:dyDescent="0.2">
      <c r="B1942" s="88"/>
      <c r="C1942" s="88"/>
      <c r="D1942" s="88"/>
      <c r="E1942" s="88"/>
      <c r="F1942" s="88"/>
      <c r="G1942" s="88"/>
      <c r="H1942" s="88"/>
      <c r="I1942" s="88"/>
      <c r="J1942" s="88"/>
      <c r="K1942" s="88"/>
    </row>
    <row r="1943" spans="2:11" hidden="1" x14ac:dyDescent="0.2">
      <c r="B1943" s="88"/>
      <c r="C1943" s="88"/>
      <c r="D1943" s="88"/>
      <c r="E1943" s="88"/>
      <c r="F1943" s="88"/>
      <c r="G1943" s="88"/>
      <c r="H1943" s="88"/>
      <c r="I1943" s="88"/>
      <c r="J1943" s="88"/>
      <c r="K1943" s="88"/>
    </row>
    <row r="1944" spans="2:11" hidden="1" x14ac:dyDescent="0.2">
      <c r="B1944" s="88"/>
      <c r="C1944" s="88"/>
      <c r="D1944" s="88"/>
      <c r="E1944" s="88"/>
      <c r="F1944" s="88"/>
      <c r="G1944" s="88"/>
      <c r="H1944" s="88"/>
      <c r="I1944" s="88"/>
      <c r="J1944" s="88"/>
      <c r="K1944" s="88"/>
    </row>
    <row r="1945" spans="2:11" hidden="1" x14ac:dyDescent="0.2">
      <c r="B1945" s="88"/>
      <c r="C1945" s="88"/>
      <c r="D1945" s="88"/>
      <c r="E1945" s="88"/>
      <c r="F1945" s="88"/>
      <c r="G1945" s="88"/>
      <c r="H1945" s="88"/>
      <c r="I1945" s="88"/>
      <c r="J1945" s="88"/>
      <c r="K1945" s="88"/>
    </row>
    <row r="1946" spans="2:11" hidden="1" x14ac:dyDescent="0.2">
      <c r="B1946" s="88"/>
      <c r="C1946" s="88"/>
      <c r="D1946" s="88"/>
      <c r="E1946" s="88"/>
      <c r="F1946" s="88"/>
      <c r="G1946" s="88"/>
      <c r="H1946" s="88"/>
      <c r="I1946" s="88"/>
      <c r="J1946" s="88"/>
      <c r="K1946" s="88"/>
    </row>
    <row r="1947" spans="2:11" hidden="1" x14ac:dyDescent="0.2">
      <c r="B1947" s="88"/>
      <c r="C1947" s="88"/>
      <c r="D1947" s="88"/>
      <c r="E1947" s="88"/>
      <c r="F1947" s="88"/>
      <c r="G1947" s="88"/>
      <c r="H1947" s="88"/>
      <c r="I1947" s="88"/>
      <c r="J1947" s="88"/>
      <c r="K1947" s="88"/>
    </row>
    <row r="1948" spans="2:11" hidden="1" x14ac:dyDescent="0.2">
      <c r="B1948" s="88"/>
      <c r="C1948" s="88"/>
      <c r="D1948" s="88"/>
      <c r="E1948" s="88"/>
      <c r="F1948" s="88"/>
      <c r="G1948" s="88"/>
      <c r="H1948" s="88"/>
      <c r="I1948" s="88"/>
      <c r="J1948" s="88"/>
      <c r="K1948" s="88"/>
    </row>
    <row r="1949" spans="2:11" hidden="1" x14ac:dyDescent="0.2">
      <c r="B1949" s="88"/>
      <c r="C1949" s="88"/>
      <c r="D1949" s="88"/>
      <c r="E1949" s="88"/>
      <c r="F1949" s="88"/>
      <c r="G1949" s="88"/>
      <c r="H1949" s="88"/>
      <c r="I1949" s="88"/>
      <c r="J1949" s="88"/>
      <c r="K1949" s="88"/>
    </row>
    <row r="1950" spans="2:11" hidden="1" x14ac:dyDescent="0.2">
      <c r="B1950" s="88"/>
      <c r="C1950" s="88"/>
      <c r="D1950" s="88"/>
      <c r="E1950" s="88"/>
      <c r="F1950" s="88"/>
      <c r="G1950" s="88"/>
      <c r="H1950" s="88"/>
      <c r="I1950" s="88"/>
      <c r="J1950" s="88"/>
      <c r="K1950" s="88"/>
    </row>
    <row r="1951" spans="2:11" hidden="1" x14ac:dyDescent="0.2">
      <c r="B1951" s="88"/>
      <c r="C1951" s="88"/>
      <c r="D1951" s="88"/>
      <c r="E1951" s="88"/>
      <c r="F1951" s="88"/>
      <c r="G1951" s="88"/>
      <c r="H1951" s="88"/>
      <c r="I1951" s="88"/>
      <c r="J1951" s="88"/>
      <c r="K1951" s="88"/>
    </row>
    <row r="1952" spans="2:11" hidden="1" x14ac:dyDescent="0.2">
      <c r="B1952" s="88"/>
      <c r="C1952" s="88"/>
      <c r="D1952" s="88"/>
      <c r="E1952" s="88"/>
      <c r="F1952" s="88"/>
      <c r="G1952" s="88"/>
      <c r="H1952" s="88"/>
      <c r="I1952" s="88"/>
      <c r="J1952" s="88"/>
      <c r="K1952" s="88"/>
    </row>
    <row r="1953" spans="2:11" hidden="1" x14ac:dyDescent="0.2">
      <c r="B1953" s="88"/>
      <c r="C1953" s="88"/>
      <c r="D1953" s="88"/>
      <c r="E1953" s="88"/>
      <c r="F1953" s="88"/>
      <c r="G1953" s="88"/>
      <c r="H1953" s="88"/>
      <c r="I1953" s="88"/>
      <c r="J1953" s="88"/>
      <c r="K1953" s="88"/>
    </row>
    <row r="1954" spans="2:11" hidden="1" x14ac:dyDescent="0.2">
      <c r="B1954" s="88"/>
      <c r="C1954" s="88"/>
      <c r="D1954" s="88"/>
      <c r="E1954" s="88"/>
      <c r="F1954" s="88"/>
      <c r="G1954" s="88"/>
      <c r="H1954" s="88"/>
      <c r="I1954" s="88"/>
      <c r="J1954" s="88"/>
      <c r="K1954" s="88"/>
    </row>
    <row r="1955" spans="2:11" hidden="1" x14ac:dyDescent="0.2">
      <c r="B1955" s="88"/>
      <c r="C1955" s="88"/>
      <c r="D1955" s="88"/>
      <c r="E1955" s="88"/>
      <c r="F1955" s="88"/>
      <c r="G1955" s="88"/>
      <c r="H1955" s="88"/>
      <c r="I1955" s="88"/>
      <c r="J1955" s="88"/>
      <c r="K1955" s="88"/>
    </row>
    <row r="1956" spans="2:11" hidden="1" x14ac:dyDescent="0.2">
      <c r="B1956" s="88"/>
      <c r="C1956" s="88"/>
      <c r="D1956" s="88"/>
      <c r="E1956" s="88"/>
      <c r="F1956" s="88"/>
      <c r="G1956" s="88"/>
      <c r="H1956" s="88"/>
      <c r="I1956" s="88"/>
      <c r="J1956" s="88"/>
      <c r="K1956" s="88"/>
    </row>
    <row r="1957" spans="2:11" hidden="1" x14ac:dyDescent="0.2">
      <c r="B1957" s="88"/>
      <c r="C1957" s="88"/>
      <c r="D1957" s="88"/>
      <c r="E1957" s="88"/>
      <c r="F1957" s="88"/>
      <c r="G1957" s="88"/>
      <c r="H1957" s="88"/>
      <c r="I1957" s="88"/>
      <c r="J1957" s="88"/>
      <c r="K1957" s="88"/>
    </row>
    <row r="1958" spans="2:11" hidden="1" x14ac:dyDescent="0.2">
      <c r="B1958" s="88"/>
      <c r="C1958" s="88"/>
      <c r="D1958" s="88"/>
      <c r="E1958" s="88"/>
      <c r="F1958" s="88"/>
      <c r="G1958" s="88"/>
      <c r="H1958" s="88"/>
      <c r="I1958" s="88"/>
      <c r="J1958" s="88"/>
      <c r="K1958" s="88"/>
    </row>
    <row r="1959" spans="2:11" hidden="1" x14ac:dyDescent="0.2">
      <c r="B1959" s="88"/>
      <c r="C1959" s="88"/>
      <c r="D1959" s="88"/>
      <c r="E1959" s="88"/>
      <c r="F1959" s="88"/>
      <c r="G1959" s="88"/>
      <c r="H1959" s="88"/>
      <c r="I1959" s="88"/>
      <c r="J1959" s="88"/>
      <c r="K1959" s="88"/>
    </row>
    <row r="1960" spans="2:11" hidden="1" x14ac:dyDescent="0.2">
      <c r="B1960" s="88"/>
      <c r="C1960" s="88"/>
      <c r="D1960" s="88"/>
      <c r="E1960" s="88"/>
      <c r="F1960" s="88"/>
      <c r="G1960" s="88"/>
      <c r="H1960" s="88"/>
      <c r="I1960" s="88"/>
      <c r="J1960" s="88"/>
      <c r="K1960" s="88"/>
    </row>
    <row r="1961" spans="2:11" hidden="1" x14ac:dyDescent="0.2">
      <c r="B1961" s="88"/>
      <c r="C1961" s="88"/>
      <c r="D1961" s="88"/>
      <c r="E1961" s="88"/>
      <c r="F1961" s="88"/>
      <c r="G1961" s="88"/>
      <c r="H1961" s="88"/>
      <c r="I1961" s="88"/>
      <c r="J1961" s="88"/>
      <c r="K1961" s="88"/>
    </row>
    <row r="1962" spans="2:11" hidden="1" x14ac:dyDescent="0.2">
      <c r="B1962" s="88"/>
      <c r="C1962" s="88"/>
      <c r="D1962" s="88"/>
      <c r="E1962" s="88"/>
      <c r="F1962" s="88"/>
      <c r="G1962" s="88"/>
      <c r="H1962" s="88"/>
      <c r="I1962" s="88"/>
      <c r="J1962" s="88"/>
      <c r="K1962" s="88"/>
    </row>
    <row r="1963" spans="2:11" hidden="1" x14ac:dyDescent="0.2">
      <c r="B1963" s="88"/>
      <c r="C1963" s="88"/>
      <c r="D1963" s="88"/>
      <c r="E1963" s="88"/>
      <c r="F1963" s="88"/>
      <c r="G1963" s="88"/>
      <c r="H1963" s="88"/>
      <c r="I1963" s="88"/>
      <c r="J1963" s="88"/>
      <c r="K1963" s="88"/>
    </row>
    <row r="1964" spans="2:11" hidden="1" x14ac:dyDescent="0.2">
      <c r="B1964" s="88"/>
      <c r="C1964" s="88"/>
      <c r="D1964" s="88"/>
      <c r="E1964" s="88"/>
      <c r="F1964" s="88"/>
      <c r="G1964" s="88"/>
      <c r="H1964" s="88"/>
      <c r="I1964" s="88"/>
      <c r="J1964" s="88"/>
      <c r="K1964" s="88"/>
    </row>
    <row r="1965" spans="2:11" hidden="1" x14ac:dyDescent="0.2">
      <c r="B1965" s="88"/>
      <c r="C1965" s="88"/>
      <c r="D1965" s="88"/>
      <c r="E1965" s="88"/>
      <c r="F1965" s="88"/>
      <c r="G1965" s="88"/>
      <c r="H1965" s="88"/>
      <c r="I1965" s="88"/>
      <c r="J1965" s="88"/>
      <c r="K1965" s="88"/>
    </row>
    <row r="1966" spans="2:11" hidden="1" x14ac:dyDescent="0.2">
      <c r="B1966" s="88"/>
      <c r="C1966" s="88"/>
      <c r="D1966" s="88"/>
      <c r="E1966" s="88"/>
      <c r="F1966" s="88"/>
      <c r="G1966" s="88"/>
      <c r="H1966" s="88"/>
      <c r="I1966" s="88"/>
      <c r="J1966" s="88"/>
      <c r="K1966" s="88"/>
    </row>
    <row r="1967" spans="2:11" hidden="1" x14ac:dyDescent="0.2">
      <c r="B1967" s="88"/>
      <c r="C1967" s="88"/>
      <c r="D1967" s="88"/>
      <c r="E1967" s="88"/>
      <c r="F1967" s="88"/>
      <c r="G1967" s="88"/>
      <c r="H1967" s="88"/>
      <c r="I1967" s="88"/>
      <c r="J1967" s="88"/>
      <c r="K1967" s="88"/>
    </row>
    <row r="1968" spans="2:11" hidden="1" x14ac:dyDescent="0.2">
      <c r="B1968" s="88"/>
      <c r="C1968" s="88"/>
      <c r="D1968" s="88"/>
      <c r="E1968" s="88"/>
      <c r="F1968" s="88"/>
      <c r="G1968" s="88"/>
      <c r="H1968" s="88"/>
      <c r="I1968" s="88"/>
      <c r="J1968" s="88"/>
      <c r="K1968" s="88"/>
    </row>
    <row r="1969" spans="2:11" hidden="1" x14ac:dyDescent="0.2">
      <c r="B1969" s="88"/>
      <c r="C1969" s="88"/>
      <c r="D1969" s="88"/>
      <c r="E1969" s="88"/>
      <c r="F1969" s="88"/>
      <c r="G1969" s="88"/>
      <c r="H1969" s="88"/>
      <c r="I1969" s="88"/>
      <c r="J1969" s="88"/>
      <c r="K1969" s="88"/>
    </row>
    <row r="1970" spans="2:11" hidden="1" x14ac:dyDescent="0.2">
      <c r="B1970" s="88"/>
      <c r="C1970" s="88"/>
      <c r="D1970" s="88"/>
      <c r="E1970" s="88"/>
      <c r="F1970" s="88"/>
      <c r="G1970" s="88"/>
      <c r="H1970" s="88"/>
      <c r="I1970" s="88"/>
      <c r="J1970" s="88"/>
      <c r="K1970" s="88"/>
    </row>
    <row r="1971" spans="2:11" hidden="1" x14ac:dyDescent="0.2">
      <c r="B1971" s="88"/>
      <c r="C1971" s="88"/>
      <c r="D1971" s="88"/>
      <c r="E1971" s="88"/>
      <c r="F1971" s="88"/>
      <c r="G1971" s="88"/>
      <c r="H1971" s="88"/>
      <c r="I1971" s="88"/>
      <c r="J1971" s="88"/>
      <c r="K1971" s="88"/>
    </row>
    <row r="1972" spans="2:11" hidden="1" x14ac:dyDescent="0.2">
      <c r="B1972" s="88"/>
      <c r="C1972" s="88"/>
      <c r="D1972" s="88"/>
      <c r="E1972" s="88"/>
      <c r="F1972" s="88"/>
      <c r="G1972" s="88"/>
      <c r="H1972" s="88"/>
      <c r="I1972" s="88"/>
      <c r="J1972" s="88"/>
      <c r="K1972" s="88"/>
    </row>
    <row r="1973" spans="2:11" hidden="1" x14ac:dyDescent="0.2">
      <c r="B1973" s="88"/>
      <c r="C1973" s="88"/>
      <c r="D1973" s="88"/>
      <c r="E1973" s="88"/>
      <c r="F1973" s="88"/>
      <c r="G1973" s="88"/>
      <c r="H1973" s="88"/>
      <c r="I1973" s="88"/>
      <c r="J1973" s="88"/>
      <c r="K1973" s="88"/>
    </row>
    <row r="1974" spans="2:11" hidden="1" x14ac:dyDescent="0.2">
      <c r="B1974" s="88"/>
      <c r="C1974" s="88"/>
      <c r="D1974" s="88"/>
      <c r="E1974" s="88"/>
      <c r="F1974" s="88"/>
      <c r="G1974" s="88"/>
      <c r="H1974" s="88"/>
      <c r="I1974" s="88"/>
      <c r="J1974" s="88"/>
      <c r="K1974" s="88"/>
    </row>
    <row r="1975" spans="2:11" hidden="1" x14ac:dyDescent="0.2">
      <c r="B1975" s="88"/>
      <c r="C1975" s="88"/>
      <c r="D1975" s="88"/>
      <c r="E1975" s="88"/>
      <c r="F1975" s="88"/>
      <c r="G1975" s="88"/>
      <c r="H1975" s="88"/>
      <c r="I1975" s="88"/>
      <c r="J1975" s="88"/>
      <c r="K1975" s="88"/>
    </row>
    <row r="1976" spans="2:11" hidden="1" x14ac:dyDescent="0.2">
      <c r="B1976" s="88"/>
      <c r="C1976" s="88"/>
      <c r="D1976" s="88"/>
      <c r="E1976" s="88"/>
      <c r="F1976" s="88"/>
      <c r="G1976" s="88"/>
      <c r="H1976" s="88"/>
      <c r="I1976" s="88"/>
      <c r="J1976" s="88"/>
      <c r="K1976" s="88"/>
    </row>
    <row r="1977" spans="2:11" hidden="1" x14ac:dyDescent="0.2">
      <c r="B1977" s="88"/>
      <c r="C1977" s="88"/>
      <c r="D1977" s="88"/>
      <c r="E1977" s="88"/>
      <c r="F1977" s="88"/>
      <c r="G1977" s="88"/>
      <c r="H1977" s="88"/>
      <c r="I1977" s="88"/>
      <c r="J1977" s="88"/>
      <c r="K1977" s="88"/>
    </row>
    <row r="1978" spans="2:11" hidden="1" x14ac:dyDescent="0.2">
      <c r="B1978" s="88"/>
      <c r="C1978" s="88"/>
      <c r="D1978" s="88"/>
      <c r="E1978" s="88"/>
      <c r="F1978" s="88"/>
      <c r="G1978" s="88"/>
      <c r="H1978" s="88"/>
      <c r="I1978" s="88"/>
      <c r="J1978" s="88"/>
      <c r="K1978" s="88"/>
    </row>
    <row r="1979" spans="2:11" hidden="1" x14ac:dyDescent="0.2">
      <c r="B1979" s="88"/>
      <c r="C1979" s="88"/>
      <c r="D1979" s="88"/>
      <c r="E1979" s="88"/>
      <c r="F1979" s="88"/>
      <c r="G1979" s="88"/>
      <c r="H1979" s="88"/>
      <c r="I1979" s="88"/>
      <c r="J1979" s="88"/>
      <c r="K1979" s="88"/>
    </row>
    <row r="1980" spans="2:11" hidden="1" x14ac:dyDescent="0.2">
      <c r="B1980" s="88"/>
      <c r="C1980" s="88"/>
      <c r="D1980" s="88"/>
      <c r="E1980" s="88"/>
      <c r="F1980" s="88"/>
      <c r="G1980" s="88"/>
      <c r="H1980" s="88"/>
      <c r="I1980" s="88"/>
      <c r="J1980" s="88"/>
      <c r="K1980" s="88"/>
    </row>
    <row r="1981" spans="2:11" hidden="1" x14ac:dyDescent="0.2">
      <c r="B1981" s="88"/>
      <c r="C1981" s="88"/>
      <c r="D1981" s="88"/>
      <c r="E1981" s="88"/>
      <c r="F1981" s="88"/>
      <c r="G1981" s="88"/>
      <c r="H1981" s="88"/>
      <c r="I1981" s="88"/>
      <c r="J1981" s="88"/>
      <c r="K1981" s="88"/>
    </row>
    <row r="1982" spans="2:11" hidden="1" x14ac:dyDescent="0.2">
      <c r="B1982" s="88"/>
      <c r="C1982" s="88"/>
      <c r="D1982" s="88"/>
      <c r="E1982" s="88"/>
      <c r="F1982" s="88"/>
      <c r="G1982" s="88"/>
      <c r="H1982" s="88"/>
      <c r="I1982" s="88"/>
      <c r="J1982" s="88"/>
      <c r="K1982" s="88"/>
    </row>
    <row r="1983" spans="2:11" hidden="1" x14ac:dyDescent="0.2">
      <c r="B1983" s="88"/>
      <c r="C1983" s="88"/>
      <c r="D1983" s="88"/>
      <c r="E1983" s="88"/>
      <c r="F1983" s="88"/>
      <c r="G1983" s="88"/>
      <c r="H1983" s="88"/>
      <c r="I1983" s="88"/>
      <c r="J1983" s="88"/>
      <c r="K1983" s="88"/>
    </row>
    <row r="1984" spans="2:11" hidden="1" x14ac:dyDescent="0.2">
      <c r="B1984" s="88"/>
      <c r="C1984" s="88"/>
      <c r="D1984" s="88"/>
      <c r="E1984" s="88"/>
      <c r="F1984" s="88"/>
      <c r="G1984" s="88"/>
      <c r="H1984" s="88"/>
      <c r="I1984" s="88"/>
      <c r="J1984" s="88"/>
      <c r="K1984" s="88"/>
    </row>
    <row r="1985" spans="2:11" hidden="1" x14ac:dyDescent="0.2">
      <c r="B1985" s="88"/>
      <c r="C1985" s="88"/>
      <c r="D1985" s="88"/>
      <c r="E1985" s="88"/>
      <c r="F1985" s="88"/>
      <c r="G1985" s="88"/>
      <c r="H1985" s="88"/>
      <c r="I1985" s="88"/>
      <c r="J1985" s="88"/>
      <c r="K1985" s="88"/>
    </row>
    <row r="1986" spans="2:11" hidden="1" x14ac:dyDescent="0.2">
      <c r="B1986" s="88"/>
      <c r="C1986" s="88"/>
      <c r="D1986" s="88"/>
      <c r="E1986" s="88"/>
      <c r="F1986" s="88"/>
      <c r="G1986" s="88"/>
      <c r="H1986" s="88"/>
      <c r="I1986" s="88"/>
      <c r="J1986" s="88"/>
      <c r="K1986" s="88"/>
    </row>
    <row r="1987" spans="2:11" hidden="1" x14ac:dyDescent="0.2">
      <c r="B1987" s="88"/>
      <c r="C1987" s="88"/>
      <c r="D1987" s="88"/>
      <c r="E1987" s="88"/>
      <c r="F1987" s="88"/>
      <c r="G1987" s="88"/>
      <c r="H1987" s="88"/>
      <c r="I1987" s="88"/>
      <c r="J1987" s="88"/>
      <c r="K1987" s="88"/>
    </row>
    <row r="1988" spans="2:11" hidden="1" x14ac:dyDescent="0.2">
      <c r="B1988" s="88"/>
      <c r="C1988" s="88"/>
      <c r="D1988" s="88"/>
      <c r="E1988" s="88"/>
      <c r="F1988" s="88"/>
      <c r="G1988" s="88"/>
      <c r="H1988" s="88"/>
      <c r="I1988" s="88"/>
      <c r="J1988" s="88"/>
      <c r="K1988" s="88"/>
    </row>
    <row r="1989" spans="2:11" hidden="1" x14ac:dyDescent="0.2">
      <c r="B1989" s="88"/>
      <c r="C1989" s="88"/>
      <c r="D1989" s="88"/>
      <c r="E1989" s="88"/>
      <c r="F1989" s="88"/>
      <c r="G1989" s="88"/>
      <c r="H1989" s="88"/>
      <c r="I1989" s="88"/>
      <c r="J1989" s="88"/>
      <c r="K1989" s="88"/>
    </row>
    <row r="1990" spans="2:11" hidden="1" x14ac:dyDescent="0.2">
      <c r="B1990" s="88"/>
      <c r="C1990" s="88"/>
      <c r="D1990" s="88"/>
      <c r="E1990" s="88"/>
      <c r="F1990" s="88"/>
      <c r="G1990" s="88"/>
      <c r="H1990" s="88"/>
      <c r="I1990" s="88"/>
      <c r="J1990" s="88"/>
      <c r="K1990" s="88"/>
    </row>
    <row r="1991" spans="2:11" hidden="1" x14ac:dyDescent="0.2">
      <c r="B1991" s="88"/>
      <c r="C1991" s="88"/>
      <c r="D1991" s="88"/>
      <c r="E1991" s="88"/>
      <c r="F1991" s="88"/>
      <c r="G1991" s="88"/>
      <c r="H1991" s="88"/>
      <c r="I1991" s="88"/>
      <c r="J1991" s="88"/>
      <c r="K1991" s="88"/>
    </row>
    <row r="1992" spans="2:11" hidden="1" x14ac:dyDescent="0.2">
      <c r="B1992" s="88"/>
      <c r="C1992" s="88"/>
      <c r="D1992" s="88"/>
      <c r="E1992" s="88"/>
      <c r="F1992" s="88"/>
      <c r="G1992" s="88"/>
      <c r="H1992" s="88"/>
      <c r="I1992" s="88"/>
      <c r="J1992" s="88"/>
      <c r="K1992" s="88"/>
    </row>
    <row r="1993" spans="2:11" hidden="1" x14ac:dyDescent="0.2">
      <c r="B1993" s="88"/>
      <c r="C1993" s="88"/>
      <c r="D1993" s="88"/>
      <c r="E1993" s="88"/>
      <c r="F1993" s="88"/>
      <c r="G1993" s="88"/>
      <c r="H1993" s="88"/>
      <c r="I1993" s="88"/>
      <c r="J1993" s="88"/>
      <c r="K1993" s="88"/>
    </row>
    <row r="1994" spans="2:11" hidden="1" x14ac:dyDescent="0.2">
      <c r="B1994" s="88"/>
      <c r="C1994" s="88"/>
      <c r="D1994" s="88"/>
      <c r="E1994" s="88"/>
      <c r="F1994" s="88"/>
      <c r="G1994" s="88"/>
      <c r="H1994" s="88"/>
      <c r="I1994" s="88"/>
      <c r="J1994" s="88"/>
      <c r="K1994" s="88"/>
    </row>
    <row r="1995" spans="2:11" hidden="1" x14ac:dyDescent="0.2">
      <c r="B1995" s="88"/>
      <c r="C1995" s="88"/>
      <c r="D1995" s="88"/>
      <c r="E1995" s="88"/>
      <c r="F1995" s="88"/>
      <c r="G1995" s="88"/>
      <c r="H1995" s="88"/>
      <c r="I1995" s="88"/>
      <c r="J1995" s="88"/>
      <c r="K1995" s="88"/>
    </row>
    <row r="1996" spans="2:11" hidden="1" x14ac:dyDescent="0.2">
      <c r="B1996" s="88"/>
      <c r="C1996" s="88"/>
      <c r="D1996" s="88"/>
      <c r="E1996" s="88"/>
      <c r="F1996" s="88"/>
      <c r="G1996" s="88"/>
      <c r="H1996" s="88"/>
      <c r="I1996" s="88"/>
      <c r="J1996" s="88"/>
      <c r="K1996" s="88"/>
    </row>
    <row r="1997" spans="2:11" hidden="1" x14ac:dyDescent="0.2">
      <c r="B1997" s="88"/>
      <c r="C1997" s="88"/>
      <c r="D1997" s="88"/>
      <c r="E1997" s="88"/>
      <c r="F1997" s="88"/>
      <c r="G1997" s="88"/>
      <c r="H1997" s="88"/>
      <c r="I1997" s="88"/>
      <c r="J1997" s="88"/>
      <c r="K1997" s="88"/>
    </row>
    <row r="1998" spans="2:11" hidden="1" x14ac:dyDescent="0.2">
      <c r="B1998" s="88"/>
      <c r="C1998" s="88"/>
      <c r="D1998" s="88"/>
      <c r="E1998" s="88"/>
      <c r="F1998" s="88"/>
      <c r="G1998" s="88"/>
      <c r="H1998" s="88"/>
      <c r="I1998" s="88"/>
      <c r="J1998" s="88"/>
      <c r="K1998" s="88"/>
    </row>
    <row r="1999" spans="2:11" hidden="1" x14ac:dyDescent="0.2">
      <c r="B1999" s="88"/>
      <c r="C1999" s="88"/>
      <c r="D1999" s="88"/>
      <c r="E1999" s="88"/>
      <c r="F1999" s="88"/>
      <c r="G1999" s="88"/>
      <c r="H1999" s="88"/>
      <c r="I1999" s="88"/>
      <c r="J1999" s="88"/>
      <c r="K1999" s="88"/>
    </row>
    <row r="2000" spans="2:11" hidden="1" x14ac:dyDescent="0.2">
      <c r="B2000" s="88"/>
      <c r="C2000" s="88"/>
      <c r="D2000" s="88"/>
      <c r="E2000" s="88"/>
      <c r="F2000" s="88"/>
      <c r="G2000" s="88"/>
      <c r="H2000" s="88"/>
      <c r="I2000" s="88"/>
      <c r="J2000" s="88"/>
      <c r="K2000" s="88"/>
    </row>
    <row r="2001" spans="2:11" hidden="1" x14ac:dyDescent="0.2">
      <c r="B2001" s="88"/>
      <c r="C2001" s="88"/>
      <c r="D2001" s="88"/>
      <c r="E2001" s="88"/>
      <c r="F2001" s="88"/>
      <c r="G2001" s="88"/>
      <c r="H2001" s="88"/>
      <c r="I2001" s="88"/>
      <c r="J2001" s="88"/>
      <c r="K2001" s="88"/>
    </row>
    <row r="2002" spans="2:11" hidden="1" x14ac:dyDescent="0.2">
      <c r="B2002" s="88"/>
      <c r="C2002" s="88"/>
      <c r="D2002" s="88"/>
      <c r="E2002" s="88"/>
      <c r="F2002" s="88"/>
      <c r="G2002" s="88"/>
      <c r="H2002" s="88"/>
      <c r="I2002" s="88"/>
      <c r="J2002" s="88"/>
      <c r="K2002" s="88"/>
    </row>
    <row r="2003" spans="2:11" hidden="1" x14ac:dyDescent="0.2">
      <c r="B2003" s="88"/>
      <c r="C2003" s="88"/>
      <c r="D2003" s="88"/>
      <c r="E2003" s="88"/>
      <c r="F2003" s="88"/>
      <c r="G2003" s="88"/>
      <c r="H2003" s="88"/>
      <c r="I2003" s="88"/>
      <c r="J2003" s="88"/>
      <c r="K2003" s="88"/>
    </row>
    <row r="2004" spans="2:11" hidden="1" x14ac:dyDescent="0.2">
      <c r="B2004" s="88"/>
      <c r="C2004" s="88"/>
      <c r="D2004" s="88"/>
      <c r="E2004" s="88"/>
      <c r="F2004" s="88"/>
      <c r="G2004" s="88"/>
      <c r="H2004" s="88"/>
      <c r="I2004" s="88"/>
      <c r="J2004" s="88"/>
      <c r="K2004" s="88"/>
    </row>
    <row r="2005" spans="2:11" hidden="1" x14ac:dyDescent="0.2">
      <c r="B2005" s="88"/>
      <c r="C2005" s="88"/>
      <c r="D2005" s="88"/>
      <c r="E2005" s="88"/>
      <c r="F2005" s="88"/>
      <c r="G2005" s="88"/>
      <c r="H2005" s="88"/>
      <c r="I2005" s="88"/>
      <c r="J2005" s="88"/>
      <c r="K2005" s="88"/>
    </row>
    <row r="2006" spans="2:11" hidden="1" x14ac:dyDescent="0.2">
      <c r="B2006" s="88"/>
      <c r="C2006" s="88"/>
      <c r="D2006" s="88"/>
      <c r="E2006" s="88"/>
      <c r="F2006" s="88"/>
      <c r="G2006" s="88"/>
      <c r="H2006" s="88"/>
      <c r="I2006" s="88"/>
      <c r="J2006" s="88"/>
      <c r="K2006" s="88"/>
    </row>
    <row r="2007" spans="2:11" hidden="1" x14ac:dyDescent="0.2">
      <c r="B2007" s="88"/>
      <c r="C2007" s="88"/>
      <c r="D2007" s="88"/>
      <c r="E2007" s="88"/>
      <c r="F2007" s="88"/>
      <c r="G2007" s="88"/>
      <c r="H2007" s="88"/>
      <c r="I2007" s="88"/>
      <c r="J2007" s="88"/>
      <c r="K2007" s="88"/>
    </row>
    <row r="2008" spans="2:11" hidden="1" x14ac:dyDescent="0.2">
      <c r="B2008" s="88"/>
      <c r="C2008" s="88"/>
      <c r="D2008" s="88"/>
      <c r="E2008" s="88"/>
      <c r="F2008" s="88"/>
      <c r="G2008" s="88"/>
      <c r="H2008" s="88"/>
      <c r="I2008" s="88"/>
      <c r="J2008" s="88"/>
      <c r="K2008" s="88"/>
    </row>
    <row r="2009" spans="2:11" hidden="1" x14ac:dyDescent="0.2">
      <c r="B2009" s="88"/>
      <c r="C2009" s="88"/>
      <c r="D2009" s="88"/>
      <c r="E2009" s="88"/>
      <c r="F2009" s="88"/>
      <c r="G2009" s="88"/>
      <c r="H2009" s="88"/>
      <c r="I2009" s="88"/>
      <c r="J2009" s="88"/>
      <c r="K2009" s="88"/>
    </row>
    <row r="2010" spans="2:11" hidden="1" x14ac:dyDescent="0.2">
      <c r="B2010" s="88"/>
      <c r="C2010" s="88"/>
      <c r="D2010" s="88"/>
      <c r="E2010" s="88"/>
      <c r="F2010" s="88"/>
      <c r="G2010" s="88"/>
      <c r="H2010" s="88"/>
      <c r="I2010" s="88"/>
      <c r="J2010" s="88"/>
      <c r="K2010" s="88"/>
    </row>
    <row r="2011" spans="2:11" hidden="1" x14ac:dyDescent="0.2">
      <c r="B2011" s="88"/>
      <c r="C2011" s="88"/>
      <c r="D2011" s="88"/>
      <c r="E2011" s="88"/>
      <c r="F2011" s="88"/>
      <c r="G2011" s="88"/>
      <c r="H2011" s="88"/>
      <c r="I2011" s="88"/>
      <c r="J2011" s="88"/>
      <c r="K2011" s="88"/>
    </row>
    <row r="2012" spans="2:11" hidden="1" x14ac:dyDescent="0.2">
      <c r="B2012" s="88"/>
      <c r="C2012" s="88"/>
      <c r="D2012" s="88"/>
      <c r="E2012" s="88"/>
      <c r="F2012" s="88"/>
      <c r="G2012" s="88"/>
      <c r="H2012" s="88"/>
      <c r="I2012" s="88"/>
      <c r="J2012" s="88"/>
      <c r="K2012" s="88"/>
    </row>
    <row r="2013" spans="2:11" hidden="1" x14ac:dyDescent="0.2">
      <c r="B2013" s="88"/>
      <c r="C2013" s="88"/>
      <c r="D2013" s="88"/>
      <c r="E2013" s="88"/>
      <c r="F2013" s="88"/>
      <c r="G2013" s="88"/>
      <c r="H2013" s="88"/>
      <c r="I2013" s="88"/>
      <c r="J2013" s="88"/>
      <c r="K2013" s="88"/>
    </row>
    <row r="2014" spans="2:11" hidden="1" x14ac:dyDescent="0.2">
      <c r="B2014" s="88"/>
      <c r="C2014" s="88"/>
      <c r="D2014" s="88"/>
      <c r="E2014" s="88"/>
      <c r="F2014" s="88"/>
      <c r="G2014" s="88"/>
      <c r="H2014" s="88"/>
      <c r="I2014" s="88"/>
      <c r="J2014" s="88"/>
      <c r="K2014" s="88"/>
    </row>
    <row r="2015" spans="2:11" hidden="1" x14ac:dyDescent="0.2">
      <c r="B2015" s="88"/>
      <c r="C2015" s="88"/>
      <c r="D2015" s="88"/>
      <c r="E2015" s="88"/>
      <c r="F2015" s="88"/>
      <c r="G2015" s="88"/>
      <c r="H2015" s="88"/>
      <c r="I2015" s="88"/>
      <c r="J2015" s="88"/>
      <c r="K2015" s="88"/>
    </row>
    <row r="2016" spans="2:11" hidden="1" x14ac:dyDescent="0.2">
      <c r="B2016" s="88"/>
      <c r="C2016" s="88"/>
      <c r="D2016" s="88"/>
      <c r="E2016" s="88"/>
      <c r="F2016" s="88"/>
      <c r="G2016" s="88"/>
      <c r="H2016" s="88"/>
      <c r="I2016" s="88"/>
      <c r="J2016" s="88"/>
      <c r="K2016" s="88"/>
    </row>
    <row r="2017" spans="2:11" hidden="1" x14ac:dyDescent="0.2">
      <c r="B2017" s="88"/>
      <c r="C2017" s="88"/>
      <c r="D2017" s="88"/>
      <c r="E2017" s="88"/>
      <c r="F2017" s="88"/>
      <c r="G2017" s="88"/>
      <c r="H2017" s="88"/>
      <c r="I2017" s="88"/>
      <c r="J2017" s="88"/>
      <c r="K2017" s="88"/>
    </row>
    <row r="2018" spans="2:11" hidden="1" x14ac:dyDescent="0.2">
      <c r="B2018" s="88"/>
      <c r="C2018" s="88"/>
      <c r="D2018" s="88"/>
      <c r="E2018" s="88"/>
      <c r="F2018" s="88"/>
      <c r="G2018" s="88"/>
      <c r="H2018" s="88"/>
      <c r="I2018" s="88"/>
      <c r="J2018" s="88"/>
      <c r="K2018" s="88"/>
    </row>
    <row r="2019" spans="2:11" hidden="1" x14ac:dyDescent="0.2">
      <c r="B2019" s="88"/>
      <c r="C2019" s="88"/>
      <c r="D2019" s="88"/>
      <c r="E2019" s="88"/>
      <c r="F2019" s="88"/>
      <c r="G2019" s="88"/>
      <c r="H2019" s="88"/>
      <c r="I2019" s="88"/>
      <c r="J2019" s="88"/>
      <c r="K2019" s="88"/>
    </row>
    <row r="2020" spans="2:11" hidden="1" x14ac:dyDescent="0.2">
      <c r="B2020" s="88"/>
      <c r="C2020" s="88"/>
      <c r="D2020" s="88"/>
      <c r="E2020" s="88"/>
      <c r="F2020" s="88"/>
      <c r="G2020" s="88"/>
      <c r="H2020" s="88"/>
      <c r="I2020" s="88"/>
      <c r="J2020" s="88"/>
      <c r="K2020" s="88"/>
    </row>
    <row r="2021" spans="2:11" hidden="1" x14ac:dyDescent="0.2">
      <c r="B2021" s="88"/>
      <c r="C2021" s="88"/>
      <c r="D2021" s="88"/>
      <c r="E2021" s="88"/>
      <c r="F2021" s="88"/>
      <c r="G2021" s="88"/>
      <c r="H2021" s="88"/>
      <c r="I2021" s="88"/>
      <c r="J2021" s="88"/>
      <c r="K2021" s="88"/>
    </row>
    <row r="2022" spans="2:11" hidden="1" x14ac:dyDescent="0.2">
      <c r="B2022" s="88"/>
      <c r="C2022" s="88"/>
      <c r="D2022" s="88"/>
      <c r="E2022" s="88"/>
      <c r="F2022" s="88"/>
      <c r="G2022" s="88"/>
      <c r="H2022" s="88"/>
      <c r="I2022" s="88"/>
      <c r="J2022" s="88"/>
      <c r="K2022" s="88"/>
    </row>
    <row r="2023" spans="2:11" hidden="1" x14ac:dyDescent="0.2">
      <c r="B2023" s="88"/>
      <c r="C2023" s="88"/>
      <c r="D2023" s="88"/>
      <c r="E2023" s="88"/>
      <c r="F2023" s="88"/>
      <c r="G2023" s="88"/>
      <c r="H2023" s="88"/>
      <c r="I2023" s="88"/>
      <c r="J2023" s="88"/>
      <c r="K2023" s="88"/>
    </row>
    <row r="2024" spans="2:11" hidden="1" x14ac:dyDescent="0.2">
      <c r="B2024" s="88"/>
      <c r="C2024" s="88"/>
      <c r="D2024" s="88"/>
      <c r="E2024" s="88"/>
      <c r="F2024" s="88"/>
      <c r="G2024" s="88"/>
      <c r="H2024" s="88"/>
      <c r="I2024" s="88"/>
      <c r="J2024" s="88"/>
      <c r="K2024" s="88"/>
    </row>
    <row r="2025" spans="2:11" hidden="1" x14ac:dyDescent="0.2">
      <c r="B2025" s="88"/>
      <c r="C2025" s="88"/>
      <c r="D2025" s="88"/>
      <c r="E2025" s="88"/>
      <c r="F2025" s="88"/>
      <c r="G2025" s="88"/>
      <c r="H2025" s="88"/>
      <c r="I2025" s="88"/>
      <c r="J2025" s="88"/>
      <c r="K2025" s="88"/>
    </row>
    <row r="2026" spans="2:11" hidden="1" x14ac:dyDescent="0.2">
      <c r="B2026" s="88"/>
      <c r="C2026" s="88"/>
      <c r="D2026" s="88"/>
      <c r="E2026" s="88"/>
      <c r="F2026" s="88"/>
      <c r="G2026" s="88"/>
      <c r="H2026" s="88"/>
      <c r="I2026" s="88"/>
      <c r="J2026" s="88"/>
      <c r="K2026" s="88"/>
    </row>
    <row r="2027" spans="2:11" hidden="1" x14ac:dyDescent="0.2">
      <c r="B2027" s="88"/>
      <c r="C2027" s="88"/>
      <c r="D2027" s="88"/>
      <c r="E2027" s="88"/>
      <c r="F2027" s="88"/>
      <c r="G2027" s="88"/>
      <c r="H2027" s="88"/>
      <c r="I2027" s="88"/>
      <c r="J2027" s="88"/>
      <c r="K2027" s="88"/>
    </row>
    <row r="2028" spans="2:11" hidden="1" x14ac:dyDescent="0.2">
      <c r="B2028" s="88"/>
      <c r="C2028" s="88"/>
      <c r="D2028" s="88"/>
      <c r="E2028" s="88"/>
      <c r="F2028" s="88"/>
      <c r="G2028" s="88"/>
      <c r="H2028" s="88"/>
      <c r="I2028" s="88"/>
      <c r="J2028" s="88"/>
      <c r="K2028" s="88"/>
    </row>
    <row r="2029" spans="2:11" hidden="1" x14ac:dyDescent="0.2">
      <c r="B2029" s="88"/>
      <c r="C2029" s="88"/>
      <c r="D2029" s="88"/>
      <c r="E2029" s="88"/>
      <c r="F2029" s="88"/>
      <c r="G2029" s="88"/>
      <c r="H2029" s="88"/>
      <c r="I2029" s="88"/>
      <c r="J2029" s="88"/>
      <c r="K2029" s="88"/>
    </row>
    <row r="2030" spans="2:11" hidden="1" x14ac:dyDescent="0.2">
      <c r="B2030" s="88"/>
      <c r="C2030" s="88"/>
      <c r="D2030" s="88"/>
      <c r="E2030" s="88"/>
      <c r="F2030" s="88"/>
      <c r="G2030" s="88"/>
      <c r="H2030" s="88"/>
      <c r="I2030" s="88"/>
      <c r="J2030" s="88"/>
      <c r="K2030" s="88"/>
    </row>
    <row r="2031" spans="2:11" hidden="1" x14ac:dyDescent="0.2">
      <c r="B2031" s="88"/>
      <c r="C2031" s="88"/>
      <c r="D2031" s="88"/>
      <c r="E2031" s="88"/>
      <c r="F2031" s="88"/>
      <c r="G2031" s="88"/>
      <c r="H2031" s="88"/>
      <c r="I2031" s="88"/>
      <c r="J2031" s="88"/>
      <c r="K2031" s="88"/>
    </row>
    <row r="2032" spans="2:11" hidden="1" x14ac:dyDescent="0.2">
      <c r="B2032" s="88"/>
      <c r="C2032" s="88"/>
      <c r="D2032" s="88"/>
      <c r="E2032" s="88"/>
      <c r="F2032" s="88"/>
      <c r="G2032" s="88"/>
      <c r="H2032" s="88"/>
      <c r="I2032" s="88"/>
      <c r="J2032" s="88"/>
      <c r="K2032" s="88"/>
    </row>
    <row r="2033" spans="2:11" hidden="1" x14ac:dyDescent="0.2">
      <c r="B2033" s="88"/>
      <c r="C2033" s="88"/>
      <c r="D2033" s="88"/>
      <c r="E2033" s="88"/>
      <c r="F2033" s="88"/>
      <c r="G2033" s="88"/>
      <c r="H2033" s="88"/>
      <c r="I2033" s="88"/>
      <c r="J2033" s="88"/>
      <c r="K2033" s="88"/>
    </row>
    <row r="2034" spans="2:11" hidden="1" x14ac:dyDescent="0.2">
      <c r="B2034" s="88"/>
      <c r="C2034" s="88"/>
      <c r="D2034" s="88"/>
      <c r="E2034" s="88"/>
      <c r="F2034" s="88"/>
      <c r="G2034" s="88"/>
      <c r="H2034" s="88"/>
      <c r="I2034" s="88"/>
      <c r="J2034" s="88"/>
      <c r="K2034" s="88"/>
    </row>
    <row r="2035" spans="2:11" hidden="1" x14ac:dyDescent="0.2">
      <c r="B2035" s="88"/>
      <c r="C2035" s="88"/>
      <c r="D2035" s="88"/>
      <c r="E2035" s="88"/>
      <c r="F2035" s="88"/>
      <c r="G2035" s="88"/>
      <c r="H2035" s="88"/>
      <c r="I2035" s="88"/>
      <c r="J2035" s="88"/>
      <c r="K2035" s="88"/>
    </row>
    <row r="2036" spans="2:11" hidden="1" x14ac:dyDescent="0.2">
      <c r="B2036" s="88"/>
      <c r="C2036" s="88"/>
      <c r="D2036" s="88"/>
      <c r="E2036" s="88"/>
      <c r="F2036" s="88"/>
      <c r="G2036" s="88"/>
      <c r="H2036" s="88"/>
      <c r="I2036" s="88"/>
      <c r="J2036" s="88"/>
      <c r="K2036" s="88"/>
    </row>
    <row r="2037" spans="2:11" hidden="1" x14ac:dyDescent="0.2">
      <c r="B2037" s="88"/>
      <c r="C2037" s="88"/>
      <c r="D2037" s="88"/>
      <c r="E2037" s="88"/>
      <c r="F2037" s="88"/>
      <c r="G2037" s="88"/>
      <c r="H2037" s="88"/>
      <c r="I2037" s="88"/>
      <c r="J2037" s="88"/>
      <c r="K2037" s="88"/>
    </row>
    <row r="2038" spans="2:11" hidden="1" x14ac:dyDescent="0.2">
      <c r="B2038" s="88"/>
      <c r="C2038" s="88"/>
      <c r="D2038" s="88"/>
      <c r="E2038" s="88"/>
      <c r="F2038" s="88"/>
      <c r="G2038" s="88"/>
      <c r="H2038" s="88"/>
      <c r="I2038" s="88"/>
      <c r="J2038" s="88"/>
      <c r="K2038" s="88"/>
    </row>
    <row r="2039" spans="2:11" hidden="1" x14ac:dyDescent="0.2">
      <c r="B2039" s="88"/>
      <c r="C2039" s="88"/>
      <c r="D2039" s="88"/>
      <c r="E2039" s="88"/>
      <c r="F2039" s="88"/>
      <c r="G2039" s="88"/>
      <c r="H2039" s="88"/>
      <c r="I2039" s="88"/>
      <c r="J2039" s="88"/>
      <c r="K2039" s="88"/>
    </row>
    <row r="2040" spans="2:11" hidden="1" x14ac:dyDescent="0.2">
      <c r="B2040" s="88"/>
      <c r="C2040" s="88"/>
      <c r="D2040" s="88"/>
      <c r="E2040" s="88"/>
      <c r="F2040" s="88"/>
      <c r="G2040" s="88"/>
      <c r="H2040" s="88"/>
      <c r="I2040" s="88"/>
      <c r="J2040" s="88"/>
      <c r="K2040" s="88"/>
    </row>
    <row r="2041" spans="2:11" hidden="1" x14ac:dyDescent="0.2">
      <c r="B2041" s="88"/>
      <c r="C2041" s="88"/>
      <c r="D2041" s="88"/>
      <c r="E2041" s="88"/>
      <c r="F2041" s="88"/>
      <c r="G2041" s="88"/>
      <c r="H2041" s="88"/>
      <c r="I2041" s="88"/>
      <c r="J2041" s="88"/>
      <c r="K2041" s="88"/>
    </row>
    <row r="2042" spans="2:11" hidden="1" x14ac:dyDescent="0.2">
      <c r="B2042" s="88"/>
      <c r="C2042" s="88"/>
      <c r="D2042" s="88"/>
      <c r="E2042" s="88"/>
      <c r="F2042" s="88"/>
      <c r="G2042" s="88"/>
      <c r="H2042" s="88"/>
      <c r="I2042" s="88"/>
      <c r="J2042" s="88"/>
      <c r="K2042" s="88"/>
    </row>
    <row r="2043" spans="2:11" hidden="1" x14ac:dyDescent="0.2">
      <c r="B2043" s="88"/>
      <c r="C2043" s="88"/>
      <c r="D2043" s="88"/>
      <c r="E2043" s="88"/>
      <c r="F2043" s="88"/>
      <c r="G2043" s="88"/>
      <c r="H2043" s="88"/>
      <c r="I2043" s="88"/>
      <c r="J2043" s="88"/>
      <c r="K2043" s="88"/>
    </row>
    <row r="2044" spans="2:11" hidden="1" x14ac:dyDescent="0.2">
      <c r="B2044" s="88"/>
      <c r="C2044" s="88"/>
      <c r="D2044" s="88"/>
      <c r="E2044" s="88"/>
      <c r="F2044" s="88"/>
      <c r="G2044" s="88"/>
      <c r="H2044" s="88"/>
      <c r="I2044" s="88"/>
      <c r="J2044" s="88"/>
      <c r="K2044" s="88"/>
    </row>
    <row r="2045" spans="2:11" hidden="1" x14ac:dyDescent="0.2">
      <c r="B2045" s="88"/>
      <c r="C2045" s="88"/>
      <c r="D2045" s="88"/>
      <c r="E2045" s="88"/>
      <c r="F2045" s="88"/>
      <c r="G2045" s="88"/>
      <c r="H2045" s="88"/>
      <c r="I2045" s="88"/>
      <c r="J2045" s="88"/>
      <c r="K2045" s="88"/>
    </row>
    <row r="2046" spans="2:11" hidden="1" x14ac:dyDescent="0.2">
      <c r="B2046" s="88"/>
      <c r="C2046" s="88"/>
      <c r="D2046" s="88"/>
      <c r="E2046" s="88"/>
      <c r="F2046" s="88"/>
      <c r="G2046" s="88"/>
      <c r="H2046" s="88"/>
      <c r="I2046" s="88"/>
      <c r="J2046" s="88"/>
      <c r="K2046" s="88"/>
    </row>
    <row r="2047" spans="2:11" hidden="1" x14ac:dyDescent="0.2">
      <c r="B2047" s="88"/>
      <c r="C2047" s="88"/>
      <c r="D2047" s="88"/>
      <c r="E2047" s="88"/>
      <c r="F2047" s="88"/>
      <c r="G2047" s="88"/>
      <c r="H2047" s="88"/>
      <c r="I2047" s="88"/>
      <c r="J2047" s="88"/>
      <c r="K2047" s="88"/>
    </row>
    <row r="2048" spans="2:11" hidden="1" x14ac:dyDescent="0.2">
      <c r="B2048" s="88"/>
      <c r="C2048" s="88"/>
      <c r="D2048" s="88"/>
      <c r="E2048" s="88"/>
      <c r="F2048" s="88"/>
      <c r="G2048" s="88"/>
      <c r="H2048" s="88"/>
      <c r="I2048" s="88"/>
      <c r="J2048" s="88"/>
      <c r="K2048" s="88"/>
    </row>
    <row r="2049" spans="2:11" hidden="1" x14ac:dyDescent="0.2">
      <c r="B2049" s="88"/>
      <c r="C2049" s="88"/>
      <c r="D2049" s="88"/>
      <c r="E2049" s="88"/>
      <c r="F2049" s="88"/>
      <c r="G2049" s="88"/>
      <c r="H2049" s="88"/>
      <c r="I2049" s="88"/>
      <c r="J2049" s="88"/>
      <c r="K2049" s="88"/>
    </row>
    <row r="2050" spans="2:11" hidden="1" x14ac:dyDescent="0.2">
      <c r="B2050" s="88"/>
      <c r="C2050" s="88"/>
      <c r="D2050" s="88"/>
      <c r="E2050" s="88"/>
      <c r="F2050" s="88"/>
      <c r="G2050" s="88"/>
      <c r="H2050" s="88"/>
      <c r="I2050" s="88"/>
      <c r="J2050" s="88"/>
      <c r="K2050" s="88"/>
    </row>
    <row r="2051" spans="2:11" hidden="1" x14ac:dyDescent="0.2">
      <c r="B2051" s="88"/>
      <c r="C2051" s="88"/>
      <c r="D2051" s="88"/>
      <c r="E2051" s="88"/>
      <c r="F2051" s="88"/>
      <c r="G2051" s="88"/>
      <c r="H2051" s="88"/>
      <c r="I2051" s="88"/>
      <c r="J2051" s="88"/>
      <c r="K2051" s="88"/>
    </row>
    <row r="2052" spans="2:11" hidden="1" x14ac:dyDescent="0.2">
      <c r="B2052" s="88"/>
      <c r="C2052" s="88"/>
      <c r="D2052" s="88"/>
      <c r="E2052" s="88"/>
      <c r="F2052" s="88"/>
      <c r="G2052" s="88"/>
      <c r="H2052" s="88"/>
      <c r="I2052" s="88"/>
      <c r="J2052" s="88"/>
      <c r="K2052" s="88"/>
    </row>
    <row r="2053" spans="2:11" hidden="1" x14ac:dyDescent="0.2">
      <c r="B2053" s="88"/>
      <c r="C2053" s="88"/>
      <c r="D2053" s="88"/>
      <c r="E2053" s="88"/>
      <c r="F2053" s="88"/>
      <c r="G2053" s="88"/>
      <c r="H2053" s="88"/>
      <c r="I2053" s="88"/>
      <c r="J2053" s="88"/>
      <c r="K2053" s="88"/>
    </row>
    <row r="2054" spans="2:11" hidden="1" x14ac:dyDescent="0.2">
      <c r="B2054" s="88"/>
      <c r="C2054" s="88"/>
      <c r="D2054" s="88"/>
      <c r="E2054" s="88"/>
      <c r="F2054" s="88"/>
      <c r="G2054" s="88"/>
      <c r="H2054" s="88"/>
      <c r="I2054" s="88"/>
      <c r="J2054" s="88"/>
      <c r="K2054" s="88"/>
    </row>
    <row r="2055" spans="2:11" hidden="1" x14ac:dyDescent="0.2">
      <c r="B2055" s="88"/>
      <c r="C2055" s="88"/>
      <c r="D2055" s="88"/>
      <c r="E2055" s="88"/>
      <c r="F2055" s="88"/>
      <c r="G2055" s="88"/>
      <c r="H2055" s="88"/>
      <c r="I2055" s="88"/>
      <c r="J2055" s="88"/>
      <c r="K2055" s="88"/>
    </row>
    <row r="2056" spans="2:11" hidden="1" x14ac:dyDescent="0.2">
      <c r="B2056" s="88"/>
      <c r="C2056" s="88"/>
      <c r="D2056" s="88"/>
      <c r="E2056" s="88"/>
      <c r="F2056" s="88"/>
      <c r="G2056" s="88"/>
      <c r="H2056" s="88"/>
      <c r="I2056" s="88"/>
      <c r="J2056" s="88"/>
      <c r="K2056" s="88"/>
    </row>
    <row r="2057" spans="2:11" hidden="1" x14ac:dyDescent="0.2">
      <c r="B2057" s="88"/>
      <c r="C2057" s="88"/>
      <c r="D2057" s="88"/>
      <c r="E2057" s="88"/>
      <c r="F2057" s="88"/>
      <c r="G2057" s="88"/>
      <c r="H2057" s="88"/>
      <c r="I2057" s="88"/>
      <c r="J2057" s="88"/>
      <c r="K2057" s="88"/>
    </row>
    <row r="2058" spans="2:11" hidden="1" x14ac:dyDescent="0.2">
      <c r="B2058" s="88"/>
      <c r="C2058" s="88"/>
      <c r="D2058" s="88"/>
      <c r="E2058" s="88"/>
      <c r="F2058" s="88"/>
      <c r="G2058" s="88"/>
      <c r="H2058" s="88"/>
      <c r="I2058" s="88"/>
      <c r="J2058" s="88"/>
      <c r="K2058" s="88"/>
    </row>
    <row r="2059" spans="2:11" hidden="1" x14ac:dyDescent="0.2">
      <c r="B2059" s="88"/>
      <c r="C2059" s="88"/>
      <c r="D2059" s="88"/>
      <c r="E2059" s="88"/>
      <c r="F2059" s="88"/>
      <c r="G2059" s="88"/>
      <c r="H2059" s="88"/>
      <c r="I2059" s="88"/>
      <c r="J2059" s="88"/>
      <c r="K2059" s="88"/>
    </row>
    <row r="2060" spans="2:11" hidden="1" x14ac:dyDescent="0.2">
      <c r="B2060" s="88"/>
      <c r="C2060" s="88"/>
      <c r="D2060" s="88"/>
      <c r="E2060" s="88"/>
      <c r="F2060" s="88"/>
      <c r="G2060" s="88"/>
      <c r="H2060" s="88"/>
      <c r="I2060" s="88"/>
      <c r="J2060" s="88"/>
      <c r="K2060" s="88"/>
    </row>
    <row r="2061" spans="2:11" hidden="1" x14ac:dyDescent="0.2">
      <c r="B2061" s="88"/>
      <c r="C2061" s="88"/>
      <c r="D2061" s="88"/>
      <c r="E2061" s="88"/>
      <c r="F2061" s="88"/>
      <c r="G2061" s="88"/>
      <c r="H2061" s="88"/>
      <c r="I2061" s="88"/>
      <c r="J2061" s="88"/>
      <c r="K2061" s="88"/>
    </row>
    <row r="2062" spans="2:11" hidden="1" x14ac:dyDescent="0.2">
      <c r="B2062" s="88"/>
      <c r="C2062" s="88"/>
      <c r="D2062" s="88"/>
      <c r="E2062" s="88"/>
      <c r="F2062" s="88"/>
      <c r="G2062" s="88"/>
      <c r="H2062" s="88"/>
      <c r="I2062" s="88"/>
      <c r="J2062" s="88"/>
      <c r="K2062" s="88"/>
    </row>
    <row r="2063" spans="2:11" hidden="1" x14ac:dyDescent="0.2">
      <c r="B2063" s="88"/>
      <c r="C2063" s="88"/>
      <c r="D2063" s="88"/>
      <c r="E2063" s="88"/>
      <c r="F2063" s="88"/>
      <c r="G2063" s="88"/>
      <c r="H2063" s="88"/>
      <c r="I2063" s="88"/>
      <c r="J2063" s="88"/>
      <c r="K2063" s="88"/>
    </row>
    <row r="2064" spans="2:11" hidden="1" x14ac:dyDescent="0.2">
      <c r="B2064" s="88"/>
      <c r="C2064" s="88"/>
      <c r="D2064" s="88"/>
      <c r="E2064" s="88"/>
      <c r="F2064" s="88"/>
      <c r="G2064" s="88"/>
      <c r="H2064" s="88"/>
      <c r="I2064" s="88"/>
      <c r="J2064" s="88"/>
      <c r="K2064" s="88"/>
    </row>
    <row r="2065" spans="2:11" hidden="1" x14ac:dyDescent="0.2">
      <c r="B2065" s="88"/>
      <c r="C2065" s="88"/>
      <c r="D2065" s="88"/>
      <c r="E2065" s="88"/>
      <c r="F2065" s="88"/>
      <c r="G2065" s="88"/>
      <c r="H2065" s="88"/>
      <c r="I2065" s="88"/>
      <c r="J2065" s="88"/>
      <c r="K2065" s="88"/>
    </row>
    <row r="2066" spans="2:11" hidden="1" x14ac:dyDescent="0.2">
      <c r="B2066" s="88"/>
      <c r="C2066" s="88"/>
      <c r="D2066" s="88"/>
      <c r="E2066" s="88"/>
      <c r="F2066" s="88"/>
      <c r="G2066" s="88"/>
      <c r="H2066" s="88"/>
      <c r="I2066" s="88"/>
      <c r="J2066" s="88"/>
      <c r="K2066" s="88"/>
    </row>
    <row r="2067" spans="2:11" hidden="1" x14ac:dyDescent="0.2">
      <c r="B2067" s="88"/>
      <c r="C2067" s="88"/>
      <c r="D2067" s="88"/>
      <c r="E2067" s="88"/>
      <c r="F2067" s="88"/>
      <c r="G2067" s="88"/>
      <c r="H2067" s="88"/>
      <c r="I2067" s="88"/>
      <c r="J2067" s="88"/>
      <c r="K2067" s="88"/>
    </row>
    <row r="2068" spans="2:11" hidden="1" x14ac:dyDescent="0.2">
      <c r="B2068" s="88"/>
      <c r="C2068" s="88"/>
      <c r="D2068" s="88"/>
      <c r="E2068" s="88"/>
      <c r="F2068" s="88"/>
      <c r="G2068" s="88"/>
      <c r="H2068" s="88"/>
      <c r="I2068" s="88"/>
      <c r="J2068" s="88"/>
      <c r="K2068" s="88"/>
    </row>
    <row r="2069" spans="2:11" hidden="1" x14ac:dyDescent="0.2">
      <c r="B2069" s="88"/>
      <c r="C2069" s="88"/>
      <c r="D2069" s="88"/>
      <c r="E2069" s="88"/>
      <c r="F2069" s="88"/>
      <c r="G2069" s="88"/>
      <c r="H2069" s="88"/>
      <c r="I2069" s="88"/>
      <c r="J2069" s="88"/>
      <c r="K2069" s="88"/>
    </row>
    <row r="2070" spans="2:11" hidden="1" x14ac:dyDescent="0.2">
      <c r="B2070" s="88"/>
      <c r="C2070" s="88"/>
      <c r="D2070" s="88"/>
      <c r="E2070" s="88"/>
      <c r="F2070" s="88"/>
      <c r="G2070" s="88"/>
      <c r="H2070" s="88"/>
      <c r="I2070" s="88"/>
      <c r="J2070" s="88"/>
      <c r="K2070" s="88"/>
    </row>
    <row r="2071" spans="2:11" hidden="1" x14ac:dyDescent="0.2">
      <c r="B2071" s="88"/>
      <c r="C2071" s="88"/>
      <c r="D2071" s="88"/>
      <c r="E2071" s="88"/>
      <c r="F2071" s="88"/>
      <c r="G2071" s="88"/>
      <c r="H2071" s="88"/>
      <c r="I2071" s="88"/>
      <c r="J2071" s="88"/>
      <c r="K2071" s="88"/>
    </row>
    <row r="2072" spans="2:11" hidden="1" x14ac:dyDescent="0.2">
      <c r="B2072" s="88"/>
      <c r="C2072" s="88"/>
      <c r="D2072" s="88"/>
      <c r="E2072" s="88"/>
      <c r="F2072" s="88"/>
      <c r="G2072" s="88"/>
      <c r="H2072" s="88"/>
      <c r="I2072" s="88"/>
      <c r="J2072" s="88"/>
      <c r="K2072" s="88"/>
    </row>
    <row r="2073" spans="2:11" hidden="1" x14ac:dyDescent="0.2">
      <c r="B2073" s="88"/>
      <c r="C2073" s="88"/>
      <c r="D2073" s="88"/>
      <c r="E2073" s="88"/>
      <c r="F2073" s="88"/>
      <c r="G2073" s="88"/>
      <c r="H2073" s="88"/>
      <c r="I2073" s="88"/>
      <c r="J2073" s="88"/>
      <c r="K2073" s="88"/>
    </row>
    <row r="2074" spans="2:11" hidden="1" x14ac:dyDescent="0.2">
      <c r="B2074" s="88"/>
      <c r="C2074" s="88"/>
      <c r="D2074" s="88"/>
      <c r="E2074" s="88"/>
      <c r="F2074" s="88"/>
      <c r="G2074" s="88"/>
      <c r="H2074" s="88"/>
      <c r="I2074" s="88"/>
      <c r="J2074" s="88"/>
      <c r="K2074" s="88"/>
    </row>
    <row r="2075" spans="2:11" hidden="1" x14ac:dyDescent="0.2">
      <c r="B2075" s="88"/>
      <c r="C2075" s="88"/>
      <c r="D2075" s="88"/>
      <c r="E2075" s="88"/>
      <c r="F2075" s="88"/>
      <c r="G2075" s="88"/>
      <c r="H2075" s="88"/>
      <c r="I2075" s="88"/>
      <c r="J2075" s="88"/>
      <c r="K2075" s="88"/>
    </row>
    <row r="2076" spans="2:11" hidden="1" x14ac:dyDescent="0.2">
      <c r="B2076" s="88"/>
      <c r="C2076" s="88"/>
      <c r="D2076" s="88"/>
      <c r="E2076" s="88"/>
      <c r="F2076" s="88"/>
      <c r="G2076" s="88"/>
      <c r="H2076" s="88"/>
      <c r="I2076" s="88"/>
      <c r="J2076" s="88"/>
      <c r="K2076" s="88"/>
    </row>
    <row r="2077" spans="2:11" hidden="1" x14ac:dyDescent="0.2">
      <c r="B2077" s="88"/>
      <c r="C2077" s="88"/>
      <c r="D2077" s="88"/>
      <c r="E2077" s="88"/>
      <c r="F2077" s="88"/>
      <c r="G2077" s="88"/>
      <c r="H2077" s="88"/>
      <c r="I2077" s="88"/>
      <c r="J2077" s="88"/>
      <c r="K2077" s="88"/>
    </row>
    <row r="2078" spans="2:11" hidden="1" x14ac:dyDescent="0.2">
      <c r="B2078" s="88"/>
      <c r="C2078" s="88"/>
      <c r="D2078" s="88"/>
      <c r="E2078" s="88"/>
      <c r="F2078" s="88"/>
      <c r="G2078" s="88"/>
      <c r="H2078" s="88"/>
      <c r="I2078" s="88"/>
      <c r="J2078" s="88"/>
      <c r="K2078" s="88"/>
    </row>
    <row r="2079" spans="2:11" hidden="1" x14ac:dyDescent="0.2">
      <c r="B2079" s="88"/>
      <c r="C2079" s="88"/>
      <c r="D2079" s="88"/>
      <c r="E2079" s="88"/>
      <c r="F2079" s="88"/>
      <c r="G2079" s="88"/>
      <c r="H2079" s="88"/>
      <c r="I2079" s="88"/>
      <c r="J2079" s="88"/>
      <c r="K2079" s="88"/>
    </row>
    <row r="2080" spans="2:11" hidden="1" x14ac:dyDescent="0.2">
      <c r="B2080" s="88"/>
      <c r="C2080" s="88"/>
      <c r="D2080" s="88"/>
      <c r="E2080" s="88"/>
      <c r="F2080" s="88"/>
      <c r="G2080" s="88"/>
      <c r="H2080" s="88"/>
      <c r="I2080" s="88"/>
      <c r="J2080" s="88"/>
      <c r="K2080" s="88"/>
    </row>
    <row r="2081" spans="2:11" hidden="1" x14ac:dyDescent="0.2">
      <c r="B2081" s="88"/>
      <c r="C2081" s="88"/>
      <c r="D2081" s="88"/>
      <c r="E2081" s="88"/>
      <c r="F2081" s="88"/>
      <c r="G2081" s="88"/>
      <c r="H2081" s="88"/>
      <c r="I2081" s="88"/>
      <c r="J2081" s="88"/>
      <c r="K2081" s="88"/>
    </row>
    <row r="2082" spans="2:11" hidden="1" x14ac:dyDescent="0.2">
      <c r="B2082" s="88"/>
      <c r="C2082" s="88"/>
      <c r="D2082" s="88"/>
      <c r="E2082" s="88"/>
      <c r="F2082" s="88"/>
      <c r="G2082" s="88"/>
      <c r="H2082" s="88"/>
      <c r="I2082" s="88"/>
      <c r="J2082" s="88"/>
      <c r="K2082" s="88"/>
    </row>
    <row r="2083" spans="2:11" hidden="1" x14ac:dyDescent="0.2">
      <c r="B2083" s="88"/>
      <c r="C2083" s="88"/>
      <c r="D2083" s="88"/>
      <c r="E2083" s="88"/>
      <c r="F2083" s="88"/>
      <c r="G2083" s="88"/>
      <c r="H2083" s="88"/>
      <c r="I2083" s="88"/>
      <c r="J2083" s="88"/>
      <c r="K2083" s="88"/>
    </row>
    <row r="2084" spans="2:11" hidden="1" x14ac:dyDescent="0.2">
      <c r="B2084" s="88"/>
      <c r="C2084" s="88"/>
      <c r="D2084" s="88"/>
      <c r="E2084" s="88"/>
      <c r="F2084" s="88"/>
      <c r="G2084" s="88"/>
      <c r="H2084" s="88"/>
      <c r="I2084" s="88"/>
      <c r="J2084" s="88"/>
      <c r="K2084" s="88"/>
    </row>
    <row r="2085" spans="2:11" hidden="1" x14ac:dyDescent="0.2">
      <c r="B2085" s="88"/>
      <c r="C2085" s="88"/>
      <c r="D2085" s="88"/>
      <c r="E2085" s="88"/>
      <c r="F2085" s="88"/>
      <c r="G2085" s="88"/>
      <c r="H2085" s="88"/>
      <c r="I2085" s="88"/>
      <c r="J2085" s="88"/>
      <c r="K2085" s="88"/>
    </row>
    <row r="2086" spans="2:11" hidden="1" x14ac:dyDescent="0.2">
      <c r="B2086" s="88"/>
      <c r="C2086" s="88"/>
      <c r="D2086" s="88"/>
      <c r="E2086" s="88"/>
      <c r="F2086" s="88"/>
      <c r="G2086" s="88"/>
      <c r="H2086" s="88"/>
      <c r="I2086" s="88"/>
      <c r="J2086" s="88"/>
      <c r="K2086" s="88"/>
    </row>
    <row r="2087" spans="2:11" hidden="1" x14ac:dyDescent="0.2">
      <c r="B2087" s="88"/>
      <c r="C2087" s="88"/>
      <c r="D2087" s="88"/>
      <c r="E2087" s="88"/>
      <c r="F2087" s="88"/>
      <c r="G2087" s="88"/>
      <c r="H2087" s="88"/>
      <c r="I2087" s="88"/>
      <c r="J2087" s="88"/>
      <c r="K2087" s="88"/>
    </row>
    <row r="2088" spans="2:11" hidden="1" x14ac:dyDescent="0.2">
      <c r="B2088" s="88"/>
      <c r="C2088" s="88"/>
      <c r="D2088" s="88"/>
      <c r="E2088" s="88"/>
      <c r="F2088" s="88"/>
      <c r="G2088" s="88"/>
      <c r="H2088" s="88"/>
      <c r="I2088" s="88"/>
      <c r="J2088" s="88"/>
      <c r="K2088" s="88"/>
    </row>
    <row r="2089" spans="2:11" hidden="1" x14ac:dyDescent="0.2">
      <c r="B2089" s="88"/>
      <c r="C2089" s="88"/>
      <c r="D2089" s="88"/>
      <c r="E2089" s="88"/>
      <c r="F2089" s="88"/>
      <c r="G2089" s="88"/>
      <c r="H2089" s="88"/>
      <c r="I2089" s="88"/>
      <c r="J2089" s="88"/>
      <c r="K2089" s="88"/>
    </row>
    <row r="2090" spans="2:11" hidden="1" x14ac:dyDescent="0.2">
      <c r="B2090" s="88"/>
      <c r="C2090" s="88"/>
      <c r="D2090" s="88"/>
      <c r="E2090" s="88"/>
      <c r="F2090" s="88"/>
      <c r="G2090" s="88"/>
      <c r="H2090" s="88"/>
      <c r="I2090" s="88"/>
      <c r="J2090" s="88"/>
      <c r="K2090" s="88"/>
    </row>
    <row r="2091" spans="2:11" hidden="1" x14ac:dyDescent="0.2">
      <c r="B2091" s="88"/>
      <c r="C2091" s="88"/>
      <c r="D2091" s="88"/>
      <c r="E2091" s="88"/>
      <c r="F2091" s="88"/>
      <c r="G2091" s="88"/>
      <c r="H2091" s="88"/>
      <c r="I2091" s="88"/>
      <c r="J2091" s="88"/>
      <c r="K2091" s="88"/>
    </row>
    <row r="2092" spans="2:11" hidden="1" x14ac:dyDescent="0.2">
      <c r="B2092" s="88"/>
      <c r="C2092" s="88"/>
      <c r="D2092" s="88"/>
      <c r="E2092" s="88"/>
      <c r="F2092" s="88"/>
      <c r="G2092" s="88"/>
      <c r="H2092" s="88"/>
      <c r="I2092" s="88"/>
      <c r="J2092" s="88"/>
      <c r="K2092" s="88"/>
    </row>
    <row r="2093" spans="2:11" hidden="1" x14ac:dyDescent="0.2">
      <c r="B2093" s="88"/>
      <c r="C2093" s="88"/>
      <c r="D2093" s="88"/>
      <c r="E2093" s="88"/>
      <c r="F2093" s="88"/>
      <c r="G2093" s="88"/>
      <c r="H2093" s="88"/>
      <c r="I2093" s="88"/>
      <c r="J2093" s="88"/>
      <c r="K2093" s="88"/>
    </row>
    <row r="2094" spans="2:11" hidden="1" x14ac:dyDescent="0.2">
      <c r="B2094" s="88"/>
      <c r="C2094" s="88"/>
      <c r="D2094" s="88"/>
      <c r="E2094" s="88"/>
      <c r="F2094" s="88"/>
      <c r="G2094" s="88"/>
      <c r="H2094" s="88"/>
      <c r="I2094" s="88"/>
      <c r="J2094" s="88"/>
      <c r="K2094" s="88"/>
    </row>
    <row r="2095" spans="2:11" hidden="1" x14ac:dyDescent="0.2">
      <c r="B2095" s="88"/>
      <c r="C2095" s="88"/>
      <c r="D2095" s="88"/>
      <c r="E2095" s="88"/>
      <c r="F2095" s="88"/>
      <c r="G2095" s="88"/>
      <c r="H2095" s="88"/>
      <c r="I2095" s="88"/>
      <c r="J2095" s="88"/>
      <c r="K2095" s="88"/>
    </row>
    <row r="2096" spans="2:11" hidden="1" x14ac:dyDescent="0.2">
      <c r="B2096" s="88"/>
      <c r="C2096" s="88"/>
      <c r="D2096" s="88"/>
      <c r="E2096" s="88"/>
      <c r="F2096" s="88"/>
      <c r="G2096" s="88"/>
      <c r="H2096" s="88"/>
      <c r="I2096" s="88"/>
      <c r="J2096" s="88"/>
      <c r="K2096" s="88"/>
    </row>
    <row r="2097" spans="2:11" hidden="1" x14ac:dyDescent="0.2">
      <c r="B2097" s="88"/>
      <c r="C2097" s="88"/>
      <c r="D2097" s="88"/>
      <c r="E2097" s="88"/>
      <c r="F2097" s="88"/>
      <c r="G2097" s="88"/>
      <c r="H2097" s="88"/>
      <c r="I2097" s="88"/>
      <c r="J2097" s="88"/>
      <c r="K2097" s="88"/>
    </row>
    <row r="2098" spans="2:11" hidden="1" x14ac:dyDescent="0.2">
      <c r="B2098" s="88"/>
      <c r="C2098" s="88"/>
      <c r="D2098" s="88"/>
      <c r="E2098" s="88"/>
      <c r="F2098" s="88"/>
      <c r="G2098" s="88"/>
      <c r="H2098" s="88"/>
      <c r="I2098" s="88"/>
      <c r="J2098" s="88"/>
      <c r="K2098" s="88"/>
    </row>
    <row r="2099" spans="2:11" hidden="1" x14ac:dyDescent="0.2">
      <c r="B2099" s="88"/>
      <c r="C2099" s="88"/>
      <c r="D2099" s="88"/>
      <c r="E2099" s="88"/>
      <c r="F2099" s="88"/>
      <c r="G2099" s="88"/>
      <c r="H2099" s="88"/>
      <c r="I2099" s="88"/>
      <c r="J2099" s="88"/>
      <c r="K2099" s="88"/>
    </row>
    <row r="2100" spans="2:11" hidden="1" x14ac:dyDescent="0.2">
      <c r="B2100" s="88"/>
      <c r="C2100" s="88"/>
      <c r="D2100" s="88"/>
      <c r="E2100" s="88"/>
      <c r="F2100" s="88"/>
      <c r="G2100" s="88"/>
      <c r="H2100" s="88"/>
      <c r="I2100" s="88"/>
      <c r="J2100" s="88"/>
      <c r="K2100" s="88"/>
    </row>
    <row r="2101" spans="2:11" hidden="1" x14ac:dyDescent="0.2">
      <c r="B2101" s="88"/>
      <c r="C2101" s="88"/>
      <c r="D2101" s="88"/>
      <c r="E2101" s="88"/>
      <c r="F2101" s="88"/>
      <c r="G2101" s="88"/>
      <c r="H2101" s="88"/>
      <c r="I2101" s="88"/>
      <c r="J2101" s="88"/>
      <c r="K2101" s="88"/>
    </row>
    <row r="2102" spans="2:11" hidden="1" x14ac:dyDescent="0.2">
      <c r="B2102" s="88"/>
      <c r="C2102" s="88"/>
      <c r="D2102" s="88"/>
      <c r="E2102" s="88"/>
      <c r="F2102" s="88"/>
      <c r="G2102" s="88"/>
      <c r="H2102" s="88"/>
      <c r="I2102" s="88"/>
      <c r="J2102" s="88"/>
      <c r="K2102" s="88"/>
    </row>
    <row r="2103" spans="2:11" hidden="1" x14ac:dyDescent="0.2">
      <c r="B2103" s="88"/>
      <c r="C2103" s="88"/>
      <c r="D2103" s="88"/>
      <c r="E2103" s="88"/>
      <c r="F2103" s="88"/>
      <c r="G2103" s="88"/>
      <c r="H2103" s="88"/>
      <c r="I2103" s="88"/>
      <c r="J2103" s="88"/>
      <c r="K2103" s="88"/>
    </row>
    <row r="2104" spans="2:11" hidden="1" x14ac:dyDescent="0.2">
      <c r="B2104" s="88"/>
      <c r="C2104" s="88"/>
      <c r="D2104" s="88"/>
      <c r="E2104" s="88"/>
      <c r="F2104" s="88"/>
      <c r="G2104" s="88"/>
      <c r="H2104" s="88"/>
      <c r="I2104" s="88"/>
      <c r="J2104" s="88"/>
      <c r="K2104" s="88"/>
    </row>
    <row r="2105" spans="2:11" hidden="1" x14ac:dyDescent="0.2">
      <c r="B2105" s="88"/>
      <c r="C2105" s="88"/>
      <c r="D2105" s="88"/>
      <c r="E2105" s="88"/>
      <c r="F2105" s="88"/>
      <c r="G2105" s="88"/>
      <c r="H2105" s="88"/>
      <c r="I2105" s="88"/>
      <c r="J2105" s="88"/>
      <c r="K2105" s="88"/>
    </row>
    <row r="2106" spans="2:11" hidden="1" x14ac:dyDescent="0.2">
      <c r="B2106" s="88"/>
      <c r="C2106" s="88"/>
      <c r="D2106" s="88"/>
      <c r="E2106" s="88"/>
      <c r="F2106" s="88"/>
      <c r="G2106" s="88"/>
      <c r="H2106" s="88"/>
      <c r="I2106" s="88"/>
      <c r="J2106" s="88"/>
      <c r="K2106" s="88"/>
    </row>
    <row r="2107" spans="2:11" hidden="1" x14ac:dyDescent="0.2">
      <c r="B2107" s="88"/>
      <c r="C2107" s="88"/>
      <c r="D2107" s="88"/>
      <c r="E2107" s="88"/>
      <c r="F2107" s="88"/>
      <c r="G2107" s="88"/>
      <c r="H2107" s="88"/>
      <c r="I2107" s="88"/>
      <c r="J2107" s="88"/>
      <c r="K2107" s="88"/>
    </row>
    <row r="2108" spans="2:11" hidden="1" x14ac:dyDescent="0.2">
      <c r="B2108" s="88"/>
      <c r="C2108" s="88"/>
      <c r="D2108" s="88"/>
      <c r="E2108" s="88"/>
      <c r="F2108" s="88"/>
      <c r="G2108" s="88"/>
      <c r="H2108" s="88"/>
      <c r="I2108" s="88"/>
      <c r="J2108" s="88"/>
      <c r="K2108" s="88"/>
    </row>
    <row r="2109" spans="2:11" hidden="1" x14ac:dyDescent="0.2">
      <c r="B2109" s="88"/>
      <c r="C2109" s="88"/>
      <c r="D2109" s="88"/>
      <c r="E2109" s="88"/>
      <c r="F2109" s="88"/>
      <c r="G2109" s="88"/>
      <c r="H2109" s="88"/>
      <c r="I2109" s="88"/>
      <c r="J2109" s="88"/>
      <c r="K2109" s="88"/>
    </row>
    <row r="2110" spans="2:11" hidden="1" x14ac:dyDescent="0.2">
      <c r="B2110" s="88"/>
      <c r="C2110" s="88"/>
      <c r="D2110" s="88"/>
      <c r="E2110" s="88"/>
      <c r="F2110" s="88"/>
      <c r="G2110" s="88"/>
      <c r="H2110" s="88"/>
      <c r="I2110" s="88"/>
      <c r="J2110" s="88"/>
      <c r="K2110" s="88"/>
    </row>
    <row r="2111" spans="2:11" hidden="1" x14ac:dyDescent="0.2">
      <c r="B2111" s="88"/>
      <c r="C2111" s="88"/>
      <c r="D2111" s="88"/>
      <c r="E2111" s="88"/>
      <c r="F2111" s="88"/>
      <c r="G2111" s="88"/>
      <c r="H2111" s="88"/>
      <c r="I2111" s="88"/>
      <c r="J2111" s="88"/>
      <c r="K2111" s="88"/>
    </row>
    <row r="2112" spans="2:11" hidden="1" x14ac:dyDescent="0.2">
      <c r="B2112" s="88"/>
      <c r="C2112" s="88"/>
      <c r="D2112" s="88"/>
      <c r="E2112" s="88"/>
      <c r="F2112" s="88"/>
      <c r="G2112" s="88"/>
      <c r="H2112" s="88"/>
      <c r="I2112" s="88"/>
      <c r="J2112" s="88"/>
      <c r="K2112" s="88"/>
    </row>
    <row r="2113" spans="2:11" hidden="1" x14ac:dyDescent="0.2">
      <c r="B2113" s="88"/>
      <c r="C2113" s="88"/>
      <c r="D2113" s="88"/>
      <c r="E2113" s="88"/>
      <c r="F2113" s="88"/>
      <c r="G2113" s="88"/>
      <c r="H2113" s="88"/>
      <c r="I2113" s="88"/>
      <c r="J2113" s="88"/>
      <c r="K2113" s="88"/>
    </row>
    <row r="2114" spans="2:11" hidden="1" x14ac:dyDescent="0.2">
      <c r="B2114" s="88"/>
      <c r="C2114" s="88"/>
      <c r="D2114" s="88"/>
      <c r="E2114" s="88"/>
      <c r="F2114" s="88"/>
      <c r="G2114" s="88"/>
      <c r="H2114" s="88"/>
      <c r="I2114" s="88"/>
      <c r="J2114" s="88"/>
      <c r="K2114" s="88"/>
    </row>
    <row r="2115" spans="2:11" hidden="1" x14ac:dyDescent="0.2">
      <c r="B2115" s="88"/>
      <c r="C2115" s="88"/>
      <c r="D2115" s="88"/>
      <c r="E2115" s="88"/>
      <c r="F2115" s="88"/>
      <c r="G2115" s="88"/>
      <c r="H2115" s="88"/>
      <c r="I2115" s="88"/>
      <c r="J2115" s="88"/>
      <c r="K2115" s="88"/>
    </row>
    <row r="2116" spans="2:11" hidden="1" x14ac:dyDescent="0.2">
      <c r="B2116" s="88"/>
      <c r="C2116" s="88"/>
      <c r="D2116" s="88"/>
      <c r="E2116" s="88"/>
      <c r="F2116" s="88"/>
      <c r="G2116" s="88"/>
      <c r="H2116" s="88"/>
      <c r="I2116" s="88"/>
      <c r="J2116" s="88"/>
      <c r="K2116" s="88"/>
    </row>
    <row r="2117" spans="2:11" hidden="1" x14ac:dyDescent="0.2">
      <c r="B2117" s="88"/>
      <c r="C2117" s="88"/>
      <c r="D2117" s="88"/>
      <c r="E2117" s="88"/>
      <c r="F2117" s="88"/>
      <c r="G2117" s="88"/>
      <c r="H2117" s="88"/>
      <c r="I2117" s="88"/>
      <c r="J2117" s="88"/>
      <c r="K2117" s="88"/>
    </row>
    <row r="2118" spans="2:11" hidden="1" x14ac:dyDescent="0.2">
      <c r="B2118" s="88"/>
      <c r="C2118" s="88"/>
      <c r="D2118" s="88"/>
      <c r="E2118" s="88"/>
      <c r="F2118" s="88"/>
      <c r="G2118" s="88"/>
      <c r="H2118" s="88"/>
      <c r="I2118" s="88"/>
      <c r="J2118" s="88"/>
      <c r="K2118" s="88"/>
    </row>
    <row r="2119" spans="2:11" hidden="1" x14ac:dyDescent="0.2">
      <c r="B2119" s="88"/>
      <c r="C2119" s="88"/>
      <c r="D2119" s="88"/>
      <c r="E2119" s="88"/>
      <c r="F2119" s="88"/>
      <c r="G2119" s="88"/>
      <c r="H2119" s="88"/>
      <c r="I2119" s="88"/>
      <c r="J2119" s="88"/>
      <c r="K2119" s="88"/>
    </row>
    <row r="2120" spans="2:11" hidden="1" x14ac:dyDescent="0.2">
      <c r="B2120" s="88"/>
      <c r="C2120" s="88"/>
      <c r="D2120" s="88"/>
      <c r="E2120" s="88"/>
      <c r="F2120" s="88"/>
      <c r="G2120" s="88"/>
      <c r="H2120" s="88"/>
      <c r="I2120" s="88"/>
      <c r="J2120" s="88"/>
      <c r="K2120" s="88"/>
    </row>
    <row r="2121" spans="2:11" hidden="1" x14ac:dyDescent="0.2">
      <c r="B2121" s="88"/>
      <c r="C2121" s="88"/>
      <c r="D2121" s="88"/>
      <c r="E2121" s="88"/>
      <c r="F2121" s="88"/>
      <c r="G2121" s="88"/>
      <c r="H2121" s="88"/>
      <c r="I2121" s="88"/>
      <c r="J2121" s="88"/>
      <c r="K2121" s="88"/>
    </row>
    <row r="2122" spans="2:11" hidden="1" x14ac:dyDescent="0.2">
      <c r="B2122" s="88"/>
      <c r="C2122" s="88"/>
      <c r="D2122" s="88"/>
      <c r="E2122" s="88"/>
      <c r="F2122" s="88"/>
      <c r="G2122" s="88"/>
      <c r="H2122" s="88"/>
      <c r="I2122" s="88"/>
      <c r="J2122" s="88"/>
      <c r="K2122" s="88"/>
    </row>
    <row r="2123" spans="2:11" hidden="1" x14ac:dyDescent="0.2">
      <c r="B2123" s="88"/>
      <c r="C2123" s="88"/>
      <c r="D2123" s="88"/>
      <c r="E2123" s="88"/>
      <c r="F2123" s="88"/>
      <c r="G2123" s="88"/>
      <c r="H2123" s="88"/>
      <c r="I2123" s="88"/>
      <c r="J2123" s="88"/>
      <c r="K2123" s="88"/>
    </row>
    <row r="2124" spans="2:11" hidden="1" x14ac:dyDescent="0.2">
      <c r="B2124" s="88"/>
      <c r="C2124" s="88"/>
      <c r="D2124" s="88"/>
      <c r="E2124" s="88"/>
      <c r="F2124" s="88"/>
      <c r="G2124" s="88"/>
      <c r="H2124" s="88"/>
      <c r="I2124" s="88"/>
      <c r="J2124" s="88"/>
      <c r="K2124" s="88"/>
    </row>
    <row r="2125" spans="2:11" hidden="1" x14ac:dyDescent="0.2">
      <c r="B2125" s="88"/>
      <c r="C2125" s="88"/>
      <c r="D2125" s="88"/>
      <c r="E2125" s="88"/>
      <c r="F2125" s="88"/>
      <c r="G2125" s="88"/>
      <c r="H2125" s="88"/>
      <c r="I2125" s="88"/>
      <c r="J2125" s="88"/>
      <c r="K2125" s="88"/>
    </row>
    <row r="2126" spans="2:11" hidden="1" x14ac:dyDescent="0.2">
      <c r="B2126" s="88"/>
      <c r="C2126" s="88"/>
      <c r="D2126" s="88"/>
      <c r="E2126" s="88"/>
      <c r="F2126" s="88"/>
      <c r="G2126" s="88"/>
      <c r="H2126" s="88"/>
      <c r="I2126" s="88"/>
      <c r="J2126" s="88"/>
      <c r="K2126" s="88"/>
    </row>
    <row r="2127" spans="2:11" hidden="1" x14ac:dyDescent="0.2">
      <c r="B2127" s="88"/>
      <c r="C2127" s="88"/>
      <c r="D2127" s="88"/>
      <c r="E2127" s="88"/>
      <c r="F2127" s="88"/>
      <c r="G2127" s="88"/>
      <c r="H2127" s="88"/>
      <c r="I2127" s="88"/>
      <c r="J2127" s="88"/>
      <c r="K2127" s="88"/>
    </row>
    <row r="2128" spans="2:11" hidden="1" x14ac:dyDescent="0.2">
      <c r="B2128" s="88"/>
      <c r="C2128" s="88"/>
      <c r="D2128" s="88"/>
      <c r="E2128" s="88"/>
      <c r="F2128" s="88"/>
      <c r="G2128" s="88"/>
      <c r="H2128" s="88"/>
      <c r="I2128" s="88"/>
      <c r="J2128" s="88"/>
      <c r="K2128" s="88"/>
    </row>
    <row r="2129" spans="2:11" hidden="1" x14ac:dyDescent="0.2">
      <c r="B2129" s="88"/>
      <c r="C2129" s="88"/>
      <c r="D2129" s="88"/>
      <c r="E2129" s="88"/>
      <c r="F2129" s="88"/>
      <c r="G2129" s="88"/>
      <c r="H2129" s="88"/>
      <c r="I2129" s="88"/>
      <c r="J2129" s="88"/>
      <c r="K2129" s="88"/>
    </row>
    <row r="2130" spans="2:11" hidden="1" x14ac:dyDescent="0.2">
      <c r="B2130" s="88"/>
      <c r="C2130" s="88"/>
      <c r="D2130" s="88"/>
      <c r="E2130" s="88"/>
      <c r="F2130" s="88"/>
      <c r="G2130" s="88"/>
      <c r="H2130" s="88"/>
      <c r="I2130" s="88"/>
      <c r="J2130" s="88"/>
      <c r="K2130" s="88"/>
    </row>
    <row r="2131" spans="2:11" hidden="1" x14ac:dyDescent="0.2">
      <c r="B2131" s="88"/>
      <c r="C2131" s="88"/>
      <c r="D2131" s="88"/>
      <c r="E2131" s="88"/>
      <c r="F2131" s="88"/>
      <c r="G2131" s="88"/>
      <c r="H2131" s="88"/>
      <c r="I2131" s="88"/>
      <c r="J2131" s="88"/>
      <c r="K2131" s="88"/>
    </row>
    <row r="2132" spans="2:11" hidden="1" x14ac:dyDescent="0.2">
      <c r="B2132" s="88"/>
      <c r="C2132" s="88"/>
      <c r="D2132" s="88"/>
      <c r="E2132" s="88"/>
      <c r="F2132" s="88"/>
      <c r="G2132" s="88"/>
      <c r="H2132" s="88"/>
      <c r="I2132" s="88"/>
      <c r="J2132" s="88"/>
      <c r="K2132" s="88"/>
    </row>
    <row r="2133" spans="2:11" hidden="1" x14ac:dyDescent="0.2">
      <c r="B2133" s="88"/>
      <c r="C2133" s="88"/>
      <c r="D2133" s="88"/>
      <c r="E2133" s="88"/>
      <c r="F2133" s="88"/>
      <c r="G2133" s="88"/>
      <c r="H2133" s="88"/>
      <c r="I2133" s="88"/>
      <c r="J2133" s="88"/>
      <c r="K2133" s="88"/>
    </row>
    <row r="2134" spans="2:11" hidden="1" x14ac:dyDescent="0.2">
      <c r="B2134" s="88"/>
      <c r="C2134" s="88"/>
      <c r="D2134" s="88"/>
      <c r="E2134" s="88"/>
      <c r="F2134" s="88"/>
      <c r="G2134" s="88"/>
      <c r="H2134" s="88"/>
      <c r="I2134" s="88"/>
      <c r="J2134" s="88"/>
      <c r="K2134" s="88"/>
    </row>
    <row r="2135" spans="2:11" hidden="1" x14ac:dyDescent="0.2">
      <c r="B2135" s="88"/>
      <c r="C2135" s="88"/>
      <c r="D2135" s="88"/>
      <c r="E2135" s="88"/>
      <c r="F2135" s="88"/>
      <c r="G2135" s="88"/>
      <c r="H2135" s="88"/>
      <c r="I2135" s="88"/>
      <c r="J2135" s="88"/>
      <c r="K2135" s="88"/>
    </row>
    <row r="2136" spans="2:11" hidden="1" x14ac:dyDescent="0.2">
      <c r="B2136" s="88"/>
      <c r="C2136" s="88"/>
      <c r="D2136" s="88"/>
      <c r="E2136" s="88"/>
      <c r="F2136" s="88"/>
      <c r="G2136" s="88"/>
      <c r="H2136" s="88"/>
      <c r="I2136" s="88"/>
      <c r="J2136" s="88"/>
      <c r="K2136" s="88"/>
    </row>
    <row r="2137" spans="2:11" hidden="1" x14ac:dyDescent="0.2">
      <c r="B2137" s="88"/>
      <c r="C2137" s="88"/>
      <c r="D2137" s="88"/>
      <c r="E2137" s="88"/>
      <c r="F2137" s="88"/>
      <c r="G2137" s="88"/>
      <c r="H2137" s="88"/>
      <c r="I2137" s="88"/>
      <c r="J2137" s="88"/>
      <c r="K2137" s="88"/>
    </row>
    <row r="2138" spans="2:11" hidden="1" x14ac:dyDescent="0.2">
      <c r="B2138" s="88"/>
      <c r="C2138" s="88"/>
      <c r="D2138" s="88"/>
      <c r="E2138" s="88"/>
      <c r="F2138" s="88"/>
      <c r="G2138" s="88"/>
      <c r="H2138" s="88"/>
      <c r="I2138" s="88"/>
      <c r="J2138" s="88"/>
      <c r="K2138" s="88"/>
    </row>
    <row r="2139" spans="2:11" hidden="1" x14ac:dyDescent="0.2">
      <c r="B2139" s="88"/>
      <c r="C2139" s="88"/>
      <c r="D2139" s="88"/>
      <c r="E2139" s="88"/>
      <c r="F2139" s="88"/>
      <c r="G2139" s="88"/>
      <c r="H2139" s="88"/>
      <c r="I2139" s="88"/>
      <c r="J2139" s="88"/>
      <c r="K2139" s="88"/>
    </row>
    <row r="2140" spans="2:11" hidden="1" x14ac:dyDescent="0.2">
      <c r="B2140" s="88"/>
      <c r="C2140" s="88"/>
      <c r="D2140" s="88"/>
      <c r="E2140" s="88"/>
      <c r="F2140" s="88"/>
      <c r="G2140" s="88"/>
      <c r="H2140" s="88"/>
      <c r="I2140" s="88"/>
      <c r="J2140" s="88"/>
      <c r="K2140" s="88"/>
    </row>
    <row r="2141" spans="2:11" hidden="1" x14ac:dyDescent="0.2">
      <c r="B2141" s="88"/>
      <c r="C2141" s="88"/>
      <c r="D2141" s="88"/>
      <c r="E2141" s="88"/>
      <c r="F2141" s="88"/>
      <c r="G2141" s="88"/>
      <c r="H2141" s="88"/>
      <c r="I2141" s="88"/>
      <c r="J2141" s="88"/>
      <c r="K2141" s="88"/>
    </row>
    <row r="2142" spans="2:11" hidden="1" x14ac:dyDescent="0.2">
      <c r="B2142" s="88"/>
      <c r="C2142" s="88"/>
      <c r="D2142" s="88"/>
      <c r="E2142" s="88"/>
      <c r="F2142" s="88"/>
      <c r="G2142" s="88"/>
      <c r="H2142" s="88"/>
      <c r="I2142" s="88"/>
      <c r="J2142" s="88"/>
      <c r="K2142" s="88"/>
    </row>
    <row r="2143" spans="2:11" hidden="1" x14ac:dyDescent="0.2">
      <c r="B2143" s="88"/>
      <c r="C2143" s="88"/>
      <c r="D2143" s="88"/>
      <c r="E2143" s="88"/>
      <c r="F2143" s="88"/>
      <c r="G2143" s="88"/>
      <c r="H2143" s="88"/>
      <c r="I2143" s="88"/>
      <c r="J2143" s="88"/>
      <c r="K2143" s="88"/>
    </row>
    <row r="2144" spans="2:11" hidden="1" x14ac:dyDescent="0.2">
      <c r="B2144" s="88"/>
      <c r="C2144" s="88"/>
      <c r="D2144" s="88"/>
      <c r="E2144" s="88"/>
      <c r="F2144" s="88"/>
      <c r="G2144" s="88"/>
      <c r="H2144" s="88"/>
      <c r="I2144" s="88"/>
      <c r="J2144" s="88"/>
      <c r="K2144" s="88"/>
    </row>
    <row r="2145" spans="2:11" hidden="1" x14ac:dyDescent="0.2">
      <c r="B2145" s="88"/>
      <c r="C2145" s="88"/>
      <c r="D2145" s="88"/>
      <c r="E2145" s="88"/>
      <c r="F2145" s="88"/>
      <c r="G2145" s="88"/>
      <c r="H2145" s="88"/>
      <c r="I2145" s="88"/>
      <c r="J2145" s="88"/>
      <c r="K2145" s="88"/>
    </row>
    <row r="2146" spans="2:11" hidden="1" x14ac:dyDescent="0.2">
      <c r="B2146" s="88"/>
      <c r="C2146" s="88"/>
      <c r="D2146" s="88"/>
      <c r="E2146" s="88"/>
      <c r="F2146" s="88"/>
      <c r="G2146" s="88"/>
      <c r="H2146" s="88"/>
      <c r="I2146" s="88"/>
      <c r="J2146" s="88"/>
      <c r="K2146" s="88"/>
    </row>
    <row r="2147" spans="2:11" hidden="1" x14ac:dyDescent="0.2">
      <c r="B2147" s="88"/>
      <c r="C2147" s="88"/>
      <c r="D2147" s="88"/>
      <c r="E2147" s="88"/>
      <c r="F2147" s="88"/>
      <c r="G2147" s="88"/>
      <c r="H2147" s="88"/>
      <c r="I2147" s="88"/>
      <c r="J2147" s="88"/>
      <c r="K2147" s="88"/>
    </row>
    <row r="2148" spans="2:11" hidden="1" x14ac:dyDescent="0.2">
      <c r="B2148" s="88"/>
      <c r="C2148" s="88"/>
      <c r="D2148" s="88"/>
      <c r="E2148" s="88"/>
      <c r="F2148" s="88"/>
      <c r="G2148" s="88"/>
      <c r="H2148" s="88"/>
      <c r="I2148" s="88"/>
      <c r="J2148" s="88"/>
      <c r="K2148" s="88"/>
    </row>
    <row r="2149" spans="2:11" hidden="1" x14ac:dyDescent="0.2">
      <c r="B2149" s="88"/>
      <c r="C2149" s="88"/>
      <c r="D2149" s="88"/>
      <c r="E2149" s="88"/>
      <c r="F2149" s="88"/>
      <c r="G2149" s="88"/>
      <c r="H2149" s="88"/>
      <c r="I2149" s="88"/>
      <c r="J2149" s="88"/>
      <c r="K2149" s="88"/>
    </row>
    <row r="2150" spans="2:11" hidden="1" x14ac:dyDescent="0.2">
      <c r="B2150" s="88"/>
      <c r="C2150" s="88"/>
      <c r="D2150" s="88"/>
      <c r="E2150" s="88"/>
      <c r="F2150" s="88"/>
      <c r="G2150" s="88"/>
      <c r="H2150" s="88"/>
      <c r="I2150" s="88"/>
      <c r="J2150" s="88"/>
      <c r="K2150" s="88"/>
    </row>
    <row r="2151" spans="2:11" hidden="1" x14ac:dyDescent="0.2">
      <c r="B2151" s="88"/>
      <c r="C2151" s="88"/>
      <c r="D2151" s="88"/>
      <c r="E2151" s="88"/>
      <c r="F2151" s="88"/>
      <c r="G2151" s="88"/>
      <c r="H2151" s="88"/>
      <c r="I2151" s="88"/>
      <c r="J2151" s="88"/>
      <c r="K2151" s="88"/>
    </row>
    <row r="2152" spans="2:11" hidden="1" x14ac:dyDescent="0.2">
      <c r="B2152" s="88"/>
      <c r="C2152" s="88"/>
      <c r="D2152" s="88"/>
      <c r="E2152" s="88"/>
      <c r="F2152" s="88"/>
      <c r="G2152" s="88"/>
      <c r="H2152" s="88"/>
      <c r="I2152" s="88"/>
      <c r="J2152" s="88"/>
      <c r="K2152" s="88"/>
    </row>
    <row r="2153" spans="2:11" hidden="1" x14ac:dyDescent="0.2">
      <c r="B2153" s="88"/>
      <c r="C2153" s="88"/>
      <c r="D2153" s="88"/>
      <c r="E2153" s="88"/>
      <c r="F2153" s="88"/>
      <c r="G2153" s="88"/>
      <c r="H2153" s="88"/>
      <c r="I2153" s="88"/>
      <c r="J2153" s="88"/>
      <c r="K2153" s="88"/>
    </row>
    <row r="2154" spans="2:11" hidden="1" x14ac:dyDescent="0.2">
      <c r="B2154" s="88"/>
      <c r="C2154" s="88"/>
      <c r="D2154" s="88"/>
      <c r="E2154" s="88"/>
      <c r="F2154" s="88"/>
      <c r="G2154" s="88"/>
      <c r="H2154" s="88"/>
      <c r="I2154" s="88"/>
      <c r="J2154" s="88"/>
      <c r="K2154" s="88"/>
    </row>
    <row r="2155" spans="2:11" hidden="1" x14ac:dyDescent="0.2">
      <c r="B2155" s="88"/>
      <c r="C2155" s="88"/>
      <c r="D2155" s="88"/>
      <c r="E2155" s="88"/>
      <c r="F2155" s="88"/>
      <c r="G2155" s="88"/>
      <c r="H2155" s="88"/>
      <c r="I2155" s="88"/>
      <c r="J2155" s="88"/>
      <c r="K2155" s="88"/>
    </row>
    <row r="2156" spans="2:11" hidden="1" x14ac:dyDescent="0.2">
      <c r="B2156" s="88"/>
      <c r="C2156" s="88"/>
      <c r="D2156" s="88"/>
      <c r="E2156" s="88"/>
      <c r="F2156" s="88"/>
      <c r="G2156" s="88"/>
      <c r="H2156" s="88"/>
      <c r="I2156" s="88"/>
      <c r="J2156" s="88"/>
      <c r="K2156" s="88"/>
    </row>
    <row r="2157" spans="2:11" hidden="1" x14ac:dyDescent="0.2">
      <c r="B2157" s="88"/>
      <c r="C2157" s="88"/>
      <c r="D2157" s="88"/>
      <c r="E2157" s="88"/>
      <c r="F2157" s="88"/>
      <c r="G2157" s="88"/>
      <c r="H2157" s="88"/>
      <c r="I2157" s="88"/>
      <c r="J2157" s="88"/>
      <c r="K2157" s="88"/>
    </row>
    <row r="2158" spans="2:11" hidden="1" x14ac:dyDescent="0.2">
      <c r="B2158" s="88"/>
      <c r="C2158" s="88"/>
      <c r="D2158" s="88"/>
      <c r="E2158" s="88"/>
      <c r="F2158" s="88"/>
      <c r="G2158" s="88"/>
      <c r="H2158" s="88"/>
      <c r="I2158" s="88"/>
      <c r="J2158" s="88"/>
      <c r="K2158" s="88"/>
    </row>
    <row r="2159" spans="2:11" hidden="1" x14ac:dyDescent="0.2">
      <c r="B2159" s="88"/>
      <c r="C2159" s="88"/>
      <c r="D2159" s="88"/>
      <c r="E2159" s="88"/>
      <c r="F2159" s="88"/>
      <c r="G2159" s="88"/>
      <c r="H2159" s="88"/>
      <c r="I2159" s="88"/>
      <c r="J2159" s="88"/>
      <c r="K2159" s="88"/>
    </row>
    <row r="2160" spans="2:11" hidden="1" x14ac:dyDescent="0.2">
      <c r="B2160" s="88"/>
      <c r="C2160" s="88"/>
      <c r="D2160" s="88"/>
      <c r="E2160" s="88"/>
      <c r="F2160" s="88"/>
      <c r="G2160" s="88"/>
      <c r="H2160" s="88"/>
      <c r="I2160" s="88"/>
      <c r="J2160" s="88"/>
      <c r="K2160" s="88"/>
    </row>
    <row r="2161" spans="2:11" hidden="1" x14ac:dyDescent="0.2">
      <c r="B2161" s="88"/>
      <c r="C2161" s="88"/>
      <c r="D2161" s="88"/>
      <c r="E2161" s="88"/>
      <c r="F2161" s="88"/>
      <c r="G2161" s="88"/>
      <c r="H2161" s="88"/>
      <c r="I2161" s="88"/>
      <c r="J2161" s="88"/>
      <c r="K2161" s="88"/>
    </row>
    <row r="2162" spans="2:11" hidden="1" x14ac:dyDescent="0.2">
      <c r="B2162" s="88"/>
      <c r="C2162" s="88"/>
      <c r="D2162" s="88"/>
      <c r="E2162" s="88"/>
      <c r="F2162" s="88"/>
      <c r="G2162" s="88"/>
      <c r="H2162" s="88"/>
      <c r="I2162" s="88"/>
      <c r="J2162" s="88"/>
      <c r="K2162" s="88"/>
    </row>
    <row r="2163" spans="2:11" hidden="1" x14ac:dyDescent="0.2">
      <c r="B2163" s="88"/>
      <c r="C2163" s="88"/>
      <c r="D2163" s="88"/>
      <c r="E2163" s="88"/>
      <c r="F2163" s="88"/>
      <c r="G2163" s="88"/>
      <c r="H2163" s="88"/>
      <c r="I2163" s="88"/>
      <c r="J2163" s="88"/>
      <c r="K2163" s="88"/>
    </row>
    <row r="2164" spans="2:11" hidden="1" x14ac:dyDescent="0.2">
      <c r="B2164" s="88"/>
      <c r="C2164" s="88"/>
      <c r="D2164" s="88"/>
      <c r="E2164" s="88"/>
      <c r="F2164" s="88"/>
      <c r="G2164" s="88"/>
      <c r="H2164" s="88"/>
      <c r="I2164" s="88"/>
      <c r="J2164" s="88"/>
      <c r="K2164" s="88"/>
    </row>
    <row r="2165" spans="2:11" hidden="1" x14ac:dyDescent="0.2">
      <c r="B2165" s="88"/>
      <c r="C2165" s="88"/>
      <c r="D2165" s="88"/>
      <c r="E2165" s="88"/>
      <c r="F2165" s="88"/>
      <c r="G2165" s="88"/>
      <c r="H2165" s="88"/>
      <c r="I2165" s="88"/>
      <c r="J2165" s="88"/>
      <c r="K2165" s="88"/>
    </row>
    <row r="2166" spans="2:11" hidden="1" x14ac:dyDescent="0.2">
      <c r="B2166" s="88"/>
      <c r="C2166" s="88"/>
      <c r="D2166" s="88"/>
      <c r="E2166" s="88"/>
      <c r="F2166" s="88"/>
      <c r="G2166" s="88"/>
      <c r="H2166" s="88"/>
      <c r="I2166" s="88"/>
      <c r="J2166" s="88"/>
      <c r="K2166" s="88"/>
    </row>
    <row r="2167" spans="2:11" hidden="1" x14ac:dyDescent="0.2">
      <c r="B2167" s="88"/>
      <c r="C2167" s="88"/>
      <c r="D2167" s="88"/>
      <c r="E2167" s="88"/>
      <c r="F2167" s="88"/>
      <c r="G2167" s="88"/>
      <c r="H2167" s="88"/>
      <c r="I2167" s="88"/>
      <c r="J2167" s="88"/>
      <c r="K2167" s="88"/>
    </row>
    <row r="2168" spans="2:11" hidden="1" x14ac:dyDescent="0.2">
      <c r="B2168" s="88"/>
      <c r="C2168" s="88"/>
      <c r="D2168" s="88"/>
      <c r="E2168" s="88"/>
      <c r="F2168" s="88"/>
      <c r="G2168" s="88"/>
      <c r="H2168" s="88"/>
      <c r="I2168" s="88"/>
      <c r="J2168" s="88"/>
      <c r="K2168" s="88"/>
    </row>
    <row r="2169" spans="2:11" hidden="1" x14ac:dyDescent="0.2">
      <c r="B2169" s="88"/>
      <c r="C2169" s="88"/>
      <c r="D2169" s="88"/>
      <c r="E2169" s="88"/>
      <c r="F2169" s="88"/>
      <c r="G2169" s="88"/>
      <c r="H2169" s="88"/>
      <c r="I2169" s="88"/>
      <c r="J2169" s="88"/>
      <c r="K2169" s="88"/>
    </row>
    <row r="2170" spans="2:11" hidden="1" x14ac:dyDescent="0.2">
      <c r="B2170" s="88"/>
      <c r="C2170" s="88"/>
      <c r="D2170" s="88"/>
      <c r="E2170" s="88"/>
      <c r="F2170" s="88"/>
      <c r="G2170" s="88"/>
      <c r="H2170" s="88"/>
      <c r="I2170" s="88"/>
      <c r="J2170" s="88"/>
      <c r="K2170" s="88"/>
    </row>
    <row r="2171" spans="2:11" hidden="1" x14ac:dyDescent="0.2">
      <c r="B2171" s="88"/>
      <c r="C2171" s="88"/>
      <c r="D2171" s="88"/>
      <c r="E2171" s="88"/>
      <c r="F2171" s="88"/>
      <c r="G2171" s="88"/>
      <c r="H2171" s="88"/>
      <c r="I2171" s="88"/>
      <c r="J2171" s="88"/>
      <c r="K2171" s="88"/>
    </row>
    <row r="2172" spans="2:11" hidden="1" x14ac:dyDescent="0.2">
      <c r="B2172" s="88"/>
      <c r="C2172" s="88"/>
      <c r="D2172" s="88"/>
      <c r="E2172" s="88"/>
      <c r="F2172" s="88"/>
      <c r="G2172" s="88"/>
      <c r="H2172" s="88"/>
      <c r="I2172" s="88"/>
      <c r="J2172" s="88"/>
      <c r="K2172" s="88"/>
    </row>
    <row r="2173" spans="2:11" hidden="1" x14ac:dyDescent="0.2">
      <c r="B2173" s="88"/>
      <c r="C2173" s="88"/>
      <c r="D2173" s="88"/>
      <c r="E2173" s="88"/>
      <c r="F2173" s="88"/>
      <c r="G2173" s="88"/>
      <c r="H2173" s="88"/>
      <c r="I2173" s="88"/>
      <c r="J2173" s="88"/>
      <c r="K2173" s="88"/>
    </row>
    <row r="2174" spans="2:11" hidden="1" x14ac:dyDescent="0.2">
      <c r="B2174" s="88"/>
      <c r="C2174" s="88"/>
      <c r="D2174" s="88"/>
      <c r="E2174" s="88"/>
      <c r="F2174" s="88"/>
      <c r="G2174" s="88"/>
      <c r="H2174" s="88"/>
      <c r="I2174" s="88"/>
      <c r="J2174" s="88"/>
      <c r="K2174" s="88"/>
    </row>
    <row r="2175" spans="2:11" hidden="1" x14ac:dyDescent="0.2">
      <c r="B2175" s="88"/>
      <c r="C2175" s="88"/>
      <c r="D2175" s="88"/>
      <c r="E2175" s="88"/>
      <c r="F2175" s="88"/>
      <c r="G2175" s="88"/>
      <c r="H2175" s="88"/>
      <c r="I2175" s="88"/>
      <c r="J2175" s="88"/>
      <c r="K2175" s="88"/>
    </row>
    <row r="2176" spans="2:11" hidden="1" x14ac:dyDescent="0.2">
      <c r="B2176" s="88"/>
      <c r="C2176" s="88"/>
      <c r="D2176" s="88"/>
      <c r="E2176" s="88"/>
      <c r="F2176" s="88"/>
      <c r="G2176" s="88"/>
      <c r="H2176" s="88"/>
      <c r="I2176" s="88"/>
      <c r="J2176" s="88"/>
      <c r="K2176" s="88"/>
    </row>
    <row r="2177" spans="2:11" hidden="1" x14ac:dyDescent="0.2">
      <c r="B2177" s="88"/>
      <c r="C2177" s="88"/>
      <c r="D2177" s="88"/>
      <c r="E2177" s="88"/>
      <c r="F2177" s="88"/>
      <c r="G2177" s="88"/>
      <c r="H2177" s="88"/>
      <c r="I2177" s="88"/>
      <c r="J2177" s="88"/>
      <c r="K2177" s="88"/>
    </row>
    <row r="2178" spans="2:11" hidden="1" x14ac:dyDescent="0.2">
      <c r="B2178" s="88"/>
      <c r="C2178" s="88"/>
      <c r="D2178" s="88"/>
      <c r="E2178" s="88"/>
      <c r="F2178" s="88"/>
      <c r="G2178" s="88"/>
      <c r="H2178" s="88"/>
      <c r="I2178" s="88"/>
      <c r="J2178" s="88"/>
      <c r="K2178" s="88"/>
    </row>
    <row r="2179" spans="2:11" hidden="1" x14ac:dyDescent="0.2">
      <c r="B2179" s="88"/>
      <c r="C2179" s="88"/>
      <c r="D2179" s="88"/>
      <c r="E2179" s="88"/>
      <c r="F2179" s="88"/>
      <c r="G2179" s="88"/>
      <c r="H2179" s="88"/>
      <c r="I2179" s="88"/>
      <c r="J2179" s="88"/>
      <c r="K2179" s="88"/>
    </row>
    <row r="2180" spans="2:11" hidden="1" x14ac:dyDescent="0.2">
      <c r="B2180" s="88"/>
      <c r="C2180" s="88"/>
      <c r="D2180" s="88"/>
      <c r="E2180" s="88"/>
      <c r="F2180" s="88"/>
      <c r="G2180" s="88"/>
      <c r="H2180" s="88"/>
      <c r="I2180" s="88"/>
      <c r="J2180" s="88"/>
      <c r="K2180" s="88"/>
    </row>
    <row r="2181" spans="2:11" hidden="1" x14ac:dyDescent="0.2">
      <c r="B2181" s="88"/>
      <c r="C2181" s="88"/>
      <c r="D2181" s="88"/>
      <c r="E2181" s="88"/>
      <c r="F2181" s="88"/>
      <c r="G2181" s="88"/>
      <c r="H2181" s="88"/>
      <c r="I2181" s="88"/>
      <c r="J2181" s="88"/>
      <c r="K2181" s="88"/>
    </row>
    <row r="2182" spans="2:11" hidden="1" x14ac:dyDescent="0.2">
      <c r="B2182" s="88"/>
      <c r="C2182" s="88"/>
      <c r="D2182" s="88"/>
      <c r="E2182" s="88"/>
      <c r="F2182" s="88"/>
      <c r="G2182" s="88"/>
      <c r="H2182" s="88"/>
      <c r="I2182" s="88"/>
      <c r="J2182" s="88"/>
      <c r="K2182" s="88"/>
    </row>
    <row r="2183" spans="2:11" hidden="1" x14ac:dyDescent="0.2">
      <c r="B2183" s="88"/>
      <c r="C2183" s="88"/>
      <c r="D2183" s="88"/>
      <c r="E2183" s="88"/>
      <c r="F2183" s="88"/>
      <c r="G2183" s="88"/>
      <c r="H2183" s="88"/>
      <c r="I2183" s="88"/>
      <c r="J2183" s="88"/>
      <c r="K2183" s="88"/>
    </row>
    <row r="2184" spans="2:11" hidden="1" x14ac:dyDescent="0.2">
      <c r="B2184" s="88"/>
      <c r="C2184" s="88"/>
      <c r="D2184" s="88"/>
      <c r="E2184" s="88"/>
      <c r="F2184" s="88"/>
      <c r="G2184" s="88"/>
      <c r="H2184" s="88"/>
      <c r="I2184" s="88"/>
      <c r="J2184" s="88"/>
      <c r="K2184" s="88"/>
    </row>
    <row r="2185" spans="2:11" hidden="1" x14ac:dyDescent="0.2">
      <c r="B2185" s="88"/>
      <c r="C2185" s="88"/>
      <c r="D2185" s="88"/>
      <c r="E2185" s="88"/>
      <c r="F2185" s="88"/>
      <c r="G2185" s="88"/>
      <c r="H2185" s="88"/>
      <c r="I2185" s="88"/>
      <c r="J2185" s="88"/>
      <c r="K2185" s="88"/>
    </row>
    <row r="2186" spans="2:11" hidden="1" x14ac:dyDescent="0.2">
      <c r="B2186" s="88"/>
      <c r="C2186" s="88"/>
      <c r="D2186" s="88"/>
      <c r="E2186" s="88"/>
      <c r="F2186" s="88"/>
      <c r="G2186" s="88"/>
      <c r="H2186" s="88"/>
      <c r="I2186" s="88"/>
      <c r="J2186" s="88"/>
      <c r="K2186" s="88"/>
    </row>
    <row r="2187" spans="2:11" hidden="1" x14ac:dyDescent="0.2">
      <c r="B2187" s="88"/>
      <c r="C2187" s="88"/>
      <c r="D2187" s="88"/>
      <c r="E2187" s="88"/>
      <c r="F2187" s="88"/>
      <c r="G2187" s="88"/>
      <c r="H2187" s="88"/>
      <c r="I2187" s="88"/>
      <c r="J2187" s="88"/>
      <c r="K2187" s="88"/>
    </row>
    <row r="2188" spans="2:11" hidden="1" x14ac:dyDescent="0.2">
      <c r="B2188" s="88"/>
      <c r="C2188" s="88"/>
      <c r="D2188" s="88"/>
      <c r="E2188" s="88"/>
      <c r="F2188" s="88"/>
      <c r="G2188" s="88"/>
      <c r="H2188" s="88"/>
      <c r="I2188" s="88"/>
      <c r="J2188" s="88"/>
      <c r="K2188" s="88"/>
    </row>
    <row r="2189" spans="2:11" hidden="1" x14ac:dyDescent="0.2">
      <c r="B2189" s="88"/>
      <c r="C2189" s="88"/>
      <c r="D2189" s="88"/>
      <c r="E2189" s="88"/>
      <c r="F2189" s="88"/>
      <c r="G2189" s="88"/>
      <c r="H2189" s="88"/>
      <c r="I2189" s="88"/>
      <c r="J2189" s="88"/>
      <c r="K2189" s="88"/>
    </row>
    <row r="2190" spans="2:11" hidden="1" x14ac:dyDescent="0.2">
      <c r="B2190" s="88"/>
      <c r="C2190" s="88"/>
      <c r="D2190" s="88"/>
      <c r="E2190" s="88"/>
      <c r="F2190" s="88"/>
      <c r="G2190" s="88"/>
      <c r="H2190" s="88"/>
      <c r="I2190" s="88"/>
      <c r="J2190" s="88"/>
      <c r="K2190" s="88"/>
    </row>
    <row r="2191" spans="2:11" hidden="1" x14ac:dyDescent="0.2">
      <c r="B2191" s="88"/>
      <c r="C2191" s="88"/>
      <c r="D2191" s="88"/>
      <c r="E2191" s="88"/>
      <c r="F2191" s="88"/>
      <c r="G2191" s="88"/>
      <c r="H2191" s="88"/>
      <c r="I2191" s="88"/>
      <c r="J2191" s="88"/>
      <c r="K2191" s="88"/>
    </row>
    <row r="2192" spans="2:11" hidden="1" x14ac:dyDescent="0.2">
      <c r="B2192" s="88"/>
      <c r="C2192" s="88"/>
      <c r="D2192" s="88"/>
      <c r="E2192" s="88"/>
      <c r="F2192" s="88"/>
      <c r="G2192" s="88"/>
      <c r="H2192" s="88"/>
      <c r="I2192" s="88"/>
      <c r="J2192" s="88"/>
      <c r="K2192" s="88"/>
    </row>
    <row r="2193" spans="2:11" hidden="1" x14ac:dyDescent="0.2">
      <c r="B2193" s="88"/>
      <c r="C2193" s="88"/>
      <c r="D2193" s="88"/>
      <c r="E2193" s="88"/>
      <c r="F2193" s="88"/>
      <c r="G2193" s="88"/>
      <c r="H2193" s="88"/>
      <c r="I2193" s="88"/>
      <c r="J2193" s="88"/>
      <c r="K2193" s="88"/>
    </row>
    <row r="2194" spans="2:11" hidden="1" x14ac:dyDescent="0.2">
      <c r="B2194" s="88"/>
      <c r="C2194" s="88"/>
      <c r="D2194" s="88"/>
      <c r="E2194" s="88"/>
      <c r="F2194" s="88"/>
      <c r="G2194" s="88"/>
      <c r="H2194" s="88"/>
      <c r="I2194" s="88"/>
      <c r="J2194" s="88"/>
      <c r="K2194" s="88"/>
    </row>
    <row r="2195" spans="2:11" hidden="1" x14ac:dyDescent="0.2">
      <c r="B2195" s="88"/>
      <c r="C2195" s="88"/>
      <c r="D2195" s="88"/>
      <c r="E2195" s="88"/>
      <c r="F2195" s="88"/>
      <c r="G2195" s="88"/>
      <c r="H2195" s="88"/>
      <c r="I2195" s="88"/>
      <c r="J2195" s="88"/>
      <c r="K2195" s="88"/>
    </row>
    <row r="2196" spans="2:11" hidden="1" x14ac:dyDescent="0.2">
      <c r="B2196" s="88"/>
      <c r="C2196" s="88"/>
      <c r="D2196" s="88"/>
      <c r="E2196" s="88"/>
      <c r="F2196" s="88"/>
      <c r="G2196" s="88"/>
      <c r="H2196" s="88"/>
      <c r="I2196" s="88"/>
      <c r="J2196" s="88"/>
      <c r="K2196" s="88"/>
    </row>
    <row r="2197" spans="2:11" hidden="1" x14ac:dyDescent="0.2">
      <c r="B2197" s="88"/>
      <c r="C2197" s="88"/>
      <c r="D2197" s="88"/>
      <c r="E2197" s="88"/>
      <c r="F2197" s="88"/>
      <c r="G2197" s="88"/>
      <c r="H2197" s="88"/>
      <c r="I2197" s="88"/>
      <c r="J2197" s="88"/>
      <c r="K2197" s="88"/>
    </row>
    <row r="2198" spans="2:11" hidden="1" x14ac:dyDescent="0.2">
      <c r="B2198" s="88"/>
      <c r="C2198" s="88"/>
      <c r="D2198" s="88"/>
      <c r="E2198" s="88"/>
      <c r="F2198" s="88"/>
      <c r="G2198" s="88"/>
      <c r="H2198" s="88"/>
      <c r="I2198" s="88"/>
      <c r="J2198" s="88"/>
      <c r="K2198" s="88"/>
    </row>
    <row r="2199" spans="2:11" hidden="1" x14ac:dyDescent="0.2">
      <c r="B2199" s="88"/>
      <c r="C2199" s="88"/>
      <c r="D2199" s="88"/>
      <c r="E2199" s="88"/>
      <c r="F2199" s="88"/>
      <c r="G2199" s="88"/>
      <c r="H2199" s="88"/>
      <c r="I2199" s="88"/>
      <c r="J2199" s="88"/>
      <c r="K2199" s="88"/>
    </row>
    <row r="2200" spans="2:11" hidden="1" x14ac:dyDescent="0.2">
      <c r="B2200" s="88"/>
      <c r="C2200" s="88"/>
      <c r="D2200" s="88"/>
      <c r="E2200" s="88"/>
      <c r="F2200" s="88"/>
      <c r="G2200" s="88"/>
      <c r="H2200" s="88"/>
      <c r="I2200" s="88"/>
      <c r="J2200" s="88"/>
      <c r="K2200" s="88"/>
    </row>
    <row r="2201" spans="2:11" hidden="1" x14ac:dyDescent="0.2">
      <c r="B2201" s="88"/>
      <c r="C2201" s="88"/>
      <c r="D2201" s="88"/>
      <c r="E2201" s="88"/>
      <c r="F2201" s="88"/>
      <c r="G2201" s="88"/>
      <c r="H2201" s="88"/>
      <c r="I2201" s="88"/>
      <c r="J2201" s="88"/>
      <c r="K2201" s="88"/>
    </row>
    <row r="2202" spans="2:11" hidden="1" x14ac:dyDescent="0.2">
      <c r="B2202" s="88"/>
      <c r="C2202" s="88"/>
      <c r="D2202" s="88"/>
      <c r="E2202" s="88"/>
      <c r="F2202" s="88"/>
      <c r="G2202" s="88"/>
      <c r="H2202" s="88"/>
      <c r="I2202" s="88"/>
      <c r="J2202" s="88"/>
      <c r="K2202" s="88"/>
    </row>
    <row r="2203" spans="2:11" hidden="1" x14ac:dyDescent="0.2">
      <c r="B2203" s="88"/>
      <c r="C2203" s="88"/>
      <c r="D2203" s="88"/>
      <c r="E2203" s="88"/>
      <c r="F2203" s="88"/>
      <c r="G2203" s="88"/>
      <c r="H2203" s="88"/>
      <c r="I2203" s="88"/>
      <c r="J2203" s="88"/>
      <c r="K2203" s="88"/>
    </row>
    <row r="2204" spans="2:11" hidden="1" x14ac:dyDescent="0.2">
      <c r="B2204" s="88"/>
      <c r="C2204" s="88"/>
      <c r="D2204" s="88"/>
      <c r="E2204" s="88"/>
      <c r="F2204" s="88"/>
      <c r="G2204" s="88"/>
      <c r="H2204" s="88"/>
      <c r="I2204" s="88"/>
      <c r="J2204" s="88"/>
      <c r="K2204" s="88"/>
    </row>
    <row r="2205" spans="2:11" hidden="1" x14ac:dyDescent="0.2">
      <c r="B2205" s="88"/>
      <c r="C2205" s="88"/>
      <c r="D2205" s="88"/>
      <c r="E2205" s="88"/>
      <c r="F2205" s="88"/>
      <c r="G2205" s="88"/>
      <c r="H2205" s="88"/>
      <c r="I2205" s="88"/>
      <c r="J2205" s="88"/>
      <c r="K2205" s="88"/>
    </row>
    <row r="2206" spans="2:11" hidden="1" x14ac:dyDescent="0.2">
      <c r="B2206" s="88"/>
      <c r="C2206" s="88"/>
      <c r="D2206" s="88"/>
      <c r="E2206" s="88"/>
      <c r="F2206" s="88"/>
      <c r="G2206" s="88"/>
      <c r="H2206" s="88"/>
      <c r="I2206" s="88"/>
      <c r="J2206" s="88"/>
      <c r="K2206" s="88"/>
    </row>
    <row r="2207" spans="2:11" hidden="1" x14ac:dyDescent="0.2">
      <c r="B2207" s="88"/>
      <c r="C2207" s="88"/>
      <c r="D2207" s="88"/>
      <c r="E2207" s="88"/>
      <c r="F2207" s="88"/>
      <c r="G2207" s="88"/>
      <c r="H2207" s="88"/>
      <c r="I2207" s="88"/>
      <c r="J2207" s="88"/>
      <c r="K2207" s="88"/>
    </row>
    <row r="2208" spans="2:11" hidden="1" x14ac:dyDescent="0.2">
      <c r="B2208" s="88"/>
      <c r="C2208" s="88"/>
      <c r="D2208" s="88"/>
      <c r="E2208" s="88"/>
      <c r="F2208" s="88"/>
      <c r="G2208" s="88"/>
      <c r="H2208" s="88"/>
      <c r="I2208" s="88"/>
      <c r="J2208" s="88"/>
      <c r="K2208" s="88"/>
    </row>
    <row r="2209" spans="2:11" hidden="1" x14ac:dyDescent="0.2">
      <c r="B2209" s="88"/>
      <c r="C2209" s="88"/>
      <c r="D2209" s="88"/>
      <c r="E2209" s="88"/>
      <c r="F2209" s="88"/>
      <c r="G2209" s="88"/>
      <c r="H2209" s="88"/>
      <c r="I2209" s="88"/>
      <c r="J2209" s="88"/>
      <c r="K2209" s="88"/>
    </row>
    <row r="2210" spans="2:11" hidden="1" x14ac:dyDescent="0.2">
      <c r="B2210" s="88"/>
      <c r="C2210" s="88"/>
      <c r="D2210" s="88"/>
      <c r="E2210" s="88"/>
      <c r="F2210" s="88"/>
      <c r="G2210" s="88"/>
      <c r="H2210" s="88"/>
      <c r="I2210" s="88"/>
      <c r="J2210" s="88"/>
      <c r="K2210" s="88"/>
    </row>
    <row r="2211" spans="2:11" hidden="1" x14ac:dyDescent="0.2">
      <c r="B2211" s="88"/>
      <c r="C2211" s="88"/>
      <c r="D2211" s="88"/>
      <c r="E2211" s="88"/>
      <c r="F2211" s="88"/>
      <c r="G2211" s="88"/>
      <c r="H2211" s="88"/>
      <c r="I2211" s="88"/>
      <c r="J2211" s="88"/>
      <c r="K2211" s="88"/>
    </row>
    <row r="2212" spans="2:11" hidden="1" x14ac:dyDescent="0.2">
      <c r="B2212" s="88"/>
      <c r="C2212" s="88"/>
      <c r="D2212" s="88"/>
      <c r="E2212" s="88"/>
      <c r="F2212" s="88"/>
      <c r="G2212" s="88"/>
      <c r="H2212" s="88"/>
      <c r="I2212" s="88"/>
      <c r="J2212" s="88"/>
      <c r="K2212" s="88"/>
    </row>
    <row r="2213" spans="2:11" hidden="1" x14ac:dyDescent="0.2">
      <c r="B2213" s="88"/>
      <c r="C2213" s="88"/>
      <c r="D2213" s="88"/>
      <c r="E2213" s="88"/>
      <c r="F2213" s="88"/>
      <c r="G2213" s="88"/>
      <c r="H2213" s="88"/>
      <c r="I2213" s="88"/>
      <c r="J2213" s="88"/>
      <c r="K2213" s="88"/>
    </row>
    <row r="2214" spans="2:11" hidden="1" x14ac:dyDescent="0.2">
      <c r="B2214" s="88"/>
      <c r="C2214" s="88"/>
      <c r="D2214" s="88"/>
      <c r="E2214" s="88"/>
      <c r="F2214" s="88"/>
      <c r="G2214" s="88"/>
      <c r="H2214" s="88"/>
      <c r="I2214" s="88"/>
      <c r="J2214" s="88"/>
      <c r="K2214" s="88"/>
    </row>
    <row r="2215" spans="2:11" hidden="1" x14ac:dyDescent="0.2">
      <c r="B2215" s="88"/>
      <c r="C2215" s="88"/>
      <c r="D2215" s="88"/>
      <c r="E2215" s="88"/>
      <c r="F2215" s="88"/>
      <c r="G2215" s="88"/>
      <c r="H2215" s="88"/>
      <c r="I2215" s="88"/>
      <c r="J2215" s="88"/>
      <c r="K2215" s="88"/>
    </row>
    <row r="2216" spans="2:11" hidden="1" x14ac:dyDescent="0.2">
      <c r="B2216" s="88"/>
      <c r="C2216" s="88"/>
      <c r="D2216" s="88"/>
      <c r="E2216" s="88"/>
      <c r="F2216" s="88"/>
      <c r="G2216" s="88"/>
      <c r="H2216" s="88"/>
      <c r="I2216" s="88"/>
      <c r="J2216" s="88"/>
      <c r="K2216" s="88"/>
    </row>
    <row r="2217" spans="2:11" hidden="1" x14ac:dyDescent="0.2">
      <c r="B2217" s="88"/>
      <c r="C2217" s="88"/>
      <c r="D2217" s="88"/>
      <c r="E2217" s="88"/>
      <c r="F2217" s="88"/>
      <c r="G2217" s="88"/>
      <c r="H2217" s="88"/>
      <c r="I2217" s="88"/>
      <c r="J2217" s="88"/>
      <c r="K2217" s="88"/>
    </row>
    <row r="2218" spans="2:11" hidden="1" x14ac:dyDescent="0.2">
      <c r="B2218" s="88"/>
      <c r="C2218" s="88"/>
      <c r="D2218" s="88"/>
      <c r="E2218" s="88"/>
      <c r="F2218" s="88"/>
      <c r="G2218" s="88"/>
      <c r="H2218" s="88"/>
      <c r="I2218" s="88"/>
      <c r="J2218" s="88"/>
      <c r="K2218" s="88"/>
    </row>
    <row r="2219" spans="2:11" hidden="1" x14ac:dyDescent="0.2">
      <c r="B2219" s="88"/>
      <c r="C2219" s="88"/>
      <c r="D2219" s="88"/>
      <c r="E2219" s="88"/>
      <c r="F2219" s="88"/>
      <c r="G2219" s="88"/>
      <c r="H2219" s="88"/>
      <c r="I2219" s="88"/>
      <c r="J2219" s="88"/>
      <c r="K2219" s="88"/>
    </row>
    <row r="2220" spans="2:11" hidden="1" x14ac:dyDescent="0.2">
      <c r="B2220" s="88"/>
      <c r="C2220" s="88"/>
      <c r="D2220" s="88"/>
      <c r="E2220" s="88"/>
      <c r="F2220" s="88"/>
      <c r="G2220" s="88"/>
      <c r="H2220" s="88"/>
      <c r="I2220" s="88"/>
      <c r="J2220" s="88"/>
      <c r="K2220" s="88"/>
    </row>
    <row r="2221" spans="2:11" hidden="1" x14ac:dyDescent="0.2">
      <c r="B2221" s="88"/>
      <c r="C2221" s="88"/>
      <c r="D2221" s="88"/>
      <c r="E2221" s="88"/>
      <c r="F2221" s="88"/>
      <c r="G2221" s="88"/>
      <c r="H2221" s="88"/>
      <c r="I2221" s="88"/>
      <c r="J2221" s="88"/>
      <c r="K2221" s="88"/>
    </row>
    <row r="2222" spans="2:11" hidden="1" x14ac:dyDescent="0.2">
      <c r="B2222" s="88"/>
      <c r="C2222" s="88"/>
      <c r="D2222" s="88"/>
      <c r="E2222" s="88"/>
      <c r="F2222" s="88"/>
      <c r="G2222" s="88"/>
      <c r="H2222" s="88"/>
      <c r="I2222" s="88"/>
      <c r="J2222" s="88"/>
      <c r="K2222" s="88"/>
    </row>
    <row r="2223" spans="2:11" hidden="1" x14ac:dyDescent="0.2">
      <c r="B2223" s="88"/>
      <c r="C2223" s="88"/>
      <c r="D2223" s="88"/>
      <c r="E2223" s="88"/>
      <c r="F2223" s="88"/>
      <c r="G2223" s="88"/>
      <c r="H2223" s="88"/>
      <c r="I2223" s="88"/>
      <c r="J2223" s="88"/>
      <c r="K2223" s="88"/>
    </row>
    <row r="2224" spans="2:11" hidden="1" x14ac:dyDescent="0.2">
      <c r="B2224" s="88"/>
      <c r="C2224" s="88"/>
      <c r="D2224" s="88"/>
      <c r="E2224" s="88"/>
      <c r="F2224" s="88"/>
      <c r="G2224" s="88"/>
      <c r="H2224" s="88"/>
      <c r="I2224" s="88"/>
      <c r="J2224" s="88"/>
      <c r="K2224" s="88"/>
    </row>
    <row r="2225" spans="2:11" hidden="1" x14ac:dyDescent="0.2">
      <c r="B2225" s="88"/>
      <c r="C2225" s="88"/>
      <c r="D2225" s="88"/>
      <c r="E2225" s="88"/>
      <c r="F2225" s="88"/>
      <c r="G2225" s="88"/>
      <c r="H2225" s="88"/>
      <c r="I2225" s="88"/>
      <c r="J2225" s="88"/>
      <c r="K2225" s="88"/>
    </row>
    <row r="2226" spans="2:11" hidden="1" x14ac:dyDescent="0.2">
      <c r="B2226" s="88"/>
      <c r="C2226" s="88"/>
      <c r="D2226" s="88"/>
      <c r="E2226" s="88"/>
      <c r="F2226" s="88"/>
      <c r="G2226" s="88"/>
      <c r="H2226" s="88"/>
      <c r="I2226" s="88"/>
      <c r="J2226" s="88"/>
      <c r="K2226" s="88"/>
    </row>
    <row r="2227" spans="2:11" hidden="1" x14ac:dyDescent="0.2">
      <c r="B2227" s="88"/>
      <c r="C2227" s="88"/>
      <c r="D2227" s="88"/>
      <c r="E2227" s="88"/>
      <c r="F2227" s="88"/>
      <c r="G2227" s="88"/>
      <c r="H2227" s="88"/>
      <c r="I2227" s="88"/>
      <c r="J2227" s="88"/>
      <c r="K2227" s="88"/>
    </row>
    <row r="2228" spans="2:11" hidden="1" x14ac:dyDescent="0.2">
      <c r="B2228" s="88"/>
      <c r="C2228" s="88"/>
      <c r="D2228" s="88"/>
      <c r="E2228" s="88"/>
      <c r="F2228" s="88"/>
      <c r="G2228" s="88"/>
      <c r="H2228" s="88"/>
      <c r="I2228" s="88"/>
      <c r="J2228" s="88"/>
      <c r="K2228" s="88"/>
    </row>
    <row r="2229" spans="2:11" hidden="1" x14ac:dyDescent="0.2">
      <c r="B2229" s="88"/>
      <c r="C2229" s="88"/>
      <c r="D2229" s="88"/>
      <c r="E2229" s="88"/>
      <c r="F2229" s="88"/>
      <c r="G2229" s="88"/>
      <c r="H2229" s="88"/>
      <c r="I2229" s="88"/>
      <c r="J2229" s="88"/>
      <c r="K2229" s="88"/>
    </row>
    <row r="2230" spans="2:11" hidden="1" x14ac:dyDescent="0.2">
      <c r="B2230" s="88"/>
      <c r="C2230" s="88"/>
      <c r="D2230" s="88"/>
      <c r="E2230" s="88"/>
      <c r="F2230" s="88"/>
      <c r="G2230" s="88"/>
      <c r="H2230" s="88"/>
      <c r="I2230" s="88"/>
      <c r="J2230" s="88"/>
      <c r="K2230" s="88"/>
    </row>
    <row r="2231" spans="2:11" hidden="1" x14ac:dyDescent="0.2">
      <c r="B2231" s="88"/>
      <c r="C2231" s="88"/>
      <c r="D2231" s="88"/>
      <c r="E2231" s="88"/>
      <c r="F2231" s="88"/>
      <c r="G2231" s="88"/>
      <c r="H2231" s="88"/>
      <c r="I2231" s="88"/>
      <c r="J2231" s="88"/>
      <c r="K2231" s="88"/>
    </row>
    <row r="2232" spans="2:11" hidden="1" x14ac:dyDescent="0.2">
      <c r="B2232" s="88"/>
      <c r="C2232" s="88"/>
      <c r="D2232" s="88"/>
      <c r="E2232" s="88"/>
      <c r="F2232" s="88"/>
      <c r="G2232" s="88"/>
      <c r="H2232" s="88"/>
      <c r="I2232" s="88"/>
      <c r="J2232" s="88"/>
      <c r="K2232" s="88"/>
    </row>
    <row r="2233" spans="2:11" hidden="1" x14ac:dyDescent="0.2">
      <c r="B2233" s="88"/>
      <c r="C2233" s="88"/>
      <c r="D2233" s="88"/>
      <c r="E2233" s="88"/>
      <c r="F2233" s="88"/>
      <c r="G2233" s="88"/>
      <c r="H2233" s="88"/>
      <c r="I2233" s="88"/>
      <c r="J2233" s="88"/>
      <c r="K2233" s="88"/>
    </row>
    <row r="2234" spans="2:11" hidden="1" x14ac:dyDescent="0.2">
      <c r="B2234" s="88"/>
      <c r="C2234" s="88"/>
      <c r="D2234" s="88"/>
      <c r="E2234" s="88"/>
      <c r="F2234" s="88"/>
      <c r="G2234" s="88"/>
      <c r="H2234" s="88"/>
      <c r="I2234" s="88"/>
      <c r="J2234" s="88"/>
      <c r="K2234" s="88"/>
    </row>
    <row r="2235" spans="2:11" hidden="1" x14ac:dyDescent="0.2">
      <c r="B2235" s="88"/>
      <c r="C2235" s="88"/>
      <c r="D2235" s="88"/>
      <c r="E2235" s="88"/>
      <c r="F2235" s="88"/>
      <c r="G2235" s="88"/>
      <c r="H2235" s="88"/>
      <c r="I2235" s="88"/>
      <c r="J2235" s="88"/>
      <c r="K2235" s="88"/>
    </row>
    <row r="2236" spans="2:11" hidden="1" x14ac:dyDescent="0.2">
      <c r="B2236" s="88"/>
      <c r="C2236" s="88"/>
      <c r="D2236" s="88"/>
      <c r="E2236" s="88"/>
      <c r="F2236" s="88"/>
      <c r="G2236" s="88"/>
      <c r="H2236" s="88"/>
      <c r="I2236" s="88"/>
      <c r="J2236" s="88"/>
      <c r="K2236" s="88"/>
    </row>
    <row r="2237" spans="2:11" hidden="1" x14ac:dyDescent="0.2">
      <c r="B2237" s="88"/>
      <c r="C2237" s="88"/>
      <c r="D2237" s="88"/>
      <c r="E2237" s="88"/>
      <c r="F2237" s="88"/>
      <c r="G2237" s="88"/>
      <c r="H2237" s="88"/>
      <c r="I2237" s="88"/>
      <c r="J2237" s="88"/>
      <c r="K2237" s="88"/>
    </row>
    <row r="2238" spans="2:11" hidden="1" x14ac:dyDescent="0.2">
      <c r="B2238" s="88"/>
      <c r="C2238" s="88"/>
      <c r="D2238" s="88"/>
      <c r="E2238" s="88"/>
      <c r="F2238" s="88"/>
      <c r="G2238" s="88"/>
      <c r="H2238" s="88"/>
      <c r="I2238" s="88"/>
      <c r="J2238" s="88"/>
      <c r="K2238" s="88"/>
    </row>
    <row r="2239" spans="2:11" hidden="1" x14ac:dyDescent="0.2">
      <c r="B2239" s="88"/>
      <c r="C2239" s="88"/>
      <c r="D2239" s="88"/>
      <c r="E2239" s="88"/>
      <c r="F2239" s="88"/>
      <c r="G2239" s="88"/>
      <c r="H2239" s="88"/>
      <c r="I2239" s="88"/>
      <c r="J2239" s="88"/>
      <c r="K2239" s="88"/>
    </row>
    <row r="2240" spans="2:11" hidden="1" x14ac:dyDescent="0.2">
      <c r="B2240" s="88"/>
      <c r="C2240" s="88"/>
      <c r="D2240" s="88"/>
      <c r="E2240" s="88"/>
      <c r="F2240" s="88"/>
      <c r="G2240" s="88"/>
      <c r="H2240" s="88"/>
      <c r="I2240" s="88"/>
      <c r="J2240" s="88"/>
      <c r="K2240" s="88"/>
    </row>
    <row r="2241" spans="2:11" hidden="1" x14ac:dyDescent="0.2">
      <c r="B2241" s="88"/>
      <c r="C2241" s="88"/>
      <c r="D2241" s="88"/>
      <c r="E2241" s="88"/>
      <c r="F2241" s="88"/>
      <c r="G2241" s="88"/>
      <c r="H2241" s="88"/>
      <c r="I2241" s="88"/>
      <c r="J2241" s="88"/>
      <c r="K2241" s="88"/>
    </row>
    <row r="2242" spans="2:11" hidden="1" x14ac:dyDescent="0.2">
      <c r="B2242" s="88"/>
      <c r="C2242" s="88"/>
      <c r="D2242" s="88"/>
      <c r="E2242" s="88"/>
      <c r="F2242" s="88"/>
      <c r="G2242" s="88"/>
      <c r="H2242" s="88"/>
      <c r="I2242" s="88"/>
      <c r="J2242" s="88"/>
      <c r="K2242" s="88"/>
    </row>
    <row r="2243" spans="2:11" hidden="1" x14ac:dyDescent="0.2">
      <c r="B2243" s="88"/>
      <c r="C2243" s="88"/>
      <c r="D2243" s="88"/>
      <c r="E2243" s="88"/>
      <c r="F2243" s="88"/>
      <c r="G2243" s="88"/>
      <c r="H2243" s="88"/>
      <c r="I2243" s="88"/>
      <c r="J2243" s="88"/>
      <c r="K2243" s="88"/>
    </row>
    <row r="2244" spans="2:11" hidden="1" x14ac:dyDescent="0.2">
      <c r="B2244" s="88"/>
      <c r="C2244" s="88"/>
      <c r="D2244" s="88"/>
      <c r="E2244" s="88"/>
      <c r="F2244" s="88"/>
      <c r="G2244" s="88"/>
      <c r="H2244" s="88"/>
      <c r="I2244" s="88"/>
      <c r="J2244" s="88"/>
      <c r="K2244" s="88"/>
    </row>
    <row r="2245" spans="2:11" hidden="1" x14ac:dyDescent="0.2">
      <c r="B2245" s="88"/>
      <c r="C2245" s="88"/>
      <c r="D2245" s="88"/>
      <c r="E2245" s="88"/>
      <c r="F2245" s="88"/>
      <c r="G2245" s="88"/>
      <c r="H2245" s="88"/>
      <c r="I2245" s="88"/>
      <c r="J2245" s="88"/>
      <c r="K2245" s="88"/>
    </row>
    <row r="2246" spans="2:11" hidden="1" x14ac:dyDescent="0.2">
      <c r="B2246" s="88"/>
      <c r="C2246" s="88"/>
      <c r="D2246" s="88"/>
      <c r="E2246" s="88"/>
      <c r="F2246" s="88"/>
      <c r="G2246" s="88"/>
      <c r="H2246" s="88"/>
      <c r="I2246" s="88"/>
      <c r="J2246" s="88"/>
      <c r="K2246" s="88"/>
    </row>
    <row r="2247" spans="2:11" hidden="1" x14ac:dyDescent="0.2">
      <c r="B2247" s="88"/>
      <c r="C2247" s="88"/>
      <c r="D2247" s="88"/>
      <c r="E2247" s="88"/>
      <c r="F2247" s="88"/>
      <c r="G2247" s="88"/>
      <c r="H2247" s="88"/>
      <c r="I2247" s="88"/>
      <c r="J2247" s="88"/>
      <c r="K2247" s="88"/>
    </row>
    <row r="2248" spans="2:11" hidden="1" x14ac:dyDescent="0.2">
      <c r="B2248" s="88"/>
      <c r="C2248" s="88"/>
      <c r="D2248" s="88"/>
      <c r="E2248" s="88"/>
      <c r="F2248" s="88"/>
      <c r="G2248" s="88"/>
      <c r="H2248" s="88"/>
      <c r="I2248" s="88"/>
      <c r="J2248" s="88"/>
      <c r="K2248" s="88"/>
    </row>
    <row r="2249" spans="2:11" hidden="1" x14ac:dyDescent="0.2">
      <c r="B2249" s="88"/>
      <c r="C2249" s="88"/>
      <c r="D2249" s="88"/>
      <c r="E2249" s="88"/>
      <c r="F2249" s="88"/>
      <c r="G2249" s="88"/>
      <c r="H2249" s="88"/>
      <c r="I2249" s="88"/>
      <c r="J2249" s="88"/>
      <c r="K2249" s="88"/>
    </row>
    <row r="2250" spans="2:11" hidden="1" x14ac:dyDescent="0.2">
      <c r="B2250" s="88"/>
      <c r="C2250" s="88"/>
      <c r="D2250" s="88"/>
      <c r="E2250" s="88"/>
      <c r="F2250" s="88"/>
      <c r="G2250" s="88"/>
      <c r="H2250" s="88"/>
      <c r="I2250" s="88"/>
      <c r="J2250" s="88"/>
      <c r="K2250" s="88"/>
    </row>
    <row r="2251" spans="2:11" hidden="1" x14ac:dyDescent="0.2">
      <c r="B2251" s="88"/>
      <c r="C2251" s="88"/>
      <c r="D2251" s="88"/>
      <c r="E2251" s="88"/>
      <c r="F2251" s="88"/>
      <c r="G2251" s="88"/>
      <c r="H2251" s="88"/>
      <c r="I2251" s="88"/>
      <c r="J2251" s="88"/>
      <c r="K2251" s="88"/>
    </row>
    <row r="2252" spans="2:11" hidden="1" x14ac:dyDescent="0.2">
      <c r="B2252" s="88"/>
      <c r="C2252" s="88"/>
      <c r="D2252" s="88"/>
      <c r="E2252" s="88"/>
      <c r="F2252" s="88"/>
      <c r="G2252" s="88"/>
      <c r="H2252" s="88"/>
      <c r="I2252" s="88"/>
      <c r="J2252" s="88"/>
      <c r="K2252" s="88"/>
    </row>
    <row r="2253" spans="2:11" hidden="1" x14ac:dyDescent="0.2">
      <c r="B2253" s="88"/>
      <c r="C2253" s="88"/>
      <c r="D2253" s="88"/>
      <c r="E2253" s="88"/>
      <c r="F2253" s="88"/>
      <c r="G2253" s="88"/>
      <c r="H2253" s="88"/>
      <c r="I2253" s="88"/>
      <c r="J2253" s="88"/>
      <c r="K2253" s="88"/>
    </row>
    <row r="2254" spans="2:11" hidden="1" x14ac:dyDescent="0.2">
      <c r="B2254" s="88"/>
      <c r="C2254" s="88"/>
      <c r="D2254" s="88"/>
      <c r="E2254" s="88"/>
      <c r="F2254" s="88"/>
      <c r="G2254" s="88"/>
      <c r="H2254" s="88"/>
      <c r="I2254" s="88"/>
      <c r="J2254" s="88"/>
      <c r="K2254" s="88"/>
    </row>
    <row r="2255" spans="2:11" hidden="1" x14ac:dyDescent="0.2">
      <c r="B2255" s="88"/>
      <c r="C2255" s="88"/>
      <c r="D2255" s="88"/>
      <c r="E2255" s="88"/>
      <c r="F2255" s="88"/>
      <c r="G2255" s="88"/>
      <c r="H2255" s="88"/>
      <c r="I2255" s="88"/>
      <c r="J2255" s="88"/>
      <c r="K2255" s="88"/>
    </row>
    <row r="2256" spans="2:11" hidden="1" x14ac:dyDescent="0.2">
      <c r="B2256" s="88"/>
      <c r="C2256" s="88"/>
      <c r="D2256" s="88"/>
      <c r="E2256" s="88"/>
      <c r="F2256" s="88"/>
      <c r="G2256" s="88"/>
      <c r="H2256" s="88"/>
      <c r="I2256" s="88"/>
      <c r="J2256" s="88"/>
      <c r="K2256" s="88"/>
    </row>
    <row r="2257" spans="2:11" hidden="1" x14ac:dyDescent="0.2">
      <c r="B2257" s="88"/>
      <c r="C2257" s="88"/>
      <c r="D2257" s="88"/>
      <c r="E2257" s="88"/>
      <c r="F2257" s="88"/>
      <c r="G2257" s="88"/>
      <c r="H2257" s="88"/>
      <c r="I2257" s="88"/>
      <c r="J2257" s="88"/>
      <c r="K2257" s="88"/>
    </row>
    <row r="2258" spans="2:11" hidden="1" x14ac:dyDescent="0.2">
      <c r="B2258" s="88"/>
      <c r="C2258" s="88"/>
      <c r="D2258" s="88"/>
      <c r="E2258" s="88"/>
      <c r="F2258" s="88"/>
      <c r="G2258" s="88"/>
      <c r="H2258" s="88"/>
      <c r="I2258" s="88"/>
      <c r="J2258" s="88"/>
      <c r="K2258" s="88"/>
    </row>
    <row r="2259" spans="2:11" hidden="1" x14ac:dyDescent="0.2">
      <c r="B2259" s="88"/>
      <c r="C2259" s="88"/>
      <c r="D2259" s="88"/>
      <c r="E2259" s="88"/>
      <c r="F2259" s="88"/>
      <c r="G2259" s="88"/>
      <c r="H2259" s="88"/>
      <c r="I2259" s="88"/>
      <c r="J2259" s="88"/>
      <c r="K2259" s="88"/>
    </row>
    <row r="2260" spans="2:11" hidden="1" x14ac:dyDescent="0.2">
      <c r="B2260" s="88"/>
      <c r="C2260" s="88"/>
      <c r="D2260" s="88"/>
      <c r="E2260" s="88"/>
      <c r="F2260" s="88"/>
      <c r="G2260" s="88"/>
      <c r="H2260" s="88"/>
      <c r="I2260" s="88"/>
      <c r="J2260" s="88"/>
      <c r="K2260" s="88"/>
    </row>
    <row r="2261" spans="2:11" hidden="1" x14ac:dyDescent="0.2">
      <c r="B2261" s="88"/>
      <c r="C2261" s="88"/>
      <c r="D2261" s="88"/>
      <c r="E2261" s="88"/>
      <c r="F2261" s="88"/>
      <c r="G2261" s="88"/>
      <c r="H2261" s="88"/>
      <c r="I2261" s="88"/>
      <c r="J2261" s="88"/>
      <c r="K2261" s="88"/>
    </row>
    <row r="2262" spans="2:11" hidden="1" x14ac:dyDescent="0.2">
      <c r="B2262" s="88"/>
      <c r="C2262" s="88"/>
      <c r="D2262" s="88"/>
      <c r="E2262" s="88"/>
      <c r="F2262" s="88"/>
      <c r="G2262" s="88"/>
      <c r="H2262" s="88"/>
      <c r="I2262" s="88"/>
      <c r="J2262" s="88"/>
      <c r="K2262" s="88"/>
    </row>
    <row r="2263" spans="2:11" hidden="1" x14ac:dyDescent="0.2">
      <c r="B2263" s="88"/>
      <c r="C2263" s="88"/>
      <c r="D2263" s="88"/>
      <c r="E2263" s="88"/>
      <c r="F2263" s="88"/>
      <c r="G2263" s="88"/>
      <c r="H2263" s="88"/>
      <c r="I2263" s="88"/>
      <c r="J2263" s="88"/>
      <c r="K2263" s="88"/>
    </row>
    <row r="2264" spans="2:11" hidden="1" x14ac:dyDescent="0.2">
      <c r="B2264" s="88"/>
      <c r="C2264" s="88"/>
      <c r="D2264" s="88"/>
      <c r="E2264" s="88"/>
      <c r="F2264" s="88"/>
      <c r="G2264" s="88"/>
      <c r="H2264" s="88"/>
      <c r="I2264" s="88"/>
      <c r="J2264" s="88"/>
      <c r="K2264" s="88"/>
    </row>
    <row r="2265" spans="2:11" hidden="1" x14ac:dyDescent="0.2">
      <c r="B2265" s="88"/>
      <c r="C2265" s="88"/>
      <c r="D2265" s="88"/>
      <c r="E2265" s="88"/>
      <c r="F2265" s="88"/>
      <c r="G2265" s="88"/>
      <c r="H2265" s="88"/>
      <c r="I2265" s="88"/>
      <c r="J2265" s="88"/>
      <c r="K2265" s="88"/>
    </row>
    <row r="2266" spans="2:11" hidden="1" x14ac:dyDescent="0.2">
      <c r="B2266" s="88"/>
      <c r="C2266" s="88"/>
      <c r="D2266" s="88"/>
      <c r="E2266" s="88"/>
      <c r="F2266" s="88"/>
      <c r="G2266" s="88"/>
      <c r="H2266" s="88"/>
      <c r="I2266" s="88"/>
      <c r="J2266" s="88"/>
      <c r="K2266" s="88"/>
    </row>
    <row r="2267" spans="2:11" hidden="1" x14ac:dyDescent="0.2">
      <c r="B2267" s="88"/>
      <c r="C2267" s="88"/>
      <c r="D2267" s="88"/>
      <c r="E2267" s="88"/>
      <c r="F2267" s="88"/>
      <c r="G2267" s="88"/>
      <c r="H2267" s="88"/>
      <c r="I2267" s="88"/>
      <c r="J2267" s="88"/>
      <c r="K2267" s="88"/>
    </row>
    <row r="2268" spans="2:11" hidden="1" x14ac:dyDescent="0.2">
      <c r="B2268" s="88"/>
      <c r="C2268" s="88"/>
      <c r="D2268" s="88"/>
      <c r="E2268" s="88"/>
      <c r="F2268" s="88"/>
      <c r="G2268" s="88"/>
      <c r="H2268" s="88"/>
      <c r="I2268" s="88"/>
      <c r="J2268" s="88"/>
      <c r="K2268" s="88"/>
    </row>
    <row r="2269" spans="2:11" hidden="1" x14ac:dyDescent="0.2">
      <c r="B2269" s="88"/>
      <c r="C2269" s="88"/>
      <c r="D2269" s="88"/>
      <c r="E2269" s="88"/>
      <c r="F2269" s="88"/>
      <c r="G2269" s="88"/>
      <c r="H2269" s="88"/>
      <c r="I2269" s="88"/>
      <c r="J2269" s="88"/>
      <c r="K2269" s="88"/>
    </row>
    <row r="2270" spans="2:11" hidden="1" x14ac:dyDescent="0.2">
      <c r="B2270" s="88"/>
      <c r="C2270" s="88"/>
      <c r="D2270" s="88"/>
      <c r="E2270" s="88"/>
      <c r="F2270" s="88"/>
      <c r="G2270" s="88"/>
      <c r="H2270" s="88"/>
      <c r="I2270" s="88"/>
      <c r="J2270" s="88"/>
      <c r="K2270" s="88"/>
    </row>
    <row r="2271" spans="2:11" hidden="1" x14ac:dyDescent="0.2">
      <c r="B2271" s="88"/>
      <c r="C2271" s="88"/>
      <c r="D2271" s="88"/>
      <c r="E2271" s="88"/>
      <c r="F2271" s="88"/>
      <c r="G2271" s="88"/>
      <c r="H2271" s="88"/>
      <c r="I2271" s="88"/>
      <c r="J2271" s="88"/>
      <c r="K2271" s="88"/>
    </row>
    <row r="2272" spans="2:11" hidden="1" x14ac:dyDescent="0.2">
      <c r="B2272" s="88"/>
      <c r="C2272" s="88"/>
      <c r="D2272" s="88"/>
      <c r="E2272" s="88"/>
      <c r="F2272" s="88"/>
      <c r="G2272" s="88"/>
      <c r="H2272" s="88"/>
      <c r="I2272" s="88"/>
      <c r="J2272" s="88"/>
      <c r="K2272" s="88"/>
    </row>
    <row r="2273" spans="2:11" hidden="1" x14ac:dyDescent="0.2">
      <c r="B2273" s="88"/>
      <c r="C2273" s="88"/>
      <c r="D2273" s="88"/>
      <c r="E2273" s="88"/>
      <c r="F2273" s="88"/>
      <c r="G2273" s="88"/>
      <c r="H2273" s="88"/>
      <c r="I2273" s="88"/>
      <c r="J2273" s="88"/>
      <c r="K2273" s="88"/>
    </row>
    <row r="2274" spans="2:11" hidden="1" x14ac:dyDescent="0.2">
      <c r="B2274" s="88"/>
      <c r="C2274" s="88"/>
      <c r="D2274" s="88"/>
      <c r="E2274" s="88"/>
      <c r="F2274" s="88"/>
      <c r="G2274" s="88"/>
      <c r="H2274" s="88"/>
      <c r="I2274" s="88"/>
      <c r="J2274" s="88"/>
      <c r="K2274" s="88"/>
    </row>
    <row r="2275" spans="2:11" hidden="1" x14ac:dyDescent="0.2">
      <c r="B2275" s="88"/>
      <c r="C2275" s="88"/>
      <c r="D2275" s="88"/>
      <c r="E2275" s="88"/>
      <c r="F2275" s="88"/>
      <c r="G2275" s="88"/>
      <c r="H2275" s="88"/>
      <c r="I2275" s="88"/>
      <c r="J2275" s="88"/>
      <c r="K2275" s="88"/>
    </row>
    <row r="2276" spans="2:11" hidden="1" x14ac:dyDescent="0.2">
      <c r="B2276" s="88"/>
      <c r="C2276" s="88"/>
      <c r="D2276" s="88"/>
      <c r="E2276" s="88"/>
      <c r="F2276" s="88"/>
      <c r="G2276" s="88"/>
      <c r="H2276" s="88"/>
      <c r="I2276" s="88"/>
      <c r="J2276" s="88"/>
      <c r="K2276" s="88"/>
    </row>
    <row r="2277" spans="2:11" hidden="1" x14ac:dyDescent="0.2">
      <c r="B2277" s="88"/>
      <c r="C2277" s="88"/>
      <c r="D2277" s="88"/>
      <c r="E2277" s="88"/>
      <c r="F2277" s="88"/>
      <c r="G2277" s="88"/>
      <c r="H2277" s="88"/>
      <c r="I2277" s="88"/>
      <c r="J2277" s="88"/>
      <c r="K2277" s="88"/>
    </row>
    <row r="2278" spans="2:11" hidden="1" x14ac:dyDescent="0.2">
      <c r="B2278" s="88"/>
      <c r="C2278" s="88"/>
      <c r="D2278" s="88"/>
      <c r="E2278" s="88"/>
      <c r="F2278" s="88"/>
      <c r="G2278" s="88"/>
      <c r="H2278" s="88"/>
      <c r="I2278" s="88"/>
      <c r="J2278" s="88"/>
      <c r="K2278" s="88"/>
    </row>
    <row r="2279" spans="2:11" hidden="1" x14ac:dyDescent="0.2">
      <c r="B2279" s="88"/>
      <c r="C2279" s="88"/>
      <c r="D2279" s="88"/>
      <c r="E2279" s="88"/>
      <c r="F2279" s="88"/>
      <c r="G2279" s="88"/>
      <c r="H2279" s="88"/>
      <c r="I2279" s="88"/>
      <c r="J2279" s="88"/>
      <c r="K2279" s="88"/>
    </row>
    <row r="2280" spans="2:11" hidden="1" x14ac:dyDescent="0.2">
      <c r="B2280" s="88"/>
      <c r="C2280" s="88"/>
      <c r="D2280" s="88"/>
      <c r="E2280" s="88"/>
      <c r="F2280" s="88"/>
      <c r="G2280" s="88"/>
      <c r="H2280" s="88"/>
      <c r="I2280" s="88"/>
      <c r="J2280" s="88"/>
      <c r="K2280" s="88"/>
    </row>
    <row r="2281" spans="2:11" hidden="1" x14ac:dyDescent="0.2">
      <c r="B2281" s="88"/>
      <c r="C2281" s="88"/>
      <c r="D2281" s="88"/>
      <c r="E2281" s="88"/>
      <c r="F2281" s="88"/>
      <c r="G2281" s="88"/>
      <c r="H2281" s="88"/>
      <c r="I2281" s="88"/>
      <c r="J2281" s="88"/>
      <c r="K2281" s="88"/>
    </row>
    <row r="2282" spans="2:11" hidden="1" x14ac:dyDescent="0.2">
      <c r="B2282" s="88"/>
      <c r="C2282" s="88"/>
      <c r="D2282" s="88"/>
      <c r="E2282" s="88"/>
      <c r="F2282" s="88"/>
      <c r="G2282" s="88"/>
      <c r="H2282" s="88"/>
      <c r="I2282" s="88"/>
      <c r="J2282" s="88"/>
      <c r="K2282" s="88"/>
    </row>
    <row r="2283" spans="2:11" hidden="1" x14ac:dyDescent="0.2">
      <c r="B2283" s="88"/>
      <c r="C2283" s="88"/>
      <c r="D2283" s="88"/>
      <c r="E2283" s="88"/>
      <c r="F2283" s="88"/>
      <c r="G2283" s="88"/>
      <c r="H2283" s="88"/>
      <c r="I2283" s="88"/>
      <c r="J2283" s="88"/>
      <c r="K2283" s="88"/>
    </row>
    <row r="2284" spans="2:11" hidden="1" x14ac:dyDescent="0.2">
      <c r="B2284" s="88"/>
      <c r="C2284" s="88"/>
      <c r="D2284" s="88"/>
      <c r="E2284" s="88"/>
      <c r="F2284" s="88"/>
      <c r="G2284" s="88"/>
      <c r="H2284" s="88"/>
      <c r="I2284" s="88"/>
      <c r="J2284" s="88"/>
      <c r="K2284" s="88"/>
    </row>
    <row r="2285" spans="2:11" hidden="1" x14ac:dyDescent="0.2">
      <c r="B2285" s="88"/>
      <c r="C2285" s="88"/>
      <c r="D2285" s="88"/>
      <c r="E2285" s="88"/>
      <c r="F2285" s="88"/>
      <c r="G2285" s="88"/>
      <c r="H2285" s="88"/>
      <c r="I2285" s="88"/>
      <c r="J2285" s="88"/>
      <c r="K2285" s="88"/>
    </row>
    <row r="2286" spans="2:11" hidden="1" x14ac:dyDescent="0.2">
      <c r="B2286" s="88"/>
      <c r="C2286" s="88"/>
      <c r="D2286" s="88"/>
      <c r="E2286" s="88"/>
      <c r="F2286" s="88"/>
      <c r="G2286" s="88"/>
      <c r="H2286" s="88"/>
      <c r="I2286" s="88"/>
      <c r="J2286" s="88"/>
      <c r="K2286" s="88"/>
    </row>
    <row r="2287" spans="2:11" hidden="1" x14ac:dyDescent="0.2">
      <c r="B2287" s="88"/>
      <c r="C2287" s="88"/>
      <c r="D2287" s="88"/>
      <c r="E2287" s="88"/>
      <c r="F2287" s="88"/>
      <c r="G2287" s="88"/>
      <c r="H2287" s="88"/>
      <c r="I2287" s="88"/>
      <c r="J2287" s="88"/>
      <c r="K2287" s="88"/>
    </row>
    <row r="2288" spans="2:11" hidden="1" x14ac:dyDescent="0.2">
      <c r="B2288" s="88"/>
      <c r="C2288" s="88"/>
      <c r="D2288" s="88"/>
      <c r="E2288" s="88"/>
      <c r="F2288" s="88"/>
      <c r="G2288" s="88"/>
      <c r="H2288" s="88"/>
      <c r="I2288" s="88"/>
      <c r="J2288" s="88"/>
      <c r="K2288" s="88"/>
    </row>
    <row r="2289" spans="2:11" hidden="1" x14ac:dyDescent="0.2">
      <c r="B2289" s="88"/>
      <c r="C2289" s="88"/>
      <c r="D2289" s="88"/>
      <c r="E2289" s="88"/>
      <c r="F2289" s="88"/>
      <c r="G2289" s="88"/>
      <c r="H2289" s="88"/>
      <c r="I2289" s="88"/>
      <c r="J2289" s="88"/>
      <c r="K2289" s="88"/>
    </row>
    <row r="2290" spans="2:11" hidden="1" x14ac:dyDescent="0.2">
      <c r="B2290" s="88"/>
      <c r="C2290" s="88"/>
      <c r="D2290" s="88"/>
      <c r="E2290" s="88"/>
      <c r="F2290" s="88"/>
      <c r="G2290" s="88"/>
      <c r="H2290" s="88"/>
      <c r="I2290" s="88"/>
      <c r="J2290" s="88"/>
      <c r="K2290" s="88"/>
    </row>
    <row r="2291" spans="2:11" hidden="1" x14ac:dyDescent="0.2">
      <c r="B2291" s="88"/>
      <c r="C2291" s="88"/>
      <c r="D2291" s="88"/>
      <c r="E2291" s="88"/>
      <c r="F2291" s="88"/>
      <c r="G2291" s="88"/>
      <c r="H2291" s="88"/>
      <c r="I2291" s="88"/>
      <c r="J2291" s="88"/>
      <c r="K2291" s="88"/>
    </row>
    <row r="2292" spans="2:11" hidden="1" x14ac:dyDescent="0.2">
      <c r="B2292" s="88"/>
      <c r="C2292" s="88"/>
      <c r="D2292" s="88"/>
      <c r="E2292" s="88"/>
      <c r="F2292" s="88"/>
      <c r="G2292" s="88"/>
      <c r="H2292" s="88"/>
      <c r="I2292" s="88"/>
      <c r="J2292" s="88"/>
      <c r="K2292" s="88"/>
    </row>
    <row r="2293" spans="2:11" hidden="1" x14ac:dyDescent="0.2">
      <c r="B2293" s="88"/>
      <c r="C2293" s="88"/>
      <c r="D2293" s="88"/>
      <c r="E2293" s="88"/>
      <c r="F2293" s="88"/>
      <c r="G2293" s="88"/>
      <c r="H2293" s="88"/>
      <c r="I2293" s="88"/>
      <c r="J2293" s="88"/>
      <c r="K2293" s="88"/>
    </row>
    <row r="2294" spans="2:11" hidden="1" x14ac:dyDescent="0.2">
      <c r="B2294" s="88"/>
      <c r="C2294" s="88"/>
      <c r="D2294" s="88"/>
      <c r="E2294" s="88"/>
      <c r="F2294" s="88"/>
      <c r="G2294" s="88"/>
      <c r="H2294" s="88"/>
      <c r="I2294" s="88"/>
      <c r="J2294" s="88"/>
      <c r="K2294" s="88"/>
    </row>
    <row r="2295" spans="2:11" hidden="1" x14ac:dyDescent="0.2">
      <c r="B2295" s="88"/>
      <c r="C2295" s="88"/>
      <c r="D2295" s="88"/>
      <c r="E2295" s="88"/>
      <c r="F2295" s="88"/>
      <c r="G2295" s="88"/>
      <c r="H2295" s="88"/>
      <c r="I2295" s="88"/>
      <c r="J2295" s="88"/>
      <c r="K2295" s="88"/>
    </row>
    <row r="2296" spans="2:11" hidden="1" x14ac:dyDescent="0.2">
      <c r="B2296" s="88"/>
      <c r="C2296" s="88"/>
      <c r="D2296" s="88"/>
      <c r="E2296" s="88"/>
      <c r="F2296" s="88"/>
      <c r="G2296" s="88"/>
      <c r="H2296" s="88"/>
      <c r="I2296" s="88"/>
      <c r="J2296" s="88"/>
      <c r="K2296" s="88"/>
    </row>
    <row r="2297" spans="2:11" hidden="1" x14ac:dyDescent="0.2">
      <c r="B2297" s="88"/>
      <c r="C2297" s="88"/>
      <c r="D2297" s="88"/>
      <c r="E2297" s="88"/>
      <c r="F2297" s="88"/>
      <c r="G2297" s="88"/>
      <c r="H2297" s="88"/>
      <c r="I2297" s="88"/>
      <c r="J2297" s="88"/>
      <c r="K2297" s="88"/>
    </row>
    <row r="2298" spans="2:11" hidden="1" x14ac:dyDescent="0.2">
      <c r="B2298" s="88"/>
      <c r="C2298" s="88"/>
      <c r="D2298" s="88"/>
      <c r="E2298" s="88"/>
      <c r="F2298" s="88"/>
      <c r="G2298" s="88"/>
      <c r="H2298" s="88"/>
      <c r="I2298" s="88"/>
      <c r="J2298" s="88"/>
      <c r="K2298" s="88"/>
    </row>
    <row r="2299" spans="2:11" hidden="1" x14ac:dyDescent="0.2">
      <c r="B2299" s="88"/>
      <c r="C2299" s="88"/>
      <c r="D2299" s="88"/>
      <c r="E2299" s="88"/>
      <c r="F2299" s="88"/>
      <c r="G2299" s="88"/>
      <c r="H2299" s="88"/>
      <c r="I2299" s="88"/>
      <c r="J2299" s="88"/>
      <c r="K2299" s="88"/>
    </row>
    <row r="2300" spans="2:11" hidden="1" x14ac:dyDescent="0.2">
      <c r="B2300" s="88"/>
      <c r="C2300" s="88"/>
      <c r="D2300" s="88"/>
      <c r="E2300" s="88"/>
      <c r="F2300" s="88"/>
      <c r="G2300" s="88"/>
      <c r="H2300" s="88"/>
      <c r="I2300" s="88"/>
      <c r="J2300" s="88"/>
      <c r="K2300" s="88"/>
    </row>
    <row r="2301" spans="2:11" hidden="1" x14ac:dyDescent="0.2">
      <c r="B2301" s="88"/>
      <c r="C2301" s="88"/>
      <c r="D2301" s="88"/>
      <c r="E2301" s="88"/>
      <c r="F2301" s="88"/>
      <c r="G2301" s="88"/>
      <c r="H2301" s="88"/>
      <c r="I2301" s="88"/>
      <c r="J2301" s="88"/>
      <c r="K2301" s="88"/>
    </row>
    <row r="2302" spans="2:11" hidden="1" x14ac:dyDescent="0.2">
      <c r="B2302" s="88"/>
      <c r="C2302" s="88"/>
      <c r="D2302" s="88"/>
      <c r="E2302" s="88"/>
      <c r="F2302" s="88"/>
      <c r="G2302" s="88"/>
      <c r="H2302" s="88"/>
      <c r="I2302" s="88"/>
      <c r="J2302" s="88"/>
      <c r="K2302" s="88"/>
    </row>
    <row r="2303" spans="2:11" hidden="1" x14ac:dyDescent="0.2">
      <c r="B2303" s="88"/>
      <c r="C2303" s="88"/>
      <c r="D2303" s="88"/>
      <c r="E2303" s="88"/>
      <c r="F2303" s="88"/>
      <c r="G2303" s="88"/>
      <c r="H2303" s="88"/>
      <c r="I2303" s="88"/>
      <c r="J2303" s="88"/>
      <c r="K2303" s="88"/>
    </row>
    <row r="2304" spans="2:11" hidden="1" x14ac:dyDescent="0.2">
      <c r="B2304" s="88"/>
      <c r="C2304" s="88"/>
      <c r="D2304" s="88"/>
      <c r="E2304" s="88"/>
      <c r="F2304" s="88"/>
      <c r="G2304" s="88"/>
      <c r="H2304" s="88"/>
      <c r="I2304" s="88"/>
      <c r="J2304" s="88"/>
      <c r="K2304" s="88"/>
    </row>
    <row r="2305" spans="2:11" hidden="1" x14ac:dyDescent="0.2">
      <c r="B2305" s="88"/>
      <c r="C2305" s="88"/>
      <c r="D2305" s="88"/>
      <c r="E2305" s="88"/>
      <c r="F2305" s="88"/>
      <c r="G2305" s="88"/>
      <c r="H2305" s="88"/>
      <c r="I2305" s="88"/>
      <c r="J2305" s="88"/>
      <c r="K2305" s="88"/>
    </row>
    <row r="2306" spans="2:11" hidden="1" x14ac:dyDescent="0.2">
      <c r="B2306" s="88"/>
      <c r="C2306" s="88"/>
      <c r="D2306" s="88"/>
      <c r="E2306" s="88"/>
      <c r="F2306" s="88"/>
      <c r="G2306" s="88"/>
      <c r="H2306" s="88"/>
      <c r="I2306" s="88"/>
      <c r="J2306" s="88"/>
      <c r="K2306" s="88"/>
    </row>
    <row r="2307" spans="2:11" hidden="1" x14ac:dyDescent="0.2">
      <c r="B2307" s="88"/>
      <c r="C2307" s="88"/>
      <c r="D2307" s="88"/>
      <c r="E2307" s="88"/>
      <c r="F2307" s="88"/>
      <c r="G2307" s="88"/>
      <c r="H2307" s="88"/>
      <c r="I2307" s="88"/>
      <c r="J2307" s="88"/>
      <c r="K2307" s="88"/>
    </row>
    <row r="2308" spans="2:11" hidden="1" x14ac:dyDescent="0.2">
      <c r="B2308" s="88"/>
      <c r="C2308" s="88"/>
      <c r="D2308" s="88"/>
      <c r="E2308" s="88"/>
      <c r="F2308" s="88"/>
      <c r="G2308" s="88"/>
      <c r="H2308" s="88"/>
      <c r="I2308" s="88"/>
      <c r="J2308" s="88"/>
      <c r="K2308" s="88"/>
    </row>
    <row r="2309" spans="2:11" hidden="1" x14ac:dyDescent="0.2">
      <c r="B2309" s="88"/>
      <c r="C2309" s="88"/>
      <c r="D2309" s="88"/>
      <c r="E2309" s="88"/>
      <c r="F2309" s="88"/>
      <c r="G2309" s="88"/>
      <c r="H2309" s="88"/>
      <c r="I2309" s="88"/>
      <c r="J2309" s="88"/>
      <c r="K2309" s="88"/>
    </row>
    <row r="2310" spans="2:11" hidden="1" x14ac:dyDescent="0.2">
      <c r="B2310" s="88"/>
      <c r="C2310" s="88"/>
      <c r="D2310" s="88"/>
      <c r="E2310" s="88"/>
      <c r="F2310" s="88"/>
      <c r="G2310" s="88"/>
      <c r="H2310" s="88"/>
      <c r="I2310" s="88"/>
      <c r="J2310" s="88"/>
      <c r="K2310" s="88"/>
    </row>
    <row r="2311" spans="2:11" hidden="1" x14ac:dyDescent="0.2">
      <c r="B2311" s="88"/>
      <c r="C2311" s="88"/>
      <c r="D2311" s="88"/>
      <c r="E2311" s="88"/>
      <c r="F2311" s="88"/>
      <c r="G2311" s="88"/>
      <c r="H2311" s="88"/>
      <c r="I2311" s="88"/>
      <c r="J2311" s="88"/>
      <c r="K2311" s="88"/>
    </row>
    <row r="2312" spans="2:11" hidden="1" x14ac:dyDescent="0.2">
      <c r="B2312" s="88"/>
      <c r="C2312" s="88"/>
      <c r="D2312" s="88"/>
      <c r="E2312" s="88"/>
      <c r="F2312" s="88"/>
      <c r="G2312" s="88"/>
      <c r="H2312" s="88"/>
      <c r="I2312" s="88"/>
      <c r="J2312" s="88"/>
      <c r="K2312" s="88"/>
    </row>
    <row r="2313" spans="2:11" hidden="1" x14ac:dyDescent="0.2">
      <c r="B2313" s="88"/>
      <c r="C2313" s="88"/>
      <c r="D2313" s="88"/>
      <c r="E2313" s="88"/>
      <c r="F2313" s="88"/>
      <c r="G2313" s="88"/>
      <c r="H2313" s="88"/>
      <c r="I2313" s="88"/>
      <c r="J2313" s="88"/>
      <c r="K2313" s="88"/>
    </row>
    <row r="2314" spans="2:11" hidden="1" x14ac:dyDescent="0.2">
      <c r="B2314" s="88"/>
      <c r="C2314" s="88"/>
      <c r="D2314" s="88"/>
      <c r="E2314" s="88"/>
      <c r="F2314" s="88"/>
      <c r="G2314" s="88"/>
      <c r="H2314" s="88"/>
      <c r="I2314" s="88"/>
      <c r="J2314" s="88"/>
      <c r="K2314" s="88"/>
    </row>
    <row r="2315" spans="2:11" hidden="1" x14ac:dyDescent="0.2">
      <c r="B2315" s="88"/>
      <c r="C2315" s="88"/>
      <c r="D2315" s="88"/>
      <c r="E2315" s="88"/>
      <c r="F2315" s="88"/>
      <c r="G2315" s="88"/>
      <c r="H2315" s="88"/>
      <c r="I2315" s="88"/>
      <c r="J2315" s="88"/>
      <c r="K2315" s="88"/>
    </row>
    <row r="2316" spans="2:11" hidden="1" x14ac:dyDescent="0.2">
      <c r="B2316" s="88"/>
      <c r="C2316" s="88"/>
      <c r="D2316" s="88"/>
      <c r="E2316" s="88"/>
      <c r="F2316" s="88"/>
      <c r="G2316" s="88"/>
      <c r="H2316" s="88"/>
      <c r="I2316" s="88"/>
      <c r="J2316" s="88"/>
      <c r="K2316" s="88"/>
    </row>
    <row r="2317" spans="2:11" hidden="1" x14ac:dyDescent="0.2">
      <c r="B2317" s="88"/>
      <c r="C2317" s="88"/>
      <c r="D2317" s="88"/>
      <c r="E2317" s="88"/>
      <c r="F2317" s="88"/>
      <c r="G2317" s="88"/>
      <c r="H2317" s="88"/>
      <c r="I2317" s="88"/>
      <c r="J2317" s="88"/>
      <c r="K2317" s="88"/>
    </row>
    <row r="2318" spans="2:11" hidden="1" x14ac:dyDescent="0.2">
      <c r="B2318" s="88"/>
      <c r="C2318" s="88"/>
      <c r="D2318" s="88"/>
      <c r="E2318" s="88"/>
      <c r="F2318" s="88"/>
      <c r="G2318" s="88"/>
      <c r="H2318" s="88"/>
      <c r="I2318" s="88"/>
      <c r="J2318" s="88"/>
      <c r="K2318" s="88"/>
    </row>
    <row r="2319" spans="2:11" hidden="1" x14ac:dyDescent="0.2">
      <c r="B2319" s="88"/>
      <c r="C2319" s="88"/>
      <c r="D2319" s="88"/>
      <c r="E2319" s="88"/>
      <c r="F2319" s="88"/>
      <c r="G2319" s="88"/>
      <c r="H2319" s="88"/>
      <c r="I2319" s="88"/>
      <c r="J2319" s="88"/>
      <c r="K2319" s="88"/>
    </row>
    <row r="2320" spans="2:11" hidden="1" x14ac:dyDescent="0.2">
      <c r="B2320" s="88"/>
      <c r="C2320" s="88"/>
      <c r="D2320" s="88"/>
      <c r="E2320" s="88"/>
      <c r="F2320" s="88"/>
      <c r="G2320" s="88"/>
      <c r="H2320" s="88"/>
      <c r="I2320" s="88"/>
      <c r="J2320" s="88"/>
      <c r="K2320" s="88"/>
    </row>
    <row r="2321" spans="2:11" hidden="1" x14ac:dyDescent="0.2">
      <c r="B2321" s="88"/>
      <c r="C2321" s="88"/>
      <c r="D2321" s="88"/>
      <c r="E2321" s="88"/>
      <c r="F2321" s="88"/>
      <c r="G2321" s="88"/>
      <c r="H2321" s="88"/>
      <c r="I2321" s="88"/>
      <c r="J2321" s="88"/>
      <c r="K2321" s="88"/>
    </row>
    <row r="2322" spans="2:11" hidden="1" x14ac:dyDescent="0.2">
      <c r="B2322" s="88"/>
      <c r="C2322" s="88"/>
      <c r="D2322" s="88"/>
      <c r="E2322" s="88"/>
      <c r="F2322" s="88"/>
      <c r="G2322" s="88"/>
      <c r="H2322" s="88"/>
      <c r="I2322" s="88"/>
      <c r="J2322" s="88"/>
      <c r="K2322" s="88"/>
    </row>
    <row r="2323" spans="2:11" hidden="1" x14ac:dyDescent="0.2">
      <c r="B2323" s="88"/>
      <c r="C2323" s="88"/>
      <c r="D2323" s="88"/>
      <c r="E2323" s="88"/>
      <c r="F2323" s="88"/>
      <c r="G2323" s="88"/>
      <c r="H2323" s="88"/>
      <c r="I2323" s="88"/>
      <c r="J2323" s="88"/>
      <c r="K2323" s="88"/>
    </row>
    <row r="2324" spans="2:11" hidden="1" x14ac:dyDescent="0.2">
      <c r="B2324" s="88"/>
      <c r="C2324" s="88"/>
      <c r="D2324" s="88"/>
      <c r="E2324" s="88"/>
      <c r="F2324" s="88"/>
      <c r="G2324" s="88"/>
      <c r="H2324" s="88"/>
      <c r="I2324" s="88"/>
      <c r="J2324" s="88"/>
      <c r="K2324" s="88"/>
    </row>
    <row r="2325" spans="2:11" hidden="1" x14ac:dyDescent="0.2">
      <c r="B2325" s="88"/>
      <c r="C2325" s="88"/>
      <c r="D2325" s="88"/>
      <c r="E2325" s="88"/>
      <c r="F2325" s="88"/>
      <c r="G2325" s="88"/>
      <c r="H2325" s="88"/>
      <c r="I2325" s="88"/>
      <c r="J2325" s="88"/>
      <c r="K2325" s="88"/>
    </row>
    <row r="2326" spans="2:11" hidden="1" x14ac:dyDescent="0.2">
      <c r="B2326" s="88"/>
      <c r="C2326" s="88"/>
      <c r="D2326" s="88"/>
      <c r="E2326" s="88"/>
      <c r="F2326" s="88"/>
      <c r="G2326" s="88"/>
      <c r="H2326" s="88"/>
      <c r="I2326" s="88"/>
      <c r="J2326" s="88"/>
      <c r="K2326" s="88"/>
    </row>
    <row r="2327" spans="2:11" hidden="1" x14ac:dyDescent="0.2">
      <c r="B2327" s="88"/>
      <c r="C2327" s="88"/>
      <c r="D2327" s="88"/>
      <c r="E2327" s="88"/>
      <c r="F2327" s="88"/>
      <c r="G2327" s="88"/>
      <c r="H2327" s="88"/>
      <c r="I2327" s="88"/>
      <c r="J2327" s="88"/>
      <c r="K2327" s="88"/>
    </row>
    <row r="2328" spans="2:11" hidden="1" x14ac:dyDescent="0.2">
      <c r="B2328" s="88"/>
      <c r="C2328" s="88"/>
      <c r="D2328" s="88"/>
      <c r="E2328" s="88"/>
      <c r="F2328" s="88"/>
      <c r="G2328" s="88"/>
      <c r="H2328" s="88"/>
      <c r="I2328" s="88"/>
      <c r="J2328" s="88"/>
      <c r="K2328" s="88"/>
    </row>
    <row r="2329" spans="2:11" hidden="1" x14ac:dyDescent="0.2">
      <c r="B2329" s="88"/>
      <c r="C2329" s="88"/>
      <c r="D2329" s="88"/>
      <c r="E2329" s="88"/>
      <c r="F2329" s="88"/>
      <c r="G2329" s="88"/>
      <c r="H2329" s="88"/>
      <c r="I2329" s="88"/>
      <c r="J2329" s="88"/>
      <c r="K2329" s="88"/>
    </row>
    <row r="2330" spans="2:11" hidden="1" x14ac:dyDescent="0.2">
      <c r="B2330" s="88"/>
      <c r="C2330" s="88"/>
      <c r="D2330" s="88"/>
      <c r="E2330" s="88"/>
      <c r="F2330" s="88"/>
      <c r="G2330" s="88"/>
      <c r="H2330" s="88"/>
      <c r="I2330" s="88"/>
      <c r="J2330" s="88"/>
      <c r="K2330" s="88"/>
    </row>
    <row r="2331" spans="2:11" hidden="1" x14ac:dyDescent="0.2">
      <c r="B2331" s="88"/>
      <c r="C2331" s="88"/>
      <c r="D2331" s="88"/>
      <c r="E2331" s="88"/>
      <c r="F2331" s="88"/>
      <c r="G2331" s="88"/>
      <c r="H2331" s="88"/>
      <c r="I2331" s="88"/>
      <c r="J2331" s="88"/>
      <c r="K2331" s="88"/>
    </row>
    <row r="2332" spans="2:11" hidden="1" x14ac:dyDescent="0.2">
      <c r="B2332" s="88"/>
      <c r="C2332" s="88"/>
      <c r="D2332" s="88"/>
      <c r="E2332" s="88"/>
      <c r="F2332" s="88"/>
      <c r="G2332" s="88"/>
      <c r="H2332" s="88"/>
      <c r="I2332" s="88"/>
      <c r="J2332" s="88"/>
      <c r="K2332" s="88"/>
    </row>
    <row r="2333" spans="2:11" hidden="1" x14ac:dyDescent="0.2">
      <c r="B2333" s="88"/>
      <c r="C2333" s="88"/>
      <c r="D2333" s="88"/>
      <c r="E2333" s="88"/>
      <c r="F2333" s="88"/>
      <c r="G2333" s="88"/>
      <c r="H2333" s="88"/>
      <c r="I2333" s="88"/>
      <c r="J2333" s="88"/>
      <c r="K2333" s="88"/>
    </row>
    <row r="2334" spans="2:11" hidden="1" x14ac:dyDescent="0.2">
      <c r="B2334" s="88"/>
      <c r="C2334" s="88"/>
      <c r="D2334" s="88"/>
      <c r="E2334" s="88"/>
      <c r="F2334" s="88"/>
      <c r="G2334" s="88"/>
      <c r="H2334" s="88"/>
      <c r="I2334" s="88"/>
      <c r="J2334" s="88"/>
      <c r="K2334" s="88"/>
    </row>
    <row r="2335" spans="2:11" hidden="1" x14ac:dyDescent="0.2">
      <c r="B2335" s="88"/>
      <c r="C2335" s="88"/>
      <c r="D2335" s="88"/>
      <c r="E2335" s="88"/>
      <c r="F2335" s="88"/>
      <c r="G2335" s="88"/>
      <c r="H2335" s="88"/>
      <c r="I2335" s="88"/>
      <c r="J2335" s="88"/>
      <c r="K2335" s="88"/>
    </row>
    <row r="2336" spans="2:11" hidden="1" x14ac:dyDescent="0.2">
      <c r="B2336" s="88"/>
      <c r="C2336" s="88"/>
      <c r="D2336" s="88"/>
      <c r="E2336" s="88"/>
      <c r="F2336" s="88"/>
      <c r="G2336" s="88"/>
      <c r="H2336" s="88"/>
      <c r="I2336" s="88"/>
      <c r="J2336" s="88"/>
      <c r="K2336" s="88"/>
    </row>
    <row r="2337" spans="2:11" hidden="1" x14ac:dyDescent="0.2">
      <c r="B2337" s="88"/>
      <c r="C2337" s="88"/>
      <c r="D2337" s="88"/>
      <c r="E2337" s="88"/>
      <c r="F2337" s="88"/>
      <c r="G2337" s="88"/>
      <c r="H2337" s="88"/>
      <c r="I2337" s="88"/>
      <c r="J2337" s="88"/>
      <c r="K2337" s="88"/>
    </row>
    <row r="2338" spans="2:11" hidden="1" x14ac:dyDescent="0.2">
      <c r="B2338" s="88"/>
      <c r="C2338" s="88"/>
      <c r="D2338" s="88"/>
      <c r="E2338" s="88"/>
      <c r="F2338" s="88"/>
      <c r="G2338" s="88"/>
      <c r="H2338" s="88"/>
      <c r="I2338" s="88"/>
      <c r="J2338" s="88"/>
      <c r="K2338" s="88"/>
    </row>
    <row r="2339" spans="2:11" hidden="1" x14ac:dyDescent="0.2">
      <c r="B2339" s="88"/>
      <c r="C2339" s="88"/>
      <c r="D2339" s="88"/>
      <c r="E2339" s="88"/>
      <c r="F2339" s="88"/>
      <c r="G2339" s="88"/>
      <c r="H2339" s="88"/>
      <c r="I2339" s="88"/>
      <c r="J2339" s="88"/>
      <c r="K2339" s="88"/>
    </row>
    <row r="2340" spans="2:11" hidden="1" x14ac:dyDescent="0.2">
      <c r="B2340" s="88"/>
      <c r="C2340" s="88"/>
      <c r="D2340" s="88"/>
      <c r="E2340" s="88"/>
      <c r="F2340" s="88"/>
      <c r="G2340" s="88"/>
      <c r="H2340" s="88"/>
      <c r="I2340" s="88"/>
      <c r="J2340" s="88"/>
      <c r="K2340" s="88"/>
    </row>
    <row r="2341" spans="2:11" hidden="1" x14ac:dyDescent="0.2">
      <c r="B2341" s="88"/>
      <c r="C2341" s="88"/>
      <c r="D2341" s="88"/>
      <c r="E2341" s="88"/>
      <c r="F2341" s="88"/>
      <c r="G2341" s="88"/>
      <c r="H2341" s="88"/>
      <c r="I2341" s="88"/>
      <c r="J2341" s="88"/>
      <c r="K2341" s="88"/>
    </row>
    <row r="2342" spans="2:11" hidden="1" x14ac:dyDescent="0.2">
      <c r="B2342" s="88"/>
      <c r="C2342" s="88"/>
      <c r="D2342" s="88"/>
      <c r="E2342" s="88"/>
      <c r="F2342" s="88"/>
      <c r="G2342" s="88"/>
      <c r="H2342" s="88"/>
      <c r="I2342" s="88"/>
      <c r="J2342" s="88"/>
      <c r="K2342" s="88"/>
    </row>
    <row r="2343" spans="2:11" hidden="1" x14ac:dyDescent="0.2">
      <c r="B2343" s="88"/>
      <c r="C2343" s="88"/>
      <c r="D2343" s="88"/>
      <c r="E2343" s="88"/>
      <c r="F2343" s="88"/>
      <c r="G2343" s="88"/>
      <c r="H2343" s="88"/>
      <c r="I2343" s="88"/>
      <c r="J2343" s="88"/>
      <c r="K2343" s="88"/>
    </row>
    <row r="2344" spans="2:11" hidden="1" x14ac:dyDescent="0.2">
      <c r="B2344" s="88"/>
      <c r="C2344" s="88"/>
      <c r="D2344" s="88"/>
      <c r="E2344" s="88"/>
      <c r="F2344" s="88"/>
      <c r="G2344" s="88"/>
      <c r="H2344" s="88"/>
      <c r="I2344" s="88"/>
      <c r="J2344" s="88"/>
      <c r="K2344" s="88"/>
    </row>
    <row r="2345" spans="2:11" hidden="1" x14ac:dyDescent="0.2">
      <c r="B2345" s="88"/>
      <c r="C2345" s="88"/>
      <c r="D2345" s="88"/>
      <c r="E2345" s="88"/>
      <c r="F2345" s="88"/>
      <c r="G2345" s="88"/>
      <c r="H2345" s="88"/>
      <c r="I2345" s="88"/>
      <c r="J2345" s="88"/>
      <c r="K2345" s="88"/>
    </row>
    <row r="2346" spans="2:11" hidden="1" x14ac:dyDescent="0.2">
      <c r="B2346" s="88"/>
      <c r="C2346" s="88"/>
      <c r="D2346" s="88"/>
      <c r="E2346" s="88"/>
      <c r="F2346" s="88"/>
      <c r="G2346" s="88"/>
      <c r="H2346" s="88"/>
      <c r="I2346" s="88"/>
      <c r="J2346" s="88"/>
      <c r="K2346" s="88"/>
    </row>
    <row r="2347" spans="2:11" hidden="1" x14ac:dyDescent="0.2">
      <c r="B2347" s="88"/>
      <c r="C2347" s="88"/>
      <c r="D2347" s="88"/>
      <c r="E2347" s="88"/>
      <c r="F2347" s="88"/>
      <c r="G2347" s="88"/>
      <c r="H2347" s="88"/>
      <c r="I2347" s="88"/>
      <c r="J2347" s="88"/>
      <c r="K2347" s="88"/>
    </row>
    <row r="2348" spans="2:11" hidden="1" x14ac:dyDescent="0.2">
      <c r="B2348" s="88"/>
      <c r="C2348" s="88"/>
      <c r="D2348" s="88"/>
      <c r="E2348" s="88"/>
      <c r="F2348" s="88"/>
      <c r="G2348" s="88"/>
      <c r="H2348" s="88"/>
      <c r="I2348" s="88"/>
      <c r="J2348" s="88"/>
      <c r="K2348" s="88"/>
    </row>
    <row r="2349" spans="2:11" hidden="1" x14ac:dyDescent="0.2">
      <c r="B2349" s="88"/>
      <c r="C2349" s="88"/>
      <c r="D2349" s="88"/>
      <c r="E2349" s="88"/>
      <c r="F2349" s="88"/>
      <c r="G2349" s="88"/>
      <c r="H2349" s="88"/>
      <c r="I2349" s="88"/>
      <c r="J2349" s="88"/>
      <c r="K2349" s="88"/>
    </row>
    <row r="2350" spans="2:11" hidden="1" x14ac:dyDescent="0.2">
      <c r="B2350" s="88"/>
      <c r="C2350" s="88"/>
      <c r="D2350" s="88"/>
      <c r="E2350" s="88"/>
      <c r="F2350" s="88"/>
      <c r="G2350" s="88"/>
      <c r="H2350" s="88"/>
      <c r="I2350" s="88"/>
      <c r="J2350" s="88"/>
      <c r="K2350" s="88"/>
    </row>
    <row r="2351" spans="2:11" hidden="1" x14ac:dyDescent="0.2">
      <c r="B2351" s="88"/>
      <c r="C2351" s="88"/>
      <c r="D2351" s="88"/>
      <c r="E2351" s="88"/>
      <c r="F2351" s="88"/>
      <c r="G2351" s="88"/>
      <c r="H2351" s="88"/>
      <c r="I2351" s="88"/>
      <c r="J2351" s="88"/>
      <c r="K2351" s="88"/>
    </row>
    <row r="2352" spans="2:11" hidden="1" x14ac:dyDescent="0.2">
      <c r="B2352" s="88"/>
      <c r="C2352" s="88"/>
      <c r="D2352" s="88"/>
      <c r="E2352" s="88"/>
      <c r="F2352" s="88"/>
      <c r="G2352" s="88"/>
      <c r="H2352" s="88"/>
      <c r="I2352" s="88"/>
      <c r="J2352" s="88"/>
      <c r="K2352" s="88"/>
    </row>
    <row r="2353" spans="2:11" hidden="1" x14ac:dyDescent="0.2">
      <c r="B2353" s="88"/>
      <c r="C2353" s="88"/>
      <c r="D2353" s="88"/>
      <c r="E2353" s="88"/>
      <c r="F2353" s="88"/>
      <c r="G2353" s="88"/>
      <c r="H2353" s="88"/>
      <c r="I2353" s="88"/>
      <c r="J2353" s="88"/>
      <c r="K2353" s="88"/>
    </row>
    <row r="2354" spans="2:11" hidden="1" x14ac:dyDescent="0.2">
      <c r="B2354" s="88"/>
      <c r="C2354" s="88"/>
      <c r="D2354" s="88"/>
      <c r="E2354" s="88"/>
      <c r="F2354" s="88"/>
      <c r="G2354" s="88"/>
      <c r="H2354" s="88"/>
      <c r="I2354" s="88"/>
      <c r="J2354" s="88"/>
      <c r="K2354" s="88"/>
    </row>
    <row r="2355" spans="2:11" hidden="1" x14ac:dyDescent="0.2">
      <c r="B2355" s="88"/>
      <c r="C2355" s="88"/>
      <c r="D2355" s="88"/>
      <c r="E2355" s="88"/>
      <c r="F2355" s="88"/>
      <c r="G2355" s="88"/>
      <c r="H2355" s="88"/>
      <c r="I2355" s="88"/>
      <c r="J2355" s="88"/>
      <c r="K2355" s="88"/>
    </row>
    <row r="2356" spans="2:11" hidden="1" x14ac:dyDescent="0.2">
      <c r="B2356" s="88"/>
      <c r="C2356" s="88"/>
      <c r="D2356" s="88"/>
      <c r="E2356" s="88"/>
      <c r="F2356" s="88"/>
      <c r="G2356" s="88"/>
      <c r="H2356" s="88"/>
      <c r="I2356" s="88"/>
      <c r="J2356" s="88"/>
      <c r="K2356" s="88"/>
    </row>
    <row r="2357" spans="2:11" hidden="1" x14ac:dyDescent="0.2">
      <c r="B2357" s="88"/>
      <c r="C2357" s="88"/>
      <c r="D2357" s="88"/>
      <c r="E2357" s="88"/>
      <c r="F2357" s="88"/>
      <c r="G2357" s="88"/>
      <c r="H2357" s="88"/>
      <c r="I2357" s="88"/>
      <c r="J2357" s="88"/>
      <c r="K2357" s="88"/>
    </row>
    <row r="2358" spans="2:11" hidden="1" x14ac:dyDescent="0.2">
      <c r="B2358" s="88"/>
      <c r="C2358" s="88"/>
      <c r="D2358" s="88"/>
      <c r="E2358" s="88"/>
      <c r="F2358" s="88"/>
      <c r="G2358" s="88"/>
      <c r="H2358" s="88"/>
      <c r="I2358" s="88"/>
      <c r="J2358" s="88"/>
      <c r="K2358" s="88"/>
    </row>
    <row r="2359" spans="2:11" hidden="1" x14ac:dyDescent="0.2">
      <c r="B2359" s="88"/>
      <c r="C2359" s="88"/>
      <c r="D2359" s="88"/>
      <c r="E2359" s="88"/>
      <c r="F2359" s="88"/>
      <c r="G2359" s="88"/>
      <c r="H2359" s="88"/>
      <c r="I2359" s="88"/>
      <c r="J2359" s="88"/>
      <c r="K2359" s="88"/>
    </row>
    <row r="2360" spans="2:11" hidden="1" x14ac:dyDescent="0.2">
      <c r="B2360" s="88"/>
      <c r="C2360" s="88"/>
      <c r="D2360" s="88"/>
      <c r="E2360" s="88"/>
      <c r="F2360" s="88"/>
      <c r="G2360" s="88"/>
      <c r="H2360" s="88"/>
      <c r="I2360" s="88"/>
      <c r="J2360" s="88"/>
      <c r="K2360" s="88"/>
    </row>
    <row r="2361" spans="2:11" hidden="1" x14ac:dyDescent="0.2">
      <c r="B2361" s="88"/>
      <c r="C2361" s="88"/>
      <c r="D2361" s="88"/>
      <c r="E2361" s="88"/>
      <c r="F2361" s="88"/>
      <c r="G2361" s="88"/>
      <c r="H2361" s="88"/>
      <c r="I2361" s="88"/>
      <c r="J2361" s="88"/>
      <c r="K2361" s="88"/>
    </row>
    <row r="2362" spans="2:11" hidden="1" x14ac:dyDescent="0.2">
      <c r="B2362" s="88"/>
      <c r="C2362" s="88"/>
      <c r="D2362" s="88"/>
      <c r="E2362" s="88"/>
      <c r="F2362" s="88"/>
      <c r="G2362" s="88"/>
      <c r="H2362" s="88"/>
      <c r="I2362" s="88"/>
      <c r="J2362" s="88"/>
      <c r="K2362" s="88"/>
    </row>
    <row r="2363" spans="2:11" hidden="1" x14ac:dyDescent="0.2">
      <c r="B2363" s="88"/>
      <c r="C2363" s="88"/>
      <c r="D2363" s="88"/>
      <c r="E2363" s="88"/>
      <c r="F2363" s="88"/>
      <c r="G2363" s="88"/>
      <c r="H2363" s="88"/>
      <c r="I2363" s="88"/>
      <c r="J2363" s="88"/>
      <c r="K2363" s="88"/>
    </row>
    <row r="2364" spans="2:11" hidden="1" x14ac:dyDescent="0.2">
      <c r="B2364" s="88"/>
      <c r="C2364" s="88"/>
      <c r="D2364" s="88"/>
      <c r="E2364" s="88"/>
      <c r="F2364" s="88"/>
      <c r="G2364" s="88"/>
      <c r="H2364" s="88"/>
      <c r="I2364" s="88"/>
      <c r="J2364" s="88"/>
      <c r="K2364" s="88"/>
    </row>
    <row r="2365" spans="2:11" hidden="1" x14ac:dyDescent="0.2">
      <c r="B2365" s="88"/>
      <c r="C2365" s="88"/>
      <c r="D2365" s="88"/>
      <c r="E2365" s="88"/>
      <c r="F2365" s="88"/>
      <c r="G2365" s="88"/>
      <c r="H2365" s="88"/>
      <c r="I2365" s="88"/>
      <c r="J2365" s="88"/>
      <c r="K2365" s="88"/>
    </row>
    <row r="2366" spans="2:11" hidden="1" x14ac:dyDescent="0.2">
      <c r="B2366" s="88"/>
      <c r="C2366" s="88"/>
      <c r="D2366" s="88"/>
      <c r="E2366" s="88"/>
      <c r="F2366" s="88"/>
      <c r="G2366" s="88"/>
      <c r="H2366" s="88"/>
      <c r="I2366" s="88"/>
      <c r="J2366" s="88"/>
      <c r="K2366" s="88"/>
    </row>
    <row r="2367" spans="2:11" hidden="1" x14ac:dyDescent="0.2">
      <c r="B2367" s="88"/>
      <c r="C2367" s="88"/>
      <c r="D2367" s="88"/>
      <c r="E2367" s="88"/>
      <c r="F2367" s="88"/>
      <c r="G2367" s="88"/>
      <c r="H2367" s="88"/>
      <c r="I2367" s="88"/>
      <c r="J2367" s="88"/>
      <c r="K2367" s="88"/>
    </row>
    <row r="2368" spans="2:11" hidden="1" x14ac:dyDescent="0.2">
      <c r="B2368" s="88"/>
      <c r="C2368" s="88"/>
      <c r="D2368" s="88"/>
      <c r="E2368" s="88"/>
      <c r="F2368" s="88"/>
      <c r="G2368" s="88"/>
      <c r="H2368" s="88"/>
      <c r="I2368" s="88"/>
      <c r="J2368" s="88"/>
      <c r="K2368" s="88"/>
    </row>
    <row r="2369" spans="2:11" hidden="1" x14ac:dyDescent="0.2">
      <c r="B2369" s="88"/>
      <c r="C2369" s="88"/>
      <c r="D2369" s="88"/>
      <c r="E2369" s="88"/>
      <c r="F2369" s="88"/>
      <c r="G2369" s="88"/>
      <c r="H2369" s="88"/>
      <c r="I2369" s="88"/>
      <c r="J2369" s="88"/>
      <c r="K2369" s="88"/>
    </row>
    <row r="2370" spans="2:11" hidden="1" x14ac:dyDescent="0.2">
      <c r="B2370" s="88"/>
      <c r="C2370" s="88"/>
      <c r="D2370" s="88"/>
      <c r="E2370" s="88"/>
      <c r="F2370" s="88"/>
      <c r="G2370" s="88"/>
      <c r="H2370" s="88"/>
      <c r="I2370" s="88"/>
      <c r="J2370" s="88"/>
      <c r="K2370" s="88"/>
    </row>
    <row r="2371" spans="2:11" hidden="1" x14ac:dyDescent="0.2">
      <c r="B2371" s="88"/>
      <c r="C2371" s="88"/>
      <c r="D2371" s="88"/>
      <c r="E2371" s="88"/>
      <c r="F2371" s="88"/>
      <c r="G2371" s="88"/>
      <c r="H2371" s="88"/>
      <c r="I2371" s="88"/>
      <c r="J2371" s="88"/>
      <c r="K2371" s="88"/>
    </row>
    <row r="2372" spans="2:11" hidden="1" x14ac:dyDescent="0.2">
      <c r="B2372" s="88"/>
      <c r="C2372" s="88"/>
      <c r="D2372" s="88"/>
      <c r="E2372" s="88"/>
      <c r="F2372" s="88"/>
      <c r="G2372" s="88"/>
      <c r="H2372" s="88"/>
      <c r="I2372" s="88"/>
      <c r="J2372" s="88"/>
      <c r="K2372" s="88"/>
    </row>
    <row r="2373" spans="2:11" hidden="1" x14ac:dyDescent="0.2">
      <c r="B2373" s="88"/>
      <c r="C2373" s="88"/>
      <c r="D2373" s="88"/>
      <c r="E2373" s="88"/>
      <c r="F2373" s="88"/>
      <c r="G2373" s="88"/>
      <c r="H2373" s="88"/>
      <c r="I2373" s="88"/>
      <c r="J2373" s="88"/>
      <c r="K2373" s="88"/>
    </row>
    <row r="2374" spans="2:11" hidden="1" x14ac:dyDescent="0.2">
      <c r="B2374" s="88"/>
      <c r="C2374" s="88"/>
      <c r="D2374" s="88"/>
      <c r="E2374" s="88"/>
      <c r="F2374" s="88"/>
      <c r="G2374" s="88"/>
      <c r="H2374" s="88"/>
      <c r="I2374" s="88"/>
      <c r="J2374" s="88"/>
      <c r="K2374" s="88"/>
    </row>
    <row r="2375" spans="2:11" hidden="1" x14ac:dyDescent="0.2">
      <c r="B2375" s="88"/>
      <c r="C2375" s="88"/>
      <c r="D2375" s="88"/>
      <c r="E2375" s="88"/>
      <c r="F2375" s="88"/>
      <c r="G2375" s="88"/>
      <c r="H2375" s="88"/>
      <c r="I2375" s="88"/>
      <c r="J2375" s="88"/>
      <c r="K2375" s="88"/>
    </row>
    <row r="2376" spans="2:11" hidden="1" x14ac:dyDescent="0.2">
      <c r="B2376" s="88"/>
      <c r="C2376" s="88"/>
      <c r="D2376" s="88"/>
      <c r="E2376" s="88"/>
      <c r="F2376" s="88"/>
      <c r="G2376" s="88"/>
      <c r="H2376" s="88"/>
      <c r="I2376" s="88"/>
      <c r="J2376" s="88"/>
      <c r="K2376" s="88"/>
    </row>
    <row r="2377" spans="2:11" hidden="1" x14ac:dyDescent="0.2">
      <c r="B2377" s="88"/>
      <c r="C2377" s="88"/>
      <c r="D2377" s="88"/>
      <c r="E2377" s="88"/>
      <c r="F2377" s="88"/>
      <c r="G2377" s="88"/>
      <c r="H2377" s="88"/>
      <c r="I2377" s="88"/>
      <c r="J2377" s="88"/>
      <c r="K2377" s="88"/>
    </row>
    <row r="2378" spans="2:11" hidden="1" x14ac:dyDescent="0.2">
      <c r="B2378" s="88"/>
      <c r="C2378" s="88"/>
      <c r="D2378" s="88"/>
      <c r="E2378" s="88"/>
      <c r="F2378" s="88"/>
      <c r="G2378" s="88"/>
      <c r="H2378" s="88"/>
      <c r="I2378" s="88"/>
      <c r="J2378" s="88"/>
      <c r="K2378" s="88"/>
    </row>
    <row r="2379" spans="2:11" hidden="1" x14ac:dyDescent="0.2">
      <c r="B2379" s="88"/>
      <c r="C2379" s="88"/>
      <c r="D2379" s="88"/>
      <c r="E2379" s="88"/>
      <c r="F2379" s="88"/>
      <c r="G2379" s="88"/>
      <c r="H2379" s="88"/>
      <c r="I2379" s="88"/>
      <c r="J2379" s="88"/>
      <c r="K2379" s="88"/>
    </row>
    <row r="2380" spans="2:11" hidden="1" x14ac:dyDescent="0.2">
      <c r="B2380" s="88"/>
      <c r="C2380" s="88"/>
      <c r="D2380" s="88"/>
      <c r="E2380" s="88"/>
      <c r="F2380" s="88"/>
      <c r="G2380" s="88"/>
      <c r="H2380" s="88"/>
      <c r="I2380" s="88"/>
      <c r="J2380" s="88"/>
      <c r="K2380" s="88"/>
    </row>
    <row r="2381" spans="2:11" hidden="1" x14ac:dyDescent="0.2">
      <c r="B2381" s="88"/>
      <c r="C2381" s="88"/>
      <c r="D2381" s="88"/>
      <c r="E2381" s="88"/>
      <c r="F2381" s="88"/>
      <c r="G2381" s="88"/>
      <c r="H2381" s="88"/>
      <c r="I2381" s="88"/>
      <c r="J2381" s="88"/>
      <c r="K2381" s="88"/>
    </row>
    <row r="2382" spans="2:11" hidden="1" x14ac:dyDescent="0.2">
      <c r="B2382" s="88"/>
      <c r="C2382" s="88"/>
      <c r="D2382" s="88"/>
      <c r="E2382" s="88"/>
      <c r="F2382" s="88"/>
      <c r="G2382" s="88"/>
      <c r="H2382" s="88"/>
      <c r="I2382" s="88"/>
      <c r="J2382" s="88"/>
      <c r="K2382" s="88"/>
    </row>
    <row r="2383" spans="2:11" hidden="1" x14ac:dyDescent="0.2">
      <c r="B2383" s="88"/>
      <c r="C2383" s="88"/>
      <c r="D2383" s="88"/>
      <c r="E2383" s="88"/>
      <c r="F2383" s="88"/>
      <c r="G2383" s="88"/>
      <c r="H2383" s="88"/>
      <c r="I2383" s="88"/>
      <c r="J2383" s="88"/>
      <c r="K2383" s="88"/>
    </row>
    <row r="2384" spans="2:11" hidden="1" x14ac:dyDescent="0.2">
      <c r="B2384" s="88"/>
      <c r="C2384" s="88"/>
      <c r="D2384" s="88"/>
      <c r="E2384" s="88"/>
      <c r="F2384" s="88"/>
      <c r="G2384" s="88"/>
      <c r="H2384" s="88"/>
      <c r="I2384" s="88"/>
      <c r="J2384" s="88"/>
      <c r="K2384" s="88"/>
    </row>
    <row r="2385" spans="2:11" hidden="1" x14ac:dyDescent="0.2">
      <c r="B2385" s="88"/>
      <c r="C2385" s="88"/>
      <c r="D2385" s="88"/>
      <c r="E2385" s="88"/>
      <c r="F2385" s="88"/>
      <c r="G2385" s="88"/>
      <c r="H2385" s="88"/>
      <c r="I2385" s="88"/>
      <c r="J2385" s="88"/>
      <c r="K2385" s="88"/>
    </row>
    <row r="2386" spans="2:11" hidden="1" x14ac:dyDescent="0.2">
      <c r="B2386" s="88"/>
      <c r="C2386" s="88"/>
      <c r="D2386" s="88"/>
      <c r="E2386" s="88"/>
      <c r="F2386" s="88"/>
      <c r="G2386" s="88"/>
      <c r="H2386" s="88"/>
      <c r="I2386" s="88"/>
      <c r="J2386" s="88"/>
      <c r="K2386" s="88"/>
    </row>
    <row r="2387" spans="2:11" hidden="1" x14ac:dyDescent="0.2">
      <c r="B2387" s="88"/>
      <c r="C2387" s="88"/>
      <c r="D2387" s="88"/>
      <c r="E2387" s="88"/>
      <c r="F2387" s="88"/>
      <c r="G2387" s="88"/>
      <c r="H2387" s="88"/>
      <c r="I2387" s="88"/>
      <c r="J2387" s="88"/>
      <c r="K2387" s="88"/>
    </row>
    <row r="2388" spans="2:11" hidden="1" x14ac:dyDescent="0.2">
      <c r="B2388" s="88"/>
      <c r="C2388" s="88"/>
      <c r="D2388" s="88"/>
      <c r="E2388" s="88"/>
      <c r="F2388" s="88"/>
      <c r="G2388" s="88"/>
      <c r="H2388" s="88"/>
      <c r="I2388" s="88"/>
      <c r="J2388" s="88"/>
      <c r="K2388" s="88"/>
    </row>
    <row r="2389" spans="2:11" hidden="1" x14ac:dyDescent="0.2">
      <c r="B2389" s="88"/>
      <c r="C2389" s="88"/>
      <c r="D2389" s="88"/>
      <c r="E2389" s="88"/>
      <c r="F2389" s="88"/>
      <c r="G2389" s="88"/>
      <c r="H2389" s="88"/>
      <c r="I2389" s="88"/>
      <c r="J2389" s="88"/>
      <c r="K2389" s="88"/>
    </row>
    <row r="2390" spans="2:11" hidden="1" x14ac:dyDescent="0.2">
      <c r="B2390" s="88"/>
      <c r="C2390" s="88"/>
      <c r="D2390" s="88"/>
      <c r="E2390" s="88"/>
      <c r="F2390" s="88"/>
      <c r="G2390" s="88"/>
      <c r="H2390" s="88"/>
      <c r="I2390" s="88"/>
      <c r="J2390" s="88"/>
      <c r="K2390" s="88"/>
    </row>
    <row r="2391" spans="2:11" hidden="1" x14ac:dyDescent="0.2">
      <c r="B2391" s="88"/>
      <c r="C2391" s="88"/>
      <c r="D2391" s="88"/>
      <c r="E2391" s="88"/>
      <c r="F2391" s="88"/>
      <c r="G2391" s="88"/>
      <c r="H2391" s="88"/>
      <c r="I2391" s="88"/>
      <c r="J2391" s="88"/>
      <c r="K2391" s="88"/>
    </row>
    <row r="2392" spans="2:11" hidden="1" x14ac:dyDescent="0.2">
      <c r="B2392" s="88"/>
      <c r="C2392" s="88"/>
      <c r="D2392" s="88"/>
      <c r="E2392" s="88"/>
      <c r="F2392" s="88"/>
      <c r="G2392" s="88"/>
      <c r="H2392" s="88"/>
      <c r="I2392" s="88"/>
      <c r="J2392" s="88"/>
      <c r="K2392" s="88"/>
    </row>
    <row r="2393" spans="2:11" hidden="1" x14ac:dyDescent="0.2">
      <c r="B2393" s="88"/>
      <c r="C2393" s="88"/>
      <c r="D2393" s="88"/>
      <c r="E2393" s="88"/>
      <c r="F2393" s="88"/>
      <c r="G2393" s="88"/>
      <c r="H2393" s="88"/>
      <c r="I2393" s="88"/>
      <c r="J2393" s="88"/>
      <c r="K2393" s="88"/>
    </row>
    <row r="2394" spans="2:11" hidden="1" x14ac:dyDescent="0.2">
      <c r="B2394" s="88"/>
      <c r="C2394" s="88"/>
      <c r="D2394" s="88"/>
      <c r="E2394" s="88"/>
      <c r="F2394" s="88"/>
      <c r="G2394" s="88"/>
      <c r="H2394" s="88"/>
      <c r="I2394" s="88"/>
      <c r="J2394" s="88"/>
      <c r="K2394" s="88"/>
    </row>
    <row r="2395" spans="2:11" hidden="1" x14ac:dyDescent="0.2">
      <c r="B2395" s="88"/>
      <c r="C2395" s="88"/>
      <c r="D2395" s="88"/>
      <c r="E2395" s="88"/>
      <c r="F2395" s="88"/>
      <c r="G2395" s="88"/>
      <c r="H2395" s="88"/>
      <c r="I2395" s="88"/>
      <c r="J2395" s="88"/>
      <c r="K2395" s="88"/>
    </row>
    <row r="2396" spans="2:11" hidden="1" x14ac:dyDescent="0.2">
      <c r="B2396" s="88"/>
      <c r="C2396" s="88"/>
      <c r="D2396" s="88"/>
      <c r="E2396" s="88"/>
      <c r="F2396" s="88"/>
      <c r="G2396" s="88"/>
      <c r="H2396" s="88"/>
      <c r="I2396" s="88"/>
      <c r="J2396" s="88"/>
      <c r="K2396" s="88"/>
    </row>
    <row r="2397" spans="2:11" hidden="1" x14ac:dyDescent="0.2">
      <c r="B2397" s="88"/>
      <c r="C2397" s="88"/>
      <c r="D2397" s="88"/>
      <c r="E2397" s="88"/>
      <c r="F2397" s="88"/>
      <c r="G2397" s="88"/>
      <c r="H2397" s="88"/>
      <c r="I2397" s="88"/>
      <c r="J2397" s="88"/>
      <c r="K2397" s="88"/>
    </row>
    <row r="2398" spans="2:11" hidden="1" x14ac:dyDescent="0.2">
      <c r="B2398" s="88"/>
      <c r="C2398" s="88"/>
      <c r="D2398" s="88"/>
      <c r="E2398" s="88"/>
      <c r="F2398" s="88"/>
      <c r="G2398" s="88"/>
      <c r="H2398" s="88"/>
      <c r="I2398" s="88"/>
      <c r="J2398" s="88"/>
      <c r="K2398" s="88"/>
    </row>
    <row r="2399" spans="2:11" hidden="1" x14ac:dyDescent="0.2">
      <c r="B2399" s="88"/>
      <c r="C2399" s="88"/>
      <c r="D2399" s="88"/>
      <c r="E2399" s="88"/>
      <c r="F2399" s="88"/>
      <c r="G2399" s="88"/>
      <c r="H2399" s="88"/>
      <c r="I2399" s="88"/>
      <c r="J2399" s="88"/>
      <c r="K2399" s="88"/>
    </row>
    <row r="2400" spans="2:11" hidden="1" x14ac:dyDescent="0.2">
      <c r="B2400" s="88"/>
      <c r="C2400" s="88"/>
      <c r="D2400" s="88"/>
      <c r="E2400" s="88"/>
      <c r="F2400" s="88"/>
      <c r="G2400" s="88"/>
      <c r="H2400" s="88"/>
      <c r="I2400" s="88"/>
      <c r="J2400" s="88"/>
      <c r="K2400" s="88"/>
    </row>
    <row r="2401" spans="2:11" hidden="1" x14ac:dyDescent="0.2">
      <c r="B2401" s="88"/>
      <c r="C2401" s="88"/>
      <c r="D2401" s="88"/>
      <c r="E2401" s="88"/>
      <c r="F2401" s="88"/>
      <c r="G2401" s="88"/>
      <c r="H2401" s="88"/>
      <c r="I2401" s="88"/>
      <c r="J2401" s="88"/>
      <c r="K2401" s="88"/>
    </row>
    <row r="2402" spans="2:11" hidden="1" x14ac:dyDescent="0.2">
      <c r="B2402" s="88"/>
      <c r="C2402" s="88"/>
      <c r="D2402" s="88"/>
      <c r="E2402" s="88"/>
      <c r="F2402" s="88"/>
      <c r="G2402" s="88"/>
      <c r="H2402" s="88"/>
      <c r="I2402" s="88"/>
      <c r="J2402" s="88"/>
      <c r="K2402" s="88"/>
    </row>
    <row r="2403" spans="2:11" hidden="1" x14ac:dyDescent="0.2">
      <c r="B2403" s="88"/>
      <c r="C2403" s="88"/>
      <c r="D2403" s="88"/>
      <c r="E2403" s="88"/>
      <c r="F2403" s="88"/>
      <c r="G2403" s="88"/>
      <c r="H2403" s="88"/>
      <c r="I2403" s="88"/>
      <c r="J2403" s="88"/>
      <c r="K2403" s="88"/>
    </row>
    <row r="2404" spans="2:11" hidden="1" x14ac:dyDescent="0.2">
      <c r="B2404" s="88"/>
      <c r="C2404" s="88"/>
      <c r="D2404" s="88"/>
      <c r="E2404" s="88"/>
      <c r="F2404" s="88"/>
      <c r="G2404" s="88"/>
      <c r="H2404" s="88"/>
      <c r="I2404" s="88"/>
      <c r="J2404" s="88"/>
      <c r="K2404" s="88"/>
    </row>
    <row r="2405" spans="2:11" hidden="1" x14ac:dyDescent="0.2">
      <c r="B2405" s="88"/>
      <c r="C2405" s="88"/>
      <c r="D2405" s="88"/>
      <c r="E2405" s="88"/>
      <c r="F2405" s="88"/>
      <c r="G2405" s="88"/>
      <c r="H2405" s="88"/>
      <c r="I2405" s="88"/>
      <c r="J2405" s="88"/>
      <c r="K2405" s="88"/>
    </row>
    <row r="2406" spans="2:11" hidden="1" x14ac:dyDescent="0.2">
      <c r="B2406" s="88"/>
      <c r="C2406" s="88"/>
      <c r="D2406" s="88"/>
      <c r="E2406" s="88"/>
      <c r="F2406" s="88"/>
      <c r="G2406" s="88"/>
      <c r="H2406" s="88"/>
      <c r="I2406" s="88"/>
      <c r="J2406" s="88"/>
      <c r="K2406" s="88"/>
    </row>
    <row r="2407" spans="2:11" hidden="1" x14ac:dyDescent="0.2">
      <c r="B2407" s="88"/>
      <c r="C2407" s="88"/>
      <c r="D2407" s="88"/>
      <c r="E2407" s="88"/>
      <c r="F2407" s="88"/>
      <c r="G2407" s="88"/>
      <c r="H2407" s="88"/>
      <c r="I2407" s="88"/>
      <c r="J2407" s="88"/>
      <c r="K2407" s="88"/>
    </row>
    <row r="2408" spans="2:11" hidden="1" x14ac:dyDescent="0.2">
      <c r="B2408" s="88"/>
      <c r="C2408" s="88"/>
      <c r="D2408" s="88"/>
      <c r="E2408" s="88"/>
      <c r="F2408" s="88"/>
      <c r="G2408" s="88"/>
      <c r="H2408" s="88"/>
      <c r="I2408" s="88"/>
      <c r="J2408" s="88"/>
      <c r="K2408" s="88"/>
    </row>
    <row r="2409" spans="2:11" hidden="1" x14ac:dyDescent="0.2">
      <c r="B2409" s="88"/>
      <c r="C2409" s="88"/>
      <c r="D2409" s="88"/>
      <c r="E2409" s="88"/>
      <c r="F2409" s="88"/>
      <c r="G2409" s="88"/>
      <c r="H2409" s="88"/>
      <c r="I2409" s="88"/>
      <c r="J2409" s="88"/>
      <c r="K2409" s="88"/>
    </row>
    <row r="2410" spans="2:11" hidden="1" x14ac:dyDescent="0.2">
      <c r="B2410" s="88"/>
      <c r="C2410" s="88"/>
      <c r="D2410" s="88"/>
      <c r="E2410" s="88"/>
      <c r="F2410" s="88"/>
      <c r="G2410" s="88"/>
      <c r="H2410" s="88"/>
      <c r="I2410" s="88"/>
      <c r="J2410" s="88"/>
      <c r="K2410" s="88"/>
    </row>
    <row r="2411" spans="2:11" hidden="1" x14ac:dyDescent="0.2">
      <c r="B2411" s="88"/>
      <c r="C2411" s="88"/>
      <c r="D2411" s="88"/>
      <c r="E2411" s="88"/>
      <c r="F2411" s="88"/>
      <c r="G2411" s="88"/>
      <c r="H2411" s="88"/>
      <c r="I2411" s="88"/>
      <c r="J2411" s="88"/>
      <c r="K2411" s="88"/>
    </row>
    <row r="2412" spans="2:11" hidden="1" x14ac:dyDescent="0.2">
      <c r="B2412" s="88"/>
      <c r="C2412" s="88"/>
      <c r="D2412" s="88"/>
      <c r="E2412" s="88"/>
      <c r="F2412" s="88"/>
      <c r="G2412" s="88"/>
      <c r="H2412" s="88"/>
      <c r="I2412" s="88"/>
      <c r="J2412" s="88"/>
      <c r="K2412" s="88"/>
    </row>
    <row r="2413" spans="2:11" hidden="1" x14ac:dyDescent="0.2">
      <c r="B2413" s="88"/>
      <c r="C2413" s="88"/>
      <c r="D2413" s="88"/>
      <c r="E2413" s="88"/>
      <c r="F2413" s="88"/>
      <c r="G2413" s="88"/>
      <c r="H2413" s="88"/>
      <c r="I2413" s="88"/>
      <c r="J2413" s="88"/>
      <c r="K2413" s="88"/>
    </row>
    <row r="2414" spans="2:11" hidden="1" x14ac:dyDescent="0.2">
      <c r="B2414" s="88"/>
      <c r="C2414" s="88"/>
      <c r="D2414" s="88"/>
      <c r="E2414" s="88"/>
      <c r="F2414" s="88"/>
      <c r="G2414" s="88"/>
      <c r="H2414" s="88"/>
      <c r="I2414" s="88"/>
      <c r="J2414" s="88"/>
      <c r="K2414" s="88"/>
    </row>
    <row r="2415" spans="2:11" hidden="1" x14ac:dyDescent="0.2">
      <c r="B2415" s="88"/>
      <c r="C2415" s="88"/>
      <c r="D2415" s="88"/>
      <c r="E2415" s="88"/>
      <c r="F2415" s="88"/>
      <c r="G2415" s="88"/>
      <c r="H2415" s="88"/>
      <c r="I2415" s="88"/>
      <c r="J2415" s="88"/>
      <c r="K2415" s="88"/>
    </row>
    <row r="2416" spans="2:11" hidden="1" x14ac:dyDescent="0.2">
      <c r="B2416" s="88"/>
      <c r="C2416" s="88"/>
      <c r="D2416" s="88"/>
      <c r="E2416" s="88"/>
      <c r="F2416" s="88"/>
      <c r="G2416" s="88"/>
      <c r="H2416" s="88"/>
      <c r="I2416" s="88"/>
      <c r="J2416" s="88"/>
      <c r="K2416" s="88"/>
    </row>
    <row r="2417" spans="2:11" hidden="1" x14ac:dyDescent="0.2">
      <c r="B2417" s="88"/>
      <c r="C2417" s="88"/>
      <c r="D2417" s="88"/>
      <c r="E2417" s="88"/>
      <c r="F2417" s="88"/>
      <c r="G2417" s="88"/>
      <c r="H2417" s="88"/>
      <c r="I2417" s="88"/>
      <c r="J2417" s="88"/>
      <c r="K2417" s="88"/>
    </row>
    <row r="2418" spans="2:11" hidden="1" x14ac:dyDescent="0.2">
      <c r="B2418" s="88"/>
      <c r="C2418" s="88"/>
      <c r="D2418" s="88"/>
      <c r="E2418" s="88"/>
      <c r="F2418" s="88"/>
      <c r="G2418" s="88"/>
      <c r="H2418" s="88"/>
      <c r="I2418" s="88"/>
      <c r="J2418" s="88"/>
      <c r="K2418" s="88"/>
    </row>
    <row r="2419" spans="2:11" hidden="1" x14ac:dyDescent="0.2">
      <c r="B2419" s="88"/>
      <c r="C2419" s="88"/>
      <c r="D2419" s="88"/>
      <c r="E2419" s="88"/>
      <c r="F2419" s="88"/>
      <c r="G2419" s="88"/>
      <c r="H2419" s="88"/>
      <c r="I2419" s="88"/>
      <c r="J2419" s="88"/>
      <c r="K2419" s="88"/>
    </row>
    <row r="2420" spans="2:11" hidden="1" x14ac:dyDescent="0.2">
      <c r="B2420" s="88"/>
      <c r="C2420" s="88"/>
      <c r="D2420" s="88"/>
      <c r="E2420" s="88"/>
      <c r="F2420" s="88"/>
      <c r="G2420" s="88"/>
      <c r="H2420" s="88"/>
      <c r="I2420" s="88"/>
      <c r="J2420" s="88"/>
      <c r="K2420" s="88"/>
    </row>
    <row r="2421" spans="2:11" hidden="1" x14ac:dyDescent="0.2">
      <c r="B2421" s="88"/>
      <c r="C2421" s="88"/>
      <c r="D2421" s="88"/>
      <c r="E2421" s="88"/>
      <c r="F2421" s="88"/>
      <c r="G2421" s="88"/>
      <c r="H2421" s="88"/>
      <c r="I2421" s="88"/>
      <c r="J2421" s="88"/>
      <c r="K2421" s="88"/>
    </row>
    <row r="2422" spans="2:11" hidden="1" x14ac:dyDescent="0.2">
      <c r="B2422" s="88"/>
      <c r="C2422" s="88"/>
      <c r="D2422" s="88"/>
      <c r="E2422" s="88"/>
      <c r="F2422" s="88"/>
      <c r="G2422" s="88"/>
      <c r="H2422" s="88"/>
      <c r="I2422" s="88"/>
      <c r="J2422" s="88"/>
      <c r="K2422" s="88"/>
    </row>
    <row r="2423" spans="2:11" hidden="1" x14ac:dyDescent="0.2">
      <c r="B2423" s="88"/>
      <c r="C2423" s="88"/>
      <c r="D2423" s="88"/>
      <c r="E2423" s="88"/>
      <c r="F2423" s="88"/>
      <c r="G2423" s="88"/>
      <c r="H2423" s="88"/>
      <c r="I2423" s="88"/>
      <c r="J2423" s="88"/>
      <c r="K2423" s="88"/>
    </row>
    <row r="2424" spans="2:11" hidden="1" x14ac:dyDescent="0.2">
      <c r="B2424" s="88"/>
      <c r="C2424" s="88"/>
      <c r="D2424" s="88"/>
      <c r="E2424" s="88"/>
      <c r="F2424" s="88"/>
      <c r="G2424" s="88"/>
      <c r="H2424" s="88"/>
      <c r="I2424" s="88"/>
      <c r="J2424" s="88"/>
      <c r="K2424" s="88"/>
    </row>
    <row r="2425" spans="2:11" hidden="1" x14ac:dyDescent="0.2">
      <c r="B2425" s="88"/>
      <c r="C2425" s="88"/>
      <c r="D2425" s="88"/>
      <c r="E2425" s="88"/>
      <c r="F2425" s="88"/>
      <c r="G2425" s="88"/>
      <c r="H2425" s="88"/>
      <c r="I2425" s="88"/>
      <c r="J2425" s="88"/>
      <c r="K2425" s="88"/>
    </row>
    <row r="2426" spans="2:11" hidden="1" x14ac:dyDescent="0.2">
      <c r="B2426" s="88"/>
      <c r="C2426" s="88"/>
      <c r="D2426" s="88"/>
      <c r="E2426" s="88"/>
      <c r="F2426" s="88"/>
      <c r="G2426" s="88"/>
      <c r="H2426" s="88"/>
      <c r="I2426" s="88"/>
      <c r="J2426" s="88"/>
      <c r="K2426" s="88"/>
    </row>
    <row r="2427" spans="2:11" hidden="1" x14ac:dyDescent="0.2">
      <c r="B2427" s="88"/>
      <c r="C2427" s="88"/>
      <c r="D2427" s="88"/>
      <c r="E2427" s="88"/>
      <c r="F2427" s="88"/>
      <c r="G2427" s="88"/>
      <c r="H2427" s="88"/>
      <c r="I2427" s="88"/>
      <c r="J2427" s="88"/>
      <c r="K2427" s="88"/>
    </row>
    <row r="2428" spans="2:11" hidden="1" x14ac:dyDescent="0.2">
      <c r="B2428" s="88"/>
      <c r="C2428" s="88"/>
      <c r="D2428" s="88"/>
      <c r="E2428" s="88"/>
      <c r="F2428" s="88"/>
      <c r="G2428" s="88"/>
      <c r="H2428" s="88"/>
      <c r="I2428" s="88"/>
      <c r="J2428" s="88"/>
      <c r="K2428" s="88"/>
    </row>
    <row r="2429" spans="2:11" hidden="1" x14ac:dyDescent="0.2">
      <c r="B2429" s="88"/>
      <c r="C2429" s="88"/>
      <c r="D2429" s="88"/>
      <c r="E2429" s="88"/>
      <c r="F2429" s="88"/>
      <c r="G2429" s="88"/>
      <c r="H2429" s="88"/>
      <c r="I2429" s="88"/>
      <c r="J2429" s="88"/>
      <c r="K2429" s="88"/>
    </row>
    <row r="2430" spans="2:11" hidden="1" x14ac:dyDescent="0.2">
      <c r="B2430" s="88"/>
      <c r="C2430" s="88"/>
      <c r="D2430" s="88"/>
      <c r="E2430" s="88"/>
      <c r="F2430" s="88"/>
      <c r="G2430" s="88"/>
      <c r="H2430" s="88"/>
      <c r="I2430" s="88"/>
      <c r="J2430" s="88"/>
      <c r="K2430" s="88"/>
    </row>
    <row r="2431" spans="2:11" hidden="1" x14ac:dyDescent="0.2">
      <c r="B2431" s="88"/>
      <c r="C2431" s="88"/>
      <c r="D2431" s="88"/>
      <c r="E2431" s="88"/>
      <c r="F2431" s="88"/>
      <c r="G2431" s="88"/>
      <c r="H2431" s="88"/>
      <c r="I2431" s="88"/>
      <c r="J2431" s="88"/>
      <c r="K2431" s="88"/>
    </row>
    <row r="2432" spans="2:11" hidden="1" x14ac:dyDescent="0.2">
      <c r="B2432" s="88"/>
      <c r="C2432" s="88"/>
      <c r="D2432" s="88"/>
      <c r="E2432" s="88"/>
      <c r="F2432" s="88"/>
      <c r="G2432" s="88"/>
      <c r="H2432" s="88"/>
      <c r="I2432" s="88"/>
      <c r="J2432" s="88"/>
      <c r="K2432" s="88"/>
    </row>
    <row r="2433" spans="2:11" hidden="1" x14ac:dyDescent="0.2">
      <c r="B2433" s="88"/>
      <c r="C2433" s="88"/>
      <c r="D2433" s="88"/>
      <c r="E2433" s="88"/>
      <c r="F2433" s="88"/>
      <c r="G2433" s="88"/>
      <c r="H2433" s="88"/>
      <c r="I2433" s="88"/>
      <c r="J2433" s="88"/>
      <c r="K2433" s="88"/>
    </row>
    <row r="2434" spans="2:11" hidden="1" x14ac:dyDescent="0.2">
      <c r="B2434" s="88"/>
      <c r="C2434" s="88"/>
      <c r="D2434" s="88"/>
      <c r="E2434" s="88"/>
      <c r="F2434" s="88"/>
      <c r="G2434" s="88"/>
      <c r="H2434" s="88"/>
      <c r="I2434" s="88"/>
      <c r="J2434" s="88"/>
      <c r="K2434" s="88"/>
    </row>
    <row r="2435" spans="2:11" hidden="1" x14ac:dyDescent="0.2">
      <c r="B2435" s="88"/>
      <c r="C2435" s="88"/>
      <c r="D2435" s="88"/>
      <c r="E2435" s="88"/>
      <c r="F2435" s="88"/>
      <c r="G2435" s="88"/>
      <c r="H2435" s="88"/>
      <c r="I2435" s="88"/>
      <c r="J2435" s="88"/>
      <c r="K2435" s="88"/>
    </row>
    <row r="2436" spans="2:11" hidden="1" x14ac:dyDescent="0.2">
      <c r="B2436" s="88"/>
      <c r="C2436" s="88"/>
      <c r="D2436" s="88"/>
      <c r="E2436" s="88"/>
      <c r="F2436" s="88"/>
      <c r="G2436" s="88"/>
      <c r="H2436" s="88"/>
      <c r="I2436" s="88"/>
      <c r="J2436" s="88"/>
      <c r="K2436" s="88"/>
    </row>
    <row r="2437" spans="2:11" hidden="1" x14ac:dyDescent="0.2">
      <c r="B2437" s="88"/>
      <c r="C2437" s="88"/>
      <c r="D2437" s="88"/>
      <c r="E2437" s="88"/>
      <c r="F2437" s="88"/>
      <c r="G2437" s="88"/>
      <c r="H2437" s="88"/>
      <c r="I2437" s="88"/>
      <c r="J2437" s="88"/>
      <c r="K2437" s="88"/>
    </row>
    <row r="2438" spans="2:11" hidden="1" x14ac:dyDescent="0.2">
      <c r="B2438" s="88"/>
      <c r="C2438" s="88"/>
      <c r="D2438" s="88"/>
      <c r="E2438" s="88"/>
      <c r="F2438" s="88"/>
      <c r="G2438" s="88"/>
      <c r="H2438" s="88"/>
      <c r="I2438" s="88"/>
      <c r="J2438" s="88"/>
      <c r="K2438" s="88"/>
    </row>
    <row r="2439" spans="2:11" hidden="1" x14ac:dyDescent="0.2">
      <c r="B2439" s="88"/>
      <c r="C2439" s="88"/>
      <c r="D2439" s="88"/>
      <c r="E2439" s="88"/>
      <c r="F2439" s="88"/>
      <c r="G2439" s="88"/>
      <c r="H2439" s="88"/>
      <c r="I2439" s="88"/>
      <c r="J2439" s="88"/>
      <c r="K2439" s="88"/>
    </row>
    <row r="2440" spans="2:11" hidden="1" x14ac:dyDescent="0.2">
      <c r="B2440" s="88"/>
      <c r="C2440" s="88"/>
      <c r="D2440" s="88"/>
      <c r="E2440" s="88"/>
      <c r="F2440" s="88"/>
      <c r="G2440" s="88"/>
      <c r="H2440" s="88"/>
      <c r="I2440" s="88"/>
      <c r="J2440" s="88"/>
      <c r="K2440" s="88"/>
    </row>
    <row r="2441" spans="2:11" hidden="1" x14ac:dyDescent="0.2">
      <c r="B2441" s="88"/>
      <c r="C2441" s="88"/>
      <c r="D2441" s="88"/>
      <c r="E2441" s="88"/>
      <c r="F2441" s="88"/>
      <c r="G2441" s="88"/>
      <c r="H2441" s="88"/>
      <c r="I2441" s="88"/>
      <c r="J2441" s="88"/>
      <c r="K2441" s="88"/>
    </row>
    <row r="2442" spans="2:11" hidden="1" x14ac:dyDescent="0.2">
      <c r="B2442" s="88"/>
      <c r="C2442" s="88"/>
      <c r="D2442" s="88"/>
      <c r="E2442" s="88"/>
      <c r="F2442" s="88"/>
      <c r="G2442" s="88"/>
      <c r="H2442" s="88"/>
      <c r="I2442" s="88"/>
      <c r="J2442" s="88"/>
      <c r="K2442" s="88"/>
    </row>
    <row r="2443" spans="2:11" hidden="1" x14ac:dyDescent="0.2">
      <c r="B2443" s="88"/>
      <c r="C2443" s="88"/>
      <c r="D2443" s="88"/>
      <c r="E2443" s="88"/>
      <c r="F2443" s="88"/>
      <c r="G2443" s="88"/>
      <c r="H2443" s="88"/>
      <c r="I2443" s="88"/>
      <c r="J2443" s="88"/>
      <c r="K2443" s="88"/>
    </row>
    <row r="2444" spans="2:11" hidden="1" x14ac:dyDescent="0.2">
      <c r="B2444" s="88"/>
      <c r="C2444" s="88"/>
      <c r="D2444" s="88"/>
      <c r="E2444" s="88"/>
      <c r="F2444" s="88"/>
      <c r="G2444" s="88"/>
      <c r="H2444" s="88"/>
      <c r="I2444" s="88"/>
      <c r="J2444" s="88"/>
      <c r="K2444" s="88"/>
    </row>
    <row r="2445" spans="2:11" hidden="1" x14ac:dyDescent="0.2">
      <c r="B2445" s="88"/>
      <c r="C2445" s="88"/>
      <c r="D2445" s="88"/>
      <c r="E2445" s="88"/>
      <c r="F2445" s="88"/>
      <c r="G2445" s="88"/>
      <c r="H2445" s="88"/>
      <c r="I2445" s="88"/>
      <c r="J2445" s="88"/>
      <c r="K2445" s="88"/>
    </row>
    <row r="2446" spans="2:11" hidden="1" x14ac:dyDescent="0.2">
      <c r="B2446" s="88"/>
      <c r="C2446" s="88"/>
      <c r="D2446" s="88"/>
      <c r="E2446" s="88"/>
      <c r="F2446" s="88"/>
      <c r="G2446" s="88"/>
      <c r="H2446" s="88"/>
      <c r="I2446" s="88"/>
      <c r="J2446" s="88"/>
      <c r="K2446" s="88"/>
    </row>
    <row r="2447" spans="2:11" hidden="1" x14ac:dyDescent="0.2">
      <c r="B2447" s="88"/>
      <c r="C2447" s="88"/>
      <c r="D2447" s="88"/>
      <c r="E2447" s="88"/>
      <c r="F2447" s="88"/>
      <c r="G2447" s="88"/>
      <c r="H2447" s="88"/>
      <c r="I2447" s="88"/>
      <c r="J2447" s="88"/>
      <c r="K2447" s="88"/>
    </row>
    <row r="2448" spans="2:11" hidden="1" x14ac:dyDescent="0.2">
      <c r="B2448" s="88"/>
      <c r="C2448" s="88"/>
      <c r="D2448" s="88"/>
      <c r="E2448" s="88"/>
      <c r="F2448" s="88"/>
      <c r="G2448" s="88"/>
      <c r="H2448" s="88"/>
      <c r="I2448" s="88"/>
      <c r="J2448" s="88"/>
      <c r="K2448" s="88"/>
    </row>
    <row r="2449" spans="2:11" hidden="1" x14ac:dyDescent="0.2">
      <c r="B2449" s="88"/>
      <c r="C2449" s="88"/>
      <c r="D2449" s="88"/>
      <c r="E2449" s="88"/>
      <c r="F2449" s="88"/>
      <c r="G2449" s="88"/>
      <c r="H2449" s="88"/>
      <c r="I2449" s="88"/>
      <c r="J2449" s="88"/>
      <c r="K2449" s="88"/>
    </row>
    <row r="2450" spans="2:11" hidden="1" x14ac:dyDescent="0.2">
      <c r="B2450" s="88"/>
      <c r="C2450" s="88"/>
      <c r="D2450" s="88"/>
      <c r="E2450" s="88"/>
      <c r="F2450" s="88"/>
      <c r="G2450" s="88"/>
      <c r="H2450" s="88"/>
      <c r="I2450" s="88"/>
      <c r="J2450" s="88"/>
      <c r="K2450" s="88"/>
    </row>
    <row r="2451" spans="2:11" hidden="1" x14ac:dyDescent="0.2">
      <c r="B2451" s="88"/>
      <c r="C2451" s="88"/>
      <c r="D2451" s="88"/>
      <c r="E2451" s="88"/>
      <c r="F2451" s="88"/>
      <c r="G2451" s="88"/>
      <c r="H2451" s="88"/>
      <c r="I2451" s="88"/>
      <c r="J2451" s="88"/>
      <c r="K2451" s="88"/>
    </row>
    <row r="2452" spans="2:11" hidden="1" x14ac:dyDescent="0.2">
      <c r="B2452" s="88"/>
      <c r="C2452" s="88"/>
      <c r="D2452" s="88"/>
      <c r="E2452" s="88"/>
      <c r="F2452" s="88"/>
      <c r="G2452" s="88"/>
      <c r="H2452" s="88"/>
      <c r="I2452" s="88"/>
      <c r="J2452" s="88"/>
      <c r="K2452" s="88"/>
    </row>
    <row r="2453" spans="2:11" hidden="1" x14ac:dyDescent="0.2">
      <c r="B2453" s="88"/>
      <c r="C2453" s="88"/>
      <c r="D2453" s="88"/>
      <c r="E2453" s="88"/>
      <c r="F2453" s="88"/>
      <c r="G2453" s="88"/>
      <c r="H2453" s="88"/>
      <c r="I2453" s="88"/>
      <c r="J2453" s="88"/>
      <c r="K2453" s="88"/>
    </row>
    <row r="2454" spans="2:11" hidden="1" x14ac:dyDescent="0.2">
      <c r="B2454" s="88"/>
      <c r="C2454" s="88"/>
      <c r="D2454" s="88"/>
      <c r="E2454" s="88"/>
      <c r="F2454" s="88"/>
      <c r="G2454" s="88"/>
      <c r="H2454" s="88"/>
      <c r="I2454" s="88"/>
      <c r="J2454" s="88"/>
      <c r="K2454" s="88"/>
    </row>
    <row r="2455" spans="2:11" hidden="1" x14ac:dyDescent="0.2">
      <c r="B2455" s="88"/>
      <c r="C2455" s="88"/>
      <c r="D2455" s="88"/>
      <c r="E2455" s="88"/>
      <c r="F2455" s="88"/>
      <c r="G2455" s="88"/>
      <c r="H2455" s="88"/>
      <c r="I2455" s="88"/>
      <c r="J2455" s="88"/>
      <c r="K2455" s="88"/>
    </row>
    <row r="2456" spans="2:11" hidden="1" x14ac:dyDescent="0.2">
      <c r="B2456" s="88"/>
      <c r="C2456" s="88"/>
      <c r="D2456" s="88"/>
      <c r="E2456" s="88"/>
      <c r="F2456" s="88"/>
      <c r="G2456" s="88"/>
      <c r="H2456" s="88"/>
      <c r="I2456" s="88"/>
      <c r="J2456" s="88"/>
      <c r="K2456" s="88"/>
    </row>
    <row r="2457" spans="2:11" hidden="1" x14ac:dyDescent="0.2">
      <c r="B2457" s="88"/>
      <c r="C2457" s="88"/>
      <c r="D2457" s="88"/>
      <c r="E2457" s="88"/>
      <c r="F2457" s="88"/>
      <c r="G2457" s="88"/>
      <c r="H2457" s="88"/>
      <c r="I2457" s="88"/>
      <c r="J2457" s="88"/>
      <c r="K2457" s="88"/>
    </row>
    <row r="2458" spans="2:11" hidden="1" x14ac:dyDescent="0.2">
      <c r="B2458" s="88"/>
      <c r="C2458" s="88"/>
      <c r="D2458" s="88"/>
      <c r="E2458" s="88"/>
      <c r="F2458" s="88"/>
      <c r="G2458" s="88"/>
      <c r="H2458" s="88"/>
      <c r="I2458" s="88"/>
      <c r="J2458" s="88"/>
      <c r="K2458" s="88"/>
    </row>
    <row r="2459" spans="2:11" hidden="1" x14ac:dyDescent="0.2">
      <c r="B2459" s="88"/>
      <c r="C2459" s="88"/>
      <c r="D2459" s="88"/>
      <c r="E2459" s="88"/>
      <c r="F2459" s="88"/>
      <c r="G2459" s="88"/>
      <c r="H2459" s="88"/>
      <c r="I2459" s="88"/>
      <c r="J2459" s="88"/>
      <c r="K2459" s="88"/>
    </row>
    <row r="2460" spans="2:11" hidden="1" x14ac:dyDescent="0.2">
      <c r="B2460" s="88"/>
      <c r="C2460" s="88"/>
      <c r="D2460" s="88"/>
      <c r="E2460" s="88"/>
      <c r="F2460" s="88"/>
      <c r="G2460" s="88"/>
      <c r="H2460" s="88"/>
      <c r="I2460" s="88"/>
      <c r="J2460" s="88"/>
      <c r="K2460" s="88"/>
    </row>
    <row r="2461" spans="2:11" hidden="1" x14ac:dyDescent="0.2">
      <c r="B2461" s="88"/>
      <c r="C2461" s="88"/>
      <c r="D2461" s="88"/>
      <c r="E2461" s="88"/>
      <c r="F2461" s="88"/>
      <c r="G2461" s="88"/>
      <c r="H2461" s="88"/>
      <c r="I2461" s="88"/>
      <c r="J2461" s="88"/>
      <c r="K2461" s="88"/>
    </row>
    <row r="2462" spans="2:11" hidden="1" x14ac:dyDescent="0.2">
      <c r="B2462" s="88"/>
      <c r="C2462" s="88"/>
      <c r="D2462" s="88"/>
      <c r="E2462" s="88"/>
      <c r="F2462" s="88"/>
      <c r="G2462" s="88"/>
      <c r="H2462" s="88"/>
      <c r="I2462" s="88"/>
      <c r="J2462" s="88"/>
      <c r="K2462" s="88"/>
    </row>
    <row r="2463" spans="2:11" hidden="1" x14ac:dyDescent="0.2">
      <c r="B2463" s="88"/>
      <c r="C2463" s="88"/>
      <c r="D2463" s="88"/>
      <c r="E2463" s="88"/>
      <c r="F2463" s="88"/>
      <c r="G2463" s="88"/>
      <c r="H2463" s="88"/>
      <c r="I2463" s="88"/>
      <c r="J2463" s="88"/>
      <c r="K2463" s="88"/>
    </row>
    <row r="2464" spans="2:11" hidden="1" x14ac:dyDescent="0.2">
      <c r="B2464" s="88"/>
      <c r="C2464" s="88"/>
      <c r="D2464" s="88"/>
      <c r="E2464" s="88"/>
      <c r="F2464" s="88"/>
      <c r="G2464" s="88"/>
      <c r="H2464" s="88"/>
      <c r="I2464" s="88"/>
      <c r="J2464" s="88"/>
      <c r="K2464" s="88"/>
    </row>
    <row r="2465" spans="2:11" hidden="1" x14ac:dyDescent="0.2">
      <c r="B2465" s="88"/>
      <c r="C2465" s="88"/>
      <c r="D2465" s="88"/>
      <c r="E2465" s="88"/>
      <c r="F2465" s="88"/>
      <c r="G2465" s="88"/>
      <c r="H2465" s="88"/>
      <c r="I2465" s="88"/>
      <c r="J2465" s="88"/>
      <c r="K2465" s="88"/>
    </row>
    <row r="2466" spans="2:11" hidden="1" x14ac:dyDescent="0.2">
      <c r="B2466" s="88"/>
      <c r="C2466" s="88"/>
      <c r="D2466" s="88"/>
      <c r="E2466" s="88"/>
      <c r="F2466" s="88"/>
      <c r="G2466" s="88"/>
      <c r="H2466" s="88"/>
      <c r="I2466" s="88"/>
      <c r="J2466" s="88"/>
      <c r="K2466" s="88"/>
    </row>
    <row r="2467" spans="2:11" hidden="1" x14ac:dyDescent="0.2">
      <c r="B2467" s="88"/>
      <c r="C2467" s="88"/>
      <c r="D2467" s="88"/>
      <c r="E2467" s="88"/>
      <c r="F2467" s="88"/>
      <c r="G2467" s="88"/>
      <c r="H2467" s="88"/>
      <c r="I2467" s="88"/>
      <c r="J2467" s="88"/>
      <c r="K2467" s="88"/>
    </row>
    <row r="2468" spans="2:11" hidden="1" x14ac:dyDescent="0.2">
      <c r="B2468" s="88"/>
      <c r="C2468" s="88"/>
      <c r="D2468" s="88"/>
      <c r="E2468" s="88"/>
      <c r="F2468" s="88"/>
      <c r="G2468" s="88"/>
      <c r="H2468" s="88"/>
      <c r="I2468" s="88"/>
      <c r="J2468" s="88"/>
      <c r="K2468" s="88"/>
    </row>
    <row r="2469" spans="2:11" hidden="1" x14ac:dyDescent="0.2">
      <c r="B2469" s="88"/>
      <c r="C2469" s="88"/>
      <c r="D2469" s="88"/>
      <c r="E2469" s="88"/>
      <c r="F2469" s="88"/>
      <c r="G2469" s="88"/>
      <c r="H2469" s="88"/>
      <c r="I2469" s="88"/>
      <c r="J2469" s="88"/>
      <c r="K2469" s="88"/>
    </row>
    <row r="2470" spans="2:11" hidden="1" x14ac:dyDescent="0.2">
      <c r="B2470" s="88"/>
      <c r="C2470" s="88"/>
      <c r="D2470" s="88"/>
      <c r="E2470" s="88"/>
      <c r="F2470" s="88"/>
      <c r="G2470" s="88"/>
      <c r="H2470" s="88"/>
      <c r="I2470" s="88"/>
      <c r="J2470" s="88"/>
      <c r="K2470" s="88"/>
    </row>
    <row r="2471" spans="2:11" hidden="1" x14ac:dyDescent="0.2">
      <c r="B2471" s="88"/>
      <c r="C2471" s="88"/>
      <c r="D2471" s="88"/>
      <c r="E2471" s="88"/>
      <c r="F2471" s="88"/>
      <c r="G2471" s="88"/>
      <c r="H2471" s="88"/>
      <c r="I2471" s="88"/>
      <c r="J2471" s="88"/>
      <c r="K2471" s="88"/>
    </row>
    <row r="2472" spans="2:11" hidden="1" x14ac:dyDescent="0.2">
      <c r="B2472" s="88"/>
      <c r="C2472" s="88"/>
      <c r="D2472" s="88"/>
      <c r="E2472" s="88"/>
      <c r="F2472" s="88"/>
      <c r="G2472" s="88"/>
      <c r="H2472" s="88"/>
      <c r="I2472" s="88"/>
      <c r="J2472" s="88"/>
      <c r="K2472" s="88"/>
    </row>
    <row r="2473" spans="2:11" hidden="1" x14ac:dyDescent="0.2">
      <c r="B2473" s="88"/>
      <c r="C2473" s="88"/>
      <c r="D2473" s="88"/>
      <c r="E2473" s="88"/>
      <c r="F2473" s="88"/>
      <c r="G2473" s="88"/>
      <c r="H2473" s="88"/>
      <c r="I2473" s="88"/>
      <c r="J2473" s="88"/>
      <c r="K2473" s="88"/>
    </row>
    <row r="2474" spans="2:11" hidden="1" x14ac:dyDescent="0.2">
      <c r="B2474" s="88"/>
      <c r="C2474" s="88"/>
      <c r="D2474" s="88"/>
      <c r="E2474" s="88"/>
      <c r="F2474" s="88"/>
      <c r="G2474" s="88"/>
      <c r="H2474" s="88"/>
      <c r="I2474" s="88"/>
      <c r="J2474" s="88"/>
      <c r="K2474" s="88"/>
    </row>
    <row r="2475" spans="2:11" hidden="1" x14ac:dyDescent="0.2">
      <c r="B2475" s="88"/>
      <c r="C2475" s="88"/>
      <c r="D2475" s="88"/>
      <c r="E2475" s="88"/>
      <c r="F2475" s="88"/>
      <c r="G2475" s="88"/>
      <c r="H2475" s="88"/>
      <c r="I2475" s="88"/>
      <c r="J2475" s="88"/>
      <c r="K2475" s="88"/>
    </row>
    <row r="2476" spans="2:11" hidden="1" x14ac:dyDescent="0.2">
      <c r="B2476" s="88"/>
      <c r="C2476" s="88"/>
      <c r="D2476" s="88"/>
      <c r="E2476" s="88"/>
      <c r="F2476" s="88"/>
      <c r="G2476" s="88"/>
      <c r="H2476" s="88"/>
      <c r="I2476" s="88"/>
      <c r="J2476" s="88"/>
      <c r="K2476" s="88"/>
    </row>
    <row r="2477" spans="2:11" hidden="1" x14ac:dyDescent="0.2">
      <c r="B2477" s="88"/>
      <c r="C2477" s="88"/>
      <c r="D2477" s="88"/>
      <c r="E2477" s="88"/>
      <c r="F2477" s="88"/>
      <c r="G2477" s="88"/>
      <c r="H2477" s="88"/>
      <c r="I2477" s="88"/>
      <c r="J2477" s="88"/>
      <c r="K2477" s="88"/>
    </row>
    <row r="2478" spans="2:11" hidden="1" x14ac:dyDescent="0.2">
      <c r="B2478" s="88"/>
      <c r="C2478" s="88"/>
      <c r="D2478" s="88"/>
      <c r="E2478" s="88"/>
      <c r="F2478" s="88"/>
      <c r="G2478" s="88"/>
      <c r="H2478" s="88"/>
      <c r="I2478" s="88"/>
      <c r="J2478" s="88"/>
      <c r="K2478" s="88"/>
    </row>
    <row r="2479" spans="2:11" hidden="1" x14ac:dyDescent="0.2">
      <c r="B2479" s="88"/>
      <c r="C2479" s="88"/>
      <c r="D2479" s="88"/>
      <c r="E2479" s="88"/>
      <c r="F2479" s="88"/>
      <c r="G2479" s="88"/>
      <c r="H2479" s="88"/>
      <c r="I2479" s="88"/>
      <c r="J2479" s="88"/>
      <c r="K2479" s="88"/>
    </row>
    <row r="2480" spans="2:11" hidden="1" x14ac:dyDescent="0.2">
      <c r="B2480" s="88"/>
      <c r="C2480" s="88"/>
      <c r="D2480" s="88"/>
      <c r="E2480" s="88"/>
      <c r="F2480" s="88"/>
      <c r="G2480" s="88"/>
      <c r="H2480" s="88"/>
      <c r="I2480" s="88"/>
      <c r="J2480" s="88"/>
      <c r="K2480" s="88"/>
    </row>
    <row r="2481" spans="2:11" hidden="1" x14ac:dyDescent="0.2">
      <c r="B2481" s="88"/>
      <c r="C2481" s="88"/>
      <c r="D2481" s="88"/>
      <c r="E2481" s="88"/>
      <c r="F2481" s="88"/>
      <c r="G2481" s="88"/>
      <c r="H2481" s="88"/>
      <c r="I2481" s="88"/>
      <c r="J2481" s="88"/>
      <c r="K2481" s="88"/>
    </row>
    <row r="2482" spans="2:11" hidden="1" x14ac:dyDescent="0.2">
      <c r="B2482" s="88"/>
      <c r="C2482" s="88"/>
      <c r="D2482" s="88"/>
      <c r="E2482" s="88"/>
      <c r="F2482" s="88"/>
      <c r="G2482" s="88"/>
      <c r="H2482" s="88"/>
      <c r="I2482" s="88"/>
      <c r="J2482" s="88"/>
      <c r="K2482" s="88"/>
    </row>
    <row r="2483" spans="2:11" hidden="1" x14ac:dyDescent="0.2">
      <c r="B2483" s="88"/>
      <c r="C2483" s="88"/>
      <c r="D2483" s="88"/>
      <c r="E2483" s="88"/>
      <c r="F2483" s="88"/>
      <c r="G2483" s="88"/>
      <c r="H2483" s="88"/>
      <c r="I2483" s="88"/>
      <c r="J2483" s="88"/>
      <c r="K2483" s="88"/>
    </row>
    <row r="2484" spans="2:11" hidden="1" x14ac:dyDescent="0.2">
      <c r="B2484" s="88"/>
      <c r="C2484" s="88"/>
      <c r="D2484" s="88"/>
      <c r="E2484" s="88"/>
      <c r="F2484" s="88"/>
      <c r="G2484" s="88"/>
      <c r="H2484" s="88"/>
      <c r="I2484" s="88"/>
      <c r="J2484" s="88"/>
      <c r="K2484" s="88"/>
    </row>
    <row r="2485" spans="2:11" hidden="1" x14ac:dyDescent="0.2">
      <c r="B2485" s="88"/>
      <c r="C2485" s="88"/>
      <c r="D2485" s="88"/>
      <c r="E2485" s="88"/>
      <c r="F2485" s="88"/>
      <c r="G2485" s="88"/>
      <c r="H2485" s="88"/>
      <c r="I2485" s="88"/>
      <c r="J2485" s="88"/>
      <c r="K2485" s="88"/>
    </row>
    <row r="2486" spans="2:11" hidden="1" x14ac:dyDescent="0.2">
      <c r="B2486" s="88"/>
      <c r="C2486" s="88"/>
      <c r="D2486" s="88"/>
      <c r="E2486" s="88"/>
      <c r="F2486" s="88"/>
      <c r="G2486" s="88"/>
      <c r="H2486" s="88"/>
      <c r="I2486" s="88"/>
      <c r="J2486" s="88"/>
      <c r="K2486" s="88"/>
    </row>
    <row r="2487" spans="2:11" hidden="1" x14ac:dyDescent="0.2">
      <c r="B2487" s="88"/>
      <c r="C2487" s="88"/>
      <c r="D2487" s="88"/>
      <c r="E2487" s="88"/>
      <c r="F2487" s="88"/>
      <c r="G2487" s="88"/>
      <c r="H2487" s="88"/>
      <c r="I2487" s="88"/>
      <c r="J2487" s="88"/>
      <c r="K2487" s="88"/>
    </row>
    <row r="2488" spans="2:11" hidden="1" x14ac:dyDescent="0.2">
      <c r="B2488" s="88"/>
      <c r="C2488" s="88"/>
      <c r="D2488" s="88"/>
      <c r="E2488" s="88"/>
      <c r="F2488" s="88"/>
      <c r="G2488" s="88"/>
      <c r="H2488" s="88"/>
      <c r="I2488" s="88"/>
      <c r="J2488" s="88"/>
      <c r="K2488" s="88"/>
    </row>
    <row r="2489" spans="2:11" hidden="1" x14ac:dyDescent="0.2">
      <c r="B2489" s="88"/>
      <c r="C2489" s="88"/>
      <c r="D2489" s="88"/>
      <c r="E2489" s="88"/>
      <c r="F2489" s="88"/>
      <c r="G2489" s="88"/>
      <c r="H2489" s="88"/>
      <c r="I2489" s="88"/>
      <c r="J2489" s="88"/>
      <c r="K2489" s="88"/>
    </row>
    <row r="2490" spans="2:11" hidden="1" x14ac:dyDescent="0.2">
      <c r="B2490" s="88"/>
      <c r="C2490" s="88"/>
      <c r="D2490" s="88"/>
      <c r="E2490" s="88"/>
      <c r="F2490" s="88"/>
      <c r="G2490" s="88"/>
      <c r="H2490" s="88"/>
      <c r="I2490" s="88"/>
      <c r="J2490" s="88"/>
      <c r="K2490" s="88"/>
    </row>
    <row r="2491" spans="2:11" hidden="1" x14ac:dyDescent="0.2">
      <c r="B2491" s="88"/>
      <c r="C2491" s="88"/>
      <c r="D2491" s="88"/>
      <c r="E2491" s="88"/>
      <c r="F2491" s="88"/>
      <c r="G2491" s="88"/>
      <c r="H2491" s="88"/>
      <c r="I2491" s="88"/>
      <c r="J2491" s="88"/>
      <c r="K2491" s="88"/>
    </row>
    <row r="2492" spans="2:11" hidden="1" x14ac:dyDescent="0.2">
      <c r="B2492" s="88"/>
      <c r="C2492" s="88"/>
      <c r="D2492" s="88"/>
      <c r="E2492" s="88"/>
      <c r="F2492" s="88"/>
      <c r="G2492" s="88"/>
      <c r="H2492" s="88"/>
      <c r="I2492" s="88"/>
      <c r="J2492" s="88"/>
      <c r="K2492" s="88"/>
    </row>
    <row r="2493" spans="2:11" hidden="1" x14ac:dyDescent="0.2">
      <c r="B2493" s="88"/>
      <c r="C2493" s="88"/>
      <c r="D2493" s="88"/>
      <c r="E2493" s="88"/>
      <c r="F2493" s="88"/>
      <c r="G2493" s="88"/>
      <c r="H2493" s="88"/>
      <c r="I2493" s="88"/>
      <c r="J2493" s="88"/>
      <c r="K2493" s="88"/>
    </row>
    <row r="2494" spans="2:11" hidden="1" x14ac:dyDescent="0.2">
      <c r="B2494" s="88"/>
      <c r="C2494" s="88"/>
      <c r="D2494" s="88"/>
      <c r="E2494" s="88"/>
      <c r="F2494" s="88"/>
      <c r="G2494" s="88"/>
      <c r="H2494" s="88"/>
      <c r="I2494" s="88"/>
      <c r="J2494" s="88"/>
      <c r="K2494" s="88"/>
    </row>
    <row r="2495" spans="2:11" hidden="1" x14ac:dyDescent="0.2">
      <c r="B2495" s="88"/>
      <c r="C2495" s="88"/>
      <c r="D2495" s="88"/>
      <c r="E2495" s="88"/>
      <c r="F2495" s="88"/>
      <c r="G2495" s="88"/>
      <c r="H2495" s="88"/>
      <c r="I2495" s="88"/>
      <c r="J2495" s="88"/>
      <c r="K2495" s="88"/>
    </row>
    <row r="2496" spans="2:11" hidden="1" x14ac:dyDescent="0.2">
      <c r="B2496" s="88"/>
      <c r="C2496" s="88"/>
      <c r="D2496" s="88"/>
      <c r="E2496" s="88"/>
      <c r="F2496" s="88"/>
      <c r="G2496" s="88"/>
      <c r="H2496" s="88"/>
      <c r="I2496" s="88"/>
      <c r="J2496" s="88"/>
      <c r="K2496" s="88"/>
    </row>
    <row r="2497" spans="2:11" hidden="1" x14ac:dyDescent="0.2">
      <c r="B2497" s="88"/>
      <c r="C2497" s="88"/>
      <c r="D2497" s="88"/>
      <c r="E2497" s="88"/>
      <c r="F2497" s="88"/>
      <c r="G2497" s="88"/>
      <c r="H2497" s="88"/>
      <c r="I2497" s="88"/>
      <c r="J2497" s="88"/>
      <c r="K2497" s="88"/>
    </row>
    <row r="2498" spans="2:11" hidden="1" x14ac:dyDescent="0.2">
      <c r="B2498" s="88"/>
      <c r="C2498" s="88"/>
      <c r="D2498" s="88"/>
      <c r="E2498" s="88"/>
      <c r="F2498" s="88"/>
      <c r="G2498" s="88"/>
      <c r="H2498" s="88"/>
      <c r="I2498" s="88"/>
      <c r="J2498" s="88"/>
      <c r="K2498" s="88"/>
    </row>
    <row r="2499" spans="2:11" hidden="1" x14ac:dyDescent="0.2">
      <c r="B2499" s="88"/>
      <c r="C2499" s="88"/>
      <c r="D2499" s="88"/>
      <c r="E2499" s="88"/>
      <c r="F2499" s="88"/>
      <c r="G2499" s="88"/>
      <c r="H2499" s="88"/>
      <c r="I2499" s="88"/>
      <c r="J2499" s="88"/>
      <c r="K2499" s="88"/>
    </row>
    <row r="2500" spans="2:11" hidden="1" x14ac:dyDescent="0.2">
      <c r="B2500" s="88"/>
      <c r="C2500" s="88"/>
      <c r="D2500" s="88"/>
      <c r="E2500" s="88"/>
      <c r="F2500" s="88"/>
      <c r="G2500" s="88"/>
      <c r="H2500" s="88"/>
      <c r="I2500" s="88"/>
      <c r="J2500" s="88"/>
      <c r="K2500" s="88"/>
    </row>
    <row r="2501" spans="2:11" hidden="1" x14ac:dyDescent="0.2">
      <c r="B2501" s="88"/>
      <c r="C2501" s="88"/>
      <c r="D2501" s="88"/>
      <c r="E2501" s="88"/>
      <c r="F2501" s="88"/>
      <c r="G2501" s="88"/>
      <c r="H2501" s="88"/>
      <c r="I2501" s="88"/>
      <c r="J2501" s="88"/>
      <c r="K2501" s="88"/>
    </row>
    <row r="2502" spans="2:11" hidden="1" x14ac:dyDescent="0.2">
      <c r="B2502" s="88"/>
      <c r="C2502" s="88"/>
      <c r="D2502" s="88"/>
      <c r="E2502" s="88"/>
      <c r="F2502" s="88"/>
      <c r="G2502" s="88"/>
      <c r="H2502" s="88"/>
      <c r="I2502" s="88"/>
      <c r="J2502" s="88"/>
      <c r="K2502" s="88"/>
    </row>
    <row r="2503" spans="2:11" hidden="1" x14ac:dyDescent="0.2">
      <c r="B2503" s="88"/>
      <c r="C2503" s="88"/>
      <c r="D2503" s="88"/>
      <c r="E2503" s="88"/>
      <c r="F2503" s="88"/>
      <c r="G2503" s="88"/>
      <c r="H2503" s="88"/>
      <c r="I2503" s="88"/>
      <c r="J2503" s="88"/>
      <c r="K2503" s="88"/>
    </row>
    <row r="2504" spans="2:11" hidden="1" x14ac:dyDescent="0.2">
      <c r="B2504" s="88"/>
      <c r="C2504" s="88"/>
      <c r="D2504" s="88"/>
      <c r="E2504" s="88"/>
      <c r="F2504" s="88"/>
      <c r="G2504" s="88"/>
      <c r="H2504" s="88"/>
      <c r="I2504" s="88"/>
      <c r="J2504" s="88"/>
      <c r="K2504" s="88"/>
    </row>
    <row r="2505" spans="2:11" hidden="1" x14ac:dyDescent="0.2">
      <c r="B2505" s="88"/>
      <c r="C2505" s="88"/>
      <c r="D2505" s="88"/>
      <c r="E2505" s="88"/>
      <c r="F2505" s="88"/>
      <c r="G2505" s="88"/>
      <c r="H2505" s="88"/>
      <c r="I2505" s="88"/>
      <c r="J2505" s="88"/>
      <c r="K2505" s="88"/>
    </row>
    <row r="2506" spans="2:11" hidden="1" x14ac:dyDescent="0.2">
      <c r="B2506" s="88"/>
      <c r="C2506" s="88"/>
      <c r="D2506" s="88"/>
      <c r="E2506" s="88"/>
      <c r="F2506" s="88"/>
      <c r="G2506" s="88"/>
      <c r="H2506" s="88"/>
      <c r="I2506" s="88"/>
      <c r="J2506" s="88"/>
      <c r="K2506" s="88"/>
    </row>
    <row r="2507" spans="2:11" hidden="1" x14ac:dyDescent="0.2">
      <c r="B2507" s="88"/>
      <c r="C2507" s="88"/>
      <c r="D2507" s="88"/>
      <c r="E2507" s="88"/>
      <c r="F2507" s="88"/>
      <c r="G2507" s="88"/>
      <c r="H2507" s="88"/>
      <c r="I2507" s="88"/>
      <c r="J2507" s="88"/>
      <c r="K2507" s="88"/>
    </row>
    <row r="2508" spans="2:11" hidden="1" x14ac:dyDescent="0.2">
      <c r="B2508" s="88"/>
      <c r="C2508" s="88"/>
      <c r="D2508" s="88"/>
      <c r="E2508" s="88"/>
      <c r="F2508" s="88"/>
      <c r="G2508" s="88"/>
      <c r="H2508" s="88"/>
      <c r="I2508" s="88"/>
      <c r="J2508" s="88"/>
      <c r="K2508" s="88"/>
    </row>
    <row r="2509" spans="2:11" hidden="1" x14ac:dyDescent="0.2">
      <c r="B2509" s="88"/>
      <c r="C2509" s="88"/>
      <c r="D2509" s="88"/>
      <c r="E2509" s="88"/>
      <c r="F2509" s="88"/>
      <c r="G2509" s="88"/>
      <c r="H2509" s="88"/>
      <c r="I2509" s="88"/>
      <c r="J2509" s="88"/>
      <c r="K2509" s="88"/>
    </row>
    <row r="2510" spans="2:11" hidden="1" x14ac:dyDescent="0.2">
      <c r="B2510" s="88"/>
      <c r="C2510" s="88"/>
      <c r="D2510" s="88"/>
      <c r="E2510" s="88"/>
      <c r="F2510" s="88"/>
      <c r="G2510" s="88"/>
      <c r="H2510" s="88"/>
      <c r="I2510" s="88"/>
      <c r="J2510" s="88"/>
      <c r="K2510" s="88"/>
    </row>
    <row r="2511" spans="2:11" hidden="1" x14ac:dyDescent="0.2">
      <c r="B2511" s="88"/>
      <c r="C2511" s="88"/>
      <c r="D2511" s="88"/>
      <c r="E2511" s="88"/>
      <c r="F2511" s="88"/>
      <c r="G2511" s="88"/>
      <c r="H2511" s="88"/>
      <c r="I2511" s="88"/>
      <c r="J2511" s="88"/>
      <c r="K2511" s="88"/>
    </row>
    <row r="2512" spans="2:11" hidden="1" x14ac:dyDescent="0.2">
      <c r="B2512" s="88"/>
      <c r="C2512" s="88"/>
      <c r="D2512" s="88"/>
      <c r="E2512" s="88"/>
      <c r="F2512" s="88"/>
      <c r="G2512" s="88"/>
      <c r="H2512" s="88"/>
      <c r="I2512" s="88"/>
      <c r="J2512" s="88"/>
      <c r="K2512" s="88"/>
    </row>
    <row r="2513" spans="2:11" hidden="1" x14ac:dyDescent="0.2">
      <c r="B2513" s="88"/>
      <c r="C2513" s="88"/>
      <c r="D2513" s="88"/>
      <c r="E2513" s="88"/>
      <c r="F2513" s="88"/>
      <c r="G2513" s="88"/>
      <c r="H2513" s="88"/>
      <c r="I2513" s="88"/>
      <c r="J2513" s="88"/>
      <c r="K2513" s="88"/>
    </row>
    <row r="2514" spans="2:11" hidden="1" x14ac:dyDescent="0.2">
      <c r="B2514" s="88"/>
      <c r="C2514" s="88"/>
      <c r="D2514" s="88"/>
      <c r="E2514" s="88"/>
      <c r="F2514" s="88"/>
      <c r="G2514" s="88"/>
      <c r="H2514" s="88"/>
      <c r="I2514" s="88"/>
      <c r="J2514" s="88"/>
      <c r="K2514" s="88"/>
    </row>
    <row r="2515" spans="2:11" hidden="1" x14ac:dyDescent="0.2">
      <c r="B2515" s="88"/>
      <c r="C2515" s="88"/>
      <c r="D2515" s="88"/>
      <c r="E2515" s="88"/>
      <c r="F2515" s="88"/>
      <c r="G2515" s="88"/>
      <c r="H2515" s="88"/>
      <c r="I2515" s="88"/>
      <c r="J2515" s="88"/>
      <c r="K2515" s="88"/>
    </row>
    <row r="2516" spans="2:11" hidden="1" x14ac:dyDescent="0.2">
      <c r="B2516" s="88"/>
      <c r="C2516" s="88"/>
      <c r="D2516" s="88"/>
      <c r="E2516" s="88"/>
      <c r="F2516" s="88"/>
      <c r="G2516" s="88"/>
      <c r="H2516" s="88"/>
      <c r="I2516" s="88"/>
      <c r="J2516" s="88"/>
      <c r="K2516" s="88"/>
    </row>
    <row r="2517" spans="2:11" hidden="1" x14ac:dyDescent="0.2">
      <c r="B2517" s="88"/>
      <c r="C2517" s="88"/>
      <c r="D2517" s="88"/>
      <c r="E2517" s="88"/>
      <c r="F2517" s="88"/>
      <c r="G2517" s="88"/>
      <c r="H2517" s="88"/>
      <c r="I2517" s="88"/>
      <c r="J2517" s="88"/>
      <c r="K2517" s="88"/>
    </row>
    <row r="2518" spans="2:11" hidden="1" x14ac:dyDescent="0.2">
      <c r="B2518" s="88"/>
      <c r="C2518" s="88"/>
      <c r="D2518" s="88"/>
      <c r="E2518" s="88"/>
      <c r="F2518" s="88"/>
      <c r="G2518" s="88"/>
      <c r="H2518" s="88"/>
      <c r="I2518" s="88"/>
      <c r="J2518" s="88"/>
      <c r="K2518" s="88"/>
    </row>
    <row r="2519" spans="2:11" hidden="1" x14ac:dyDescent="0.2">
      <c r="B2519" s="88"/>
      <c r="C2519" s="88"/>
      <c r="D2519" s="88"/>
      <c r="E2519" s="88"/>
      <c r="F2519" s="88"/>
      <c r="G2519" s="88"/>
      <c r="H2519" s="88"/>
      <c r="I2519" s="88"/>
      <c r="J2519" s="88"/>
      <c r="K2519" s="88"/>
    </row>
    <row r="2520" spans="2:11" hidden="1" x14ac:dyDescent="0.2">
      <c r="B2520" s="88"/>
      <c r="C2520" s="88"/>
      <c r="D2520" s="88"/>
      <c r="E2520" s="88"/>
      <c r="F2520" s="88"/>
      <c r="G2520" s="88"/>
      <c r="H2520" s="88"/>
      <c r="I2520" s="88"/>
      <c r="J2520" s="88"/>
      <c r="K2520" s="88"/>
    </row>
    <row r="2521" spans="2:11" hidden="1" x14ac:dyDescent="0.2">
      <c r="B2521" s="88"/>
      <c r="C2521" s="88"/>
      <c r="D2521" s="88"/>
      <c r="E2521" s="88"/>
      <c r="F2521" s="88"/>
      <c r="G2521" s="88"/>
      <c r="H2521" s="88"/>
      <c r="I2521" s="88"/>
      <c r="J2521" s="88"/>
      <c r="K2521" s="88"/>
    </row>
    <row r="2522" spans="2:11" hidden="1" x14ac:dyDescent="0.2">
      <c r="B2522" s="88"/>
      <c r="C2522" s="88"/>
      <c r="D2522" s="88"/>
      <c r="E2522" s="88"/>
      <c r="F2522" s="88"/>
      <c r="G2522" s="88"/>
      <c r="H2522" s="88"/>
      <c r="I2522" s="88"/>
      <c r="J2522" s="88"/>
      <c r="K2522" s="88"/>
    </row>
    <row r="2523" spans="2:11" hidden="1" x14ac:dyDescent="0.2">
      <c r="B2523" s="88"/>
      <c r="C2523" s="88"/>
      <c r="D2523" s="88"/>
      <c r="E2523" s="88"/>
      <c r="F2523" s="88"/>
      <c r="G2523" s="88"/>
      <c r="H2523" s="88"/>
      <c r="I2523" s="88"/>
      <c r="J2523" s="88"/>
      <c r="K2523" s="88"/>
    </row>
    <row r="2524" spans="2:11" hidden="1" x14ac:dyDescent="0.2">
      <c r="B2524" s="88"/>
      <c r="C2524" s="88"/>
      <c r="D2524" s="88"/>
      <c r="E2524" s="88"/>
      <c r="F2524" s="88"/>
      <c r="G2524" s="88"/>
      <c r="H2524" s="88"/>
      <c r="I2524" s="88"/>
      <c r="J2524" s="88"/>
      <c r="K2524" s="88"/>
    </row>
    <row r="2525" spans="2:11" hidden="1" x14ac:dyDescent="0.2">
      <c r="B2525" s="88"/>
      <c r="C2525" s="88"/>
      <c r="D2525" s="88"/>
      <c r="E2525" s="88"/>
      <c r="F2525" s="88"/>
      <c r="G2525" s="88"/>
      <c r="H2525" s="88"/>
      <c r="I2525" s="88"/>
      <c r="J2525" s="88"/>
      <c r="K2525" s="88"/>
    </row>
    <row r="2526" spans="2:11" hidden="1" x14ac:dyDescent="0.2">
      <c r="B2526" s="88"/>
      <c r="C2526" s="88"/>
      <c r="D2526" s="88"/>
      <c r="E2526" s="88"/>
      <c r="F2526" s="88"/>
      <c r="G2526" s="88"/>
      <c r="H2526" s="88"/>
      <c r="I2526" s="88"/>
      <c r="J2526" s="88"/>
      <c r="K2526" s="88"/>
    </row>
    <row r="2527" spans="2:11" hidden="1" x14ac:dyDescent="0.2">
      <c r="B2527" s="88"/>
      <c r="C2527" s="88"/>
      <c r="D2527" s="88"/>
      <c r="E2527" s="88"/>
      <c r="F2527" s="88"/>
      <c r="G2527" s="88"/>
      <c r="H2527" s="88"/>
      <c r="I2527" s="88"/>
      <c r="J2527" s="88"/>
      <c r="K2527" s="88"/>
    </row>
    <row r="2528" spans="2:11" hidden="1" x14ac:dyDescent="0.2">
      <c r="B2528" s="88"/>
      <c r="C2528" s="88"/>
      <c r="D2528" s="88"/>
      <c r="E2528" s="88"/>
      <c r="F2528" s="88"/>
      <c r="G2528" s="88"/>
      <c r="H2528" s="88"/>
      <c r="I2528" s="88"/>
      <c r="J2528" s="88"/>
      <c r="K2528" s="88"/>
    </row>
    <row r="2529" spans="2:11" hidden="1" x14ac:dyDescent="0.2">
      <c r="B2529" s="88"/>
      <c r="C2529" s="88"/>
      <c r="D2529" s="88"/>
      <c r="E2529" s="88"/>
      <c r="F2529" s="88"/>
      <c r="G2529" s="88"/>
      <c r="H2529" s="88"/>
      <c r="I2529" s="88"/>
      <c r="J2529" s="88"/>
      <c r="K2529" s="88"/>
    </row>
    <row r="2530" spans="2:11" hidden="1" x14ac:dyDescent="0.2">
      <c r="B2530" s="88"/>
      <c r="C2530" s="88"/>
      <c r="D2530" s="88"/>
      <c r="E2530" s="88"/>
      <c r="F2530" s="88"/>
      <c r="G2530" s="88"/>
      <c r="H2530" s="88"/>
      <c r="I2530" s="88"/>
      <c r="J2530" s="88"/>
      <c r="K2530" s="88"/>
    </row>
    <row r="2531" spans="2:11" hidden="1" x14ac:dyDescent="0.2">
      <c r="B2531" s="88"/>
      <c r="C2531" s="88"/>
      <c r="D2531" s="88"/>
      <c r="E2531" s="88"/>
      <c r="F2531" s="88"/>
      <c r="G2531" s="88"/>
      <c r="H2531" s="88"/>
      <c r="I2531" s="88"/>
      <c r="J2531" s="88"/>
      <c r="K2531" s="88"/>
    </row>
    <row r="2532" spans="2:11" hidden="1" x14ac:dyDescent="0.2">
      <c r="B2532" s="88"/>
      <c r="C2532" s="88"/>
      <c r="D2532" s="88"/>
      <c r="E2532" s="88"/>
      <c r="F2532" s="88"/>
      <c r="G2532" s="88"/>
      <c r="H2532" s="88"/>
      <c r="I2532" s="88"/>
      <c r="J2532" s="88"/>
      <c r="K2532" s="88"/>
    </row>
    <row r="2533" spans="2:11" hidden="1" x14ac:dyDescent="0.2">
      <c r="B2533" s="88"/>
      <c r="C2533" s="88"/>
      <c r="D2533" s="88"/>
      <c r="E2533" s="88"/>
      <c r="F2533" s="88"/>
      <c r="G2533" s="88"/>
      <c r="H2533" s="88"/>
      <c r="I2533" s="88"/>
      <c r="J2533" s="88"/>
      <c r="K2533" s="88"/>
    </row>
    <row r="2534" spans="2:11" hidden="1" x14ac:dyDescent="0.2">
      <c r="B2534" s="88"/>
      <c r="C2534" s="88"/>
      <c r="D2534" s="88"/>
      <c r="E2534" s="88"/>
      <c r="F2534" s="88"/>
      <c r="G2534" s="88"/>
      <c r="H2534" s="88"/>
      <c r="I2534" s="88"/>
      <c r="J2534" s="88"/>
      <c r="K2534" s="88"/>
    </row>
    <row r="2535" spans="2:11" hidden="1" x14ac:dyDescent="0.2">
      <c r="B2535" s="88"/>
      <c r="C2535" s="88"/>
      <c r="D2535" s="88"/>
      <c r="E2535" s="88"/>
      <c r="F2535" s="88"/>
      <c r="G2535" s="88"/>
      <c r="H2535" s="88"/>
      <c r="I2535" s="88"/>
      <c r="J2535" s="88"/>
      <c r="K2535" s="88"/>
    </row>
    <row r="2536" spans="2:11" hidden="1" x14ac:dyDescent="0.2">
      <c r="B2536" s="88"/>
      <c r="C2536" s="88"/>
      <c r="D2536" s="88"/>
      <c r="E2536" s="88"/>
      <c r="F2536" s="88"/>
      <c r="G2536" s="88"/>
      <c r="H2536" s="88"/>
      <c r="I2536" s="88"/>
      <c r="J2536" s="88"/>
      <c r="K2536" s="88"/>
    </row>
    <row r="2537" spans="2:11" hidden="1" x14ac:dyDescent="0.2">
      <c r="B2537" s="88"/>
      <c r="C2537" s="88"/>
      <c r="D2537" s="88"/>
      <c r="E2537" s="88"/>
      <c r="F2537" s="88"/>
      <c r="G2537" s="88"/>
      <c r="H2537" s="88"/>
      <c r="I2537" s="88"/>
      <c r="J2537" s="88"/>
      <c r="K2537" s="88"/>
    </row>
    <row r="2538" spans="2:11" hidden="1" x14ac:dyDescent="0.2">
      <c r="B2538" s="88"/>
      <c r="C2538" s="88"/>
      <c r="D2538" s="88"/>
      <c r="E2538" s="88"/>
      <c r="F2538" s="88"/>
      <c r="G2538" s="88"/>
      <c r="H2538" s="88"/>
      <c r="I2538" s="88"/>
      <c r="J2538" s="88"/>
      <c r="K2538" s="88"/>
    </row>
    <row r="2539" spans="2:11" hidden="1" x14ac:dyDescent="0.2">
      <c r="B2539" s="88"/>
      <c r="C2539" s="88"/>
      <c r="D2539" s="88"/>
      <c r="E2539" s="88"/>
      <c r="F2539" s="88"/>
      <c r="G2539" s="88"/>
      <c r="H2539" s="88"/>
      <c r="I2539" s="88"/>
      <c r="J2539" s="88"/>
      <c r="K2539" s="88"/>
    </row>
    <row r="2540" spans="2:11" hidden="1" x14ac:dyDescent="0.2">
      <c r="B2540" s="88"/>
      <c r="C2540" s="88"/>
      <c r="D2540" s="88"/>
      <c r="E2540" s="88"/>
      <c r="F2540" s="88"/>
      <c r="G2540" s="88"/>
      <c r="H2540" s="88"/>
      <c r="I2540" s="88"/>
      <c r="J2540" s="88"/>
      <c r="K2540" s="88"/>
    </row>
    <row r="2541" spans="2:11" hidden="1" x14ac:dyDescent="0.2">
      <c r="B2541" s="88"/>
      <c r="C2541" s="88"/>
      <c r="D2541" s="88"/>
      <c r="E2541" s="88"/>
      <c r="F2541" s="88"/>
      <c r="G2541" s="88"/>
      <c r="H2541" s="88"/>
      <c r="I2541" s="88"/>
      <c r="J2541" s="88"/>
      <c r="K2541" s="88"/>
    </row>
    <row r="2542" spans="2:11" hidden="1" x14ac:dyDescent="0.2">
      <c r="B2542" s="88"/>
      <c r="C2542" s="88"/>
      <c r="D2542" s="88"/>
      <c r="E2542" s="88"/>
      <c r="F2542" s="88"/>
      <c r="G2542" s="88"/>
      <c r="H2542" s="88"/>
      <c r="I2542" s="88"/>
      <c r="J2542" s="88"/>
      <c r="K2542" s="88"/>
    </row>
    <row r="2543" spans="2:11" hidden="1" x14ac:dyDescent="0.2">
      <c r="B2543" s="88"/>
      <c r="C2543" s="88"/>
      <c r="D2543" s="88"/>
      <c r="E2543" s="88"/>
      <c r="F2543" s="88"/>
      <c r="G2543" s="88"/>
      <c r="H2543" s="88"/>
      <c r="I2543" s="88"/>
      <c r="J2543" s="88"/>
      <c r="K2543" s="88"/>
    </row>
    <row r="2544" spans="2:11" hidden="1" x14ac:dyDescent="0.2">
      <c r="B2544" s="88"/>
      <c r="C2544" s="88"/>
      <c r="D2544" s="88"/>
      <c r="E2544" s="88"/>
      <c r="F2544" s="88"/>
      <c r="G2544" s="88"/>
      <c r="H2544" s="88"/>
      <c r="I2544" s="88"/>
      <c r="J2544" s="88"/>
      <c r="K2544" s="88"/>
    </row>
    <row r="2545" spans="2:11" hidden="1" x14ac:dyDescent="0.2">
      <c r="B2545" s="88"/>
      <c r="C2545" s="88"/>
      <c r="D2545" s="88"/>
      <c r="E2545" s="88"/>
      <c r="F2545" s="88"/>
      <c r="G2545" s="88"/>
      <c r="H2545" s="88"/>
      <c r="I2545" s="88"/>
      <c r="J2545" s="88"/>
      <c r="K2545" s="88"/>
    </row>
    <row r="2546" spans="2:11" hidden="1" x14ac:dyDescent="0.2">
      <c r="B2546" s="88"/>
      <c r="C2546" s="88"/>
      <c r="D2546" s="88"/>
      <c r="E2546" s="88"/>
      <c r="F2546" s="88"/>
      <c r="G2546" s="88"/>
      <c r="H2546" s="88"/>
      <c r="I2546" s="88"/>
      <c r="J2546" s="88"/>
      <c r="K2546" s="88"/>
    </row>
    <row r="2547" spans="2:11" hidden="1" x14ac:dyDescent="0.2">
      <c r="B2547" s="88"/>
      <c r="C2547" s="88"/>
      <c r="D2547" s="88"/>
      <c r="E2547" s="88"/>
      <c r="F2547" s="88"/>
      <c r="G2547" s="88"/>
      <c r="H2547" s="88"/>
      <c r="I2547" s="88"/>
      <c r="J2547" s="88"/>
      <c r="K2547" s="88"/>
    </row>
    <row r="2548" spans="2:11" hidden="1" x14ac:dyDescent="0.2">
      <c r="B2548" s="88"/>
      <c r="C2548" s="88"/>
      <c r="D2548" s="88"/>
      <c r="E2548" s="88"/>
      <c r="F2548" s="88"/>
      <c r="G2548" s="88"/>
      <c r="H2548" s="88"/>
      <c r="I2548" s="88"/>
      <c r="J2548" s="88"/>
      <c r="K2548" s="88"/>
    </row>
    <row r="2549" spans="2:11" hidden="1" x14ac:dyDescent="0.2">
      <c r="B2549" s="88"/>
      <c r="C2549" s="88"/>
      <c r="D2549" s="88"/>
      <c r="E2549" s="88"/>
      <c r="F2549" s="88"/>
      <c r="G2549" s="88"/>
      <c r="H2549" s="88"/>
      <c r="I2549" s="88"/>
      <c r="J2549" s="88"/>
      <c r="K2549" s="88"/>
    </row>
    <row r="2550" spans="2:11" hidden="1" x14ac:dyDescent="0.2">
      <c r="B2550" s="88"/>
      <c r="C2550" s="88"/>
      <c r="D2550" s="88"/>
      <c r="E2550" s="88"/>
      <c r="F2550" s="88"/>
      <c r="G2550" s="88"/>
      <c r="H2550" s="88"/>
      <c r="I2550" s="88"/>
      <c r="J2550" s="88"/>
      <c r="K2550" s="88"/>
    </row>
    <row r="2551" spans="2:11" hidden="1" x14ac:dyDescent="0.2">
      <c r="B2551" s="88"/>
      <c r="C2551" s="88"/>
      <c r="D2551" s="88"/>
      <c r="E2551" s="88"/>
      <c r="F2551" s="88"/>
      <c r="G2551" s="88"/>
      <c r="H2551" s="88"/>
      <c r="I2551" s="88"/>
      <c r="J2551" s="88"/>
      <c r="K2551" s="88"/>
    </row>
    <row r="2552" spans="2:11" hidden="1" x14ac:dyDescent="0.2">
      <c r="B2552" s="88"/>
      <c r="C2552" s="88"/>
      <c r="D2552" s="88"/>
      <c r="E2552" s="88"/>
      <c r="F2552" s="88"/>
      <c r="G2552" s="88"/>
      <c r="H2552" s="88"/>
      <c r="I2552" s="88"/>
      <c r="J2552" s="88"/>
      <c r="K2552" s="88"/>
    </row>
    <row r="2553" spans="2:11" hidden="1" x14ac:dyDescent="0.2">
      <c r="B2553" s="88"/>
      <c r="C2553" s="88"/>
      <c r="D2553" s="88"/>
      <c r="E2553" s="88"/>
      <c r="F2553" s="88"/>
      <c r="G2553" s="88"/>
      <c r="H2553" s="88"/>
      <c r="I2553" s="88"/>
      <c r="J2553" s="88"/>
      <c r="K2553" s="88"/>
    </row>
    <row r="2554" spans="2:11" hidden="1" x14ac:dyDescent="0.2">
      <c r="B2554" s="88"/>
      <c r="C2554" s="88"/>
      <c r="D2554" s="88"/>
      <c r="E2554" s="88"/>
      <c r="F2554" s="88"/>
      <c r="G2554" s="88"/>
      <c r="H2554" s="88"/>
      <c r="I2554" s="88"/>
      <c r="J2554" s="88"/>
      <c r="K2554" s="88"/>
    </row>
    <row r="2555" spans="2:11" hidden="1" x14ac:dyDescent="0.2">
      <c r="B2555" s="88"/>
      <c r="C2555" s="88"/>
      <c r="D2555" s="88"/>
      <c r="E2555" s="88"/>
      <c r="F2555" s="88"/>
      <c r="G2555" s="88"/>
      <c r="H2555" s="88"/>
      <c r="I2555" s="88"/>
      <c r="J2555" s="88"/>
      <c r="K2555" s="88"/>
    </row>
    <row r="2556" spans="2:11" hidden="1" x14ac:dyDescent="0.2">
      <c r="B2556" s="88"/>
      <c r="C2556" s="88"/>
      <c r="D2556" s="88"/>
      <c r="E2556" s="88"/>
      <c r="F2556" s="88"/>
      <c r="G2556" s="88"/>
      <c r="H2556" s="88"/>
      <c r="I2556" s="88"/>
      <c r="J2556" s="88"/>
      <c r="K2556" s="88"/>
    </row>
    <row r="2557" spans="2:11" hidden="1" x14ac:dyDescent="0.2">
      <c r="B2557" s="88"/>
      <c r="C2557" s="88"/>
      <c r="D2557" s="88"/>
      <c r="E2557" s="88"/>
      <c r="F2557" s="88"/>
      <c r="G2557" s="88"/>
      <c r="H2557" s="88"/>
      <c r="I2557" s="88"/>
      <c r="J2557" s="88"/>
      <c r="K2557" s="88"/>
    </row>
    <row r="2558" spans="2:11" hidden="1" x14ac:dyDescent="0.2">
      <c r="B2558" s="88"/>
      <c r="C2558" s="88"/>
      <c r="D2558" s="88"/>
      <c r="E2558" s="88"/>
      <c r="F2558" s="88"/>
      <c r="G2558" s="88"/>
      <c r="H2558" s="88"/>
      <c r="I2558" s="88"/>
      <c r="J2558" s="88"/>
      <c r="K2558" s="88"/>
    </row>
    <row r="2559" spans="2:11" hidden="1" x14ac:dyDescent="0.2">
      <c r="B2559" s="88"/>
      <c r="C2559" s="88"/>
      <c r="D2559" s="88"/>
      <c r="E2559" s="88"/>
      <c r="F2559" s="88"/>
      <c r="G2559" s="88"/>
      <c r="H2559" s="88"/>
      <c r="I2559" s="88"/>
      <c r="J2559" s="88"/>
      <c r="K2559" s="88"/>
    </row>
    <row r="2560" spans="2:11" hidden="1" x14ac:dyDescent="0.2">
      <c r="B2560" s="88"/>
      <c r="C2560" s="88"/>
      <c r="D2560" s="88"/>
      <c r="E2560" s="88"/>
      <c r="F2560" s="88"/>
      <c r="G2560" s="88"/>
      <c r="H2560" s="88"/>
      <c r="I2560" s="88"/>
      <c r="J2560" s="88"/>
      <c r="K2560" s="88"/>
    </row>
    <row r="2561" spans="2:11" hidden="1" x14ac:dyDescent="0.2">
      <c r="B2561" s="88"/>
      <c r="C2561" s="88"/>
      <c r="D2561" s="88"/>
      <c r="E2561" s="88"/>
      <c r="F2561" s="88"/>
      <c r="G2561" s="88"/>
      <c r="H2561" s="88"/>
      <c r="I2561" s="88"/>
      <c r="J2561" s="88"/>
      <c r="K2561" s="88"/>
    </row>
    <row r="2562" spans="2:11" hidden="1" x14ac:dyDescent="0.2">
      <c r="B2562" s="88"/>
      <c r="C2562" s="88"/>
      <c r="D2562" s="88"/>
      <c r="E2562" s="88"/>
      <c r="F2562" s="88"/>
      <c r="G2562" s="88"/>
      <c r="H2562" s="88"/>
      <c r="I2562" s="88"/>
      <c r="J2562" s="88"/>
      <c r="K2562" s="88"/>
    </row>
    <row r="2563" spans="2:11" hidden="1" x14ac:dyDescent="0.2">
      <c r="B2563" s="88"/>
      <c r="C2563" s="88"/>
      <c r="D2563" s="88"/>
      <c r="E2563" s="88"/>
      <c r="F2563" s="88"/>
      <c r="G2563" s="88"/>
      <c r="H2563" s="88"/>
      <c r="I2563" s="88"/>
      <c r="J2563" s="88"/>
      <c r="K2563" s="88"/>
    </row>
    <row r="2564" spans="2:11" hidden="1" x14ac:dyDescent="0.2">
      <c r="B2564" s="88"/>
      <c r="C2564" s="88"/>
      <c r="D2564" s="88"/>
      <c r="E2564" s="88"/>
      <c r="F2564" s="88"/>
      <c r="G2564" s="88"/>
      <c r="H2564" s="88"/>
      <c r="I2564" s="88"/>
      <c r="J2564" s="88"/>
      <c r="K2564" s="88"/>
    </row>
    <row r="2565" spans="2:11" hidden="1" x14ac:dyDescent="0.2">
      <c r="B2565" s="88"/>
      <c r="C2565" s="88"/>
      <c r="D2565" s="88"/>
      <c r="E2565" s="88"/>
      <c r="F2565" s="88"/>
      <c r="G2565" s="88"/>
      <c r="H2565" s="88"/>
      <c r="I2565" s="88"/>
      <c r="J2565" s="88"/>
      <c r="K2565" s="88"/>
    </row>
    <row r="2566" spans="2:11" hidden="1" x14ac:dyDescent="0.2">
      <c r="B2566" s="88"/>
      <c r="C2566" s="88"/>
      <c r="D2566" s="88"/>
      <c r="E2566" s="88"/>
      <c r="F2566" s="88"/>
      <c r="G2566" s="88"/>
      <c r="H2566" s="88"/>
      <c r="I2566" s="88"/>
      <c r="J2566" s="88"/>
      <c r="K2566" s="88"/>
    </row>
    <row r="2567" spans="2:11" hidden="1" x14ac:dyDescent="0.2">
      <c r="B2567" s="88"/>
      <c r="C2567" s="88"/>
      <c r="D2567" s="88"/>
      <c r="E2567" s="88"/>
      <c r="F2567" s="88"/>
      <c r="G2567" s="88"/>
      <c r="H2567" s="88"/>
      <c r="I2567" s="88"/>
      <c r="J2567" s="88"/>
      <c r="K2567" s="88"/>
    </row>
    <row r="2568" spans="2:11" hidden="1" x14ac:dyDescent="0.2">
      <c r="B2568" s="88"/>
      <c r="C2568" s="88"/>
      <c r="D2568" s="88"/>
      <c r="E2568" s="88"/>
      <c r="F2568" s="88"/>
      <c r="G2568" s="88"/>
      <c r="H2568" s="88"/>
      <c r="I2568" s="88"/>
      <c r="J2568" s="88"/>
      <c r="K2568" s="88"/>
    </row>
    <row r="2569" spans="2:11" hidden="1" x14ac:dyDescent="0.2">
      <c r="B2569" s="88"/>
      <c r="C2569" s="88"/>
      <c r="D2569" s="88"/>
      <c r="E2569" s="88"/>
      <c r="F2569" s="88"/>
      <c r="G2569" s="88"/>
      <c r="H2569" s="88"/>
      <c r="I2569" s="88"/>
      <c r="J2569" s="88"/>
      <c r="K2569" s="88"/>
    </row>
    <row r="2570" spans="2:11" hidden="1" x14ac:dyDescent="0.2">
      <c r="B2570" s="88"/>
      <c r="C2570" s="88"/>
      <c r="D2570" s="88"/>
      <c r="E2570" s="88"/>
      <c r="F2570" s="88"/>
      <c r="G2570" s="88"/>
      <c r="H2570" s="88"/>
      <c r="I2570" s="88"/>
      <c r="J2570" s="88"/>
      <c r="K2570" s="88"/>
    </row>
    <row r="2571" spans="2:11" hidden="1" x14ac:dyDescent="0.2">
      <c r="B2571" s="88"/>
      <c r="C2571" s="88"/>
      <c r="D2571" s="88"/>
      <c r="E2571" s="88"/>
      <c r="F2571" s="88"/>
      <c r="G2571" s="88"/>
      <c r="H2571" s="88"/>
      <c r="I2571" s="88"/>
      <c r="J2571" s="88"/>
      <c r="K2571" s="88"/>
    </row>
    <row r="2572" spans="2:11" hidden="1" x14ac:dyDescent="0.2">
      <c r="B2572" s="88"/>
      <c r="C2572" s="88"/>
      <c r="D2572" s="88"/>
      <c r="E2572" s="88"/>
      <c r="F2572" s="88"/>
      <c r="G2572" s="88"/>
      <c r="H2572" s="88"/>
      <c r="I2572" s="88"/>
      <c r="J2572" s="88"/>
      <c r="K2572" s="88"/>
    </row>
    <row r="2573" spans="2:11" hidden="1" x14ac:dyDescent="0.2">
      <c r="B2573" s="88"/>
      <c r="C2573" s="88"/>
      <c r="D2573" s="88"/>
      <c r="E2573" s="88"/>
      <c r="F2573" s="88"/>
      <c r="G2573" s="88"/>
      <c r="H2573" s="88"/>
      <c r="I2573" s="88"/>
      <c r="J2573" s="88"/>
      <c r="K2573" s="88"/>
    </row>
    <row r="2574" spans="2:11" hidden="1" x14ac:dyDescent="0.2">
      <c r="B2574" s="88"/>
      <c r="C2574" s="88"/>
      <c r="D2574" s="88"/>
      <c r="E2574" s="88"/>
      <c r="F2574" s="88"/>
      <c r="G2574" s="88"/>
      <c r="H2574" s="88"/>
      <c r="I2574" s="88"/>
      <c r="J2574" s="88"/>
      <c r="K2574" s="88"/>
    </row>
    <row r="2575" spans="2:11" hidden="1" x14ac:dyDescent="0.2">
      <c r="B2575" s="88"/>
      <c r="C2575" s="88"/>
      <c r="D2575" s="88"/>
      <c r="E2575" s="88"/>
      <c r="F2575" s="88"/>
      <c r="G2575" s="88"/>
      <c r="H2575" s="88"/>
      <c r="I2575" s="88"/>
      <c r="J2575" s="88"/>
      <c r="K2575" s="88"/>
    </row>
    <row r="2576" spans="2:11" hidden="1" x14ac:dyDescent="0.2">
      <c r="B2576" s="88"/>
      <c r="C2576" s="88"/>
      <c r="D2576" s="88"/>
      <c r="E2576" s="88"/>
      <c r="F2576" s="88"/>
      <c r="G2576" s="88"/>
      <c r="H2576" s="88"/>
      <c r="I2576" s="88"/>
      <c r="J2576" s="88"/>
      <c r="K2576" s="88"/>
    </row>
    <row r="2577" spans="2:11" hidden="1" x14ac:dyDescent="0.2">
      <c r="B2577" s="88"/>
      <c r="C2577" s="88"/>
      <c r="D2577" s="88"/>
      <c r="E2577" s="88"/>
      <c r="F2577" s="88"/>
      <c r="G2577" s="88"/>
      <c r="H2577" s="88"/>
      <c r="I2577" s="88"/>
      <c r="J2577" s="88"/>
      <c r="K2577" s="88"/>
    </row>
    <row r="2578" spans="2:11" hidden="1" x14ac:dyDescent="0.2">
      <c r="B2578" s="88"/>
      <c r="C2578" s="88"/>
      <c r="D2578" s="88"/>
      <c r="E2578" s="88"/>
      <c r="F2578" s="88"/>
      <c r="G2578" s="88"/>
      <c r="H2578" s="88"/>
      <c r="I2578" s="88"/>
      <c r="J2578" s="88"/>
      <c r="K2578" s="88"/>
    </row>
    <row r="2579" spans="2:11" hidden="1" x14ac:dyDescent="0.2">
      <c r="B2579" s="88"/>
      <c r="C2579" s="88"/>
      <c r="D2579" s="88"/>
      <c r="E2579" s="88"/>
      <c r="F2579" s="88"/>
      <c r="G2579" s="88"/>
      <c r="H2579" s="88"/>
      <c r="I2579" s="88"/>
      <c r="J2579" s="88"/>
      <c r="K2579" s="88"/>
    </row>
    <row r="2580" spans="2:11" hidden="1" x14ac:dyDescent="0.2">
      <c r="B2580" s="88"/>
      <c r="C2580" s="88"/>
      <c r="D2580" s="88"/>
      <c r="E2580" s="88"/>
      <c r="F2580" s="88"/>
      <c r="G2580" s="88"/>
      <c r="H2580" s="88"/>
      <c r="I2580" s="88"/>
      <c r="J2580" s="88"/>
      <c r="K2580" s="88"/>
    </row>
    <row r="2581" spans="2:11" hidden="1" x14ac:dyDescent="0.2">
      <c r="B2581" s="88"/>
      <c r="C2581" s="88"/>
      <c r="D2581" s="88"/>
      <c r="E2581" s="88"/>
      <c r="F2581" s="88"/>
      <c r="G2581" s="88"/>
      <c r="H2581" s="88"/>
      <c r="I2581" s="88"/>
      <c r="J2581" s="88"/>
      <c r="K2581" s="88"/>
    </row>
    <row r="2582" spans="2:11" hidden="1" x14ac:dyDescent="0.2">
      <c r="B2582" s="88"/>
      <c r="C2582" s="88"/>
      <c r="D2582" s="88"/>
      <c r="E2582" s="88"/>
      <c r="F2582" s="88"/>
      <c r="G2582" s="88"/>
      <c r="H2582" s="88"/>
      <c r="I2582" s="88"/>
      <c r="J2582" s="88"/>
      <c r="K2582" s="88"/>
    </row>
    <row r="2583" spans="2:11" hidden="1" x14ac:dyDescent="0.2">
      <c r="B2583" s="88"/>
      <c r="C2583" s="88"/>
      <c r="D2583" s="88"/>
      <c r="E2583" s="88"/>
      <c r="F2583" s="88"/>
      <c r="G2583" s="88"/>
      <c r="H2583" s="88"/>
      <c r="I2583" s="88"/>
      <c r="J2583" s="88"/>
      <c r="K2583" s="88"/>
    </row>
    <row r="2584" spans="2:11" hidden="1" x14ac:dyDescent="0.2">
      <c r="B2584" s="88"/>
      <c r="C2584" s="88"/>
      <c r="D2584" s="88"/>
      <c r="E2584" s="88"/>
      <c r="F2584" s="88"/>
      <c r="G2584" s="88"/>
      <c r="H2584" s="88"/>
      <c r="I2584" s="88"/>
      <c r="J2584" s="88"/>
      <c r="K2584" s="88"/>
    </row>
    <row r="2585" spans="2:11" hidden="1" x14ac:dyDescent="0.2">
      <c r="B2585" s="88"/>
      <c r="C2585" s="88"/>
      <c r="D2585" s="88"/>
      <c r="E2585" s="88"/>
      <c r="F2585" s="88"/>
      <c r="G2585" s="88"/>
      <c r="H2585" s="88"/>
      <c r="I2585" s="88"/>
      <c r="J2585" s="88"/>
      <c r="K2585" s="88"/>
    </row>
    <row r="2586" spans="2:11" hidden="1" x14ac:dyDescent="0.2">
      <c r="B2586" s="88"/>
      <c r="C2586" s="88"/>
      <c r="D2586" s="88"/>
      <c r="E2586" s="88"/>
      <c r="F2586" s="88"/>
      <c r="G2586" s="88"/>
      <c r="H2586" s="88"/>
      <c r="I2586" s="88"/>
      <c r="J2586" s="88"/>
      <c r="K2586" s="88"/>
    </row>
    <row r="2587" spans="2:11" hidden="1" x14ac:dyDescent="0.2">
      <c r="B2587" s="88"/>
      <c r="C2587" s="88"/>
      <c r="D2587" s="88"/>
      <c r="E2587" s="88"/>
      <c r="F2587" s="88"/>
      <c r="G2587" s="88"/>
      <c r="H2587" s="88"/>
      <c r="I2587" s="88"/>
      <c r="J2587" s="88"/>
      <c r="K2587" s="88"/>
    </row>
    <row r="2588" spans="2:11" hidden="1" x14ac:dyDescent="0.2">
      <c r="B2588" s="88"/>
      <c r="C2588" s="88"/>
      <c r="D2588" s="88"/>
      <c r="E2588" s="88"/>
      <c r="F2588" s="88"/>
      <c r="G2588" s="88"/>
      <c r="H2588" s="88"/>
      <c r="I2588" s="88"/>
      <c r="J2588" s="88"/>
      <c r="K2588" s="88"/>
    </row>
    <row r="2589" spans="2:11" hidden="1" x14ac:dyDescent="0.2">
      <c r="B2589" s="88"/>
      <c r="C2589" s="88"/>
      <c r="D2589" s="88"/>
      <c r="E2589" s="88"/>
      <c r="F2589" s="88"/>
      <c r="G2589" s="88"/>
      <c r="H2589" s="88"/>
      <c r="I2589" s="88"/>
      <c r="J2589" s="88"/>
      <c r="K2589" s="88"/>
    </row>
    <row r="2590" spans="2:11" hidden="1" x14ac:dyDescent="0.2">
      <c r="B2590" s="88"/>
      <c r="C2590" s="88"/>
      <c r="D2590" s="88"/>
      <c r="E2590" s="88"/>
      <c r="F2590" s="88"/>
      <c r="G2590" s="88"/>
      <c r="H2590" s="88"/>
      <c r="I2590" s="88"/>
      <c r="J2590" s="88"/>
      <c r="K2590" s="88"/>
    </row>
    <row r="2591" spans="2:11" hidden="1" x14ac:dyDescent="0.2">
      <c r="B2591" s="88"/>
      <c r="C2591" s="88"/>
      <c r="D2591" s="88"/>
      <c r="E2591" s="88"/>
      <c r="F2591" s="88"/>
      <c r="G2591" s="88"/>
      <c r="H2591" s="88"/>
      <c r="I2591" s="88"/>
      <c r="J2591" s="88"/>
      <c r="K2591" s="88"/>
    </row>
    <row r="2592" spans="2:11" hidden="1" x14ac:dyDescent="0.2">
      <c r="B2592" s="88"/>
      <c r="C2592" s="88"/>
      <c r="D2592" s="88"/>
      <c r="E2592" s="88"/>
      <c r="F2592" s="88"/>
      <c r="G2592" s="88"/>
      <c r="H2592" s="88"/>
      <c r="I2592" s="88"/>
      <c r="J2592" s="88"/>
      <c r="K2592" s="88"/>
    </row>
    <row r="2593" spans="2:11" hidden="1" x14ac:dyDescent="0.2">
      <c r="B2593" s="88"/>
      <c r="C2593" s="88"/>
      <c r="D2593" s="88"/>
      <c r="E2593" s="88"/>
      <c r="F2593" s="88"/>
      <c r="G2593" s="88"/>
      <c r="H2593" s="88"/>
      <c r="I2593" s="88"/>
      <c r="J2593" s="88"/>
      <c r="K2593" s="88"/>
    </row>
    <row r="2594" spans="2:11" hidden="1" x14ac:dyDescent="0.2">
      <c r="B2594" s="88"/>
      <c r="C2594" s="88"/>
      <c r="D2594" s="88"/>
      <c r="E2594" s="88"/>
      <c r="F2594" s="88"/>
      <c r="G2594" s="88"/>
      <c r="H2594" s="88"/>
      <c r="I2594" s="88"/>
      <c r="J2594" s="88"/>
      <c r="K2594" s="88"/>
    </row>
    <row r="2595" spans="2:11" hidden="1" x14ac:dyDescent="0.2">
      <c r="B2595" s="88"/>
      <c r="C2595" s="88"/>
      <c r="D2595" s="88"/>
      <c r="E2595" s="88"/>
      <c r="F2595" s="88"/>
      <c r="G2595" s="88"/>
      <c r="H2595" s="88"/>
      <c r="I2595" s="88"/>
      <c r="J2595" s="88"/>
      <c r="K2595" s="88"/>
    </row>
    <row r="2596" spans="2:11" hidden="1" x14ac:dyDescent="0.2">
      <c r="B2596" s="88"/>
      <c r="C2596" s="88"/>
      <c r="D2596" s="88"/>
      <c r="E2596" s="88"/>
      <c r="F2596" s="88"/>
      <c r="G2596" s="88"/>
      <c r="H2596" s="88"/>
      <c r="I2596" s="88"/>
      <c r="J2596" s="88"/>
      <c r="K2596" s="88"/>
    </row>
    <row r="2597" spans="2:11" hidden="1" x14ac:dyDescent="0.2">
      <c r="B2597" s="88"/>
      <c r="C2597" s="88"/>
      <c r="D2597" s="88"/>
      <c r="E2597" s="88"/>
      <c r="F2597" s="88"/>
      <c r="G2597" s="88"/>
      <c r="H2597" s="88"/>
      <c r="I2597" s="88"/>
      <c r="J2597" s="88"/>
      <c r="K2597" s="88"/>
    </row>
    <row r="2598" spans="2:11" hidden="1" x14ac:dyDescent="0.2">
      <c r="B2598" s="88"/>
      <c r="C2598" s="88"/>
      <c r="D2598" s="88"/>
      <c r="E2598" s="88"/>
      <c r="F2598" s="88"/>
      <c r="G2598" s="88"/>
      <c r="H2598" s="88"/>
      <c r="I2598" s="88"/>
      <c r="J2598" s="88"/>
      <c r="K2598" s="88"/>
    </row>
    <row r="2599" spans="2:11" hidden="1" x14ac:dyDescent="0.2">
      <c r="B2599" s="88"/>
      <c r="C2599" s="88"/>
      <c r="D2599" s="88"/>
      <c r="E2599" s="88"/>
      <c r="F2599" s="88"/>
      <c r="G2599" s="88"/>
      <c r="H2599" s="88"/>
      <c r="I2599" s="88"/>
      <c r="J2599" s="88"/>
      <c r="K2599" s="88"/>
    </row>
    <row r="2600" spans="2:11" hidden="1" x14ac:dyDescent="0.2">
      <c r="B2600" s="88"/>
      <c r="C2600" s="88"/>
      <c r="D2600" s="88"/>
      <c r="E2600" s="88"/>
      <c r="F2600" s="88"/>
      <c r="G2600" s="88"/>
      <c r="H2600" s="88"/>
      <c r="I2600" s="88"/>
      <c r="J2600" s="88"/>
      <c r="K2600" s="88"/>
    </row>
    <row r="2601" spans="2:11" hidden="1" x14ac:dyDescent="0.2">
      <c r="B2601" s="88"/>
      <c r="C2601" s="88"/>
      <c r="D2601" s="88"/>
      <c r="E2601" s="88"/>
      <c r="F2601" s="88"/>
      <c r="G2601" s="88"/>
      <c r="H2601" s="88"/>
      <c r="I2601" s="88"/>
      <c r="J2601" s="88"/>
      <c r="K2601" s="88"/>
    </row>
    <row r="2602" spans="2:11" hidden="1" x14ac:dyDescent="0.2">
      <c r="B2602" s="88"/>
      <c r="C2602" s="88"/>
      <c r="D2602" s="88"/>
      <c r="E2602" s="88"/>
      <c r="F2602" s="88"/>
      <c r="G2602" s="88"/>
      <c r="H2602" s="88"/>
      <c r="I2602" s="88"/>
      <c r="J2602" s="88"/>
      <c r="K2602" s="88"/>
    </row>
    <row r="2603" spans="2:11" hidden="1" x14ac:dyDescent="0.2">
      <c r="B2603" s="88"/>
      <c r="C2603" s="88"/>
      <c r="D2603" s="88"/>
      <c r="E2603" s="88"/>
      <c r="F2603" s="88"/>
      <c r="G2603" s="88"/>
      <c r="H2603" s="88"/>
      <c r="I2603" s="88"/>
      <c r="J2603" s="88"/>
      <c r="K2603" s="88"/>
    </row>
    <row r="2604" spans="2:11" hidden="1" x14ac:dyDescent="0.2">
      <c r="B2604" s="88"/>
      <c r="C2604" s="88"/>
      <c r="D2604" s="88"/>
      <c r="E2604" s="88"/>
      <c r="F2604" s="88"/>
      <c r="G2604" s="88"/>
      <c r="H2604" s="88"/>
      <c r="I2604" s="88"/>
      <c r="J2604" s="88"/>
      <c r="K2604" s="88"/>
    </row>
    <row r="2605" spans="2:11" hidden="1" x14ac:dyDescent="0.2">
      <c r="B2605" s="88"/>
      <c r="C2605" s="88"/>
      <c r="D2605" s="88"/>
      <c r="E2605" s="88"/>
      <c r="F2605" s="88"/>
      <c r="G2605" s="88"/>
      <c r="H2605" s="88"/>
      <c r="I2605" s="88"/>
      <c r="J2605" s="88"/>
      <c r="K2605" s="88"/>
    </row>
    <row r="2606" spans="2:11" hidden="1" x14ac:dyDescent="0.2">
      <c r="B2606" s="88"/>
      <c r="C2606" s="88"/>
      <c r="D2606" s="88"/>
      <c r="E2606" s="88"/>
      <c r="F2606" s="88"/>
      <c r="G2606" s="88"/>
      <c r="H2606" s="88"/>
      <c r="I2606" s="88"/>
      <c r="J2606" s="88"/>
      <c r="K2606" s="88"/>
    </row>
    <row r="2607" spans="2:11" hidden="1" x14ac:dyDescent="0.2">
      <c r="B2607" s="88"/>
      <c r="C2607" s="88"/>
      <c r="D2607" s="88"/>
      <c r="E2607" s="88"/>
      <c r="F2607" s="88"/>
      <c r="G2607" s="88"/>
      <c r="H2607" s="88"/>
      <c r="I2607" s="88"/>
      <c r="J2607" s="88"/>
      <c r="K2607" s="88"/>
    </row>
    <row r="2608" spans="2:11" hidden="1" x14ac:dyDescent="0.2">
      <c r="B2608" s="88"/>
      <c r="C2608" s="88"/>
      <c r="D2608" s="88"/>
      <c r="E2608" s="88"/>
      <c r="F2608" s="88"/>
      <c r="G2608" s="88"/>
      <c r="H2608" s="88"/>
      <c r="I2608" s="88"/>
      <c r="J2608" s="88"/>
      <c r="K2608" s="88"/>
    </row>
    <row r="2609" spans="2:11" hidden="1" x14ac:dyDescent="0.2">
      <c r="B2609" s="88"/>
      <c r="C2609" s="88"/>
      <c r="D2609" s="88"/>
      <c r="E2609" s="88"/>
      <c r="F2609" s="88"/>
      <c r="G2609" s="88"/>
      <c r="H2609" s="88"/>
      <c r="I2609" s="88"/>
      <c r="J2609" s="88"/>
      <c r="K2609" s="88"/>
    </row>
    <row r="2610" spans="2:11" hidden="1" x14ac:dyDescent="0.2">
      <c r="B2610" s="88"/>
      <c r="C2610" s="88"/>
      <c r="D2610" s="88"/>
      <c r="E2610" s="88"/>
      <c r="F2610" s="88"/>
      <c r="G2610" s="88"/>
      <c r="H2610" s="88"/>
      <c r="I2610" s="88"/>
      <c r="J2610" s="88"/>
      <c r="K2610" s="88"/>
    </row>
    <row r="2611" spans="2:11" hidden="1" x14ac:dyDescent="0.2">
      <c r="B2611" s="88"/>
      <c r="C2611" s="88"/>
      <c r="D2611" s="88"/>
      <c r="E2611" s="88"/>
      <c r="F2611" s="88"/>
      <c r="G2611" s="88"/>
      <c r="H2611" s="88"/>
      <c r="I2611" s="88"/>
      <c r="J2611" s="88"/>
      <c r="K2611" s="88"/>
    </row>
    <row r="2612" spans="2:11" hidden="1" x14ac:dyDescent="0.2">
      <c r="B2612" s="88"/>
      <c r="C2612" s="88"/>
      <c r="D2612" s="88"/>
      <c r="E2612" s="88"/>
      <c r="F2612" s="88"/>
      <c r="G2612" s="88"/>
      <c r="H2612" s="88"/>
      <c r="I2612" s="88"/>
      <c r="J2612" s="88"/>
      <c r="K2612" s="88"/>
    </row>
    <row r="2613" spans="2:11" hidden="1" x14ac:dyDescent="0.2">
      <c r="B2613" s="88"/>
      <c r="C2613" s="88"/>
      <c r="D2613" s="88"/>
      <c r="E2613" s="88"/>
      <c r="F2613" s="88"/>
      <c r="G2613" s="88"/>
      <c r="H2613" s="88"/>
      <c r="I2613" s="88"/>
      <c r="J2613" s="88"/>
      <c r="K2613" s="88"/>
    </row>
    <row r="2614" spans="2:11" hidden="1" x14ac:dyDescent="0.2">
      <c r="B2614" s="88"/>
      <c r="C2614" s="88"/>
      <c r="D2614" s="88"/>
      <c r="E2614" s="88"/>
      <c r="F2614" s="88"/>
      <c r="G2614" s="88"/>
      <c r="H2614" s="88"/>
      <c r="I2614" s="88"/>
      <c r="J2614" s="88"/>
      <c r="K2614" s="88"/>
    </row>
    <row r="2615" spans="2:11" hidden="1" x14ac:dyDescent="0.2">
      <c r="B2615" s="88"/>
      <c r="C2615" s="88"/>
      <c r="D2615" s="88"/>
      <c r="E2615" s="88"/>
      <c r="F2615" s="88"/>
      <c r="G2615" s="88"/>
      <c r="H2615" s="88"/>
      <c r="I2615" s="88"/>
      <c r="J2615" s="88"/>
      <c r="K2615" s="88"/>
    </row>
    <row r="2616" spans="2:11" hidden="1" x14ac:dyDescent="0.2">
      <c r="B2616" s="88"/>
      <c r="C2616" s="88"/>
      <c r="D2616" s="88"/>
      <c r="E2616" s="88"/>
      <c r="F2616" s="88"/>
      <c r="G2616" s="88"/>
      <c r="H2616" s="88"/>
      <c r="I2616" s="88"/>
      <c r="J2616" s="88"/>
      <c r="K2616" s="88"/>
    </row>
    <row r="2617" spans="2:11" hidden="1" x14ac:dyDescent="0.2">
      <c r="B2617" s="88"/>
      <c r="C2617" s="88"/>
      <c r="D2617" s="88"/>
      <c r="E2617" s="88"/>
      <c r="F2617" s="88"/>
      <c r="G2617" s="88"/>
      <c r="H2617" s="88"/>
      <c r="I2617" s="88"/>
      <c r="J2617" s="88"/>
      <c r="K2617" s="88"/>
    </row>
    <row r="2618" spans="2:11" hidden="1" x14ac:dyDescent="0.2">
      <c r="B2618" s="88"/>
      <c r="C2618" s="88"/>
      <c r="D2618" s="88"/>
      <c r="E2618" s="88"/>
      <c r="F2618" s="88"/>
      <c r="G2618" s="88"/>
      <c r="H2618" s="88"/>
      <c r="I2618" s="88"/>
      <c r="J2618" s="88"/>
      <c r="K2618" s="88"/>
    </row>
    <row r="2619" spans="2:11" hidden="1" x14ac:dyDescent="0.2">
      <c r="B2619" s="88"/>
      <c r="C2619" s="88"/>
      <c r="D2619" s="88"/>
      <c r="E2619" s="88"/>
      <c r="F2619" s="88"/>
      <c r="G2619" s="88"/>
      <c r="H2619" s="88"/>
      <c r="I2619" s="88"/>
      <c r="J2619" s="88"/>
      <c r="K2619" s="88"/>
    </row>
    <row r="2620" spans="2:11" hidden="1" x14ac:dyDescent="0.2">
      <c r="B2620" s="88"/>
      <c r="C2620" s="88"/>
      <c r="D2620" s="88"/>
      <c r="E2620" s="88"/>
      <c r="F2620" s="88"/>
      <c r="G2620" s="88"/>
      <c r="H2620" s="88"/>
      <c r="I2620" s="88"/>
      <c r="J2620" s="88"/>
      <c r="K2620" s="88"/>
    </row>
    <row r="2621" spans="2:11" hidden="1" x14ac:dyDescent="0.2">
      <c r="B2621" s="88"/>
      <c r="C2621" s="88"/>
      <c r="D2621" s="88"/>
      <c r="E2621" s="88"/>
      <c r="F2621" s="88"/>
      <c r="G2621" s="88"/>
      <c r="H2621" s="88"/>
      <c r="I2621" s="88"/>
      <c r="J2621" s="88"/>
      <c r="K2621" s="88"/>
    </row>
    <row r="2622" spans="2:11" hidden="1" x14ac:dyDescent="0.2">
      <c r="B2622" s="88"/>
      <c r="C2622" s="88"/>
      <c r="D2622" s="88"/>
      <c r="E2622" s="88"/>
      <c r="F2622" s="88"/>
      <c r="G2622" s="88"/>
      <c r="H2622" s="88"/>
      <c r="I2622" s="88"/>
      <c r="J2622" s="88"/>
      <c r="K2622" s="88"/>
    </row>
    <row r="2623" spans="2:11" hidden="1" x14ac:dyDescent="0.2">
      <c r="B2623" s="88"/>
      <c r="C2623" s="88"/>
      <c r="D2623" s="88"/>
      <c r="E2623" s="88"/>
      <c r="F2623" s="88"/>
      <c r="G2623" s="88"/>
      <c r="H2623" s="88"/>
      <c r="I2623" s="88"/>
      <c r="J2623" s="88"/>
      <c r="K2623" s="88"/>
    </row>
    <row r="2624" spans="2:11" hidden="1" x14ac:dyDescent="0.2">
      <c r="B2624" s="88"/>
      <c r="C2624" s="88"/>
      <c r="D2624" s="88"/>
      <c r="E2624" s="88"/>
      <c r="F2624" s="88"/>
      <c r="G2624" s="88"/>
      <c r="H2624" s="88"/>
      <c r="I2624" s="88"/>
      <c r="J2624" s="88"/>
      <c r="K2624" s="88"/>
    </row>
    <row r="2625" spans="2:11" hidden="1" x14ac:dyDescent="0.2">
      <c r="B2625" s="88"/>
      <c r="C2625" s="88"/>
      <c r="D2625" s="88"/>
      <c r="E2625" s="88"/>
      <c r="F2625" s="88"/>
      <c r="G2625" s="88"/>
      <c r="H2625" s="88"/>
      <c r="I2625" s="88"/>
      <c r="J2625" s="88"/>
      <c r="K2625" s="88"/>
    </row>
    <row r="2626" spans="2:11" hidden="1" x14ac:dyDescent="0.2">
      <c r="B2626" s="88"/>
      <c r="C2626" s="88"/>
      <c r="D2626" s="88"/>
      <c r="E2626" s="88"/>
      <c r="F2626" s="88"/>
      <c r="G2626" s="88"/>
      <c r="H2626" s="88"/>
      <c r="I2626" s="88"/>
      <c r="J2626" s="88"/>
      <c r="K2626" s="88"/>
    </row>
    <row r="2627" spans="2:11" hidden="1" x14ac:dyDescent="0.2">
      <c r="B2627" s="88"/>
      <c r="C2627" s="88"/>
      <c r="D2627" s="88"/>
      <c r="E2627" s="88"/>
      <c r="F2627" s="88"/>
      <c r="G2627" s="88"/>
      <c r="H2627" s="88"/>
      <c r="I2627" s="88"/>
      <c r="J2627" s="88"/>
      <c r="K2627" s="88"/>
    </row>
    <row r="2628" spans="2:11" hidden="1" x14ac:dyDescent="0.2">
      <c r="B2628" s="88"/>
      <c r="C2628" s="88"/>
      <c r="D2628" s="88"/>
      <c r="E2628" s="88"/>
      <c r="F2628" s="88"/>
      <c r="G2628" s="88"/>
      <c r="H2628" s="88"/>
      <c r="I2628" s="88"/>
      <c r="J2628" s="88"/>
      <c r="K2628" s="88"/>
    </row>
    <row r="2629" spans="2:11" hidden="1" x14ac:dyDescent="0.2">
      <c r="B2629" s="88"/>
      <c r="C2629" s="88"/>
      <c r="D2629" s="88"/>
      <c r="E2629" s="88"/>
      <c r="F2629" s="88"/>
      <c r="G2629" s="88"/>
      <c r="H2629" s="88"/>
      <c r="I2629" s="88"/>
      <c r="J2629" s="88"/>
      <c r="K2629" s="88"/>
    </row>
    <row r="2630" spans="2:11" hidden="1" x14ac:dyDescent="0.2">
      <c r="B2630" s="88"/>
      <c r="C2630" s="88"/>
      <c r="D2630" s="88"/>
      <c r="E2630" s="88"/>
      <c r="F2630" s="88"/>
      <c r="G2630" s="88"/>
      <c r="H2630" s="88"/>
      <c r="I2630" s="88"/>
      <c r="J2630" s="88"/>
      <c r="K2630" s="88"/>
    </row>
    <row r="2631" spans="2:11" hidden="1" x14ac:dyDescent="0.2">
      <c r="B2631" s="88"/>
      <c r="C2631" s="88"/>
      <c r="D2631" s="88"/>
      <c r="E2631" s="88"/>
      <c r="F2631" s="88"/>
      <c r="G2631" s="88"/>
      <c r="H2631" s="88"/>
      <c r="I2631" s="88"/>
      <c r="J2631" s="88"/>
      <c r="K2631" s="88"/>
    </row>
    <row r="2632" spans="2:11" hidden="1" x14ac:dyDescent="0.2">
      <c r="B2632" s="88"/>
      <c r="C2632" s="88"/>
      <c r="D2632" s="88"/>
      <c r="E2632" s="88"/>
      <c r="F2632" s="88"/>
      <c r="G2632" s="88"/>
      <c r="H2632" s="88"/>
      <c r="I2632" s="88"/>
      <c r="J2632" s="88"/>
      <c r="K2632" s="88"/>
    </row>
    <row r="2633" spans="2:11" hidden="1" x14ac:dyDescent="0.2">
      <c r="B2633" s="88"/>
      <c r="C2633" s="88"/>
      <c r="D2633" s="88"/>
      <c r="E2633" s="88"/>
      <c r="F2633" s="88"/>
      <c r="G2633" s="88"/>
      <c r="H2633" s="88"/>
      <c r="I2633" s="88"/>
      <c r="J2633" s="88"/>
      <c r="K2633" s="88"/>
    </row>
    <row r="2634" spans="2:11" hidden="1" x14ac:dyDescent="0.2">
      <c r="B2634" s="88"/>
      <c r="C2634" s="88"/>
      <c r="D2634" s="88"/>
      <c r="E2634" s="88"/>
      <c r="F2634" s="88"/>
      <c r="G2634" s="88"/>
      <c r="H2634" s="88"/>
      <c r="I2634" s="88"/>
      <c r="J2634" s="88"/>
      <c r="K2634" s="88"/>
    </row>
    <row r="2635" spans="2:11" hidden="1" x14ac:dyDescent="0.2">
      <c r="B2635" s="88"/>
      <c r="C2635" s="88"/>
      <c r="D2635" s="88"/>
      <c r="E2635" s="88"/>
      <c r="F2635" s="88"/>
      <c r="G2635" s="88"/>
      <c r="H2635" s="88"/>
      <c r="I2635" s="88"/>
      <c r="J2635" s="88"/>
      <c r="K2635" s="88"/>
    </row>
    <row r="2636" spans="2:11" hidden="1" x14ac:dyDescent="0.2">
      <c r="B2636" s="88"/>
      <c r="C2636" s="88"/>
      <c r="D2636" s="88"/>
      <c r="E2636" s="88"/>
      <c r="F2636" s="88"/>
      <c r="G2636" s="88"/>
      <c r="H2636" s="88"/>
      <c r="I2636" s="88"/>
      <c r="J2636" s="88"/>
      <c r="K2636" s="88"/>
    </row>
    <row r="2637" spans="2:11" hidden="1" x14ac:dyDescent="0.2">
      <c r="B2637" s="88"/>
      <c r="C2637" s="88"/>
      <c r="D2637" s="88"/>
      <c r="E2637" s="88"/>
      <c r="F2637" s="88"/>
      <c r="G2637" s="88"/>
      <c r="H2637" s="88"/>
      <c r="I2637" s="88"/>
      <c r="J2637" s="88"/>
      <c r="K2637" s="88"/>
    </row>
    <row r="2638" spans="2:11" hidden="1" x14ac:dyDescent="0.2">
      <c r="B2638" s="88"/>
      <c r="C2638" s="88"/>
      <c r="D2638" s="88"/>
      <c r="E2638" s="88"/>
      <c r="F2638" s="88"/>
      <c r="G2638" s="88"/>
      <c r="H2638" s="88"/>
      <c r="I2638" s="88"/>
      <c r="J2638" s="88"/>
      <c r="K2638" s="88"/>
    </row>
    <row r="2639" spans="2:11" hidden="1" x14ac:dyDescent="0.2">
      <c r="B2639" s="88"/>
      <c r="C2639" s="88"/>
      <c r="D2639" s="88"/>
      <c r="E2639" s="88"/>
      <c r="F2639" s="88"/>
      <c r="G2639" s="88"/>
      <c r="H2639" s="88"/>
      <c r="I2639" s="88"/>
      <c r="J2639" s="88"/>
      <c r="K2639" s="88"/>
    </row>
    <row r="2640" spans="2:11" hidden="1" x14ac:dyDescent="0.2">
      <c r="B2640" s="88"/>
      <c r="C2640" s="88"/>
      <c r="D2640" s="88"/>
      <c r="E2640" s="88"/>
      <c r="F2640" s="88"/>
      <c r="G2640" s="88"/>
      <c r="H2640" s="88"/>
      <c r="I2640" s="88"/>
      <c r="J2640" s="88"/>
      <c r="K2640" s="88"/>
    </row>
    <row r="2641" spans="2:11" hidden="1" x14ac:dyDescent="0.2">
      <c r="B2641" s="88"/>
      <c r="C2641" s="88"/>
      <c r="D2641" s="88"/>
      <c r="E2641" s="88"/>
      <c r="F2641" s="88"/>
      <c r="G2641" s="88"/>
      <c r="H2641" s="88"/>
      <c r="I2641" s="88"/>
      <c r="J2641" s="88"/>
      <c r="K2641" s="88"/>
    </row>
    <row r="2642" spans="2:11" hidden="1" x14ac:dyDescent="0.2">
      <c r="B2642" s="88"/>
      <c r="C2642" s="88"/>
      <c r="D2642" s="88"/>
      <c r="E2642" s="88"/>
      <c r="F2642" s="88"/>
      <c r="G2642" s="88"/>
      <c r="H2642" s="88"/>
      <c r="I2642" s="88"/>
      <c r="J2642" s="88"/>
      <c r="K2642" s="88"/>
    </row>
    <row r="2643" spans="2:11" hidden="1" x14ac:dyDescent="0.2">
      <c r="B2643" s="88"/>
      <c r="C2643" s="88"/>
      <c r="D2643" s="88"/>
      <c r="E2643" s="88"/>
      <c r="F2643" s="88"/>
      <c r="G2643" s="88"/>
      <c r="H2643" s="88"/>
      <c r="I2643" s="88"/>
      <c r="J2643" s="88"/>
      <c r="K2643" s="88"/>
    </row>
    <row r="2644" spans="2:11" hidden="1" x14ac:dyDescent="0.2">
      <c r="B2644" s="88"/>
      <c r="C2644" s="88"/>
      <c r="D2644" s="88"/>
      <c r="E2644" s="88"/>
      <c r="F2644" s="88"/>
      <c r="G2644" s="88"/>
      <c r="H2644" s="88"/>
      <c r="I2644" s="88"/>
      <c r="J2644" s="88"/>
      <c r="K2644" s="88"/>
    </row>
    <row r="2645" spans="2:11" hidden="1" x14ac:dyDescent="0.2">
      <c r="B2645" s="88"/>
      <c r="C2645" s="88"/>
      <c r="D2645" s="88"/>
      <c r="E2645" s="88"/>
      <c r="F2645" s="88"/>
      <c r="G2645" s="88"/>
      <c r="H2645" s="88"/>
      <c r="I2645" s="88"/>
      <c r="J2645" s="88"/>
      <c r="K2645" s="88"/>
    </row>
    <row r="2646" spans="2:11" hidden="1" x14ac:dyDescent="0.2">
      <c r="B2646" s="88"/>
      <c r="C2646" s="88"/>
      <c r="D2646" s="88"/>
      <c r="E2646" s="88"/>
      <c r="F2646" s="88"/>
      <c r="G2646" s="88"/>
      <c r="H2646" s="88"/>
      <c r="I2646" s="88"/>
      <c r="J2646" s="88"/>
      <c r="K2646" s="88"/>
    </row>
    <row r="2647" spans="2:11" hidden="1" x14ac:dyDescent="0.2">
      <c r="B2647" s="88"/>
      <c r="C2647" s="88"/>
      <c r="D2647" s="88"/>
      <c r="E2647" s="88"/>
      <c r="F2647" s="88"/>
      <c r="G2647" s="88"/>
      <c r="H2647" s="88"/>
      <c r="I2647" s="88"/>
      <c r="J2647" s="88"/>
      <c r="K2647" s="88"/>
    </row>
    <row r="2648" spans="2:11" hidden="1" x14ac:dyDescent="0.2">
      <c r="B2648" s="88"/>
      <c r="C2648" s="88"/>
      <c r="D2648" s="88"/>
      <c r="E2648" s="88"/>
      <c r="F2648" s="88"/>
      <c r="G2648" s="88"/>
      <c r="H2648" s="88"/>
      <c r="I2648" s="88"/>
      <c r="J2648" s="88"/>
      <c r="K2648" s="88"/>
    </row>
    <row r="2649" spans="2:11" hidden="1" x14ac:dyDescent="0.2">
      <c r="B2649" s="88"/>
      <c r="C2649" s="88"/>
      <c r="D2649" s="88"/>
      <c r="E2649" s="88"/>
      <c r="F2649" s="88"/>
      <c r="G2649" s="88"/>
      <c r="H2649" s="88"/>
      <c r="I2649" s="88"/>
      <c r="J2649" s="88"/>
      <c r="K2649" s="88"/>
    </row>
    <row r="2650" spans="2:11" hidden="1" x14ac:dyDescent="0.2">
      <c r="B2650" s="88"/>
      <c r="C2650" s="88"/>
      <c r="D2650" s="88"/>
      <c r="E2650" s="88"/>
      <c r="F2650" s="88"/>
      <c r="G2650" s="88"/>
      <c r="H2650" s="88"/>
      <c r="I2650" s="88"/>
      <c r="J2650" s="88"/>
      <c r="K2650" s="88"/>
    </row>
    <row r="2651" spans="2:11" hidden="1" x14ac:dyDescent="0.2">
      <c r="B2651" s="88"/>
      <c r="C2651" s="88"/>
      <c r="D2651" s="88"/>
      <c r="E2651" s="88"/>
      <c r="F2651" s="88"/>
      <c r="G2651" s="88"/>
      <c r="H2651" s="88"/>
      <c r="I2651" s="88"/>
      <c r="J2651" s="88"/>
      <c r="K2651" s="88"/>
    </row>
    <row r="2652" spans="2:11" hidden="1" x14ac:dyDescent="0.2">
      <c r="B2652" s="88"/>
      <c r="C2652" s="88"/>
      <c r="D2652" s="88"/>
      <c r="E2652" s="88"/>
      <c r="F2652" s="88"/>
      <c r="G2652" s="88"/>
      <c r="H2652" s="88"/>
      <c r="I2652" s="88"/>
      <c r="J2652" s="88"/>
      <c r="K2652" s="88"/>
    </row>
    <row r="2653" spans="2:11" hidden="1" x14ac:dyDescent="0.2">
      <c r="B2653" s="88"/>
      <c r="C2653" s="88"/>
      <c r="D2653" s="88"/>
      <c r="E2653" s="88"/>
      <c r="F2653" s="88"/>
      <c r="G2653" s="88"/>
      <c r="H2653" s="88"/>
      <c r="I2653" s="88"/>
      <c r="J2653" s="88"/>
      <c r="K2653" s="88"/>
    </row>
    <row r="2654" spans="2:11" hidden="1" x14ac:dyDescent="0.2">
      <c r="B2654" s="88"/>
      <c r="C2654" s="88"/>
      <c r="D2654" s="88"/>
      <c r="E2654" s="88"/>
      <c r="F2654" s="88"/>
      <c r="G2654" s="88"/>
      <c r="H2654" s="88"/>
      <c r="I2654" s="88"/>
      <c r="J2654" s="88"/>
      <c r="K2654" s="88"/>
    </row>
    <row r="2655" spans="2:11" hidden="1" x14ac:dyDescent="0.2">
      <c r="B2655" s="88"/>
      <c r="C2655" s="88"/>
      <c r="D2655" s="88"/>
      <c r="E2655" s="88"/>
      <c r="F2655" s="88"/>
      <c r="G2655" s="88"/>
      <c r="H2655" s="88"/>
      <c r="I2655" s="88"/>
      <c r="J2655" s="88"/>
      <c r="K2655" s="88"/>
    </row>
    <row r="2656" spans="2:11" hidden="1" x14ac:dyDescent="0.2">
      <c r="B2656" s="88"/>
      <c r="C2656" s="88"/>
      <c r="D2656" s="88"/>
      <c r="E2656" s="88"/>
      <c r="F2656" s="88"/>
      <c r="G2656" s="88"/>
      <c r="H2656" s="88"/>
      <c r="I2656" s="88"/>
      <c r="J2656" s="88"/>
      <c r="K2656" s="88"/>
    </row>
    <row r="2657" spans="2:11" hidden="1" x14ac:dyDescent="0.2">
      <c r="B2657" s="88"/>
      <c r="C2657" s="88"/>
      <c r="D2657" s="88"/>
      <c r="E2657" s="88"/>
      <c r="F2657" s="88"/>
      <c r="G2657" s="88"/>
      <c r="H2657" s="88"/>
      <c r="I2657" s="88"/>
      <c r="J2657" s="88"/>
      <c r="K2657" s="88"/>
    </row>
    <row r="2658" spans="2:11" hidden="1" x14ac:dyDescent="0.2">
      <c r="B2658" s="88"/>
      <c r="C2658" s="88"/>
      <c r="D2658" s="88"/>
      <c r="E2658" s="88"/>
      <c r="F2658" s="88"/>
      <c r="G2658" s="88"/>
      <c r="H2658" s="88"/>
      <c r="I2658" s="88"/>
      <c r="J2658" s="88"/>
      <c r="K2658" s="88"/>
    </row>
    <row r="2659" spans="2:11" hidden="1" x14ac:dyDescent="0.2">
      <c r="B2659" s="88"/>
      <c r="C2659" s="88"/>
      <c r="D2659" s="88"/>
      <c r="E2659" s="88"/>
      <c r="F2659" s="88"/>
      <c r="G2659" s="88"/>
      <c r="H2659" s="88"/>
      <c r="I2659" s="88"/>
      <c r="J2659" s="88"/>
      <c r="K2659" s="88"/>
    </row>
    <row r="2660" spans="2:11" hidden="1" x14ac:dyDescent="0.2">
      <c r="B2660" s="88"/>
      <c r="C2660" s="88"/>
      <c r="D2660" s="88"/>
      <c r="E2660" s="88"/>
      <c r="F2660" s="88"/>
      <c r="G2660" s="88"/>
      <c r="H2660" s="88"/>
      <c r="I2660" s="88"/>
      <c r="J2660" s="88"/>
      <c r="K2660" s="88"/>
    </row>
    <row r="2661" spans="2:11" hidden="1" x14ac:dyDescent="0.2">
      <c r="B2661" s="88"/>
      <c r="C2661" s="88"/>
      <c r="D2661" s="88"/>
      <c r="E2661" s="88"/>
      <c r="F2661" s="88"/>
      <c r="G2661" s="88"/>
      <c r="H2661" s="88"/>
      <c r="I2661" s="88"/>
      <c r="J2661" s="88"/>
      <c r="K2661" s="88"/>
    </row>
    <row r="2662" spans="2:11" hidden="1" x14ac:dyDescent="0.2">
      <c r="B2662" s="88"/>
      <c r="C2662" s="88"/>
      <c r="D2662" s="88"/>
      <c r="E2662" s="88"/>
      <c r="F2662" s="88"/>
      <c r="G2662" s="88"/>
      <c r="H2662" s="88"/>
      <c r="I2662" s="88"/>
      <c r="J2662" s="88"/>
      <c r="K2662" s="88"/>
    </row>
    <row r="2663" spans="2:11" hidden="1" x14ac:dyDescent="0.2">
      <c r="B2663" s="88"/>
      <c r="C2663" s="88"/>
      <c r="D2663" s="88"/>
      <c r="E2663" s="88"/>
      <c r="F2663" s="88"/>
      <c r="G2663" s="88"/>
      <c r="H2663" s="88"/>
      <c r="I2663" s="88"/>
      <c r="J2663" s="88"/>
      <c r="K2663" s="88"/>
    </row>
    <row r="2664" spans="2:11" hidden="1" x14ac:dyDescent="0.2">
      <c r="B2664" s="88"/>
      <c r="C2664" s="88"/>
      <c r="D2664" s="88"/>
      <c r="E2664" s="88"/>
      <c r="F2664" s="88"/>
      <c r="G2664" s="88"/>
      <c r="H2664" s="88"/>
      <c r="I2664" s="88"/>
      <c r="J2664" s="88"/>
      <c r="K2664" s="88"/>
    </row>
    <row r="2665" spans="2:11" hidden="1" x14ac:dyDescent="0.2">
      <c r="B2665" s="88"/>
      <c r="C2665" s="88"/>
      <c r="D2665" s="88"/>
      <c r="E2665" s="88"/>
      <c r="F2665" s="88"/>
      <c r="G2665" s="88"/>
      <c r="H2665" s="88"/>
      <c r="I2665" s="88"/>
      <c r="J2665" s="88"/>
      <c r="K2665" s="88"/>
    </row>
    <row r="2666" spans="2:11" hidden="1" x14ac:dyDescent="0.2">
      <c r="B2666" s="88"/>
      <c r="C2666" s="88"/>
      <c r="D2666" s="88"/>
      <c r="E2666" s="88"/>
      <c r="F2666" s="88"/>
      <c r="G2666" s="88"/>
      <c r="H2666" s="88"/>
      <c r="I2666" s="88"/>
      <c r="J2666" s="88"/>
      <c r="K2666" s="88"/>
    </row>
    <row r="2667" spans="2:11" hidden="1" x14ac:dyDescent="0.2">
      <c r="B2667" s="88"/>
      <c r="C2667" s="88"/>
      <c r="D2667" s="88"/>
      <c r="E2667" s="88"/>
      <c r="F2667" s="88"/>
      <c r="G2667" s="88"/>
      <c r="H2667" s="88"/>
      <c r="I2667" s="88"/>
      <c r="J2667" s="88"/>
      <c r="K2667" s="88"/>
    </row>
    <row r="2668" spans="2:11" hidden="1" x14ac:dyDescent="0.2">
      <c r="B2668" s="88"/>
      <c r="C2668" s="88"/>
      <c r="D2668" s="88"/>
      <c r="E2668" s="88"/>
      <c r="F2668" s="88"/>
      <c r="G2668" s="88"/>
      <c r="H2668" s="88"/>
      <c r="I2668" s="88"/>
      <c r="J2668" s="88"/>
      <c r="K2668" s="88"/>
    </row>
    <row r="2669" spans="2:11" hidden="1" x14ac:dyDescent="0.2">
      <c r="B2669" s="88"/>
      <c r="C2669" s="88"/>
      <c r="D2669" s="88"/>
      <c r="E2669" s="88"/>
      <c r="F2669" s="88"/>
      <c r="G2669" s="88"/>
      <c r="H2669" s="88"/>
      <c r="I2669" s="88"/>
      <c r="J2669" s="88"/>
      <c r="K2669" s="88"/>
    </row>
    <row r="2670" spans="2:11" hidden="1" x14ac:dyDescent="0.2">
      <c r="B2670" s="88"/>
      <c r="C2670" s="88"/>
      <c r="D2670" s="88"/>
      <c r="E2670" s="88"/>
      <c r="F2670" s="88"/>
      <c r="G2670" s="88"/>
      <c r="H2670" s="88"/>
      <c r="I2670" s="88"/>
      <c r="J2670" s="88"/>
      <c r="K2670" s="88"/>
    </row>
    <row r="2671" spans="2:11" hidden="1" x14ac:dyDescent="0.2">
      <c r="B2671" s="88"/>
      <c r="C2671" s="88"/>
      <c r="D2671" s="88"/>
      <c r="E2671" s="88"/>
      <c r="F2671" s="88"/>
      <c r="G2671" s="88"/>
      <c r="H2671" s="88"/>
      <c r="I2671" s="88"/>
      <c r="J2671" s="88"/>
      <c r="K2671" s="88"/>
    </row>
    <row r="2672" spans="2:11" hidden="1" x14ac:dyDescent="0.2">
      <c r="B2672" s="88"/>
      <c r="C2672" s="88"/>
      <c r="D2672" s="88"/>
      <c r="E2672" s="88"/>
      <c r="F2672" s="88"/>
      <c r="G2672" s="88"/>
      <c r="H2672" s="88"/>
      <c r="I2672" s="88"/>
      <c r="J2672" s="88"/>
      <c r="K2672" s="88"/>
    </row>
    <row r="2673" spans="2:11" hidden="1" x14ac:dyDescent="0.2">
      <c r="B2673" s="88"/>
      <c r="C2673" s="88"/>
      <c r="D2673" s="88"/>
      <c r="E2673" s="88"/>
      <c r="F2673" s="88"/>
      <c r="G2673" s="88"/>
      <c r="H2673" s="88"/>
      <c r="I2673" s="88"/>
      <c r="J2673" s="88"/>
      <c r="K2673" s="88"/>
    </row>
    <row r="2674" spans="2:11" hidden="1" x14ac:dyDescent="0.2">
      <c r="B2674" s="88"/>
      <c r="C2674" s="88"/>
      <c r="D2674" s="88"/>
      <c r="E2674" s="88"/>
      <c r="F2674" s="88"/>
      <c r="G2674" s="88"/>
      <c r="H2674" s="88"/>
      <c r="I2674" s="88"/>
      <c r="J2674" s="88"/>
      <c r="K2674" s="88"/>
    </row>
    <row r="2675" spans="2:11" hidden="1" x14ac:dyDescent="0.2">
      <c r="B2675" s="88"/>
      <c r="C2675" s="88"/>
      <c r="D2675" s="88"/>
      <c r="E2675" s="88"/>
      <c r="F2675" s="88"/>
      <c r="G2675" s="88"/>
      <c r="H2675" s="88"/>
      <c r="I2675" s="88"/>
      <c r="J2675" s="88"/>
      <c r="K2675" s="88"/>
    </row>
    <row r="2676" spans="2:11" hidden="1" x14ac:dyDescent="0.2">
      <c r="B2676" s="88"/>
      <c r="C2676" s="88"/>
      <c r="D2676" s="88"/>
      <c r="E2676" s="88"/>
      <c r="F2676" s="88"/>
      <c r="G2676" s="88"/>
      <c r="H2676" s="88"/>
      <c r="I2676" s="88"/>
      <c r="J2676" s="88"/>
      <c r="K2676" s="88"/>
    </row>
    <row r="2677" spans="2:11" hidden="1" x14ac:dyDescent="0.2">
      <c r="B2677" s="88"/>
      <c r="C2677" s="88"/>
      <c r="D2677" s="88"/>
      <c r="E2677" s="88"/>
      <c r="F2677" s="88"/>
      <c r="G2677" s="88"/>
      <c r="H2677" s="88"/>
      <c r="I2677" s="88"/>
      <c r="J2677" s="88"/>
      <c r="K2677" s="88"/>
    </row>
    <row r="2678" spans="2:11" hidden="1" x14ac:dyDescent="0.2">
      <c r="B2678" s="88"/>
      <c r="C2678" s="88"/>
      <c r="D2678" s="88"/>
      <c r="E2678" s="88"/>
      <c r="F2678" s="88"/>
      <c r="G2678" s="88"/>
      <c r="H2678" s="88"/>
      <c r="I2678" s="88"/>
      <c r="J2678" s="88"/>
      <c r="K2678" s="88"/>
    </row>
    <row r="2679" spans="2:11" hidden="1" x14ac:dyDescent="0.2">
      <c r="B2679" s="88"/>
      <c r="C2679" s="88"/>
      <c r="D2679" s="88"/>
      <c r="E2679" s="88"/>
      <c r="F2679" s="88"/>
      <c r="G2679" s="88"/>
      <c r="H2679" s="88"/>
      <c r="I2679" s="88"/>
      <c r="J2679" s="88"/>
      <c r="K2679" s="88"/>
    </row>
    <row r="2680" spans="2:11" hidden="1" x14ac:dyDescent="0.2">
      <c r="B2680" s="88"/>
      <c r="C2680" s="88"/>
      <c r="D2680" s="88"/>
      <c r="E2680" s="88"/>
      <c r="F2680" s="88"/>
      <c r="G2680" s="88"/>
      <c r="H2680" s="88"/>
      <c r="I2680" s="88"/>
      <c r="J2680" s="88"/>
      <c r="K2680" s="88"/>
    </row>
    <row r="2681" spans="2:11" hidden="1" x14ac:dyDescent="0.2">
      <c r="B2681" s="88"/>
      <c r="C2681" s="88"/>
      <c r="D2681" s="88"/>
      <c r="E2681" s="88"/>
      <c r="F2681" s="88"/>
      <c r="G2681" s="88"/>
      <c r="H2681" s="88"/>
      <c r="I2681" s="88"/>
      <c r="J2681" s="88"/>
      <c r="K2681" s="88"/>
    </row>
    <row r="2682" spans="2:11" hidden="1" x14ac:dyDescent="0.2">
      <c r="B2682" s="88"/>
      <c r="C2682" s="88"/>
      <c r="D2682" s="88"/>
      <c r="E2682" s="88"/>
      <c r="F2682" s="88"/>
      <c r="G2682" s="88"/>
      <c r="H2682" s="88"/>
      <c r="I2682" s="88"/>
      <c r="J2682" s="88"/>
      <c r="K2682" s="88"/>
    </row>
    <row r="2683" spans="2:11" hidden="1" x14ac:dyDescent="0.2">
      <c r="B2683" s="88"/>
      <c r="C2683" s="88"/>
      <c r="D2683" s="88"/>
      <c r="E2683" s="88"/>
      <c r="F2683" s="88"/>
      <c r="G2683" s="88"/>
      <c r="H2683" s="88"/>
      <c r="I2683" s="88"/>
      <c r="J2683" s="88"/>
      <c r="K2683" s="88"/>
    </row>
    <row r="2684" spans="2:11" hidden="1" x14ac:dyDescent="0.2">
      <c r="B2684" s="88"/>
      <c r="C2684" s="88"/>
      <c r="D2684" s="88"/>
      <c r="E2684" s="88"/>
      <c r="F2684" s="88"/>
      <c r="G2684" s="88"/>
      <c r="H2684" s="88"/>
      <c r="I2684" s="88"/>
      <c r="J2684" s="88"/>
      <c r="K2684" s="88"/>
    </row>
    <row r="2685" spans="2:11" hidden="1" x14ac:dyDescent="0.2">
      <c r="B2685" s="88"/>
      <c r="C2685" s="88"/>
      <c r="D2685" s="88"/>
      <c r="E2685" s="88"/>
      <c r="F2685" s="88"/>
      <c r="G2685" s="88"/>
      <c r="H2685" s="88"/>
      <c r="I2685" s="88"/>
      <c r="J2685" s="88"/>
      <c r="K2685" s="88"/>
    </row>
    <row r="2686" spans="2:11" hidden="1" x14ac:dyDescent="0.2">
      <c r="B2686" s="88"/>
      <c r="C2686" s="88"/>
      <c r="D2686" s="88"/>
      <c r="E2686" s="88"/>
      <c r="F2686" s="88"/>
      <c r="G2686" s="88"/>
      <c r="H2686" s="88"/>
      <c r="I2686" s="88"/>
      <c r="J2686" s="88"/>
      <c r="K2686" s="88"/>
    </row>
    <row r="2687" spans="2:11" hidden="1" x14ac:dyDescent="0.2">
      <c r="B2687" s="88"/>
      <c r="C2687" s="88"/>
      <c r="D2687" s="88"/>
      <c r="E2687" s="88"/>
      <c r="F2687" s="88"/>
      <c r="G2687" s="88"/>
      <c r="H2687" s="88"/>
      <c r="I2687" s="88"/>
      <c r="J2687" s="88"/>
      <c r="K2687" s="88"/>
    </row>
    <row r="2688" spans="2:11" hidden="1" x14ac:dyDescent="0.2">
      <c r="B2688" s="88"/>
      <c r="C2688" s="88"/>
      <c r="D2688" s="88"/>
      <c r="E2688" s="88"/>
      <c r="F2688" s="88"/>
      <c r="G2688" s="88"/>
      <c r="H2688" s="88"/>
      <c r="I2688" s="88"/>
      <c r="J2688" s="88"/>
      <c r="K2688" s="88"/>
    </row>
    <row r="2689" spans="2:11" hidden="1" x14ac:dyDescent="0.2">
      <c r="B2689" s="88"/>
      <c r="C2689" s="88"/>
      <c r="D2689" s="88"/>
      <c r="E2689" s="88"/>
      <c r="F2689" s="88"/>
      <c r="G2689" s="88"/>
      <c r="H2689" s="88"/>
      <c r="I2689" s="88"/>
      <c r="J2689" s="88"/>
      <c r="K2689" s="88"/>
    </row>
    <row r="2690" spans="2:11" hidden="1" x14ac:dyDescent="0.2">
      <c r="B2690" s="88"/>
      <c r="C2690" s="88"/>
      <c r="D2690" s="88"/>
      <c r="E2690" s="88"/>
      <c r="F2690" s="88"/>
      <c r="G2690" s="88"/>
      <c r="H2690" s="88"/>
      <c r="I2690" s="88"/>
      <c r="J2690" s="88"/>
      <c r="K2690" s="88"/>
    </row>
    <row r="2691" spans="2:11" hidden="1" x14ac:dyDescent="0.2">
      <c r="B2691" s="88"/>
      <c r="C2691" s="88"/>
      <c r="D2691" s="88"/>
      <c r="E2691" s="88"/>
      <c r="F2691" s="88"/>
      <c r="G2691" s="88"/>
      <c r="H2691" s="88"/>
      <c r="I2691" s="88"/>
      <c r="J2691" s="88"/>
      <c r="K2691" s="88"/>
    </row>
    <row r="2692" spans="2:11" hidden="1" x14ac:dyDescent="0.2">
      <c r="B2692" s="88"/>
      <c r="C2692" s="88"/>
      <c r="D2692" s="88"/>
      <c r="E2692" s="88"/>
      <c r="F2692" s="88"/>
      <c r="G2692" s="88"/>
      <c r="H2692" s="88"/>
      <c r="I2692" s="88"/>
      <c r="J2692" s="88"/>
      <c r="K2692" s="88"/>
    </row>
    <row r="2693" spans="2:11" hidden="1" x14ac:dyDescent="0.2">
      <c r="B2693" s="88"/>
      <c r="C2693" s="88"/>
      <c r="D2693" s="88"/>
      <c r="E2693" s="88"/>
      <c r="F2693" s="88"/>
      <c r="G2693" s="88"/>
      <c r="H2693" s="88"/>
      <c r="I2693" s="88"/>
      <c r="J2693" s="88"/>
      <c r="K2693" s="88"/>
    </row>
    <row r="2694" spans="2:11" hidden="1" x14ac:dyDescent="0.2">
      <c r="B2694" s="88"/>
      <c r="C2694" s="88"/>
      <c r="D2694" s="88"/>
      <c r="E2694" s="88"/>
      <c r="F2694" s="88"/>
      <c r="G2694" s="88"/>
      <c r="H2694" s="88"/>
      <c r="I2694" s="88"/>
      <c r="J2694" s="88"/>
      <c r="K2694" s="88"/>
    </row>
    <row r="2695" spans="2:11" hidden="1" x14ac:dyDescent="0.2">
      <c r="B2695" s="88"/>
      <c r="C2695" s="88"/>
      <c r="D2695" s="88"/>
      <c r="E2695" s="88"/>
      <c r="F2695" s="88"/>
      <c r="G2695" s="88"/>
      <c r="H2695" s="88"/>
      <c r="I2695" s="88"/>
      <c r="J2695" s="88"/>
      <c r="K2695" s="88"/>
    </row>
    <row r="2696" spans="2:11" hidden="1" x14ac:dyDescent="0.2">
      <c r="B2696" s="88"/>
      <c r="C2696" s="88"/>
      <c r="D2696" s="88"/>
      <c r="E2696" s="88"/>
      <c r="F2696" s="88"/>
      <c r="G2696" s="88"/>
      <c r="H2696" s="88"/>
      <c r="I2696" s="88"/>
      <c r="J2696" s="88"/>
      <c r="K2696" s="88"/>
    </row>
    <row r="2697" spans="2:11" hidden="1" x14ac:dyDescent="0.2">
      <c r="B2697" s="88"/>
      <c r="C2697" s="88"/>
      <c r="D2697" s="88"/>
      <c r="E2697" s="88"/>
      <c r="F2697" s="88"/>
      <c r="G2697" s="88"/>
      <c r="H2697" s="88"/>
      <c r="I2697" s="88"/>
      <c r="J2697" s="88"/>
      <c r="K2697" s="88"/>
    </row>
    <row r="2698" spans="2:11" hidden="1" x14ac:dyDescent="0.2">
      <c r="B2698" s="88"/>
      <c r="C2698" s="88"/>
      <c r="D2698" s="88"/>
      <c r="E2698" s="88"/>
      <c r="F2698" s="88"/>
      <c r="G2698" s="88"/>
      <c r="H2698" s="88"/>
      <c r="I2698" s="88"/>
      <c r="J2698" s="88"/>
      <c r="K2698" s="88"/>
    </row>
    <row r="2699" spans="2:11" hidden="1" x14ac:dyDescent="0.2">
      <c r="B2699" s="88"/>
      <c r="C2699" s="88"/>
      <c r="D2699" s="88"/>
      <c r="E2699" s="88"/>
      <c r="F2699" s="88"/>
      <c r="G2699" s="88"/>
      <c r="H2699" s="88"/>
      <c r="I2699" s="88"/>
      <c r="J2699" s="88"/>
      <c r="K2699" s="88"/>
    </row>
    <row r="2700" spans="2:11" hidden="1" x14ac:dyDescent="0.2">
      <c r="B2700" s="88"/>
      <c r="C2700" s="88"/>
      <c r="D2700" s="88"/>
      <c r="E2700" s="88"/>
      <c r="F2700" s="88"/>
      <c r="G2700" s="88"/>
      <c r="H2700" s="88"/>
      <c r="I2700" s="88"/>
      <c r="J2700" s="88"/>
      <c r="K2700" s="88"/>
    </row>
    <row r="2701" spans="2:11" hidden="1" x14ac:dyDescent="0.2">
      <c r="B2701" s="88"/>
      <c r="C2701" s="88"/>
      <c r="D2701" s="88"/>
      <c r="E2701" s="88"/>
      <c r="F2701" s="88"/>
      <c r="G2701" s="88"/>
      <c r="H2701" s="88"/>
      <c r="I2701" s="88"/>
      <c r="J2701" s="88"/>
      <c r="K2701" s="88"/>
    </row>
    <row r="2702" spans="2:11" hidden="1" x14ac:dyDescent="0.2">
      <c r="B2702" s="88"/>
      <c r="C2702" s="88"/>
      <c r="D2702" s="88"/>
      <c r="E2702" s="88"/>
      <c r="F2702" s="88"/>
      <c r="G2702" s="88"/>
      <c r="H2702" s="88"/>
      <c r="I2702" s="88"/>
      <c r="J2702" s="88"/>
      <c r="K2702" s="88"/>
    </row>
    <row r="2703" spans="2:11" hidden="1" x14ac:dyDescent="0.2">
      <c r="B2703" s="88"/>
      <c r="C2703" s="88"/>
      <c r="D2703" s="88"/>
      <c r="E2703" s="88"/>
      <c r="F2703" s="88"/>
      <c r="G2703" s="88"/>
      <c r="H2703" s="88"/>
      <c r="I2703" s="88"/>
      <c r="J2703" s="88"/>
      <c r="K2703" s="88"/>
    </row>
    <row r="2704" spans="2:11" hidden="1" x14ac:dyDescent="0.2">
      <c r="B2704" s="88"/>
      <c r="C2704" s="88"/>
      <c r="D2704" s="88"/>
      <c r="E2704" s="88"/>
      <c r="F2704" s="88"/>
      <c r="G2704" s="88"/>
      <c r="H2704" s="88"/>
      <c r="I2704" s="88"/>
      <c r="J2704" s="88"/>
      <c r="K2704" s="88"/>
    </row>
    <row r="2705" spans="2:11" hidden="1" x14ac:dyDescent="0.2">
      <c r="B2705" s="88"/>
      <c r="C2705" s="88"/>
      <c r="D2705" s="88"/>
      <c r="E2705" s="88"/>
      <c r="F2705" s="88"/>
      <c r="G2705" s="88"/>
      <c r="H2705" s="88"/>
      <c r="I2705" s="88"/>
      <c r="J2705" s="88"/>
      <c r="K2705" s="88"/>
    </row>
    <row r="2706" spans="2:11" hidden="1" x14ac:dyDescent="0.2">
      <c r="B2706" s="88"/>
      <c r="C2706" s="88"/>
      <c r="D2706" s="88"/>
      <c r="E2706" s="88"/>
      <c r="F2706" s="88"/>
      <c r="G2706" s="88"/>
      <c r="H2706" s="88"/>
      <c r="I2706" s="88"/>
      <c r="J2706" s="88"/>
      <c r="K2706" s="88"/>
    </row>
    <row r="2707" spans="2:11" hidden="1" x14ac:dyDescent="0.2">
      <c r="B2707" s="88"/>
      <c r="C2707" s="88"/>
      <c r="D2707" s="88"/>
      <c r="E2707" s="88"/>
      <c r="F2707" s="88"/>
      <c r="G2707" s="88"/>
      <c r="H2707" s="88"/>
      <c r="I2707" s="88"/>
      <c r="J2707" s="88"/>
      <c r="K2707" s="88"/>
    </row>
    <row r="2708" spans="2:11" hidden="1" x14ac:dyDescent="0.2">
      <c r="B2708" s="88"/>
      <c r="C2708" s="88"/>
      <c r="D2708" s="88"/>
      <c r="E2708" s="88"/>
      <c r="F2708" s="88"/>
      <c r="G2708" s="88"/>
      <c r="H2708" s="88"/>
      <c r="I2708" s="88"/>
      <c r="J2708" s="88"/>
      <c r="K2708" s="88"/>
    </row>
    <row r="2709" spans="2:11" hidden="1" x14ac:dyDescent="0.2">
      <c r="B2709" s="88"/>
      <c r="C2709" s="88"/>
      <c r="D2709" s="88"/>
      <c r="E2709" s="88"/>
      <c r="F2709" s="88"/>
      <c r="G2709" s="88"/>
      <c r="H2709" s="88"/>
      <c r="I2709" s="88"/>
      <c r="J2709" s="88"/>
      <c r="K2709" s="88"/>
    </row>
    <row r="2710" spans="2:11" hidden="1" x14ac:dyDescent="0.2">
      <c r="B2710" s="88"/>
      <c r="C2710" s="88"/>
      <c r="D2710" s="88"/>
      <c r="E2710" s="88"/>
      <c r="F2710" s="88"/>
      <c r="G2710" s="88"/>
      <c r="H2710" s="88"/>
      <c r="I2710" s="88"/>
      <c r="J2710" s="88"/>
      <c r="K2710" s="88"/>
    </row>
    <row r="2711" spans="2:11" hidden="1" x14ac:dyDescent="0.2">
      <c r="B2711" s="88"/>
      <c r="C2711" s="88"/>
      <c r="D2711" s="88"/>
      <c r="E2711" s="88"/>
      <c r="F2711" s="88"/>
      <c r="G2711" s="88"/>
      <c r="H2711" s="88"/>
      <c r="I2711" s="88"/>
      <c r="J2711" s="88"/>
      <c r="K2711" s="88"/>
    </row>
    <row r="2712" spans="2:11" hidden="1" x14ac:dyDescent="0.2">
      <c r="B2712" s="88"/>
      <c r="C2712" s="88"/>
      <c r="D2712" s="88"/>
      <c r="E2712" s="88"/>
      <c r="F2712" s="88"/>
      <c r="G2712" s="88"/>
      <c r="H2712" s="88"/>
      <c r="I2712" s="88"/>
      <c r="J2712" s="88"/>
      <c r="K2712" s="88"/>
    </row>
    <row r="2713" spans="2:11" hidden="1" x14ac:dyDescent="0.2">
      <c r="B2713" s="88"/>
      <c r="C2713" s="88"/>
      <c r="D2713" s="88"/>
      <c r="E2713" s="88"/>
      <c r="F2713" s="88"/>
      <c r="G2713" s="88"/>
      <c r="H2713" s="88"/>
      <c r="I2713" s="88"/>
      <c r="J2713" s="88"/>
      <c r="K2713" s="88"/>
    </row>
    <row r="2714" spans="2:11" hidden="1" x14ac:dyDescent="0.2">
      <c r="B2714" s="88"/>
      <c r="C2714" s="88"/>
      <c r="D2714" s="88"/>
      <c r="E2714" s="88"/>
      <c r="F2714" s="88"/>
      <c r="G2714" s="88"/>
      <c r="H2714" s="88"/>
      <c r="I2714" s="88"/>
      <c r="J2714" s="88"/>
      <c r="K2714" s="88"/>
    </row>
    <row r="2715" spans="2:11" hidden="1" x14ac:dyDescent="0.2">
      <c r="B2715" s="88"/>
      <c r="C2715" s="88"/>
      <c r="D2715" s="88"/>
      <c r="E2715" s="88"/>
      <c r="F2715" s="88"/>
      <c r="G2715" s="88"/>
      <c r="H2715" s="88"/>
      <c r="I2715" s="88"/>
      <c r="J2715" s="88"/>
      <c r="K2715" s="88"/>
    </row>
    <row r="2716" spans="2:11" hidden="1" x14ac:dyDescent="0.2">
      <c r="B2716" s="88"/>
      <c r="C2716" s="88"/>
      <c r="D2716" s="88"/>
      <c r="E2716" s="88"/>
      <c r="F2716" s="88"/>
      <c r="G2716" s="88"/>
      <c r="H2716" s="88"/>
      <c r="I2716" s="88"/>
      <c r="J2716" s="88"/>
      <c r="K2716" s="88"/>
    </row>
    <row r="2717" spans="2:11" hidden="1" x14ac:dyDescent="0.2">
      <c r="B2717" s="88"/>
      <c r="C2717" s="88"/>
      <c r="D2717" s="88"/>
      <c r="E2717" s="88"/>
      <c r="F2717" s="88"/>
      <c r="G2717" s="88"/>
      <c r="H2717" s="88"/>
      <c r="I2717" s="88"/>
      <c r="J2717" s="88"/>
      <c r="K2717" s="88"/>
    </row>
    <row r="2718" spans="2:11" hidden="1" x14ac:dyDescent="0.2">
      <c r="B2718" s="88"/>
      <c r="C2718" s="88"/>
      <c r="D2718" s="88"/>
      <c r="E2718" s="88"/>
      <c r="F2718" s="88"/>
      <c r="G2718" s="88"/>
      <c r="H2718" s="88"/>
      <c r="I2718" s="88"/>
      <c r="J2718" s="88"/>
      <c r="K2718" s="88"/>
    </row>
    <row r="2719" spans="2:11" hidden="1" x14ac:dyDescent="0.2">
      <c r="B2719" s="88"/>
      <c r="C2719" s="88"/>
      <c r="D2719" s="88"/>
      <c r="E2719" s="88"/>
      <c r="F2719" s="88"/>
      <c r="G2719" s="88"/>
      <c r="H2719" s="88"/>
      <c r="I2719" s="88"/>
      <c r="J2719" s="88"/>
      <c r="K2719" s="88"/>
    </row>
    <row r="2720" spans="2:11" hidden="1" x14ac:dyDescent="0.2">
      <c r="B2720" s="88"/>
      <c r="C2720" s="88"/>
      <c r="D2720" s="88"/>
      <c r="E2720" s="88"/>
      <c r="F2720" s="88"/>
      <c r="G2720" s="88"/>
      <c r="H2720" s="88"/>
      <c r="I2720" s="88"/>
      <c r="J2720" s="88"/>
      <c r="K2720" s="88"/>
    </row>
    <row r="2721" spans="2:11" hidden="1" x14ac:dyDescent="0.2">
      <c r="B2721" s="88"/>
      <c r="C2721" s="88"/>
      <c r="D2721" s="88"/>
      <c r="E2721" s="88"/>
      <c r="F2721" s="88"/>
      <c r="G2721" s="88"/>
      <c r="H2721" s="88"/>
      <c r="I2721" s="88"/>
      <c r="J2721" s="88"/>
      <c r="K2721" s="88"/>
    </row>
    <row r="2722" spans="2:11" hidden="1" x14ac:dyDescent="0.2">
      <c r="B2722" s="88"/>
      <c r="C2722" s="88"/>
      <c r="D2722" s="88"/>
      <c r="E2722" s="88"/>
      <c r="F2722" s="88"/>
      <c r="G2722" s="88"/>
      <c r="H2722" s="88"/>
      <c r="I2722" s="88"/>
      <c r="J2722" s="88"/>
      <c r="K2722" s="88"/>
    </row>
    <row r="2723" spans="2:11" hidden="1" x14ac:dyDescent="0.2">
      <c r="B2723" s="88"/>
      <c r="C2723" s="88"/>
      <c r="D2723" s="88"/>
      <c r="E2723" s="88"/>
      <c r="F2723" s="88"/>
      <c r="G2723" s="88"/>
      <c r="H2723" s="88"/>
      <c r="I2723" s="88"/>
      <c r="J2723" s="88"/>
      <c r="K2723" s="88"/>
    </row>
    <row r="2724" spans="2:11" hidden="1" x14ac:dyDescent="0.2">
      <c r="B2724" s="88"/>
      <c r="C2724" s="88"/>
      <c r="D2724" s="88"/>
      <c r="E2724" s="88"/>
      <c r="F2724" s="88"/>
      <c r="G2724" s="88"/>
      <c r="H2724" s="88"/>
      <c r="I2724" s="88"/>
      <c r="J2724" s="88"/>
      <c r="K2724" s="88"/>
    </row>
    <row r="2725" spans="2:11" hidden="1" x14ac:dyDescent="0.2">
      <c r="B2725" s="88"/>
      <c r="C2725" s="88"/>
      <c r="D2725" s="88"/>
      <c r="E2725" s="88"/>
      <c r="F2725" s="88"/>
      <c r="G2725" s="88"/>
      <c r="H2725" s="88"/>
      <c r="I2725" s="88"/>
      <c r="J2725" s="88"/>
      <c r="K2725" s="88"/>
    </row>
    <row r="2726" spans="2:11" hidden="1" x14ac:dyDescent="0.2">
      <c r="B2726" s="88"/>
      <c r="C2726" s="88"/>
      <c r="D2726" s="88"/>
      <c r="E2726" s="88"/>
      <c r="F2726" s="88"/>
      <c r="G2726" s="88"/>
      <c r="H2726" s="88"/>
      <c r="I2726" s="88"/>
      <c r="J2726" s="88"/>
      <c r="K2726" s="88"/>
    </row>
    <row r="2727" spans="2:11" hidden="1" x14ac:dyDescent="0.2">
      <c r="B2727" s="88"/>
      <c r="C2727" s="88"/>
      <c r="D2727" s="88"/>
      <c r="E2727" s="88"/>
      <c r="F2727" s="88"/>
      <c r="G2727" s="88"/>
      <c r="H2727" s="88"/>
      <c r="I2727" s="88"/>
      <c r="J2727" s="88"/>
      <c r="K2727" s="88"/>
    </row>
    <row r="2728" spans="2:11" hidden="1" x14ac:dyDescent="0.2">
      <c r="B2728" s="88"/>
      <c r="C2728" s="88"/>
      <c r="D2728" s="88"/>
      <c r="E2728" s="88"/>
      <c r="F2728" s="88"/>
      <c r="G2728" s="88"/>
      <c r="H2728" s="88"/>
      <c r="I2728" s="88"/>
      <c r="J2728" s="88"/>
      <c r="K2728" s="88"/>
    </row>
    <row r="2729" spans="2:11" hidden="1" x14ac:dyDescent="0.2">
      <c r="B2729" s="88"/>
      <c r="C2729" s="88"/>
      <c r="D2729" s="88"/>
      <c r="E2729" s="88"/>
      <c r="F2729" s="88"/>
      <c r="G2729" s="88"/>
      <c r="H2729" s="88"/>
      <c r="I2729" s="88"/>
      <c r="J2729" s="88"/>
      <c r="K2729" s="88"/>
    </row>
    <row r="2730" spans="2:11" hidden="1" x14ac:dyDescent="0.2">
      <c r="B2730" s="88"/>
      <c r="C2730" s="88"/>
      <c r="D2730" s="88"/>
      <c r="E2730" s="88"/>
      <c r="F2730" s="88"/>
      <c r="G2730" s="88"/>
      <c r="H2730" s="88"/>
      <c r="I2730" s="88"/>
      <c r="J2730" s="88"/>
      <c r="K2730" s="88"/>
    </row>
    <row r="2731" spans="2:11" hidden="1" x14ac:dyDescent="0.2">
      <c r="B2731" s="88"/>
      <c r="C2731" s="88"/>
      <c r="D2731" s="88"/>
      <c r="E2731" s="88"/>
      <c r="F2731" s="88"/>
      <c r="G2731" s="88"/>
      <c r="H2731" s="88"/>
      <c r="I2731" s="88"/>
      <c r="J2731" s="88"/>
      <c r="K2731" s="88"/>
    </row>
    <row r="2732" spans="2:11" hidden="1" x14ac:dyDescent="0.2">
      <c r="B2732" s="88"/>
      <c r="C2732" s="88"/>
      <c r="D2732" s="88"/>
      <c r="E2732" s="88"/>
      <c r="F2732" s="88"/>
      <c r="G2732" s="88"/>
      <c r="H2732" s="88"/>
      <c r="I2732" s="88"/>
      <c r="J2732" s="88"/>
      <c r="K2732" s="88"/>
    </row>
    <row r="2733" spans="2:11" hidden="1" x14ac:dyDescent="0.2">
      <c r="B2733" s="88"/>
      <c r="C2733" s="88"/>
      <c r="D2733" s="88"/>
      <c r="E2733" s="88"/>
      <c r="F2733" s="88"/>
      <c r="G2733" s="88"/>
      <c r="H2733" s="88"/>
      <c r="I2733" s="88"/>
      <c r="J2733" s="88"/>
      <c r="K2733" s="88"/>
    </row>
    <row r="2734" spans="2:11" hidden="1" x14ac:dyDescent="0.2">
      <c r="B2734" s="88"/>
      <c r="C2734" s="88"/>
      <c r="D2734" s="88"/>
      <c r="E2734" s="88"/>
      <c r="F2734" s="88"/>
      <c r="G2734" s="88"/>
      <c r="H2734" s="88"/>
      <c r="I2734" s="88"/>
      <c r="J2734" s="88"/>
      <c r="K2734" s="88"/>
    </row>
    <row r="2735" spans="2:11" hidden="1" x14ac:dyDescent="0.2">
      <c r="B2735" s="88"/>
      <c r="C2735" s="88"/>
      <c r="D2735" s="88"/>
      <c r="E2735" s="88"/>
      <c r="F2735" s="88"/>
      <c r="G2735" s="88"/>
      <c r="H2735" s="88"/>
      <c r="I2735" s="88"/>
      <c r="J2735" s="88"/>
      <c r="K2735" s="88"/>
    </row>
    <row r="2736" spans="2:11" hidden="1" x14ac:dyDescent="0.2">
      <c r="B2736" s="88"/>
      <c r="C2736" s="88"/>
      <c r="D2736" s="88"/>
      <c r="E2736" s="88"/>
      <c r="F2736" s="88"/>
      <c r="G2736" s="88"/>
      <c r="H2736" s="88"/>
      <c r="I2736" s="88"/>
      <c r="J2736" s="88"/>
      <c r="K2736" s="88"/>
    </row>
    <row r="2737" spans="2:11" hidden="1" x14ac:dyDescent="0.2">
      <c r="B2737" s="88"/>
      <c r="C2737" s="88"/>
      <c r="D2737" s="88"/>
      <c r="E2737" s="88"/>
      <c r="F2737" s="88"/>
      <c r="G2737" s="88"/>
      <c r="H2737" s="88"/>
      <c r="I2737" s="88"/>
      <c r="J2737" s="88"/>
      <c r="K2737" s="88"/>
    </row>
    <row r="2738" spans="2:11" hidden="1" x14ac:dyDescent="0.2">
      <c r="B2738" s="88"/>
      <c r="C2738" s="88"/>
      <c r="D2738" s="88"/>
      <c r="E2738" s="88"/>
      <c r="F2738" s="88"/>
      <c r="G2738" s="88"/>
      <c r="H2738" s="88"/>
      <c r="I2738" s="88"/>
      <c r="J2738" s="88"/>
      <c r="K2738" s="88"/>
    </row>
    <row r="2739" spans="2:11" hidden="1" x14ac:dyDescent="0.2">
      <c r="B2739" s="88"/>
      <c r="C2739" s="88"/>
      <c r="D2739" s="88"/>
      <c r="E2739" s="88"/>
      <c r="F2739" s="88"/>
      <c r="G2739" s="88"/>
      <c r="H2739" s="88"/>
      <c r="I2739" s="88"/>
      <c r="J2739" s="88"/>
      <c r="K2739" s="88"/>
    </row>
    <row r="2740" spans="2:11" hidden="1" x14ac:dyDescent="0.2">
      <c r="B2740" s="88"/>
      <c r="C2740" s="88"/>
      <c r="D2740" s="88"/>
      <c r="E2740" s="88"/>
      <c r="F2740" s="88"/>
      <c r="G2740" s="88"/>
      <c r="H2740" s="88"/>
      <c r="I2740" s="88"/>
      <c r="J2740" s="88"/>
      <c r="K2740" s="88"/>
    </row>
    <row r="2741" spans="2:11" hidden="1" x14ac:dyDescent="0.2">
      <c r="B2741" s="88"/>
      <c r="C2741" s="88"/>
      <c r="D2741" s="88"/>
      <c r="E2741" s="88"/>
      <c r="F2741" s="88"/>
      <c r="G2741" s="88"/>
      <c r="H2741" s="88"/>
      <c r="I2741" s="88"/>
      <c r="J2741" s="88"/>
      <c r="K2741" s="88"/>
    </row>
    <row r="2742" spans="2:11" hidden="1" x14ac:dyDescent="0.2">
      <c r="B2742" s="88"/>
      <c r="C2742" s="88"/>
      <c r="D2742" s="88"/>
      <c r="E2742" s="88"/>
      <c r="F2742" s="88"/>
      <c r="G2742" s="88"/>
      <c r="H2742" s="88"/>
      <c r="I2742" s="88"/>
      <c r="J2742" s="88"/>
      <c r="K2742" s="88"/>
    </row>
    <row r="2743" spans="2:11" hidden="1" x14ac:dyDescent="0.2">
      <c r="B2743" s="88"/>
      <c r="C2743" s="88"/>
      <c r="D2743" s="88"/>
      <c r="E2743" s="88"/>
      <c r="F2743" s="88"/>
      <c r="G2743" s="88"/>
      <c r="H2743" s="88"/>
      <c r="I2743" s="88"/>
      <c r="J2743" s="88"/>
      <c r="K2743" s="88"/>
    </row>
    <row r="2744" spans="2:11" hidden="1" x14ac:dyDescent="0.2">
      <c r="B2744" s="88"/>
      <c r="C2744" s="88"/>
      <c r="D2744" s="88"/>
      <c r="E2744" s="88"/>
      <c r="F2744" s="88"/>
      <c r="G2744" s="88"/>
      <c r="H2744" s="88"/>
      <c r="I2744" s="88"/>
      <c r="J2744" s="88"/>
      <c r="K2744" s="88"/>
    </row>
    <row r="2745" spans="2:11" hidden="1" x14ac:dyDescent="0.2">
      <c r="B2745" s="88"/>
      <c r="C2745" s="88"/>
      <c r="D2745" s="88"/>
      <c r="E2745" s="88"/>
      <c r="F2745" s="88"/>
      <c r="G2745" s="88"/>
      <c r="H2745" s="88"/>
      <c r="I2745" s="88"/>
      <c r="J2745" s="88"/>
      <c r="K2745" s="88"/>
    </row>
    <row r="2746" spans="2:11" hidden="1" x14ac:dyDescent="0.2">
      <c r="B2746" s="88"/>
      <c r="C2746" s="88"/>
      <c r="D2746" s="88"/>
      <c r="E2746" s="88"/>
      <c r="F2746" s="88"/>
      <c r="G2746" s="88"/>
      <c r="H2746" s="88"/>
      <c r="I2746" s="88"/>
      <c r="J2746" s="88"/>
      <c r="K2746" s="88"/>
    </row>
    <row r="2747" spans="2:11" hidden="1" x14ac:dyDescent="0.2">
      <c r="B2747" s="88"/>
      <c r="C2747" s="88"/>
      <c r="D2747" s="88"/>
      <c r="E2747" s="88"/>
      <c r="F2747" s="88"/>
      <c r="G2747" s="88"/>
      <c r="H2747" s="88"/>
      <c r="I2747" s="88"/>
      <c r="J2747" s="88"/>
      <c r="K2747" s="88"/>
    </row>
    <row r="2748" spans="2:11" hidden="1" x14ac:dyDescent="0.2">
      <c r="B2748" s="88"/>
      <c r="C2748" s="88"/>
      <c r="D2748" s="88"/>
      <c r="E2748" s="88"/>
      <c r="F2748" s="88"/>
      <c r="G2748" s="88"/>
      <c r="H2748" s="88"/>
      <c r="I2748" s="88"/>
      <c r="J2748" s="88"/>
      <c r="K2748" s="88"/>
    </row>
    <row r="2749" spans="2:11" hidden="1" x14ac:dyDescent="0.2">
      <c r="B2749" s="88"/>
      <c r="C2749" s="88"/>
      <c r="D2749" s="88"/>
      <c r="E2749" s="88"/>
      <c r="F2749" s="88"/>
      <c r="G2749" s="88"/>
      <c r="H2749" s="88"/>
      <c r="I2749" s="88"/>
      <c r="J2749" s="88"/>
      <c r="K2749" s="88"/>
    </row>
    <row r="2750" spans="2:11" hidden="1" x14ac:dyDescent="0.2">
      <c r="B2750" s="88"/>
      <c r="C2750" s="88"/>
      <c r="D2750" s="88"/>
      <c r="E2750" s="88"/>
      <c r="F2750" s="88"/>
      <c r="G2750" s="88"/>
      <c r="H2750" s="88"/>
      <c r="I2750" s="88"/>
      <c r="J2750" s="88"/>
      <c r="K2750" s="88"/>
    </row>
    <row r="2751" spans="2:11" hidden="1" x14ac:dyDescent="0.2">
      <c r="B2751" s="88"/>
      <c r="C2751" s="88"/>
      <c r="D2751" s="88"/>
      <c r="E2751" s="88"/>
      <c r="F2751" s="88"/>
      <c r="G2751" s="88"/>
      <c r="H2751" s="88"/>
      <c r="I2751" s="88"/>
      <c r="J2751" s="88"/>
      <c r="K2751" s="88"/>
    </row>
    <row r="2752" spans="2:11" hidden="1" x14ac:dyDescent="0.2">
      <c r="B2752" s="88"/>
      <c r="C2752" s="88"/>
      <c r="D2752" s="88"/>
      <c r="E2752" s="88"/>
      <c r="F2752" s="88"/>
      <c r="G2752" s="88"/>
      <c r="H2752" s="88"/>
      <c r="I2752" s="88"/>
      <c r="J2752" s="88"/>
      <c r="K2752" s="88"/>
    </row>
    <row r="2753" spans="2:11" hidden="1" x14ac:dyDescent="0.2">
      <c r="B2753" s="88"/>
      <c r="C2753" s="88"/>
      <c r="D2753" s="88"/>
      <c r="E2753" s="88"/>
      <c r="F2753" s="88"/>
      <c r="G2753" s="88"/>
      <c r="H2753" s="88"/>
      <c r="I2753" s="88"/>
      <c r="J2753" s="88"/>
      <c r="K2753" s="88"/>
    </row>
    <row r="2754" spans="2:11" hidden="1" x14ac:dyDescent="0.2">
      <c r="B2754" s="88"/>
      <c r="C2754" s="88"/>
      <c r="D2754" s="88"/>
      <c r="E2754" s="88"/>
      <c r="F2754" s="88"/>
      <c r="G2754" s="88"/>
      <c r="H2754" s="88"/>
      <c r="I2754" s="88"/>
      <c r="J2754" s="88"/>
      <c r="K2754" s="88"/>
    </row>
    <row r="2755" spans="2:11" hidden="1" x14ac:dyDescent="0.2">
      <c r="B2755" s="88"/>
      <c r="C2755" s="88"/>
      <c r="D2755" s="88"/>
      <c r="E2755" s="88"/>
      <c r="F2755" s="88"/>
      <c r="G2755" s="88"/>
      <c r="H2755" s="88"/>
      <c r="I2755" s="88"/>
      <c r="J2755" s="88"/>
      <c r="K2755" s="88"/>
    </row>
    <row r="2756" spans="2:11" hidden="1" x14ac:dyDescent="0.2">
      <c r="B2756" s="88"/>
      <c r="C2756" s="88"/>
      <c r="D2756" s="88"/>
      <c r="E2756" s="88"/>
      <c r="F2756" s="88"/>
      <c r="G2756" s="88"/>
      <c r="H2756" s="88"/>
      <c r="I2756" s="88"/>
      <c r="J2756" s="88"/>
      <c r="K2756" s="88"/>
    </row>
    <row r="2757" spans="2:11" hidden="1" x14ac:dyDescent="0.2">
      <c r="B2757" s="88"/>
      <c r="C2757" s="88"/>
      <c r="D2757" s="88"/>
      <c r="E2757" s="88"/>
      <c r="F2757" s="88"/>
      <c r="G2757" s="88"/>
      <c r="H2757" s="88"/>
      <c r="I2757" s="88"/>
      <c r="J2757" s="88"/>
      <c r="K2757" s="88"/>
    </row>
    <row r="2758" spans="2:11" hidden="1" x14ac:dyDescent="0.2">
      <c r="B2758" s="88"/>
      <c r="C2758" s="88"/>
      <c r="D2758" s="88"/>
      <c r="E2758" s="88"/>
      <c r="F2758" s="88"/>
      <c r="G2758" s="88"/>
      <c r="H2758" s="88"/>
      <c r="I2758" s="88"/>
      <c r="J2758" s="88"/>
      <c r="K2758" s="88"/>
    </row>
    <row r="2759" spans="2:11" hidden="1" x14ac:dyDescent="0.2">
      <c r="B2759" s="88"/>
      <c r="C2759" s="88"/>
      <c r="D2759" s="88"/>
      <c r="E2759" s="88"/>
      <c r="F2759" s="88"/>
      <c r="G2759" s="88"/>
      <c r="H2759" s="88"/>
      <c r="I2759" s="88"/>
      <c r="J2759" s="88"/>
      <c r="K2759" s="88"/>
    </row>
    <row r="2760" spans="2:11" hidden="1" x14ac:dyDescent="0.2">
      <c r="B2760" s="88"/>
      <c r="C2760" s="88"/>
      <c r="D2760" s="88"/>
      <c r="E2760" s="88"/>
      <c r="F2760" s="88"/>
      <c r="G2760" s="88"/>
      <c r="H2760" s="88"/>
      <c r="I2760" s="88"/>
      <c r="J2760" s="88"/>
      <c r="K2760" s="88"/>
    </row>
    <row r="2761" spans="2:11" hidden="1" x14ac:dyDescent="0.2">
      <c r="B2761" s="88"/>
      <c r="C2761" s="88"/>
      <c r="D2761" s="88"/>
      <c r="E2761" s="88"/>
      <c r="F2761" s="88"/>
      <c r="G2761" s="88"/>
      <c r="H2761" s="88"/>
      <c r="I2761" s="88"/>
      <c r="J2761" s="88"/>
      <c r="K2761" s="88"/>
    </row>
    <row r="2762" spans="2:11" hidden="1" x14ac:dyDescent="0.2">
      <c r="B2762" s="88"/>
      <c r="C2762" s="88"/>
      <c r="D2762" s="88"/>
      <c r="E2762" s="88"/>
      <c r="F2762" s="88"/>
      <c r="G2762" s="88"/>
      <c r="H2762" s="88"/>
      <c r="I2762" s="88"/>
      <c r="J2762" s="88"/>
      <c r="K2762" s="88"/>
    </row>
    <row r="2763" spans="2:11" hidden="1" x14ac:dyDescent="0.2">
      <c r="B2763" s="88"/>
      <c r="C2763" s="88"/>
      <c r="D2763" s="88"/>
      <c r="E2763" s="88"/>
      <c r="F2763" s="88"/>
      <c r="G2763" s="88"/>
      <c r="H2763" s="88"/>
      <c r="I2763" s="88"/>
      <c r="J2763" s="88"/>
      <c r="K2763" s="88"/>
    </row>
    <row r="2764" spans="2:11" hidden="1" x14ac:dyDescent="0.2">
      <c r="B2764" s="88"/>
      <c r="C2764" s="88"/>
      <c r="D2764" s="88"/>
      <c r="E2764" s="88"/>
      <c r="F2764" s="88"/>
      <c r="G2764" s="88"/>
      <c r="H2764" s="88"/>
      <c r="I2764" s="88"/>
      <c r="J2764" s="88"/>
      <c r="K2764" s="88"/>
    </row>
    <row r="2765" spans="2:11" hidden="1" x14ac:dyDescent="0.2">
      <c r="B2765" s="88"/>
      <c r="C2765" s="88"/>
      <c r="D2765" s="88"/>
      <c r="E2765" s="88"/>
      <c r="F2765" s="88"/>
      <c r="G2765" s="88"/>
      <c r="H2765" s="88"/>
      <c r="I2765" s="88"/>
      <c r="J2765" s="88"/>
      <c r="K2765" s="88"/>
    </row>
    <row r="2766" spans="2:11" hidden="1" x14ac:dyDescent="0.2">
      <c r="B2766" s="88"/>
      <c r="C2766" s="88"/>
      <c r="D2766" s="88"/>
      <c r="E2766" s="88"/>
      <c r="F2766" s="88"/>
      <c r="G2766" s="88"/>
      <c r="H2766" s="88"/>
      <c r="I2766" s="88"/>
      <c r="J2766" s="88"/>
      <c r="K2766" s="88"/>
    </row>
    <row r="2767" spans="2:11" hidden="1" x14ac:dyDescent="0.2">
      <c r="B2767" s="88"/>
      <c r="C2767" s="88"/>
      <c r="D2767" s="88"/>
      <c r="E2767" s="88"/>
      <c r="F2767" s="88"/>
      <c r="G2767" s="88"/>
      <c r="H2767" s="88"/>
      <c r="I2767" s="88"/>
      <c r="J2767" s="88"/>
      <c r="K2767" s="88"/>
    </row>
    <row r="2768" spans="2:11" hidden="1" x14ac:dyDescent="0.2">
      <c r="B2768" s="88"/>
      <c r="C2768" s="88"/>
      <c r="D2768" s="88"/>
      <c r="E2768" s="88"/>
      <c r="F2768" s="88"/>
      <c r="G2768" s="88"/>
      <c r="H2768" s="88"/>
      <c r="I2768" s="88"/>
      <c r="J2768" s="88"/>
      <c r="K2768" s="88"/>
    </row>
    <row r="2769" spans="2:11" hidden="1" x14ac:dyDescent="0.2">
      <c r="B2769" s="88"/>
      <c r="C2769" s="88"/>
      <c r="D2769" s="88"/>
      <c r="E2769" s="88"/>
      <c r="F2769" s="88"/>
      <c r="G2769" s="88"/>
      <c r="H2769" s="88"/>
      <c r="I2769" s="88"/>
      <c r="J2769" s="88"/>
      <c r="K2769" s="88"/>
    </row>
    <row r="2770" spans="2:11" hidden="1" x14ac:dyDescent="0.2">
      <c r="B2770" s="88"/>
      <c r="C2770" s="88"/>
      <c r="D2770" s="88"/>
      <c r="E2770" s="88"/>
      <c r="F2770" s="88"/>
      <c r="G2770" s="88"/>
      <c r="H2770" s="88"/>
      <c r="I2770" s="88"/>
      <c r="J2770" s="88"/>
      <c r="K2770" s="88"/>
    </row>
    <row r="2771" spans="2:11" hidden="1" x14ac:dyDescent="0.2">
      <c r="B2771" s="88"/>
      <c r="C2771" s="88"/>
      <c r="D2771" s="88"/>
      <c r="E2771" s="88"/>
      <c r="F2771" s="88"/>
      <c r="G2771" s="88"/>
      <c r="H2771" s="88"/>
      <c r="I2771" s="88"/>
      <c r="J2771" s="88"/>
      <c r="K2771" s="88"/>
    </row>
    <row r="2772" spans="2:11" hidden="1" x14ac:dyDescent="0.2">
      <c r="B2772" s="88"/>
      <c r="C2772" s="88"/>
      <c r="D2772" s="88"/>
      <c r="E2772" s="88"/>
      <c r="F2772" s="88"/>
      <c r="G2772" s="88"/>
      <c r="H2772" s="88"/>
      <c r="I2772" s="88"/>
      <c r="J2772" s="88"/>
      <c r="K2772" s="88"/>
    </row>
    <row r="2773" spans="2:11" hidden="1" x14ac:dyDescent="0.2">
      <c r="B2773" s="88"/>
      <c r="C2773" s="88"/>
      <c r="D2773" s="88"/>
      <c r="E2773" s="88"/>
      <c r="F2773" s="88"/>
      <c r="G2773" s="88"/>
      <c r="H2773" s="88"/>
      <c r="I2773" s="88"/>
      <c r="J2773" s="88"/>
      <c r="K2773" s="88"/>
    </row>
    <row r="2774" spans="2:11" hidden="1" x14ac:dyDescent="0.2">
      <c r="B2774" s="88"/>
      <c r="C2774" s="88"/>
      <c r="D2774" s="88"/>
      <c r="E2774" s="88"/>
      <c r="F2774" s="88"/>
      <c r="G2774" s="88"/>
      <c r="H2774" s="88"/>
      <c r="I2774" s="88"/>
      <c r="J2774" s="88"/>
      <c r="K2774" s="88"/>
    </row>
    <row r="2775" spans="2:11" hidden="1" x14ac:dyDescent="0.2">
      <c r="B2775" s="88"/>
      <c r="C2775" s="88"/>
      <c r="D2775" s="88"/>
      <c r="E2775" s="88"/>
      <c r="F2775" s="88"/>
      <c r="G2775" s="88"/>
      <c r="H2775" s="88"/>
      <c r="I2775" s="88"/>
      <c r="J2775" s="88"/>
      <c r="K2775" s="88"/>
    </row>
    <row r="2776" spans="2:11" hidden="1" x14ac:dyDescent="0.2">
      <c r="B2776" s="88"/>
      <c r="C2776" s="88"/>
      <c r="D2776" s="88"/>
      <c r="E2776" s="88"/>
      <c r="F2776" s="88"/>
      <c r="G2776" s="88"/>
      <c r="H2776" s="88"/>
      <c r="I2776" s="88"/>
      <c r="J2776" s="88"/>
      <c r="K2776" s="88"/>
    </row>
    <row r="2777" spans="2:11" hidden="1" x14ac:dyDescent="0.2">
      <c r="B2777" s="88"/>
      <c r="C2777" s="88"/>
      <c r="D2777" s="88"/>
      <c r="E2777" s="88"/>
      <c r="F2777" s="88"/>
      <c r="G2777" s="88"/>
      <c r="H2777" s="88"/>
      <c r="I2777" s="88"/>
      <c r="J2777" s="88"/>
      <c r="K2777" s="88"/>
    </row>
    <row r="2778" spans="2:11" hidden="1" x14ac:dyDescent="0.2">
      <c r="B2778" s="88"/>
      <c r="C2778" s="88"/>
      <c r="D2778" s="88"/>
      <c r="E2778" s="88"/>
      <c r="F2778" s="88"/>
      <c r="G2778" s="88"/>
      <c r="H2778" s="88"/>
      <c r="I2778" s="88"/>
      <c r="J2778" s="88"/>
      <c r="K2778" s="88"/>
    </row>
    <row r="2779" spans="2:11" hidden="1" x14ac:dyDescent="0.2">
      <c r="B2779" s="88"/>
      <c r="C2779" s="88"/>
      <c r="D2779" s="88"/>
      <c r="E2779" s="88"/>
      <c r="F2779" s="88"/>
      <c r="G2779" s="88"/>
      <c r="H2779" s="88"/>
      <c r="I2779" s="88"/>
      <c r="J2779" s="88"/>
      <c r="K2779" s="88"/>
    </row>
    <row r="2780" spans="2:11" hidden="1" x14ac:dyDescent="0.2">
      <c r="B2780" s="88"/>
      <c r="C2780" s="88"/>
      <c r="D2780" s="88"/>
      <c r="E2780" s="88"/>
      <c r="F2780" s="88"/>
      <c r="G2780" s="88"/>
      <c r="H2780" s="88"/>
      <c r="I2780" s="88"/>
      <c r="J2780" s="88"/>
      <c r="K2780" s="88"/>
    </row>
    <row r="2781" spans="2:11" hidden="1" x14ac:dyDescent="0.2">
      <c r="B2781" s="88"/>
      <c r="C2781" s="88"/>
      <c r="D2781" s="88"/>
      <c r="E2781" s="88"/>
      <c r="F2781" s="88"/>
      <c r="G2781" s="88"/>
      <c r="H2781" s="88"/>
      <c r="I2781" s="88"/>
      <c r="J2781" s="88"/>
      <c r="K2781" s="88"/>
    </row>
    <row r="2782" spans="2:11" hidden="1" x14ac:dyDescent="0.2">
      <c r="B2782" s="88"/>
      <c r="C2782" s="88"/>
      <c r="D2782" s="88"/>
      <c r="E2782" s="88"/>
      <c r="F2782" s="88"/>
      <c r="G2782" s="88"/>
      <c r="H2782" s="88"/>
      <c r="I2782" s="88"/>
      <c r="J2782" s="88"/>
      <c r="K2782" s="88"/>
    </row>
    <row r="2783" spans="2:11" hidden="1" x14ac:dyDescent="0.2">
      <c r="B2783" s="88"/>
      <c r="C2783" s="88"/>
      <c r="D2783" s="88"/>
      <c r="E2783" s="88"/>
      <c r="F2783" s="88"/>
      <c r="G2783" s="88"/>
      <c r="H2783" s="88"/>
      <c r="I2783" s="88"/>
      <c r="J2783" s="88"/>
      <c r="K2783" s="88"/>
    </row>
    <row r="2784" spans="2:11" hidden="1" x14ac:dyDescent="0.2">
      <c r="B2784" s="88"/>
      <c r="C2784" s="88"/>
      <c r="D2784" s="88"/>
      <c r="E2784" s="88"/>
      <c r="F2784" s="88"/>
      <c r="G2784" s="88"/>
      <c r="H2784" s="88"/>
      <c r="I2784" s="88"/>
      <c r="J2784" s="88"/>
      <c r="K2784" s="88"/>
    </row>
    <row r="2785" spans="2:11" hidden="1" x14ac:dyDescent="0.2">
      <c r="B2785" s="88"/>
      <c r="C2785" s="88"/>
      <c r="D2785" s="88"/>
      <c r="E2785" s="88"/>
      <c r="F2785" s="88"/>
      <c r="G2785" s="88"/>
      <c r="H2785" s="88"/>
      <c r="I2785" s="88"/>
      <c r="J2785" s="88"/>
      <c r="K2785" s="88"/>
    </row>
    <row r="2786" spans="2:11" hidden="1" x14ac:dyDescent="0.2">
      <c r="B2786" s="88"/>
      <c r="C2786" s="88"/>
      <c r="D2786" s="88"/>
      <c r="E2786" s="88"/>
      <c r="F2786" s="88"/>
      <c r="G2786" s="88"/>
      <c r="H2786" s="88"/>
      <c r="I2786" s="88"/>
      <c r="J2786" s="88"/>
      <c r="K2786" s="88"/>
    </row>
    <row r="2787" spans="2:11" hidden="1" x14ac:dyDescent="0.2">
      <c r="B2787" s="88"/>
      <c r="C2787" s="88"/>
      <c r="D2787" s="88"/>
      <c r="E2787" s="88"/>
      <c r="F2787" s="88"/>
      <c r="G2787" s="88"/>
      <c r="H2787" s="88"/>
      <c r="I2787" s="88"/>
      <c r="J2787" s="88"/>
      <c r="K2787" s="88"/>
    </row>
    <row r="2788" spans="2:11" hidden="1" x14ac:dyDescent="0.2">
      <c r="B2788" s="88"/>
      <c r="C2788" s="88"/>
      <c r="D2788" s="88"/>
      <c r="E2788" s="88"/>
      <c r="F2788" s="88"/>
      <c r="G2788" s="88"/>
      <c r="H2788" s="88"/>
      <c r="I2788" s="88"/>
      <c r="J2788" s="88"/>
      <c r="K2788" s="88"/>
    </row>
    <row r="2789" spans="2:11" hidden="1" x14ac:dyDescent="0.2">
      <c r="B2789" s="88"/>
      <c r="C2789" s="88"/>
      <c r="D2789" s="88"/>
      <c r="E2789" s="88"/>
      <c r="F2789" s="88"/>
      <c r="G2789" s="88"/>
      <c r="H2789" s="88"/>
      <c r="I2789" s="88"/>
      <c r="J2789" s="88"/>
      <c r="K2789" s="88"/>
    </row>
    <row r="2790" spans="2:11" hidden="1" x14ac:dyDescent="0.2">
      <c r="B2790" s="88"/>
      <c r="C2790" s="88"/>
      <c r="D2790" s="88"/>
      <c r="E2790" s="88"/>
      <c r="F2790" s="88"/>
      <c r="G2790" s="88"/>
      <c r="H2790" s="88"/>
      <c r="I2790" s="88"/>
      <c r="J2790" s="88"/>
      <c r="K2790" s="88"/>
    </row>
    <row r="2791" spans="2:11" hidden="1" x14ac:dyDescent="0.2">
      <c r="B2791" s="88"/>
      <c r="C2791" s="88"/>
      <c r="D2791" s="88"/>
      <c r="E2791" s="88"/>
      <c r="F2791" s="88"/>
      <c r="G2791" s="88"/>
      <c r="H2791" s="88"/>
      <c r="I2791" s="88"/>
      <c r="J2791" s="88"/>
      <c r="K2791" s="88"/>
    </row>
    <row r="2792" spans="2:11" hidden="1" x14ac:dyDescent="0.2">
      <c r="B2792" s="88"/>
      <c r="C2792" s="88"/>
      <c r="D2792" s="88"/>
      <c r="E2792" s="88"/>
      <c r="F2792" s="88"/>
      <c r="G2792" s="88"/>
      <c r="H2792" s="88"/>
      <c r="I2792" s="88"/>
      <c r="J2792" s="88"/>
      <c r="K2792" s="88"/>
    </row>
    <row r="2793" spans="2:11" hidden="1" x14ac:dyDescent="0.2">
      <c r="B2793" s="88"/>
      <c r="C2793" s="88"/>
      <c r="D2793" s="88"/>
      <c r="E2793" s="88"/>
      <c r="F2793" s="88"/>
      <c r="G2793" s="88"/>
      <c r="H2793" s="88"/>
      <c r="I2793" s="88"/>
      <c r="J2793" s="88"/>
      <c r="K2793" s="88"/>
    </row>
    <row r="2794" spans="2:11" hidden="1" x14ac:dyDescent="0.2">
      <c r="B2794" s="88"/>
      <c r="C2794" s="88"/>
      <c r="D2794" s="88"/>
      <c r="E2794" s="88"/>
      <c r="F2794" s="88"/>
      <c r="G2794" s="88"/>
      <c r="H2794" s="88"/>
      <c r="I2794" s="88"/>
      <c r="J2794" s="88"/>
      <c r="K2794" s="88"/>
    </row>
    <row r="2795" spans="2:11" hidden="1" x14ac:dyDescent="0.2">
      <c r="B2795" s="88"/>
      <c r="C2795" s="88"/>
      <c r="D2795" s="88"/>
      <c r="E2795" s="88"/>
      <c r="F2795" s="88"/>
      <c r="G2795" s="88"/>
      <c r="H2795" s="88"/>
      <c r="I2795" s="88"/>
      <c r="J2795" s="88"/>
      <c r="K2795" s="88"/>
    </row>
    <row r="2796" spans="2:11" hidden="1" x14ac:dyDescent="0.2">
      <c r="B2796" s="88"/>
      <c r="C2796" s="88"/>
      <c r="D2796" s="88"/>
      <c r="E2796" s="88"/>
      <c r="F2796" s="88"/>
      <c r="G2796" s="88"/>
      <c r="H2796" s="88"/>
      <c r="I2796" s="88"/>
      <c r="J2796" s="88"/>
      <c r="K2796" s="88"/>
    </row>
    <row r="2797" spans="2:11" hidden="1" x14ac:dyDescent="0.2">
      <c r="B2797" s="88"/>
      <c r="C2797" s="88"/>
      <c r="D2797" s="88"/>
      <c r="E2797" s="88"/>
      <c r="F2797" s="88"/>
      <c r="G2797" s="88"/>
      <c r="H2797" s="88"/>
      <c r="I2797" s="88"/>
      <c r="J2797" s="88"/>
      <c r="K2797" s="88"/>
    </row>
    <row r="2798" spans="2:11" hidden="1" x14ac:dyDescent="0.2">
      <c r="B2798" s="88"/>
      <c r="C2798" s="88"/>
      <c r="D2798" s="88"/>
      <c r="E2798" s="88"/>
      <c r="F2798" s="88"/>
      <c r="G2798" s="88"/>
      <c r="H2798" s="88"/>
      <c r="I2798" s="88"/>
      <c r="J2798" s="88"/>
      <c r="K2798" s="88"/>
    </row>
    <row r="2799" spans="2:11" hidden="1" x14ac:dyDescent="0.2">
      <c r="B2799" s="88"/>
      <c r="C2799" s="88"/>
      <c r="D2799" s="88"/>
      <c r="E2799" s="88"/>
      <c r="F2799" s="88"/>
      <c r="G2799" s="88"/>
      <c r="H2799" s="88"/>
      <c r="I2799" s="88"/>
      <c r="J2799" s="88"/>
      <c r="K2799" s="88"/>
    </row>
    <row r="2800" spans="2:11" hidden="1" x14ac:dyDescent="0.2">
      <c r="B2800" s="88"/>
      <c r="C2800" s="88"/>
      <c r="D2800" s="88"/>
      <c r="E2800" s="88"/>
      <c r="F2800" s="88"/>
      <c r="G2800" s="88"/>
      <c r="H2800" s="88"/>
      <c r="I2800" s="88"/>
      <c r="J2800" s="88"/>
      <c r="K2800" s="88"/>
    </row>
    <row r="2801" spans="2:11" hidden="1" x14ac:dyDescent="0.2">
      <c r="B2801" s="88"/>
      <c r="C2801" s="88"/>
      <c r="D2801" s="88"/>
      <c r="E2801" s="88"/>
      <c r="F2801" s="88"/>
      <c r="G2801" s="88"/>
      <c r="H2801" s="88"/>
      <c r="I2801" s="88"/>
      <c r="J2801" s="88"/>
      <c r="K2801" s="88"/>
    </row>
    <row r="2802" spans="2:11" hidden="1" x14ac:dyDescent="0.2">
      <c r="B2802" s="88"/>
      <c r="C2802" s="88"/>
      <c r="D2802" s="88"/>
      <c r="E2802" s="88"/>
      <c r="F2802" s="88"/>
      <c r="G2802" s="88"/>
      <c r="H2802" s="88"/>
      <c r="I2802" s="88"/>
      <c r="J2802" s="88"/>
      <c r="K2802" s="88"/>
    </row>
    <row r="2803" spans="2:11" hidden="1" x14ac:dyDescent="0.2">
      <c r="B2803" s="88"/>
      <c r="C2803" s="88"/>
      <c r="D2803" s="88"/>
      <c r="E2803" s="88"/>
      <c r="F2803" s="88"/>
      <c r="G2803" s="88"/>
      <c r="H2803" s="88"/>
      <c r="I2803" s="88"/>
      <c r="J2803" s="88"/>
      <c r="K2803" s="88"/>
    </row>
    <row r="2804" spans="2:11" hidden="1" x14ac:dyDescent="0.2">
      <c r="B2804" s="88"/>
      <c r="C2804" s="88"/>
      <c r="D2804" s="88"/>
      <c r="E2804" s="88"/>
      <c r="F2804" s="88"/>
      <c r="G2804" s="88"/>
      <c r="H2804" s="88"/>
      <c r="I2804" s="88"/>
      <c r="J2804" s="88"/>
      <c r="K2804" s="88"/>
    </row>
    <row r="2805" spans="2:11" hidden="1" x14ac:dyDescent="0.2">
      <c r="B2805" s="88"/>
      <c r="C2805" s="88"/>
      <c r="D2805" s="88"/>
      <c r="E2805" s="88"/>
      <c r="F2805" s="88"/>
      <c r="G2805" s="88"/>
      <c r="H2805" s="88"/>
      <c r="I2805" s="88"/>
      <c r="J2805" s="88"/>
      <c r="K2805" s="88"/>
    </row>
    <row r="2806" spans="2:11" hidden="1" x14ac:dyDescent="0.2">
      <c r="B2806" s="88"/>
      <c r="C2806" s="88"/>
      <c r="D2806" s="88"/>
      <c r="E2806" s="88"/>
      <c r="F2806" s="88"/>
      <c r="G2806" s="88"/>
      <c r="H2806" s="88"/>
      <c r="I2806" s="88"/>
      <c r="J2806" s="88"/>
      <c r="K2806" s="88"/>
    </row>
    <row r="2807" spans="2:11" hidden="1" x14ac:dyDescent="0.2">
      <c r="B2807" s="88"/>
      <c r="C2807" s="88"/>
      <c r="D2807" s="88"/>
      <c r="E2807" s="88"/>
      <c r="F2807" s="88"/>
      <c r="G2807" s="88"/>
      <c r="H2807" s="88"/>
      <c r="I2807" s="88"/>
      <c r="J2807" s="88"/>
      <c r="K2807" s="88"/>
    </row>
    <row r="2808" spans="2:11" hidden="1" x14ac:dyDescent="0.2">
      <c r="B2808" s="88"/>
      <c r="C2808" s="88"/>
      <c r="D2808" s="88"/>
      <c r="E2808" s="88"/>
      <c r="F2808" s="88"/>
      <c r="G2808" s="88"/>
      <c r="H2808" s="88"/>
      <c r="I2808" s="88"/>
      <c r="J2808" s="88"/>
      <c r="K2808" s="88"/>
    </row>
    <row r="2809" spans="2:11" hidden="1" x14ac:dyDescent="0.2">
      <c r="B2809" s="88"/>
      <c r="C2809" s="88"/>
      <c r="D2809" s="88"/>
      <c r="E2809" s="88"/>
      <c r="F2809" s="88"/>
      <c r="G2809" s="88"/>
      <c r="H2809" s="88"/>
      <c r="I2809" s="88"/>
      <c r="J2809" s="88"/>
      <c r="K2809" s="88"/>
    </row>
    <row r="2810" spans="2:11" hidden="1" x14ac:dyDescent="0.2">
      <c r="B2810" s="88"/>
      <c r="C2810" s="88"/>
      <c r="D2810" s="88"/>
      <c r="E2810" s="88"/>
      <c r="F2810" s="88"/>
      <c r="G2810" s="88"/>
      <c r="H2810" s="88"/>
      <c r="I2810" s="88"/>
      <c r="J2810" s="88"/>
      <c r="K2810" s="88"/>
    </row>
    <row r="2811" spans="2:11" hidden="1" x14ac:dyDescent="0.2">
      <c r="B2811" s="88"/>
      <c r="C2811" s="88"/>
      <c r="D2811" s="88"/>
      <c r="E2811" s="88"/>
      <c r="F2811" s="88"/>
      <c r="G2811" s="88"/>
      <c r="H2811" s="88"/>
      <c r="I2811" s="88"/>
      <c r="J2811" s="88"/>
      <c r="K2811" s="88"/>
    </row>
    <row r="2812" spans="2:11" hidden="1" x14ac:dyDescent="0.2">
      <c r="B2812" s="88"/>
      <c r="C2812" s="88"/>
      <c r="D2812" s="88"/>
      <c r="E2812" s="88"/>
      <c r="F2812" s="88"/>
      <c r="G2812" s="88"/>
      <c r="H2812" s="88"/>
      <c r="I2812" s="88"/>
      <c r="J2812" s="88"/>
      <c r="K2812" s="88"/>
    </row>
    <row r="2813" spans="2:11" hidden="1" x14ac:dyDescent="0.2">
      <c r="B2813" s="88"/>
      <c r="C2813" s="88"/>
      <c r="D2813" s="88"/>
      <c r="E2813" s="88"/>
      <c r="F2813" s="88"/>
      <c r="G2813" s="88"/>
      <c r="H2813" s="88"/>
      <c r="I2813" s="88"/>
      <c r="J2813" s="88"/>
      <c r="K2813" s="88"/>
    </row>
    <row r="2814" spans="2:11" hidden="1" x14ac:dyDescent="0.2">
      <c r="B2814" s="88"/>
      <c r="C2814" s="88"/>
      <c r="D2814" s="88"/>
      <c r="E2814" s="88"/>
      <c r="F2814" s="88"/>
      <c r="G2814" s="88"/>
      <c r="H2814" s="88"/>
      <c r="I2814" s="88"/>
      <c r="J2814" s="88"/>
      <c r="K2814" s="88"/>
    </row>
    <row r="2815" spans="2:11" hidden="1" x14ac:dyDescent="0.2">
      <c r="B2815" s="88"/>
      <c r="C2815" s="88"/>
      <c r="D2815" s="88"/>
      <c r="E2815" s="88"/>
      <c r="F2815" s="88"/>
      <c r="G2815" s="88"/>
      <c r="H2815" s="88"/>
      <c r="I2815" s="88"/>
      <c r="J2815" s="88"/>
      <c r="K2815" s="88"/>
    </row>
    <row r="2816" spans="2:11" hidden="1" x14ac:dyDescent="0.2">
      <c r="B2816" s="88"/>
      <c r="C2816" s="88"/>
      <c r="D2816" s="88"/>
      <c r="E2816" s="88"/>
      <c r="F2816" s="88"/>
      <c r="G2816" s="88"/>
      <c r="H2816" s="88"/>
      <c r="I2816" s="88"/>
      <c r="J2816" s="88"/>
      <c r="K2816" s="88"/>
    </row>
    <row r="2817" spans="2:11" hidden="1" x14ac:dyDescent="0.2">
      <c r="B2817" s="88"/>
      <c r="C2817" s="88"/>
      <c r="D2817" s="88"/>
      <c r="E2817" s="88"/>
      <c r="F2817" s="88"/>
      <c r="G2817" s="88"/>
      <c r="H2817" s="88"/>
      <c r="I2817" s="88"/>
      <c r="J2817" s="88"/>
      <c r="K2817" s="88"/>
    </row>
    <row r="2818" spans="2:11" hidden="1" x14ac:dyDescent="0.2">
      <c r="B2818" s="88"/>
      <c r="C2818" s="88"/>
      <c r="D2818" s="88"/>
      <c r="E2818" s="88"/>
      <c r="F2818" s="88"/>
      <c r="G2818" s="88"/>
      <c r="H2818" s="88"/>
      <c r="I2818" s="88"/>
      <c r="J2818" s="88"/>
      <c r="K2818" s="88"/>
    </row>
    <row r="2819" spans="2:11" hidden="1" x14ac:dyDescent="0.2">
      <c r="B2819" s="88"/>
      <c r="C2819" s="88"/>
      <c r="D2819" s="88"/>
      <c r="E2819" s="88"/>
      <c r="F2819" s="88"/>
      <c r="G2819" s="88"/>
      <c r="H2819" s="88"/>
      <c r="I2819" s="88"/>
      <c r="J2819" s="88"/>
      <c r="K2819" s="88"/>
    </row>
    <row r="2820" spans="2:11" hidden="1" x14ac:dyDescent="0.2">
      <c r="B2820" s="88"/>
      <c r="C2820" s="88"/>
      <c r="D2820" s="88"/>
      <c r="E2820" s="88"/>
      <c r="F2820" s="88"/>
      <c r="G2820" s="88"/>
      <c r="H2820" s="88"/>
      <c r="I2820" s="88"/>
      <c r="J2820" s="88"/>
      <c r="K2820" s="88"/>
    </row>
    <row r="2821" spans="2:11" hidden="1" x14ac:dyDescent="0.2">
      <c r="B2821" s="88"/>
      <c r="C2821" s="88"/>
      <c r="D2821" s="88"/>
      <c r="E2821" s="88"/>
      <c r="F2821" s="88"/>
      <c r="G2821" s="88"/>
      <c r="H2821" s="88"/>
      <c r="I2821" s="88"/>
      <c r="J2821" s="88"/>
      <c r="K2821" s="88"/>
    </row>
    <row r="2822" spans="2:11" hidden="1" x14ac:dyDescent="0.2">
      <c r="B2822" s="88"/>
      <c r="C2822" s="88"/>
      <c r="D2822" s="88"/>
      <c r="E2822" s="88"/>
      <c r="F2822" s="88"/>
      <c r="G2822" s="88"/>
      <c r="H2822" s="88"/>
      <c r="I2822" s="88"/>
      <c r="J2822" s="88"/>
      <c r="K2822" s="88"/>
    </row>
    <row r="2823" spans="2:11" hidden="1" x14ac:dyDescent="0.2">
      <c r="B2823" s="88"/>
      <c r="C2823" s="88"/>
      <c r="D2823" s="88"/>
      <c r="E2823" s="88"/>
      <c r="F2823" s="88"/>
      <c r="G2823" s="88"/>
      <c r="H2823" s="88"/>
      <c r="I2823" s="88"/>
      <c r="J2823" s="88"/>
      <c r="K2823" s="88"/>
    </row>
    <row r="2824" spans="2:11" hidden="1" x14ac:dyDescent="0.2">
      <c r="B2824" s="88"/>
      <c r="C2824" s="88"/>
      <c r="D2824" s="88"/>
      <c r="E2824" s="88"/>
      <c r="F2824" s="88"/>
      <c r="G2824" s="88"/>
      <c r="H2824" s="88"/>
      <c r="I2824" s="88"/>
      <c r="J2824" s="88"/>
      <c r="K2824" s="88"/>
    </row>
    <row r="2825" spans="2:11" hidden="1" x14ac:dyDescent="0.2">
      <c r="B2825" s="88"/>
      <c r="C2825" s="88"/>
      <c r="D2825" s="88"/>
      <c r="E2825" s="88"/>
      <c r="F2825" s="88"/>
      <c r="G2825" s="88"/>
      <c r="H2825" s="88"/>
      <c r="I2825" s="88"/>
      <c r="J2825" s="88"/>
      <c r="K2825" s="88"/>
    </row>
    <row r="2826" spans="2:11" hidden="1" x14ac:dyDescent="0.2">
      <c r="B2826" s="88"/>
      <c r="C2826" s="88"/>
      <c r="D2826" s="88"/>
      <c r="E2826" s="88"/>
      <c r="F2826" s="88"/>
      <c r="G2826" s="88"/>
      <c r="H2826" s="88"/>
      <c r="I2826" s="88"/>
      <c r="J2826" s="88"/>
      <c r="K2826" s="88"/>
    </row>
    <row r="2827" spans="2:11" hidden="1" x14ac:dyDescent="0.2">
      <c r="B2827" s="88"/>
      <c r="C2827" s="88"/>
      <c r="D2827" s="88"/>
      <c r="E2827" s="88"/>
      <c r="F2827" s="88"/>
      <c r="G2827" s="88"/>
      <c r="H2827" s="88"/>
      <c r="I2827" s="88"/>
      <c r="J2827" s="88"/>
      <c r="K2827" s="88"/>
    </row>
    <row r="2828" spans="2:11" hidden="1" x14ac:dyDescent="0.2">
      <c r="B2828" s="88"/>
      <c r="C2828" s="88"/>
      <c r="D2828" s="88"/>
      <c r="E2828" s="88"/>
      <c r="F2828" s="88"/>
      <c r="G2828" s="88"/>
      <c r="H2828" s="88"/>
      <c r="I2828" s="88"/>
      <c r="J2828" s="88"/>
      <c r="K2828" s="88"/>
    </row>
    <row r="2829" spans="2:11" hidden="1" x14ac:dyDescent="0.2">
      <c r="B2829" s="88"/>
      <c r="C2829" s="88"/>
      <c r="D2829" s="88"/>
      <c r="E2829" s="88"/>
      <c r="F2829" s="88"/>
      <c r="G2829" s="88"/>
      <c r="H2829" s="88"/>
      <c r="I2829" s="88"/>
      <c r="J2829" s="88"/>
      <c r="K2829" s="88"/>
    </row>
    <row r="2830" spans="2:11" hidden="1" x14ac:dyDescent="0.2">
      <c r="B2830" s="88"/>
      <c r="C2830" s="88"/>
      <c r="D2830" s="88"/>
      <c r="E2830" s="88"/>
      <c r="F2830" s="88"/>
      <c r="G2830" s="88"/>
      <c r="H2830" s="88"/>
      <c r="I2830" s="88"/>
      <c r="J2830" s="88"/>
      <c r="K2830" s="88"/>
    </row>
    <row r="2831" spans="2:11" hidden="1" x14ac:dyDescent="0.2">
      <c r="B2831" s="88"/>
      <c r="C2831" s="88"/>
      <c r="D2831" s="88"/>
      <c r="E2831" s="88"/>
      <c r="F2831" s="88"/>
      <c r="G2831" s="88"/>
      <c r="H2831" s="88"/>
      <c r="I2831" s="88"/>
      <c r="J2831" s="88"/>
      <c r="K2831" s="88"/>
    </row>
    <row r="2832" spans="2:11" hidden="1" x14ac:dyDescent="0.2">
      <c r="B2832" s="88"/>
      <c r="C2832" s="88"/>
      <c r="D2832" s="88"/>
      <c r="E2832" s="88"/>
      <c r="F2832" s="88"/>
      <c r="G2832" s="88"/>
      <c r="H2832" s="88"/>
      <c r="I2832" s="88"/>
      <c r="J2832" s="88"/>
      <c r="K2832" s="88"/>
    </row>
    <row r="2833" spans="2:11" hidden="1" x14ac:dyDescent="0.2">
      <c r="B2833" s="88"/>
      <c r="C2833" s="88"/>
      <c r="D2833" s="88"/>
      <c r="E2833" s="88"/>
      <c r="F2833" s="88"/>
      <c r="G2833" s="88"/>
      <c r="H2833" s="88"/>
      <c r="I2833" s="88"/>
      <c r="J2833" s="88"/>
      <c r="K2833" s="88"/>
    </row>
    <row r="2834" spans="2:11" hidden="1" x14ac:dyDescent="0.2">
      <c r="B2834" s="88"/>
      <c r="C2834" s="88"/>
      <c r="D2834" s="88"/>
      <c r="E2834" s="88"/>
      <c r="F2834" s="88"/>
      <c r="G2834" s="88"/>
      <c r="H2834" s="88"/>
      <c r="I2834" s="88"/>
      <c r="J2834" s="88"/>
      <c r="K2834" s="88"/>
    </row>
    <row r="2835" spans="2:11" hidden="1" x14ac:dyDescent="0.2">
      <c r="B2835" s="88"/>
      <c r="C2835" s="88"/>
      <c r="D2835" s="88"/>
      <c r="E2835" s="88"/>
      <c r="F2835" s="88"/>
      <c r="G2835" s="88"/>
      <c r="H2835" s="88"/>
      <c r="I2835" s="88"/>
      <c r="J2835" s="88"/>
      <c r="K2835" s="88"/>
    </row>
    <row r="2836" spans="2:11" hidden="1" x14ac:dyDescent="0.2">
      <c r="B2836" s="88"/>
      <c r="C2836" s="88"/>
      <c r="D2836" s="88"/>
      <c r="E2836" s="88"/>
      <c r="F2836" s="88"/>
      <c r="G2836" s="88"/>
      <c r="H2836" s="88"/>
      <c r="I2836" s="88"/>
      <c r="J2836" s="88"/>
      <c r="K2836" s="88"/>
    </row>
    <row r="2837" spans="2:11" hidden="1" x14ac:dyDescent="0.2">
      <c r="B2837" s="88"/>
      <c r="C2837" s="88"/>
      <c r="D2837" s="88"/>
      <c r="E2837" s="88"/>
      <c r="F2837" s="88"/>
      <c r="G2837" s="88"/>
      <c r="H2837" s="88"/>
      <c r="I2837" s="88"/>
      <c r="J2837" s="88"/>
      <c r="K2837" s="88"/>
    </row>
    <row r="2838" spans="2:11" hidden="1" x14ac:dyDescent="0.2">
      <c r="B2838" s="88"/>
      <c r="C2838" s="88"/>
      <c r="D2838" s="88"/>
      <c r="E2838" s="88"/>
      <c r="F2838" s="88"/>
      <c r="G2838" s="88"/>
      <c r="H2838" s="88"/>
      <c r="I2838" s="88"/>
      <c r="J2838" s="88"/>
      <c r="K2838" s="88"/>
    </row>
    <row r="2839" spans="2:11" hidden="1" x14ac:dyDescent="0.2">
      <c r="B2839" s="88"/>
      <c r="C2839" s="88"/>
      <c r="D2839" s="88"/>
      <c r="E2839" s="88"/>
      <c r="F2839" s="88"/>
      <c r="G2839" s="88"/>
      <c r="H2839" s="88"/>
      <c r="I2839" s="88"/>
      <c r="J2839" s="88"/>
      <c r="K2839" s="88"/>
    </row>
    <row r="2840" spans="2:11" hidden="1" x14ac:dyDescent="0.2">
      <c r="B2840" s="88"/>
      <c r="C2840" s="88"/>
      <c r="D2840" s="88"/>
      <c r="E2840" s="88"/>
      <c r="F2840" s="88"/>
      <c r="G2840" s="88"/>
      <c r="H2840" s="88"/>
      <c r="I2840" s="88"/>
      <c r="J2840" s="88"/>
      <c r="K2840" s="88"/>
    </row>
    <row r="2841" spans="2:11" hidden="1" x14ac:dyDescent="0.2">
      <c r="B2841" s="88"/>
      <c r="C2841" s="88"/>
      <c r="D2841" s="88"/>
      <c r="E2841" s="88"/>
      <c r="F2841" s="88"/>
      <c r="G2841" s="88"/>
      <c r="H2841" s="88"/>
      <c r="I2841" s="88"/>
      <c r="J2841" s="88"/>
      <c r="K2841" s="88"/>
    </row>
    <row r="2842" spans="2:11" hidden="1" x14ac:dyDescent="0.2">
      <c r="B2842" s="88"/>
      <c r="C2842" s="88"/>
      <c r="D2842" s="88"/>
      <c r="E2842" s="88"/>
      <c r="F2842" s="88"/>
      <c r="G2842" s="88"/>
      <c r="H2842" s="88"/>
      <c r="I2842" s="88"/>
      <c r="J2842" s="88"/>
      <c r="K2842" s="88"/>
    </row>
    <row r="2843" spans="2:11" hidden="1" x14ac:dyDescent="0.2">
      <c r="B2843" s="88"/>
      <c r="C2843" s="88"/>
      <c r="D2843" s="88"/>
      <c r="E2843" s="88"/>
      <c r="F2843" s="88"/>
      <c r="G2843" s="88"/>
      <c r="H2843" s="88"/>
      <c r="I2843" s="88"/>
      <c r="J2843" s="88"/>
      <c r="K2843" s="88"/>
    </row>
    <row r="2844" spans="2:11" hidden="1" x14ac:dyDescent="0.2">
      <c r="B2844" s="88"/>
      <c r="C2844" s="88"/>
      <c r="D2844" s="88"/>
      <c r="E2844" s="88"/>
      <c r="F2844" s="88"/>
      <c r="G2844" s="88"/>
      <c r="H2844" s="88"/>
      <c r="I2844" s="88"/>
      <c r="J2844" s="88"/>
      <c r="K2844" s="88"/>
    </row>
    <row r="2845" spans="2:11" hidden="1" x14ac:dyDescent="0.2">
      <c r="B2845" s="88"/>
      <c r="C2845" s="88"/>
      <c r="D2845" s="88"/>
      <c r="E2845" s="88"/>
      <c r="F2845" s="88"/>
      <c r="G2845" s="88"/>
      <c r="H2845" s="88"/>
      <c r="I2845" s="88"/>
      <c r="J2845" s="88"/>
      <c r="K2845" s="88"/>
    </row>
    <row r="2846" spans="2:11" hidden="1" x14ac:dyDescent="0.2">
      <c r="B2846" s="88"/>
      <c r="C2846" s="88"/>
      <c r="D2846" s="88"/>
      <c r="E2846" s="88"/>
      <c r="F2846" s="88"/>
      <c r="G2846" s="88"/>
      <c r="H2846" s="88"/>
      <c r="I2846" s="88"/>
      <c r="J2846" s="88"/>
      <c r="K2846" s="88"/>
    </row>
    <row r="2847" spans="2:11" hidden="1" x14ac:dyDescent="0.2">
      <c r="B2847" s="88"/>
      <c r="C2847" s="88"/>
      <c r="D2847" s="88"/>
      <c r="E2847" s="88"/>
      <c r="F2847" s="88"/>
      <c r="G2847" s="88"/>
      <c r="H2847" s="88"/>
      <c r="I2847" s="88"/>
      <c r="J2847" s="88"/>
      <c r="K2847" s="88"/>
    </row>
    <row r="2848" spans="2:11" hidden="1" x14ac:dyDescent="0.2">
      <c r="B2848" s="88"/>
      <c r="C2848" s="88"/>
      <c r="D2848" s="88"/>
      <c r="E2848" s="88"/>
      <c r="F2848" s="88"/>
      <c r="G2848" s="88"/>
      <c r="H2848" s="88"/>
      <c r="I2848" s="88"/>
      <c r="J2848" s="88"/>
      <c r="K2848" s="88"/>
    </row>
    <row r="2849" spans="2:11" hidden="1" x14ac:dyDescent="0.2">
      <c r="B2849" s="88"/>
      <c r="C2849" s="88"/>
      <c r="D2849" s="88"/>
      <c r="E2849" s="88"/>
      <c r="F2849" s="88"/>
      <c r="G2849" s="88"/>
      <c r="H2849" s="88"/>
      <c r="I2849" s="88"/>
      <c r="J2849" s="88"/>
      <c r="K2849" s="88"/>
    </row>
    <row r="2850" spans="2:11" hidden="1" x14ac:dyDescent="0.2">
      <c r="B2850" s="88"/>
      <c r="C2850" s="88"/>
      <c r="D2850" s="88"/>
      <c r="E2850" s="88"/>
      <c r="F2850" s="88"/>
      <c r="G2850" s="88"/>
      <c r="H2850" s="88"/>
      <c r="I2850" s="88"/>
      <c r="J2850" s="88"/>
      <c r="K2850" s="88"/>
    </row>
    <row r="2851" spans="2:11" hidden="1" x14ac:dyDescent="0.2">
      <c r="B2851" s="88"/>
      <c r="C2851" s="88"/>
      <c r="D2851" s="88"/>
      <c r="E2851" s="88"/>
      <c r="F2851" s="88"/>
      <c r="G2851" s="88"/>
      <c r="H2851" s="88"/>
      <c r="I2851" s="88"/>
      <c r="J2851" s="88"/>
      <c r="K2851" s="88"/>
    </row>
    <row r="2852" spans="2:11" hidden="1" x14ac:dyDescent="0.2">
      <c r="B2852" s="88"/>
      <c r="C2852" s="88"/>
      <c r="D2852" s="88"/>
      <c r="E2852" s="88"/>
      <c r="F2852" s="88"/>
      <c r="G2852" s="88"/>
      <c r="H2852" s="88"/>
      <c r="I2852" s="88"/>
      <c r="J2852" s="88"/>
      <c r="K2852" s="88"/>
    </row>
    <row r="2853" spans="2:11" hidden="1" x14ac:dyDescent="0.2">
      <c r="B2853" s="88"/>
      <c r="C2853" s="88"/>
      <c r="D2853" s="88"/>
      <c r="E2853" s="88"/>
      <c r="F2853" s="88"/>
      <c r="G2853" s="88"/>
      <c r="H2853" s="88"/>
      <c r="I2853" s="88"/>
      <c r="J2853" s="88"/>
      <c r="K2853" s="88"/>
    </row>
    <row r="2854" spans="2:11" hidden="1" x14ac:dyDescent="0.2">
      <c r="B2854" s="88"/>
      <c r="C2854" s="88"/>
      <c r="D2854" s="88"/>
      <c r="E2854" s="88"/>
      <c r="F2854" s="88"/>
      <c r="G2854" s="88"/>
      <c r="H2854" s="88"/>
      <c r="I2854" s="88"/>
      <c r="J2854" s="88"/>
      <c r="K2854" s="88"/>
    </row>
    <row r="2855" spans="2:11" hidden="1" x14ac:dyDescent="0.2">
      <c r="B2855" s="88"/>
      <c r="C2855" s="88"/>
      <c r="D2855" s="88"/>
      <c r="E2855" s="88"/>
      <c r="F2855" s="88"/>
      <c r="G2855" s="88"/>
      <c r="H2855" s="88"/>
      <c r="I2855" s="88"/>
      <c r="J2855" s="88"/>
      <c r="K2855" s="88"/>
    </row>
    <row r="2856" spans="2:11" hidden="1" x14ac:dyDescent="0.2">
      <c r="B2856" s="88"/>
      <c r="C2856" s="88"/>
      <c r="D2856" s="88"/>
      <c r="E2856" s="88"/>
      <c r="F2856" s="88"/>
      <c r="G2856" s="88"/>
      <c r="H2856" s="88"/>
      <c r="I2856" s="88"/>
      <c r="J2856" s="88"/>
      <c r="K2856" s="88"/>
    </row>
    <row r="2857" spans="2:11" hidden="1" x14ac:dyDescent="0.2">
      <c r="B2857" s="88"/>
      <c r="C2857" s="88"/>
      <c r="D2857" s="88"/>
      <c r="E2857" s="88"/>
      <c r="F2857" s="88"/>
      <c r="G2857" s="88"/>
      <c r="H2857" s="88"/>
      <c r="I2857" s="88"/>
      <c r="J2857" s="88"/>
      <c r="K2857" s="88"/>
    </row>
    <row r="2858" spans="2:11" hidden="1" x14ac:dyDescent="0.2">
      <c r="B2858" s="88"/>
      <c r="C2858" s="88"/>
      <c r="D2858" s="88"/>
      <c r="E2858" s="88"/>
      <c r="F2858" s="88"/>
      <c r="G2858" s="88"/>
      <c r="H2858" s="88"/>
      <c r="I2858" s="88"/>
      <c r="J2858" s="88"/>
      <c r="K2858" s="88"/>
    </row>
    <row r="2859" spans="2:11" hidden="1" x14ac:dyDescent="0.2">
      <c r="B2859" s="88"/>
      <c r="C2859" s="88"/>
      <c r="D2859" s="88"/>
      <c r="E2859" s="88"/>
      <c r="F2859" s="88"/>
      <c r="G2859" s="88"/>
      <c r="H2859" s="88"/>
      <c r="I2859" s="88"/>
      <c r="J2859" s="88"/>
      <c r="K2859" s="88"/>
    </row>
    <row r="2860" spans="2:11" hidden="1" x14ac:dyDescent="0.2">
      <c r="B2860" s="88"/>
      <c r="C2860" s="88"/>
      <c r="D2860" s="88"/>
      <c r="E2860" s="88"/>
      <c r="F2860" s="88"/>
      <c r="G2860" s="88"/>
      <c r="H2860" s="88"/>
      <c r="I2860" s="88"/>
      <c r="J2860" s="88"/>
      <c r="K2860" s="88"/>
    </row>
    <row r="2861" spans="2:11" hidden="1" x14ac:dyDescent="0.2">
      <c r="B2861" s="88"/>
      <c r="C2861" s="88"/>
      <c r="D2861" s="88"/>
      <c r="E2861" s="88"/>
      <c r="F2861" s="88"/>
      <c r="G2861" s="88"/>
      <c r="H2861" s="88"/>
      <c r="I2861" s="88"/>
      <c r="J2861" s="88"/>
      <c r="K2861" s="88"/>
    </row>
    <row r="2862" spans="2:11" hidden="1" x14ac:dyDescent="0.2">
      <c r="B2862" s="88"/>
      <c r="C2862" s="88"/>
      <c r="D2862" s="88"/>
      <c r="E2862" s="88"/>
      <c r="F2862" s="88"/>
      <c r="G2862" s="88"/>
      <c r="H2862" s="88"/>
      <c r="I2862" s="88"/>
      <c r="J2862" s="88"/>
      <c r="K2862" s="88"/>
    </row>
    <row r="2863" spans="2:11" hidden="1" x14ac:dyDescent="0.2">
      <c r="B2863" s="88"/>
      <c r="C2863" s="88"/>
      <c r="D2863" s="88"/>
      <c r="E2863" s="88"/>
      <c r="F2863" s="88"/>
      <c r="G2863" s="88"/>
      <c r="H2863" s="88"/>
      <c r="I2863" s="88"/>
      <c r="J2863" s="88"/>
      <c r="K2863" s="88"/>
    </row>
    <row r="2864" spans="2:11" hidden="1" x14ac:dyDescent="0.2">
      <c r="B2864" s="88"/>
      <c r="C2864" s="88"/>
      <c r="D2864" s="88"/>
      <c r="E2864" s="88"/>
      <c r="F2864" s="88"/>
      <c r="G2864" s="88"/>
      <c r="H2864" s="88"/>
      <c r="I2864" s="88"/>
      <c r="J2864" s="88"/>
      <c r="K2864" s="88"/>
    </row>
    <row r="2865" spans="2:11" hidden="1" x14ac:dyDescent="0.2">
      <c r="B2865" s="88"/>
      <c r="C2865" s="88"/>
      <c r="D2865" s="88"/>
      <c r="E2865" s="88"/>
      <c r="F2865" s="88"/>
      <c r="G2865" s="88"/>
      <c r="H2865" s="88"/>
      <c r="I2865" s="88"/>
      <c r="J2865" s="88"/>
      <c r="K2865" s="88"/>
    </row>
    <row r="2866" spans="2:11" hidden="1" x14ac:dyDescent="0.2">
      <c r="B2866" s="88"/>
      <c r="C2866" s="88"/>
      <c r="D2866" s="88"/>
      <c r="E2866" s="88"/>
      <c r="F2866" s="88"/>
      <c r="G2866" s="88"/>
      <c r="H2866" s="88"/>
      <c r="I2866" s="88"/>
      <c r="J2866" s="88"/>
      <c r="K2866" s="88"/>
    </row>
    <row r="2867" spans="2:11" hidden="1" x14ac:dyDescent="0.2">
      <c r="B2867" s="88"/>
      <c r="C2867" s="88"/>
      <c r="D2867" s="88"/>
      <c r="E2867" s="88"/>
      <c r="F2867" s="88"/>
      <c r="G2867" s="88"/>
      <c r="H2867" s="88"/>
      <c r="I2867" s="88"/>
      <c r="J2867" s="88"/>
      <c r="K2867" s="88"/>
    </row>
    <row r="2868" spans="2:11" hidden="1" x14ac:dyDescent="0.2">
      <c r="B2868" s="88"/>
      <c r="C2868" s="88"/>
      <c r="D2868" s="88"/>
      <c r="E2868" s="88"/>
      <c r="F2868" s="88"/>
      <c r="G2868" s="88"/>
      <c r="H2868" s="88"/>
      <c r="I2868" s="88"/>
      <c r="J2868" s="88"/>
      <c r="K2868" s="88"/>
    </row>
    <row r="2869" spans="2:11" hidden="1" x14ac:dyDescent="0.2">
      <c r="B2869" s="88"/>
      <c r="C2869" s="88"/>
      <c r="D2869" s="88"/>
      <c r="E2869" s="88"/>
      <c r="F2869" s="88"/>
      <c r="G2869" s="88"/>
      <c r="H2869" s="88"/>
      <c r="I2869" s="88"/>
      <c r="J2869" s="88"/>
      <c r="K2869" s="88"/>
    </row>
    <row r="2870" spans="2:11" hidden="1" x14ac:dyDescent="0.2">
      <c r="B2870" s="88"/>
      <c r="C2870" s="88"/>
      <c r="D2870" s="88"/>
      <c r="E2870" s="88"/>
      <c r="F2870" s="88"/>
      <c r="G2870" s="88"/>
      <c r="H2870" s="88"/>
      <c r="I2870" s="88"/>
      <c r="J2870" s="88"/>
      <c r="K2870" s="88"/>
    </row>
    <row r="2871" spans="2:11" hidden="1" x14ac:dyDescent="0.2">
      <c r="B2871" s="88"/>
      <c r="C2871" s="88"/>
      <c r="D2871" s="88"/>
      <c r="E2871" s="88"/>
      <c r="F2871" s="88"/>
      <c r="G2871" s="88"/>
      <c r="H2871" s="88"/>
      <c r="I2871" s="88"/>
      <c r="J2871" s="88"/>
      <c r="K2871" s="88"/>
    </row>
    <row r="2872" spans="2:11" hidden="1" x14ac:dyDescent="0.2">
      <c r="B2872" s="88"/>
      <c r="C2872" s="88"/>
      <c r="D2872" s="88"/>
      <c r="E2872" s="88"/>
      <c r="F2872" s="88"/>
      <c r="G2872" s="88"/>
      <c r="H2872" s="88"/>
      <c r="I2872" s="88"/>
      <c r="J2872" s="88"/>
      <c r="K2872" s="88"/>
    </row>
    <row r="2873" spans="2:11" hidden="1" x14ac:dyDescent="0.2">
      <c r="B2873" s="88"/>
      <c r="C2873" s="88"/>
      <c r="D2873" s="88"/>
      <c r="E2873" s="88"/>
      <c r="F2873" s="88"/>
      <c r="G2873" s="88"/>
      <c r="H2873" s="88"/>
      <c r="I2873" s="88"/>
      <c r="J2873" s="88"/>
      <c r="K2873" s="88"/>
    </row>
    <row r="2874" spans="2:11" hidden="1" x14ac:dyDescent="0.2">
      <c r="B2874" s="88"/>
      <c r="C2874" s="88"/>
      <c r="D2874" s="88"/>
      <c r="E2874" s="88"/>
      <c r="F2874" s="88"/>
      <c r="G2874" s="88"/>
      <c r="H2874" s="88"/>
      <c r="I2874" s="88"/>
      <c r="J2874" s="88"/>
      <c r="K2874" s="88"/>
    </row>
    <row r="2875" spans="2:11" hidden="1" x14ac:dyDescent="0.2">
      <c r="B2875" s="88"/>
      <c r="C2875" s="88"/>
      <c r="D2875" s="88"/>
      <c r="E2875" s="88"/>
      <c r="F2875" s="88"/>
      <c r="G2875" s="88"/>
      <c r="H2875" s="88"/>
      <c r="I2875" s="88"/>
      <c r="J2875" s="88"/>
      <c r="K2875" s="88"/>
    </row>
    <row r="2876" spans="2:11" hidden="1" x14ac:dyDescent="0.2">
      <c r="B2876" s="88"/>
      <c r="C2876" s="88"/>
      <c r="D2876" s="88"/>
      <c r="E2876" s="88"/>
      <c r="F2876" s="88"/>
      <c r="G2876" s="88"/>
      <c r="H2876" s="88"/>
      <c r="I2876" s="88"/>
      <c r="J2876" s="88"/>
      <c r="K2876" s="88"/>
    </row>
    <row r="2877" spans="2:11" hidden="1" x14ac:dyDescent="0.2">
      <c r="B2877" s="88"/>
      <c r="C2877" s="88"/>
      <c r="D2877" s="88"/>
      <c r="E2877" s="88"/>
      <c r="F2877" s="88"/>
      <c r="G2877" s="88"/>
      <c r="H2877" s="88"/>
      <c r="I2877" s="88"/>
      <c r="J2877" s="88"/>
      <c r="K2877" s="88"/>
    </row>
    <row r="2878" spans="2:11" hidden="1" x14ac:dyDescent="0.2">
      <c r="B2878" s="88"/>
      <c r="C2878" s="88"/>
      <c r="D2878" s="88"/>
      <c r="E2878" s="88"/>
      <c r="F2878" s="88"/>
      <c r="G2878" s="88"/>
      <c r="H2878" s="88"/>
      <c r="I2878" s="88"/>
      <c r="J2878" s="88"/>
      <c r="K2878" s="88"/>
    </row>
    <row r="2879" spans="2:11" hidden="1" x14ac:dyDescent="0.2">
      <c r="B2879" s="88"/>
      <c r="C2879" s="88"/>
      <c r="D2879" s="88"/>
      <c r="E2879" s="88"/>
      <c r="F2879" s="88"/>
      <c r="G2879" s="88"/>
      <c r="H2879" s="88"/>
      <c r="I2879" s="88"/>
      <c r="J2879" s="88"/>
      <c r="K2879" s="88"/>
    </row>
    <row r="2880" spans="2:11" hidden="1" x14ac:dyDescent="0.2">
      <c r="B2880" s="88"/>
      <c r="C2880" s="88"/>
      <c r="D2880" s="88"/>
      <c r="E2880" s="88"/>
      <c r="F2880" s="88"/>
      <c r="G2880" s="88"/>
      <c r="H2880" s="88"/>
      <c r="I2880" s="88"/>
      <c r="J2880" s="88"/>
      <c r="K2880" s="88"/>
    </row>
    <row r="2881" spans="2:11" hidden="1" x14ac:dyDescent="0.2">
      <c r="B2881" s="88"/>
      <c r="C2881" s="88"/>
      <c r="D2881" s="88"/>
      <c r="E2881" s="88"/>
      <c r="F2881" s="88"/>
      <c r="G2881" s="88"/>
      <c r="H2881" s="88"/>
      <c r="I2881" s="88"/>
      <c r="J2881" s="88"/>
      <c r="K2881" s="88"/>
    </row>
    <row r="2882" spans="2:11" hidden="1" x14ac:dyDescent="0.2">
      <c r="B2882" s="88"/>
      <c r="C2882" s="88"/>
      <c r="D2882" s="88"/>
      <c r="E2882" s="88"/>
      <c r="F2882" s="88"/>
      <c r="G2882" s="88"/>
      <c r="H2882" s="88"/>
      <c r="I2882" s="88"/>
      <c r="J2882" s="88"/>
      <c r="K2882" s="88"/>
    </row>
    <row r="2883" spans="2:11" hidden="1" x14ac:dyDescent="0.2">
      <c r="B2883" s="88"/>
      <c r="C2883" s="88"/>
      <c r="D2883" s="88"/>
      <c r="E2883" s="88"/>
      <c r="F2883" s="88"/>
      <c r="G2883" s="88"/>
      <c r="H2883" s="88"/>
      <c r="I2883" s="88"/>
      <c r="J2883" s="88"/>
      <c r="K2883" s="88"/>
    </row>
    <row r="2884" spans="2:11" hidden="1" x14ac:dyDescent="0.2">
      <c r="B2884" s="88"/>
      <c r="C2884" s="88"/>
      <c r="D2884" s="88"/>
      <c r="E2884" s="88"/>
      <c r="F2884" s="88"/>
      <c r="G2884" s="88"/>
      <c r="H2884" s="88"/>
      <c r="I2884" s="88"/>
      <c r="J2884" s="88"/>
      <c r="K2884" s="88"/>
    </row>
    <row r="2885" spans="2:11" hidden="1" x14ac:dyDescent="0.2">
      <c r="B2885" s="88"/>
      <c r="C2885" s="88"/>
      <c r="D2885" s="88"/>
      <c r="E2885" s="88"/>
      <c r="F2885" s="88"/>
      <c r="G2885" s="88"/>
      <c r="H2885" s="88"/>
      <c r="I2885" s="88"/>
      <c r="J2885" s="88"/>
      <c r="K2885" s="88"/>
    </row>
    <row r="2886" spans="2:11" hidden="1" x14ac:dyDescent="0.2">
      <c r="B2886" s="88"/>
      <c r="C2886" s="88"/>
      <c r="D2886" s="88"/>
      <c r="E2886" s="88"/>
      <c r="F2886" s="88"/>
      <c r="G2886" s="88"/>
      <c r="H2886" s="88"/>
      <c r="I2886" s="88"/>
      <c r="J2886" s="88"/>
      <c r="K2886" s="88"/>
    </row>
    <row r="2887" spans="2:11" hidden="1" x14ac:dyDescent="0.2">
      <c r="B2887" s="88"/>
      <c r="C2887" s="88"/>
      <c r="D2887" s="88"/>
      <c r="E2887" s="88"/>
      <c r="F2887" s="88"/>
      <c r="G2887" s="88"/>
      <c r="H2887" s="88"/>
      <c r="I2887" s="88"/>
      <c r="J2887" s="88"/>
      <c r="K2887" s="88"/>
    </row>
    <row r="2888" spans="2:11" hidden="1" x14ac:dyDescent="0.2">
      <c r="B2888" s="88"/>
      <c r="C2888" s="88"/>
      <c r="D2888" s="88"/>
      <c r="E2888" s="88"/>
      <c r="F2888" s="88"/>
      <c r="G2888" s="88"/>
      <c r="H2888" s="88"/>
      <c r="I2888" s="88"/>
      <c r="J2888" s="88"/>
      <c r="K2888" s="88"/>
    </row>
    <row r="2889" spans="2:11" hidden="1" x14ac:dyDescent="0.2">
      <c r="B2889" s="88"/>
      <c r="C2889" s="88"/>
      <c r="D2889" s="88"/>
      <c r="E2889" s="88"/>
      <c r="F2889" s="88"/>
      <c r="G2889" s="88"/>
      <c r="H2889" s="88"/>
      <c r="I2889" s="88"/>
      <c r="J2889" s="88"/>
      <c r="K2889" s="88"/>
    </row>
    <row r="2890" spans="2:11" hidden="1" x14ac:dyDescent="0.2">
      <c r="B2890" s="88"/>
      <c r="C2890" s="88"/>
      <c r="D2890" s="88"/>
      <c r="E2890" s="88"/>
      <c r="F2890" s="88"/>
      <c r="G2890" s="88"/>
      <c r="H2890" s="88"/>
      <c r="I2890" s="88"/>
      <c r="J2890" s="88"/>
      <c r="K2890" s="88"/>
    </row>
    <row r="2891" spans="2:11" hidden="1" x14ac:dyDescent="0.2">
      <c r="B2891" s="88"/>
      <c r="C2891" s="88"/>
      <c r="D2891" s="88"/>
      <c r="E2891" s="88"/>
      <c r="F2891" s="88"/>
      <c r="G2891" s="88"/>
      <c r="H2891" s="88"/>
      <c r="I2891" s="88"/>
      <c r="J2891" s="88"/>
      <c r="K2891" s="88"/>
    </row>
    <row r="2892" spans="2:11" hidden="1" x14ac:dyDescent="0.2">
      <c r="B2892" s="88"/>
      <c r="C2892" s="88"/>
      <c r="D2892" s="88"/>
      <c r="E2892" s="88"/>
      <c r="F2892" s="88"/>
      <c r="G2892" s="88"/>
      <c r="H2892" s="88"/>
      <c r="I2892" s="88"/>
      <c r="J2892" s="88"/>
      <c r="K2892" s="88"/>
    </row>
    <row r="2893" spans="2:11" hidden="1" x14ac:dyDescent="0.2">
      <c r="B2893" s="88"/>
      <c r="C2893" s="88"/>
      <c r="D2893" s="88"/>
      <c r="E2893" s="88"/>
      <c r="F2893" s="88"/>
      <c r="G2893" s="88"/>
      <c r="H2893" s="88"/>
      <c r="I2893" s="88"/>
      <c r="J2893" s="88"/>
      <c r="K2893" s="88"/>
    </row>
    <row r="2894" spans="2:11" hidden="1" x14ac:dyDescent="0.2">
      <c r="B2894" s="88"/>
      <c r="C2894" s="88"/>
      <c r="D2894" s="88"/>
      <c r="E2894" s="88"/>
      <c r="F2894" s="88"/>
      <c r="G2894" s="88"/>
      <c r="H2894" s="88"/>
      <c r="I2894" s="88"/>
      <c r="J2894" s="88"/>
      <c r="K2894" s="88"/>
    </row>
    <row r="2895" spans="2:11" hidden="1" x14ac:dyDescent="0.2">
      <c r="B2895" s="88"/>
      <c r="C2895" s="88"/>
      <c r="D2895" s="88"/>
      <c r="E2895" s="88"/>
      <c r="F2895" s="88"/>
      <c r="G2895" s="88"/>
      <c r="H2895" s="88"/>
      <c r="I2895" s="88"/>
      <c r="J2895" s="88"/>
      <c r="K2895" s="88"/>
    </row>
    <row r="2896" spans="2:11" hidden="1" x14ac:dyDescent="0.2">
      <c r="B2896" s="88"/>
      <c r="C2896" s="88"/>
      <c r="D2896" s="88"/>
      <c r="E2896" s="88"/>
      <c r="F2896" s="88"/>
      <c r="G2896" s="88"/>
      <c r="H2896" s="88"/>
      <c r="I2896" s="88"/>
      <c r="J2896" s="88"/>
      <c r="K2896" s="88"/>
    </row>
    <row r="2897" spans="2:11" hidden="1" x14ac:dyDescent="0.2">
      <c r="B2897" s="88"/>
      <c r="C2897" s="88"/>
      <c r="D2897" s="88"/>
      <c r="E2897" s="88"/>
      <c r="F2897" s="88"/>
      <c r="G2897" s="88"/>
      <c r="H2897" s="88"/>
      <c r="I2897" s="88"/>
      <c r="J2897" s="88"/>
      <c r="K2897" s="88"/>
    </row>
    <row r="2898" spans="2:11" hidden="1" x14ac:dyDescent="0.2">
      <c r="B2898" s="88"/>
      <c r="C2898" s="88"/>
      <c r="D2898" s="88"/>
      <c r="E2898" s="88"/>
      <c r="F2898" s="88"/>
      <c r="G2898" s="88"/>
      <c r="H2898" s="88"/>
      <c r="I2898" s="88"/>
      <c r="J2898" s="88"/>
      <c r="K2898" s="88"/>
    </row>
    <row r="2899" spans="2:11" hidden="1" x14ac:dyDescent="0.2">
      <c r="B2899" s="88"/>
      <c r="C2899" s="88"/>
      <c r="D2899" s="88"/>
      <c r="E2899" s="88"/>
      <c r="F2899" s="88"/>
      <c r="G2899" s="88"/>
      <c r="H2899" s="88"/>
      <c r="I2899" s="88"/>
      <c r="J2899" s="88"/>
      <c r="K2899" s="88"/>
    </row>
    <row r="2900" spans="2:11" hidden="1" x14ac:dyDescent="0.2">
      <c r="B2900" s="88"/>
      <c r="C2900" s="88"/>
      <c r="D2900" s="88"/>
      <c r="E2900" s="88"/>
      <c r="F2900" s="88"/>
      <c r="G2900" s="88"/>
      <c r="H2900" s="88"/>
      <c r="I2900" s="88"/>
      <c r="J2900" s="88"/>
      <c r="K2900" s="88"/>
    </row>
    <row r="2901" spans="2:11" hidden="1" x14ac:dyDescent="0.2">
      <c r="B2901" s="88"/>
      <c r="C2901" s="88"/>
      <c r="D2901" s="88"/>
      <c r="E2901" s="88"/>
      <c r="F2901" s="88"/>
      <c r="G2901" s="88"/>
      <c r="H2901" s="88"/>
      <c r="I2901" s="88"/>
      <c r="J2901" s="88"/>
      <c r="K2901" s="88"/>
    </row>
    <row r="2902" spans="2:11" hidden="1" x14ac:dyDescent="0.2">
      <c r="B2902" s="88"/>
      <c r="C2902" s="88"/>
      <c r="D2902" s="88"/>
      <c r="E2902" s="88"/>
      <c r="F2902" s="88"/>
      <c r="G2902" s="88"/>
      <c r="H2902" s="88"/>
      <c r="I2902" s="88"/>
      <c r="J2902" s="88"/>
      <c r="K2902" s="88"/>
    </row>
    <row r="2903" spans="2:11" hidden="1" x14ac:dyDescent="0.2">
      <c r="B2903" s="88"/>
      <c r="C2903" s="88"/>
      <c r="D2903" s="88"/>
      <c r="E2903" s="88"/>
      <c r="F2903" s="88"/>
      <c r="G2903" s="88"/>
      <c r="H2903" s="88"/>
      <c r="I2903" s="88"/>
      <c r="J2903" s="88"/>
      <c r="K2903" s="88"/>
    </row>
    <row r="2904" spans="2:11" hidden="1" x14ac:dyDescent="0.2">
      <c r="B2904" s="88"/>
      <c r="C2904" s="88"/>
      <c r="D2904" s="88"/>
      <c r="E2904" s="88"/>
      <c r="F2904" s="88"/>
      <c r="G2904" s="88"/>
      <c r="H2904" s="88"/>
      <c r="I2904" s="88"/>
      <c r="J2904" s="88"/>
      <c r="K2904" s="88"/>
    </row>
    <row r="2905" spans="2:11" hidden="1" x14ac:dyDescent="0.2">
      <c r="B2905" s="88"/>
      <c r="C2905" s="88"/>
      <c r="D2905" s="88"/>
      <c r="E2905" s="88"/>
      <c r="F2905" s="88"/>
      <c r="G2905" s="88"/>
      <c r="H2905" s="88"/>
      <c r="I2905" s="88"/>
      <c r="J2905" s="88"/>
      <c r="K2905" s="88"/>
    </row>
    <row r="2906" spans="2:11" hidden="1" x14ac:dyDescent="0.2">
      <c r="B2906" s="88"/>
      <c r="C2906" s="88"/>
      <c r="D2906" s="88"/>
      <c r="E2906" s="88"/>
      <c r="F2906" s="88"/>
      <c r="G2906" s="88"/>
      <c r="H2906" s="88"/>
      <c r="I2906" s="88"/>
      <c r="J2906" s="88"/>
      <c r="K2906" s="88"/>
    </row>
    <row r="2907" spans="2:11" hidden="1" x14ac:dyDescent="0.2">
      <c r="B2907" s="88"/>
      <c r="C2907" s="88"/>
      <c r="D2907" s="88"/>
      <c r="E2907" s="88"/>
      <c r="F2907" s="88"/>
      <c r="G2907" s="88"/>
      <c r="H2907" s="88"/>
      <c r="I2907" s="88"/>
      <c r="J2907" s="88"/>
      <c r="K2907" s="88"/>
    </row>
    <row r="2908" spans="2:11" hidden="1" x14ac:dyDescent="0.2">
      <c r="B2908" s="88"/>
      <c r="C2908" s="88"/>
      <c r="D2908" s="88"/>
      <c r="E2908" s="88"/>
      <c r="F2908" s="88"/>
      <c r="G2908" s="88"/>
      <c r="H2908" s="88"/>
      <c r="I2908" s="88"/>
      <c r="J2908" s="88"/>
      <c r="K2908" s="88"/>
    </row>
    <row r="2909" spans="2:11" hidden="1" x14ac:dyDescent="0.2">
      <c r="B2909" s="88"/>
      <c r="C2909" s="88"/>
      <c r="D2909" s="88"/>
      <c r="E2909" s="88"/>
      <c r="F2909" s="88"/>
      <c r="G2909" s="88"/>
      <c r="H2909" s="88"/>
      <c r="I2909" s="88"/>
      <c r="J2909" s="88"/>
      <c r="K2909" s="88"/>
    </row>
    <row r="2910" spans="2:11" hidden="1" x14ac:dyDescent="0.2">
      <c r="B2910" s="88"/>
      <c r="C2910" s="88"/>
      <c r="D2910" s="88"/>
      <c r="E2910" s="88"/>
      <c r="F2910" s="88"/>
      <c r="G2910" s="88"/>
      <c r="H2910" s="88"/>
      <c r="I2910" s="88"/>
      <c r="J2910" s="88"/>
      <c r="K2910" s="88"/>
    </row>
    <row r="2911" spans="2:11" hidden="1" x14ac:dyDescent="0.2">
      <c r="B2911" s="88"/>
      <c r="C2911" s="88"/>
      <c r="D2911" s="88"/>
      <c r="E2911" s="88"/>
      <c r="F2911" s="88"/>
      <c r="G2911" s="88"/>
      <c r="H2911" s="88"/>
      <c r="I2911" s="88"/>
      <c r="J2911" s="88"/>
      <c r="K2911" s="88"/>
    </row>
    <row r="2912" spans="2:11" hidden="1" x14ac:dyDescent="0.2">
      <c r="B2912" s="88"/>
      <c r="C2912" s="88"/>
      <c r="D2912" s="88"/>
      <c r="E2912" s="88"/>
      <c r="F2912" s="88"/>
      <c r="G2912" s="88"/>
      <c r="H2912" s="88"/>
      <c r="I2912" s="88"/>
      <c r="J2912" s="88"/>
      <c r="K2912" s="88"/>
    </row>
    <row r="2913" spans="2:11" hidden="1" x14ac:dyDescent="0.2">
      <c r="B2913" s="88"/>
      <c r="C2913" s="88"/>
      <c r="D2913" s="88"/>
      <c r="E2913" s="88"/>
      <c r="F2913" s="88"/>
      <c r="G2913" s="88"/>
      <c r="H2913" s="88"/>
      <c r="I2913" s="88"/>
      <c r="J2913" s="88"/>
      <c r="K2913" s="88"/>
    </row>
    <row r="2914" spans="2:11" hidden="1" x14ac:dyDescent="0.2">
      <c r="B2914" s="88"/>
      <c r="C2914" s="88"/>
      <c r="D2914" s="88"/>
      <c r="E2914" s="88"/>
      <c r="F2914" s="88"/>
      <c r="G2914" s="88"/>
      <c r="H2914" s="88"/>
      <c r="I2914" s="88"/>
      <c r="J2914" s="88"/>
      <c r="K2914" s="88"/>
    </row>
    <row r="2915" spans="2:11" hidden="1" x14ac:dyDescent="0.2">
      <c r="B2915" s="88"/>
      <c r="C2915" s="88"/>
      <c r="D2915" s="88"/>
      <c r="E2915" s="88"/>
      <c r="F2915" s="88"/>
      <c r="G2915" s="88"/>
      <c r="H2915" s="88"/>
      <c r="I2915" s="88"/>
      <c r="J2915" s="88"/>
      <c r="K2915" s="88"/>
    </row>
    <row r="2916" spans="2:11" hidden="1" x14ac:dyDescent="0.2">
      <c r="B2916" s="88"/>
      <c r="C2916" s="88"/>
      <c r="D2916" s="88"/>
      <c r="E2916" s="88"/>
      <c r="F2916" s="88"/>
      <c r="G2916" s="88"/>
      <c r="H2916" s="88"/>
      <c r="I2916" s="88"/>
      <c r="J2916" s="88"/>
      <c r="K2916" s="88"/>
    </row>
    <row r="2917" spans="2:11" hidden="1" x14ac:dyDescent="0.2">
      <c r="B2917" s="88"/>
      <c r="C2917" s="88"/>
      <c r="D2917" s="88"/>
      <c r="E2917" s="88"/>
      <c r="F2917" s="88"/>
      <c r="G2917" s="88"/>
      <c r="H2917" s="88"/>
      <c r="I2917" s="88"/>
      <c r="J2917" s="88"/>
      <c r="K2917" s="88"/>
    </row>
    <row r="2918" spans="2:11" hidden="1" x14ac:dyDescent="0.2">
      <c r="B2918" s="88"/>
      <c r="C2918" s="88"/>
      <c r="D2918" s="88"/>
      <c r="E2918" s="88"/>
      <c r="F2918" s="88"/>
      <c r="G2918" s="88"/>
      <c r="H2918" s="88"/>
      <c r="I2918" s="88"/>
      <c r="J2918" s="88"/>
      <c r="K2918" s="88"/>
    </row>
    <row r="2919" spans="2:11" hidden="1" x14ac:dyDescent="0.2">
      <c r="B2919" s="88"/>
      <c r="C2919" s="88"/>
      <c r="D2919" s="88"/>
      <c r="E2919" s="88"/>
      <c r="F2919" s="88"/>
      <c r="G2919" s="88"/>
      <c r="H2919" s="88"/>
      <c r="I2919" s="88"/>
      <c r="J2919" s="88"/>
      <c r="K2919" s="88"/>
    </row>
    <row r="2920" spans="2:11" hidden="1" x14ac:dyDescent="0.2">
      <c r="B2920" s="88"/>
      <c r="C2920" s="88"/>
      <c r="D2920" s="88"/>
      <c r="E2920" s="88"/>
      <c r="F2920" s="88"/>
      <c r="G2920" s="88"/>
      <c r="H2920" s="88"/>
      <c r="I2920" s="88"/>
      <c r="J2920" s="88"/>
      <c r="K2920" s="88"/>
    </row>
    <row r="2921" spans="2:11" hidden="1" x14ac:dyDescent="0.2">
      <c r="B2921" s="88"/>
      <c r="C2921" s="88"/>
      <c r="D2921" s="88"/>
      <c r="E2921" s="88"/>
      <c r="F2921" s="88"/>
      <c r="G2921" s="88"/>
      <c r="H2921" s="88"/>
      <c r="I2921" s="88"/>
      <c r="J2921" s="88"/>
      <c r="K2921" s="88"/>
    </row>
    <row r="2922" spans="2:11" hidden="1" x14ac:dyDescent="0.2">
      <c r="B2922" s="88"/>
      <c r="C2922" s="88"/>
      <c r="D2922" s="88"/>
      <c r="E2922" s="88"/>
      <c r="F2922" s="88"/>
      <c r="G2922" s="88"/>
      <c r="H2922" s="88"/>
      <c r="I2922" s="88"/>
      <c r="J2922" s="88"/>
      <c r="K2922" s="88"/>
    </row>
    <row r="2923" spans="2:11" hidden="1" x14ac:dyDescent="0.2">
      <c r="B2923" s="88"/>
      <c r="C2923" s="88"/>
      <c r="D2923" s="88"/>
      <c r="E2923" s="88"/>
      <c r="F2923" s="88"/>
      <c r="G2923" s="88"/>
      <c r="H2923" s="88"/>
      <c r="I2923" s="88"/>
      <c r="J2923" s="88"/>
      <c r="K2923" s="88"/>
    </row>
    <row r="2924" spans="2:11" hidden="1" x14ac:dyDescent="0.2">
      <c r="B2924" s="88"/>
      <c r="C2924" s="88"/>
      <c r="D2924" s="88"/>
      <c r="E2924" s="88"/>
      <c r="F2924" s="88"/>
      <c r="G2924" s="88"/>
      <c r="H2924" s="88"/>
      <c r="I2924" s="88"/>
      <c r="J2924" s="88"/>
      <c r="K2924" s="88"/>
    </row>
    <row r="2925" spans="2:11" hidden="1" x14ac:dyDescent="0.2">
      <c r="B2925" s="88"/>
      <c r="C2925" s="88"/>
      <c r="D2925" s="88"/>
      <c r="E2925" s="88"/>
      <c r="F2925" s="88"/>
      <c r="G2925" s="88"/>
      <c r="H2925" s="88"/>
      <c r="I2925" s="88"/>
      <c r="J2925" s="88"/>
      <c r="K2925" s="88"/>
    </row>
    <row r="2926" spans="2:11" hidden="1" x14ac:dyDescent="0.2">
      <c r="B2926" s="88"/>
      <c r="C2926" s="88"/>
      <c r="D2926" s="88"/>
      <c r="E2926" s="88"/>
      <c r="F2926" s="88"/>
      <c r="G2926" s="88"/>
      <c r="H2926" s="88"/>
      <c r="I2926" s="88"/>
      <c r="J2926" s="88"/>
      <c r="K2926" s="88"/>
    </row>
    <row r="2927" spans="2:11" hidden="1" x14ac:dyDescent="0.2">
      <c r="B2927" s="88"/>
      <c r="C2927" s="88"/>
      <c r="D2927" s="88"/>
      <c r="E2927" s="88"/>
      <c r="F2927" s="88"/>
      <c r="G2927" s="88"/>
      <c r="H2927" s="88"/>
      <c r="I2927" s="88"/>
      <c r="J2927" s="88"/>
      <c r="K2927" s="88"/>
    </row>
    <row r="2928" spans="2:11" hidden="1" x14ac:dyDescent="0.2">
      <c r="B2928" s="88"/>
      <c r="C2928" s="88"/>
      <c r="D2928" s="88"/>
      <c r="E2928" s="88"/>
      <c r="F2928" s="88"/>
      <c r="G2928" s="88"/>
      <c r="H2928" s="88"/>
      <c r="I2928" s="88"/>
      <c r="J2928" s="88"/>
      <c r="K2928" s="88"/>
    </row>
    <row r="2929" spans="2:11" hidden="1" x14ac:dyDescent="0.2">
      <c r="B2929" s="88"/>
      <c r="C2929" s="88"/>
      <c r="D2929" s="88"/>
      <c r="E2929" s="88"/>
      <c r="F2929" s="88"/>
      <c r="G2929" s="88"/>
      <c r="H2929" s="88"/>
      <c r="I2929" s="88"/>
      <c r="J2929" s="88"/>
      <c r="K2929" s="88"/>
    </row>
    <row r="2930" spans="2:11" hidden="1" x14ac:dyDescent="0.2">
      <c r="B2930" s="88"/>
      <c r="C2930" s="88"/>
      <c r="D2930" s="88"/>
      <c r="E2930" s="88"/>
      <c r="F2930" s="88"/>
      <c r="G2930" s="88"/>
      <c r="H2930" s="88"/>
      <c r="I2930" s="88"/>
      <c r="J2930" s="88"/>
      <c r="K2930" s="88"/>
    </row>
    <row r="2931" spans="2:11" hidden="1" x14ac:dyDescent="0.2">
      <c r="B2931" s="88"/>
      <c r="C2931" s="88"/>
      <c r="D2931" s="88"/>
      <c r="E2931" s="88"/>
      <c r="F2931" s="88"/>
      <c r="G2931" s="88"/>
      <c r="H2931" s="88"/>
      <c r="I2931" s="88"/>
      <c r="J2931" s="88"/>
      <c r="K2931" s="88"/>
    </row>
    <row r="2932" spans="2:11" hidden="1" x14ac:dyDescent="0.2">
      <c r="B2932" s="88"/>
      <c r="C2932" s="88"/>
      <c r="D2932" s="88"/>
      <c r="E2932" s="88"/>
      <c r="F2932" s="88"/>
      <c r="G2932" s="88"/>
      <c r="H2932" s="88"/>
      <c r="I2932" s="88"/>
      <c r="J2932" s="88"/>
      <c r="K2932" s="88"/>
    </row>
    <row r="2933" spans="2:11" hidden="1" x14ac:dyDescent="0.2">
      <c r="B2933" s="88"/>
      <c r="C2933" s="88"/>
      <c r="D2933" s="88"/>
      <c r="E2933" s="88"/>
      <c r="F2933" s="88"/>
      <c r="G2933" s="88"/>
      <c r="H2933" s="88"/>
      <c r="I2933" s="88"/>
      <c r="J2933" s="88"/>
      <c r="K2933" s="88"/>
    </row>
    <row r="2934" spans="2:11" hidden="1" x14ac:dyDescent="0.2">
      <c r="B2934" s="88"/>
      <c r="C2934" s="88"/>
      <c r="D2934" s="88"/>
      <c r="E2934" s="88"/>
      <c r="F2934" s="88"/>
      <c r="G2934" s="88"/>
      <c r="H2934" s="88"/>
      <c r="I2934" s="88"/>
      <c r="J2934" s="88"/>
      <c r="K2934" s="88"/>
    </row>
    <row r="2935" spans="2:11" hidden="1" x14ac:dyDescent="0.2">
      <c r="B2935" s="88"/>
      <c r="C2935" s="88"/>
      <c r="D2935" s="88"/>
      <c r="E2935" s="88"/>
      <c r="F2935" s="88"/>
      <c r="G2935" s="88"/>
      <c r="H2935" s="88"/>
      <c r="I2935" s="88"/>
      <c r="J2935" s="88"/>
      <c r="K2935" s="88"/>
    </row>
    <row r="2936" spans="2:11" hidden="1" x14ac:dyDescent="0.2">
      <c r="B2936" s="88"/>
      <c r="C2936" s="88"/>
      <c r="D2936" s="88"/>
      <c r="E2936" s="88"/>
      <c r="F2936" s="88"/>
      <c r="G2936" s="88"/>
      <c r="H2936" s="88"/>
      <c r="I2936" s="88"/>
      <c r="J2936" s="88"/>
      <c r="K2936" s="88"/>
    </row>
    <row r="2937" spans="2:11" hidden="1" x14ac:dyDescent="0.2">
      <c r="B2937" s="88"/>
      <c r="C2937" s="88"/>
      <c r="D2937" s="88"/>
      <c r="E2937" s="88"/>
      <c r="F2937" s="88"/>
      <c r="G2937" s="88"/>
      <c r="H2937" s="88"/>
      <c r="I2937" s="88"/>
      <c r="J2937" s="88"/>
      <c r="K2937" s="88"/>
    </row>
    <row r="2938" spans="2:11" hidden="1" x14ac:dyDescent="0.2">
      <c r="B2938" s="88"/>
      <c r="C2938" s="88"/>
      <c r="D2938" s="88"/>
      <c r="E2938" s="88"/>
      <c r="F2938" s="88"/>
      <c r="G2938" s="88"/>
      <c r="H2938" s="88"/>
      <c r="I2938" s="88"/>
      <c r="J2938" s="88"/>
      <c r="K2938" s="88"/>
    </row>
    <row r="2939" spans="2:11" hidden="1" x14ac:dyDescent="0.2">
      <c r="B2939" s="88"/>
      <c r="C2939" s="88"/>
      <c r="D2939" s="88"/>
      <c r="E2939" s="88"/>
      <c r="F2939" s="88"/>
      <c r="G2939" s="88"/>
      <c r="H2939" s="88"/>
      <c r="I2939" s="88"/>
      <c r="J2939" s="88"/>
      <c r="K2939" s="88"/>
    </row>
    <row r="2940" spans="2:11" hidden="1" x14ac:dyDescent="0.2">
      <c r="B2940" s="88"/>
      <c r="C2940" s="88"/>
      <c r="D2940" s="88"/>
      <c r="E2940" s="88"/>
      <c r="F2940" s="88"/>
      <c r="G2940" s="88"/>
      <c r="H2940" s="88"/>
      <c r="I2940" s="88"/>
      <c r="J2940" s="88"/>
      <c r="K2940" s="88"/>
    </row>
    <row r="2941" spans="2:11" hidden="1" x14ac:dyDescent="0.2">
      <c r="B2941" s="88"/>
      <c r="C2941" s="88"/>
      <c r="D2941" s="88"/>
      <c r="E2941" s="88"/>
      <c r="F2941" s="88"/>
      <c r="G2941" s="88"/>
      <c r="H2941" s="88"/>
      <c r="I2941" s="88"/>
      <c r="J2941" s="88"/>
      <c r="K2941" s="88"/>
    </row>
    <row r="2942" spans="2:11" hidden="1" x14ac:dyDescent="0.2">
      <c r="B2942" s="88"/>
      <c r="C2942" s="88"/>
      <c r="D2942" s="88"/>
      <c r="E2942" s="88"/>
      <c r="F2942" s="88"/>
      <c r="G2942" s="88"/>
      <c r="H2942" s="88"/>
      <c r="I2942" s="88"/>
      <c r="J2942" s="88"/>
      <c r="K2942" s="88"/>
    </row>
    <row r="2943" spans="2:11" hidden="1" x14ac:dyDescent="0.2">
      <c r="B2943" s="88"/>
      <c r="C2943" s="88"/>
      <c r="D2943" s="88"/>
      <c r="E2943" s="88"/>
      <c r="F2943" s="88"/>
      <c r="G2943" s="88"/>
      <c r="H2943" s="88"/>
      <c r="I2943" s="88"/>
      <c r="J2943" s="88"/>
      <c r="K2943" s="88"/>
    </row>
    <row r="2944" spans="2:11" hidden="1" x14ac:dyDescent="0.2">
      <c r="B2944" s="88"/>
      <c r="C2944" s="88"/>
      <c r="D2944" s="88"/>
      <c r="E2944" s="88"/>
      <c r="F2944" s="88"/>
      <c r="G2944" s="88"/>
      <c r="H2944" s="88"/>
      <c r="I2944" s="88"/>
      <c r="J2944" s="88"/>
      <c r="K2944" s="88"/>
    </row>
    <row r="2945" spans="2:11" hidden="1" x14ac:dyDescent="0.2">
      <c r="B2945" s="88"/>
      <c r="C2945" s="88"/>
      <c r="D2945" s="88"/>
      <c r="E2945" s="88"/>
      <c r="F2945" s="88"/>
      <c r="G2945" s="88"/>
      <c r="H2945" s="88"/>
      <c r="I2945" s="88"/>
      <c r="J2945" s="88"/>
      <c r="K2945" s="88"/>
    </row>
    <row r="2946" spans="2:11" hidden="1" x14ac:dyDescent="0.2">
      <c r="B2946" s="88"/>
      <c r="C2946" s="88"/>
      <c r="D2946" s="88"/>
      <c r="E2946" s="88"/>
      <c r="F2946" s="88"/>
      <c r="G2946" s="88"/>
      <c r="H2946" s="88"/>
      <c r="I2946" s="88"/>
      <c r="J2946" s="88"/>
      <c r="K2946" s="88"/>
    </row>
    <row r="2947" spans="2:11" hidden="1" x14ac:dyDescent="0.2">
      <c r="B2947" s="88"/>
      <c r="C2947" s="88"/>
      <c r="D2947" s="88"/>
      <c r="E2947" s="88"/>
      <c r="F2947" s="88"/>
      <c r="G2947" s="88"/>
      <c r="H2947" s="88"/>
      <c r="I2947" s="88"/>
      <c r="J2947" s="88"/>
      <c r="K2947" s="88"/>
    </row>
    <row r="2948" spans="2:11" hidden="1" x14ac:dyDescent="0.2">
      <c r="B2948" s="88"/>
      <c r="C2948" s="88"/>
      <c r="D2948" s="88"/>
      <c r="E2948" s="88"/>
      <c r="F2948" s="88"/>
      <c r="G2948" s="88"/>
      <c r="H2948" s="88"/>
      <c r="I2948" s="88"/>
      <c r="J2948" s="88"/>
      <c r="K2948" s="88"/>
    </row>
    <row r="2949" spans="2:11" hidden="1" x14ac:dyDescent="0.2">
      <c r="B2949" s="88"/>
      <c r="C2949" s="88"/>
      <c r="D2949" s="88"/>
      <c r="E2949" s="88"/>
      <c r="F2949" s="88"/>
      <c r="G2949" s="88"/>
      <c r="H2949" s="88"/>
      <c r="I2949" s="88"/>
      <c r="J2949" s="88"/>
      <c r="K2949" s="88"/>
    </row>
    <row r="2950" spans="2:11" hidden="1" x14ac:dyDescent="0.2">
      <c r="B2950" s="88"/>
      <c r="C2950" s="88"/>
      <c r="D2950" s="88"/>
      <c r="E2950" s="88"/>
      <c r="F2950" s="88"/>
      <c r="G2950" s="88"/>
      <c r="H2950" s="88"/>
      <c r="I2950" s="88"/>
      <c r="J2950" s="88"/>
      <c r="K2950" s="88"/>
    </row>
    <row r="2951" spans="2:11" hidden="1" x14ac:dyDescent="0.2">
      <c r="B2951" s="88"/>
      <c r="C2951" s="88"/>
      <c r="D2951" s="88"/>
      <c r="E2951" s="88"/>
      <c r="F2951" s="88"/>
      <c r="G2951" s="88"/>
      <c r="H2951" s="88"/>
      <c r="I2951" s="88"/>
      <c r="J2951" s="88"/>
      <c r="K2951" s="88"/>
    </row>
    <row r="2952" spans="2:11" hidden="1" x14ac:dyDescent="0.2">
      <c r="B2952" s="88"/>
      <c r="C2952" s="88"/>
      <c r="D2952" s="88"/>
      <c r="E2952" s="88"/>
      <c r="F2952" s="88"/>
      <c r="G2952" s="88"/>
      <c r="H2952" s="88"/>
      <c r="I2952" s="88"/>
      <c r="J2952" s="88"/>
      <c r="K2952" s="88"/>
    </row>
    <row r="2953" spans="2:11" hidden="1" x14ac:dyDescent="0.2">
      <c r="B2953" s="88"/>
      <c r="C2953" s="88"/>
      <c r="D2953" s="88"/>
      <c r="E2953" s="88"/>
      <c r="F2953" s="88"/>
      <c r="G2953" s="88"/>
      <c r="H2953" s="88"/>
      <c r="I2953" s="88"/>
      <c r="J2953" s="88"/>
      <c r="K2953" s="88"/>
    </row>
    <row r="2954" spans="2:11" hidden="1" x14ac:dyDescent="0.2">
      <c r="B2954" s="88"/>
      <c r="C2954" s="88"/>
      <c r="D2954" s="88"/>
      <c r="E2954" s="88"/>
      <c r="F2954" s="88"/>
      <c r="G2954" s="88"/>
      <c r="H2954" s="88"/>
      <c r="I2954" s="88"/>
      <c r="J2954" s="88"/>
      <c r="K2954" s="88"/>
    </row>
    <row r="2955" spans="2:11" hidden="1" x14ac:dyDescent="0.2">
      <c r="B2955" s="88"/>
      <c r="C2955" s="88"/>
      <c r="D2955" s="88"/>
      <c r="E2955" s="88"/>
      <c r="F2955" s="88"/>
      <c r="G2955" s="88"/>
      <c r="H2955" s="88"/>
      <c r="I2955" s="88"/>
      <c r="J2955" s="88"/>
      <c r="K2955" s="88"/>
    </row>
    <row r="2956" spans="2:11" hidden="1" x14ac:dyDescent="0.2">
      <c r="B2956" s="88"/>
      <c r="C2956" s="88"/>
      <c r="D2956" s="88"/>
      <c r="E2956" s="88"/>
      <c r="F2956" s="88"/>
      <c r="G2956" s="88"/>
      <c r="H2956" s="88"/>
      <c r="I2956" s="88"/>
      <c r="J2956" s="88"/>
      <c r="K2956" s="88"/>
    </row>
    <row r="2957" spans="2:11" hidden="1" x14ac:dyDescent="0.2">
      <c r="B2957" s="88"/>
      <c r="C2957" s="88"/>
      <c r="D2957" s="88"/>
      <c r="E2957" s="88"/>
      <c r="F2957" s="88"/>
      <c r="G2957" s="88"/>
      <c r="H2957" s="88"/>
      <c r="I2957" s="88"/>
      <c r="J2957" s="88"/>
      <c r="K2957" s="88"/>
    </row>
    <row r="2958" spans="2:11" hidden="1" x14ac:dyDescent="0.2">
      <c r="B2958" s="88"/>
      <c r="C2958" s="88"/>
      <c r="D2958" s="88"/>
      <c r="E2958" s="88"/>
      <c r="F2958" s="88"/>
      <c r="G2958" s="88"/>
      <c r="H2958" s="88"/>
      <c r="I2958" s="88"/>
      <c r="J2958" s="88"/>
      <c r="K2958" s="88"/>
    </row>
    <row r="2959" spans="2:11" hidden="1" x14ac:dyDescent="0.2">
      <c r="B2959" s="88"/>
      <c r="C2959" s="88"/>
      <c r="D2959" s="88"/>
      <c r="E2959" s="88"/>
      <c r="F2959" s="88"/>
      <c r="G2959" s="88"/>
      <c r="H2959" s="88"/>
      <c r="I2959" s="88"/>
      <c r="J2959" s="88"/>
      <c r="K2959" s="88"/>
    </row>
    <row r="2960" spans="2:11" hidden="1" x14ac:dyDescent="0.2">
      <c r="B2960" s="88"/>
      <c r="C2960" s="88"/>
      <c r="D2960" s="88"/>
      <c r="E2960" s="88"/>
      <c r="F2960" s="88"/>
      <c r="G2960" s="88"/>
      <c r="H2960" s="88"/>
      <c r="I2960" s="88"/>
      <c r="J2960" s="88"/>
      <c r="K2960" s="88"/>
    </row>
    <row r="2961" spans="2:11" hidden="1" x14ac:dyDescent="0.2">
      <c r="B2961" s="88"/>
      <c r="C2961" s="88"/>
      <c r="D2961" s="88"/>
      <c r="E2961" s="88"/>
      <c r="F2961" s="88"/>
      <c r="G2961" s="88"/>
      <c r="H2961" s="88"/>
      <c r="I2961" s="88"/>
      <c r="J2961" s="88"/>
      <c r="K2961" s="88"/>
    </row>
    <row r="2962" spans="2:11" hidden="1" x14ac:dyDescent="0.2">
      <c r="B2962" s="88"/>
      <c r="C2962" s="88"/>
      <c r="D2962" s="88"/>
      <c r="E2962" s="88"/>
      <c r="F2962" s="88"/>
      <c r="G2962" s="88"/>
      <c r="H2962" s="88"/>
      <c r="I2962" s="88"/>
      <c r="J2962" s="88"/>
      <c r="K2962" s="88"/>
    </row>
    <row r="2963" spans="2:11" hidden="1" x14ac:dyDescent="0.2">
      <c r="B2963" s="88"/>
      <c r="C2963" s="88"/>
      <c r="D2963" s="88"/>
      <c r="E2963" s="88"/>
      <c r="F2963" s="88"/>
      <c r="G2963" s="88"/>
      <c r="H2963" s="88"/>
      <c r="I2963" s="88"/>
      <c r="J2963" s="88"/>
      <c r="K2963" s="88"/>
    </row>
    <row r="2964" spans="2:11" hidden="1" x14ac:dyDescent="0.2">
      <c r="B2964" s="88"/>
      <c r="C2964" s="88"/>
      <c r="D2964" s="88"/>
      <c r="E2964" s="88"/>
      <c r="F2964" s="88"/>
      <c r="G2964" s="88"/>
      <c r="H2964" s="88"/>
      <c r="I2964" s="88"/>
      <c r="J2964" s="88"/>
      <c r="K2964" s="88"/>
    </row>
    <row r="2965" spans="2:11" hidden="1" x14ac:dyDescent="0.2">
      <c r="B2965" s="88"/>
      <c r="C2965" s="88"/>
      <c r="D2965" s="88"/>
      <c r="E2965" s="88"/>
      <c r="F2965" s="88"/>
      <c r="G2965" s="88"/>
      <c r="H2965" s="88"/>
      <c r="I2965" s="88"/>
      <c r="J2965" s="88"/>
      <c r="K2965" s="88"/>
    </row>
    <row r="2966" spans="2:11" hidden="1" x14ac:dyDescent="0.2">
      <c r="B2966" s="88"/>
      <c r="C2966" s="88"/>
      <c r="D2966" s="88"/>
      <c r="E2966" s="88"/>
      <c r="F2966" s="88"/>
      <c r="G2966" s="88"/>
      <c r="H2966" s="88"/>
      <c r="I2966" s="88"/>
      <c r="J2966" s="88"/>
      <c r="K2966" s="88"/>
    </row>
    <row r="2967" spans="2:11" hidden="1" x14ac:dyDescent="0.2">
      <c r="B2967" s="88"/>
      <c r="C2967" s="88"/>
      <c r="D2967" s="88"/>
      <c r="E2967" s="88"/>
      <c r="F2967" s="88"/>
      <c r="G2967" s="88"/>
      <c r="H2967" s="88"/>
      <c r="I2967" s="88"/>
      <c r="J2967" s="88"/>
      <c r="K2967" s="88"/>
    </row>
    <row r="2968" spans="2:11" hidden="1" x14ac:dyDescent="0.2">
      <c r="B2968" s="88"/>
      <c r="C2968" s="88"/>
      <c r="D2968" s="88"/>
      <c r="E2968" s="88"/>
      <c r="F2968" s="88"/>
      <c r="G2968" s="88"/>
      <c r="H2968" s="88"/>
      <c r="I2968" s="88"/>
      <c r="J2968" s="88"/>
      <c r="K2968" s="88"/>
    </row>
    <row r="2969" spans="2:11" hidden="1" x14ac:dyDescent="0.2">
      <c r="B2969" s="88"/>
      <c r="C2969" s="88"/>
      <c r="D2969" s="88"/>
      <c r="E2969" s="88"/>
      <c r="F2969" s="88"/>
      <c r="G2969" s="88"/>
      <c r="H2969" s="88"/>
      <c r="I2969" s="88"/>
      <c r="J2969" s="88"/>
      <c r="K2969" s="88"/>
    </row>
    <row r="2970" spans="2:11" hidden="1" x14ac:dyDescent="0.2">
      <c r="B2970" s="88"/>
      <c r="C2970" s="88"/>
      <c r="D2970" s="88"/>
      <c r="E2970" s="88"/>
      <c r="F2970" s="88"/>
      <c r="G2970" s="88"/>
      <c r="H2970" s="88"/>
      <c r="I2970" s="88"/>
      <c r="J2970" s="88"/>
      <c r="K2970" s="88"/>
    </row>
    <row r="2971" spans="2:11" hidden="1" x14ac:dyDescent="0.2">
      <c r="B2971" s="88"/>
      <c r="C2971" s="88"/>
      <c r="D2971" s="88"/>
      <c r="E2971" s="88"/>
      <c r="F2971" s="88"/>
      <c r="G2971" s="88"/>
      <c r="H2971" s="88"/>
      <c r="I2971" s="88"/>
      <c r="J2971" s="88"/>
      <c r="K2971" s="88"/>
    </row>
    <row r="2972" spans="2:11" hidden="1" x14ac:dyDescent="0.2">
      <c r="B2972" s="88"/>
      <c r="C2972" s="88"/>
      <c r="D2972" s="88"/>
      <c r="E2972" s="88"/>
      <c r="F2972" s="88"/>
      <c r="G2972" s="88"/>
      <c r="H2972" s="88"/>
      <c r="I2972" s="88"/>
      <c r="J2972" s="88"/>
      <c r="K2972" s="88"/>
    </row>
    <row r="2973" spans="2:11" hidden="1" x14ac:dyDescent="0.2">
      <c r="B2973" s="88"/>
      <c r="C2973" s="88"/>
      <c r="D2973" s="88"/>
      <c r="E2973" s="88"/>
      <c r="F2973" s="88"/>
      <c r="G2973" s="88"/>
      <c r="H2973" s="88"/>
      <c r="I2973" s="88"/>
      <c r="J2973" s="88"/>
      <c r="K2973" s="88"/>
    </row>
    <row r="2974" spans="2:11" hidden="1" x14ac:dyDescent="0.2">
      <c r="B2974" s="88"/>
      <c r="C2974" s="88"/>
      <c r="D2974" s="88"/>
      <c r="E2974" s="88"/>
      <c r="F2974" s="88"/>
      <c r="G2974" s="88"/>
      <c r="H2974" s="88"/>
      <c r="I2974" s="88"/>
      <c r="J2974" s="88"/>
      <c r="K2974" s="88"/>
    </row>
    <row r="2975" spans="2:11" hidden="1" x14ac:dyDescent="0.2">
      <c r="B2975" s="88"/>
      <c r="C2975" s="88"/>
      <c r="D2975" s="88"/>
      <c r="E2975" s="88"/>
      <c r="F2975" s="88"/>
      <c r="G2975" s="88"/>
      <c r="H2975" s="88"/>
      <c r="I2975" s="88"/>
      <c r="J2975" s="88"/>
      <c r="K2975" s="88"/>
    </row>
    <row r="2976" spans="2:11" hidden="1" x14ac:dyDescent="0.2">
      <c r="B2976" s="88"/>
      <c r="C2976" s="88"/>
      <c r="D2976" s="88"/>
      <c r="E2976" s="88"/>
      <c r="F2976" s="88"/>
      <c r="G2976" s="88"/>
      <c r="H2976" s="88"/>
      <c r="I2976" s="88"/>
      <c r="J2976" s="88"/>
      <c r="K2976" s="88"/>
    </row>
    <row r="2977" spans="2:11" hidden="1" x14ac:dyDescent="0.2">
      <c r="B2977" s="88"/>
      <c r="C2977" s="88"/>
      <c r="D2977" s="88"/>
      <c r="E2977" s="88"/>
      <c r="F2977" s="88"/>
      <c r="G2977" s="88"/>
      <c r="H2977" s="88"/>
      <c r="I2977" s="88"/>
      <c r="J2977" s="88"/>
      <c r="K2977" s="88"/>
    </row>
    <row r="2978" spans="2:11" hidden="1" x14ac:dyDescent="0.2">
      <c r="B2978" s="88"/>
      <c r="C2978" s="88"/>
      <c r="D2978" s="88"/>
      <c r="E2978" s="88"/>
      <c r="F2978" s="88"/>
      <c r="G2978" s="88"/>
      <c r="H2978" s="88"/>
      <c r="I2978" s="88"/>
      <c r="J2978" s="88"/>
      <c r="K2978" s="88"/>
    </row>
    <row r="2979" spans="2:11" hidden="1" x14ac:dyDescent="0.2">
      <c r="B2979" s="88"/>
      <c r="C2979" s="88"/>
      <c r="D2979" s="88"/>
      <c r="E2979" s="88"/>
      <c r="F2979" s="88"/>
      <c r="G2979" s="88"/>
      <c r="H2979" s="88"/>
      <c r="I2979" s="88"/>
      <c r="J2979" s="88"/>
      <c r="K2979" s="88"/>
    </row>
    <row r="2980" spans="2:11" hidden="1" x14ac:dyDescent="0.2">
      <c r="B2980" s="88"/>
      <c r="C2980" s="88"/>
      <c r="D2980" s="88"/>
      <c r="E2980" s="88"/>
      <c r="F2980" s="88"/>
      <c r="G2980" s="88"/>
      <c r="H2980" s="88"/>
      <c r="I2980" s="88"/>
      <c r="J2980" s="88"/>
      <c r="K2980" s="88"/>
    </row>
    <row r="2981" spans="2:11" hidden="1" x14ac:dyDescent="0.2">
      <c r="B2981" s="88"/>
      <c r="C2981" s="88"/>
      <c r="D2981" s="88"/>
      <c r="E2981" s="88"/>
      <c r="F2981" s="88"/>
      <c r="G2981" s="88"/>
      <c r="H2981" s="88"/>
      <c r="I2981" s="88"/>
      <c r="J2981" s="88"/>
      <c r="K2981" s="88"/>
    </row>
    <row r="2982" spans="2:11" hidden="1" x14ac:dyDescent="0.2">
      <c r="B2982" s="88"/>
      <c r="C2982" s="88"/>
      <c r="D2982" s="88"/>
      <c r="E2982" s="88"/>
      <c r="F2982" s="88"/>
      <c r="G2982" s="88"/>
      <c r="H2982" s="88"/>
      <c r="I2982" s="88"/>
      <c r="J2982" s="88"/>
      <c r="K2982" s="88"/>
    </row>
    <row r="2983" spans="2:11" hidden="1" x14ac:dyDescent="0.2">
      <c r="B2983" s="88"/>
      <c r="C2983" s="88"/>
      <c r="D2983" s="88"/>
      <c r="E2983" s="88"/>
      <c r="F2983" s="88"/>
      <c r="G2983" s="88"/>
      <c r="H2983" s="88"/>
      <c r="I2983" s="88"/>
      <c r="J2983" s="88"/>
      <c r="K2983" s="88"/>
    </row>
    <row r="2984" spans="2:11" hidden="1" x14ac:dyDescent="0.2">
      <c r="B2984" s="88"/>
      <c r="C2984" s="88"/>
      <c r="D2984" s="88"/>
      <c r="E2984" s="88"/>
      <c r="F2984" s="88"/>
      <c r="G2984" s="88"/>
      <c r="H2984" s="88"/>
      <c r="I2984" s="88"/>
      <c r="J2984" s="88"/>
      <c r="K2984" s="88"/>
    </row>
    <row r="2985" spans="2:11" hidden="1" x14ac:dyDescent="0.2">
      <c r="B2985" s="88"/>
      <c r="C2985" s="88"/>
      <c r="D2985" s="88"/>
      <c r="E2985" s="88"/>
      <c r="F2985" s="88"/>
      <c r="G2985" s="88"/>
      <c r="H2985" s="88"/>
      <c r="I2985" s="88"/>
      <c r="J2985" s="88"/>
      <c r="K2985" s="88"/>
    </row>
    <row r="2986" spans="2:11" hidden="1" x14ac:dyDescent="0.2">
      <c r="B2986" s="88"/>
      <c r="C2986" s="88"/>
      <c r="D2986" s="88"/>
      <c r="E2986" s="88"/>
      <c r="F2986" s="88"/>
      <c r="G2986" s="88"/>
      <c r="H2986" s="88"/>
      <c r="I2986" s="88"/>
      <c r="J2986" s="88"/>
      <c r="K2986" s="88"/>
    </row>
    <row r="2987" spans="2:11" hidden="1" x14ac:dyDescent="0.2">
      <c r="B2987" s="88"/>
      <c r="C2987" s="88"/>
      <c r="D2987" s="88"/>
      <c r="E2987" s="88"/>
      <c r="F2987" s="88"/>
      <c r="G2987" s="88"/>
      <c r="H2987" s="88"/>
      <c r="I2987" s="88"/>
      <c r="J2987" s="88"/>
      <c r="K2987" s="88"/>
    </row>
    <row r="2988" spans="2:11" hidden="1" x14ac:dyDescent="0.2">
      <c r="B2988" s="88"/>
      <c r="C2988" s="88"/>
      <c r="D2988" s="88"/>
      <c r="E2988" s="88"/>
      <c r="F2988" s="88"/>
      <c r="G2988" s="88"/>
      <c r="H2988" s="88"/>
      <c r="I2988" s="88"/>
      <c r="J2988" s="88"/>
      <c r="K2988" s="88"/>
    </row>
    <row r="2989" spans="2:11" hidden="1" x14ac:dyDescent="0.2">
      <c r="B2989" s="88"/>
      <c r="C2989" s="88"/>
      <c r="D2989" s="88"/>
      <c r="E2989" s="88"/>
      <c r="F2989" s="88"/>
      <c r="G2989" s="88"/>
      <c r="H2989" s="88"/>
      <c r="I2989" s="88"/>
      <c r="J2989" s="88"/>
      <c r="K2989" s="88"/>
    </row>
    <row r="2990" spans="2:11" hidden="1" x14ac:dyDescent="0.2">
      <c r="B2990" s="88"/>
      <c r="C2990" s="88"/>
      <c r="D2990" s="88"/>
      <c r="E2990" s="88"/>
      <c r="F2990" s="88"/>
      <c r="G2990" s="88"/>
      <c r="H2990" s="88"/>
      <c r="I2990" s="88"/>
      <c r="J2990" s="88"/>
      <c r="K2990" s="88"/>
    </row>
    <row r="2991" spans="2:11" hidden="1" x14ac:dyDescent="0.2">
      <c r="B2991" s="88"/>
      <c r="C2991" s="88"/>
      <c r="D2991" s="88"/>
      <c r="E2991" s="88"/>
      <c r="F2991" s="88"/>
      <c r="G2991" s="88"/>
      <c r="H2991" s="88"/>
      <c r="I2991" s="88"/>
      <c r="J2991" s="88"/>
      <c r="K2991" s="88"/>
    </row>
    <row r="2992" spans="2:11" hidden="1" x14ac:dyDescent="0.2">
      <c r="B2992" s="88"/>
      <c r="C2992" s="88"/>
      <c r="D2992" s="88"/>
      <c r="E2992" s="88"/>
      <c r="F2992" s="88"/>
      <c r="G2992" s="88"/>
      <c r="H2992" s="88"/>
      <c r="I2992" s="88"/>
      <c r="J2992" s="88"/>
      <c r="K2992" s="88"/>
    </row>
    <row r="2993" spans="2:11" hidden="1" x14ac:dyDescent="0.2">
      <c r="B2993" s="88"/>
      <c r="C2993" s="88"/>
      <c r="D2993" s="88"/>
      <c r="E2993" s="88"/>
      <c r="F2993" s="88"/>
      <c r="G2993" s="88"/>
      <c r="H2993" s="88"/>
      <c r="I2993" s="88"/>
      <c r="J2993" s="88"/>
      <c r="K2993" s="88"/>
    </row>
    <row r="2994" spans="2:11" hidden="1" x14ac:dyDescent="0.2">
      <c r="B2994" s="88"/>
      <c r="C2994" s="88"/>
      <c r="D2994" s="88"/>
      <c r="E2994" s="88"/>
      <c r="F2994" s="88"/>
      <c r="G2994" s="88"/>
      <c r="H2994" s="88"/>
      <c r="I2994" s="88"/>
      <c r="J2994" s="88"/>
      <c r="K2994" s="88"/>
    </row>
    <row r="2995" spans="2:11" hidden="1" x14ac:dyDescent="0.2">
      <c r="B2995" s="88"/>
      <c r="C2995" s="88"/>
      <c r="D2995" s="88"/>
      <c r="E2995" s="88"/>
      <c r="F2995" s="88"/>
      <c r="G2995" s="88"/>
      <c r="H2995" s="88"/>
      <c r="I2995" s="88"/>
      <c r="J2995" s="88"/>
      <c r="K2995" s="88"/>
    </row>
    <row r="2996" spans="2:11" hidden="1" x14ac:dyDescent="0.2">
      <c r="B2996" s="88"/>
      <c r="C2996" s="88"/>
      <c r="D2996" s="88"/>
      <c r="E2996" s="88"/>
      <c r="F2996" s="88"/>
      <c r="G2996" s="88"/>
      <c r="H2996" s="88"/>
      <c r="I2996" s="88"/>
      <c r="J2996" s="88"/>
      <c r="K2996" s="88"/>
    </row>
    <row r="2997" spans="2:11" hidden="1" x14ac:dyDescent="0.2">
      <c r="B2997" s="88"/>
      <c r="C2997" s="88"/>
      <c r="D2997" s="88"/>
      <c r="E2997" s="88"/>
      <c r="F2997" s="88"/>
      <c r="G2997" s="88"/>
      <c r="H2997" s="88"/>
      <c r="I2997" s="88"/>
      <c r="J2997" s="88"/>
      <c r="K2997" s="88"/>
    </row>
    <row r="2998" spans="2:11" hidden="1" x14ac:dyDescent="0.2">
      <c r="B2998" s="88"/>
      <c r="C2998" s="88"/>
      <c r="D2998" s="88"/>
      <c r="E2998" s="88"/>
      <c r="F2998" s="88"/>
      <c r="G2998" s="88"/>
      <c r="H2998" s="88"/>
      <c r="I2998" s="88"/>
      <c r="J2998" s="88"/>
      <c r="K2998" s="88"/>
    </row>
    <row r="2999" spans="2:11" hidden="1" x14ac:dyDescent="0.2">
      <c r="B2999" s="88"/>
      <c r="C2999" s="88"/>
      <c r="D2999" s="88"/>
      <c r="E2999" s="88"/>
      <c r="F2999" s="88"/>
      <c r="G2999" s="88"/>
      <c r="H2999" s="88"/>
      <c r="I2999" s="88"/>
      <c r="J2999" s="88"/>
      <c r="K2999" s="88"/>
    </row>
    <row r="3000" spans="2:11" hidden="1" x14ac:dyDescent="0.2">
      <c r="B3000" s="88"/>
      <c r="C3000" s="88"/>
      <c r="D3000" s="88"/>
      <c r="E3000" s="88"/>
      <c r="F3000" s="88"/>
      <c r="G3000" s="88"/>
      <c r="H3000" s="88"/>
      <c r="I3000" s="88"/>
      <c r="J3000" s="88"/>
      <c r="K3000" s="88"/>
    </row>
    <row r="3001" spans="2:11" hidden="1" x14ac:dyDescent="0.2">
      <c r="B3001" s="88"/>
      <c r="C3001" s="88"/>
      <c r="D3001" s="88"/>
      <c r="E3001" s="88"/>
      <c r="F3001" s="88"/>
      <c r="G3001" s="88"/>
      <c r="H3001" s="88"/>
      <c r="I3001" s="88"/>
      <c r="J3001" s="88"/>
      <c r="K3001" s="88"/>
    </row>
    <row r="3002" spans="2:11" hidden="1" x14ac:dyDescent="0.2">
      <c r="B3002" s="88"/>
      <c r="C3002" s="88"/>
      <c r="D3002" s="88"/>
      <c r="E3002" s="88"/>
      <c r="F3002" s="88"/>
      <c r="G3002" s="88"/>
      <c r="H3002" s="88"/>
      <c r="I3002" s="88"/>
      <c r="J3002" s="88"/>
      <c r="K3002" s="88"/>
    </row>
    <row r="3003" spans="2:11" hidden="1" x14ac:dyDescent="0.2">
      <c r="B3003" s="88"/>
      <c r="C3003" s="88"/>
      <c r="D3003" s="88"/>
      <c r="E3003" s="88"/>
      <c r="F3003" s="88"/>
      <c r="G3003" s="88"/>
      <c r="H3003" s="88"/>
      <c r="I3003" s="88"/>
      <c r="J3003" s="88"/>
      <c r="K3003" s="88"/>
    </row>
    <row r="3004" spans="2:11" hidden="1" x14ac:dyDescent="0.2">
      <c r="B3004" s="88"/>
      <c r="C3004" s="88"/>
      <c r="D3004" s="88"/>
      <c r="E3004" s="88"/>
      <c r="F3004" s="88"/>
      <c r="G3004" s="88"/>
      <c r="H3004" s="88"/>
      <c r="I3004" s="88"/>
      <c r="J3004" s="88"/>
      <c r="K3004" s="88"/>
    </row>
    <row r="3005" spans="2:11" hidden="1" x14ac:dyDescent="0.2">
      <c r="B3005" s="88"/>
      <c r="C3005" s="88"/>
      <c r="D3005" s="88"/>
      <c r="E3005" s="88"/>
      <c r="F3005" s="88"/>
      <c r="G3005" s="88"/>
      <c r="H3005" s="88"/>
      <c r="I3005" s="88"/>
      <c r="J3005" s="88"/>
      <c r="K3005" s="88"/>
    </row>
    <row r="3006" spans="2:11" hidden="1" x14ac:dyDescent="0.2">
      <c r="B3006" s="88"/>
      <c r="C3006" s="88"/>
      <c r="D3006" s="88"/>
      <c r="E3006" s="88"/>
      <c r="F3006" s="88"/>
      <c r="G3006" s="88"/>
      <c r="H3006" s="88"/>
      <c r="I3006" s="88"/>
      <c r="J3006" s="88"/>
      <c r="K3006" s="88"/>
    </row>
    <row r="3007" spans="2:11" hidden="1" x14ac:dyDescent="0.2">
      <c r="B3007" s="88"/>
      <c r="C3007" s="88"/>
      <c r="D3007" s="88"/>
      <c r="E3007" s="88"/>
      <c r="F3007" s="88"/>
      <c r="G3007" s="88"/>
      <c r="H3007" s="88"/>
      <c r="I3007" s="88"/>
      <c r="J3007" s="88"/>
      <c r="K3007" s="88"/>
    </row>
    <row r="3008" spans="2:11" hidden="1" x14ac:dyDescent="0.2">
      <c r="B3008" s="88"/>
      <c r="C3008" s="88"/>
      <c r="D3008" s="88"/>
      <c r="E3008" s="88"/>
      <c r="F3008" s="88"/>
      <c r="G3008" s="88"/>
      <c r="H3008" s="88"/>
      <c r="I3008" s="88"/>
      <c r="J3008" s="88"/>
      <c r="K3008" s="88"/>
    </row>
    <row r="3009" spans="2:11" hidden="1" x14ac:dyDescent="0.2">
      <c r="B3009" s="88"/>
      <c r="C3009" s="88"/>
      <c r="D3009" s="88"/>
      <c r="E3009" s="88"/>
      <c r="F3009" s="88"/>
      <c r="G3009" s="88"/>
      <c r="H3009" s="88"/>
      <c r="I3009" s="88"/>
      <c r="J3009" s="88"/>
      <c r="K3009" s="88"/>
    </row>
    <row r="3010" spans="2:11" hidden="1" x14ac:dyDescent="0.2">
      <c r="B3010" s="88"/>
      <c r="C3010" s="88"/>
      <c r="D3010" s="88"/>
      <c r="E3010" s="88"/>
      <c r="F3010" s="88"/>
      <c r="G3010" s="88"/>
      <c r="H3010" s="88"/>
      <c r="I3010" s="88"/>
      <c r="J3010" s="88"/>
      <c r="K3010" s="88"/>
    </row>
    <row r="3011" spans="2:11" hidden="1" x14ac:dyDescent="0.2">
      <c r="B3011" s="88"/>
      <c r="C3011" s="88"/>
      <c r="D3011" s="88"/>
      <c r="E3011" s="88"/>
      <c r="F3011" s="88"/>
      <c r="G3011" s="88"/>
      <c r="H3011" s="88"/>
      <c r="I3011" s="88"/>
      <c r="J3011" s="88"/>
      <c r="K3011" s="88"/>
    </row>
    <row r="3012" spans="2:11" hidden="1" x14ac:dyDescent="0.2">
      <c r="B3012" s="88"/>
      <c r="C3012" s="88"/>
      <c r="D3012" s="88"/>
      <c r="E3012" s="88"/>
      <c r="F3012" s="88"/>
      <c r="G3012" s="88"/>
      <c r="H3012" s="88"/>
      <c r="I3012" s="88"/>
      <c r="J3012" s="88"/>
      <c r="K3012" s="88"/>
    </row>
    <row r="3013" spans="2:11" hidden="1" x14ac:dyDescent="0.2">
      <c r="B3013" s="88"/>
      <c r="C3013" s="88"/>
      <c r="D3013" s="88"/>
      <c r="E3013" s="88"/>
      <c r="F3013" s="88"/>
      <c r="G3013" s="88"/>
      <c r="H3013" s="88"/>
      <c r="I3013" s="88"/>
      <c r="J3013" s="88"/>
      <c r="K3013" s="88"/>
    </row>
    <row r="3014" spans="2:11" hidden="1" x14ac:dyDescent="0.2">
      <c r="B3014" s="88"/>
      <c r="C3014" s="88"/>
      <c r="D3014" s="88"/>
      <c r="E3014" s="88"/>
      <c r="F3014" s="88"/>
      <c r="G3014" s="88"/>
      <c r="H3014" s="88"/>
      <c r="I3014" s="88"/>
      <c r="J3014" s="88"/>
      <c r="K3014" s="88"/>
    </row>
    <row r="3015" spans="2:11" hidden="1" x14ac:dyDescent="0.2">
      <c r="B3015" s="88"/>
      <c r="C3015" s="88"/>
      <c r="D3015" s="88"/>
      <c r="E3015" s="88"/>
      <c r="F3015" s="88"/>
      <c r="G3015" s="88"/>
      <c r="H3015" s="88"/>
      <c r="I3015" s="88"/>
      <c r="J3015" s="88"/>
      <c r="K3015" s="88"/>
    </row>
    <row r="3016" spans="2:11" hidden="1" x14ac:dyDescent="0.2">
      <c r="B3016" s="88"/>
      <c r="C3016" s="88"/>
      <c r="D3016" s="88"/>
      <c r="E3016" s="88"/>
      <c r="F3016" s="88"/>
      <c r="G3016" s="88"/>
      <c r="H3016" s="88"/>
      <c r="I3016" s="88"/>
      <c r="J3016" s="88"/>
      <c r="K3016" s="88"/>
    </row>
    <row r="3017" spans="2:11" hidden="1" x14ac:dyDescent="0.2">
      <c r="B3017" s="88"/>
      <c r="C3017" s="88"/>
      <c r="D3017" s="88"/>
      <c r="E3017" s="88"/>
      <c r="F3017" s="88"/>
      <c r="G3017" s="88"/>
      <c r="H3017" s="88"/>
      <c r="I3017" s="88"/>
      <c r="J3017" s="88"/>
      <c r="K3017" s="88"/>
    </row>
    <row r="3018" spans="2:11" hidden="1" x14ac:dyDescent="0.2">
      <c r="B3018" s="88"/>
      <c r="C3018" s="88"/>
      <c r="D3018" s="88"/>
      <c r="E3018" s="88"/>
      <c r="F3018" s="88"/>
      <c r="G3018" s="88"/>
      <c r="H3018" s="88"/>
      <c r="I3018" s="88"/>
      <c r="J3018" s="88"/>
      <c r="K3018" s="88"/>
    </row>
    <row r="3019" spans="2:11" hidden="1" x14ac:dyDescent="0.2">
      <c r="B3019" s="88"/>
      <c r="C3019" s="88"/>
      <c r="D3019" s="88"/>
      <c r="E3019" s="88"/>
      <c r="F3019" s="88"/>
      <c r="G3019" s="88"/>
      <c r="H3019" s="88"/>
      <c r="I3019" s="88"/>
      <c r="J3019" s="88"/>
      <c r="K3019" s="88"/>
    </row>
    <row r="3020" spans="2:11" hidden="1" x14ac:dyDescent="0.2">
      <c r="B3020" s="88"/>
      <c r="C3020" s="88"/>
      <c r="D3020" s="88"/>
      <c r="E3020" s="88"/>
      <c r="F3020" s="88"/>
      <c r="G3020" s="88"/>
      <c r="H3020" s="88"/>
      <c r="I3020" s="88"/>
      <c r="J3020" s="88"/>
      <c r="K3020" s="88"/>
    </row>
    <row r="3021" spans="2:11" hidden="1" x14ac:dyDescent="0.2">
      <c r="B3021" s="88"/>
      <c r="C3021" s="88"/>
      <c r="D3021" s="88"/>
      <c r="E3021" s="88"/>
      <c r="F3021" s="88"/>
      <c r="G3021" s="88"/>
      <c r="H3021" s="88"/>
      <c r="I3021" s="88"/>
      <c r="J3021" s="88"/>
      <c r="K3021" s="88"/>
    </row>
    <row r="3022" spans="2:11" hidden="1" x14ac:dyDescent="0.2">
      <c r="B3022" s="88"/>
      <c r="C3022" s="88"/>
      <c r="D3022" s="88"/>
      <c r="E3022" s="88"/>
      <c r="F3022" s="88"/>
      <c r="G3022" s="88"/>
      <c r="H3022" s="88"/>
      <c r="I3022" s="88"/>
      <c r="J3022" s="88"/>
      <c r="K3022" s="88"/>
    </row>
    <row r="3023" spans="2:11" hidden="1" x14ac:dyDescent="0.2">
      <c r="B3023" s="88"/>
      <c r="C3023" s="88"/>
      <c r="D3023" s="88"/>
      <c r="E3023" s="88"/>
      <c r="F3023" s="88"/>
      <c r="G3023" s="88"/>
      <c r="H3023" s="88"/>
      <c r="I3023" s="88"/>
      <c r="J3023" s="88"/>
      <c r="K3023" s="88"/>
    </row>
    <row r="3024" spans="2:11" hidden="1" x14ac:dyDescent="0.2">
      <c r="B3024" s="88"/>
      <c r="C3024" s="88"/>
      <c r="D3024" s="88"/>
      <c r="E3024" s="88"/>
      <c r="F3024" s="88"/>
      <c r="G3024" s="88"/>
      <c r="H3024" s="88"/>
      <c r="I3024" s="88"/>
      <c r="J3024" s="88"/>
      <c r="K3024" s="88"/>
    </row>
    <row r="3025" spans="2:11" hidden="1" x14ac:dyDescent="0.2">
      <c r="B3025" s="88"/>
      <c r="C3025" s="88"/>
      <c r="D3025" s="88"/>
      <c r="E3025" s="88"/>
      <c r="F3025" s="88"/>
      <c r="G3025" s="88"/>
      <c r="H3025" s="88"/>
      <c r="I3025" s="88"/>
      <c r="J3025" s="88"/>
      <c r="K3025" s="88"/>
    </row>
    <row r="3026" spans="2:11" hidden="1" x14ac:dyDescent="0.2">
      <c r="B3026" s="88"/>
      <c r="C3026" s="88"/>
      <c r="D3026" s="88"/>
      <c r="E3026" s="88"/>
      <c r="F3026" s="88"/>
      <c r="G3026" s="88"/>
      <c r="H3026" s="88"/>
      <c r="I3026" s="88"/>
      <c r="J3026" s="88"/>
      <c r="K3026" s="88"/>
    </row>
    <row r="3027" spans="2:11" hidden="1" x14ac:dyDescent="0.2">
      <c r="B3027" s="88"/>
      <c r="C3027" s="88"/>
      <c r="D3027" s="88"/>
      <c r="E3027" s="88"/>
      <c r="F3027" s="88"/>
      <c r="G3027" s="88"/>
      <c r="H3027" s="88"/>
      <c r="I3027" s="88"/>
      <c r="J3027" s="88"/>
      <c r="K3027" s="88"/>
    </row>
    <row r="3028" spans="2:11" hidden="1" x14ac:dyDescent="0.2">
      <c r="B3028" s="88"/>
      <c r="C3028" s="88"/>
      <c r="D3028" s="88"/>
      <c r="E3028" s="88"/>
      <c r="F3028" s="88"/>
      <c r="G3028" s="88"/>
      <c r="H3028" s="88"/>
      <c r="I3028" s="88"/>
      <c r="J3028" s="88"/>
      <c r="K3028" s="88"/>
    </row>
    <row r="3029" spans="2:11" hidden="1" x14ac:dyDescent="0.2">
      <c r="B3029" s="88"/>
      <c r="C3029" s="88"/>
      <c r="D3029" s="88"/>
      <c r="E3029" s="88"/>
      <c r="F3029" s="88"/>
      <c r="G3029" s="88"/>
      <c r="H3029" s="88"/>
      <c r="I3029" s="88"/>
      <c r="J3029" s="88"/>
      <c r="K3029" s="88"/>
    </row>
    <row r="3030" spans="2:11" hidden="1" x14ac:dyDescent="0.2">
      <c r="B3030" s="88"/>
      <c r="C3030" s="88"/>
      <c r="D3030" s="88"/>
      <c r="E3030" s="88"/>
      <c r="F3030" s="88"/>
      <c r="G3030" s="88"/>
      <c r="H3030" s="88"/>
      <c r="I3030" s="88"/>
      <c r="J3030" s="88"/>
      <c r="K3030" s="88"/>
    </row>
    <row r="3031" spans="2:11" hidden="1" x14ac:dyDescent="0.2">
      <c r="B3031" s="88"/>
      <c r="C3031" s="88"/>
      <c r="D3031" s="88"/>
      <c r="E3031" s="88"/>
      <c r="F3031" s="88"/>
      <c r="G3031" s="88"/>
      <c r="H3031" s="88"/>
      <c r="I3031" s="88"/>
      <c r="J3031" s="88"/>
      <c r="K3031" s="88"/>
    </row>
    <row r="3032" spans="2:11" hidden="1" x14ac:dyDescent="0.2">
      <c r="B3032" s="88"/>
      <c r="C3032" s="88"/>
      <c r="D3032" s="88"/>
      <c r="E3032" s="88"/>
      <c r="F3032" s="88"/>
      <c r="G3032" s="88"/>
      <c r="H3032" s="88"/>
      <c r="I3032" s="88"/>
      <c r="J3032" s="88"/>
      <c r="K3032" s="88"/>
    </row>
    <row r="3033" spans="2:11" hidden="1" x14ac:dyDescent="0.2">
      <c r="B3033" s="88"/>
      <c r="C3033" s="88"/>
      <c r="D3033" s="88"/>
      <c r="E3033" s="88"/>
      <c r="F3033" s="88"/>
      <c r="G3033" s="88"/>
      <c r="H3033" s="88"/>
      <c r="I3033" s="88"/>
      <c r="J3033" s="88"/>
      <c r="K3033" s="88"/>
    </row>
    <row r="3034" spans="2:11" hidden="1" x14ac:dyDescent="0.2">
      <c r="B3034" s="88"/>
      <c r="C3034" s="88"/>
      <c r="D3034" s="88"/>
      <c r="E3034" s="88"/>
      <c r="F3034" s="88"/>
      <c r="G3034" s="88"/>
      <c r="H3034" s="88"/>
      <c r="I3034" s="88"/>
      <c r="J3034" s="88"/>
      <c r="K3034" s="88"/>
    </row>
    <row r="3035" spans="2:11" hidden="1" x14ac:dyDescent="0.2">
      <c r="B3035" s="88"/>
      <c r="C3035" s="88"/>
      <c r="D3035" s="88"/>
      <c r="E3035" s="88"/>
      <c r="F3035" s="88"/>
      <c r="G3035" s="88"/>
      <c r="H3035" s="88"/>
      <c r="I3035" s="88"/>
      <c r="J3035" s="88"/>
      <c r="K3035" s="88"/>
    </row>
    <row r="3036" spans="2:11" hidden="1" x14ac:dyDescent="0.2">
      <c r="B3036" s="88"/>
      <c r="C3036" s="88"/>
      <c r="D3036" s="88"/>
      <c r="E3036" s="88"/>
      <c r="F3036" s="88"/>
      <c r="G3036" s="88"/>
      <c r="H3036" s="88"/>
      <c r="I3036" s="88"/>
      <c r="J3036" s="88"/>
      <c r="K3036" s="88"/>
    </row>
    <row r="3037" spans="2:11" hidden="1" x14ac:dyDescent="0.2">
      <c r="B3037" s="88"/>
      <c r="C3037" s="88"/>
      <c r="D3037" s="88"/>
      <c r="E3037" s="88"/>
      <c r="F3037" s="88"/>
      <c r="G3037" s="88"/>
      <c r="H3037" s="88"/>
      <c r="I3037" s="88"/>
      <c r="J3037" s="88"/>
      <c r="K3037" s="88"/>
    </row>
    <row r="3038" spans="2:11" hidden="1" x14ac:dyDescent="0.2">
      <c r="B3038" s="88"/>
      <c r="C3038" s="88"/>
      <c r="D3038" s="88"/>
      <c r="E3038" s="88"/>
      <c r="F3038" s="88"/>
      <c r="G3038" s="88"/>
      <c r="H3038" s="88"/>
      <c r="I3038" s="88"/>
      <c r="J3038" s="88"/>
      <c r="K3038" s="88"/>
    </row>
    <row r="3039" spans="2:11" hidden="1" x14ac:dyDescent="0.2">
      <c r="B3039" s="88"/>
      <c r="C3039" s="88"/>
      <c r="D3039" s="88"/>
      <c r="E3039" s="88"/>
      <c r="F3039" s="88"/>
      <c r="G3039" s="88"/>
      <c r="H3039" s="88"/>
      <c r="I3039" s="88"/>
      <c r="J3039" s="88"/>
      <c r="K3039" s="88"/>
    </row>
    <row r="3040" spans="2:11" hidden="1" x14ac:dyDescent="0.2">
      <c r="B3040" s="88"/>
      <c r="C3040" s="88"/>
      <c r="D3040" s="88"/>
      <c r="E3040" s="88"/>
      <c r="F3040" s="88"/>
      <c r="G3040" s="88"/>
      <c r="H3040" s="88"/>
      <c r="I3040" s="88"/>
      <c r="J3040" s="88"/>
      <c r="K3040" s="88"/>
    </row>
    <row r="3041" spans="2:11" hidden="1" x14ac:dyDescent="0.2">
      <c r="B3041" s="88"/>
      <c r="C3041" s="88"/>
      <c r="D3041" s="88"/>
      <c r="E3041" s="88"/>
      <c r="F3041" s="88"/>
      <c r="G3041" s="88"/>
      <c r="H3041" s="88"/>
      <c r="I3041" s="88"/>
      <c r="J3041" s="88"/>
      <c r="K3041" s="88"/>
    </row>
    <row r="3042" spans="2:11" hidden="1" x14ac:dyDescent="0.2">
      <c r="B3042" s="88"/>
      <c r="C3042" s="88"/>
      <c r="D3042" s="88"/>
      <c r="E3042" s="88"/>
      <c r="F3042" s="88"/>
      <c r="G3042" s="88"/>
      <c r="H3042" s="88"/>
      <c r="I3042" s="88"/>
      <c r="J3042" s="88"/>
      <c r="K3042" s="88"/>
    </row>
    <row r="3043" spans="2:11" hidden="1" x14ac:dyDescent="0.2">
      <c r="B3043" s="88"/>
      <c r="C3043" s="88"/>
      <c r="D3043" s="88"/>
      <c r="E3043" s="88"/>
      <c r="F3043" s="88"/>
      <c r="G3043" s="88"/>
      <c r="H3043" s="88"/>
      <c r="I3043" s="88"/>
      <c r="J3043" s="88"/>
      <c r="K3043" s="88"/>
    </row>
    <row r="3044" spans="2:11" hidden="1" x14ac:dyDescent="0.2">
      <c r="B3044" s="88"/>
      <c r="C3044" s="88"/>
      <c r="D3044" s="88"/>
      <c r="E3044" s="88"/>
      <c r="F3044" s="88"/>
      <c r="G3044" s="88"/>
      <c r="H3044" s="88"/>
      <c r="I3044" s="88"/>
      <c r="J3044" s="88"/>
      <c r="K3044" s="88"/>
    </row>
    <row r="3045" spans="2:11" hidden="1" x14ac:dyDescent="0.2">
      <c r="B3045" s="88"/>
      <c r="C3045" s="88"/>
      <c r="D3045" s="88"/>
      <c r="E3045" s="88"/>
      <c r="F3045" s="88"/>
      <c r="G3045" s="88"/>
      <c r="H3045" s="88"/>
      <c r="I3045" s="88"/>
      <c r="J3045" s="88"/>
      <c r="K3045" s="88"/>
    </row>
    <row r="3046" spans="2:11" hidden="1" x14ac:dyDescent="0.2">
      <c r="B3046" s="88"/>
      <c r="C3046" s="88"/>
      <c r="D3046" s="88"/>
      <c r="E3046" s="88"/>
      <c r="F3046" s="88"/>
      <c r="G3046" s="88"/>
      <c r="H3046" s="88"/>
      <c r="I3046" s="88"/>
      <c r="J3046" s="88"/>
      <c r="K3046" s="88"/>
    </row>
    <row r="3047" spans="2:11" hidden="1" x14ac:dyDescent="0.2">
      <c r="B3047" s="88"/>
      <c r="C3047" s="88"/>
      <c r="D3047" s="88"/>
      <c r="E3047" s="88"/>
      <c r="F3047" s="88"/>
      <c r="G3047" s="88"/>
      <c r="H3047" s="88"/>
      <c r="I3047" s="88"/>
      <c r="J3047" s="88"/>
      <c r="K3047" s="88"/>
    </row>
    <row r="3048" spans="2:11" hidden="1" x14ac:dyDescent="0.2">
      <c r="B3048" s="88"/>
      <c r="C3048" s="88"/>
      <c r="D3048" s="88"/>
      <c r="E3048" s="88"/>
      <c r="F3048" s="88"/>
      <c r="G3048" s="88"/>
      <c r="H3048" s="88"/>
      <c r="I3048" s="88"/>
      <c r="J3048" s="88"/>
      <c r="K3048" s="88"/>
    </row>
    <row r="3049" spans="2:11" hidden="1" x14ac:dyDescent="0.2">
      <c r="B3049" s="88"/>
      <c r="C3049" s="88"/>
      <c r="D3049" s="88"/>
      <c r="E3049" s="88"/>
      <c r="F3049" s="88"/>
      <c r="G3049" s="88"/>
      <c r="H3049" s="88"/>
      <c r="I3049" s="88"/>
      <c r="J3049" s="88"/>
      <c r="K3049" s="88"/>
    </row>
    <row r="3050" spans="2:11" hidden="1" x14ac:dyDescent="0.2">
      <c r="B3050" s="88"/>
      <c r="C3050" s="88"/>
      <c r="D3050" s="88"/>
      <c r="E3050" s="88"/>
      <c r="F3050" s="88"/>
      <c r="G3050" s="88"/>
      <c r="H3050" s="88"/>
      <c r="I3050" s="88"/>
      <c r="J3050" s="88"/>
      <c r="K3050" s="88"/>
    </row>
    <row r="3051" spans="2:11" hidden="1" x14ac:dyDescent="0.2">
      <c r="B3051" s="88"/>
      <c r="C3051" s="88"/>
      <c r="D3051" s="88"/>
      <c r="E3051" s="88"/>
      <c r="F3051" s="88"/>
      <c r="G3051" s="88"/>
      <c r="H3051" s="88"/>
      <c r="I3051" s="88"/>
      <c r="J3051" s="88"/>
      <c r="K3051" s="88"/>
    </row>
    <row r="3052" spans="2:11" hidden="1" x14ac:dyDescent="0.2">
      <c r="B3052" s="88"/>
      <c r="C3052" s="88"/>
      <c r="D3052" s="88"/>
      <c r="E3052" s="88"/>
      <c r="F3052" s="88"/>
      <c r="G3052" s="88"/>
      <c r="H3052" s="88"/>
      <c r="I3052" s="88"/>
      <c r="J3052" s="88"/>
      <c r="K3052" s="88"/>
    </row>
    <row r="3053" spans="2:11" hidden="1" x14ac:dyDescent="0.2">
      <c r="B3053" s="88"/>
      <c r="C3053" s="88"/>
      <c r="D3053" s="88"/>
      <c r="E3053" s="88"/>
      <c r="F3053" s="88"/>
      <c r="G3053" s="88"/>
      <c r="H3053" s="88"/>
      <c r="I3053" s="88"/>
      <c r="J3053" s="88"/>
      <c r="K3053" s="88"/>
    </row>
    <row r="3054" spans="2:11" hidden="1" x14ac:dyDescent="0.2">
      <c r="B3054" s="88"/>
      <c r="C3054" s="88"/>
      <c r="D3054" s="88"/>
      <c r="E3054" s="88"/>
      <c r="F3054" s="88"/>
      <c r="G3054" s="88"/>
      <c r="H3054" s="88"/>
      <c r="I3054" s="88"/>
      <c r="J3054" s="88"/>
      <c r="K3054" s="88"/>
    </row>
    <row r="3055" spans="2:11" hidden="1" x14ac:dyDescent="0.2">
      <c r="B3055" s="88"/>
      <c r="C3055" s="88"/>
      <c r="D3055" s="88"/>
      <c r="E3055" s="88"/>
      <c r="F3055" s="88"/>
      <c r="G3055" s="88"/>
      <c r="H3055" s="88"/>
      <c r="I3055" s="88"/>
      <c r="J3055" s="88"/>
      <c r="K3055" s="88"/>
    </row>
    <row r="3056" spans="2:11" hidden="1" x14ac:dyDescent="0.2">
      <c r="B3056" s="88"/>
      <c r="C3056" s="88"/>
      <c r="D3056" s="88"/>
      <c r="E3056" s="88"/>
      <c r="F3056" s="88"/>
      <c r="G3056" s="88"/>
      <c r="H3056" s="88"/>
      <c r="I3056" s="88"/>
      <c r="J3056" s="88"/>
      <c r="K3056" s="88"/>
    </row>
    <row r="3057" spans="2:11" hidden="1" x14ac:dyDescent="0.2">
      <c r="B3057" s="88"/>
      <c r="C3057" s="88"/>
      <c r="D3057" s="88"/>
      <c r="E3057" s="88"/>
      <c r="F3057" s="88"/>
      <c r="G3057" s="88"/>
      <c r="H3057" s="88"/>
      <c r="I3057" s="88"/>
      <c r="J3057" s="88"/>
      <c r="K3057" s="88"/>
    </row>
    <row r="3058" spans="2:11" hidden="1" x14ac:dyDescent="0.2">
      <c r="B3058" s="88"/>
      <c r="C3058" s="88"/>
      <c r="D3058" s="88"/>
      <c r="E3058" s="88"/>
      <c r="F3058" s="88"/>
      <c r="G3058" s="88"/>
      <c r="H3058" s="88"/>
      <c r="I3058" s="88"/>
      <c r="J3058" s="88"/>
      <c r="K3058" s="88"/>
    </row>
    <row r="3059" spans="2:11" hidden="1" x14ac:dyDescent="0.2">
      <c r="B3059" s="88"/>
      <c r="C3059" s="88"/>
      <c r="D3059" s="88"/>
      <c r="E3059" s="88"/>
      <c r="F3059" s="88"/>
      <c r="G3059" s="88"/>
      <c r="H3059" s="88"/>
      <c r="I3059" s="88"/>
      <c r="J3059" s="88"/>
      <c r="K3059" s="88"/>
    </row>
    <row r="3060" spans="2:11" hidden="1" x14ac:dyDescent="0.2">
      <c r="B3060" s="88"/>
      <c r="C3060" s="88"/>
      <c r="D3060" s="88"/>
      <c r="E3060" s="88"/>
      <c r="F3060" s="88"/>
      <c r="G3060" s="88"/>
      <c r="H3060" s="88"/>
      <c r="I3060" s="88"/>
      <c r="J3060" s="88"/>
      <c r="K3060" s="88"/>
    </row>
    <row r="3061" spans="2:11" hidden="1" x14ac:dyDescent="0.2">
      <c r="B3061" s="88"/>
      <c r="C3061" s="88"/>
      <c r="D3061" s="88"/>
      <c r="E3061" s="88"/>
      <c r="F3061" s="88"/>
      <c r="G3061" s="88"/>
      <c r="H3061" s="88"/>
      <c r="I3061" s="88"/>
      <c r="J3061" s="88"/>
      <c r="K3061" s="88"/>
    </row>
    <row r="3062" spans="2:11" hidden="1" x14ac:dyDescent="0.2">
      <c r="B3062" s="88"/>
      <c r="C3062" s="88"/>
      <c r="D3062" s="88"/>
      <c r="E3062" s="88"/>
      <c r="F3062" s="88"/>
      <c r="G3062" s="88"/>
      <c r="H3062" s="88"/>
      <c r="I3062" s="88"/>
      <c r="J3062" s="88"/>
      <c r="K3062" s="88"/>
    </row>
    <row r="3063" spans="2:11" hidden="1" x14ac:dyDescent="0.2">
      <c r="B3063" s="88"/>
      <c r="C3063" s="88"/>
      <c r="D3063" s="88"/>
      <c r="E3063" s="88"/>
      <c r="F3063" s="88"/>
      <c r="G3063" s="88"/>
      <c r="H3063" s="88"/>
      <c r="I3063" s="88"/>
      <c r="J3063" s="88"/>
      <c r="K3063" s="88"/>
    </row>
    <row r="3064" spans="2:11" hidden="1" x14ac:dyDescent="0.2">
      <c r="B3064" s="88"/>
      <c r="C3064" s="88"/>
      <c r="D3064" s="88"/>
      <c r="E3064" s="88"/>
      <c r="F3064" s="88"/>
      <c r="G3064" s="88"/>
      <c r="H3064" s="88"/>
      <c r="I3064" s="88"/>
      <c r="J3064" s="88"/>
      <c r="K3064" s="88"/>
    </row>
    <row r="3065" spans="2:11" hidden="1" x14ac:dyDescent="0.2">
      <c r="B3065" s="88"/>
      <c r="C3065" s="88"/>
      <c r="D3065" s="88"/>
      <c r="E3065" s="88"/>
      <c r="F3065" s="88"/>
      <c r="G3065" s="88"/>
      <c r="H3065" s="88"/>
      <c r="I3065" s="88"/>
      <c r="J3065" s="88"/>
      <c r="K3065" s="88"/>
    </row>
    <row r="3066" spans="2:11" hidden="1" x14ac:dyDescent="0.2">
      <c r="B3066" s="88"/>
      <c r="C3066" s="88"/>
      <c r="D3066" s="88"/>
      <c r="E3066" s="88"/>
      <c r="F3066" s="88"/>
      <c r="G3066" s="88"/>
      <c r="H3066" s="88"/>
      <c r="I3066" s="88"/>
      <c r="J3066" s="88"/>
      <c r="K3066" s="88"/>
    </row>
    <row r="3067" spans="2:11" hidden="1" x14ac:dyDescent="0.2">
      <c r="B3067" s="88"/>
      <c r="C3067" s="88"/>
      <c r="D3067" s="88"/>
      <c r="E3067" s="88"/>
      <c r="F3067" s="88"/>
      <c r="G3067" s="88"/>
      <c r="H3067" s="88"/>
      <c r="I3067" s="88"/>
      <c r="J3067" s="88"/>
      <c r="K3067" s="88"/>
    </row>
    <row r="3068" spans="2:11" hidden="1" x14ac:dyDescent="0.2">
      <c r="B3068" s="88"/>
      <c r="C3068" s="88"/>
      <c r="D3068" s="88"/>
      <c r="E3068" s="88"/>
      <c r="F3068" s="88"/>
      <c r="G3068" s="88"/>
      <c r="H3068" s="88"/>
      <c r="I3068" s="88"/>
      <c r="J3068" s="88"/>
      <c r="K3068" s="88"/>
    </row>
    <row r="3069" spans="2:11" hidden="1" x14ac:dyDescent="0.2">
      <c r="B3069" s="88"/>
      <c r="C3069" s="88"/>
      <c r="D3069" s="88"/>
      <c r="E3069" s="88"/>
      <c r="F3069" s="88"/>
      <c r="G3069" s="88"/>
      <c r="H3069" s="88"/>
      <c r="I3069" s="88"/>
      <c r="J3069" s="88"/>
      <c r="K3069" s="88"/>
    </row>
    <row r="3070" spans="2:11" hidden="1" x14ac:dyDescent="0.2">
      <c r="B3070" s="88"/>
      <c r="C3070" s="88"/>
      <c r="D3070" s="88"/>
      <c r="E3070" s="88"/>
      <c r="F3070" s="88"/>
      <c r="G3070" s="88"/>
      <c r="H3070" s="88"/>
      <c r="I3070" s="88"/>
      <c r="J3070" s="88"/>
      <c r="K3070" s="88"/>
    </row>
    <row r="3071" spans="2:11" hidden="1" x14ac:dyDescent="0.2">
      <c r="B3071" s="88"/>
      <c r="C3071" s="88"/>
      <c r="D3071" s="88"/>
      <c r="E3071" s="88"/>
      <c r="F3071" s="88"/>
      <c r="G3071" s="88"/>
      <c r="H3071" s="88"/>
      <c r="I3071" s="88"/>
      <c r="J3071" s="88"/>
      <c r="K3071" s="88"/>
    </row>
    <row r="3072" spans="2:11" hidden="1" x14ac:dyDescent="0.2">
      <c r="B3072" s="88"/>
      <c r="C3072" s="88"/>
      <c r="D3072" s="88"/>
      <c r="E3072" s="88"/>
      <c r="F3072" s="88"/>
      <c r="G3072" s="88"/>
      <c r="H3072" s="88"/>
      <c r="I3072" s="88"/>
      <c r="J3072" s="88"/>
      <c r="K3072" s="88"/>
    </row>
    <row r="3073" spans="2:11" hidden="1" x14ac:dyDescent="0.2">
      <c r="B3073" s="88"/>
      <c r="C3073" s="88"/>
      <c r="D3073" s="88"/>
      <c r="E3073" s="88"/>
      <c r="F3073" s="88"/>
      <c r="G3073" s="88"/>
      <c r="H3073" s="88"/>
      <c r="I3073" s="88"/>
      <c r="J3073" s="88"/>
      <c r="K3073" s="88"/>
    </row>
    <row r="3074" spans="2:11" hidden="1" x14ac:dyDescent="0.2">
      <c r="B3074" s="88"/>
      <c r="C3074" s="88"/>
      <c r="D3074" s="88"/>
      <c r="E3074" s="88"/>
      <c r="F3074" s="88"/>
      <c r="G3074" s="88"/>
      <c r="H3074" s="88"/>
      <c r="I3074" s="88"/>
      <c r="J3074" s="88"/>
      <c r="K3074" s="88"/>
    </row>
    <row r="3075" spans="2:11" hidden="1" x14ac:dyDescent="0.2">
      <c r="B3075" s="88"/>
      <c r="C3075" s="88"/>
      <c r="D3075" s="88"/>
      <c r="E3075" s="88"/>
      <c r="F3075" s="88"/>
      <c r="G3075" s="88"/>
      <c r="H3075" s="88"/>
      <c r="I3075" s="88"/>
      <c r="J3075" s="88"/>
      <c r="K3075" s="88"/>
    </row>
    <row r="3076" spans="2:11" hidden="1" x14ac:dyDescent="0.2">
      <c r="B3076" s="88"/>
      <c r="C3076" s="88"/>
      <c r="D3076" s="88"/>
      <c r="E3076" s="88"/>
      <c r="F3076" s="88"/>
      <c r="G3076" s="88"/>
      <c r="H3076" s="88"/>
      <c r="I3076" s="88"/>
      <c r="J3076" s="88"/>
      <c r="K3076" s="88"/>
    </row>
    <row r="3077" spans="2:11" hidden="1" x14ac:dyDescent="0.2">
      <c r="B3077" s="88"/>
      <c r="C3077" s="88"/>
      <c r="D3077" s="88"/>
      <c r="E3077" s="88"/>
      <c r="F3077" s="88"/>
      <c r="G3077" s="88"/>
      <c r="H3077" s="88"/>
      <c r="I3077" s="88"/>
      <c r="J3077" s="88"/>
      <c r="K3077" s="88"/>
    </row>
    <row r="3078" spans="2:11" hidden="1" x14ac:dyDescent="0.2">
      <c r="B3078" s="88"/>
      <c r="C3078" s="88"/>
      <c r="D3078" s="88"/>
      <c r="E3078" s="88"/>
      <c r="F3078" s="88"/>
      <c r="G3078" s="88"/>
      <c r="H3078" s="88"/>
      <c r="I3078" s="88"/>
      <c r="J3078" s="88"/>
      <c r="K3078" s="88"/>
    </row>
    <row r="3079" spans="2:11" hidden="1" x14ac:dyDescent="0.2">
      <c r="B3079" s="88"/>
      <c r="C3079" s="88"/>
      <c r="D3079" s="88"/>
      <c r="E3079" s="88"/>
      <c r="F3079" s="88"/>
      <c r="G3079" s="88"/>
      <c r="H3079" s="88"/>
      <c r="I3079" s="88"/>
      <c r="J3079" s="88"/>
      <c r="K3079" s="88"/>
    </row>
    <row r="3080" spans="2:11" hidden="1" x14ac:dyDescent="0.2">
      <c r="B3080" s="88"/>
      <c r="C3080" s="88"/>
      <c r="D3080" s="88"/>
      <c r="E3080" s="88"/>
      <c r="F3080" s="88"/>
      <c r="G3080" s="88"/>
      <c r="H3080" s="88"/>
      <c r="I3080" s="88"/>
      <c r="J3080" s="88"/>
      <c r="K3080" s="88"/>
    </row>
    <row r="3081" spans="2:11" hidden="1" x14ac:dyDescent="0.2">
      <c r="B3081" s="88"/>
      <c r="C3081" s="88"/>
      <c r="D3081" s="88"/>
      <c r="E3081" s="88"/>
      <c r="F3081" s="88"/>
      <c r="G3081" s="88"/>
      <c r="H3081" s="88"/>
      <c r="I3081" s="88"/>
      <c r="J3081" s="88"/>
      <c r="K3081" s="88"/>
    </row>
    <row r="3082" spans="2:11" hidden="1" x14ac:dyDescent="0.2">
      <c r="B3082" s="88"/>
      <c r="C3082" s="88"/>
      <c r="D3082" s="88"/>
      <c r="E3082" s="88"/>
      <c r="F3082" s="88"/>
      <c r="G3082" s="88"/>
      <c r="H3082" s="88"/>
      <c r="I3082" s="88"/>
      <c r="J3082" s="88"/>
      <c r="K3082" s="88"/>
    </row>
    <row r="3083" spans="2:11" hidden="1" x14ac:dyDescent="0.2">
      <c r="B3083" s="88"/>
      <c r="C3083" s="88"/>
      <c r="D3083" s="88"/>
      <c r="E3083" s="88"/>
      <c r="F3083" s="88"/>
      <c r="G3083" s="88"/>
      <c r="H3083" s="88"/>
      <c r="I3083" s="88"/>
      <c r="J3083" s="88"/>
      <c r="K3083" s="88"/>
    </row>
    <row r="3084" spans="2:11" hidden="1" x14ac:dyDescent="0.2">
      <c r="B3084" s="88"/>
      <c r="C3084" s="88"/>
      <c r="D3084" s="88"/>
      <c r="E3084" s="88"/>
      <c r="F3084" s="88"/>
      <c r="G3084" s="88"/>
      <c r="H3084" s="88"/>
      <c r="I3084" s="88"/>
      <c r="J3084" s="88"/>
      <c r="K3084" s="88"/>
    </row>
    <row r="3085" spans="2:11" hidden="1" x14ac:dyDescent="0.2">
      <c r="B3085" s="88"/>
      <c r="C3085" s="88"/>
      <c r="D3085" s="88"/>
      <c r="E3085" s="88"/>
      <c r="F3085" s="88"/>
      <c r="G3085" s="88"/>
      <c r="H3085" s="88"/>
      <c r="I3085" s="88"/>
      <c r="J3085" s="88"/>
      <c r="K3085" s="88"/>
    </row>
    <row r="3086" spans="2:11" hidden="1" x14ac:dyDescent="0.2">
      <c r="B3086" s="88"/>
      <c r="C3086" s="88"/>
      <c r="D3086" s="88"/>
      <c r="E3086" s="88"/>
      <c r="F3086" s="88"/>
      <c r="G3086" s="88"/>
      <c r="H3086" s="88"/>
      <c r="I3086" s="88"/>
      <c r="J3086" s="88"/>
      <c r="K3086" s="88"/>
    </row>
    <row r="3087" spans="2:11" hidden="1" x14ac:dyDescent="0.2">
      <c r="B3087" s="88"/>
      <c r="C3087" s="88"/>
      <c r="D3087" s="88"/>
      <c r="E3087" s="88"/>
      <c r="F3087" s="88"/>
      <c r="G3087" s="88"/>
      <c r="H3087" s="88"/>
      <c r="I3087" s="88"/>
      <c r="J3087" s="88"/>
      <c r="K3087" s="88"/>
    </row>
    <row r="3088" spans="2:11" hidden="1" x14ac:dyDescent="0.2">
      <c r="B3088" s="88"/>
      <c r="C3088" s="88"/>
      <c r="D3088" s="88"/>
      <c r="E3088" s="88"/>
      <c r="F3088" s="88"/>
      <c r="G3088" s="88"/>
      <c r="H3088" s="88"/>
      <c r="I3088" s="88"/>
      <c r="J3088" s="88"/>
      <c r="K3088" s="88"/>
    </row>
    <row r="3089" spans="2:11" hidden="1" x14ac:dyDescent="0.2">
      <c r="B3089" s="88"/>
      <c r="C3089" s="88"/>
      <c r="D3089" s="88"/>
      <c r="E3089" s="88"/>
      <c r="F3089" s="88"/>
      <c r="G3089" s="88"/>
      <c r="H3089" s="88"/>
      <c r="I3089" s="88"/>
      <c r="J3089" s="88"/>
      <c r="K3089" s="88"/>
    </row>
    <row r="3090" spans="2:11" hidden="1" x14ac:dyDescent="0.2">
      <c r="B3090" s="88"/>
      <c r="C3090" s="88"/>
      <c r="D3090" s="88"/>
      <c r="E3090" s="88"/>
      <c r="F3090" s="88"/>
      <c r="G3090" s="88"/>
      <c r="H3090" s="88"/>
      <c r="I3090" s="88"/>
      <c r="J3090" s="88"/>
      <c r="K3090" s="88"/>
    </row>
    <row r="3091" spans="2:11" hidden="1" x14ac:dyDescent="0.2">
      <c r="B3091" s="88"/>
      <c r="C3091" s="88"/>
      <c r="D3091" s="88"/>
      <c r="E3091" s="88"/>
      <c r="F3091" s="88"/>
      <c r="G3091" s="88"/>
      <c r="H3091" s="88"/>
      <c r="I3091" s="88"/>
      <c r="J3091" s="88"/>
      <c r="K3091" s="88"/>
    </row>
    <row r="3092" spans="2:11" hidden="1" x14ac:dyDescent="0.2">
      <c r="B3092" s="88"/>
      <c r="C3092" s="88"/>
      <c r="D3092" s="88"/>
      <c r="E3092" s="88"/>
      <c r="F3092" s="88"/>
      <c r="G3092" s="88"/>
      <c r="H3092" s="88"/>
      <c r="I3092" s="88"/>
      <c r="J3092" s="88"/>
      <c r="K3092" s="88"/>
    </row>
    <row r="3093" spans="2:11" hidden="1" x14ac:dyDescent="0.2">
      <c r="B3093" s="88"/>
      <c r="C3093" s="88"/>
      <c r="D3093" s="88"/>
      <c r="E3093" s="88"/>
      <c r="F3093" s="88"/>
      <c r="G3093" s="88"/>
      <c r="H3093" s="88"/>
      <c r="I3093" s="88"/>
      <c r="J3093" s="88"/>
      <c r="K3093" s="88"/>
    </row>
    <row r="3094" spans="2:11" hidden="1" x14ac:dyDescent="0.2">
      <c r="B3094" s="88"/>
      <c r="C3094" s="88"/>
      <c r="D3094" s="88"/>
      <c r="E3094" s="88"/>
      <c r="F3094" s="88"/>
      <c r="G3094" s="88"/>
      <c r="H3094" s="88"/>
      <c r="I3094" s="88"/>
      <c r="J3094" s="88"/>
      <c r="K3094" s="88"/>
    </row>
    <row r="3095" spans="2:11" hidden="1" x14ac:dyDescent="0.2">
      <c r="B3095" s="88"/>
      <c r="C3095" s="88"/>
      <c r="D3095" s="88"/>
      <c r="E3095" s="88"/>
      <c r="F3095" s="88"/>
      <c r="G3095" s="88"/>
      <c r="H3095" s="88"/>
      <c r="I3095" s="88"/>
      <c r="J3095" s="88"/>
      <c r="K3095" s="88"/>
    </row>
    <row r="3096" spans="2:11" hidden="1" x14ac:dyDescent="0.2">
      <c r="B3096" s="88"/>
      <c r="C3096" s="88"/>
      <c r="D3096" s="88"/>
      <c r="E3096" s="88"/>
      <c r="F3096" s="88"/>
      <c r="G3096" s="88"/>
      <c r="H3096" s="88"/>
      <c r="I3096" s="88"/>
      <c r="J3096" s="88"/>
      <c r="K3096" s="88"/>
    </row>
    <row r="3097" spans="2:11" hidden="1" x14ac:dyDescent="0.2">
      <c r="B3097" s="88"/>
      <c r="C3097" s="88"/>
      <c r="D3097" s="88"/>
      <c r="E3097" s="88"/>
      <c r="F3097" s="88"/>
      <c r="G3097" s="88"/>
      <c r="H3097" s="88"/>
      <c r="I3097" s="88"/>
      <c r="J3097" s="88"/>
      <c r="K3097" s="88"/>
    </row>
    <row r="3098" spans="2:11" hidden="1" x14ac:dyDescent="0.2">
      <c r="B3098" s="88"/>
      <c r="C3098" s="88"/>
      <c r="D3098" s="88"/>
      <c r="E3098" s="88"/>
      <c r="F3098" s="88"/>
      <c r="G3098" s="88"/>
      <c r="H3098" s="88"/>
      <c r="I3098" s="88"/>
      <c r="J3098" s="88"/>
      <c r="K3098" s="88"/>
    </row>
    <row r="3099" spans="2:11" hidden="1" x14ac:dyDescent="0.2">
      <c r="B3099" s="88"/>
      <c r="C3099" s="88"/>
      <c r="D3099" s="88"/>
      <c r="E3099" s="88"/>
      <c r="F3099" s="88"/>
      <c r="G3099" s="88"/>
      <c r="H3099" s="88"/>
      <c r="I3099" s="88"/>
      <c r="J3099" s="88"/>
      <c r="K3099" s="88"/>
    </row>
    <row r="3100" spans="2:11" hidden="1" x14ac:dyDescent="0.2">
      <c r="B3100" s="88"/>
      <c r="C3100" s="88"/>
      <c r="D3100" s="88"/>
      <c r="E3100" s="88"/>
      <c r="F3100" s="88"/>
      <c r="G3100" s="88"/>
      <c r="H3100" s="88"/>
      <c r="I3100" s="88"/>
      <c r="J3100" s="88"/>
      <c r="K3100" s="88"/>
    </row>
    <row r="3101" spans="2:11" hidden="1" x14ac:dyDescent="0.2">
      <c r="B3101" s="88"/>
      <c r="C3101" s="88"/>
      <c r="D3101" s="88"/>
      <c r="E3101" s="88"/>
      <c r="F3101" s="88"/>
      <c r="G3101" s="88"/>
      <c r="H3101" s="88"/>
      <c r="I3101" s="88"/>
      <c r="J3101" s="88"/>
      <c r="K3101" s="88"/>
    </row>
    <row r="3102" spans="2:11" hidden="1" x14ac:dyDescent="0.2">
      <c r="B3102" s="88"/>
      <c r="C3102" s="88"/>
      <c r="D3102" s="88"/>
      <c r="E3102" s="88"/>
      <c r="F3102" s="88"/>
      <c r="G3102" s="88"/>
      <c r="H3102" s="88"/>
      <c r="I3102" s="88"/>
      <c r="J3102" s="88"/>
      <c r="K3102" s="88"/>
    </row>
    <row r="3103" spans="2:11" hidden="1" x14ac:dyDescent="0.2">
      <c r="B3103" s="88"/>
      <c r="C3103" s="88"/>
      <c r="D3103" s="88"/>
      <c r="E3103" s="88"/>
      <c r="F3103" s="88"/>
      <c r="G3103" s="88"/>
      <c r="H3103" s="88"/>
      <c r="I3103" s="88"/>
      <c r="J3103" s="88"/>
      <c r="K3103" s="88"/>
    </row>
    <row r="3104" spans="2:11" hidden="1" x14ac:dyDescent="0.2">
      <c r="B3104" s="88"/>
      <c r="C3104" s="88"/>
      <c r="D3104" s="88"/>
      <c r="E3104" s="88"/>
      <c r="F3104" s="88"/>
      <c r="G3104" s="88"/>
      <c r="H3104" s="88"/>
      <c r="I3104" s="88"/>
      <c r="J3104" s="88"/>
      <c r="K3104" s="88"/>
    </row>
    <row r="3105" spans="2:11" hidden="1" x14ac:dyDescent="0.2">
      <c r="B3105" s="88"/>
      <c r="C3105" s="88"/>
      <c r="D3105" s="88"/>
      <c r="E3105" s="88"/>
      <c r="F3105" s="88"/>
      <c r="G3105" s="88"/>
      <c r="H3105" s="88"/>
      <c r="I3105" s="88"/>
      <c r="J3105" s="88"/>
      <c r="K3105" s="88"/>
    </row>
    <row r="3106" spans="2:11" hidden="1" x14ac:dyDescent="0.2">
      <c r="B3106" s="88"/>
      <c r="C3106" s="88"/>
      <c r="D3106" s="88"/>
      <c r="E3106" s="88"/>
      <c r="F3106" s="88"/>
      <c r="G3106" s="88"/>
      <c r="H3106" s="88"/>
      <c r="I3106" s="88"/>
      <c r="J3106" s="88"/>
      <c r="K3106" s="88"/>
    </row>
    <row r="3107" spans="2:11" hidden="1" x14ac:dyDescent="0.2">
      <c r="B3107" s="88"/>
      <c r="C3107" s="88"/>
      <c r="D3107" s="88"/>
      <c r="E3107" s="88"/>
      <c r="F3107" s="88"/>
      <c r="G3107" s="88"/>
      <c r="H3107" s="88"/>
      <c r="I3107" s="88"/>
      <c r="J3107" s="88"/>
      <c r="K3107" s="88"/>
    </row>
    <row r="3108" spans="2:11" hidden="1" x14ac:dyDescent="0.2">
      <c r="B3108" s="88"/>
      <c r="C3108" s="88"/>
      <c r="D3108" s="88"/>
      <c r="E3108" s="88"/>
      <c r="F3108" s="88"/>
      <c r="G3108" s="88"/>
      <c r="H3108" s="88"/>
      <c r="I3108" s="88"/>
      <c r="J3108" s="88"/>
      <c r="K3108" s="88"/>
    </row>
    <row r="3109" spans="2:11" hidden="1" x14ac:dyDescent="0.2">
      <c r="B3109" s="88"/>
      <c r="C3109" s="88"/>
      <c r="D3109" s="88"/>
      <c r="E3109" s="88"/>
      <c r="F3109" s="88"/>
      <c r="G3109" s="88"/>
      <c r="H3109" s="88"/>
      <c r="I3109" s="88"/>
      <c r="J3109" s="88"/>
      <c r="K3109" s="88"/>
    </row>
    <row r="3110" spans="2:11" hidden="1" x14ac:dyDescent="0.2">
      <c r="B3110" s="88"/>
      <c r="C3110" s="88"/>
      <c r="D3110" s="88"/>
      <c r="E3110" s="88"/>
      <c r="F3110" s="88"/>
      <c r="G3110" s="88"/>
      <c r="H3110" s="88"/>
      <c r="I3110" s="88"/>
      <c r="J3110" s="88"/>
      <c r="K3110" s="88"/>
    </row>
    <row r="3111" spans="2:11" hidden="1" x14ac:dyDescent="0.2">
      <c r="B3111" s="88"/>
      <c r="C3111" s="88"/>
      <c r="D3111" s="88"/>
      <c r="E3111" s="88"/>
      <c r="F3111" s="88"/>
      <c r="G3111" s="88"/>
      <c r="H3111" s="88"/>
      <c r="I3111" s="88"/>
      <c r="J3111" s="88"/>
      <c r="K3111" s="88"/>
    </row>
    <row r="3112" spans="2:11" hidden="1" x14ac:dyDescent="0.2">
      <c r="B3112" s="88"/>
      <c r="C3112" s="88"/>
      <c r="D3112" s="88"/>
      <c r="E3112" s="88"/>
      <c r="F3112" s="88"/>
      <c r="G3112" s="88"/>
      <c r="H3112" s="88"/>
      <c r="I3112" s="88"/>
      <c r="J3112" s="88"/>
      <c r="K3112" s="88"/>
    </row>
    <row r="3113" spans="2:11" hidden="1" x14ac:dyDescent="0.2">
      <c r="B3113" s="88"/>
      <c r="C3113" s="88"/>
      <c r="D3113" s="88"/>
      <c r="E3113" s="88"/>
      <c r="F3113" s="88"/>
      <c r="G3113" s="88"/>
      <c r="H3113" s="88"/>
      <c r="I3113" s="88"/>
      <c r="J3113" s="88"/>
      <c r="K3113" s="88"/>
    </row>
    <row r="3114" spans="2:11" hidden="1" x14ac:dyDescent="0.2">
      <c r="B3114" s="88"/>
      <c r="C3114" s="88"/>
      <c r="D3114" s="88"/>
      <c r="E3114" s="88"/>
      <c r="F3114" s="88"/>
      <c r="G3114" s="88"/>
      <c r="H3114" s="88"/>
      <c r="I3114" s="88"/>
      <c r="J3114" s="88"/>
      <c r="K3114" s="88"/>
    </row>
    <row r="3115" spans="2:11" hidden="1" x14ac:dyDescent="0.2">
      <c r="B3115" s="88"/>
      <c r="C3115" s="88"/>
      <c r="D3115" s="88"/>
      <c r="E3115" s="88"/>
      <c r="F3115" s="88"/>
      <c r="G3115" s="88"/>
      <c r="H3115" s="88"/>
      <c r="I3115" s="88"/>
      <c r="J3115" s="88"/>
      <c r="K3115" s="88"/>
    </row>
    <row r="3116" spans="2:11" hidden="1" x14ac:dyDescent="0.2">
      <c r="B3116" s="88"/>
      <c r="C3116" s="88"/>
      <c r="D3116" s="88"/>
      <c r="E3116" s="88"/>
      <c r="F3116" s="88"/>
      <c r="G3116" s="88"/>
      <c r="H3116" s="88"/>
      <c r="I3116" s="88"/>
      <c r="J3116" s="88"/>
      <c r="K3116" s="88"/>
    </row>
    <row r="3117" spans="2:11" hidden="1" x14ac:dyDescent="0.2">
      <c r="B3117" s="88"/>
      <c r="C3117" s="88"/>
      <c r="D3117" s="88"/>
      <c r="E3117" s="88"/>
      <c r="F3117" s="88"/>
      <c r="G3117" s="88"/>
      <c r="H3117" s="88"/>
      <c r="I3117" s="88"/>
      <c r="J3117" s="88"/>
      <c r="K3117" s="88"/>
    </row>
    <row r="3118" spans="2:11" hidden="1" x14ac:dyDescent="0.2">
      <c r="B3118" s="88"/>
      <c r="C3118" s="88"/>
      <c r="D3118" s="88"/>
      <c r="E3118" s="88"/>
      <c r="F3118" s="88"/>
      <c r="G3118" s="88"/>
      <c r="H3118" s="88"/>
      <c r="I3118" s="88"/>
      <c r="J3118" s="88"/>
      <c r="K3118" s="88"/>
    </row>
    <row r="3119" spans="2:11" hidden="1" x14ac:dyDescent="0.2">
      <c r="B3119" s="88"/>
      <c r="C3119" s="88"/>
      <c r="D3119" s="88"/>
      <c r="E3119" s="88"/>
      <c r="F3119" s="88"/>
      <c r="G3119" s="88"/>
      <c r="H3119" s="88"/>
      <c r="I3119" s="88"/>
      <c r="J3119" s="88"/>
      <c r="K3119" s="88"/>
    </row>
    <row r="3120" spans="2:11" hidden="1" x14ac:dyDescent="0.2">
      <c r="B3120" s="88"/>
      <c r="C3120" s="88"/>
      <c r="D3120" s="88"/>
      <c r="E3120" s="88"/>
      <c r="F3120" s="88"/>
      <c r="G3120" s="88"/>
      <c r="H3120" s="88"/>
      <c r="I3120" s="88"/>
      <c r="J3120" s="88"/>
      <c r="K3120" s="88"/>
    </row>
    <row r="3121" spans="2:11" hidden="1" x14ac:dyDescent="0.2">
      <c r="B3121" s="88"/>
      <c r="C3121" s="88"/>
      <c r="D3121" s="88"/>
      <c r="E3121" s="88"/>
      <c r="F3121" s="88"/>
      <c r="G3121" s="88"/>
      <c r="H3121" s="88"/>
      <c r="I3121" s="88"/>
      <c r="J3121" s="88"/>
      <c r="K3121" s="88"/>
    </row>
    <row r="3122" spans="2:11" hidden="1" x14ac:dyDescent="0.2">
      <c r="B3122" s="88"/>
      <c r="C3122" s="88"/>
      <c r="D3122" s="88"/>
      <c r="E3122" s="88"/>
      <c r="F3122" s="88"/>
      <c r="G3122" s="88"/>
      <c r="H3122" s="88"/>
      <c r="I3122" s="88"/>
      <c r="J3122" s="88"/>
      <c r="K3122" s="88"/>
    </row>
    <row r="3123" spans="2:11" hidden="1" x14ac:dyDescent="0.2">
      <c r="B3123" s="88"/>
      <c r="C3123" s="88"/>
      <c r="D3123" s="88"/>
      <c r="E3123" s="88"/>
      <c r="F3123" s="88"/>
      <c r="G3123" s="88"/>
      <c r="H3123" s="88"/>
      <c r="I3123" s="88"/>
      <c r="J3123" s="88"/>
      <c r="K3123" s="88"/>
    </row>
    <row r="3124" spans="2:11" hidden="1" x14ac:dyDescent="0.2">
      <c r="B3124" s="88"/>
      <c r="C3124" s="88"/>
      <c r="D3124" s="88"/>
      <c r="E3124" s="88"/>
      <c r="F3124" s="88"/>
      <c r="G3124" s="88"/>
      <c r="H3124" s="88"/>
      <c r="I3124" s="88"/>
      <c r="J3124" s="88"/>
      <c r="K3124" s="88"/>
    </row>
    <row r="3125" spans="2:11" hidden="1" x14ac:dyDescent="0.2">
      <c r="B3125" s="88"/>
      <c r="C3125" s="88"/>
      <c r="D3125" s="88"/>
      <c r="E3125" s="88"/>
      <c r="F3125" s="88"/>
      <c r="G3125" s="88"/>
      <c r="H3125" s="88"/>
      <c r="I3125" s="88"/>
      <c r="J3125" s="88"/>
      <c r="K3125" s="88"/>
    </row>
    <row r="3126" spans="2:11" hidden="1" x14ac:dyDescent="0.2">
      <c r="B3126" s="88"/>
      <c r="C3126" s="88"/>
      <c r="D3126" s="88"/>
      <c r="E3126" s="88"/>
      <c r="F3126" s="88"/>
      <c r="G3126" s="88"/>
      <c r="H3126" s="88"/>
      <c r="I3126" s="88"/>
      <c r="J3126" s="88"/>
      <c r="K3126" s="88"/>
    </row>
    <row r="3127" spans="2:11" hidden="1" x14ac:dyDescent="0.2">
      <c r="B3127" s="88"/>
      <c r="C3127" s="88"/>
      <c r="D3127" s="88"/>
      <c r="E3127" s="88"/>
      <c r="F3127" s="88"/>
      <c r="G3127" s="88"/>
      <c r="H3127" s="88"/>
      <c r="I3127" s="88"/>
      <c r="J3127" s="88"/>
      <c r="K3127" s="88"/>
    </row>
    <row r="3128" spans="2:11" hidden="1" x14ac:dyDescent="0.2">
      <c r="B3128" s="88"/>
      <c r="C3128" s="88"/>
      <c r="D3128" s="88"/>
      <c r="E3128" s="88"/>
      <c r="F3128" s="88"/>
      <c r="G3128" s="88"/>
      <c r="H3128" s="88"/>
      <c r="I3128" s="88"/>
      <c r="J3128" s="88"/>
      <c r="K3128" s="88"/>
    </row>
    <row r="3129" spans="2:11" hidden="1" x14ac:dyDescent="0.2">
      <c r="B3129" s="88"/>
      <c r="C3129" s="88"/>
      <c r="D3129" s="88"/>
      <c r="E3129" s="88"/>
      <c r="F3129" s="88"/>
      <c r="G3129" s="88"/>
      <c r="H3129" s="88"/>
      <c r="I3129" s="88"/>
      <c r="J3129" s="88"/>
      <c r="K3129" s="88"/>
    </row>
    <row r="3130" spans="2:11" hidden="1" x14ac:dyDescent="0.2">
      <c r="B3130" s="88"/>
      <c r="C3130" s="88"/>
      <c r="D3130" s="88"/>
      <c r="E3130" s="88"/>
      <c r="F3130" s="88"/>
      <c r="G3130" s="88"/>
      <c r="H3130" s="88"/>
      <c r="I3130" s="88"/>
      <c r="J3130" s="88"/>
      <c r="K3130" s="88"/>
    </row>
    <row r="3131" spans="2:11" hidden="1" x14ac:dyDescent="0.2">
      <c r="B3131" s="88"/>
      <c r="C3131" s="88"/>
      <c r="D3131" s="88"/>
      <c r="E3131" s="88"/>
      <c r="F3131" s="88"/>
      <c r="G3131" s="88"/>
      <c r="H3131" s="88"/>
      <c r="I3131" s="88"/>
      <c r="J3131" s="88"/>
      <c r="K3131" s="88"/>
    </row>
    <row r="3132" spans="2:11" hidden="1" x14ac:dyDescent="0.2">
      <c r="B3132" s="88"/>
      <c r="C3132" s="88"/>
      <c r="D3132" s="88"/>
      <c r="E3132" s="88"/>
      <c r="F3132" s="88"/>
      <c r="G3132" s="88"/>
      <c r="H3132" s="88"/>
      <c r="I3132" s="88"/>
      <c r="J3132" s="88"/>
      <c r="K3132" s="88"/>
    </row>
    <row r="3133" spans="2:11" hidden="1" x14ac:dyDescent="0.2">
      <c r="B3133" s="88"/>
      <c r="C3133" s="88"/>
      <c r="D3133" s="88"/>
      <c r="E3133" s="88"/>
      <c r="F3133" s="88"/>
      <c r="G3133" s="88"/>
      <c r="H3133" s="88"/>
      <c r="I3133" s="88"/>
      <c r="J3133" s="88"/>
      <c r="K3133" s="88"/>
    </row>
    <row r="3134" spans="2:11" hidden="1" x14ac:dyDescent="0.2">
      <c r="B3134" s="88"/>
      <c r="C3134" s="88"/>
      <c r="D3134" s="88"/>
      <c r="E3134" s="88"/>
      <c r="F3134" s="88"/>
      <c r="G3134" s="88"/>
      <c r="H3134" s="88"/>
      <c r="I3134" s="88"/>
      <c r="J3134" s="88"/>
      <c r="K3134" s="88"/>
    </row>
    <row r="3135" spans="2:11" hidden="1" x14ac:dyDescent="0.2">
      <c r="B3135" s="88"/>
      <c r="C3135" s="88"/>
      <c r="D3135" s="88"/>
      <c r="E3135" s="88"/>
      <c r="F3135" s="88"/>
      <c r="G3135" s="88"/>
      <c r="H3135" s="88"/>
      <c r="I3135" s="88"/>
      <c r="J3135" s="88"/>
      <c r="K3135" s="88"/>
    </row>
    <row r="3136" spans="2:11" hidden="1" x14ac:dyDescent="0.2">
      <c r="B3136" s="88"/>
      <c r="C3136" s="88"/>
      <c r="D3136" s="88"/>
      <c r="E3136" s="88"/>
      <c r="F3136" s="88"/>
      <c r="G3136" s="88"/>
      <c r="H3136" s="88"/>
      <c r="I3136" s="88"/>
      <c r="J3136" s="88"/>
      <c r="K3136" s="88"/>
    </row>
    <row r="3137" spans="2:11" hidden="1" x14ac:dyDescent="0.2">
      <c r="B3137" s="88"/>
      <c r="C3137" s="88"/>
      <c r="D3137" s="88"/>
      <c r="E3137" s="88"/>
      <c r="F3137" s="88"/>
      <c r="G3137" s="88"/>
      <c r="H3137" s="88"/>
      <c r="I3137" s="88"/>
      <c r="J3137" s="88"/>
      <c r="K3137" s="88"/>
    </row>
    <row r="3138" spans="2:11" hidden="1" x14ac:dyDescent="0.2">
      <c r="B3138" s="88"/>
      <c r="C3138" s="88"/>
      <c r="D3138" s="88"/>
      <c r="E3138" s="88"/>
      <c r="F3138" s="88"/>
      <c r="G3138" s="88"/>
      <c r="H3138" s="88"/>
      <c r="I3138" s="88"/>
      <c r="J3138" s="88"/>
      <c r="K3138" s="88"/>
    </row>
    <row r="3139" spans="2:11" hidden="1" x14ac:dyDescent="0.2">
      <c r="B3139" s="88"/>
      <c r="C3139" s="88"/>
      <c r="D3139" s="88"/>
      <c r="E3139" s="88"/>
      <c r="F3139" s="88"/>
      <c r="G3139" s="88"/>
      <c r="H3139" s="88"/>
      <c r="I3139" s="88"/>
      <c r="J3139" s="88"/>
      <c r="K3139" s="88"/>
    </row>
    <row r="3140" spans="2:11" hidden="1" x14ac:dyDescent="0.2">
      <c r="B3140" s="88"/>
      <c r="C3140" s="88"/>
      <c r="D3140" s="88"/>
      <c r="E3140" s="88"/>
      <c r="F3140" s="88"/>
      <c r="G3140" s="88"/>
      <c r="H3140" s="88"/>
      <c r="I3140" s="88"/>
      <c r="J3140" s="88"/>
      <c r="K3140" s="88"/>
    </row>
    <row r="3141" spans="2:11" hidden="1" x14ac:dyDescent="0.2">
      <c r="B3141" s="88"/>
      <c r="C3141" s="88"/>
      <c r="D3141" s="88"/>
      <c r="E3141" s="88"/>
      <c r="F3141" s="88"/>
      <c r="G3141" s="88"/>
      <c r="H3141" s="88"/>
      <c r="I3141" s="88"/>
      <c r="J3141" s="88"/>
      <c r="K3141" s="88"/>
    </row>
    <row r="3142" spans="2:11" hidden="1" x14ac:dyDescent="0.2">
      <c r="B3142" s="88"/>
      <c r="C3142" s="88"/>
      <c r="D3142" s="88"/>
      <c r="E3142" s="88"/>
      <c r="F3142" s="88"/>
      <c r="G3142" s="88"/>
      <c r="H3142" s="88"/>
      <c r="I3142" s="88"/>
      <c r="J3142" s="88"/>
      <c r="K3142" s="88"/>
    </row>
    <row r="3143" spans="2:11" hidden="1" x14ac:dyDescent="0.2">
      <c r="B3143" s="88"/>
      <c r="C3143" s="88"/>
      <c r="D3143" s="88"/>
      <c r="E3143" s="88"/>
      <c r="F3143" s="88"/>
      <c r="G3143" s="88"/>
      <c r="H3143" s="88"/>
      <c r="I3143" s="88"/>
      <c r="J3143" s="88"/>
      <c r="K3143" s="88"/>
    </row>
    <row r="3144" spans="2:11" hidden="1" x14ac:dyDescent="0.2">
      <c r="B3144" s="88"/>
      <c r="C3144" s="88"/>
      <c r="D3144" s="88"/>
      <c r="E3144" s="88"/>
      <c r="F3144" s="88"/>
      <c r="G3144" s="88"/>
      <c r="H3144" s="88"/>
      <c r="I3144" s="88"/>
      <c r="J3144" s="88"/>
      <c r="K3144" s="88"/>
    </row>
    <row r="3145" spans="2:11" hidden="1" x14ac:dyDescent="0.2">
      <c r="B3145" s="88"/>
      <c r="C3145" s="88"/>
      <c r="D3145" s="88"/>
      <c r="E3145" s="88"/>
      <c r="F3145" s="88"/>
      <c r="G3145" s="88"/>
      <c r="H3145" s="88"/>
      <c r="I3145" s="88"/>
      <c r="J3145" s="88"/>
      <c r="K3145" s="88"/>
    </row>
    <row r="3146" spans="2:11" hidden="1" x14ac:dyDescent="0.2">
      <c r="B3146" s="88"/>
      <c r="C3146" s="88"/>
      <c r="D3146" s="88"/>
      <c r="E3146" s="88"/>
      <c r="F3146" s="88"/>
      <c r="G3146" s="88"/>
      <c r="H3146" s="88"/>
      <c r="I3146" s="88"/>
      <c r="J3146" s="88"/>
      <c r="K3146" s="88"/>
    </row>
    <row r="3147" spans="2:11" hidden="1" x14ac:dyDescent="0.2">
      <c r="B3147" s="88"/>
      <c r="C3147" s="88"/>
      <c r="D3147" s="88"/>
      <c r="E3147" s="88"/>
      <c r="F3147" s="88"/>
      <c r="G3147" s="88"/>
      <c r="H3147" s="88"/>
      <c r="I3147" s="88"/>
      <c r="J3147" s="88"/>
      <c r="K3147" s="88"/>
    </row>
    <row r="3148" spans="2:11" hidden="1" x14ac:dyDescent="0.2">
      <c r="B3148" s="88"/>
      <c r="C3148" s="88"/>
      <c r="D3148" s="88"/>
      <c r="E3148" s="88"/>
      <c r="F3148" s="88"/>
      <c r="G3148" s="88"/>
      <c r="H3148" s="88"/>
      <c r="I3148" s="88"/>
      <c r="J3148" s="88"/>
      <c r="K3148" s="88"/>
    </row>
    <row r="3149" spans="2:11" hidden="1" x14ac:dyDescent="0.2">
      <c r="B3149" s="88"/>
      <c r="C3149" s="88"/>
      <c r="D3149" s="88"/>
      <c r="E3149" s="88"/>
      <c r="F3149" s="88"/>
      <c r="G3149" s="88"/>
      <c r="H3149" s="88"/>
      <c r="I3149" s="88"/>
      <c r="J3149" s="88"/>
      <c r="K3149" s="88"/>
    </row>
    <row r="3150" spans="2:11" hidden="1" x14ac:dyDescent="0.2">
      <c r="B3150" s="88"/>
      <c r="C3150" s="88"/>
      <c r="D3150" s="88"/>
      <c r="E3150" s="88"/>
      <c r="F3150" s="88"/>
      <c r="G3150" s="88"/>
      <c r="H3150" s="88"/>
      <c r="I3150" s="88"/>
      <c r="J3150" s="88"/>
      <c r="K3150" s="88"/>
    </row>
    <row r="3151" spans="2:11" hidden="1" x14ac:dyDescent="0.2">
      <c r="B3151" s="88"/>
      <c r="C3151" s="88"/>
      <c r="D3151" s="88"/>
      <c r="E3151" s="88"/>
      <c r="F3151" s="88"/>
      <c r="G3151" s="88"/>
      <c r="H3151" s="88"/>
      <c r="I3151" s="88"/>
      <c r="J3151" s="88"/>
      <c r="K3151" s="88"/>
    </row>
    <row r="3152" spans="2:11" hidden="1" x14ac:dyDescent="0.2">
      <c r="B3152" s="88"/>
      <c r="C3152" s="88"/>
      <c r="D3152" s="88"/>
      <c r="E3152" s="88"/>
      <c r="F3152" s="88"/>
      <c r="G3152" s="88"/>
      <c r="H3152" s="88"/>
      <c r="I3152" s="88"/>
      <c r="J3152" s="88"/>
      <c r="K3152" s="88"/>
    </row>
    <row r="3153" spans="2:11" hidden="1" x14ac:dyDescent="0.2">
      <c r="B3153" s="88"/>
      <c r="C3153" s="88"/>
      <c r="D3153" s="88"/>
      <c r="E3153" s="88"/>
      <c r="F3153" s="88"/>
      <c r="G3153" s="88"/>
      <c r="H3153" s="88"/>
      <c r="I3153" s="88"/>
      <c r="J3153" s="88"/>
      <c r="K3153" s="88"/>
    </row>
    <row r="3154" spans="2:11" hidden="1" x14ac:dyDescent="0.2">
      <c r="B3154" s="88"/>
      <c r="C3154" s="88"/>
      <c r="D3154" s="88"/>
      <c r="E3154" s="88"/>
      <c r="F3154" s="88"/>
      <c r="G3154" s="88"/>
      <c r="H3154" s="88"/>
      <c r="I3154" s="88"/>
      <c r="J3154" s="88"/>
      <c r="K3154" s="88"/>
    </row>
    <row r="3155" spans="2:11" hidden="1" x14ac:dyDescent="0.2">
      <c r="B3155" s="88"/>
      <c r="C3155" s="88"/>
      <c r="D3155" s="88"/>
      <c r="E3155" s="88"/>
      <c r="F3155" s="88"/>
      <c r="G3155" s="88"/>
      <c r="H3155" s="88"/>
      <c r="I3155" s="88"/>
      <c r="J3155" s="88"/>
      <c r="K3155" s="88"/>
    </row>
    <row r="3156" spans="2:11" hidden="1" x14ac:dyDescent="0.2">
      <c r="B3156" s="88"/>
      <c r="C3156" s="88"/>
      <c r="D3156" s="88"/>
      <c r="E3156" s="88"/>
      <c r="F3156" s="88"/>
      <c r="G3156" s="88"/>
      <c r="H3156" s="88"/>
      <c r="I3156" s="88"/>
      <c r="J3156" s="88"/>
      <c r="K3156" s="88"/>
    </row>
    <row r="3157" spans="2:11" hidden="1" x14ac:dyDescent="0.2">
      <c r="B3157" s="88"/>
      <c r="C3157" s="88"/>
      <c r="D3157" s="88"/>
      <c r="E3157" s="88"/>
      <c r="F3157" s="88"/>
      <c r="G3157" s="88"/>
      <c r="H3157" s="88"/>
      <c r="I3157" s="88"/>
      <c r="J3157" s="88"/>
      <c r="K3157" s="88"/>
    </row>
    <row r="3158" spans="2:11" hidden="1" x14ac:dyDescent="0.2">
      <c r="B3158" s="88"/>
      <c r="C3158" s="88"/>
      <c r="D3158" s="88"/>
      <c r="E3158" s="88"/>
      <c r="F3158" s="88"/>
      <c r="G3158" s="88"/>
      <c r="H3158" s="88"/>
      <c r="I3158" s="88"/>
      <c r="J3158" s="88"/>
      <c r="K3158" s="88"/>
    </row>
    <row r="3159" spans="2:11" hidden="1" x14ac:dyDescent="0.2">
      <c r="B3159" s="88"/>
      <c r="C3159" s="88"/>
      <c r="D3159" s="88"/>
      <c r="E3159" s="88"/>
      <c r="F3159" s="88"/>
      <c r="G3159" s="88"/>
      <c r="H3159" s="88"/>
      <c r="I3159" s="88"/>
      <c r="J3159" s="88"/>
      <c r="K3159" s="88"/>
    </row>
    <row r="3160" spans="2:11" hidden="1" x14ac:dyDescent="0.2">
      <c r="B3160" s="88"/>
      <c r="C3160" s="88"/>
      <c r="D3160" s="88"/>
      <c r="E3160" s="88"/>
      <c r="F3160" s="88"/>
      <c r="G3160" s="88"/>
      <c r="H3160" s="88"/>
      <c r="I3160" s="88"/>
      <c r="J3160" s="88"/>
      <c r="K3160" s="88"/>
    </row>
    <row r="3161" spans="2:11" hidden="1" x14ac:dyDescent="0.2">
      <c r="B3161" s="88"/>
      <c r="C3161" s="88"/>
      <c r="D3161" s="88"/>
      <c r="E3161" s="88"/>
      <c r="F3161" s="88"/>
      <c r="G3161" s="88"/>
      <c r="H3161" s="88"/>
      <c r="I3161" s="88"/>
      <c r="J3161" s="88"/>
      <c r="K3161" s="88"/>
    </row>
    <row r="3162" spans="2:11" hidden="1" x14ac:dyDescent="0.2">
      <c r="B3162" s="88"/>
      <c r="C3162" s="88"/>
      <c r="D3162" s="88"/>
      <c r="E3162" s="88"/>
      <c r="F3162" s="88"/>
      <c r="G3162" s="88"/>
      <c r="H3162" s="88"/>
      <c r="I3162" s="88"/>
      <c r="J3162" s="88"/>
      <c r="K3162" s="88"/>
    </row>
    <row r="3163" spans="2:11" hidden="1" x14ac:dyDescent="0.2">
      <c r="B3163" s="88"/>
      <c r="C3163" s="88"/>
      <c r="D3163" s="88"/>
      <c r="E3163" s="88"/>
      <c r="F3163" s="88"/>
      <c r="G3163" s="88"/>
      <c r="H3163" s="88"/>
      <c r="I3163" s="88"/>
      <c r="J3163" s="88"/>
      <c r="K3163" s="88"/>
    </row>
    <row r="3164" spans="2:11" hidden="1" x14ac:dyDescent="0.2">
      <c r="B3164" s="88"/>
      <c r="C3164" s="88"/>
      <c r="D3164" s="88"/>
      <c r="E3164" s="88"/>
      <c r="F3164" s="88"/>
      <c r="G3164" s="88"/>
      <c r="H3164" s="88"/>
      <c r="I3164" s="88"/>
      <c r="J3164" s="88"/>
      <c r="K3164" s="88"/>
    </row>
    <row r="3165" spans="2:11" hidden="1" x14ac:dyDescent="0.2">
      <c r="B3165" s="88"/>
      <c r="C3165" s="88"/>
      <c r="D3165" s="88"/>
      <c r="E3165" s="88"/>
      <c r="F3165" s="88"/>
      <c r="G3165" s="88"/>
      <c r="H3165" s="88"/>
      <c r="I3165" s="88"/>
      <c r="J3165" s="88"/>
      <c r="K3165" s="88"/>
    </row>
    <row r="3166" spans="2:11" hidden="1" x14ac:dyDescent="0.2">
      <c r="B3166" s="88"/>
      <c r="C3166" s="88"/>
      <c r="D3166" s="88"/>
      <c r="E3166" s="88"/>
      <c r="F3166" s="88"/>
      <c r="G3166" s="88"/>
      <c r="H3166" s="88"/>
      <c r="I3166" s="88"/>
      <c r="J3166" s="88"/>
      <c r="K3166" s="88"/>
    </row>
    <row r="3167" spans="2:11" hidden="1" x14ac:dyDescent="0.2">
      <c r="B3167" s="88"/>
      <c r="C3167" s="88"/>
      <c r="D3167" s="88"/>
      <c r="E3167" s="88"/>
      <c r="F3167" s="88"/>
      <c r="G3167" s="88"/>
      <c r="H3167" s="88"/>
      <c r="I3167" s="88"/>
      <c r="J3167" s="88"/>
      <c r="K3167" s="88"/>
    </row>
    <row r="3168" spans="2:11" hidden="1" x14ac:dyDescent="0.2">
      <c r="B3168" s="88"/>
      <c r="C3168" s="88"/>
      <c r="D3168" s="88"/>
      <c r="E3168" s="88"/>
      <c r="F3168" s="88"/>
      <c r="G3168" s="88"/>
      <c r="H3168" s="88"/>
      <c r="I3168" s="88"/>
      <c r="J3168" s="88"/>
      <c r="K3168" s="88"/>
    </row>
    <row r="3169" spans="2:11" hidden="1" x14ac:dyDescent="0.2">
      <c r="B3169" s="88"/>
      <c r="C3169" s="88"/>
      <c r="D3169" s="88"/>
      <c r="E3169" s="88"/>
      <c r="F3169" s="88"/>
      <c r="G3169" s="88"/>
      <c r="H3169" s="88"/>
      <c r="I3169" s="88"/>
      <c r="J3169" s="88"/>
      <c r="K3169" s="88"/>
    </row>
    <row r="3170" spans="2:11" hidden="1" x14ac:dyDescent="0.2">
      <c r="B3170" s="88"/>
      <c r="C3170" s="88"/>
      <c r="D3170" s="88"/>
      <c r="E3170" s="88"/>
      <c r="F3170" s="88"/>
      <c r="G3170" s="88"/>
      <c r="H3170" s="88"/>
      <c r="I3170" s="88"/>
      <c r="J3170" s="88"/>
      <c r="K3170" s="88"/>
    </row>
    <row r="3171" spans="2:11" hidden="1" x14ac:dyDescent="0.2">
      <c r="B3171" s="88"/>
      <c r="C3171" s="88"/>
      <c r="D3171" s="88"/>
      <c r="E3171" s="88"/>
      <c r="F3171" s="88"/>
      <c r="G3171" s="88"/>
      <c r="H3171" s="88"/>
      <c r="I3171" s="88"/>
      <c r="J3171" s="88"/>
      <c r="K3171" s="88"/>
    </row>
    <row r="3172" spans="2:11" hidden="1" x14ac:dyDescent="0.2">
      <c r="B3172" s="88"/>
      <c r="C3172" s="88"/>
      <c r="D3172" s="88"/>
      <c r="E3172" s="88"/>
      <c r="F3172" s="88"/>
      <c r="G3172" s="88"/>
      <c r="H3172" s="88"/>
      <c r="I3172" s="88"/>
      <c r="J3172" s="88"/>
      <c r="K3172" s="88"/>
    </row>
    <row r="3173" spans="2:11" hidden="1" x14ac:dyDescent="0.2">
      <c r="B3173" s="88"/>
      <c r="C3173" s="88"/>
      <c r="D3173" s="88"/>
      <c r="E3173" s="88"/>
      <c r="F3173" s="88"/>
      <c r="G3173" s="88"/>
      <c r="H3173" s="88"/>
      <c r="I3173" s="88"/>
      <c r="J3173" s="88"/>
      <c r="K3173" s="88"/>
    </row>
    <row r="3174" spans="2:11" hidden="1" x14ac:dyDescent="0.2">
      <c r="B3174" s="88"/>
      <c r="C3174" s="88"/>
      <c r="D3174" s="88"/>
      <c r="E3174" s="88"/>
      <c r="F3174" s="88"/>
      <c r="G3174" s="88"/>
      <c r="H3174" s="88"/>
      <c r="I3174" s="88"/>
      <c r="J3174" s="88"/>
      <c r="K3174" s="88"/>
    </row>
    <row r="3175" spans="2:11" hidden="1" x14ac:dyDescent="0.2">
      <c r="B3175" s="88"/>
      <c r="C3175" s="88"/>
      <c r="D3175" s="88"/>
      <c r="E3175" s="88"/>
      <c r="F3175" s="88"/>
      <c r="G3175" s="88"/>
      <c r="H3175" s="88"/>
      <c r="I3175" s="88"/>
      <c r="J3175" s="88"/>
      <c r="K3175" s="88"/>
    </row>
    <row r="3176" spans="2:11" hidden="1" x14ac:dyDescent="0.2">
      <c r="B3176" s="88"/>
      <c r="C3176" s="88"/>
      <c r="D3176" s="88"/>
      <c r="E3176" s="88"/>
      <c r="F3176" s="88"/>
      <c r="G3176" s="88"/>
      <c r="H3176" s="88"/>
      <c r="I3176" s="88"/>
      <c r="J3176" s="88"/>
      <c r="K3176" s="88"/>
    </row>
    <row r="3177" spans="2:11" hidden="1" x14ac:dyDescent="0.2">
      <c r="B3177" s="88"/>
      <c r="C3177" s="88"/>
      <c r="D3177" s="88"/>
      <c r="E3177" s="88"/>
      <c r="F3177" s="88"/>
      <c r="G3177" s="88"/>
      <c r="H3177" s="88"/>
      <c r="I3177" s="88"/>
      <c r="J3177" s="88"/>
      <c r="K3177" s="88"/>
    </row>
    <row r="3178" spans="2:11" hidden="1" x14ac:dyDescent="0.2">
      <c r="B3178" s="88"/>
      <c r="C3178" s="88"/>
      <c r="D3178" s="88"/>
      <c r="E3178" s="88"/>
      <c r="F3178" s="88"/>
      <c r="G3178" s="88"/>
      <c r="H3178" s="88"/>
      <c r="I3178" s="88"/>
      <c r="J3178" s="88"/>
      <c r="K3178" s="88"/>
    </row>
    <row r="3179" spans="2:11" hidden="1" x14ac:dyDescent="0.2">
      <c r="B3179" s="88"/>
      <c r="C3179" s="88"/>
      <c r="D3179" s="88"/>
      <c r="E3179" s="88"/>
      <c r="F3179" s="88"/>
      <c r="G3179" s="88"/>
      <c r="H3179" s="88"/>
      <c r="I3179" s="88"/>
      <c r="J3179" s="88"/>
      <c r="K3179" s="88"/>
    </row>
    <row r="3180" spans="2:11" hidden="1" x14ac:dyDescent="0.2">
      <c r="B3180" s="88"/>
      <c r="C3180" s="88"/>
      <c r="D3180" s="88"/>
      <c r="E3180" s="88"/>
      <c r="F3180" s="88"/>
      <c r="G3180" s="88"/>
      <c r="H3180" s="88"/>
      <c r="I3180" s="88"/>
      <c r="J3180" s="88"/>
      <c r="K3180" s="88"/>
    </row>
    <row r="3181" spans="2:11" hidden="1" x14ac:dyDescent="0.2">
      <c r="B3181" s="88"/>
      <c r="C3181" s="88"/>
      <c r="D3181" s="88"/>
      <c r="E3181" s="88"/>
      <c r="F3181" s="88"/>
      <c r="G3181" s="88"/>
      <c r="H3181" s="88"/>
      <c r="I3181" s="88"/>
      <c r="J3181" s="88"/>
      <c r="K3181" s="88"/>
    </row>
    <row r="3182" spans="2:11" hidden="1" x14ac:dyDescent="0.2">
      <c r="B3182" s="88"/>
      <c r="C3182" s="88"/>
      <c r="D3182" s="88"/>
      <c r="E3182" s="88"/>
      <c r="F3182" s="88"/>
      <c r="G3182" s="88"/>
      <c r="H3182" s="88"/>
      <c r="I3182" s="88"/>
      <c r="J3182" s="88"/>
      <c r="K3182" s="88"/>
    </row>
    <row r="3183" spans="2:11" hidden="1" x14ac:dyDescent="0.2">
      <c r="B3183" s="88"/>
      <c r="C3183" s="88"/>
      <c r="D3183" s="88"/>
      <c r="E3183" s="88"/>
      <c r="F3183" s="88"/>
      <c r="G3183" s="88"/>
      <c r="H3183" s="88"/>
      <c r="I3183" s="88"/>
      <c r="J3183" s="88"/>
      <c r="K3183" s="88"/>
    </row>
    <row r="3184" spans="2:11" hidden="1" x14ac:dyDescent="0.2">
      <c r="B3184" s="88"/>
      <c r="C3184" s="88"/>
      <c r="D3184" s="88"/>
      <c r="E3184" s="88"/>
      <c r="F3184" s="88"/>
      <c r="G3184" s="88"/>
      <c r="H3184" s="88"/>
      <c r="I3184" s="88"/>
      <c r="J3184" s="88"/>
      <c r="K3184" s="88"/>
    </row>
    <row r="3185" spans="2:11" hidden="1" x14ac:dyDescent="0.2">
      <c r="B3185" s="88"/>
      <c r="C3185" s="88"/>
      <c r="D3185" s="88"/>
      <c r="E3185" s="88"/>
      <c r="F3185" s="88"/>
      <c r="G3185" s="88"/>
      <c r="H3185" s="88"/>
      <c r="I3185" s="88"/>
      <c r="J3185" s="88"/>
      <c r="K3185" s="88"/>
    </row>
    <row r="3186" spans="2:11" hidden="1" x14ac:dyDescent="0.2">
      <c r="B3186" s="88"/>
      <c r="C3186" s="88"/>
      <c r="D3186" s="88"/>
      <c r="E3186" s="88"/>
      <c r="F3186" s="88"/>
      <c r="G3186" s="88"/>
      <c r="H3186" s="88"/>
      <c r="I3186" s="88"/>
      <c r="J3186" s="88"/>
      <c r="K3186" s="88"/>
    </row>
    <row r="3187" spans="2:11" hidden="1" x14ac:dyDescent="0.2">
      <c r="B3187" s="88"/>
      <c r="C3187" s="88"/>
      <c r="D3187" s="88"/>
      <c r="E3187" s="88"/>
      <c r="F3187" s="88"/>
      <c r="G3187" s="88"/>
      <c r="H3187" s="88"/>
      <c r="I3187" s="88"/>
      <c r="J3187" s="88"/>
      <c r="K3187" s="88"/>
    </row>
    <row r="3188" spans="2:11" hidden="1" x14ac:dyDescent="0.2">
      <c r="B3188" s="88"/>
      <c r="C3188" s="88"/>
      <c r="D3188" s="88"/>
      <c r="E3188" s="88"/>
      <c r="F3188" s="88"/>
      <c r="G3188" s="88"/>
      <c r="H3188" s="88"/>
      <c r="I3188" s="88"/>
      <c r="J3188" s="88"/>
      <c r="K3188" s="88"/>
    </row>
    <row r="3189" spans="2:11" hidden="1" x14ac:dyDescent="0.2">
      <c r="B3189" s="88"/>
      <c r="C3189" s="88"/>
      <c r="D3189" s="88"/>
      <c r="E3189" s="88"/>
      <c r="F3189" s="88"/>
      <c r="G3189" s="88"/>
      <c r="H3189" s="88"/>
      <c r="I3189" s="88"/>
      <c r="J3189" s="88"/>
      <c r="K3189" s="88"/>
    </row>
    <row r="3190" spans="2:11" hidden="1" x14ac:dyDescent="0.2">
      <c r="B3190" s="88"/>
      <c r="C3190" s="88"/>
      <c r="D3190" s="88"/>
      <c r="E3190" s="88"/>
      <c r="F3190" s="88"/>
      <c r="G3190" s="88"/>
      <c r="H3190" s="88"/>
      <c r="I3190" s="88"/>
      <c r="J3190" s="88"/>
      <c r="K3190" s="88"/>
    </row>
    <row r="3191" spans="2:11" hidden="1" x14ac:dyDescent="0.2">
      <c r="B3191" s="88"/>
      <c r="C3191" s="88"/>
      <c r="D3191" s="88"/>
      <c r="E3191" s="88"/>
      <c r="F3191" s="88"/>
      <c r="G3191" s="88"/>
      <c r="H3191" s="88"/>
      <c r="I3191" s="88"/>
      <c r="J3191" s="88"/>
      <c r="K3191" s="88"/>
    </row>
    <row r="3192" spans="2:11" hidden="1" x14ac:dyDescent="0.2">
      <c r="B3192" s="88"/>
      <c r="C3192" s="88"/>
      <c r="D3192" s="88"/>
      <c r="E3192" s="88"/>
      <c r="F3192" s="88"/>
      <c r="G3192" s="88"/>
      <c r="H3192" s="88"/>
      <c r="I3192" s="88"/>
      <c r="J3192" s="88"/>
      <c r="K3192" s="88"/>
    </row>
    <row r="3193" spans="2:11" hidden="1" x14ac:dyDescent="0.2">
      <c r="B3193" s="88"/>
      <c r="C3193" s="88"/>
      <c r="D3193" s="88"/>
      <c r="E3193" s="88"/>
      <c r="F3193" s="88"/>
      <c r="G3193" s="88"/>
      <c r="H3193" s="88"/>
      <c r="I3193" s="88"/>
      <c r="J3193" s="88"/>
      <c r="K3193" s="88"/>
    </row>
    <row r="3194" spans="2:11" hidden="1" x14ac:dyDescent="0.2">
      <c r="B3194" s="88"/>
      <c r="C3194" s="88"/>
      <c r="D3194" s="88"/>
      <c r="E3194" s="88"/>
      <c r="F3194" s="88"/>
      <c r="G3194" s="88"/>
      <c r="H3194" s="88"/>
      <c r="I3194" s="88"/>
      <c r="J3194" s="88"/>
      <c r="K3194" s="88"/>
    </row>
    <row r="3195" spans="2:11" hidden="1" x14ac:dyDescent="0.2">
      <c r="B3195" s="88"/>
      <c r="C3195" s="88"/>
      <c r="D3195" s="88"/>
      <c r="E3195" s="88"/>
      <c r="F3195" s="88"/>
      <c r="G3195" s="88"/>
      <c r="H3195" s="88"/>
      <c r="I3195" s="88"/>
      <c r="J3195" s="88"/>
      <c r="K3195" s="88"/>
    </row>
    <row r="3196" spans="2:11" hidden="1" x14ac:dyDescent="0.2">
      <c r="B3196" s="88"/>
      <c r="C3196" s="88"/>
      <c r="D3196" s="88"/>
      <c r="E3196" s="88"/>
      <c r="F3196" s="88"/>
      <c r="G3196" s="88"/>
      <c r="H3196" s="88"/>
      <c r="I3196" s="88"/>
      <c r="J3196" s="88"/>
      <c r="K3196" s="88"/>
    </row>
    <row r="3197" spans="2:11" hidden="1" x14ac:dyDescent="0.2">
      <c r="B3197" s="88"/>
      <c r="C3197" s="88"/>
      <c r="D3197" s="88"/>
      <c r="E3197" s="88"/>
      <c r="F3197" s="88"/>
      <c r="G3197" s="88"/>
      <c r="H3197" s="88"/>
      <c r="I3197" s="88"/>
      <c r="J3197" s="88"/>
      <c r="K3197" s="88"/>
    </row>
    <row r="3198" spans="2:11" hidden="1" x14ac:dyDescent="0.2">
      <c r="B3198" s="88"/>
      <c r="C3198" s="88"/>
      <c r="D3198" s="88"/>
      <c r="E3198" s="88"/>
      <c r="F3198" s="88"/>
      <c r="G3198" s="88"/>
      <c r="H3198" s="88"/>
      <c r="I3198" s="88"/>
      <c r="J3198" s="88"/>
      <c r="K3198" s="88"/>
    </row>
    <row r="3199" spans="2:11" hidden="1" x14ac:dyDescent="0.2">
      <c r="B3199" s="88"/>
      <c r="C3199" s="88"/>
      <c r="D3199" s="88"/>
      <c r="E3199" s="88"/>
      <c r="F3199" s="88"/>
      <c r="G3199" s="88"/>
      <c r="H3199" s="88"/>
      <c r="I3199" s="88"/>
      <c r="J3199" s="88"/>
      <c r="K3199" s="88"/>
    </row>
    <row r="3200" spans="2:11" hidden="1" x14ac:dyDescent="0.2">
      <c r="B3200" s="88"/>
      <c r="C3200" s="88"/>
      <c r="D3200" s="88"/>
      <c r="E3200" s="88"/>
      <c r="F3200" s="88"/>
      <c r="G3200" s="88"/>
      <c r="H3200" s="88"/>
      <c r="I3200" s="88"/>
      <c r="J3200" s="88"/>
      <c r="K3200" s="88"/>
    </row>
    <row r="3201" spans="2:11" hidden="1" x14ac:dyDescent="0.2">
      <c r="B3201" s="88"/>
      <c r="C3201" s="88"/>
      <c r="D3201" s="88"/>
      <c r="E3201" s="88"/>
      <c r="F3201" s="88"/>
      <c r="G3201" s="88"/>
      <c r="H3201" s="88"/>
      <c r="I3201" s="88"/>
      <c r="J3201" s="88"/>
      <c r="K3201" s="88"/>
    </row>
    <row r="3202" spans="2:11" hidden="1" x14ac:dyDescent="0.2">
      <c r="B3202" s="88"/>
      <c r="C3202" s="88"/>
      <c r="D3202" s="88"/>
      <c r="E3202" s="88"/>
      <c r="F3202" s="88"/>
      <c r="G3202" s="88"/>
      <c r="H3202" s="88"/>
      <c r="I3202" s="88"/>
      <c r="J3202" s="88"/>
      <c r="K3202" s="88"/>
    </row>
    <row r="3203" spans="2:11" hidden="1" x14ac:dyDescent="0.2">
      <c r="B3203" s="88"/>
      <c r="C3203" s="88"/>
      <c r="D3203" s="88"/>
      <c r="E3203" s="88"/>
      <c r="F3203" s="88"/>
      <c r="G3203" s="88"/>
      <c r="H3203" s="88"/>
      <c r="I3203" s="88"/>
      <c r="J3203" s="88"/>
      <c r="K3203" s="88"/>
    </row>
    <row r="3204" spans="2:11" hidden="1" x14ac:dyDescent="0.2">
      <c r="B3204" s="88"/>
      <c r="C3204" s="88"/>
      <c r="D3204" s="88"/>
      <c r="E3204" s="88"/>
      <c r="F3204" s="88"/>
      <c r="G3204" s="88"/>
      <c r="H3204" s="88"/>
      <c r="I3204" s="88"/>
      <c r="J3204" s="88"/>
      <c r="K3204" s="88"/>
    </row>
    <row r="3205" spans="2:11" hidden="1" x14ac:dyDescent="0.2">
      <c r="B3205" s="88"/>
      <c r="C3205" s="88"/>
      <c r="D3205" s="88"/>
      <c r="E3205" s="88"/>
      <c r="F3205" s="88"/>
      <c r="G3205" s="88"/>
      <c r="H3205" s="88"/>
      <c r="I3205" s="88"/>
      <c r="J3205" s="88"/>
      <c r="K3205" s="88"/>
    </row>
    <row r="3206" spans="2:11" hidden="1" x14ac:dyDescent="0.2">
      <c r="B3206" s="88"/>
      <c r="C3206" s="88"/>
      <c r="D3206" s="88"/>
      <c r="E3206" s="88"/>
      <c r="F3206" s="88"/>
      <c r="G3206" s="88"/>
      <c r="H3206" s="88"/>
      <c r="I3206" s="88"/>
      <c r="J3206" s="88"/>
      <c r="K3206" s="88"/>
    </row>
    <row r="3207" spans="2:11" hidden="1" x14ac:dyDescent="0.2">
      <c r="B3207" s="88"/>
      <c r="C3207" s="88"/>
      <c r="D3207" s="88"/>
      <c r="E3207" s="88"/>
      <c r="F3207" s="88"/>
      <c r="G3207" s="88"/>
      <c r="H3207" s="88"/>
      <c r="I3207" s="88"/>
      <c r="J3207" s="88"/>
      <c r="K3207" s="88"/>
    </row>
    <row r="3208" spans="2:11" hidden="1" x14ac:dyDescent="0.2">
      <c r="B3208" s="88"/>
      <c r="C3208" s="88"/>
      <c r="D3208" s="88"/>
      <c r="E3208" s="88"/>
      <c r="F3208" s="88"/>
      <c r="G3208" s="88"/>
      <c r="H3208" s="88"/>
      <c r="I3208" s="88"/>
      <c r="J3208" s="88"/>
      <c r="K3208" s="88"/>
    </row>
    <row r="3209" spans="2:11" hidden="1" x14ac:dyDescent="0.2">
      <c r="B3209" s="88"/>
      <c r="C3209" s="88"/>
      <c r="D3209" s="88"/>
      <c r="E3209" s="88"/>
      <c r="F3209" s="88"/>
      <c r="G3209" s="88"/>
      <c r="H3209" s="88"/>
      <c r="I3209" s="88"/>
      <c r="J3209" s="88"/>
      <c r="K3209" s="88"/>
    </row>
    <row r="3210" spans="2:11" hidden="1" x14ac:dyDescent="0.2">
      <c r="B3210" s="88"/>
      <c r="C3210" s="88"/>
      <c r="D3210" s="88"/>
      <c r="E3210" s="88"/>
      <c r="F3210" s="88"/>
      <c r="G3210" s="88"/>
      <c r="H3210" s="88"/>
      <c r="I3210" s="88"/>
      <c r="J3210" s="88"/>
      <c r="K3210" s="88"/>
    </row>
    <row r="3211" spans="2:11" hidden="1" x14ac:dyDescent="0.2">
      <c r="B3211" s="88"/>
      <c r="C3211" s="88"/>
      <c r="D3211" s="88"/>
      <c r="E3211" s="88"/>
      <c r="F3211" s="88"/>
      <c r="G3211" s="88"/>
      <c r="H3211" s="88"/>
      <c r="I3211" s="88"/>
      <c r="J3211" s="88"/>
      <c r="K3211" s="88"/>
    </row>
    <row r="3212" spans="2:11" hidden="1" x14ac:dyDescent="0.2">
      <c r="B3212" s="88"/>
      <c r="C3212" s="88"/>
      <c r="D3212" s="88"/>
      <c r="E3212" s="88"/>
      <c r="F3212" s="88"/>
      <c r="G3212" s="88"/>
      <c r="H3212" s="88"/>
      <c r="I3212" s="88"/>
      <c r="J3212" s="88"/>
      <c r="K3212" s="88"/>
    </row>
    <row r="3213" spans="2:11" hidden="1" x14ac:dyDescent="0.2">
      <c r="B3213" s="88"/>
      <c r="C3213" s="88"/>
      <c r="D3213" s="88"/>
      <c r="E3213" s="88"/>
      <c r="F3213" s="88"/>
      <c r="G3213" s="88"/>
      <c r="H3213" s="88"/>
      <c r="I3213" s="88"/>
      <c r="J3213" s="88"/>
      <c r="K3213" s="88"/>
    </row>
    <row r="3214" spans="2:11" hidden="1" x14ac:dyDescent="0.2">
      <c r="B3214" s="88"/>
      <c r="C3214" s="88"/>
      <c r="D3214" s="88"/>
      <c r="E3214" s="88"/>
      <c r="F3214" s="88"/>
      <c r="G3214" s="88"/>
      <c r="H3214" s="88"/>
      <c r="I3214" s="88"/>
      <c r="J3214" s="88"/>
      <c r="K3214" s="88"/>
    </row>
    <row r="3215" spans="2:11" hidden="1" x14ac:dyDescent="0.2">
      <c r="B3215" s="88"/>
      <c r="C3215" s="88"/>
      <c r="D3215" s="88"/>
      <c r="E3215" s="88"/>
      <c r="F3215" s="88"/>
      <c r="G3215" s="88"/>
      <c r="H3215" s="88"/>
      <c r="I3215" s="88"/>
      <c r="J3215" s="88"/>
      <c r="K3215" s="88"/>
    </row>
    <row r="3216" spans="2:11" hidden="1" x14ac:dyDescent="0.2">
      <c r="B3216" s="88"/>
      <c r="C3216" s="88"/>
      <c r="D3216" s="88"/>
      <c r="E3216" s="88"/>
      <c r="F3216" s="88"/>
      <c r="G3216" s="88"/>
      <c r="H3216" s="88"/>
      <c r="I3216" s="88"/>
      <c r="J3216" s="88"/>
      <c r="K3216" s="88"/>
    </row>
    <row r="3217" spans="2:11" hidden="1" x14ac:dyDescent="0.2">
      <c r="B3217" s="88"/>
      <c r="C3217" s="88"/>
      <c r="D3217" s="88"/>
      <c r="E3217" s="88"/>
      <c r="F3217" s="88"/>
      <c r="G3217" s="88"/>
      <c r="H3217" s="88"/>
      <c r="I3217" s="88"/>
      <c r="J3217" s="88"/>
      <c r="K3217" s="88"/>
    </row>
    <row r="3218" spans="2:11" hidden="1" x14ac:dyDescent="0.2">
      <c r="B3218" s="88"/>
      <c r="C3218" s="88"/>
      <c r="D3218" s="88"/>
      <c r="E3218" s="88"/>
      <c r="F3218" s="88"/>
      <c r="G3218" s="88"/>
      <c r="H3218" s="88"/>
      <c r="I3218" s="88"/>
      <c r="J3218" s="88"/>
      <c r="K3218" s="88"/>
    </row>
    <row r="3219" spans="2:11" hidden="1" x14ac:dyDescent="0.2">
      <c r="B3219" s="88"/>
      <c r="C3219" s="88"/>
      <c r="D3219" s="88"/>
      <c r="E3219" s="88"/>
      <c r="F3219" s="88"/>
      <c r="G3219" s="88"/>
      <c r="H3219" s="88"/>
      <c r="I3219" s="88"/>
      <c r="J3219" s="88"/>
      <c r="K3219" s="88"/>
    </row>
    <row r="3220" spans="2:11" hidden="1" x14ac:dyDescent="0.2">
      <c r="B3220" s="88"/>
      <c r="C3220" s="88"/>
      <c r="D3220" s="88"/>
      <c r="E3220" s="88"/>
      <c r="F3220" s="88"/>
      <c r="G3220" s="88"/>
      <c r="H3220" s="88"/>
      <c r="I3220" s="88"/>
      <c r="J3220" s="88"/>
      <c r="K3220" s="88"/>
    </row>
    <row r="3221" spans="2:11" hidden="1" x14ac:dyDescent="0.2">
      <c r="B3221" s="88"/>
      <c r="C3221" s="88"/>
      <c r="D3221" s="88"/>
      <c r="E3221" s="88"/>
      <c r="F3221" s="88"/>
      <c r="G3221" s="88"/>
      <c r="H3221" s="88"/>
      <c r="I3221" s="88"/>
      <c r="J3221" s="88"/>
      <c r="K3221" s="88"/>
    </row>
    <row r="3222" spans="2:11" hidden="1" x14ac:dyDescent="0.2">
      <c r="B3222" s="88"/>
      <c r="C3222" s="88"/>
      <c r="D3222" s="88"/>
      <c r="E3222" s="88"/>
      <c r="F3222" s="88"/>
      <c r="G3222" s="88"/>
      <c r="H3222" s="88"/>
      <c r="I3222" s="88"/>
      <c r="J3222" s="88"/>
      <c r="K3222" s="88"/>
    </row>
    <row r="3223" spans="2:11" hidden="1" x14ac:dyDescent="0.2">
      <c r="B3223" s="88"/>
      <c r="C3223" s="88"/>
      <c r="D3223" s="88"/>
      <c r="E3223" s="88"/>
      <c r="F3223" s="88"/>
      <c r="G3223" s="88"/>
      <c r="H3223" s="88"/>
      <c r="I3223" s="88"/>
      <c r="J3223" s="88"/>
      <c r="K3223" s="88"/>
    </row>
    <row r="3224" spans="2:11" hidden="1" x14ac:dyDescent="0.2">
      <c r="B3224" s="88"/>
      <c r="C3224" s="88"/>
      <c r="D3224" s="88"/>
      <c r="E3224" s="88"/>
      <c r="F3224" s="88"/>
      <c r="G3224" s="88"/>
      <c r="H3224" s="88"/>
      <c r="I3224" s="88"/>
      <c r="J3224" s="88"/>
      <c r="K3224" s="88"/>
    </row>
    <row r="3225" spans="2:11" hidden="1" x14ac:dyDescent="0.2">
      <c r="B3225" s="88"/>
      <c r="C3225" s="88"/>
      <c r="D3225" s="88"/>
      <c r="E3225" s="88"/>
      <c r="F3225" s="88"/>
      <c r="G3225" s="88"/>
      <c r="H3225" s="88"/>
      <c r="I3225" s="88"/>
      <c r="J3225" s="88"/>
      <c r="K3225" s="88"/>
    </row>
    <row r="3226" spans="2:11" hidden="1" x14ac:dyDescent="0.2">
      <c r="B3226" s="88"/>
      <c r="C3226" s="88"/>
      <c r="D3226" s="88"/>
      <c r="E3226" s="88"/>
      <c r="F3226" s="88"/>
      <c r="G3226" s="88"/>
      <c r="H3226" s="88"/>
      <c r="I3226" s="88"/>
      <c r="J3226" s="88"/>
      <c r="K3226" s="88"/>
    </row>
    <row r="3227" spans="2:11" hidden="1" x14ac:dyDescent="0.2">
      <c r="B3227" s="88"/>
      <c r="C3227" s="88"/>
      <c r="D3227" s="88"/>
      <c r="E3227" s="88"/>
      <c r="F3227" s="88"/>
      <c r="G3227" s="88"/>
      <c r="H3227" s="88"/>
      <c r="I3227" s="88"/>
      <c r="J3227" s="88"/>
      <c r="K3227" s="88"/>
    </row>
    <row r="3228" spans="2:11" hidden="1" x14ac:dyDescent="0.2">
      <c r="B3228" s="88"/>
      <c r="C3228" s="88"/>
      <c r="D3228" s="88"/>
      <c r="E3228" s="88"/>
      <c r="F3228" s="88"/>
      <c r="G3228" s="88"/>
      <c r="H3228" s="88"/>
      <c r="I3228" s="88"/>
      <c r="J3228" s="88"/>
      <c r="K3228" s="88"/>
    </row>
    <row r="3229" spans="2:11" hidden="1" x14ac:dyDescent="0.2">
      <c r="B3229" s="88"/>
      <c r="C3229" s="88"/>
      <c r="D3229" s="88"/>
      <c r="E3229" s="88"/>
      <c r="F3229" s="88"/>
      <c r="G3229" s="88"/>
      <c r="H3229" s="88"/>
      <c r="I3229" s="88"/>
      <c r="J3229" s="88"/>
      <c r="K3229" s="88"/>
    </row>
    <row r="3230" spans="2:11" hidden="1" x14ac:dyDescent="0.2">
      <c r="B3230" s="88"/>
      <c r="C3230" s="88"/>
      <c r="D3230" s="88"/>
      <c r="E3230" s="88"/>
      <c r="F3230" s="88"/>
      <c r="G3230" s="88"/>
      <c r="H3230" s="88"/>
      <c r="I3230" s="88"/>
      <c r="J3230" s="88"/>
      <c r="K3230" s="88"/>
    </row>
    <row r="3231" spans="2:11" hidden="1" x14ac:dyDescent="0.2">
      <c r="B3231" s="88"/>
      <c r="C3231" s="88"/>
      <c r="D3231" s="88"/>
      <c r="E3231" s="88"/>
      <c r="F3231" s="88"/>
      <c r="G3231" s="88"/>
      <c r="H3231" s="88"/>
      <c r="I3231" s="88"/>
      <c r="J3231" s="88"/>
      <c r="K3231" s="88"/>
    </row>
    <row r="3232" spans="2:11" hidden="1" x14ac:dyDescent="0.2">
      <c r="B3232" s="88"/>
      <c r="C3232" s="88"/>
      <c r="D3232" s="88"/>
      <c r="E3232" s="88"/>
      <c r="F3232" s="88"/>
      <c r="G3232" s="88"/>
      <c r="H3232" s="88"/>
      <c r="I3232" s="88"/>
      <c r="J3232" s="88"/>
      <c r="K3232" s="88"/>
    </row>
    <row r="3233" spans="2:11" hidden="1" x14ac:dyDescent="0.2">
      <c r="B3233" s="88"/>
      <c r="C3233" s="88"/>
      <c r="D3233" s="88"/>
      <c r="E3233" s="88"/>
      <c r="F3233" s="88"/>
      <c r="G3233" s="88"/>
      <c r="H3233" s="88"/>
      <c r="I3233" s="88"/>
      <c r="J3233" s="88"/>
      <c r="K3233" s="88"/>
    </row>
    <row r="3234" spans="2:11" hidden="1" x14ac:dyDescent="0.2">
      <c r="B3234" s="88"/>
      <c r="C3234" s="88"/>
      <c r="D3234" s="88"/>
      <c r="E3234" s="88"/>
      <c r="F3234" s="88"/>
      <c r="G3234" s="88"/>
      <c r="H3234" s="88"/>
      <c r="I3234" s="88"/>
      <c r="J3234" s="88"/>
      <c r="K3234" s="88"/>
    </row>
    <row r="3235" spans="2:11" hidden="1" x14ac:dyDescent="0.2">
      <c r="B3235" s="88"/>
      <c r="C3235" s="88"/>
      <c r="D3235" s="88"/>
      <c r="E3235" s="88"/>
      <c r="F3235" s="88"/>
      <c r="G3235" s="88"/>
      <c r="H3235" s="88"/>
      <c r="I3235" s="88"/>
      <c r="J3235" s="88"/>
      <c r="K3235" s="88"/>
    </row>
    <row r="3236" spans="2:11" hidden="1" x14ac:dyDescent="0.2">
      <c r="B3236" s="88"/>
      <c r="C3236" s="88"/>
      <c r="D3236" s="88"/>
      <c r="E3236" s="88"/>
      <c r="F3236" s="88"/>
      <c r="G3236" s="88"/>
      <c r="H3236" s="88"/>
      <c r="I3236" s="88"/>
      <c r="J3236" s="88"/>
      <c r="K3236" s="88"/>
    </row>
    <row r="3237" spans="2:11" hidden="1" x14ac:dyDescent="0.2">
      <c r="B3237" s="88"/>
      <c r="C3237" s="88"/>
      <c r="D3237" s="88"/>
      <c r="E3237" s="88"/>
      <c r="F3237" s="88"/>
      <c r="G3237" s="88"/>
      <c r="H3237" s="88"/>
      <c r="I3237" s="88"/>
      <c r="J3237" s="88"/>
      <c r="K3237" s="88"/>
    </row>
    <row r="3238" spans="2:11" hidden="1" x14ac:dyDescent="0.2">
      <c r="B3238" s="88"/>
      <c r="C3238" s="88"/>
      <c r="D3238" s="88"/>
      <c r="E3238" s="88"/>
      <c r="F3238" s="88"/>
      <c r="G3238" s="88"/>
      <c r="H3238" s="88"/>
      <c r="I3238" s="88"/>
      <c r="J3238" s="88"/>
      <c r="K3238" s="88"/>
    </row>
    <row r="3239" spans="2:11" hidden="1" x14ac:dyDescent="0.2">
      <c r="B3239" s="88"/>
      <c r="C3239" s="88"/>
      <c r="D3239" s="88"/>
      <c r="E3239" s="88"/>
      <c r="F3239" s="88"/>
      <c r="G3239" s="88"/>
      <c r="H3239" s="88"/>
      <c r="I3239" s="88"/>
      <c r="J3239" s="88"/>
      <c r="K3239" s="88"/>
    </row>
    <row r="3240" spans="2:11" hidden="1" x14ac:dyDescent="0.2">
      <c r="B3240" s="88"/>
      <c r="C3240" s="88"/>
      <c r="D3240" s="88"/>
      <c r="E3240" s="88"/>
      <c r="F3240" s="88"/>
      <c r="G3240" s="88"/>
      <c r="H3240" s="88"/>
      <c r="I3240" s="88"/>
      <c r="J3240" s="88"/>
      <c r="K3240" s="88"/>
    </row>
    <row r="3241" spans="2:11" hidden="1" x14ac:dyDescent="0.2">
      <c r="B3241" s="88"/>
      <c r="C3241" s="88"/>
      <c r="D3241" s="88"/>
      <c r="E3241" s="88"/>
      <c r="F3241" s="88"/>
      <c r="G3241" s="88"/>
      <c r="H3241" s="88"/>
      <c r="I3241" s="88"/>
      <c r="J3241" s="88"/>
      <c r="K3241" s="88"/>
    </row>
    <row r="3242" spans="2:11" hidden="1" x14ac:dyDescent="0.2">
      <c r="B3242" s="88"/>
      <c r="C3242" s="88"/>
      <c r="D3242" s="88"/>
      <c r="E3242" s="88"/>
      <c r="F3242" s="88"/>
      <c r="G3242" s="88"/>
      <c r="H3242" s="88"/>
      <c r="I3242" s="88"/>
      <c r="J3242" s="88"/>
      <c r="K3242" s="88"/>
    </row>
    <row r="3243" spans="2:11" hidden="1" x14ac:dyDescent="0.2">
      <c r="B3243" s="88"/>
      <c r="C3243" s="88"/>
      <c r="D3243" s="88"/>
      <c r="E3243" s="88"/>
      <c r="F3243" s="88"/>
      <c r="G3243" s="88"/>
      <c r="H3243" s="88"/>
      <c r="I3243" s="88"/>
      <c r="J3243" s="88"/>
      <c r="K3243" s="88"/>
    </row>
    <row r="3244" spans="2:11" hidden="1" x14ac:dyDescent="0.2">
      <c r="B3244" s="88"/>
      <c r="C3244" s="88"/>
      <c r="D3244" s="88"/>
      <c r="E3244" s="88"/>
      <c r="F3244" s="88"/>
      <c r="G3244" s="88"/>
      <c r="H3244" s="88"/>
      <c r="I3244" s="88"/>
      <c r="J3244" s="88"/>
      <c r="K3244" s="88"/>
    </row>
    <row r="3245" spans="2:11" hidden="1" x14ac:dyDescent="0.2">
      <c r="B3245" s="88"/>
      <c r="C3245" s="88"/>
      <c r="D3245" s="88"/>
      <c r="E3245" s="88"/>
      <c r="F3245" s="88"/>
      <c r="G3245" s="88"/>
      <c r="H3245" s="88"/>
      <c r="I3245" s="88"/>
      <c r="J3245" s="88"/>
      <c r="K3245" s="88"/>
    </row>
    <row r="3246" spans="2:11" hidden="1" x14ac:dyDescent="0.2">
      <c r="B3246" s="88"/>
      <c r="C3246" s="88"/>
      <c r="D3246" s="88"/>
      <c r="E3246" s="88"/>
      <c r="F3246" s="88"/>
      <c r="G3246" s="88"/>
      <c r="H3246" s="88"/>
      <c r="I3246" s="88"/>
      <c r="J3246" s="88"/>
      <c r="K3246" s="88"/>
    </row>
    <row r="3247" spans="2:11" hidden="1" x14ac:dyDescent="0.2">
      <c r="B3247" s="88"/>
      <c r="C3247" s="88"/>
      <c r="D3247" s="88"/>
      <c r="E3247" s="88"/>
      <c r="F3247" s="88"/>
      <c r="G3247" s="88"/>
      <c r="H3247" s="88"/>
      <c r="I3247" s="88"/>
      <c r="J3247" s="88"/>
      <c r="K3247" s="88"/>
    </row>
    <row r="3248" spans="2:11" hidden="1" x14ac:dyDescent="0.2">
      <c r="B3248" s="88"/>
      <c r="C3248" s="88"/>
      <c r="D3248" s="88"/>
      <c r="E3248" s="88"/>
      <c r="F3248" s="88"/>
      <c r="G3248" s="88"/>
      <c r="H3248" s="88"/>
      <c r="I3248" s="88"/>
      <c r="J3248" s="88"/>
      <c r="K3248" s="88"/>
    </row>
    <row r="3249" spans="2:11" hidden="1" x14ac:dyDescent="0.2">
      <c r="B3249" s="88"/>
      <c r="C3249" s="88"/>
      <c r="D3249" s="88"/>
      <c r="E3249" s="88"/>
      <c r="F3249" s="88"/>
      <c r="G3249" s="88"/>
      <c r="H3249" s="88"/>
      <c r="I3249" s="88"/>
      <c r="J3249" s="88"/>
      <c r="K3249" s="88"/>
    </row>
    <row r="3250" spans="2:11" hidden="1" x14ac:dyDescent="0.2">
      <c r="B3250" s="88"/>
      <c r="C3250" s="88"/>
      <c r="D3250" s="88"/>
      <c r="E3250" s="88"/>
      <c r="F3250" s="88"/>
      <c r="G3250" s="88"/>
      <c r="H3250" s="88"/>
      <c r="I3250" s="88"/>
      <c r="J3250" s="88"/>
      <c r="K3250" s="88"/>
    </row>
    <row r="3251" spans="2:11" hidden="1" x14ac:dyDescent="0.2">
      <c r="B3251" s="88"/>
      <c r="C3251" s="88"/>
      <c r="D3251" s="88"/>
      <c r="E3251" s="88"/>
      <c r="F3251" s="88"/>
      <c r="G3251" s="88"/>
      <c r="H3251" s="88"/>
      <c r="I3251" s="88"/>
      <c r="J3251" s="88"/>
      <c r="K3251" s="88"/>
    </row>
    <row r="3252" spans="2:11" hidden="1" x14ac:dyDescent="0.2">
      <c r="B3252" s="88"/>
      <c r="C3252" s="88"/>
      <c r="D3252" s="88"/>
      <c r="E3252" s="88"/>
      <c r="F3252" s="88"/>
      <c r="G3252" s="88"/>
      <c r="H3252" s="88"/>
      <c r="I3252" s="88"/>
      <c r="J3252" s="88"/>
      <c r="K3252" s="88"/>
    </row>
    <row r="3253" spans="2:11" hidden="1" x14ac:dyDescent="0.2">
      <c r="B3253" s="88"/>
      <c r="C3253" s="88"/>
      <c r="D3253" s="88"/>
      <c r="E3253" s="88"/>
      <c r="F3253" s="88"/>
      <c r="G3253" s="88"/>
      <c r="H3253" s="88"/>
      <c r="I3253" s="88"/>
      <c r="J3253" s="88"/>
      <c r="K3253" s="88"/>
    </row>
    <row r="3254" spans="2:11" hidden="1" x14ac:dyDescent="0.2">
      <c r="B3254" s="88"/>
      <c r="C3254" s="88"/>
      <c r="D3254" s="88"/>
      <c r="E3254" s="88"/>
      <c r="F3254" s="88"/>
      <c r="G3254" s="88"/>
      <c r="H3254" s="88"/>
      <c r="I3254" s="88"/>
      <c r="J3254" s="88"/>
      <c r="K3254" s="88"/>
    </row>
    <row r="3255" spans="2:11" hidden="1" x14ac:dyDescent="0.2">
      <c r="B3255" s="88"/>
      <c r="C3255" s="88"/>
      <c r="D3255" s="88"/>
      <c r="E3255" s="88"/>
      <c r="F3255" s="88"/>
      <c r="G3255" s="88"/>
      <c r="H3255" s="88"/>
      <c r="I3255" s="88"/>
      <c r="J3255" s="88"/>
      <c r="K3255" s="88"/>
    </row>
    <row r="3256" spans="2:11" hidden="1" x14ac:dyDescent="0.2">
      <c r="B3256" s="88"/>
      <c r="C3256" s="88"/>
      <c r="D3256" s="88"/>
      <c r="E3256" s="88"/>
      <c r="F3256" s="88"/>
      <c r="G3256" s="88"/>
      <c r="H3256" s="88"/>
      <c r="I3256" s="88"/>
      <c r="J3256" s="88"/>
      <c r="K3256" s="88"/>
    </row>
    <row r="3257" spans="2:11" hidden="1" x14ac:dyDescent="0.2">
      <c r="B3257" s="88"/>
      <c r="C3257" s="88"/>
      <c r="D3257" s="88"/>
      <c r="E3257" s="88"/>
      <c r="F3257" s="88"/>
      <c r="G3257" s="88"/>
      <c r="H3257" s="88"/>
      <c r="I3257" s="88"/>
      <c r="J3257" s="88"/>
      <c r="K3257" s="88"/>
    </row>
    <row r="3258" spans="2:11" hidden="1" x14ac:dyDescent="0.2">
      <c r="B3258" s="88"/>
      <c r="C3258" s="88"/>
      <c r="D3258" s="88"/>
      <c r="E3258" s="88"/>
      <c r="F3258" s="88"/>
      <c r="G3258" s="88"/>
      <c r="H3258" s="88"/>
      <c r="I3258" s="88"/>
      <c r="J3258" s="88"/>
      <c r="K3258" s="88"/>
    </row>
    <row r="3259" spans="2:11" hidden="1" x14ac:dyDescent="0.2">
      <c r="B3259" s="88"/>
      <c r="C3259" s="88"/>
      <c r="D3259" s="88"/>
      <c r="E3259" s="88"/>
      <c r="F3259" s="88"/>
      <c r="G3259" s="88"/>
      <c r="H3259" s="88"/>
      <c r="I3259" s="88"/>
      <c r="J3259" s="88"/>
      <c r="K3259" s="88"/>
    </row>
    <row r="3260" spans="2:11" hidden="1" x14ac:dyDescent="0.2">
      <c r="B3260" s="88"/>
      <c r="C3260" s="88"/>
      <c r="D3260" s="88"/>
      <c r="E3260" s="88"/>
      <c r="F3260" s="88"/>
      <c r="G3260" s="88"/>
      <c r="H3260" s="88"/>
      <c r="I3260" s="88"/>
      <c r="J3260" s="88"/>
      <c r="K3260" s="88"/>
    </row>
    <row r="3261" spans="2:11" hidden="1" x14ac:dyDescent="0.2">
      <c r="B3261" s="88"/>
      <c r="C3261" s="88"/>
      <c r="D3261" s="88"/>
      <c r="E3261" s="88"/>
      <c r="F3261" s="88"/>
      <c r="G3261" s="88"/>
      <c r="H3261" s="88"/>
      <c r="I3261" s="88"/>
      <c r="J3261" s="88"/>
      <c r="K3261" s="88"/>
    </row>
    <row r="3262" spans="2:11" hidden="1" x14ac:dyDescent="0.2">
      <c r="B3262" s="88"/>
      <c r="C3262" s="88"/>
      <c r="D3262" s="88"/>
      <c r="E3262" s="88"/>
      <c r="F3262" s="88"/>
      <c r="G3262" s="88"/>
      <c r="H3262" s="88"/>
      <c r="I3262" s="88"/>
      <c r="J3262" s="88"/>
      <c r="K3262" s="88"/>
    </row>
    <row r="3263" spans="2:11" hidden="1" x14ac:dyDescent="0.2">
      <c r="B3263" s="88"/>
      <c r="C3263" s="88"/>
      <c r="D3263" s="88"/>
      <c r="E3263" s="88"/>
      <c r="F3263" s="88"/>
      <c r="G3263" s="88"/>
      <c r="H3263" s="88"/>
      <c r="I3263" s="88"/>
      <c r="J3263" s="88"/>
      <c r="K3263" s="88"/>
    </row>
    <row r="3264" spans="2:11" hidden="1" x14ac:dyDescent="0.2">
      <c r="B3264" s="88"/>
      <c r="C3264" s="88"/>
      <c r="D3264" s="88"/>
      <c r="E3264" s="88"/>
      <c r="F3264" s="88"/>
      <c r="G3264" s="88"/>
      <c r="H3264" s="88"/>
      <c r="I3264" s="88"/>
      <c r="J3264" s="88"/>
      <c r="K3264" s="88"/>
    </row>
    <row r="3265" spans="2:11" hidden="1" x14ac:dyDescent="0.2">
      <c r="B3265" s="88"/>
      <c r="C3265" s="88"/>
      <c r="D3265" s="88"/>
      <c r="E3265" s="88"/>
      <c r="F3265" s="88"/>
      <c r="G3265" s="88"/>
      <c r="H3265" s="88"/>
      <c r="I3265" s="88"/>
      <c r="J3265" s="88"/>
      <c r="K3265" s="88"/>
    </row>
    <row r="3266" spans="2:11" hidden="1" x14ac:dyDescent="0.2">
      <c r="B3266" s="88"/>
      <c r="C3266" s="88"/>
      <c r="D3266" s="88"/>
      <c r="E3266" s="88"/>
      <c r="F3266" s="88"/>
      <c r="G3266" s="88"/>
      <c r="H3266" s="88"/>
      <c r="I3266" s="88"/>
      <c r="J3266" s="88"/>
      <c r="K3266" s="88"/>
    </row>
    <row r="3267" spans="2:11" hidden="1" x14ac:dyDescent="0.2">
      <c r="B3267" s="88"/>
      <c r="C3267" s="88"/>
      <c r="D3267" s="88"/>
      <c r="E3267" s="88"/>
      <c r="F3267" s="88"/>
      <c r="G3267" s="88"/>
      <c r="H3267" s="88"/>
      <c r="I3267" s="88"/>
      <c r="J3267" s="88"/>
      <c r="K3267" s="88"/>
    </row>
    <row r="3268" spans="2:11" hidden="1" x14ac:dyDescent="0.2">
      <c r="B3268" s="88"/>
      <c r="C3268" s="88"/>
      <c r="D3268" s="88"/>
      <c r="E3268" s="88"/>
      <c r="F3268" s="88"/>
      <c r="G3268" s="88"/>
      <c r="H3268" s="88"/>
      <c r="I3268" s="88"/>
      <c r="J3268" s="88"/>
      <c r="K3268" s="88"/>
    </row>
    <row r="3269" spans="2:11" hidden="1" x14ac:dyDescent="0.2">
      <c r="B3269" s="88"/>
      <c r="C3269" s="88"/>
      <c r="D3269" s="88"/>
      <c r="E3269" s="88"/>
      <c r="F3269" s="88"/>
      <c r="G3269" s="88"/>
      <c r="H3269" s="88"/>
      <c r="I3269" s="88"/>
      <c r="J3269" s="88"/>
      <c r="K3269" s="88"/>
    </row>
    <row r="3270" spans="2:11" hidden="1" x14ac:dyDescent="0.2">
      <c r="B3270" s="88"/>
      <c r="C3270" s="88"/>
      <c r="D3270" s="88"/>
      <c r="E3270" s="88"/>
      <c r="F3270" s="88"/>
      <c r="G3270" s="88"/>
      <c r="H3270" s="88"/>
      <c r="I3270" s="88"/>
      <c r="J3270" s="88"/>
      <c r="K3270" s="88"/>
    </row>
    <row r="3271" spans="2:11" hidden="1" x14ac:dyDescent="0.2">
      <c r="B3271" s="88"/>
      <c r="C3271" s="88"/>
      <c r="D3271" s="88"/>
      <c r="E3271" s="88"/>
      <c r="F3271" s="88"/>
      <c r="G3271" s="88"/>
      <c r="H3271" s="88"/>
      <c r="I3271" s="88"/>
      <c r="J3271" s="88"/>
      <c r="K3271" s="88"/>
    </row>
    <row r="3272" spans="2:11" hidden="1" x14ac:dyDescent="0.2">
      <c r="B3272" s="88"/>
      <c r="C3272" s="88"/>
      <c r="D3272" s="88"/>
      <c r="E3272" s="88"/>
      <c r="F3272" s="88"/>
      <c r="G3272" s="88"/>
      <c r="H3272" s="88"/>
      <c r="I3272" s="88"/>
      <c r="J3272" s="88"/>
      <c r="K3272" s="88"/>
    </row>
    <row r="3273" spans="2:11" hidden="1" x14ac:dyDescent="0.2">
      <c r="B3273" s="88"/>
      <c r="C3273" s="88"/>
      <c r="D3273" s="88"/>
      <c r="E3273" s="88"/>
      <c r="F3273" s="88"/>
      <c r="G3273" s="88"/>
      <c r="H3273" s="88"/>
      <c r="I3273" s="88"/>
      <c r="J3273" s="88"/>
      <c r="K3273" s="88"/>
    </row>
    <row r="3274" spans="2:11" hidden="1" x14ac:dyDescent="0.2">
      <c r="B3274" s="88"/>
      <c r="C3274" s="88"/>
      <c r="D3274" s="88"/>
      <c r="E3274" s="88"/>
      <c r="F3274" s="88"/>
      <c r="G3274" s="88"/>
      <c r="H3274" s="88"/>
      <c r="I3274" s="88"/>
      <c r="J3274" s="88"/>
      <c r="K3274" s="88"/>
    </row>
    <row r="3275" spans="2:11" hidden="1" x14ac:dyDescent="0.2">
      <c r="B3275" s="88"/>
      <c r="C3275" s="88"/>
      <c r="D3275" s="88"/>
      <c r="E3275" s="88"/>
      <c r="F3275" s="88"/>
      <c r="G3275" s="88"/>
      <c r="H3275" s="88"/>
      <c r="I3275" s="88"/>
      <c r="J3275" s="88"/>
      <c r="K3275" s="88"/>
    </row>
    <row r="3276" spans="2:11" hidden="1" x14ac:dyDescent="0.2">
      <c r="B3276" s="88"/>
      <c r="C3276" s="88"/>
      <c r="D3276" s="88"/>
      <c r="E3276" s="88"/>
      <c r="F3276" s="88"/>
      <c r="G3276" s="88"/>
      <c r="H3276" s="88"/>
      <c r="I3276" s="88"/>
      <c r="J3276" s="88"/>
      <c r="K3276" s="88"/>
    </row>
    <row r="3277" spans="2:11" hidden="1" x14ac:dyDescent="0.2">
      <c r="B3277" s="88"/>
      <c r="C3277" s="88"/>
      <c r="D3277" s="88"/>
      <c r="E3277" s="88"/>
      <c r="F3277" s="88"/>
      <c r="G3277" s="88"/>
      <c r="H3277" s="88"/>
      <c r="I3277" s="88"/>
      <c r="J3277" s="88"/>
      <c r="K3277" s="88"/>
    </row>
    <row r="3278" spans="2:11" hidden="1" x14ac:dyDescent="0.2">
      <c r="B3278" s="88"/>
      <c r="C3278" s="88"/>
      <c r="D3278" s="88"/>
      <c r="E3278" s="88"/>
      <c r="F3278" s="88"/>
      <c r="G3278" s="88"/>
      <c r="H3278" s="88"/>
      <c r="I3278" s="88"/>
      <c r="J3278" s="88"/>
      <c r="K3278" s="88"/>
    </row>
    <row r="3279" spans="2:11" hidden="1" x14ac:dyDescent="0.2">
      <c r="B3279" s="88"/>
      <c r="C3279" s="88"/>
      <c r="D3279" s="88"/>
      <c r="E3279" s="88"/>
      <c r="F3279" s="88"/>
      <c r="G3279" s="88"/>
      <c r="H3279" s="88"/>
      <c r="I3279" s="88"/>
      <c r="J3279" s="88"/>
      <c r="K3279" s="88"/>
    </row>
    <row r="3280" spans="2:11" hidden="1" x14ac:dyDescent="0.2">
      <c r="B3280" s="88"/>
      <c r="C3280" s="88"/>
      <c r="D3280" s="88"/>
      <c r="E3280" s="88"/>
      <c r="F3280" s="88"/>
      <c r="G3280" s="88"/>
      <c r="H3280" s="88"/>
      <c r="I3280" s="88"/>
      <c r="J3280" s="88"/>
      <c r="K3280" s="88"/>
    </row>
    <row r="3281" spans="2:11" hidden="1" x14ac:dyDescent="0.2">
      <c r="B3281" s="88"/>
      <c r="C3281" s="88"/>
      <c r="D3281" s="88"/>
      <c r="E3281" s="88"/>
      <c r="F3281" s="88"/>
      <c r="G3281" s="88"/>
      <c r="H3281" s="88"/>
      <c r="I3281" s="88"/>
      <c r="J3281" s="88"/>
      <c r="K3281" s="88"/>
    </row>
    <row r="3282" spans="2:11" hidden="1" x14ac:dyDescent="0.2">
      <c r="B3282" s="88"/>
      <c r="C3282" s="88"/>
      <c r="D3282" s="88"/>
      <c r="E3282" s="88"/>
      <c r="F3282" s="88"/>
      <c r="G3282" s="88"/>
      <c r="H3282" s="88"/>
      <c r="I3282" s="88"/>
      <c r="J3282" s="88"/>
      <c r="K3282" s="88"/>
    </row>
    <row r="3283" spans="2:11" hidden="1" x14ac:dyDescent="0.2">
      <c r="B3283" s="88"/>
      <c r="C3283" s="88"/>
      <c r="D3283" s="88"/>
      <c r="E3283" s="88"/>
      <c r="F3283" s="88"/>
      <c r="G3283" s="88"/>
      <c r="H3283" s="88"/>
      <c r="I3283" s="88"/>
      <c r="J3283" s="88"/>
      <c r="K3283" s="88"/>
    </row>
    <row r="3284" spans="2:11" hidden="1" x14ac:dyDescent="0.2">
      <c r="B3284" s="88"/>
      <c r="C3284" s="88"/>
      <c r="D3284" s="88"/>
      <c r="E3284" s="88"/>
      <c r="F3284" s="88"/>
      <c r="G3284" s="88"/>
      <c r="H3284" s="88"/>
      <c r="I3284" s="88"/>
      <c r="J3284" s="88"/>
      <c r="K3284" s="88"/>
    </row>
    <row r="3285" spans="2:11" hidden="1" x14ac:dyDescent="0.2">
      <c r="B3285" s="88"/>
      <c r="C3285" s="88"/>
      <c r="D3285" s="88"/>
      <c r="E3285" s="88"/>
      <c r="F3285" s="88"/>
      <c r="G3285" s="88"/>
      <c r="H3285" s="88"/>
      <c r="I3285" s="88"/>
      <c r="J3285" s="88"/>
      <c r="K3285" s="88"/>
    </row>
    <row r="3286" spans="2:11" hidden="1" x14ac:dyDescent="0.2">
      <c r="B3286" s="88"/>
      <c r="C3286" s="88"/>
      <c r="D3286" s="88"/>
      <c r="E3286" s="88"/>
      <c r="F3286" s="88"/>
      <c r="G3286" s="88"/>
      <c r="H3286" s="88"/>
      <c r="I3286" s="88"/>
      <c r="J3286" s="88"/>
      <c r="K3286" s="88"/>
    </row>
    <row r="3287" spans="2:11" hidden="1" x14ac:dyDescent="0.2">
      <c r="B3287" s="88"/>
      <c r="C3287" s="88"/>
      <c r="D3287" s="88"/>
      <c r="E3287" s="88"/>
      <c r="F3287" s="88"/>
      <c r="G3287" s="88"/>
      <c r="H3287" s="88"/>
      <c r="I3287" s="88"/>
      <c r="J3287" s="88"/>
      <c r="K3287" s="88"/>
    </row>
    <row r="3288" spans="2:11" hidden="1" x14ac:dyDescent="0.2">
      <c r="B3288" s="88"/>
      <c r="C3288" s="88"/>
      <c r="D3288" s="88"/>
      <c r="E3288" s="88"/>
      <c r="F3288" s="88"/>
      <c r="G3288" s="88"/>
      <c r="H3288" s="88"/>
      <c r="I3288" s="88"/>
      <c r="J3288" s="88"/>
      <c r="K3288" s="88"/>
    </row>
    <row r="3289" spans="2:11" hidden="1" x14ac:dyDescent="0.2">
      <c r="B3289" s="88"/>
      <c r="C3289" s="88"/>
      <c r="D3289" s="88"/>
      <c r="E3289" s="88"/>
      <c r="F3289" s="88"/>
      <c r="G3289" s="88"/>
      <c r="H3289" s="88"/>
      <c r="I3289" s="88"/>
      <c r="J3289" s="88"/>
      <c r="K3289" s="88"/>
    </row>
    <row r="3290" spans="2:11" hidden="1" x14ac:dyDescent="0.2">
      <c r="B3290" s="88"/>
      <c r="C3290" s="88"/>
      <c r="D3290" s="88"/>
      <c r="E3290" s="88"/>
      <c r="F3290" s="88"/>
      <c r="G3290" s="88"/>
      <c r="H3290" s="88"/>
      <c r="I3290" s="88"/>
      <c r="J3290" s="88"/>
      <c r="K3290" s="88"/>
    </row>
    <row r="3291" spans="2:11" hidden="1" x14ac:dyDescent="0.2">
      <c r="B3291" s="88"/>
      <c r="C3291" s="88"/>
      <c r="D3291" s="88"/>
      <c r="E3291" s="88"/>
      <c r="F3291" s="88"/>
      <c r="G3291" s="88"/>
      <c r="H3291" s="88"/>
      <c r="I3291" s="88"/>
      <c r="J3291" s="88"/>
      <c r="K3291" s="88"/>
    </row>
    <row r="3292" spans="2:11" hidden="1" x14ac:dyDescent="0.2">
      <c r="B3292" s="88"/>
      <c r="C3292" s="88"/>
      <c r="D3292" s="88"/>
      <c r="E3292" s="88"/>
      <c r="F3292" s="88"/>
      <c r="G3292" s="88"/>
      <c r="H3292" s="88"/>
      <c r="I3292" s="88"/>
      <c r="J3292" s="88"/>
      <c r="K3292" s="88"/>
    </row>
    <row r="3293" spans="2:11" hidden="1" x14ac:dyDescent="0.2">
      <c r="B3293" s="88"/>
      <c r="C3293" s="88"/>
      <c r="D3293" s="88"/>
      <c r="E3293" s="88"/>
      <c r="F3293" s="88"/>
      <c r="G3293" s="88"/>
      <c r="H3293" s="88"/>
      <c r="I3293" s="88"/>
      <c r="J3293" s="88"/>
      <c r="K3293" s="88"/>
    </row>
    <row r="3294" spans="2:11" hidden="1" x14ac:dyDescent="0.2">
      <c r="B3294" s="88"/>
      <c r="C3294" s="88"/>
      <c r="D3294" s="88"/>
      <c r="E3294" s="88"/>
      <c r="F3294" s="88"/>
      <c r="G3294" s="88"/>
      <c r="H3294" s="88"/>
      <c r="I3294" s="88"/>
      <c r="J3294" s="88"/>
      <c r="K3294" s="88"/>
    </row>
    <row r="3295" spans="2:11" hidden="1" x14ac:dyDescent="0.2">
      <c r="B3295" s="88"/>
      <c r="C3295" s="88"/>
      <c r="D3295" s="88"/>
      <c r="E3295" s="88"/>
      <c r="F3295" s="88"/>
      <c r="G3295" s="88"/>
      <c r="H3295" s="88"/>
      <c r="I3295" s="88"/>
      <c r="J3295" s="88"/>
      <c r="K3295" s="88"/>
    </row>
    <row r="3296" spans="2:11" hidden="1" x14ac:dyDescent="0.2">
      <c r="B3296" s="88"/>
      <c r="C3296" s="88"/>
      <c r="D3296" s="88"/>
      <c r="E3296" s="88"/>
      <c r="F3296" s="88"/>
      <c r="G3296" s="88"/>
      <c r="H3296" s="88"/>
      <c r="I3296" s="88"/>
      <c r="J3296" s="88"/>
      <c r="K3296" s="88"/>
    </row>
    <row r="3297" spans="2:11" hidden="1" x14ac:dyDescent="0.2">
      <c r="B3297" s="88"/>
      <c r="C3297" s="88"/>
      <c r="D3297" s="88"/>
      <c r="E3297" s="88"/>
      <c r="F3297" s="88"/>
      <c r="G3297" s="88"/>
      <c r="H3297" s="88"/>
      <c r="I3297" s="88"/>
      <c r="J3297" s="88"/>
      <c r="K3297" s="88"/>
    </row>
    <row r="3298" spans="2:11" hidden="1" x14ac:dyDescent="0.2">
      <c r="B3298" s="88"/>
      <c r="C3298" s="88"/>
      <c r="D3298" s="88"/>
      <c r="E3298" s="88"/>
      <c r="F3298" s="88"/>
      <c r="G3298" s="88"/>
      <c r="H3298" s="88"/>
      <c r="I3298" s="88"/>
      <c r="J3298" s="88"/>
      <c r="K3298" s="88"/>
    </row>
    <row r="3299" spans="2:11" hidden="1" x14ac:dyDescent="0.2">
      <c r="B3299" s="88"/>
      <c r="C3299" s="88"/>
      <c r="D3299" s="88"/>
      <c r="E3299" s="88"/>
      <c r="F3299" s="88"/>
      <c r="G3299" s="88"/>
      <c r="H3299" s="88"/>
      <c r="I3299" s="88"/>
      <c r="J3299" s="88"/>
      <c r="K3299" s="88"/>
    </row>
    <row r="3300" spans="2:11" hidden="1" x14ac:dyDescent="0.2">
      <c r="B3300" s="88"/>
      <c r="C3300" s="88"/>
      <c r="D3300" s="88"/>
      <c r="E3300" s="88"/>
      <c r="F3300" s="88"/>
      <c r="G3300" s="88"/>
      <c r="H3300" s="88"/>
      <c r="I3300" s="88"/>
      <c r="J3300" s="88"/>
      <c r="K3300" s="88"/>
    </row>
    <row r="3301" spans="2:11" hidden="1" x14ac:dyDescent="0.2">
      <c r="B3301" s="88"/>
      <c r="C3301" s="88"/>
      <c r="D3301" s="88"/>
      <c r="E3301" s="88"/>
      <c r="F3301" s="88"/>
      <c r="G3301" s="88"/>
      <c r="H3301" s="88"/>
      <c r="I3301" s="88"/>
      <c r="J3301" s="88"/>
      <c r="K3301" s="88"/>
    </row>
    <row r="3302" spans="2:11" hidden="1" x14ac:dyDescent="0.2">
      <c r="B3302" s="88"/>
      <c r="C3302" s="88"/>
      <c r="D3302" s="88"/>
      <c r="E3302" s="88"/>
      <c r="F3302" s="88"/>
      <c r="G3302" s="88"/>
      <c r="H3302" s="88"/>
      <c r="I3302" s="88"/>
      <c r="J3302" s="88"/>
      <c r="K3302" s="88"/>
    </row>
    <row r="3303" spans="2:11" hidden="1" x14ac:dyDescent="0.2">
      <c r="B3303" s="88"/>
      <c r="C3303" s="88"/>
      <c r="D3303" s="88"/>
      <c r="E3303" s="88"/>
      <c r="F3303" s="88"/>
      <c r="G3303" s="88"/>
      <c r="H3303" s="88"/>
      <c r="I3303" s="88"/>
      <c r="J3303" s="88"/>
      <c r="K3303" s="88"/>
    </row>
    <row r="3304" spans="2:11" hidden="1" x14ac:dyDescent="0.2">
      <c r="B3304" s="88"/>
      <c r="C3304" s="88"/>
      <c r="D3304" s="88"/>
      <c r="E3304" s="88"/>
      <c r="F3304" s="88"/>
      <c r="G3304" s="88"/>
      <c r="H3304" s="88"/>
      <c r="I3304" s="88"/>
      <c r="J3304" s="88"/>
      <c r="K3304" s="88"/>
    </row>
    <row r="3305" spans="2:11" hidden="1" x14ac:dyDescent="0.2">
      <c r="B3305" s="88"/>
      <c r="C3305" s="88"/>
      <c r="D3305" s="88"/>
      <c r="E3305" s="88"/>
      <c r="F3305" s="88"/>
      <c r="G3305" s="88"/>
      <c r="H3305" s="88"/>
      <c r="I3305" s="88"/>
      <c r="J3305" s="88"/>
      <c r="K3305" s="88"/>
    </row>
    <row r="3306" spans="2:11" hidden="1" x14ac:dyDescent="0.2">
      <c r="B3306" s="88"/>
      <c r="C3306" s="88"/>
      <c r="D3306" s="88"/>
      <c r="E3306" s="88"/>
      <c r="F3306" s="88"/>
      <c r="G3306" s="88"/>
      <c r="H3306" s="88"/>
      <c r="I3306" s="88"/>
      <c r="J3306" s="88"/>
      <c r="K3306" s="88"/>
    </row>
    <row r="3307" spans="2:11" hidden="1" x14ac:dyDescent="0.2">
      <c r="B3307" s="88"/>
      <c r="C3307" s="88"/>
      <c r="D3307" s="88"/>
      <c r="E3307" s="88"/>
      <c r="F3307" s="88"/>
      <c r="G3307" s="88"/>
      <c r="H3307" s="88"/>
      <c r="I3307" s="88"/>
      <c r="J3307" s="88"/>
      <c r="K3307" s="88"/>
    </row>
    <row r="3308" spans="2:11" hidden="1" x14ac:dyDescent="0.2">
      <c r="B3308" s="88"/>
      <c r="C3308" s="88"/>
      <c r="D3308" s="88"/>
      <c r="E3308" s="88"/>
      <c r="F3308" s="88"/>
      <c r="G3308" s="88"/>
      <c r="H3308" s="88"/>
      <c r="I3308" s="88"/>
      <c r="J3308" s="88"/>
      <c r="K3308" s="88"/>
    </row>
    <row r="3309" spans="2:11" hidden="1" x14ac:dyDescent="0.2">
      <c r="B3309" s="88"/>
      <c r="C3309" s="88"/>
      <c r="D3309" s="88"/>
      <c r="E3309" s="88"/>
      <c r="F3309" s="88"/>
      <c r="G3309" s="88"/>
      <c r="H3309" s="88"/>
      <c r="I3309" s="88"/>
      <c r="J3309" s="88"/>
      <c r="K3309" s="88"/>
    </row>
    <row r="3310" spans="2:11" hidden="1" x14ac:dyDescent="0.2">
      <c r="B3310" s="88"/>
      <c r="C3310" s="88"/>
      <c r="D3310" s="88"/>
      <c r="E3310" s="88"/>
      <c r="F3310" s="88"/>
      <c r="G3310" s="88"/>
      <c r="H3310" s="88"/>
      <c r="I3310" s="88"/>
      <c r="J3310" s="88"/>
      <c r="K3310" s="88"/>
    </row>
    <row r="3311" spans="2:11" hidden="1" x14ac:dyDescent="0.2">
      <c r="B3311" s="88"/>
      <c r="C3311" s="88"/>
      <c r="D3311" s="88"/>
      <c r="E3311" s="88"/>
      <c r="F3311" s="88"/>
      <c r="G3311" s="88"/>
      <c r="H3311" s="88"/>
      <c r="I3311" s="88"/>
      <c r="J3311" s="88"/>
      <c r="K3311" s="88"/>
    </row>
    <row r="3312" spans="2:11" hidden="1" x14ac:dyDescent="0.2">
      <c r="B3312" s="88"/>
      <c r="C3312" s="88"/>
      <c r="D3312" s="88"/>
      <c r="E3312" s="88"/>
      <c r="F3312" s="88"/>
      <c r="G3312" s="88"/>
      <c r="H3312" s="88"/>
      <c r="I3312" s="88"/>
      <c r="J3312" s="88"/>
      <c r="K3312" s="88"/>
    </row>
    <row r="3313" spans="2:11" hidden="1" x14ac:dyDescent="0.2">
      <c r="B3313" s="88"/>
      <c r="C3313" s="88"/>
      <c r="D3313" s="88"/>
      <c r="E3313" s="88"/>
      <c r="F3313" s="88"/>
      <c r="G3313" s="88"/>
      <c r="H3313" s="88"/>
      <c r="I3313" s="88"/>
      <c r="J3313" s="88"/>
      <c r="K3313" s="88"/>
    </row>
    <row r="3314" spans="2:11" hidden="1" x14ac:dyDescent="0.2">
      <c r="B3314" s="88"/>
      <c r="C3314" s="88"/>
      <c r="D3314" s="88"/>
      <c r="E3314" s="88"/>
      <c r="F3314" s="88"/>
      <c r="G3314" s="88"/>
      <c r="H3314" s="88"/>
      <c r="I3314" s="88"/>
      <c r="J3314" s="88"/>
      <c r="K3314" s="88"/>
    </row>
    <row r="3315" spans="2:11" hidden="1" x14ac:dyDescent="0.2">
      <c r="B3315" s="88"/>
      <c r="C3315" s="88"/>
      <c r="D3315" s="88"/>
      <c r="E3315" s="88"/>
      <c r="F3315" s="88"/>
      <c r="G3315" s="88"/>
      <c r="H3315" s="88"/>
      <c r="I3315" s="88"/>
      <c r="J3315" s="88"/>
      <c r="K3315" s="88"/>
    </row>
    <row r="3316" spans="2:11" hidden="1" x14ac:dyDescent="0.2">
      <c r="B3316" s="88"/>
      <c r="C3316" s="88"/>
      <c r="D3316" s="88"/>
      <c r="E3316" s="88"/>
      <c r="F3316" s="88"/>
      <c r="G3316" s="88"/>
      <c r="H3316" s="88"/>
      <c r="I3316" s="88"/>
      <c r="J3316" s="88"/>
      <c r="K3316" s="88"/>
    </row>
    <row r="3317" spans="2:11" hidden="1" x14ac:dyDescent="0.2">
      <c r="B3317" s="88"/>
      <c r="C3317" s="88"/>
      <c r="D3317" s="88"/>
      <c r="E3317" s="88"/>
      <c r="F3317" s="88"/>
      <c r="G3317" s="88"/>
      <c r="H3317" s="88"/>
      <c r="I3317" s="88"/>
      <c r="J3317" s="88"/>
      <c r="K3317" s="88"/>
    </row>
    <row r="3318" spans="2:11" hidden="1" x14ac:dyDescent="0.2">
      <c r="B3318" s="88"/>
      <c r="C3318" s="88"/>
      <c r="D3318" s="88"/>
      <c r="E3318" s="88"/>
      <c r="F3318" s="88"/>
      <c r="G3318" s="88"/>
      <c r="H3318" s="88"/>
      <c r="I3318" s="88"/>
      <c r="J3318" s="88"/>
      <c r="K3318" s="88"/>
    </row>
    <row r="3319" spans="2:11" hidden="1" x14ac:dyDescent="0.2">
      <c r="B3319" s="88"/>
      <c r="C3319" s="88"/>
      <c r="D3319" s="88"/>
      <c r="E3319" s="88"/>
      <c r="F3319" s="88"/>
      <c r="G3319" s="88"/>
      <c r="H3319" s="88"/>
      <c r="I3319" s="88"/>
      <c r="J3319" s="88"/>
      <c r="K3319" s="88"/>
    </row>
    <row r="3320" spans="2:11" hidden="1" x14ac:dyDescent="0.2">
      <c r="B3320" s="88"/>
      <c r="C3320" s="88"/>
      <c r="D3320" s="88"/>
      <c r="E3320" s="88"/>
      <c r="F3320" s="88"/>
      <c r="G3320" s="88"/>
      <c r="H3320" s="88"/>
      <c r="I3320" s="88"/>
      <c r="J3320" s="88"/>
      <c r="K3320" s="88"/>
    </row>
    <row r="3321" spans="2:11" hidden="1" x14ac:dyDescent="0.2">
      <c r="B3321" s="88"/>
      <c r="C3321" s="88"/>
      <c r="D3321" s="88"/>
      <c r="E3321" s="88"/>
      <c r="F3321" s="88"/>
      <c r="G3321" s="88"/>
      <c r="H3321" s="88"/>
      <c r="I3321" s="88"/>
      <c r="J3321" s="88"/>
      <c r="K3321" s="88"/>
    </row>
    <row r="3322" spans="2:11" hidden="1" x14ac:dyDescent="0.2">
      <c r="B3322" s="88"/>
      <c r="C3322" s="88"/>
      <c r="D3322" s="88"/>
      <c r="E3322" s="88"/>
      <c r="F3322" s="88"/>
      <c r="G3322" s="88"/>
      <c r="H3322" s="88"/>
      <c r="I3322" s="88"/>
      <c r="J3322" s="88"/>
      <c r="K3322" s="88"/>
    </row>
    <row r="3323" spans="2:11" hidden="1" x14ac:dyDescent="0.2">
      <c r="B3323" s="88"/>
      <c r="C3323" s="88"/>
      <c r="D3323" s="88"/>
      <c r="E3323" s="88"/>
      <c r="F3323" s="88"/>
      <c r="G3323" s="88"/>
      <c r="H3323" s="88"/>
      <c r="I3323" s="88"/>
      <c r="J3323" s="88"/>
      <c r="K3323" s="88"/>
    </row>
    <row r="3324" spans="2:11" hidden="1" x14ac:dyDescent="0.2">
      <c r="B3324" s="88"/>
      <c r="C3324" s="88"/>
      <c r="D3324" s="88"/>
      <c r="E3324" s="88"/>
      <c r="F3324" s="88"/>
      <c r="G3324" s="88"/>
      <c r="H3324" s="88"/>
      <c r="I3324" s="88"/>
      <c r="J3324" s="88"/>
      <c r="K3324" s="88"/>
    </row>
    <row r="3325" spans="2:11" hidden="1" x14ac:dyDescent="0.2">
      <c r="B3325" s="88"/>
      <c r="C3325" s="88"/>
      <c r="D3325" s="88"/>
      <c r="E3325" s="88"/>
      <c r="F3325" s="88"/>
      <c r="G3325" s="88"/>
      <c r="H3325" s="88"/>
      <c r="I3325" s="88"/>
      <c r="J3325" s="88"/>
      <c r="K3325" s="88"/>
    </row>
    <row r="3326" spans="2:11" hidden="1" x14ac:dyDescent="0.2">
      <c r="B3326" s="88"/>
      <c r="C3326" s="88"/>
      <c r="D3326" s="88"/>
      <c r="E3326" s="88"/>
      <c r="F3326" s="88"/>
      <c r="G3326" s="88"/>
      <c r="H3326" s="88"/>
      <c r="I3326" s="88"/>
      <c r="J3326" s="88"/>
      <c r="K3326" s="88"/>
    </row>
    <row r="3327" spans="2:11" hidden="1" x14ac:dyDescent="0.2">
      <c r="B3327" s="88"/>
      <c r="C3327" s="88"/>
      <c r="D3327" s="88"/>
      <c r="E3327" s="88"/>
      <c r="F3327" s="88"/>
      <c r="G3327" s="88"/>
      <c r="H3327" s="88"/>
      <c r="I3327" s="88"/>
      <c r="J3327" s="88"/>
      <c r="K3327" s="88"/>
    </row>
    <row r="3328" spans="2:11" hidden="1" x14ac:dyDescent="0.2">
      <c r="B3328" s="88"/>
      <c r="C3328" s="88"/>
      <c r="D3328" s="88"/>
      <c r="E3328" s="88"/>
      <c r="F3328" s="88"/>
      <c r="G3328" s="88"/>
      <c r="H3328" s="88"/>
      <c r="I3328" s="88"/>
      <c r="J3328" s="88"/>
      <c r="K3328" s="88"/>
    </row>
    <row r="3329" spans="2:11" hidden="1" x14ac:dyDescent="0.2">
      <c r="B3329" s="88"/>
      <c r="C3329" s="88"/>
      <c r="D3329" s="88"/>
      <c r="E3329" s="88"/>
      <c r="F3329" s="88"/>
      <c r="G3329" s="88"/>
      <c r="H3329" s="88"/>
      <c r="I3329" s="88"/>
      <c r="J3329" s="88"/>
      <c r="K3329" s="88"/>
    </row>
    <row r="3330" spans="2:11" hidden="1" x14ac:dyDescent="0.2">
      <c r="B3330" s="88"/>
      <c r="C3330" s="88"/>
      <c r="D3330" s="88"/>
      <c r="E3330" s="88"/>
      <c r="F3330" s="88"/>
      <c r="G3330" s="88"/>
      <c r="H3330" s="88"/>
      <c r="I3330" s="88"/>
      <c r="J3330" s="88"/>
      <c r="K3330" s="88"/>
    </row>
    <row r="3331" spans="2:11" hidden="1" x14ac:dyDescent="0.2">
      <c r="B3331" s="88"/>
      <c r="C3331" s="88"/>
      <c r="D3331" s="88"/>
      <c r="E3331" s="88"/>
      <c r="F3331" s="88"/>
      <c r="G3331" s="88"/>
      <c r="H3331" s="88"/>
      <c r="I3331" s="88"/>
      <c r="J3331" s="88"/>
      <c r="K3331" s="88"/>
    </row>
    <row r="3332" spans="2:11" hidden="1" x14ac:dyDescent="0.2">
      <c r="B3332" s="88"/>
      <c r="C3332" s="88"/>
      <c r="D3332" s="88"/>
      <c r="E3332" s="88"/>
      <c r="F3332" s="88"/>
      <c r="G3332" s="88"/>
      <c r="H3332" s="88"/>
      <c r="I3332" s="88"/>
      <c r="J3332" s="88"/>
      <c r="K3332" s="88"/>
    </row>
    <row r="3333" spans="2:11" hidden="1" x14ac:dyDescent="0.2">
      <c r="B3333" s="88"/>
      <c r="C3333" s="88"/>
      <c r="D3333" s="88"/>
      <c r="E3333" s="88"/>
      <c r="F3333" s="88"/>
      <c r="G3333" s="88"/>
      <c r="H3333" s="88"/>
      <c r="I3333" s="88"/>
      <c r="J3333" s="88"/>
      <c r="K3333" s="88"/>
    </row>
    <row r="3334" spans="2:11" hidden="1" x14ac:dyDescent="0.2">
      <c r="B3334" s="88"/>
      <c r="C3334" s="88"/>
      <c r="D3334" s="88"/>
      <c r="E3334" s="88"/>
      <c r="F3334" s="88"/>
      <c r="G3334" s="88"/>
      <c r="H3334" s="88"/>
      <c r="I3334" s="88"/>
      <c r="J3334" s="88"/>
      <c r="K3334" s="88"/>
    </row>
    <row r="3335" spans="2:11" hidden="1" x14ac:dyDescent="0.2">
      <c r="B3335" s="88"/>
      <c r="C3335" s="88"/>
      <c r="D3335" s="88"/>
      <c r="E3335" s="88"/>
      <c r="F3335" s="88"/>
      <c r="G3335" s="88"/>
      <c r="H3335" s="88"/>
      <c r="I3335" s="88"/>
      <c r="J3335" s="88"/>
      <c r="K3335" s="88"/>
    </row>
    <row r="3336" spans="2:11" hidden="1" x14ac:dyDescent="0.2">
      <c r="B3336" s="88"/>
      <c r="C3336" s="88"/>
      <c r="D3336" s="88"/>
      <c r="E3336" s="88"/>
      <c r="F3336" s="88"/>
      <c r="G3336" s="88"/>
      <c r="H3336" s="88"/>
      <c r="I3336" s="88"/>
      <c r="J3336" s="88"/>
      <c r="K3336" s="88"/>
    </row>
    <row r="3337" spans="2:11" hidden="1" x14ac:dyDescent="0.2">
      <c r="B3337" s="88"/>
      <c r="C3337" s="88"/>
      <c r="D3337" s="88"/>
      <c r="E3337" s="88"/>
      <c r="F3337" s="88"/>
      <c r="G3337" s="88"/>
      <c r="H3337" s="88"/>
      <c r="I3337" s="88"/>
      <c r="J3337" s="88"/>
      <c r="K3337" s="88"/>
    </row>
    <row r="3338" spans="2:11" hidden="1" x14ac:dyDescent="0.2">
      <c r="B3338" s="88"/>
      <c r="C3338" s="88"/>
      <c r="D3338" s="88"/>
      <c r="E3338" s="88"/>
      <c r="F3338" s="88"/>
      <c r="G3338" s="88"/>
      <c r="H3338" s="88"/>
      <c r="I3338" s="88"/>
      <c r="J3338" s="88"/>
      <c r="K3338" s="88"/>
    </row>
    <row r="3339" spans="2:11" hidden="1" x14ac:dyDescent="0.2">
      <c r="B3339" s="88"/>
      <c r="C3339" s="88"/>
      <c r="D3339" s="88"/>
      <c r="E3339" s="88"/>
      <c r="F3339" s="88"/>
      <c r="G3339" s="88"/>
      <c r="H3339" s="88"/>
      <c r="I3339" s="88"/>
      <c r="J3339" s="88"/>
      <c r="K3339" s="88"/>
    </row>
    <row r="3340" spans="2:11" hidden="1" x14ac:dyDescent="0.2">
      <c r="B3340" s="88"/>
      <c r="C3340" s="88"/>
      <c r="D3340" s="88"/>
      <c r="E3340" s="88"/>
      <c r="F3340" s="88"/>
      <c r="G3340" s="88"/>
      <c r="H3340" s="88"/>
      <c r="I3340" s="88"/>
      <c r="J3340" s="88"/>
      <c r="K3340" s="88"/>
    </row>
    <row r="3341" spans="2:11" hidden="1" x14ac:dyDescent="0.2">
      <c r="B3341" s="88"/>
      <c r="C3341" s="88"/>
      <c r="D3341" s="88"/>
      <c r="E3341" s="88"/>
      <c r="F3341" s="88"/>
      <c r="G3341" s="88"/>
      <c r="H3341" s="88"/>
      <c r="I3341" s="88"/>
      <c r="J3341" s="88"/>
      <c r="K3341" s="88"/>
    </row>
    <row r="3342" spans="2:11" hidden="1" x14ac:dyDescent="0.2">
      <c r="B3342" s="88"/>
      <c r="C3342" s="88"/>
      <c r="D3342" s="88"/>
      <c r="E3342" s="88"/>
      <c r="F3342" s="88"/>
      <c r="G3342" s="88"/>
      <c r="H3342" s="88"/>
      <c r="I3342" s="88"/>
      <c r="J3342" s="88"/>
      <c r="K3342" s="88"/>
    </row>
    <row r="3343" spans="2:11" hidden="1" x14ac:dyDescent="0.2">
      <c r="B3343" s="88"/>
      <c r="C3343" s="88"/>
      <c r="D3343" s="88"/>
      <c r="E3343" s="88"/>
      <c r="F3343" s="88"/>
      <c r="G3343" s="88"/>
      <c r="H3343" s="88"/>
      <c r="I3343" s="88"/>
      <c r="J3343" s="88"/>
      <c r="K3343" s="88"/>
    </row>
    <row r="3344" spans="2:11" hidden="1" x14ac:dyDescent="0.2">
      <c r="B3344" s="88"/>
      <c r="C3344" s="88"/>
      <c r="D3344" s="88"/>
      <c r="E3344" s="88"/>
      <c r="F3344" s="88"/>
      <c r="G3344" s="88"/>
      <c r="H3344" s="88"/>
      <c r="I3344" s="88"/>
      <c r="J3344" s="88"/>
      <c r="K3344" s="88"/>
    </row>
    <row r="3345" spans="2:11" hidden="1" x14ac:dyDescent="0.2">
      <c r="B3345" s="88"/>
      <c r="C3345" s="88"/>
      <c r="D3345" s="88"/>
      <c r="E3345" s="88"/>
      <c r="F3345" s="88"/>
      <c r="G3345" s="88"/>
      <c r="H3345" s="88"/>
      <c r="I3345" s="88"/>
      <c r="J3345" s="88"/>
      <c r="K3345" s="88"/>
    </row>
    <row r="3346" spans="2:11" hidden="1" x14ac:dyDescent="0.2">
      <c r="B3346" s="88"/>
      <c r="C3346" s="88"/>
      <c r="D3346" s="88"/>
      <c r="E3346" s="88"/>
      <c r="F3346" s="88"/>
      <c r="G3346" s="88"/>
      <c r="H3346" s="88"/>
      <c r="I3346" s="88"/>
      <c r="J3346" s="88"/>
      <c r="K3346" s="88"/>
    </row>
    <row r="3347" spans="2:11" hidden="1" x14ac:dyDescent="0.2">
      <c r="B3347" s="88"/>
      <c r="C3347" s="88"/>
      <c r="D3347" s="88"/>
      <c r="E3347" s="88"/>
      <c r="F3347" s="88"/>
      <c r="G3347" s="88"/>
      <c r="H3347" s="88"/>
      <c r="I3347" s="88"/>
      <c r="J3347" s="88"/>
      <c r="K3347" s="88"/>
    </row>
    <row r="3348" spans="2:11" hidden="1" x14ac:dyDescent="0.2">
      <c r="B3348" s="88"/>
      <c r="C3348" s="88"/>
      <c r="D3348" s="88"/>
      <c r="E3348" s="88"/>
      <c r="F3348" s="88"/>
      <c r="G3348" s="88"/>
      <c r="H3348" s="88"/>
      <c r="I3348" s="88"/>
      <c r="J3348" s="88"/>
      <c r="K3348" s="88"/>
    </row>
    <row r="3349" spans="2:11" hidden="1" x14ac:dyDescent="0.2">
      <c r="B3349" s="88"/>
      <c r="C3349" s="88"/>
      <c r="D3349" s="88"/>
      <c r="E3349" s="88"/>
      <c r="F3349" s="88"/>
      <c r="G3349" s="88"/>
      <c r="H3349" s="88"/>
      <c r="I3349" s="88"/>
      <c r="J3349" s="88"/>
      <c r="K3349" s="88"/>
    </row>
    <row r="3350" spans="2:11" hidden="1" x14ac:dyDescent="0.2">
      <c r="B3350" s="88"/>
      <c r="C3350" s="88"/>
      <c r="D3350" s="88"/>
      <c r="E3350" s="88"/>
      <c r="F3350" s="88"/>
      <c r="G3350" s="88"/>
      <c r="H3350" s="88"/>
      <c r="I3350" s="88"/>
      <c r="J3350" s="88"/>
      <c r="K3350" s="88"/>
    </row>
    <row r="3351" spans="2:11" hidden="1" x14ac:dyDescent="0.2">
      <c r="B3351" s="88"/>
      <c r="C3351" s="88"/>
      <c r="D3351" s="88"/>
      <c r="E3351" s="88"/>
      <c r="F3351" s="88"/>
      <c r="G3351" s="88"/>
      <c r="H3351" s="88"/>
      <c r="I3351" s="88"/>
      <c r="J3351" s="88"/>
      <c r="K3351" s="88"/>
    </row>
    <row r="3352" spans="2:11" hidden="1" x14ac:dyDescent="0.2">
      <c r="B3352" s="88"/>
      <c r="C3352" s="88"/>
      <c r="D3352" s="88"/>
      <c r="E3352" s="88"/>
      <c r="F3352" s="88"/>
      <c r="G3352" s="88"/>
      <c r="H3352" s="88"/>
      <c r="I3352" s="88"/>
      <c r="J3352" s="88"/>
      <c r="K3352" s="88"/>
    </row>
    <row r="3353" spans="2:11" hidden="1" x14ac:dyDescent="0.2">
      <c r="B3353" s="88"/>
      <c r="C3353" s="88"/>
      <c r="D3353" s="88"/>
      <c r="E3353" s="88"/>
      <c r="F3353" s="88"/>
      <c r="G3353" s="88"/>
      <c r="H3353" s="88"/>
      <c r="I3353" s="88"/>
      <c r="J3353" s="88"/>
      <c r="K3353" s="88"/>
    </row>
    <row r="3354" spans="2:11" hidden="1" x14ac:dyDescent="0.2">
      <c r="B3354" s="88"/>
      <c r="C3354" s="88"/>
      <c r="D3354" s="88"/>
      <c r="E3354" s="88"/>
      <c r="F3354" s="88"/>
      <c r="G3354" s="88"/>
      <c r="H3354" s="88"/>
      <c r="I3354" s="88"/>
      <c r="J3354" s="88"/>
      <c r="K3354" s="88"/>
    </row>
    <row r="3355" spans="2:11" hidden="1" x14ac:dyDescent="0.2">
      <c r="B3355" s="88"/>
      <c r="C3355" s="88"/>
      <c r="D3355" s="88"/>
      <c r="E3355" s="88"/>
      <c r="F3355" s="88"/>
      <c r="G3355" s="88"/>
      <c r="H3355" s="88"/>
      <c r="I3355" s="88"/>
      <c r="J3355" s="88"/>
      <c r="K3355" s="88"/>
    </row>
    <row r="3356" spans="2:11" hidden="1" x14ac:dyDescent="0.2">
      <c r="B3356" s="88"/>
      <c r="C3356" s="88"/>
      <c r="D3356" s="88"/>
      <c r="E3356" s="88"/>
      <c r="F3356" s="88"/>
      <c r="G3356" s="88"/>
      <c r="H3356" s="88"/>
      <c r="I3356" s="88"/>
      <c r="J3356" s="88"/>
      <c r="K3356" s="88"/>
    </row>
    <row r="3357" spans="2:11" hidden="1" x14ac:dyDescent="0.2">
      <c r="B3357" s="88"/>
      <c r="C3357" s="88"/>
      <c r="D3357" s="88"/>
      <c r="E3357" s="88"/>
      <c r="F3357" s="88"/>
      <c r="G3357" s="88"/>
      <c r="H3357" s="88"/>
      <c r="I3357" s="88"/>
      <c r="J3357" s="88"/>
      <c r="K3357" s="88"/>
    </row>
    <row r="3358" spans="2:11" hidden="1" x14ac:dyDescent="0.2">
      <c r="B3358" s="88"/>
      <c r="C3358" s="88"/>
      <c r="D3358" s="88"/>
      <c r="E3358" s="88"/>
      <c r="F3358" s="88"/>
      <c r="G3358" s="88"/>
      <c r="H3358" s="88"/>
      <c r="I3358" s="88"/>
      <c r="J3358" s="88"/>
      <c r="K3358" s="88"/>
    </row>
    <row r="3359" spans="2:11" hidden="1" x14ac:dyDescent="0.2">
      <c r="B3359" s="88"/>
      <c r="C3359" s="88"/>
      <c r="D3359" s="88"/>
      <c r="E3359" s="88"/>
      <c r="F3359" s="88"/>
      <c r="G3359" s="88"/>
      <c r="H3359" s="88"/>
      <c r="I3359" s="88"/>
      <c r="J3359" s="88"/>
      <c r="K3359" s="88"/>
    </row>
    <row r="3360" spans="2:11" hidden="1" x14ac:dyDescent="0.2">
      <c r="B3360" s="88"/>
      <c r="C3360" s="88"/>
      <c r="D3360" s="88"/>
      <c r="E3360" s="88"/>
      <c r="F3360" s="88"/>
      <c r="G3360" s="88"/>
      <c r="H3360" s="88"/>
      <c r="I3360" s="88"/>
      <c r="J3360" s="88"/>
      <c r="K3360" s="88"/>
    </row>
    <row r="3361" spans="2:11" hidden="1" x14ac:dyDescent="0.2">
      <c r="B3361" s="88"/>
      <c r="C3361" s="88"/>
      <c r="D3361" s="88"/>
      <c r="E3361" s="88"/>
      <c r="F3361" s="88"/>
      <c r="G3361" s="88"/>
      <c r="H3361" s="88"/>
      <c r="I3361" s="88"/>
      <c r="J3361" s="88"/>
      <c r="K3361" s="88"/>
    </row>
    <row r="3362" spans="2:11" hidden="1" x14ac:dyDescent="0.2">
      <c r="B3362" s="88"/>
      <c r="C3362" s="88"/>
      <c r="D3362" s="88"/>
      <c r="E3362" s="88"/>
      <c r="F3362" s="88"/>
      <c r="G3362" s="88"/>
      <c r="H3362" s="88"/>
      <c r="I3362" s="88"/>
      <c r="J3362" s="88"/>
      <c r="K3362" s="88"/>
    </row>
    <row r="3363" spans="2:11" hidden="1" x14ac:dyDescent="0.2">
      <c r="B3363" s="88"/>
      <c r="C3363" s="88"/>
      <c r="D3363" s="88"/>
      <c r="E3363" s="88"/>
      <c r="F3363" s="88"/>
      <c r="G3363" s="88"/>
      <c r="H3363" s="88"/>
      <c r="I3363" s="88"/>
      <c r="J3363" s="88"/>
      <c r="K3363" s="88"/>
    </row>
    <row r="3364" spans="2:11" hidden="1" x14ac:dyDescent="0.2">
      <c r="B3364" s="88"/>
      <c r="C3364" s="88"/>
      <c r="D3364" s="88"/>
      <c r="E3364" s="88"/>
      <c r="F3364" s="88"/>
      <c r="G3364" s="88"/>
      <c r="H3364" s="88"/>
      <c r="I3364" s="88"/>
      <c r="J3364" s="88"/>
      <c r="K3364" s="88"/>
    </row>
    <row r="3365" spans="2:11" hidden="1" x14ac:dyDescent="0.2">
      <c r="B3365" s="88"/>
      <c r="C3365" s="88"/>
      <c r="D3365" s="88"/>
      <c r="E3365" s="88"/>
      <c r="F3365" s="88"/>
      <c r="G3365" s="88"/>
      <c r="H3365" s="88"/>
      <c r="I3365" s="88"/>
      <c r="J3365" s="88"/>
      <c r="K3365" s="88"/>
    </row>
    <row r="3366" spans="2:11" hidden="1" x14ac:dyDescent="0.2">
      <c r="B3366" s="88"/>
      <c r="C3366" s="88"/>
      <c r="D3366" s="88"/>
      <c r="E3366" s="88"/>
      <c r="F3366" s="88"/>
      <c r="G3366" s="88"/>
      <c r="H3366" s="88"/>
      <c r="I3366" s="88"/>
      <c r="J3366" s="88"/>
      <c r="K3366" s="88"/>
    </row>
    <row r="3367" spans="2:11" hidden="1" x14ac:dyDescent="0.2">
      <c r="B3367" s="88"/>
      <c r="C3367" s="88"/>
      <c r="D3367" s="88"/>
      <c r="E3367" s="88"/>
      <c r="F3367" s="88"/>
      <c r="G3367" s="88"/>
      <c r="H3367" s="88"/>
      <c r="I3367" s="88"/>
      <c r="J3367" s="88"/>
      <c r="K3367" s="88"/>
    </row>
    <row r="3368" spans="2:11" hidden="1" x14ac:dyDescent="0.2">
      <c r="B3368" s="88"/>
      <c r="C3368" s="88"/>
      <c r="D3368" s="88"/>
      <c r="E3368" s="88"/>
      <c r="F3368" s="88"/>
      <c r="G3368" s="88"/>
      <c r="H3368" s="88"/>
      <c r="I3368" s="88"/>
      <c r="J3368" s="88"/>
      <c r="K3368" s="88"/>
    </row>
    <row r="3369" spans="2:11" hidden="1" x14ac:dyDescent="0.2">
      <c r="B3369" s="88"/>
      <c r="C3369" s="88"/>
      <c r="D3369" s="88"/>
      <c r="E3369" s="88"/>
      <c r="F3369" s="88"/>
      <c r="G3369" s="88"/>
      <c r="H3369" s="88"/>
      <c r="I3369" s="88"/>
      <c r="J3369" s="88"/>
      <c r="K3369" s="88"/>
    </row>
    <row r="3370" spans="2:11" hidden="1" x14ac:dyDescent="0.2">
      <c r="B3370" s="88"/>
      <c r="C3370" s="88"/>
      <c r="D3370" s="88"/>
      <c r="E3370" s="88"/>
      <c r="F3370" s="88"/>
      <c r="G3370" s="88"/>
      <c r="H3370" s="88"/>
      <c r="I3370" s="88"/>
      <c r="J3370" s="88"/>
      <c r="K3370" s="88"/>
    </row>
    <row r="3371" spans="2:11" hidden="1" x14ac:dyDescent="0.2">
      <c r="B3371" s="88"/>
      <c r="C3371" s="88"/>
      <c r="D3371" s="88"/>
      <c r="E3371" s="88"/>
      <c r="F3371" s="88"/>
      <c r="G3371" s="88"/>
      <c r="H3371" s="88"/>
      <c r="I3371" s="88"/>
      <c r="J3371" s="88"/>
      <c r="K3371" s="88"/>
    </row>
    <row r="3372" spans="2:11" hidden="1" x14ac:dyDescent="0.2">
      <c r="B3372" s="88"/>
      <c r="C3372" s="88"/>
      <c r="D3372" s="88"/>
      <c r="E3372" s="88"/>
      <c r="F3372" s="88"/>
      <c r="G3372" s="88"/>
      <c r="H3372" s="88"/>
      <c r="I3372" s="88"/>
      <c r="J3372" s="88"/>
      <c r="K3372" s="88"/>
    </row>
    <row r="3373" spans="2:11" hidden="1" x14ac:dyDescent="0.2">
      <c r="B3373" s="88"/>
      <c r="C3373" s="88"/>
      <c r="D3373" s="88"/>
      <c r="E3373" s="88"/>
      <c r="F3373" s="88"/>
      <c r="G3373" s="88"/>
      <c r="H3373" s="88"/>
      <c r="I3373" s="88"/>
      <c r="J3373" s="88"/>
      <c r="K3373" s="88"/>
    </row>
    <row r="3374" spans="2:11" hidden="1" x14ac:dyDescent="0.2">
      <c r="B3374" s="88"/>
      <c r="C3374" s="88"/>
      <c r="D3374" s="88"/>
      <c r="E3374" s="88"/>
      <c r="F3374" s="88"/>
      <c r="G3374" s="88"/>
      <c r="H3374" s="88"/>
      <c r="I3374" s="88"/>
      <c r="J3374" s="88"/>
      <c r="K3374" s="88"/>
    </row>
    <row r="3375" spans="2:11" hidden="1" x14ac:dyDescent="0.2">
      <c r="B3375" s="88"/>
      <c r="C3375" s="88"/>
      <c r="D3375" s="88"/>
      <c r="E3375" s="88"/>
      <c r="F3375" s="88"/>
      <c r="G3375" s="88"/>
      <c r="H3375" s="88"/>
      <c r="I3375" s="88"/>
      <c r="J3375" s="88"/>
      <c r="K3375" s="88"/>
    </row>
    <row r="3376" spans="2:11" hidden="1" x14ac:dyDescent="0.2">
      <c r="B3376" s="88"/>
      <c r="C3376" s="88"/>
      <c r="D3376" s="88"/>
      <c r="E3376" s="88"/>
      <c r="F3376" s="88"/>
      <c r="G3376" s="88"/>
      <c r="H3376" s="88"/>
      <c r="I3376" s="88"/>
      <c r="J3376" s="88"/>
      <c r="K3376" s="88"/>
    </row>
    <row r="3377" spans="2:11" hidden="1" x14ac:dyDescent="0.2">
      <c r="B3377" s="88"/>
      <c r="C3377" s="88"/>
      <c r="D3377" s="88"/>
      <c r="E3377" s="88"/>
      <c r="F3377" s="88"/>
      <c r="G3377" s="88"/>
      <c r="H3377" s="88"/>
      <c r="I3377" s="88"/>
      <c r="J3377" s="88"/>
      <c r="K3377" s="88"/>
    </row>
    <row r="3378" spans="2:11" hidden="1" x14ac:dyDescent="0.2">
      <c r="B3378" s="88"/>
      <c r="C3378" s="88"/>
      <c r="D3378" s="88"/>
      <c r="E3378" s="88"/>
      <c r="F3378" s="88"/>
      <c r="G3378" s="88"/>
      <c r="H3378" s="88"/>
      <c r="I3378" s="88"/>
      <c r="J3378" s="88"/>
      <c r="K3378" s="88"/>
    </row>
    <row r="3379" spans="2:11" hidden="1" x14ac:dyDescent="0.2">
      <c r="B3379" s="88"/>
      <c r="C3379" s="88"/>
      <c r="D3379" s="88"/>
      <c r="E3379" s="88"/>
      <c r="F3379" s="88"/>
      <c r="G3379" s="88"/>
      <c r="H3379" s="88"/>
      <c r="I3379" s="88"/>
      <c r="J3379" s="88"/>
      <c r="K3379" s="88"/>
    </row>
    <row r="3380" spans="2:11" hidden="1" x14ac:dyDescent="0.2">
      <c r="B3380" s="88"/>
      <c r="C3380" s="88"/>
      <c r="D3380" s="88"/>
      <c r="E3380" s="88"/>
      <c r="F3380" s="88"/>
      <c r="G3380" s="88"/>
      <c r="H3380" s="88"/>
      <c r="I3380" s="88"/>
      <c r="J3380" s="88"/>
      <c r="K3380" s="88"/>
    </row>
    <row r="3381" spans="2:11" hidden="1" x14ac:dyDescent="0.2">
      <c r="B3381" s="88"/>
      <c r="C3381" s="88"/>
      <c r="D3381" s="88"/>
      <c r="E3381" s="88"/>
      <c r="F3381" s="88"/>
      <c r="G3381" s="88"/>
      <c r="H3381" s="88"/>
      <c r="I3381" s="88"/>
      <c r="J3381" s="88"/>
      <c r="K3381" s="88"/>
    </row>
    <row r="3382" spans="2:11" hidden="1" x14ac:dyDescent="0.2">
      <c r="B3382" s="88"/>
      <c r="C3382" s="88"/>
      <c r="D3382" s="88"/>
      <c r="E3382" s="88"/>
      <c r="F3382" s="88"/>
      <c r="G3382" s="88"/>
      <c r="H3382" s="88"/>
      <c r="I3382" s="88"/>
      <c r="J3382" s="88"/>
      <c r="K3382" s="88"/>
    </row>
    <row r="3383" spans="2:11" hidden="1" x14ac:dyDescent="0.2">
      <c r="B3383" s="88"/>
      <c r="C3383" s="88"/>
      <c r="D3383" s="88"/>
      <c r="E3383" s="88"/>
      <c r="F3383" s="88"/>
      <c r="G3383" s="88"/>
      <c r="H3383" s="88"/>
      <c r="I3383" s="88"/>
      <c r="J3383" s="88"/>
      <c r="K3383" s="88"/>
    </row>
    <row r="3384" spans="2:11" hidden="1" x14ac:dyDescent="0.2">
      <c r="B3384" s="88"/>
      <c r="C3384" s="88"/>
      <c r="D3384" s="88"/>
      <c r="E3384" s="88"/>
      <c r="F3384" s="88"/>
      <c r="G3384" s="88"/>
      <c r="H3384" s="88"/>
      <c r="I3384" s="88"/>
      <c r="J3384" s="88"/>
      <c r="K3384" s="88"/>
    </row>
    <row r="3385" spans="2:11" hidden="1" x14ac:dyDescent="0.2">
      <c r="B3385" s="88"/>
      <c r="C3385" s="88"/>
      <c r="D3385" s="88"/>
      <c r="E3385" s="88"/>
      <c r="F3385" s="88"/>
      <c r="G3385" s="88"/>
      <c r="H3385" s="88"/>
      <c r="I3385" s="88"/>
      <c r="J3385" s="88"/>
      <c r="K3385" s="88"/>
    </row>
    <row r="3386" spans="2:11" hidden="1" x14ac:dyDescent="0.2">
      <c r="B3386" s="88"/>
      <c r="C3386" s="88"/>
      <c r="D3386" s="88"/>
      <c r="E3386" s="88"/>
      <c r="F3386" s="88"/>
      <c r="G3386" s="88"/>
      <c r="H3386" s="88"/>
      <c r="I3386" s="88"/>
      <c r="J3386" s="88"/>
      <c r="K3386" s="88"/>
    </row>
    <row r="3387" spans="2:11" hidden="1" x14ac:dyDescent="0.2">
      <c r="B3387" s="88"/>
      <c r="C3387" s="88"/>
      <c r="D3387" s="88"/>
      <c r="E3387" s="88"/>
      <c r="F3387" s="88"/>
      <c r="G3387" s="88"/>
      <c r="H3387" s="88"/>
      <c r="I3387" s="88"/>
      <c r="J3387" s="88"/>
      <c r="K3387" s="88"/>
    </row>
    <row r="3388" spans="2:11" hidden="1" x14ac:dyDescent="0.2">
      <c r="B3388" s="88"/>
      <c r="C3388" s="88"/>
      <c r="D3388" s="88"/>
      <c r="E3388" s="88"/>
      <c r="F3388" s="88"/>
      <c r="G3388" s="88"/>
      <c r="H3388" s="88"/>
      <c r="I3388" s="88"/>
      <c r="J3388" s="88"/>
      <c r="K3388" s="88"/>
    </row>
    <row r="3389" spans="2:11" hidden="1" x14ac:dyDescent="0.2">
      <c r="B3389" s="88"/>
      <c r="C3389" s="88"/>
      <c r="D3389" s="88"/>
      <c r="E3389" s="88"/>
      <c r="F3389" s="88"/>
      <c r="G3389" s="88"/>
      <c r="H3389" s="88"/>
      <c r="I3389" s="88"/>
      <c r="J3389" s="88"/>
      <c r="K3389" s="88"/>
    </row>
    <row r="3390" spans="2:11" hidden="1" x14ac:dyDescent="0.2">
      <c r="B3390" s="88"/>
      <c r="C3390" s="88"/>
      <c r="D3390" s="88"/>
      <c r="E3390" s="88"/>
      <c r="F3390" s="88"/>
      <c r="G3390" s="88"/>
      <c r="H3390" s="88"/>
      <c r="I3390" s="88"/>
      <c r="J3390" s="88"/>
      <c r="K3390" s="88"/>
    </row>
    <row r="3391" spans="2:11" hidden="1" x14ac:dyDescent="0.2">
      <c r="B3391" s="88"/>
      <c r="C3391" s="88"/>
      <c r="D3391" s="88"/>
      <c r="E3391" s="88"/>
      <c r="F3391" s="88"/>
      <c r="G3391" s="88"/>
      <c r="H3391" s="88"/>
      <c r="I3391" s="88"/>
      <c r="J3391" s="88"/>
      <c r="K3391" s="88"/>
    </row>
    <row r="3392" spans="2:11" hidden="1" x14ac:dyDescent="0.2">
      <c r="B3392" s="88"/>
      <c r="C3392" s="88"/>
      <c r="D3392" s="88"/>
      <c r="E3392" s="88"/>
      <c r="F3392" s="88"/>
      <c r="G3392" s="88"/>
      <c r="H3392" s="88"/>
      <c r="I3392" s="88"/>
      <c r="J3392" s="88"/>
      <c r="K3392" s="88"/>
    </row>
    <row r="3393" spans="2:11" hidden="1" x14ac:dyDescent="0.2">
      <c r="B3393" s="88"/>
      <c r="C3393" s="88"/>
      <c r="D3393" s="88"/>
      <c r="E3393" s="88"/>
      <c r="F3393" s="88"/>
      <c r="G3393" s="88"/>
      <c r="H3393" s="88"/>
      <c r="I3393" s="88"/>
      <c r="J3393" s="88"/>
      <c r="K3393" s="88"/>
    </row>
    <row r="3394" spans="2:11" hidden="1" x14ac:dyDescent="0.2">
      <c r="B3394" s="88"/>
      <c r="C3394" s="88"/>
      <c r="D3394" s="88"/>
      <c r="E3394" s="88"/>
      <c r="F3394" s="88"/>
      <c r="G3394" s="88"/>
      <c r="H3394" s="88"/>
      <c r="I3394" s="88"/>
      <c r="J3394" s="88"/>
      <c r="K3394" s="88"/>
    </row>
    <row r="3395" spans="2:11" hidden="1" x14ac:dyDescent="0.2">
      <c r="B3395" s="88"/>
      <c r="C3395" s="88"/>
      <c r="D3395" s="88"/>
      <c r="E3395" s="88"/>
      <c r="F3395" s="88"/>
      <c r="G3395" s="88"/>
      <c r="H3395" s="88"/>
      <c r="I3395" s="88"/>
      <c r="J3395" s="88"/>
      <c r="K3395" s="88"/>
    </row>
    <row r="3396" spans="2:11" hidden="1" x14ac:dyDescent="0.2">
      <c r="B3396" s="88"/>
      <c r="C3396" s="88"/>
      <c r="D3396" s="88"/>
      <c r="E3396" s="88"/>
      <c r="F3396" s="88"/>
      <c r="G3396" s="88"/>
      <c r="H3396" s="88"/>
      <c r="I3396" s="88"/>
      <c r="J3396" s="88"/>
      <c r="K3396" s="88"/>
    </row>
    <row r="3397" spans="2:11" hidden="1" x14ac:dyDescent="0.2">
      <c r="B3397" s="88"/>
      <c r="C3397" s="88"/>
      <c r="D3397" s="88"/>
      <c r="E3397" s="88"/>
      <c r="F3397" s="88"/>
      <c r="G3397" s="88"/>
      <c r="H3397" s="88"/>
      <c r="I3397" s="88"/>
      <c r="J3397" s="88"/>
      <c r="K3397" s="88"/>
    </row>
    <row r="3398" spans="2:11" hidden="1" x14ac:dyDescent="0.2">
      <c r="B3398" s="88"/>
      <c r="C3398" s="88"/>
      <c r="D3398" s="88"/>
      <c r="E3398" s="88"/>
      <c r="F3398" s="88"/>
      <c r="G3398" s="88"/>
      <c r="H3398" s="88"/>
      <c r="I3398" s="88"/>
      <c r="J3398" s="88"/>
      <c r="K3398" s="88"/>
    </row>
    <row r="3399" spans="2:11" hidden="1" x14ac:dyDescent="0.2">
      <c r="B3399" s="88"/>
      <c r="C3399" s="88"/>
      <c r="D3399" s="88"/>
      <c r="E3399" s="88"/>
      <c r="F3399" s="88"/>
      <c r="G3399" s="88"/>
      <c r="H3399" s="88"/>
      <c r="I3399" s="88"/>
      <c r="J3399" s="88"/>
      <c r="K3399" s="88"/>
    </row>
    <row r="3400" spans="2:11" hidden="1" x14ac:dyDescent="0.2">
      <c r="B3400" s="88"/>
      <c r="C3400" s="88"/>
      <c r="D3400" s="88"/>
      <c r="E3400" s="88"/>
      <c r="F3400" s="88"/>
      <c r="G3400" s="88"/>
      <c r="H3400" s="88"/>
      <c r="I3400" s="88"/>
      <c r="J3400" s="88"/>
      <c r="K3400" s="88"/>
    </row>
    <row r="3401" spans="2:11" hidden="1" x14ac:dyDescent="0.2">
      <c r="B3401" s="88"/>
      <c r="C3401" s="88"/>
      <c r="D3401" s="88"/>
      <c r="E3401" s="88"/>
      <c r="F3401" s="88"/>
      <c r="G3401" s="88"/>
      <c r="H3401" s="88"/>
      <c r="I3401" s="88"/>
      <c r="J3401" s="88"/>
      <c r="K3401" s="88"/>
    </row>
    <row r="3402" spans="2:11" hidden="1" x14ac:dyDescent="0.2">
      <c r="B3402" s="88"/>
      <c r="C3402" s="88"/>
      <c r="D3402" s="88"/>
      <c r="E3402" s="88"/>
      <c r="F3402" s="88"/>
      <c r="G3402" s="88"/>
      <c r="H3402" s="88"/>
      <c r="I3402" s="88"/>
      <c r="J3402" s="88"/>
      <c r="K3402" s="88"/>
    </row>
    <row r="3403" spans="2:11" hidden="1" x14ac:dyDescent="0.2">
      <c r="B3403" s="88"/>
      <c r="C3403" s="88"/>
      <c r="D3403" s="88"/>
      <c r="E3403" s="88"/>
      <c r="F3403" s="88"/>
      <c r="G3403" s="88"/>
      <c r="H3403" s="88"/>
      <c r="I3403" s="88"/>
      <c r="J3403" s="88"/>
      <c r="K3403" s="88"/>
    </row>
    <row r="3404" spans="2:11" hidden="1" x14ac:dyDescent="0.2">
      <c r="B3404" s="88"/>
      <c r="C3404" s="88"/>
      <c r="D3404" s="88"/>
      <c r="E3404" s="88"/>
      <c r="F3404" s="88"/>
      <c r="G3404" s="88"/>
      <c r="H3404" s="88"/>
      <c r="I3404" s="88"/>
      <c r="J3404" s="88"/>
      <c r="K3404" s="88"/>
    </row>
    <row r="3405" spans="2:11" hidden="1" x14ac:dyDescent="0.2">
      <c r="B3405" s="88"/>
      <c r="C3405" s="88"/>
      <c r="D3405" s="88"/>
      <c r="E3405" s="88"/>
      <c r="F3405" s="88"/>
      <c r="G3405" s="88"/>
      <c r="H3405" s="88"/>
      <c r="I3405" s="88"/>
      <c r="J3405" s="88"/>
      <c r="K3405" s="88"/>
    </row>
    <row r="3406" spans="2:11" hidden="1" x14ac:dyDescent="0.2">
      <c r="B3406" s="88"/>
      <c r="C3406" s="88"/>
      <c r="D3406" s="88"/>
      <c r="E3406" s="88"/>
      <c r="F3406" s="88"/>
      <c r="G3406" s="88"/>
      <c r="H3406" s="88"/>
      <c r="I3406" s="88"/>
      <c r="J3406" s="88"/>
      <c r="K3406" s="88"/>
    </row>
    <row r="3407" spans="2:11" hidden="1" x14ac:dyDescent="0.2">
      <c r="B3407" s="88"/>
      <c r="C3407" s="88"/>
      <c r="D3407" s="88"/>
      <c r="E3407" s="88"/>
      <c r="F3407" s="88"/>
      <c r="G3407" s="88"/>
      <c r="H3407" s="88"/>
      <c r="I3407" s="88"/>
      <c r="J3407" s="88"/>
      <c r="K3407" s="88"/>
    </row>
    <row r="3408" spans="2:11" hidden="1" x14ac:dyDescent="0.2">
      <c r="B3408" s="88"/>
      <c r="C3408" s="88"/>
      <c r="D3408" s="88"/>
      <c r="E3408" s="88"/>
      <c r="F3408" s="88"/>
      <c r="G3408" s="88"/>
      <c r="H3408" s="88"/>
      <c r="I3408" s="88"/>
      <c r="J3408" s="88"/>
      <c r="K3408" s="88"/>
    </row>
    <row r="3409" spans="2:11" hidden="1" x14ac:dyDescent="0.2">
      <c r="B3409" s="88"/>
      <c r="C3409" s="88"/>
      <c r="D3409" s="88"/>
      <c r="E3409" s="88"/>
      <c r="F3409" s="88"/>
      <c r="G3409" s="88"/>
      <c r="H3409" s="88"/>
      <c r="I3409" s="88"/>
      <c r="J3409" s="88"/>
      <c r="K3409" s="88"/>
    </row>
    <row r="3410" spans="2:11" hidden="1" x14ac:dyDescent="0.2">
      <c r="B3410" s="88"/>
      <c r="C3410" s="88"/>
      <c r="D3410" s="88"/>
      <c r="E3410" s="88"/>
      <c r="F3410" s="88"/>
      <c r="G3410" s="88"/>
      <c r="H3410" s="88"/>
      <c r="I3410" s="88"/>
      <c r="J3410" s="88"/>
      <c r="K3410" s="88"/>
    </row>
    <row r="3411" spans="2:11" hidden="1" x14ac:dyDescent="0.2">
      <c r="B3411" s="88"/>
      <c r="C3411" s="88"/>
      <c r="D3411" s="88"/>
      <c r="E3411" s="88"/>
      <c r="F3411" s="88"/>
      <c r="G3411" s="88"/>
      <c r="H3411" s="88"/>
      <c r="I3411" s="88"/>
      <c r="J3411" s="88"/>
      <c r="K3411" s="88"/>
    </row>
    <row r="3412" spans="2:11" hidden="1" x14ac:dyDescent="0.2">
      <c r="B3412" s="88"/>
      <c r="C3412" s="88"/>
      <c r="D3412" s="88"/>
      <c r="E3412" s="88"/>
      <c r="F3412" s="88"/>
      <c r="G3412" s="88"/>
      <c r="H3412" s="88"/>
      <c r="I3412" s="88"/>
      <c r="J3412" s="88"/>
      <c r="K3412" s="88"/>
    </row>
    <row r="3413" spans="2:11" hidden="1" x14ac:dyDescent="0.2">
      <c r="B3413" s="88"/>
      <c r="C3413" s="88"/>
      <c r="D3413" s="88"/>
      <c r="E3413" s="88"/>
      <c r="F3413" s="88"/>
      <c r="G3413" s="88"/>
      <c r="H3413" s="88"/>
      <c r="I3413" s="88"/>
      <c r="J3413" s="88"/>
      <c r="K3413" s="88"/>
    </row>
    <row r="3414" spans="2:11" hidden="1" x14ac:dyDescent="0.2">
      <c r="B3414" s="88"/>
      <c r="C3414" s="88"/>
      <c r="D3414" s="88"/>
      <c r="E3414" s="88"/>
      <c r="F3414" s="88"/>
      <c r="G3414" s="88"/>
      <c r="H3414" s="88"/>
      <c r="I3414" s="88"/>
      <c r="J3414" s="88"/>
      <c r="K3414" s="88"/>
    </row>
    <row r="3415" spans="2:11" hidden="1" x14ac:dyDescent="0.2">
      <c r="B3415" s="88"/>
      <c r="C3415" s="88"/>
      <c r="D3415" s="88"/>
      <c r="E3415" s="88"/>
      <c r="F3415" s="88"/>
      <c r="G3415" s="88"/>
      <c r="H3415" s="88"/>
      <c r="I3415" s="88"/>
      <c r="J3415" s="88"/>
      <c r="K3415" s="88"/>
    </row>
    <row r="3416" spans="2:11" hidden="1" x14ac:dyDescent="0.2">
      <c r="B3416" s="88"/>
      <c r="C3416" s="88"/>
      <c r="D3416" s="88"/>
      <c r="E3416" s="88"/>
      <c r="F3416" s="88"/>
      <c r="G3416" s="88"/>
      <c r="H3416" s="88"/>
      <c r="I3416" s="88"/>
      <c r="J3416" s="88"/>
      <c r="K3416" s="88"/>
    </row>
    <row r="3417" spans="2:11" hidden="1" x14ac:dyDescent="0.2">
      <c r="B3417" s="88"/>
      <c r="C3417" s="88"/>
      <c r="D3417" s="88"/>
      <c r="E3417" s="88"/>
      <c r="F3417" s="88"/>
      <c r="G3417" s="88"/>
      <c r="H3417" s="88"/>
      <c r="I3417" s="88"/>
      <c r="J3417" s="88"/>
      <c r="K3417" s="88"/>
    </row>
    <row r="3418" spans="2:11" hidden="1" x14ac:dyDescent="0.2">
      <c r="B3418" s="88"/>
      <c r="C3418" s="88"/>
      <c r="D3418" s="88"/>
      <c r="E3418" s="88"/>
      <c r="F3418" s="88"/>
      <c r="G3418" s="88"/>
      <c r="H3418" s="88"/>
      <c r="I3418" s="88"/>
      <c r="J3418" s="88"/>
      <c r="K3418" s="88"/>
    </row>
    <row r="3419" spans="2:11" hidden="1" x14ac:dyDescent="0.2">
      <c r="B3419" s="88"/>
      <c r="C3419" s="88"/>
      <c r="D3419" s="88"/>
      <c r="E3419" s="88"/>
      <c r="F3419" s="88"/>
      <c r="G3419" s="88"/>
      <c r="H3419" s="88"/>
      <c r="I3419" s="88"/>
      <c r="J3419" s="88"/>
      <c r="K3419" s="88"/>
    </row>
    <row r="3420" spans="2:11" hidden="1" x14ac:dyDescent="0.2">
      <c r="B3420" s="88"/>
      <c r="C3420" s="88"/>
      <c r="D3420" s="88"/>
      <c r="E3420" s="88"/>
      <c r="F3420" s="88"/>
      <c r="G3420" s="88"/>
      <c r="H3420" s="88"/>
      <c r="I3420" s="88"/>
      <c r="J3420" s="88"/>
      <c r="K3420" s="88"/>
    </row>
    <row r="3421" spans="2:11" hidden="1" x14ac:dyDescent="0.2">
      <c r="B3421" s="88"/>
      <c r="C3421" s="88"/>
      <c r="D3421" s="88"/>
      <c r="E3421" s="88"/>
      <c r="F3421" s="88"/>
      <c r="G3421" s="88"/>
      <c r="H3421" s="88"/>
      <c r="I3421" s="88"/>
      <c r="J3421" s="88"/>
      <c r="K3421" s="88"/>
    </row>
    <row r="3422" spans="2:11" hidden="1" x14ac:dyDescent="0.2">
      <c r="B3422" s="88"/>
      <c r="C3422" s="88"/>
      <c r="D3422" s="88"/>
      <c r="E3422" s="88"/>
      <c r="F3422" s="88"/>
      <c r="G3422" s="88"/>
      <c r="H3422" s="88"/>
      <c r="I3422" s="88"/>
      <c r="J3422" s="88"/>
      <c r="K3422" s="88"/>
    </row>
    <row r="3423" spans="2:11" hidden="1" x14ac:dyDescent="0.2">
      <c r="B3423" s="88"/>
      <c r="C3423" s="88"/>
      <c r="D3423" s="88"/>
      <c r="E3423" s="88"/>
      <c r="F3423" s="88"/>
      <c r="G3423" s="88"/>
      <c r="H3423" s="88"/>
      <c r="I3423" s="88"/>
      <c r="J3423" s="88"/>
      <c r="K3423" s="88"/>
    </row>
    <row r="3424" spans="2:11" hidden="1" x14ac:dyDescent="0.2">
      <c r="B3424" s="88"/>
      <c r="C3424" s="88"/>
      <c r="D3424" s="88"/>
      <c r="E3424" s="88"/>
      <c r="F3424" s="88"/>
      <c r="G3424" s="88"/>
      <c r="H3424" s="88"/>
      <c r="I3424" s="88"/>
      <c r="J3424" s="88"/>
      <c r="K3424" s="88"/>
    </row>
    <row r="3425" spans="2:11" hidden="1" x14ac:dyDescent="0.2">
      <c r="B3425" s="88"/>
      <c r="C3425" s="88"/>
      <c r="D3425" s="88"/>
      <c r="E3425" s="88"/>
      <c r="F3425" s="88"/>
      <c r="G3425" s="88"/>
      <c r="H3425" s="88"/>
      <c r="I3425" s="88"/>
      <c r="J3425" s="88"/>
      <c r="K3425" s="88"/>
    </row>
    <row r="3426" spans="2:11" hidden="1" x14ac:dyDescent="0.2">
      <c r="B3426" s="88"/>
      <c r="C3426" s="88"/>
      <c r="D3426" s="88"/>
      <c r="E3426" s="88"/>
      <c r="F3426" s="88"/>
      <c r="G3426" s="88"/>
      <c r="H3426" s="88"/>
      <c r="I3426" s="88"/>
      <c r="J3426" s="88"/>
      <c r="K3426" s="88"/>
    </row>
    <row r="3427" spans="2:11" hidden="1" x14ac:dyDescent="0.2">
      <c r="B3427" s="88"/>
      <c r="C3427" s="88"/>
      <c r="D3427" s="88"/>
      <c r="E3427" s="88"/>
      <c r="F3427" s="88"/>
      <c r="G3427" s="88"/>
      <c r="H3427" s="88"/>
      <c r="I3427" s="88"/>
      <c r="J3427" s="88"/>
      <c r="K3427" s="88"/>
    </row>
    <row r="3428" spans="2:11" hidden="1" x14ac:dyDescent="0.2">
      <c r="B3428" s="88"/>
      <c r="C3428" s="88"/>
      <c r="D3428" s="88"/>
      <c r="E3428" s="88"/>
      <c r="F3428" s="88"/>
      <c r="G3428" s="88"/>
      <c r="H3428" s="88"/>
      <c r="I3428" s="88"/>
      <c r="J3428" s="88"/>
      <c r="K3428" s="88"/>
    </row>
    <row r="3429" spans="2:11" hidden="1" x14ac:dyDescent="0.2">
      <c r="B3429" s="88"/>
      <c r="C3429" s="88"/>
      <c r="D3429" s="88"/>
      <c r="E3429" s="88"/>
      <c r="F3429" s="88"/>
      <c r="G3429" s="88"/>
      <c r="H3429" s="88"/>
      <c r="I3429" s="88"/>
      <c r="J3429" s="88"/>
      <c r="K3429" s="88"/>
    </row>
    <row r="3430" spans="2:11" hidden="1" x14ac:dyDescent="0.2">
      <c r="B3430" s="88"/>
      <c r="C3430" s="88"/>
      <c r="D3430" s="88"/>
      <c r="E3430" s="88"/>
      <c r="F3430" s="88"/>
      <c r="G3430" s="88"/>
      <c r="H3430" s="88"/>
      <c r="I3430" s="88"/>
      <c r="J3430" s="88"/>
      <c r="K3430" s="88"/>
    </row>
    <row r="3431" spans="2:11" hidden="1" x14ac:dyDescent="0.2">
      <c r="B3431" s="88"/>
      <c r="C3431" s="88"/>
      <c r="D3431" s="88"/>
      <c r="E3431" s="88"/>
      <c r="F3431" s="88"/>
      <c r="G3431" s="88"/>
      <c r="H3431" s="88"/>
      <c r="I3431" s="88"/>
      <c r="J3431" s="88"/>
      <c r="K3431" s="88"/>
    </row>
    <row r="3432" spans="2:11" hidden="1" x14ac:dyDescent="0.2">
      <c r="B3432" s="88"/>
      <c r="C3432" s="88"/>
      <c r="D3432" s="88"/>
      <c r="E3432" s="88"/>
      <c r="F3432" s="88"/>
      <c r="G3432" s="88"/>
      <c r="H3432" s="88"/>
      <c r="I3432" s="88"/>
      <c r="J3432" s="88"/>
      <c r="K3432" s="88"/>
    </row>
    <row r="3433" spans="2:11" hidden="1" x14ac:dyDescent="0.2">
      <c r="B3433" s="88"/>
      <c r="C3433" s="88"/>
      <c r="D3433" s="88"/>
      <c r="E3433" s="88"/>
      <c r="F3433" s="88"/>
      <c r="G3433" s="88"/>
      <c r="H3433" s="88"/>
      <c r="I3433" s="88"/>
      <c r="J3433" s="88"/>
      <c r="K3433" s="88"/>
    </row>
    <row r="3434" spans="2:11" hidden="1" x14ac:dyDescent="0.2">
      <c r="B3434" s="88"/>
      <c r="C3434" s="88"/>
      <c r="D3434" s="88"/>
      <c r="E3434" s="88"/>
      <c r="F3434" s="88"/>
      <c r="G3434" s="88"/>
      <c r="H3434" s="88"/>
      <c r="I3434" s="88"/>
      <c r="J3434" s="88"/>
      <c r="K3434" s="88"/>
    </row>
    <row r="3435" spans="2:11" hidden="1" x14ac:dyDescent="0.2">
      <c r="B3435" s="88"/>
      <c r="C3435" s="88"/>
      <c r="D3435" s="88"/>
      <c r="E3435" s="88"/>
      <c r="F3435" s="88"/>
      <c r="G3435" s="88"/>
      <c r="H3435" s="88"/>
      <c r="I3435" s="88"/>
      <c r="J3435" s="88"/>
      <c r="K3435" s="88"/>
    </row>
    <row r="3436" spans="2:11" hidden="1" x14ac:dyDescent="0.2">
      <c r="B3436" s="88"/>
      <c r="C3436" s="88"/>
      <c r="D3436" s="88"/>
      <c r="E3436" s="88"/>
      <c r="F3436" s="88"/>
      <c r="G3436" s="88"/>
      <c r="H3436" s="88"/>
      <c r="I3436" s="88"/>
      <c r="J3436" s="88"/>
      <c r="K3436" s="88"/>
    </row>
    <row r="3437" spans="2:11" hidden="1" x14ac:dyDescent="0.2">
      <c r="B3437" s="88"/>
      <c r="C3437" s="88"/>
      <c r="D3437" s="88"/>
      <c r="E3437" s="88"/>
      <c r="F3437" s="88"/>
      <c r="G3437" s="88"/>
      <c r="H3437" s="88"/>
      <c r="I3437" s="88"/>
      <c r="J3437" s="88"/>
      <c r="K3437" s="88"/>
    </row>
    <row r="3438" spans="2:11" hidden="1" x14ac:dyDescent="0.2">
      <c r="B3438" s="88"/>
      <c r="C3438" s="88"/>
      <c r="D3438" s="88"/>
      <c r="E3438" s="88"/>
      <c r="F3438" s="88"/>
      <c r="G3438" s="88"/>
      <c r="H3438" s="88"/>
      <c r="I3438" s="88"/>
      <c r="J3438" s="88"/>
      <c r="K3438" s="88"/>
    </row>
    <row r="3439" spans="2:11" hidden="1" x14ac:dyDescent="0.2">
      <c r="B3439" s="88"/>
      <c r="C3439" s="88"/>
      <c r="D3439" s="88"/>
      <c r="E3439" s="88"/>
      <c r="F3439" s="88"/>
      <c r="G3439" s="88"/>
      <c r="H3439" s="88"/>
      <c r="I3439" s="88"/>
      <c r="J3439" s="88"/>
      <c r="K3439" s="88"/>
    </row>
    <row r="3440" spans="2:11" hidden="1" x14ac:dyDescent="0.2">
      <c r="B3440" s="88"/>
      <c r="C3440" s="88"/>
      <c r="D3440" s="88"/>
      <c r="E3440" s="88"/>
      <c r="F3440" s="88"/>
      <c r="G3440" s="88"/>
      <c r="H3440" s="88"/>
      <c r="I3440" s="88"/>
      <c r="J3440" s="88"/>
      <c r="K3440" s="88"/>
    </row>
    <row r="3441" spans="2:11" hidden="1" x14ac:dyDescent="0.2">
      <c r="B3441" s="88"/>
      <c r="C3441" s="88"/>
      <c r="D3441" s="88"/>
      <c r="E3441" s="88"/>
      <c r="F3441" s="88"/>
      <c r="G3441" s="88"/>
      <c r="H3441" s="88"/>
      <c r="I3441" s="88"/>
      <c r="J3441" s="88"/>
      <c r="K3441" s="88"/>
    </row>
    <row r="3442" spans="2:11" hidden="1" x14ac:dyDescent="0.2">
      <c r="B3442" s="88"/>
      <c r="C3442" s="88"/>
      <c r="D3442" s="88"/>
      <c r="E3442" s="88"/>
      <c r="F3442" s="88"/>
      <c r="G3442" s="88"/>
      <c r="H3442" s="88"/>
      <c r="I3442" s="88"/>
      <c r="J3442" s="88"/>
      <c r="K3442" s="88"/>
    </row>
    <row r="3443" spans="2:11" hidden="1" x14ac:dyDescent="0.2">
      <c r="B3443" s="88"/>
      <c r="C3443" s="88"/>
      <c r="D3443" s="88"/>
      <c r="E3443" s="88"/>
      <c r="F3443" s="88"/>
      <c r="G3443" s="88"/>
      <c r="H3443" s="88"/>
      <c r="I3443" s="88"/>
      <c r="J3443" s="88"/>
      <c r="K3443" s="88"/>
    </row>
    <row r="3444" spans="2:11" hidden="1" x14ac:dyDescent="0.2">
      <c r="B3444" s="88"/>
      <c r="C3444" s="88"/>
      <c r="D3444" s="88"/>
      <c r="E3444" s="88"/>
      <c r="F3444" s="88"/>
      <c r="G3444" s="88"/>
      <c r="H3444" s="88"/>
      <c r="I3444" s="88"/>
      <c r="J3444" s="88"/>
      <c r="K3444" s="88"/>
    </row>
    <row r="3445" spans="2:11" hidden="1" x14ac:dyDescent="0.2">
      <c r="B3445" s="88"/>
      <c r="C3445" s="88"/>
      <c r="D3445" s="88"/>
      <c r="E3445" s="88"/>
      <c r="F3445" s="88"/>
      <c r="G3445" s="88"/>
      <c r="H3445" s="88"/>
      <c r="I3445" s="88"/>
      <c r="J3445" s="88"/>
      <c r="K3445" s="88"/>
    </row>
    <row r="3446" spans="2:11" hidden="1" x14ac:dyDescent="0.2">
      <c r="B3446" s="88"/>
      <c r="C3446" s="88"/>
      <c r="D3446" s="88"/>
      <c r="E3446" s="88"/>
      <c r="F3446" s="88"/>
      <c r="G3446" s="88"/>
      <c r="H3446" s="88"/>
      <c r="I3446" s="88"/>
      <c r="J3446" s="88"/>
      <c r="K3446" s="88"/>
    </row>
    <row r="3447" spans="2:11" hidden="1" x14ac:dyDescent="0.2">
      <c r="B3447" s="88"/>
      <c r="C3447" s="88"/>
      <c r="D3447" s="88"/>
      <c r="E3447" s="88"/>
      <c r="F3447" s="88"/>
      <c r="G3447" s="88"/>
      <c r="H3447" s="88"/>
      <c r="I3447" s="88"/>
      <c r="J3447" s="88"/>
      <c r="K3447" s="88"/>
    </row>
    <row r="3448" spans="2:11" hidden="1" x14ac:dyDescent="0.2">
      <c r="B3448" s="88"/>
      <c r="C3448" s="88"/>
      <c r="D3448" s="88"/>
      <c r="E3448" s="88"/>
      <c r="F3448" s="88"/>
      <c r="G3448" s="88"/>
      <c r="H3448" s="88"/>
      <c r="I3448" s="88"/>
      <c r="J3448" s="88"/>
      <c r="K3448" s="88"/>
    </row>
    <row r="3449" spans="2:11" hidden="1" x14ac:dyDescent="0.2">
      <c r="B3449" s="88"/>
      <c r="C3449" s="88"/>
      <c r="D3449" s="88"/>
      <c r="E3449" s="88"/>
      <c r="F3449" s="88"/>
      <c r="G3449" s="88"/>
      <c r="H3449" s="88"/>
      <c r="I3449" s="88"/>
      <c r="J3449" s="88"/>
      <c r="K3449" s="88"/>
    </row>
    <row r="3450" spans="2:11" hidden="1" x14ac:dyDescent="0.2">
      <c r="B3450" s="88"/>
      <c r="C3450" s="88"/>
      <c r="D3450" s="88"/>
      <c r="E3450" s="88"/>
      <c r="F3450" s="88"/>
      <c r="G3450" s="88"/>
      <c r="H3450" s="88"/>
      <c r="I3450" s="88"/>
      <c r="J3450" s="88"/>
      <c r="K3450" s="88"/>
    </row>
    <row r="3451" spans="2:11" hidden="1" x14ac:dyDescent="0.2">
      <c r="B3451" s="88"/>
      <c r="C3451" s="88"/>
      <c r="D3451" s="88"/>
      <c r="E3451" s="88"/>
      <c r="F3451" s="88"/>
      <c r="G3451" s="88"/>
      <c r="H3451" s="88"/>
      <c r="I3451" s="88"/>
      <c r="J3451" s="88"/>
      <c r="K3451" s="88"/>
    </row>
    <row r="3452" spans="2:11" hidden="1" x14ac:dyDescent="0.2">
      <c r="B3452" s="88"/>
      <c r="C3452" s="88"/>
      <c r="D3452" s="88"/>
      <c r="E3452" s="88"/>
      <c r="F3452" s="88"/>
      <c r="G3452" s="88"/>
      <c r="H3452" s="88"/>
      <c r="I3452" s="88"/>
      <c r="J3452" s="88"/>
      <c r="K3452" s="88"/>
    </row>
    <row r="3453" spans="2:11" hidden="1" x14ac:dyDescent="0.2">
      <c r="B3453" s="88"/>
      <c r="C3453" s="88"/>
      <c r="D3453" s="88"/>
      <c r="E3453" s="88"/>
      <c r="F3453" s="88"/>
      <c r="G3453" s="88"/>
      <c r="H3453" s="88"/>
      <c r="I3453" s="88"/>
      <c r="J3453" s="88"/>
      <c r="K3453" s="88"/>
    </row>
    <row r="3454" spans="2:11" hidden="1" x14ac:dyDescent="0.2">
      <c r="B3454" s="88"/>
      <c r="C3454" s="88"/>
      <c r="D3454" s="88"/>
      <c r="E3454" s="88"/>
      <c r="F3454" s="88"/>
      <c r="G3454" s="88"/>
      <c r="H3454" s="88"/>
      <c r="I3454" s="88"/>
      <c r="J3454" s="88"/>
      <c r="K3454" s="88"/>
    </row>
    <row r="3455" spans="2:11" hidden="1" x14ac:dyDescent="0.2">
      <c r="B3455" s="88"/>
      <c r="C3455" s="88"/>
      <c r="D3455" s="88"/>
      <c r="E3455" s="88"/>
      <c r="F3455" s="88"/>
      <c r="G3455" s="88"/>
      <c r="H3455" s="88"/>
      <c r="I3455" s="88"/>
      <c r="J3455" s="88"/>
      <c r="K3455" s="88"/>
    </row>
    <row r="3456" spans="2:11" hidden="1" x14ac:dyDescent="0.2">
      <c r="B3456" s="88"/>
      <c r="C3456" s="88"/>
      <c r="D3456" s="88"/>
      <c r="E3456" s="88"/>
      <c r="F3456" s="88"/>
      <c r="G3456" s="88"/>
      <c r="H3456" s="88"/>
      <c r="I3456" s="88"/>
      <c r="J3456" s="88"/>
      <c r="K3456" s="88"/>
    </row>
    <row r="3457" spans="2:11" hidden="1" x14ac:dyDescent="0.2">
      <c r="B3457" s="88"/>
      <c r="C3457" s="88"/>
      <c r="D3457" s="88"/>
      <c r="E3457" s="88"/>
      <c r="F3457" s="88"/>
      <c r="G3457" s="88"/>
      <c r="H3457" s="88"/>
      <c r="I3457" s="88"/>
      <c r="J3457" s="88"/>
      <c r="K3457" s="88"/>
    </row>
    <row r="3458" spans="2:11" hidden="1" x14ac:dyDescent="0.2">
      <c r="B3458" s="88"/>
      <c r="C3458" s="88"/>
      <c r="D3458" s="88"/>
      <c r="E3458" s="88"/>
      <c r="F3458" s="88"/>
      <c r="G3458" s="88"/>
      <c r="H3458" s="88"/>
      <c r="I3458" s="88"/>
      <c r="J3458" s="88"/>
      <c r="K3458" s="88"/>
    </row>
    <row r="3459" spans="2:11" hidden="1" x14ac:dyDescent="0.2">
      <c r="B3459" s="88"/>
      <c r="C3459" s="88"/>
      <c r="D3459" s="88"/>
      <c r="E3459" s="88"/>
      <c r="F3459" s="88"/>
      <c r="G3459" s="88"/>
      <c r="H3459" s="88"/>
      <c r="I3459" s="88"/>
      <c r="J3459" s="88"/>
      <c r="K3459" s="88"/>
    </row>
    <row r="3460" spans="2:11" hidden="1" x14ac:dyDescent="0.2">
      <c r="B3460" s="88"/>
      <c r="C3460" s="88"/>
      <c r="D3460" s="88"/>
      <c r="E3460" s="88"/>
      <c r="F3460" s="88"/>
      <c r="G3460" s="88"/>
      <c r="H3460" s="88"/>
      <c r="I3460" s="88"/>
      <c r="J3460" s="88"/>
      <c r="K3460" s="88"/>
    </row>
    <row r="3461" spans="2:11" hidden="1" x14ac:dyDescent="0.2">
      <c r="B3461" s="88"/>
      <c r="C3461" s="88"/>
      <c r="D3461" s="88"/>
      <c r="E3461" s="88"/>
      <c r="F3461" s="88"/>
      <c r="G3461" s="88"/>
      <c r="H3461" s="88"/>
      <c r="I3461" s="88"/>
      <c r="J3461" s="88"/>
      <c r="K3461" s="88"/>
    </row>
    <row r="3462" spans="2:11" hidden="1" x14ac:dyDescent="0.2">
      <c r="B3462" s="88"/>
      <c r="C3462" s="88"/>
      <c r="D3462" s="88"/>
      <c r="E3462" s="88"/>
      <c r="F3462" s="88"/>
      <c r="G3462" s="88"/>
      <c r="H3462" s="88"/>
      <c r="I3462" s="88"/>
      <c r="J3462" s="88"/>
      <c r="K3462" s="88"/>
    </row>
    <row r="3463" spans="2:11" hidden="1" x14ac:dyDescent="0.2">
      <c r="B3463" s="88"/>
      <c r="C3463" s="88"/>
      <c r="D3463" s="88"/>
      <c r="E3463" s="88"/>
      <c r="F3463" s="88"/>
      <c r="G3463" s="88"/>
      <c r="H3463" s="88"/>
      <c r="I3463" s="88"/>
      <c r="J3463" s="88"/>
      <c r="K3463" s="88"/>
    </row>
    <row r="3464" spans="2:11" hidden="1" x14ac:dyDescent="0.2">
      <c r="B3464" s="88"/>
      <c r="C3464" s="88"/>
      <c r="D3464" s="88"/>
      <c r="E3464" s="88"/>
      <c r="F3464" s="88"/>
      <c r="G3464" s="88"/>
      <c r="H3464" s="88"/>
      <c r="I3464" s="88"/>
      <c r="J3464" s="88"/>
      <c r="K3464" s="88"/>
    </row>
    <row r="3465" spans="2:11" hidden="1" x14ac:dyDescent="0.2">
      <c r="B3465" s="88"/>
      <c r="C3465" s="88"/>
      <c r="D3465" s="88"/>
      <c r="E3465" s="88"/>
      <c r="F3465" s="88"/>
      <c r="G3465" s="88"/>
      <c r="H3465" s="88"/>
      <c r="I3465" s="88"/>
      <c r="J3465" s="88"/>
      <c r="K3465" s="88"/>
    </row>
    <row r="3466" spans="2:11" hidden="1" x14ac:dyDescent="0.2">
      <c r="B3466" s="88"/>
      <c r="C3466" s="88"/>
      <c r="D3466" s="88"/>
      <c r="E3466" s="88"/>
      <c r="F3466" s="88"/>
      <c r="G3466" s="88"/>
      <c r="H3466" s="88"/>
      <c r="I3466" s="88"/>
      <c r="J3466" s="88"/>
      <c r="K3466" s="88"/>
    </row>
    <row r="3467" spans="2:11" hidden="1" x14ac:dyDescent="0.2">
      <c r="B3467" s="88"/>
      <c r="C3467" s="88"/>
      <c r="D3467" s="88"/>
      <c r="E3467" s="88"/>
      <c r="F3467" s="88"/>
      <c r="G3467" s="88"/>
      <c r="H3467" s="88"/>
      <c r="I3467" s="88"/>
      <c r="J3467" s="88"/>
      <c r="K3467" s="88"/>
    </row>
    <row r="3468" spans="2:11" hidden="1" x14ac:dyDescent="0.2">
      <c r="B3468" s="88"/>
      <c r="C3468" s="88"/>
      <c r="D3468" s="88"/>
      <c r="E3468" s="88"/>
      <c r="F3468" s="88"/>
      <c r="G3468" s="88"/>
      <c r="H3468" s="88"/>
      <c r="I3468" s="88"/>
      <c r="J3468" s="88"/>
      <c r="K3468" s="88"/>
    </row>
    <row r="3469" spans="2:11" hidden="1" x14ac:dyDescent="0.2">
      <c r="B3469" s="88"/>
      <c r="C3469" s="88"/>
      <c r="D3469" s="88"/>
      <c r="E3469" s="88"/>
      <c r="F3469" s="88"/>
      <c r="G3469" s="88"/>
      <c r="H3469" s="88"/>
      <c r="I3469" s="88"/>
      <c r="J3469" s="88"/>
      <c r="K3469" s="88"/>
    </row>
    <row r="3470" spans="2:11" hidden="1" x14ac:dyDescent="0.2">
      <c r="B3470" s="88"/>
      <c r="C3470" s="88"/>
      <c r="D3470" s="88"/>
      <c r="E3470" s="88"/>
      <c r="F3470" s="88"/>
      <c r="G3470" s="88"/>
      <c r="H3470" s="88"/>
      <c r="I3470" s="88"/>
      <c r="J3470" s="88"/>
      <c r="K3470" s="88"/>
    </row>
    <row r="3471" spans="2:11" hidden="1" x14ac:dyDescent="0.2">
      <c r="B3471" s="88"/>
      <c r="C3471" s="88"/>
      <c r="D3471" s="88"/>
      <c r="E3471" s="88"/>
      <c r="F3471" s="88"/>
      <c r="G3471" s="88"/>
      <c r="H3471" s="88"/>
      <c r="I3471" s="88"/>
      <c r="J3471" s="88"/>
      <c r="K3471" s="88"/>
    </row>
    <row r="3472" spans="2:11" hidden="1" x14ac:dyDescent="0.2">
      <c r="B3472" s="88"/>
      <c r="C3472" s="88"/>
      <c r="D3472" s="88"/>
      <c r="E3472" s="88"/>
      <c r="F3472" s="88"/>
      <c r="G3472" s="88"/>
      <c r="H3472" s="88"/>
      <c r="I3472" s="88"/>
      <c r="J3472" s="88"/>
      <c r="K3472" s="88"/>
    </row>
    <row r="3473" spans="2:11" hidden="1" x14ac:dyDescent="0.2">
      <c r="B3473" s="88"/>
      <c r="C3473" s="88"/>
      <c r="D3473" s="88"/>
      <c r="E3473" s="88"/>
      <c r="F3473" s="88"/>
      <c r="G3473" s="88"/>
      <c r="H3473" s="88"/>
      <c r="I3473" s="88"/>
      <c r="J3473" s="88"/>
      <c r="K3473" s="88"/>
    </row>
    <row r="3474" spans="2:11" hidden="1" x14ac:dyDescent="0.2">
      <c r="B3474" s="88"/>
      <c r="C3474" s="88"/>
      <c r="D3474" s="88"/>
      <c r="E3474" s="88"/>
      <c r="F3474" s="88"/>
      <c r="G3474" s="88"/>
      <c r="H3474" s="88"/>
      <c r="I3474" s="88"/>
      <c r="J3474" s="88"/>
      <c r="K3474" s="88"/>
    </row>
    <row r="3475" spans="2:11" hidden="1" x14ac:dyDescent="0.2">
      <c r="B3475" s="88"/>
      <c r="C3475" s="88"/>
      <c r="D3475" s="88"/>
      <c r="E3475" s="88"/>
      <c r="F3475" s="88"/>
      <c r="G3475" s="88"/>
      <c r="H3475" s="88"/>
      <c r="I3475" s="88"/>
      <c r="J3475" s="88"/>
      <c r="K3475" s="88"/>
    </row>
    <row r="3476" spans="2:11" hidden="1" x14ac:dyDescent="0.2">
      <c r="B3476" s="88"/>
      <c r="C3476" s="88"/>
      <c r="D3476" s="88"/>
      <c r="E3476" s="88"/>
      <c r="F3476" s="88"/>
      <c r="G3476" s="88"/>
      <c r="H3476" s="88"/>
      <c r="I3476" s="88"/>
      <c r="J3476" s="88"/>
      <c r="K3476" s="88"/>
    </row>
    <row r="3477" spans="2:11" hidden="1" x14ac:dyDescent="0.2">
      <c r="B3477" s="88"/>
      <c r="C3477" s="88"/>
      <c r="D3477" s="88"/>
      <c r="E3477" s="88"/>
      <c r="F3477" s="88"/>
      <c r="G3477" s="88"/>
      <c r="H3477" s="88"/>
      <c r="I3477" s="88"/>
      <c r="J3477" s="88"/>
      <c r="K3477" s="88"/>
    </row>
    <row r="3478" spans="2:11" hidden="1" x14ac:dyDescent="0.2">
      <c r="B3478" s="88"/>
      <c r="C3478" s="88"/>
      <c r="D3478" s="88"/>
      <c r="E3478" s="88"/>
      <c r="F3478" s="88"/>
      <c r="G3478" s="88"/>
      <c r="H3478" s="88"/>
      <c r="I3478" s="88"/>
      <c r="J3478" s="88"/>
      <c r="K3478" s="88"/>
    </row>
    <row r="3479" spans="2:11" hidden="1" x14ac:dyDescent="0.2">
      <c r="B3479" s="88"/>
      <c r="C3479" s="88"/>
      <c r="D3479" s="88"/>
      <c r="E3479" s="88"/>
      <c r="F3479" s="88"/>
      <c r="G3479" s="88"/>
      <c r="H3479" s="88"/>
      <c r="I3479" s="88"/>
      <c r="J3479" s="88"/>
      <c r="K3479" s="88"/>
    </row>
    <row r="3480" spans="2:11" hidden="1" x14ac:dyDescent="0.2">
      <c r="B3480" s="88"/>
      <c r="C3480" s="88"/>
      <c r="D3480" s="88"/>
      <c r="E3480" s="88"/>
      <c r="F3480" s="88"/>
      <c r="G3480" s="88"/>
      <c r="H3480" s="88"/>
      <c r="I3480" s="88"/>
      <c r="J3480" s="88"/>
      <c r="K3480" s="88"/>
    </row>
    <row r="3481" spans="2:11" hidden="1" x14ac:dyDescent="0.2">
      <c r="B3481" s="88"/>
      <c r="C3481" s="88"/>
      <c r="D3481" s="88"/>
      <c r="E3481" s="88"/>
      <c r="F3481" s="88"/>
      <c r="G3481" s="88"/>
      <c r="H3481" s="88"/>
      <c r="I3481" s="88"/>
      <c r="J3481" s="88"/>
      <c r="K3481" s="88"/>
    </row>
    <row r="3482" spans="2:11" hidden="1" x14ac:dyDescent="0.2">
      <c r="B3482" s="88"/>
      <c r="C3482" s="88"/>
      <c r="D3482" s="88"/>
      <c r="E3482" s="88"/>
      <c r="F3482" s="88"/>
      <c r="G3482" s="88"/>
      <c r="H3482" s="88"/>
      <c r="I3482" s="88"/>
      <c r="J3482" s="88"/>
      <c r="K3482" s="88"/>
    </row>
    <row r="3483" spans="2:11" hidden="1" x14ac:dyDescent="0.2">
      <c r="B3483" s="88"/>
      <c r="C3483" s="88"/>
      <c r="D3483" s="88"/>
      <c r="E3483" s="88"/>
      <c r="F3483" s="88"/>
      <c r="G3483" s="88"/>
      <c r="H3483" s="88"/>
      <c r="I3483" s="88"/>
      <c r="J3483" s="88"/>
      <c r="K3483" s="88"/>
    </row>
    <row r="3484" spans="2:11" hidden="1" x14ac:dyDescent="0.2">
      <c r="B3484" s="88"/>
      <c r="C3484" s="88"/>
      <c r="D3484" s="88"/>
      <c r="E3484" s="88"/>
      <c r="F3484" s="88"/>
      <c r="G3484" s="88"/>
      <c r="H3484" s="88"/>
      <c r="I3484" s="88"/>
      <c r="J3484" s="88"/>
      <c r="K3484" s="88"/>
    </row>
    <row r="3485" spans="2:11" hidden="1" x14ac:dyDescent="0.2">
      <c r="B3485" s="88"/>
      <c r="C3485" s="88"/>
      <c r="D3485" s="88"/>
      <c r="E3485" s="88"/>
      <c r="F3485" s="88"/>
      <c r="G3485" s="88"/>
      <c r="H3485" s="88"/>
      <c r="I3485" s="88"/>
      <c r="J3485" s="88"/>
      <c r="K3485" s="88"/>
    </row>
    <row r="3486" spans="2:11" hidden="1" x14ac:dyDescent="0.2">
      <c r="B3486" s="88"/>
      <c r="C3486" s="88"/>
      <c r="D3486" s="88"/>
      <c r="E3486" s="88"/>
      <c r="F3486" s="88"/>
      <c r="G3486" s="88"/>
      <c r="H3486" s="88"/>
      <c r="I3486" s="88"/>
      <c r="J3486" s="88"/>
      <c r="K3486" s="88"/>
    </row>
    <row r="3487" spans="2:11" hidden="1" x14ac:dyDescent="0.2">
      <c r="B3487" s="88"/>
      <c r="C3487" s="88"/>
      <c r="D3487" s="88"/>
      <c r="E3487" s="88"/>
      <c r="F3487" s="88"/>
      <c r="G3487" s="88"/>
      <c r="H3487" s="88"/>
      <c r="I3487" s="88"/>
      <c r="J3487" s="88"/>
      <c r="K3487" s="88"/>
    </row>
    <row r="3488" spans="2:11" hidden="1" x14ac:dyDescent="0.2">
      <c r="B3488" s="88"/>
      <c r="C3488" s="88"/>
      <c r="D3488" s="88"/>
      <c r="E3488" s="88"/>
      <c r="F3488" s="88"/>
      <c r="G3488" s="88"/>
      <c r="H3488" s="88"/>
      <c r="I3488" s="88"/>
      <c r="J3488" s="88"/>
      <c r="K3488" s="88"/>
    </row>
    <row r="3489" spans="2:11" hidden="1" x14ac:dyDescent="0.2">
      <c r="B3489" s="88"/>
      <c r="C3489" s="88"/>
      <c r="D3489" s="88"/>
      <c r="E3489" s="88"/>
      <c r="F3489" s="88"/>
      <c r="G3489" s="88"/>
      <c r="H3489" s="88"/>
      <c r="I3489" s="88"/>
      <c r="J3489" s="88"/>
      <c r="K3489" s="88"/>
    </row>
    <row r="3490" spans="2:11" hidden="1" x14ac:dyDescent="0.2">
      <c r="B3490" s="88"/>
      <c r="C3490" s="88"/>
      <c r="D3490" s="88"/>
      <c r="E3490" s="88"/>
      <c r="F3490" s="88"/>
      <c r="G3490" s="88"/>
      <c r="H3490" s="88"/>
      <c r="I3490" s="88"/>
      <c r="J3490" s="88"/>
      <c r="K3490" s="88"/>
    </row>
    <row r="3491" spans="2:11" hidden="1" x14ac:dyDescent="0.2">
      <c r="B3491" s="88"/>
      <c r="C3491" s="88"/>
      <c r="D3491" s="88"/>
      <c r="E3491" s="88"/>
      <c r="F3491" s="88"/>
      <c r="G3491" s="88"/>
      <c r="H3491" s="88"/>
      <c r="I3491" s="88"/>
      <c r="J3491" s="88"/>
      <c r="K3491" s="88"/>
    </row>
    <row r="3492" spans="2:11" hidden="1" x14ac:dyDescent="0.2">
      <c r="B3492" s="88"/>
      <c r="C3492" s="88"/>
      <c r="D3492" s="88"/>
      <c r="E3492" s="88"/>
      <c r="F3492" s="88"/>
      <c r="G3492" s="88"/>
      <c r="H3492" s="88"/>
      <c r="I3492" s="88"/>
      <c r="J3492" s="88"/>
      <c r="K3492" s="88"/>
    </row>
    <row r="3493" spans="2:11" hidden="1" x14ac:dyDescent="0.2">
      <c r="B3493" s="88"/>
      <c r="C3493" s="88"/>
      <c r="D3493" s="88"/>
      <c r="E3493" s="88"/>
      <c r="F3493" s="88"/>
      <c r="G3493" s="88"/>
      <c r="H3493" s="88"/>
      <c r="I3493" s="88"/>
      <c r="J3493" s="88"/>
      <c r="K3493" s="88"/>
    </row>
    <row r="3494" spans="2:11" hidden="1" x14ac:dyDescent="0.2">
      <c r="B3494" s="88"/>
      <c r="C3494" s="88"/>
      <c r="D3494" s="88"/>
      <c r="E3494" s="88"/>
      <c r="F3494" s="88"/>
      <c r="G3494" s="88"/>
      <c r="H3494" s="88"/>
      <c r="I3494" s="88"/>
      <c r="J3494" s="88"/>
      <c r="K3494" s="88"/>
    </row>
    <row r="3495" spans="2:11" hidden="1" x14ac:dyDescent="0.2">
      <c r="B3495" s="88"/>
      <c r="C3495" s="88"/>
      <c r="D3495" s="88"/>
      <c r="E3495" s="88"/>
      <c r="F3495" s="88"/>
      <c r="G3495" s="88"/>
      <c r="H3495" s="88"/>
      <c r="I3495" s="88"/>
      <c r="J3495" s="88"/>
      <c r="K3495" s="88"/>
    </row>
    <row r="3496" spans="2:11" hidden="1" x14ac:dyDescent="0.2">
      <c r="B3496" s="88"/>
      <c r="C3496" s="88"/>
      <c r="D3496" s="88"/>
      <c r="E3496" s="88"/>
      <c r="F3496" s="88"/>
      <c r="G3496" s="88"/>
      <c r="H3496" s="88"/>
      <c r="I3496" s="88"/>
      <c r="J3496" s="88"/>
      <c r="K3496" s="88"/>
    </row>
    <row r="3497" spans="2:11" hidden="1" x14ac:dyDescent="0.2">
      <c r="B3497" s="88"/>
      <c r="C3497" s="88"/>
      <c r="D3497" s="88"/>
      <c r="E3497" s="88"/>
      <c r="F3497" s="88"/>
      <c r="G3497" s="88"/>
      <c r="H3497" s="88"/>
      <c r="I3497" s="88"/>
      <c r="J3497" s="88"/>
      <c r="K3497" s="88"/>
    </row>
    <row r="3498" spans="2:11" hidden="1" x14ac:dyDescent="0.2">
      <c r="B3498" s="88"/>
      <c r="C3498" s="88"/>
      <c r="D3498" s="88"/>
      <c r="E3498" s="88"/>
      <c r="F3498" s="88"/>
      <c r="G3498" s="88"/>
      <c r="H3498" s="88"/>
      <c r="I3498" s="88"/>
      <c r="J3498" s="88"/>
      <c r="K3498" s="88"/>
    </row>
    <row r="3499" spans="2:11" hidden="1" x14ac:dyDescent="0.2">
      <c r="B3499" s="88"/>
      <c r="C3499" s="88"/>
      <c r="D3499" s="88"/>
      <c r="E3499" s="88"/>
      <c r="F3499" s="88"/>
      <c r="G3499" s="88"/>
      <c r="H3499" s="88"/>
      <c r="I3499" s="88"/>
      <c r="J3499" s="88"/>
      <c r="K3499" s="88"/>
    </row>
    <row r="3500" spans="2:11" hidden="1" x14ac:dyDescent="0.2">
      <c r="B3500" s="88"/>
      <c r="C3500" s="88"/>
      <c r="D3500" s="88"/>
      <c r="E3500" s="88"/>
      <c r="F3500" s="88"/>
      <c r="G3500" s="88"/>
      <c r="H3500" s="88"/>
      <c r="I3500" s="88"/>
      <c r="J3500" s="88"/>
      <c r="K3500" s="88"/>
    </row>
    <row r="3501" spans="2:11" hidden="1" x14ac:dyDescent="0.2">
      <c r="B3501" s="88"/>
      <c r="C3501" s="88"/>
      <c r="D3501" s="88"/>
      <c r="E3501" s="88"/>
      <c r="F3501" s="88"/>
      <c r="G3501" s="88"/>
      <c r="H3501" s="88"/>
      <c r="I3501" s="88"/>
      <c r="J3501" s="88"/>
      <c r="K3501" s="88"/>
    </row>
    <row r="3502" spans="2:11" hidden="1" x14ac:dyDescent="0.2">
      <c r="B3502" s="88"/>
      <c r="C3502" s="88"/>
      <c r="D3502" s="88"/>
      <c r="E3502" s="88"/>
      <c r="F3502" s="88"/>
      <c r="G3502" s="88"/>
      <c r="H3502" s="88"/>
      <c r="I3502" s="88"/>
      <c r="J3502" s="88"/>
      <c r="K3502" s="88"/>
    </row>
    <row r="3503" spans="2:11" hidden="1" x14ac:dyDescent="0.2">
      <c r="B3503" s="88"/>
      <c r="C3503" s="88"/>
      <c r="D3503" s="88"/>
      <c r="E3503" s="88"/>
      <c r="F3503" s="88"/>
      <c r="G3503" s="88"/>
      <c r="H3503" s="88"/>
      <c r="I3503" s="88"/>
      <c r="J3503" s="88"/>
      <c r="K3503" s="88"/>
    </row>
    <row r="3504" spans="2:11" hidden="1" x14ac:dyDescent="0.2">
      <c r="B3504" s="88"/>
      <c r="C3504" s="88"/>
      <c r="D3504" s="88"/>
      <c r="E3504" s="88"/>
      <c r="F3504" s="88"/>
      <c r="G3504" s="88"/>
      <c r="H3504" s="88"/>
      <c r="I3504" s="88"/>
      <c r="J3504" s="88"/>
      <c r="K3504" s="88"/>
    </row>
    <row r="3505" spans="2:11" hidden="1" x14ac:dyDescent="0.2">
      <c r="B3505" s="88"/>
      <c r="C3505" s="88"/>
      <c r="D3505" s="88"/>
      <c r="E3505" s="88"/>
      <c r="F3505" s="88"/>
      <c r="G3505" s="88"/>
      <c r="H3505" s="88"/>
      <c r="I3505" s="88"/>
      <c r="J3505" s="88"/>
      <c r="K3505" s="88"/>
    </row>
    <row r="3506" spans="2:11" hidden="1" x14ac:dyDescent="0.2">
      <c r="B3506" s="88"/>
      <c r="C3506" s="88"/>
      <c r="D3506" s="88"/>
      <c r="E3506" s="88"/>
      <c r="F3506" s="88"/>
      <c r="G3506" s="88"/>
      <c r="H3506" s="88"/>
      <c r="I3506" s="88"/>
      <c r="J3506" s="88"/>
      <c r="K3506" s="88"/>
    </row>
    <row r="3507" spans="2:11" hidden="1" x14ac:dyDescent="0.2">
      <c r="B3507" s="88"/>
      <c r="C3507" s="88"/>
      <c r="D3507" s="88"/>
      <c r="E3507" s="88"/>
      <c r="F3507" s="88"/>
      <c r="G3507" s="88"/>
      <c r="H3507" s="88"/>
      <c r="I3507" s="88"/>
      <c r="J3507" s="88"/>
      <c r="K3507" s="88"/>
    </row>
    <row r="3508" spans="2:11" hidden="1" x14ac:dyDescent="0.2">
      <c r="B3508" s="88"/>
      <c r="C3508" s="88"/>
      <c r="D3508" s="88"/>
      <c r="E3508" s="88"/>
      <c r="F3508" s="88"/>
      <c r="G3508" s="88"/>
      <c r="H3508" s="88"/>
      <c r="I3508" s="88"/>
      <c r="J3508" s="88"/>
      <c r="K3508" s="88"/>
    </row>
    <row r="3509" spans="2:11" hidden="1" x14ac:dyDescent="0.2">
      <c r="B3509" s="88"/>
      <c r="C3509" s="88"/>
      <c r="D3509" s="88"/>
      <c r="E3509" s="88"/>
      <c r="F3509" s="88"/>
      <c r="G3509" s="88"/>
      <c r="H3509" s="88"/>
      <c r="I3509" s="88"/>
      <c r="J3509" s="88"/>
      <c r="K3509" s="88"/>
    </row>
    <row r="3510" spans="2:11" hidden="1" x14ac:dyDescent="0.2">
      <c r="B3510" s="88"/>
      <c r="C3510" s="88"/>
      <c r="D3510" s="88"/>
      <c r="E3510" s="88"/>
      <c r="F3510" s="88"/>
      <c r="G3510" s="88"/>
      <c r="H3510" s="88"/>
      <c r="I3510" s="88"/>
      <c r="J3510" s="88"/>
      <c r="K3510" s="88"/>
    </row>
    <row r="3511" spans="2:11" hidden="1" x14ac:dyDescent="0.2">
      <c r="B3511" s="88"/>
      <c r="C3511" s="88"/>
      <c r="D3511" s="88"/>
      <c r="E3511" s="88"/>
      <c r="F3511" s="88"/>
      <c r="G3511" s="88"/>
      <c r="H3511" s="88"/>
      <c r="I3511" s="88"/>
      <c r="J3511" s="88"/>
      <c r="K3511" s="88"/>
    </row>
    <row r="3512" spans="2:11" hidden="1" x14ac:dyDescent="0.2">
      <c r="B3512" s="88"/>
      <c r="C3512" s="88"/>
      <c r="D3512" s="88"/>
      <c r="E3512" s="88"/>
      <c r="F3512" s="88"/>
      <c r="G3512" s="88"/>
      <c r="H3512" s="88"/>
      <c r="I3512" s="88"/>
      <c r="J3512" s="88"/>
      <c r="K3512" s="88"/>
    </row>
    <row r="3513" spans="2:11" hidden="1" x14ac:dyDescent="0.2">
      <c r="B3513" s="88"/>
      <c r="C3513" s="88"/>
      <c r="D3513" s="88"/>
      <c r="E3513" s="88"/>
      <c r="F3513" s="88"/>
      <c r="G3513" s="88"/>
      <c r="H3513" s="88"/>
      <c r="I3513" s="88"/>
      <c r="J3513" s="88"/>
      <c r="K3513" s="88"/>
    </row>
    <row r="3514" spans="2:11" hidden="1" x14ac:dyDescent="0.2">
      <c r="B3514" s="88"/>
      <c r="C3514" s="88"/>
      <c r="D3514" s="88"/>
      <c r="E3514" s="88"/>
      <c r="F3514" s="88"/>
      <c r="G3514" s="88"/>
      <c r="H3514" s="88"/>
      <c r="I3514" s="88"/>
      <c r="J3514" s="88"/>
      <c r="K3514" s="88"/>
    </row>
    <row r="3515" spans="2:11" hidden="1" x14ac:dyDescent="0.2">
      <c r="B3515" s="88"/>
      <c r="C3515" s="88"/>
      <c r="D3515" s="88"/>
      <c r="E3515" s="88"/>
      <c r="F3515" s="88"/>
      <c r="G3515" s="88"/>
      <c r="H3515" s="88"/>
      <c r="I3515" s="88"/>
      <c r="J3515" s="88"/>
      <c r="K3515" s="88"/>
    </row>
    <row r="3516" spans="2:11" hidden="1" x14ac:dyDescent="0.2">
      <c r="B3516" s="88"/>
      <c r="C3516" s="88"/>
      <c r="D3516" s="88"/>
      <c r="E3516" s="88"/>
      <c r="F3516" s="88"/>
      <c r="G3516" s="88"/>
      <c r="H3516" s="88"/>
      <c r="I3516" s="88"/>
      <c r="J3516" s="88"/>
      <c r="K3516" s="88"/>
    </row>
    <row r="3517" spans="2:11" hidden="1" x14ac:dyDescent="0.2">
      <c r="B3517" s="88"/>
      <c r="C3517" s="88"/>
      <c r="D3517" s="88"/>
      <c r="E3517" s="88"/>
      <c r="F3517" s="88"/>
      <c r="G3517" s="88"/>
      <c r="H3517" s="88"/>
      <c r="I3517" s="88"/>
      <c r="J3517" s="88"/>
      <c r="K3517" s="88"/>
    </row>
    <row r="3518" spans="2:11" hidden="1" x14ac:dyDescent="0.2">
      <c r="B3518" s="88"/>
      <c r="C3518" s="88"/>
      <c r="D3518" s="88"/>
      <c r="E3518" s="88"/>
      <c r="F3518" s="88"/>
      <c r="G3518" s="88"/>
      <c r="H3518" s="88"/>
      <c r="I3518" s="88"/>
      <c r="J3518" s="88"/>
      <c r="K3518" s="88"/>
    </row>
    <row r="3519" spans="2:11" hidden="1" x14ac:dyDescent="0.2">
      <c r="B3519" s="88"/>
      <c r="C3519" s="88"/>
      <c r="D3519" s="88"/>
      <c r="E3519" s="88"/>
      <c r="F3519" s="88"/>
      <c r="G3519" s="88"/>
      <c r="H3519" s="88"/>
      <c r="I3519" s="88"/>
      <c r="J3519" s="88"/>
      <c r="K3519" s="88"/>
    </row>
    <row r="3520" spans="2:11" hidden="1" x14ac:dyDescent="0.2">
      <c r="B3520" s="88"/>
      <c r="C3520" s="88"/>
      <c r="D3520" s="88"/>
      <c r="E3520" s="88"/>
      <c r="F3520" s="88"/>
      <c r="G3520" s="88"/>
      <c r="H3520" s="88"/>
      <c r="I3520" s="88"/>
      <c r="J3520" s="88"/>
      <c r="K3520" s="88"/>
    </row>
    <row r="3521" spans="2:11" hidden="1" x14ac:dyDescent="0.2">
      <c r="B3521" s="88"/>
      <c r="C3521" s="88"/>
      <c r="D3521" s="88"/>
      <c r="E3521" s="88"/>
      <c r="F3521" s="88"/>
      <c r="G3521" s="88"/>
      <c r="H3521" s="88"/>
      <c r="I3521" s="88"/>
      <c r="J3521" s="88"/>
      <c r="K3521" s="88"/>
    </row>
    <row r="3522" spans="2:11" hidden="1" x14ac:dyDescent="0.2">
      <c r="B3522" s="88"/>
      <c r="C3522" s="88"/>
      <c r="D3522" s="88"/>
      <c r="E3522" s="88"/>
      <c r="F3522" s="88"/>
      <c r="G3522" s="88"/>
      <c r="H3522" s="88"/>
      <c r="I3522" s="88"/>
      <c r="J3522" s="88"/>
      <c r="K3522" s="88"/>
    </row>
    <row r="3523" spans="2:11" hidden="1" x14ac:dyDescent="0.2">
      <c r="B3523" s="88"/>
      <c r="C3523" s="88"/>
      <c r="D3523" s="88"/>
      <c r="E3523" s="88"/>
      <c r="F3523" s="88"/>
      <c r="G3523" s="88"/>
      <c r="H3523" s="88"/>
      <c r="I3523" s="88"/>
      <c r="J3523" s="88"/>
      <c r="K3523" s="88"/>
    </row>
    <row r="3524" spans="2:11" hidden="1" x14ac:dyDescent="0.2">
      <c r="B3524" s="88"/>
      <c r="C3524" s="88"/>
      <c r="D3524" s="88"/>
      <c r="E3524" s="88"/>
      <c r="F3524" s="88"/>
      <c r="G3524" s="88"/>
      <c r="H3524" s="88"/>
      <c r="I3524" s="88"/>
      <c r="J3524" s="88"/>
      <c r="K3524" s="88"/>
    </row>
    <row r="3525" spans="2:11" hidden="1" x14ac:dyDescent="0.2">
      <c r="B3525" s="88"/>
      <c r="C3525" s="88"/>
      <c r="D3525" s="88"/>
      <c r="E3525" s="88"/>
      <c r="F3525" s="88"/>
      <c r="G3525" s="88"/>
      <c r="H3525" s="88"/>
      <c r="I3525" s="88"/>
      <c r="J3525" s="88"/>
      <c r="K3525" s="88"/>
    </row>
    <row r="3526" spans="2:11" hidden="1" x14ac:dyDescent="0.2">
      <c r="B3526" s="88"/>
      <c r="C3526" s="88"/>
      <c r="D3526" s="88"/>
      <c r="E3526" s="88"/>
      <c r="F3526" s="88"/>
      <c r="G3526" s="88"/>
      <c r="H3526" s="88"/>
      <c r="I3526" s="88"/>
      <c r="J3526" s="88"/>
      <c r="K3526" s="88"/>
    </row>
    <row r="3527" spans="2:11" hidden="1" x14ac:dyDescent="0.2">
      <c r="B3527" s="88"/>
      <c r="C3527" s="88"/>
      <c r="D3527" s="88"/>
      <c r="E3527" s="88"/>
      <c r="F3527" s="88"/>
      <c r="G3527" s="88"/>
      <c r="H3527" s="88"/>
      <c r="I3527" s="88"/>
      <c r="J3527" s="88"/>
      <c r="K3527" s="88"/>
    </row>
    <row r="3528" spans="2:11" hidden="1" x14ac:dyDescent="0.2">
      <c r="B3528" s="88"/>
      <c r="C3528" s="88"/>
      <c r="D3528" s="88"/>
      <c r="E3528" s="88"/>
      <c r="F3528" s="88"/>
      <c r="G3528" s="88"/>
      <c r="H3528" s="88"/>
      <c r="I3528" s="88"/>
      <c r="J3528" s="88"/>
      <c r="K3528" s="88"/>
    </row>
    <row r="3529" spans="2:11" hidden="1" x14ac:dyDescent="0.2">
      <c r="B3529" s="88"/>
      <c r="C3529" s="88"/>
      <c r="D3529" s="88"/>
      <c r="E3529" s="88"/>
      <c r="F3529" s="88"/>
      <c r="G3529" s="88"/>
      <c r="H3529" s="88"/>
      <c r="I3529" s="88"/>
      <c r="J3529" s="88"/>
      <c r="K3529" s="88"/>
    </row>
    <row r="3530" spans="2:11" hidden="1" x14ac:dyDescent="0.2">
      <c r="B3530" s="88"/>
      <c r="C3530" s="88"/>
      <c r="D3530" s="88"/>
      <c r="E3530" s="88"/>
      <c r="F3530" s="88"/>
      <c r="G3530" s="88"/>
      <c r="H3530" s="88"/>
      <c r="I3530" s="88"/>
      <c r="J3530" s="88"/>
      <c r="K3530" s="88"/>
    </row>
    <row r="3531" spans="2:11" hidden="1" x14ac:dyDescent="0.2">
      <c r="B3531" s="88"/>
      <c r="C3531" s="88"/>
      <c r="D3531" s="88"/>
      <c r="E3531" s="88"/>
      <c r="F3531" s="88"/>
      <c r="G3531" s="88"/>
      <c r="H3531" s="88"/>
      <c r="I3531" s="88"/>
      <c r="J3531" s="88"/>
      <c r="K3531" s="88"/>
    </row>
    <row r="3532" spans="2:11" hidden="1" x14ac:dyDescent="0.2">
      <c r="B3532" s="88"/>
      <c r="C3532" s="88"/>
      <c r="D3532" s="88"/>
      <c r="E3532" s="88"/>
      <c r="F3532" s="88"/>
      <c r="G3532" s="88"/>
      <c r="H3532" s="88"/>
      <c r="I3532" s="88"/>
      <c r="J3532" s="88"/>
      <c r="K3532" s="88"/>
    </row>
    <row r="3533" spans="2:11" hidden="1" x14ac:dyDescent="0.2">
      <c r="B3533" s="88"/>
      <c r="C3533" s="88"/>
      <c r="D3533" s="88"/>
      <c r="E3533" s="88"/>
      <c r="F3533" s="88"/>
      <c r="G3533" s="88"/>
      <c r="H3533" s="88"/>
      <c r="I3533" s="88"/>
      <c r="J3533" s="88"/>
      <c r="K3533" s="88"/>
    </row>
    <row r="3534" spans="2:11" hidden="1" x14ac:dyDescent="0.2">
      <c r="B3534" s="88"/>
      <c r="C3534" s="88"/>
      <c r="D3534" s="88"/>
      <c r="E3534" s="88"/>
      <c r="F3534" s="88"/>
      <c r="G3534" s="88"/>
      <c r="H3534" s="88"/>
      <c r="I3534" s="88"/>
      <c r="J3534" s="88"/>
      <c r="K3534" s="88"/>
    </row>
    <row r="3535" spans="2:11" hidden="1" x14ac:dyDescent="0.2">
      <c r="B3535" s="88"/>
      <c r="C3535" s="88"/>
      <c r="D3535" s="88"/>
      <c r="E3535" s="88"/>
      <c r="F3535" s="88"/>
      <c r="G3535" s="88"/>
      <c r="H3535" s="88"/>
      <c r="I3535" s="88"/>
      <c r="J3535" s="88"/>
      <c r="K3535" s="88"/>
    </row>
    <row r="3536" spans="2:11" hidden="1" x14ac:dyDescent="0.2">
      <c r="B3536" s="88"/>
      <c r="C3536" s="88"/>
      <c r="D3536" s="88"/>
      <c r="E3536" s="88"/>
      <c r="F3536" s="88"/>
      <c r="G3536" s="88"/>
      <c r="H3536" s="88"/>
      <c r="I3536" s="88"/>
      <c r="J3536" s="88"/>
      <c r="K3536" s="88"/>
    </row>
    <row r="3537" spans="2:11" hidden="1" x14ac:dyDescent="0.2">
      <c r="B3537" s="88"/>
      <c r="C3537" s="88"/>
      <c r="D3537" s="88"/>
      <c r="E3537" s="88"/>
      <c r="F3537" s="88"/>
      <c r="G3537" s="88"/>
      <c r="H3537" s="88"/>
      <c r="I3537" s="88"/>
      <c r="J3537" s="88"/>
      <c r="K3537" s="88"/>
    </row>
    <row r="3538" spans="2:11" hidden="1" x14ac:dyDescent="0.2">
      <c r="B3538" s="88"/>
      <c r="C3538" s="88"/>
      <c r="D3538" s="88"/>
      <c r="E3538" s="88"/>
      <c r="F3538" s="88"/>
      <c r="G3538" s="88"/>
      <c r="H3538" s="88"/>
      <c r="I3538" s="88"/>
      <c r="J3538" s="88"/>
      <c r="K3538" s="88"/>
    </row>
    <row r="3539" spans="2:11" hidden="1" x14ac:dyDescent="0.2">
      <c r="B3539" s="88"/>
      <c r="C3539" s="88"/>
      <c r="D3539" s="88"/>
      <c r="E3539" s="88"/>
      <c r="F3539" s="88"/>
      <c r="G3539" s="88"/>
      <c r="H3539" s="88"/>
      <c r="I3539" s="88"/>
      <c r="J3539" s="88"/>
      <c r="K3539" s="88"/>
    </row>
    <row r="3540" spans="2:11" hidden="1" x14ac:dyDescent="0.2">
      <c r="B3540" s="88"/>
      <c r="C3540" s="88"/>
      <c r="D3540" s="88"/>
      <c r="E3540" s="88"/>
      <c r="F3540" s="88"/>
      <c r="G3540" s="88"/>
      <c r="H3540" s="88"/>
      <c r="I3540" s="88"/>
      <c r="J3540" s="88"/>
      <c r="K3540" s="88"/>
    </row>
    <row r="3541" spans="2:11" hidden="1" x14ac:dyDescent="0.2">
      <c r="B3541" s="88"/>
      <c r="C3541" s="88"/>
      <c r="D3541" s="88"/>
      <c r="E3541" s="88"/>
      <c r="F3541" s="88"/>
      <c r="G3541" s="88"/>
      <c r="H3541" s="88"/>
      <c r="I3541" s="88"/>
      <c r="J3541" s="88"/>
      <c r="K3541" s="88"/>
    </row>
    <row r="3542" spans="2:11" hidden="1" x14ac:dyDescent="0.2">
      <c r="B3542" s="88"/>
      <c r="C3542" s="88"/>
      <c r="D3542" s="88"/>
      <c r="E3542" s="88"/>
      <c r="F3542" s="88"/>
      <c r="G3542" s="88"/>
      <c r="H3542" s="88"/>
      <c r="I3542" s="88"/>
      <c r="J3542" s="88"/>
      <c r="K3542" s="88"/>
    </row>
    <row r="3543" spans="2:11" hidden="1" x14ac:dyDescent="0.2">
      <c r="B3543" s="88"/>
      <c r="C3543" s="88"/>
      <c r="D3543" s="88"/>
      <c r="E3543" s="88"/>
      <c r="F3543" s="88"/>
      <c r="G3543" s="88"/>
      <c r="H3543" s="88"/>
      <c r="I3543" s="88"/>
      <c r="J3543" s="88"/>
      <c r="K3543" s="88"/>
    </row>
    <row r="3544" spans="2:11" hidden="1" x14ac:dyDescent="0.2">
      <c r="B3544" s="88"/>
      <c r="C3544" s="88"/>
      <c r="D3544" s="88"/>
      <c r="E3544" s="88"/>
      <c r="F3544" s="88"/>
      <c r="G3544" s="88"/>
      <c r="H3544" s="88"/>
      <c r="I3544" s="88"/>
      <c r="J3544" s="88"/>
      <c r="K3544" s="88"/>
    </row>
    <row r="3545" spans="2:11" hidden="1" x14ac:dyDescent="0.2">
      <c r="B3545" s="88"/>
      <c r="C3545" s="88"/>
      <c r="D3545" s="88"/>
      <c r="E3545" s="88"/>
      <c r="F3545" s="88"/>
      <c r="G3545" s="88"/>
      <c r="H3545" s="88"/>
      <c r="I3545" s="88"/>
      <c r="J3545" s="88"/>
      <c r="K3545" s="88"/>
    </row>
    <row r="3546" spans="2:11" hidden="1" x14ac:dyDescent="0.2">
      <c r="B3546" s="88"/>
      <c r="C3546" s="88"/>
      <c r="D3546" s="88"/>
      <c r="E3546" s="88"/>
      <c r="F3546" s="88"/>
      <c r="G3546" s="88"/>
      <c r="H3546" s="88"/>
      <c r="I3546" s="88"/>
      <c r="J3546" s="88"/>
      <c r="K3546" s="88"/>
    </row>
    <row r="3547" spans="2:11" hidden="1" x14ac:dyDescent="0.2">
      <c r="B3547" s="88"/>
      <c r="C3547" s="88"/>
      <c r="D3547" s="88"/>
      <c r="E3547" s="88"/>
      <c r="F3547" s="88"/>
      <c r="G3547" s="88"/>
      <c r="H3547" s="88"/>
      <c r="I3547" s="88"/>
      <c r="J3547" s="88"/>
      <c r="K3547" s="88"/>
    </row>
    <row r="3548" spans="2:11" hidden="1" x14ac:dyDescent="0.2">
      <c r="B3548" s="88"/>
      <c r="C3548" s="88"/>
      <c r="D3548" s="88"/>
      <c r="E3548" s="88"/>
      <c r="F3548" s="88"/>
      <c r="G3548" s="88"/>
      <c r="H3548" s="88"/>
      <c r="I3548" s="88"/>
      <c r="J3548" s="88"/>
      <c r="K3548" s="88"/>
    </row>
    <row r="3549" spans="2:11" hidden="1" x14ac:dyDescent="0.2">
      <c r="B3549" s="88"/>
      <c r="C3549" s="88"/>
      <c r="D3549" s="88"/>
      <c r="E3549" s="88"/>
      <c r="F3549" s="88"/>
      <c r="G3549" s="88"/>
      <c r="H3549" s="88"/>
      <c r="I3549" s="88"/>
      <c r="J3549" s="88"/>
      <c r="K3549" s="88"/>
    </row>
    <row r="3550" spans="2:11" hidden="1" x14ac:dyDescent="0.2">
      <c r="B3550" s="88"/>
      <c r="C3550" s="88"/>
      <c r="D3550" s="88"/>
      <c r="E3550" s="88"/>
      <c r="F3550" s="88"/>
      <c r="G3550" s="88"/>
      <c r="H3550" s="88"/>
      <c r="I3550" s="88"/>
      <c r="J3550" s="88"/>
      <c r="K3550" s="88"/>
    </row>
    <row r="3551" spans="2:11" hidden="1" x14ac:dyDescent="0.2">
      <c r="B3551" s="88"/>
      <c r="C3551" s="88"/>
      <c r="D3551" s="88"/>
      <c r="E3551" s="88"/>
      <c r="F3551" s="88"/>
      <c r="G3551" s="88"/>
      <c r="H3551" s="88"/>
      <c r="I3551" s="88"/>
      <c r="J3551" s="88"/>
      <c r="K3551" s="88"/>
    </row>
    <row r="3552" spans="2:11" hidden="1" x14ac:dyDescent="0.2">
      <c r="B3552" s="88"/>
      <c r="C3552" s="88"/>
      <c r="D3552" s="88"/>
      <c r="E3552" s="88"/>
      <c r="F3552" s="88"/>
      <c r="G3552" s="88"/>
      <c r="H3552" s="88"/>
      <c r="I3552" s="88"/>
      <c r="J3552" s="88"/>
      <c r="K3552" s="88"/>
    </row>
    <row r="3553" spans="2:11" hidden="1" x14ac:dyDescent="0.2">
      <c r="B3553" s="88"/>
      <c r="C3553" s="88"/>
      <c r="D3553" s="88"/>
      <c r="E3553" s="88"/>
      <c r="F3553" s="88"/>
      <c r="G3553" s="88"/>
      <c r="H3553" s="88"/>
      <c r="I3553" s="88"/>
      <c r="J3553" s="88"/>
      <c r="K3553" s="88"/>
    </row>
    <row r="3554" spans="2:11" hidden="1" x14ac:dyDescent="0.2">
      <c r="B3554" s="88"/>
      <c r="C3554" s="88"/>
      <c r="D3554" s="88"/>
      <c r="E3554" s="88"/>
      <c r="F3554" s="88"/>
      <c r="G3554" s="88"/>
      <c r="H3554" s="88"/>
      <c r="I3554" s="88"/>
      <c r="J3554" s="88"/>
      <c r="K3554" s="88"/>
    </row>
    <row r="3555" spans="2:11" hidden="1" x14ac:dyDescent="0.2">
      <c r="B3555" s="88"/>
      <c r="C3555" s="88"/>
      <c r="D3555" s="88"/>
      <c r="E3555" s="88"/>
      <c r="F3555" s="88"/>
      <c r="G3555" s="88"/>
      <c r="H3555" s="88"/>
      <c r="I3555" s="88"/>
      <c r="J3555" s="88"/>
      <c r="K3555" s="88"/>
    </row>
    <row r="3556" spans="2:11" hidden="1" x14ac:dyDescent="0.2">
      <c r="B3556" s="88"/>
      <c r="C3556" s="88"/>
      <c r="D3556" s="88"/>
      <c r="E3556" s="88"/>
      <c r="F3556" s="88"/>
      <c r="G3556" s="88"/>
      <c r="H3556" s="88"/>
      <c r="I3556" s="88"/>
      <c r="J3556" s="88"/>
      <c r="K3556" s="88"/>
    </row>
    <row r="3557" spans="2:11" hidden="1" x14ac:dyDescent="0.2">
      <c r="B3557" s="88"/>
      <c r="C3557" s="88"/>
      <c r="D3557" s="88"/>
      <c r="E3557" s="88"/>
      <c r="F3557" s="88"/>
      <c r="G3557" s="88"/>
      <c r="H3557" s="88"/>
      <c r="I3557" s="88"/>
      <c r="J3557" s="88"/>
      <c r="K3557" s="88"/>
    </row>
    <row r="3558" spans="2:11" hidden="1" x14ac:dyDescent="0.2">
      <c r="B3558" s="88"/>
      <c r="C3558" s="88"/>
      <c r="D3558" s="88"/>
      <c r="E3558" s="88"/>
      <c r="F3558" s="88"/>
      <c r="G3558" s="88"/>
      <c r="H3558" s="88"/>
      <c r="I3558" s="88"/>
      <c r="J3558" s="88"/>
      <c r="K3558" s="88"/>
    </row>
    <row r="3559" spans="2:11" hidden="1" x14ac:dyDescent="0.2">
      <c r="B3559" s="88"/>
      <c r="C3559" s="88"/>
      <c r="D3559" s="88"/>
      <c r="E3559" s="88"/>
      <c r="F3559" s="88"/>
      <c r="G3559" s="88"/>
      <c r="H3559" s="88"/>
      <c r="I3559" s="88"/>
      <c r="J3559" s="88"/>
      <c r="K3559" s="88"/>
    </row>
    <row r="3560" spans="2:11" hidden="1" x14ac:dyDescent="0.2">
      <c r="B3560" s="88"/>
      <c r="C3560" s="88"/>
      <c r="D3560" s="88"/>
      <c r="E3560" s="88"/>
      <c r="F3560" s="88"/>
      <c r="G3560" s="88"/>
      <c r="H3560" s="88"/>
      <c r="I3560" s="88"/>
      <c r="J3560" s="88"/>
      <c r="K3560" s="88"/>
    </row>
    <row r="3561" spans="2:11" hidden="1" x14ac:dyDescent="0.2">
      <c r="B3561" s="88"/>
      <c r="C3561" s="88"/>
      <c r="D3561" s="88"/>
      <c r="E3561" s="88"/>
      <c r="F3561" s="88"/>
      <c r="G3561" s="88"/>
      <c r="H3561" s="88"/>
      <c r="I3561" s="88"/>
      <c r="J3561" s="88"/>
      <c r="K3561" s="88"/>
    </row>
    <row r="3562" spans="2:11" hidden="1" x14ac:dyDescent="0.2">
      <c r="B3562" s="88"/>
      <c r="C3562" s="88"/>
      <c r="D3562" s="88"/>
      <c r="E3562" s="88"/>
      <c r="F3562" s="88"/>
      <c r="G3562" s="88"/>
      <c r="H3562" s="88"/>
      <c r="I3562" s="88"/>
      <c r="J3562" s="88"/>
      <c r="K3562" s="88"/>
    </row>
    <row r="3563" spans="2:11" hidden="1" x14ac:dyDescent="0.2">
      <c r="B3563" s="88"/>
      <c r="C3563" s="88"/>
      <c r="D3563" s="88"/>
      <c r="E3563" s="88"/>
      <c r="F3563" s="88"/>
      <c r="G3563" s="88"/>
      <c r="H3563" s="88"/>
      <c r="I3563" s="88"/>
      <c r="J3563" s="88"/>
      <c r="K3563" s="88"/>
    </row>
    <row r="3564" spans="2:11" hidden="1" x14ac:dyDescent="0.2">
      <c r="B3564" s="88"/>
      <c r="C3564" s="88"/>
      <c r="D3564" s="88"/>
      <c r="E3564" s="88"/>
      <c r="F3564" s="88"/>
      <c r="G3564" s="88"/>
      <c r="H3564" s="88"/>
      <c r="I3564" s="88"/>
      <c r="J3564" s="88"/>
      <c r="K3564" s="88"/>
    </row>
    <row r="3565" spans="2:11" hidden="1" x14ac:dyDescent="0.2">
      <c r="B3565" s="88"/>
      <c r="C3565" s="88"/>
      <c r="D3565" s="88"/>
      <c r="E3565" s="88"/>
      <c r="F3565" s="88"/>
      <c r="G3565" s="88"/>
      <c r="H3565" s="88"/>
      <c r="I3565" s="88"/>
      <c r="J3565" s="88"/>
      <c r="K3565" s="88"/>
    </row>
    <row r="3566" spans="2:11" hidden="1" x14ac:dyDescent="0.2">
      <c r="B3566" s="88"/>
      <c r="C3566" s="88"/>
      <c r="D3566" s="88"/>
      <c r="E3566" s="88"/>
      <c r="F3566" s="88"/>
      <c r="G3566" s="88"/>
      <c r="H3566" s="88"/>
      <c r="I3566" s="88"/>
      <c r="J3566" s="88"/>
      <c r="K3566" s="88"/>
    </row>
    <row r="3567" spans="2:11" hidden="1" x14ac:dyDescent="0.2">
      <c r="B3567" s="88"/>
      <c r="C3567" s="88"/>
      <c r="D3567" s="88"/>
      <c r="E3567" s="88"/>
      <c r="F3567" s="88"/>
      <c r="G3567" s="88"/>
      <c r="H3567" s="88"/>
      <c r="I3567" s="88"/>
      <c r="J3567" s="88"/>
      <c r="K3567" s="88"/>
    </row>
    <row r="3568" spans="2:11" hidden="1" x14ac:dyDescent="0.2">
      <c r="B3568" s="88"/>
      <c r="C3568" s="88"/>
      <c r="D3568" s="88"/>
      <c r="E3568" s="88"/>
      <c r="F3568" s="88"/>
      <c r="G3568" s="88"/>
      <c r="H3568" s="88"/>
      <c r="I3568" s="88"/>
      <c r="J3568" s="88"/>
      <c r="K3568" s="88"/>
    </row>
    <row r="3569" spans="2:11" hidden="1" x14ac:dyDescent="0.2">
      <c r="B3569" s="88"/>
      <c r="C3569" s="88"/>
      <c r="D3569" s="88"/>
      <c r="E3569" s="88"/>
      <c r="F3569" s="88"/>
      <c r="G3569" s="88"/>
      <c r="H3569" s="88"/>
      <c r="I3569" s="88"/>
      <c r="J3569" s="88"/>
      <c r="K3569" s="88"/>
    </row>
    <row r="3570" spans="2:11" hidden="1" x14ac:dyDescent="0.2">
      <c r="B3570" s="88"/>
      <c r="C3570" s="88"/>
      <c r="D3570" s="88"/>
      <c r="E3570" s="88"/>
      <c r="F3570" s="88"/>
      <c r="G3570" s="88"/>
      <c r="H3570" s="88"/>
      <c r="I3570" s="88"/>
      <c r="J3570" s="88"/>
      <c r="K3570" s="88"/>
    </row>
    <row r="3571" spans="2:11" hidden="1" x14ac:dyDescent="0.2">
      <c r="B3571" s="88"/>
      <c r="C3571" s="88"/>
      <c r="D3571" s="88"/>
      <c r="E3571" s="88"/>
      <c r="F3571" s="88"/>
      <c r="G3571" s="88"/>
      <c r="H3571" s="88"/>
      <c r="I3571" s="88"/>
      <c r="J3571" s="88"/>
      <c r="K3571" s="88"/>
    </row>
    <row r="3572" spans="2:11" hidden="1" x14ac:dyDescent="0.2">
      <c r="B3572" s="88"/>
      <c r="C3572" s="88"/>
      <c r="D3572" s="88"/>
      <c r="E3572" s="88"/>
      <c r="F3572" s="88"/>
      <c r="G3572" s="88"/>
      <c r="H3572" s="88"/>
      <c r="I3572" s="88"/>
      <c r="J3572" s="88"/>
      <c r="K3572" s="88"/>
    </row>
    <row r="3573" spans="2:11" hidden="1" x14ac:dyDescent="0.2">
      <c r="B3573" s="88"/>
      <c r="C3573" s="88"/>
      <c r="D3573" s="88"/>
      <c r="E3573" s="88"/>
      <c r="F3573" s="88"/>
      <c r="G3573" s="88"/>
      <c r="H3573" s="88"/>
      <c r="I3573" s="88"/>
      <c r="J3573" s="88"/>
      <c r="K3573" s="88"/>
    </row>
    <row r="3574" spans="2:11" hidden="1" x14ac:dyDescent="0.2">
      <c r="B3574" s="88"/>
      <c r="C3574" s="88"/>
      <c r="D3574" s="88"/>
      <c r="E3574" s="88"/>
      <c r="F3574" s="88"/>
      <c r="G3574" s="88"/>
      <c r="H3574" s="88"/>
      <c r="I3574" s="88"/>
      <c r="J3574" s="88"/>
      <c r="K3574" s="88"/>
    </row>
    <row r="3575" spans="2:11" hidden="1" x14ac:dyDescent="0.2">
      <c r="B3575" s="88"/>
      <c r="C3575" s="88"/>
      <c r="D3575" s="88"/>
      <c r="E3575" s="88"/>
      <c r="F3575" s="88"/>
      <c r="G3575" s="88"/>
      <c r="H3575" s="88"/>
      <c r="I3575" s="88"/>
      <c r="J3575" s="88"/>
      <c r="K3575" s="88"/>
    </row>
    <row r="3576" spans="2:11" hidden="1" x14ac:dyDescent="0.2">
      <c r="B3576" s="88"/>
      <c r="C3576" s="88"/>
      <c r="D3576" s="88"/>
      <c r="E3576" s="88"/>
      <c r="F3576" s="88"/>
      <c r="G3576" s="88"/>
      <c r="H3576" s="88"/>
      <c r="I3576" s="88"/>
      <c r="J3576" s="88"/>
      <c r="K3576" s="88"/>
    </row>
    <row r="3577" spans="2:11" hidden="1" x14ac:dyDescent="0.2">
      <c r="B3577" s="88"/>
      <c r="C3577" s="88"/>
      <c r="D3577" s="88"/>
      <c r="E3577" s="88"/>
      <c r="F3577" s="88"/>
      <c r="G3577" s="88"/>
      <c r="H3577" s="88"/>
      <c r="I3577" s="88"/>
      <c r="J3577" s="88"/>
      <c r="K3577" s="88"/>
    </row>
    <row r="3578" spans="2:11" hidden="1" x14ac:dyDescent="0.2">
      <c r="B3578" s="88"/>
      <c r="C3578" s="88"/>
      <c r="D3578" s="88"/>
      <c r="E3578" s="88"/>
      <c r="F3578" s="88"/>
      <c r="G3578" s="88"/>
      <c r="H3578" s="88"/>
      <c r="I3578" s="88"/>
      <c r="J3578" s="88"/>
      <c r="K3578" s="88"/>
    </row>
    <row r="3579" spans="2:11" hidden="1" x14ac:dyDescent="0.2">
      <c r="B3579" s="88"/>
      <c r="C3579" s="88"/>
      <c r="D3579" s="88"/>
      <c r="E3579" s="88"/>
      <c r="F3579" s="88"/>
      <c r="G3579" s="88"/>
      <c r="H3579" s="88"/>
      <c r="I3579" s="88"/>
      <c r="J3579" s="88"/>
      <c r="K3579" s="88"/>
    </row>
    <row r="3580" spans="2:11" hidden="1" x14ac:dyDescent="0.2">
      <c r="B3580" s="88"/>
      <c r="C3580" s="88"/>
      <c r="D3580" s="88"/>
      <c r="E3580" s="88"/>
      <c r="F3580" s="88"/>
      <c r="G3580" s="88"/>
      <c r="H3580" s="88"/>
      <c r="I3580" s="88"/>
      <c r="J3580" s="88"/>
      <c r="K3580" s="88"/>
    </row>
    <row r="3581" spans="2:11" hidden="1" x14ac:dyDescent="0.2">
      <c r="B3581" s="88"/>
      <c r="C3581" s="88"/>
      <c r="D3581" s="88"/>
      <c r="E3581" s="88"/>
      <c r="F3581" s="88"/>
      <c r="G3581" s="88"/>
      <c r="H3581" s="88"/>
      <c r="I3581" s="88"/>
      <c r="J3581" s="88"/>
      <c r="K3581" s="88"/>
    </row>
    <row r="3582" spans="2:11" hidden="1" x14ac:dyDescent="0.2">
      <c r="B3582" s="88"/>
      <c r="C3582" s="88"/>
      <c r="D3582" s="88"/>
      <c r="E3582" s="88"/>
      <c r="F3582" s="88"/>
      <c r="G3582" s="88"/>
      <c r="H3582" s="88"/>
      <c r="I3582" s="88"/>
      <c r="J3582" s="88"/>
      <c r="K3582" s="88"/>
    </row>
    <row r="3583" spans="2:11" hidden="1" x14ac:dyDescent="0.2">
      <c r="B3583" s="88"/>
      <c r="C3583" s="88"/>
      <c r="D3583" s="88"/>
      <c r="E3583" s="88"/>
      <c r="F3583" s="88"/>
      <c r="G3583" s="88"/>
      <c r="H3583" s="88"/>
      <c r="I3583" s="88"/>
      <c r="J3583" s="88"/>
      <c r="K3583" s="88"/>
    </row>
    <row r="3584" spans="2:11" hidden="1" x14ac:dyDescent="0.2">
      <c r="B3584" s="88"/>
      <c r="C3584" s="88"/>
      <c r="D3584" s="88"/>
      <c r="E3584" s="88"/>
      <c r="F3584" s="88"/>
      <c r="G3584" s="88"/>
      <c r="H3584" s="88"/>
      <c r="I3584" s="88"/>
      <c r="J3584" s="88"/>
      <c r="K3584" s="88"/>
    </row>
    <row r="3585" spans="2:11" hidden="1" x14ac:dyDescent="0.2">
      <c r="B3585" s="88"/>
      <c r="C3585" s="88"/>
      <c r="D3585" s="88"/>
      <c r="E3585" s="88"/>
      <c r="F3585" s="88"/>
      <c r="G3585" s="88"/>
      <c r="H3585" s="88"/>
      <c r="I3585" s="88"/>
      <c r="J3585" s="88"/>
      <c r="K3585" s="88"/>
    </row>
    <row r="3586" spans="2:11" hidden="1" x14ac:dyDescent="0.2">
      <c r="B3586" s="88"/>
      <c r="C3586" s="88"/>
      <c r="D3586" s="88"/>
      <c r="E3586" s="88"/>
      <c r="F3586" s="88"/>
      <c r="G3586" s="88"/>
      <c r="H3586" s="88"/>
      <c r="I3586" s="88"/>
      <c r="J3586" s="88"/>
      <c r="K3586" s="88"/>
    </row>
    <row r="3587" spans="2:11" hidden="1" x14ac:dyDescent="0.2">
      <c r="B3587" s="88"/>
      <c r="C3587" s="88"/>
      <c r="D3587" s="88"/>
      <c r="E3587" s="88"/>
      <c r="F3587" s="88"/>
      <c r="G3587" s="88"/>
      <c r="H3587" s="88"/>
      <c r="I3587" s="88"/>
      <c r="J3587" s="88"/>
      <c r="K3587" s="88"/>
    </row>
    <row r="3588" spans="2:11" hidden="1" x14ac:dyDescent="0.2">
      <c r="B3588" s="88"/>
      <c r="C3588" s="88"/>
      <c r="D3588" s="88"/>
      <c r="E3588" s="88"/>
      <c r="F3588" s="88"/>
      <c r="G3588" s="88"/>
      <c r="H3588" s="88"/>
      <c r="I3588" s="88"/>
      <c r="J3588" s="88"/>
      <c r="K3588" s="88"/>
    </row>
    <row r="3589" spans="2:11" hidden="1" x14ac:dyDescent="0.2">
      <c r="B3589" s="88"/>
      <c r="C3589" s="88"/>
      <c r="D3589" s="88"/>
      <c r="E3589" s="88"/>
      <c r="F3589" s="88"/>
      <c r="G3589" s="88"/>
      <c r="H3589" s="88"/>
      <c r="I3589" s="88"/>
      <c r="J3589" s="88"/>
      <c r="K3589" s="88"/>
    </row>
    <row r="3590" spans="2:11" hidden="1" x14ac:dyDescent="0.2">
      <c r="B3590" s="88"/>
      <c r="C3590" s="88"/>
      <c r="D3590" s="88"/>
      <c r="E3590" s="88"/>
      <c r="F3590" s="88"/>
      <c r="G3590" s="88"/>
      <c r="H3590" s="88"/>
      <c r="I3590" s="88"/>
      <c r="J3590" s="88"/>
      <c r="K3590" s="88"/>
    </row>
    <row r="3591" spans="2:11" hidden="1" x14ac:dyDescent="0.2">
      <c r="B3591" s="88"/>
      <c r="C3591" s="88"/>
      <c r="D3591" s="88"/>
      <c r="E3591" s="88"/>
      <c r="F3591" s="88"/>
      <c r="G3591" s="88"/>
      <c r="H3591" s="88"/>
      <c r="I3591" s="88"/>
      <c r="J3591" s="88"/>
      <c r="K3591" s="88"/>
    </row>
    <row r="3592" spans="2:11" hidden="1" x14ac:dyDescent="0.2">
      <c r="B3592" s="88"/>
      <c r="C3592" s="88"/>
      <c r="D3592" s="88"/>
      <c r="E3592" s="88"/>
      <c r="F3592" s="88"/>
      <c r="G3592" s="88"/>
      <c r="H3592" s="88"/>
      <c r="I3592" s="88"/>
      <c r="J3592" s="88"/>
      <c r="K3592" s="88"/>
    </row>
    <row r="3593" spans="2:11" hidden="1" x14ac:dyDescent="0.2">
      <c r="B3593" s="88"/>
      <c r="C3593" s="88"/>
      <c r="D3593" s="88"/>
      <c r="E3593" s="88"/>
      <c r="F3593" s="88"/>
      <c r="G3593" s="88"/>
      <c r="H3593" s="88"/>
      <c r="I3593" s="88"/>
      <c r="J3593" s="88"/>
      <c r="K3593" s="88"/>
    </row>
    <row r="3594" spans="2:11" hidden="1" x14ac:dyDescent="0.2">
      <c r="B3594" s="88"/>
      <c r="C3594" s="88"/>
      <c r="D3594" s="88"/>
      <c r="E3594" s="88"/>
      <c r="F3594" s="88"/>
      <c r="G3594" s="88"/>
      <c r="H3594" s="88"/>
      <c r="I3594" s="88"/>
      <c r="J3594" s="88"/>
      <c r="K3594" s="88"/>
    </row>
    <row r="3595" spans="2:11" hidden="1" x14ac:dyDescent="0.2">
      <c r="B3595" s="88"/>
      <c r="C3595" s="88"/>
      <c r="D3595" s="88"/>
      <c r="E3595" s="88"/>
      <c r="F3595" s="88"/>
      <c r="G3595" s="88"/>
      <c r="H3595" s="88"/>
      <c r="I3595" s="88"/>
      <c r="J3595" s="88"/>
      <c r="K3595" s="88"/>
    </row>
    <row r="3596" spans="2:11" hidden="1" x14ac:dyDescent="0.2">
      <c r="B3596" s="88"/>
      <c r="C3596" s="88"/>
      <c r="D3596" s="88"/>
      <c r="E3596" s="88"/>
      <c r="F3596" s="88"/>
      <c r="G3596" s="88"/>
      <c r="H3596" s="88"/>
      <c r="I3596" s="88"/>
      <c r="J3596" s="88"/>
      <c r="K3596" s="88"/>
    </row>
    <row r="3597" spans="2:11" hidden="1" x14ac:dyDescent="0.2">
      <c r="B3597" s="88"/>
      <c r="C3597" s="88"/>
      <c r="D3597" s="88"/>
      <c r="E3597" s="88"/>
      <c r="F3597" s="88"/>
      <c r="G3597" s="88"/>
      <c r="H3597" s="88"/>
      <c r="I3597" s="88"/>
      <c r="J3597" s="88"/>
      <c r="K3597" s="88"/>
    </row>
    <row r="3598" spans="2:11" hidden="1" x14ac:dyDescent="0.2">
      <c r="B3598" s="88"/>
      <c r="C3598" s="88"/>
      <c r="D3598" s="88"/>
      <c r="E3598" s="88"/>
      <c r="F3598" s="88"/>
      <c r="G3598" s="88"/>
      <c r="H3598" s="88"/>
      <c r="I3598" s="88"/>
      <c r="J3598" s="88"/>
      <c r="K3598" s="88"/>
    </row>
    <row r="3599" spans="2:11" hidden="1" x14ac:dyDescent="0.2">
      <c r="B3599" s="88"/>
      <c r="C3599" s="88"/>
      <c r="D3599" s="88"/>
      <c r="E3599" s="88"/>
      <c r="F3599" s="88"/>
      <c r="G3599" s="88"/>
      <c r="H3599" s="88"/>
      <c r="I3599" s="88"/>
      <c r="J3599" s="88"/>
      <c r="K3599" s="88"/>
    </row>
    <row r="3600" spans="2:11" hidden="1" x14ac:dyDescent="0.2">
      <c r="B3600" s="88"/>
      <c r="C3600" s="88"/>
      <c r="D3600" s="88"/>
      <c r="E3600" s="88"/>
      <c r="F3600" s="88"/>
      <c r="G3600" s="88"/>
      <c r="H3600" s="88"/>
      <c r="I3600" s="88"/>
      <c r="J3600" s="88"/>
      <c r="K3600" s="88"/>
    </row>
    <row r="3601" spans="2:11" hidden="1" x14ac:dyDescent="0.2">
      <c r="B3601" s="88"/>
      <c r="C3601" s="88"/>
      <c r="D3601" s="88"/>
      <c r="E3601" s="88"/>
      <c r="F3601" s="88"/>
      <c r="G3601" s="88"/>
      <c r="H3601" s="88"/>
      <c r="I3601" s="88"/>
      <c r="J3601" s="88"/>
      <c r="K3601" s="88"/>
    </row>
    <row r="3602" spans="2:11" hidden="1" x14ac:dyDescent="0.2">
      <c r="B3602" s="88"/>
      <c r="C3602" s="88"/>
      <c r="D3602" s="88"/>
      <c r="E3602" s="88"/>
      <c r="F3602" s="88"/>
      <c r="G3602" s="88"/>
      <c r="H3602" s="88"/>
      <c r="I3602" s="88"/>
      <c r="J3602" s="88"/>
      <c r="K3602" s="88"/>
    </row>
    <row r="3603" spans="2:11" hidden="1" x14ac:dyDescent="0.2">
      <c r="B3603" s="88"/>
      <c r="C3603" s="88"/>
      <c r="D3603" s="88"/>
      <c r="E3603" s="88"/>
      <c r="F3603" s="88"/>
      <c r="G3603" s="88"/>
      <c r="H3603" s="88"/>
      <c r="I3603" s="88"/>
      <c r="J3603" s="88"/>
      <c r="K3603" s="88"/>
    </row>
    <row r="3604" spans="2:11" hidden="1" x14ac:dyDescent="0.2">
      <c r="B3604" s="88"/>
      <c r="C3604" s="88"/>
      <c r="D3604" s="88"/>
      <c r="E3604" s="88"/>
      <c r="F3604" s="88"/>
      <c r="G3604" s="88"/>
      <c r="H3604" s="88"/>
      <c r="I3604" s="88"/>
      <c r="J3604" s="88"/>
      <c r="K3604" s="88"/>
    </row>
    <row r="3605" spans="2:11" hidden="1" x14ac:dyDescent="0.2">
      <c r="B3605" s="88"/>
      <c r="C3605" s="88"/>
      <c r="D3605" s="88"/>
      <c r="E3605" s="88"/>
      <c r="F3605" s="88"/>
      <c r="G3605" s="88"/>
      <c r="H3605" s="88"/>
      <c r="I3605" s="88"/>
      <c r="J3605" s="88"/>
      <c r="K3605" s="88"/>
    </row>
    <row r="3606" spans="2:11" hidden="1" x14ac:dyDescent="0.2">
      <c r="B3606" s="88"/>
      <c r="C3606" s="88"/>
      <c r="D3606" s="88"/>
      <c r="E3606" s="88"/>
      <c r="F3606" s="88"/>
      <c r="G3606" s="88"/>
      <c r="H3606" s="88"/>
      <c r="I3606" s="88"/>
      <c r="J3606" s="88"/>
      <c r="K3606" s="88"/>
    </row>
    <row r="3607" spans="2:11" hidden="1" x14ac:dyDescent="0.2">
      <c r="B3607" s="88"/>
      <c r="C3607" s="88"/>
      <c r="D3607" s="88"/>
      <c r="E3607" s="88"/>
      <c r="F3607" s="88"/>
      <c r="G3607" s="88"/>
      <c r="H3607" s="88"/>
      <c r="I3607" s="88"/>
      <c r="J3607" s="88"/>
      <c r="K3607" s="88"/>
    </row>
    <row r="3608" spans="2:11" hidden="1" x14ac:dyDescent="0.2">
      <c r="B3608" s="88"/>
      <c r="C3608" s="88"/>
      <c r="D3608" s="88"/>
      <c r="E3608" s="88"/>
      <c r="F3608" s="88"/>
      <c r="G3608" s="88"/>
      <c r="H3608" s="88"/>
      <c r="I3608" s="88"/>
      <c r="J3608" s="88"/>
      <c r="K3608" s="88"/>
    </row>
    <row r="3609" spans="2:11" hidden="1" x14ac:dyDescent="0.2">
      <c r="B3609" s="88"/>
      <c r="C3609" s="88"/>
      <c r="D3609" s="88"/>
      <c r="E3609" s="88"/>
      <c r="F3609" s="88"/>
      <c r="G3609" s="88"/>
      <c r="H3609" s="88"/>
      <c r="I3609" s="88"/>
      <c r="J3609" s="88"/>
      <c r="K3609" s="88"/>
    </row>
    <row r="3610" spans="2:11" hidden="1" x14ac:dyDescent="0.2">
      <c r="B3610" s="88"/>
      <c r="C3610" s="88"/>
      <c r="D3610" s="88"/>
      <c r="E3610" s="88"/>
      <c r="F3610" s="88"/>
      <c r="G3610" s="88"/>
      <c r="H3610" s="88"/>
      <c r="I3610" s="88"/>
      <c r="J3610" s="88"/>
      <c r="K3610" s="88"/>
    </row>
    <row r="3611" spans="2:11" hidden="1" x14ac:dyDescent="0.2">
      <c r="B3611" s="88"/>
      <c r="C3611" s="88"/>
      <c r="D3611" s="88"/>
      <c r="E3611" s="88"/>
      <c r="F3611" s="88"/>
      <c r="G3611" s="88"/>
      <c r="H3611" s="88"/>
      <c r="I3611" s="88"/>
      <c r="J3611" s="88"/>
      <c r="K3611" s="88"/>
    </row>
    <row r="3612" spans="2:11" hidden="1" x14ac:dyDescent="0.2">
      <c r="B3612" s="88"/>
      <c r="C3612" s="88"/>
      <c r="D3612" s="88"/>
      <c r="E3612" s="88"/>
      <c r="F3612" s="88"/>
      <c r="G3612" s="88"/>
      <c r="H3612" s="88"/>
      <c r="I3612" s="88"/>
      <c r="J3612" s="88"/>
      <c r="K3612" s="88"/>
    </row>
    <row r="3613" spans="2:11" hidden="1" x14ac:dyDescent="0.2">
      <c r="B3613" s="88"/>
      <c r="C3613" s="88"/>
      <c r="D3613" s="88"/>
      <c r="E3613" s="88"/>
      <c r="F3613" s="88"/>
      <c r="G3613" s="88"/>
      <c r="H3613" s="88"/>
      <c r="I3613" s="88"/>
      <c r="J3613" s="88"/>
      <c r="K3613" s="88"/>
    </row>
    <row r="3614" spans="2:11" hidden="1" x14ac:dyDescent="0.2">
      <c r="B3614" s="88"/>
      <c r="C3614" s="88"/>
      <c r="D3614" s="88"/>
      <c r="E3614" s="88"/>
      <c r="F3614" s="88"/>
      <c r="G3614" s="88"/>
      <c r="H3614" s="88"/>
      <c r="I3614" s="88"/>
      <c r="J3614" s="88"/>
      <c r="K3614" s="88"/>
    </row>
    <row r="3615" spans="2:11" hidden="1" x14ac:dyDescent="0.2">
      <c r="B3615" s="88"/>
      <c r="C3615" s="88"/>
      <c r="D3615" s="88"/>
      <c r="E3615" s="88"/>
      <c r="F3615" s="88"/>
      <c r="G3615" s="88"/>
      <c r="H3615" s="88"/>
      <c r="I3615" s="88"/>
      <c r="J3615" s="88"/>
      <c r="K3615" s="88"/>
    </row>
    <row r="3616" spans="2:11" hidden="1" x14ac:dyDescent="0.2">
      <c r="B3616" s="88"/>
      <c r="C3616" s="88"/>
      <c r="D3616" s="88"/>
      <c r="E3616" s="88"/>
      <c r="F3616" s="88"/>
      <c r="G3616" s="88"/>
      <c r="H3616" s="88"/>
      <c r="I3616" s="88"/>
      <c r="J3616" s="88"/>
      <c r="K3616" s="88"/>
    </row>
    <row r="3617" spans="2:11" hidden="1" x14ac:dyDescent="0.2">
      <c r="B3617" s="88"/>
      <c r="C3617" s="88"/>
      <c r="D3617" s="88"/>
      <c r="E3617" s="88"/>
      <c r="F3617" s="88"/>
      <c r="G3617" s="88"/>
      <c r="H3617" s="88"/>
      <c r="I3617" s="88"/>
      <c r="J3617" s="88"/>
      <c r="K3617" s="88"/>
    </row>
    <row r="3618" spans="2:11" hidden="1" x14ac:dyDescent="0.2">
      <c r="B3618" s="88"/>
      <c r="C3618" s="88"/>
      <c r="D3618" s="88"/>
      <c r="E3618" s="88"/>
      <c r="F3618" s="88"/>
      <c r="G3618" s="88"/>
      <c r="H3618" s="88"/>
      <c r="I3618" s="88"/>
      <c r="J3618" s="88"/>
      <c r="K3618" s="88"/>
    </row>
    <row r="3619" spans="2:11" hidden="1" x14ac:dyDescent="0.2">
      <c r="B3619" s="88"/>
      <c r="C3619" s="88"/>
      <c r="D3619" s="88"/>
      <c r="E3619" s="88"/>
      <c r="F3619" s="88"/>
      <c r="G3619" s="88"/>
      <c r="H3619" s="88"/>
      <c r="I3619" s="88"/>
      <c r="J3619" s="88"/>
      <c r="K3619" s="88"/>
    </row>
    <row r="3620" spans="2:11" hidden="1" x14ac:dyDescent="0.2">
      <c r="B3620" s="88"/>
      <c r="C3620" s="88"/>
      <c r="D3620" s="88"/>
      <c r="E3620" s="88"/>
      <c r="F3620" s="88"/>
      <c r="G3620" s="88"/>
      <c r="H3620" s="88"/>
      <c r="I3620" s="88"/>
      <c r="J3620" s="88"/>
      <c r="K3620" s="88"/>
    </row>
    <row r="3621" spans="2:11" hidden="1" x14ac:dyDescent="0.2">
      <c r="B3621" s="88"/>
      <c r="C3621" s="88"/>
      <c r="D3621" s="88"/>
      <c r="E3621" s="88"/>
      <c r="F3621" s="88"/>
      <c r="G3621" s="88"/>
      <c r="H3621" s="88"/>
      <c r="I3621" s="88"/>
      <c r="J3621" s="88"/>
      <c r="K3621" s="88"/>
    </row>
    <row r="3622" spans="2:11" hidden="1" x14ac:dyDescent="0.2">
      <c r="B3622" s="88"/>
      <c r="C3622" s="88"/>
      <c r="D3622" s="88"/>
      <c r="E3622" s="88"/>
      <c r="F3622" s="88"/>
      <c r="G3622" s="88"/>
      <c r="H3622" s="88"/>
      <c r="I3622" s="88"/>
      <c r="J3622" s="88"/>
      <c r="K3622" s="88"/>
    </row>
    <row r="3623" spans="2:11" hidden="1" x14ac:dyDescent="0.2">
      <c r="B3623" s="88"/>
      <c r="C3623" s="88"/>
      <c r="D3623" s="88"/>
      <c r="E3623" s="88"/>
      <c r="F3623" s="88"/>
      <c r="G3623" s="88"/>
      <c r="H3623" s="88"/>
      <c r="I3623" s="88"/>
      <c r="J3623" s="88"/>
      <c r="K3623" s="88"/>
    </row>
    <row r="3624" spans="2:11" hidden="1" x14ac:dyDescent="0.2">
      <c r="B3624" s="88"/>
      <c r="C3624" s="88"/>
      <c r="D3624" s="88"/>
      <c r="E3624" s="88"/>
      <c r="F3624" s="88"/>
      <c r="G3624" s="88"/>
      <c r="H3624" s="88"/>
      <c r="I3624" s="88"/>
      <c r="J3624" s="88"/>
      <c r="K3624" s="88"/>
    </row>
    <row r="3625" spans="2:11" hidden="1" x14ac:dyDescent="0.2">
      <c r="B3625" s="88"/>
      <c r="C3625" s="88"/>
      <c r="D3625" s="88"/>
      <c r="E3625" s="88"/>
      <c r="F3625" s="88"/>
      <c r="G3625" s="88"/>
      <c r="H3625" s="88"/>
      <c r="I3625" s="88"/>
      <c r="J3625" s="88"/>
      <c r="K3625" s="88"/>
    </row>
    <row r="3626" spans="2:11" hidden="1" x14ac:dyDescent="0.2">
      <c r="B3626" s="88"/>
      <c r="C3626" s="88"/>
      <c r="D3626" s="88"/>
      <c r="E3626" s="88"/>
      <c r="F3626" s="88"/>
      <c r="G3626" s="88"/>
      <c r="H3626" s="88"/>
      <c r="I3626" s="88"/>
      <c r="J3626" s="88"/>
      <c r="K3626" s="88"/>
    </row>
    <row r="3627" spans="2:11" hidden="1" x14ac:dyDescent="0.2">
      <c r="B3627" s="88"/>
      <c r="C3627" s="88"/>
      <c r="D3627" s="88"/>
      <c r="E3627" s="88"/>
      <c r="F3627" s="88"/>
      <c r="G3627" s="88"/>
      <c r="H3627" s="88"/>
      <c r="I3627" s="88"/>
      <c r="J3627" s="88"/>
      <c r="K3627" s="88"/>
    </row>
    <row r="3628" spans="2:11" hidden="1" x14ac:dyDescent="0.2">
      <c r="B3628" s="88"/>
      <c r="C3628" s="88"/>
      <c r="D3628" s="88"/>
      <c r="E3628" s="88"/>
      <c r="F3628" s="88"/>
      <c r="G3628" s="88"/>
      <c r="H3628" s="88"/>
      <c r="I3628" s="88"/>
      <c r="J3628" s="88"/>
      <c r="K3628" s="88"/>
    </row>
    <row r="3629" spans="2:11" hidden="1" x14ac:dyDescent="0.2">
      <c r="B3629" s="88"/>
      <c r="C3629" s="88"/>
      <c r="D3629" s="88"/>
      <c r="E3629" s="88"/>
      <c r="F3629" s="88"/>
      <c r="G3629" s="88"/>
      <c r="H3629" s="88"/>
      <c r="I3629" s="88"/>
      <c r="J3629" s="88"/>
      <c r="K3629" s="88"/>
    </row>
    <row r="3630" spans="2:11" hidden="1" x14ac:dyDescent="0.2">
      <c r="B3630" s="88"/>
      <c r="C3630" s="88"/>
      <c r="D3630" s="88"/>
      <c r="E3630" s="88"/>
      <c r="F3630" s="88"/>
      <c r="G3630" s="88"/>
      <c r="H3630" s="88"/>
      <c r="I3630" s="88"/>
      <c r="J3630" s="88"/>
      <c r="K3630" s="88"/>
    </row>
    <row r="3631" spans="2:11" hidden="1" x14ac:dyDescent="0.2">
      <c r="B3631" s="88"/>
      <c r="C3631" s="88"/>
      <c r="D3631" s="88"/>
      <c r="E3631" s="88"/>
      <c r="F3631" s="88"/>
      <c r="G3631" s="88"/>
      <c r="H3631" s="88"/>
      <c r="I3631" s="88"/>
      <c r="J3631" s="88"/>
      <c r="K3631" s="88"/>
    </row>
    <row r="3632" spans="2:11" hidden="1" x14ac:dyDescent="0.2">
      <c r="B3632" s="88"/>
      <c r="C3632" s="88"/>
      <c r="D3632" s="88"/>
      <c r="E3632" s="88"/>
      <c r="F3632" s="88"/>
      <c r="G3632" s="88"/>
      <c r="H3632" s="88"/>
      <c r="I3632" s="88"/>
      <c r="J3632" s="88"/>
      <c r="K3632" s="88"/>
    </row>
    <row r="3633" spans="2:11" hidden="1" x14ac:dyDescent="0.2">
      <c r="B3633" s="88"/>
      <c r="C3633" s="88"/>
      <c r="D3633" s="88"/>
      <c r="E3633" s="88"/>
      <c r="F3633" s="88"/>
      <c r="G3633" s="88"/>
      <c r="H3633" s="88"/>
      <c r="I3633" s="88"/>
      <c r="J3633" s="88"/>
      <c r="K3633" s="88"/>
    </row>
    <row r="3634" spans="2:11" hidden="1" x14ac:dyDescent="0.2">
      <c r="B3634" s="88"/>
      <c r="C3634" s="88"/>
      <c r="D3634" s="88"/>
      <c r="E3634" s="88"/>
      <c r="F3634" s="88"/>
      <c r="G3634" s="88"/>
      <c r="H3634" s="88"/>
      <c r="I3634" s="88"/>
      <c r="J3634" s="88"/>
      <c r="K3634" s="88"/>
    </row>
    <row r="3635" spans="2:11" hidden="1" x14ac:dyDescent="0.2">
      <c r="B3635" s="88"/>
      <c r="C3635" s="88"/>
      <c r="D3635" s="88"/>
      <c r="E3635" s="88"/>
      <c r="F3635" s="88"/>
      <c r="G3635" s="88"/>
      <c r="H3635" s="88"/>
      <c r="I3635" s="88"/>
      <c r="J3635" s="88"/>
      <c r="K3635" s="88"/>
    </row>
    <row r="3636" spans="2:11" hidden="1" x14ac:dyDescent="0.2">
      <c r="B3636" s="88"/>
      <c r="C3636" s="88"/>
      <c r="D3636" s="88"/>
      <c r="E3636" s="88"/>
      <c r="F3636" s="88"/>
      <c r="G3636" s="88"/>
      <c r="H3636" s="88"/>
      <c r="I3636" s="88"/>
      <c r="J3636" s="88"/>
      <c r="K3636" s="88"/>
    </row>
    <row r="3637" spans="2:11" hidden="1" x14ac:dyDescent="0.2">
      <c r="B3637" s="88"/>
      <c r="C3637" s="88"/>
      <c r="D3637" s="88"/>
      <c r="E3637" s="88"/>
      <c r="F3637" s="88"/>
      <c r="G3637" s="88"/>
      <c r="H3637" s="88"/>
      <c r="I3637" s="88"/>
      <c r="J3637" s="88"/>
      <c r="K3637" s="88"/>
    </row>
    <row r="3638" spans="2:11" hidden="1" x14ac:dyDescent="0.2">
      <c r="B3638" s="88"/>
      <c r="C3638" s="88"/>
      <c r="D3638" s="88"/>
      <c r="E3638" s="88"/>
      <c r="F3638" s="88"/>
      <c r="G3638" s="88"/>
      <c r="H3638" s="88"/>
      <c r="I3638" s="88"/>
      <c r="J3638" s="88"/>
      <c r="K3638" s="88"/>
    </row>
    <row r="3639" spans="2:11" hidden="1" x14ac:dyDescent="0.2">
      <c r="B3639" s="88"/>
      <c r="C3639" s="88"/>
      <c r="D3639" s="88"/>
      <c r="E3639" s="88"/>
      <c r="F3639" s="88"/>
      <c r="G3639" s="88"/>
      <c r="H3639" s="88"/>
      <c r="I3639" s="88"/>
      <c r="J3639" s="88"/>
      <c r="K3639" s="88"/>
    </row>
    <row r="3640" spans="2:11" hidden="1" x14ac:dyDescent="0.2">
      <c r="B3640" s="88"/>
      <c r="C3640" s="88"/>
      <c r="D3640" s="88"/>
      <c r="E3640" s="88"/>
      <c r="F3640" s="88"/>
      <c r="G3640" s="88"/>
      <c r="H3640" s="88"/>
      <c r="I3640" s="88"/>
      <c r="J3640" s="88"/>
      <c r="K3640" s="88"/>
    </row>
    <row r="3641" spans="2:11" hidden="1" x14ac:dyDescent="0.2">
      <c r="B3641" s="88"/>
      <c r="C3641" s="88"/>
      <c r="D3641" s="88"/>
      <c r="E3641" s="88"/>
      <c r="F3641" s="88"/>
      <c r="G3641" s="88"/>
      <c r="H3641" s="88"/>
      <c r="I3641" s="88"/>
      <c r="J3641" s="88"/>
      <c r="K3641" s="88"/>
    </row>
    <row r="3642" spans="2:11" hidden="1" x14ac:dyDescent="0.2">
      <c r="B3642" s="88"/>
      <c r="C3642" s="88"/>
      <c r="D3642" s="88"/>
      <c r="E3642" s="88"/>
      <c r="F3642" s="88"/>
      <c r="G3642" s="88"/>
      <c r="H3642" s="88"/>
      <c r="I3642" s="88"/>
      <c r="J3642" s="88"/>
      <c r="K3642" s="88"/>
    </row>
    <row r="3643" spans="2:11" hidden="1" x14ac:dyDescent="0.2">
      <c r="B3643" s="88"/>
      <c r="C3643" s="88"/>
      <c r="D3643" s="88"/>
      <c r="E3643" s="88"/>
      <c r="F3643" s="88"/>
      <c r="G3643" s="88"/>
      <c r="H3643" s="88"/>
      <c r="I3643" s="88"/>
      <c r="J3643" s="88"/>
      <c r="K3643" s="88"/>
    </row>
    <row r="3644" spans="2:11" hidden="1" x14ac:dyDescent="0.2">
      <c r="B3644" s="88"/>
      <c r="C3644" s="88"/>
      <c r="D3644" s="88"/>
      <c r="E3644" s="88"/>
      <c r="F3644" s="88"/>
      <c r="G3644" s="88"/>
      <c r="H3644" s="88"/>
      <c r="I3644" s="88"/>
      <c r="J3644" s="88"/>
      <c r="K3644" s="88"/>
    </row>
    <row r="3645" spans="2:11" hidden="1" x14ac:dyDescent="0.2">
      <c r="B3645" s="88"/>
      <c r="C3645" s="88"/>
      <c r="D3645" s="88"/>
      <c r="E3645" s="88"/>
      <c r="F3645" s="88"/>
      <c r="G3645" s="88"/>
      <c r="H3645" s="88"/>
      <c r="I3645" s="88"/>
      <c r="J3645" s="88"/>
      <c r="K3645" s="88"/>
    </row>
    <row r="3646" spans="2:11" hidden="1" x14ac:dyDescent="0.2">
      <c r="B3646" s="88"/>
      <c r="C3646" s="88"/>
      <c r="D3646" s="88"/>
      <c r="E3646" s="88"/>
      <c r="F3646" s="88"/>
      <c r="G3646" s="88"/>
      <c r="H3646" s="88"/>
      <c r="I3646" s="88"/>
      <c r="J3646" s="88"/>
      <c r="K3646" s="88"/>
    </row>
    <row r="3647" spans="2:11" hidden="1" x14ac:dyDescent="0.2">
      <c r="B3647" s="88"/>
      <c r="C3647" s="88"/>
      <c r="D3647" s="88"/>
      <c r="E3647" s="88"/>
      <c r="F3647" s="88"/>
      <c r="G3647" s="88"/>
      <c r="H3647" s="88"/>
      <c r="I3647" s="88"/>
      <c r="J3647" s="88"/>
      <c r="K3647" s="88"/>
    </row>
    <row r="3648" spans="2:11" hidden="1" x14ac:dyDescent="0.2">
      <c r="B3648" s="88"/>
      <c r="C3648" s="88"/>
      <c r="D3648" s="88"/>
      <c r="E3648" s="88"/>
      <c r="F3648" s="88"/>
      <c r="G3648" s="88"/>
      <c r="H3648" s="88"/>
      <c r="I3648" s="88"/>
      <c r="J3648" s="88"/>
      <c r="K3648" s="88"/>
    </row>
    <row r="3649" spans="2:11" hidden="1" x14ac:dyDescent="0.2">
      <c r="B3649" s="88"/>
      <c r="C3649" s="88"/>
      <c r="D3649" s="88"/>
      <c r="E3649" s="88"/>
      <c r="F3649" s="88"/>
      <c r="G3649" s="88"/>
      <c r="H3649" s="88"/>
      <c r="I3649" s="88"/>
      <c r="J3649" s="88"/>
      <c r="K3649" s="88"/>
    </row>
    <row r="3650" spans="2:11" hidden="1" x14ac:dyDescent="0.2">
      <c r="B3650" s="88"/>
      <c r="C3650" s="88"/>
      <c r="D3650" s="88"/>
      <c r="E3650" s="88"/>
      <c r="F3650" s="88"/>
      <c r="G3650" s="88"/>
      <c r="H3650" s="88"/>
      <c r="I3650" s="88"/>
      <c r="J3650" s="88"/>
      <c r="K3650" s="88"/>
    </row>
    <row r="3651" spans="2:11" hidden="1" x14ac:dyDescent="0.2">
      <c r="B3651" s="88"/>
      <c r="C3651" s="88"/>
      <c r="D3651" s="88"/>
      <c r="E3651" s="88"/>
      <c r="F3651" s="88"/>
      <c r="G3651" s="88"/>
      <c r="H3651" s="88"/>
      <c r="I3651" s="88"/>
      <c r="J3651" s="88"/>
      <c r="K3651" s="88"/>
    </row>
    <row r="3652" spans="2:11" hidden="1" x14ac:dyDescent="0.2">
      <c r="B3652" s="88"/>
      <c r="C3652" s="88"/>
      <c r="D3652" s="88"/>
      <c r="E3652" s="88"/>
      <c r="F3652" s="88"/>
      <c r="G3652" s="88"/>
      <c r="H3652" s="88"/>
      <c r="I3652" s="88"/>
      <c r="J3652" s="88"/>
      <c r="K3652" s="88"/>
    </row>
    <row r="3653" spans="2:11" hidden="1" x14ac:dyDescent="0.2">
      <c r="B3653" s="88"/>
      <c r="C3653" s="88"/>
      <c r="D3653" s="88"/>
      <c r="E3653" s="88"/>
      <c r="F3653" s="88"/>
      <c r="G3653" s="88"/>
      <c r="H3653" s="88"/>
      <c r="I3653" s="88"/>
      <c r="J3653" s="88"/>
      <c r="K3653" s="88"/>
    </row>
    <row r="3654" spans="2:11" hidden="1" x14ac:dyDescent="0.2">
      <c r="B3654" s="88"/>
      <c r="C3654" s="88"/>
      <c r="D3654" s="88"/>
      <c r="E3654" s="88"/>
      <c r="F3654" s="88"/>
      <c r="G3654" s="88"/>
      <c r="H3654" s="88"/>
      <c r="I3654" s="88"/>
      <c r="J3654" s="88"/>
      <c r="K3654" s="88"/>
    </row>
    <row r="3655" spans="2:11" hidden="1" x14ac:dyDescent="0.2">
      <c r="B3655" s="88"/>
      <c r="C3655" s="88"/>
      <c r="D3655" s="88"/>
      <c r="E3655" s="88"/>
      <c r="F3655" s="88"/>
      <c r="G3655" s="88"/>
      <c r="H3655" s="88"/>
      <c r="I3655" s="88"/>
      <c r="J3655" s="88"/>
      <c r="K3655" s="88"/>
    </row>
    <row r="3656" spans="2:11" hidden="1" x14ac:dyDescent="0.2">
      <c r="B3656" s="88"/>
      <c r="C3656" s="88"/>
      <c r="D3656" s="88"/>
      <c r="E3656" s="88"/>
      <c r="F3656" s="88"/>
      <c r="G3656" s="88"/>
      <c r="H3656" s="88"/>
      <c r="I3656" s="88"/>
      <c r="J3656" s="88"/>
      <c r="K3656" s="88"/>
    </row>
    <row r="3657" spans="2:11" hidden="1" x14ac:dyDescent="0.2">
      <c r="B3657" s="88"/>
      <c r="C3657" s="88"/>
      <c r="D3657" s="88"/>
      <c r="E3657" s="88"/>
      <c r="F3657" s="88"/>
      <c r="G3657" s="88"/>
      <c r="H3657" s="88"/>
      <c r="I3657" s="88"/>
      <c r="J3657" s="88"/>
      <c r="K3657" s="88"/>
    </row>
    <row r="3658" spans="2:11" hidden="1" x14ac:dyDescent="0.2">
      <c r="B3658" s="88"/>
      <c r="C3658" s="88"/>
      <c r="D3658" s="88"/>
      <c r="E3658" s="88"/>
      <c r="F3658" s="88"/>
      <c r="G3658" s="88"/>
      <c r="H3658" s="88"/>
      <c r="I3658" s="88"/>
      <c r="J3658" s="88"/>
      <c r="K3658" s="88"/>
    </row>
    <row r="3659" spans="2:11" hidden="1" x14ac:dyDescent="0.2">
      <c r="B3659" s="88"/>
      <c r="C3659" s="88"/>
      <c r="D3659" s="88"/>
      <c r="E3659" s="88"/>
      <c r="F3659" s="88"/>
      <c r="G3659" s="88"/>
      <c r="H3659" s="88"/>
      <c r="I3659" s="88"/>
      <c r="J3659" s="88"/>
      <c r="K3659" s="88"/>
    </row>
    <row r="3660" spans="2:11" hidden="1" x14ac:dyDescent="0.2">
      <c r="B3660" s="88"/>
      <c r="C3660" s="88"/>
      <c r="D3660" s="88"/>
      <c r="E3660" s="88"/>
      <c r="F3660" s="88"/>
      <c r="G3660" s="88"/>
      <c r="H3660" s="88"/>
      <c r="I3660" s="88"/>
      <c r="J3660" s="88"/>
      <c r="K3660" s="88"/>
    </row>
    <row r="3661" spans="2:11" hidden="1" x14ac:dyDescent="0.2">
      <c r="B3661" s="88"/>
      <c r="C3661" s="88"/>
      <c r="D3661" s="88"/>
      <c r="E3661" s="88"/>
      <c r="F3661" s="88"/>
      <c r="G3661" s="88"/>
      <c r="H3661" s="88"/>
      <c r="I3661" s="88"/>
      <c r="J3661" s="88"/>
      <c r="K3661" s="88"/>
    </row>
    <row r="3662" spans="2:11" hidden="1" x14ac:dyDescent="0.2">
      <c r="B3662" s="88"/>
      <c r="C3662" s="88"/>
      <c r="D3662" s="88"/>
      <c r="E3662" s="88"/>
      <c r="F3662" s="88"/>
      <c r="G3662" s="88"/>
      <c r="H3662" s="88"/>
      <c r="I3662" s="88"/>
      <c r="J3662" s="88"/>
      <c r="K3662" s="88"/>
    </row>
    <row r="3663" spans="2:11" hidden="1" x14ac:dyDescent="0.2">
      <c r="B3663" s="88"/>
      <c r="C3663" s="88"/>
      <c r="D3663" s="88"/>
      <c r="E3663" s="88"/>
      <c r="F3663" s="88"/>
      <c r="G3663" s="88"/>
      <c r="H3663" s="88"/>
      <c r="I3663" s="88"/>
      <c r="J3663" s="88"/>
      <c r="K3663" s="88"/>
    </row>
    <row r="3664" spans="2:11" hidden="1" x14ac:dyDescent="0.2">
      <c r="B3664" s="88"/>
      <c r="C3664" s="88"/>
      <c r="D3664" s="88"/>
      <c r="E3664" s="88"/>
      <c r="F3664" s="88"/>
      <c r="G3664" s="88"/>
      <c r="H3664" s="88"/>
      <c r="I3664" s="88"/>
      <c r="J3664" s="88"/>
      <c r="K3664" s="88"/>
    </row>
    <row r="3665" spans="2:11" hidden="1" x14ac:dyDescent="0.2">
      <c r="B3665" s="88"/>
      <c r="C3665" s="88"/>
      <c r="D3665" s="88"/>
      <c r="E3665" s="88"/>
      <c r="F3665" s="88"/>
      <c r="G3665" s="88"/>
      <c r="H3665" s="88"/>
      <c r="I3665" s="88"/>
      <c r="J3665" s="88"/>
      <c r="K3665" s="88"/>
    </row>
    <row r="3666" spans="2:11" hidden="1" x14ac:dyDescent="0.2">
      <c r="B3666" s="88"/>
      <c r="C3666" s="88"/>
      <c r="D3666" s="88"/>
      <c r="E3666" s="88"/>
      <c r="F3666" s="88"/>
      <c r="G3666" s="88"/>
      <c r="H3666" s="88"/>
      <c r="I3666" s="88"/>
      <c r="J3666" s="88"/>
      <c r="K3666" s="88"/>
    </row>
    <row r="3667" spans="2:11" hidden="1" x14ac:dyDescent="0.2">
      <c r="B3667" s="88"/>
      <c r="C3667" s="88"/>
      <c r="D3667" s="88"/>
      <c r="E3667" s="88"/>
      <c r="F3667" s="88"/>
      <c r="G3667" s="88"/>
      <c r="H3667" s="88"/>
      <c r="I3667" s="88"/>
      <c r="J3667" s="88"/>
      <c r="K3667" s="88"/>
    </row>
    <row r="3668" spans="2:11" hidden="1" x14ac:dyDescent="0.2">
      <c r="B3668" s="88"/>
      <c r="C3668" s="88"/>
      <c r="D3668" s="88"/>
      <c r="E3668" s="88"/>
      <c r="F3668" s="88"/>
      <c r="G3668" s="88"/>
      <c r="H3668" s="88"/>
      <c r="I3668" s="88"/>
      <c r="J3668" s="88"/>
      <c r="K3668" s="88"/>
    </row>
    <row r="3669" spans="2:11" hidden="1" x14ac:dyDescent="0.2">
      <c r="B3669" s="88"/>
      <c r="C3669" s="88"/>
      <c r="D3669" s="88"/>
      <c r="E3669" s="88"/>
      <c r="F3669" s="88"/>
      <c r="G3669" s="88"/>
      <c r="H3669" s="88"/>
      <c r="I3669" s="88"/>
      <c r="J3669" s="88"/>
      <c r="K3669" s="88"/>
    </row>
    <row r="3670" spans="2:11" hidden="1" x14ac:dyDescent="0.2">
      <c r="B3670" s="88"/>
      <c r="C3670" s="88"/>
      <c r="D3670" s="88"/>
      <c r="E3670" s="88"/>
      <c r="F3670" s="88"/>
      <c r="G3670" s="88"/>
      <c r="H3670" s="88"/>
      <c r="I3670" s="88"/>
      <c r="J3670" s="88"/>
      <c r="K3670" s="88"/>
    </row>
    <row r="3671" spans="2:11" hidden="1" x14ac:dyDescent="0.2">
      <c r="B3671" s="88"/>
      <c r="C3671" s="88"/>
      <c r="D3671" s="88"/>
      <c r="E3671" s="88"/>
      <c r="F3671" s="88"/>
      <c r="G3671" s="88"/>
      <c r="H3671" s="88"/>
      <c r="I3671" s="88"/>
      <c r="J3671" s="88"/>
      <c r="K3671" s="88"/>
    </row>
    <row r="3672" spans="2:11" hidden="1" x14ac:dyDescent="0.2">
      <c r="B3672" s="88"/>
      <c r="C3672" s="88"/>
      <c r="D3672" s="88"/>
      <c r="E3672" s="88"/>
      <c r="F3672" s="88"/>
      <c r="G3672" s="88"/>
      <c r="H3672" s="88"/>
      <c r="I3672" s="88"/>
      <c r="J3672" s="88"/>
      <c r="K3672" s="88"/>
    </row>
    <row r="3673" spans="2:11" hidden="1" x14ac:dyDescent="0.2">
      <c r="B3673" s="88"/>
      <c r="C3673" s="88"/>
      <c r="D3673" s="88"/>
      <c r="E3673" s="88"/>
      <c r="F3673" s="88"/>
      <c r="G3673" s="88"/>
      <c r="H3673" s="88"/>
      <c r="I3673" s="88"/>
      <c r="J3673" s="88"/>
      <c r="K3673" s="88"/>
    </row>
    <row r="3674" spans="2:11" hidden="1" x14ac:dyDescent="0.2">
      <c r="B3674" s="88"/>
      <c r="C3674" s="88"/>
      <c r="D3674" s="88"/>
      <c r="E3674" s="88"/>
      <c r="F3674" s="88"/>
      <c r="G3674" s="88"/>
      <c r="H3674" s="88"/>
      <c r="I3674" s="88"/>
      <c r="J3674" s="88"/>
      <c r="K3674" s="88"/>
    </row>
    <row r="3675" spans="2:11" hidden="1" x14ac:dyDescent="0.2">
      <c r="B3675" s="88"/>
      <c r="C3675" s="88"/>
      <c r="D3675" s="88"/>
      <c r="E3675" s="88"/>
      <c r="F3675" s="88"/>
      <c r="G3675" s="88"/>
      <c r="H3675" s="88"/>
      <c r="I3675" s="88"/>
      <c r="J3675" s="88"/>
      <c r="K3675" s="88"/>
    </row>
    <row r="3676" spans="2:11" hidden="1" x14ac:dyDescent="0.2">
      <c r="B3676" s="88"/>
      <c r="C3676" s="88"/>
      <c r="D3676" s="88"/>
      <c r="E3676" s="88"/>
      <c r="F3676" s="88"/>
      <c r="G3676" s="88"/>
      <c r="H3676" s="88"/>
      <c r="I3676" s="88"/>
      <c r="J3676" s="88"/>
      <c r="K3676" s="88"/>
    </row>
    <row r="3677" spans="2:11" hidden="1" x14ac:dyDescent="0.2">
      <c r="B3677" s="88"/>
      <c r="C3677" s="88"/>
      <c r="D3677" s="88"/>
      <c r="E3677" s="88"/>
      <c r="F3677" s="88"/>
      <c r="G3677" s="88"/>
      <c r="H3677" s="88"/>
      <c r="I3677" s="88"/>
      <c r="J3677" s="88"/>
      <c r="K3677" s="88"/>
    </row>
    <row r="3678" spans="2:11" hidden="1" x14ac:dyDescent="0.2">
      <c r="B3678" s="88"/>
      <c r="C3678" s="88"/>
      <c r="D3678" s="88"/>
      <c r="E3678" s="88"/>
      <c r="F3678" s="88"/>
      <c r="G3678" s="88"/>
      <c r="H3678" s="88"/>
      <c r="I3678" s="88"/>
      <c r="J3678" s="88"/>
      <c r="K3678" s="88"/>
    </row>
    <row r="3679" spans="2:11" hidden="1" x14ac:dyDescent="0.2">
      <c r="B3679" s="88"/>
      <c r="C3679" s="88"/>
      <c r="D3679" s="88"/>
      <c r="E3679" s="88"/>
      <c r="F3679" s="88"/>
      <c r="G3679" s="88"/>
      <c r="H3679" s="88"/>
      <c r="I3679" s="88"/>
      <c r="J3679" s="88"/>
      <c r="K3679" s="88"/>
    </row>
    <row r="3680" spans="2:11" hidden="1" x14ac:dyDescent="0.2">
      <c r="B3680" s="88"/>
      <c r="C3680" s="88"/>
      <c r="D3680" s="88"/>
      <c r="E3680" s="88"/>
      <c r="F3680" s="88"/>
      <c r="G3680" s="88"/>
      <c r="H3680" s="88"/>
      <c r="I3680" s="88"/>
      <c r="J3680" s="88"/>
      <c r="K3680" s="88"/>
    </row>
    <row r="3681" spans="2:11" hidden="1" x14ac:dyDescent="0.2">
      <c r="B3681" s="88"/>
      <c r="C3681" s="88"/>
      <c r="D3681" s="88"/>
      <c r="E3681" s="88"/>
      <c r="F3681" s="88"/>
      <c r="G3681" s="88"/>
      <c r="H3681" s="88"/>
      <c r="I3681" s="88"/>
      <c r="J3681" s="88"/>
      <c r="K3681" s="88"/>
    </row>
    <row r="3682" spans="2:11" hidden="1" x14ac:dyDescent="0.2">
      <c r="B3682" s="88"/>
      <c r="C3682" s="88"/>
      <c r="D3682" s="88"/>
      <c r="E3682" s="88"/>
      <c r="F3682" s="88"/>
      <c r="G3682" s="88"/>
      <c r="H3682" s="88"/>
      <c r="I3682" s="88"/>
      <c r="J3682" s="88"/>
      <c r="K3682" s="88"/>
    </row>
    <row r="3683" spans="2:11" hidden="1" x14ac:dyDescent="0.2">
      <c r="B3683" s="88"/>
      <c r="C3683" s="88"/>
      <c r="D3683" s="88"/>
      <c r="E3683" s="88"/>
      <c r="F3683" s="88"/>
      <c r="G3683" s="88"/>
      <c r="H3683" s="88"/>
      <c r="I3683" s="88"/>
      <c r="J3683" s="88"/>
      <c r="K3683" s="88"/>
    </row>
    <row r="3684" spans="2:11" hidden="1" x14ac:dyDescent="0.2">
      <c r="B3684" s="88"/>
      <c r="C3684" s="88"/>
      <c r="D3684" s="88"/>
      <c r="E3684" s="88"/>
      <c r="F3684" s="88"/>
      <c r="G3684" s="88"/>
      <c r="H3684" s="88"/>
      <c r="I3684" s="88"/>
      <c r="J3684" s="88"/>
      <c r="K3684" s="88"/>
    </row>
    <row r="3685" spans="2:11" hidden="1" x14ac:dyDescent="0.2">
      <c r="B3685" s="88"/>
      <c r="C3685" s="88"/>
      <c r="D3685" s="88"/>
      <c r="E3685" s="88"/>
      <c r="F3685" s="88"/>
      <c r="G3685" s="88"/>
      <c r="H3685" s="88"/>
      <c r="I3685" s="88"/>
      <c r="J3685" s="88"/>
      <c r="K3685" s="88"/>
    </row>
    <row r="3686" spans="2:11" hidden="1" x14ac:dyDescent="0.2">
      <c r="B3686" s="88"/>
      <c r="C3686" s="88"/>
      <c r="D3686" s="88"/>
      <c r="E3686" s="88"/>
      <c r="F3686" s="88"/>
      <c r="G3686" s="88"/>
      <c r="H3686" s="88"/>
      <c r="I3686" s="88"/>
      <c r="J3686" s="88"/>
      <c r="K3686" s="88"/>
    </row>
    <row r="3687" spans="2:11" hidden="1" x14ac:dyDescent="0.2">
      <c r="B3687" s="88"/>
      <c r="C3687" s="88"/>
      <c r="D3687" s="88"/>
      <c r="E3687" s="88"/>
      <c r="F3687" s="88"/>
      <c r="G3687" s="88"/>
      <c r="H3687" s="88"/>
      <c r="I3687" s="88"/>
      <c r="J3687" s="88"/>
      <c r="K3687" s="88"/>
    </row>
    <row r="3688" spans="2:11" hidden="1" x14ac:dyDescent="0.2">
      <c r="B3688" s="88"/>
      <c r="C3688" s="88"/>
      <c r="D3688" s="88"/>
      <c r="E3688" s="88"/>
      <c r="F3688" s="88"/>
      <c r="G3688" s="88"/>
      <c r="H3688" s="88"/>
      <c r="I3688" s="88"/>
      <c r="J3688" s="88"/>
      <c r="K3688" s="88"/>
    </row>
    <row r="3689" spans="2:11" hidden="1" x14ac:dyDescent="0.2">
      <c r="B3689" s="88"/>
      <c r="C3689" s="88"/>
      <c r="D3689" s="88"/>
      <c r="E3689" s="88"/>
      <c r="F3689" s="88"/>
      <c r="G3689" s="88"/>
      <c r="H3689" s="88"/>
      <c r="I3689" s="88"/>
      <c r="J3689" s="88"/>
      <c r="K3689" s="88"/>
    </row>
    <row r="3690" spans="2:11" hidden="1" x14ac:dyDescent="0.2">
      <c r="B3690" s="88"/>
      <c r="C3690" s="88"/>
      <c r="D3690" s="88"/>
      <c r="E3690" s="88"/>
      <c r="F3690" s="88"/>
      <c r="G3690" s="88"/>
      <c r="H3690" s="88"/>
      <c r="I3690" s="88"/>
      <c r="J3690" s="88"/>
      <c r="K3690" s="88"/>
    </row>
    <row r="3691" spans="2:11" hidden="1" x14ac:dyDescent="0.2">
      <c r="B3691" s="88"/>
      <c r="C3691" s="88"/>
      <c r="D3691" s="88"/>
      <c r="E3691" s="88"/>
      <c r="F3691" s="88"/>
      <c r="G3691" s="88"/>
      <c r="H3691" s="88"/>
      <c r="I3691" s="88"/>
      <c r="J3691" s="88"/>
      <c r="K3691" s="88"/>
    </row>
    <row r="3692" spans="2:11" hidden="1" x14ac:dyDescent="0.2">
      <c r="B3692" s="88"/>
      <c r="C3692" s="88"/>
      <c r="D3692" s="88"/>
      <c r="E3692" s="88"/>
      <c r="F3692" s="88"/>
      <c r="G3692" s="88"/>
      <c r="H3692" s="88"/>
      <c r="I3692" s="88"/>
      <c r="J3692" s="88"/>
      <c r="K3692" s="88"/>
    </row>
    <row r="3693" spans="2:11" hidden="1" x14ac:dyDescent="0.2">
      <c r="B3693" s="88"/>
      <c r="C3693" s="88"/>
      <c r="D3693" s="88"/>
      <c r="E3693" s="88"/>
      <c r="F3693" s="88"/>
      <c r="G3693" s="88"/>
      <c r="H3693" s="88"/>
      <c r="I3693" s="88"/>
      <c r="J3693" s="88"/>
      <c r="K3693" s="88"/>
    </row>
    <row r="3694" spans="2:11" hidden="1" x14ac:dyDescent="0.2">
      <c r="B3694" s="88"/>
      <c r="C3694" s="88"/>
      <c r="D3694" s="88"/>
      <c r="E3694" s="88"/>
      <c r="F3694" s="88"/>
      <c r="G3694" s="88"/>
      <c r="H3694" s="88"/>
      <c r="I3694" s="88"/>
      <c r="J3694" s="88"/>
      <c r="K3694" s="88"/>
    </row>
    <row r="3695" spans="2:11" hidden="1" x14ac:dyDescent="0.2">
      <c r="B3695" s="88"/>
      <c r="C3695" s="88"/>
      <c r="D3695" s="88"/>
      <c r="E3695" s="88"/>
      <c r="F3695" s="88"/>
      <c r="G3695" s="88"/>
      <c r="H3695" s="88"/>
      <c r="I3695" s="88"/>
      <c r="J3695" s="88"/>
      <c r="K3695" s="88"/>
    </row>
    <row r="3696" spans="2:11" hidden="1" x14ac:dyDescent="0.2">
      <c r="B3696" s="88"/>
      <c r="C3696" s="88"/>
      <c r="D3696" s="88"/>
      <c r="E3696" s="88"/>
      <c r="F3696" s="88"/>
      <c r="G3696" s="88"/>
      <c r="H3696" s="88"/>
      <c r="I3696" s="88"/>
      <c r="J3696" s="88"/>
      <c r="K3696" s="88"/>
    </row>
    <row r="3697" spans="2:11" hidden="1" x14ac:dyDescent="0.2">
      <c r="B3697" s="88"/>
      <c r="C3697" s="88"/>
      <c r="D3697" s="88"/>
      <c r="E3697" s="88"/>
      <c r="F3697" s="88"/>
      <c r="G3697" s="88"/>
      <c r="H3697" s="88"/>
      <c r="I3697" s="88"/>
      <c r="J3697" s="88"/>
      <c r="K3697" s="88"/>
    </row>
    <row r="3698" spans="2:11" hidden="1" x14ac:dyDescent="0.2">
      <c r="B3698" s="88"/>
      <c r="C3698" s="88"/>
      <c r="D3698" s="88"/>
      <c r="E3698" s="88"/>
      <c r="F3698" s="88"/>
      <c r="G3698" s="88"/>
      <c r="H3698" s="88"/>
      <c r="I3698" s="88"/>
      <c r="J3698" s="88"/>
      <c r="K3698" s="88"/>
    </row>
    <row r="3699" spans="2:11" hidden="1" x14ac:dyDescent="0.2">
      <c r="B3699" s="88"/>
      <c r="C3699" s="88"/>
      <c r="D3699" s="88"/>
      <c r="E3699" s="88"/>
      <c r="F3699" s="88"/>
      <c r="G3699" s="88"/>
      <c r="H3699" s="88"/>
      <c r="I3699" s="88"/>
      <c r="J3699" s="88"/>
      <c r="K3699" s="88"/>
    </row>
    <row r="3700" spans="2:11" hidden="1" x14ac:dyDescent="0.2">
      <c r="B3700" s="88"/>
      <c r="C3700" s="88"/>
      <c r="D3700" s="88"/>
      <c r="E3700" s="88"/>
      <c r="F3700" s="88"/>
      <c r="G3700" s="88"/>
      <c r="H3700" s="88"/>
      <c r="I3700" s="88"/>
      <c r="J3700" s="88"/>
      <c r="K3700" s="88"/>
    </row>
    <row r="3701" spans="2:11" hidden="1" x14ac:dyDescent="0.2">
      <c r="B3701" s="88"/>
      <c r="C3701" s="88"/>
      <c r="D3701" s="88"/>
      <c r="E3701" s="88"/>
      <c r="F3701" s="88"/>
      <c r="G3701" s="88"/>
      <c r="H3701" s="88"/>
      <c r="I3701" s="88"/>
      <c r="J3701" s="88"/>
      <c r="K3701" s="88"/>
    </row>
    <row r="3702" spans="2:11" hidden="1" x14ac:dyDescent="0.2">
      <c r="B3702" s="88"/>
      <c r="C3702" s="88"/>
      <c r="D3702" s="88"/>
      <c r="E3702" s="88"/>
      <c r="F3702" s="88"/>
      <c r="G3702" s="88"/>
      <c r="H3702" s="88"/>
      <c r="I3702" s="88"/>
      <c r="J3702" s="88"/>
      <c r="K3702" s="88"/>
    </row>
    <row r="3703" spans="2:11" hidden="1" x14ac:dyDescent="0.2">
      <c r="B3703" s="88"/>
      <c r="C3703" s="88"/>
      <c r="D3703" s="88"/>
      <c r="E3703" s="88"/>
      <c r="F3703" s="88"/>
      <c r="G3703" s="88"/>
      <c r="H3703" s="88"/>
      <c r="I3703" s="88"/>
      <c r="J3703" s="88"/>
      <c r="K3703" s="88"/>
    </row>
    <row r="3704" spans="2:11" hidden="1" x14ac:dyDescent="0.2">
      <c r="B3704" s="88"/>
      <c r="C3704" s="88"/>
      <c r="D3704" s="88"/>
      <c r="E3704" s="88"/>
      <c r="F3704" s="88"/>
      <c r="G3704" s="88"/>
      <c r="H3704" s="88"/>
      <c r="I3704" s="88"/>
      <c r="J3704" s="88"/>
      <c r="K3704" s="88"/>
    </row>
    <row r="3705" spans="2:11" hidden="1" x14ac:dyDescent="0.2">
      <c r="B3705" s="88"/>
      <c r="C3705" s="88"/>
      <c r="D3705" s="88"/>
      <c r="E3705" s="88"/>
      <c r="F3705" s="88"/>
      <c r="G3705" s="88"/>
      <c r="H3705" s="88"/>
      <c r="I3705" s="88"/>
      <c r="J3705" s="88"/>
      <c r="K3705" s="88"/>
    </row>
    <row r="3706" spans="2:11" hidden="1" x14ac:dyDescent="0.2">
      <c r="B3706" s="88"/>
      <c r="C3706" s="88"/>
      <c r="D3706" s="88"/>
      <c r="E3706" s="88"/>
      <c r="F3706" s="88"/>
      <c r="G3706" s="88"/>
      <c r="H3706" s="88"/>
      <c r="I3706" s="88"/>
      <c r="J3706" s="88"/>
      <c r="K3706" s="88"/>
    </row>
    <row r="3707" spans="2:11" hidden="1" x14ac:dyDescent="0.2">
      <c r="B3707" s="88"/>
      <c r="C3707" s="88"/>
      <c r="D3707" s="88"/>
      <c r="E3707" s="88"/>
      <c r="F3707" s="88"/>
      <c r="G3707" s="88"/>
      <c r="H3707" s="88"/>
      <c r="I3707" s="88"/>
      <c r="J3707" s="88"/>
      <c r="K3707" s="88"/>
    </row>
    <row r="3708" spans="2:11" hidden="1" x14ac:dyDescent="0.2">
      <c r="B3708" s="88"/>
      <c r="C3708" s="88"/>
      <c r="D3708" s="88"/>
      <c r="E3708" s="88"/>
      <c r="F3708" s="88"/>
      <c r="G3708" s="88"/>
      <c r="H3708" s="88"/>
      <c r="I3708" s="88"/>
      <c r="J3708" s="88"/>
      <c r="K3708" s="88"/>
    </row>
    <row r="3709" spans="2:11" hidden="1" x14ac:dyDescent="0.2">
      <c r="B3709" s="88"/>
      <c r="C3709" s="88"/>
      <c r="D3709" s="88"/>
      <c r="E3709" s="88"/>
      <c r="F3709" s="88"/>
      <c r="G3709" s="88"/>
      <c r="H3709" s="88"/>
      <c r="I3709" s="88"/>
      <c r="J3709" s="88"/>
      <c r="K3709" s="88"/>
    </row>
    <row r="3710" spans="2:11" hidden="1" x14ac:dyDescent="0.2">
      <c r="B3710" s="88"/>
      <c r="C3710" s="88"/>
      <c r="D3710" s="88"/>
      <c r="E3710" s="88"/>
      <c r="F3710" s="88"/>
      <c r="G3710" s="88"/>
      <c r="H3710" s="88"/>
      <c r="I3710" s="88"/>
      <c r="J3710" s="88"/>
      <c r="K3710" s="88"/>
    </row>
    <row r="3711" spans="2:11" hidden="1" x14ac:dyDescent="0.2">
      <c r="B3711" s="88"/>
      <c r="C3711" s="88"/>
      <c r="D3711" s="88"/>
      <c r="E3711" s="88"/>
      <c r="F3711" s="88"/>
      <c r="G3711" s="88"/>
      <c r="H3711" s="88"/>
      <c r="I3711" s="88"/>
      <c r="J3711" s="88"/>
      <c r="K3711" s="88"/>
    </row>
    <row r="3712" spans="2:11" hidden="1" x14ac:dyDescent="0.2">
      <c r="B3712" s="88"/>
      <c r="C3712" s="88"/>
      <c r="D3712" s="88"/>
      <c r="E3712" s="88"/>
      <c r="F3712" s="88"/>
      <c r="G3712" s="88"/>
      <c r="H3712" s="88"/>
      <c r="I3712" s="88"/>
      <c r="J3712" s="88"/>
      <c r="K3712" s="88"/>
    </row>
    <row r="3713" spans="2:11" hidden="1" x14ac:dyDescent="0.2">
      <c r="B3713" s="88"/>
      <c r="C3713" s="88"/>
      <c r="D3713" s="88"/>
      <c r="E3713" s="88"/>
      <c r="F3713" s="88"/>
      <c r="G3713" s="88"/>
      <c r="H3713" s="88"/>
      <c r="I3713" s="88"/>
      <c r="J3713" s="88"/>
      <c r="K3713" s="88"/>
    </row>
    <row r="3714" spans="2:11" hidden="1" x14ac:dyDescent="0.2">
      <c r="B3714" s="88"/>
      <c r="C3714" s="88"/>
      <c r="D3714" s="88"/>
      <c r="E3714" s="88"/>
      <c r="F3714" s="88"/>
      <c r="G3714" s="88"/>
      <c r="H3714" s="88"/>
      <c r="I3714" s="88"/>
      <c r="J3714" s="88"/>
      <c r="K3714" s="88"/>
    </row>
    <row r="3715" spans="2:11" hidden="1" x14ac:dyDescent="0.2">
      <c r="B3715" s="88"/>
      <c r="C3715" s="88"/>
      <c r="D3715" s="88"/>
      <c r="E3715" s="88"/>
      <c r="F3715" s="88"/>
      <c r="G3715" s="88"/>
      <c r="H3715" s="88"/>
      <c r="I3715" s="88"/>
      <c r="J3715" s="88"/>
      <c r="K3715" s="88"/>
    </row>
    <row r="3716" spans="2:11" hidden="1" x14ac:dyDescent="0.2">
      <c r="B3716" s="88"/>
      <c r="C3716" s="88"/>
      <c r="D3716" s="88"/>
      <c r="E3716" s="88"/>
      <c r="F3716" s="88"/>
      <c r="G3716" s="88"/>
      <c r="H3716" s="88"/>
      <c r="I3716" s="88"/>
      <c r="J3716" s="88"/>
      <c r="K3716" s="88"/>
    </row>
    <row r="3717" spans="2:11" hidden="1" x14ac:dyDescent="0.2">
      <c r="B3717" s="88"/>
      <c r="C3717" s="88"/>
      <c r="D3717" s="88"/>
      <c r="E3717" s="88"/>
      <c r="F3717" s="88"/>
      <c r="G3717" s="88"/>
      <c r="H3717" s="88"/>
      <c r="I3717" s="88"/>
      <c r="J3717" s="88"/>
      <c r="K3717" s="88"/>
    </row>
    <row r="3718" spans="2:11" hidden="1" x14ac:dyDescent="0.2">
      <c r="B3718" s="88"/>
      <c r="C3718" s="88"/>
      <c r="D3718" s="88"/>
      <c r="E3718" s="88"/>
      <c r="F3718" s="88"/>
      <c r="G3718" s="88"/>
      <c r="H3718" s="88"/>
      <c r="I3718" s="88"/>
      <c r="J3718" s="88"/>
      <c r="K3718" s="88"/>
    </row>
    <row r="3719" spans="2:11" hidden="1" x14ac:dyDescent="0.2">
      <c r="B3719" s="88"/>
      <c r="C3719" s="88"/>
      <c r="D3719" s="88"/>
      <c r="E3719" s="88"/>
      <c r="F3719" s="88"/>
      <c r="G3719" s="88"/>
      <c r="H3719" s="88"/>
      <c r="I3719" s="88"/>
      <c r="J3719" s="88"/>
      <c r="K3719" s="88"/>
    </row>
    <row r="3720" spans="2:11" hidden="1" x14ac:dyDescent="0.2">
      <c r="B3720" s="88"/>
      <c r="C3720" s="88"/>
      <c r="D3720" s="88"/>
      <c r="E3720" s="88"/>
      <c r="F3720" s="88"/>
      <c r="G3720" s="88"/>
      <c r="H3720" s="88"/>
      <c r="I3720" s="88"/>
      <c r="J3720" s="88"/>
      <c r="K3720" s="88"/>
    </row>
    <row r="3721" spans="2:11" hidden="1" x14ac:dyDescent="0.2">
      <c r="B3721" s="88"/>
      <c r="C3721" s="88"/>
      <c r="D3721" s="88"/>
      <c r="E3721" s="88"/>
      <c r="F3721" s="88"/>
      <c r="G3721" s="88"/>
      <c r="H3721" s="88"/>
      <c r="I3721" s="88"/>
      <c r="J3721" s="88"/>
      <c r="K3721" s="88"/>
    </row>
    <row r="3722" spans="2:11" hidden="1" x14ac:dyDescent="0.2">
      <c r="B3722" s="88"/>
      <c r="C3722" s="88"/>
      <c r="D3722" s="88"/>
      <c r="E3722" s="88"/>
      <c r="F3722" s="88"/>
      <c r="G3722" s="88"/>
      <c r="H3722" s="88"/>
      <c r="I3722" s="88"/>
      <c r="J3722" s="88"/>
      <c r="K3722" s="88"/>
    </row>
    <row r="3723" spans="2:11" hidden="1" x14ac:dyDescent="0.2">
      <c r="B3723" s="88"/>
      <c r="C3723" s="88"/>
      <c r="D3723" s="88"/>
      <c r="E3723" s="88"/>
      <c r="F3723" s="88"/>
      <c r="G3723" s="88"/>
      <c r="H3723" s="88"/>
      <c r="I3723" s="88"/>
      <c r="J3723" s="88"/>
      <c r="K3723" s="88"/>
    </row>
    <row r="3724" spans="2:11" hidden="1" x14ac:dyDescent="0.2">
      <c r="B3724" s="88"/>
      <c r="C3724" s="88"/>
      <c r="D3724" s="88"/>
      <c r="E3724" s="88"/>
      <c r="F3724" s="88"/>
      <c r="G3724" s="88"/>
      <c r="H3724" s="88"/>
      <c r="I3724" s="88"/>
      <c r="J3724" s="88"/>
      <c r="K3724" s="88"/>
    </row>
    <row r="3725" spans="2:11" hidden="1" x14ac:dyDescent="0.2">
      <c r="B3725" s="88"/>
      <c r="C3725" s="88"/>
      <c r="D3725" s="88"/>
      <c r="E3725" s="88"/>
      <c r="F3725" s="88"/>
      <c r="G3725" s="88"/>
      <c r="H3725" s="88"/>
      <c r="I3725" s="88"/>
      <c r="J3725" s="88"/>
      <c r="K3725" s="88"/>
    </row>
    <row r="3726" spans="2:11" hidden="1" x14ac:dyDescent="0.2">
      <c r="B3726" s="88"/>
      <c r="C3726" s="88"/>
      <c r="D3726" s="88"/>
      <c r="E3726" s="88"/>
      <c r="F3726" s="88"/>
      <c r="G3726" s="88"/>
      <c r="H3726" s="88"/>
      <c r="I3726" s="88"/>
      <c r="J3726" s="88"/>
      <c r="K3726" s="88"/>
    </row>
    <row r="3727" spans="2:11" hidden="1" x14ac:dyDescent="0.2">
      <c r="B3727" s="88"/>
      <c r="C3727" s="88"/>
      <c r="D3727" s="88"/>
      <c r="E3727" s="88"/>
      <c r="F3727" s="88"/>
      <c r="G3727" s="88"/>
      <c r="H3727" s="88"/>
      <c r="I3727" s="88"/>
      <c r="J3727" s="88"/>
      <c r="K3727" s="88"/>
    </row>
    <row r="3728" spans="2:11" hidden="1" x14ac:dyDescent="0.2">
      <c r="B3728" s="88"/>
      <c r="C3728" s="88"/>
      <c r="D3728" s="88"/>
      <c r="E3728" s="88"/>
      <c r="F3728" s="88"/>
      <c r="G3728" s="88"/>
      <c r="H3728" s="88"/>
      <c r="I3728" s="88"/>
      <c r="J3728" s="88"/>
      <c r="K3728" s="88"/>
    </row>
    <row r="3729" spans="2:11" hidden="1" x14ac:dyDescent="0.2">
      <c r="B3729" s="88"/>
      <c r="C3729" s="88"/>
      <c r="D3729" s="88"/>
      <c r="E3729" s="88"/>
      <c r="F3729" s="88"/>
      <c r="G3729" s="88"/>
      <c r="H3729" s="88"/>
      <c r="I3729" s="88"/>
      <c r="J3729" s="88"/>
      <c r="K3729" s="88"/>
    </row>
    <row r="3730" spans="2:11" hidden="1" x14ac:dyDescent="0.2">
      <c r="B3730" s="88"/>
      <c r="C3730" s="88"/>
      <c r="D3730" s="88"/>
      <c r="E3730" s="88"/>
      <c r="F3730" s="88"/>
      <c r="G3730" s="88"/>
      <c r="H3730" s="88"/>
      <c r="I3730" s="88"/>
      <c r="J3730" s="88"/>
      <c r="K3730" s="88"/>
    </row>
    <row r="3731" spans="2:11" hidden="1" x14ac:dyDescent="0.2">
      <c r="B3731" s="88"/>
      <c r="C3731" s="88"/>
      <c r="D3731" s="88"/>
      <c r="E3731" s="88"/>
      <c r="F3731" s="88"/>
      <c r="G3731" s="88"/>
      <c r="H3731" s="88"/>
      <c r="I3731" s="88"/>
      <c r="J3731" s="88"/>
      <c r="K3731" s="88"/>
    </row>
    <row r="3732" spans="2:11" hidden="1" x14ac:dyDescent="0.2">
      <c r="B3732" s="88"/>
      <c r="C3732" s="88"/>
      <c r="D3732" s="88"/>
      <c r="E3732" s="88"/>
      <c r="F3732" s="88"/>
      <c r="G3732" s="88"/>
      <c r="H3732" s="88"/>
      <c r="I3732" s="88"/>
      <c r="J3732" s="88"/>
      <c r="K3732" s="88"/>
    </row>
    <row r="3733" spans="2:11" hidden="1" x14ac:dyDescent="0.2">
      <c r="B3733" s="88"/>
      <c r="C3733" s="88"/>
      <c r="D3733" s="88"/>
      <c r="E3733" s="88"/>
      <c r="F3733" s="88"/>
      <c r="G3733" s="88"/>
      <c r="H3733" s="88"/>
      <c r="I3733" s="88"/>
      <c r="J3733" s="88"/>
      <c r="K3733" s="88"/>
    </row>
    <row r="3734" spans="2:11" hidden="1" x14ac:dyDescent="0.2">
      <c r="B3734" s="88"/>
      <c r="C3734" s="88"/>
      <c r="D3734" s="88"/>
      <c r="E3734" s="88"/>
      <c r="F3734" s="88"/>
      <c r="G3734" s="88"/>
      <c r="H3734" s="88"/>
      <c r="I3734" s="88"/>
      <c r="J3734" s="88"/>
      <c r="K3734" s="88"/>
    </row>
    <row r="3735" spans="2:11" hidden="1" x14ac:dyDescent="0.2">
      <c r="B3735" s="88"/>
      <c r="C3735" s="88"/>
      <c r="D3735" s="88"/>
      <c r="E3735" s="88"/>
      <c r="F3735" s="88"/>
      <c r="G3735" s="88"/>
      <c r="H3735" s="88"/>
      <c r="I3735" s="88"/>
      <c r="J3735" s="88"/>
      <c r="K3735" s="88"/>
    </row>
    <row r="3736" spans="2:11" hidden="1" x14ac:dyDescent="0.2">
      <c r="B3736" s="88"/>
      <c r="C3736" s="88"/>
      <c r="D3736" s="88"/>
      <c r="E3736" s="88"/>
      <c r="F3736" s="88"/>
      <c r="G3736" s="88"/>
      <c r="H3736" s="88"/>
      <c r="I3736" s="88"/>
      <c r="J3736" s="88"/>
      <c r="K3736" s="88"/>
    </row>
    <row r="3737" spans="2:11" hidden="1" x14ac:dyDescent="0.2">
      <c r="B3737" s="88"/>
      <c r="C3737" s="88"/>
      <c r="D3737" s="88"/>
      <c r="E3737" s="88"/>
      <c r="F3737" s="88"/>
      <c r="G3737" s="88"/>
      <c r="H3737" s="88"/>
      <c r="I3737" s="88"/>
      <c r="J3737" s="88"/>
      <c r="K3737" s="88"/>
    </row>
    <row r="3738" spans="2:11" hidden="1" x14ac:dyDescent="0.2">
      <c r="B3738" s="88"/>
      <c r="C3738" s="88"/>
      <c r="D3738" s="88"/>
      <c r="E3738" s="88"/>
      <c r="F3738" s="88"/>
      <c r="G3738" s="88"/>
      <c r="H3738" s="88"/>
      <c r="I3738" s="88"/>
      <c r="J3738" s="88"/>
      <c r="K3738" s="88"/>
    </row>
    <row r="3739" spans="2:11" hidden="1" x14ac:dyDescent="0.2">
      <c r="B3739" s="88"/>
      <c r="C3739" s="88"/>
      <c r="D3739" s="88"/>
      <c r="E3739" s="88"/>
      <c r="F3739" s="88"/>
      <c r="G3739" s="88"/>
      <c r="H3739" s="88"/>
      <c r="I3739" s="88"/>
      <c r="J3739" s="88"/>
      <c r="K3739" s="88"/>
    </row>
    <row r="3740" spans="2:11" hidden="1" x14ac:dyDescent="0.2">
      <c r="B3740" s="88"/>
      <c r="C3740" s="88"/>
      <c r="D3740" s="88"/>
      <c r="E3740" s="88"/>
      <c r="F3740" s="88"/>
      <c r="G3740" s="88"/>
      <c r="H3740" s="88"/>
      <c r="I3740" s="88"/>
      <c r="J3740" s="88"/>
      <c r="K3740" s="88"/>
    </row>
    <row r="3741" spans="2:11" hidden="1" x14ac:dyDescent="0.2">
      <c r="B3741" s="88"/>
      <c r="C3741" s="88"/>
      <c r="D3741" s="88"/>
      <c r="E3741" s="88"/>
      <c r="F3741" s="88"/>
      <c r="G3741" s="88"/>
      <c r="H3741" s="88"/>
      <c r="I3741" s="88"/>
      <c r="J3741" s="88"/>
      <c r="K3741" s="88"/>
    </row>
    <row r="3742" spans="2:11" hidden="1" x14ac:dyDescent="0.2">
      <c r="B3742" s="88"/>
      <c r="C3742" s="88"/>
      <c r="D3742" s="88"/>
      <c r="E3742" s="88"/>
      <c r="F3742" s="88"/>
      <c r="G3742" s="88"/>
      <c r="H3742" s="88"/>
      <c r="I3742" s="88"/>
      <c r="J3742" s="88"/>
      <c r="K3742" s="88"/>
    </row>
    <row r="3743" spans="2:11" hidden="1" x14ac:dyDescent="0.2">
      <c r="B3743" s="88"/>
      <c r="C3743" s="88"/>
      <c r="D3743" s="88"/>
      <c r="E3743" s="88"/>
      <c r="F3743" s="88"/>
      <c r="G3743" s="88"/>
      <c r="H3743" s="88"/>
      <c r="I3743" s="88"/>
      <c r="J3743" s="88"/>
      <c r="K3743" s="88"/>
    </row>
    <row r="3744" spans="2:11" hidden="1" x14ac:dyDescent="0.2">
      <c r="B3744" s="88"/>
      <c r="C3744" s="88"/>
      <c r="D3744" s="88"/>
      <c r="E3744" s="88"/>
      <c r="F3744" s="88"/>
      <c r="G3744" s="88"/>
      <c r="H3744" s="88"/>
      <c r="I3744" s="88"/>
      <c r="J3744" s="88"/>
      <c r="K3744" s="88"/>
    </row>
    <row r="3745" spans="2:11" hidden="1" x14ac:dyDescent="0.2">
      <c r="B3745" s="88"/>
      <c r="C3745" s="88"/>
      <c r="D3745" s="88"/>
      <c r="E3745" s="88"/>
      <c r="F3745" s="88"/>
      <c r="G3745" s="88"/>
      <c r="H3745" s="88"/>
      <c r="I3745" s="88"/>
      <c r="J3745" s="88"/>
      <c r="K3745" s="88"/>
    </row>
    <row r="3746" spans="2:11" hidden="1" x14ac:dyDescent="0.2">
      <c r="B3746" s="88"/>
      <c r="C3746" s="88"/>
      <c r="D3746" s="88"/>
      <c r="E3746" s="88"/>
      <c r="F3746" s="88"/>
      <c r="G3746" s="88"/>
      <c r="H3746" s="88"/>
      <c r="I3746" s="88"/>
      <c r="J3746" s="88"/>
      <c r="K3746" s="88"/>
    </row>
    <row r="3747" spans="2:11" hidden="1" x14ac:dyDescent="0.2">
      <c r="B3747" s="88"/>
      <c r="C3747" s="88"/>
      <c r="D3747" s="88"/>
      <c r="E3747" s="88"/>
      <c r="F3747" s="88"/>
      <c r="G3747" s="88"/>
      <c r="H3747" s="88"/>
      <c r="I3747" s="88"/>
      <c r="J3747" s="88"/>
      <c r="K3747" s="88"/>
    </row>
    <row r="3748" spans="2:11" hidden="1" x14ac:dyDescent="0.2">
      <c r="B3748" s="88"/>
      <c r="C3748" s="88"/>
      <c r="D3748" s="88"/>
      <c r="E3748" s="88"/>
      <c r="F3748" s="88"/>
      <c r="G3748" s="88"/>
      <c r="H3748" s="88"/>
      <c r="I3748" s="88"/>
      <c r="J3748" s="88"/>
      <c r="K3748" s="88"/>
    </row>
    <row r="3749" spans="2:11" hidden="1" x14ac:dyDescent="0.2">
      <c r="B3749" s="88"/>
      <c r="C3749" s="88"/>
      <c r="D3749" s="88"/>
      <c r="E3749" s="88"/>
      <c r="F3749" s="88"/>
      <c r="G3749" s="88"/>
      <c r="H3749" s="88"/>
      <c r="I3749" s="88"/>
      <c r="J3749" s="88"/>
      <c r="K3749" s="88"/>
    </row>
    <row r="3750" spans="2:11" hidden="1" x14ac:dyDescent="0.2">
      <c r="B3750" s="88"/>
      <c r="C3750" s="88"/>
      <c r="D3750" s="88"/>
      <c r="E3750" s="88"/>
      <c r="F3750" s="88"/>
      <c r="G3750" s="88"/>
      <c r="H3750" s="88"/>
      <c r="I3750" s="88"/>
      <c r="J3750" s="88"/>
      <c r="K3750" s="88"/>
    </row>
    <row r="3751" spans="2:11" hidden="1" x14ac:dyDescent="0.2">
      <c r="B3751" s="88"/>
      <c r="C3751" s="88"/>
      <c r="D3751" s="88"/>
      <c r="E3751" s="88"/>
      <c r="F3751" s="88"/>
      <c r="G3751" s="88"/>
      <c r="H3751" s="88"/>
      <c r="I3751" s="88"/>
      <c r="J3751" s="88"/>
      <c r="K3751" s="88"/>
    </row>
    <row r="3752" spans="2:11" hidden="1" x14ac:dyDescent="0.2">
      <c r="B3752" s="88"/>
      <c r="C3752" s="88"/>
      <c r="D3752" s="88"/>
      <c r="E3752" s="88"/>
      <c r="F3752" s="88"/>
      <c r="G3752" s="88"/>
      <c r="H3752" s="88"/>
      <c r="I3752" s="88"/>
      <c r="J3752" s="88"/>
      <c r="K3752" s="88"/>
    </row>
    <row r="3753" spans="2:11" hidden="1" x14ac:dyDescent="0.2">
      <c r="B3753" s="88"/>
      <c r="C3753" s="88"/>
      <c r="D3753" s="88"/>
      <c r="E3753" s="88"/>
      <c r="F3753" s="88"/>
      <c r="G3753" s="88"/>
      <c r="H3753" s="88"/>
      <c r="I3753" s="88"/>
      <c r="J3753" s="88"/>
      <c r="K3753" s="88"/>
    </row>
    <row r="3754" spans="2:11" hidden="1" x14ac:dyDescent="0.2">
      <c r="B3754" s="88"/>
      <c r="C3754" s="88"/>
      <c r="D3754" s="88"/>
      <c r="E3754" s="88"/>
      <c r="F3754" s="88"/>
      <c r="G3754" s="88"/>
      <c r="H3754" s="88"/>
      <c r="I3754" s="88"/>
      <c r="J3754" s="88"/>
      <c r="K3754" s="88"/>
    </row>
    <row r="3755" spans="2:11" hidden="1" x14ac:dyDescent="0.2">
      <c r="B3755" s="88"/>
      <c r="C3755" s="88"/>
      <c r="D3755" s="88"/>
      <c r="E3755" s="88"/>
      <c r="F3755" s="88"/>
      <c r="G3755" s="88"/>
      <c r="H3755" s="88"/>
      <c r="I3755" s="88"/>
      <c r="J3755" s="88"/>
      <c r="K3755" s="88"/>
    </row>
    <row r="3756" spans="2:11" hidden="1" x14ac:dyDescent="0.2">
      <c r="B3756" s="88"/>
      <c r="C3756" s="88"/>
      <c r="D3756" s="88"/>
      <c r="E3756" s="88"/>
      <c r="F3756" s="88"/>
      <c r="G3756" s="88"/>
      <c r="H3756" s="88"/>
      <c r="I3756" s="88"/>
      <c r="J3756" s="88"/>
      <c r="K3756" s="88"/>
    </row>
    <row r="3757" spans="2:11" hidden="1" x14ac:dyDescent="0.2">
      <c r="B3757" s="88"/>
      <c r="C3757" s="88"/>
      <c r="D3757" s="88"/>
      <c r="E3757" s="88"/>
      <c r="F3757" s="88"/>
      <c r="G3757" s="88"/>
      <c r="H3757" s="88"/>
      <c r="I3757" s="88"/>
      <c r="J3757" s="88"/>
      <c r="K3757" s="88"/>
    </row>
    <row r="3758" spans="2:11" hidden="1" x14ac:dyDescent="0.2">
      <c r="B3758" s="88"/>
      <c r="C3758" s="88"/>
      <c r="D3758" s="88"/>
      <c r="E3758" s="88"/>
      <c r="F3758" s="88"/>
      <c r="G3758" s="88"/>
      <c r="H3758" s="88"/>
      <c r="I3758" s="88"/>
      <c r="J3758" s="88"/>
      <c r="K3758" s="88"/>
    </row>
    <row r="3759" spans="2:11" hidden="1" x14ac:dyDescent="0.2">
      <c r="B3759" s="88"/>
      <c r="C3759" s="88"/>
      <c r="D3759" s="88"/>
      <c r="E3759" s="88"/>
      <c r="F3759" s="88"/>
      <c r="G3759" s="88"/>
      <c r="H3759" s="88"/>
      <c r="I3759" s="88"/>
      <c r="J3759" s="88"/>
      <c r="K3759" s="88"/>
    </row>
    <row r="3760" spans="2:11" hidden="1" x14ac:dyDescent="0.2">
      <c r="B3760" s="88"/>
      <c r="C3760" s="88"/>
      <c r="D3760" s="88"/>
      <c r="E3760" s="88"/>
      <c r="F3760" s="88"/>
      <c r="G3760" s="88"/>
      <c r="H3760" s="88"/>
      <c r="I3760" s="88"/>
      <c r="J3760" s="88"/>
      <c r="K3760" s="88"/>
    </row>
    <row r="3761" spans="2:11" hidden="1" x14ac:dyDescent="0.2">
      <c r="B3761" s="88"/>
      <c r="C3761" s="88"/>
      <c r="D3761" s="88"/>
      <c r="E3761" s="88"/>
      <c r="F3761" s="88"/>
      <c r="G3761" s="88"/>
      <c r="H3761" s="88"/>
      <c r="I3761" s="88"/>
      <c r="J3761" s="88"/>
      <c r="K3761" s="88"/>
    </row>
    <row r="3762" spans="2:11" hidden="1" x14ac:dyDescent="0.2">
      <c r="B3762" s="88"/>
      <c r="C3762" s="88"/>
      <c r="D3762" s="88"/>
      <c r="E3762" s="88"/>
      <c r="F3762" s="88"/>
      <c r="G3762" s="88"/>
      <c r="H3762" s="88"/>
      <c r="I3762" s="88"/>
      <c r="J3762" s="88"/>
      <c r="K3762" s="88"/>
    </row>
    <row r="3763" spans="2:11" hidden="1" x14ac:dyDescent="0.2">
      <c r="B3763" s="88"/>
      <c r="C3763" s="88"/>
      <c r="D3763" s="88"/>
      <c r="E3763" s="88"/>
      <c r="F3763" s="88"/>
      <c r="G3763" s="88"/>
      <c r="H3763" s="88"/>
      <c r="I3763" s="88"/>
      <c r="J3763" s="88"/>
      <c r="K3763" s="88"/>
    </row>
    <row r="3764" spans="2:11" hidden="1" x14ac:dyDescent="0.2">
      <c r="B3764" s="88"/>
      <c r="C3764" s="88"/>
      <c r="D3764" s="88"/>
      <c r="E3764" s="88"/>
      <c r="F3764" s="88"/>
      <c r="G3764" s="88"/>
      <c r="H3764" s="88"/>
      <c r="I3764" s="88"/>
      <c r="J3764" s="88"/>
      <c r="K3764" s="88"/>
    </row>
    <row r="3765" spans="2:11" hidden="1" x14ac:dyDescent="0.2">
      <c r="B3765" s="88"/>
      <c r="C3765" s="88"/>
      <c r="D3765" s="88"/>
      <c r="E3765" s="88"/>
      <c r="F3765" s="88"/>
      <c r="G3765" s="88"/>
      <c r="H3765" s="88"/>
      <c r="I3765" s="88"/>
      <c r="J3765" s="88"/>
      <c r="K3765" s="88"/>
    </row>
    <row r="3766" spans="2:11" hidden="1" x14ac:dyDescent="0.2">
      <c r="B3766" s="88"/>
      <c r="C3766" s="88"/>
      <c r="D3766" s="88"/>
      <c r="E3766" s="88"/>
      <c r="F3766" s="88"/>
      <c r="G3766" s="88"/>
      <c r="H3766" s="88"/>
      <c r="I3766" s="88"/>
      <c r="J3766" s="88"/>
      <c r="K3766" s="88"/>
    </row>
    <row r="3767" spans="2:11" hidden="1" x14ac:dyDescent="0.2">
      <c r="B3767" s="88"/>
      <c r="C3767" s="88"/>
      <c r="D3767" s="88"/>
      <c r="E3767" s="88"/>
      <c r="F3767" s="88"/>
      <c r="G3767" s="88"/>
      <c r="H3767" s="88"/>
      <c r="I3767" s="88"/>
      <c r="J3767" s="88"/>
      <c r="K3767" s="88"/>
    </row>
    <row r="3768" spans="2:11" hidden="1" x14ac:dyDescent="0.2">
      <c r="B3768" s="88"/>
      <c r="C3768" s="88"/>
      <c r="D3768" s="88"/>
      <c r="E3768" s="88"/>
      <c r="F3768" s="88"/>
      <c r="G3768" s="88"/>
      <c r="H3768" s="88"/>
      <c r="I3768" s="88"/>
      <c r="J3768" s="88"/>
      <c r="K3768" s="88"/>
    </row>
    <row r="3769" spans="2:11" hidden="1" x14ac:dyDescent="0.2">
      <c r="B3769" s="88"/>
      <c r="C3769" s="88"/>
      <c r="D3769" s="88"/>
      <c r="E3769" s="88"/>
      <c r="F3769" s="88"/>
      <c r="G3769" s="88"/>
      <c r="H3769" s="88"/>
      <c r="I3769" s="88"/>
      <c r="J3769" s="88"/>
      <c r="K3769" s="88"/>
    </row>
    <row r="3770" spans="2:11" hidden="1" x14ac:dyDescent="0.2">
      <c r="B3770" s="88"/>
      <c r="C3770" s="88"/>
      <c r="D3770" s="88"/>
      <c r="E3770" s="88"/>
      <c r="F3770" s="88"/>
      <c r="G3770" s="88"/>
      <c r="H3770" s="88"/>
      <c r="I3770" s="88"/>
      <c r="J3770" s="88"/>
      <c r="K3770" s="88"/>
    </row>
    <row r="3771" spans="2:11" hidden="1" x14ac:dyDescent="0.2">
      <c r="B3771" s="88"/>
      <c r="C3771" s="88"/>
      <c r="D3771" s="88"/>
      <c r="E3771" s="88"/>
      <c r="F3771" s="88"/>
      <c r="G3771" s="88"/>
      <c r="H3771" s="88"/>
      <c r="I3771" s="88"/>
      <c r="J3771" s="88"/>
      <c r="K3771" s="88"/>
    </row>
    <row r="3772" spans="2:11" hidden="1" x14ac:dyDescent="0.2">
      <c r="B3772" s="88"/>
      <c r="C3772" s="88"/>
      <c r="D3772" s="88"/>
      <c r="E3772" s="88"/>
      <c r="F3772" s="88"/>
      <c r="G3772" s="88"/>
      <c r="H3772" s="88"/>
      <c r="I3772" s="88"/>
      <c r="J3772" s="88"/>
      <c r="K3772" s="88"/>
    </row>
    <row r="3773" spans="2:11" hidden="1" x14ac:dyDescent="0.2">
      <c r="B3773" s="88"/>
      <c r="C3773" s="88"/>
      <c r="D3773" s="88"/>
      <c r="E3773" s="88"/>
      <c r="F3773" s="88"/>
      <c r="G3773" s="88"/>
      <c r="H3773" s="88"/>
      <c r="I3773" s="88"/>
      <c r="J3773" s="88"/>
      <c r="K3773" s="88"/>
    </row>
    <row r="3774" spans="2:11" hidden="1" x14ac:dyDescent="0.2">
      <c r="B3774" s="88"/>
      <c r="C3774" s="88"/>
      <c r="D3774" s="88"/>
      <c r="E3774" s="88"/>
      <c r="F3774" s="88"/>
      <c r="G3774" s="88"/>
      <c r="H3774" s="88"/>
      <c r="I3774" s="88"/>
      <c r="J3774" s="88"/>
      <c r="K3774" s="88"/>
    </row>
    <row r="3775" spans="2:11" hidden="1" x14ac:dyDescent="0.2">
      <c r="B3775" s="88"/>
      <c r="C3775" s="88"/>
      <c r="D3775" s="88"/>
      <c r="E3775" s="88"/>
      <c r="F3775" s="88"/>
      <c r="G3775" s="88"/>
      <c r="H3775" s="88"/>
      <c r="I3775" s="88"/>
      <c r="J3775" s="88"/>
      <c r="K3775" s="88"/>
    </row>
    <row r="3776" spans="2:11" hidden="1" x14ac:dyDescent="0.2">
      <c r="B3776" s="88"/>
      <c r="C3776" s="88"/>
      <c r="D3776" s="88"/>
      <c r="E3776" s="88"/>
      <c r="F3776" s="88"/>
      <c r="G3776" s="88"/>
      <c r="H3776" s="88"/>
      <c r="I3776" s="88"/>
      <c r="J3776" s="88"/>
      <c r="K3776" s="88"/>
    </row>
    <row r="3777" spans="2:11" hidden="1" x14ac:dyDescent="0.2">
      <c r="B3777" s="88"/>
      <c r="C3777" s="88"/>
      <c r="D3777" s="88"/>
      <c r="E3777" s="88"/>
      <c r="F3777" s="88"/>
      <c r="G3777" s="88"/>
      <c r="H3777" s="88"/>
      <c r="I3777" s="88"/>
      <c r="J3777" s="88"/>
      <c r="K3777" s="88"/>
    </row>
    <row r="3778" spans="2:11" hidden="1" x14ac:dyDescent="0.2">
      <c r="B3778" s="88"/>
      <c r="C3778" s="88"/>
      <c r="D3778" s="88"/>
      <c r="E3778" s="88"/>
      <c r="F3778" s="88"/>
      <c r="G3778" s="88"/>
      <c r="H3778" s="88"/>
      <c r="I3778" s="88"/>
      <c r="J3778" s="88"/>
      <c r="K3778" s="88"/>
    </row>
    <row r="3779" spans="2:11" hidden="1" x14ac:dyDescent="0.2">
      <c r="B3779" s="88"/>
      <c r="C3779" s="88"/>
      <c r="D3779" s="88"/>
      <c r="E3779" s="88"/>
      <c r="F3779" s="88"/>
      <c r="G3779" s="88"/>
      <c r="H3779" s="88"/>
      <c r="I3779" s="88"/>
      <c r="J3779" s="88"/>
      <c r="K3779" s="88"/>
    </row>
    <row r="3780" spans="2:11" hidden="1" x14ac:dyDescent="0.2">
      <c r="B3780" s="88"/>
      <c r="C3780" s="88"/>
      <c r="D3780" s="88"/>
      <c r="E3780" s="88"/>
      <c r="F3780" s="88"/>
      <c r="G3780" s="88"/>
      <c r="H3780" s="88"/>
      <c r="I3780" s="88"/>
      <c r="J3780" s="88"/>
      <c r="K3780" s="88"/>
    </row>
    <row r="3781" spans="2:11" hidden="1" x14ac:dyDescent="0.2">
      <c r="B3781" s="88"/>
      <c r="C3781" s="88"/>
      <c r="D3781" s="88"/>
      <c r="E3781" s="88"/>
      <c r="F3781" s="88"/>
      <c r="G3781" s="88"/>
      <c r="H3781" s="88"/>
      <c r="I3781" s="88"/>
      <c r="J3781" s="88"/>
      <c r="K3781" s="88"/>
    </row>
    <row r="3782" spans="2:11" hidden="1" x14ac:dyDescent="0.2">
      <c r="B3782" s="88"/>
      <c r="C3782" s="88"/>
      <c r="D3782" s="88"/>
      <c r="E3782" s="88"/>
      <c r="F3782" s="88"/>
      <c r="G3782" s="88"/>
      <c r="H3782" s="88"/>
      <c r="I3782" s="88"/>
      <c r="J3782" s="88"/>
      <c r="K3782" s="88"/>
    </row>
    <row r="3783" spans="2:11" hidden="1" x14ac:dyDescent="0.2">
      <c r="B3783" s="88"/>
      <c r="C3783" s="88"/>
      <c r="D3783" s="88"/>
      <c r="E3783" s="88"/>
      <c r="F3783" s="88"/>
      <c r="G3783" s="88"/>
      <c r="H3783" s="88"/>
      <c r="I3783" s="88"/>
      <c r="J3783" s="88"/>
      <c r="K3783" s="88"/>
    </row>
    <row r="3784" spans="2:11" hidden="1" x14ac:dyDescent="0.2">
      <c r="B3784" s="88"/>
      <c r="C3784" s="88"/>
      <c r="D3784" s="88"/>
      <c r="E3784" s="88"/>
      <c r="F3784" s="88"/>
      <c r="G3784" s="88"/>
      <c r="H3784" s="88"/>
      <c r="I3784" s="88"/>
      <c r="J3784" s="88"/>
      <c r="K3784" s="88"/>
    </row>
    <row r="3785" spans="2:11" hidden="1" x14ac:dyDescent="0.2">
      <c r="B3785" s="88"/>
      <c r="C3785" s="88"/>
      <c r="D3785" s="88"/>
      <c r="E3785" s="88"/>
      <c r="F3785" s="88"/>
      <c r="G3785" s="88"/>
      <c r="H3785" s="88"/>
      <c r="I3785" s="88"/>
      <c r="J3785" s="88"/>
      <c r="K3785" s="88"/>
    </row>
    <row r="3786" spans="2:11" hidden="1" x14ac:dyDescent="0.2">
      <c r="B3786" s="88"/>
      <c r="C3786" s="88"/>
      <c r="D3786" s="88"/>
      <c r="E3786" s="88"/>
      <c r="F3786" s="88"/>
      <c r="G3786" s="88"/>
      <c r="H3786" s="88"/>
      <c r="I3786" s="88"/>
      <c r="J3786" s="88"/>
      <c r="K3786" s="88"/>
    </row>
    <row r="3787" spans="2:11" hidden="1" x14ac:dyDescent="0.2">
      <c r="B3787" s="88"/>
      <c r="C3787" s="88"/>
      <c r="D3787" s="88"/>
      <c r="E3787" s="88"/>
      <c r="F3787" s="88"/>
      <c r="G3787" s="88"/>
      <c r="H3787" s="88"/>
      <c r="I3787" s="88"/>
      <c r="J3787" s="88"/>
      <c r="K3787" s="88"/>
    </row>
    <row r="3788" spans="2:11" hidden="1" x14ac:dyDescent="0.2">
      <c r="B3788" s="88"/>
      <c r="C3788" s="88"/>
      <c r="D3788" s="88"/>
      <c r="E3788" s="88"/>
      <c r="F3788" s="88"/>
      <c r="G3788" s="88"/>
      <c r="H3788" s="88"/>
      <c r="I3788" s="88"/>
      <c r="J3788" s="88"/>
      <c r="K3788" s="88"/>
    </row>
    <row r="3789" spans="2:11" hidden="1" x14ac:dyDescent="0.2">
      <c r="B3789" s="88"/>
      <c r="C3789" s="88"/>
      <c r="D3789" s="88"/>
      <c r="E3789" s="88"/>
      <c r="F3789" s="88"/>
      <c r="G3789" s="88"/>
      <c r="H3789" s="88"/>
      <c r="I3789" s="88"/>
      <c r="J3789" s="88"/>
      <c r="K3789" s="88"/>
    </row>
    <row r="3790" spans="2:11" hidden="1" x14ac:dyDescent="0.2">
      <c r="B3790" s="88"/>
      <c r="C3790" s="88"/>
      <c r="D3790" s="88"/>
      <c r="E3790" s="88"/>
      <c r="F3790" s="88"/>
      <c r="G3790" s="88"/>
      <c r="H3790" s="88"/>
      <c r="I3790" s="88"/>
      <c r="J3790" s="88"/>
      <c r="K3790" s="88"/>
    </row>
    <row r="3791" spans="2:11" hidden="1" x14ac:dyDescent="0.2">
      <c r="B3791" s="88"/>
      <c r="C3791" s="88"/>
      <c r="D3791" s="88"/>
      <c r="E3791" s="88"/>
      <c r="F3791" s="88"/>
      <c r="G3791" s="88"/>
      <c r="H3791" s="88"/>
      <c r="I3791" s="88"/>
      <c r="J3791" s="88"/>
      <c r="K3791" s="88"/>
    </row>
    <row r="3792" spans="2:11" hidden="1" x14ac:dyDescent="0.2">
      <c r="B3792" s="88"/>
      <c r="C3792" s="88"/>
      <c r="D3792" s="88"/>
      <c r="E3792" s="88"/>
      <c r="F3792" s="88"/>
      <c r="G3792" s="88"/>
      <c r="H3792" s="88"/>
      <c r="I3792" s="88"/>
      <c r="J3792" s="88"/>
      <c r="K3792" s="88"/>
    </row>
    <row r="3793" spans="2:11" hidden="1" x14ac:dyDescent="0.2">
      <c r="B3793" s="88"/>
      <c r="C3793" s="88"/>
      <c r="D3793" s="88"/>
      <c r="E3793" s="88"/>
      <c r="F3793" s="88"/>
      <c r="G3793" s="88"/>
      <c r="H3793" s="88"/>
      <c r="I3793" s="88"/>
      <c r="J3793" s="88"/>
      <c r="K3793" s="88"/>
    </row>
    <row r="3794" spans="2:11" hidden="1" x14ac:dyDescent="0.2">
      <c r="B3794" s="88"/>
      <c r="C3794" s="88"/>
      <c r="D3794" s="88"/>
      <c r="E3794" s="88"/>
      <c r="F3794" s="88"/>
      <c r="G3794" s="88"/>
      <c r="H3794" s="88"/>
      <c r="I3794" s="88"/>
      <c r="J3794" s="88"/>
      <c r="K3794" s="88"/>
    </row>
    <row r="3795" spans="2:11" hidden="1" x14ac:dyDescent="0.2">
      <c r="B3795" s="88"/>
      <c r="C3795" s="88"/>
      <c r="D3795" s="88"/>
      <c r="E3795" s="88"/>
      <c r="F3795" s="88"/>
      <c r="G3795" s="88"/>
      <c r="H3795" s="88"/>
      <c r="I3795" s="88"/>
      <c r="J3795" s="88"/>
      <c r="K3795" s="88"/>
    </row>
    <row r="3796" spans="2:11" hidden="1" x14ac:dyDescent="0.2">
      <c r="B3796" s="88"/>
      <c r="C3796" s="88"/>
      <c r="D3796" s="88"/>
      <c r="E3796" s="88"/>
      <c r="F3796" s="88"/>
      <c r="G3796" s="88"/>
      <c r="H3796" s="88"/>
      <c r="I3796" s="88"/>
      <c r="J3796" s="88"/>
      <c r="K3796" s="88"/>
    </row>
    <row r="3797" spans="2:11" hidden="1" x14ac:dyDescent="0.2">
      <c r="B3797" s="88"/>
      <c r="C3797" s="88"/>
      <c r="D3797" s="88"/>
      <c r="E3797" s="88"/>
      <c r="F3797" s="88"/>
      <c r="G3797" s="88"/>
      <c r="H3797" s="88"/>
      <c r="I3797" s="88"/>
      <c r="J3797" s="88"/>
      <c r="K3797" s="88"/>
    </row>
    <row r="3798" spans="2:11" hidden="1" x14ac:dyDescent="0.2">
      <c r="B3798" s="88"/>
      <c r="C3798" s="88"/>
      <c r="D3798" s="88"/>
      <c r="E3798" s="88"/>
      <c r="F3798" s="88"/>
      <c r="G3798" s="88"/>
      <c r="H3798" s="88"/>
      <c r="I3798" s="88"/>
      <c r="J3798" s="88"/>
      <c r="K3798" s="88"/>
    </row>
    <row r="3799" spans="2:11" hidden="1" x14ac:dyDescent="0.2">
      <c r="B3799" s="88"/>
      <c r="C3799" s="88"/>
      <c r="D3799" s="88"/>
      <c r="E3799" s="88"/>
      <c r="F3799" s="88"/>
      <c r="G3799" s="88"/>
      <c r="H3799" s="88"/>
      <c r="I3799" s="88"/>
      <c r="J3799" s="88"/>
      <c r="K3799" s="88"/>
    </row>
    <row r="3800" spans="2:11" hidden="1" x14ac:dyDescent="0.2">
      <c r="B3800" s="88"/>
      <c r="C3800" s="88"/>
      <c r="D3800" s="88"/>
      <c r="E3800" s="88"/>
      <c r="F3800" s="88"/>
      <c r="G3800" s="88"/>
      <c r="H3800" s="88"/>
      <c r="I3800" s="88"/>
      <c r="J3800" s="88"/>
      <c r="K3800" s="88"/>
    </row>
    <row r="3801" spans="2:11" hidden="1" x14ac:dyDescent="0.2">
      <c r="B3801" s="88"/>
      <c r="C3801" s="88"/>
      <c r="D3801" s="88"/>
      <c r="E3801" s="88"/>
      <c r="F3801" s="88"/>
      <c r="G3801" s="88"/>
      <c r="H3801" s="88"/>
      <c r="I3801" s="88"/>
      <c r="J3801" s="88"/>
      <c r="K3801" s="88"/>
    </row>
    <row r="3802" spans="2:11" hidden="1" x14ac:dyDescent="0.2">
      <c r="B3802" s="88"/>
      <c r="C3802" s="88"/>
      <c r="D3802" s="88"/>
      <c r="E3802" s="88"/>
      <c r="F3802" s="88"/>
      <c r="G3802" s="88"/>
      <c r="H3802" s="88"/>
      <c r="I3802" s="88"/>
      <c r="J3802" s="88"/>
      <c r="K3802" s="88"/>
    </row>
    <row r="3803" spans="2:11" hidden="1" x14ac:dyDescent="0.2">
      <c r="B3803" s="88"/>
      <c r="C3803" s="88"/>
      <c r="D3803" s="88"/>
      <c r="E3803" s="88"/>
      <c r="F3803" s="88"/>
      <c r="G3803" s="88"/>
      <c r="H3803" s="88"/>
      <c r="I3803" s="88"/>
      <c r="J3803" s="88"/>
      <c r="K3803" s="88"/>
    </row>
    <row r="3804" spans="2:11" hidden="1" x14ac:dyDescent="0.2">
      <c r="B3804" s="88"/>
      <c r="C3804" s="88"/>
      <c r="D3804" s="88"/>
      <c r="E3804" s="88"/>
      <c r="F3804" s="88"/>
      <c r="G3804" s="88"/>
      <c r="H3804" s="88"/>
      <c r="I3804" s="88"/>
      <c r="J3804" s="88"/>
      <c r="K3804" s="88"/>
    </row>
    <row r="3805" spans="2:11" hidden="1" x14ac:dyDescent="0.2">
      <c r="B3805" s="88"/>
      <c r="C3805" s="88"/>
      <c r="D3805" s="88"/>
      <c r="E3805" s="88"/>
      <c r="F3805" s="88"/>
      <c r="G3805" s="88"/>
      <c r="H3805" s="88"/>
      <c r="I3805" s="88"/>
      <c r="J3805" s="88"/>
      <c r="K3805" s="88"/>
    </row>
    <row r="3806" spans="2:11" hidden="1" x14ac:dyDescent="0.2">
      <c r="B3806" s="88"/>
      <c r="C3806" s="88"/>
      <c r="D3806" s="88"/>
      <c r="E3806" s="88"/>
      <c r="F3806" s="88"/>
      <c r="G3806" s="88"/>
      <c r="H3806" s="88"/>
      <c r="I3806" s="88"/>
      <c r="J3806" s="88"/>
      <c r="K3806" s="88"/>
    </row>
    <row r="3807" spans="2:11" hidden="1" x14ac:dyDescent="0.2">
      <c r="B3807" s="88"/>
      <c r="C3807" s="88"/>
      <c r="D3807" s="88"/>
      <c r="E3807" s="88"/>
      <c r="F3807" s="88"/>
      <c r="G3807" s="88"/>
      <c r="H3807" s="88"/>
      <c r="I3807" s="88"/>
      <c r="J3807" s="88"/>
      <c r="K3807" s="88"/>
    </row>
    <row r="3808" spans="2:11" hidden="1" x14ac:dyDescent="0.2">
      <c r="B3808" s="88"/>
      <c r="C3808" s="88"/>
      <c r="D3808" s="88"/>
      <c r="E3808" s="88"/>
      <c r="F3808" s="88"/>
      <c r="G3808" s="88"/>
      <c r="H3808" s="88"/>
      <c r="I3808" s="88"/>
      <c r="J3808" s="88"/>
      <c r="K3808" s="88"/>
    </row>
    <row r="3809" spans="2:11" hidden="1" x14ac:dyDescent="0.2">
      <c r="B3809" s="88"/>
      <c r="C3809" s="88"/>
      <c r="D3809" s="88"/>
      <c r="E3809" s="88"/>
      <c r="F3809" s="88"/>
      <c r="G3809" s="88"/>
      <c r="H3809" s="88"/>
      <c r="I3809" s="88"/>
      <c r="J3809" s="88"/>
      <c r="K3809" s="88"/>
    </row>
    <row r="3810" spans="2:11" hidden="1" x14ac:dyDescent="0.2">
      <c r="B3810" s="88"/>
      <c r="C3810" s="88"/>
      <c r="D3810" s="88"/>
      <c r="E3810" s="88"/>
      <c r="F3810" s="88"/>
      <c r="G3810" s="88"/>
      <c r="H3810" s="88"/>
      <c r="I3810" s="88"/>
      <c r="J3810" s="88"/>
      <c r="K3810" s="88"/>
    </row>
    <row r="3811" spans="2:11" hidden="1" x14ac:dyDescent="0.2">
      <c r="B3811" s="88"/>
      <c r="C3811" s="88"/>
      <c r="D3811" s="88"/>
      <c r="E3811" s="88"/>
      <c r="F3811" s="88"/>
      <c r="G3811" s="88"/>
      <c r="H3811" s="88"/>
      <c r="I3811" s="88"/>
      <c r="J3811" s="88"/>
      <c r="K3811" s="88"/>
    </row>
    <row r="3812" spans="2:11" hidden="1" x14ac:dyDescent="0.2">
      <c r="B3812" s="88"/>
      <c r="C3812" s="88"/>
      <c r="D3812" s="88"/>
      <c r="E3812" s="88"/>
      <c r="F3812" s="88"/>
      <c r="G3812" s="88"/>
      <c r="H3812" s="88"/>
      <c r="I3812" s="88"/>
      <c r="J3812" s="88"/>
      <c r="K3812" s="88"/>
    </row>
    <row r="3813" spans="2:11" hidden="1" x14ac:dyDescent="0.2">
      <c r="B3813" s="88"/>
      <c r="C3813" s="88"/>
      <c r="D3813" s="88"/>
      <c r="E3813" s="88"/>
      <c r="F3813" s="88"/>
      <c r="G3813" s="88"/>
      <c r="H3813" s="88"/>
      <c r="I3813" s="88"/>
      <c r="J3813" s="88"/>
      <c r="K3813" s="88"/>
    </row>
    <row r="3814" spans="2:11" hidden="1" x14ac:dyDescent="0.2">
      <c r="B3814" s="88"/>
      <c r="C3814" s="88"/>
      <c r="D3814" s="88"/>
      <c r="E3814" s="88"/>
      <c r="F3814" s="88"/>
      <c r="G3814" s="88"/>
      <c r="H3814" s="88"/>
      <c r="I3814" s="88"/>
      <c r="J3814" s="88"/>
      <c r="K3814" s="88"/>
    </row>
    <row r="3815" spans="2:11" hidden="1" x14ac:dyDescent="0.2">
      <c r="B3815" s="88"/>
      <c r="C3815" s="88"/>
      <c r="D3815" s="88"/>
      <c r="E3815" s="88"/>
      <c r="F3815" s="88"/>
      <c r="G3815" s="88"/>
      <c r="H3815" s="88"/>
      <c r="I3815" s="88"/>
      <c r="J3815" s="88"/>
      <c r="K3815" s="88"/>
    </row>
    <row r="3816" spans="2:11" hidden="1" x14ac:dyDescent="0.2">
      <c r="B3816" s="88"/>
      <c r="C3816" s="88"/>
      <c r="D3816" s="88"/>
      <c r="E3816" s="88"/>
      <c r="F3816" s="88"/>
      <c r="G3816" s="88"/>
      <c r="H3816" s="88"/>
      <c r="I3816" s="88"/>
      <c r="J3816" s="88"/>
      <c r="K3816" s="88"/>
    </row>
    <row r="3817" spans="2:11" hidden="1" x14ac:dyDescent="0.2">
      <c r="B3817" s="88"/>
      <c r="C3817" s="88"/>
      <c r="D3817" s="88"/>
      <c r="E3817" s="88"/>
      <c r="F3817" s="88"/>
      <c r="G3817" s="88"/>
      <c r="H3817" s="88"/>
      <c r="I3817" s="88"/>
      <c r="J3817" s="88"/>
      <c r="K3817" s="88"/>
    </row>
    <row r="3818" spans="2:11" hidden="1" x14ac:dyDescent="0.2">
      <c r="B3818" s="88"/>
      <c r="C3818" s="88"/>
      <c r="D3818" s="88"/>
      <c r="E3818" s="88"/>
      <c r="F3818" s="88"/>
      <c r="G3818" s="88"/>
      <c r="H3818" s="88"/>
      <c r="I3818" s="88"/>
      <c r="J3818" s="88"/>
      <c r="K3818" s="88"/>
    </row>
    <row r="3819" spans="2:11" hidden="1" x14ac:dyDescent="0.2">
      <c r="B3819" s="88"/>
      <c r="C3819" s="88"/>
      <c r="D3819" s="88"/>
      <c r="E3819" s="88"/>
      <c r="F3819" s="88"/>
      <c r="G3819" s="88"/>
      <c r="H3819" s="88"/>
      <c r="I3819" s="88"/>
      <c r="J3819" s="88"/>
      <c r="K3819" s="88"/>
    </row>
    <row r="3820" spans="2:11" hidden="1" x14ac:dyDescent="0.2">
      <c r="B3820" s="88"/>
      <c r="C3820" s="88"/>
      <c r="D3820" s="88"/>
      <c r="E3820" s="88"/>
      <c r="F3820" s="88"/>
      <c r="G3820" s="88"/>
      <c r="H3820" s="88"/>
      <c r="I3820" s="88"/>
      <c r="J3820" s="88"/>
      <c r="K3820" s="88"/>
    </row>
    <row r="3821" spans="2:11" hidden="1" x14ac:dyDescent="0.2">
      <c r="B3821" s="88"/>
      <c r="C3821" s="88"/>
      <c r="D3821" s="88"/>
      <c r="E3821" s="88"/>
      <c r="F3821" s="88"/>
      <c r="G3821" s="88"/>
      <c r="H3821" s="88"/>
      <c r="I3821" s="88"/>
      <c r="J3821" s="88"/>
      <c r="K3821" s="88"/>
    </row>
    <row r="3822" spans="2:11" hidden="1" x14ac:dyDescent="0.2">
      <c r="B3822" s="88"/>
      <c r="C3822" s="88"/>
      <c r="D3822" s="88"/>
      <c r="E3822" s="88"/>
      <c r="F3822" s="88"/>
      <c r="G3822" s="88"/>
      <c r="H3822" s="88"/>
      <c r="I3822" s="88"/>
      <c r="J3822" s="88"/>
      <c r="K3822" s="88"/>
    </row>
    <row r="3823" spans="2:11" hidden="1" x14ac:dyDescent="0.2">
      <c r="B3823" s="88"/>
      <c r="C3823" s="88"/>
      <c r="D3823" s="88"/>
      <c r="E3823" s="88"/>
      <c r="F3823" s="88"/>
      <c r="G3823" s="88"/>
      <c r="H3823" s="88"/>
      <c r="I3823" s="88"/>
      <c r="J3823" s="88"/>
      <c r="K3823" s="88"/>
    </row>
    <row r="3824" spans="2:11" hidden="1" x14ac:dyDescent="0.2">
      <c r="B3824" s="88"/>
      <c r="C3824" s="88"/>
      <c r="D3824" s="88"/>
      <c r="E3824" s="88"/>
      <c r="F3824" s="88"/>
      <c r="G3824" s="88"/>
      <c r="H3824" s="88"/>
      <c r="I3824" s="88"/>
      <c r="J3824" s="88"/>
      <c r="K3824" s="88"/>
    </row>
    <row r="3825" spans="2:11" hidden="1" x14ac:dyDescent="0.2">
      <c r="B3825" s="88"/>
      <c r="C3825" s="88"/>
      <c r="D3825" s="88"/>
      <c r="E3825" s="88"/>
      <c r="F3825" s="88"/>
      <c r="G3825" s="88"/>
      <c r="H3825" s="88"/>
      <c r="I3825" s="88"/>
      <c r="J3825" s="88"/>
      <c r="K3825" s="88"/>
    </row>
    <row r="3826" spans="2:11" hidden="1" x14ac:dyDescent="0.2">
      <c r="B3826" s="88"/>
      <c r="C3826" s="88"/>
      <c r="D3826" s="88"/>
      <c r="E3826" s="88"/>
      <c r="F3826" s="88"/>
      <c r="G3826" s="88"/>
      <c r="H3826" s="88"/>
      <c r="I3826" s="88"/>
      <c r="J3826" s="88"/>
      <c r="K3826" s="88"/>
    </row>
    <row r="3827" spans="2:11" hidden="1" x14ac:dyDescent="0.2">
      <c r="B3827" s="88"/>
      <c r="C3827" s="88"/>
      <c r="D3827" s="88"/>
      <c r="E3827" s="88"/>
      <c r="F3827" s="88"/>
      <c r="G3827" s="88"/>
      <c r="H3827" s="88"/>
      <c r="I3827" s="88"/>
      <c r="J3827" s="88"/>
      <c r="K3827" s="88"/>
    </row>
    <row r="3828" spans="2:11" hidden="1" x14ac:dyDescent="0.2">
      <c r="B3828" s="88"/>
      <c r="C3828" s="88"/>
      <c r="D3828" s="88"/>
      <c r="E3828" s="88"/>
      <c r="F3828" s="88"/>
      <c r="G3828" s="88"/>
      <c r="H3828" s="88"/>
      <c r="I3828" s="88"/>
      <c r="J3828" s="88"/>
      <c r="K3828" s="88"/>
    </row>
    <row r="3829" spans="2:11" hidden="1" x14ac:dyDescent="0.2">
      <c r="B3829" s="88"/>
      <c r="C3829" s="88"/>
      <c r="D3829" s="88"/>
      <c r="E3829" s="88"/>
      <c r="F3829" s="88"/>
      <c r="G3829" s="88"/>
      <c r="H3829" s="88"/>
      <c r="I3829" s="88"/>
      <c r="J3829" s="88"/>
      <c r="K3829" s="88"/>
    </row>
    <row r="3830" spans="2:11" hidden="1" x14ac:dyDescent="0.2">
      <c r="B3830" s="88"/>
      <c r="C3830" s="88"/>
      <c r="D3830" s="88"/>
      <c r="E3830" s="88"/>
      <c r="F3830" s="88"/>
      <c r="G3830" s="88"/>
      <c r="H3830" s="88"/>
      <c r="I3830" s="88"/>
      <c r="J3830" s="88"/>
      <c r="K3830" s="88"/>
    </row>
    <row r="3831" spans="2:11" hidden="1" x14ac:dyDescent="0.2">
      <c r="B3831" s="88"/>
      <c r="C3831" s="88"/>
      <c r="D3831" s="88"/>
      <c r="E3831" s="88"/>
      <c r="F3831" s="88"/>
      <c r="G3831" s="88"/>
      <c r="H3831" s="88"/>
      <c r="I3831" s="88"/>
      <c r="J3831" s="88"/>
      <c r="K3831" s="88"/>
    </row>
    <row r="3832" spans="2:11" hidden="1" x14ac:dyDescent="0.2">
      <c r="B3832" s="88"/>
      <c r="C3832" s="88"/>
      <c r="D3832" s="88"/>
      <c r="E3832" s="88"/>
      <c r="F3832" s="88"/>
      <c r="G3832" s="88"/>
      <c r="H3832" s="88"/>
      <c r="I3832" s="88"/>
      <c r="J3832" s="88"/>
      <c r="K3832" s="88"/>
    </row>
    <row r="3833" spans="2:11" hidden="1" x14ac:dyDescent="0.2">
      <c r="B3833" s="88"/>
      <c r="C3833" s="88"/>
      <c r="D3833" s="88"/>
      <c r="E3833" s="88"/>
      <c r="F3833" s="88"/>
      <c r="G3833" s="88"/>
      <c r="H3833" s="88"/>
      <c r="I3833" s="88"/>
      <c r="J3833" s="88"/>
      <c r="K3833" s="88"/>
    </row>
    <row r="3834" spans="2:11" hidden="1" x14ac:dyDescent="0.2">
      <c r="B3834" s="88"/>
      <c r="C3834" s="88"/>
      <c r="D3834" s="88"/>
      <c r="E3834" s="88"/>
      <c r="F3834" s="88"/>
      <c r="G3834" s="88"/>
      <c r="H3834" s="88"/>
      <c r="I3834" s="88"/>
      <c r="J3834" s="88"/>
      <c r="K3834" s="88"/>
    </row>
    <row r="3835" spans="2:11" hidden="1" x14ac:dyDescent="0.2">
      <c r="B3835" s="88"/>
      <c r="C3835" s="88"/>
      <c r="D3835" s="88"/>
      <c r="E3835" s="88"/>
      <c r="F3835" s="88"/>
      <c r="G3835" s="88"/>
      <c r="H3835" s="88"/>
      <c r="I3835" s="88"/>
      <c r="J3835" s="88"/>
      <c r="K3835" s="88"/>
    </row>
    <row r="3836" spans="2:11" hidden="1" x14ac:dyDescent="0.2">
      <c r="B3836" s="88"/>
      <c r="C3836" s="88"/>
      <c r="D3836" s="88"/>
      <c r="E3836" s="88"/>
      <c r="F3836" s="88"/>
      <c r="G3836" s="88"/>
      <c r="H3836" s="88"/>
      <c r="I3836" s="88"/>
      <c r="J3836" s="88"/>
      <c r="K3836" s="88"/>
    </row>
    <row r="3837" spans="2:11" hidden="1" x14ac:dyDescent="0.2">
      <c r="B3837" s="88"/>
      <c r="C3837" s="88"/>
      <c r="D3837" s="88"/>
      <c r="E3837" s="88"/>
      <c r="F3837" s="88"/>
      <c r="G3837" s="88"/>
      <c r="H3837" s="88"/>
      <c r="I3837" s="88"/>
      <c r="J3837" s="88"/>
      <c r="K3837" s="88"/>
    </row>
    <row r="3838" spans="2:11" hidden="1" x14ac:dyDescent="0.2">
      <c r="B3838" s="88"/>
      <c r="C3838" s="88"/>
      <c r="D3838" s="88"/>
      <c r="E3838" s="88"/>
      <c r="F3838" s="88"/>
      <c r="G3838" s="88"/>
      <c r="H3838" s="88"/>
      <c r="I3838" s="88"/>
      <c r="J3838" s="88"/>
      <c r="K3838" s="88"/>
    </row>
    <row r="3839" spans="2:11" hidden="1" x14ac:dyDescent="0.2">
      <c r="B3839" s="88"/>
      <c r="C3839" s="88"/>
      <c r="D3839" s="88"/>
      <c r="E3839" s="88"/>
      <c r="F3839" s="88"/>
      <c r="G3839" s="88"/>
      <c r="H3839" s="88"/>
      <c r="I3839" s="88"/>
      <c r="J3839" s="88"/>
      <c r="K3839" s="88"/>
    </row>
    <row r="3840" spans="2:11" hidden="1" x14ac:dyDescent="0.2">
      <c r="B3840" s="88"/>
      <c r="C3840" s="88"/>
      <c r="D3840" s="88"/>
      <c r="E3840" s="88"/>
      <c r="F3840" s="88"/>
      <c r="G3840" s="88"/>
      <c r="H3840" s="88"/>
      <c r="I3840" s="88"/>
      <c r="J3840" s="88"/>
      <c r="K3840" s="88"/>
    </row>
    <row r="3841" spans="2:11" hidden="1" x14ac:dyDescent="0.2">
      <c r="B3841" s="88"/>
      <c r="C3841" s="88"/>
      <c r="D3841" s="88"/>
      <c r="E3841" s="88"/>
      <c r="F3841" s="88"/>
      <c r="G3841" s="88"/>
      <c r="H3841" s="88"/>
      <c r="I3841" s="88"/>
      <c r="J3841" s="88"/>
      <c r="K3841" s="88"/>
    </row>
    <row r="3842" spans="2:11" hidden="1" x14ac:dyDescent="0.2">
      <c r="B3842" s="88"/>
      <c r="C3842" s="88"/>
      <c r="D3842" s="88"/>
      <c r="E3842" s="88"/>
      <c r="F3842" s="88"/>
      <c r="G3842" s="88"/>
      <c r="H3842" s="88"/>
      <c r="I3842" s="88"/>
      <c r="J3842" s="88"/>
      <c r="K3842" s="88"/>
    </row>
    <row r="3843" spans="2:11" hidden="1" x14ac:dyDescent="0.2">
      <c r="B3843" s="88"/>
      <c r="C3843" s="88"/>
      <c r="D3843" s="88"/>
      <c r="E3843" s="88"/>
      <c r="F3843" s="88"/>
      <c r="G3843" s="88"/>
      <c r="H3843" s="88"/>
      <c r="I3843" s="88"/>
      <c r="J3843" s="88"/>
      <c r="K3843" s="88"/>
    </row>
    <row r="3844" spans="2:11" hidden="1" x14ac:dyDescent="0.2">
      <c r="B3844" s="88"/>
      <c r="C3844" s="88"/>
      <c r="D3844" s="88"/>
      <c r="E3844" s="88"/>
      <c r="F3844" s="88"/>
      <c r="G3844" s="88"/>
      <c r="H3844" s="88"/>
      <c r="I3844" s="88"/>
      <c r="J3844" s="88"/>
      <c r="K3844" s="88"/>
    </row>
    <row r="3845" spans="2:11" hidden="1" x14ac:dyDescent="0.2">
      <c r="B3845" s="88"/>
      <c r="C3845" s="88"/>
      <c r="D3845" s="88"/>
      <c r="E3845" s="88"/>
      <c r="F3845" s="88"/>
      <c r="G3845" s="88"/>
      <c r="H3845" s="88"/>
      <c r="I3845" s="88"/>
      <c r="J3845" s="88"/>
      <c r="K3845" s="88"/>
    </row>
    <row r="3846" spans="2:11" hidden="1" x14ac:dyDescent="0.2">
      <c r="B3846" s="88"/>
      <c r="C3846" s="88"/>
      <c r="D3846" s="88"/>
      <c r="E3846" s="88"/>
      <c r="F3846" s="88"/>
      <c r="G3846" s="88"/>
      <c r="H3846" s="88"/>
      <c r="I3846" s="88"/>
      <c r="J3846" s="88"/>
      <c r="K3846" s="88"/>
    </row>
    <row r="3847" spans="2:11" hidden="1" x14ac:dyDescent="0.2">
      <c r="B3847" s="88"/>
      <c r="C3847" s="88"/>
      <c r="D3847" s="88"/>
      <c r="E3847" s="88"/>
      <c r="F3847" s="88"/>
      <c r="G3847" s="88"/>
      <c r="H3847" s="88"/>
      <c r="I3847" s="88"/>
      <c r="J3847" s="88"/>
      <c r="K3847" s="88"/>
    </row>
    <row r="3848" spans="2:11" hidden="1" x14ac:dyDescent="0.2">
      <c r="B3848" s="88"/>
      <c r="C3848" s="88"/>
      <c r="D3848" s="88"/>
      <c r="E3848" s="88"/>
      <c r="F3848" s="88"/>
      <c r="G3848" s="88"/>
      <c r="H3848" s="88"/>
      <c r="I3848" s="88"/>
      <c r="J3848" s="88"/>
      <c r="K3848" s="88"/>
    </row>
    <row r="3849" spans="2:11" hidden="1" x14ac:dyDescent="0.2">
      <c r="B3849" s="88"/>
      <c r="C3849" s="88"/>
      <c r="D3849" s="88"/>
      <c r="E3849" s="88"/>
      <c r="F3849" s="88"/>
      <c r="G3849" s="88"/>
      <c r="H3849" s="88"/>
      <c r="I3849" s="88"/>
      <c r="J3849" s="88"/>
      <c r="K3849" s="88"/>
    </row>
    <row r="3850" spans="2:11" hidden="1" x14ac:dyDescent="0.2">
      <c r="B3850" s="88"/>
      <c r="C3850" s="88"/>
      <c r="D3850" s="88"/>
      <c r="E3850" s="88"/>
      <c r="F3850" s="88"/>
      <c r="G3850" s="88"/>
      <c r="H3850" s="88"/>
      <c r="I3850" s="88"/>
      <c r="J3850" s="88"/>
      <c r="K3850" s="88"/>
    </row>
    <row r="3851" spans="2:11" hidden="1" x14ac:dyDescent="0.2">
      <c r="B3851" s="88"/>
      <c r="C3851" s="88"/>
      <c r="D3851" s="88"/>
      <c r="E3851" s="88"/>
      <c r="F3851" s="88"/>
      <c r="G3851" s="88"/>
      <c r="H3851" s="88"/>
      <c r="I3851" s="88"/>
      <c r="J3851" s="88"/>
      <c r="K3851" s="88"/>
    </row>
    <row r="3852" spans="2:11" hidden="1" x14ac:dyDescent="0.2">
      <c r="B3852" s="88"/>
      <c r="C3852" s="88"/>
      <c r="D3852" s="88"/>
      <c r="E3852" s="88"/>
      <c r="F3852" s="88"/>
      <c r="G3852" s="88"/>
      <c r="H3852" s="88"/>
      <c r="I3852" s="88"/>
      <c r="J3852" s="88"/>
      <c r="K3852" s="88"/>
    </row>
    <row r="3853" spans="2:11" hidden="1" x14ac:dyDescent="0.2">
      <c r="B3853" s="88"/>
      <c r="C3853" s="88"/>
      <c r="D3853" s="88"/>
      <c r="E3853" s="88"/>
      <c r="F3853" s="88"/>
      <c r="G3853" s="88"/>
      <c r="H3853" s="88"/>
      <c r="I3853" s="88"/>
      <c r="J3853" s="88"/>
      <c r="K3853" s="88"/>
    </row>
    <row r="3854" spans="2:11" hidden="1" x14ac:dyDescent="0.2">
      <c r="B3854" s="88"/>
      <c r="C3854" s="88"/>
      <c r="D3854" s="88"/>
      <c r="E3854" s="88"/>
      <c r="F3854" s="88"/>
      <c r="G3854" s="88"/>
      <c r="H3854" s="88"/>
      <c r="I3854" s="88"/>
      <c r="J3854" s="88"/>
      <c r="K3854" s="88"/>
    </row>
    <row r="3855" spans="2:11" hidden="1" x14ac:dyDescent="0.2">
      <c r="B3855" s="88"/>
      <c r="C3855" s="88"/>
      <c r="D3855" s="88"/>
      <c r="E3855" s="88"/>
      <c r="F3855" s="88"/>
      <c r="G3855" s="88"/>
      <c r="H3855" s="88"/>
      <c r="I3855" s="88"/>
      <c r="J3855" s="88"/>
      <c r="K3855" s="88"/>
    </row>
    <row r="3856" spans="2:11" hidden="1" x14ac:dyDescent="0.2">
      <c r="B3856" s="88"/>
      <c r="C3856" s="88"/>
      <c r="D3856" s="88"/>
      <c r="E3856" s="88"/>
      <c r="F3856" s="88"/>
      <c r="G3856" s="88"/>
      <c r="H3856" s="88"/>
      <c r="I3856" s="88"/>
      <c r="J3856" s="88"/>
      <c r="K3856" s="88"/>
    </row>
    <row r="3857" spans="2:11" hidden="1" x14ac:dyDescent="0.2">
      <c r="B3857" s="88"/>
      <c r="C3857" s="88"/>
      <c r="D3857" s="88"/>
      <c r="E3857" s="88"/>
      <c r="F3857" s="88"/>
      <c r="G3857" s="88"/>
      <c r="H3857" s="88"/>
      <c r="I3857" s="88"/>
      <c r="J3857" s="88"/>
      <c r="K3857" s="88"/>
    </row>
    <row r="3858" spans="2:11" hidden="1" x14ac:dyDescent="0.2">
      <c r="B3858" s="88"/>
      <c r="C3858" s="88"/>
      <c r="D3858" s="88"/>
      <c r="E3858" s="88"/>
      <c r="F3858" s="88"/>
      <c r="G3858" s="88"/>
      <c r="H3858" s="88"/>
      <c r="I3858" s="88"/>
      <c r="J3858" s="88"/>
      <c r="K3858" s="88"/>
    </row>
    <row r="3859" spans="2:11" hidden="1" x14ac:dyDescent="0.2">
      <c r="B3859" s="88"/>
      <c r="C3859" s="88"/>
      <c r="D3859" s="88"/>
      <c r="E3859" s="88"/>
      <c r="F3859" s="88"/>
      <c r="G3859" s="88"/>
      <c r="H3859" s="88"/>
      <c r="I3859" s="88"/>
      <c r="J3859" s="88"/>
      <c r="K3859" s="88"/>
    </row>
    <row r="3860" spans="2:11" hidden="1" x14ac:dyDescent="0.2">
      <c r="B3860" s="88"/>
      <c r="C3860" s="88"/>
      <c r="D3860" s="88"/>
      <c r="E3860" s="88"/>
      <c r="F3860" s="88"/>
      <c r="G3860" s="88"/>
      <c r="H3860" s="88"/>
      <c r="I3860" s="88"/>
      <c r="J3860" s="88"/>
      <c r="K3860" s="88"/>
    </row>
    <row r="3861" spans="2:11" hidden="1" x14ac:dyDescent="0.2">
      <c r="B3861" s="88"/>
      <c r="C3861" s="88"/>
      <c r="D3861" s="88"/>
      <c r="E3861" s="88"/>
      <c r="F3861" s="88"/>
      <c r="G3861" s="88"/>
      <c r="H3861" s="88"/>
      <c r="I3861" s="88"/>
      <c r="J3861" s="88"/>
      <c r="K3861" s="88"/>
    </row>
    <row r="3862" spans="2:11" hidden="1" x14ac:dyDescent="0.2">
      <c r="B3862" s="88"/>
      <c r="C3862" s="88"/>
      <c r="D3862" s="88"/>
      <c r="E3862" s="88"/>
      <c r="F3862" s="88"/>
      <c r="G3862" s="88"/>
      <c r="H3862" s="88"/>
      <c r="I3862" s="88"/>
      <c r="J3862" s="88"/>
      <c r="K3862" s="88"/>
    </row>
    <row r="3863" spans="2:11" hidden="1" x14ac:dyDescent="0.2">
      <c r="B3863" s="88"/>
      <c r="C3863" s="88"/>
      <c r="D3863" s="88"/>
      <c r="E3863" s="88"/>
      <c r="F3863" s="88"/>
      <c r="G3863" s="88"/>
      <c r="H3863" s="88"/>
      <c r="I3863" s="88"/>
      <c r="J3863" s="88"/>
      <c r="K3863" s="88"/>
    </row>
    <row r="3864" spans="2:11" hidden="1" x14ac:dyDescent="0.2">
      <c r="B3864" s="88"/>
      <c r="C3864" s="88"/>
      <c r="D3864" s="88"/>
      <c r="E3864" s="88"/>
      <c r="F3864" s="88"/>
      <c r="G3864" s="88"/>
      <c r="H3864" s="88"/>
      <c r="I3864" s="88"/>
      <c r="J3864" s="88"/>
      <c r="K3864" s="88"/>
    </row>
    <row r="3865" spans="2:11" hidden="1" x14ac:dyDescent="0.2">
      <c r="B3865" s="88"/>
      <c r="C3865" s="88"/>
      <c r="D3865" s="88"/>
      <c r="E3865" s="88"/>
      <c r="F3865" s="88"/>
      <c r="G3865" s="88"/>
      <c r="H3865" s="88"/>
      <c r="I3865" s="88"/>
      <c r="J3865" s="88"/>
      <c r="K3865" s="88"/>
    </row>
    <row r="3866" spans="2:11" hidden="1" x14ac:dyDescent="0.2">
      <c r="B3866" s="88"/>
      <c r="C3866" s="88"/>
      <c r="D3866" s="88"/>
      <c r="E3866" s="88"/>
      <c r="F3866" s="88"/>
      <c r="G3866" s="88"/>
      <c r="H3866" s="88"/>
      <c r="I3866" s="88"/>
      <c r="J3866" s="88"/>
      <c r="K3866" s="88"/>
    </row>
    <row r="3867" spans="2:11" hidden="1" x14ac:dyDescent="0.2">
      <c r="B3867" s="88"/>
      <c r="C3867" s="88"/>
      <c r="D3867" s="88"/>
      <c r="E3867" s="88"/>
      <c r="F3867" s="88"/>
      <c r="G3867" s="88"/>
      <c r="H3867" s="88"/>
      <c r="I3867" s="88"/>
      <c r="J3867" s="88"/>
      <c r="K3867" s="88"/>
    </row>
    <row r="3868" spans="2:11" hidden="1" x14ac:dyDescent="0.2">
      <c r="B3868" s="88"/>
      <c r="C3868" s="88"/>
      <c r="D3868" s="88"/>
      <c r="E3868" s="88"/>
      <c r="F3868" s="88"/>
      <c r="G3868" s="88"/>
      <c r="H3868" s="88"/>
      <c r="I3868" s="88"/>
      <c r="J3868" s="88"/>
      <c r="K3868" s="88"/>
    </row>
    <row r="3869" spans="2:11" hidden="1" x14ac:dyDescent="0.2">
      <c r="B3869" s="88"/>
      <c r="C3869" s="88"/>
      <c r="D3869" s="88"/>
      <c r="E3869" s="88"/>
      <c r="F3869" s="88"/>
      <c r="G3869" s="88"/>
      <c r="H3869" s="88"/>
      <c r="I3869" s="88"/>
      <c r="J3869" s="88"/>
      <c r="K3869" s="88"/>
    </row>
    <row r="3870" spans="2:11" hidden="1" x14ac:dyDescent="0.2">
      <c r="B3870" s="88"/>
      <c r="C3870" s="88"/>
      <c r="D3870" s="88"/>
      <c r="E3870" s="88"/>
      <c r="F3870" s="88"/>
      <c r="G3870" s="88"/>
      <c r="H3870" s="88"/>
      <c r="I3870" s="88"/>
      <c r="J3870" s="88"/>
      <c r="K3870" s="88"/>
    </row>
    <row r="3871" spans="2:11" hidden="1" x14ac:dyDescent="0.2">
      <c r="B3871" s="88"/>
      <c r="C3871" s="88"/>
      <c r="D3871" s="88"/>
      <c r="E3871" s="88"/>
      <c r="F3871" s="88"/>
      <c r="G3871" s="88"/>
      <c r="H3871" s="88"/>
      <c r="I3871" s="88"/>
      <c r="J3871" s="88"/>
      <c r="K3871" s="88"/>
    </row>
    <row r="3872" spans="2:11" hidden="1" x14ac:dyDescent="0.2">
      <c r="B3872" s="88"/>
      <c r="C3872" s="88"/>
      <c r="D3872" s="88"/>
      <c r="E3872" s="88"/>
      <c r="F3872" s="88"/>
      <c r="G3872" s="88"/>
      <c r="H3872" s="88"/>
      <c r="I3872" s="88"/>
      <c r="J3872" s="88"/>
      <c r="K3872" s="88"/>
    </row>
    <row r="3873" spans="2:11" hidden="1" x14ac:dyDescent="0.2">
      <c r="B3873" s="88"/>
      <c r="C3873" s="88"/>
      <c r="D3873" s="88"/>
      <c r="E3873" s="88"/>
      <c r="F3873" s="88"/>
      <c r="G3873" s="88"/>
      <c r="H3873" s="88"/>
      <c r="I3873" s="88"/>
      <c r="J3873" s="88"/>
      <c r="K3873" s="88"/>
    </row>
    <row r="3874" spans="2:11" hidden="1" x14ac:dyDescent="0.2">
      <c r="B3874" s="88"/>
      <c r="C3874" s="88"/>
      <c r="D3874" s="88"/>
      <c r="E3874" s="88"/>
      <c r="F3874" s="88"/>
      <c r="G3874" s="88"/>
      <c r="H3874" s="88"/>
      <c r="I3874" s="88"/>
      <c r="J3874" s="88"/>
      <c r="K3874" s="88"/>
    </row>
    <row r="3875" spans="2:11" hidden="1" x14ac:dyDescent="0.2">
      <c r="B3875" s="88"/>
      <c r="C3875" s="88"/>
      <c r="D3875" s="88"/>
      <c r="E3875" s="88"/>
      <c r="F3875" s="88"/>
      <c r="G3875" s="88"/>
      <c r="H3875" s="88"/>
      <c r="I3875" s="88"/>
      <c r="J3875" s="88"/>
      <c r="K3875" s="88"/>
    </row>
    <row r="3876" spans="2:11" hidden="1" x14ac:dyDescent="0.2">
      <c r="B3876" s="88"/>
      <c r="C3876" s="88"/>
      <c r="D3876" s="88"/>
      <c r="E3876" s="88"/>
      <c r="F3876" s="88"/>
      <c r="G3876" s="88"/>
      <c r="H3876" s="88"/>
      <c r="I3876" s="88"/>
      <c r="J3876" s="88"/>
      <c r="K3876" s="88"/>
    </row>
    <row r="3877" spans="2:11" hidden="1" x14ac:dyDescent="0.2">
      <c r="B3877" s="88"/>
      <c r="C3877" s="88"/>
      <c r="D3877" s="88"/>
      <c r="E3877" s="88"/>
      <c r="F3877" s="88"/>
      <c r="G3877" s="88"/>
      <c r="H3877" s="88"/>
      <c r="I3877" s="88"/>
      <c r="J3877" s="88"/>
      <c r="K3877" s="88"/>
    </row>
    <row r="3878" spans="2:11" hidden="1" x14ac:dyDescent="0.2">
      <c r="B3878" s="88"/>
      <c r="C3878" s="88"/>
      <c r="D3878" s="88"/>
      <c r="E3878" s="88"/>
      <c r="F3878" s="88"/>
      <c r="G3878" s="88"/>
      <c r="H3878" s="88"/>
      <c r="I3878" s="88"/>
      <c r="J3878" s="88"/>
      <c r="K3878" s="88"/>
    </row>
    <row r="3879" spans="2:11" hidden="1" x14ac:dyDescent="0.2">
      <c r="B3879" s="88"/>
      <c r="C3879" s="88"/>
      <c r="D3879" s="88"/>
      <c r="E3879" s="88"/>
      <c r="F3879" s="88"/>
      <c r="G3879" s="88"/>
      <c r="H3879" s="88"/>
      <c r="I3879" s="88"/>
      <c r="J3879" s="88"/>
      <c r="K3879" s="88"/>
    </row>
    <row r="3880" spans="2:11" hidden="1" x14ac:dyDescent="0.2">
      <c r="B3880" s="88"/>
      <c r="C3880" s="88"/>
      <c r="D3880" s="88"/>
      <c r="E3880" s="88"/>
      <c r="F3880" s="88"/>
      <c r="G3880" s="88"/>
      <c r="H3880" s="88"/>
      <c r="I3880" s="88"/>
      <c r="J3880" s="88"/>
      <c r="K3880" s="88"/>
    </row>
    <row r="3881" spans="2:11" hidden="1" x14ac:dyDescent="0.2">
      <c r="B3881" s="88"/>
      <c r="C3881" s="88"/>
      <c r="D3881" s="88"/>
      <c r="E3881" s="88"/>
      <c r="F3881" s="88"/>
      <c r="G3881" s="88"/>
      <c r="H3881" s="88"/>
      <c r="I3881" s="88"/>
      <c r="J3881" s="88"/>
      <c r="K3881" s="88"/>
    </row>
    <row r="3882" spans="2:11" hidden="1" x14ac:dyDescent="0.2">
      <c r="B3882" s="88"/>
      <c r="C3882" s="88"/>
      <c r="D3882" s="88"/>
      <c r="E3882" s="88"/>
      <c r="F3882" s="88"/>
      <c r="G3882" s="88"/>
      <c r="H3882" s="88"/>
      <c r="I3882" s="88"/>
      <c r="J3882" s="88"/>
      <c r="K3882" s="88"/>
    </row>
    <row r="3883" spans="2:11" hidden="1" x14ac:dyDescent="0.2">
      <c r="B3883" s="88"/>
      <c r="C3883" s="88"/>
      <c r="D3883" s="88"/>
      <c r="E3883" s="88"/>
      <c r="F3883" s="88"/>
      <c r="G3883" s="88"/>
      <c r="H3883" s="88"/>
      <c r="I3883" s="88"/>
      <c r="J3883" s="88"/>
      <c r="K3883" s="88"/>
    </row>
    <row r="3884" spans="2:11" hidden="1" x14ac:dyDescent="0.2">
      <c r="B3884" s="88"/>
      <c r="C3884" s="88"/>
      <c r="D3884" s="88"/>
      <c r="E3884" s="88"/>
      <c r="F3884" s="88"/>
      <c r="G3884" s="88"/>
      <c r="H3884" s="88"/>
      <c r="I3884" s="88"/>
      <c r="J3884" s="88"/>
      <c r="K3884" s="88"/>
    </row>
    <row r="3885" spans="2:11" hidden="1" x14ac:dyDescent="0.2">
      <c r="B3885" s="88"/>
      <c r="C3885" s="88"/>
      <c r="D3885" s="88"/>
      <c r="E3885" s="88"/>
      <c r="F3885" s="88"/>
      <c r="G3885" s="88"/>
      <c r="H3885" s="88"/>
      <c r="I3885" s="88"/>
      <c r="J3885" s="88"/>
      <c r="K3885" s="88"/>
    </row>
    <row r="3886" spans="2:11" hidden="1" x14ac:dyDescent="0.2">
      <c r="B3886" s="88"/>
      <c r="C3886" s="88"/>
      <c r="D3886" s="88"/>
      <c r="E3886" s="88"/>
      <c r="F3886" s="88"/>
      <c r="G3886" s="88"/>
      <c r="H3886" s="88"/>
      <c r="I3886" s="88"/>
      <c r="J3886" s="88"/>
      <c r="K3886" s="88"/>
    </row>
    <row r="3887" spans="2:11" hidden="1" x14ac:dyDescent="0.2">
      <c r="B3887" s="88"/>
      <c r="C3887" s="88"/>
      <c r="D3887" s="88"/>
      <c r="E3887" s="88"/>
      <c r="F3887" s="88"/>
      <c r="G3887" s="88"/>
      <c r="H3887" s="88"/>
      <c r="I3887" s="88"/>
      <c r="J3887" s="88"/>
      <c r="K3887" s="88"/>
    </row>
    <row r="3888" spans="2:11" hidden="1" x14ac:dyDescent="0.2">
      <c r="B3888" s="88"/>
      <c r="C3888" s="88"/>
      <c r="D3888" s="88"/>
      <c r="E3888" s="88"/>
      <c r="F3888" s="88"/>
      <c r="G3888" s="88"/>
      <c r="H3888" s="88"/>
      <c r="I3888" s="88"/>
      <c r="J3888" s="88"/>
      <c r="K3888" s="88"/>
    </row>
    <row r="3889" spans="2:11" hidden="1" x14ac:dyDescent="0.2">
      <c r="B3889" s="88"/>
      <c r="C3889" s="88"/>
      <c r="D3889" s="88"/>
      <c r="E3889" s="88"/>
      <c r="F3889" s="88"/>
      <c r="G3889" s="88"/>
      <c r="H3889" s="88"/>
      <c r="I3889" s="88"/>
      <c r="J3889" s="88"/>
      <c r="K3889" s="88"/>
    </row>
    <row r="3890" spans="2:11" hidden="1" x14ac:dyDescent="0.2">
      <c r="B3890" s="88"/>
      <c r="C3890" s="88"/>
      <c r="D3890" s="88"/>
      <c r="E3890" s="88"/>
      <c r="F3890" s="88"/>
      <c r="G3890" s="88"/>
      <c r="H3890" s="88"/>
      <c r="I3890" s="88"/>
      <c r="J3890" s="88"/>
      <c r="K3890" s="88"/>
    </row>
    <row r="3891" spans="2:11" hidden="1" x14ac:dyDescent="0.2">
      <c r="B3891" s="88"/>
      <c r="C3891" s="88"/>
      <c r="D3891" s="88"/>
      <c r="E3891" s="88"/>
      <c r="F3891" s="88"/>
      <c r="G3891" s="88"/>
      <c r="H3891" s="88"/>
      <c r="I3891" s="88"/>
      <c r="J3891" s="88"/>
      <c r="K3891" s="88"/>
    </row>
    <row r="3892" spans="2:11" hidden="1" x14ac:dyDescent="0.2">
      <c r="B3892" s="88"/>
      <c r="C3892" s="88"/>
      <c r="D3892" s="88"/>
      <c r="E3892" s="88"/>
      <c r="F3892" s="88"/>
      <c r="G3892" s="88"/>
      <c r="H3892" s="88"/>
      <c r="I3892" s="88"/>
      <c r="J3892" s="88"/>
      <c r="K3892" s="88"/>
    </row>
    <row r="3893" spans="2:11" hidden="1" x14ac:dyDescent="0.2">
      <c r="B3893" s="88"/>
      <c r="C3893" s="88"/>
      <c r="D3893" s="88"/>
      <c r="E3893" s="88"/>
      <c r="F3893" s="88"/>
      <c r="G3893" s="88"/>
      <c r="H3893" s="88"/>
      <c r="I3893" s="88"/>
      <c r="J3893" s="88"/>
      <c r="K3893" s="88"/>
    </row>
    <row r="3894" spans="2:11" hidden="1" x14ac:dyDescent="0.2">
      <c r="B3894" s="88"/>
      <c r="C3894" s="88"/>
      <c r="D3894" s="88"/>
      <c r="E3894" s="88"/>
      <c r="F3894" s="88"/>
      <c r="G3894" s="88"/>
      <c r="H3894" s="88"/>
      <c r="I3894" s="88"/>
      <c r="J3894" s="88"/>
      <c r="K3894" s="88"/>
    </row>
    <row r="3895" spans="2:11" hidden="1" x14ac:dyDescent="0.2">
      <c r="B3895" s="88"/>
      <c r="C3895" s="88"/>
      <c r="D3895" s="88"/>
      <c r="E3895" s="88"/>
      <c r="F3895" s="88"/>
      <c r="G3895" s="88"/>
      <c r="H3895" s="88"/>
      <c r="I3895" s="88"/>
      <c r="J3895" s="88"/>
      <c r="K3895" s="88"/>
    </row>
    <row r="3896" spans="2:11" hidden="1" x14ac:dyDescent="0.2">
      <c r="B3896" s="88"/>
      <c r="C3896" s="88"/>
      <c r="D3896" s="88"/>
      <c r="E3896" s="88"/>
      <c r="F3896" s="88"/>
      <c r="G3896" s="88"/>
      <c r="H3896" s="88"/>
      <c r="I3896" s="88"/>
      <c r="J3896" s="88"/>
      <c r="K3896" s="88"/>
    </row>
    <row r="3897" spans="2:11" hidden="1" x14ac:dyDescent="0.2">
      <c r="B3897" s="88"/>
      <c r="C3897" s="88"/>
      <c r="D3897" s="88"/>
      <c r="E3897" s="88"/>
      <c r="F3897" s="88"/>
      <c r="G3897" s="88"/>
      <c r="H3897" s="88"/>
      <c r="I3897" s="88"/>
      <c r="J3897" s="88"/>
      <c r="K3897" s="88"/>
    </row>
    <row r="3898" spans="2:11" hidden="1" x14ac:dyDescent="0.2">
      <c r="B3898" s="88"/>
      <c r="C3898" s="88"/>
      <c r="D3898" s="88"/>
      <c r="E3898" s="88"/>
      <c r="F3898" s="88"/>
      <c r="G3898" s="88"/>
      <c r="H3898" s="88"/>
      <c r="I3898" s="88"/>
      <c r="J3898" s="88"/>
      <c r="K3898" s="88"/>
    </row>
    <row r="3899" spans="2:11" hidden="1" x14ac:dyDescent="0.2">
      <c r="B3899" s="88"/>
      <c r="C3899" s="88"/>
      <c r="D3899" s="88"/>
      <c r="E3899" s="88"/>
      <c r="F3899" s="88"/>
      <c r="G3899" s="88"/>
      <c r="H3899" s="88"/>
      <c r="I3899" s="88"/>
      <c r="J3899" s="88"/>
      <c r="K3899" s="88"/>
    </row>
    <row r="3900" spans="2:11" hidden="1" x14ac:dyDescent="0.2">
      <c r="B3900" s="88"/>
      <c r="C3900" s="88"/>
      <c r="D3900" s="88"/>
      <c r="E3900" s="88"/>
      <c r="F3900" s="88"/>
      <c r="G3900" s="88"/>
      <c r="H3900" s="88"/>
      <c r="I3900" s="88"/>
      <c r="J3900" s="88"/>
      <c r="K3900" s="88"/>
    </row>
    <row r="3901" spans="2:11" hidden="1" x14ac:dyDescent="0.2">
      <c r="B3901" s="88"/>
      <c r="C3901" s="88"/>
      <c r="D3901" s="88"/>
      <c r="E3901" s="88"/>
      <c r="F3901" s="88"/>
      <c r="G3901" s="88"/>
      <c r="H3901" s="88"/>
      <c r="I3901" s="88"/>
      <c r="J3901" s="88"/>
      <c r="K3901" s="88"/>
    </row>
    <row r="3902" spans="2:11" hidden="1" x14ac:dyDescent="0.2">
      <c r="B3902" s="88"/>
      <c r="C3902" s="88"/>
      <c r="D3902" s="88"/>
      <c r="E3902" s="88"/>
      <c r="F3902" s="88"/>
      <c r="G3902" s="88"/>
      <c r="H3902" s="88"/>
      <c r="I3902" s="88"/>
      <c r="J3902" s="88"/>
      <c r="K3902" s="88"/>
    </row>
    <row r="3903" spans="2:11" hidden="1" x14ac:dyDescent="0.2">
      <c r="B3903" s="88"/>
      <c r="C3903" s="88"/>
      <c r="D3903" s="88"/>
      <c r="E3903" s="88"/>
      <c r="F3903" s="88"/>
      <c r="G3903" s="88"/>
      <c r="H3903" s="88"/>
      <c r="I3903" s="88"/>
      <c r="J3903" s="88"/>
      <c r="K3903" s="88"/>
    </row>
    <row r="3904" spans="2:11" hidden="1" x14ac:dyDescent="0.2">
      <c r="B3904" s="88"/>
      <c r="C3904" s="88"/>
      <c r="D3904" s="88"/>
      <c r="E3904" s="88"/>
      <c r="F3904" s="88"/>
      <c r="G3904" s="88"/>
      <c r="H3904" s="88"/>
      <c r="I3904" s="88"/>
      <c r="J3904" s="88"/>
      <c r="K3904" s="88"/>
    </row>
    <row r="3905" spans="2:11" hidden="1" x14ac:dyDescent="0.2">
      <c r="B3905" s="88"/>
      <c r="C3905" s="88"/>
      <c r="D3905" s="88"/>
      <c r="E3905" s="88"/>
      <c r="F3905" s="88"/>
      <c r="G3905" s="88"/>
      <c r="H3905" s="88"/>
      <c r="I3905" s="88"/>
      <c r="J3905" s="88"/>
      <c r="K3905" s="88"/>
    </row>
    <row r="3906" spans="2:11" hidden="1" x14ac:dyDescent="0.2">
      <c r="B3906" s="88"/>
      <c r="C3906" s="88"/>
      <c r="D3906" s="88"/>
      <c r="E3906" s="88"/>
      <c r="F3906" s="88"/>
      <c r="G3906" s="88"/>
      <c r="H3906" s="88"/>
      <c r="I3906" s="88"/>
      <c r="J3906" s="88"/>
      <c r="K3906" s="88"/>
    </row>
    <row r="3907" spans="2:11" hidden="1" x14ac:dyDescent="0.2">
      <c r="B3907" s="88"/>
      <c r="C3907" s="88"/>
      <c r="D3907" s="88"/>
      <c r="E3907" s="88"/>
      <c r="F3907" s="88"/>
      <c r="G3907" s="88"/>
      <c r="H3907" s="88"/>
      <c r="I3907" s="88"/>
      <c r="J3907" s="88"/>
      <c r="K3907" s="88"/>
    </row>
    <row r="3908" spans="2:11" hidden="1" x14ac:dyDescent="0.2">
      <c r="B3908" s="88"/>
      <c r="C3908" s="88"/>
      <c r="D3908" s="88"/>
      <c r="E3908" s="88"/>
      <c r="F3908" s="88"/>
      <c r="G3908" s="88"/>
      <c r="H3908" s="88"/>
      <c r="I3908" s="88"/>
      <c r="J3908" s="88"/>
      <c r="K3908" s="88"/>
    </row>
    <row r="3909" spans="2:11" hidden="1" x14ac:dyDescent="0.2">
      <c r="B3909" s="88"/>
      <c r="C3909" s="88"/>
      <c r="D3909" s="88"/>
      <c r="E3909" s="88"/>
      <c r="F3909" s="88"/>
      <c r="G3909" s="88"/>
      <c r="H3909" s="88"/>
      <c r="I3909" s="88"/>
      <c r="J3909" s="88"/>
      <c r="K3909" s="88"/>
    </row>
    <row r="3910" spans="2:11" hidden="1" x14ac:dyDescent="0.2">
      <c r="B3910" s="88"/>
      <c r="C3910" s="88"/>
      <c r="D3910" s="88"/>
      <c r="E3910" s="88"/>
      <c r="F3910" s="88"/>
      <c r="G3910" s="88"/>
      <c r="H3910" s="88"/>
      <c r="I3910" s="88"/>
      <c r="J3910" s="88"/>
      <c r="K3910" s="88"/>
    </row>
    <row r="3911" spans="2:11" hidden="1" x14ac:dyDescent="0.2">
      <c r="B3911" s="88"/>
      <c r="C3911" s="88"/>
      <c r="D3911" s="88"/>
      <c r="E3911" s="88"/>
      <c r="F3911" s="88"/>
      <c r="G3911" s="88"/>
      <c r="H3911" s="88"/>
      <c r="I3911" s="88"/>
      <c r="J3911" s="88"/>
      <c r="K3911" s="88"/>
    </row>
    <row r="3912" spans="2:11" hidden="1" x14ac:dyDescent="0.2">
      <c r="B3912" s="88"/>
      <c r="C3912" s="88"/>
      <c r="D3912" s="88"/>
      <c r="E3912" s="88"/>
      <c r="F3912" s="88"/>
      <c r="G3912" s="88"/>
      <c r="H3912" s="88"/>
      <c r="I3912" s="88"/>
      <c r="J3912" s="88"/>
      <c r="K3912" s="88"/>
    </row>
    <row r="3913" spans="2:11" hidden="1" x14ac:dyDescent="0.2">
      <c r="B3913" s="88"/>
      <c r="C3913" s="88"/>
      <c r="D3913" s="88"/>
      <c r="E3913" s="88"/>
      <c r="F3913" s="88"/>
      <c r="G3913" s="88"/>
      <c r="H3913" s="88"/>
      <c r="I3913" s="88"/>
      <c r="J3913" s="88"/>
      <c r="K3913" s="88"/>
    </row>
    <row r="3914" spans="2:11" hidden="1" x14ac:dyDescent="0.2">
      <c r="B3914" s="88"/>
      <c r="C3914" s="88"/>
      <c r="D3914" s="88"/>
      <c r="E3914" s="88"/>
      <c r="F3914" s="88"/>
      <c r="G3914" s="88"/>
      <c r="H3914" s="88"/>
      <c r="I3914" s="88"/>
      <c r="J3914" s="88"/>
      <c r="K3914" s="88"/>
    </row>
    <row r="3915" spans="2:11" hidden="1" x14ac:dyDescent="0.2">
      <c r="B3915" s="88"/>
      <c r="C3915" s="88"/>
      <c r="D3915" s="88"/>
      <c r="E3915" s="88"/>
      <c r="F3915" s="88"/>
      <c r="G3915" s="88"/>
      <c r="H3915" s="88"/>
      <c r="I3915" s="88"/>
      <c r="J3915" s="88"/>
      <c r="K3915" s="88"/>
    </row>
    <row r="3916" spans="2:11" hidden="1" x14ac:dyDescent="0.2">
      <c r="B3916" s="88"/>
      <c r="C3916" s="88"/>
      <c r="D3916" s="88"/>
      <c r="E3916" s="88"/>
      <c r="F3916" s="88"/>
      <c r="G3916" s="88"/>
      <c r="H3916" s="88"/>
      <c r="I3916" s="88"/>
      <c r="J3916" s="88"/>
      <c r="K3916" s="88"/>
    </row>
    <row r="3917" spans="2:11" hidden="1" x14ac:dyDescent="0.2">
      <c r="B3917" s="88"/>
      <c r="C3917" s="88"/>
      <c r="D3917" s="88"/>
      <c r="E3917" s="88"/>
      <c r="F3917" s="88"/>
      <c r="G3917" s="88"/>
      <c r="H3917" s="88"/>
      <c r="I3917" s="88"/>
      <c r="J3917" s="88"/>
      <c r="K3917" s="88"/>
    </row>
    <row r="3918" spans="2:11" hidden="1" x14ac:dyDescent="0.2">
      <c r="B3918" s="88"/>
      <c r="C3918" s="88"/>
      <c r="D3918" s="88"/>
      <c r="E3918" s="88"/>
      <c r="F3918" s="88"/>
      <c r="G3918" s="88"/>
      <c r="H3918" s="88"/>
      <c r="I3918" s="88"/>
      <c r="J3918" s="88"/>
      <c r="K3918" s="88"/>
    </row>
    <row r="3919" spans="2:11" hidden="1" x14ac:dyDescent="0.2">
      <c r="B3919" s="88"/>
      <c r="C3919" s="88"/>
      <c r="D3919" s="88"/>
      <c r="E3919" s="88"/>
      <c r="F3919" s="88"/>
      <c r="G3919" s="88"/>
      <c r="H3919" s="88"/>
      <c r="I3919" s="88"/>
      <c r="J3919" s="88"/>
      <c r="K3919" s="88"/>
    </row>
    <row r="3920" spans="2:11" hidden="1" x14ac:dyDescent="0.2">
      <c r="B3920" s="88"/>
      <c r="C3920" s="88"/>
      <c r="D3920" s="88"/>
      <c r="E3920" s="88"/>
      <c r="F3920" s="88"/>
      <c r="G3920" s="88"/>
      <c r="H3920" s="88"/>
      <c r="I3920" s="88"/>
      <c r="J3920" s="88"/>
      <c r="K3920" s="88"/>
    </row>
    <row r="3921" spans="2:11" hidden="1" x14ac:dyDescent="0.2">
      <c r="B3921" s="88"/>
      <c r="C3921" s="88"/>
      <c r="D3921" s="88"/>
      <c r="E3921" s="88"/>
      <c r="F3921" s="88"/>
      <c r="G3921" s="88"/>
      <c r="H3921" s="88"/>
      <c r="I3921" s="88"/>
      <c r="J3921" s="88"/>
      <c r="K3921" s="88"/>
    </row>
    <row r="3922" spans="2:11" hidden="1" x14ac:dyDescent="0.2">
      <c r="B3922" s="88"/>
      <c r="C3922" s="88"/>
      <c r="D3922" s="88"/>
      <c r="E3922" s="88"/>
      <c r="F3922" s="88"/>
      <c r="G3922" s="88"/>
      <c r="H3922" s="88"/>
      <c r="I3922" s="88"/>
      <c r="J3922" s="88"/>
      <c r="K3922" s="88"/>
    </row>
    <row r="3923" spans="2:11" hidden="1" x14ac:dyDescent="0.2">
      <c r="B3923" s="88"/>
      <c r="C3923" s="88"/>
      <c r="D3923" s="88"/>
      <c r="E3923" s="88"/>
      <c r="F3923" s="88"/>
      <c r="G3923" s="88"/>
      <c r="H3923" s="88"/>
      <c r="I3923" s="88"/>
      <c r="J3923" s="88"/>
      <c r="K3923" s="88"/>
    </row>
    <row r="3924" spans="2:11" hidden="1" x14ac:dyDescent="0.2">
      <c r="B3924" s="88"/>
      <c r="C3924" s="88"/>
      <c r="D3924" s="88"/>
      <c r="E3924" s="88"/>
      <c r="F3924" s="88"/>
      <c r="G3924" s="88"/>
      <c r="H3924" s="88"/>
      <c r="I3924" s="88"/>
      <c r="J3924" s="88"/>
      <c r="K3924" s="88"/>
    </row>
    <row r="3925" spans="2:11" hidden="1" x14ac:dyDescent="0.2">
      <c r="B3925" s="88"/>
      <c r="C3925" s="88"/>
      <c r="D3925" s="88"/>
      <c r="E3925" s="88"/>
      <c r="F3925" s="88"/>
      <c r="G3925" s="88"/>
      <c r="H3925" s="88"/>
      <c r="I3925" s="88"/>
      <c r="J3925" s="88"/>
      <c r="K3925" s="88"/>
    </row>
    <row r="3926" spans="2:11" hidden="1" x14ac:dyDescent="0.2">
      <c r="B3926" s="88"/>
      <c r="C3926" s="88"/>
      <c r="D3926" s="88"/>
      <c r="E3926" s="88"/>
      <c r="F3926" s="88"/>
      <c r="G3926" s="88"/>
      <c r="H3926" s="88"/>
      <c r="I3926" s="88"/>
      <c r="J3926" s="88"/>
      <c r="K3926" s="88"/>
    </row>
    <row r="3927" spans="2:11" hidden="1" x14ac:dyDescent="0.2">
      <c r="B3927" s="88"/>
      <c r="C3927" s="88"/>
      <c r="D3927" s="88"/>
      <c r="E3927" s="88"/>
      <c r="F3927" s="88"/>
      <c r="G3927" s="88"/>
      <c r="H3927" s="88"/>
      <c r="I3927" s="88"/>
      <c r="J3927" s="88"/>
      <c r="K3927" s="88"/>
    </row>
    <row r="3928" spans="2:11" hidden="1" x14ac:dyDescent="0.2">
      <c r="B3928" s="88"/>
      <c r="C3928" s="88"/>
      <c r="D3928" s="88"/>
      <c r="E3928" s="88"/>
      <c r="F3928" s="88"/>
      <c r="G3928" s="88"/>
      <c r="H3928" s="88"/>
      <c r="I3928" s="88"/>
      <c r="J3928" s="88"/>
      <c r="K3928" s="88"/>
    </row>
    <row r="3929" spans="2:11" hidden="1" x14ac:dyDescent="0.2">
      <c r="B3929" s="88"/>
      <c r="C3929" s="88"/>
      <c r="D3929" s="88"/>
      <c r="E3929" s="88"/>
      <c r="F3929" s="88"/>
      <c r="G3929" s="88"/>
      <c r="H3929" s="88"/>
      <c r="I3929" s="88"/>
      <c r="J3929" s="88"/>
      <c r="K3929" s="88"/>
    </row>
    <row r="3930" spans="2:11" hidden="1" x14ac:dyDescent="0.2">
      <c r="B3930" s="88"/>
      <c r="C3930" s="88"/>
      <c r="D3930" s="88"/>
      <c r="E3930" s="88"/>
      <c r="F3930" s="88"/>
      <c r="G3930" s="88"/>
      <c r="H3930" s="88"/>
      <c r="I3930" s="88"/>
      <c r="J3930" s="88"/>
      <c r="K3930" s="88"/>
    </row>
    <row r="3931" spans="2:11" hidden="1" x14ac:dyDescent="0.2">
      <c r="B3931" s="88"/>
      <c r="C3931" s="88"/>
      <c r="D3931" s="88"/>
      <c r="E3931" s="88"/>
      <c r="F3931" s="88"/>
      <c r="G3931" s="88"/>
      <c r="H3931" s="88"/>
      <c r="I3931" s="88"/>
      <c r="J3931" s="88"/>
      <c r="K3931" s="88"/>
    </row>
    <row r="3932" spans="2:11" hidden="1" x14ac:dyDescent="0.2">
      <c r="B3932" s="88"/>
      <c r="C3932" s="88"/>
      <c r="D3932" s="88"/>
      <c r="E3932" s="88"/>
      <c r="F3932" s="88"/>
      <c r="G3932" s="88"/>
      <c r="H3932" s="88"/>
      <c r="I3932" s="88"/>
      <c r="J3932" s="88"/>
      <c r="K3932" s="88"/>
    </row>
    <row r="3933" spans="2:11" hidden="1" x14ac:dyDescent="0.2">
      <c r="B3933" s="88"/>
      <c r="C3933" s="88"/>
      <c r="D3933" s="88"/>
      <c r="E3933" s="88"/>
      <c r="F3933" s="88"/>
      <c r="G3933" s="88"/>
      <c r="H3933" s="88"/>
      <c r="I3933" s="88"/>
      <c r="J3933" s="88"/>
      <c r="K3933" s="88"/>
    </row>
    <row r="3934" spans="2:11" hidden="1" x14ac:dyDescent="0.2">
      <c r="B3934" s="88"/>
      <c r="C3934" s="88"/>
      <c r="D3934" s="88"/>
      <c r="E3934" s="88"/>
      <c r="F3934" s="88"/>
      <c r="G3934" s="88"/>
      <c r="H3934" s="88"/>
      <c r="I3934" s="88"/>
      <c r="J3934" s="88"/>
      <c r="K3934" s="88"/>
    </row>
    <row r="3935" spans="2:11" hidden="1" x14ac:dyDescent="0.2">
      <c r="B3935" s="88"/>
      <c r="C3935" s="88"/>
      <c r="D3935" s="88"/>
      <c r="E3935" s="88"/>
      <c r="F3935" s="88"/>
      <c r="G3935" s="88"/>
      <c r="H3935" s="88"/>
      <c r="I3935" s="88"/>
      <c r="J3935" s="88"/>
      <c r="K3935" s="88"/>
    </row>
    <row r="3936" spans="2:11" hidden="1" x14ac:dyDescent="0.2">
      <c r="B3936" s="88"/>
      <c r="C3936" s="88"/>
      <c r="D3936" s="88"/>
      <c r="E3936" s="88"/>
      <c r="F3936" s="88"/>
      <c r="G3936" s="88"/>
      <c r="H3936" s="88"/>
      <c r="I3936" s="88"/>
      <c r="J3936" s="88"/>
      <c r="K3936" s="88"/>
    </row>
    <row r="3937" spans="2:11" hidden="1" x14ac:dyDescent="0.2">
      <c r="B3937" s="88"/>
      <c r="C3937" s="88"/>
      <c r="D3937" s="88"/>
      <c r="E3937" s="88"/>
      <c r="F3937" s="88"/>
      <c r="G3937" s="88"/>
      <c r="H3937" s="88"/>
      <c r="I3937" s="88"/>
      <c r="J3937" s="88"/>
      <c r="K3937" s="88"/>
    </row>
    <row r="3938" spans="2:11" hidden="1" x14ac:dyDescent="0.2">
      <c r="B3938" s="88"/>
      <c r="C3938" s="88"/>
      <c r="D3938" s="88"/>
      <c r="E3938" s="88"/>
      <c r="F3938" s="88"/>
      <c r="G3938" s="88"/>
      <c r="H3938" s="88"/>
      <c r="I3938" s="88"/>
      <c r="J3938" s="88"/>
      <c r="K3938" s="88"/>
    </row>
    <row r="3939" spans="2:11" hidden="1" x14ac:dyDescent="0.2">
      <c r="B3939" s="88"/>
      <c r="C3939" s="88"/>
      <c r="D3939" s="88"/>
      <c r="E3939" s="88"/>
      <c r="F3939" s="88"/>
      <c r="G3939" s="88"/>
      <c r="H3939" s="88"/>
      <c r="I3939" s="88"/>
      <c r="J3939" s="88"/>
      <c r="K3939" s="88"/>
    </row>
    <row r="3940" spans="2:11" hidden="1" x14ac:dyDescent="0.2">
      <c r="B3940" s="88"/>
      <c r="C3940" s="88"/>
      <c r="D3940" s="88"/>
      <c r="E3940" s="88"/>
      <c r="F3940" s="88"/>
      <c r="G3940" s="88"/>
      <c r="H3940" s="88"/>
      <c r="I3940" s="88"/>
      <c r="J3940" s="88"/>
      <c r="K3940" s="88"/>
    </row>
    <row r="3941" spans="2:11" hidden="1" x14ac:dyDescent="0.2">
      <c r="B3941" s="88"/>
      <c r="C3941" s="88"/>
      <c r="D3941" s="88"/>
      <c r="E3941" s="88"/>
      <c r="F3941" s="88"/>
      <c r="G3941" s="88"/>
      <c r="H3941" s="88"/>
      <c r="I3941" s="88"/>
      <c r="J3941" s="88"/>
      <c r="K3941" s="88"/>
    </row>
    <row r="3942" spans="2:11" hidden="1" x14ac:dyDescent="0.2">
      <c r="B3942" s="88"/>
      <c r="C3942" s="88"/>
      <c r="D3942" s="88"/>
      <c r="E3942" s="88"/>
      <c r="F3942" s="88"/>
      <c r="G3942" s="88"/>
      <c r="H3942" s="88"/>
      <c r="I3942" s="88"/>
      <c r="J3942" s="88"/>
      <c r="K3942" s="88"/>
    </row>
    <row r="3943" spans="2:11" hidden="1" x14ac:dyDescent="0.2">
      <c r="B3943" s="88"/>
      <c r="C3943" s="88"/>
      <c r="D3943" s="88"/>
      <c r="E3943" s="88"/>
      <c r="F3943" s="88"/>
      <c r="G3943" s="88"/>
      <c r="H3943" s="88"/>
      <c r="I3943" s="88"/>
      <c r="J3943" s="88"/>
      <c r="K3943" s="88"/>
    </row>
    <row r="3944" spans="2:11" hidden="1" x14ac:dyDescent="0.2">
      <c r="B3944" s="88"/>
      <c r="C3944" s="88"/>
      <c r="D3944" s="88"/>
      <c r="E3944" s="88"/>
      <c r="F3944" s="88"/>
      <c r="G3944" s="88"/>
      <c r="H3944" s="88"/>
      <c r="I3944" s="88"/>
      <c r="J3944" s="88"/>
      <c r="K3944" s="88"/>
    </row>
    <row r="3945" spans="2:11" hidden="1" x14ac:dyDescent="0.2">
      <c r="B3945" s="88"/>
      <c r="C3945" s="88"/>
      <c r="D3945" s="88"/>
      <c r="E3945" s="88"/>
      <c r="F3945" s="88"/>
      <c r="G3945" s="88"/>
      <c r="H3945" s="88"/>
      <c r="I3945" s="88"/>
      <c r="J3945" s="88"/>
      <c r="K3945" s="88"/>
    </row>
    <row r="3946" spans="2:11" hidden="1" x14ac:dyDescent="0.2">
      <c r="B3946" s="88"/>
      <c r="C3946" s="88"/>
      <c r="D3946" s="88"/>
      <c r="E3946" s="88"/>
      <c r="F3946" s="88"/>
      <c r="G3946" s="88"/>
      <c r="H3946" s="88"/>
      <c r="I3946" s="88"/>
      <c r="J3946" s="88"/>
      <c r="K3946" s="88"/>
    </row>
    <row r="3947" spans="2:11" hidden="1" x14ac:dyDescent="0.2">
      <c r="B3947" s="88"/>
      <c r="C3947" s="88"/>
      <c r="D3947" s="88"/>
      <c r="E3947" s="88"/>
      <c r="F3947" s="88"/>
      <c r="G3947" s="88"/>
      <c r="H3947" s="88"/>
      <c r="I3947" s="88"/>
      <c r="J3947" s="88"/>
      <c r="K3947" s="88"/>
    </row>
    <row r="3948" spans="2:11" hidden="1" x14ac:dyDescent="0.2">
      <c r="B3948" s="88"/>
      <c r="C3948" s="88"/>
      <c r="D3948" s="88"/>
      <c r="E3948" s="88"/>
      <c r="F3948" s="88"/>
      <c r="G3948" s="88"/>
      <c r="H3948" s="88"/>
      <c r="I3948" s="88"/>
      <c r="J3948" s="88"/>
      <c r="K3948" s="88"/>
    </row>
    <row r="3949" spans="2:11" hidden="1" x14ac:dyDescent="0.2">
      <c r="B3949" s="88"/>
      <c r="C3949" s="88"/>
      <c r="D3949" s="88"/>
      <c r="E3949" s="88"/>
      <c r="F3949" s="88"/>
      <c r="G3949" s="88"/>
      <c r="H3949" s="88"/>
      <c r="I3949" s="88"/>
      <c r="J3949" s="88"/>
      <c r="K3949" s="88"/>
    </row>
    <row r="3950" spans="2:11" hidden="1" x14ac:dyDescent="0.2">
      <c r="B3950" s="88"/>
      <c r="C3950" s="88"/>
      <c r="D3950" s="88"/>
      <c r="E3950" s="88"/>
      <c r="F3950" s="88"/>
      <c r="G3950" s="88"/>
      <c r="H3950" s="88"/>
      <c r="I3950" s="88"/>
      <c r="J3950" s="88"/>
      <c r="K3950" s="88"/>
    </row>
    <row r="3951" spans="2:11" hidden="1" x14ac:dyDescent="0.2">
      <c r="B3951" s="88"/>
      <c r="C3951" s="88"/>
      <c r="D3951" s="88"/>
      <c r="E3951" s="88"/>
      <c r="F3951" s="88"/>
      <c r="G3951" s="88"/>
      <c r="H3951" s="88"/>
      <c r="I3951" s="88"/>
      <c r="J3951" s="88"/>
      <c r="K3951" s="88"/>
    </row>
    <row r="3952" spans="2:11" hidden="1" x14ac:dyDescent="0.2">
      <c r="B3952" s="88"/>
      <c r="C3952" s="88"/>
      <c r="D3952" s="88"/>
      <c r="E3952" s="88"/>
      <c r="F3952" s="88"/>
      <c r="G3952" s="88"/>
      <c r="H3952" s="88"/>
      <c r="I3952" s="88"/>
      <c r="J3952" s="88"/>
      <c r="K3952" s="88"/>
    </row>
    <row r="3953" spans="2:11" hidden="1" x14ac:dyDescent="0.2">
      <c r="B3953" s="88"/>
      <c r="C3953" s="88"/>
      <c r="D3953" s="88"/>
      <c r="E3953" s="88"/>
      <c r="F3953" s="88"/>
      <c r="G3953" s="88"/>
      <c r="H3953" s="88"/>
      <c r="I3953" s="88"/>
      <c r="J3953" s="88"/>
      <c r="K3953" s="88"/>
    </row>
    <row r="3954" spans="2:11" hidden="1" x14ac:dyDescent="0.2">
      <c r="B3954" s="88"/>
      <c r="C3954" s="88"/>
      <c r="D3954" s="88"/>
      <c r="E3954" s="88"/>
      <c r="F3954" s="88"/>
      <c r="G3954" s="88"/>
      <c r="H3954" s="88"/>
      <c r="I3954" s="88"/>
      <c r="J3954" s="88"/>
      <c r="K3954" s="88"/>
    </row>
    <row r="3955" spans="2:11" hidden="1" x14ac:dyDescent="0.2">
      <c r="B3955" s="88"/>
      <c r="C3955" s="88"/>
      <c r="D3955" s="88"/>
      <c r="E3955" s="88"/>
      <c r="F3955" s="88"/>
      <c r="G3955" s="88"/>
      <c r="H3955" s="88"/>
      <c r="I3955" s="88"/>
      <c r="J3955" s="88"/>
      <c r="K3955" s="88"/>
    </row>
    <row r="3956" spans="2:11" hidden="1" x14ac:dyDescent="0.2">
      <c r="B3956" s="88"/>
      <c r="C3956" s="88"/>
      <c r="D3956" s="88"/>
      <c r="E3956" s="88"/>
      <c r="F3956" s="88"/>
      <c r="G3956" s="88"/>
      <c r="H3956" s="88"/>
      <c r="I3956" s="88"/>
      <c r="J3956" s="88"/>
      <c r="K3956" s="88"/>
    </row>
    <row r="3957" spans="2:11" hidden="1" x14ac:dyDescent="0.2">
      <c r="B3957" s="88"/>
      <c r="C3957" s="88"/>
      <c r="D3957" s="88"/>
      <c r="E3957" s="88"/>
      <c r="F3957" s="88"/>
      <c r="G3957" s="88"/>
      <c r="H3957" s="88"/>
      <c r="I3957" s="88"/>
      <c r="J3957" s="88"/>
      <c r="K3957" s="88"/>
    </row>
    <row r="3958" spans="2:11" hidden="1" x14ac:dyDescent="0.2">
      <c r="B3958" s="88"/>
      <c r="C3958" s="88"/>
      <c r="D3958" s="88"/>
      <c r="E3958" s="88"/>
      <c r="F3958" s="88"/>
      <c r="G3958" s="88"/>
      <c r="H3958" s="88"/>
      <c r="I3958" s="88"/>
      <c r="J3958" s="88"/>
      <c r="K3958" s="88"/>
    </row>
    <row r="3959" spans="2:11" hidden="1" x14ac:dyDescent="0.2">
      <c r="B3959" s="88"/>
      <c r="C3959" s="88"/>
      <c r="D3959" s="88"/>
      <c r="E3959" s="88"/>
      <c r="F3959" s="88"/>
      <c r="G3959" s="88"/>
      <c r="H3959" s="88"/>
      <c r="I3959" s="88"/>
      <c r="J3959" s="88"/>
      <c r="K3959" s="88"/>
    </row>
    <row r="3960" spans="2:11" hidden="1" x14ac:dyDescent="0.2">
      <c r="B3960" s="88"/>
      <c r="C3960" s="88"/>
      <c r="D3960" s="88"/>
      <c r="E3960" s="88"/>
      <c r="F3960" s="88"/>
      <c r="G3960" s="88"/>
      <c r="H3960" s="88"/>
      <c r="I3960" s="88"/>
      <c r="J3960" s="88"/>
      <c r="K3960" s="88"/>
    </row>
    <row r="3961" spans="2:11" hidden="1" x14ac:dyDescent="0.2">
      <c r="B3961" s="88"/>
      <c r="C3961" s="88"/>
      <c r="D3961" s="88"/>
      <c r="E3961" s="88"/>
      <c r="F3961" s="88"/>
      <c r="G3961" s="88"/>
      <c r="H3961" s="88"/>
      <c r="I3961" s="88"/>
      <c r="J3961" s="88"/>
      <c r="K3961" s="88"/>
    </row>
    <row r="3962" spans="2:11" hidden="1" x14ac:dyDescent="0.2">
      <c r="B3962" s="88"/>
      <c r="C3962" s="88"/>
      <c r="D3962" s="88"/>
      <c r="E3962" s="88"/>
      <c r="F3962" s="88"/>
      <c r="G3962" s="88"/>
      <c r="H3962" s="88"/>
      <c r="I3962" s="88"/>
      <c r="J3962" s="88"/>
      <c r="K3962" s="88"/>
    </row>
    <row r="3963" spans="2:11" hidden="1" x14ac:dyDescent="0.2">
      <c r="B3963" s="88"/>
      <c r="C3963" s="88"/>
      <c r="D3963" s="88"/>
      <c r="E3963" s="88"/>
      <c r="F3963" s="88"/>
      <c r="G3963" s="88"/>
      <c r="H3963" s="88"/>
      <c r="I3963" s="88"/>
      <c r="J3963" s="88"/>
      <c r="K3963" s="88"/>
    </row>
    <row r="3964" spans="2:11" hidden="1" x14ac:dyDescent="0.2">
      <c r="B3964" s="88"/>
      <c r="C3964" s="88"/>
      <c r="D3964" s="88"/>
      <c r="E3964" s="88"/>
      <c r="F3964" s="88"/>
      <c r="G3964" s="88"/>
      <c r="H3964" s="88"/>
      <c r="I3964" s="88"/>
      <c r="J3964" s="88"/>
      <c r="K3964" s="88"/>
    </row>
    <row r="3965" spans="2:11" hidden="1" x14ac:dyDescent="0.2">
      <c r="B3965" s="88"/>
      <c r="C3965" s="88"/>
      <c r="D3965" s="88"/>
      <c r="E3965" s="88"/>
      <c r="F3965" s="88"/>
      <c r="G3965" s="88"/>
      <c r="H3965" s="88"/>
      <c r="I3965" s="88"/>
      <c r="J3965" s="88"/>
      <c r="K3965" s="88"/>
    </row>
    <row r="3966" spans="2:11" hidden="1" x14ac:dyDescent="0.2">
      <c r="B3966" s="88"/>
      <c r="C3966" s="88"/>
      <c r="D3966" s="88"/>
      <c r="E3966" s="88"/>
      <c r="F3966" s="88"/>
      <c r="G3966" s="88"/>
      <c r="H3966" s="88"/>
      <c r="I3966" s="88"/>
      <c r="J3966" s="88"/>
      <c r="K3966" s="88"/>
    </row>
    <row r="3967" spans="2:11" hidden="1" x14ac:dyDescent="0.2">
      <c r="B3967" s="88"/>
      <c r="C3967" s="88"/>
      <c r="D3967" s="88"/>
      <c r="E3967" s="88"/>
      <c r="F3967" s="88"/>
      <c r="G3967" s="88"/>
      <c r="H3967" s="88"/>
      <c r="I3967" s="88"/>
      <c r="J3967" s="88"/>
      <c r="K3967" s="88"/>
    </row>
    <row r="3968" spans="2:11" hidden="1" x14ac:dyDescent="0.2">
      <c r="B3968" s="88"/>
      <c r="C3968" s="88"/>
      <c r="D3968" s="88"/>
      <c r="E3968" s="88"/>
      <c r="F3968" s="88"/>
      <c r="G3968" s="88"/>
      <c r="H3968" s="88"/>
      <c r="I3968" s="88"/>
      <c r="J3968" s="88"/>
      <c r="K3968" s="88"/>
    </row>
    <row r="3969" spans="2:11" hidden="1" x14ac:dyDescent="0.2">
      <c r="B3969" s="88"/>
      <c r="C3969" s="88"/>
      <c r="D3969" s="88"/>
      <c r="E3969" s="88"/>
      <c r="F3969" s="88"/>
      <c r="G3969" s="88"/>
      <c r="H3969" s="88"/>
      <c r="I3969" s="88"/>
      <c r="J3969" s="88"/>
      <c r="K3969" s="88"/>
    </row>
    <row r="3970" spans="2:11" hidden="1" x14ac:dyDescent="0.2">
      <c r="B3970" s="88"/>
      <c r="C3970" s="88"/>
      <c r="D3970" s="88"/>
      <c r="E3970" s="88"/>
      <c r="F3970" s="88"/>
      <c r="G3970" s="88"/>
      <c r="H3970" s="88"/>
      <c r="I3970" s="88"/>
      <c r="J3970" s="88"/>
      <c r="K3970" s="88"/>
    </row>
    <row r="3971" spans="2:11" hidden="1" x14ac:dyDescent="0.2">
      <c r="B3971" s="88"/>
      <c r="C3971" s="88"/>
      <c r="D3971" s="88"/>
      <c r="E3971" s="88"/>
      <c r="F3971" s="88"/>
      <c r="G3971" s="88"/>
      <c r="H3971" s="88"/>
      <c r="I3971" s="88"/>
      <c r="J3971" s="88"/>
      <c r="K3971" s="88"/>
    </row>
    <row r="3972" spans="2:11" hidden="1" x14ac:dyDescent="0.2">
      <c r="B3972" s="88"/>
      <c r="C3972" s="88"/>
      <c r="D3972" s="88"/>
      <c r="E3972" s="88"/>
      <c r="F3972" s="88"/>
      <c r="G3972" s="88"/>
      <c r="H3972" s="88"/>
      <c r="I3972" s="88"/>
      <c r="J3972" s="88"/>
      <c r="K3972" s="88"/>
    </row>
    <row r="3973" spans="2:11" hidden="1" x14ac:dyDescent="0.2">
      <c r="B3973" s="88"/>
      <c r="C3973" s="88"/>
      <c r="D3973" s="88"/>
      <c r="E3973" s="88"/>
      <c r="F3973" s="88"/>
      <c r="G3973" s="88"/>
      <c r="H3973" s="88"/>
      <c r="I3973" s="88"/>
      <c r="J3973" s="88"/>
      <c r="K3973" s="88"/>
    </row>
    <row r="3974" spans="2:11" hidden="1" x14ac:dyDescent="0.2">
      <c r="B3974" s="88"/>
      <c r="C3974" s="88"/>
      <c r="D3974" s="88"/>
      <c r="E3974" s="88"/>
      <c r="F3974" s="88"/>
      <c r="G3974" s="88"/>
      <c r="H3974" s="88"/>
      <c r="I3974" s="88"/>
      <c r="J3974" s="88"/>
      <c r="K3974" s="88"/>
    </row>
    <row r="3975" spans="2:11" hidden="1" x14ac:dyDescent="0.2">
      <c r="B3975" s="88"/>
      <c r="C3975" s="88"/>
      <c r="D3975" s="88"/>
      <c r="E3975" s="88"/>
      <c r="F3975" s="88"/>
      <c r="G3975" s="88"/>
      <c r="H3975" s="88"/>
      <c r="I3975" s="88"/>
      <c r="J3975" s="88"/>
      <c r="K3975" s="88"/>
    </row>
    <row r="3976" spans="2:11" hidden="1" x14ac:dyDescent="0.2">
      <c r="B3976" s="88"/>
      <c r="C3976" s="88"/>
      <c r="D3976" s="88"/>
      <c r="E3976" s="88"/>
      <c r="F3976" s="88"/>
      <c r="G3976" s="88"/>
      <c r="H3976" s="88"/>
      <c r="I3976" s="88"/>
      <c r="J3976" s="88"/>
      <c r="K3976" s="88"/>
    </row>
    <row r="3977" spans="2:11" hidden="1" x14ac:dyDescent="0.2">
      <c r="B3977" s="88"/>
      <c r="C3977" s="88"/>
      <c r="D3977" s="88"/>
      <c r="E3977" s="88"/>
      <c r="F3977" s="88"/>
      <c r="G3977" s="88"/>
      <c r="H3977" s="88"/>
      <c r="I3977" s="88"/>
      <c r="J3977" s="88"/>
      <c r="K3977" s="88"/>
    </row>
    <row r="3978" spans="2:11" hidden="1" x14ac:dyDescent="0.2">
      <c r="B3978" s="88"/>
      <c r="C3978" s="88"/>
      <c r="D3978" s="88"/>
      <c r="E3978" s="88"/>
      <c r="F3978" s="88"/>
      <c r="G3978" s="88"/>
      <c r="H3978" s="88"/>
      <c r="I3978" s="88"/>
      <c r="J3978" s="88"/>
      <c r="K3978" s="88"/>
    </row>
    <row r="3979" spans="2:11" hidden="1" x14ac:dyDescent="0.2">
      <c r="B3979" s="88"/>
      <c r="C3979" s="88"/>
      <c r="D3979" s="88"/>
      <c r="E3979" s="88"/>
      <c r="F3979" s="88"/>
      <c r="G3979" s="88"/>
      <c r="H3979" s="88"/>
      <c r="I3979" s="88"/>
      <c r="J3979" s="88"/>
      <c r="K3979" s="88"/>
    </row>
    <row r="3980" spans="2:11" hidden="1" x14ac:dyDescent="0.2">
      <c r="B3980" s="88"/>
      <c r="C3980" s="88"/>
      <c r="D3980" s="88"/>
      <c r="E3980" s="88"/>
      <c r="F3980" s="88"/>
      <c r="G3980" s="88"/>
      <c r="H3980" s="88"/>
      <c r="I3980" s="88"/>
      <c r="J3980" s="88"/>
      <c r="K3980" s="88"/>
    </row>
    <row r="3981" spans="2:11" hidden="1" x14ac:dyDescent="0.2">
      <c r="B3981" s="88"/>
      <c r="C3981" s="88"/>
      <c r="D3981" s="88"/>
      <c r="E3981" s="88"/>
      <c r="F3981" s="88"/>
      <c r="G3981" s="88"/>
      <c r="H3981" s="88"/>
      <c r="I3981" s="88"/>
      <c r="J3981" s="88"/>
      <c r="K3981" s="88"/>
    </row>
    <row r="3982" spans="2:11" hidden="1" x14ac:dyDescent="0.2">
      <c r="B3982" s="88"/>
      <c r="C3982" s="88"/>
      <c r="D3982" s="88"/>
      <c r="E3982" s="88"/>
      <c r="F3982" s="88"/>
      <c r="G3982" s="88"/>
      <c r="H3982" s="88"/>
      <c r="I3982" s="88"/>
      <c r="J3982" s="88"/>
      <c r="K3982" s="88"/>
    </row>
    <row r="3983" spans="2:11" hidden="1" x14ac:dyDescent="0.2">
      <c r="B3983" s="88"/>
      <c r="C3983" s="88"/>
      <c r="D3983" s="88"/>
      <c r="E3983" s="88"/>
      <c r="F3983" s="88"/>
      <c r="G3983" s="88"/>
      <c r="H3983" s="88"/>
      <c r="I3983" s="88"/>
      <c r="J3983" s="88"/>
      <c r="K3983" s="88"/>
    </row>
    <row r="3984" spans="2:11" hidden="1" x14ac:dyDescent="0.2">
      <c r="B3984" s="88"/>
      <c r="C3984" s="88"/>
      <c r="D3984" s="88"/>
      <c r="E3984" s="88"/>
      <c r="F3984" s="88"/>
      <c r="G3984" s="88"/>
      <c r="H3984" s="88"/>
      <c r="I3984" s="88"/>
      <c r="J3984" s="88"/>
      <c r="K3984" s="88"/>
    </row>
    <row r="3985" spans="2:11" hidden="1" x14ac:dyDescent="0.2">
      <c r="B3985" s="88"/>
      <c r="C3985" s="88"/>
      <c r="D3985" s="88"/>
      <c r="E3985" s="88"/>
      <c r="F3985" s="88"/>
      <c r="G3985" s="88"/>
      <c r="H3985" s="88"/>
      <c r="I3985" s="88"/>
      <c r="J3985" s="88"/>
      <c r="K3985" s="88"/>
    </row>
    <row r="3986" spans="2:11" hidden="1" x14ac:dyDescent="0.2">
      <c r="B3986" s="88"/>
      <c r="C3986" s="88"/>
      <c r="D3986" s="88"/>
      <c r="E3986" s="88"/>
      <c r="F3986" s="88"/>
      <c r="G3986" s="88"/>
      <c r="H3986" s="88"/>
      <c r="I3986" s="88"/>
      <c r="J3986" s="88"/>
      <c r="K3986" s="88"/>
    </row>
    <row r="3987" spans="2:11" hidden="1" x14ac:dyDescent="0.2">
      <c r="B3987" s="88"/>
      <c r="C3987" s="88"/>
      <c r="D3987" s="88"/>
      <c r="E3987" s="88"/>
      <c r="F3987" s="88"/>
      <c r="G3987" s="88"/>
      <c r="H3987" s="88"/>
      <c r="I3987" s="88"/>
      <c r="J3987" s="88"/>
      <c r="K3987" s="88"/>
    </row>
    <row r="3988" spans="2:11" hidden="1" x14ac:dyDescent="0.2">
      <c r="B3988" s="88"/>
      <c r="C3988" s="88"/>
      <c r="D3988" s="88"/>
      <c r="E3988" s="88"/>
      <c r="F3988" s="88"/>
      <c r="G3988" s="88"/>
      <c r="H3988" s="88"/>
      <c r="I3988" s="88"/>
      <c r="J3988" s="88"/>
      <c r="K3988" s="88"/>
    </row>
    <row r="3989" spans="2:11" hidden="1" x14ac:dyDescent="0.2">
      <c r="B3989" s="88"/>
      <c r="C3989" s="88"/>
      <c r="D3989" s="88"/>
      <c r="E3989" s="88"/>
      <c r="F3989" s="88"/>
      <c r="G3989" s="88"/>
      <c r="H3989" s="88"/>
      <c r="I3989" s="88"/>
      <c r="J3989" s="88"/>
      <c r="K3989" s="88"/>
    </row>
    <row r="3990" spans="2:11" hidden="1" x14ac:dyDescent="0.2">
      <c r="B3990" s="88"/>
      <c r="C3990" s="88"/>
      <c r="D3990" s="88"/>
      <c r="E3990" s="88"/>
      <c r="F3990" s="88"/>
      <c r="G3990" s="88"/>
      <c r="H3990" s="88"/>
      <c r="I3990" s="88"/>
      <c r="J3990" s="88"/>
      <c r="K3990" s="88"/>
    </row>
    <row r="3991" spans="2:11" hidden="1" x14ac:dyDescent="0.2">
      <c r="B3991" s="88"/>
      <c r="C3991" s="88"/>
      <c r="D3991" s="88"/>
      <c r="E3991" s="88"/>
      <c r="F3991" s="88"/>
      <c r="G3991" s="88"/>
      <c r="H3991" s="88"/>
      <c r="I3991" s="88"/>
      <c r="J3991" s="88"/>
      <c r="K3991" s="88"/>
    </row>
    <row r="3992" spans="2:11" hidden="1" x14ac:dyDescent="0.2">
      <c r="B3992" s="88"/>
      <c r="C3992" s="88"/>
      <c r="D3992" s="88"/>
      <c r="E3992" s="88"/>
      <c r="F3992" s="88"/>
      <c r="G3992" s="88"/>
      <c r="H3992" s="88"/>
      <c r="I3992" s="88"/>
      <c r="J3992" s="88"/>
      <c r="K3992" s="88"/>
    </row>
    <row r="3993" spans="2:11" hidden="1" x14ac:dyDescent="0.2">
      <c r="B3993" s="88"/>
      <c r="C3993" s="88"/>
      <c r="D3993" s="88"/>
      <c r="E3993" s="88"/>
      <c r="F3993" s="88"/>
      <c r="G3993" s="88"/>
      <c r="H3993" s="88"/>
      <c r="I3993" s="88"/>
      <c r="J3993" s="88"/>
      <c r="K3993" s="88"/>
    </row>
    <row r="3994" spans="2:11" hidden="1" x14ac:dyDescent="0.2">
      <c r="B3994" s="88"/>
      <c r="C3994" s="88"/>
      <c r="D3994" s="88"/>
      <c r="E3994" s="88"/>
      <c r="F3994" s="88"/>
      <c r="G3994" s="88"/>
      <c r="H3994" s="88"/>
      <c r="I3994" s="88"/>
      <c r="J3994" s="88"/>
      <c r="K3994" s="88"/>
    </row>
    <row r="3995" spans="2:11" hidden="1" x14ac:dyDescent="0.2">
      <c r="B3995" s="88"/>
      <c r="C3995" s="88"/>
      <c r="D3995" s="88"/>
      <c r="E3995" s="88"/>
      <c r="F3995" s="88"/>
      <c r="G3995" s="88"/>
      <c r="H3995" s="88"/>
      <c r="I3995" s="88"/>
      <c r="J3995" s="88"/>
      <c r="K3995" s="88"/>
    </row>
    <row r="3996" spans="2:11" hidden="1" x14ac:dyDescent="0.2">
      <c r="B3996" s="88"/>
      <c r="C3996" s="88"/>
      <c r="D3996" s="88"/>
      <c r="E3996" s="88"/>
      <c r="F3996" s="88"/>
      <c r="G3996" s="88"/>
      <c r="H3996" s="88"/>
      <c r="I3996" s="88"/>
      <c r="J3996" s="88"/>
      <c r="K3996" s="88"/>
    </row>
    <row r="3997" spans="2:11" hidden="1" x14ac:dyDescent="0.2">
      <c r="B3997" s="88"/>
      <c r="C3997" s="88"/>
      <c r="D3997" s="88"/>
      <c r="E3997" s="88"/>
      <c r="F3997" s="88"/>
      <c r="G3997" s="88"/>
      <c r="H3997" s="88"/>
      <c r="I3997" s="88"/>
      <c r="J3997" s="88"/>
      <c r="K3997" s="88"/>
    </row>
    <row r="3998" spans="2:11" hidden="1" x14ac:dyDescent="0.2">
      <c r="B3998" s="88"/>
      <c r="C3998" s="88"/>
      <c r="D3998" s="88"/>
      <c r="E3998" s="88"/>
      <c r="F3998" s="88"/>
      <c r="G3998" s="88"/>
      <c r="H3998" s="88"/>
      <c r="I3998" s="88"/>
      <c r="J3998" s="88"/>
      <c r="K3998" s="88"/>
    </row>
    <row r="3999" spans="2:11" hidden="1" x14ac:dyDescent="0.2">
      <c r="B3999" s="88"/>
      <c r="C3999" s="88"/>
      <c r="D3999" s="88"/>
      <c r="E3999" s="88"/>
      <c r="F3999" s="88"/>
      <c r="G3999" s="88"/>
      <c r="H3999" s="88"/>
      <c r="I3999" s="88"/>
      <c r="J3999" s="88"/>
      <c r="K3999" s="88"/>
    </row>
    <row r="4000" spans="2:11" hidden="1" x14ac:dyDescent="0.2">
      <c r="B4000" s="88"/>
      <c r="C4000" s="88"/>
      <c r="D4000" s="88"/>
      <c r="E4000" s="88"/>
      <c r="F4000" s="88"/>
      <c r="G4000" s="88"/>
      <c r="H4000" s="88"/>
      <c r="I4000" s="88"/>
      <c r="J4000" s="88"/>
      <c r="K4000" s="88"/>
    </row>
    <row r="4001" spans="2:11" hidden="1" x14ac:dyDescent="0.2">
      <c r="B4001" s="88"/>
      <c r="C4001" s="88"/>
      <c r="D4001" s="88"/>
      <c r="E4001" s="88"/>
      <c r="F4001" s="88"/>
      <c r="G4001" s="88"/>
      <c r="H4001" s="88"/>
      <c r="I4001" s="88"/>
      <c r="J4001" s="88"/>
      <c r="K4001" s="88"/>
    </row>
    <row r="4002" spans="2:11" hidden="1" x14ac:dyDescent="0.2">
      <c r="B4002" s="88"/>
      <c r="C4002" s="88"/>
      <c r="D4002" s="88"/>
      <c r="E4002" s="88"/>
      <c r="F4002" s="88"/>
      <c r="G4002" s="88"/>
      <c r="H4002" s="88"/>
      <c r="I4002" s="88"/>
      <c r="J4002" s="88"/>
      <c r="K4002" s="88"/>
    </row>
    <row r="4003" spans="2:11" hidden="1" x14ac:dyDescent="0.2">
      <c r="B4003" s="88"/>
      <c r="C4003" s="88"/>
      <c r="D4003" s="88"/>
      <c r="E4003" s="88"/>
      <c r="F4003" s="88"/>
      <c r="G4003" s="88"/>
      <c r="H4003" s="88"/>
      <c r="I4003" s="88"/>
      <c r="J4003" s="88"/>
      <c r="K4003" s="88"/>
    </row>
    <row r="4004" spans="2:11" hidden="1" x14ac:dyDescent="0.2">
      <c r="B4004" s="88"/>
      <c r="C4004" s="88"/>
      <c r="D4004" s="88"/>
      <c r="E4004" s="88"/>
      <c r="F4004" s="88"/>
      <c r="G4004" s="88"/>
      <c r="H4004" s="88"/>
      <c r="I4004" s="88"/>
      <c r="J4004" s="88"/>
      <c r="K4004" s="88"/>
    </row>
    <row r="4005" spans="2:11" hidden="1" x14ac:dyDescent="0.2">
      <c r="B4005" s="88"/>
      <c r="C4005" s="88"/>
      <c r="D4005" s="88"/>
      <c r="E4005" s="88"/>
      <c r="F4005" s="88"/>
      <c r="G4005" s="88"/>
      <c r="H4005" s="88"/>
      <c r="I4005" s="88"/>
      <c r="J4005" s="88"/>
      <c r="K4005" s="88"/>
    </row>
    <row r="4006" spans="2:11" hidden="1" x14ac:dyDescent="0.2">
      <c r="B4006" s="88"/>
      <c r="C4006" s="88"/>
      <c r="D4006" s="88"/>
      <c r="E4006" s="88"/>
      <c r="F4006" s="88"/>
      <c r="G4006" s="88"/>
      <c r="H4006" s="88"/>
      <c r="I4006" s="88"/>
      <c r="J4006" s="88"/>
      <c r="K4006" s="88"/>
    </row>
    <row r="4007" spans="2:11" hidden="1" x14ac:dyDescent="0.2">
      <c r="B4007" s="88"/>
      <c r="C4007" s="88"/>
      <c r="D4007" s="88"/>
      <c r="E4007" s="88"/>
      <c r="F4007" s="88"/>
      <c r="G4007" s="88"/>
      <c r="H4007" s="88"/>
      <c r="I4007" s="88"/>
      <c r="J4007" s="88"/>
      <c r="K4007" s="88"/>
    </row>
    <row r="4008" spans="2:11" hidden="1" x14ac:dyDescent="0.2">
      <c r="B4008" s="88"/>
      <c r="C4008" s="88"/>
      <c r="D4008" s="88"/>
      <c r="E4008" s="88"/>
      <c r="F4008" s="88"/>
      <c r="G4008" s="88"/>
      <c r="H4008" s="88"/>
      <c r="I4008" s="88"/>
      <c r="J4008" s="88"/>
      <c r="K4008" s="88"/>
    </row>
    <row r="4009" spans="2:11" hidden="1" x14ac:dyDescent="0.2">
      <c r="B4009" s="88"/>
      <c r="C4009" s="88"/>
      <c r="D4009" s="88"/>
      <c r="E4009" s="88"/>
      <c r="F4009" s="88"/>
      <c r="G4009" s="88"/>
      <c r="H4009" s="88"/>
      <c r="I4009" s="88"/>
      <c r="J4009" s="88"/>
      <c r="K4009" s="88"/>
    </row>
    <row r="4010" spans="2:11" hidden="1" x14ac:dyDescent="0.2">
      <c r="B4010" s="88"/>
      <c r="C4010" s="88"/>
      <c r="D4010" s="88"/>
      <c r="E4010" s="88"/>
      <c r="F4010" s="88"/>
      <c r="G4010" s="88"/>
      <c r="H4010" s="88"/>
      <c r="I4010" s="88"/>
      <c r="J4010" s="88"/>
      <c r="K4010" s="88"/>
    </row>
    <row r="4011" spans="2:11" hidden="1" x14ac:dyDescent="0.2">
      <c r="B4011" s="88"/>
      <c r="C4011" s="88"/>
      <c r="D4011" s="88"/>
      <c r="E4011" s="88"/>
      <c r="F4011" s="88"/>
      <c r="G4011" s="88"/>
      <c r="H4011" s="88"/>
      <c r="I4011" s="88"/>
      <c r="J4011" s="88"/>
      <c r="K4011" s="88"/>
    </row>
    <row r="4012" spans="2:11" hidden="1" x14ac:dyDescent="0.2">
      <c r="B4012" s="88"/>
      <c r="C4012" s="88"/>
      <c r="D4012" s="88"/>
      <c r="E4012" s="88"/>
      <c r="F4012" s="88"/>
      <c r="G4012" s="88"/>
      <c r="H4012" s="88"/>
      <c r="I4012" s="88"/>
      <c r="J4012" s="88"/>
      <c r="K4012" s="88"/>
    </row>
    <row r="4013" spans="2:11" hidden="1" x14ac:dyDescent="0.2">
      <c r="B4013" s="88"/>
      <c r="C4013" s="88"/>
      <c r="D4013" s="88"/>
      <c r="E4013" s="88"/>
      <c r="F4013" s="88"/>
      <c r="G4013" s="88"/>
      <c r="H4013" s="88"/>
      <c r="I4013" s="88"/>
      <c r="J4013" s="88"/>
      <c r="K4013" s="88"/>
    </row>
    <row r="4014" spans="2:11" hidden="1" x14ac:dyDescent="0.2">
      <c r="B4014" s="88"/>
      <c r="C4014" s="88"/>
      <c r="D4014" s="88"/>
      <c r="E4014" s="88"/>
      <c r="F4014" s="88"/>
      <c r="G4014" s="88"/>
      <c r="H4014" s="88"/>
      <c r="I4014" s="88"/>
      <c r="J4014" s="88"/>
      <c r="K4014" s="88"/>
    </row>
    <row r="4015" spans="2:11" hidden="1" x14ac:dyDescent="0.2">
      <c r="B4015" s="88"/>
      <c r="C4015" s="88"/>
      <c r="D4015" s="88"/>
      <c r="E4015" s="88"/>
      <c r="F4015" s="88"/>
      <c r="G4015" s="88"/>
      <c r="H4015" s="88"/>
      <c r="I4015" s="88"/>
      <c r="J4015" s="88"/>
      <c r="K4015" s="88"/>
    </row>
    <row r="4016" spans="2:11" hidden="1" x14ac:dyDescent="0.2">
      <c r="B4016" s="88"/>
      <c r="C4016" s="88"/>
      <c r="D4016" s="88"/>
      <c r="E4016" s="88"/>
      <c r="F4016" s="88"/>
      <c r="G4016" s="88"/>
      <c r="H4016" s="88"/>
      <c r="I4016" s="88"/>
      <c r="J4016" s="88"/>
      <c r="K4016" s="88"/>
    </row>
    <row r="4017" spans="2:11" hidden="1" x14ac:dyDescent="0.2">
      <c r="B4017" s="88"/>
      <c r="C4017" s="88"/>
      <c r="D4017" s="88"/>
      <c r="E4017" s="88"/>
      <c r="F4017" s="88"/>
      <c r="G4017" s="88"/>
      <c r="H4017" s="88"/>
      <c r="I4017" s="88"/>
      <c r="J4017" s="88"/>
      <c r="K4017" s="88"/>
    </row>
    <row r="4018" spans="2:11" hidden="1" x14ac:dyDescent="0.2">
      <c r="B4018" s="88"/>
      <c r="C4018" s="88"/>
      <c r="D4018" s="88"/>
      <c r="E4018" s="88"/>
      <c r="F4018" s="88"/>
      <c r="G4018" s="88"/>
      <c r="H4018" s="88"/>
      <c r="I4018" s="88"/>
      <c r="J4018" s="88"/>
      <c r="K4018" s="88"/>
    </row>
    <row r="4019" spans="2:11" hidden="1" x14ac:dyDescent="0.2">
      <c r="B4019" s="88"/>
      <c r="C4019" s="88"/>
      <c r="D4019" s="88"/>
      <c r="E4019" s="88"/>
      <c r="F4019" s="88"/>
      <c r="G4019" s="88"/>
      <c r="H4019" s="88"/>
      <c r="I4019" s="88"/>
      <c r="J4019" s="88"/>
      <c r="K4019" s="88"/>
    </row>
    <row r="4020" spans="2:11" hidden="1" x14ac:dyDescent="0.2">
      <c r="B4020" s="88"/>
      <c r="C4020" s="88"/>
      <c r="D4020" s="88"/>
      <c r="E4020" s="88"/>
      <c r="F4020" s="88"/>
      <c r="G4020" s="88"/>
      <c r="H4020" s="88"/>
      <c r="I4020" s="88"/>
      <c r="J4020" s="88"/>
      <c r="K4020" s="88"/>
    </row>
    <row r="4021" spans="2:11" hidden="1" x14ac:dyDescent="0.2">
      <c r="B4021" s="88"/>
      <c r="C4021" s="88"/>
      <c r="D4021" s="88"/>
      <c r="E4021" s="88"/>
      <c r="F4021" s="88"/>
      <c r="G4021" s="88"/>
      <c r="H4021" s="88"/>
      <c r="I4021" s="88"/>
      <c r="J4021" s="88"/>
      <c r="K4021" s="88"/>
    </row>
    <row r="4022" spans="2:11" hidden="1" x14ac:dyDescent="0.2">
      <c r="B4022" s="88"/>
      <c r="C4022" s="88"/>
      <c r="D4022" s="88"/>
      <c r="E4022" s="88"/>
      <c r="F4022" s="88"/>
      <c r="G4022" s="88"/>
      <c r="H4022" s="88"/>
      <c r="I4022" s="88"/>
      <c r="J4022" s="88"/>
      <c r="K4022" s="88"/>
    </row>
    <row r="4023" spans="2:11" hidden="1" x14ac:dyDescent="0.2">
      <c r="B4023" s="88"/>
      <c r="C4023" s="88"/>
      <c r="D4023" s="88"/>
      <c r="E4023" s="88"/>
      <c r="F4023" s="88"/>
      <c r="G4023" s="88"/>
      <c r="H4023" s="88"/>
      <c r="I4023" s="88"/>
      <c r="J4023" s="88"/>
      <c r="K4023" s="88"/>
    </row>
    <row r="4024" spans="2:11" hidden="1" x14ac:dyDescent="0.2">
      <c r="B4024" s="88"/>
      <c r="C4024" s="88"/>
      <c r="D4024" s="88"/>
      <c r="E4024" s="88"/>
      <c r="F4024" s="88"/>
      <c r="G4024" s="88"/>
      <c r="H4024" s="88"/>
      <c r="I4024" s="88"/>
      <c r="J4024" s="88"/>
      <c r="K4024" s="88"/>
    </row>
    <row r="4025" spans="2:11" hidden="1" x14ac:dyDescent="0.2">
      <c r="B4025" s="88"/>
      <c r="C4025" s="88"/>
      <c r="D4025" s="88"/>
      <c r="E4025" s="88"/>
      <c r="F4025" s="88"/>
      <c r="G4025" s="88"/>
      <c r="H4025" s="88"/>
      <c r="I4025" s="88"/>
      <c r="J4025" s="88"/>
      <c r="K4025" s="88"/>
    </row>
    <row r="4026" spans="2:11" hidden="1" x14ac:dyDescent="0.2">
      <c r="B4026" s="88"/>
      <c r="C4026" s="88"/>
      <c r="D4026" s="88"/>
      <c r="E4026" s="88"/>
      <c r="F4026" s="88"/>
      <c r="G4026" s="88"/>
      <c r="H4026" s="88"/>
      <c r="I4026" s="88"/>
      <c r="J4026" s="88"/>
      <c r="K4026" s="88"/>
    </row>
    <row r="4027" spans="2:11" hidden="1" x14ac:dyDescent="0.2">
      <c r="B4027" s="88"/>
      <c r="C4027" s="88"/>
      <c r="D4027" s="88"/>
      <c r="E4027" s="88"/>
      <c r="F4027" s="88"/>
      <c r="G4027" s="88"/>
      <c r="H4027" s="88"/>
      <c r="I4027" s="88"/>
      <c r="J4027" s="88"/>
      <c r="K4027" s="88"/>
    </row>
    <row r="4028" spans="2:11" hidden="1" x14ac:dyDescent="0.2">
      <c r="B4028" s="88"/>
      <c r="C4028" s="88"/>
      <c r="D4028" s="88"/>
      <c r="E4028" s="88"/>
      <c r="F4028" s="88"/>
      <c r="G4028" s="88"/>
      <c r="H4028" s="88"/>
      <c r="I4028" s="88"/>
      <c r="J4028" s="88"/>
      <c r="K4028" s="88"/>
    </row>
    <row r="4029" spans="2:11" hidden="1" x14ac:dyDescent="0.2">
      <c r="B4029" s="88"/>
      <c r="C4029" s="88"/>
      <c r="D4029" s="88"/>
      <c r="E4029" s="88"/>
      <c r="F4029" s="88"/>
      <c r="G4029" s="88"/>
      <c r="H4029" s="88"/>
      <c r="I4029" s="88"/>
      <c r="J4029" s="88"/>
      <c r="K4029" s="88"/>
    </row>
    <row r="4030" spans="2:11" hidden="1" x14ac:dyDescent="0.2">
      <c r="B4030" s="88"/>
      <c r="C4030" s="88"/>
      <c r="D4030" s="88"/>
      <c r="E4030" s="88"/>
      <c r="F4030" s="88"/>
      <c r="G4030" s="88"/>
      <c r="H4030" s="88"/>
      <c r="I4030" s="88"/>
      <c r="J4030" s="88"/>
      <c r="K4030" s="88"/>
    </row>
    <row r="4031" spans="2:11" hidden="1" x14ac:dyDescent="0.2">
      <c r="B4031" s="88"/>
      <c r="C4031" s="88"/>
      <c r="D4031" s="88"/>
      <c r="E4031" s="88"/>
      <c r="F4031" s="88"/>
      <c r="G4031" s="88"/>
      <c r="H4031" s="88"/>
      <c r="I4031" s="88"/>
      <c r="J4031" s="88"/>
      <c r="K4031" s="88"/>
    </row>
    <row r="4032" spans="2:11" hidden="1" x14ac:dyDescent="0.2">
      <c r="B4032" s="88"/>
      <c r="C4032" s="88"/>
      <c r="D4032" s="88"/>
      <c r="E4032" s="88"/>
      <c r="F4032" s="88"/>
      <c r="G4032" s="88"/>
      <c r="H4032" s="88"/>
      <c r="I4032" s="88"/>
      <c r="J4032" s="88"/>
      <c r="K4032" s="88"/>
    </row>
    <row r="4033" spans="2:11" hidden="1" x14ac:dyDescent="0.2">
      <c r="B4033" s="88"/>
      <c r="C4033" s="88"/>
      <c r="D4033" s="88"/>
      <c r="E4033" s="88"/>
      <c r="F4033" s="88"/>
      <c r="G4033" s="88"/>
      <c r="H4033" s="88"/>
      <c r="I4033" s="88"/>
      <c r="J4033" s="88"/>
      <c r="K4033" s="88"/>
    </row>
    <row r="4034" spans="2:11" hidden="1" x14ac:dyDescent="0.2">
      <c r="B4034" s="88"/>
      <c r="C4034" s="88"/>
      <c r="D4034" s="88"/>
      <c r="E4034" s="88"/>
      <c r="F4034" s="88"/>
      <c r="G4034" s="88"/>
      <c r="H4034" s="88"/>
      <c r="I4034" s="88"/>
      <c r="J4034" s="88"/>
      <c r="K4034" s="88"/>
    </row>
    <row r="4035" spans="2:11" hidden="1" x14ac:dyDescent="0.2">
      <c r="B4035" s="88"/>
      <c r="C4035" s="88"/>
      <c r="D4035" s="88"/>
      <c r="E4035" s="88"/>
      <c r="F4035" s="88"/>
      <c r="G4035" s="88"/>
      <c r="H4035" s="88"/>
      <c r="I4035" s="88"/>
      <c r="J4035" s="88"/>
      <c r="K4035" s="88"/>
    </row>
    <row r="4036" spans="2:11" hidden="1" x14ac:dyDescent="0.2">
      <c r="B4036" s="88"/>
      <c r="C4036" s="88"/>
      <c r="D4036" s="88"/>
      <c r="E4036" s="88"/>
      <c r="F4036" s="88"/>
      <c r="G4036" s="88"/>
      <c r="H4036" s="88"/>
      <c r="I4036" s="88"/>
      <c r="J4036" s="88"/>
      <c r="K4036" s="88"/>
    </row>
    <row r="4037" spans="2:11" hidden="1" x14ac:dyDescent="0.2">
      <c r="B4037" s="88"/>
      <c r="C4037" s="88"/>
      <c r="D4037" s="88"/>
      <c r="E4037" s="88"/>
      <c r="F4037" s="88"/>
      <c r="G4037" s="88"/>
      <c r="H4037" s="88"/>
      <c r="I4037" s="88"/>
      <c r="J4037" s="88"/>
      <c r="K4037" s="88"/>
    </row>
    <row r="4038" spans="2:11" hidden="1" x14ac:dyDescent="0.2">
      <c r="B4038" s="88"/>
      <c r="C4038" s="88"/>
      <c r="D4038" s="88"/>
      <c r="E4038" s="88"/>
      <c r="F4038" s="88"/>
      <c r="G4038" s="88"/>
      <c r="H4038" s="88"/>
      <c r="I4038" s="88"/>
      <c r="J4038" s="88"/>
      <c r="K4038" s="88"/>
    </row>
    <row r="4039" spans="2:11" hidden="1" x14ac:dyDescent="0.2">
      <c r="B4039" s="88"/>
      <c r="C4039" s="88"/>
      <c r="D4039" s="88"/>
      <c r="E4039" s="88"/>
      <c r="F4039" s="88"/>
      <c r="G4039" s="88"/>
      <c r="H4039" s="88"/>
      <c r="I4039" s="88"/>
      <c r="J4039" s="88"/>
      <c r="K4039" s="88"/>
    </row>
    <row r="4040" spans="2:11" hidden="1" x14ac:dyDescent="0.2">
      <c r="B4040" s="88"/>
      <c r="C4040" s="88"/>
      <c r="D4040" s="88"/>
      <c r="E4040" s="88"/>
      <c r="F4040" s="88"/>
      <c r="G4040" s="88"/>
      <c r="H4040" s="88"/>
      <c r="I4040" s="88"/>
      <c r="J4040" s="88"/>
      <c r="K4040" s="88"/>
    </row>
    <row r="4041" spans="2:11" hidden="1" x14ac:dyDescent="0.2">
      <c r="B4041" s="88"/>
      <c r="C4041" s="88"/>
      <c r="D4041" s="88"/>
      <c r="E4041" s="88"/>
      <c r="F4041" s="88"/>
      <c r="G4041" s="88"/>
      <c r="H4041" s="88"/>
      <c r="I4041" s="88"/>
      <c r="J4041" s="88"/>
      <c r="K4041" s="88"/>
    </row>
    <row r="4042" spans="2:11" hidden="1" x14ac:dyDescent="0.2">
      <c r="B4042" s="88"/>
      <c r="C4042" s="88"/>
      <c r="D4042" s="88"/>
      <c r="E4042" s="88"/>
      <c r="F4042" s="88"/>
      <c r="G4042" s="88"/>
      <c r="H4042" s="88"/>
      <c r="I4042" s="88"/>
      <c r="J4042" s="88"/>
      <c r="K4042" s="88"/>
    </row>
    <row r="4043" spans="2:11" hidden="1" x14ac:dyDescent="0.2">
      <c r="B4043" s="88"/>
      <c r="C4043" s="88"/>
      <c r="D4043" s="88"/>
      <c r="E4043" s="88"/>
      <c r="F4043" s="88"/>
      <c r="G4043" s="88"/>
      <c r="H4043" s="88"/>
      <c r="I4043" s="88"/>
      <c r="J4043" s="88"/>
      <c r="K4043" s="88"/>
    </row>
    <row r="4044" spans="2:11" hidden="1" x14ac:dyDescent="0.2">
      <c r="B4044" s="88"/>
      <c r="C4044" s="88"/>
      <c r="D4044" s="88"/>
      <c r="E4044" s="88"/>
      <c r="F4044" s="88"/>
      <c r="G4044" s="88"/>
      <c r="H4044" s="88"/>
      <c r="I4044" s="88"/>
      <c r="J4044" s="88"/>
      <c r="K4044" s="88"/>
    </row>
    <row r="4045" spans="2:11" hidden="1" x14ac:dyDescent="0.2">
      <c r="B4045" s="88"/>
      <c r="C4045" s="88"/>
      <c r="D4045" s="88"/>
      <c r="E4045" s="88"/>
      <c r="F4045" s="88"/>
      <c r="G4045" s="88"/>
      <c r="H4045" s="88"/>
      <c r="I4045" s="88"/>
      <c r="J4045" s="88"/>
      <c r="K4045" s="88"/>
    </row>
    <row r="4046" spans="2:11" hidden="1" x14ac:dyDescent="0.2">
      <c r="B4046" s="88"/>
      <c r="C4046" s="88"/>
      <c r="D4046" s="88"/>
      <c r="E4046" s="88"/>
      <c r="F4046" s="88"/>
      <c r="G4046" s="88"/>
      <c r="H4046" s="88"/>
      <c r="I4046" s="88"/>
      <c r="J4046" s="88"/>
      <c r="K4046" s="88"/>
    </row>
    <row r="4047" spans="2:11" hidden="1" x14ac:dyDescent="0.2">
      <c r="B4047" s="88"/>
      <c r="C4047" s="88"/>
      <c r="D4047" s="88"/>
      <c r="E4047" s="88"/>
      <c r="F4047" s="88"/>
      <c r="G4047" s="88"/>
      <c r="H4047" s="88"/>
      <c r="I4047" s="88"/>
      <c r="J4047" s="88"/>
      <c r="K4047" s="88"/>
    </row>
    <row r="4048" spans="2:11" hidden="1" x14ac:dyDescent="0.2">
      <c r="B4048" s="88"/>
      <c r="C4048" s="88"/>
      <c r="D4048" s="88"/>
      <c r="E4048" s="88"/>
      <c r="F4048" s="88"/>
      <c r="G4048" s="88"/>
      <c r="H4048" s="88"/>
      <c r="I4048" s="88"/>
      <c r="J4048" s="88"/>
      <c r="K4048" s="88"/>
    </row>
    <row r="4049" spans="2:11" hidden="1" x14ac:dyDescent="0.2">
      <c r="B4049" s="88"/>
      <c r="C4049" s="88"/>
      <c r="D4049" s="88"/>
      <c r="E4049" s="88"/>
      <c r="F4049" s="88"/>
      <c r="G4049" s="88"/>
      <c r="H4049" s="88"/>
      <c r="I4049" s="88"/>
      <c r="J4049" s="88"/>
      <c r="K4049" s="88"/>
    </row>
    <row r="4050" spans="2:11" hidden="1" x14ac:dyDescent="0.2">
      <c r="B4050" s="88"/>
      <c r="C4050" s="88"/>
      <c r="D4050" s="88"/>
      <c r="E4050" s="88"/>
      <c r="F4050" s="88"/>
      <c r="G4050" s="88"/>
      <c r="H4050" s="88"/>
      <c r="I4050" s="88"/>
      <c r="J4050" s="88"/>
      <c r="K4050" s="88"/>
    </row>
    <row r="4051" spans="2:11" hidden="1" x14ac:dyDescent="0.2">
      <c r="B4051" s="88"/>
      <c r="C4051" s="88"/>
      <c r="D4051" s="88"/>
      <c r="E4051" s="88"/>
      <c r="F4051" s="88"/>
      <c r="G4051" s="88"/>
      <c r="H4051" s="88"/>
      <c r="I4051" s="88"/>
      <c r="J4051" s="88"/>
      <c r="K4051" s="88"/>
    </row>
    <row r="4052" spans="2:11" hidden="1" x14ac:dyDescent="0.2">
      <c r="B4052" s="88"/>
      <c r="C4052" s="88"/>
      <c r="D4052" s="88"/>
      <c r="E4052" s="88"/>
      <c r="F4052" s="88"/>
      <c r="G4052" s="88"/>
      <c r="H4052" s="88"/>
      <c r="I4052" s="88"/>
      <c r="J4052" s="88"/>
      <c r="K4052" s="88"/>
    </row>
    <row r="4053" spans="2:11" hidden="1" x14ac:dyDescent="0.2">
      <c r="B4053" s="88"/>
      <c r="C4053" s="88"/>
      <c r="D4053" s="88"/>
      <c r="E4053" s="88"/>
      <c r="F4053" s="88"/>
      <c r="G4053" s="88"/>
      <c r="H4053" s="88"/>
      <c r="I4053" s="88"/>
      <c r="J4053" s="88"/>
      <c r="K4053" s="88"/>
    </row>
    <row r="4054" spans="2:11" hidden="1" x14ac:dyDescent="0.2">
      <c r="B4054" s="88"/>
      <c r="C4054" s="88"/>
      <c r="D4054" s="88"/>
      <c r="E4054" s="88"/>
      <c r="F4054" s="88"/>
      <c r="G4054" s="88"/>
      <c r="H4054" s="88"/>
      <c r="I4054" s="88"/>
      <c r="J4054" s="88"/>
      <c r="K4054" s="88"/>
    </row>
    <row r="4055" spans="2:11" hidden="1" x14ac:dyDescent="0.2">
      <c r="B4055" s="88"/>
      <c r="C4055" s="88"/>
      <c r="D4055" s="88"/>
      <c r="E4055" s="88"/>
      <c r="F4055" s="88"/>
      <c r="G4055" s="88"/>
      <c r="H4055" s="88"/>
      <c r="I4055" s="88"/>
      <c r="J4055" s="88"/>
      <c r="K4055" s="88"/>
    </row>
    <row r="4056" spans="2:11" hidden="1" x14ac:dyDescent="0.2">
      <c r="B4056" s="88"/>
      <c r="C4056" s="88"/>
      <c r="D4056" s="88"/>
      <c r="E4056" s="88"/>
      <c r="F4056" s="88"/>
      <c r="G4056" s="88"/>
      <c r="H4056" s="88"/>
      <c r="I4056" s="88"/>
      <c r="J4056" s="88"/>
      <c r="K4056" s="88"/>
    </row>
    <row r="4057" spans="2:11" hidden="1" x14ac:dyDescent="0.2">
      <c r="B4057" s="88"/>
      <c r="C4057" s="88"/>
      <c r="D4057" s="88"/>
      <c r="E4057" s="88"/>
      <c r="F4057" s="88"/>
      <c r="G4057" s="88"/>
      <c r="H4057" s="88"/>
      <c r="I4057" s="88"/>
      <c r="J4057" s="88"/>
      <c r="K4057" s="88"/>
    </row>
    <row r="4058" spans="2:11" hidden="1" x14ac:dyDescent="0.2">
      <c r="B4058" s="88"/>
      <c r="C4058" s="88"/>
      <c r="D4058" s="88"/>
      <c r="E4058" s="88"/>
      <c r="F4058" s="88"/>
      <c r="G4058" s="88"/>
      <c r="H4058" s="88"/>
      <c r="I4058" s="88"/>
      <c r="J4058" s="88"/>
      <c r="K4058" s="88"/>
    </row>
    <row r="4059" spans="2:11" hidden="1" x14ac:dyDescent="0.2">
      <c r="B4059" s="88"/>
      <c r="C4059" s="88"/>
      <c r="D4059" s="88"/>
      <c r="E4059" s="88"/>
      <c r="F4059" s="88"/>
      <c r="G4059" s="88"/>
      <c r="H4059" s="88"/>
      <c r="I4059" s="88"/>
      <c r="J4059" s="88"/>
      <c r="K4059" s="88"/>
    </row>
    <row r="4060" spans="2:11" hidden="1" x14ac:dyDescent="0.2">
      <c r="B4060" s="88"/>
      <c r="C4060" s="88"/>
      <c r="D4060" s="88"/>
      <c r="E4060" s="88"/>
      <c r="F4060" s="88"/>
      <c r="G4060" s="88"/>
      <c r="H4060" s="88"/>
      <c r="I4060" s="88"/>
      <c r="J4060" s="88"/>
      <c r="K4060" s="88"/>
    </row>
    <row r="4061" spans="2:11" hidden="1" x14ac:dyDescent="0.2">
      <c r="B4061" s="88"/>
      <c r="C4061" s="88"/>
      <c r="D4061" s="88"/>
      <c r="E4061" s="88"/>
      <c r="F4061" s="88"/>
      <c r="G4061" s="88"/>
      <c r="H4061" s="88"/>
      <c r="I4061" s="88"/>
      <c r="J4061" s="88"/>
      <c r="K4061" s="88"/>
    </row>
    <row r="4062" spans="2:11" hidden="1" x14ac:dyDescent="0.2">
      <c r="B4062" s="88"/>
      <c r="C4062" s="88"/>
      <c r="D4062" s="88"/>
      <c r="E4062" s="88"/>
      <c r="F4062" s="88"/>
      <c r="G4062" s="88"/>
      <c r="H4062" s="88"/>
      <c r="I4062" s="88"/>
      <c r="J4062" s="88"/>
      <c r="K4062" s="88"/>
    </row>
    <row r="4063" spans="2:11" hidden="1" x14ac:dyDescent="0.2">
      <c r="B4063" s="88"/>
      <c r="C4063" s="88"/>
      <c r="D4063" s="88"/>
      <c r="E4063" s="88"/>
      <c r="F4063" s="88"/>
      <c r="G4063" s="88"/>
      <c r="H4063" s="88"/>
      <c r="I4063" s="88"/>
      <c r="J4063" s="88"/>
      <c r="K4063" s="88"/>
    </row>
    <row r="4064" spans="2:11" hidden="1" x14ac:dyDescent="0.2">
      <c r="B4064" s="88"/>
      <c r="C4064" s="88"/>
      <c r="D4064" s="88"/>
      <c r="E4064" s="88"/>
      <c r="F4064" s="88"/>
      <c r="G4064" s="88"/>
      <c r="H4064" s="88"/>
      <c r="I4064" s="88"/>
      <c r="J4064" s="88"/>
      <c r="K4064" s="88"/>
    </row>
    <row r="4065" spans="2:11" hidden="1" x14ac:dyDescent="0.2">
      <c r="B4065" s="88"/>
      <c r="C4065" s="88"/>
      <c r="D4065" s="88"/>
      <c r="E4065" s="88"/>
      <c r="F4065" s="88"/>
      <c r="G4065" s="88"/>
      <c r="H4065" s="88"/>
      <c r="I4065" s="88"/>
      <c r="J4065" s="88"/>
      <c r="K4065" s="88"/>
    </row>
    <row r="4066" spans="2:11" hidden="1" x14ac:dyDescent="0.2">
      <c r="B4066" s="88"/>
      <c r="C4066" s="88"/>
      <c r="D4066" s="88"/>
      <c r="E4066" s="88"/>
      <c r="F4066" s="88"/>
      <c r="G4066" s="88"/>
      <c r="H4066" s="88"/>
      <c r="I4066" s="88"/>
      <c r="J4066" s="88"/>
      <c r="K4066" s="88"/>
    </row>
    <row r="4067" spans="2:11" hidden="1" x14ac:dyDescent="0.2">
      <c r="B4067" s="88"/>
      <c r="C4067" s="88"/>
      <c r="D4067" s="88"/>
      <c r="E4067" s="88"/>
      <c r="F4067" s="88"/>
      <c r="G4067" s="88"/>
      <c r="H4067" s="88"/>
      <c r="I4067" s="88"/>
      <c r="J4067" s="88"/>
      <c r="K4067" s="88"/>
    </row>
    <row r="4068" spans="2:11" hidden="1" x14ac:dyDescent="0.2">
      <c r="B4068" s="88"/>
      <c r="C4068" s="88"/>
      <c r="D4068" s="88"/>
      <c r="E4068" s="88"/>
      <c r="F4068" s="88"/>
      <c r="G4068" s="88"/>
      <c r="H4068" s="88"/>
      <c r="I4068" s="88"/>
      <c r="J4068" s="88"/>
      <c r="K4068" s="88"/>
    </row>
    <row r="4069" spans="2:11" hidden="1" x14ac:dyDescent="0.2">
      <c r="B4069" s="88"/>
      <c r="C4069" s="88"/>
      <c r="D4069" s="88"/>
      <c r="E4069" s="88"/>
      <c r="F4069" s="88"/>
      <c r="G4069" s="88"/>
      <c r="H4069" s="88"/>
      <c r="I4069" s="88"/>
      <c r="J4069" s="88"/>
      <c r="K4069" s="88"/>
    </row>
    <row r="4070" spans="2:11" hidden="1" x14ac:dyDescent="0.2">
      <c r="B4070" s="88"/>
      <c r="C4070" s="88"/>
      <c r="D4070" s="88"/>
      <c r="E4070" s="88"/>
      <c r="F4070" s="88"/>
      <c r="G4070" s="88"/>
      <c r="H4070" s="88"/>
      <c r="I4070" s="88"/>
      <c r="J4070" s="88"/>
      <c r="K4070" s="88"/>
    </row>
    <row r="4071" spans="2:11" hidden="1" x14ac:dyDescent="0.2">
      <c r="B4071" s="88"/>
      <c r="C4071" s="88"/>
      <c r="D4071" s="88"/>
      <c r="E4071" s="88"/>
      <c r="F4071" s="88"/>
      <c r="G4071" s="88"/>
      <c r="H4071" s="88"/>
      <c r="I4071" s="88"/>
      <c r="J4071" s="88"/>
      <c r="K4071" s="88"/>
    </row>
    <row r="4072" spans="2:11" hidden="1" x14ac:dyDescent="0.2">
      <c r="B4072" s="88"/>
      <c r="C4072" s="88"/>
      <c r="D4072" s="88"/>
      <c r="E4072" s="88"/>
      <c r="F4072" s="88"/>
      <c r="G4072" s="88"/>
      <c r="H4072" s="88"/>
      <c r="I4072" s="88"/>
      <c r="J4072" s="88"/>
      <c r="K4072" s="88"/>
    </row>
    <row r="4073" spans="2:11" hidden="1" x14ac:dyDescent="0.2">
      <c r="B4073" s="88"/>
      <c r="C4073" s="88"/>
      <c r="D4073" s="88"/>
      <c r="E4073" s="88"/>
      <c r="F4073" s="88"/>
      <c r="G4073" s="88"/>
      <c r="H4073" s="88"/>
      <c r="I4073" s="88"/>
      <c r="J4073" s="88"/>
      <c r="K4073" s="88"/>
    </row>
    <row r="4074" spans="2:11" hidden="1" x14ac:dyDescent="0.2">
      <c r="B4074" s="88"/>
      <c r="C4074" s="88"/>
      <c r="D4074" s="88"/>
      <c r="E4074" s="88"/>
      <c r="F4074" s="88"/>
      <c r="G4074" s="88"/>
      <c r="H4074" s="88"/>
      <c r="I4074" s="88"/>
      <c r="J4074" s="88"/>
      <c r="K4074" s="88"/>
    </row>
    <row r="4075" spans="2:11" hidden="1" x14ac:dyDescent="0.2">
      <c r="B4075" s="88"/>
      <c r="C4075" s="88"/>
      <c r="D4075" s="88"/>
      <c r="E4075" s="88"/>
      <c r="F4075" s="88"/>
      <c r="G4075" s="88"/>
      <c r="H4075" s="88"/>
      <c r="I4075" s="88"/>
      <c r="J4075" s="88"/>
      <c r="K4075" s="88"/>
    </row>
    <row r="4076" spans="2:11" hidden="1" x14ac:dyDescent="0.2">
      <c r="B4076" s="88"/>
      <c r="C4076" s="88"/>
      <c r="D4076" s="88"/>
      <c r="E4076" s="88"/>
      <c r="F4076" s="88"/>
      <c r="G4076" s="88"/>
      <c r="H4076" s="88"/>
      <c r="I4076" s="88"/>
      <c r="J4076" s="88"/>
      <c r="K4076" s="88"/>
    </row>
    <row r="4077" spans="2:11" hidden="1" x14ac:dyDescent="0.2">
      <c r="B4077" s="88"/>
      <c r="C4077" s="88"/>
      <c r="D4077" s="88"/>
      <c r="E4077" s="88"/>
      <c r="F4077" s="88"/>
      <c r="G4077" s="88"/>
      <c r="H4077" s="88"/>
      <c r="I4077" s="88"/>
      <c r="J4077" s="88"/>
      <c r="K4077" s="88"/>
    </row>
    <row r="4078" spans="2:11" hidden="1" x14ac:dyDescent="0.2">
      <c r="B4078" s="88"/>
      <c r="C4078" s="88"/>
      <c r="D4078" s="88"/>
      <c r="E4078" s="88"/>
      <c r="F4078" s="88"/>
      <c r="G4078" s="88"/>
      <c r="H4078" s="88"/>
      <c r="I4078" s="88"/>
      <c r="J4078" s="88"/>
      <c r="K4078" s="88"/>
    </row>
    <row r="4079" spans="2:11" hidden="1" x14ac:dyDescent="0.2">
      <c r="B4079" s="88"/>
      <c r="C4079" s="88"/>
      <c r="D4079" s="88"/>
      <c r="E4079" s="88"/>
      <c r="F4079" s="88"/>
      <c r="G4079" s="88"/>
      <c r="H4079" s="88"/>
      <c r="I4079" s="88"/>
      <c r="J4079" s="88"/>
      <c r="K4079" s="88"/>
    </row>
    <row r="4080" spans="2:11" hidden="1" x14ac:dyDescent="0.2">
      <c r="B4080" s="88"/>
      <c r="C4080" s="88"/>
      <c r="D4080" s="88"/>
      <c r="E4080" s="88"/>
      <c r="F4080" s="88"/>
      <c r="G4080" s="88"/>
      <c r="H4080" s="88"/>
      <c r="I4080" s="88"/>
      <c r="J4080" s="88"/>
      <c r="K4080" s="88"/>
    </row>
    <row r="4081" spans="2:11" hidden="1" x14ac:dyDescent="0.2">
      <c r="B4081" s="88"/>
      <c r="C4081" s="88"/>
      <c r="D4081" s="88"/>
      <c r="E4081" s="88"/>
      <c r="F4081" s="88"/>
      <c r="G4081" s="88"/>
      <c r="H4081" s="88"/>
      <c r="I4081" s="88"/>
      <c r="J4081" s="88"/>
      <c r="K4081" s="88"/>
    </row>
    <row r="4082" spans="2:11" hidden="1" x14ac:dyDescent="0.2">
      <c r="B4082" s="88"/>
      <c r="C4082" s="88"/>
      <c r="D4082" s="88"/>
      <c r="E4082" s="88"/>
      <c r="F4082" s="88"/>
      <c r="G4082" s="88"/>
      <c r="H4082" s="88"/>
      <c r="I4082" s="88"/>
      <c r="J4082" s="88"/>
      <c r="K4082" s="88"/>
    </row>
    <row r="4083" spans="2:11" hidden="1" x14ac:dyDescent="0.2">
      <c r="B4083" s="88"/>
      <c r="C4083" s="88"/>
      <c r="D4083" s="88"/>
      <c r="E4083" s="88"/>
      <c r="F4083" s="88"/>
      <c r="G4083" s="88"/>
      <c r="H4083" s="88"/>
      <c r="I4083" s="88"/>
      <c r="J4083" s="88"/>
      <c r="K4083" s="88"/>
    </row>
    <row r="4084" spans="2:11" hidden="1" x14ac:dyDescent="0.2">
      <c r="B4084" s="88"/>
      <c r="C4084" s="88"/>
      <c r="D4084" s="88"/>
      <c r="E4084" s="88"/>
      <c r="F4084" s="88"/>
      <c r="G4084" s="88"/>
      <c r="H4084" s="88"/>
      <c r="I4084" s="88"/>
      <c r="J4084" s="88"/>
      <c r="K4084" s="88"/>
    </row>
    <row r="4085" spans="2:11" hidden="1" x14ac:dyDescent="0.2">
      <c r="B4085" s="88"/>
      <c r="C4085" s="88"/>
      <c r="D4085" s="88"/>
      <c r="E4085" s="88"/>
      <c r="F4085" s="88"/>
      <c r="G4085" s="88"/>
      <c r="H4085" s="88"/>
      <c r="I4085" s="88"/>
      <c r="J4085" s="88"/>
      <c r="K4085" s="88"/>
    </row>
    <row r="4086" spans="2:11" hidden="1" x14ac:dyDescent="0.2">
      <c r="B4086" s="88"/>
      <c r="C4086" s="88"/>
      <c r="D4086" s="88"/>
      <c r="E4086" s="88"/>
      <c r="F4086" s="88"/>
      <c r="G4086" s="88"/>
      <c r="H4086" s="88"/>
      <c r="I4086" s="88"/>
      <c r="J4086" s="88"/>
      <c r="K4086" s="88"/>
    </row>
    <row r="4087" spans="2:11" hidden="1" x14ac:dyDescent="0.2">
      <c r="B4087" s="88"/>
      <c r="C4087" s="88"/>
      <c r="D4087" s="88"/>
      <c r="E4087" s="88"/>
      <c r="F4087" s="88"/>
      <c r="G4087" s="88"/>
      <c r="H4087" s="88"/>
      <c r="I4087" s="88"/>
      <c r="J4087" s="88"/>
      <c r="K4087" s="88"/>
    </row>
    <row r="4088" spans="2:11" hidden="1" x14ac:dyDescent="0.2">
      <c r="B4088" s="88"/>
      <c r="C4088" s="88"/>
      <c r="D4088" s="88"/>
      <c r="E4088" s="88"/>
      <c r="F4088" s="88"/>
      <c r="G4088" s="88"/>
      <c r="H4088" s="88"/>
      <c r="I4088" s="88"/>
      <c r="J4088" s="88"/>
      <c r="K4088" s="88"/>
    </row>
    <row r="4089" spans="2:11" hidden="1" x14ac:dyDescent="0.2">
      <c r="B4089" s="88"/>
      <c r="C4089" s="88"/>
      <c r="D4089" s="88"/>
      <c r="E4089" s="88"/>
      <c r="F4089" s="88"/>
      <c r="G4089" s="88"/>
      <c r="H4089" s="88"/>
      <c r="I4089" s="88"/>
      <c r="J4089" s="88"/>
      <c r="K4089" s="88"/>
    </row>
    <row r="4090" spans="2:11" hidden="1" x14ac:dyDescent="0.2">
      <c r="B4090" s="88"/>
      <c r="C4090" s="88"/>
      <c r="D4090" s="88"/>
      <c r="E4090" s="88"/>
      <c r="F4090" s="88"/>
      <c r="G4090" s="88"/>
      <c r="H4090" s="88"/>
      <c r="I4090" s="88"/>
      <c r="J4090" s="88"/>
      <c r="K4090" s="88"/>
    </row>
    <row r="4091" spans="2:11" hidden="1" x14ac:dyDescent="0.2">
      <c r="B4091" s="88"/>
      <c r="C4091" s="88"/>
      <c r="D4091" s="88"/>
      <c r="E4091" s="88"/>
      <c r="F4091" s="88"/>
      <c r="G4091" s="88"/>
      <c r="H4091" s="88"/>
      <c r="I4091" s="88"/>
      <c r="J4091" s="88"/>
      <c r="K4091" s="88"/>
    </row>
    <row r="4092" spans="2:11" hidden="1" x14ac:dyDescent="0.2">
      <c r="B4092" s="88"/>
      <c r="C4092" s="88"/>
      <c r="D4092" s="88"/>
      <c r="E4092" s="88"/>
      <c r="F4092" s="88"/>
      <c r="G4092" s="88"/>
      <c r="H4092" s="88"/>
      <c r="I4092" s="88"/>
      <c r="J4092" s="88"/>
      <c r="K4092" s="88"/>
    </row>
    <row r="4093" spans="2:11" hidden="1" x14ac:dyDescent="0.2">
      <c r="B4093" s="88"/>
      <c r="C4093" s="88"/>
      <c r="D4093" s="88"/>
      <c r="E4093" s="88"/>
      <c r="F4093" s="88"/>
      <c r="G4093" s="88"/>
      <c r="H4093" s="88"/>
      <c r="I4093" s="88"/>
      <c r="J4093" s="88"/>
      <c r="K4093" s="88"/>
    </row>
    <row r="4094" spans="2:11" hidden="1" x14ac:dyDescent="0.2">
      <c r="B4094" s="88"/>
      <c r="C4094" s="88"/>
      <c r="D4094" s="88"/>
      <c r="E4094" s="88"/>
      <c r="F4094" s="88"/>
      <c r="G4094" s="88"/>
      <c r="H4094" s="88"/>
      <c r="I4094" s="88"/>
      <c r="J4094" s="88"/>
      <c r="K4094" s="88"/>
    </row>
    <row r="4095" spans="2:11" hidden="1" x14ac:dyDescent="0.2">
      <c r="B4095" s="88"/>
      <c r="C4095" s="88"/>
      <c r="D4095" s="88"/>
      <c r="E4095" s="88"/>
      <c r="F4095" s="88"/>
      <c r="G4095" s="88"/>
      <c r="H4095" s="88"/>
      <c r="I4095" s="88"/>
      <c r="J4095" s="88"/>
      <c r="K4095" s="88"/>
    </row>
    <row r="4096" spans="2:11" hidden="1" x14ac:dyDescent="0.2">
      <c r="B4096" s="88"/>
      <c r="C4096" s="88"/>
      <c r="D4096" s="88"/>
      <c r="E4096" s="88"/>
      <c r="F4096" s="88"/>
      <c r="G4096" s="88"/>
      <c r="H4096" s="88"/>
      <c r="I4096" s="88"/>
      <c r="J4096" s="88"/>
      <c r="K4096" s="88"/>
    </row>
    <row r="4097" spans="2:11" hidden="1" x14ac:dyDescent="0.2">
      <c r="B4097" s="88"/>
      <c r="C4097" s="88"/>
      <c r="D4097" s="88"/>
      <c r="E4097" s="88"/>
      <c r="F4097" s="88"/>
      <c r="G4097" s="88"/>
      <c r="H4097" s="88"/>
      <c r="I4097" s="88"/>
      <c r="J4097" s="88"/>
      <c r="K4097" s="88"/>
    </row>
    <row r="4098" spans="2:11" hidden="1" x14ac:dyDescent="0.2">
      <c r="B4098" s="88"/>
      <c r="C4098" s="88"/>
      <c r="D4098" s="88"/>
      <c r="E4098" s="88"/>
      <c r="F4098" s="88"/>
      <c r="G4098" s="88"/>
      <c r="H4098" s="88"/>
      <c r="I4098" s="88"/>
      <c r="J4098" s="88"/>
      <c r="K4098" s="88"/>
    </row>
    <row r="4099" spans="2:11" hidden="1" x14ac:dyDescent="0.2">
      <c r="B4099" s="88"/>
      <c r="C4099" s="88"/>
      <c r="D4099" s="88"/>
      <c r="E4099" s="88"/>
      <c r="F4099" s="88"/>
      <c r="G4099" s="88"/>
      <c r="H4099" s="88"/>
      <c r="I4099" s="88"/>
      <c r="J4099" s="88"/>
      <c r="K4099" s="88"/>
    </row>
    <row r="4100" spans="2:11" hidden="1" x14ac:dyDescent="0.2">
      <c r="B4100" s="88"/>
      <c r="C4100" s="88"/>
      <c r="D4100" s="88"/>
      <c r="E4100" s="88"/>
      <c r="F4100" s="88"/>
      <c r="G4100" s="88"/>
      <c r="H4100" s="88"/>
      <c r="I4100" s="88"/>
      <c r="J4100" s="88"/>
      <c r="K4100" s="88"/>
    </row>
    <row r="4101" spans="2:11" hidden="1" x14ac:dyDescent="0.2">
      <c r="B4101" s="88"/>
      <c r="C4101" s="88"/>
      <c r="D4101" s="88"/>
      <c r="E4101" s="88"/>
      <c r="F4101" s="88"/>
      <c r="G4101" s="88"/>
      <c r="H4101" s="88"/>
      <c r="I4101" s="88"/>
      <c r="J4101" s="88"/>
      <c r="K4101" s="88"/>
    </row>
    <row r="4102" spans="2:11" hidden="1" x14ac:dyDescent="0.2">
      <c r="B4102" s="88"/>
      <c r="C4102" s="88"/>
      <c r="D4102" s="88"/>
      <c r="E4102" s="88"/>
      <c r="F4102" s="88"/>
      <c r="G4102" s="88"/>
      <c r="H4102" s="88"/>
      <c r="I4102" s="88"/>
      <c r="J4102" s="88"/>
      <c r="K4102" s="88"/>
    </row>
    <row r="4103" spans="2:11" hidden="1" x14ac:dyDescent="0.2">
      <c r="B4103" s="88"/>
      <c r="C4103" s="88"/>
      <c r="D4103" s="88"/>
      <c r="E4103" s="88"/>
      <c r="F4103" s="88"/>
      <c r="G4103" s="88"/>
      <c r="H4103" s="88"/>
      <c r="I4103" s="88"/>
      <c r="J4103" s="88"/>
      <c r="K4103" s="88"/>
    </row>
    <row r="4104" spans="2:11" hidden="1" x14ac:dyDescent="0.2">
      <c r="B4104" s="88"/>
      <c r="C4104" s="88"/>
      <c r="D4104" s="88"/>
      <c r="E4104" s="88"/>
      <c r="F4104" s="88"/>
      <c r="G4104" s="88"/>
      <c r="H4104" s="88"/>
      <c r="I4104" s="88"/>
      <c r="J4104" s="88"/>
      <c r="K4104" s="88"/>
    </row>
    <row r="4105" spans="2:11" hidden="1" x14ac:dyDescent="0.2">
      <c r="B4105" s="88"/>
      <c r="C4105" s="88"/>
      <c r="D4105" s="88"/>
      <c r="E4105" s="88"/>
      <c r="F4105" s="88"/>
      <c r="G4105" s="88"/>
      <c r="H4105" s="88"/>
      <c r="I4105" s="88"/>
      <c r="J4105" s="88"/>
      <c r="K4105" s="88"/>
    </row>
    <row r="4106" spans="2:11" hidden="1" x14ac:dyDescent="0.2">
      <c r="B4106" s="88"/>
      <c r="C4106" s="88"/>
      <c r="D4106" s="88"/>
      <c r="E4106" s="88"/>
      <c r="F4106" s="88"/>
      <c r="G4106" s="88"/>
      <c r="H4106" s="88"/>
      <c r="I4106" s="88"/>
      <c r="J4106" s="88"/>
      <c r="K4106" s="88"/>
    </row>
    <row r="4107" spans="2:11" hidden="1" x14ac:dyDescent="0.2">
      <c r="B4107" s="88"/>
      <c r="C4107" s="88"/>
      <c r="D4107" s="88"/>
      <c r="E4107" s="88"/>
      <c r="F4107" s="88"/>
      <c r="G4107" s="88"/>
      <c r="H4107" s="88"/>
      <c r="I4107" s="88"/>
      <c r="J4107" s="88"/>
      <c r="K4107" s="88"/>
    </row>
    <row r="4108" spans="2:11" hidden="1" x14ac:dyDescent="0.2">
      <c r="B4108" s="88"/>
      <c r="C4108" s="88"/>
      <c r="D4108" s="88"/>
      <c r="E4108" s="88"/>
      <c r="F4108" s="88"/>
      <c r="G4108" s="88"/>
      <c r="H4108" s="88"/>
      <c r="I4108" s="88"/>
      <c r="J4108" s="88"/>
      <c r="K4108" s="88"/>
    </row>
    <row r="4109" spans="2:11" hidden="1" x14ac:dyDescent="0.2">
      <c r="B4109" s="88"/>
      <c r="C4109" s="88"/>
      <c r="D4109" s="88"/>
      <c r="E4109" s="88"/>
      <c r="F4109" s="88"/>
      <c r="G4109" s="88"/>
      <c r="H4109" s="88"/>
      <c r="I4109" s="88"/>
      <c r="J4109" s="88"/>
      <c r="K4109" s="88"/>
    </row>
    <row r="4110" spans="2:11" hidden="1" x14ac:dyDescent="0.2">
      <c r="B4110" s="88"/>
      <c r="C4110" s="88"/>
      <c r="D4110" s="88"/>
      <c r="E4110" s="88"/>
      <c r="F4110" s="88"/>
      <c r="G4110" s="88"/>
      <c r="H4110" s="88"/>
      <c r="I4110" s="88"/>
      <c r="J4110" s="88"/>
      <c r="K4110" s="88"/>
    </row>
    <row r="4111" spans="2:11" hidden="1" x14ac:dyDescent="0.2">
      <c r="B4111" s="88"/>
      <c r="C4111" s="88"/>
      <c r="D4111" s="88"/>
      <c r="E4111" s="88"/>
      <c r="F4111" s="88"/>
      <c r="G4111" s="88"/>
      <c r="H4111" s="88"/>
      <c r="I4111" s="88"/>
      <c r="J4111" s="88"/>
      <c r="K4111" s="88"/>
    </row>
    <row r="4112" spans="2:11" hidden="1" x14ac:dyDescent="0.2">
      <c r="B4112" s="88"/>
      <c r="C4112" s="88"/>
      <c r="D4112" s="88"/>
      <c r="E4112" s="88"/>
      <c r="F4112" s="88"/>
      <c r="G4112" s="88"/>
      <c r="H4112" s="88"/>
      <c r="I4112" s="88"/>
      <c r="J4112" s="88"/>
      <c r="K4112" s="88"/>
    </row>
    <row r="4113" spans="2:11" hidden="1" x14ac:dyDescent="0.2">
      <c r="B4113" s="88"/>
      <c r="C4113" s="88"/>
      <c r="D4113" s="88"/>
      <c r="E4113" s="88"/>
      <c r="F4113" s="88"/>
      <c r="G4113" s="88"/>
      <c r="H4113" s="88"/>
      <c r="I4113" s="88"/>
      <c r="J4113" s="88"/>
      <c r="K4113" s="88"/>
    </row>
    <row r="4114" spans="2:11" hidden="1" x14ac:dyDescent="0.2">
      <c r="B4114" s="88"/>
      <c r="C4114" s="88"/>
      <c r="D4114" s="88"/>
      <c r="E4114" s="88"/>
      <c r="F4114" s="88"/>
      <c r="G4114" s="88"/>
      <c r="H4114" s="88"/>
      <c r="I4114" s="88"/>
      <c r="J4114" s="88"/>
      <c r="K4114" s="88"/>
    </row>
    <row r="4115" spans="2:11" hidden="1" x14ac:dyDescent="0.2">
      <c r="B4115" s="88"/>
      <c r="C4115" s="88"/>
      <c r="D4115" s="88"/>
      <c r="E4115" s="88"/>
      <c r="F4115" s="88"/>
      <c r="G4115" s="88"/>
      <c r="H4115" s="88"/>
      <c r="I4115" s="88"/>
      <c r="J4115" s="88"/>
      <c r="K4115" s="88"/>
    </row>
    <row r="4116" spans="2:11" hidden="1" x14ac:dyDescent="0.2">
      <c r="B4116" s="88"/>
      <c r="C4116" s="88"/>
      <c r="D4116" s="88"/>
      <c r="E4116" s="88"/>
      <c r="F4116" s="88"/>
      <c r="G4116" s="88"/>
      <c r="H4116" s="88"/>
      <c r="I4116" s="88"/>
      <c r="J4116" s="88"/>
      <c r="K4116" s="88"/>
    </row>
    <row r="4117" spans="2:11" hidden="1" x14ac:dyDescent="0.2">
      <c r="B4117" s="88"/>
      <c r="C4117" s="88"/>
      <c r="D4117" s="88"/>
      <c r="E4117" s="88"/>
      <c r="F4117" s="88"/>
      <c r="G4117" s="88"/>
      <c r="H4117" s="88"/>
      <c r="I4117" s="88"/>
      <c r="J4117" s="88"/>
      <c r="K4117" s="88"/>
    </row>
    <row r="4118" spans="2:11" hidden="1" x14ac:dyDescent="0.2">
      <c r="B4118" s="88"/>
      <c r="C4118" s="88"/>
      <c r="D4118" s="88"/>
      <c r="E4118" s="88"/>
      <c r="F4118" s="88"/>
      <c r="G4118" s="88"/>
      <c r="H4118" s="88"/>
      <c r="I4118" s="88"/>
      <c r="J4118" s="88"/>
      <c r="K4118" s="88"/>
    </row>
    <row r="4119" spans="2:11" hidden="1" x14ac:dyDescent="0.2">
      <c r="B4119" s="88"/>
      <c r="C4119" s="88"/>
      <c r="D4119" s="88"/>
      <c r="E4119" s="88"/>
      <c r="F4119" s="88"/>
      <c r="G4119" s="88"/>
      <c r="H4119" s="88"/>
      <c r="I4119" s="88"/>
      <c r="J4119" s="88"/>
      <c r="K4119" s="88"/>
    </row>
    <row r="4120" spans="2:11" hidden="1" x14ac:dyDescent="0.2">
      <c r="B4120" s="88"/>
      <c r="C4120" s="88"/>
      <c r="D4120" s="88"/>
      <c r="E4120" s="88"/>
      <c r="F4120" s="88"/>
      <c r="G4120" s="88"/>
      <c r="H4120" s="88"/>
      <c r="I4120" s="88"/>
      <c r="J4120" s="88"/>
      <c r="K4120" s="88"/>
    </row>
    <row r="4121" spans="2:11" hidden="1" x14ac:dyDescent="0.2">
      <c r="B4121" s="88"/>
      <c r="C4121" s="88"/>
      <c r="D4121" s="88"/>
      <c r="E4121" s="88"/>
      <c r="F4121" s="88"/>
      <c r="G4121" s="88"/>
      <c r="H4121" s="88"/>
      <c r="I4121" s="88"/>
      <c r="J4121" s="88"/>
      <c r="K4121" s="88"/>
    </row>
    <row r="4122" spans="2:11" hidden="1" x14ac:dyDescent="0.2">
      <c r="B4122" s="88"/>
      <c r="C4122" s="88"/>
      <c r="D4122" s="88"/>
      <c r="E4122" s="88"/>
      <c r="F4122" s="88"/>
      <c r="G4122" s="88"/>
      <c r="H4122" s="88"/>
      <c r="I4122" s="88"/>
      <c r="J4122" s="88"/>
      <c r="K4122" s="88"/>
    </row>
    <row r="4123" spans="2:11" hidden="1" x14ac:dyDescent="0.2">
      <c r="B4123" s="88"/>
      <c r="C4123" s="88"/>
      <c r="D4123" s="88"/>
      <c r="E4123" s="88"/>
      <c r="F4123" s="88"/>
      <c r="G4123" s="88"/>
      <c r="H4123" s="88"/>
      <c r="I4123" s="88"/>
      <c r="J4123" s="88"/>
      <c r="K4123" s="88"/>
    </row>
    <row r="4124" spans="2:11" hidden="1" x14ac:dyDescent="0.2">
      <c r="B4124" s="88"/>
      <c r="C4124" s="88"/>
      <c r="D4124" s="88"/>
      <c r="E4124" s="88"/>
      <c r="F4124" s="88"/>
      <c r="G4124" s="88"/>
      <c r="H4124" s="88"/>
      <c r="I4124" s="88"/>
      <c r="J4124" s="88"/>
      <c r="K4124" s="88"/>
    </row>
    <row r="4125" spans="2:11" hidden="1" x14ac:dyDescent="0.2">
      <c r="B4125" s="88"/>
      <c r="C4125" s="88"/>
      <c r="D4125" s="88"/>
      <c r="E4125" s="88"/>
      <c r="F4125" s="88"/>
      <c r="G4125" s="88"/>
      <c r="H4125" s="88"/>
      <c r="I4125" s="88"/>
      <c r="J4125" s="88"/>
      <c r="K4125" s="88"/>
    </row>
    <row r="4126" spans="2:11" hidden="1" x14ac:dyDescent="0.2">
      <c r="B4126" s="88"/>
      <c r="C4126" s="88"/>
      <c r="D4126" s="88"/>
      <c r="E4126" s="88"/>
      <c r="F4126" s="88"/>
      <c r="G4126" s="88"/>
      <c r="H4126" s="88"/>
      <c r="I4126" s="88"/>
      <c r="J4126" s="88"/>
      <c r="K4126" s="88"/>
    </row>
    <row r="4127" spans="2:11" hidden="1" x14ac:dyDescent="0.2">
      <c r="B4127" s="88"/>
      <c r="C4127" s="88"/>
      <c r="D4127" s="88"/>
      <c r="E4127" s="88"/>
      <c r="F4127" s="88"/>
      <c r="G4127" s="88"/>
      <c r="H4127" s="88"/>
      <c r="I4127" s="88"/>
      <c r="J4127" s="88"/>
      <c r="K4127" s="88"/>
    </row>
    <row r="4128" spans="2:11" hidden="1" x14ac:dyDescent="0.2">
      <c r="B4128" s="88"/>
      <c r="C4128" s="88"/>
      <c r="D4128" s="88"/>
      <c r="E4128" s="88"/>
      <c r="F4128" s="88"/>
      <c r="G4128" s="88"/>
      <c r="H4128" s="88"/>
      <c r="I4128" s="88"/>
      <c r="J4128" s="88"/>
      <c r="K4128" s="88"/>
    </row>
    <row r="4129" spans="2:11" hidden="1" x14ac:dyDescent="0.2">
      <c r="B4129" s="88"/>
      <c r="C4129" s="88"/>
      <c r="D4129" s="88"/>
      <c r="E4129" s="88"/>
      <c r="F4129" s="88"/>
      <c r="G4129" s="88"/>
      <c r="H4129" s="88"/>
      <c r="I4129" s="88"/>
      <c r="J4129" s="88"/>
      <c r="K4129" s="88"/>
    </row>
    <row r="4130" spans="2:11" hidden="1" x14ac:dyDescent="0.2">
      <c r="B4130" s="88"/>
      <c r="C4130" s="88"/>
      <c r="D4130" s="88"/>
      <c r="E4130" s="88"/>
      <c r="F4130" s="88"/>
      <c r="G4130" s="88"/>
      <c r="H4130" s="88"/>
      <c r="I4130" s="88"/>
      <c r="J4130" s="88"/>
      <c r="K4130" s="88"/>
    </row>
    <row r="4131" spans="2:11" hidden="1" x14ac:dyDescent="0.2">
      <c r="B4131" s="88"/>
      <c r="C4131" s="88"/>
      <c r="D4131" s="88"/>
      <c r="E4131" s="88"/>
      <c r="F4131" s="88"/>
      <c r="G4131" s="88"/>
      <c r="H4131" s="88"/>
      <c r="I4131" s="88"/>
      <c r="J4131" s="88"/>
      <c r="K4131" s="88"/>
    </row>
    <row r="4132" spans="2:11" hidden="1" x14ac:dyDescent="0.2">
      <c r="B4132" s="88"/>
      <c r="C4132" s="88"/>
      <c r="D4132" s="88"/>
      <c r="E4132" s="88"/>
      <c r="F4132" s="88"/>
      <c r="G4132" s="88"/>
      <c r="H4132" s="88"/>
      <c r="I4132" s="88"/>
      <c r="J4132" s="88"/>
      <c r="K4132" s="88"/>
    </row>
    <row r="4133" spans="2:11" hidden="1" x14ac:dyDescent="0.2">
      <c r="B4133" s="88"/>
      <c r="C4133" s="88"/>
      <c r="D4133" s="88"/>
      <c r="E4133" s="88"/>
      <c r="F4133" s="88"/>
      <c r="G4133" s="88"/>
      <c r="H4133" s="88"/>
      <c r="I4133" s="88"/>
      <c r="J4133" s="88"/>
      <c r="K4133" s="88"/>
    </row>
    <row r="4134" spans="2:11" hidden="1" x14ac:dyDescent="0.2">
      <c r="B4134" s="88"/>
      <c r="C4134" s="88"/>
      <c r="D4134" s="88"/>
      <c r="E4134" s="88"/>
      <c r="F4134" s="88"/>
      <c r="G4134" s="88"/>
      <c r="H4134" s="88"/>
      <c r="I4134" s="88"/>
      <c r="J4134" s="88"/>
      <c r="K4134" s="88"/>
    </row>
    <row r="4135" spans="2:11" hidden="1" x14ac:dyDescent="0.2">
      <c r="B4135" s="88"/>
      <c r="C4135" s="88"/>
      <c r="D4135" s="88"/>
      <c r="E4135" s="88"/>
      <c r="F4135" s="88"/>
      <c r="G4135" s="88"/>
      <c r="H4135" s="88"/>
      <c r="I4135" s="88"/>
      <c r="J4135" s="88"/>
      <c r="K4135" s="88"/>
    </row>
    <row r="4136" spans="2:11" hidden="1" x14ac:dyDescent="0.2">
      <c r="B4136" s="88"/>
      <c r="C4136" s="88"/>
      <c r="D4136" s="88"/>
      <c r="E4136" s="88"/>
      <c r="F4136" s="88"/>
      <c r="G4136" s="88"/>
      <c r="H4136" s="88"/>
      <c r="I4136" s="88"/>
      <c r="J4136" s="88"/>
      <c r="K4136" s="88"/>
    </row>
    <row r="4137" spans="2:11" hidden="1" x14ac:dyDescent="0.2">
      <c r="B4137" s="88"/>
      <c r="C4137" s="88"/>
      <c r="D4137" s="88"/>
      <c r="E4137" s="88"/>
      <c r="F4137" s="88"/>
      <c r="G4137" s="88"/>
      <c r="H4137" s="88"/>
      <c r="I4137" s="88"/>
      <c r="J4137" s="88"/>
      <c r="K4137" s="88"/>
    </row>
    <row r="4138" spans="2:11" hidden="1" x14ac:dyDescent="0.2">
      <c r="B4138" s="88"/>
      <c r="C4138" s="88"/>
      <c r="D4138" s="88"/>
      <c r="E4138" s="88"/>
      <c r="F4138" s="88"/>
      <c r="G4138" s="88"/>
      <c r="H4138" s="88"/>
      <c r="I4138" s="88"/>
      <c r="J4138" s="88"/>
      <c r="K4138" s="88"/>
    </row>
    <row r="4139" spans="2:11" hidden="1" x14ac:dyDescent="0.2">
      <c r="B4139" s="88"/>
      <c r="C4139" s="88"/>
      <c r="D4139" s="88"/>
      <c r="E4139" s="88"/>
      <c r="F4139" s="88"/>
      <c r="G4139" s="88"/>
      <c r="H4139" s="88"/>
      <c r="I4139" s="88"/>
      <c r="J4139" s="88"/>
      <c r="K4139" s="88"/>
    </row>
    <row r="4140" spans="2:11" hidden="1" x14ac:dyDescent="0.2">
      <c r="B4140" s="88"/>
      <c r="C4140" s="88"/>
      <c r="D4140" s="88"/>
      <c r="E4140" s="88"/>
      <c r="F4140" s="88"/>
      <c r="G4140" s="88"/>
      <c r="H4140" s="88"/>
      <c r="I4140" s="88"/>
      <c r="J4140" s="88"/>
      <c r="K4140" s="88"/>
    </row>
    <row r="4141" spans="2:11" hidden="1" x14ac:dyDescent="0.2">
      <c r="B4141" s="88"/>
      <c r="C4141" s="88"/>
      <c r="D4141" s="88"/>
      <c r="E4141" s="88"/>
      <c r="F4141" s="88"/>
      <c r="G4141" s="88"/>
      <c r="H4141" s="88"/>
      <c r="I4141" s="88"/>
      <c r="J4141" s="88"/>
      <c r="K4141" s="88"/>
    </row>
    <row r="4142" spans="2:11" hidden="1" x14ac:dyDescent="0.2">
      <c r="B4142" s="88"/>
      <c r="C4142" s="88"/>
      <c r="D4142" s="88"/>
      <c r="E4142" s="88"/>
      <c r="F4142" s="88"/>
      <c r="G4142" s="88"/>
      <c r="H4142" s="88"/>
      <c r="I4142" s="88"/>
      <c r="J4142" s="88"/>
      <c r="K4142" s="88"/>
    </row>
    <row r="4143" spans="2:11" hidden="1" x14ac:dyDescent="0.2">
      <c r="B4143" s="88"/>
      <c r="C4143" s="88"/>
      <c r="D4143" s="88"/>
      <c r="E4143" s="88"/>
      <c r="F4143" s="88"/>
      <c r="G4143" s="88"/>
      <c r="H4143" s="88"/>
      <c r="I4143" s="88"/>
      <c r="J4143" s="88"/>
      <c r="K4143" s="88"/>
    </row>
    <row r="4144" spans="2:11" hidden="1" x14ac:dyDescent="0.2">
      <c r="B4144" s="88"/>
      <c r="C4144" s="88"/>
      <c r="D4144" s="88"/>
      <c r="E4144" s="88"/>
      <c r="F4144" s="88"/>
      <c r="G4144" s="88"/>
      <c r="H4144" s="88"/>
      <c r="I4144" s="88"/>
      <c r="J4144" s="88"/>
      <c r="K4144" s="88"/>
    </row>
    <row r="4145" spans="2:11" hidden="1" x14ac:dyDescent="0.2">
      <c r="B4145" s="88"/>
      <c r="C4145" s="88"/>
      <c r="D4145" s="88"/>
      <c r="E4145" s="88"/>
      <c r="F4145" s="88"/>
      <c r="G4145" s="88"/>
      <c r="H4145" s="88"/>
      <c r="I4145" s="88"/>
      <c r="J4145" s="88"/>
      <c r="K4145" s="88"/>
    </row>
    <row r="4146" spans="2:11" hidden="1" x14ac:dyDescent="0.2">
      <c r="B4146" s="88"/>
      <c r="C4146" s="88"/>
      <c r="D4146" s="88"/>
      <c r="E4146" s="88"/>
      <c r="F4146" s="88"/>
      <c r="G4146" s="88"/>
      <c r="H4146" s="88"/>
      <c r="I4146" s="88"/>
      <c r="J4146" s="88"/>
      <c r="K4146" s="88"/>
    </row>
    <row r="4147" spans="2:11" hidden="1" x14ac:dyDescent="0.2">
      <c r="B4147" s="88"/>
      <c r="C4147" s="88"/>
      <c r="D4147" s="88"/>
      <c r="E4147" s="88"/>
      <c r="F4147" s="88"/>
      <c r="G4147" s="88"/>
      <c r="H4147" s="88"/>
      <c r="I4147" s="88"/>
      <c r="J4147" s="88"/>
      <c r="K4147" s="88"/>
    </row>
    <row r="4148" spans="2:11" hidden="1" x14ac:dyDescent="0.2">
      <c r="B4148" s="88"/>
      <c r="C4148" s="88"/>
      <c r="D4148" s="88"/>
      <c r="E4148" s="88"/>
      <c r="F4148" s="88"/>
      <c r="G4148" s="88"/>
      <c r="H4148" s="88"/>
      <c r="I4148" s="88"/>
      <c r="J4148" s="88"/>
      <c r="K4148" s="88"/>
    </row>
    <row r="4149" spans="2:11" hidden="1" x14ac:dyDescent="0.2">
      <c r="B4149" s="88"/>
      <c r="C4149" s="88"/>
      <c r="D4149" s="88"/>
      <c r="E4149" s="88"/>
      <c r="F4149" s="88"/>
      <c r="G4149" s="88"/>
      <c r="H4149" s="88"/>
      <c r="I4149" s="88"/>
      <c r="J4149" s="88"/>
      <c r="K4149" s="88"/>
    </row>
    <row r="4150" spans="2:11" hidden="1" x14ac:dyDescent="0.2">
      <c r="B4150" s="88"/>
      <c r="C4150" s="88"/>
      <c r="D4150" s="88"/>
      <c r="E4150" s="88"/>
      <c r="F4150" s="88"/>
      <c r="G4150" s="88"/>
      <c r="H4150" s="88"/>
      <c r="I4150" s="88"/>
      <c r="J4150" s="88"/>
      <c r="K4150" s="88"/>
    </row>
    <row r="4151" spans="2:11" hidden="1" x14ac:dyDescent="0.2">
      <c r="B4151" s="88"/>
      <c r="C4151" s="88"/>
      <c r="D4151" s="88"/>
      <c r="E4151" s="88"/>
      <c r="F4151" s="88"/>
      <c r="G4151" s="88"/>
      <c r="H4151" s="88"/>
      <c r="I4151" s="88"/>
      <c r="J4151" s="88"/>
      <c r="K4151" s="88"/>
    </row>
    <row r="4152" spans="2:11" hidden="1" x14ac:dyDescent="0.2">
      <c r="B4152" s="88"/>
      <c r="C4152" s="88"/>
      <c r="D4152" s="88"/>
      <c r="E4152" s="88"/>
      <c r="F4152" s="88"/>
      <c r="G4152" s="88"/>
      <c r="H4152" s="88"/>
      <c r="I4152" s="88"/>
      <c r="J4152" s="88"/>
      <c r="K4152" s="88"/>
    </row>
    <row r="4153" spans="2:11" hidden="1" x14ac:dyDescent="0.2">
      <c r="B4153" s="88"/>
      <c r="C4153" s="88"/>
      <c r="D4153" s="88"/>
      <c r="E4153" s="88"/>
      <c r="F4153" s="88"/>
      <c r="G4153" s="88"/>
      <c r="H4153" s="88"/>
      <c r="I4153" s="88"/>
      <c r="J4153" s="88"/>
      <c r="K4153" s="88"/>
    </row>
    <row r="4154" spans="2:11" hidden="1" x14ac:dyDescent="0.2">
      <c r="B4154" s="88"/>
      <c r="C4154" s="88"/>
      <c r="D4154" s="88"/>
      <c r="E4154" s="88"/>
      <c r="F4154" s="88"/>
      <c r="G4154" s="88"/>
      <c r="H4154" s="88"/>
      <c r="I4154" s="88"/>
      <c r="J4154" s="88"/>
      <c r="K4154" s="88"/>
    </row>
    <row r="4155" spans="2:11" hidden="1" x14ac:dyDescent="0.2">
      <c r="B4155" s="88"/>
      <c r="C4155" s="88"/>
      <c r="D4155" s="88"/>
      <c r="E4155" s="88"/>
      <c r="F4155" s="88"/>
      <c r="G4155" s="88"/>
      <c r="H4155" s="88"/>
      <c r="I4155" s="88"/>
      <c r="J4155" s="88"/>
      <c r="K4155" s="88"/>
    </row>
    <row r="4156" spans="2:11" hidden="1" x14ac:dyDescent="0.2">
      <c r="B4156" s="88"/>
      <c r="C4156" s="88"/>
      <c r="D4156" s="88"/>
      <c r="E4156" s="88"/>
      <c r="F4156" s="88"/>
      <c r="G4156" s="88"/>
      <c r="H4156" s="88"/>
      <c r="I4156" s="88"/>
      <c r="J4156" s="88"/>
      <c r="K4156" s="88"/>
    </row>
    <row r="4157" spans="2:11" hidden="1" x14ac:dyDescent="0.2">
      <c r="B4157" s="88"/>
      <c r="C4157" s="88"/>
      <c r="D4157" s="88"/>
      <c r="E4157" s="88"/>
      <c r="F4157" s="88"/>
      <c r="G4157" s="88"/>
      <c r="H4157" s="88"/>
      <c r="I4157" s="88"/>
      <c r="J4157" s="88"/>
      <c r="K4157" s="88"/>
    </row>
    <row r="4158" spans="2:11" hidden="1" x14ac:dyDescent="0.2">
      <c r="B4158" s="88"/>
      <c r="C4158" s="88"/>
      <c r="D4158" s="88"/>
      <c r="E4158" s="88"/>
      <c r="F4158" s="88"/>
      <c r="G4158" s="88"/>
      <c r="H4158" s="88"/>
      <c r="I4158" s="88"/>
      <c r="J4158" s="88"/>
      <c r="K4158" s="88"/>
    </row>
    <row r="4159" spans="2:11" hidden="1" x14ac:dyDescent="0.2">
      <c r="B4159" s="88"/>
      <c r="C4159" s="88"/>
      <c r="D4159" s="88"/>
      <c r="E4159" s="88"/>
      <c r="F4159" s="88"/>
      <c r="G4159" s="88"/>
      <c r="H4159" s="88"/>
      <c r="I4159" s="88"/>
      <c r="J4159" s="88"/>
      <c r="K4159" s="88"/>
    </row>
    <row r="4160" spans="2:11" hidden="1" x14ac:dyDescent="0.2">
      <c r="B4160" s="88"/>
      <c r="C4160" s="88"/>
      <c r="D4160" s="88"/>
      <c r="E4160" s="88"/>
      <c r="F4160" s="88"/>
      <c r="G4160" s="88"/>
      <c r="H4160" s="88"/>
      <c r="I4160" s="88"/>
      <c r="J4160" s="88"/>
      <c r="K4160" s="88"/>
    </row>
    <row r="4161" spans="2:11" hidden="1" x14ac:dyDescent="0.2">
      <c r="B4161" s="88"/>
      <c r="C4161" s="88"/>
      <c r="D4161" s="88"/>
      <c r="E4161" s="88"/>
      <c r="F4161" s="88"/>
      <c r="G4161" s="88"/>
      <c r="H4161" s="88"/>
      <c r="I4161" s="88"/>
      <c r="J4161" s="88"/>
      <c r="K4161" s="88"/>
    </row>
    <row r="4162" spans="2:11" hidden="1" x14ac:dyDescent="0.2">
      <c r="B4162" s="88"/>
      <c r="C4162" s="88"/>
      <c r="D4162" s="88"/>
      <c r="E4162" s="88"/>
      <c r="F4162" s="88"/>
      <c r="G4162" s="88"/>
      <c r="H4162" s="88"/>
      <c r="I4162" s="88"/>
      <c r="J4162" s="88"/>
      <c r="K4162" s="88"/>
    </row>
    <row r="4163" spans="2:11" hidden="1" x14ac:dyDescent="0.2">
      <c r="B4163" s="88"/>
      <c r="C4163" s="88"/>
      <c r="D4163" s="88"/>
      <c r="E4163" s="88"/>
      <c r="F4163" s="88"/>
      <c r="G4163" s="88"/>
      <c r="H4163" s="88"/>
      <c r="I4163" s="88"/>
      <c r="J4163" s="88"/>
      <c r="K4163" s="88"/>
    </row>
    <row r="4164" spans="2:11" hidden="1" x14ac:dyDescent="0.2">
      <c r="B4164" s="88"/>
      <c r="C4164" s="88"/>
      <c r="D4164" s="88"/>
      <c r="E4164" s="88"/>
      <c r="F4164" s="88"/>
      <c r="G4164" s="88"/>
      <c r="H4164" s="88"/>
      <c r="I4164" s="88"/>
      <c r="J4164" s="88"/>
      <c r="K4164" s="88"/>
    </row>
    <row r="4165" spans="2:11" hidden="1" x14ac:dyDescent="0.2">
      <c r="B4165" s="88"/>
      <c r="C4165" s="88"/>
      <c r="D4165" s="88"/>
      <c r="E4165" s="88"/>
      <c r="F4165" s="88"/>
      <c r="G4165" s="88"/>
      <c r="H4165" s="88"/>
      <c r="I4165" s="88"/>
      <c r="J4165" s="88"/>
      <c r="K4165" s="88"/>
    </row>
    <row r="4166" spans="2:11" hidden="1" x14ac:dyDescent="0.2">
      <c r="B4166" s="88"/>
      <c r="C4166" s="88"/>
      <c r="D4166" s="88"/>
      <c r="E4166" s="88"/>
      <c r="F4166" s="88"/>
      <c r="G4166" s="88"/>
      <c r="H4166" s="88"/>
      <c r="I4166" s="88"/>
      <c r="J4166" s="88"/>
      <c r="K4166" s="88"/>
    </row>
    <row r="4167" spans="2:11" hidden="1" x14ac:dyDescent="0.2">
      <c r="B4167" s="88"/>
      <c r="C4167" s="88"/>
      <c r="D4167" s="88"/>
      <c r="E4167" s="88"/>
      <c r="F4167" s="88"/>
      <c r="G4167" s="88"/>
      <c r="H4167" s="88"/>
      <c r="I4167" s="88"/>
      <c r="J4167" s="88"/>
      <c r="K4167" s="88"/>
    </row>
    <row r="4168" spans="2:11" hidden="1" x14ac:dyDescent="0.2">
      <c r="B4168" s="88"/>
      <c r="C4168" s="88"/>
      <c r="D4168" s="88"/>
      <c r="E4168" s="88"/>
      <c r="F4168" s="88"/>
      <c r="G4168" s="88"/>
      <c r="H4168" s="88"/>
      <c r="I4168" s="88"/>
      <c r="J4168" s="88"/>
      <c r="K4168" s="88"/>
    </row>
    <row r="4169" spans="2:11" hidden="1" x14ac:dyDescent="0.2">
      <c r="B4169" s="88"/>
      <c r="C4169" s="88"/>
      <c r="D4169" s="88"/>
      <c r="E4169" s="88"/>
      <c r="F4169" s="88"/>
      <c r="G4169" s="88"/>
      <c r="H4169" s="88"/>
      <c r="I4169" s="88"/>
      <c r="J4169" s="88"/>
      <c r="K4169" s="88"/>
    </row>
    <row r="4170" spans="2:11" hidden="1" x14ac:dyDescent="0.2">
      <c r="B4170" s="88"/>
      <c r="C4170" s="88"/>
      <c r="D4170" s="88"/>
      <c r="E4170" s="88"/>
      <c r="F4170" s="88"/>
      <c r="G4170" s="88"/>
      <c r="H4170" s="88"/>
      <c r="I4170" s="88"/>
      <c r="J4170" s="88"/>
      <c r="K4170" s="88"/>
    </row>
    <row r="4171" spans="2:11" hidden="1" x14ac:dyDescent="0.2">
      <c r="B4171" s="88"/>
      <c r="C4171" s="88"/>
      <c r="D4171" s="88"/>
      <c r="E4171" s="88"/>
      <c r="F4171" s="88"/>
      <c r="G4171" s="88"/>
      <c r="H4171" s="88"/>
      <c r="I4171" s="88"/>
      <c r="J4171" s="88"/>
      <c r="K4171" s="88"/>
    </row>
    <row r="4172" spans="2:11" hidden="1" x14ac:dyDescent="0.2">
      <c r="B4172" s="88"/>
      <c r="C4172" s="88"/>
      <c r="D4172" s="88"/>
      <c r="E4172" s="88"/>
      <c r="F4172" s="88"/>
      <c r="G4172" s="88"/>
      <c r="H4172" s="88"/>
      <c r="I4172" s="88"/>
      <c r="J4172" s="88"/>
      <c r="K4172" s="88"/>
    </row>
    <row r="4173" spans="2:11" hidden="1" x14ac:dyDescent="0.2">
      <c r="B4173" s="88"/>
      <c r="C4173" s="88"/>
      <c r="D4173" s="88"/>
      <c r="E4173" s="88"/>
      <c r="F4173" s="88"/>
      <c r="G4173" s="88"/>
      <c r="H4173" s="88"/>
      <c r="I4173" s="88"/>
      <c r="J4173" s="88"/>
      <c r="K4173" s="88"/>
    </row>
    <row r="4174" spans="2:11" hidden="1" x14ac:dyDescent="0.2">
      <c r="B4174" s="88"/>
      <c r="C4174" s="88"/>
      <c r="D4174" s="88"/>
      <c r="E4174" s="88"/>
      <c r="F4174" s="88"/>
      <c r="G4174" s="88"/>
      <c r="H4174" s="88"/>
      <c r="I4174" s="88"/>
      <c r="J4174" s="88"/>
      <c r="K4174" s="88"/>
    </row>
    <row r="4175" spans="2:11" hidden="1" x14ac:dyDescent="0.2">
      <c r="B4175" s="88"/>
      <c r="C4175" s="88"/>
      <c r="D4175" s="88"/>
      <c r="E4175" s="88"/>
      <c r="F4175" s="88"/>
      <c r="G4175" s="88"/>
      <c r="H4175" s="88"/>
      <c r="I4175" s="88"/>
      <c r="J4175" s="88"/>
      <c r="K4175" s="88"/>
    </row>
    <row r="4176" spans="2:11" hidden="1" x14ac:dyDescent="0.2">
      <c r="B4176" s="88"/>
      <c r="C4176" s="88"/>
      <c r="D4176" s="88"/>
      <c r="E4176" s="88"/>
      <c r="F4176" s="88"/>
      <c r="G4176" s="88"/>
      <c r="H4176" s="88"/>
      <c r="I4176" s="88"/>
      <c r="J4176" s="88"/>
      <c r="K4176" s="88"/>
    </row>
    <row r="4177" spans="2:11" hidden="1" x14ac:dyDescent="0.2">
      <c r="B4177" s="88"/>
      <c r="C4177" s="88"/>
      <c r="D4177" s="88"/>
      <c r="E4177" s="88"/>
      <c r="F4177" s="88"/>
      <c r="G4177" s="88"/>
      <c r="H4177" s="88"/>
      <c r="I4177" s="88"/>
      <c r="J4177" s="88"/>
      <c r="K4177" s="88"/>
    </row>
    <row r="4178" spans="2:11" hidden="1" x14ac:dyDescent="0.2">
      <c r="B4178" s="88"/>
      <c r="C4178" s="88"/>
      <c r="D4178" s="88"/>
      <c r="E4178" s="88"/>
      <c r="F4178" s="88"/>
      <c r="G4178" s="88"/>
      <c r="H4178" s="88"/>
      <c r="I4178" s="88"/>
      <c r="J4178" s="88"/>
      <c r="K4178" s="88"/>
    </row>
    <row r="4179" spans="2:11" hidden="1" x14ac:dyDescent="0.2">
      <c r="B4179" s="88"/>
      <c r="C4179" s="88"/>
      <c r="D4179" s="88"/>
      <c r="E4179" s="88"/>
      <c r="F4179" s="88"/>
      <c r="G4179" s="88"/>
      <c r="H4179" s="88"/>
      <c r="I4179" s="88"/>
      <c r="J4179" s="88"/>
      <c r="K4179" s="88"/>
    </row>
    <row r="4180" spans="2:11" hidden="1" x14ac:dyDescent="0.2">
      <c r="B4180" s="88"/>
      <c r="C4180" s="88"/>
      <c r="D4180" s="88"/>
      <c r="E4180" s="88"/>
      <c r="F4180" s="88"/>
      <c r="G4180" s="88"/>
      <c r="H4180" s="88"/>
      <c r="I4180" s="88"/>
      <c r="J4180" s="88"/>
      <c r="K4180" s="88"/>
    </row>
    <row r="4181" spans="2:11" hidden="1" x14ac:dyDescent="0.2">
      <c r="B4181" s="88"/>
      <c r="C4181" s="88"/>
      <c r="D4181" s="88"/>
      <c r="E4181" s="88"/>
      <c r="F4181" s="88"/>
      <c r="G4181" s="88"/>
      <c r="H4181" s="88"/>
      <c r="I4181" s="88"/>
      <c r="J4181" s="88"/>
      <c r="K4181" s="88"/>
    </row>
    <row r="4182" spans="2:11" hidden="1" x14ac:dyDescent="0.2">
      <c r="B4182" s="88"/>
      <c r="C4182" s="88"/>
      <c r="D4182" s="88"/>
      <c r="E4182" s="88"/>
      <c r="F4182" s="88"/>
      <c r="G4182" s="88"/>
      <c r="H4182" s="88"/>
      <c r="I4182" s="88"/>
      <c r="J4182" s="88"/>
      <c r="K4182" s="88"/>
    </row>
    <row r="4183" spans="2:11" hidden="1" x14ac:dyDescent="0.2">
      <c r="B4183" s="88"/>
      <c r="C4183" s="88"/>
      <c r="D4183" s="88"/>
      <c r="E4183" s="88"/>
      <c r="F4183" s="88"/>
      <c r="G4183" s="88"/>
      <c r="H4183" s="88"/>
      <c r="I4183" s="88"/>
      <c r="J4183" s="88"/>
      <c r="K4183" s="88"/>
    </row>
    <row r="4184" spans="2:11" hidden="1" x14ac:dyDescent="0.2">
      <c r="B4184" s="88"/>
      <c r="C4184" s="88"/>
      <c r="D4184" s="88"/>
      <c r="E4184" s="88"/>
      <c r="F4184" s="88"/>
      <c r="G4184" s="88"/>
      <c r="H4184" s="88"/>
      <c r="I4184" s="88"/>
      <c r="J4184" s="88"/>
      <c r="K4184" s="88"/>
    </row>
    <row r="4185" spans="2:11" hidden="1" x14ac:dyDescent="0.2">
      <c r="B4185" s="88"/>
      <c r="C4185" s="88"/>
      <c r="D4185" s="88"/>
      <c r="E4185" s="88"/>
      <c r="F4185" s="88"/>
      <c r="G4185" s="88"/>
      <c r="H4185" s="88"/>
      <c r="I4185" s="88"/>
      <c r="J4185" s="88"/>
      <c r="K4185" s="88"/>
    </row>
    <row r="4186" spans="2:11" hidden="1" x14ac:dyDescent="0.2">
      <c r="B4186" s="88"/>
      <c r="C4186" s="88"/>
      <c r="D4186" s="88"/>
      <c r="E4186" s="88"/>
      <c r="F4186" s="88"/>
      <c r="G4186" s="88"/>
      <c r="H4186" s="88"/>
      <c r="I4186" s="88"/>
      <c r="J4186" s="88"/>
      <c r="K4186" s="88"/>
    </row>
    <row r="4187" spans="2:11" hidden="1" x14ac:dyDescent="0.2">
      <c r="B4187" s="88"/>
      <c r="C4187" s="88"/>
      <c r="D4187" s="88"/>
      <c r="E4187" s="88"/>
      <c r="F4187" s="88"/>
      <c r="G4187" s="88"/>
      <c r="H4187" s="88"/>
      <c r="I4187" s="88"/>
      <c r="J4187" s="88"/>
      <c r="K4187" s="88"/>
    </row>
    <row r="4188" spans="2:11" hidden="1" x14ac:dyDescent="0.2">
      <c r="B4188" s="88"/>
      <c r="C4188" s="88"/>
      <c r="D4188" s="88"/>
      <c r="E4188" s="88"/>
      <c r="F4188" s="88"/>
      <c r="G4188" s="88"/>
      <c r="H4188" s="88"/>
      <c r="I4188" s="88"/>
      <c r="J4188" s="88"/>
      <c r="K4188" s="88"/>
    </row>
    <row r="4189" spans="2:11" hidden="1" x14ac:dyDescent="0.2">
      <c r="B4189" s="88"/>
      <c r="C4189" s="88"/>
      <c r="D4189" s="88"/>
      <c r="E4189" s="88"/>
      <c r="F4189" s="88"/>
      <c r="G4189" s="88"/>
      <c r="H4189" s="88"/>
      <c r="I4189" s="88"/>
      <c r="J4189" s="88"/>
      <c r="K4189" s="88"/>
    </row>
    <row r="4190" spans="2:11" hidden="1" x14ac:dyDescent="0.2">
      <c r="B4190" s="88"/>
      <c r="C4190" s="88"/>
      <c r="D4190" s="88"/>
      <c r="E4190" s="88"/>
      <c r="F4190" s="88"/>
      <c r="G4190" s="88"/>
      <c r="H4190" s="88"/>
      <c r="I4190" s="88"/>
      <c r="J4190" s="88"/>
      <c r="K4190" s="88"/>
    </row>
    <row r="4191" spans="2:11" hidden="1" x14ac:dyDescent="0.2">
      <c r="B4191" s="88"/>
      <c r="C4191" s="88"/>
      <c r="D4191" s="88"/>
      <c r="E4191" s="88"/>
      <c r="F4191" s="88"/>
      <c r="G4191" s="88"/>
      <c r="H4191" s="88"/>
      <c r="I4191" s="88"/>
      <c r="J4191" s="88"/>
      <c r="K4191" s="88"/>
    </row>
    <row r="4192" spans="2:11" hidden="1" x14ac:dyDescent="0.2">
      <c r="B4192" s="88"/>
      <c r="C4192" s="88"/>
      <c r="D4192" s="88"/>
      <c r="E4192" s="88"/>
      <c r="F4192" s="88"/>
      <c r="G4192" s="88"/>
      <c r="H4192" s="88"/>
      <c r="I4192" s="88"/>
      <c r="J4192" s="88"/>
      <c r="K4192" s="88"/>
    </row>
    <row r="4193" spans="2:11" hidden="1" x14ac:dyDescent="0.2">
      <c r="B4193" s="88"/>
      <c r="C4193" s="88"/>
      <c r="D4193" s="88"/>
      <c r="E4193" s="88"/>
      <c r="F4193" s="88"/>
      <c r="G4193" s="88"/>
      <c r="H4193" s="88"/>
      <c r="I4193" s="88"/>
      <c r="J4193" s="88"/>
      <c r="K4193" s="88"/>
    </row>
    <row r="4194" spans="2:11" hidden="1" x14ac:dyDescent="0.2">
      <c r="B4194" s="88"/>
      <c r="C4194" s="88"/>
      <c r="D4194" s="88"/>
      <c r="E4194" s="88"/>
      <c r="F4194" s="88"/>
      <c r="G4194" s="88"/>
      <c r="H4194" s="88"/>
      <c r="I4194" s="88"/>
      <c r="J4194" s="88"/>
      <c r="K4194" s="88"/>
    </row>
    <row r="4195" spans="2:11" hidden="1" x14ac:dyDescent="0.2">
      <c r="B4195" s="88"/>
      <c r="C4195" s="88"/>
      <c r="D4195" s="88"/>
      <c r="E4195" s="88"/>
      <c r="F4195" s="88"/>
      <c r="G4195" s="88"/>
      <c r="H4195" s="88"/>
      <c r="I4195" s="88"/>
      <c r="J4195" s="88"/>
      <c r="K4195" s="88"/>
    </row>
    <row r="4196" spans="2:11" hidden="1" x14ac:dyDescent="0.2">
      <c r="B4196" s="88"/>
      <c r="C4196" s="88"/>
      <c r="D4196" s="88"/>
      <c r="E4196" s="88"/>
      <c r="F4196" s="88"/>
      <c r="G4196" s="88"/>
      <c r="H4196" s="88"/>
      <c r="I4196" s="88"/>
      <c r="J4196" s="88"/>
      <c r="K4196" s="88"/>
    </row>
    <row r="4197" spans="2:11" hidden="1" x14ac:dyDescent="0.2">
      <c r="B4197" s="88"/>
      <c r="C4197" s="88"/>
      <c r="D4197" s="88"/>
      <c r="E4197" s="88"/>
      <c r="F4197" s="88"/>
      <c r="G4197" s="88"/>
      <c r="H4197" s="88"/>
      <c r="I4197" s="88"/>
      <c r="J4197" s="88"/>
      <c r="K4197" s="88"/>
    </row>
    <row r="4198" spans="2:11" hidden="1" x14ac:dyDescent="0.2">
      <c r="B4198" s="88"/>
      <c r="C4198" s="88"/>
      <c r="D4198" s="88"/>
      <c r="E4198" s="88"/>
      <c r="F4198" s="88"/>
      <c r="G4198" s="88"/>
      <c r="H4198" s="88"/>
      <c r="I4198" s="88"/>
      <c r="J4198" s="88"/>
      <c r="K4198" s="88"/>
    </row>
    <row r="4199" spans="2:11" hidden="1" x14ac:dyDescent="0.2">
      <c r="B4199" s="88"/>
      <c r="C4199" s="88"/>
      <c r="D4199" s="88"/>
      <c r="E4199" s="88"/>
      <c r="F4199" s="88"/>
      <c r="G4199" s="88"/>
      <c r="H4199" s="88"/>
      <c r="I4199" s="88"/>
      <c r="J4199" s="88"/>
      <c r="K4199" s="88"/>
    </row>
    <row r="4200" spans="2:11" hidden="1" x14ac:dyDescent="0.2">
      <c r="B4200" s="88"/>
      <c r="C4200" s="88"/>
      <c r="D4200" s="88"/>
      <c r="E4200" s="88"/>
      <c r="F4200" s="88"/>
      <c r="G4200" s="88"/>
      <c r="H4200" s="88"/>
      <c r="I4200" s="88"/>
      <c r="J4200" s="88"/>
      <c r="K4200" s="88"/>
    </row>
    <row r="4201" spans="2:11" hidden="1" x14ac:dyDescent="0.2">
      <c r="B4201" s="88"/>
      <c r="C4201" s="88"/>
      <c r="D4201" s="88"/>
      <c r="E4201" s="88"/>
      <c r="F4201" s="88"/>
      <c r="G4201" s="88"/>
      <c r="H4201" s="88"/>
      <c r="I4201" s="88"/>
      <c r="J4201" s="88"/>
      <c r="K4201" s="88"/>
    </row>
    <row r="4202" spans="2:11" hidden="1" x14ac:dyDescent="0.2">
      <c r="B4202" s="88"/>
      <c r="C4202" s="88"/>
      <c r="D4202" s="88"/>
      <c r="E4202" s="88"/>
      <c r="F4202" s="88"/>
      <c r="G4202" s="88"/>
      <c r="H4202" s="88"/>
      <c r="I4202" s="88"/>
      <c r="J4202" s="88"/>
      <c r="K4202" s="88"/>
    </row>
    <row r="4203" spans="2:11" hidden="1" x14ac:dyDescent="0.2">
      <c r="B4203" s="88"/>
      <c r="C4203" s="88"/>
      <c r="D4203" s="88"/>
      <c r="E4203" s="88"/>
      <c r="F4203" s="88"/>
      <c r="G4203" s="88"/>
      <c r="H4203" s="88"/>
      <c r="I4203" s="88"/>
      <c r="J4203" s="88"/>
      <c r="K4203" s="88"/>
    </row>
    <row r="4204" spans="2:11" hidden="1" x14ac:dyDescent="0.2">
      <c r="B4204" s="88"/>
      <c r="C4204" s="88"/>
      <c r="D4204" s="88"/>
      <c r="E4204" s="88"/>
      <c r="F4204" s="88"/>
      <c r="G4204" s="88"/>
      <c r="H4204" s="88"/>
      <c r="I4204" s="88"/>
      <c r="J4204" s="88"/>
      <c r="K4204" s="88"/>
    </row>
    <row r="4205" spans="2:11" hidden="1" x14ac:dyDescent="0.2">
      <c r="B4205" s="88"/>
      <c r="C4205" s="88"/>
      <c r="D4205" s="88"/>
      <c r="E4205" s="88"/>
      <c r="F4205" s="88"/>
      <c r="G4205" s="88"/>
      <c r="H4205" s="88"/>
      <c r="I4205" s="88"/>
      <c r="J4205" s="88"/>
      <c r="K4205" s="88"/>
    </row>
    <row r="4206" spans="2:11" hidden="1" x14ac:dyDescent="0.2">
      <c r="B4206" s="88"/>
      <c r="C4206" s="88"/>
      <c r="D4206" s="88"/>
      <c r="E4206" s="88"/>
      <c r="F4206" s="88"/>
      <c r="G4206" s="88"/>
      <c r="H4206" s="88"/>
      <c r="I4206" s="88"/>
      <c r="J4206" s="88"/>
      <c r="K4206" s="88"/>
    </row>
    <row r="4207" spans="2:11" hidden="1" x14ac:dyDescent="0.2">
      <c r="B4207" s="88"/>
      <c r="C4207" s="88"/>
      <c r="D4207" s="88"/>
      <c r="E4207" s="88"/>
      <c r="F4207" s="88"/>
      <c r="G4207" s="88"/>
      <c r="H4207" s="88"/>
      <c r="I4207" s="88"/>
      <c r="J4207" s="88"/>
      <c r="K4207" s="88"/>
    </row>
    <row r="4208" spans="2:11" hidden="1" x14ac:dyDescent="0.2">
      <c r="B4208" s="88"/>
      <c r="C4208" s="88"/>
      <c r="D4208" s="88"/>
      <c r="E4208" s="88"/>
      <c r="F4208" s="88"/>
      <c r="G4208" s="88"/>
      <c r="H4208" s="88"/>
      <c r="I4208" s="88"/>
      <c r="J4208" s="88"/>
      <c r="K4208" s="88"/>
    </row>
    <row r="4209" spans="2:11" hidden="1" x14ac:dyDescent="0.2">
      <c r="B4209" s="88"/>
      <c r="C4209" s="88"/>
      <c r="D4209" s="88"/>
      <c r="E4209" s="88"/>
      <c r="F4209" s="88"/>
      <c r="G4209" s="88"/>
      <c r="H4209" s="88"/>
      <c r="I4209" s="88"/>
      <c r="J4209" s="88"/>
      <c r="K4209" s="88"/>
    </row>
    <row r="4210" spans="2:11" hidden="1" x14ac:dyDescent="0.2">
      <c r="B4210" s="88"/>
      <c r="C4210" s="88"/>
      <c r="D4210" s="88"/>
      <c r="E4210" s="88"/>
      <c r="F4210" s="88"/>
      <c r="G4210" s="88"/>
      <c r="H4210" s="88"/>
      <c r="I4210" s="88"/>
      <c r="J4210" s="88"/>
      <c r="K4210" s="88"/>
    </row>
    <row r="4211" spans="2:11" hidden="1" x14ac:dyDescent="0.2">
      <c r="B4211" s="88"/>
      <c r="C4211" s="88"/>
      <c r="D4211" s="88"/>
      <c r="E4211" s="88"/>
      <c r="F4211" s="88"/>
      <c r="G4211" s="88"/>
      <c r="H4211" s="88"/>
      <c r="I4211" s="88"/>
      <c r="J4211" s="88"/>
      <c r="K4211" s="88"/>
    </row>
    <row r="4212" spans="2:11" hidden="1" x14ac:dyDescent="0.2">
      <c r="B4212" s="88"/>
      <c r="C4212" s="88"/>
      <c r="D4212" s="88"/>
      <c r="E4212" s="88"/>
      <c r="F4212" s="88"/>
      <c r="G4212" s="88"/>
      <c r="H4212" s="88"/>
      <c r="I4212" s="88"/>
      <c r="J4212" s="88"/>
      <c r="K4212" s="88"/>
    </row>
    <row r="4213" spans="2:11" hidden="1" x14ac:dyDescent="0.2">
      <c r="B4213" s="88"/>
      <c r="C4213" s="88"/>
      <c r="D4213" s="88"/>
      <c r="E4213" s="88"/>
      <c r="F4213" s="88"/>
      <c r="G4213" s="88"/>
      <c r="H4213" s="88"/>
      <c r="I4213" s="88"/>
      <c r="J4213" s="88"/>
      <c r="K4213" s="88"/>
    </row>
    <row r="4214" spans="2:11" hidden="1" x14ac:dyDescent="0.2">
      <c r="B4214" s="88"/>
      <c r="C4214" s="88"/>
      <c r="D4214" s="88"/>
      <c r="E4214" s="88"/>
      <c r="F4214" s="88"/>
      <c r="G4214" s="88"/>
      <c r="H4214" s="88"/>
      <c r="I4214" s="88"/>
      <c r="J4214" s="88"/>
      <c r="K4214" s="88"/>
    </row>
    <row r="4215" spans="2:11" hidden="1" x14ac:dyDescent="0.2">
      <c r="B4215" s="88"/>
      <c r="C4215" s="88"/>
      <c r="D4215" s="88"/>
      <c r="E4215" s="88"/>
      <c r="F4215" s="88"/>
      <c r="G4215" s="88"/>
      <c r="H4215" s="88"/>
      <c r="I4215" s="88"/>
      <c r="J4215" s="88"/>
      <c r="K4215" s="88"/>
    </row>
    <row r="4216" spans="2:11" hidden="1" x14ac:dyDescent="0.2">
      <c r="B4216" s="88"/>
      <c r="C4216" s="88"/>
      <c r="D4216" s="88"/>
      <c r="E4216" s="88"/>
      <c r="F4216" s="88"/>
      <c r="G4216" s="88"/>
      <c r="H4216" s="88"/>
      <c r="I4216" s="88"/>
      <c r="J4216" s="88"/>
      <c r="K4216" s="88"/>
    </row>
    <row r="4217" spans="2:11" hidden="1" x14ac:dyDescent="0.2">
      <c r="B4217" s="88"/>
      <c r="C4217" s="88"/>
      <c r="D4217" s="88"/>
      <c r="E4217" s="88"/>
      <c r="F4217" s="88"/>
      <c r="G4217" s="88"/>
      <c r="H4217" s="88"/>
      <c r="I4217" s="88"/>
      <c r="J4217" s="88"/>
      <c r="K4217" s="88"/>
    </row>
    <row r="4218" spans="2:11" hidden="1" x14ac:dyDescent="0.2">
      <c r="B4218" s="88"/>
      <c r="C4218" s="88"/>
      <c r="D4218" s="88"/>
      <c r="E4218" s="88"/>
      <c r="F4218" s="88"/>
      <c r="G4218" s="88"/>
      <c r="H4218" s="88"/>
      <c r="I4218" s="88"/>
      <c r="J4218" s="88"/>
      <c r="K4218" s="88"/>
    </row>
    <row r="4219" spans="2:11" hidden="1" x14ac:dyDescent="0.2">
      <c r="B4219" s="88"/>
      <c r="C4219" s="88"/>
      <c r="D4219" s="88"/>
      <c r="E4219" s="88"/>
      <c r="F4219" s="88"/>
      <c r="G4219" s="88"/>
      <c r="H4219" s="88"/>
      <c r="I4219" s="88"/>
      <c r="J4219" s="88"/>
      <c r="K4219" s="88"/>
    </row>
    <row r="4220" spans="2:11" hidden="1" x14ac:dyDescent="0.2">
      <c r="B4220" s="88"/>
      <c r="C4220" s="88"/>
      <c r="D4220" s="88"/>
      <c r="E4220" s="88"/>
      <c r="F4220" s="88"/>
      <c r="G4220" s="88"/>
      <c r="H4220" s="88"/>
      <c r="I4220" s="88"/>
      <c r="J4220" s="88"/>
      <c r="K4220" s="88"/>
    </row>
    <row r="4221" spans="2:11" hidden="1" x14ac:dyDescent="0.2">
      <c r="B4221" s="88"/>
      <c r="C4221" s="88"/>
      <c r="D4221" s="88"/>
      <c r="E4221" s="88"/>
      <c r="F4221" s="88"/>
      <c r="G4221" s="88"/>
      <c r="H4221" s="88"/>
      <c r="I4221" s="88"/>
      <c r="J4221" s="88"/>
      <c r="K4221" s="88"/>
    </row>
    <row r="4222" spans="2:11" hidden="1" x14ac:dyDescent="0.2">
      <c r="B4222" s="88"/>
      <c r="C4222" s="88"/>
      <c r="D4222" s="88"/>
      <c r="E4222" s="88"/>
      <c r="F4222" s="88"/>
      <c r="G4222" s="88"/>
      <c r="H4222" s="88"/>
      <c r="I4222" s="88"/>
      <c r="J4222" s="88"/>
      <c r="K4222" s="88"/>
    </row>
    <row r="4223" spans="2:11" hidden="1" x14ac:dyDescent="0.2">
      <c r="B4223" s="88"/>
      <c r="C4223" s="88"/>
      <c r="D4223" s="88"/>
      <c r="E4223" s="88"/>
      <c r="F4223" s="88"/>
      <c r="G4223" s="88"/>
      <c r="H4223" s="88"/>
      <c r="I4223" s="88"/>
      <c r="J4223" s="88"/>
      <c r="K4223" s="88"/>
    </row>
    <row r="4224" spans="2:11" hidden="1" x14ac:dyDescent="0.2">
      <c r="B4224" s="88"/>
      <c r="C4224" s="88"/>
      <c r="D4224" s="88"/>
      <c r="E4224" s="88"/>
      <c r="F4224" s="88"/>
      <c r="G4224" s="88"/>
      <c r="H4224" s="88"/>
      <c r="I4224" s="88"/>
      <c r="J4224" s="88"/>
      <c r="K4224" s="88"/>
    </row>
    <row r="4225" spans="2:11" hidden="1" x14ac:dyDescent="0.2">
      <c r="B4225" s="88"/>
      <c r="C4225" s="88"/>
      <c r="D4225" s="88"/>
      <c r="E4225" s="88"/>
      <c r="F4225" s="88"/>
      <c r="G4225" s="88"/>
      <c r="H4225" s="88"/>
      <c r="I4225" s="88"/>
      <c r="J4225" s="88"/>
      <c r="K4225" s="88"/>
    </row>
    <row r="4226" spans="2:11" hidden="1" x14ac:dyDescent="0.2">
      <c r="B4226" s="88"/>
      <c r="C4226" s="88"/>
      <c r="D4226" s="88"/>
      <c r="E4226" s="88"/>
      <c r="F4226" s="88"/>
      <c r="G4226" s="88"/>
      <c r="H4226" s="88"/>
      <c r="I4226" s="88"/>
      <c r="J4226" s="88"/>
      <c r="K4226" s="88"/>
    </row>
    <row r="4227" spans="2:11" hidden="1" x14ac:dyDescent="0.2">
      <c r="B4227" s="88"/>
      <c r="C4227" s="88"/>
      <c r="D4227" s="88"/>
      <c r="E4227" s="88"/>
      <c r="F4227" s="88"/>
      <c r="G4227" s="88"/>
      <c r="H4227" s="88"/>
      <c r="I4227" s="88"/>
      <c r="J4227" s="88"/>
      <c r="K4227" s="88"/>
    </row>
    <row r="4228" spans="2:11" hidden="1" x14ac:dyDescent="0.2">
      <c r="B4228" s="88"/>
      <c r="C4228" s="88"/>
      <c r="D4228" s="88"/>
      <c r="E4228" s="88"/>
      <c r="F4228" s="88"/>
      <c r="G4228" s="88"/>
      <c r="H4228" s="88"/>
      <c r="I4228" s="88"/>
      <c r="J4228" s="88"/>
      <c r="K4228" s="88"/>
    </row>
    <row r="4229" spans="2:11" hidden="1" x14ac:dyDescent="0.2">
      <c r="B4229" s="88"/>
      <c r="C4229" s="88"/>
      <c r="D4229" s="88"/>
      <c r="E4229" s="88"/>
      <c r="F4229" s="88"/>
      <c r="G4229" s="88"/>
      <c r="H4229" s="88"/>
      <c r="I4229" s="88"/>
      <c r="J4229" s="88"/>
      <c r="K4229" s="88"/>
    </row>
    <row r="4230" spans="2:11" hidden="1" x14ac:dyDescent="0.2">
      <c r="B4230" s="88"/>
      <c r="C4230" s="88"/>
      <c r="D4230" s="88"/>
      <c r="E4230" s="88"/>
      <c r="F4230" s="88"/>
      <c r="G4230" s="88"/>
      <c r="H4230" s="88"/>
      <c r="I4230" s="88"/>
      <c r="J4230" s="88"/>
      <c r="K4230" s="88"/>
    </row>
    <row r="4231" spans="2:11" hidden="1" x14ac:dyDescent="0.2">
      <c r="B4231" s="88"/>
      <c r="C4231" s="88"/>
      <c r="D4231" s="88"/>
      <c r="E4231" s="88"/>
      <c r="F4231" s="88"/>
      <c r="G4231" s="88"/>
      <c r="H4231" s="88"/>
      <c r="I4231" s="88"/>
      <c r="J4231" s="88"/>
      <c r="K4231" s="88"/>
    </row>
    <row r="4232" spans="2:11" hidden="1" x14ac:dyDescent="0.2">
      <c r="B4232" s="88"/>
      <c r="C4232" s="88"/>
      <c r="D4232" s="88"/>
      <c r="E4232" s="88"/>
      <c r="F4232" s="88"/>
      <c r="G4232" s="88"/>
      <c r="H4232" s="88"/>
      <c r="I4232" s="88"/>
      <c r="J4232" s="88"/>
      <c r="K4232" s="88"/>
    </row>
    <row r="4233" spans="2:11" hidden="1" x14ac:dyDescent="0.2">
      <c r="B4233" s="88"/>
      <c r="C4233" s="88"/>
      <c r="D4233" s="88"/>
      <c r="E4233" s="88"/>
      <c r="F4233" s="88"/>
      <c r="G4233" s="88"/>
      <c r="H4233" s="88"/>
      <c r="I4233" s="88"/>
      <c r="J4233" s="88"/>
      <c r="K4233" s="88"/>
    </row>
    <row r="4234" spans="2:11" hidden="1" x14ac:dyDescent="0.2">
      <c r="B4234" s="88"/>
      <c r="C4234" s="88"/>
      <c r="D4234" s="88"/>
      <c r="E4234" s="88"/>
      <c r="F4234" s="88"/>
      <c r="G4234" s="88"/>
      <c r="H4234" s="88"/>
      <c r="I4234" s="88"/>
      <c r="J4234" s="88"/>
      <c r="K4234" s="88"/>
    </row>
    <row r="4235" spans="2:11" hidden="1" x14ac:dyDescent="0.2">
      <c r="B4235" s="88"/>
      <c r="C4235" s="88"/>
      <c r="D4235" s="88"/>
      <c r="E4235" s="88"/>
      <c r="F4235" s="88"/>
      <c r="G4235" s="88"/>
      <c r="H4235" s="88"/>
      <c r="I4235" s="88"/>
      <c r="J4235" s="88"/>
      <c r="K4235" s="88"/>
    </row>
    <row r="4236" spans="2:11" hidden="1" x14ac:dyDescent="0.2">
      <c r="B4236" s="88"/>
      <c r="C4236" s="88"/>
      <c r="D4236" s="88"/>
      <c r="E4236" s="88"/>
      <c r="F4236" s="88"/>
      <c r="G4236" s="88"/>
      <c r="H4236" s="88"/>
      <c r="I4236" s="88"/>
      <c r="J4236" s="88"/>
      <c r="K4236" s="88"/>
    </row>
    <row r="4237" spans="2:11" hidden="1" x14ac:dyDescent="0.2">
      <c r="B4237" s="88"/>
      <c r="C4237" s="88"/>
      <c r="D4237" s="88"/>
      <c r="E4237" s="88"/>
      <c r="F4237" s="88"/>
      <c r="G4237" s="88"/>
      <c r="H4237" s="88"/>
      <c r="I4237" s="88"/>
      <c r="J4237" s="88"/>
      <c r="K4237" s="88"/>
    </row>
    <row r="4238" spans="2:11" hidden="1" x14ac:dyDescent="0.2">
      <c r="B4238" s="88"/>
      <c r="C4238" s="88"/>
      <c r="D4238" s="88"/>
      <c r="E4238" s="88"/>
      <c r="F4238" s="88"/>
      <c r="G4238" s="88"/>
      <c r="H4238" s="88"/>
      <c r="I4238" s="88"/>
      <c r="J4238" s="88"/>
      <c r="K4238" s="88"/>
    </row>
    <row r="4239" spans="2:11" hidden="1" x14ac:dyDescent="0.2">
      <c r="B4239" s="88"/>
      <c r="C4239" s="88"/>
      <c r="D4239" s="88"/>
      <c r="E4239" s="88"/>
      <c r="F4239" s="88"/>
      <c r="G4239" s="88"/>
      <c r="H4239" s="88"/>
      <c r="I4239" s="88"/>
      <c r="J4239" s="88"/>
      <c r="K4239" s="88"/>
    </row>
    <row r="4240" spans="2:11" hidden="1" x14ac:dyDescent="0.2">
      <c r="B4240" s="88"/>
      <c r="C4240" s="88"/>
      <c r="D4240" s="88"/>
      <c r="E4240" s="88"/>
      <c r="F4240" s="88"/>
      <c r="G4240" s="88"/>
      <c r="H4240" s="88"/>
      <c r="I4240" s="88"/>
      <c r="J4240" s="88"/>
      <c r="K4240" s="88"/>
    </row>
    <row r="4241" spans="2:11" hidden="1" x14ac:dyDescent="0.2">
      <c r="B4241" s="88"/>
      <c r="C4241" s="88"/>
      <c r="D4241" s="88"/>
      <c r="E4241" s="88"/>
      <c r="F4241" s="88"/>
      <c r="G4241" s="88"/>
      <c r="H4241" s="88"/>
      <c r="I4241" s="88"/>
      <c r="J4241" s="88"/>
      <c r="K4241" s="88"/>
    </row>
    <row r="4242" spans="2:11" hidden="1" x14ac:dyDescent="0.2">
      <c r="B4242" s="88"/>
      <c r="C4242" s="88"/>
      <c r="D4242" s="88"/>
      <c r="E4242" s="88"/>
      <c r="F4242" s="88"/>
      <c r="G4242" s="88"/>
      <c r="H4242" s="88"/>
      <c r="I4242" s="88"/>
      <c r="J4242" s="88"/>
      <c r="K4242" s="88"/>
    </row>
    <row r="4243" spans="2:11" hidden="1" x14ac:dyDescent="0.2">
      <c r="B4243" s="88"/>
      <c r="C4243" s="88"/>
      <c r="D4243" s="88"/>
      <c r="E4243" s="88"/>
      <c r="F4243" s="88"/>
      <c r="G4243" s="88"/>
      <c r="H4243" s="88"/>
      <c r="I4243" s="88"/>
      <c r="J4243" s="88"/>
      <c r="K4243" s="88"/>
    </row>
    <row r="4244" spans="2:11" hidden="1" x14ac:dyDescent="0.2">
      <c r="B4244" s="88"/>
      <c r="C4244" s="88"/>
      <c r="D4244" s="88"/>
      <c r="E4244" s="88"/>
      <c r="F4244" s="88"/>
      <c r="G4244" s="88"/>
      <c r="H4244" s="88"/>
      <c r="I4244" s="88"/>
      <c r="J4244" s="88"/>
      <c r="K4244" s="88"/>
    </row>
    <row r="4245" spans="2:11" hidden="1" x14ac:dyDescent="0.2">
      <c r="B4245" s="88"/>
      <c r="C4245" s="88"/>
      <c r="D4245" s="88"/>
      <c r="E4245" s="88"/>
      <c r="F4245" s="88"/>
      <c r="G4245" s="88"/>
      <c r="H4245" s="88"/>
      <c r="I4245" s="88"/>
      <c r="J4245" s="88"/>
      <c r="K4245" s="88"/>
    </row>
    <row r="4246" spans="2:11" hidden="1" x14ac:dyDescent="0.2">
      <c r="B4246" s="88"/>
      <c r="C4246" s="88"/>
      <c r="D4246" s="88"/>
      <c r="E4246" s="88"/>
      <c r="F4246" s="88"/>
      <c r="G4246" s="88"/>
      <c r="H4246" s="88"/>
      <c r="I4246" s="88"/>
      <c r="J4246" s="88"/>
      <c r="K4246" s="88"/>
    </row>
    <row r="4247" spans="2:11" hidden="1" x14ac:dyDescent="0.2">
      <c r="B4247" s="88"/>
      <c r="C4247" s="88"/>
      <c r="D4247" s="88"/>
      <c r="E4247" s="88"/>
      <c r="F4247" s="88"/>
      <c r="G4247" s="88"/>
      <c r="H4247" s="88"/>
      <c r="I4247" s="88"/>
      <c r="J4247" s="88"/>
      <c r="K4247" s="88"/>
    </row>
    <row r="4248" spans="2:11" hidden="1" x14ac:dyDescent="0.2">
      <c r="B4248" s="88"/>
      <c r="C4248" s="88"/>
      <c r="D4248" s="88"/>
      <c r="E4248" s="88"/>
      <c r="F4248" s="88"/>
      <c r="G4248" s="88"/>
      <c r="H4248" s="88"/>
      <c r="I4248" s="88"/>
      <c r="J4248" s="88"/>
      <c r="K4248" s="88"/>
    </row>
    <row r="4249" spans="2:11" hidden="1" x14ac:dyDescent="0.2">
      <c r="B4249" s="88"/>
      <c r="C4249" s="88"/>
      <c r="D4249" s="88"/>
      <c r="E4249" s="88"/>
      <c r="F4249" s="88"/>
      <c r="G4249" s="88"/>
      <c r="H4249" s="88"/>
      <c r="I4249" s="88"/>
      <c r="J4249" s="88"/>
      <c r="K4249" s="88"/>
    </row>
    <row r="4250" spans="2:11" hidden="1" x14ac:dyDescent="0.2">
      <c r="B4250" s="88"/>
      <c r="C4250" s="88"/>
      <c r="D4250" s="88"/>
      <c r="E4250" s="88"/>
      <c r="F4250" s="88"/>
      <c r="G4250" s="88"/>
      <c r="H4250" s="88"/>
      <c r="I4250" s="88"/>
      <c r="J4250" s="88"/>
      <c r="K4250" s="88"/>
    </row>
    <row r="4251" spans="2:11" hidden="1" x14ac:dyDescent="0.2">
      <c r="B4251" s="88"/>
      <c r="C4251" s="88"/>
      <c r="D4251" s="88"/>
      <c r="E4251" s="88"/>
      <c r="F4251" s="88"/>
      <c r="G4251" s="88"/>
      <c r="H4251" s="88"/>
      <c r="I4251" s="88"/>
      <c r="J4251" s="88"/>
      <c r="K4251" s="88"/>
    </row>
    <row r="4252" spans="2:11" hidden="1" x14ac:dyDescent="0.2">
      <c r="B4252" s="88"/>
      <c r="C4252" s="88"/>
      <c r="D4252" s="88"/>
      <c r="E4252" s="88"/>
      <c r="F4252" s="88"/>
      <c r="G4252" s="88"/>
      <c r="H4252" s="88"/>
      <c r="I4252" s="88"/>
      <c r="J4252" s="88"/>
      <c r="K4252" s="88"/>
    </row>
    <row r="4253" spans="2:11" hidden="1" x14ac:dyDescent="0.2">
      <c r="B4253" s="88"/>
      <c r="C4253" s="88"/>
      <c r="D4253" s="88"/>
      <c r="E4253" s="88"/>
      <c r="F4253" s="88"/>
      <c r="G4253" s="88"/>
      <c r="H4253" s="88"/>
      <c r="I4253" s="88"/>
      <c r="J4253" s="88"/>
      <c r="K4253" s="88"/>
    </row>
    <row r="4254" spans="2:11" hidden="1" x14ac:dyDescent="0.2">
      <c r="B4254" s="88"/>
      <c r="C4254" s="88"/>
      <c r="D4254" s="88"/>
      <c r="E4254" s="88"/>
      <c r="F4254" s="88"/>
      <c r="G4254" s="88"/>
      <c r="H4254" s="88"/>
      <c r="I4254" s="88"/>
      <c r="J4254" s="88"/>
      <c r="K4254" s="88"/>
    </row>
    <row r="4255" spans="2:11" hidden="1" x14ac:dyDescent="0.2">
      <c r="B4255" s="88"/>
      <c r="C4255" s="88"/>
      <c r="D4255" s="88"/>
      <c r="E4255" s="88"/>
      <c r="F4255" s="88"/>
      <c r="G4255" s="88"/>
      <c r="H4255" s="88"/>
      <c r="I4255" s="88"/>
      <c r="J4255" s="88"/>
      <c r="K4255" s="88"/>
    </row>
    <row r="4256" spans="2:11" hidden="1" x14ac:dyDescent="0.2">
      <c r="B4256" s="88"/>
      <c r="C4256" s="88"/>
      <c r="D4256" s="88"/>
      <c r="E4256" s="88"/>
      <c r="F4256" s="88"/>
      <c r="G4256" s="88"/>
      <c r="H4256" s="88"/>
      <c r="I4256" s="88"/>
      <c r="J4256" s="88"/>
      <c r="K4256" s="88"/>
    </row>
    <row r="4257" spans="2:11" hidden="1" x14ac:dyDescent="0.2">
      <c r="B4257" s="88"/>
      <c r="C4257" s="88"/>
      <c r="D4257" s="88"/>
      <c r="E4257" s="88"/>
      <c r="F4257" s="88"/>
      <c r="G4257" s="88"/>
      <c r="H4257" s="88"/>
      <c r="I4257" s="88"/>
      <c r="J4257" s="88"/>
      <c r="K4257" s="88"/>
    </row>
    <row r="4258" spans="2:11" hidden="1" x14ac:dyDescent="0.2">
      <c r="B4258" s="88"/>
      <c r="C4258" s="88"/>
      <c r="D4258" s="88"/>
      <c r="E4258" s="88"/>
      <c r="F4258" s="88"/>
      <c r="G4258" s="88"/>
      <c r="H4258" s="88"/>
      <c r="I4258" s="88"/>
      <c r="J4258" s="88"/>
      <c r="K4258" s="88"/>
    </row>
    <row r="4259" spans="2:11" hidden="1" x14ac:dyDescent="0.2">
      <c r="B4259" s="88"/>
      <c r="C4259" s="88"/>
      <c r="D4259" s="88"/>
      <c r="E4259" s="88"/>
      <c r="F4259" s="88"/>
      <c r="G4259" s="88"/>
      <c r="H4259" s="88"/>
      <c r="I4259" s="88"/>
      <c r="J4259" s="88"/>
      <c r="K4259" s="88"/>
    </row>
    <row r="4260" spans="2:11" hidden="1" x14ac:dyDescent="0.2">
      <c r="B4260" s="88"/>
      <c r="C4260" s="88"/>
      <c r="D4260" s="88"/>
      <c r="E4260" s="88"/>
      <c r="F4260" s="88"/>
      <c r="G4260" s="88"/>
      <c r="H4260" s="88"/>
      <c r="I4260" s="88"/>
      <c r="J4260" s="88"/>
      <c r="K4260" s="88"/>
    </row>
    <row r="4261" spans="2:11" hidden="1" x14ac:dyDescent="0.2">
      <c r="B4261" s="88"/>
      <c r="C4261" s="88"/>
      <c r="D4261" s="88"/>
      <c r="E4261" s="88"/>
      <c r="F4261" s="88"/>
      <c r="G4261" s="88"/>
      <c r="H4261" s="88"/>
      <c r="I4261" s="88"/>
      <c r="J4261" s="88"/>
      <c r="K4261" s="88"/>
    </row>
    <row r="4262" spans="2:11" hidden="1" x14ac:dyDescent="0.2">
      <c r="B4262" s="88"/>
      <c r="C4262" s="88"/>
      <c r="D4262" s="88"/>
      <c r="E4262" s="88"/>
      <c r="F4262" s="88"/>
      <c r="G4262" s="88"/>
      <c r="H4262" s="88"/>
      <c r="I4262" s="88"/>
      <c r="J4262" s="88"/>
      <c r="K4262" s="88"/>
    </row>
    <row r="4263" spans="2:11" hidden="1" x14ac:dyDescent="0.2">
      <c r="B4263" s="88"/>
      <c r="C4263" s="88"/>
      <c r="D4263" s="88"/>
      <c r="E4263" s="88"/>
      <c r="F4263" s="88"/>
      <c r="G4263" s="88"/>
      <c r="H4263" s="88"/>
      <c r="I4263" s="88"/>
      <c r="J4263" s="88"/>
      <c r="K4263" s="88"/>
    </row>
    <row r="4264" spans="2:11" hidden="1" x14ac:dyDescent="0.2">
      <c r="B4264" s="88"/>
      <c r="C4264" s="88"/>
      <c r="D4264" s="88"/>
      <c r="E4264" s="88"/>
      <c r="F4264" s="88"/>
      <c r="G4264" s="88"/>
      <c r="H4264" s="88"/>
      <c r="I4264" s="88"/>
      <c r="J4264" s="88"/>
      <c r="K4264" s="88"/>
    </row>
    <row r="4265" spans="2:11" hidden="1" x14ac:dyDescent="0.2">
      <c r="B4265" s="88"/>
      <c r="C4265" s="88"/>
      <c r="D4265" s="88"/>
      <c r="E4265" s="88"/>
      <c r="F4265" s="88"/>
      <c r="G4265" s="88"/>
      <c r="H4265" s="88"/>
      <c r="I4265" s="88"/>
      <c r="J4265" s="88"/>
      <c r="K4265" s="88"/>
    </row>
    <row r="4266" spans="2:11" hidden="1" x14ac:dyDescent="0.2">
      <c r="B4266" s="88"/>
      <c r="C4266" s="88"/>
      <c r="D4266" s="88"/>
      <c r="E4266" s="88"/>
      <c r="F4266" s="88"/>
      <c r="G4266" s="88"/>
      <c r="H4266" s="88"/>
      <c r="I4266" s="88"/>
      <c r="J4266" s="88"/>
      <c r="K4266" s="88"/>
    </row>
    <row r="4267" spans="2:11" hidden="1" x14ac:dyDescent="0.2">
      <c r="B4267" s="88"/>
      <c r="C4267" s="88"/>
      <c r="D4267" s="88"/>
      <c r="E4267" s="88"/>
      <c r="F4267" s="88"/>
      <c r="G4267" s="88"/>
      <c r="H4267" s="88"/>
      <c r="I4267" s="88"/>
      <c r="J4267" s="88"/>
      <c r="K4267" s="88"/>
    </row>
    <row r="4268" spans="2:11" hidden="1" x14ac:dyDescent="0.2">
      <c r="B4268" s="88"/>
      <c r="C4268" s="88"/>
      <c r="D4268" s="88"/>
      <c r="E4268" s="88"/>
      <c r="F4268" s="88"/>
      <c r="G4268" s="88"/>
      <c r="H4268" s="88"/>
      <c r="I4268" s="88"/>
      <c r="J4268" s="88"/>
      <c r="K4268" s="88"/>
    </row>
    <row r="4269" spans="2:11" hidden="1" x14ac:dyDescent="0.2">
      <c r="B4269" s="88"/>
      <c r="C4269" s="88"/>
      <c r="D4269" s="88"/>
      <c r="E4269" s="88"/>
      <c r="F4269" s="88"/>
      <c r="G4269" s="88"/>
      <c r="H4269" s="88"/>
      <c r="I4269" s="88"/>
      <c r="J4269" s="88"/>
      <c r="K4269" s="88"/>
    </row>
    <row r="4270" spans="2:11" hidden="1" x14ac:dyDescent="0.2">
      <c r="B4270" s="88"/>
      <c r="C4270" s="88"/>
      <c r="D4270" s="88"/>
      <c r="E4270" s="88"/>
      <c r="F4270" s="88"/>
      <c r="G4270" s="88"/>
      <c r="H4270" s="88"/>
      <c r="I4270" s="88"/>
      <c r="J4270" s="88"/>
      <c r="K4270" s="88"/>
    </row>
    <row r="4271" spans="2:11" hidden="1" x14ac:dyDescent="0.2">
      <c r="B4271" s="88"/>
      <c r="C4271" s="88"/>
      <c r="D4271" s="88"/>
      <c r="E4271" s="88"/>
      <c r="F4271" s="88"/>
      <c r="G4271" s="88"/>
      <c r="H4271" s="88"/>
      <c r="I4271" s="88"/>
      <c r="J4271" s="88"/>
      <c r="K4271" s="88"/>
    </row>
    <row r="4272" spans="2:11" hidden="1" x14ac:dyDescent="0.2">
      <c r="B4272" s="88"/>
      <c r="C4272" s="88"/>
      <c r="D4272" s="88"/>
      <c r="E4272" s="88"/>
      <c r="F4272" s="88"/>
      <c r="G4272" s="88"/>
      <c r="H4272" s="88"/>
      <c r="I4272" s="88"/>
      <c r="J4272" s="88"/>
      <c r="K4272" s="88"/>
    </row>
    <row r="4273" spans="2:11" hidden="1" x14ac:dyDescent="0.2">
      <c r="B4273" s="88"/>
      <c r="C4273" s="88"/>
      <c r="D4273" s="88"/>
      <c r="E4273" s="88"/>
      <c r="F4273" s="88"/>
      <c r="G4273" s="88"/>
      <c r="H4273" s="88"/>
      <c r="I4273" s="88"/>
      <c r="J4273" s="88"/>
      <c r="K4273" s="88"/>
    </row>
    <row r="4274" spans="2:11" hidden="1" x14ac:dyDescent="0.2">
      <c r="B4274" s="88"/>
      <c r="C4274" s="88"/>
      <c r="D4274" s="88"/>
      <c r="E4274" s="88"/>
      <c r="F4274" s="88"/>
      <c r="G4274" s="88"/>
      <c r="H4274" s="88"/>
      <c r="I4274" s="88"/>
      <c r="J4274" s="88"/>
      <c r="K4274" s="88"/>
    </row>
    <row r="4275" spans="2:11" hidden="1" x14ac:dyDescent="0.2">
      <c r="B4275" s="88"/>
      <c r="C4275" s="88"/>
      <c r="D4275" s="88"/>
      <c r="E4275" s="88"/>
      <c r="F4275" s="88"/>
      <c r="G4275" s="88"/>
      <c r="H4275" s="88"/>
      <c r="I4275" s="88"/>
      <c r="J4275" s="88"/>
      <c r="K4275" s="88"/>
    </row>
    <row r="4276" spans="2:11" hidden="1" x14ac:dyDescent="0.2">
      <c r="B4276" s="88"/>
      <c r="C4276" s="88"/>
      <c r="D4276" s="88"/>
      <c r="E4276" s="88"/>
      <c r="F4276" s="88"/>
      <c r="G4276" s="88"/>
      <c r="H4276" s="88"/>
      <c r="I4276" s="88"/>
      <c r="J4276" s="88"/>
      <c r="K4276" s="88"/>
    </row>
    <row r="4277" spans="2:11" hidden="1" x14ac:dyDescent="0.2">
      <c r="B4277" s="88"/>
      <c r="C4277" s="88"/>
      <c r="D4277" s="88"/>
      <c r="E4277" s="88"/>
      <c r="F4277" s="88"/>
      <c r="G4277" s="88"/>
      <c r="H4277" s="88"/>
      <c r="I4277" s="88"/>
      <c r="J4277" s="88"/>
      <c r="K4277" s="88"/>
    </row>
    <row r="4278" spans="2:11" hidden="1" x14ac:dyDescent="0.2">
      <c r="B4278" s="88"/>
      <c r="C4278" s="88"/>
      <c r="D4278" s="88"/>
      <c r="E4278" s="88"/>
      <c r="F4278" s="88"/>
      <c r="G4278" s="88"/>
      <c r="H4278" s="88"/>
      <c r="I4278" s="88"/>
      <c r="J4278" s="88"/>
      <c r="K4278" s="88"/>
    </row>
    <row r="4279" spans="2:11" hidden="1" x14ac:dyDescent="0.2">
      <c r="B4279" s="88"/>
      <c r="C4279" s="88"/>
      <c r="D4279" s="88"/>
      <c r="E4279" s="88"/>
      <c r="F4279" s="88"/>
      <c r="G4279" s="88"/>
      <c r="H4279" s="88"/>
      <c r="I4279" s="88"/>
      <c r="J4279" s="88"/>
      <c r="K4279" s="88"/>
    </row>
    <row r="4280" spans="2:11" hidden="1" x14ac:dyDescent="0.2">
      <c r="B4280" s="88"/>
      <c r="C4280" s="88"/>
      <c r="D4280" s="88"/>
      <c r="E4280" s="88"/>
      <c r="F4280" s="88"/>
      <c r="G4280" s="88"/>
      <c r="H4280" s="88"/>
      <c r="I4280" s="88"/>
      <c r="J4280" s="88"/>
      <c r="K4280" s="88"/>
    </row>
    <row r="4281" spans="2:11" hidden="1" x14ac:dyDescent="0.2">
      <c r="B4281" s="88"/>
      <c r="C4281" s="88"/>
      <c r="D4281" s="88"/>
      <c r="E4281" s="88"/>
      <c r="F4281" s="88"/>
      <c r="G4281" s="88"/>
      <c r="H4281" s="88"/>
      <c r="I4281" s="88"/>
      <c r="J4281" s="88"/>
      <c r="K4281" s="88"/>
    </row>
    <row r="4282" spans="2:11" hidden="1" x14ac:dyDescent="0.2">
      <c r="B4282" s="88"/>
      <c r="C4282" s="88"/>
      <c r="D4282" s="88"/>
      <c r="E4282" s="88"/>
      <c r="F4282" s="88"/>
      <c r="G4282" s="88"/>
      <c r="H4282" s="88"/>
      <c r="I4282" s="88"/>
      <c r="J4282" s="88"/>
      <c r="K4282" s="88"/>
    </row>
    <row r="4283" spans="2:11" hidden="1" x14ac:dyDescent="0.2">
      <c r="B4283" s="88"/>
      <c r="C4283" s="88"/>
      <c r="D4283" s="88"/>
      <c r="E4283" s="88"/>
      <c r="F4283" s="88"/>
      <c r="G4283" s="88"/>
      <c r="H4283" s="88"/>
      <c r="I4283" s="88"/>
      <c r="J4283" s="88"/>
      <c r="K4283" s="88"/>
    </row>
    <row r="4284" spans="2:11" hidden="1" x14ac:dyDescent="0.2">
      <c r="B4284" s="88"/>
      <c r="C4284" s="88"/>
      <c r="D4284" s="88"/>
      <c r="E4284" s="88"/>
      <c r="F4284" s="88"/>
      <c r="G4284" s="88"/>
      <c r="H4284" s="88"/>
      <c r="I4284" s="88"/>
      <c r="J4284" s="88"/>
      <c r="K4284" s="88"/>
    </row>
    <row r="4285" spans="2:11" hidden="1" x14ac:dyDescent="0.2">
      <c r="B4285" s="88"/>
      <c r="C4285" s="88"/>
      <c r="D4285" s="88"/>
      <c r="E4285" s="88"/>
      <c r="F4285" s="88"/>
      <c r="G4285" s="88"/>
      <c r="H4285" s="88"/>
      <c r="I4285" s="88"/>
      <c r="J4285" s="88"/>
      <c r="K4285" s="88"/>
    </row>
    <row r="4286" spans="2:11" hidden="1" x14ac:dyDescent="0.2">
      <c r="B4286" s="88"/>
      <c r="C4286" s="88"/>
      <c r="D4286" s="88"/>
      <c r="E4286" s="88"/>
      <c r="F4286" s="88"/>
      <c r="G4286" s="88"/>
      <c r="H4286" s="88"/>
      <c r="I4286" s="88"/>
      <c r="J4286" s="88"/>
      <c r="K4286" s="88"/>
    </row>
    <row r="4287" spans="2:11" hidden="1" x14ac:dyDescent="0.2">
      <c r="B4287" s="88"/>
      <c r="C4287" s="88"/>
      <c r="D4287" s="88"/>
      <c r="E4287" s="88"/>
      <c r="F4287" s="88"/>
      <c r="G4287" s="88"/>
      <c r="H4287" s="88"/>
      <c r="I4287" s="88"/>
      <c r="J4287" s="88"/>
      <c r="K4287" s="88"/>
    </row>
    <row r="4288" spans="2:11" hidden="1" x14ac:dyDescent="0.2">
      <c r="B4288" s="88"/>
      <c r="C4288" s="88"/>
      <c r="D4288" s="88"/>
      <c r="E4288" s="88"/>
      <c r="F4288" s="88"/>
      <c r="G4288" s="88"/>
      <c r="H4288" s="88"/>
      <c r="I4288" s="88"/>
      <c r="J4288" s="88"/>
      <c r="K4288" s="88"/>
    </row>
    <row r="4289" spans="2:11" hidden="1" x14ac:dyDescent="0.2">
      <c r="B4289" s="88"/>
      <c r="C4289" s="88"/>
      <c r="D4289" s="88"/>
      <c r="E4289" s="88"/>
      <c r="F4289" s="88"/>
      <c r="G4289" s="88"/>
      <c r="H4289" s="88"/>
      <c r="I4289" s="88"/>
      <c r="J4289" s="88"/>
      <c r="K4289" s="88"/>
    </row>
    <row r="4290" spans="2:11" hidden="1" x14ac:dyDescent="0.2">
      <c r="B4290" s="88"/>
      <c r="C4290" s="88"/>
      <c r="D4290" s="88"/>
      <c r="E4290" s="88"/>
      <c r="F4290" s="88"/>
      <c r="G4290" s="88"/>
      <c r="H4290" s="88"/>
      <c r="I4290" s="88"/>
      <c r="J4290" s="88"/>
      <c r="K4290" s="88"/>
    </row>
    <row r="4291" spans="2:11" hidden="1" x14ac:dyDescent="0.2">
      <c r="B4291" s="88"/>
      <c r="C4291" s="88"/>
      <c r="D4291" s="88"/>
      <c r="E4291" s="88"/>
      <c r="F4291" s="88"/>
      <c r="G4291" s="88"/>
      <c r="H4291" s="88"/>
      <c r="I4291" s="88"/>
      <c r="J4291" s="88"/>
      <c r="K4291" s="88"/>
    </row>
    <row r="4292" spans="2:11" hidden="1" x14ac:dyDescent="0.2">
      <c r="B4292" s="88"/>
      <c r="C4292" s="88"/>
      <c r="D4292" s="88"/>
      <c r="E4292" s="88"/>
      <c r="F4292" s="88"/>
      <c r="G4292" s="88"/>
      <c r="H4292" s="88"/>
      <c r="I4292" s="88"/>
      <c r="J4292" s="88"/>
      <c r="K4292" s="88"/>
    </row>
    <row r="4293" spans="2:11" hidden="1" x14ac:dyDescent="0.2">
      <c r="B4293" s="88"/>
      <c r="C4293" s="88"/>
      <c r="D4293" s="88"/>
      <c r="E4293" s="88"/>
      <c r="F4293" s="88"/>
      <c r="G4293" s="88"/>
      <c r="H4293" s="88"/>
      <c r="I4293" s="88"/>
      <c r="J4293" s="88"/>
      <c r="K4293" s="88"/>
    </row>
    <row r="4294" spans="2:11" hidden="1" x14ac:dyDescent="0.2">
      <c r="B4294" s="88"/>
      <c r="C4294" s="88"/>
      <c r="D4294" s="88"/>
      <c r="E4294" s="88"/>
      <c r="F4294" s="88"/>
      <c r="G4294" s="88"/>
      <c r="H4294" s="88"/>
      <c r="I4294" s="88"/>
      <c r="J4294" s="88"/>
      <c r="K4294" s="88"/>
    </row>
    <row r="4295" spans="2:11" hidden="1" x14ac:dyDescent="0.2">
      <c r="B4295" s="88"/>
      <c r="C4295" s="88"/>
      <c r="D4295" s="88"/>
      <c r="E4295" s="88"/>
      <c r="F4295" s="88"/>
      <c r="G4295" s="88"/>
      <c r="H4295" s="88"/>
      <c r="I4295" s="88"/>
      <c r="J4295" s="88"/>
      <c r="K4295" s="88"/>
    </row>
    <row r="4296" spans="2:11" hidden="1" x14ac:dyDescent="0.2">
      <c r="B4296" s="88"/>
      <c r="C4296" s="88"/>
      <c r="D4296" s="88"/>
      <c r="E4296" s="88"/>
      <c r="F4296" s="88"/>
      <c r="G4296" s="88"/>
      <c r="H4296" s="88"/>
      <c r="I4296" s="88"/>
      <c r="J4296" s="88"/>
      <c r="K4296" s="88"/>
    </row>
    <row r="4297" spans="2:11" hidden="1" x14ac:dyDescent="0.2">
      <c r="B4297" s="88"/>
      <c r="C4297" s="88"/>
      <c r="D4297" s="88"/>
      <c r="E4297" s="88"/>
      <c r="F4297" s="88"/>
      <c r="G4297" s="88"/>
      <c r="H4297" s="88"/>
      <c r="I4297" s="88"/>
      <c r="J4297" s="88"/>
      <c r="K4297" s="88"/>
    </row>
    <row r="4298" spans="2:11" hidden="1" x14ac:dyDescent="0.2">
      <c r="B4298" s="88"/>
      <c r="C4298" s="88"/>
      <c r="D4298" s="88"/>
      <c r="E4298" s="88"/>
      <c r="F4298" s="88"/>
      <c r="G4298" s="88"/>
      <c r="H4298" s="88"/>
      <c r="I4298" s="88"/>
      <c r="J4298" s="88"/>
      <c r="K4298" s="88"/>
    </row>
    <row r="4299" spans="2:11" hidden="1" x14ac:dyDescent="0.2">
      <c r="B4299" s="88"/>
      <c r="C4299" s="88"/>
      <c r="D4299" s="88"/>
      <c r="E4299" s="88"/>
      <c r="F4299" s="88"/>
      <c r="G4299" s="88"/>
      <c r="H4299" s="88"/>
      <c r="I4299" s="88"/>
      <c r="J4299" s="88"/>
      <c r="K4299" s="88"/>
    </row>
    <row r="4300" spans="2:11" hidden="1" x14ac:dyDescent="0.2">
      <c r="B4300" s="88"/>
      <c r="C4300" s="88"/>
      <c r="D4300" s="88"/>
      <c r="E4300" s="88"/>
      <c r="F4300" s="88"/>
      <c r="G4300" s="88"/>
      <c r="H4300" s="88"/>
      <c r="I4300" s="88"/>
      <c r="J4300" s="88"/>
      <c r="K4300" s="88"/>
    </row>
    <row r="4301" spans="2:11" hidden="1" x14ac:dyDescent="0.2">
      <c r="B4301" s="88"/>
      <c r="C4301" s="88"/>
      <c r="D4301" s="88"/>
      <c r="E4301" s="88"/>
      <c r="F4301" s="88"/>
      <c r="G4301" s="88"/>
      <c r="H4301" s="88"/>
      <c r="I4301" s="88"/>
      <c r="J4301" s="88"/>
      <c r="K4301" s="88"/>
    </row>
    <row r="4302" spans="2:11" hidden="1" x14ac:dyDescent="0.2">
      <c r="B4302" s="88"/>
      <c r="C4302" s="88"/>
      <c r="D4302" s="88"/>
      <c r="E4302" s="88"/>
      <c r="F4302" s="88"/>
      <c r="G4302" s="88"/>
      <c r="H4302" s="88"/>
      <c r="I4302" s="88"/>
      <c r="J4302" s="88"/>
      <c r="K4302" s="88"/>
    </row>
    <row r="4303" spans="2:11" hidden="1" x14ac:dyDescent="0.2">
      <c r="B4303" s="88"/>
      <c r="C4303" s="88"/>
      <c r="D4303" s="88"/>
      <c r="E4303" s="88"/>
      <c r="F4303" s="88"/>
      <c r="G4303" s="88"/>
      <c r="H4303" s="88"/>
      <c r="I4303" s="88"/>
      <c r="J4303" s="88"/>
      <c r="K4303" s="88"/>
    </row>
    <row r="4304" spans="2:11" hidden="1" x14ac:dyDescent="0.2">
      <c r="B4304" s="88"/>
      <c r="C4304" s="88"/>
      <c r="D4304" s="88"/>
      <c r="E4304" s="88"/>
      <c r="F4304" s="88"/>
      <c r="G4304" s="88"/>
      <c r="H4304" s="88"/>
      <c r="I4304" s="88"/>
      <c r="J4304" s="88"/>
      <c r="K4304" s="88"/>
    </row>
    <row r="4305" spans="2:11" hidden="1" x14ac:dyDescent="0.2">
      <c r="B4305" s="88"/>
      <c r="C4305" s="88"/>
      <c r="D4305" s="88"/>
      <c r="E4305" s="88"/>
      <c r="F4305" s="88"/>
      <c r="G4305" s="88"/>
      <c r="H4305" s="88"/>
      <c r="I4305" s="88"/>
      <c r="J4305" s="88"/>
      <c r="K4305" s="88"/>
    </row>
    <row r="4306" spans="2:11" hidden="1" x14ac:dyDescent="0.2">
      <c r="B4306" s="88"/>
      <c r="C4306" s="88"/>
      <c r="D4306" s="88"/>
      <c r="E4306" s="88"/>
      <c r="F4306" s="88"/>
      <c r="G4306" s="88"/>
      <c r="H4306" s="88"/>
      <c r="I4306" s="88"/>
      <c r="J4306" s="88"/>
      <c r="K4306" s="88"/>
    </row>
    <row r="4307" spans="2:11" hidden="1" x14ac:dyDescent="0.2">
      <c r="B4307" s="88"/>
      <c r="C4307" s="88"/>
      <c r="D4307" s="88"/>
      <c r="E4307" s="88"/>
      <c r="F4307" s="88"/>
      <c r="G4307" s="88"/>
      <c r="H4307" s="88"/>
      <c r="I4307" s="88"/>
      <c r="J4307" s="88"/>
      <c r="K4307" s="88"/>
    </row>
    <row r="4308" spans="2:11" hidden="1" x14ac:dyDescent="0.2">
      <c r="B4308" s="88"/>
      <c r="C4308" s="88"/>
      <c r="D4308" s="88"/>
      <c r="E4308" s="88"/>
      <c r="F4308" s="88"/>
      <c r="G4308" s="88"/>
      <c r="H4308" s="88"/>
      <c r="I4308" s="88"/>
      <c r="J4308" s="88"/>
      <c r="K4308" s="88"/>
    </row>
    <row r="4309" spans="2:11" hidden="1" x14ac:dyDescent="0.2">
      <c r="B4309" s="88"/>
      <c r="C4309" s="88"/>
      <c r="D4309" s="88"/>
      <c r="E4309" s="88"/>
      <c r="F4309" s="88"/>
      <c r="G4309" s="88"/>
      <c r="H4309" s="88"/>
      <c r="I4309" s="88"/>
      <c r="J4309" s="88"/>
      <c r="K4309" s="88"/>
    </row>
    <row r="4310" spans="2:11" hidden="1" x14ac:dyDescent="0.2">
      <c r="B4310" s="88"/>
      <c r="C4310" s="88"/>
      <c r="D4310" s="88"/>
      <c r="E4310" s="88"/>
      <c r="F4310" s="88"/>
      <c r="G4310" s="88"/>
      <c r="H4310" s="88"/>
      <c r="I4310" s="88"/>
      <c r="J4310" s="88"/>
      <c r="K4310" s="88"/>
    </row>
    <row r="4311" spans="2:11" hidden="1" x14ac:dyDescent="0.2">
      <c r="B4311" s="88"/>
      <c r="C4311" s="88"/>
      <c r="D4311" s="88"/>
      <c r="E4311" s="88"/>
      <c r="F4311" s="88"/>
      <c r="G4311" s="88"/>
      <c r="H4311" s="88"/>
      <c r="I4311" s="88"/>
      <c r="J4311" s="88"/>
      <c r="K4311" s="88"/>
    </row>
    <row r="4312" spans="2:11" hidden="1" x14ac:dyDescent="0.2">
      <c r="B4312" s="88"/>
      <c r="C4312" s="88"/>
      <c r="D4312" s="88"/>
      <c r="E4312" s="88"/>
      <c r="F4312" s="88"/>
      <c r="G4312" s="88"/>
      <c r="H4312" s="88"/>
      <c r="I4312" s="88"/>
      <c r="J4312" s="88"/>
      <c r="K4312" s="88"/>
    </row>
    <row r="4313" spans="2:11" hidden="1" x14ac:dyDescent="0.2">
      <c r="B4313" s="88"/>
      <c r="C4313" s="88"/>
      <c r="D4313" s="88"/>
      <c r="E4313" s="88"/>
      <c r="F4313" s="88"/>
      <c r="G4313" s="88"/>
      <c r="H4313" s="88"/>
      <c r="I4313" s="88"/>
      <c r="J4313" s="88"/>
      <c r="K4313" s="88"/>
    </row>
    <row r="4314" spans="2:11" hidden="1" x14ac:dyDescent="0.2">
      <c r="B4314" s="88"/>
      <c r="C4314" s="88"/>
      <c r="D4314" s="88"/>
      <c r="E4314" s="88"/>
      <c r="F4314" s="88"/>
      <c r="G4314" s="88"/>
      <c r="H4314" s="88"/>
      <c r="I4314" s="88"/>
      <c r="J4314" s="88"/>
      <c r="K4314" s="88"/>
    </row>
    <row r="4315" spans="2:11" hidden="1" x14ac:dyDescent="0.2">
      <c r="B4315" s="88"/>
      <c r="C4315" s="88"/>
      <c r="D4315" s="88"/>
      <c r="E4315" s="88"/>
      <c r="F4315" s="88"/>
      <c r="G4315" s="88"/>
      <c r="H4315" s="88"/>
      <c r="I4315" s="88"/>
      <c r="J4315" s="88"/>
      <c r="K4315" s="88"/>
    </row>
    <row r="4316" spans="2:11" hidden="1" x14ac:dyDescent="0.2">
      <c r="B4316" s="88"/>
      <c r="C4316" s="88"/>
      <c r="D4316" s="88"/>
      <c r="E4316" s="88"/>
      <c r="F4316" s="88"/>
      <c r="G4316" s="88"/>
      <c r="H4316" s="88"/>
      <c r="I4316" s="88"/>
      <c r="J4316" s="88"/>
      <c r="K4316" s="88"/>
    </row>
    <row r="4317" spans="2:11" hidden="1" x14ac:dyDescent="0.2">
      <c r="B4317" s="88"/>
      <c r="C4317" s="88"/>
      <c r="D4317" s="88"/>
      <c r="E4317" s="88"/>
      <c r="F4317" s="88"/>
      <c r="G4317" s="88"/>
      <c r="H4317" s="88"/>
      <c r="I4317" s="88"/>
      <c r="J4317" s="88"/>
      <c r="K4317" s="88"/>
    </row>
    <row r="4318" spans="2:11" hidden="1" x14ac:dyDescent="0.2">
      <c r="B4318" s="88"/>
      <c r="C4318" s="88"/>
      <c r="D4318" s="88"/>
      <c r="E4318" s="88"/>
      <c r="F4318" s="88"/>
      <c r="G4318" s="88"/>
      <c r="H4318" s="88"/>
      <c r="I4318" s="88"/>
      <c r="J4318" s="88"/>
      <c r="K4318" s="88"/>
    </row>
    <row r="4319" spans="2:11" hidden="1" x14ac:dyDescent="0.2">
      <c r="B4319" s="88"/>
      <c r="C4319" s="88"/>
      <c r="D4319" s="88"/>
      <c r="E4319" s="88"/>
      <c r="F4319" s="88"/>
      <c r="G4319" s="88"/>
      <c r="H4319" s="88"/>
      <c r="I4319" s="88"/>
      <c r="J4319" s="88"/>
      <c r="K4319" s="88"/>
    </row>
    <row r="4320" spans="2:11" hidden="1" x14ac:dyDescent="0.2">
      <c r="B4320" s="88"/>
      <c r="C4320" s="88"/>
      <c r="D4320" s="88"/>
      <c r="E4320" s="88"/>
      <c r="F4320" s="88"/>
      <c r="G4320" s="88"/>
      <c r="H4320" s="88"/>
      <c r="I4320" s="88"/>
      <c r="J4320" s="88"/>
      <c r="K4320" s="88"/>
    </row>
    <row r="4321" spans="2:11" hidden="1" x14ac:dyDescent="0.2">
      <c r="B4321" s="88"/>
      <c r="C4321" s="88"/>
      <c r="D4321" s="88"/>
      <c r="E4321" s="88"/>
      <c r="F4321" s="88"/>
      <c r="G4321" s="88"/>
      <c r="H4321" s="88"/>
      <c r="I4321" s="88"/>
      <c r="J4321" s="88"/>
      <c r="K4321" s="88"/>
    </row>
    <row r="4322" spans="2:11" hidden="1" x14ac:dyDescent="0.2">
      <c r="B4322" s="88"/>
      <c r="C4322" s="88"/>
      <c r="D4322" s="88"/>
      <c r="E4322" s="88"/>
      <c r="F4322" s="88"/>
      <c r="G4322" s="88"/>
      <c r="H4322" s="88"/>
      <c r="I4322" s="88"/>
      <c r="J4322" s="88"/>
      <c r="K4322" s="88"/>
    </row>
    <row r="4323" spans="2:11" hidden="1" x14ac:dyDescent="0.2">
      <c r="B4323" s="88"/>
      <c r="C4323" s="88"/>
      <c r="D4323" s="88"/>
      <c r="E4323" s="88"/>
      <c r="F4323" s="88"/>
      <c r="G4323" s="88"/>
      <c r="H4323" s="88"/>
      <c r="I4323" s="88"/>
      <c r="J4323" s="88"/>
      <c r="K4323" s="88"/>
    </row>
    <row r="4324" spans="2:11" hidden="1" x14ac:dyDescent="0.2">
      <c r="B4324" s="88"/>
      <c r="C4324" s="88"/>
      <c r="D4324" s="88"/>
      <c r="E4324" s="88"/>
      <c r="F4324" s="88"/>
      <c r="G4324" s="88"/>
      <c r="H4324" s="88"/>
      <c r="I4324" s="88"/>
      <c r="J4324" s="88"/>
      <c r="K4324" s="88"/>
    </row>
    <row r="4325" spans="2:11" hidden="1" x14ac:dyDescent="0.2">
      <c r="B4325" s="88"/>
      <c r="C4325" s="88"/>
      <c r="D4325" s="88"/>
      <c r="E4325" s="88"/>
      <c r="F4325" s="88"/>
      <c r="G4325" s="88"/>
      <c r="H4325" s="88"/>
      <c r="I4325" s="88"/>
      <c r="J4325" s="88"/>
      <c r="K4325" s="88"/>
    </row>
    <row r="4326" spans="2:11" hidden="1" x14ac:dyDescent="0.2">
      <c r="B4326" s="88"/>
      <c r="C4326" s="88"/>
      <c r="D4326" s="88"/>
      <c r="E4326" s="88"/>
      <c r="F4326" s="88"/>
      <c r="G4326" s="88"/>
      <c r="H4326" s="88"/>
      <c r="I4326" s="88"/>
      <c r="J4326" s="88"/>
      <c r="K4326" s="88"/>
    </row>
    <row r="4327" spans="2:11" hidden="1" x14ac:dyDescent="0.2">
      <c r="B4327" s="88"/>
      <c r="C4327" s="88"/>
      <c r="D4327" s="88"/>
      <c r="E4327" s="88"/>
      <c r="F4327" s="88"/>
      <c r="G4327" s="88"/>
      <c r="H4327" s="88"/>
      <c r="I4327" s="88"/>
      <c r="J4327" s="88"/>
      <c r="K4327" s="88"/>
    </row>
    <row r="4328" spans="2:11" hidden="1" x14ac:dyDescent="0.2">
      <c r="B4328" s="88"/>
      <c r="C4328" s="88"/>
      <c r="D4328" s="88"/>
      <c r="E4328" s="88"/>
      <c r="F4328" s="88"/>
      <c r="G4328" s="88"/>
      <c r="H4328" s="88"/>
      <c r="I4328" s="88"/>
      <c r="J4328" s="88"/>
      <c r="K4328" s="88"/>
    </row>
    <row r="4329" spans="2:11" hidden="1" x14ac:dyDescent="0.2">
      <c r="B4329" s="88"/>
      <c r="C4329" s="88"/>
      <c r="D4329" s="88"/>
      <c r="E4329" s="88"/>
      <c r="F4329" s="88"/>
      <c r="G4329" s="88"/>
      <c r="H4329" s="88"/>
      <c r="I4329" s="88"/>
      <c r="J4329" s="88"/>
      <c r="K4329" s="88"/>
    </row>
    <row r="4330" spans="2:11" hidden="1" x14ac:dyDescent="0.2">
      <c r="B4330" s="88"/>
      <c r="C4330" s="88"/>
      <c r="D4330" s="88"/>
      <c r="E4330" s="88"/>
      <c r="F4330" s="88"/>
      <c r="G4330" s="88"/>
      <c r="H4330" s="88"/>
      <c r="I4330" s="88"/>
      <c r="J4330" s="88"/>
      <c r="K4330" s="88"/>
    </row>
    <row r="4331" spans="2:11" hidden="1" x14ac:dyDescent="0.2">
      <c r="B4331" s="88"/>
      <c r="C4331" s="88"/>
      <c r="D4331" s="88"/>
      <c r="E4331" s="88"/>
      <c r="F4331" s="88"/>
      <c r="G4331" s="88"/>
      <c r="H4331" s="88"/>
      <c r="I4331" s="88"/>
      <c r="J4331" s="88"/>
      <c r="K4331" s="88"/>
    </row>
    <row r="4332" spans="2:11" hidden="1" x14ac:dyDescent="0.2">
      <c r="B4332" s="88"/>
      <c r="C4332" s="88"/>
      <c r="D4332" s="88"/>
      <c r="E4332" s="88"/>
      <c r="F4332" s="88"/>
      <c r="G4332" s="88"/>
      <c r="H4332" s="88"/>
      <c r="I4332" s="88"/>
      <c r="J4332" s="88"/>
      <c r="K4332" s="88"/>
    </row>
    <row r="4333" spans="2:11" hidden="1" x14ac:dyDescent="0.2">
      <c r="B4333" s="88"/>
      <c r="C4333" s="88"/>
      <c r="D4333" s="88"/>
      <c r="E4333" s="88"/>
      <c r="F4333" s="88"/>
      <c r="G4333" s="88"/>
      <c r="H4333" s="88"/>
      <c r="I4333" s="88"/>
      <c r="J4333" s="88"/>
      <c r="K4333" s="88"/>
    </row>
    <row r="4334" spans="2:11" hidden="1" x14ac:dyDescent="0.2">
      <c r="B4334" s="88"/>
      <c r="C4334" s="88"/>
      <c r="D4334" s="88"/>
      <c r="E4334" s="88"/>
      <c r="F4334" s="88"/>
      <c r="G4334" s="88"/>
      <c r="H4334" s="88"/>
      <c r="I4334" s="88"/>
      <c r="J4334" s="88"/>
      <c r="K4334" s="88"/>
    </row>
    <row r="4335" spans="2:11" hidden="1" x14ac:dyDescent="0.2">
      <c r="B4335" s="88"/>
      <c r="C4335" s="88"/>
      <c r="D4335" s="88"/>
      <c r="E4335" s="88"/>
      <c r="F4335" s="88"/>
      <c r="G4335" s="88"/>
      <c r="H4335" s="88"/>
      <c r="I4335" s="88"/>
      <c r="J4335" s="88"/>
      <c r="K4335" s="88"/>
    </row>
    <row r="4336" spans="2:11" hidden="1" x14ac:dyDescent="0.2">
      <c r="B4336" s="88"/>
      <c r="C4336" s="88"/>
      <c r="D4336" s="88"/>
      <c r="E4336" s="88"/>
      <c r="F4336" s="88"/>
      <c r="G4336" s="88"/>
      <c r="H4336" s="88"/>
      <c r="I4336" s="88"/>
      <c r="J4336" s="88"/>
      <c r="K4336" s="88"/>
    </row>
    <row r="4337" spans="2:11" hidden="1" x14ac:dyDescent="0.2">
      <c r="B4337" s="88"/>
      <c r="C4337" s="88"/>
      <c r="D4337" s="88"/>
      <c r="E4337" s="88"/>
      <c r="F4337" s="88"/>
      <c r="G4337" s="88"/>
      <c r="H4337" s="88"/>
      <c r="I4337" s="88"/>
      <c r="J4337" s="88"/>
      <c r="K4337" s="88"/>
    </row>
    <row r="4338" spans="2:11" hidden="1" x14ac:dyDescent="0.2">
      <c r="B4338" s="88"/>
      <c r="C4338" s="88"/>
      <c r="D4338" s="88"/>
      <c r="E4338" s="88"/>
      <c r="F4338" s="88"/>
      <c r="G4338" s="88"/>
      <c r="H4338" s="88"/>
      <c r="I4338" s="88"/>
      <c r="J4338" s="88"/>
      <c r="K4338" s="88"/>
    </row>
    <row r="4339" spans="2:11" hidden="1" x14ac:dyDescent="0.2">
      <c r="B4339" s="88"/>
      <c r="C4339" s="88"/>
      <c r="D4339" s="88"/>
      <c r="E4339" s="88"/>
      <c r="F4339" s="88"/>
      <c r="G4339" s="88"/>
      <c r="H4339" s="88"/>
      <c r="I4339" s="88"/>
      <c r="J4339" s="88"/>
      <c r="K4339" s="88"/>
    </row>
    <row r="4340" spans="2:11" hidden="1" x14ac:dyDescent="0.2">
      <c r="B4340" s="88"/>
      <c r="C4340" s="88"/>
      <c r="D4340" s="88"/>
      <c r="E4340" s="88"/>
      <c r="F4340" s="88"/>
      <c r="G4340" s="88"/>
      <c r="H4340" s="88"/>
      <c r="I4340" s="88"/>
      <c r="J4340" s="88"/>
      <c r="K4340" s="88"/>
    </row>
    <row r="4341" spans="2:11" hidden="1" x14ac:dyDescent="0.2">
      <c r="B4341" s="88"/>
      <c r="C4341" s="88"/>
      <c r="D4341" s="88"/>
      <c r="E4341" s="88"/>
      <c r="F4341" s="88"/>
      <c r="G4341" s="88"/>
      <c r="H4341" s="88"/>
      <c r="I4341" s="88"/>
      <c r="J4341" s="88"/>
      <c r="K4341" s="88"/>
    </row>
    <row r="4342" spans="2:11" hidden="1" x14ac:dyDescent="0.2">
      <c r="B4342" s="88"/>
      <c r="C4342" s="88"/>
      <c r="D4342" s="88"/>
      <c r="E4342" s="88"/>
      <c r="F4342" s="88"/>
      <c r="G4342" s="88"/>
      <c r="H4342" s="88"/>
      <c r="I4342" s="88"/>
      <c r="J4342" s="88"/>
      <c r="K4342" s="88"/>
    </row>
    <row r="4343" spans="2:11" hidden="1" x14ac:dyDescent="0.2">
      <c r="B4343" s="88"/>
      <c r="C4343" s="88"/>
      <c r="D4343" s="88"/>
      <c r="E4343" s="88"/>
      <c r="F4343" s="88"/>
      <c r="G4343" s="88"/>
      <c r="H4343" s="88"/>
      <c r="I4343" s="88"/>
      <c r="J4343" s="88"/>
      <c r="K4343" s="88"/>
    </row>
    <row r="4344" spans="2:11" hidden="1" x14ac:dyDescent="0.2">
      <c r="B4344" s="88"/>
      <c r="C4344" s="88"/>
      <c r="D4344" s="88"/>
      <c r="E4344" s="88"/>
      <c r="F4344" s="88"/>
      <c r="G4344" s="88"/>
      <c r="H4344" s="88"/>
      <c r="I4344" s="88"/>
      <c r="J4344" s="88"/>
      <c r="K4344" s="88"/>
    </row>
    <row r="4345" spans="2:11" hidden="1" x14ac:dyDescent="0.2">
      <c r="B4345" s="88"/>
      <c r="C4345" s="88"/>
      <c r="D4345" s="88"/>
      <c r="E4345" s="88"/>
      <c r="F4345" s="88"/>
      <c r="G4345" s="88"/>
      <c r="H4345" s="88"/>
      <c r="I4345" s="88"/>
      <c r="J4345" s="88"/>
      <c r="K4345" s="88"/>
    </row>
    <row r="4346" spans="2:11" hidden="1" x14ac:dyDescent="0.2">
      <c r="B4346" s="88"/>
      <c r="C4346" s="88"/>
      <c r="D4346" s="88"/>
      <c r="E4346" s="88"/>
      <c r="F4346" s="88"/>
      <c r="G4346" s="88"/>
      <c r="H4346" s="88"/>
      <c r="I4346" s="88"/>
      <c r="J4346" s="88"/>
      <c r="K4346" s="88"/>
    </row>
    <row r="4347" spans="2:11" hidden="1" x14ac:dyDescent="0.2">
      <c r="B4347" s="88"/>
      <c r="C4347" s="88"/>
      <c r="D4347" s="88"/>
      <c r="E4347" s="88"/>
      <c r="F4347" s="88"/>
      <c r="G4347" s="88"/>
      <c r="H4347" s="88"/>
      <c r="I4347" s="88"/>
      <c r="J4347" s="88"/>
      <c r="K4347" s="88"/>
    </row>
    <row r="4348" spans="2:11" hidden="1" x14ac:dyDescent="0.2">
      <c r="B4348" s="88"/>
      <c r="C4348" s="88"/>
      <c r="D4348" s="88"/>
      <c r="E4348" s="88"/>
      <c r="F4348" s="88"/>
      <c r="G4348" s="88"/>
      <c r="H4348" s="88"/>
      <c r="I4348" s="88"/>
      <c r="J4348" s="88"/>
      <c r="K4348" s="88"/>
    </row>
    <row r="4349" spans="2:11" hidden="1" x14ac:dyDescent="0.2">
      <c r="B4349" s="88"/>
      <c r="C4349" s="88"/>
      <c r="D4349" s="88"/>
      <c r="E4349" s="88"/>
      <c r="F4349" s="88"/>
      <c r="G4349" s="88"/>
      <c r="H4349" s="88"/>
      <c r="I4349" s="88"/>
      <c r="J4349" s="88"/>
      <c r="K4349" s="88"/>
    </row>
    <row r="4350" spans="2:11" hidden="1" x14ac:dyDescent="0.2">
      <c r="B4350" s="88"/>
      <c r="C4350" s="88"/>
      <c r="D4350" s="88"/>
      <c r="E4350" s="88"/>
      <c r="F4350" s="88"/>
      <c r="G4350" s="88"/>
      <c r="H4350" s="88"/>
      <c r="I4350" s="88"/>
      <c r="J4350" s="88"/>
      <c r="K4350" s="88"/>
    </row>
    <row r="4351" spans="2:11" hidden="1" x14ac:dyDescent="0.2">
      <c r="B4351" s="88"/>
      <c r="C4351" s="88"/>
      <c r="D4351" s="88"/>
      <c r="E4351" s="88"/>
      <c r="F4351" s="88"/>
      <c r="G4351" s="88"/>
      <c r="H4351" s="88"/>
      <c r="I4351" s="88"/>
      <c r="J4351" s="88"/>
      <c r="K4351" s="88"/>
    </row>
    <row r="4352" spans="2:11" hidden="1" x14ac:dyDescent="0.2">
      <c r="B4352" s="88"/>
      <c r="C4352" s="88"/>
      <c r="D4352" s="88"/>
      <c r="E4352" s="88"/>
      <c r="F4352" s="88"/>
      <c r="G4352" s="88"/>
      <c r="H4352" s="88"/>
      <c r="I4352" s="88"/>
      <c r="J4352" s="88"/>
      <c r="K4352" s="88"/>
    </row>
    <row r="4353" spans="2:11" hidden="1" x14ac:dyDescent="0.2">
      <c r="B4353" s="88"/>
      <c r="C4353" s="88"/>
      <c r="D4353" s="88"/>
      <c r="E4353" s="88"/>
      <c r="F4353" s="88"/>
      <c r="G4353" s="88"/>
      <c r="H4353" s="88"/>
      <c r="I4353" s="88"/>
      <c r="J4353" s="88"/>
      <c r="K4353" s="88"/>
    </row>
    <row r="4354" spans="2:11" hidden="1" x14ac:dyDescent="0.2">
      <c r="B4354" s="88"/>
      <c r="C4354" s="88"/>
      <c r="D4354" s="88"/>
      <c r="E4354" s="88"/>
      <c r="F4354" s="88"/>
      <c r="G4354" s="88"/>
      <c r="H4354" s="88"/>
      <c r="I4354" s="88"/>
      <c r="J4354" s="88"/>
      <c r="K4354" s="88"/>
    </row>
    <row r="4355" spans="2:11" hidden="1" x14ac:dyDescent="0.2">
      <c r="B4355" s="88"/>
      <c r="C4355" s="88"/>
      <c r="D4355" s="88"/>
      <c r="E4355" s="88"/>
      <c r="F4355" s="88"/>
      <c r="G4355" s="88"/>
      <c r="H4355" s="88"/>
      <c r="I4355" s="88"/>
      <c r="J4355" s="88"/>
      <c r="K4355" s="88"/>
    </row>
    <row r="4356" spans="2:11" hidden="1" x14ac:dyDescent="0.2">
      <c r="B4356" s="88"/>
      <c r="C4356" s="88"/>
      <c r="D4356" s="88"/>
      <c r="E4356" s="88"/>
      <c r="F4356" s="88"/>
      <c r="G4356" s="88"/>
      <c r="H4356" s="88"/>
      <c r="I4356" s="88"/>
      <c r="J4356" s="88"/>
      <c r="K4356" s="88"/>
    </row>
    <row r="4357" spans="2:11" hidden="1" x14ac:dyDescent="0.2">
      <c r="B4357" s="88"/>
      <c r="C4357" s="88"/>
      <c r="D4357" s="88"/>
      <c r="E4357" s="88"/>
      <c r="F4357" s="88"/>
      <c r="G4357" s="88"/>
      <c r="H4357" s="88"/>
      <c r="I4357" s="88"/>
      <c r="J4357" s="88"/>
      <c r="K4357" s="88"/>
    </row>
    <row r="4358" spans="2:11" hidden="1" x14ac:dyDescent="0.2">
      <c r="B4358" s="88"/>
      <c r="C4358" s="88"/>
      <c r="D4358" s="88"/>
      <c r="E4358" s="88"/>
      <c r="F4358" s="88"/>
      <c r="G4358" s="88"/>
      <c r="H4358" s="88"/>
      <c r="I4358" s="88"/>
      <c r="J4358" s="88"/>
      <c r="K4358" s="88"/>
    </row>
    <row r="4359" spans="2:11" hidden="1" x14ac:dyDescent="0.2">
      <c r="B4359" s="88"/>
      <c r="C4359" s="88"/>
      <c r="D4359" s="88"/>
      <c r="E4359" s="88"/>
      <c r="F4359" s="88"/>
      <c r="G4359" s="88"/>
      <c r="H4359" s="88"/>
      <c r="I4359" s="88"/>
      <c r="J4359" s="88"/>
      <c r="K4359" s="88"/>
    </row>
    <row r="4360" spans="2:11" hidden="1" x14ac:dyDescent="0.2">
      <c r="B4360" s="88"/>
      <c r="C4360" s="88"/>
      <c r="D4360" s="88"/>
      <c r="E4360" s="88"/>
      <c r="F4360" s="88"/>
      <c r="G4360" s="88"/>
      <c r="H4360" s="88"/>
      <c r="I4360" s="88"/>
      <c r="J4360" s="88"/>
      <c r="K4360" s="88"/>
    </row>
    <row r="4361" spans="2:11" hidden="1" x14ac:dyDescent="0.2">
      <c r="B4361" s="88"/>
      <c r="C4361" s="88"/>
      <c r="D4361" s="88"/>
      <c r="E4361" s="88"/>
      <c r="F4361" s="88"/>
      <c r="G4361" s="88"/>
      <c r="H4361" s="88"/>
      <c r="I4361" s="88"/>
      <c r="J4361" s="88"/>
      <c r="K4361" s="88"/>
    </row>
    <row r="4362" spans="2:11" hidden="1" x14ac:dyDescent="0.2">
      <c r="B4362" s="88"/>
      <c r="C4362" s="88"/>
      <c r="D4362" s="88"/>
      <c r="E4362" s="88"/>
      <c r="F4362" s="88"/>
      <c r="G4362" s="88"/>
      <c r="H4362" s="88"/>
      <c r="I4362" s="88"/>
      <c r="J4362" s="88"/>
      <c r="K4362" s="88"/>
    </row>
    <row r="4363" spans="2:11" hidden="1" x14ac:dyDescent="0.2">
      <c r="B4363" s="88"/>
      <c r="C4363" s="88"/>
      <c r="D4363" s="88"/>
      <c r="E4363" s="88"/>
      <c r="F4363" s="88"/>
      <c r="G4363" s="88"/>
      <c r="H4363" s="88"/>
      <c r="I4363" s="88"/>
      <c r="J4363" s="88"/>
      <c r="K4363" s="88"/>
    </row>
    <row r="4364" spans="2:11" hidden="1" x14ac:dyDescent="0.2">
      <c r="B4364" s="88"/>
      <c r="C4364" s="88"/>
      <c r="D4364" s="88"/>
      <c r="E4364" s="88"/>
      <c r="F4364" s="88"/>
      <c r="G4364" s="88"/>
      <c r="H4364" s="88"/>
      <c r="I4364" s="88"/>
      <c r="J4364" s="88"/>
      <c r="K4364" s="88"/>
    </row>
    <row r="4365" spans="2:11" hidden="1" x14ac:dyDescent="0.2">
      <c r="B4365" s="88"/>
      <c r="C4365" s="88"/>
      <c r="D4365" s="88"/>
      <c r="E4365" s="88"/>
      <c r="F4365" s="88"/>
      <c r="G4365" s="88"/>
      <c r="H4365" s="88"/>
      <c r="I4365" s="88"/>
      <c r="J4365" s="88"/>
      <c r="K4365" s="88"/>
    </row>
    <row r="4366" spans="2:11" hidden="1" x14ac:dyDescent="0.2">
      <c r="B4366" s="88"/>
      <c r="C4366" s="88"/>
      <c r="D4366" s="88"/>
      <c r="E4366" s="88"/>
      <c r="F4366" s="88"/>
      <c r="G4366" s="88"/>
      <c r="H4366" s="88"/>
      <c r="I4366" s="88"/>
      <c r="J4366" s="88"/>
      <c r="K4366" s="88"/>
    </row>
    <row r="4367" spans="2:11" hidden="1" x14ac:dyDescent="0.2">
      <c r="B4367" s="88"/>
      <c r="C4367" s="88"/>
      <c r="D4367" s="88"/>
      <c r="E4367" s="88"/>
      <c r="F4367" s="88"/>
      <c r="G4367" s="88"/>
      <c r="H4367" s="88"/>
      <c r="I4367" s="88"/>
      <c r="J4367" s="88"/>
      <c r="K4367" s="88"/>
    </row>
    <row r="4368" spans="2:11" hidden="1" x14ac:dyDescent="0.2">
      <c r="B4368" s="88"/>
      <c r="C4368" s="88"/>
      <c r="D4368" s="88"/>
      <c r="E4368" s="88"/>
      <c r="F4368" s="88"/>
      <c r="G4368" s="88"/>
      <c r="H4368" s="88"/>
      <c r="I4368" s="88"/>
      <c r="J4368" s="88"/>
      <c r="K4368" s="88"/>
    </row>
    <row r="4369" spans="2:11" hidden="1" x14ac:dyDescent="0.2">
      <c r="B4369" s="88"/>
      <c r="C4369" s="88"/>
      <c r="D4369" s="88"/>
      <c r="E4369" s="88"/>
      <c r="F4369" s="88"/>
      <c r="G4369" s="88"/>
      <c r="H4369" s="88"/>
      <c r="I4369" s="88"/>
      <c r="J4369" s="88"/>
      <c r="K4369" s="88"/>
    </row>
    <row r="4370" spans="2:11" hidden="1" x14ac:dyDescent="0.2">
      <c r="B4370" s="88"/>
      <c r="C4370" s="88"/>
      <c r="D4370" s="88"/>
      <c r="E4370" s="88"/>
      <c r="F4370" s="88"/>
      <c r="G4370" s="88"/>
      <c r="H4370" s="88"/>
      <c r="I4370" s="88"/>
      <c r="J4370" s="88"/>
      <c r="K4370" s="88"/>
    </row>
    <row r="4371" spans="2:11" hidden="1" x14ac:dyDescent="0.2">
      <c r="B4371" s="88"/>
      <c r="C4371" s="88"/>
      <c r="D4371" s="88"/>
      <c r="E4371" s="88"/>
      <c r="F4371" s="88"/>
      <c r="G4371" s="88"/>
      <c r="H4371" s="88"/>
      <c r="I4371" s="88"/>
      <c r="J4371" s="88"/>
      <c r="K4371" s="88"/>
    </row>
    <row r="4372" spans="2:11" hidden="1" x14ac:dyDescent="0.2">
      <c r="B4372" s="88"/>
      <c r="C4372" s="88"/>
      <c r="D4372" s="88"/>
      <c r="E4372" s="88"/>
      <c r="F4372" s="88"/>
      <c r="G4372" s="88"/>
      <c r="H4372" s="88"/>
      <c r="I4372" s="88"/>
      <c r="J4372" s="88"/>
      <c r="K4372" s="88"/>
    </row>
    <row r="4373" spans="2:11" hidden="1" x14ac:dyDescent="0.2">
      <c r="B4373" s="88"/>
      <c r="C4373" s="88"/>
      <c r="D4373" s="88"/>
      <c r="E4373" s="88"/>
      <c r="F4373" s="88"/>
      <c r="G4373" s="88"/>
      <c r="H4373" s="88"/>
      <c r="I4373" s="88"/>
      <c r="J4373" s="88"/>
      <c r="K4373" s="88"/>
    </row>
    <row r="4374" spans="2:11" hidden="1" x14ac:dyDescent="0.2">
      <c r="B4374" s="88"/>
      <c r="C4374" s="88"/>
      <c r="D4374" s="88"/>
      <c r="E4374" s="88"/>
      <c r="F4374" s="88"/>
      <c r="G4374" s="88"/>
      <c r="H4374" s="88"/>
      <c r="I4374" s="88"/>
      <c r="J4374" s="88"/>
      <c r="K4374" s="88"/>
    </row>
    <row r="4375" spans="2:11" hidden="1" x14ac:dyDescent="0.2">
      <c r="B4375" s="88"/>
      <c r="C4375" s="88"/>
      <c r="D4375" s="88"/>
      <c r="E4375" s="88"/>
      <c r="F4375" s="88"/>
      <c r="G4375" s="88"/>
      <c r="H4375" s="88"/>
      <c r="I4375" s="88"/>
      <c r="J4375" s="88"/>
      <c r="K4375" s="88"/>
    </row>
    <row r="4376" spans="2:11" hidden="1" x14ac:dyDescent="0.2">
      <c r="B4376" s="88"/>
      <c r="C4376" s="88"/>
      <c r="D4376" s="88"/>
      <c r="E4376" s="88"/>
      <c r="F4376" s="88"/>
      <c r="G4376" s="88"/>
      <c r="H4376" s="88"/>
      <c r="I4376" s="88"/>
      <c r="J4376" s="88"/>
      <c r="K4376" s="88"/>
    </row>
    <row r="4377" spans="2:11" hidden="1" x14ac:dyDescent="0.2">
      <c r="B4377" s="88"/>
      <c r="C4377" s="88"/>
      <c r="D4377" s="88"/>
      <c r="E4377" s="88"/>
      <c r="F4377" s="88"/>
      <c r="G4377" s="88"/>
      <c r="H4377" s="88"/>
      <c r="I4377" s="88"/>
      <c r="J4377" s="88"/>
      <c r="K4377" s="88"/>
    </row>
    <row r="4378" spans="2:11" hidden="1" x14ac:dyDescent="0.2">
      <c r="B4378" s="88"/>
      <c r="C4378" s="88"/>
      <c r="D4378" s="88"/>
      <c r="E4378" s="88"/>
      <c r="F4378" s="88"/>
      <c r="G4378" s="88"/>
      <c r="H4378" s="88"/>
      <c r="I4378" s="88"/>
      <c r="J4378" s="88"/>
      <c r="K4378" s="88"/>
    </row>
    <row r="4379" spans="2:11" hidden="1" x14ac:dyDescent="0.2">
      <c r="B4379" s="88"/>
      <c r="C4379" s="88"/>
      <c r="D4379" s="88"/>
      <c r="E4379" s="88"/>
      <c r="F4379" s="88"/>
      <c r="G4379" s="88"/>
      <c r="H4379" s="88"/>
      <c r="I4379" s="88"/>
      <c r="J4379" s="88"/>
      <c r="K4379" s="88"/>
    </row>
    <row r="4380" spans="2:11" hidden="1" x14ac:dyDescent="0.2">
      <c r="B4380" s="88"/>
      <c r="C4380" s="88"/>
      <c r="D4380" s="88"/>
      <c r="E4380" s="88"/>
      <c r="F4380" s="88"/>
      <c r="G4380" s="88"/>
      <c r="H4380" s="88"/>
      <c r="I4380" s="88"/>
      <c r="J4380" s="88"/>
      <c r="K4380" s="88"/>
    </row>
    <row r="4381" spans="2:11" hidden="1" x14ac:dyDescent="0.2">
      <c r="B4381" s="88"/>
      <c r="C4381" s="88"/>
      <c r="D4381" s="88"/>
      <c r="E4381" s="88"/>
      <c r="F4381" s="88"/>
      <c r="G4381" s="88"/>
      <c r="H4381" s="88"/>
      <c r="I4381" s="88"/>
      <c r="J4381" s="88"/>
      <c r="K4381" s="88"/>
    </row>
    <row r="4382" spans="2:11" hidden="1" x14ac:dyDescent="0.2">
      <c r="B4382" s="88"/>
      <c r="C4382" s="88"/>
      <c r="D4382" s="88"/>
      <c r="E4382" s="88"/>
      <c r="F4382" s="88"/>
      <c r="G4382" s="88"/>
      <c r="H4382" s="88"/>
      <c r="I4382" s="88"/>
      <c r="J4382" s="88"/>
      <c r="K4382" s="88"/>
    </row>
    <row r="4383" spans="2:11" hidden="1" x14ac:dyDescent="0.2">
      <c r="B4383" s="88"/>
      <c r="C4383" s="88"/>
      <c r="D4383" s="88"/>
      <c r="E4383" s="88"/>
      <c r="F4383" s="88"/>
      <c r="G4383" s="88"/>
      <c r="H4383" s="88"/>
      <c r="I4383" s="88"/>
      <c r="J4383" s="88"/>
      <c r="K4383" s="88"/>
    </row>
    <row r="4384" spans="2:11" hidden="1" x14ac:dyDescent="0.2">
      <c r="B4384" s="88"/>
      <c r="C4384" s="88"/>
      <c r="D4384" s="88"/>
      <c r="E4384" s="88"/>
      <c r="F4384" s="88"/>
      <c r="G4384" s="88"/>
      <c r="H4384" s="88"/>
      <c r="I4384" s="88"/>
      <c r="J4384" s="88"/>
      <c r="K4384" s="88"/>
    </row>
    <row r="4385" spans="2:11" hidden="1" x14ac:dyDescent="0.2">
      <c r="B4385" s="88"/>
      <c r="C4385" s="88"/>
      <c r="D4385" s="88"/>
      <c r="E4385" s="88"/>
      <c r="F4385" s="88"/>
      <c r="G4385" s="88"/>
      <c r="H4385" s="88"/>
      <c r="I4385" s="88"/>
      <c r="J4385" s="88"/>
      <c r="K4385" s="88"/>
    </row>
    <row r="4386" spans="2:11" hidden="1" x14ac:dyDescent="0.2">
      <c r="B4386" s="88"/>
      <c r="C4386" s="88"/>
      <c r="D4386" s="88"/>
      <c r="E4386" s="88"/>
      <c r="F4386" s="88"/>
      <c r="G4386" s="88"/>
      <c r="H4386" s="88"/>
      <c r="I4386" s="88"/>
      <c r="J4386" s="88"/>
      <c r="K4386" s="88"/>
    </row>
    <row r="4387" spans="2:11" hidden="1" x14ac:dyDescent="0.2">
      <c r="B4387" s="88"/>
      <c r="C4387" s="88"/>
      <c r="D4387" s="88"/>
      <c r="E4387" s="88"/>
      <c r="F4387" s="88"/>
      <c r="G4387" s="88"/>
      <c r="H4387" s="88"/>
      <c r="I4387" s="88"/>
      <c r="J4387" s="88"/>
      <c r="K4387" s="88"/>
    </row>
    <row r="4388" spans="2:11" hidden="1" x14ac:dyDescent="0.2">
      <c r="B4388" s="88"/>
      <c r="C4388" s="88"/>
      <c r="D4388" s="88"/>
      <c r="E4388" s="88"/>
      <c r="F4388" s="88"/>
      <c r="G4388" s="88"/>
      <c r="H4388" s="88"/>
      <c r="I4388" s="88"/>
      <c r="J4388" s="88"/>
      <c r="K4388" s="88"/>
    </row>
    <row r="4389" spans="2:11" hidden="1" x14ac:dyDescent="0.2">
      <c r="B4389" s="88"/>
      <c r="C4389" s="88"/>
      <c r="D4389" s="88"/>
      <c r="E4389" s="88"/>
      <c r="F4389" s="88"/>
      <c r="G4389" s="88"/>
      <c r="H4389" s="88"/>
      <c r="I4389" s="88"/>
      <c r="J4389" s="88"/>
      <c r="K4389" s="88"/>
    </row>
    <row r="4390" spans="2:11" hidden="1" x14ac:dyDescent="0.2">
      <c r="B4390" s="88"/>
      <c r="C4390" s="88"/>
      <c r="D4390" s="88"/>
      <c r="E4390" s="88"/>
      <c r="F4390" s="88"/>
      <c r="G4390" s="88"/>
      <c r="H4390" s="88"/>
      <c r="I4390" s="88"/>
      <c r="J4390" s="88"/>
      <c r="K4390" s="88"/>
    </row>
    <row r="4391" spans="2:11" hidden="1" x14ac:dyDescent="0.2">
      <c r="B4391" s="88"/>
      <c r="C4391" s="88"/>
      <c r="D4391" s="88"/>
      <c r="E4391" s="88"/>
      <c r="F4391" s="88"/>
      <c r="G4391" s="88"/>
      <c r="H4391" s="88"/>
      <c r="I4391" s="88"/>
      <c r="J4391" s="88"/>
      <c r="K4391" s="88"/>
    </row>
    <row r="4392" spans="2:11" hidden="1" x14ac:dyDescent="0.2">
      <c r="B4392" s="88"/>
      <c r="C4392" s="88"/>
      <c r="D4392" s="88"/>
      <c r="E4392" s="88"/>
      <c r="F4392" s="88"/>
      <c r="G4392" s="88"/>
      <c r="H4392" s="88"/>
      <c r="I4392" s="88"/>
      <c r="J4392" s="88"/>
      <c r="K4392" s="88"/>
    </row>
    <row r="4393" spans="2:11" hidden="1" x14ac:dyDescent="0.2">
      <c r="B4393" s="88"/>
      <c r="C4393" s="88"/>
      <c r="D4393" s="88"/>
      <c r="E4393" s="88"/>
      <c r="F4393" s="88"/>
      <c r="G4393" s="88"/>
      <c r="H4393" s="88"/>
      <c r="I4393" s="88"/>
      <c r="J4393" s="88"/>
      <c r="K4393" s="88"/>
    </row>
    <row r="4394" spans="2:11" hidden="1" x14ac:dyDescent="0.2">
      <c r="B4394" s="88"/>
      <c r="C4394" s="88"/>
      <c r="D4394" s="88"/>
      <c r="E4394" s="88"/>
      <c r="F4394" s="88"/>
      <c r="G4394" s="88"/>
      <c r="H4394" s="88"/>
      <c r="I4394" s="88"/>
      <c r="J4394" s="88"/>
      <c r="K4394" s="88"/>
    </row>
    <row r="4395" spans="2:11" hidden="1" x14ac:dyDescent="0.2">
      <c r="B4395" s="88"/>
      <c r="C4395" s="88"/>
      <c r="D4395" s="88"/>
      <c r="E4395" s="88"/>
      <c r="F4395" s="88"/>
      <c r="G4395" s="88"/>
      <c r="H4395" s="88"/>
      <c r="I4395" s="88"/>
      <c r="J4395" s="88"/>
      <c r="K4395" s="88"/>
    </row>
    <row r="4396" spans="2:11" hidden="1" x14ac:dyDescent="0.2">
      <c r="B4396" s="88"/>
      <c r="C4396" s="88"/>
      <c r="D4396" s="88"/>
      <c r="E4396" s="88"/>
      <c r="F4396" s="88"/>
      <c r="G4396" s="88"/>
      <c r="H4396" s="88"/>
      <c r="I4396" s="88"/>
      <c r="J4396" s="88"/>
      <c r="K4396" s="88"/>
    </row>
    <row r="4397" spans="2:11" hidden="1" x14ac:dyDescent="0.2">
      <c r="B4397" s="88"/>
      <c r="C4397" s="88"/>
      <c r="D4397" s="88"/>
      <c r="E4397" s="88"/>
      <c r="F4397" s="88"/>
      <c r="G4397" s="88"/>
      <c r="H4397" s="88"/>
      <c r="I4397" s="88"/>
      <c r="J4397" s="88"/>
      <c r="K4397" s="88"/>
    </row>
    <row r="4398" spans="2:11" hidden="1" x14ac:dyDescent="0.2">
      <c r="B4398" s="88"/>
      <c r="C4398" s="88"/>
      <c r="D4398" s="88"/>
      <c r="E4398" s="88"/>
      <c r="F4398" s="88"/>
      <c r="G4398" s="88"/>
      <c r="H4398" s="88"/>
      <c r="I4398" s="88"/>
      <c r="J4398" s="88"/>
      <c r="K4398" s="88"/>
    </row>
    <row r="4399" spans="2:11" hidden="1" x14ac:dyDescent="0.2">
      <c r="B4399" s="88"/>
      <c r="C4399" s="88"/>
      <c r="D4399" s="88"/>
      <c r="E4399" s="88"/>
      <c r="F4399" s="88"/>
      <c r="G4399" s="88"/>
      <c r="H4399" s="88"/>
      <c r="I4399" s="88"/>
      <c r="J4399" s="88"/>
      <c r="K4399" s="88"/>
    </row>
    <row r="4400" spans="2:11" hidden="1" x14ac:dyDescent="0.2">
      <c r="B4400" s="88"/>
      <c r="C4400" s="88"/>
      <c r="D4400" s="88"/>
      <c r="E4400" s="88"/>
      <c r="F4400" s="88"/>
      <c r="G4400" s="88"/>
      <c r="H4400" s="88"/>
      <c r="I4400" s="88"/>
      <c r="J4400" s="88"/>
      <c r="K4400" s="88"/>
    </row>
    <row r="4401" spans="2:11" hidden="1" x14ac:dyDescent="0.2">
      <c r="B4401" s="88"/>
      <c r="C4401" s="88"/>
      <c r="D4401" s="88"/>
      <c r="E4401" s="88"/>
      <c r="F4401" s="88"/>
      <c r="G4401" s="88"/>
      <c r="H4401" s="88"/>
      <c r="I4401" s="88"/>
      <c r="J4401" s="88"/>
      <c r="K4401" s="88"/>
    </row>
    <row r="4402" spans="2:11" hidden="1" x14ac:dyDescent="0.2">
      <c r="B4402" s="88"/>
      <c r="C4402" s="88"/>
      <c r="D4402" s="88"/>
      <c r="E4402" s="88"/>
      <c r="F4402" s="88"/>
      <c r="G4402" s="88"/>
      <c r="H4402" s="88"/>
      <c r="I4402" s="88"/>
      <c r="J4402" s="88"/>
      <c r="K4402" s="88"/>
    </row>
    <row r="4403" spans="2:11" hidden="1" x14ac:dyDescent="0.2">
      <c r="B4403" s="88"/>
      <c r="C4403" s="88"/>
      <c r="D4403" s="88"/>
      <c r="E4403" s="88"/>
      <c r="F4403" s="88"/>
      <c r="G4403" s="88"/>
      <c r="H4403" s="88"/>
      <c r="I4403" s="88"/>
      <c r="J4403" s="88"/>
      <c r="K4403" s="88"/>
    </row>
    <row r="4404" spans="2:11" hidden="1" x14ac:dyDescent="0.2">
      <c r="B4404" s="88"/>
      <c r="C4404" s="88"/>
      <c r="D4404" s="88"/>
      <c r="E4404" s="88"/>
      <c r="F4404" s="88"/>
      <c r="G4404" s="88"/>
      <c r="H4404" s="88"/>
      <c r="I4404" s="88"/>
      <c r="J4404" s="88"/>
      <c r="K4404" s="88"/>
    </row>
    <row r="4405" spans="2:11" hidden="1" x14ac:dyDescent="0.2">
      <c r="B4405" s="88"/>
      <c r="C4405" s="88"/>
      <c r="D4405" s="88"/>
      <c r="E4405" s="88"/>
      <c r="F4405" s="88"/>
      <c r="G4405" s="88"/>
      <c r="H4405" s="88"/>
      <c r="I4405" s="88"/>
      <c r="J4405" s="88"/>
      <c r="K4405" s="88"/>
    </row>
    <row r="4406" spans="2:11" hidden="1" x14ac:dyDescent="0.2">
      <c r="B4406" s="88"/>
      <c r="C4406" s="88"/>
      <c r="D4406" s="88"/>
      <c r="E4406" s="88"/>
      <c r="F4406" s="88"/>
      <c r="G4406" s="88"/>
      <c r="H4406" s="88"/>
      <c r="I4406" s="88"/>
      <c r="J4406" s="88"/>
      <c r="K4406" s="88"/>
    </row>
    <row r="4407" spans="2:11" hidden="1" x14ac:dyDescent="0.2">
      <c r="B4407" s="88"/>
      <c r="C4407" s="88"/>
      <c r="D4407" s="88"/>
      <c r="E4407" s="88"/>
      <c r="F4407" s="88"/>
      <c r="G4407" s="88"/>
      <c r="H4407" s="88"/>
      <c r="I4407" s="88"/>
      <c r="J4407" s="88"/>
      <c r="K4407" s="88"/>
    </row>
    <row r="4408" spans="2:11" hidden="1" x14ac:dyDescent="0.2">
      <c r="B4408" s="88"/>
      <c r="C4408" s="88"/>
      <c r="D4408" s="88"/>
      <c r="E4408" s="88"/>
      <c r="F4408" s="88"/>
      <c r="G4408" s="88"/>
      <c r="H4408" s="88"/>
      <c r="I4408" s="88"/>
      <c r="J4408" s="88"/>
      <c r="K4408" s="88"/>
    </row>
    <row r="4409" spans="2:11" hidden="1" x14ac:dyDescent="0.2">
      <c r="B4409" s="88"/>
      <c r="C4409" s="88"/>
      <c r="D4409" s="88"/>
      <c r="E4409" s="88"/>
      <c r="F4409" s="88"/>
      <c r="G4409" s="88"/>
      <c r="H4409" s="88"/>
      <c r="I4409" s="88"/>
      <c r="J4409" s="88"/>
      <c r="K4409" s="88"/>
    </row>
    <row r="4410" spans="2:11" hidden="1" x14ac:dyDescent="0.2">
      <c r="B4410" s="88"/>
      <c r="C4410" s="88"/>
      <c r="D4410" s="88"/>
      <c r="E4410" s="88"/>
      <c r="F4410" s="88"/>
      <c r="G4410" s="88"/>
      <c r="H4410" s="88"/>
      <c r="I4410" s="88"/>
      <c r="J4410" s="88"/>
      <c r="K4410" s="88"/>
    </row>
    <row r="4411" spans="2:11" hidden="1" x14ac:dyDescent="0.2">
      <c r="B4411" s="88"/>
      <c r="C4411" s="88"/>
      <c r="D4411" s="88"/>
      <c r="E4411" s="88"/>
      <c r="F4411" s="88"/>
      <c r="G4411" s="88"/>
      <c r="H4411" s="88"/>
      <c r="I4411" s="88"/>
      <c r="J4411" s="88"/>
      <c r="K4411" s="88"/>
    </row>
    <row r="4412" spans="2:11" hidden="1" x14ac:dyDescent="0.2">
      <c r="B4412" s="88"/>
      <c r="C4412" s="88"/>
      <c r="D4412" s="88"/>
      <c r="E4412" s="88"/>
      <c r="F4412" s="88"/>
      <c r="G4412" s="88"/>
      <c r="H4412" s="88"/>
      <c r="I4412" s="88"/>
      <c r="J4412" s="88"/>
      <c r="K4412" s="88"/>
    </row>
    <row r="4413" spans="2:11" hidden="1" x14ac:dyDescent="0.2">
      <c r="B4413" s="88"/>
      <c r="C4413" s="88"/>
      <c r="D4413" s="88"/>
      <c r="E4413" s="88"/>
      <c r="F4413" s="88"/>
      <c r="G4413" s="88"/>
      <c r="H4413" s="88"/>
      <c r="I4413" s="88"/>
      <c r="J4413" s="88"/>
      <c r="K4413" s="88"/>
    </row>
    <row r="4414" spans="2:11" hidden="1" x14ac:dyDescent="0.2">
      <c r="B4414" s="88"/>
      <c r="C4414" s="88"/>
      <c r="D4414" s="88"/>
      <c r="E4414" s="88"/>
      <c r="F4414" s="88"/>
      <c r="G4414" s="88"/>
      <c r="H4414" s="88"/>
      <c r="I4414" s="88"/>
      <c r="J4414" s="88"/>
      <c r="K4414" s="88"/>
    </row>
    <row r="4415" spans="2:11" hidden="1" x14ac:dyDescent="0.2">
      <c r="B4415" s="88"/>
      <c r="C4415" s="88"/>
      <c r="D4415" s="88"/>
      <c r="E4415" s="88"/>
      <c r="F4415" s="88"/>
      <c r="G4415" s="88"/>
      <c r="H4415" s="88"/>
      <c r="I4415" s="88"/>
      <c r="J4415" s="88"/>
      <c r="K4415" s="88"/>
    </row>
    <row r="4416" spans="2:11" hidden="1" x14ac:dyDescent="0.2">
      <c r="B4416" s="88"/>
      <c r="C4416" s="88"/>
      <c r="D4416" s="88"/>
      <c r="E4416" s="88"/>
      <c r="F4416" s="88"/>
      <c r="G4416" s="88"/>
      <c r="H4416" s="88"/>
      <c r="I4416" s="88"/>
      <c r="J4416" s="88"/>
      <c r="K4416" s="88"/>
    </row>
    <row r="4417" spans="2:11" hidden="1" x14ac:dyDescent="0.2">
      <c r="B4417" s="88"/>
      <c r="C4417" s="88"/>
      <c r="D4417" s="88"/>
      <c r="E4417" s="88"/>
      <c r="F4417" s="88"/>
      <c r="G4417" s="88"/>
      <c r="H4417" s="88"/>
      <c r="I4417" s="88"/>
      <c r="J4417" s="88"/>
      <c r="K4417" s="88"/>
    </row>
    <row r="4418" spans="2:11" hidden="1" x14ac:dyDescent="0.2">
      <c r="B4418" s="88"/>
      <c r="C4418" s="88"/>
      <c r="D4418" s="88"/>
      <c r="E4418" s="88"/>
      <c r="F4418" s="88"/>
      <c r="G4418" s="88"/>
      <c r="H4418" s="88"/>
      <c r="I4418" s="88"/>
      <c r="J4418" s="88"/>
      <c r="K4418" s="88"/>
    </row>
    <row r="4419" spans="2:11" hidden="1" x14ac:dyDescent="0.2">
      <c r="B4419" s="88"/>
      <c r="C4419" s="88"/>
      <c r="D4419" s="88"/>
      <c r="E4419" s="88"/>
      <c r="F4419" s="88"/>
      <c r="G4419" s="88"/>
      <c r="H4419" s="88"/>
      <c r="I4419" s="88"/>
      <c r="J4419" s="88"/>
      <c r="K4419" s="88"/>
    </row>
    <row r="4420" spans="2:11" hidden="1" x14ac:dyDescent="0.2">
      <c r="B4420" s="88"/>
      <c r="C4420" s="88"/>
      <c r="D4420" s="88"/>
      <c r="E4420" s="88"/>
      <c r="F4420" s="88"/>
      <c r="G4420" s="88"/>
      <c r="H4420" s="88"/>
      <c r="I4420" s="88"/>
      <c r="J4420" s="88"/>
      <c r="K4420" s="88"/>
    </row>
    <row r="4421" spans="2:11" hidden="1" x14ac:dyDescent="0.2">
      <c r="B4421" s="88"/>
      <c r="C4421" s="88"/>
      <c r="D4421" s="88"/>
      <c r="E4421" s="88"/>
      <c r="F4421" s="88"/>
      <c r="G4421" s="88"/>
      <c r="H4421" s="88"/>
      <c r="I4421" s="88"/>
      <c r="J4421" s="88"/>
      <c r="K4421" s="88"/>
    </row>
    <row r="4422" spans="2:11" hidden="1" x14ac:dyDescent="0.2">
      <c r="B4422" s="88"/>
      <c r="C4422" s="88"/>
      <c r="D4422" s="88"/>
      <c r="E4422" s="88"/>
      <c r="F4422" s="88"/>
      <c r="G4422" s="88"/>
      <c r="H4422" s="88"/>
      <c r="I4422" s="88"/>
      <c r="J4422" s="88"/>
      <c r="K4422" s="88"/>
    </row>
    <row r="4423" spans="2:11" hidden="1" x14ac:dyDescent="0.2">
      <c r="B4423" s="88"/>
      <c r="C4423" s="88"/>
      <c r="D4423" s="88"/>
      <c r="E4423" s="88"/>
      <c r="F4423" s="88"/>
      <c r="G4423" s="88"/>
      <c r="H4423" s="88"/>
      <c r="I4423" s="88"/>
      <c r="J4423" s="88"/>
      <c r="K4423" s="88"/>
    </row>
    <row r="4424" spans="2:11" hidden="1" x14ac:dyDescent="0.2">
      <c r="B4424" s="88"/>
      <c r="C4424" s="88"/>
      <c r="D4424" s="88"/>
      <c r="E4424" s="88"/>
      <c r="F4424" s="88"/>
      <c r="G4424" s="88"/>
      <c r="H4424" s="88"/>
      <c r="I4424" s="88"/>
      <c r="J4424" s="88"/>
      <c r="K4424" s="88"/>
    </row>
    <row r="4425" spans="2:11" hidden="1" x14ac:dyDescent="0.2">
      <c r="B4425" s="88"/>
      <c r="C4425" s="88"/>
      <c r="D4425" s="88"/>
      <c r="E4425" s="88"/>
      <c r="F4425" s="88"/>
      <c r="G4425" s="88"/>
      <c r="H4425" s="88"/>
      <c r="I4425" s="88"/>
      <c r="J4425" s="88"/>
      <c r="K4425" s="88"/>
    </row>
    <row r="4426" spans="2:11" hidden="1" x14ac:dyDescent="0.2">
      <c r="B4426" s="88"/>
      <c r="C4426" s="88"/>
      <c r="D4426" s="88"/>
      <c r="E4426" s="88"/>
      <c r="F4426" s="88"/>
      <c r="G4426" s="88"/>
      <c r="H4426" s="88"/>
      <c r="I4426" s="88"/>
      <c r="J4426" s="88"/>
      <c r="K4426" s="88"/>
    </row>
    <row r="4427" spans="2:11" hidden="1" x14ac:dyDescent="0.2">
      <c r="B4427" s="88"/>
      <c r="C4427" s="88"/>
      <c r="D4427" s="88"/>
      <c r="E4427" s="88"/>
      <c r="F4427" s="88"/>
      <c r="G4427" s="88"/>
      <c r="H4427" s="88"/>
      <c r="I4427" s="88"/>
      <c r="J4427" s="88"/>
      <c r="K4427" s="88"/>
    </row>
    <row r="4428" spans="2:11" hidden="1" x14ac:dyDescent="0.2">
      <c r="B4428" s="88"/>
      <c r="C4428" s="88"/>
      <c r="D4428" s="88"/>
      <c r="E4428" s="88"/>
      <c r="F4428" s="88"/>
      <c r="G4428" s="88"/>
      <c r="H4428" s="88"/>
      <c r="I4428" s="88"/>
      <c r="J4428" s="88"/>
      <c r="K4428" s="88"/>
    </row>
    <row r="4429" spans="2:11" hidden="1" x14ac:dyDescent="0.2">
      <c r="B4429" s="88"/>
      <c r="C4429" s="88"/>
      <c r="D4429" s="88"/>
      <c r="E4429" s="88"/>
      <c r="F4429" s="88"/>
      <c r="G4429" s="88"/>
      <c r="H4429" s="88"/>
      <c r="I4429" s="88"/>
      <c r="J4429" s="88"/>
      <c r="K4429" s="88"/>
    </row>
    <row r="4430" spans="2:11" hidden="1" x14ac:dyDescent="0.2">
      <c r="B4430" s="88"/>
      <c r="C4430" s="88"/>
      <c r="D4430" s="88"/>
      <c r="E4430" s="88"/>
      <c r="F4430" s="88"/>
      <c r="G4430" s="88"/>
      <c r="H4430" s="88"/>
      <c r="I4430" s="88"/>
      <c r="J4430" s="88"/>
      <c r="K4430" s="88"/>
    </row>
    <row r="4431" spans="2:11" hidden="1" x14ac:dyDescent="0.2">
      <c r="B4431" s="88"/>
      <c r="C4431" s="88"/>
      <c r="D4431" s="88"/>
      <c r="E4431" s="88"/>
      <c r="F4431" s="88"/>
      <c r="G4431" s="88"/>
      <c r="H4431" s="88"/>
      <c r="I4431" s="88"/>
      <c r="J4431" s="88"/>
      <c r="K4431" s="88"/>
    </row>
    <row r="4432" spans="2:11" hidden="1" x14ac:dyDescent="0.2">
      <c r="B4432" s="88"/>
      <c r="C4432" s="88"/>
      <c r="D4432" s="88"/>
      <c r="E4432" s="88"/>
      <c r="F4432" s="88"/>
      <c r="G4432" s="88"/>
      <c r="H4432" s="88"/>
      <c r="I4432" s="88"/>
      <c r="J4432" s="88"/>
      <c r="K4432" s="88"/>
    </row>
    <row r="4433" spans="2:11" hidden="1" x14ac:dyDescent="0.2">
      <c r="B4433" s="88"/>
      <c r="C4433" s="88"/>
      <c r="D4433" s="88"/>
      <c r="E4433" s="88"/>
      <c r="F4433" s="88"/>
      <c r="G4433" s="88"/>
      <c r="H4433" s="88"/>
      <c r="I4433" s="88"/>
      <c r="J4433" s="88"/>
      <c r="K4433" s="88"/>
    </row>
    <row r="4434" spans="2:11" hidden="1" x14ac:dyDescent="0.2">
      <c r="B4434" s="88"/>
      <c r="C4434" s="88"/>
      <c r="D4434" s="88"/>
      <c r="E4434" s="88"/>
      <c r="F4434" s="88"/>
      <c r="G4434" s="88"/>
      <c r="H4434" s="88"/>
      <c r="I4434" s="88"/>
      <c r="J4434" s="88"/>
      <c r="K4434" s="88"/>
    </row>
    <row r="4435" spans="2:11" hidden="1" x14ac:dyDescent="0.2">
      <c r="B4435" s="88"/>
      <c r="C4435" s="88"/>
      <c r="D4435" s="88"/>
      <c r="E4435" s="88"/>
      <c r="F4435" s="88"/>
      <c r="G4435" s="88"/>
      <c r="H4435" s="88"/>
      <c r="I4435" s="88"/>
      <c r="J4435" s="88"/>
      <c r="K4435" s="88"/>
    </row>
    <row r="4436" spans="2:11" hidden="1" x14ac:dyDescent="0.2">
      <c r="B4436" s="88"/>
      <c r="C4436" s="88"/>
      <c r="D4436" s="88"/>
      <c r="E4436" s="88"/>
      <c r="F4436" s="88"/>
      <c r="G4436" s="88"/>
      <c r="H4436" s="88"/>
      <c r="I4436" s="88"/>
      <c r="J4436" s="88"/>
      <c r="K4436" s="88"/>
    </row>
    <row r="4437" spans="2:11" hidden="1" x14ac:dyDescent="0.2">
      <c r="B4437" s="88"/>
      <c r="C4437" s="88"/>
      <c r="D4437" s="88"/>
      <c r="E4437" s="88"/>
      <c r="F4437" s="88"/>
      <c r="G4437" s="88"/>
      <c r="H4437" s="88"/>
      <c r="I4437" s="88"/>
      <c r="J4437" s="88"/>
      <c r="K4437" s="88"/>
    </row>
    <row r="4438" spans="2:11" hidden="1" x14ac:dyDescent="0.2">
      <c r="B4438" s="88"/>
      <c r="C4438" s="88"/>
      <c r="D4438" s="88"/>
      <c r="E4438" s="88"/>
      <c r="F4438" s="88"/>
      <c r="G4438" s="88"/>
      <c r="H4438" s="88"/>
      <c r="I4438" s="88"/>
      <c r="J4438" s="88"/>
      <c r="K4438" s="88"/>
    </row>
    <row r="4439" spans="2:11" hidden="1" x14ac:dyDescent="0.2">
      <c r="B4439" s="88"/>
      <c r="C4439" s="88"/>
      <c r="D4439" s="88"/>
      <c r="E4439" s="88"/>
      <c r="F4439" s="88"/>
      <c r="G4439" s="88"/>
      <c r="H4439" s="88"/>
      <c r="I4439" s="88"/>
      <c r="J4439" s="88"/>
      <c r="K4439" s="88"/>
    </row>
    <row r="4440" spans="2:11" hidden="1" x14ac:dyDescent="0.2">
      <c r="B4440" s="88"/>
      <c r="C4440" s="88"/>
      <c r="D4440" s="88"/>
      <c r="E4440" s="88"/>
      <c r="F4440" s="88"/>
      <c r="G4440" s="88"/>
      <c r="H4440" s="88"/>
      <c r="I4440" s="88"/>
      <c r="J4440" s="88"/>
      <c r="K4440" s="88"/>
    </row>
    <row r="4441" spans="2:11" hidden="1" x14ac:dyDescent="0.2">
      <c r="B4441" s="88"/>
      <c r="C4441" s="88"/>
      <c r="D4441" s="88"/>
      <c r="E4441" s="88"/>
      <c r="F4441" s="88"/>
      <c r="G4441" s="88"/>
      <c r="H4441" s="88"/>
      <c r="I4441" s="88"/>
      <c r="J4441" s="88"/>
      <c r="K4441" s="88"/>
    </row>
    <row r="4442" spans="2:11" hidden="1" x14ac:dyDescent="0.2">
      <c r="B4442" s="88"/>
      <c r="C4442" s="88"/>
      <c r="D4442" s="88"/>
      <c r="E4442" s="88"/>
      <c r="F4442" s="88"/>
      <c r="G4442" s="88"/>
      <c r="H4442" s="88"/>
      <c r="I4442" s="88"/>
      <c r="J4442" s="88"/>
      <c r="K4442" s="88"/>
    </row>
    <row r="4443" spans="2:11" hidden="1" x14ac:dyDescent="0.2">
      <c r="B4443" s="88"/>
      <c r="C4443" s="88"/>
      <c r="D4443" s="88"/>
      <c r="E4443" s="88"/>
      <c r="F4443" s="88"/>
      <c r="G4443" s="88"/>
      <c r="H4443" s="88"/>
      <c r="I4443" s="88"/>
      <c r="J4443" s="88"/>
      <c r="K4443" s="88"/>
    </row>
    <row r="4444" spans="2:11" hidden="1" x14ac:dyDescent="0.2">
      <c r="B4444" s="88"/>
      <c r="C4444" s="88"/>
      <c r="D4444" s="88"/>
      <c r="E4444" s="88"/>
      <c r="F4444" s="88"/>
      <c r="G4444" s="88"/>
      <c r="H4444" s="88"/>
      <c r="I4444" s="88"/>
      <c r="J4444" s="88"/>
      <c r="K4444" s="88"/>
    </row>
    <row r="4445" spans="2:11" hidden="1" x14ac:dyDescent="0.2">
      <c r="B4445" s="88"/>
      <c r="C4445" s="88"/>
      <c r="D4445" s="88"/>
      <c r="E4445" s="88"/>
      <c r="F4445" s="88"/>
      <c r="G4445" s="88"/>
      <c r="H4445" s="88"/>
      <c r="I4445" s="88"/>
      <c r="J4445" s="88"/>
      <c r="K4445" s="88"/>
    </row>
    <row r="4446" spans="2:11" hidden="1" x14ac:dyDescent="0.2">
      <c r="B4446" s="88"/>
      <c r="C4446" s="88"/>
      <c r="D4446" s="88"/>
      <c r="E4446" s="88"/>
      <c r="F4446" s="88"/>
      <c r="G4446" s="88"/>
      <c r="H4446" s="88"/>
      <c r="I4446" s="88"/>
      <c r="J4446" s="88"/>
      <c r="K4446" s="88"/>
    </row>
    <row r="4447" spans="2:11" hidden="1" x14ac:dyDescent="0.2">
      <c r="B4447" s="88"/>
      <c r="C4447" s="88"/>
      <c r="D4447" s="88"/>
      <c r="E4447" s="88"/>
      <c r="F4447" s="88"/>
      <c r="G4447" s="88"/>
      <c r="H4447" s="88"/>
      <c r="I4447" s="88"/>
      <c r="J4447" s="88"/>
      <c r="K4447" s="88"/>
    </row>
    <row r="4448" spans="2:11" hidden="1" x14ac:dyDescent="0.2">
      <c r="B4448" s="88"/>
      <c r="C4448" s="88"/>
      <c r="D4448" s="88"/>
      <c r="E4448" s="88"/>
      <c r="F4448" s="88"/>
      <c r="G4448" s="88"/>
      <c r="H4448" s="88"/>
      <c r="I4448" s="88"/>
      <c r="J4448" s="88"/>
      <c r="K4448" s="88"/>
    </row>
    <row r="4449" spans="2:11" hidden="1" x14ac:dyDescent="0.2">
      <c r="B4449" s="88"/>
      <c r="C4449" s="88"/>
      <c r="D4449" s="88"/>
      <c r="E4449" s="88"/>
      <c r="F4449" s="88"/>
      <c r="G4449" s="88"/>
      <c r="H4449" s="88"/>
      <c r="I4449" s="88"/>
      <c r="J4449" s="88"/>
      <c r="K4449" s="88"/>
    </row>
    <row r="4450" spans="2:11" hidden="1" x14ac:dyDescent="0.2">
      <c r="B4450" s="88"/>
      <c r="C4450" s="88"/>
      <c r="D4450" s="88"/>
      <c r="E4450" s="88"/>
      <c r="F4450" s="88"/>
      <c r="G4450" s="88"/>
      <c r="H4450" s="88"/>
      <c r="I4450" s="88"/>
      <c r="J4450" s="88"/>
      <c r="K4450" s="88"/>
    </row>
    <row r="4451" spans="2:11" hidden="1" x14ac:dyDescent="0.2">
      <c r="B4451" s="88"/>
      <c r="C4451" s="88"/>
      <c r="D4451" s="88"/>
      <c r="E4451" s="88"/>
      <c r="F4451" s="88"/>
      <c r="G4451" s="88"/>
      <c r="H4451" s="88"/>
      <c r="I4451" s="88"/>
      <c r="J4451" s="88"/>
      <c r="K4451" s="88"/>
    </row>
    <row r="4452" spans="2:11" hidden="1" x14ac:dyDescent="0.2">
      <c r="B4452" s="88"/>
      <c r="C4452" s="88"/>
      <c r="D4452" s="88"/>
      <c r="E4452" s="88"/>
      <c r="F4452" s="88"/>
      <c r="G4452" s="88"/>
      <c r="H4452" s="88"/>
      <c r="I4452" s="88"/>
      <c r="J4452" s="88"/>
      <c r="K4452" s="88"/>
    </row>
    <row r="4453" spans="2:11" hidden="1" x14ac:dyDescent="0.2">
      <c r="B4453" s="88"/>
      <c r="C4453" s="88"/>
      <c r="D4453" s="88"/>
      <c r="E4453" s="88"/>
      <c r="F4453" s="88"/>
      <c r="G4453" s="88"/>
      <c r="H4453" s="88"/>
      <c r="I4453" s="88"/>
      <c r="J4453" s="88"/>
      <c r="K4453" s="88"/>
    </row>
    <row r="4454" spans="2:11" hidden="1" x14ac:dyDescent="0.2">
      <c r="B4454" s="88"/>
      <c r="C4454" s="88"/>
      <c r="D4454" s="88"/>
      <c r="E4454" s="88"/>
      <c r="F4454" s="88"/>
      <c r="G4454" s="88"/>
      <c r="H4454" s="88"/>
      <c r="I4454" s="88"/>
      <c r="J4454" s="88"/>
      <c r="K4454" s="88"/>
    </row>
    <row r="4455" spans="2:11" hidden="1" x14ac:dyDescent="0.2">
      <c r="B4455" s="88"/>
      <c r="C4455" s="88"/>
      <c r="D4455" s="88"/>
      <c r="E4455" s="88"/>
      <c r="F4455" s="88"/>
      <c r="G4455" s="88"/>
      <c r="H4455" s="88"/>
      <c r="I4455" s="88"/>
      <c r="J4455" s="88"/>
      <c r="K4455" s="88"/>
    </row>
    <row r="4456" spans="2:11" hidden="1" x14ac:dyDescent="0.2">
      <c r="B4456" s="88"/>
      <c r="C4456" s="88"/>
      <c r="D4456" s="88"/>
      <c r="E4456" s="88"/>
      <c r="F4456" s="88"/>
      <c r="G4456" s="88"/>
      <c r="H4456" s="88"/>
      <c r="I4456" s="88"/>
      <c r="J4456" s="88"/>
      <c r="K4456" s="88"/>
    </row>
    <row r="4457" spans="2:11" hidden="1" x14ac:dyDescent="0.2">
      <c r="B4457" s="88"/>
      <c r="C4457" s="88"/>
      <c r="D4457" s="88"/>
      <c r="E4457" s="88"/>
      <c r="F4457" s="88"/>
      <c r="G4457" s="88"/>
      <c r="H4457" s="88"/>
      <c r="I4457" s="88"/>
      <c r="J4457" s="88"/>
      <c r="K4457" s="88"/>
    </row>
    <row r="4458" spans="2:11" hidden="1" x14ac:dyDescent="0.2">
      <c r="B4458" s="88"/>
      <c r="C4458" s="88"/>
      <c r="D4458" s="88"/>
      <c r="E4458" s="88"/>
      <c r="F4458" s="88"/>
      <c r="G4458" s="88"/>
      <c r="H4458" s="88"/>
      <c r="I4458" s="88"/>
      <c r="J4458" s="88"/>
      <c r="K4458" s="88"/>
    </row>
    <row r="4459" spans="2:11" hidden="1" x14ac:dyDescent="0.2">
      <c r="B4459" s="88"/>
      <c r="C4459" s="88"/>
      <c r="D4459" s="88"/>
      <c r="E4459" s="88"/>
      <c r="F4459" s="88"/>
      <c r="G4459" s="88"/>
      <c r="H4459" s="88"/>
      <c r="I4459" s="88"/>
      <c r="J4459" s="88"/>
      <c r="K4459" s="88"/>
    </row>
    <row r="4460" spans="2:11" hidden="1" x14ac:dyDescent="0.2">
      <c r="B4460" s="88"/>
      <c r="C4460" s="88"/>
      <c r="D4460" s="88"/>
      <c r="E4460" s="88"/>
      <c r="F4460" s="88"/>
      <c r="G4460" s="88"/>
      <c r="H4460" s="88"/>
      <c r="I4460" s="88"/>
      <c r="J4460" s="88"/>
      <c r="K4460" s="88"/>
    </row>
    <row r="4461" spans="2:11" hidden="1" x14ac:dyDescent="0.2">
      <c r="B4461" s="88"/>
      <c r="C4461" s="88"/>
      <c r="D4461" s="88"/>
      <c r="E4461" s="88"/>
      <c r="F4461" s="88"/>
      <c r="G4461" s="88"/>
      <c r="H4461" s="88"/>
      <c r="I4461" s="88"/>
      <c r="J4461" s="88"/>
      <c r="K4461" s="88"/>
    </row>
    <row r="4462" spans="2:11" hidden="1" x14ac:dyDescent="0.2">
      <c r="B4462" s="88"/>
      <c r="C4462" s="88"/>
      <c r="D4462" s="88"/>
      <c r="E4462" s="88"/>
      <c r="F4462" s="88"/>
      <c r="G4462" s="88"/>
      <c r="H4462" s="88"/>
      <c r="I4462" s="88"/>
      <c r="J4462" s="88"/>
      <c r="K4462" s="88"/>
    </row>
    <row r="4463" spans="2:11" hidden="1" x14ac:dyDescent="0.2">
      <c r="B4463" s="88"/>
      <c r="C4463" s="88"/>
      <c r="D4463" s="88"/>
      <c r="E4463" s="88"/>
      <c r="F4463" s="88"/>
      <c r="G4463" s="88"/>
      <c r="H4463" s="88"/>
      <c r="I4463" s="88"/>
      <c r="J4463" s="88"/>
      <c r="K4463" s="88"/>
    </row>
    <row r="4464" spans="2:11" hidden="1" x14ac:dyDescent="0.2">
      <c r="B4464" s="88"/>
      <c r="C4464" s="88"/>
      <c r="D4464" s="88"/>
      <c r="E4464" s="88"/>
      <c r="F4464" s="88"/>
      <c r="G4464" s="88"/>
      <c r="H4464" s="88"/>
      <c r="I4464" s="88"/>
      <c r="J4464" s="88"/>
      <c r="K4464" s="88"/>
    </row>
    <row r="4465" spans="2:11" hidden="1" x14ac:dyDescent="0.2">
      <c r="B4465" s="88"/>
      <c r="C4465" s="88"/>
      <c r="D4465" s="88"/>
      <c r="E4465" s="88"/>
      <c r="F4465" s="88"/>
      <c r="G4465" s="88"/>
      <c r="H4465" s="88"/>
      <c r="I4465" s="88"/>
      <c r="J4465" s="88"/>
      <c r="K4465" s="88"/>
    </row>
    <row r="4466" spans="2:11" hidden="1" x14ac:dyDescent="0.2">
      <c r="B4466" s="88"/>
      <c r="C4466" s="88"/>
      <c r="D4466" s="88"/>
      <c r="E4466" s="88"/>
      <c r="F4466" s="88"/>
      <c r="G4466" s="88"/>
      <c r="H4466" s="88"/>
      <c r="I4466" s="88"/>
      <c r="J4466" s="88"/>
      <c r="K4466" s="88"/>
    </row>
    <row r="4467" spans="2:11" hidden="1" x14ac:dyDescent="0.2">
      <c r="B4467" s="88"/>
      <c r="C4467" s="88"/>
      <c r="D4467" s="88"/>
      <c r="E4467" s="88"/>
      <c r="F4467" s="88"/>
      <c r="G4467" s="88"/>
      <c r="H4467" s="88"/>
      <c r="I4467" s="88"/>
      <c r="J4467" s="88"/>
      <c r="K4467" s="88"/>
    </row>
    <row r="4468" spans="2:11" hidden="1" x14ac:dyDescent="0.2">
      <c r="B4468" s="88"/>
      <c r="C4468" s="88"/>
      <c r="D4468" s="88"/>
      <c r="E4468" s="88"/>
      <c r="F4468" s="88"/>
      <c r="G4468" s="88"/>
      <c r="H4468" s="88"/>
      <c r="I4468" s="88"/>
      <c r="J4468" s="88"/>
      <c r="K4468" s="88"/>
    </row>
    <row r="4469" spans="2:11" hidden="1" x14ac:dyDescent="0.2">
      <c r="B4469" s="88"/>
      <c r="C4469" s="88"/>
      <c r="D4469" s="88"/>
      <c r="E4469" s="88"/>
      <c r="F4469" s="88"/>
      <c r="G4469" s="88"/>
      <c r="H4469" s="88"/>
      <c r="I4469" s="88"/>
      <c r="J4469" s="88"/>
      <c r="K4469" s="88"/>
    </row>
    <row r="4470" spans="2:11" hidden="1" x14ac:dyDescent="0.2">
      <c r="B4470" s="88"/>
      <c r="C4470" s="88"/>
      <c r="D4470" s="88"/>
      <c r="E4470" s="88"/>
      <c r="F4470" s="88"/>
      <c r="G4470" s="88"/>
      <c r="H4470" s="88"/>
      <c r="I4470" s="88"/>
      <c r="J4470" s="88"/>
      <c r="K4470" s="88"/>
    </row>
    <row r="4471" spans="2:11" hidden="1" x14ac:dyDescent="0.2">
      <c r="B4471" s="88"/>
      <c r="C4471" s="88"/>
      <c r="D4471" s="88"/>
      <c r="E4471" s="88"/>
      <c r="F4471" s="88"/>
      <c r="G4471" s="88"/>
      <c r="H4471" s="88"/>
      <c r="I4471" s="88"/>
      <c r="J4471" s="88"/>
      <c r="K4471" s="88"/>
    </row>
    <row r="4472" spans="2:11" hidden="1" x14ac:dyDescent="0.2">
      <c r="B4472" s="88"/>
      <c r="C4472" s="88"/>
      <c r="D4472" s="88"/>
      <c r="E4472" s="88"/>
      <c r="F4472" s="88"/>
      <c r="G4472" s="88"/>
      <c r="H4472" s="88"/>
      <c r="I4472" s="88"/>
      <c r="J4472" s="88"/>
      <c r="K4472" s="88"/>
    </row>
    <row r="4473" spans="2:11" hidden="1" x14ac:dyDescent="0.2">
      <c r="B4473" s="88"/>
      <c r="C4473" s="88"/>
      <c r="D4473" s="88"/>
      <c r="E4473" s="88"/>
      <c r="F4473" s="88"/>
      <c r="G4473" s="88"/>
      <c r="H4473" s="88"/>
      <c r="I4473" s="88"/>
      <c r="J4473" s="88"/>
      <c r="K4473" s="88"/>
    </row>
    <row r="4474" spans="2:11" hidden="1" x14ac:dyDescent="0.2">
      <c r="B4474" s="88"/>
      <c r="C4474" s="88"/>
      <c r="D4474" s="88"/>
      <c r="E4474" s="88"/>
      <c r="F4474" s="88"/>
      <c r="G4474" s="88"/>
      <c r="H4474" s="88"/>
      <c r="I4474" s="88"/>
      <c r="J4474" s="88"/>
      <c r="K4474" s="88"/>
    </row>
    <row r="4475" spans="2:11" hidden="1" x14ac:dyDescent="0.2">
      <c r="B4475" s="88"/>
      <c r="C4475" s="88"/>
      <c r="D4475" s="88"/>
      <c r="E4475" s="88"/>
      <c r="F4475" s="88"/>
      <c r="G4475" s="88"/>
      <c r="H4475" s="88"/>
      <c r="I4475" s="88"/>
      <c r="J4475" s="88"/>
      <c r="K4475" s="88"/>
    </row>
    <row r="4476" spans="2:11" hidden="1" x14ac:dyDescent="0.2">
      <c r="B4476" s="88"/>
      <c r="C4476" s="88"/>
      <c r="D4476" s="88"/>
      <c r="E4476" s="88"/>
      <c r="F4476" s="88"/>
      <c r="G4476" s="88"/>
      <c r="H4476" s="88"/>
      <c r="I4476" s="88"/>
      <c r="J4476" s="88"/>
      <c r="K4476" s="88"/>
    </row>
    <row r="4477" spans="2:11" hidden="1" x14ac:dyDescent="0.2">
      <c r="B4477" s="88"/>
      <c r="C4477" s="88"/>
      <c r="D4477" s="88"/>
      <c r="E4477" s="88"/>
      <c r="F4477" s="88"/>
      <c r="G4477" s="88"/>
      <c r="H4477" s="88"/>
      <c r="I4477" s="88"/>
      <c r="J4477" s="88"/>
      <c r="K4477" s="88"/>
    </row>
    <row r="4478" spans="2:11" hidden="1" x14ac:dyDescent="0.2">
      <c r="B4478" s="88"/>
      <c r="C4478" s="88"/>
      <c r="D4478" s="88"/>
      <c r="E4478" s="88"/>
      <c r="F4478" s="88"/>
      <c r="G4478" s="88"/>
      <c r="H4478" s="88"/>
      <c r="I4478" s="88"/>
      <c r="J4478" s="88"/>
      <c r="K4478" s="88"/>
    </row>
    <row r="4479" spans="2:11" hidden="1" x14ac:dyDescent="0.2">
      <c r="B4479" s="88"/>
      <c r="C4479" s="88"/>
      <c r="D4479" s="88"/>
      <c r="E4479" s="88"/>
      <c r="F4479" s="88"/>
      <c r="G4479" s="88"/>
      <c r="H4479" s="88"/>
      <c r="I4479" s="88"/>
      <c r="J4479" s="88"/>
      <c r="K4479" s="88"/>
    </row>
    <row r="4480" spans="2:11" hidden="1" x14ac:dyDescent="0.2">
      <c r="B4480" s="88"/>
      <c r="C4480" s="88"/>
      <c r="D4480" s="88"/>
      <c r="E4480" s="88"/>
      <c r="F4480" s="88"/>
      <c r="G4480" s="88"/>
      <c r="H4480" s="88"/>
      <c r="I4480" s="88"/>
      <c r="J4480" s="88"/>
      <c r="K4480" s="88"/>
    </row>
    <row r="4481" spans="2:11" hidden="1" x14ac:dyDescent="0.2">
      <c r="B4481" s="88"/>
      <c r="C4481" s="88"/>
      <c r="D4481" s="88"/>
      <c r="E4481" s="88"/>
      <c r="F4481" s="88"/>
      <c r="G4481" s="88"/>
      <c r="H4481" s="88"/>
      <c r="I4481" s="88"/>
      <c r="J4481" s="88"/>
      <c r="K4481" s="88"/>
    </row>
    <row r="4482" spans="2:11" hidden="1" x14ac:dyDescent="0.2">
      <c r="B4482" s="88"/>
      <c r="C4482" s="88"/>
      <c r="D4482" s="88"/>
      <c r="E4482" s="88"/>
      <c r="F4482" s="88"/>
      <c r="G4482" s="88"/>
      <c r="H4482" s="88"/>
      <c r="I4482" s="88"/>
      <c r="J4482" s="88"/>
      <c r="K4482" s="88"/>
    </row>
    <row r="4483" spans="2:11" hidden="1" x14ac:dyDescent="0.2">
      <c r="B4483" s="88"/>
      <c r="C4483" s="88"/>
      <c r="D4483" s="88"/>
      <c r="E4483" s="88"/>
      <c r="F4483" s="88"/>
      <c r="G4483" s="88"/>
      <c r="H4483" s="88"/>
      <c r="I4483" s="88"/>
      <c r="J4483" s="88"/>
      <c r="K4483" s="88"/>
    </row>
    <row r="4484" spans="2:11" hidden="1" x14ac:dyDescent="0.2">
      <c r="B4484" s="88"/>
      <c r="C4484" s="88"/>
      <c r="D4484" s="88"/>
      <c r="E4484" s="88"/>
      <c r="F4484" s="88"/>
      <c r="G4484" s="88"/>
      <c r="H4484" s="88"/>
      <c r="I4484" s="88"/>
      <c r="J4484" s="88"/>
      <c r="K4484" s="88"/>
    </row>
    <row r="4485" spans="2:11" hidden="1" x14ac:dyDescent="0.2">
      <c r="B4485" s="88"/>
      <c r="C4485" s="88"/>
      <c r="D4485" s="88"/>
      <c r="E4485" s="88"/>
      <c r="F4485" s="88"/>
      <c r="G4485" s="88"/>
      <c r="H4485" s="88"/>
      <c r="I4485" s="88"/>
      <c r="J4485" s="88"/>
      <c r="K4485" s="88"/>
    </row>
    <row r="4486" spans="2:11" hidden="1" x14ac:dyDescent="0.2">
      <c r="B4486" s="88"/>
      <c r="C4486" s="88"/>
      <c r="D4486" s="88"/>
      <c r="E4486" s="88"/>
      <c r="F4486" s="88"/>
      <c r="G4486" s="88"/>
      <c r="H4486" s="88"/>
      <c r="I4486" s="88"/>
      <c r="J4486" s="88"/>
      <c r="K4486" s="88"/>
    </row>
    <row r="4487" spans="2:11" hidden="1" x14ac:dyDescent="0.2">
      <c r="B4487" s="88"/>
      <c r="C4487" s="88"/>
      <c r="D4487" s="88"/>
      <c r="E4487" s="88"/>
      <c r="F4487" s="88"/>
      <c r="G4487" s="88"/>
      <c r="H4487" s="88"/>
      <c r="I4487" s="88"/>
      <c r="J4487" s="88"/>
      <c r="K4487" s="88"/>
    </row>
    <row r="4488" spans="2:11" hidden="1" x14ac:dyDescent="0.2">
      <c r="B4488" s="88"/>
      <c r="C4488" s="88"/>
      <c r="D4488" s="88"/>
      <c r="E4488" s="88"/>
      <c r="F4488" s="88"/>
      <c r="G4488" s="88"/>
      <c r="H4488" s="88"/>
      <c r="I4488" s="88"/>
      <c r="J4488" s="88"/>
      <c r="K4488" s="88"/>
    </row>
    <row r="4489" spans="2:11" hidden="1" x14ac:dyDescent="0.2">
      <c r="B4489" s="88"/>
      <c r="C4489" s="88"/>
      <c r="D4489" s="88"/>
      <c r="E4489" s="88"/>
      <c r="F4489" s="88"/>
      <c r="G4489" s="88"/>
      <c r="H4489" s="88"/>
      <c r="I4489" s="88"/>
      <c r="J4489" s="88"/>
      <c r="K4489" s="88"/>
    </row>
    <row r="4490" spans="2:11" hidden="1" x14ac:dyDescent="0.2">
      <c r="B4490" s="88"/>
      <c r="C4490" s="88"/>
      <c r="D4490" s="88"/>
      <c r="E4490" s="88"/>
      <c r="F4490" s="88"/>
      <c r="G4490" s="88"/>
      <c r="H4490" s="88"/>
      <c r="I4490" s="88"/>
      <c r="J4490" s="88"/>
      <c r="K4490" s="88"/>
    </row>
    <row r="4491" spans="2:11" hidden="1" x14ac:dyDescent="0.2">
      <c r="B4491" s="88"/>
      <c r="C4491" s="88"/>
      <c r="D4491" s="88"/>
      <c r="E4491" s="88"/>
      <c r="F4491" s="88"/>
      <c r="G4491" s="88"/>
      <c r="H4491" s="88"/>
      <c r="I4491" s="88"/>
      <c r="J4491" s="88"/>
      <c r="K4491" s="88"/>
    </row>
    <row r="4492" spans="2:11" hidden="1" x14ac:dyDescent="0.2">
      <c r="B4492" s="88"/>
      <c r="C4492" s="88"/>
      <c r="D4492" s="88"/>
      <c r="E4492" s="88"/>
      <c r="F4492" s="88"/>
      <c r="G4492" s="88"/>
      <c r="H4492" s="88"/>
      <c r="I4492" s="88"/>
      <c r="J4492" s="88"/>
      <c r="K4492" s="88"/>
    </row>
    <row r="4493" spans="2:11" hidden="1" x14ac:dyDescent="0.2">
      <c r="B4493" s="88"/>
      <c r="C4493" s="88"/>
      <c r="D4493" s="88"/>
      <c r="E4493" s="88"/>
      <c r="F4493" s="88"/>
      <c r="G4493" s="88"/>
      <c r="H4493" s="88"/>
      <c r="I4493" s="88"/>
      <c r="J4493" s="88"/>
      <c r="K4493" s="88"/>
    </row>
    <row r="4494" spans="2:11" hidden="1" x14ac:dyDescent="0.2">
      <c r="B4494" s="88"/>
      <c r="C4494" s="88"/>
      <c r="D4494" s="88"/>
      <c r="E4494" s="88"/>
      <c r="F4494" s="88"/>
      <c r="G4494" s="88"/>
      <c r="H4494" s="88"/>
      <c r="I4494" s="88"/>
      <c r="J4494" s="88"/>
      <c r="K4494" s="88"/>
    </row>
    <row r="4495" spans="2:11" hidden="1" x14ac:dyDescent="0.2">
      <c r="B4495" s="88"/>
      <c r="C4495" s="88"/>
      <c r="D4495" s="88"/>
      <c r="E4495" s="88"/>
      <c r="F4495" s="88"/>
      <c r="G4495" s="88"/>
      <c r="H4495" s="88"/>
      <c r="I4495" s="88"/>
      <c r="J4495" s="88"/>
      <c r="K4495" s="88"/>
    </row>
    <row r="4496" spans="2:11" hidden="1" x14ac:dyDescent="0.2">
      <c r="B4496" s="88"/>
      <c r="C4496" s="88"/>
      <c r="D4496" s="88"/>
      <c r="E4496" s="88"/>
      <c r="F4496" s="88"/>
      <c r="G4496" s="88"/>
      <c r="H4496" s="88"/>
      <c r="I4496" s="88"/>
      <c r="J4496" s="88"/>
      <c r="K4496" s="88"/>
    </row>
    <row r="4497" spans="2:11" hidden="1" x14ac:dyDescent="0.2">
      <c r="B4497" s="88"/>
      <c r="C4497" s="88"/>
      <c r="D4497" s="88"/>
      <c r="E4497" s="88"/>
      <c r="F4497" s="88"/>
      <c r="G4497" s="88"/>
      <c r="H4497" s="88"/>
      <c r="I4497" s="88"/>
      <c r="J4497" s="88"/>
      <c r="K4497" s="88"/>
    </row>
    <row r="4498" spans="2:11" hidden="1" x14ac:dyDescent="0.2">
      <c r="B4498" s="88"/>
      <c r="C4498" s="88"/>
      <c r="D4498" s="88"/>
      <c r="E4498" s="88"/>
      <c r="F4498" s="88"/>
      <c r="G4498" s="88"/>
      <c r="H4498" s="88"/>
      <c r="I4498" s="88"/>
      <c r="J4498" s="88"/>
      <c r="K4498" s="88"/>
    </row>
    <row r="4499" spans="2:11" hidden="1" x14ac:dyDescent="0.2">
      <c r="B4499" s="88"/>
      <c r="C4499" s="88"/>
      <c r="D4499" s="88"/>
      <c r="E4499" s="88"/>
      <c r="F4499" s="88"/>
      <c r="G4499" s="88"/>
      <c r="H4499" s="88"/>
      <c r="I4499" s="88"/>
      <c r="J4499" s="88"/>
      <c r="K4499" s="88"/>
    </row>
    <row r="4500" spans="2:11" hidden="1" x14ac:dyDescent="0.2">
      <c r="B4500" s="88"/>
      <c r="C4500" s="88"/>
      <c r="D4500" s="88"/>
      <c r="E4500" s="88"/>
      <c r="F4500" s="88"/>
      <c r="G4500" s="88"/>
      <c r="H4500" s="88"/>
      <c r="I4500" s="88"/>
      <c r="J4500" s="88"/>
      <c r="K4500" s="88"/>
    </row>
    <row r="4501" spans="2:11" hidden="1" x14ac:dyDescent="0.2">
      <c r="B4501" s="88"/>
      <c r="C4501" s="88"/>
      <c r="D4501" s="88"/>
      <c r="E4501" s="88"/>
      <c r="F4501" s="88"/>
      <c r="G4501" s="88"/>
      <c r="H4501" s="88"/>
      <c r="I4501" s="88"/>
      <c r="J4501" s="88"/>
      <c r="K4501" s="88"/>
    </row>
    <row r="4502" spans="2:11" hidden="1" x14ac:dyDescent="0.2">
      <c r="B4502" s="88"/>
      <c r="C4502" s="88"/>
      <c r="D4502" s="88"/>
      <c r="E4502" s="88"/>
      <c r="F4502" s="88"/>
      <c r="G4502" s="88"/>
      <c r="H4502" s="88"/>
      <c r="I4502" s="88"/>
      <c r="J4502" s="88"/>
      <c r="K4502" s="88"/>
    </row>
    <row r="4503" spans="2:11" hidden="1" x14ac:dyDescent="0.2">
      <c r="B4503" s="88"/>
      <c r="C4503" s="88"/>
      <c r="D4503" s="88"/>
      <c r="E4503" s="88"/>
      <c r="F4503" s="88"/>
      <c r="G4503" s="88"/>
      <c r="H4503" s="88"/>
      <c r="I4503" s="88"/>
      <c r="J4503" s="88"/>
      <c r="K4503" s="88"/>
    </row>
    <row r="4504" spans="2:11" hidden="1" x14ac:dyDescent="0.2">
      <c r="B4504" s="88"/>
      <c r="C4504" s="88"/>
      <c r="D4504" s="88"/>
      <c r="E4504" s="88"/>
      <c r="F4504" s="88"/>
      <c r="G4504" s="88"/>
      <c r="H4504" s="88"/>
      <c r="I4504" s="88"/>
      <c r="J4504" s="88"/>
      <c r="K4504" s="88"/>
    </row>
    <row r="4505" spans="2:11" hidden="1" x14ac:dyDescent="0.2">
      <c r="B4505" s="88"/>
      <c r="C4505" s="88"/>
      <c r="D4505" s="88"/>
      <c r="E4505" s="88"/>
      <c r="F4505" s="88"/>
      <c r="G4505" s="88"/>
      <c r="H4505" s="88"/>
      <c r="I4505" s="88"/>
      <c r="J4505" s="88"/>
      <c r="K4505" s="88"/>
    </row>
    <row r="4506" spans="2:11" hidden="1" x14ac:dyDescent="0.2">
      <c r="B4506" s="88"/>
      <c r="C4506" s="88"/>
      <c r="D4506" s="88"/>
      <c r="E4506" s="88"/>
      <c r="F4506" s="88"/>
      <c r="G4506" s="88"/>
      <c r="H4506" s="88"/>
      <c r="I4506" s="88"/>
      <c r="J4506" s="88"/>
      <c r="K4506" s="88"/>
    </row>
    <row r="4507" spans="2:11" hidden="1" x14ac:dyDescent="0.2">
      <c r="B4507" s="88"/>
      <c r="C4507" s="88"/>
      <c r="D4507" s="88"/>
      <c r="E4507" s="88"/>
      <c r="F4507" s="88"/>
      <c r="G4507" s="88"/>
      <c r="H4507" s="88"/>
      <c r="I4507" s="88"/>
      <c r="J4507" s="88"/>
      <c r="K4507" s="88"/>
    </row>
    <row r="4508" spans="2:11" hidden="1" x14ac:dyDescent="0.2">
      <c r="B4508" s="88"/>
      <c r="C4508" s="88"/>
      <c r="D4508" s="88"/>
      <c r="E4508" s="88"/>
      <c r="F4508" s="88"/>
      <c r="G4508" s="88"/>
      <c r="H4508" s="88"/>
      <c r="I4508" s="88"/>
      <c r="J4508" s="88"/>
      <c r="K4508" s="88"/>
    </row>
    <row r="4509" spans="2:11" hidden="1" x14ac:dyDescent="0.2">
      <c r="B4509" s="88"/>
      <c r="C4509" s="88"/>
      <c r="D4509" s="88"/>
      <c r="E4509" s="88"/>
      <c r="F4509" s="88"/>
      <c r="G4509" s="88"/>
      <c r="H4509" s="88"/>
      <c r="I4509" s="88"/>
      <c r="J4509" s="88"/>
      <c r="K4509" s="88"/>
    </row>
    <row r="4510" spans="2:11" hidden="1" x14ac:dyDescent="0.2">
      <c r="B4510" s="88"/>
      <c r="C4510" s="88"/>
      <c r="D4510" s="88"/>
      <c r="E4510" s="88"/>
      <c r="F4510" s="88"/>
      <c r="G4510" s="88"/>
      <c r="H4510" s="88"/>
      <c r="I4510" s="88"/>
      <c r="J4510" s="88"/>
      <c r="K4510" s="88"/>
    </row>
    <row r="4511" spans="2:11" hidden="1" x14ac:dyDescent="0.2">
      <c r="B4511" s="88"/>
      <c r="C4511" s="88"/>
      <c r="D4511" s="88"/>
      <c r="E4511" s="88"/>
      <c r="F4511" s="88"/>
      <c r="G4511" s="88"/>
      <c r="H4511" s="88"/>
      <c r="I4511" s="88"/>
      <c r="J4511" s="88"/>
      <c r="K4511" s="88"/>
    </row>
    <row r="4512" spans="2:11" hidden="1" x14ac:dyDescent="0.2">
      <c r="B4512" s="88"/>
      <c r="C4512" s="88"/>
      <c r="D4512" s="88"/>
      <c r="E4512" s="88"/>
      <c r="F4512" s="88"/>
      <c r="G4512" s="88"/>
      <c r="H4512" s="88"/>
      <c r="I4512" s="88"/>
      <c r="J4512" s="88"/>
      <c r="K4512" s="88"/>
    </row>
    <row r="4513" spans="2:11" hidden="1" x14ac:dyDescent="0.2">
      <c r="B4513" s="88"/>
      <c r="C4513" s="88"/>
      <c r="D4513" s="88"/>
      <c r="E4513" s="88"/>
      <c r="F4513" s="88"/>
      <c r="G4513" s="88"/>
      <c r="H4513" s="88"/>
      <c r="I4513" s="88"/>
      <c r="J4513" s="88"/>
      <c r="K4513" s="88"/>
    </row>
    <row r="4514" spans="2:11" hidden="1" x14ac:dyDescent="0.2">
      <c r="B4514" s="88"/>
      <c r="C4514" s="88"/>
      <c r="D4514" s="88"/>
      <c r="E4514" s="88"/>
      <c r="F4514" s="88"/>
      <c r="G4514" s="88"/>
      <c r="H4514" s="88"/>
      <c r="I4514" s="88"/>
      <c r="J4514" s="88"/>
      <c r="K4514" s="88"/>
    </row>
    <row r="4515" spans="2:11" hidden="1" x14ac:dyDescent="0.2">
      <c r="B4515" s="88"/>
      <c r="C4515" s="88"/>
      <c r="D4515" s="88"/>
      <c r="E4515" s="88"/>
      <c r="F4515" s="88"/>
      <c r="G4515" s="88"/>
      <c r="H4515" s="88"/>
      <c r="I4515" s="88"/>
      <c r="J4515" s="88"/>
      <c r="K4515" s="88"/>
    </row>
    <row r="4516" spans="2:11" hidden="1" x14ac:dyDescent="0.2">
      <c r="B4516" s="88"/>
      <c r="C4516" s="88"/>
      <c r="D4516" s="88"/>
      <c r="E4516" s="88"/>
      <c r="F4516" s="88"/>
      <c r="G4516" s="88"/>
      <c r="H4516" s="88"/>
      <c r="I4516" s="88"/>
      <c r="J4516" s="88"/>
      <c r="K4516" s="88"/>
    </row>
    <row r="4517" spans="2:11" hidden="1" x14ac:dyDescent="0.2">
      <c r="B4517" s="88"/>
      <c r="C4517" s="88"/>
      <c r="D4517" s="88"/>
      <c r="E4517" s="88"/>
      <c r="F4517" s="88"/>
      <c r="G4517" s="88"/>
      <c r="H4517" s="88"/>
      <c r="I4517" s="88"/>
      <c r="J4517" s="88"/>
      <c r="K4517" s="88"/>
    </row>
    <row r="4518" spans="2:11" hidden="1" x14ac:dyDescent="0.2">
      <c r="B4518" s="88"/>
      <c r="C4518" s="88"/>
      <c r="D4518" s="88"/>
      <c r="E4518" s="88"/>
      <c r="F4518" s="88"/>
      <c r="G4518" s="88"/>
      <c r="H4518" s="88"/>
      <c r="I4518" s="88"/>
      <c r="J4518" s="88"/>
      <c r="K4518" s="88"/>
    </row>
    <row r="4519" spans="2:11" hidden="1" x14ac:dyDescent="0.2">
      <c r="B4519" s="88"/>
      <c r="C4519" s="88"/>
      <c r="D4519" s="88"/>
      <c r="E4519" s="88"/>
      <c r="F4519" s="88"/>
      <c r="G4519" s="88"/>
      <c r="H4519" s="88"/>
      <c r="I4519" s="88"/>
      <c r="J4519" s="88"/>
      <c r="K4519" s="88"/>
    </row>
    <row r="4520" spans="2:11" hidden="1" x14ac:dyDescent="0.2">
      <c r="B4520" s="88"/>
      <c r="C4520" s="88"/>
      <c r="D4520" s="88"/>
      <c r="E4520" s="88"/>
      <c r="F4520" s="88"/>
      <c r="G4520" s="88"/>
      <c r="H4520" s="88"/>
      <c r="I4520" s="88"/>
      <c r="J4520" s="88"/>
      <c r="K4520" s="88"/>
    </row>
    <row r="4521" spans="2:11" hidden="1" x14ac:dyDescent="0.2">
      <c r="B4521" s="88"/>
      <c r="C4521" s="88"/>
      <c r="D4521" s="88"/>
      <c r="E4521" s="88"/>
      <c r="F4521" s="88"/>
      <c r="G4521" s="88"/>
      <c r="H4521" s="88"/>
      <c r="I4521" s="88"/>
      <c r="J4521" s="88"/>
      <c r="K4521" s="88"/>
    </row>
    <row r="4522" spans="2:11" hidden="1" x14ac:dyDescent="0.2">
      <c r="B4522" s="88"/>
      <c r="C4522" s="88"/>
      <c r="D4522" s="88"/>
      <c r="E4522" s="88"/>
      <c r="F4522" s="88"/>
      <c r="G4522" s="88"/>
      <c r="H4522" s="88"/>
      <c r="I4522" s="88"/>
      <c r="J4522" s="88"/>
      <c r="K4522" s="88"/>
    </row>
    <row r="4523" spans="2:11" hidden="1" x14ac:dyDescent="0.2">
      <c r="B4523" s="88"/>
      <c r="C4523" s="88"/>
      <c r="D4523" s="88"/>
      <c r="E4523" s="88"/>
      <c r="F4523" s="88"/>
      <c r="G4523" s="88"/>
      <c r="H4523" s="88"/>
      <c r="I4523" s="88"/>
      <c r="J4523" s="88"/>
      <c r="K4523" s="88"/>
    </row>
    <row r="4524" spans="2:11" hidden="1" x14ac:dyDescent="0.2">
      <c r="B4524" s="88"/>
      <c r="C4524" s="88"/>
      <c r="D4524" s="88"/>
      <c r="E4524" s="88"/>
      <c r="F4524" s="88"/>
      <c r="G4524" s="88"/>
      <c r="H4524" s="88"/>
      <c r="I4524" s="88"/>
      <c r="J4524" s="88"/>
      <c r="K4524" s="88"/>
    </row>
    <row r="4525" spans="2:11" hidden="1" x14ac:dyDescent="0.2">
      <c r="B4525" s="88"/>
      <c r="C4525" s="88"/>
      <c r="D4525" s="88"/>
      <c r="E4525" s="88"/>
      <c r="F4525" s="88"/>
      <c r="G4525" s="88"/>
      <c r="H4525" s="88"/>
      <c r="I4525" s="88"/>
      <c r="J4525" s="88"/>
      <c r="K4525" s="88"/>
    </row>
    <row r="4526" spans="2:11" hidden="1" x14ac:dyDescent="0.2">
      <c r="B4526" s="88"/>
      <c r="C4526" s="88"/>
      <c r="D4526" s="88"/>
      <c r="E4526" s="88"/>
      <c r="F4526" s="88"/>
      <c r="G4526" s="88"/>
      <c r="H4526" s="88"/>
      <c r="I4526" s="88"/>
      <c r="J4526" s="88"/>
      <c r="K4526" s="88"/>
    </row>
    <row r="4527" spans="2:11" hidden="1" x14ac:dyDescent="0.2">
      <c r="B4527" s="88"/>
      <c r="C4527" s="88"/>
      <c r="D4527" s="88"/>
      <c r="E4527" s="88"/>
      <c r="F4527" s="88"/>
      <c r="G4527" s="88"/>
      <c r="H4527" s="88"/>
      <c r="I4527" s="88"/>
      <c r="J4527" s="88"/>
      <c r="K4527" s="88"/>
    </row>
    <row r="4528" spans="2:11" hidden="1" x14ac:dyDescent="0.2">
      <c r="B4528" s="88"/>
      <c r="C4528" s="88"/>
      <c r="D4528" s="88"/>
      <c r="E4528" s="88"/>
      <c r="F4528" s="88"/>
      <c r="G4528" s="88"/>
      <c r="H4528" s="88"/>
      <c r="I4528" s="88"/>
      <c r="J4528" s="88"/>
      <c r="K4528" s="88"/>
    </row>
    <row r="4529" spans="2:11" hidden="1" x14ac:dyDescent="0.2">
      <c r="B4529" s="88"/>
      <c r="C4529" s="88"/>
      <c r="D4529" s="88"/>
      <c r="E4529" s="88"/>
      <c r="F4529" s="88"/>
      <c r="G4529" s="88"/>
      <c r="H4529" s="88"/>
      <c r="I4529" s="88"/>
      <c r="J4529" s="88"/>
      <c r="K4529" s="88"/>
    </row>
    <row r="4530" spans="2:11" hidden="1" x14ac:dyDescent="0.2">
      <c r="B4530" s="88"/>
      <c r="C4530" s="88"/>
      <c r="D4530" s="88"/>
      <c r="E4530" s="88"/>
      <c r="F4530" s="88"/>
      <c r="G4530" s="88"/>
      <c r="H4530" s="88"/>
      <c r="I4530" s="88"/>
      <c r="J4530" s="88"/>
      <c r="K4530" s="88"/>
    </row>
    <row r="4531" spans="2:11" hidden="1" x14ac:dyDescent="0.2">
      <c r="B4531" s="88"/>
      <c r="C4531" s="88"/>
      <c r="D4531" s="88"/>
      <c r="E4531" s="88"/>
      <c r="F4531" s="88"/>
      <c r="G4531" s="88"/>
      <c r="H4531" s="88"/>
      <c r="I4531" s="88"/>
      <c r="J4531" s="88"/>
      <c r="K4531" s="88"/>
    </row>
    <row r="4532" spans="2:11" hidden="1" x14ac:dyDescent="0.2">
      <c r="B4532" s="88"/>
      <c r="C4532" s="88"/>
      <c r="D4532" s="88"/>
      <c r="E4532" s="88"/>
      <c r="F4532" s="88"/>
      <c r="G4532" s="88"/>
      <c r="H4532" s="88"/>
      <c r="I4532" s="88"/>
      <c r="J4532" s="88"/>
      <c r="K4532" s="88"/>
    </row>
    <row r="4533" spans="2:11" hidden="1" x14ac:dyDescent="0.2">
      <c r="B4533" s="88"/>
      <c r="C4533" s="88"/>
      <c r="D4533" s="88"/>
      <c r="E4533" s="88"/>
      <c r="F4533" s="88"/>
      <c r="G4533" s="88"/>
      <c r="H4533" s="88"/>
      <c r="I4533" s="88"/>
      <c r="J4533" s="88"/>
      <c r="K4533" s="88"/>
    </row>
    <row r="4534" spans="2:11" hidden="1" x14ac:dyDescent="0.2">
      <c r="B4534" s="88"/>
      <c r="C4534" s="88"/>
      <c r="D4534" s="88"/>
      <c r="E4534" s="88"/>
      <c r="F4534" s="88"/>
      <c r="G4534" s="88"/>
      <c r="H4534" s="88"/>
      <c r="I4534" s="88"/>
      <c r="J4534" s="88"/>
      <c r="K4534" s="88"/>
    </row>
    <row r="4535" spans="2:11" hidden="1" x14ac:dyDescent="0.2">
      <c r="B4535" s="88"/>
      <c r="C4535" s="88"/>
      <c r="D4535" s="88"/>
      <c r="E4535" s="88"/>
      <c r="F4535" s="88"/>
      <c r="G4535" s="88"/>
      <c r="H4535" s="88"/>
      <c r="I4535" s="88"/>
      <c r="J4535" s="88"/>
      <c r="K4535" s="88"/>
    </row>
    <row r="4536" spans="2:11" hidden="1" x14ac:dyDescent="0.2">
      <c r="B4536" s="88"/>
      <c r="C4536" s="88"/>
      <c r="D4536" s="88"/>
      <c r="E4536" s="88"/>
      <c r="F4536" s="88"/>
      <c r="G4536" s="88"/>
      <c r="H4536" s="88"/>
      <c r="I4536" s="88"/>
      <c r="J4536" s="88"/>
      <c r="K4536" s="88"/>
    </row>
    <row r="4537" spans="2:11" hidden="1" x14ac:dyDescent="0.2">
      <c r="B4537" s="88"/>
      <c r="C4537" s="88"/>
      <c r="D4537" s="88"/>
      <c r="E4537" s="88"/>
      <c r="F4537" s="88"/>
      <c r="G4537" s="88"/>
      <c r="H4537" s="88"/>
      <c r="I4537" s="88"/>
      <c r="J4537" s="88"/>
      <c r="K4537" s="88"/>
    </row>
    <row r="4538" spans="2:11" hidden="1" x14ac:dyDescent="0.2">
      <c r="B4538" s="88"/>
      <c r="C4538" s="88"/>
      <c r="D4538" s="88"/>
      <c r="E4538" s="88"/>
      <c r="F4538" s="88"/>
      <c r="G4538" s="88"/>
      <c r="H4538" s="88"/>
      <c r="I4538" s="88"/>
      <c r="J4538" s="88"/>
      <c r="K4538" s="88"/>
    </row>
    <row r="4539" spans="2:11" hidden="1" x14ac:dyDescent="0.2">
      <c r="B4539" s="88"/>
      <c r="C4539" s="88"/>
      <c r="D4539" s="88"/>
      <c r="E4539" s="88"/>
      <c r="F4539" s="88"/>
      <c r="G4539" s="88"/>
      <c r="H4539" s="88"/>
      <c r="I4539" s="88"/>
      <c r="J4539" s="88"/>
      <c r="K4539" s="88"/>
    </row>
    <row r="4540" spans="2:11" hidden="1" x14ac:dyDescent="0.2">
      <c r="B4540" s="88"/>
      <c r="C4540" s="88"/>
      <c r="D4540" s="88"/>
      <c r="E4540" s="88"/>
      <c r="F4540" s="88"/>
      <c r="G4540" s="88"/>
      <c r="H4540" s="88"/>
      <c r="I4540" s="88"/>
      <c r="J4540" s="88"/>
      <c r="K4540" s="88"/>
    </row>
    <row r="4541" spans="2:11" hidden="1" x14ac:dyDescent="0.2">
      <c r="B4541" s="88"/>
      <c r="C4541" s="88"/>
      <c r="D4541" s="88"/>
      <c r="E4541" s="88"/>
      <c r="F4541" s="88"/>
      <c r="G4541" s="88"/>
      <c r="H4541" s="88"/>
      <c r="I4541" s="88"/>
      <c r="J4541" s="88"/>
      <c r="K4541" s="88"/>
    </row>
    <row r="4542" spans="2:11" hidden="1" x14ac:dyDescent="0.2">
      <c r="B4542" s="88"/>
      <c r="C4542" s="88"/>
      <c r="D4542" s="88"/>
      <c r="E4542" s="88"/>
      <c r="F4542" s="88"/>
      <c r="G4542" s="88"/>
      <c r="H4542" s="88"/>
      <c r="I4542" s="88"/>
      <c r="J4542" s="88"/>
      <c r="K4542" s="88"/>
    </row>
    <row r="4543" spans="2:11" hidden="1" x14ac:dyDescent="0.2">
      <c r="B4543" s="88"/>
      <c r="C4543" s="88"/>
      <c r="D4543" s="88"/>
      <c r="E4543" s="88"/>
      <c r="F4543" s="88"/>
      <c r="G4543" s="88"/>
      <c r="H4543" s="88"/>
      <c r="I4543" s="88"/>
      <c r="J4543" s="88"/>
      <c r="K4543" s="88"/>
    </row>
    <row r="4544" spans="2:11" hidden="1" x14ac:dyDescent="0.2">
      <c r="B4544" s="88"/>
      <c r="C4544" s="88"/>
      <c r="D4544" s="88"/>
      <c r="E4544" s="88"/>
      <c r="F4544" s="88"/>
      <c r="G4544" s="88"/>
      <c r="H4544" s="88"/>
      <c r="I4544" s="88"/>
      <c r="J4544" s="88"/>
      <c r="K4544" s="88"/>
    </row>
    <row r="4545" spans="2:11" hidden="1" x14ac:dyDescent="0.2">
      <c r="B4545" s="88"/>
      <c r="C4545" s="88"/>
      <c r="D4545" s="88"/>
      <c r="E4545" s="88"/>
      <c r="F4545" s="88"/>
      <c r="G4545" s="88"/>
      <c r="H4545" s="88"/>
      <c r="I4545" s="88"/>
      <c r="J4545" s="88"/>
      <c r="K4545" s="88"/>
    </row>
    <row r="4546" spans="2:11" hidden="1" x14ac:dyDescent="0.2">
      <c r="B4546" s="88"/>
      <c r="C4546" s="88"/>
      <c r="D4546" s="88"/>
      <c r="E4546" s="88"/>
      <c r="F4546" s="88"/>
      <c r="G4546" s="88"/>
      <c r="H4546" s="88"/>
      <c r="I4546" s="88"/>
      <c r="J4546" s="88"/>
      <c r="K4546" s="88"/>
    </row>
    <row r="4547" spans="2:11" hidden="1" x14ac:dyDescent="0.2">
      <c r="B4547" s="88"/>
      <c r="C4547" s="88"/>
      <c r="D4547" s="88"/>
      <c r="E4547" s="88"/>
      <c r="F4547" s="88"/>
      <c r="G4547" s="88"/>
      <c r="H4547" s="88"/>
      <c r="I4547" s="88"/>
      <c r="J4547" s="88"/>
      <c r="K4547" s="88"/>
    </row>
    <row r="4548" spans="2:11" hidden="1" x14ac:dyDescent="0.2">
      <c r="B4548" s="88"/>
      <c r="C4548" s="88"/>
      <c r="D4548" s="88"/>
      <c r="E4548" s="88"/>
      <c r="F4548" s="88"/>
      <c r="G4548" s="88"/>
      <c r="H4548" s="88"/>
      <c r="I4548" s="88"/>
      <c r="J4548" s="88"/>
      <c r="K4548" s="88"/>
    </row>
    <row r="4549" spans="2:11" hidden="1" x14ac:dyDescent="0.2">
      <c r="B4549" s="88"/>
      <c r="C4549" s="88"/>
      <c r="D4549" s="88"/>
      <c r="E4549" s="88"/>
      <c r="F4549" s="88"/>
      <c r="G4549" s="88"/>
      <c r="H4549" s="88"/>
      <c r="I4549" s="88"/>
      <c r="J4549" s="88"/>
      <c r="K4549" s="88"/>
    </row>
    <row r="4550" spans="2:11" hidden="1" x14ac:dyDescent="0.2">
      <c r="B4550" s="88"/>
      <c r="C4550" s="88"/>
      <c r="D4550" s="88"/>
      <c r="E4550" s="88"/>
      <c r="F4550" s="88"/>
      <c r="G4550" s="88"/>
      <c r="H4550" s="88"/>
      <c r="I4550" s="88"/>
      <c r="J4550" s="88"/>
      <c r="K4550" s="88"/>
    </row>
    <row r="4551" spans="2:11" hidden="1" x14ac:dyDescent="0.2">
      <c r="B4551" s="88"/>
      <c r="C4551" s="88"/>
      <c r="D4551" s="88"/>
      <c r="E4551" s="88"/>
      <c r="F4551" s="88"/>
      <c r="G4551" s="88"/>
      <c r="H4551" s="88"/>
      <c r="I4551" s="88"/>
      <c r="J4551" s="88"/>
      <c r="K4551" s="88"/>
    </row>
    <row r="4552" spans="2:11" hidden="1" x14ac:dyDescent="0.2">
      <c r="B4552" s="88"/>
      <c r="C4552" s="88"/>
      <c r="D4552" s="88"/>
      <c r="E4552" s="88"/>
      <c r="F4552" s="88"/>
      <c r="G4552" s="88"/>
      <c r="H4552" s="88"/>
      <c r="I4552" s="88"/>
      <c r="J4552" s="88"/>
      <c r="K4552" s="88"/>
    </row>
    <row r="4553" spans="2:11" hidden="1" x14ac:dyDescent="0.2">
      <c r="B4553" s="88"/>
      <c r="C4553" s="88"/>
      <c r="D4553" s="88"/>
      <c r="E4553" s="88"/>
      <c r="F4553" s="88"/>
      <c r="G4553" s="88"/>
      <c r="H4553" s="88"/>
      <c r="I4553" s="88"/>
      <c r="J4553" s="88"/>
      <c r="K4553" s="88"/>
    </row>
    <row r="4554" spans="2:11" hidden="1" x14ac:dyDescent="0.2">
      <c r="B4554" s="88"/>
      <c r="C4554" s="88"/>
      <c r="D4554" s="88"/>
      <c r="E4554" s="88"/>
      <c r="F4554" s="88"/>
      <c r="G4554" s="88"/>
      <c r="H4554" s="88"/>
      <c r="I4554" s="88"/>
      <c r="J4554" s="88"/>
      <c r="K4554" s="88"/>
    </row>
    <row r="4555" spans="2:11" hidden="1" x14ac:dyDescent="0.2">
      <c r="B4555" s="88"/>
      <c r="C4555" s="88"/>
      <c r="D4555" s="88"/>
      <c r="E4555" s="88"/>
      <c r="F4555" s="88"/>
      <c r="G4555" s="88"/>
      <c r="H4555" s="88"/>
      <c r="I4555" s="88"/>
      <c r="J4555" s="88"/>
      <c r="K4555" s="88"/>
    </row>
    <row r="4556" spans="2:11" hidden="1" x14ac:dyDescent="0.2">
      <c r="B4556" s="88"/>
      <c r="C4556" s="88"/>
      <c r="D4556" s="88"/>
      <c r="E4556" s="88"/>
      <c r="F4556" s="88"/>
      <c r="G4556" s="88"/>
      <c r="H4556" s="88"/>
      <c r="I4556" s="88"/>
      <c r="J4556" s="88"/>
      <c r="K4556" s="88"/>
    </row>
    <row r="4557" spans="2:11" hidden="1" x14ac:dyDescent="0.2">
      <c r="B4557" s="88"/>
      <c r="C4557" s="88"/>
      <c r="D4557" s="88"/>
      <c r="E4557" s="88"/>
      <c r="F4557" s="88"/>
      <c r="G4557" s="88"/>
      <c r="H4557" s="88"/>
      <c r="I4557" s="88"/>
      <c r="J4557" s="88"/>
      <c r="K4557" s="88"/>
    </row>
    <row r="4558" spans="2:11" hidden="1" x14ac:dyDescent="0.2">
      <c r="B4558" s="88"/>
      <c r="C4558" s="88"/>
      <c r="D4558" s="88"/>
      <c r="E4558" s="88"/>
      <c r="F4558" s="88"/>
      <c r="G4558" s="88"/>
      <c r="H4558" s="88"/>
      <c r="I4558" s="88"/>
      <c r="J4558" s="88"/>
      <c r="K4558" s="88"/>
    </row>
    <row r="4559" spans="2:11" hidden="1" x14ac:dyDescent="0.2">
      <c r="B4559" s="88"/>
      <c r="C4559" s="88"/>
      <c r="D4559" s="88"/>
      <c r="E4559" s="88"/>
      <c r="F4559" s="88"/>
      <c r="G4559" s="88"/>
      <c r="H4559" s="88"/>
      <c r="I4559" s="88"/>
      <c r="J4559" s="88"/>
      <c r="K4559" s="88"/>
    </row>
    <row r="4560" spans="2:11" hidden="1" x14ac:dyDescent="0.2">
      <c r="B4560" s="88"/>
      <c r="C4560" s="88"/>
      <c r="D4560" s="88"/>
      <c r="E4560" s="88"/>
      <c r="F4560" s="88"/>
      <c r="G4560" s="88"/>
      <c r="H4560" s="88"/>
      <c r="I4560" s="88"/>
      <c r="J4560" s="88"/>
      <c r="K4560" s="88"/>
    </row>
    <row r="4561" spans="2:11" hidden="1" x14ac:dyDescent="0.2">
      <c r="B4561" s="88"/>
      <c r="C4561" s="88"/>
      <c r="D4561" s="88"/>
      <c r="E4561" s="88"/>
      <c r="F4561" s="88"/>
      <c r="G4561" s="88"/>
      <c r="H4561" s="88"/>
      <c r="I4561" s="88"/>
      <c r="J4561" s="88"/>
      <c r="K4561" s="88"/>
    </row>
    <row r="4562" spans="2:11" hidden="1" x14ac:dyDescent="0.2">
      <c r="B4562" s="88"/>
      <c r="C4562" s="88"/>
      <c r="D4562" s="88"/>
      <c r="E4562" s="88"/>
      <c r="F4562" s="88"/>
      <c r="G4562" s="88"/>
      <c r="H4562" s="88"/>
      <c r="I4562" s="88"/>
      <c r="J4562" s="88"/>
      <c r="K4562" s="88"/>
    </row>
    <row r="4563" spans="2:11" hidden="1" x14ac:dyDescent="0.2">
      <c r="B4563" s="88"/>
      <c r="C4563" s="88"/>
      <c r="D4563" s="88"/>
      <c r="E4563" s="88"/>
      <c r="F4563" s="88"/>
      <c r="G4563" s="88"/>
      <c r="H4563" s="88"/>
      <c r="I4563" s="88"/>
      <c r="J4563" s="88"/>
      <c r="K4563" s="88"/>
    </row>
    <row r="4564" spans="2:11" hidden="1" x14ac:dyDescent="0.2">
      <c r="B4564" s="88"/>
      <c r="C4564" s="88"/>
      <c r="D4564" s="88"/>
      <c r="E4564" s="88"/>
      <c r="F4564" s="88"/>
      <c r="G4564" s="88"/>
      <c r="H4564" s="88"/>
      <c r="I4564" s="88"/>
      <c r="J4564" s="88"/>
      <c r="K4564" s="88"/>
    </row>
    <row r="4565" spans="2:11" hidden="1" x14ac:dyDescent="0.2">
      <c r="B4565" s="88"/>
      <c r="C4565" s="88"/>
      <c r="D4565" s="88"/>
      <c r="E4565" s="88"/>
      <c r="F4565" s="88"/>
      <c r="G4565" s="88"/>
      <c r="H4565" s="88"/>
      <c r="I4565" s="88"/>
      <c r="J4565" s="88"/>
      <c r="K4565" s="88"/>
    </row>
    <row r="4566" spans="2:11" hidden="1" x14ac:dyDescent="0.2">
      <c r="B4566" s="88"/>
      <c r="C4566" s="88"/>
      <c r="D4566" s="88"/>
      <c r="E4566" s="88"/>
      <c r="F4566" s="88"/>
      <c r="G4566" s="88"/>
      <c r="H4566" s="88"/>
      <c r="I4566" s="88"/>
      <c r="J4566" s="88"/>
      <c r="K4566" s="88"/>
    </row>
    <row r="4567" spans="2:11" hidden="1" x14ac:dyDescent="0.2">
      <c r="B4567" s="88"/>
      <c r="C4567" s="88"/>
      <c r="D4567" s="88"/>
      <c r="E4567" s="88"/>
      <c r="F4567" s="88"/>
      <c r="G4567" s="88"/>
      <c r="H4567" s="88"/>
      <c r="I4567" s="88"/>
      <c r="J4567" s="88"/>
      <c r="K4567" s="88"/>
    </row>
    <row r="4568" spans="2:11" hidden="1" x14ac:dyDescent="0.2">
      <c r="B4568" s="88"/>
      <c r="C4568" s="88"/>
      <c r="D4568" s="88"/>
      <c r="E4568" s="88"/>
      <c r="F4568" s="88"/>
      <c r="G4568" s="88"/>
      <c r="H4568" s="88"/>
      <c r="I4568" s="88"/>
      <c r="J4568" s="88"/>
      <c r="K4568" s="88"/>
    </row>
    <row r="4569" spans="2:11" hidden="1" x14ac:dyDescent="0.2">
      <c r="B4569" s="88"/>
      <c r="C4569" s="88"/>
      <c r="D4569" s="88"/>
      <c r="E4569" s="88"/>
      <c r="F4569" s="88"/>
      <c r="G4569" s="88"/>
      <c r="H4569" s="88"/>
      <c r="I4569" s="88"/>
      <c r="J4569" s="88"/>
      <c r="K4569" s="88"/>
    </row>
    <row r="4570" spans="2:11" hidden="1" x14ac:dyDescent="0.2">
      <c r="B4570" s="88"/>
      <c r="C4570" s="88"/>
      <c r="D4570" s="88"/>
      <c r="E4570" s="88"/>
      <c r="F4570" s="88"/>
      <c r="G4570" s="88"/>
      <c r="H4570" s="88"/>
      <c r="I4570" s="88"/>
      <c r="J4570" s="88"/>
      <c r="K4570" s="88"/>
    </row>
    <row r="4571" spans="2:11" hidden="1" x14ac:dyDescent="0.2">
      <c r="B4571" s="88"/>
      <c r="C4571" s="88"/>
      <c r="D4571" s="88"/>
      <c r="E4571" s="88"/>
      <c r="F4571" s="88"/>
      <c r="G4571" s="88"/>
      <c r="H4571" s="88"/>
      <c r="I4571" s="88"/>
      <c r="J4571" s="88"/>
      <c r="K4571" s="88"/>
    </row>
    <row r="4572" spans="2:11" hidden="1" x14ac:dyDescent="0.2">
      <c r="B4572" s="88"/>
      <c r="C4572" s="88"/>
      <c r="D4572" s="88"/>
      <c r="E4572" s="88"/>
      <c r="F4572" s="88"/>
      <c r="G4572" s="88"/>
      <c r="H4572" s="88"/>
      <c r="I4572" s="88"/>
      <c r="J4572" s="88"/>
      <c r="K4572" s="88"/>
    </row>
    <row r="4573" spans="2:11" hidden="1" x14ac:dyDescent="0.2">
      <c r="B4573" s="88"/>
      <c r="C4573" s="88"/>
      <c r="D4573" s="88"/>
      <c r="E4573" s="88"/>
      <c r="F4573" s="88"/>
      <c r="G4573" s="88"/>
      <c r="H4573" s="88"/>
      <c r="I4573" s="88"/>
      <c r="J4573" s="88"/>
      <c r="K4573" s="88"/>
    </row>
    <row r="4574" spans="2:11" hidden="1" x14ac:dyDescent="0.2">
      <c r="B4574" s="88"/>
      <c r="C4574" s="88"/>
      <c r="D4574" s="88"/>
      <c r="E4574" s="88"/>
      <c r="F4574" s="88"/>
      <c r="G4574" s="88"/>
      <c r="H4574" s="88"/>
      <c r="I4574" s="88"/>
      <c r="J4574" s="88"/>
      <c r="K4574" s="88"/>
    </row>
    <row r="4575" spans="2:11" hidden="1" x14ac:dyDescent="0.2">
      <c r="B4575" s="88"/>
      <c r="C4575" s="88"/>
      <c r="D4575" s="88"/>
      <c r="E4575" s="88"/>
      <c r="F4575" s="88"/>
      <c r="G4575" s="88"/>
      <c r="H4575" s="88"/>
      <c r="I4575" s="88"/>
      <c r="J4575" s="88"/>
      <c r="K4575" s="88"/>
    </row>
    <row r="4576" spans="2:11" hidden="1" x14ac:dyDescent="0.2">
      <c r="B4576" s="88"/>
      <c r="C4576" s="88"/>
      <c r="D4576" s="88"/>
      <c r="E4576" s="88"/>
      <c r="F4576" s="88"/>
      <c r="G4576" s="88"/>
      <c r="H4576" s="88"/>
      <c r="I4576" s="88"/>
      <c r="J4576" s="88"/>
      <c r="K4576" s="88"/>
    </row>
    <row r="4577" spans="2:11" hidden="1" x14ac:dyDescent="0.2">
      <c r="B4577" s="88"/>
      <c r="C4577" s="88"/>
      <c r="D4577" s="88"/>
      <c r="E4577" s="88"/>
      <c r="F4577" s="88"/>
      <c r="G4577" s="88"/>
      <c r="H4577" s="88"/>
      <c r="I4577" s="88"/>
      <c r="J4577" s="88"/>
      <c r="K4577" s="88"/>
    </row>
    <row r="4578" spans="2:11" hidden="1" x14ac:dyDescent="0.2">
      <c r="B4578" s="88"/>
      <c r="C4578" s="88"/>
      <c r="D4578" s="88"/>
      <c r="E4578" s="88"/>
      <c r="F4578" s="88"/>
      <c r="G4578" s="88"/>
      <c r="H4578" s="88"/>
      <c r="I4578" s="88"/>
      <c r="J4578" s="88"/>
      <c r="K4578" s="88"/>
    </row>
    <row r="4579" spans="2:11" hidden="1" x14ac:dyDescent="0.2">
      <c r="B4579" s="88"/>
      <c r="C4579" s="88"/>
      <c r="D4579" s="88"/>
      <c r="E4579" s="88"/>
      <c r="F4579" s="88"/>
      <c r="G4579" s="88"/>
      <c r="H4579" s="88"/>
      <c r="I4579" s="88"/>
      <c r="J4579" s="88"/>
      <c r="K4579" s="88"/>
    </row>
    <row r="4580" spans="2:11" hidden="1" x14ac:dyDescent="0.2">
      <c r="B4580" s="88"/>
      <c r="C4580" s="88"/>
      <c r="D4580" s="88"/>
      <c r="E4580" s="88"/>
      <c r="F4580" s="88"/>
      <c r="G4580" s="88"/>
      <c r="H4580" s="88"/>
      <c r="I4580" s="88"/>
      <c r="J4580" s="88"/>
      <c r="K4580" s="88"/>
    </row>
    <row r="4581" spans="2:11" hidden="1" x14ac:dyDescent="0.2">
      <c r="B4581" s="88"/>
      <c r="C4581" s="88"/>
      <c r="D4581" s="88"/>
      <c r="E4581" s="88"/>
      <c r="F4581" s="88"/>
      <c r="G4581" s="88"/>
      <c r="H4581" s="88"/>
      <c r="I4581" s="88"/>
      <c r="J4581" s="88"/>
      <c r="K4581" s="88"/>
    </row>
    <row r="4582" spans="2:11" hidden="1" x14ac:dyDescent="0.2">
      <c r="B4582" s="88"/>
      <c r="C4582" s="88"/>
      <c r="D4582" s="88"/>
      <c r="E4582" s="88"/>
      <c r="F4582" s="88"/>
      <c r="G4582" s="88"/>
      <c r="H4582" s="88"/>
      <c r="I4582" s="88"/>
      <c r="J4582" s="88"/>
      <c r="K4582" s="88"/>
    </row>
    <row r="4583" spans="2:11" hidden="1" x14ac:dyDescent="0.2">
      <c r="B4583" s="88"/>
      <c r="C4583" s="88"/>
      <c r="D4583" s="88"/>
      <c r="E4583" s="88"/>
      <c r="F4583" s="88"/>
      <c r="G4583" s="88"/>
      <c r="H4583" s="88"/>
      <c r="I4583" s="88"/>
      <c r="J4583" s="88"/>
      <c r="K4583" s="88"/>
    </row>
    <row r="4584" spans="2:11" hidden="1" x14ac:dyDescent="0.2">
      <c r="B4584" s="88"/>
      <c r="C4584" s="88"/>
      <c r="D4584" s="88"/>
      <c r="E4584" s="88"/>
      <c r="F4584" s="88"/>
      <c r="G4584" s="88"/>
      <c r="H4584" s="88"/>
      <c r="I4584" s="88"/>
      <c r="J4584" s="88"/>
      <c r="K4584" s="88"/>
    </row>
    <row r="4585" spans="2:11" hidden="1" x14ac:dyDescent="0.2">
      <c r="B4585" s="88"/>
      <c r="C4585" s="88"/>
      <c r="D4585" s="88"/>
      <c r="E4585" s="88"/>
      <c r="F4585" s="88"/>
      <c r="G4585" s="88"/>
      <c r="H4585" s="88"/>
      <c r="I4585" s="88"/>
      <c r="J4585" s="88"/>
      <c r="K4585" s="88"/>
    </row>
    <row r="4586" spans="2:11" hidden="1" x14ac:dyDescent="0.2">
      <c r="B4586" s="88"/>
      <c r="C4586" s="88"/>
      <c r="D4586" s="88"/>
      <c r="E4586" s="88"/>
      <c r="F4586" s="88"/>
      <c r="G4586" s="88"/>
      <c r="H4586" s="88"/>
      <c r="I4586" s="88"/>
      <c r="J4586" s="88"/>
      <c r="K4586" s="88"/>
    </row>
    <row r="4587" spans="2:11" hidden="1" x14ac:dyDescent="0.2">
      <c r="B4587" s="88"/>
      <c r="C4587" s="88"/>
      <c r="D4587" s="88"/>
      <c r="E4587" s="88"/>
      <c r="F4587" s="88"/>
      <c r="G4587" s="88"/>
      <c r="H4587" s="88"/>
      <c r="I4587" s="88"/>
      <c r="J4587" s="88"/>
      <c r="K4587" s="88"/>
    </row>
    <row r="4588" spans="2:11" hidden="1" x14ac:dyDescent="0.2">
      <c r="B4588" s="88"/>
      <c r="C4588" s="88"/>
      <c r="D4588" s="88"/>
      <c r="E4588" s="88"/>
      <c r="F4588" s="88"/>
      <c r="G4588" s="88"/>
      <c r="H4588" s="88"/>
      <c r="I4588" s="88"/>
      <c r="J4588" s="88"/>
      <c r="K4588" s="88"/>
    </row>
    <row r="4589" spans="2:11" hidden="1" x14ac:dyDescent="0.2">
      <c r="B4589" s="88"/>
      <c r="C4589" s="88"/>
      <c r="D4589" s="88"/>
      <c r="E4589" s="88"/>
      <c r="F4589" s="88"/>
      <c r="G4589" s="88"/>
      <c r="H4589" s="88"/>
      <c r="I4589" s="88"/>
      <c r="J4589" s="88"/>
      <c r="K4589" s="88"/>
    </row>
    <row r="4590" spans="2:11" hidden="1" x14ac:dyDescent="0.2">
      <c r="B4590" s="88"/>
      <c r="C4590" s="88"/>
      <c r="D4590" s="88"/>
      <c r="E4590" s="88"/>
      <c r="F4590" s="88"/>
      <c r="G4590" s="88"/>
      <c r="H4590" s="88"/>
      <c r="I4590" s="88"/>
      <c r="J4590" s="88"/>
      <c r="K4590" s="88"/>
    </row>
    <row r="4591" spans="2:11" hidden="1" x14ac:dyDescent="0.2">
      <c r="B4591" s="88"/>
      <c r="C4591" s="88"/>
      <c r="D4591" s="88"/>
      <c r="E4591" s="88"/>
      <c r="F4591" s="88"/>
      <c r="G4591" s="88"/>
      <c r="H4591" s="88"/>
      <c r="I4591" s="88"/>
      <c r="J4591" s="88"/>
      <c r="K4591" s="88"/>
    </row>
    <row r="4592" spans="2:11" hidden="1" x14ac:dyDescent="0.2">
      <c r="B4592" s="88"/>
      <c r="C4592" s="88"/>
      <c r="D4592" s="88"/>
      <c r="E4592" s="88"/>
      <c r="F4592" s="88"/>
      <c r="G4592" s="88"/>
      <c r="H4592" s="88"/>
      <c r="I4592" s="88"/>
      <c r="J4592" s="88"/>
      <c r="K4592" s="88"/>
    </row>
    <row r="4593" spans="2:11" hidden="1" x14ac:dyDescent="0.2">
      <c r="B4593" s="88"/>
      <c r="C4593" s="88"/>
      <c r="D4593" s="88"/>
      <c r="E4593" s="88"/>
      <c r="F4593" s="88"/>
      <c r="G4593" s="88"/>
      <c r="H4593" s="88"/>
      <c r="I4593" s="88"/>
      <c r="J4593" s="88"/>
      <c r="K4593" s="88"/>
    </row>
    <row r="4594" spans="2:11" hidden="1" x14ac:dyDescent="0.2">
      <c r="B4594" s="88"/>
      <c r="C4594" s="88"/>
      <c r="D4594" s="88"/>
      <c r="E4594" s="88"/>
      <c r="F4594" s="88"/>
      <c r="G4594" s="88"/>
      <c r="H4594" s="88"/>
      <c r="I4594" s="88"/>
      <c r="J4594" s="88"/>
      <c r="K4594" s="88"/>
    </row>
    <row r="4595" spans="2:11" hidden="1" x14ac:dyDescent="0.2">
      <c r="B4595" s="88"/>
      <c r="C4595" s="88"/>
      <c r="D4595" s="88"/>
      <c r="E4595" s="88"/>
      <c r="F4595" s="88"/>
      <c r="G4595" s="88"/>
      <c r="H4595" s="88"/>
      <c r="I4595" s="88"/>
      <c r="J4595" s="88"/>
      <c r="K4595" s="88"/>
    </row>
    <row r="4596" spans="2:11" hidden="1" x14ac:dyDescent="0.2">
      <c r="B4596" s="88"/>
      <c r="C4596" s="88"/>
      <c r="D4596" s="88"/>
      <c r="E4596" s="88"/>
      <c r="F4596" s="88"/>
      <c r="G4596" s="88"/>
      <c r="H4596" s="88"/>
      <c r="I4596" s="88"/>
      <c r="J4596" s="88"/>
      <c r="K4596" s="88"/>
    </row>
    <row r="4597" spans="2:11" hidden="1" x14ac:dyDescent="0.2">
      <c r="B4597" s="88"/>
      <c r="C4597" s="88"/>
      <c r="D4597" s="88"/>
      <c r="E4597" s="88"/>
      <c r="F4597" s="88"/>
      <c r="G4597" s="88"/>
      <c r="H4597" s="88"/>
      <c r="I4597" s="88"/>
      <c r="J4597" s="88"/>
      <c r="K4597" s="88"/>
    </row>
    <row r="4598" spans="2:11" hidden="1" x14ac:dyDescent="0.2">
      <c r="B4598" s="88"/>
      <c r="C4598" s="88"/>
      <c r="D4598" s="88"/>
      <c r="E4598" s="88"/>
      <c r="F4598" s="88"/>
      <c r="G4598" s="88"/>
      <c r="H4598" s="88"/>
      <c r="I4598" s="88"/>
      <c r="J4598" s="88"/>
      <c r="K4598" s="88"/>
    </row>
    <row r="4599" spans="2:11" hidden="1" x14ac:dyDescent="0.2">
      <c r="B4599" s="88"/>
      <c r="C4599" s="88"/>
      <c r="D4599" s="88"/>
      <c r="E4599" s="88"/>
      <c r="F4599" s="88"/>
      <c r="G4599" s="88"/>
      <c r="H4599" s="88"/>
      <c r="I4599" s="88"/>
      <c r="J4599" s="88"/>
      <c r="K4599" s="88"/>
    </row>
    <row r="4600" spans="2:11" hidden="1" x14ac:dyDescent="0.2">
      <c r="B4600" s="88"/>
      <c r="C4600" s="88"/>
      <c r="D4600" s="88"/>
      <c r="E4600" s="88"/>
      <c r="F4600" s="88"/>
      <c r="G4600" s="88"/>
      <c r="H4600" s="88"/>
      <c r="I4600" s="88"/>
      <c r="J4600" s="88"/>
      <c r="K4600" s="88"/>
    </row>
    <row r="4601" spans="2:11" hidden="1" x14ac:dyDescent="0.2">
      <c r="B4601" s="88"/>
      <c r="C4601" s="88"/>
      <c r="D4601" s="88"/>
      <c r="E4601" s="88"/>
      <c r="F4601" s="88"/>
      <c r="G4601" s="88"/>
      <c r="H4601" s="88"/>
      <c r="I4601" s="88"/>
      <c r="J4601" s="88"/>
      <c r="K4601" s="88"/>
    </row>
    <row r="4602" spans="2:11" hidden="1" x14ac:dyDescent="0.2">
      <c r="B4602" s="88"/>
      <c r="C4602" s="88"/>
      <c r="D4602" s="88"/>
      <c r="E4602" s="88"/>
      <c r="F4602" s="88"/>
      <c r="G4602" s="88"/>
      <c r="H4602" s="88"/>
      <c r="I4602" s="88"/>
      <c r="J4602" s="88"/>
      <c r="K4602" s="88"/>
    </row>
    <row r="4603" spans="2:11" hidden="1" x14ac:dyDescent="0.2">
      <c r="B4603" s="88"/>
      <c r="C4603" s="88"/>
      <c r="D4603" s="88"/>
      <c r="E4603" s="88"/>
      <c r="F4603" s="88"/>
      <c r="G4603" s="88"/>
      <c r="H4603" s="88"/>
      <c r="I4603" s="88"/>
      <c r="J4603" s="88"/>
      <c r="K4603" s="88"/>
    </row>
    <row r="4604" spans="2:11" hidden="1" x14ac:dyDescent="0.2">
      <c r="B4604" s="88"/>
      <c r="C4604" s="88"/>
      <c r="D4604" s="88"/>
      <c r="E4604" s="88"/>
      <c r="F4604" s="88"/>
      <c r="G4604" s="88"/>
      <c r="H4604" s="88"/>
      <c r="I4604" s="88"/>
      <c r="J4604" s="88"/>
      <c r="K4604" s="88"/>
    </row>
    <row r="4605" spans="2:11" hidden="1" x14ac:dyDescent="0.2">
      <c r="B4605" s="88"/>
      <c r="C4605" s="88"/>
      <c r="D4605" s="88"/>
      <c r="E4605" s="88"/>
      <c r="F4605" s="88"/>
      <c r="G4605" s="88"/>
      <c r="H4605" s="88"/>
      <c r="I4605" s="88"/>
      <c r="J4605" s="88"/>
      <c r="K4605" s="88"/>
    </row>
    <row r="4606" spans="2:11" hidden="1" x14ac:dyDescent="0.2">
      <c r="B4606" s="88"/>
      <c r="C4606" s="88"/>
      <c r="D4606" s="88"/>
      <c r="E4606" s="88"/>
      <c r="F4606" s="88"/>
      <c r="G4606" s="88"/>
      <c r="H4606" s="88"/>
      <c r="I4606" s="88"/>
      <c r="J4606" s="88"/>
      <c r="K4606" s="88"/>
    </row>
    <row r="4607" spans="2:11" hidden="1" x14ac:dyDescent="0.2">
      <c r="B4607" s="88"/>
      <c r="C4607" s="88"/>
      <c r="D4607" s="88"/>
      <c r="E4607" s="88"/>
      <c r="F4607" s="88"/>
      <c r="G4607" s="88"/>
      <c r="H4607" s="88"/>
      <c r="I4607" s="88"/>
      <c r="J4607" s="88"/>
      <c r="K4607" s="88"/>
    </row>
    <row r="4608" spans="2:11" hidden="1" x14ac:dyDescent="0.2">
      <c r="B4608" s="88"/>
      <c r="C4608" s="88"/>
      <c r="D4608" s="88"/>
      <c r="E4608" s="88"/>
      <c r="F4608" s="88"/>
      <c r="G4608" s="88"/>
      <c r="H4608" s="88"/>
      <c r="I4608" s="88"/>
      <c r="J4608" s="88"/>
      <c r="K4608" s="88"/>
    </row>
    <row r="4609" spans="2:11" hidden="1" x14ac:dyDescent="0.2">
      <c r="B4609" s="88"/>
      <c r="C4609" s="88"/>
      <c r="D4609" s="88"/>
      <c r="E4609" s="88"/>
      <c r="F4609" s="88"/>
      <c r="G4609" s="88"/>
      <c r="H4609" s="88"/>
      <c r="I4609" s="88"/>
      <c r="J4609" s="88"/>
      <c r="K4609" s="88"/>
    </row>
    <row r="4610" spans="2:11" hidden="1" x14ac:dyDescent="0.2">
      <c r="B4610" s="88"/>
      <c r="C4610" s="88"/>
      <c r="D4610" s="88"/>
      <c r="E4610" s="88"/>
      <c r="F4610" s="88"/>
      <c r="G4610" s="88"/>
      <c r="H4610" s="88"/>
      <c r="I4610" s="88"/>
      <c r="J4610" s="88"/>
      <c r="K4610" s="88"/>
    </row>
    <row r="4611" spans="2:11" hidden="1" x14ac:dyDescent="0.2">
      <c r="B4611" s="88"/>
      <c r="C4611" s="88"/>
      <c r="D4611" s="88"/>
      <c r="E4611" s="88"/>
      <c r="F4611" s="88"/>
      <c r="G4611" s="88"/>
      <c r="H4611" s="88"/>
      <c r="I4611" s="88"/>
      <c r="J4611" s="88"/>
      <c r="K4611" s="88"/>
    </row>
    <row r="4612" spans="2:11" hidden="1" x14ac:dyDescent="0.2">
      <c r="B4612" s="88"/>
      <c r="C4612" s="88"/>
      <c r="D4612" s="88"/>
      <c r="E4612" s="88"/>
      <c r="F4612" s="88"/>
      <c r="G4612" s="88"/>
      <c r="H4612" s="88"/>
      <c r="I4612" s="88"/>
      <c r="J4612" s="88"/>
      <c r="K4612" s="88"/>
    </row>
    <row r="4613" spans="2:11" hidden="1" x14ac:dyDescent="0.2">
      <c r="B4613" s="88"/>
      <c r="C4613" s="88"/>
      <c r="D4613" s="88"/>
      <c r="E4613" s="88"/>
      <c r="F4613" s="88"/>
      <c r="G4613" s="88"/>
      <c r="H4613" s="88"/>
      <c r="I4613" s="88"/>
      <c r="J4613" s="88"/>
      <c r="K4613" s="88"/>
    </row>
    <row r="4614" spans="2:11" hidden="1" x14ac:dyDescent="0.2">
      <c r="B4614" s="88"/>
      <c r="C4614" s="88"/>
      <c r="D4614" s="88"/>
      <c r="E4614" s="88"/>
      <c r="F4614" s="88"/>
      <c r="G4614" s="88"/>
      <c r="H4614" s="88"/>
      <c r="I4614" s="88"/>
      <c r="J4614" s="88"/>
      <c r="K4614" s="88"/>
    </row>
    <row r="4615" spans="2:11" hidden="1" x14ac:dyDescent="0.2">
      <c r="B4615" s="88"/>
      <c r="C4615" s="88"/>
      <c r="D4615" s="88"/>
      <c r="E4615" s="88"/>
      <c r="F4615" s="88"/>
      <c r="G4615" s="88"/>
      <c r="H4615" s="88"/>
      <c r="I4615" s="88"/>
      <c r="J4615" s="88"/>
      <c r="K4615" s="88"/>
    </row>
    <row r="4616" spans="2:11" hidden="1" x14ac:dyDescent="0.2">
      <c r="B4616" s="88"/>
      <c r="C4616" s="88"/>
      <c r="D4616" s="88"/>
      <c r="E4616" s="88"/>
      <c r="F4616" s="88"/>
      <c r="G4616" s="88"/>
      <c r="H4616" s="88"/>
      <c r="I4616" s="88"/>
      <c r="J4616" s="88"/>
      <c r="K4616" s="88"/>
    </row>
    <row r="4617" spans="2:11" hidden="1" x14ac:dyDescent="0.2">
      <c r="B4617" s="88"/>
      <c r="C4617" s="88"/>
      <c r="D4617" s="88"/>
      <c r="E4617" s="88"/>
      <c r="F4617" s="88"/>
      <c r="G4617" s="88"/>
      <c r="H4617" s="88"/>
      <c r="I4617" s="88"/>
      <c r="J4617" s="88"/>
      <c r="K4617" s="88"/>
    </row>
    <row r="4618" spans="2:11" hidden="1" x14ac:dyDescent="0.2">
      <c r="B4618" s="88"/>
      <c r="C4618" s="88"/>
      <c r="D4618" s="88"/>
      <c r="E4618" s="88"/>
      <c r="F4618" s="88"/>
      <c r="G4618" s="88"/>
      <c r="H4618" s="88"/>
      <c r="I4618" s="88"/>
      <c r="J4618" s="88"/>
      <c r="K4618" s="88"/>
    </row>
    <row r="4619" spans="2:11" hidden="1" x14ac:dyDescent="0.2">
      <c r="B4619" s="88"/>
      <c r="C4619" s="88"/>
      <c r="D4619" s="88"/>
      <c r="E4619" s="88"/>
      <c r="F4619" s="88"/>
      <c r="G4619" s="88"/>
      <c r="H4619" s="88"/>
      <c r="I4619" s="88"/>
      <c r="J4619" s="88"/>
      <c r="K4619" s="88"/>
    </row>
    <row r="4620" spans="2:11" hidden="1" x14ac:dyDescent="0.2">
      <c r="B4620" s="88"/>
      <c r="C4620" s="88"/>
      <c r="D4620" s="88"/>
      <c r="E4620" s="88"/>
      <c r="F4620" s="88"/>
      <c r="G4620" s="88"/>
      <c r="H4620" s="88"/>
      <c r="I4620" s="88"/>
      <c r="J4620" s="88"/>
      <c r="K4620" s="88"/>
    </row>
    <row r="4621" spans="2:11" hidden="1" x14ac:dyDescent="0.2">
      <c r="B4621" s="88"/>
      <c r="C4621" s="88"/>
      <c r="D4621" s="88"/>
      <c r="E4621" s="88"/>
      <c r="F4621" s="88"/>
      <c r="G4621" s="88"/>
      <c r="H4621" s="88"/>
      <c r="I4621" s="88"/>
      <c r="J4621" s="88"/>
      <c r="K4621" s="88"/>
    </row>
    <row r="4622" spans="2:11" hidden="1" x14ac:dyDescent="0.2">
      <c r="B4622" s="88"/>
      <c r="C4622" s="88"/>
      <c r="D4622" s="88"/>
      <c r="E4622" s="88"/>
      <c r="F4622" s="88"/>
      <c r="G4622" s="88"/>
      <c r="H4622" s="88"/>
      <c r="I4622" s="88"/>
      <c r="J4622" s="88"/>
      <c r="K4622" s="88"/>
    </row>
    <row r="4623" spans="2:11" hidden="1" x14ac:dyDescent="0.2">
      <c r="B4623" s="88"/>
      <c r="C4623" s="88"/>
      <c r="D4623" s="88"/>
      <c r="E4623" s="88"/>
      <c r="F4623" s="88"/>
      <c r="G4623" s="88"/>
      <c r="H4623" s="88"/>
      <c r="I4623" s="88"/>
      <c r="J4623" s="88"/>
      <c r="K4623" s="88"/>
    </row>
    <row r="4624" spans="2:11" hidden="1" x14ac:dyDescent="0.2">
      <c r="B4624" s="88"/>
      <c r="C4624" s="88"/>
      <c r="D4624" s="88"/>
      <c r="E4624" s="88"/>
      <c r="F4624" s="88"/>
      <c r="G4624" s="88"/>
      <c r="H4624" s="88"/>
      <c r="I4624" s="88"/>
      <c r="J4624" s="88"/>
      <c r="K4624" s="88"/>
    </row>
    <row r="4625" spans="2:11" hidden="1" x14ac:dyDescent="0.2">
      <c r="B4625" s="88"/>
      <c r="C4625" s="88"/>
      <c r="D4625" s="88"/>
      <c r="E4625" s="88"/>
      <c r="F4625" s="88"/>
      <c r="G4625" s="88"/>
      <c r="H4625" s="88"/>
      <c r="I4625" s="88"/>
      <c r="J4625" s="88"/>
      <c r="K4625" s="88"/>
    </row>
    <row r="4626" spans="2:11" hidden="1" x14ac:dyDescent="0.2">
      <c r="B4626" s="88"/>
      <c r="C4626" s="88"/>
      <c r="D4626" s="88"/>
      <c r="E4626" s="88"/>
      <c r="F4626" s="88"/>
      <c r="G4626" s="88"/>
      <c r="H4626" s="88"/>
      <c r="I4626" s="88"/>
      <c r="J4626" s="88"/>
      <c r="K4626" s="88"/>
    </row>
    <row r="4627" spans="2:11" hidden="1" x14ac:dyDescent="0.2">
      <c r="B4627" s="88"/>
      <c r="C4627" s="88"/>
      <c r="D4627" s="88"/>
      <c r="E4627" s="88"/>
      <c r="F4627" s="88"/>
      <c r="G4627" s="88"/>
      <c r="H4627" s="88"/>
      <c r="I4627" s="88"/>
      <c r="J4627" s="88"/>
      <c r="K4627" s="88"/>
    </row>
    <row r="4628" spans="2:11" hidden="1" x14ac:dyDescent="0.2">
      <c r="B4628" s="88"/>
      <c r="C4628" s="88"/>
      <c r="D4628" s="88"/>
      <c r="E4628" s="88"/>
      <c r="F4628" s="88"/>
      <c r="G4628" s="88"/>
      <c r="H4628" s="88"/>
      <c r="I4628" s="88"/>
      <c r="J4628" s="88"/>
      <c r="K4628" s="88"/>
    </row>
    <row r="4629" spans="2:11" hidden="1" x14ac:dyDescent="0.2">
      <c r="B4629" s="88"/>
      <c r="C4629" s="88"/>
      <c r="D4629" s="88"/>
      <c r="E4629" s="88"/>
      <c r="F4629" s="88"/>
      <c r="G4629" s="88"/>
      <c r="H4629" s="88"/>
      <c r="I4629" s="88"/>
      <c r="J4629" s="88"/>
      <c r="K4629" s="88"/>
    </row>
    <row r="4630" spans="2:11" hidden="1" x14ac:dyDescent="0.2">
      <c r="B4630" s="88"/>
      <c r="C4630" s="88"/>
      <c r="D4630" s="88"/>
      <c r="E4630" s="88"/>
      <c r="F4630" s="88"/>
      <c r="G4630" s="88"/>
      <c r="H4630" s="88"/>
      <c r="I4630" s="88"/>
      <c r="J4630" s="88"/>
      <c r="K4630" s="88"/>
    </row>
    <row r="4631" spans="2:11" hidden="1" x14ac:dyDescent="0.2">
      <c r="B4631" s="88"/>
      <c r="C4631" s="88"/>
      <c r="D4631" s="88"/>
      <c r="E4631" s="88"/>
      <c r="F4631" s="88"/>
      <c r="G4631" s="88"/>
      <c r="H4631" s="88"/>
      <c r="I4631" s="88"/>
      <c r="J4631" s="88"/>
      <c r="K4631" s="88"/>
    </row>
    <row r="4632" spans="2:11" hidden="1" x14ac:dyDescent="0.2">
      <c r="B4632" s="88"/>
      <c r="C4632" s="88"/>
      <c r="D4632" s="88"/>
      <c r="E4632" s="88"/>
      <c r="F4632" s="88"/>
      <c r="G4632" s="88"/>
      <c r="H4632" s="88"/>
      <c r="I4632" s="88"/>
      <c r="J4632" s="88"/>
      <c r="K4632" s="88"/>
    </row>
    <row r="4633" spans="2:11" hidden="1" x14ac:dyDescent="0.2">
      <c r="B4633" s="88"/>
      <c r="C4633" s="88"/>
      <c r="D4633" s="88"/>
      <c r="E4633" s="88"/>
      <c r="F4633" s="88"/>
      <c r="G4633" s="88"/>
      <c r="H4633" s="88"/>
      <c r="I4633" s="88"/>
      <c r="J4633" s="88"/>
      <c r="K4633" s="88"/>
    </row>
    <row r="4634" spans="2:11" hidden="1" x14ac:dyDescent="0.2">
      <c r="B4634" s="88"/>
      <c r="C4634" s="88"/>
      <c r="D4634" s="88"/>
      <c r="E4634" s="88"/>
      <c r="F4634" s="88"/>
      <c r="G4634" s="88"/>
      <c r="H4634" s="88"/>
      <c r="I4634" s="88"/>
      <c r="J4634" s="88"/>
      <c r="K4634" s="88"/>
    </row>
    <row r="4635" spans="2:11" hidden="1" x14ac:dyDescent="0.2">
      <c r="B4635" s="88"/>
      <c r="C4635" s="88"/>
      <c r="D4635" s="88"/>
      <c r="E4635" s="88"/>
      <c r="F4635" s="88"/>
      <c r="G4635" s="88"/>
      <c r="H4635" s="88"/>
      <c r="I4635" s="88"/>
      <c r="J4635" s="88"/>
      <c r="K4635" s="88"/>
    </row>
    <row r="4636" spans="2:11" hidden="1" x14ac:dyDescent="0.2">
      <c r="B4636" s="88"/>
      <c r="C4636" s="88"/>
      <c r="D4636" s="88"/>
      <c r="E4636" s="88"/>
      <c r="F4636" s="88"/>
      <c r="G4636" s="88"/>
      <c r="H4636" s="88"/>
      <c r="I4636" s="88"/>
      <c r="J4636" s="88"/>
      <c r="K4636" s="88"/>
    </row>
    <row r="4637" spans="2:11" hidden="1" x14ac:dyDescent="0.2">
      <c r="B4637" s="88"/>
      <c r="C4637" s="88"/>
      <c r="D4637" s="88"/>
      <c r="E4637" s="88"/>
      <c r="F4637" s="88"/>
      <c r="G4637" s="88"/>
      <c r="H4637" s="88"/>
      <c r="I4637" s="88"/>
      <c r="J4637" s="88"/>
      <c r="K4637" s="88"/>
    </row>
    <row r="4638" spans="2:11" hidden="1" x14ac:dyDescent="0.2">
      <c r="B4638" s="88"/>
      <c r="C4638" s="88"/>
      <c r="D4638" s="88"/>
      <c r="E4638" s="88"/>
      <c r="F4638" s="88"/>
      <c r="G4638" s="88"/>
      <c r="H4638" s="88"/>
      <c r="I4638" s="88"/>
      <c r="J4638" s="88"/>
      <c r="K4638" s="88"/>
    </row>
    <row r="4639" spans="2:11" hidden="1" x14ac:dyDescent="0.2">
      <c r="B4639" s="88"/>
      <c r="C4639" s="88"/>
      <c r="D4639" s="88"/>
      <c r="E4639" s="88"/>
      <c r="F4639" s="88"/>
      <c r="G4639" s="88"/>
      <c r="H4639" s="88"/>
      <c r="I4639" s="88"/>
      <c r="J4639" s="88"/>
      <c r="K4639" s="88"/>
    </row>
    <row r="4640" spans="2:11" hidden="1" x14ac:dyDescent="0.2">
      <c r="B4640" s="88"/>
      <c r="C4640" s="88"/>
      <c r="D4640" s="88"/>
      <c r="E4640" s="88"/>
      <c r="F4640" s="88"/>
      <c r="G4640" s="88"/>
      <c r="H4640" s="88"/>
      <c r="I4640" s="88"/>
      <c r="J4640" s="88"/>
      <c r="K4640" s="88"/>
    </row>
    <row r="4641" spans="2:11" hidden="1" x14ac:dyDescent="0.2">
      <c r="B4641" s="88"/>
      <c r="C4641" s="88"/>
      <c r="D4641" s="88"/>
      <c r="E4641" s="88"/>
      <c r="F4641" s="88"/>
      <c r="G4641" s="88"/>
      <c r="H4641" s="88"/>
      <c r="I4641" s="88"/>
      <c r="J4641" s="88"/>
      <c r="K4641" s="88"/>
    </row>
    <row r="4642" spans="2:11" hidden="1" x14ac:dyDescent="0.2">
      <c r="B4642" s="88"/>
      <c r="C4642" s="88"/>
      <c r="D4642" s="88"/>
      <c r="E4642" s="88"/>
      <c r="F4642" s="88"/>
      <c r="G4642" s="88"/>
      <c r="H4642" s="88"/>
      <c r="I4642" s="88"/>
      <c r="J4642" s="88"/>
      <c r="K4642" s="88"/>
    </row>
    <row r="4643" spans="2:11" hidden="1" x14ac:dyDescent="0.2">
      <c r="B4643" s="88"/>
      <c r="C4643" s="88"/>
      <c r="D4643" s="88"/>
      <c r="E4643" s="88"/>
      <c r="F4643" s="88"/>
      <c r="G4643" s="88"/>
      <c r="H4643" s="88"/>
      <c r="I4643" s="88"/>
      <c r="J4643" s="88"/>
      <c r="K4643" s="88"/>
    </row>
    <row r="4644" spans="2:11" hidden="1" x14ac:dyDescent="0.2">
      <c r="B4644" s="88"/>
      <c r="C4644" s="88"/>
      <c r="D4644" s="88"/>
      <c r="E4644" s="88"/>
      <c r="F4644" s="88"/>
      <c r="G4644" s="88"/>
      <c r="H4644" s="88"/>
      <c r="I4644" s="88"/>
      <c r="J4644" s="88"/>
      <c r="K4644" s="88"/>
    </row>
    <row r="4645" spans="2:11" hidden="1" x14ac:dyDescent="0.2">
      <c r="B4645" s="88"/>
      <c r="C4645" s="88"/>
      <c r="D4645" s="88"/>
      <c r="E4645" s="88"/>
      <c r="F4645" s="88"/>
      <c r="G4645" s="88"/>
      <c r="H4645" s="88"/>
      <c r="I4645" s="88"/>
      <c r="J4645" s="88"/>
      <c r="K4645" s="88"/>
    </row>
    <row r="4646" spans="2:11" hidden="1" x14ac:dyDescent="0.2">
      <c r="B4646" s="88"/>
      <c r="C4646" s="88"/>
      <c r="D4646" s="88"/>
      <c r="E4646" s="88"/>
      <c r="F4646" s="88"/>
      <c r="G4646" s="88"/>
      <c r="H4646" s="88"/>
      <c r="I4646" s="88"/>
      <c r="J4646" s="88"/>
      <c r="K4646" s="88"/>
    </row>
    <row r="4647" spans="2:11" hidden="1" x14ac:dyDescent="0.2">
      <c r="B4647" s="88"/>
      <c r="C4647" s="88"/>
      <c r="D4647" s="88"/>
      <c r="E4647" s="88"/>
      <c r="F4647" s="88"/>
      <c r="G4647" s="88"/>
      <c r="H4647" s="88"/>
      <c r="I4647" s="88"/>
      <c r="J4647" s="88"/>
      <c r="K4647" s="88"/>
    </row>
    <row r="4648" spans="2:11" hidden="1" x14ac:dyDescent="0.2">
      <c r="B4648" s="88"/>
      <c r="C4648" s="88"/>
      <c r="D4648" s="88"/>
      <c r="E4648" s="88"/>
      <c r="F4648" s="88"/>
      <c r="G4648" s="88"/>
      <c r="H4648" s="88"/>
      <c r="I4648" s="88"/>
      <c r="J4648" s="88"/>
      <c r="K4648" s="88"/>
    </row>
    <row r="4649" spans="2:11" hidden="1" x14ac:dyDescent="0.2">
      <c r="B4649" s="88"/>
      <c r="C4649" s="88"/>
      <c r="D4649" s="88"/>
      <c r="E4649" s="88"/>
      <c r="F4649" s="88"/>
      <c r="G4649" s="88"/>
      <c r="H4649" s="88"/>
      <c r="I4649" s="88"/>
      <c r="J4649" s="88"/>
      <c r="K4649" s="88"/>
    </row>
    <row r="4650" spans="2:11" hidden="1" x14ac:dyDescent="0.2">
      <c r="B4650" s="88"/>
      <c r="C4650" s="88"/>
      <c r="D4650" s="88"/>
      <c r="E4650" s="88"/>
      <c r="F4650" s="88"/>
      <c r="G4650" s="88"/>
      <c r="H4650" s="88"/>
      <c r="I4650" s="88"/>
      <c r="J4650" s="88"/>
      <c r="K4650" s="88"/>
    </row>
    <row r="4651" spans="2:11" hidden="1" x14ac:dyDescent="0.2">
      <c r="B4651" s="88"/>
      <c r="C4651" s="88"/>
      <c r="D4651" s="88"/>
      <c r="E4651" s="88"/>
      <c r="F4651" s="88"/>
      <c r="G4651" s="88"/>
      <c r="H4651" s="88"/>
      <c r="I4651" s="88"/>
      <c r="J4651" s="88"/>
      <c r="K4651" s="88"/>
    </row>
    <row r="4652" spans="2:11" hidden="1" x14ac:dyDescent="0.2">
      <c r="B4652" s="88"/>
      <c r="C4652" s="88"/>
      <c r="D4652" s="88"/>
      <c r="E4652" s="88"/>
      <c r="F4652" s="88"/>
      <c r="G4652" s="88"/>
      <c r="H4652" s="88"/>
      <c r="I4652" s="88"/>
      <c r="J4652" s="88"/>
      <c r="K4652" s="88"/>
    </row>
    <row r="4653" spans="2:11" hidden="1" x14ac:dyDescent="0.2">
      <c r="B4653" s="88"/>
      <c r="C4653" s="88"/>
      <c r="D4653" s="88"/>
      <c r="E4653" s="88"/>
      <c r="F4653" s="88"/>
      <c r="G4653" s="88"/>
      <c r="H4653" s="88"/>
      <c r="I4653" s="88"/>
      <c r="J4653" s="88"/>
      <c r="K4653" s="88"/>
    </row>
    <row r="4654" spans="2:11" hidden="1" x14ac:dyDescent="0.2">
      <c r="B4654" s="88"/>
      <c r="C4654" s="88"/>
      <c r="D4654" s="88"/>
      <c r="E4654" s="88"/>
      <c r="F4654" s="88"/>
      <c r="G4654" s="88"/>
      <c r="H4654" s="88"/>
      <c r="I4654" s="88"/>
      <c r="J4654" s="88"/>
      <c r="K4654" s="88"/>
    </row>
    <row r="4655" spans="2:11" hidden="1" x14ac:dyDescent="0.2">
      <c r="B4655" s="88"/>
      <c r="C4655" s="88"/>
      <c r="D4655" s="88"/>
      <c r="E4655" s="88"/>
      <c r="F4655" s="88"/>
      <c r="G4655" s="88"/>
      <c r="H4655" s="88"/>
      <c r="I4655" s="88"/>
      <c r="J4655" s="88"/>
      <c r="K4655" s="88"/>
    </row>
    <row r="4656" spans="2:11" hidden="1" x14ac:dyDescent="0.2">
      <c r="B4656" s="88"/>
      <c r="C4656" s="88"/>
      <c r="D4656" s="88"/>
      <c r="E4656" s="88"/>
      <c r="F4656" s="88"/>
      <c r="G4656" s="88"/>
      <c r="H4656" s="88"/>
      <c r="I4656" s="88"/>
      <c r="J4656" s="88"/>
      <c r="K4656" s="88"/>
    </row>
    <row r="4657" spans="2:11" hidden="1" x14ac:dyDescent="0.2">
      <c r="B4657" s="88"/>
      <c r="C4657" s="88"/>
      <c r="D4657" s="88"/>
      <c r="E4657" s="88"/>
      <c r="F4657" s="88"/>
      <c r="G4657" s="88"/>
      <c r="H4657" s="88"/>
      <c r="I4657" s="88"/>
      <c r="J4657" s="88"/>
      <c r="K4657" s="88"/>
    </row>
    <row r="4658" spans="2:11" hidden="1" x14ac:dyDescent="0.2">
      <c r="B4658" s="88"/>
      <c r="C4658" s="88"/>
      <c r="D4658" s="88"/>
      <c r="E4658" s="88"/>
      <c r="F4658" s="88"/>
      <c r="G4658" s="88"/>
      <c r="H4658" s="88"/>
      <c r="I4658" s="88"/>
      <c r="J4658" s="88"/>
      <c r="K4658" s="88"/>
    </row>
    <row r="4659" spans="2:11" hidden="1" x14ac:dyDescent="0.2">
      <c r="B4659" s="88"/>
      <c r="C4659" s="88"/>
      <c r="D4659" s="88"/>
      <c r="E4659" s="88"/>
      <c r="F4659" s="88"/>
      <c r="G4659" s="88"/>
      <c r="H4659" s="88"/>
      <c r="I4659" s="88"/>
      <c r="J4659" s="88"/>
      <c r="K4659" s="88"/>
    </row>
    <row r="4660" spans="2:11" hidden="1" x14ac:dyDescent="0.2">
      <c r="B4660" s="88"/>
      <c r="C4660" s="88"/>
      <c r="D4660" s="88"/>
      <c r="E4660" s="88"/>
      <c r="F4660" s="88"/>
      <c r="G4660" s="88"/>
      <c r="H4660" s="88"/>
      <c r="I4660" s="88"/>
      <c r="J4660" s="88"/>
      <c r="K4660" s="88"/>
    </row>
    <row r="4661" spans="2:11" hidden="1" x14ac:dyDescent="0.2">
      <c r="B4661" s="88"/>
      <c r="C4661" s="88"/>
      <c r="D4661" s="88"/>
      <c r="E4661" s="88"/>
      <c r="F4661" s="88"/>
      <c r="G4661" s="88"/>
      <c r="H4661" s="88"/>
      <c r="I4661" s="88"/>
      <c r="J4661" s="88"/>
      <c r="K4661" s="88"/>
    </row>
    <row r="4662" spans="2:11" hidden="1" x14ac:dyDescent="0.2">
      <c r="B4662" s="88"/>
      <c r="C4662" s="88"/>
      <c r="D4662" s="88"/>
      <c r="E4662" s="88"/>
      <c r="F4662" s="88"/>
      <c r="G4662" s="88"/>
      <c r="H4662" s="88"/>
      <c r="I4662" s="88"/>
      <c r="J4662" s="88"/>
      <c r="K4662" s="88"/>
    </row>
    <row r="4663" spans="2:11" hidden="1" x14ac:dyDescent="0.2">
      <c r="B4663" s="88"/>
      <c r="C4663" s="88"/>
      <c r="D4663" s="88"/>
      <c r="E4663" s="88"/>
      <c r="F4663" s="88"/>
      <c r="G4663" s="88"/>
      <c r="H4663" s="88"/>
      <c r="I4663" s="88"/>
      <c r="J4663" s="88"/>
      <c r="K4663" s="88"/>
    </row>
    <row r="4664" spans="2:11" hidden="1" x14ac:dyDescent="0.2">
      <c r="B4664" s="88"/>
      <c r="C4664" s="88"/>
      <c r="D4664" s="88"/>
      <c r="E4664" s="88"/>
      <c r="F4664" s="88"/>
      <c r="G4664" s="88"/>
      <c r="H4664" s="88"/>
      <c r="I4664" s="88"/>
      <c r="J4664" s="88"/>
      <c r="K4664" s="88"/>
    </row>
    <row r="4665" spans="2:11" hidden="1" x14ac:dyDescent="0.2">
      <c r="B4665" s="88"/>
      <c r="C4665" s="88"/>
      <c r="D4665" s="88"/>
      <c r="E4665" s="88"/>
      <c r="F4665" s="88"/>
      <c r="G4665" s="88"/>
      <c r="H4665" s="88"/>
      <c r="I4665" s="88"/>
      <c r="J4665" s="88"/>
      <c r="K4665" s="88"/>
    </row>
    <row r="4666" spans="2:11" hidden="1" x14ac:dyDescent="0.2">
      <c r="B4666" s="88"/>
      <c r="C4666" s="88"/>
      <c r="D4666" s="88"/>
      <c r="E4666" s="88"/>
      <c r="F4666" s="88"/>
      <c r="G4666" s="88"/>
      <c r="H4666" s="88"/>
      <c r="I4666" s="88"/>
      <c r="J4666" s="88"/>
      <c r="K4666" s="88"/>
    </row>
    <row r="4667" spans="2:11" hidden="1" x14ac:dyDescent="0.2">
      <c r="B4667" s="88"/>
      <c r="C4667" s="88"/>
      <c r="D4667" s="88"/>
      <c r="E4667" s="88"/>
      <c r="F4667" s="88"/>
      <c r="G4667" s="88"/>
      <c r="H4667" s="88"/>
      <c r="I4667" s="88"/>
      <c r="J4667" s="88"/>
      <c r="K4667" s="88"/>
    </row>
    <row r="4668" spans="2:11" hidden="1" x14ac:dyDescent="0.2">
      <c r="B4668" s="88"/>
      <c r="C4668" s="88"/>
      <c r="D4668" s="88"/>
      <c r="E4668" s="88"/>
      <c r="F4668" s="88"/>
      <c r="G4668" s="88"/>
      <c r="H4668" s="88"/>
      <c r="I4668" s="88"/>
      <c r="J4668" s="88"/>
      <c r="K4668" s="88"/>
    </row>
    <row r="4669" spans="2:11" hidden="1" x14ac:dyDescent="0.2">
      <c r="B4669" s="88"/>
      <c r="C4669" s="88"/>
      <c r="D4669" s="88"/>
      <c r="E4669" s="88"/>
      <c r="F4669" s="88"/>
      <c r="G4669" s="88"/>
      <c r="H4669" s="88"/>
      <c r="I4669" s="88"/>
      <c r="J4669" s="88"/>
      <c r="K4669" s="88"/>
    </row>
    <row r="4670" spans="2:11" hidden="1" x14ac:dyDescent="0.2">
      <c r="B4670" s="88"/>
      <c r="C4670" s="88"/>
      <c r="D4670" s="88"/>
      <c r="E4670" s="88"/>
      <c r="F4670" s="88"/>
      <c r="G4670" s="88"/>
      <c r="H4670" s="88"/>
      <c r="I4670" s="88"/>
      <c r="J4670" s="88"/>
      <c r="K4670" s="88"/>
    </row>
    <row r="4671" spans="2:11" hidden="1" x14ac:dyDescent="0.2">
      <c r="B4671" s="88"/>
      <c r="C4671" s="88"/>
      <c r="D4671" s="88"/>
      <c r="E4671" s="88"/>
      <c r="F4671" s="88"/>
      <c r="G4671" s="88"/>
      <c r="H4671" s="88"/>
      <c r="I4671" s="88"/>
      <c r="J4671" s="88"/>
      <c r="K4671" s="88"/>
    </row>
    <row r="4672" spans="2:11" hidden="1" x14ac:dyDescent="0.2">
      <c r="B4672" s="88"/>
      <c r="C4672" s="88"/>
      <c r="D4672" s="88"/>
      <c r="E4672" s="88"/>
      <c r="F4672" s="88"/>
      <c r="G4672" s="88"/>
      <c r="H4672" s="88"/>
      <c r="I4672" s="88"/>
      <c r="J4672" s="88"/>
      <c r="K4672" s="88"/>
    </row>
    <row r="4673" spans="2:11" hidden="1" x14ac:dyDescent="0.2">
      <c r="B4673" s="88"/>
      <c r="C4673" s="88"/>
      <c r="D4673" s="88"/>
      <c r="E4673" s="88"/>
      <c r="F4673" s="88"/>
      <c r="G4673" s="88"/>
      <c r="H4673" s="88"/>
      <c r="I4673" s="88"/>
      <c r="J4673" s="88"/>
      <c r="K4673" s="88"/>
    </row>
    <row r="4674" spans="2:11" hidden="1" x14ac:dyDescent="0.2">
      <c r="B4674" s="88"/>
      <c r="C4674" s="88"/>
      <c r="D4674" s="88"/>
      <c r="E4674" s="88"/>
      <c r="F4674" s="88"/>
      <c r="G4674" s="88"/>
      <c r="H4674" s="88"/>
      <c r="I4674" s="88"/>
      <c r="J4674" s="88"/>
      <c r="K4674" s="88"/>
    </row>
    <row r="4675" spans="2:11" hidden="1" x14ac:dyDescent="0.2">
      <c r="B4675" s="88"/>
      <c r="C4675" s="88"/>
      <c r="D4675" s="88"/>
      <c r="E4675" s="88"/>
      <c r="F4675" s="88"/>
      <c r="G4675" s="88"/>
      <c r="H4675" s="88"/>
      <c r="I4675" s="88"/>
      <c r="J4675" s="88"/>
      <c r="K4675" s="88"/>
    </row>
    <row r="4676" spans="2:11" hidden="1" x14ac:dyDescent="0.2">
      <c r="B4676" s="88"/>
      <c r="C4676" s="88"/>
      <c r="D4676" s="88"/>
      <c r="E4676" s="88"/>
      <c r="F4676" s="88"/>
      <c r="G4676" s="88"/>
      <c r="H4676" s="88"/>
      <c r="I4676" s="88"/>
      <c r="J4676" s="88"/>
      <c r="K4676" s="88"/>
    </row>
    <row r="4677" spans="2:11" hidden="1" x14ac:dyDescent="0.2">
      <c r="B4677" s="88"/>
      <c r="C4677" s="88"/>
      <c r="D4677" s="88"/>
      <c r="E4677" s="88"/>
      <c r="F4677" s="88"/>
      <c r="G4677" s="88"/>
      <c r="H4677" s="88"/>
      <c r="I4677" s="88"/>
      <c r="J4677" s="88"/>
      <c r="K4677" s="88"/>
    </row>
    <row r="4678" spans="2:11" hidden="1" x14ac:dyDescent="0.2">
      <c r="B4678" s="88"/>
      <c r="C4678" s="88"/>
      <c r="D4678" s="88"/>
      <c r="E4678" s="88"/>
      <c r="F4678" s="88"/>
      <c r="G4678" s="88"/>
      <c r="H4678" s="88"/>
      <c r="I4678" s="88"/>
      <c r="J4678" s="88"/>
      <c r="K4678" s="88"/>
    </row>
    <row r="4679" spans="2:11" hidden="1" x14ac:dyDescent="0.2">
      <c r="B4679" s="88"/>
      <c r="C4679" s="88"/>
      <c r="D4679" s="88"/>
      <c r="E4679" s="88"/>
      <c r="F4679" s="88"/>
      <c r="G4679" s="88"/>
      <c r="H4679" s="88"/>
      <c r="I4679" s="88"/>
      <c r="J4679" s="88"/>
      <c r="K4679" s="88"/>
    </row>
    <row r="4680" spans="2:11" hidden="1" x14ac:dyDescent="0.2">
      <c r="B4680" s="88"/>
      <c r="C4680" s="88"/>
      <c r="D4680" s="88"/>
      <c r="E4680" s="88"/>
      <c r="F4680" s="88"/>
      <c r="G4680" s="88"/>
      <c r="H4680" s="88"/>
      <c r="I4680" s="88"/>
      <c r="J4680" s="88"/>
      <c r="K4680" s="88"/>
    </row>
    <row r="4681" spans="2:11" hidden="1" x14ac:dyDescent="0.2">
      <c r="B4681" s="88"/>
      <c r="C4681" s="88"/>
      <c r="D4681" s="88"/>
      <c r="E4681" s="88"/>
      <c r="F4681" s="88"/>
      <c r="G4681" s="88"/>
      <c r="H4681" s="88"/>
      <c r="I4681" s="88"/>
      <c r="J4681" s="88"/>
      <c r="K4681" s="88"/>
    </row>
    <row r="4682" spans="2:11" hidden="1" x14ac:dyDescent="0.2">
      <c r="B4682" s="88"/>
      <c r="C4682" s="88"/>
      <c r="D4682" s="88"/>
      <c r="E4682" s="88"/>
      <c r="F4682" s="88"/>
      <c r="G4682" s="88"/>
      <c r="H4682" s="88"/>
      <c r="I4682" s="88"/>
      <c r="J4682" s="88"/>
      <c r="K4682" s="88"/>
    </row>
    <row r="4683" spans="2:11" hidden="1" x14ac:dyDescent="0.2">
      <c r="B4683" s="88"/>
      <c r="C4683" s="88"/>
      <c r="D4683" s="88"/>
      <c r="E4683" s="88"/>
      <c r="F4683" s="88"/>
      <c r="G4683" s="88"/>
      <c r="H4683" s="88"/>
      <c r="I4683" s="88"/>
      <c r="J4683" s="88"/>
      <c r="K4683" s="88"/>
    </row>
    <row r="4684" spans="2:11" hidden="1" x14ac:dyDescent="0.2">
      <c r="B4684" s="88"/>
      <c r="C4684" s="88"/>
      <c r="D4684" s="88"/>
      <c r="E4684" s="88"/>
      <c r="F4684" s="88"/>
      <c r="G4684" s="88"/>
      <c r="H4684" s="88"/>
      <c r="I4684" s="88"/>
      <c r="J4684" s="88"/>
      <c r="K4684" s="88"/>
    </row>
    <row r="4685" spans="2:11" hidden="1" x14ac:dyDescent="0.2">
      <c r="B4685" s="88"/>
      <c r="C4685" s="88"/>
      <c r="D4685" s="88"/>
      <c r="E4685" s="88"/>
      <c r="F4685" s="88"/>
      <c r="G4685" s="88"/>
      <c r="H4685" s="88"/>
      <c r="I4685" s="88"/>
      <c r="J4685" s="88"/>
      <c r="K4685" s="88"/>
    </row>
    <row r="4686" spans="2:11" hidden="1" x14ac:dyDescent="0.2">
      <c r="B4686" s="88"/>
      <c r="C4686" s="88"/>
      <c r="D4686" s="88"/>
      <c r="E4686" s="88"/>
      <c r="F4686" s="88"/>
      <c r="G4686" s="88"/>
      <c r="H4686" s="88"/>
      <c r="I4686" s="88"/>
      <c r="J4686" s="88"/>
      <c r="K4686" s="88"/>
    </row>
    <row r="4687" spans="2:11" hidden="1" x14ac:dyDescent="0.2">
      <c r="B4687" s="88"/>
      <c r="C4687" s="88"/>
      <c r="D4687" s="88"/>
      <c r="E4687" s="88"/>
      <c r="F4687" s="88"/>
      <c r="G4687" s="88"/>
      <c r="H4687" s="88"/>
      <c r="I4687" s="88"/>
      <c r="J4687" s="88"/>
      <c r="K4687" s="88"/>
    </row>
    <row r="4688" spans="2:11" hidden="1" x14ac:dyDescent="0.2">
      <c r="B4688" s="88"/>
      <c r="C4688" s="88"/>
      <c r="D4688" s="88"/>
      <c r="E4688" s="88"/>
      <c r="F4688" s="88"/>
      <c r="G4688" s="88"/>
      <c r="H4688" s="88"/>
      <c r="I4688" s="88"/>
      <c r="J4688" s="88"/>
      <c r="K4688" s="88"/>
    </row>
    <row r="4689" spans="2:11" hidden="1" x14ac:dyDescent="0.2">
      <c r="B4689" s="88"/>
      <c r="C4689" s="88"/>
      <c r="D4689" s="88"/>
      <c r="E4689" s="88"/>
      <c r="F4689" s="88"/>
      <c r="G4689" s="88"/>
      <c r="H4689" s="88"/>
      <c r="I4689" s="88"/>
      <c r="J4689" s="88"/>
      <c r="K4689" s="88"/>
    </row>
    <row r="4690" spans="2:11" hidden="1" x14ac:dyDescent="0.2">
      <c r="B4690" s="88"/>
      <c r="C4690" s="88"/>
      <c r="D4690" s="88"/>
      <c r="E4690" s="88"/>
      <c r="F4690" s="88"/>
      <c r="G4690" s="88"/>
      <c r="H4690" s="88"/>
      <c r="I4690" s="88"/>
      <c r="J4690" s="88"/>
      <c r="K4690" s="88"/>
    </row>
    <row r="4691" spans="2:11" hidden="1" x14ac:dyDescent="0.2">
      <c r="B4691" s="88"/>
      <c r="C4691" s="88"/>
      <c r="D4691" s="88"/>
      <c r="E4691" s="88"/>
      <c r="F4691" s="88"/>
      <c r="G4691" s="88"/>
      <c r="H4691" s="88"/>
      <c r="I4691" s="88"/>
      <c r="J4691" s="88"/>
      <c r="K4691" s="88"/>
    </row>
    <row r="4692" spans="2:11" hidden="1" x14ac:dyDescent="0.2">
      <c r="B4692" s="88"/>
      <c r="C4692" s="88"/>
      <c r="D4692" s="88"/>
      <c r="E4692" s="88"/>
      <c r="F4692" s="88"/>
      <c r="G4692" s="88"/>
      <c r="H4692" s="88"/>
      <c r="I4692" s="88"/>
      <c r="J4692" s="88"/>
      <c r="K4692" s="88"/>
    </row>
    <row r="4693" spans="2:11" hidden="1" x14ac:dyDescent="0.2">
      <c r="B4693" s="88"/>
      <c r="C4693" s="88"/>
      <c r="D4693" s="88"/>
      <c r="E4693" s="88"/>
      <c r="F4693" s="88"/>
      <c r="G4693" s="88"/>
      <c r="H4693" s="88"/>
      <c r="I4693" s="88"/>
      <c r="J4693" s="88"/>
      <c r="K4693" s="88"/>
    </row>
    <row r="4694" spans="2:11" hidden="1" x14ac:dyDescent="0.2">
      <c r="B4694" s="88"/>
      <c r="C4694" s="88"/>
      <c r="D4694" s="88"/>
      <c r="E4694" s="88"/>
      <c r="F4694" s="88"/>
      <c r="G4694" s="88"/>
      <c r="H4694" s="88"/>
      <c r="I4694" s="88"/>
      <c r="J4694" s="88"/>
      <c r="K4694" s="88"/>
    </row>
    <row r="4695" spans="2:11" hidden="1" x14ac:dyDescent="0.2">
      <c r="B4695" s="88"/>
      <c r="C4695" s="88"/>
      <c r="D4695" s="88"/>
      <c r="E4695" s="88"/>
      <c r="F4695" s="88"/>
      <c r="G4695" s="88"/>
      <c r="H4695" s="88"/>
      <c r="I4695" s="88"/>
      <c r="J4695" s="88"/>
      <c r="K4695" s="88"/>
    </row>
    <row r="4696" spans="2:11" hidden="1" x14ac:dyDescent="0.2">
      <c r="B4696" s="88"/>
      <c r="C4696" s="88"/>
      <c r="D4696" s="88"/>
      <c r="E4696" s="88"/>
      <c r="F4696" s="88"/>
      <c r="G4696" s="88"/>
      <c r="H4696" s="88"/>
      <c r="I4696" s="88"/>
      <c r="J4696" s="88"/>
      <c r="K4696" s="88"/>
    </row>
    <row r="4697" spans="2:11" hidden="1" x14ac:dyDescent="0.2">
      <c r="B4697" s="88"/>
      <c r="C4697" s="88"/>
      <c r="D4697" s="88"/>
      <c r="E4697" s="88"/>
      <c r="F4697" s="88"/>
      <c r="G4697" s="88"/>
      <c r="H4697" s="88"/>
      <c r="I4697" s="88"/>
      <c r="J4697" s="88"/>
      <c r="K4697" s="88"/>
    </row>
    <row r="4698" spans="2:11" hidden="1" x14ac:dyDescent="0.2">
      <c r="B4698" s="88"/>
      <c r="C4698" s="88"/>
      <c r="D4698" s="88"/>
      <c r="E4698" s="88"/>
      <c r="F4698" s="88"/>
      <c r="G4698" s="88"/>
      <c r="H4698" s="88"/>
      <c r="I4698" s="88"/>
      <c r="J4698" s="88"/>
      <c r="K4698" s="88"/>
    </row>
    <row r="4699" spans="2:11" hidden="1" x14ac:dyDescent="0.2">
      <c r="B4699" s="88"/>
      <c r="C4699" s="88"/>
      <c r="D4699" s="88"/>
      <c r="E4699" s="88"/>
      <c r="F4699" s="88"/>
      <c r="G4699" s="88"/>
      <c r="H4699" s="88"/>
      <c r="I4699" s="88"/>
      <c r="J4699" s="88"/>
      <c r="K4699" s="88"/>
    </row>
    <row r="4700" spans="2:11" hidden="1" x14ac:dyDescent="0.2">
      <c r="B4700" s="88"/>
      <c r="C4700" s="88"/>
      <c r="D4700" s="88"/>
      <c r="E4700" s="88"/>
      <c r="F4700" s="88"/>
      <c r="G4700" s="88"/>
      <c r="H4700" s="88"/>
      <c r="I4700" s="88"/>
      <c r="J4700" s="88"/>
      <c r="K4700" s="88"/>
    </row>
    <row r="4701" spans="2:11" hidden="1" x14ac:dyDescent="0.2">
      <c r="B4701" s="88"/>
      <c r="C4701" s="88"/>
      <c r="D4701" s="88"/>
      <c r="E4701" s="88"/>
      <c r="F4701" s="88"/>
      <c r="G4701" s="88"/>
      <c r="H4701" s="88"/>
      <c r="I4701" s="88"/>
      <c r="J4701" s="88"/>
      <c r="K4701" s="88"/>
    </row>
    <row r="4702" spans="2:11" hidden="1" x14ac:dyDescent="0.2">
      <c r="B4702" s="88"/>
      <c r="C4702" s="88"/>
      <c r="D4702" s="88"/>
      <c r="E4702" s="88"/>
      <c r="F4702" s="88"/>
      <c r="G4702" s="88"/>
      <c r="H4702" s="88"/>
      <c r="I4702" s="88"/>
      <c r="J4702" s="88"/>
      <c r="K4702" s="88"/>
    </row>
    <row r="4703" spans="2:11" hidden="1" x14ac:dyDescent="0.2">
      <c r="B4703" s="88"/>
      <c r="C4703" s="88"/>
      <c r="D4703" s="88"/>
      <c r="E4703" s="88"/>
      <c r="F4703" s="88"/>
      <c r="G4703" s="88"/>
      <c r="H4703" s="88"/>
      <c r="I4703" s="88"/>
      <c r="J4703" s="88"/>
      <c r="K4703" s="88"/>
    </row>
    <row r="4704" spans="2:11" hidden="1" x14ac:dyDescent="0.2">
      <c r="B4704" s="88"/>
      <c r="C4704" s="88"/>
      <c r="D4704" s="88"/>
      <c r="E4704" s="88"/>
      <c r="F4704" s="88"/>
      <c r="G4704" s="88"/>
      <c r="H4704" s="88"/>
      <c r="I4704" s="88"/>
      <c r="J4704" s="88"/>
      <c r="K4704" s="88"/>
    </row>
    <row r="4705" spans="2:11" hidden="1" x14ac:dyDescent="0.2">
      <c r="B4705" s="88"/>
      <c r="C4705" s="88"/>
      <c r="D4705" s="88"/>
      <c r="E4705" s="88"/>
      <c r="F4705" s="88"/>
      <c r="G4705" s="88"/>
      <c r="H4705" s="88"/>
      <c r="I4705" s="88"/>
      <c r="J4705" s="88"/>
      <c r="K4705" s="88"/>
    </row>
    <row r="4706" spans="2:11" hidden="1" x14ac:dyDescent="0.2">
      <c r="B4706" s="88"/>
      <c r="C4706" s="88"/>
      <c r="D4706" s="88"/>
      <c r="E4706" s="88"/>
      <c r="F4706" s="88"/>
      <c r="G4706" s="88"/>
      <c r="H4706" s="88"/>
      <c r="I4706" s="88"/>
      <c r="J4706" s="88"/>
      <c r="K4706" s="88"/>
    </row>
    <row r="4707" spans="2:11" hidden="1" x14ac:dyDescent="0.2">
      <c r="B4707" s="88"/>
      <c r="C4707" s="88"/>
      <c r="D4707" s="88"/>
      <c r="E4707" s="88"/>
      <c r="F4707" s="88"/>
      <c r="G4707" s="88"/>
      <c r="H4707" s="88"/>
      <c r="I4707" s="88"/>
      <c r="J4707" s="88"/>
      <c r="K4707" s="88"/>
    </row>
    <row r="4708" spans="2:11" hidden="1" x14ac:dyDescent="0.2">
      <c r="B4708" s="88"/>
      <c r="C4708" s="88"/>
      <c r="D4708" s="88"/>
      <c r="E4708" s="88"/>
      <c r="F4708" s="88"/>
      <c r="G4708" s="88"/>
      <c r="H4708" s="88"/>
      <c r="I4708" s="88"/>
      <c r="J4708" s="88"/>
      <c r="K4708" s="88"/>
    </row>
    <row r="4709" spans="2:11" hidden="1" x14ac:dyDescent="0.2">
      <c r="B4709" s="88"/>
      <c r="C4709" s="88"/>
      <c r="D4709" s="88"/>
      <c r="E4709" s="88"/>
      <c r="F4709" s="88"/>
      <c r="G4709" s="88"/>
      <c r="H4709" s="88"/>
      <c r="I4709" s="88"/>
      <c r="J4709" s="88"/>
      <c r="K4709" s="88"/>
    </row>
    <row r="4710" spans="2:11" hidden="1" x14ac:dyDescent="0.2">
      <c r="B4710" s="88"/>
      <c r="C4710" s="88"/>
      <c r="D4710" s="88"/>
      <c r="E4710" s="88"/>
      <c r="F4710" s="88"/>
      <c r="G4710" s="88"/>
      <c r="H4710" s="88"/>
      <c r="I4710" s="88"/>
      <c r="J4710" s="88"/>
      <c r="K4710" s="88"/>
    </row>
    <row r="4711" spans="2:11" hidden="1" x14ac:dyDescent="0.2">
      <c r="B4711" s="88"/>
      <c r="C4711" s="88"/>
      <c r="D4711" s="88"/>
      <c r="E4711" s="88"/>
      <c r="F4711" s="88"/>
      <c r="G4711" s="88"/>
      <c r="H4711" s="88"/>
      <c r="I4711" s="88"/>
      <c r="J4711" s="88"/>
      <c r="K4711" s="88"/>
    </row>
    <row r="4712" spans="2:11" hidden="1" x14ac:dyDescent="0.2">
      <c r="B4712" s="88"/>
      <c r="C4712" s="88"/>
      <c r="D4712" s="88"/>
      <c r="E4712" s="88"/>
      <c r="F4712" s="88"/>
      <c r="G4712" s="88"/>
      <c r="H4712" s="88"/>
      <c r="I4712" s="88"/>
      <c r="J4712" s="88"/>
      <c r="K4712" s="88"/>
    </row>
    <row r="4713" spans="2:11" hidden="1" x14ac:dyDescent="0.2">
      <c r="B4713" s="88"/>
      <c r="C4713" s="88"/>
      <c r="D4713" s="88"/>
      <c r="E4713" s="88"/>
      <c r="F4713" s="88"/>
      <c r="G4713" s="88"/>
      <c r="H4713" s="88"/>
      <c r="I4713" s="88"/>
      <c r="J4713" s="88"/>
      <c r="K4713" s="88"/>
    </row>
    <row r="4714" spans="2:11" hidden="1" x14ac:dyDescent="0.2">
      <c r="B4714" s="88"/>
      <c r="C4714" s="88"/>
      <c r="D4714" s="88"/>
      <c r="E4714" s="88"/>
      <c r="F4714" s="88"/>
      <c r="G4714" s="88"/>
      <c r="H4714" s="88"/>
      <c r="I4714" s="88"/>
      <c r="J4714" s="88"/>
      <c r="K4714" s="88"/>
    </row>
    <row r="4715" spans="2:11" hidden="1" x14ac:dyDescent="0.2">
      <c r="B4715" s="88"/>
      <c r="C4715" s="88"/>
      <c r="D4715" s="88"/>
      <c r="E4715" s="88"/>
      <c r="F4715" s="88"/>
      <c r="G4715" s="88"/>
      <c r="H4715" s="88"/>
      <c r="I4715" s="88"/>
      <c r="J4715" s="88"/>
      <c r="K4715" s="88"/>
    </row>
    <row r="4716" spans="2:11" hidden="1" x14ac:dyDescent="0.2">
      <c r="B4716" s="88"/>
      <c r="C4716" s="88"/>
      <c r="D4716" s="88"/>
      <c r="E4716" s="88"/>
      <c r="F4716" s="88"/>
      <c r="G4716" s="88"/>
      <c r="H4716" s="88"/>
      <c r="I4716" s="88"/>
      <c r="J4716" s="88"/>
      <c r="K4716" s="88"/>
    </row>
    <row r="4717" spans="2:11" hidden="1" x14ac:dyDescent="0.2">
      <c r="B4717" s="88"/>
      <c r="C4717" s="88"/>
      <c r="D4717" s="88"/>
      <c r="E4717" s="88"/>
      <c r="F4717" s="88"/>
      <c r="G4717" s="88"/>
      <c r="H4717" s="88"/>
      <c r="I4717" s="88"/>
      <c r="J4717" s="88"/>
      <c r="K4717" s="88"/>
    </row>
    <row r="4718" spans="2:11" hidden="1" x14ac:dyDescent="0.2">
      <c r="B4718" s="88"/>
      <c r="C4718" s="88"/>
      <c r="D4718" s="88"/>
      <c r="E4718" s="88"/>
      <c r="F4718" s="88"/>
      <c r="G4718" s="88"/>
      <c r="H4718" s="88"/>
      <c r="I4718" s="88"/>
      <c r="J4718" s="88"/>
      <c r="K4718" s="88"/>
    </row>
    <row r="4719" spans="2:11" hidden="1" x14ac:dyDescent="0.2">
      <c r="B4719" s="88"/>
      <c r="C4719" s="88"/>
      <c r="D4719" s="88"/>
      <c r="E4719" s="88"/>
      <c r="F4719" s="88"/>
      <c r="G4719" s="88"/>
      <c r="H4719" s="88"/>
      <c r="I4719" s="88"/>
      <c r="J4719" s="88"/>
      <c r="K4719" s="88"/>
    </row>
    <row r="4720" spans="2:11" hidden="1" x14ac:dyDescent="0.2">
      <c r="B4720" s="88"/>
      <c r="C4720" s="88"/>
      <c r="D4720" s="88"/>
      <c r="E4720" s="88"/>
      <c r="F4720" s="88"/>
      <c r="G4720" s="88"/>
      <c r="H4720" s="88"/>
      <c r="I4720" s="88"/>
      <c r="J4720" s="88"/>
      <c r="K4720" s="88"/>
    </row>
    <row r="4721" spans="2:11" hidden="1" x14ac:dyDescent="0.2">
      <c r="B4721" s="88"/>
      <c r="C4721" s="88"/>
      <c r="D4721" s="88"/>
      <c r="E4721" s="88"/>
      <c r="F4721" s="88"/>
      <c r="G4721" s="88"/>
      <c r="H4721" s="88"/>
      <c r="I4721" s="88"/>
      <c r="J4721" s="88"/>
      <c r="K4721" s="88"/>
    </row>
    <row r="4722" spans="2:11" hidden="1" x14ac:dyDescent="0.2">
      <c r="B4722" s="88"/>
      <c r="C4722" s="88"/>
      <c r="D4722" s="88"/>
      <c r="E4722" s="88"/>
      <c r="F4722" s="88"/>
      <c r="G4722" s="88"/>
      <c r="H4722" s="88"/>
      <c r="I4722" s="88"/>
      <c r="J4722" s="88"/>
      <c r="K4722" s="88"/>
    </row>
    <row r="4723" spans="2:11" hidden="1" x14ac:dyDescent="0.2">
      <c r="B4723" s="88"/>
      <c r="C4723" s="88"/>
      <c r="D4723" s="88"/>
      <c r="E4723" s="88"/>
      <c r="F4723" s="88"/>
      <c r="G4723" s="88"/>
      <c r="H4723" s="88"/>
      <c r="I4723" s="88"/>
      <c r="J4723" s="88"/>
      <c r="K4723" s="88"/>
    </row>
    <row r="4724" spans="2:11" hidden="1" x14ac:dyDescent="0.2">
      <c r="B4724" s="88"/>
      <c r="C4724" s="88"/>
      <c r="D4724" s="88"/>
      <c r="E4724" s="88"/>
      <c r="F4724" s="88"/>
      <c r="G4724" s="88"/>
      <c r="H4724" s="88"/>
      <c r="I4724" s="88"/>
      <c r="J4724" s="88"/>
      <c r="K4724" s="88"/>
    </row>
    <row r="4725" spans="2:11" hidden="1" x14ac:dyDescent="0.2">
      <c r="B4725" s="88"/>
      <c r="C4725" s="88"/>
      <c r="D4725" s="88"/>
      <c r="E4725" s="88"/>
      <c r="F4725" s="88"/>
      <c r="G4725" s="88"/>
      <c r="H4725" s="88"/>
      <c r="I4725" s="88"/>
      <c r="J4725" s="88"/>
      <c r="K4725" s="88"/>
    </row>
    <row r="4726" spans="2:11" hidden="1" x14ac:dyDescent="0.2">
      <c r="B4726" s="88"/>
      <c r="C4726" s="88"/>
      <c r="D4726" s="88"/>
      <c r="E4726" s="88"/>
      <c r="F4726" s="88"/>
      <c r="G4726" s="88"/>
      <c r="H4726" s="88"/>
      <c r="I4726" s="88"/>
      <c r="J4726" s="88"/>
      <c r="K4726" s="88"/>
    </row>
    <row r="4727" spans="2:11" hidden="1" x14ac:dyDescent="0.2">
      <c r="B4727" s="88"/>
      <c r="C4727" s="88"/>
      <c r="D4727" s="88"/>
      <c r="E4727" s="88"/>
      <c r="F4727" s="88"/>
      <c r="G4727" s="88"/>
      <c r="H4727" s="88"/>
      <c r="I4727" s="88"/>
      <c r="J4727" s="88"/>
      <c r="K4727" s="88"/>
    </row>
    <row r="4728" spans="2:11" hidden="1" x14ac:dyDescent="0.2">
      <c r="B4728" s="88"/>
      <c r="C4728" s="88"/>
      <c r="D4728" s="88"/>
      <c r="E4728" s="88"/>
      <c r="F4728" s="88"/>
      <c r="G4728" s="88"/>
      <c r="H4728" s="88"/>
      <c r="I4728" s="88"/>
      <c r="J4728" s="88"/>
      <c r="K4728" s="88"/>
    </row>
    <row r="4729" spans="2:11" hidden="1" x14ac:dyDescent="0.2">
      <c r="B4729" s="88"/>
      <c r="C4729" s="88"/>
      <c r="D4729" s="88"/>
      <c r="E4729" s="88"/>
      <c r="F4729" s="88"/>
      <c r="G4729" s="88"/>
      <c r="H4729" s="88"/>
      <c r="I4729" s="88"/>
      <c r="J4729" s="88"/>
      <c r="K4729" s="88"/>
    </row>
    <row r="4730" spans="2:11" hidden="1" x14ac:dyDescent="0.2">
      <c r="B4730" s="88"/>
      <c r="C4730" s="88"/>
      <c r="D4730" s="88"/>
      <c r="E4730" s="88"/>
      <c r="F4730" s="88"/>
      <c r="G4730" s="88"/>
      <c r="H4730" s="88"/>
      <c r="I4730" s="88"/>
      <c r="J4730" s="88"/>
      <c r="K4730" s="88"/>
    </row>
    <row r="4731" spans="2:11" hidden="1" x14ac:dyDescent="0.2">
      <c r="B4731" s="88"/>
      <c r="C4731" s="88"/>
      <c r="D4731" s="88"/>
      <c r="E4731" s="88"/>
      <c r="F4731" s="88"/>
      <c r="G4731" s="88"/>
      <c r="H4731" s="88"/>
      <c r="I4731" s="88"/>
      <c r="J4731" s="88"/>
      <c r="K4731" s="88"/>
    </row>
    <row r="4732" spans="2:11" hidden="1" x14ac:dyDescent="0.2">
      <c r="B4732" s="88"/>
      <c r="C4732" s="88"/>
      <c r="D4732" s="88"/>
      <c r="E4732" s="88"/>
      <c r="F4732" s="88"/>
      <c r="G4732" s="88"/>
      <c r="H4732" s="88"/>
      <c r="I4732" s="88"/>
      <c r="J4732" s="88"/>
      <c r="K4732" s="88"/>
    </row>
    <row r="4733" spans="2:11" hidden="1" x14ac:dyDescent="0.2">
      <c r="B4733" s="88"/>
      <c r="C4733" s="88"/>
      <c r="D4733" s="88"/>
      <c r="E4733" s="88"/>
      <c r="F4733" s="88"/>
      <c r="G4733" s="88"/>
      <c r="H4733" s="88"/>
      <c r="I4733" s="88"/>
      <c r="J4733" s="88"/>
      <c r="K4733" s="88"/>
    </row>
    <row r="4734" spans="2:11" hidden="1" x14ac:dyDescent="0.2">
      <c r="B4734" s="88"/>
      <c r="C4734" s="88"/>
      <c r="D4734" s="88"/>
      <c r="E4734" s="88"/>
      <c r="F4734" s="88"/>
      <c r="G4734" s="88"/>
      <c r="H4734" s="88"/>
      <c r="I4734" s="88"/>
      <c r="J4734" s="88"/>
      <c r="K4734" s="88"/>
    </row>
    <row r="4735" spans="2:11" hidden="1" x14ac:dyDescent="0.2">
      <c r="B4735" s="88"/>
      <c r="C4735" s="88"/>
      <c r="D4735" s="88"/>
      <c r="E4735" s="88"/>
      <c r="F4735" s="88"/>
      <c r="G4735" s="88"/>
      <c r="H4735" s="88"/>
      <c r="I4735" s="88"/>
      <c r="J4735" s="88"/>
      <c r="K4735" s="88"/>
    </row>
    <row r="4736" spans="2:11" hidden="1" x14ac:dyDescent="0.2">
      <c r="B4736" s="88"/>
      <c r="C4736" s="88"/>
      <c r="D4736" s="88"/>
      <c r="E4736" s="88"/>
      <c r="F4736" s="88"/>
      <c r="G4736" s="88"/>
      <c r="H4736" s="88"/>
      <c r="I4736" s="88"/>
      <c r="J4736" s="88"/>
      <c r="K4736" s="88"/>
    </row>
    <row r="4737" spans="2:11" hidden="1" x14ac:dyDescent="0.2">
      <c r="B4737" s="88"/>
      <c r="C4737" s="88"/>
      <c r="D4737" s="88"/>
      <c r="E4737" s="88"/>
      <c r="F4737" s="88"/>
      <c r="G4737" s="88"/>
      <c r="H4737" s="88"/>
      <c r="I4737" s="88"/>
      <c r="J4737" s="88"/>
      <c r="K4737" s="88"/>
    </row>
    <row r="4738" spans="2:11" hidden="1" x14ac:dyDescent="0.2">
      <c r="B4738" s="88"/>
      <c r="C4738" s="88"/>
      <c r="D4738" s="88"/>
      <c r="E4738" s="88"/>
      <c r="F4738" s="88"/>
      <c r="G4738" s="88"/>
      <c r="H4738" s="88"/>
      <c r="I4738" s="88"/>
      <c r="J4738" s="88"/>
      <c r="K4738" s="88"/>
    </row>
    <row r="4739" spans="2:11" hidden="1" x14ac:dyDescent="0.2">
      <c r="B4739" s="88"/>
      <c r="C4739" s="88"/>
      <c r="D4739" s="88"/>
      <c r="E4739" s="88"/>
      <c r="F4739" s="88"/>
      <c r="G4739" s="88"/>
      <c r="H4739" s="88"/>
      <c r="I4739" s="88"/>
      <c r="J4739" s="88"/>
      <c r="K4739" s="88"/>
    </row>
    <row r="4740" spans="2:11" hidden="1" x14ac:dyDescent="0.2">
      <c r="B4740" s="88"/>
      <c r="C4740" s="88"/>
      <c r="D4740" s="88"/>
      <c r="E4740" s="88"/>
      <c r="F4740" s="88"/>
      <c r="G4740" s="88"/>
      <c r="H4740" s="88"/>
      <c r="I4740" s="88"/>
      <c r="J4740" s="88"/>
      <c r="K4740" s="88"/>
    </row>
    <row r="4741" spans="2:11" hidden="1" x14ac:dyDescent="0.2">
      <c r="B4741" s="88"/>
      <c r="C4741" s="88"/>
      <c r="D4741" s="88"/>
      <c r="E4741" s="88"/>
      <c r="F4741" s="88"/>
      <c r="G4741" s="88"/>
      <c r="H4741" s="88"/>
      <c r="I4741" s="88"/>
      <c r="J4741" s="88"/>
      <c r="K4741" s="88"/>
    </row>
    <row r="4742" spans="2:11" hidden="1" x14ac:dyDescent="0.2">
      <c r="B4742" s="88"/>
      <c r="C4742" s="88"/>
      <c r="D4742" s="88"/>
      <c r="E4742" s="88"/>
      <c r="F4742" s="88"/>
      <c r="G4742" s="88"/>
      <c r="H4742" s="88"/>
      <c r="I4742" s="88"/>
      <c r="J4742" s="88"/>
      <c r="K4742" s="88"/>
    </row>
    <row r="4743" spans="2:11" hidden="1" x14ac:dyDescent="0.2">
      <c r="B4743" s="88"/>
      <c r="C4743" s="88"/>
      <c r="D4743" s="88"/>
      <c r="E4743" s="88"/>
      <c r="F4743" s="88"/>
      <c r="G4743" s="88"/>
      <c r="H4743" s="88"/>
      <c r="I4743" s="88"/>
      <c r="J4743" s="88"/>
      <c r="K4743" s="88"/>
    </row>
    <row r="4744" spans="2:11" hidden="1" x14ac:dyDescent="0.2">
      <c r="B4744" s="88"/>
      <c r="C4744" s="88"/>
      <c r="D4744" s="88"/>
      <c r="E4744" s="88"/>
      <c r="F4744" s="88"/>
      <c r="G4744" s="88"/>
      <c r="H4744" s="88"/>
      <c r="I4744" s="88"/>
      <c r="J4744" s="88"/>
      <c r="K4744" s="88"/>
    </row>
    <row r="4745" spans="2:11" hidden="1" x14ac:dyDescent="0.2">
      <c r="B4745" s="88"/>
      <c r="C4745" s="88"/>
      <c r="D4745" s="88"/>
      <c r="E4745" s="88"/>
      <c r="F4745" s="88"/>
      <c r="G4745" s="88"/>
      <c r="H4745" s="88"/>
      <c r="I4745" s="88"/>
      <c r="J4745" s="88"/>
      <c r="K4745" s="88"/>
    </row>
    <row r="4746" spans="2:11" hidden="1" x14ac:dyDescent="0.2">
      <c r="B4746" s="88"/>
      <c r="C4746" s="88"/>
      <c r="D4746" s="88"/>
      <c r="E4746" s="88"/>
      <c r="F4746" s="88"/>
      <c r="G4746" s="88"/>
      <c r="H4746" s="88"/>
      <c r="I4746" s="88"/>
      <c r="J4746" s="88"/>
      <c r="K4746" s="88"/>
    </row>
    <row r="4747" spans="2:11" hidden="1" x14ac:dyDescent="0.2">
      <c r="B4747" s="88"/>
      <c r="C4747" s="88"/>
      <c r="D4747" s="88"/>
      <c r="E4747" s="88"/>
      <c r="F4747" s="88"/>
      <c r="G4747" s="88"/>
      <c r="H4747" s="88"/>
      <c r="I4747" s="88"/>
      <c r="J4747" s="88"/>
      <c r="K4747" s="88"/>
    </row>
    <row r="4748" spans="2:11" hidden="1" x14ac:dyDescent="0.2">
      <c r="B4748" s="88"/>
      <c r="C4748" s="88"/>
      <c r="D4748" s="88"/>
      <c r="E4748" s="88"/>
      <c r="F4748" s="88"/>
      <c r="G4748" s="88"/>
      <c r="H4748" s="88"/>
      <c r="I4748" s="88"/>
      <c r="J4748" s="88"/>
      <c r="K4748" s="88"/>
    </row>
    <row r="4749" spans="2:11" hidden="1" x14ac:dyDescent="0.2">
      <c r="B4749" s="88"/>
      <c r="C4749" s="88"/>
      <c r="D4749" s="88"/>
      <c r="E4749" s="88"/>
      <c r="F4749" s="88"/>
      <c r="G4749" s="88"/>
      <c r="H4749" s="88"/>
      <c r="I4749" s="88"/>
      <c r="J4749" s="88"/>
      <c r="K4749" s="88"/>
    </row>
    <row r="4750" spans="2:11" hidden="1" x14ac:dyDescent="0.2">
      <c r="B4750" s="88"/>
      <c r="C4750" s="88"/>
      <c r="D4750" s="88"/>
      <c r="E4750" s="88"/>
      <c r="F4750" s="88"/>
      <c r="G4750" s="88"/>
      <c r="H4750" s="88"/>
      <c r="I4750" s="88"/>
      <c r="J4750" s="88"/>
      <c r="K4750" s="88"/>
    </row>
    <row r="4751" spans="2:11" hidden="1" x14ac:dyDescent="0.2">
      <c r="B4751" s="88"/>
      <c r="C4751" s="88"/>
      <c r="D4751" s="88"/>
      <c r="E4751" s="88"/>
      <c r="F4751" s="88"/>
      <c r="G4751" s="88"/>
      <c r="H4751" s="88"/>
      <c r="I4751" s="88"/>
      <c r="J4751" s="88"/>
      <c r="K4751" s="88"/>
    </row>
    <row r="4752" spans="2:11" hidden="1" x14ac:dyDescent="0.2">
      <c r="B4752" s="88"/>
      <c r="C4752" s="88"/>
      <c r="D4752" s="88"/>
      <c r="E4752" s="88"/>
      <c r="F4752" s="88"/>
      <c r="G4752" s="88"/>
      <c r="H4752" s="88"/>
      <c r="I4752" s="88"/>
      <c r="J4752" s="88"/>
      <c r="K4752" s="88"/>
    </row>
    <row r="4753" spans="2:11" hidden="1" x14ac:dyDescent="0.2">
      <c r="B4753" s="88"/>
      <c r="C4753" s="88"/>
      <c r="D4753" s="88"/>
      <c r="E4753" s="88"/>
      <c r="F4753" s="88"/>
      <c r="G4753" s="88"/>
      <c r="H4753" s="88"/>
      <c r="I4753" s="88"/>
      <c r="J4753" s="88"/>
      <c r="K4753" s="88"/>
    </row>
    <row r="4754" spans="2:11" hidden="1" x14ac:dyDescent="0.2">
      <c r="B4754" s="88"/>
      <c r="C4754" s="88"/>
      <c r="D4754" s="88"/>
      <c r="E4754" s="88"/>
      <c r="F4754" s="88"/>
      <c r="G4754" s="88"/>
      <c r="H4754" s="88"/>
      <c r="I4754" s="88"/>
      <c r="J4754" s="88"/>
      <c r="K4754" s="88"/>
    </row>
    <row r="4755" spans="2:11" hidden="1" x14ac:dyDescent="0.2">
      <c r="B4755" s="88"/>
      <c r="C4755" s="88"/>
      <c r="D4755" s="88"/>
      <c r="E4755" s="88"/>
      <c r="F4755" s="88"/>
      <c r="G4755" s="88"/>
      <c r="H4755" s="88"/>
      <c r="I4755" s="88"/>
      <c r="J4755" s="88"/>
      <c r="K4755" s="88"/>
    </row>
    <row r="4756" spans="2:11" hidden="1" x14ac:dyDescent="0.2">
      <c r="B4756" s="88"/>
      <c r="C4756" s="88"/>
      <c r="D4756" s="88"/>
      <c r="E4756" s="88"/>
      <c r="F4756" s="88"/>
      <c r="G4756" s="88"/>
      <c r="H4756" s="88"/>
      <c r="I4756" s="88"/>
      <c r="J4756" s="88"/>
      <c r="K4756" s="88"/>
    </row>
    <row r="4757" spans="2:11" hidden="1" x14ac:dyDescent="0.2">
      <c r="B4757" s="88"/>
      <c r="C4757" s="88"/>
      <c r="D4757" s="88"/>
      <c r="E4757" s="88"/>
      <c r="F4757" s="88"/>
      <c r="G4757" s="88"/>
      <c r="H4757" s="88"/>
      <c r="I4757" s="88"/>
      <c r="J4757" s="88"/>
      <c r="K4757" s="88"/>
    </row>
    <row r="4758" spans="2:11" hidden="1" x14ac:dyDescent="0.2">
      <c r="B4758" s="88"/>
      <c r="C4758" s="88"/>
      <c r="D4758" s="88"/>
      <c r="E4758" s="88"/>
      <c r="F4758" s="88"/>
      <c r="G4758" s="88"/>
      <c r="H4758" s="88"/>
      <c r="I4758" s="88"/>
      <c r="J4758" s="88"/>
      <c r="K4758" s="88"/>
    </row>
    <row r="4759" spans="2:11" hidden="1" x14ac:dyDescent="0.2">
      <c r="B4759" s="88"/>
      <c r="C4759" s="88"/>
      <c r="D4759" s="88"/>
      <c r="E4759" s="88"/>
      <c r="F4759" s="88"/>
      <c r="G4759" s="88"/>
      <c r="H4759" s="88"/>
      <c r="I4759" s="88"/>
      <c r="J4759" s="88"/>
      <c r="K4759" s="88"/>
    </row>
    <row r="4760" spans="2:11" hidden="1" x14ac:dyDescent="0.2">
      <c r="B4760" s="88"/>
      <c r="C4760" s="88"/>
      <c r="D4760" s="88"/>
      <c r="E4760" s="88"/>
      <c r="F4760" s="88"/>
      <c r="G4760" s="88"/>
      <c r="H4760" s="88"/>
      <c r="I4760" s="88"/>
      <c r="J4760" s="88"/>
      <c r="K4760" s="88"/>
    </row>
    <row r="4761" spans="2:11" hidden="1" x14ac:dyDescent="0.2">
      <c r="B4761" s="88"/>
      <c r="C4761" s="88"/>
      <c r="D4761" s="88"/>
      <c r="E4761" s="88"/>
      <c r="F4761" s="88"/>
      <c r="G4761" s="88"/>
      <c r="H4761" s="88"/>
      <c r="I4761" s="88"/>
      <c r="J4761" s="88"/>
      <c r="K4761" s="88"/>
    </row>
    <row r="4762" spans="2:11" hidden="1" x14ac:dyDescent="0.2">
      <c r="B4762" s="88"/>
      <c r="C4762" s="88"/>
      <c r="D4762" s="88"/>
      <c r="E4762" s="88"/>
      <c r="F4762" s="88"/>
      <c r="G4762" s="88"/>
      <c r="H4762" s="88"/>
      <c r="I4762" s="88"/>
      <c r="J4762" s="88"/>
      <c r="K4762" s="88"/>
    </row>
    <row r="4763" spans="2:11" hidden="1" x14ac:dyDescent="0.2">
      <c r="B4763" s="88"/>
      <c r="C4763" s="88"/>
      <c r="D4763" s="88"/>
      <c r="E4763" s="88"/>
      <c r="F4763" s="88"/>
      <c r="G4763" s="88"/>
      <c r="H4763" s="88"/>
      <c r="I4763" s="88"/>
      <c r="J4763" s="88"/>
      <c r="K4763" s="88"/>
    </row>
    <row r="4764" spans="2:11" hidden="1" x14ac:dyDescent="0.2">
      <c r="B4764" s="88"/>
      <c r="C4764" s="88"/>
      <c r="D4764" s="88"/>
      <c r="E4764" s="88"/>
      <c r="F4764" s="88"/>
      <c r="G4764" s="88"/>
      <c r="H4764" s="88"/>
      <c r="I4764" s="88"/>
      <c r="J4764" s="88"/>
      <c r="K4764" s="88"/>
    </row>
    <row r="4765" spans="2:11" hidden="1" x14ac:dyDescent="0.2">
      <c r="B4765" s="88"/>
      <c r="C4765" s="88"/>
      <c r="D4765" s="88"/>
      <c r="E4765" s="88"/>
      <c r="F4765" s="88"/>
      <c r="G4765" s="88"/>
      <c r="H4765" s="88"/>
      <c r="I4765" s="88"/>
      <c r="J4765" s="88"/>
      <c r="K4765" s="88"/>
    </row>
    <row r="4766" spans="2:11" hidden="1" x14ac:dyDescent="0.2">
      <c r="B4766" s="88"/>
      <c r="C4766" s="88"/>
      <c r="D4766" s="88"/>
      <c r="E4766" s="88"/>
      <c r="F4766" s="88"/>
      <c r="G4766" s="88"/>
      <c r="H4766" s="88"/>
      <c r="I4766" s="88"/>
      <c r="J4766" s="88"/>
      <c r="K4766" s="88"/>
    </row>
    <row r="4767" spans="2:11" hidden="1" x14ac:dyDescent="0.2">
      <c r="B4767" s="88"/>
      <c r="C4767" s="88"/>
      <c r="D4767" s="88"/>
      <c r="E4767" s="88"/>
      <c r="F4767" s="88"/>
      <c r="G4767" s="88"/>
      <c r="H4767" s="88"/>
      <c r="I4767" s="88"/>
      <c r="J4767" s="88"/>
      <c r="K4767" s="88"/>
    </row>
    <row r="4768" spans="2:11" hidden="1" x14ac:dyDescent="0.2">
      <c r="B4768" s="88"/>
      <c r="C4768" s="88"/>
      <c r="D4768" s="88"/>
      <c r="E4768" s="88"/>
      <c r="F4768" s="88"/>
      <c r="G4768" s="88"/>
      <c r="H4768" s="88"/>
      <c r="I4768" s="88"/>
      <c r="J4768" s="88"/>
      <c r="K4768" s="88"/>
    </row>
    <row r="4769" spans="2:11" hidden="1" x14ac:dyDescent="0.2">
      <c r="B4769" s="88"/>
      <c r="C4769" s="88"/>
      <c r="D4769" s="88"/>
      <c r="E4769" s="88"/>
      <c r="F4769" s="88"/>
      <c r="G4769" s="88"/>
      <c r="H4769" s="88"/>
      <c r="I4769" s="88"/>
      <c r="J4769" s="88"/>
      <c r="K4769" s="88"/>
    </row>
    <row r="4770" spans="2:11" hidden="1" x14ac:dyDescent="0.2">
      <c r="B4770" s="88"/>
      <c r="C4770" s="88"/>
      <c r="D4770" s="88"/>
      <c r="E4770" s="88"/>
      <c r="F4770" s="88"/>
      <c r="G4770" s="88"/>
      <c r="H4770" s="88"/>
      <c r="I4770" s="88"/>
      <c r="J4770" s="88"/>
      <c r="K4770" s="88"/>
    </row>
    <row r="4771" spans="2:11" hidden="1" x14ac:dyDescent="0.2">
      <c r="B4771" s="88"/>
      <c r="C4771" s="88"/>
      <c r="D4771" s="88"/>
      <c r="E4771" s="88"/>
      <c r="F4771" s="88"/>
      <c r="G4771" s="88"/>
      <c r="H4771" s="88"/>
      <c r="I4771" s="88"/>
      <c r="J4771" s="88"/>
      <c r="K4771" s="88"/>
    </row>
    <row r="4772" spans="2:11" hidden="1" x14ac:dyDescent="0.2">
      <c r="B4772" s="88"/>
      <c r="C4772" s="88"/>
      <c r="D4772" s="88"/>
      <c r="E4772" s="88"/>
      <c r="F4772" s="88"/>
      <c r="G4772" s="88"/>
      <c r="H4772" s="88"/>
      <c r="I4772" s="88"/>
      <c r="J4772" s="88"/>
      <c r="K4772" s="88"/>
    </row>
    <row r="4773" spans="2:11" hidden="1" x14ac:dyDescent="0.2">
      <c r="B4773" s="88"/>
      <c r="C4773" s="88"/>
      <c r="D4773" s="88"/>
      <c r="E4773" s="88"/>
      <c r="F4773" s="88"/>
      <c r="G4773" s="88"/>
      <c r="H4773" s="88"/>
      <c r="I4773" s="88"/>
      <c r="J4773" s="88"/>
      <c r="K4773" s="88"/>
    </row>
    <row r="4774" spans="2:11" hidden="1" x14ac:dyDescent="0.2">
      <c r="B4774" s="88"/>
      <c r="C4774" s="88"/>
      <c r="D4774" s="88"/>
      <c r="E4774" s="88"/>
      <c r="F4774" s="88"/>
      <c r="G4774" s="88"/>
      <c r="H4774" s="88"/>
      <c r="I4774" s="88"/>
      <c r="J4774" s="88"/>
      <c r="K4774" s="88"/>
    </row>
    <row r="4775" spans="2:11" hidden="1" x14ac:dyDescent="0.2">
      <c r="B4775" s="88"/>
      <c r="C4775" s="88"/>
      <c r="D4775" s="88"/>
      <c r="E4775" s="88"/>
      <c r="F4775" s="88"/>
      <c r="G4775" s="88"/>
      <c r="H4775" s="88"/>
      <c r="I4775" s="88"/>
      <c r="J4775" s="88"/>
      <c r="K4775" s="88"/>
    </row>
    <row r="4776" spans="2:11" hidden="1" x14ac:dyDescent="0.2">
      <c r="B4776" s="88"/>
      <c r="C4776" s="88"/>
      <c r="D4776" s="88"/>
      <c r="E4776" s="88"/>
      <c r="F4776" s="88"/>
      <c r="G4776" s="88"/>
      <c r="H4776" s="88"/>
      <c r="I4776" s="88"/>
      <c r="J4776" s="88"/>
      <c r="K4776" s="88"/>
    </row>
    <row r="4777" spans="2:11" hidden="1" x14ac:dyDescent="0.2">
      <c r="B4777" s="88"/>
      <c r="C4777" s="88"/>
      <c r="D4777" s="88"/>
      <c r="E4777" s="88"/>
      <c r="F4777" s="88"/>
      <c r="G4777" s="88"/>
      <c r="H4777" s="88"/>
      <c r="I4777" s="88"/>
      <c r="J4777" s="88"/>
      <c r="K4777" s="88"/>
    </row>
    <row r="4778" spans="2:11" hidden="1" x14ac:dyDescent="0.2">
      <c r="B4778" s="88"/>
      <c r="C4778" s="88"/>
      <c r="D4778" s="88"/>
      <c r="E4778" s="88"/>
      <c r="F4778" s="88"/>
      <c r="G4778" s="88"/>
      <c r="H4778" s="88"/>
      <c r="I4778" s="88"/>
      <c r="J4778" s="88"/>
      <c r="K4778" s="88"/>
    </row>
    <row r="4779" spans="2:11" hidden="1" x14ac:dyDescent="0.2">
      <c r="B4779" s="88"/>
      <c r="C4779" s="88"/>
      <c r="D4779" s="88"/>
      <c r="E4779" s="88"/>
      <c r="F4779" s="88"/>
      <c r="G4779" s="88"/>
      <c r="H4779" s="88"/>
      <c r="I4779" s="88"/>
      <c r="J4779" s="88"/>
      <c r="K4779" s="88"/>
    </row>
    <row r="4780" spans="2:11" hidden="1" x14ac:dyDescent="0.2">
      <c r="B4780" s="88"/>
      <c r="C4780" s="88"/>
      <c r="D4780" s="88"/>
      <c r="E4780" s="88"/>
      <c r="F4780" s="88"/>
      <c r="G4780" s="88"/>
      <c r="H4780" s="88"/>
      <c r="I4780" s="88"/>
      <c r="J4780" s="88"/>
      <c r="K4780" s="88"/>
    </row>
    <row r="4781" spans="2:11" hidden="1" x14ac:dyDescent="0.2">
      <c r="B4781" s="88"/>
      <c r="C4781" s="88"/>
      <c r="D4781" s="88"/>
      <c r="E4781" s="88"/>
      <c r="F4781" s="88"/>
      <c r="G4781" s="88"/>
      <c r="H4781" s="88"/>
      <c r="I4781" s="88"/>
      <c r="J4781" s="88"/>
      <c r="K4781" s="88"/>
    </row>
    <row r="4782" spans="2:11" hidden="1" x14ac:dyDescent="0.2">
      <c r="B4782" s="88"/>
      <c r="C4782" s="88"/>
      <c r="D4782" s="88"/>
      <c r="E4782" s="88"/>
      <c r="F4782" s="88"/>
      <c r="G4782" s="88"/>
      <c r="H4782" s="88"/>
      <c r="I4782" s="88"/>
      <c r="J4782" s="88"/>
      <c r="K4782" s="88"/>
    </row>
    <row r="4783" spans="2:11" hidden="1" x14ac:dyDescent="0.2">
      <c r="B4783" s="88"/>
      <c r="C4783" s="88"/>
      <c r="D4783" s="88"/>
      <c r="E4783" s="88"/>
      <c r="F4783" s="88"/>
      <c r="G4783" s="88"/>
      <c r="H4783" s="88"/>
      <c r="I4783" s="88"/>
      <c r="J4783" s="88"/>
      <c r="K4783" s="88"/>
    </row>
    <row r="4784" spans="2:11" hidden="1" x14ac:dyDescent="0.2">
      <c r="B4784" s="88"/>
      <c r="C4784" s="88"/>
      <c r="D4784" s="88"/>
      <c r="E4784" s="88"/>
      <c r="F4784" s="88"/>
      <c r="G4784" s="88"/>
      <c r="H4784" s="88"/>
      <c r="I4784" s="88"/>
      <c r="J4784" s="88"/>
      <c r="K4784" s="88"/>
    </row>
    <row r="4785" spans="2:11" hidden="1" x14ac:dyDescent="0.2">
      <c r="B4785" s="88"/>
      <c r="C4785" s="88"/>
      <c r="D4785" s="88"/>
      <c r="E4785" s="88"/>
      <c r="F4785" s="88"/>
      <c r="G4785" s="88"/>
      <c r="H4785" s="88"/>
      <c r="I4785" s="88"/>
      <c r="J4785" s="88"/>
      <c r="K4785" s="88"/>
    </row>
    <row r="4786" spans="2:11" hidden="1" x14ac:dyDescent="0.2">
      <c r="B4786" s="88"/>
      <c r="C4786" s="88"/>
      <c r="D4786" s="88"/>
      <c r="E4786" s="88"/>
      <c r="F4786" s="88"/>
      <c r="G4786" s="88"/>
      <c r="H4786" s="88"/>
      <c r="I4786" s="88"/>
      <c r="J4786" s="88"/>
      <c r="K4786" s="88"/>
    </row>
    <row r="4787" spans="2:11" hidden="1" x14ac:dyDescent="0.2">
      <c r="B4787" s="88"/>
      <c r="C4787" s="88"/>
      <c r="D4787" s="88"/>
      <c r="E4787" s="88"/>
      <c r="F4787" s="88"/>
      <c r="G4787" s="88"/>
      <c r="H4787" s="88"/>
      <c r="I4787" s="88"/>
      <c r="J4787" s="88"/>
      <c r="K4787" s="88"/>
    </row>
    <row r="4788" spans="2:11" hidden="1" x14ac:dyDescent="0.2">
      <c r="B4788" s="88"/>
      <c r="C4788" s="88"/>
      <c r="D4788" s="88"/>
      <c r="E4788" s="88"/>
      <c r="F4788" s="88"/>
      <c r="G4788" s="88"/>
      <c r="H4788" s="88"/>
      <c r="I4788" s="88"/>
      <c r="J4788" s="88"/>
      <c r="K4788" s="88"/>
    </row>
    <row r="4789" spans="2:11" hidden="1" x14ac:dyDescent="0.2">
      <c r="B4789" s="88"/>
      <c r="C4789" s="88"/>
      <c r="D4789" s="88"/>
      <c r="E4789" s="88"/>
      <c r="F4789" s="88"/>
      <c r="G4789" s="88"/>
      <c r="H4789" s="88"/>
      <c r="I4789" s="88"/>
      <c r="J4789" s="88"/>
      <c r="K4789" s="88"/>
    </row>
    <row r="4790" spans="2:11" hidden="1" x14ac:dyDescent="0.2">
      <c r="B4790" s="88"/>
      <c r="C4790" s="88"/>
      <c r="D4790" s="88"/>
      <c r="E4790" s="88"/>
      <c r="F4790" s="88"/>
      <c r="G4790" s="88"/>
      <c r="H4790" s="88"/>
      <c r="I4790" s="88"/>
      <c r="J4790" s="88"/>
      <c r="K4790" s="88"/>
    </row>
    <row r="4791" spans="2:11" hidden="1" x14ac:dyDescent="0.2">
      <c r="B4791" s="88"/>
      <c r="C4791" s="88"/>
      <c r="D4791" s="88"/>
      <c r="E4791" s="88"/>
      <c r="F4791" s="88"/>
      <c r="G4791" s="88"/>
      <c r="H4791" s="88"/>
      <c r="I4791" s="88"/>
      <c r="J4791" s="88"/>
      <c r="K4791" s="88"/>
    </row>
    <row r="4792" spans="2:11" hidden="1" x14ac:dyDescent="0.2">
      <c r="B4792" s="88"/>
      <c r="C4792" s="88"/>
      <c r="D4792" s="88"/>
      <c r="E4792" s="88"/>
      <c r="F4792" s="88"/>
      <c r="G4792" s="88"/>
      <c r="H4792" s="88"/>
      <c r="I4792" s="88"/>
      <c r="J4792" s="88"/>
      <c r="K4792" s="88"/>
    </row>
    <row r="4793" spans="2:11" hidden="1" x14ac:dyDescent="0.2">
      <c r="B4793" s="88"/>
      <c r="C4793" s="88"/>
      <c r="D4793" s="88"/>
      <c r="E4793" s="88"/>
      <c r="F4793" s="88"/>
      <c r="G4793" s="88"/>
      <c r="H4793" s="88"/>
      <c r="I4793" s="88"/>
      <c r="J4793" s="88"/>
      <c r="K4793" s="88"/>
    </row>
    <row r="4794" spans="2:11" hidden="1" x14ac:dyDescent="0.2">
      <c r="B4794" s="88"/>
      <c r="C4794" s="88"/>
      <c r="D4794" s="88"/>
      <c r="E4794" s="88"/>
      <c r="F4794" s="88"/>
      <c r="G4794" s="88"/>
      <c r="H4794" s="88"/>
      <c r="I4794" s="88"/>
      <c r="J4794" s="88"/>
      <c r="K4794" s="88"/>
    </row>
    <row r="4795" spans="2:11" hidden="1" x14ac:dyDescent="0.2">
      <c r="B4795" s="88"/>
      <c r="C4795" s="88"/>
      <c r="D4795" s="88"/>
      <c r="E4795" s="88"/>
      <c r="F4795" s="88"/>
      <c r="G4795" s="88"/>
      <c r="H4795" s="88"/>
      <c r="I4795" s="88"/>
      <c r="J4795" s="88"/>
      <c r="K4795" s="88"/>
    </row>
    <row r="4796" spans="2:11" hidden="1" x14ac:dyDescent="0.2">
      <c r="B4796" s="88"/>
      <c r="C4796" s="88"/>
      <c r="D4796" s="88"/>
      <c r="E4796" s="88"/>
      <c r="F4796" s="88"/>
      <c r="G4796" s="88"/>
      <c r="H4796" s="88"/>
      <c r="I4796" s="88"/>
      <c r="J4796" s="88"/>
      <c r="K4796" s="88"/>
    </row>
    <row r="4797" spans="2:11" hidden="1" x14ac:dyDescent="0.2">
      <c r="B4797" s="88"/>
      <c r="C4797" s="88"/>
      <c r="D4797" s="88"/>
      <c r="E4797" s="88"/>
      <c r="F4797" s="88"/>
      <c r="G4797" s="88"/>
      <c r="H4797" s="88"/>
      <c r="I4797" s="88"/>
      <c r="J4797" s="88"/>
      <c r="K4797" s="88"/>
    </row>
    <row r="4798" spans="2:11" hidden="1" x14ac:dyDescent="0.2">
      <c r="B4798" s="88"/>
      <c r="C4798" s="88"/>
      <c r="D4798" s="88"/>
      <c r="E4798" s="88"/>
      <c r="F4798" s="88"/>
      <c r="G4798" s="88"/>
      <c r="H4798" s="88"/>
      <c r="I4798" s="88"/>
      <c r="J4798" s="88"/>
      <c r="K4798" s="88"/>
    </row>
    <row r="4799" spans="2:11" hidden="1" x14ac:dyDescent="0.2">
      <c r="B4799" s="88"/>
      <c r="C4799" s="88"/>
      <c r="D4799" s="88"/>
      <c r="E4799" s="88"/>
      <c r="F4799" s="88"/>
      <c r="G4799" s="88"/>
      <c r="H4799" s="88"/>
      <c r="I4799" s="88"/>
      <c r="J4799" s="88"/>
      <c r="K4799" s="88"/>
    </row>
    <row r="4800" spans="2:11" hidden="1" x14ac:dyDescent="0.2">
      <c r="B4800" s="88"/>
      <c r="C4800" s="88"/>
      <c r="D4800" s="88"/>
      <c r="E4800" s="88"/>
      <c r="F4800" s="88"/>
      <c r="G4800" s="88"/>
      <c r="H4800" s="88"/>
      <c r="I4800" s="88"/>
      <c r="J4800" s="88"/>
      <c r="K4800" s="88"/>
    </row>
    <row r="4801" spans="2:11" hidden="1" x14ac:dyDescent="0.2">
      <c r="B4801" s="88"/>
      <c r="C4801" s="88"/>
      <c r="D4801" s="88"/>
      <c r="E4801" s="88"/>
      <c r="F4801" s="88"/>
      <c r="G4801" s="88"/>
      <c r="H4801" s="88"/>
      <c r="I4801" s="88"/>
      <c r="J4801" s="88"/>
      <c r="K4801" s="88"/>
    </row>
    <row r="4802" spans="2:11" hidden="1" x14ac:dyDescent="0.2">
      <c r="B4802" s="88"/>
      <c r="C4802" s="88"/>
      <c r="D4802" s="88"/>
      <c r="E4802" s="88"/>
      <c r="F4802" s="88"/>
      <c r="G4802" s="88"/>
      <c r="H4802" s="88"/>
      <c r="I4802" s="88"/>
      <c r="J4802" s="88"/>
      <c r="K4802" s="88"/>
    </row>
    <row r="4803" spans="2:11" hidden="1" x14ac:dyDescent="0.2">
      <c r="B4803" s="88"/>
      <c r="C4803" s="88"/>
      <c r="D4803" s="88"/>
      <c r="E4803" s="88"/>
      <c r="F4803" s="88"/>
      <c r="G4803" s="88"/>
      <c r="H4803" s="88"/>
      <c r="I4803" s="88"/>
      <c r="J4803" s="88"/>
      <c r="K4803" s="88"/>
    </row>
    <row r="4804" spans="2:11" hidden="1" x14ac:dyDescent="0.2">
      <c r="B4804" s="88"/>
      <c r="C4804" s="88"/>
      <c r="D4804" s="88"/>
      <c r="E4804" s="88"/>
      <c r="F4804" s="88"/>
      <c r="G4804" s="88"/>
      <c r="H4804" s="88"/>
      <c r="I4804" s="88"/>
      <c r="J4804" s="88"/>
      <c r="K4804" s="88"/>
    </row>
    <row r="4805" spans="2:11" hidden="1" x14ac:dyDescent="0.2">
      <c r="B4805" s="88"/>
      <c r="C4805" s="88"/>
      <c r="D4805" s="88"/>
      <c r="E4805" s="88"/>
      <c r="F4805" s="88"/>
      <c r="G4805" s="88"/>
      <c r="H4805" s="88"/>
      <c r="I4805" s="88"/>
      <c r="J4805" s="88"/>
      <c r="K4805" s="88"/>
    </row>
    <row r="4806" spans="2:11" hidden="1" x14ac:dyDescent="0.2">
      <c r="B4806" s="88"/>
      <c r="C4806" s="88"/>
      <c r="D4806" s="88"/>
      <c r="E4806" s="88"/>
      <c r="F4806" s="88"/>
      <c r="G4806" s="88"/>
      <c r="H4806" s="88"/>
      <c r="I4806" s="88"/>
      <c r="J4806" s="88"/>
      <c r="K4806" s="88"/>
    </row>
    <row r="4807" spans="2:11" hidden="1" x14ac:dyDescent="0.2">
      <c r="B4807" s="88"/>
      <c r="C4807" s="88"/>
      <c r="D4807" s="88"/>
      <c r="E4807" s="88"/>
      <c r="F4807" s="88"/>
      <c r="G4807" s="88"/>
      <c r="H4807" s="88"/>
      <c r="I4807" s="88"/>
      <c r="J4807" s="88"/>
      <c r="K4807" s="88"/>
    </row>
    <row r="4808" spans="2:11" hidden="1" x14ac:dyDescent="0.2">
      <c r="B4808" s="88"/>
      <c r="C4808" s="88"/>
      <c r="D4808" s="88"/>
      <c r="E4808" s="88"/>
      <c r="F4808" s="88"/>
      <c r="G4808" s="88"/>
      <c r="H4808" s="88"/>
      <c r="I4808" s="88"/>
      <c r="J4808" s="88"/>
      <c r="K4808" s="88"/>
    </row>
    <row r="4809" spans="2:11" hidden="1" x14ac:dyDescent="0.2">
      <c r="B4809" s="88"/>
      <c r="C4809" s="88"/>
      <c r="D4809" s="88"/>
      <c r="E4809" s="88"/>
      <c r="F4809" s="88"/>
      <c r="G4809" s="88"/>
      <c r="H4809" s="88"/>
      <c r="I4809" s="88"/>
      <c r="J4809" s="88"/>
      <c r="K4809" s="88"/>
    </row>
    <row r="4810" spans="2:11" hidden="1" x14ac:dyDescent="0.2">
      <c r="B4810" s="88"/>
      <c r="C4810" s="88"/>
      <c r="D4810" s="88"/>
      <c r="E4810" s="88"/>
      <c r="F4810" s="88"/>
      <c r="G4810" s="88"/>
      <c r="H4810" s="88"/>
      <c r="I4810" s="88"/>
      <c r="J4810" s="88"/>
      <c r="K4810" s="88"/>
    </row>
    <row r="4811" spans="2:11" hidden="1" x14ac:dyDescent="0.2">
      <c r="B4811" s="88"/>
      <c r="C4811" s="88"/>
      <c r="D4811" s="88"/>
      <c r="E4811" s="88"/>
      <c r="F4811" s="88"/>
      <c r="G4811" s="88"/>
      <c r="H4811" s="88"/>
      <c r="I4811" s="88"/>
      <c r="J4811" s="88"/>
      <c r="K4811" s="88"/>
    </row>
    <row r="4812" spans="2:11" hidden="1" x14ac:dyDescent="0.2">
      <c r="B4812" s="88"/>
      <c r="C4812" s="88"/>
      <c r="D4812" s="88"/>
      <c r="E4812" s="88"/>
      <c r="F4812" s="88"/>
      <c r="G4812" s="88"/>
      <c r="H4812" s="88"/>
      <c r="I4812" s="88"/>
      <c r="J4812" s="88"/>
      <c r="K4812" s="88"/>
    </row>
    <row r="4813" spans="2:11" hidden="1" x14ac:dyDescent="0.2">
      <c r="B4813" s="88"/>
      <c r="C4813" s="88"/>
      <c r="D4813" s="88"/>
      <c r="E4813" s="88"/>
      <c r="F4813" s="88"/>
      <c r="G4813" s="88"/>
      <c r="H4813" s="88"/>
      <c r="I4813" s="88"/>
      <c r="J4813" s="88"/>
      <c r="K4813" s="88"/>
    </row>
    <row r="4814" spans="2:11" hidden="1" x14ac:dyDescent="0.2">
      <c r="B4814" s="88"/>
      <c r="C4814" s="88"/>
      <c r="D4814" s="88"/>
      <c r="E4814" s="88"/>
      <c r="F4814" s="88"/>
      <c r="G4814" s="88"/>
      <c r="H4814" s="88"/>
      <c r="I4814" s="88"/>
      <c r="J4814" s="88"/>
      <c r="K4814" s="88"/>
    </row>
    <row r="4815" spans="2:11" hidden="1" x14ac:dyDescent="0.2">
      <c r="B4815" s="88"/>
      <c r="C4815" s="88"/>
      <c r="D4815" s="88"/>
      <c r="E4815" s="88"/>
      <c r="F4815" s="88"/>
      <c r="G4815" s="88"/>
      <c r="H4815" s="88"/>
      <c r="I4815" s="88"/>
      <c r="J4815" s="88"/>
      <c r="K4815" s="88"/>
    </row>
    <row r="4816" spans="2:11" hidden="1" x14ac:dyDescent="0.2">
      <c r="B4816" s="88"/>
      <c r="C4816" s="88"/>
      <c r="D4816" s="88"/>
      <c r="E4816" s="88"/>
      <c r="F4816" s="88"/>
      <c r="G4816" s="88"/>
      <c r="H4816" s="88"/>
      <c r="I4816" s="88"/>
      <c r="J4816" s="88"/>
      <c r="K4816" s="88"/>
    </row>
    <row r="4817" spans="2:11" hidden="1" x14ac:dyDescent="0.2">
      <c r="B4817" s="88"/>
      <c r="C4817" s="88"/>
      <c r="D4817" s="88"/>
      <c r="E4817" s="88"/>
      <c r="F4817" s="88"/>
      <c r="G4817" s="88"/>
      <c r="H4817" s="88"/>
      <c r="I4817" s="88"/>
      <c r="J4817" s="88"/>
      <c r="K4817" s="88"/>
    </row>
    <row r="4818" spans="2:11" hidden="1" x14ac:dyDescent="0.2">
      <c r="B4818" s="88"/>
      <c r="C4818" s="88"/>
      <c r="D4818" s="88"/>
      <c r="E4818" s="88"/>
      <c r="F4818" s="88"/>
      <c r="G4818" s="88"/>
      <c r="H4818" s="88"/>
      <c r="I4818" s="88"/>
      <c r="J4818" s="88"/>
      <c r="K4818" s="88"/>
    </row>
    <row r="4819" spans="2:11" hidden="1" x14ac:dyDescent="0.2">
      <c r="B4819" s="88"/>
      <c r="C4819" s="88"/>
      <c r="D4819" s="88"/>
      <c r="E4819" s="88"/>
      <c r="F4819" s="88"/>
      <c r="G4819" s="88"/>
      <c r="H4819" s="88"/>
      <c r="I4819" s="88"/>
      <c r="J4819" s="88"/>
      <c r="K4819" s="88"/>
    </row>
    <row r="4820" spans="2:11" hidden="1" x14ac:dyDescent="0.2">
      <c r="B4820" s="88"/>
      <c r="C4820" s="88"/>
      <c r="D4820" s="88"/>
      <c r="E4820" s="88"/>
      <c r="F4820" s="88"/>
      <c r="G4820" s="88"/>
      <c r="H4820" s="88"/>
      <c r="I4820" s="88"/>
      <c r="J4820" s="88"/>
      <c r="K4820" s="88"/>
    </row>
    <row r="4821" spans="2:11" hidden="1" x14ac:dyDescent="0.2">
      <c r="B4821" s="88"/>
      <c r="C4821" s="88"/>
      <c r="D4821" s="88"/>
      <c r="E4821" s="88"/>
      <c r="F4821" s="88"/>
      <c r="G4821" s="88"/>
      <c r="H4821" s="88"/>
      <c r="I4821" s="88"/>
      <c r="J4821" s="88"/>
      <c r="K4821" s="88"/>
    </row>
    <row r="4822" spans="2:11" hidden="1" x14ac:dyDescent="0.2">
      <c r="B4822" s="88"/>
      <c r="C4822" s="88"/>
      <c r="D4822" s="88"/>
      <c r="E4822" s="88"/>
      <c r="F4822" s="88"/>
      <c r="G4822" s="88"/>
      <c r="H4822" s="88"/>
      <c r="I4822" s="88"/>
      <c r="J4822" s="88"/>
      <c r="K4822" s="88"/>
    </row>
    <row r="4823" spans="2:11" hidden="1" x14ac:dyDescent="0.2">
      <c r="B4823" s="88"/>
      <c r="C4823" s="88"/>
      <c r="D4823" s="88"/>
      <c r="E4823" s="88"/>
      <c r="F4823" s="88"/>
      <c r="G4823" s="88"/>
      <c r="H4823" s="88"/>
      <c r="I4823" s="88"/>
      <c r="J4823" s="88"/>
      <c r="K4823" s="88"/>
    </row>
    <row r="4824" spans="2:11" hidden="1" x14ac:dyDescent="0.2">
      <c r="B4824" s="88"/>
      <c r="C4824" s="88"/>
      <c r="D4824" s="88"/>
      <c r="E4824" s="88"/>
      <c r="F4824" s="88"/>
      <c r="G4824" s="88"/>
      <c r="H4824" s="88"/>
      <c r="I4824" s="88"/>
      <c r="J4824" s="88"/>
      <c r="K4824" s="88"/>
    </row>
    <row r="4825" spans="2:11" hidden="1" x14ac:dyDescent="0.2">
      <c r="B4825" s="88"/>
      <c r="C4825" s="88"/>
      <c r="D4825" s="88"/>
      <c r="E4825" s="88"/>
      <c r="F4825" s="88"/>
      <c r="G4825" s="88"/>
      <c r="H4825" s="88"/>
      <c r="I4825" s="88"/>
      <c r="J4825" s="88"/>
      <c r="K4825" s="88"/>
    </row>
    <row r="4826" spans="2:11" hidden="1" x14ac:dyDescent="0.2">
      <c r="B4826" s="88"/>
      <c r="C4826" s="88"/>
      <c r="D4826" s="88"/>
      <c r="E4826" s="88"/>
      <c r="F4826" s="88"/>
      <c r="G4826" s="88"/>
      <c r="H4826" s="88"/>
      <c r="I4826" s="88"/>
      <c r="J4826" s="88"/>
      <c r="K4826" s="88"/>
    </row>
    <row r="4827" spans="2:11" hidden="1" x14ac:dyDescent="0.2">
      <c r="B4827" s="88"/>
      <c r="C4827" s="88"/>
      <c r="D4827" s="88"/>
      <c r="E4827" s="88"/>
      <c r="F4827" s="88"/>
      <c r="G4827" s="88"/>
      <c r="H4827" s="88"/>
      <c r="I4827" s="88"/>
      <c r="J4827" s="88"/>
      <c r="K4827" s="88"/>
    </row>
    <row r="4828" spans="2:11" hidden="1" x14ac:dyDescent="0.2">
      <c r="B4828" s="88"/>
      <c r="C4828" s="88"/>
      <c r="D4828" s="88"/>
      <c r="E4828" s="88"/>
      <c r="F4828" s="88"/>
      <c r="G4828" s="88"/>
      <c r="H4828" s="88"/>
      <c r="I4828" s="88"/>
      <c r="J4828" s="88"/>
      <c r="K4828" s="88"/>
    </row>
    <row r="4829" spans="2:11" hidden="1" x14ac:dyDescent="0.2">
      <c r="B4829" s="88"/>
      <c r="C4829" s="88"/>
      <c r="D4829" s="88"/>
      <c r="E4829" s="88"/>
      <c r="F4829" s="88"/>
      <c r="G4829" s="88"/>
      <c r="H4829" s="88"/>
      <c r="I4829" s="88"/>
      <c r="J4829" s="88"/>
      <c r="K4829" s="88"/>
    </row>
    <row r="4830" spans="2:11" hidden="1" x14ac:dyDescent="0.2">
      <c r="B4830" s="88"/>
      <c r="C4830" s="88"/>
      <c r="D4830" s="88"/>
      <c r="E4830" s="88"/>
      <c r="F4830" s="88"/>
      <c r="G4830" s="88"/>
      <c r="H4830" s="88"/>
      <c r="I4830" s="88"/>
      <c r="J4830" s="88"/>
      <c r="K4830" s="88"/>
    </row>
    <row r="4831" spans="2:11" hidden="1" x14ac:dyDescent="0.2">
      <c r="B4831" s="88"/>
      <c r="C4831" s="88"/>
      <c r="D4831" s="88"/>
      <c r="E4831" s="88"/>
      <c r="F4831" s="88"/>
      <c r="G4831" s="88"/>
      <c r="H4831" s="88"/>
      <c r="I4831" s="88"/>
      <c r="J4831" s="88"/>
      <c r="K4831" s="88"/>
    </row>
    <row r="4832" spans="2:11" hidden="1" x14ac:dyDescent="0.2">
      <c r="B4832" s="88"/>
      <c r="C4832" s="88"/>
      <c r="D4832" s="88"/>
      <c r="E4832" s="88"/>
      <c r="F4832" s="88"/>
      <c r="G4832" s="88"/>
      <c r="H4832" s="88"/>
      <c r="I4832" s="88"/>
      <c r="J4832" s="88"/>
      <c r="K4832" s="88"/>
    </row>
    <row r="4833" spans="2:11" hidden="1" x14ac:dyDescent="0.2">
      <c r="B4833" s="88"/>
      <c r="C4833" s="88"/>
      <c r="D4833" s="88"/>
      <c r="E4833" s="88"/>
      <c r="F4833" s="88"/>
      <c r="G4833" s="88"/>
      <c r="H4833" s="88"/>
      <c r="I4833" s="88"/>
      <c r="J4833" s="88"/>
      <c r="K4833" s="88"/>
    </row>
    <row r="4834" spans="2:11" hidden="1" x14ac:dyDescent="0.2">
      <c r="B4834" s="88"/>
      <c r="C4834" s="88"/>
      <c r="D4834" s="88"/>
      <c r="E4834" s="88"/>
      <c r="F4834" s="88"/>
      <c r="G4834" s="88"/>
      <c r="H4834" s="88"/>
      <c r="I4834" s="88"/>
      <c r="J4834" s="88"/>
      <c r="K4834" s="88"/>
    </row>
    <row r="4835" spans="2:11" hidden="1" x14ac:dyDescent="0.2">
      <c r="B4835" s="88"/>
      <c r="C4835" s="88"/>
      <c r="D4835" s="88"/>
      <c r="E4835" s="88"/>
      <c r="F4835" s="88"/>
      <c r="G4835" s="88"/>
      <c r="H4835" s="88"/>
      <c r="I4835" s="88"/>
      <c r="J4835" s="88"/>
      <c r="K4835" s="88"/>
    </row>
    <row r="4836" spans="2:11" hidden="1" x14ac:dyDescent="0.2">
      <c r="B4836" s="88"/>
      <c r="C4836" s="88"/>
      <c r="D4836" s="88"/>
      <c r="E4836" s="88"/>
      <c r="F4836" s="88"/>
      <c r="G4836" s="88"/>
      <c r="H4836" s="88"/>
      <c r="I4836" s="88"/>
      <c r="J4836" s="88"/>
      <c r="K4836" s="88"/>
    </row>
    <row r="4837" spans="2:11" hidden="1" x14ac:dyDescent="0.2">
      <c r="B4837" s="88"/>
      <c r="C4837" s="88"/>
      <c r="D4837" s="88"/>
      <c r="E4837" s="88"/>
      <c r="F4837" s="88"/>
      <c r="G4837" s="88"/>
      <c r="H4837" s="88"/>
      <c r="I4837" s="88"/>
      <c r="J4837" s="88"/>
      <c r="K4837" s="88"/>
    </row>
    <row r="4838" spans="2:11" hidden="1" x14ac:dyDescent="0.2">
      <c r="B4838" s="88"/>
      <c r="C4838" s="88"/>
      <c r="D4838" s="88"/>
      <c r="E4838" s="88"/>
      <c r="F4838" s="88"/>
      <c r="G4838" s="88"/>
      <c r="H4838" s="88"/>
      <c r="I4838" s="88"/>
      <c r="J4838" s="88"/>
      <c r="K4838" s="88"/>
    </row>
    <row r="4839" spans="2:11" hidden="1" x14ac:dyDescent="0.2">
      <c r="B4839" s="88"/>
      <c r="C4839" s="88"/>
      <c r="D4839" s="88"/>
      <c r="E4839" s="88"/>
      <c r="F4839" s="88"/>
      <c r="G4839" s="88"/>
      <c r="H4839" s="88"/>
      <c r="I4839" s="88"/>
      <c r="J4839" s="88"/>
      <c r="K4839" s="88"/>
    </row>
    <row r="4840" spans="2:11" hidden="1" x14ac:dyDescent="0.2">
      <c r="B4840" s="88"/>
      <c r="C4840" s="88"/>
      <c r="D4840" s="88"/>
      <c r="E4840" s="88"/>
      <c r="F4840" s="88"/>
      <c r="G4840" s="88"/>
      <c r="H4840" s="88"/>
      <c r="I4840" s="88"/>
      <c r="J4840" s="88"/>
      <c r="K4840" s="88"/>
    </row>
    <row r="4841" spans="2:11" hidden="1" x14ac:dyDescent="0.2">
      <c r="B4841" s="88"/>
      <c r="C4841" s="88"/>
      <c r="D4841" s="88"/>
      <c r="E4841" s="88"/>
      <c r="F4841" s="88"/>
      <c r="G4841" s="88"/>
      <c r="H4841" s="88"/>
      <c r="I4841" s="88"/>
      <c r="J4841" s="88"/>
      <c r="K4841" s="88"/>
    </row>
    <row r="4842" spans="2:11" hidden="1" x14ac:dyDescent="0.2">
      <c r="B4842" s="88"/>
      <c r="C4842" s="88"/>
      <c r="D4842" s="88"/>
      <c r="E4842" s="88"/>
      <c r="F4842" s="88"/>
      <c r="G4842" s="88"/>
      <c r="H4842" s="88"/>
      <c r="I4842" s="88"/>
      <c r="J4842" s="88"/>
      <c r="K4842" s="88"/>
    </row>
    <row r="4843" spans="2:11" hidden="1" x14ac:dyDescent="0.2">
      <c r="B4843" s="88"/>
      <c r="C4843" s="88"/>
      <c r="D4843" s="88"/>
      <c r="E4843" s="88"/>
      <c r="F4843" s="88"/>
      <c r="G4843" s="88"/>
      <c r="H4843" s="88"/>
      <c r="I4843" s="88"/>
      <c r="J4843" s="88"/>
      <c r="K4843" s="88"/>
    </row>
    <row r="4844" spans="2:11" hidden="1" x14ac:dyDescent="0.2">
      <c r="B4844" s="88"/>
      <c r="C4844" s="88"/>
      <c r="D4844" s="88"/>
      <c r="E4844" s="88"/>
      <c r="F4844" s="88"/>
      <c r="G4844" s="88"/>
      <c r="H4844" s="88"/>
      <c r="I4844" s="88"/>
      <c r="J4844" s="88"/>
      <c r="K4844" s="88"/>
    </row>
    <row r="4845" spans="2:11" hidden="1" x14ac:dyDescent="0.2">
      <c r="B4845" s="88"/>
      <c r="C4845" s="88"/>
      <c r="D4845" s="88"/>
      <c r="E4845" s="88"/>
      <c r="F4845" s="88"/>
      <c r="G4845" s="88"/>
      <c r="H4845" s="88"/>
      <c r="I4845" s="88"/>
      <c r="J4845" s="88"/>
      <c r="K4845" s="88"/>
    </row>
    <row r="4846" spans="2:11" hidden="1" x14ac:dyDescent="0.2">
      <c r="B4846" s="88"/>
      <c r="C4846" s="88"/>
      <c r="D4846" s="88"/>
      <c r="E4846" s="88"/>
      <c r="F4846" s="88"/>
      <c r="G4846" s="88"/>
      <c r="H4846" s="88"/>
      <c r="I4846" s="88"/>
      <c r="J4846" s="88"/>
      <c r="K4846" s="88"/>
    </row>
    <row r="4847" spans="2:11" hidden="1" x14ac:dyDescent="0.2">
      <c r="B4847" s="88"/>
      <c r="C4847" s="88"/>
      <c r="D4847" s="88"/>
      <c r="E4847" s="88"/>
      <c r="F4847" s="88"/>
      <c r="G4847" s="88"/>
      <c r="H4847" s="88"/>
      <c r="I4847" s="88"/>
      <c r="J4847" s="88"/>
      <c r="K4847" s="88"/>
    </row>
    <row r="4848" spans="2:11" hidden="1" x14ac:dyDescent="0.2">
      <c r="B4848" s="88"/>
      <c r="C4848" s="88"/>
      <c r="D4848" s="88"/>
      <c r="E4848" s="88"/>
      <c r="F4848" s="88"/>
      <c r="G4848" s="88"/>
      <c r="H4848" s="88"/>
      <c r="I4848" s="88"/>
      <c r="J4848" s="88"/>
      <c r="K4848" s="88"/>
    </row>
    <row r="4849" spans="2:11" hidden="1" x14ac:dyDescent="0.2">
      <c r="B4849" s="88"/>
      <c r="C4849" s="88"/>
      <c r="D4849" s="88"/>
      <c r="E4849" s="88"/>
      <c r="F4849" s="88"/>
      <c r="G4849" s="88"/>
      <c r="H4849" s="88"/>
      <c r="I4849" s="88"/>
      <c r="J4849" s="88"/>
      <c r="K4849" s="88"/>
    </row>
    <row r="4850" spans="2:11" hidden="1" x14ac:dyDescent="0.2">
      <c r="B4850" s="88"/>
      <c r="C4850" s="88"/>
      <c r="D4850" s="88"/>
      <c r="E4850" s="88"/>
      <c r="F4850" s="88"/>
      <c r="G4850" s="88"/>
      <c r="H4850" s="88"/>
      <c r="I4850" s="88"/>
      <c r="J4850" s="88"/>
      <c r="K4850" s="88"/>
    </row>
    <row r="4851" spans="2:11" hidden="1" x14ac:dyDescent="0.2">
      <c r="B4851" s="88"/>
      <c r="C4851" s="88"/>
      <c r="D4851" s="88"/>
      <c r="E4851" s="88"/>
      <c r="F4851" s="88"/>
      <c r="G4851" s="88"/>
      <c r="H4851" s="88"/>
      <c r="I4851" s="88"/>
      <c r="J4851" s="88"/>
      <c r="K4851" s="88"/>
    </row>
    <row r="4852" spans="2:11" hidden="1" x14ac:dyDescent="0.2">
      <c r="B4852" s="88"/>
      <c r="C4852" s="88"/>
      <c r="D4852" s="88"/>
      <c r="E4852" s="88"/>
      <c r="F4852" s="88"/>
      <c r="G4852" s="88"/>
      <c r="H4852" s="88"/>
      <c r="I4852" s="88"/>
      <c r="J4852" s="88"/>
      <c r="K4852" s="88"/>
    </row>
    <row r="4853" spans="2:11" hidden="1" x14ac:dyDescent="0.2">
      <c r="B4853" s="88"/>
      <c r="C4853" s="88"/>
      <c r="D4853" s="88"/>
      <c r="E4853" s="88"/>
      <c r="F4853" s="88"/>
      <c r="G4853" s="88"/>
      <c r="H4853" s="88"/>
      <c r="I4853" s="88"/>
      <c r="J4853" s="88"/>
      <c r="K4853" s="88"/>
    </row>
    <row r="4854" spans="2:11" hidden="1" x14ac:dyDescent="0.2">
      <c r="B4854" s="88"/>
      <c r="C4854" s="88"/>
      <c r="D4854" s="88"/>
      <c r="E4854" s="88"/>
      <c r="F4854" s="88"/>
      <c r="G4854" s="88"/>
      <c r="H4854" s="88"/>
      <c r="I4854" s="88"/>
      <c r="J4854" s="88"/>
      <c r="K4854" s="88"/>
    </row>
    <row r="4855" spans="2:11" hidden="1" x14ac:dyDescent="0.2">
      <c r="B4855" s="88"/>
      <c r="C4855" s="88"/>
      <c r="D4855" s="88"/>
      <c r="E4855" s="88"/>
      <c r="F4855" s="88"/>
      <c r="G4855" s="88"/>
      <c r="H4855" s="88"/>
      <c r="I4855" s="88"/>
      <c r="J4855" s="88"/>
      <c r="K4855" s="88"/>
    </row>
    <row r="4856" spans="2:11" hidden="1" x14ac:dyDescent="0.2">
      <c r="B4856" s="88"/>
      <c r="C4856" s="88"/>
      <c r="D4856" s="88"/>
      <c r="E4856" s="88"/>
      <c r="F4856" s="88"/>
      <c r="G4856" s="88"/>
      <c r="H4856" s="88"/>
      <c r="I4856" s="88"/>
      <c r="J4856" s="88"/>
      <c r="K4856" s="88"/>
    </row>
    <row r="4857" spans="2:11" hidden="1" x14ac:dyDescent="0.2">
      <c r="B4857" s="88"/>
      <c r="C4857" s="88"/>
      <c r="D4857" s="88"/>
      <c r="E4857" s="88"/>
      <c r="F4857" s="88"/>
      <c r="G4857" s="88"/>
      <c r="H4857" s="88"/>
      <c r="I4857" s="88"/>
      <c r="J4857" s="88"/>
      <c r="K4857" s="88"/>
    </row>
    <row r="4858" spans="2:11" hidden="1" x14ac:dyDescent="0.2">
      <c r="B4858" s="88"/>
      <c r="C4858" s="88"/>
      <c r="D4858" s="88"/>
      <c r="E4858" s="88"/>
      <c r="F4858" s="88"/>
      <c r="G4858" s="88"/>
      <c r="H4858" s="88"/>
      <c r="I4858" s="88"/>
      <c r="J4858" s="88"/>
      <c r="K4858" s="88"/>
    </row>
    <row r="4859" spans="2:11" hidden="1" x14ac:dyDescent="0.2">
      <c r="B4859" s="88"/>
      <c r="C4859" s="88"/>
      <c r="D4859" s="88"/>
      <c r="E4859" s="88"/>
      <c r="F4859" s="88"/>
      <c r="G4859" s="88"/>
      <c r="H4859" s="88"/>
      <c r="I4859" s="88"/>
      <c r="J4859" s="88"/>
      <c r="K4859" s="88"/>
    </row>
    <row r="4860" spans="2:11" hidden="1" x14ac:dyDescent="0.2">
      <c r="B4860" s="88"/>
      <c r="C4860" s="88"/>
      <c r="D4860" s="88"/>
      <c r="E4860" s="88"/>
      <c r="F4860" s="88"/>
      <c r="G4860" s="88"/>
      <c r="H4860" s="88"/>
      <c r="I4860" s="88"/>
      <c r="J4860" s="88"/>
      <c r="K4860" s="88"/>
    </row>
    <row r="4861" spans="2:11" hidden="1" x14ac:dyDescent="0.2">
      <c r="B4861" s="88"/>
      <c r="C4861" s="88"/>
      <c r="D4861" s="88"/>
      <c r="E4861" s="88"/>
      <c r="F4861" s="88"/>
      <c r="G4861" s="88"/>
      <c r="H4861" s="88"/>
      <c r="I4861" s="88"/>
      <c r="J4861" s="88"/>
      <c r="K4861" s="88"/>
    </row>
    <row r="4862" spans="2:11" hidden="1" x14ac:dyDescent="0.2">
      <c r="B4862" s="88"/>
      <c r="C4862" s="88"/>
      <c r="D4862" s="88"/>
      <c r="E4862" s="88"/>
      <c r="F4862" s="88"/>
      <c r="G4862" s="88"/>
      <c r="H4862" s="88"/>
      <c r="I4862" s="88"/>
      <c r="J4862" s="88"/>
      <c r="K4862" s="88"/>
    </row>
    <row r="4863" spans="2:11" hidden="1" x14ac:dyDescent="0.2">
      <c r="B4863" s="88"/>
      <c r="C4863" s="88"/>
      <c r="D4863" s="88"/>
      <c r="E4863" s="88"/>
      <c r="F4863" s="88"/>
      <c r="G4863" s="88"/>
      <c r="H4863" s="88"/>
      <c r="I4863" s="88"/>
      <c r="J4863" s="88"/>
      <c r="K4863" s="88"/>
    </row>
    <row r="4864" spans="2:11" hidden="1" x14ac:dyDescent="0.2">
      <c r="B4864" s="88"/>
      <c r="C4864" s="88"/>
      <c r="D4864" s="88"/>
      <c r="E4864" s="88"/>
      <c r="F4864" s="88"/>
      <c r="G4864" s="88"/>
      <c r="H4864" s="88"/>
      <c r="I4864" s="88"/>
      <c r="J4864" s="88"/>
      <c r="K4864" s="88"/>
    </row>
    <row r="4865" spans="2:11" hidden="1" x14ac:dyDescent="0.2">
      <c r="B4865" s="88"/>
      <c r="C4865" s="88"/>
      <c r="D4865" s="88"/>
      <c r="E4865" s="88"/>
      <c r="F4865" s="88"/>
      <c r="G4865" s="88"/>
      <c r="H4865" s="88"/>
      <c r="I4865" s="88"/>
      <c r="J4865" s="88"/>
      <c r="K4865" s="88"/>
    </row>
    <row r="4866" spans="2:11" hidden="1" x14ac:dyDescent="0.2">
      <c r="B4866" s="88"/>
      <c r="C4866" s="88"/>
      <c r="D4866" s="88"/>
      <c r="E4866" s="88"/>
      <c r="F4866" s="88"/>
      <c r="G4866" s="88"/>
      <c r="H4866" s="88"/>
      <c r="I4866" s="88"/>
      <c r="J4866" s="88"/>
      <c r="K4866" s="88"/>
    </row>
    <row r="4867" spans="2:11" hidden="1" x14ac:dyDescent="0.2">
      <c r="B4867" s="88"/>
      <c r="C4867" s="88"/>
      <c r="D4867" s="88"/>
      <c r="E4867" s="88"/>
      <c r="F4867" s="88"/>
      <c r="G4867" s="88"/>
      <c r="H4867" s="88"/>
      <c r="I4867" s="88"/>
      <c r="J4867" s="88"/>
      <c r="K4867" s="88"/>
    </row>
    <row r="4868" spans="2:11" hidden="1" x14ac:dyDescent="0.2">
      <c r="B4868" s="88"/>
      <c r="C4868" s="88"/>
      <c r="D4868" s="88"/>
      <c r="E4868" s="88"/>
      <c r="F4868" s="88"/>
      <c r="G4868" s="88"/>
      <c r="H4868" s="88"/>
      <c r="I4868" s="88"/>
      <c r="J4868" s="88"/>
      <c r="K4868" s="88"/>
    </row>
    <row r="4869" spans="2:11" hidden="1" x14ac:dyDescent="0.2">
      <c r="B4869" s="88"/>
      <c r="C4869" s="88"/>
      <c r="D4869" s="88"/>
      <c r="E4869" s="88"/>
      <c r="F4869" s="88"/>
      <c r="G4869" s="88"/>
      <c r="H4869" s="88"/>
      <c r="I4869" s="88"/>
      <c r="J4869" s="88"/>
      <c r="K4869" s="88"/>
    </row>
    <row r="4870" spans="2:11" hidden="1" x14ac:dyDescent="0.2">
      <c r="B4870" s="88"/>
      <c r="C4870" s="88"/>
      <c r="D4870" s="88"/>
      <c r="E4870" s="88"/>
      <c r="F4870" s="88"/>
      <c r="G4870" s="88"/>
      <c r="H4870" s="88"/>
      <c r="I4870" s="88"/>
      <c r="J4870" s="88"/>
      <c r="K4870" s="88"/>
    </row>
    <row r="4871" spans="2:11" hidden="1" x14ac:dyDescent="0.2">
      <c r="B4871" s="88"/>
      <c r="C4871" s="88"/>
      <c r="D4871" s="88"/>
      <c r="E4871" s="88"/>
      <c r="F4871" s="88"/>
      <c r="G4871" s="88"/>
      <c r="H4871" s="88"/>
      <c r="I4871" s="88"/>
      <c r="J4871" s="88"/>
      <c r="K4871" s="88"/>
    </row>
    <row r="4872" spans="2:11" hidden="1" x14ac:dyDescent="0.2">
      <c r="B4872" s="88"/>
      <c r="C4872" s="88"/>
      <c r="D4872" s="88"/>
      <c r="E4872" s="88"/>
      <c r="F4872" s="88"/>
      <c r="G4872" s="88"/>
      <c r="H4872" s="88"/>
      <c r="I4872" s="88"/>
      <c r="J4872" s="88"/>
      <c r="K4872" s="88"/>
    </row>
    <row r="4873" spans="2:11" hidden="1" x14ac:dyDescent="0.2">
      <c r="B4873" s="88"/>
      <c r="C4873" s="88"/>
      <c r="D4873" s="88"/>
      <c r="E4873" s="88"/>
      <c r="F4873" s="88"/>
      <c r="G4873" s="88"/>
      <c r="H4873" s="88"/>
      <c r="I4873" s="88"/>
      <c r="J4873" s="88"/>
      <c r="K4873" s="88"/>
    </row>
    <row r="4874" spans="2:11" hidden="1" x14ac:dyDescent="0.2">
      <c r="B4874" s="88"/>
      <c r="C4874" s="88"/>
      <c r="D4874" s="88"/>
      <c r="E4874" s="88"/>
      <c r="F4874" s="88"/>
      <c r="G4874" s="88"/>
      <c r="H4874" s="88"/>
      <c r="I4874" s="88"/>
      <c r="J4874" s="88"/>
      <c r="K4874" s="88"/>
    </row>
    <row r="4875" spans="2:11" hidden="1" x14ac:dyDescent="0.2">
      <c r="B4875" s="88"/>
      <c r="C4875" s="88"/>
      <c r="D4875" s="88"/>
      <c r="E4875" s="88"/>
      <c r="F4875" s="88"/>
      <c r="G4875" s="88"/>
      <c r="H4875" s="88"/>
      <c r="I4875" s="88"/>
      <c r="J4875" s="88"/>
      <c r="K4875" s="88"/>
    </row>
    <row r="4876" spans="2:11" hidden="1" x14ac:dyDescent="0.2">
      <c r="B4876" s="88"/>
      <c r="C4876" s="88"/>
      <c r="D4876" s="88"/>
      <c r="E4876" s="88"/>
      <c r="F4876" s="88"/>
      <c r="G4876" s="88"/>
      <c r="H4876" s="88"/>
      <c r="I4876" s="88"/>
      <c r="J4876" s="88"/>
      <c r="K4876" s="88"/>
    </row>
    <row r="4877" spans="2:11" hidden="1" x14ac:dyDescent="0.2">
      <c r="B4877" s="88"/>
      <c r="C4877" s="88"/>
      <c r="D4877" s="88"/>
      <c r="E4877" s="88"/>
      <c r="F4877" s="88"/>
      <c r="G4877" s="88"/>
      <c r="H4877" s="88"/>
      <c r="I4877" s="88"/>
      <c r="J4877" s="88"/>
      <c r="K4877" s="88"/>
    </row>
    <row r="4878" spans="2:11" hidden="1" x14ac:dyDescent="0.2">
      <c r="B4878" s="88"/>
      <c r="C4878" s="88"/>
      <c r="D4878" s="88"/>
      <c r="E4878" s="88"/>
      <c r="F4878" s="88"/>
      <c r="G4878" s="88"/>
      <c r="H4878" s="88"/>
      <c r="I4878" s="88"/>
      <c r="J4878" s="88"/>
      <c r="K4878" s="88"/>
    </row>
    <row r="4879" spans="2:11" hidden="1" x14ac:dyDescent="0.2">
      <c r="B4879" s="88"/>
      <c r="C4879" s="88"/>
      <c r="D4879" s="88"/>
      <c r="E4879" s="88"/>
      <c r="F4879" s="88"/>
      <c r="G4879" s="88"/>
      <c r="H4879" s="88"/>
      <c r="I4879" s="88"/>
      <c r="J4879" s="88"/>
      <c r="K4879" s="88"/>
    </row>
    <row r="4880" spans="2:11" hidden="1" x14ac:dyDescent="0.2">
      <c r="B4880" s="88"/>
      <c r="C4880" s="88"/>
      <c r="D4880" s="88"/>
      <c r="E4880" s="88"/>
      <c r="F4880" s="88"/>
      <c r="G4880" s="88"/>
      <c r="H4880" s="88"/>
      <c r="I4880" s="88"/>
      <c r="J4880" s="88"/>
      <c r="K4880" s="88"/>
    </row>
    <row r="4881" spans="2:11" hidden="1" x14ac:dyDescent="0.2">
      <c r="B4881" s="88"/>
      <c r="C4881" s="88"/>
      <c r="D4881" s="88"/>
      <c r="E4881" s="88"/>
      <c r="F4881" s="88"/>
      <c r="G4881" s="88"/>
      <c r="H4881" s="88"/>
      <c r="I4881" s="88"/>
      <c r="J4881" s="88"/>
      <c r="K4881" s="88"/>
    </row>
    <row r="4882" spans="2:11" hidden="1" x14ac:dyDescent="0.2">
      <c r="B4882" s="88"/>
      <c r="C4882" s="88"/>
      <c r="D4882" s="88"/>
      <c r="E4882" s="88"/>
      <c r="F4882" s="88"/>
      <c r="G4882" s="88"/>
      <c r="H4882" s="88"/>
      <c r="I4882" s="88"/>
      <c r="J4882" s="88"/>
      <c r="K4882" s="88"/>
    </row>
    <row r="4883" spans="2:11" hidden="1" x14ac:dyDescent="0.2">
      <c r="B4883" s="88"/>
      <c r="C4883" s="88"/>
      <c r="D4883" s="88"/>
      <c r="E4883" s="88"/>
      <c r="F4883" s="88"/>
      <c r="G4883" s="88"/>
      <c r="H4883" s="88"/>
      <c r="I4883" s="88"/>
      <c r="J4883" s="88"/>
      <c r="K4883" s="88"/>
    </row>
    <row r="4884" spans="2:11" hidden="1" x14ac:dyDescent="0.2">
      <c r="B4884" s="88"/>
      <c r="C4884" s="88"/>
      <c r="D4884" s="88"/>
      <c r="E4884" s="88"/>
      <c r="F4884" s="88"/>
      <c r="G4884" s="88"/>
      <c r="H4884" s="88"/>
      <c r="I4884" s="88"/>
      <c r="J4884" s="88"/>
      <c r="K4884" s="88"/>
    </row>
    <row r="4885" spans="2:11" hidden="1" x14ac:dyDescent="0.2">
      <c r="B4885" s="88"/>
      <c r="C4885" s="88"/>
      <c r="D4885" s="88"/>
      <c r="E4885" s="88"/>
      <c r="F4885" s="88"/>
      <c r="G4885" s="88"/>
      <c r="H4885" s="88"/>
      <c r="I4885" s="88"/>
      <c r="J4885" s="88"/>
      <c r="K4885" s="88"/>
    </row>
    <row r="4886" spans="2:11" hidden="1" x14ac:dyDescent="0.2">
      <c r="B4886" s="88"/>
      <c r="C4886" s="88"/>
      <c r="D4886" s="88"/>
      <c r="E4886" s="88"/>
      <c r="F4886" s="88"/>
      <c r="G4886" s="88"/>
      <c r="H4886" s="88"/>
      <c r="I4886" s="88"/>
      <c r="J4886" s="88"/>
      <c r="K4886" s="88"/>
    </row>
    <row r="4887" spans="2:11" hidden="1" x14ac:dyDescent="0.2">
      <c r="B4887" s="88"/>
      <c r="C4887" s="88"/>
      <c r="D4887" s="88"/>
      <c r="E4887" s="88"/>
      <c r="F4887" s="88"/>
      <c r="G4887" s="88"/>
      <c r="H4887" s="88"/>
      <c r="I4887" s="88"/>
      <c r="J4887" s="88"/>
      <c r="K4887" s="88"/>
    </row>
    <row r="4888" spans="2:11" hidden="1" x14ac:dyDescent="0.2">
      <c r="B4888" s="88"/>
      <c r="C4888" s="88"/>
      <c r="D4888" s="88"/>
      <c r="E4888" s="88"/>
      <c r="F4888" s="88"/>
      <c r="G4888" s="88"/>
      <c r="H4888" s="88"/>
      <c r="I4888" s="88"/>
      <c r="J4888" s="88"/>
      <c r="K4888" s="88"/>
    </row>
    <row r="4889" spans="2:11" hidden="1" x14ac:dyDescent="0.2">
      <c r="B4889" s="88"/>
      <c r="C4889" s="88"/>
      <c r="D4889" s="88"/>
      <c r="E4889" s="88"/>
      <c r="F4889" s="88"/>
      <c r="G4889" s="88"/>
      <c r="H4889" s="88"/>
      <c r="I4889" s="88"/>
      <c r="J4889" s="88"/>
      <c r="K4889" s="88"/>
    </row>
    <row r="4890" spans="2:11" hidden="1" x14ac:dyDescent="0.2">
      <c r="B4890" s="88"/>
      <c r="C4890" s="88"/>
      <c r="D4890" s="88"/>
      <c r="E4890" s="88"/>
      <c r="F4890" s="88"/>
      <c r="G4890" s="88"/>
      <c r="H4890" s="88"/>
      <c r="I4890" s="88"/>
      <c r="J4890" s="88"/>
      <c r="K4890" s="88"/>
    </row>
    <row r="4891" spans="2:11" hidden="1" x14ac:dyDescent="0.2">
      <c r="B4891" s="88"/>
      <c r="C4891" s="88"/>
      <c r="D4891" s="88"/>
      <c r="E4891" s="88"/>
      <c r="F4891" s="88"/>
      <c r="G4891" s="88"/>
      <c r="H4891" s="88"/>
      <c r="I4891" s="88"/>
      <c r="J4891" s="88"/>
      <c r="K4891" s="88"/>
    </row>
    <row r="4892" spans="2:11" hidden="1" x14ac:dyDescent="0.2">
      <c r="B4892" s="88"/>
      <c r="C4892" s="88"/>
      <c r="D4892" s="88"/>
      <c r="E4892" s="88"/>
      <c r="F4892" s="88"/>
      <c r="G4892" s="88"/>
      <c r="H4892" s="88"/>
      <c r="I4892" s="88"/>
      <c r="J4892" s="88"/>
      <c r="K4892" s="88"/>
    </row>
    <row r="4893" spans="2:11" hidden="1" x14ac:dyDescent="0.2">
      <c r="B4893" s="88"/>
      <c r="C4893" s="88"/>
      <c r="D4893" s="88"/>
      <c r="E4893" s="88"/>
      <c r="F4893" s="88"/>
      <c r="G4893" s="88"/>
      <c r="H4893" s="88"/>
      <c r="I4893" s="88"/>
      <c r="J4893" s="88"/>
      <c r="K4893" s="88"/>
    </row>
    <row r="4894" spans="2:11" hidden="1" x14ac:dyDescent="0.2">
      <c r="B4894" s="88"/>
      <c r="C4894" s="88"/>
      <c r="D4894" s="88"/>
      <c r="E4894" s="88"/>
      <c r="F4894" s="88"/>
      <c r="G4894" s="88"/>
      <c r="H4894" s="88"/>
      <c r="I4894" s="88"/>
      <c r="J4894" s="88"/>
      <c r="K4894" s="88"/>
    </row>
    <row r="4895" spans="2:11" hidden="1" x14ac:dyDescent="0.2">
      <c r="B4895" s="88"/>
      <c r="C4895" s="88"/>
      <c r="D4895" s="88"/>
      <c r="E4895" s="88"/>
      <c r="F4895" s="88"/>
      <c r="G4895" s="88"/>
      <c r="H4895" s="88"/>
      <c r="I4895" s="88"/>
      <c r="J4895" s="88"/>
      <c r="K4895" s="88"/>
    </row>
    <row r="4896" spans="2:11" hidden="1" x14ac:dyDescent="0.2">
      <c r="B4896" s="88"/>
      <c r="C4896" s="88"/>
      <c r="D4896" s="88"/>
      <c r="E4896" s="88"/>
      <c r="F4896" s="88"/>
      <c r="G4896" s="88"/>
      <c r="H4896" s="88"/>
      <c r="I4896" s="88"/>
      <c r="J4896" s="88"/>
      <c r="K4896" s="88"/>
    </row>
    <row r="4897" spans="2:11" hidden="1" x14ac:dyDescent="0.2">
      <c r="B4897" s="88"/>
      <c r="C4897" s="88"/>
      <c r="D4897" s="88"/>
      <c r="E4897" s="88"/>
      <c r="F4897" s="88"/>
      <c r="G4897" s="88"/>
      <c r="H4897" s="88"/>
      <c r="I4897" s="88"/>
      <c r="J4897" s="88"/>
      <c r="K4897" s="88"/>
    </row>
    <row r="4898" spans="2:11" hidden="1" x14ac:dyDescent="0.2">
      <c r="B4898" s="88"/>
      <c r="C4898" s="88"/>
      <c r="D4898" s="88"/>
      <c r="E4898" s="88"/>
      <c r="F4898" s="88"/>
      <c r="G4898" s="88"/>
      <c r="H4898" s="88"/>
      <c r="I4898" s="88"/>
      <c r="J4898" s="88"/>
      <c r="K4898" s="88"/>
    </row>
    <row r="4899" spans="2:11" hidden="1" x14ac:dyDescent="0.2">
      <c r="B4899" s="88"/>
      <c r="C4899" s="88"/>
      <c r="D4899" s="88"/>
      <c r="E4899" s="88"/>
      <c r="F4899" s="88"/>
      <c r="G4899" s="88"/>
      <c r="H4899" s="88"/>
      <c r="I4899" s="88"/>
      <c r="J4899" s="88"/>
      <c r="K4899" s="88"/>
    </row>
    <row r="4900" spans="2:11" hidden="1" x14ac:dyDescent="0.2">
      <c r="B4900" s="88"/>
      <c r="C4900" s="88"/>
      <c r="D4900" s="88"/>
      <c r="E4900" s="88"/>
      <c r="F4900" s="88"/>
      <c r="G4900" s="88"/>
      <c r="H4900" s="88"/>
      <c r="I4900" s="88"/>
      <c r="J4900" s="88"/>
      <c r="K4900" s="88"/>
    </row>
    <row r="4901" spans="2:11" hidden="1" x14ac:dyDescent="0.2">
      <c r="B4901" s="88"/>
      <c r="C4901" s="88"/>
      <c r="D4901" s="88"/>
      <c r="E4901" s="88"/>
      <c r="F4901" s="88"/>
      <c r="G4901" s="88"/>
      <c r="H4901" s="88"/>
      <c r="I4901" s="88"/>
      <c r="J4901" s="88"/>
      <c r="K4901" s="88"/>
    </row>
    <row r="4902" spans="2:11" hidden="1" x14ac:dyDescent="0.2">
      <c r="B4902" s="88"/>
      <c r="C4902" s="88"/>
      <c r="D4902" s="88"/>
      <c r="E4902" s="88"/>
      <c r="F4902" s="88"/>
      <c r="G4902" s="88"/>
      <c r="H4902" s="88"/>
      <c r="I4902" s="88"/>
      <c r="J4902" s="88"/>
      <c r="K4902" s="88"/>
    </row>
    <row r="4903" spans="2:11" hidden="1" x14ac:dyDescent="0.2">
      <c r="B4903" s="88"/>
      <c r="C4903" s="88"/>
      <c r="D4903" s="88"/>
      <c r="E4903" s="88"/>
      <c r="F4903" s="88"/>
      <c r="G4903" s="88"/>
      <c r="H4903" s="88"/>
      <c r="I4903" s="88"/>
      <c r="J4903" s="88"/>
      <c r="K4903" s="88"/>
    </row>
    <row r="4904" spans="2:11" hidden="1" x14ac:dyDescent="0.2">
      <c r="B4904" s="88"/>
      <c r="C4904" s="88"/>
      <c r="D4904" s="88"/>
      <c r="E4904" s="88"/>
      <c r="F4904" s="88"/>
      <c r="G4904" s="88"/>
      <c r="H4904" s="88"/>
      <c r="I4904" s="88"/>
      <c r="J4904" s="88"/>
      <c r="K4904" s="88"/>
    </row>
    <row r="4905" spans="2:11" hidden="1" x14ac:dyDescent="0.2">
      <c r="B4905" s="88"/>
      <c r="C4905" s="88"/>
      <c r="D4905" s="88"/>
      <c r="E4905" s="88"/>
      <c r="F4905" s="88"/>
      <c r="G4905" s="88"/>
      <c r="H4905" s="88"/>
      <c r="I4905" s="88"/>
      <c r="J4905" s="88"/>
      <c r="K4905" s="88"/>
    </row>
    <row r="4906" spans="2:11" hidden="1" x14ac:dyDescent="0.2">
      <c r="B4906" s="88"/>
      <c r="C4906" s="88"/>
      <c r="D4906" s="88"/>
      <c r="E4906" s="88"/>
      <c r="F4906" s="88"/>
      <c r="G4906" s="88"/>
      <c r="H4906" s="88"/>
      <c r="I4906" s="88"/>
      <c r="J4906" s="88"/>
      <c r="K4906" s="88"/>
    </row>
    <row r="4907" spans="2:11" hidden="1" x14ac:dyDescent="0.2">
      <c r="B4907" s="88"/>
      <c r="C4907" s="88"/>
      <c r="D4907" s="88"/>
      <c r="E4907" s="88"/>
      <c r="F4907" s="88"/>
      <c r="G4907" s="88"/>
      <c r="H4907" s="88"/>
      <c r="I4907" s="88"/>
      <c r="J4907" s="88"/>
      <c r="K4907" s="88"/>
    </row>
    <row r="4908" spans="2:11" hidden="1" x14ac:dyDescent="0.2">
      <c r="B4908" s="88"/>
      <c r="C4908" s="88"/>
      <c r="D4908" s="88"/>
      <c r="E4908" s="88"/>
      <c r="F4908" s="88"/>
      <c r="G4908" s="88"/>
      <c r="H4908" s="88"/>
      <c r="I4908" s="88"/>
      <c r="J4908" s="88"/>
      <c r="K4908" s="88"/>
    </row>
    <row r="4909" spans="2:11" hidden="1" x14ac:dyDescent="0.2">
      <c r="B4909" s="88"/>
      <c r="C4909" s="88"/>
      <c r="D4909" s="88"/>
      <c r="E4909" s="88"/>
      <c r="F4909" s="88"/>
      <c r="G4909" s="88"/>
      <c r="H4909" s="88"/>
      <c r="I4909" s="88"/>
      <c r="J4909" s="88"/>
      <c r="K4909" s="88"/>
    </row>
    <row r="4910" spans="2:11" hidden="1" x14ac:dyDescent="0.2">
      <c r="B4910" s="88"/>
      <c r="C4910" s="88"/>
      <c r="D4910" s="88"/>
      <c r="E4910" s="88"/>
      <c r="F4910" s="88"/>
      <c r="G4910" s="88"/>
      <c r="H4910" s="88"/>
      <c r="I4910" s="88"/>
      <c r="J4910" s="88"/>
      <c r="K4910" s="88"/>
    </row>
    <row r="4911" spans="2:11" hidden="1" x14ac:dyDescent="0.2">
      <c r="B4911" s="88"/>
      <c r="C4911" s="88"/>
      <c r="D4911" s="88"/>
      <c r="E4911" s="88"/>
      <c r="F4911" s="88"/>
      <c r="G4911" s="88"/>
      <c r="H4911" s="88"/>
      <c r="I4911" s="88"/>
      <c r="J4911" s="88"/>
      <c r="K4911" s="88"/>
    </row>
    <row r="4912" spans="2:11" hidden="1" x14ac:dyDescent="0.2">
      <c r="B4912" s="88"/>
      <c r="C4912" s="88"/>
      <c r="D4912" s="88"/>
      <c r="E4912" s="88"/>
      <c r="F4912" s="88"/>
      <c r="G4912" s="88"/>
      <c r="H4912" s="88"/>
      <c r="I4912" s="88"/>
      <c r="J4912" s="88"/>
      <c r="K4912" s="88"/>
    </row>
    <row r="4913" spans="2:11" hidden="1" x14ac:dyDescent="0.2">
      <c r="B4913" s="88"/>
      <c r="C4913" s="88"/>
      <c r="D4913" s="88"/>
      <c r="E4913" s="88"/>
      <c r="F4913" s="88"/>
      <c r="G4913" s="88"/>
      <c r="H4913" s="88"/>
      <c r="I4913" s="88"/>
      <c r="J4913" s="88"/>
      <c r="K4913" s="88"/>
    </row>
    <row r="4914" spans="2:11" hidden="1" x14ac:dyDescent="0.2">
      <c r="B4914" s="88"/>
      <c r="C4914" s="88"/>
      <c r="D4914" s="88"/>
      <c r="E4914" s="88"/>
      <c r="F4914" s="88"/>
      <c r="G4914" s="88"/>
      <c r="H4914" s="88"/>
      <c r="I4914" s="88"/>
      <c r="J4914" s="88"/>
      <c r="K4914" s="88"/>
    </row>
    <row r="4915" spans="2:11" hidden="1" x14ac:dyDescent="0.2">
      <c r="B4915" s="88"/>
      <c r="C4915" s="88"/>
      <c r="D4915" s="88"/>
      <c r="E4915" s="88"/>
      <c r="F4915" s="88"/>
      <c r="G4915" s="88"/>
      <c r="H4915" s="88"/>
      <c r="I4915" s="88"/>
      <c r="J4915" s="88"/>
      <c r="K4915" s="88"/>
    </row>
    <row r="4916" spans="2:11" hidden="1" x14ac:dyDescent="0.2">
      <c r="B4916" s="88"/>
      <c r="C4916" s="88"/>
      <c r="D4916" s="88"/>
      <c r="E4916" s="88"/>
      <c r="F4916" s="88"/>
      <c r="G4916" s="88"/>
      <c r="H4916" s="88"/>
      <c r="I4916" s="88"/>
      <c r="J4916" s="88"/>
      <c r="K4916" s="88"/>
    </row>
    <row r="4917" spans="2:11" hidden="1" x14ac:dyDescent="0.2">
      <c r="B4917" s="88"/>
      <c r="C4917" s="88"/>
      <c r="D4917" s="88"/>
      <c r="E4917" s="88"/>
      <c r="F4917" s="88"/>
      <c r="G4917" s="88"/>
      <c r="H4917" s="88"/>
      <c r="I4917" s="88"/>
      <c r="J4917" s="88"/>
      <c r="K4917" s="88"/>
    </row>
    <row r="4918" spans="2:11" hidden="1" x14ac:dyDescent="0.2">
      <c r="B4918" s="88"/>
      <c r="C4918" s="88"/>
      <c r="D4918" s="88"/>
      <c r="E4918" s="88"/>
      <c r="F4918" s="88"/>
      <c r="G4918" s="88"/>
      <c r="H4918" s="88"/>
      <c r="I4918" s="88"/>
      <c r="J4918" s="88"/>
      <c r="K4918" s="88"/>
    </row>
    <row r="4919" spans="2:11" hidden="1" x14ac:dyDescent="0.2">
      <c r="B4919" s="88"/>
      <c r="C4919" s="88"/>
      <c r="D4919" s="88"/>
      <c r="E4919" s="88"/>
      <c r="F4919" s="88"/>
      <c r="G4919" s="88"/>
      <c r="H4919" s="88"/>
      <c r="I4919" s="88"/>
      <c r="J4919" s="88"/>
      <c r="K4919" s="88"/>
    </row>
    <row r="4920" spans="2:11" hidden="1" x14ac:dyDescent="0.2">
      <c r="B4920" s="88"/>
      <c r="C4920" s="88"/>
      <c r="D4920" s="88"/>
      <c r="E4920" s="88"/>
      <c r="F4920" s="88"/>
      <c r="G4920" s="88"/>
      <c r="H4920" s="88"/>
      <c r="I4920" s="88"/>
      <c r="J4920" s="88"/>
      <c r="K4920" s="88"/>
    </row>
    <row r="4921" spans="2:11" hidden="1" x14ac:dyDescent="0.2">
      <c r="B4921" s="88"/>
      <c r="C4921" s="88"/>
      <c r="D4921" s="88"/>
      <c r="E4921" s="88"/>
      <c r="F4921" s="88"/>
      <c r="G4921" s="88"/>
      <c r="H4921" s="88"/>
      <c r="I4921" s="88"/>
      <c r="J4921" s="88"/>
      <c r="K4921" s="88"/>
    </row>
    <row r="4922" spans="2:11" hidden="1" x14ac:dyDescent="0.2">
      <c r="B4922" s="88"/>
      <c r="C4922" s="88"/>
      <c r="D4922" s="88"/>
      <c r="E4922" s="88"/>
      <c r="F4922" s="88"/>
      <c r="G4922" s="88"/>
      <c r="H4922" s="88"/>
      <c r="I4922" s="88"/>
      <c r="J4922" s="88"/>
      <c r="K4922" s="88"/>
    </row>
    <row r="4923" spans="2:11" hidden="1" x14ac:dyDescent="0.2">
      <c r="B4923" s="88"/>
      <c r="C4923" s="88"/>
      <c r="D4923" s="88"/>
      <c r="E4923" s="88"/>
      <c r="F4923" s="88"/>
      <c r="G4923" s="88"/>
      <c r="H4923" s="88"/>
      <c r="I4923" s="88"/>
      <c r="J4923" s="88"/>
      <c r="K4923" s="88"/>
    </row>
    <row r="4924" spans="2:11" hidden="1" x14ac:dyDescent="0.2">
      <c r="B4924" s="88"/>
      <c r="C4924" s="88"/>
      <c r="D4924" s="88"/>
      <c r="E4924" s="88"/>
      <c r="F4924" s="88"/>
      <c r="G4924" s="88"/>
      <c r="H4924" s="88"/>
      <c r="I4924" s="88"/>
      <c r="J4924" s="88"/>
      <c r="K4924" s="88"/>
    </row>
    <row r="4925" spans="2:11" hidden="1" x14ac:dyDescent="0.2">
      <c r="B4925" s="88"/>
      <c r="C4925" s="88"/>
      <c r="D4925" s="88"/>
      <c r="E4925" s="88"/>
      <c r="F4925" s="88"/>
      <c r="G4925" s="88"/>
      <c r="H4925" s="88"/>
      <c r="I4925" s="88"/>
      <c r="J4925" s="88"/>
      <c r="K4925" s="88"/>
    </row>
    <row r="4926" spans="2:11" hidden="1" x14ac:dyDescent="0.2">
      <c r="B4926" s="88"/>
      <c r="C4926" s="88"/>
      <c r="D4926" s="88"/>
      <c r="E4926" s="88"/>
      <c r="F4926" s="88"/>
      <c r="G4926" s="88"/>
      <c r="H4926" s="88"/>
      <c r="I4926" s="88"/>
      <c r="J4926" s="88"/>
      <c r="K4926" s="88"/>
    </row>
    <row r="4927" spans="2:11" hidden="1" x14ac:dyDescent="0.2">
      <c r="B4927" s="88"/>
      <c r="C4927" s="88"/>
      <c r="D4927" s="88"/>
      <c r="E4927" s="88"/>
      <c r="F4927" s="88"/>
      <c r="G4927" s="88"/>
      <c r="H4927" s="88"/>
      <c r="I4927" s="88"/>
      <c r="J4927" s="88"/>
      <c r="K4927" s="88"/>
    </row>
    <row r="4928" spans="2:11" hidden="1" x14ac:dyDescent="0.2">
      <c r="B4928" s="88"/>
      <c r="C4928" s="88"/>
      <c r="D4928" s="88"/>
      <c r="E4928" s="88"/>
      <c r="F4928" s="88"/>
      <c r="G4928" s="88"/>
      <c r="H4928" s="88"/>
      <c r="I4928" s="88"/>
      <c r="J4928" s="88"/>
      <c r="K4928" s="88"/>
    </row>
    <row r="4929" spans="2:11" hidden="1" x14ac:dyDescent="0.2">
      <c r="B4929" s="88"/>
      <c r="C4929" s="88"/>
      <c r="D4929" s="88"/>
      <c r="E4929" s="88"/>
      <c r="F4929" s="88"/>
      <c r="G4929" s="88"/>
      <c r="H4929" s="88"/>
      <c r="I4929" s="88"/>
      <c r="J4929" s="88"/>
      <c r="K4929" s="88"/>
    </row>
    <row r="4930" spans="2:11" hidden="1" x14ac:dyDescent="0.2">
      <c r="B4930" s="88"/>
      <c r="C4930" s="88"/>
      <c r="D4930" s="88"/>
      <c r="E4930" s="88"/>
      <c r="F4930" s="88"/>
      <c r="G4930" s="88"/>
      <c r="H4930" s="88"/>
      <c r="I4930" s="88"/>
      <c r="J4930" s="88"/>
      <c r="K4930" s="88"/>
    </row>
    <row r="4931" spans="2:11" hidden="1" x14ac:dyDescent="0.2">
      <c r="B4931" s="88"/>
      <c r="C4931" s="88"/>
      <c r="D4931" s="88"/>
      <c r="E4931" s="88"/>
      <c r="F4931" s="88"/>
      <c r="G4931" s="88"/>
      <c r="H4931" s="88"/>
      <c r="I4931" s="88"/>
      <c r="J4931" s="88"/>
      <c r="K4931" s="88"/>
    </row>
    <row r="4932" spans="2:11" hidden="1" x14ac:dyDescent="0.2">
      <c r="B4932" s="88"/>
      <c r="C4932" s="88"/>
      <c r="D4932" s="88"/>
      <c r="E4932" s="88"/>
      <c r="F4932" s="88"/>
      <c r="G4932" s="88"/>
      <c r="H4932" s="88"/>
      <c r="I4932" s="88"/>
      <c r="J4932" s="88"/>
      <c r="K4932" s="88"/>
    </row>
    <row r="4933" spans="2:11" hidden="1" x14ac:dyDescent="0.2">
      <c r="B4933" s="88"/>
      <c r="C4933" s="88"/>
      <c r="D4933" s="88"/>
      <c r="E4933" s="88"/>
      <c r="F4933" s="88"/>
      <c r="G4933" s="88"/>
      <c r="H4933" s="88"/>
      <c r="I4933" s="88"/>
      <c r="J4933" s="88"/>
      <c r="K4933" s="88"/>
    </row>
    <row r="4934" spans="2:11" hidden="1" x14ac:dyDescent="0.2">
      <c r="B4934" s="88"/>
      <c r="C4934" s="88"/>
      <c r="D4934" s="88"/>
      <c r="E4934" s="88"/>
      <c r="F4934" s="88"/>
      <c r="G4934" s="88"/>
      <c r="H4934" s="88"/>
      <c r="I4934" s="88"/>
      <c r="J4934" s="88"/>
      <c r="K4934" s="88"/>
    </row>
    <row r="4935" spans="2:11" hidden="1" x14ac:dyDescent="0.2">
      <c r="B4935" s="88"/>
      <c r="C4935" s="88"/>
      <c r="D4935" s="88"/>
      <c r="E4935" s="88"/>
      <c r="F4935" s="88"/>
      <c r="G4935" s="88"/>
      <c r="H4935" s="88"/>
      <c r="I4935" s="88"/>
      <c r="J4935" s="88"/>
      <c r="K4935" s="88"/>
    </row>
    <row r="4936" spans="2:11" hidden="1" x14ac:dyDescent="0.2">
      <c r="B4936" s="88"/>
      <c r="C4936" s="88"/>
      <c r="D4936" s="88"/>
      <c r="E4936" s="88"/>
      <c r="F4936" s="88"/>
      <c r="G4936" s="88"/>
      <c r="H4936" s="88"/>
      <c r="I4936" s="88"/>
      <c r="J4936" s="88"/>
      <c r="K4936" s="88"/>
    </row>
    <row r="4937" spans="2:11" hidden="1" x14ac:dyDescent="0.2">
      <c r="B4937" s="88"/>
      <c r="C4937" s="88"/>
      <c r="D4937" s="88"/>
      <c r="E4937" s="88"/>
      <c r="F4937" s="88"/>
      <c r="G4937" s="88"/>
      <c r="H4937" s="88"/>
      <c r="I4937" s="88"/>
      <c r="J4937" s="88"/>
      <c r="K4937" s="88"/>
    </row>
    <row r="4938" spans="2:11" hidden="1" x14ac:dyDescent="0.2">
      <c r="B4938" s="88"/>
      <c r="C4938" s="88"/>
      <c r="D4938" s="88"/>
      <c r="E4938" s="88"/>
      <c r="F4938" s="88"/>
      <c r="G4938" s="88"/>
      <c r="H4938" s="88"/>
      <c r="I4938" s="88"/>
      <c r="J4938" s="88"/>
      <c r="K4938" s="88"/>
    </row>
    <row r="4939" spans="2:11" hidden="1" x14ac:dyDescent="0.2">
      <c r="B4939" s="88"/>
      <c r="C4939" s="88"/>
      <c r="D4939" s="88"/>
      <c r="E4939" s="88"/>
      <c r="F4939" s="88"/>
      <c r="G4939" s="88"/>
      <c r="H4939" s="88"/>
      <c r="I4939" s="88"/>
      <c r="J4939" s="88"/>
      <c r="K4939" s="88"/>
    </row>
    <row r="4940" spans="2:11" hidden="1" x14ac:dyDescent="0.2">
      <c r="B4940" s="88"/>
      <c r="C4940" s="88"/>
      <c r="D4940" s="88"/>
      <c r="E4940" s="88"/>
      <c r="F4940" s="88"/>
      <c r="G4940" s="88"/>
      <c r="H4940" s="88"/>
      <c r="I4940" s="88"/>
      <c r="J4940" s="88"/>
      <c r="K4940" s="88"/>
    </row>
    <row r="4941" spans="2:11" hidden="1" x14ac:dyDescent="0.2">
      <c r="B4941" s="88"/>
      <c r="C4941" s="88"/>
      <c r="D4941" s="88"/>
      <c r="E4941" s="88"/>
      <c r="F4941" s="88"/>
      <c r="G4941" s="88"/>
      <c r="H4941" s="88"/>
      <c r="I4941" s="88"/>
      <c r="J4941" s="88"/>
      <c r="K4941" s="88"/>
    </row>
    <row r="4942" spans="2:11" hidden="1" x14ac:dyDescent="0.2">
      <c r="B4942" s="88"/>
      <c r="C4942" s="88"/>
      <c r="D4942" s="88"/>
      <c r="E4942" s="88"/>
      <c r="F4942" s="88"/>
      <c r="G4942" s="88"/>
      <c r="H4942" s="88"/>
      <c r="I4942" s="88"/>
      <c r="J4942" s="88"/>
      <c r="K4942" s="88"/>
    </row>
    <row r="4943" spans="2:11" hidden="1" x14ac:dyDescent="0.2">
      <c r="B4943" s="88"/>
      <c r="C4943" s="88"/>
      <c r="D4943" s="88"/>
      <c r="E4943" s="88"/>
      <c r="F4943" s="88"/>
      <c r="G4943" s="88"/>
      <c r="H4943" s="88"/>
      <c r="I4943" s="88"/>
      <c r="J4943" s="88"/>
      <c r="K4943" s="88"/>
    </row>
    <row r="4944" spans="2:11" hidden="1" x14ac:dyDescent="0.2">
      <c r="B4944" s="88"/>
      <c r="C4944" s="88"/>
      <c r="D4944" s="88"/>
      <c r="E4944" s="88"/>
      <c r="F4944" s="88"/>
      <c r="G4944" s="88"/>
      <c r="H4944" s="88"/>
      <c r="I4944" s="88"/>
      <c r="J4944" s="88"/>
      <c r="K4944" s="88"/>
    </row>
    <row r="4945" spans="2:11" hidden="1" x14ac:dyDescent="0.2">
      <c r="B4945" s="88"/>
      <c r="C4945" s="88"/>
      <c r="D4945" s="88"/>
      <c r="E4945" s="88"/>
      <c r="F4945" s="88"/>
      <c r="G4945" s="88"/>
      <c r="H4945" s="88"/>
      <c r="I4945" s="88"/>
      <c r="J4945" s="88"/>
      <c r="K4945" s="88"/>
    </row>
    <row r="4946" spans="2:11" hidden="1" x14ac:dyDescent="0.2">
      <c r="B4946" s="88"/>
      <c r="C4946" s="88"/>
      <c r="D4946" s="88"/>
      <c r="E4946" s="88"/>
      <c r="F4946" s="88"/>
      <c r="G4946" s="88"/>
      <c r="H4946" s="88"/>
      <c r="I4946" s="88"/>
      <c r="J4946" s="88"/>
      <c r="K4946" s="88"/>
    </row>
    <row r="4947" spans="2:11" hidden="1" x14ac:dyDescent="0.2">
      <c r="B4947" s="88"/>
      <c r="C4947" s="88"/>
      <c r="D4947" s="88"/>
      <c r="E4947" s="88"/>
      <c r="F4947" s="88"/>
      <c r="G4947" s="88"/>
      <c r="H4947" s="88"/>
      <c r="I4947" s="88"/>
      <c r="J4947" s="88"/>
      <c r="K4947" s="88"/>
    </row>
    <row r="4948" spans="2:11" hidden="1" x14ac:dyDescent="0.2">
      <c r="B4948" s="88"/>
      <c r="C4948" s="88"/>
      <c r="D4948" s="88"/>
      <c r="E4948" s="88"/>
      <c r="F4948" s="88"/>
      <c r="G4948" s="88"/>
      <c r="H4948" s="88"/>
      <c r="I4948" s="88"/>
      <c r="J4948" s="88"/>
      <c r="K4948" s="88"/>
    </row>
    <row r="4949" spans="2:11" hidden="1" x14ac:dyDescent="0.2">
      <c r="B4949" s="88"/>
      <c r="C4949" s="88"/>
      <c r="D4949" s="88"/>
      <c r="E4949" s="88"/>
      <c r="F4949" s="88"/>
      <c r="G4949" s="88"/>
      <c r="H4949" s="88"/>
      <c r="I4949" s="88"/>
      <c r="J4949" s="88"/>
      <c r="K4949" s="88"/>
    </row>
    <row r="4950" spans="2:11" hidden="1" x14ac:dyDescent="0.2">
      <c r="B4950" s="88"/>
      <c r="C4950" s="88"/>
      <c r="D4950" s="88"/>
      <c r="E4950" s="88"/>
      <c r="F4950" s="88"/>
      <c r="G4950" s="88"/>
      <c r="H4950" s="88"/>
      <c r="I4950" s="88"/>
      <c r="J4950" s="88"/>
      <c r="K4950" s="88"/>
    </row>
    <row r="4951" spans="2:11" hidden="1" x14ac:dyDescent="0.2">
      <c r="B4951" s="88"/>
      <c r="C4951" s="88"/>
      <c r="D4951" s="88"/>
      <c r="E4951" s="88"/>
      <c r="F4951" s="88"/>
      <c r="G4951" s="88"/>
      <c r="H4951" s="88"/>
      <c r="I4951" s="88"/>
      <c r="J4951" s="88"/>
      <c r="K4951" s="88"/>
    </row>
    <row r="4952" spans="2:11" hidden="1" x14ac:dyDescent="0.2">
      <c r="B4952" s="88"/>
      <c r="C4952" s="88"/>
      <c r="D4952" s="88"/>
      <c r="E4952" s="88"/>
      <c r="F4952" s="88"/>
      <c r="G4952" s="88"/>
      <c r="H4952" s="88"/>
      <c r="I4952" s="88"/>
      <c r="J4952" s="88"/>
      <c r="K4952" s="88"/>
    </row>
    <row r="4953" spans="2:11" hidden="1" x14ac:dyDescent="0.2">
      <c r="B4953" s="88"/>
      <c r="C4953" s="88"/>
      <c r="D4953" s="88"/>
      <c r="E4953" s="88"/>
      <c r="F4953" s="88"/>
      <c r="G4953" s="88"/>
      <c r="H4953" s="88"/>
      <c r="I4953" s="88"/>
      <c r="J4953" s="88"/>
      <c r="K4953" s="88"/>
    </row>
    <row r="4954" spans="2:11" hidden="1" x14ac:dyDescent="0.2">
      <c r="B4954" s="88"/>
      <c r="C4954" s="88"/>
      <c r="D4954" s="88"/>
      <c r="E4954" s="88"/>
      <c r="F4954" s="88"/>
      <c r="G4954" s="88"/>
      <c r="H4954" s="88"/>
      <c r="I4954" s="88"/>
      <c r="J4954" s="88"/>
      <c r="K4954" s="88"/>
    </row>
    <row r="4955" spans="2:11" hidden="1" x14ac:dyDescent="0.2">
      <c r="B4955" s="88"/>
      <c r="C4955" s="88"/>
      <c r="D4955" s="88"/>
      <c r="E4955" s="88"/>
      <c r="F4955" s="88"/>
      <c r="G4955" s="88"/>
      <c r="H4955" s="88"/>
      <c r="I4955" s="88"/>
      <c r="J4955" s="88"/>
      <c r="K4955" s="88"/>
    </row>
    <row r="4956" spans="2:11" hidden="1" x14ac:dyDescent="0.2">
      <c r="B4956" s="88"/>
      <c r="C4956" s="88"/>
      <c r="D4956" s="88"/>
      <c r="E4956" s="88"/>
      <c r="F4956" s="88"/>
      <c r="G4956" s="88"/>
      <c r="H4956" s="88"/>
      <c r="I4956" s="88"/>
      <c r="J4956" s="88"/>
      <c r="K4956" s="88"/>
    </row>
    <row r="4957" spans="2:11" hidden="1" x14ac:dyDescent="0.2">
      <c r="B4957" s="88"/>
      <c r="C4957" s="88"/>
      <c r="D4957" s="88"/>
      <c r="E4957" s="88"/>
      <c r="F4957" s="88"/>
      <c r="G4957" s="88"/>
      <c r="H4957" s="88"/>
      <c r="I4957" s="88"/>
      <c r="J4957" s="88"/>
      <c r="K4957" s="88"/>
    </row>
    <row r="4958" spans="2:11" hidden="1" x14ac:dyDescent="0.2">
      <c r="B4958" s="88"/>
      <c r="C4958" s="88"/>
      <c r="D4958" s="88"/>
      <c r="E4958" s="88"/>
      <c r="F4958" s="88"/>
      <c r="G4958" s="88"/>
      <c r="H4958" s="88"/>
      <c r="I4958" s="88"/>
      <c r="J4958" s="88"/>
      <c r="K4958" s="88"/>
    </row>
    <row r="4959" spans="2:11" hidden="1" x14ac:dyDescent="0.2">
      <c r="B4959" s="88"/>
      <c r="C4959" s="88"/>
      <c r="D4959" s="88"/>
      <c r="E4959" s="88"/>
      <c r="F4959" s="88"/>
      <c r="G4959" s="88"/>
      <c r="H4959" s="88"/>
      <c r="I4959" s="88"/>
      <c r="J4959" s="88"/>
      <c r="K4959" s="88"/>
    </row>
    <row r="4960" spans="2:11" hidden="1" x14ac:dyDescent="0.2">
      <c r="B4960" s="88"/>
      <c r="C4960" s="88"/>
      <c r="D4960" s="88"/>
      <c r="E4960" s="88"/>
      <c r="F4960" s="88"/>
      <c r="G4960" s="88"/>
      <c r="H4960" s="88"/>
      <c r="I4960" s="88"/>
      <c r="J4960" s="88"/>
      <c r="K4960" s="88"/>
    </row>
    <row r="4961" spans="2:11" hidden="1" x14ac:dyDescent="0.2">
      <c r="B4961" s="88"/>
      <c r="C4961" s="88"/>
      <c r="D4961" s="88"/>
      <c r="E4961" s="88"/>
      <c r="F4961" s="88"/>
      <c r="G4961" s="88"/>
      <c r="H4961" s="88"/>
      <c r="I4961" s="88"/>
      <c r="J4961" s="88"/>
      <c r="K4961" s="88"/>
    </row>
    <row r="4962" spans="2:11" hidden="1" x14ac:dyDescent="0.2">
      <c r="B4962" s="88"/>
      <c r="C4962" s="88"/>
      <c r="D4962" s="88"/>
      <c r="E4962" s="88"/>
      <c r="F4962" s="88"/>
      <c r="G4962" s="88"/>
      <c r="H4962" s="88"/>
      <c r="I4962" s="88"/>
      <c r="J4962" s="88"/>
      <c r="K4962" s="88"/>
    </row>
    <row r="4963" spans="2:11" hidden="1" x14ac:dyDescent="0.2">
      <c r="B4963" s="88"/>
      <c r="C4963" s="88"/>
      <c r="D4963" s="88"/>
      <c r="E4963" s="88"/>
      <c r="F4963" s="88"/>
      <c r="G4963" s="88"/>
      <c r="H4963" s="88"/>
      <c r="I4963" s="88"/>
      <c r="J4963" s="88"/>
      <c r="K4963" s="88"/>
    </row>
    <row r="4964" spans="2:11" hidden="1" x14ac:dyDescent="0.2">
      <c r="B4964" s="88"/>
      <c r="C4964" s="88"/>
      <c r="D4964" s="88"/>
      <c r="E4964" s="88"/>
      <c r="F4964" s="88"/>
      <c r="G4964" s="88"/>
      <c r="H4964" s="88"/>
      <c r="I4964" s="88"/>
      <c r="J4964" s="88"/>
      <c r="K4964" s="88"/>
    </row>
    <row r="4965" spans="2:11" hidden="1" x14ac:dyDescent="0.2">
      <c r="B4965" s="88"/>
      <c r="C4965" s="88"/>
      <c r="D4965" s="88"/>
      <c r="E4965" s="88"/>
      <c r="F4965" s="88"/>
      <c r="G4965" s="88"/>
      <c r="H4965" s="88"/>
      <c r="I4965" s="88"/>
      <c r="J4965" s="88"/>
      <c r="K4965" s="88"/>
    </row>
    <row r="4966" spans="2:11" hidden="1" x14ac:dyDescent="0.2">
      <c r="B4966" s="88"/>
      <c r="C4966" s="88"/>
      <c r="D4966" s="88"/>
      <c r="E4966" s="88"/>
      <c r="F4966" s="88"/>
      <c r="G4966" s="88"/>
      <c r="H4966" s="88"/>
      <c r="I4966" s="88"/>
      <c r="J4966" s="88"/>
      <c r="K4966" s="88"/>
    </row>
    <row r="4967" spans="2:11" hidden="1" x14ac:dyDescent="0.2">
      <c r="B4967" s="88"/>
      <c r="C4967" s="88"/>
      <c r="D4967" s="88"/>
      <c r="E4967" s="88"/>
      <c r="F4967" s="88"/>
      <c r="G4967" s="88"/>
      <c r="H4967" s="88"/>
      <c r="I4967" s="88"/>
      <c r="J4967" s="88"/>
      <c r="K4967" s="88"/>
    </row>
    <row r="4968" spans="2:11" hidden="1" x14ac:dyDescent="0.2">
      <c r="B4968" s="88"/>
      <c r="C4968" s="88"/>
      <c r="D4968" s="88"/>
      <c r="E4968" s="88"/>
      <c r="F4968" s="88"/>
      <c r="G4968" s="88"/>
      <c r="H4968" s="88"/>
      <c r="I4968" s="88"/>
      <c r="J4968" s="88"/>
      <c r="K4968" s="88"/>
    </row>
    <row r="4969" spans="2:11" hidden="1" x14ac:dyDescent="0.2">
      <c r="B4969" s="88"/>
      <c r="C4969" s="88"/>
      <c r="D4969" s="88"/>
      <c r="E4969" s="88"/>
      <c r="F4969" s="88"/>
      <c r="G4969" s="88"/>
      <c r="H4969" s="88"/>
      <c r="I4969" s="88"/>
      <c r="J4969" s="88"/>
      <c r="K4969" s="88"/>
    </row>
    <row r="4970" spans="2:11" hidden="1" x14ac:dyDescent="0.2">
      <c r="B4970" s="88"/>
      <c r="C4970" s="88"/>
      <c r="D4970" s="88"/>
      <c r="E4970" s="88"/>
      <c r="F4970" s="88"/>
      <c r="G4970" s="88"/>
      <c r="H4970" s="88"/>
      <c r="I4970" s="88"/>
      <c r="J4970" s="88"/>
      <c r="K4970" s="88"/>
    </row>
    <row r="4971" spans="2:11" hidden="1" x14ac:dyDescent="0.2">
      <c r="B4971" s="88"/>
      <c r="C4971" s="88"/>
      <c r="D4971" s="88"/>
      <c r="E4971" s="88"/>
      <c r="F4971" s="88"/>
      <c r="G4971" s="88"/>
      <c r="H4971" s="88"/>
      <c r="I4971" s="88"/>
      <c r="J4971" s="88"/>
      <c r="K4971" s="88"/>
    </row>
    <row r="4972" spans="2:11" hidden="1" x14ac:dyDescent="0.2">
      <c r="B4972" s="88"/>
      <c r="C4972" s="88"/>
      <c r="D4972" s="88"/>
      <c r="E4972" s="88"/>
      <c r="F4972" s="88"/>
      <c r="G4972" s="88"/>
      <c r="H4972" s="88"/>
      <c r="I4972" s="88"/>
      <c r="J4972" s="88"/>
      <c r="K4972" s="88"/>
    </row>
    <row r="4973" spans="2:11" hidden="1" x14ac:dyDescent="0.2">
      <c r="B4973" s="88"/>
      <c r="C4973" s="88"/>
      <c r="D4973" s="88"/>
      <c r="E4973" s="88"/>
      <c r="F4973" s="88"/>
      <c r="G4973" s="88"/>
      <c r="H4973" s="88"/>
      <c r="I4973" s="88"/>
      <c r="J4973" s="88"/>
      <c r="K4973" s="88"/>
    </row>
    <row r="4974" spans="2:11" hidden="1" x14ac:dyDescent="0.2">
      <c r="B4974" s="88"/>
      <c r="C4974" s="88"/>
      <c r="D4974" s="88"/>
      <c r="E4974" s="88"/>
      <c r="F4974" s="88"/>
      <c r="G4974" s="88"/>
      <c r="H4974" s="88"/>
      <c r="I4974" s="88"/>
      <c r="J4974" s="88"/>
      <c r="K4974" s="88"/>
    </row>
    <row r="4975" spans="2:11" hidden="1" x14ac:dyDescent="0.2">
      <c r="B4975" s="88"/>
      <c r="C4975" s="88"/>
      <c r="D4975" s="88"/>
      <c r="E4975" s="88"/>
      <c r="F4975" s="88"/>
      <c r="G4975" s="88"/>
      <c r="H4975" s="88"/>
      <c r="I4975" s="88"/>
      <c r="J4975" s="88"/>
      <c r="K4975" s="88"/>
    </row>
    <row r="4976" spans="2:11" hidden="1" x14ac:dyDescent="0.2">
      <c r="B4976" s="88"/>
      <c r="C4976" s="88"/>
      <c r="D4976" s="88"/>
      <c r="E4976" s="88"/>
      <c r="F4976" s="88"/>
      <c r="G4976" s="88"/>
      <c r="H4976" s="88"/>
      <c r="I4976" s="88"/>
      <c r="J4976" s="88"/>
      <c r="K4976" s="88"/>
    </row>
    <row r="4977" spans="2:11" hidden="1" x14ac:dyDescent="0.2">
      <c r="B4977" s="88"/>
      <c r="C4977" s="88"/>
      <c r="D4977" s="88"/>
      <c r="E4977" s="88"/>
      <c r="F4977" s="88"/>
      <c r="G4977" s="88"/>
      <c r="H4977" s="88"/>
      <c r="I4977" s="88"/>
      <c r="J4977" s="88"/>
      <c r="K4977" s="88"/>
    </row>
    <row r="4978" spans="2:11" hidden="1" x14ac:dyDescent="0.2">
      <c r="B4978" s="88"/>
      <c r="C4978" s="88"/>
      <c r="D4978" s="88"/>
      <c r="E4978" s="88"/>
      <c r="F4978" s="88"/>
      <c r="G4978" s="88"/>
      <c r="H4978" s="88"/>
      <c r="I4978" s="88"/>
      <c r="J4978" s="88"/>
      <c r="K4978" s="88"/>
    </row>
    <row r="4979" spans="2:11" hidden="1" x14ac:dyDescent="0.2">
      <c r="B4979" s="88"/>
      <c r="C4979" s="88"/>
      <c r="D4979" s="88"/>
      <c r="E4979" s="88"/>
      <c r="F4979" s="88"/>
      <c r="G4979" s="88"/>
      <c r="H4979" s="88"/>
      <c r="I4979" s="88"/>
      <c r="J4979" s="88"/>
      <c r="K4979" s="88"/>
    </row>
    <row r="4980" spans="2:11" hidden="1" x14ac:dyDescent="0.2">
      <c r="B4980" s="88"/>
      <c r="C4980" s="88"/>
      <c r="D4980" s="88"/>
      <c r="E4980" s="88"/>
      <c r="F4980" s="88"/>
      <c r="G4980" s="88"/>
      <c r="H4980" s="88"/>
      <c r="I4980" s="88"/>
      <c r="J4980" s="88"/>
      <c r="K4980" s="88"/>
    </row>
    <row r="4981" spans="2:11" hidden="1" x14ac:dyDescent="0.2">
      <c r="B4981" s="88"/>
      <c r="C4981" s="88"/>
      <c r="D4981" s="88"/>
      <c r="E4981" s="88"/>
      <c r="F4981" s="88"/>
      <c r="G4981" s="88"/>
      <c r="H4981" s="88"/>
      <c r="I4981" s="88"/>
      <c r="J4981" s="88"/>
      <c r="K4981" s="88"/>
    </row>
    <row r="4982" spans="2:11" hidden="1" x14ac:dyDescent="0.2">
      <c r="B4982" s="88"/>
      <c r="C4982" s="88"/>
      <c r="D4982" s="88"/>
      <c r="E4982" s="88"/>
      <c r="F4982" s="88"/>
      <c r="G4982" s="88"/>
      <c r="H4982" s="88"/>
      <c r="I4982" s="88"/>
      <c r="J4982" s="88"/>
      <c r="K4982" s="88"/>
    </row>
    <row r="4983" spans="2:11" hidden="1" x14ac:dyDescent="0.2">
      <c r="B4983" s="88"/>
      <c r="C4983" s="88"/>
      <c r="D4983" s="88"/>
      <c r="E4983" s="88"/>
      <c r="F4983" s="88"/>
      <c r="G4983" s="88"/>
      <c r="H4983" s="88"/>
      <c r="I4983" s="88"/>
      <c r="J4983" s="88"/>
      <c r="K4983" s="88"/>
    </row>
    <row r="4984" spans="2:11" hidden="1" x14ac:dyDescent="0.2">
      <c r="B4984" s="88"/>
      <c r="C4984" s="88"/>
      <c r="D4984" s="88"/>
      <c r="E4984" s="88"/>
      <c r="F4984" s="88"/>
      <c r="G4984" s="88"/>
      <c r="H4984" s="88"/>
      <c r="I4984" s="88"/>
      <c r="J4984" s="88"/>
      <c r="K4984" s="88"/>
    </row>
    <row r="4985" spans="2:11" hidden="1" x14ac:dyDescent="0.2">
      <c r="B4985" s="88"/>
      <c r="C4985" s="88"/>
      <c r="D4985" s="88"/>
      <c r="E4985" s="88"/>
      <c r="F4985" s="88"/>
      <c r="G4985" s="88"/>
      <c r="H4985" s="88"/>
      <c r="I4985" s="88"/>
      <c r="J4985" s="88"/>
      <c r="K4985" s="88"/>
    </row>
    <row r="4986" spans="2:11" hidden="1" x14ac:dyDescent="0.2">
      <c r="B4986" s="88"/>
      <c r="C4986" s="88"/>
      <c r="D4986" s="88"/>
      <c r="E4986" s="88"/>
      <c r="F4986" s="88"/>
      <c r="G4986" s="88"/>
      <c r="H4986" s="88"/>
      <c r="I4986" s="88"/>
      <c r="J4986" s="88"/>
      <c r="K4986" s="88"/>
    </row>
    <row r="4987" spans="2:11" hidden="1" x14ac:dyDescent="0.2">
      <c r="B4987" s="88"/>
      <c r="C4987" s="88"/>
      <c r="D4987" s="88"/>
      <c r="E4987" s="88"/>
      <c r="F4987" s="88"/>
      <c r="G4987" s="88"/>
      <c r="H4987" s="88"/>
      <c r="I4987" s="88"/>
      <c r="J4987" s="88"/>
      <c r="K4987" s="88"/>
    </row>
    <row r="4988" spans="2:11" hidden="1" x14ac:dyDescent="0.2">
      <c r="B4988" s="88"/>
      <c r="C4988" s="88"/>
      <c r="D4988" s="88"/>
      <c r="E4988" s="88"/>
      <c r="F4988" s="88"/>
      <c r="G4988" s="88"/>
      <c r="H4988" s="88"/>
      <c r="I4988" s="88"/>
      <c r="J4988" s="88"/>
      <c r="K4988" s="88"/>
    </row>
    <row r="4989" spans="2:11" hidden="1" x14ac:dyDescent="0.2">
      <c r="B4989" s="88"/>
      <c r="C4989" s="88"/>
      <c r="D4989" s="88"/>
      <c r="E4989" s="88"/>
      <c r="F4989" s="88"/>
      <c r="G4989" s="88"/>
      <c r="H4989" s="88"/>
      <c r="I4989" s="88"/>
      <c r="J4989" s="88"/>
      <c r="K4989" s="88"/>
    </row>
    <row r="4990" spans="2:11" hidden="1" x14ac:dyDescent="0.2">
      <c r="B4990" s="88"/>
      <c r="C4990" s="88"/>
      <c r="D4990" s="88"/>
      <c r="E4990" s="88"/>
      <c r="F4990" s="88"/>
      <c r="G4990" s="88"/>
      <c r="H4990" s="88"/>
      <c r="I4990" s="88"/>
      <c r="J4990" s="88"/>
      <c r="K4990" s="88"/>
    </row>
    <row r="4991" spans="2:11" hidden="1" x14ac:dyDescent="0.2">
      <c r="B4991" s="88"/>
      <c r="C4991" s="88"/>
      <c r="D4991" s="88"/>
      <c r="E4991" s="88"/>
      <c r="F4991" s="88"/>
      <c r="G4991" s="88"/>
      <c r="H4991" s="88"/>
      <c r="I4991" s="88"/>
      <c r="J4991" s="88"/>
      <c r="K4991" s="88"/>
    </row>
    <row r="4992" spans="2:11" hidden="1" x14ac:dyDescent="0.2">
      <c r="B4992" s="88"/>
      <c r="C4992" s="88"/>
      <c r="D4992" s="88"/>
      <c r="E4992" s="88"/>
      <c r="F4992" s="88"/>
      <c r="G4992" s="88"/>
      <c r="H4992" s="88"/>
      <c r="I4992" s="88"/>
      <c r="J4992" s="88"/>
      <c r="K4992" s="88"/>
    </row>
    <row r="4993" spans="2:11" hidden="1" x14ac:dyDescent="0.2">
      <c r="B4993" s="88"/>
      <c r="C4993" s="88"/>
      <c r="D4993" s="88"/>
      <c r="E4993" s="88"/>
      <c r="F4993" s="88"/>
      <c r="G4993" s="88"/>
      <c r="H4993" s="88"/>
      <c r="I4993" s="88"/>
      <c r="J4993" s="88"/>
      <c r="K4993" s="88"/>
    </row>
    <row r="4994" spans="2:11" hidden="1" x14ac:dyDescent="0.2">
      <c r="B4994" s="88"/>
      <c r="C4994" s="88"/>
      <c r="D4994" s="88"/>
      <c r="E4994" s="88"/>
      <c r="F4994" s="88"/>
      <c r="G4994" s="88"/>
      <c r="H4994" s="88"/>
      <c r="I4994" s="88"/>
      <c r="J4994" s="88"/>
      <c r="K4994" s="88"/>
    </row>
    <row r="4995" spans="2:11" hidden="1" x14ac:dyDescent="0.2">
      <c r="B4995" s="88"/>
      <c r="C4995" s="88"/>
      <c r="D4995" s="88"/>
      <c r="E4995" s="88"/>
      <c r="F4995" s="88"/>
      <c r="G4995" s="88"/>
      <c r="H4995" s="88"/>
      <c r="I4995" s="88"/>
      <c r="J4995" s="88"/>
      <c r="K4995" s="88"/>
    </row>
    <row r="4996" spans="2:11" hidden="1" x14ac:dyDescent="0.2">
      <c r="B4996" s="88"/>
      <c r="C4996" s="88"/>
      <c r="D4996" s="88"/>
      <c r="E4996" s="88"/>
      <c r="F4996" s="88"/>
      <c r="G4996" s="88"/>
      <c r="H4996" s="88"/>
      <c r="I4996" s="88"/>
      <c r="J4996" s="88"/>
      <c r="K4996" s="88"/>
    </row>
    <row r="4997" spans="2:11" hidden="1" x14ac:dyDescent="0.2">
      <c r="B4997" s="88"/>
      <c r="C4997" s="88"/>
      <c r="D4997" s="88"/>
      <c r="E4997" s="88"/>
      <c r="F4997" s="88"/>
      <c r="G4997" s="88"/>
      <c r="H4997" s="88"/>
      <c r="I4997" s="88"/>
      <c r="J4997" s="88"/>
      <c r="K4997" s="88"/>
    </row>
    <row r="4998" spans="2:11" hidden="1" x14ac:dyDescent="0.2">
      <c r="B4998" s="88"/>
      <c r="C4998" s="88"/>
      <c r="D4998" s="88"/>
      <c r="E4998" s="88"/>
      <c r="F4998" s="88"/>
      <c r="G4998" s="88"/>
      <c r="H4998" s="88"/>
      <c r="I4998" s="88"/>
      <c r="J4998" s="88"/>
      <c r="K4998" s="88"/>
    </row>
    <row r="4999" spans="2:11" hidden="1" x14ac:dyDescent="0.2">
      <c r="B4999" s="88"/>
      <c r="C4999" s="88"/>
      <c r="D4999" s="88"/>
      <c r="E4999" s="88"/>
      <c r="F4999" s="88"/>
      <c r="G4999" s="88"/>
      <c r="H4999" s="88"/>
      <c r="I4999" s="88"/>
      <c r="J4999" s="88"/>
      <c r="K4999" s="88"/>
    </row>
    <row r="5000" spans="2:11" hidden="1" x14ac:dyDescent="0.2">
      <c r="B5000" s="88"/>
      <c r="C5000" s="88"/>
      <c r="D5000" s="88"/>
      <c r="E5000" s="88"/>
      <c r="F5000" s="88"/>
      <c r="G5000" s="88"/>
      <c r="H5000" s="88"/>
      <c r="I5000" s="88"/>
      <c r="J5000" s="88"/>
      <c r="K5000" s="88"/>
    </row>
    <row r="5001" spans="2:11" hidden="1" x14ac:dyDescent="0.2">
      <c r="B5001" s="88"/>
      <c r="C5001" s="88"/>
      <c r="D5001" s="88"/>
      <c r="E5001" s="88"/>
      <c r="F5001" s="88"/>
      <c r="G5001" s="88"/>
      <c r="H5001" s="88"/>
      <c r="I5001" s="88"/>
      <c r="J5001" s="88"/>
      <c r="K5001" s="88"/>
    </row>
    <row r="5002" spans="2:11" hidden="1" x14ac:dyDescent="0.2">
      <c r="B5002" s="88"/>
      <c r="C5002" s="88"/>
      <c r="D5002" s="88"/>
      <c r="E5002" s="88"/>
      <c r="F5002" s="88"/>
      <c r="G5002" s="88"/>
      <c r="H5002" s="88"/>
      <c r="I5002" s="88"/>
      <c r="J5002" s="88"/>
      <c r="K5002" s="88"/>
    </row>
    <row r="5003" spans="2:11" hidden="1" x14ac:dyDescent="0.2">
      <c r="B5003" s="88"/>
      <c r="C5003" s="88"/>
      <c r="D5003" s="88"/>
      <c r="E5003" s="88"/>
      <c r="F5003" s="88"/>
      <c r="G5003" s="88"/>
      <c r="H5003" s="88"/>
      <c r="I5003" s="88"/>
      <c r="J5003" s="88"/>
      <c r="K5003" s="88"/>
    </row>
    <row r="5004" spans="2:11" hidden="1" x14ac:dyDescent="0.2">
      <c r="B5004" s="88"/>
      <c r="C5004" s="88"/>
      <c r="D5004" s="88"/>
      <c r="E5004" s="88"/>
      <c r="F5004" s="88"/>
      <c r="G5004" s="88"/>
      <c r="H5004" s="88"/>
      <c r="I5004" s="88"/>
      <c r="J5004" s="88"/>
      <c r="K5004" s="88"/>
    </row>
    <row r="5005" spans="2:11" hidden="1" x14ac:dyDescent="0.2">
      <c r="B5005" s="88"/>
      <c r="C5005" s="88"/>
      <c r="D5005" s="88"/>
      <c r="E5005" s="88"/>
      <c r="F5005" s="88"/>
      <c r="G5005" s="88"/>
      <c r="H5005" s="88"/>
      <c r="I5005" s="88"/>
      <c r="J5005" s="88"/>
      <c r="K5005" s="88"/>
    </row>
    <row r="5006" spans="2:11" hidden="1" x14ac:dyDescent="0.2">
      <c r="B5006" s="88"/>
      <c r="C5006" s="88"/>
      <c r="D5006" s="88"/>
      <c r="E5006" s="88"/>
      <c r="F5006" s="88"/>
      <c r="G5006" s="88"/>
      <c r="H5006" s="88"/>
      <c r="I5006" s="88"/>
      <c r="J5006" s="88"/>
      <c r="K5006" s="88"/>
    </row>
    <row r="5007" spans="2:11" hidden="1" x14ac:dyDescent="0.2">
      <c r="B5007" s="88"/>
      <c r="C5007" s="88"/>
      <c r="D5007" s="88"/>
      <c r="E5007" s="88"/>
      <c r="F5007" s="88"/>
      <c r="G5007" s="88"/>
      <c r="H5007" s="88"/>
      <c r="I5007" s="88"/>
      <c r="J5007" s="88"/>
      <c r="K5007" s="88"/>
    </row>
    <row r="5008" spans="2:11" hidden="1" x14ac:dyDescent="0.2">
      <c r="B5008" s="88"/>
      <c r="C5008" s="88"/>
      <c r="D5008" s="88"/>
      <c r="E5008" s="88"/>
      <c r="F5008" s="88"/>
      <c r="G5008" s="88"/>
      <c r="H5008" s="88"/>
      <c r="I5008" s="88"/>
      <c r="J5008" s="88"/>
      <c r="K5008" s="88"/>
    </row>
    <row r="5009" spans="2:11" hidden="1" x14ac:dyDescent="0.2">
      <c r="B5009" s="88"/>
      <c r="C5009" s="88"/>
      <c r="D5009" s="88"/>
      <c r="E5009" s="88"/>
      <c r="F5009" s="88"/>
      <c r="G5009" s="88"/>
      <c r="H5009" s="88"/>
      <c r="I5009" s="88"/>
      <c r="J5009" s="88"/>
      <c r="K5009" s="88"/>
    </row>
    <row r="5010" spans="2:11" hidden="1" x14ac:dyDescent="0.2">
      <c r="B5010" s="88"/>
      <c r="C5010" s="88"/>
      <c r="D5010" s="88"/>
      <c r="E5010" s="88"/>
      <c r="F5010" s="88"/>
      <c r="G5010" s="88"/>
      <c r="H5010" s="88"/>
      <c r="I5010" s="88"/>
      <c r="J5010" s="88"/>
      <c r="K5010" s="88"/>
    </row>
    <row r="5011" spans="2:11" hidden="1" x14ac:dyDescent="0.2">
      <c r="B5011" s="88"/>
      <c r="C5011" s="88"/>
      <c r="D5011" s="88"/>
      <c r="E5011" s="88"/>
      <c r="F5011" s="88"/>
      <c r="G5011" s="88"/>
      <c r="H5011" s="88"/>
      <c r="I5011" s="88"/>
      <c r="J5011" s="88"/>
      <c r="K5011" s="88"/>
    </row>
    <row r="5012" spans="2:11" hidden="1" x14ac:dyDescent="0.2">
      <c r="B5012" s="88"/>
      <c r="C5012" s="88"/>
      <c r="D5012" s="88"/>
      <c r="E5012" s="88"/>
      <c r="F5012" s="88"/>
      <c r="G5012" s="88"/>
      <c r="H5012" s="88"/>
      <c r="I5012" s="88"/>
      <c r="J5012" s="88"/>
      <c r="K5012" s="88"/>
    </row>
    <row r="5013" spans="2:11" hidden="1" x14ac:dyDescent="0.2">
      <c r="B5013" s="88"/>
      <c r="C5013" s="88"/>
      <c r="D5013" s="88"/>
      <c r="E5013" s="88"/>
      <c r="F5013" s="88"/>
      <c r="G5013" s="88"/>
      <c r="H5013" s="88"/>
      <c r="I5013" s="88"/>
      <c r="J5013" s="88"/>
      <c r="K5013" s="88"/>
    </row>
    <row r="5014" spans="2:11" hidden="1" x14ac:dyDescent="0.2">
      <c r="B5014" s="88"/>
      <c r="C5014" s="88"/>
      <c r="D5014" s="88"/>
      <c r="E5014" s="88"/>
      <c r="F5014" s="88"/>
      <c r="G5014" s="88"/>
      <c r="H5014" s="88"/>
      <c r="I5014" s="88"/>
      <c r="J5014" s="88"/>
      <c r="K5014" s="88"/>
    </row>
    <row r="5015" spans="2:11" hidden="1" x14ac:dyDescent="0.2">
      <c r="B5015" s="88"/>
      <c r="C5015" s="88"/>
      <c r="D5015" s="88"/>
      <c r="E5015" s="88"/>
      <c r="F5015" s="88"/>
      <c r="G5015" s="88"/>
      <c r="H5015" s="88"/>
      <c r="I5015" s="88"/>
      <c r="J5015" s="88"/>
      <c r="K5015" s="88"/>
    </row>
    <row r="5016" spans="2:11" hidden="1" x14ac:dyDescent="0.2">
      <c r="B5016" s="88"/>
      <c r="C5016" s="88"/>
      <c r="D5016" s="88"/>
      <c r="E5016" s="88"/>
      <c r="F5016" s="88"/>
      <c r="G5016" s="88"/>
      <c r="H5016" s="88"/>
      <c r="I5016" s="88"/>
      <c r="J5016" s="88"/>
      <c r="K5016" s="88"/>
    </row>
    <row r="5017" spans="2:11" hidden="1" x14ac:dyDescent="0.2">
      <c r="B5017" s="88"/>
      <c r="C5017" s="88"/>
      <c r="D5017" s="88"/>
      <c r="E5017" s="88"/>
      <c r="F5017" s="88"/>
      <c r="G5017" s="88"/>
      <c r="H5017" s="88"/>
      <c r="I5017" s="88"/>
      <c r="J5017" s="88"/>
      <c r="K5017" s="88"/>
    </row>
    <row r="5018" spans="2:11" hidden="1" x14ac:dyDescent="0.2">
      <c r="B5018" s="88"/>
      <c r="C5018" s="88"/>
      <c r="D5018" s="88"/>
      <c r="E5018" s="88"/>
      <c r="F5018" s="88"/>
      <c r="G5018" s="88"/>
      <c r="H5018" s="88"/>
      <c r="I5018" s="88"/>
      <c r="J5018" s="88"/>
      <c r="K5018" s="88"/>
    </row>
    <row r="5019" spans="2:11" hidden="1" x14ac:dyDescent="0.2">
      <c r="B5019" s="88"/>
      <c r="C5019" s="88"/>
      <c r="D5019" s="88"/>
      <c r="E5019" s="88"/>
      <c r="F5019" s="88"/>
      <c r="G5019" s="88"/>
      <c r="H5019" s="88"/>
      <c r="I5019" s="88"/>
      <c r="J5019" s="88"/>
      <c r="K5019" s="88"/>
    </row>
    <row r="5020" spans="2:11" hidden="1" x14ac:dyDescent="0.2">
      <c r="B5020" s="88"/>
      <c r="C5020" s="88"/>
      <c r="D5020" s="88"/>
      <c r="E5020" s="88"/>
      <c r="F5020" s="88"/>
      <c r="G5020" s="88"/>
      <c r="H5020" s="88"/>
      <c r="I5020" s="88"/>
      <c r="J5020" s="88"/>
      <c r="K5020" s="88"/>
    </row>
    <row r="5021" spans="2:11" hidden="1" x14ac:dyDescent="0.2">
      <c r="B5021" s="88"/>
      <c r="C5021" s="88"/>
      <c r="D5021" s="88"/>
      <c r="E5021" s="88"/>
      <c r="F5021" s="88"/>
      <c r="G5021" s="88"/>
      <c r="H5021" s="88"/>
      <c r="I5021" s="88"/>
      <c r="J5021" s="88"/>
      <c r="K5021" s="88"/>
    </row>
    <row r="5022" spans="2:11" hidden="1" x14ac:dyDescent="0.2">
      <c r="B5022" s="88"/>
      <c r="C5022" s="88"/>
      <c r="D5022" s="88"/>
      <c r="E5022" s="88"/>
      <c r="F5022" s="88"/>
      <c r="G5022" s="88"/>
      <c r="H5022" s="88"/>
      <c r="I5022" s="88"/>
      <c r="J5022" s="88"/>
      <c r="K5022" s="88"/>
    </row>
    <row r="5023" spans="2:11" hidden="1" x14ac:dyDescent="0.2">
      <c r="B5023" s="88"/>
      <c r="C5023" s="88"/>
      <c r="D5023" s="88"/>
      <c r="E5023" s="88"/>
      <c r="F5023" s="88"/>
      <c r="G5023" s="88"/>
      <c r="H5023" s="88"/>
      <c r="I5023" s="88"/>
      <c r="J5023" s="88"/>
      <c r="K5023" s="88"/>
    </row>
    <row r="5024" spans="2:11" hidden="1" x14ac:dyDescent="0.2">
      <c r="B5024" s="88"/>
      <c r="C5024" s="88"/>
      <c r="D5024" s="88"/>
      <c r="E5024" s="88"/>
      <c r="F5024" s="88"/>
      <c r="G5024" s="88"/>
      <c r="H5024" s="88"/>
      <c r="I5024" s="88"/>
      <c r="J5024" s="88"/>
      <c r="K5024" s="88"/>
    </row>
    <row r="5025" spans="2:11" hidden="1" x14ac:dyDescent="0.2">
      <c r="B5025" s="88"/>
      <c r="C5025" s="88"/>
      <c r="D5025" s="88"/>
      <c r="E5025" s="88"/>
      <c r="F5025" s="88"/>
      <c r="G5025" s="88"/>
      <c r="H5025" s="88"/>
      <c r="I5025" s="88"/>
      <c r="J5025" s="88"/>
      <c r="K5025" s="88"/>
    </row>
    <row r="5026" spans="2:11" hidden="1" x14ac:dyDescent="0.2">
      <c r="B5026" s="88"/>
      <c r="C5026" s="88"/>
      <c r="D5026" s="88"/>
      <c r="E5026" s="88"/>
      <c r="F5026" s="88"/>
      <c r="G5026" s="88"/>
      <c r="H5026" s="88"/>
      <c r="I5026" s="88"/>
      <c r="J5026" s="88"/>
      <c r="K5026" s="88"/>
    </row>
    <row r="5027" spans="2:11" hidden="1" x14ac:dyDescent="0.2">
      <c r="B5027" s="88"/>
      <c r="C5027" s="88"/>
      <c r="D5027" s="88"/>
      <c r="E5027" s="88"/>
      <c r="F5027" s="88"/>
      <c r="G5027" s="88"/>
      <c r="H5027" s="88"/>
      <c r="I5027" s="88"/>
      <c r="J5027" s="88"/>
      <c r="K5027" s="88"/>
    </row>
    <row r="5028" spans="2:11" hidden="1" x14ac:dyDescent="0.2">
      <c r="B5028" s="88"/>
      <c r="C5028" s="88"/>
      <c r="D5028" s="88"/>
      <c r="E5028" s="88"/>
      <c r="F5028" s="88"/>
      <c r="G5028" s="88"/>
      <c r="H5028" s="88"/>
      <c r="I5028" s="88"/>
      <c r="J5028" s="88"/>
      <c r="K5028" s="88"/>
    </row>
    <row r="5029" spans="2:11" hidden="1" x14ac:dyDescent="0.2">
      <c r="B5029" s="88"/>
      <c r="C5029" s="88"/>
      <c r="D5029" s="88"/>
      <c r="E5029" s="88"/>
      <c r="F5029" s="88"/>
      <c r="G5029" s="88"/>
      <c r="H5029" s="88"/>
      <c r="I5029" s="88"/>
      <c r="J5029" s="88"/>
      <c r="K5029" s="88"/>
    </row>
    <row r="5030" spans="2:11" hidden="1" x14ac:dyDescent="0.2">
      <c r="B5030" s="88"/>
      <c r="C5030" s="88"/>
      <c r="D5030" s="88"/>
      <c r="E5030" s="88"/>
      <c r="F5030" s="88"/>
      <c r="G5030" s="88"/>
      <c r="H5030" s="88"/>
      <c r="I5030" s="88"/>
      <c r="J5030" s="88"/>
      <c r="K5030" s="88"/>
    </row>
    <row r="5031" spans="2:11" hidden="1" x14ac:dyDescent="0.2">
      <c r="B5031" s="88"/>
      <c r="C5031" s="88"/>
      <c r="D5031" s="88"/>
      <c r="E5031" s="88"/>
      <c r="F5031" s="88"/>
      <c r="G5031" s="88"/>
      <c r="H5031" s="88"/>
      <c r="I5031" s="88"/>
      <c r="J5031" s="88"/>
      <c r="K5031" s="88"/>
    </row>
    <row r="5032" spans="2:11" hidden="1" x14ac:dyDescent="0.2">
      <c r="B5032" s="88"/>
      <c r="C5032" s="88"/>
      <c r="D5032" s="88"/>
      <c r="E5032" s="88"/>
      <c r="F5032" s="88"/>
      <c r="G5032" s="88"/>
      <c r="H5032" s="88"/>
      <c r="I5032" s="88"/>
      <c r="J5032" s="88"/>
      <c r="K5032" s="88"/>
    </row>
    <row r="5033" spans="2:11" hidden="1" x14ac:dyDescent="0.2">
      <c r="B5033" s="88"/>
      <c r="C5033" s="88"/>
      <c r="D5033" s="88"/>
      <c r="E5033" s="88"/>
      <c r="F5033" s="88"/>
      <c r="G5033" s="88"/>
      <c r="H5033" s="88"/>
      <c r="I5033" s="88"/>
      <c r="J5033" s="88"/>
      <c r="K5033" s="88"/>
    </row>
    <row r="5034" spans="2:11" hidden="1" x14ac:dyDescent="0.2">
      <c r="B5034" s="88"/>
      <c r="C5034" s="88"/>
      <c r="D5034" s="88"/>
      <c r="E5034" s="88"/>
      <c r="F5034" s="88"/>
      <c r="G5034" s="88"/>
      <c r="H5034" s="88"/>
      <c r="I5034" s="88"/>
      <c r="J5034" s="88"/>
      <c r="K5034" s="88"/>
    </row>
    <row r="5035" spans="2:11" hidden="1" x14ac:dyDescent="0.2">
      <c r="B5035" s="88"/>
      <c r="C5035" s="88"/>
      <c r="D5035" s="88"/>
      <c r="E5035" s="88"/>
      <c r="F5035" s="88"/>
      <c r="G5035" s="88"/>
      <c r="H5035" s="88"/>
      <c r="I5035" s="88"/>
      <c r="J5035" s="88"/>
      <c r="K5035" s="88"/>
    </row>
    <row r="5036" spans="2:11" hidden="1" x14ac:dyDescent="0.2">
      <c r="B5036" s="88"/>
      <c r="C5036" s="88"/>
      <c r="D5036" s="88"/>
      <c r="E5036" s="88"/>
      <c r="F5036" s="88"/>
      <c r="G5036" s="88"/>
      <c r="H5036" s="88"/>
      <c r="I5036" s="88"/>
      <c r="J5036" s="88"/>
      <c r="K5036" s="88"/>
    </row>
    <row r="5037" spans="2:11" hidden="1" x14ac:dyDescent="0.2">
      <c r="B5037" s="88"/>
      <c r="C5037" s="88"/>
      <c r="D5037" s="88"/>
      <c r="E5037" s="88"/>
      <c r="F5037" s="88"/>
      <c r="G5037" s="88"/>
      <c r="H5037" s="88"/>
      <c r="I5037" s="88"/>
      <c r="J5037" s="88"/>
      <c r="K5037" s="88"/>
    </row>
    <row r="5038" spans="2:11" hidden="1" x14ac:dyDescent="0.2">
      <c r="B5038" s="88"/>
      <c r="C5038" s="88"/>
      <c r="D5038" s="88"/>
      <c r="E5038" s="88"/>
      <c r="F5038" s="88"/>
      <c r="G5038" s="88"/>
      <c r="H5038" s="88"/>
      <c r="I5038" s="88"/>
      <c r="J5038" s="88"/>
      <c r="K5038" s="88"/>
    </row>
    <row r="5039" spans="2:11" hidden="1" x14ac:dyDescent="0.2">
      <c r="B5039" s="88"/>
      <c r="C5039" s="88"/>
      <c r="D5039" s="88"/>
      <c r="E5039" s="88"/>
      <c r="F5039" s="88"/>
      <c r="G5039" s="88"/>
      <c r="H5039" s="88"/>
      <c r="I5039" s="88"/>
      <c r="J5039" s="88"/>
      <c r="K5039" s="88"/>
    </row>
    <row r="5040" spans="2:11" hidden="1" x14ac:dyDescent="0.2">
      <c r="B5040" s="88"/>
      <c r="C5040" s="88"/>
      <c r="D5040" s="88"/>
      <c r="E5040" s="88"/>
      <c r="F5040" s="88"/>
      <c r="G5040" s="88"/>
      <c r="H5040" s="88"/>
      <c r="I5040" s="88"/>
      <c r="J5040" s="88"/>
      <c r="K5040" s="88"/>
    </row>
    <row r="5041" spans="2:11" hidden="1" x14ac:dyDescent="0.2">
      <c r="B5041" s="88"/>
      <c r="C5041" s="88"/>
      <c r="D5041" s="88"/>
      <c r="E5041" s="88"/>
      <c r="F5041" s="88"/>
      <c r="G5041" s="88"/>
      <c r="H5041" s="88"/>
      <c r="I5041" s="88"/>
      <c r="J5041" s="88"/>
      <c r="K5041" s="88"/>
    </row>
    <row r="5042" spans="2:11" hidden="1" x14ac:dyDescent="0.2">
      <c r="B5042" s="88"/>
      <c r="C5042" s="88"/>
      <c r="D5042" s="88"/>
      <c r="E5042" s="88"/>
      <c r="F5042" s="88"/>
      <c r="G5042" s="88"/>
      <c r="H5042" s="88"/>
      <c r="I5042" s="88"/>
      <c r="J5042" s="88"/>
      <c r="K5042" s="88"/>
    </row>
    <row r="5043" spans="2:11" hidden="1" x14ac:dyDescent="0.2">
      <c r="B5043" s="88"/>
      <c r="C5043" s="88"/>
      <c r="D5043" s="88"/>
      <c r="E5043" s="88"/>
      <c r="F5043" s="88"/>
      <c r="G5043" s="88"/>
      <c r="H5043" s="88"/>
      <c r="I5043" s="88"/>
      <c r="J5043" s="88"/>
      <c r="K5043" s="88"/>
    </row>
    <row r="5044" spans="2:11" hidden="1" x14ac:dyDescent="0.2">
      <c r="B5044" s="88"/>
      <c r="C5044" s="88"/>
      <c r="D5044" s="88"/>
      <c r="E5044" s="88"/>
      <c r="F5044" s="88"/>
      <c r="G5044" s="88"/>
      <c r="H5044" s="88"/>
      <c r="I5044" s="88"/>
      <c r="J5044" s="88"/>
      <c r="K5044" s="88"/>
    </row>
    <row r="5045" spans="2:11" hidden="1" x14ac:dyDescent="0.2">
      <c r="B5045" s="88"/>
      <c r="C5045" s="88"/>
      <c r="D5045" s="88"/>
      <c r="E5045" s="88"/>
      <c r="F5045" s="88"/>
      <c r="G5045" s="88"/>
      <c r="H5045" s="88"/>
      <c r="I5045" s="88"/>
      <c r="J5045" s="88"/>
      <c r="K5045" s="88"/>
    </row>
    <row r="5046" spans="2:11" hidden="1" x14ac:dyDescent="0.2">
      <c r="B5046" s="88"/>
      <c r="C5046" s="88"/>
      <c r="D5046" s="88"/>
      <c r="E5046" s="88"/>
      <c r="F5046" s="88"/>
      <c r="G5046" s="88"/>
      <c r="H5046" s="88"/>
      <c r="I5046" s="88"/>
      <c r="J5046" s="88"/>
      <c r="K5046" s="88"/>
    </row>
    <row r="5047" spans="2:11" hidden="1" x14ac:dyDescent="0.2">
      <c r="B5047" s="88"/>
      <c r="C5047" s="88"/>
      <c r="D5047" s="88"/>
      <c r="E5047" s="88"/>
      <c r="F5047" s="88"/>
      <c r="G5047" s="88"/>
      <c r="H5047" s="88"/>
      <c r="I5047" s="88"/>
      <c r="J5047" s="88"/>
      <c r="K5047" s="88"/>
    </row>
    <row r="5048" spans="2:11" hidden="1" x14ac:dyDescent="0.2">
      <c r="B5048" s="88"/>
      <c r="C5048" s="88"/>
      <c r="D5048" s="88"/>
      <c r="E5048" s="88"/>
      <c r="F5048" s="88"/>
      <c r="G5048" s="88"/>
      <c r="H5048" s="88"/>
      <c r="I5048" s="88"/>
      <c r="J5048" s="88"/>
      <c r="K5048" s="88"/>
    </row>
    <row r="5049" spans="2:11" hidden="1" x14ac:dyDescent="0.2">
      <c r="B5049" s="88"/>
      <c r="C5049" s="88"/>
      <c r="D5049" s="88"/>
      <c r="E5049" s="88"/>
      <c r="F5049" s="88"/>
      <c r="G5049" s="88"/>
      <c r="H5049" s="88"/>
      <c r="I5049" s="88"/>
      <c r="J5049" s="88"/>
      <c r="K5049" s="88"/>
    </row>
    <row r="5050" spans="2:11" hidden="1" x14ac:dyDescent="0.2">
      <c r="B5050" s="88"/>
      <c r="C5050" s="88"/>
      <c r="D5050" s="88"/>
      <c r="E5050" s="88"/>
      <c r="F5050" s="88"/>
      <c r="G5050" s="88"/>
      <c r="H5050" s="88"/>
      <c r="I5050" s="88"/>
      <c r="J5050" s="88"/>
      <c r="K5050" s="88"/>
    </row>
    <row r="5051" spans="2:11" hidden="1" x14ac:dyDescent="0.2">
      <c r="B5051" s="88"/>
      <c r="C5051" s="88"/>
      <c r="D5051" s="88"/>
      <c r="E5051" s="88"/>
      <c r="F5051" s="88"/>
      <c r="G5051" s="88"/>
      <c r="H5051" s="88"/>
      <c r="I5051" s="88"/>
      <c r="J5051" s="88"/>
      <c r="K5051" s="88"/>
    </row>
    <row r="5052" spans="2:11" hidden="1" x14ac:dyDescent="0.2">
      <c r="B5052" s="88"/>
      <c r="C5052" s="88"/>
      <c r="D5052" s="88"/>
      <c r="E5052" s="88"/>
      <c r="F5052" s="88"/>
      <c r="G5052" s="88"/>
      <c r="H5052" s="88"/>
      <c r="I5052" s="88"/>
      <c r="J5052" s="88"/>
      <c r="K5052" s="88"/>
    </row>
    <row r="5053" spans="2:11" hidden="1" x14ac:dyDescent="0.2">
      <c r="B5053" s="88"/>
      <c r="C5053" s="88"/>
      <c r="D5053" s="88"/>
      <c r="E5053" s="88"/>
      <c r="F5053" s="88"/>
      <c r="G5053" s="88"/>
      <c r="H5053" s="88"/>
      <c r="I5053" s="88"/>
      <c r="J5053" s="88"/>
      <c r="K5053" s="88"/>
    </row>
    <row r="5054" spans="2:11" hidden="1" x14ac:dyDescent="0.2">
      <c r="B5054" s="88"/>
      <c r="C5054" s="88"/>
      <c r="D5054" s="88"/>
      <c r="E5054" s="88"/>
      <c r="F5054" s="88"/>
      <c r="G5054" s="88"/>
      <c r="H5054" s="88"/>
      <c r="I5054" s="88"/>
      <c r="J5054" s="88"/>
      <c r="K5054" s="88"/>
    </row>
    <row r="5055" spans="2:11" hidden="1" x14ac:dyDescent="0.2">
      <c r="B5055" s="88"/>
      <c r="C5055" s="88"/>
      <c r="D5055" s="88"/>
      <c r="E5055" s="88"/>
      <c r="F5055" s="88"/>
      <c r="G5055" s="88"/>
      <c r="H5055" s="88"/>
      <c r="I5055" s="88"/>
      <c r="J5055" s="88"/>
      <c r="K5055" s="88"/>
    </row>
    <row r="5056" spans="2:11" hidden="1" x14ac:dyDescent="0.2">
      <c r="B5056" s="88"/>
      <c r="C5056" s="88"/>
      <c r="D5056" s="88"/>
      <c r="E5056" s="88"/>
      <c r="F5056" s="88"/>
      <c r="G5056" s="88"/>
      <c r="H5056" s="88"/>
      <c r="I5056" s="88"/>
      <c r="J5056" s="88"/>
      <c r="K5056" s="88"/>
    </row>
    <row r="5057" spans="2:11" hidden="1" x14ac:dyDescent="0.2">
      <c r="B5057" s="88"/>
      <c r="C5057" s="88"/>
      <c r="D5057" s="88"/>
      <c r="E5057" s="88"/>
      <c r="F5057" s="88"/>
      <c r="G5057" s="88"/>
      <c r="H5057" s="88"/>
      <c r="I5057" s="88"/>
      <c r="J5057" s="88"/>
      <c r="K5057" s="88"/>
    </row>
    <row r="5058" spans="2:11" hidden="1" x14ac:dyDescent="0.2">
      <c r="B5058" s="88"/>
      <c r="C5058" s="88"/>
      <c r="D5058" s="88"/>
      <c r="E5058" s="88"/>
      <c r="F5058" s="88"/>
      <c r="G5058" s="88"/>
      <c r="H5058" s="88"/>
      <c r="I5058" s="88"/>
      <c r="J5058" s="88"/>
      <c r="K5058" s="88"/>
    </row>
    <row r="5059" spans="2:11" hidden="1" x14ac:dyDescent="0.2">
      <c r="B5059" s="88"/>
      <c r="C5059" s="88"/>
      <c r="D5059" s="88"/>
      <c r="E5059" s="88"/>
      <c r="F5059" s="88"/>
      <c r="G5059" s="88"/>
      <c r="H5059" s="88"/>
      <c r="I5059" s="88"/>
      <c r="J5059" s="88"/>
      <c r="K5059" s="88"/>
    </row>
    <row r="5060" spans="2:11" hidden="1" x14ac:dyDescent="0.2">
      <c r="B5060" s="88"/>
      <c r="C5060" s="88"/>
      <c r="D5060" s="88"/>
      <c r="E5060" s="88"/>
      <c r="F5060" s="88"/>
      <c r="G5060" s="88"/>
      <c r="H5060" s="88"/>
      <c r="I5060" s="88"/>
      <c r="J5060" s="88"/>
      <c r="K5060" s="88"/>
    </row>
    <row r="5061" spans="2:11" hidden="1" x14ac:dyDescent="0.2">
      <c r="B5061" s="88"/>
      <c r="C5061" s="88"/>
      <c r="D5061" s="88"/>
      <c r="E5061" s="88"/>
      <c r="F5061" s="88"/>
      <c r="G5061" s="88"/>
      <c r="H5061" s="88"/>
      <c r="I5061" s="88"/>
      <c r="J5061" s="88"/>
      <c r="K5061" s="88"/>
    </row>
    <row r="5062" spans="2:11" hidden="1" x14ac:dyDescent="0.2">
      <c r="B5062" s="88"/>
      <c r="C5062" s="88"/>
      <c r="D5062" s="88"/>
      <c r="E5062" s="88"/>
      <c r="F5062" s="88"/>
      <c r="G5062" s="88"/>
      <c r="H5062" s="88"/>
      <c r="I5062" s="88"/>
      <c r="J5062" s="88"/>
      <c r="K5062" s="88"/>
    </row>
    <row r="5063" spans="2:11" hidden="1" x14ac:dyDescent="0.2">
      <c r="B5063" s="88"/>
      <c r="C5063" s="88"/>
      <c r="D5063" s="88"/>
      <c r="E5063" s="88"/>
      <c r="F5063" s="88"/>
      <c r="G5063" s="88"/>
      <c r="H5063" s="88"/>
      <c r="I5063" s="88"/>
      <c r="J5063" s="88"/>
      <c r="K5063" s="88"/>
    </row>
    <row r="5064" spans="2:11" hidden="1" x14ac:dyDescent="0.2">
      <c r="B5064" s="88"/>
      <c r="C5064" s="88"/>
      <c r="D5064" s="88"/>
      <c r="E5064" s="88"/>
      <c r="F5064" s="88"/>
      <c r="G5064" s="88"/>
      <c r="H5064" s="88"/>
      <c r="I5064" s="88"/>
      <c r="J5064" s="88"/>
      <c r="K5064" s="88"/>
    </row>
    <row r="5065" spans="2:11" hidden="1" x14ac:dyDescent="0.2">
      <c r="B5065" s="88"/>
      <c r="C5065" s="88"/>
      <c r="D5065" s="88"/>
      <c r="E5065" s="88"/>
      <c r="F5065" s="88"/>
      <c r="G5065" s="88"/>
      <c r="H5065" s="88"/>
      <c r="I5065" s="88"/>
      <c r="J5065" s="88"/>
      <c r="K5065" s="88"/>
    </row>
    <row r="5066" spans="2:11" hidden="1" x14ac:dyDescent="0.2">
      <c r="B5066" s="88"/>
      <c r="C5066" s="88"/>
      <c r="D5066" s="88"/>
      <c r="E5066" s="88"/>
      <c r="F5066" s="88"/>
      <c r="G5066" s="88"/>
      <c r="H5066" s="88"/>
      <c r="I5066" s="88"/>
      <c r="J5066" s="88"/>
      <c r="K5066" s="88"/>
    </row>
    <row r="5067" spans="2:11" hidden="1" x14ac:dyDescent="0.2">
      <c r="B5067" s="88"/>
      <c r="C5067" s="88"/>
      <c r="D5067" s="88"/>
      <c r="E5067" s="88"/>
      <c r="F5067" s="88"/>
      <c r="G5067" s="88"/>
      <c r="H5067" s="88"/>
      <c r="I5067" s="88"/>
      <c r="J5067" s="88"/>
      <c r="K5067" s="88"/>
    </row>
    <row r="5068" spans="2:11" hidden="1" x14ac:dyDescent="0.2">
      <c r="B5068" s="88"/>
      <c r="C5068" s="88"/>
      <c r="D5068" s="88"/>
      <c r="E5068" s="88"/>
      <c r="F5068" s="88"/>
      <c r="G5068" s="88"/>
      <c r="H5068" s="88"/>
      <c r="I5068" s="88"/>
      <c r="J5068" s="88"/>
      <c r="K5068" s="88"/>
    </row>
    <row r="5069" spans="2:11" hidden="1" x14ac:dyDescent="0.2">
      <c r="B5069" s="88"/>
      <c r="C5069" s="88"/>
      <c r="D5069" s="88"/>
      <c r="E5069" s="88"/>
      <c r="F5069" s="88"/>
      <c r="G5069" s="88"/>
      <c r="H5069" s="88"/>
      <c r="I5069" s="88"/>
      <c r="J5069" s="88"/>
      <c r="K5069" s="88"/>
    </row>
    <row r="5070" spans="2:11" hidden="1" x14ac:dyDescent="0.2">
      <c r="B5070" s="88"/>
      <c r="C5070" s="88"/>
      <c r="D5070" s="88"/>
      <c r="E5070" s="88"/>
      <c r="F5070" s="88"/>
      <c r="G5070" s="88"/>
      <c r="H5070" s="88"/>
      <c r="I5070" s="88"/>
      <c r="J5070" s="88"/>
      <c r="K5070" s="88"/>
    </row>
    <row r="5071" spans="2:11" hidden="1" x14ac:dyDescent="0.2">
      <c r="B5071" s="88"/>
      <c r="C5071" s="88"/>
      <c r="D5071" s="88"/>
      <c r="E5071" s="88"/>
      <c r="F5071" s="88"/>
      <c r="G5071" s="88"/>
      <c r="H5071" s="88"/>
      <c r="I5071" s="88"/>
      <c r="J5071" s="88"/>
      <c r="K5071" s="88"/>
    </row>
    <row r="5072" spans="2:11" hidden="1" x14ac:dyDescent="0.2">
      <c r="B5072" s="88"/>
      <c r="C5072" s="88"/>
      <c r="D5072" s="88"/>
      <c r="E5072" s="88"/>
      <c r="F5072" s="88"/>
      <c r="G5072" s="88"/>
      <c r="H5072" s="88"/>
      <c r="I5072" s="88"/>
      <c r="J5072" s="88"/>
      <c r="K5072" s="88"/>
    </row>
    <row r="5073" spans="2:11" hidden="1" x14ac:dyDescent="0.2">
      <c r="B5073" s="88"/>
      <c r="C5073" s="88"/>
      <c r="D5073" s="88"/>
      <c r="E5073" s="88"/>
      <c r="F5073" s="88"/>
      <c r="G5073" s="88"/>
      <c r="H5073" s="88"/>
      <c r="I5073" s="88"/>
      <c r="J5073" s="88"/>
      <c r="K5073" s="88"/>
    </row>
    <row r="5074" spans="2:11" hidden="1" x14ac:dyDescent="0.2">
      <c r="B5074" s="88"/>
      <c r="C5074" s="88"/>
      <c r="D5074" s="88"/>
      <c r="E5074" s="88"/>
      <c r="F5074" s="88"/>
      <c r="G5074" s="88"/>
      <c r="H5074" s="88"/>
      <c r="I5074" s="88"/>
      <c r="J5074" s="88"/>
      <c r="K5074" s="88"/>
    </row>
    <row r="5075" spans="2:11" hidden="1" x14ac:dyDescent="0.2">
      <c r="B5075" s="88"/>
      <c r="C5075" s="88"/>
      <c r="D5075" s="88"/>
      <c r="E5075" s="88"/>
      <c r="F5075" s="88"/>
      <c r="G5075" s="88"/>
      <c r="H5075" s="88"/>
      <c r="I5075" s="88"/>
      <c r="J5075" s="88"/>
      <c r="K5075" s="88"/>
    </row>
    <row r="5076" spans="2:11" hidden="1" x14ac:dyDescent="0.2">
      <c r="B5076" s="88"/>
      <c r="C5076" s="88"/>
      <c r="D5076" s="88"/>
      <c r="E5076" s="88"/>
      <c r="F5076" s="88"/>
      <c r="G5076" s="88"/>
      <c r="H5076" s="88"/>
      <c r="I5076" s="88"/>
      <c r="J5076" s="88"/>
      <c r="K5076" s="88"/>
    </row>
    <row r="5077" spans="2:11" hidden="1" x14ac:dyDescent="0.2">
      <c r="B5077" s="88"/>
      <c r="C5077" s="88"/>
      <c r="D5077" s="88"/>
      <c r="E5077" s="88"/>
      <c r="F5077" s="88"/>
      <c r="G5077" s="88"/>
      <c r="H5077" s="88"/>
      <c r="I5077" s="88"/>
      <c r="J5077" s="88"/>
      <c r="K5077" s="88"/>
    </row>
    <row r="5078" spans="2:11" hidden="1" x14ac:dyDescent="0.2">
      <c r="B5078" s="88"/>
      <c r="C5078" s="88"/>
      <c r="D5078" s="88"/>
      <c r="E5078" s="88"/>
      <c r="F5078" s="88"/>
      <c r="G5078" s="88"/>
      <c r="H5078" s="88"/>
      <c r="I5078" s="88"/>
      <c r="J5078" s="88"/>
      <c r="K5078" s="88"/>
    </row>
    <row r="5079" spans="2:11" hidden="1" x14ac:dyDescent="0.2">
      <c r="B5079" s="88"/>
      <c r="C5079" s="88"/>
      <c r="D5079" s="88"/>
      <c r="E5079" s="88"/>
      <c r="F5079" s="88"/>
      <c r="G5079" s="88"/>
      <c r="H5079" s="88"/>
      <c r="I5079" s="88"/>
      <c r="J5079" s="88"/>
      <c r="K5079" s="88"/>
    </row>
    <row r="5080" spans="2:11" hidden="1" x14ac:dyDescent="0.2">
      <c r="B5080" s="88"/>
      <c r="C5080" s="88"/>
      <c r="D5080" s="88"/>
      <c r="E5080" s="88"/>
      <c r="F5080" s="88"/>
      <c r="G5080" s="88"/>
      <c r="H5080" s="88"/>
      <c r="I5080" s="88"/>
      <c r="J5080" s="88"/>
      <c r="K5080" s="88"/>
    </row>
    <row r="5081" spans="2:11" hidden="1" x14ac:dyDescent="0.2">
      <c r="B5081" s="88"/>
      <c r="C5081" s="88"/>
      <c r="D5081" s="88"/>
      <c r="E5081" s="88"/>
      <c r="F5081" s="88"/>
      <c r="G5081" s="88"/>
      <c r="H5081" s="88"/>
      <c r="I5081" s="88"/>
      <c r="J5081" s="88"/>
      <c r="K5081" s="88"/>
    </row>
    <row r="5082" spans="2:11" hidden="1" x14ac:dyDescent="0.2">
      <c r="B5082" s="88"/>
      <c r="C5082" s="88"/>
      <c r="D5082" s="88"/>
      <c r="E5082" s="88"/>
      <c r="F5082" s="88"/>
      <c r="G5082" s="88"/>
      <c r="H5082" s="88"/>
      <c r="I5082" s="88"/>
      <c r="J5082" s="88"/>
      <c r="K5082" s="88"/>
    </row>
    <row r="5083" spans="2:11" hidden="1" x14ac:dyDescent="0.2">
      <c r="B5083" s="88"/>
      <c r="C5083" s="88"/>
      <c r="D5083" s="88"/>
      <c r="E5083" s="88"/>
      <c r="F5083" s="88"/>
      <c r="G5083" s="88"/>
      <c r="H5083" s="88"/>
      <c r="I5083" s="88"/>
      <c r="J5083" s="88"/>
      <c r="K5083" s="88"/>
    </row>
    <row r="5084" spans="2:11" hidden="1" x14ac:dyDescent="0.2">
      <c r="B5084" s="88"/>
      <c r="C5084" s="88"/>
      <c r="D5084" s="88"/>
      <c r="E5084" s="88"/>
      <c r="F5084" s="88"/>
      <c r="G5084" s="88"/>
      <c r="H5084" s="88"/>
      <c r="I5084" s="88"/>
      <c r="J5084" s="88"/>
      <c r="K5084" s="88"/>
    </row>
    <row r="5085" spans="2:11" hidden="1" x14ac:dyDescent="0.2">
      <c r="B5085" s="88"/>
      <c r="C5085" s="88"/>
      <c r="D5085" s="88"/>
      <c r="E5085" s="88"/>
      <c r="F5085" s="88"/>
      <c r="G5085" s="88"/>
      <c r="H5085" s="88"/>
      <c r="I5085" s="88"/>
      <c r="J5085" s="88"/>
      <c r="K5085" s="88"/>
    </row>
    <row r="5086" spans="2:11" hidden="1" x14ac:dyDescent="0.2">
      <c r="B5086" s="88"/>
      <c r="C5086" s="88"/>
      <c r="D5086" s="88"/>
      <c r="E5086" s="88"/>
      <c r="F5086" s="88"/>
      <c r="G5086" s="88"/>
      <c r="H5086" s="88"/>
      <c r="I5086" s="88"/>
      <c r="J5086" s="88"/>
      <c r="K5086" s="88"/>
    </row>
    <row r="5087" spans="2:11" hidden="1" x14ac:dyDescent="0.2">
      <c r="B5087" s="88"/>
      <c r="C5087" s="88"/>
      <c r="D5087" s="88"/>
      <c r="E5087" s="88"/>
      <c r="F5087" s="88"/>
      <c r="G5087" s="88"/>
      <c r="H5087" s="88"/>
      <c r="I5087" s="88"/>
      <c r="J5087" s="88"/>
      <c r="K5087" s="88"/>
    </row>
    <row r="5088" spans="2:11" hidden="1" x14ac:dyDescent="0.2">
      <c r="B5088" s="88"/>
      <c r="C5088" s="88"/>
      <c r="D5088" s="88"/>
      <c r="E5088" s="88"/>
      <c r="F5088" s="88"/>
      <c r="G5088" s="88"/>
      <c r="H5088" s="88"/>
      <c r="I5088" s="88"/>
      <c r="J5088" s="88"/>
      <c r="K5088" s="88"/>
    </row>
    <row r="5089" spans="2:11" hidden="1" x14ac:dyDescent="0.2">
      <c r="B5089" s="88"/>
      <c r="C5089" s="88"/>
      <c r="D5089" s="88"/>
      <c r="E5089" s="88"/>
      <c r="F5089" s="88"/>
      <c r="G5089" s="88"/>
      <c r="H5089" s="88"/>
      <c r="I5089" s="88"/>
      <c r="J5089" s="88"/>
      <c r="K5089" s="88"/>
    </row>
    <row r="5090" spans="2:11" hidden="1" x14ac:dyDescent="0.2">
      <c r="B5090" s="88"/>
      <c r="C5090" s="88"/>
      <c r="D5090" s="88"/>
      <c r="E5090" s="88"/>
      <c r="F5090" s="88"/>
      <c r="G5090" s="88"/>
      <c r="H5090" s="88"/>
      <c r="I5090" s="88"/>
      <c r="J5090" s="88"/>
      <c r="K5090" s="88"/>
    </row>
    <row r="5091" spans="2:11" hidden="1" x14ac:dyDescent="0.2">
      <c r="B5091" s="88"/>
      <c r="C5091" s="88"/>
      <c r="D5091" s="88"/>
      <c r="E5091" s="88"/>
      <c r="F5091" s="88"/>
      <c r="G5091" s="88"/>
      <c r="H5091" s="88"/>
      <c r="I5091" s="88"/>
      <c r="J5091" s="88"/>
      <c r="K5091" s="88"/>
    </row>
    <row r="5092" spans="2:11" hidden="1" x14ac:dyDescent="0.2">
      <c r="B5092" s="88"/>
      <c r="C5092" s="88"/>
      <c r="D5092" s="88"/>
      <c r="E5092" s="88"/>
      <c r="F5092" s="88"/>
      <c r="G5092" s="88"/>
      <c r="H5092" s="88"/>
      <c r="I5092" s="88"/>
      <c r="J5092" s="88"/>
      <c r="K5092" s="88"/>
    </row>
    <row r="5093" spans="2:11" hidden="1" x14ac:dyDescent="0.2">
      <c r="B5093" s="88"/>
      <c r="C5093" s="88"/>
      <c r="D5093" s="88"/>
      <c r="E5093" s="88"/>
      <c r="F5093" s="88"/>
      <c r="G5093" s="88"/>
      <c r="H5093" s="88"/>
      <c r="I5093" s="88"/>
      <c r="J5093" s="88"/>
      <c r="K5093" s="88"/>
    </row>
    <row r="5094" spans="2:11" hidden="1" x14ac:dyDescent="0.2">
      <c r="B5094" s="88"/>
      <c r="C5094" s="88"/>
      <c r="D5094" s="88"/>
      <c r="E5094" s="88"/>
      <c r="F5094" s="88"/>
      <c r="G5094" s="88"/>
      <c r="H5094" s="88"/>
      <c r="I5094" s="88"/>
      <c r="J5094" s="88"/>
      <c r="K5094" s="88"/>
    </row>
    <row r="5095" spans="2:11" hidden="1" x14ac:dyDescent="0.2">
      <c r="B5095" s="88"/>
      <c r="C5095" s="88"/>
      <c r="D5095" s="88"/>
      <c r="E5095" s="88"/>
      <c r="F5095" s="88"/>
      <c r="G5095" s="88"/>
      <c r="H5095" s="88"/>
      <c r="I5095" s="88"/>
      <c r="J5095" s="88"/>
      <c r="K5095" s="88"/>
    </row>
    <row r="5096" spans="2:11" hidden="1" x14ac:dyDescent="0.2">
      <c r="B5096" s="88"/>
      <c r="C5096" s="88"/>
      <c r="D5096" s="88"/>
      <c r="E5096" s="88"/>
      <c r="F5096" s="88"/>
      <c r="G5096" s="88"/>
      <c r="H5096" s="88"/>
      <c r="I5096" s="88"/>
      <c r="J5096" s="88"/>
      <c r="K5096" s="88"/>
    </row>
    <row r="5097" spans="2:11" hidden="1" x14ac:dyDescent="0.2">
      <c r="B5097" s="88"/>
      <c r="C5097" s="88"/>
      <c r="D5097" s="88"/>
      <c r="E5097" s="88"/>
      <c r="F5097" s="88"/>
      <c r="G5097" s="88"/>
      <c r="H5097" s="88"/>
      <c r="I5097" s="88"/>
      <c r="J5097" s="88"/>
      <c r="K5097" s="88"/>
    </row>
    <row r="5098" spans="2:11" hidden="1" x14ac:dyDescent="0.2">
      <c r="B5098" s="88"/>
      <c r="C5098" s="88"/>
      <c r="D5098" s="88"/>
      <c r="E5098" s="88"/>
      <c r="F5098" s="88"/>
      <c r="G5098" s="88"/>
      <c r="H5098" s="88"/>
      <c r="I5098" s="88"/>
      <c r="J5098" s="88"/>
      <c r="K5098" s="88"/>
    </row>
    <row r="5099" spans="2:11" hidden="1" x14ac:dyDescent="0.2">
      <c r="B5099" s="88"/>
      <c r="C5099" s="88"/>
      <c r="D5099" s="88"/>
      <c r="E5099" s="88"/>
      <c r="F5099" s="88"/>
      <c r="G5099" s="88"/>
      <c r="H5099" s="88"/>
      <c r="I5099" s="88"/>
      <c r="J5099" s="88"/>
      <c r="K5099" s="88"/>
    </row>
    <row r="5100" spans="2:11" hidden="1" x14ac:dyDescent="0.2">
      <c r="B5100" s="88"/>
      <c r="C5100" s="88"/>
      <c r="D5100" s="88"/>
      <c r="E5100" s="88"/>
      <c r="F5100" s="88"/>
      <c r="G5100" s="88"/>
      <c r="H5100" s="88"/>
      <c r="I5100" s="88"/>
      <c r="J5100" s="88"/>
      <c r="K5100" s="88"/>
    </row>
    <row r="5101" spans="2:11" hidden="1" x14ac:dyDescent="0.2">
      <c r="B5101" s="88"/>
      <c r="C5101" s="88"/>
      <c r="D5101" s="88"/>
      <c r="E5101" s="88"/>
      <c r="F5101" s="88"/>
      <c r="G5101" s="88"/>
      <c r="H5101" s="88"/>
      <c r="I5101" s="88"/>
      <c r="J5101" s="88"/>
      <c r="K5101" s="88"/>
    </row>
    <row r="5102" spans="2:11" hidden="1" x14ac:dyDescent="0.2">
      <c r="B5102" s="88"/>
      <c r="C5102" s="88"/>
      <c r="D5102" s="88"/>
      <c r="E5102" s="88"/>
      <c r="F5102" s="88"/>
      <c r="G5102" s="88"/>
      <c r="H5102" s="88"/>
      <c r="I5102" s="88"/>
      <c r="J5102" s="88"/>
      <c r="K5102" s="88"/>
    </row>
    <row r="5103" spans="2:11" hidden="1" x14ac:dyDescent="0.2">
      <c r="B5103" s="88"/>
      <c r="C5103" s="88"/>
      <c r="D5103" s="88"/>
      <c r="E5103" s="88"/>
      <c r="F5103" s="88"/>
      <c r="G5103" s="88"/>
      <c r="H5103" s="88"/>
      <c r="I5103" s="88"/>
      <c r="J5103" s="88"/>
      <c r="K5103" s="88"/>
    </row>
    <row r="5104" spans="2:11" hidden="1" x14ac:dyDescent="0.2">
      <c r="B5104" s="88"/>
      <c r="C5104" s="88"/>
      <c r="D5104" s="88"/>
      <c r="E5104" s="88"/>
      <c r="F5104" s="88"/>
      <c r="G5104" s="88"/>
      <c r="H5104" s="88"/>
      <c r="I5104" s="88"/>
      <c r="J5104" s="88"/>
      <c r="K5104" s="88"/>
    </row>
    <row r="5105" spans="2:11" hidden="1" x14ac:dyDescent="0.2">
      <c r="B5105" s="88"/>
      <c r="C5105" s="88"/>
      <c r="D5105" s="88"/>
      <c r="E5105" s="88"/>
      <c r="F5105" s="88"/>
      <c r="G5105" s="88"/>
      <c r="H5105" s="88"/>
      <c r="I5105" s="88"/>
      <c r="J5105" s="88"/>
      <c r="K5105" s="88"/>
    </row>
    <row r="5106" spans="2:11" hidden="1" x14ac:dyDescent="0.2">
      <c r="B5106" s="88"/>
      <c r="C5106" s="88"/>
      <c r="D5106" s="88"/>
      <c r="E5106" s="88"/>
      <c r="F5106" s="88"/>
      <c r="G5106" s="88"/>
      <c r="H5106" s="88"/>
      <c r="I5106" s="88"/>
      <c r="J5106" s="88"/>
      <c r="K5106" s="88"/>
    </row>
    <row r="5107" spans="2:11" hidden="1" x14ac:dyDescent="0.2">
      <c r="B5107" s="88"/>
      <c r="C5107" s="88"/>
      <c r="D5107" s="88"/>
      <c r="E5107" s="88"/>
      <c r="F5107" s="88"/>
      <c r="G5107" s="88"/>
      <c r="H5107" s="88"/>
      <c r="I5107" s="88"/>
      <c r="J5107" s="88"/>
      <c r="K5107" s="88"/>
    </row>
    <row r="5108" spans="2:11" hidden="1" x14ac:dyDescent="0.2">
      <c r="B5108" s="88"/>
      <c r="C5108" s="88"/>
      <c r="D5108" s="88"/>
      <c r="E5108" s="88"/>
      <c r="F5108" s="88"/>
      <c r="G5108" s="88"/>
      <c r="H5108" s="88"/>
      <c r="I5108" s="88"/>
      <c r="J5108" s="88"/>
      <c r="K5108" s="88"/>
    </row>
    <row r="5109" spans="2:11" hidden="1" x14ac:dyDescent="0.2">
      <c r="B5109" s="88"/>
      <c r="C5109" s="88"/>
      <c r="D5109" s="88"/>
      <c r="E5109" s="88"/>
      <c r="F5109" s="88"/>
      <c r="G5109" s="88"/>
      <c r="H5109" s="88"/>
      <c r="I5109" s="88"/>
      <c r="J5109" s="88"/>
      <c r="K5109" s="88"/>
    </row>
    <row r="5110" spans="2:11" hidden="1" x14ac:dyDescent="0.2">
      <c r="B5110" s="88"/>
      <c r="C5110" s="88"/>
      <c r="D5110" s="88"/>
      <c r="E5110" s="88"/>
      <c r="F5110" s="88"/>
      <c r="G5110" s="88"/>
      <c r="H5110" s="88"/>
      <c r="I5110" s="88"/>
      <c r="J5110" s="88"/>
      <c r="K5110" s="88"/>
    </row>
    <row r="5111" spans="2:11" hidden="1" x14ac:dyDescent="0.2">
      <c r="B5111" s="88"/>
      <c r="C5111" s="88"/>
      <c r="D5111" s="88"/>
      <c r="E5111" s="88"/>
      <c r="F5111" s="88"/>
      <c r="G5111" s="88"/>
      <c r="H5111" s="88"/>
      <c r="I5111" s="88"/>
      <c r="J5111" s="88"/>
      <c r="K5111" s="88"/>
    </row>
    <row r="5112" spans="2:11" hidden="1" x14ac:dyDescent="0.2">
      <c r="B5112" s="88"/>
      <c r="C5112" s="88"/>
      <c r="D5112" s="88"/>
      <c r="E5112" s="88"/>
      <c r="F5112" s="88"/>
      <c r="G5112" s="88"/>
      <c r="H5112" s="88"/>
      <c r="I5112" s="88"/>
      <c r="J5112" s="88"/>
      <c r="K5112" s="88"/>
    </row>
    <row r="5113" spans="2:11" hidden="1" x14ac:dyDescent="0.2">
      <c r="B5113" s="88"/>
      <c r="C5113" s="88"/>
      <c r="D5113" s="88"/>
      <c r="E5113" s="88"/>
      <c r="F5113" s="88"/>
      <c r="G5113" s="88"/>
      <c r="H5113" s="88"/>
      <c r="I5113" s="88"/>
      <c r="J5113" s="88"/>
      <c r="K5113" s="88"/>
    </row>
    <row r="5114" spans="2:11" hidden="1" x14ac:dyDescent="0.2">
      <c r="B5114" s="88"/>
      <c r="C5114" s="88"/>
      <c r="D5114" s="88"/>
      <c r="E5114" s="88"/>
      <c r="F5114" s="88"/>
      <c r="G5114" s="88"/>
      <c r="H5114" s="88"/>
      <c r="I5114" s="88"/>
      <c r="J5114" s="88"/>
      <c r="K5114" s="88"/>
    </row>
    <row r="5115" spans="2:11" hidden="1" x14ac:dyDescent="0.2">
      <c r="B5115" s="88"/>
      <c r="C5115" s="88"/>
      <c r="D5115" s="88"/>
      <c r="E5115" s="88"/>
      <c r="F5115" s="88"/>
      <c r="G5115" s="88"/>
      <c r="H5115" s="88"/>
      <c r="I5115" s="88"/>
      <c r="J5115" s="88"/>
      <c r="K5115" s="88"/>
    </row>
    <row r="5116" spans="2:11" hidden="1" x14ac:dyDescent="0.2">
      <c r="B5116" s="88"/>
      <c r="C5116" s="88"/>
      <c r="D5116" s="88"/>
      <c r="E5116" s="88"/>
      <c r="F5116" s="88"/>
      <c r="G5116" s="88"/>
      <c r="H5116" s="88"/>
      <c r="I5116" s="88"/>
      <c r="J5116" s="88"/>
      <c r="K5116" s="88"/>
    </row>
    <row r="5117" spans="2:11" hidden="1" x14ac:dyDescent="0.2">
      <c r="B5117" s="88"/>
      <c r="C5117" s="88"/>
      <c r="D5117" s="88"/>
      <c r="E5117" s="88"/>
      <c r="F5117" s="88"/>
      <c r="G5117" s="88"/>
      <c r="H5117" s="88"/>
      <c r="I5117" s="88"/>
      <c r="J5117" s="88"/>
      <c r="K5117" s="88"/>
    </row>
    <row r="5118" spans="2:11" hidden="1" x14ac:dyDescent="0.2">
      <c r="B5118" s="88"/>
      <c r="C5118" s="88"/>
      <c r="D5118" s="88"/>
      <c r="E5118" s="88"/>
      <c r="F5118" s="88"/>
      <c r="G5118" s="88"/>
      <c r="H5118" s="88"/>
      <c r="I5118" s="88"/>
      <c r="J5118" s="88"/>
      <c r="K5118" s="88"/>
    </row>
    <row r="5119" spans="2:11" hidden="1" x14ac:dyDescent="0.2">
      <c r="B5119" s="88"/>
      <c r="C5119" s="88"/>
      <c r="D5119" s="88"/>
      <c r="E5119" s="88"/>
      <c r="F5119" s="88"/>
      <c r="G5119" s="88"/>
      <c r="H5119" s="88"/>
      <c r="I5119" s="88"/>
      <c r="J5119" s="88"/>
      <c r="K5119" s="88"/>
    </row>
    <row r="5120" spans="2:11" hidden="1" x14ac:dyDescent="0.2">
      <c r="B5120" s="88"/>
      <c r="C5120" s="88"/>
      <c r="D5120" s="88"/>
      <c r="E5120" s="88"/>
      <c r="F5120" s="88"/>
      <c r="G5120" s="88"/>
      <c r="H5120" s="88"/>
      <c r="I5120" s="88"/>
      <c r="J5120" s="88"/>
      <c r="K5120" s="88"/>
    </row>
    <row r="5121" spans="2:11" hidden="1" x14ac:dyDescent="0.2">
      <c r="B5121" s="88"/>
      <c r="C5121" s="88"/>
      <c r="D5121" s="88"/>
      <c r="E5121" s="88"/>
      <c r="F5121" s="88"/>
      <c r="G5121" s="88"/>
      <c r="H5121" s="88"/>
      <c r="I5121" s="88"/>
      <c r="J5121" s="88"/>
      <c r="K5121" s="88"/>
    </row>
    <row r="5122" spans="2:11" hidden="1" x14ac:dyDescent="0.2">
      <c r="B5122" s="88"/>
      <c r="C5122" s="88"/>
      <c r="D5122" s="88"/>
      <c r="E5122" s="88"/>
      <c r="F5122" s="88"/>
      <c r="G5122" s="88"/>
      <c r="H5122" s="88"/>
      <c r="I5122" s="88"/>
      <c r="J5122" s="88"/>
      <c r="K5122" s="88"/>
    </row>
    <row r="5123" spans="2:11" hidden="1" x14ac:dyDescent="0.2">
      <c r="B5123" s="88"/>
      <c r="C5123" s="88"/>
      <c r="D5123" s="88"/>
      <c r="E5123" s="88"/>
      <c r="F5123" s="88"/>
      <c r="G5123" s="88"/>
      <c r="H5123" s="88"/>
      <c r="I5123" s="88"/>
      <c r="J5123" s="88"/>
      <c r="K5123" s="88"/>
    </row>
    <row r="5124" spans="2:11" hidden="1" x14ac:dyDescent="0.2">
      <c r="B5124" s="88"/>
      <c r="C5124" s="88"/>
      <c r="D5124" s="88"/>
      <c r="E5124" s="88"/>
      <c r="F5124" s="88"/>
      <c r="G5124" s="88"/>
      <c r="H5124" s="88"/>
      <c r="I5124" s="88"/>
      <c r="J5124" s="88"/>
      <c r="K5124" s="88"/>
    </row>
    <row r="5125" spans="2:11" hidden="1" x14ac:dyDescent="0.2">
      <c r="B5125" s="88"/>
      <c r="C5125" s="88"/>
      <c r="D5125" s="88"/>
      <c r="E5125" s="88"/>
      <c r="F5125" s="88"/>
      <c r="G5125" s="88"/>
      <c r="H5125" s="88"/>
      <c r="I5125" s="88"/>
      <c r="J5125" s="88"/>
      <c r="K5125" s="88"/>
    </row>
    <row r="5126" spans="2:11" hidden="1" x14ac:dyDescent="0.2">
      <c r="B5126" s="88"/>
      <c r="C5126" s="88"/>
      <c r="D5126" s="88"/>
      <c r="E5126" s="88"/>
      <c r="F5126" s="88"/>
      <c r="G5126" s="88"/>
      <c r="H5126" s="88"/>
      <c r="I5126" s="88"/>
      <c r="J5126" s="88"/>
      <c r="K5126" s="88"/>
    </row>
    <row r="5127" spans="2:11" hidden="1" x14ac:dyDescent="0.2">
      <c r="B5127" s="88"/>
      <c r="C5127" s="88"/>
      <c r="D5127" s="88"/>
      <c r="E5127" s="88"/>
      <c r="F5127" s="88"/>
      <c r="G5127" s="88"/>
      <c r="H5127" s="88"/>
      <c r="I5127" s="88"/>
      <c r="J5127" s="88"/>
      <c r="K5127" s="88"/>
    </row>
    <row r="5128" spans="2:11" hidden="1" x14ac:dyDescent="0.2">
      <c r="B5128" s="88"/>
      <c r="C5128" s="88"/>
      <c r="D5128" s="88"/>
      <c r="E5128" s="88"/>
      <c r="F5128" s="88"/>
      <c r="G5128" s="88"/>
      <c r="H5128" s="88"/>
      <c r="I5128" s="88"/>
      <c r="J5128" s="88"/>
      <c r="K5128" s="88"/>
    </row>
    <row r="5129" spans="2:11" hidden="1" x14ac:dyDescent="0.2">
      <c r="B5129" s="88"/>
      <c r="C5129" s="88"/>
      <c r="D5129" s="88"/>
      <c r="E5129" s="88"/>
      <c r="F5129" s="88"/>
      <c r="G5129" s="88"/>
      <c r="H5129" s="88"/>
      <c r="I5129" s="88"/>
      <c r="J5129" s="88"/>
      <c r="K5129" s="88"/>
    </row>
    <row r="5130" spans="2:11" hidden="1" x14ac:dyDescent="0.2">
      <c r="B5130" s="88"/>
      <c r="C5130" s="88"/>
      <c r="D5130" s="88"/>
      <c r="E5130" s="88"/>
      <c r="F5130" s="88"/>
      <c r="G5130" s="88"/>
      <c r="H5130" s="88"/>
      <c r="I5130" s="88"/>
      <c r="J5130" s="88"/>
      <c r="K5130" s="88"/>
    </row>
    <row r="5131" spans="2:11" hidden="1" x14ac:dyDescent="0.2">
      <c r="B5131" s="88"/>
      <c r="C5131" s="88"/>
      <c r="D5131" s="88"/>
      <c r="E5131" s="88"/>
      <c r="F5131" s="88"/>
      <c r="G5131" s="88"/>
      <c r="H5131" s="88"/>
      <c r="I5131" s="88"/>
      <c r="J5131" s="88"/>
      <c r="K5131" s="88"/>
    </row>
    <row r="5132" spans="2:11" hidden="1" x14ac:dyDescent="0.2">
      <c r="B5132" s="88"/>
      <c r="C5132" s="88"/>
      <c r="D5132" s="88"/>
      <c r="E5132" s="88"/>
      <c r="F5132" s="88"/>
      <c r="G5132" s="88"/>
      <c r="H5132" s="88"/>
      <c r="I5132" s="88"/>
      <c r="J5132" s="88"/>
      <c r="K5132" s="88"/>
    </row>
    <row r="5133" spans="2:11" hidden="1" x14ac:dyDescent="0.2">
      <c r="B5133" s="88"/>
      <c r="C5133" s="88"/>
      <c r="D5133" s="88"/>
      <c r="E5133" s="88"/>
      <c r="F5133" s="88"/>
      <c r="G5133" s="88"/>
      <c r="H5133" s="88"/>
      <c r="I5133" s="88"/>
      <c r="J5133" s="88"/>
      <c r="K5133" s="88"/>
    </row>
    <row r="5134" spans="2:11" hidden="1" x14ac:dyDescent="0.2">
      <c r="B5134" s="88"/>
      <c r="C5134" s="88"/>
      <c r="D5134" s="88"/>
      <c r="E5134" s="88"/>
      <c r="F5134" s="88"/>
      <c r="G5134" s="88"/>
      <c r="H5134" s="88"/>
      <c r="I5134" s="88"/>
      <c r="J5134" s="88"/>
      <c r="K5134" s="88"/>
    </row>
    <row r="5135" spans="2:11" hidden="1" x14ac:dyDescent="0.2">
      <c r="B5135" s="88"/>
      <c r="C5135" s="88"/>
      <c r="D5135" s="88"/>
      <c r="E5135" s="88"/>
      <c r="F5135" s="88"/>
      <c r="G5135" s="88"/>
      <c r="H5135" s="88"/>
      <c r="I5135" s="88"/>
      <c r="J5135" s="88"/>
      <c r="K5135" s="88"/>
    </row>
    <row r="5136" spans="2:11" hidden="1" x14ac:dyDescent="0.2">
      <c r="B5136" s="88"/>
      <c r="C5136" s="88"/>
      <c r="D5136" s="88"/>
      <c r="E5136" s="88"/>
      <c r="F5136" s="88"/>
      <c r="G5136" s="88"/>
      <c r="H5136" s="88"/>
      <c r="I5136" s="88"/>
      <c r="J5136" s="88"/>
      <c r="K5136" s="88"/>
    </row>
    <row r="5137" spans="2:11" hidden="1" x14ac:dyDescent="0.2">
      <c r="B5137" s="88"/>
      <c r="C5137" s="88"/>
      <c r="D5137" s="88"/>
      <c r="E5137" s="88"/>
      <c r="F5137" s="88"/>
      <c r="G5137" s="88"/>
      <c r="H5137" s="88"/>
      <c r="I5137" s="88"/>
      <c r="J5137" s="88"/>
      <c r="K5137" s="88"/>
    </row>
    <row r="5138" spans="2:11" hidden="1" x14ac:dyDescent="0.2">
      <c r="B5138" s="88"/>
      <c r="C5138" s="88"/>
      <c r="D5138" s="88"/>
      <c r="E5138" s="88"/>
      <c r="F5138" s="88"/>
      <c r="G5138" s="88"/>
      <c r="H5138" s="88"/>
      <c r="I5138" s="88"/>
      <c r="J5138" s="88"/>
      <c r="K5138" s="88"/>
    </row>
    <row r="5139" spans="2:11" hidden="1" x14ac:dyDescent="0.2">
      <c r="B5139" s="88"/>
      <c r="C5139" s="88"/>
      <c r="D5139" s="88"/>
      <c r="E5139" s="88"/>
      <c r="F5139" s="88"/>
      <c r="G5139" s="88"/>
      <c r="H5139" s="88"/>
      <c r="I5139" s="88"/>
      <c r="J5139" s="88"/>
      <c r="K5139" s="88"/>
    </row>
    <row r="5140" spans="2:11" hidden="1" x14ac:dyDescent="0.2">
      <c r="B5140" s="88"/>
      <c r="C5140" s="88"/>
      <c r="D5140" s="88"/>
      <c r="E5140" s="88"/>
      <c r="F5140" s="88"/>
      <c r="G5140" s="88"/>
      <c r="H5140" s="88"/>
      <c r="I5140" s="88"/>
      <c r="J5140" s="88"/>
      <c r="K5140" s="88"/>
    </row>
    <row r="5141" spans="2:11" hidden="1" x14ac:dyDescent="0.2">
      <c r="B5141" s="88"/>
      <c r="C5141" s="88"/>
      <c r="D5141" s="88"/>
      <c r="E5141" s="88"/>
      <c r="F5141" s="88"/>
      <c r="G5141" s="88"/>
      <c r="H5141" s="88"/>
      <c r="I5141" s="88"/>
      <c r="J5141" s="88"/>
      <c r="K5141" s="88"/>
    </row>
    <row r="5142" spans="2:11" hidden="1" x14ac:dyDescent="0.2">
      <c r="B5142" s="88"/>
      <c r="C5142" s="88"/>
      <c r="D5142" s="88"/>
      <c r="E5142" s="88"/>
      <c r="F5142" s="88"/>
      <c r="G5142" s="88"/>
      <c r="H5142" s="88"/>
      <c r="I5142" s="88"/>
      <c r="J5142" s="88"/>
      <c r="K5142" s="88"/>
    </row>
    <row r="5143" spans="2:11" hidden="1" x14ac:dyDescent="0.2">
      <c r="B5143" s="88"/>
      <c r="C5143" s="88"/>
      <c r="D5143" s="88"/>
      <c r="E5143" s="88"/>
      <c r="F5143" s="88"/>
      <c r="G5143" s="88"/>
      <c r="H5143" s="88"/>
      <c r="I5143" s="88"/>
      <c r="J5143" s="88"/>
      <c r="K5143" s="88"/>
    </row>
    <row r="5144" spans="2:11" hidden="1" x14ac:dyDescent="0.2">
      <c r="B5144" s="88"/>
      <c r="C5144" s="88"/>
      <c r="D5144" s="88"/>
      <c r="E5144" s="88"/>
      <c r="F5144" s="88"/>
      <c r="G5144" s="88"/>
      <c r="H5144" s="88"/>
      <c r="I5144" s="88"/>
      <c r="J5144" s="88"/>
      <c r="K5144" s="88"/>
    </row>
    <row r="5145" spans="2:11" hidden="1" x14ac:dyDescent="0.2">
      <c r="B5145" s="88"/>
      <c r="C5145" s="88"/>
      <c r="D5145" s="88"/>
      <c r="E5145" s="88"/>
      <c r="F5145" s="88"/>
      <c r="G5145" s="88"/>
      <c r="H5145" s="88"/>
      <c r="I5145" s="88"/>
      <c r="J5145" s="88"/>
      <c r="K5145" s="88"/>
    </row>
    <row r="5146" spans="2:11" hidden="1" x14ac:dyDescent="0.2">
      <c r="B5146" s="88"/>
      <c r="C5146" s="88"/>
      <c r="D5146" s="88"/>
      <c r="E5146" s="88"/>
      <c r="F5146" s="88"/>
      <c r="G5146" s="88"/>
      <c r="H5146" s="88"/>
      <c r="I5146" s="88"/>
      <c r="J5146" s="88"/>
      <c r="K5146" s="88"/>
    </row>
    <row r="5147" spans="2:11" hidden="1" x14ac:dyDescent="0.2">
      <c r="B5147" s="88"/>
      <c r="C5147" s="88"/>
      <c r="D5147" s="88"/>
      <c r="E5147" s="88"/>
      <c r="F5147" s="88"/>
      <c r="G5147" s="88"/>
      <c r="H5147" s="88"/>
      <c r="I5147" s="88"/>
      <c r="J5147" s="88"/>
      <c r="K5147" s="88"/>
    </row>
    <row r="5148" spans="2:11" hidden="1" x14ac:dyDescent="0.2">
      <c r="B5148" s="88"/>
      <c r="C5148" s="88"/>
      <c r="D5148" s="88"/>
      <c r="E5148" s="88"/>
      <c r="F5148" s="88"/>
      <c r="G5148" s="88"/>
      <c r="H5148" s="88"/>
      <c r="I5148" s="88"/>
      <c r="J5148" s="88"/>
      <c r="K5148" s="88"/>
    </row>
    <row r="5149" spans="2:11" hidden="1" x14ac:dyDescent="0.2">
      <c r="B5149" s="88"/>
      <c r="C5149" s="88"/>
      <c r="D5149" s="88"/>
      <c r="E5149" s="88"/>
      <c r="F5149" s="88"/>
      <c r="G5149" s="88"/>
      <c r="H5149" s="88"/>
      <c r="I5149" s="88"/>
      <c r="J5149" s="88"/>
      <c r="K5149" s="88"/>
    </row>
    <row r="5150" spans="2:11" hidden="1" x14ac:dyDescent="0.2">
      <c r="B5150" s="88"/>
      <c r="C5150" s="88"/>
      <c r="D5150" s="88"/>
      <c r="E5150" s="88"/>
      <c r="F5150" s="88"/>
      <c r="G5150" s="88"/>
      <c r="H5150" s="88"/>
      <c r="I5150" s="88"/>
      <c r="J5150" s="88"/>
      <c r="K5150" s="88"/>
    </row>
    <row r="5151" spans="2:11" hidden="1" x14ac:dyDescent="0.2">
      <c r="B5151" s="88"/>
      <c r="C5151" s="88"/>
      <c r="D5151" s="88"/>
      <c r="E5151" s="88"/>
      <c r="F5151" s="88"/>
      <c r="G5151" s="88"/>
      <c r="H5151" s="88"/>
      <c r="I5151" s="88"/>
      <c r="J5151" s="88"/>
      <c r="K5151" s="88"/>
    </row>
    <row r="5152" spans="2:11" hidden="1" x14ac:dyDescent="0.2">
      <c r="B5152" s="88"/>
      <c r="C5152" s="88"/>
      <c r="D5152" s="88"/>
      <c r="E5152" s="88"/>
      <c r="F5152" s="88"/>
      <c r="G5152" s="88"/>
      <c r="H5152" s="88"/>
      <c r="I5152" s="88"/>
      <c r="J5152" s="88"/>
      <c r="K5152" s="88"/>
    </row>
    <row r="5153" spans="2:11" hidden="1" x14ac:dyDescent="0.2">
      <c r="B5153" s="88"/>
      <c r="C5153" s="88"/>
      <c r="D5153" s="88"/>
      <c r="E5153" s="88"/>
      <c r="F5153" s="88"/>
      <c r="G5153" s="88"/>
      <c r="H5153" s="88"/>
      <c r="I5153" s="88"/>
      <c r="J5153" s="88"/>
      <c r="K5153" s="88"/>
    </row>
    <row r="5154" spans="2:11" hidden="1" x14ac:dyDescent="0.2">
      <c r="B5154" s="88"/>
      <c r="C5154" s="88"/>
      <c r="D5154" s="88"/>
      <c r="E5154" s="88"/>
      <c r="F5154" s="88"/>
      <c r="G5154" s="88"/>
      <c r="H5154" s="88"/>
      <c r="I5154" s="88"/>
      <c r="J5154" s="88"/>
      <c r="K5154" s="88"/>
    </row>
    <row r="5155" spans="2:11" hidden="1" x14ac:dyDescent="0.2">
      <c r="B5155" s="88"/>
      <c r="C5155" s="88"/>
      <c r="D5155" s="88"/>
      <c r="E5155" s="88"/>
      <c r="F5155" s="88"/>
      <c r="G5155" s="88"/>
      <c r="H5155" s="88"/>
      <c r="I5155" s="88"/>
      <c r="J5155" s="88"/>
      <c r="K5155" s="88"/>
    </row>
    <row r="5156" spans="2:11" hidden="1" x14ac:dyDescent="0.2">
      <c r="B5156" s="88"/>
      <c r="C5156" s="88"/>
      <c r="D5156" s="88"/>
      <c r="E5156" s="88"/>
      <c r="F5156" s="88"/>
      <c r="G5156" s="88"/>
      <c r="H5156" s="88"/>
      <c r="I5156" s="88"/>
      <c r="J5156" s="88"/>
      <c r="K5156" s="88"/>
    </row>
    <row r="5157" spans="2:11" hidden="1" x14ac:dyDescent="0.2">
      <c r="B5157" s="88"/>
      <c r="C5157" s="88"/>
      <c r="D5157" s="88"/>
      <c r="E5157" s="88"/>
      <c r="F5157" s="88"/>
      <c r="G5157" s="88"/>
      <c r="H5157" s="88"/>
      <c r="I5157" s="88"/>
      <c r="J5157" s="88"/>
      <c r="K5157" s="88"/>
    </row>
    <row r="5158" spans="2:11" hidden="1" x14ac:dyDescent="0.2">
      <c r="B5158" s="88"/>
      <c r="C5158" s="88"/>
      <c r="D5158" s="88"/>
      <c r="E5158" s="88"/>
      <c r="F5158" s="88"/>
      <c r="G5158" s="88"/>
      <c r="H5158" s="88"/>
      <c r="I5158" s="88"/>
      <c r="J5158" s="88"/>
      <c r="K5158" s="88"/>
    </row>
    <row r="5159" spans="2:11" hidden="1" x14ac:dyDescent="0.2">
      <c r="B5159" s="88"/>
      <c r="C5159" s="88"/>
      <c r="D5159" s="88"/>
      <c r="E5159" s="88"/>
      <c r="F5159" s="88"/>
      <c r="G5159" s="88"/>
      <c r="H5159" s="88"/>
      <c r="I5159" s="88"/>
      <c r="J5159" s="88"/>
      <c r="K5159" s="88"/>
    </row>
    <row r="5160" spans="2:11" hidden="1" x14ac:dyDescent="0.2">
      <c r="B5160" s="88"/>
      <c r="C5160" s="88"/>
      <c r="D5160" s="88"/>
      <c r="E5160" s="88"/>
      <c r="F5160" s="88"/>
      <c r="G5160" s="88"/>
      <c r="H5160" s="88"/>
      <c r="I5160" s="88"/>
      <c r="J5160" s="88"/>
      <c r="K5160" s="88"/>
    </row>
    <row r="5161" spans="2:11" hidden="1" x14ac:dyDescent="0.2">
      <c r="B5161" s="88"/>
      <c r="C5161" s="88"/>
      <c r="D5161" s="88"/>
      <c r="E5161" s="88"/>
      <c r="F5161" s="88"/>
      <c r="G5161" s="88"/>
      <c r="H5161" s="88"/>
      <c r="I5161" s="88"/>
      <c r="J5161" s="88"/>
      <c r="K5161" s="88"/>
    </row>
    <row r="5162" spans="2:11" hidden="1" x14ac:dyDescent="0.2">
      <c r="B5162" s="88"/>
      <c r="C5162" s="88"/>
      <c r="D5162" s="88"/>
      <c r="E5162" s="88"/>
      <c r="F5162" s="88"/>
      <c r="G5162" s="88"/>
      <c r="H5162" s="88"/>
      <c r="I5162" s="88"/>
      <c r="J5162" s="88"/>
      <c r="K5162" s="88"/>
    </row>
    <row r="5163" spans="2:11" hidden="1" x14ac:dyDescent="0.2">
      <c r="B5163" s="88"/>
      <c r="C5163" s="88"/>
      <c r="D5163" s="88"/>
      <c r="E5163" s="88"/>
      <c r="F5163" s="88"/>
      <c r="G5163" s="88"/>
      <c r="H5163" s="88"/>
      <c r="I5163" s="88"/>
      <c r="J5163" s="88"/>
      <c r="K5163" s="88"/>
    </row>
    <row r="5164" spans="2:11" hidden="1" x14ac:dyDescent="0.2">
      <c r="B5164" s="88"/>
      <c r="C5164" s="88"/>
      <c r="D5164" s="88"/>
      <c r="E5164" s="88"/>
      <c r="F5164" s="88"/>
      <c r="G5164" s="88"/>
      <c r="H5164" s="88"/>
      <c r="I5164" s="88"/>
      <c r="J5164" s="88"/>
      <c r="K5164" s="88"/>
    </row>
    <row r="5165" spans="2:11" hidden="1" x14ac:dyDescent="0.2">
      <c r="B5165" s="88"/>
      <c r="C5165" s="88"/>
      <c r="D5165" s="88"/>
      <c r="E5165" s="88"/>
      <c r="F5165" s="88"/>
      <c r="G5165" s="88"/>
      <c r="H5165" s="88"/>
      <c r="I5165" s="88"/>
      <c r="J5165" s="88"/>
      <c r="K5165" s="88"/>
    </row>
    <row r="5166" spans="2:11" hidden="1" x14ac:dyDescent="0.2">
      <c r="B5166" s="88"/>
      <c r="C5166" s="88"/>
      <c r="D5166" s="88"/>
      <c r="E5166" s="88"/>
      <c r="F5166" s="88"/>
      <c r="G5166" s="88"/>
      <c r="H5166" s="88"/>
      <c r="I5166" s="88"/>
      <c r="J5166" s="88"/>
      <c r="K5166" s="88"/>
    </row>
    <row r="5167" spans="2:11" hidden="1" x14ac:dyDescent="0.2">
      <c r="B5167" s="88"/>
      <c r="C5167" s="88"/>
      <c r="D5167" s="88"/>
      <c r="E5167" s="88"/>
      <c r="F5167" s="88"/>
      <c r="G5167" s="88"/>
      <c r="H5167" s="88"/>
      <c r="I5167" s="88"/>
      <c r="J5167" s="88"/>
      <c r="K5167" s="88"/>
    </row>
    <row r="5168" spans="2:11" hidden="1" x14ac:dyDescent="0.2">
      <c r="B5168" s="88"/>
      <c r="C5168" s="88"/>
      <c r="D5168" s="88"/>
      <c r="E5168" s="88"/>
      <c r="F5168" s="88"/>
      <c r="G5168" s="88"/>
      <c r="H5168" s="88"/>
      <c r="I5168" s="88"/>
      <c r="J5168" s="88"/>
      <c r="K5168" s="88"/>
    </row>
    <row r="5169" spans="2:11" hidden="1" x14ac:dyDescent="0.2">
      <c r="B5169" s="88"/>
      <c r="C5169" s="88"/>
      <c r="D5169" s="88"/>
      <c r="E5169" s="88"/>
      <c r="F5169" s="88"/>
      <c r="G5169" s="88"/>
      <c r="H5169" s="88"/>
      <c r="I5169" s="88"/>
      <c r="J5169" s="88"/>
      <c r="K5169" s="88"/>
    </row>
    <row r="5170" spans="2:11" hidden="1" x14ac:dyDescent="0.2">
      <c r="B5170" s="88"/>
      <c r="C5170" s="88"/>
      <c r="D5170" s="88"/>
      <c r="E5170" s="88"/>
      <c r="F5170" s="88"/>
      <c r="G5170" s="88"/>
      <c r="H5170" s="88"/>
      <c r="I5170" s="88"/>
      <c r="J5170" s="88"/>
      <c r="K5170" s="88"/>
    </row>
    <row r="5171" spans="2:11" hidden="1" x14ac:dyDescent="0.2">
      <c r="B5171" s="88"/>
      <c r="C5171" s="88"/>
      <c r="D5171" s="88"/>
      <c r="E5171" s="88"/>
      <c r="F5171" s="88"/>
      <c r="G5171" s="88"/>
      <c r="H5171" s="88"/>
      <c r="I5171" s="88"/>
      <c r="J5171" s="88"/>
      <c r="K5171" s="88"/>
    </row>
    <row r="5172" spans="2:11" hidden="1" x14ac:dyDescent="0.2">
      <c r="B5172" s="88"/>
      <c r="C5172" s="88"/>
      <c r="D5172" s="88"/>
      <c r="E5172" s="88"/>
      <c r="F5172" s="88"/>
      <c r="G5172" s="88"/>
      <c r="H5172" s="88"/>
      <c r="I5172" s="88"/>
      <c r="J5172" s="88"/>
      <c r="K5172" s="88"/>
    </row>
    <row r="5173" spans="2:11" hidden="1" x14ac:dyDescent="0.2">
      <c r="B5173" s="88"/>
      <c r="C5173" s="88"/>
      <c r="D5173" s="88"/>
      <c r="E5173" s="88"/>
      <c r="F5173" s="88"/>
      <c r="G5173" s="88"/>
      <c r="H5173" s="88"/>
      <c r="I5173" s="88"/>
      <c r="J5173" s="88"/>
      <c r="K5173" s="88"/>
    </row>
    <row r="5174" spans="2:11" hidden="1" x14ac:dyDescent="0.2">
      <c r="B5174" s="88"/>
      <c r="C5174" s="88"/>
      <c r="D5174" s="88"/>
      <c r="E5174" s="88"/>
      <c r="F5174" s="88"/>
      <c r="G5174" s="88"/>
      <c r="H5174" s="88"/>
      <c r="I5174" s="88"/>
      <c r="J5174" s="88"/>
      <c r="K5174" s="88"/>
    </row>
    <row r="5175" spans="2:11" hidden="1" x14ac:dyDescent="0.2">
      <c r="B5175" s="88"/>
      <c r="C5175" s="88"/>
      <c r="D5175" s="88"/>
      <c r="E5175" s="88"/>
      <c r="F5175" s="88"/>
      <c r="G5175" s="88"/>
      <c r="H5175" s="88"/>
      <c r="I5175" s="88"/>
      <c r="J5175" s="88"/>
      <c r="K5175" s="88"/>
    </row>
    <row r="5176" spans="2:11" hidden="1" x14ac:dyDescent="0.2">
      <c r="B5176" s="88"/>
      <c r="C5176" s="88"/>
      <c r="D5176" s="88"/>
      <c r="E5176" s="88"/>
      <c r="F5176" s="88"/>
      <c r="G5176" s="88"/>
      <c r="H5176" s="88"/>
      <c r="I5176" s="88"/>
      <c r="J5176" s="88"/>
      <c r="K5176" s="88"/>
    </row>
    <row r="5177" spans="2:11" hidden="1" x14ac:dyDescent="0.2">
      <c r="B5177" s="88"/>
      <c r="C5177" s="88"/>
      <c r="D5177" s="88"/>
      <c r="E5177" s="88"/>
      <c r="F5177" s="88"/>
      <c r="G5177" s="88"/>
      <c r="H5177" s="88"/>
      <c r="I5177" s="88"/>
      <c r="J5177" s="88"/>
      <c r="K5177" s="88"/>
    </row>
    <row r="5178" spans="2:11" hidden="1" x14ac:dyDescent="0.2">
      <c r="B5178" s="88"/>
      <c r="C5178" s="88"/>
      <c r="D5178" s="88"/>
      <c r="E5178" s="88"/>
      <c r="F5178" s="88"/>
      <c r="G5178" s="88"/>
      <c r="H5178" s="88"/>
      <c r="I5178" s="88"/>
      <c r="J5178" s="88"/>
      <c r="K5178" s="88"/>
    </row>
    <row r="5179" spans="2:11" hidden="1" x14ac:dyDescent="0.2">
      <c r="B5179" s="88"/>
      <c r="C5179" s="88"/>
      <c r="D5179" s="88"/>
      <c r="E5179" s="88"/>
      <c r="F5179" s="88"/>
      <c r="G5179" s="88"/>
      <c r="H5179" s="88"/>
      <c r="I5179" s="88"/>
      <c r="J5179" s="88"/>
      <c r="K5179" s="88"/>
    </row>
    <row r="5180" spans="2:11" hidden="1" x14ac:dyDescent="0.2">
      <c r="B5180" s="88"/>
      <c r="C5180" s="88"/>
      <c r="D5180" s="88"/>
      <c r="E5180" s="88"/>
      <c r="F5180" s="88"/>
      <c r="G5180" s="88"/>
      <c r="H5180" s="88"/>
      <c r="I5180" s="88"/>
      <c r="J5180" s="88"/>
      <c r="K5180" s="88"/>
    </row>
    <row r="5181" spans="2:11" hidden="1" x14ac:dyDescent="0.2">
      <c r="B5181" s="88"/>
      <c r="C5181" s="88"/>
      <c r="D5181" s="88"/>
      <c r="E5181" s="88"/>
      <c r="F5181" s="88"/>
      <c r="G5181" s="88"/>
      <c r="H5181" s="88"/>
      <c r="I5181" s="88"/>
      <c r="J5181" s="88"/>
      <c r="K5181" s="88"/>
    </row>
    <row r="5182" spans="2:11" hidden="1" x14ac:dyDescent="0.2">
      <c r="B5182" s="88"/>
      <c r="C5182" s="88"/>
      <c r="D5182" s="88"/>
      <c r="E5182" s="88"/>
      <c r="F5182" s="88"/>
      <c r="G5182" s="88"/>
      <c r="H5182" s="88"/>
      <c r="I5182" s="88"/>
      <c r="J5182" s="88"/>
      <c r="K5182" s="88"/>
    </row>
    <row r="5183" spans="2:11" hidden="1" x14ac:dyDescent="0.2">
      <c r="B5183" s="88"/>
      <c r="C5183" s="88"/>
      <c r="D5183" s="88"/>
      <c r="E5183" s="88"/>
      <c r="F5183" s="88"/>
      <c r="G5183" s="88"/>
      <c r="H5183" s="88"/>
      <c r="I5183" s="88"/>
      <c r="J5183" s="88"/>
      <c r="K5183" s="88"/>
    </row>
    <row r="5184" spans="2:11" hidden="1" x14ac:dyDescent="0.2">
      <c r="B5184" s="88"/>
      <c r="C5184" s="88"/>
      <c r="D5184" s="88"/>
      <c r="E5184" s="88"/>
      <c r="F5184" s="88"/>
      <c r="G5184" s="88"/>
      <c r="H5184" s="88"/>
      <c r="I5184" s="88"/>
      <c r="J5184" s="88"/>
      <c r="K5184" s="88"/>
    </row>
    <row r="5185" spans="2:11" hidden="1" x14ac:dyDescent="0.2">
      <c r="B5185" s="88"/>
      <c r="C5185" s="88"/>
      <c r="D5185" s="88"/>
      <c r="E5185" s="88"/>
      <c r="F5185" s="88"/>
      <c r="G5185" s="88"/>
      <c r="H5185" s="88"/>
      <c r="I5185" s="88"/>
      <c r="J5185" s="88"/>
      <c r="K5185" s="88"/>
    </row>
    <row r="5186" spans="2:11" hidden="1" x14ac:dyDescent="0.2">
      <c r="B5186" s="88"/>
      <c r="C5186" s="88"/>
      <c r="D5186" s="88"/>
      <c r="E5186" s="88"/>
      <c r="F5186" s="88"/>
      <c r="G5186" s="88"/>
      <c r="H5186" s="88"/>
      <c r="I5186" s="88"/>
      <c r="J5186" s="88"/>
      <c r="K5186" s="88"/>
    </row>
    <row r="5187" spans="2:11" hidden="1" x14ac:dyDescent="0.2">
      <c r="B5187" s="88"/>
      <c r="C5187" s="88"/>
      <c r="D5187" s="88"/>
      <c r="E5187" s="88"/>
      <c r="F5187" s="88"/>
      <c r="G5187" s="88"/>
      <c r="H5187" s="88"/>
      <c r="I5187" s="88"/>
      <c r="J5187" s="88"/>
      <c r="K5187" s="88"/>
    </row>
    <row r="5188" spans="2:11" hidden="1" x14ac:dyDescent="0.2">
      <c r="B5188" s="88"/>
      <c r="C5188" s="88"/>
      <c r="D5188" s="88"/>
      <c r="E5188" s="88"/>
      <c r="F5188" s="88"/>
      <c r="G5188" s="88"/>
      <c r="H5188" s="88"/>
      <c r="I5188" s="88"/>
      <c r="J5188" s="88"/>
      <c r="K5188" s="88"/>
    </row>
    <row r="5189" spans="2:11" hidden="1" x14ac:dyDescent="0.2">
      <c r="B5189" s="88"/>
      <c r="C5189" s="88"/>
      <c r="D5189" s="88"/>
      <c r="E5189" s="88"/>
      <c r="F5189" s="88"/>
      <c r="G5189" s="88"/>
      <c r="H5189" s="88"/>
      <c r="I5189" s="88"/>
      <c r="J5189" s="88"/>
      <c r="K5189" s="88"/>
    </row>
    <row r="5190" spans="2:11" hidden="1" x14ac:dyDescent="0.2">
      <c r="B5190" s="88"/>
      <c r="C5190" s="88"/>
      <c r="D5190" s="88"/>
      <c r="E5190" s="88"/>
      <c r="F5190" s="88"/>
      <c r="G5190" s="88"/>
      <c r="H5190" s="88"/>
      <c r="I5190" s="88"/>
      <c r="J5190" s="88"/>
      <c r="K5190" s="88"/>
    </row>
    <row r="5191" spans="2:11" hidden="1" x14ac:dyDescent="0.2">
      <c r="B5191" s="88"/>
      <c r="C5191" s="88"/>
      <c r="D5191" s="88"/>
      <c r="E5191" s="88"/>
      <c r="F5191" s="88"/>
      <c r="G5191" s="88"/>
      <c r="H5191" s="88"/>
      <c r="I5191" s="88"/>
      <c r="J5191" s="88"/>
      <c r="K5191" s="88"/>
    </row>
    <row r="5192" spans="2:11" hidden="1" x14ac:dyDescent="0.2">
      <c r="B5192" s="88"/>
      <c r="C5192" s="88"/>
      <c r="D5192" s="88"/>
      <c r="E5192" s="88"/>
      <c r="F5192" s="88"/>
      <c r="G5192" s="88"/>
      <c r="H5192" s="88"/>
      <c r="I5192" s="88"/>
      <c r="J5192" s="88"/>
      <c r="K5192" s="88"/>
    </row>
    <row r="5193" spans="2:11" hidden="1" x14ac:dyDescent="0.2">
      <c r="B5193" s="88"/>
      <c r="C5193" s="88"/>
      <c r="D5193" s="88"/>
      <c r="E5193" s="88"/>
      <c r="F5193" s="88"/>
      <c r="G5193" s="88"/>
      <c r="H5193" s="88"/>
      <c r="I5193" s="88"/>
      <c r="J5193" s="88"/>
      <c r="K5193" s="88"/>
    </row>
    <row r="5194" spans="2:11" hidden="1" x14ac:dyDescent="0.2">
      <c r="B5194" s="88"/>
      <c r="C5194" s="88"/>
      <c r="D5194" s="88"/>
      <c r="E5194" s="88"/>
      <c r="F5194" s="88"/>
      <c r="G5194" s="88"/>
      <c r="H5194" s="88"/>
      <c r="I5194" s="88"/>
      <c r="J5194" s="88"/>
      <c r="K5194" s="88"/>
    </row>
    <row r="5195" spans="2:11" hidden="1" x14ac:dyDescent="0.2">
      <c r="B5195" s="88"/>
      <c r="C5195" s="88"/>
      <c r="D5195" s="88"/>
      <c r="E5195" s="88"/>
      <c r="F5195" s="88"/>
      <c r="G5195" s="88"/>
      <c r="H5195" s="88"/>
      <c r="I5195" s="88"/>
      <c r="J5195" s="88"/>
      <c r="K5195" s="88"/>
    </row>
    <row r="5196" spans="2:11" hidden="1" x14ac:dyDescent="0.2">
      <c r="B5196" s="88"/>
      <c r="C5196" s="88"/>
      <c r="D5196" s="88"/>
      <c r="E5196" s="88"/>
      <c r="F5196" s="88"/>
      <c r="G5196" s="88"/>
      <c r="H5196" s="88"/>
      <c r="I5196" s="88"/>
      <c r="J5196" s="88"/>
      <c r="K5196" s="88"/>
    </row>
    <row r="5197" spans="2:11" hidden="1" x14ac:dyDescent="0.2">
      <c r="B5197" s="88"/>
      <c r="C5197" s="88"/>
      <c r="D5197" s="88"/>
      <c r="E5197" s="88"/>
      <c r="F5197" s="88"/>
      <c r="G5197" s="88"/>
      <c r="H5197" s="88"/>
      <c r="I5197" s="88"/>
      <c r="J5197" s="88"/>
      <c r="K5197" s="88"/>
    </row>
    <row r="5198" spans="2:11" hidden="1" x14ac:dyDescent="0.2">
      <c r="B5198" s="88"/>
      <c r="C5198" s="88"/>
      <c r="D5198" s="88"/>
      <c r="E5198" s="88"/>
      <c r="F5198" s="88"/>
      <c r="G5198" s="88"/>
      <c r="H5198" s="88"/>
      <c r="I5198" s="88"/>
      <c r="J5198" s="88"/>
      <c r="K5198" s="88"/>
    </row>
    <row r="5199" spans="2:11" hidden="1" x14ac:dyDescent="0.2">
      <c r="B5199" s="88"/>
      <c r="C5199" s="88"/>
      <c r="D5199" s="88"/>
      <c r="E5199" s="88"/>
      <c r="F5199" s="88"/>
      <c r="G5199" s="88"/>
      <c r="H5199" s="88"/>
      <c r="I5199" s="88"/>
      <c r="J5199" s="88"/>
      <c r="K5199" s="88"/>
    </row>
    <row r="5200" spans="2:11" hidden="1" x14ac:dyDescent="0.2">
      <c r="B5200" s="88"/>
      <c r="C5200" s="88"/>
      <c r="D5200" s="88"/>
      <c r="E5200" s="88"/>
      <c r="F5200" s="88"/>
      <c r="G5200" s="88"/>
      <c r="H5200" s="88"/>
      <c r="I5200" s="88"/>
      <c r="J5200" s="88"/>
      <c r="K5200" s="88"/>
    </row>
    <row r="5201" spans="2:11" hidden="1" x14ac:dyDescent="0.2">
      <c r="B5201" s="88"/>
      <c r="C5201" s="88"/>
      <c r="D5201" s="88"/>
      <c r="E5201" s="88"/>
      <c r="F5201" s="88"/>
      <c r="G5201" s="88"/>
      <c r="H5201" s="88"/>
      <c r="I5201" s="88"/>
      <c r="J5201" s="88"/>
      <c r="K5201" s="88"/>
    </row>
    <row r="5202" spans="2:11" hidden="1" x14ac:dyDescent="0.2">
      <c r="B5202" s="88"/>
      <c r="C5202" s="88"/>
      <c r="D5202" s="88"/>
      <c r="E5202" s="88"/>
      <c r="F5202" s="88"/>
      <c r="G5202" s="88"/>
      <c r="H5202" s="88"/>
      <c r="I5202" s="88"/>
      <c r="J5202" s="88"/>
      <c r="K5202" s="88"/>
    </row>
    <row r="5203" spans="2:11" hidden="1" x14ac:dyDescent="0.2">
      <c r="B5203" s="88"/>
      <c r="C5203" s="88"/>
      <c r="D5203" s="88"/>
      <c r="E5203" s="88"/>
      <c r="F5203" s="88"/>
      <c r="G5203" s="88"/>
      <c r="H5203" s="88"/>
      <c r="I5203" s="88"/>
      <c r="J5203" s="88"/>
      <c r="K5203" s="88"/>
    </row>
    <row r="5204" spans="2:11" hidden="1" x14ac:dyDescent="0.2">
      <c r="B5204" s="88"/>
      <c r="C5204" s="88"/>
      <c r="D5204" s="88"/>
      <c r="E5204" s="88"/>
      <c r="F5204" s="88"/>
      <c r="G5204" s="88"/>
      <c r="H5204" s="88"/>
      <c r="I5204" s="88"/>
      <c r="J5204" s="88"/>
      <c r="K5204" s="88"/>
    </row>
    <row r="5205" spans="2:11" hidden="1" x14ac:dyDescent="0.2">
      <c r="B5205" s="88"/>
      <c r="C5205" s="88"/>
      <c r="D5205" s="88"/>
      <c r="E5205" s="88"/>
      <c r="F5205" s="88"/>
      <c r="G5205" s="88"/>
      <c r="H5205" s="88"/>
      <c r="I5205" s="88"/>
      <c r="J5205" s="88"/>
      <c r="K5205" s="88"/>
    </row>
    <row r="5206" spans="2:11" hidden="1" x14ac:dyDescent="0.2">
      <c r="B5206" s="88"/>
      <c r="C5206" s="88"/>
      <c r="D5206" s="88"/>
      <c r="E5206" s="88"/>
      <c r="F5206" s="88"/>
      <c r="G5206" s="88"/>
      <c r="H5206" s="88"/>
      <c r="I5206" s="88"/>
      <c r="J5206" s="88"/>
      <c r="K5206" s="88"/>
    </row>
    <row r="5207" spans="2:11" hidden="1" x14ac:dyDescent="0.2">
      <c r="B5207" s="88"/>
      <c r="C5207" s="88"/>
      <c r="D5207" s="88"/>
      <c r="E5207" s="88"/>
      <c r="F5207" s="88"/>
      <c r="G5207" s="88"/>
      <c r="H5207" s="88"/>
      <c r="I5207" s="88"/>
      <c r="J5207" s="88"/>
      <c r="K5207" s="88"/>
    </row>
    <row r="5208" spans="2:11" hidden="1" x14ac:dyDescent="0.2">
      <c r="B5208" s="88"/>
      <c r="C5208" s="88"/>
      <c r="D5208" s="88"/>
      <c r="E5208" s="88"/>
      <c r="F5208" s="88"/>
      <c r="G5208" s="88"/>
      <c r="H5208" s="88"/>
      <c r="I5208" s="88"/>
      <c r="J5208" s="88"/>
      <c r="K5208" s="88"/>
    </row>
    <row r="5209" spans="2:11" hidden="1" x14ac:dyDescent="0.2">
      <c r="B5209" s="88"/>
      <c r="C5209" s="88"/>
      <c r="D5209" s="88"/>
      <c r="E5209" s="88"/>
      <c r="F5209" s="88"/>
      <c r="G5209" s="88"/>
      <c r="H5209" s="88"/>
      <c r="I5209" s="88"/>
      <c r="J5209" s="88"/>
      <c r="K5209" s="88"/>
    </row>
    <row r="5210" spans="2:11" hidden="1" x14ac:dyDescent="0.2">
      <c r="B5210" s="88"/>
      <c r="C5210" s="88"/>
      <c r="D5210" s="88"/>
      <c r="E5210" s="88"/>
      <c r="F5210" s="88"/>
      <c r="G5210" s="88"/>
      <c r="H5210" s="88"/>
      <c r="I5210" s="88"/>
      <c r="J5210" s="88"/>
      <c r="K5210" s="88"/>
    </row>
    <row r="5211" spans="2:11" hidden="1" x14ac:dyDescent="0.2">
      <c r="B5211" s="88"/>
      <c r="C5211" s="88"/>
      <c r="D5211" s="88"/>
      <c r="E5211" s="88"/>
      <c r="F5211" s="88"/>
      <c r="G5211" s="88"/>
      <c r="H5211" s="88"/>
      <c r="I5211" s="88"/>
      <c r="J5211" s="88"/>
      <c r="K5211" s="88"/>
    </row>
    <row r="5212" spans="2:11" hidden="1" x14ac:dyDescent="0.2">
      <c r="B5212" s="88"/>
      <c r="C5212" s="88"/>
      <c r="D5212" s="88"/>
      <c r="E5212" s="88"/>
      <c r="F5212" s="88"/>
      <c r="G5212" s="88"/>
      <c r="H5212" s="88"/>
      <c r="I5212" s="88"/>
      <c r="J5212" s="88"/>
      <c r="K5212" s="88"/>
    </row>
    <row r="5213" spans="2:11" hidden="1" x14ac:dyDescent="0.2">
      <c r="B5213" s="88"/>
      <c r="C5213" s="88"/>
      <c r="D5213" s="88"/>
      <c r="E5213" s="88"/>
      <c r="F5213" s="88"/>
      <c r="G5213" s="88"/>
      <c r="H5213" s="88"/>
      <c r="I5213" s="88"/>
      <c r="J5213" s="88"/>
      <c r="K5213" s="88"/>
    </row>
    <row r="5214" spans="2:11" hidden="1" x14ac:dyDescent="0.2">
      <c r="B5214" s="88"/>
      <c r="C5214" s="88"/>
      <c r="D5214" s="88"/>
      <c r="E5214" s="88"/>
      <c r="F5214" s="88"/>
      <c r="G5214" s="88"/>
      <c r="H5214" s="88"/>
      <c r="I5214" s="88"/>
      <c r="J5214" s="88"/>
      <c r="K5214" s="88"/>
    </row>
    <row r="5215" spans="2:11" hidden="1" x14ac:dyDescent="0.2">
      <c r="B5215" s="88"/>
      <c r="C5215" s="88"/>
      <c r="D5215" s="88"/>
      <c r="E5215" s="88"/>
      <c r="F5215" s="88"/>
      <c r="G5215" s="88"/>
      <c r="H5215" s="88"/>
      <c r="I5215" s="88"/>
      <c r="J5215" s="88"/>
      <c r="K5215" s="88"/>
    </row>
    <row r="5216" spans="2:11" hidden="1" x14ac:dyDescent="0.2">
      <c r="B5216" s="88"/>
      <c r="C5216" s="88"/>
      <c r="D5216" s="88"/>
      <c r="E5216" s="88"/>
      <c r="F5216" s="88"/>
      <c r="G5216" s="88"/>
      <c r="H5216" s="88"/>
      <c r="I5216" s="88"/>
      <c r="J5216" s="88"/>
      <c r="K5216" s="88"/>
    </row>
    <row r="5217" spans="2:11" hidden="1" x14ac:dyDescent="0.2">
      <c r="B5217" s="88"/>
      <c r="C5217" s="88"/>
      <c r="D5217" s="88"/>
      <c r="E5217" s="88"/>
      <c r="F5217" s="88"/>
      <c r="G5217" s="88"/>
      <c r="H5217" s="88"/>
      <c r="I5217" s="88"/>
      <c r="J5217" s="88"/>
      <c r="K5217" s="88"/>
    </row>
    <row r="5218" spans="2:11" hidden="1" x14ac:dyDescent="0.2">
      <c r="B5218" s="88"/>
      <c r="C5218" s="88"/>
      <c r="D5218" s="88"/>
      <c r="E5218" s="88"/>
      <c r="F5218" s="88"/>
      <c r="G5218" s="88"/>
      <c r="H5218" s="88"/>
      <c r="I5218" s="88"/>
      <c r="J5218" s="88"/>
      <c r="K5218" s="88"/>
    </row>
    <row r="5219" spans="2:11" hidden="1" x14ac:dyDescent="0.2">
      <c r="B5219" s="88"/>
      <c r="C5219" s="88"/>
      <c r="D5219" s="88"/>
      <c r="E5219" s="88"/>
      <c r="F5219" s="88"/>
      <c r="G5219" s="88"/>
      <c r="H5219" s="88"/>
      <c r="I5219" s="88"/>
      <c r="J5219" s="88"/>
      <c r="K5219" s="88"/>
    </row>
    <row r="5220" spans="2:11" hidden="1" x14ac:dyDescent="0.2">
      <c r="B5220" s="88"/>
      <c r="C5220" s="88"/>
      <c r="D5220" s="88"/>
      <c r="E5220" s="88"/>
      <c r="F5220" s="88"/>
      <c r="G5220" s="88"/>
      <c r="H5220" s="88"/>
      <c r="I5220" s="88"/>
      <c r="J5220" s="88"/>
      <c r="K5220" s="88"/>
    </row>
    <row r="5221" spans="2:11" hidden="1" x14ac:dyDescent="0.2">
      <c r="B5221" s="88"/>
      <c r="C5221" s="88"/>
      <c r="D5221" s="88"/>
      <c r="E5221" s="88"/>
      <c r="F5221" s="88"/>
      <c r="G5221" s="88"/>
      <c r="H5221" s="88"/>
      <c r="I5221" s="88"/>
      <c r="J5221" s="88"/>
      <c r="K5221" s="88"/>
    </row>
    <row r="5222" spans="2:11" hidden="1" x14ac:dyDescent="0.2">
      <c r="B5222" s="88"/>
      <c r="C5222" s="88"/>
      <c r="D5222" s="88"/>
      <c r="E5222" s="88"/>
      <c r="F5222" s="88"/>
      <c r="G5222" s="88"/>
      <c r="H5222" s="88"/>
      <c r="I5222" s="88"/>
      <c r="J5222" s="88"/>
      <c r="K5222" s="88"/>
    </row>
    <row r="5223" spans="2:11" hidden="1" x14ac:dyDescent="0.2">
      <c r="B5223" s="88"/>
      <c r="C5223" s="88"/>
      <c r="D5223" s="88"/>
      <c r="E5223" s="88"/>
      <c r="F5223" s="88"/>
      <c r="G5223" s="88"/>
      <c r="H5223" s="88"/>
      <c r="I5223" s="88"/>
      <c r="J5223" s="88"/>
      <c r="K5223" s="88"/>
    </row>
    <row r="5224" spans="2:11" hidden="1" x14ac:dyDescent="0.2">
      <c r="B5224" s="88"/>
      <c r="C5224" s="88"/>
      <c r="D5224" s="88"/>
      <c r="E5224" s="88"/>
      <c r="F5224" s="88"/>
      <c r="G5224" s="88"/>
      <c r="H5224" s="88"/>
      <c r="I5224" s="88"/>
      <c r="J5224" s="88"/>
      <c r="K5224" s="88"/>
    </row>
    <row r="5225" spans="2:11" hidden="1" x14ac:dyDescent="0.2">
      <c r="B5225" s="88"/>
      <c r="C5225" s="88"/>
      <c r="D5225" s="88"/>
      <c r="E5225" s="88"/>
      <c r="F5225" s="88"/>
      <c r="G5225" s="88"/>
      <c r="H5225" s="88"/>
      <c r="I5225" s="88"/>
      <c r="J5225" s="88"/>
      <c r="K5225" s="88"/>
    </row>
    <row r="5226" spans="2:11" hidden="1" x14ac:dyDescent="0.2">
      <c r="B5226" s="88"/>
      <c r="C5226" s="88"/>
      <c r="D5226" s="88"/>
      <c r="E5226" s="88"/>
      <c r="F5226" s="88"/>
      <c r="G5226" s="88"/>
      <c r="H5226" s="88"/>
      <c r="I5226" s="88"/>
      <c r="J5226" s="88"/>
      <c r="K5226" s="88"/>
    </row>
    <row r="5227" spans="2:11" hidden="1" x14ac:dyDescent="0.2">
      <c r="B5227" s="88"/>
      <c r="C5227" s="88"/>
      <c r="D5227" s="88"/>
      <c r="E5227" s="88"/>
      <c r="F5227" s="88"/>
      <c r="G5227" s="88"/>
      <c r="H5227" s="88"/>
      <c r="I5227" s="88"/>
      <c r="J5227" s="88"/>
      <c r="K5227" s="88"/>
    </row>
    <row r="5228" spans="2:11" hidden="1" x14ac:dyDescent="0.2">
      <c r="B5228" s="88"/>
      <c r="C5228" s="88"/>
      <c r="D5228" s="88"/>
      <c r="E5228" s="88"/>
      <c r="F5228" s="88"/>
      <c r="G5228" s="88"/>
      <c r="H5228" s="88"/>
      <c r="I5228" s="88"/>
      <c r="J5228" s="88"/>
      <c r="K5228" s="88"/>
    </row>
    <row r="5229" spans="2:11" hidden="1" x14ac:dyDescent="0.2">
      <c r="B5229" s="88"/>
      <c r="C5229" s="88"/>
      <c r="D5229" s="88"/>
      <c r="E5229" s="88"/>
      <c r="F5229" s="88"/>
      <c r="G5229" s="88"/>
      <c r="H5229" s="88"/>
      <c r="I5229" s="88"/>
      <c r="J5229" s="88"/>
      <c r="K5229" s="88"/>
    </row>
    <row r="5230" spans="2:11" hidden="1" x14ac:dyDescent="0.2">
      <c r="B5230" s="88"/>
      <c r="C5230" s="88"/>
      <c r="D5230" s="88"/>
      <c r="E5230" s="88"/>
      <c r="F5230" s="88"/>
      <c r="G5230" s="88"/>
      <c r="H5230" s="88"/>
      <c r="I5230" s="88"/>
      <c r="J5230" s="88"/>
      <c r="K5230" s="88"/>
    </row>
    <row r="5231" spans="2:11" hidden="1" x14ac:dyDescent="0.2">
      <c r="B5231" s="88"/>
      <c r="C5231" s="88"/>
      <c r="D5231" s="88"/>
      <c r="E5231" s="88"/>
      <c r="F5231" s="88"/>
      <c r="G5231" s="88"/>
      <c r="H5231" s="88"/>
      <c r="I5231" s="88"/>
      <c r="J5231" s="88"/>
      <c r="K5231" s="88"/>
    </row>
    <row r="5232" spans="2:11" hidden="1" x14ac:dyDescent="0.2">
      <c r="B5232" s="88"/>
      <c r="C5232" s="88"/>
      <c r="D5232" s="88"/>
      <c r="E5232" s="88"/>
      <c r="F5232" s="88"/>
      <c r="G5232" s="88"/>
      <c r="H5232" s="88"/>
      <c r="I5232" s="88"/>
      <c r="J5232" s="88"/>
      <c r="K5232" s="88"/>
    </row>
    <row r="5233" spans="2:11" hidden="1" x14ac:dyDescent="0.2">
      <c r="B5233" s="88"/>
      <c r="C5233" s="88"/>
      <c r="D5233" s="88"/>
      <c r="E5233" s="88"/>
      <c r="F5233" s="88"/>
      <c r="G5233" s="88"/>
      <c r="H5233" s="88"/>
      <c r="I5233" s="88"/>
      <c r="J5233" s="88"/>
      <c r="K5233" s="88"/>
    </row>
    <row r="5234" spans="2:11" hidden="1" x14ac:dyDescent="0.2">
      <c r="B5234" s="88"/>
      <c r="C5234" s="88"/>
      <c r="D5234" s="88"/>
      <c r="E5234" s="88"/>
      <c r="F5234" s="88"/>
      <c r="G5234" s="88"/>
      <c r="H5234" s="88"/>
      <c r="I5234" s="88"/>
      <c r="J5234" s="88"/>
      <c r="K5234" s="88"/>
    </row>
    <row r="5235" spans="2:11" hidden="1" x14ac:dyDescent="0.2">
      <c r="B5235" s="88"/>
      <c r="C5235" s="88"/>
      <c r="D5235" s="88"/>
      <c r="E5235" s="88"/>
      <c r="F5235" s="88"/>
      <c r="G5235" s="88"/>
      <c r="H5235" s="88"/>
      <c r="I5235" s="88"/>
      <c r="J5235" s="88"/>
      <c r="K5235" s="88"/>
    </row>
    <row r="5236" spans="2:11" hidden="1" x14ac:dyDescent="0.2">
      <c r="B5236" s="88"/>
      <c r="C5236" s="88"/>
      <c r="D5236" s="88"/>
      <c r="E5236" s="88"/>
      <c r="F5236" s="88"/>
      <c r="G5236" s="88"/>
      <c r="H5236" s="88"/>
      <c r="I5236" s="88"/>
      <c r="J5236" s="88"/>
      <c r="K5236" s="88"/>
    </row>
    <row r="5237" spans="2:11" hidden="1" x14ac:dyDescent="0.2">
      <c r="B5237" s="88"/>
      <c r="C5237" s="88"/>
      <c r="D5237" s="88"/>
      <c r="E5237" s="88"/>
      <c r="F5237" s="88"/>
      <c r="G5237" s="88"/>
      <c r="H5237" s="88"/>
      <c r="I5237" s="88"/>
      <c r="J5237" s="88"/>
      <c r="K5237" s="88"/>
    </row>
    <row r="5238" spans="2:11" hidden="1" x14ac:dyDescent="0.2">
      <c r="B5238" s="88"/>
      <c r="C5238" s="88"/>
      <c r="D5238" s="88"/>
      <c r="E5238" s="88"/>
      <c r="F5238" s="88"/>
      <c r="G5238" s="88"/>
      <c r="H5238" s="88"/>
      <c r="I5238" s="88"/>
      <c r="J5238" s="88"/>
      <c r="K5238" s="88"/>
    </row>
    <row r="5239" spans="2:11" hidden="1" x14ac:dyDescent="0.2">
      <c r="B5239" s="88"/>
      <c r="C5239" s="88"/>
      <c r="D5239" s="88"/>
      <c r="E5239" s="88"/>
      <c r="F5239" s="88"/>
      <c r="G5239" s="88"/>
      <c r="H5239" s="88"/>
      <c r="I5239" s="88"/>
      <c r="J5239" s="88"/>
      <c r="K5239" s="88"/>
    </row>
    <row r="5240" spans="2:11" hidden="1" x14ac:dyDescent="0.2">
      <c r="B5240" s="88"/>
      <c r="C5240" s="88"/>
      <c r="D5240" s="88"/>
      <c r="E5240" s="88"/>
      <c r="F5240" s="88"/>
      <c r="G5240" s="88"/>
      <c r="H5240" s="88"/>
      <c r="I5240" s="88"/>
      <c r="J5240" s="88"/>
      <c r="K5240" s="88"/>
    </row>
    <row r="5241" spans="2:11" hidden="1" x14ac:dyDescent="0.2">
      <c r="B5241" s="88"/>
      <c r="C5241" s="88"/>
      <c r="D5241" s="88"/>
      <c r="E5241" s="88"/>
      <c r="F5241" s="88"/>
      <c r="G5241" s="88"/>
      <c r="H5241" s="88"/>
      <c r="I5241" s="88"/>
      <c r="J5241" s="88"/>
      <c r="K5241" s="88"/>
    </row>
    <row r="5242" spans="2:11" hidden="1" x14ac:dyDescent="0.2">
      <c r="B5242" s="88"/>
      <c r="C5242" s="88"/>
      <c r="D5242" s="88"/>
      <c r="E5242" s="88"/>
      <c r="F5242" s="88"/>
      <c r="G5242" s="88"/>
      <c r="H5242" s="88"/>
      <c r="I5242" s="88"/>
      <c r="J5242" s="88"/>
      <c r="K5242" s="88"/>
    </row>
    <row r="5243" spans="2:11" hidden="1" x14ac:dyDescent="0.2">
      <c r="B5243" s="88"/>
      <c r="C5243" s="88"/>
      <c r="D5243" s="88"/>
      <c r="E5243" s="88"/>
      <c r="F5243" s="88"/>
      <c r="G5243" s="88"/>
      <c r="H5243" s="88"/>
      <c r="I5243" s="88"/>
      <c r="J5243" s="88"/>
      <c r="K5243" s="88"/>
    </row>
    <row r="5244" spans="2:11" hidden="1" x14ac:dyDescent="0.2">
      <c r="B5244" s="88"/>
      <c r="C5244" s="88"/>
      <c r="D5244" s="88"/>
      <c r="E5244" s="88"/>
      <c r="F5244" s="88"/>
      <c r="G5244" s="88"/>
      <c r="H5244" s="88"/>
      <c r="I5244" s="88"/>
      <c r="J5244" s="88"/>
      <c r="K5244" s="88"/>
    </row>
    <row r="5245" spans="2:11" hidden="1" x14ac:dyDescent="0.2">
      <c r="B5245" s="88"/>
      <c r="C5245" s="88"/>
      <c r="D5245" s="88"/>
      <c r="E5245" s="88"/>
      <c r="F5245" s="88"/>
      <c r="G5245" s="88"/>
      <c r="H5245" s="88"/>
      <c r="I5245" s="88"/>
      <c r="J5245" s="88"/>
      <c r="K5245" s="88"/>
    </row>
    <row r="5246" spans="2:11" hidden="1" x14ac:dyDescent="0.2">
      <c r="B5246" s="88"/>
      <c r="C5246" s="88"/>
      <c r="D5246" s="88"/>
      <c r="E5246" s="88"/>
      <c r="F5246" s="88"/>
      <c r="G5246" s="88"/>
      <c r="H5246" s="88"/>
      <c r="I5246" s="88"/>
      <c r="J5246" s="88"/>
      <c r="K5246" s="88"/>
    </row>
    <row r="5247" spans="2:11" hidden="1" x14ac:dyDescent="0.2">
      <c r="B5247" s="88"/>
      <c r="C5247" s="88"/>
      <c r="D5247" s="88"/>
      <c r="E5247" s="88"/>
      <c r="F5247" s="88"/>
      <c r="G5247" s="88"/>
      <c r="H5247" s="88"/>
      <c r="I5247" s="88"/>
      <c r="J5247" s="88"/>
      <c r="K5247" s="88"/>
    </row>
    <row r="5248" spans="2:11" hidden="1" x14ac:dyDescent="0.2">
      <c r="B5248" s="88"/>
      <c r="C5248" s="88"/>
      <c r="D5248" s="88"/>
      <c r="E5248" s="88"/>
      <c r="F5248" s="88"/>
      <c r="G5248" s="88"/>
      <c r="H5248" s="88"/>
      <c r="I5248" s="88"/>
      <c r="J5248" s="88"/>
      <c r="K5248" s="88"/>
    </row>
    <row r="5249" spans="2:11" hidden="1" x14ac:dyDescent="0.2">
      <c r="B5249" s="88"/>
      <c r="C5249" s="88"/>
      <c r="D5249" s="88"/>
      <c r="E5249" s="88"/>
      <c r="F5249" s="88"/>
      <c r="G5249" s="88"/>
      <c r="H5249" s="88"/>
      <c r="I5249" s="88"/>
      <c r="J5249" s="88"/>
      <c r="K5249" s="88"/>
    </row>
    <row r="5250" spans="2:11" hidden="1" x14ac:dyDescent="0.2">
      <c r="B5250" s="88"/>
      <c r="C5250" s="88"/>
      <c r="D5250" s="88"/>
      <c r="E5250" s="88"/>
      <c r="F5250" s="88"/>
      <c r="G5250" s="88"/>
      <c r="H5250" s="88"/>
      <c r="I5250" s="88"/>
      <c r="J5250" s="88"/>
      <c r="K5250" s="88"/>
    </row>
    <row r="5251" spans="2:11" hidden="1" x14ac:dyDescent="0.2">
      <c r="B5251" s="88"/>
      <c r="C5251" s="88"/>
      <c r="D5251" s="88"/>
      <c r="E5251" s="88"/>
      <c r="F5251" s="88"/>
      <c r="G5251" s="88"/>
      <c r="H5251" s="88"/>
      <c r="I5251" s="88"/>
      <c r="J5251" s="88"/>
      <c r="K5251" s="88"/>
    </row>
    <row r="5252" spans="2:11" hidden="1" x14ac:dyDescent="0.2">
      <c r="B5252" s="88"/>
      <c r="C5252" s="88"/>
      <c r="D5252" s="88"/>
      <c r="E5252" s="88"/>
      <c r="F5252" s="88"/>
      <c r="G5252" s="88"/>
      <c r="H5252" s="88"/>
      <c r="I5252" s="88"/>
      <c r="J5252" s="88"/>
      <c r="K5252" s="88"/>
    </row>
    <row r="5253" spans="2:11" hidden="1" x14ac:dyDescent="0.2">
      <c r="B5253" s="88"/>
      <c r="C5253" s="88"/>
      <c r="D5253" s="88"/>
      <c r="E5253" s="88"/>
      <c r="F5253" s="88"/>
      <c r="G5253" s="88"/>
      <c r="H5253" s="88"/>
      <c r="I5253" s="88"/>
      <c r="J5253" s="88"/>
      <c r="K5253" s="88"/>
    </row>
    <row r="5254" spans="2:11" hidden="1" x14ac:dyDescent="0.2">
      <c r="B5254" s="88"/>
      <c r="C5254" s="88"/>
      <c r="D5254" s="88"/>
      <c r="E5254" s="88"/>
      <c r="F5254" s="88"/>
      <c r="G5254" s="88"/>
      <c r="H5254" s="88"/>
      <c r="I5254" s="88"/>
      <c r="J5254" s="88"/>
      <c r="K5254" s="88"/>
    </row>
    <row r="5255" spans="2:11" hidden="1" x14ac:dyDescent="0.2">
      <c r="B5255" s="88"/>
      <c r="C5255" s="88"/>
      <c r="D5255" s="88"/>
      <c r="E5255" s="88"/>
      <c r="F5255" s="88"/>
      <c r="G5255" s="88"/>
      <c r="H5255" s="88"/>
      <c r="I5255" s="88"/>
      <c r="J5255" s="88"/>
      <c r="K5255" s="88"/>
    </row>
    <row r="5256" spans="2:11" hidden="1" x14ac:dyDescent="0.2">
      <c r="B5256" s="88"/>
      <c r="C5256" s="88"/>
      <c r="D5256" s="88"/>
      <c r="E5256" s="88"/>
      <c r="F5256" s="88"/>
      <c r="G5256" s="88"/>
      <c r="H5256" s="88"/>
      <c r="I5256" s="88"/>
      <c r="J5256" s="88"/>
      <c r="K5256" s="88"/>
    </row>
    <row r="5257" spans="2:11" hidden="1" x14ac:dyDescent="0.2">
      <c r="B5257" s="88"/>
      <c r="C5257" s="88"/>
      <c r="D5257" s="88"/>
      <c r="E5257" s="88"/>
      <c r="F5257" s="88"/>
      <c r="G5257" s="88"/>
      <c r="H5257" s="88"/>
      <c r="I5257" s="88"/>
      <c r="J5257" s="88"/>
      <c r="K5257" s="88"/>
    </row>
    <row r="5258" spans="2:11" hidden="1" x14ac:dyDescent="0.2">
      <c r="B5258" s="88"/>
      <c r="C5258" s="88"/>
      <c r="D5258" s="88"/>
      <c r="E5258" s="88"/>
      <c r="F5258" s="88"/>
      <c r="G5258" s="88"/>
      <c r="H5258" s="88"/>
      <c r="I5258" s="88"/>
      <c r="J5258" s="88"/>
      <c r="K5258" s="88"/>
    </row>
    <row r="5259" spans="2:11" hidden="1" x14ac:dyDescent="0.2">
      <c r="B5259" s="88"/>
      <c r="C5259" s="88"/>
      <c r="D5259" s="88"/>
      <c r="E5259" s="88"/>
      <c r="F5259" s="88"/>
      <c r="G5259" s="88"/>
      <c r="H5259" s="88"/>
      <c r="I5259" s="88"/>
      <c r="J5259" s="88"/>
      <c r="K5259" s="88"/>
    </row>
    <row r="5260" spans="2:11" hidden="1" x14ac:dyDescent="0.2">
      <c r="B5260" s="88"/>
      <c r="C5260" s="88"/>
      <c r="D5260" s="88"/>
      <c r="E5260" s="88"/>
      <c r="F5260" s="88"/>
      <c r="G5260" s="88"/>
      <c r="H5260" s="88"/>
      <c r="I5260" s="88"/>
      <c r="J5260" s="88"/>
      <c r="K5260" s="88"/>
    </row>
    <row r="5261" spans="2:11" hidden="1" x14ac:dyDescent="0.2">
      <c r="B5261" s="88"/>
      <c r="C5261" s="88"/>
      <c r="D5261" s="88"/>
      <c r="E5261" s="88"/>
      <c r="F5261" s="88"/>
      <c r="G5261" s="88"/>
      <c r="H5261" s="88"/>
      <c r="I5261" s="88"/>
      <c r="J5261" s="88"/>
      <c r="K5261" s="88"/>
    </row>
    <row r="5262" spans="2:11" hidden="1" x14ac:dyDescent="0.2">
      <c r="B5262" s="88"/>
      <c r="C5262" s="88"/>
      <c r="D5262" s="88"/>
      <c r="E5262" s="88"/>
      <c r="F5262" s="88"/>
      <c r="G5262" s="88"/>
      <c r="H5262" s="88"/>
      <c r="I5262" s="88"/>
      <c r="J5262" s="88"/>
      <c r="K5262" s="88"/>
    </row>
    <row r="5263" spans="2:11" hidden="1" x14ac:dyDescent="0.2">
      <c r="B5263" s="88"/>
      <c r="C5263" s="88"/>
      <c r="D5263" s="88"/>
      <c r="E5263" s="88"/>
      <c r="F5263" s="88"/>
      <c r="G5263" s="88"/>
      <c r="H5263" s="88"/>
      <c r="I5263" s="88"/>
      <c r="J5263" s="88"/>
      <c r="K5263" s="88"/>
    </row>
    <row r="5264" spans="2:11" hidden="1" x14ac:dyDescent="0.2">
      <c r="B5264" s="88"/>
      <c r="C5264" s="88"/>
      <c r="D5264" s="88"/>
      <c r="E5264" s="88"/>
      <c r="F5264" s="88"/>
      <c r="G5264" s="88"/>
      <c r="H5264" s="88"/>
      <c r="I5264" s="88"/>
      <c r="J5264" s="88"/>
      <c r="K5264" s="88"/>
    </row>
    <row r="5265" spans="2:11" hidden="1" x14ac:dyDescent="0.2">
      <c r="B5265" s="88"/>
      <c r="C5265" s="88"/>
      <c r="D5265" s="88"/>
      <c r="E5265" s="88"/>
      <c r="F5265" s="88"/>
      <c r="G5265" s="88"/>
      <c r="H5265" s="88"/>
      <c r="I5265" s="88"/>
      <c r="J5265" s="88"/>
      <c r="K5265" s="88"/>
    </row>
    <row r="5266" spans="2:11" hidden="1" x14ac:dyDescent="0.2">
      <c r="B5266" s="88"/>
      <c r="C5266" s="88"/>
      <c r="D5266" s="88"/>
      <c r="E5266" s="88"/>
      <c r="F5266" s="88"/>
      <c r="G5266" s="88"/>
      <c r="H5266" s="88"/>
      <c r="I5266" s="88"/>
      <c r="J5266" s="88"/>
      <c r="K5266" s="88"/>
    </row>
    <row r="5267" spans="2:11" hidden="1" x14ac:dyDescent="0.2">
      <c r="B5267" s="88"/>
      <c r="C5267" s="88"/>
      <c r="D5267" s="88"/>
      <c r="E5267" s="88"/>
      <c r="F5267" s="88"/>
      <c r="G5267" s="88"/>
      <c r="H5267" s="88"/>
      <c r="I5267" s="88"/>
      <c r="J5267" s="88"/>
      <c r="K5267" s="88"/>
    </row>
    <row r="5268" spans="2:11" hidden="1" x14ac:dyDescent="0.2">
      <c r="B5268" s="88"/>
      <c r="C5268" s="88"/>
      <c r="D5268" s="88"/>
      <c r="E5268" s="88"/>
      <c r="F5268" s="88"/>
      <c r="G5268" s="88"/>
      <c r="H5268" s="88"/>
      <c r="I5268" s="88"/>
      <c r="J5268" s="88"/>
      <c r="K5268" s="88"/>
    </row>
    <row r="5269" spans="2:11" hidden="1" x14ac:dyDescent="0.2">
      <c r="B5269" s="88"/>
      <c r="C5269" s="88"/>
      <c r="D5269" s="88"/>
      <c r="E5269" s="88"/>
      <c r="F5269" s="88"/>
      <c r="G5269" s="88"/>
      <c r="H5269" s="88"/>
      <c r="I5269" s="88"/>
      <c r="J5269" s="88"/>
      <c r="K5269" s="88"/>
    </row>
    <row r="5270" spans="2:11" hidden="1" x14ac:dyDescent="0.2">
      <c r="B5270" s="88"/>
      <c r="C5270" s="88"/>
      <c r="D5270" s="88"/>
      <c r="E5270" s="88"/>
      <c r="F5270" s="88"/>
      <c r="G5270" s="88"/>
      <c r="H5270" s="88"/>
      <c r="I5270" s="88"/>
      <c r="J5270" s="88"/>
      <c r="K5270" s="88"/>
    </row>
    <row r="5271" spans="2:11" hidden="1" x14ac:dyDescent="0.2">
      <c r="B5271" s="88"/>
      <c r="C5271" s="88"/>
      <c r="D5271" s="88"/>
      <c r="E5271" s="88"/>
      <c r="F5271" s="88"/>
      <c r="G5271" s="88"/>
      <c r="H5271" s="88"/>
      <c r="I5271" s="88"/>
      <c r="J5271" s="88"/>
      <c r="K5271" s="88"/>
    </row>
    <row r="5272" spans="2:11" hidden="1" x14ac:dyDescent="0.2">
      <c r="B5272" s="88"/>
      <c r="C5272" s="88"/>
      <c r="D5272" s="88"/>
      <c r="E5272" s="88"/>
      <c r="F5272" s="88"/>
      <c r="G5272" s="88"/>
      <c r="H5272" s="88"/>
      <c r="I5272" s="88"/>
      <c r="J5272" s="88"/>
      <c r="K5272" s="88"/>
    </row>
    <row r="5273" spans="2:11" hidden="1" x14ac:dyDescent="0.2">
      <c r="B5273" s="88"/>
      <c r="C5273" s="88"/>
      <c r="D5273" s="88"/>
      <c r="E5273" s="88"/>
      <c r="F5273" s="88"/>
      <c r="G5273" s="88"/>
      <c r="H5273" s="88"/>
      <c r="I5273" s="88"/>
      <c r="J5273" s="88"/>
      <c r="K5273" s="88"/>
    </row>
    <row r="5274" spans="2:11" hidden="1" x14ac:dyDescent="0.2">
      <c r="B5274" s="88"/>
      <c r="C5274" s="88"/>
      <c r="D5274" s="88"/>
      <c r="E5274" s="88"/>
      <c r="F5274" s="88"/>
      <c r="G5274" s="88"/>
      <c r="H5274" s="88"/>
      <c r="I5274" s="88"/>
      <c r="J5274" s="88"/>
      <c r="K5274" s="88"/>
    </row>
    <row r="5275" spans="2:11" hidden="1" x14ac:dyDescent="0.2">
      <c r="B5275" s="88"/>
      <c r="C5275" s="88"/>
      <c r="D5275" s="88"/>
      <c r="E5275" s="88"/>
      <c r="F5275" s="88"/>
      <c r="G5275" s="88"/>
      <c r="H5275" s="88"/>
      <c r="I5275" s="88"/>
      <c r="J5275" s="88"/>
      <c r="K5275" s="88"/>
    </row>
    <row r="5276" spans="2:11" hidden="1" x14ac:dyDescent="0.2">
      <c r="B5276" s="88"/>
      <c r="C5276" s="88"/>
      <c r="D5276" s="88"/>
      <c r="E5276" s="88"/>
      <c r="F5276" s="88"/>
      <c r="G5276" s="88"/>
      <c r="H5276" s="88"/>
      <c r="I5276" s="88"/>
      <c r="J5276" s="88"/>
      <c r="K5276" s="88"/>
    </row>
    <row r="5277" spans="2:11" hidden="1" x14ac:dyDescent="0.2">
      <c r="B5277" s="88"/>
      <c r="C5277" s="88"/>
      <c r="D5277" s="88"/>
      <c r="E5277" s="88"/>
      <c r="F5277" s="88"/>
      <c r="G5277" s="88"/>
      <c r="H5277" s="88"/>
      <c r="I5277" s="88"/>
      <c r="J5277" s="88"/>
      <c r="K5277" s="88"/>
    </row>
    <row r="5278" spans="2:11" hidden="1" x14ac:dyDescent="0.2">
      <c r="B5278" s="88"/>
      <c r="C5278" s="88"/>
      <c r="D5278" s="88"/>
      <c r="E5278" s="88"/>
      <c r="F5278" s="88"/>
      <c r="G5278" s="88"/>
      <c r="H5278" s="88"/>
      <c r="I5278" s="88"/>
      <c r="J5278" s="88"/>
      <c r="K5278" s="88"/>
    </row>
    <row r="5279" spans="2:11" hidden="1" x14ac:dyDescent="0.2">
      <c r="B5279" s="88"/>
      <c r="C5279" s="88"/>
      <c r="D5279" s="88"/>
      <c r="E5279" s="88"/>
      <c r="F5279" s="88"/>
      <c r="G5279" s="88"/>
      <c r="H5279" s="88"/>
      <c r="I5279" s="88"/>
      <c r="J5279" s="88"/>
      <c r="K5279" s="88"/>
    </row>
    <row r="5280" spans="2:11" hidden="1" x14ac:dyDescent="0.2">
      <c r="B5280" s="88"/>
      <c r="C5280" s="88"/>
      <c r="D5280" s="88"/>
      <c r="E5280" s="88"/>
      <c r="F5280" s="88"/>
      <c r="G5280" s="88"/>
      <c r="H5280" s="88"/>
      <c r="I5280" s="88"/>
      <c r="J5280" s="88"/>
      <c r="K5280" s="88"/>
    </row>
    <row r="5281" spans="2:11" hidden="1" x14ac:dyDescent="0.2">
      <c r="B5281" s="88"/>
      <c r="C5281" s="88"/>
      <c r="D5281" s="88"/>
      <c r="E5281" s="88"/>
      <c r="F5281" s="88"/>
      <c r="G5281" s="88"/>
      <c r="H5281" s="88"/>
      <c r="I5281" s="88"/>
      <c r="J5281" s="88"/>
      <c r="K5281" s="88"/>
    </row>
    <row r="5282" spans="2:11" hidden="1" x14ac:dyDescent="0.2">
      <c r="B5282" s="88"/>
      <c r="C5282" s="88"/>
      <c r="D5282" s="88"/>
      <c r="E5282" s="88"/>
      <c r="F5282" s="88"/>
      <c r="G5282" s="88"/>
      <c r="H5282" s="88"/>
      <c r="I5282" s="88"/>
      <c r="J5282" s="88"/>
      <c r="K5282" s="88"/>
    </row>
    <row r="5283" spans="2:11" hidden="1" x14ac:dyDescent="0.2">
      <c r="B5283" s="88"/>
      <c r="C5283" s="88"/>
      <c r="D5283" s="88"/>
      <c r="E5283" s="88"/>
      <c r="F5283" s="88"/>
      <c r="G5283" s="88"/>
      <c r="H5283" s="88"/>
      <c r="I5283" s="88"/>
      <c r="J5283" s="88"/>
      <c r="K5283" s="88"/>
    </row>
    <row r="5284" spans="2:11" hidden="1" x14ac:dyDescent="0.2">
      <c r="B5284" s="88"/>
      <c r="C5284" s="88"/>
      <c r="D5284" s="88"/>
      <c r="E5284" s="88"/>
      <c r="F5284" s="88"/>
      <c r="G5284" s="88"/>
      <c r="H5284" s="88"/>
      <c r="I5284" s="88"/>
      <c r="J5284" s="88"/>
      <c r="K5284" s="88"/>
    </row>
    <row r="5285" spans="2:11" hidden="1" x14ac:dyDescent="0.2">
      <c r="B5285" s="88"/>
      <c r="C5285" s="88"/>
      <c r="D5285" s="88"/>
      <c r="E5285" s="88"/>
      <c r="F5285" s="88"/>
      <c r="G5285" s="88"/>
      <c r="H5285" s="88"/>
      <c r="I5285" s="88"/>
      <c r="J5285" s="88"/>
      <c r="K5285" s="88"/>
    </row>
    <row r="5286" spans="2:11" hidden="1" x14ac:dyDescent="0.2">
      <c r="B5286" s="88"/>
      <c r="C5286" s="88"/>
      <c r="D5286" s="88"/>
      <c r="E5286" s="88"/>
      <c r="F5286" s="88"/>
      <c r="G5286" s="88"/>
      <c r="H5286" s="88"/>
      <c r="I5286" s="88"/>
      <c r="J5286" s="88"/>
      <c r="K5286" s="88"/>
    </row>
    <row r="5287" spans="2:11" hidden="1" x14ac:dyDescent="0.2">
      <c r="B5287" s="88"/>
      <c r="C5287" s="88"/>
      <c r="D5287" s="88"/>
      <c r="E5287" s="88"/>
      <c r="F5287" s="88"/>
      <c r="G5287" s="88"/>
      <c r="H5287" s="88"/>
      <c r="I5287" s="88"/>
      <c r="J5287" s="88"/>
      <c r="K5287" s="88"/>
    </row>
    <row r="5288" spans="2:11" hidden="1" x14ac:dyDescent="0.2">
      <c r="B5288" s="88"/>
      <c r="C5288" s="88"/>
      <c r="D5288" s="88"/>
      <c r="E5288" s="88"/>
      <c r="F5288" s="88"/>
      <c r="G5288" s="88"/>
      <c r="H5288" s="88"/>
      <c r="I5288" s="88"/>
      <c r="J5288" s="88"/>
      <c r="K5288" s="88"/>
    </row>
    <row r="5289" spans="2:11" hidden="1" x14ac:dyDescent="0.2">
      <c r="B5289" s="88"/>
      <c r="C5289" s="88"/>
      <c r="D5289" s="88"/>
      <c r="E5289" s="88"/>
      <c r="F5289" s="88"/>
      <c r="G5289" s="88"/>
      <c r="H5289" s="88"/>
      <c r="I5289" s="88"/>
      <c r="J5289" s="88"/>
      <c r="K5289" s="88"/>
    </row>
    <row r="5290" spans="2:11" hidden="1" x14ac:dyDescent="0.2">
      <c r="B5290" s="88"/>
      <c r="C5290" s="88"/>
      <c r="D5290" s="88"/>
      <c r="E5290" s="88"/>
      <c r="F5290" s="88"/>
      <c r="G5290" s="88"/>
      <c r="H5290" s="88"/>
      <c r="I5290" s="88"/>
      <c r="J5290" s="88"/>
      <c r="K5290" s="88"/>
    </row>
    <row r="5291" spans="2:11" hidden="1" x14ac:dyDescent="0.2">
      <c r="B5291" s="88"/>
      <c r="C5291" s="88"/>
      <c r="D5291" s="88"/>
      <c r="E5291" s="88"/>
      <c r="F5291" s="88"/>
      <c r="G5291" s="88"/>
      <c r="H5291" s="88"/>
      <c r="I5291" s="88"/>
      <c r="J5291" s="88"/>
      <c r="K5291" s="88"/>
    </row>
    <row r="5292" spans="2:11" hidden="1" x14ac:dyDescent="0.2">
      <c r="B5292" s="88"/>
      <c r="C5292" s="88"/>
      <c r="D5292" s="88"/>
      <c r="E5292" s="88"/>
      <c r="F5292" s="88"/>
      <c r="G5292" s="88"/>
      <c r="H5292" s="88"/>
      <c r="I5292" s="88"/>
      <c r="J5292" s="88"/>
      <c r="K5292" s="88"/>
    </row>
    <row r="5293" spans="2:11" hidden="1" x14ac:dyDescent="0.2">
      <c r="B5293" s="88"/>
      <c r="C5293" s="88"/>
      <c r="D5293" s="88"/>
      <c r="E5293" s="88"/>
      <c r="F5293" s="88"/>
      <c r="G5293" s="88"/>
      <c r="H5293" s="88"/>
      <c r="I5293" s="88"/>
      <c r="J5293" s="88"/>
      <c r="K5293" s="88"/>
    </row>
    <row r="5294" spans="2:11" hidden="1" x14ac:dyDescent="0.2">
      <c r="B5294" s="88"/>
      <c r="C5294" s="88"/>
      <c r="D5294" s="88"/>
      <c r="E5294" s="88"/>
      <c r="F5294" s="88"/>
      <c r="G5294" s="88"/>
      <c r="H5294" s="88"/>
      <c r="I5294" s="88"/>
      <c r="J5294" s="88"/>
      <c r="K5294" s="88"/>
    </row>
    <row r="5295" spans="2:11" hidden="1" x14ac:dyDescent="0.2">
      <c r="B5295" s="88"/>
      <c r="C5295" s="88"/>
      <c r="D5295" s="88"/>
      <c r="E5295" s="88"/>
      <c r="F5295" s="88"/>
      <c r="G5295" s="88"/>
      <c r="H5295" s="88"/>
      <c r="I5295" s="88"/>
      <c r="J5295" s="88"/>
      <c r="K5295" s="88"/>
    </row>
    <row r="5296" spans="2:11" hidden="1" x14ac:dyDescent="0.2">
      <c r="B5296" s="88"/>
      <c r="C5296" s="88"/>
      <c r="D5296" s="88"/>
      <c r="E5296" s="88"/>
      <c r="F5296" s="88"/>
      <c r="G5296" s="88"/>
      <c r="H5296" s="88"/>
      <c r="I5296" s="88"/>
      <c r="J5296" s="88"/>
      <c r="K5296" s="88"/>
    </row>
    <row r="5297" spans="2:11" hidden="1" x14ac:dyDescent="0.2">
      <c r="B5297" s="88"/>
      <c r="C5297" s="88"/>
      <c r="D5297" s="88"/>
      <c r="E5297" s="88"/>
      <c r="F5297" s="88"/>
      <c r="G5297" s="88"/>
      <c r="H5297" s="88"/>
      <c r="I5297" s="88"/>
      <c r="J5297" s="88"/>
      <c r="K5297" s="88"/>
    </row>
    <row r="5298" spans="2:11" hidden="1" x14ac:dyDescent="0.2">
      <c r="B5298" s="88"/>
      <c r="C5298" s="88"/>
      <c r="D5298" s="88"/>
      <c r="E5298" s="88"/>
      <c r="F5298" s="88"/>
      <c r="G5298" s="88"/>
      <c r="H5298" s="88"/>
      <c r="I5298" s="88"/>
      <c r="J5298" s="88"/>
      <c r="K5298" s="88"/>
    </row>
    <row r="5299" spans="2:11" hidden="1" x14ac:dyDescent="0.2">
      <c r="B5299" s="88"/>
      <c r="C5299" s="88"/>
      <c r="D5299" s="88"/>
      <c r="E5299" s="88"/>
      <c r="F5299" s="88"/>
      <c r="G5299" s="88"/>
      <c r="H5299" s="88"/>
      <c r="I5299" s="88"/>
      <c r="J5299" s="88"/>
      <c r="K5299" s="88"/>
    </row>
    <row r="5300" spans="2:11" hidden="1" x14ac:dyDescent="0.2">
      <c r="B5300" s="88"/>
      <c r="C5300" s="88"/>
      <c r="D5300" s="88"/>
      <c r="E5300" s="88"/>
      <c r="F5300" s="88"/>
      <c r="G5300" s="88"/>
      <c r="H5300" s="88"/>
      <c r="I5300" s="88"/>
      <c r="J5300" s="88"/>
      <c r="K5300" s="88"/>
    </row>
    <row r="5301" spans="2:11" hidden="1" x14ac:dyDescent="0.2">
      <c r="B5301" s="88"/>
      <c r="C5301" s="88"/>
      <c r="D5301" s="88"/>
      <c r="E5301" s="88"/>
      <c r="F5301" s="88"/>
      <c r="G5301" s="88"/>
      <c r="H5301" s="88"/>
      <c r="I5301" s="88"/>
      <c r="J5301" s="88"/>
      <c r="K5301" s="88"/>
    </row>
    <row r="5302" spans="2:11" hidden="1" x14ac:dyDescent="0.2">
      <c r="B5302" s="88"/>
      <c r="C5302" s="88"/>
      <c r="D5302" s="88"/>
      <c r="E5302" s="88"/>
      <c r="F5302" s="88"/>
      <c r="G5302" s="88"/>
      <c r="H5302" s="88"/>
      <c r="I5302" s="88"/>
      <c r="J5302" s="88"/>
      <c r="K5302" s="88"/>
    </row>
    <row r="5303" spans="2:11" hidden="1" x14ac:dyDescent="0.2">
      <c r="B5303" s="88"/>
      <c r="C5303" s="88"/>
      <c r="D5303" s="88"/>
      <c r="E5303" s="88"/>
      <c r="F5303" s="88"/>
      <c r="G5303" s="88"/>
      <c r="H5303" s="88"/>
      <c r="I5303" s="88"/>
      <c r="J5303" s="88"/>
      <c r="K5303" s="88"/>
    </row>
    <row r="5304" spans="2:11" hidden="1" x14ac:dyDescent="0.2">
      <c r="B5304" s="88"/>
      <c r="C5304" s="88"/>
      <c r="D5304" s="88"/>
      <c r="E5304" s="88"/>
      <c r="F5304" s="88"/>
      <c r="G5304" s="88"/>
      <c r="H5304" s="88"/>
      <c r="I5304" s="88"/>
      <c r="J5304" s="88"/>
      <c r="K5304" s="88"/>
    </row>
    <row r="5305" spans="2:11" hidden="1" x14ac:dyDescent="0.2">
      <c r="B5305" s="88"/>
      <c r="C5305" s="88"/>
      <c r="D5305" s="88"/>
      <c r="E5305" s="88"/>
      <c r="F5305" s="88"/>
      <c r="G5305" s="88"/>
      <c r="H5305" s="88"/>
      <c r="I5305" s="88"/>
      <c r="J5305" s="88"/>
      <c r="K5305" s="88"/>
    </row>
    <row r="5306" spans="2:11" hidden="1" x14ac:dyDescent="0.2">
      <c r="B5306" s="88"/>
      <c r="C5306" s="88"/>
      <c r="D5306" s="88"/>
      <c r="E5306" s="88"/>
      <c r="F5306" s="88"/>
      <c r="G5306" s="88"/>
      <c r="H5306" s="88"/>
      <c r="I5306" s="88"/>
      <c r="J5306" s="88"/>
      <c r="K5306" s="88"/>
    </row>
    <row r="5307" spans="2:11" hidden="1" x14ac:dyDescent="0.2">
      <c r="B5307" s="88"/>
      <c r="C5307" s="88"/>
      <c r="D5307" s="88"/>
      <c r="E5307" s="88"/>
      <c r="F5307" s="88"/>
      <c r="G5307" s="88"/>
      <c r="H5307" s="88"/>
      <c r="I5307" s="88"/>
      <c r="J5307" s="88"/>
      <c r="K5307" s="88"/>
    </row>
    <row r="5308" spans="2:11" hidden="1" x14ac:dyDescent="0.2">
      <c r="B5308" s="88"/>
      <c r="C5308" s="88"/>
      <c r="D5308" s="88"/>
      <c r="E5308" s="88"/>
      <c r="F5308" s="88"/>
      <c r="G5308" s="88"/>
      <c r="H5308" s="88"/>
      <c r="I5308" s="88"/>
      <c r="J5308" s="88"/>
      <c r="K5308" s="88"/>
    </row>
    <row r="5309" spans="2:11" hidden="1" x14ac:dyDescent="0.2">
      <c r="B5309" s="88"/>
      <c r="C5309" s="88"/>
      <c r="D5309" s="88"/>
      <c r="E5309" s="88"/>
      <c r="F5309" s="88"/>
      <c r="G5309" s="88"/>
      <c r="H5309" s="88"/>
      <c r="I5309" s="88"/>
      <c r="J5309" s="88"/>
      <c r="K5309" s="88"/>
    </row>
    <row r="5310" spans="2:11" hidden="1" x14ac:dyDescent="0.2">
      <c r="B5310" s="88"/>
      <c r="C5310" s="88"/>
      <c r="D5310" s="88"/>
      <c r="E5310" s="88"/>
      <c r="F5310" s="88"/>
      <c r="G5310" s="88"/>
      <c r="H5310" s="88"/>
      <c r="I5310" s="88"/>
      <c r="J5310" s="88"/>
      <c r="K5310" s="88"/>
    </row>
    <row r="5311" spans="2:11" hidden="1" x14ac:dyDescent="0.2">
      <c r="B5311" s="88"/>
      <c r="C5311" s="88"/>
      <c r="D5311" s="88"/>
      <c r="E5311" s="88"/>
      <c r="F5311" s="88"/>
      <c r="G5311" s="88"/>
      <c r="H5311" s="88"/>
      <c r="I5311" s="88"/>
      <c r="J5311" s="88"/>
      <c r="K5311" s="88"/>
    </row>
    <row r="5312" spans="2:11" hidden="1" x14ac:dyDescent="0.2">
      <c r="B5312" s="88"/>
      <c r="C5312" s="88"/>
      <c r="D5312" s="88"/>
      <c r="E5312" s="88"/>
      <c r="F5312" s="88"/>
      <c r="G5312" s="88"/>
      <c r="H5312" s="88"/>
      <c r="I5312" s="88"/>
      <c r="J5312" s="88"/>
      <c r="K5312" s="88"/>
    </row>
    <row r="5313" spans="2:11" hidden="1" x14ac:dyDescent="0.2">
      <c r="B5313" s="88"/>
      <c r="C5313" s="88"/>
      <c r="D5313" s="88"/>
      <c r="E5313" s="88"/>
      <c r="F5313" s="88"/>
      <c r="G5313" s="88"/>
      <c r="H5313" s="88"/>
      <c r="I5313" s="88"/>
      <c r="J5313" s="88"/>
      <c r="K5313" s="88"/>
    </row>
    <row r="5314" spans="2:11" hidden="1" x14ac:dyDescent="0.2">
      <c r="B5314" s="88"/>
      <c r="C5314" s="88"/>
      <c r="D5314" s="88"/>
      <c r="E5314" s="88"/>
      <c r="F5314" s="88"/>
      <c r="G5314" s="88"/>
      <c r="H5314" s="88"/>
      <c r="I5314" s="88"/>
      <c r="J5314" s="88"/>
      <c r="K5314" s="88"/>
    </row>
    <row r="5315" spans="2:11" hidden="1" x14ac:dyDescent="0.2">
      <c r="B5315" s="88"/>
      <c r="C5315" s="88"/>
      <c r="D5315" s="88"/>
      <c r="E5315" s="88"/>
      <c r="F5315" s="88"/>
      <c r="G5315" s="88"/>
      <c r="H5315" s="88"/>
      <c r="I5315" s="88"/>
      <c r="J5315" s="88"/>
      <c r="K5315" s="88"/>
    </row>
    <row r="5316" spans="2:11" hidden="1" x14ac:dyDescent="0.2">
      <c r="B5316" s="88"/>
      <c r="C5316" s="88"/>
      <c r="D5316" s="88"/>
      <c r="E5316" s="88"/>
      <c r="F5316" s="88"/>
      <c r="G5316" s="88"/>
      <c r="H5316" s="88"/>
      <c r="I5316" s="88"/>
      <c r="J5316" s="88"/>
      <c r="K5316" s="88"/>
    </row>
    <row r="5317" spans="2:11" hidden="1" x14ac:dyDescent="0.2">
      <c r="B5317" s="88"/>
      <c r="C5317" s="88"/>
      <c r="D5317" s="88"/>
      <c r="E5317" s="88"/>
      <c r="F5317" s="88"/>
      <c r="G5317" s="88"/>
      <c r="H5317" s="88"/>
      <c r="I5317" s="88"/>
      <c r="J5317" s="88"/>
      <c r="K5317" s="88"/>
    </row>
    <row r="5318" spans="2:11" hidden="1" x14ac:dyDescent="0.2">
      <c r="B5318" s="88"/>
      <c r="C5318" s="88"/>
      <c r="D5318" s="88"/>
      <c r="E5318" s="88"/>
      <c r="F5318" s="88"/>
      <c r="G5318" s="88"/>
      <c r="H5318" s="88"/>
      <c r="I5318" s="88"/>
      <c r="J5318" s="88"/>
      <c r="K5318" s="88"/>
    </row>
    <row r="5319" spans="2:11" hidden="1" x14ac:dyDescent="0.2">
      <c r="B5319" s="88"/>
      <c r="C5319" s="88"/>
      <c r="D5319" s="88"/>
      <c r="E5319" s="88"/>
      <c r="F5319" s="88"/>
      <c r="G5319" s="88"/>
      <c r="H5319" s="88"/>
      <c r="I5319" s="88"/>
      <c r="J5319" s="88"/>
      <c r="K5319" s="88"/>
    </row>
    <row r="5320" spans="2:11" hidden="1" x14ac:dyDescent="0.2">
      <c r="B5320" s="88"/>
      <c r="C5320" s="88"/>
      <c r="D5320" s="88"/>
      <c r="E5320" s="88"/>
      <c r="F5320" s="88"/>
      <c r="G5320" s="88"/>
      <c r="H5320" s="88"/>
      <c r="I5320" s="88"/>
      <c r="J5320" s="88"/>
      <c r="K5320" s="88"/>
    </row>
    <row r="5321" spans="2:11" hidden="1" x14ac:dyDescent="0.2">
      <c r="B5321" s="88"/>
      <c r="C5321" s="88"/>
      <c r="D5321" s="88"/>
      <c r="E5321" s="88"/>
      <c r="F5321" s="88"/>
      <c r="G5321" s="88"/>
      <c r="H5321" s="88"/>
      <c r="I5321" s="88"/>
      <c r="J5321" s="88"/>
      <c r="K5321" s="88"/>
    </row>
    <row r="5322" spans="2:11" hidden="1" x14ac:dyDescent="0.2">
      <c r="B5322" s="88"/>
      <c r="C5322" s="88"/>
      <c r="D5322" s="88"/>
      <c r="E5322" s="88"/>
      <c r="F5322" s="88"/>
      <c r="G5322" s="88"/>
      <c r="H5322" s="88"/>
      <c r="I5322" s="88"/>
      <c r="J5322" s="88"/>
      <c r="K5322" s="88"/>
    </row>
    <row r="5323" spans="2:11" hidden="1" x14ac:dyDescent="0.2">
      <c r="B5323" s="88"/>
      <c r="C5323" s="88"/>
      <c r="D5323" s="88"/>
      <c r="E5323" s="88"/>
      <c r="F5323" s="88"/>
      <c r="G5323" s="88"/>
      <c r="H5323" s="88"/>
      <c r="I5323" s="88"/>
      <c r="J5323" s="88"/>
      <c r="K5323" s="88"/>
    </row>
    <row r="5324" spans="2:11" hidden="1" x14ac:dyDescent="0.2">
      <c r="B5324" s="88"/>
      <c r="C5324" s="88"/>
      <c r="D5324" s="88"/>
      <c r="E5324" s="88"/>
      <c r="F5324" s="88"/>
      <c r="G5324" s="88"/>
      <c r="H5324" s="88"/>
      <c r="I5324" s="88"/>
      <c r="J5324" s="88"/>
      <c r="K5324" s="88"/>
    </row>
    <row r="5325" spans="2:11" hidden="1" x14ac:dyDescent="0.2">
      <c r="B5325" s="88"/>
      <c r="C5325" s="88"/>
      <c r="D5325" s="88"/>
      <c r="E5325" s="88"/>
      <c r="F5325" s="88"/>
      <c r="G5325" s="88"/>
      <c r="H5325" s="88"/>
      <c r="I5325" s="88"/>
      <c r="J5325" s="88"/>
      <c r="K5325" s="88"/>
    </row>
    <row r="5326" spans="2:11" hidden="1" x14ac:dyDescent="0.2">
      <c r="B5326" s="88"/>
      <c r="C5326" s="88"/>
      <c r="D5326" s="88"/>
      <c r="E5326" s="88"/>
      <c r="F5326" s="88"/>
      <c r="G5326" s="88"/>
      <c r="H5326" s="88"/>
      <c r="I5326" s="88"/>
      <c r="J5326" s="88"/>
      <c r="K5326" s="88"/>
    </row>
    <row r="5327" spans="2:11" hidden="1" x14ac:dyDescent="0.2">
      <c r="B5327" s="88"/>
      <c r="C5327" s="88"/>
      <c r="D5327" s="88"/>
      <c r="E5327" s="88"/>
      <c r="F5327" s="88"/>
      <c r="G5327" s="88"/>
      <c r="H5327" s="88"/>
      <c r="I5327" s="88"/>
      <c r="J5327" s="88"/>
      <c r="K5327" s="88"/>
    </row>
    <row r="5328" spans="2:11" hidden="1" x14ac:dyDescent="0.2">
      <c r="B5328" s="88"/>
      <c r="C5328" s="88"/>
      <c r="D5328" s="88"/>
      <c r="E5328" s="88"/>
      <c r="F5328" s="88"/>
      <c r="G5328" s="88"/>
      <c r="H5328" s="88"/>
      <c r="I5328" s="88"/>
      <c r="J5328" s="88"/>
      <c r="K5328" s="88"/>
    </row>
    <row r="5329" spans="2:11" hidden="1" x14ac:dyDescent="0.2">
      <c r="B5329" s="88"/>
      <c r="C5329" s="88"/>
      <c r="D5329" s="88"/>
      <c r="E5329" s="88"/>
      <c r="F5329" s="88"/>
      <c r="G5329" s="88"/>
      <c r="H5329" s="88"/>
      <c r="I5329" s="88"/>
      <c r="J5329" s="88"/>
      <c r="K5329" s="88"/>
    </row>
    <row r="5330" spans="2:11" hidden="1" x14ac:dyDescent="0.2">
      <c r="B5330" s="88"/>
      <c r="C5330" s="88"/>
      <c r="D5330" s="88"/>
      <c r="E5330" s="88"/>
      <c r="F5330" s="88"/>
      <c r="G5330" s="88"/>
      <c r="H5330" s="88"/>
      <c r="I5330" s="88"/>
      <c r="J5330" s="88"/>
      <c r="K5330" s="88"/>
    </row>
    <row r="5331" spans="2:11" hidden="1" x14ac:dyDescent="0.2">
      <c r="B5331" s="88"/>
      <c r="C5331" s="88"/>
      <c r="D5331" s="88"/>
      <c r="E5331" s="88"/>
      <c r="F5331" s="88"/>
      <c r="G5331" s="88"/>
      <c r="H5331" s="88"/>
      <c r="I5331" s="88"/>
      <c r="J5331" s="88"/>
      <c r="K5331" s="88"/>
    </row>
    <row r="5332" spans="2:11" hidden="1" x14ac:dyDescent="0.2">
      <c r="B5332" s="88"/>
      <c r="C5332" s="88"/>
      <c r="D5332" s="88"/>
      <c r="E5332" s="88"/>
      <c r="F5332" s="88"/>
      <c r="G5332" s="88"/>
      <c r="H5332" s="88"/>
      <c r="I5332" s="88"/>
      <c r="J5332" s="88"/>
      <c r="K5332" s="88"/>
    </row>
    <row r="5333" spans="2:11" hidden="1" x14ac:dyDescent="0.2">
      <c r="B5333" s="88"/>
      <c r="C5333" s="88"/>
      <c r="D5333" s="88"/>
      <c r="E5333" s="88"/>
      <c r="F5333" s="88"/>
      <c r="G5333" s="88"/>
      <c r="H5333" s="88"/>
      <c r="I5333" s="88"/>
      <c r="J5333" s="88"/>
      <c r="K5333" s="88"/>
    </row>
    <row r="5334" spans="2:11" hidden="1" x14ac:dyDescent="0.2">
      <c r="B5334" s="88"/>
      <c r="C5334" s="88"/>
      <c r="D5334" s="88"/>
      <c r="E5334" s="88"/>
      <c r="F5334" s="88"/>
      <c r="G5334" s="88"/>
      <c r="H5334" s="88"/>
      <c r="I5334" s="88"/>
      <c r="J5334" s="88"/>
      <c r="K5334" s="88"/>
    </row>
    <row r="5335" spans="2:11" hidden="1" x14ac:dyDescent="0.2">
      <c r="B5335" s="88"/>
      <c r="C5335" s="88"/>
      <c r="D5335" s="88"/>
      <c r="E5335" s="88"/>
      <c r="F5335" s="88"/>
      <c r="G5335" s="88"/>
      <c r="H5335" s="88"/>
      <c r="I5335" s="88"/>
      <c r="J5335" s="88"/>
      <c r="K5335" s="88"/>
    </row>
    <row r="5336" spans="2:11" hidden="1" x14ac:dyDescent="0.2">
      <c r="B5336" s="88"/>
      <c r="C5336" s="88"/>
      <c r="D5336" s="88"/>
      <c r="E5336" s="88"/>
      <c r="F5336" s="88"/>
      <c r="G5336" s="88"/>
      <c r="H5336" s="88"/>
      <c r="I5336" s="88"/>
      <c r="J5336" s="88"/>
      <c r="K5336" s="88"/>
    </row>
    <row r="5337" spans="2:11" hidden="1" x14ac:dyDescent="0.2">
      <c r="B5337" s="88"/>
      <c r="C5337" s="88"/>
      <c r="D5337" s="88"/>
      <c r="E5337" s="88"/>
      <c r="F5337" s="88"/>
      <c r="G5337" s="88"/>
      <c r="H5337" s="88"/>
      <c r="I5337" s="88"/>
      <c r="J5337" s="88"/>
      <c r="K5337" s="88"/>
    </row>
    <row r="5338" spans="2:11" hidden="1" x14ac:dyDescent="0.2">
      <c r="B5338" s="88"/>
      <c r="C5338" s="88"/>
      <c r="D5338" s="88"/>
      <c r="E5338" s="88"/>
      <c r="F5338" s="88"/>
      <c r="G5338" s="88"/>
      <c r="H5338" s="88"/>
      <c r="I5338" s="88"/>
      <c r="J5338" s="88"/>
      <c r="K5338" s="88"/>
    </row>
    <row r="5339" spans="2:11" hidden="1" x14ac:dyDescent="0.2">
      <c r="B5339" s="88"/>
      <c r="C5339" s="88"/>
      <c r="D5339" s="88"/>
      <c r="E5339" s="88"/>
      <c r="F5339" s="88"/>
      <c r="G5339" s="88"/>
      <c r="H5339" s="88"/>
      <c r="I5339" s="88"/>
      <c r="J5339" s="88"/>
      <c r="K5339" s="88"/>
    </row>
    <row r="5340" spans="2:11" hidden="1" x14ac:dyDescent="0.2">
      <c r="B5340" s="88"/>
      <c r="C5340" s="88"/>
      <c r="D5340" s="88"/>
      <c r="E5340" s="88"/>
      <c r="F5340" s="88"/>
      <c r="G5340" s="88"/>
      <c r="H5340" s="88"/>
      <c r="I5340" s="88"/>
      <c r="J5340" s="88"/>
      <c r="K5340" s="88"/>
    </row>
    <row r="5341" spans="2:11" hidden="1" x14ac:dyDescent="0.2">
      <c r="B5341" s="88"/>
      <c r="C5341" s="88"/>
      <c r="D5341" s="88"/>
      <c r="E5341" s="88"/>
      <c r="F5341" s="88"/>
      <c r="G5341" s="88"/>
      <c r="H5341" s="88"/>
      <c r="I5341" s="88"/>
      <c r="J5341" s="88"/>
      <c r="K5341" s="88"/>
    </row>
    <row r="5342" spans="2:11" hidden="1" x14ac:dyDescent="0.2">
      <c r="B5342" s="88"/>
      <c r="C5342" s="88"/>
      <c r="D5342" s="88"/>
      <c r="E5342" s="88"/>
      <c r="F5342" s="88"/>
      <c r="G5342" s="88"/>
      <c r="H5342" s="88"/>
      <c r="I5342" s="88"/>
      <c r="J5342" s="88"/>
      <c r="K5342" s="88"/>
    </row>
    <row r="5343" spans="2:11" hidden="1" x14ac:dyDescent="0.2">
      <c r="B5343" s="88"/>
      <c r="C5343" s="88"/>
      <c r="D5343" s="88"/>
      <c r="E5343" s="88"/>
      <c r="F5343" s="88"/>
      <c r="G5343" s="88"/>
      <c r="H5343" s="88"/>
      <c r="I5343" s="88"/>
      <c r="J5343" s="88"/>
      <c r="K5343" s="88"/>
    </row>
    <row r="5344" spans="2:11" hidden="1" x14ac:dyDescent="0.2">
      <c r="B5344" s="88"/>
      <c r="C5344" s="88"/>
      <c r="D5344" s="88"/>
      <c r="E5344" s="88"/>
      <c r="F5344" s="88"/>
      <c r="G5344" s="88"/>
      <c r="H5344" s="88"/>
      <c r="I5344" s="88"/>
      <c r="J5344" s="88"/>
      <c r="K5344" s="88"/>
    </row>
    <row r="5345" spans="2:11" hidden="1" x14ac:dyDescent="0.2">
      <c r="B5345" s="88"/>
      <c r="C5345" s="88"/>
      <c r="D5345" s="88"/>
      <c r="E5345" s="88"/>
      <c r="F5345" s="88"/>
      <c r="G5345" s="88"/>
      <c r="H5345" s="88"/>
      <c r="I5345" s="88"/>
      <c r="J5345" s="88"/>
      <c r="K5345" s="88"/>
    </row>
    <row r="5346" spans="2:11" hidden="1" x14ac:dyDescent="0.2">
      <c r="B5346" s="88"/>
      <c r="C5346" s="88"/>
      <c r="D5346" s="88"/>
      <c r="E5346" s="88"/>
      <c r="F5346" s="88"/>
      <c r="G5346" s="88"/>
      <c r="H5346" s="88"/>
      <c r="I5346" s="88"/>
      <c r="J5346" s="88"/>
      <c r="K5346" s="88"/>
    </row>
    <row r="5347" spans="2:11" hidden="1" x14ac:dyDescent="0.2">
      <c r="B5347" s="88"/>
      <c r="C5347" s="88"/>
      <c r="D5347" s="88"/>
      <c r="E5347" s="88"/>
      <c r="F5347" s="88"/>
      <c r="G5347" s="88"/>
      <c r="H5347" s="88"/>
      <c r="I5347" s="88"/>
      <c r="J5347" s="88"/>
      <c r="K5347" s="88"/>
    </row>
    <row r="5348" spans="2:11" hidden="1" x14ac:dyDescent="0.2">
      <c r="B5348" s="88"/>
      <c r="C5348" s="88"/>
      <c r="D5348" s="88"/>
      <c r="E5348" s="88"/>
      <c r="F5348" s="88"/>
      <c r="G5348" s="88"/>
      <c r="H5348" s="88"/>
      <c r="I5348" s="88"/>
      <c r="J5348" s="88"/>
      <c r="K5348" s="88"/>
    </row>
    <row r="5349" spans="2:11" hidden="1" x14ac:dyDescent="0.2">
      <c r="B5349" s="88"/>
      <c r="C5349" s="88"/>
      <c r="D5349" s="88"/>
      <c r="E5349" s="88"/>
      <c r="F5349" s="88"/>
      <c r="G5349" s="88"/>
      <c r="H5349" s="88"/>
      <c r="I5349" s="88"/>
      <c r="J5349" s="88"/>
      <c r="K5349" s="88"/>
    </row>
    <row r="5350" spans="2:11" hidden="1" x14ac:dyDescent="0.2">
      <c r="B5350" s="88"/>
      <c r="C5350" s="88"/>
      <c r="D5350" s="88"/>
      <c r="E5350" s="88"/>
      <c r="F5350" s="88"/>
      <c r="G5350" s="88"/>
      <c r="H5350" s="88"/>
      <c r="I5350" s="88"/>
      <c r="J5350" s="88"/>
      <c r="K5350" s="88"/>
    </row>
    <row r="5351" spans="2:11" hidden="1" x14ac:dyDescent="0.2">
      <c r="B5351" s="88"/>
      <c r="C5351" s="88"/>
      <c r="D5351" s="88"/>
      <c r="E5351" s="88"/>
      <c r="F5351" s="88"/>
      <c r="G5351" s="88"/>
      <c r="H5351" s="88"/>
      <c r="I5351" s="88"/>
      <c r="J5351" s="88"/>
      <c r="K5351" s="88"/>
    </row>
    <row r="5352" spans="2:11" hidden="1" x14ac:dyDescent="0.2">
      <c r="B5352" s="88"/>
      <c r="C5352" s="88"/>
      <c r="D5352" s="88"/>
      <c r="E5352" s="88"/>
      <c r="F5352" s="88"/>
      <c r="G5352" s="88"/>
      <c r="H5352" s="88"/>
      <c r="I5352" s="88"/>
      <c r="J5352" s="88"/>
      <c r="K5352" s="88"/>
    </row>
    <row r="5353" spans="2:11" hidden="1" x14ac:dyDescent="0.2">
      <c r="B5353" s="88"/>
      <c r="C5353" s="88"/>
      <c r="D5353" s="88"/>
      <c r="E5353" s="88"/>
      <c r="F5353" s="88"/>
      <c r="G5353" s="88"/>
      <c r="H5353" s="88"/>
      <c r="I5353" s="88"/>
      <c r="J5353" s="88"/>
      <c r="K5353" s="88"/>
    </row>
    <row r="5354" spans="2:11" hidden="1" x14ac:dyDescent="0.2">
      <c r="B5354" s="88"/>
      <c r="C5354" s="88"/>
      <c r="D5354" s="88"/>
      <c r="E5354" s="88"/>
      <c r="F5354" s="88"/>
      <c r="G5354" s="88"/>
      <c r="H5354" s="88"/>
      <c r="I5354" s="88"/>
      <c r="J5354" s="88"/>
      <c r="K5354" s="88"/>
    </row>
    <row r="5355" spans="2:11" hidden="1" x14ac:dyDescent="0.2">
      <c r="B5355" s="88"/>
      <c r="C5355" s="88"/>
      <c r="D5355" s="88"/>
      <c r="E5355" s="88"/>
      <c r="F5355" s="88"/>
      <c r="G5355" s="88"/>
      <c r="H5355" s="88"/>
      <c r="I5355" s="88"/>
      <c r="J5355" s="88"/>
      <c r="K5355" s="88"/>
    </row>
    <row r="5356" spans="2:11" hidden="1" x14ac:dyDescent="0.2">
      <c r="B5356" s="88"/>
      <c r="C5356" s="88"/>
      <c r="D5356" s="88"/>
      <c r="E5356" s="88"/>
      <c r="F5356" s="88"/>
      <c r="G5356" s="88"/>
      <c r="H5356" s="88"/>
      <c r="I5356" s="88"/>
      <c r="J5356" s="88"/>
      <c r="K5356" s="88"/>
    </row>
    <row r="5357" spans="2:11" hidden="1" x14ac:dyDescent="0.2">
      <c r="B5357" s="88"/>
      <c r="C5357" s="88"/>
      <c r="D5357" s="88"/>
      <c r="E5357" s="88"/>
      <c r="F5357" s="88"/>
      <c r="G5357" s="88"/>
      <c r="H5357" s="88"/>
      <c r="I5357" s="88"/>
      <c r="J5357" s="88"/>
      <c r="K5357" s="88"/>
    </row>
    <row r="5358" spans="2:11" hidden="1" x14ac:dyDescent="0.2">
      <c r="B5358" s="88"/>
      <c r="C5358" s="88"/>
      <c r="D5358" s="88"/>
      <c r="E5358" s="88"/>
      <c r="F5358" s="88"/>
      <c r="G5358" s="88"/>
      <c r="H5358" s="88"/>
      <c r="I5358" s="88"/>
      <c r="J5358" s="88"/>
      <c r="K5358" s="88"/>
    </row>
    <row r="5359" spans="2:11" hidden="1" x14ac:dyDescent="0.2">
      <c r="B5359" s="88"/>
      <c r="C5359" s="88"/>
      <c r="D5359" s="88"/>
      <c r="E5359" s="88"/>
      <c r="F5359" s="88"/>
      <c r="G5359" s="88"/>
      <c r="H5359" s="88"/>
      <c r="I5359" s="88"/>
      <c r="J5359" s="88"/>
      <c r="K5359" s="88"/>
    </row>
    <row r="5360" spans="2:11" hidden="1" x14ac:dyDescent="0.2">
      <c r="B5360" s="88"/>
      <c r="C5360" s="88"/>
      <c r="D5360" s="88"/>
      <c r="E5360" s="88"/>
      <c r="F5360" s="88"/>
      <c r="G5360" s="88"/>
      <c r="H5360" s="88"/>
      <c r="I5360" s="88"/>
      <c r="J5360" s="88"/>
      <c r="K5360" s="88"/>
    </row>
    <row r="5361" spans="2:11" hidden="1" x14ac:dyDescent="0.2">
      <c r="B5361" s="88"/>
      <c r="C5361" s="88"/>
      <c r="D5361" s="88"/>
      <c r="E5361" s="88"/>
      <c r="F5361" s="88"/>
      <c r="G5361" s="88"/>
      <c r="H5361" s="88"/>
      <c r="I5361" s="88"/>
      <c r="J5361" s="88"/>
      <c r="K5361" s="88"/>
    </row>
    <row r="5362" spans="2:11" hidden="1" x14ac:dyDescent="0.2">
      <c r="B5362" s="88"/>
      <c r="C5362" s="88"/>
      <c r="D5362" s="88"/>
      <c r="E5362" s="88"/>
      <c r="F5362" s="88"/>
      <c r="G5362" s="88"/>
      <c r="H5362" s="88"/>
      <c r="I5362" s="88"/>
      <c r="J5362" s="88"/>
      <c r="K5362" s="88"/>
    </row>
    <row r="5363" spans="2:11" hidden="1" x14ac:dyDescent="0.2">
      <c r="B5363" s="88"/>
      <c r="C5363" s="88"/>
      <c r="D5363" s="88"/>
      <c r="E5363" s="88"/>
      <c r="F5363" s="88"/>
      <c r="G5363" s="88"/>
      <c r="H5363" s="88"/>
      <c r="I5363" s="88"/>
      <c r="J5363" s="88"/>
      <c r="K5363" s="88"/>
    </row>
    <row r="5364" spans="2:11" hidden="1" x14ac:dyDescent="0.2">
      <c r="B5364" s="88"/>
      <c r="C5364" s="88"/>
      <c r="D5364" s="88"/>
      <c r="E5364" s="88"/>
      <c r="F5364" s="88"/>
      <c r="G5364" s="88"/>
      <c r="H5364" s="88"/>
      <c r="I5364" s="88"/>
      <c r="J5364" s="88"/>
      <c r="K5364" s="88"/>
    </row>
    <row r="5365" spans="2:11" hidden="1" x14ac:dyDescent="0.2">
      <c r="B5365" s="88"/>
      <c r="C5365" s="88"/>
      <c r="D5365" s="88"/>
      <c r="E5365" s="88"/>
      <c r="F5365" s="88"/>
      <c r="G5365" s="88"/>
      <c r="H5365" s="88"/>
      <c r="I5365" s="88"/>
      <c r="J5365" s="88"/>
      <c r="K5365" s="88"/>
    </row>
    <row r="5366" spans="2:11" hidden="1" x14ac:dyDescent="0.2">
      <c r="B5366" s="88"/>
      <c r="C5366" s="88"/>
      <c r="D5366" s="88"/>
      <c r="E5366" s="88"/>
      <c r="F5366" s="88"/>
      <c r="G5366" s="88"/>
      <c r="H5366" s="88"/>
      <c r="I5366" s="88"/>
      <c r="J5366" s="88"/>
      <c r="K5366" s="88"/>
    </row>
    <row r="5367" spans="2:11" hidden="1" x14ac:dyDescent="0.2">
      <c r="B5367" s="88"/>
      <c r="C5367" s="88"/>
      <c r="D5367" s="88"/>
      <c r="E5367" s="88"/>
      <c r="F5367" s="88"/>
      <c r="G5367" s="88"/>
      <c r="H5367" s="88"/>
      <c r="I5367" s="88"/>
      <c r="J5367" s="88"/>
      <c r="K5367" s="88"/>
    </row>
    <row r="5368" spans="2:11" hidden="1" x14ac:dyDescent="0.2">
      <c r="B5368" s="88"/>
      <c r="C5368" s="88"/>
      <c r="D5368" s="88"/>
      <c r="E5368" s="88"/>
      <c r="F5368" s="88"/>
      <c r="G5368" s="88"/>
      <c r="H5368" s="88"/>
      <c r="I5368" s="88"/>
      <c r="J5368" s="88"/>
      <c r="K5368" s="88"/>
    </row>
    <row r="5369" spans="2:11" hidden="1" x14ac:dyDescent="0.2">
      <c r="B5369" s="88"/>
      <c r="C5369" s="88"/>
      <c r="D5369" s="88"/>
      <c r="E5369" s="88"/>
      <c r="F5369" s="88"/>
      <c r="G5369" s="88"/>
      <c r="H5369" s="88"/>
      <c r="I5369" s="88"/>
      <c r="J5369" s="88"/>
      <c r="K5369" s="88"/>
    </row>
    <row r="5370" spans="2:11" hidden="1" x14ac:dyDescent="0.2">
      <c r="B5370" s="88"/>
      <c r="C5370" s="88"/>
      <c r="D5370" s="88"/>
      <c r="E5370" s="88"/>
      <c r="F5370" s="88"/>
      <c r="G5370" s="88"/>
      <c r="H5370" s="88"/>
      <c r="I5370" s="88"/>
      <c r="J5370" s="88"/>
      <c r="K5370" s="88"/>
    </row>
    <row r="5371" spans="2:11" hidden="1" x14ac:dyDescent="0.2">
      <c r="B5371" s="88"/>
      <c r="C5371" s="88"/>
      <c r="D5371" s="88"/>
      <c r="E5371" s="88"/>
      <c r="F5371" s="88"/>
      <c r="G5371" s="88"/>
      <c r="H5371" s="88"/>
      <c r="I5371" s="88"/>
      <c r="J5371" s="88"/>
      <c r="K5371" s="88"/>
    </row>
    <row r="5372" spans="2:11" hidden="1" x14ac:dyDescent="0.2">
      <c r="B5372" s="88"/>
      <c r="C5372" s="88"/>
      <c r="D5372" s="88"/>
      <c r="E5372" s="88"/>
      <c r="F5372" s="88"/>
      <c r="G5372" s="88"/>
      <c r="H5372" s="88"/>
      <c r="I5372" s="88"/>
      <c r="J5372" s="88"/>
      <c r="K5372" s="88"/>
    </row>
    <row r="5373" spans="2:11" hidden="1" x14ac:dyDescent="0.2">
      <c r="B5373" s="88"/>
      <c r="C5373" s="88"/>
      <c r="D5373" s="88"/>
      <c r="E5373" s="88"/>
      <c r="F5373" s="88"/>
      <c r="G5373" s="88"/>
      <c r="H5373" s="88"/>
      <c r="I5373" s="88"/>
      <c r="J5373" s="88"/>
      <c r="K5373" s="88"/>
    </row>
    <row r="5374" spans="2:11" hidden="1" x14ac:dyDescent="0.2">
      <c r="B5374" s="88"/>
      <c r="C5374" s="88"/>
      <c r="D5374" s="88"/>
      <c r="E5374" s="88"/>
      <c r="F5374" s="88"/>
      <c r="G5374" s="88"/>
      <c r="H5374" s="88"/>
      <c r="I5374" s="88"/>
      <c r="J5374" s="88"/>
      <c r="K5374" s="88"/>
    </row>
    <row r="5375" spans="2:11" hidden="1" x14ac:dyDescent="0.2">
      <c r="B5375" s="88"/>
      <c r="C5375" s="88"/>
      <c r="D5375" s="88"/>
      <c r="E5375" s="88"/>
      <c r="F5375" s="88"/>
      <c r="G5375" s="88"/>
      <c r="H5375" s="88"/>
      <c r="I5375" s="88"/>
      <c r="J5375" s="88"/>
      <c r="K5375" s="88"/>
    </row>
    <row r="5376" spans="2:11" hidden="1" x14ac:dyDescent="0.2">
      <c r="B5376" s="88"/>
      <c r="C5376" s="88"/>
      <c r="D5376" s="88"/>
      <c r="E5376" s="88"/>
      <c r="F5376" s="88"/>
      <c r="G5376" s="88"/>
      <c r="H5376" s="88"/>
      <c r="I5376" s="88"/>
      <c r="J5376" s="88"/>
      <c r="K5376" s="88"/>
    </row>
    <row r="5377" spans="2:11" hidden="1" x14ac:dyDescent="0.2">
      <c r="B5377" s="88"/>
      <c r="C5377" s="88"/>
      <c r="D5377" s="88"/>
      <c r="E5377" s="88"/>
      <c r="F5377" s="88"/>
      <c r="G5377" s="88"/>
      <c r="H5377" s="88"/>
      <c r="I5377" s="88"/>
      <c r="J5377" s="88"/>
      <c r="K5377" s="88"/>
    </row>
    <row r="5378" spans="2:11" hidden="1" x14ac:dyDescent="0.2">
      <c r="B5378" s="88"/>
      <c r="C5378" s="88"/>
      <c r="D5378" s="88"/>
      <c r="E5378" s="88"/>
      <c r="F5378" s="88"/>
      <c r="G5378" s="88"/>
      <c r="H5378" s="88"/>
      <c r="I5378" s="88"/>
      <c r="J5378" s="88"/>
      <c r="K5378" s="88"/>
    </row>
    <row r="5379" spans="2:11" hidden="1" x14ac:dyDescent="0.2">
      <c r="B5379" s="88"/>
      <c r="C5379" s="88"/>
      <c r="D5379" s="88"/>
      <c r="E5379" s="88"/>
      <c r="F5379" s="88"/>
      <c r="G5379" s="88"/>
      <c r="H5379" s="88"/>
      <c r="I5379" s="88"/>
      <c r="J5379" s="88"/>
      <c r="K5379" s="88"/>
    </row>
    <row r="5380" spans="2:11" hidden="1" x14ac:dyDescent="0.2">
      <c r="B5380" s="88"/>
      <c r="C5380" s="88"/>
      <c r="D5380" s="88"/>
      <c r="E5380" s="88"/>
      <c r="F5380" s="88"/>
      <c r="G5380" s="88"/>
      <c r="H5380" s="88"/>
      <c r="I5380" s="88"/>
      <c r="J5380" s="88"/>
      <c r="K5380" s="88"/>
    </row>
    <row r="5381" spans="2:11" hidden="1" x14ac:dyDescent="0.2">
      <c r="B5381" s="88"/>
      <c r="C5381" s="88"/>
      <c r="D5381" s="88"/>
      <c r="E5381" s="88"/>
      <c r="F5381" s="88"/>
      <c r="G5381" s="88"/>
      <c r="H5381" s="88"/>
      <c r="I5381" s="88"/>
      <c r="J5381" s="88"/>
      <c r="K5381" s="88"/>
    </row>
    <row r="5382" spans="2:11" hidden="1" x14ac:dyDescent="0.2">
      <c r="B5382" s="88"/>
      <c r="C5382" s="88"/>
      <c r="D5382" s="88"/>
      <c r="E5382" s="88"/>
      <c r="F5382" s="88"/>
      <c r="G5382" s="88"/>
      <c r="H5382" s="88"/>
      <c r="I5382" s="88"/>
      <c r="J5382" s="88"/>
      <c r="K5382" s="88"/>
    </row>
    <row r="5383" spans="2:11" hidden="1" x14ac:dyDescent="0.2">
      <c r="B5383" s="88"/>
      <c r="C5383" s="88"/>
      <c r="D5383" s="88"/>
      <c r="E5383" s="88"/>
      <c r="F5383" s="88"/>
      <c r="G5383" s="88"/>
      <c r="H5383" s="88"/>
      <c r="I5383" s="88"/>
      <c r="J5383" s="88"/>
      <c r="K5383" s="88"/>
    </row>
    <row r="5384" spans="2:11" hidden="1" x14ac:dyDescent="0.2">
      <c r="B5384" s="88"/>
      <c r="C5384" s="88"/>
      <c r="D5384" s="88"/>
      <c r="E5384" s="88"/>
      <c r="F5384" s="88"/>
      <c r="G5384" s="88"/>
      <c r="H5384" s="88"/>
      <c r="I5384" s="88"/>
      <c r="J5384" s="88"/>
      <c r="K5384" s="88"/>
    </row>
    <row r="5385" spans="2:11" hidden="1" x14ac:dyDescent="0.2">
      <c r="B5385" s="88"/>
      <c r="C5385" s="88"/>
      <c r="D5385" s="88"/>
      <c r="E5385" s="88"/>
      <c r="F5385" s="88"/>
      <c r="G5385" s="88"/>
      <c r="H5385" s="88"/>
      <c r="I5385" s="88"/>
      <c r="J5385" s="88"/>
      <c r="K5385" s="88"/>
    </row>
    <row r="5386" spans="2:11" hidden="1" x14ac:dyDescent="0.2">
      <c r="B5386" s="88"/>
      <c r="C5386" s="88"/>
      <c r="D5386" s="88"/>
      <c r="E5386" s="88"/>
      <c r="F5386" s="88"/>
      <c r="G5386" s="88"/>
      <c r="H5386" s="88"/>
      <c r="I5386" s="88"/>
      <c r="J5386" s="88"/>
      <c r="K5386" s="88"/>
    </row>
    <row r="5387" spans="2:11" hidden="1" x14ac:dyDescent="0.2">
      <c r="B5387" s="88"/>
      <c r="C5387" s="88"/>
      <c r="D5387" s="88"/>
      <c r="E5387" s="88"/>
      <c r="F5387" s="88"/>
      <c r="G5387" s="88"/>
      <c r="H5387" s="88"/>
      <c r="I5387" s="88"/>
      <c r="J5387" s="88"/>
      <c r="K5387" s="88"/>
    </row>
    <row r="5388" spans="2:11" hidden="1" x14ac:dyDescent="0.2">
      <c r="B5388" s="88"/>
      <c r="C5388" s="88"/>
      <c r="D5388" s="88"/>
      <c r="E5388" s="88"/>
      <c r="F5388" s="88"/>
      <c r="G5388" s="88"/>
      <c r="H5388" s="88"/>
      <c r="I5388" s="88"/>
      <c r="J5388" s="88"/>
      <c r="K5388" s="88"/>
    </row>
    <row r="5389" spans="2:11" hidden="1" x14ac:dyDescent="0.2">
      <c r="B5389" s="88"/>
      <c r="C5389" s="88"/>
      <c r="D5389" s="88"/>
      <c r="E5389" s="88"/>
      <c r="F5389" s="88"/>
      <c r="G5389" s="88"/>
      <c r="H5389" s="88"/>
      <c r="I5389" s="88"/>
      <c r="J5389" s="88"/>
      <c r="K5389" s="88"/>
    </row>
    <row r="5390" spans="2:11" hidden="1" x14ac:dyDescent="0.2">
      <c r="B5390" s="88"/>
      <c r="C5390" s="88"/>
      <c r="D5390" s="88"/>
      <c r="E5390" s="88"/>
      <c r="F5390" s="88"/>
      <c r="G5390" s="88"/>
      <c r="H5390" s="88"/>
      <c r="I5390" s="88"/>
      <c r="J5390" s="88"/>
      <c r="K5390" s="88"/>
    </row>
    <row r="5391" spans="2:11" hidden="1" x14ac:dyDescent="0.2">
      <c r="B5391" s="88"/>
      <c r="C5391" s="88"/>
      <c r="D5391" s="88"/>
      <c r="E5391" s="88"/>
      <c r="F5391" s="88"/>
      <c r="G5391" s="88"/>
      <c r="H5391" s="88"/>
      <c r="I5391" s="88"/>
      <c r="J5391" s="88"/>
      <c r="K5391" s="88"/>
    </row>
    <row r="5392" spans="2:11" hidden="1" x14ac:dyDescent="0.2">
      <c r="B5392" s="88"/>
      <c r="C5392" s="88"/>
      <c r="D5392" s="88"/>
      <c r="E5392" s="88"/>
      <c r="F5392" s="88"/>
      <c r="G5392" s="88"/>
      <c r="H5392" s="88"/>
      <c r="I5392" s="88"/>
      <c r="J5392" s="88"/>
      <c r="K5392" s="88"/>
    </row>
    <row r="5393" spans="2:11" hidden="1" x14ac:dyDescent="0.2">
      <c r="B5393" s="88"/>
      <c r="C5393" s="88"/>
      <c r="D5393" s="88"/>
      <c r="E5393" s="88"/>
      <c r="F5393" s="88"/>
      <c r="G5393" s="88"/>
      <c r="H5393" s="88"/>
      <c r="I5393" s="88"/>
      <c r="J5393" s="88"/>
      <c r="K5393" s="88"/>
    </row>
    <row r="5394" spans="2:11" hidden="1" x14ac:dyDescent="0.2">
      <c r="B5394" s="88"/>
      <c r="C5394" s="88"/>
      <c r="D5394" s="88"/>
      <c r="E5394" s="88"/>
      <c r="F5394" s="88"/>
      <c r="G5394" s="88"/>
      <c r="H5394" s="88"/>
      <c r="I5394" s="88"/>
      <c r="J5394" s="88"/>
      <c r="K5394" s="88"/>
    </row>
    <row r="5395" spans="2:11" hidden="1" x14ac:dyDescent="0.2">
      <c r="B5395" s="88"/>
      <c r="C5395" s="88"/>
      <c r="D5395" s="88"/>
      <c r="E5395" s="88"/>
      <c r="F5395" s="88"/>
      <c r="G5395" s="88"/>
      <c r="H5395" s="88"/>
      <c r="I5395" s="88"/>
      <c r="J5395" s="88"/>
      <c r="K5395" s="88"/>
    </row>
    <row r="5396" spans="2:11" hidden="1" x14ac:dyDescent="0.2">
      <c r="B5396" s="88"/>
      <c r="C5396" s="88"/>
      <c r="D5396" s="88"/>
      <c r="E5396" s="88"/>
      <c r="F5396" s="88"/>
      <c r="G5396" s="88"/>
      <c r="H5396" s="88"/>
      <c r="I5396" s="88"/>
      <c r="J5396" s="88"/>
      <c r="K5396" s="88"/>
    </row>
    <row r="5397" spans="2:11" hidden="1" x14ac:dyDescent="0.2">
      <c r="B5397" s="88"/>
      <c r="C5397" s="88"/>
      <c r="D5397" s="88"/>
      <c r="E5397" s="88"/>
      <c r="F5397" s="88"/>
      <c r="G5397" s="88"/>
      <c r="H5397" s="88"/>
      <c r="I5397" s="88"/>
      <c r="J5397" s="88"/>
      <c r="K5397" s="88"/>
    </row>
    <row r="5398" spans="2:11" hidden="1" x14ac:dyDescent="0.2">
      <c r="B5398" s="88"/>
      <c r="C5398" s="88"/>
      <c r="D5398" s="88"/>
      <c r="E5398" s="88"/>
      <c r="F5398" s="88"/>
      <c r="G5398" s="88"/>
      <c r="H5398" s="88"/>
      <c r="I5398" s="88"/>
      <c r="J5398" s="88"/>
      <c r="K5398" s="88"/>
    </row>
    <row r="5399" spans="2:11" hidden="1" x14ac:dyDescent="0.2">
      <c r="B5399" s="88"/>
      <c r="C5399" s="88"/>
      <c r="D5399" s="88"/>
      <c r="E5399" s="88"/>
      <c r="F5399" s="88"/>
      <c r="G5399" s="88"/>
      <c r="H5399" s="88"/>
      <c r="I5399" s="88"/>
      <c r="J5399" s="88"/>
      <c r="K5399" s="88"/>
    </row>
    <row r="5400" spans="2:11" hidden="1" x14ac:dyDescent="0.2">
      <c r="B5400" s="88"/>
      <c r="C5400" s="88"/>
      <c r="D5400" s="88"/>
      <c r="E5400" s="88"/>
      <c r="F5400" s="88"/>
      <c r="G5400" s="88"/>
      <c r="H5400" s="88"/>
      <c r="I5400" s="88"/>
      <c r="J5400" s="88"/>
      <c r="K5400" s="88"/>
    </row>
    <row r="5401" spans="2:11" hidden="1" x14ac:dyDescent="0.2">
      <c r="B5401" s="88"/>
      <c r="C5401" s="88"/>
      <c r="D5401" s="88"/>
      <c r="E5401" s="88"/>
      <c r="F5401" s="88"/>
      <c r="G5401" s="88"/>
      <c r="H5401" s="88"/>
      <c r="I5401" s="88"/>
      <c r="J5401" s="88"/>
      <c r="K5401" s="88"/>
    </row>
    <row r="5402" spans="2:11" hidden="1" x14ac:dyDescent="0.2">
      <c r="B5402" s="88"/>
      <c r="C5402" s="88"/>
      <c r="D5402" s="88"/>
      <c r="E5402" s="88"/>
      <c r="F5402" s="88"/>
      <c r="G5402" s="88"/>
      <c r="H5402" s="88"/>
      <c r="I5402" s="88"/>
      <c r="J5402" s="88"/>
      <c r="K5402" s="88"/>
    </row>
    <row r="5403" spans="2:11" hidden="1" x14ac:dyDescent="0.2">
      <c r="B5403" s="88"/>
      <c r="C5403" s="88"/>
      <c r="D5403" s="88"/>
      <c r="E5403" s="88"/>
      <c r="F5403" s="88"/>
      <c r="G5403" s="88"/>
      <c r="H5403" s="88"/>
      <c r="I5403" s="88"/>
      <c r="J5403" s="88"/>
      <c r="K5403" s="88"/>
    </row>
    <row r="5404" spans="2:11" hidden="1" x14ac:dyDescent="0.2">
      <c r="B5404" s="88"/>
      <c r="C5404" s="88"/>
      <c r="D5404" s="88"/>
      <c r="E5404" s="88"/>
      <c r="F5404" s="88"/>
      <c r="G5404" s="88"/>
      <c r="H5404" s="88"/>
      <c r="I5404" s="88"/>
      <c r="J5404" s="88"/>
      <c r="K5404" s="88"/>
    </row>
    <row r="5405" spans="2:11" hidden="1" x14ac:dyDescent="0.2">
      <c r="B5405" s="88"/>
      <c r="C5405" s="88"/>
      <c r="D5405" s="88"/>
      <c r="E5405" s="88"/>
      <c r="F5405" s="88"/>
      <c r="G5405" s="88"/>
      <c r="H5405" s="88"/>
      <c r="I5405" s="88"/>
      <c r="J5405" s="88"/>
      <c r="K5405" s="88"/>
    </row>
    <row r="5406" spans="2:11" hidden="1" x14ac:dyDescent="0.2">
      <c r="B5406" s="88"/>
      <c r="C5406" s="88"/>
      <c r="D5406" s="88"/>
      <c r="E5406" s="88"/>
      <c r="F5406" s="88"/>
      <c r="G5406" s="88"/>
      <c r="H5406" s="88"/>
      <c r="I5406" s="88"/>
      <c r="J5406" s="88"/>
      <c r="K5406" s="88"/>
    </row>
    <row r="5407" spans="2:11" hidden="1" x14ac:dyDescent="0.2">
      <c r="B5407" s="88"/>
      <c r="C5407" s="88"/>
      <c r="D5407" s="88"/>
      <c r="E5407" s="88"/>
      <c r="F5407" s="88"/>
      <c r="G5407" s="88"/>
      <c r="H5407" s="88"/>
      <c r="I5407" s="88"/>
      <c r="J5407" s="88"/>
      <c r="K5407" s="88"/>
    </row>
    <row r="5408" spans="2:11" hidden="1" x14ac:dyDescent="0.2">
      <c r="B5408" s="88"/>
      <c r="C5408" s="88"/>
      <c r="D5408" s="88"/>
      <c r="E5408" s="88"/>
      <c r="F5408" s="88"/>
      <c r="G5408" s="88"/>
      <c r="H5408" s="88"/>
      <c r="I5408" s="88"/>
      <c r="J5408" s="88"/>
      <c r="K5408" s="88"/>
    </row>
    <row r="5409" spans="2:11" hidden="1" x14ac:dyDescent="0.2">
      <c r="B5409" s="88"/>
      <c r="C5409" s="88"/>
      <c r="D5409" s="88"/>
      <c r="E5409" s="88"/>
      <c r="F5409" s="88"/>
      <c r="G5409" s="88"/>
      <c r="H5409" s="88"/>
      <c r="I5409" s="88"/>
      <c r="J5409" s="88"/>
      <c r="K5409" s="88"/>
    </row>
    <row r="5410" spans="2:11" hidden="1" x14ac:dyDescent="0.2">
      <c r="B5410" s="88"/>
      <c r="C5410" s="88"/>
      <c r="D5410" s="88"/>
      <c r="E5410" s="88"/>
      <c r="F5410" s="88"/>
      <c r="G5410" s="88"/>
      <c r="H5410" s="88"/>
      <c r="I5410" s="88"/>
      <c r="J5410" s="88"/>
      <c r="K5410" s="88"/>
    </row>
    <row r="5411" spans="2:11" hidden="1" x14ac:dyDescent="0.2">
      <c r="B5411" s="88"/>
      <c r="C5411" s="88"/>
      <c r="D5411" s="88"/>
      <c r="E5411" s="88"/>
      <c r="F5411" s="88"/>
      <c r="G5411" s="88"/>
      <c r="H5411" s="88"/>
      <c r="I5411" s="88"/>
      <c r="J5411" s="88"/>
      <c r="K5411" s="88"/>
    </row>
    <row r="5412" spans="2:11" hidden="1" x14ac:dyDescent="0.2">
      <c r="B5412" s="88"/>
      <c r="C5412" s="88"/>
      <c r="D5412" s="88"/>
      <c r="E5412" s="88"/>
      <c r="F5412" s="88"/>
      <c r="G5412" s="88"/>
      <c r="H5412" s="88"/>
      <c r="I5412" s="88"/>
      <c r="J5412" s="88"/>
      <c r="K5412" s="88"/>
    </row>
    <row r="5413" spans="2:11" hidden="1" x14ac:dyDescent="0.2">
      <c r="B5413" s="88"/>
      <c r="C5413" s="88"/>
      <c r="D5413" s="88"/>
      <c r="E5413" s="88"/>
      <c r="F5413" s="88"/>
      <c r="G5413" s="88"/>
      <c r="H5413" s="88"/>
      <c r="I5413" s="88"/>
      <c r="J5413" s="88"/>
      <c r="K5413" s="88"/>
    </row>
    <row r="5414" spans="2:11" hidden="1" x14ac:dyDescent="0.2">
      <c r="B5414" s="88"/>
      <c r="C5414" s="88"/>
      <c r="D5414" s="88"/>
      <c r="E5414" s="88"/>
      <c r="F5414" s="88"/>
      <c r="G5414" s="88"/>
      <c r="H5414" s="88"/>
      <c r="I5414" s="88"/>
      <c r="J5414" s="88"/>
      <c r="K5414" s="88"/>
    </row>
    <row r="5415" spans="2:11" hidden="1" x14ac:dyDescent="0.2">
      <c r="B5415" s="88"/>
      <c r="C5415" s="88"/>
      <c r="D5415" s="88"/>
      <c r="E5415" s="88"/>
      <c r="F5415" s="88"/>
      <c r="G5415" s="88"/>
      <c r="H5415" s="88"/>
      <c r="I5415" s="88"/>
      <c r="J5415" s="88"/>
      <c r="K5415" s="88"/>
    </row>
    <row r="5416" spans="2:11" hidden="1" x14ac:dyDescent="0.2">
      <c r="B5416" s="88"/>
      <c r="C5416" s="88"/>
      <c r="D5416" s="88"/>
      <c r="E5416" s="88"/>
      <c r="F5416" s="88"/>
      <c r="G5416" s="88"/>
      <c r="H5416" s="88"/>
      <c r="I5416" s="88"/>
      <c r="J5416" s="88"/>
      <c r="K5416" s="88"/>
    </row>
    <row r="5417" spans="2:11" hidden="1" x14ac:dyDescent="0.2">
      <c r="B5417" s="88"/>
      <c r="C5417" s="88"/>
      <c r="D5417" s="88"/>
      <c r="E5417" s="88"/>
      <c r="F5417" s="88"/>
      <c r="G5417" s="88"/>
      <c r="H5417" s="88"/>
      <c r="I5417" s="88"/>
      <c r="J5417" s="88"/>
      <c r="K5417" s="88"/>
    </row>
    <row r="5418" spans="2:11" hidden="1" x14ac:dyDescent="0.2">
      <c r="B5418" s="88"/>
      <c r="C5418" s="88"/>
      <c r="D5418" s="88"/>
      <c r="E5418" s="88"/>
      <c r="F5418" s="88"/>
      <c r="G5418" s="88"/>
      <c r="H5418" s="88"/>
      <c r="I5418" s="88"/>
      <c r="J5418" s="88"/>
      <c r="K5418" s="88"/>
    </row>
    <row r="5419" spans="2:11" hidden="1" x14ac:dyDescent="0.2">
      <c r="B5419" s="88"/>
      <c r="C5419" s="88"/>
      <c r="D5419" s="88"/>
      <c r="E5419" s="88"/>
      <c r="F5419" s="88"/>
      <c r="G5419" s="88"/>
      <c r="H5419" s="88"/>
      <c r="I5419" s="88"/>
      <c r="J5419" s="88"/>
      <c r="K5419" s="88"/>
    </row>
    <row r="5420" spans="2:11" hidden="1" x14ac:dyDescent="0.2">
      <c r="B5420" s="88"/>
      <c r="C5420" s="88"/>
      <c r="D5420" s="88"/>
      <c r="E5420" s="88"/>
      <c r="F5420" s="88"/>
      <c r="G5420" s="88"/>
      <c r="H5420" s="88"/>
      <c r="I5420" s="88"/>
      <c r="J5420" s="88"/>
      <c r="K5420" s="88"/>
    </row>
    <row r="5421" spans="2:11" hidden="1" x14ac:dyDescent="0.2">
      <c r="B5421" s="88"/>
      <c r="C5421" s="88"/>
      <c r="D5421" s="88"/>
      <c r="E5421" s="88"/>
      <c r="F5421" s="88"/>
      <c r="G5421" s="88"/>
      <c r="H5421" s="88"/>
      <c r="I5421" s="88"/>
      <c r="J5421" s="88"/>
      <c r="K5421" s="88"/>
    </row>
    <row r="5422" spans="2:11" hidden="1" x14ac:dyDescent="0.2">
      <c r="B5422" s="88"/>
      <c r="C5422" s="88"/>
      <c r="D5422" s="88"/>
      <c r="E5422" s="88"/>
      <c r="F5422" s="88"/>
      <c r="G5422" s="88"/>
      <c r="H5422" s="88"/>
      <c r="I5422" s="88"/>
      <c r="J5422" s="88"/>
      <c r="K5422" s="88"/>
    </row>
    <row r="5423" spans="2:11" hidden="1" x14ac:dyDescent="0.2">
      <c r="B5423" s="88"/>
      <c r="C5423" s="88"/>
      <c r="D5423" s="88"/>
      <c r="E5423" s="88"/>
      <c r="F5423" s="88"/>
      <c r="G5423" s="88"/>
      <c r="H5423" s="88"/>
      <c r="I5423" s="88"/>
      <c r="J5423" s="88"/>
      <c r="K5423" s="88"/>
    </row>
    <row r="5424" spans="2:11" hidden="1" x14ac:dyDescent="0.2">
      <c r="B5424" s="88"/>
      <c r="C5424" s="88"/>
      <c r="D5424" s="88"/>
      <c r="E5424" s="88"/>
      <c r="F5424" s="88"/>
      <c r="G5424" s="88"/>
      <c r="H5424" s="88"/>
      <c r="I5424" s="88"/>
      <c r="J5424" s="88"/>
      <c r="K5424" s="88"/>
    </row>
    <row r="5425" spans="2:11" hidden="1" x14ac:dyDescent="0.2">
      <c r="B5425" s="88"/>
      <c r="C5425" s="88"/>
      <c r="D5425" s="88"/>
      <c r="E5425" s="88"/>
      <c r="F5425" s="88"/>
      <c r="G5425" s="88"/>
      <c r="H5425" s="88"/>
      <c r="I5425" s="88"/>
      <c r="J5425" s="88"/>
      <c r="K5425" s="88"/>
    </row>
    <row r="5426" spans="2:11" hidden="1" x14ac:dyDescent="0.2">
      <c r="B5426" s="88"/>
      <c r="C5426" s="88"/>
      <c r="D5426" s="88"/>
      <c r="E5426" s="88"/>
      <c r="F5426" s="88"/>
      <c r="G5426" s="88"/>
      <c r="H5426" s="88"/>
      <c r="I5426" s="88"/>
      <c r="J5426" s="88"/>
      <c r="K5426" s="88"/>
    </row>
    <row r="5427" spans="2:11" hidden="1" x14ac:dyDescent="0.2">
      <c r="B5427" s="88"/>
      <c r="C5427" s="88"/>
      <c r="D5427" s="88"/>
      <c r="E5427" s="88"/>
      <c r="F5427" s="88"/>
      <c r="G5427" s="88"/>
      <c r="H5427" s="88"/>
      <c r="I5427" s="88"/>
      <c r="J5427" s="88"/>
      <c r="K5427" s="88"/>
    </row>
    <row r="5428" spans="2:11" hidden="1" x14ac:dyDescent="0.2">
      <c r="B5428" s="88"/>
      <c r="C5428" s="88"/>
      <c r="D5428" s="88"/>
      <c r="E5428" s="88"/>
      <c r="F5428" s="88"/>
      <c r="G5428" s="88"/>
      <c r="H5428" s="88"/>
      <c r="I5428" s="88"/>
      <c r="J5428" s="88"/>
      <c r="K5428" s="88"/>
    </row>
    <row r="5429" spans="2:11" hidden="1" x14ac:dyDescent="0.2">
      <c r="B5429" s="88"/>
      <c r="C5429" s="88"/>
      <c r="D5429" s="88"/>
      <c r="E5429" s="88"/>
      <c r="F5429" s="88"/>
      <c r="G5429" s="88"/>
      <c r="H5429" s="88"/>
      <c r="I5429" s="88"/>
      <c r="J5429" s="88"/>
      <c r="K5429" s="88"/>
    </row>
    <row r="5430" spans="2:11" hidden="1" x14ac:dyDescent="0.2">
      <c r="B5430" s="88"/>
      <c r="C5430" s="88"/>
      <c r="D5430" s="88"/>
      <c r="E5430" s="88"/>
      <c r="F5430" s="88"/>
      <c r="G5430" s="88"/>
      <c r="H5430" s="88"/>
      <c r="I5430" s="88"/>
      <c r="J5430" s="88"/>
      <c r="K5430" s="88"/>
    </row>
    <row r="5431" spans="2:11" hidden="1" x14ac:dyDescent="0.2">
      <c r="B5431" s="88"/>
      <c r="C5431" s="88"/>
      <c r="D5431" s="88"/>
      <c r="E5431" s="88"/>
      <c r="F5431" s="88"/>
      <c r="G5431" s="88"/>
      <c r="H5431" s="88"/>
      <c r="I5431" s="88"/>
      <c r="J5431" s="88"/>
      <c r="K5431" s="88"/>
    </row>
    <row r="5432" spans="2:11" hidden="1" x14ac:dyDescent="0.2">
      <c r="B5432" s="88"/>
      <c r="C5432" s="88"/>
      <c r="D5432" s="88"/>
      <c r="E5432" s="88"/>
      <c r="F5432" s="88"/>
      <c r="G5432" s="88"/>
      <c r="H5432" s="88"/>
      <c r="I5432" s="88"/>
      <c r="J5432" s="88"/>
      <c r="K5432" s="88"/>
    </row>
    <row r="5433" spans="2:11" hidden="1" x14ac:dyDescent="0.2">
      <c r="B5433" s="88"/>
      <c r="C5433" s="88"/>
      <c r="D5433" s="88"/>
      <c r="E5433" s="88"/>
      <c r="F5433" s="88"/>
      <c r="G5433" s="88"/>
      <c r="H5433" s="88"/>
      <c r="I5433" s="88"/>
      <c r="J5433" s="88"/>
      <c r="K5433" s="88"/>
    </row>
    <row r="5434" spans="2:11" hidden="1" x14ac:dyDescent="0.2">
      <c r="B5434" s="88"/>
      <c r="C5434" s="88"/>
      <c r="D5434" s="88"/>
      <c r="E5434" s="88"/>
      <c r="F5434" s="88"/>
      <c r="G5434" s="88"/>
      <c r="H5434" s="88"/>
      <c r="I5434" s="88"/>
      <c r="J5434" s="88"/>
      <c r="K5434" s="88"/>
    </row>
    <row r="5435" spans="2:11" hidden="1" x14ac:dyDescent="0.2">
      <c r="B5435" s="88"/>
      <c r="C5435" s="88"/>
      <c r="D5435" s="88"/>
      <c r="E5435" s="88"/>
      <c r="F5435" s="88"/>
      <c r="G5435" s="88"/>
      <c r="H5435" s="88"/>
      <c r="I5435" s="88"/>
      <c r="J5435" s="88"/>
      <c r="K5435" s="88"/>
    </row>
    <row r="5436" spans="2:11" hidden="1" x14ac:dyDescent="0.2">
      <c r="B5436" s="88"/>
      <c r="C5436" s="88"/>
      <c r="D5436" s="88"/>
      <c r="E5436" s="88"/>
      <c r="F5436" s="88"/>
      <c r="G5436" s="88"/>
      <c r="H5436" s="88"/>
      <c r="I5436" s="88"/>
      <c r="J5436" s="88"/>
      <c r="K5436" s="88"/>
    </row>
    <row r="5437" spans="2:11" hidden="1" x14ac:dyDescent="0.2">
      <c r="B5437" s="88"/>
      <c r="C5437" s="88"/>
      <c r="D5437" s="88"/>
      <c r="E5437" s="88"/>
      <c r="F5437" s="88"/>
      <c r="G5437" s="88"/>
      <c r="H5437" s="88"/>
      <c r="I5437" s="88"/>
      <c r="J5437" s="88"/>
      <c r="K5437" s="88"/>
    </row>
    <row r="5438" spans="2:11" hidden="1" x14ac:dyDescent="0.2">
      <c r="B5438" s="88"/>
      <c r="C5438" s="88"/>
      <c r="D5438" s="88"/>
      <c r="E5438" s="88"/>
      <c r="F5438" s="88"/>
      <c r="G5438" s="88"/>
      <c r="H5438" s="88"/>
      <c r="I5438" s="88"/>
      <c r="J5438" s="88"/>
      <c r="K5438" s="88"/>
    </row>
    <row r="5439" spans="2:11" hidden="1" x14ac:dyDescent="0.2">
      <c r="B5439" s="88"/>
      <c r="C5439" s="88"/>
      <c r="D5439" s="88"/>
      <c r="E5439" s="88"/>
      <c r="F5439" s="88"/>
      <c r="G5439" s="88"/>
      <c r="H5439" s="88"/>
      <c r="I5439" s="88"/>
      <c r="J5439" s="88"/>
      <c r="K5439" s="88"/>
    </row>
    <row r="5440" spans="2:11" hidden="1" x14ac:dyDescent="0.2">
      <c r="B5440" s="88"/>
      <c r="C5440" s="88"/>
      <c r="D5440" s="88"/>
      <c r="E5440" s="88"/>
      <c r="F5440" s="88"/>
      <c r="G5440" s="88"/>
      <c r="H5440" s="88"/>
      <c r="I5440" s="88"/>
      <c r="J5440" s="88"/>
      <c r="K5440" s="88"/>
    </row>
    <row r="5441" spans="2:11" hidden="1" x14ac:dyDescent="0.2">
      <c r="B5441" s="88"/>
      <c r="C5441" s="88"/>
      <c r="D5441" s="88"/>
      <c r="E5441" s="88"/>
      <c r="F5441" s="88"/>
      <c r="G5441" s="88"/>
      <c r="H5441" s="88"/>
      <c r="I5441" s="88"/>
      <c r="J5441" s="88"/>
      <c r="K5441" s="88"/>
    </row>
    <row r="5442" spans="2:11" hidden="1" x14ac:dyDescent="0.2">
      <c r="B5442" s="88"/>
      <c r="C5442" s="88"/>
      <c r="D5442" s="88"/>
      <c r="E5442" s="88"/>
      <c r="F5442" s="88"/>
      <c r="G5442" s="88"/>
      <c r="H5442" s="88"/>
      <c r="I5442" s="88"/>
      <c r="J5442" s="88"/>
      <c r="K5442" s="88"/>
    </row>
    <row r="5443" spans="2:11" hidden="1" x14ac:dyDescent="0.2">
      <c r="B5443" s="88"/>
      <c r="C5443" s="88"/>
      <c r="D5443" s="88"/>
      <c r="E5443" s="88"/>
      <c r="F5443" s="88"/>
      <c r="G5443" s="88"/>
      <c r="H5443" s="88"/>
      <c r="I5443" s="88"/>
      <c r="J5443" s="88"/>
      <c r="K5443" s="88"/>
    </row>
    <row r="5444" spans="2:11" hidden="1" x14ac:dyDescent="0.2">
      <c r="B5444" s="88"/>
      <c r="C5444" s="88"/>
      <c r="D5444" s="88"/>
      <c r="E5444" s="88"/>
      <c r="F5444" s="88"/>
      <c r="G5444" s="88"/>
      <c r="H5444" s="88"/>
      <c r="I5444" s="88"/>
      <c r="J5444" s="88"/>
      <c r="K5444" s="88"/>
    </row>
    <row r="5445" spans="2:11" hidden="1" x14ac:dyDescent="0.2">
      <c r="B5445" s="88"/>
      <c r="C5445" s="88"/>
      <c r="D5445" s="88"/>
      <c r="E5445" s="88"/>
      <c r="F5445" s="88"/>
      <c r="G5445" s="88"/>
      <c r="H5445" s="88"/>
      <c r="I5445" s="88"/>
      <c r="J5445" s="88"/>
      <c r="K5445" s="88"/>
    </row>
    <row r="5446" spans="2:11" hidden="1" x14ac:dyDescent="0.2">
      <c r="B5446" s="88"/>
      <c r="C5446" s="88"/>
      <c r="D5446" s="88"/>
      <c r="E5446" s="88"/>
      <c r="F5446" s="88"/>
      <c r="G5446" s="88"/>
      <c r="H5446" s="88"/>
      <c r="I5446" s="88"/>
      <c r="J5446" s="88"/>
      <c r="K5446" s="88"/>
    </row>
    <row r="5447" spans="2:11" hidden="1" x14ac:dyDescent="0.2">
      <c r="B5447" s="88"/>
      <c r="C5447" s="88"/>
      <c r="D5447" s="88"/>
      <c r="E5447" s="88"/>
      <c r="F5447" s="88"/>
      <c r="G5447" s="88"/>
      <c r="H5447" s="88"/>
      <c r="I5447" s="88"/>
      <c r="J5447" s="88"/>
      <c r="K5447" s="88"/>
    </row>
    <row r="5448" spans="2:11" hidden="1" x14ac:dyDescent="0.2">
      <c r="B5448" s="88"/>
      <c r="C5448" s="88"/>
      <c r="D5448" s="88"/>
      <c r="E5448" s="88"/>
      <c r="F5448" s="88"/>
      <c r="G5448" s="88"/>
      <c r="H5448" s="88"/>
      <c r="I5448" s="88"/>
      <c r="J5448" s="88"/>
      <c r="K5448" s="88"/>
    </row>
    <row r="5449" spans="2:11" hidden="1" x14ac:dyDescent="0.2">
      <c r="B5449" s="88"/>
      <c r="C5449" s="88"/>
      <c r="D5449" s="88"/>
      <c r="E5449" s="88"/>
      <c r="F5449" s="88"/>
      <c r="G5449" s="88"/>
      <c r="H5449" s="88"/>
      <c r="I5449" s="88"/>
      <c r="J5449" s="88"/>
      <c r="K5449" s="88"/>
    </row>
    <row r="5450" spans="2:11" hidden="1" x14ac:dyDescent="0.2">
      <c r="B5450" s="88"/>
      <c r="C5450" s="88"/>
      <c r="D5450" s="88"/>
      <c r="E5450" s="88"/>
      <c r="F5450" s="88"/>
      <c r="G5450" s="88"/>
      <c r="H5450" s="88"/>
      <c r="I5450" s="88"/>
      <c r="J5450" s="88"/>
      <c r="K5450" s="88"/>
    </row>
    <row r="5451" spans="2:11" hidden="1" x14ac:dyDescent="0.2">
      <c r="B5451" s="88"/>
      <c r="C5451" s="88"/>
      <c r="D5451" s="88"/>
      <c r="E5451" s="88"/>
      <c r="F5451" s="88"/>
      <c r="G5451" s="88"/>
      <c r="H5451" s="88"/>
      <c r="I5451" s="88"/>
      <c r="J5451" s="88"/>
      <c r="K5451" s="88"/>
    </row>
    <row r="5452" spans="2:11" hidden="1" x14ac:dyDescent="0.2">
      <c r="B5452" s="88"/>
      <c r="C5452" s="88"/>
      <c r="D5452" s="88"/>
      <c r="E5452" s="88"/>
      <c r="F5452" s="88"/>
      <c r="G5452" s="88"/>
      <c r="H5452" s="88"/>
      <c r="I5452" s="88"/>
      <c r="J5452" s="88"/>
      <c r="K5452" s="88"/>
    </row>
    <row r="5453" spans="2:11" hidden="1" x14ac:dyDescent="0.2">
      <c r="B5453" s="88"/>
      <c r="C5453" s="88"/>
      <c r="D5453" s="88"/>
      <c r="E5453" s="88"/>
      <c r="F5453" s="88"/>
      <c r="G5453" s="88"/>
      <c r="H5453" s="88"/>
      <c r="I5453" s="88"/>
      <c r="J5453" s="88"/>
      <c r="K5453" s="88"/>
    </row>
    <row r="5454" spans="2:11" hidden="1" x14ac:dyDescent="0.2">
      <c r="B5454" s="88"/>
      <c r="C5454" s="88"/>
      <c r="D5454" s="88"/>
      <c r="E5454" s="88"/>
      <c r="F5454" s="88"/>
      <c r="G5454" s="88"/>
      <c r="H5454" s="88"/>
      <c r="I5454" s="88"/>
      <c r="J5454" s="88"/>
      <c r="K5454" s="88"/>
    </row>
    <row r="5455" spans="2:11" hidden="1" x14ac:dyDescent="0.2">
      <c r="B5455" s="88"/>
      <c r="C5455" s="88"/>
      <c r="D5455" s="88"/>
      <c r="E5455" s="88"/>
      <c r="F5455" s="88"/>
      <c r="G5455" s="88"/>
      <c r="H5455" s="88"/>
      <c r="I5455" s="88"/>
      <c r="J5455" s="88"/>
      <c r="K5455" s="88"/>
    </row>
    <row r="5456" spans="2:11" hidden="1" x14ac:dyDescent="0.2">
      <c r="B5456" s="88"/>
      <c r="C5456" s="88"/>
      <c r="D5456" s="88"/>
      <c r="E5456" s="88"/>
      <c r="F5456" s="88"/>
      <c r="G5456" s="88"/>
      <c r="H5456" s="88"/>
      <c r="I5456" s="88"/>
      <c r="J5456" s="88"/>
      <c r="K5456" s="88"/>
    </row>
    <row r="5457" spans="2:11" hidden="1" x14ac:dyDescent="0.2">
      <c r="B5457" s="88"/>
      <c r="C5457" s="88"/>
      <c r="D5457" s="88"/>
      <c r="E5457" s="88"/>
      <c r="F5457" s="88"/>
      <c r="G5457" s="88"/>
      <c r="H5457" s="88"/>
      <c r="I5457" s="88"/>
      <c r="J5457" s="88"/>
      <c r="K5457" s="88"/>
    </row>
    <row r="5458" spans="2:11" hidden="1" x14ac:dyDescent="0.2">
      <c r="B5458" s="88"/>
      <c r="C5458" s="88"/>
      <c r="D5458" s="88"/>
      <c r="E5458" s="88"/>
      <c r="F5458" s="88"/>
      <c r="G5458" s="88"/>
      <c r="H5458" s="88"/>
      <c r="I5458" s="88"/>
      <c r="J5458" s="88"/>
      <c r="K5458" s="88"/>
    </row>
    <row r="5459" spans="2:11" hidden="1" x14ac:dyDescent="0.2">
      <c r="B5459" s="88"/>
      <c r="C5459" s="88"/>
      <c r="D5459" s="88"/>
      <c r="E5459" s="88"/>
      <c r="F5459" s="88"/>
      <c r="G5459" s="88"/>
      <c r="H5459" s="88"/>
      <c r="I5459" s="88"/>
      <c r="J5459" s="88"/>
      <c r="K5459" s="88"/>
    </row>
    <row r="5460" spans="2:11" hidden="1" x14ac:dyDescent="0.2">
      <c r="B5460" s="88"/>
      <c r="C5460" s="88"/>
      <c r="D5460" s="88"/>
      <c r="E5460" s="88"/>
      <c r="F5460" s="88"/>
      <c r="G5460" s="88"/>
      <c r="H5460" s="88"/>
      <c r="I5460" s="88"/>
      <c r="J5460" s="88"/>
      <c r="K5460" s="88"/>
    </row>
    <row r="5461" spans="2:11" hidden="1" x14ac:dyDescent="0.2">
      <c r="B5461" s="88"/>
      <c r="C5461" s="88"/>
      <c r="D5461" s="88"/>
      <c r="E5461" s="88"/>
      <c r="F5461" s="88"/>
      <c r="G5461" s="88"/>
      <c r="H5461" s="88"/>
      <c r="I5461" s="88"/>
      <c r="J5461" s="88"/>
      <c r="K5461" s="88"/>
    </row>
    <row r="5462" spans="2:11" hidden="1" x14ac:dyDescent="0.2">
      <c r="B5462" s="88"/>
      <c r="C5462" s="88"/>
      <c r="D5462" s="88"/>
      <c r="E5462" s="88"/>
      <c r="F5462" s="88"/>
      <c r="G5462" s="88"/>
      <c r="H5462" s="88"/>
      <c r="I5462" s="88"/>
      <c r="J5462" s="88"/>
      <c r="K5462" s="88"/>
    </row>
    <row r="5463" spans="2:11" hidden="1" x14ac:dyDescent="0.2">
      <c r="B5463" s="88"/>
      <c r="C5463" s="88"/>
      <c r="D5463" s="88"/>
      <c r="E5463" s="88"/>
      <c r="F5463" s="88"/>
      <c r="G5463" s="88"/>
      <c r="H5463" s="88"/>
      <c r="I5463" s="88"/>
      <c r="J5463" s="88"/>
      <c r="K5463" s="88"/>
    </row>
    <row r="5464" spans="2:11" hidden="1" x14ac:dyDescent="0.2">
      <c r="B5464" s="88"/>
      <c r="C5464" s="88"/>
      <c r="D5464" s="88"/>
      <c r="E5464" s="88"/>
      <c r="F5464" s="88"/>
      <c r="G5464" s="88"/>
      <c r="H5464" s="88"/>
      <c r="I5464" s="88"/>
      <c r="J5464" s="88"/>
      <c r="K5464" s="88"/>
    </row>
    <row r="5465" spans="2:11" hidden="1" x14ac:dyDescent="0.2">
      <c r="B5465" s="88"/>
      <c r="C5465" s="88"/>
      <c r="D5465" s="88"/>
      <c r="E5465" s="88"/>
      <c r="F5465" s="88"/>
      <c r="G5465" s="88"/>
      <c r="H5465" s="88"/>
      <c r="I5465" s="88"/>
      <c r="J5465" s="88"/>
      <c r="K5465" s="88"/>
    </row>
    <row r="5466" spans="2:11" hidden="1" x14ac:dyDescent="0.2">
      <c r="B5466" s="88"/>
      <c r="C5466" s="88"/>
      <c r="D5466" s="88"/>
      <c r="E5466" s="88"/>
      <c r="F5466" s="88"/>
      <c r="G5466" s="88"/>
      <c r="H5466" s="88"/>
      <c r="I5466" s="88"/>
      <c r="J5466" s="88"/>
      <c r="K5466" s="88"/>
    </row>
    <row r="5467" spans="2:11" hidden="1" x14ac:dyDescent="0.2">
      <c r="B5467" s="88"/>
      <c r="C5467" s="88"/>
      <c r="D5467" s="88"/>
      <c r="E5467" s="88"/>
      <c r="F5467" s="88"/>
      <c r="G5467" s="88"/>
      <c r="H5467" s="88"/>
      <c r="I5467" s="88"/>
      <c r="J5467" s="88"/>
      <c r="K5467" s="88"/>
    </row>
    <row r="5468" spans="2:11" hidden="1" x14ac:dyDescent="0.2">
      <c r="B5468" s="88"/>
      <c r="C5468" s="88"/>
      <c r="D5468" s="88"/>
      <c r="E5468" s="88"/>
      <c r="F5468" s="88"/>
      <c r="G5468" s="88"/>
      <c r="H5468" s="88"/>
      <c r="I5468" s="88"/>
      <c r="J5468" s="88"/>
      <c r="K5468" s="88"/>
    </row>
    <row r="5469" spans="2:11" hidden="1" x14ac:dyDescent="0.2">
      <c r="B5469" s="88"/>
      <c r="C5469" s="88"/>
      <c r="D5469" s="88"/>
      <c r="E5469" s="88"/>
      <c r="F5469" s="88"/>
      <c r="G5469" s="88"/>
      <c r="H5469" s="88"/>
      <c r="I5469" s="88"/>
      <c r="J5469" s="88"/>
      <c r="K5469" s="88"/>
    </row>
    <row r="5470" spans="2:11" hidden="1" x14ac:dyDescent="0.2">
      <c r="B5470" s="88"/>
      <c r="C5470" s="88"/>
      <c r="D5470" s="88"/>
      <c r="E5470" s="88"/>
      <c r="F5470" s="88"/>
      <c r="G5470" s="88"/>
      <c r="H5470" s="88"/>
      <c r="I5470" s="88"/>
      <c r="J5470" s="88"/>
      <c r="K5470" s="88"/>
    </row>
    <row r="5471" spans="2:11" hidden="1" x14ac:dyDescent="0.2">
      <c r="B5471" s="88"/>
      <c r="C5471" s="88"/>
      <c r="D5471" s="88"/>
      <c r="E5471" s="88"/>
      <c r="F5471" s="88"/>
      <c r="G5471" s="88"/>
      <c r="H5471" s="88"/>
      <c r="I5471" s="88"/>
      <c r="J5471" s="88"/>
      <c r="K5471" s="88"/>
    </row>
    <row r="5472" spans="2:11" hidden="1" x14ac:dyDescent="0.2">
      <c r="B5472" s="88"/>
      <c r="C5472" s="88"/>
      <c r="D5472" s="88"/>
      <c r="E5472" s="88"/>
      <c r="F5472" s="88"/>
      <c r="G5472" s="88"/>
      <c r="H5472" s="88"/>
      <c r="I5472" s="88"/>
      <c r="J5472" s="88"/>
      <c r="K5472" s="88"/>
    </row>
    <row r="5473" spans="2:11" hidden="1" x14ac:dyDescent="0.2">
      <c r="B5473" s="88"/>
      <c r="C5473" s="88"/>
      <c r="D5473" s="88"/>
      <c r="E5473" s="88"/>
      <c r="F5473" s="88"/>
      <c r="G5473" s="88"/>
      <c r="H5473" s="88"/>
      <c r="I5473" s="88"/>
      <c r="J5473" s="88"/>
      <c r="K5473" s="88"/>
    </row>
    <row r="5474" spans="2:11" hidden="1" x14ac:dyDescent="0.2">
      <c r="B5474" s="88"/>
      <c r="C5474" s="88"/>
      <c r="D5474" s="88"/>
      <c r="E5474" s="88"/>
      <c r="F5474" s="88"/>
      <c r="G5474" s="88"/>
      <c r="H5474" s="88"/>
      <c r="I5474" s="88"/>
      <c r="J5474" s="88"/>
      <c r="K5474" s="88"/>
    </row>
    <row r="5475" spans="2:11" hidden="1" x14ac:dyDescent="0.2">
      <c r="B5475" s="88"/>
      <c r="C5475" s="88"/>
      <c r="D5475" s="88"/>
      <c r="E5475" s="88"/>
      <c r="F5475" s="88"/>
      <c r="G5475" s="88"/>
      <c r="H5475" s="88"/>
      <c r="I5475" s="88"/>
      <c r="J5475" s="88"/>
      <c r="K5475" s="88"/>
    </row>
    <row r="5476" spans="2:11" hidden="1" x14ac:dyDescent="0.2">
      <c r="B5476" s="88"/>
      <c r="C5476" s="88"/>
      <c r="D5476" s="88"/>
      <c r="E5476" s="88"/>
      <c r="F5476" s="88"/>
      <c r="G5476" s="88"/>
      <c r="H5476" s="88"/>
      <c r="I5476" s="88"/>
      <c r="J5476" s="88"/>
      <c r="K5476" s="88"/>
    </row>
    <row r="5477" spans="2:11" hidden="1" x14ac:dyDescent="0.2">
      <c r="B5477" s="88"/>
      <c r="C5477" s="88"/>
      <c r="D5477" s="88"/>
      <c r="E5477" s="88"/>
      <c r="F5477" s="88"/>
      <c r="G5477" s="88"/>
      <c r="H5477" s="88"/>
      <c r="I5477" s="88"/>
      <c r="J5477" s="88"/>
      <c r="K5477" s="88"/>
    </row>
    <row r="5478" spans="2:11" hidden="1" x14ac:dyDescent="0.2">
      <c r="B5478" s="88"/>
      <c r="C5478" s="88"/>
      <c r="D5478" s="88"/>
      <c r="E5478" s="88"/>
      <c r="F5478" s="88"/>
      <c r="G5478" s="88"/>
      <c r="H5478" s="88"/>
      <c r="I5478" s="88"/>
      <c r="J5478" s="88"/>
      <c r="K5478" s="88"/>
    </row>
    <row r="5479" spans="2:11" hidden="1" x14ac:dyDescent="0.2">
      <c r="B5479" s="88"/>
      <c r="C5479" s="88"/>
      <c r="D5479" s="88"/>
      <c r="E5479" s="88"/>
      <c r="F5479" s="88"/>
      <c r="G5479" s="88"/>
      <c r="H5479" s="88"/>
      <c r="I5479" s="88"/>
      <c r="J5479" s="88"/>
      <c r="K5479" s="88"/>
    </row>
    <row r="5480" spans="2:11" hidden="1" x14ac:dyDescent="0.2">
      <c r="B5480" s="88"/>
      <c r="C5480" s="88"/>
      <c r="D5480" s="88"/>
      <c r="E5480" s="88"/>
      <c r="F5480" s="88"/>
      <c r="G5480" s="88"/>
      <c r="H5480" s="88"/>
      <c r="I5480" s="88"/>
      <c r="J5480" s="88"/>
      <c r="K5480" s="88"/>
    </row>
    <row r="5481" spans="2:11" hidden="1" x14ac:dyDescent="0.2">
      <c r="B5481" s="88"/>
      <c r="C5481" s="88"/>
      <c r="D5481" s="88"/>
      <c r="E5481" s="88"/>
      <c r="F5481" s="88"/>
      <c r="G5481" s="88"/>
      <c r="H5481" s="88"/>
      <c r="I5481" s="88"/>
      <c r="J5481" s="88"/>
      <c r="K5481" s="88"/>
    </row>
    <row r="5482" spans="2:11" hidden="1" x14ac:dyDescent="0.2">
      <c r="B5482" s="88"/>
      <c r="C5482" s="88"/>
      <c r="D5482" s="88"/>
      <c r="E5482" s="88"/>
      <c r="F5482" s="88"/>
      <c r="G5482" s="88"/>
      <c r="H5482" s="88"/>
      <c r="I5482" s="88"/>
      <c r="J5482" s="88"/>
      <c r="K5482" s="88"/>
    </row>
    <row r="5483" spans="2:11" hidden="1" x14ac:dyDescent="0.2">
      <c r="B5483" s="88"/>
      <c r="C5483" s="88"/>
      <c r="D5483" s="88"/>
      <c r="E5483" s="88"/>
      <c r="F5483" s="88"/>
      <c r="G5483" s="88"/>
      <c r="H5483" s="88"/>
      <c r="I5483" s="88"/>
      <c r="J5483" s="88"/>
      <c r="K5483" s="88"/>
    </row>
    <row r="5484" spans="2:11" hidden="1" x14ac:dyDescent="0.2">
      <c r="B5484" s="88"/>
      <c r="C5484" s="88"/>
      <c r="D5484" s="88"/>
      <c r="E5484" s="88"/>
      <c r="F5484" s="88"/>
      <c r="G5484" s="88"/>
      <c r="H5484" s="88"/>
      <c r="I5484" s="88"/>
      <c r="J5484" s="88"/>
      <c r="K5484" s="88"/>
    </row>
    <row r="5485" spans="2:11" hidden="1" x14ac:dyDescent="0.2">
      <c r="B5485" s="88"/>
      <c r="C5485" s="88"/>
      <c r="D5485" s="88"/>
      <c r="E5485" s="88"/>
      <c r="F5485" s="88"/>
      <c r="G5485" s="88"/>
      <c r="H5485" s="88"/>
      <c r="I5485" s="88"/>
      <c r="J5485" s="88"/>
      <c r="K5485" s="88"/>
    </row>
    <row r="5486" spans="2:11" hidden="1" x14ac:dyDescent="0.2">
      <c r="B5486" s="88"/>
      <c r="C5486" s="88"/>
      <c r="D5486" s="88"/>
      <c r="E5486" s="88"/>
      <c r="F5486" s="88"/>
      <c r="G5486" s="88"/>
      <c r="H5486" s="88"/>
      <c r="I5486" s="88"/>
      <c r="J5486" s="88"/>
      <c r="K5486" s="88"/>
    </row>
    <row r="5487" spans="2:11" hidden="1" x14ac:dyDescent="0.2">
      <c r="B5487" s="88"/>
      <c r="C5487" s="88"/>
      <c r="D5487" s="88"/>
      <c r="E5487" s="88"/>
      <c r="F5487" s="88"/>
      <c r="G5487" s="88"/>
      <c r="H5487" s="88"/>
      <c r="I5487" s="88"/>
      <c r="J5487" s="88"/>
      <c r="K5487" s="88"/>
    </row>
    <row r="5488" spans="2:11" hidden="1" x14ac:dyDescent="0.2">
      <c r="B5488" s="88"/>
      <c r="C5488" s="88"/>
      <c r="D5488" s="88"/>
      <c r="E5488" s="88"/>
      <c r="F5488" s="88"/>
      <c r="G5488" s="88"/>
      <c r="H5488" s="88"/>
      <c r="I5488" s="88"/>
      <c r="J5488" s="88"/>
      <c r="K5488" s="88"/>
    </row>
    <row r="5489" spans="2:11" hidden="1" x14ac:dyDescent="0.2">
      <c r="B5489" s="88"/>
      <c r="C5489" s="88"/>
      <c r="D5489" s="88"/>
      <c r="E5489" s="88"/>
      <c r="F5489" s="88"/>
      <c r="G5489" s="88"/>
      <c r="H5489" s="88"/>
      <c r="I5489" s="88"/>
      <c r="J5489" s="88"/>
      <c r="K5489" s="88"/>
    </row>
    <row r="5490" spans="2:11" hidden="1" x14ac:dyDescent="0.2">
      <c r="B5490" s="88"/>
      <c r="C5490" s="88"/>
      <c r="D5490" s="88"/>
      <c r="E5490" s="88"/>
      <c r="F5490" s="88"/>
      <c r="G5490" s="88"/>
      <c r="H5490" s="88"/>
      <c r="I5490" s="88"/>
      <c r="J5490" s="88"/>
      <c r="K5490" s="88"/>
    </row>
    <row r="5491" spans="2:11" hidden="1" x14ac:dyDescent="0.2">
      <c r="B5491" s="88"/>
      <c r="C5491" s="88"/>
      <c r="D5491" s="88"/>
      <c r="E5491" s="88"/>
      <c r="F5491" s="88"/>
      <c r="G5491" s="88"/>
      <c r="H5491" s="88"/>
      <c r="I5491" s="88"/>
      <c r="J5491" s="88"/>
      <c r="K5491" s="88"/>
    </row>
    <row r="5492" spans="2:11" hidden="1" x14ac:dyDescent="0.2">
      <c r="B5492" s="88"/>
      <c r="C5492" s="88"/>
      <c r="D5492" s="88"/>
      <c r="E5492" s="88"/>
      <c r="F5492" s="88"/>
      <c r="G5492" s="88"/>
      <c r="H5492" s="88"/>
      <c r="I5492" s="88"/>
      <c r="J5492" s="88"/>
      <c r="K5492" s="88"/>
    </row>
    <row r="5493" spans="2:11" hidden="1" x14ac:dyDescent="0.2">
      <c r="B5493" s="88"/>
      <c r="C5493" s="88"/>
      <c r="D5493" s="88"/>
      <c r="E5493" s="88"/>
      <c r="F5493" s="88"/>
      <c r="G5493" s="88"/>
      <c r="H5493" s="88"/>
      <c r="I5493" s="88"/>
      <c r="J5493" s="88"/>
      <c r="K5493" s="88"/>
    </row>
    <row r="5494" spans="2:11" hidden="1" x14ac:dyDescent="0.2">
      <c r="B5494" s="88"/>
      <c r="C5494" s="88"/>
      <c r="D5494" s="88"/>
      <c r="E5494" s="88"/>
      <c r="F5494" s="88"/>
      <c r="G5494" s="88"/>
      <c r="H5494" s="88"/>
      <c r="I5494" s="88"/>
      <c r="J5494" s="88"/>
      <c r="K5494" s="88"/>
    </row>
    <row r="5495" spans="2:11" hidden="1" x14ac:dyDescent="0.2">
      <c r="B5495" s="88"/>
      <c r="C5495" s="88"/>
      <c r="D5495" s="88"/>
      <c r="E5495" s="88"/>
      <c r="F5495" s="88"/>
      <c r="G5495" s="88"/>
      <c r="H5495" s="88"/>
      <c r="I5495" s="88"/>
      <c r="J5495" s="88"/>
      <c r="K5495" s="88"/>
    </row>
    <row r="5496" spans="2:11" hidden="1" x14ac:dyDescent="0.2">
      <c r="B5496" s="88"/>
      <c r="C5496" s="88"/>
      <c r="D5496" s="88"/>
      <c r="E5496" s="88"/>
      <c r="F5496" s="88"/>
      <c r="G5496" s="88"/>
      <c r="H5496" s="88"/>
      <c r="I5496" s="88"/>
      <c r="J5496" s="88"/>
      <c r="K5496" s="88"/>
    </row>
    <row r="5497" spans="2:11" hidden="1" x14ac:dyDescent="0.2">
      <c r="B5497" s="88"/>
      <c r="C5497" s="88"/>
      <c r="D5497" s="88"/>
      <c r="E5497" s="88"/>
      <c r="F5497" s="88"/>
      <c r="G5497" s="88"/>
      <c r="H5497" s="88"/>
      <c r="I5497" s="88"/>
      <c r="J5497" s="88"/>
      <c r="K5497" s="88"/>
    </row>
    <row r="5498" spans="2:11" hidden="1" x14ac:dyDescent="0.2">
      <c r="B5498" s="88"/>
      <c r="C5498" s="88"/>
      <c r="D5498" s="88"/>
      <c r="E5498" s="88"/>
      <c r="F5498" s="88"/>
      <c r="G5498" s="88"/>
      <c r="H5498" s="88"/>
      <c r="I5498" s="88"/>
      <c r="J5498" s="88"/>
      <c r="K5498" s="88"/>
    </row>
    <row r="5499" spans="2:11" hidden="1" x14ac:dyDescent="0.2">
      <c r="B5499" s="88"/>
      <c r="C5499" s="88"/>
      <c r="D5499" s="88"/>
      <c r="E5499" s="88"/>
      <c r="F5499" s="88"/>
      <c r="G5499" s="88"/>
      <c r="H5499" s="88"/>
      <c r="I5499" s="88"/>
      <c r="J5499" s="88"/>
      <c r="K5499" s="88"/>
    </row>
    <row r="5500" spans="2:11" hidden="1" x14ac:dyDescent="0.2">
      <c r="B5500" s="88"/>
      <c r="C5500" s="88"/>
      <c r="D5500" s="88"/>
      <c r="E5500" s="88"/>
      <c r="F5500" s="88"/>
      <c r="G5500" s="88"/>
      <c r="H5500" s="88"/>
      <c r="I5500" s="88"/>
      <c r="J5500" s="88"/>
      <c r="K5500" s="88"/>
    </row>
    <row r="5501" spans="2:11" hidden="1" x14ac:dyDescent="0.2">
      <c r="B5501" s="88"/>
      <c r="C5501" s="88"/>
      <c r="D5501" s="88"/>
      <c r="E5501" s="88"/>
      <c r="F5501" s="88"/>
      <c r="G5501" s="88"/>
      <c r="H5501" s="88"/>
      <c r="I5501" s="88"/>
      <c r="J5501" s="88"/>
      <c r="K5501" s="88"/>
    </row>
    <row r="5502" spans="2:11" hidden="1" x14ac:dyDescent="0.2">
      <c r="B5502" s="88"/>
      <c r="C5502" s="88"/>
      <c r="D5502" s="88"/>
      <c r="E5502" s="88"/>
      <c r="F5502" s="88"/>
      <c r="G5502" s="88"/>
      <c r="H5502" s="88"/>
      <c r="I5502" s="88"/>
      <c r="J5502" s="88"/>
      <c r="K5502" s="88"/>
    </row>
    <row r="5503" spans="2:11" hidden="1" x14ac:dyDescent="0.2">
      <c r="B5503" s="88"/>
      <c r="C5503" s="88"/>
      <c r="D5503" s="88"/>
      <c r="E5503" s="88"/>
      <c r="F5503" s="88"/>
      <c r="G5503" s="88"/>
      <c r="H5503" s="88"/>
      <c r="I5503" s="88"/>
      <c r="J5503" s="88"/>
      <c r="K5503" s="88"/>
    </row>
    <row r="5504" spans="2:11" hidden="1" x14ac:dyDescent="0.2">
      <c r="B5504" s="88"/>
      <c r="C5504" s="88"/>
      <c r="D5504" s="88"/>
      <c r="E5504" s="88"/>
      <c r="F5504" s="88"/>
      <c r="G5504" s="88"/>
      <c r="H5504" s="88"/>
      <c r="I5504" s="88"/>
      <c r="J5504" s="88"/>
      <c r="K5504" s="88"/>
    </row>
    <row r="5505" spans="2:11" hidden="1" x14ac:dyDescent="0.2">
      <c r="B5505" s="88"/>
      <c r="C5505" s="88"/>
      <c r="D5505" s="88"/>
      <c r="E5505" s="88"/>
      <c r="F5505" s="88"/>
      <c r="G5505" s="88"/>
      <c r="H5505" s="88"/>
      <c r="I5505" s="88"/>
      <c r="J5505" s="88"/>
      <c r="K5505" s="88"/>
    </row>
    <row r="5506" spans="2:11" hidden="1" x14ac:dyDescent="0.2">
      <c r="B5506" s="88"/>
      <c r="C5506" s="88"/>
      <c r="D5506" s="88"/>
      <c r="E5506" s="88"/>
      <c r="F5506" s="88"/>
      <c r="G5506" s="88"/>
      <c r="H5506" s="88"/>
      <c r="I5506" s="88"/>
      <c r="J5506" s="88"/>
      <c r="K5506" s="88"/>
    </row>
    <row r="5507" spans="2:11" hidden="1" x14ac:dyDescent="0.2">
      <c r="B5507" s="88"/>
      <c r="C5507" s="88"/>
      <c r="D5507" s="88"/>
      <c r="E5507" s="88"/>
      <c r="F5507" s="88"/>
      <c r="G5507" s="88"/>
      <c r="H5507" s="88"/>
      <c r="I5507" s="88"/>
      <c r="J5507" s="88"/>
      <c r="K5507" s="88"/>
    </row>
    <row r="5508" spans="2:11" hidden="1" x14ac:dyDescent="0.2">
      <c r="B5508" s="88"/>
      <c r="C5508" s="88"/>
      <c r="D5508" s="88"/>
      <c r="E5508" s="88"/>
      <c r="F5508" s="88"/>
      <c r="G5508" s="88"/>
      <c r="H5508" s="88"/>
      <c r="I5508" s="88"/>
      <c r="J5508" s="88"/>
      <c r="K5508" s="88"/>
    </row>
    <row r="5509" spans="2:11" hidden="1" x14ac:dyDescent="0.2">
      <c r="B5509" s="88"/>
      <c r="C5509" s="88"/>
      <c r="D5509" s="88"/>
      <c r="E5509" s="88"/>
      <c r="F5509" s="88"/>
      <c r="G5509" s="88"/>
      <c r="H5509" s="88"/>
      <c r="I5509" s="88"/>
      <c r="J5509" s="88"/>
      <c r="K5509" s="88"/>
    </row>
    <row r="5510" spans="2:11" hidden="1" x14ac:dyDescent="0.2">
      <c r="B5510" s="88"/>
      <c r="C5510" s="88"/>
      <c r="D5510" s="88"/>
      <c r="E5510" s="88"/>
      <c r="F5510" s="88"/>
      <c r="G5510" s="88"/>
      <c r="H5510" s="88"/>
      <c r="I5510" s="88"/>
      <c r="J5510" s="88"/>
      <c r="K5510" s="88"/>
    </row>
    <row r="5511" spans="2:11" hidden="1" x14ac:dyDescent="0.2">
      <c r="B5511" s="88"/>
      <c r="C5511" s="88"/>
      <c r="D5511" s="88"/>
      <c r="E5511" s="88"/>
      <c r="F5511" s="88"/>
      <c r="G5511" s="88"/>
      <c r="H5511" s="88"/>
      <c r="I5511" s="88"/>
      <c r="J5511" s="88"/>
      <c r="K5511" s="88"/>
    </row>
    <row r="5512" spans="2:11" hidden="1" x14ac:dyDescent="0.2">
      <c r="B5512" s="88"/>
      <c r="C5512" s="88"/>
      <c r="D5512" s="88"/>
      <c r="E5512" s="88"/>
      <c r="F5512" s="88"/>
      <c r="G5512" s="88"/>
      <c r="H5512" s="88"/>
      <c r="I5512" s="88"/>
      <c r="J5512" s="88"/>
      <c r="K5512" s="88"/>
    </row>
    <row r="5513" spans="2:11" hidden="1" x14ac:dyDescent="0.2">
      <c r="B5513" s="88"/>
      <c r="C5513" s="88"/>
      <c r="D5513" s="88"/>
      <c r="E5513" s="88"/>
      <c r="F5513" s="88"/>
      <c r="G5513" s="88"/>
      <c r="H5513" s="88"/>
      <c r="I5513" s="88"/>
      <c r="J5513" s="88"/>
      <c r="K5513" s="88"/>
    </row>
    <row r="5514" spans="2:11" hidden="1" x14ac:dyDescent="0.2">
      <c r="B5514" s="88"/>
      <c r="C5514" s="88"/>
      <c r="D5514" s="88"/>
      <c r="E5514" s="88"/>
      <c r="F5514" s="88"/>
      <c r="G5514" s="88"/>
      <c r="H5514" s="88"/>
      <c r="I5514" s="88"/>
      <c r="J5514" s="88"/>
      <c r="K5514" s="88"/>
    </row>
    <row r="5515" spans="2:11" hidden="1" x14ac:dyDescent="0.2">
      <c r="B5515" s="88"/>
      <c r="C5515" s="88"/>
      <c r="D5515" s="88"/>
      <c r="E5515" s="88"/>
      <c r="F5515" s="88"/>
      <c r="G5515" s="88"/>
      <c r="H5515" s="88"/>
      <c r="I5515" s="88"/>
      <c r="J5515" s="88"/>
      <c r="K5515" s="88"/>
    </row>
    <row r="5516" spans="2:11" hidden="1" x14ac:dyDescent="0.2">
      <c r="B5516" s="88"/>
      <c r="C5516" s="88"/>
      <c r="D5516" s="88"/>
      <c r="E5516" s="88"/>
      <c r="F5516" s="88"/>
      <c r="G5516" s="88"/>
      <c r="H5516" s="88"/>
      <c r="I5516" s="88"/>
      <c r="J5516" s="88"/>
      <c r="K5516" s="88"/>
    </row>
    <row r="5517" spans="2:11" hidden="1" x14ac:dyDescent="0.2">
      <c r="B5517" s="88"/>
      <c r="C5517" s="88"/>
      <c r="D5517" s="88"/>
      <c r="E5517" s="88"/>
      <c r="F5517" s="88"/>
      <c r="G5517" s="88"/>
      <c r="H5517" s="88"/>
      <c r="I5517" s="88"/>
      <c r="J5517" s="88"/>
      <c r="K5517" s="88"/>
    </row>
    <row r="5518" spans="2:11" hidden="1" x14ac:dyDescent="0.2">
      <c r="B5518" s="88"/>
      <c r="C5518" s="88"/>
      <c r="D5518" s="88"/>
      <c r="E5518" s="88"/>
      <c r="F5518" s="88"/>
      <c r="G5518" s="88"/>
      <c r="H5518" s="88"/>
      <c r="I5518" s="88"/>
      <c r="J5518" s="88"/>
      <c r="K5518" s="88"/>
    </row>
    <row r="5519" spans="2:11" hidden="1" x14ac:dyDescent="0.2">
      <c r="B5519" s="88"/>
      <c r="C5519" s="88"/>
      <c r="D5519" s="88"/>
      <c r="E5519" s="88"/>
      <c r="F5519" s="88"/>
      <c r="G5519" s="88"/>
      <c r="H5519" s="88"/>
      <c r="I5519" s="88"/>
      <c r="J5519" s="88"/>
      <c r="K5519" s="88"/>
    </row>
    <row r="5520" spans="2:11" hidden="1" x14ac:dyDescent="0.2">
      <c r="B5520" s="88"/>
      <c r="C5520" s="88"/>
      <c r="D5520" s="88"/>
      <c r="E5520" s="88"/>
      <c r="F5520" s="88"/>
      <c r="G5520" s="88"/>
      <c r="H5520" s="88"/>
      <c r="I5520" s="88"/>
      <c r="J5520" s="88"/>
      <c r="K5520" s="88"/>
    </row>
    <row r="5521" spans="2:11" hidden="1" x14ac:dyDescent="0.2">
      <c r="B5521" s="88"/>
      <c r="C5521" s="88"/>
      <c r="D5521" s="88"/>
      <c r="E5521" s="88"/>
      <c r="F5521" s="88"/>
      <c r="G5521" s="88"/>
      <c r="H5521" s="88"/>
      <c r="I5521" s="88"/>
      <c r="J5521" s="88"/>
      <c r="K5521" s="88"/>
    </row>
    <row r="5522" spans="2:11" hidden="1" x14ac:dyDescent="0.2">
      <c r="B5522" s="88"/>
      <c r="C5522" s="88"/>
      <c r="D5522" s="88"/>
      <c r="E5522" s="88"/>
      <c r="F5522" s="88"/>
      <c r="G5522" s="88"/>
      <c r="H5522" s="88"/>
      <c r="I5522" s="88"/>
      <c r="J5522" s="88"/>
      <c r="K5522" s="88"/>
    </row>
    <row r="5523" spans="2:11" hidden="1" x14ac:dyDescent="0.2">
      <c r="B5523" s="88"/>
      <c r="C5523" s="88"/>
      <c r="D5523" s="88"/>
      <c r="E5523" s="88"/>
      <c r="F5523" s="88"/>
      <c r="G5523" s="88"/>
      <c r="H5523" s="88"/>
      <c r="I5523" s="88"/>
      <c r="J5523" s="88"/>
      <c r="K5523" s="88"/>
    </row>
    <row r="5524" spans="2:11" hidden="1" x14ac:dyDescent="0.2">
      <c r="B5524" s="88"/>
      <c r="C5524" s="88"/>
      <c r="D5524" s="88"/>
      <c r="E5524" s="88"/>
      <c r="F5524" s="88"/>
      <c r="G5524" s="88"/>
      <c r="H5524" s="88"/>
      <c r="I5524" s="88"/>
      <c r="J5524" s="88"/>
      <c r="K5524" s="88"/>
    </row>
    <row r="5525" spans="2:11" hidden="1" x14ac:dyDescent="0.2">
      <c r="B5525" s="88"/>
      <c r="C5525" s="88"/>
      <c r="D5525" s="88"/>
      <c r="E5525" s="88"/>
      <c r="F5525" s="88"/>
      <c r="G5525" s="88"/>
      <c r="H5525" s="88"/>
      <c r="I5525" s="88"/>
      <c r="J5525" s="88"/>
      <c r="K5525" s="88"/>
    </row>
    <row r="5526" spans="2:11" hidden="1" x14ac:dyDescent="0.2">
      <c r="B5526" s="88"/>
      <c r="C5526" s="88"/>
      <c r="D5526" s="88"/>
      <c r="E5526" s="88"/>
      <c r="F5526" s="88"/>
      <c r="G5526" s="88"/>
      <c r="H5526" s="88"/>
      <c r="I5526" s="88"/>
      <c r="J5526" s="88"/>
      <c r="K5526" s="88"/>
    </row>
    <row r="5527" spans="2:11" hidden="1" x14ac:dyDescent="0.2">
      <c r="B5527" s="88"/>
      <c r="C5527" s="88"/>
      <c r="D5527" s="88"/>
      <c r="E5527" s="88"/>
      <c r="F5527" s="88"/>
      <c r="G5527" s="88"/>
      <c r="H5527" s="88"/>
      <c r="I5527" s="88"/>
      <c r="J5527" s="88"/>
      <c r="K5527" s="88"/>
    </row>
    <row r="5528" spans="2:11" hidden="1" x14ac:dyDescent="0.2">
      <c r="B5528" s="88"/>
      <c r="C5528" s="88"/>
      <c r="D5528" s="88"/>
      <c r="E5528" s="88"/>
      <c r="F5528" s="88"/>
      <c r="G5528" s="88"/>
      <c r="H5528" s="88"/>
      <c r="I5528" s="88"/>
      <c r="J5528" s="88"/>
      <c r="K5528" s="88"/>
    </row>
    <row r="5529" spans="2:11" hidden="1" x14ac:dyDescent="0.2">
      <c r="B5529" s="88"/>
      <c r="C5529" s="88"/>
      <c r="D5529" s="88"/>
      <c r="E5529" s="88"/>
      <c r="F5529" s="88"/>
      <c r="G5529" s="88"/>
      <c r="H5529" s="88"/>
      <c r="I5529" s="88"/>
      <c r="J5529" s="88"/>
      <c r="K5529" s="88"/>
    </row>
    <row r="5530" spans="2:11" hidden="1" x14ac:dyDescent="0.2">
      <c r="B5530" s="88"/>
      <c r="C5530" s="88"/>
      <c r="D5530" s="88"/>
      <c r="E5530" s="88"/>
      <c r="F5530" s="88"/>
      <c r="G5530" s="88"/>
      <c r="H5530" s="88"/>
      <c r="I5530" s="88"/>
      <c r="J5530" s="88"/>
      <c r="K5530" s="88"/>
    </row>
    <row r="5531" spans="2:11" hidden="1" x14ac:dyDescent="0.2">
      <c r="B5531" s="88"/>
      <c r="C5531" s="88"/>
      <c r="D5531" s="88"/>
      <c r="E5531" s="88"/>
      <c r="F5531" s="88"/>
      <c r="G5531" s="88"/>
      <c r="H5531" s="88"/>
      <c r="I5531" s="88"/>
      <c r="J5531" s="88"/>
      <c r="K5531" s="88"/>
    </row>
    <row r="5532" spans="2:11" hidden="1" x14ac:dyDescent="0.2">
      <c r="B5532" s="88"/>
      <c r="C5532" s="88"/>
      <c r="D5532" s="88"/>
      <c r="E5532" s="88"/>
      <c r="F5532" s="88"/>
      <c r="G5532" s="88"/>
      <c r="H5532" s="88"/>
      <c r="I5532" s="88"/>
      <c r="J5532" s="88"/>
      <c r="K5532" s="88"/>
    </row>
    <row r="5533" spans="2:11" hidden="1" x14ac:dyDescent="0.2">
      <c r="B5533" s="88"/>
      <c r="C5533" s="88"/>
      <c r="D5533" s="88"/>
      <c r="E5533" s="88"/>
      <c r="F5533" s="88"/>
      <c r="G5533" s="88"/>
      <c r="H5533" s="88"/>
      <c r="I5533" s="88"/>
      <c r="J5533" s="88"/>
      <c r="K5533" s="88"/>
    </row>
    <row r="5534" spans="2:11" hidden="1" x14ac:dyDescent="0.2">
      <c r="B5534" s="88"/>
      <c r="C5534" s="88"/>
      <c r="D5534" s="88"/>
      <c r="E5534" s="88"/>
      <c r="F5534" s="88"/>
      <c r="G5534" s="88"/>
      <c r="H5534" s="88"/>
      <c r="I5534" s="88"/>
      <c r="J5534" s="88"/>
      <c r="K5534" s="88"/>
    </row>
    <row r="5535" spans="2:11" hidden="1" x14ac:dyDescent="0.2">
      <c r="B5535" s="88"/>
      <c r="C5535" s="88"/>
      <c r="D5535" s="88"/>
      <c r="E5535" s="88"/>
      <c r="F5535" s="88"/>
      <c r="G5535" s="88"/>
      <c r="H5535" s="88"/>
      <c r="I5535" s="88"/>
      <c r="J5535" s="88"/>
      <c r="K5535" s="88"/>
    </row>
    <row r="5536" spans="2:11" hidden="1" x14ac:dyDescent="0.2">
      <c r="B5536" s="88"/>
      <c r="C5536" s="88"/>
      <c r="D5536" s="88"/>
      <c r="E5536" s="88"/>
      <c r="F5536" s="88"/>
      <c r="G5536" s="88"/>
      <c r="H5536" s="88"/>
      <c r="I5536" s="88"/>
      <c r="J5536" s="88"/>
      <c r="K5536" s="88"/>
    </row>
    <row r="5537" spans="2:11" hidden="1" x14ac:dyDescent="0.2">
      <c r="B5537" s="88"/>
      <c r="C5537" s="88"/>
      <c r="D5537" s="88"/>
      <c r="E5537" s="88"/>
      <c r="F5537" s="88"/>
      <c r="G5537" s="88"/>
      <c r="H5537" s="88"/>
      <c r="I5537" s="88"/>
      <c r="J5537" s="88"/>
      <c r="K5537" s="88"/>
    </row>
    <row r="5538" spans="2:11" hidden="1" x14ac:dyDescent="0.2">
      <c r="B5538" s="88"/>
      <c r="C5538" s="88"/>
      <c r="D5538" s="88"/>
      <c r="E5538" s="88"/>
      <c r="F5538" s="88"/>
      <c r="G5538" s="88"/>
      <c r="H5538" s="88"/>
      <c r="I5538" s="88"/>
      <c r="J5538" s="88"/>
      <c r="K5538" s="88"/>
    </row>
    <row r="5539" spans="2:11" hidden="1" x14ac:dyDescent="0.2">
      <c r="B5539" s="88"/>
      <c r="C5539" s="88"/>
      <c r="D5539" s="88"/>
      <c r="E5539" s="88"/>
      <c r="F5539" s="88"/>
      <c r="G5539" s="88"/>
      <c r="H5539" s="88"/>
      <c r="I5539" s="88"/>
      <c r="J5539" s="88"/>
      <c r="K5539" s="88"/>
    </row>
    <row r="5540" spans="2:11" hidden="1" x14ac:dyDescent="0.2">
      <c r="B5540" s="88"/>
      <c r="C5540" s="88"/>
      <c r="D5540" s="88"/>
      <c r="E5540" s="88"/>
      <c r="F5540" s="88"/>
      <c r="G5540" s="88"/>
      <c r="H5540" s="88"/>
      <c r="I5540" s="88"/>
      <c r="J5540" s="88"/>
      <c r="K5540" s="88"/>
    </row>
    <row r="5541" spans="2:11" hidden="1" x14ac:dyDescent="0.2">
      <c r="B5541" s="88"/>
      <c r="C5541" s="88"/>
      <c r="D5541" s="88"/>
      <c r="E5541" s="88"/>
      <c r="F5541" s="88"/>
      <c r="G5541" s="88"/>
      <c r="H5541" s="88"/>
      <c r="I5541" s="88"/>
      <c r="J5541" s="88"/>
      <c r="K5541" s="88"/>
    </row>
    <row r="5542" spans="2:11" hidden="1" x14ac:dyDescent="0.2">
      <c r="B5542" s="88"/>
      <c r="C5542" s="88"/>
      <c r="D5542" s="88"/>
      <c r="E5542" s="88"/>
      <c r="F5542" s="88"/>
      <c r="G5542" s="88"/>
      <c r="H5542" s="88"/>
      <c r="I5542" s="88"/>
      <c r="J5542" s="88"/>
      <c r="K5542" s="88"/>
    </row>
    <row r="5543" spans="2:11" hidden="1" x14ac:dyDescent="0.2">
      <c r="B5543" s="88"/>
      <c r="C5543" s="88"/>
      <c r="D5543" s="88"/>
      <c r="E5543" s="88"/>
      <c r="F5543" s="88"/>
      <c r="G5543" s="88"/>
      <c r="H5543" s="88"/>
      <c r="I5543" s="88"/>
      <c r="J5543" s="88"/>
      <c r="K5543" s="88"/>
    </row>
    <row r="5544" spans="2:11" hidden="1" x14ac:dyDescent="0.2">
      <c r="B5544" s="88"/>
      <c r="C5544" s="88"/>
      <c r="D5544" s="88"/>
      <c r="E5544" s="88"/>
      <c r="F5544" s="88"/>
      <c r="G5544" s="88"/>
      <c r="H5544" s="88"/>
      <c r="I5544" s="88"/>
      <c r="J5544" s="88"/>
      <c r="K5544" s="88"/>
    </row>
    <row r="5545" spans="2:11" hidden="1" x14ac:dyDescent="0.2">
      <c r="B5545" s="88"/>
      <c r="C5545" s="88"/>
      <c r="D5545" s="88"/>
      <c r="E5545" s="88"/>
      <c r="F5545" s="88"/>
      <c r="G5545" s="88"/>
      <c r="H5545" s="88"/>
      <c r="I5545" s="88"/>
      <c r="J5545" s="88"/>
      <c r="K5545" s="88"/>
    </row>
    <row r="5546" spans="2:11" hidden="1" x14ac:dyDescent="0.2">
      <c r="B5546" s="88"/>
      <c r="C5546" s="88"/>
      <c r="D5546" s="88"/>
      <c r="E5546" s="88"/>
      <c r="F5546" s="88"/>
      <c r="G5546" s="88"/>
      <c r="H5546" s="88"/>
      <c r="I5546" s="88"/>
      <c r="J5546" s="88"/>
      <c r="K5546" s="88"/>
    </row>
    <row r="5547" spans="2:11" hidden="1" x14ac:dyDescent="0.2">
      <c r="B5547" s="88"/>
      <c r="C5547" s="88"/>
      <c r="D5547" s="88"/>
      <c r="E5547" s="88"/>
      <c r="F5547" s="88"/>
      <c r="G5547" s="88"/>
      <c r="H5547" s="88"/>
      <c r="I5547" s="88"/>
      <c r="J5547" s="88"/>
      <c r="K5547" s="88"/>
    </row>
    <row r="5548" spans="2:11" hidden="1" x14ac:dyDescent="0.2">
      <c r="B5548" s="88"/>
      <c r="C5548" s="88"/>
      <c r="D5548" s="88"/>
      <c r="E5548" s="88"/>
      <c r="F5548" s="88"/>
      <c r="G5548" s="88"/>
      <c r="H5548" s="88"/>
      <c r="I5548" s="88"/>
      <c r="J5548" s="88"/>
      <c r="K5548" s="88"/>
    </row>
    <row r="5549" spans="2:11" hidden="1" x14ac:dyDescent="0.2">
      <c r="B5549" s="88"/>
      <c r="C5549" s="88"/>
      <c r="D5549" s="88"/>
      <c r="E5549" s="88"/>
      <c r="F5549" s="88"/>
      <c r="G5549" s="88"/>
      <c r="H5549" s="88"/>
      <c r="I5549" s="88"/>
      <c r="J5549" s="88"/>
      <c r="K5549" s="88"/>
    </row>
    <row r="5550" spans="2:11" hidden="1" x14ac:dyDescent="0.2">
      <c r="B5550" s="88"/>
      <c r="C5550" s="88"/>
      <c r="D5550" s="88"/>
      <c r="E5550" s="88"/>
      <c r="F5550" s="88"/>
      <c r="G5550" s="88"/>
      <c r="H5550" s="88"/>
      <c r="I5550" s="88"/>
      <c r="J5550" s="88"/>
      <c r="K5550" s="88"/>
    </row>
    <row r="5551" spans="2:11" hidden="1" x14ac:dyDescent="0.2">
      <c r="B5551" s="88"/>
      <c r="C5551" s="88"/>
      <c r="D5551" s="88"/>
      <c r="E5551" s="88"/>
      <c r="F5551" s="88"/>
      <c r="G5551" s="88"/>
      <c r="H5551" s="88"/>
      <c r="I5551" s="88"/>
      <c r="J5551" s="88"/>
      <c r="K5551" s="88"/>
    </row>
    <row r="5552" spans="2:11" hidden="1" x14ac:dyDescent="0.2">
      <c r="B5552" s="88"/>
      <c r="C5552" s="88"/>
      <c r="D5552" s="88"/>
      <c r="E5552" s="88"/>
      <c r="F5552" s="88"/>
      <c r="G5552" s="88"/>
      <c r="H5552" s="88"/>
      <c r="I5552" s="88"/>
      <c r="J5552" s="88"/>
      <c r="K5552" s="88"/>
    </row>
    <row r="5553" spans="2:11" hidden="1" x14ac:dyDescent="0.2">
      <c r="B5553" s="88"/>
      <c r="C5553" s="88"/>
      <c r="D5553" s="88"/>
      <c r="E5553" s="88"/>
      <c r="F5553" s="88"/>
      <c r="G5553" s="88"/>
      <c r="H5553" s="88"/>
      <c r="I5553" s="88"/>
      <c r="J5553" s="88"/>
      <c r="K5553" s="88"/>
    </row>
    <row r="5554" spans="2:11" hidden="1" x14ac:dyDescent="0.2">
      <c r="B5554" s="88"/>
      <c r="C5554" s="88"/>
      <c r="D5554" s="88"/>
      <c r="E5554" s="88"/>
      <c r="F5554" s="88"/>
      <c r="G5554" s="88"/>
      <c r="H5554" s="88"/>
      <c r="I5554" s="88"/>
      <c r="J5554" s="88"/>
      <c r="K5554" s="88"/>
    </row>
    <row r="5555" spans="2:11" hidden="1" x14ac:dyDescent="0.2">
      <c r="B5555" s="88"/>
      <c r="C5555" s="88"/>
      <c r="D5555" s="88"/>
      <c r="E5555" s="88"/>
      <c r="F5555" s="88"/>
      <c r="G5555" s="88"/>
      <c r="H5555" s="88"/>
      <c r="I5555" s="88"/>
      <c r="J5555" s="88"/>
      <c r="K5555" s="88"/>
    </row>
    <row r="5556" spans="2:11" hidden="1" x14ac:dyDescent="0.2">
      <c r="B5556" s="88"/>
      <c r="C5556" s="88"/>
      <c r="D5556" s="88"/>
      <c r="E5556" s="88"/>
      <c r="F5556" s="88"/>
      <c r="G5556" s="88"/>
      <c r="H5556" s="88"/>
      <c r="I5556" s="88"/>
      <c r="J5556" s="88"/>
      <c r="K5556" s="88"/>
    </row>
    <row r="5557" spans="2:11" hidden="1" x14ac:dyDescent="0.2">
      <c r="B5557" s="88"/>
      <c r="C5557" s="88"/>
      <c r="D5557" s="88"/>
      <c r="E5557" s="88"/>
      <c r="F5557" s="88"/>
      <c r="G5557" s="88"/>
      <c r="H5557" s="88"/>
      <c r="I5557" s="88"/>
      <c r="J5557" s="88"/>
      <c r="K5557" s="88"/>
    </row>
    <row r="5558" spans="2:11" hidden="1" x14ac:dyDescent="0.2">
      <c r="B5558" s="88"/>
      <c r="C5558" s="88"/>
      <c r="D5558" s="88"/>
      <c r="E5558" s="88"/>
      <c r="F5558" s="88"/>
      <c r="G5558" s="88"/>
      <c r="H5558" s="88"/>
      <c r="I5558" s="88"/>
      <c r="J5558" s="88"/>
      <c r="K5558" s="88"/>
    </row>
    <row r="5559" spans="2:11" hidden="1" x14ac:dyDescent="0.2">
      <c r="B5559" s="88"/>
      <c r="C5559" s="88"/>
      <c r="D5559" s="88"/>
      <c r="E5559" s="88"/>
      <c r="F5559" s="88"/>
      <c r="G5559" s="88"/>
      <c r="H5559" s="88"/>
      <c r="I5559" s="88"/>
      <c r="J5559" s="88"/>
      <c r="K5559" s="88"/>
    </row>
    <row r="5560" spans="2:11" hidden="1" x14ac:dyDescent="0.2">
      <c r="B5560" s="88"/>
      <c r="C5560" s="88"/>
      <c r="D5560" s="88"/>
      <c r="E5560" s="88"/>
      <c r="F5560" s="88"/>
      <c r="G5560" s="88"/>
      <c r="H5560" s="88"/>
      <c r="I5560" s="88"/>
      <c r="J5560" s="88"/>
      <c r="K5560" s="88"/>
    </row>
    <row r="5561" spans="2:11" hidden="1" x14ac:dyDescent="0.2">
      <c r="B5561" s="88"/>
      <c r="C5561" s="88"/>
      <c r="D5561" s="88"/>
      <c r="E5561" s="88"/>
      <c r="F5561" s="88"/>
      <c r="G5561" s="88"/>
      <c r="H5561" s="88"/>
      <c r="I5561" s="88"/>
      <c r="J5561" s="88"/>
      <c r="K5561" s="88"/>
    </row>
    <row r="5562" spans="2:11" hidden="1" x14ac:dyDescent="0.2">
      <c r="B5562" s="88"/>
      <c r="C5562" s="88"/>
      <c r="D5562" s="88"/>
      <c r="E5562" s="88"/>
      <c r="F5562" s="88"/>
      <c r="G5562" s="88"/>
      <c r="H5562" s="88"/>
      <c r="I5562" s="88"/>
      <c r="J5562" s="88"/>
      <c r="K5562" s="88"/>
    </row>
    <row r="5563" spans="2:11" hidden="1" x14ac:dyDescent="0.2">
      <c r="B5563" s="88"/>
      <c r="C5563" s="88"/>
      <c r="D5563" s="88"/>
      <c r="E5563" s="88"/>
      <c r="F5563" s="88"/>
      <c r="G5563" s="88"/>
      <c r="H5563" s="88"/>
      <c r="I5563" s="88"/>
      <c r="J5563" s="88"/>
      <c r="K5563" s="88"/>
    </row>
    <row r="5564" spans="2:11" hidden="1" x14ac:dyDescent="0.2">
      <c r="B5564" s="88"/>
      <c r="C5564" s="88"/>
      <c r="D5564" s="88"/>
      <c r="E5564" s="88"/>
      <c r="F5564" s="88"/>
      <c r="G5564" s="88"/>
      <c r="H5564" s="88"/>
      <c r="I5564" s="88"/>
      <c r="J5564" s="88"/>
      <c r="K5564" s="88"/>
    </row>
    <row r="5565" spans="2:11" hidden="1" x14ac:dyDescent="0.2">
      <c r="B5565" s="88"/>
      <c r="C5565" s="88"/>
      <c r="D5565" s="88"/>
      <c r="E5565" s="88"/>
      <c r="F5565" s="88"/>
      <c r="G5565" s="88"/>
      <c r="H5565" s="88"/>
      <c r="I5565" s="88"/>
      <c r="J5565" s="88"/>
      <c r="K5565" s="88"/>
    </row>
    <row r="5566" spans="2:11" hidden="1" x14ac:dyDescent="0.2">
      <c r="B5566" s="88"/>
      <c r="C5566" s="88"/>
      <c r="D5566" s="88"/>
      <c r="E5566" s="88"/>
      <c r="F5566" s="88"/>
      <c r="G5566" s="88"/>
      <c r="H5566" s="88"/>
      <c r="I5566" s="88"/>
      <c r="J5566" s="88"/>
      <c r="K5566" s="88"/>
    </row>
    <row r="5567" spans="2:11" hidden="1" x14ac:dyDescent="0.2">
      <c r="B5567" s="88"/>
      <c r="C5567" s="88"/>
      <c r="D5567" s="88"/>
      <c r="E5567" s="88"/>
      <c r="F5567" s="88"/>
      <c r="G5567" s="88"/>
      <c r="H5567" s="88"/>
      <c r="I5567" s="88"/>
      <c r="J5567" s="88"/>
      <c r="K5567" s="88"/>
    </row>
    <row r="5568" spans="2:11" hidden="1" x14ac:dyDescent="0.2">
      <c r="B5568" s="88"/>
      <c r="C5568" s="88"/>
      <c r="D5568" s="88"/>
      <c r="E5568" s="88"/>
      <c r="F5568" s="88"/>
      <c r="G5568" s="88"/>
      <c r="H5568" s="88"/>
      <c r="I5568" s="88"/>
      <c r="J5568" s="88"/>
      <c r="K5568" s="88"/>
    </row>
    <row r="5569" spans="2:11" hidden="1" x14ac:dyDescent="0.2">
      <c r="B5569" s="88"/>
      <c r="C5569" s="88"/>
      <c r="D5569" s="88"/>
      <c r="E5569" s="88"/>
      <c r="F5569" s="88"/>
      <c r="G5569" s="88"/>
      <c r="H5569" s="88"/>
      <c r="I5569" s="88"/>
      <c r="J5569" s="88"/>
      <c r="K5569" s="88"/>
    </row>
    <row r="5570" spans="2:11" hidden="1" x14ac:dyDescent="0.2">
      <c r="B5570" s="88"/>
      <c r="C5570" s="88"/>
      <c r="D5570" s="88"/>
      <c r="E5570" s="88"/>
      <c r="F5570" s="88"/>
      <c r="G5570" s="88"/>
      <c r="H5570" s="88"/>
      <c r="I5570" s="88"/>
      <c r="J5570" s="88"/>
      <c r="K5570" s="88"/>
    </row>
    <row r="5571" spans="2:11" hidden="1" x14ac:dyDescent="0.2">
      <c r="B5571" s="88"/>
      <c r="C5571" s="88"/>
      <c r="D5571" s="88"/>
      <c r="E5571" s="88"/>
      <c r="F5571" s="88"/>
      <c r="G5571" s="88"/>
      <c r="H5571" s="88"/>
      <c r="I5571" s="88"/>
      <c r="J5571" s="88"/>
      <c r="K5571" s="88"/>
    </row>
    <row r="5572" spans="2:11" hidden="1" x14ac:dyDescent="0.2">
      <c r="B5572" s="88"/>
      <c r="C5572" s="88"/>
      <c r="D5572" s="88"/>
      <c r="E5572" s="88"/>
      <c r="F5572" s="88"/>
      <c r="G5572" s="88"/>
      <c r="H5572" s="88"/>
      <c r="I5572" s="88"/>
      <c r="J5572" s="88"/>
      <c r="K5572" s="88"/>
    </row>
    <row r="5573" spans="2:11" hidden="1" x14ac:dyDescent="0.2">
      <c r="B5573" s="88"/>
      <c r="C5573" s="88"/>
      <c r="D5573" s="88"/>
      <c r="E5573" s="88"/>
      <c r="F5573" s="88"/>
      <c r="G5573" s="88"/>
      <c r="H5573" s="88"/>
      <c r="I5573" s="88"/>
      <c r="J5573" s="88"/>
      <c r="K5573" s="88"/>
    </row>
    <row r="5574" spans="2:11" hidden="1" x14ac:dyDescent="0.2">
      <c r="B5574" s="88"/>
      <c r="C5574" s="88"/>
      <c r="D5574" s="88"/>
      <c r="E5574" s="88"/>
      <c r="F5574" s="88"/>
      <c r="G5574" s="88"/>
      <c r="H5574" s="88"/>
      <c r="I5574" s="88"/>
      <c r="J5574" s="88"/>
      <c r="K5574" s="88"/>
    </row>
    <row r="5575" spans="2:11" hidden="1" x14ac:dyDescent="0.2">
      <c r="B5575" s="88"/>
      <c r="C5575" s="88"/>
      <c r="D5575" s="88"/>
      <c r="E5575" s="88"/>
      <c r="F5575" s="88"/>
      <c r="G5575" s="88"/>
      <c r="H5575" s="88"/>
      <c r="I5575" s="88"/>
      <c r="J5575" s="88"/>
      <c r="K5575" s="88"/>
    </row>
    <row r="5576" spans="2:11" hidden="1" x14ac:dyDescent="0.2">
      <c r="B5576" s="88"/>
      <c r="C5576" s="88"/>
      <c r="D5576" s="88"/>
      <c r="E5576" s="88"/>
      <c r="F5576" s="88"/>
      <c r="G5576" s="88"/>
      <c r="H5576" s="88"/>
      <c r="I5576" s="88"/>
      <c r="J5576" s="88"/>
      <c r="K5576" s="88"/>
    </row>
    <row r="5577" spans="2:11" hidden="1" x14ac:dyDescent="0.2">
      <c r="B5577" s="88"/>
      <c r="C5577" s="88"/>
      <c r="D5577" s="88"/>
      <c r="E5577" s="88"/>
      <c r="F5577" s="88"/>
      <c r="G5577" s="88"/>
      <c r="H5577" s="88"/>
      <c r="I5577" s="88"/>
      <c r="J5577" s="88"/>
      <c r="K5577" s="88"/>
    </row>
    <row r="5578" spans="2:11" hidden="1" x14ac:dyDescent="0.2">
      <c r="B5578" s="88"/>
      <c r="C5578" s="88"/>
      <c r="D5578" s="88"/>
      <c r="E5578" s="88"/>
      <c r="F5578" s="88"/>
      <c r="G5578" s="88"/>
      <c r="H5578" s="88"/>
      <c r="I5578" s="88"/>
      <c r="J5578" s="88"/>
      <c r="K5578" s="88"/>
    </row>
    <row r="5579" spans="2:11" hidden="1" x14ac:dyDescent="0.2">
      <c r="B5579" s="88"/>
      <c r="C5579" s="88"/>
      <c r="D5579" s="88"/>
      <c r="E5579" s="88"/>
      <c r="F5579" s="88"/>
      <c r="G5579" s="88"/>
      <c r="H5579" s="88"/>
      <c r="I5579" s="88"/>
      <c r="J5579" s="88"/>
      <c r="K5579" s="88"/>
    </row>
    <row r="5580" spans="2:11" hidden="1" x14ac:dyDescent="0.2">
      <c r="B5580" s="88"/>
      <c r="C5580" s="88"/>
      <c r="D5580" s="88"/>
      <c r="E5580" s="88"/>
      <c r="F5580" s="88"/>
      <c r="G5580" s="88"/>
      <c r="H5580" s="88"/>
      <c r="I5580" s="88"/>
      <c r="J5580" s="88"/>
      <c r="K5580" s="88"/>
    </row>
    <row r="5581" spans="2:11" hidden="1" x14ac:dyDescent="0.2">
      <c r="B5581" s="88"/>
      <c r="C5581" s="88"/>
      <c r="D5581" s="88"/>
      <c r="E5581" s="88"/>
      <c r="F5581" s="88"/>
      <c r="G5581" s="88"/>
      <c r="H5581" s="88"/>
      <c r="I5581" s="88"/>
      <c r="J5581" s="88"/>
      <c r="K5581" s="88"/>
    </row>
    <row r="5582" spans="2:11" hidden="1" x14ac:dyDescent="0.2">
      <c r="B5582" s="88"/>
      <c r="C5582" s="88"/>
      <c r="D5582" s="88"/>
      <c r="E5582" s="88"/>
      <c r="F5582" s="88"/>
      <c r="G5582" s="88"/>
      <c r="H5582" s="88"/>
      <c r="I5582" s="88"/>
      <c r="J5582" s="88"/>
      <c r="K5582" s="88"/>
    </row>
    <row r="5583" spans="2:11" hidden="1" x14ac:dyDescent="0.2">
      <c r="B5583" s="88"/>
      <c r="C5583" s="88"/>
      <c r="D5583" s="88"/>
      <c r="E5583" s="88"/>
      <c r="F5583" s="88"/>
      <c r="G5583" s="88"/>
      <c r="H5583" s="88"/>
      <c r="I5583" s="88"/>
      <c r="J5583" s="88"/>
      <c r="K5583" s="88"/>
    </row>
    <row r="5584" spans="2:11" hidden="1" x14ac:dyDescent="0.2">
      <c r="B5584" s="88"/>
      <c r="C5584" s="88"/>
      <c r="D5584" s="88"/>
      <c r="E5584" s="88"/>
      <c r="F5584" s="88"/>
      <c r="G5584" s="88"/>
      <c r="H5584" s="88"/>
      <c r="I5584" s="88"/>
      <c r="J5584" s="88"/>
      <c r="K5584" s="88"/>
    </row>
    <row r="5585" spans="2:11" hidden="1" x14ac:dyDescent="0.2">
      <c r="B5585" s="88"/>
      <c r="C5585" s="88"/>
      <c r="D5585" s="88"/>
      <c r="E5585" s="88"/>
      <c r="F5585" s="88"/>
      <c r="G5585" s="88"/>
      <c r="H5585" s="88"/>
      <c r="I5585" s="88"/>
      <c r="J5585" s="88"/>
      <c r="K5585" s="88"/>
    </row>
    <row r="5586" spans="2:11" hidden="1" x14ac:dyDescent="0.2">
      <c r="B5586" s="88"/>
      <c r="C5586" s="88"/>
      <c r="D5586" s="88"/>
      <c r="E5586" s="88"/>
      <c r="F5586" s="88"/>
      <c r="G5586" s="88"/>
      <c r="H5586" s="88"/>
      <c r="I5586" s="88"/>
      <c r="J5586" s="88"/>
      <c r="K5586" s="88"/>
    </row>
    <row r="5587" spans="2:11" hidden="1" x14ac:dyDescent="0.2">
      <c r="B5587" s="88"/>
      <c r="C5587" s="88"/>
      <c r="D5587" s="88"/>
      <c r="E5587" s="88"/>
      <c r="F5587" s="88"/>
      <c r="G5587" s="88"/>
      <c r="H5587" s="88"/>
      <c r="I5587" s="88"/>
      <c r="J5587" s="88"/>
      <c r="K5587" s="88"/>
    </row>
    <row r="5588" spans="2:11" hidden="1" x14ac:dyDescent="0.2">
      <c r="B5588" s="88"/>
      <c r="C5588" s="88"/>
      <c r="D5588" s="88"/>
      <c r="E5588" s="88"/>
      <c r="F5588" s="88"/>
      <c r="G5588" s="88"/>
      <c r="H5588" s="88"/>
      <c r="I5588" s="88"/>
      <c r="J5588" s="88"/>
      <c r="K5588" s="88"/>
    </row>
    <row r="5589" spans="2:11" hidden="1" x14ac:dyDescent="0.2">
      <c r="B5589" s="88"/>
      <c r="C5589" s="88"/>
      <c r="D5589" s="88"/>
      <c r="E5589" s="88"/>
      <c r="F5589" s="88"/>
      <c r="G5589" s="88"/>
      <c r="H5589" s="88"/>
      <c r="I5589" s="88"/>
      <c r="J5589" s="88"/>
      <c r="K5589" s="88"/>
    </row>
    <row r="5590" spans="2:11" hidden="1" x14ac:dyDescent="0.2">
      <c r="B5590" s="88"/>
      <c r="C5590" s="88"/>
      <c r="D5590" s="88"/>
      <c r="E5590" s="88"/>
      <c r="F5590" s="88"/>
      <c r="G5590" s="88"/>
      <c r="H5590" s="88"/>
      <c r="I5590" s="88"/>
      <c r="J5590" s="88"/>
      <c r="K5590" s="88"/>
    </row>
    <row r="5591" spans="2:11" hidden="1" x14ac:dyDescent="0.2">
      <c r="B5591" s="88"/>
      <c r="C5591" s="88"/>
      <c r="D5591" s="88"/>
      <c r="E5591" s="88"/>
      <c r="F5591" s="88"/>
      <c r="G5591" s="88"/>
      <c r="H5591" s="88"/>
      <c r="I5591" s="88"/>
      <c r="J5591" s="88"/>
      <c r="K5591" s="88"/>
    </row>
    <row r="5592" spans="2:11" hidden="1" x14ac:dyDescent="0.2">
      <c r="B5592" s="88"/>
      <c r="C5592" s="88"/>
      <c r="D5592" s="88"/>
      <c r="E5592" s="88"/>
      <c r="F5592" s="88"/>
      <c r="G5592" s="88"/>
      <c r="H5592" s="88"/>
      <c r="I5592" s="88"/>
      <c r="J5592" s="88"/>
      <c r="K5592" s="88"/>
    </row>
    <row r="5593" spans="2:11" hidden="1" x14ac:dyDescent="0.2">
      <c r="B5593" s="88"/>
      <c r="C5593" s="88"/>
      <c r="D5593" s="88"/>
      <c r="E5593" s="88"/>
      <c r="F5593" s="88"/>
      <c r="G5593" s="88"/>
      <c r="H5593" s="88"/>
      <c r="I5593" s="88"/>
      <c r="J5593" s="88"/>
      <c r="K5593" s="88"/>
    </row>
    <row r="5594" spans="2:11" hidden="1" x14ac:dyDescent="0.2">
      <c r="B5594" s="88"/>
      <c r="C5594" s="88"/>
      <c r="D5594" s="88"/>
      <c r="E5594" s="88"/>
      <c r="F5594" s="88"/>
      <c r="G5594" s="88"/>
      <c r="H5594" s="88"/>
      <c r="I5594" s="88"/>
      <c r="J5594" s="88"/>
      <c r="K5594" s="88"/>
    </row>
    <row r="5595" spans="2:11" hidden="1" x14ac:dyDescent="0.2">
      <c r="B5595" s="88"/>
      <c r="C5595" s="88"/>
      <c r="D5595" s="88"/>
      <c r="E5595" s="88"/>
      <c r="F5595" s="88"/>
      <c r="G5595" s="88"/>
      <c r="H5595" s="88"/>
      <c r="I5595" s="88"/>
      <c r="J5595" s="88"/>
      <c r="K5595" s="88"/>
    </row>
    <row r="5596" spans="2:11" hidden="1" x14ac:dyDescent="0.2">
      <c r="B5596" s="88"/>
      <c r="C5596" s="88"/>
      <c r="D5596" s="88"/>
      <c r="E5596" s="88"/>
      <c r="F5596" s="88"/>
      <c r="G5596" s="88"/>
      <c r="H5596" s="88"/>
      <c r="I5596" s="88"/>
      <c r="J5596" s="88"/>
      <c r="K5596" s="88"/>
    </row>
    <row r="5597" spans="2:11" hidden="1" x14ac:dyDescent="0.2">
      <c r="B5597" s="88"/>
      <c r="C5597" s="88"/>
      <c r="D5597" s="88"/>
      <c r="E5597" s="88"/>
      <c r="F5597" s="88"/>
      <c r="G5597" s="88"/>
      <c r="H5597" s="88"/>
      <c r="I5597" s="88"/>
      <c r="J5597" s="88"/>
      <c r="K5597" s="88"/>
    </row>
    <row r="5598" spans="2:11" hidden="1" x14ac:dyDescent="0.2">
      <c r="B5598" s="88"/>
      <c r="C5598" s="88"/>
      <c r="D5598" s="88"/>
      <c r="E5598" s="88"/>
      <c r="F5598" s="88"/>
      <c r="G5598" s="88"/>
      <c r="H5598" s="88"/>
      <c r="I5598" s="88"/>
      <c r="J5598" s="88"/>
      <c r="K5598" s="88"/>
    </row>
    <row r="5599" spans="2:11" hidden="1" x14ac:dyDescent="0.2">
      <c r="B5599" s="88"/>
      <c r="C5599" s="88"/>
      <c r="D5599" s="88"/>
      <c r="E5599" s="88"/>
      <c r="F5599" s="88"/>
      <c r="G5599" s="88"/>
      <c r="H5599" s="88"/>
      <c r="I5599" s="88"/>
      <c r="J5599" s="88"/>
      <c r="K5599" s="88"/>
    </row>
    <row r="5600" spans="2:11" hidden="1" x14ac:dyDescent="0.2">
      <c r="B5600" s="88"/>
      <c r="C5600" s="88"/>
      <c r="D5600" s="88"/>
      <c r="E5600" s="88"/>
      <c r="F5600" s="88"/>
      <c r="G5600" s="88"/>
      <c r="H5600" s="88"/>
      <c r="I5600" s="88"/>
      <c r="J5600" s="88"/>
      <c r="K5600" s="88"/>
    </row>
    <row r="5601" spans="2:11" hidden="1" x14ac:dyDescent="0.2">
      <c r="B5601" s="88"/>
      <c r="C5601" s="88"/>
      <c r="D5601" s="88"/>
      <c r="E5601" s="88"/>
      <c r="F5601" s="88"/>
      <c r="G5601" s="88"/>
      <c r="H5601" s="88"/>
      <c r="I5601" s="88"/>
      <c r="J5601" s="88"/>
      <c r="K5601" s="88"/>
    </row>
    <row r="5602" spans="2:11" hidden="1" x14ac:dyDescent="0.2">
      <c r="B5602" s="88"/>
      <c r="C5602" s="88"/>
      <c r="D5602" s="88"/>
      <c r="E5602" s="88"/>
      <c r="F5602" s="88"/>
      <c r="G5602" s="88"/>
      <c r="H5602" s="88"/>
      <c r="I5602" s="88"/>
      <c r="J5602" s="88"/>
      <c r="K5602" s="88"/>
    </row>
    <row r="5603" spans="2:11" hidden="1" x14ac:dyDescent="0.2">
      <c r="B5603" s="88"/>
      <c r="C5603" s="88"/>
      <c r="D5603" s="88"/>
      <c r="E5603" s="88"/>
      <c r="F5603" s="88"/>
      <c r="G5603" s="88"/>
      <c r="H5603" s="88"/>
      <c r="I5603" s="88"/>
      <c r="J5603" s="88"/>
      <c r="K5603" s="88"/>
    </row>
    <row r="5604" spans="2:11" hidden="1" x14ac:dyDescent="0.2">
      <c r="B5604" s="88"/>
      <c r="C5604" s="88"/>
      <c r="D5604" s="88"/>
      <c r="E5604" s="88"/>
      <c r="F5604" s="88"/>
      <c r="G5604" s="88"/>
      <c r="H5604" s="88"/>
      <c r="I5604" s="88"/>
      <c r="J5604" s="88"/>
      <c r="K5604" s="88"/>
    </row>
    <row r="5605" spans="2:11" hidden="1" x14ac:dyDescent="0.2">
      <c r="B5605" s="88"/>
      <c r="C5605" s="88"/>
      <c r="D5605" s="88"/>
      <c r="E5605" s="88"/>
      <c r="F5605" s="88"/>
      <c r="G5605" s="88"/>
      <c r="H5605" s="88"/>
      <c r="I5605" s="88"/>
      <c r="J5605" s="88"/>
      <c r="K5605" s="88"/>
    </row>
    <row r="5606" spans="2:11" hidden="1" x14ac:dyDescent="0.2">
      <c r="B5606" s="88"/>
      <c r="C5606" s="88"/>
      <c r="D5606" s="88"/>
      <c r="E5606" s="88"/>
      <c r="F5606" s="88"/>
      <c r="G5606" s="88"/>
      <c r="H5606" s="88"/>
      <c r="I5606" s="88"/>
      <c r="J5606" s="88"/>
      <c r="K5606" s="88"/>
    </row>
    <row r="5607" spans="2:11" hidden="1" x14ac:dyDescent="0.2">
      <c r="B5607" s="88"/>
      <c r="C5607" s="88"/>
      <c r="D5607" s="88"/>
      <c r="E5607" s="88"/>
      <c r="F5607" s="88"/>
      <c r="G5607" s="88"/>
      <c r="H5607" s="88"/>
      <c r="I5607" s="88"/>
      <c r="J5607" s="88"/>
      <c r="K5607" s="88"/>
    </row>
    <row r="5608" spans="2:11" hidden="1" x14ac:dyDescent="0.2">
      <c r="B5608" s="88"/>
      <c r="C5608" s="88"/>
      <c r="D5608" s="88"/>
      <c r="E5608" s="88"/>
      <c r="F5608" s="88"/>
      <c r="G5608" s="88"/>
      <c r="H5608" s="88"/>
      <c r="I5608" s="88"/>
      <c r="J5608" s="88"/>
      <c r="K5608" s="88"/>
    </row>
    <row r="5609" spans="2:11" hidden="1" x14ac:dyDescent="0.2">
      <c r="B5609" s="88"/>
      <c r="C5609" s="88"/>
      <c r="D5609" s="88"/>
      <c r="E5609" s="88"/>
      <c r="F5609" s="88"/>
      <c r="G5609" s="88"/>
      <c r="H5609" s="88"/>
      <c r="I5609" s="88"/>
      <c r="J5609" s="88"/>
      <c r="K5609" s="88"/>
    </row>
    <row r="5610" spans="2:11" hidden="1" x14ac:dyDescent="0.2">
      <c r="B5610" s="88"/>
      <c r="C5610" s="88"/>
      <c r="D5610" s="88"/>
      <c r="E5610" s="88"/>
      <c r="F5610" s="88"/>
      <c r="G5610" s="88"/>
      <c r="H5610" s="88"/>
      <c r="I5610" s="88"/>
      <c r="J5610" s="88"/>
      <c r="K5610" s="88"/>
    </row>
    <row r="5611" spans="2:11" hidden="1" x14ac:dyDescent="0.2">
      <c r="B5611" s="88"/>
      <c r="C5611" s="88"/>
      <c r="D5611" s="88"/>
      <c r="E5611" s="88"/>
      <c r="F5611" s="88"/>
      <c r="G5611" s="88"/>
      <c r="H5611" s="88"/>
      <c r="I5611" s="88"/>
      <c r="J5611" s="88"/>
      <c r="K5611" s="88"/>
    </row>
    <row r="5612" spans="2:11" hidden="1" x14ac:dyDescent="0.2">
      <c r="B5612" s="88"/>
      <c r="C5612" s="88"/>
      <c r="D5612" s="88"/>
      <c r="E5612" s="88"/>
      <c r="F5612" s="88"/>
      <c r="G5612" s="88"/>
      <c r="H5612" s="88"/>
      <c r="I5612" s="88"/>
      <c r="J5612" s="88"/>
      <c r="K5612" s="88"/>
    </row>
    <row r="5613" spans="2:11" hidden="1" x14ac:dyDescent="0.2">
      <c r="B5613" s="88"/>
      <c r="C5613" s="88"/>
      <c r="D5613" s="88"/>
      <c r="E5613" s="88"/>
      <c r="F5613" s="88"/>
      <c r="G5613" s="88"/>
      <c r="H5613" s="88"/>
      <c r="I5613" s="88"/>
      <c r="J5613" s="88"/>
      <c r="K5613" s="88"/>
    </row>
    <row r="5614" spans="2:11" hidden="1" x14ac:dyDescent="0.2">
      <c r="B5614" s="88"/>
      <c r="C5614" s="88"/>
      <c r="D5614" s="88"/>
      <c r="E5614" s="88"/>
      <c r="F5614" s="88"/>
      <c r="G5614" s="88"/>
      <c r="H5614" s="88"/>
      <c r="I5614" s="88"/>
      <c r="J5614" s="88"/>
      <c r="K5614" s="88"/>
    </row>
    <row r="5615" spans="2:11" hidden="1" x14ac:dyDescent="0.2">
      <c r="B5615" s="88"/>
      <c r="C5615" s="88"/>
      <c r="D5615" s="88"/>
      <c r="E5615" s="88"/>
      <c r="F5615" s="88"/>
      <c r="G5615" s="88"/>
      <c r="H5615" s="88"/>
      <c r="I5615" s="88"/>
      <c r="J5615" s="88"/>
      <c r="K5615" s="88"/>
    </row>
    <row r="5616" spans="2:11" hidden="1" x14ac:dyDescent="0.2">
      <c r="B5616" s="88"/>
      <c r="C5616" s="88"/>
      <c r="D5616" s="88"/>
      <c r="E5616" s="88"/>
      <c r="F5616" s="88"/>
      <c r="G5616" s="88"/>
      <c r="H5616" s="88"/>
      <c r="I5616" s="88"/>
      <c r="J5616" s="88"/>
      <c r="K5616" s="88"/>
    </row>
    <row r="5617" spans="2:11" hidden="1" x14ac:dyDescent="0.2">
      <c r="B5617" s="88"/>
      <c r="C5617" s="88"/>
      <c r="D5617" s="88"/>
      <c r="E5617" s="88"/>
      <c r="F5617" s="88"/>
      <c r="G5617" s="88"/>
      <c r="H5617" s="88"/>
      <c r="I5617" s="88"/>
      <c r="J5617" s="88"/>
      <c r="K5617" s="88"/>
    </row>
    <row r="5618" spans="2:11" hidden="1" x14ac:dyDescent="0.2">
      <c r="B5618" s="88"/>
      <c r="C5618" s="88"/>
      <c r="D5618" s="88"/>
      <c r="E5618" s="88"/>
      <c r="F5618" s="88"/>
      <c r="G5618" s="88"/>
      <c r="H5618" s="88"/>
      <c r="I5618" s="88"/>
      <c r="J5618" s="88"/>
      <c r="K5618" s="88"/>
    </row>
    <row r="5619" spans="2:11" hidden="1" x14ac:dyDescent="0.2">
      <c r="B5619" s="88"/>
      <c r="C5619" s="88"/>
      <c r="D5619" s="88"/>
      <c r="E5619" s="88"/>
      <c r="F5619" s="88"/>
      <c r="G5619" s="88"/>
      <c r="H5619" s="88"/>
      <c r="I5619" s="88"/>
      <c r="J5619" s="88"/>
      <c r="K5619" s="88"/>
    </row>
    <row r="5620" spans="2:11" hidden="1" x14ac:dyDescent="0.2">
      <c r="B5620" s="88"/>
      <c r="C5620" s="88"/>
      <c r="D5620" s="88"/>
      <c r="E5620" s="88"/>
      <c r="F5620" s="88"/>
      <c r="G5620" s="88"/>
      <c r="H5620" s="88"/>
      <c r="I5620" s="88"/>
      <c r="J5620" s="88"/>
      <c r="K5620" s="88"/>
    </row>
    <row r="5621" spans="2:11" hidden="1" x14ac:dyDescent="0.2">
      <c r="B5621" s="88"/>
      <c r="C5621" s="88"/>
      <c r="D5621" s="88"/>
      <c r="E5621" s="88"/>
      <c r="F5621" s="88"/>
      <c r="G5621" s="88"/>
      <c r="H5621" s="88"/>
      <c r="I5621" s="88"/>
      <c r="J5621" s="88"/>
      <c r="K5621" s="88"/>
    </row>
    <row r="5622" spans="2:11" hidden="1" x14ac:dyDescent="0.2">
      <c r="B5622" s="88"/>
      <c r="C5622" s="88"/>
      <c r="D5622" s="88"/>
      <c r="E5622" s="88"/>
      <c r="F5622" s="88"/>
      <c r="G5622" s="88"/>
      <c r="H5622" s="88"/>
      <c r="I5622" s="88"/>
      <c r="J5622" s="88"/>
      <c r="K5622" s="88"/>
    </row>
    <row r="5623" spans="2:11" hidden="1" x14ac:dyDescent="0.2">
      <c r="B5623" s="88"/>
      <c r="C5623" s="88"/>
      <c r="D5623" s="88"/>
      <c r="E5623" s="88"/>
      <c r="F5623" s="88"/>
      <c r="G5623" s="88"/>
      <c r="H5623" s="88"/>
      <c r="I5623" s="88"/>
      <c r="J5623" s="88"/>
      <c r="K5623" s="88"/>
    </row>
    <row r="5624" spans="2:11" hidden="1" x14ac:dyDescent="0.2">
      <c r="B5624" s="88"/>
      <c r="C5624" s="88"/>
      <c r="D5624" s="88"/>
      <c r="E5624" s="88"/>
      <c r="F5624" s="88"/>
      <c r="G5624" s="88"/>
      <c r="H5624" s="88"/>
      <c r="I5624" s="88"/>
      <c r="J5624" s="88"/>
      <c r="K5624" s="88"/>
    </row>
    <row r="5625" spans="2:11" hidden="1" x14ac:dyDescent="0.2">
      <c r="B5625" s="88"/>
      <c r="C5625" s="88"/>
      <c r="D5625" s="88"/>
      <c r="E5625" s="88"/>
      <c r="F5625" s="88"/>
      <c r="G5625" s="88"/>
      <c r="H5625" s="88"/>
      <c r="I5625" s="88"/>
      <c r="J5625" s="88"/>
      <c r="K5625" s="88"/>
    </row>
    <row r="5626" spans="2:11" hidden="1" x14ac:dyDescent="0.2">
      <c r="B5626" s="88"/>
      <c r="C5626" s="88"/>
      <c r="D5626" s="88"/>
      <c r="E5626" s="88"/>
      <c r="F5626" s="88"/>
      <c r="G5626" s="88"/>
      <c r="H5626" s="88"/>
      <c r="I5626" s="88"/>
      <c r="J5626" s="88"/>
      <c r="K5626" s="88"/>
    </row>
    <row r="5627" spans="2:11" hidden="1" x14ac:dyDescent="0.2">
      <c r="B5627" s="88"/>
      <c r="C5627" s="88"/>
      <c r="D5627" s="88"/>
      <c r="E5627" s="88"/>
      <c r="F5627" s="88"/>
      <c r="G5627" s="88"/>
      <c r="H5627" s="88"/>
      <c r="I5627" s="88"/>
      <c r="J5627" s="88"/>
      <c r="K5627" s="88"/>
    </row>
    <row r="5628" spans="2:11" hidden="1" x14ac:dyDescent="0.2">
      <c r="B5628" s="88"/>
      <c r="C5628" s="88"/>
      <c r="D5628" s="88"/>
      <c r="E5628" s="88"/>
      <c r="F5628" s="88"/>
      <c r="G5628" s="88"/>
      <c r="H5628" s="88"/>
      <c r="I5628" s="88"/>
      <c r="J5628" s="88"/>
      <c r="K5628" s="88"/>
    </row>
    <row r="5629" spans="2:11" hidden="1" x14ac:dyDescent="0.2">
      <c r="B5629" s="88"/>
      <c r="C5629" s="88"/>
      <c r="D5629" s="88"/>
      <c r="E5629" s="88"/>
      <c r="F5629" s="88"/>
      <c r="G5629" s="88"/>
      <c r="H5629" s="88"/>
      <c r="I5629" s="88"/>
      <c r="J5629" s="88"/>
      <c r="K5629" s="88"/>
    </row>
    <row r="5630" spans="2:11" hidden="1" x14ac:dyDescent="0.2">
      <c r="B5630" s="88"/>
      <c r="C5630" s="88"/>
      <c r="D5630" s="88"/>
      <c r="E5630" s="88"/>
      <c r="F5630" s="88"/>
      <c r="G5630" s="88"/>
      <c r="H5630" s="88"/>
      <c r="I5630" s="88"/>
      <c r="J5630" s="88"/>
      <c r="K5630" s="88"/>
    </row>
    <row r="5631" spans="2:11" hidden="1" x14ac:dyDescent="0.2">
      <c r="B5631" s="88"/>
      <c r="C5631" s="88"/>
      <c r="D5631" s="88"/>
      <c r="E5631" s="88"/>
      <c r="F5631" s="88"/>
      <c r="G5631" s="88"/>
      <c r="H5631" s="88"/>
      <c r="I5631" s="88"/>
      <c r="J5631" s="88"/>
      <c r="K5631" s="88"/>
    </row>
    <row r="5632" spans="2:11" hidden="1" x14ac:dyDescent="0.2">
      <c r="B5632" s="88"/>
      <c r="C5632" s="88"/>
      <c r="D5632" s="88"/>
      <c r="E5632" s="88"/>
      <c r="F5632" s="88"/>
      <c r="G5632" s="88"/>
      <c r="H5632" s="88"/>
      <c r="I5632" s="88"/>
      <c r="J5632" s="88"/>
      <c r="K5632" s="88"/>
    </row>
    <row r="5633" spans="2:11" hidden="1" x14ac:dyDescent="0.2">
      <c r="B5633" s="88"/>
      <c r="C5633" s="88"/>
      <c r="D5633" s="88"/>
      <c r="E5633" s="88"/>
      <c r="F5633" s="88"/>
      <c r="G5633" s="88"/>
      <c r="H5633" s="88"/>
      <c r="I5633" s="88"/>
      <c r="J5633" s="88"/>
      <c r="K5633" s="88"/>
    </row>
    <row r="5634" spans="2:11" hidden="1" x14ac:dyDescent="0.2">
      <c r="B5634" s="88"/>
      <c r="C5634" s="88"/>
      <c r="D5634" s="88"/>
      <c r="E5634" s="88"/>
      <c r="F5634" s="88"/>
      <c r="G5634" s="88"/>
      <c r="H5634" s="88"/>
      <c r="I5634" s="88"/>
      <c r="J5634" s="88"/>
      <c r="K5634" s="88"/>
    </row>
    <row r="5635" spans="2:11" hidden="1" x14ac:dyDescent="0.2">
      <c r="B5635" s="88"/>
      <c r="C5635" s="88"/>
      <c r="D5635" s="88"/>
      <c r="E5635" s="88"/>
      <c r="F5635" s="88"/>
      <c r="G5635" s="88"/>
      <c r="H5635" s="88"/>
      <c r="I5635" s="88"/>
      <c r="J5635" s="88"/>
      <c r="K5635" s="88"/>
    </row>
    <row r="5636" spans="2:11" hidden="1" x14ac:dyDescent="0.2">
      <c r="B5636" s="88"/>
      <c r="C5636" s="88"/>
      <c r="D5636" s="88"/>
      <c r="E5636" s="88"/>
      <c r="F5636" s="88"/>
      <c r="G5636" s="88"/>
      <c r="H5636" s="88"/>
      <c r="I5636" s="88"/>
      <c r="J5636" s="88"/>
      <c r="K5636" s="88"/>
    </row>
    <row r="5637" spans="2:11" hidden="1" x14ac:dyDescent="0.2">
      <c r="B5637" s="88"/>
      <c r="C5637" s="88"/>
      <c r="D5637" s="88"/>
      <c r="E5637" s="88"/>
      <c r="F5637" s="88"/>
      <c r="G5637" s="88"/>
      <c r="H5637" s="88"/>
      <c r="I5637" s="88"/>
      <c r="J5637" s="88"/>
      <c r="K5637" s="88"/>
    </row>
    <row r="5638" spans="2:11" hidden="1" x14ac:dyDescent="0.2">
      <c r="B5638" s="88"/>
      <c r="C5638" s="88"/>
      <c r="D5638" s="88"/>
      <c r="E5638" s="88"/>
      <c r="F5638" s="88"/>
      <c r="G5638" s="88"/>
      <c r="H5638" s="88"/>
      <c r="I5638" s="88"/>
      <c r="J5638" s="88"/>
      <c r="K5638" s="88"/>
    </row>
    <row r="5639" spans="2:11" hidden="1" x14ac:dyDescent="0.2">
      <c r="B5639" s="88"/>
      <c r="C5639" s="88"/>
      <c r="D5639" s="88"/>
      <c r="E5639" s="88"/>
      <c r="F5639" s="88"/>
      <c r="G5639" s="88"/>
      <c r="H5639" s="88"/>
      <c r="I5639" s="88"/>
      <c r="J5639" s="88"/>
      <c r="K5639" s="88"/>
    </row>
    <row r="5640" spans="2:11" hidden="1" x14ac:dyDescent="0.2">
      <c r="B5640" s="88"/>
      <c r="C5640" s="88"/>
      <c r="D5640" s="88"/>
      <c r="E5640" s="88"/>
      <c r="F5640" s="88"/>
      <c r="G5640" s="88"/>
      <c r="H5640" s="88"/>
      <c r="I5640" s="88"/>
      <c r="J5640" s="88"/>
      <c r="K5640" s="88"/>
    </row>
    <row r="5641" spans="2:11" hidden="1" x14ac:dyDescent="0.2">
      <c r="B5641" s="88"/>
      <c r="C5641" s="88"/>
      <c r="D5641" s="88"/>
      <c r="E5641" s="88"/>
      <c r="F5641" s="88"/>
      <c r="G5641" s="88"/>
      <c r="H5641" s="88"/>
      <c r="I5641" s="88"/>
      <c r="J5641" s="88"/>
      <c r="K5641" s="88"/>
    </row>
    <row r="5642" spans="2:11" hidden="1" x14ac:dyDescent="0.2">
      <c r="B5642" s="88"/>
      <c r="C5642" s="88"/>
      <c r="D5642" s="88"/>
      <c r="E5642" s="88"/>
      <c r="F5642" s="88"/>
      <c r="G5642" s="88"/>
      <c r="H5642" s="88"/>
      <c r="I5642" s="88"/>
      <c r="J5642" s="88"/>
      <c r="K5642" s="88"/>
    </row>
    <row r="5643" spans="2:11" hidden="1" x14ac:dyDescent="0.2">
      <c r="B5643" s="88"/>
      <c r="C5643" s="88"/>
      <c r="D5643" s="88"/>
      <c r="E5643" s="88"/>
      <c r="F5643" s="88"/>
      <c r="G5643" s="88"/>
      <c r="H5643" s="88"/>
      <c r="I5643" s="88"/>
      <c r="J5643" s="88"/>
      <c r="K5643" s="88"/>
    </row>
    <row r="5644" spans="2:11" hidden="1" x14ac:dyDescent="0.2">
      <c r="B5644" s="88"/>
      <c r="C5644" s="88"/>
      <c r="D5644" s="88"/>
      <c r="E5644" s="88"/>
      <c r="F5644" s="88"/>
      <c r="G5644" s="88"/>
      <c r="H5644" s="88"/>
      <c r="I5644" s="88"/>
      <c r="J5644" s="88"/>
      <c r="K5644" s="88"/>
    </row>
    <row r="5645" spans="2:11" hidden="1" x14ac:dyDescent="0.2">
      <c r="B5645" s="88"/>
      <c r="C5645" s="88"/>
      <c r="D5645" s="88"/>
      <c r="E5645" s="88"/>
      <c r="F5645" s="88"/>
      <c r="G5645" s="88"/>
      <c r="H5645" s="88"/>
      <c r="I5645" s="88"/>
      <c r="J5645" s="88"/>
      <c r="K5645" s="88"/>
    </row>
    <row r="5646" spans="2:11" hidden="1" x14ac:dyDescent="0.2">
      <c r="B5646" s="88"/>
      <c r="C5646" s="88"/>
      <c r="D5646" s="88"/>
      <c r="E5646" s="88"/>
      <c r="F5646" s="88"/>
      <c r="G5646" s="88"/>
      <c r="H5646" s="88"/>
      <c r="I5646" s="88"/>
      <c r="J5646" s="88"/>
      <c r="K5646" s="88"/>
    </row>
    <row r="5647" spans="2:11" hidden="1" x14ac:dyDescent="0.2">
      <c r="B5647" s="88"/>
      <c r="C5647" s="88"/>
      <c r="D5647" s="88"/>
      <c r="E5647" s="88"/>
      <c r="F5647" s="88"/>
      <c r="G5647" s="88"/>
      <c r="H5647" s="88"/>
      <c r="I5647" s="88"/>
      <c r="J5647" s="88"/>
      <c r="K5647" s="88"/>
    </row>
    <row r="5648" spans="2:11" hidden="1" x14ac:dyDescent="0.2">
      <c r="B5648" s="88"/>
      <c r="C5648" s="88"/>
      <c r="D5648" s="88"/>
      <c r="E5648" s="88"/>
      <c r="F5648" s="88"/>
      <c r="G5648" s="88"/>
      <c r="H5648" s="88"/>
      <c r="I5648" s="88"/>
      <c r="J5648" s="88"/>
      <c r="K5648" s="88"/>
    </row>
    <row r="5649" spans="2:11" hidden="1" x14ac:dyDescent="0.2">
      <c r="B5649" s="88"/>
      <c r="C5649" s="88"/>
      <c r="D5649" s="88"/>
      <c r="E5649" s="88"/>
      <c r="F5649" s="88"/>
      <c r="G5649" s="88"/>
      <c r="H5649" s="88"/>
      <c r="I5649" s="88"/>
      <c r="J5649" s="88"/>
      <c r="K5649" s="88"/>
    </row>
    <row r="5650" spans="2:11" hidden="1" x14ac:dyDescent="0.2">
      <c r="B5650" s="88"/>
      <c r="C5650" s="88"/>
      <c r="D5650" s="88"/>
      <c r="E5650" s="88"/>
      <c r="F5650" s="88"/>
      <c r="G5650" s="88"/>
      <c r="H5650" s="88"/>
      <c r="I5650" s="88"/>
      <c r="J5650" s="88"/>
      <c r="K5650" s="88"/>
    </row>
    <row r="5651" spans="2:11" hidden="1" x14ac:dyDescent="0.2">
      <c r="B5651" s="88"/>
      <c r="C5651" s="88"/>
      <c r="D5651" s="88"/>
      <c r="E5651" s="88"/>
      <c r="F5651" s="88"/>
      <c r="G5651" s="88"/>
      <c r="H5651" s="88"/>
      <c r="I5651" s="88"/>
      <c r="J5651" s="88"/>
      <c r="K5651" s="88"/>
    </row>
    <row r="5652" spans="2:11" hidden="1" x14ac:dyDescent="0.2">
      <c r="B5652" s="88"/>
      <c r="C5652" s="88"/>
      <c r="D5652" s="88"/>
      <c r="E5652" s="88"/>
      <c r="F5652" s="88"/>
      <c r="G5652" s="88"/>
      <c r="H5652" s="88"/>
      <c r="I5652" s="88"/>
      <c r="J5652" s="88"/>
      <c r="K5652" s="88"/>
    </row>
    <row r="5653" spans="2:11" hidden="1" x14ac:dyDescent="0.2">
      <c r="B5653" s="88"/>
      <c r="C5653" s="88"/>
      <c r="D5653" s="88"/>
      <c r="E5653" s="88"/>
      <c r="F5653" s="88"/>
      <c r="G5653" s="88"/>
      <c r="H5653" s="88"/>
      <c r="I5653" s="88"/>
      <c r="J5653" s="88"/>
      <c r="K5653" s="88"/>
    </row>
    <row r="5654" spans="2:11" hidden="1" x14ac:dyDescent="0.2">
      <c r="B5654" s="88"/>
      <c r="C5654" s="88"/>
      <c r="D5654" s="88"/>
      <c r="E5654" s="88"/>
      <c r="F5654" s="88"/>
      <c r="G5654" s="88"/>
      <c r="H5654" s="88"/>
      <c r="I5654" s="88"/>
      <c r="J5654" s="88"/>
      <c r="K5654" s="88"/>
    </row>
    <row r="5655" spans="2:11" hidden="1" x14ac:dyDescent="0.2">
      <c r="B5655" s="88"/>
      <c r="C5655" s="88"/>
      <c r="D5655" s="88"/>
      <c r="E5655" s="88"/>
      <c r="F5655" s="88"/>
      <c r="G5655" s="88"/>
      <c r="H5655" s="88"/>
      <c r="I5655" s="88"/>
      <c r="J5655" s="88"/>
      <c r="K5655" s="88"/>
    </row>
    <row r="5656" spans="2:11" hidden="1" x14ac:dyDescent="0.2">
      <c r="B5656" s="88"/>
      <c r="C5656" s="88"/>
      <c r="D5656" s="88"/>
      <c r="E5656" s="88"/>
      <c r="F5656" s="88"/>
      <c r="G5656" s="88"/>
      <c r="H5656" s="88"/>
      <c r="I5656" s="88"/>
      <c r="J5656" s="88"/>
      <c r="K5656" s="88"/>
    </row>
    <row r="5657" spans="2:11" hidden="1" x14ac:dyDescent="0.2">
      <c r="B5657" s="88"/>
      <c r="C5657" s="88"/>
      <c r="D5657" s="88"/>
      <c r="E5657" s="88"/>
      <c r="F5657" s="88"/>
      <c r="G5657" s="88"/>
      <c r="H5657" s="88"/>
      <c r="I5657" s="88"/>
      <c r="J5657" s="88"/>
      <c r="K5657" s="88"/>
    </row>
    <row r="5658" spans="2:11" hidden="1" x14ac:dyDescent="0.2">
      <c r="B5658" s="88"/>
      <c r="C5658" s="88"/>
      <c r="D5658" s="88"/>
      <c r="E5658" s="88"/>
      <c r="F5658" s="88"/>
      <c r="G5658" s="88"/>
      <c r="H5658" s="88"/>
      <c r="I5658" s="88"/>
      <c r="J5658" s="88"/>
      <c r="K5658" s="88"/>
    </row>
    <row r="5659" spans="2:11" hidden="1" x14ac:dyDescent="0.2">
      <c r="B5659" s="88"/>
      <c r="C5659" s="88"/>
      <c r="D5659" s="88"/>
      <c r="E5659" s="88"/>
      <c r="F5659" s="88"/>
      <c r="G5659" s="88"/>
      <c r="H5659" s="88"/>
      <c r="I5659" s="88"/>
      <c r="J5659" s="88"/>
      <c r="K5659" s="88"/>
    </row>
    <row r="5660" spans="2:11" hidden="1" x14ac:dyDescent="0.2">
      <c r="B5660" s="88"/>
      <c r="C5660" s="88"/>
      <c r="D5660" s="88"/>
      <c r="E5660" s="88"/>
      <c r="F5660" s="88"/>
      <c r="G5660" s="88"/>
      <c r="H5660" s="88"/>
      <c r="I5660" s="88"/>
      <c r="J5660" s="88"/>
      <c r="K5660" s="88"/>
    </row>
    <row r="5661" spans="2:11" hidden="1" x14ac:dyDescent="0.2">
      <c r="B5661" s="88"/>
      <c r="C5661" s="88"/>
      <c r="D5661" s="88"/>
      <c r="E5661" s="88"/>
      <c r="F5661" s="88"/>
      <c r="G5661" s="88"/>
      <c r="H5661" s="88"/>
      <c r="I5661" s="88"/>
      <c r="J5661" s="88"/>
      <c r="K5661" s="88"/>
    </row>
    <row r="5662" spans="2:11" hidden="1" x14ac:dyDescent="0.2">
      <c r="B5662" s="88"/>
      <c r="C5662" s="88"/>
      <c r="D5662" s="88"/>
      <c r="E5662" s="88"/>
      <c r="F5662" s="88"/>
      <c r="G5662" s="88"/>
      <c r="H5662" s="88"/>
      <c r="I5662" s="88"/>
      <c r="J5662" s="88"/>
      <c r="K5662" s="88"/>
    </row>
    <row r="5663" spans="2:11" hidden="1" x14ac:dyDescent="0.2">
      <c r="B5663" s="88"/>
      <c r="C5663" s="88"/>
      <c r="D5663" s="88"/>
      <c r="E5663" s="88"/>
      <c r="F5663" s="88"/>
      <c r="G5663" s="88"/>
      <c r="H5663" s="88"/>
      <c r="I5663" s="88"/>
      <c r="J5663" s="88"/>
      <c r="K5663" s="88"/>
    </row>
    <row r="5664" spans="2:11" hidden="1" x14ac:dyDescent="0.2">
      <c r="B5664" s="88"/>
      <c r="C5664" s="88"/>
      <c r="D5664" s="88"/>
      <c r="E5664" s="88"/>
      <c r="F5664" s="88"/>
      <c r="G5664" s="88"/>
      <c r="H5664" s="88"/>
      <c r="I5664" s="88"/>
      <c r="J5664" s="88"/>
      <c r="K5664" s="88"/>
    </row>
    <row r="5665" spans="2:11" hidden="1" x14ac:dyDescent="0.2">
      <c r="B5665" s="88"/>
      <c r="C5665" s="88"/>
      <c r="D5665" s="88"/>
      <c r="E5665" s="88"/>
      <c r="F5665" s="88"/>
      <c r="G5665" s="88"/>
      <c r="H5665" s="88"/>
      <c r="I5665" s="88"/>
      <c r="J5665" s="88"/>
      <c r="K5665" s="88"/>
    </row>
    <row r="5666" spans="2:11" hidden="1" x14ac:dyDescent="0.2">
      <c r="B5666" s="88"/>
      <c r="C5666" s="88"/>
      <c r="D5666" s="88"/>
      <c r="E5666" s="88"/>
      <c r="F5666" s="88"/>
      <c r="G5666" s="88"/>
      <c r="H5666" s="88"/>
      <c r="I5666" s="88"/>
      <c r="J5666" s="88"/>
      <c r="K5666" s="88"/>
    </row>
    <row r="5667" spans="2:11" hidden="1" x14ac:dyDescent="0.2">
      <c r="B5667" s="88"/>
      <c r="C5667" s="88"/>
      <c r="D5667" s="88"/>
      <c r="E5667" s="88"/>
      <c r="F5667" s="88"/>
      <c r="G5667" s="88"/>
      <c r="H5667" s="88"/>
      <c r="I5667" s="88"/>
      <c r="J5667" s="88"/>
      <c r="K5667" s="88"/>
    </row>
    <row r="5668" spans="2:11" hidden="1" x14ac:dyDescent="0.2">
      <c r="B5668" s="88"/>
      <c r="C5668" s="88"/>
      <c r="D5668" s="88"/>
      <c r="E5668" s="88"/>
      <c r="F5668" s="88"/>
      <c r="G5668" s="88"/>
      <c r="H5668" s="88"/>
      <c r="I5668" s="88"/>
      <c r="J5668" s="88"/>
      <c r="K5668" s="88"/>
    </row>
    <row r="5669" spans="2:11" hidden="1" x14ac:dyDescent="0.2">
      <c r="B5669" s="88"/>
      <c r="C5669" s="88"/>
      <c r="D5669" s="88"/>
      <c r="E5669" s="88"/>
      <c r="F5669" s="88"/>
      <c r="G5669" s="88"/>
      <c r="H5669" s="88"/>
      <c r="I5669" s="88"/>
      <c r="J5669" s="88"/>
      <c r="K5669" s="88"/>
    </row>
    <row r="5670" spans="2:11" hidden="1" x14ac:dyDescent="0.2">
      <c r="B5670" s="88"/>
      <c r="C5670" s="88"/>
      <c r="D5670" s="88"/>
      <c r="E5670" s="88"/>
      <c r="F5670" s="88"/>
      <c r="G5670" s="88"/>
      <c r="H5670" s="88"/>
      <c r="I5670" s="88"/>
      <c r="J5670" s="88"/>
      <c r="K5670" s="88"/>
    </row>
    <row r="5671" spans="2:11" hidden="1" x14ac:dyDescent="0.2">
      <c r="B5671" s="88"/>
      <c r="C5671" s="88"/>
      <c r="D5671" s="88"/>
      <c r="E5671" s="88"/>
      <c r="F5671" s="88"/>
      <c r="G5671" s="88"/>
      <c r="H5671" s="88"/>
      <c r="I5671" s="88"/>
      <c r="J5671" s="88"/>
      <c r="K5671" s="88"/>
    </row>
    <row r="5672" spans="2:11" hidden="1" x14ac:dyDescent="0.2">
      <c r="B5672" s="88"/>
      <c r="C5672" s="88"/>
      <c r="D5672" s="88"/>
      <c r="E5672" s="88"/>
      <c r="F5672" s="88"/>
      <c r="G5672" s="88"/>
      <c r="H5672" s="88"/>
      <c r="I5672" s="88"/>
      <c r="J5672" s="88"/>
      <c r="K5672" s="88"/>
    </row>
    <row r="5673" spans="2:11" hidden="1" x14ac:dyDescent="0.2">
      <c r="B5673" s="88"/>
      <c r="C5673" s="88"/>
      <c r="D5673" s="88"/>
      <c r="E5673" s="88"/>
      <c r="F5673" s="88"/>
      <c r="G5673" s="88"/>
      <c r="H5673" s="88"/>
      <c r="I5673" s="88"/>
      <c r="J5673" s="88"/>
      <c r="K5673" s="88"/>
    </row>
    <row r="5674" spans="2:11" hidden="1" x14ac:dyDescent="0.2">
      <c r="B5674" s="88"/>
      <c r="C5674" s="88"/>
      <c r="D5674" s="88"/>
      <c r="E5674" s="88"/>
      <c r="F5674" s="88"/>
      <c r="G5674" s="88"/>
      <c r="H5674" s="88"/>
      <c r="I5674" s="88"/>
      <c r="J5674" s="88"/>
      <c r="K5674" s="88"/>
    </row>
    <row r="5675" spans="2:11" hidden="1" x14ac:dyDescent="0.2">
      <c r="B5675" s="88"/>
      <c r="C5675" s="88"/>
      <c r="D5675" s="88"/>
      <c r="E5675" s="88"/>
      <c r="F5675" s="88"/>
      <c r="G5675" s="88"/>
      <c r="H5675" s="88"/>
      <c r="I5675" s="88"/>
      <c r="J5675" s="88"/>
      <c r="K5675" s="88"/>
    </row>
    <row r="5676" spans="2:11" hidden="1" x14ac:dyDescent="0.2">
      <c r="B5676" s="88"/>
      <c r="C5676" s="88"/>
      <c r="D5676" s="88"/>
      <c r="E5676" s="88"/>
      <c r="F5676" s="88"/>
      <c r="G5676" s="88"/>
      <c r="H5676" s="88"/>
      <c r="I5676" s="88"/>
      <c r="J5676" s="88"/>
      <c r="K5676" s="88"/>
    </row>
    <row r="5677" spans="2:11" hidden="1" x14ac:dyDescent="0.2">
      <c r="B5677" s="88"/>
      <c r="C5677" s="88"/>
      <c r="D5677" s="88"/>
      <c r="E5677" s="88"/>
      <c r="F5677" s="88"/>
      <c r="G5677" s="88"/>
      <c r="H5677" s="88"/>
      <c r="I5677" s="88"/>
      <c r="J5677" s="88"/>
      <c r="K5677" s="88"/>
    </row>
    <row r="5678" spans="2:11" hidden="1" x14ac:dyDescent="0.2">
      <c r="B5678" s="88"/>
      <c r="C5678" s="88"/>
      <c r="D5678" s="88"/>
      <c r="E5678" s="88"/>
      <c r="F5678" s="88"/>
      <c r="G5678" s="88"/>
      <c r="H5678" s="88"/>
      <c r="I5678" s="88"/>
      <c r="J5678" s="88"/>
      <c r="K5678" s="88"/>
    </row>
    <row r="5679" spans="2:11" hidden="1" x14ac:dyDescent="0.2">
      <c r="B5679" s="88"/>
      <c r="C5679" s="88"/>
      <c r="D5679" s="88"/>
      <c r="E5679" s="88"/>
      <c r="F5679" s="88"/>
      <c r="G5679" s="88"/>
      <c r="H5679" s="88"/>
      <c r="I5679" s="88"/>
      <c r="J5679" s="88"/>
      <c r="K5679" s="88"/>
    </row>
    <row r="5680" spans="2:11" hidden="1" x14ac:dyDescent="0.2">
      <c r="B5680" s="88"/>
      <c r="C5680" s="88"/>
      <c r="D5680" s="88"/>
      <c r="E5680" s="88"/>
      <c r="F5680" s="88"/>
      <c r="G5680" s="88"/>
      <c r="H5680" s="88"/>
      <c r="I5680" s="88"/>
      <c r="J5680" s="88"/>
      <c r="K5680" s="88"/>
    </row>
    <row r="5681" spans="2:11" hidden="1" x14ac:dyDescent="0.2">
      <c r="B5681" s="88"/>
      <c r="C5681" s="88"/>
      <c r="D5681" s="88"/>
      <c r="E5681" s="88"/>
      <c r="F5681" s="88"/>
      <c r="G5681" s="88"/>
      <c r="H5681" s="88"/>
      <c r="I5681" s="88"/>
      <c r="J5681" s="88"/>
      <c r="K5681" s="88"/>
    </row>
    <row r="5682" spans="2:11" hidden="1" x14ac:dyDescent="0.2">
      <c r="B5682" s="88"/>
      <c r="C5682" s="88"/>
      <c r="D5682" s="88"/>
      <c r="E5682" s="88"/>
      <c r="F5682" s="88"/>
      <c r="G5682" s="88"/>
      <c r="H5682" s="88"/>
      <c r="I5682" s="88"/>
      <c r="J5682" s="88"/>
      <c r="K5682" s="88"/>
    </row>
    <row r="5683" spans="2:11" hidden="1" x14ac:dyDescent="0.2">
      <c r="B5683" s="88"/>
      <c r="C5683" s="88"/>
      <c r="D5683" s="88"/>
      <c r="E5683" s="88"/>
      <c r="F5683" s="88"/>
      <c r="G5683" s="88"/>
      <c r="H5683" s="88"/>
      <c r="I5683" s="88"/>
      <c r="J5683" s="88"/>
      <c r="K5683" s="88"/>
    </row>
    <row r="5684" spans="2:11" hidden="1" x14ac:dyDescent="0.2">
      <c r="B5684" s="88"/>
      <c r="C5684" s="88"/>
      <c r="D5684" s="88"/>
      <c r="E5684" s="88"/>
      <c r="F5684" s="88"/>
      <c r="G5684" s="88"/>
      <c r="H5684" s="88"/>
      <c r="I5684" s="88"/>
      <c r="J5684" s="88"/>
      <c r="K5684" s="88"/>
    </row>
    <row r="5685" spans="2:11" hidden="1" x14ac:dyDescent="0.2">
      <c r="B5685" s="88"/>
      <c r="C5685" s="88"/>
      <c r="D5685" s="88"/>
      <c r="E5685" s="88"/>
      <c r="F5685" s="88"/>
      <c r="G5685" s="88"/>
      <c r="H5685" s="88"/>
      <c r="I5685" s="88"/>
      <c r="J5685" s="88"/>
      <c r="K5685" s="88"/>
    </row>
    <row r="5686" spans="2:11" hidden="1" x14ac:dyDescent="0.2">
      <c r="B5686" s="88"/>
      <c r="C5686" s="88"/>
      <c r="D5686" s="88"/>
      <c r="E5686" s="88"/>
      <c r="F5686" s="88"/>
      <c r="G5686" s="88"/>
      <c r="H5686" s="88"/>
      <c r="I5686" s="88"/>
      <c r="J5686" s="88"/>
      <c r="K5686" s="88"/>
    </row>
    <row r="5687" spans="2:11" hidden="1" x14ac:dyDescent="0.2">
      <c r="B5687" s="88"/>
      <c r="C5687" s="88"/>
      <c r="D5687" s="88"/>
      <c r="E5687" s="88"/>
      <c r="F5687" s="88"/>
      <c r="G5687" s="88"/>
      <c r="H5687" s="88"/>
      <c r="I5687" s="88"/>
      <c r="J5687" s="88"/>
      <c r="K5687" s="88"/>
    </row>
    <row r="5688" spans="2:11" hidden="1" x14ac:dyDescent="0.2">
      <c r="B5688" s="88"/>
      <c r="C5688" s="88"/>
      <c r="D5688" s="88"/>
      <c r="E5688" s="88"/>
      <c r="F5688" s="88"/>
      <c r="G5688" s="88"/>
      <c r="H5688" s="88"/>
      <c r="I5688" s="88"/>
      <c r="J5688" s="88"/>
      <c r="K5688" s="88"/>
    </row>
    <row r="5689" spans="2:11" hidden="1" x14ac:dyDescent="0.2">
      <c r="B5689" s="88"/>
      <c r="C5689" s="88"/>
      <c r="D5689" s="88"/>
      <c r="E5689" s="88"/>
      <c r="F5689" s="88"/>
      <c r="G5689" s="88"/>
      <c r="H5689" s="88"/>
      <c r="I5689" s="88"/>
      <c r="J5689" s="88"/>
      <c r="K5689" s="88"/>
    </row>
    <row r="5690" spans="2:11" hidden="1" x14ac:dyDescent="0.2">
      <c r="B5690" s="88"/>
      <c r="C5690" s="88"/>
      <c r="D5690" s="88"/>
      <c r="E5690" s="88"/>
      <c r="F5690" s="88"/>
      <c r="G5690" s="88"/>
      <c r="H5690" s="88"/>
      <c r="I5690" s="88"/>
      <c r="J5690" s="88"/>
      <c r="K5690" s="88"/>
    </row>
    <row r="5691" spans="2:11" hidden="1" x14ac:dyDescent="0.2">
      <c r="B5691" s="88"/>
      <c r="C5691" s="88"/>
      <c r="D5691" s="88"/>
      <c r="E5691" s="88"/>
      <c r="F5691" s="88"/>
      <c r="G5691" s="88"/>
      <c r="H5691" s="88"/>
      <c r="I5691" s="88"/>
      <c r="J5691" s="88"/>
      <c r="K5691" s="88"/>
    </row>
    <row r="5692" spans="2:11" hidden="1" x14ac:dyDescent="0.2">
      <c r="B5692" s="88"/>
      <c r="C5692" s="88"/>
      <c r="D5692" s="88"/>
      <c r="E5692" s="88"/>
      <c r="F5692" s="88"/>
      <c r="G5692" s="88"/>
      <c r="H5692" s="88"/>
      <c r="I5692" s="88"/>
      <c r="J5692" s="88"/>
      <c r="K5692" s="88"/>
    </row>
    <row r="5693" spans="2:11" hidden="1" x14ac:dyDescent="0.2">
      <c r="B5693" s="88"/>
      <c r="C5693" s="88"/>
      <c r="D5693" s="88"/>
      <c r="E5693" s="88"/>
      <c r="F5693" s="88"/>
      <c r="G5693" s="88"/>
      <c r="H5693" s="88"/>
      <c r="I5693" s="88"/>
      <c r="J5693" s="88"/>
      <c r="K5693" s="88"/>
    </row>
    <row r="5694" spans="2:11" hidden="1" x14ac:dyDescent="0.2">
      <c r="B5694" s="88"/>
      <c r="C5694" s="88"/>
      <c r="D5694" s="88"/>
      <c r="E5694" s="88"/>
      <c r="F5694" s="88"/>
      <c r="G5694" s="88"/>
      <c r="H5694" s="88"/>
      <c r="I5694" s="88"/>
      <c r="J5694" s="88"/>
      <c r="K5694" s="88"/>
    </row>
    <row r="5695" spans="2:11" hidden="1" x14ac:dyDescent="0.2">
      <c r="B5695" s="88"/>
      <c r="C5695" s="88"/>
      <c r="D5695" s="88"/>
      <c r="E5695" s="88"/>
      <c r="F5695" s="88"/>
      <c r="G5695" s="88"/>
      <c r="H5695" s="88"/>
      <c r="I5695" s="88"/>
      <c r="J5695" s="88"/>
      <c r="K5695" s="88"/>
    </row>
    <row r="5696" spans="2:11" hidden="1" x14ac:dyDescent="0.2">
      <c r="B5696" s="88"/>
      <c r="C5696" s="88"/>
      <c r="D5696" s="88"/>
      <c r="E5696" s="88"/>
      <c r="F5696" s="88"/>
      <c r="G5696" s="88"/>
      <c r="H5696" s="88"/>
      <c r="I5696" s="88"/>
      <c r="J5696" s="88"/>
      <c r="K5696" s="88"/>
    </row>
    <row r="5697" spans="2:11" hidden="1" x14ac:dyDescent="0.2">
      <c r="B5697" s="88"/>
      <c r="C5697" s="88"/>
      <c r="D5697" s="88"/>
      <c r="E5697" s="88"/>
      <c r="F5697" s="88"/>
      <c r="G5697" s="88"/>
      <c r="H5697" s="88"/>
      <c r="I5697" s="88"/>
      <c r="J5697" s="88"/>
      <c r="K5697" s="88"/>
    </row>
    <row r="5698" spans="2:11" hidden="1" x14ac:dyDescent="0.2">
      <c r="B5698" s="88"/>
      <c r="C5698" s="88"/>
      <c r="D5698" s="88"/>
      <c r="E5698" s="88"/>
      <c r="F5698" s="88"/>
      <c r="G5698" s="88"/>
      <c r="H5698" s="88"/>
      <c r="I5698" s="88"/>
      <c r="J5698" s="88"/>
      <c r="K5698" s="88"/>
    </row>
    <row r="5699" spans="2:11" hidden="1" x14ac:dyDescent="0.2">
      <c r="B5699" s="88"/>
      <c r="C5699" s="88"/>
      <c r="D5699" s="88"/>
      <c r="E5699" s="88"/>
      <c r="F5699" s="88"/>
      <c r="G5699" s="88"/>
      <c r="H5699" s="88"/>
      <c r="I5699" s="88"/>
      <c r="J5699" s="88"/>
      <c r="K5699" s="88"/>
    </row>
    <row r="5700" spans="2:11" hidden="1" x14ac:dyDescent="0.2">
      <c r="B5700" s="88"/>
      <c r="C5700" s="88"/>
      <c r="D5700" s="88"/>
      <c r="E5700" s="88"/>
      <c r="F5700" s="88"/>
      <c r="G5700" s="88"/>
      <c r="H5700" s="88"/>
      <c r="I5700" s="88"/>
      <c r="J5700" s="88"/>
      <c r="K5700" s="88"/>
    </row>
    <row r="5701" spans="2:11" hidden="1" x14ac:dyDescent="0.2">
      <c r="B5701" s="88"/>
      <c r="C5701" s="88"/>
      <c r="D5701" s="88"/>
      <c r="E5701" s="88"/>
      <c r="F5701" s="88"/>
      <c r="G5701" s="88"/>
      <c r="H5701" s="88"/>
      <c r="I5701" s="88"/>
      <c r="J5701" s="88"/>
      <c r="K5701" s="88"/>
    </row>
    <row r="5702" spans="2:11" hidden="1" x14ac:dyDescent="0.2">
      <c r="B5702" s="88"/>
      <c r="C5702" s="88"/>
      <c r="D5702" s="88"/>
      <c r="E5702" s="88"/>
      <c r="F5702" s="88"/>
      <c r="G5702" s="88"/>
      <c r="H5702" s="88"/>
      <c r="I5702" s="88"/>
      <c r="J5702" s="88"/>
      <c r="K5702" s="88"/>
    </row>
    <row r="5703" spans="2:11" hidden="1" x14ac:dyDescent="0.2">
      <c r="B5703" s="88"/>
      <c r="C5703" s="88"/>
      <c r="D5703" s="88"/>
      <c r="E5703" s="88"/>
      <c r="F5703" s="88"/>
      <c r="G5703" s="88"/>
      <c r="H5703" s="88"/>
      <c r="I5703" s="88"/>
      <c r="J5703" s="88"/>
      <c r="K5703" s="88"/>
    </row>
    <row r="5704" spans="2:11" hidden="1" x14ac:dyDescent="0.2">
      <c r="B5704" s="88"/>
      <c r="C5704" s="88"/>
      <c r="D5704" s="88"/>
      <c r="E5704" s="88"/>
      <c r="F5704" s="88"/>
      <c r="G5704" s="88"/>
      <c r="H5704" s="88"/>
      <c r="I5704" s="88"/>
      <c r="J5704" s="88"/>
      <c r="K5704" s="88"/>
    </row>
    <row r="5705" spans="2:11" hidden="1" x14ac:dyDescent="0.2">
      <c r="B5705" s="88"/>
      <c r="C5705" s="88"/>
      <c r="D5705" s="88"/>
      <c r="E5705" s="88"/>
      <c r="F5705" s="88"/>
      <c r="G5705" s="88"/>
      <c r="H5705" s="88"/>
      <c r="I5705" s="88"/>
      <c r="J5705" s="88"/>
      <c r="K5705" s="88"/>
    </row>
    <row r="5706" spans="2:11" hidden="1" x14ac:dyDescent="0.2">
      <c r="B5706" s="88"/>
      <c r="C5706" s="88"/>
      <c r="D5706" s="88"/>
      <c r="E5706" s="88"/>
      <c r="F5706" s="88"/>
      <c r="G5706" s="88"/>
      <c r="H5706" s="88"/>
      <c r="I5706" s="88"/>
      <c r="J5706" s="88"/>
      <c r="K5706" s="88"/>
    </row>
    <row r="5707" spans="2:11" hidden="1" x14ac:dyDescent="0.2">
      <c r="B5707" s="88"/>
      <c r="C5707" s="88"/>
      <c r="D5707" s="88"/>
      <c r="E5707" s="88"/>
      <c r="F5707" s="88"/>
      <c r="G5707" s="88"/>
      <c r="H5707" s="88"/>
      <c r="I5707" s="88"/>
      <c r="J5707" s="88"/>
      <c r="K5707" s="88"/>
    </row>
    <row r="5708" spans="2:11" hidden="1" x14ac:dyDescent="0.2">
      <c r="B5708" s="88"/>
      <c r="C5708" s="88"/>
      <c r="D5708" s="88"/>
      <c r="E5708" s="88"/>
      <c r="F5708" s="88"/>
      <c r="G5708" s="88"/>
      <c r="H5708" s="88"/>
      <c r="I5708" s="88"/>
      <c r="J5708" s="88"/>
      <c r="K5708" s="88"/>
    </row>
    <row r="5709" spans="2:11" hidden="1" x14ac:dyDescent="0.2">
      <c r="B5709" s="88"/>
      <c r="C5709" s="88"/>
      <c r="D5709" s="88"/>
      <c r="E5709" s="88"/>
      <c r="F5709" s="88"/>
      <c r="G5709" s="88"/>
      <c r="H5709" s="88"/>
      <c r="I5709" s="88"/>
      <c r="J5709" s="88"/>
      <c r="K5709" s="88"/>
    </row>
    <row r="5710" spans="2:11" hidden="1" x14ac:dyDescent="0.2">
      <c r="B5710" s="88"/>
      <c r="C5710" s="88"/>
      <c r="D5710" s="88"/>
      <c r="E5710" s="88"/>
      <c r="F5710" s="88"/>
      <c r="G5710" s="88"/>
      <c r="H5710" s="88"/>
      <c r="I5710" s="88"/>
      <c r="J5710" s="88"/>
      <c r="K5710" s="88"/>
    </row>
    <row r="5711" spans="2:11" hidden="1" x14ac:dyDescent="0.2">
      <c r="B5711" s="88"/>
      <c r="C5711" s="88"/>
      <c r="D5711" s="88"/>
      <c r="E5711" s="88"/>
      <c r="F5711" s="88"/>
      <c r="G5711" s="88"/>
      <c r="H5711" s="88"/>
      <c r="I5711" s="88"/>
      <c r="J5711" s="88"/>
      <c r="K5711" s="88"/>
    </row>
    <row r="5712" spans="2:11" hidden="1" x14ac:dyDescent="0.2">
      <c r="B5712" s="88"/>
      <c r="C5712" s="88"/>
      <c r="D5712" s="88"/>
      <c r="E5712" s="88"/>
      <c r="F5712" s="88"/>
      <c r="G5712" s="88"/>
      <c r="H5712" s="88"/>
      <c r="I5712" s="88"/>
      <c r="J5712" s="88"/>
      <c r="K5712" s="88"/>
    </row>
    <row r="5713" spans="2:11" hidden="1" x14ac:dyDescent="0.2">
      <c r="B5713" s="88"/>
      <c r="C5713" s="88"/>
      <c r="D5713" s="88"/>
      <c r="E5713" s="88"/>
      <c r="F5713" s="88"/>
      <c r="G5713" s="88"/>
      <c r="H5713" s="88"/>
      <c r="I5713" s="88"/>
      <c r="J5713" s="88"/>
      <c r="K5713" s="88"/>
    </row>
    <row r="5714" spans="2:11" hidden="1" x14ac:dyDescent="0.2">
      <c r="B5714" s="88"/>
      <c r="C5714" s="88"/>
      <c r="D5714" s="88"/>
      <c r="E5714" s="88"/>
      <c r="F5714" s="88"/>
      <c r="G5714" s="88"/>
      <c r="H5714" s="88"/>
      <c r="I5714" s="88"/>
      <c r="J5714" s="88"/>
      <c r="K5714" s="88"/>
    </row>
    <row r="5715" spans="2:11" hidden="1" x14ac:dyDescent="0.2">
      <c r="B5715" s="88"/>
      <c r="C5715" s="88"/>
      <c r="D5715" s="88"/>
      <c r="E5715" s="88"/>
      <c r="F5715" s="88"/>
      <c r="G5715" s="88"/>
      <c r="H5715" s="88"/>
      <c r="I5715" s="88"/>
      <c r="J5715" s="88"/>
      <c r="K5715" s="88"/>
    </row>
    <row r="5716" spans="2:11" hidden="1" x14ac:dyDescent="0.2">
      <c r="B5716" s="88"/>
      <c r="C5716" s="88"/>
      <c r="D5716" s="88"/>
      <c r="E5716" s="88"/>
      <c r="F5716" s="88"/>
      <c r="G5716" s="88"/>
      <c r="H5716" s="88"/>
      <c r="I5716" s="88"/>
      <c r="J5716" s="88"/>
      <c r="K5716" s="88"/>
    </row>
    <row r="5717" spans="2:11" hidden="1" x14ac:dyDescent="0.2">
      <c r="B5717" s="88"/>
      <c r="C5717" s="88"/>
      <c r="D5717" s="88"/>
      <c r="E5717" s="88"/>
      <c r="F5717" s="88"/>
      <c r="G5717" s="88"/>
      <c r="H5717" s="88"/>
      <c r="I5717" s="88"/>
      <c r="J5717" s="88"/>
      <c r="K5717" s="88"/>
    </row>
    <row r="5718" spans="2:11" hidden="1" x14ac:dyDescent="0.2">
      <c r="B5718" s="88"/>
      <c r="C5718" s="88"/>
      <c r="D5718" s="88"/>
      <c r="E5718" s="88"/>
      <c r="F5718" s="88"/>
      <c r="G5718" s="88"/>
      <c r="H5718" s="88"/>
      <c r="I5718" s="88"/>
      <c r="J5718" s="88"/>
      <c r="K5718" s="88"/>
    </row>
    <row r="5719" spans="2:11" hidden="1" x14ac:dyDescent="0.2">
      <c r="B5719" s="88"/>
      <c r="C5719" s="88"/>
      <c r="D5719" s="88"/>
      <c r="E5719" s="88"/>
      <c r="F5719" s="88"/>
      <c r="G5719" s="88"/>
      <c r="H5719" s="88"/>
      <c r="I5719" s="88"/>
      <c r="J5719" s="88"/>
      <c r="K5719" s="88"/>
    </row>
    <row r="5720" spans="2:11" hidden="1" x14ac:dyDescent="0.2">
      <c r="B5720" s="88"/>
      <c r="C5720" s="88"/>
      <c r="D5720" s="88"/>
      <c r="E5720" s="88"/>
      <c r="F5720" s="88"/>
      <c r="G5720" s="88"/>
      <c r="H5720" s="88"/>
      <c r="I5720" s="88"/>
      <c r="J5720" s="88"/>
      <c r="K5720" s="88"/>
    </row>
    <row r="5721" spans="2:11" hidden="1" x14ac:dyDescent="0.2">
      <c r="B5721" s="88"/>
      <c r="C5721" s="88"/>
      <c r="D5721" s="88"/>
      <c r="E5721" s="88"/>
      <c r="F5721" s="88"/>
      <c r="G5721" s="88"/>
      <c r="H5721" s="88"/>
      <c r="I5721" s="88"/>
      <c r="J5721" s="88"/>
      <c r="K5721" s="88"/>
    </row>
    <row r="5722" spans="2:11" hidden="1" x14ac:dyDescent="0.2">
      <c r="B5722" s="88"/>
      <c r="C5722" s="88"/>
      <c r="D5722" s="88"/>
      <c r="E5722" s="88"/>
      <c r="F5722" s="88"/>
      <c r="G5722" s="88"/>
      <c r="H5722" s="88"/>
      <c r="I5722" s="88"/>
      <c r="J5722" s="88"/>
      <c r="K5722" s="88"/>
    </row>
    <row r="5723" spans="2:11" hidden="1" x14ac:dyDescent="0.2">
      <c r="B5723" s="88"/>
      <c r="C5723" s="88"/>
      <c r="D5723" s="88"/>
      <c r="E5723" s="88"/>
      <c r="F5723" s="88"/>
      <c r="G5723" s="88"/>
      <c r="H5723" s="88"/>
      <c r="I5723" s="88"/>
      <c r="J5723" s="88"/>
      <c r="K5723" s="88"/>
    </row>
    <row r="5724" spans="2:11" hidden="1" x14ac:dyDescent="0.2">
      <c r="B5724" s="88"/>
      <c r="C5724" s="88"/>
      <c r="D5724" s="88"/>
      <c r="E5724" s="88"/>
      <c r="F5724" s="88"/>
      <c r="G5724" s="88"/>
      <c r="H5724" s="88"/>
      <c r="I5724" s="88"/>
      <c r="J5724" s="88"/>
      <c r="K5724" s="88"/>
    </row>
    <row r="5725" spans="2:11" hidden="1" x14ac:dyDescent="0.2">
      <c r="B5725" s="88"/>
      <c r="C5725" s="88"/>
      <c r="D5725" s="88"/>
      <c r="E5725" s="88"/>
      <c r="F5725" s="88"/>
      <c r="G5725" s="88"/>
      <c r="H5725" s="88"/>
      <c r="I5725" s="88"/>
      <c r="J5725" s="88"/>
      <c r="K5725" s="88"/>
    </row>
    <row r="5726" spans="2:11" hidden="1" x14ac:dyDescent="0.2">
      <c r="B5726" s="88"/>
      <c r="C5726" s="88"/>
      <c r="D5726" s="88"/>
      <c r="E5726" s="88"/>
      <c r="F5726" s="88"/>
      <c r="G5726" s="88"/>
      <c r="H5726" s="88"/>
      <c r="I5726" s="88"/>
      <c r="J5726" s="88"/>
      <c r="K5726" s="88"/>
    </row>
    <row r="5727" spans="2:11" hidden="1" x14ac:dyDescent="0.2">
      <c r="B5727" s="88"/>
      <c r="C5727" s="88"/>
      <c r="D5727" s="88"/>
      <c r="E5727" s="88"/>
      <c r="F5727" s="88"/>
      <c r="G5727" s="88"/>
      <c r="H5727" s="88"/>
      <c r="I5727" s="88"/>
      <c r="J5727" s="88"/>
      <c r="K5727" s="88"/>
    </row>
    <row r="5728" spans="2:11" hidden="1" x14ac:dyDescent="0.2">
      <c r="B5728" s="88"/>
      <c r="C5728" s="88"/>
      <c r="D5728" s="88"/>
      <c r="E5728" s="88"/>
      <c r="F5728" s="88"/>
      <c r="G5728" s="88"/>
      <c r="H5728" s="88"/>
      <c r="I5728" s="88"/>
      <c r="J5728" s="88"/>
      <c r="K5728" s="88"/>
    </row>
    <row r="5729" spans="2:11" hidden="1" x14ac:dyDescent="0.2">
      <c r="B5729" s="88"/>
      <c r="C5729" s="88"/>
      <c r="D5729" s="88"/>
      <c r="E5729" s="88"/>
      <c r="F5729" s="88"/>
      <c r="G5729" s="88"/>
      <c r="H5729" s="88"/>
      <c r="I5729" s="88"/>
      <c r="J5729" s="88"/>
      <c r="K5729" s="88"/>
    </row>
    <row r="5730" spans="2:11" hidden="1" x14ac:dyDescent="0.2">
      <c r="B5730" s="88"/>
      <c r="C5730" s="88"/>
      <c r="D5730" s="88"/>
      <c r="E5730" s="88"/>
      <c r="F5730" s="88"/>
      <c r="G5730" s="88"/>
      <c r="H5730" s="88"/>
      <c r="I5730" s="88"/>
      <c r="J5730" s="88"/>
      <c r="K5730" s="88"/>
    </row>
    <row r="5731" spans="2:11" hidden="1" x14ac:dyDescent="0.2">
      <c r="B5731" s="88"/>
      <c r="C5731" s="88"/>
      <c r="D5731" s="88"/>
      <c r="E5731" s="88"/>
      <c r="F5731" s="88"/>
      <c r="G5731" s="88"/>
      <c r="H5731" s="88"/>
      <c r="I5731" s="88"/>
      <c r="J5731" s="88"/>
      <c r="K5731" s="88"/>
    </row>
    <row r="5732" spans="2:11" hidden="1" x14ac:dyDescent="0.2">
      <c r="B5732" s="88"/>
      <c r="C5732" s="88"/>
      <c r="D5732" s="88"/>
      <c r="E5732" s="88"/>
      <c r="F5732" s="88"/>
      <c r="G5732" s="88"/>
      <c r="H5732" s="88"/>
      <c r="I5732" s="88"/>
      <c r="J5732" s="88"/>
      <c r="K5732" s="88"/>
    </row>
    <row r="5733" spans="2:11" hidden="1" x14ac:dyDescent="0.2">
      <c r="B5733" s="88"/>
      <c r="C5733" s="88"/>
      <c r="D5733" s="88"/>
      <c r="E5733" s="88"/>
      <c r="F5733" s="88"/>
      <c r="G5733" s="88"/>
      <c r="H5733" s="88"/>
      <c r="I5733" s="88"/>
      <c r="J5733" s="88"/>
      <c r="K5733" s="88"/>
    </row>
    <row r="5734" spans="2:11" hidden="1" x14ac:dyDescent="0.2">
      <c r="B5734" s="88"/>
      <c r="C5734" s="88"/>
      <c r="D5734" s="88"/>
      <c r="E5734" s="88"/>
      <c r="F5734" s="88"/>
      <c r="G5734" s="88"/>
      <c r="H5734" s="88"/>
      <c r="I5734" s="88"/>
      <c r="J5734" s="88"/>
      <c r="K5734" s="88"/>
    </row>
    <row r="5735" spans="2:11" hidden="1" x14ac:dyDescent="0.2">
      <c r="B5735" s="88"/>
      <c r="C5735" s="88"/>
      <c r="D5735" s="88"/>
      <c r="E5735" s="88"/>
      <c r="F5735" s="88"/>
      <c r="G5735" s="88"/>
      <c r="H5735" s="88"/>
      <c r="I5735" s="88"/>
      <c r="J5735" s="88"/>
      <c r="K5735" s="88"/>
    </row>
    <row r="5736" spans="2:11" hidden="1" x14ac:dyDescent="0.2">
      <c r="B5736" s="88"/>
      <c r="C5736" s="88"/>
      <c r="D5736" s="88"/>
      <c r="E5736" s="88"/>
      <c r="F5736" s="88"/>
      <c r="G5736" s="88"/>
      <c r="H5736" s="88"/>
      <c r="I5736" s="88"/>
      <c r="J5736" s="88"/>
      <c r="K5736" s="88"/>
    </row>
    <row r="5737" spans="2:11" hidden="1" x14ac:dyDescent="0.2">
      <c r="B5737" s="88"/>
      <c r="C5737" s="88"/>
      <c r="D5737" s="88"/>
      <c r="E5737" s="88"/>
      <c r="F5737" s="88"/>
      <c r="G5737" s="88"/>
      <c r="H5737" s="88"/>
      <c r="I5737" s="88"/>
      <c r="J5737" s="88"/>
      <c r="K5737" s="88"/>
    </row>
    <row r="5738" spans="2:11" hidden="1" x14ac:dyDescent="0.2">
      <c r="B5738" s="88"/>
      <c r="C5738" s="88"/>
      <c r="D5738" s="88"/>
      <c r="E5738" s="88"/>
      <c r="F5738" s="88"/>
      <c r="G5738" s="88"/>
      <c r="H5738" s="88"/>
      <c r="I5738" s="88"/>
      <c r="J5738" s="88"/>
      <c r="K5738" s="88"/>
    </row>
    <row r="5739" spans="2:11" hidden="1" x14ac:dyDescent="0.2">
      <c r="B5739" s="88"/>
      <c r="C5739" s="88"/>
      <c r="D5739" s="88"/>
      <c r="E5739" s="88"/>
      <c r="F5739" s="88"/>
      <c r="G5739" s="88"/>
      <c r="H5739" s="88"/>
      <c r="I5739" s="88"/>
      <c r="J5739" s="88"/>
      <c r="K5739" s="88"/>
    </row>
    <row r="5740" spans="2:11" hidden="1" x14ac:dyDescent="0.2">
      <c r="B5740" s="88"/>
      <c r="C5740" s="88"/>
      <c r="D5740" s="88"/>
      <c r="E5740" s="88"/>
      <c r="F5740" s="88"/>
      <c r="G5740" s="88"/>
      <c r="H5740" s="88"/>
      <c r="I5740" s="88"/>
      <c r="J5740" s="88"/>
      <c r="K5740" s="88"/>
    </row>
    <row r="5741" spans="2:11" hidden="1" x14ac:dyDescent="0.2">
      <c r="B5741" s="88"/>
      <c r="C5741" s="88"/>
      <c r="D5741" s="88"/>
      <c r="E5741" s="88"/>
      <c r="F5741" s="88"/>
      <c r="G5741" s="88"/>
      <c r="H5741" s="88"/>
      <c r="I5741" s="88"/>
      <c r="J5741" s="88"/>
      <c r="K5741" s="88"/>
    </row>
    <row r="5742" spans="2:11" hidden="1" x14ac:dyDescent="0.2">
      <c r="B5742" s="88"/>
      <c r="C5742" s="88"/>
      <c r="D5742" s="88"/>
      <c r="E5742" s="88"/>
      <c r="F5742" s="88"/>
      <c r="G5742" s="88"/>
      <c r="H5742" s="88"/>
      <c r="I5742" s="88"/>
      <c r="J5742" s="88"/>
      <c r="K5742" s="88"/>
    </row>
    <row r="5743" spans="2:11" hidden="1" x14ac:dyDescent="0.2">
      <c r="B5743" s="88"/>
      <c r="C5743" s="88"/>
      <c r="D5743" s="88"/>
      <c r="E5743" s="88"/>
      <c r="F5743" s="88"/>
      <c r="G5743" s="88"/>
      <c r="H5743" s="88"/>
      <c r="I5743" s="88"/>
      <c r="J5743" s="88"/>
      <c r="K5743" s="88"/>
    </row>
    <row r="5744" spans="2:11" hidden="1" x14ac:dyDescent="0.2">
      <c r="B5744" s="88"/>
      <c r="C5744" s="88"/>
      <c r="D5744" s="88"/>
      <c r="E5744" s="88"/>
      <c r="F5744" s="88"/>
      <c r="G5744" s="88"/>
      <c r="H5744" s="88"/>
      <c r="I5744" s="88"/>
      <c r="J5744" s="88"/>
      <c r="K5744" s="88"/>
    </row>
    <row r="5745" spans="2:11" hidden="1" x14ac:dyDescent="0.2">
      <c r="B5745" s="88"/>
      <c r="C5745" s="88"/>
      <c r="D5745" s="88"/>
      <c r="E5745" s="88"/>
      <c r="F5745" s="88"/>
      <c r="G5745" s="88"/>
      <c r="H5745" s="88"/>
      <c r="I5745" s="88"/>
      <c r="J5745" s="88"/>
      <c r="K5745" s="88"/>
    </row>
    <row r="5746" spans="2:11" hidden="1" x14ac:dyDescent="0.2">
      <c r="B5746" s="88"/>
      <c r="C5746" s="88"/>
      <c r="D5746" s="88"/>
      <c r="E5746" s="88"/>
      <c r="F5746" s="88"/>
      <c r="G5746" s="88"/>
      <c r="H5746" s="88"/>
      <c r="I5746" s="88"/>
      <c r="J5746" s="88"/>
      <c r="K5746" s="88"/>
    </row>
    <row r="5747" spans="2:11" hidden="1" x14ac:dyDescent="0.2">
      <c r="B5747" s="88"/>
      <c r="C5747" s="88"/>
      <c r="D5747" s="88"/>
      <c r="E5747" s="88"/>
      <c r="F5747" s="88"/>
      <c r="G5747" s="88"/>
      <c r="H5747" s="88"/>
      <c r="I5747" s="88"/>
      <c r="J5747" s="88"/>
      <c r="K5747" s="88"/>
    </row>
    <row r="5748" spans="2:11" hidden="1" x14ac:dyDescent="0.2">
      <c r="B5748" s="88"/>
      <c r="C5748" s="88"/>
      <c r="D5748" s="88"/>
      <c r="E5748" s="88"/>
      <c r="F5748" s="88"/>
      <c r="G5748" s="88"/>
      <c r="H5748" s="88"/>
      <c r="I5748" s="88"/>
      <c r="J5748" s="88"/>
      <c r="K5748" s="88"/>
    </row>
    <row r="5749" spans="2:11" hidden="1" x14ac:dyDescent="0.2">
      <c r="B5749" s="88"/>
      <c r="C5749" s="88"/>
      <c r="D5749" s="88"/>
      <c r="E5749" s="88"/>
      <c r="F5749" s="88"/>
      <c r="G5749" s="88"/>
      <c r="H5749" s="88"/>
      <c r="I5749" s="88"/>
      <c r="J5749" s="88"/>
      <c r="K5749" s="88"/>
    </row>
    <row r="5750" spans="2:11" hidden="1" x14ac:dyDescent="0.2">
      <c r="B5750" s="88"/>
      <c r="C5750" s="88"/>
      <c r="D5750" s="88"/>
      <c r="E5750" s="88"/>
      <c r="F5750" s="88"/>
      <c r="G5750" s="88"/>
      <c r="H5750" s="88"/>
      <c r="I5750" s="88"/>
      <c r="J5750" s="88"/>
      <c r="K5750" s="88"/>
    </row>
    <row r="5751" spans="2:11" hidden="1" x14ac:dyDescent="0.2">
      <c r="B5751" s="88"/>
      <c r="C5751" s="88"/>
      <c r="D5751" s="88"/>
      <c r="E5751" s="88"/>
      <c r="F5751" s="88"/>
      <c r="G5751" s="88"/>
      <c r="H5751" s="88"/>
      <c r="I5751" s="88"/>
      <c r="J5751" s="88"/>
      <c r="K5751" s="88"/>
    </row>
    <row r="5752" spans="2:11" hidden="1" x14ac:dyDescent="0.2">
      <c r="B5752" s="88"/>
      <c r="C5752" s="88"/>
      <c r="D5752" s="88"/>
      <c r="E5752" s="88"/>
      <c r="F5752" s="88"/>
      <c r="G5752" s="88"/>
      <c r="H5752" s="88"/>
      <c r="I5752" s="88"/>
      <c r="J5752" s="88"/>
      <c r="K5752" s="88"/>
    </row>
    <row r="5753" spans="2:11" hidden="1" x14ac:dyDescent="0.2">
      <c r="B5753" s="88"/>
      <c r="C5753" s="88"/>
      <c r="D5753" s="88"/>
      <c r="E5753" s="88"/>
      <c r="F5753" s="88"/>
      <c r="G5753" s="88"/>
      <c r="H5753" s="88"/>
      <c r="I5753" s="88"/>
      <c r="J5753" s="88"/>
      <c r="K5753" s="88"/>
    </row>
    <row r="5754" spans="2:11" hidden="1" x14ac:dyDescent="0.2">
      <c r="B5754" s="88"/>
      <c r="C5754" s="88"/>
      <c r="D5754" s="88"/>
      <c r="E5754" s="88"/>
      <c r="F5754" s="88"/>
      <c r="G5754" s="88"/>
      <c r="H5754" s="88"/>
      <c r="I5754" s="88"/>
      <c r="J5754" s="88"/>
      <c r="K5754" s="88"/>
    </row>
    <row r="5755" spans="2:11" hidden="1" x14ac:dyDescent="0.2">
      <c r="B5755" s="88"/>
      <c r="C5755" s="88"/>
      <c r="D5755" s="88"/>
      <c r="E5755" s="88"/>
      <c r="F5755" s="88"/>
      <c r="G5755" s="88"/>
      <c r="H5755" s="88"/>
      <c r="I5755" s="88"/>
      <c r="J5755" s="88"/>
      <c r="K5755" s="88"/>
    </row>
    <row r="5756" spans="2:11" hidden="1" x14ac:dyDescent="0.2">
      <c r="B5756" s="88"/>
      <c r="C5756" s="88"/>
      <c r="D5756" s="88"/>
      <c r="E5756" s="88"/>
      <c r="F5756" s="88"/>
      <c r="G5756" s="88"/>
      <c r="H5756" s="88"/>
      <c r="I5756" s="88"/>
      <c r="J5756" s="88"/>
      <c r="K5756" s="88"/>
    </row>
    <row r="5757" spans="2:11" hidden="1" x14ac:dyDescent="0.2">
      <c r="B5757" s="88"/>
      <c r="C5757" s="88"/>
      <c r="D5757" s="88"/>
      <c r="E5757" s="88"/>
      <c r="F5757" s="88"/>
      <c r="G5757" s="88"/>
      <c r="H5757" s="88"/>
      <c r="I5757" s="88"/>
      <c r="J5757" s="88"/>
      <c r="K5757" s="88"/>
    </row>
    <row r="5758" spans="2:11" hidden="1" x14ac:dyDescent="0.2">
      <c r="B5758" s="88"/>
      <c r="C5758" s="88"/>
      <c r="D5758" s="88"/>
      <c r="E5758" s="88"/>
      <c r="F5758" s="88"/>
      <c r="G5758" s="88"/>
      <c r="H5758" s="88"/>
      <c r="I5758" s="88"/>
      <c r="J5758" s="88"/>
      <c r="K5758" s="88"/>
    </row>
    <row r="5759" spans="2:11" hidden="1" x14ac:dyDescent="0.2">
      <c r="B5759" s="88"/>
      <c r="C5759" s="88"/>
      <c r="D5759" s="88"/>
      <c r="E5759" s="88"/>
      <c r="F5759" s="88"/>
      <c r="G5759" s="88"/>
      <c r="H5759" s="88"/>
      <c r="I5759" s="88"/>
      <c r="J5759" s="88"/>
      <c r="K5759" s="88"/>
    </row>
    <row r="5760" spans="2:11" hidden="1" x14ac:dyDescent="0.2">
      <c r="B5760" s="88"/>
      <c r="C5760" s="88"/>
      <c r="D5760" s="88"/>
      <c r="E5760" s="88"/>
      <c r="F5760" s="88"/>
      <c r="G5760" s="88"/>
      <c r="H5760" s="88"/>
      <c r="I5760" s="88"/>
      <c r="J5760" s="88"/>
      <c r="K5760" s="88"/>
    </row>
    <row r="5761" spans="2:11" hidden="1" x14ac:dyDescent="0.2">
      <c r="B5761" s="88"/>
      <c r="C5761" s="88"/>
      <c r="D5761" s="88"/>
      <c r="E5761" s="88"/>
      <c r="F5761" s="88"/>
      <c r="G5761" s="88"/>
      <c r="H5761" s="88"/>
      <c r="I5761" s="88"/>
      <c r="J5761" s="88"/>
      <c r="K5761" s="88"/>
    </row>
    <row r="5762" spans="2:11" hidden="1" x14ac:dyDescent="0.2">
      <c r="B5762" s="88"/>
      <c r="C5762" s="88"/>
      <c r="D5762" s="88"/>
      <c r="E5762" s="88"/>
      <c r="F5762" s="88"/>
      <c r="G5762" s="88"/>
      <c r="H5762" s="88"/>
      <c r="I5762" s="88"/>
      <c r="J5762" s="88"/>
      <c r="K5762" s="88"/>
    </row>
    <row r="5763" spans="2:11" hidden="1" x14ac:dyDescent="0.2">
      <c r="B5763" s="88"/>
      <c r="C5763" s="88"/>
      <c r="D5763" s="88"/>
      <c r="E5763" s="88"/>
      <c r="F5763" s="88"/>
      <c r="G5763" s="88"/>
      <c r="H5763" s="88"/>
      <c r="I5763" s="88"/>
      <c r="J5763" s="88"/>
      <c r="K5763" s="88"/>
    </row>
    <row r="5764" spans="2:11" hidden="1" x14ac:dyDescent="0.2">
      <c r="B5764" s="88"/>
      <c r="C5764" s="88"/>
      <c r="D5764" s="88"/>
      <c r="E5764" s="88"/>
      <c r="F5764" s="88"/>
      <c r="G5764" s="88"/>
      <c r="H5764" s="88"/>
      <c r="I5764" s="88"/>
      <c r="J5764" s="88"/>
      <c r="K5764" s="88"/>
    </row>
    <row r="5765" spans="2:11" hidden="1" x14ac:dyDescent="0.2">
      <c r="B5765" s="88"/>
      <c r="C5765" s="88"/>
      <c r="D5765" s="88"/>
      <c r="E5765" s="88"/>
      <c r="F5765" s="88"/>
      <c r="G5765" s="88"/>
      <c r="H5765" s="88"/>
      <c r="I5765" s="88"/>
      <c r="J5765" s="88"/>
      <c r="K5765" s="88"/>
    </row>
    <row r="5766" spans="2:11" hidden="1" x14ac:dyDescent="0.2">
      <c r="B5766" s="88"/>
      <c r="C5766" s="88"/>
      <c r="D5766" s="88"/>
      <c r="E5766" s="88"/>
      <c r="F5766" s="88"/>
      <c r="G5766" s="88"/>
      <c r="H5766" s="88"/>
      <c r="I5766" s="88"/>
      <c r="J5766" s="88"/>
      <c r="K5766" s="88"/>
    </row>
    <row r="5767" spans="2:11" hidden="1" x14ac:dyDescent="0.2">
      <c r="B5767" s="88"/>
      <c r="C5767" s="88"/>
      <c r="D5767" s="88"/>
      <c r="E5767" s="88"/>
      <c r="F5767" s="88"/>
      <c r="G5767" s="88"/>
      <c r="H5767" s="88"/>
      <c r="I5767" s="88"/>
      <c r="J5767" s="88"/>
      <c r="K5767" s="88"/>
    </row>
    <row r="5768" spans="2:11" hidden="1" x14ac:dyDescent="0.2">
      <c r="B5768" s="88"/>
      <c r="C5768" s="88"/>
      <c r="D5768" s="88"/>
      <c r="E5768" s="88"/>
      <c r="F5768" s="88"/>
      <c r="G5768" s="88"/>
      <c r="H5768" s="88"/>
      <c r="I5768" s="88"/>
      <c r="J5768" s="88"/>
      <c r="K5768" s="88"/>
    </row>
    <row r="5769" spans="2:11" hidden="1" x14ac:dyDescent="0.2">
      <c r="B5769" s="88"/>
      <c r="C5769" s="88"/>
      <c r="D5769" s="88"/>
      <c r="E5769" s="88"/>
      <c r="F5769" s="88"/>
      <c r="G5769" s="88"/>
      <c r="H5769" s="88"/>
      <c r="I5769" s="88"/>
      <c r="J5769" s="88"/>
      <c r="K5769" s="88"/>
    </row>
    <row r="5770" spans="2:11" hidden="1" x14ac:dyDescent="0.2">
      <c r="B5770" s="88"/>
      <c r="C5770" s="88"/>
      <c r="D5770" s="88"/>
      <c r="E5770" s="88"/>
      <c r="F5770" s="88"/>
      <c r="G5770" s="88"/>
      <c r="H5770" s="88"/>
      <c r="I5770" s="88"/>
      <c r="J5770" s="88"/>
      <c r="K5770" s="88"/>
    </row>
    <row r="5771" spans="2:11" hidden="1" x14ac:dyDescent="0.2">
      <c r="B5771" s="88"/>
      <c r="C5771" s="88"/>
      <c r="D5771" s="88"/>
      <c r="E5771" s="88"/>
      <c r="F5771" s="88"/>
      <c r="G5771" s="88"/>
      <c r="H5771" s="88"/>
      <c r="I5771" s="88"/>
      <c r="J5771" s="88"/>
      <c r="K5771" s="88"/>
    </row>
    <row r="5772" spans="2:11" hidden="1" x14ac:dyDescent="0.2">
      <c r="B5772" s="88"/>
      <c r="C5772" s="88"/>
      <c r="D5772" s="88"/>
      <c r="E5772" s="88"/>
      <c r="F5772" s="88"/>
      <c r="G5772" s="88"/>
      <c r="H5772" s="88"/>
      <c r="I5772" s="88"/>
      <c r="J5772" s="88"/>
      <c r="K5772" s="88"/>
    </row>
    <row r="5773" spans="2:11" hidden="1" x14ac:dyDescent="0.2">
      <c r="B5773" s="88"/>
      <c r="C5773" s="88"/>
      <c r="D5773" s="88"/>
      <c r="E5773" s="88"/>
      <c r="F5773" s="88"/>
      <c r="G5773" s="88"/>
      <c r="H5773" s="88"/>
      <c r="I5773" s="88"/>
      <c r="J5773" s="88"/>
      <c r="K5773" s="88"/>
    </row>
    <row r="5774" spans="2:11" hidden="1" x14ac:dyDescent="0.2">
      <c r="B5774" s="88"/>
      <c r="C5774" s="88"/>
      <c r="D5774" s="88"/>
      <c r="E5774" s="88"/>
      <c r="F5774" s="88"/>
      <c r="G5774" s="88"/>
      <c r="H5774" s="88"/>
      <c r="I5774" s="88"/>
      <c r="J5774" s="88"/>
      <c r="K5774" s="88"/>
    </row>
    <row r="5775" spans="2:11" hidden="1" x14ac:dyDescent="0.2">
      <c r="B5775" s="88"/>
      <c r="C5775" s="88"/>
      <c r="D5775" s="88"/>
      <c r="E5775" s="88"/>
      <c r="F5775" s="88"/>
      <c r="G5775" s="88"/>
      <c r="H5775" s="88"/>
      <c r="I5775" s="88"/>
      <c r="J5775" s="88"/>
      <c r="K5775" s="88"/>
    </row>
    <row r="5776" spans="2:11" hidden="1" x14ac:dyDescent="0.2">
      <c r="B5776" s="88"/>
      <c r="C5776" s="88"/>
      <c r="D5776" s="88"/>
      <c r="E5776" s="88"/>
      <c r="F5776" s="88"/>
      <c r="G5776" s="88"/>
      <c r="H5776" s="88"/>
      <c r="I5776" s="88"/>
      <c r="J5776" s="88"/>
      <c r="K5776" s="88"/>
    </row>
    <row r="5777" spans="2:11" hidden="1" x14ac:dyDescent="0.2">
      <c r="B5777" s="88"/>
      <c r="C5777" s="88"/>
      <c r="D5777" s="88"/>
      <c r="E5777" s="88"/>
      <c r="F5777" s="88"/>
      <c r="G5777" s="88"/>
      <c r="H5777" s="88"/>
      <c r="I5777" s="88"/>
      <c r="J5777" s="88"/>
      <c r="K5777" s="88"/>
    </row>
    <row r="5778" spans="2:11" hidden="1" x14ac:dyDescent="0.2">
      <c r="B5778" s="88"/>
      <c r="C5778" s="88"/>
      <c r="D5778" s="88"/>
      <c r="E5778" s="88"/>
      <c r="F5778" s="88"/>
      <c r="G5778" s="88"/>
      <c r="H5778" s="88"/>
      <c r="I5778" s="88"/>
      <c r="J5778" s="88"/>
      <c r="K5778" s="88"/>
    </row>
    <row r="5779" spans="2:11" hidden="1" x14ac:dyDescent="0.2">
      <c r="B5779" s="88"/>
      <c r="C5779" s="88"/>
      <c r="D5779" s="88"/>
      <c r="E5779" s="88"/>
      <c r="F5779" s="88"/>
      <c r="G5779" s="88"/>
      <c r="H5779" s="88"/>
      <c r="I5779" s="88"/>
      <c r="J5779" s="88"/>
      <c r="K5779" s="88"/>
    </row>
    <row r="5780" spans="2:11" hidden="1" x14ac:dyDescent="0.2">
      <c r="B5780" s="88"/>
      <c r="C5780" s="88"/>
      <c r="D5780" s="88"/>
      <c r="E5780" s="88"/>
      <c r="F5780" s="88"/>
      <c r="G5780" s="88"/>
      <c r="H5780" s="88"/>
      <c r="I5780" s="88"/>
      <c r="J5780" s="88"/>
      <c r="K5780" s="88"/>
    </row>
    <row r="5781" spans="2:11" hidden="1" x14ac:dyDescent="0.2">
      <c r="B5781" s="88"/>
      <c r="C5781" s="88"/>
      <c r="D5781" s="88"/>
      <c r="E5781" s="88"/>
      <c r="F5781" s="88"/>
      <c r="G5781" s="88"/>
      <c r="H5781" s="88"/>
      <c r="I5781" s="88"/>
      <c r="J5781" s="88"/>
      <c r="K5781" s="88"/>
    </row>
    <row r="5782" spans="2:11" hidden="1" x14ac:dyDescent="0.2">
      <c r="B5782" s="88"/>
      <c r="C5782" s="88"/>
      <c r="D5782" s="88"/>
      <c r="E5782" s="88"/>
      <c r="F5782" s="88"/>
      <c r="G5782" s="88"/>
      <c r="H5782" s="88"/>
      <c r="I5782" s="88"/>
      <c r="J5782" s="88"/>
      <c r="K5782" s="88"/>
    </row>
    <row r="5783" spans="2:11" hidden="1" x14ac:dyDescent="0.2">
      <c r="B5783" s="88"/>
      <c r="C5783" s="88"/>
      <c r="D5783" s="88"/>
      <c r="E5783" s="88"/>
      <c r="F5783" s="88"/>
      <c r="G5783" s="88"/>
      <c r="H5783" s="88"/>
      <c r="I5783" s="88"/>
      <c r="J5783" s="88"/>
      <c r="K5783" s="88"/>
    </row>
    <row r="5784" spans="2:11" hidden="1" x14ac:dyDescent="0.2">
      <c r="B5784" s="88"/>
      <c r="C5784" s="88"/>
      <c r="D5784" s="88"/>
      <c r="E5784" s="88"/>
      <c r="F5784" s="88"/>
      <c r="G5784" s="88"/>
      <c r="H5784" s="88"/>
      <c r="I5784" s="88"/>
      <c r="J5784" s="88"/>
      <c r="K5784" s="88"/>
    </row>
    <row r="5785" spans="2:11" hidden="1" x14ac:dyDescent="0.2">
      <c r="B5785" s="88"/>
      <c r="C5785" s="88"/>
      <c r="D5785" s="88"/>
      <c r="E5785" s="88"/>
      <c r="F5785" s="88"/>
      <c r="G5785" s="88"/>
      <c r="H5785" s="88"/>
      <c r="I5785" s="88"/>
      <c r="J5785" s="88"/>
      <c r="K5785" s="88"/>
    </row>
    <row r="5786" spans="2:11" hidden="1" x14ac:dyDescent="0.2">
      <c r="B5786" s="88"/>
      <c r="C5786" s="88"/>
      <c r="D5786" s="88"/>
      <c r="E5786" s="88"/>
      <c r="F5786" s="88"/>
      <c r="G5786" s="88"/>
      <c r="H5786" s="88"/>
      <c r="I5786" s="88"/>
      <c r="J5786" s="88"/>
      <c r="K5786" s="88"/>
    </row>
    <row r="5787" spans="2:11" hidden="1" x14ac:dyDescent="0.2">
      <c r="B5787" s="88"/>
      <c r="C5787" s="88"/>
      <c r="D5787" s="88"/>
      <c r="E5787" s="88"/>
      <c r="F5787" s="88"/>
      <c r="G5787" s="88"/>
      <c r="H5787" s="88"/>
      <c r="I5787" s="88"/>
      <c r="J5787" s="88"/>
      <c r="K5787" s="88"/>
    </row>
    <row r="5788" spans="2:11" hidden="1" x14ac:dyDescent="0.2">
      <c r="B5788" s="88"/>
      <c r="C5788" s="88"/>
      <c r="D5788" s="88"/>
      <c r="E5788" s="88"/>
      <c r="F5788" s="88"/>
      <c r="G5788" s="88"/>
      <c r="H5788" s="88"/>
      <c r="I5788" s="88"/>
      <c r="J5788" s="88"/>
      <c r="K5788" s="88"/>
    </row>
    <row r="5789" spans="2:11" hidden="1" x14ac:dyDescent="0.2">
      <c r="B5789" s="88"/>
      <c r="C5789" s="88"/>
      <c r="D5789" s="88"/>
      <c r="E5789" s="88"/>
      <c r="F5789" s="88"/>
      <c r="G5789" s="88"/>
      <c r="H5789" s="88"/>
      <c r="I5789" s="88"/>
      <c r="J5789" s="88"/>
      <c r="K5789" s="88"/>
    </row>
    <row r="5790" spans="2:11" hidden="1" x14ac:dyDescent="0.2">
      <c r="B5790" s="88"/>
      <c r="C5790" s="88"/>
      <c r="D5790" s="88"/>
      <c r="E5790" s="88"/>
      <c r="F5790" s="88"/>
      <c r="G5790" s="88"/>
      <c r="H5790" s="88"/>
      <c r="I5790" s="88"/>
      <c r="J5790" s="88"/>
      <c r="K5790" s="88"/>
    </row>
    <row r="5791" spans="2:11" hidden="1" x14ac:dyDescent="0.2">
      <c r="B5791" s="88"/>
      <c r="C5791" s="88"/>
      <c r="D5791" s="88"/>
      <c r="E5791" s="88"/>
      <c r="F5791" s="88"/>
      <c r="G5791" s="88"/>
      <c r="H5791" s="88"/>
      <c r="I5791" s="88"/>
      <c r="J5791" s="88"/>
      <c r="K5791" s="88"/>
    </row>
    <row r="5792" spans="2:11" hidden="1" x14ac:dyDescent="0.2">
      <c r="B5792" s="88"/>
      <c r="C5792" s="88"/>
      <c r="D5792" s="88"/>
      <c r="E5792" s="88"/>
      <c r="F5792" s="88"/>
      <c r="G5792" s="88"/>
      <c r="H5792" s="88"/>
      <c r="I5792" s="88"/>
      <c r="J5792" s="88"/>
      <c r="K5792" s="88"/>
    </row>
    <row r="5793" spans="2:11" hidden="1" x14ac:dyDescent="0.2">
      <c r="B5793" s="88"/>
      <c r="C5793" s="88"/>
      <c r="D5793" s="88"/>
      <c r="E5793" s="88"/>
      <c r="F5793" s="88"/>
      <c r="G5793" s="88"/>
      <c r="H5793" s="88"/>
      <c r="I5793" s="88"/>
      <c r="J5793" s="88"/>
      <c r="K5793" s="88"/>
    </row>
    <row r="5794" spans="2:11" hidden="1" x14ac:dyDescent="0.2">
      <c r="B5794" s="88"/>
      <c r="C5794" s="88"/>
      <c r="D5794" s="88"/>
      <c r="E5794" s="88"/>
      <c r="F5794" s="88"/>
      <c r="G5794" s="88"/>
      <c r="H5794" s="88"/>
      <c r="I5794" s="88"/>
      <c r="J5794" s="88"/>
      <c r="K5794" s="88"/>
    </row>
    <row r="5795" spans="2:11" hidden="1" x14ac:dyDescent="0.2">
      <c r="B5795" s="88"/>
      <c r="C5795" s="88"/>
      <c r="D5795" s="88"/>
      <c r="E5795" s="88"/>
      <c r="F5795" s="88"/>
      <c r="G5795" s="88"/>
      <c r="H5795" s="88"/>
      <c r="I5795" s="88"/>
      <c r="J5795" s="88"/>
      <c r="K5795" s="88"/>
    </row>
    <row r="5796" spans="2:11" hidden="1" x14ac:dyDescent="0.2">
      <c r="B5796" s="88"/>
      <c r="C5796" s="88"/>
      <c r="D5796" s="88"/>
      <c r="E5796" s="88"/>
      <c r="F5796" s="88"/>
      <c r="G5796" s="88"/>
      <c r="H5796" s="88"/>
      <c r="I5796" s="88"/>
      <c r="J5796" s="88"/>
      <c r="K5796" s="88"/>
    </row>
    <row r="5797" spans="2:11" hidden="1" x14ac:dyDescent="0.2">
      <c r="B5797" s="88"/>
      <c r="C5797" s="88"/>
      <c r="D5797" s="88"/>
      <c r="E5797" s="88"/>
      <c r="F5797" s="88"/>
      <c r="G5797" s="88"/>
      <c r="H5797" s="88"/>
      <c r="I5797" s="88"/>
      <c r="J5797" s="88"/>
      <c r="K5797" s="88"/>
    </row>
    <row r="5798" spans="2:11" hidden="1" x14ac:dyDescent="0.2">
      <c r="B5798" s="88"/>
      <c r="C5798" s="88"/>
      <c r="D5798" s="88"/>
      <c r="E5798" s="88"/>
      <c r="F5798" s="88"/>
      <c r="G5798" s="88"/>
      <c r="H5798" s="88"/>
      <c r="I5798" s="88"/>
      <c r="J5798" s="88"/>
      <c r="K5798" s="88"/>
    </row>
    <row r="5799" spans="2:11" hidden="1" x14ac:dyDescent="0.2">
      <c r="B5799" s="88"/>
      <c r="C5799" s="88"/>
      <c r="D5799" s="88"/>
      <c r="E5799" s="88"/>
      <c r="F5799" s="88"/>
      <c r="G5799" s="88"/>
      <c r="H5799" s="88"/>
      <c r="I5799" s="88"/>
      <c r="J5799" s="88"/>
      <c r="K5799" s="88"/>
    </row>
    <row r="5800" spans="2:11" hidden="1" x14ac:dyDescent="0.2">
      <c r="B5800" s="88"/>
      <c r="C5800" s="88"/>
      <c r="D5800" s="88"/>
      <c r="E5800" s="88"/>
      <c r="F5800" s="88"/>
      <c r="G5800" s="88"/>
      <c r="H5800" s="88"/>
      <c r="I5800" s="88"/>
      <c r="J5800" s="88"/>
      <c r="K5800" s="88"/>
    </row>
    <row r="5801" spans="2:11" hidden="1" x14ac:dyDescent="0.2">
      <c r="B5801" s="88"/>
      <c r="C5801" s="88"/>
      <c r="D5801" s="88"/>
      <c r="E5801" s="88"/>
      <c r="F5801" s="88"/>
      <c r="G5801" s="88"/>
      <c r="H5801" s="88"/>
      <c r="I5801" s="88"/>
      <c r="J5801" s="88"/>
      <c r="K5801" s="88"/>
    </row>
    <row r="5802" spans="2:11" hidden="1" x14ac:dyDescent="0.2">
      <c r="B5802" s="88"/>
      <c r="C5802" s="88"/>
      <c r="D5802" s="88"/>
      <c r="E5802" s="88"/>
      <c r="F5802" s="88"/>
      <c r="G5802" s="88"/>
      <c r="H5802" s="88"/>
      <c r="I5802" s="88"/>
      <c r="J5802" s="88"/>
      <c r="K5802" s="88"/>
    </row>
    <row r="5803" spans="2:11" hidden="1" x14ac:dyDescent="0.2">
      <c r="B5803" s="88"/>
      <c r="C5803" s="88"/>
      <c r="D5803" s="88"/>
      <c r="E5803" s="88"/>
      <c r="F5803" s="88"/>
      <c r="G5803" s="88"/>
      <c r="H5803" s="88"/>
      <c r="I5803" s="88"/>
      <c r="J5803" s="88"/>
      <c r="K5803" s="88"/>
    </row>
    <row r="5804" spans="2:11" hidden="1" x14ac:dyDescent="0.2">
      <c r="B5804" s="88"/>
      <c r="C5804" s="88"/>
      <c r="D5804" s="88"/>
      <c r="E5804" s="88"/>
      <c r="F5804" s="88"/>
      <c r="G5804" s="88"/>
      <c r="H5804" s="88"/>
      <c r="I5804" s="88"/>
      <c r="J5804" s="88"/>
      <c r="K5804" s="88"/>
    </row>
    <row r="5805" spans="2:11" hidden="1" x14ac:dyDescent="0.2">
      <c r="B5805" s="88"/>
      <c r="C5805" s="88"/>
      <c r="D5805" s="88"/>
      <c r="E5805" s="88"/>
      <c r="F5805" s="88"/>
      <c r="G5805" s="88"/>
      <c r="H5805" s="88"/>
      <c r="I5805" s="88"/>
      <c r="J5805" s="88"/>
      <c r="K5805" s="88"/>
    </row>
    <row r="5806" spans="2:11" hidden="1" x14ac:dyDescent="0.2">
      <c r="B5806" s="88"/>
      <c r="C5806" s="88"/>
      <c r="D5806" s="88"/>
      <c r="E5806" s="88"/>
      <c r="F5806" s="88"/>
      <c r="G5806" s="88"/>
      <c r="H5806" s="88"/>
      <c r="I5806" s="88"/>
      <c r="J5806" s="88"/>
      <c r="K5806" s="88"/>
    </row>
    <row r="5807" spans="2:11" hidden="1" x14ac:dyDescent="0.2">
      <c r="B5807" s="88"/>
      <c r="C5807" s="88"/>
      <c r="D5807" s="88"/>
      <c r="E5807" s="88"/>
      <c r="F5807" s="88"/>
      <c r="G5807" s="88"/>
      <c r="H5807" s="88"/>
      <c r="I5807" s="88"/>
      <c r="J5807" s="88"/>
      <c r="K5807" s="88"/>
    </row>
    <row r="5808" spans="2:11" hidden="1" x14ac:dyDescent="0.2">
      <c r="B5808" s="88"/>
      <c r="C5808" s="88"/>
      <c r="D5808" s="88"/>
      <c r="E5808" s="88"/>
      <c r="F5808" s="88"/>
      <c r="G5808" s="88"/>
      <c r="H5808" s="88"/>
      <c r="I5808" s="88"/>
      <c r="J5808" s="88"/>
      <c r="K5808" s="88"/>
    </row>
    <row r="5809" spans="2:11" hidden="1" x14ac:dyDescent="0.2">
      <c r="B5809" s="88"/>
      <c r="C5809" s="88"/>
      <c r="D5809" s="88"/>
      <c r="E5809" s="88"/>
      <c r="F5809" s="88"/>
      <c r="G5809" s="88"/>
      <c r="H5809" s="88"/>
      <c r="I5809" s="88"/>
      <c r="J5809" s="88"/>
      <c r="K5809" s="88"/>
    </row>
    <row r="5810" spans="2:11" hidden="1" x14ac:dyDescent="0.2">
      <c r="B5810" s="88"/>
      <c r="C5810" s="88"/>
      <c r="D5810" s="88"/>
      <c r="E5810" s="88"/>
      <c r="F5810" s="88"/>
      <c r="G5810" s="88"/>
      <c r="H5810" s="88"/>
      <c r="I5810" s="88"/>
      <c r="J5810" s="88"/>
      <c r="K5810" s="88"/>
    </row>
    <row r="5811" spans="2:11" hidden="1" x14ac:dyDescent="0.2">
      <c r="B5811" s="88"/>
      <c r="C5811" s="88"/>
      <c r="D5811" s="88"/>
      <c r="E5811" s="88"/>
      <c r="F5811" s="88"/>
      <c r="G5811" s="88"/>
      <c r="H5811" s="88"/>
      <c r="I5811" s="88"/>
      <c r="J5811" s="88"/>
      <c r="K5811" s="88"/>
    </row>
    <row r="5812" spans="2:11" hidden="1" x14ac:dyDescent="0.2">
      <c r="B5812" s="88"/>
      <c r="C5812" s="88"/>
      <c r="D5812" s="88"/>
      <c r="E5812" s="88"/>
      <c r="F5812" s="88"/>
      <c r="G5812" s="88"/>
      <c r="H5812" s="88"/>
      <c r="I5812" s="88"/>
      <c r="J5812" s="88"/>
      <c r="K5812" s="88"/>
    </row>
    <row r="5813" spans="2:11" hidden="1" x14ac:dyDescent="0.2">
      <c r="B5813" s="88"/>
      <c r="C5813" s="88"/>
      <c r="D5813" s="88"/>
      <c r="E5813" s="88"/>
      <c r="F5813" s="88"/>
      <c r="G5813" s="88"/>
      <c r="H5813" s="88"/>
      <c r="I5813" s="88"/>
      <c r="J5813" s="88"/>
      <c r="K5813" s="88"/>
    </row>
    <row r="5814" spans="2:11" hidden="1" x14ac:dyDescent="0.2">
      <c r="B5814" s="88"/>
      <c r="C5814" s="88"/>
      <c r="D5814" s="88"/>
      <c r="E5814" s="88"/>
      <c r="F5814" s="88"/>
      <c r="G5814" s="88"/>
      <c r="H5814" s="88"/>
      <c r="I5814" s="88"/>
      <c r="J5814" s="88"/>
      <c r="K5814" s="88"/>
    </row>
    <row r="5815" spans="2:11" hidden="1" x14ac:dyDescent="0.2">
      <c r="B5815" s="88"/>
      <c r="C5815" s="88"/>
      <c r="D5815" s="88"/>
      <c r="E5815" s="88"/>
      <c r="F5815" s="88"/>
      <c r="G5815" s="88"/>
      <c r="H5815" s="88"/>
      <c r="I5815" s="88"/>
      <c r="J5815" s="88"/>
      <c r="K5815" s="88"/>
    </row>
    <row r="5816" spans="2:11" hidden="1" x14ac:dyDescent="0.2">
      <c r="B5816" s="88"/>
      <c r="C5816" s="88"/>
      <c r="D5816" s="88"/>
      <c r="E5816" s="88"/>
      <c r="F5816" s="88"/>
      <c r="G5816" s="88"/>
      <c r="H5816" s="88"/>
      <c r="I5816" s="88"/>
      <c r="J5816" s="88"/>
      <c r="K5816" s="88"/>
    </row>
    <row r="5817" spans="2:11" hidden="1" x14ac:dyDescent="0.2">
      <c r="B5817" s="88"/>
      <c r="C5817" s="88"/>
      <c r="D5817" s="88"/>
      <c r="E5817" s="88"/>
      <c r="F5817" s="88"/>
      <c r="G5817" s="88"/>
      <c r="H5817" s="88"/>
      <c r="I5817" s="88"/>
      <c r="J5817" s="88"/>
      <c r="K5817" s="88"/>
    </row>
    <row r="5818" spans="2:11" hidden="1" x14ac:dyDescent="0.2">
      <c r="B5818" s="88"/>
      <c r="C5818" s="88"/>
      <c r="D5818" s="88"/>
      <c r="E5818" s="88"/>
      <c r="F5818" s="88"/>
      <c r="G5818" s="88"/>
      <c r="H5818" s="88"/>
      <c r="I5818" s="88"/>
      <c r="J5818" s="88"/>
      <c r="K5818" s="88"/>
    </row>
    <row r="5819" spans="2:11" hidden="1" x14ac:dyDescent="0.2">
      <c r="B5819" s="88"/>
      <c r="C5819" s="88"/>
      <c r="D5819" s="88"/>
      <c r="E5819" s="88"/>
      <c r="F5819" s="88"/>
      <c r="G5819" s="88"/>
      <c r="H5819" s="88"/>
      <c r="I5819" s="88"/>
      <c r="J5819" s="88"/>
      <c r="K5819" s="88"/>
    </row>
    <row r="5820" spans="2:11" hidden="1" x14ac:dyDescent="0.2">
      <c r="B5820" s="88"/>
      <c r="C5820" s="88"/>
      <c r="D5820" s="88"/>
      <c r="E5820" s="88"/>
      <c r="F5820" s="88"/>
      <c r="G5820" s="88"/>
      <c r="H5820" s="88"/>
      <c r="I5820" s="88"/>
      <c r="J5820" s="88"/>
      <c r="K5820" s="88"/>
    </row>
    <row r="5821" spans="2:11" hidden="1" x14ac:dyDescent="0.2">
      <c r="B5821" s="88"/>
      <c r="C5821" s="88"/>
      <c r="D5821" s="88"/>
      <c r="E5821" s="88"/>
      <c r="F5821" s="88"/>
      <c r="G5821" s="88"/>
      <c r="H5821" s="88"/>
      <c r="I5821" s="88"/>
      <c r="J5821" s="88"/>
      <c r="K5821" s="88"/>
    </row>
    <row r="5822" spans="2:11" hidden="1" x14ac:dyDescent="0.2">
      <c r="B5822" s="88"/>
      <c r="C5822" s="88"/>
      <c r="D5822" s="88"/>
      <c r="E5822" s="88"/>
      <c r="F5822" s="88"/>
      <c r="G5822" s="88"/>
      <c r="H5822" s="88"/>
      <c r="I5822" s="88"/>
      <c r="J5822" s="88"/>
      <c r="K5822" s="88"/>
    </row>
    <row r="5823" spans="2:11" hidden="1" x14ac:dyDescent="0.2">
      <c r="B5823" s="88"/>
      <c r="C5823" s="88"/>
      <c r="D5823" s="88"/>
      <c r="E5823" s="88"/>
      <c r="F5823" s="88"/>
      <c r="G5823" s="88"/>
      <c r="H5823" s="88"/>
      <c r="I5823" s="88"/>
      <c r="J5823" s="88"/>
      <c r="K5823" s="88"/>
    </row>
    <row r="5824" spans="2:11" hidden="1" x14ac:dyDescent="0.2">
      <c r="B5824" s="88"/>
      <c r="C5824" s="88"/>
      <c r="D5824" s="88"/>
      <c r="E5824" s="88"/>
      <c r="F5824" s="88"/>
      <c r="G5824" s="88"/>
      <c r="H5824" s="88"/>
      <c r="I5824" s="88"/>
      <c r="J5824" s="88"/>
      <c r="K5824" s="88"/>
    </row>
    <row r="5825" spans="2:11" hidden="1" x14ac:dyDescent="0.2">
      <c r="B5825" s="88"/>
      <c r="C5825" s="88"/>
      <c r="D5825" s="88"/>
      <c r="E5825" s="88"/>
      <c r="F5825" s="88"/>
      <c r="G5825" s="88"/>
      <c r="H5825" s="88"/>
      <c r="I5825" s="88"/>
      <c r="J5825" s="88"/>
      <c r="K5825" s="88"/>
    </row>
    <row r="5826" spans="2:11" hidden="1" x14ac:dyDescent="0.2">
      <c r="B5826" s="88"/>
      <c r="C5826" s="88"/>
      <c r="D5826" s="88"/>
      <c r="E5826" s="88"/>
      <c r="F5826" s="88"/>
      <c r="G5826" s="88"/>
      <c r="H5826" s="88"/>
      <c r="I5826" s="88"/>
      <c r="J5826" s="88"/>
      <c r="K5826" s="88"/>
    </row>
    <row r="5827" spans="2:11" hidden="1" x14ac:dyDescent="0.2">
      <c r="B5827" s="88"/>
      <c r="C5827" s="88"/>
      <c r="D5827" s="88"/>
      <c r="E5827" s="88"/>
      <c r="F5827" s="88"/>
      <c r="G5827" s="88"/>
      <c r="H5827" s="88"/>
      <c r="I5827" s="88"/>
      <c r="J5827" s="88"/>
      <c r="K5827" s="88"/>
    </row>
    <row r="5828" spans="2:11" hidden="1" x14ac:dyDescent="0.2">
      <c r="B5828" s="88"/>
      <c r="C5828" s="88"/>
      <c r="D5828" s="88"/>
      <c r="E5828" s="88"/>
      <c r="F5828" s="88"/>
      <c r="G5828" s="88"/>
      <c r="H5828" s="88"/>
      <c r="I5828" s="88"/>
      <c r="J5828" s="88"/>
      <c r="K5828" s="88"/>
    </row>
    <row r="5829" spans="2:11" hidden="1" x14ac:dyDescent="0.2">
      <c r="B5829" s="88"/>
      <c r="C5829" s="88"/>
      <c r="D5829" s="88"/>
      <c r="E5829" s="88"/>
      <c r="F5829" s="88"/>
      <c r="G5829" s="88"/>
      <c r="H5829" s="88"/>
      <c r="I5829" s="88"/>
      <c r="J5829" s="88"/>
      <c r="K5829" s="88"/>
    </row>
    <row r="5830" spans="2:11" hidden="1" x14ac:dyDescent="0.2">
      <c r="B5830" s="88"/>
      <c r="C5830" s="88"/>
      <c r="D5830" s="88"/>
      <c r="E5830" s="88"/>
      <c r="F5830" s="88"/>
      <c r="G5830" s="88"/>
      <c r="H5830" s="88"/>
      <c r="I5830" s="88"/>
      <c r="J5830" s="88"/>
      <c r="K5830" s="88"/>
    </row>
    <row r="5831" spans="2:11" hidden="1" x14ac:dyDescent="0.2">
      <c r="B5831" s="88"/>
      <c r="C5831" s="88"/>
      <c r="D5831" s="88"/>
      <c r="E5831" s="88"/>
      <c r="F5831" s="88"/>
      <c r="G5831" s="88"/>
      <c r="H5831" s="88"/>
      <c r="I5831" s="88"/>
      <c r="J5831" s="88"/>
      <c r="K5831" s="88"/>
    </row>
    <row r="5832" spans="2:11" hidden="1" x14ac:dyDescent="0.2">
      <c r="B5832" s="88"/>
      <c r="C5832" s="88"/>
      <c r="D5832" s="88"/>
      <c r="E5832" s="88"/>
      <c r="F5832" s="88"/>
      <c r="G5832" s="88"/>
      <c r="H5832" s="88"/>
      <c r="I5832" s="88"/>
      <c r="J5832" s="88"/>
      <c r="K5832" s="88"/>
    </row>
    <row r="5833" spans="2:11" hidden="1" x14ac:dyDescent="0.2">
      <c r="B5833" s="88"/>
      <c r="C5833" s="88"/>
      <c r="D5833" s="88"/>
      <c r="E5833" s="88"/>
      <c r="F5833" s="88"/>
      <c r="G5833" s="88"/>
      <c r="H5833" s="88"/>
      <c r="I5833" s="88"/>
      <c r="J5833" s="88"/>
      <c r="K5833" s="88"/>
    </row>
    <row r="5834" spans="2:11" hidden="1" x14ac:dyDescent="0.2">
      <c r="B5834" s="88"/>
      <c r="C5834" s="88"/>
      <c r="D5834" s="88"/>
      <c r="E5834" s="88"/>
      <c r="F5834" s="88"/>
      <c r="G5834" s="88"/>
      <c r="H5834" s="88"/>
      <c r="I5834" s="88"/>
      <c r="J5834" s="88"/>
      <c r="K5834" s="88"/>
    </row>
    <row r="5835" spans="2:11" hidden="1" x14ac:dyDescent="0.2">
      <c r="B5835" s="88"/>
      <c r="C5835" s="88"/>
      <c r="D5835" s="88"/>
      <c r="E5835" s="88"/>
      <c r="F5835" s="88"/>
      <c r="G5835" s="88"/>
      <c r="H5835" s="88"/>
      <c r="I5835" s="88"/>
      <c r="J5835" s="88"/>
      <c r="K5835" s="88"/>
    </row>
    <row r="5836" spans="2:11" hidden="1" x14ac:dyDescent="0.2">
      <c r="B5836" s="88"/>
      <c r="C5836" s="88"/>
      <c r="D5836" s="88"/>
      <c r="E5836" s="88"/>
      <c r="F5836" s="88"/>
      <c r="G5836" s="88"/>
      <c r="H5836" s="88"/>
      <c r="I5836" s="88"/>
      <c r="J5836" s="88"/>
      <c r="K5836" s="88"/>
    </row>
    <row r="5837" spans="2:11" hidden="1" x14ac:dyDescent="0.2">
      <c r="B5837" s="88"/>
      <c r="C5837" s="88"/>
      <c r="D5837" s="88"/>
      <c r="E5837" s="88"/>
      <c r="F5837" s="88"/>
      <c r="G5837" s="88"/>
      <c r="H5837" s="88"/>
      <c r="I5837" s="88"/>
      <c r="J5837" s="88"/>
      <c r="K5837" s="88"/>
    </row>
    <row r="5838" spans="2:11" hidden="1" x14ac:dyDescent="0.2">
      <c r="B5838" s="88"/>
      <c r="C5838" s="88"/>
      <c r="D5838" s="88"/>
      <c r="E5838" s="88"/>
      <c r="F5838" s="88"/>
      <c r="G5838" s="88"/>
      <c r="H5838" s="88"/>
      <c r="I5838" s="88"/>
      <c r="J5838" s="88"/>
      <c r="K5838" s="88"/>
    </row>
    <row r="5839" spans="2:11" hidden="1" x14ac:dyDescent="0.2">
      <c r="B5839" s="88"/>
      <c r="C5839" s="88"/>
      <c r="D5839" s="88"/>
      <c r="E5839" s="88"/>
      <c r="F5839" s="88"/>
      <c r="G5839" s="88"/>
      <c r="H5839" s="88"/>
      <c r="I5839" s="88"/>
      <c r="J5839" s="88"/>
      <c r="K5839" s="88"/>
    </row>
    <row r="5840" spans="2:11" hidden="1" x14ac:dyDescent="0.2">
      <c r="B5840" s="88"/>
      <c r="C5840" s="88"/>
      <c r="D5840" s="88"/>
      <c r="E5840" s="88"/>
      <c r="F5840" s="88"/>
      <c r="G5840" s="88"/>
      <c r="H5840" s="88"/>
      <c r="I5840" s="88"/>
      <c r="J5840" s="88"/>
      <c r="K5840" s="88"/>
    </row>
    <row r="5841" spans="2:11" hidden="1" x14ac:dyDescent="0.2">
      <c r="B5841" s="88"/>
      <c r="C5841" s="88"/>
      <c r="D5841" s="88"/>
      <c r="E5841" s="88"/>
      <c r="F5841" s="88"/>
      <c r="G5841" s="88"/>
      <c r="H5841" s="88"/>
      <c r="I5841" s="88"/>
      <c r="J5841" s="88"/>
      <c r="K5841" s="88"/>
    </row>
    <row r="5842" spans="2:11" hidden="1" x14ac:dyDescent="0.2">
      <c r="B5842" s="88"/>
      <c r="C5842" s="88"/>
      <c r="D5842" s="88"/>
      <c r="E5842" s="88"/>
      <c r="F5842" s="88"/>
      <c r="G5842" s="88"/>
      <c r="H5842" s="88"/>
      <c r="I5842" s="88"/>
      <c r="J5842" s="88"/>
      <c r="K5842" s="88"/>
    </row>
    <row r="5843" spans="2:11" hidden="1" x14ac:dyDescent="0.2">
      <c r="B5843" s="88"/>
      <c r="C5843" s="88"/>
      <c r="D5843" s="88"/>
      <c r="E5843" s="88"/>
      <c r="F5843" s="88"/>
      <c r="G5843" s="88"/>
      <c r="H5843" s="88"/>
      <c r="I5843" s="88"/>
      <c r="J5843" s="88"/>
      <c r="K5843" s="88"/>
    </row>
    <row r="5844" spans="2:11" hidden="1" x14ac:dyDescent="0.2">
      <c r="B5844" s="88"/>
      <c r="C5844" s="88"/>
      <c r="D5844" s="88"/>
      <c r="E5844" s="88"/>
      <c r="F5844" s="88"/>
      <c r="G5844" s="88"/>
      <c r="H5844" s="88"/>
      <c r="I5844" s="88"/>
      <c r="J5844" s="88"/>
      <c r="K5844" s="88"/>
    </row>
    <row r="5845" spans="2:11" hidden="1" x14ac:dyDescent="0.2">
      <c r="B5845" s="88"/>
      <c r="C5845" s="88"/>
      <c r="D5845" s="88"/>
      <c r="E5845" s="88"/>
      <c r="F5845" s="88"/>
      <c r="G5845" s="88"/>
      <c r="H5845" s="88"/>
      <c r="I5845" s="88"/>
      <c r="J5845" s="88"/>
      <c r="K5845" s="88"/>
    </row>
    <row r="5846" spans="2:11" hidden="1" x14ac:dyDescent="0.2">
      <c r="B5846" s="88"/>
      <c r="C5846" s="88"/>
      <c r="D5846" s="88"/>
      <c r="E5846" s="88"/>
      <c r="F5846" s="88"/>
      <c r="G5846" s="88"/>
      <c r="H5846" s="88"/>
      <c r="I5846" s="88"/>
      <c r="J5846" s="88"/>
      <c r="K5846" s="88"/>
    </row>
    <row r="5847" spans="2:11" hidden="1" x14ac:dyDescent="0.2">
      <c r="B5847" s="88"/>
      <c r="C5847" s="88"/>
      <c r="D5847" s="88"/>
      <c r="E5847" s="88"/>
      <c r="F5847" s="88"/>
      <c r="G5847" s="88"/>
      <c r="H5847" s="88"/>
      <c r="I5847" s="88"/>
      <c r="J5847" s="88"/>
      <c r="K5847" s="88"/>
    </row>
    <row r="5848" spans="2:11" hidden="1" x14ac:dyDescent="0.2">
      <c r="B5848" s="88"/>
      <c r="C5848" s="88"/>
      <c r="D5848" s="88"/>
      <c r="E5848" s="88"/>
      <c r="F5848" s="88"/>
      <c r="G5848" s="88"/>
      <c r="H5848" s="88"/>
      <c r="I5848" s="88"/>
      <c r="J5848" s="88"/>
      <c r="K5848" s="88"/>
    </row>
    <row r="5849" spans="2:11" hidden="1" x14ac:dyDescent="0.2">
      <c r="B5849" s="88"/>
      <c r="C5849" s="88"/>
      <c r="D5849" s="88"/>
      <c r="E5849" s="88"/>
      <c r="F5849" s="88"/>
      <c r="G5849" s="88"/>
      <c r="H5849" s="88"/>
      <c r="I5849" s="88"/>
      <c r="J5849" s="88"/>
      <c r="K5849" s="88"/>
    </row>
    <row r="5850" spans="2:11" hidden="1" x14ac:dyDescent="0.2">
      <c r="B5850" s="88"/>
      <c r="C5850" s="88"/>
      <c r="D5850" s="88"/>
      <c r="E5850" s="88"/>
      <c r="F5850" s="88"/>
      <c r="G5850" s="88"/>
      <c r="H5850" s="88"/>
      <c r="I5850" s="88"/>
      <c r="J5850" s="88"/>
      <c r="K5850" s="88"/>
    </row>
    <row r="5851" spans="2:11" hidden="1" x14ac:dyDescent="0.2">
      <c r="B5851" s="88"/>
      <c r="C5851" s="88"/>
      <c r="D5851" s="88"/>
      <c r="E5851" s="88"/>
      <c r="F5851" s="88"/>
      <c r="G5851" s="88"/>
      <c r="H5851" s="88"/>
      <c r="I5851" s="88"/>
      <c r="J5851" s="88"/>
      <c r="K5851" s="88"/>
    </row>
    <row r="5852" spans="2:11" hidden="1" x14ac:dyDescent="0.2">
      <c r="B5852" s="88"/>
      <c r="C5852" s="88"/>
      <c r="D5852" s="88"/>
      <c r="E5852" s="88"/>
      <c r="F5852" s="88"/>
      <c r="G5852" s="88"/>
      <c r="H5852" s="88"/>
      <c r="I5852" s="88"/>
      <c r="J5852" s="88"/>
      <c r="K5852" s="88"/>
    </row>
    <row r="5853" spans="2:11" hidden="1" x14ac:dyDescent="0.2">
      <c r="B5853" s="88"/>
      <c r="C5853" s="88"/>
      <c r="D5853" s="88"/>
      <c r="E5853" s="88"/>
      <c r="F5853" s="88"/>
      <c r="G5853" s="88"/>
      <c r="H5853" s="88"/>
      <c r="I5853" s="88"/>
      <c r="J5853" s="88"/>
      <c r="K5853" s="88"/>
    </row>
    <row r="5854" spans="2:11" hidden="1" x14ac:dyDescent="0.2">
      <c r="B5854" s="88"/>
      <c r="C5854" s="88"/>
      <c r="D5854" s="88"/>
      <c r="E5854" s="88"/>
      <c r="F5854" s="88"/>
      <c r="G5854" s="88"/>
      <c r="H5854" s="88"/>
      <c r="I5854" s="88"/>
      <c r="J5854" s="88"/>
      <c r="K5854" s="88"/>
    </row>
    <row r="5855" spans="2:11" hidden="1" x14ac:dyDescent="0.2">
      <c r="B5855" s="88"/>
      <c r="C5855" s="88"/>
      <c r="D5855" s="88"/>
      <c r="E5855" s="88"/>
      <c r="F5855" s="88"/>
      <c r="G5855" s="88"/>
      <c r="H5855" s="88"/>
      <c r="I5855" s="88"/>
      <c r="J5855" s="88"/>
      <c r="K5855" s="88"/>
    </row>
    <row r="5856" spans="2:11" hidden="1" x14ac:dyDescent="0.2">
      <c r="B5856" s="88"/>
      <c r="C5856" s="88"/>
      <c r="D5856" s="88"/>
      <c r="E5856" s="88"/>
      <c r="F5856" s="88"/>
      <c r="G5856" s="88"/>
      <c r="H5856" s="88"/>
      <c r="I5856" s="88"/>
      <c r="J5856" s="88"/>
      <c r="K5856" s="88"/>
    </row>
    <row r="5857" spans="2:11" hidden="1" x14ac:dyDescent="0.2">
      <c r="B5857" s="88"/>
      <c r="C5857" s="88"/>
      <c r="D5857" s="88"/>
      <c r="E5857" s="88"/>
      <c r="F5857" s="88"/>
      <c r="G5857" s="88"/>
      <c r="H5857" s="88"/>
      <c r="I5857" s="88"/>
      <c r="J5857" s="88"/>
      <c r="K5857" s="88"/>
    </row>
    <row r="5858" spans="2:11" hidden="1" x14ac:dyDescent="0.2">
      <c r="B5858" s="88"/>
      <c r="C5858" s="88"/>
      <c r="D5858" s="88"/>
      <c r="E5858" s="88"/>
      <c r="F5858" s="88"/>
      <c r="G5858" s="88"/>
      <c r="H5858" s="88"/>
      <c r="I5858" s="88"/>
      <c r="J5858" s="88"/>
      <c r="K5858" s="88"/>
    </row>
    <row r="5859" spans="2:11" hidden="1" x14ac:dyDescent="0.2">
      <c r="B5859" s="88"/>
      <c r="C5859" s="88"/>
      <c r="D5859" s="88"/>
      <c r="E5859" s="88"/>
      <c r="F5859" s="88"/>
      <c r="G5859" s="88"/>
      <c r="H5859" s="88"/>
      <c r="I5859" s="88"/>
      <c r="J5859" s="88"/>
      <c r="K5859" s="88"/>
    </row>
    <row r="5860" spans="2:11" hidden="1" x14ac:dyDescent="0.2">
      <c r="B5860" s="88"/>
      <c r="C5860" s="88"/>
      <c r="D5860" s="88"/>
      <c r="E5860" s="88"/>
      <c r="F5860" s="88"/>
      <c r="G5860" s="88"/>
      <c r="H5860" s="88"/>
      <c r="I5860" s="88"/>
      <c r="J5860" s="88"/>
      <c r="K5860" s="88"/>
    </row>
    <row r="5861" spans="2:11" hidden="1" x14ac:dyDescent="0.2">
      <c r="B5861" s="88"/>
      <c r="C5861" s="88"/>
      <c r="D5861" s="88"/>
      <c r="E5861" s="88"/>
      <c r="F5861" s="88"/>
      <c r="G5861" s="88"/>
      <c r="H5861" s="88"/>
      <c r="I5861" s="88"/>
      <c r="J5861" s="88"/>
      <c r="K5861" s="88"/>
    </row>
    <row r="5862" spans="2:11" hidden="1" x14ac:dyDescent="0.2">
      <c r="B5862" s="88"/>
      <c r="C5862" s="88"/>
      <c r="D5862" s="88"/>
      <c r="E5862" s="88"/>
      <c r="F5862" s="88"/>
      <c r="G5862" s="88"/>
      <c r="H5862" s="88"/>
      <c r="I5862" s="88"/>
      <c r="J5862" s="88"/>
      <c r="K5862" s="88"/>
    </row>
    <row r="5863" spans="2:11" hidden="1" x14ac:dyDescent="0.2">
      <c r="B5863" s="88"/>
      <c r="C5863" s="88"/>
      <c r="D5863" s="88"/>
      <c r="E5863" s="88"/>
      <c r="F5863" s="88"/>
      <c r="G5863" s="88"/>
      <c r="H5863" s="88"/>
      <c r="I5863" s="88"/>
      <c r="J5863" s="88"/>
      <c r="K5863" s="88"/>
    </row>
    <row r="5864" spans="2:11" hidden="1" x14ac:dyDescent="0.2">
      <c r="B5864" s="88"/>
      <c r="C5864" s="88"/>
      <c r="D5864" s="88"/>
      <c r="E5864" s="88"/>
      <c r="F5864" s="88"/>
      <c r="G5864" s="88"/>
      <c r="H5864" s="88"/>
      <c r="I5864" s="88"/>
      <c r="J5864" s="88"/>
      <c r="K5864" s="88"/>
    </row>
    <row r="5865" spans="2:11" hidden="1" x14ac:dyDescent="0.2">
      <c r="B5865" s="88"/>
      <c r="C5865" s="88"/>
      <c r="D5865" s="88"/>
      <c r="E5865" s="88"/>
      <c r="F5865" s="88"/>
      <c r="G5865" s="88"/>
      <c r="H5865" s="88"/>
      <c r="I5865" s="88"/>
      <c r="J5865" s="88"/>
      <c r="K5865" s="88"/>
    </row>
    <row r="5866" spans="2:11" hidden="1" x14ac:dyDescent="0.2">
      <c r="B5866" s="88"/>
      <c r="C5866" s="88"/>
      <c r="D5866" s="88"/>
      <c r="E5866" s="88"/>
      <c r="F5866" s="88"/>
      <c r="G5866" s="88"/>
      <c r="H5866" s="88"/>
      <c r="I5866" s="88"/>
      <c r="J5866" s="88"/>
      <c r="K5866" s="88"/>
    </row>
    <row r="5867" spans="2:11" hidden="1" x14ac:dyDescent="0.2">
      <c r="B5867" s="88"/>
      <c r="C5867" s="88"/>
      <c r="D5867" s="88"/>
      <c r="E5867" s="88"/>
      <c r="F5867" s="88"/>
      <c r="G5867" s="88"/>
      <c r="H5867" s="88"/>
      <c r="I5867" s="88"/>
      <c r="J5867" s="88"/>
      <c r="K5867" s="88"/>
    </row>
    <row r="5868" spans="2:11" hidden="1" x14ac:dyDescent="0.2">
      <c r="B5868" s="88"/>
      <c r="C5868" s="88"/>
      <c r="D5868" s="88"/>
      <c r="E5868" s="88"/>
      <c r="F5868" s="88"/>
      <c r="G5868" s="88"/>
      <c r="H5868" s="88"/>
      <c r="I5868" s="88"/>
      <c r="J5868" s="88"/>
      <c r="K5868" s="88"/>
    </row>
    <row r="5869" spans="2:11" hidden="1" x14ac:dyDescent="0.2">
      <c r="B5869" s="88"/>
      <c r="C5869" s="88"/>
      <c r="D5869" s="88"/>
      <c r="E5869" s="88"/>
      <c r="F5869" s="88"/>
      <c r="G5869" s="88"/>
      <c r="H5869" s="88"/>
      <c r="I5869" s="88"/>
      <c r="J5869" s="88"/>
      <c r="K5869" s="88"/>
    </row>
    <row r="5870" spans="2:11" hidden="1" x14ac:dyDescent="0.2">
      <c r="B5870" s="88"/>
      <c r="C5870" s="88"/>
      <c r="D5870" s="88"/>
      <c r="E5870" s="88"/>
      <c r="F5870" s="88"/>
      <c r="G5870" s="88"/>
      <c r="H5870" s="88"/>
      <c r="I5870" s="88"/>
      <c r="J5870" s="88"/>
      <c r="K5870" s="88"/>
    </row>
    <row r="5871" spans="2:11" hidden="1" x14ac:dyDescent="0.2">
      <c r="B5871" s="88"/>
      <c r="C5871" s="88"/>
      <c r="D5871" s="88"/>
      <c r="E5871" s="88"/>
      <c r="F5871" s="88"/>
      <c r="G5871" s="88"/>
      <c r="H5871" s="88"/>
      <c r="I5871" s="88"/>
      <c r="J5871" s="88"/>
      <c r="K5871" s="88"/>
    </row>
    <row r="5872" spans="2:11" hidden="1" x14ac:dyDescent="0.2">
      <c r="B5872" s="88"/>
      <c r="C5872" s="88"/>
      <c r="D5872" s="88"/>
      <c r="E5872" s="88"/>
      <c r="F5872" s="88"/>
      <c r="G5872" s="88"/>
      <c r="H5872" s="88"/>
      <c r="I5872" s="88"/>
      <c r="J5872" s="88"/>
      <c r="K5872" s="88"/>
    </row>
    <row r="5873" spans="2:11" hidden="1" x14ac:dyDescent="0.2">
      <c r="B5873" s="88"/>
      <c r="C5873" s="88"/>
      <c r="D5873" s="88"/>
      <c r="E5873" s="88"/>
      <c r="F5873" s="88"/>
      <c r="G5873" s="88"/>
      <c r="H5873" s="88"/>
      <c r="I5873" s="88"/>
      <c r="J5873" s="88"/>
      <c r="K5873" s="88"/>
    </row>
    <row r="5874" spans="2:11" hidden="1" x14ac:dyDescent="0.2">
      <c r="B5874" s="88"/>
      <c r="C5874" s="88"/>
      <c r="D5874" s="88"/>
      <c r="E5874" s="88"/>
      <c r="F5874" s="88"/>
      <c r="G5874" s="88"/>
      <c r="H5874" s="88"/>
      <c r="I5874" s="88"/>
      <c r="J5874" s="88"/>
      <c r="K5874" s="88"/>
    </row>
    <row r="5875" spans="2:11" hidden="1" x14ac:dyDescent="0.2">
      <c r="B5875" s="88"/>
      <c r="C5875" s="88"/>
      <c r="D5875" s="88"/>
      <c r="E5875" s="88"/>
      <c r="F5875" s="88"/>
      <c r="G5875" s="88"/>
      <c r="H5875" s="88"/>
      <c r="I5875" s="88"/>
      <c r="J5875" s="88"/>
      <c r="K5875" s="88"/>
    </row>
    <row r="5876" spans="2:11" hidden="1" x14ac:dyDescent="0.2">
      <c r="B5876" s="88"/>
      <c r="C5876" s="88"/>
      <c r="D5876" s="88"/>
      <c r="E5876" s="88"/>
      <c r="F5876" s="88"/>
      <c r="G5876" s="88"/>
      <c r="H5876" s="88"/>
      <c r="I5876" s="88"/>
      <c r="J5876" s="88"/>
      <c r="K5876" s="88"/>
    </row>
    <row r="5877" spans="2:11" hidden="1" x14ac:dyDescent="0.2">
      <c r="B5877" s="88"/>
      <c r="C5877" s="88"/>
      <c r="D5877" s="88"/>
      <c r="E5877" s="88"/>
      <c r="F5877" s="88"/>
      <c r="G5877" s="88"/>
      <c r="H5877" s="88"/>
      <c r="I5877" s="88"/>
      <c r="J5877" s="88"/>
      <c r="K5877" s="88"/>
    </row>
    <row r="5878" spans="2:11" hidden="1" x14ac:dyDescent="0.2">
      <c r="B5878" s="88"/>
      <c r="C5878" s="88"/>
      <c r="D5878" s="88"/>
      <c r="E5878" s="88"/>
      <c r="F5878" s="88"/>
      <c r="G5878" s="88"/>
      <c r="H5878" s="88"/>
      <c r="I5878" s="88"/>
      <c r="J5878" s="88"/>
      <c r="K5878" s="88"/>
    </row>
    <row r="5879" spans="2:11" hidden="1" x14ac:dyDescent="0.2">
      <c r="B5879" s="88"/>
      <c r="C5879" s="88"/>
      <c r="D5879" s="88"/>
      <c r="E5879" s="88"/>
      <c r="F5879" s="88"/>
      <c r="G5879" s="88"/>
      <c r="H5879" s="88"/>
      <c r="I5879" s="88"/>
      <c r="J5879" s="88"/>
      <c r="K5879" s="88"/>
    </row>
    <row r="5880" spans="2:11" hidden="1" x14ac:dyDescent="0.2">
      <c r="B5880" s="88"/>
      <c r="C5880" s="88"/>
      <c r="D5880" s="88"/>
      <c r="E5880" s="88"/>
      <c r="F5880" s="88"/>
      <c r="G5880" s="88"/>
      <c r="H5880" s="88"/>
      <c r="I5880" s="88"/>
      <c r="J5880" s="88"/>
      <c r="K5880" s="88"/>
    </row>
    <row r="5881" spans="2:11" hidden="1" x14ac:dyDescent="0.2">
      <c r="B5881" s="88"/>
      <c r="C5881" s="88"/>
      <c r="D5881" s="88"/>
      <c r="E5881" s="88"/>
      <c r="F5881" s="88"/>
      <c r="G5881" s="88"/>
      <c r="H5881" s="88"/>
      <c r="I5881" s="88"/>
      <c r="J5881" s="88"/>
      <c r="K5881" s="88"/>
    </row>
    <row r="5882" spans="2:11" hidden="1" x14ac:dyDescent="0.2">
      <c r="B5882" s="88"/>
      <c r="C5882" s="88"/>
      <c r="D5882" s="88"/>
      <c r="E5882" s="88"/>
      <c r="F5882" s="88"/>
      <c r="G5882" s="88"/>
      <c r="H5882" s="88"/>
      <c r="I5882" s="88"/>
      <c r="J5882" s="88"/>
      <c r="K5882" s="88"/>
    </row>
    <row r="5883" spans="2:11" hidden="1" x14ac:dyDescent="0.2">
      <c r="B5883" s="88"/>
      <c r="C5883" s="88"/>
      <c r="D5883" s="88"/>
      <c r="E5883" s="88"/>
      <c r="F5883" s="88"/>
      <c r="G5883" s="88"/>
      <c r="H5883" s="88"/>
      <c r="I5883" s="88"/>
      <c r="J5883" s="88"/>
      <c r="K5883" s="88"/>
    </row>
    <row r="5884" spans="2:11" hidden="1" x14ac:dyDescent="0.2">
      <c r="B5884" s="88"/>
      <c r="C5884" s="88"/>
      <c r="D5884" s="88"/>
      <c r="E5884" s="88"/>
      <c r="F5884" s="88"/>
      <c r="G5884" s="88"/>
      <c r="H5884" s="88"/>
      <c r="I5884" s="88"/>
      <c r="J5884" s="88"/>
      <c r="K5884" s="88"/>
    </row>
    <row r="5885" spans="2:11" hidden="1" x14ac:dyDescent="0.2">
      <c r="B5885" s="88"/>
      <c r="C5885" s="88"/>
      <c r="D5885" s="88"/>
      <c r="E5885" s="88"/>
      <c r="F5885" s="88"/>
      <c r="G5885" s="88"/>
      <c r="H5885" s="88"/>
      <c r="I5885" s="88"/>
      <c r="J5885" s="88"/>
      <c r="K5885" s="88"/>
    </row>
    <row r="5886" spans="2:11" hidden="1" x14ac:dyDescent="0.2">
      <c r="B5886" s="88"/>
      <c r="C5886" s="88"/>
      <c r="D5886" s="88"/>
      <c r="E5886" s="88"/>
      <c r="F5886" s="88"/>
      <c r="G5886" s="88"/>
      <c r="H5886" s="88"/>
      <c r="I5886" s="88"/>
      <c r="J5886" s="88"/>
      <c r="K5886" s="88"/>
    </row>
    <row r="5887" spans="2:11" hidden="1" x14ac:dyDescent="0.2">
      <c r="B5887" s="88"/>
      <c r="C5887" s="88"/>
      <c r="D5887" s="88"/>
      <c r="E5887" s="88"/>
      <c r="F5887" s="88"/>
      <c r="G5887" s="88"/>
      <c r="H5887" s="88"/>
      <c r="I5887" s="88"/>
      <c r="J5887" s="88"/>
      <c r="K5887" s="88"/>
    </row>
    <row r="5888" spans="2:11" hidden="1" x14ac:dyDescent="0.2">
      <c r="B5888" s="88"/>
      <c r="C5888" s="88"/>
      <c r="D5888" s="88"/>
      <c r="E5888" s="88"/>
      <c r="F5888" s="88"/>
      <c r="G5888" s="88"/>
      <c r="H5888" s="88"/>
      <c r="I5888" s="88"/>
      <c r="J5888" s="88"/>
      <c r="K5888" s="88"/>
    </row>
    <row r="5889" spans="2:11" hidden="1" x14ac:dyDescent="0.2">
      <c r="B5889" s="88"/>
      <c r="C5889" s="88"/>
      <c r="D5889" s="88"/>
      <c r="E5889" s="88"/>
      <c r="F5889" s="88"/>
      <c r="G5889" s="88"/>
      <c r="H5889" s="88"/>
      <c r="I5889" s="88"/>
      <c r="J5889" s="88"/>
      <c r="K5889" s="88"/>
    </row>
    <row r="5890" spans="2:11" hidden="1" x14ac:dyDescent="0.2">
      <c r="B5890" s="88"/>
      <c r="C5890" s="88"/>
      <c r="D5890" s="88"/>
      <c r="E5890" s="88"/>
      <c r="F5890" s="88"/>
      <c r="G5890" s="88"/>
      <c r="H5890" s="88"/>
      <c r="I5890" s="88"/>
      <c r="J5890" s="88"/>
      <c r="K5890" s="88"/>
    </row>
    <row r="5891" spans="2:11" hidden="1" x14ac:dyDescent="0.2">
      <c r="B5891" s="88"/>
      <c r="C5891" s="88"/>
      <c r="D5891" s="88"/>
      <c r="E5891" s="88"/>
      <c r="F5891" s="88"/>
      <c r="G5891" s="88"/>
      <c r="H5891" s="88"/>
      <c r="I5891" s="88"/>
      <c r="J5891" s="88"/>
      <c r="K5891" s="88"/>
    </row>
    <row r="5892" spans="2:11" hidden="1" x14ac:dyDescent="0.2">
      <c r="B5892" s="88"/>
      <c r="C5892" s="88"/>
      <c r="D5892" s="88"/>
      <c r="E5892" s="88"/>
      <c r="F5892" s="88"/>
      <c r="G5892" s="88"/>
      <c r="H5892" s="88"/>
      <c r="I5892" s="88"/>
      <c r="J5892" s="88"/>
      <c r="K5892" s="88"/>
    </row>
    <row r="5893" spans="2:11" hidden="1" x14ac:dyDescent="0.2">
      <c r="B5893" s="88"/>
      <c r="C5893" s="88"/>
      <c r="D5893" s="88"/>
      <c r="E5893" s="88"/>
      <c r="F5893" s="88"/>
      <c r="G5893" s="88"/>
      <c r="H5893" s="88"/>
      <c r="I5893" s="88"/>
      <c r="J5893" s="88"/>
      <c r="K5893" s="88"/>
    </row>
    <row r="5894" spans="2:11" hidden="1" x14ac:dyDescent="0.2">
      <c r="B5894" s="88"/>
      <c r="C5894" s="88"/>
      <c r="D5894" s="88"/>
      <c r="E5894" s="88"/>
      <c r="F5894" s="88"/>
      <c r="G5894" s="88"/>
      <c r="H5894" s="88"/>
      <c r="I5894" s="88"/>
      <c r="J5894" s="88"/>
      <c r="K5894" s="88"/>
    </row>
    <row r="5895" spans="2:11" hidden="1" x14ac:dyDescent="0.2">
      <c r="B5895" s="88"/>
      <c r="C5895" s="88"/>
      <c r="D5895" s="88"/>
      <c r="E5895" s="88"/>
      <c r="F5895" s="88"/>
      <c r="G5895" s="88"/>
      <c r="H5895" s="88"/>
      <c r="I5895" s="88"/>
      <c r="J5895" s="88"/>
      <c r="K5895" s="88"/>
    </row>
    <row r="5896" spans="2:11" hidden="1" x14ac:dyDescent="0.2">
      <c r="B5896" s="88"/>
      <c r="C5896" s="88"/>
      <c r="D5896" s="88"/>
      <c r="E5896" s="88"/>
      <c r="F5896" s="88"/>
      <c r="G5896" s="88"/>
      <c r="H5896" s="88"/>
      <c r="I5896" s="88"/>
      <c r="J5896" s="88"/>
      <c r="K5896" s="88"/>
    </row>
    <row r="5897" spans="2:11" hidden="1" x14ac:dyDescent="0.2">
      <c r="B5897" s="88"/>
      <c r="C5897" s="88"/>
      <c r="D5897" s="88"/>
      <c r="E5897" s="88"/>
      <c r="F5897" s="88"/>
      <c r="G5897" s="88"/>
      <c r="H5897" s="88"/>
      <c r="I5897" s="88"/>
      <c r="J5897" s="88"/>
      <c r="K5897" s="88"/>
    </row>
    <row r="5898" spans="2:11" hidden="1" x14ac:dyDescent="0.2">
      <c r="B5898" s="88"/>
      <c r="C5898" s="88"/>
      <c r="D5898" s="88"/>
      <c r="E5898" s="88"/>
      <c r="F5898" s="88"/>
      <c r="G5898" s="88"/>
      <c r="H5898" s="88"/>
      <c r="I5898" s="88"/>
      <c r="J5898" s="88"/>
      <c r="K5898" s="88"/>
    </row>
    <row r="5899" spans="2:11" hidden="1" x14ac:dyDescent="0.2">
      <c r="B5899" s="88"/>
      <c r="C5899" s="88"/>
      <c r="D5899" s="88"/>
      <c r="E5899" s="88"/>
      <c r="F5899" s="88"/>
      <c r="G5899" s="88"/>
      <c r="H5899" s="88"/>
      <c r="I5899" s="88"/>
      <c r="J5899" s="88"/>
      <c r="K5899" s="88"/>
    </row>
    <row r="5900" spans="2:11" hidden="1" x14ac:dyDescent="0.2">
      <c r="B5900" s="88"/>
      <c r="C5900" s="88"/>
      <c r="D5900" s="88"/>
      <c r="E5900" s="88"/>
      <c r="F5900" s="88"/>
      <c r="G5900" s="88"/>
      <c r="H5900" s="88"/>
      <c r="I5900" s="88"/>
      <c r="J5900" s="88"/>
      <c r="K5900" s="88"/>
    </row>
    <row r="5901" spans="2:11" hidden="1" x14ac:dyDescent="0.2">
      <c r="B5901" s="88"/>
      <c r="C5901" s="88"/>
      <c r="D5901" s="88"/>
      <c r="E5901" s="88"/>
      <c r="F5901" s="88"/>
      <c r="G5901" s="88"/>
      <c r="H5901" s="88"/>
      <c r="I5901" s="88"/>
      <c r="J5901" s="88"/>
      <c r="K5901" s="88"/>
    </row>
    <row r="5902" spans="2:11" hidden="1" x14ac:dyDescent="0.2">
      <c r="B5902" s="88"/>
      <c r="C5902" s="88"/>
      <c r="D5902" s="88"/>
      <c r="E5902" s="88"/>
      <c r="F5902" s="88"/>
      <c r="G5902" s="88"/>
      <c r="H5902" s="88"/>
      <c r="I5902" s="88"/>
      <c r="J5902" s="88"/>
      <c r="K5902" s="88"/>
    </row>
    <row r="5903" spans="2:11" hidden="1" x14ac:dyDescent="0.2">
      <c r="B5903" s="88"/>
      <c r="C5903" s="88"/>
      <c r="D5903" s="88"/>
      <c r="E5903" s="88"/>
      <c r="F5903" s="88"/>
      <c r="G5903" s="88"/>
      <c r="H5903" s="88"/>
      <c r="I5903" s="88"/>
      <c r="J5903" s="88"/>
      <c r="K5903" s="88"/>
    </row>
    <row r="5904" spans="2:11" hidden="1" x14ac:dyDescent="0.2">
      <c r="B5904" s="88"/>
      <c r="C5904" s="88"/>
      <c r="D5904" s="88"/>
      <c r="E5904" s="88"/>
      <c r="F5904" s="88"/>
      <c r="G5904" s="88"/>
      <c r="H5904" s="88"/>
      <c r="I5904" s="88"/>
      <c r="J5904" s="88"/>
      <c r="K5904" s="88"/>
    </row>
    <row r="5905" spans="2:11" hidden="1" x14ac:dyDescent="0.2">
      <c r="B5905" s="88"/>
      <c r="C5905" s="88"/>
      <c r="D5905" s="88"/>
      <c r="E5905" s="88"/>
      <c r="F5905" s="88"/>
      <c r="G5905" s="88"/>
      <c r="H5905" s="88"/>
      <c r="I5905" s="88"/>
      <c r="J5905" s="88"/>
      <c r="K5905" s="88"/>
    </row>
    <row r="5906" spans="2:11" hidden="1" x14ac:dyDescent="0.2">
      <c r="B5906" s="88"/>
      <c r="C5906" s="88"/>
      <c r="D5906" s="88"/>
      <c r="E5906" s="88"/>
      <c r="F5906" s="88"/>
      <c r="G5906" s="88"/>
      <c r="H5906" s="88"/>
      <c r="I5906" s="88"/>
      <c r="J5906" s="88"/>
      <c r="K5906" s="88"/>
    </row>
    <row r="5907" spans="2:11" hidden="1" x14ac:dyDescent="0.2">
      <c r="B5907" s="88"/>
      <c r="C5907" s="88"/>
      <c r="D5907" s="88"/>
      <c r="E5907" s="88"/>
      <c r="F5907" s="88"/>
      <c r="G5907" s="88"/>
      <c r="H5907" s="88"/>
      <c r="I5907" s="88"/>
      <c r="J5907" s="88"/>
      <c r="K5907" s="88"/>
    </row>
    <row r="5908" spans="2:11" hidden="1" x14ac:dyDescent="0.2">
      <c r="B5908" s="88"/>
      <c r="C5908" s="88"/>
      <c r="D5908" s="88"/>
      <c r="E5908" s="88"/>
      <c r="F5908" s="88"/>
      <c r="G5908" s="88"/>
      <c r="H5908" s="88"/>
      <c r="I5908" s="88"/>
      <c r="J5908" s="88"/>
      <c r="K5908" s="88"/>
    </row>
    <row r="5909" spans="2:11" hidden="1" x14ac:dyDescent="0.2">
      <c r="B5909" s="88"/>
      <c r="C5909" s="88"/>
      <c r="D5909" s="88"/>
      <c r="E5909" s="88"/>
      <c r="F5909" s="88"/>
      <c r="G5909" s="88"/>
      <c r="H5909" s="88"/>
      <c r="I5909" s="88"/>
      <c r="J5909" s="88"/>
      <c r="K5909" s="88"/>
    </row>
    <row r="5910" spans="2:11" hidden="1" x14ac:dyDescent="0.2">
      <c r="B5910" s="88"/>
      <c r="C5910" s="88"/>
      <c r="D5910" s="88"/>
      <c r="E5910" s="88"/>
      <c r="F5910" s="88"/>
      <c r="G5910" s="88"/>
      <c r="H5910" s="88"/>
      <c r="I5910" s="88"/>
      <c r="J5910" s="88"/>
      <c r="K5910" s="88"/>
    </row>
    <row r="5911" spans="2:11" hidden="1" x14ac:dyDescent="0.2">
      <c r="B5911" s="88"/>
      <c r="C5911" s="88"/>
      <c r="D5911" s="88"/>
      <c r="E5911" s="88"/>
      <c r="F5911" s="88"/>
      <c r="G5911" s="88"/>
      <c r="H5911" s="88"/>
      <c r="I5911" s="88"/>
      <c r="J5911" s="88"/>
      <c r="K5911" s="88"/>
    </row>
    <row r="5912" spans="2:11" hidden="1" x14ac:dyDescent="0.2">
      <c r="B5912" s="88"/>
      <c r="C5912" s="88"/>
      <c r="D5912" s="88"/>
      <c r="E5912" s="88"/>
      <c r="F5912" s="88"/>
      <c r="G5912" s="88"/>
      <c r="H5912" s="88"/>
      <c r="I5912" s="88"/>
      <c r="J5912" s="88"/>
      <c r="K5912" s="88"/>
    </row>
    <row r="5913" spans="2:11" hidden="1" x14ac:dyDescent="0.2">
      <c r="B5913" s="88"/>
      <c r="C5913" s="88"/>
      <c r="D5913" s="88"/>
      <c r="E5913" s="88"/>
      <c r="F5913" s="88"/>
      <c r="G5913" s="88"/>
      <c r="H5913" s="88"/>
      <c r="I5913" s="88"/>
      <c r="J5913" s="88"/>
      <c r="K5913" s="88"/>
    </row>
    <row r="5914" spans="2:11" hidden="1" x14ac:dyDescent="0.2">
      <c r="B5914" s="88"/>
      <c r="C5914" s="88"/>
      <c r="D5914" s="88"/>
      <c r="E5914" s="88"/>
      <c r="F5914" s="88"/>
      <c r="G5914" s="88"/>
      <c r="H5914" s="88"/>
      <c r="I5914" s="88"/>
      <c r="J5914" s="88"/>
      <c r="K5914" s="88"/>
    </row>
    <row r="5915" spans="2:11" hidden="1" x14ac:dyDescent="0.2">
      <c r="B5915" s="88"/>
      <c r="C5915" s="88"/>
      <c r="D5915" s="88"/>
      <c r="E5915" s="88"/>
      <c r="F5915" s="88"/>
      <c r="G5915" s="88"/>
      <c r="H5915" s="88"/>
      <c r="I5915" s="88"/>
      <c r="J5915" s="88"/>
      <c r="K5915" s="88"/>
    </row>
    <row r="5916" spans="2:11" hidden="1" x14ac:dyDescent="0.2">
      <c r="B5916" s="88"/>
      <c r="C5916" s="88"/>
      <c r="D5916" s="88"/>
      <c r="E5916" s="88"/>
      <c r="F5916" s="88"/>
      <c r="G5916" s="88"/>
      <c r="H5916" s="88"/>
      <c r="I5916" s="88"/>
      <c r="J5916" s="88"/>
      <c r="K5916" s="88"/>
    </row>
    <row r="5917" spans="2:11" hidden="1" x14ac:dyDescent="0.2">
      <c r="B5917" s="88"/>
      <c r="C5917" s="88"/>
      <c r="D5917" s="88"/>
      <c r="E5917" s="88"/>
      <c r="F5917" s="88"/>
      <c r="G5917" s="88"/>
      <c r="H5917" s="88"/>
      <c r="I5917" s="88"/>
      <c r="J5917" s="88"/>
      <c r="K5917" s="88"/>
    </row>
    <row r="5918" spans="2:11" hidden="1" x14ac:dyDescent="0.2">
      <c r="B5918" s="88"/>
      <c r="C5918" s="88"/>
      <c r="D5918" s="88"/>
      <c r="E5918" s="88"/>
      <c r="F5918" s="88"/>
      <c r="G5918" s="88"/>
      <c r="H5918" s="88"/>
      <c r="I5918" s="88"/>
      <c r="J5918" s="88"/>
      <c r="K5918" s="88"/>
    </row>
    <row r="5919" spans="2:11" hidden="1" x14ac:dyDescent="0.2">
      <c r="B5919" s="88"/>
      <c r="C5919" s="88"/>
      <c r="D5919" s="88"/>
      <c r="E5919" s="88"/>
      <c r="F5919" s="88"/>
      <c r="G5919" s="88"/>
      <c r="H5919" s="88"/>
      <c r="I5919" s="88"/>
      <c r="J5919" s="88"/>
      <c r="K5919" s="88"/>
    </row>
    <row r="5920" spans="2:11" hidden="1" x14ac:dyDescent="0.2">
      <c r="B5920" s="88"/>
      <c r="C5920" s="88"/>
      <c r="D5920" s="88"/>
      <c r="E5920" s="88"/>
      <c r="F5920" s="88"/>
      <c r="G5920" s="88"/>
      <c r="H5920" s="88"/>
      <c r="I5920" s="88"/>
      <c r="J5920" s="88"/>
      <c r="K5920" s="88"/>
    </row>
    <row r="5921" spans="2:11" hidden="1" x14ac:dyDescent="0.2">
      <c r="B5921" s="88"/>
      <c r="C5921" s="88"/>
      <c r="D5921" s="88"/>
      <c r="E5921" s="88"/>
      <c r="F5921" s="88"/>
      <c r="G5921" s="88"/>
      <c r="H5921" s="88"/>
      <c r="I5921" s="88"/>
      <c r="J5921" s="88"/>
      <c r="K5921" s="88"/>
    </row>
    <row r="5922" spans="2:11" hidden="1" x14ac:dyDescent="0.2">
      <c r="B5922" s="88"/>
      <c r="C5922" s="88"/>
      <c r="D5922" s="88"/>
      <c r="E5922" s="88"/>
      <c r="F5922" s="88"/>
      <c r="G5922" s="88"/>
      <c r="H5922" s="88"/>
      <c r="I5922" s="88"/>
      <c r="J5922" s="88"/>
      <c r="K5922" s="88"/>
    </row>
    <row r="5923" spans="2:11" hidden="1" x14ac:dyDescent="0.2">
      <c r="B5923" s="88"/>
      <c r="C5923" s="88"/>
      <c r="D5923" s="88"/>
      <c r="E5923" s="88"/>
      <c r="F5923" s="88"/>
      <c r="G5923" s="88"/>
      <c r="H5923" s="88"/>
      <c r="I5923" s="88"/>
      <c r="J5923" s="88"/>
      <c r="K5923" s="88"/>
    </row>
    <row r="5924" spans="2:11" hidden="1" x14ac:dyDescent="0.2">
      <c r="B5924" s="88"/>
      <c r="C5924" s="88"/>
      <c r="D5924" s="88"/>
      <c r="E5924" s="88"/>
      <c r="F5924" s="88"/>
      <c r="G5924" s="88"/>
      <c r="H5924" s="88"/>
      <c r="I5924" s="88"/>
      <c r="J5924" s="88"/>
      <c r="K5924" s="88"/>
    </row>
    <row r="5925" spans="2:11" hidden="1" x14ac:dyDescent="0.2">
      <c r="B5925" s="88"/>
      <c r="C5925" s="88"/>
      <c r="D5925" s="88"/>
      <c r="E5925" s="88"/>
      <c r="F5925" s="88"/>
      <c r="G5925" s="88"/>
      <c r="H5925" s="88"/>
      <c r="I5925" s="88"/>
      <c r="J5925" s="88"/>
      <c r="K5925" s="88"/>
    </row>
    <row r="5926" spans="2:11" hidden="1" x14ac:dyDescent="0.2">
      <c r="B5926" s="88"/>
      <c r="C5926" s="88"/>
      <c r="D5926" s="88"/>
      <c r="E5926" s="88"/>
      <c r="F5926" s="88"/>
      <c r="G5926" s="88"/>
      <c r="H5926" s="88"/>
      <c r="I5926" s="88"/>
      <c r="J5926" s="88"/>
      <c r="K5926" s="88"/>
    </row>
    <row r="5927" spans="2:11" hidden="1" x14ac:dyDescent="0.2">
      <c r="B5927" s="88"/>
      <c r="C5927" s="88"/>
      <c r="D5927" s="88"/>
      <c r="E5927" s="88"/>
      <c r="F5927" s="88"/>
      <c r="G5927" s="88"/>
      <c r="H5927" s="88"/>
      <c r="I5927" s="88"/>
      <c r="J5927" s="88"/>
      <c r="K5927" s="88"/>
    </row>
    <row r="5928" spans="2:11" hidden="1" x14ac:dyDescent="0.2">
      <c r="B5928" s="88"/>
      <c r="C5928" s="88"/>
      <c r="D5928" s="88"/>
      <c r="E5928" s="88"/>
      <c r="F5928" s="88"/>
      <c r="G5928" s="88"/>
      <c r="H5928" s="88"/>
      <c r="I5928" s="88"/>
      <c r="J5928" s="88"/>
      <c r="K5928" s="88"/>
    </row>
    <row r="5929" spans="2:11" hidden="1" x14ac:dyDescent="0.2">
      <c r="B5929" s="88"/>
      <c r="C5929" s="88"/>
      <c r="D5929" s="88"/>
      <c r="E5929" s="88"/>
      <c r="F5929" s="88"/>
      <c r="G5929" s="88"/>
      <c r="H5929" s="88"/>
      <c r="I5929" s="88"/>
      <c r="J5929" s="88"/>
      <c r="K5929" s="88"/>
    </row>
    <row r="5930" spans="2:11" hidden="1" x14ac:dyDescent="0.2">
      <c r="B5930" s="88"/>
      <c r="C5930" s="88"/>
      <c r="D5930" s="88"/>
      <c r="E5930" s="88"/>
      <c r="F5930" s="88"/>
      <c r="G5930" s="88"/>
      <c r="H5930" s="88"/>
      <c r="I5930" s="88"/>
      <c r="J5930" s="88"/>
      <c r="K5930" s="88"/>
    </row>
    <row r="5931" spans="2:11" hidden="1" x14ac:dyDescent="0.2">
      <c r="B5931" s="88"/>
      <c r="C5931" s="88"/>
      <c r="D5931" s="88"/>
      <c r="E5931" s="88"/>
      <c r="F5931" s="88"/>
      <c r="G5931" s="88"/>
      <c r="H5931" s="88"/>
      <c r="I5931" s="88"/>
      <c r="J5931" s="88"/>
      <c r="K5931" s="88"/>
    </row>
    <row r="5932" spans="2:11" hidden="1" x14ac:dyDescent="0.2">
      <c r="B5932" s="88"/>
      <c r="C5932" s="88"/>
      <c r="D5932" s="88"/>
      <c r="E5932" s="88"/>
      <c r="F5932" s="88"/>
      <c r="G5932" s="88"/>
      <c r="H5932" s="88"/>
      <c r="I5932" s="88"/>
      <c r="J5932" s="88"/>
      <c r="K5932" s="88"/>
    </row>
    <row r="5933" spans="2:11" hidden="1" x14ac:dyDescent="0.2">
      <c r="B5933" s="88"/>
      <c r="C5933" s="88"/>
      <c r="D5933" s="88"/>
      <c r="E5933" s="88"/>
      <c r="F5933" s="88"/>
      <c r="G5933" s="88"/>
      <c r="H5933" s="88"/>
      <c r="I5933" s="88"/>
      <c r="J5933" s="88"/>
      <c r="K5933" s="88"/>
    </row>
    <row r="5934" spans="2:11" hidden="1" x14ac:dyDescent="0.2">
      <c r="B5934" s="88"/>
      <c r="C5934" s="88"/>
      <c r="D5934" s="88"/>
      <c r="E5934" s="88"/>
      <c r="F5934" s="88"/>
      <c r="G5934" s="88"/>
      <c r="H5934" s="88"/>
      <c r="I5934" s="88"/>
      <c r="J5934" s="88"/>
      <c r="K5934" s="88"/>
    </row>
    <row r="5935" spans="2:11" hidden="1" x14ac:dyDescent="0.2">
      <c r="B5935" s="88"/>
      <c r="C5935" s="88"/>
      <c r="D5935" s="88"/>
      <c r="E5935" s="88"/>
      <c r="F5935" s="88"/>
      <c r="G5935" s="88"/>
      <c r="H5935" s="88"/>
      <c r="I5935" s="88"/>
      <c r="J5935" s="88"/>
      <c r="K5935" s="88"/>
    </row>
    <row r="5936" spans="2:11" hidden="1" x14ac:dyDescent="0.2">
      <c r="B5936" s="88"/>
      <c r="C5936" s="88"/>
      <c r="D5936" s="88"/>
      <c r="E5936" s="88"/>
      <c r="F5936" s="88"/>
      <c r="G5936" s="88"/>
      <c r="H5936" s="88"/>
      <c r="I5936" s="88"/>
      <c r="J5936" s="88"/>
      <c r="K5936" s="88"/>
    </row>
    <row r="5937" spans="2:11" hidden="1" x14ac:dyDescent="0.2">
      <c r="B5937" s="88"/>
      <c r="C5937" s="88"/>
      <c r="D5937" s="88"/>
      <c r="E5937" s="88"/>
      <c r="F5937" s="88"/>
      <c r="G5937" s="88"/>
      <c r="H5937" s="88"/>
      <c r="I5937" s="88"/>
      <c r="J5937" s="88"/>
      <c r="K5937" s="88"/>
    </row>
    <row r="5938" spans="2:11" hidden="1" x14ac:dyDescent="0.2">
      <c r="B5938" s="88"/>
      <c r="C5938" s="88"/>
      <c r="D5938" s="88"/>
      <c r="E5938" s="88"/>
      <c r="F5938" s="88"/>
      <c r="G5938" s="88"/>
      <c r="H5938" s="88"/>
      <c r="I5938" s="88"/>
      <c r="J5938" s="88"/>
      <c r="K5938" s="88"/>
    </row>
    <row r="5939" spans="2:11" hidden="1" x14ac:dyDescent="0.2">
      <c r="B5939" s="88"/>
      <c r="C5939" s="88"/>
      <c r="D5939" s="88"/>
      <c r="E5939" s="88"/>
      <c r="F5939" s="88"/>
      <c r="G5939" s="88"/>
      <c r="H5939" s="88"/>
      <c r="I5939" s="88"/>
      <c r="J5939" s="88"/>
      <c r="K5939" s="88"/>
    </row>
    <row r="5940" spans="2:11" hidden="1" x14ac:dyDescent="0.2">
      <c r="B5940" s="88"/>
      <c r="C5940" s="88"/>
      <c r="D5940" s="88"/>
      <c r="E5940" s="88"/>
      <c r="F5940" s="88"/>
      <c r="G5940" s="88"/>
      <c r="H5940" s="88"/>
      <c r="I5940" s="88"/>
      <c r="J5940" s="88"/>
      <c r="K5940" s="88"/>
    </row>
    <row r="5941" spans="2:11" hidden="1" x14ac:dyDescent="0.2">
      <c r="B5941" s="88"/>
      <c r="C5941" s="88"/>
      <c r="D5941" s="88"/>
      <c r="E5941" s="88"/>
      <c r="F5941" s="88"/>
      <c r="G5941" s="88"/>
      <c r="H5941" s="88"/>
      <c r="I5941" s="88"/>
      <c r="J5941" s="88"/>
      <c r="K5941" s="88"/>
    </row>
    <row r="5942" spans="2:11" hidden="1" x14ac:dyDescent="0.2">
      <c r="B5942" s="88"/>
      <c r="C5942" s="88"/>
      <c r="D5942" s="88"/>
      <c r="E5942" s="88"/>
      <c r="F5942" s="88"/>
      <c r="G5942" s="88"/>
      <c r="H5942" s="88"/>
      <c r="I5942" s="88"/>
      <c r="J5942" s="88"/>
      <c r="K5942" s="88"/>
    </row>
    <row r="5943" spans="2:11" hidden="1" x14ac:dyDescent="0.2">
      <c r="B5943" s="88"/>
      <c r="C5943" s="88"/>
      <c r="D5943" s="88"/>
      <c r="E5943" s="88"/>
      <c r="F5943" s="88"/>
      <c r="G5943" s="88"/>
      <c r="H5943" s="88"/>
      <c r="I5943" s="88"/>
      <c r="J5943" s="88"/>
      <c r="K5943" s="88"/>
    </row>
    <row r="5944" spans="2:11" hidden="1" x14ac:dyDescent="0.2">
      <c r="B5944" s="88"/>
      <c r="C5944" s="88"/>
      <c r="D5944" s="88"/>
      <c r="E5944" s="88"/>
      <c r="F5944" s="88"/>
      <c r="G5944" s="88"/>
      <c r="H5944" s="88"/>
      <c r="I5944" s="88"/>
      <c r="J5944" s="88"/>
      <c r="K5944" s="88"/>
    </row>
    <row r="5945" spans="2:11" hidden="1" x14ac:dyDescent="0.2">
      <c r="B5945" s="88"/>
      <c r="C5945" s="88"/>
      <c r="D5945" s="88"/>
      <c r="E5945" s="88"/>
      <c r="F5945" s="88"/>
      <c r="G5945" s="88"/>
      <c r="H5945" s="88"/>
      <c r="I5945" s="88"/>
      <c r="J5945" s="88"/>
      <c r="K5945" s="88"/>
    </row>
    <row r="5946" spans="2:11" hidden="1" x14ac:dyDescent="0.2">
      <c r="B5946" s="88"/>
      <c r="C5946" s="88"/>
      <c r="D5946" s="88"/>
      <c r="E5946" s="88"/>
      <c r="F5946" s="88"/>
      <c r="G5946" s="88"/>
      <c r="H5946" s="88"/>
      <c r="I5946" s="88"/>
      <c r="J5946" s="88"/>
      <c r="K5946" s="88"/>
    </row>
    <row r="5947" spans="2:11" hidden="1" x14ac:dyDescent="0.2">
      <c r="B5947" s="88"/>
      <c r="C5947" s="88"/>
      <c r="D5947" s="88"/>
      <c r="E5947" s="88"/>
      <c r="F5947" s="88"/>
      <c r="G5947" s="88"/>
      <c r="H5947" s="88"/>
      <c r="I5947" s="88"/>
      <c r="J5947" s="88"/>
      <c r="K5947" s="88"/>
    </row>
    <row r="5948" spans="2:11" hidden="1" x14ac:dyDescent="0.2">
      <c r="B5948" s="88"/>
      <c r="C5948" s="88"/>
      <c r="D5948" s="88"/>
      <c r="E5948" s="88"/>
      <c r="F5948" s="88"/>
      <c r="G5948" s="88"/>
      <c r="H5948" s="88"/>
      <c r="I5948" s="88"/>
      <c r="J5948" s="88"/>
      <c r="K5948" s="88"/>
    </row>
    <row r="5949" spans="2:11" hidden="1" x14ac:dyDescent="0.2">
      <c r="B5949" s="88"/>
      <c r="C5949" s="88"/>
      <c r="D5949" s="88"/>
      <c r="E5949" s="88"/>
      <c r="F5949" s="88"/>
      <c r="G5949" s="88"/>
      <c r="H5949" s="88"/>
      <c r="I5949" s="88"/>
      <c r="J5949" s="88"/>
      <c r="K5949" s="88"/>
    </row>
    <row r="5950" spans="2:11" hidden="1" x14ac:dyDescent="0.2">
      <c r="B5950" s="88"/>
      <c r="C5950" s="88"/>
      <c r="D5950" s="88"/>
      <c r="E5950" s="88"/>
      <c r="F5950" s="88"/>
      <c r="G5950" s="88"/>
      <c r="H5950" s="88"/>
      <c r="I5950" s="88"/>
      <c r="J5950" s="88"/>
      <c r="K5950" s="88"/>
    </row>
    <row r="5951" spans="2:11" hidden="1" x14ac:dyDescent="0.2">
      <c r="B5951" s="88"/>
      <c r="C5951" s="88"/>
      <c r="D5951" s="88"/>
      <c r="E5951" s="88"/>
      <c r="F5951" s="88"/>
      <c r="G5951" s="88"/>
      <c r="H5951" s="88"/>
      <c r="I5951" s="88"/>
      <c r="J5951" s="88"/>
      <c r="K5951" s="88"/>
    </row>
    <row r="5952" spans="2:11" hidden="1" x14ac:dyDescent="0.2">
      <c r="B5952" s="88"/>
      <c r="C5952" s="88"/>
      <c r="D5952" s="88"/>
      <c r="E5952" s="88"/>
      <c r="F5952" s="88"/>
      <c r="G5952" s="88"/>
      <c r="H5952" s="88"/>
      <c r="I5952" s="88"/>
      <c r="J5952" s="88"/>
      <c r="K5952" s="88"/>
    </row>
    <row r="5953" spans="2:11" hidden="1" x14ac:dyDescent="0.2">
      <c r="B5953" s="88"/>
      <c r="C5953" s="88"/>
      <c r="D5953" s="88"/>
      <c r="E5953" s="88"/>
      <c r="F5953" s="88"/>
      <c r="G5953" s="88"/>
      <c r="H5953" s="88"/>
      <c r="I5953" s="88"/>
      <c r="J5953" s="88"/>
      <c r="K5953" s="88"/>
    </row>
    <row r="5954" spans="2:11" hidden="1" x14ac:dyDescent="0.2">
      <c r="B5954" s="88"/>
      <c r="C5954" s="88"/>
      <c r="D5954" s="88"/>
      <c r="E5954" s="88"/>
      <c r="F5954" s="88"/>
      <c r="G5954" s="88"/>
      <c r="H5954" s="88"/>
      <c r="I5954" s="88"/>
      <c r="J5954" s="88"/>
      <c r="K5954" s="88"/>
    </row>
    <row r="5955" spans="2:11" hidden="1" x14ac:dyDescent="0.2">
      <c r="B5955" s="88"/>
      <c r="C5955" s="88"/>
      <c r="D5955" s="88"/>
      <c r="E5955" s="88"/>
      <c r="F5955" s="88"/>
      <c r="G5955" s="88"/>
      <c r="H5955" s="88"/>
      <c r="I5955" s="88"/>
      <c r="J5955" s="88"/>
      <c r="K5955" s="88"/>
    </row>
    <row r="5956" spans="2:11" hidden="1" x14ac:dyDescent="0.2">
      <c r="B5956" s="88"/>
      <c r="C5956" s="88"/>
      <c r="D5956" s="88"/>
      <c r="E5956" s="88"/>
      <c r="F5956" s="88"/>
      <c r="G5956" s="88"/>
      <c r="H5956" s="88"/>
      <c r="I5956" s="88"/>
      <c r="J5956" s="88"/>
      <c r="K5956" s="88"/>
    </row>
    <row r="5957" spans="2:11" hidden="1" x14ac:dyDescent="0.2">
      <c r="B5957" s="88"/>
      <c r="C5957" s="88"/>
      <c r="D5957" s="88"/>
      <c r="E5957" s="88"/>
      <c r="F5957" s="88"/>
      <c r="G5957" s="88"/>
      <c r="H5957" s="88"/>
      <c r="I5957" s="88"/>
      <c r="J5957" s="88"/>
      <c r="K5957" s="88"/>
    </row>
    <row r="5958" spans="2:11" hidden="1" x14ac:dyDescent="0.2">
      <c r="B5958" s="88"/>
      <c r="C5958" s="88"/>
      <c r="D5958" s="88"/>
      <c r="E5958" s="88"/>
      <c r="F5958" s="88"/>
      <c r="G5958" s="88"/>
      <c r="H5958" s="88"/>
      <c r="I5958" s="88"/>
      <c r="J5958" s="88"/>
      <c r="K5958" s="88"/>
    </row>
    <row r="5959" spans="2:11" hidden="1" x14ac:dyDescent="0.2">
      <c r="B5959" s="88"/>
      <c r="C5959" s="88"/>
      <c r="D5959" s="88"/>
      <c r="E5959" s="88"/>
      <c r="F5959" s="88"/>
      <c r="G5959" s="88"/>
      <c r="H5959" s="88"/>
      <c r="I5959" s="88"/>
      <c r="J5959" s="88"/>
      <c r="K5959" s="88"/>
    </row>
    <row r="5960" spans="2:11" hidden="1" x14ac:dyDescent="0.2">
      <c r="B5960" s="88"/>
      <c r="C5960" s="88"/>
      <c r="D5960" s="88"/>
      <c r="E5960" s="88"/>
      <c r="F5960" s="88"/>
      <c r="G5960" s="88"/>
      <c r="H5960" s="88"/>
      <c r="I5960" s="88"/>
      <c r="J5960" s="88"/>
      <c r="K5960" s="88"/>
    </row>
    <row r="5961" spans="2:11" hidden="1" x14ac:dyDescent="0.2">
      <c r="B5961" s="88"/>
      <c r="C5961" s="88"/>
      <c r="D5961" s="88"/>
      <c r="E5961" s="88"/>
      <c r="F5961" s="88"/>
      <c r="G5961" s="88"/>
      <c r="H5961" s="88"/>
      <c r="I5961" s="88"/>
      <c r="J5961" s="88"/>
      <c r="K5961" s="88"/>
    </row>
    <row r="5962" spans="2:11" hidden="1" x14ac:dyDescent="0.2">
      <c r="B5962" s="88"/>
      <c r="C5962" s="88"/>
      <c r="D5962" s="88"/>
      <c r="E5962" s="88"/>
      <c r="F5962" s="88"/>
      <c r="G5962" s="88"/>
      <c r="H5962" s="88"/>
      <c r="I5962" s="88"/>
      <c r="J5962" s="88"/>
      <c r="K5962" s="88"/>
    </row>
    <row r="5963" spans="2:11" hidden="1" x14ac:dyDescent="0.2">
      <c r="B5963" s="88"/>
      <c r="C5963" s="88"/>
      <c r="D5963" s="88"/>
      <c r="E5963" s="88"/>
      <c r="F5963" s="88"/>
      <c r="G5963" s="88"/>
      <c r="H5963" s="88"/>
      <c r="I5963" s="88"/>
      <c r="J5963" s="88"/>
      <c r="K5963" s="88"/>
    </row>
    <row r="5964" spans="2:11" hidden="1" x14ac:dyDescent="0.2">
      <c r="B5964" s="88"/>
      <c r="C5964" s="88"/>
      <c r="D5964" s="88"/>
      <c r="E5964" s="88"/>
      <c r="F5964" s="88"/>
      <c r="G5964" s="88"/>
      <c r="H5964" s="88"/>
      <c r="I5964" s="88"/>
      <c r="J5964" s="88"/>
      <c r="K5964" s="88"/>
    </row>
    <row r="5965" spans="2:11" hidden="1" x14ac:dyDescent="0.2">
      <c r="B5965" s="88"/>
      <c r="C5965" s="88"/>
      <c r="D5965" s="88"/>
      <c r="E5965" s="88"/>
      <c r="F5965" s="88"/>
      <c r="G5965" s="88"/>
      <c r="H5965" s="88"/>
      <c r="I5965" s="88"/>
      <c r="J5965" s="88"/>
      <c r="K5965" s="88"/>
    </row>
    <row r="5966" spans="2:11" hidden="1" x14ac:dyDescent="0.2">
      <c r="B5966" s="88"/>
      <c r="C5966" s="88"/>
      <c r="D5966" s="88"/>
      <c r="E5966" s="88"/>
      <c r="F5966" s="88"/>
      <c r="G5966" s="88"/>
      <c r="H5966" s="88"/>
      <c r="I5966" s="88"/>
      <c r="J5966" s="88"/>
      <c r="K5966" s="88"/>
    </row>
    <row r="5967" spans="2:11" hidden="1" x14ac:dyDescent="0.2">
      <c r="B5967" s="88"/>
      <c r="C5967" s="88"/>
      <c r="D5967" s="88"/>
      <c r="E5967" s="88"/>
      <c r="F5967" s="88"/>
      <c r="G5967" s="88"/>
      <c r="H5967" s="88"/>
      <c r="I5967" s="88"/>
      <c r="J5967" s="88"/>
      <c r="K5967" s="88"/>
    </row>
    <row r="5968" spans="2:11" hidden="1" x14ac:dyDescent="0.2">
      <c r="B5968" s="88"/>
      <c r="C5968" s="88"/>
      <c r="D5968" s="88"/>
      <c r="E5968" s="88"/>
      <c r="F5968" s="88"/>
      <c r="G5968" s="88"/>
      <c r="H5968" s="88"/>
      <c r="I5968" s="88"/>
      <c r="J5968" s="88"/>
      <c r="K5968" s="88"/>
    </row>
    <row r="5969" spans="2:11" hidden="1" x14ac:dyDescent="0.2">
      <c r="B5969" s="88"/>
      <c r="C5969" s="88"/>
      <c r="D5969" s="88"/>
      <c r="E5969" s="88"/>
      <c r="F5969" s="88"/>
      <c r="G5969" s="88"/>
      <c r="H5969" s="88"/>
      <c r="I5969" s="88"/>
      <c r="J5969" s="88"/>
      <c r="K5969" s="88"/>
    </row>
    <row r="5970" spans="2:11" hidden="1" x14ac:dyDescent="0.2">
      <c r="B5970" s="88"/>
      <c r="C5970" s="88"/>
      <c r="D5970" s="88"/>
      <c r="E5970" s="88"/>
      <c r="F5970" s="88"/>
      <c r="G5970" s="88"/>
      <c r="H5970" s="88"/>
      <c r="I5970" s="88"/>
      <c r="J5970" s="88"/>
      <c r="K5970" s="88"/>
    </row>
    <row r="5971" spans="2:11" hidden="1" x14ac:dyDescent="0.2">
      <c r="B5971" s="88"/>
      <c r="C5971" s="88"/>
      <c r="D5971" s="88"/>
      <c r="E5971" s="88"/>
      <c r="F5971" s="88"/>
      <c r="G5971" s="88"/>
      <c r="H5971" s="88"/>
      <c r="I5971" s="88"/>
      <c r="J5971" s="88"/>
      <c r="K5971" s="88"/>
    </row>
    <row r="5972" spans="2:11" hidden="1" x14ac:dyDescent="0.2">
      <c r="B5972" s="88"/>
      <c r="C5972" s="88"/>
      <c r="D5972" s="88"/>
      <c r="E5972" s="88"/>
      <c r="F5972" s="88"/>
      <c r="G5972" s="88"/>
      <c r="H5972" s="88"/>
      <c r="I5972" s="88"/>
      <c r="J5972" s="88"/>
      <c r="K5972" s="88"/>
    </row>
    <row r="5973" spans="2:11" hidden="1" x14ac:dyDescent="0.2">
      <c r="B5973" s="88"/>
      <c r="C5973" s="88"/>
      <c r="D5973" s="88"/>
      <c r="E5973" s="88"/>
      <c r="F5973" s="88"/>
      <c r="G5973" s="88"/>
      <c r="H5973" s="88"/>
      <c r="I5973" s="88"/>
      <c r="J5973" s="88"/>
      <c r="K5973" s="88"/>
    </row>
    <row r="5974" spans="2:11" hidden="1" x14ac:dyDescent="0.2">
      <c r="B5974" s="88"/>
      <c r="C5974" s="88"/>
      <c r="D5974" s="88"/>
      <c r="E5974" s="88"/>
      <c r="F5974" s="88"/>
      <c r="G5974" s="88"/>
      <c r="H5974" s="88"/>
      <c r="I5974" s="88"/>
      <c r="J5974" s="88"/>
      <c r="K5974" s="88"/>
    </row>
    <row r="5975" spans="2:11" hidden="1" x14ac:dyDescent="0.2">
      <c r="B5975" s="88"/>
      <c r="C5975" s="88"/>
      <c r="D5975" s="88"/>
      <c r="E5975" s="88"/>
      <c r="F5975" s="88"/>
      <c r="G5975" s="88"/>
      <c r="H5975" s="88"/>
      <c r="I5975" s="88"/>
      <c r="J5975" s="88"/>
      <c r="K5975" s="88"/>
    </row>
    <row r="5976" spans="2:11" hidden="1" x14ac:dyDescent="0.2">
      <c r="B5976" s="88"/>
      <c r="C5976" s="88"/>
      <c r="D5976" s="88"/>
      <c r="E5976" s="88"/>
      <c r="F5976" s="88"/>
      <c r="G5976" s="88"/>
      <c r="H5976" s="88"/>
      <c r="I5976" s="88"/>
      <c r="J5976" s="88"/>
      <c r="K5976" s="88"/>
    </row>
    <row r="5977" spans="2:11" hidden="1" x14ac:dyDescent="0.2">
      <c r="B5977" s="88"/>
      <c r="C5977" s="88"/>
      <c r="D5977" s="88"/>
      <c r="E5977" s="88"/>
      <c r="F5977" s="88"/>
      <c r="G5977" s="88"/>
      <c r="H5977" s="88"/>
      <c r="I5977" s="88"/>
      <c r="J5977" s="88"/>
      <c r="K5977" s="88"/>
    </row>
    <row r="5978" spans="2:11" hidden="1" x14ac:dyDescent="0.2">
      <c r="B5978" s="88"/>
      <c r="C5978" s="88"/>
      <c r="D5978" s="88"/>
      <c r="E5978" s="88"/>
      <c r="F5978" s="88"/>
      <c r="G5978" s="88"/>
      <c r="H5978" s="88"/>
      <c r="I5978" s="88"/>
      <c r="J5978" s="88"/>
      <c r="K5978" s="88"/>
    </row>
    <row r="5979" spans="2:11" hidden="1" x14ac:dyDescent="0.2">
      <c r="B5979" s="88"/>
      <c r="C5979" s="88"/>
      <c r="D5979" s="88"/>
      <c r="E5979" s="88"/>
      <c r="F5979" s="88"/>
      <c r="G5979" s="88"/>
      <c r="H5979" s="88"/>
      <c r="I5979" s="88"/>
      <c r="J5979" s="88"/>
      <c r="K5979" s="88"/>
    </row>
    <row r="5980" spans="2:11" hidden="1" x14ac:dyDescent="0.2">
      <c r="B5980" s="88"/>
      <c r="C5980" s="88"/>
      <c r="D5980" s="88"/>
      <c r="E5980" s="88"/>
      <c r="F5980" s="88"/>
      <c r="G5980" s="88"/>
      <c r="H5980" s="88"/>
      <c r="I5980" s="88"/>
      <c r="J5980" s="88"/>
      <c r="K5980" s="88"/>
    </row>
    <row r="5981" spans="2:11" hidden="1" x14ac:dyDescent="0.2">
      <c r="B5981" s="88"/>
      <c r="C5981" s="88"/>
      <c r="D5981" s="88"/>
      <c r="E5981" s="88"/>
      <c r="F5981" s="88"/>
      <c r="G5981" s="88"/>
      <c r="H5981" s="88"/>
      <c r="I5981" s="88"/>
      <c r="J5981" s="88"/>
      <c r="K5981" s="88"/>
    </row>
    <row r="5982" spans="2:11" hidden="1" x14ac:dyDescent="0.2">
      <c r="B5982" s="88"/>
      <c r="C5982" s="88"/>
      <c r="D5982" s="88"/>
      <c r="E5982" s="88"/>
      <c r="F5982" s="88"/>
      <c r="G5982" s="88"/>
      <c r="H5982" s="88"/>
      <c r="I5982" s="88"/>
      <c r="J5982" s="88"/>
      <c r="K5982" s="88"/>
    </row>
    <row r="5983" spans="2:11" hidden="1" x14ac:dyDescent="0.2">
      <c r="B5983" s="88"/>
      <c r="C5983" s="88"/>
      <c r="D5983" s="88"/>
      <c r="E5983" s="88"/>
      <c r="F5983" s="88"/>
      <c r="G5983" s="88"/>
      <c r="H5983" s="88"/>
      <c r="I5983" s="88"/>
      <c r="J5983" s="88"/>
      <c r="K5983" s="88"/>
    </row>
    <row r="5984" spans="2:11" hidden="1" x14ac:dyDescent="0.2">
      <c r="B5984" s="88"/>
      <c r="C5984" s="88"/>
      <c r="D5984" s="88"/>
      <c r="E5984" s="88"/>
      <c r="F5984" s="88"/>
      <c r="G5984" s="88"/>
      <c r="H5984" s="88"/>
      <c r="I5984" s="88"/>
      <c r="J5984" s="88"/>
      <c r="K5984" s="88"/>
    </row>
    <row r="5985" spans="2:11" hidden="1" x14ac:dyDescent="0.2">
      <c r="B5985" s="88"/>
      <c r="C5985" s="88"/>
      <c r="D5985" s="88"/>
      <c r="E5985" s="88"/>
      <c r="F5985" s="88"/>
      <c r="G5985" s="88"/>
      <c r="H5985" s="88"/>
      <c r="I5985" s="88"/>
      <c r="J5985" s="88"/>
      <c r="K5985" s="88"/>
    </row>
    <row r="5986" spans="2:11" hidden="1" x14ac:dyDescent="0.2">
      <c r="B5986" s="88"/>
      <c r="C5986" s="88"/>
      <c r="D5986" s="88"/>
      <c r="E5986" s="88"/>
      <c r="F5986" s="88"/>
      <c r="G5986" s="88"/>
      <c r="H5986" s="88"/>
      <c r="I5986" s="88"/>
      <c r="J5986" s="88"/>
      <c r="K5986" s="88"/>
    </row>
    <row r="5987" spans="2:11" hidden="1" x14ac:dyDescent="0.2">
      <c r="B5987" s="88"/>
      <c r="C5987" s="88"/>
      <c r="D5987" s="88"/>
      <c r="E5987" s="88"/>
      <c r="F5987" s="88"/>
      <c r="G5987" s="88"/>
      <c r="H5987" s="88"/>
      <c r="I5987" s="88"/>
      <c r="J5987" s="88"/>
      <c r="K5987" s="88"/>
    </row>
    <row r="5988" spans="2:11" hidden="1" x14ac:dyDescent="0.2">
      <c r="B5988" s="88"/>
      <c r="C5988" s="88"/>
      <c r="D5988" s="88"/>
      <c r="E5988" s="88"/>
      <c r="F5988" s="88"/>
      <c r="G5988" s="88"/>
      <c r="H5988" s="88"/>
      <c r="I5988" s="88"/>
      <c r="J5988" s="88"/>
      <c r="K5988" s="88"/>
    </row>
    <row r="5989" spans="2:11" hidden="1" x14ac:dyDescent="0.2">
      <c r="B5989" s="88"/>
      <c r="C5989" s="88"/>
      <c r="D5989" s="88"/>
      <c r="E5989" s="88"/>
      <c r="F5989" s="88"/>
      <c r="G5989" s="88"/>
      <c r="H5989" s="88"/>
      <c r="I5989" s="88"/>
      <c r="J5989" s="88"/>
      <c r="K5989" s="88"/>
    </row>
    <row r="5990" spans="2:11" hidden="1" x14ac:dyDescent="0.2">
      <c r="B5990" s="88"/>
      <c r="C5990" s="88"/>
      <c r="D5990" s="88"/>
      <c r="E5990" s="88"/>
      <c r="F5990" s="88"/>
      <c r="G5990" s="88"/>
      <c r="H5990" s="88"/>
      <c r="I5990" s="88"/>
      <c r="J5990" s="88"/>
      <c r="K5990" s="88"/>
    </row>
    <row r="5991" spans="2:11" hidden="1" x14ac:dyDescent="0.2">
      <c r="B5991" s="88"/>
      <c r="C5991" s="88"/>
      <c r="D5991" s="88"/>
      <c r="E5991" s="88"/>
      <c r="F5991" s="88"/>
      <c r="G5991" s="88"/>
      <c r="H5991" s="88"/>
      <c r="I5991" s="88"/>
      <c r="J5991" s="88"/>
      <c r="K5991" s="88"/>
    </row>
    <row r="5992" spans="2:11" hidden="1" x14ac:dyDescent="0.2">
      <c r="B5992" s="88"/>
      <c r="C5992" s="88"/>
      <c r="D5992" s="88"/>
      <c r="E5992" s="88"/>
      <c r="F5992" s="88"/>
      <c r="G5992" s="88"/>
      <c r="H5992" s="88"/>
      <c r="I5992" s="88"/>
      <c r="J5992" s="88"/>
      <c r="K5992" s="88"/>
    </row>
    <row r="5993" spans="2:11" hidden="1" x14ac:dyDescent="0.2">
      <c r="B5993" s="88"/>
      <c r="C5993" s="88"/>
      <c r="D5993" s="88"/>
      <c r="E5993" s="88"/>
      <c r="F5993" s="88"/>
      <c r="G5993" s="88"/>
      <c r="H5993" s="88"/>
      <c r="I5993" s="88"/>
      <c r="J5993" s="88"/>
      <c r="K5993" s="88"/>
    </row>
    <row r="5994" spans="2:11" hidden="1" x14ac:dyDescent="0.2">
      <c r="B5994" s="88"/>
      <c r="C5994" s="88"/>
      <c r="D5994" s="88"/>
      <c r="E5994" s="88"/>
      <c r="F5994" s="88"/>
      <c r="G5994" s="88"/>
      <c r="H5994" s="88"/>
      <c r="I5994" s="88"/>
      <c r="J5994" s="88"/>
      <c r="K5994" s="88"/>
    </row>
    <row r="5995" spans="2:11" hidden="1" x14ac:dyDescent="0.2">
      <c r="B5995" s="88"/>
      <c r="C5995" s="88"/>
      <c r="D5995" s="88"/>
      <c r="E5995" s="88"/>
      <c r="F5995" s="88"/>
      <c r="G5995" s="88"/>
      <c r="H5995" s="88"/>
      <c r="I5995" s="88"/>
      <c r="J5995" s="88"/>
      <c r="K5995" s="88"/>
    </row>
    <row r="5996" spans="2:11" hidden="1" x14ac:dyDescent="0.2">
      <c r="B5996" s="88"/>
      <c r="C5996" s="88"/>
      <c r="D5996" s="88"/>
      <c r="E5996" s="88"/>
      <c r="F5996" s="88"/>
      <c r="G5996" s="88"/>
      <c r="H5996" s="88"/>
      <c r="I5996" s="88"/>
      <c r="J5996" s="88"/>
      <c r="K5996" s="88"/>
    </row>
    <row r="5997" spans="2:11" hidden="1" x14ac:dyDescent="0.2">
      <c r="B5997" s="88"/>
      <c r="C5997" s="88"/>
      <c r="D5997" s="88"/>
      <c r="E5997" s="88"/>
      <c r="F5997" s="88"/>
      <c r="G5997" s="88"/>
      <c r="H5997" s="88"/>
      <c r="I5997" s="88"/>
      <c r="J5997" s="88"/>
      <c r="K5997" s="88"/>
    </row>
    <row r="5998" spans="2:11" hidden="1" x14ac:dyDescent="0.2">
      <c r="B5998" s="88"/>
      <c r="C5998" s="88"/>
      <c r="D5998" s="88"/>
      <c r="E5998" s="88"/>
      <c r="F5998" s="88"/>
      <c r="G5998" s="88"/>
      <c r="H5998" s="88"/>
      <c r="I5998" s="88"/>
      <c r="J5998" s="88"/>
      <c r="K5998" s="88"/>
    </row>
    <row r="5999" spans="2:11" hidden="1" x14ac:dyDescent="0.2">
      <c r="B5999" s="88"/>
      <c r="C5999" s="88"/>
      <c r="D5999" s="88"/>
      <c r="E5999" s="88"/>
      <c r="F5999" s="88"/>
      <c r="G5999" s="88"/>
      <c r="H5999" s="88"/>
      <c r="I5999" s="88"/>
      <c r="J5999" s="88"/>
      <c r="K5999" s="88"/>
    </row>
    <row r="6000" spans="2:11" hidden="1" x14ac:dyDescent="0.2">
      <c r="B6000" s="88"/>
      <c r="C6000" s="88"/>
      <c r="D6000" s="88"/>
      <c r="E6000" s="88"/>
      <c r="F6000" s="88"/>
      <c r="G6000" s="88"/>
      <c r="H6000" s="88"/>
      <c r="I6000" s="88"/>
      <c r="J6000" s="88"/>
      <c r="K6000" s="88"/>
    </row>
    <row r="6001" spans="2:11" hidden="1" x14ac:dyDescent="0.2">
      <c r="B6001" s="88"/>
      <c r="C6001" s="88"/>
      <c r="D6001" s="88"/>
      <c r="E6001" s="88"/>
      <c r="F6001" s="88"/>
      <c r="G6001" s="88"/>
      <c r="H6001" s="88"/>
      <c r="I6001" s="88"/>
      <c r="J6001" s="88"/>
      <c r="K6001" s="88"/>
    </row>
    <row r="6002" spans="2:11" hidden="1" x14ac:dyDescent="0.2">
      <c r="B6002" s="88"/>
      <c r="C6002" s="88"/>
      <c r="D6002" s="88"/>
      <c r="E6002" s="88"/>
      <c r="F6002" s="88"/>
      <c r="G6002" s="88"/>
      <c r="H6002" s="88"/>
      <c r="I6002" s="88"/>
      <c r="J6002" s="88"/>
      <c r="K6002" s="88"/>
    </row>
    <row r="6003" spans="2:11" hidden="1" x14ac:dyDescent="0.2">
      <c r="B6003" s="88"/>
      <c r="C6003" s="88"/>
      <c r="D6003" s="88"/>
      <c r="E6003" s="88"/>
      <c r="F6003" s="88"/>
      <c r="G6003" s="88"/>
      <c r="H6003" s="88"/>
      <c r="I6003" s="88"/>
      <c r="J6003" s="88"/>
      <c r="K6003" s="88"/>
    </row>
    <row r="6004" spans="2:11" hidden="1" x14ac:dyDescent="0.2">
      <c r="B6004" s="88"/>
      <c r="C6004" s="88"/>
      <c r="D6004" s="88"/>
      <c r="E6004" s="88"/>
      <c r="F6004" s="88"/>
      <c r="G6004" s="88"/>
      <c r="H6004" s="88"/>
      <c r="I6004" s="88"/>
      <c r="J6004" s="88"/>
      <c r="K6004" s="88"/>
    </row>
    <row r="6005" spans="2:11" hidden="1" x14ac:dyDescent="0.2">
      <c r="B6005" s="88"/>
      <c r="C6005" s="88"/>
      <c r="D6005" s="88"/>
      <c r="E6005" s="88"/>
      <c r="F6005" s="88"/>
      <c r="G6005" s="88"/>
      <c r="H6005" s="88"/>
      <c r="I6005" s="88"/>
      <c r="J6005" s="88"/>
      <c r="K6005" s="88"/>
    </row>
    <row r="6006" spans="2:11" hidden="1" x14ac:dyDescent="0.2">
      <c r="B6006" s="88"/>
      <c r="C6006" s="88"/>
      <c r="D6006" s="88"/>
      <c r="E6006" s="88"/>
      <c r="F6006" s="88"/>
      <c r="G6006" s="88"/>
      <c r="H6006" s="88"/>
      <c r="I6006" s="88"/>
      <c r="J6006" s="88"/>
      <c r="K6006" s="88"/>
    </row>
    <row r="6007" spans="2:11" hidden="1" x14ac:dyDescent="0.2">
      <c r="B6007" s="88"/>
      <c r="C6007" s="88"/>
      <c r="D6007" s="88"/>
      <c r="E6007" s="88"/>
      <c r="F6007" s="88"/>
      <c r="G6007" s="88"/>
      <c r="H6007" s="88"/>
      <c r="I6007" s="88"/>
      <c r="J6007" s="88"/>
      <c r="K6007" s="88"/>
    </row>
    <row r="6008" spans="2:11" hidden="1" x14ac:dyDescent="0.2">
      <c r="B6008" s="88"/>
      <c r="C6008" s="88"/>
      <c r="D6008" s="88"/>
      <c r="E6008" s="88"/>
      <c r="F6008" s="88"/>
      <c r="G6008" s="88"/>
      <c r="H6008" s="88"/>
      <c r="I6008" s="88"/>
      <c r="J6008" s="88"/>
      <c r="K6008" s="88"/>
    </row>
    <row r="6009" spans="2:11" hidden="1" x14ac:dyDescent="0.2">
      <c r="B6009" s="88"/>
      <c r="C6009" s="88"/>
      <c r="D6009" s="88"/>
      <c r="E6009" s="88"/>
      <c r="F6009" s="88"/>
      <c r="G6009" s="88"/>
      <c r="H6009" s="88"/>
      <c r="I6009" s="88"/>
      <c r="J6009" s="88"/>
      <c r="K6009" s="88"/>
    </row>
    <row r="6010" spans="2:11" hidden="1" x14ac:dyDescent="0.2">
      <c r="B6010" s="88"/>
      <c r="C6010" s="88"/>
      <c r="D6010" s="88"/>
      <c r="E6010" s="88"/>
      <c r="F6010" s="88"/>
      <c r="G6010" s="88"/>
      <c r="H6010" s="88"/>
      <c r="I6010" s="88"/>
      <c r="J6010" s="88"/>
      <c r="K6010" s="88"/>
    </row>
    <row r="6011" spans="2:11" hidden="1" x14ac:dyDescent="0.2">
      <c r="B6011" s="88"/>
      <c r="C6011" s="88"/>
      <c r="D6011" s="88"/>
      <c r="E6011" s="88"/>
      <c r="F6011" s="88"/>
      <c r="G6011" s="88"/>
      <c r="H6011" s="88"/>
      <c r="I6011" s="88"/>
      <c r="J6011" s="88"/>
      <c r="K6011" s="88"/>
    </row>
    <row r="6012" spans="2:11" hidden="1" x14ac:dyDescent="0.2">
      <c r="B6012" s="88"/>
      <c r="C6012" s="88"/>
      <c r="D6012" s="88"/>
      <c r="E6012" s="88"/>
      <c r="F6012" s="88"/>
      <c r="G6012" s="88"/>
      <c r="H6012" s="88"/>
      <c r="I6012" s="88"/>
      <c r="J6012" s="88"/>
      <c r="K6012" s="88"/>
    </row>
    <row r="6013" spans="2:11" hidden="1" x14ac:dyDescent="0.2">
      <c r="B6013" s="88"/>
      <c r="C6013" s="88"/>
      <c r="D6013" s="88"/>
      <c r="E6013" s="88"/>
      <c r="F6013" s="88"/>
      <c r="G6013" s="88"/>
      <c r="H6013" s="88"/>
      <c r="I6013" s="88"/>
      <c r="J6013" s="88"/>
      <c r="K6013" s="88"/>
    </row>
    <row r="6014" spans="2:11" hidden="1" x14ac:dyDescent="0.2">
      <c r="B6014" s="88"/>
      <c r="C6014" s="88"/>
      <c r="D6014" s="88"/>
      <c r="E6014" s="88"/>
      <c r="F6014" s="88"/>
      <c r="G6014" s="88"/>
      <c r="H6014" s="88"/>
      <c r="I6014" s="88"/>
      <c r="J6014" s="88"/>
      <c r="K6014" s="88"/>
    </row>
    <row r="6015" spans="2:11" hidden="1" x14ac:dyDescent="0.2">
      <c r="B6015" s="88"/>
      <c r="C6015" s="88"/>
      <c r="D6015" s="88"/>
      <c r="E6015" s="88"/>
      <c r="F6015" s="88"/>
      <c r="G6015" s="88"/>
      <c r="H6015" s="88"/>
      <c r="I6015" s="88"/>
      <c r="J6015" s="88"/>
      <c r="K6015" s="88"/>
    </row>
    <row r="6016" spans="2:11" hidden="1" x14ac:dyDescent="0.2">
      <c r="B6016" s="88"/>
      <c r="C6016" s="88"/>
      <c r="D6016" s="88"/>
      <c r="E6016" s="88"/>
      <c r="F6016" s="88"/>
      <c r="G6016" s="88"/>
      <c r="H6016" s="88"/>
      <c r="I6016" s="88"/>
      <c r="J6016" s="88"/>
      <c r="K6016" s="88"/>
    </row>
    <row r="6017" spans="2:11" hidden="1" x14ac:dyDescent="0.2">
      <c r="B6017" s="88"/>
      <c r="C6017" s="88"/>
      <c r="D6017" s="88"/>
      <c r="E6017" s="88"/>
      <c r="F6017" s="88"/>
      <c r="G6017" s="88"/>
      <c r="H6017" s="88"/>
      <c r="I6017" s="88"/>
      <c r="J6017" s="88"/>
      <c r="K6017" s="88"/>
    </row>
    <row r="6018" spans="2:11" hidden="1" x14ac:dyDescent="0.2">
      <c r="B6018" s="88"/>
      <c r="C6018" s="88"/>
      <c r="D6018" s="88"/>
      <c r="E6018" s="88"/>
      <c r="F6018" s="88"/>
      <c r="G6018" s="88"/>
      <c r="H6018" s="88"/>
      <c r="I6018" s="88"/>
      <c r="J6018" s="88"/>
      <c r="K6018" s="88"/>
    </row>
    <row r="6019" spans="2:11" hidden="1" x14ac:dyDescent="0.2">
      <c r="B6019" s="88"/>
      <c r="C6019" s="88"/>
      <c r="D6019" s="88"/>
      <c r="E6019" s="88"/>
      <c r="F6019" s="88"/>
      <c r="G6019" s="88"/>
      <c r="H6019" s="88"/>
      <c r="I6019" s="88"/>
      <c r="J6019" s="88"/>
      <c r="K6019" s="88"/>
    </row>
    <row r="6020" spans="2:11" hidden="1" x14ac:dyDescent="0.2">
      <c r="B6020" s="88"/>
      <c r="C6020" s="88"/>
      <c r="D6020" s="88"/>
      <c r="E6020" s="88"/>
      <c r="F6020" s="88"/>
      <c r="G6020" s="88"/>
      <c r="H6020" s="88"/>
      <c r="I6020" s="88"/>
      <c r="J6020" s="88"/>
      <c r="K6020" s="88"/>
    </row>
    <row r="6021" spans="2:11" hidden="1" x14ac:dyDescent="0.2">
      <c r="B6021" s="88"/>
      <c r="C6021" s="88"/>
      <c r="D6021" s="88"/>
      <c r="E6021" s="88"/>
      <c r="F6021" s="88"/>
      <c r="G6021" s="88"/>
      <c r="H6021" s="88"/>
      <c r="I6021" s="88"/>
      <c r="J6021" s="88"/>
      <c r="K6021" s="88"/>
    </row>
    <row r="6022" spans="2:11" hidden="1" x14ac:dyDescent="0.2">
      <c r="B6022" s="88"/>
      <c r="C6022" s="88"/>
      <c r="D6022" s="88"/>
      <c r="E6022" s="88"/>
      <c r="F6022" s="88"/>
      <c r="G6022" s="88"/>
      <c r="H6022" s="88"/>
      <c r="I6022" s="88"/>
      <c r="J6022" s="88"/>
      <c r="K6022" s="88"/>
    </row>
    <row r="6023" spans="2:11" hidden="1" x14ac:dyDescent="0.2">
      <c r="B6023" s="88"/>
      <c r="C6023" s="88"/>
      <c r="D6023" s="88"/>
      <c r="E6023" s="88"/>
      <c r="F6023" s="88"/>
      <c r="G6023" s="88"/>
      <c r="H6023" s="88"/>
      <c r="I6023" s="88"/>
      <c r="J6023" s="88"/>
      <c r="K6023" s="88"/>
    </row>
    <row r="6024" spans="2:11" hidden="1" x14ac:dyDescent="0.2">
      <c r="B6024" s="88"/>
      <c r="C6024" s="88"/>
      <c r="D6024" s="88"/>
      <c r="E6024" s="88"/>
      <c r="F6024" s="88"/>
      <c r="G6024" s="88"/>
      <c r="H6024" s="88"/>
      <c r="I6024" s="88"/>
      <c r="J6024" s="88"/>
      <c r="K6024" s="88"/>
    </row>
    <row r="6025" spans="2:11" hidden="1" x14ac:dyDescent="0.2">
      <c r="B6025" s="88"/>
      <c r="C6025" s="88"/>
      <c r="D6025" s="88"/>
      <c r="E6025" s="88"/>
      <c r="F6025" s="88"/>
      <c r="G6025" s="88"/>
      <c r="H6025" s="88"/>
      <c r="I6025" s="88"/>
      <c r="J6025" s="88"/>
      <c r="K6025" s="88"/>
    </row>
    <row r="6026" spans="2:11" hidden="1" x14ac:dyDescent="0.2">
      <c r="B6026" s="88"/>
      <c r="C6026" s="88"/>
      <c r="D6026" s="88"/>
      <c r="E6026" s="88"/>
      <c r="F6026" s="88"/>
      <c r="G6026" s="88"/>
      <c r="H6026" s="88"/>
      <c r="I6026" s="88"/>
      <c r="J6026" s="88"/>
      <c r="K6026" s="88"/>
    </row>
    <row r="6027" spans="2:11" hidden="1" x14ac:dyDescent="0.2">
      <c r="B6027" s="88"/>
      <c r="C6027" s="88"/>
      <c r="D6027" s="88"/>
      <c r="E6027" s="88"/>
      <c r="F6027" s="88"/>
      <c r="G6027" s="88"/>
      <c r="H6027" s="88"/>
      <c r="I6027" s="88"/>
      <c r="J6027" s="88"/>
      <c r="K6027" s="88"/>
    </row>
    <row r="6028" spans="2:11" hidden="1" x14ac:dyDescent="0.2">
      <c r="B6028" s="88"/>
      <c r="C6028" s="88"/>
      <c r="D6028" s="88"/>
      <c r="E6028" s="88"/>
      <c r="F6028" s="88"/>
      <c r="G6028" s="88"/>
      <c r="H6028" s="88"/>
      <c r="I6028" s="88"/>
      <c r="J6028" s="88"/>
      <c r="K6028" s="88"/>
    </row>
    <row r="6029" spans="2:11" hidden="1" x14ac:dyDescent="0.2">
      <c r="B6029" s="88"/>
      <c r="C6029" s="88"/>
      <c r="D6029" s="88"/>
      <c r="E6029" s="88"/>
      <c r="F6029" s="88"/>
      <c r="G6029" s="88"/>
      <c r="H6029" s="88"/>
      <c r="I6029" s="88"/>
      <c r="J6029" s="88"/>
      <c r="K6029" s="88"/>
    </row>
    <row r="6030" spans="2:11" hidden="1" x14ac:dyDescent="0.2">
      <c r="B6030" s="88"/>
      <c r="C6030" s="88"/>
      <c r="D6030" s="88"/>
      <c r="E6030" s="88"/>
      <c r="F6030" s="88"/>
      <c r="G6030" s="88"/>
      <c r="H6030" s="88"/>
      <c r="I6030" s="88"/>
      <c r="J6030" s="88"/>
      <c r="K6030" s="88"/>
    </row>
    <row r="6031" spans="2:11" hidden="1" x14ac:dyDescent="0.2">
      <c r="B6031" s="88"/>
      <c r="C6031" s="88"/>
      <c r="D6031" s="88"/>
      <c r="E6031" s="88"/>
      <c r="F6031" s="88"/>
      <c r="G6031" s="88"/>
      <c r="H6031" s="88"/>
      <c r="I6031" s="88"/>
      <c r="J6031" s="88"/>
      <c r="K6031" s="88"/>
    </row>
    <row r="6032" spans="2:11" hidden="1" x14ac:dyDescent="0.2">
      <c r="B6032" s="88"/>
      <c r="C6032" s="88"/>
      <c r="D6032" s="88"/>
      <c r="E6032" s="88"/>
      <c r="F6032" s="88"/>
      <c r="G6032" s="88"/>
      <c r="H6032" s="88"/>
      <c r="I6032" s="88"/>
      <c r="J6032" s="88"/>
      <c r="K6032" s="88"/>
    </row>
    <row r="6033" spans="2:11" hidden="1" x14ac:dyDescent="0.2">
      <c r="B6033" s="88"/>
      <c r="C6033" s="88"/>
      <c r="D6033" s="88"/>
      <c r="E6033" s="88"/>
      <c r="F6033" s="88"/>
      <c r="G6033" s="88"/>
      <c r="H6033" s="88"/>
      <c r="I6033" s="88"/>
      <c r="J6033" s="88"/>
      <c r="K6033" s="88"/>
    </row>
    <row r="6034" spans="2:11" hidden="1" x14ac:dyDescent="0.2">
      <c r="B6034" s="88"/>
      <c r="C6034" s="88"/>
      <c r="D6034" s="88"/>
      <c r="E6034" s="88"/>
      <c r="F6034" s="88"/>
      <c r="G6034" s="88"/>
      <c r="H6034" s="88"/>
      <c r="I6034" s="88"/>
      <c r="J6034" s="88"/>
      <c r="K6034" s="88"/>
    </row>
    <row r="6035" spans="2:11" hidden="1" x14ac:dyDescent="0.2">
      <c r="B6035" s="88"/>
      <c r="C6035" s="88"/>
      <c r="D6035" s="88"/>
      <c r="E6035" s="88"/>
      <c r="F6035" s="88"/>
      <c r="G6035" s="88"/>
      <c r="H6035" s="88"/>
      <c r="I6035" s="88"/>
      <c r="J6035" s="88"/>
      <c r="K6035" s="88"/>
    </row>
    <row r="6036" spans="2:11" hidden="1" x14ac:dyDescent="0.2">
      <c r="B6036" s="88"/>
      <c r="C6036" s="88"/>
      <c r="D6036" s="88"/>
      <c r="E6036" s="88"/>
      <c r="F6036" s="88"/>
      <c r="G6036" s="88"/>
      <c r="H6036" s="88"/>
      <c r="I6036" s="88"/>
      <c r="J6036" s="88"/>
      <c r="K6036" s="88"/>
    </row>
    <row r="6037" spans="2:11" hidden="1" x14ac:dyDescent="0.2">
      <c r="B6037" s="88"/>
      <c r="C6037" s="88"/>
      <c r="D6037" s="88"/>
      <c r="E6037" s="88"/>
      <c r="F6037" s="88"/>
      <c r="G6037" s="88"/>
      <c r="H6037" s="88"/>
      <c r="I6037" s="88"/>
      <c r="J6037" s="88"/>
      <c r="K6037" s="88"/>
    </row>
    <row r="6038" spans="2:11" hidden="1" x14ac:dyDescent="0.2">
      <c r="B6038" s="88"/>
      <c r="C6038" s="88"/>
      <c r="D6038" s="88"/>
      <c r="E6038" s="88"/>
      <c r="F6038" s="88"/>
      <c r="G6038" s="88"/>
      <c r="H6038" s="88"/>
      <c r="I6038" s="88"/>
      <c r="J6038" s="88"/>
      <c r="K6038" s="88"/>
    </row>
    <row r="6039" spans="2:11" hidden="1" x14ac:dyDescent="0.2">
      <c r="B6039" s="88"/>
      <c r="C6039" s="88"/>
      <c r="D6039" s="88"/>
      <c r="E6039" s="88"/>
      <c r="F6039" s="88"/>
      <c r="G6039" s="88"/>
      <c r="H6039" s="88"/>
      <c r="I6039" s="88"/>
      <c r="J6039" s="88"/>
      <c r="K6039" s="88"/>
    </row>
    <row r="6040" spans="2:11" hidden="1" x14ac:dyDescent="0.2">
      <c r="B6040" s="88"/>
      <c r="C6040" s="88"/>
      <c r="D6040" s="88"/>
      <c r="E6040" s="88"/>
      <c r="F6040" s="88"/>
      <c r="G6040" s="88"/>
      <c r="H6040" s="88"/>
      <c r="I6040" s="88"/>
      <c r="J6040" s="88"/>
      <c r="K6040" s="88"/>
    </row>
    <row r="6041" spans="2:11" hidden="1" x14ac:dyDescent="0.2">
      <c r="B6041" s="88"/>
      <c r="C6041" s="88"/>
      <c r="D6041" s="88"/>
      <c r="E6041" s="88"/>
      <c r="F6041" s="88"/>
      <c r="G6041" s="88"/>
      <c r="H6041" s="88"/>
      <c r="I6041" s="88"/>
      <c r="J6041" s="88"/>
      <c r="K6041" s="88"/>
    </row>
    <row r="6042" spans="2:11" hidden="1" x14ac:dyDescent="0.2">
      <c r="B6042" s="88"/>
      <c r="C6042" s="88"/>
      <c r="D6042" s="88"/>
      <c r="E6042" s="88"/>
      <c r="F6042" s="88"/>
      <c r="G6042" s="88"/>
      <c r="H6042" s="88"/>
      <c r="I6042" s="88"/>
      <c r="J6042" s="88"/>
      <c r="K6042" s="88"/>
    </row>
    <row r="6043" spans="2:11" hidden="1" x14ac:dyDescent="0.2">
      <c r="B6043" s="88"/>
      <c r="C6043" s="88"/>
      <c r="D6043" s="88"/>
      <c r="E6043" s="88"/>
      <c r="F6043" s="88"/>
      <c r="G6043" s="88"/>
      <c r="H6043" s="88"/>
      <c r="I6043" s="88"/>
      <c r="J6043" s="88"/>
      <c r="K6043" s="88"/>
    </row>
    <row r="6044" spans="2:11" hidden="1" x14ac:dyDescent="0.2">
      <c r="B6044" s="88"/>
      <c r="C6044" s="88"/>
      <c r="D6044" s="88"/>
      <c r="E6044" s="88"/>
      <c r="F6044" s="88"/>
      <c r="G6044" s="88"/>
      <c r="H6044" s="88"/>
      <c r="I6044" s="88"/>
      <c r="J6044" s="88"/>
      <c r="K6044" s="88"/>
    </row>
    <row r="6045" spans="2:11" hidden="1" x14ac:dyDescent="0.2">
      <c r="B6045" s="88"/>
      <c r="C6045" s="88"/>
      <c r="D6045" s="88"/>
      <c r="E6045" s="88"/>
      <c r="F6045" s="88"/>
      <c r="G6045" s="88"/>
      <c r="H6045" s="88"/>
      <c r="I6045" s="88"/>
      <c r="J6045" s="88"/>
      <c r="K6045" s="88"/>
    </row>
    <row r="6046" spans="2:11" hidden="1" x14ac:dyDescent="0.2">
      <c r="B6046" s="88"/>
      <c r="C6046" s="88"/>
      <c r="D6046" s="88"/>
      <c r="E6046" s="88"/>
      <c r="F6046" s="88"/>
      <c r="G6046" s="88"/>
      <c r="H6046" s="88"/>
      <c r="I6046" s="88"/>
      <c r="J6046" s="88"/>
      <c r="K6046" s="88"/>
    </row>
    <row r="6047" spans="2:11" hidden="1" x14ac:dyDescent="0.2">
      <c r="B6047" s="88"/>
      <c r="C6047" s="88"/>
      <c r="D6047" s="88"/>
      <c r="E6047" s="88"/>
      <c r="F6047" s="88"/>
      <c r="G6047" s="88"/>
      <c r="H6047" s="88"/>
      <c r="I6047" s="88"/>
      <c r="J6047" s="88"/>
      <c r="K6047" s="88"/>
    </row>
    <row r="6048" spans="2:11" hidden="1" x14ac:dyDescent="0.2">
      <c r="B6048" s="88"/>
      <c r="C6048" s="88"/>
      <c r="D6048" s="88"/>
      <c r="E6048" s="88"/>
      <c r="F6048" s="88"/>
      <c r="G6048" s="88"/>
      <c r="H6048" s="88"/>
      <c r="I6048" s="88"/>
      <c r="J6048" s="88"/>
      <c r="K6048" s="88"/>
    </row>
    <row r="6049" spans="2:11" hidden="1" x14ac:dyDescent="0.2">
      <c r="B6049" s="88"/>
      <c r="C6049" s="88"/>
      <c r="D6049" s="88"/>
      <c r="E6049" s="88"/>
      <c r="F6049" s="88"/>
      <c r="G6049" s="88"/>
      <c r="H6049" s="88"/>
      <c r="I6049" s="88"/>
      <c r="J6049" s="88"/>
      <c r="K6049" s="88"/>
    </row>
    <row r="6050" spans="2:11" hidden="1" x14ac:dyDescent="0.2">
      <c r="B6050" s="88"/>
      <c r="C6050" s="88"/>
      <c r="D6050" s="88"/>
      <c r="E6050" s="88"/>
      <c r="F6050" s="88"/>
      <c r="G6050" s="88"/>
      <c r="H6050" s="88"/>
      <c r="I6050" s="88"/>
      <c r="J6050" s="88"/>
      <c r="K6050" s="88"/>
    </row>
    <row r="6051" spans="2:11" hidden="1" x14ac:dyDescent="0.2">
      <c r="B6051" s="88"/>
      <c r="C6051" s="88"/>
      <c r="D6051" s="88"/>
      <c r="E6051" s="88"/>
      <c r="F6051" s="88"/>
      <c r="G6051" s="88"/>
      <c r="H6051" s="88"/>
      <c r="I6051" s="88"/>
      <c r="J6051" s="88"/>
      <c r="K6051" s="88"/>
    </row>
    <row r="6052" spans="2:11" hidden="1" x14ac:dyDescent="0.2">
      <c r="B6052" s="88"/>
      <c r="C6052" s="88"/>
      <c r="D6052" s="88"/>
      <c r="E6052" s="88"/>
      <c r="F6052" s="88"/>
      <c r="G6052" s="88"/>
      <c r="H6052" s="88"/>
      <c r="I6052" s="88"/>
      <c r="J6052" s="88"/>
      <c r="K6052" s="88"/>
    </row>
    <row r="6053" spans="2:11" hidden="1" x14ac:dyDescent="0.2">
      <c r="B6053" s="88"/>
      <c r="C6053" s="88"/>
      <c r="D6053" s="88"/>
      <c r="E6053" s="88"/>
      <c r="F6053" s="88"/>
      <c r="G6053" s="88"/>
      <c r="H6053" s="88"/>
      <c r="I6053" s="88"/>
      <c r="J6053" s="88"/>
      <c r="K6053" s="88"/>
    </row>
    <row r="6054" spans="2:11" hidden="1" x14ac:dyDescent="0.2">
      <c r="B6054" s="88"/>
      <c r="C6054" s="88"/>
      <c r="D6054" s="88"/>
      <c r="E6054" s="88"/>
      <c r="F6054" s="88"/>
      <c r="G6054" s="88"/>
      <c r="H6054" s="88"/>
      <c r="I6054" s="88"/>
      <c r="J6054" s="88"/>
      <c r="K6054" s="88"/>
    </row>
    <row r="6055" spans="2:11" hidden="1" x14ac:dyDescent="0.2">
      <c r="B6055" s="88"/>
      <c r="C6055" s="88"/>
      <c r="D6055" s="88"/>
      <c r="E6055" s="88"/>
      <c r="F6055" s="88"/>
      <c r="G6055" s="88"/>
      <c r="H6055" s="88"/>
      <c r="I6055" s="88"/>
      <c r="J6055" s="88"/>
      <c r="K6055" s="88"/>
    </row>
    <row r="6056" spans="2:11" hidden="1" x14ac:dyDescent="0.2">
      <c r="B6056" s="88"/>
      <c r="C6056" s="88"/>
      <c r="D6056" s="88"/>
      <c r="E6056" s="88"/>
      <c r="F6056" s="88"/>
      <c r="G6056" s="88"/>
      <c r="H6056" s="88"/>
      <c r="I6056" s="88"/>
      <c r="J6056" s="88"/>
      <c r="K6056" s="88"/>
    </row>
    <row r="6057" spans="2:11" hidden="1" x14ac:dyDescent="0.2">
      <c r="B6057" s="88"/>
      <c r="C6057" s="88"/>
      <c r="D6057" s="88"/>
      <c r="E6057" s="88"/>
      <c r="F6057" s="88"/>
      <c r="G6057" s="88"/>
      <c r="H6057" s="88"/>
      <c r="I6057" s="88"/>
      <c r="J6057" s="88"/>
      <c r="K6057" s="88"/>
    </row>
    <row r="6058" spans="2:11" hidden="1" x14ac:dyDescent="0.2">
      <c r="B6058" s="88"/>
      <c r="C6058" s="88"/>
      <c r="D6058" s="88"/>
      <c r="E6058" s="88"/>
      <c r="F6058" s="88"/>
      <c r="G6058" s="88"/>
      <c r="H6058" s="88"/>
      <c r="I6058" s="88"/>
      <c r="J6058" s="88"/>
      <c r="K6058" s="88"/>
    </row>
    <row r="6059" spans="2:11" hidden="1" x14ac:dyDescent="0.2">
      <c r="B6059" s="88"/>
      <c r="C6059" s="88"/>
      <c r="D6059" s="88"/>
      <c r="E6059" s="88"/>
      <c r="F6059" s="88"/>
      <c r="G6059" s="88"/>
      <c r="H6059" s="88"/>
      <c r="I6059" s="88"/>
      <c r="J6059" s="88"/>
      <c r="K6059" s="88"/>
    </row>
    <row r="6060" spans="2:11" hidden="1" x14ac:dyDescent="0.2">
      <c r="B6060" s="88"/>
      <c r="C6060" s="88"/>
      <c r="D6060" s="88"/>
      <c r="E6060" s="88"/>
      <c r="F6060" s="88"/>
      <c r="G6060" s="88"/>
      <c r="H6060" s="88"/>
      <c r="I6060" s="88"/>
      <c r="J6060" s="88"/>
      <c r="K6060" s="88"/>
    </row>
    <row r="6061" spans="2:11" hidden="1" x14ac:dyDescent="0.2">
      <c r="B6061" s="88"/>
      <c r="C6061" s="88"/>
      <c r="D6061" s="88"/>
      <c r="E6061" s="88"/>
      <c r="F6061" s="88"/>
      <c r="G6061" s="88"/>
      <c r="H6061" s="88"/>
      <c r="I6061" s="88"/>
      <c r="J6061" s="88"/>
      <c r="K6061" s="88"/>
    </row>
    <row r="6062" spans="2:11" hidden="1" x14ac:dyDescent="0.2">
      <c r="B6062" s="88"/>
      <c r="C6062" s="88"/>
      <c r="D6062" s="88"/>
      <c r="E6062" s="88"/>
      <c r="F6062" s="88"/>
      <c r="G6062" s="88"/>
      <c r="H6062" s="88"/>
      <c r="I6062" s="88"/>
      <c r="J6062" s="88"/>
      <c r="K6062" s="88"/>
    </row>
    <row r="6063" spans="2:11" hidden="1" x14ac:dyDescent="0.2">
      <c r="B6063" s="88"/>
      <c r="C6063" s="88"/>
      <c r="D6063" s="88"/>
      <c r="E6063" s="88"/>
      <c r="F6063" s="88"/>
      <c r="G6063" s="88"/>
      <c r="H6063" s="88"/>
      <c r="I6063" s="88"/>
      <c r="J6063" s="88"/>
      <c r="K6063" s="88"/>
    </row>
    <row r="6064" spans="2:11" hidden="1" x14ac:dyDescent="0.2">
      <c r="B6064" s="88"/>
      <c r="C6064" s="88"/>
      <c r="D6064" s="88"/>
      <c r="E6064" s="88"/>
      <c r="F6064" s="88"/>
      <c r="G6064" s="88"/>
      <c r="H6064" s="88"/>
      <c r="I6064" s="88"/>
      <c r="J6064" s="88"/>
      <c r="K6064" s="88"/>
    </row>
    <row r="6065" spans="2:11" hidden="1" x14ac:dyDescent="0.2">
      <c r="B6065" s="88"/>
      <c r="C6065" s="88"/>
      <c r="D6065" s="88"/>
      <c r="E6065" s="88"/>
      <c r="F6065" s="88"/>
      <c r="G6065" s="88"/>
      <c r="H6065" s="88"/>
      <c r="I6065" s="88"/>
      <c r="J6065" s="88"/>
      <c r="K6065" s="88"/>
    </row>
    <row r="6066" spans="2:11" hidden="1" x14ac:dyDescent="0.2">
      <c r="B6066" s="88"/>
      <c r="C6066" s="88"/>
      <c r="D6066" s="88"/>
      <c r="E6066" s="88"/>
      <c r="F6066" s="88"/>
      <c r="G6066" s="88"/>
      <c r="H6066" s="88"/>
      <c r="I6066" s="88"/>
      <c r="J6066" s="88"/>
      <c r="K6066" s="88"/>
    </row>
    <row r="6067" spans="2:11" hidden="1" x14ac:dyDescent="0.2">
      <c r="B6067" s="88"/>
      <c r="C6067" s="88"/>
      <c r="D6067" s="88"/>
      <c r="E6067" s="88"/>
      <c r="F6067" s="88"/>
      <c r="G6067" s="88"/>
      <c r="H6067" s="88"/>
      <c r="I6067" s="88"/>
      <c r="J6067" s="88"/>
      <c r="K6067" s="88"/>
    </row>
    <row r="6068" spans="2:11" hidden="1" x14ac:dyDescent="0.2">
      <c r="B6068" s="88"/>
      <c r="C6068" s="88"/>
      <c r="D6068" s="88"/>
      <c r="E6068" s="88"/>
      <c r="F6068" s="88"/>
      <c r="G6068" s="88"/>
      <c r="H6068" s="88"/>
      <c r="I6068" s="88"/>
      <c r="J6068" s="88"/>
      <c r="K6068" s="88"/>
    </row>
    <row r="6069" spans="2:11" hidden="1" x14ac:dyDescent="0.2">
      <c r="B6069" s="88"/>
      <c r="C6069" s="88"/>
      <c r="D6069" s="88"/>
      <c r="E6069" s="88"/>
      <c r="F6069" s="88"/>
      <c r="G6069" s="88"/>
      <c r="H6069" s="88"/>
      <c r="I6069" s="88"/>
      <c r="J6069" s="88"/>
      <c r="K6069" s="88"/>
    </row>
    <row r="6070" spans="2:11" hidden="1" x14ac:dyDescent="0.2">
      <c r="B6070" s="88"/>
      <c r="C6070" s="88"/>
      <c r="D6070" s="88"/>
      <c r="E6070" s="88"/>
      <c r="F6070" s="88"/>
      <c r="G6070" s="88"/>
      <c r="H6070" s="88"/>
      <c r="I6070" s="88"/>
      <c r="J6070" s="88"/>
      <c r="K6070" s="88"/>
    </row>
    <row r="6071" spans="2:11" hidden="1" x14ac:dyDescent="0.2">
      <c r="B6071" s="88"/>
      <c r="C6071" s="88"/>
      <c r="D6071" s="88"/>
      <c r="E6071" s="88"/>
      <c r="F6071" s="88"/>
      <c r="G6071" s="88"/>
      <c r="H6071" s="88"/>
      <c r="I6071" s="88"/>
      <c r="J6071" s="88"/>
      <c r="K6071" s="88"/>
    </row>
    <row r="6072" spans="2:11" hidden="1" x14ac:dyDescent="0.2">
      <c r="B6072" s="88"/>
      <c r="C6072" s="88"/>
      <c r="D6072" s="88"/>
      <c r="E6072" s="88"/>
      <c r="F6072" s="88"/>
      <c r="G6072" s="88"/>
      <c r="H6072" s="88"/>
      <c r="I6072" s="88"/>
      <c r="J6072" s="88"/>
      <c r="K6072" s="88"/>
    </row>
    <row r="6073" spans="2:11" hidden="1" x14ac:dyDescent="0.2">
      <c r="B6073" s="88"/>
      <c r="C6073" s="88"/>
      <c r="D6073" s="88"/>
      <c r="E6073" s="88"/>
      <c r="F6073" s="88"/>
      <c r="G6073" s="88"/>
      <c r="H6073" s="88"/>
      <c r="I6073" s="88"/>
      <c r="J6073" s="88"/>
      <c r="K6073" s="88"/>
    </row>
    <row r="6074" spans="2:11" hidden="1" x14ac:dyDescent="0.2">
      <c r="B6074" s="88"/>
      <c r="C6074" s="88"/>
      <c r="D6074" s="88"/>
      <c r="E6074" s="88"/>
      <c r="F6074" s="88"/>
      <c r="G6074" s="88"/>
      <c r="H6074" s="88"/>
      <c r="I6074" s="88"/>
      <c r="J6074" s="88"/>
      <c r="K6074" s="88"/>
    </row>
    <row r="6075" spans="2:11" hidden="1" x14ac:dyDescent="0.2">
      <c r="B6075" s="88"/>
      <c r="C6075" s="88"/>
      <c r="D6075" s="88"/>
      <c r="E6075" s="88"/>
      <c r="F6075" s="88"/>
      <c r="G6075" s="88"/>
      <c r="H6075" s="88"/>
      <c r="I6075" s="88"/>
      <c r="J6075" s="88"/>
      <c r="K6075" s="88"/>
    </row>
    <row r="6076" spans="2:11" hidden="1" x14ac:dyDescent="0.2">
      <c r="B6076" s="88"/>
      <c r="C6076" s="88"/>
      <c r="D6076" s="88"/>
      <c r="E6076" s="88"/>
      <c r="F6076" s="88"/>
      <c r="G6076" s="88"/>
      <c r="H6076" s="88"/>
      <c r="I6076" s="88"/>
      <c r="J6076" s="88"/>
      <c r="K6076" s="88"/>
    </row>
    <row r="6077" spans="2:11" hidden="1" x14ac:dyDescent="0.2">
      <c r="B6077" s="88"/>
      <c r="C6077" s="88"/>
      <c r="D6077" s="88"/>
      <c r="E6077" s="88"/>
      <c r="F6077" s="88"/>
      <c r="G6077" s="88"/>
      <c r="H6077" s="88"/>
      <c r="I6077" s="88"/>
      <c r="J6077" s="88"/>
      <c r="K6077" s="88"/>
    </row>
    <row r="6078" spans="2:11" hidden="1" x14ac:dyDescent="0.2">
      <c r="B6078" s="88"/>
      <c r="C6078" s="88"/>
      <c r="D6078" s="88"/>
      <c r="E6078" s="88"/>
      <c r="F6078" s="88"/>
      <c r="G6078" s="88"/>
      <c r="H6078" s="88"/>
      <c r="I6078" s="88"/>
      <c r="J6078" s="88"/>
      <c r="K6078" s="88"/>
    </row>
    <row r="6079" spans="2:11" hidden="1" x14ac:dyDescent="0.2">
      <c r="B6079" s="88"/>
      <c r="C6079" s="88"/>
      <c r="D6079" s="88"/>
      <c r="E6079" s="88"/>
      <c r="F6079" s="88"/>
      <c r="G6079" s="88"/>
      <c r="H6079" s="88"/>
      <c r="I6079" s="88"/>
      <c r="J6079" s="88"/>
      <c r="K6079" s="88"/>
    </row>
    <row r="6080" spans="2:11" hidden="1" x14ac:dyDescent="0.2">
      <c r="B6080" s="88"/>
      <c r="C6080" s="88"/>
      <c r="D6080" s="88"/>
      <c r="E6080" s="88"/>
      <c r="F6080" s="88"/>
      <c r="G6080" s="88"/>
      <c r="H6080" s="88"/>
      <c r="I6080" s="88"/>
      <c r="J6080" s="88"/>
      <c r="K6080" s="88"/>
    </row>
    <row r="6081" spans="2:11" hidden="1" x14ac:dyDescent="0.2">
      <c r="B6081" s="88"/>
      <c r="C6081" s="88"/>
      <c r="D6081" s="88"/>
      <c r="E6081" s="88"/>
      <c r="F6081" s="88"/>
      <c r="G6081" s="88"/>
      <c r="H6081" s="88"/>
      <c r="I6081" s="88"/>
      <c r="J6081" s="88"/>
      <c r="K6081" s="88"/>
    </row>
    <row r="6082" spans="2:11" hidden="1" x14ac:dyDescent="0.2">
      <c r="B6082" s="88"/>
      <c r="C6082" s="88"/>
      <c r="D6082" s="88"/>
      <c r="E6082" s="88"/>
      <c r="F6082" s="88"/>
      <c r="G6082" s="88"/>
      <c r="H6082" s="88"/>
      <c r="I6082" s="88"/>
      <c r="J6082" s="88"/>
      <c r="K6082" s="88"/>
    </row>
    <row r="6083" spans="2:11" hidden="1" x14ac:dyDescent="0.2">
      <c r="B6083" s="88"/>
      <c r="C6083" s="88"/>
      <c r="D6083" s="88"/>
      <c r="E6083" s="88"/>
      <c r="F6083" s="88"/>
      <c r="G6083" s="88"/>
      <c r="H6083" s="88"/>
      <c r="I6083" s="88"/>
      <c r="J6083" s="88"/>
      <c r="K6083" s="88"/>
    </row>
    <row r="6084" spans="2:11" hidden="1" x14ac:dyDescent="0.2">
      <c r="B6084" s="88"/>
      <c r="C6084" s="88"/>
      <c r="D6084" s="88"/>
      <c r="E6084" s="88"/>
      <c r="F6084" s="88"/>
      <c r="G6084" s="88"/>
      <c r="H6084" s="88"/>
      <c r="I6084" s="88"/>
      <c r="J6084" s="88"/>
      <c r="K6084" s="88"/>
    </row>
    <row r="6085" spans="2:11" hidden="1" x14ac:dyDescent="0.2">
      <c r="B6085" s="88"/>
      <c r="C6085" s="88"/>
      <c r="D6085" s="88"/>
      <c r="E6085" s="88"/>
      <c r="F6085" s="88"/>
      <c r="G6085" s="88"/>
      <c r="H6085" s="88"/>
      <c r="I6085" s="88"/>
      <c r="J6085" s="88"/>
      <c r="K6085" s="88"/>
    </row>
    <row r="6086" spans="2:11" hidden="1" x14ac:dyDescent="0.2">
      <c r="B6086" s="88"/>
      <c r="C6086" s="88"/>
      <c r="D6086" s="88"/>
      <c r="E6086" s="88"/>
      <c r="F6086" s="88"/>
      <c r="G6086" s="88"/>
      <c r="H6086" s="88"/>
      <c r="I6086" s="88"/>
      <c r="J6086" s="88"/>
      <c r="K6086" s="88"/>
    </row>
    <row r="6087" spans="2:11" hidden="1" x14ac:dyDescent="0.2">
      <c r="B6087" s="88"/>
      <c r="C6087" s="88"/>
      <c r="D6087" s="88"/>
      <c r="E6087" s="88"/>
      <c r="F6087" s="88"/>
      <c r="G6087" s="88"/>
      <c r="H6087" s="88"/>
      <c r="I6087" s="88"/>
      <c r="J6087" s="88"/>
      <c r="K6087" s="88"/>
    </row>
    <row r="6088" spans="2:11" hidden="1" x14ac:dyDescent="0.2">
      <c r="B6088" s="88"/>
      <c r="C6088" s="88"/>
      <c r="D6088" s="88"/>
      <c r="E6088" s="88"/>
      <c r="F6088" s="88"/>
      <c r="G6088" s="88"/>
      <c r="H6088" s="88"/>
      <c r="I6088" s="88"/>
      <c r="J6088" s="88"/>
      <c r="K6088" s="88"/>
    </row>
    <row r="6089" spans="2:11" hidden="1" x14ac:dyDescent="0.2">
      <c r="B6089" s="88"/>
      <c r="C6089" s="88"/>
      <c r="D6089" s="88"/>
      <c r="E6089" s="88"/>
      <c r="F6089" s="88"/>
      <c r="G6089" s="88"/>
      <c r="H6089" s="88"/>
      <c r="I6089" s="88"/>
      <c r="J6089" s="88"/>
      <c r="K6089" s="88"/>
    </row>
    <row r="6090" spans="2:11" hidden="1" x14ac:dyDescent="0.2">
      <c r="B6090" s="88"/>
      <c r="C6090" s="88"/>
      <c r="D6090" s="88"/>
      <c r="E6090" s="88"/>
      <c r="F6090" s="88"/>
      <c r="G6090" s="88"/>
      <c r="H6090" s="88"/>
      <c r="I6090" s="88"/>
      <c r="J6090" s="88"/>
      <c r="K6090" s="88"/>
    </row>
    <row r="6091" spans="2:11" hidden="1" x14ac:dyDescent="0.2">
      <c r="B6091" s="88"/>
      <c r="C6091" s="88"/>
      <c r="D6091" s="88"/>
      <c r="E6091" s="88"/>
      <c r="F6091" s="88"/>
      <c r="G6091" s="88"/>
      <c r="H6091" s="88"/>
      <c r="I6091" s="88"/>
      <c r="J6091" s="88"/>
      <c r="K6091" s="88"/>
    </row>
    <row r="6092" spans="2:11" hidden="1" x14ac:dyDescent="0.2">
      <c r="B6092" s="88"/>
      <c r="C6092" s="88"/>
      <c r="D6092" s="88"/>
      <c r="E6092" s="88"/>
      <c r="F6092" s="88"/>
      <c r="G6092" s="88"/>
      <c r="H6092" s="88"/>
      <c r="I6092" s="88"/>
      <c r="J6092" s="88"/>
      <c r="K6092" s="88"/>
    </row>
    <row r="6093" spans="2:11" hidden="1" x14ac:dyDescent="0.2">
      <c r="B6093" s="88"/>
      <c r="C6093" s="88"/>
      <c r="D6093" s="88"/>
      <c r="E6093" s="88"/>
      <c r="F6093" s="88"/>
      <c r="G6093" s="88"/>
      <c r="H6093" s="88"/>
      <c r="I6093" s="88"/>
      <c r="J6093" s="88"/>
      <c r="K6093" s="88"/>
    </row>
    <row r="6094" spans="2:11" hidden="1" x14ac:dyDescent="0.2">
      <c r="B6094" s="88"/>
      <c r="C6094" s="88"/>
      <c r="D6094" s="88"/>
      <c r="E6094" s="88"/>
      <c r="F6094" s="88"/>
      <c r="G6094" s="88"/>
      <c r="H6094" s="88"/>
      <c r="I6094" s="88"/>
      <c r="J6094" s="88"/>
      <c r="K6094" s="88"/>
    </row>
    <row r="6095" spans="2:11" hidden="1" x14ac:dyDescent="0.2">
      <c r="B6095" s="88"/>
      <c r="C6095" s="88"/>
      <c r="D6095" s="88"/>
      <c r="E6095" s="88"/>
      <c r="F6095" s="88"/>
      <c r="G6095" s="88"/>
      <c r="H6095" s="88"/>
      <c r="I6095" s="88"/>
      <c r="J6095" s="88"/>
      <c r="K6095" s="88"/>
    </row>
    <row r="6096" spans="2:11" hidden="1" x14ac:dyDescent="0.2">
      <c r="B6096" s="88"/>
      <c r="C6096" s="88"/>
      <c r="D6096" s="88"/>
      <c r="E6096" s="88"/>
      <c r="F6096" s="88"/>
      <c r="G6096" s="88"/>
      <c r="H6096" s="88"/>
      <c r="I6096" s="88"/>
      <c r="J6096" s="88"/>
      <c r="K6096" s="88"/>
    </row>
    <row r="6097" spans="2:11" hidden="1" x14ac:dyDescent="0.2">
      <c r="B6097" s="88"/>
      <c r="C6097" s="88"/>
      <c r="D6097" s="88"/>
      <c r="E6097" s="88"/>
      <c r="F6097" s="88"/>
      <c r="G6097" s="88"/>
      <c r="H6097" s="88"/>
      <c r="I6097" s="88"/>
      <c r="J6097" s="88"/>
      <c r="K6097" s="88"/>
    </row>
    <row r="6098" spans="2:11" hidden="1" x14ac:dyDescent="0.2">
      <c r="B6098" s="88"/>
      <c r="C6098" s="88"/>
      <c r="D6098" s="88"/>
      <c r="E6098" s="88"/>
      <c r="F6098" s="88"/>
      <c r="G6098" s="88"/>
      <c r="H6098" s="88"/>
      <c r="I6098" s="88"/>
      <c r="J6098" s="88"/>
      <c r="K6098" s="88"/>
    </row>
    <row r="6099" spans="2:11" hidden="1" x14ac:dyDescent="0.2">
      <c r="B6099" s="88"/>
      <c r="C6099" s="88"/>
      <c r="D6099" s="88"/>
      <c r="E6099" s="88"/>
      <c r="F6099" s="88"/>
      <c r="G6099" s="88"/>
      <c r="H6099" s="88"/>
      <c r="I6099" s="88"/>
      <c r="J6099" s="88"/>
      <c r="K6099" s="88"/>
    </row>
    <row r="6100" spans="2:11" hidden="1" x14ac:dyDescent="0.2">
      <c r="B6100" s="88"/>
      <c r="C6100" s="88"/>
      <c r="D6100" s="88"/>
      <c r="E6100" s="88"/>
      <c r="F6100" s="88"/>
      <c r="G6100" s="88"/>
      <c r="H6100" s="88"/>
      <c r="I6100" s="88"/>
      <c r="J6100" s="88"/>
      <c r="K6100" s="88"/>
    </row>
    <row r="6101" spans="2:11" hidden="1" x14ac:dyDescent="0.2">
      <c r="B6101" s="88"/>
      <c r="C6101" s="88"/>
      <c r="D6101" s="88"/>
      <c r="E6101" s="88"/>
      <c r="F6101" s="88"/>
      <c r="G6101" s="88"/>
      <c r="H6101" s="88"/>
      <c r="I6101" s="88"/>
      <c r="J6101" s="88"/>
      <c r="K6101" s="88"/>
    </row>
    <row r="6102" spans="2:11" hidden="1" x14ac:dyDescent="0.2">
      <c r="B6102" s="88"/>
      <c r="C6102" s="88"/>
      <c r="D6102" s="88"/>
      <c r="E6102" s="88"/>
      <c r="F6102" s="88"/>
      <c r="G6102" s="88"/>
      <c r="H6102" s="88"/>
      <c r="I6102" s="88"/>
      <c r="J6102" s="88"/>
      <c r="K6102" s="88"/>
    </row>
    <row r="6103" spans="2:11" hidden="1" x14ac:dyDescent="0.2">
      <c r="B6103" s="88"/>
      <c r="C6103" s="88"/>
      <c r="D6103" s="88"/>
      <c r="E6103" s="88"/>
      <c r="F6103" s="88"/>
      <c r="G6103" s="88"/>
      <c r="H6103" s="88"/>
      <c r="I6103" s="88"/>
      <c r="J6103" s="88"/>
      <c r="K6103" s="88"/>
    </row>
    <row r="6104" spans="2:11" hidden="1" x14ac:dyDescent="0.2">
      <c r="B6104" s="88"/>
      <c r="C6104" s="88"/>
      <c r="D6104" s="88"/>
      <c r="E6104" s="88"/>
      <c r="F6104" s="88"/>
      <c r="G6104" s="88"/>
      <c r="H6104" s="88"/>
      <c r="I6104" s="88"/>
      <c r="J6104" s="88"/>
      <c r="K6104" s="88"/>
    </row>
    <row r="6105" spans="2:11" hidden="1" x14ac:dyDescent="0.2">
      <c r="B6105" s="88"/>
      <c r="C6105" s="88"/>
      <c r="D6105" s="88"/>
      <c r="E6105" s="88"/>
      <c r="F6105" s="88"/>
      <c r="G6105" s="88"/>
      <c r="H6105" s="88"/>
      <c r="I6105" s="88"/>
      <c r="J6105" s="88"/>
      <c r="K6105" s="88"/>
    </row>
    <row r="6106" spans="2:11" hidden="1" x14ac:dyDescent="0.2">
      <c r="B6106" s="88"/>
      <c r="C6106" s="88"/>
      <c r="D6106" s="88"/>
      <c r="E6106" s="88"/>
      <c r="F6106" s="88"/>
      <c r="G6106" s="88"/>
      <c r="H6106" s="88"/>
      <c r="I6106" s="88"/>
      <c r="J6106" s="88"/>
      <c r="K6106" s="88"/>
    </row>
    <row r="6107" spans="2:11" hidden="1" x14ac:dyDescent="0.2">
      <c r="B6107" s="88"/>
      <c r="C6107" s="88"/>
      <c r="D6107" s="88"/>
      <c r="E6107" s="88"/>
      <c r="F6107" s="88"/>
      <c r="G6107" s="88"/>
      <c r="H6107" s="88"/>
      <c r="I6107" s="88"/>
      <c r="J6107" s="88"/>
      <c r="K6107" s="88"/>
    </row>
    <row r="6108" spans="2:11" hidden="1" x14ac:dyDescent="0.2">
      <c r="B6108" s="88"/>
      <c r="C6108" s="88"/>
      <c r="D6108" s="88"/>
      <c r="E6108" s="88"/>
      <c r="F6108" s="88"/>
      <c r="G6108" s="88"/>
      <c r="H6108" s="88"/>
      <c r="I6108" s="88"/>
      <c r="J6108" s="88"/>
      <c r="K6108" s="88"/>
    </row>
    <row r="6109" spans="2:11" hidden="1" x14ac:dyDescent="0.2">
      <c r="B6109" s="88"/>
      <c r="C6109" s="88"/>
      <c r="D6109" s="88"/>
      <c r="E6109" s="88"/>
      <c r="F6109" s="88"/>
      <c r="G6109" s="88"/>
      <c r="H6109" s="88"/>
      <c r="I6109" s="88"/>
      <c r="J6109" s="88"/>
      <c r="K6109" s="88"/>
    </row>
    <row r="6110" spans="2:11" hidden="1" x14ac:dyDescent="0.2">
      <c r="B6110" s="88"/>
      <c r="C6110" s="88"/>
      <c r="D6110" s="88"/>
      <c r="E6110" s="88"/>
      <c r="F6110" s="88"/>
      <c r="G6110" s="88"/>
      <c r="H6110" s="88"/>
      <c r="I6110" s="88"/>
      <c r="J6110" s="88"/>
      <c r="K6110" s="88"/>
    </row>
    <row r="6111" spans="2:11" hidden="1" x14ac:dyDescent="0.2">
      <c r="B6111" s="88"/>
      <c r="C6111" s="88"/>
      <c r="D6111" s="88"/>
      <c r="E6111" s="88"/>
      <c r="F6111" s="88"/>
      <c r="G6111" s="88"/>
      <c r="H6111" s="88"/>
      <c r="I6111" s="88"/>
      <c r="J6111" s="88"/>
      <c r="K6111" s="88"/>
    </row>
    <row r="6112" spans="2:11" hidden="1" x14ac:dyDescent="0.2">
      <c r="B6112" s="88"/>
      <c r="C6112" s="88"/>
      <c r="D6112" s="88"/>
      <c r="E6112" s="88"/>
      <c r="F6112" s="88"/>
      <c r="G6112" s="88"/>
      <c r="H6112" s="88"/>
      <c r="I6112" s="88"/>
      <c r="J6112" s="88"/>
      <c r="K6112" s="88"/>
    </row>
    <row r="6113" spans="2:11" hidden="1" x14ac:dyDescent="0.2">
      <c r="B6113" s="88"/>
      <c r="C6113" s="88"/>
      <c r="D6113" s="88"/>
      <c r="E6113" s="88"/>
      <c r="F6113" s="88"/>
      <c r="G6113" s="88"/>
      <c r="H6113" s="88"/>
      <c r="I6113" s="88"/>
      <c r="J6113" s="88"/>
      <c r="K6113" s="88"/>
    </row>
    <row r="6114" spans="2:11" hidden="1" x14ac:dyDescent="0.2">
      <c r="B6114" s="88"/>
      <c r="C6114" s="88"/>
      <c r="D6114" s="88"/>
      <c r="E6114" s="88"/>
      <c r="F6114" s="88"/>
      <c r="G6114" s="88"/>
      <c r="H6114" s="88"/>
      <c r="I6114" s="88"/>
      <c r="J6114" s="88"/>
      <c r="K6114" s="88"/>
    </row>
    <row r="6115" spans="2:11" hidden="1" x14ac:dyDescent="0.2">
      <c r="B6115" s="88"/>
      <c r="C6115" s="88"/>
      <c r="D6115" s="88"/>
      <c r="E6115" s="88"/>
      <c r="F6115" s="88"/>
      <c r="G6115" s="88"/>
      <c r="H6115" s="88"/>
      <c r="I6115" s="88"/>
      <c r="J6115" s="88"/>
      <c r="K6115" s="88"/>
    </row>
    <row r="6116" spans="2:11" hidden="1" x14ac:dyDescent="0.2">
      <c r="B6116" s="88"/>
      <c r="C6116" s="88"/>
      <c r="D6116" s="88"/>
      <c r="E6116" s="88"/>
      <c r="F6116" s="88"/>
      <c r="G6116" s="88"/>
      <c r="H6116" s="88"/>
      <c r="I6116" s="88"/>
      <c r="J6116" s="88"/>
      <c r="K6116" s="88"/>
    </row>
    <row r="6117" spans="2:11" hidden="1" x14ac:dyDescent="0.2">
      <c r="B6117" s="88"/>
      <c r="C6117" s="88"/>
      <c r="D6117" s="88"/>
      <c r="E6117" s="88"/>
      <c r="F6117" s="88"/>
      <c r="G6117" s="88"/>
      <c r="H6117" s="88"/>
      <c r="I6117" s="88"/>
      <c r="J6117" s="88"/>
      <c r="K6117" s="88"/>
    </row>
    <row r="6118" spans="2:11" hidden="1" x14ac:dyDescent="0.2">
      <c r="B6118" s="88"/>
      <c r="C6118" s="88"/>
      <c r="D6118" s="88"/>
      <c r="E6118" s="88"/>
      <c r="F6118" s="88"/>
      <c r="G6118" s="88"/>
      <c r="H6118" s="88"/>
      <c r="I6118" s="88"/>
      <c r="J6118" s="88"/>
      <c r="K6118" s="88"/>
    </row>
    <row r="6119" spans="2:11" hidden="1" x14ac:dyDescent="0.2">
      <c r="B6119" s="88"/>
      <c r="C6119" s="88"/>
      <c r="D6119" s="88"/>
      <c r="E6119" s="88"/>
      <c r="F6119" s="88"/>
      <c r="G6119" s="88"/>
      <c r="H6119" s="88"/>
      <c r="I6119" s="88"/>
      <c r="J6119" s="88"/>
      <c r="K6119" s="88"/>
    </row>
    <row r="6120" spans="2:11" hidden="1" x14ac:dyDescent="0.2">
      <c r="B6120" s="88"/>
      <c r="C6120" s="88"/>
      <c r="D6120" s="88"/>
      <c r="E6120" s="88"/>
      <c r="F6120" s="88"/>
      <c r="G6120" s="88"/>
      <c r="H6120" s="88"/>
      <c r="I6120" s="88"/>
      <c r="J6120" s="88"/>
      <c r="K6120" s="88"/>
    </row>
    <row r="6121" spans="2:11" hidden="1" x14ac:dyDescent="0.2">
      <c r="B6121" s="88"/>
      <c r="C6121" s="88"/>
      <c r="D6121" s="88"/>
      <c r="E6121" s="88"/>
      <c r="F6121" s="88"/>
      <c r="G6121" s="88"/>
      <c r="H6121" s="88"/>
      <c r="I6121" s="88"/>
      <c r="J6121" s="88"/>
      <c r="K6121" s="88"/>
    </row>
    <row r="6122" spans="2:11" hidden="1" x14ac:dyDescent="0.2">
      <c r="B6122" s="88"/>
      <c r="C6122" s="88"/>
      <c r="D6122" s="88"/>
      <c r="E6122" s="88"/>
      <c r="F6122" s="88"/>
      <c r="G6122" s="88"/>
      <c r="H6122" s="88"/>
      <c r="I6122" s="88"/>
      <c r="J6122" s="88"/>
      <c r="K6122" s="88"/>
    </row>
    <row r="6123" spans="2:11" hidden="1" x14ac:dyDescent="0.2">
      <c r="B6123" s="88"/>
      <c r="C6123" s="88"/>
      <c r="D6123" s="88"/>
      <c r="E6123" s="88"/>
      <c r="F6123" s="88"/>
      <c r="G6123" s="88"/>
      <c r="H6123" s="88"/>
      <c r="I6123" s="88"/>
      <c r="J6123" s="88"/>
      <c r="K6123" s="88"/>
    </row>
    <row r="6124" spans="2:11" hidden="1" x14ac:dyDescent="0.2">
      <c r="B6124" s="88"/>
      <c r="C6124" s="88"/>
      <c r="D6124" s="88"/>
      <c r="E6124" s="88"/>
      <c r="F6124" s="88"/>
      <c r="G6124" s="88"/>
      <c r="H6124" s="88"/>
      <c r="I6124" s="88"/>
      <c r="J6124" s="88"/>
      <c r="K6124" s="88"/>
    </row>
    <row r="6125" spans="2:11" hidden="1" x14ac:dyDescent="0.2">
      <c r="B6125" s="88"/>
      <c r="C6125" s="88"/>
      <c r="D6125" s="88"/>
      <c r="E6125" s="88"/>
      <c r="F6125" s="88"/>
      <c r="G6125" s="88"/>
      <c r="H6125" s="88"/>
      <c r="I6125" s="88"/>
      <c r="J6125" s="88"/>
      <c r="K6125" s="88"/>
    </row>
    <row r="6126" spans="2:11" hidden="1" x14ac:dyDescent="0.2">
      <c r="B6126" s="88"/>
      <c r="C6126" s="88"/>
      <c r="D6126" s="88"/>
      <c r="E6126" s="88"/>
      <c r="F6126" s="88"/>
      <c r="G6126" s="88"/>
      <c r="H6126" s="88"/>
      <c r="I6126" s="88"/>
      <c r="J6126" s="88"/>
      <c r="K6126" s="88"/>
    </row>
    <row r="6127" spans="2:11" hidden="1" x14ac:dyDescent="0.2">
      <c r="B6127" s="88"/>
      <c r="C6127" s="88"/>
      <c r="D6127" s="88"/>
      <c r="E6127" s="88"/>
      <c r="F6127" s="88"/>
      <c r="G6127" s="88"/>
      <c r="H6127" s="88"/>
      <c r="I6127" s="88"/>
      <c r="J6127" s="88"/>
      <c r="K6127" s="88"/>
    </row>
    <row r="6128" spans="2:11" hidden="1" x14ac:dyDescent="0.2">
      <c r="B6128" s="88"/>
      <c r="C6128" s="88"/>
      <c r="D6128" s="88"/>
      <c r="E6128" s="88"/>
      <c r="F6128" s="88"/>
      <c r="G6128" s="88"/>
      <c r="H6128" s="88"/>
      <c r="I6128" s="88"/>
      <c r="J6128" s="88"/>
      <c r="K6128" s="88"/>
    </row>
    <row r="6129" spans="2:11" hidden="1" x14ac:dyDescent="0.2">
      <c r="B6129" s="88"/>
      <c r="C6129" s="88"/>
      <c r="D6129" s="88"/>
      <c r="E6129" s="88"/>
      <c r="F6129" s="88"/>
      <c r="G6129" s="88"/>
      <c r="H6129" s="88"/>
      <c r="I6129" s="88"/>
      <c r="J6129" s="88"/>
      <c r="K6129" s="88"/>
    </row>
    <row r="6130" spans="2:11" hidden="1" x14ac:dyDescent="0.2">
      <c r="B6130" s="88"/>
      <c r="C6130" s="88"/>
      <c r="D6130" s="88"/>
      <c r="E6130" s="88"/>
      <c r="F6130" s="88"/>
      <c r="G6130" s="88"/>
      <c r="H6130" s="88"/>
      <c r="I6130" s="88"/>
      <c r="J6130" s="88"/>
      <c r="K6130" s="88"/>
    </row>
    <row r="6131" spans="2:11" hidden="1" x14ac:dyDescent="0.2">
      <c r="B6131" s="88"/>
      <c r="C6131" s="88"/>
      <c r="D6131" s="88"/>
      <c r="E6131" s="88"/>
      <c r="F6131" s="88"/>
      <c r="G6131" s="88"/>
      <c r="H6131" s="88"/>
      <c r="I6131" s="88"/>
      <c r="J6131" s="88"/>
      <c r="K6131" s="88"/>
    </row>
    <row r="6132" spans="2:11" hidden="1" x14ac:dyDescent="0.2">
      <c r="B6132" s="88"/>
      <c r="C6132" s="88"/>
      <c r="D6132" s="88"/>
      <c r="E6132" s="88"/>
      <c r="F6132" s="88"/>
      <c r="G6132" s="88"/>
      <c r="H6132" s="88"/>
      <c r="I6132" s="88"/>
      <c r="J6132" s="88"/>
      <c r="K6132" s="88"/>
    </row>
    <row r="6133" spans="2:11" hidden="1" x14ac:dyDescent="0.2">
      <c r="B6133" s="88"/>
      <c r="C6133" s="88"/>
      <c r="D6133" s="88"/>
      <c r="E6133" s="88"/>
      <c r="F6133" s="88"/>
      <c r="G6133" s="88"/>
      <c r="H6133" s="88"/>
      <c r="I6133" s="88"/>
      <c r="J6133" s="88"/>
      <c r="K6133" s="88"/>
    </row>
    <row r="6134" spans="2:11" hidden="1" x14ac:dyDescent="0.2">
      <c r="B6134" s="88"/>
      <c r="C6134" s="88"/>
      <c r="D6134" s="88"/>
      <c r="E6134" s="88"/>
      <c r="F6134" s="88"/>
      <c r="G6134" s="88"/>
      <c r="H6134" s="88"/>
      <c r="I6134" s="88"/>
      <c r="J6134" s="88"/>
      <c r="K6134" s="88"/>
    </row>
    <row r="6135" spans="2:11" hidden="1" x14ac:dyDescent="0.2">
      <c r="B6135" s="88"/>
      <c r="C6135" s="88"/>
      <c r="D6135" s="88"/>
      <c r="E6135" s="88"/>
      <c r="F6135" s="88"/>
      <c r="G6135" s="88"/>
      <c r="H6135" s="88"/>
      <c r="I6135" s="88"/>
      <c r="J6135" s="88"/>
      <c r="K6135" s="88"/>
    </row>
    <row r="6136" spans="2:11" hidden="1" x14ac:dyDescent="0.2">
      <c r="B6136" s="88"/>
      <c r="C6136" s="88"/>
      <c r="D6136" s="88"/>
      <c r="E6136" s="88"/>
      <c r="F6136" s="88"/>
      <c r="G6136" s="88"/>
      <c r="H6136" s="88"/>
      <c r="I6136" s="88"/>
      <c r="J6136" s="88"/>
      <c r="K6136" s="88"/>
    </row>
    <row r="6137" spans="2:11" hidden="1" x14ac:dyDescent="0.2">
      <c r="B6137" s="88"/>
      <c r="C6137" s="88"/>
      <c r="D6137" s="88"/>
      <c r="E6137" s="88"/>
      <c r="F6137" s="88"/>
      <c r="G6137" s="88"/>
      <c r="H6137" s="88"/>
      <c r="I6137" s="88"/>
      <c r="J6137" s="88"/>
      <c r="K6137" s="88"/>
    </row>
    <row r="6138" spans="2:11" hidden="1" x14ac:dyDescent="0.2">
      <c r="B6138" s="88"/>
      <c r="C6138" s="88"/>
      <c r="D6138" s="88"/>
      <c r="E6138" s="88"/>
      <c r="F6138" s="88"/>
      <c r="G6138" s="88"/>
      <c r="H6138" s="88"/>
      <c r="I6138" s="88"/>
      <c r="J6138" s="88"/>
      <c r="K6138" s="88"/>
    </row>
    <row r="6139" spans="2:11" hidden="1" x14ac:dyDescent="0.2">
      <c r="B6139" s="88"/>
      <c r="C6139" s="88"/>
      <c r="D6139" s="88"/>
      <c r="E6139" s="88"/>
      <c r="F6139" s="88"/>
      <c r="G6139" s="88"/>
      <c r="H6139" s="88"/>
      <c r="I6139" s="88"/>
      <c r="J6139" s="88"/>
      <c r="K6139" s="88"/>
    </row>
    <row r="6140" spans="2:11" hidden="1" x14ac:dyDescent="0.2">
      <c r="B6140" s="88"/>
      <c r="C6140" s="88"/>
      <c r="D6140" s="88"/>
      <c r="E6140" s="88"/>
      <c r="F6140" s="88"/>
      <c r="G6140" s="88"/>
      <c r="H6140" s="88"/>
      <c r="I6140" s="88"/>
      <c r="J6140" s="88"/>
      <c r="K6140" s="88"/>
    </row>
    <row r="6141" spans="2:11" hidden="1" x14ac:dyDescent="0.2">
      <c r="B6141" s="88"/>
      <c r="C6141" s="88"/>
      <c r="D6141" s="88"/>
      <c r="E6141" s="88"/>
      <c r="F6141" s="88"/>
      <c r="G6141" s="88"/>
      <c r="H6141" s="88"/>
      <c r="I6141" s="88"/>
      <c r="J6141" s="88"/>
      <c r="K6141" s="88"/>
    </row>
    <row r="6142" spans="2:11" hidden="1" x14ac:dyDescent="0.2">
      <c r="B6142" s="88"/>
      <c r="C6142" s="88"/>
      <c r="D6142" s="88"/>
      <c r="E6142" s="88"/>
      <c r="F6142" s="88"/>
      <c r="G6142" s="88"/>
      <c r="H6142" s="88"/>
      <c r="I6142" s="88"/>
      <c r="J6142" s="88"/>
      <c r="K6142" s="88"/>
    </row>
    <row r="6143" spans="2:11" hidden="1" x14ac:dyDescent="0.2">
      <c r="B6143" s="88"/>
      <c r="C6143" s="88"/>
      <c r="D6143" s="88"/>
      <c r="E6143" s="88"/>
      <c r="F6143" s="88"/>
      <c r="G6143" s="88"/>
      <c r="H6143" s="88"/>
      <c r="I6143" s="88"/>
      <c r="J6143" s="88"/>
      <c r="K6143" s="88"/>
    </row>
    <row r="6144" spans="2:11" hidden="1" x14ac:dyDescent="0.2">
      <c r="B6144" s="88"/>
      <c r="C6144" s="88"/>
      <c r="D6144" s="88"/>
      <c r="E6144" s="88"/>
      <c r="F6144" s="88"/>
      <c r="G6144" s="88"/>
      <c r="H6144" s="88"/>
      <c r="I6144" s="88"/>
      <c r="J6144" s="88"/>
      <c r="K6144" s="88"/>
    </row>
    <row r="6145" spans="2:11" hidden="1" x14ac:dyDescent="0.2">
      <c r="B6145" s="88"/>
      <c r="C6145" s="88"/>
      <c r="D6145" s="88"/>
      <c r="E6145" s="88"/>
      <c r="F6145" s="88"/>
      <c r="G6145" s="88"/>
      <c r="H6145" s="88"/>
      <c r="I6145" s="88"/>
      <c r="J6145" s="88"/>
      <c r="K6145" s="88"/>
    </row>
    <row r="6146" spans="2:11" hidden="1" x14ac:dyDescent="0.2">
      <c r="B6146" s="88"/>
      <c r="C6146" s="88"/>
      <c r="D6146" s="88"/>
      <c r="E6146" s="88"/>
      <c r="F6146" s="88"/>
      <c r="G6146" s="88"/>
      <c r="H6146" s="88"/>
      <c r="I6146" s="88"/>
      <c r="J6146" s="88"/>
      <c r="K6146" s="88"/>
    </row>
    <row r="6147" spans="2:11" hidden="1" x14ac:dyDescent="0.2">
      <c r="B6147" s="88"/>
      <c r="C6147" s="88"/>
      <c r="D6147" s="88"/>
      <c r="E6147" s="88"/>
      <c r="F6147" s="88"/>
      <c r="G6147" s="88"/>
      <c r="H6147" s="88"/>
      <c r="I6147" s="88"/>
      <c r="J6147" s="88"/>
      <c r="K6147" s="88"/>
    </row>
    <row r="6148" spans="2:11" hidden="1" x14ac:dyDescent="0.2">
      <c r="B6148" s="88"/>
      <c r="C6148" s="88"/>
      <c r="D6148" s="88"/>
      <c r="E6148" s="88"/>
      <c r="F6148" s="88"/>
      <c r="G6148" s="88"/>
      <c r="H6148" s="88"/>
      <c r="I6148" s="88"/>
      <c r="J6148" s="88"/>
      <c r="K6148" s="88"/>
    </row>
    <row r="6149" spans="2:11" hidden="1" x14ac:dyDescent="0.2">
      <c r="B6149" s="88"/>
      <c r="C6149" s="88"/>
      <c r="D6149" s="88"/>
      <c r="E6149" s="88"/>
      <c r="F6149" s="88"/>
      <c r="G6149" s="88"/>
      <c r="H6149" s="88"/>
      <c r="I6149" s="88"/>
      <c r="J6149" s="88"/>
      <c r="K6149" s="88"/>
    </row>
    <row r="6150" spans="2:11" hidden="1" x14ac:dyDescent="0.2">
      <c r="B6150" s="88"/>
      <c r="C6150" s="88"/>
      <c r="D6150" s="88"/>
      <c r="E6150" s="88"/>
      <c r="F6150" s="88"/>
      <c r="G6150" s="88"/>
      <c r="H6150" s="88"/>
      <c r="I6150" s="88"/>
      <c r="J6150" s="88"/>
      <c r="K6150" s="88"/>
    </row>
    <row r="6151" spans="2:11" hidden="1" x14ac:dyDescent="0.2">
      <c r="B6151" s="88"/>
      <c r="C6151" s="88"/>
      <c r="D6151" s="88"/>
      <c r="E6151" s="88"/>
      <c r="F6151" s="88"/>
      <c r="G6151" s="88"/>
      <c r="H6151" s="88"/>
      <c r="I6151" s="88"/>
      <c r="J6151" s="88"/>
      <c r="K6151" s="88"/>
    </row>
    <row r="6152" spans="2:11" hidden="1" x14ac:dyDescent="0.2">
      <c r="B6152" s="88"/>
      <c r="C6152" s="88"/>
      <c r="D6152" s="88"/>
      <c r="E6152" s="88"/>
      <c r="F6152" s="88"/>
      <c r="G6152" s="88"/>
      <c r="H6152" s="88"/>
      <c r="I6152" s="88"/>
      <c r="J6152" s="88"/>
      <c r="K6152" s="88"/>
    </row>
    <row r="6153" spans="2:11" hidden="1" x14ac:dyDescent="0.2">
      <c r="B6153" s="88"/>
      <c r="C6153" s="88"/>
      <c r="D6153" s="88"/>
      <c r="E6153" s="88"/>
      <c r="F6153" s="88"/>
      <c r="G6153" s="88"/>
      <c r="H6153" s="88"/>
      <c r="I6153" s="88"/>
      <c r="J6153" s="88"/>
      <c r="K6153" s="88"/>
    </row>
    <row r="6154" spans="2:11" hidden="1" x14ac:dyDescent="0.2">
      <c r="B6154" s="88"/>
      <c r="C6154" s="88"/>
      <c r="D6154" s="88"/>
      <c r="E6154" s="88"/>
      <c r="F6154" s="88"/>
      <c r="G6154" s="88"/>
      <c r="H6154" s="88"/>
      <c r="I6154" s="88"/>
      <c r="J6154" s="88"/>
      <c r="K6154" s="88"/>
    </row>
    <row r="6155" spans="2:11" hidden="1" x14ac:dyDescent="0.2">
      <c r="B6155" s="88"/>
      <c r="C6155" s="88"/>
      <c r="D6155" s="88"/>
      <c r="E6155" s="88"/>
      <c r="F6155" s="88"/>
      <c r="G6155" s="88"/>
      <c r="H6155" s="88"/>
      <c r="I6155" s="88"/>
      <c r="J6155" s="88"/>
      <c r="K6155" s="88"/>
    </row>
    <row r="6156" spans="2:11" hidden="1" x14ac:dyDescent="0.2">
      <c r="B6156" s="88"/>
      <c r="C6156" s="88"/>
      <c r="D6156" s="88"/>
      <c r="E6156" s="88"/>
      <c r="F6156" s="88"/>
      <c r="G6156" s="88"/>
      <c r="H6156" s="88"/>
      <c r="I6156" s="88"/>
      <c r="J6156" s="88"/>
      <c r="K6156" s="88"/>
    </row>
    <row r="6157" spans="2:11" hidden="1" x14ac:dyDescent="0.2">
      <c r="B6157" s="88"/>
      <c r="C6157" s="88"/>
      <c r="D6157" s="88"/>
      <c r="E6157" s="88"/>
      <c r="F6157" s="88"/>
      <c r="G6157" s="88"/>
      <c r="H6157" s="88"/>
      <c r="I6157" s="88"/>
      <c r="J6157" s="88"/>
      <c r="K6157" s="88"/>
    </row>
    <row r="6158" spans="2:11" hidden="1" x14ac:dyDescent="0.2">
      <c r="B6158" s="88"/>
      <c r="C6158" s="88"/>
      <c r="D6158" s="88"/>
      <c r="E6158" s="88"/>
      <c r="F6158" s="88"/>
      <c r="G6158" s="88"/>
      <c r="H6158" s="88"/>
      <c r="I6158" s="88"/>
      <c r="J6158" s="88"/>
      <c r="K6158" s="88"/>
    </row>
    <row r="6159" spans="2:11" hidden="1" x14ac:dyDescent="0.2">
      <c r="B6159" s="88"/>
      <c r="C6159" s="88"/>
      <c r="D6159" s="88"/>
      <c r="E6159" s="88"/>
      <c r="F6159" s="88"/>
      <c r="G6159" s="88"/>
      <c r="H6159" s="88"/>
      <c r="I6159" s="88"/>
      <c r="J6159" s="88"/>
      <c r="K6159" s="88"/>
    </row>
    <row r="6160" spans="2:11" hidden="1" x14ac:dyDescent="0.2">
      <c r="B6160" s="88"/>
      <c r="C6160" s="88"/>
      <c r="D6160" s="88"/>
      <c r="E6160" s="88"/>
      <c r="F6160" s="88"/>
      <c r="G6160" s="88"/>
      <c r="H6160" s="88"/>
      <c r="I6160" s="88"/>
      <c r="J6160" s="88"/>
      <c r="K6160" s="88"/>
    </row>
    <row r="6161" spans="2:11" hidden="1" x14ac:dyDescent="0.2">
      <c r="B6161" s="88"/>
      <c r="C6161" s="88"/>
      <c r="D6161" s="88"/>
      <c r="E6161" s="88"/>
      <c r="F6161" s="88"/>
      <c r="G6161" s="88"/>
      <c r="H6161" s="88"/>
      <c r="I6161" s="88"/>
      <c r="J6161" s="88"/>
      <c r="K6161" s="88"/>
    </row>
    <row r="6162" spans="2:11" hidden="1" x14ac:dyDescent="0.2">
      <c r="B6162" s="88"/>
      <c r="C6162" s="88"/>
      <c r="D6162" s="88"/>
      <c r="E6162" s="88"/>
      <c r="F6162" s="88"/>
      <c r="G6162" s="88"/>
      <c r="H6162" s="88"/>
      <c r="I6162" s="88"/>
      <c r="J6162" s="88"/>
      <c r="K6162" s="88"/>
    </row>
    <row r="6163" spans="2:11" hidden="1" x14ac:dyDescent="0.2">
      <c r="B6163" s="88"/>
      <c r="C6163" s="88"/>
      <c r="D6163" s="88"/>
      <c r="E6163" s="88"/>
      <c r="F6163" s="88"/>
      <c r="G6163" s="88"/>
      <c r="H6163" s="88"/>
      <c r="I6163" s="88"/>
      <c r="J6163" s="88"/>
      <c r="K6163" s="88"/>
    </row>
    <row r="6164" spans="2:11" hidden="1" x14ac:dyDescent="0.2">
      <c r="B6164" s="88"/>
      <c r="C6164" s="88"/>
      <c r="D6164" s="88"/>
      <c r="E6164" s="88"/>
      <c r="F6164" s="88"/>
      <c r="G6164" s="88"/>
      <c r="H6164" s="88"/>
      <c r="I6164" s="88"/>
      <c r="J6164" s="88"/>
      <c r="K6164" s="88"/>
    </row>
    <row r="6165" spans="2:11" hidden="1" x14ac:dyDescent="0.2">
      <c r="B6165" s="88"/>
      <c r="C6165" s="88"/>
      <c r="D6165" s="88"/>
      <c r="E6165" s="88"/>
      <c r="F6165" s="88"/>
      <c r="G6165" s="88"/>
      <c r="H6165" s="88"/>
      <c r="I6165" s="88"/>
      <c r="J6165" s="88"/>
      <c r="K6165" s="88"/>
    </row>
    <row r="6166" spans="2:11" hidden="1" x14ac:dyDescent="0.2">
      <c r="B6166" s="88"/>
      <c r="C6166" s="88"/>
      <c r="D6166" s="88"/>
      <c r="E6166" s="88"/>
      <c r="F6166" s="88"/>
      <c r="G6166" s="88"/>
      <c r="H6166" s="88"/>
      <c r="I6166" s="88"/>
      <c r="J6166" s="88"/>
      <c r="K6166" s="88"/>
    </row>
    <row r="6167" spans="2:11" hidden="1" x14ac:dyDescent="0.2">
      <c r="B6167" s="88"/>
      <c r="C6167" s="88"/>
      <c r="D6167" s="88"/>
      <c r="E6167" s="88"/>
      <c r="F6167" s="88"/>
      <c r="G6167" s="88"/>
      <c r="H6167" s="88"/>
      <c r="I6167" s="88"/>
      <c r="J6167" s="88"/>
      <c r="K6167" s="88"/>
    </row>
    <row r="6168" spans="2:11" hidden="1" x14ac:dyDescent="0.2">
      <c r="B6168" s="88"/>
      <c r="C6168" s="88"/>
      <c r="D6168" s="88"/>
      <c r="E6168" s="88"/>
      <c r="F6168" s="88"/>
      <c r="G6168" s="88"/>
      <c r="H6168" s="88"/>
      <c r="I6168" s="88"/>
      <c r="J6168" s="88"/>
      <c r="K6168" s="88"/>
    </row>
    <row r="6169" spans="2:11" hidden="1" x14ac:dyDescent="0.2">
      <c r="B6169" s="88"/>
      <c r="C6169" s="88"/>
      <c r="D6169" s="88"/>
      <c r="E6169" s="88"/>
      <c r="F6169" s="88"/>
      <c r="G6169" s="88"/>
      <c r="H6169" s="88"/>
      <c r="I6169" s="88"/>
      <c r="J6169" s="88"/>
      <c r="K6169" s="88"/>
    </row>
    <row r="6170" spans="2:11" hidden="1" x14ac:dyDescent="0.2">
      <c r="B6170" s="88"/>
      <c r="C6170" s="88"/>
      <c r="D6170" s="88"/>
      <c r="E6170" s="88"/>
      <c r="F6170" s="88"/>
      <c r="G6170" s="88"/>
      <c r="H6170" s="88"/>
      <c r="I6170" s="88"/>
      <c r="J6170" s="88"/>
      <c r="K6170" s="88"/>
    </row>
    <row r="6171" spans="2:11" hidden="1" x14ac:dyDescent="0.2">
      <c r="B6171" s="88"/>
      <c r="C6171" s="88"/>
      <c r="D6171" s="88"/>
      <c r="E6171" s="88"/>
      <c r="F6171" s="88"/>
      <c r="G6171" s="88"/>
      <c r="H6171" s="88"/>
      <c r="I6171" s="88"/>
      <c r="J6171" s="88"/>
      <c r="K6171" s="88"/>
    </row>
    <row r="6172" spans="2:11" hidden="1" x14ac:dyDescent="0.2">
      <c r="B6172" s="88"/>
      <c r="C6172" s="88"/>
      <c r="D6172" s="88"/>
      <c r="E6172" s="88"/>
      <c r="F6172" s="88"/>
      <c r="G6172" s="88"/>
      <c r="H6172" s="88"/>
      <c r="I6172" s="88"/>
      <c r="J6172" s="88"/>
      <c r="K6172" s="88"/>
    </row>
    <row r="6173" spans="2:11" hidden="1" x14ac:dyDescent="0.2">
      <c r="B6173" s="88"/>
      <c r="C6173" s="88"/>
      <c r="D6173" s="88"/>
      <c r="E6173" s="88"/>
      <c r="F6173" s="88"/>
      <c r="G6173" s="88"/>
      <c r="H6173" s="88"/>
      <c r="I6173" s="88"/>
      <c r="J6173" s="88"/>
      <c r="K6173" s="88"/>
    </row>
    <row r="6174" spans="2:11" hidden="1" x14ac:dyDescent="0.2">
      <c r="B6174" s="88"/>
      <c r="C6174" s="88"/>
      <c r="D6174" s="88"/>
      <c r="E6174" s="88"/>
      <c r="F6174" s="88"/>
      <c r="G6174" s="88"/>
      <c r="H6174" s="88"/>
      <c r="I6174" s="88"/>
      <c r="J6174" s="88"/>
      <c r="K6174" s="88"/>
    </row>
    <row r="6175" spans="2:11" hidden="1" x14ac:dyDescent="0.2">
      <c r="B6175" s="88"/>
      <c r="C6175" s="88"/>
      <c r="D6175" s="88"/>
      <c r="E6175" s="88"/>
      <c r="F6175" s="88"/>
      <c r="G6175" s="88"/>
      <c r="H6175" s="88"/>
      <c r="I6175" s="88"/>
      <c r="J6175" s="88"/>
      <c r="K6175" s="88"/>
    </row>
    <row r="6176" spans="2:11" hidden="1" x14ac:dyDescent="0.2">
      <c r="B6176" s="88"/>
      <c r="C6176" s="88"/>
      <c r="D6176" s="88"/>
      <c r="E6176" s="88"/>
      <c r="F6176" s="88"/>
      <c r="G6176" s="88"/>
      <c r="H6176" s="88"/>
      <c r="I6176" s="88"/>
      <c r="J6176" s="88"/>
      <c r="K6176" s="88"/>
    </row>
    <row r="6177" spans="2:11" hidden="1" x14ac:dyDescent="0.2">
      <c r="B6177" s="88"/>
      <c r="C6177" s="88"/>
      <c r="D6177" s="88"/>
      <c r="E6177" s="88"/>
      <c r="F6177" s="88"/>
      <c r="G6177" s="88"/>
      <c r="H6177" s="88"/>
      <c r="I6177" s="88"/>
      <c r="J6177" s="88"/>
      <c r="K6177" s="88"/>
    </row>
    <row r="6178" spans="2:11" hidden="1" x14ac:dyDescent="0.2">
      <c r="B6178" s="88"/>
      <c r="C6178" s="88"/>
      <c r="D6178" s="88"/>
      <c r="E6178" s="88"/>
      <c r="F6178" s="88"/>
      <c r="G6178" s="88"/>
      <c r="H6178" s="88"/>
      <c r="I6178" s="88"/>
      <c r="J6178" s="88"/>
      <c r="K6178" s="88"/>
    </row>
    <row r="6179" spans="2:11" hidden="1" x14ac:dyDescent="0.2">
      <c r="B6179" s="88"/>
      <c r="C6179" s="88"/>
      <c r="D6179" s="88"/>
      <c r="E6179" s="88"/>
      <c r="F6179" s="88"/>
      <c r="G6179" s="88"/>
      <c r="H6179" s="88"/>
      <c r="I6179" s="88"/>
      <c r="J6179" s="88"/>
      <c r="K6179" s="88"/>
    </row>
    <row r="6180" spans="2:11" hidden="1" x14ac:dyDescent="0.2">
      <c r="B6180" s="88"/>
      <c r="C6180" s="88"/>
      <c r="D6180" s="88"/>
      <c r="E6180" s="88"/>
      <c r="F6180" s="88"/>
      <c r="G6180" s="88"/>
      <c r="H6180" s="88"/>
      <c r="I6180" s="88"/>
      <c r="J6180" s="88"/>
      <c r="K6180" s="88"/>
    </row>
    <row r="6181" spans="2:11" hidden="1" x14ac:dyDescent="0.2">
      <c r="B6181" s="88"/>
      <c r="C6181" s="88"/>
      <c r="D6181" s="88"/>
      <c r="E6181" s="88"/>
      <c r="F6181" s="88"/>
      <c r="G6181" s="88"/>
      <c r="H6181" s="88"/>
      <c r="I6181" s="88"/>
      <c r="J6181" s="88"/>
      <c r="K6181" s="88"/>
    </row>
    <row r="6182" spans="2:11" hidden="1" x14ac:dyDescent="0.2">
      <c r="B6182" s="88"/>
      <c r="C6182" s="88"/>
      <c r="D6182" s="88"/>
      <c r="E6182" s="88"/>
      <c r="F6182" s="88"/>
      <c r="G6182" s="88"/>
      <c r="H6182" s="88"/>
      <c r="I6182" s="88"/>
      <c r="J6182" s="88"/>
      <c r="K6182" s="88"/>
    </row>
    <row r="6183" spans="2:11" hidden="1" x14ac:dyDescent="0.2">
      <c r="B6183" s="88"/>
      <c r="C6183" s="88"/>
      <c r="D6183" s="88"/>
      <c r="E6183" s="88"/>
      <c r="F6183" s="88"/>
      <c r="G6183" s="88"/>
      <c r="H6183" s="88"/>
      <c r="I6183" s="88"/>
      <c r="J6183" s="88"/>
      <c r="K6183" s="88"/>
    </row>
    <row r="6184" spans="2:11" hidden="1" x14ac:dyDescent="0.2">
      <c r="B6184" s="88"/>
      <c r="C6184" s="88"/>
      <c r="D6184" s="88"/>
      <c r="E6184" s="88"/>
      <c r="F6184" s="88"/>
      <c r="G6184" s="88"/>
      <c r="H6184" s="88"/>
      <c r="I6184" s="88"/>
      <c r="J6184" s="88"/>
      <c r="K6184" s="88"/>
    </row>
    <row r="6185" spans="2:11" hidden="1" x14ac:dyDescent="0.2">
      <c r="B6185" s="88"/>
      <c r="C6185" s="88"/>
      <c r="D6185" s="88"/>
      <c r="E6185" s="88"/>
      <c r="F6185" s="88"/>
      <c r="G6185" s="88"/>
      <c r="H6185" s="88"/>
      <c r="I6185" s="88"/>
      <c r="J6185" s="88"/>
      <c r="K6185" s="88"/>
    </row>
    <row r="6186" spans="2:11" hidden="1" x14ac:dyDescent="0.2">
      <c r="B6186" s="88"/>
      <c r="C6186" s="88"/>
      <c r="D6186" s="88"/>
      <c r="E6186" s="88"/>
      <c r="F6186" s="88"/>
      <c r="G6186" s="88"/>
      <c r="H6186" s="88"/>
      <c r="I6186" s="88"/>
      <c r="J6186" s="88"/>
      <c r="K6186" s="88"/>
    </row>
    <row r="6187" spans="2:11" hidden="1" x14ac:dyDescent="0.2">
      <c r="B6187" s="88"/>
      <c r="C6187" s="88"/>
      <c r="D6187" s="88"/>
      <c r="E6187" s="88"/>
      <c r="F6187" s="88"/>
      <c r="G6187" s="88"/>
      <c r="H6187" s="88"/>
      <c r="I6187" s="88"/>
      <c r="J6187" s="88"/>
      <c r="K6187" s="88"/>
    </row>
    <row r="6188" spans="2:11" hidden="1" x14ac:dyDescent="0.2">
      <c r="B6188" s="88"/>
      <c r="C6188" s="88"/>
      <c r="D6188" s="88"/>
      <c r="E6188" s="88"/>
      <c r="F6188" s="88"/>
      <c r="G6188" s="88"/>
      <c r="H6188" s="88"/>
      <c r="I6188" s="88"/>
      <c r="J6188" s="88"/>
      <c r="K6188" s="88"/>
    </row>
    <row r="6189" spans="2:11" hidden="1" x14ac:dyDescent="0.2">
      <c r="B6189" s="88"/>
      <c r="C6189" s="88"/>
      <c r="D6189" s="88"/>
      <c r="E6189" s="88"/>
      <c r="F6189" s="88"/>
      <c r="G6189" s="88"/>
      <c r="H6189" s="88"/>
      <c r="I6189" s="88"/>
      <c r="J6189" s="88"/>
      <c r="K6189" s="88"/>
    </row>
    <row r="6190" spans="2:11" hidden="1" x14ac:dyDescent="0.2">
      <c r="B6190" s="88"/>
      <c r="C6190" s="88"/>
      <c r="D6190" s="88"/>
      <c r="E6190" s="88"/>
      <c r="F6190" s="88"/>
      <c r="G6190" s="88"/>
      <c r="H6190" s="88"/>
      <c r="I6190" s="88"/>
      <c r="J6190" s="88"/>
      <c r="K6190" s="88"/>
    </row>
    <row r="6191" spans="2:11" hidden="1" x14ac:dyDescent="0.2">
      <c r="B6191" s="88"/>
      <c r="C6191" s="88"/>
      <c r="D6191" s="88"/>
      <c r="E6191" s="88"/>
      <c r="F6191" s="88"/>
      <c r="G6191" s="88"/>
      <c r="H6191" s="88"/>
      <c r="I6191" s="88"/>
      <c r="J6191" s="88"/>
      <c r="K6191" s="88"/>
    </row>
    <row r="6192" spans="2:11" hidden="1" x14ac:dyDescent="0.2">
      <c r="B6192" s="88"/>
      <c r="C6192" s="88"/>
      <c r="D6192" s="88"/>
      <c r="E6192" s="88"/>
      <c r="F6192" s="88"/>
      <c r="G6192" s="88"/>
      <c r="H6192" s="88"/>
      <c r="I6192" s="88"/>
      <c r="J6192" s="88"/>
      <c r="K6192" s="88"/>
    </row>
    <row r="6193" spans="2:11" hidden="1" x14ac:dyDescent="0.2">
      <c r="B6193" s="88"/>
      <c r="C6193" s="88"/>
      <c r="D6193" s="88"/>
      <c r="E6193" s="88"/>
      <c r="F6193" s="88"/>
      <c r="G6193" s="88"/>
      <c r="H6193" s="88"/>
      <c r="I6193" s="88"/>
      <c r="J6193" s="88"/>
      <c r="K6193" s="88"/>
    </row>
    <row r="6194" spans="2:11" hidden="1" x14ac:dyDescent="0.2">
      <c r="B6194" s="88"/>
      <c r="C6194" s="88"/>
      <c r="D6194" s="88"/>
      <c r="E6194" s="88"/>
      <c r="F6194" s="88"/>
      <c r="G6194" s="88"/>
      <c r="H6194" s="88"/>
      <c r="I6194" s="88"/>
      <c r="J6194" s="88"/>
      <c r="K6194" s="88"/>
    </row>
    <row r="6195" spans="2:11" hidden="1" x14ac:dyDescent="0.2">
      <c r="B6195" s="88"/>
      <c r="C6195" s="88"/>
      <c r="D6195" s="88"/>
      <c r="E6195" s="88"/>
      <c r="F6195" s="88"/>
      <c r="G6195" s="88"/>
      <c r="H6195" s="88"/>
      <c r="I6195" s="88"/>
      <c r="J6195" s="88"/>
      <c r="K6195" s="88"/>
    </row>
    <row r="6196" spans="2:11" hidden="1" x14ac:dyDescent="0.2">
      <c r="B6196" s="88"/>
      <c r="C6196" s="88"/>
      <c r="D6196" s="88"/>
      <c r="E6196" s="88"/>
      <c r="F6196" s="88"/>
      <c r="G6196" s="88"/>
      <c r="H6196" s="88"/>
      <c r="I6196" s="88"/>
      <c r="J6196" s="88"/>
      <c r="K6196" s="88"/>
    </row>
    <row r="6197" spans="2:11" hidden="1" x14ac:dyDescent="0.2">
      <c r="B6197" s="88"/>
      <c r="C6197" s="88"/>
      <c r="D6197" s="88"/>
      <c r="E6197" s="88"/>
      <c r="F6197" s="88"/>
      <c r="G6197" s="88"/>
      <c r="H6197" s="88"/>
      <c r="I6197" s="88"/>
      <c r="J6197" s="88"/>
      <c r="K6197" s="88"/>
    </row>
    <row r="6198" spans="2:11" hidden="1" x14ac:dyDescent="0.2">
      <c r="B6198" s="88"/>
      <c r="C6198" s="88"/>
      <c r="D6198" s="88"/>
      <c r="E6198" s="88"/>
      <c r="F6198" s="88"/>
      <c r="G6198" s="88"/>
      <c r="H6198" s="88"/>
      <c r="I6198" s="88"/>
      <c r="J6198" s="88"/>
      <c r="K6198" s="88"/>
    </row>
    <row r="6199" spans="2:11" hidden="1" x14ac:dyDescent="0.2">
      <c r="B6199" s="88"/>
      <c r="C6199" s="88"/>
      <c r="D6199" s="88"/>
      <c r="E6199" s="88"/>
      <c r="F6199" s="88"/>
      <c r="G6199" s="88"/>
      <c r="H6199" s="88"/>
      <c r="I6199" s="88"/>
      <c r="J6199" s="88"/>
      <c r="K6199" s="88"/>
    </row>
    <row r="6200" spans="2:11" hidden="1" x14ac:dyDescent="0.2">
      <c r="B6200" s="88"/>
      <c r="C6200" s="88"/>
      <c r="D6200" s="88"/>
      <c r="E6200" s="88"/>
      <c r="F6200" s="88"/>
      <c r="G6200" s="88"/>
      <c r="H6200" s="88"/>
      <c r="I6200" s="88"/>
      <c r="J6200" s="88"/>
      <c r="K6200" s="88"/>
    </row>
    <row r="6201" spans="2:11" hidden="1" x14ac:dyDescent="0.2">
      <c r="B6201" s="88"/>
      <c r="C6201" s="88"/>
      <c r="D6201" s="88"/>
      <c r="E6201" s="88"/>
      <c r="F6201" s="88"/>
      <c r="G6201" s="88"/>
      <c r="H6201" s="88"/>
      <c r="I6201" s="88"/>
      <c r="J6201" s="88"/>
      <c r="K6201" s="88"/>
    </row>
    <row r="6202" spans="2:11" hidden="1" x14ac:dyDescent="0.2">
      <c r="B6202" s="88"/>
      <c r="C6202" s="88"/>
      <c r="D6202" s="88"/>
      <c r="E6202" s="88"/>
      <c r="F6202" s="88"/>
      <c r="G6202" s="88"/>
      <c r="H6202" s="88"/>
      <c r="I6202" s="88"/>
      <c r="J6202" s="88"/>
      <c r="K6202" s="88"/>
    </row>
    <row r="6203" spans="2:11" hidden="1" x14ac:dyDescent="0.2">
      <c r="B6203" s="88"/>
      <c r="C6203" s="88"/>
      <c r="D6203" s="88"/>
      <c r="E6203" s="88"/>
      <c r="F6203" s="88"/>
      <c r="G6203" s="88"/>
      <c r="H6203" s="88"/>
      <c r="I6203" s="88"/>
      <c r="J6203" s="88"/>
      <c r="K6203" s="88"/>
    </row>
    <row r="6204" spans="2:11" hidden="1" x14ac:dyDescent="0.2">
      <c r="B6204" s="88"/>
      <c r="C6204" s="88"/>
      <c r="D6204" s="88"/>
      <c r="E6204" s="88"/>
      <c r="F6204" s="88"/>
      <c r="G6204" s="88"/>
      <c r="H6204" s="88"/>
      <c r="I6204" s="88"/>
      <c r="J6204" s="88"/>
      <c r="K6204" s="88"/>
    </row>
    <row r="6205" spans="2:11" hidden="1" x14ac:dyDescent="0.2">
      <c r="B6205" s="88"/>
      <c r="C6205" s="88"/>
      <c r="D6205" s="88"/>
      <c r="E6205" s="88"/>
      <c r="F6205" s="88"/>
      <c r="G6205" s="88"/>
      <c r="H6205" s="88"/>
      <c r="I6205" s="88"/>
      <c r="J6205" s="88"/>
      <c r="K6205" s="88"/>
    </row>
    <row r="6206" spans="2:11" hidden="1" x14ac:dyDescent="0.2">
      <c r="B6206" s="88"/>
      <c r="C6206" s="88"/>
      <c r="D6206" s="88"/>
      <c r="E6206" s="88"/>
      <c r="F6206" s="88"/>
      <c r="G6206" s="88"/>
      <c r="H6206" s="88"/>
      <c r="I6206" s="88"/>
      <c r="J6206" s="88"/>
      <c r="K6206" s="88"/>
    </row>
    <row r="6207" spans="2:11" hidden="1" x14ac:dyDescent="0.2">
      <c r="B6207" s="88"/>
      <c r="C6207" s="88"/>
      <c r="D6207" s="88"/>
      <c r="E6207" s="88"/>
      <c r="F6207" s="88"/>
      <c r="G6207" s="88"/>
      <c r="H6207" s="88"/>
      <c r="I6207" s="88"/>
      <c r="J6207" s="88"/>
      <c r="K6207" s="88"/>
    </row>
    <row r="6208" spans="2:11" hidden="1" x14ac:dyDescent="0.2">
      <c r="B6208" s="88"/>
      <c r="C6208" s="88"/>
      <c r="D6208" s="88"/>
      <c r="E6208" s="88"/>
      <c r="F6208" s="88"/>
      <c r="G6208" s="88"/>
      <c r="H6208" s="88"/>
      <c r="I6208" s="88"/>
      <c r="J6208" s="88"/>
      <c r="K6208" s="88"/>
    </row>
    <row r="6209" spans="2:11" hidden="1" x14ac:dyDescent="0.2">
      <c r="B6209" s="88"/>
      <c r="C6209" s="88"/>
      <c r="D6209" s="88"/>
      <c r="E6209" s="88"/>
      <c r="F6209" s="88"/>
      <c r="G6209" s="88"/>
      <c r="H6209" s="88"/>
      <c r="I6209" s="88"/>
      <c r="J6209" s="88"/>
      <c r="K6209" s="88"/>
    </row>
    <row r="6210" spans="2:11" hidden="1" x14ac:dyDescent="0.2">
      <c r="B6210" s="88"/>
      <c r="C6210" s="88"/>
      <c r="D6210" s="88"/>
      <c r="E6210" s="88"/>
      <c r="F6210" s="88"/>
      <c r="G6210" s="88"/>
      <c r="H6210" s="88"/>
      <c r="I6210" s="88"/>
      <c r="J6210" s="88"/>
      <c r="K6210" s="88"/>
    </row>
    <row r="6211" spans="2:11" hidden="1" x14ac:dyDescent="0.2">
      <c r="B6211" s="88"/>
      <c r="C6211" s="88"/>
      <c r="D6211" s="88"/>
      <c r="E6211" s="88"/>
      <c r="F6211" s="88"/>
      <c r="G6211" s="88"/>
      <c r="H6211" s="88"/>
      <c r="I6211" s="88"/>
      <c r="J6211" s="88"/>
      <c r="K6211" s="88"/>
    </row>
    <row r="6212" spans="2:11" hidden="1" x14ac:dyDescent="0.2">
      <c r="B6212" s="88"/>
      <c r="C6212" s="88"/>
      <c r="D6212" s="88"/>
      <c r="E6212" s="88"/>
      <c r="F6212" s="88"/>
      <c r="G6212" s="88"/>
      <c r="H6212" s="88"/>
      <c r="I6212" s="88"/>
      <c r="J6212" s="88"/>
      <c r="K6212" s="88"/>
    </row>
    <row r="6213" spans="2:11" hidden="1" x14ac:dyDescent="0.2">
      <c r="B6213" s="88"/>
      <c r="C6213" s="88"/>
      <c r="D6213" s="88"/>
      <c r="E6213" s="88"/>
      <c r="F6213" s="88"/>
      <c r="G6213" s="88"/>
      <c r="H6213" s="88"/>
      <c r="I6213" s="88"/>
      <c r="J6213" s="88"/>
      <c r="K6213" s="88"/>
    </row>
    <row r="6214" spans="2:11" hidden="1" x14ac:dyDescent="0.2">
      <c r="B6214" s="88"/>
      <c r="C6214" s="88"/>
      <c r="D6214" s="88"/>
      <c r="E6214" s="88"/>
      <c r="F6214" s="88"/>
      <c r="G6214" s="88"/>
      <c r="H6214" s="88"/>
      <c r="I6214" s="88"/>
      <c r="J6214" s="88"/>
      <c r="K6214" s="88"/>
    </row>
    <row r="6215" spans="2:11" hidden="1" x14ac:dyDescent="0.2">
      <c r="B6215" s="88"/>
      <c r="C6215" s="88"/>
      <c r="D6215" s="88"/>
      <c r="E6215" s="88"/>
      <c r="F6215" s="88"/>
      <c r="G6215" s="88"/>
      <c r="H6215" s="88"/>
      <c r="I6215" s="88"/>
      <c r="J6215" s="88"/>
      <c r="K6215" s="88"/>
    </row>
    <row r="6216" spans="2:11" hidden="1" x14ac:dyDescent="0.2">
      <c r="B6216" s="88"/>
      <c r="C6216" s="88"/>
      <c r="D6216" s="88"/>
      <c r="E6216" s="88"/>
      <c r="F6216" s="88"/>
      <c r="G6216" s="88"/>
      <c r="H6216" s="88"/>
      <c r="I6216" s="88"/>
      <c r="J6216" s="88"/>
      <c r="K6216" s="88"/>
    </row>
    <row r="6217" spans="2:11" hidden="1" x14ac:dyDescent="0.2">
      <c r="B6217" s="88"/>
      <c r="C6217" s="88"/>
      <c r="D6217" s="88"/>
      <c r="E6217" s="88"/>
      <c r="F6217" s="88"/>
      <c r="G6217" s="88"/>
      <c r="H6217" s="88"/>
      <c r="I6217" s="88"/>
      <c r="J6217" s="88"/>
      <c r="K6217" s="88"/>
    </row>
    <row r="6218" spans="2:11" hidden="1" x14ac:dyDescent="0.2">
      <c r="B6218" s="88"/>
      <c r="C6218" s="88"/>
      <c r="D6218" s="88"/>
      <c r="E6218" s="88"/>
      <c r="F6218" s="88"/>
      <c r="G6218" s="88"/>
      <c r="H6218" s="88"/>
      <c r="I6218" s="88"/>
      <c r="J6218" s="88"/>
      <c r="K6218" s="88"/>
    </row>
    <row r="6219" spans="2:11" hidden="1" x14ac:dyDescent="0.2">
      <c r="B6219" s="88"/>
      <c r="C6219" s="88"/>
      <c r="D6219" s="88"/>
      <c r="E6219" s="88"/>
      <c r="F6219" s="88"/>
      <c r="G6219" s="88"/>
      <c r="H6219" s="88"/>
      <c r="I6219" s="88"/>
      <c r="J6219" s="88"/>
      <c r="K6219" s="88"/>
    </row>
    <row r="6220" spans="2:11" hidden="1" x14ac:dyDescent="0.2">
      <c r="B6220" s="88"/>
      <c r="C6220" s="88"/>
      <c r="D6220" s="88"/>
      <c r="E6220" s="88"/>
      <c r="F6220" s="88"/>
      <c r="G6220" s="88"/>
      <c r="H6220" s="88"/>
      <c r="I6220" s="88"/>
      <c r="J6220" s="88"/>
      <c r="K6220" s="88"/>
    </row>
    <row r="6221" spans="2:11" hidden="1" x14ac:dyDescent="0.2">
      <c r="B6221" s="88"/>
      <c r="C6221" s="88"/>
      <c r="D6221" s="88"/>
      <c r="E6221" s="88"/>
      <c r="F6221" s="88"/>
      <c r="G6221" s="88"/>
      <c r="H6221" s="88"/>
      <c r="I6221" s="88"/>
      <c r="J6221" s="88"/>
      <c r="K6221" s="88"/>
    </row>
    <row r="6222" spans="2:11" hidden="1" x14ac:dyDescent="0.2">
      <c r="B6222" s="88"/>
      <c r="C6222" s="88"/>
      <c r="D6222" s="88"/>
      <c r="E6222" s="88"/>
      <c r="F6222" s="88"/>
      <c r="G6222" s="88"/>
      <c r="H6222" s="88"/>
      <c r="I6222" s="88"/>
      <c r="J6222" s="88"/>
      <c r="K6222" s="88"/>
    </row>
    <row r="6223" spans="2:11" hidden="1" x14ac:dyDescent="0.2">
      <c r="B6223" s="88"/>
      <c r="C6223" s="88"/>
      <c r="D6223" s="88"/>
      <c r="E6223" s="88"/>
      <c r="F6223" s="88"/>
      <c r="G6223" s="88"/>
      <c r="H6223" s="88"/>
      <c r="I6223" s="88"/>
      <c r="J6223" s="88"/>
      <c r="K6223" s="88"/>
    </row>
    <row r="6224" spans="2:11" hidden="1" x14ac:dyDescent="0.2">
      <c r="B6224" s="88"/>
      <c r="C6224" s="88"/>
      <c r="D6224" s="88"/>
      <c r="E6224" s="88"/>
      <c r="F6224" s="88"/>
      <c r="G6224" s="88"/>
      <c r="H6224" s="88"/>
      <c r="I6224" s="88"/>
      <c r="J6224" s="88"/>
      <c r="K6224" s="88"/>
    </row>
    <row r="6225" spans="2:11" hidden="1" x14ac:dyDescent="0.2">
      <c r="B6225" s="88"/>
      <c r="C6225" s="88"/>
      <c r="D6225" s="88"/>
      <c r="E6225" s="88"/>
      <c r="F6225" s="88"/>
      <c r="G6225" s="88"/>
      <c r="H6225" s="88"/>
      <c r="I6225" s="88"/>
      <c r="J6225" s="88"/>
      <c r="K6225" s="88"/>
    </row>
    <row r="6226" spans="2:11" hidden="1" x14ac:dyDescent="0.2">
      <c r="B6226" s="88"/>
      <c r="C6226" s="88"/>
      <c r="D6226" s="88"/>
      <c r="E6226" s="88"/>
      <c r="F6226" s="88"/>
      <c r="G6226" s="88"/>
      <c r="H6226" s="88"/>
      <c r="I6226" s="88"/>
      <c r="J6226" s="88"/>
      <c r="K6226" s="88"/>
    </row>
    <row r="6227" spans="2:11" hidden="1" x14ac:dyDescent="0.2">
      <c r="B6227" s="88"/>
      <c r="C6227" s="88"/>
      <c r="D6227" s="88"/>
      <c r="E6227" s="88"/>
      <c r="F6227" s="88"/>
      <c r="G6227" s="88"/>
      <c r="H6227" s="88"/>
      <c r="I6227" s="88"/>
      <c r="J6227" s="88"/>
      <c r="K6227" s="88"/>
    </row>
    <row r="6228" spans="2:11" hidden="1" x14ac:dyDescent="0.2">
      <c r="B6228" s="88"/>
      <c r="C6228" s="88"/>
      <c r="D6228" s="88"/>
      <c r="E6228" s="88"/>
      <c r="F6228" s="88"/>
      <c r="G6228" s="88"/>
      <c r="H6228" s="88"/>
      <c r="I6228" s="88"/>
      <c r="J6228" s="88"/>
      <c r="K6228" s="88"/>
    </row>
    <row r="6229" spans="2:11" hidden="1" x14ac:dyDescent="0.2">
      <c r="B6229" s="88"/>
      <c r="C6229" s="88"/>
      <c r="D6229" s="88"/>
      <c r="E6229" s="88"/>
      <c r="F6229" s="88"/>
      <c r="G6229" s="88"/>
      <c r="H6229" s="88"/>
      <c r="I6229" s="88"/>
      <c r="J6229" s="88"/>
      <c r="K6229" s="88"/>
    </row>
    <row r="6230" spans="2:11" hidden="1" x14ac:dyDescent="0.2">
      <c r="B6230" s="88"/>
      <c r="C6230" s="88"/>
      <c r="D6230" s="88"/>
      <c r="E6230" s="88"/>
      <c r="F6230" s="88"/>
      <c r="G6230" s="88"/>
      <c r="H6230" s="88"/>
      <c r="I6230" s="88"/>
      <c r="J6230" s="88"/>
      <c r="K6230" s="88"/>
    </row>
    <row r="6231" spans="2:11" hidden="1" x14ac:dyDescent="0.2">
      <c r="B6231" s="88"/>
      <c r="C6231" s="88"/>
      <c r="D6231" s="88"/>
      <c r="E6231" s="88"/>
      <c r="F6231" s="88"/>
      <c r="G6231" s="88"/>
      <c r="H6231" s="88"/>
      <c r="I6231" s="88"/>
      <c r="J6231" s="88"/>
      <c r="K6231" s="88"/>
    </row>
    <row r="6232" spans="2:11" hidden="1" x14ac:dyDescent="0.2">
      <c r="B6232" s="88"/>
      <c r="C6232" s="88"/>
      <c r="D6232" s="88"/>
      <c r="E6232" s="88"/>
      <c r="F6232" s="88"/>
      <c r="G6232" s="88"/>
      <c r="H6232" s="88"/>
      <c r="I6232" s="88"/>
      <c r="J6232" s="88"/>
      <c r="K6232" s="88"/>
    </row>
    <row r="6233" spans="2:11" hidden="1" x14ac:dyDescent="0.2">
      <c r="B6233" s="88"/>
      <c r="C6233" s="88"/>
      <c r="D6233" s="88"/>
      <c r="E6233" s="88"/>
      <c r="F6233" s="88"/>
      <c r="G6233" s="88"/>
      <c r="H6233" s="88"/>
      <c r="I6233" s="88"/>
      <c r="J6233" s="88"/>
      <c r="K6233" s="88"/>
    </row>
    <row r="6234" spans="2:11" hidden="1" x14ac:dyDescent="0.2">
      <c r="B6234" s="88"/>
      <c r="C6234" s="88"/>
      <c r="D6234" s="88"/>
      <c r="E6234" s="88"/>
      <c r="F6234" s="88"/>
      <c r="G6234" s="88"/>
      <c r="H6234" s="88"/>
      <c r="I6234" s="88"/>
      <c r="J6234" s="88"/>
      <c r="K6234" s="88"/>
    </row>
    <row r="6235" spans="2:11" hidden="1" x14ac:dyDescent="0.2">
      <c r="B6235" s="88"/>
      <c r="C6235" s="88"/>
      <c r="D6235" s="88"/>
      <c r="E6235" s="88"/>
      <c r="F6235" s="88"/>
      <c r="G6235" s="88"/>
      <c r="H6235" s="88"/>
      <c r="I6235" s="88"/>
      <c r="J6235" s="88"/>
      <c r="K6235" s="88"/>
    </row>
    <row r="6236" spans="2:11" hidden="1" x14ac:dyDescent="0.2">
      <c r="B6236" s="88"/>
      <c r="C6236" s="88"/>
      <c r="D6236" s="88"/>
      <c r="E6236" s="88"/>
      <c r="F6236" s="88"/>
      <c r="G6236" s="88"/>
      <c r="H6236" s="88"/>
      <c r="I6236" s="88"/>
      <c r="J6236" s="88"/>
      <c r="K6236" s="88"/>
    </row>
    <row r="6237" spans="2:11" hidden="1" x14ac:dyDescent="0.2">
      <c r="B6237" s="88"/>
      <c r="C6237" s="88"/>
      <c r="D6237" s="88"/>
      <c r="E6237" s="88"/>
      <c r="F6237" s="88"/>
      <c r="G6237" s="88"/>
      <c r="H6237" s="88"/>
      <c r="I6237" s="88"/>
      <c r="J6237" s="88"/>
      <c r="K6237" s="88"/>
    </row>
    <row r="6238" spans="2:11" hidden="1" x14ac:dyDescent="0.2">
      <c r="B6238" s="88"/>
      <c r="C6238" s="88"/>
      <c r="D6238" s="88"/>
      <c r="E6238" s="88"/>
      <c r="F6238" s="88"/>
      <c r="G6238" s="88"/>
      <c r="H6238" s="88"/>
      <c r="I6238" s="88"/>
      <c r="J6238" s="88"/>
      <c r="K6238" s="88"/>
    </row>
    <row r="6239" spans="2:11" hidden="1" x14ac:dyDescent="0.2">
      <c r="B6239" s="88"/>
      <c r="C6239" s="88"/>
      <c r="D6239" s="88"/>
      <c r="E6239" s="88"/>
      <c r="F6239" s="88"/>
      <c r="G6239" s="88"/>
      <c r="H6239" s="88"/>
      <c r="I6239" s="88"/>
      <c r="J6239" s="88"/>
      <c r="K6239" s="88"/>
    </row>
    <row r="6240" spans="2:11" hidden="1" x14ac:dyDescent="0.2">
      <c r="B6240" s="88"/>
      <c r="C6240" s="88"/>
      <c r="D6240" s="88"/>
      <c r="E6240" s="88"/>
      <c r="F6240" s="88"/>
      <c r="G6240" s="88"/>
      <c r="H6240" s="88"/>
      <c r="I6240" s="88"/>
      <c r="J6240" s="88"/>
      <c r="K6240" s="88"/>
    </row>
    <row r="6241" spans="2:11" hidden="1" x14ac:dyDescent="0.2">
      <c r="B6241" s="88"/>
      <c r="C6241" s="88"/>
      <c r="D6241" s="88"/>
      <c r="E6241" s="88"/>
      <c r="F6241" s="88"/>
      <c r="G6241" s="88"/>
      <c r="H6241" s="88"/>
      <c r="I6241" s="88"/>
      <c r="J6241" s="88"/>
      <c r="K6241" s="88"/>
    </row>
    <row r="6242" spans="2:11" hidden="1" x14ac:dyDescent="0.2">
      <c r="B6242" s="88"/>
      <c r="C6242" s="88"/>
      <c r="D6242" s="88"/>
      <c r="E6242" s="88"/>
      <c r="F6242" s="88"/>
      <c r="G6242" s="88"/>
      <c r="H6242" s="88"/>
      <c r="I6242" s="88"/>
      <c r="J6242" s="88"/>
      <c r="K6242" s="88"/>
    </row>
    <row r="6243" spans="2:11" hidden="1" x14ac:dyDescent="0.2">
      <c r="B6243" s="88"/>
      <c r="C6243" s="88"/>
      <c r="D6243" s="88"/>
      <c r="E6243" s="88"/>
      <c r="F6243" s="88"/>
      <c r="G6243" s="88"/>
      <c r="H6243" s="88"/>
      <c r="I6243" s="88"/>
      <c r="J6243" s="88"/>
      <c r="K6243" s="88"/>
    </row>
    <row r="6244" spans="2:11" hidden="1" x14ac:dyDescent="0.2">
      <c r="B6244" s="88"/>
      <c r="C6244" s="88"/>
      <c r="D6244" s="88"/>
      <c r="E6244" s="88"/>
      <c r="F6244" s="88"/>
      <c r="G6244" s="88"/>
      <c r="H6244" s="88"/>
      <c r="I6244" s="88"/>
      <c r="J6244" s="88"/>
      <c r="K6244" s="88"/>
    </row>
    <row r="6245" spans="2:11" hidden="1" x14ac:dyDescent="0.2">
      <c r="B6245" s="88"/>
      <c r="C6245" s="88"/>
      <c r="D6245" s="88"/>
      <c r="E6245" s="88"/>
      <c r="F6245" s="88"/>
      <c r="G6245" s="88"/>
      <c r="H6245" s="88"/>
      <c r="I6245" s="88"/>
      <c r="J6245" s="88"/>
      <c r="K6245" s="88"/>
    </row>
    <row r="6246" spans="2:11" hidden="1" x14ac:dyDescent="0.2">
      <c r="B6246" s="88"/>
      <c r="C6246" s="88"/>
      <c r="D6246" s="88"/>
      <c r="E6246" s="88"/>
      <c r="F6246" s="88"/>
      <c r="G6246" s="88"/>
      <c r="H6246" s="88"/>
      <c r="I6246" s="88"/>
      <c r="J6246" s="88"/>
      <c r="K6246" s="88"/>
    </row>
    <row r="6247" spans="2:11" hidden="1" x14ac:dyDescent="0.2">
      <c r="B6247" s="88"/>
      <c r="C6247" s="88"/>
      <c r="D6247" s="88"/>
      <c r="E6247" s="88"/>
      <c r="F6247" s="88"/>
      <c r="G6247" s="88"/>
      <c r="H6247" s="88"/>
      <c r="I6247" s="88"/>
      <c r="J6247" s="88"/>
      <c r="K6247" s="88"/>
    </row>
    <row r="6248" spans="2:11" hidden="1" x14ac:dyDescent="0.2">
      <c r="B6248" s="88"/>
      <c r="C6248" s="88"/>
      <c r="D6248" s="88"/>
      <c r="E6248" s="88"/>
      <c r="F6248" s="88"/>
      <c r="G6248" s="88"/>
      <c r="H6248" s="88"/>
      <c r="I6248" s="88"/>
      <c r="J6248" s="88"/>
      <c r="K6248" s="88"/>
    </row>
    <row r="6249" spans="2:11" hidden="1" x14ac:dyDescent="0.2">
      <c r="B6249" s="88"/>
      <c r="C6249" s="88"/>
      <c r="D6249" s="88"/>
      <c r="E6249" s="88"/>
      <c r="F6249" s="88"/>
      <c r="G6249" s="88"/>
      <c r="H6249" s="88"/>
      <c r="I6249" s="88"/>
      <c r="J6249" s="88"/>
      <c r="K6249" s="88"/>
    </row>
    <row r="6250" spans="2:11" hidden="1" x14ac:dyDescent="0.2">
      <c r="B6250" s="88"/>
      <c r="C6250" s="88"/>
      <c r="D6250" s="88"/>
      <c r="E6250" s="88"/>
      <c r="F6250" s="88"/>
      <c r="G6250" s="88"/>
      <c r="H6250" s="88"/>
      <c r="I6250" s="88"/>
      <c r="J6250" s="88"/>
      <c r="K6250" s="88"/>
    </row>
    <row r="6251" spans="2:11" hidden="1" x14ac:dyDescent="0.2">
      <c r="B6251" s="88"/>
      <c r="C6251" s="88"/>
      <c r="D6251" s="88"/>
      <c r="E6251" s="88"/>
      <c r="F6251" s="88"/>
      <c r="G6251" s="88"/>
      <c r="H6251" s="88"/>
      <c r="I6251" s="88"/>
      <c r="J6251" s="88"/>
      <c r="K6251" s="88"/>
    </row>
    <row r="6252" spans="2:11" hidden="1" x14ac:dyDescent="0.2">
      <c r="B6252" s="88"/>
      <c r="C6252" s="88"/>
      <c r="D6252" s="88"/>
      <c r="E6252" s="88"/>
      <c r="F6252" s="88"/>
      <c r="G6252" s="88"/>
      <c r="H6252" s="88"/>
      <c r="I6252" s="88"/>
      <c r="J6252" s="88"/>
      <c r="K6252" s="88"/>
    </row>
    <row r="6253" spans="2:11" hidden="1" x14ac:dyDescent="0.2">
      <c r="B6253" s="88"/>
      <c r="C6253" s="88"/>
      <c r="D6253" s="88"/>
      <c r="E6253" s="88"/>
      <c r="F6253" s="88"/>
      <c r="G6253" s="88"/>
      <c r="H6253" s="88"/>
      <c r="I6253" s="88"/>
      <c r="J6253" s="88"/>
      <c r="K6253" s="88"/>
    </row>
    <row r="6254" spans="2:11" hidden="1" x14ac:dyDescent="0.2">
      <c r="B6254" s="88"/>
      <c r="C6254" s="88"/>
      <c r="D6254" s="88"/>
      <c r="E6254" s="88"/>
      <c r="F6254" s="88"/>
      <c r="G6254" s="88"/>
      <c r="H6254" s="88"/>
      <c r="I6254" s="88"/>
      <c r="J6254" s="88"/>
      <c r="K6254" s="88"/>
    </row>
    <row r="6255" spans="2:11" hidden="1" x14ac:dyDescent="0.2">
      <c r="B6255" s="88"/>
      <c r="C6255" s="88"/>
      <c r="D6255" s="88"/>
      <c r="E6255" s="88"/>
      <c r="F6255" s="88"/>
      <c r="G6255" s="88"/>
      <c r="H6255" s="88"/>
      <c r="I6255" s="88"/>
      <c r="J6255" s="88"/>
      <c r="K6255" s="88"/>
    </row>
    <row r="6256" spans="2:11" hidden="1" x14ac:dyDescent="0.2">
      <c r="B6256" s="88"/>
      <c r="C6256" s="88"/>
      <c r="D6256" s="88"/>
      <c r="E6256" s="88"/>
      <c r="F6256" s="88"/>
      <c r="G6256" s="88"/>
      <c r="H6256" s="88"/>
      <c r="I6256" s="88"/>
      <c r="J6256" s="88"/>
      <c r="K6256" s="88"/>
    </row>
    <row r="6257" spans="2:11" hidden="1" x14ac:dyDescent="0.2">
      <c r="B6257" s="88"/>
      <c r="C6257" s="88"/>
      <c r="D6257" s="88"/>
      <c r="E6257" s="88"/>
      <c r="F6257" s="88"/>
      <c r="G6257" s="88"/>
      <c r="H6257" s="88"/>
      <c r="I6257" s="88"/>
      <c r="J6257" s="88"/>
      <c r="K6257" s="88"/>
    </row>
    <row r="6258" spans="2:11" hidden="1" x14ac:dyDescent="0.2">
      <c r="B6258" s="88"/>
      <c r="C6258" s="88"/>
      <c r="D6258" s="88"/>
      <c r="E6258" s="88"/>
      <c r="F6258" s="88"/>
      <c r="G6258" s="88"/>
      <c r="H6258" s="88"/>
      <c r="I6258" s="88"/>
      <c r="J6258" s="88"/>
      <c r="K6258" s="88"/>
    </row>
    <row r="6259" spans="2:11" hidden="1" x14ac:dyDescent="0.2">
      <c r="B6259" s="88"/>
      <c r="C6259" s="88"/>
      <c r="D6259" s="88"/>
      <c r="E6259" s="88"/>
      <c r="F6259" s="88"/>
      <c r="G6259" s="88"/>
      <c r="H6259" s="88"/>
      <c r="I6259" s="88"/>
      <c r="J6259" s="88"/>
      <c r="K6259" s="88"/>
    </row>
    <row r="6260" spans="2:11" hidden="1" x14ac:dyDescent="0.2">
      <c r="B6260" s="88"/>
      <c r="C6260" s="88"/>
      <c r="D6260" s="88"/>
      <c r="E6260" s="88"/>
      <c r="F6260" s="88"/>
      <c r="G6260" s="88"/>
      <c r="H6260" s="88"/>
      <c r="I6260" s="88"/>
      <c r="J6260" s="88"/>
      <c r="K6260" s="88"/>
    </row>
    <row r="6261" spans="2:11" hidden="1" x14ac:dyDescent="0.2">
      <c r="B6261" s="88"/>
      <c r="C6261" s="88"/>
      <c r="D6261" s="88"/>
      <c r="E6261" s="88"/>
      <c r="F6261" s="88"/>
      <c r="G6261" s="88"/>
      <c r="H6261" s="88"/>
      <c r="I6261" s="88"/>
      <c r="J6261" s="88"/>
      <c r="K6261" s="88"/>
    </row>
    <row r="6262" spans="2:11" hidden="1" x14ac:dyDescent="0.2">
      <c r="B6262" s="88"/>
      <c r="C6262" s="88"/>
      <c r="D6262" s="88"/>
      <c r="E6262" s="88"/>
      <c r="F6262" s="88"/>
      <c r="G6262" s="88"/>
      <c r="H6262" s="88"/>
      <c r="I6262" s="88"/>
      <c r="J6262" s="88"/>
      <c r="K6262" s="88"/>
    </row>
    <row r="6263" spans="2:11" hidden="1" x14ac:dyDescent="0.2">
      <c r="B6263" s="88"/>
      <c r="C6263" s="88"/>
      <c r="D6263" s="88"/>
      <c r="E6263" s="88"/>
      <c r="F6263" s="88"/>
      <c r="G6263" s="88"/>
      <c r="H6263" s="88"/>
      <c r="I6263" s="88"/>
      <c r="J6263" s="88"/>
      <c r="K6263" s="88"/>
    </row>
    <row r="6264" spans="2:11" hidden="1" x14ac:dyDescent="0.2">
      <c r="B6264" s="88"/>
      <c r="C6264" s="88"/>
      <c r="D6264" s="88"/>
      <c r="E6264" s="88"/>
      <c r="F6264" s="88"/>
      <c r="G6264" s="88"/>
      <c r="H6264" s="88"/>
      <c r="I6264" s="88"/>
      <c r="J6264" s="88"/>
      <c r="K6264" s="88"/>
    </row>
    <row r="6265" spans="2:11" hidden="1" x14ac:dyDescent="0.2">
      <c r="B6265" s="88"/>
      <c r="C6265" s="88"/>
      <c r="D6265" s="88"/>
      <c r="E6265" s="88"/>
      <c r="F6265" s="88"/>
      <c r="G6265" s="88"/>
      <c r="H6265" s="88"/>
      <c r="I6265" s="88"/>
      <c r="J6265" s="88"/>
      <c r="K6265" s="88"/>
    </row>
    <row r="6266" spans="2:11" hidden="1" x14ac:dyDescent="0.2">
      <c r="B6266" s="88"/>
      <c r="C6266" s="88"/>
      <c r="D6266" s="88"/>
      <c r="E6266" s="88"/>
      <c r="F6266" s="88"/>
      <c r="G6266" s="88"/>
      <c r="H6266" s="88"/>
      <c r="I6266" s="88"/>
      <c r="J6266" s="88"/>
      <c r="K6266" s="88"/>
    </row>
    <row r="6267" spans="2:11" hidden="1" x14ac:dyDescent="0.2">
      <c r="B6267" s="88"/>
      <c r="C6267" s="88"/>
      <c r="D6267" s="88"/>
      <c r="E6267" s="88"/>
      <c r="F6267" s="88"/>
      <c r="G6267" s="88"/>
      <c r="H6267" s="88"/>
      <c r="I6267" s="88"/>
      <c r="J6267" s="88"/>
      <c r="K6267" s="88"/>
    </row>
    <row r="6268" spans="2:11" hidden="1" x14ac:dyDescent="0.2">
      <c r="B6268" s="88"/>
      <c r="C6268" s="88"/>
      <c r="D6268" s="88"/>
      <c r="E6268" s="88"/>
      <c r="F6268" s="88"/>
      <c r="G6268" s="88"/>
      <c r="H6268" s="88"/>
      <c r="I6268" s="88"/>
      <c r="J6268" s="88"/>
      <c r="K6268" s="88"/>
    </row>
    <row r="6269" spans="2:11" hidden="1" x14ac:dyDescent="0.2">
      <c r="B6269" s="88"/>
      <c r="C6269" s="88"/>
      <c r="D6269" s="88"/>
      <c r="E6269" s="88"/>
      <c r="F6269" s="88"/>
      <c r="G6269" s="88"/>
      <c r="H6269" s="88"/>
      <c r="I6269" s="88"/>
      <c r="J6269" s="88"/>
      <c r="K6269" s="88"/>
    </row>
    <row r="6270" spans="2:11" hidden="1" x14ac:dyDescent="0.2">
      <c r="B6270" s="88"/>
      <c r="C6270" s="88"/>
      <c r="D6270" s="88"/>
      <c r="E6270" s="88"/>
      <c r="F6270" s="88"/>
      <c r="G6270" s="88"/>
      <c r="H6270" s="88"/>
      <c r="I6270" s="88"/>
      <c r="J6270" s="88"/>
      <c r="K6270" s="88"/>
    </row>
    <row r="6271" spans="2:11" hidden="1" x14ac:dyDescent="0.2">
      <c r="B6271" s="88"/>
      <c r="C6271" s="88"/>
      <c r="D6271" s="88"/>
      <c r="E6271" s="88"/>
      <c r="F6271" s="88"/>
      <c r="G6271" s="88"/>
      <c r="H6271" s="88"/>
      <c r="I6271" s="88"/>
      <c r="J6271" s="88"/>
      <c r="K6271" s="88"/>
    </row>
    <row r="6272" spans="2:11" hidden="1" x14ac:dyDescent="0.2">
      <c r="B6272" s="88"/>
      <c r="C6272" s="88"/>
      <c r="D6272" s="88"/>
      <c r="E6272" s="88"/>
      <c r="F6272" s="88"/>
      <c r="G6272" s="88"/>
      <c r="H6272" s="88"/>
      <c r="I6272" s="88"/>
      <c r="J6272" s="88"/>
      <c r="K6272" s="88"/>
    </row>
    <row r="6273" spans="2:11" hidden="1" x14ac:dyDescent="0.2">
      <c r="B6273" s="88"/>
      <c r="C6273" s="88"/>
      <c r="D6273" s="88"/>
      <c r="E6273" s="88"/>
      <c r="F6273" s="88"/>
      <c r="G6273" s="88"/>
      <c r="H6273" s="88"/>
      <c r="I6273" s="88"/>
      <c r="J6273" s="88"/>
      <c r="K6273" s="88"/>
    </row>
    <row r="6274" spans="2:11" hidden="1" x14ac:dyDescent="0.2">
      <c r="B6274" s="88"/>
      <c r="C6274" s="88"/>
      <c r="D6274" s="88"/>
      <c r="E6274" s="88"/>
      <c r="F6274" s="88"/>
      <c r="G6274" s="88"/>
      <c r="H6274" s="88"/>
      <c r="I6274" s="88"/>
      <c r="J6274" s="88"/>
      <c r="K6274" s="88"/>
    </row>
    <row r="6275" spans="2:11" hidden="1" x14ac:dyDescent="0.2">
      <c r="B6275" s="88"/>
      <c r="C6275" s="88"/>
      <c r="D6275" s="88"/>
      <c r="E6275" s="88"/>
      <c r="F6275" s="88"/>
      <c r="G6275" s="88"/>
      <c r="H6275" s="88"/>
      <c r="I6275" s="88"/>
      <c r="J6275" s="88"/>
      <c r="K6275" s="88"/>
    </row>
    <row r="6276" spans="2:11" hidden="1" x14ac:dyDescent="0.2">
      <c r="B6276" s="88"/>
      <c r="C6276" s="88"/>
      <c r="D6276" s="88"/>
      <c r="E6276" s="88"/>
      <c r="F6276" s="88"/>
      <c r="G6276" s="88"/>
      <c r="H6276" s="88"/>
      <c r="I6276" s="88"/>
      <c r="J6276" s="88"/>
      <c r="K6276" s="88"/>
    </row>
    <row r="6277" spans="2:11" hidden="1" x14ac:dyDescent="0.2">
      <c r="B6277" s="88"/>
      <c r="C6277" s="88"/>
      <c r="D6277" s="88"/>
      <c r="E6277" s="88"/>
      <c r="F6277" s="88"/>
      <c r="G6277" s="88"/>
      <c r="H6277" s="88"/>
      <c r="I6277" s="88"/>
      <c r="J6277" s="88"/>
      <c r="K6277" s="88"/>
    </row>
    <row r="6278" spans="2:11" hidden="1" x14ac:dyDescent="0.2">
      <c r="B6278" s="88"/>
      <c r="C6278" s="88"/>
      <c r="D6278" s="88"/>
      <c r="E6278" s="88"/>
      <c r="F6278" s="88"/>
      <c r="G6278" s="88"/>
      <c r="H6278" s="88"/>
      <c r="I6278" s="88"/>
      <c r="J6278" s="88"/>
      <c r="K6278" s="88"/>
    </row>
    <row r="6279" spans="2:11" hidden="1" x14ac:dyDescent="0.2">
      <c r="B6279" s="88"/>
      <c r="C6279" s="88"/>
      <c r="D6279" s="88"/>
      <c r="E6279" s="88"/>
      <c r="F6279" s="88"/>
      <c r="G6279" s="88"/>
      <c r="H6279" s="88"/>
      <c r="I6279" s="88"/>
      <c r="J6279" s="88"/>
      <c r="K6279" s="88"/>
    </row>
    <row r="6280" spans="2:11" hidden="1" x14ac:dyDescent="0.2">
      <c r="B6280" s="88"/>
      <c r="C6280" s="88"/>
      <c r="D6280" s="88"/>
      <c r="E6280" s="88"/>
      <c r="F6280" s="88"/>
      <c r="G6280" s="88"/>
      <c r="H6280" s="88"/>
      <c r="I6280" s="88"/>
      <c r="J6280" s="88"/>
      <c r="K6280" s="88"/>
    </row>
    <row r="6281" spans="2:11" hidden="1" x14ac:dyDescent="0.2">
      <c r="B6281" s="88"/>
      <c r="C6281" s="88"/>
      <c r="D6281" s="88"/>
      <c r="E6281" s="88"/>
      <c r="F6281" s="88"/>
      <c r="G6281" s="88"/>
      <c r="H6281" s="88"/>
      <c r="I6281" s="88"/>
      <c r="J6281" s="88"/>
      <c r="K6281" s="88"/>
    </row>
    <row r="6282" spans="2:11" hidden="1" x14ac:dyDescent="0.2">
      <c r="B6282" s="88"/>
      <c r="C6282" s="88"/>
      <c r="D6282" s="88"/>
      <c r="E6282" s="88"/>
      <c r="F6282" s="88"/>
      <c r="G6282" s="88"/>
      <c r="H6282" s="88"/>
      <c r="I6282" s="88"/>
      <c r="J6282" s="88"/>
      <c r="K6282" s="88"/>
    </row>
    <row r="6283" spans="2:11" hidden="1" x14ac:dyDescent="0.2">
      <c r="B6283" s="88"/>
      <c r="C6283" s="88"/>
      <c r="D6283" s="88"/>
      <c r="E6283" s="88"/>
      <c r="F6283" s="88"/>
      <c r="G6283" s="88"/>
      <c r="H6283" s="88"/>
      <c r="I6283" s="88"/>
      <c r="J6283" s="88"/>
      <c r="K6283" s="88"/>
    </row>
    <row r="6284" spans="2:11" hidden="1" x14ac:dyDescent="0.2">
      <c r="B6284" s="88"/>
      <c r="C6284" s="88"/>
      <c r="D6284" s="88"/>
      <c r="E6284" s="88"/>
      <c r="F6284" s="88"/>
      <c r="G6284" s="88"/>
      <c r="H6284" s="88"/>
      <c r="I6284" s="88"/>
      <c r="J6284" s="88"/>
      <c r="K6284" s="88"/>
    </row>
    <row r="6285" spans="2:11" hidden="1" x14ac:dyDescent="0.2">
      <c r="B6285" s="88"/>
      <c r="C6285" s="88"/>
      <c r="D6285" s="88"/>
      <c r="E6285" s="88"/>
      <c r="F6285" s="88"/>
      <c r="G6285" s="88"/>
      <c r="H6285" s="88"/>
      <c r="I6285" s="88"/>
      <c r="J6285" s="88"/>
      <c r="K6285" s="88"/>
    </row>
    <row r="6286" spans="2:11" hidden="1" x14ac:dyDescent="0.2">
      <c r="B6286" s="88"/>
      <c r="C6286" s="88"/>
      <c r="D6286" s="88"/>
      <c r="E6286" s="88"/>
      <c r="F6286" s="88"/>
      <c r="G6286" s="88"/>
      <c r="H6286" s="88"/>
      <c r="I6286" s="88"/>
      <c r="J6286" s="88"/>
      <c r="K6286" s="88"/>
    </row>
    <row r="6287" spans="2:11" hidden="1" x14ac:dyDescent="0.2">
      <c r="B6287" s="88"/>
      <c r="C6287" s="88"/>
      <c r="D6287" s="88"/>
      <c r="E6287" s="88"/>
      <c r="F6287" s="88"/>
      <c r="G6287" s="88"/>
      <c r="H6287" s="88"/>
      <c r="I6287" s="88"/>
      <c r="J6287" s="88"/>
      <c r="K6287" s="88"/>
    </row>
    <row r="6288" spans="2:11" hidden="1" x14ac:dyDescent="0.2">
      <c r="B6288" s="88"/>
      <c r="C6288" s="88"/>
      <c r="D6288" s="88"/>
      <c r="E6288" s="88"/>
      <c r="F6288" s="88"/>
      <c r="G6288" s="88"/>
      <c r="H6288" s="88"/>
      <c r="I6288" s="88"/>
      <c r="J6288" s="88"/>
      <c r="K6288" s="88"/>
    </row>
    <row r="6289" spans="2:11" hidden="1" x14ac:dyDescent="0.2">
      <c r="B6289" s="88"/>
      <c r="C6289" s="88"/>
      <c r="D6289" s="88"/>
      <c r="E6289" s="88"/>
      <c r="F6289" s="88"/>
      <c r="G6289" s="88"/>
      <c r="H6289" s="88"/>
      <c r="I6289" s="88"/>
      <c r="J6289" s="88"/>
      <c r="K6289" s="88"/>
    </row>
    <row r="6290" spans="2:11" hidden="1" x14ac:dyDescent="0.2">
      <c r="B6290" s="88"/>
      <c r="C6290" s="88"/>
      <c r="D6290" s="88"/>
      <c r="E6290" s="88"/>
      <c r="F6290" s="88"/>
      <c r="G6290" s="88"/>
      <c r="H6290" s="88"/>
      <c r="I6290" s="88"/>
      <c r="J6290" s="88"/>
      <c r="K6290" s="88"/>
    </row>
    <row r="6291" spans="2:11" hidden="1" x14ac:dyDescent="0.2">
      <c r="B6291" s="88"/>
      <c r="C6291" s="88"/>
      <c r="D6291" s="88"/>
      <c r="E6291" s="88"/>
      <c r="F6291" s="88"/>
      <c r="G6291" s="88"/>
      <c r="H6291" s="88"/>
      <c r="I6291" s="88"/>
      <c r="J6291" s="88"/>
      <c r="K6291" s="88"/>
    </row>
    <row r="6292" spans="2:11" hidden="1" x14ac:dyDescent="0.2">
      <c r="B6292" s="88"/>
      <c r="C6292" s="88"/>
      <c r="D6292" s="88"/>
      <c r="E6292" s="88"/>
      <c r="F6292" s="88"/>
      <c r="G6292" s="88"/>
      <c r="H6292" s="88"/>
      <c r="I6292" s="88"/>
      <c r="J6292" s="88"/>
      <c r="K6292" s="88"/>
    </row>
    <row r="6293" spans="2:11" hidden="1" x14ac:dyDescent="0.2">
      <c r="B6293" s="88"/>
      <c r="C6293" s="88"/>
      <c r="D6293" s="88"/>
      <c r="E6293" s="88"/>
      <c r="F6293" s="88"/>
      <c r="G6293" s="88"/>
      <c r="H6293" s="88"/>
      <c r="I6293" s="88"/>
      <c r="J6293" s="88"/>
      <c r="K6293" s="88"/>
    </row>
    <row r="6294" spans="2:11" hidden="1" x14ac:dyDescent="0.2">
      <c r="B6294" s="88"/>
      <c r="C6294" s="88"/>
      <c r="D6294" s="88"/>
      <c r="E6294" s="88"/>
      <c r="F6294" s="88"/>
      <c r="G6294" s="88"/>
      <c r="H6294" s="88"/>
      <c r="I6294" s="88"/>
      <c r="J6294" s="88"/>
      <c r="K6294" s="88"/>
    </row>
    <row r="6295" spans="2:11" hidden="1" x14ac:dyDescent="0.2">
      <c r="B6295" s="88"/>
      <c r="C6295" s="88"/>
      <c r="D6295" s="88"/>
      <c r="E6295" s="88"/>
      <c r="F6295" s="88"/>
      <c r="G6295" s="88"/>
      <c r="H6295" s="88"/>
      <c r="I6295" s="88"/>
      <c r="J6295" s="88"/>
      <c r="K6295" s="88"/>
    </row>
    <row r="6296" spans="2:11" hidden="1" x14ac:dyDescent="0.2">
      <c r="B6296" s="88"/>
      <c r="C6296" s="88"/>
      <c r="D6296" s="88"/>
      <c r="E6296" s="88"/>
      <c r="F6296" s="88"/>
      <c r="G6296" s="88"/>
      <c r="H6296" s="88"/>
      <c r="I6296" s="88"/>
      <c r="J6296" s="88"/>
      <c r="K6296" s="88"/>
    </row>
    <row r="6297" spans="2:11" hidden="1" x14ac:dyDescent="0.2">
      <c r="B6297" s="88"/>
      <c r="C6297" s="88"/>
      <c r="D6297" s="88"/>
      <c r="E6297" s="88"/>
      <c r="F6297" s="88"/>
      <c r="G6297" s="88"/>
      <c r="H6297" s="88"/>
      <c r="I6297" s="88"/>
      <c r="J6297" s="88"/>
      <c r="K6297" s="88"/>
    </row>
    <row r="6298" spans="2:11" hidden="1" x14ac:dyDescent="0.2">
      <c r="B6298" s="88"/>
      <c r="C6298" s="88"/>
      <c r="D6298" s="88"/>
      <c r="E6298" s="88"/>
      <c r="F6298" s="88"/>
      <c r="G6298" s="88"/>
      <c r="H6298" s="88"/>
      <c r="I6298" s="88"/>
      <c r="J6298" s="88"/>
      <c r="K6298" s="88"/>
    </row>
    <row r="6299" spans="2:11" hidden="1" x14ac:dyDescent="0.2">
      <c r="B6299" s="88"/>
      <c r="C6299" s="88"/>
      <c r="D6299" s="88"/>
      <c r="E6299" s="88"/>
      <c r="F6299" s="88"/>
      <c r="G6299" s="88"/>
      <c r="H6299" s="88"/>
      <c r="I6299" s="88"/>
      <c r="J6299" s="88"/>
      <c r="K6299" s="88"/>
    </row>
    <row r="6300" spans="2:11" hidden="1" x14ac:dyDescent="0.2">
      <c r="B6300" s="88"/>
      <c r="C6300" s="88"/>
      <c r="D6300" s="88"/>
      <c r="E6300" s="88"/>
      <c r="F6300" s="88"/>
      <c r="G6300" s="88"/>
      <c r="H6300" s="88"/>
      <c r="I6300" s="88"/>
      <c r="J6300" s="88"/>
      <c r="K6300" s="88"/>
    </row>
    <row r="6301" spans="2:11" hidden="1" x14ac:dyDescent="0.2">
      <c r="B6301" s="88"/>
      <c r="C6301" s="88"/>
      <c r="D6301" s="88"/>
      <c r="E6301" s="88"/>
      <c r="F6301" s="88"/>
      <c r="G6301" s="88"/>
      <c r="H6301" s="88"/>
      <c r="I6301" s="88"/>
      <c r="J6301" s="88"/>
      <c r="K6301" s="88"/>
    </row>
    <row r="6302" spans="2:11" hidden="1" x14ac:dyDescent="0.2">
      <c r="B6302" s="88"/>
      <c r="C6302" s="88"/>
      <c r="D6302" s="88"/>
      <c r="E6302" s="88"/>
      <c r="F6302" s="88"/>
      <c r="G6302" s="88"/>
      <c r="H6302" s="88"/>
      <c r="I6302" s="88"/>
      <c r="J6302" s="88"/>
      <c r="K6302" s="88"/>
    </row>
    <row r="6303" spans="2:11" hidden="1" x14ac:dyDescent="0.2">
      <c r="B6303" s="88"/>
      <c r="C6303" s="88"/>
      <c r="D6303" s="88"/>
      <c r="E6303" s="88"/>
      <c r="F6303" s="88"/>
      <c r="G6303" s="88"/>
      <c r="H6303" s="88"/>
      <c r="I6303" s="88"/>
      <c r="J6303" s="88"/>
      <c r="K6303" s="88"/>
    </row>
    <row r="6304" spans="2:11" hidden="1" x14ac:dyDescent="0.2">
      <c r="B6304" s="88"/>
      <c r="C6304" s="88"/>
      <c r="D6304" s="88"/>
      <c r="E6304" s="88"/>
      <c r="F6304" s="88"/>
      <c r="G6304" s="88"/>
      <c r="H6304" s="88"/>
      <c r="I6304" s="88"/>
      <c r="J6304" s="88"/>
      <c r="K6304" s="88"/>
    </row>
    <row r="6305" spans="2:11" hidden="1" x14ac:dyDescent="0.2">
      <c r="B6305" s="88"/>
      <c r="C6305" s="88"/>
      <c r="D6305" s="88"/>
      <c r="E6305" s="88"/>
      <c r="F6305" s="88"/>
      <c r="G6305" s="88"/>
      <c r="H6305" s="88"/>
      <c r="I6305" s="88"/>
      <c r="J6305" s="88"/>
      <c r="K6305" s="88"/>
    </row>
    <row r="6306" spans="2:11" hidden="1" x14ac:dyDescent="0.2">
      <c r="B6306" s="88"/>
      <c r="C6306" s="88"/>
      <c r="D6306" s="88"/>
      <c r="E6306" s="88"/>
      <c r="F6306" s="88"/>
      <c r="G6306" s="88"/>
      <c r="H6306" s="88"/>
      <c r="I6306" s="88"/>
      <c r="J6306" s="88"/>
      <c r="K6306" s="88"/>
    </row>
    <row r="6307" spans="2:11" hidden="1" x14ac:dyDescent="0.2">
      <c r="B6307" s="88"/>
      <c r="C6307" s="88"/>
      <c r="D6307" s="88"/>
      <c r="E6307" s="88"/>
      <c r="F6307" s="88"/>
      <c r="G6307" s="88"/>
      <c r="H6307" s="88"/>
      <c r="I6307" s="88"/>
      <c r="J6307" s="88"/>
      <c r="K6307" s="88"/>
    </row>
    <row r="6308" spans="2:11" hidden="1" x14ac:dyDescent="0.2">
      <c r="B6308" s="88"/>
      <c r="C6308" s="88"/>
      <c r="D6308" s="88"/>
      <c r="E6308" s="88"/>
      <c r="F6308" s="88"/>
      <c r="G6308" s="88"/>
      <c r="H6308" s="88"/>
      <c r="I6308" s="88"/>
      <c r="J6308" s="88"/>
      <c r="K6308" s="88"/>
    </row>
    <row r="6309" spans="2:11" hidden="1" x14ac:dyDescent="0.2">
      <c r="B6309" s="88"/>
      <c r="C6309" s="88"/>
      <c r="D6309" s="88"/>
      <c r="E6309" s="88"/>
      <c r="F6309" s="88"/>
      <c r="G6309" s="88"/>
      <c r="H6309" s="88"/>
      <c r="I6309" s="88"/>
      <c r="J6309" s="88"/>
      <c r="K6309" s="88"/>
    </row>
    <row r="6310" spans="2:11" hidden="1" x14ac:dyDescent="0.2">
      <c r="B6310" s="88"/>
      <c r="C6310" s="88"/>
      <c r="D6310" s="88"/>
      <c r="E6310" s="88"/>
      <c r="F6310" s="88"/>
      <c r="G6310" s="88"/>
      <c r="H6310" s="88"/>
      <c r="I6310" s="88"/>
      <c r="J6310" s="88"/>
      <c r="K6310" s="88"/>
    </row>
    <row r="6311" spans="2:11" hidden="1" x14ac:dyDescent="0.2">
      <c r="B6311" s="88"/>
      <c r="C6311" s="88"/>
      <c r="D6311" s="88"/>
      <c r="E6311" s="88"/>
      <c r="F6311" s="88"/>
      <c r="G6311" s="88"/>
      <c r="H6311" s="88"/>
      <c r="I6311" s="88"/>
      <c r="J6311" s="88"/>
      <c r="K6311" s="88"/>
    </row>
    <row r="6312" spans="2:11" hidden="1" x14ac:dyDescent="0.2">
      <c r="B6312" s="88"/>
      <c r="C6312" s="88"/>
      <c r="D6312" s="88"/>
      <c r="E6312" s="88"/>
      <c r="F6312" s="88"/>
      <c r="G6312" s="88"/>
      <c r="H6312" s="88"/>
      <c r="I6312" s="88"/>
      <c r="J6312" s="88"/>
      <c r="K6312" s="88"/>
    </row>
    <row r="6313" spans="2:11" hidden="1" x14ac:dyDescent="0.2">
      <c r="B6313" s="88"/>
      <c r="C6313" s="88"/>
      <c r="D6313" s="88"/>
      <c r="E6313" s="88"/>
      <c r="F6313" s="88"/>
      <c r="G6313" s="88"/>
      <c r="H6313" s="88"/>
      <c r="I6313" s="88"/>
      <c r="J6313" s="88"/>
      <c r="K6313" s="88"/>
    </row>
    <row r="6314" spans="2:11" hidden="1" x14ac:dyDescent="0.2">
      <c r="B6314" s="88"/>
      <c r="C6314" s="88"/>
      <c r="D6314" s="88"/>
      <c r="E6314" s="88"/>
      <c r="F6314" s="88"/>
      <c r="G6314" s="88"/>
      <c r="H6314" s="88"/>
      <c r="I6314" s="88"/>
      <c r="J6314" s="88"/>
      <c r="K6314" s="88"/>
    </row>
    <row r="6315" spans="2:11" hidden="1" x14ac:dyDescent="0.2">
      <c r="B6315" s="88"/>
      <c r="C6315" s="88"/>
      <c r="D6315" s="88"/>
      <c r="E6315" s="88"/>
      <c r="F6315" s="88"/>
      <c r="G6315" s="88"/>
      <c r="H6315" s="88"/>
      <c r="I6315" s="88"/>
      <c r="J6315" s="88"/>
      <c r="K6315" s="88"/>
    </row>
    <row r="6316" spans="2:11" hidden="1" x14ac:dyDescent="0.2">
      <c r="B6316" s="88"/>
      <c r="C6316" s="88"/>
      <c r="D6316" s="88"/>
      <c r="E6316" s="88"/>
      <c r="F6316" s="88"/>
      <c r="G6316" s="88"/>
      <c r="H6316" s="88"/>
      <c r="I6316" s="88"/>
      <c r="J6316" s="88"/>
      <c r="K6316" s="88"/>
    </row>
    <row r="6317" spans="2:11" hidden="1" x14ac:dyDescent="0.2">
      <c r="B6317" s="88"/>
      <c r="C6317" s="88"/>
      <c r="D6317" s="88"/>
      <c r="E6317" s="88"/>
      <c r="F6317" s="88"/>
      <c r="G6317" s="88"/>
      <c r="H6317" s="88"/>
      <c r="I6317" s="88"/>
      <c r="J6317" s="88"/>
      <c r="K6317" s="88"/>
    </row>
    <row r="6318" spans="2:11" hidden="1" x14ac:dyDescent="0.2">
      <c r="B6318" s="88"/>
      <c r="C6318" s="88"/>
      <c r="D6318" s="88"/>
      <c r="E6318" s="88"/>
      <c r="F6318" s="88"/>
      <c r="G6318" s="88"/>
      <c r="H6318" s="88"/>
      <c r="I6318" s="88"/>
      <c r="J6318" s="88"/>
      <c r="K6318" s="88"/>
    </row>
    <row r="6319" spans="2:11" hidden="1" x14ac:dyDescent="0.2">
      <c r="B6319" s="88"/>
      <c r="C6319" s="88"/>
      <c r="D6319" s="88"/>
      <c r="E6319" s="88"/>
      <c r="F6319" s="88"/>
      <c r="G6319" s="88"/>
      <c r="H6319" s="88"/>
      <c r="I6319" s="88"/>
      <c r="J6319" s="88"/>
      <c r="K6319" s="88"/>
    </row>
    <row r="6320" spans="2:11" hidden="1" x14ac:dyDescent="0.2">
      <c r="B6320" s="88"/>
      <c r="C6320" s="88"/>
      <c r="D6320" s="88"/>
      <c r="E6320" s="88"/>
      <c r="F6320" s="88"/>
      <c r="G6320" s="88"/>
      <c r="H6320" s="88"/>
      <c r="I6320" s="88"/>
      <c r="J6320" s="88"/>
      <c r="K6320" s="88"/>
    </row>
    <row r="6321" spans="2:11" hidden="1" x14ac:dyDescent="0.2">
      <c r="B6321" s="88"/>
      <c r="C6321" s="88"/>
      <c r="D6321" s="88"/>
      <c r="E6321" s="88"/>
      <c r="F6321" s="88"/>
      <c r="G6321" s="88"/>
      <c r="H6321" s="88"/>
      <c r="I6321" s="88"/>
      <c r="J6321" s="88"/>
      <c r="K6321" s="88"/>
    </row>
    <row r="6322" spans="2:11" hidden="1" x14ac:dyDescent="0.2">
      <c r="B6322" s="88"/>
      <c r="C6322" s="88"/>
      <c r="D6322" s="88"/>
      <c r="E6322" s="88"/>
      <c r="F6322" s="88"/>
      <c r="G6322" s="88"/>
      <c r="H6322" s="88"/>
      <c r="I6322" s="88"/>
      <c r="J6322" s="88"/>
      <c r="K6322" s="88"/>
    </row>
    <row r="6323" spans="2:11" hidden="1" x14ac:dyDescent="0.2">
      <c r="B6323" s="88"/>
      <c r="C6323" s="88"/>
      <c r="D6323" s="88"/>
      <c r="E6323" s="88"/>
      <c r="F6323" s="88"/>
      <c r="G6323" s="88"/>
      <c r="H6323" s="88"/>
      <c r="I6323" s="88"/>
      <c r="J6323" s="88"/>
      <c r="K6323" s="88"/>
    </row>
    <row r="6324" spans="2:11" hidden="1" x14ac:dyDescent="0.2">
      <c r="B6324" s="88"/>
      <c r="C6324" s="88"/>
      <c r="D6324" s="88"/>
      <c r="E6324" s="88"/>
      <c r="F6324" s="88"/>
      <c r="G6324" s="88"/>
      <c r="H6324" s="88"/>
      <c r="I6324" s="88"/>
      <c r="J6324" s="88"/>
      <c r="K6324" s="88"/>
    </row>
    <row r="6325" spans="2:11" hidden="1" x14ac:dyDescent="0.2">
      <c r="B6325" s="88"/>
      <c r="C6325" s="88"/>
      <c r="D6325" s="88"/>
      <c r="E6325" s="88"/>
      <c r="F6325" s="88"/>
      <c r="G6325" s="88"/>
      <c r="H6325" s="88"/>
      <c r="I6325" s="88"/>
      <c r="J6325" s="88"/>
      <c r="K6325" s="88"/>
    </row>
    <row r="6326" spans="2:11" hidden="1" x14ac:dyDescent="0.2">
      <c r="B6326" s="88"/>
      <c r="C6326" s="88"/>
      <c r="D6326" s="88"/>
      <c r="E6326" s="88"/>
      <c r="F6326" s="88"/>
      <c r="G6326" s="88"/>
      <c r="H6326" s="88"/>
      <c r="I6326" s="88"/>
      <c r="J6326" s="88"/>
      <c r="K6326" s="88"/>
    </row>
    <row r="6327" spans="2:11" hidden="1" x14ac:dyDescent="0.2">
      <c r="B6327" s="88"/>
      <c r="C6327" s="88"/>
      <c r="D6327" s="88"/>
      <c r="E6327" s="88"/>
      <c r="F6327" s="88"/>
      <c r="G6327" s="88"/>
      <c r="H6327" s="88"/>
      <c r="I6327" s="88"/>
      <c r="J6327" s="88"/>
      <c r="K6327" s="88"/>
    </row>
    <row r="6328" spans="2:11" hidden="1" x14ac:dyDescent="0.2">
      <c r="B6328" s="88"/>
      <c r="C6328" s="88"/>
      <c r="D6328" s="88"/>
      <c r="E6328" s="88"/>
      <c r="F6328" s="88"/>
      <c r="G6328" s="88"/>
      <c r="H6328" s="88"/>
      <c r="I6328" s="88"/>
      <c r="J6328" s="88"/>
      <c r="K6328" s="88"/>
    </row>
    <row r="6329" spans="2:11" hidden="1" x14ac:dyDescent="0.2">
      <c r="B6329" s="88"/>
      <c r="C6329" s="88"/>
      <c r="D6329" s="88"/>
      <c r="E6329" s="88"/>
      <c r="F6329" s="88"/>
      <c r="G6329" s="88"/>
      <c r="H6329" s="88"/>
      <c r="I6329" s="88"/>
      <c r="J6329" s="88"/>
      <c r="K6329" s="88"/>
    </row>
    <row r="6330" spans="2:11" hidden="1" x14ac:dyDescent="0.2">
      <c r="B6330" s="88"/>
      <c r="C6330" s="88"/>
      <c r="D6330" s="88"/>
      <c r="E6330" s="88"/>
      <c r="F6330" s="88"/>
      <c r="G6330" s="88"/>
      <c r="H6330" s="88"/>
      <c r="I6330" s="88"/>
      <c r="J6330" s="88"/>
      <c r="K6330" s="88"/>
    </row>
    <row r="6331" spans="2:11" hidden="1" x14ac:dyDescent="0.2">
      <c r="B6331" s="88"/>
      <c r="C6331" s="88"/>
      <c r="D6331" s="88"/>
      <c r="E6331" s="88"/>
      <c r="F6331" s="88"/>
      <c r="G6331" s="88"/>
      <c r="H6331" s="88"/>
      <c r="I6331" s="88"/>
      <c r="J6331" s="88"/>
      <c r="K6331" s="88"/>
    </row>
    <row r="6332" spans="2:11" hidden="1" x14ac:dyDescent="0.2">
      <c r="B6332" s="88"/>
      <c r="C6332" s="88"/>
      <c r="D6332" s="88"/>
      <c r="E6332" s="88"/>
      <c r="F6332" s="88"/>
      <c r="G6332" s="88"/>
      <c r="H6332" s="88"/>
      <c r="I6332" s="88"/>
      <c r="J6332" s="88"/>
      <c r="K6332" s="88"/>
    </row>
    <row r="6333" spans="2:11" hidden="1" x14ac:dyDescent="0.2">
      <c r="B6333" s="88"/>
      <c r="C6333" s="88"/>
      <c r="D6333" s="88"/>
      <c r="E6333" s="88"/>
      <c r="F6333" s="88"/>
      <c r="G6333" s="88"/>
      <c r="H6333" s="88"/>
      <c r="I6333" s="88"/>
      <c r="J6333" s="88"/>
      <c r="K6333" s="88"/>
    </row>
    <row r="6334" spans="2:11" hidden="1" x14ac:dyDescent="0.2">
      <c r="B6334" s="88"/>
      <c r="C6334" s="88"/>
      <c r="D6334" s="88"/>
      <c r="E6334" s="88"/>
      <c r="F6334" s="88"/>
      <c r="G6334" s="88"/>
      <c r="H6334" s="88"/>
      <c r="I6334" s="88"/>
      <c r="J6334" s="88"/>
      <c r="K6334" s="88"/>
    </row>
    <row r="6335" spans="2:11" hidden="1" x14ac:dyDescent="0.2">
      <c r="B6335" s="88"/>
      <c r="C6335" s="88"/>
      <c r="D6335" s="88"/>
      <c r="E6335" s="88"/>
      <c r="F6335" s="88"/>
      <c r="G6335" s="88"/>
      <c r="H6335" s="88"/>
      <c r="I6335" s="88"/>
      <c r="J6335" s="88"/>
      <c r="K6335" s="88"/>
    </row>
    <row r="6336" spans="2:11" hidden="1" x14ac:dyDescent="0.2">
      <c r="B6336" s="88"/>
      <c r="C6336" s="88"/>
      <c r="D6336" s="88"/>
      <c r="E6336" s="88"/>
      <c r="F6336" s="88"/>
      <c r="G6336" s="88"/>
      <c r="H6336" s="88"/>
      <c r="I6336" s="88"/>
      <c r="J6336" s="88"/>
      <c r="K6336" s="88"/>
    </row>
    <row r="6337" spans="2:11" hidden="1" x14ac:dyDescent="0.2">
      <c r="B6337" s="88"/>
      <c r="C6337" s="88"/>
      <c r="D6337" s="88"/>
      <c r="E6337" s="88"/>
      <c r="F6337" s="88"/>
      <c r="G6337" s="88"/>
      <c r="H6337" s="88"/>
      <c r="I6337" s="88"/>
      <c r="J6337" s="88"/>
      <c r="K6337" s="88"/>
    </row>
    <row r="6338" spans="2:11" hidden="1" x14ac:dyDescent="0.2">
      <c r="B6338" s="88"/>
      <c r="C6338" s="88"/>
      <c r="D6338" s="88"/>
      <c r="E6338" s="88"/>
      <c r="F6338" s="88"/>
      <c r="G6338" s="88"/>
      <c r="H6338" s="88"/>
      <c r="I6338" s="88"/>
      <c r="J6338" s="88"/>
      <c r="K6338" s="88"/>
    </row>
    <row r="6339" spans="2:11" hidden="1" x14ac:dyDescent="0.2">
      <c r="B6339" s="88"/>
      <c r="C6339" s="88"/>
      <c r="D6339" s="88"/>
      <c r="E6339" s="88"/>
      <c r="F6339" s="88"/>
      <c r="G6339" s="88"/>
      <c r="H6339" s="88"/>
      <c r="I6339" s="88"/>
      <c r="J6339" s="88"/>
      <c r="K6339" s="88"/>
    </row>
    <row r="6340" spans="2:11" hidden="1" x14ac:dyDescent="0.2">
      <c r="B6340" s="88"/>
      <c r="C6340" s="88"/>
      <c r="D6340" s="88"/>
      <c r="E6340" s="88"/>
      <c r="F6340" s="88"/>
      <c r="G6340" s="88"/>
      <c r="H6340" s="88"/>
      <c r="I6340" s="88"/>
      <c r="J6340" s="88"/>
      <c r="K6340" s="88"/>
    </row>
    <row r="6341" spans="2:11" hidden="1" x14ac:dyDescent="0.2">
      <c r="B6341" s="88"/>
      <c r="C6341" s="88"/>
      <c r="D6341" s="88"/>
      <c r="E6341" s="88"/>
      <c r="F6341" s="88"/>
      <c r="G6341" s="88"/>
      <c r="H6341" s="88"/>
      <c r="I6341" s="88"/>
      <c r="J6341" s="88"/>
      <c r="K6341" s="88"/>
    </row>
    <row r="6342" spans="2:11" hidden="1" x14ac:dyDescent="0.2">
      <c r="B6342" s="88"/>
      <c r="C6342" s="88"/>
      <c r="D6342" s="88"/>
      <c r="E6342" s="88"/>
      <c r="F6342" s="88"/>
      <c r="G6342" s="88"/>
      <c r="H6342" s="88"/>
      <c r="I6342" s="88"/>
      <c r="J6342" s="88"/>
      <c r="K6342" s="88"/>
    </row>
    <row r="6343" spans="2:11" hidden="1" x14ac:dyDescent="0.2">
      <c r="B6343" s="88"/>
      <c r="C6343" s="88"/>
      <c r="D6343" s="88"/>
      <c r="E6343" s="88"/>
      <c r="F6343" s="88"/>
      <c r="G6343" s="88"/>
      <c r="H6343" s="88"/>
      <c r="I6343" s="88"/>
      <c r="J6343" s="88"/>
      <c r="K6343" s="88"/>
    </row>
    <row r="6344" spans="2:11" hidden="1" x14ac:dyDescent="0.2">
      <c r="B6344" s="88"/>
      <c r="C6344" s="88"/>
      <c r="D6344" s="88"/>
      <c r="E6344" s="88"/>
      <c r="F6344" s="88"/>
      <c r="G6344" s="88"/>
      <c r="H6344" s="88"/>
      <c r="I6344" s="88"/>
      <c r="J6344" s="88"/>
      <c r="K6344" s="88"/>
    </row>
    <row r="6345" spans="2:11" hidden="1" x14ac:dyDescent="0.2">
      <c r="B6345" s="88"/>
      <c r="C6345" s="88"/>
      <c r="D6345" s="88"/>
      <c r="E6345" s="88"/>
      <c r="F6345" s="88"/>
      <c r="G6345" s="88"/>
      <c r="H6345" s="88"/>
      <c r="I6345" s="88"/>
      <c r="J6345" s="88"/>
      <c r="K6345" s="88"/>
    </row>
    <row r="6346" spans="2:11" hidden="1" x14ac:dyDescent="0.2">
      <c r="B6346" s="88"/>
      <c r="C6346" s="88"/>
      <c r="D6346" s="88"/>
      <c r="E6346" s="88"/>
      <c r="F6346" s="88"/>
      <c r="G6346" s="88"/>
      <c r="H6346" s="88"/>
      <c r="I6346" s="88"/>
      <c r="J6346" s="88"/>
      <c r="K6346" s="88"/>
    </row>
    <row r="6347" spans="2:11" hidden="1" x14ac:dyDescent="0.2">
      <c r="B6347" s="88"/>
      <c r="C6347" s="88"/>
      <c r="D6347" s="88"/>
      <c r="E6347" s="88"/>
      <c r="F6347" s="88"/>
      <c r="G6347" s="88"/>
      <c r="H6347" s="88"/>
      <c r="I6347" s="88"/>
      <c r="J6347" s="88"/>
      <c r="K6347" s="88"/>
    </row>
    <row r="6348" spans="2:11" hidden="1" x14ac:dyDescent="0.2">
      <c r="B6348" s="88"/>
      <c r="C6348" s="88"/>
      <c r="D6348" s="88"/>
      <c r="E6348" s="88"/>
      <c r="F6348" s="88"/>
      <c r="G6348" s="88"/>
      <c r="H6348" s="88"/>
      <c r="I6348" s="88"/>
      <c r="J6348" s="88"/>
      <c r="K6348" s="88"/>
    </row>
    <row r="6349" spans="2:11" hidden="1" x14ac:dyDescent="0.2">
      <c r="B6349" s="88"/>
      <c r="C6349" s="88"/>
      <c r="D6349" s="88"/>
      <c r="E6349" s="88"/>
      <c r="F6349" s="88"/>
      <c r="G6349" s="88"/>
      <c r="H6349" s="88"/>
      <c r="I6349" s="88"/>
      <c r="J6349" s="88"/>
      <c r="K6349" s="88"/>
    </row>
    <row r="6350" spans="2:11" hidden="1" x14ac:dyDescent="0.2">
      <c r="B6350" s="88"/>
      <c r="C6350" s="88"/>
      <c r="D6350" s="88"/>
      <c r="E6350" s="88"/>
      <c r="F6350" s="88"/>
      <c r="G6350" s="88"/>
      <c r="H6350" s="88"/>
      <c r="I6350" s="88"/>
      <c r="J6350" s="88"/>
      <c r="K6350" s="88"/>
    </row>
    <row r="6351" spans="2:11" hidden="1" x14ac:dyDescent="0.2">
      <c r="B6351" s="88"/>
      <c r="C6351" s="88"/>
      <c r="D6351" s="88"/>
      <c r="E6351" s="88"/>
      <c r="F6351" s="88"/>
      <c r="G6351" s="88"/>
      <c r="H6351" s="88"/>
      <c r="I6351" s="88"/>
      <c r="J6351" s="88"/>
      <c r="K6351" s="88"/>
    </row>
    <row r="6352" spans="2:11" hidden="1" x14ac:dyDescent="0.2">
      <c r="B6352" s="88"/>
      <c r="C6352" s="88"/>
      <c r="D6352" s="88"/>
      <c r="E6352" s="88"/>
      <c r="F6352" s="88"/>
      <c r="G6352" s="88"/>
      <c r="H6352" s="88"/>
      <c r="I6352" s="88"/>
      <c r="J6352" s="88"/>
      <c r="K6352" s="88"/>
    </row>
    <row r="6353" spans="2:11" hidden="1" x14ac:dyDescent="0.2">
      <c r="B6353" s="88"/>
      <c r="C6353" s="88"/>
      <c r="D6353" s="88"/>
      <c r="E6353" s="88"/>
      <c r="F6353" s="88"/>
      <c r="G6353" s="88"/>
      <c r="H6353" s="88"/>
      <c r="I6353" s="88"/>
      <c r="J6353" s="88"/>
      <c r="K6353" s="88"/>
    </row>
    <row r="6354" spans="2:11" hidden="1" x14ac:dyDescent="0.2">
      <c r="B6354" s="88"/>
      <c r="C6354" s="88"/>
      <c r="D6354" s="88"/>
      <c r="E6354" s="88"/>
      <c r="F6354" s="88"/>
      <c r="G6354" s="88"/>
      <c r="H6354" s="88"/>
      <c r="I6354" s="88"/>
      <c r="J6354" s="88"/>
      <c r="K6354" s="88"/>
    </row>
    <row r="6355" spans="2:11" hidden="1" x14ac:dyDescent="0.2">
      <c r="B6355" s="88"/>
      <c r="C6355" s="88"/>
      <c r="D6355" s="88"/>
      <c r="E6355" s="88"/>
      <c r="F6355" s="88"/>
      <c r="G6355" s="88"/>
      <c r="H6355" s="88"/>
      <c r="I6355" s="88"/>
      <c r="J6355" s="88"/>
      <c r="K6355" s="88"/>
    </row>
    <row r="6356" spans="2:11" hidden="1" x14ac:dyDescent="0.2">
      <c r="B6356" s="88"/>
      <c r="C6356" s="88"/>
      <c r="D6356" s="88"/>
      <c r="E6356" s="88"/>
      <c r="F6356" s="88"/>
      <c r="G6356" s="88"/>
      <c r="H6356" s="88"/>
      <c r="I6356" s="88"/>
      <c r="J6356" s="88"/>
      <c r="K6356" s="88"/>
    </row>
    <row r="6357" spans="2:11" hidden="1" x14ac:dyDescent="0.2">
      <c r="B6357" s="88"/>
      <c r="C6357" s="88"/>
      <c r="D6357" s="88"/>
      <c r="E6357" s="88"/>
      <c r="F6357" s="88"/>
      <c r="G6357" s="88"/>
      <c r="H6357" s="88"/>
      <c r="I6357" s="88"/>
      <c r="J6357" s="88"/>
      <c r="K6357" s="88"/>
    </row>
    <row r="6358" spans="2:11" hidden="1" x14ac:dyDescent="0.2">
      <c r="B6358" s="88"/>
      <c r="C6358" s="88"/>
      <c r="D6358" s="88"/>
      <c r="E6358" s="88"/>
      <c r="F6358" s="88"/>
      <c r="G6358" s="88"/>
      <c r="H6358" s="88"/>
      <c r="I6358" s="88"/>
      <c r="J6358" s="88"/>
      <c r="K6358" s="88"/>
    </row>
    <row r="6359" spans="2:11" hidden="1" x14ac:dyDescent="0.2">
      <c r="B6359" s="88"/>
      <c r="C6359" s="88"/>
      <c r="D6359" s="88"/>
      <c r="E6359" s="88"/>
      <c r="F6359" s="88"/>
      <c r="G6359" s="88"/>
      <c r="H6359" s="88"/>
      <c r="I6359" s="88"/>
      <c r="J6359" s="88"/>
      <c r="K6359" s="88"/>
    </row>
    <row r="6360" spans="2:11" hidden="1" x14ac:dyDescent="0.2">
      <c r="B6360" s="88"/>
      <c r="C6360" s="88"/>
      <c r="D6360" s="88"/>
      <c r="E6360" s="88"/>
      <c r="F6360" s="88"/>
      <c r="G6360" s="88"/>
      <c r="H6360" s="88"/>
      <c r="I6360" s="88"/>
      <c r="J6360" s="88"/>
      <c r="K6360" s="88"/>
    </row>
    <row r="6361" spans="2:11" hidden="1" x14ac:dyDescent="0.2">
      <c r="B6361" s="88"/>
      <c r="C6361" s="88"/>
      <c r="D6361" s="88"/>
      <c r="E6361" s="88"/>
      <c r="F6361" s="88"/>
      <c r="G6361" s="88"/>
      <c r="H6361" s="88"/>
      <c r="I6361" s="88"/>
      <c r="J6361" s="88"/>
      <c r="K6361" s="88"/>
    </row>
    <row r="6362" spans="2:11" hidden="1" x14ac:dyDescent="0.2">
      <c r="B6362" s="88"/>
      <c r="C6362" s="88"/>
      <c r="D6362" s="88"/>
      <c r="E6362" s="88"/>
      <c r="F6362" s="88"/>
      <c r="G6362" s="88"/>
      <c r="H6362" s="88"/>
      <c r="I6362" s="88"/>
      <c r="J6362" s="88"/>
      <c r="K6362" s="88"/>
    </row>
    <row r="6363" spans="2:11" hidden="1" x14ac:dyDescent="0.2">
      <c r="B6363" s="88"/>
      <c r="C6363" s="88"/>
      <c r="D6363" s="88"/>
      <c r="E6363" s="88"/>
      <c r="F6363" s="88"/>
      <c r="G6363" s="88"/>
      <c r="H6363" s="88"/>
      <c r="I6363" s="88"/>
      <c r="J6363" s="88"/>
      <c r="K6363" s="88"/>
    </row>
    <row r="6364" spans="2:11" hidden="1" x14ac:dyDescent="0.2">
      <c r="B6364" s="88"/>
      <c r="C6364" s="88"/>
      <c r="D6364" s="88"/>
      <c r="E6364" s="88"/>
      <c r="F6364" s="88"/>
      <c r="G6364" s="88"/>
      <c r="H6364" s="88"/>
      <c r="I6364" s="88"/>
      <c r="J6364" s="88"/>
      <c r="K6364" s="88"/>
    </row>
    <row r="6365" spans="2:11" hidden="1" x14ac:dyDescent="0.2">
      <c r="B6365" s="88"/>
      <c r="C6365" s="88"/>
      <c r="D6365" s="88"/>
      <c r="E6365" s="88"/>
      <c r="F6365" s="88"/>
      <c r="G6365" s="88"/>
      <c r="H6365" s="88"/>
      <c r="I6365" s="88"/>
      <c r="J6365" s="88"/>
      <c r="K6365" s="88"/>
    </row>
    <row r="6366" spans="2:11" hidden="1" x14ac:dyDescent="0.2">
      <c r="B6366" s="88"/>
      <c r="C6366" s="88"/>
      <c r="D6366" s="88"/>
      <c r="E6366" s="88"/>
      <c r="F6366" s="88"/>
      <c r="G6366" s="88"/>
      <c r="H6366" s="88"/>
      <c r="I6366" s="88"/>
      <c r="J6366" s="88"/>
      <c r="K6366" s="88"/>
    </row>
    <row r="6367" spans="2:11" hidden="1" x14ac:dyDescent="0.2">
      <c r="B6367" s="88"/>
      <c r="C6367" s="88"/>
      <c r="D6367" s="88"/>
      <c r="E6367" s="88"/>
      <c r="F6367" s="88"/>
      <c r="G6367" s="88"/>
      <c r="H6367" s="88"/>
      <c r="I6367" s="88"/>
      <c r="J6367" s="88"/>
      <c r="K6367" s="88"/>
    </row>
    <row r="6368" spans="2:11" hidden="1" x14ac:dyDescent="0.2">
      <c r="B6368" s="88"/>
      <c r="C6368" s="88"/>
      <c r="D6368" s="88"/>
      <c r="E6368" s="88"/>
      <c r="F6368" s="88"/>
      <c r="G6368" s="88"/>
      <c r="H6368" s="88"/>
      <c r="I6368" s="88"/>
      <c r="J6368" s="88"/>
      <c r="K6368" s="88"/>
    </row>
    <row r="6369" spans="2:11" hidden="1" x14ac:dyDescent="0.2">
      <c r="B6369" s="88"/>
      <c r="C6369" s="88"/>
      <c r="D6369" s="88"/>
      <c r="E6369" s="88"/>
      <c r="F6369" s="88"/>
      <c r="G6369" s="88"/>
      <c r="H6369" s="88"/>
      <c r="I6369" s="88"/>
      <c r="J6369" s="88"/>
      <c r="K6369" s="88"/>
    </row>
    <row r="6370" spans="2:11" hidden="1" x14ac:dyDescent="0.2">
      <c r="B6370" s="88"/>
      <c r="C6370" s="88"/>
      <c r="D6370" s="88"/>
      <c r="E6370" s="88"/>
      <c r="F6370" s="88"/>
      <c r="G6370" s="88"/>
      <c r="H6370" s="88"/>
      <c r="I6370" s="88"/>
      <c r="J6370" s="88"/>
      <c r="K6370" s="88"/>
    </row>
    <row r="6371" spans="2:11" hidden="1" x14ac:dyDescent="0.2">
      <c r="B6371" s="88"/>
      <c r="C6371" s="88"/>
      <c r="D6371" s="88"/>
      <c r="E6371" s="88"/>
      <c r="F6371" s="88"/>
      <c r="G6371" s="88"/>
      <c r="H6371" s="88"/>
      <c r="I6371" s="88"/>
      <c r="J6371" s="88"/>
      <c r="K6371" s="88"/>
    </row>
    <row r="6372" spans="2:11" hidden="1" x14ac:dyDescent="0.2">
      <c r="B6372" s="88"/>
      <c r="C6372" s="88"/>
      <c r="D6372" s="88"/>
      <c r="E6372" s="88"/>
      <c r="F6372" s="88"/>
      <c r="G6372" s="88"/>
      <c r="H6372" s="88"/>
      <c r="I6372" s="88"/>
      <c r="J6372" s="88"/>
      <c r="K6372" s="88"/>
    </row>
    <row r="6373" spans="2:11" hidden="1" x14ac:dyDescent="0.2">
      <c r="B6373" s="88"/>
      <c r="C6373" s="88"/>
      <c r="D6373" s="88"/>
      <c r="E6373" s="88"/>
      <c r="F6373" s="88"/>
      <c r="G6373" s="88"/>
      <c r="H6373" s="88"/>
      <c r="I6373" s="88"/>
      <c r="J6373" s="88"/>
      <c r="K6373" s="88"/>
    </row>
    <row r="6374" spans="2:11" hidden="1" x14ac:dyDescent="0.2">
      <c r="B6374" s="88"/>
      <c r="C6374" s="88"/>
      <c r="D6374" s="88"/>
      <c r="E6374" s="88"/>
      <c r="F6374" s="88"/>
      <c r="G6374" s="88"/>
      <c r="H6374" s="88"/>
      <c r="I6374" s="88"/>
      <c r="J6374" s="88"/>
      <c r="K6374" s="88"/>
    </row>
    <row r="6375" spans="2:11" hidden="1" x14ac:dyDescent="0.2">
      <c r="B6375" s="88"/>
      <c r="C6375" s="88"/>
      <c r="D6375" s="88"/>
      <c r="E6375" s="88"/>
      <c r="F6375" s="88"/>
      <c r="G6375" s="88"/>
      <c r="H6375" s="88"/>
      <c r="I6375" s="88"/>
      <c r="J6375" s="88"/>
      <c r="K6375" s="88"/>
    </row>
    <row r="6376" spans="2:11" hidden="1" x14ac:dyDescent="0.2">
      <c r="B6376" s="88"/>
      <c r="C6376" s="88"/>
      <c r="D6376" s="88"/>
      <c r="E6376" s="88"/>
      <c r="F6376" s="88"/>
      <c r="G6376" s="88"/>
      <c r="H6376" s="88"/>
      <c r="I6376" s="88"/>
      <c r="J6376" s="88"/>
      <c r="K6376" s="88"/>
    </row>
    <row r="6377" spans="2:11" hidden="1" x14ac:dyDescent="0.2">
      <c r="B6377" s="88"/>
      <c r="C6377" s="88"/>
      <c r="D6377" s="88"/>
      <c r="E6377" s="88"/>
      <c r="F6377" s="88"/>
      <c r="G6377" s="88"/>
      <c r="H6377" s="88"/>
      <c r="I6377" s="88"/>
      <c r="J6377" s="88"/>
      <c r="K6377" s="88"/>
    </row>
    <row r="6378" spans="2:11" hidden="1" x14ac:dyDescent="0.2">
      <c r="B6378" s="88"/>
      <c r="C6378" s="88"/>
      <c r="D6378" s="88"/>
      <c r="E6378" s="88"/>
      <c r="F6378" s="88"/>
      <c r="G6378" s="88"/>
      <c r="H6378" s="88"/>
      <c r="I6378" s="88"/>
      <c r="J6378" s="88"/>
      <c r="K6378" s="88"/>
    </row>
    <row r="6379" spans="2:11" hidden="1" x14ac:dyDescent="0.2">
      <c r="B6379" s="88"/>
      <c r="C6379" s="88"/>
      <c r="D6379" s="88"/>
      <c r="E6379" s="88"/>
      <c r="F6379" s="88"/>
      <c r="G6379" s="88"/>
      <c r="H6379" s="88"/>
      <c r="I6379" s="88"/>
      <c r="J6379" s="88"/>
      <c r="K6379" s="88"/>
    </row>
    <row r="6380" spans="2:11" hidden="1" x14ac:dyDescent="0.2">
      <c r="B6380" s="88"/>
      <c r="C6380" s="88"/>
      <c r="D6380" s="88"/>
      <c r="E6380" s="88"/>
      <c r="F6380" s="88"/>
      <c r="G6380" s="88"/>
      <c r="H6380" s="88"/>
      <c r="I6380" s="88"/>
      <c r="J6380" s="88"/>
      <c r="K6380" s="88"/>
    </row>
    <row r="6381" spans="2:11" hidden="1" x14ac:dyDescent="0.2">
      <c r="B6381" s="88"/>
      <c r="C6381" s="88"/>
      <c r="D6381" s="88"/>
      <c r="E6381" s="88"/>
      <c r="F6381" s="88"/>
      <c r="G6381" s="88"/>
      <c r="H6381" s="88"/>
      <c r="I6381" s="88"/>
      <c r="J6381" s="88"/>
      <c r="K6381" s="88"/>
    </row>
    <row r="6382" spans="2:11" hidden="1" x14ac:dyDescent="0.2">
      <c r="B6382" s="88"/>
      <c r="C6382" s="88"/>
      <c r="D6382" s="88"/>
      <c r="E6382" s="88"/>
      <c r="F6382" s="88"/>
      <c r="G6382" s="88"/>
      <c r="H6382" s="88"/>
      <c r="I6382" s="88"/>
      <c r="J6382" s="88"/>
      <c r="K6382" s="88"/>
    </row>
    <row r="6383" spans="2:11" hidden="1" x14ac:dyDescent="0.2">
      <c r="B6383" s="88"/>
      <c r="C6383" s="88"/>
      <c r="D6383" s="88"/>
      <c r="E6383" s="88"/>
      <c r="F6383" s="88"/>
      <c r="G6383" s="88"/>
      <c r="H6383" s="88"/>
      <c r="I6383" s="88"/>
      <c r="J6383" s="88"/>
      <c r="K6383" s="88"/>
    </row>
    <row r="6384" spans="2:11" hidden="1" x14ac:dyDescent="0.2">
      <c r="B6384" s="88"/>
      <c r="C6384" s="88"/>
      <c r="D6384" s="88"/>
      <c r="E6384" s="88"/>
      <c r="F6384" s="88"/>
      <c r="G6384" s="88"/>
      <c r="H6384" s="88"/>
      <c r="I6384" s="88"/>
      <c r="J6384" s="88"/>
      <c r="K6384" s="88"/>
    </row>
    <row r="6385" spans="2:11" hidden="1" x14ac:dyDescent="0.2">
      <c r="B6385" s="88"/>
      <c r="C6385" s="88"/>
      <c r="D6385" s="88"/>
      <c r="E6385" s="88"/>
      <c r="F6385" s="88"/>
      <c r="G6385" s="88"/>
      <c r="H6385" s="88"/>
      <c r="I6385" s="88"/>
      <c r="J6385" s="88"/>
      <c r="K6385" s="88"/>
    </row>
    <row r="6386" spans="2:11" hidden="1" x14ac:dyDescent="0.2">
      <c r="B6386" s="88"/>
      <c r="C6386" s="88"/>
      <c r="D6386" s="88"/>
      <c r="E6386" s="88"/>
      <c r="F6386" s="88"/>
      <c r="G6386" s="88"/>
      <c r="H6386" s="88"/>
      <c r="I6386" s="88"/>
      <c r="J6386" s="88"/>
      <c r="K6386" s="88"/>
    </row>
    <row r="6387" spans="2:11" hidden="1" x14ac:dyDescent="0.2">
      <c r="B6387" s="88"/>
      <c r="C6387" s="88"/>
      <c r="D6387" s="88"/>
      <c r="E6387" s="88"/>
      <c r="F6387" s="88"/>
      <c r="G6387" s="88"/>
      <c r="H6387" s="88"/>
      <c r="I6387" s="88"/>
      <c r="J6387" s="88"/>
      <c r="K6387" s="88"/>
    </row>
    <row r="6388" spans="2:11" hidden="1" x14ac:dyDescent="0.2">
      <c r="B6388" s="88"/>
      <c r="C6388" s="88"/>
      <c r="D6388" s="88"/>
      <c r="E6388" s="88"/>
      <c r="F6388" s="88"/>
      <c r="G6388" s="88"/>
      <c r="H6388" s="88"/>
      <c r="I6388" s="88"/>
      <c r="J6388" s="88"/>
      <c r="K6388" s="88"/>
    </row>
    <row r="6389" spans="2:11" hidden="1" x14ac:dyDescent="0.2">
      <c r="B6389" s="88"/>
      <c r="C6389" s="88"/>
      <c r="D6389" s="88"/>
      <c r="E6389" s="88"/>
      <c r="F6389" s="88"/>
      <c r="G6389" s="88"/>
      <c r="H6389" s="88"/>
      <c r="I6389" s="88"/>
      <c r="J6389" s="88"/>
      <c r="K6389" s="88"/>
    </row>
    <row r="6390" spans="2:11" hidden="1" x14ac:dyDescent="0.2">
      <c r="B6390" s="88"/>
      <c r="C6390" s="88"/>
      <c r="D6390" s="88"/>
      <c r="E6390" s="88"/>
      <c r="F6390" s="88"/>
      <c r="G6390" s="88"/>
      <c r="H6390" s="88"/>
      <c r="I6390" s="88"/>
      <c r="J6390" s="88"/>
      <c r="K6390" s="88"/>
    </row>
    <row r="6391" spans="2:11" hidden="1" x14ac:dyDescent="0.2">
      <c r="B6391" s="88"/>
      <c r="C6391" s="88"/>
      <c r="D6391" s="88"/>
      <c r="E6391" s="88"/>
      <c r="F6391" s="88"/>
      <c r="G6391" s="88"/>
      <c r="H6391" s="88"/>
      <c r="I6391" s="88"/>
      <c r="J6391" s="88"/>
      <c r="K6391" s="88"/>
    </row>
    <row r="6392" spans="2:11" hidden="1" x14ac:dyDescent="0.2">
      <c r="B6392" s="88"/>
      <c r="C6392" s="88"/>
      <c r="D6392" s="88"/>
      <c r="E6392" s="88"/>
      <c r="F6392" s="88"/>
      <c r="G6392" s="88"/>
      <c r="H6392" s="88"/>
      <c r="I6392" s="88"/>
      <c r="J6392" s="88"/>
      <c r="K6392" s="88"/>
    </row>
    <row r="6393" spans="2:11" hidden="1" x14ac:dyDescent="0.2">
      <c r="B6393" s="88"/>
      <c r="C6393" s="88"/>
      <c r="D6393" s="88"/>
      <c r="E6393" s="88"/>
      <c r="F6393" s="88"/>
      <c r="G6393" s="88"/>
      <c r="H6393" s="88"/>
      <c r="I6393" s="88"/>
      <c r="J6393" s="88"/>
      <c r="K6393" s="88"/>
    </row>
    <row r="6394" spans="2:11" hidden="1" x14ac:dyDescent="0.2">
      <c r="B6394" s="88"/>
      <c r="C6394" s="88"/>
      <c r="D6394" s="88"/>
      <c r="E6394" s="88"/>
      <c r="F6394" s="88"/>
      <c r="G6394" s="88"/>
      <c r="H6394" s="88"/>
      <c r="I6394" s="88"/>
      <c r="J6394" s="88"/>
      <c r="K6394" s="88"/>
    </row>
    <row r="6395" spans="2:11" hidden="1" x14ac:dyDescent="0.2">
      <c r="B6395" s="88"/>
      <c r="C6395" s="88"/>
      <c r="D6395" s="88"/>
      <c r="E6395" s="88"/>
      <c r="F6395" s="88"/>
      <c r="G6395" s="88"/>
      <c r="H6395" s="88"/>
      <c r="I6395" s="88"/>
      <c r="J6395" s="88"/>
      <c r="K6395" s="88"/>
    </row>
    <row r="6396" spans="2:11" hidden="1" x14ac:dyDescent="0.2">
      <c r="B6396" s="88"/>
      <c r="C6396" s="88"/>
      <c r="D6396" s="88"/>
      <c r="E6396" s="88"/>
      <c r="F6396" s="88"/>
      <c r="G6396" s="88"/>
      <c r="H6396" s="88"/>
      <c r="I6396" s="88"/>
      <c r="J6396" s="88"/>
      <c r="K6396" s="88"/>
    </row>
    <row r="6397" spans="2:11" hidden="1" x14ac:dyDescent="0.2">
      <c r="B6397" s="88"/>
      <c r="C6397" s="88"/>
      <c r="D6397" s="88"/>
      <c r="E6397" s="88"/>
      <c r="F6397" s="88"/>
      <c r="G6397" s="88"/>
      <c r="H6397" s="88"/>
      <c r="I6397" s="88"/>
      <c r="J6397" s="88"/>
      <c r="K6397" s="88"/>
    </row>
    <row r="6398" spans="2:11" hidden="1" x14ac:dyDescent="0.2">
      <c r="B6398" s="88"/>
      <c r="C6398" s="88"/>
      <c r="D6398" s="88"/>
      <c r="E6398" s="88"/>
      <c r="F6398" s="88"/>
      <c r="G6398" s="88"/>
      <c r="H6398" s="88"/>
      <c r="I6398" s="88"/>
      <c r="J6398" s="88"/>
      <c r="K6398" s="88"/>
    </row>
    <row r="6399" spans="2:11" hidden="1" x14ac:dyDescent="0.2">
      <c r="B6399" s="88"/>
      <c r="C6399" s="88"/>
      <c r="D6399" s="88"/>
      <c r="E6399" s="88"/>
      <c r="F6399" s="88"/>
      <c r="G6399" s="88"/>
      <c r="H6399" s="88"/>
      <c r="I6399" s="88"/>
      <c r="J6399" s="88"/>
      <c r="K6399" s="88"/>
    </row>
    <row r="6400" spans="2:11" hidden="1" x14ac:dyDescent="0.2">
      <c r="B6400" s="88"/>
      <c r="C6400" s="88"/>
      <c r="D6400" s="88"/>
      <c r="E6400" s="88"/>
      <c r="F6400" s="88"/>
      <c r="G6400" s="88"/>
      <c r="H6400" s="88"/>
      <c r="I6400" s="88"/>
      <c r="J6400" s="88"/>
      <c r="K6400" s="88"/>
    </row>
    <row r="6401" spans="2:11" hidden="1" x14ac:dyDescent="0.2">
      <c r="B6401" s="88"/>
      <c r="C6401" s="88"/>
      <c r="D6401" s="88"/>
      <c r="E6401" s="88"/>
      <c r="F6401" s="88"/>
      <c r="G6401" s="88"/>
      <c r="H6401" s="88"/>
      <c r="I6401" s="88"/>
      <c r="J6401" s="88"/>
      <c r="K6401" s="88"/>
    </row>
    <row r="6402" spans="2:11" hidden="1" x14ac:dyDescent="0.2">
      <c r="B6402" s="88"/>
      <c r="C6402" s="88"/>
      <c r="D6402" s="88"/>
      <c r="E6402" s="88"/>
      <c r="F6402" s="88"/>
      <c r="G6402" s="88"/>
      <c r="H6402" s="88"/>
      <c r="I6402" s="88"/>
      <c r="J6402" s="88"/>
      <c r="K6402" s="88"/>
    </row>
    <row r="6403" spans="2:11" hidden="1" x14ac:dyDescent="0.2">
      <c r="B6403" s="88"/>
      <c r="C6403" s="88"/>
      <c r="D6403" s="88"/>
      <c r="E6403" s="88"/>
      <c r="F6403" s="88"/>
      <c r="G6403" s="88"/>
      <c r="H6403" s="88"/>
      <c r="I6403" s="88"/>
      <c r="J6403" s="88"/>
      <c r="K6403" s="88"/>
    </row>
    <row r="6404" spans="2:11" hidden="1" x14ac:dyDescent="0.2">
      <c r="B6404" s="88"/>
      <c r="C6404" s="88"/>
      <c r="D6404" s="88"/>
      <c r="E6404" s="88"/>
      <c r="F6404" s="88"/>
      <c r="G6404" s="88"/>
      <c r="H6404" s="88"/>
      <c r="I6404" s="88"/>
      <c r="J6404" s="88"/>
      <c r="K6404" s="88"/>
    </row>
    <row r="6405" spans="2:11" hidden="1" x14ac:dyDescent="0.2">
      <c r="B6405" s="88"/>
      <c r="C6405" s="88"/>
      <c r="D6405" s="88"/>
      <c r="E6405" s="88"/>
      <c r="F6405" s="88"/>
      <c r="G6405" s="88"/>
      <c r="H6405" s="88"/>
      <c r="I6405" s="88"/>
      <c r="J6405" s="88"/>
      <c r="K6405" s="88"/>
    </row>
    <row r="6406" spans="2:11" hidden="1" x14ac:dyDescent="0.2">
      <c r="B6406" s="88"/>
      <c r="C6406" s="88"/>
      <c r="D6406" s="88"/>
      <c r="E6406" s="88"/>
      <c r="F6406" s="88"/>
      <c r="G6406" s="88"/>
      <c r="H6406" s="88"/>
      <c r="I6406" s="88"/>
      <c r="J6406" s="88"/>
      <c r="K6406" s="88"/>
    </row>
    <row r="6407" spans="2:11" hidden="1" x14ac:dyDescent="0.2">
      <c r="B6407" s="88"/>
      <c r="C6407" s="88"/>
      <c r="D6407" s="88"/>
      <c r="E6407" s="88"/>
      <c r="F6407" s="88"/>
      <c r="G6407" s="88"/>
      <c r="H6407" s="88"/>
      <c r="I6407" s="88"/>
      <c r="J6407" s="88"/>
      <c r="K6407" s="88"/>
    </row>
    <row r="6408" spans="2:11" hidden="1" x14ac:dyDescent="0.2">
      <c r="B6408" s="88"/>
      <c r="C6408" s="88"/>
      <c r="D6408" s="88"/>
      <c r="E6408" s="88"/>
      <c r="F6408" s="88"/>
      <c r="G6408" s="88"/>
      <c r="H6408" s="88"/>
      <c r="I6408" s="88"/>
      <c r="J6408" s="88"/>
      <c r="K6408" s="88"/>
    </row>
    <row r="6409" spans="2:11" hidden="1" x14ac:dyDescent="0.2">
      <c r="B6409" s="88"/>
      <c r="C6409" s="88"/>
      <c r="D6409" s="88"/>
      <c r="E6409" s="88"/>
      <c r="F6409" s="88"/>
      <c r="G6409" s="88"/>
      <c r="H6409" s="88"/>
      <c r="I6409" s="88"/>
      <c r="J6409" s="88"/>
      <c r="K6409" s="88"/>
    </row>
    <row r="6410" spans="2:11" hidden="1" x14ac:dyDescent="0.2">
      <c r="B6410" s="88"/>
      <c r="C6410" s="88"/>
      <c r="D6410" s="88"/>
      <c r="E6410" s="88"/>
      <c r="F6410" s="88"/>
      <c r="G6410" s="88"/>
      <c r="H6410" s="88"/>
      <c r="I6410" s="88"/>
      <c r="J6410" s="88"/>
      <c r="K6410" s="88"/>
    </row>
    <row r="6411" spans="2:11" hidden="1" x14ac:dyDescent="0.2">
      <c r="B6411" s="88"/>
      <c r="C6411" s="88"/>
      <c r="D6411" s="88"/>
      <c r="E6411" s="88"/>
      <c r="F6411" s="88"/>
      <c r="G6411" s="88"/>
      <c r="H6411" s="88"/>
      <c r="I6411" s="88"/>
      <c r="J6411" s="88"/>
      <c r="K6411" s="88"/>
    </row>
    <row r="6412" spans="2:11" hidden="1" x14ac:dyDescent="0.2">
      <c r="B6412" s="88"/>
      <c r="C6412" s="88"/>
      <c r="D6412" s="88"/>
      <c r="E6412" s="88"/>
      <c r="F6412" s="88"/>
      <c r="G6412" s="88"/>
      <c r="H6412" s="88"/>
      <c r="I6412" s="88"/>
      <c r="J6412" s="88"/>
      <c r="K6412" s="88"/>
    </row>
    <row r="6413" spans="2:11" hidden="1" x14ac:dyDescent="0.2">
      <c r="B6413" s="88"/>
      <c r="C6413" s="88"/>
      <c r="D6413" s="88"/>
      <c r="E6413" s="88"/>
      <c r="F6413" s="88"/>
      <c r="G6413" s="88"/>
      <c r="H6413" s="88"/>
      <c r="I6413" s="88"/>
      <c r="J6413" s="88"/>
      <c r="K6413" s="88"/>
    </row>
    <row r="6414" spans="2:11" hidden="1" x14ac:dyDescent="0.2">
      <c r="B6414" s="88"/>
      <c r="C6414" s="88"/>
      <c r="D6414" s="88"/>
      <c r="E6414" s="88"/>
      <c r="F6414" s="88"/>
      <c r="G6414" s="88"/>
      <c r="H6414" s="88"/>
      <c r="I6414" s="88"/>
      <c r="J6414" s="88"/>
      <c r="K6414" s="88"/>
    </row>
    <row r="6415" spans="2:11" hidden="1" x14ac:dyDescent="0.2">
      <c r="B6415" s="88"/>
      <c r="C6415" s="88"/>
      <c r="D6415" s="88"/>
      <c r="E6415" s="88"/>
      <c r="F6415" s="88"/>
      <c r="G6415" s="88"/>
      <c r="H6415" s="88"/>
      <c r="I6415" s="88"/>
      <c r="J6415" s="88"/>
      <c r="K6415" s="88"/>
    </row>
    <row r="6416" spans="2:11" hidden="1" x14ac:dyDescent="0.2">
      <c r="B6416" s="88"/>
      <c r="C6416" s="88"/>
      <c r="D6416" s="88"/>
      <c r="E6416" s="88"/>
      <c r="F6416" s="88"/>
      <c r="G6416" s="88"/>
      <c r="H6416" s="88"/>
      <c r="I6416" s="88"/>
      <c r="J6416" s="88"/>
      <c r="K6416" s="88"/>
    </row>
    <row r="6417" spans="2:11" hidden="1" x14ac:dyDescent="0.2">
      <c r="B6417" s="88"/>
      <c r="C6417" s="88"/>
      <c r="D6417" s="88"/>
      <c r="E6417" s="88"/>
      <c r="F6417" s="88"/>
      <c r="G6417" s="88"/>
      <c r="H6417" s="88"/>
      <c r="I6417" s="88"/>
      <c r="J6417" s="88"/>
      <c r="K6417" s="88"/>
    </row>
    <row r="6418" spans="2:11" hidden="1" x14ac:dyDescent="0.2">
      <c r="B6418" s="88"/>
      <c r="C6418" s="88"/>
      <c r="D6418" s="88"/>
      <c r="E6418" s="88"/>
      <c r="F6418" s="88"/>
      <c r="G6418" s="88"/>
      <c r="H6418" s="88"/>
      <c r="I6418" s="88"/>
      <c r="J6418" s="88"/>
      <c r="K6418" s="88"/>
    </row>
    <row r="6419" spans="2:11" hidden="1" x14ac:dyDescent="0.2">
      <c r="B6419" s="88"/>
      <c r="C6419" s="88"/>
      <c r="D6419" s="88"/>
      <c r="E6419" s="88"/>
      <c r="F6419" s="88"/>
      <c r="G6419" s="88"/>
      <c r="H6419" s="88"/>
      <c r="I6419" s="88"/>
      <c r="J6419" s="88"/>
      <c r="K6419" s="88"/>
    </row>
    <row r="6420" spans="2:11" hidden="1" x14ac:dyDescent="0.2">
      <c r="B6420" s="88"/>
      <c r="C6420" s="88"/>
      <c r="D6420" s="88"/>
      <c r="E6420" s="88"/>
      <c r="F6420" s="88"/>
      <c r="G6420" s="88"/>
      <c r="H6420" s="88"/>
      <c r="I6420" s="88"/>
      <c r="J6420" s="88"/>
      <c r="K6420" s="88"/>
    </row>
    <row r="6421" spans="2:11" hidden="1" x14ac:dyDescent="0.2">
      <c r="B6421" s="88"/>
      <c r="C6421" s="88"/>
      <c r="D6421" s="88"/>
      <c r="E6421" s="88"/>
      <c r="F6421" s="88"/>
      <c r="G6421" s="88"/>
      <c r="H6421" s="88"/>
      <c r="I6421" s="88"/>
      <c r="J6421" s="88"/>
      <c r="K6421" s="88"/>
    </row>
    <row r="6422" spans="2:11" hidden="1" x14ac:dyDescent="0.2">
      <c r="B6422" s="88"/>
      <c r="C6422" s="88"/>
      <c r="D6422" s="88"/>
      <c r="E6422" s="88"/>
      <c r="F6422" s="88"/>
      <c r="G6422" s="88"/>
      <c r="H6422" s="88"/>
      <c r="I6422" s="88"/>
      <c r="J6422" s="88"/>
      <c r="K6422" s="88"/>
    </row>
    <row r="6423" spans="2:11" hidden="1" x14ac:dyDescent="0.2">
      <c r="B6423" s="88"/>
      <c r="C6423" s="88"/>
      <c r="D6423" s="88"/>
      <c r="E6423" s="88"/>
      <c r="F6423" s="88"/>
      <c r="G6423" s="88"/>
      <c r="H6423" s="88"/>
      <c r="I6423" s="88"/>
      <c r="J6423" s="88"/>
      <c r="K6423" s="88"/>
    </row>
    <row r="6424" spans="2:11" hidden="1" x14ac:dyDescent="0.2">
      <c r="B6424" s="88"/>
      <c r="C6424" s="88"/>
      <c r="D6424" s="88"/>
      <c r="E6424" s="88"/>
      <c r="F6424" s="88"/>
      <c r="G6424" s="88"/>
      <c r="H6424" s="88"/>
      <c r="I6424" s="88"/>
      <c r="J6424" s="88"/>
      <c r="K6424" s="88"/>
    </row>
    <row r="6425" spans="2:11" hidden="1" x14ac:dyDescent="0.2">
      <c r="B6425" s="88"/>
      <c r="C6425" s="88"/>
      <c r="D6425" s="88"/>
      <c r="E6425" s="88"/>
      <c r="F6425" s="88"/>
      <c r="G6425" s="88"/>
      <c r="H6425" s="88"/>
      <c r="I6425" s="88"/>
      <c r="J6425" s="88"/>
      <c r="K6425" s="88"/>
    </row>
    <row r="6426" spans="2:11" hidden="1" x14ac:dyDescent="0.2">
      <c r="B6426" s="88"/>
      <c r="C6426" s="88"/>
      <c r="D6426" s="88"/>
      <c r="E6426" s="88"/>
      <c r="F6426" s="88"/>
      <c r="G6426" s="88"/>
      <c r="H6426" s="88"/>
      <c r="I6426" s="88"/>
      <c r="J6426" s="88"/>
      <c r="K6426" s="88"/>
    </row>
    <row r="6427" spans="2:11" hidden="1" x14ac:dyDescent="0.2">
      <c r="B6427" s="88"/>
      <c r="C6427" s="88"/>
      <c r="D6427" s="88"/>
      <c r="E6427" s="88"/>
      <c r="F6427" s="88"/>
      <c r="G6427" s="88"/>
      <c r="H6427" s="88"/>
      <c r="I6427" s="88"/>
      <c r="J6427" s="88"/>
      <c r="K6427" s="88"/>
    </row>
    <row r="6428" spans="2:11" hidden="1" x14ac:dyDescent="0.2">
      <c r="B6428" s="88"/>
      <c r="C6428" s="88"/>
      <c r="D6428" s="88"/>
      <c r="E6428" s="88"/>
      <c r="F6428" s="88"/>
      <c r="G6428" s="88"/>
      <c r="H6428" s="88"/>
      <c r="I6428" s="88"/>
      <c r="J6428" s="88"/>
      <c r="K6428" s="88"/>
    </row>
    <row r="6429" spans="2:11" hidden="1" x14ac:dyDescent="0.2">
      <c r="B6429" s="88"/>
      <c r="C6429" s="88"/>
      <c r="D6429" s="88"/>
      <c r="E6429" s="88"/>
      <c r="F6429" s="88"/>
      <c r="G6429" s="88"/>
      <c r="H6429" s="88"/>
      <c r="I6429" s="88"/>
      <c r="J6429" s="88"/>
      <c r="K6429" s="88"/>
    </row>
    <row r="6430" spans="2:11" hidden="1" x14ac:dyDescent="0.2">
      <c r="B6430" s="88"/>
      <c r="C6430" s="88"/>
      <c r="D6430" s="88"/>
      <c r="E6430" s="88"/>
      <c r="F6430" s="88"/>
      <c r="G6430" s="88"/>
      <c r="H6430" s="88"/>
      <c r="I6430" s="88"/>
      <c r="J6430" s="88"/>
      <c r="K6430" s="88"/>
    </row>
    <row r="6431" spans="2:11" hidden="1" x14ac:dyDescent="0.2">
      <c r="B6431" s="88"/>
      <c r="C6431" s="88"/>
      <c r="D6431" s="88"/>
      <c r="E6431" s="88"/>
      <c r="F6431" s="88"/>
      <c r="G6431" s="88"/>
      <c r="H6431" s="88"/>
      <c r="I6431" s="88"/>
      <c r="J6431" s="88"/>
      <c r="K6431" s="88"/>
    </row>
    <row r="6432" spans="2:11" hidden="1" x14ac:dyDescent="0.2">
      <c r="B6432" s="88"/>
      <c r="C6432" s="88"/>
      <c r="D6432" s="88"/>
      <c r="E6432" s="88"/>
      <c r="F6432" s="88"/>
      <c r="G6432" s="88"/>
      <c r="H6432" s="88"/>
      <c r="I6432" s="88"/>
      <c r="J6432" s="88"/>
      <c r="K6432" s="88"/>
    </row>
    <row r="6433" spans="2:11" hidden="1" x14ac:dyDescent="0.2">
      <c r="B6433" s="88"/>
      <c r="C6433" s="88"/>
      <c r="D6433" s="88"/>
      <c r="E6433" s="88"/>
      <c r="F6433" s="88"/>
      <c r="G6433" s="88"/>
      <c r="H6433" s="88"/>
      <c r="I6433" s="88"/>
      <c r="J6433" s="88"/>
      <c r="K6433" s="88"/>
    </row>
    <row r="6434" spans="2:11" hidden="1" x14ac:dyDescent="0.2">
      <c r="B6434" s="88"/>
      <c r="C6434" s="88"/>
      <c r="D6434" s="88"/>
      <c r="E6434" s="88"/>
      <c r="F6434" s="88"/>
      <c r="G6434" s="88"/>
      <c r="H6434" s="88"/>
      <c r="I6434" s="88"/>
      <c r="J6434" s="88"/>
      <c r="K6434" s="88"/>
    </row>
    <row r="6435" spans="2:11" hidden="1" x14ac:dyDescent="0.2">
      <c r="B6435" s="88"/>
      <c r="C6435" s="88"/>
      <c r="D6435" s="88"/>
      <c r="E6435" s="88"/>
      <c r="F6435" s="88"/>
      <c r="G6435" s="88"/>
      <c r="H6435" s="88"/>
      <c r="I6435" s="88"/>
      <c r="J6435" s="88"/>
      <c r="K6435" s="88"/>
    </row>
    <row r="6436" spans="2:11" hidden="1" x14ac:dyDescent="0.2">
      <c r="B6436" s="88"/>
      <c r="C6436" s="88"/>
      <c r="D6436" s="88"/>
      <c r="E6436" s="88"/>
      <c r="F6436" s="88"/>
      <c r="G6436" s="88"/>
      <c r="H6436" s="88"/>
      <c r="I6436" s="88"/>
      <c r="J6436" s="88"/>
      <c r="K6436" s="88"/>
    </row>
    <row r="6437" spans="2:11" hidden="1" x14ac:dyDescent="0.2">
      <c r="B6437" s="88"/>
      <c r="C6437" s="88"/>
      <c r="D6437" s="88"/>
      <c r="E6437" s="88"/>
      <c r="F6437" s="88"/>
      <c r="G6437" s="88"/>
      <c r="H6437" s="88"/>
      <c r="I6437" s="88"/>
      <c r="J6437" s="88"/>
      <c r="K6437" s="88"/>
    </row>
    <row r="6438" spans="2:11" hidden="1" x14ac:dyDescent="0.2">
      <c r="B6438" s="88"/>
      <c r="C6438" s="88"/>
      <c r="D6438" s="88"/>
      <c r="E6438" s="88"/>
      <c r="F6438" s="88"/>
      <c r="G6438" s="88"/>
      <c r="H6438" s="88"/>
      <c r="I6438" s="88"/>
      <c r="J6438" s="88"/>
      <c r="K6438" s="88"/>
    </row>
    <row r="6439" spans="2:11" hidden="1" x14ac:dyDescent="0.2">
      <c r="B6439" s="88"/>
      <c r="C6439" s="88"/>
      <c r="D6439" s="88"/>
      <c r="E6439" s="88"/>
      <c r="F6439" s="88"/>
      <c r="G6439" s="88"/>
      <c r="H6439" s="88"/>
      <c r="I6439" s="88"/>
      <c r="J6439" s="88"/>
      <c r="K6439" s="88"/>
    </row>
    <row r="6440" spans="2:11" hidden="1" x14ac:dyDescent="0.2">
      <c r="B6440" s="88"/>
      <c r="C6440" s="88"/>
      <c r="D6440" s="88"/>
      <c r="E6440" s="88"/>
      <c r="F6440" s="88"/>
      <c r="G6440" s="88"/>
      <c r="H6440" s="88"/>
      <c r="I6440" s="88"/>
      <c r="J6440" s="88"/>
      <c r="K6440" s="88"/>
    </row>
    <row r="6441" spans="2:11" hidden="1" x14ac:dyDescent="0.2">
      <c r="B6441" s="88"/>
      <c r="C6441" s="88"/>
      <c r="D6441" s="88"/>
      <c r="E6441" s="88"/>
      <c r="F6441" s="88"/>
      <c r="G6441" s="88"/>
      <c r="H6441" s="88"/>
      <c r="I6441" s="88"/>
      <c r="J6441" s="88"/>
      <c r="K6441" s="88"/>
    </row>
    <row r="6442" spans="2:11" hidden="1" x14ac:dyDescent="0.2">
      <c r="B6442" s="88"/>
      <c r="C6442" s="88"/>
      <c r="D6442" s="88"/>
      <c r="E6442" s="88"/>
      <c r="F6442" s="88"/>
      <c r="G6442" s="88"/>
      <c r="H6442" s="88"/>
      <c r="I6442" s="88"/>
      <c r="J6442" s="88"/>
      <c r="K6442" s="88"/>
    </row>
    <row r="6443" spans="2:11" hidden="1" x14ac:dyDescent="0.2">
      <c r="B6443" s="88"/>
      <c r="C6443" s="88"/>
      <c r="D6443" s="88"/>
      <c r="E6443" s="88"/>
      <c r="F6443" s="88"/>
      <c r="G6443" s="88"/>
      <c r="H6443" s="88"/>
      <c r="I6443" s="88"/>
      <c r="J6443" s="88"/>
      <c r="K6443" s="88"/>
    </row>
    <row r="6444" spans="2:11" hidden="1" x14ac:dyDescent="0.2">
      <c r="B6444" s="88"/>
      <c r="C6444" s="88"/>
      <c r="D6444" s="88"/>
      <c r="E6444" s="88"/>
      <c r="F6444" s="88"/>
      <c r="G6444" s="88"/>
      <c r="H6444" s="88"/>
      <c r="I6444" s="88"/>
      <c r="J6444" s="88"/>
      <c r="K6444" s="88"/>
    </row>
    <row r="6445" spans="2:11" hidden="1" x14ac:dyDescent="0.2">
      <c r="B6445" s="88"/>
      <c r="C6445" s="88"/>
      <c r="D6445" s="88"/>
      <c r="E6445" s="88"/>
      <c r="F6445" s="88"/>
      <c r="G6445" s="88"/>
      <c r="H6445" s="88"/>
      <c r="I6445" s="88"/>
      <c r="J6445" s="88"/>
      <c r="K6445" s="88"/>
    </row>
    <row r="6446" spans="2:11" hidden="1" x14ac:dyDescent="0.2">
      <c r="B6446" s="88"/>
      <c r="C6446" s="88"/>
      <c r="D6446" s="88"/>
      <c r="E6446" s="88"/>
      <c r="F6446" s="88"/>
      <c r="G6446" s="88"/>
      <c r="H6446" s="88"/>
      <c r="I6446" s="88"/>
      <c r="J6446" s="88"/>
      <c r="K6446" s="88"/>
    </row>
    <row r="6447" spans="2:11" hidden="1" x14ac:dyDescent="0.2">
      <c r="B6447" s="88"/>
      <c r="C6447" s="88"/>
      <c r="D6447" s="88"/>
      <c r="E6447" s="88"/>
      <c r="F6447" s="88"/>
      <c r="G6447" s="88"/>
      <c r="H6447" s="88"/>
      <c r="I6447" s="88"/>
      <c r="J6447" s="88"/>
      <c r="K6447" s="88"/>
    </row>
    <row r="6448" spans="2:11" hidden="1" x14ac:dyDescent="0.2">
      <c r="B6448" s="88"/>
      <c r="C6448" s="88"/>
      <c r="D6448" s="88"/>
      <c r="E6448" s="88"/>
      <c r="F6448" s="88"/>
      <c r="G6448" s="88"/>
      <c r="H6448" s="88"/>
      <c r="I6448" s="88"/>
      <c r="J6448" s="88"/>
      <c r="K6448" s="88"/>
    </row>
    <row r="6449" spans="2:11" hidden="1" x14ac:dyDescent="0.2">
      <c r="B6449" s="88"/>
      <c r="C6449" s="88"/>
      <c r="D6449" s="88"/>
      <c r="E6449" s="88"/>
      <c r="F6449" s="88"/>
      <c r="G6449" s="88"/>
      <c r="H6449" s="88"/>
      <c r="I6449" s="88"/>
      <c r="J6449" s="88"/>
      <c r="K6449" s="88"/>
    </row>
    <row r="6450" spans="2:11" hidden="1" x14ac:dyDescent="0.2">
      <c r="B6450" s="88"/>
      <c r="C6450" s="88"/>
      <c r="D6450" s="88"/>
      <c r="E6450" s="88"/>
      <c r="F6450" s="88"/>
      <c r="G6450" s="88"/>
      <c r="H6450" s="88"/>
      <c r="I6450" s="88"/>
      <c r="J6450" s="88"/>
      <c r="K6450" s="88"/>
    </row>
    <row r="6451" spans="2:11" hidden="1" x14ac:dyDescent="0.2">
      <c r="B6451" s="88"/>
      <c r="C6451" s="88"/>
      <c r="D6451" s="88"/>
      <c r="E6451" s="88"/>
      <c r="F6451" s="88"/>
      <c r="G6451" s="88"/>
      <c r="H6451" s="88"/>
      <c r="I6451" s="88"/>
      <c r="J6451" s="88"/>
      <c r="K6451" s="88"/>
    </row>
    <row r="6452" spans="2:11" hidden="1" x14ac:dyDescent="0.2">
      <c r="B6452" s="88"/>
      <c r="C6452" s="88"/>
      <c r="D6452" s="88"/>
      <c r="E6452" s="88"/>
      <c r="F6452" s="88"/>
      <c r="G6452" s="88"/>
      <c r="H6452" s="88"/>
      <c r="I6452" s="88"/>
      <c r="J6452" s="88"/>
      <c r="K6452" s="88"/>
    </row>
    <row r="6453" spans="2:11" hidden="1" x14ac:dyDescent="0.2">
      <c r="B6453" s="88"/>
      <c r="C6453" s="88"/>
      <c r="D6453" s="88"/>
      <c r="E6453" s="88"/>
      <c r="F6453" s="88"/>
      <c r="G6453" s="88"/>
      <c r="H6453" s="88"/>
      <c r="I6453" s="88"/>
      <c r="J6453" s="88"/>
      <c r="K6453" s="88"/>
    </row>
    <row r="6454" spans="2:11" hidden="1" x14ac:dyDescent="0.2">
      <c r="B6454" s="88"/>
      <c r="C6454" s="88"/>
      <c r="D6454" s="88"/>
      <c r="E6454" s="88"/>
      <c r="F6454" s="88"/>
      <c r="G6454" s="88"/>
      <c r="H6454" s="88"/>
      <c r="I6454" s="88"/>
      <c r="J6454" s="88"/>
      <c r="K6454" s="88"/>
    </row>
    <row r="6455" spans="2:11" hidden="1" x14ac:dyDescent="0.2">
      <c r="B6455" s="88"/>
      <c r="C6455" s="88"/>
      <c r="D6455" s="88"/>
      <c r="E6455" s="88"/>
      <c r="F6455" s="88"/>
      <c r="G6455" s="88"/>
      <c r="H6455" s="88"/>
      <c r="I6455" s="88"/>
      <c r="J6455" s="88"/>
      <c r="K6455" s="88"/>
    </row>
    <row r="6456" spans="2:11" hidden="1" x14ac:dyDescent="0.2">
      <c r="B6456" s="88"/>
      <c r="C6456" s="88"/>
      <c r="D6456" s="88"/>
      <c r="E6456" s="88"/>
      <c r="F6456" s="88"/>
      <c r="G6456" s="88"/>
      <c r="H6456" s="88"/>
      <c r="I6456" s="88"/>
      <c r="J6456" s="88"/>
      <c r="K6456" s="88"/>
    </row>
    <row r="6457" spans="2:11" hidden="1" x14ac:dyDescent="0.2">
      <c r="B6457" s="88"/>
      <c r="C6457" s="88"/>
      <c r="D6457" s="88"/>
      <c r="E6457" s="88"/>
      <c r="F6457" s="88"/>
      <c r="G6457" s="88"/>
      <c r="H6457" s="88"/>
      <c r="I6457" s="88"/>
      <c r="J6457" s="88"/>
      <c r="K6457" s="88"/>
    </row>
    <row r="6458" spans="2:11" hidden="1" x14ac:dyDescent="0.2">
      <c r="B6458" s="88"/>
      <c r="C6458" s="88"/>
      <c r="D6458" s="88"/>
      <c r="E6458" s="88"/>
      <c r="F6458" s="88"/>
      <c r="G6458" s="88"/>
      <c r="H6458" s="88"/>
      <c r="I6458" s="88"/>
      <c r="J6458" s="88"/>
      <c r="K6458" s="88"/>
    </row>
    <row r="6459" spans="2:11" hidden="1" x14ac:dyDescent="0.2">
      <c r="B6459" s="88"/>
      <c r="C6459" s="88"/>
      <c r="D6459" s="88"/>
      <c r="E6459" s="88"/>
      <c r="F6459" s="88"/>
      <c r="G6459" s="88"/>
      <c r="H6459" s="88"/>
      <c r="I6459" s="88"/>
      <c r="J6459" s="88"/>
      <c r="K6459" s="88"/>
    </row>
    <row r="6460" spans="2:11" hidden="1" x14ac:dyDescent="0.2">
      <c r="B6460" s="88"/>
      <c r="C6460" s="88"/>
      <c r="D6460" s="88"/>
      <c r="E6460" s="88"/>
      <c r="F6460" s="88"/>
      <c r="G6460" s="88"/>
      <c r="H6460" s="88"/>
      <c r="I6460" s="88"/>
      <c r="J6460" s="88"/>
      <c r="K6460" s="88"/>
    </row>
    <row r="6461" spans="2:11" hidden="1" x14ac:dyDescent="0.2">
      <c r="B6461" s="88"/>
      <c r="C6461" s="88"/>
      <c r="D6461" s="88"/>
      <c r="E6461" s="88"/>
      <c r="F6461" s="88"/>
      <c r="G6461" s="88"/>
      <c r="H6461" s="88"/>
      <c r="I6461" s="88"/>
      <c r="J6461" s="88"/>
      <c r="K6461" s="88"/>
    </row>
    <row r="6462" spans="2:11" hidden="1" x14ac:dyDescent="0.2">
      <c r="B6462" s="88"/>
      <c r="C6462" s="88"/>
      <c r="D6462" s="88"/>
      <c r="E6462" s="88"/>
      <c r="F6462" s="88"/>
      <c r="G6462" s="88"/>
      <c r="H6462" s="88"/>
      <c r="I6462" s="88"/>
      <c r="J6462" s="88"/>
      <c r="K6462" s="88"/>
    </row>
    <row r="6463" spans="2:11" hidden="1" x14ac:dyDescent="0.2">
      <c r="B6463" s="88"/>
      <c r="C6463" s="88"/>
      <c r="D6463" s="88"/>
      <c r="E6463" s="88"/>
      <c r="F6463" s="88"/>
      <c r="G6463" s="88"/>
      <c r="H6463" s="88"/>
      <c r="I6463" s="88"/>
      <c r="J6463" s="88"/>
      <c r="K6463" s="88"/>
    </row>
    <row r="6464" spans="2:11" hidden="1" x14ac:dyDescent="0.2">
      <c r="B6464" s="88"/>
      <c r="C6464" s="88"/>
      <c r="D6464" s="88"/>
      <c r="E6464" s="88"/>
      <c r="F6464" s="88"/>
      <c r="G6464" s="88"/>
      <c r="H6464" s="88"/>
      <c r="I6464" s="88"/>
      <c r="J6464" s="88"/>
      <c r="K6464" s="88"/>
    </row>
    <row r="6465" spans="2:11" hidden="1" x14ac:dyDescent="0.2">
      <c r="B6465" s="88"/>
      <c r="C6465" s="88"/>
      <c r="D6465" s="88"/>
      <c r="E6465" s="88"/>
      <c r="F6465" s="88"/>
      <c r="G6465" s="88"/>
      <c r="H6465" s="88"/>
      <c r="I6465" s="88"/>
      <c r="J6465" s="88"/>
      <c r="K6465" s="88"/>
    </row>
    <row r="6466" spans="2:11" hidden="1" x14ac:dyDescent="0.2">
      <c r="B6466" s="88"/>
      <c r="C6466" s="88"/>
      <c r="D6466" s="88"/>
      <c r="E6466" s="88"/>
      <c r="F6466" s="88"/>
      <c r="G6466" s="88"/>
      <c r="H6466" s="88"/>
      <c r="I6466" s="88"/>
      <c r="J6466" s="88"/>
      <c r="K6466" s="88"/>
    </row>
    <row r="6467" spans="2:11" hidden="1" x14ac:dyDescent="0.2">
      <c r="B6467" s="88"/>
      <c r="C6467" s="88"/>
      <c r="D6467" s="88"/>
      <c r="E6467" s="88"/>
      <c r="F6467" s="88"/>
      <c r="G6467" s="88"/>
      <c r="H6467" s="88"/>
      <c r="I6467" s="88"/>
      <c r="J6467" s="88"/>
      <c r="K6467" s="88"/>
    </row>
    <row r="6468" spans="2:11" hidden="1" x14ac:dyDescent="0.2">
      <c r="B6468" s="88"/>
      <c r="C6468" s="88"/>
      <c r="D6468" s="88"/>
      <c r="E6468" s="88"/>
      <c r="F6468" s="88"/>
      <c r="G6468" s="88"/>
      <c r="H6468" s="88"/>
      <c r="I6468" s="88"/>
      <c r="J6468" s="88"/>
      <c r="K6468" s="88"/>
    </row>
    <row r="6469" spans="2:11" hidden="1" x14ac:dyDescent="0.2">
      <c r="B6469" s="88"/>
      <c r="C6469" s="88"/>
      <c r="D6469" s="88"/>
      <c r="E6469" s="88"/>
      <c r="F6469" s="88"/>
      <c r="G6469" s="88"/>
      <c r="H6469" s="88"/>
      <c r="I6469" s="88"/>
      <c r="J6469" s="88"/>
      <c r="K6469" s="88"/>
    </row>
    <row r="6470" spans="2:11" hidden="1" x14ac:dyDescent="0.2">
      <c r="B6470" s="88"/>
      <c r="C6470" s="88"/>
      <c r="D6470" s="88"/>
      <c r="E6470" s="88"/>
      <c r="F6470" s="88"/>
      <c r="G6470" s="88"/>
      <c r="H6470" s="88"/>
      <c r="I6470" s="88"/>
      <c r="J6470" s="88"/>
      <c r="K6470" s="88"/>
    </row>
    <row r="6471" spans="2:11" hidden="1" x14ac:dyDescent="0.2">
      <c r="B6471" s="88"/>
      <c r="C6471" s="88"/>
      <c r="D6471" s="88"/>
      <c r="E6471" s="88"/>
      <c r="F6471" s="88"/>
      <c r="G6471" s="88"/>
      <c r="H6471" s="88"/>
      <c r="I6471" s="88"/>
      <c r="J6471" s="88"/>
      <c r="K6471" s="88"/>
    </row>
    <row r="6472" spans="2:11" hidden="1" x14ac:dyDescent="0.2">
      <c r="B6472" s="88"/>
      <c r="C6472" s="88"/>
      <c r="D6472" s="88"/>
      <c r="E6472" s="88"/>
      <c r="F6472" s="88"/>
      <c r="G6472" s="88"/>
      <c r="H6472" s="88"/>
      <c r="I6472" s="88"/>
      <c r="J6472" s="88"/>
      <c r="K6472" s="88"/>
    </row>
    <row r="6473" spans="2:11" hidden="1" x14ac:dyDescent="0.2">
      <c r="B6473" s="88"/>
      <c r="C6473" s="88"/>
      <c r="D6473" s="88"/>
      <c r="E6473" s="88"/>
      <c r="F6473" s="88"/>
      <c r="G6473" s="88"/>
      <c r="H6473" s="88"/>
      <c r="I6473" s="88"/>
      <c r="J6473" s="88"/>
      <c r="K6473" s="88"/>
    </row>
    <row r="6474" spans="2:11" hidden="1" x14ac:dyDescent="0.2">
      <c r="B6474" s="88"/>
      <c r="C6474" s="88"/>
      <c r="D6474" s="88"/>
      <c r="E6474" s="88"/>
      <c r="F6474" s="88"/>
      <c r="G6474" s="88"/>
      <c r="H6474" s="88"/>
      <c r="I6474" s="88"/>
      <c r="J6474" s="88"/>
      <c r="K6474" s="88"/>
    </row>
    <row r="6475" spans="2:11" hidden="1" x14ac:dyDescent="0.2">
      <c r="B6475" s="88"/>
      <c r="C6475" s="88"/>
      <c r="D6475" s="88"/>
      <c r="E6475" s="88"/>
      <c r="F6475" s="88"/>
      <c r="G6475" s="88"/>
      <c r="H6475" s="88"/>
      <c r="I6475" s="88"/>
      <c r="J6475" s="88"/>
      <c r="K6475" s="88"/>
    </row>
    <row r="6476" spans="2:11" hidden="1" x14ac:dyDescent="0.2">
      <c r="B6476" s="88"/>
      <c r="C6476" s="88"/>
      <c r="D6476" s="88"/>
      <c r="E6476" s="88"/>
      <c r="F6476" s="88"/>
      <c r="G6476" s="88"/>
      <c r="H6476" s="88"/>
      <c r="I6476" s="88"/>
      <c r="J6476" s="88"/>
      <c r="K6476" s="88"/>
    </row>
    <row r="6477" spans="2:11" hidden="1" x14ac:dyDescent="0.2">
      <c r="B6477" s="88"/>
      <c r="C6477" s="88"/>
      <c r="D6477" s="88"/>
      <c r="E6477" s="88"/>
      <c r="F6477" s="88"/>
      <c r="G6477" s="88"/>
      <c r="H6477" s="88"/>
      <c r="I6477" s="88"/>
      <c r="J6477" s="88"/>
      <c r="K6477" s="88"/>
    </row>
    <row r="6478" spans="2:11" hidden="1" x14ac:dyDescent="0.2">
      <c r="B6478" s="88"/>
      <c r="C6478" s="88"/>
      <c r="D6478" s="88"/>
      <c r="E6478" s="88"/>
      <c r="F6478" s="88"/>
      <c r="G6478" s="88"/>
      <c r="H6478" s="88"/>
      <c r="I6478" s="88"/>
      <c r="J6478" s="88"/>
      <c r="K6478" s="88"/>
    </row>
    <row r="6479" spans="2:11" hidden="1" x14ac:dyDescent="0.2">
      <c r="B6479" s="88"/>
      <c r="C6479" s="88"/>
      <c r="D6479" s="88"/>
      <c r="E6479" s="88"/>
      <c r="F6479" s="88"/>
      <c r="G6479" s="88"/>
      <c r="H6479" s="88"/>
      <c r="I6479" s="88"/>
      <c r="J6479" s="88"/>
      <c r="K6479" s="88"/>
    </row>
    <row r="6480" spans="2:11" hidden="1" x14ac:dyDescent="0.2">
      <c r="B6480" s="88"/>
      <c r="C6480" s="88"/>
      <c r="D6480" s="88"/>
      <c r="E6480" s="88"/>
      <c r="F6480" s="88"/>
      <c r="G6480" s="88"/>
      <c r="H6480" s="88"/>
      <c r="I6480" s="88"/>
      <c r="J6480" s="88"/>
      <c r="K6480" s="88"/>
    </row>
    <row r="6481" spans="2:11" hidden="1" x14ac:dyDescent="0.2">
      <c r="B6481" s="88"/>
      <c r="C6481" s="88"/>
      <c r="D6481" s="88"/>
      <c r="E6481" s="88"/>
      <c r="F6481" s="88"/>
      <c r="G6481" s="88"/>
      <c r="H6481" s="88"/>
      <c r="I6481" s="88"/>
      <c r="J6481" s="88"/>
      <c r="K6481" s="88"/>
    </row>
    <row r="6482" spans="2:11" hidden="1" x14ac:dyDescent="0.2">
      <c r="B6482" s="88"/>
      <c r="C6482" s="88"/>
      <c r="D6482" s="88"/>
      <c r="E6482" s="88"/>
      <c r="F6482" s="88"/>
      <c r="G6482" s="88"/>
      <c r="H6482" s="88"/>
      <c r="I6482" s="88"/>
      <c r="J6482" s="88"/>
      <c r="K6482" s="88"/>
    </row>
    <row r="6483" spans="2:11" hidden="1" x14ac:dyDescent="0.2">
      <c r="B6483" s="88"/>
      <c r="C6483" s="88"/>
      <c r="D6483" s="88"/>
      <c r="E6483" s="88"/>
      <c r="F6483" s="88"/>
      <c r="G6483" s="88"/>
      <c r="H6483" s="88"/>
      <c r="I6483" s="88"/>
      <c r="J6483" s="88"/>
      <c r="K6483" s="88"/>
    </row>
    <row r="6484" spans="2:11" hidden="1" x14ac:dyDescent="0.2">
      <c r="B6484" s="88"/>
      <c r="C6484" s="88"/>
      <c r="D6484" s="88"/>
      <c r="E6484" s="88"/>
      <c r="F6484" s="88"/>
      <c r="G6484" s="88"/>
      <c r="H6484" s="88"/>
      <c r="I6484" s="88"/>
      <c r="J6484" s="88"/>
      <c r="K6484" s="88"/>
    </row>
    <row r="6485" spans="2:11" hidden="1" x14ac:dyDescent="0.2">
      <c r="B6485" s="88"/>
      <c r="C6485" s="88"/>
      <c r="D6485" s="88"/>
      <c r="E6485" s="88"/>
      <c r="F6485" s="88"/>
      <c r="G6485" s="88"/>
      <c r="H6485" s="88"/>
      <c r="I6485" s="88"/>
      <c r="J6485" s="88"/>
      <c r="K6485" s="88"/>
    </row>
    <row r="6486" spans="2:11" hidden="1" x14ac:dyDescent="0.2">
      <c r="B6486" s="88"/>
      <c r="C6486" s="88"/>
      <c r="D6486" s="88"/>
      <c r="E6486" s="88"/>
      <c r="F6486" s="88"/>
      <c r="G6486" s="88"/>
      <c r="H6486" s="88"/>
      <c r="I6486" s="88"/>
      <c r="J6486" s="88"/>
      <c r="K6486" s="88"/>
    </row>
    <row r="6487" spans="2:11" hidden="1" x14ac:dyDescent="0.2">
      <c r="B6487" s="88"/>
      <c r="C6487" s="88"/>
      <c r="D6487" s="88"/>
      <c r="E6487" s="88"/>
      <c r="F6487" s="88"/>
      <c r="G6487" s="88"/>
      <c r="H6487" s="88"/>
      <c r="I6487" s="88"/>
      <c r="J6487" s="88"/>
      <c r="K6487" s="88"/>
    </row>
    <row r="6488" spans="2:11" hidden="1" x14ac:dyDescent="0.2">
      <c r="B6488" s="88"/>
      <c r="C6488" s="88"/>
      <c r="D6488" s="88"/>
      <c r="E6488" s="88"/>
      <c r="F6488" s="88"/>
      <c r="G6488" s="88"/>
      <c r="H6488" s="88"/>
      <c r="I6488" s="88"/>
      <c r="J6488" s="88"/>
      <c r="K6488" s="88"/>
    </row>
    <row r="6489" spans="2:11" hidden="1" x14ac:dyDescent="0.2">
      <c r="B6489" s="88"/>
      <c r="C6489" s="88"/>
      <c r="D6489" s="88"/>
      <c r="E6489" s="88"/>
      <c r="F6489" s="88"/>
      <c r="G6489" s="88"/>
      <c r="H6489" s="88"/>
      <c r="I6489" s="88"/>
      <c r="J6489" s="88"/>
      <c r="K6489" s="88"/>
    </row>
    <row r="6490" spans="2:11" hidden="1" x14ac:dyDescent="0.2">
      <c r="B6490" s="88"/>
      <c r="C6490" s="88"/>
      <c r="D6490" s="88"/>
      <c r="E6490" s="88"/>
      <c r="F6490" s="88"/>
      <c r="G6490" s="88"/>
      <c r="H6490" s="88"/>
      <c r="I6490" s="88"/>
      <c r="J6490" s="88"/>
      <c r="K6490" s="88"/>
    </row>
    <row r="6491" spans="2:11" hidden="1" x14ac:dyDescent="0.2">
      <c r="B6491" s="88"/>
      <c r="C6491" s="88"/>
      <c r="D6491" s="88"/>
      <c r="E6491" s="88"/>
      <c r="F6491" s="88"/>
      <c r="G6491" s="88"/>
      <c r="H6491" s="88"/>
      <c r="I6491" s="88"/>
      <c r="J6491" s="88"/>
      <c r="K6491" s="88"/>
    </row>
    <row r="6492" spans="2:11" hidden="1" x14ac:dyDescent="0.2">
      <c r="B6492" s="88"/>
      <c r="C6492" s="88"/>
      <c r="D6492" s="88"/>
      <c r="E6492" s="88"/>
      <c r="F6492" s="88"/>
      <c r="G6492" s="88"/>
      <c r="H6492" s="88"/>
      <c r="I6492" s="88"/>
      <c r="J6492" s="88"/>
      <c r="K6492" s="88"/>
    </row>
    <row r="6493" spans="2:11" hidden="1" x14ac:dyDescent="0.2">
      <c r="B6493" s="88"/>
      <c r="C6493" s="88"/>
      <c r="D6493" s="88"/>
      <c r="E6493" s="88"/>
      <c r="F6493" s="88"/>
      <c r="G6493" s="88"/>
      <c r="H6493" s="88"/>
      <c r="I6493" s="88"/>
      <c r="J6493" s="88"/>
      <c r="K6493" s="88"/>
    </row>
    <row r="6494" spans="2:11" hidden="1" x14ac:dyDescent="0.2">
      <c r="B6494" s="88"/>
      <c r="C6494" s="88"/>
      <c r="D6494" s="88"/>
      <c r="E6494" s="88"/>
      <c r="F6494" s="88"/>
      <c r="G6494" s="88"/>
      <c r="H6494" s="88"/>
      <c r="I6494" s="88"/>
      <c r="J6494" s="88"/>
      <c r="K6494" s="88"/>
    </row>
    <row r="6495" spans="2:11" hidden="1" x14ac:dyDescent="0.2">
      <c r="B6495" s="88"/>
      <c r="C6495" s="88"/>
      <c r="D6495" s="88"/>
      <c r="E6495" s="88"/>
      <c r="F6495" s="88"/>
      <c r="G6495" s="88"/>
      <c r="H6495" s="88"/>
      <c r="I6495" s="88"/>
      <c r="J6495" s="88"/>
      <c r="K6495" s="88"/>
    </row>
    <row r="6496" spans="2:11" hidden="1" x14ac:dyDescent="0.2">
      <c r="B6496" s="88"/>
      <c r="C6496" s="88"/>
      <c r="D6496" s="88"/>
      <c r="E6496" s="88"/>
      <c r="F6496" s="88"/>
      <c r="G6496" s="88"/>
      <c r="H6496" s="88"/>
      <c r="I6496" s="88"/>
      <c r="J6496" s="88"/>
      <c r="K6496" s="88"/>
    </row>
    <row r="6497" spans="2:11" hidden="1" x14ac:dyDescent="0.2">
      <c r="B6497" s="88"/>
      <c r="C6497" s="88"/>
      <c r="D6497" s="88"/>
      <c r="E6497" s="88"/>
      <c r="F6497" s="88"/>
      <c r="G6497" s="88"/>
      <c r="H6497" s="88"/>
      <c r="I6497" s="88"/>
      <c r="J6497" s="88"/>
      <c r="K6497" s="88"/>
    </row>
    <row r="6498" spans="2:11" hidden="1" x14ac:dyDescent="0.2">
      <c r="B6498" s="88"/>
      <c r="C6498" s="88"/>
      <c r="D6498" s="88"/>
      <c r="E6498" s="88"/>
      <c r="F6498" s="88"/>
      <c r="G6498" s="88"/>
      <c r="H6498" s="88"/>
      <c r="I6498" s="88"/>
      <c r="J6498" s="88"/>
      <c r="K6498" s="88"/>
    </row>
    <row r="6499" spans="2:11" hidden="1" x14ac:dyDescent="0.2">
      <c r="B6499" s="88"/>
      <c r="C6499" s="88"/>
      <c r="D6499" s="88"/>
      <c r="E6499" s="88"/>
      <c r="F6499" s="88"/>
      <c r="G6499" s="88"/>
      <c r="H6499" s="88"/>
      <c r="I6499" s="88"/>
      <c r="J6499" s="88"/>
      <c r="K6499" s="88"/>
    </row>
    <row r="6500" spans="2:11" hidden="1" x14ac:dyDescent="0.2">
      <c r="B6500" s="88"/>
      <c r="C6500" s="88"/>
      <c r="D6500" s="88"/>
      <c r="E6500" s="88"/>
      <c r="F6500" s="88"/>
      <c r="G6500" s="88"/>
      <c r="H6500" s="88"/>
      <c r="I6500" s="88"/>
      <c r="J6500" s="88"/>
      <c r="K6500" s="88"/>
    </row>
    <row r="6501" spans="2:11" hidden="1" x14ac:dyDescent="0.2">
      <c r="B6501" s="88"/>
      <c r="C6501" s="88"/>
      <c r="D6501" s="88"/>
      <c r="E6501" s="88"/>
      <c r="F6501" s="88"/>
      <c r="G6501" s="88"/>
      <c r="H6501" s="88"/>
      <c r="I6501" s="88"/>
      <c r="J6501" s="88"/>
      <c r="K6501" s="88"/>
    </row>
    <row r="6502" spans="2:11" hidden="1" x14ac:dyDescent="0.2">
      <c r="B6502" s="88"/>
      <c r="C6502" s="88"/>
      <c r="D6502" s="88"/>
      <c r="E6502" s="88"/>
      <c r="F6502" s="88"/>
      <c r="G6502" s="88"/>
      <c r="H6502" s="88"/>
      <c r="I6502" s="88"/>
      <c r="J6502" s="88"/>
      <c r="K6502" s="88"/>
    </row>
    <row r="6503" spans="2:11" hidden="1" x14ac:dyDescent="0.2">
      <c r="B6503" s="88"/>
      <c r="C6503" s="88"/>
      <c r="D6503" s="88"/>
      <c r="E6503" s="88"/>
      <c r="F6503" s="88"/>
      <c r="G6503" s="88"/>
      <c r="H6503" s="88"/>
      <c r="I6503" s="88"/>
      <c r="J6503" s="88"/>
      <c r="K6503" s="88"/>
    </row>
    <row r="6504" spans="2:11" hidden="1" x14ac:dyDescent="0.2">
      <c r="B6504" s="88"/>
      <c r="C6504" s="88"/>
      <c r="D6504" s="88"/>
      <c r="E6504" s="88"/>
      <c r="F6504" s="88"/>
      <c r="G6504" s="88"/>
      <c r="H6504" s="88"/>
      <c r="I6504" s="88"/>
      <c r="J6504" s="88"/>
      <c r="K6504" s="88"/>
    </row>
    <row r="6505" spans="2:11" hidden="1" x14ac:dyDescent="0.2">
      <c r="B6505" s="88"/>
      <c r="C6505" s="88"/>
      <c r="D6505" s="88"/>
      <c r="E6505" s="88"/>
      <c r="F6505" s="88"/>
      <c r="G6505" s="88"/>
      <c r="H6505" s="88"/>
      <c r="I6505" s="88"/>
      <c r="J6505" s="88"/>
      <c r="K6505" s="88"/>
    </row>
    <row r="6506" spans="2:11" hidden="1" x14ac:dyDescent="0.2">
      <c r="B6506" s="88"/>
      <c r="C6506" s="88"/>
      <c r="D6506" s="88"/>
      <c r="E6506" s="88"/>
      <c r="F6506" s="88"/>
      <c r="G6506" s="88"/>
      <c r="H6506" s="88"/>
      <c r="I6506" s="88"/>
      <c r="J6506" s="88"/>
      <c r="K6506" s="88"/>
    </row>
    <row r="6507" spans="2:11" hidden="1" x14ac:dyDescent="0.2">
      <c r="B6507" s="88"/>
      <c r="C6507" s="88"/>
      <c r="D6507" s="88"/>
      <c r="E6507" s="88"/>
      <c r="F6507" s="88"/>
      <c r="G6507" s="88"/>
      <c r="H6507" s="88"/>
      <c r="I6507" s="88"/>
      <c r="J6507" s="88"/>
      <c r="K6507" s="88"/>
    </row>
    <row r="6508" spans="2:11" hidden="1" x14ac:dyDescent="0.2">
      <c r="B6508" s="88"/>
      <c r="C6508" s="88"/>
      <c r="D6508" s="88"/>
      <c r="E6508" s="88"/>
      <c r="F6508" s="88"/>
      <c r="G6508" s="88"/>
      <c r="H6508" s="88"/>
      <c r="I6508" s="88"/>
      <c r="J6508" s="88"/>
      <c r="K6508" s="88"/>
    </row>
    <row r="6509" spans="2:11" hidden="1" x14ac:dyDescent="0.2">
      <c r="B6509" s="88"/>
      <c r="C6509" s="88"/>
      <c r="D6509" s="88"/>
      <c r="E6509" s="88"/>
      <c r="F6509" s="88"/>
      <c r="G6509" s="88"/>
      <c r="H6509" s="88"/>
      <c r="I6509" s="88"/>
      <c r="J6509" s="88"/>
      <c r="K6509" s="88"/>
    </row>
    <row r="6510" spans="2:11" hidden="1" x14ac:dyDescent="0.2">
      <c r="B6510" s="88"/>
      <c r="C6510" s="88"/>
      <c r="D6510" s="88"/>
      <c r="E6510" s="88"/>
      <c r="F6510" s="88"/>
      <c r="G6510" s="88"/>
      <c r="H6510" s="88"/>
      <c r="I6510" s="88"/>
      <c r="J6510" s="88"/>
      <c r="K6510" s="88"/>
    </row>
    <row r="6511" spans="2:11" hidden="1" x14ac:dyDescent="0.2">
      <c r="B6511" s="88"/>
      <c r="C6511" s="88"/>
      <c r="D6511" s="88"/>
      <c r="E6511" s="88"/>
      <c r="F6511" s="88"/>
      <c r="G6511" s="88"/>
      <c r="H6511" s="88"/>
      <c r="I6511" s="88"/>
      <c r="J6511" s="88"/>
      <c r="K6511" s="88"/>
    </row>
    <row r="6512" spans="2:11" hidden="1" x14ac:dyDescent="0.2">
      <c r="B6512" s="88"/>
      <c r="C6512" s="88"/>
      <c r="D6512" s="88"/>
      <c r="E6512" s="88"/>
      <c r="F6512" s="88"/>
      <c r="G6512" s="88"/>
      <c r="H6512" s="88"/>
      <c r="I6512" s="88"/>
      <c r="J6512" s="88"/>
      <c r="K6512" s="88"/>
    </row>
    <row r="6513" spans="2:11" hidden="1" x14ac:dyDescent="0.2">
      <c r="B6513" s="88"/>
      <c r="C6513" s="88"/>
      <c r="D6513" s="88"/>
      <c r="E6513" s="88"/>
      <c r="F6513" s="88"/>
      <c r="G6513" s="88"/>
      <c r="H6513" s="88"/>
      <c r="I6513" s="88"/>
      <c r="J6513" s="88"/>
      <c r="K6513" s="88"/>
    </row>
    <row r="6514" spans="2:11" hidden="1" x14ac:dyDescent="0.2">
      <c r="B6514" s="88"/>
      <c r="C6514" s="88"/>
      <c r="D6514" s="88"/>
      <c r="E6514" s="88"/>
      <c r="F6514" s="88"/>
      <c r="G6514" s="88"/>
      <c r="H6514" s="88"/>
      <c r="I6514" s="88"/>
      <c r="J6514" s="88"/>
      <c r="K6514" s="88"/>
    </row>
    <row r="6515" spans="2:11" hidden="1" x14ac:dyDescent="0.2">
      <c r="B6515" s="88"/>
      <c r="C6515" s="88"/>
      <c r="D6515" s="88"/>
      <c r="E6515" s="88"/>
      <c r="F6515" s="88"/>
      <c r="G6515" s="88"/>
      <c r="H6515" s="88"/>
      <c r="I6515" s="88"/>
      <c r="J6515" s="88"/>
      <c r="K6515" s="88"/>
    </row>
    <row r="6516" spans="2:11" hidden="1" x14ac:dyDescent="0.2">
      <c r="B6516" s="88"/>
      <c r="C6516" s="88"/>
      <c r="D6516" s="88"/>
      <c r="E6516" s="88"/>
      <c r="F6516" s="88"/>
      <c r="G6516" s="88"/>
      <c r="H6516" s="88"/>
      <c r="I6516" s="88"/>
      <c r="J6516" s="88"/>
      <c r="K6516" s="88"/>
    </row>
    <row r="6517" spans="2:11" hidden="1" x14ac:dyDescent="0.2">
      <c r="B6517" s="88"/>
      <c r="C6517" s="88"/>
      <c r="D6517" s="88"/>
      <c r="E6517" s="88"/>
      <c r="F6517" s="88"/>
      <c r="G6517" s="88"/>
      <c r="H6517" s="88"/>
      <c r="I6517" s="88"/>
      <c r="J6517" s="88"/>
      <c r="K6517" s="88"/>
    </row>
    <row r="6518" spans="2:11" hidden="1" x14ac:dyDescent="0.2">
      <c r="B6518" s="88"/>
      <c r="C6518" s="88"/>
      <c r="D6518" s="88"/>
      <c r="E6518" s="88"/>
      <c r="F6518" s="88"/>
      <c r="G6518" s="88"/>
      <c r="H6518" s="88"/>
      <c r="I6518" s="88"/>
      <c r="J6518" s="88"/>
      <c r="K6518" s="88"/>
    </row>
    <row r="6519" spans="2:11" hidden="1" x14ac:dyDescent="0.2">
      <c r="B6519" s="88"/>
      <c r="C6519" s="88"/>
      <c r="D6519" s="88"/>
      <c r="E6519" s="88"/>
      <c r="F6519" s="88"/>
      <c r="G6519" s="88"/>
      <c r="H6519" s="88"/>
      <c r="I6519" s="88"/>
      <c r="J6519" s="88"/>
      <c r="K6519" s="88"/>
    </row>
    <row r="6520" spans="2:11" hidden="1" x14ac:dyDescent="0.2">
      <c r="B6520" s="88"/>
      <c r="C6520" s="88"/>
      <c r="D6520" s="88"/>
      <c r="E6520" s="88"/>
      <c r="F6520" s="88"/>
      <c r="G6520" s="88"/>
      <c r="H6520" s="88"/>
      <c r="I6520" s="88"/>
      <c r="J6520" s="88"/>
      <c r="K6520" s="88"/>
    </row>
    <row r="6521" spans="2:11" hidden="1" x14ac:dyDescent="0.2">
      <c r="B6521" s="88"/>
      <c r="C6521" s="88"/>
      <c r="D6521" s="88"/>
      <c r="E6521" s="88"/>
      <c r="F6521" s="88"/>
      <c r="G6521" s="88"/>
      <c r="H6521" s="88"/>
      <c r="I6521" s="88"/>
      <c r="J6521" s="88"/>
      <c r="K6521" s="88"/>
    </row>
    <row r="6522" spans="2:11" hidden="1" x14ac:dyDescent="0.2">
      <c r="B6522" s="88"/>
      <c r="C6522" s="88"/>
      <c r="D6522" s="88"/>
      <c r="E6522" s="88"/>
      <c r="F6522" s="88"/>
      <c r="G6522" s="88"/>
      <c r="H6522" s="88"/>
      <c r="I6522" s="88"/>
      <c r="J6522" s="88"/>
      <c r="K6522" s="88"/>
    </row>
    <row r="6523" spans="2:11" hidden="1" x14ac:dyDescent="0.2">
      <c r="B6523" s="88"/>
      <c r="C6523" s="88"/>
      <c r="D6523" s="88"/>
      <c r="E6523" s="88"/>
      <c r="F6523" s="88"/>
      <c r="G6523" s="88"/>
      <c r="H6523" s="88"/>
      <c r="I6523" s="88"/>
      <c r="J6523" s="88"/>
      <c r="K6523" s="88"/>
    </row>
    <row r="6524" spans="2:11" hidden="1" x14ac:dyDescent="0.2">
      <c r="B6524" s="88"/>
      <c r="C6524" s="88"/>
      <c r="D6524" s="88"/>
      <c r="E6524" s="88"/>
      <c r="F6524" s="88"/>
      <c r="G6524" s="88"/>
      <c r="H6524" s="88"/>
      <c r="I6524" s="88"/>
      <c r="J6524" s="88"/>
      <c r="K6524" s="88"/>
    </row>
    <row r="6525" spans="2:11" hidden="1" x14ac:dyDescent="0.2">
      <c r="B6525" s="88"/>
      <c r="C6525" s="88"/>
      <c r="D6525" s="88"/>
      <c r="E6525" s="88"/>
      <c r="F6525" s="88"/>
      <c r="G6525" s="88"/>
      <c r="H6525" s="88"/>
      <c r="I6525" s="88"/>
      <c r="J6525" s="88"/>
      <c r="K6525" s="88"/>
    </row>
    <row r="6526" spans="2:11" hidden="1" x14ac:dyDescent="0.2">
      <c r="B6526" s="88"/>
      <c r="C6526" s="88"/>
      <c r="D6526" s="88"/>
      <c r="E6526" s="88"/>
      <c r="F6526" s="88"/>
      <c r="G6526" s="88"/>
      <c r="H6526" s="88"/>
      <c r="I6526" s="88"/>
      <c r="J6526" s="88"/>
      <c r="K6526" s="88"/>
    </row>
    <row r="6527" spans="2:11" hidden="1" x14ac:dyDescent="0.2">
      <c r="B6527" s="88"/>
      <c r="C6527" s="88"/>
      <c r="D6527" s="88"/>
      <c r="E6527" s="88"/>
      <c r="F6527" s="88"/>
      <c r="G6527" s="88"/>
      <c r="H6527" s="88"/>
      <c r="I6527" s="88"/>
      <c r="J6527" s="88"/>
      <c r="K6527" s="88"/>
    </row>
    <row r="6528" spans="2:11" hidden="1" x14ac:dyDescent="0.2">
      <c r="B6528" s="88"/>
      <c r="C6528" s="88"/>
      <c r="D6528" s="88"/>
      <c r="E6528" s="88"/>
      <c r="F6528" s="88"/>
      <c r="G6528" s="88"/>
      <c r="H6528" s="88"/>
      <c r="I6528" s="88"/>
      <c r="J6528" s="88"/>
      <c r="K6528" s="88"/>
    </row>
    <row r="6529" spans="2:11" hidden="1" x14ac:dyDescent="0.2">
      <c r="B6529" s="88"/>
      <c r="C6529" s="88"/>
      <c r="D6529" s="88"/>
      <c r="E6529" s="88"/>
      <c r="F6529" s="88"/>
      <c r="G6529" s="88"/>
      <c r="H6529" s="88"/>
      <c r="I6529" s="88"/>
      <c r="J6529" s="88"/>
      <c r="K6529" s="88"/>
    </row>
    <row r="6530" spans="2:11" hidden="1" x14ac:dyDescent="0.2">
      <c r="B6530" s="88"/>
      <c r="C6530" s="88"/>
      <c r="D6530" s="88"/>
      <c r="E6530" s="88"/>
      <c r="F6530" s="88"/>
      <c r="G6530" s="88"/>
      <c r="H6530" s="88"/>
      <c r="I6530" s="88"/>
      <c r="J6530" s="88"/>
      <c r="K6530" s="88"/>
    </row>
    <row r="6531" spans="2:11" hidden="1" x14ac:dyDescent="0.2">
      <c r="B6531" s="88"/>
      <c r="C6531" s="88"/>
      <c r="D6531" s="88"/>
      <c r="E6531" s="88"/>
      <c r="F6531" s="88"/>
      <c r="G6531" s="88"/>
      <c r="H6531" s="88"/>
      <c r="I6531" s="88"/>
      <c r="J6531" s="88"/>
      <c r="K6531" s="88"/>
    </row>
    <row r="6532" spans="2:11" hidden="1" x14ac:dyDescent="0.2">
      <c r="B6532" s="88"/>
      <c r="C6532" s="88"/>
      <c r="D6532" s="88"/>
      <c r="E6532" s="88"/>
      <c r="F6532" s="88"/>
      <c r="G6532" s="88"/>
      <c r="H6532" s="88"/>
      <c r="I6532" s="88"/>
      <c r="J6532" s="88"/>
      <c r="K6532" s="88"/>
    </row>
    <row r="6533" spans="2:11" hidden="1" x14ac:dyDescent="0.2">
      <c r="B6533" s="88"/>
      <c r="C6533" s="88"/>
      <c r="D6533" s="88"/>
      <c r="E6533" s="88"/>
      <c r="F6533" s="88"/>
      <c r="G6533" s="88"/>
      <c r="H6533" s="88"/>
      <c r="I6533" s="88"/>
      <c r="J6533" s="88"/>
      <c r="K6533" s="88"/>
    </row>
    <row r="6534" spans="2:11" hidden="1" x14ac:dyDescent="0.2">
      <c r="B6534" s="88"/>
      <c r="C6534" s="88"/>
      <c r="D6534" s="88"/>
      <c r="E6534" s="88"/>
      <c r="F6534" s="88"/>
      <c r="G6534" s="88"/>
      <c r="H6534" s="88"/>
      <c r="I6534" s="88"/>
      <c r="J6534" s="88"/>
      <c r="K6534" s="88"/>
    </row>
    <row r="6535" spans="2:11" hidden="1" x14ac:dyDescent="0.2">
      <c r="B6535" s="88"/>
      <c r="C6535" s="88"/>
      <c r="D6535" s="88"/>
      <c r="E6535" s="88"/>
      <c r="F6535" s="88"/>
      <c r="G6535" s="88"/>
      <c r="H6535" s="88"/>
      <c r="I6535" s="88"/>
      <c r="J6535" s="88"/>
      <c r="K6535" s="88"/>
    </row>
    <row r="6536" spans="2:11" hidden="1" x14ac:dyDescent="0.2">
      <c r="B6536" s="88"/>
      <c r="C6536" s="88"/>
      <c r="D6536" s="88"/>
      <c r="E6536" s="88"/>
      <c r="F6536" s="88"/>
      <c r="G6536" s="88"/>
      <c r="H6536" s="88"/>
      <c r="I6536" s="88"/>
      <c r="J6536" s="88"/>
      <c r="K6536" s="88"/>
    </row>
    <row r="6537" spans="2:11" hidden="1" x14ac:dyDescent="0.2">
      <c r="B6537" s="88"/>
      <c r="C6537" s="88"/>
      <c r="D6537" s="88"/>
      <c r="E6537" s="88"/>
      <c r="F6537" s="88"/>
      <c r="G6537" s="88"/>
      <c r="H6537" s="88"/>
      <c r="I6537" s="88"/>
      <c r="J6537" s="88"/>
      <c r="K6537" s="88"/>
    </row>
    <row r="6538" spans="2:11" hidden="1" x14ac:dyDescent="0.2">
      <c r="B6538" s="88"/>
      <c r="C6538" s="88"/>
      <c r="D6538" s="88"/>
      <c r="E6538" s="88"/>
      <c r="F6538" s="88"/>
      <c r="G6538" s="88"/>
      <c r="H6538" s="88"/>
      <c r="I6538" s="88"/>
      <c r="J6538" s="88"/>
      <c r="K6538" s="88"/>
    </row>
    <row r="6539" spans="2:11" hidden="1" x14ac:dyDescent="0.2">
      <c r="B6539" s="88"/>
      <c r="C6539" s="88"/>
      <c r="D6539" s="88"/>
      <c r="E6539" s="88"/>
      <c r="F6539" s="88"/>
      <c r="G6539" s="88"/>
      <c r="H6539" s="88"/>
      <c r="I6539" s="88"/>
      <c r="J6539" s="88"/>
      <c r="K6539" s="88"/>
    </row>
    <row r="6540" spans="2:11" hidden="1" x14ac:dyDescent="0.2">
      <c r="B6540" s="88"/>
      <c r="C6540" s="88"/>
      <c r="D6540" s="88"/>
      <c r="E6540" s="88"/>
      <c r="F6540" s="88"/>
      <c r="G6540" s="88"/>
      <c r="H6540" s="88"/>
      <c r="I6540" s="88"/>
      <c r="J6540" s="88"/>
      <c r="K6540" s="88"/>
    </row>
    <row r="6541" spans="2:11" hidden="1" x14ac:dyDescent="0.2">
      <c r="B6541" s="88"/>
      <c r="C6541" s="88"/>
      <c r="D6541" s="88"/>
      <c r="E6541" s="88"/>
      <c r="F6541" s="88"/>
      <c r="G6541" s="88"/>
      <c r="H6541" s="88"/>
      <c r="I6541" s="88"/>
      <c r="J6541" s="88"/>
      <c r="K6541" s="88"/>
    </row>
    <row r="6542" spans="2:11" hidden="1" x14ac:dyDescent="0.2">
      <c r="B6542" s="88"/>
      <c r="C6542" s="88"/>
      <c r="D6542" s="88"/>
      <c r="E6542" s="88"/>
      <c r="F6542" s="88"/>
      <c r="G6542" s="88"/>
      <c r="H6542" s="88"/>
      <c r="I6542" s="88"/>
      <c r="J6542" s="88"/>
      <c r="K6542" s="88"/>
    </row>
    <row r="6543" spans="2:11" hidden="1" x14ac:dyDescent="0.2">
      <c r="B6543" s="88"/>
      <c r="C6543" s="88"/>
      <c r="D6543" s="88"/>
      <c r="E6543" s="88"/>
      <c r="F6543" s="88"/>
      <c r="G6543" s="88"/>
      <c r="H6543" s="88"/>
      <c r="I6543" s="88"/>
      <c r="J6543" s="88"/>
      <c r="K6543" s="88"/>
    </row>
    <row r="6544" spans="2:11" hidden="1" x14ac:dyDescent="0.2">
      <c r="B6544" s="88"/>
      <c r="C6544" s="88"/>
      <c r="D6544" s="88"/>
      <c r="E6544" s="88"/>
      <c r="F6544" s="88"/>
      <c r="G6544" s="88"/>
      <c r="H6544" s="88"/>
      <c r="I6544" s="88"/>
      <c r="J6544" s="88"/>
      <c r="K6544" s="88"/>
    </row>
    <row r="6545" spans="2:11" hidden="1" x14ac:dyDescent="0.2">
      <c r="B6545" s="88"/>
      <c r="C6545" s="88"/>
      <c r="D6545" s="88"/>
      <c r="E6545" s="88"/>
      <c r="F6545" s="88"/>
      <c r="G6545" s="88"/>
      <c r="H6545" s="88"/>
      <c r="I6545" s="88"/>
      <c r="J6545" s="88"/>
      <c r="K6545" s="88"/>
    </row>
    <row r="6546" spans="2:11" hidden="1" x14ac:dyDescent="0.2">
      <c r="B6546" s="88"/>
      <c r="C6546" s="88"/>
      <c r="D6546" s="88"/>
      <c r="E6546" s="88"/>
      <c r="F6546" s="88"/>
      <c r="G6546" s="88"/>
      <c r="H6546" s="88"/>
      <c r="I6546" s="88"/>
      <c r="J6546" s="88"/>
      <c r="K6546" s="88"/>
    </row>
    <row r="6547" spans="2:11" hidden="1" x14ac:dyDescent="0.2">
      <c r="B6547" s="88"/>
      <c r="C6547" s="88"/>
      <c r="D6547" s="88"/>
      <c r="E6547" s="88"/>
      <c r="F6547" s="88"/>
      <c r="G6547" s="88"/>
      <c r="H6547" s="88"/>
      <c r="I6547" s="88"/>
      <c r="J6547" s="88"/>
      <c r="K6547" s="88"/>
    </row>
    <row r="6548" spans="2:11" hidden="1" x14ac:dyDescent="0.2">
      <c r="B6548" s="88"/>
      <c r="C6548" s="88"/>
      <c r="D6548" s="88"/>
      <c r="E6548" s="88"/>
      <c r="F6548" s="88"/>
      <c r="G6548" s="88"/>
      <c r="H6548" s="88"/>
      <c r="I6548" s="88"/>
      <c r="J6548" s="88"/>
      <c r="K6548" s="88"/>
    </row>
    <row r="6549" spans="2:11" hidden="1" x14ac:dyDescent="0.2">
      <c r="B6549" s="88"/>
      <c r="C6549" s="88"/>
      <c r="D6549" s="88"/>
      <c r="E6549" s="88"/>
      <c r="F6549" s="88"/>
      <c r="G6549" s="88"/>
      <c r="H6549" s="88"/>
      <c r="I6549" s="88"/>
      <c r="J6549" s="88"/>
      <c r="K6549" s="88"/>
    </row>
    <row r="6550" spans="2:11" hidden="1" x14ac:dyDescent="0.2">
      <c r="B6550" s="88"/>
      <c r="C6550" s="88"/>
      <c r="D6550" s="88"/>
      <c r="E6550" s="88"/>
      <c r="F6550" s="88"/>
      <c r="G6550" s="88"/>
      <c r="H6550" s="88"/>
      <c r="I6550" s="88"/>
      <c r="J6550" s="88"/>
      <c r="K6550" s="88"/>
    </row>
    <row r="6551" spans="2:11" hidden="1" x14ac:dyDescent="0.2">
      <c r="B6551" s="88"/>
      <c r="C6551" s="88"/>
      <c r="D6551" s="88"/>
      <c r="E6551" s="88"/>
      <c r="F6551" s="88"/>
      <c r="G6551" s="88"/>
      <c r="H6551" s="88"/>
      <c r="I6551" s="88"/>
      <c r="J6551" s="88"/>
      <c r="K6551" s="88"/>
    </row>
    <row r="6552" spans="2:11" hidden="1" x14ac:dyDescent="0.2">
      <c r="B6552" s="88"/>
      <c r="C6552" s="88"/>
      <c r="D6552" s="88"/>
      <c r="E6552" s="88"/>
      <c r="F6552" s="88"/>
      <c r="G6552" s="88"/>
      <c r="H6552" s="88"/>
      <c r="I6552" s="88"/>
      <c r="J6552" s="88"/>
      <c r="K6552" s="88"/>
    </row>
    <row r="6553" spans="2:11" hidden="1" x14ac:dyDescent="0.2">
      <c r="B6553" s="88"/>
      <c r="C6553" s="88"/>
      <c r="D6553" s="88"/>
      <c r="E6553" s="88"/>
      <c r="F6553" s="88"/>
      <c r="G6553" s="88"/>
      <c r="H6553" s="88"/>
      <c r="I6553" s="88"/>
      <c r="J6553" s="88"/>
      <c r="K6553" s="88"/>
    </row>
    <row r="6554" spans="2:11" hidden="1" x14ac:dyDescent="0.2">
      <c r="B6554" s="88"/>
      <c r="C6554" s="88"/>
      <c r="D6554" s="88"/>
      <c r="E6554" s="88"/>
      <c r="F6554" s="88"/>
      <c r="G6554" s="88"/>
      <c r="H6554" s="88"/>
      <c r="I6554" s="88"/>
      <c r="J6554" s="88"/>
      <c r="K6554" s="88"/>
    </row>
    <row r="6555" spans="2:11" hidden="1" x14ac:dyDescent="0.2">
      <c r="B6555" s="88"/>
      <c r="C6555" s="88"/>
      <c r="D6555" s="88"/>
      <c r="E6555" s="88"/>
      <c r="F6555" s="88"/>
      <c r="G6555" s="88"/>
      <c r="H6555" s="88"/>
      <c r="I6555" s="88"/>
      <c r="J6555" s="88"/>
      <c r="K6555" s="88"/>
    </row>
    <row r="6556" spans="2:11" hidden="1" x14ac:dyDescent="0.2">
      <c r="B6556" s="88"/>
      <c r="C6556" s="88"/>
      <c r="D6556" s="88"/>
      <c r="E6556" s="88"/>
      <c r="F6556" s="88"/>
      <c r="G6556" s="88"/>
      <c r="H6556" s="88"/>
      <c r="I6556" s="88"/>
      <c r="J6556" s="88"/>
      <c r="K6556" s="88"/>
    </row>
    <row r="6557" spans="2:11" hidden="1" x14ac:dyDescent="0.2">
      <c r="B6557" s="88"/>
      <c r="C6557" s="88"/>
      <c r="D6557" s="88"/>
      <c r="E6557" s="88"/>
      <c r="F6557" s="88"/>
      <c r="G6557" s="88"/>
      <c r="H6557" s="88"/>
      <c r="I6557" s="88"/>
      <c r="J6557" s="88"/>
      <c r="K6557" s="88"/>
    </row>
    <row r="6558" spans="2:11" hidden="1" x14ac:dyDescent="0.2">
      <c r="B6558" s="88"/>
      <c r="C6558" s="88"/>
      <c r="D6558" s="88"/>
      <c r="E6558" s="88"/>
      <c r="F6558" s="88"/>
      <c r="G6558" s="88"/>
      <c r="H6558" s="88"/>
      <c r="I6558" s="88"/>
      <c r="J6558" s="88"/>
      <c r="K6558" s="88"/>
    </row>
    <row r="6559" spans="2:11" hidden="1" x14ac:dyDescent="0.2">
      <c r="B6559" s="88"/>
      <c r="C6559" s="88"/>
      <c r="D6559" s="88"/>
      <c r="E6559" s="88"/>
      <c r="F6559" s="88"/>
      <c r="G6559" s="88"/>
      <c r="H6559" s="88"/>
      <c r="I6559" s="88"/>
      <c r="J6559" s="88"/>
      <c r="K6559" s="88"/>
    </row>
    <row r="6560" spans="2:11" hidden="1" x14ac:dyDescent="0.2">
      <c r="B6560" s="88"/>
      <c r="C6560" s="88"/>
      <c r="D6560" s="88"/>
      <c r="E6560" s="88"/>
      <c r="F6560" s="88"/>
      <c r="G6560" s="88"/>
      <c r="H6560" s="88"/>
      <c r="I6560" s="88"/>
      <c r="J6560" s="88"/>
      <c r="K6560" s="88"/>
    </row>
    <row r="6561" spans="2:11" hidden="1" x14ac:dyDescent="0.2">
      <c r="B6561" s="88"/>
      <c r="C6561" s="88"/>
      <c r="D6561" s="88"/>
      <c r="E6561" s="88"/>
      <c r="F6561" s="88"/>
      <c r="G6561" s="88"/>
      <c r="H6561" s="88"/>
      <c r="I6561" s="88"/>
      <c r="J6561" s="88"/>
      <c r="K6561" s="88"/>
    </row>
    <row r="6562" spans="2:11" hidden="1" x14ac:dyDescent="0.2">
      <c r="B6562" s="88"/>
      <c r="C6562" s="88"/>
      <c r="D6562" s="88"/>
      <c r="E6562" s="88"/>
      <c r="F6562" s="88"/>
      <c r="G6562" s="88"/>
      <c r="H6562" s="88"/>
      <c r="I6562" s="88"/>
      <c r="J6562" s="88"/>
      <c r="K6562" s="88"/>
    </row>
    <row r="6563" spans="2:11" hidden="1" x14ac:dyDescent="0.2">
      <c r="B6563" s="88"/>
      <c r="C6563" s="88"/>
      <c r="D6563" s="88"/>
      <c r="E6563" s="88"/>
      <c r="F6563" s="88"/>
      <c r="G6563" s="88"/>
      <c r="H6563" s="88"/>
      <c r="I6563" s="88"/>
      <c r="J6563" s="88"/>
      <c r="K6563" s="88"/>
    </row>
    <row r="6564" spans="2:11" hidden="1" x14ac:dyDescent="0.2">
      <c r="B6564" s="88"/>
      <c r="C6564" s="88"/>
      <c r="D6564" s="88"/>
      <c r="E6564" s="88"/>
      <c r="F6564" s="88"/>
      <c r="G6564" s="88"/>
      <c r="H6564" s="88"/>
      <c r="I6564" s="88"/>
      <c r="J6564" s="88"/>
      <c r="K6564" s="88"/>
    </row>
    <row r="6565" spans="2:11" hidden="1" x14ac:dyDescent="0.2">
      <c r="B6565" s="88"/>
      <c r="C6565" s="88"/>
      <c r="D6565" s="88"/>
      <c r="E6565" s="88"/>
      <c r="F6565" s="88"/>
      <c r="G6565" s="88"/>
      <c r="H6565" s="88"/>
      <c r="I6565" s="88"/>
      <c r="J6565" s="88"/>
      <c r="K6565" s="88"/>
    </row>
    <row r="6566" spans="2:11" hidden="1" x14ac:dyDescent="0.2">
      <c r="B6566" s="88"/>
      <c r="C6566" s="88"/>
      <c r="D6566" s="88"/>
      <c r="E6566" s="88"/>
      <c r="F6566" s="88"/>
      <c r="G6566" s="88"/>
      <c r="H6566" s="88"/>
      <c r="I6566" s="88"/>
      <c r="J6566" s="88"/>
      <c r="K6566" s="88"/>
    </row>
    <row r="6567" spans="2:11" hidden="1" x14ac:dyDescent="0.2">
      <c r="B6567" s="88"/>
      <c r="C6567" s="88"/>
      <c r="D6567" s="88"/>
      <c r="E6567" s="88"/>
      <c r="F6567" s="88"/>
      <c r="G6567" s="88"/>
      <c r="H6567" s="88"/>
      <c r="I6567" s="88"/>
      <c r="J6567" s="88"/>
      <c r="K6567" s="88"/>
    </row>
    <row r="6568" spans="2:11" hidden="1" x14ac:dyDescent="0.2">
      <c r="B6568" s="88"/>
      <c r="C6568" s="88"/>
      <c r="D6568" s="88"/>
      <c r="E6568" s="88"/>
      <c r="F6568" s="88"/>
      <c r="G6568" s="88"/>
      <c r="H6568" s="88"/>
      <c r="I6568" s="88"/>
      <c r="J6568" s="88"/>
      <c r="K6568" s="88"/>
    </row>
    <row r="6569" spans="2:11" hidden="1" x14ac:dyDescent="0.2">
      <c r="B6569" s="88"/>
      <c r="C6569" s="88"/>
      <c r="D6569" s="88"/>
      <c r="E6569" s="88"/>
      <c r="F6569" s="88"/>
      <c r="G6569" s="88"/>
      <c r="H6569" s="88"/>
      <c r="I6569" s="88"/>
      <c r="J6569" s="88"/>
      <c r="K6569" s="88"/>
    </row>
    <row r="6570" spans="2:11" hidden="1" x14ac:dyDescent="0.2">
      <c r="B6570" s="88"/>
      <c r="C6570" s="88"/>
      <c r="D6570" s="88"/>
      <c r="E6570" s="88"/>
      <c r="F6570" s="88"/>
      <c r="G6570" s="88"/>
      <c r="H6570" s="88"/>
      <c r="I6570" s="88"/>
      <c r="J6570" s="88"/>
      <c r="K6570" s="88"/>
    </row>
    <row r="6571" spans="2:11" hidden="1" x14ac:dyDescent="0.2">
      <c r="B6571" s="88"/>
      <c r="C6571" s="88"/>
      <c r="D6571" s="88"/>
      <c r="E6571" s="88"/>
      <c r="F6571" s="88"/>
      <c r="G6571" s="88"/>
      <c r="H6571" s="88"/>
      <c r="I6571" s="88"/>
      <c r="J6571" s="88"/>
      <c r="K6571" s="88"/>
    </row>
    <row r="6572" spans="2:11" hidden="1" x14ac:dyDescent="0.2">
      <c r="B6572" s="88"/>
      <c r="C6572" s="88"/>
      <c r="D6572" s="88"/>
      <c r="E6572" s="88"/>
      <c r="F6572" s="88"/>
      <c r="G6572" s="88"/>
      <c r="H6572" s="88"/>
      <c r="I6572" s="88"/>
      <c r="J6572" s="88"/>
      <c r="K6572" s="88"/>
    </row>
    <row r="6573" spans="2:11" hidden="1" x14ac:dyDescent="0.2">
      <c r="B6573" s="88"/>
      <c r="C6573" s="88"/>
      <c r="D6573" s="88"/>
      <c r="E6573" s="88"/>
      <c r="F6573" s="88"/>
      <c r="G6573" s="88"/>
      <c r="H6573" s="88"/>
      <c r="I6573" s="88"/>
      <c r="J6573" s="88"/>
      <c r="K6573" s="88"/>
    </row>
    <row r="6574" spans="2:11" hidden="1" x14ac:dyDescent="0.2">
      <c r="B6574" s="88"/>
      <c r="C6574" s="88"/>
      <c r="D6574" s="88"/>
      <c r="E6574" s="88"/>
      <c r="F6574" s="88"/>
      <c r="G6574" s="88"/>
      <c r="H6574" s="88"/>
      <c r="I6574" s="88"/>
      <c r="J6574" s="88"/>
      <c r="K6574" s="88"/>
    </row>
    <row r="6575" spans="2:11" hidden="1" x14ac:dyDescent="0.2">
      <c r="B6575" s="88"/>
      <c r="C6575" s="88"/>
      <c r="D6575" s="88"/>
      <c r="E6575" s="88"/>
      <c r="F6575" s="88"/>
      <c r="G6575" s="88"/>
      <c r="H6575" s="88"/>
      <c r="I6575" s="88"/>
      <c r="J6575" s="88"/>
      <c r="K6575" s="88"/>
    </row>
    <row r="6576" spans="2:11" hidden="1" x14ac:dyDescent="0.2">
      <c r="B6576" s="88"/>
      <c r="C6576" s="88"/>
      <c r="D6576" s="88"/>
      <c r="E6576" s="88"/>
      <c r="F6576" s="88"/>
      <c r="G6576" s="88"/>
      <c r="H6576" s="88"/>
      <c r="I6576" s="88"/>
      <c r="J6576" s="88"/>
      <c r="K6576" s="88"/>
    </row>
    <row r="6577" spans="2:11" hidden="1" x14ac:dyDescent="0.2">
      <c r="B6577" s="88"/>
      <c r="C6577" s="88"/>
      <c r="D6577" s="88"/>
      <c r="E6577" s="88"/>
      <c r="F6577" s="88"/>
      <c r="G6577" s="88"/>
      <c r="H6577" s="88"/>
      <c r="I6577" s="88"/>
      <c r="J6577" s="88"/>
      <c r="K6577" s="88"/>
    </row>
    <row r="6578" spans="2:11" hidden="1" x14ac:dyDescent="0.2">
      <c r="B6578" s="88"/>
      <c r="C6578" s="88"/>
      <c r="D6578" s="88"/>
      <c r="E6578" s="88"/>
      <c r="F6578" s="88"/>
      <c r="G6578" s="88"/>
      <c r="H6578" s="88"/>
      <c r="I6578" s="88"/>
      <c r="J6578" s="88"/>
      <c r="K6578" s="88"/>
    </row>
    <row r="6579" spans="2:11" hidden="1" x14ac:dyDescent="0.2">
      <c r="B6579" s="88"/>
      <c r="C6579" s="88"/>
      <c r="D6579" s="88"/>
      <c r="E6579" s="88"/>
      <c r="F6579" s="88"/>
      <c r="G6579" s="88"/>
      <c r="H6579" s="88"/>
      <c r="I6579" s="88"/>
      <c r="J6579" s="88"/>
      <c r="K6579" s="88"/>
    </row>
    <row r="6580" spans="2:11" hidden="1" x14ac:dyDescent="0.2">
      <c r="B6580" s="88"/>
      <c r="C6580" s="88"/>
      <c r="D6580" s="88"/>
      <c r="E6580" s="88"/>
      <c r="F6580" s="88"/>
      <c r="G6580" s="88"/>
      <c r="H6580" s="88"/>
      <c r="I6580" s="88"/>
      <c r="J6580" s="88"/>
      <c r="K6580" s="88"/>
    </row>
    <row r="6581" spans="2:11" hidden="1" x14ac:dyDescent="0.2">
      <c r="B6581" s="88"/>
      <c r="C6581" s="88"/>
      <c r="D6581" s="88"/>
      <c r="E6581" s="88"/>
      <c r="F6581" s="88"/>
      <c r="G6581" s="88"/>
      <c r="H6581" s="88"/>
      <c r="I6581" s="88"/>
      <c r="J6581" s="88"/>
      <c r="K6581" s="88"/>
    </row>
    <row r="6582" spans="2:11" hidden="1" x14ac:dyDescent="0.2">
      <c r="B6582" s="88"/>
      <c r="C6582" s="88"/>
      <c r="D6582" s="88"/>
      <c r="E6582" s="88"/>
      <c r="F6582" s="88"/>
      <c r="G6582" s="88"/>
      <c r="H6582" s="88"/>
      <c r="I6582" s="88"/>
      <c r="J6582" s="88"/>
      <c r="K6582" s="88"/>
    </row>
    <row r="6583" spans="2:11" hidden="1" x14ac:dyDescent="0.2">
      <c r="B6583" s="88"/>
      <c r="C6583" s="88"/>
      <c r="D6583" s="88"/>
      <c r="E6583" s="88"/>
      <c r="F6583" s="88"/>
      <c r="G6583" s="88"/>
      <c r="H6583" s="88"/>
      <c r="I6583" s="88"/>
      <c r="J6583" s="88"/>
      <c r="K6583" s="88"/>
    </row>
    <row r="6584" spans="2:11" hidden="1" x14ac:dyDescent="0.2">
      <c r="B6584" s="88"/>
      <c r="C6584" s="88"/>
      <c r="D6584" s="88"/>
      <c r="E6584" s="88"/>
      <c r="F6584" s="88"/>
      <c r="G6584" s="88"/>
      <c r="H6584" s="88"/>
      <c r="I6584" s="88"/>
      <c r="J6584" s="88"/>
      <c r="K6584" s="88"/>
    </row>
    <row r="6585" spans="2:11" hidden="1" x14ac:dyDescent="0.2">
      <c r="B6585" s="88"/>
      <c r="C6585" s="88"/>
      <c r="D6585" s="88"/>
      <c r="E6585" s="88"/>
      <c r="F6585" s="88"/>
      <c r="G6585" s="88"/>
      <c r="H6585" s="88"/>
      <c r="I6585" s="88"/>
      <c r="J6585" s="88"/>
      <c r="K6585" s="88"/>
    </row>
    <row r="6586" spans="2:11" hidden="1" x14ac:dyDescent="0.2">
      <c r="B6586" s="88"/>
      <c r="C6586" s="88"/>
      <c r="D6586" s="88"/>
      <c r="E6586" s="88"/>
      <c r="F6586" s="88"/>
      <c r="G6586" s="88"/>
      <c r="H6586" s="88"/>
      <c r="I6586" s="88"/>
      <c r="J6586" s="88"/>
      <c r="K6586" s="88"/>
    </row>
    <row r="6587" spans="2:11" hidden="1" x14ac:dyDescent="0.2">
      <c r="B6587" s="88"/>
      <c r="C6587" s="88"/>
      <c r="D6587" s="88"/>
      <c r="E6587" s="88"/>
      <c r="F6587" s="88"/>
      <c r="G6587" s="88"/>
      <c r="H6587" s="88"/>
      <c r="I6587" s="88"/>
      <c r="J6587" s="88"/>
      <c r="K6587" s="88"/>
    </row>
    <row r="6588" spans="2:11" hidden="1" x14ac:dyDescent="0.2">
      <c r="B6588" s="88"/>
      <c r="C6588" s="88"/>
      <c r="D6588" s="88"/>
      <c r="E6588" s="88"/>
      <c r="F6588" s="88"/>
      <c r="G6588" s="88"/>
      <c r="H6588" s="88"/>
      <c r="I6588" s="88"/>
      <c r="J6588" s="88"/>
      <c r="K6588" s="88"/>
    </row>
    <row r="6589" spans="2:11" hidden="1" x14ac:dyDescent="0.2">
      <c r="B6589" s="88"/>
      <c r="C6589" s="88"/>
      <c r="D6589" s="88"/>
      <c r="E6589" s="88"/>
      <c r="F6589" s="88"/>
      <c r="G6589" s="88"/>
      <c r="H6589" s="88"/>
      <c r="I6589" s="88"/>
      <c r="J6589" s="88"/>
      <c r="K6589" s="88"/>
    </row>
    <row r="6590" spans="2:11" hidden="1" x14ac:dyDescent="0.2">
      <c r="B6590" s="88"/>
      <c r="C6590" s="88"/>
      <c r="D6590" s="88"/>
      <c r="E6590" s="88"/>
      <c r="F6590" s="88"/>
      <c r="G6590" s="88"/>
      <c r="H6590" s="88"/>
      <c r="I6590" s="88"/>
      <c r="J6590" s="88"/>
      <c r="K6590" s="88"/>
    </row>
    <row r="6591" spans="2:11" hidden="1" x14ac:dyDescent="0.2">
      <c r="B6591" s="88"/>
      <c r="C6591" s="88"/>
      <c r="D6591" s="88"/>
      <c r="E6591" s="88"/>
      <c r="F6591" s="88"/>
      <c r="G6591" s="88"/>
      <c r="H6591" s="88"/>
      <c r="I6591" s="88"/>
      <c r="J6591" s="88"/>
      <c r="K6591" s="88"/>
    </row>
    <row r="6592" spans="2:11" hidden="1" x14ac:dyDescent="0.2">
      <c r="B6592" s="88"/>
      <c r="C6592" s="88"/>
      <c r="D6592" s="88"/>
      <c r="E6592" s="88"/>
      <c r="F6592" s="88"/>
      <c r="G6592" s="88"/>
      <c r="H6592" s="88"/>
      <c r="I6592" s="88"/>
      <c r="J6592" s="88"/>
      <c r="K6592" s="88"/>
    </row>
    <row r="6593" spans="2:11" hidden="1" x14ac:dyDescent="0.2">
      <c r="B6593" s="88"/>
      <c r="C6593" s="88"/>
      <c r="D6593" s="88"/>
      <c r="E6593" s="88"/>
      <c r="F6593" s="88"/>
      <c r="G6593" s="88"/>
      <c r="H6593" s="88"/>
      <c r="I6593" s="88"/>
      <c r="J6593" s="88"/>
      <c r="K6593" s="88"/>
    </row>
    <row r="6594" spans="2:11" hidden="1" x14ac:dyDescent="0.2">
      <c r="B6594" s="88"/>
      <c r="C6594" s="88"/>
      <c r="D6594" s="88"/>
      <c r="E6594" s="88"/>
      <c r="F6594" s="88"/>
      <c r="G6594" s="88"/>
      <c r="H6594" s="88"/>
      <c r="I6594" s="88"/>
      <c r="J6594" s="88"/>
      <c r="K6594" s="88"/>
    </row>
    <row r="6595" spans="2:11" hidden="1" x14ac:dyDescent="0.2">
      <c r="B6595" s="88"/>
      <c r="C6595" s="88"/>
      <c r="D6595" s="88"/>
      <c r="E6595" s="88"/>
      <c r="F6595" s="88"/>
      <c r="G6595" s="88"/>
      <c r="H6595" s="88"/>
      <c r="I6595" s="88"/>
      <c r="J6595" s="88"/>
      <c r="K6595" s="88"/>
    </row>
    <row r="6596" spans="2:11" hidden="1" x14ac:dyDescent="0.2">
      <c r="B6596" s="88"/>
      <c r="C6596" s="88"/>
      <c r="D6596" s="88"/>
      <c r="E6596" s="88"/>
      <c r="F6596" s="88"/>
      <c r="G6596" s="88"/>
      <c r="H6596" s="88"/>
      <c r="I6596" s="88"/>
      <c r="J6596" s="88"/>
      <c r="K6596" s="88"/>
    </row>
    <row r="6597" spans="2:11" hidden="1" x14ac:dyDescent="0.2">
      <c r="B6597" s="88"/>
      <c r="C6597" s="88"/>
      <c r="D6597" s="88"/>
      <c r="E6597" s="88"/>
      <c r="F6597" s="88"/>
      <c r="G6597" s="88"/>
      <c r="H6597" s="88"/>
      <c r="I6597" s="88"/>
      <c r="J6597" s="88"/>
      <c r="K6597" s="88"/>
    </row>
    <row r="6598" spans="2:11" hidden="1" x14ac:dyDescent="0.2">
      <c r="B6598" s="88"/>
      <c r="C6598" s="88"/>
      <c r="D6598" s="88"/>
      <c r="E6598" s="88"/>
      <c r="F6598" s="88"/>
      <c r="G6598" s="88"/>
      <c r="H6598" s="88"/>
      <c r="I6598" s="88"/>
      <c r="J6598" s="88"/>
      <c r="K6598" s="88"/>
    </row>
    <row r="6599" spans="2:11" hidden="1" x14ac:dyDescent="0.2">
      <c r="B6599" s="88"/>
      <c r="C6599" s="88"/>
      <c r="D6599" s="88"/>
      <c r="E6599" s="88"/>
      <c r="F6599" s="88"/>
      <c r="G6599" s="88"/>
      <c r="H6599" s="88"/>
      <c r="I6599" s="88"/>
      <c r="J6599" s="88"/>
      <c r="K6599" s="88"/>
    </row>
    <row r="6600" spans="2:11" hidden="1" x14ac:dyDescent="0.2">
      <c r="B6600" s="88"/>
      <c r="C6600" s="88"/>
      <c r="D6600" s="88"/>
      <c r="E6600" s="88"/>
      <c r="F6600" s="88"/>
      <c r="G6600" s="88"/>
      <c r="H6600" s="88"/>
      <c r="I6600" s="88"/>
      <c r="J6600" s="88"/>
      <c r="K6600" s="88"/>
    </row>
    <row r="6601" spans="2:11" hidden="1" x14ac:dyDescent="0.2">
      <c r="B6601" s="88"/>
      <c r="C6601" s="88"/>
      <c r="D6601" s="88"/>
      <c r="E6601" s="88"/>
      <c r="F6601" s="88"/>
      <c r="G6601" s="88"/>
      <c r="H6601" s="88"/>
      <c r="I6601" s="88"/>
      <c r="J6601" s="88"/>
      <c r="K6601" s="88"/>
    </row>
    <row r="6602" spans="2:11" hidden="1" x14ac:dyDescent="0.2">
      <c r="B6602" s="88"/>
      <c r="C6602" s="88"/>
      <c r="D6602" s="88"/>
      <c r="E6602" s="88"/>
      <c r="F6602" s="88"/>
      <c r="G6602" s="88"/>
      <c r="H6602" s="88"/>
      <c r="I6602" s="88"/>
      <c r="J6602" s="88"/>
      <c r="K6602" s="88"/>
    </row>
    <row r="6603" spans="2:11" hidden="1" x14ac:dyDescent="0.2">
      <c r="B6603" s="88"/>
      <c r="C6603" s="88"/>
      <c r="D6603" s="88"/>
      <c r="E6603" s="88"/>
      <c r="F6603" s="88"/>
      <c r="G6603" s="88"/>
      <c r="H6603" s="88"/>
      <c r="I6603" s="88"/>
      <c r="J6603" s="88"/>
      <c r="K6603" s="88"/>
    </row>
    <row r="6604" spans="2:11" hidden="1" x14ac:dyDescent="0.2">
      <c r="B6604" s="88"/>
      <c r="C6604" s="88"/>
      <c r="D6604" s="88"/>
      <c r="E6604" s="88"/>
      <c r="F6604" s="88"/>
      <c r="G6604" s="88"/>
      <c r="H6604" s="88"/>
      <c r="I6604" s="88"/>
      <c r="J6604" s="88"/>
      <c r="K6604" s="88"/>
    </row>
    <row r="6605" spans="2:11" hidden="1" x14ac:dyDescent="0.2">
      <c r="B6605" s="88"/>
      <c r="C6605" s="88"/>
      <c r="D6605" s="88"/>
      <c r="E6605" s="88"/>
      <c r="F6605" s="88"/>
      <c r="G6605" s="88"/>
      <c r="H6605" s="88"/>
      <c r="I6605" s="88"/>
      <c r="J6605" s="88"/>
      <c r="K6605" s="88"/>
    </row>
    <row r="6606" spans="2:11" hidden="1" x14ac:dyDescent="0.2">
      <c r="B6606" s="88"/>
      <c r="C6606" s="88"/>
      <c r="D6606" s="88"/>
      <c r="E6606" s="88"/>
      <c r="F6606" s="88"/>
      <c r="G6606" s="88"/>
      <c r="H6606" s="88"/>
      <c r="I6606" s="88"/>
      <c r="J6606" s="88"/>
      <c r="K6606" s="88"/>
    </row>
    <row r="6607" spans="2:11" hidden="1" x14ac:dyDescent="0.2">
      <c r="B6607" s="88"/>
      <c r="C6607" s="88"/>
      <c r="D6607" s="88"/>
      <c r="E6607" s="88"/>
      <c r="F6607" s="88"/>
      <c r="G6607" s="88"/>
      <c r="H6607" s="88"/>
      <c r="I6607" s="88"/>
      <c r="J6607" s="88"/>
      <c r="K6607" s="88"/>
    </row>
    <row r="6608" spans="2:11" hidden="1" x14ac:dyDescent="0.2">
      <c r="B6608" s="88"/>
      <c r="C6608" s="88"/>
      <c r="D6608" s="88"/>
      <c r="E6608" s="88"/>
      <c r="F6608" s="88"/>
      <c r="G6608" s="88"/>
      <c r="H6608" s="88"/>
      <c r="I6608" s="88"/>
      <c r="J6608" s="88"/>
      <c r="K6608" s="88"/>
    </row>
    <row r="6609" spans="2:11" hidden="1" x14ac:dyDescent="0.2">
      <c r="B6609" s="88"/>
      <c r="C6609" s="88"/>
      <c r="D6609" s="88"/>
      <c r="E6609" s="88"/>
      <c r="F6609" s="88"/>
      <c r="G6609" s="88"/>
      <c r="H6609" s="88"/>
      <c r="I6609" s="88"/>
      <c r="J6609" s="88"/>
      <c r="K6609" s="88"/>
    </row>
    <row r="6610" spans="2:11" hidden="1" x14ac:dyDescent="0.2">
      <c r="B6610" s="88"/>
      <c r="C6610" s="88"/>
      <c r="D6610" s="88"/>
      <c r="E6610" s="88"/>
      <c r="F6610" s="88"/>
      <c r="G6610" s="88"/>
      <c r="H6610" s="88"/>
      <c r="I6610" s="88"/>
      <c r="J6610" s="88"/>
      <c r="K6610" s="88"/>
    </row>
    <row r="6611" spans="2:11" hidden="1" x14ac:dyDescent="0.2">
      <c r="B6611" s="88"/>
      <c r="C6611" s="88"/>
      <c r="D6611" s="88"/>
      <c r="E6611" s="88"/>
      <c r="F6611" s="88"/>
      <c r="G6611" s="88"/>
      <c r="H6611" s="88"/>
      <c r="I6611" s="88"/>
      <c r="J6611" s="88"/>
      <c r="K6611" s="88"/>
    </row>
    <row r="6612" spans="2:11" hidden="1" x14ac:dyDescent="0.2">
      <c r="B6612" s="88"/>
      <c r="C6612" s="88"/>
      <c r="D6612" s="88"/>
      <c r="E6612" s="88"/>
      <c r="F6612" s="88"/>
      <c r="G6612" s="88"/>
      <c r="H6612" s="88"/>
      <c r="I6612" s="88"/>
      <c r="J6612" s="88"/>
      <c r="K6612" s="88"/>
    </row>
    <row r="6613" spans="2:11" hidden="1" x14ac:dyDescent="0.2">
      <c r="B6613" s="88"/>
      <c r="C6613" s="88"/>
      <c r="D6613" s="88"/>
      <c r="E6613" s="88"/>
      <c r="F6613" s="88"/>
      <c r="G6613" s="88"/>
      <c r="H6613" s="88"/>
      <c r="I6613" s="88"/>
      <c r="J6613" s="88"/>
      <c r="K6613" s="88"/>
    </row>
    <row r="6614" spans="2:11" hidden="1" x14ac:dyDescent="0.2">
      <c r="B6614" s="88"/>
      <c r="C6614" s="88"/>
      <c r="D6614" s="88"/>
      <c r="E6614" s="88"/>
      <c r="F6614" s="88"/>
      <c r="G6614" s="88"/>
      <c r="H6614" s="88"/>
      <c r="I6614" s="88"/>
      <c r="J6614" s="88"/>
      <c r="K6614" s="88"/>
    </row>
    <row r="6615" spans="2:11" hidden="1" x14ac:dyDescent="0.2">
      <c r="B6615" s="88"/>
      <c r="C6615" s="88"/>
      <c r="D6615" s="88"/>
      <c r="E6615" s="88"/>
      <c r="F6615" s="88"/>
      <c r="G6615" s="88"/>
      <c r="H6615" s="88"/>
      <c r="I6615" s="88"/>
      <c r="J6615" s="88"/>
      <c r="K6615" s="88"/>
    </row>
    <row r="6616" spans="2:11" hidden="1" x14ac:dyDescent="0.2">
      <c r="B6616" s="88"/>
      <c r="C6616" s="88"/>
      <c r="D6616" s="88"/>
      <c r="E6616" s="88"/>
      <c r="F6616" s="88"/>
      <c r="G6616" s="88"/>
      <c r="H6616" s="88"/>
      <c r="I6616" s="88"/>
      <c r="J6616" s="88"/>
      <c r="K6616" s="88"/>
    </row>
    <row r="6617" spans="2:11" hidden="1" x14ac:dyDescent="0.2">
      <c r="B6617" s="88"/>
      <c r="C6617" s="88"/>
      <c r="D6617" s="88"/>
      <c r="E6617" s="88"/>
      <c r="F6617" s="88"/>
      <c r="G6617" s="88"/>
      <c r="H6617" s="88"/>
      <c r="I6617" s="88"/>
      <c r="J6617" s="88"/>
      <c r="K6617" s="88"/>
    </row>
    <row r="6618" spans="2:11" hidden="1" x14ac:dyDescent="0.2">
      <c r="B6618" s="88"/>
      <c r="C6618" s="88"/>
      <c r="D6618" s="88"/>
      <c r="E6618" s="88"/>
      <c r="F6618" s="88"/>
      <c r="G6618" s="88"/>
      <c r="H6618" s="88"/>
      <c r="I6618" s="88"/>
      <c r="J6618" s="88"/>
      <c r="K6618" s="88"/>
    </row>
    <row r="6619" spans="2:11" hidden="1" x14ac:dyDescent="0.2">
      <c r="B6619" s="88"/>
      <c r="C6619" s="88"/>
      <c r="D6619" s="88"/>
      <c r="E6619" s="88"/>
      <c r="F6619" s="88"/>
      <c r="G6619" s="88"/>
      <c r="H6619" s="88"/>
      <c r="I6619" s="88"/>
      <c r="J6619" s="88"/>
      <c r="K6619" s="88"/>
    </row>
    <row r="6620" spans="2:11" hidden="1" x14ac:dyDescent="0.2">
      <c r="B6620" s="88"/>
      <c r="C6620" s="88"/>
      <c r="D6620" s="88"/>
      <c r="E6620" s="88"/>
      <c r="F6620" s="88"/>
      <c r="G6620" s="88"/>
      <c r="H6620" s="88"/>
      <c r="I6620" s="88"/>
      <c r="J6620" s="88"/>
      <c r="K6620" s="88"/>
    </row>
    <row r="6621" spans="2:11" hidden="1" x14ac:dyDescent="0.2">
      <c r="B6621" s="88"/>
      <c r="C6621" s="88"/>
      <c r="D6621" s="88"/>
      <c r="E6621" s="88"/>
      <c r="F6621" s="88"/>
      <c r="G6621" s="88"/>
      <c r="H6621" s="88"/>
      <c r="I6621" s="88"/>
      <c r="J6621" s="88"/>
      <c r="K6621" s="88"/>
    </row>
    <row r="6622" spans="2:11" hidden="1" x14ac:dyDescent="0.2">
      <c r="B6622" s="88"/>
      <c r="C6622" s="88"/>
      <c r="D6622" s="88"/>
      <c r="E6622" s="88"/>
      <c r="F6622" s="88"/>
      <c r="G6622" s="88"/>
      <c r="H6622" s="88"/>
      <c r="I6622" s="88"/>
      <c r="J6622" s="88"/>
      <c r="K6622" s="88"/>
    </row>
    <row r="6623" spans="2:11" hidden="1" x14ac:dyDescent="0.2">
      <c r="B6623" s="88"/>
      <c r="C6623" s="88"/>
      <c r="D6623" s="88"/>
      <c r="E6623" s="88"/>
      <c r="F6623" s="88"/>
      <c r="G6623" s="88"/>
      <c r="H6623" s="88"/>
      <c r="I6623" s="88"/>
      <c r="J6623" s="88"/>
      <c r="K6623" s="88"/>
    </row>
    <row r="6624" spans="2:11" hidden="1" x14ac:dyDescent="0.2">
      <c r="B6624" s="88"/>
      <c r="C6624" s="88"/>
      <c r="D6624" s="88"/>
      <c r="E6624" s="88"/>
      <c r="F6624" s="88"/>
      <c r="G6624" s="88"/>
      <c r="H6624" s="88"/>
      <c r="I6624" s="88"/>
      <c r="J6624" s="88"/>
      <c r="K6624" s="88"/>
    </row>
    <row r="6625" spans="2:11" hidden="1" x14ac:dyDescent="0.2">
      <c r="B6625" s="88"/>
      <c r="C6625" s="88"/>
      <c r="D6625" s="88"/>
      <c r="E6625" s="88"/>
      <c r="F6625" s="88"/>
      <c r="G6625" s="88"/>
      <c r="H6625" s="88"/>
      <c r="I6625" s="88"/>
      <c r="J6625" s="88"/>
      <c r="K6625" s="88"/>
    </row>
    <row r="6626" spans="2:11" hidden="1" x14ac:dyDescent="0.2">
      <c r="B6626" s="88"/>
      <c r="C6626" s="88"/>
      <c r="D6626" s="88"/>
      <c r="E6626" s="88"/>
      <c r="F6626" s="88"/>
      <c r="G6626" s="88"/>
      <c r="H6626" s="88"/>
      <c r="I6626" s="88"/>
      <c r="J6626" s="88"/>
      <c r="K6626" s="88"/>
    </row>
    <row r="6627" spans="2:11" hidden="1" x14ac:dyDescent="0.2">
      <c r="B6627" s="88"/>
      <c r="C6627" s="88"/>
      <c r="D6627" s="88"/>
      <c r="E6627" s="88"/>
      <c r="F6627" s="88"/>
      <c r="G6627" s="88"/>
      <c r="H6627" s="88"/>
      <c r="I6627" s="88"/>
      <c r="J6627" s="88"/>
      <c r="K6627" s="88"/>
    </row>
    <row r="6628" spans="2:11" hidden="1" x14ac:dyDescent="0.2">
      <c r="B6628" s="88"/>
      <c r="C6628" s="88"/>
      <c r="D6628" s="88"/>
      <c r="E6628" s="88"/>
      <c r="F6628" s="88"/>
      <c r="G6628" s="88"/>
      <c r="H6628" s="88"/>
      <c r="I6628" s="88"/>
      <c r="J6628" s="88"/>
      <c r="K6628" s="88"/>
    </row>
    <row r="6629" spans="2:11" hidden="1" x14ac:dyDescent="0.2">
      <c r="B6629" s="88"/>
      <c r="C6629" s="88"/>
      <c r="D6629" s="88"/>
      <c r="E6629" s="88"/>
      <c r="F6629" s="88"/>
      <c r="G6629" s="88"/>
      <c r="H6629" s="88"/>
      <c r="I6629" s="88"/>
      <c r="J6629" s="88"/>
      <c r="K6629" s="88"/>
    </row>
    <row r="6630" spans="2:11" hidden="1" x14ac:dyDescent="0.2">
      <c r="B6630" s="88"/>
      <c r="C6630" s="88"/>
      <c r="D6630" s="88"/>
      <c r="E6630" s="88"/>
      <c r="F6630" s="88"/>
      <c r="G6630" s="88"/>
      <c r="H6630" s="88"/>
      <c r="I6630" s="88"/>
      <c r="J6630" s="88"/>
      <c r="K6630" s="88"/>
    </row>
    <row r="6631" spans="2:11" hidden="1" x14ac:dyDescent="0.2">
      <c r="B6631" s="88"/>
      <c r="C6631" s="88"/>
      <c r="D6631" s="88"/>
      <c r="E6631" s="88"/>
      <c r="F6631" s="88"/>
      <c r="G6631" s="88"/>
      <c r="H6631" s="88"/>
      <c r="I6631" s="88"/>
      <c r="J6631" s="88"/>
      <c r="K6631" s="88"/>
    </row>
    <row r="6632" spans="2:11" hidden="1" x14ac:dyDescent="0.2">
      <c r="B6632" s="88"/>
      <c r="C6632" s="88"/>
      <c r="D6632" s="88"/>
      <c r="E6632" s="88"/>
      <c r="F6632" s="88"/>
      <c r="G6632" s="88"/>
      <c r="H6632" s="88"/>
      <c r="I6632" s="88"/>
      <c r="J6632" s="88"/>
      <c r="K6632" s="88"/>
    </row>
    <row r="6633" spans="2:11" hidden="1" x14ac:dyDescent="0.2">
      <c r="B6633" s="88"/>
      <c r="C6633" s="88"/>
      <c r="D6633" s="88"/>
      <c r="E6633" s="88"/>
      <c r="F6633" s="88"/>
      <c r="G6633" s="88"/>
      <c r="H6633" s="88"/>
      <c r="I6633" s="88"/>
      <c r="J6633" s="88"/>
      <c r="K6633" s="88"/>
    </row>
    <row r="6634" spans="2:11" hidden="1" x14ac:dyDescent="0.2">
      <c r="B6634" s="88"/>
      <c r="C6634" s="88"/>
      <c r="D6634" s="88"/>
      <c r="E6634" s="88"/>
      <c r="F6634" s="88"/>
      <c r="G6634" s="88"/>
      <c r="H6634" s="88"/>
      <c r="I6634" s="88"/>
      <c r="J6634" s="88"/>
      <c r="K6634" s="88"/>
    </row>
    <row r="6635" spans="2:11" hidden="1" x14ac:dyDescent="0.2">
      <c r="B6635" s="88"/>
      <c r="C6635" s="88"/>
      <c r="D6635" s="88"/>
      <c r="E6635" s="88"/>
      <c r="F6635" s="88"/>
      <c r="G6635" s="88"/>
      <c r="H6635" s="88"/>
      <c r="I6635" s="88"/>
      <c r="J6635" s="88"/>
      <c r="K6635" s="88"/>
    </row>
    <row r="6636" spans="2:11" hidden="1" x14ac:dyDescent="0.2">
      <c r="B6636" s="88"/>
      <c r="C6636" s="88"/>
      <c r="D6636" s="88"/>
      <c r="E6636" s="88"/>
      <c r="F6636" s="88"/>
      <c r="G6636" s="88"/>
      <c r="H6636" s="88"/>
      <c r="I6636" s="88"/>
      <c r="J6636" s="88"/>
      <c r="K6636" s="88"/>
    </row>
    <row r="6637" spans="2:11" hidden="1" x14ac:dyDescent="0.2">
      <c r="B6637" s="88"/>
      <c r="C6637" s="88"/>
      <c r="D6637" s="88"/>
      <c r="E6637" s="88"/>
      <c r="F6637" s="88"/>
      <c r="G6637" s="88"/>
      <c r="H6637" s="88"/>
      <c r="I6637" s="88"/>
      <c r="J6637" s="88"/>
      <c r="K6637" s="88"/>
    </row>
    <row r="6638" spans="2:11" hidden="1" x14ac:dyDescent="0.2">
      <c r="B6638" s="88"/>
      <c r="C6638" s="88"/>
      <c r="D6638" s="88"/>
      <c r="E6638" s="88"/>
      <c r="F6638" s="88"/>
      <c r="G6638" s="88"/>
      <c r="H6638" s="88"/>
      <c r="I6638" s="88"/>
      <c r="J6638" s="88"/>
      <c r="K6638" s="88"/>
    </row>
    <row r="6639" spans="2:11" hidden="1" x14ac:dyDescent="0.2">
      <c r="B6639" s="88"/>
      <c r="C6639" s="88"/>
      <c r="D6639" s="88"/>
      <c r="E6639" s="88"/>
      <c r="F6639" s="88"/>
      <c r="G6639" s="88"/>
      <c r="H6639" s="88"/>
      <c r="I6639" s="88"/>
      <c r="J6639" s="88"/>
      <c r="K6639" s="88"/>
    </row>
    <row r="6640" spans="2:11" hidden="1" x14ac:dyDescent="0.2">
      <c r="B6640" s="88"/>
      <c r="C6640" s="88"/>
      <c r="D6640" s="88"/>
      <c r="E6640" s="88"/>
      <c r="F6640" s="88"/>
      <c r="G6640" s="88"/>
      <c r="H6640" s="88"/>
      <c r="I6640" s="88"/>
      <c r="J6640" s="88"/>
      <c r="K6640" s="88"/>
    </row>
    <row r="6641" spans="2:11" hidden="1" x14ac:dyDescent="0.2">
      <c r="B6641" s="88"/>
      <c r="C6641" s="88"/>
      <c r="D6641" s="88"/>
      <c r="E6641" s="88"/>
      <c r="F6641" s="88"/>
      <c r="G6641" s="88"/>
      <c r="H6641" s="88"/>
      <c r="I6641" s="88"/>
      <c r="J6641" s="88"/>
      <c r="K6641" s="88"/>
    </row>
    <row r="6642" spans="2:11" hidden="1" x14ac:dyDescent="0.2">
      <c r="B6642" s="88"/>
      <c r="C6642" s="88"/>
      <c r="D6642" s="88"/>
      <c r="E6642" s="88"/>
      <c r="F6642" s="88"/>
      <c r="G6642" s="88"/>
      <c r="H6642" s="88"/>
      <c r="I6642" s="88"/>
      <c r="J6642" s="88"/>
      <c r="K6642" s="88"/>
    </row>
    <row r="6643" spans="2:11" hidden="1" x14ac:dyDescent="0.2">
      <c r="B6643" s="88"/>
      <c r="C6643" s="88"/>
      <c r="D6643" s="88"/>
      <c r="E6643" s="88"/>
      <c r="F6643" s="88"/>
      <c r="G6643" s="88"/>
      <c r="H6643" s="88"/>
      <c r="I6643" s="88"/>
      <c r="J6643" s="88"/>
      <c r="K6643" s="88"/>
    </row>
    <row r="6644" spans="2:11" hidden="1" x14ac:dyDescent="0.2">
      <c r="B6644" s="88"/>
      <c r="C6644" s="88"/>
      <c r="D6644" s="88"/>
      <c r="E6644" s="88"/>
      <c r="F6644" s="88"/>
      <c r="G6644" s="88"/>
      <c r="H6644" s="88"/>
      <c r="I6644" s="88"/>
      <c r="J6644" s="88"/>
      <c r="K6644" s="88"/>
    </row>
    <row r="6645" spans="2:11" hidden="1" x14ac:dyDescent="0.2">
      <c r="B6645" s="88"/>
      <c r="C6645" s="88"/>
      <c r="D6645" s="88"/>
      <c r="E6645" s="88"/>
      <c r="F6645" s="88"/>
      <c r="G6645" s="88"/>
      <c r="H6645" s="88"/>
      <c r="I6645" s="88"/>
      <c r="J6645" s="88"/>
      <c r="K6645" s="88"/>
    </row>
    <row r="6646" spans="2:11" hidden="1" x14ac:dyDescent="0.2">
      <c r="B6646" s="88"/>
      <c r="C6646" s="88"/>
      <c r="D6646" s="88"/>
      <c r="E6646" s="88"/>
      <c r="F6646" s="88"/>
      <c r="G6646" s="88"/>
      <c r="H6646" s="88"/>
      <c r="I6646" s="88"/>
      <c r="J6646" s="88"/>
      <c r="K6646" s="88"/>
    </row>
    <row r="6647" spans="2:11" hidden="1" x14ac:dyDescent="0.2">
      <c r="B6647" s="88"/>
      <c r="C6647" s="88"/>
      <c r="D6647" s="88"/>
      <c r="E6647" s="88"/>
      <c r="F6647" s="88"/>
      <c r="G6647" s="88"/>
      <c r="H6647" s="88"/>
      <c r="I6647" s="88"/>
      <c r="J6647" s="88"/>
      <c r="K6647" s="88"/>
    </row>
    <row r="6648" spans="2:11" hidden="1" x14ac:dyDescent="0.2">
      <c r="B6648" s="88"/>
      <c r="C6648" s="88"/>
      <c r="D6648" s="88"/>
      <c r="E6648" s="88"/>
      <c r="F6648" s="88"/>
      <c r="G6648" s="88"/>
      <c r="H6648" s="88"/>
      <c r="I6648" s="88"/>
      <c r="J6648" s="88"/>
      <c r="K6648" s="88"/>
    </row>
    <row r="6649" spans="2:11" hidden="1" x14ac:dyDescent="0.2">
      <c r="B6649" s="88"/>
      <c r="C6649" s="88"/>
      <c r="D6649" s="88"/>
      <c r="E6649" s="88"/>
      <c r="F6649" s="88"/>
      <c r="G6649" s="88"/>
      <c r="H6649" s="88"/>
      <c r="I6649" s="88"/>
      <c r="J6649" s="88"/>
      <c r="K6649" s="88"/>
    </row>
    <row r="6650" spans="2:11" hidden="1" x14ac:dyDescent="0.2">
      <c r="B6650" s="88"/>
      <c r="C6650" s="88"/>
      <c r="D6650" s="88"/>
      <c r="E6650" s="88"/>
      <c r="F6650" s="88"/>
      <c r="G6650" s="88"/>
      <c r="H6650" s="88"/>
      <c r="I6650" s="88"/>
      <c r="J6650" s="88"/>
      <c r="K6650" s="88"/>
    </row>
    <row r="6651" spans="2:11" hidden="1" x14ac:dyDescent="0.2">
      <c r="B6651" s="88"/>
      <c r="C6651" s="88"/>
      <c r="D6651" s="88"/>
      <c r="E6651" s="88"/>
      <c r="F6651" s="88"/>
      <c r="G6651" s="88"/>
      <c r="H6651" s="88"/>
      <c r="I6651" s="88"/>
      <c r="J6651" s="88"/>
      <c r="K6651" s="88"/>
    </row>
    <row r="6652" spans="2:11" hidden="1" x14ac:dyDescent="0.2">
      <c r="B6652" s="88"/>
      <c r="C6652" s="88"/>
      <c r="D6652" s="88"/>
      <c r="E6652" s="88"/>
      <c r="F6652" s="88"/>
      <c r="G6652" s="88"/>
      <c r="H6652" s="88"/>
      <c r="I6652" s="88"/>
      <c r="J6652" s="88"/>
      <c r="K6652" s="88"/>
    </row>
    <row r="6653" spans="2:11" hidden="1" x14ac:dyDescent="0.2">
      <c r="B6653" s="88"/>
      <c r="C6653" s="88"/>
      <c r="D6653" s="88"/>
      <c r="E6653" s="88"/>
      <c r="F6653" s="88"/>
      <c r="G6653" s="88"/>
      <c r="H6653" s="88"/>
      <c r="I6653" s="88"/>
      <c r="J6653" s="88"/>
      <c r="K6653" s="88"/>
    </row>
    <row r="6654" spans="2:11" hidden="1" x14ac:dyDescent="0.2">
      <c r="B6654" s="88"/>
      <c r="C6654" s="88"/>
      <c r="D6654" s="88"/>
      <c r="E6654" s="88"/>
      <c r="F6654" s="88"/>
      <c r="G6654" s="88"/>
      <c r="H6654" s="88"/>
      <c r="I6654" s="88"/>
      <c r="J6654" s="88"/>
      <c r="K6654" s="88"/>
    </row>
    <row r="6655" spans="2:11" hidden="1" x14ac:dyDescent="0.2">
      <c r="B6655" s="88"/>
      <c r="C6655" s="88"/>
      <c r="D6655" s="88"/>
      <c r="E6655" s="88"/>
      <c r="F6655" s="88"/>
      <c r="G6655" s="88"/>
      <c r="H6655" s="88"/>
      <c r="I6655" s="88"/>
      <c r="J6655" s="88"/>
      <c r="K6655" s="88"/>
    </row>
    <row r="6656" spans="2:11" hidden="1" x14ac:dyDescent="0.2">
      <c r="B6656" s="88"/>
      <c r="C6656" s="88"/>
      <c r="D6656" s="88"/>
      <c r="E6656" s="88"/>
      <c r="F6656" s="88"/>
      <c r="G6656" s="88"/>
      <c r="H6656" s="88"/>
      <c r="I6656" s="88"/>
      <c r="J6656" s="88"/>
      <c r="K6656" s="88"/>
    </row>
    <row r="6657" spans="2:11" hidden="1" x14ac:dyDescent="0.2">
      <c r="B6657" s="88"/>
      <c r="C6657" s="88"/>
      <c r="D6657" s="88"/>
      <c r="E6657" s="88"/>
      <c r="F6657" s="88"/>
      <c r="G6657" s="88"/>
      <c r="H6657" s="88"/>
      <c r="I6657" s="88"/>
      <c r="J6657" s="88"/>
      <c r="K6657" s="88"/>
    </row>
    <row r="6658" spans="2:11" hidden="1" x14ac:dyDescent="0.2">
      <c r="B6658" s="88"/>
      <c r="C6658" s="88"/>
      <c r="D6658" s="88"/>
      <c r="E6658" s="88"/>
      <c r="F6658" s="88"/>
      <c r="G6658" s="88"/>
      <c r="H6658" s="88"/>
      <c r="I6658" s="88"/>
      <c r="J6658" s="88"/>
      <c r="K6658" s="88"/>
    </row>
    <row r="6659" spans="2:11" hidden="1" x14ac:dyDescent="0.2">
      <c r="B6659" s="88"/>
      <c r="C6659" s="88"/>
      <c r="D6659" s="88"/>
      <c r="E6659" s="88"/>
      <c r="F6659" s="88"/>
      <c r="G6659" s="88"/>
      <c r="H6659" s="88"/>
      <c r="I6659" s="88"/>
      <c r="J6659" s="88"/>
      <c r="K6659" s="88"/>
    </row>
    <row r="6660" spans="2:11" hidden="1" x14ac:dyDescent="0.2">
      <c r="B6660" s="88"/>
      <c r="C6660" s="88"/>
      <c r="D6660" s="88"/>
      <c r="E6660" s="88"/>
      <c r="F6660" s="88"/>
      <c r="G6660" s="88"/>
      <c r="H6660" s="88"/>
      <c r="I6660" s="88"/>
      <c r="J6660" s="88"/>
      <c r="K6660" s="88"/>
    </row>
    <row r="6661" spans="2:11" hidden="1" x14ac:dyDescent="0.2">
      <c r="B6661" s="88"/>
      <c r="C6661" s="88"/>
      <c r="D6661" s="88"/>
      <c r="E6661" s="88"/>
      <c r="F6661" s="88"/>
      <c r="G6661" s="88"/>
      <c r="H6661" s="88"/>
      <c r="I6661" s="88"/>
      <c r="J6661" s="88"/>
      <c r="K6661" s="88"/>
    </row>
    <row r="6662" spans="2:11" hidden="1" x14ac:dyDescent="0.2">
      <c r="B6662" s="88"/>
      <c r="C6662" s="88"/>
      <c r="D6662" s="88"/>
      <c r="E6662" s="88"/>
      <c r="F6662" s="88"/>
      <c r="G6662" s="88"/>
      <c r="H6662" s="88"/>
      <c r="I6662" s="88"/>
      <c r="J6662" s="88"/>
      <c r="K6662" s="88"/>
    </row>
    <row r="6663" spans="2:11" hidden="1" x14ac:dyDescent="0.2">
      <c r="B6663" s="88"/>
      <c r="C6663" s="88"/>
      <c r="D6663" s="88"/>
      <c r="E6663" s="88"/>
      <c r="F6663" s="88"/>
      <c r="G6663" s="88"/>
      <c r="H6663" s="88"/>
      <c r="I6663" s="88"/>
      <c r="J6663" s="88"/>
      <c r="K6663" s="88"/>
    </row>
    <row r="6664" spans="2:11" hidden="1" x14ac:dyDescent="0.2">
      <c r="B6664" s="88"/>
      <c r="C6664" s="88"/>
      <c r="D6664" s="88"/>
      <c r="E6664" s="88"/>
      <c r="F6664" s="88"/>
      <c r="G6664" s="88"/>
      <c r="H6664" s="88"/>
      <c r="I6664" s="88"/>
      <c r="J6664" s="88"/>
      <c r="K6664" s="88"/>
    </row>
    <row r="6665" spans="2:11" hidden="1" x14ac:dyDescent="0.2">
      <c r="B6665" s="88"/>
      <c r="C6665" s="88"/>
      <c r="D6665" s="88"/>
      <c r="E6665" s="88"/>
      <c r="F6665" s="88"/>
      <c r="G6665" s="88"/>
      <c r="H6665" s="88"/>
      <c r="I6665" s="88"/>
      <c r="J6665" s="88"/>
      <c r="K6665" s="88"/>
    </row>
    <row r="6666" spans="2:11" hidden="1" x14ac:dyDescent="0.2">
      <c r="B6666" s="88"/>
      <c r="C6666" s="88"/>
      <c r="D6666" s="88"/>
      <c r="E6666" s="88"/>
      <c r="F6666" s="88"/>
      <c r="G6666" s="88"/>
      <c r="H6666" s="88"/>
      <c r="I6666" s="88"/>
      <c r="J6666" s="88"/>
      <c r="K6666" s="88"/>
    </row>
    <row r="6667" spans="2:11" hidden="1" x14ac:dyDescent="0.2">
      <c r="B6667" s="88"/>
      <c r="C6667" s="88"/>
      <c r="D6667" s="88"/>
      <c r="E6667" s="88"/>
      <c r="F6667" s="88"/>
      <c r="G6667" s="88"/>
      <c r="H6667" s="88"/>
      <c r="I6667" s="88"/>
      <c r="J6667" s="88"/>
      <c r="K6667" s="88"/>
    </row>
    <row r="6668" spans="2:11" hidden="1" x14ac:dyDescent="0.2">
      <c r="B6668" s="88"/>
      <c r="C6668" s="88"/>
      <c r="D6668" s="88"/>
      <c r="E6668" s="88"/>
      <c r="F6668" s="88"/>
      <c r="G6668" s="88"/>
      <c r="H6668" s="88"/>
      <c r="I6668" s="88"/>
      <c r="J6668" s="88"/>
      <c r="K6668" s="88"/>
    </row>
    <row r="6669" spans="2:11" hidden="1" x14ac:dyDescent="0.2">
      <c r="B6669" s="88"/>
      <c r="C6669" s="88"/>
      <c r="D6669" s="88"/>
      <c r="E6669" s="88"/>
      <c r="F6669" s="88"/>
      <c r="G6669" s="88"/>
      <c r="H6669" s="88"/>
      <c r="I6669" s="88"/>
      <c r="J6669" s="88"/>
      <c r="K6669" s="88"/>
    </row>
    <row r="6670" spans="2:11" hidden="1" x14ac:dyDescent="0.2">
      <c r="B6670" s="88"/>
      <c r="C6670" s="88"/>
      <c r="D6670" s="88"/>
      <c r="E6670" s="88"/>
      <c r="F6670" s="88"/>
      <c r="G6670" s="88"/>
      <c r="H6670" s="88"/>
      <c r="I6670" s="88"/>
      <c r="J6670" s="88"/>
      <c r="K6670" s="88"/>
    </row>
    <row r="6671" spans="2:11" hidden="1" x14ac:dyDescent="0.2">
      <c r="B6671" s="88"/>
      <c r="C6671" s="88"/>
      <c r="D6671" s="88"/>
      <c r="E6671" s="88"/>
      <c r="F6671" s="88"/>
      <c r="G6671" s="88"/>
      <c r="H6671" s="88"/>
      <c r="I6671" s="88"/>
      <c r="J6671" s="88"/>
      <c r="K6671" s="88"/>
    </row>
    <row r="6672" spans="2:11" hidden="1" x14ac:dyDescent="0.2">
      <c r="B6672" s="88"/>
      <c r="C6672" s="88"/>
      <c r="D6672" s="88"/>
      <c r="E6672" s="88"/>
      <c r="F6672" s="88"/>
      <c r="G6672" s="88"/>
      <c r="H6672" s="88"/>
      <c r="I6672" s="88"/>
      <c r="J6672" s="88"/>
      <c r="K6672" s="88"/>
    </row>
    <row r="6673" spans="2:11" hidden="1" x14ac:dyDescent="0.2">
      <c r="B6673" s="88"/>
      <c r="C6673" s="88"/>
      <c r="D6673" s="88"/>
      <c r="E6673" s="88"/>
      <c r="F6673" s="88"/>
      <c r="G6673" s="88"/>
      <c r="H6673" s="88"/>
      <c r="I6673" s="88"/>
      <c r="J6673" s="88"/>
      <c r="K6673" s="88"/>
    </row>
    <row r="6674" spans="2:11" hidden="1" x14ac:dyDescent="0.2">
      <c r="B6674" s="88"/>
      <c r="C6674" s="88"/>
      <c r="D6674" s="88"/>
      <c r="E6674" s="88"/>
      <c r="F6674" s="88"/>
      <c r="G6674" s="88"/>
      <c r="H6674" s="88"/>
      <c r="I6674" s="88"/>
      <c r="J6674" s="88"/>
      <c r="K6674" s="88"/>
    </row>
    <row r="6675" spans="2:11" hidden="1" x14ac:dyDescent="0.2">
      <c r="B6675" s="88"/>
      <c r="C6675" s="88"/>
      <c r="D6675" s="88"/>
      <c r="E6675" s="88"/>
      <c r="F6675" s="88"/>
      <c r="G6675" s="88"/>
      <c r="H6675" s="88"/>
      <c r="I6675" s="88"/>
      <c r="J6675" s="88"/>
      <c r="K6675" s="88"/>
    </row>
    <row r="6676" spans="2:11" hidden="1" x14ac:dyDescent="0.2">
      <c r="B6676" s="88"/>
      <c r="C6676" s="88"/>
      <c r="D6676" s="88"/>
      <c r="E6676" s="88"/>
      <c r="F6676" s="88"/>
      <c r="G6676" s="88"/>
      <c r="H6676" s="88"/>
      <c r="I6676" s="88"/>
      <c r="J6676" s="88"/>
      <c r="K6676" s="88"/>
    </row>
    <row r="6677" spans="2:11" hidden="1" x14ac:dyDescent="0.2">
      <c r="B6677" s="88"/>
      <c r="C6677" s="88"/>
      <c r="D6677" s="88"/>
      <c r="E6677" s="88"/>
      <c r="F6677" s="88"/>
      <c r="G6677" s="88"/>
      <c r="H6677" s="88"/>
      <c r="I6677" s="88"/>
      <c r="J6677" s="88"/>
      <c r="K6677" s="88"/>
    </row>
    <row r="6678" spans="2:11" hidden="1" x14ac:dyDescent="0.2">
      <c r="B6678" s="88"/>
      <c r="C6678" s="88"/>
      <c r="D6678" s="88"/>
      <c r="E6678" s="88"/>
      <c r="F6678" s="88"/>
      <c r="G6678" s="88"/>
      <c r="H6678" s="88"/>
      <c r="I6678" s="88"/>
      <c r="J6678" s="88"/>
      <c r="K6678" s="88"/>
    </row>
    <row r="6679" spans="2:11" hidden="1" x14ac:dyDescent="0.2">
      <c r="B6679" s="88"/>
      <c r="C6679" s="88"/>
      <c r="D6679" s="88"/>
      <c r="E6679" s="88"/>
      <c r="F6679" s="88"/>
      <c r="G6679" s="88"/>
      <c r="H6679" s="88"/>
      <c r="I6679" s="88"/>
      <c r="J6679" s="88"/>
      <c r="K6679" s="88"/>
    </row>
    <row r="6680" spans="2:11" hidden="1" x14ac:dyDescent="0.2">
      <c r="B6680" s="88"/>
      <c r="C6680" s="88"/>
      <c r="D6680" s="88"/>
      <c r="E6680" s="88"/>
      <c r="F6680" s="88"/>
      <c r="G6680" s="88"/>
      <c r="H6680" s="88"/>
      <c r="I6680" s="88"/>
      <c r="J6680" s="88"/>
      <c r="K6680" s="88"/>
    </row>
    <row r="6681" spans="2:11" hidden="1" x14ac:dyDescent="0.2">
      <c r="B6681" s="88"/>
      <c r="C6681" s="88"/>
      <c r="D6681" s="88"/>
      <c r="E6681" s="88"/>
      <c r="F6681" s="88"/>
      <c r="G6681" s="88"/>
      <c r="H6681" s="88"/>
      <c r="I6681" s="88"/>
      <c r="J6681" s="88"/>
      <c r="K6681" s="88"/>
    </row>
    <row r="6682" spans="2:11" hidden="1" x14ac:dyDescent="0.2">
      <c r="B6682" s="88"/>
      <c r="C6682" s="88"/>
      <c r="D6682" s="88"/>
      <c r="E6682" s="88"/>
      <c r="F6682" s="88"/>
      <c r="G6682" s="88"/>
      <c r="H6682" s="88"/>
      <c r="I6682" s="88"/>
      <c r="J6682" s="88"/>
      <c r="K6682" s="88"/>
    </row>
    <row r="6683" spans="2:11" hidden="1" x14ac:dyDescent="0.2">
      <c r="B6683" s="88"/>
      <c r="C6683" s="88"/>
      <c r="D6683" s="88"/>
      <c r="E6683" s="88"/>
      <c r="F6683" s="88"/>
      <c r="G6683" s="88"/>
      <c r="H6683" s="88"/>
      <c r="I6683" s="88"/>
      <c r="J6683" s="88"/>
      <c r="K6683" s="88"/>
    </row>
    <row r="6684" spans="2:11" hidden="1" x14ac:dyDescent="0.2">
      <c r="B6684" s="88"/>
      <c r="C6684" s="88"/>
      <c r="D6684" s="88"/>
      <c r="E6684" s="88"/>
      <c r="F6684" s="88"/>
      <c r="G6684" s="88"/>
      <c r="H6684" s="88"/>
      <c r="I6684" s="88"/>
      <c r="J6684" s="88"/>
      <c r="K6684" s="88"/>
    </row>
    <row r="6685" spans="2:11" hidden="1" x14ac:dyDescent="0.2">
      <c r="B6685" s="88"/>
      <c r="C6685" s="88"/>
      <c r="D6685" s="88"/>
      <c r="E6685" s="88"/>
      <c r="F6685" s="88"/>
      <c r="G6685" s="88"/>
      <c r="H6685" s="88"/>
      <c r="I6685" s="88"/>
      <c r="J6685" s="88"/>
      <c r="K6685" s="88"/>
    </row>
    <row r="6686" spans="2:11" hidden="1" x14ac:dyDescent="0.2">
      <c r="B6686" s="88"/>
      <c r="C6686" s="88"/>
      <c r="D6686" s="88"/>
      <c r="E6686" s="88"/>
      <c r="F6686" s="88"/>
      <c r="G6686" s="88"/>
      <c r="H6686" s="88"/>
      <c r="I6686" s="88"/>
      <c r="J6686" s="88"/>
      <c r="K6686" s="88"/>
    </row>
    <row r="6687" spans="2:11" hidden="1" x14ac:dyDescent="0.2">
      <c r="B6687" s="88"/>
      <c r="C6687" s="88"/>
      <c r="D6687" s="88"/>
      <c r="E6687" s="88"/>
      <c r="F6687" s="88"/>
      <c r="G6687" s="88"/>
      <c r="H6687" s="88"/>
      <c r="I6687" s="88"/>
      <c r="J6687" s="88"/>
      <c r="K6687" s="88"/>
    </row>
    <row r="6688" spans="2:11" hidden="1" x14ac:dyDescent="0.2">
      <c r="B6688" s="88"/>
      <c r="C6688" s="88"/>
      <c r="D6688" s="88"/>
      <c r="E6688" s="88"/>
      <c r="F6688" s="88"/>
      <c r="G6688" s="88"/>
      <c r="H6688" s="88"/>
      <c r="I6688" s="88"/>
      <c r="J6688" s="88"/>
      <c r="K6688" s="88"/>
    </row>
    <row r="6689" spans="2:11" hidden="1" x14ac:dyDescent="0.2">
      <c r="B6689" s="88"/>
      <c r="C6689" s="88"/>
      <c r="D6689" s="88"/>
      <c r="E6689" s="88"/>
      <c r="F6689" s="88"/>
      <c r="G6689" s="88"/>
      <c r="H6689" s="88"/>
      <c r="I6689" s="88"/>
      <c r="J6689" s="88"/>
      <c r="K6689" s="88"/>
    </row>
    <row r="6690" spans="2:11" hidden="1" x14ac:dyDescent="0.2">
      <c r="B6690" s="88"/>
      <c r="C6690" s="88"/>
      <c r="D6690" s="88"/>
      <c r="E6690" s="88"/>
      <c r="F6690" s="88"/>
      <c r="G6690" s="88"/>
      <c r="H6690" s="88"/>
      <c r="I6690" s="88"/>
      <c r="J6690" s="88"/>
      <c r="K6690" s="88"/>
    </row>
    <row r="6691" spans="2:11" hidden="1" x14ac:dyDescent="0.2">
      <c r="B6691" s="88"/>
      <c r="C6691" s="88"/>
      <c r="D6691" s="88"/>
      <c r="E6691" s="88"/>
      <c r="F6691" s="88"/>
      <c r="G6691" s="88"/>
      <c r="H6691" s="88"/>
      <c r="I6691" s="88"/>
      <c r="J6691" s="88"/>
      <c r="K6691" s="88"/>
    </row>
    <row r="6692" spans="2:11" hidden="1" x14ac:dyDescent="0.2">
      <c r="B6692" s="88"/>
      <c r="C6692" s="88"/>
      <c r="D6692" s="88"/>
      <c r="E6692" s="88"/>
      <c r="F6692" s="88"/>
      <c r="G6692" s="88"/>
      <c r="H6692" s="88"/>
      <c r="I6692" s="88"/>
      <c r="J6692" s="88"/>
      <c r="K6692" s="88"/>
    </row>
    <row r="6693" spans="2:11" hidden="1" x14ac:dyDescent="0.2">
      <c r="B6693" s="88"/>
      <c r="C6693" s="88"/>
      <c r="D6693" s="88"/>
      <c r="E6693" s="88"/>
      <c r="F6693" s="88"/>
      <c r="G6693" s="88"/>
      <c r="H6693" s="88"/>
      <c r="I6693" s="88"/>
      <c r="J6693" s="88"/>
      <c r="K6693" s="88"/>
    </row>
    <row r="6694" spans="2:11" hidden="1" x14ac:dyDescent="0.2">
      <c r="B6694" s="88"/>
      <c r="C6694" s="88"/>
      <c r="D6694" s="88"/>
      <c r="E6694" s="88"/>
      <c r="F6694" s="88"/>
      <c r="G6694" s="88"/>
      <c r="H6694" s="88"/>
      <c r="I6694" s="88"/>
      <c r="J6694" s="88"/>
      <c r="K6694" s="88"/>
    </row>
    <row r="6695" spans="2:11" hidden="1" x14ac:dyDescent="0.2">
      <c r="B6695" s="88"/>
      <c r="C6695" s="88"/>
      <c r="D6695" s="88"/>
      <c r="E6695" s="88"/>
      <c r="F6695" s="88"/>
      <c r="G6695" s="88"/>
      <c r="H6695" s="88"/>
      <c r="I6695" s="88"/>
      <c r="J6695" s="88"/>
      <c r="K6695" s="88"/>
    </row>
    <row r="6696" spans="2:11" hidden="1" x14ac:dyDescent="0.2">
      <c r="B6696" s="88"/>
      <c r="C6696" s="88"/>
      <c r="D6696" s="88"/>
      <c r="E6696" s="88"/>
      <c r="F6696" s="88"/>
      <c r="G6696" s="88"/>
      <c r="H6696" s="88"/>
      <c r="I6696" s="88"/>
      <c r="J6696" s="88"/>
      <c r="K6696" s="88"/>
    </row>
    <row r="6697" spans="2:11" hidden="1" x14ac:dyDescent="0.2">
      <c r="B6697" s="88"/>
      <c r="C6697" s="88"/>
      <c r="D6697" s="88"/>
      <c r="E6697" s="88"/>
      <c r="F6697" s="88"/>
      <c r="G6697" s="88"/>
      <c r="H6697" s="88"/>
      <c r="I6697" s="88"/>
      <c r="J6697" s="88"/>
      <c r="K6697" s="88"/>
    </row>
    <row r="6698" spans="2:11" hidden="1" x14ac:dyDescent="0.2">
      <c r="B6698" s="88"/>
      <c r="C6698" s="88"/>
      <c r="D6698" s="88"/>
      <c r="E6698" s="88"/>
      <c r="F6698" s="88"/>
      <c r="G6698" s="88"/>
      <c r="H6698" s="88"/>
      <c r="I6698" s="88"/>
      <c r="J6698" s="88"/>
      <c r="K6698" s="88"/>
    </row>
    <row r="6699" spans="2:11" hidden="1" x14ac:dyDescent="0.2">
      <c r="B6699" s="88"/>
      <c r="C6699" s="88"/>
      <c r="D6699" s="88"/>
      <c r="E6699" s="88"/>
      <c r="F6699" s="88"/>
      <c r="G6699" s="88"/>
      <c r="H6699" s="88"/>
      <c r="I6699" s="88"/>
      <c r="J6699" s="88"/>
      <c r="K6699" s="88"/>
    </row>
    <row r="6700" spans="2:11" hidden="1" x14ac:dyDescent="0.2">
      <c r="B6700" s="88"/>
      <c r="C6700" s="88"/>
      <c r="D6700" s="88"/>
      <c r="E6700" s="88"/>
      <c r="F6700" s="88"/>
      <c r="G6700" s="88"/>
      <c r="H6700" s="88"/>
      <c r="I6700" s="88"/>
      <c r="J6700" s="88"/>
      <c r="K6700" s="88"/>
    </row>
    <row r="6701" spans="2:11" hidden="1" x14ac:dyDescent="0.2">
      <c r="B6701" s="88"/>
      <c r="C6701" s="88"/>
      <c r="D6701" s="88"/>
      <c r="E6701" s="88"/>
      <c r="F6701" s="88"/>
      <c r="G6701" s="88"/>
      <c r="H6701" s="88"/>
      <c r="I6701" s="88"/>
      <c r="J6701" s="88"/>
      <c r="K6701" s="88"/>
    </row>
    <row r="6702" spans="2:11" hidden="1" x14ac:dyDescent="0.2">
      <c r="B6702" s="88"/>
      <c r="C6702" s="88"/>
      <c r="D6702" s="88"/>
      <c r="E6702" s="88"/>
      <c r="F6702" s="88"/>
      <c r="G6702" s="88"/>
      <c r="H6702" s="88"/>
      <c r="I6702" s="88"/>
      <c r="J6702" s="88"/>
      <c r="K6702" s="88"/>
    </row>
    <row r="6703" spans="2:11" hidden="1" x14ac:dyDescent="0.2">
      <c r="B6703" s="88"/>
      <c r="C6703" s="88"/>
      <c r="D6703" s="88"/>
      <c r="E6703" s="88"/>
      <c r="F6703" s="88"/>
      <c r="G6703" s="88"/>
      <c r="H6703" s="88"/>
      <c r="I6703" s="88"/>
      <c r="J6703" s="88"/>
      <c r="K6703" s="88"/>
    </row>
    <row r="6704" spans="2:11" hidden="1" x14ac:dyDescent="0.2">
      <c r="B6704" s="88"/>
      <c r="C6704" s="88"/>
      <c r="D6704" s="88"/>
      <c r="E6704" s="88"/>
      <c r="F6704" s="88"/>
      <c r="G6704" s="88"/>
      <c r="H6704" s="88"/>
      <c r="I6704" s="88"/>
      <c r="J6704" s="88"/>
      <c r="K6704" s="88"/>
    </row>
    <row r="6705" spans="2:11" hidden="1" x14ac:dyDescent="0.2">
      <c r="B6705" s="88"/>
      <c r="C6705" s="88"/>
      <c r="D6705" s="88"/>
      <c r="E6705" s="88"/>
      <c r="F6705" s="88"/>
      <c r="G6705" s="88"/>
      <c r="H6705" s="88"/>
      <c r="I6705" s="88"/>
      <c r="J6705" s="88"/>
      <c r="K6705" s="88"/>
    </row>
    <row r="6706" spans="2:11" hidden="1" x14ac:dyDescent="0.2">
      <c r="B6706" s="88"/>
      <c r="C6706" s="88"/>
      <c r="D6706" s="88"/>
      <c r="E6706" s="88"/>
      <c r="F6706" s="88"/>
      <c r="G6706" s="88"/>
      <c r="H6706" s="88"/>
      <c r="I6706" s="88"/>
      <c r="J6706" s="88"/>
      <c r="K6706" s="88"/>
    </row>
    <row r="6707" spans="2:11" hidden="1" x14ac:dyDescent="0.2">
      <c r="B6707" s="88"/>
      <c r="C6707" s="88"/>
      <c r="D6707" s="88"/>
      <c r="E6707" s="88"/>
      <c r="F6707" s="88"/>
      <c r="G6707" s="88"/>
      <c r="H6707" s="88"/>
      <c r="I6707" s="88"/>
      <c r="J6707" s="88"/>
      <c r="K6707" s="88"/>
    </row>
    <row r="6708" spans="2:11" hidden="1" x14ac:dyDescent="0.2">
      <c r="B6708" s="88"/>
      <c r="C6708" s="88"/>
      <c r="D6708" s="88"/>
      <c r="E6708" s="88"/>
      <c r="F6708" s="88"/>
      <c r="G6708" s="88"/>
      <c r="H6708" s="88"/>
      <c r="I6708" s="88"/>
      <c r="J6708" s="88"/>
      <c r="K6708" s="88"/>
    </row>
    <row r="6709" spans="2:11" hidden="1" x14ac:dyDescent="0.2">
      <c r="B6709" s="88"/>
      <c r="C6709" s="88"/>
      <c r="D6709" s="88"/>
      <c r="E6709" s="88"/>
      <c r="F6709" s="88"/>
      <c r="G6709" s="88"/>
      <c r="H6709" s="88"/>
      <c r="I6709" s="88"/>
      <c r="J6709" s="88"/>
      <c r="K6709" s="88"/>
    </row>
    <row r="6710" spans="2:11" hidden="1" x14ac:dyDescent="0.2">
      <c r="B6710" s="88"/>
      <c r="C6710" s="88"/>
      <c r="D6710" s="88"/>
      <c r="E6710" s="88"/>
      <c r="F6710" s="88"/>
      <c r="G6710" s="88"/>
      <c r="H6710" s="88"/>
      <c r="I6710" s="88"/>
      <c r="J6710" s="88"/>
      <c r="K6710" s="88"/>
    </row>
    <row r="6711" spans="2:11" hidden="1" x14ac:dyDescent="0.2">
      <c r="B6711" s="88"/>
      <c r="C6711" s="88"/>
      <c r="D6711" s="88"/>
      <c r="E6711" s="88"/>
      <c r="F6711" s="88"/>
      <c r="G6711" s="88"/>
      <c r="H6711" s="88"/>
      <c r="I6711" s="88"/>
      <c r="J6711" s="88"/>
      <c r="K6711" s="88"/>
    </row>
    <row r="6712" spans="2:11" hidden="1" x14ac:dyDescent="0.2">
      <c r="B6712" s="88"/>
      <c r="C6712" s="88"/>
      <c r="D6712" s="88"/>
      <c r="E6712" s="88"/>
      <c r="F6712" s="88"/>
      <c r="G6712" s="88"/>
      <c r="H6712" s="88"/>
      <c r="I6712" s="88"/>
      <c r="J6712" s="88"/>
      <c r="K6712" s="88"/>
    </row>
    <row r="6713" spans="2:11" hidden="1" x14ac:dyDescent="0.2">
      <c r="B6713" s="88"/>
      <c r="C6713" s="88"/>
      <c r="D6713" s="88"/>
      <c r="E6713" s="88"/>
      <c r="F6713" s="88"/>
      <c r="G6713" s="88"/>
      <c r="H6713" s="88"/>
      <c r="I6713" s="88"/>
      <c r="J6713" s="88"/>
      <c r="K6713" s="88"/>
    </row>
    <row r="6714" spans="2:11" hidden="1" x14ac:dyDescent="0.2">
      <c r="B6714" s="88"/>
      <c r="C6714" s="88"/>
      <c r="D6714" s="88"/>
      <c r="E6714" s="88"/>
      <c r="F6714" s="88"/>
      <c r="G6714" s="88"/>
      <c r="H6714" s="88"/>
      <c r="I6714" s="88"/>
      <c r="J6714" s="88"/>
      <c r="K6714" s="88"/>
    </row>
    <row r="6715" spans="2:11" hidden="1" x14ac:dyDescent="0.2">
      <c r="B6715" s="88"/>
      <c r="C6715" s="88"/>
      <c r="D6715" s="88"/>
      <c r="E6715" s="88"/>
      <c r="F6715" s="88"/>
      <c r="G6715" s="88"/>
      <c r="H6715" s="88"/>
      <c r="I6715" s="88"/>
      <c r="J6715" s="88"/>
      <c r="K6715" s="88"/>
    </row>
    <row r="6716" spans="2:11" hidden="1" x14ac:dyDescent="0.2">
      <c r="B6716" s="88"/>
      <c r="C6716" s="88"/>
      <c r="D6716" s="88"/>
      <c r="E6716" s="88"/>
      <c r="F6716" s="88"/>
      <c r="G6716" s="88"/>
      <c r="H6716" s="88"/>
      <c r="I6716" s="88"/>
      <c r="J6716" s="88"/>
      <c r="K6716" s="88"/>
    </row>
    <row r="6717" spans="2:11" hidden="1" x14ac:dyDescent="0.2">
      <c r="B6717" s="88"/>
      <c r="C6717" s="88"/>
      <c r="D6717" s="88"/>
      <c r="E6717" s="88"/>
      <c r="F6717" s="88"/>
      <c r="G6717" s="88"/>
      <c r="H6717" s="88"/>
      <c r="I6717" s="88"/>
      <c r="J6717" s="88"/>
      <c r="K6717" s="88"/>
    </row>
    <row r="6718" spans="2:11" hidden="1" x14ac:dyDescent="0.2">
      <c r="B6718" s="88"/>
      <c r="C6718" s="88"/>
      <c r="D6718" s="88"/>
      <c r="E6718" s="88"/>
      <c r="F6718" s="88"/>
      <c r="G6718" s="88"/>
      <c r="H6718" s="88"/>
      <c r="I6718" s="88"/>
      <c r="J6718" s="88"/>
      <c r="K6718" s="88"/>
    </row>
    <row r="6719" spans="2:11" hidden="1" x14ac:dyDescent="0.2">
      <c r="B6719" s="88"/>
      <c r="C6719" s="88"/>
      <c r="D6719" s="88"/>
      <c r="E6719" s="88"/>
      <c r="F6719" s="88"/>
      <c r="G6719" s="88"/>
      <c r="H6719" s="88"/>
      <c r="I6719" s="88"/>
      <c r="J6719" s="88"/>
      <c r="K6719" s="88"/>
    </row>
    <row r="6720" spans="2:11" hidden="1" x14ac:dyDescent="0.2">
      <c r="B6720" s="88"/>
      <c r="C6720" s="88"/>
      <c r="D6720" s="88"/>
      <c r="E6720" s="88"/>
      <c r="F6720" s="88"/>
      <c r="G6720" s="88"/>
      <c r="H6720" s="88"/>
      <c r="I6720" s="88"/>
      <c r="J6720" s="88"/>
      <c r="K6720" s="88"/>
    </row>
    <row r="6721" spans="2:11" hidden="1" x14ac:dyDescent="0.2">
      <c r="B6721" s="88"/>
      <c r="C6721" s="88"/>
      <c r="D6721" s="88"/>
      <c r="E6721" s="88"/>
      <c r="F6721" s="88"/>
      <c r="G6721" s="88"/>
      <c r="H6721" s="88"/>
      <c r="I6721" s="88"/>
      <c r="J6721" s="88"/>
      <c r="K6721" s="88"/>
    </row>
    <row r="6722" spans="2:11" hidden="1" x14ac:dyDescent="0.2">
      <c r="B6722" s="88"/>
      <c r="C6722" s="88"/>
      <c r="D6722" s="88"/>
      <c r="E6722" s="88"/>
      <c r="F6722" s="88"/>
      <c r="G6722" s="88"/>
      <c r="H6722" s="88"/>
      <c r="I6722" s="88"/>
      <c r="J6722" s="88"/>
      <c r="K6722" s="88"/>
    </row>
    <row r="6723" spans="2:11" hidden="1" x14ac:dyDescent="0.2">
      <c r="B6723" s="88"/>
      <c r="C6723" s="88"/>
      <c r="D6723" s="88"/>
      <c r="E6723" s="88"/>
      <c r="F6723" s="88"/>
      <c r="G6723" s="88"/>
      <c r="H6723" s="88"/>
      <c r="I6723" s="88"/>
      <c r="J6723" s="88"/>
      <c r="K6723" s="88"/>
    </row>
    <row r="6724" spans="2:11" hidden="1" x14ac:dyDescent="0.2">
      <c r="B6724" s="88"/>
      <c r="C6724" s="88"/>
      <c r="D6724" s="88"/>
      <c r="E6724" s="88"/>
      <c r="F6724" s="88"/>
      <c r="G6724" s="88"/>
      <c r="H6724" s="88"/>
      <c r="I6724" s="88"/>
      <c r="J6724" s="88"/>
      <c r="K6724" s="88"/>
    </row>
    <row r="6725" spans="2:11" hidden="1" x14ac:dyDescent="0.2">
      <c r="B6725" s="88"/>
      <c r="C6725" s="88"/>
      <c r="D6725" s="88"/>
      <c r="E6725" s="88"/>
      <c r="F6725" s="88"/>
      <c r="G6725" s="88"/>
      <c r="H6725" s="88"/>
      <c r="I6725" s="88"/>
      <c r="J6725" s="88"/>
      <c r="K6725" s="88"/>
    </row>
    <row r="6726" spans="2:11" hidden="1" x14ac:dyDescent="0.2">
      <c r="B6726" s="88"/>
      <c r="C6726" s="88"/>
      <c r="D6726" s="88"/>
      <c r="E6726" s="88"/>
      <c r="F6726" s="88"/>
      <c r="G6726" s="88"/>
      <c r="H6726" s="88"/>
      <c r="I6726" s="88"/>
      <c r="J6726" s="88"/>
      <c r="K6726" s="88"/>
    </row>
    <row r="6727" spans="2:11" hidden="1" x14ac:dyDescent="0.2">
      <c r="B6727" s="88"/>
      <c r="C6727" s="88"/>
      <c r="D6727" s="88"/>
      <c r="E6727" s="88"/>
      <c r="F6727" s="88"/>
      <c r="G6727" s="88"/>
      <c r="H6727" s="88"/>
      <c r="I6727" s="88"/>
      <c r="J6727" s="88"/>
      <c r="K6727" s="88"/>
    </row>
    <row r="6728" spans="2:11" hidden="1" x14ac:dyDescent="0.2">
      <c r="B6728" s="88"/>
      <c r="C6728" s="88"/>
      <c r="D6728" s="88"/>
      <c r="E6728" s="88"/>
      <c r="F6728" s="88"/>
      <c r="G6728" s="88"/>
      <c r="H6728" s="88"/>
      <c r="I6728" s="88"/>
      <c r="J6728" s="88"/>
      <c r="K6728" s="88"/>
    </row>
    <row r="6729" spans="2:11" hidden="1" x14ac:dyDescent="0.2">
      <c r="B6729" s="88"/>
      <c r="C6729" s="88"/>
      <c r="D6729" s="88"/>
      <c r="E6729" s="88"/>
      <c r="F6729" s="88"/>
      <c r="G6729" s="88"/>
      <c r="H6729" s="88"/>
      <c r="I6729" s="88"/>
      <c r="J6729" s="88"/>
      <c r="K6729" s="88"/>
    </row>
    <row r="6730" spans="2:11" hidden="1" x14ac:dyDescent="0.2">
      <c r="B6730" s="88"/>
      <c r="C6730" s="88"/>
      <c r="D6730" s="88"/>
      <c r="E6730" s="88"/>
      <c r="F6730" s="88"/>
      <c r="G6730" s="88"/>
      <c r="H6730" s="88"/>
      <c r="I6730" s="88"/>
      <c r="J6730" s="88"/>
      <c r="K6730" s="88"/>
    </row>
    <row r="6731" spans="2:11" hidden="1" x14ac:dyDescent="0.2">
      <c r="B6731" s="88"/>
      <c r="C6731" s="88"/>
      <c r="D6731" s="88"/>
      <c r="E6731" s="88"/>
      <c r="F6731" s="88"/>
      <c r="G6731" s="88"/>
      <c r="H6731" s="88"/>
      <c r="I6731" s="88"/>
      <c r="J6731" s="88"/>
      <c r="K6731" s="88"/>
    </row>
    <row r="6732" spans="2:11" hidden="1" x14ac:dyDescent="0.2">
      <c r="B6732" s="88"/>
      <c r="C6732" s="88"/>
      <c r="D6732" s="88"/>
      <c r="E6732" s="88"/>
      <c r="F6732" s="88"/>
      <c r="G6732" s="88"/>
      <c r="H6732" s="88"/>
      <c r="I6732" s="88"/>
      <c r="J6732" s="88"/>
      <c r="K6732" s="88"/>
    </row>
    <row r="6733" spans="2:11" hidden="1" x14ac:dyDescent="0.2">
      <c r="B6733" s="88"/>
      <c r="C6733" s="88"/>
      <c r="D6733" s="88"/>
      <c r="E6733" s="88"/>
      <c r="F6733" s="88"/>
      <c r="G6733" s="88"/>
      <c r="H6733" s="88"/>
      <c r="I6733" s="88"/>
      <c r="J6733" s="88"/>
      <c r="K6733" s="88"/>
    </row>
    <row r="6734" spans="2:11" hidden="1" x14ac:dyDescent="0.2">
      <c r="B6734" s="88"/>
      <c r="C6734" s="88"/>
      <c r="D6734" s="88"/>
      <c r="E6734" s="88"/>
      <c r="F6734" s="88"/>
      <c r="G6734" s="88"/>
      <c r="H6734" s="88"/>
      <c r="I6734" s="88"/>
      <c r="J6734" s="88"/>
      <c r="K6734" s="88"/>
    </row>
    <row r="6735" spans="2:11" hidden="1" x14ac:dyDescent="0.2">
      <c r="B6735" s="88"/>
      <c r="C6735" s="88"/>
      <c r="D6735" s="88"/>
      <c r="E6735" s="88"/>
      <c r="F6735" s="88"/>
      <c r="G6735" s="88"/>
      <c r="H6735" s="88"/>
      <c r="I6735" s="88"/>
      <c r="J6735" s="88"/>
      <c r="K6735" s="88"/>
    </row>
    <row r="6736" spans="2:11" hidden="1" x14ac:dyDescent="0.2">
      <c r="B6736" s="88"/>
      <c r="C6736" s="88"/>
      <c r="D6736" s="88"/>
      <c r="E6736" s="88"/>
      <c r="F6736" s="88"/>
      <c r="G6736" s="88"/>
      <c r="H6736" s="88"/>
      <c r="I6736" s="88"/>
      <c r="J6736" s="88"/>
      <c r="K6736" s="88"/>
    </row>
    <row r="6737" spans="2:11" hidden="1" x14ac:dyDescent="0.2">
      <c r="B6737" s="88"/>
      <c r="C6737" s="88"/>
      <c r="D6737" s="88"/>
      <c r="E6737" s="88"/>
      <c r="F6737" s="88"/>
      <c r="G6737" s="88"/>
      <c r="H6737" s="88"/>
      <c r="I6737" s="88"/>
      <c r="J6737" s="88"/>
      <c r="K6737" s="88"/>
    </row>
    <row r="6738" spans="2:11" hidden="1" x14ac:dyDescent="0.2">
      <c r="B6738" s="88"/>
      <c r="C6738" s="88"/>
      <c r="D6738" s="88"/>
      <c r="E6738" s="88"/>
      <c r="F6738" s="88"/>
      <c r="G6738" s="88"/>
      <c r="H6738" s="88"/>
      <c r="I6738" s="88"/>
      <c r="J6738" s="88"/>
      <c r="K6738" s="88"/>
    </row>
    <row r="6739" spans="2:11" hidden="1" x14ac:dyDescent="0.2">
      <c r="B6739" s="88"/>
      <c r="C6739" s="88"/>
      <c r="D6739" s="88"/>
      <c r="E6739" s="88"/>
      <c r="F6739" s="88"/>
      <c r="G6739" s="88"/>
      <c r="H6739" s="88"/>
      <c r="I6739" s="88"/>
      <c r="J6739" s="88"/>
      <c r="K6739" s="88"/>
    </row>
    <row r="6740" spans="2:11" hidden="1" x14ac:dyDescent="0.2">
      <c r="B6740" s="88"/>
      <c r="C6740" s="88"/>
      <c r="D6740" s="88"/>
      <c r="E6740" s="88"/>
      <c r="F6740" s="88"/>
      <c r="G6740" s="88"/>
      <c r="H6740" s="88"/>
      <c r="I6740" s="88"/>
      <c r="J6740" s="88"/>
      <c r="K6740" s="88"/>
    </row>
    <row r="6741" spans="2:11" hidden="1" x14ac:dyDescent="0.2">
      <c r="B6741" s="88"/>
      <c r="C6741" s="88"/>
      <c r="D6741" s="88"/>
      <c r="E6741" s="88"/>
      <c r="F6741" s="88"/>
      <c r="G6741" s="88"/>
      <c r="H6741" s="88"/>
      <c r="I6741" s="88"/>
      <c r="J6741" s="88"/>
      <c r="K6741" s="88"/>
    </row>
    <row r="6742" spans="2:11" hidden="1" x14ac:dyDescent="0.2">
      <c r="B6742" s="88"/>
      <c r="C6742" s="88"/>
      <c r="D6742" s="88"/>
      <c r="E6742" s="88"/>
      <c r="F6742" s="88"/>
      <c r="G6742" s="88"/>
      <c r="H6742" s="88"/>
      <c r="I6742" s="88"/>
      <c r="J6742" s="88"/>
      <c r="K6742" s="88"/>
    </row>
    <row r="6743" spans="2:11" hidden="1" x14ac:dyDescent="0.2">
      <c r="B6743" s="88"/>
      <c r="C6743" s="88"/>
      <c r="D6743" s="88"/>
      <c r="E6743" s="88"/>
      <c r="F6743" s="88"/>
      <c r="G6743" s="88"/>
      <c r="H6743" s="88"/>
      <c r="I6743" s="88"/>
      <c r="J6743" s="88"/>
      <c r="K6743" s="88"/>
    </row>
    <row r="6744" spans="2:11" hidden="1" x14ac:dyDescent="0.2">
      <c r="B6744" s="88"/>
      <c r="C6744" s="88"/>
      <c r="D6744" s="88"/>
      <c r="E6744" s="88"/>
      <c r="F6744" s="88"/>
      <c r="G6744" s="88"/>
      <c r="H6744" s="88"/>
      <c r="I6744" s="88"/>
      <c r="J6744" s="88"/>
      <c r="K6744" s="88"/>
    </row>
    <row r="6745" spans="2:11" hidden="1" x14ac:dyDescent="0.2">
      <c r="B6745" s="88"/>
      <c r="C6745" s="88"/>
      <c r="D6745" s="88"/>
      <c r="E6745" s="88"/>
      <c r="F6745" s="88"/>
      <c r="G6745" s="88"/>
      <c r="H6745" s="88"/>
      <c r="I6745" s="88"/>
      <c r="J6745" s="88"/>
      <c r="K6745" s="88"/>
    </row>
    <row r="6746" spans="2:11" hidden="1" x14ac:dyDescent="0.2">
      <c r="B6746" s="88"/>
      <c r="C6746" s="88"/>
      <c r="D6746" s="88"/>
      <c r="E6746" s="88"/>
      <c r="F6746" s="88"/>
      <c r="G6746" s="88"/>
      <c r="H6746" s="88"/>
      <c r="I6746" s="88"/>
      <c r="J6746" s="88"/>
      <c r="K6746" s="88"/>
    </row>
    <row r="6747" spans="2:11" hidden="1" x14ac:dyDescent="0.2">
      <c r="B6747" s="88"/>
      <c r="C6747" s="88"/>
      <c r="D6747" s="88"/>
      <c r="E6747" s="88"/>
      <c r="F6747" s="88"/>
      <c r="G6747" s="88"/>
      <c r="H6747" s="88"/>
      <c r="I6747" s="88"/>
      <c r="J6747" s="88"/>
      <c r="K6747" s="88"/>
    </row>
    <row r="6748" spans="2:11" hidden="1" x14ac:dyDescent="0.2">
      <c r="B6748" s="88"/>
      <c r="C6748" s="88"/>
      <c r="D6748" s="88"/>
      <c r="E6748" s="88"/>
      <c r="F6748" s="88"/>
      <c r="G6748" s="88"/>
      <c r="H6748" s="88"/>
      <c r="I6748" s="88"/>
      <c r="J6748" s="88"/>
      <c r="K6748" s="88"/>
    </row>
    <row r="6749" spans="2:11" hidden="1" x14ac:dyDescent="0.2">
      <c r="B6749" s="88"/>
      <c r="C6749" s="88"/>
      <c r="D6749" s="88"/>
      <c r="E6749" s="88"/>
      <c r="F6749" s="88"/>
      <c r="G6749" s="88"/>
      <c r="H6749" s="88"/>
      <c r="I6749" s="88"/>
      <c r="J6749" s="88"/>
      <c r="K6749" s="88"/>
    </row>
    <row r="6750" spans="2:11" hidden="1" x14ac:dyDescent="0.2">
      <c r="B6750" s="88"/>
      <c r="C6750" s="88"/>
      <c r="D6750" s="88"/>
      <c r="E6750" s="88"/>
      <c r="F6750" s="88"/>
      <c r="G6750" s="88"/>
      <c r="H6750" s="88"/>
      <c r="I6750" s="88"/>
      <c r="J6750" s="88"/>
      <c r="K6750" s="88"/>
    </row>
    <row r="6751" spans="2:11" hidden="1" x14ac:dyDescent="0.2">
      <c r="B6751" s="88"/>
      <c r="C6751" s="88"/>
      <c r="D6751" s="88"/>
      <c r="E6751" s="88"/>
      <c r="F6751" s="88"/>
      <c r="G6751" s="88"/>
      <c r="H6751" s="88"/>
      <c r="I6751" s="88"/>
      <c r="J6751" s="88"/>
      <c r="K6751" s="88"/>
    </row>
    <row r="6752" spans="2:11" hidden="1" x14ac:dyDescent="0.2">
      <c r="B6752" s="88"/>
      <c r="C6752" s="88"/>
      <c r="D6752" s="88"/>
      <c r="E6752" s="88"/>
      <c r="F6752" s="88"/>
      <c r="G6752" s="88"/>
      <c r="H6752" s="88"/>
      <c r="I6752" s="88"/>
      <c r="J6752" s="88"/>
      <c r="K6752" s="88"/>
    </row>
    <row r="6753" spans="2:11" hidden="1" x14ac:dyDescent="0.2">
      <c r="B6753" s="88"/>
      <c r="C6753" s="88"/>
      <c r="D6753" s="88"/>
      <c r="E6753" s="88"/>
      <c r="F6753" s="88"/>
      <c r="G6753" s="88"/>
      <c r="H6753" s="88"/>
      <c r="I6753" s="88"/>
      <c r="J6753" s="88"/>
      <c r="K6753" s="88"/>
    </row>
    <row r="6754" spans="2:11" hidden="1" x14ac:dyDescent="0.2">
      <c r="B6754" s="88"/>
      <c r="C6754" s="88"/>
      <c r="D6754" s="88"/>
      <c r="E6754" s="88"/>
      <c r="F6754" s="88"/>
      <c r="G6754" s="88"/>
      <c r="H6754" s="88"/>
      <c r="I6754" s="88"/>
      <c r="J6754" s="88"/>
      <c r="K6754" s="88"/>
    </row>
    <row r="6755" spans="2:11" hidden="1" x14ac:dyDescent="0.2">
      <c r="B6755" s="88"/>
      <c r="C6755" s="88"/>
      <c r="D6755" s="88"/>
      <c r="E6755" s="88"/>
      <c r="F6755" s="88"/>
      <c r="G6755" s="88"/>
      <c r="H6755" s="88"/>
      <c r="I6755" s="88"/>
      <c r="J6755" s="88"/>
      <c r="K6755" s="88"/>
    </row>
    <row r="6756" spans="2:11" hidden="1" x14ac:dyDescent="0.2">
      <c r="B6756" s="88"/>
      <c r="C6756" s="88"/>
      <c r="D6756" s="88"/>
      <c r="E6756" s="88"/>
      <c r="F6756" s="88"/>
      <c r="G6756" s="88"/>
      <c r="H6756" s="88"/>
      <c r="I6756" s="88"/>
      <c r="J6756" s="88"/>
      <c r="K6756" s="88"/>
    </row>
    <row r="6757" spans="2:11" hidden="1" x14ac:dyDescent="0.2">
      <c r="B6757" s="88"/>
      <c r="C6757" s="88"/>
      <c r="D6757" s="88"/>
      <c r="E6757" s="88"/>
      <c r="F6757" s="88"/>
      <c r="G6757" s="88"/>
      <c r="H6757" s="88"/>
      <c r="I6757" s="88"/>
      <c r="J6757" s="88"/>
      <c r="K6757" s="88"/>
    </row>
    <row r="6758" spans="2:11" hidden="1" x14ac:dyDescent="0.2">
      <c r="B6758" s="88"/>
      <c r="C6758" s="88"/>
      <c r="D6758" s="88"/>
      <c r="E6758" s="88"/>
      <c r="F6758" s="88"/>
      <c r="G6758" s="88"/>
      <c r="H6758" s="88"/>
      <c r="I6758" s="88"/>
      <c r="J6758" s="88"/>
      <c r="K6758" s="88"/>
    </row>
    <row r="6759" spans="2:11" hidden="1" x14ac:dyDescent="0.2">
      <c r="B6759" s="88"/>
      <c r="C6759" s="88"/>
      <c r="D6759" s="88"/>
      <c r="E6759" s="88"/>
      <c r="F6759" s="88"/>
      <c r="G6759" s="88"/>
      <c r="H6759" s="88"/>
      <c r="I6759" s="88"/>
      <c r="J6759" s="88"/>
      <c r="K6759" s="88"/>
    </row>
    <row r="6760" spans="2:11" hidden="1" x14ac:dyDescent="0.2">
      <c r="B6760" s="88"/>
      <c r="C6760" s="88"/>
      <c r="D6760" s="88"/>
      <c r="E6760" s="88"/>
      <c r="F6760" s="88"/>
      <c r="G6760" s="88"/>
      <c r="H6760" s="88"/>
      <c r="I6760" s="88"/>
      <c r="J6760" s="88"/>
      <c r="K6760" s="88"/>
    </row>
    <row r="6761" spans="2:11" hidden="1" x14ac:dyDescent="0.2">
      <c r="B6761" s="88"/>
      <c r="C6761" s="88"/>
      <c r="D6761" s="88"/>
      <c r="E6761" s="88"/>
      <c r="F6761" s="88"/>
      <c r="G6761" s="88"/>
      <c r="H6761" s="88"/>
      <c r="I6761" s="88"/>
      <c r="J6761" s="88"/>
      <c r="K6761" s="88"/>
    </row>
    <row r="6762" spans="2:11" hidden="1" x14ac:dyDescent="0.2">
      <c r="B6762" s="88"/>
      <c r="C6762" s="88"/>
      <c r="D6762" s="88"/>
      <c r="E6762" s="88"/>
      <c r="F6762" s="88"/>
      <c r="G6762" s="88"/>
      <c r="H6762" s="88"/>
      <c r="I6762" s="88"/>
      <c r="J6762" s="88"/>
      <c r="K6762" s="88"/>
    </row>
    <row r="6763" spans="2:11" hidden="1" x14ac:dyDescent="0.2">
      <c r="B6763" s="88"/>
      <c r="C6763" s="88"/>
      <c r="D6763" s="88"/>
      <c r="E6763" s="88"/>
      <c r="F6763" s="88"/>
      <c r="G6763" s="88"/>
      <c r="H6763" s="88"/>
      <c r="I6763" s="88"/>
      <c r="J6763" s="88"/>
      <c r="K6763" s="88"/>
    </row>
    <row r="6764" spans="2:11" hidden="1" x14ac:dyDescent="0.2">
      <c r="B6764" s="88"/>
      <c r="C6764" s="88"/>
      <c r="D6764" s="88"/>
      <c r="E6764" s="88"/>
      <c r="F6764" s="88"/>
      <c r="G6764" s="88"/>
      <c r="H6764" s="88"/>
      <c r="I6764" s="88"/>
      <c r="J6764" s="88"/>
      <c r="K6764" s="88"/>
    </row>
    <row r="6765" spans="2:11" hidden="1" x14ac:dyDescent="0.2">
      <c r="B6765" s="88"/>
      <c r="C6765" s="88"/>
      <c r="D6765" s="88"/>
      <c r="E6765" s="88"/>
      <c r="F6765" s="88"/>
      <c r="G6765" s="88"/>
      <c r="H6765" s="88"/>
      <c r="I6765" s="88"/>
      <c r="J6765" s="88"/>
      <c r="K6765" s="88"/>
    </row>
    <row r="6766" spans="2:11" hidden="1" x14ac:dyDescent="0.2">
      <c r="B6766" s="88"/>
      <c r="C6766" s="88"/>
      <c r="D6766" s="88"/>
      <c r="E6766" s="88"/>
      <c r="F6766" s="88"/>
      <c r="G6766" s="88"/>
      <c r="H6766" s="88"/>
      <c r="I6766" s="88"/>
      <c r="J6766" s="88"/>
      <c r="K6766" s="88"/>
    </row>
    <row r="6767" spans="2:11" hidden="1" x14ac:dyDescent="0.2">
      <c r="B6767" s="88"/>
      <c r="C6767" s="88"/>
      <c r="D6767" s="88"/>
      <c r="E6767" s="88"/>
      <c r="F6767" s="88"/>
      <c r="G6767" s="88"/>
      <c r="H6767" s="88"/>
      <c r="I6767" s="88"/>
      <c r="J6767" s="88"/>
      <c r="K6767" s="88"/>
    </row>
    <row r="6768" spans="2:11" hidden="1" x14ac:dyDescent="0.2">
      <c r="B6768" s="88"/>
      <c r="C6768" s="88"/>
      <c r="D6768" s="88"/>
      <c r="E6768" s="88"/>
      <c r="F6768" s="88"/>
      <c r="G6768" s="88"/>
      <c r="H6768" s="88"/>
      <c r="I6768" s="88"/>
      <c r="J6768" s="88"/>
      <c r="K6768" s="88"/>
    </row>
    <row r="6769" spans="2:11" hidden="1" x14ac:dyDescent="0.2">
      <c r="B6769" s="88"/>
      <c r="C6769" s="88"/>
      <c r="D6769" s="88"/>
      <c r="E6769" s="88"/>
      <c r="F6769" s="88"/>
      <c r="G6769" s="88"/>
      <c r="H6769" s="88"/>
      <c r="I6769" s="88"/>
      <c r="J6769" s="88"/>
      <c r="K6769" s="88"/>
    </row>
    <row r="6770" spans="2:11" hidden="1" x14ac:dyDescent="0.2">
      <c r="B6770" s="88"/>
      <c r="C6770" s="88"/>
      <c r="D6770" s="88"/>
      <c r="E6770" s="88"/>
      <c r="F6770" s="88"/>
      <c r="G6770" s="88"/>
      <c r="H6770" s="88"/>
      <c r="I6770" s="88"/>
      <c r="J6770" s="88"/>
      <c r="K6770" s="88"/>
    </row>
    <row r="6771" spans="2:11" hidden="1" x14ac:dyDescent="0.2">
      <c r="B6771" s="88"/>
      <c r="C6771" s="88"/>
      <c r="D6771" s="88"/>
      <c r="E6771" s="88"/>
      <c r="F6771" s="88"/>
      <c r="G6771" s="88"/>
      <c r="H6771" s="88"/>
      <c r="I6771" s="88"/>
      <c r="J6771" s="88"/>
      <c r="K6771" s="88"/>
    </row>
    <row r="6772" spans="2:11" hidden="1" x14ac:dyDescent="0.2">
      <c r="B6772" s="88"/>
      <c r="C6772" s="88"/>
      <c r="D6772" s="88"/>
      <c r="E6772" s="88"/>
      <c r="F6772" s="88"/>
      <c r="G6772" s="88"/>
      <c r="H6772" s="88"/>
      <c r="I6772" s="88"/>
      <c r="J6772" s="88"/>
      <c r="K6772" s="88"/>
    </row>
    <row r="6773" spans="2:11" hidden="1" x14ac:dyDescent="0.2">
      <c r="B6773" s="88"/>
      <c r="C6773" s="88"/>
      <c r="D6773" s="88"/>
      <c r="E6773" s="88"/>
      <c r="F6773" s="88"/>
      <c r="G6773" s="88"/>
      <c r="H6773" s="88"/>
      <c r="I6773" s="88"/>
      <c r="J6773" s="88"/>
      <c r="K6773" s="88"/>
    </row>
    <row r="6774" spans="2:11" hidden="1" x14ac:dyDescent="0.2">
      <c r="B6774" s="88"/>
      <c r="C6774" s="88"/>
      <c r="D6774" s="88"/>
      <c r="E6774" s="88"/>
      <c r="F6774" s="88"/>
      <c r="G6774" s="88"/>
      <c r="H6774" s="88"/>
      <c r="I6774" s="88"/>
      <c r="J6774" s="88"/>
      <c r="K6774" s="88"/>
    </row>
    <row r="6775" spans="2:11" hidden="1" x14ac:dyDescent="0.2">
      <c r="B6775" s="88"/>
      <c r="C6775" s="88"/>
      <c r="D6775" s="88"/>
      <c r="E6775" s="88"/>
      <c r="F6775" s="88"/>
      <c r="G6775" s="88"/>
      <c r="H6775" s="88"/>
      <c r="I6775" s="88"/>
      <c r="J6775" s="88"/>
      <c r="K6775" s="88"/>
    </row>
    <row r="6776" spans="2:11" hidden="1" x14ac:dyDescent="0.2">
      <c r="B6776" s="88"/>
      <c r="C6776" s="88"/>
      <c r="D6776" s="88"/>
      <c r="E6776" s="88"/>
      <c r="F6776" s="88"/>
      <c r="G6776" s="88"/>
      <c r="H6776" s="88"/>
      <c r="I6776" s="88"/>
      <c r="J6776" s="88"/>
      <c r="K6776" s="88"/>
    </row>
    <row r="6777" spans="2:11" hidden="1" x14ac:dyDescent="0.2">
      <c r="B6777" s="88"/>
      <c r="C6777" s="88"/>
      <c r="D6777" s="88"/>
      <c r="E6777" s="88"/>
      <c r="F6777" s="88"/>
      <c r="G6777" s="88"/>
      <c r="H6777" s="88"/>
      <c r="I6777" s="88"/>
      <c r="J6777" s="88"/>
      <c r="K6777" s="88"/>
    </row>
    <row r="6778" spans="2:11" hidden="1" x14ac:dyDescent="0.2">
      <c r="B6778" s="88"/>
      <c r="C6778" s="88"/>
      <c r="D6778" s="88"/>
      <c r="E6778" s="88"/>
      <c r="F6778" s="88"/>
      <c r="G6778" s="88"/>
      <c r="H6778" s="88"/>
      <c r="I6778" s="88"/>
      <c r="J6778" s="88"/>
      <c r="K6778" s="88"/>
    </row>
    <row r="6779" spans="2:11" hidden="1" x14ac:dyDescent="0.2">
      <c r="B6779" s="88"/>
      <c r="C6779" s="88"/>
      <c r="D6779" s="88"/>
      <c r="E6779" s="88"/>
      <c r="F6779" s="88"/>
      <c r="G6779" s="88"/>
      <c r="H6779" s="88"/>
      <c r="I6779" s="88"/>
      <c r="J6779" s="88"/>
      <c r="K6779" s="88"/>
    </row>
    <row r="6780" spans="2:11" hidden="1" x14ac:dyDescent="0.2">
      <c r="B6780" s="88"/>
      <c r="C6780" s="88"/>
      <c r="D6780" s="88"/>
      <c r="E6780" s="88"/>
      <c r="F6780" s="88"/>
      <c r="G6780" s="88"/>
      <c r="H6780" s="88"/>
      <c r="I6780" s="88"/>
      <c r="J6780" s="88"/>
      <c r="K6780" s="88"/>
    </row>
    <row r="6781" spans="2:11" hidden="1" x14ac:dyDescent="0.2">
      <c r="B6781" s="88"/>
      <c r="C6781" s="88"/>
      <c r="D6781" s="88"/>
      <c r="E6781" s="88"/>
      <c r="F6781" s="88"/>
      <c r="G6781" s="88"/>
      <c r="H6781" s="88"/>
      <c r="I6781" s="88"/>
      <c r="J6781" s="88"/>
      <c r="K6781" s="88"/>
    </row>
    <row r="6782" spans="2:11" hidden="1" x14ac:dyDescent="0.2">
      <c r="B6782" s="88"/>
      <c r="C6782" s="88"/>
      <c r="D6782" s="88"/>
      <c r="E6782" s="88"/>
      <c r="F6782" s="88"/>
      <c r="G6782" s="88"/>
      <c r="H6782" s="88"/>
      <c r="I6782" s="88"/>
      <c r="J6782" s="88"/>
      <c r="K6782" s="88"/>
    </row>
    <row r="6783" spans="2:11" hidden="1" x14ac:dyDescent="0.2">
      <c r="B6783" s="88"/>
      <c r="C6783" s="88"/>
      <c r="D6783" s="88"/>
      <c r="E6783" s="88"/>
      <c r="F6783" s="88"/>
      <c r="G6783" s="88"/>
      <c r="H6783" s="88"/>
      <c r="I6783" s="88"/>
      <c r="J6783" s="88"/>
      <c r="K6783" s="88"/>
    </row>
    <row r="6784" spans="2:11" hidden="1" x14ac:dyDescent="0.2">
      <c r="B6784" s="88"/>
      <c r="C6784" s="88"/>
      <c r="D6784" s="88"/>
      <c r="E6784" s="88"/>
      <c r="F6784" s="88"/>
      <c r="G6784" s="88"/>
      <c r="H6784" s="88"/>
      <c r="I6784" s="88"/>
      <c r="J6784" s="88"/>
      <c r="K6784" s="88"/>
    </row>
    <row r="6785" spans="2:11" hidden="1" x14ac:dyDescent="0.2">
      <c r="B6785" s="88"/>
      <c r="C6785" s="88"/>
      <c r="D6785" s="88"/>
      <c r="E6785" s="88"/>
      <c r="F6785" s="88"/>
      <c r="G6785" s="88"/>
      <c r="H6785" s="88"/>
      <c r="I6785" s="88"/>
      <c r="J6785" s="88"/>
      <c r="K6785" s="88"/>
    </row>
    <row r="6786" spans="2:11" hidden="1" x14ac:dyDescent="0.2">
      <c r="B6786" s="88"/>
      <c r="C6786" s="88"/>
      <c r="D6786" s="88"/>
      <c r="E6786" s="88"/>
      <c r="F6786" s="88"/>
      <c r="G6786" s="88"/>
      <c r="H6786" s="88"/>
      <c r="I6786" s="88"/>
      <c r="J6786" s="88"/>
      <c r="K6786" s="88"/>
    </row>
    <row r="6787" spans="2:11" hidden="1" x14ac:dyDescent="0.2">
      <c r="B6787" s="88"/>
      <c r="C6787" s="88"/>
      <c r="D6787" s="88"/>
      <c r="E6787" s="88"/>
      <c r="F6787" s="88"/>
      <c r="G6787" s="88"/>
      <c r="H6787" s="88"/>
      <c r="I6787" s="88"/>
      <c r="J6787" s="88"/>
      <c r="K6787" s="88"/>
    </row>
    <row r="6788" spans="2:11" hidden="1" x14ac:dyDescent="0.2">
      <c r="B6788" s="88"/>
      <c r="C6788" s="88"/>
      <c r="D6788" s="88"/>
      <c r="E6788" s="88"/>
      <c r="F6788" s="88"/>
      <c r="G6788" s="88"/>
      <c r="H6788" s="88"/>
      <c r="I6788" s="88"/>
      <c r="J6788" s="88"/>
      <c r="K6788" s="88"/>
    </row>
    <row r="6789" spans="2:11" hidden="1" x14ac:dyDescent="0.2">
      <c r="B6789" s="88"/>
      <c r="C6789" s="88"/>
      <c r="D6789" s="88"/>
      <c r="E6789" s="88"/>
      <c r="F6789" s="88"/>
      <c r="G6789" s="88"/>
      <c r="H6789" s="88"/>
      <c r="I6789" s="88"/>
      <c r="J6789" s="88"/>
      <c r="K6789" s="88"/>
    </row>
    <row r="6790" spans="2:11" hidden="1" x14ac:dyDescent="0.2">
      <c r="B6790" s="88"/>
      <c r="C6790" s="88"/>
      <c r="D6790" s="88"/>
      <c r="E6790" s="88"/>
      <c r="F6790" s="88"/>
      <c r="G6790" s="88"/>
      <c r="H6790" s="88"/>
      <c r="I6790" s="88"/>
      <c r="J6790" s="88"/>
      <c r="K6790" s="88"/>
    </row>
    <row r="6791" spans="2:11" hidden="1" x14ac:dyDescent="0.2">
      <c r="B6791" s="88"/>
      <c r="C6791" s="88"/>
      <c r="D6791" s="88"/>
      <c r="E6791" s="88"/>
      <c r="F6791" s="88"/>
      <c r="G6791" s="88"/>
      <c r="H6791" s="88"/>
      <c r="I6791" s="88"/>
      <c r="J6791" s="88"/>
      <c r="K6791" s="88"/>
    </row>
    <row r="6792" spans="2:11" hidden="1" x14ac:dyDescent="0.2">
      <c r="B6792" s="88"/>
      <c r="C6792" s="88"/>
      <c r="D6792" s="88"/>
      <c r="E6792" s="88"/>
      <c r="F6792" s="88"/>
      <c r="G6792" s="88"/>
      <c r="H6792" s="88"/>
      <c r="I6792" s="88"/>
      <c r="J6792" s="88"/>
      <c r="K6792" s="88"/>
    </row>
    <row r="6793" spans="2:11" hidden="1" x14ac:dyDescent="0.2">
      <c r="B6793" s="88"/>
      <c r="C6793" s="88"/>
      <c r="D6793" s="88"/>
      <c r="E6793" s="88"/>
      <c r="F6793" s="88"/>
      <c r="G6793" s="88"/>
      <c r="H6793" s="88"/>
      <c r="I6793" s="88"/>
      <c r="J6793" s="88"/>
      <c r="K6793" s="88"/>
    </row>
    <row r="6794" spans="2:11" hidden="1" x14ac:dyDescent="0.2">
      <c r="B6794" s="88"/>
      <c r="C6794" s="88"/>
      <c r="D6794" s="88"/>
      <c r="E6794" s="88"/>
      <c r="F6794" s="88"/>
      <c r="G6794" s="88"/>
      <c r="H6794" s="88"/>
      <c r="I6794" s="88"/>
      <c r="J6794" s="88"/>
      <c r="K6794" s="88"/>
    </row>
    <row r="6795" spans="2:11" hidden="1" x14ac:dyDescent="0.2">
      <c r="B6795" s="88"/>
      <c r="C6795" s="88"/>
      <c r="D6795" s="88"/>
      <c r="E6795" s="88"/>
      <c r="F6795" s="88"/>
      <c r="G6795" s="88"/>
      <c r="H6795" s="88"/>
      <c r="I6795" s="88"/>
      <c r="J6795" s="88"/>
      <c r="K6795" s="88"/>
    </row>
    <row r="6796" spans="2:11" hidden="1" x14ac:dyDescent="0.2">
      <c r="B6796" s="88"/>
      <c r="C6796" s="88"/>
      <c r="D6796" s="88"/>
      <c r="E6796" s="88"/>
      <c r="F6796" s="88"/>
      <c r="G6796" s="88"/>
      <c r="H6796" s="88"/>
      <c r="I6796" s="88"/>
      <c r="J6796" s="88"/>
      <c r="K6796" s="88"/>
    </row>
    <row r="6797" spans="2:11" hidden="1" x14ac:dyDescent="0.2">
      <c r="B6797" s="88"/>
      <c r="C6797" s="88"/>
      <c r="D6797" s="88"/>
      <c r="E6797" s="88"/>
      <c r="F6797" s="88"/>
      <c r="G6797" s="88"/>
      <c r="H6797" s="88"/>
      <c r="I6797" s="88"/>
      <c r="J6797" s="88"/>
      <c r="K6797" s="88"/>
    </row>
    <row r="6798" spans="2:11" hidden="1" x14ac:dyDescent="0.2">
      <c r="B6798" s="88"/>
      <c r="C6798" s="88"/>
      <c r="D6798" s="88"/>
      <c r="E6798" s="88"/>
      <c r="F6798" s="88"/>
      <c r="G6798" s="88"/>
      <c r="H6798" s="88"/>
      <c r="I6798" s="88"/>
      <c r="J6798" s="88"/>
      <c r="K6798" s="88"/>
    </row>
    <row r="6799" spans="2:11" hidden="1" x14ac:dyDescent="0.2">
      <c r="B6799" s="88"/>
      <c r="C6799" s="88"/>
      <c r="D6799" s="88"/>
      <c r="E6799" s="88"/>
      <c r="F6799" s="88"/>
      <c r="G6799" s="88"/>
      <c r="H6799" s="88"/>
      <c r="I6799" s="88"/>
      <c r="J6799" s="88"/>
      <c r="K6799" s="88"/>
    </row>
    <row r="6800" spans="2:11" hidden="1" x14ac:dyDescent="0.2">
      <c r="B6800" s="88"/>
      <c r="C6800" s="88"/>
      <c r="D6800" s="88"/>
      <c r="E6800" s="88"/>
      <c r="F6800" s="88"/>
      <c r="G6800" s="88"/>
      <c r="H6800" s="88"/>
      <c r="I6800" s="88"/>
      <c r="J6800" s="88"/>
      <c r="K6800" s="88"/>
    </row>
    <row r="6801" spans="2:11" hidden="1" x14ac:dyDescent="0.2">
      <c r="B6801" s="88"/>
      <c r="C6801" s="88"/>
      <c r="D6801" s="88"/>
      <c r="E6801" s="88"/>
      <c r="F6801" s="88"/>
      <c r="G6801" s="88"/>
      <c r="H6801" s="88"/>
      <c r="I6801" s="88"/>
      <c r="J6801" s="88"/>
      <c r="K6801" s="88"/>
    </row>
    <row r="6802" spans="2:11" hidden="1" x14ac:dyDescent="0.2">
      <c r="B6802" s="88"/>
      <c r="C6802" s="88"/>
      <c r="D6802" s="88"/>
      <c r="E6802" s="88"/>
      <c r="F6802" s="88"/>
      <c r="G6802" s="88"/>
      <c r="H6802" s="88"/>
      <c r="I6802" s="88"/>
      <c r="J6802" s="88"/>
      <c r="K6802" s="88"/>
    </row>
    <row r="6803" spans="2:11" hidden="1" x14ac:dyDescent="0.2">
      <c r="B6803" s="88"/>
      <c r="C6803" s="88"/>
      <c r="D6803" s="88"/>
      <c r="E6803" s="88"/>
      <c r="F6803" s="88"/>
      <c r="G6803" s="88"/>
      <c r="H6803" s="88"/>
      <c r="I6803" s="88"/>
      <c r="J6803" s="88"/>
      <c r="K6803" s="88"/>
    </row>
    <row r="6804" spans="2:11" hidden="1" x14ac:dyDescent="0.2">
      <c r="B6804" s="88"/>
      <c r="C6804" s="88"/>
      <c r="D6804" s="88"/>
      <c r="E6804" s="88"/>
      <c r="F6804" s="88"/>
      <c r="G6804" s="88"/>
      <c r="H6804" s="88"/>
      <c r="I6804" s="88"/>
      <c r="J6804" s="88"/>
      <c r="K6804" s="88"/>
    </row>
    <row r="6805" spans="2:11" hidden="1" x14ac:dyDescent="0.2">
      <c r="B6805" s="88"/>
      <c r="C6805" s="88"/>
      <c r="D6805" s="88"/>
      <c r="E6805" s="88"/>
      <c r="F6805" s="88"/>
      <c r="G6805" s="88"/>
      <c r="H6805" s="88"/>
      <c r="I6805" s="88"/>
      <c r="J6805" s="88"/>
      <c r="K6805" s="88"/>
    </row>
    <row r="6806" spans="2:11" hidden="1" x14ac:dyDescent="0.2">
      <c r="B6806" s="88"/>
      <c r="C6806" s="88"/>
      <c r="D6806" s="88"/>
      <c r="E6806" s="88"/>
      <c r="F6806" s="88"/>
      <c r="G6806" s="88"/>
      <c r="H6806" s="88"/>
      <c r="I6806" s="88"/>
      <c r="J6806" s="88"/>
      <c r="K6806" s="88"/>
    </row>
    <row r="6807" spans="2:11" hidden="1" x14ac:dyDescent="0.2">
      <c r="B6807" s="88"/>
      <c r="C6807" s="88"/>
      <c r="D6807" s="88"/>
      <c r="E6807" s="88"/>
      <c r="F6807" s="88"/>
      <c r="G6807" s="88"/>
      <c r="H6807" s="88"/>
      <c r="I6807" s="88"/>
      <c r="J6807" s="88"/>
      <c r="K6807" s="88"/>
    </row>
    <row r="6808" spans="2:11" hidden="1" x14ac:dyDescent="0.2">
      <c r="B6808" s="88"/>
      <c r="C6808" s="88"/>
      <c r="D6808" s="88"/>
      <c r="E6808" s="88"/>
      <c r="F6808" s="88"/>
      <c r="G6808" s="88"/>
      <c r="H6808" s="88"/>
      <c r="I6808" s="88"/>
      <c r="J6808" s="88"/>
      <c r="K6808" s="88"/>
    </row>
    <row r="6809" spans="2:11" hidden="1" x14ac:dyDescent="0.2">
      <c r="B6809" s="88"/>
      <c r="C6809" s="88"/>
      <c r="D6809" s="88"/>
      <c r="E6809" s="88"/>
      <c r="F6809" s="88"/>
      <c r="G6809" s="88"/>
      <c r="H6809" s="88"/>
      <c r="I6809" s="88"/>
      <c r="J6809" s="88"/>
      <c r="K6809" s="88"/>
    </row>
    <row r="6810" spans="2:11" hidden="1" x14ac:dyDescent="0.2">
      <c r="B6810" s="88"/>
      <c r="C6810" s="88"/>
      <c r="D6810" s="88"/>
      <c r="E6810" s="88"/>
      <c r="F6810" s="88"/>
      <c r="G6810" s="88"/>
      <c r="H6810" s="88"/>
      <c r="I6810" s="88"/>
      <c r="J6810" s="88"/>
      <c r="K6810" s="88"/>
    </row>
    <row r="6811" spans="2:11" hidden="1" x14ac:dyDescent="0.2">
      <c r="B6811" s="88"/>
      <c r="C6811" s="88"/>
      <c r="D6811" s="88"/>
      <c r="E6811" s="88"/>
      <c r="F6811" s="88"/>
      <c r="G6811" s="88"/>
      <c r="H6811" s="88"/>
      <c r="I6811" s="88"/>
      <c r="J6811" s="88"/>
      <c r="K6811" s="88"/>
    </row>
    <row r="6812" spans="2:11" hidden="1" x14ac:dyDescent="0.2">
      <c r="B6812" s="88"/>
      <c r="C6812" s="88"/>
      <c r="D6812" s="88"/>
      <c r="E6812" s="88"/>
      <c r="F6812" s="88"/>
      <c r="G6812" s="88"/>
      <c r="H6812" s="88"/>
      <c r="I6812" s="88"/>
      <c r="J6812" s="88"/>
      <c r="K6812" s="88"/>
    </row>
    <row r="6813" spans="2:11" hidden="1" x14ac:dyDescent="0.2">
      <c r="B6813" s="88"/>
      <c r="C6813" s="88"/>
      <c r="D6813" s="88"/>
      <c r="E6813" s="88"/>
      <c r="F6813" s="88"/>
      <c r="G6813" s="88"/>
      <c r="H6813" s="88"/>
      <c r="I6813" s="88"/>
      <c r="J6813" s="88"/>
      <c r="K6813" s="88"/>
    </row>
    <row r="6814" spans="2:11" hidden="1" x14ac:dyDescent="0.2">
      <c r="B6814" s="88"/>
      <c r="C6814" s="88"/>
      <c r="D6814" s="88"/>
      <c r="E6814" s="88"/>
      <c r="F6814" s="88"/>
      <c r="G6814" s="88"/>
      <c r="H6814" s="88"/>
      <c r="I6814" s="88"/>
      <c r="J6814" s="88"/>
      <c r="K6814" s="88"/>
    </row>
    <row r="6815" spans="2:11" hidden="1" x14ac:dyDescent="0.2">
      <c r="B6815" s="88"/>
      <c r="C6815" s="88"/>
      <c r="D6815" s="88"/>
      <c r="E6815" s="88"/>
      <c r="F6815" s="88"/>
      <c r="G6815" s="88"/>
      <c r="H6815" s="88"/>
      <c r="I6815" s="88"/>
      <c r="J6815" s="88"/>
      <c r="K6815" s="88"/>
    </row>
    <row r="6816" spans="2:11" hidden="1" x14ac:dyDescent="0.2">
      <c r="B6816" s="88"/>
      <c r="C6816" s="88"/>
      <c r="D6816" s="88"/>
      <c r="E6816" s="88"/>
      <c r="F6816" s="88"/>
      <c r="G6816" s="88"/>
      <c r="H6816" s="88"/>
      <c r="I6816" s="88"/>
      <c r="J6816" s="88"/>
      <c r="K6816" s="88"/>
    </row>
    <row r="6817" spans="2:11" hidden="1" x14ac:dyDescent="0.2">
      <c r="B6817" s="88"/>
      <c r="C6817" s="88"/>
      <c r="D6817" s="88"/>
      <c r="E6817" s="88"/>
      <c r="F6817" s="88"/>
      <c r="G6817" s="88"/>
      <c r="H6817" s="88"/>
      <c r="I6817" s="88"/>
      <c r="J6817" s="88"/>
      <c r="K6817" s="88"/>
    </row>
    <row r="6818" spans="2:11" hidden="1" x14ac:dyDescent="0.2">
      <c r="B6818" s="88"/>
      <c r="C6818" s="88"/>
      <c r="D6818" s="88"/>
      <c r="E6818" s="88"/>
      <c r="F6818" s="88"/>
      <c r="G6818" s="88"/>
      <c r="H6818" s="88"/>
      <c r="I6818" s="88"/>
      <c r="J6818" s="88"/>
      <c r="K6818" s="88"/>
    </row>
    <row r="6819" spans="2:11" hidden="1" x14ac:dyDescent="0.2">
      <c r="B6819" s="88"/>
      <c r="C6819" s="88"/>
      <c r="D6819" s="88"/>
      <c r="E6819" s="88"/>
      <c r="F6819" s="88"/>
      <c r="G6819" s="88"/>
      <c r="H6819" s="88"/>
      <c r="I6819" s="88"/>
      <c r="J6819" s="88"/>
      <c r="K6819" s="88"/>
    </row>
    <row r="6820" spans="2:11" hidden="1" x14ac:dyDescent="0.2">
      <c r="B6820" s="88"/>
      <c r="C6820" s="88"/>
      <c r="D6820" s="88"/>
      <c r="E6820" s="88"/>
      <c r="F6820" s="88"/>
      <c r="G6820" s="88"/>
      <c r="H6820" s="88"/>
      <c r="I6820" s="88"/>
      <c r="J6820" s="88"/>
      <c r="K6820" s="88"/>
    </row>
    <row r="6821" spans="2:11" hidden="1" x14ac:dyDescent="0.2">
      <c r="B6821" s="88"/>
      <c r="C6821" s="88"/>
      <c r="D6821" s="88"/>
      <c r="E6821" s="88"/>
      <c r="F6821" s="88"/>
      <c r="G6821" s="88"/>
      <c r="H6821" s="88"/>
      <c r="I6821" s="88"/>
      <c r="J6821" s="88"/>
      <c r="K6821" s="88"/>
    </row>
    <row r="6822" spans="2:11" hidden="1" x14ac:dyDescent="0.2">
      <c r="B6822" s="88"/>
      <c r="C6822" s="88"/>
      <c r="D6822" s="88"/>
      <c r="E6822" s="88"/>
      <c r="F6822" s="88"/>
      <c r="G6822" s="88"/>
      <c r="H6822" s="88"/>
      <c r="I6822" s="88"/>
      <c r="J6822" s="88"/>
      <c r="K6822" s="88"/>
    </row>
    <row r="6823" spans="2:11" hidden="1" x14ac:dyDescent="0.2">
      <c r="B6823" s="88"/>
      <c r="C6823" s="88"/>
      <c r="D6823" s="88"/>
      <c r="E6823" s="88"/>
      <c r="F6823" s="88"/>
      <c r="G6823" s="88"/>
      <c r="H6823" s="88"/>
      <c r="I6823" s="88"/>
      <c r="J6823" s="88"/>
      <c r="K6823" s="88"/>
    </row>
    <row r="6824" spans="2:11" hidden="1" x14ac:dyDescent="0.2">
      <c r="B6824" s="88"/>
      <c r="C6824" s="88"/>
      <c r="D6824" s="88"/>
      <c r="E6824" s="88"/>
      <c r="F6824" s="88"/>
      <c r="G6824" s="88"/>
      <c r="H6824" s="88"/>
      <c r="I6824" s="88"/>
      <c r="J6824" s="88"/>
      <c r="K6824" s="88"/>
    </row>
    <row r="6825" spans="2:11" hidden="1" x14ac:dyDescent="0.2">
      <c r="B6825" s="88"/>
      <c r="C6825" s="88"/>
      <c r="D6825" s="88"/>
      <c r="E6825" s="88"/>
      <c r="F6825" s="88"/>
      <c r="G6825" s="88"/>
      <c r="H6825" s="88"/>
      <c r="I6825" s="88"/>
      <c r="J6825" s="88"/>
      <c r="K6825" s="88"/>
    </row>
    <row r="6826" spans="2:11" hidden="1" x14ac:dyDescent="0.2">
      <c r="B6826" s="88"/>
      <c r="C6826" s="88"/>
      <c r="D6826" s="88"/>
      <c r="E6826" s="88"/>
      <c r="F6826" s="88"/>
      <c r="G6826" s="88"/>
      <c r="H6826" s="88"/>
      <c r="I6826" s="88"/>
      <c r="J6826" s="88"/>
      <c r="K6826" s="88"/>
    </row>
    <row r="6827" spans="2:11" hidden="1" x14ac:dyDescent="0.2">
      <c r="B6827" s="88"/>
      <c r="C6827" s="88"/>
      <c r="D6827" s="88"/>
      <c r="E6827" s="88"/>
      <c r="F6827" s="88"/>
      <c r="G6827" s="88"/>
      <c r="H6827" s="88"/>
      <c r="I6827" s="88"/>
      <c r="J6827" s="88"/>
      <c r="K6827" s="88"/>
    </row>
    <row r="6828" spans="2:11" hidden="1" x14ac:dyDescent="0.2">
      <c r="B6828" s="88"/>
      <c r="C6828" s="88"/>
      <c r="D6828" s="88"/>
      <c r="E6828" s="88"/>
      <c r="F6828" s="88"/>
      <c r="G6828" s="88"/>
      <c r="H6828" s="88"/>
      <c r="I6828" s="88"/>
      <c r="J6828" s="88"/>
      <c r="K6828" s="88"/>
    </row>
    <row r="6829" spans="2:11" hidden="1" x14ac:dyDescent="0.2">
      <c r="B6829" s="88"/>
      <c r="C6829" s="88"/>
      <c r="D6829" s="88"/>
      <c r="E6829" s="88"/>
      <c r="F6829" s="88"/>
      <c r="G6829" s="88"/>
      <c r="H6829" s="88"/>
      <c r="I6829" s="88"/>
      <c r="J6829" s="88"/>
      <c r="K6829" s="88"/>
    </row>
    <row r="6830" spans="2:11" hidden="1" x14ac:dyDescent="0.2">
      <c r="B6830" s="88"/>
      <c r="C6830" s="88"/>
      <c r="D6830" s="88"/>
      <c r="E6830" s="88"/>
      <c r="F6830" s="88"/>
      <c r="G6830" s="88"/>
      <c r="H6830" s="88"/>
      <c r="I6830" s="88"/>
      <c r="J6830" s="88"/>
      <c r="K6830" s="88"/>
    </row>
    <row r="6831" spans="2:11" hidden="1" x14ac:dyDescent="0.2">
      <c r="B6831" s="88"/>
      <c r="C6831" s="88"/>
      <c r="D6831" s="88"/>
      <c r="E6831" s="88"/>
      <c r="F6831" s="88"/>
      <c r="G6831" s="88"/>
      <c r="H6831" s="88"/>
      <c r="I6831" s="88"/>
      <c r="J6831" s="88"/>
      <c r="K6831" s="88"/>
    </row>
    <row r="6832" spans="2:11" hidden="1" x14ac:dyDescent="0.2">
      <c r="B6832" s="88"/>
      <c r="C6832" s="88"/>
      <c r="D6832" s="88"/>
      <c r="E6832" s="88"/>
      <c r="F6832" s="88"/>
      <c r="G6832" s="88"/>
      <c r="H6832" s="88"/>
      <c r="I6832" s="88"/>
      <c r="J6832" s="88"/>
      <c r="K6832" s="88"/>
    </row>
    <row r="6833" spans="2:11" hidden="1" x14ac:dyDescent="0.2">
      <c r="B6833" s="88"/>
      <c r="C6833" s="88"/>
      <c r="D6833" s="88"/>
      <c r="E6833" s="88"/>
      <c r="F6833" s="88"/>
      <c r="G6833" s="88"/>
      <c r="H6833" s="88"/>
      <c r="I6833" s="88"/>
      <c r="J6833" s="88"/>
      <c r="K6833" s="88"/>
    </row>
    <row r="6834" spans="2:11" hidden="1" x14ac:dyDescent="0.2">
      <c r="B6834" s="88"/>
      <c r="C6834" s="88"/>
      <c r="D6834" s="88"/>
      <c r="E6834" s="88"/>
      <c r="F6834" s="88"/>
      <c r="G6834" s="88"/>
      <c r="H6834" s="88"/>
      <c r="I6834" s="88"/>
      <c r="J6834" s="88"/>
      <c r="K6834" s="88"/>
    </row>
    <row r="6835" spans="2:11" hidden="1" x14ac:dyDescent="0.2">
      <c r="B6835" s="88"/>
      <c r="C6835" s="88"/>
      <c r="D6835" s="88"/>
      <c r="E6835" s="88"/>
      <c r="F6835" s="88"/>
      <c r="G6835" s="88"/>
      <c r="H6835" s="88"/>
      <c r="I6835" s="88"/>
      <c r="J6835" s="88"/>
      <c r="K6835" s="88"/>
    </row>
    <row r="6836" spans="2:11" hidden="1" x14ac:dyDescent="0.2">
      <c r="B6836" s="88"/>
      <c r="C6836" s="88"/>
      <c r="D6836" s="88"/>
      <c r="E6836" s="88"/>
      <c r="F6836" s="88"/>
      <c r="G6836" s="88"/>
      <c r="H6836" s="88"/>
      <c r="I6836" s="88"/>
      <c r="J6836" s="88"/>
      <c r="K6836" s="88"/>
    </row>
    <row r="6837" spans="2:11" hidden="1" x14ac:dyDescent="0.2">
      <c r="B6837" s="88"/>
      <c r="C6837" s="88"/>
      <c r="D6837" s="88"/>
      <c r="E6837" s="88"/>
      <c r="F6837" s="88"/>
      <c r="G6837" s="88"/>
      <c r="H6837" s="88"/>
      <c r="I6837" s="88"/>
      <c r="J6837" s="88"/>
      <c r="K6837" s="88"/>
    </row>
    <row r="6838" spans="2:11" hidden="1" x14ac:dyDescent="0.2">
      <c r="B6838" s="88"/>
      <c r="C6838" s="88"/>
      <c r="D6838" s="88"/>
      <c r="E6838" s="88"/>
      <c r="F6838" s="88"/>
      <c r="G6838" s="88"/>
      <c r="H6838" s="88"/>
      <c r="I6838" s="88"/>
      <c r="J6838" s="88"/>
      <c r="K6838" s="88"/>
    </row>
    <row r="6839" spans="2:11" hidden="1" x14ac:dyDescent="0.2">
      <c r="B6839" s="88"/>
      <c r="C6839" s="88"/>
      <c r="D6839" s="88"/>
      <c r="E6839" s="88"/>
      <c r="F6839" s="88"/>
      <c r="G6839" s="88"/>
      <c r="H6839" s="88"/>
      <c r="I6839" s="88"/>
      <c r="J6839" s="88"/>
      <c r="K6839" s="88"/>
    </row>
    <row r="6840" spans="2:11" hidden="1" x14ac:dyDescent="0.2">
      <c r="B6840" s="88"/>
      <c r="C6840" s="88"/>
      <c r="D6840" s="88"/>
      <c r="E6840" s="88"/>
      <c r="F6840" s="88"/>
      <c r="G6840" s="88"/>
      <c r="H6840" s="88"/>
      <c r="I6840" s="88"/>
      <c r="J6840" s="88"/>
      <c r="K6840" s="88"/>
    </row>
    <row r="6841" spans="2:11" hidden="1" x14ac:dyDescent="0.2">
      <c r="B6841" s="88"/>
      <c r="C6841" s="88"/>
      <c r="D6841" s="88"/>
      <c r="E6841" s="88"/>
      <c r="F6841" s="88"/>
      <c r="G6841" s="88"/>
      <c r="H6841" s="88"/>
      <c r="I6841" s="88"/>
      <c r="J6841" s="88"/>
      <c r="K6841" s="88"/>
    </row>
    <row r="6842" spans="2:11" hidden="1" x14ac:dyDescent="0.2">
      <c r="B6842" s="88"/>
      <c r="C6842" s="88"/>
      <c r="D6842" s="88"/>
      <c r="E6842" s="88"/>
      <c r="F6842" s="88"/>
      <c r="G6842" s="88"/>
      <c r="H6842" s="88"/>
      <c r="I6842" s="88"/>
      <c r="J6842" s="88"/>
      <c r="K6842" s="88"/>
    </row>
    <row r="6843" spans="2:11" hidden="1" x14ac:dyDescent="0.2">
      <c r="B6843" s="88"/>
      <c r="C6843" s="88"/>
      <c r="D6843" s="88"/>
      <c r="E6843" s="88"/>
      <c r="F6843" s="88"/>
      <c r="G6843" s="88"/>
      <c r="H6843" s="88"/>
      <c r="I6843" s="88"/>
      <c r="J6843" s="88"/>
      <c r="K6843" s="88"/>
    </row>
    <row r="6844" spans="2:11" hidden="1" x14ac:dyDescent="0.2">
      <c r="B6844" s="88"/>
      <c r="C6844" s="88"/>
      <c r="D6844" s="88"/>
      <c r="E6844" s="88"/>
      <c r="F6844" s="88"/>
      <c r="G6844" s="88"/>
      <c r="H6844" s="88"/>
      <c r="I6844" s="88"/>
      <c r="J6844" s="88"/>
      <c r="K6844" s="88"/>
    </row>
    <row r="6845" spans="2:11" hidden="1" x14ac:dyDescent="0.2">
      <c r="B6845" s="88"/>
      <c r="C6845" s="88"/>
      <c r="D6845" s="88"/>
      <c r="E6845" s="88"/>
      <c r="F6845" s="88"/>
      <c r="G6845" s="88"/>
      <c r="H6845" s="88"/>
      <c r="I6845" s="88"/>
      <c r="J6845" s="88"/>
      <c r="K6845" s="88"/>
    </row>
    <row r="6846" spans="2:11" hidden="1" x14ac:dyDescent="0.2">
      <c r="B6846" s="88"/>
      <c r="C6846" s="88"/>
      <c r="D6846" s="88"/>
      <c r="E6846" s="88"/>
      <c r="F6846" s="88"/>
      <c r="G6846" s="88"/>
      <c r="H6846" s="88"/>
      <c r="I6846" s="88"/>
      <c r="J6846" s="88"/>
      <c r="K6846" s="88"/>
    </row>
    <row r="6847" spans="2:11" hidden="1" x14ac:dyDescent="0.2">
      <c r="B6847" s="88"/>
      <c r="C6847" s="88"/>
      <c r="D6847" s="88"/>
      <c r="E6847" s="88"/>
      <c r="F6847" s="88"/>
      <c r="G6847" s="88"/>
      <c r="H6847" s="88"/>
      <c r="I6847" s="88"/>
      <c r="J6847" s="88"/>
      <c r="K6847" s="88"/>
    </row>
    <row r="6848" spans="2:11" hidden="1" x14ac:dyDescent="0.2">
      <c r="B6848" s="88"/>
      <c r="C6848" s="88"/>
      <c r="D6848" s="88"/>
      <c r="E6848" s="88"/>
      <c r="F6848" s="88"/>
      <c r="G6848" s="88"/>
      <c r="H6848" s="88"/>
      <c r="I6848" s="88"/>
      <c r="J6848" s="88"/>
      <c r="K6848" s="88"/>
    </row>
    <row r="6849" spans="2:11" hidden="1" x14ac:dyDescent="0.2">
      <c r="B6849" s="88"/>
      <c r="C6849" s="88"/>
      <c r="D6849" s="88"/>
      <c r="E6849" s="88"/>
      <c r="F6849" s="88"/>
      <c r="G6849" s="88"/>
      <c r="H6849" s="88"/>
      <c r="I6849" s="88"/>
      <c r="J6849" s="88"/>
      <c r="K6849" s="88"/>
    </row>
    <row r="6850" spans="2:11" hidden="1" x14ac:dyDescent="0.2">
      <c r="B6850" s="88"/>
      <c r="C6850" s="88"/>
      <c r="D6850" s="88"/>
      <c r="E6850" s="88"/>
      <c r="F6850" s="88"/>
      <c r="G6850" s="88"/>
      <c r="H6850" s="88"/>
      <c r="I6850" s="88"/>
      <c r="J6850" s="88"/>
      <c r="K6850" s="88"/>
    </row>
    <row r="6851" spans="2:11" hidden="1" x14ac:dyDescent="0.2">
      <c r="B6851" s="88"/>
      <c r="C6851" s="88"/>
      <c r="D6851" s="88"/>
      <c r="E6851" s="88"/>
      <c r="F6851" s="88"/>
      <c r="G6851" s="88"/>
      <c r="H6851" s="88"/>
      <c r="I6851" s="88"/>
      <c r="J6851" s="88"/>
      <c r="K6851" s="88"/>
    </row>
    <row r="6852" spans="2:11" hidden="1" x14ac:dyDescent="0.2">
      <c r="B6852" s="88"/>
      <c r="C6852" s="88"/>
      <c r="D6852" s="88"/>
      <c r="E6852" s="88"/>
      <c r="F6852" s="88"/>
      <c r="G6852" s="88"/>
      <c r="H6852" s="88"/>
      <c r="I6852" s="88"/>
      <c r="J6852" s="88"/>
      <c r="K6852" s="88"/>
    </row>
    <row r="6853" spans="2:11" hidden="1" x14ac:dyDescent="0.2">
      <c r="B6853" s="88"/>
      <c r="C6853" s="88"/>
      <c r="D6853" s="88"/>
      <c r="E6853" s="88"/>
      <c r="F6853" s="88"/>
      <c r="G6853" s="88"/>
      <c r="H6853" s="88"/>
      <c r="I6853" s="88"/>
      <c r="J6853" s="88"/>
      <c r="K6853" s="88"/>
    </row>
    <row r="6854" spans="2:11" hidden="1" x14ac:dyDescent="0.2">
      <c r="B6854" s="88"/>
      <c r="C6854" s="88"/>
      <c r="D6854" s="88"/>
      <c r="E6854" s="88"/>
      <c r="F6854" s="88"/>
      <c r="G6854" s="88"/>
      <c r="H6854" s="88"/>
      <c r="I6854" s="88"/>
      <c r="J6854" s="88"/>
      <c r="K6854" s="88"/>
    </row>
    <row r="6855" spans="2:11" hidden="1" x14ac:dyDescent="0.2">
      <c r="B6855" s="88"/>
      <c r="C6855" s="88"/>
      <c r="D6855" s="88"/>
      <c r="E6855" s="88"/>
      <c r="F6855" s="88"/>
      <c r="G6855" s="88"/>
      <c r="H6855" s="88"/>
      <c r="I6855" s="88"/>
      <c r="J6855" s="88"/>
      <c r="K6855" s="88"/>
    </row>
    <row r="6856" spans="2:11" hidden="1" x14ac:dyDescent="0.2">
      <c r="B6856" s="88"/>
      <c r="C6856" s="88"/>
      <c r="D6856" s="88"/>
      <c r="E6856" s="88"/>
      <c r="F6856" s="88"/>
      <c r="G6856" s="88"/>
      <c r="H6856" s="88"/>
      <c r="I6856" s="88"/>
      <c r="J6856" s="88"/>
      <c r="K6856" s="88"/>
    </row>
    <row r="6857" spans="2:11" hidden="1" x14ac:dyDescent="0.2">
      <c r="B6857" s="88"/>
      <c r="C6857" s="88"/>
      <c r="D6857" s="88"/>
      <c r="E6857" s="88"/>
      <c r="F6857" s="88"/>
      <c r="G6857" s="88"/>
      <c r="H6857" s="88"/>
      <c r="I6857" s="88"/>
      <c r="J6857" s="88"/>
      <c r="K6857" s="88"/>
    </row>
    <row r="6858" spans="2:11" hidden="1" x14ac:dyDescent="0.2">
      <c r="B6858" s="88"/>
      <c r="C6858" s="88"/>
      <c r="D6858" s="88"/>
      <c r="E6858" s="88"/>
      <c r="F6858" s="88"/>
      <c r="G6858" s="88"/>
      <c r="H6858" s="88"/>
      <c r="I6858" s="88"/>
      <c r="J6858" s="88"/>
      <c r="K6858" s="88"/>
    </row>
    <row r="6859" spans="2:11" hidden="1" x14ac:dyDescent="0.2">
      <c r="B6859" s="88"/>
      <c r="C6859" s="88"/>
      <c r="D6859" s="88"/>
      <c r="E6859" s="88"/>
      <c r="F6859" s="88"/>
      <c r="G6859" s="88"/>
      <c r="H6859" s="88"/>
      <c r="I6859" s="88"/>
      <c r="J6859" s="88"/>
      <c r="K6859" s="88"/>
    </row>
    <row r="6860" spans="2:11" hidden="1" x14ac:dyDescent="0.2">
      <c r="B6860" s="88"/>
      <c r="C6860" s="88"/>
      <c r="D6860" s="88"/>
      <c r="E6860" s="88"/>
      <c r="F6860" s="88"/>
      <c r="G6860" s="88"/>
      <c r="H6860" s="88"/>
      <c r="I6860" s="88"/>
      <c r="J6860" s="88"/>
      <c r="K6860" s="88"/>
    </row>
    <row r="6861" spans="2:11" hidden="1" x14ac:dyDescent="0.2">
      <c r="B6861" s="88"/>
      <c r="C6861" s="88"/>
      <c r="D6861" s="88"/>
      <c r="E6861" s="88"/>
      <c r="F6861" s="88"/>
      <c r="G6861" s="88"/>
      <c r="H6861" s="88"/>
      <c r="I6861" s="88"/>
      <c r="J6861" s="88"/>
      <c r="K6861" s="88"/>
    </row>
    <row r="6862" spans="2:11" hidden="1" x14ac:dyDescent="0.2">
      <c r="B6862" s="88"/>
      <c r="C6862" s="88"/>
      <c r="D6862" s="88"/>
      <c r="E6862" s="88"/>
      <c r="F6862" s="88"/>
      <c r="G6862" s="88"/>
      <c r="H6862" s="88"/>
      <c r="I6862" s="88"/>
      <c r="J6862" s="88"/>
      <c r="K6862" s="88"/>
    </row>
    <row r="6863" spans="2:11" hidden="1" x14ac:dyDescent="0.2">
      <c r="B6863" s="88"/>
      <c r="C6863" s="88"/>
      <c r="D6863" s="88"/>
      <c r="E6863" s="88"/>
      <c r="F6863" s="88"/>
      <c r="G6863" s="88"/>
      <c r="H6863" s="88"/>
      <c r="I6863" s="88"/>
      <c r="J6863" s="88"/>
      <c r="K6863" s="88"/>
    </row>
    <row r="6864" spans="2:11" hidden="1" x14ac:dyDescent="0.2">
      <c r="B6864" s="88"/>
      <c r="C6864" s="88"/>
      <c r="D6864" s="88"/>
      <c r="E6864" s="88"/>
      <c r="F6864" s="88"/>
      <c r="G6864" s="88"/>
      <c r="H6864" s="88"/>
      <c r="I6864" s="88"/>
      <c r="J6864" s="88"/>
      <c r="K6864" s="88"/>
    </row>
    <row r="6865" spans="2:11" hidden="1" x14ac:dyDescent="0.2">
      <c r="B6865" s="88"/>
      <c r="C6865" s="88"/>
      <c r="D6865" s="88"/>
      <c r="E6865" s="88"/>
      <c r="F6865" s="88"/>
      <c r="G6865" s="88"/>
      <c r="H6865" s="88"/>
      <c r="I6865" s="88"/>
      <c r="J6865" s="88"/>
      <c r="K6865" s="88"/>
    </row>
    <row r="6866" spans="2:11" hidden="1" x14ac:dyDescent="0.2">
      <c r="B6866" s="88"/>
      <c r="C6866" s="88"/>
      <c r="D6866" s="88"/>
      <c r="E6866" s="88"/>
      <c r="F6866" s="88"/>
      <c r="G6866" s="88"/>
      <c r="H6866" s="88"/>
      <c r="I6866" s="88"/>
      <c r="J6866" s="88"/>
      <c r="K6866" s="88"/>
    </row>
    <row r="6867" spans="2:11" hidden="1" x14ac:dyDescent="0.2">
      <c r="B6867" s="88"/>
      <c r="C6867" s="88"/>
      <c r="D6867" s="88"/>
      <c r="E6867" s="88"/>
      <c r="F6867" s="88"/>
      <c r="G6867" s="88"/>
      <c r="H6867" s="88"/>
      <c r="I6867" s="88"/>
      <c r="J6867" s="88"/>
      <c r="K6867" s="88"/>
    </row>
    <row r="6868" spans="2:11" hidden="1" x14ac:dyDescent="0.2">
      <c r="B6868" s="88"/>
      <c r="C6868" s="88"/>
      <c r="D6868" s="88"/>
      <c r="E6868" s="88"/>
      <c r="F6868" s="88"/>
      <c r="G6868" s="88"/>
      <c r="H6868" s="88"/>
      <c r="I6868" s="88"/>
      <c r="J6868" s="88"/>
      <c r="K6868" s="88"/>
    </row>
    <row r="6869" spans="2:11" hidden="1" x14ac:dyDescent="0.2">
      <c r="B6869" s="88"/>
      <c r="C6869" s="88"/>
      <c r="D6869" s="88"/>
      <c r="E6869" s="88"/>
      <c r="F6869" s="88"/>
      <c r="G6869" s="88"/>
      <c r="H6869" s="88"/>
      <c r="I6869" s="88"/>
      <c r="J6869" s="88"/>
      <c r="K6869" s="88"/>
    </row>
    <row r="6870" spans="2:11" hidden="1" x14ac:dyDescent="0.2">
      <c r="B6870" s="88"/>
      <c r="C6870" s="88"/>
      <c r="D6870" s="88"/>
      <c r="E6870" s="88"/>
      <c r="F6870" s="88"/>
      <c r="G6870" s="88"/>
      <c r="H6870" s="88"/>
      <c r="I6870" s="88"/>
      <c r="J6870" s="88"/>
      <c r="K6870" s="88"/>
    </row>
    <row r="6871" spans="2:11" hidden="1" x14ac:dyDescent="0.2">
      <c r="B6871" s="88"/>
      <c r="C6871" s="88"/>
      <c r="D6871" s="88"/>
      <c r="E6871" s="88"/>
      <c r="F6871" s="88"/>
      <c r="G6871" s="88"/>
      <c r="H6871" s="88"/>
      <c r="I6871" s="88"/>
      <c r="J6871" s="88"/>
      <c r="K6871" s="88"/>
    </row>
    <row r="6872" spans="2:11" hidden="1" x14ac:dyDescent="0.2">
      <c r="B6872" s="88"/>
      <c r="C6872" s="88"/>
      <c r="D6872" s="88"/>
      <c r="E6872" s="88"/>
      <c r="F6872" s="88"/>
      <c r="G6872" s="88"/>
      <c r="H6872" s="88"/>
      <c r="I6872" s="88"/>
      <c r="J6872" s="88"/>
      <c r="K6872" s="88"/>
    </row>
    <row r="6873" spans="2:11" hidden="1" x14ac:dyDescent="0.2">
      <c r="B6873" s="88"/>
      <c r="C6873" s="88"/>
      <c r="D6873" s="88"/>
      <c r="E6873" s="88"/>
      <c r="F6873" s="88"/>
      <c r="G6873" s="88"/>
      <c r="H6873" s="88"/>
      <c r="I6873" s="88"/>
      <c r="J6873" s="88"/>
      <c r="K6873" s="88"/>
    </row>
    <row r="6874" spans="2:11" hidden="1" x14ac:dyDescent="0.2">
      <c r="B6874" s="88"/>
      <c r="C6874" s="88"/>
      <c r="D6874" s="88"/>
      <c r="E6874" s="88"/>
      <c r="F6874" s="88"/>
      <c r="G6874" s="88"/>
      <c r="H6874" s="88"/>
      <c r="I6874" s="88"/>
      <c r="J6874" s="88"/>
      <c r="K6874" s="88"/>
    </row>
    <row r="6875" spans="2:11" hidden="1" x14ac:dyDescent="0.2">
      <c r="B6875" s="88"/>
      <c r="C6875" s="88"/>
      <c r="D6875" s="88"/>
      <c r="E6875" s="88"/>
      <c r="F6875" s="88"/>
      <c r="G6875" s="88"/>
      <c r="H6875" s="88"/>
      <c r="I6875" s="88"/>
      <c r="J6875" s="88"/>
      <c r="K6875" s="88"/>
    </row>
    <row r="6876" spans="2:11" hidden="1" x14ac:dyDescent="0.2">
      <c r="B6876" s="88"/>
      <c r="C6876" s="88"/>
      <c r="D6876" s="88"/>
      <c r="E6876" s="88"/>
      <c r="F6876" s="88"/>
      <c r="G6876" s="88"/>
      <c r="H6876" s="88"/>
      <c r="I6876" s="88"/>
      <c r="J6876" s="88"/>
      <c r="K6876" s="88"/>
    </row>
    <row r="6877" spans="2:11" hidden="1" x14ac:dyDescent="0.2">
      <c r="B6877" s="88"/>
      <c r="C6877" s="88"/>
      <c r="D6877" s="88"/>
      <c r="E6877" s="88"/>
      <c r="F6877" s="88"/>
      <c r="G6877" s="88"/>
      <c r="H6877" s="88"/>
      <c r="I6877" s="88"/>
      <c r="J6877" s="88"/>
      <c r="K6877" s="88"/>
    </row>
    <row r="6878" spans="2:11" hidden="1" x14ac:dyDescent="0.2">
      <c r="B6878" s="88"/>
      <c r="C6878" s="88"/>
      <c r="D6878" s="88"/>
      <c r="E6878" s="88"/>
      <c r="F6878" s="88"/>
      <c r="G6878" s="88"/>
      <c r="H6878" s="88"/>
      <c r="I6878" s="88"/>
      <c r="J6878" s="88"/>
      <c r="K6878" s="88"/>
    </row>
    <row r="6879" spans="2:11" hidden="1" x14ac:dyDescent="0.2">
      <c r="B6879" s="88"/>
      <c r="C6879" s="88"/>
      <c r="D6879" s="88"/>
      <c r="E6879" s="88"/>
      <c r="F6879" s="88"/>
      <c r="G6879" s="88"/>
      <c r="H6879" s="88"/>
      <c r="I6879" s="88"/>
      <c r="J6879" s="88"/>
      <c r="K6879" s="88"/>
    </row>
    <row r="6880" spans="2:11" hidden="1" x14ac:dyDescent="0.2">
      <c r="B6880" s="88"/>
      <c r="C6880" s="88"/>
      <c r="D6880" s="88"/>
      <c r="E6880" s="88"/>
      <c r="F6880" s="88"/>
      <c r="G6880" s="88"/>
      <c r="H6880" s="88"/>
      <c r="I6880" s="88"/>
      <c r="J6880" s="88"/>
      <c r="K6880" s="88"/>
    </row>
    <row r="6881" spans="2:11" hidden="1" x14ac:dyDescent="0.2">
      <c r="B6881" s="88"/>
      <c r="C6881" s="88"/>
      <c r="D6881" s="88"/>
      <c r="E6881" s="88"/>
      <c r="F6881" s="88"/>
      <c r="G6881" s="88"/>
      <c r="H6881" s="88"/>
      <c r="I6881" s="88"/>
      <c r="J6881" s="88"/>
      <c r="K6881" s="88"/>
    </row>
    <row r="6882" spans="2:11" hidden="1" x14ac:dyDescent="0.2">
      <c r="B6882" s="88"/>
      <c r="C6882" s="88"/>
      <c r="D6882" s="88"/>
      <c r="E6882" s="88"/>
      <c r="F6882" s="88"/>
      <c r="G6882" s="88"/>
      <c r="H6882" s="88"/>
      <c r="I6882" s="88"/>
      <c r="J6882" s="88"/>
      <c r="K6882" s="88"/>
    </row>
    <row r="6883" spans="2:11" hidden="1" x14ac:dyDescent="0.2">
      <c r="B6883" s="88"/>
      <c r="C6883" s="88"/>
      <c r="D6883" s="88"/>
      <c r="E6883" s="88"/>
      <c r="F6883" s="88"/>
      <c r="G6883" s="88"/>
      <c r="H6883" s="88"/>
      <c r="I6883" s="88"/>
      <c r="J6883" s="88"/>
      <c r="K6883" s="88"/>
    </row>
    <row r="6884" spans="2:11" hidden="1" x14ac:dyDescent="0.2">
      <c r="B6884" s="88"/>
      <c r="C6884" s="88"/>
      <c r="D6884" s="88"/>
      <c r="E6884" s="88"/>
      <c r="F6884" s="88"/>
      <c r="G6884" s="88"/>
      <c r="H6884" s="88"/>
      <c r="I6884" s="88"/>
      <c r="J6884" s="88"/>
      <c r="K6884" s="88"/>
    </row>
    <row r="6885" spans="2:11" hidden="1" x14ac:dyDescent="0.2">
      <c r="B6885" s="88"/>
      <c r="C6885" s="88"/>
      <c r="D6885" s="88"/>
      <c r="E6885" s="88"/>
      <c r="F6885" s="88"/>
      <c r="G6885" s="88"/>
      <c r="H6885" s="88"/>
      <c r="I6885" s="88"/>
      <c r="J6885" s="88"/>
      <c r="K6885" s="88"/>
    </row>
    <row r="6886" spans="2:11" hidden="1" x14ac:dyDescent="0.2">
      <c r="B6886" s="88"/>
      <c r="C6886" s="88"/>
      <c r="D6886" s="88"/>
      <c r="E6886" s="88"/>
      <c r="F6886" s="88"/>
      <c r="G6886" s="88"/>
      <c r="H6886" s="88"/>
      <c r="I6886" s="88"/>
      <c r="J6886" s="88"/>
      <c r="K6886" s="88"/>
    </row>
    <row r="6887" spans="2:11" hidden="1" x14ac:dyDescent="0.2">
      <c r="B6887" s="88"/>
      <c r="C6887" s="88"/>
      <c r="D6887" s="88"/>
      <c r="E6887" s="88"/>
      <c r="F6887" s="88"/>
      <c r="G6887" s="88"/>
      <c r="H6887" s="88"/>
      <c r="I6887" s="88"/>
      <c r="J6887" s="88"/>
      <c r="K6887" s="88"/>
    </row>
    <row r="6888" spans="2:11" hidden="1" x14ac:dyDescent="0.2">
      <c r="B6888" s="88"/>
      <c r="C6888" s="88"/>
      <c r="D6888" s="88"/>
      <c r="E6888" s="88"/>
      <c r="F6888" s="88"/>
      <c r="G6888" s="88"/>
      <c r="H6888" s="88"/>
      <c r="I6888" s="88"/>
      <c r="J6888" s="88"/>
      <c r="K6888" s="88"/>
    </row>
    <row r="6889" spans="2:11" hidden="1" x14ac:dyDescent="0.2">
      <c r="B6889" s="88"/>
      <c r="C6889" s="88"/>
      <c r="D6889" s="88"/>
      <c r="E6889" s="88"/>
      <c r="F6889" s="88"/>
      <c r="G6889" s="88"/>
      <c r="H6889" s="88"/>
      <c r="I6889" s="88"/>
      <c r="J6889" s="88"/>
      <c r="K6889" s="88"/>
    </row>
    <row r="6890" spans="2:11" hidden="1" x14ac:dyDescent="0.2">
      <c r="B6890" s="88"/>
      <c r="C6890" s="88"/>
      <c r="D6890" s="88"/>
      <c r="E6890" s="88"/>
      <c r="F6890" s="88"/>
      <c r="G6890" s="88"/>
      <c r="H6890" s="88"/>
      <c r="I6890" s="88"/>
      <c r="J6890" s="88"/>
      <c r="K6890" s="88"/>
    </row>
    <row r="6891" spans="2:11" hidden="1" x14ac:dyDescent="0.2">
      <c r="B6891" s="88"/>
      <c r="C6891" s="88"/>
      <c r="D6891" s="88"/>
      <c r="E6891" s="88"/>
      <c r="F6891" s="88"/>
      <c r="G6891" s="88"/>
      <c r="H6891" s="88"/>
      <c r="I6891" s="88"/>
      <c r="J6891" s="88"/>
      <c r="K6891" s="88"/>
    </row>
    <row r="6892" spans="2:11" hidden="1" x14ac:dyDescent="0.2">
      <c r="B6892" s="88"/>
      <c r="C6892" s="88"/>
      <c r="D6892" s="88"/>
      <c r="E6892" s="88"/>
      <c r="F6892" s="88"/>
      <c r="G6892" s="88"/>
      <c r="H6892" s="88"/>
      <c r="I6892" s="88"/>
      <c r="J6892" s="88"/>
      <c r="K6892" s="88"/>
    </row>
    <row r="6893" spans="2:11" hidden="1" x14ac:dyDescent="0.2">
      <c r="B6893" s="88"/>
      <c r="C6893" s="88"/>
      <c r="D6893" s="88"/>
      <c r="E6893" s="88"/>
      <c r="F6893" s="88"/>
      <c r="G6893" s="88"/>
      <c r="H6893" s="88"/>
      <c r="I6893" s="88"/>
      <c r="J6893" s="88"/>
      <c r="K6893" s="88"/>
    </row>
    <row r="6894" spans="2:11" hidden="1" x14ac:dyDescent="0.2">
      <c r="B6894" s="88"/>
      <c r="C6894" s="88"/>
      <c r="D6894" s="88"/>
      <c r="E6894" s="88"/>
      <c r="F6894" s="88"/>
      <c r="G6894" s="88"/>
      <c r="H6894" s="88"/>
      <c r="I6894" s="88"/>
      <c r="J6894" s="88"/>
      <c r="K6894" s="88"/>
    </row>
    <row r="6895" spans="2:11" hidden="1" x14ac:dyDescent="0.2">
      <c r="B6895" s="88"/>
      <c r="C6895" s="88"/>
      <c r="D6895" s="88"/>
      <c r="E6895" s="88"/>
      <c r="F6895" s="88"/>
      <c r="G6895" s="88"/>
      <c r="H6895" s="88"/>
      <c r="I6895" s="88"/>
      <c r="J6895" s="88"/>
      <c r="K6895" s="88"/>
    </row>
    <row r="6896" spans="2:11" hidden="1" x14ac:dyDescent="0.2">
      <c r="B6896" s="88"/>
      <c r="C6896" s="88"/>
      <c r="D6896" s="88"/>
      <c r="E6896" s="88"/>
      <c r="F6896" s="88"/>
      <c r="G6896" s="88"/>
      <c r="H6896" s="88"/>
      <c r="I6896" s="88"/>
      <c r="J6896" s="88"/>
      <c r="K6896" s="88"/>
    </row>
    <row r="6897" spans="2:11" hidden="1" x14ac:dyDescent="0.2">
      <c r="B6897" s="88"/>
      <c r="C6897" s="88"/>
      <c r="D6897" s="88"/>
      <c r="E6897" s="88"/>
      <c r="F6897" s="88"/>
      <c r="G6897" s="88"/>
      <c r="H6897" s="88"/>
      <c r="I6897" s="88"/>
      <c r="J6897" s="88"/>
      <c r="K6897" s="88"/>
    </row>
    <row r="6898" spans="2:11" hidden="1" x14ac:dyDescent="0.2">
      <c r="B6898" s="88"/>
      <c r="C6898" s="88"/>
      <c r="D6898" s="88"/>
      <c r="E6898" s="88"/>
      <c r="F6898" s="88"/>
      <c r="G6898" s="88"/>
      <c r="H6898" s="88"/>
      <c r="I6898" s="88"/>
      <c r="J6898" s="88"/>
      <c r="K6898" s="88"/>
    </row>
    <row r="6899" spans="2:11" hidden="1" x14ac:dyDescent="0.2">
      <c r="B6899" s="88"/>
      <c r="C6899" s="88"/>
      <c r="D6899" s="88"/>
      <c r="E6899" s="88"/>
      <c r="F6899" s="88"/>
      <c r="G6899" s="88"/>
      <c r="H6899" s="88"/>
      <c r="I6899" s="88"/>
      <c r="J6899" s="88"/>
      <c r="K6899" s="88"/>
    </row>
    <row r="6900" spans="2:11" hidden="1" x14ac:dyDescent="0.2">
      <c r="B6900" s="88"/>
      <c r="C6900" s="88"/>
      <c r="D6900" s="88"/>
      <c r="E6900" s="88"/>
      <c r="F6900" s="88"/>
      <c r="G6900" s="88"/>
      <c r="H6900" s="88"/>
      <c r="I6900" s="88"/>
      <c r="J6900" s="88"/>
      <c r="K6900" s="88"/>
    </row>
    <row r="6901" spans="2:11" hidden="1" x14ac:dyDescent="0.2">
      <c r="B6901" s="88"/>
      <c r="C6901" s="88"/>
      <c r="D6901" s="88"/>
      <c r="E6901" s="88"/>
      <c r="F6901" s="88"/>
      <c r="G6901" s="88"/>
      <c r="H6901" s="88"/>
      <c r="I6901" s="88"/>
      <c r="J6901" s="88"/>
      <c r="K6901" s="88"/>
    </row>
    <row r="6902" spans="2:11" hidden="1" x14ac:dyDescent="0.2">
      <c r="B6902" s="88"/>
      <c r="C6902" s="88"/>
      <c r="D6902" s="88"/>
      <c r="E6902" s="88"/>
      <c r="F6902" s="88"/>
      <c r="G6902" s="88"/>
      <c r="H6902" s="88"/>
      <c r="I6902" s="88"/>
      <c r="J6902" s="88"/>
      <c r="K6902" s="88"/>
    </row>
    <row r="6903" spans="2:11" hidden="1" x14ac:dyDescent="0.2">
      <c r="B6903" s="88"/>
      <c r="C6903" s="88"/>
      <c r="D6903" s="88"/>
      <c r="E6903" s="88"/>
      <c r="F6903" s="88"/>
      <c r="G6903" s="88"/>
      <c r="H6903" s="88"/>
      <c r="I6903" s="88"/>
      <c r="J6903" s="88"/>
      <c r="K6903" s="88"/>
    </row>
    <row r="6904" spans="2:11" hidden="1" x14ac:dyDescent="0.2">
      <c r="B6904" s="88"/>
      <c r="C6904" s="88"/>
      <c r="D6904" s="88"/>
      <c r="E6904" s="88"/>
      <c r="F6904" s="88"/>
      <c r="G6904" s="88"/>
      <c r="H6904" s="88"/>
      <c r="I6904" s="88"/>
      <c r="J6904" s="88"/>
      <c r="K6904" s="88"/>
    </row>
    <row r="6905" spans="2:11" hidden="1" x14ac:dyDescent="0.2">
      <c r="B6905" s="88"/>
      <c r="C6905" s="88"/>
      <c r="D6905" s="88"/>
      <c r="E6905" s="88"/>
      <c r="F6905" s="88"/>
      <c r="G6905" s="88"/>
      <c r="H6905" s="88"/>
      <c r="I6905" s="88"/>
      <c r="J6905" s="88"/>
      <c r="K6905" s="88"/>
    </row>
    <row r="6906" spans="2:11" hidden="1" x14ac:dyDescent="0.2">
      <c r="B6906" s="88"/>
      <c r="C6906" s="88"/>
      <c r="D6906" s="88"/>
      <c r="E6906" s="88"/>
      <c r="F6906" s="88"/>
      <c r="G6906" s="88"/>
      <c r="H6906" s="88"/>
      <c r="I6906" s="88"/>
      <c r="J6906" s="88"/>
      <c r="K6906" s="88"/>
    </row>
    <row r="6907" spans="2:11" hidden="1" x14ac:dyDescent="0.2">
      <c r="B6907" s="88"/>
      <c r="C6907" s="88"/>
      <c r="D6907" s="88"/>
      <c r="E6907" s="88"/>
      <c r="F6907" s="88"/>
      <c r="G6907" s="88"/>
      <c r="H6907" s="88"/>
      <c r="I6907" s="88"/>
      <c r="J6907" s="88"/>
      <c r="K6907" s="88"/>
    </row>
    <row r="6908" spans="2:11" hidden="1" x14ac:dyDescent="0.2">
      <c r="B6908" s="88"/>
      <c r="C6908" s="88"/>
      <c r="D6908" s="88"/>
      <c r="E6908" s="88"/>
      <c r="F6908" s="88"/>
      <c r="G6908" s="88"/>
      <c r="H6908" s="88"/>
      <c r="I6908" s="88"/>
      <c r="J6908" s="88"/>
      <c r="K6908" s="88"/>
    </row>
    <row r="6909" spans="2:11" hidden="1" x14ac:dyDescent="0.2">
      <c r="B6909" s="88"/>
      <c r="C6909" s="88"/>
      <c r="D6909" s="88"/>
      <c r="E6909" s="88"/>
      <c r="F6909" s="88"/>
      <c r="G6909" s="88"/>
      <c r="H6909" s="88"/>
      <c r="I6909" s="88"/>
      <c r="J6909" s="88"/>
      <c r="K6909" s="88"/>
    </row>
    <row r="6910" spans="2:11" hidden="1" x14ac:dyDescent="0.2">
      <c r="B6910" s="88"/>
      <c r="C6910" s="88"/>
      <c r="D6910" s="88"/>
      <c r="E6910" s="88"/>
      <c r="F6910" s="88"/>
      <c r="G6910" s="88"/>
      <c r="H6910" s="88"/>
      <c r="I6910" s="88"/>
      <c r="J6910" s="88"/>
      <c r="K6910" s="88"/>
    </row>
    <row r="6911" spans="2:11" hidden="1" x14ac:dyDescent="0.2">
      <c r="B6911" s="88"/>
      <c r="C6911" s="88"/>
      <c r="D6911" s="88"/>
      <c r="E6911" s="88"/>
      <c r="F6911" s="88"/>
      <c r="G6911" s="88"/>
      <c r="H6911" s="88"/>
      <c r="I6911" s="88"/>
      <c r="J6911" s="88"/>
      <c r="K6911" s="88"/>
    </row>
    <row r="6912" spans="2:11" hidden="1" x14ac:dyDescent="0.2">
      <c r="B6912" s="88"/>
      <c r="C6912" s="88"/>
      <c r="D6912" s="88"/>
      <c r="E6912" s="88"/>
      <c r="F6912" s="88"/>
      <c r="G6912" s="88"/>
      <c r="H6912" s="88"/>
      <c r="I6912" s="88"/>
      <c r="J6912" s="88"/>
      <c r="K6912" s="88"/>
    </row>
    <row r="6913" spans="2:11" hidden="1" x14ac:dyDescent="0.2">
      <c r="B6913" s="88"/>
      <c r="C6913" s="88"/>
      <c r="D6913" s="88"/>
      <c r="E6913" s="88"/>
      <c r="F6913" s="88"/>
      <c r="G6913" s="88"/>
      <c r="H6913" s="88"/>
      <c r="I6913" s="88"/>
      <c r="J6913" s="88"/>
      <c r="K6913" s="88"/>
    </row>
    <row r="6914" spans="2:11" hidden="1" x14ac:dyDescent="0.2">
      <c r="B6914" s="88"/>
      <c r="C6914" s="88"/>
      <c r="D6914" s="88"/>
      <c r="E6914" s="88"/>
      <c r="F6914" s="88"/>
      <c r="G6914" s="88"/>
      <c r="H6914" s="88"/>
      <c r="I6914" s="88"/>
      <c r="J6914" s="88"/>
      <c r="K6914" s="88"/>
    </row>
    <row r="6915" spans="2:11" hidden="1" x14ac:dyDescent="0.2">
      <c r="B6915" s="88"/>
      <c r="C6915" s="88"/>
      <c r="D6915" s="88"/>
      <c r="E6915" s="88"/>
      <c r="F6915" s="88"/>
      <c r="G6915" s="88"/>
      <c r="H6915" s="88"/>
      <c r="I6915" s="88"/>
      <c r="J6915" s="88"/>
      <c r="K6915" s="88"/>
    </row>
    <row r="6916" spans="2:11" hidden="1" x14ac:dyDescent="0.2">
      <c r="B6916" s="88"/>
      <c r="C6916" s="88"/>
      <c r="D6916" s="88"/>
      <c r="E6916" s="88"/>
      <c r="F6916" s="88"/>
      <c r="G6916" s="88"/>
      <c r="H6916" s="88"/>
      <c r="I6916" s="88"/>
      <c r="J6916" s="88"/>
      <c r="K6916" s="88"/>
    </row>
    <row r="6917" spans="2:11" hidden="1" x14ac:dyDescent="0.2">
      <c r="B6917" s="88"/>
      <c r="C6917" s="88"/>
      <c r="D6917" s="88"/>
      <c r="E6917" s="88"/>
      <c r="F6917" s="88"/>
      <c r="G6917" s="88"/>
      <c r="H6917" s="88"/>
      <c r="I6917" s="88"/>
      <c r="J6917" s="88"/>
      <c r="K6917" s="88"/>
    </row>
    <row r="6918" spans="2:11" hidden="1" x14ac:dyDescent="0.2">
      <c r="B6918" s="88"/>
      <c r="C6918" s="88"/>
      <c r="D6918" s="88"/>
      <c r="E6918" s="88"/>
      <c r="F6918" s="88"/>
      <c r="G6918" s="88"/>
      <c r="H6918" s="88"/>
      <c r="I6918" s="88"/>
      <c r="J6918" s="88"/>
      <c r="K6918" s="88"/>
    </row>
    <row r="6919" spans="2:11" hidden="1" x14ac:dyDescent="0.2">
      <c r="B6919" s="88"/>
      <c r="C6919" s="88"/>
      <c r="D6919" s="88"/>
      <c r="E6919" s="88"/>
      <c r="F6919" s="88"/>
      <c r="G6919" s="88"/>
      <c r="H6919" s="88"/>
      <c r="I6919" s="88"/>
      <c r="J6919" s="88"/>
      <c r="K6919" s="88"/>
    </row>
    <row r="6920" spans="2:11" hidden="1" x14ac:dyDescent="0.2">
      <c r="B6920" s="88"/>
      <c r="C6920" s="88"/>
      <c r="D6920" s="88"/>
      <c r="E6920" s="88"/>
      <c r="F6920" s="88"/>
      <c r="G6920" s="88"/>
      <c r="H6920" s="88"/>
      <c r="I6920" s="88"/>
      <c r="J6920" s="88"/>
      <c r="K6920" s="88"/>
    </row>
    <row r="6921" spans="2:11" hidden="1" x14ac:dyDescent="0.2">
      <c r="B6921" s="88"/>
      <c r="C6921" s="88"/>
      <c r="D6921" s="88"/>
      <c r="E6921" s="88"/>
      <c r="F6921" s="88"/>
      <c r="G6921" s="88"/>
      <c r="H6921" s="88"/>
      <c r="I6921" s="88"/>
      <c r="J6921" s="88"/>
      <c r="K6921" s="88"/>
    </row>
    <row r="6922" spans="2:11" hidden="1" x14ac:dyDescent="0.2">
      <c r="B6922" s="88"/>
      <c r="C6922" s="88"/>
      <c r="D6922" s="88"/>
      <c r="E6922" s="88"/>
      <c r="F6922" s="88"/>
      <c r="G6922" s="88"/>
      <c r="H6922" s="88"/>
      <c r="I6922" s="88"/>
      <c r="J6922" s="88"/>
      <c r="K6922" s="88"/>
    </row>
    <row r="6923" spans="2:11" hidden="1" x14ac:dyDescent="0.2">
      <c r="B6923" s="88"/>
      <c r="C6923" s="88"/>
      <c r="D6923" s="88"/>
      <c r="E6923" s="88"/>
      <c r="F6923" s="88"/>
      <c r="G6923" s="88"/>
      <c r="H6923" s="88"/>
      <c r="I6923" s="88"/>
      <c r="J6923" s="88"/>
      <c r="K6923" s="88"/>
    </row>
    <row r="6924" spans="2:11" hidden="1" x14ac:dyDescent="0.2">
      <c r="B6924" s="88"/>
      <c r="C6924" s="88"/>
      <c r="D6924" s="88"/>
      <c r="E6924" s="88"/>
      <c r="F6924" s="88"/>
      <c r="G6924" s="88"/>
      <c r="H6924" s="88"/>
      <c r="I6924" s="88"/>
      <c r="J6924" s="88"/>
      <c r="K6924" s="88"/>
    </row>
    <row r="6925" spans="2:11" hidden="1" x14ac:dyDescent="0.2">
      <c r="B6925" s="88"/>
      <c r="C6925" s="88"/>
      <c r="D6925" s="88"/>
      <c r="E6925" s="88"/>
      <c r="F6925" s="88"/>
      <c r="G6925" s="88"/>
      <c r="H6925" s="88"/>
      <c r="I6925" s="88"/>
      <c r="J6925" s="88"/>
      <c r="K6925" s="88"/>
    </row>
    <row r="6926" spans="2:11" hidden="1" x14ac:dyDescent="0.2">
      <c r="B6926" s="88"/>
      <c r="C6926" s="88"/>
      <c r="D6926" s="88"/>
      <c r="E6926" s="88"/>
      <c r="F6926" s="88"/>
      <c r="G6926" s="88"/>
      <c r="H6926" s="88"/>
      <c r="I6926" s="88"/>
      <c r="J6926" s="88"/>
      <c r="K6926" s="88"/>
    </row>
    <row r="6927" spans="2:11" hidden="1" x14ac:dyDescent="0.2">
      <c r="B6927" s="88"/>
      <c r="C6927" s="88"/>
      <c r="D6927" s="88"/>
      <c r="E6927" s="88"/>
      <c r="F6927" s="88"/>
      <c r="G6927" s="88"/>
      <c r="H6927" s="88"/>
      <c r="I6927" s="88"/>
      <c r="J6927" s="88"/>
      <c r="K6927" s="88"/>
    </row>
    <row r="6928" spans="2:11" hidden="1" x14ac:dyDescent="0.2">
      <c r="B6928" s="88"/>
      <c r="C6928" s="88"/>
      <c r="D6928" s="88"/>
      <c r="E6928" s="88"/>
      <c r="F6928" s="88"/>
      <c r="G6928" s="88"/>
      <c r="H6928" s="88"/>
      <c r="I6928" s="88"/>
      <c r="J6928" s="88"/>
      <c r="K6928" s="88"/>
    </row>
    <row r="6929" spans="2:11" hidden="1" x14ac:dyDescent="0.2">
      <c r="B6929" s="88"/>
      <c r="C6929" s="88"/>
      <c r="D6929" s="88"/>
      <c r="E6929" s="88"/>
      <c r="F6929" s="88"/>
      <c r="G6929" s="88"/>
      <c r="H6929" s="88"/>
      <c r="I6929" s="88"/>
      <c r="J6929" s="88"/>
      <c r="K6929" s="88"/>
    </row>
    <row r="6930" spans="2:11" hidden="1" x14ac:dyDescent="0.2">
      <c r="B6930" s="88"/>
      <c r="C6930" s="88"/>
      <c r="D6930" s="88"/>
      <c r="E6930" s="88"/>
      <c r="F6930" s="88"/>
      <c r="G6930" s="88"/>
      <c r="H6930" s="88"/>
      <c r="I6930" s="88"/>
      <c r="J6930" s="88"/>
      <c r="K6930" s="88"/>
    </row>
    <row r="6931" spans="2:11" hidden="1" x14ac:dyDescent="0.2">
      <c r="B6931" s="88"/>
      <c r="C6931" s="88"/>
      <c r="D6931" s="88"/>
      <c r="E6931" s="88"/>
      <c r="F6931" s="88"/>
      <c r="G6931" s="88"/>
      <c r="H6931" s="88"/>
      <c r="I6931" s="88"/>
      <c r="J6931" s="88"/>
      <c r="K6931" s="88"/>
    </row>
    <row r="6932" spans="2:11" hidden="1" x14ac:dyDescent="0.2">
      <c r="B6932" s="88"/>
      <c r="C6932" s="88"/>
      <c r="D6932" s="88"/>
      <c r="E6932" s="88"/>
      <c r="F6932" s="88"/>
      <c r="G6932" s="88"/>
      <c r="H6932" s="88"/>
      <c r="I6932" s="88"/>
      <c r="J6932" s="88"/>
      <c r="K6932" s="88"/>
    </row>
    <row r="6933" spans="2:11" hidden="1" x14ac:dyDescent="0.2">
      <c r="B6933" s="88"/>
      <c r="C6933" s="88"/>
      <c r="D6933" s="88"/>
      <c r="E6933" s="88"/>
      <c r="F6933" s="88"/>
      <c r="G6933" s="88"/>
      <c r="H6933" s="88"/>
      <c r="I6933" s="88"/>
      <c r="J6933" s="88"/>
      <c r="K6933" s="88"/>
    </row>
    <row r="6934" spans="2:11" hidden="1" x14ac:dyDescent="0.2">
      <c r="B6934" s="88"/>
      <c r="C6934" s="88"/>
      <c r="D6934" s="88"/>
      <c r="E6934" s="88"/>
      <c r="F6934" s="88"/>
      <c r="G6934" s="88"/>
      <c r="H6934" s="88"/>
      <c r="I6934" s="88"/>
      <c r="J6934" s="88"/>
      <c r="K6934" s="88"/>
    </row>
    <row r="6935" spans="2:11" hidden="1" x14ac:dyDescent="0.2">
      <c r="B6935" s="88"/>
      <c r="C6935" s="88"/>
      <c r="D6935" s="88"/>
      <c r="E6935" s="88"/>
      <c r="F6935" s="88"/>
      <c r="G6935" s="88"/>
      <c r="H6935" s="88"/>
      <c r="I6935" s="88"/>
      <c r="J6935" s="88"/>
      <c r="K6935" s="88"/>
    </row>
    <row r="6936" spans="2:11" hidden="1" x14ac:dyDescent="0.2">
      <c r="B6936" s="88"/>
      <c r="C6936" s="88"/>
      <c r="D6936" s="88"/>
      <c r="E6936" s="88"/>
      <c r="F6936" s="88"/>
      <c r="G6936" s="88"/>
      <c r="H6936" s="88"/>
      <c r="I6936" s="88"/>
      <c r="J6936" s="88"/>
      <c r="K6936" s="88"/>
    </row>
    <row r="6937" spans="2:11" hidden="1" x14ac:dyDescent="0.2">
      <c r="B6937" s="88"/>
      <c r="C6937" s="88"/>
      <c r="D6937" s="88"/>
      <c r="E6937" s="88"/>
      <c r="F6937" s="88"/>
      <c r="G6937" s="88"/>
      <c r="H6937" s="88"/>
      <c r="I6937" s="88"/>
      <c r="J6937" s="88"/>
      <c r="K6937" s="88"/>
    </row>
    <row r="6938" spans="2:11" hidden="1" x14ac:dyDescent="0.2">
      <c r="B6938" s="88"/>
      <c r="C6938" s="88"/>
      <c r="D6938" s="88"/>
      <c r="E6938" s="88"/>
      <c r="F6938" s="88"/>
      <c r="G6938" s="88"/>
      <c r="H6938" s="88"/>
      <c r="I6938" s="88"/>
      <c r="J6938" s="88"/>
      <c r="K6938" s="88"/>
    </row>
    <row r="6939" spans="2:11" hidden="1" x14ac:dyDescent="0.2">
      <c r="B6939" s="88"/>
      <c r="C6939" s="88"/>
      <c r="D6939" s="88"/>
      <c r="E6939" s="88"/>
      <c r="F6939" s="88"/>
      <c r="G6939" s="88"/>
      <c r="H6939" s="88"/>
      <c r="I6939" s="88"/>
      <c r="J6939" s="88"/>
      <c r="K6939" s="88"/>
    </row>
    <row r="6940" spans="2:11" hidden="1" x14ac:dyDescent="0.2">
      <c r="B6940" s="88"/>
      <c r="C6940" s="88"/>
      <c r="D6940" s="88"/>
      <c r="E6940" s="88"/>
      <c r="F6940" s="88"/>
      <c r="G6940" s="88"/>
      <c r="H6940" s="88"/>
      <c r="I6940" s="88"/>
      <c r="J6940" s="88"/>
      <c r="K6940" s="88"/>
    </row>
    <row r="6941" spans="2:11" hidden="1" x14ac:dyDescent="0.2">
      <c r="B6941" s="88"/>
      <c r="C6941" s="88"/>
      <c r="D6941" s="88"/>
      <c r="E6941" s="88"/>
      <c r="F6941" s="88"/>
      <c r="G6941" s="88"/>
      <c r="H6941" s="88"/>
      <c r="I6941" s="88"/>
      <c r="J6941" s="88"/>
      <c r="K6941" s="88"/>
    </row>
    <row r="6942" spans="2:11" hidden="1" x14ac:dyDescent="0.2">
      <c r="B6942" s="88"/>
      <c r="C6942" s="88"/>
      <c r="D6942" s="88"/>
      <c r="E6942" s="88"/>
      <c r="F6942" s="88"/>
      <c r="G6942" s="88"/>
      <c r="H6942" s="88"/>
      <c r="I6942" s="88"/>
      <c r="J6942" s="88"/>
      <c r="K6942" s="88"/>
    </row>
    <row r="6943" spans="2:11" hidden="1" x14ac:dyDescent="0.2">
      <c r="B6943" s="88"/>
      <c r="C6943" s="88"/>
      <c r="D6943" s="88"/>
      <c r="E6943" s="88"/>
      <c r="F6943" s="88"/>
      <c r="G6943" s="88"/>
      <c r="H6943" s="88"/>
      <c r="I6943" s="88"/>
      <c r="J6943" s="88"/>
      <c r="K6943" s="88"/>
    </row>
    <row r="6944" spans="2:11" hidden="1" x14ac:dyDescent="0.2">
      <c r="B6944" s="88"/>
      <c r="C6944" s="88"/>
      <c r="D6944" s="88"/>
      <c r="E6944" s="88"/>
      <c r="F6944" s="88"/>
      <c r="G6944" s="88"/>
      <c r="H6944" s="88"/>
      <c r="I6944" s="88"/>
      <c r="J6944" s="88"/>
      <c r="K6944" s="88"/>
    </row>
    <row r="6945" spans="2:11" hidden="1" x14ac:dyDescent="0.2">
      <c r="B6945" s="88"/>
      <c r="C6945" s="88"/>
      <c r="D6945" s="88"/>
      <c r="E6945" s="88"/>
      <c r="F6945" s="88"/>
      <c r="G6945" s="88"/>
      <c r="H6945" s="88"/>
      <c r="I6945" s="88"/>
      <c r="J6945" s="88"/>
      <c r="K6945" s="88"/>
    </row>
    <row r="6946" spans="2:11" hidden="1" x14ac:dyDescent="0.2">
      <c r="B6946" s="88"/>
      <c r="C6946" s="88"/>
      <c r="D6946" s="88"/>
      <c r="E6946" s="88"/>
      <c r="F6946" s="88"/>
      <c r="G6946" s="88"/>
      <c r="H6946" s="88"/>
      <c r="I6946" s="88"/>
      <c r="J6946" s="88"/>
      <c r="K6946" s="88"/>
    </row>
    <row r="6947" spans="2:11" hidden="1" x14ac:dyDescent="0.2">
      <c r="B6947" s="88"/>
      <c r="C6947" s="88"/>
      <c r="D6947" s="88"/>
      <c r="E6947" s="88"/>
      <c r="F6947" s="88"/>
      <c r="G6947" s="88"/>
      <c r="H6947" s="88"/>
      <c r="I6947" s="88"/>
      <c r="J6947" s="88"/>
      <c r="K6947" s="88"/>
    </row>
    <row r="6948" spans="2:11" hidden="1" x14ac:dyDescent="0.2">
      <c r="B6948" s="88"/>
      <c r="C6948" s="88"/>
      <c r="D6948" s="88"/>
      <c r="E6948" s="88"/>
      <c r="F6948" s="88"/>
      <c r="G6948" s="88"/>
      <c r="H6948" s="88"/>
      <c r="I6948" s="88"/>
      <c r="J6948" s="88"/>
      <c r="K6948" s="88"/>
    </row>
    <row r="6949" spans="2:11" hidden="1" x14ac:dyDescent="0.2">
      <c r="B6949" s="88"/>
      <c r="C6949" s="88"/>
      <c r="D6949" s="88"/>
      <c r="E6949" s="88"/>
      <c r="F6949" s="88"/>
      <c r="G6949" s="88"/>
      <c r="H6949" s="88"/>
      <c r="I6949" s="88"/>
      <c r="J6949" s="88"/>
      <c r="K6949" s="88"/>
    </row>
    <row r="6950" spans="2:11" hidden="1" x14ac:dyDescent="0.2">
      <c r="B6950" s="88"/>
      <c r="C6950" s="88"/>
      <c r="D6950" s="88"/>
      <c r="E6950" s="88"/>
      <c r="F6950" s="88"/>
      <c r="G6950" s="88"/>
      <c r="H6950" s="88"/>
      <c r="I6950" s="88"/>
      <c r="J6950" s="88"/>
      <c r="K6950" s="88"/>
    </row>
    <row r="6951" spans="2:11" hidden="1" x14ac:dyDescent="0.2">
      <c r="B6951" s="88"/>
      <c r="C6951" s="88"/>
      <c r="D6951" s="88"/>
      <c r="E6951" s="88"/>
      <c r="F6951" s="88"/>
      <c r="G6951" s="88"/>
      <c r="H6951" s="88"/>
      <c r="I6951" s="88"/>
      <c r="J6951" s="88"/>
      <c r="K6951" s="88"/>
    </row>
    <row r="6952" spans="2:11" hidden="1" x14ac:dyDescent="0.2">
      <c r="B6952" s="88"/>
      <c r="C6952" s="88"/>
      <c r="D6952" s="88"/>
      <c r="E6952" s="88"/>
      <c r="F6952" s="88"/>
      <c r="G6952" s="88"/>
      <c r="H6952" s="88"/>
      <c r="I6952" s="88"/>
      <c r="J6952" s="88"/>
      <c r="K6952" s="88"/>
    </row>
    <row r="6953" spans="2:11" hidden="1" x14ac:dyDescent="0.2">
      <c r="B6953" s="88"/>
      <c r="C6953" s="88"/>
      <c r="D6953" s="88"/>
      <c r="E6953" s="88"/>
      <c r="F6953" s="88"/>
      <c r="G6953" s="88"/>
      <c r="H6953" s="88"/>
      <c r="I6953" s="88"/>
      <c r="J6953" s="88"/>
      <c r="K6953" s="88"/>
    </row>
    <row r="6954" spans="2:11" hidden="1" x14ac:dyDescent="0.2">
      <c r="B6954" s="88"/>
      <c r="C6954" s="88"/>
      <c r="D6954" s="88"/>
      <c r="E6954" s="88"/>
      <c r="F6954" s="88"/>
      <c r="G6954" s="88"/>
      <c r="H6954" s="88"/>
      <c r="I6954" s="88"/>
      <c r="J6954" s="88"/>
      <c r="K6954" s="88"/>
    </row>
    <row r="6955" spans="2:11" hidden="1" x14ac:dyDescent="0.2">
      <c r="B6955" s="88"/>
      <c r="C6955" s="88"/>
      <c r="D6955" s="88"/>
      <c r="E6955" s="88"/>
      <c r="F6955" s="88"/>
      <c r="G6955" s="88"/>
      <c r="H6955" s="88"/>
      <c r="I6955" s="88"/>
      <c r="J6955" s="88"/>
      <c r="K6955" s="88"/>
    </row>
    <row r="6956" spans="2:11" hidden="1" x14ac:dyDescent="0.2">
      <c r="B6956" s="88"/>
      <c r="C6956" s="88"/>
      <c r="D6956" s="88"/>
      <c r="E6956" s="88"/>
      <c r="F6956" s="88"/>
      <c r="G6956" s="88"/>
      <c r="H6956" s="88"/>
      <c r="I6956" s="88"/>
      <c r="J6956" s="88"/>
      <c r="K6956" s="88"/>
    </row>
    <row r="6957" spans="2:11" hidden="1" x14ac:dyDescent="0.2">
      <c r="B6957" s="88"/>
      <c r="C6957" s="88"/>
      <c r="D6957" s="88"/>
      <c r="E6957" s="88"/>
      <c r="F6957" s="88"/>
      <c r="G6957" s="88"/>
      <c r="H6957" s="88"/>
      <c r="I6957" s="88"/>
      <c r="J6957" s="88"/>
      <c r="K6957" s="88"/>
    </row>
    <row r="6958" spans="2:11" hidden="1" x14ac:dyDescent="0.2">
      <c r="B6958" s="88"/>
      <c r="C6958" s="88"/>
      <c r="D6958" s="88"/>
      <c r="E6958" s="88"/>
      <c r="F6958" s="88"/>
      <c r="G6958" s="88"/>
      <c r="H6958" s="88"/>
      <c r="I6958" s="88"/>
      <c r="J6958" s="88"/>
      <c r="K6958" s="88"/>
    </row>
    <row r="6959" spans="2:11" hidden="1" x14ac:dyDescent="0.2">
      <c r="B6959" s="88"/>
      <c r="C6959" s="88"/>
      <c r="D6959" s="88"/>
      <c r="E6959" s="88"/>
      <c r="F6959" s="88"/>
      <c r="G6959" s="88"/>
      <c r="H6959" s="88"/>
      <c r="I6959" s="88"/>
      <c r="J6959" s="88"/>
      <c r="K6959" s="88"/>
    </row>
    <row r="6960" spans="2:11" hidden="1" x14ac:dyDescent="0.2">
      <c r="B6960" s="88"/>
      <c r="C6960" s="88"/>
      <c r="D6960" s="88"/>
      <c r="E6960" s="88"/>
      <c r="F6960" s="88"/>
      <c r="G6960" s="88"/>
      <c r="H6960" s="88"/>
      <c r="I6960" s="88"/>
      <c r="J6960" s="88"/>
      <c r="K6960" s="88"/>
    </row>
    <row r="6961" spans="2:11" hidden="1" x14ac:dyDescent="0.2">
      <c r="B6961" s="88"/>
      <c r="C6961" s="88"/>
      <c r="D6961" s="88"/>
      <c r="E6961" s="88"/>
      <c r="F6961" s="88"/>
      <c r="G6961" s="88"/>
      <c r="H6961" s="88"/>
      <c r="I6961" s="88"/>
      <c r="J6961" s="88"/>
      <c r="K6961" s="88"/>
    </row>
    <row r="6962" spans="2:11" hidden="1" x14ac:dyDescent="0.2">
      <c r="B6962" s="88"/>
      <c r="C6962" s="88"/>
      <c r="D6962" s="88"/>
      <c r="E6962" s="88"/>
      <c r="F6962" s="88"/>
      <c r="G6962" s="88"/>
      <c r="H6962" s="88"/>
      <c r="I6962" s="88"/>
      <c r="J6962" s="88"/>
      <c r="K6962" s="88"/>
    </row>
    <row r="6963" spans="2:11" hidden="1" x14ac:dyDescent="0.2">
      <c r="B6963" s="88"/>
      <c r="C6963" s="88"/>
      <c r="D6963" s="88"/>
      <c r="E6963" s="88"/>
      <c r="F6963" s="88"/>
      <c r="G6963" s="88"/>
      <c r="H6963" s="88"/>
      <c r="I6963" s="88"/>
      <c r="J6963" s="88"/>
      <c r="K6963" s="88"/>
    </row>
    <row r="6964" spans="2:11" hidden="1" x14ac:dyDescent="0.2">
      <c r="B6964" s="88"/>
      <c r="C6964" s="88"/>
      <c r="D6964" s="88"/>
      <c r="E6964" s="88"/>
      <c r="F6964" s="88"/>
      <c r="G6964" s="88"/>
      <c r="H6964" s="88"/>
      <c r="I6964" s="88"/>
      <c r="J6964" s="88"/>
      <c r="K6964" s="88"/>
    </row>
    <row r="6965" spans="2:11" hidden="1" x14ac:dyDescent="0.2">
      <c r="B6965" s="88"/>
      <c r="C6965" s="88"/>
      <c r="D6965" s="88"/>
      <c r="E6965" s="88"/>
      <c r="F6965" s="88"/>
      <c r="G6965" s="88"/>
      <c r="H6965" s="88"/>
      <c r="I6965" s="88"/>
      <c r="J6965" s="88"/>
      <c r="K6965" s="88"/>
    </row>
    <row r="6966" spans="2:11" hidden="1" x14ac:dyDescent="0.2">
      <c r="B6966" s="88"/>
      <c r="C6966" s="88"/>
      <c r="D6966" s="88"/>
      <c r="E6966" s="88"/>
      <c r="F6966" s="88"/>
      <c r="G6966" s="88"/>
      <c r="H6966" s="88"/>
      <c r="I6966" s="88"/>
      <c r="J6966" s="88"/>
      <c r="K6966" s="88"/>
    </row>
    <row r="6967" spans="2:11" hidden="1" x14ac:dyDescent="0.2">
      <c r="B6967" s="88"/>
      <c r="C6967" s="88"/>
      <c r="D6967" s="88"/>
      <c r="E6967" s="88"/>
      <c r="F6967" s="88"/>
      <c r="G6967" s="88"/>
      <c r="H6967" s="88"/>
      <c r="I6967" s="88"/>
      <c r="J6967" s="88"/>
      <c r="K6967" s="88"/>
    </row>
    <row r="6968" spans="2:11" hidden="1" x14ac:dyDescent="0.2">
      <c r="B6968" s="88"/>
      <c r="C6968" s="88"/>
      <c r="D6968" s="88"/>
      <c r="E6968" s="88"/>
      <c r="F6968" s="88"/>
      <c r="G6968" s="88"/>
      <c r="H6968" s="88"/>
      <c r="I6968" s="88"/>
      <c r="J6968" s="88"/>
      <c r="K6968" s="88"/>
    </row>
    <row r="6969" spans="2:11" hidden="1" x14ac:dyDescent="0.2">
      <c r="B6969" s="88"/>
      <c r="C6969" s="88"/>
      <c r="D6969" s="88"/>
      <c r="E6969" s="88"/>
      <c r="F6969" s="88"/>
      <c r="G6969" s="88"/>
      <c r="H6969" s="88"/>
      <c r="I6969" s="88"/>
      <c r="J6969" s="88"/>
      <c r="K6969" s="88"/>
    </row>
    <row r="6970" spans="2:11" hidden="1" x14ac:dyDescent="0.2">
      <c r="B6970" s="88"/>
      <c r="C6970" s="88"/>
      <c r="D6970" s="88"/>
      <c r="E6970" s="88"/>
      <c r="F6970" s="88"/>
      <c r="G6970" s="88"/>
      <c r="H6970" s="88"/>
      <c r="I6970" s="88"/>
      <c r="J6970" s="88"/>
      <c r="K6970" s="88"/>
    </row>
    <row r="6971" spans="2:11" hidden="1" x14ac:dyDescent="0.2">
      <c r="B6971" s="88"/>
      <c r="C6971" s="88"/>
      <c r="D6971" s="88"/>
      <c r="E6971" s="88"/>
      <c r="F6971" s="88"/>
      <c r="G6971" s="88"/>
      <c r="H6971" s="88"/>
      <c r="I6971" s="88"/>
      <c r="J6971" s="88"/>
      <c r="K6971" s="88"/>
    </row>
    <row r="6972" spans="2:11" hidden="1" x14ac:dyDescent="0.2">
      <c r="B6972" s="88"/>
      <c r="C6972" s="88"/>
      <c r="D6972" s="88"/>
      <c r="E6972" s="88"/>
      <c r="F6972" s="88"/>
      <c r="G6972" s="88"/>
      <c r="H6972" s="88"/>
      <c r="I6972" s="88"/>
      <c r="J6972" s="88"/>
      <c r="K6972" s="88"/>
    </row>
    <row r="6973" spans="2:11" hidden="1" x14ac:dyDescent="0.2">
      <c r="B6973" s="88"/>
      <c r="C6973" s="88"/>
      <c r="D6973" s="88"/>
      <c r="E6973" s="88"/>
      <c r="F6973" s="88"/>
      <c r="G6973" s="88"/>
      <c r="H6973" s="88"/>
      <c r="I6973" s="88"/>
      <c r="J6973" s="88"/>
      <c r="K6973" s="88"/>
    </row>
    <row r="6974" spans="2:11" hidden="1" x14ac:dyDescent="0.2">
      <c r="B6974" s="88"/>
      <c r="C6974" s="88"/>
      <c r="D6974" s="88"/>
      <c r="E6974" s="88"/>
      <c r="F6974" s="88"/>
      <c r="G6974" s="88"/>
      <c r="H6974" s="88"/>
      <c r="I6974" s="88"/>
      <c r="J6974" s="88"/>
      <c r="K6974" s="88"/>
    </row>
    <row r="6975" spans="2:11" hidden="1" x14ac:dyDescent="0.2">
      <c r="B6975" s="88"/>
      <c r="C6975" s="88"/>
      <c r="D6975" s="88"/>
      <c r="E6975" s="88"/>
      <c r="F6975" s="88"/>
      <c r="G6975" s="88"/>
      <c r="H6975" s="88"/>
      <c r="I6975" s="88"/>
      <c r="J6975" s="88"/>
      <c r="K6975" s="88"/>
    </row>
    <row r="6976" spans="2:11" hidden="1" x14ac:dyDescent="0.2">
      <c r="B6976" s="88"/>
      <c r="C6976" s="88"/>
      <c r="D6976" s="88"/>
      <c r="E6976" s="88"/>
      <c r="F6976" s="88"/>
      <c r="G6976" s="88"/>
      <c r="H6976" s="88"/>
      <c r="I6976" s="88"/>
      <c r="J6976" s="88"/>
      <c r="K6976" s="88"/>
    </row>
    <row r="6977" spans="2:11" hidden="1" x14ac:dyDescent="0.2">
      <c r="B6977" s="88"/>
      <c r="C6977" s="88"/>
      <c r="D6977" s="88"/>
      <c r="E6977" s="88"/>
      <c r="F6977" s="88"/>
      <c r="G6977" s="88"/>
      <c r="H6977" s="88"/>
      <c r="I6977" s="88"/>
      <c r="J6977" s="88"/>
      <c r="K6977" s="88"/>
    </row>
    <row r="6978" spans="2:11" hidden="1" x14ac:dyDescent="0.2">
      <c r="B6978" s="88"/>
      <c r="C6978" s="88"/>
      <c r="D6978" s="88"/>
      <c r="E6978" s="88"/>
      <c r="F6978" s="88"/>
      <c r="G6978" s="88"/>
      <c r="H6978" s="88"/>
      <c r="I6978" s="88"/>
      <c r="J6978" s="88"/>
      <c r="K6978" s="88"/>
    </row>
    <row r="6979" spans="2:11" hidden="1" x14ac:dyDescent="0.2">
      <c r="B6979" s="88"/>
      <c r="C6979" s="88"/>
      <c r="D6979" s="88"/>
      <c r="E6979" s="88"/>
      <c r="F6979" s="88"/>
      <c r="G6979" s="88"/>
      <c r="H6979" s="88"/>
      <c r="I6979" s="88"/>
      <c r="J6979" s="88"/>
      <c r="K6979" s="88"/>
    </row>
    <row r="6980" spans="2:11" hidden="1" x14ac:dyDescent="0.2">
      <c r="B6980" s="88"/>
      <c r="C6980" s="88"/>
      <c r="D6980" s="88"/>
      <c r="E6980" s="88"/>
      <c r="F6980" s="88"/>
      <c r="G6980" s="88"/>
      <c r="H6980" s="88"/>
      <c r="I6980" s="88"/>
      <c r="J6980" s="88"/>
      <c r="K6980" s="88"/>
    </row>
    <row r="6981" spans="2:11" hidden="1" x14ac:dyDescent="0.2">
      <c r="B6981" s="88"/>
      <c r="C6981" s="88"/>
      <c r="D6981" s="88"/>
      <c r="E6981" s="88"/>
      <c r="F6981" s="88"/>
      <c r="G6981" s="88"/>
      <c r="H6981" s="88"/>
      <c r="I6981" s="88"/>
      <c r="J6981" s="88"/>
      <c r="K6981" s="88"/>
    </row>
    <row r="6982" spans="2:11" hidden="1" x14ac:dyDescent="0.2">
      <c r="B6982" s="88"/>
      <c r="C6982" s="88"/>
      <c r="D6982" s="88"/>
      <c r="E6982" s="88"/>
      <c r="F6982" s="88"/>
      <c r="G6982" s="88"/>
      <c r="H6982" s="88"/>
      <c r="I6982" s="88"/>
      <c r="J6982" s="88"/>
      <c r="K6982" s="88"/>
    </row>
    <row r="6983" spans="2:11" hidden="1" x14ac:dyDescent="0.2">
      <c r="B6983" s="88"/>
      <c r="C6983" s="88"/>
      <c r="D6983" s="88"/>
      <c r="E6983" s="88"/>
      <c r="F6983" s="88"/>
      <c r="G6983" s="88"/>
      <c r="H6983" s="88"/>
      <c r="I6983" s="88"/>
      <c r="J6983" s="88"/>
      <c r="K6983" s="88"/>
    </row>
    <row r="6984" spans="2:11" hidden="1" x14ac:dyDescent="0.2">
      <c r="B6984" s="88"/>
      <c r="C6984" s="88"/>
      <c r="D6984" s="88"/>
      <c r="E6984" s="88"/>
      <c r="F6984" s="88"/>
      <c r="G6984" s="88"/>
      <c r="H6984" s="88"/>
      <c r="I6984" s="88"/>
      <c r="J6984" s="88"/>
      <c r="K6984" s="88"/>
    </row>
    <row r="6985" spans="2:11" hidden="1" x14ac:dyDescent="0.2">
      <c r="B6985" s="88"/>
      <c r="C6985" s="88"/>
      <c r="D6985" s="88"/>
      <c r="E6985" s="88"/>
      <c r="F6985" s="88"/>
      <c r="G6985" s="88"/>
      <c r="H6985" s="88"/>
      <c r="I6985" s="88"/>
      <c r="J6985" s="88"/>
      <c r="K6985" s="88"/>
    </row>
    <row r="6986" spans="2:11" hidden="1" x14ac:dyDescent="0.2">
      <c r="B6986" s="88"/>
      <c r="C6986" s="88"/>
      <c r="D6986" s="88"/>
      <c r="E6986" s="88"/>
      <c r="F6986" s="88"/>
      <c r="G6986" s="88"/>
      <c r="H6986" s="88"/>
      <c r="I6986" s="88"/>
      <c r="J6986" s="88"/>
      <c r="K6986" s="88"/>
    </row>
    <row r="6987" spans="2:11" hidden="1" x14ac:dyDescent="0.2">
      <c r="B6987" s="88"/>
      <c r="C6987" s="88"/>
      <c r="D6987" s="88"/>
      <c r="E6987" s="88"/>
      <c r="F6987" s="88"/>
      <c r="G6987" s="88"/>
      <c r="H6987" s="88"/>
      <c r="I6987" s="88"/>
      <c r="J6987" s="88"/>
      <c r="K6987" s="88"/>
    </row>
    <row r="6988" spans="2:11" hidden="1" x14ac:dyDescent="0.2">
      <c r="B6988" s="88"/>
      <c r="C6988" s="88"/>
      <c r="D6988" s="88"/>
      <c r="E6988" s="88"/>
      <c r="F6988" s="88"/>
      <c r="G6988" s="88"/>
      <c r="H6988" s="88"/>
      <c r="I6988" s="88"/>
      <c r="J6988" s="88"/>
      <c r="K6988" s="88"/>
    </row>
    <row r="6989" spans="2:11" hidden="1" x14ac:dyDescent="0.2">
      <c r="B6989" s="88"/>
      <c r="C6989" s="88"/>
      <c r="D6989" s="88"/>
      <c r="E6989" s="88"/>
      <c r="F6989" s="88"/>
      <c r="G6989" s="88"/>
      <c r="H6989" s="88"/>
      <c r="I6989" s="88"/>
      <c r="J6989" s="88"/>
      <c r="K6989" s="88"/>
    </row>
    <row r="6990" spans="2:11" hidden="1" x14ac:dyDescent="0.2">
      <c r="B6990" s="88"/>
      <c r="C6990" s="88"/>
      <c r="D6990" s="88"/>
      <c r="E6990" s="88"/>
      <c r="F6990" s="88"/>
      <c r="G6990" s="88"/>
      <c r="H6990" s="88"/>
      <c r="I6990" s="88"/>
      <c r="J6990" s="88"/>
      <c r="K6990" s="88"/>
    </row>
    <row r="6991" spans="2:11" hidden="1" x14ac:dyDescent="0.2">
      <c r="B6991" s="88"/>
      <c r="C6991" s="88"/>
      <c r="D6991" s="88"/>
      <c r="E6991" s="88"/>
      <c r="F6991" s="88"/>
      <c r="G6991" s="88"/>
      <c r="H6991" s="88"/>
      <c r="I6991" s="88"/>
      <c r="J6991" s="88"/>
      <c r="K6991" s="88"/>
    </row>
    <row r="6992" spans="2:11" hidden="1" x14ac:dyDescent="0.2">
      <c r="B6992" s="88"/>
      <c r="C6992" s="88"/>
      <c r="D6992" s="88"/>
      <c r="E6992" s="88"/>
      <c r="F6992" s="88"/>
      <c r="G6992" s="88"/>
      <c r="H6992" s="88"/>
      <c r="I6992" s="88"/>
      <c r="J6992" s="88"/>
      <c r="K6992" s="88"/>
    </row>
    <row r="6993" spans="2:11" hidden="1" x14ac:dyDescent="0.2">
      <c r="B6993" s="88"/>
      <c r="C6993" s="88"/>
      <c r="D6993" s="88"/>
      <c r="E6993" s="88"/>
      <c r="F6993" s="88"/>
      <c r="G6993" s="88"/>
      <c r="H6993" s="88"/>
      <c r="I6993" s="88"/>
      <c r="J6993" s="88"/>
      <c r="K6993" s="88"/>
    </row>
    <row r="6994" spans="2:11" hidden="1" x14ac:dyDescent="0.2">
      <c r="B6994" s="88"/>
      <c r="C6994" s="88"/>
      <c r="D6994" s="88"/>
      <c r="E6994" s="88"/>
      <c r="F6994" s="88"/>
      <c r="G6994" s="88"/>
      <c r="H6994" s="88"/>
      <c r="I6994" s="88"/>
      <c r="J6994" s="88"/>
      <c r="K6994" s="88"/>
    </row>
    <row r="6995" spans="2:11" hidden="1" x14ac:dyDescent="0.2">
      <c r="B6995" s="88"/>
      <c r="C6995" s="88"/>
      <c r="D6995" s="88"/>
      <c r="E6995" s="88"/>
      <c r="F6995" s="88"/>
      <c r="G6995" s="88"/>
      <c r="H6995" s="88"/>
      <c r="I6995" s="88"/>
      <c r="J6995" s="88"/>
      <c r="K6995" s="88"/>
    </row>
    <row r="6996" spans="2:11" hidden="1" x14ac:dyDescent="0.2">
      <c r="B6996" s="88"/>
      <c r="C6996" s="88"/>
      <c r="D6996" s="88"/>
      <c r="E6996" s="88"/>
      <c r="F6996" s="88"/>
      <c r="G6996" s="88"/>
      <c r="H6996" s="88"/>
      <c r="I6996" s="88"/>
      <c r="J6996" s="88"/>
      <c r="K6996" s="88"/>
    </row>
    <row r="6997" spans="2:11" hidden="1" x14ac:dyDescent="0.2">
      <c r="B6997" s="88"/>
      <c r="C6997" s="88"/>
      <c r="D6997" s="88"/>
      <c r="E6997" s="88"/>
      <c r="F6997" s="88"/>
      <c r="G6997" s="88"/>
      <c r="H6997" s="88"/>
      <c r="I6997" s="88"/>
      <c r="J6997" s="88"/>
      <c r="K6997" s="88"/>
    </row>
    <row r="6998" spans="2:11" hidden="1" x14ac:dyDescent="0.2">
      <c r="B6998" s="88"/>
      <c r="C6998" s="88"/>
      <c r="D6998" s="88"/>
      <c r="E6998" s="88"/>
      <c r="F6998" s="88"/>
      <c r="G6998" s="88"/>
      <c r="H6998" s="88"/>
      <c r="I6998" s="88"/>
      <c r="J6998" s="88"/>
      <c r="K6998" s="88"/>
    </row>
    <row r="6999" spans="2:11" hidden="1" x14ac:dyDescent="0.2">
      <c r="B6999" s="88"/>
      <c r="C6999" s="88"/>
      <c r="D6999" s="88"/>
      <c r="E6999" s="88"/>
      <c r="F6999" s="88"/>
      <c r="G6999" s="88"/>
      <c r="H6999" s="88"/>
      <c r="I6999" s="88"/>
      <c r="J6999" s="88"/>
      <c r="K6999" s="88"/>
    </row>
    <row r="7000" spans="2:11" hidden="1" x14ac:dyDescent="0.2">
      <c r="B7000" s="88"/>
      <c r="C7000" s="88"/>
      <c r="D7000" s="88"/>
      <c r="E7000" s="88"/>
      <c r="F7000" s="88"/>
      <c r="G7000" s="88"/>
      <c r="H7000" s="88"/>
      <c r="I7000" s="88"/>
      <c r="J7000" s="88"/>
      <c r="K7000" s="88"/>
    </row>
    <row r="7001" spans="2:11" hidden="1" x14ac:dyDescent="0.2">
      <c r="B7001" s="88"/>
      <c r="C7001" s="88"/>
      <c r="D7001" s="88"/>
      <c r="E7001" s="88"/>
      <c r="F7001" s="88"/>
      <c r="G7001" s="88"/>
      <c r="H7001" s="88"/>
      <c r="I7001" s="88"/>
      <c r="J7001" s="88"/>
      <c r="K7001" s="88"/>
    </row>
    <row r="7002" spans="2:11" hidden="1" x14ac:dyDescent="0.2">
      <c r="B7002" s="88"/>
      <c r="C7002" s="88"/>
      <c r="D7002" s="88"/>
      <c r="E7002" s="88"/>
      <c r="F7002" s="88"/>
      <c r="G7002" s="88"/>
      <c r="H7002" s="88"/>
      <c r="I7002" s="88"/>
      <c r="J7002" s="88"/>
      <c r="K7002" s="88"/>
    </row>
    <row r="7003" spans="2:11" hidden="1" x14ac:dyDescent="0.2">
      <c r="B7003" s="88"/>
      <c r="C7003" s="88"/>
      <c r="D7003" s="88"/>
      <c r="E7003" s="88"/>
      <c r="F7003" s="88"/>
      <c r="G7003" s="88"/>
      <c r="H7003" s="88"/>
      <c r="I7003" s="88"/>
      <c r="J7003" s="88"/>
      <c r="K7003" s="88"/>
    </row>
    <row r="7004" spans="2:11" hidden="1" x14ac:dyDescent="0.2">
      <c r="B7004" s="88"/>
      <c r="C7004" s="88"/>
      <c r="D7004" s="88"/>
      <c r="E7004" s="88"/>
      <c r="F7004" s="88"/>
      <c r="G7004" s="88"/>
      <c r="H7004" s="88"/>
      <c r="I7004" s="88"/>
      <c r="J7004" s="88"/>
      <c r="K7004" s="88"/>
    </row>
    <row r="7005" spans="2:11" hidden="1" x14ac:dyDescent="0.2">
      <c r="B7005" s="88"/>
      <c r="C7005" s="88"/>
      <c r="D7005" s="88"/>
      <c r="E7005" s="88"/>
      <c r="F7005" s="88"/>
      <c r="G7005" s="88"/>
      <c r="H7005" s="88"/>
      <c r="I7005" s="88"/>
      <c r="J7005" s="88"/>
      <c r="K7005" s="88"/>
    </row>
    <row r="7006" spans="2:11" hidden="1" x14ac:dyDescent="0.2">
      <c r="B7006" s="88"/>
      <c r="C7006" s="88"/>
      <c r="D7006" s="88"/>
      <c r="E7006" s="88"/>
      <c r="F7006" s="88"/>
      <c r="G7006" s="88"/>
      <c r="H7006" s="88"/>
      <c r="I7006" s="88"/>
      <c r="J7006" s="88"/>
      <c r="K7006" s="88"/>
    </row>
    <row r="7007" spans="2:11" hidden="1" x14ac:dyDescent="0.2">
      <c r="B7007" s="88"/>
      <c r="C7007" s="88"/>
      <c r="D7007" s="88"/>
      <c r="E7007" s="88"/>
      <c r="F7007" s="88"/>
      <c r="G7007" s="88"/>
      <c r="H7007" s="88"/>
      <c r="I7007" s="88"/>
      <c r="J7007" s="88"/>
      <c r="K7007" s="88"/>
    </row>
    <row r="7008" spans="2:11" hidden="1" x14ac:dyDescent="0.2">
      <c r="B7008" s="88"/>
      <c r="C7008" s="88"/>
      <c r="D7008" s="88"/>
      <c r="E7008" s="88"/>
      <c r="F7008" s="88"/>
      <c r="G7008" s="88"/>
      <c r="H7008" s="88"/>
      <c r="I7008" s="88"/>
      <c r="J7008" s="88"/>
      <c r="K7008" s="88"/>
    </row>
    <row r="7009" spans="2:11" hidden="1" x14ac:dyDescent="0.2">
      <c r="B7009" s="88"/>
      <c r="C7009" s="88"/>
      <c r="D7009" s="88"/>
      <c r="E7009" s="88"/>
      <c r="F7009" s="88"/>
      <c r="G7009" s="88"/>
      <c r="H7009" s="88"/>
      <c r="I7009" s="88"/>
      <c r="J7009" s="88"/>
      <c r="K7009" s="88"/>
    </row>
    <row r="7010" spans="2:11" hidden="1" x14ac:dyDescent="0.2">
      <c r="B7010" s="88"/>
      <c r="C7010" s="88"/>
      <c r="D7010" s="88"/>
      <c r="E7010" s="88"/>
      <c r="F7010" s="88"/>
      <c r="G7010" s="88"/>
      <c r="H7010" s="88"/>
      <c r="I7010" s="88"/>
      <c r="J7010" s="88"/>
      <c r="K7010" s="88"/>
    </row>
    <row r="7011" spans="2:11" hidden="1" x14ac:dyDescent="0.2">
      <c r="B7011" s="88"/>
      <c r="C7011" s="88"/>
      <c r="D7011" s="88"/>
      <c r="E7011" s="88"/>
      <c r="F7011" s="88"/>
      <c r="G7011" s="88"/>
      <c r="H7011" s="88"/>
      <c r="I7011" s="88"/>
      <c r="J7011" s="88"/>
      <c r="K7011" s="88"/>
    </row>
    <row r="7012" spans="2:11" hidden="1" x14ac:dyDescent="0.2">
      <c r="B7012" s="88"/>
      <c r="C7012" s="88"/>
      <c r="D7012" s="88"/>
      <c r="E7012" s="88"/>
      <c r="F7012" s="88"/>
      <c r="G7012" s="88"/>
      <c r="H7012" s="88"/>
      <c r="I7012" s="88"/>
      <c r="J7012" s="88"/>
      <c r="K7012" s="88"/>
    </row>
    <row r="7013" spans="2:11" hidden="1" x14ac:dyDescent="0.2">
      <c r="B7013" s="88"/>
      <c r="C7013" s="88"/>
      <c r="D7013" s="88"/>
      <c r="E7013" s="88"/>
      <c r="F7013" s="88"/>
      <c r="G7013" s="88"/>
      <c r="H7013" s="88"/>
      <c r="I7013" s="88"/>
      <c r="J7013" s="88"/>
      <c r="K7013" s="88"/>
    </row>
    <row r="7014" spans="2:11" hidden="1" x14ac:dyDescent="0.2">
      <c r="B7014" s="88"/>
      <c r="C7014" s="88"/>
      <c r="D7014" s="88"/>
      <c r="E7014" s="88"/>
      <c r="F7014" s="88"/>
      <c r="G7014" s="88"/>
      <c r="H7014" s="88"/>
      <c r="I7014" s="88"/>
      <c r="J7014" s="88"/>
      <c r="K7014" s="88"/>
    </row>
    <row r="7015" spans="2:11" hidden="1" x14ac:dyDescent="0.2">
      <c r="B7015" s="88"/>
      <c r="C7015" s="88"/>
      <c r="D7015" s="88"/>
      <c r="E7015" s="88"/>
      <c r="F7015" s="88"/>
      <c r="G7015" s="88"/>
      <c r="H7015" s="88"/>
      <c r="I7015" s="88"/>
      <c r="J7015" s="88"/>
      <c r="K7015" s="88"/>
    </row>
    <row r="7016" spans="2:11" hidden="1" x14ac:dyDescent="0.2">
      <c r="B7016" s="88"/>
      <c r="C7016" s="88"/>
      <c r="D7016" s="88"/>
      <c r="E7016" s="88"/>
      <c r="F7016" s="88"/>
      <c r="G7016" s="88"/>
      <c r="H7016" s="88"/>
      <c r="I7016" s="88"/>
      <c r="J7016" s="88"/>
      <c r="K7016" s="88"/>
    </row>
    <row r="7017" spans="2:11" hidden="1" x14ac:dyDescent="0.2">
      <c r="B7017" s="88"/>
      <c r="C7017" s="88"/>
      <c r="D7017" s="88"/>
      <c r="E7017" s="88"/>
      <c r="F7017" s="88"/>
      <c r="G7017" s="88"/>
      <c r="H7017" s="88"/>
      <c r="I7017" s="88"/>
      <c r="J7017" s="88"/>
      <c r="K7017" s="88"/>
    </row>
    <row r="7018" spans="2:11" hidden="1" x14ac:dyDescent="0.2">
      <c r="B7018" s="88"/>
      <c r="C7018" s="88"/>
      <c r="D7018" s="88"/>
      <c r="E7018" s="88"/>
      <c r="F7018" s="88"/>
      <c r="G7018" s="88"/>
      <c r="H7018" s="88"/>
      <c r="I7018" s="88"/>
      <c r="J7018" s="88"/>
      <c r="K7018" s="88"/>
    </row>
    <row r="7019" spans="2:11" hidden="1" x14ac:dyDescent="0.2">
      <c r="B7019" s="88"/>
      <c r="C7019" s="88"/>
      <c r="D7019" s="88"/>
      <c r="E7019" s="88"/>
      <c r="F7019" s="88"/>
      <c r="G7019" s="88"/>
      <c r="H7019" s="88"/>
      <c r="I7019" s="88"/>
      <c r="J7019" s="88"/>
      <c r="K7019" s="88"/>
    </row>
    <row r="7020" spans="2:11" hidden="1" x14ac:dyDescent="0.2">
      <c r="B7020" s="88"/>
      <c r="C7020" s="88"/>
      <c r="D7020" s="88"/>
      <c r="E7020" s="88"/>
      <c r="F7020" s="88"/>
      <c r="G7020" s="88"/>
      <c r="H7020" s="88"/>
      <c r="I7020" s="88"/>
      <c r="J7020" s="88"/>
      <c r="K7020" s="88"/>
    </row>
    <row r="7021" spans="2:11" hidden="1" x14ac:dyDescent="0.2">
      <c r="B7021" s="88"/>
      <c r="C7021" s="88"/>
      <c r="D7021" s="88"/>
      <c r="E7021" s="88"/>
      <c r="F7021" s="88"/>
      <c r="G7021" s="88"/>
      <c r="H7021" s="88"/>
      <c r="I7021" s="88"/>
      <c r="J7021" s="88"/>
      <c r="K7021" s="88"/>
    </row>
    <row r="7022" spans="2:11" hidden="1" x14ac:dyDescent="0.2">
      <c r="B7022" s="88"/>
      <c r="C7022" s="88"/>
      <c r="D7022" s="88"/>
      <c r="E7022" s="88"/>
      <c r="F7022" s="88"/>
      <c r="G7022" s="88"/>
      <c r="H7022" s="88"/>
      <c r="I7022" s="88"/>
      <c r="J7022" s="88"/>
      <c r="K7022" s="88"/>
    </row>
    <row r="7023" spans="2:11" hidden="1" x14ac:dyDescent="0.2">
      <c r="B7023" s="88"/>
      <c r="C7023" s="88"/>
      <c r="D7023" s="88"/>
      <c r="E7023" s="88"/>
      <c r="F7023" s="88"/>
      <c r="G7023" s="88"/>
      <c r="H7023" s="88"/>
      <c r="I7023" s="88"/>
      <c r="J7023" s="88"/>
      <c r="K7023" s="88"/>
    </row>
    <row r="7024" spans="2:11" hidden="1" x14ac:dyDescent="0.2">
      <c r="B7024" s="88"/>
      <c r="C7024" s="88"/>
      <c r="D7024" s="88"/>
      <c r="E7024" s="88"/>
      <c r="F7024" s="88"/>
      <c r="G7024" s="88"/>
      <c r="H7024" s="88"/>
      <c r="I7024" s="88"/>
      <c r="J7024" s="88"/>
      <c r="K7024" s="88"/>
    </row>
    <row r="7025" spans="2:11" hidden="1" x14ac:dyDescent="0.2">
      <c r="B7025" s="88"/>
      <c r="C7025" s="88"/>
      <c r="D7025" s="88"/>
      <c r="E7025" s="88"/>
      <c r="F7025" s="88"/>
      <c r="G7025" s="88"/>
      <c r="H7025" s="88"/>
      <c r="I7025" s="88"/>
      <c r="J7025" s="88"/>
      <c r="K7025" s="88"/>
    </row>
    <row r="7026" spans="2:11" hidden="1" x14ac:dyDescent="0.2">
      <c r="B7026" s="88"/>
      <c r="C7026" s="88"/>
      <c r="D7026" s="88"/>
      <c r="E7026" s="88"/>
      <c r="F7026" s="88"/>
      <c r="G7026" s="88"/>
      <c r="H7026" s="88"/>
      <c r="I7026" s="88"/>
      <c r="J7026" s="88"/>
      <c r="K7026" s="88"/>
    </row>
    <row r="7027" spans="2:11" hidden="1" x14ac:dyDescent="0.2">
      <c r="B7027" s="88"/>
      <c r="C7027" s="88"/>
      <c r="D7027" s="88"/>
      <c r="E7027" s="88"/>
      <c r="F7027" s="88"/>
      <c r="G7027" s="88"/>
      <c r="H7027" s="88"/>
      <c r="I7027" s="88"/>
      <c r="J7027" s="88"/>
      <c r="K7027" s="88"/>
    </row>
    <row r="7028" spans="2:11" hidden="1" x14ac:dyDescent="0.2">
      <c r="B7028" s="88"/>
      <c r="C7028" s="88"/>
      <c r="D7028" s="88"/>
      <c r="E7028" s="88"/>
      <c r="F7028" s="88"/>
      <c r="G7028" s="88"/>
      <c r="H7028" s="88"/>
      <c r="I7028" s="88"/>
      <c r="J7028" s="88"/>
      <c r="K7028" s="88"/>
    </row>
    <row r="7029" spans="2:11" hidden="1" x14ac:dyDescent="0.2">
      <c r="B7029" s="88"/>
      <c r="C7029" s="88"/>
      <c r="D7029" s="88"/>
      <c r="E7029" s="88"/>
      <c r="F7029" s="88"/>
      <c r="G7029" s="88"/>
      <c r="H7029" s="88"/>
      <c r="I7029" s="88"/>
      <c r="J7029" s="88"/>
      <c r="K7029" s="88"/>
    </row>
    <row r="7030" spans="2:11" hidden="1" x14ac:dyDescent="0.2">
      <c r="B7030" s="88"/>
      <c r="C7030" s="88"/>
      <c r="D7030" s="88"/>
      <c r="E7030" s="88"/>
      <c r="F7030" s="88"/>
      <c r="G7030" s="88"/>
      <c r="H7030" s="88"/>
      <c r="I7030" s="88"/>
      <c r="J7030" s="88"/>
      <c r="K7030" s="88"/>
    </row>
    <row r="7031" spans="2:11" hidden="1" x14ac:dyDescent="0.2">
      <c r="B7031" s="88"/>
      <c r="C7031" s="88"/>
      <c r="D7031" s="88"/>
      <c r="E7031" s="88"/>
      <c r="F7031" s="88"/>
      <c r="G7031" s="88"/>
      <c r="H7031" s="88"/>
      <c r="I7031" s="88"/>
      <c r="J7031" s="88"/>
      <c r="K7031" s="88"/>
    </row>
    <row r="7032" spans="2:11" hidden="1" x14ac:dyDescent="0.2">
      <c r="B7032" s="88"/>
      <c r="C7032" s="88"/>
      <c r="D7032" s="88"/>
      <c r="E7032" s="88"/>
      <c r="F7032" s="88"/>
      <c r="G7032" s="88"/>
      <c r="H7032" s="88"/>
      <c r="I7032" s="88"/>
      <c r="J7032" s="88"/>
      <c r="K7032" s="88"/>
    </row>
    <row r="7033" spans="2:11" hidden="1" x14ac:dyDescent="0.2">
      <c r="B7033" s="88"/>
      <c r="C7033" s="88"/>
      <c r="D7033" s="88"/>
      <c r="E7033" s="88"/>
      <c r="F7033" s="88"/>
      <c r="G7033" s="88"/>
      <c r="H7033" s="88"/>
      <c r="I7033" s="88"/>
      <c r="J7033" s="88"/>
      <c r="K7033" s="88"/>
    </row>
    <row r="7034" spans="2:11" hidden="1" x14ac:dyDescent="0.2">
      <c r="B7034" s="88"/>
      <c r="C7034" s="88"/>
      <c r="D7034" s="88"/>
      <c r="E7034" s="88"/>
      <c r="F7034" s="88"/>
      <c r="G7034" s="88"/>
      <c r="H7034" s="88"/>
      <c r="I7034" s="88"/>
      <c r="J7034" s="88"/>
      <c r="K7034" s="88"/>
    </row>
    <row r="7035" spans="2:11" hidden="1" x14ac:dyDescent="0.2">
      <c r="B7035" s="88"/>
      <c r="C7035" s="88"/>
      <c r="D7035" s="88"/>
      <c r="E7035" s="88"/>
      <c r="F7035" s="88"/>
      <c r="G7035" s="88"/>
      <c r="H7035" s="88"/>
      <c r="I7035" s="88"/>
      <c r="J7035" s="88"/>
      <c r="K7035" s="88"/>
    </row>
    <row r="7036" spans="2:11" hidden="1" x14ac:dyDescent="0.2">
      <c r="B7036" s="88"/>
      <c r="C7036" s="88"/>
      <c r="D7036" s="88"/>
      <c r="E7036" s="88"/>
      <c r="F7036" s="88"/>
      <c r="G7036" s="88"/>
      <c r="H7036" s="88"/>
      <c r="I7036" s="88"/>
      <c r="J7036" s="88"/>
      <c r="K7036" s="88"/>
    </row>
    <row r="7037" spans="2:11" hidden="1" x14ac:dyDescent="0.2">
      <c r="B7037" s="88"/>
      <c r="C7037" s="88"/>
      <c r="D7037" s="88"/>
      <c r="E7037" s="88"/>
      <c r="F7037" s="88"/>
      <c r="G7037" s="88"/>
      <c r="H7037" s="88"/>
      <c r="I7037" s="88"/>
      <c r="J7037" s="88"/>
      <c r="K7037" s="88"/>
    </row>
    <row r="7038" spans="2:11" hidden="1" x14ac:dyDescent="0.2">
      <c r="B7038" s="88"/>
      <c r="C7038" s="88"/>
      <c r="D7038" s="88"/>
      <c r="E7038" s="88"/>
      <c r="F7038" s="88"/>
      <c r="G7038" s="88"/>
      <c r="H7038" s="88"/>
      <c r="I7038" s="88"/>
      <c r="J7038" s="88"/>
      <c r="K7038" s="88"/>
    </row>
    <row r="7039" spans="2:11" hidden="1" x14ac:dyDescent="0.2">
      <c r="B7039" s="88"/>
      <c r="C7039" s="88"/>
      <c r="D7039" s="88"/>
      <c r="E7039" s="88"/>
      <c r="F7039" s="88"/>
      <c r="G7039" s="88"/>
      <c r="H7039" s="88"/>
      <c r="I7039" s="88"/>
      <c r="J7039" s="88"/>
      <c r="K7039" s="88"/>
    </row>
    <row r="7040" spans="2:11" hidden="1" x14ac:dyDescent="0.2">
      <c r="B7040" s="88"/>
      <c r="C7040" s="88"/>
      <c r="D7040" s="88"/>
      <c r="E7040" s="88"/>
      <c r="F7040" s="88"/>
      <c r="G7040" s="88"/>
      <c r="H7040" s="88"/>
      <c r="I7040" s="88"/>
      <c r="J7040" s="88"/>
      <c r="K7040" s="88"/>
    </row>
    <row r="7041" spans="2:11" hidden="1" x14ac:dyDescent="0.2">
      <c r="B7041" s="88"/>
      <c r="C7041" s="88"/>
      <c r="D7041" s="88"/>
      <c r="E7041" s="88"/>
      <c r="F7041" s="88"/>
      <c r="G7041" s="88"/>
      <c r="H7041" s="88"/>
      <c r="I7041" s="88"/>
      <c r="J7041" s="88"/>
      <c r="K7041" s="88"/>
    </row>
    <row r="7042" spans="2:11" hidden="1" x14ac:dyDescent="0.2">
      <c r="B7042" s="88"/>
      <c r="C7042" s="88"/>
      <c r="D7042" s="88"/>
      <c r="E7042" s="88"/>
      <c r="F7042" s="88"/>
      <c r="G7042" s="88"/>
      <c r="H7042" s="88"/>
      <c r="I7042" s="88"/>
      <c r="J7042" s="88"/>
      <c r="K7042" s="88"/>
    </row>
    <row r="7043" spans="2:11" hidden="1" x14ac:dyDescent="0.2">
      <c r="B7043" s="88"/>
      <c r="C7043" s="88"/>
      <c r="D7043" s="88"/>
      <c r="E7043" s="88"/>
      <c r="F7043" s="88"/>
      <c r="G7043" s="88"/>
      <c r="H7043" s="88"/>
      <c r="I7043" s="88"/>
      <c r="J7043" s="88"/>
      <c r="K7043" s="88"/>
    </row>
    <row r="7044" spans="2:11" hidden="1" x14ac:dyDescent="0.2">
      <c r="B7044" s="88"/>
      <c r="C7044" s="88"/>
      <c r="D7044" s="88"/>
      <c r="E7044" s="88"/>
      <c r="F7044" s="88"/>
      <c r="G7044" s="88"/>
      <c r="H7044" s="88"/>
      <c r="I7044" s="88"/>
      <c r="J7044" s="88"/>
      <c r="K7044" s="88"/>
    </row>
    <row r="7045" spans="2:11" hidden="1" x14ac:dyDescent="0.2">
      <c r="B7045" s="88"/>
      <c r="C7045" s="88"/>
      <c r="D7045" s="88"/>
      <c r="E7045" s="88"/>
      <c r="F7045" s="88"/>
      <c r="G7045" s="88"/>
      <c r="H7045" s="88"/>
      <c r="I7045" s="88"/>
      <c r="J7045" s="88"/>
      <c r="K7045" s="88"/>
    </row>
    <row r="7046" spans="2:11" hidden="1" x14ac:dyDescent="0.2">
      <c r="B7046" s="88"/>
      <c r="C7046" s="88"/>
      <c r="D7046" s="88"/>
      <c r="E7046" s="88"/>
      <c r="F7046" s="88"/>
      <c r="G7046" s="88"/>
      <c r="H7046" s="88"/>
      <c r="I7046" s="88"/>
      <c r="J7046" s="88"/>
      <c r="K7046" s="88"/>
    </row>
    <row r="7047" spans="2:11" hidden="1" x14ac:dyDescent="0.2">
      <c r="B7047" s="88"/>
      <c r="C7047" s="88"/>
      <c r="D7047" s="88"/>
      <c r="E7047" s="88"/>
      <c r="F7047" s="88"/>
      <c r="G7047" s="88"/>
      <c r="H7047" s="88"/>
      <c r="I7047" s="88"/>
      <c r="J7047" s="88"/>
      <c r="K7047" s="88"/>
    </row>
    <row r="7048" spans="2:11" hidden="1" x14ac:dyDescent="0.2">
      <c r="B7048" s="88"/>
      <c r="C7048" s="88"/>
      <c r="D7048" s="88"/>
      <c r="E7048" s="88"/>
      <c r="F7048" s="88"/>
      <c r="G7048" s="88"/>
      <c r="H7048" s="88"/>
      <c r="I7048" s="88"/>
      <c r="J7048" s="88"/>
      <c r="K7048" s="88"/>
    </row>
    <row r="7049" spans="2:11" hidden="1" x14ac:dyDescent="0.2">
      <c r="B7049" s="88"/>
      <c r="C7049" s="88"/>
      <c r="D7049" s="88"/>
      <c r="E7049" s="88"/>
      <c r="F7049" s="88"/>
      <c r="G7049" s="88"/>
      <c r="H7049" s="88"/>
      <c r="I7049" s="88"/>
      <c r="J7049" s="88"/>
      <c r="K7049" s="88"/>
    </row>
    <row r="7050" spans="2:11" hidden="1" x14ac:dyDescent="0.2">
      <c r="B7050" s="88"/>
      <c r="C7050" s="88"/>
      <c r="D7050" s="88"/>
      <c r="E7050" s="88"/>
      <c r="F7050" s="88"/>
      <c r="G7050" s="88"/>
      <c r="H7050" s="88"/>
      <c r="I7050" s="88"/>
      <c r="J7050" s="88"/>
      <c r="K7050" s="88"/>
    </row>
    <row r="7051" spans="2:11" hidden="1" x14ac:dyDescent="0.2">
      <c r="B7051" s="88"/>
      <c r="C7051" s="88"/>
      <c r="D7051" s="88"/>
      <c r="E7051" s="88"/>
      <c r="F7051" s="88"/>
      <c r="G7051" s="88"/>
      <c r="H7051" s="88"/>
      <c r="I7051" s="88"/>
      <c r="J7051" s="88"/>
      <c r="K7051" s="88"/>
    </row>
    <row r="7052" spans="2:11" hidden="1" x14ac:dyDescent="0.2">
      <c r="B7052" s="88"/>
      <c r="C7052" s="88"/>
      <c r="D7052" s="88"/>
      <c r="E7052" s="88"/>
      <c r="F7052" s="88"/>
      <c r="G7052" s="88"/>
      <c r="H7052" s="88"/>
      <c r="I7052" s="88"/>
      <c r="J7052" s="88"/>
      <c r="K7052" s="88"/>
    </row>
    <row r="7053" spans="2:11" hidden="1" x14ac:dyDescent="0.2">
      <c r="B7053" s="88"/>
      <c r="C7053" s="88"/>
      <c r="D7053" s="88"/>
      <c r="E7053" s="88"/>
      <c r="F7053" s="88"/>
      <c r="G7053" s="88"/>
      <c r="H7053" s="88"/>
      <c r="I7053" s="88"/>
      <c r="J7053" s="88"/>
      <c r="K7053" s="88"/>
    </row>
    <row r="7054" spans="2:11" hidden="1" x14ac:dyDescent="0.2">
      <c r="B7054" s="88"/>
      <c r="C7054" s="88"/>
      <c r="D7054" s="88"/>
      <c r="E7054" s="88"/>
      <c r="F7054" s="88"/>
      <c r="G7054" s="88"/>
      <c r="H7054" s="88"/>
      <c r="I7054" s="88"/>
      <c r="J7054" s="88"/>
      <c r="K7054" s="88"/>
    </row>
    <row r="7055" spans="2:11" hidden="1" x14ac:dyDescent="0.2">
      <c r="B7055" s="88"/>
      <c r="C7055" s="88"/>
      <c r="D7055" s="88"/>
      <c r="E7055" s="88"/>
      <c r="F7055" s="88"/>
      <c r="G7055" s="88"/>
      <c r="H7055" s="88"/>
      <c r="I7055" s="88"/>
      <c r="J7055" s="88"/>
      <c r="K7055" s="88"/>
    </row>
    <row r="7056" spans="2:11" hidden="1" x14ac:dyDescent="0.2">
      <c r="B7056" s="88"/>
      <c r="C7056" s="88"/>
      <c r="D7056" s="88"/>
      <c r="E7056" s="88"/>
      <c r="F7056" s="88"/>
      <c r="G7056" s="88"/>
      <c r="H7056" s="88"/>
      <c r="I7056" s="88"/>
      <c r="J7056" s="88"/>
      <c r="K7056" s="88"/>
    </row>
    <row r="7057" spans="2:11" hidden="1" x14ac:dyDescent="0.2">
      <c r="B7057" s="88"/>
      <c r="C7057" s="88"/>
      <c r="D7057" s="88"/>
      <c r="E7057" s="88"/>
      <c r="F7057" s="88"/>
      <c r="G7057" s="88"/>
      <c r="H7057" s="88"/>
      <c r="I7057" s="88"/>
      <c r="J7057" s="88"/>
      <c r="K7057" s="88"/>
    </row>
    <row r="7058" spans="2:11" hidden="1" x14ac:dyDescent="0.2">
      <c r="B7058" s="88"/>
      <c r="C7058" s="88"/>
      <c r="D7058" s="88"/>
      <c r="E7058" s="88"/>
      <c r="F7058" s="88"/>
      <c r="G7058" s="88"/>
      <c r="H7058" s="88"/>
      <c r="I7058" s="88"/>
      <c r="J7058" s="88"/>
      <c r="K7058" s="88"/>
    </row>
    <row r="7059" spans="2:11" hidden="1" x14ac:dyDescent="0.2">
      <c r="B7059" s="88"/>
      <c r="C7059" s="88"/>
      <c r="D7059" s="88"/>
      <c r="E7059" s="88"/>
      <c r="F7059" s="88"/>
      <c r="G7059" s="88"/>
      <c r="H7059" s="88"/>
      <c r="I7059" s="88"/>
      <c r="J7059" s="88"/>
      <c r="K7059" s="88"/>
    </row>
    <row r="7060" spans="2:11" hidden="1" x14ac:dyDescent="0.2">
      <c r="B7060" s="88"/>
      <c r="C7060" s="88"/>
      <c r="D7060" s="88"/>
      <c r="E7060" s="88"/>
      <c r="F7060" s="88"/>
      <c r="G7060" s="88"/>
      <c r="H7060" s="88"/>
      <c r="I7060" s="88"/>
      <c r="J7060" s="88"/>
      <c r="K7060" s="88"/>
    </row>
    <row r="7061" spans="2:11" hidden="1" x14ac:dyDescent="0.2">
      <c r="B7061" s="88"/>
      <c r="C7061" s="88"/>
      <c r="D7061" s="88"/>
      <c r="E7061" s="88"/>
      <c r="F7061" s="88"/>
      <c r="G7061" s="88"/>
      <c r="H7061" s="88"/>
      <c r="I7061" s="88"/>
      <c r="J7061" s="88"/>
      <c r="K7061" s="88"/>
    </row>
    <row r="7062" spans="2:11" hidden="1" x14ac:dyDescent="0.2">
      <c r="B7062" s="88"/>
      <c r="C7062" s="88"/>
      <c r="D7062" s="88"/>
      <c r="E7062" s="88"/>
      <c r="F7062" s="88"/>
      <c r="G7062" s="88"/>
      <c r="H7062" s="88"/>
      <c r="I7062" s="88"/>
      <c r="J7062" s="88"/>
      <c r="K7062" s="88"/>
    </row>
    <row r="7063" spans="2:11" hidden="1" x14ac:dyDescent="0.2">
      <c r="B7063" s="88"/>
      <c r="C7063" s="88"/>
      <c r="D7063" s="88"/>
      <c r="E7063" s="88"/>
      <c r="F7063" s="88"/>
      <c r="G7063" s="88"/>
      <c r="H7063" s="88"/>
      <c r="I7063" s="88"/>
      <c r="J7063" s="88"/>
      <c r="K7063" s="88"/>
    </row>
    <row r="7064" spans="2:11" hidden="1" x14ac:dyDescent="0.2">
      <c r="B7064" s="88"/>
      <c r="C7064" s="88"/>
      <c r="D7064" s="88"/>
      <c r="E7064" s="88"/>
      <c r="F7064" s="88"/>
      <c r="G7064" s="88"/>
      <c r="H7064" s="88"/>
      <c r="I7064" s="88"/>
      <c r="J7064" s="88"/>
      <c r="K7064" s="88"/>
    </row>
    <row r="7065" spans="2:11" hidden="1" x14ac:dyDescent="0.2">
      <c r="B7065" s="88"/>
      <c r="C7065" s="88"/>
      <c r="D7065" s="88"/>
      <c r="E7065" s="88"/>
      <c r="F7065" s="88"/>
      <c r="G7065" s="88"/>
      <c r="H7065" s="88"/>
      <c r="I7065" s="88"/>
      <c r="J7065" s="88"/>
      <c r="K7065" s="88"/>
    </row>
    <row r="7066" spans="2:11" hidden="1" x14ac:dyDescent="0.2">
      <c r="B7066" s="88"/>
      <c r="C7066" s="88"/>
      <c r="D7066" s="88"/>
      <c r="E7066" s="88"/>
      <c r="F7066" s="88"/>
      <c r="G7066" s="88"/>
      <c r="H7066" s="88"/>
      <c r="I7066" s="88"/>
      <c r="J7066" s="88"/>
      <c r="K7066" s="88"/>
    </row>
    <row r="7067" spans="2:11" hidden="1" x14ac:dyDescent="0.2">
      <c r="B7067" s="88"/>
      <c r="C7067" s="88"/>
      <c r="D7067" s="88"/>
      <c r="E7067" s="88"/>
      <c r="F7067" s="88"/>
      <c r="G7067" s="88"/>
      <c r="H7067" s="88"/>
      <c r="I7067" s="88"/>
      <c r="J7067" s="88"/>
      <c r="K7067" s="88"/>
    </row>
    <row r="7068" spans="2:11" hidden="1" x14ac:dyDescent="0.2">
      <c r="B7068" s="88"/>
      <c r="C7068" s="88"/>
      <c r="D7068" s="88"/>
      <c r="E7068" s="88"/>
      <c r="F7068" s="88"/>
      <c r="G7068" s="88"/>
      <c r="H7068" s="88"/>
      <c r="I7068" s="88"/>
      <c r="J7068" s="88"/>
      <c r="K7068" s="88"/>
    </row>
    <row r="7069" spans="2:11" hidden="1" x14ac:dyDescent="0.2">
      <c r="B7069" s="88"/>
      <c r="C7069" s="88"/>
      <c r="D7069" s="88"/>
      <c r="E7069" s="88"/>
      <c r="F7069" s="88"/>
      <c r="G7069" s="88"/>
      <c r="H7069" s="88"/>
      <c r="I7069" s="88"/>
      <c r="J7069" s="88"/>
      <c r="K7069" s="88"/>
    </row>
    <row r="7070" spans="2:11" hidden="1" x14ac:dyDescent="0.2">
      <c r="B7070" s="88"/>
      <c r="C7070" s="88"/>
      <c r="D7070" s="88"/>
      <c r="E7070" s="88"/>
      <c r="F7070" s="88"/>
      <c r="G7070" s="88"/>
      <c r="H7070" s="88"/>
      <c r="I7070" s="88"/>
      <c r="J7070" s="88"/>
      <c r="K7070" s="88"/>
    </row>
    <row r="7071" spans="2:11" hidden="1" x14ac:dyDescent="0.2">
      <c r="B7071" s="88"/>
      <c r="C7071" s="88"/>
      <c r="D7071" s="88"/>
      <c r="E7071" s="88"/>
      <c r="F7071" s="88"/>
      <c r="G7071" s="88"/>
      <c r="H7071" s="88"/>
      <c r="I7071" s="88"/>
      <c r="J7071" s="88"/>
      <c r="K7071" s="88"/>
    </row>
    <row r="7072" spans="2:11" hidden="1" x14ac:dyDescent="0.2">
      <c r="B7072" s="88"/>
      <c r="C7072" s="88"/>
      <c r="D7072" s="88"/>
      <c r="E7072" s="88"/>
      <c r="F7072" s="88"/>
      <c r="G7072" s="88"/>
      <c r="H7072" s="88"/>
      <c r="I7072" s="88"/>
      <c r="J7072" s="88"/>
      <c r="K7072" s="88"/>
    </row>
    <row r="7073" spans="2:11" hidden="1" x14ac:dyDescent="0.2">
      <c r="B7073" s="88"/>
      <c r="C7073" s="88"/>
      <c r="D7073" s="88"/>
      <c r="E7073" s="88"/>
      <c r="F7073" s="88"/>
      <c r="G7073" s="88"/>
      <c r="H7073" s="88"/>
      <c r="I7073" s="88"/>
      <c r="J7073" s="88"/>
      <c r="K7073" s="88"/>
    </row>
    <row r="7074" spans="2:11" hidden="1" x14ac:dyDescent="0.2">
      <c r="B7074" s="88"/>
      <c r="C7074" s="88"/>
      <c r="D7074" s="88"/>
      <c r="E7074" s="88"/>
      <c r="F7074" s="88"/>
      <c r="G7074" s="88"/>
      <c r="H7074" s="88"/>
      <c r="I7074" s="88"/>
      <c r="J7074" s="88"/>
      <c r="K7074" s="88"/>
    </row>
    <row r="7075" spans="2:11" hidden="1" x14ac:dyDescent="0.2">
      <c r="B7075" s="88"/>
      <c r="C7075" s="88"/>
      <c r="D7075" s="88"/>
      <c r="E7075" s="88"/>
      <c r="F7075" s="88"/>
      <c r="G7075" s="88"/>
      <c r="H7075" s="88"/>
      <c r="I7075" s="88"/>
      <c r="J7075" s="88"/>
      <c r="K7075" s="88"/>
    </row>
    <row r="7076" spans="2:11" hidden="1" x14ac:dyDescent="0.2">
      <c r="B7076" s="88"/>
      <c r="C7076" s="88"/>
      <c r="D7076" s="88"/>
      <c r="E7076" s="88"/>
      <c r="F7076" s="88"/>
      <c r="G7076" s="88"/>
      <c r="H7076" s="88"/>
      <c r="I7076" s="88"/>
      <c r="J7076" s="88"/>
      <c r="K7076" s="88"/>
    </row>
    <row r="7077" spans="2:11" hidden="1" x14ac:dyDescent="0.2">
      <c r="B7077" s="88"/>
      <c r="C7077" s="88"/>
      <c r="D7077" s="88"/>
      <c r="E7077" s="88"/>
      <c r="F7077" s="88"/>
      <c r="G7077" s="88"/>
      <c r="H7077" s="88"/>
      <c r="I7077" s="88"/>
      <c r="J7077" s="88"/>
      <c r="K7077" s="88"/>
    </row>
    <row r="7078" spans="2:11" hidden="1" x14ac:dyDescent="0.2">
      <c r="B7078" s="88"/>
      <c r="C7078" s="88"/>
      <c r="D7078" s="88"/>
      <c r="E7078" s="88"/>
      <c r="F7078" s="88"/>
      <c r="G7078" s="88"/>
      <c r="H7078" s="88"/>
      <c r="I7078" s="88"/>
      <c r="J7078" s="88"/>
      <c r="K7078" s="88"/>
    </row>
    <row r="7079" spans="2:11" hidden="1" x14ac:dyDescent="0.2">
      <c r="B7079" s="88"/>
      <c r="C7079" s="88"/>
      <c r="D7079" s="88"/>
      <c r="E7079" s="88"/>
      <c r="F7079" s="88"/>
      <c r="G7079" s="88"/>
      <c r="H7079" s="88"/>
      <c r="I7079" s="88"/>
      <c r="J7079" s="88"/>
      <c r="K7079" s="88"/>
    </row>
    <row r="7080" spans="2:11" hidden="1" x14ac:dyDescent="0.2">
      <c r="B7080" s="88"/>
      <c r="C7080" s="88"/>
      <c r="D7080" s="88"/>
      <c r="E7080" s="88"/>
      <c r="F7080" s="88"/>
      <c r="G7080" s="88"/>
      <c r="H7080" s="88"/>
      <c r="I7080" s="88"/>
      <c r="J7080" s="88"/>
      <c r="K7080" s="88"/>
    </row>
    <row r="7081" spans="2:11" hidden="1" x14ac:dyDescent="0.2">
      <c r="B7081" s="88"/>
      <c r="C7081" s="88"/>
      <c r="D7081" s="88"/>
      <c r="E7081" s="88"/>
      <c r="F7081" s="88"/>
      <c r="G7081" s="88"/>
      <c r="H7081" s="88"/>
      <c r="I7081" s="88"/>
      <c r="J7081" s="88"/>
      <c r="K7081" s="88"/>
    </row>
    <row r="7082" spans="2:11" hidden="1" x14ac:dyDescent="0.2">
      <c r="B7082" s="88"/>
      <c r="C7082" s="88"/>
      <c r="D7082" s="88"/>
      <c r="E7082" s="88"/>
      <c r="F7082" s="88"/>
      <c r="G7082" s="88"/>
      <c r="H7082" s="88"/>
      <c r="I7082" s="88"/>
      <c r="J7082" s="88"/>
      <c r="K7082" s="88"/>
    </row>
    <row r="7083" spans="2:11" hidden="1" x14ac:dyDescent="0.2">
      <c r="B7083" s="88"/>
      <c r="C7083" s="88"/>
      <c r="D7083" s="88"/>
      <c r="E7083" s="88"/>
      <c r="F7083" s="88"/>
      <c r="G7083" s="88"/>
      <c r="H7083" s="88"/>
      <c r="I7083" s="88"/>
      <c r="J7083" s="88"/>
      <c r="K7083" s="88"/>
    </row>
    <row r="7084" spans="2:11" hidden="1" x14ac:dyDescent="0.2">
      <c r="B7084" s="88"/>
      <c r="C7084" s="88"/>
      <c r="D7084" s="88"/>
      <c r="E7084" s="88"/>
      <c r="F7084" s="88"/>
      <c r="G7084" s="88"/>
      <c r="H7084" s="88"/>
      <c r="I7084" s="88"/>
      <c r="J7084" s="88"/>
      <c r="K7084" s="88"/>
    </row>
    <row r="7085" spans="2:11" hidden="1" x14ac:dyDescent="0.2">
      <c r="B7085" s="88"/>
      <c r="C7085" s="88"/>
      <c r="D7085" s="88"/>
      <c r="E7085" s="88"/>
      <c r="F7085" s="88"/>
      <c r="G7085" s="88"/>
      <c r="H7085" s="88"/>
      <c r="I7085" s="88"/>
      <c r="J7085" s="88"/>
      <c r="K7085" s="88"/>
    </row>
    <row r="7086" spans="2:11" hidden="1" x14ac:dyDescent="0.2">
      <c r="B7086" s="88"/>
      <c r="C7086" s="88"/>
      <c r="D7086" s="88"/>
      <c r="E7086" s="88"/>
      <c r="F7086" s="88"/>
      <c r="G7086" s="88"/>
      <c r="H7086" s="88"/>
      <c r="I7086" s="88"/>
      <c r="J7086" s="88"/>
      <c r="K7086" s="88"/>
    </row>
    <row r="7087" spans="2:11" hidden="1" x14ac:dyDescent="0.2">
      <c r="B7087" s="88"/>
      <c r="C7087" s="88"/>
      <c r="D7087" s="88"/>
      <c r="E7087" s="88"/>
      <c r="F7087" s="88"/>
      <c r="G7087" s="88"/>
      <c r="H7087" s="88"/>
      <c r="I7087" s="88"/>
      <c r="J7087" s="88"/>
      <c r="K7087" s="88"/>
    </row>
    <row r="7088" spans="2:11" hidden="1" x14ac:dyDescent="0.2">
      <c r="B7088" s="88"/>
      <c r="C7088" s="88"/>
      <c r="D7088" s="88"/>
      <c r="E7088" s="88"/>
      <c r="F7088" s="88"/>
      <c r="G7088" s="88"/>
      <c r="H7088" s="88"/>
      <c r="I7088" s="88"/>
      <c r="J7088" s="88"/>
      <c r="K7088" s="88"/>
    </row>
    <row r="7089" spans="2:11" hidden="1" x14ac:dyDescent="0.2">
      <c r="B7089" s="88"/>
      <c r="C7089" s="88"/>
      <c r="D7089" s="88"/>
      <c r="E7089" s="88"/>
      <c r="F7089" s="88"/>
      <c r="G7089" s="88"/>
      <c r="H7089" s="88"/>
      <c r="I7089" s="88"/>
      <c r="J7089" s="88"/>
      <c r="K7089" s="88"/>
    </row>
    <row r="7090" spans="2:11" hidden="1" x14ac:dyDescent="0.2">
      <c r="B7090" s="88"/>
      <c r="C7090" s="88"/>
      <c r="D7090" s="88"/>
      <c r="E7090" s="88"/>
      <c r="F7090" s="88"/>
      <c r="G7090" s="88"/>
      <c r="H7090" s="88"/>
      <c r="I7090" s="88"/>
      <c r="J7090" s="88"/>
      <c r="K7090" s="88"/>
    </row>
    <row r="7091" spans="2:11" hidden="1" x14ac:dyDescent="0.2">
      <c r="B7091" s="88"/>
      <c r="C7091" s="88"/>
      <c r="D7091" s="88"/>
      <c r="E7091" s="88"/>
      <c r="F7091" s="88"/>
      <c r="G7091" s="88"/>
      <c r="H7091" s="88"/>
      <c r="I7091" s="88"/>
      <c r="J7091" s="88"/>
      <c r="K7091" s="88"/>
    </row>
    <row r="7092" spans="2:11" hidden="1" x14ac:dyDescent="0.2">
      <c r="B7092" s="88"/>
      <c r="C7092" s="88"/>
      <c r="D7092" s="88"/>
      <c r="E7092" s="88"/>
      <c r="F7092" s="88"/>
      <c r="G7092" s="88"/>
      <c r="H7092" s="88"/>
      <c r="I7092" s="88"/>
      <c r="J7092" s="88"/>
      <c r="K7092" s="88"/>
    </row>
    <row r="7093" spans="2:11" hidden="1" x14ac:dyDescent="0.2">
      <c r="B7093" s="88"/>
      <c r="C7093" s="88"/>
      <c r="D7093" s="88"/>
      <c r="E7093" s="88"/>
      <c r="F7093" s="88"/>
      <c r="G7093" s="88"/>
      <c r="H7093" s="88"/>
      <c r="I7093" s="88"/>
      <c r="J7093" s="88"/>
      <c r="K7093" s="88"/>
    </row>
    <row r="7094" spans="2:11" hidden="1" x14ac:dyDescent="0.2">
      <c r="B7094" s="88"/>
      <c r="C7094" s="88"/>
      <c r="D7094" s="88"/>
      <c r="E7094" s="88"/>
      <c r="F7094" s="88"/>
      <c r="G7094" s="88"/>
      <c r="H7094" s="88"/>
      <c r="I7094" s="88"/>
      <c r="J7094" s="88"/>
      <c r="K7094" s="88"/>
    </row>
    <row r="7095" spans="2:11" hidden="1" x14ac:dyDescent="0.2">
      <c r="B7095" s="88"/>
      <c r="C7095" s="88"/>
      <c r="D7095" s="88"/>
      <c r="E7095" s="88"/>
      <c r="F7095" s="88"/>
      <c r="G7095" s="88"/>
      <c r="H7095" s="88"/>
      <c r="I7095" s="88"/>
      <c r="J7095" s="88"/>
      <c r="K7095" s="88"/>
    </row>
    <row r="7096" spans="2:11" hidden="1" x14ac:dyDescent="0.2">
      <c r="B7096" s="88"/>
      <c r="C7096" s="88"/>
      <c r="D7096" s="88"/>
      <c r="E7096" s="88"/>
      <c r="F7096" s="88"/>
      <c r="G7096" s="88"/>
      <c r="H7096" s="88"/>
      <c r="I7096" s="88"/>
      <c r="J7096" s="88"/>
      <c r="K7096" s="88"/>
    </row>
    <row r="7097" spans="2:11" hidden="1" x14ac:dyDescent="0.2">
      <c r="B7097" s="88"/>
      <c r="C7097" s="88"/>
      <c r="D7097" s="88"/>
      <c r="E7097" s="88"/>
      <c r="F7097" s="88"/>
      <c r="G7097" s="88"/>
      <c r="H7097" s="88"/>
      <c r="I7097" s="88"/>
      <c r="J7097" s="88"/>
      <c r="K7097" s="88"/>
    </row>
    <row r="7098" spans="2:11" hidden="1" x14ac:dyDescent="0.2">
      <c r="B7098" s="88"/>
      <c r="C7098" s="88"/>
      <c r="D7098" s="88"/>
      <c r="E7098" s="88"/>
      <c r="F7098" s="88"/>
      <c r="G7098" s="88"/>
      <c r="H7098" s="88"/>
      <c r="I7098" s="88"/>
      <c r="J7098" s="88"/>
      <c r="K7098" s="88"/>
    </row>
    <row r="7099" spans="2:11" hidden="1" x14ac:dyDescent="0.2">
      <c r="B7099" s="88"/>
      <c r="C7099" s="88"/>
      <c r="D7099" s="88"/>
      <c r="E7099" s="88"/>
      <c r="F7099" s="88"/>
      <c r="G7099" s="88"/>
      <c r="H7099" s="88"/>
      <c r="I7099" s="88"/>
      <c r="J7099" s="88"/>
      <c r="K7099" s="88"/>
    </row>
    <row r="7100" spans="2:11" hidden="1" x14ac:dyDescent="0.2">
      <c r="B7100" s="88"/>
      <c r="C7100" s="88"/>
      <c r="D7100" s="88"/>
      <c r="E7100" s="88"/>
      <c r="F7100" s="88"/>
      <c r="G7100" s="88"/>
      <c r="H7100" s="88"/>
      <c r="I7100" s="88"/>
      <c r="J7100" s="88"/>
      <c r="K7100" s="88"/>
    </row>
    <row r="7101" spans="2:11" hidden="1" x14ac:dyDescent="0.2">
      <c r="B7101" s="88"/>
      <c r="C7101" s="88"/>
      <c r="D7101" s="88"/>
      <c r="E7101" s="88"/>
      <c r="F7101" s="88"/>
      <c r="G7101" s="88"/>
      <c r="H7101" s="88"/>
      <c r="I7101" s="88"/>
      <c r="J7101" s="88"/>
      <c r="K7101" s="88"/>
    </row>
    <row r="7102" spans="2:11" hidden="1" x14ac:dyDescent="0.2">
      <c r="B7102" s="88"/>
      <c r="C7102" s="88"/>
      <c r="D7102" s="88"/>
      <c r="E7102" s="88"/>
      <c r="F7102" s="88"/>
      <c r="G7102" s="88"/>
      <c r="H7102" s="88"/>
      <c r="I7102" s="88"/>
      <c r="J7102" s="88"/>
      <c r="K7102" s="88"/>
    </row>
    <row r="7103" spans="2:11" hidden="1" x14ac:dyDescent="0.2">
      <c r="B7103" s="88"/>
      <c r="C7103" s="88"/>
      <c r="D7103" s="88"/>
      <c r="E7103" s="88"/>
      <c r="F7103" s="88"/>
      <c r="G7103" s="88"/>
      <c r="H7103" s="88"/>
      <c r="I7103" s="88"/>
      <c r="J7103" s="88"/>
      <c r="K7103" s="88"/>
    </row>
    <row r="7104" spans="2:11" hidden="1" x14ac:dyDescent="0.2">
      <c r="B7104" s="88"/>
      <c r="C7104" s="88"/>
      <c r="D7104" s="88"/>
      <c r="E7104" s="88"/>
      <c r="F7104" s="88"/>
      <c r="G7104" s="88"/>
      <c r="H7104" s="88"/>
      <c r="I7104" s="88"/>
      <c r="J7104" s="88"/>
      <c r="K7104" s="88"/>
    </row>
    <row r="7105" spans="2:11" hidden="1" x14ac:dyDescent="0.2">
      <c r="B7105" s="88"/>
      <c r="C7105" s="88"/>
      <c r="D7105" s="88"/>
      <c r="E7105" s="88"/>
      <c r="F7105" s="88"/>
      <c r="G7105" s="88"/>
      <c r="H7105" s="88"/>
      <c r="I7105" s="88"/>
      <c r="J7105" s="88"/>
      <c r="K7105" s="88"/>
    </row>
    <row r="7106" spans="2:11" hidden="1" x14ac:dyDescent="0.2">
      <c r="B7106" s="88"/>
      <c r="C7106" s="88"/>
      <c r="D7106" s="88"/>
      <c r="E7106" s="88"/>
      <c r="F7106" s="88"/>
      <c r="G7106" s="88"/>
      <c r="H7106" s="88"/>
      <c r="I7106" s="88"/>
      <c r="J7106" s="88"/>
      <c r="K7106" s="88"/>
    </row>
    <row r="7107" spans="2:11" hidden="1" x14ac:dyDescent="0.2">
      <c r="B7107" s="88"/>
      <c r="C7107" s="88"/>
      <c r="D7107" s="88"/>
      <c r="E7107" s="88"/>
      <c r="F7107" s="88"/>
      <c r="G7107" s="88"/>
      <c r="H7107" s="88"/>
      <c r="I7107" s="88"/>
      <c r="J7107" s="88"/>
      <c r="K7107" s="88"/>
    </row>
    <row r="7108" spans="2:11" hidden="1" x14ac:dyDescent="0.2">
      <c r="B7108" s="88"/>
      <c r="C7108" s="88"/>
      <c r="D7108" s="88"/>
      <c r="E7108" s="88"/>
      <c r="F7108" s="88"/>
      <c r="G7108" s="88"/>
      <c r="H7108" s="88"/>
      <c r="I7108" s="88"/>
      <c r="J7108" s="88"/>
      <c r="K7108" s="88"/>
    </row>
    <row r="7109" spans="2:11" hidden="1" x14ac:dyDescent="0.2">
      <c r="B7109" s="88"/>
      <c r="C7109" s="88"/>
      <c r="D7109" s="88"/>
      <c r="E7109" s="88"/>
      <c r="F7109" s="88"/>
      <c r="G7109" s="88"/>
      <c r="H7109" s="88"/>
      <c r="I7109" s="88"/>
      <c r="J7109" s="88"/>
      <c r="K7109" s="88"/>
    </row>
    <row r="7110" spans="2:11" hidden="1" x14ac:dyDescent="0.2">
      <c r="B7110" s="88"/>
      <c r="C7110" s="88"/>
      <c r="D7110" s="88"/>
      <c r="E7110" s="88"/>
      <c r="F7110" s="88"/>
      <c r="G7110" s="88"/>
      <c r="H7110" s="88"/>
      <c r="I7110" s="88"/>
      <c r="J7110" s="88"/>
      <c r="K7110" s="88"/>
    </row>
    <row r="7111" spans="2:11" hidden="1" x14ac:dyDescent="0.2">
      <c r="B7111" s="88"/>
      <c r="C7111" s="88"/>
      <c r="D7111" s="88"/>
      <c r="E7111" s="88"/>
      <c r="F7111" s="88"/>
      <c r="G7111" s="88"/>
      <c r="H7111" s="88"/>
      <c r="I7111" s="88"/>
      <c r="J7111" s="88"/>
      <c r="K7111" s="88"/>
    </row>
    <row r="7112" spans="2:11" hidden="1" x14ac:dyDescent="0.2">
      <c r="B7112" s="88"/>
      <c r="C7112" s="88"/>
      <c r="D7112" s="88"/>
      <c r="E7112" s="88"/>
      <c r="F7112" s="88"/>
      <c r="G7112" s="88"/>
      <c r="H7112" s="88"/>
      <c r="I7112" s="88"/>
      <c r="J7112" s="88"/>
      <c r="K7112" s="88"/>
    </row>
    <row r="7113" spans="2:11" hidden="1" x14ac:dyDescent="0.2">
      <c r="B7113" s="88"/>
      <c r="C7113" s="88"/>
      <c r="D7113" s="88"/>
      <c r="E7113" s="88"/>
      <c r="F7113" s="88"/>
      <c r="G7113" s="88"/>
      <c r="H7113" s="88"/>
      <c r="I7113" s="88"/>
      <c r="J7113" s="88"/>
      <c r="K7113" s="88"/>
    </row>
    <row r="7114" spans="2:11" hidden="1" x14ac:dyDescent="0.2">
      <c r="B7114" s="88"/>
      <c r="C7114" s="88"/>
      <c r="D7114" s="88"/>
      <c r="E7114" s="88"/>
      <c r="F7114" s="88"/>
      <c r="G7114" s="88"/>
      <c r="H7114" s="88"/>
      <c r="I7114" s="88"/>
      <c r="J7114" s="88"/>
      <c r="K7114" s="88"/>
    </row>
    <row r="7115" spans="2:11" hidden="1" x14ac:dyDescent="0.2">
      <c r="B7115" s="88"/>
      <c r="C7115" s="88"/>
      <c r="D7115" s="88"/>
      <c r="E7115" s="88"/>
      <c r="F7115" s="88"/>
      <c r="G7115" s="88"/>
      <c r="H7115" s="88"/>
      <c r="I7115" s="88"/>
      <c r="J7115" s="88"/>
      <c r="K7115" s="88"/>
    </row>
    <row r="7116" spans="2:11" hidden="1" x14ac:dyDescent="0.2">
      <c r="B7116" s="88"/>
      <c r="C7116" s="88"/>
      <c r="D7116" s="88"/>
      <c r="E7116" s="88"/>
      <c r="F7116" s="88"/>
      <c r="G7116" s="88"/>
      <c r="H7116" s="88"/>
      <c r="I7116" s="88"/>
      <c r="J7116" s="88"/>
      <c r="K7116" s="88"/>
    </row>
    <row r="7117" spans="2:11" hidden="1" x14ac:dyDescent="0.2">
      <c r="B7117" s="88"/>
      <c r="C7117" s="88"/>
      <c r="D7117" s="88"/>
      <c r="E7117" s="88"/>
      <c r="F7117" s="88"/>
      <c r="G7117" s="88"/>
      <c r="H7117" s="88"/>
      <c r="I7117" s="88"/>
      <c r="J7117" s="88"/>
      <c r="K7117" s="88"/>
    </row>
    <row r="7118" spans="2:11" hidden="1" x14ac:dyDescent="0.2">
      <c r="B7118" s="88"/>
      <c r="C7118" s="88"/>
      <c r="D7118" s="88"/>
      <c r="E7118" s="88"/>
      <c r="F7118" s="88"/>
      <c r="G7118" s="88"/>
      <c r="H7118" s="88"/>
      <c r="I7118" s="88"/>
      <c r="J7118" s="88"/>
      <c r="K7118" s="88"/>
    </row>
    <row r="7119" spans="2:11" hidden="1" x14ac:dyDescent="0.2">
      <c r="B7119" s="88"/>
      <c r="C7119" s="88"/>
      <c r="D7119" s="88"/>
      <c r="E7119" s="88"/>
      <c r="F7119" s="88"/>
      <c r="G7119" s="88"/>
      <c r="H7119" s="88"/>
      <c r="I7119" s="88"/>
      <c r="J7119" s="88"/>
      <c r="K7119" s="88"/>
    </row>
    <row r="7120" spans="2:11" hidden="1" x14ac:dyDescent="0.2">
      <c r="B7120" s="88"/>
      <c r="C7120" s="88"/>
      <c r="D7120" s="88"/>
      <c r="E7120" s="88"/>
      <c r="F7120" s="88"/>
      <c r="G7120" s="88"/>
      <c r="H7120" s="88"/>
      <c r="I7120" s="88"/>
      <c r="J7120" s="88"/>
      <c r="K7120" s="88"/>
    </row>
    <row r="7121" spans="2:11" hidden="1" x14ac:dyDescent="0.2">
      <c r="B7121" s="88"/>
      <c r="C7121" s="88"/>
      <c r="D7121" s="88"/>
      <c r="E7121" s="88"/>
      <c r="F7121" s="88"/>
      <c r="G7121" s="88"/>
      <c r="H7121" s="88"/>
      <c r="I7121" s="88"/>
      <c r="J7121" s="88"/>
      <c r="K7121" s="88"/>
    </row>
    <row r="7122" spans="2:11" hidden="1" x14ac:dyDescent="0.2">
      <c r="B7122" s="88"/>
      <c r="C7122" s="88"/>
      <c r="D7122" s="88"/>
      <c r="E7122" s="88"/>
      <c r="F7122" s="88"/>
      <c r="G7122" s="88"/>
      <c r="H7122" s="88"/>
      <c r="I7122" s="88"/>
      <c r="J7122" s="88"/>
      <c r="K7122" s="88"/>
    </row>
    <row r="7123" spans="2:11" hidden="1" x14ac:dyDescent="0.2">
      <c r="B7123" s="88"/>
      <c r="C7123" s="88"/>
      <c r="D7123" s="88"/>
      <c r="E7123" s="88"/>
      <c r="F7123" s="88"/>
      <c r="G7123" s="88"/>
      <c r="H7123" s="88"/>
      <c r="I7123" s="88"/>
      <c r="J7123" s="88"/>
      <c r="K7123" s="88"/>
    </row>
    <row r="7124" spans="2:11" hidden="1" x14ac:dyDescent="0.2">
      <c r="B7124" s="88"/>
      <c r="C7124" s="88"/>
      <c r="D7124" s="88"/>
      <c r="E7124" s="88"/>
      <c r="F7124" s="88"/>
      <c r="G7124" s="88"/>
      <c r="H7124" s="88"/>
      <c r="I7124" s="88"/>
      <c r="J7124" s="88"/>
      <c r="K7124" s="88"/>
    </row>
    <row r="7125" spans="2:11" hidden="1" x14ac:dyDescent="0.2">
      <c r="B7125" s="88"/>
      <c r="C7125" s="88"/>
      <c r="D7125" s="88"/>
      <c r="E7125" s="88"/>
      <c r="F7125" s="88"/>
      <c r="G7125" s="88"/>
      <c r="H7125" s="88"/>
      <c r="I7125" s="88"/>
      <c r="J7125" s="88"/>
      <c r="K7125" s="88"/>
    </row>
    <row r="7126" spans="2:11" hidden="1" x14ac:dyDescent="0.2">
      <c r="B7126" s="88"/>
      <c r="C7126" s="88"/>
      <c r="D7126" s="88"/>
      <c r="E7126" s="88"/>
      <c r="F7126" s="88"/>
      <c r="G7126" s="88"/>
      <c r="H7126" s="88"/>
      <c r="I7126" s="88"/>
      <c r="J7126" s="88"/>
      <c r="K7126" s="88"/>
    </row>
    <row r="7127" spans="2:11" hidden="1" x14ac:dyDescent="0.2">
      <c r="B7127" s="88"/>
      <c r="C7127" s="88"/>
      <c r="D7127" s="88"/>
      <c r="E7127" s="88"/>
      <c r="F7127" s="88"/>
      <c r="G7127" s="88"/>
      <c r="H7127" s="88"/>
      <c r="I7127" s="88"/>
      <c r="J7127" s="88"/>
      <c r="K7127" s="88"/>
    </row>
    <row r="7128" spans="2:11" hidden="1" x14ac:dyDescent="0.2">
      <c r="B7128" s="88"/>
      <c r="C7128" s="88"/>
      <c r="D7128" s="88"/>
      <c r="E7128" s="88"/>
      <c r="F7128" s="88"/>
      <c r="G7128" s="88"/>
      <c r="H7128" s="88"/>
      <c r="I7128" s="88"/>
      <c r="J7128" s="88"/>
      <c r="K7128" s="88"/>
    </row>
    <row r="7129" spans="2:11" hidden="1" x14ac:dyDescent="0.2">
      <c r="B7129" s="88"/>
      <c r="C7129" s="88"/>
      <c r="D7129" s="88"/>
      <c r="E7129" s="88"/>
      <c r="F7129" s="88"/>
      <c r="G7129" s="88"/>
      <c r="H7129" s="88"/>
      <c r="I7129" s="88"/>
      <c r="J7129" s="88"/>
      <c r="K7129" s="88"/>
    </row>
    <row r="7130" spans="2:11" hidden="1" x14ac:dyDescent="0.2">
      <c r="B7130" s="88"/>
      <c r="C7130" s="88"/>
      <c r="D7130" s="88"/>
      <c r="E7130" s="88"/>
      <c r="F7130" s="88"/>
      <c r="G7130" s="88"/>
      <c r="H7130" s="88"/>
      <c r="I7130" s="88"/>
      <c r="J7130" s="88"/>
      <c r="K7130" s="88"/>
    </row>
    <row r="7131" spans="2:11" hidden="1" x14ac:dyDescent="0.2">
      <c r="B7131" s="88"/>
      <c r="C7131" s="88"/>
      <c r="D7131" s="88"/>
      <c r="E7131" s="88"/>
      <c r="F7131" s="88"/>
      <c r="G7131" s="88"/>
      <c r="H7131" s="88"/>
      <c r="I7131" s="88"/>
      <c r="J7131" s="88"/>
      <c r="K7131" s="88"/>
    </row>
    <row r="7132" spans="2:11" hidden="1" x14ac:dyDescent="0.2">
      <c r="B7132" s="88"/>
      <c r="C7132" s="88"/>
      <c r="D7132" s="88"/>
      <c r="E7132" s="88"/>
      <c r="F7132" s="88"/>
      <c r="G7132" s="88"/>
      <c r="H7132" s="88"/>
      <c r="I7132" s="88"/>
      <c r="J7132" s="88"/>
      <c r="K7132" s="88"/>
    </row>
    <row r="7133" spans="2:11" hidden="1" x14ac:dyDescent="0.2">
      <c r="B7133" s="88"/>
      <c r="C7133" s="88"/>
      <c r="D7133" s="88"/>
      <c r="E7133" s="88"/>
      <c r="F7133" s="88"/>
      <c r="G7133" s="88"/>
      <c r="H7133" s="88"/>
      <c r="I7133" s="88"/>
      <c r="J7133" s="88"/>
      <c r="K7133" s="88"/>
    </row>
    <row r="7134" spans="2:11" hidden="1" x14ac:dyDescent="0.2">
      <c r="B7134" s="88"/>
      <c r="C7134" s="88"/>
      <c r="D7134" s="88"/>
      <c r="E7134" s="88"/>
      <c r="F7134" s="88"/>
      <c r="G7134" s="88"/>
      <c r="H7134" s="88"/>
      <c r="I7134" s="88"/>
      <c r="J7134" s="88"/>
      <c r="K7134" s="88"/>
    </row>
    <row r="7135" spans="2:11" hidden="1" x14ac:dyDescent="0.2">
      <c r="B7135" s="88"/>
      <c r="C7135" s="88"/>
      <c r="D7135" s="88"/>
      <c r="E7135" s="88"/>
      <c r="F7135" s="88"/>
      <c r="G7135" s="88"/>
      <c r="H7135" s="88"/>
      <c r="I7135" s="88"/>
      <c r="J7135" s="88"/>
      <c r="K7135" s="88"/>
    </row>
    <row r="7136" spans="2:11" hidden="1" x14ac:dyDescent="0.2">
      <c r="B7136" s="88"/>
      <c r="C7136" s="88"/>
      <c r="D7136" s="88"/>
      <c r="E7136" s="88"/>
      <c r="F7136" s="88"/>
      <c r="G7136" s="88"/>
      <c r="H7136" s="88"/>
      <c r="I7136" s="88"/>
      <c r="J7136" s="88"/>
      <c r="K7136" s="88"/>
    </row>
    <row r="7137" spans="2:11" hidden="1" x14ac:dyDescent="0.2">
      <c r="B7137" s="88"/>
      <c r="C7137" s="88"/>
      <c r="D7137" s="88"/>
      <c r="E7137" s="88"/>
      <c r="F7137" s="88"/>
      <c r="G7137" s="88"/>
      <c r="H7137" s="88"/>
      <c r="I7137" s="88"/>
      <c r="J7137" s="88"/>
      <c r="K7137" s="88"/>
    </row>
    <row r="7138" spans="2:11" hidden="1" x14ac:dyDescent="0.2">
      <c r="B7138" s="88"/>
      <c r="C7138" s="88"/>
      <c r="D7138" s="88"/>
      <c r="E7138" s="88"/>
      <c r="F7138" s="88"/>
      <c r="G7138" s="88"/>
      <c r="H7138" s="88"/>
      <c r="I7138" s="88"/>
      <c r="J7138" s="88"/>
      <c r="K7138" s="88"/>
    </row>
    <row r="7139" spans="2:11" hidden="1" x14ac:dyDescent="0.2">
      <c r="B7139" s="88"/>
      <c r="C7139" s="88"/>
      <c r="D7139" s="88"/>
      <c r="E7139" s="88"/>
      <c r="F7139" s="88"/>
      <c r="G7139" s="88"/>
      <c r="H7139" s="88"/>
      <c r="I7139" s="88"/>
      <c r="J7139" s="88"/>
      <c r="K7139" s="88"/>
    </row>
    <row r="7140" spans="2:11" hidden="1" x14ac:dyDescent="0.2">
      <c r="B7140" s="88"/>
      <c r="C7140" s="88"/>
      <c r="D7140" s="88"/>
      <c r="E7140" s="88"/>
      <c r="F7140" s="88"/>
      <c r="G7140" s="88"/>
      <c r="H7140" s="88"/>
      <c r="I7140" s="88"/>
      <c r="J7140" s="88"/>
      <c r="K7140" s="88"/>
    </row>
    <row r="7141" spans="2:11" hidden="1" x14ac:dyDescent="0.2">
      <c r="B7141" s="88"/>
      <c r="C7141" s="88"/>
      <c r="D7141" s="88"/>
      <c r="E7141" s="88"/>
      <c r="F7141" s="88"/>
      <c r="G7141" s="88"/>
      <c r="H7141" s="88"/>
      <c r="I7141" s="88"/>
      <c r="J7141" s="88"/>
      <c r="K7141" s="88"/>
    </row>
    <row r="7142" spans="2:11" hidden="1" x14ac:dyDescent="0.2">
      <c r="B7142" s="88"/>
      <c r="C7142" s="88"/>
      <c r="D7142" s="88"/>
      <c r="E7142" s="88"/>
      <c r="F7142" s="88"/>
      <c r="G7142" s="88"/>
      <c r="H7142" s="88"/>
      <c r="I7142" s="88"/>
      <c r="J7142" s="88"/>
      <c r="K7142" s="88"/>
    </row>
    <row r="7143" spans="2:11" hidden="1" x14ac:dyDescent="0.2">
      <c r="B7143" s="88"/>
      <c r="C7143" s="88"/>
      <c r="D7143" s="88"/>
      <c r="E7143" s="88"/>
      <c r="F7143" s="88"/>
      <c r="G7143" s="88"/>
      <c r="H7143" s="88"/>
      <c r="I7143" s="88"/>
      <c r="J7143" s="88"/>
      <c r="K7143" s="88"/>
    </row>
    <row r="7144" spans="2:11" hidden="1" x14ac:dyDescent="0.2">
      <c r="B7144" s="88"/>
      <c r="C7144" s="88"/>
      <c r="D7144" s="88"/>
      <c r="E7144" s="88"/>
      <c r="F7144" s="88"/>
      <c r="G7144" s="88"/>
      <c r="H7144" s="88"/>
      <c r="I7144" s="88"/>
      <c r="J7144" s="88"/>
      <c r="K7144" s="88"/>
    </row>
    <row r="7145" spans="2:11" hidden="1" x14ac:dyDescent="0.2">
      <c r="B7145" s="88"/>
      <c r="C7145" s="88"/>
      <c r="D7145" s="88"/>
      <c r="E7145" s="88"/>
      <c r="F7145" s="88"/>
      <c r="G7145" s="88"/>
      <c r="H7145" s="88"/>
      <c r="I7145" s="88"/>
      <c r="J7145" s="88"/>
      <c r="K7145" s="88"/>
    </row>
    <row r="7146" spans="2:11" hidden="1" x14ac:dyDescent="0.2">
      <c r="B7146" s="88"/>
      <c r="C7146" s="88"/>
      <c r="D7146" s="88"/>
      <c r="E7146" s="88"/>
      <c r="F7146" s="88"/>
      <c r="G7146" s="88"/>
      <c r="H7146" s="88"/>
      <c r="I7146" s="88"/>
      <c r="J7146" s="88"/>
      <c r="K7146" s="88"/>
    </row>
    <row r="7147" spans="2:11" hidden="1" x14ac:dyDescent="0.2">
      <c r="B7147" s="88"/>
      <c r="C7147" s="88"/>
      <c r="D7147" s="88"/>
      <c r="E7147" s="88"/>
      <c r="F7147" s="88"/>
      <c r="G7147" s="88"/>
      <c r="H7147" s="88"/>
      <c r="I7147" s="88"/>
      <c r="J7147" s="88"/>
      <c r="K7147" s="88"/>
    </row>
    <row r="7148" spans="2:11" hidden="1" x14ac:dyDescent="0.2">
      <c r="B7148" s="88"/>
      <c r="C7148" s="88"/>
      <c r="D7148" s="88"/>
      <c r="E7148" s="88"/>
      <c r="F7148" s="88"/>
      <c r="G7148" s="88"/>
      <c r="H7148" s="88"/>
      <c r="I7148" s="88"/>
      <c r="J7148" s="88"/>
      <c r="K7148" s="88"/>
    </row>
    <row r="7149" spans="2:11" hidden="1" x14ac:dyDescent="0.2">
      <c r="B7149" s="88"/>
      <c r="C7149" s="88"/>
      <c r="D7149" s="88"/>
      <c r="E7149" s="88"/>
      <c r="F7149" s="88"/>
      <c r="G7149" s="88"/>
      <c r="H7149" s="88"/>
      <c r="I7149" s="88"/>
      <c r="J7149" s="88"/>
      <c r="K7149" s="88"/>
    </row>
    <row r="7150" spans="2:11" hidden="1" x14ac:dyDescent="0.2">
      <c r="B7150" s="88"/>
      <c r="C7150" s="88"/>
      <c r="D7150" s="88"/>
      <c r="E7150" s="88"/>
      <c r="F7150" s="88"/>
      <c r="G7150" s="88"/>
      <c r="H7150" s="88"/>
      <c r="I7150" s="88"/>
      <c r="J7150" s="88"/>
      <c r="K7150" s="88"/>
    </row>
    <row r="7151" spans="2:11" hidden="1" x14ac:dyDescent="0.2">
      <c r="B7151" s="88"/>
      <c r="C7151" s="88"/>
      <c r="D7151" s="88"/>
      <c r="E7151" s="88"/>
      <c r="F7151" s="88"/>
      <c r="G7151" s="88"/>
      <c r="H7151" s="88"/>
      <c r="I7151" s="88"/>
      <c r="J7151" s="88"/>
      <c r="K7151" s="88"/>
    </row>
    <row r="7152" spans="2:11" hidden="1" x14ac:dyDescent="0.2">
      <c r="B7152" s="88"/>
      <c r="C7152" s="88"/>
      <c r="D7152" s="88"/>
      <c r="E7152" s="88"/>
      <c r="F7152" s="88"/>
      <c r="G7152" s="88"/>
      <c r="H7152" s="88"/>
      <c r="I7152" s="88"/>
      <c r="J7152" s="88"/>
      <c r="K7152" s="88"/>
    </row>
    <row r="7153" spans="2:11" hidden="1" x14ac:dyDescent="0.2">
      <c r="B7153" s="88"/>
      <c r="C7153" s="88"/>
      <c r="D7153" s="88"/>
      <c r="E7153" s="88"/>
      <c r="F7153" s="88"/>
      <c r="G7153" s="88"/>
      <c r="H7153" s="88"/>
      <c r="I7153" s="88"/>
      <c r="J7153" s="88"/>
      <c r="K7153" s="88"/>
    </row>
    <row r="7154" spans="2:11" hidden="1" x14ac:dyDescent="0.2">
      <c r="B7154" s="88"/>
      <c r="C7154" s="88"/>
      <c r="D7154" s="88"/>
      <c r="E7154" s="88"/>
      <c r="F7154" s="88"/>
      <c r="G7154" s="88"/>
      <c r="H7154" s="88"/>
      <c r="I7154" s="88"/>
      <c r="J7154" s="88"/>
      <c r="K7154" s="88"/>
    </row>
    <row r="7155" spans="2:11" hidden="1" x14ac:dyDescent="0.2">
      <c r="B7155" s="88"/>
      <c r="C7155" s="88"/>
      <c r="D7155" s="88"/>
      <c r="E7155" s="88"/>
      <c r="F7155" s="88"/>
      <c r="G7155" s="88"/>
      <c r="H7155" s="88"/>
      <c r="I7155" s="88"/>
      <c r="J7155" s="88"/>
      <c r="K7155" s="88"/>
    </row>
    <row r="7156" spans="2:11" hidden="1" x14ac:dyDescent="0.2">
      <c r="B7156" s="88"/>
      <c r="C7156" s="88"/>
      <c r="D7156" s="88"/>
      <c r="E7156" s="88"/>
      <c r="F7156" s="88"/>
      <c r="G7156" s="88"/>
      <c r="H7156" s="88"/>
      <c r="I7156" s="88"/>
      <c r="J7156" s="88"/>
      <c r="K7156" s="88"/>
    </row>
    <row r="7157" spans="2:11" hidden="1" x14ac:dyDescent="0.2">
      <c r="B7157" s="88"/>
      <c r="C7157" s="88"/>
      <c r="D7157" s="88"/>
      <c r="E7157" s="88"/>
      <c r="F7157" s="88"/>
      <c r="G7157" s="88"/>
      <c r="H7157" s="88"/>
      <c r="I7157" s="88"/>
      <c r="J7157" s="88"/>
      <c r="K7157" s="88"/>
    </row>
    <row r="7158" spans="2:11" hidden="1" x14ac:dyDescent="0.2">
      <c r="B7158" s="88"/>
      <c r="C7158" s="88"/>
      <c r="D7158" s="88"/>
      <c r="E7158" s="88"/>
      <c r="F7158" s="88"/>
      <c r="G7158" s="88"/>
      <c r="H7158" s="88"/>
      <c r="I7158" s="88"/>
      <c r="J7158" s="88"/>
      <c r="K7158" s="88"/>
    </row>
    <row r="7159" spans="2:11" hidden="1" x14ac:dyDescent="0.2">
      <c r="B7159" s="88"/>
      <c r="C7159" s="88"/>
      <c r="D7159" s="88"/>
      <c r="E7159" s="88"/>
      <c r="F7159" s="88"/>
      <c r="G7159" s="88"/>
      <c r="H7159" s="88"/>
      <c r="I7159" s="88"/>
      <c r="J7159" s="88"/>
      <c r="K7159" s="88"/>
    </row>
    <row r="7160" spans="2:11" hidden="1" x14ac:dyDescent="0.2">
      <c r="B7160" s="88"/>
      <c r="C7160" s="88"/>
      <c r="D7160" s="88"/>
      <c r="E7160" s="88"/>
      <c r="F7160" s="88"/>
      <c r="G7160" s="88"/>
      <c r="H7160" s="88"/>
      <c r="I7160" s="88"/>
      <c r="J7160" s="88"/>
      <c r="K7160" s="88"/>
    </row>
    <row r="7161" spans="2:11" hidden="1" x14ac:dyDescent="0.2">
      <c r="B7161" s="88"/>
      <c r="C7161" s="88"/>
      <c r="D7161" s="88"/>
      <c r="E7161" s="88"/>
      <c r="F7161" s="88"/>
      <c r="G7161" s="88"/>
      <c r="H7161" s="88"/>
      <c r="I7161" s="88"/>
      <c r="J7161" s="88"/>
      <c r="K7161" s="88"/>
    </row>
    <row r="7162" spans="2:11" hidden="1" x14ac:dyDescent="0.2">
      <c r="B7162" s="88"/>
      <c r="C7162" s="88"/>
      <c r="D7162" s="88"/>
      <c r="E7162" s="88"/>
      <c r="F7162" s="88"/>
      <c r="G7162" s="88"/>
      <c r="H7162" s="88"/>
      <c r="I7162" s="88"/>
      <c r="J7162" s="88"/>
      <c r="K7162" s="88"/>
    </row>
    <row r="7163" spans="2:11" hidden="1" x14ac:dyDescent="0.2">
      <c r="B7163" s="88"/>
      <c r="C7163" s="88"/>
      <c r="D7163" s="88"/>
      <c r="E7163" s="88"/>
      <c r="F7163" s="88"/>
      <c r="G7163" s="88"/>
      <c r="H7163" s="88"/>
      <c r="I7163" s="88"/>
      <c r="J7163" s="88"/>
      <c r="K7163" s="88"/>
    </row>
    <row r="7164" spans="2:11" hidden="1" x14ac:dyDescent="0.2">
      <c r="B7164" s="88"/>
      <c r="C7164" s="88"/>
      <c r="D7164" s="88"/>
      <c r="E7164" s="88"/>
      <c r="F7164" s="88"/>
      <c r="G7164" s="88"/>
      <c r="H7164" s="88"/>
      <c r="I7164" s="88"/>
      <c r="J7164" s="88"/>
      <c r="K7164" s="88"/>
    </row>
    <row r="7165" spans="2:11" hidden="1" x14ac:dyDescent="0.2">
      <c r="B7165" s="88"/>
      <c r="C7165" s="88"/>
      <c r="D7165" s="88"/>
      <c r="E7165" s="88"/>
      <c r="F7165" s="88"/>
      <c r="G7165" s="88"/>
      <c r="H7165" s="88"/>
      <c r="I7165" s="88"/>
      <c r="J7165" s="88"/>
      <c r="K7165" s="88"/>
    </row>
    <row r="7166" spans="2:11" hidden="1" x14ac:dyDescent="0.2">
      <c r="B7166" s="88"/>
      <c r="C7166" s="88"/>
      <c r="D7166" s="88"/>
      <c r="E7166" s="88"/>
      <c r="F7166" s="88"/>
      <c r="G7166" s="88"/>
      <c r="H7166" s="88"/>
      <c r="I7166" s="88"/>
      <c r="J7166" s="88"/>
      <c r="K7166" s="88"/>
    </row>
    <row r="7167" spans="2:11" hidden="1" x14ac:dyDescent="0.2">
      <c r="B7167" s="88"/>
      <c r="C7167" s="88"/>
      <c r="D7167" s="88"/>
      <c r="E7167" s="88"/>
      <c r="F7167" s="88"/>
      <c r="G7167" s="88"/>
      <c r="H7167" s="88"/>
      <c r="I7167" s="88"/>
      <c r="J7167" s="88"/>
      <c r="K7167" s="88"/>
    </row>
    <row r="7168" spans="2:11" hidden="1" x14ac:dyDescent="0.2">
      <c r="B7168" s="88"/>
      <c r="C7168" s="88"/>
      <c r="D7168" s="88"/>
      <c r="E7168" s="88"/>
      <c r="F7168" s="88"/>
      <c r="G7168" s="88"/>
      <c r="H7168" s="88"/>
      <c r="I7168" s="88"/>
      <c r="J7168" s="88"/>
      <c r="K7168" s="88"/>
    </row>
    <row r="7169" spans="2:11" hidden="1" x14ac:dyDescent="0.2">
      <c r="B7169" s="88"/>
      <c r="C7169" s="88"/>
      <c r="D7169" s="88"/>
      <c r="E7169" s="88"/>
      <c r="F7169" s="88"/>
      <c r="G7169" s="88"/>
      <c r="H7169" s="88"/>
      <c r="I7169" s="88"/>
      <c r="J7169" s="88"/>
      <c r="K7169" s="88"/>
    </row>
    <row r="7170" spans="2:11" hidden="1" x14ac:dyDescent="0.2">
      <c r="B7170" s="88"/>
      <c r="C7170" s="88"/>
      <c r="D7170" s="88"/>
      <c r="E7170" s="88"/>
      <c r="F7170" s="88"/>
      <c r="G7170" s="88"/>
      <c r="H7170" s="88"/>
      <c r="I7170" s="88"/>
      <c r="J7170" s="88"/>
      <c r="K7170" s="88"/>
    </row>
    <row r="7171" spans="2:11" hidden="1" x14ac:dyDescent="0.2">
      <c r="B7171" s="88"/>
      <c r="C7171" s="88"/>
      <c r="D7171" s="88"/>
      <c r="E7171" s="88"/>
      <c r="F7171" s="88"/>
      <c r="G7171" s="88"/>
      <c r="H7171" s="88"/>
      <c r="I7171" s="88"/>
      <c r="J7171" s="88"/>
      <c r="K7171" s="88"/>
    </row>
    <row r="7172" spans="2:11" hidden="1" x14ac:dyDescent="0.2">
      <c r="B7172" s="88"/>
      <c r="C7172" s="88"/>
      <c r="D7172" s="88"/>
      <c r="E7172" s="88"/>
      <c r="F7172" s="88"/>
      <c r="G7172" s="88"/>
      <c r="H7172" s="88"/>
      <c r="I7172" s="88"/>
      <c r="J7172" s="88"/>
      <c r="K7172" s="88"/>
    </row>
    <row r="7173" spans="2:11" hidden="1" x14ac:dyDescent="0.2">
      <c r="B7173" s="88"/>
      <c r="C7173" s="88"/>
      <c r="D7173" s="88"/>
      <c r="E7173" s="88"/>
      <c r="F7173" s="88"/>
      <c r="G7173" s="88"/>
      <c r="H7173" s="88"/>
      <c r="I7173" s="88"/>
      <c r="J7173" s="88"/>
      <c r="K7173" s="88"/>
    </row>
    <row r="7174" spans="2:11" hidden="1" x14ac:dyDescent="0.2">
      <c r="B7174" s="88"/>
      <c r="C7174" s="88"/>
      <c r="D7174" s="88"/>
      <c r="E7174" s="88"/>
      <c r="F7174" s="88"/>
      <c r="G7174" s="88"/>
      <c r="H7174" s="88"/>
      <c r="I7174" s="88"/>
      <c r="J7174" s="88"/>
      <c r="K7174" s="88"/>
    </row>
    <row r="7175" spans="2:11" hidden="1" x14ac:dyDescent="0.2">
      <c r="B7175" s="88"/>
      <c r="C7175" s="88"/>
      <c r="D7175" s="88"/>
      <c r="E7175" s="88"/>
      <c r="F7175" s="88"/>
      <c r="G7175" s="88"/>
      <c r="H7175" s="88"/>
      <c r="I7175" s="88"/>
      <c r="J7175" s="88"/>
      <c r="K7175" s="88"/>
    </row>
    <row r="7176" spans="2:11" hidden="1" x14ac:dyDescent="0.2">
      <c r="B7176" s="88"/>
      <c r="C7176" s="88"/>
      <c r="D7176" s="88"/>
      <c r="E7176" s="88"/>
      <c r="F7176" s="88"/>
      <c r="G7176" s="88"/>
      <c r="H7176" s="88"/>
      <c r="I7176" s="88"/>
      <c r="J7176" s="88"/>
      <c r="K7176" s="88"/>
    </row>
    <row r="7177" spans="2:11" hidden="1" x14ac:dyDescent="0.2">
      <c r="B7177" s="88"/>
      <c r="C7177" s="88"/>
      <c r="D7177" s="88"/>
      <c r="E7177" s="88"/>
      <c r="F7177" s="88"/>
      <c r="G7177" s="88"/>
      <c r="H7177" s="88"/>
      <c r="I7177" s="88"/>
      <c r="J7177" s="88"/>
      <c r="K7177" s="88"/>
    </row>
    <row r="7178" spans="2:11" hidden="1" x14ac:dyDescent="0.2">
      <c r="B7178" s="88"/>
      <c r="C7178" s="88"/>
      <c r="D7178" s="88"/>
      <c r="E7178" s="88"/>
      <c r="F7178" s="88"/>
      <c r="G7178" s="88"/>
      <c r="H7178" s="88"/>
      <c r="I7178" s="88"/>
      <c r="J7178" s="88"/>
      <c r="K7178" s="88"/>
    </row>
    <row r="7179" spans="2:11" hidden="1" x14ac:dyDescent="0.2">
      <c r="B7179" s="88"/>
      <c r="C7179" s="88"/>
      <c r="D7179" s="88"/>
      <c r="E7179" s="88"/>
      <c r="F7179" s="88"/>
      <c r="G7179" s="88"/>
      <c r="H7179" s="88"/>
      <c r="I7179" s="88"/>
      <c r="J7179" s="88"/>
      <c r="K7179" s="88"/>
    </row>
    <row r="7180" spans="2:11" hidden="1" x14ac:dyDescent="0.2">
      <c r="B7180" s="88"/>
      <c r="C7180" s="88"/>
      <c r="D7180" s="88"/>
      <c r="E7180" s="88"/>
      <c r="F7180" s="88"/>
      <c r="G7180" s="88"/>
      <c r="H7180" s="88"/>
      <c r="I7180" s="88"/>
      <c r="J7180" s="88"/>
      <c r="K7180" s="88"/>
    </row>
    <row r="7181" spans="2:11" hidden="1" x14ac:dyDescent="0.2">
      <c r="B7181" s="88"/>
      <c r="C7181" s="88"/>
      <c r="D7181" s="88"/>
      <c r="E7181" s="88"/>
      <c r="F7181" s="88"/>
      <c r="G7181" s="88"/>
      <c r="H7181" s="88"/>
      <c r="I7181" s="88"/>
      <c r="J7181" s="88"/>
      <c r="K7181" s="88"/>
    </row>
    <row r="7182" spans="2:11" hidden="1" x14ac:dyDescent="0.2">
      <c r="B7182" s="88"/>
      <c r="C7182" s="88"/>
      <c r="D7182" s="88"/>
      <c r="E7182" s="88"/>
      <c r="F7182" s="88"/>
      <c r="G7182" s="88"/>
      <c r="H7182" s="88"/>
      <c r="I7182" s="88"/>
      <c r="J7182" s="88"/>
      <c r="K7182" s="88"/>
    </row>
    <row r="7183" spans="2:11" hidden="1" x14ac:dyDescent="0.2">
      <c r="B7183" s="88"/>
      <c r="C7183" s="88"/>
      <c r="D7183" s="88"/>
      <c r="E7183" s="88"/>
      <c r="F7183" s="88"/>
      <c r="G7183" s="88"/>
      <c r="H7183" s="88"/>
      <c r="I7183" s="88"/>
      <c r="J7183" s="88"/>
      <c r="K7183" s="88"/>
    </row>
    <row r="7184" spans="2:11" hidden="1" x14ac:dyDescent="0.2">
      <c r="B7184" s="88"/>
      <c r="C7184" s="88"/>
      <c r="D7184" s="88"/>
      <c r="E7184" s="88"/>
      <c r="F7184" s="88"/>
      <c r="G7184" s="88"/>
      <c r="H7184" s="88"/>
      <c r="I7184" s="88"/>
      <c r="J7184" s="88"/>
      <c r="K7184" s="88"/>
    </row>
    <row r="7185" spans="2:11" hidden="1" x14ac:dyDescent="0.2">
      <c r="B7185" s="88"/>
      <c r="C7185" s="88"/>
      <c r="D7185" s="88"/>
      <c r="E7185" s="88"/>
      <c r="F7185" s="88"/>
      <c r="G7185" s="88"/>
      <c r="H7185" s="88"/>
      <c r="I7185" s="88"/>
      <c r="J7185" s="88"/>
      <c r="K7185" s="88"/>
    </row>
    <row r="7186" spans="2:11" hidden="1" x14ac:dyDescent="0.2">
      <c r="B7186" s="88"/>
      <c r="C7186" s="88"/>
      <c r="D7186" s="88"/>
      <c r="E7186" s="88"/>
      <c r="F7186" s="88"/>
      <c r="G7186" s="88"/>
      <c r="H7186" s="88"/>
      <c r="I7186" s="88"/>
      <c r="J7186" s="88"/>
      <c r="K7186" s="88"/>
    </row>
    <row r="7187" spans="2:11" hidden="1" x14ac:dyDescent="0.2">
      <c r="B7187" s="88"/>
      <c r="C7187" s="88"/>
      <c r="D7187" s="88"/>
      <c r="E7187" s="88"/>
      <c r="F7187" s="88"/>
      <c r="G7187" s="88"/>
      <c r="H7187" s="88"/>
      <c r="I7187" s="88"/>
      <c r="J7187" s="88"/>
      <c r="K7187" s="88"/>
    </row>
    <row r="7188" spans="2:11" hidden="1" x14ac:dyDescent="0.2">
      <c r="B7188" s="88"/>
      <c r="C7188" s="88"/>
      <c r="D7188" s="88"/>
      <c r="E7188" s="88"/>
      <c r="F7188" s="88"/>
      <c r="G7188" s="88"/>
      <c r="H7188" s="88"/>
      <c r="I7188" s="88"/>
      <c r="J7188" s="88"/>
      <c r="K7188" s="88"/>
    </row>
    <row r="7189" spans="2:11" hidden="1" x14ac:dyDescent="0.2">
      <c r="B7189" s="88"/>
      <c r="C7189" s="88"/>
      <c r="D7189" s="88"/>
      <c r="E7189" s="88"/>
      <c r="F7189" s="88"/>
      <c r="G7189" s="88"/>
      <c r="H7189" s="88"/>
      <c r="I7189" s="88"/>
      <c r="J7189" s="88"/>
      <c r="K7189" s="88"/>
    </row>
    <row r="7190" spans="2:11" hidden="1" x14ac:dyDescent="0.2">
      <c r="B7190" s="88"/>
      <c r="C7190" s="88"/>
      <c r="D7190" s="88"/>
      <c r="E7190" s="88"/>
      <c r="F7190" s="88"/>
      <c r="G7190" s="88"/>
      <c r="H7190" s="88"/>
      <c r="I7190" s="88"/>
      <c r="J7190" s="88"/>
      <c r="K7190" s="88"/>
    </row>
    <row r="7191" spans="2:11" hidden="1" x14ac:dyDescent="0.2">
      <c r="B7191" s="88"/>
      <c r="C7191" s="88"/>
      <c r="D7191" s="88"/>
      <c r="E7191" s="88"/>
      <c r="F7191" s="88"/>
      <c r="G7191" s="88"/>
      <c r="H7191" s="88"/>
      <c r="I7191" s="88"/>
      <c r="J7191" s="88"/>
      <c r="K7191" s="88"/>
    </row>
    <row r="7192" spans="2:11" hidden="1" x14ac:dyDescent="0.2">
      <c r="B7192" s="88"/>
      <c r="C7192" s="88"/>
      <c r="D7192" s="88"/>
      <c r="E7192" s="88"/>
      <c r="F7192" s="88"/>
      <c r="G7192" s="88"/>
      <c r="H7192" s="88"/>
      <c r="I7192" s="88"/>
      <c r="J7192" s="88"/>
      <c r="K7192" s="88"/>
    </row>
    <row r="7193" spans="2:11" hidden="1" x14ac:dyDescent="0.2">
      <c r="B7193" s="88"/>
      <c r="C7193" s="88"/>
      <c r="D7193" s="88"/>
      <c r="E7193" s="88"/>
      <c r="F7193" s="88"/>
      <c r="G7193" s="88"/>
      <c r="H7193" s="88"/>
      <c r="I7193" s="88"/>
      <c r="J7193" s="88"/>
      <c r="K7193" s="88"/>
    </row>
    <row r="7194" spans="2:11" hidden="1" x14ac:dyDescent="0.2">
      <c r="B7194" s="88"/>
      <c r="C7194" s="88"/>
      <c r="D7194" s="88"/>
      <c r="E7194" s="88"/>
      <c r="F7194" s="88"/>
      <c r="G7194" s="88"/>
      <c r="H7194" s="88"/>
      <c r="I7194" s="88"/>
      <c r="J7194" s="88"/>
      <c r="K7194" s="88"/>
    </row>
    <row r="7195" spans="2:11" hidden="1" x14ac:dyDescent="0.2">
      <c r="B7195" s="88"/>
      <c r="C7195" s="88"/>
      <c r="D7195" s="88"/>
      <c r="E7195" s="88"/>
      <c r="F7195" s="88"/>
      <c r="G7195" s="88"/>
      <c r="H7195" s="88"/>
      <c r="I7195" s="88"/>
      <c r="J7195" s="88"/>
      <c r="K7195" s="88"/>
    </row>
    <row r="7196" spans="2:11" hidden="1" x14ac:dyDescent="0.2">
      <c r="B7196" s="88"/>
      <c r="C7196" s="88"/>
      <c r="D7196" s="88"/>
      <c r="E7196" s="88"/>
      <c r="F7196" s="88"/>
      <c r="G7196" s="88"/>
      <c r="H7196" s="88"/>
      <c r="I7196" s="88"/>
      <c r="J7196" s="88"/>
      <c r="K7196" s="88"/>
    </row>
    <row r="7197" spans="2:11" hidden="1" x14ac:dyDescent="0.2">
      <c r="B7197" s="88"/>
      <c r="C7197" s="88"/>
      <c r="D7197" s="88"/>
      <c r="E7197" s="88"/>
      <c r="F7197" s="88"/>
      <c r="G7197" s="88"/>
      <c r="H7197" s="88"/>
      <c r="I7197" s="88"/>
      <c r="J7197" s="88"/>
      <c r="K7197" s="88"/>
    </row>
    <row r="7198" spans="2:11" hidden="1" x14ac:dyDescent="0.2">
      <c r="B7198" s="88"/>
      <c r="C7198" s="88"/>
      <c r="D7198" s="88"/>
      <c r="E7198" s="88"/>
      <c r="F7198" s="88"/>
      <c r="G7198" s="88"/>
      <c r="H7198" s="88"/>
      <c r="I7198" s="88"/>
      <c r="J7198" s="88"/>
      <c r="K7198" s="88"/>
    </row>
    <row r="7199" spans="2:11" hidden="1" x14ac:dyDescent="0.2">
      <c r="B7199" s="88"/>
      <c r="C7199" s="88"/>
      <c r="D7199" s="88"/>
      <c r="E7199" s="88"/>
      <c r="F7199" s="88"/>
      <c r="G7199" s="88"/>
      <c r="H7199" s="88"/>
      <c r="I7199" s="88"/>
      <c r="J7199" s="88"/>
      <c r="K7199" s="88"/>
    </row>
    <row r="7200" spans="2:11" hidden="1" x14ac:dyDescent="0.2">
      <c r="B7200" s="88"/>
      <c r="C7200" s="88"/>
      <c r="D7200" s="88"/>
      <c r="E7200" s="88"/>
      <c r="F7200" s="88"/>
      <c r="G7200" s="88"/>
      <c r="H7200" s="88"/>
      <c r="I7200" s="88"/>
      <c r="J7200" s="88"/>
      <c r="K7200" s="88"/>
    </row>
    <row r="7201" spans="2:11" hidden="1" x14ac:dyDescent="0.2">
      <c r="B7201" s="88"/>
      <c r="C7201" s="88"/>
      <c r="D7201" s="88"/>
      <c r="E7201" s="88"/>
      <c r="F7201" s="88"/>
      <c r="G7201" s="88"/>
      <c r="H7201" s="88"/>
      <c r="I7201" s="88"/>
      <c r="J7201" s="88"/>
      <c r="K7201" s="88"/>
    </row>
    <row r="7202" spans="2:11" hidden="1" x14ac:dyDescent="0.2">
      <c r="B7202" s="88"/>
      <c r="C7202" s="88"/>
      <c r="D7202" s="88"/>
      <c r="E7202" s="88"/>
      <c r="F7202" s="88"/>
      <c r="G7202" s="88"/>
      <c r="H7202" s="88"/>
      <c r="I7202" s="88"/>
      <c r="J7202" s="88"/>
      <c r="K7202" s="88"/>
    </row>
    <row r="7203" spans="2:11" hidden="1" x14ac:dyDescent="0.2">
      <c r="B7203" s="88"/>
      <c r="C7203" s="88"/>
      <c r="D7203" s="88"/>
      <c r="E7203" s="88"/>
      <c r="F7203" s="88"/>
      <c r="G7203" s="88"/>
      <c r="H7203" s="88"/>
      <c r="I7203" s="88"/>
      <c r="J7203" s="88"/>
      <c r="K7203" s="88"/>
    </row>
    <row r="7204" spans="2:11" hidden="1" x14ac:dyDescent="0.2">
      <c r="B7204" s="88"/>
      <c r="C7204" s="88"/>
      <c r="D7204" s="88"/>
      <c r="E7204" s="88"/>
      <c r="F7204" s="88"/>
      <c r="G7204" s="88"/>
      <c r="H7204" s="88"/>
      <c r="I7204" s="88"/>
      <c r="J7204" s="88"/>
      <c r="K7204" s="88"/>
    </row>
    <row r="7205" spans="2:11" hidden="1" x14ac:dyDescent="0.2">
      <c r="B7205" s="88"/>
      <c r="C7205" s="88"/>
      <c r="D7205" s="88"/>
      <c r="E7205" s="88"/>
      <c r="F7205" s="88"/>
      <c r="G7205" s="88"/>
      <c r="H7205" s="88"/>
      <c r="I7205" s="88"/>
      <c r="J7205" s="88"/>
      <c r="K7205" s="88"/>
    </row>
    <row r="7206" spans="2:11" hidden="1" x14ac:dyDescent="0.2">
      <c r="B7206" s="88"/>
      <c r="C7206" s="88"/>
      <c r="D7206" s="88"/>
      <c r="E7206" s="88"/>
      <c r="F7206" s="88"/>
      <c r="G7206" s="88"/>
      <c r="H7206" s="88"/>
      <c r="I7206" s="88"/>
      <c r="J7206" s="88"/>
      <c r="K7206" s="88"/>
    </row>
    <row r="7207" spans="2:11" hidden="1" x14ac:dyDescent="0.2">
      <c r="B7207" s="88"/>
      <c r="C7207" s="88"/>
      <c r="D7207" s="88"/>
      <c r="E7207" s="88"/>
      <c r="F7207" s="88"/>
      <c r="G7207" s="88"/>
      <c r="H7207" s="88"/>
      <c r="I7207" s="88"/>
      <c r="J7207" s="88"/>
      <c r="K7207" s="88"/>
    </row>
    <row r="7208" spans="2:11" hidden="1" x14ac:dyDescent="0.2">
      <c r="B7208" s="88"/>
      <c r="C7208" s="88"/>
      <c r="D7208" s="88"/>
      <c r="E7208" s="88"/>
      <c r="F7208" s="88"/>
      <c r="G7208" s="88"/>
      <c r="H7208" s="88"/>
      <c r="I7208" s="88"/>
      <c r="J7208" s="88"/>
      <c r="K7208" s="88"/>
    </row>
    <row r="7209" spans="2:11" hidden="1" x14ac:dyDescent="0.2">
      <c r="B7209" s="88"/>
      <c r="C7209" s="88"/>
      <c r="D7209" s="88"/>
      <c r="E7209" s="88"/>
      <c r="F7209" s="88"/>
      <c r="G7209" s="88"/>
      <c r="H7209" s="88"/>
      <c r="I7209" s="88"/>
      <c r="J7209" s="88"/>
      <c r="K7209" s="88"/>
    </row>
    <row r="7210" spans="2:11" hidden="1" x14ac:dyDescent="0.2">
      <c r="B7210" s="88"/>
      <c r="C7210" s="88"/>
      <c r="D7210" s="88"/>
      <c r="E7210" s="88"/>
      <c r="F7210" s="88"/>
      <c r="G7210" s="88"/>
      <c r="H7210" s="88"/>
      <c r="I7210" s="88"/>
      <c r="J7210" s="88"/>
      <c r="K7210" s="88"/>
    </row>
    <row r="7211" spans="2:11" hidden="1" x14ac:dyDescent="0.2">
      <c r="B7211" s="88"/>
      <c r="C7211" s="88"/>
      <c r="D7211" s="88"/>
      <c r="E7211" s="88"/>
      <c r="F7211" s="88"/>
      <c r="G7211" s="88"/>
      <c r="H7211" s="88"/>
      <c r="I7211" s="88"/>
      <c r="J7211" s="88"/>
      <c r="K7211" s="88"/>
    </row>
    <row r="7212" spans="2:11" hidden="1" x14ac:dyDescent="0.2">
      <c r="B7212" s="88"/>
      <c r="C7212" s="88"/>
      <c r="D7212" s="88"/>
      <c r="E7212" s="88"/>
      <c r="F7212" s="88"/>
      <c r="G7212" s="88"/>
      <c r="H7212" s="88"/>
      <c r="I7212" s="88"/>
      <c r="J7212" s="88"/>
      <c r="K7212" s="88"/>
    </row>
    <row r="7213" spans="2:11" hidden="1" x14ac:dyDescent="0.2">
      <c r="B7213" s="88"/>
      <c r="C7213" s="88"/>
      <c r="D7213" s="88"/>
      <c r="E7213" s="88"/>
      <c r="F7213" s="88"/>
      <c r="G7213" s="88"/>
      <c r="H7213" s="88"/>
      <c r="I7213" s="88"/>
      <c r="J7213" s="88"/>
      <c r="K7213" s="88"/>
    </row>
    <row r="7214" spans="2:11" hidden="1" x14ac:dyDescent="0.2">
      <c r="B7214" s="88"/>
      <c r="C7214" s="88"/>
      <c r="D7214" s="88"/>
      <c r="E7214" s="88"/>
      <c r="F7214" s="88"/>
      <c r="G7214" s="88"/>
      <c r="H7214" s="88"/>
      <c r="I7214" s="88"/>
      <c r="J7214" s="88"/>
      <c r="K7214" s="88"/>
    </row>
    <row r="7215" spans="2:11" hidden="1" x14ac:dyDescent="0.2">
      <c r="B7215" s="88"/>
      <c r="C7215" s="88"/>
      <c r="D7215" s="88"/>
      <c r="E7215" s="88"/>
      <c r="F7215" s="88"/>
      <c r="G7215" s="88"/>
      <c r="H7215" s="88"/>
      <c r="I7215" s="88"/>
      <c r="J7215" s="88"/>
      <c r="K7215" s="88"/>
    </row>
    <row r="7216" spans="2:11" hidden="1" x14ac:dyDescent="0.2">
      <c r="B7216" s="88"/>
      <c r="C7216" s="88"/>
      <c r="D7216" s="88"/>
      <c r="E7216" s="88"/>
      <c r="F7216" s="88"/>
      <c r="G7216" s="88"/>
      <c r="H7216" s="88"/>
      <c r="I7216" s="88"/>
      <c r="J7216" s="88"/>
      <c r="K7216" s="88"/>
    </row>
    <row r="7217" spans="2:11" hidden="1" x14ac:dyDescent="0.2">
      <c r="B7217" s="88"/>
      <c r="C7217" s="88"/>
      <c r="D7217" s="88"/>
      <c r="E7217" s="88"/>
      <c r="F7217" s="88"/>
      <c r="G7217" s="88"/>
      <c r="H7217" s="88"/>
      <c r="I7217" s="88"/>
      <c r="J7217" s="88"/>
      <c r="K7217" s="88"/>
    </row>
    <row r="7218" spans="2:11" hidden="1" x14ac:dyDescent="0.2">
      <c r="B7218" s="88"/>
      <c r="C7218" s="88"/>
      <c r="D7218" s="88"/>
      <c r="E7218" s="88"/>
      <c r="F7218" s="88"/>
      <c r="G7218" s="88"/>
      <c r="H7218" s="88"/>
      <c r="I7218" s="88"/>
      <c r="J7218" s="88"/>
      <c r="K7218" s="88"/>
    </row>
    <row r="7219" spans="2:11" hidden="1" x14ac:dyDescent="0.2">
      <c r="B7219" s="88"/>
      <c r="C7219" s="88"/>
      <c r="D7219" s="88"/>
      <c r="E7219" s="88"/>
      <c r="F7219" s="88"/>
      <c r="G7219" s="88"/>
      <c r="H7219" s="88"/>
      <c r="I7219" s="88"/>
      <c r="J7219" s="88"/>
      <c r="K7219" s="88"/>
    </row>
    <row r="7220" spans="2:11" hidden="1" x14ac:dyDescent="0.2">
      <c r="B7220" s="88"/>
      <c r="C7220" s="88"/>
      <c r="D7220" s="88"/>
      <c r="E7220" s="88"/>
      <c r="F7220" s="88"/>
      <c r="G7220" s="88"/>
      <c r="H7220" s="88"/>
      <c r="I7220" s="88"/>
      <c r="J7220" s="88"/>
      <c r="K7220" s="88"/>
    </row>
    <row r="7221" spans="2:11" hidden="1" x14ac:dyDescent="0.2">
      <c r="B7221" s="88"/>
      <c r="C7221" s="88"/>
      <c r="D7221" s="88"/>
      <c r="E7221" s="88"/>
      <c r="F7221" s="88"/>
      <c r="G7221" s="88"/>
      <c r="H7221" s="88"/>
      <c r="I7221" s="88"/>
      <c r="J7221" s="88"/>
      <c r="K7221" s="88"/>
    </row>
    <row r="7222" spans="2:11" hidden="1" x14ac:dyDescent="0.2">
      <c r="B7222" s="88"/>
      <c r="C7222" s="88"/>
      <c r="D7222" s="88"/>
      <c r="E7222" s="88"/>
      <c r="F7222" s="88"/>
      <c r="G7222" s="88"/>
      <c r="H7222" s="88"/>
      <c r="I7222" s="88"/>
      <c r="J7222" s="88"/>
      <c r="K7222" s="88"/>
    </row>
    <row r="7223" spans="2:11" hidden="1" x14ac:dyDescent="0.2">
      <c r="B7223" s="88"/>
      <c r="C7223" s="88"/>
      <c r="D7223" s="88"/>
      <c r="E7223" s="88"/>
      <c r="F7223" s="88"/>
      <c r="G7223" s="88"/>
      <c r="H7223" s="88"/>
      <c r="I7223" s="88"/>
      <c r="J7223" s="88"/>
      <c r="K7223" s="88"/>
    </row>
    <row r="7224" spans="2:11" hidden="1" x14ac:dyDescent="0.2">
      <c r="B7224" s="88"/>
      <c r="C7224" s="88"/>
      <c r="D7224" s="88"/>
      <c r="E7224" s="88"/>
      <c r="F7224" s="88"/>
      <c r="G7224" s="88"/>
      <c r="H7224" s="88"/>
      <c r="I7224" s="88"/>
      <c r="J7224" s="88"/>
      <c r="K7224" s="88"/>
    </row>
    <row r="7225" spans="2:11" hidden="1" x14ac:dyDescent="0.2">
      <c r="B7225" s="88"/>
      <c r="C7225" s="88"/>
      <c r="D7225" s="88"/>
      <c r="E7225" s="88"/>
      <c r="F7225" s="88"/>
      <c r="G7225" s="88"/>
      <c r="H7225" s="88"/>
      <c r="I7225" s="88"/>
      <c r="J7225" s="88"/>
      <c r="K7225" s="88"/>
    </row>
    <row r="7226" spans="2:11" hidden="1" x14ac:dyDescent="0.2">
      <c r="B7226" s="88"/>
      <c r="C7226" s="88"/>
      <c r="D7226" s="88"/>
      <c r="E7226" s="88"/>
      <c r="F7226" s="88"/>
      <c r="G7226" s="88"/>
      <c r="H7226" s="88"/>
      <c r="I7226" s="88"/>
      <c r="J7226" s="88"/>
      <c r="K7226" s="88"/>
    </row>
    <row r="7227" spans="2:11" hidden="1" x14ac:dyDescent="0.2">
      <c r="B7227" s="88"/>
      <c r="C7227" s="88"/>
      <c r="D7227" s="88"/>
      <c r="E7227" s="88"/>
      <c r="F7227" s="88"/>
      <c r="G7227" s="88"/>
      <c r="H7227" s="88"/>
      <c r="I7227" s="88"/>
      <c r="J7227" s="88"/>
      <c r="K7227" s="88"/>
    </row>
    <row r="7228" spans="2:11" hidden="1" x14ac:dyDescent="0.2">
      <c r="B7228" s="88"/>
      <c r="C7228" s="88"/>
      <c r="D7228" s="88"/>
      <c r="E7228" s="88"/>
      <c r="F7228" s="88"/>
      <c r="G7228" s="88"/>
      <c r="H7228" s="88"/>
      <c r="I7228" s="88"/>
      <c r="J7228" s="88"/>
      <c r="K7228" s="88"/>
    </row>
    <row r="7229" spans="2:11" hidden="1" x14ac:dyDescent="0.2">
      <c r="B7229" s="88"/>
      <c r="C7229" s="88"/>
      <c r="D7229" s="88"/>
      <c r="E7229" s="88"/>
      <c r="F7229" s="88"/>
      <c r="G7229" s="88"/>
      <c r="H7229" s="88"/>
      <c r="I7229" s="88"/>
      <c r="J7229" s="88"/>
      <c r="K7229" s="88"/>
    </row>
    <row r="7230" spans="2:11" hidden="1" x14ac:dyDescent="0.2">
      <c r="B7230" s="88"/>
      <c r="C7230" s="88"/>
      <c r="D7230" s="88"/>
      <c r="E7230" s="88"/>
      <c r="F7230" s="88"/>
      <c r="G7230" s="88"/>
      <c r="H7230" s="88"/>
      <c r="I7230" s="88"/>
      <c r="J7230" s="88"/>
      <c r="K7230" s="88"/>
    </row>
    <row r="7231" spans="2:11" hidden="1" x14ac:dyDescent="0.2">
      <c r="B7231" s="88"/>
      <c r="C7231" s="88"/>
      <c r="D7231" s="88"/>
      <c r="E7231" s="88"/>
      <c r="F7231" s="88"/>
      <c r="G7231" s="88"/>
      <c r="H7231" s="88"/>
      <c r="I7231" s="88"/>
      <c r="J7231" s="88"/>
      <c r="K7231" s="88"/>
    </row>
    <row r="7232" spans="2:11" hidden="1" x14ac:dyDescent="0.2">
      <c r="B7232" s="88"/>
      <c r="C7232" s="88"/>
      <c r="D7232" s="88"/>
      <c r="E7232" s="88"/>
      <c r="F7232" s="88"/>
      <c r="G7232" s="88"/>
      <c r="H7232" s="88"/>
      <c r="I7232" s="88"/>
      <c r="J7232" s="88"/>
      <c r="K7232" s="88"/>
    </row>
    <row r="7233" spans="2:11" hidden="1" x14ac:dyDescent="0.2">
      <c r="B7233" s="88"/>
      <c r="C7233" s="88"/>
      <c r="D7233" s="88"/>
      <c r="E7233" s="88"/>
      <c r="F7233" s="88"/>
      <c r="G7233" s="88"/>
      <c r="H7233" s="88"/>
      <c r="I7233" s="88"/>
      <c r="J7233" s="88"/>
      <c r="K7233" s="88"/>
    </row>
    <row r="7234" spans="2:11" hidden="1" x14ac:dyDescent="0.2">
      <c r="B7234" s="88"/>
      <c r="C7234" s="88"/>
      <c r="D7234" s="88"/>
      <c r="E7234" s="88"/>
      <c r="F7234" s="88"/>
      <c r="G7234" s="88"/>
      <c r="H7234" s="88"/>
      <c r="I7234" s="88"/>
      <c r="J7234" s="88"/>
      <c r="K7234" s="88"/>
    </row>
    <row r="7235" spans="2:11" hidden="1" x14ac:dyDescent="0.2">
      <c r="B7235" s="88"/>
      <c r="C7235" s="88"/>
      <c r="D7235" s="88"/>
      <c r="E7235" s="88"/>
      <c r="F7235" s="88"/>
      <c r="G7235" s="88"/>
      <c r="H7235" s="88"/>
      <c r="I7235" s="88"/>
      <c r="J7235" s="88"/>
      <c r="K7235" s="88"/>
    </row>
    <row r="7236" spans="2:11" hidden="1" x14ac:dyDescent="0.2">
      <c r="B7236" s="88"/>
      <c r="C7236" s="88"/>
      <c r="D7236" s="88"/>
      <c r="E7236" s="88"/>
      <c r="F7236" s="88"/>
      <c r="G7236" s="88"/>
      <c r="H7236" s="88"/>
      <c r="I7236" s="88"/>
      <c r="J7236" s="88"/>
      <c r="K7236" s="88"/>
    </row>
    <row r="7237" spans="2:11" hidden="1" x14ac:dyDescent="0.2">
      <c r="B7237" s="88"/>
      <c r="C7237" s="88"/>
      <c r="D7237" s="88"/>
      <c r="E7237" s="88"/>
      <c r="F7237" s="88"/>
      <c r="G7237" s="88"/>
      <c r="H7237" s="88"/>
      <c r="I7237" s="88"/>
      <c r="J7237" s="88"/>
      <c r="K7237" s="88"/>
    </row>
    <row r="7238" spans="2:11" hidden="1" x14ac:dyDescent="0.2">
      <c r="B7238" s="88"/>
      <c r="C7238" s="88"/>
      <c r="D7238" s="88"/>
      <c r="E7238" s="88"/>
      <c r="F7238" s="88"/>
      <c r="G7238" s="88"/>
      <c r="H7238" s="88"/>
      <c r="I7238" s="88"/>
      <c r="J7238" s="88"/>
      <c r="K7238" s="88"/>
    </row>
    <row r="7239" spans="2:11" hidden="1" x14ac:dyDescent="0.2">
      <c r="B7239" s="88"/>
      <c r="C7239" s="88"/>
      <c r="D7239" s="88"/>
      <c r="E7239" s="88"/>
      <c r="F7239" s="88"/>
      <c r="G7239" s="88"/>
      <c r="H7239" s="88"/>
      <c r="I7239" s="88"/>
      <c r="J7239" s="88"/>
      <c r="K7239" s="88"/>
    </row>
    <row r="7240" spans="2:11" hidden="1" x14ac:dyDescent="0.2">
      <c r="B7240" s="88"/>
      <c r="C7240" s="88"/>
      <c r="D7240" s="88"/>
      <c r="E7240" s="88"/>
      <c r="F7240" s="88"/>
      <c r="G7240" s="88"/>
      <c r="H7240" s="88"/>
      <c r="I7240" s="88"/>
      <c r="J7240" s="88"/>
      <c r="K7240" s="88"/>
    </row>
    <row r="7241" spans="2:11" hidden="1" x14ac:dyDescent="0.2">
      <c r="B7241" s="88"/>
      <c r="C7241" s="88"/>
      <c r="D7241" s="88"/>
      <c r="E7241" s="88"/>
      <c r="F7241" s="88"/>
      <c r="G7241" s="88"/>
      <c r="H7241" s="88"/>
      <c r="I7241" s="88"/>
      <c r="J7241" s="88"/>
      <c r="K7241" s="88"/>
    </row>
    <row r="7242" spans="2:11" hidden="1" x14ac:dyDescent="0.2">
      <c r="B7242" s="88"/>
      <c r="C7242" s="88"/>
      <c r="D7242" s="88"/>
      <c r="E7242" s="88"/>
      <c r="F7242" s="88"/>
      <c r="G7242" s="88"/>
      <c r="H7242" s="88"/>
      <c r="I7242" s="88"/>
      <c r="J7242" s="88"/>
      <c r="K7242" s="88"/>
    </row>
    <row r="7243" spans="2:11" hidden="1" x14ac:dyDescent="0.2">
      <c r="B7243" s="88"/>
      <c r="C7243" s="88"/>
      <c r="D7243" s="88"/>
      <c r="E7243" s="88"/>
      <c r="F7243" s="88"/>
      <c r="G7243" s="88"/>
      <c r="H7243" s="88"/>
      <c r="I7243" s="88"/>
      <c r="J7243" s="88"/>
      <c r="K7243" s="88"/>
    </row>
    <row r="7244" spans="2:11" hidden="1" x14ac:dyDescent="0.2">
      <c r="B7244" s="88"/>
      <c r="C7244" s="88"/>
      <c r="D7244" s="88"/>
      <c r="E7244" s="88"/>
      <c r="F7244" s="88"/>
      <c r="G7244" s="88"/>
      <c r="H7244" s="88"/>
      <c r="I7244" s="88"/>
      <c r="J7244" s="88"/>
      <c r="K7244" s="88"/>
    </row>
    <row r="7245" spans="2:11" hidden="1" x14ac:dyDescent="0.2">
      <c r="B7245" s="88"/>
      <c r="C7245" s="88"/>
      <c r="D7245" s="88"/>
      <c r="E7245" s="88"/>
      <c r="F7245" s="88"/>
      <c r="G7245" s="88"/>
      <c r="H7245" s="88"/>
      <c r="I7245" s="88"/>
      <c r="J7245" s="88"/>
      <c r="K7245" s="88"/>
    </row>
    <row r="7246" spans="2:11" hidden="1" x14ac:dyDescent="0.2">
      <c r="B7246" s="88"/>
      <c r="C7246" s="88"/>
      <c r="D7246" s="88"/>
      <c r="E7246" s="88"/>
      <c r="F7246" s="88"/>
      <c r="G7246" s="88"/>
      <c r="H7246" s="88"/>
      <c r="I7246" s="88"/>
      <c r="J7246" s="88"/>
      <c r="K7246" s="88"/>
    </row>
    <row r="7247" spans="2:11" hidden="1" x14ac:dyDescent="0.2">
      <c r="B7247" s="88"/>
      <c r="C7247" s="88"/>
      <c r="D7247" s="88"/>
      <c r="E7247" s="88"/>
      <c r="F7247" s="88"/>
      <c r="G7247" s="88"/>
      <c r="H7247" s="88"/>
      <c r="I7247" s="88"/>
      <c r="J7247" s="88"/>
      <c r="K7247" s="88"/>
    </row>
    <row r="7248" spans="2:11" hidden="1" x14ac:dyDescent="0.2">
      <c r="B7248" s="88"/>
      <c r="C7248" s="88"/>
      <c r="D7248" s="88"/>
      <c r="E7248" s="88"/>
      <c r="F7248" s="88"/>
      <c r="G7248" s="88"/>
      <c r="H7248" s="88"/>
      <c r="I7248" s="88"/>
      <c r="J7248" s="88"/>
      <c r="K7248" s="88"/>
    </row>
    <row r="7249" spans="2:11" hidden="1" x14ac:dyDescent="0.2">
      <c r="B7249" s="88"/>
      <c r="C7249" s="88"/>
      <c r="D7249" s="88"/>
      <c r="E7249" s="88"/>
      <c r="F7249" s="88"/>
      <c r="G7249" s="88"/>
      <c r="H7249" s="88"/>
      <c r="I7249" s="88"/>
      <c r="J7249" s="88"/>
      <c r="K7249" s="88"/>
    </row>
    <row r="7250" spans="2:11" hidden="1" x14ac:dyDescent="0.2">
      <c r="B7250" s="88"/>
      <c r="C7250" s="88"/>
      <c r="D7250" s="88"/>
      <c r="E7250" s="88"/>
      <c r="F7250" s="88"/>
      <c r="G7250" s="88"/>
      <c r="H7250" s="88"/>
      <c r="I7250" s="88"/>
      <c r="J7250" s="88"/>
      <c r="K7250" s="88"/>
    </row>
    <row r="7251" spans="2:11" hidden="1" x14ac:dyDescent="0.2">
      <c r="B7251" s="88"/>
      <c r="C7251" s="88"/>
      <c r="D7251" s="88"/>
      <c r="E7251" s="88"/>
      <c r="F7251" s="88"/>
      <c r="G7251" s="88"/>
      <c r="H7251" s="88"/>
      <c r="I7251" s="88"/>
      <c r="J7251" s="88"/>
      <c r="K7251" s="88"/>
    </row>
    <row r="7252" spans="2:11" hidden="1" x14ac:dyDescent="0.2">
      <c r="B7252" s="88"/>
      <c r="C7252" s="88"/>
      <c r="D7252" s="88"/>
      <c r="E7252" s="88"/>
      <c r="F7252" s="88"/>
      <c r="G7252" s="88"/>
      <c r="H7252" s="88"/>
      <c r="I7252" s="88"/>
      <c r="J7252" s="88"/>
      <c r="K7252" s="88"/>
    </row>
    <row r="7253" spans="2:11" hidden="1" x14ac:dyDescent="0.2">
      <c r="B7253" s="88"/>
      <c r="C7253" s="88"/>
      <c r="D7253" s="88"/>
      <c r="E7253" s="88"/>
      <c r="F7253" s="88"/>
      <c r="G7253" s="88"/>
      <c r="H7253" s="88"/>
      <c r="I7253" s="88"/>
      <c r="J7253" s="88"/>
      <c r="K7253" s="88"/>
    </row>
    <row r="7254" spans="2:11" hidden="1" x14ac:dyDescent="0.2">
      <c r="B7254" s="88"/>
      <c r="C7254" s="88"/>
      <c r="D7254" s="88"/>
      <c r="E7254" s="88"/>
      <c r="F7254" s="88"/>
      <c r="G7254" s="88"/>
      <c r="H7254" s="88"/>
      <c r="I7254" s="88"/>
      <c r="J7254" s="88"/>
      <c r="K7254" s="88"/>
    </row>
    <row r="7255" spans="2:11" hidden="1" x14ac:dyDescent="0.2">
      <c r="B7255" s="88"/>
      <c r="C7255" s="88"/>
      <c r="D7255" s="88"/>
      <c r="E7255" s="88"/>
      <c r="F7255" s="88"/>
      <c r="G7255" s="88"/>
      <c r="H7255" s="88"/>
      <c r="I7255" s="88"/>
      <c r="J7255" s="88"/>
      <c r="K7255" s="88"/>
    </row>
    <row r="7256" spans="2:11" hidden="1" x14ac:dyDescent="0.2">
      <c r="B7256" s="88"/>
      <c r="C7256" s="88"/>
      <c r="D7256" s="88"/>
      <c r="E7256" s="88"/>
      <c r="F7256" s="88"/>
      <c r="G7256" s="88"/>
      <c r="H7256" s="88"/>
      <c r="I7256" s="88"/>
      <c r="J7256" s="88"/>
      <c r="K7256" s="88"/>
    </row>
    <row r="7257" spans="2:11" hidden="1" x14ac:dyDescent="0.2">
      <c r="B7257" s="88"/>
      <c r="C7257" s="88"/>
      <c r="D7257" s="88"/>
      <c r="E7257" s="88"/>
      <c r="F7257" s="88"/>
      <c r="G7257" s="88"/>
      <c r="H7257" s="88"/>
      <c r="I7257" s="88"/>
      <c r="J7257" s="88"/>
      <c r="K7257" s="88"/>
    </row>
    <row r="7258" spans="2:11" hidden="1" x14ac:dyDescent="0.2">
      <c r="B7258" s="88"/>
      <c r="C7258" s="88"/>
      <c r="D7258" s="88"/>
      <c r="E7258" s="88"/>
      <c r="F7258" s="88"/>
      <c r="G7258" s="88"/>
      <c r="H7258" s="88"/>
      <c r="I7258" s="88"/>
      <c r="J7258" s="88"/>
      <c r="K7258" s="88"/>
    </row>
    <row r="7259" spans="2:11" hidden="1" x14ac:dyDescent="0.2">
      <c r="B7259" s="88"/>
      <c r="C7259" s="88"/>
      <c r="D7259" s="88"/>
      <c r="E7259" s="88"/>
      <c r="F7259" s="88"/>
      <c r="G7259" s="88"/>
      <c r="H7259" s="88"/>
      <c r="I7259" s="88"/>
      <c r="J7259" s="88"/>
      <c r="K7259" s="88"/>
    </row>
    <row r="7260" spans="2:11" hidden="1" x14ac:dyDescent="0.2">
      <c r="B7260" s="88"/>
      <c r="C7260" s="88"/>
      <c r="D7260" s="88"/>
      <c r="E7260" s="88"/>
      <c r="F7260" s="88"/>
      <c r="G7260" s="88"/>
      <c r="H7260" s="88"/>
      <c r="I7260" s="88"/>
      <c r="J7260" s="88"/>
      <c r="K7260" s="88"/>
    </row>
    <row r="7261" spans="2:11" hidden="1" x14ac:dyDescent="0.2">
      <c r="B7261" s="88"/>
      <c r="C7261" s="88"/>
      <c r="D7261" s="88"/>
      <c r="E7261" s="88"/>
      <c r="F7261" s="88"/>
      <c r="G7261" s="88"/>
      <c r="H7261" s="88"/>
      <c r="I7261" s="88"/>
      <c r="J7261" s="88"/>
      <c r="K7261" s="88"/>
    </row>
    <row r="7262" spans="2:11" hidden="1" x14ac:dyDescent="0.2">
      <c r="B7262" s="88"/>
      <c r="C7262" s="88"/>
      <c r="D7262" s="88"/>
      <c r="E7262" s="88"/>
      <c r="F7262" s="88"/>
      <c r="G7262" s="88"/>
      <c r="H7262" s="88"/>
      <c r="I7262" s="88"/>
      <c r="J7262" s="88"/>
      <c r="K7262" s="88"/>
    </row>
    <row r="7263" spans="2:11" hidden="1" x14ac:dyDescent="0.2">
      <c r="B7263" s="88"/>
      <c r="C7263" s="88"/>
      <c r="D7263" s="88"/>
      <c r="E7263" s="88"/>
      <c r="F7263" s="88"/>
      <c r="G7263" s="88"/>
      <c r="H7263" s="88"/>
      <c r="I7263" s="88"/>
      <c r="J7263" s="88"/>
      <c r="K7263" s="88"/>
    </row>
    <row r="7264" spans="2:11" hidden="1" x14ac:dyDescent="0.2">
      <c r="B7264" s="88"/>
      <c r="C7264" s="88"/>
      <c r="D7264" s="88"/>
      <c r="E7264" s="88"/>
      <c r="F7264" s="88"/>
      <c r="G7264" s="88"/>
      <c r="H7264" s="88"/>
      <c r="I7264" s="88"/>
      <c r="J7264" s="88"/>
      <c r="K7264" s="88"/>
    </row>
    <row r="7265" spans="2:11" hidden="1" x14ac:dyDescent="0.2">
      <c r="B7265" s="88"/>
      <c r="C7265" s="88"/>
      <c r="D7265" s="88"/>
      <c r="E7265" s="88"/>
      <c r="F7265" s="88"/>
      <c r="G7265" s="88"/>
      <c r="H7265" s="88"/>
      <c r="I7265" s="88"/>
      <c r="J7265" s="88"/>
      <c r="K7265" s="88"/>
    </row>
    <row r="7266" spans="2:11" hidden="1" x14ac:dyDescent="0.2">
      <c r="B7266" s="88"/>
      <c r="C7266" s="88"/>
      <c r="D7266" s="88"/>
      <c r="E7266" s="88"/>
      <c r="F7266" s="88"/>
      <c r="G7266" s="88"/>
      <c r="H7266" s="88"/>
      <c r="I7266" s="88"/>
      <c r="J7266" s="88"/>
      <c r="K7266" s="88"/>
    </row>
    <row r="7267" spans="2:11" hidden="1" x14ac:dyDescent="0.2">
      <c r="B7267" s="88"/>
      <c r="C7267" s="88"/>
      <c r="D7267" s="88"/>
      <c r="E7267" s="88"/>
      <c r="F7267" s="88"/>
      <c r="G7267" s="88"/>
      <c r="H7267" s="88"/>
      <c r="I7267" s="88"/>
      <c r="J7267" s="88"/>
      <c r="K7267" s="88"/>
    </row>
    <row r="7268" spans="2:11" hidden="1" x14ac:dyDescent="0.2">
      <c r="B7268" s="88"/>
      <c r="C7268" s="88"/>
      <c r="D7268" s="88"/>
      <c r="E7268" s="88"/>
      <c r="F7268" s="88"/>
      <c r="G7268" s="88"/>
      <c r="H7268" s="88"/>
      <c r="I7268" s="88"/>
      <c r="J7268" s="88"/>
      <c r="K7268" s="88"/>
    </row>
    <row r="7269" spans="2:11" hidden="1" x14ac:dyDescent="0.2">
      <c r="B7269" s="88"/>
      <c r="C7269" s="88"/>
      <c r="D7269" s="88"/>
      <c r="E7269" s="88"/>
      <c r="F7269" s="88"/>
      <c r="G7269" s="88"/>
      <c r="H7269" s="88"/>
      <c r="I7269" s="88"/>
      <c r="J7269" s="88"/>
      <c r="K7269" s="88"/>
    </row>
    <row r="7270" spans="2:11" hidden="1" x14ac:dyDescent="0.2">
      <c r="B7270" s="88"/>
      <c r="C7270" s="88"/>
      <c r="D7270" s="88"/>
      <c r="E7270" s="88"/>
      <c r="F7270" s="88"/>
      <c r="G7270" s="88"/>
      <c r="H7270" s="88"/>
      <c r="I7270" s="88"/>
      <c r="J7270" s="88"/>
      <c r="K7270" s="88"/>
    </row>
    <row r="7271" spans="2:11" hidden="1" x14ac:dyDescent="0.2">
      <c r="B7271" s="88"/>
      <c r="C7271" s="88"/>
      <c r="D7271" s="88"/>
      <c r="E7271" s="88"/>
      <c r="F7271" s="88"/>
      <c r="G7271" s="88"/>
      <c r="H7271" s="88"/>
      <c r="I7271" s="88"/>
      <c r="J7271" s="88"/>
      <c r="K7271" s="88"/>
    </row>
    <row r="7272" spans="2:11" hidden="1" x14ac:dyDescent="0.2">
      <c r="B7272" s="88"/>
      <c r="C7272" s="88"/>
      <c r="D7272" s="88"/>
      <c r="E7272" s="88"/>
      <c r="F7272" s="88"/>
      <c r="G7272" s="88"/>
      <c r="H7272" s="88"/>
      <c r="I7272" s="88"/>
      <c r="J7272" s="88"/>
      <c r="K7272" s="88"/>
    </row>
    <row r="7273" spans="2:11" hidden="1" x14ac:dyDescent="0.2">
      <c r="B7273" s="88"/>
      <c r="C7273" s="88"/>
      <c r="D7273" s="88"/>
      <c r="E7273" s="88"/>
      <c r="F7273" s="88"/>
      <c r="G7273" s="88"/>
      <c r="H7273" s="88"/>
      <c r="I7273" s="88"/>
      <c r="J7273" s="88"/>
      <c r="K7273" s="88"/>
    </row>
    <row r="7274" spans="2:11" hidden="1" x14ac:dyDescent="0.2">
      <c r="B7274" s="88"/>
      <c r="C7274" s="88"/>
      <c r="D7274" s="88"/>
      <c r="E7274" s="88"/>
      <c r="F7274" s="88"/>
      <c r="G7274" s="88"/>
      <c r="H7274" s="88"/>
      <c r="I7274" s="88"/>
      <c r="J7274" s="88"/>
      <c r="K7274" s="88"/>
    </row>
    <row r="7275" spans="2:11" hidden="1" x14ac:dyDescent="0.2">
      <c r="B7275" s="88"/>
      <c r="C7275" s="88"/>
      <c r="D7275" s="88"/>
      <c r="E7275" s="88"/>
      <c r="F7275" s="88"/>
      <c r="G7275" s="88"/>
      <c r="H7275" s="88"/>
      <c r="I7275" s="88"/>
      <c r="J7275" s="88"/>
      <c r="K7275" s="88"/>
    </row>
    <row r="7276" spans="2:11" hidden="1" x14ac:dyDescent="0.2">
      <c r="B7276" s="88"/>
      <c r="C7276" s="88"/>
      <c r="D7276" s="88"/>
      <c r="E7276" s="88"/>
      <c r="F7276" s="88"/>
      <c r="G7276" s="88"/>
      <c r="H7276" s="88"/>
      <c r="I7276" s="88"/>
      <c r="J7276" s="88"/>
      <c r="K7276" s="88"/>
    </row>
    <row r="7277" spans="2:11" hidden="1" x14ac:dyDescent="0.2">
      <c r="B7277" s="88"/>
      <c r="C7277" s="88"/>
      <c r="D7277" s="88"/>
      <c r="E7277" s="88"/>
      <c r="F7277" s="88"/>
      <c r="G7277" s="88"/>
      <c r="H7277" s="88"/>
      <c r="I7277" s="88"/>
      <c r="J7277" s="88"/>
      <c r="K7277" s="88"/>
    </row>
    <row r="7278" spans="2:11" hidden="1" x14ac:dyDescent="0.2">
      <c r="B7278" s="88"/>
      <c r="C7278" s="88"/>
      <c r="D7278" s="88"/>
      <c r="E7278" s="88"/>
      <c r="F7278" s="88"/>
      <c r="G7278" s="88"/>
      <c r="H7278" s="88"/>
      <c r="I7278" s="88"/>
      <c r="J7278" s="88"/>
      <c r="K7278" s="88"/>
    </row>
    <row r="7279" spans="2:11" hidden="1" x14ac:dyDescent="0.2">
      <c r="B7279" s="88"/>
      <c r="C7279" s="88"/>
      <c r="D7279" s="88"/>
      <c r="E7279" s="88"/>
      <c r="F7279" s="88"/>
      <c r="G7279" s="88"/>
      <c r="H7279" s="88"/>
      <c r="I7279" s="88"/>
      <c r="J7279" s="88"/>
      <c r="K7279" s="88"/>
    </row>
    <row r="7280" spans="2:11" hidden="1" x14ac:dyDescent="0.2">
      <c r="B7280" s="88"/>
      <c r="C7280" s="88"/>
      <c r="D7280" s="88"/>
      <c r="E7280" s="88"/>
      <c r="F7280" s="88"/>
      <c r="G7280" s="88"/>
      <c r="H7280" s="88"/>
      <c r="I7280" s="88"/>
      <c r="J7280" s="88"/>
      <c r="K7280" s="88"/>
    </row>
    <row r="7281" spans="2:11" hidden="1" x14ac:dyDescent="0.2">
      <c r="B7281" s="88"/>
      <c r="C7281" s="88"/>
      <c r="D7281" s="88"/>
      <c r="E7281" s="88"/>
      <c r="F7281" s="88"/>
      <c r="G7281" s="88"/>
      <c r="H7281" s="88"/>
      <c r="I7281" s="88"/>
      <c r="J7281" s="88"/>
      <c r="K7281" s="88"/>
    </row>
    <row r="7282" spans="2:11" hidden="1" x14ac:dyDescent="0.2">
      <c r="B7282" s="88"/>
      <c r="C7282" s="88"/>
      <c r="D7282" s="88"/>
      <c r="E7282" s="88"/>
      <c r="F7282" s="88"/>
      <c r="G7282" s="88"/>
      <c r="H7282" s="88"/>
      <c r="I7282" s="88"/>
      <c r="J7282" s="88"/>
      <c r="K7282" s="88"/>
    </row>
    <row r="7283" spans="2:11" hidden="1" x14ac:dyDescent="0.2">
      <c r="B7283" s="88"/>
      <c r="C7283" s="88"/>
      <c r="D7283" s="88"/>
      <c r="E7283" s="88"/>
      <c r="F7283" s="88"/>
      <c r="G7283" s="88"/>
      <c r="H7283" s="88"/>
      <c r="I7283" s="88"/>
      <c r="J7283" s="88"/>
      <c r="K7283" s="88"/>
    </row>
    <row r="7284" spans="2:11" hidden="1" x14ac:dyDescent="0.2">
      <c r="B7284" s="88"/>
      <c r="C7284" s="88"/>
      <c r="D7284" s="88"/>
      <c r="E7284" s="88"/>
      <c r="F7284" s="88"/>
      <c r="G7284" s="88"/>
      <c r="H7284" s="88"/>
      <c r="I7284" s="88"/>
      <c r="J7284" s="88"/>
      <c r="K7284" s="88"/>
    </row>
    <row r="7285" spans="2:11" hidden="1" x14ac:dyDescent="0.2">
      <c r="B7285" s="88"/>
      <c r="C7285" s="88"/>
      <c r="D7285" s="88"/>
      <c r="E7285" s="88"/>
      <c r="F7285" s="88"/>
      <c r="G7285" s="88"/>
      <c r="H7285" s="88"/>
      <c r="I7285" s="88"/>
      <c r="J7285" s="88"/>
      <c r="K7285" s="88"/>
    </row>
    <row r="7286" spans="2:11" hidden="1" x14ac:dyDescent="0.2">
      <c r="B7286" s="88"/>
      <c r="C7286" s="88"/>
      <c r="D7286" s="88"/>
      <c r="E7286" s="88"/>
      <c r="F7286" s="88"/>
      <c r="G7286" s="88"/>
      <c r="H7286" s="88"/>
      <c r="I7286" s="88"/>
      <c r="J7286" s="88"/>
      <c r="K7286" s="88"/>
    </row>
    <row r="7287" spans="2:11" hidden="1" x14ac:dyDescent="0.2">
      <c r="B7287" s="88"/>
      <c r="C7287" s="88"/>
      <c r="D7287" s="88"/>
      <c r="E7287" s="88"/>
      <c r="F7287" s="88"/>
      <c r="G7287" s="88"/>
      <c r="H7287" s="88"/>
      <c r="I7287" s="88"/>
      <c r="J7287" s="88"/>
      <c r="K7287" s="88"/>
    </row>
    <row r="7288" spans="2:11" hidden="1" x14ac:dyDescent="0.2">
      <c r="B7288" s="88"/>
      <c r="C7288" s="88"/>
      <c r="D7288" s="88"/>
      <c r="E7288" s="88"/>
      <c r="F7288" s="88"/>
      <c r="G7288" s="88"/>
      <c r="H7288" s="88"/>
      <c r="I7288" s="88"/>
      <c r="J7288" s="88"/>
      <c r="K7288" s="88"/>
    </row>
    <row r="7289" spans="2:11" hidden="1" x14ac:dyDescent="0.2">
      <c r="B7289" s="88"/>
      <c r="C7289" s="88"/>
      <c r="D7289" s="88"/>
      <c r="E7289" s="88"/>
      <c r="F7289" s="88"/>
      <c r="G7289" s="88"/>
      <c r="H7289" s="88"/>
      <c r="I7289" s="88"/>
      <c r="J7289" s="88"/>
      <c r="K7289" s="88"/>
    </row>
    <row r="7290" spans="2:11" hidden="1" x14ac:dyDescent="0.2">
      <c r="B7290" s="88"/>
      <c r="C7290" s="88"/>
      <c r="D7290" s="88"/>
      <c r="E7290" s="88"/>
      <c r="F7290" s="88"/>
      <c r="G7290" s="88"/>
      <c r="H7290" s="88"/>
      <c r="I7290" s="88"/>
      <c r="J7290" s="88"/>
      <c r="K7290" s="88"/>
    </row>
    <row r="7291" spans="2:11" hidden="1" x14ac:dyDescent="0.2">
      <c r="B7291" s="88"/>
      <c r="C7291" s="88"/>
      <c r="D7291" s="88"/>
      <c r="E7291" s="88"/>
      <c r="F7291" s="88"/>
      <c r="G7291" s="88"/>
      <c r="H7291" s="88"/>
      <c r="I7291" s="88"/>
      <c r="J7291" s="88"/>
      <c r="K7291" s="88"/>
    </row>
    <row r="7292" spans="2:11" hidden="1" x14ac:dyDescent="0.2">
      <c r="B7292" s="88"/>
      <c r="C7292" s="88"/>
      <c r="D7292" s="88"/>
      <c r="E7292" s="88"/>
      <c r="F7292" s="88"/>
      <c r="G7292" s="88"/>
      <c r="H7292" s="88"/>
      <c r="I7292" s="88"/>
      <c r="J7292" s="88"/>
      <c r="K7292" s="88"/>
    </row>
    <row r="7293" spans="2:11" hidden="1" x14ac:dyDescent="0.2">
      <c r="B7293" s="88"/>
      <c r="C7293" s="88"/>
      <c r="D7293" s="88"/>
      <c r="E7293" s="88"/>
      <c r="F7293" s="88"/>
      <c r="G7293" s="88"/>
      <c r="H7293" s="88"/>
      <c r="I7293" s="88"/>
      <c r="J7293" s="88"/>
      <c r="K7293" s="88"/>
    </row>
    <row r="7294" spans="2:11" hidden="1" x14ac:dyDescent="0.2">
      <c r="B7294" s="88"/>
      <c r="C7294" s="88"/>
      <c r="D7294" s="88"/>
      <c r="E7294" s="88"/>
      <c r="F7294" s="88"/>
      <c r="G7294" s="88"/>
      <c r="H7294" s="88"/>
      <c r="I7294" s="88"/>
      <c r="J7294" s="88"/>
      <c r="K7294" s="88"/>
    </row>
    <row r="7295" spans="2:11" hidden="1" x14ac:dyDescent="0.2">
      <c r="B7295" s="88"/>
      <c r="C7295" s="88"/>
      <c r="D7295" s="88"/>
      <c r="E7295" s="88"/>
      <c r="F7295" s="88"/>
      <c r="G7295" s="88"/>
      <c r="H7295" s="88"/>
      <c r="I7295" s="88"/>
      <c r="J7295" s="88"/>
      <c r="K7295" s="88"/>
    </row>
    <row r="7296" spans="2:11" hidden="1" x14ac:dyDescent="0.2">
      <c r="B7296" s="88"/>
      <c r="C7296" s="88"/>
      <c r="D7296" s="88"/>
      <c r="E7296" s="88"/>
      <c r="F7296" s="88"/>
      <c r="G7296" s="88"/>
      <c r="H7296" s="88"/>
      <c r="I7296" s="88"/>
      <c r="J7296" s="88"/>
      <c r="K7296" s="88"/>
    </row>
    <row r="7297" spans="2:11" hidden="1" x14ac:dyDescent="0.2">
      <c r="B7297" s="88"/>
      <c r="C7297" s="88"/>
      <c r="D7297" s="88"/>
      <c r="E7297" s="88"/>
      <c r="F7297" s="88"/>
      <c r="G7297" s="88"/>
      <c r="H7297" s="88"/>
      <c r="I7297" s="88"/>
      <c r="J7297" s="88"/>
      <c r="K7297" s="88"/>
    </row>
    <row r="7298" spans="2:11" hidden="1" x14ac:dyDescent="0.2">
      <c r="B7298" s="88"/>
      <c r="C7298" s="88"/>
      <c r="D7298" s="88"/>
      <c r="E7298" s="88"/>
      <c r="F7298" s="88"/>
      <c r="G7298" s="88"/>
      <c r="H7298" s="88"/>
      <c r="I7298" s="88"/>
      <c r="J7298" s="88"/>
      <c r="K7298" s="88"/>
    </row>
    <row r="7299" spans="2:11" hidden="1" x14ac:dyDescent="0.2">
      <c r="B7299" s="88"/>
      <c r="C7299" s="88"/>
      <c r="D7299" s="88"/>
      <c r="E7299" s="88"/>
      <c r="F7299" s="88"/>
      <c r="G7299" s="88"/>
      <c r="H7299" s="88"/>
      <c r="I7299" s="88"/>
      <c r="J7299" s="88"/>
      <c r="K7299" s="88"/>
    </row>
    <row r="7300" spans="2:11" hidden="1" x14ac:dyDescent="0.2">
      <c r="B7300" s="88"/>
      <c r="C7300" s="88"/>
      <c r="D7300" s="88"/>
      <c r="E7300" s="88"/>
      <c r="F7300" s="88"/>
      <c r="G7300" s="88"/>
      <c r="H7300" s="88"/>
      <c r="I7300" s="88"/>
      <c r="J7300" s="88"/>
      <c r="K7300" s="88"/>
    </row>
    <row r="7301" spans="2:11" hidden="1" x14ac:dyDescent="0.2">
      <c r="B7301" s="88"/>
      <c r="C7301" s="88"/>
      <c r="D7301" s="88"/>
      <c r="E7301" s="88"/>
      <c r="F7301" s="88"/>
      <c r="G7301" s="88"/>
      <c r="H7301" s="88"/>
      <c r="I7301" s="88"/>
      <c r="J7301" s="88"/>
      <c r="K7301" s="88"/>
    </row>
    <row r="7302" spans="2:11" hidden="1" x14ac:dyDescent="0.2">
      <c r="B7302" s="88"/>
      <c r="C7302" s="88"/>
      <c r="D7302" s="88"/>
      <c r="E7302" s="88"/>
      <c r="F7302" s="88"/>
      <c r="G7302" s="88"/>
      <c r="H7302" s="88"/>
      <c r="I7302" s="88"/>
      <c r="J7302" s="88"/>
      <c r="K7302" s="88"/>
    </row>
    <row r="7303" spans="2:11" hidden="1" x14ac:dyDescent="0.2">
      <c r="B7303" s="88"/>
      <c r="C7303" s="88"/>
      <c r="D7303" s="88"/>
      <c r="E7303" s="88"/>
      <c r="F7303" s="88"/>
      <c r="G7303" s="88"/>
      <c r="H7303" s="88"/>
      <c r="I7303" s="88"/>
      <c r="J7303" s="88"/>
      <c r="K7303" s="88"/>
    </row>
    <row r="7304" spans="2:11" hidden="1" x14ac:dyDescent="0.2">
      <c r="B7304" s="88"/>
      <c r="C7304" s="88"/>
      <c r="D7304" s="88"/>
      <c r="E7304" s="88"/>
      <c r="F7304" s="88"/>
      <c r="G7304" s="88"/>
      <c r="H7304" s="88"/>
      <c r="I7304" s="88"/>
      <c r="J7304" s="88"/>
      <c r="K7304" s="88"/>
    </row>
    <row r="7305" spans="2:11" hidden="1" x14ac:dyDescent="0.2">
      <c r="B7305" s="88"/>
      <c r="C7305" s="88"/>
      <c r="D7305" s="88"/>
      <c r="E7305" s="88"/>
      <c r="F7305" s="88"/>
      <c r="G7305" s="88"/>
      <c r="H7305" s="88"/>
      <c r="I7305" s="88"/>
      <c r="J7305" s="88"/>
      <c r="K7305" s="88"/>
    </row>
    <row r="7306" spans="2:11" hidden="1" x14ac:dyDescent="0.2">
      <c r="B7306" s="88"/>
      <c r="C7306" s="88"/>
      <c r="D7306" s="88"/>
      <c r="E7306" s="88"/>
      <c r="F7306" s="88"/>
      <c r="G7306" s="88"/>
      <c r="H7306" s="88"/>
      <c r="I7306" s="88"/>
      <c r="J7306" s="88"/>
      <c r="K7306" s="88"/>
    </row>
    <row r="7307" spans="2:11" hidden="1" x14ac:dyDescent="0.2">
      <c r="B7307" s="88"/>
      <c r="C7307" s="88"/>
      <c r="D7307" s="88"/>
      <c r="E7307" s="88"/>
      <c r="F7307" s="88"/>
      <c r="G7307" s="88"/>
      <c r="H7307" s="88"/>
      <c r="I7307" s="88"/>
      <c r="J7307" s="88"/>
      <c r="K7307" s="88"/>
    </row>
    <row r="7308" spans="2:11" hidden="1" x14ac:dyDescent="0.2">
      <c r="B7308" s="88"/>
      <c r="C7308" s="88"/>
      <c r="D7308" s="88"/>
      <c r="E7308" s="88"/>
      <c r="F7308" s="88"/>
      <c r="G7308" s="88"/>
      <c r="H7308" s="88"/>
      <c r="I7308" s="88"/>
      <c r="J7308" s="88"/>
      <c r="K7308" s="88"/>
    </row>
    <row r="7309" spans="2:11" hidden="1" x14ac:dyDescent="0.2">
      <c r="B7309" s="88"/>
      <c r="C7309" s="88"/>
      <c r="D7309" s="88"/>
      <c r="E7309" s="88"/>
      <c r="F7309" s="88"/>
      <c r="G7309" s="88"/>
      <c r="H7309" s="88"/>
      <c r="I7309" s="88"/>
      <c r="J7309" s="88"/>
      <c r="K7309" s="88"/>
    </row>
    <row r="7310" spans="2:11" hidden="1" x14ac:dyDescent="0.2">
      <c r="B7310" s="88"/>
      <c r="C7310" s="88"/>
      <c r="D7310" s="88"/>
      <c r="E7310" s="88"/>
      <c r="F7310" s="88"/>
      <c r="G7310" s="88"/>
      <c r="H7310" s="88"/>
      <c r="I7310" s="88"/>
      <c r="J7310" s="88"/>
      <c r="K7310" s="88"/>
    </row>
    <row r="7311" spans="2:11" hidden="1" x14ac:dyDescent="0.2">
      <c r="B7311" s="88"/>
      <c r="C7311" s="88"/>
      <c r="D7311" s="88"/>
      <c r="E7311" s="88"/>
      <c r="F7311" s="88"/>
      <c r="G7311" s="88"/>
      <c r="H7311" s="88"/>
      <c r="I7311" s="88"/>
      <c r="J7311" s="88"/>
      <c r="K7311" s="88"/>
    </row>
    <row r="7312" spans="2:11" hidden="1" x14ac:dyDescent="0.2">
      <c r="B7312" s="88"/>
      <c r="C7312" s="88"/>
      <c r="D7312" s="88"/>
      <c r="E7312" s="88"/>
      <c r="F7312" s="88"/>
      <c r="G7312" s="88"/>
      <c r="H7312" s="88"/>
      <c r="I7312" s="88"/>
      <c r="J7312" s="88"/>
      <c r="K7312" s="88"/>
    </row>
    <row r="7313" spans="2:11" hidden="1" x14ac:dyDescent="0.2">
      <c r="B7313" s="88"/>
      <c r="C7313" s="88"/>
      <c r="D7313" s="88"/>
      <c r="E7313" s="88"/>
      <c r="F7313" s="88"/>
      <c r="G7313" s="88"/>
      <c r="H7313" s="88"/>
      <c r="I7313" s="88"/>
      <c r="J7313" s="88"/>
      <c r="K7313" s="88"/>
    </row>
    <row r="7314" spans="2:11" hidden="1" x14ac:dyDescent="0.2">
      <c r="B7314" s="88"/>
      <c r="C7314" s="88"/>
      <c r="D7314" s="88"/>
      <c r="E7314" s="88"/>
      <c r="F7314" s="88"/>
      <c r="G7314" s="88"/>
      <c r="H7314" s="88"/>
      <c r="I7314" s="88"/>
      <c r="J7314" s="88"/>
      <c r="K7314" s="88"/>
    </row>
    <row r="7315" spans="2:11" hidden="1" x14ac:dyDescent="0.2">
      <c r="B7315" s="88"/>
      <c r="C7315" s="88"/>
      <c r="D7315" s="88"/>
      <c r="E7315" s="88"/>
      <c r="F7315" s="88"/>
      <c r="G7315" s="88"/>
      <c r="H7315" s="88"/>
      <c r="I7315" s="88"/>
      <c r="J7315" s="88"/>
      <c r="K7315" s="88"/>
    </row>
    <row r="7316" spans="2:11" hidden="1" x14ac:dyDescent="0.2">
      <c r="B7316" s="88"/>
      <c r="C7316" s="88"/>
      <c r="D7316" s="88"/>
      <c r="E7316" s="88"/>
      <c r="F7316" s="88"/>
      <c r="G7316" s="88"/>
      <c r="H7316" s="88"/>
      <c r="I7316" s="88"/>
      <c r="J7316" s="88"/>
      <c r="K7316" s="88"/>
    </row>
    <row r="7317" spans="2:11" hidden="1" x14ac:dyDescent="0.2">
      <c r="B7317" s="88"/>
      <c r="C7317" s="88"/>
      <c r="D7317" s="88"/>
      <c r="E7317" s="88"/>
      <c r="F7317" s="88"/>
      <c r="G7317" s="88"/>
      <c r="H7317" s="88"/>
      <c r="I7317" s="88"/>
      <c r="J7317" s="88"/>
      <c r="K7317" s="88"/>
    </row>
    <row r="7318" spans="2:11" hidden="1" x14ac:dyDescent="0.2">
      <c r="B7318" s="88"/>
      <c r="C7318" s="88"/>
      <c r="D7318" s="88"/>
      <c r="E7318" s="88"/>
      <c r="F7318" s="88"/>
      <c r="G7318" s="88"/>
      <c r="H7318" s="88"/>
      <c r="I7318" s="88"/>
      <c r="J7318" s="88"/>
      <c r="K7318" s="88"/>
    </row>
    <row r="7319" spans="2:11" hidden="1" x14ac:dyDescent="0.2">
      <c r="B7319" s="88"/>
      <c r="C7319" s="88"/>
      <c r="D7319" s="88"/>
      <c r="E7319" s="88"/>
      <c r="F7319" s="88"/>
      <c r="G7319" s="88"/>
      <c r="H7319" s="88"/>
      <c r="I7319" s="88"/>
      <c r="J7319" s="88"/>
      <c r="K7319" s="88"/>
    </row>
    <row r="7320" spans="2:11" hidden="1" x14ac:dyDescent="0.2">
      <c r="B7320" s="88"/>
      <c r="C7320" s="88"/>
      <c r="D7320" s="88"/>
      <c r="E7320" s="88"/>
      <c r="F7320" s="88"/>
      <c r="G7320" s="88"/>
      <c r="H7320" s="88"/>
      <c r="I7320" s="88"/>
      <c r="J7320" s="88"/>
      <c r="K7320" s="88"/>
    </row>
    <row r="7321" spans="2:11" hidden="1" x14ac:dyDescent="0.2">
      <c r="B7321" s="88"/>
      <c r="C7321" s="88"/>
      <c r="D7321" s="88"/>
      <c r="E7321" s="88"/>
      <c r="F7321" s="88"/>
      <c r="G7321" s="88"/>
      <c r="H7321" s="88"/>
      <c r="I7321" s="88"/>
      <c r="J7321" s="88"/>
      <c r="K7321" s="88"/>
    </row>
    <row r="7322" spans="2:11" hidden="1" x14ac:dyDescent="0.2">
      <c r="B7322" s="88"/>
      <c r="C7322" s="88"/>
      <c r="D7322" s="88"/>
      <c r="E7322" s="88"/>
      <c r="F7322" s="88"/>
      <c r="G7322" s="88"/>
      <c r="H7322" s="88"/>
      <c r="I7322" s="88"/>
      <c r="J7322" s="88"/>
      <c r="K7322" s="88"/>
    </row>
    <row r="7323" spans="2:11" hidden="1" x14ac:dyDescent="0.2">
      <c r="B7323" s="88"/>
      <c r="C7323" s="88"/>
      <c r="D7323" s="88"/>
      <c r="E7323" s="88"/>
      <c r="F7323" s="88"/>
      <c r="G7323" s="88"/>
      <c r="H7323" s="88"/>
      <c r="I7323" s="88"/>
      <c r="J7323" s="88"/>
      <c r="K7323" s="88"/>
    </row>
    <row r="7324" spans="2:11" hidden="1" x14ac:dyDescent="0.2">
      <c r="B7324" s="88"/>
      <c r="C7324" s="88"/>
      <c r="D7324" s="88"/>
      <c r="E7324" s="88"/>
      <c r="F7324" s="88"/>
      <c r="G7324" s="88"/>
      <c r="H7324" s="88"/>
      <c r="I7324" s="88"/>
      <c r="J7324" s="88"/>
      <c r="K7324" s="88"/>
    </row>
    <row r="7325" spans="2:11" hidden="1" x14ac:dyDescent="0.2">
      <c r="B7325" s="88"/>
      <c r="C7325" s="88"/>
      <c r="D7325" s="88"/>
      <c r="E7325" s="88"/>
      <c r="F7325" s="88"/>
      <c r="G7325" s="88"/>
      <c r="H7325" s="88"/>
      <c r="I7325" s="88"/>
      <c r="J7325" s="88"/>
      <c r="K7325" s="88"/>
    </row>
    <row r="7326" spans="2:11" hidden="1" x14ac:dyDescent="0.2">
      <c r="B7326" s="88"/>
      <c r="C7326" s="88"/>
      <c r="D7326" s="88"/>
      <c r="E7326" s="88"/>
      <c r="F7326" s="88"/>
      <c r="G7326" s="88"/>
      <c r="H7326" s="88"/>
      <c r="I7326" s="88"/>
      <c r="J7326" s="88"/>
      <c r="K7326" s="88"/>
    </row>
    <row r="7327" spans="2:11" hidden="1" x14ac:dyDescent="0.2">
      <c r="B7327" s="88"/>
      <c r="C7327" s="88"/>
      <c r="D7327" s="88"/>
      <c r="E7327" s="88"/>
      <c r="F7327" s="88"/>
      <c r="G7327" s="88"/>
      <c r="H7327" s="88"/>
      <c r="I7327" s="88"/>
      <c r="J7327" s="88"/>
      <c r="K7327" s="88"/>
    </row>
    <row r="7328" spans="2:11" hidden="1" x14ac:dyDescent="0.2">
      <c r="B7328" s="88"/>
      <c r="C7328" s="88"/>
      <c r="D7328" s="88"/>
      <c r="E7328" s="88"/>
      <c r="F7328" s="88"/>
      <c r="G7328" s="88"/>
      <c r="H7328" s="88"/>
      <c r="I7328" s="88"/>
      <c r="J7328" s="88"/>
      <c r="K7328" s="88"/>
    </row>
    <row r="7329" spans="2:11" hidden="1" x14ac:dyDescent="0.2">
      <c r="B7329" s="88"/>
      <c r="C7329" s="88"/>
      <c r="D7329" s="88"/>
      <c r="E7329" s="88"/>
      <c r="F7329" s="88"/>
      <c r="G7329" s="88"/>
      <c r="H7329" s="88"/>
      <c r="I7329" s="88"/>
      <c r="J7329" s="88"/>
      <c r="K7329" s="88"/>
    </row>
    <row r="7330" spans="2:11" hidden="1" x14ac:dyDescent="0.2">
      <c r="B7330" s="88"/>
      <c r="C7330" s="88"/>
      <c r="D7330" s="88"/>
      <c r="E7330" s="88"/>
      <c r="F7330" s="88"/>
      <c r="G7330" s="88"/>
      <c r="H7330" s="88"/>
      <c r="I7330" s="88"/>
      <c r="J7330" s="88"/>
      <c r="K7330" s="88"/>
    </row>
    <row r="7331" spans="2:11" hidden="1" x14ac:dyDescent="0.2">
      <c r="B7331" s="88"/>
      <c r="C7331" s="88"/>
      <c r="D7331" s="88"/>
      <c r="E7331" s="88"/>
      <c r="F7331" s="88"/>
      <c r="G7331" s="88"/>
      <c r="H7331" s="88"/>
      <c r="I7331" s="88"/>
      <c r="J7331" s="88"/>
      <c r="K7331" s="88"/>
    </row>
    <row r="7332" spans="2:11" hidden="1" x14ac:dyDescent="0.2">
      <c r="B7332" s="88"/>
      <c r="C7332" s="88"/>
      <c r="D7332" s="88"/>
      <c r="E7332" s="88"/>
      <c r="F7332" s="88"/>
      <c r="G7332" s="88"/>
      <c r="H7332" s="88"/>
      <c r="I7332" s="88"/>
      <c r="J7332" s="88"/>
      <c r="K7332" s="88"/>
    </row>
    <row r="7333" spans="2:11" hidden="1" x14ac:dyDescent="0.2">
      <c r="B7333" s="88"/>
      <c r="C7333" s="88"/>
      <c r="D7333" s="88"/>
      <c r="E7333" s="88"/>
      <c r="F7333" s="88"/>
      <c r="G7333" s="88"/>
      <c r="H7333" s="88"/>
      <c r="I7333" s="88"/>
      <c r="J7333" s="88"/>
      <c r="K7333" s="88"/>
    </row>
    <row r="7334" spans="2:11" hidden="1" x14ac:dyDescent="0.2">
      <c r="B7334" s="88"/>
      <c r="C7334" s="88"/>
      <c r="D7334" s="88"/>
      <c r="E7334" s="88"/>
      <c r="F7334" s="88"/>
      <c r="G7334" s="88"/>
      <c r="H7334" s="88"/>
      <c r="I7334" s="88"/>
      <c r="J7334" s="88"/>
      <c r="K7334" s="88"/>
    </row>
    <row r="7335" spans="2:11" hidden="1" x14ac:dyDescent="0.2">
      <c r="B7335" s="88"/>
      <c r="C7335" s="88"/>
      <c r="D7335" s="88"/>
      <c r="E7335" s="88"/>
      <c r="F7335" s="88"/>
      <c r="G7335" s="88"/>
      <c r="H7335" s="88"/>
      <c r="I7335" s="88"/>
      <c r="J7335" s="88"/>
      <c r="K7335" s="88"/>
    </row>
    <row r="7336" spans="2:11" hidden="1" x14ac:dyDescent="0.2">
      <c r="B7336" s="88"/>
      <c r="C7336" s="88"/>
      <c r="D7336" s="88"/>
      <c r="E7336" s="88"/>
      <c r="F7336" s="88"/>
      <c r="G7336" s="88"/>
      <c r="H7336" s="88"/>
      <c r="I7336" s="88"/>
      <c r="J7336" s="88"/>
      <c r="K7336" s="88"/>
    </row>
    <row r="7337" spans="2:11" hidden="1" x14ac:dyDescent="0.2">
      <c r="B7337" s="88"/>
      <c r="C7337" s="88"/>
      <c r="D7337" s="88"/>
      <c r="E7337" s="88"/>
      <c r="F7337" s="88"/>
      <c r="G7337" s="88"/>
      <c r="H7337" s="88"/>
      <c r="I7337" s="88"/>
      <c r="J7337" s="88"/>
      <c r="K7337" s="88"/>
    </row>
    <row r="7338" spans="2:11" hidden="1" x14ac:dyDescent="0.2">
      <c r="B7338" s="88"/>
      <c r="C7338" s="88"/>
      <c r="D7338" s="88"/>
      <c r="E7338" s="88"/>
      <c r="F7338" s="88"/>
      <c r="G7338" s="88"/>
      <c r="H7338" s="88"/>
      <c r="I7338" s="88"/>
      <c r="J7338" s="88"/>
      <c r="K7338" s="88"/>
    </row>
    <row r="7339" spans="2:11" hidden="1" x14ac:dyDescent="0.2">
      <c r="B7339" s="88"/>
      <c r="C7339" s="88"/>
      <c r="D7339" s="88"/>
      <c r="E7339" s="88"/>
      <c r="F7339" s="88"/>
      <c r="G7339" s="88"/>
      <c r="H7339" s="88"/>
      <c r="I7339" s="88"/>
      <c r="J7339" s="88"/>
      <c r="K7339" s="88"/>
    </row>
    <row r="7340" spans="2:11" hidden="1" x14ac:dyDescent="0.2">
      <c r="B7340" s="88"/>
      <c r="C7340" s="88"/>
      <c r="D7340" s="88"/>
      <c r="E7340" s="88"/>
      <c r="F7340" s="88"/>
      <c r="G7340" s="88"/>
      <c r="H7340" s="88"/>
      <c r="I7340" s="88"/>
      <c r="J7340" s="88"/>
      <c r="K7340" s="88"/>
    </row>
    <row r="7341" spans="2:11" hidden="1" x14ac:dyDescent="0.2">
      <c r="B7341" s="88"/>
      <c r="C7341" s="88"/>
      <c r="D7341" s="88"/>
      <c r="E7341" s="88"/>
      <c r="F7341" s="88"/>
      <c r="G7341" s="88"/>
      <c r="H7341" s="88"/>
      <c r="I7341" s="88"/>
      <c r="J7341" s="88"/>
      <c r="K7341" s="88"/>
    </row>
    <row r="7342" spans="2:11" hidden="1" x14ac:dyDescent="0.2">
      <c r="B7342" s="88"/>
      <c r="C7342" s="88"/>
      <c r="D7342" s="88"/>
      <c r="E7342" s="88"/>
      <c r="F7342" s="88"/>
      <c r="G7342" s="88"/>
      <c r="H7342" s="88"/>
      <c r="I7342" s="88"/>
      <c r="J7342" s="88"/>
      <c r="K7342" s="88"/>
    </row>
    <row r="7343" spans="2:11" hidden="1" x14ac:dyDescent="0.2">
      <c r="B7343" s="88"/>
      <c r="C7343" s="88"/>
      <c r="D7343" s="88"/>
      <c r="E7343" s="88"/>
      <c r="F7343" s="88"/>
      <c r="G7343" s="88"/>
      <c r="H7343" s="88"/>
      <c r="I7343" s="88"/>
      <c r="J7343" s="88"/>
      <c r="K7343" s="88"/>
    </row>
    <row r="7344" spans="2:11" hidden="1" x14ac:dyDescent="0.2">
      <c r="B7344" s="88"/>
      <c r="C7344" s="88"/>
      <c r="D7344" s="88"/>
      <c r="E7344" s="88"/>
      <c r="F7344" s="88"/>
      <c r="G7344" s="88"/>
      <c r="H7344" s="88"/>
      <c r="I7344" s="88"/>
      <c r="J7344" s="88"/>
      <c r="K7344" s="88"/>
    </row>
    <row r="7345" spans="2:11" hidden="1" x14ac:dyDescent="0.2">
      <c r="B7345" s="88"/>
      <c r="C7345" s="88"/>
      <c r="D7345" s="88"/>
      <c r="E7345" s="88"/>
      <c r="F7345" s="88"/>
      <c r="G7345" s="88"/>
      <c r="H7345" s="88"/>
      <c r="I7345" s="88"/>
      <c r="J7345" s="88"/>
      <c r="K7345" s="88"/>
    </row>
    <row r="7346" spans="2:11" hidden="1" x14ac:dyDescent="0.2">
      <c r="B7346" s="88"/>
      <c r="C7346" s="88"/>
      <c r="D7346" s="88"/>
      <c r="E7346" s="88"/>
      <c r="F7346" s="88"/>
      <c r="G7346" s="88"/>
      <c r="H7346" s="88"/>
      <c r="I7346" s="88"/>
      <c r="J7346" s="88"/>
      <c r="K7346" s="88"/>
    </row>
    <row r="7347" spans="2:11" hidden="1" x14ac:dyDescent="0.2">
      <c r="B7347" s="88"/>
      <c r="C7347" s="88"/>
      <c r="D7347" s="88"/>
      <c r="E7347" s="88"/>
      <c r="F7347" s="88"/>
      <c r="G7347" s="88"/>
      <c r="H7347" s="88"/>
      <c r="I7347" s="88"/>
      <c r="J7347" s="88"/>
      <c r="K7347" s="88"/>
    </row>
    <row r="7348" spans="2:11" hidden="1" x14ac:dyDescent="0.2">
      <c r="B7348" s="88"/>
      <c r="C7348" s="88"/>
      <c r="D7348" s="88"/>
      <c r="E7348" s="88"/>
      <c r="F7348" s="88"/>
      <c r="G7348" s="88"/>
      <c r="H7348" s="88"/>
      <c r="I7348" s="88"/>
      <c r="J7348" s="88"/>
      <c r="K7348" s="88"/>
    </row>
    <row r="7349" spans="2:11" hidden="1" x14ac:dyDescent="0.2">
      <c r="B7349" s="88"/>
      <c r="C7349" s="88"/>
      <c r="D7349" s="88"/>
      <c r="E7349" s="88"/>
      <c r="F7349" s="88"/>
      <c r="G7349" s="88"/>
      <c r="H7349" s="88"/>
      <c r="I7349" s="88"/>
      <c r="J7349" s="88"/>
      <c r="K7349" s="88"/>
    </row>
    <row r="7350" spans="2:11" hidden="1" x14ac:dyDescent="0.2">
      <c r="B7350" s="88"/>
      <c r="C7350" s="88"/>
      <c r="D7350" s="88"/>
      <c r="E7350" s="88"/>
      <c r="F7350" s="88"/>
      <c r="G7350" s="88"/>
      <c r="H7350" s="88"/>
      <c r="I7350" s="88"/>
      <c r="J7350" s="88"/>
      <c r="K7350" s="88"/>
    </row>
    <row r="7351" spans="2:11" hidden="1" x14ac:dyDescent="0.2">
      <c r="B7351" s="88"/>
      <c r="C7351" s="88"/>
      <c r="D7351" s="88"/>
      <c r="E7351" s="88"/>
      <c r="F7351" s="88"/>
      <c r="G7351" s="88"/>
      <c r="H7351" s="88"/>
      <c r="I7351" s="88"/>
      <c r="J7351" s="88"/>
      <c r="K7351" s="88"/>
    </row>
    <row r="7352" spans="2:11" hidden="1" x14ac:dyDescent="0.2">
      <c r="B7352" s="88"/>
      <c r="C7352" s="88"/>
      <c r="D7352" s="88"/>
      <c r="E7352" s="88"/>
      <c r="F7352" s="88"/>
      <c r="G7352" s="88"/>
      <c r="H7352" s="88"/>
      <c r="I7352" s="88"/>
      <c r="J7352" s="88"/>
      <c r="K7352" s="88"/>
    </row>
    <row r="7353" spans="2:11" hidden="1" x14ac:dyDescent="0.2">
      <c r="B7353" s="88"/>
      <c r="C7353" s="88"/>
      <c r="D7353" s="88"/>
      <c r="E7353" s="88"/>
      <c r="F7353" s="88"/>
      <c r="G7353" s="88"/>
      <c r="H7353" s="88"/>
      <c r="I7353" s="88"/>
      <c r="J7353" s="88"/>
      <c r="K7353" s="88"/>
    </row>
    <row r="7354" spans="2:11" hidden="1" x14ac:dyDescent="0.2">
      <c r="B7354" s="88"/>
      <c r="C7354" s="88"/>
      <c r="D7354" s="88"/>
      <c r="E7354" s="88"/>
      <c r="F7354" s="88"/>
      <c r="G7354" s="88"/>
      <c r="H7354" s="88"/>
      <c r="I7354" s="88"/>
      <c r="J7354" s="88"/>
      <c r="K7354" s="88"/>
    </row>
    <row r="7355" spans="2:11" hidden="1" x14ac:dyDescent="0.2">
      <c r="B7355" s="88"/>
      <c r="C7355" s="88"/>
      <c r="D7355" s="88"/>
      <c r="E7355" s="88"/>
      <c r="F7355" s="88"/>
      <c r="G7355" s="88"/>
      <c r="H7355" s="88"/>
      <c r="I7355" s="88"/>
      <c r="J7355" s="88"/>
      <c r="K7355" s="88"/>
    </row>
    <row r="7356" spans="2:11" hidden="1" x14ac:dyDescent="0.2">
      <c r="B7356" s="88"/>
      <c r="C7356" s="88"/>
      <c r="D7356" s="88"/>
      <c r="E7356" s="88"/>
      <c r="F7356" s="88"/>
      <c r="G7356" s="88"/>
      <c r="H7356" s="88"/>
      <c r="I7356" s="88"/>
      <c r="J7356" s="88"/>
      <c r="K7356" s="88"/>
    </row>
    <row r="7357" spans="2:11" hidden="1" x14ac:dyDescent="0.2">
      <c r="B7357" s="88"/>
      <c r="C7357" s="88"/>
      <c r="D7357" s="88"/>
      <c r="E7357" s="88"/>
      <c r="F7357" s="88"/>
      <c r="G7357" s="88"/>
      <c r="H7357" s="88"/>
      <c r="I7357" s="88"/>
      <c r="J7357" s="88"/>
      <c r="K7357" s="88"/>
    </row>
    <row r="7358" spans="2:11" hidden="1" x14ac:dyDescent="0.2">
      <c r="B7358" s="88"/>
      <c r="C7358" s="88"/>
      <c r="D7358" s="88"/>
      <c r="E7358" s="88"/>
      <c r="F7358" s="88"/>
      <c r="G7358" s="88"/>
      <c r="H7358" s="88"/>
      <c r="I7358" s="88"/>
      <c r="J7358" s="88"/>
      <c r="K7358" s="88"/>
    </row>
    <row r="7359" spans="2:11" hidden="1" x14ac:dyDescent="0.2">
      <c r="B7359" s="88"/>
      <c r="C7359" s="88"/>
      <c r="D7359" s="88"/>
      <c r="E7359" s="88"/>
      <c r="F7359" s="88"/>
      <c r="G7359" s="88"/>
      <c r="H7359" s="88"/>
      <c r="I7359" s="88"/>
      <c r="J7359" s="88"/>
      <c r="K7359" s="88"/>
    </row>
    <row r="7360" spans="2:11" hidden="1" x14ac:dyDescent="0.2">
      <c r="B7360" s="88"/>
      <c r="C7360" s="88"/>
      <c r="D7360" s="88"/>
      <c r="E7360" s="88"/>
      <c r="F7360" s="88"/>
      <c r="G7360" s="88"/>
      <c r="H7360" s="88"/>
      <c r="I7360" s="88"/>
      <c r="J7360" s="88"/>
      <c r="K7360" s="88"/>
    </row>
    <row r="7361" spans="2:11" hidden="1" x14ac:dyDescent="0.2">
      <c r="B7361" s="88"/>
      <c r="C7361" s="88"/>
      <c r="D7361" s="88"/>
      <c r="E7361" s="88"/>
      <c r="F7361" s="88"/>
      <c r="G7361" s="88"/>
      <c r="H7361" s="88"/>
      <c r="I7361" s="88"/>
      <c r="J7361" s="88"/>
      <c r="K7361" s="88"/>
    </row>
    <row r="7362" spans="2:11" hidden="1" x14ac:dyDescent="0.2">
      <c r="B7362" s="88"/>
      <c r="C7362" s="88"/>
      <c r="D7362" s="88"/>
      <c r="E7362" s="88"/>
      <c r="F7362" s="88"/>
      <c r="G7362" s="88"/>
      <c r="H7362" s="88"/>
      <c r="I7362" s="88"/>
      <c r="J7362" s="88"/>
      <c r="K7362" s="88"/>
    </row>
    <row r="7363" spans="2:11" hidden="1" x14ac:dyDescent="0.2">
      <c r="B7363" s="88"/>
      <c r="C7363" s="88"/>
      <c r="D7363" s="88"/>
      <c r="E7363" s="88"/>
      <c r="F7363" s="88"/>
      <c r="G7363" s="88"/>
      <c r="H7363" s="88"/>
      <c r="I7363" s="88"/>
      <c r="J7363" s="88"/>
      <c r="K7363" s="88"/>
    </row>
    <row r="7364" spans="2:11" hidden="1" x14ac:dyDescent="0.2">
      <c r="B7364" s="88"/>
      <c r="C7364" s="88"/>
      <c r="D7364" s="88"/>
      <c r="E7364" s="88"/>
      <c r="F7364" s="88"/>
      <c r="G7364" s="88"/>
      <c r="H7364" s="88"/>
      <c r="I7364" s="88"/>
      <c r="J7364" s="88"/>
      <c r="K7364" s="88"/>
    </row>
    <row r="7365" spans="2:11" hidden="1" x14ac:dyDescent="0.2">
      <c r="B7365" s="88"/>
      <c r="C7365" s="88"/>
      <c r="D7365" s="88"/>
      <c r="E7365" s="88"/>
      <c r="F7365" s="88"/>
      <c r="G7365" s="88"/>
      <c r="H7365" s="88"/>
      <c r="I7365" s="88"/>
      <c r="J7365" s="88"/>
      <c r="K7365" s="88"/>
    </row>
    <row r="7366" spans="2:11" hidden="1" x14ac:dyDescent="0.2">
      <c r="B7366" s="88"/>
      <c r="C7366" s="88"/>
      <c r="D7366" s="88"/>
      <c r="E7366" s="88"/>
      <c r="F7366" s="88"/>
      <c r="G7366" s="88"/>
      <c r="H7366" s="88"/>
      <c r="I7366" s="88"/>
      <c r="J7366" s="88"/>
      <c r="K7366" s="88"/>
    </row>
    <row r="7367" spans="2:11" hidden="1" x14ac:dyDescent="0.2">
      <c r="B7367" s="88"/>
      <c r="C7367" s="88"/>
      <c r="D7367" s="88"/>
      <c r="E7367" s="88"/>
      <c r="F7367" s="88"/>
      <c r="G7367" s="88"/>
      <c r="H7367" s="88"/>
      <c r="I7367" s="88"/>
      <c r="J7367" s="88"/>
      <c r="K7367" s="88"/>
    </row>
    <row r="7368" spans="2:11" hidden="1" x14ac:dyDescent="0.2">
      <c r="B7368" s="88"/>
      <c r="C7368" s="88"/>
      <c r="D7368" s="88"/>
      <c r="E7368" s="88"/>
      <c r="F7368" s="88"/>
      <c r="G7368" s="88"/>
      <c r="H7368" s="88"/>
      <c r="I7368" s="88"/>
      <c r="J7368" s="88"/>
      <c r="K7368" s="88"/>
    </row>
    <row r="7369" spans="2:11" hidden="1" x14ac:dyDescent="0.2">
      <c r="B7369" s="88"/>
      <c r="C7369" s="88"/>
      <c r="D7369" s="88"/>
      <c r="E7369" s="88"/>
      <c r="F7369" s="88"/>
      <c r="G7369" s="88"/>
      <c r="H7369" s="88"/>
      <c r="I7369" s="88"/>
      <c r="J7369" s="88"/>
      <c r="K7369" s="88"/>
    </row>
    <row r="7370" spans="2:11" hidden="1" x14ac:dyDescent="0.2">
      <c r="B7370" s="88"/>
      <c r="C7370" s="88"/>
      <c r="D7370" s="88"/>
      <c r="E7370" s="88"/>
      <c r="F7370" s="88"/>
      <c r="G7370" s="88"/>
      <c r="H7370" s="88"/>
      <c r="I7370" s="88"/>
      <c r="J7370" s="88"/>
      <c r="K7370" s="88"/>
    </row>
    <row r="7371" spans="2:11" hidden="1" x14ac:dyDescent="0.2">
      <c r="B7371" s="88"/>
      <c r="C7371" s="88"/>
      <c r="D7371" s="88"/>
      <c r="E7371" s="88"/>
      <c r="F7371" s="88"/>
      <c r="G7371" s="88"/>
      <c r="H7371" s="88"/>
      <c r="I7371" s="88"/>
      <c r="J7371" s="88"/>
      <c r="K7371" s="88"/>
    </row>
    <row r="7372" spans="2:11" hidden="1" x14ac:dyDescent="0.2">
      <c r="B7372" s="88"/>
      <c r="C7372" s="88"/>
      <c r="D7372" s="88"/>
      <c r="E7372" s="88"/>
      <c r="F7372" s="88"/>
      <c r="G7372" s="88"/>
      <c r="H7372" s="88"/>
      <c r="I7372" s="88"/>
      <c r="J7372" s="88"/>
      <c r="K7372" s="88"/>
    </row>
    <row r="7373" spans="2:11" hidden="1" x14ac:dyDescent="0.2">
      <c r="B7373" s="88"/>
      <c r="C7373" s="88"/>
      <c r="D7373" s="88"/>
      <c r="E7373" s="88"/>
      <c r="F7373" s="88"/>
      <c r="G7373" s="88"/>
      <c r="H7373" s="88"/>
      <c r="I7373" s="88"/>
      <c r="J7373" s="88"/>
      <c r="K7373" s="88"/>
    </row>
    <row r="7374" spans="2:11" hidden="1" x14ac:dyDescent="0.2">
      <c r="B7374" s="88"/>
      <c r="C7374" s="88"/>
      <c r="D7374" s="88"/>
      <c r="E7374" s="88"/>
      <c r="F7374" s="88"/>
      <c r="G7374" s="88"/>
      <c r="H7374" s="88"/>
      <c r="I7374" s="88"/>
      <c r="J7374" s="88"/>
      <c r="K7374" s="88"/>
    </row>
    <row r="7375" spans="2:11" hidden="1" x14ac:dyDescent="0.2">
      <c r="B7375" s="88"/>
      <c r="C7375" s="88"/>
      <c r="D7375" s="88"/>
      <c r="E7375" s="88"/>
      <c r="F7375" s="88"/>
      <c r="G7375" s="88"/>
      <c r="H7375" s="88"/>
      <c r="I7375" s="88"/>
      <c r="J7375" s="88"/>
      <c r="K7375" s="88"/>
    </row>
    <row r="7376" spans="2:11" hidden="1" x14ac:dyDescent="0.2">
      <c r="B7376" s="88"/>
      <c r="C7376" s="88"/>
      <c r="D7376" s="88"/>
      <c r="E7376" s="88"/>
      <c r="F7376" s="88"/>
      <c r="G7376" s="88"/>
      <c r="H7376" s="88"/>
      <c r="I7376" s="88"/>
      <c r="J7376" s="88"/>
      <c r="K7376" s="88"/>
    </row>
    <row r="7377" spans="2:11" hidden="1" x14ac:dyDescent="0.2">
      <c r="B7377" s="88"/>
      <c r="C7377" s="88"/>
      <c r="D7377" s="88"/>
      <c r="E7377" s="88"/>
      <c r="F7377" s="88"/>
      <c r="G7377" s="88"/>
      <c r="H7377" s="88"/>
      <c r="I7377" s="88"/>
      <c r="J7377" s="88"/>
      <c r="K7377" s="88"/>
    </row>
    <row r="7378" spans="2:11" hidden="1" x14ac:dyDescent="0.2">
      <c r="B7378" s="88"/>
      <c r="C7378" s="88"/>
      <c r="D7378" s="88"/>
      <c r="E7378" s="88"/>
      <c r="F7378" s="88"/>
      <c r="G7378" s="88"/>
      <c r="H7378" s="88"/>
      <c r="I7378" s="88"/>
      <c r="J7378" s="88"/>
      <c r="K7378" s="88"/>
    </row>
    <row r="7379" spans="2:11" hidden="1" x14ac:dyDescent="0.2">
      <c r="B7379" s="88"/>
      <c r="C7379" s="88"/>
      <c r="D7379" s="88"/>
      <c r="E7379" s="88"/>
      <c r="F7379" s="88"/>
      <c r="G7379" s="88"/>
      <c r="H7379" s="88"/>
      <c r="I7379" s="88"/>
      <c r="J7379" s="88"/>
      <c r="K7379" s="88"/>
    </row>
    <row r="7380" spans="2:11" hidden="1" x14ac:dyDescent="0.2">
      <c r="B7380" s="88"/>
      <c r="C7380" s="88"/>
      <c r="D7380" s="88"/>
      <c r="E7380" s="88"/>
      <c r="F7380" s="88"/>
      <c r="G7380" s="88"/>
      <c r="H7380" s="88"/>
      <c r="I7380" s="88"/>
      <c r="J7380" s="88"/>
      <c r="K7380" s="88"/>
    </row>
    <row r="7381" spans="2:11" hidden="1" x14ac:dyDescent="0.2">
      <c r="B7381" s="88"/>
      <c r="C7381" s="88"/>
      <c r="D7381" s="88"/>
      <c r="E7381" s="88"/>
      <c r="F7381" s="88"/>
      <c r="G7381" s="88"/>
      <c r="H7381" s="88"/>
      <c r="I7381" s="88"/>
      <c r="J7381" s="88"/>
      <c r="K7381" s="88"/>
    </row>
    <row r="7382" spans="2:11" hidden="1" x14ac:dyDescent="0.2">
      <c r="B7382" s="88"/>
      <c r="C7382" s="88"/>
      <c r="D7382" s="88"/>
      <c r="E7382" s="88"/>
      <c r="F7382" s="88"/>
      <c r="G7382" s="88"/>
      <c r="H7382" s="88"/>
      <c r="I7382" s="88"/>
      <c r="J7382" s="88"/>
      <c r="K7382" s="88"/>
    </row>
    <row r="7383" spans="2:11" hidden="1" x14ac:dyDescent="0.2">
      <c r="B7383" s="88"/>
      <c r="C7383" s="88"/>
      <c r="D7383" s="88"/>
      <c r="E7383" s="88"/>
      <c r="F7383" s="88"/>
      <c r="G7383" s="88"/>
      <c r="H7383" s="88"/>
      <c r="I7383" s="88"/>
      <c r="J7383" s="88"/>
      <c r="K7383" s="88"/>
    </row>
    <row r="7384" spans="2:11" hidden="1" x14ac:dyDescent="0.2">
      <c r="B7384" s="88"/>
      <c r="C7384" s="88"/>
      <c r="D7384" s="88"/>
      <c r="E7384" s="88"/>
      <c r="F7384" s="88"/>
      <c r="G7384" s="88"/>
      <c r="H7384" s="88"/>
      <c r="I7384" s="88"/>
      <c r="J7384" s="88"/>
      <c r="K7384" s="88"/>
    </row>
    <row r="7385" spans="2:11" hidden="1" x14ac:dyDescent="0.2">
      <c r="B7385" s="88"/>
      <c r="C7385" s="88"/>
      <c r="D7385" s="88"/>
      <c r="E7385" s="88"/>
      <c r="F7385" s="88"/>
      <c r="G7385" s="88"/>
      <c r="H7385" s="88"/>
      <c r="I7385" s="88"/>
      <c r="J7385" s="88"/>
      <c r="K7385" s="88"/>
    </row>
    <row r="7386" spans="2:11" hidden="1" x14ac:dyDescent="0.2">
      <c r="B7386" s="88"/>
      <c r="C7386" s="88"/>
      <c r="D7386" s="88"/>
      <c r="E7386" s="88"/>
      <c r="F7386" s="88"/>
      <c r="G7386" s="88"/>
      <c r="H7386" s="88"/>
      <c r="I7386" s="88"/>
      <c r="J7386" s="88"/>
      <c r="K7386" s="88"/>
    </row>
    <row r="7387" spans="2:11" hidden="1" x14ac:dyDescent="0.2">
      <c r="B7387" s="88"/>
      <c r="C7387" s="88"/>
      <c r="D7387" s="88"/>
      <c r="E7387" s="88"/>
      <c r="F7387" s="88"/>
      <c r="G7387" s="88"/>
      <c r="H7387" s="88"/>
      <c r="I7387" s="88"/>
      <c r="J7387" s="88"/>
      <c r="K7387" s="88"/>
    </row>
    <row r="7388" spans="2:11" hidden="1" x14ac:dyDescent="0.2">
      <c r="B7388" s="88"/>
      <c r="C7388" s="88"/>
      <c r="D7388" s="88"/>
      <c r="E7388" s="88"/>
      <c r="F7388" s="88"/>
      <c r="G7388" s="88"/>
      <c r="H7388" s="88"/>
      <c r="I7388" s="88"/>
      <c r="J7388" s="88"/>
      <c r="K7388" s="88"/>
    </row>
    <row r="7389" spans="2:11" hidden="1" x14ac:dyDescent="0.2">
      <c r="B7389" s="88"/>
      <c r="C7389" s="88"/>
      <c r="D7389" s="88"/>
      <c r="E7389" s="88"/>
      <c r="F7389" s="88"/>
      <c r="G7389" s="88"/>
      <c r="H7389" s="88"/>
      <c r="I7389" s="88"/>
      <c r="J7389" s="88"/>
      <c r="K7389" s="88"/>
    </row>
    <row r="7390" spans="2:11" hidden="1" x14ac:dyDescent="0.2">
      <c r="B7390" s="88"/>
      <c r="C7390" s="88"/>
      <c r="D7390" s="88"/>
      <c r="E7390" s="88"/>
      <c r="F7390" s="88"/>
      <c r="G7390" s="88"/>
      <c r="H7390" s="88"/>
      <c r="I7390" s="88"/>
      <c r="J7390" s="88"/>
      <c r="K7390" s="88"/>
    </row>
    <row r="7391" spans="2:11" hidden="1" x14ac:dyDescent="0.2">
      <c r="B7391" s="88"/>
      <c r="C7391" s="88"/>
      <c r="D7391" s="88"/>
      <c r="E7391" s="88"/>
      <c r="F7391" s="88"/>
      <c r="G7391" s="88"/>
      <c r="H7391" s="88"/>
      <c r="I7391" s="88"/>
      <c r="J7391" s="88"/>
      <c r="K7391" s="88"/>
    </row>
    <row r="7392" spans="2:11" hidden="1" x14ac:dyDescent="0.2">
      <c r="B7392" s="88"/>
      <c r="C7392" s="88"/>
      <c r="D7392" s="88"/>
      <c r="E7392" s="88"/>
      <c r="F7392" s="88"/>
      <c r="G7392" s="88"/>
      <c r="H7392" s="88"/>
      <c r="I7392" s="88"/>
      <c r="J7392" s="88"/>
      <c r="K7392" s="88"/>
    </row>
    <row r="7393" spans="2:11" hidden="1" x14ac:dyDescent="0.2">
      <c r="B7393" s="88"/>
      <c r="C7393" s="88"/>
      <c r="D7393" s="88"/>
      <c r="E7393" s="88"/>
      <c r="F7393" s="88"/>
      <c r="G7393" s="88"/>
      <c r="H7393" s="88"/>
      <c r="I7393" s="88"/>
      <c r="J7393" s="88"/>
      <c r="K7393" s="88"/>
    </row>
    <row r="7394" spans="2:11" hidden="1" x14ac:dyDescent="0.2">
      <c r="B7394" s="88"/>
      <c r="C7394" s="88"/>
      <c r="D7394" s="88"/>
      <c r="E7394" s="88"/>
      <c r="F7394" s="88"/>
      <c r="G7394" s="88"/>
      <c r="H7394" s="88"/>
      <c r="I7394" s="88"/>
      <c r="J7394" s="88"/>
      <c r="K7394" s="88"/>
    </row>
    <row r="7395" spans="2:11" hidden="1" x14ac:dyDescent="0.2">
      <c r="B7395" s="88"/>
      <c r="C7395" s="88"/>
      <c r="D7395" s="88"/>
      <c r="E7395" s="88"/>
      <c r="F7395" s="88"/>
      <c r="G7395" s="88"/>
      <c r="H7395" s="88"/>
      <c r="I7395" s="88"/>
      <c r="J7395" s="88"/>
      <c r="K7395" s="88"/>
    </row>
    <row r="7396" spans="2:11" hidden="1" x14ac:dyDescent="0.2">
      <c r="B7396" s="88"/>
      <c r="C7396" s="88"/>
      <c r="D7396" s="88"/>
      <c r="E7396" s="88"/>
      <c r="F7396" s="88"/>
      <c r="G7396" s="88"/>
      <c r="H7396" s="88"/>
      <c r="I7396" s="88"/>
      <c r="J7396" s="88"/>
      <c r="K7396" s="88"/>
    </row>
    <row r="7397" spans="2:11" hidden="1" x14ac:dyDescent="0.2">
      <c r="B7397" s="88"/>
      <c r="C7397" s="88"/>
      <c r="D7397" s="88"/>
      <c r="E7397" s="88"/>
      <c r="F7397" s="88"/>
      <c r="G7397" s="88"/>
      <c r="H7397" s="88"/>
      <c r="I7397" s="88"/>
      <c r="J7397" s="88"/>
      <c r="K7397" s="88"/>
    </row>
    <row r="7398" spans="2:11" hidden="1" x14ac:dyDescent="0.2">
      <c r="B7398" s="88"/>
      <c r="C7398" s="88"/>
      <c r="D7398" s="88"/>
      <c r="E7398" s="88"/>
      <c r="F7398" s="88"/>
      <c r="G7398" s="88"/>
      <c r="H7398" s="88"/>
      <c r="I7398" s="88"/>
      <c r="J7398" s="88"/>
      <c r="K7398" s="88"/>
    </row>
    <row r="7399" spans="2:11" hidden="1" x14ac:dyDescent="0.2">
      <c r="B7399" s="88"/>
      <c r="C7399" s="88"/>
      <c r="D7399" s="88"/>
      <c r="E7399" s="88"/>
      <c r="F7399" s="88"/>
      <c r="G7399" s="88"/>
      <c r="H7399" s="88"/>
      <c r="I7399" s="88"/>
      <c r="J7399" s="88"/>
      <c r="K7399" s="88"/>
    </row>
    <row r="7400" spans="2:11" hidden="1" x14ac:dyDescent="0.2">
      <c r="B7400" s="88"/>
      <c r="C7400" s="88"/>
      <c r="D7400" s="88"/>
      <c r="E7400" s="88"/>
      <c r="F7400" s="88"/>
      <c r="G7400" s="88"/>
      <c r="H7400" s="88"/>
      <c r="I7400" s="88"/>
      <c r="J7400" s="88"/>
      <c r="K7400" s="88"/>
    </row>
    <row r="7401" spans="2:11" hidden="1" x14ac:dyDescent="0.2">
      <c r="B7401" s="88"/>
      <c r="C7401" s="88"/>
      <c r="D7401" s="88"/>
      <c r="E7401" s="88"/>
      <c r="F7401" s="88"/>
      <c r="G7401" s="88"/>
      <c r="H7401" s="88"/>
      <c r="I7401" s="88"/>
      <c r="J7401" s="88"/>
      <c r="K7401" s="88"/>
    </row>
    <row r="7402" spans="2:11" hidden="1" x14ac:dyDescent="0.2">
      <c r="B7402" s="88"/>
      <c r="C7402" s="88"/>
      <c r="D7402" s="88"/>
      <c r="E7402" s="88"/>
      <c r="F7402" s="88"/>
      <c r="G7402" s="88"/>
      <c r="H7402" s="88"/>
      <c r="I7402" s="88"/>
      <c r="J7402" s="88"/>
      <c r="K7402" s="88"/>
    </row>
    <row r="7403" spans="2:11" hidden="1" x14ac:dyDescent="0.2">
      <c r="B7403" s="88"/>
      <c r="C7403" s="88"/>
      <c r="D7403" s="88"/>
      <c r="E7403" s="88"/>
      <c r="F7403" s="88"/>
      <c r="G7403" s="88"/>
      <c r="H7403" s="88"/>
      <c r="I7403" s="88"/>
      <c r="J7403" s="88"/>
      <c r="K7403" s="88"/>
    </row>
    <row r="7404" spans="2:11" hidden="1" x14ac:dyDescent="0.2">
      <c r="B7404" s="88"/>
      <c r="C7404" s="88"/>
      <c r="D7404" s="88"/>
      <c r="E7404" s="88"/>
      <c r="F7404" s="88"/>
      <c r="G7404" s="88"/>
      <c r="H7404" s="88"/>
      <c r="I7404" s="88"/>
      <c r="J7404" s="88"/>
      <c r="K7404" s="88"/>
    </row>
    <row r="7405" spans="2:11" hidden="1" x14ac:dyDescent="0.2">
      <c r="B7405" s="88"/>
      <c r="C7405" s="88"/>
      <c r="D7405" s="88"/>
      <c r="E7405" s="88"/>
      <c r="F7405" s="88"/>
      <c r="G7405" s="88"/>
      <c r="H7405" s="88"/>
      <c r="I7405" s="88"/>
      <c r="J7405" s="88"/>
      <c r="K7405" s="88"/>
    </row>
    <row r="7406" spans="2:11" hidden="1" x14ac:dyDescent="0.2">
      <c r="B7406" s="88"/>
      <c r="C7406" s="88"/>
      <c r="D7406" s="88"/>
      <c r="E7406" s="88"/>
      <c r="F7406" s="88"/>
      <c r="G7406" s="88"/>
      <c r="H7406" s="88"/>
      <c r="I7406" s="88"/>
      <c r="J7406" s="88"/>
      <c r="K7406" s="88"/>
    </row>
    <row r="7407" spans="2:11" hidden="1" x14ac:dyDescent="0.2">
      <c r="B7407" s="88"/>
      <c r="C7407" s="88"/>
      <c r="D7407" s="88"/>
      <c r="E7407" s="88"/>
      <c r="F7407" s="88"/>
      <c r="G7407" s="88"/>
      <c r="H7407" s="88"/>
      <c r="I7407" s="88"/>
      <c r="J7407" s="88"/>
      <c r="K7407" s="88"/>
    </row>
    <row r="7408" spans="2:11" hidden="1" x14ac:dyDescent="0.2">
      <c r="B7408" s="88"/>
      <c r="C7408" s="88"/>
      <c r="D7408" s="88"/>
      <c r="E7408" s="88"/>
      <c r="F7408" s="88"/>
      <c r="G7408" s="88"/>
      <c r="H7408" s="88"/>
      <c r="I7408" s="88"/>
      <c r="J7408" s="88"/>
      <c r="K7408" s="88"/>
    </row>
    <row r="7409" spans="2:11" hidden="1" x14ac:dyDescent="0.2">
      <c r="B7409" s="88"/>
      <c r="C7409" s="88"/>
      <c r="D7409" s="88"/>
      <c r="E7409" s="88"/>
      <c r="F7409" s="88"/>
      <c r="G7409" s="88"/>
      <c r="H7409" s="88"/>
      <c r="I7409" s="88"/>
      <c r="J7409" s="88"/>
      <c r="K7409" s="88"/>
    </row>
    <row r="7410" spans="2:11" hidden="1" x14ac:dyDescent="0.2">
      <c r="B7410" s="88"/>
      <c r="C7410" s="88"/>
      <c r="D7410" s="88"/>
      <c r="E7410" s="88"/>
      <c r="F7410" s="88"/>
      <c r="G7410" s="88"/>
      <c r="H7410" s="88"/>
      <c r="I7410" s="88"/>
      <c r="J7410" s="88"/>
      <c r="K7410" s="88"/>
    </row>
    <row r="7411" spans="2:11" hidden="1" x14ac:dyDescent="0.2">
      <c r="B7411" s="88"/>
      <c r="C7411" s="88"/>
      <c r="D7411" s="88"/>
      <c r="E7411" s="88"/>
      <c r="F7411" s="88"/>
      <c r="G7411" s="88"/>
      <c r="H7411" s="88"/>
      <c r="I7411" s="88"/>
      <c r="J7411" s="88"/>
      <c r="K7411" s="88"/>
    </row>
    <row r="7412" spans="2:11" hidden="1" x14ac:dyDescent="0.2">
      <c r="B7412" s="88"/>
      <c r="C7412" s="88"/>
      <c r="D7412" s="88"/>
      <c r="E7412" s="88"/>
      <c r="F7412" s="88"/>
      <c r="G7412" s="88"/>
      <c r="H7412" s="88"/>
      <c r="I7412" s="88"/>
      <c r="J7412" s="88"/>
      <c r="K7412" s="88"/>
    </row>
    <row r="7413" spans="2:11" hidden="1" x14ac:dyDescent="0.2">
      <c r="B7413" s="88"/>
      <c r="C7413" s="88"/>
      <c r="D7413" s="88"/>
      <c r="E7413" s="88"/>
      <c r="F7413" s="88"/>
      <c r="G7413" s="88"/>
      <c r="H7413" s="88"/>
      <c r="I7413" s="88"/>
      <c r="J7413" s="88"/>
      <c r="K7413" s="88"/>
    </row>
    <row r="7414" spans="2:11" hidden="1" x14ac:dyDescent="0.2">
      <c r="B7414" s="88"/>
      <c r="C7414" s="88"/>
      <c r="D7414" s="88"/>
      <c r="E7414" s="88"/>
      <c r="F7414" s="88"/>
      <c r="G7414" s="88"/>
      <c r="H7414" s="88"/>
      <c r="I7414" s="88"/>
      <c r="J7414" s="88"/>
      <c r="K7414" s="88"/>
    </row>
    <row r="7415" spans="2:11" hidden="1" x14ac:dyDescent="0.2">
      <c r="B7415" s="88"/>
      <c r="C7415" s="88"/>
      <c r="D7415" s="88"/>
      <c r="E7415" s="88"/>
      <c r="F7415" s="88"/>
      <c r="G7415" s="88"/>
      <c r="H7415" s="88"/>
      <c r="I7415" s="88"/>
      <c r="J7415" s="88"/>
      <c r="K7415" s="88"/>
    </row>
    <row r="7416" spans="2:11" hidden="1" x14ac:dyDescent="0.2">
      <c r="B7416" s="88"/>
      <c r="C7416" s="88"/>
      <c r="D7416" s="88"/>
      <c r="E7416" s="88"/>
      <c r="F7416" s="88"/>
      <c r="G7416" s="88"/>
      <c r="H7416" s="88"/>
      <c r="I7416" s="88"/>
      <c r="J7416" s="88"/>
      <c r="K7416" s="88"/>
    </row>
    <row r="7417" spans="2:11" hidden="1" x14ac:dyDescent="0.2">
      <c r="B7417" s="88"/>
      <c r="C7417" s="88"/>
      <c r="D7417" s="88"/>
      <c r="E7417" s="88"/>
      <c r="F7417" s="88"/>
      <c r="G7417" s="88"/>
      <c r="H7417" s="88"/>
      <c r="I7417" s="88"/>
      <c r="J7417" s="88"/>
      <c r="K7417" s="88"/>
    </row>
    <row r="7418" spans="2:11" hidden="1" x14ac:dyDescent="0.2">
      <c r="B7418" s="88"/>
      <c r="C7418" s="88"/>
      <c r="D7418" s="88"/>
      <c r="E7418" s="88"/>
      <c r="F7418" s="88"/>
      <c r="G7418" s="88"/>
      <c r="H7418" s="88"/>
      <c r="I7418" s="88"/>
      <c r="J7418" s="88"/>
      <c r="K7418" s="88"/>
    </row>
    <row r="7419" spans="2:11" hidden="1" x14ac:dyDescent="0.2">
      <c r="B7419" s="88"/>
      <c r="C7419" s="88"/>
      <c r="D7419" s="88"/>
      <c r="E7419" s="88"/>
      <c r="F7419" s="88"/>
      <c r="G7419" s="88"/>
      <c r="H7419" s="88"/>
      <c r="I7419" s="88"/>
      <c r="J7419" s="88"/>
      <c r="K7419" s="88"/>
    </row>
    <row r="7420" spans="2:11" hidden="1" x14ac:dyDescent="0.2">
      <c r="B7420" s="88"/>
      <c r="C7420" s="88"/>
      <c r="D7420" s="88"/>
      <c r="E7420" s="88"/>
      <c r="F7420" s="88"/>
      <c r="G7420" s="88"/>
      <c r="H7420" s="88"/>
      <c r="I7420" s="88"/>
      <c r="J7420" s="88"/>
      <c r="K7420" s="88"/>
    </row>
    <row r="7421" spans="2:11" hidden="1" x14ac:dyDescent="0.2">
      <c r="B7421" s="88"/>
      <c r="C7421" s="88"/>
      <c r="D7421" s="88"/>
      <c r="E7421" s="88"/>
      <c r="F7421" s="88"/>
      <c r="G7421" s="88"/>
      <c r="H7421" s="88"/>
      <c r="I7421" s="88"/>
      <c r="J7421" s="88"/>
      <c r="K7421" s="88"/>
    </row>
    <row r="7422" spans="2:11" hidden="1" x14ac:dyDescent="0.2">
      <c r="B7422" s="88"/>
      <c r="C7422" s="88"/>
      <c r="D7422" s="88"/>
      <c r="E7422" s="88"/>
      <c r="F7422" s="88"/>
      <c r="G7422" s="88"/>
      <c r="H7422" s="88"/>
      <c r="I7422" s="88"/>
      <c r="J7422" s="88"/>
      <c r="K7422" s="88"/>
    </row>
    <row r="7423" spans="2:11" hidden="1" x14ac:dyDescent="0.2">
      <c r="B7423" s="88"/>
      <c r="C7423" s="88"/>
      <c r="D7423" s="88"/>
      <c r="E7423" s="88"/>
      <c r="F7423" s="88"/>
      <c r="G7423" s="88"/>
      <c r="H7423" s="88"/>
      <c r="I7423" s="88"/>
      <c r="J7423" s="88"/>
      <c r="K7423" s="88"/>
    </row>
    <row r="7424" spans="2:11" hidden="1" x14ac:dyDescent="0.2">
      <c r="B7424" s="88"/>
      <c r="C7424" s="88"/>
      <c r="D7424" s="88"/>
      <c r="E7424" s="88"/>
      <c r="F7424" s="88"/>
      <c r="G7424" s="88"/>
      <c r="H7424" s="88"/>
      <c r="I7424" s="88"/>
      <c r="J7424" s="88"/>
      <c r="K7424" s="88"/>
    </row>
    <row r="7425" spans="2:11" hidden="1" x14ac:dyDescent="0.2">
      <c r="B7425" s="88"/>
      <c r="C7425" s="88"/>
      <c r="D7425" s="88"/>
      <c r="E7425" s="88"/>
      <c r="F7425" s="88"/>
      <c r="G7425" s="88"/>
      <c r="H7425" s="88"/>
      <c r="I7425" s="88"/>
      <c r="J7425" s="88"/>
      <c r="K7425" s="88"/>
    </row>
    <row r="7426" spans="2:11" hidden="1" x14ac:dyDescent="0.2">
      <c r="B7426" s="88"/>
      <c r="C7426" s="88"/>
      <c r="D7426" s="88"/>
      <c r="E7426" s="88"/>
      <c r="F7426" s="88"/>
      <c r="G7426" s="88"/>
      <c r="H7426" s="88"/>
      <c r="I7426" s="88"/>
      <c r="J7426" s="88"/>
      <c r="K7426" s="88"/>
    </row>
    <row r="7427" spans="2:11" hidden="1" x14ac:dyDescent="0.2">
      <c r="B7427" s="88"/>
      <c r="C7427" s="88"/>
      <c r="D7427" s="88"/>
      <c r="E7427" s="88"/>
      <c r="F7427" s="88"/>
      <c r="G7427" s="88"/>
      <c r="H7427" s="88"/>
      <c r="I7427" s="88"/>
      <c r="J7427" s="88"/>
      <c r="K7427" s="88"/>
    </row>
    <row r="7428" spans="2:11" hidden="1" x14ac:dyDescent="0.2">
      <c r="B7428" s="88"/>
      <c r="C7428" s="88"/>
      <c r="D7428" s="88"/>
      <c r="E7428" s="88"/>
      <c r="F7428" s="88"/>
      <c r="G7428" s="88"/>
      <c r="H7428" s="88"/>
      <c r="I7428" s="88"/>
      <c r="J7428" s="88"/>
      <c r="K7428" s="88"/>
    </row>
    <row r="7429" spans="2:11" hidden="1" x14ac:dyDescent="0.2">
      <c r="B7429" s="88"/>
      <c r="C7429" s="88"/>
      <c r="D7429" s="88"/>
      <c r="E7429" s="88"/>
      <c r="F7429" s="88"/>
      <c r="G7429" s="88"/>
      <c r="H7429" s="88"/>
      <c r="I7429" s="88"/>
      <c r="J7429" s="88"/>
      <c r="K7429" s="88"/>
    </row>
    <row r="7430" spans="2:11" hidden="1" x14ac:dyDescent="0.2">
      <c r="B7430" s="88"/>
      <c r="C7430" s="88"/>
      <c r="D7430" s="88"/>
      <c r="E7430" s="88"/>
      <c r="F7430" s="88"/>
      <c r="G7430" s="88"/>
      <c r="H7430" s="88"/>
      <c r="I7430" s="88"/>
      <c r="J7430" s="88"/>
      <c r="K7430" s="88"/>
    </row>
    <row r="7431" spans="2:11" hidden="1" x14ac:dyDescent="0.2">
      <c r="B7431" s="88"/>
      <c r="C7431" s="88"/>
      <c r="D7431" s="88"/>
      <c r="E7431" s="88"/>
      <c r="F7431" s="88"/>
      <c r="G7431" s="88"/>
      <c r="H7431" s="88"/>
      <c r="I7431" s="88"/>
      <c r="J7431" s="88"/>
      <c r="K7431" s="88"/>
    </row>
    <row r="7432" spans="2:11" hidden="1" x14ac:dyDescent="0.2">
      <c r="B7432" s="88"/>
      <c r="C7432" s="88"/>
      <c r="D7432" s="88"/>
      <c r="E7432" s="88"/>
      <c r="F7432" s="88"/>
      <c r="G7432" s="88"/>
      <c r="H7432" s="88"/>
      <c r="I7432" s="88"/>
      <c r="J7432" s="88"/>
      <c r="K7432" s="88"/>
    </row>
    <row r="7433" spans="2:11" hidden="1" x14ac:dyDescent="0.2">
      <c r="B7433" s="88"/>
      <c r="C7433" s="88"/>
      <c r="D7433" s="88"/>
      <c r="E7433" s="88"/>
      <c r="F7433" s="88"/>
      <c r="G7433" s="88"/>
      <c r="H7433" s="88"/>
      <c r="I7433" s="88"/>
      <c r="J7433" s="88"/>
      <c r="K7433" s="88"/>
    </row>
    <row r="7434" spans="2:11" hidden="1" x14ac:dyDescent="0.2">
      <c r="B7434" s="88"/>
      <c r="C7434" s="88"/>
      <c r="D7434" s="88"/>
      <c r="E7434" s="88"/>
      <c r="F7434" s="88"/>
      <c r="G7434" s="88"/>
      <c r="H7434" s="88"/>
      <c r="I7434" s="88"/>
      <c r="J7434" s="88"/>
      <c r="K7434" s="88"/>
    </row>
    <row r="7435" spans="2:11" hidden="1" x14ac:dyDescent="0.2">
      <c r="B7435" s="88"/>
      <c r="C7435" s="88"/>
      <c r="D7435" s="88"/>
      <c r="E7435" s="88"/>
      <c r="F7435" s="88"/>
      <c r="G7435" s="88"/>
      <c r="H7435" s="88"/>
      <c r="I7435" s="88"/>
      <c r="J7435" s="88"/>
      <c r="K7435" s="88"/>
    </row>
    <row r="7436" spans="2:11" hidden="1" x14ac:dyDescent="0.2">
      <c r="B7436" s="88"/>
      <c r="C7436" s="88"/>
      <c r="D7436" s="88"/>
      <c r="E7436" s="88"/>
      <c r="F7436" s="88"/>
      <c r="G7436" s="88"/>
      <c r="H7436" s="88"/>
      <c r="I7436" s="88"/>
      <c r="J7436" s="88"/>
      <c r="K7436" s="88"/>
    </row>
    <row r="7437" spans="2:11" hidden="1" x14ac:dyDescent="0.2">
      <c r="B7437" s="88"/>
      <c r="C7437" s="88"/>
      <c r="D7437" s="88"/>
      <c r="E7437" s="88"/>
      <c r="F7437" s="88"/>
      <c r="G7437" s="88"/>
      <c r="H7437" s="88"/>
      <c r="I7437" s="88"/>
      <c r="J7437" s="88"/>
      <c r="K7437" s="88"/>
    </row>
    <row r="7438" spans="2:11" hidden="1" x14ac:dyDescent="0.2">
      <c r="B7438" s="88"/>
      <c r="C7438" s="88"/>
      <c r="D7438" s="88"/>
      <c r="E7438" s="88"/>
      <c r="F7438" s="88"/>
      <c r="G7438" s="88"/>
      <c r="H7438" s="88"/>
      <c r="I7438" s="88"/>
      <c r="J7438" s="88"/>
      <c r="K7438" s="88"/>
    </row>
    <row r="7439" spans="2:11" hidden="1" x14ac:dyDescent="0.2">
      <c r="B7439" s="88"/>
      <c r="C7439" s="88"/>
      <c r="D7439" s="88"/>
      <c r="E7439" s="88"/>
      <c r="F7439" s="88"/>
      <c r="G7439" s="88"/>
      <c r="H7439" s="88"/>
      <c r="I7439" s="88"/>
      <c r="J7439" s="88"/>
      <c r="K7439" s="88"/>
    </row>
    <row r="7440" spans="2:11" hidden="1" x14ac:dyDescent="0.2">
      <c r="B7440" s="88"/>
      <c r="C7440" s="88"/>
      <c r="D7440" s="88"/>
      <c r="E7440" s="88"/>
      <c r="F7440" s="88"/>
      <c r="G7440" s="88"/>
      <c r="H7440" s="88"/>
      <c r="I7440" s="88"/>
      <c r="J7440" s="88"/>
      <c r="K7440" s="88"/>
    </row>
    <row r="7441" spans="2:11" hidden="1" x14ac:dyDescent="0.2">
      <c r="B7441" s="88"/>
      <c r="C7441" s="88"/>
      <c r="D7441" s="88"/>
      <c r="E7441" s="88"/>
      <c r="F7441" s="88"/>
      <c r="G7441" s="88"/>
      <c r="H7441" s="88"/>
      <c r="I7441" s="88"/>
      <c r="J7441" s="88"/>
      <c r="K7441" s="88"/>
    </row>
    <row r="7442" spans="2:11" hidden="1" x14ac:dyDescent="0.2">
      <c r="B7442" s="88"/>
      <c r="C7442" s="88"/>
      <c r="D7442" s="88"/>
      <c r="E7442" s="88"/>
      <c r="F7442" s="88"/>
      <c r="G7442" s="88"/>
      <c r="H7442" s="88"/>
      <c r="I7442" s="88"/>
      <c r="J7442" s="88"/>
      <c r="K7442" s="88"/>
    </row>
    <row r="7443" spans="2:11" hidden="1" x14ac:dyDescent="0.2">
      <c r="B7443" s="88"/>
      <c r="C7443" s="88"/>
      <c r="D7443" s="88"/>
      <c r="E7443" s="88"/>
      <c r="F7443" s="88"/>
      <c r="G7443" s="88"/>
      <c r="H7443" s="88"/>
      <c r="I7443" s="88"/>
      <c r="J7443" s="88"/>
      <c r="K7443" s="88"/>
    </row>
    <row r="7444" spans="2:11" hidden="1" x14ac:dyDescent="0.2">
      <c r="B7444" s="88"/>
      <c r="C7444" s="88"/>
      <c r="D7444" s="88"/>
      <c r="E7444" s="88"/>
      <c r="F7444" s="88"/>
      <c r="G7444" s="88"/>
      <c r="H7444" s="88"/>
      <c r="I7444" s="88"/>
      <c r="J7444" s="88"/>
      <c r="K7444" s="88"/>
    </row>
    <row r="7445" spans="2:11" hidden="1" x14ac:dyDescent="0.2">
      <c r="B7445" s="88"/>
      <c r="C7445" s="88"/>
      <c r="D7445" s="88"/>
      <c r="E7445" s="88"/>
      <c r="F7445" s="88"/>
      <c r="G7445" s="88"/>
      <c r="H7445" s="88"/>
      <c r="I7445" s="88"/>
      <c r="J7445" s="88"/>
      <c r="K7445" s="88"/>
    </row>
    <row r="7446" spans="2:11" hidden="1" x14ac:dyDescent="0.2">
      <c r="B7446" s="88"/>
      <c r="C7446" s="88"/>
      <c r="D7446" s="88"/>
      <c r="E7446" s="88"/>
      <c r="F7446" s="88"/>
      <c r="G7446" s="88"/>
      <c r="H7446" s="88"/>
      <c r="I7446" s="88"/>
      <c r="J7446" s="88"/>
      <c r="K7446" s="88"/>
    </row>
    <row r="7447" spans="2:11" hidden="1" x14ac:dyDescent="0.2">
      <c r="B7447" s="88"/>
      <c r="C7447" s="88"/>
      <c r="D7447" s="88"/>
      <c r="E7447" s="88"/>
      <c r="F7447" s="88"/>
      <c r="G7447" s="88"/>
      <c r="H7447" s="88"/>
      <c r="I7447" s="88"/>
      <c r="J7447" s="88"/>
      <c r="K7447" s="88"/>
    </row>
    <row r="7448" spans="2:11" hidden="1" x14ac:dyDescent="0.2">
      <c r="B7448" s="88"/>
      <c r="C7448" s="88"/>
      <c r="D7448" s="88"/>
      <c r="E7448" s="88"/>
      <c r="F7448" s="88"/>
      <c r="G7448" s="88"/>
      <c r="H7448" s="88"/>
      <c r="I7448" s="88"/>
      <c r="J7448" s="88"/>
      <c r="K7448" s="88"/>
    </row>
    <row r="7449" spans="2:11" hidden="1" x14ac:dyDescent="0.2">
      <c r="B7449" s="88"/>
      <c r="C7449" s="88"/>
      <c r="D7449" s="88"/>
      <c r="E7449" s="88"/>
      <c r="F7449" s="88"/>
      <c r="G7449" s="88"/>
      <c r="H7449" s="88"/>
      <c r="I7449" s="88"/>
      <c r="J7449" s="88"/>
      <c r="K7449" s="88"/>
    </row>
    <row r="7450" spans="2:11" hidden="1" x14ac:dyDescent="0.2">
      <c r="B7450" s="88"/>
      <c r="C7450" s="88"/>
      <c r="D7450" s="88"/>
      <c r="E7450" s="88"/>
      <c r="F7450" s="88"/>
      <c r="G7450" s="88"/>
      <c r="H7450" s="88"/>
      <c r="I7450" s="88"/>
      <c r="J7450" s="88"/>
      <c r="K7450" s="88"/>
    </row>
    <row r="7451" spans="2:11" hidden="1" x14ac:dyDescent="0.2">
      <c r="B7451" s="88"/>
      <c r="C7451" s="88"/>
      <c r="D7451" s="88"/>
      <c r="E7451" s="88"/>
      <c r="F7451" s="88"/>
      <c r="G7451" s="88"/>
      <c r="H7451" s="88"/>
      <c r="I7451" s="88"/>
      <c r="J7451" s="88"/>
      <c r="K7451" s="88"/>
    </row>
    <row r="7452" spans="2:11" hidden="1" x14ac:dyDescent="0.2">
      <c r="B7452" s="88"/>
      <c r="C7452" s="88"/>
      <c r="D7452" s="88"/>
      <c r="E7452" s="88"/>
      <c r="F7452" s="88"/>
      <c r="G7452" s="88"/>
      <c r="H7452" s="88"/>
      <c r="I7452" s="88"/>
      <c r="J7452" s="88"/>
      <c r="K7452" s="88"/>
    </row>
    <row r="7453" spans="2:11" hidden="1" x14ac:dyDescent="0.2">
      <c r="B7453" s="88"/>
      <c r="C7453" s="88"/>
      <c r="D7453" s="88"/>
      <c r="E7453" s="88"/>
      <c r="F7453" s="88"/>
      <c r="G7453" s="88"/>
      <c r="H7453" s="88"/>
      <c r="I7453" s="88"/>
      <c r="J7453" s="88"/>
      <c r="K7453" s="88"/>
    </row>
    <row r="7454" spans="2:11" hidden="1" x14ac:dyDescent="0.2">
      <c r="B7454" s="88"/>
      <c r="C7454" s="88"/>
      <c r="D7454" s="88"/>
      <c r="E7454" s="88"/>
      <c r="F7454" s="88"/>
      <c r="G7454" s="88"/>
      <c r="H7454" s="88"/>
      <c r="I7454" s="88"/>
      <c r="J7454" s="88"/>
      <c r="K7454" s="88"/>
    </row>
    <row r="7455" spans="2:11" hidden="1" x14ac:dyDescent="0.2">
      <c r="B7455" s="88"/>
      <c r="C7455" s="88"/>
      <c r="D7455" s="88"/>
      <c r="E7455" s="88"/>
      <c r="F7455" s="88"/>
      <c r="G7455" s="88"/>
      <c r="H7455" s="88"/>
      <c r="I7455" s="88"/>
      <c r="J7455" s="88"/>
      <c r="K7455" s="88"/>
    </row>
    <row r="7456" spans="2:11" hidden="1" x14ac:dyDescent="0.2">
      <c r="B7456" s="88"/>
      <c r="C7456" s="88"/>
      <c r="D7456" s="88"/>
      <c r="E7456" s="88"/>
      <c r="F7456" s="88"/>
      <c r="G7456" s="88"/>
      <c r="H7456" s="88"/>
      <c r="I7456" s="88"/>
      <c r="J7456" s="88"/>
      <c r="K7456" s="88"/>
    </row>
    <row r="7457" spans="2:11" hidden="1" x14ac:dyDescent="0.2">
      <c r="B7457" s="88"/>
      <c r="C7457" s="88"/>
      <c r="D7457" s="88"/>
      <c r="E7457" s="88"/>
      <c r="F7457" s="88"/>
      <c r="G7457" s="88"/>
      <c r="H7457" s="88"/>
      <c r="I7457" s="88"/>
      <c r="J7457" s="88"/>
      <c r="K7457" s="88"/>
    </row>
    <row r="7458" spans="2:11" hidden="1" x14ac:dyDescent="0.2">
      <c r="B7458" s="88"/>
      <c r="C7458" s="88"/>
      <c r="D7458" s="88"/>
      <c r="E7458" s="88"/>
      <c r="F7458" s="88"/>
      <c r="G7458" s="88"/>
      <c r="H7458" s="88"/>
      <c r="I7458" s="88"/>
      <c r="J7458" s="88"/>
      <c r="K7458" s="88"/>
    </row>
    <row r="7459" spans="2:11" hidden="1" x14ac:dyDescent="0.2">
      <c r="B7459" s="88"/>
      <c r="C7459" s="88"/>
      <c r="D7459" s="88"/>
      <c r="E7459" s="88"/>
      <c r="F7459" s="88"/>
      <c r="G7459" s="88"/>
      <c r="H7459" s="88"/>
      <c r="I7459" s="88"/>
      <c r="J7459" s="88"/>
      <c r="K7459" s="88"/>
    </row>
    <row r="7460" spans="2:11" hidden="1" x14ac:dyDescent="0.2">
      <c r="B7460" s="88"/>
      <c r="C7460" s="88"/>
      <c r="D7460" s="88"/>
      <c r="E7460" s="88"/>
      <c r="F7460" s="88"/>
      <c r="G7460" s="88"/>
      <c r="H7460" s="88"/>
      <c r="I7460" s="88"/>
      <c r="J7460" s="88"/>
      <c r="K7460" s="88"/>
    </row>
    <row r="7461" spans="2:11" hidden="1" x14ac:dyDescent="0.2">
      <c r="B7461" s="88"/>
      <c r="C7461" s="88"/>
      <c r="D7461" s="88"/>
      <c r="E7461" s="88"/>
      <c r="F7461" s="88"/>
      <c r="G7461" s="88"/>
      <c r="H7461" s="88"/>
      <c r="I7461" s="88"/>
      <c r="J7461" s="88"/>
      <c r="K7461" s="88"/>
    </row>
    <row r="7462" spans="2:11" hidden="1" x14ac:dyDescent="0.2">
      <c r="B7462" s="88"/>
      <c r="C7462" s="88"/>
      <c r="D7462" s="88"/>
      <c r="E7462" s="88"/>
      <c r="F7462" s="88"/>
      <c r="G7462" s="88"/>
      <c r="H7462" s="88"/>
      <c r="I7462" s="88"/>
      <c r="J7462" s="88"/>
      <c r="K7462" s="88"/>
    </row>
    <row r="7463" spans="2:11" hidden="1" x14ac:dyDescent="0.2">
      <c r="B7463" s="88"/>
      <c r="C7463" s="88"/>
      <c r="D7463" s="88"/>
      <c r="E7463" s="88"/>
      <c r="F7463" s="88"/>
      <c r="G7463" s="88"/>
      <c r="H7463" s="88"/>
      <c r="I7463" s="88"/>
      <c r="J7463" s="88"/>
      <c r="K7463" s="88"/>
    </row>
    <row r="7464" spans="2:11" hidden="1" x14ac:dyDescent="0.2">
      <c r="B7464" s="88"/>
      <c r="C7464" s="88"/>
      <c r="D7464" s="88"/>
      <c r="E7464" s="88"/>
      <c r="F7464" s="88"/>
      <c r="G7464" s="88"/>
      <c r="H7464" s="88"/>
      <c r="I7464" s="88"/>
      <c r="J7464" s="88"/>
      <c r="K7464" s="88"/>
    </row>
    <row r="7465" spans="2:11" hidden="1" x14ac:dyDescent="0.2">
      <c r="B7465" s="88"/>
      <c r="C7465" s="88"/>
      <c r="D7465" s="88"/>
      <c r="E7465" s="88"/>
      <c r="F7465" s="88"/>
      <c r="G7465" s="88"/>
      <c r="H7465" s="88"/>
      <c r="I7465" s="88"/>
      <c r="J7465" s="88"/>
      <c r="K7465" s="88"/>
    </row>
    <row r="7466" spans="2:11" hidden="1" x14ac:dyDescent="0.2">
      <c r="B7466" s="88"/>
      <c r="C7466" s="88"/>
      <c r="D7466" s="88"/>
      <c r="E7466" s="88"/>
      <c r="F7466" s="88"/>
      <c r="G7466" s="88"/>
      <c r="H7466" s="88"/>
      <c r="I7466" s="88"/>
      <c r="J7466" s="88"/>
      <c r="K7466" s="88"/>
    </row>
    <row r="7467" spans="2:11" hidden="1" x14ac:dyDescent="0.2">
      <c r="B7467" s="88"/>
      <c r="C7467" s="88"/>
      <c r="D7467" s="88"/>
      <c r="E7467" s="88"/>
      <c r="F7467" s="88"/>
      <c r="G7467" s="88"/>
      <c r="H7467" s="88"/>
      <c r="I7467" s="88"/>
      <c r="J7467" s="88"/>
      <c r="K7467" s="88"/>
    </row>
    <row r="7468" spans="2:11" hidden="1" x14ac:dyDescent="0.2">
      <c r="B7468" s="88"/>
      <c r="C7468" s="88"/>
      <c r="D7468" s="88"/>
      <c r="E7468" s="88"/>
      <c r="F7468" s="88"/>
      <c r="G7468" s="88"/>
      <c r="H7468" s="88"/>
      <c r="I7468" s="88"/>
      <c r="J7468" s="88"/>
      <c r="K7468" s="88"/>
    </row>
    <row r="7469" spans="2:11" hidden="1" x14ac:dyDescent="0.2">
      <c r="B7469" s="88"/>
      <c r="C7469" s="88"/>
      <c r="D7469" s="88"/>
      <c r="E7469" s="88"/>
      <c r="F7469" s="88"/>
      <c r="G7469" s="88"/>
      <c r="H7469" s="88"/>
      <c r="I7469" s="88"/>
      <c r="J7469" s="88"/>
      <c r="K7469" s="88"/>
    </row>
    <row r="7470" spans="2:11" hidden="1" x14ac:dyDescent="0.2">
      <c r="B7470" s="88"/>
      <c r="C7470" s="88"/>
      <c r="D7470" s="88"/>
      <c r="E7470" s="88"/>
      <c r="F7470" s="88"/>
      <c r="G7470" s="88"/>
      <c r="H7470" s="88"/>
      <c r="I7470" s="88"/>
      <c r="J7470" s="88"/>
      <c r="K7470" s="88"/>
    </row>
    <row r="7471" spans="2:11" hidden="1" x14ac:dyDescent="0.2">
      <c r="B7471" s="88"/>
      <c r="C7471" s="88"/>
      <c r="D7471" s="88"/>
      <c r="E7471" s="88"/>
      <c r="F7471" s="88"/>
      <c r="G7471" s="88"/>
      <c r="H7471" s="88"/>
      <c r="I7471" s="88"/>
      <c r="J7471" s="88"/>
      <c r="K7471" s="88"/>
    </row>
    <row r="7472" spans="2:11" hidden="1" x14ac:dyDescent="0.2">
      <c r="B7472" s="88"/>
      <c r="C7472" s="88"/>
      <c r="D7472" s="88"/>
      <c r="E7472" s="88"/>
      <c r="F7472" s="88"/>
      <c r="G7472" s="88"/>
      <c r="H7472" s="88"/>
      <c r="I7472" s="88"/>
      <c r="J7472" s="88"/>
      <c r="K7472" s="88"/>
    </row>
    <row r="7473" spans="2:11" hidden="1" x14ac:dyDescent="0.2">
      <c r="B7473" s="88"/>
      <c r="C7473" s="88"/>
      <c r="D7473" s="88"/>
      <c r="E7473" s="88"/>
      <c r="F7473" s="88"/>
      <c r="G7473" s="88"/>
      <c r="H7473" s="88"/>
      <c r="I7473" s="88"/>
      <c r="J7473" s="88"/>
      <c r="K7473" s="88"/>
    </row>
    <row r="7474" spans="2:11" hidden="1" x14ac:dyDescent="0.2">
      <c r="B7474" s="88"/>
      <c r="C7474" s="88"/>
      <c r="D7474" s="88"/>
      <c r="E7474" s="88"/>
      <c r="F7474" s="88"/>
      <c r="G7474" s="88"/>
      <c r="H7474" s="88"/>
      <c r="I7474" s="88"/>
      <c r="J7474" s="88"/>
      <c r="K7474" s="88"/>
    </row>
    <row r="7475" spans="2:11" hidden="1" x14ac:dyDescent="0.2">
      <c r="B7475" s="88"/>
      <c r="C7475" s="88"/>
      <c r="D7475" s="88"/>
      <c r="E7475" s="88"/>
      <c r="F7475" s="88"/>
      <c r="G7475" s="88"/>
      <c r="H7475" s="88"/>
      <c r="I7475" s="88"/>
      <c r="J7475" s="88"/>
      <c r="K7475" s="88"/>
    </row>
    <row r="7476" spans="2:11" hidden="1" x14ac:dyDescent="0.2">
      <c r="B7476" s="88"/>
      <c r="C7476" s="88"/>
      <c r="D7476" s="88"/>
      <c r="E7476" s="88"/>
      <c r="F7476" s="88"/>
      <c r="G7476" s="88"/>
      <c r="H7476" s="88"/>
      <c r="I7476" s="88"/>
      <c r="J7476" s="88"/>
      <c r="K7476" s="88"/>
    </row>
    <row r="7477" spans="2:11" hidden="1" x14ac:dyDescent="0.2">
      <c r="B7477" s="88"/>
      <c r="C7477" s="88"/>
      <c r="D7477" s="88"/>
      <c r="E7477" s="88"/>
      <c r="F7477" s="88"/>
      <c r="G7477" s="88"/>
      <c r="H7477" s="88"/>
      <c r="I7477" s="88"/>
      <c r="J7477" s="88"/>
      <c r="K7477" s="88"/>
    </row>
    <row r="7478" spans="2:11" hidden="1" x14ac:dyDescent="0.2">
      <c r="B7478" s="88"/>
      <c r="C7478" s="88"/>
      <c r="D7478" s="88"/>
      <c r="E7478" s="88"/>
      <c r="F7478" s="88"/>
      <c r="G7478" s="88"/>
      <c r="H7478" s="88"/>
      <c r="I7478" s="88"/>
      <c r="J7478" s="88"/>
      <c r="K7478" s="88"/>
    </row>
    <row r="7479" spans="2:11" hidden="1" x14ac:dyDescent="0.2">
      <c r="B7479" s="88"/>
      <c r="C7479" s="88"/>
      <c r="D7479" s="88"/>
      <c r="E7479" s="88"/>
      <c r="F7479" s="88"/>
      <c r="G7479" s="88"/>
      <c r="H7479" s="88"/>
      <c r="I7479" s="88"/>
      <c r="J7479" s="88"/>
      <c r="K7479" s="88"/>
    </row>
    <row r="7480" spans="2:11" hidden="1" x14ac:dyDescent="0.2">
      <c r="B7480" s="88"/>
      <c r="C7480" s="88"/>
      <c r="D7480" s="88"/>
      <c r="E7480" s="88"/>
      <c r="F7480" s="88"/>
      <c r="G7480" s="88"/>
      <c r="H7480" s="88"/>
      <c r="I7480" s="88"/>
      <c r="J7480" s="88"/>
      <c r="K7480" s="88"/>
    </row>
    <row r="7481" spans="2:11" hidden="1" x14ac:dyDescent="0.2">
      <c r="B7481" s="88"/>
      <c r="C7481" s="88"/>
      <c r="D7481" s="88"/>
      <c r="E7481" s="88"/>
      <c r="F7481" s="88"/>
      <c r="G7481" s="88"/>
      <c r="H7481" s="88"/>
      <c r="I7481" s="88"/>
      <c r="J7481" s="88"/>
      <c r="K7481" s="88"/>
    </row>
    <row r="7482" spans="2:11" hidden="1" x14ac:dyDescent="0.2">
      <c r="B7482" s="88"/>
      <c r="C7482" s="88"/>
      <c r="D7482" s="88"/>
      <c r="E7482" s="88"/>
      <c r="F7482" s="88"/>
      <c r="G7482" s="88"/>
      <c r="H7482" s="88"/>
      <c r="I7482" s="88"/>
      <c r="J7482" s="88"/>
      <c r="K7482" s="88"/>
    </row>
    <row r="7483" spans="2:11" hidden="1" x14ac:dyDescent="0.2">
      <c r="B7483" s="88"/>
      <c r="C7483" s="88"/>
      <c r="D7483" s="88"/>
      <c r="E7483" s="88"/>
      <c r="F7483" s="88"/>
      <c r="G7483" s="88"/>
      <c r="H7483" s="88"/>
      <c r="I7483" s="88"/>
      <c r="J7483" s="88"/>
      <c r="K7483" s="88"/>
    </row>
    <row r="7484" spans="2:11" hidden="1" x14ac:dyDescent="0.2">
      <c r="B7484" s="88"/>
      <c r="C7484" s="88"/>
      <c r="D7484" s="88"/>
      <c r="E7484" s="88"/>
      <c r="F7484" s="88"/>
      <c r="G7484" s="88"/>
      <c r="H7484" s="88"/>
      <c r="I7484" s="88"/>
      <c r="J7484" s="88"/>
      <c r="K7484" s="88"/>
    </row>
    <row r="7485" spans="2:11" hidden="1" x14ac:dyDescent="0.2">
      <c r="B7485" s="88"/>
      <c r="C7485" s="88"/>
      <c r="D7485" s="88"/>
      <c r="E7485" s="88"/>
      <c r="F7485" s="88"/>
      <c r="G7485" s="88"/>
      <c r="H7485" s="88"/>
      <c r="I7485" s="88"/>
      <c r="J7485" s="88"/>
      <c r="K7485" s="88"/>
    </row>
    <row r="7486" spans="2:11" hidden="1" x14ac:dyDescent="0.2">
      <c r="B7486" s="88"/>
      <c r="C7486" s="88"/>
      <c r="D7486" s="88"/>
      <c r="E7486" s="88"/>
      <c r="F7486" s="88"/>
      <c r="G7486" s="88"/>
      <c r="H7486" s="88"/>
      <c r="I7486" s="88"/>
      <c r="J7486" s="88"/>
      <c r="K7486" s="88"/>
    </row>
    <row r="7487" spans="2:11" hidden="1" x14ac:dyDescent="0.2">
      <c r="B7487" s="88"/>
      <c r="C7487" s="88"/>
      <c r="D7487" s="88"/>
      <c r="E7487" s="88"/>
      <c r="F7487" s="88"/>
      <c r="G7487" s="88"/>
      <c r="H7487" s="88"/>
      <c r="I7487" s="88"/>
      <c r="J7487" s="88"/>
      <c r="K7487" s="88"/>
    </row>
    <row r="7488" spans="2:11" hidden="1" x14ac:dyDescent="0.2">
      <c r="B7488" s="88"/>
      <c r="C7488" s="88"/>
      <c r="D7488" s="88"/>
      <c r="E7488" s="88"/>
      <c r="F7488" s="88"/>
      <c r="G7488" s="88"/>
      <c r="H7488" s="88"/>
      <c r="I7488" s="88"/>
      <c r="J7488" s="88"/>
      <c r="K7488" s="88"/>
    </row>
    <row r="7489" spans="2:11" hidden="1" x14ac:dyDescent="0.2">
      <c r="B7489" s="88"/>
      <c r="C7489" s="88"/>
      <c r="D7489" s="88"/>
      <c r="E7489" s="88"/>
      <c r="F7489" s="88"/>
      <c r="G7489" s="88"/>
      <c r="H7489" s="88"/>
      <c r="I7489" s="88"/>
      <c r="J7489" s="88"/>
      <c r="K7489" s="88"/>
    </row>
    <row r="7490" spans="2:11" hidden="1" x14ac:dyDescent="0.2">
      <c r="B7490" s="88"/>
      <c r="C7490" s="88"/>
      <c r="D7490" s="88"/>
      <c r="E7490" s="88"/>
      <c r="F7490" s="88"/>
      <c r="G7490" s="88"/>
      <c r="H7490" s="88"/>
      <c r="I7490" s="88"/>
      <c r="J7490" s="88"/>
      <c r="K7490" s="88"/>
    </row>
    <row r="7491" spans="2:11" hidden="1" x14ac:dyDescent="0.2">
      <c r="B7491" s="88"/>
      <c r="C7491" s="88"/>
      <c r="D7491" s="88"/>
      <c r="E7491" s="88"/>
      <c r="F7491" s="88"/>
      <c r="G7491" s="88"/>
      <c r="H7491" s="88"/>
      <c r="I7491" s="88"/>
      <c r="J7491" s="88"/>
      <c r="K7491" s="88"/>
    </row>
    <row r="7492" spans="2:11" hidden="1" x14ac:dyDescent="0.2">
      <c r="B7492" s="88"/>
      <c r="C7492" s="88"/>
      <c r="D7492" s="88"/>
      <c r="E7492" s="88"/>
      <c r="F7492" s="88"/>
      <c r="G7492" s="88"/>
      <c r="H7492" s="88"/>
      <c r="I7492" s="88"/>
      <c r="J7492" s="88"/>
      <c r="K7492" s="88"/>
    </row>
    <row r="7493" spans="2:11" hidden="1" x14ac:dyDescent="0.2">
      <c r="B7493" s="88"/>
      <c r="C7493" s="88"/>
      <c r="D7493" s="88"/>
      <c r="E7493" s="88"/>
      <c r="F7493" s="88"/>
      <c r="G7493" s="88"/>
      <c r="H7493" s="88"/>
      <c r="I7493" s="88"/>
      <c r="J7493" s="88"/>
      <c r="K7493" s="88"/>
    </row>
    <row r="7494" spans="2:11" hidden="1" x14ac:dyDescent="0.2">
      <c r="B7494" s="88"/>
      <c r="C7494" s="88"/>
      <c r="D7494" s="88"/>
      <c r="E7494" s="88"/>
      <c r="F7494" s="88"/>
      <c r="G7494" s="88"/>
      <c r="H7494" s="88"/>
      <c r="I7494" s="88"/>
      <c r="J7494" s="88"/>
      <c r="K7494" s="88"/>
    </row>
    <row r="7495" spans="2:11" hidden="1" x14ac:dyDescent="0.2">
      <c r="B7495" s="88"/>
      <c r="C7495" s="88"/>
      <c r="D7495" s="88"/>
      <c r="E7495" s="88"/>
      <c r="F7495" s="88"/>
      <c r="G7495" s="88"/>
      <c r="H7495" s="88"/>
      <c r="I7495" s="88"/>
      <c r="J7495" s="88"/>
      <c r="K7495" s="88"/>
    </row>
    <row r="7496" spans="2:11" hidden="1" x14ac:dyDescent="0.2">
      <c r="B7496" s="88"/>
      <c r="C7496" s="88"/>
      <c r="D7496" s="88"/>
      <c r="E7496" s="88"/>
      <c r="F7496" s="88"/>
      <c r="G7496" s="88"/>
      <c r="H7496" s="88"/>
      <c r="I7496" s="88"/>
      <c r="J7496" s="88"/>
      <c r="K7496" s="88"/>
    </row>
    <row r="7497" spans="2:11" hidden="1" x14ac:dyDescent="0.2">
      <c r="B7497" s="88"/>
      <c r="C7497" s="88"/>
      <c r="D7497" s="88"/>
      <c r="E7497" s="88"/>
      <c r="F7497" s="88"/>
      <c r="G7497" s="88"/>
      <c r="H7497" s="88"/>
      <c r="I7497" s="88"/>
      <c r="J7497" s="88"/>
      <c r="K7497" s="88"/>
    </row>
    <row r="7498" spans="2:11" hidden="1" x14ac:dyDescent="0.2">
      <c r="B7498" s="88"/>
      <c r="C7498" s="88"/>
      <c r="D7498" s="88"/>
      <c r="E7498" s="88"/>
      <c r="F7498" s="88"/>
      <c r="G7498" s="88"/>
      <c r="H7498" s="88"/>
      <c r="I7498" s="88"/>
      <c r="J7498" s="88"/>
      <c r="K7498" s="88"/>
    </row>
    <row r="7499" spans="2:11" hidden="1" x14ac:dyDescent="0.2">
      <c r="B7499" s="88"/>
      <c r="C7499" s="88"/>
      <c r="D7499" s="88"/>
      <c r="E7499" s="88"/>
      <c r="F7499" s="88"/>
      <c r="G7499" s="88"/>
      <c r="H7499" s="88"/>
      <c r="I7499" s="88"/>
      <c r="J7499" s="88"/>
      <c r="K7499" s="88"/>
    </row>
    <row r="7500" spans="2:11" hidden="1" x14ac:dyDescent="0.2">
      <c r="B7500" s="88"/>
      <c r="C7500" s="88"/>
      <c r="D7500" s="88"/>
      <c r="E7500" s="88"/>
      <c r="F7500" s="88"/>
      <c r="G7500" s="88"/>
      <c r="H7500" s="88"/>
      <c r="I7500" s="88"/>
      <c r="J7500" s="88"/>
      <c r="K7500" s="88"/>
    </row>
    <row r="7501" spans="2:11" hidden="1" x14ac:dyDescent="0.2">
      <c r="B7501" s="88"/>
      <c r="C7501" s="88"/>
      <c r="D7501" s="88"/>
      <c r="E7501" s="88"/>
      <c r="F7501" s="88"/>
      <c r="G7501" s="88"/>
      <c r="H7501" s="88"/>
      <c r="I7501" s="88"/>
      <c r="J7501" s="88"/>
      <c r="K7501" s="88"/>
    </row>
    <row r="7502" spans="2:11" hidden="1" x14ac:dyDescent="0.2">
      <c r="B7502" s="88"/>
      <c r="C7502" s="88"/>
      <c r="D7502" s="88"/>
      <c r="E7502" s="88"/>
      <c r="F7502" s="88"/>
      <c r="G7502" s="88"/>
      <c r="H7502" s="88"/>
      <c r="I7502" s="88"/>
      <c r="J7502" s="88"/>
      <c r="K7502" s="88"/>
    </row>
    <row r="7503" spans="2:11" hidden="1" x14ac:dyDescent="0.2">
      <c r="B7503" s="88"/>
      <c r="C7503" s="88"/>
      <c r="D7503" s="88"/>
      <c r="E7503" s="88"/>
      <c r="F7503" s="88"/>
      <c r="G7503" s="88"/>
      <c r="H7503" s="88"/>
      <c r="I7503" s="88"/>
      <c r="J7503" s="88"/>
      <c r="K7503" s="88"/>
    </row>
    <row r="7504" spans="2:11" hidden="1" x14ac:dyDescent="0.2">
      <c r="B7504" s="88"/>
      <c r="C7504" s="88"/>
      <c r="D7504" s="88"/>
      <c r="E7504" s="88"/>
      <c r="F7504" s="88"/>
      <c r="G7504" s="88"/>
      <c r="H7504" s="88"/>
      <c r="I7504" s="88"/>
      <c r="J7504" s="88"/>
      <c r="K7504" s="88"/>
    </row>
    <row r="7505" spans="2:11" hidden="1" x14ac:dyDescent="0.2">
      <c r="B7505" s="88"/>
      <c r="C7505" s="88"/>
      <c r="D7505" s="88"/>
      <c r="E7505" s="88"/>
      <c r="F7505" s="88"/>
      <c r="G7505" s="88"/>
      <c r="H7505" s="88"/>
      <c r="I7505" s="88"/>
      <c r="J7505" s="88"/>
      <c r="K7505" s="88"/>
    </row>
    <row r="7506" spans="2:11" hidden="1" x14ac:dyDescent="0.2">
      <c r="B7506" s="88"/>
      <c r="C7506" s="88"/>
      <c r="D7506" s="88"/>
      <c r="E7506" s="88"/>
      <c r="F7506" s="88"/>
      <c r="G7506" s="88"/>
      <c r="H7506" s="88"/>
      <c r="I7506" s="88"/>
      <c r="J7506" s="88"/>
      <c r="K7506" s="88"/>
    </row>
    <row r="7507" spans="2:11" hidden="1" x14ac:dyDescent="0.2">
      <c r="B7507" s="88"/>
      <c r="C7507" s="88"/>
      <c r="D7507" s="88"/>
      <c r="E7507" s="88"/>
      <c r="F7507" s="88"/>
      <c r="G7507" s="88"/>
      <c r="H7507" s="88"/>
      <c r="I7507" s="88"/>
      <c r="J7507" s="88"/>
      <c r="K7507" s="88"/>
    </row>
    <row r="7508" spans="2:11" hidden="1" x14ac:dyDescent="0.2">
      <c r="B7508" s="88"/>
      <c r="C7508" s="88"/>
      <c r="D7508" s="88"/>
      <c r="E7508" s="88"/>
      <c r="F7508" s="88"/>
      <c r="G7508" s="88"/>
      <c r="H7508" s="88"/>
      <c r="I7508" s="88"/>
      <c r="J7508" s="88"/>
      <c r="K7508" s="88"/>
    </row>
    <row r="7509" spans="2:11" hidden="1" x14ac:dyDescent="0.2">
      <c r="B7509" s="88"/>
      <c r="C7509" s="88"/>
      <c r="D7509" s="88"/>
      <c r="E7509" s="88"/>
      <c r="F7509" s="88"/>
      <c r="G7509" s="88"/>
      <c r="H7509" s="88"/>
      <c r="I7509" s="88"/>
      <c r="J7509" s="88"/>
      <c r="K7509" s="88"/>
    </row>
    <row r="7510" spans="2:11" hidden="1" x14ac:dyDescent="0.2">
      <c r="B7510" s="88"/>
      <c r="C7510" s="88"/>
      <c r="D7510" s="88"/>
      <c r="E7510" s="88"/>
      <c r="F7510" s="88"/>
      <c r="G7510" s="88"/>
      <c r="H7510" s="88"/>
      <c r="I7510" s="88"/>
      <c r="J7510" s="88"/>
      <c r="K7510" s="88"/>
    </row>
    <row r="7511" spans="2:11" hidden="1" x14ac:dyDescent="0.2">
      <c r="B7511" s="88"/>
      <c r="C7511" s="88"/>
      <c r="D7511" s="88"/>
      <c r="E7511" s="88"/>
      <c r="F7511" s="88"/>
      <c r="G7511" s="88"/>
      <c r="H7511" s="88"/>
      <c r="I7511" s="88"/>
      <c r="J7511" s="88"/>
      <c r="K7511" s="88"/>
    </row>
    <row r="7512" spans="2:11" hidden="1" x14ac:dyDescent="0.2">
      <c r="B7512" s="88"/>
      <c r="C7512" s="88"/>
      <c r="D7512" s="88"/>
      <c r="E7512" s="88"/>
      <c r="F7512" s="88"/>
      <c r="G7512" s="88"/>
      <c r="H7512" s="88"/>
      <c r="I7512" s="88"/>
      <c r="J7512" s="88"/>
      <c r="K7512" s="88"/>
    </row>
    <row r="7513" spans="2:11" hidden="1" x14ac:dyDescent="0.2">
      <c r="B7513" s="88"/>
      <c r="C7513" s="88"/>
      <c r="D7513" s="88"/>
      <c r="E7513" s="88"/>
      <c r="F7513" s="88"/>
      <c r="G7513" s="88"/>
      <c r="H7513" s="88"/>
      <c r="I7513" s="88"/>
      <c r="J7513" s="88"/>
      <c r="K7513" s="88"/>
    </row>
    <row r="7514" spans="2:11" hidden="1" x14ac:dyDescent="0.2">
      <c r="B7514" s="88"/>
      <c r="C7514" s="88"/>
      <c r="D7514" s="88"/>
      <c r="E7514" s="88"/>
      <c r="F7514" s="88"/>
      <c r="G7514" s="88"/>
      <c r="H7514" s="88"/>
      <c r="I7514" s="88"/>
      <c r="J7514" s="88"/>
      <c r="K7514" s="88"/>
    </row>
    <row r="7515" spans="2:11" hidden="1" x14ac:dyDescent="0.2">
      <c r="B7515" s="88"/>
      <c r="C7515" s="88"/>
      <c r="D7515" s="88"/>
      <c r="E7515" s="88"/>
      <c r="F7515" s="88"/>
      <c r="G7515" s="88"/>
      <c r="H7515" s="88"/>
      <c r="I7515" s="88"/>
      <c r="J7515" s="88"/>
      <c r="K7515" s="88"/>
    </row>
    <row r="7516" spans="2:11" hidden="1" x14ac:dyDescent="0.2">
      <c r="B7516" s="88"/>
      <c r="C7516" s="88"/>
      <c r="D7516" s="88"/>
      <c r="E7516" s="88"/>
      <c r="F7516" s="88"/>
      <c r="G7516" s="88"/>
      <c r="H7516" s="88"/>
      <c r="I7516" s="88"/>
      <c r="J7516" s="88"/>
      <c r="K7516" s="88"/>
    </row>
    <row r="7517" spans="2:11" hidden="1" x14ac:dyDescent="0.2">
      <c r="B7517" s="88"/>
      <c r="C7517" s="88"/>
      <c r="D7517" s="88"/>
      <c r="E7517" s="88"/>
      <c r="F7517" s="88"/>
      <c r="G7517" s="88"/>
      <c r="H7517" s="88"/>
      <c r="I7517" s="88"/>
      <c r="J7517" s="88"/>
      <c r="K7517" s="88"/>
    </row>
    <row r="7518" spans="2:11" hidden="1" x14ac:dyDescent="0.2">
      <c r="B7518" s="88"/>
      <c r="C7518" s="88"/>
      <c r="D7518" s="88"/>
      <c r="E7518" s="88"/>
      <c r="F7518" s="88"/>
      <c r="G7518" s="88"/>
      <c r="H7518" s="88"/>
      <c r="I7518" s="88"/>
      <c r="J7518" s="88"/>
      <c r="K7518" s="88"/>
    </row>
    <row r="7519" spans="2:11" hidden="1" x14ac:dyDescent="0.2">
      <c r="B7519" s="88"/>
      <c r="C7519" s="88"/>
      <c r="D7519" s="88"/>
      <c r="E7519" s="88"/>
      <c r="F7519" s="88"/>
      <c r="G7519" s="88"/>
      <c r="H7519" s="88"/>
      <c r="I7519" s="88"/>
      <c r="J7519" s="88"/>
      <c r="K7519" s="88"/>
    </row>
    <row r="7520" spans="2:11" hidden="1" x14ac:dyDescent="0.2">
      <c r="B7520" s="88"/>
      <c r="C7520" s="88"/>
      <c r="D7520" s="88"/>
      <c r="E7520" s="88"/>
      <c r="F7520" s="88"/>
      <c r="G7520" s="88"/>
      <c r="H7520" s="88"/>
      <c r="I7520" s="88"/>
      <c r="J7520" s="88"/>
      <c r="K7520" s="88"/>
    </row>
    <row r="7521" spans="2:11" hidden="1" x14ac:dyDescent="0.2">
      <c r="B7521" s="88"/>
      <c r="C7521" s="88"/>
      <c r="D7521" s="88"/>
      <c r="E7521" s="88"/>
      <c r="F7521" s="88"/>
      <c r="G7521" s="88"/>
      <c r="H7521" s="88"/>
      <c r="I7521" s="88"/>
      <c r="J7521" s="88"/>
      <c r="K7521" s="88"/>
    </row>
    <row r="7522" spans="2:11" hidden="1" x14ac:dyDescent="0.2">
      <c r="B7522" s="88"/>
      <c r="C7522" s="88"/>
      <c r="D7522" s="88"/>
      <c r="E7522" s="88"/>
      <c r="F7522" s="88"/>
      <c r="G7522" s="88"/>
      <c r="H7522" s="88"/>
      <c r="I7522" s="88"/>
      <c r="J7522" s="88"/>
      <c r="K7522" s="88"/>
    </row>
    <row r="7523" spans="2:11" hidden="1" x14ac:dyDescent="0.2">
      <c r="B7523" s="88"/>
      <c r="C7523" s="88"/>
      <c r="D7523" s="88"/>
      <c r="E7523" s="88"/>
      <c r="F7523" s="88"/>
      <c r="G7523" s="88"/>
      <c r="H7523" s="88"/>
      <c r="I7523" s="88"/>
      <c r="J7523" s="88"/>
      <c r="K7523" s="88"/>
    </row>
    <row r="7524" spans="2:11" hidden="1" x14ac:dyDescent="0.2">
      <c r="B7524" s="88"/>
      <c r="C7524" s="88"/>
      <c r="D7524" s="88"/>
      <c r="E7524" s="88"/>
      <c r="F7524" s="88"/>
      <c r="G7524" s="88"/>
      <c r="H7524" s="88"/>
      <c r="I7524" s="88"/>
      <c r="J7524" s="88"/>
      <c r="K7524" s="88"/>
    </row>
    <row r="7525" spans="2:11" hidden="1" x14ac:dyDescent="0.2">
      <c r="B7525" s="88"/>
      <c r="C7525" s="88"/>
      <c r="D7525" s="88"/>
      <c r="E7525" s="88"/>
      <c r="F7525" s="88"/>
      <c r="G7525" s="88"/>
      <c r="H7525" s="88"/>
      <c r="I7525" s="88"/>
      <c r="J7525" s="88"/>
      <c r="K7525" s="88"/>
    </row>
    <row r="7526" spans="2:11" hidden="1" x14ac:dyDescent="0.2">
      <c r="B7526" s="88"/>
      <c r="C7526" s="88"/>
      <c r="D7526" s="88"/>
      <c r="E7526" s="88"/>
      <c r="F7526" s="88"/>
      <c r="G7526" s="88"/>
      <c r="H7526" s="88"/>
      <c r="I7526" s="88"/>
      <c r="J7526" s="88"/>
      <c r="K7526" s="88"/>
    </row>
    <row r="7527" spans="2:11" hidden="1" x14ac:dyDescent="0.2">
      <c r="B7527" s="88"/>
      <c r="C7527" s="88"/>
      <c r="D7527" s="88"/>
      <c r="E7527" s="88"/>
      <c r="F7527" s="88"/>
      <c r="G7527" s="88"/>
      <c r="H7527" s="88"/>
      <c r="I7527" s="88"/>
      <c r="J7527" s="88"/>
      <c r="K7527" s="88"/>
    </row>
    <row r="7528" spans="2:11" hidden="1" x14ac:dyDescent="0.2">
      <c r="B7528" s="88"/>
      <c r="C7528" s="88"/>
      <c r="D7528" s="88"/>
      <c r="E7528" s="88"/>
      <c r="F7528" s="88"/>
      <c r="G7528" s="88"/>
      <c r="H7528" s="88"/>
      <c r="I7528" s="88"/>
      <c r="J7528" s="88"/>
      <c r="K7528" s="88"/>
    </row>
    <row r="7529" spans="2:11" hidden="1" x14ac:dyDescent="0.2">
      <c r="B7529" s="88"/>
      <c r="C7529" s="88"/>
      <c r="D7529" s="88"/>
      <c r="E7529" s="88"/>
      <c r="F7529" s="88"/>
      <c r="G7529" s="88"/>
      <c r="H7529" s="88"/>
      <c r="I7529" s="88"/>
      <c r="J7529" s="88"/>
      <c r="K7529" s="88"/>
    </row>
    <row r="7530" spans="2:11" hidden="1" x14ac:dyDescent="0.2">
      <c r="B7530" s="88"/>
      <c r="C7530" s="88"/>
      <c r="D7530" s="88"/>
      <c r="E7530" s="88"/>
      <c r="F7530" s="88"/>
      <c r="G7530" s="88"/>
      <c r="H7530" s="88"/>
      <c r="I7530" s="88"/>
      <c r="J7530" s="88"/>
      <c r="K7530" s="88"/>
    </row>
    <row r="7531" spans="2:11" hidden="1" x14ac:dyDescent="0.2">
      <c r="B7531" s="88"/>
      <c r="C7531" s="88"/>
      <c r="D7531" s="88"/>
      <c r="E7531" s="88"/>
      <c r="F7531" s="88"/>
      <c r="G7531" s="88"/>
      <c r="H7531" s="88"/>
      <c r="I7531" s="88"/>
      <c r="J7531" s="88"/>
      <c r="K7531" s="88"/>
    </row>
    <row r="7532" spans="2:11" hidden="1" x14ac:dyDescent="0.2">
      <c r="B7532" s="88"/>
      <c r="C7532" s="88"/>
      <c r="D7532" s="88"/>
      <c r="E7532" s="88"/>
      <c r="F7532" s="88"/>
      <c r="G7532" s="88"/>
      <c r="H7532" s="88"/>
      <c r="I7532" s="88"/>
      <c r="J7532" s="88"/>
      <c r="K7532" s="88"/>
    </row>
    <row r="7533" spans="2:11" hidden="1" x14ac:dyDescent="0.2">
      <c r="B7533" s="88"/>
      <c r="C7533" s="88"/>
      <c r="D7533" s="88"/>
      <c r="E7533" s="88"/>
      <c r="F7533" s="88"/>
      <c r="G7533" s="88"/>
      <c r="H7533" s="88"/>
      <c r="I7533" s="88"/>
      <c r="J7533" s="88"/>
      <c r="K7533" s="88"/>
    </row>
    <row r="7534" spans="2:11" hidden="1" x14ac:dyDescent="0.2">
      <c r="B7534" s="88"/>
      <c r="C7534" s="88"/>
      <c r="D7534" s="88"/>
      <c r="E7534" s="88"/>
      <c r="F7534" s="88"/>
      <c r="G7534" s="88"/>
      <c r="H7534" s="88"/>
      <c r="I7534" s="88"/>
      <c r="J7534" s="88"/>
      <c r="K7534" s="88"/>
    </row>
    <row r="7535" spans="2:11" hidden="1" x14ac:dyDescent="0.2">
      <c r="B7535" s="88"/>
      <c r="C7535" s="88"/>
      <c r="D7535" s="88"/>
      <c r="E7535" s="88"/>
      <c r="F7535" s="88"/>
      <c r="G7535" s="88"/>
      <c r="H7535" s="88"/>
      <c r="I7535" s="88"/>
      <c r="J7535" s="88"/>
      <c r="K7535" s="88"/>
    </row>
    <row r="7536" spans="2:11" hidden="1" x14ac:dyDescent="0.2">
      <c r="B7536" s="88"/>
      <c r="C7536" s="88"/>
      <c r="D7536" s="88"/>
      <c r="E7536" s="88"/>
      <c r="F7536" s="88"/>
      <c r="G7536" s="88"/>
      <c r="H7536" s="88"/>
      <c r="I7536" s="88"/>
      <c r="J7536" s="88"/>
      <c r="K7536" s="88"/>
    </row>
    <row r="7537" spans="2:11" hidden="1" x14ac:dyDescent="0.2">
      <c r="B7537" s="88"/>
      <c r="C7537" s="88"/>
      <c r="D7537" s="88"/>
      <c r="E7537" s="88"/>
      <c r="F7537" s="88"/>
      <c r="G7537" s="88"/>
      <c r="H7537" s="88"/>
      <c r="I7537" s="88"/>
      <c r="J7537" s="88"/>
      <c r="K7537" s="88"/>
    </row>
    <row r="7538" spans="2:11" hidden="1" x14ac:dyDescent="0.2">
      <c r="B7538" s="88"/>
      <c r="C7538" s="88"/>
      <c r="D7538" s="88"/>
      <c r="E7538" s="88"/>
      <c r="F7538" s="88"/>
      <c r="G7538" s="88"/>
      <c r="H7538" s="88"/>
      <c r="I7538" s="88"/>
      <c r="J7538" s="88"/>
      <c r="K7538" s="88"/>
    </row>
    <row r="7539" spans="2:11" hidden="1" x14ac:dyDescent="0.2">
      <c r="B7539" s="88"/>
      <c r="C7539" s="88"/>
      <c r="D7539" s="88"/>
      <c r="E7539" s="88"/>
      <c r="F7539" s="88"/>
      <c r="G7539" s="88"/>
      <c r="H7539" s="88"/>
      <c r="I7539" s="88"/>
      <c r="J7539" s="88"/>
      <c r="K7539" s="88"/>
    </row>
    <row r="7540" spans="2:11" hidden="1" x14ac:dyDescent="0.2">
      <c r="B7540" s="88"/>
      <c r="C7540" s="88"/>
      <c r="D7540" s="88"/>
      <c r="E7540" s="88"/>
      <c r="F7540" s="88"/>
      <c r="G7540" s="88"/>
      <c r="H7540" s="88"/>
      <c r="I7540" s="88"/>
      <c r="J7540" s="88"/>
      <c r="K7540" s="88"/>
    </row>
    <row r="7541" spans="2:11" hidden="1" x14ac:dyDescent="0.2">
      <c r="B7541" s="88"/>
      <c r="C7541" s="88"/>
      <c r="D7541" s="88"/>
      <c r="E7541" s="88"/>
      <c r="F7541" s="88"/>
      <c r="G7541" s="88"/>
      <c r="H7541" s="88"/>
      <c r="I7541" s="88"/>
      <c r="J7541" s="88"/>
      <c r="K7541" s="88"/>
    </row>
    <row r="7542" spans="2:11" hidden="1" x14ac:dyDescent="0.2">
      <c r="B7542" s="88"/>
      <c r="C7542" s="88"/>
      <c r="D7542" s="88"/>
      <c r="E7542" s="88"/>
      <c r="F7542" s="88"/>
      <c r="G7542" s="88"/>
      <c r="H7542" s="88"/>
      <c r="I7542" s="88"/>
      <c r="J7542" s="88"/>
      <c r="K7542" s="88"/>
    </row>
    <row r="7543" spans="2:11" hidden="1" x14ac:dyDescent="0.2">
      <c r="B7543" s="88"/>
      <c r="C7543" s="88"/>
      <c r="D7543" s="88"/>
      <c r="E7543" s="88"/>
      <c r="F7543" s="88"/>
      <c r="G7543" s="88"/>
      <c r="H7543" s="88"/>
      <c r="I7543" s="88"/>
      <c r="J7543" s="88"/>
      <c r="K7543" s="88"/>
    </row>
    <row r="7544" spans="2:11" hidden="1" x14ac:dyDescent="0.2">
      <c r="B7544" s="88"/>
      <c r="C7544" s="88"/>
      <c r="D7544" s="88"/>
      <c r="E7544" s="88"/>
      <c r="F7544" s="88"/>
      <c r="G7544" s="88"/>
      <c r="H7544" s="88"/>
      <c r="I7544" s="88"/>
      <c r="J7544" s="88"/>
      <c r="K7544" s="88"/>
    </row>
    <row r="7545" spans="2:11" hidden="1" x14ac:dyDescent="0.2">
      <c r="B7545" s="88"/>
      <c r="C7545" s="88"/>
      <c r="D7545" s="88"/>
      <c r="E7545" s="88"/>
      <c r="F7545" s="88"/>
      <c r="G7545" s="88"/>
      <c r="H7545" s="88"/>
      <c r="I7545" s="88"/>
      <c r="J7545" s="88"/>
      <c r="K7545" s="88"/>
    </row>
    <row r="7546" spans="2:11" hidden="1" x14ac:dyDescent="0.2">
      <c r="B7546" s="88"/>
      <c r="C7546" s="88"/>
      <c r="D7546" s="88"/>
      <c r="E7546" s="88"/>
      <c r="F7546" s="88"/>
      <c r="G7546" s="88"/>
      <c r="H7546" s="88"/>
      <c r="I7546" s="88"/>
      <c r="J7546" s="88"/>
      <c r="K7546" s="88"/>
    </row>
    <row r="7547" spans="2:11" hidden="1" x14ac:dyDescent="0.2">
      <c r="B7547" s="88"/>
      <c r="C7547" s="88"/>
      <c r="D7547" s="88"/>
      <c r="E7547" s="88"/>
      <c r="F7547" s="88"/>
      <c r="G7547" s="88"/>
      <c r="H7547" s="88"/>
      <c r="I7547" s="88"/>
      <c r="J7547" s="88"/>
      <c r="K7547" s="88"/>
    </row>
    <row r="7548" spans="2:11" hidden="1" x14ac:dyDescent="0.2">
      <c r="B7548" s="88"/>
      <c r="C7548" s="88"/>
      <c r="D7548" s="88"/>
      <c r="E7548" s="88"/>
      <c r="F7548" s="88"/>
      <c r="G7548" s="88"/>
      <c r="H7548" s="88"/>
      <c r="I7548" s="88"/>
      <c r="J7548" s="88"/>
      <c r="K7548" s="88"/>
    </row>
    <row r="7549" spans="2:11" hidden="1" x14ac:dyDescent="0.2">
      <c r="B7549" s="88"/>
      <c r="C7549" s="88"/>
      <c r="D7549" s="88"/>
      <c r="E7549" s="88"/>
      <c r="F7549" s="88"/>
      <c r="G7549" s="88"/>
      <c r="H7549" s="88"/>
      <c r="I7549" s="88"/>
      <c r="J7549" s="88"/>
      <c r="K7549" s="88"/>
    </row>
    <row r="7550" spans="2:11" hidden="1" x14ac:dyDescent="0.2">
      <c r="B7550" s="88"/>
      <c r="C7550" s="88"/>
      <c r="D7550" s="88"/>
      <c r="E7550" s="88"/>
      <c r="F7550" s="88"/>
      <c r="G7550" s="88"/>
      <c r="H7550" s="88"/>
      <c r="I7550" s="88"/>
      <c r="J7550" s="88"/>
      <c r="K7550" s="88"/>
    </row>
    <row r="7551" spans="2:11" hidden="1" x14ac:dyDescent="0.2">
      <c r="B7551" s="88"/>
      <c r="C7551" s="88"/>
      <c r="D7551" s="88"/>
      <c r="E7551" s="88"/>
      <c r="F7551" s="88"/>
      <c r="G7551" s="88"/>
      <c r="H7551" s="88"/>
      <c r="I7551" s="88"/>
      <c r="J7551" s="88"/>
      <c r="K7551" s="88"/>
    </row>
    <row r="7552" spans="2:11" hidden="1" x14ac:dyDescent="0.2">
      <c r="B7552" s="88"/>
      <c r="C7552" s="88"/>
      <c r="D7552" s="88"/>
      <c r="E7552" s="88"/>
      <c r="F7552" s="88"/>
      <c r="G7552" s="88"/>
      <c r="H7552" s="88"/>
      <c r="I7552" s="88"/>
      <c r="J7552" s="88"/>
      <c r="K7552" s="88"/>
    </row>
    <row r="7553" spans="2:11" hidden="1" x14ac:dyDescent="0.2">
      <c r="B7553" s="88"/>
      <c r="C7553" s="88"/>
      <c r="D7553" s="88"/>
      <c r="E7553" s="88"/>
      <c r="F7553" s="88"/>
      <c r="G7553" s="88"/>
      <c r="H7553" s="88"/>
      <c r="I7553" s="88"/>
      <c r="J7553" s="88"/>
      <c r="K7553" s="88"/>
    </row>
    <row r="7554" spans="2:11" hidden="1" x14ac:dyDescent="0.2">
      <c r="B7554" s="88"/>
      <c r="C7554" s="88"/>
      <c r="D7554" s="88"/>
      <c r="E7554" s="88"/>
      <c r="F7554" s="88"/>
      <c r="G7554" s="88"/>
      <c r="H7554" s="88"/>
      <c r="I7554" s="88"/>
      <c r="J7554" s="88"/>
      <c r="K7554" s="88"/>
    </row>
    <row r="7555" spans="2:11" hidden="1" x14ac:dyDescent="0.2">
      <c r="B7555" s="88"/>
      <c r="C7555" s="88"/>
      <c r="D7555" s="88"/>
      <c r="E7555" s="88"/>
      <c r="F7555" s="88"/>
      <c r="G7555" s="88"/>
      <c r="H7555" s="88"/>
      <c r="I7555" s="88"/>
      <c r="J7555" s="88"/>
      <c r="K7555" s="88"/>
    </row>
    <row r="7556" spans="2:11" hidden="1" x14ac:dyDescent="0.2">
      <c r="B7556" s="88"/>
      <c r="C7556" s="88"/>
      <c r="D7556" s="88"/>
      <c r="E7556" s="88"/>
      <c r="F7556" s="88"/>
      <c r="G7556" s="88"/>
      <c r="H7556" s="88"/>
      <c r="I7556" s="88"/>
      <c r="J7556" s="88"/>
      <c r="K7556" s="88"/>
    </row>
    <row r="7557" spans="2:11" hidden="1" x14ac:dyDescent="0.2">
      <c r="B7557" s="88"/>
      <c r="C7557" s="88"/>
      <c r="D7557" s="88"/>
      <c r="E7557" s="88"/>
      <c r="F7557" s="88"/>
      <c r="G7557" s="88"/>
      <c r="H7557" s="88"/>
      <c r="I7557" s="88"/>
      <c r="J7557" s="88"/>
      <c r="K7557" s="88"/>
    </row>
    <row r="7558" spans="2:11" hidden="1" x14ac:dyDescent="0.2">
      <c r="B7558" s="88"/>
      <c r="C7558" s="88"/>
      <c r="D7558" s="88"/>
      <c r="E7558" s="88"/>
      <c r="F7558" s="88"/>
      <c r="G7558" s="88"/>
      <c r="H7558" s="88"/>
      <c r="I7558" s="88"/>
      <c r="J7558" s="88"/>
      <c r="K7558" s="88"/>
    </row>
    <row r="7559" spans="2:11" hidden="1" x14ac:dyDescent="0.2">
      <c r="B7559" s="88"/>
      <c r="C7559" s="88"/>
      <c r="D7559" s="88"/>
      <c r="E7559" s="88"/>
      <c r="F7559" s="88"/>
      <c r="G7559" s="88"/>
      <c r="H7559" s="88"/>
      <c r="I7559" s="88"/>
      <c r="J7559" s="88"/>
      <c r="K7559" s="88"/>
    </row>
    <row r="7560" spans="2:11" hidden="1" x14ac:dyDescent="0.2">
      <c r="B7560" s="88"/>
      <c r="C7560" s="88"/>
      <c r="D7560" s="88"/>
      <c r="E7560" s="88"/>
      <c r="F7560" s="88"/>
      <c r="G7560" s="88"/>
      <c r="H7560" s="88"/>
      <c r="I7560" s="88"/>
      <c r="J7560" s="88"/>
      <c r="K7560" s="88"/>
    </row>
    <row r="7561" spans="2:11" hidden="1" x14ac:dyDescent="0.2">
      <c r="B7561" s="88"/>
      <c r="C7561" s="88"/>
      <c r="D7561" s="88"/>
      <c r="E7561" s="88"/>
      <c r="F7561" s="88"/>
      <c r="G7561" s="88"/>
      <c r="H7561" s="88"/>
      <c r="I7561" s="88"/>
      <c r="J7561" s="88"/>
      <c r="K7561" s="88"/>
    </row>
    <row r="7562" spans="2:11" hidden="1" x14ac:dyDescent="0.2">
      <c r="B7562" s="88"/>
      <c r="C7562" s="88"/>
      <c r="D7562" s="88"/>
      <c r="E7562" s="88"/>
      <c r="F7562" s="88"/>
      <c r="G7562" s="88"/>
      <c r="H7562" s="88"/>
      <c r="I7562" s="88"/>
      <c r="J7562" s="88"/>
      <c r="K7562" s="88"/>
    </row>
    <row r="7563" spans="2:11" hidden="1" x14ac:dyDescent="0.2">
      <c r="B7563" s="88"/>
      <c r="C7563" s="88"/>
      <c r="D7563" s="88"/>
      <c r="E7563" s="88"/>
      <c r="F7563" s="88"/>
      <c r="G7563" s="88"/>
      <c r="H7563" s="88"/>
      <c r="I7563" s="88"/>
      <c r="J7563" s="88"/>
      <c r="K7563" s="88"/>
    </row>
    <row r="7564" spans="2:11" hidden="1" x14ac:dyDescent="0.2">
      <c r="B7564" s="88"/>
      <c r="C7564" s="88"/>
      <c r="D7564" s="88"/>
      <c r="E7564" s="88"/>
      <c r="F7564" s="88"/>
      <c r="G7564" s="88"/>
      <c r="H7564" s="88"/>
      <c r="I7564" s="88"/>
      <c r="J7564" s="88"/>
      <c r="K7564" s="88"/>
    </row>
    <row r="7565" spans="2:11" hidden="1" x14ac:dyDescent="0.2">
      <c r="B7565" s="88"/>
      <c r="C7565" s="88"/>
      <c r="D7565" s="88"/>
      <c r="E7565" s="88"/>
      <c r="F7565" s="88"/>
      <c r="G7565" s="88"/>
      <c r="H7565" s="88"/>
      <c r="I7565" s="88"/>
      <c r="J7565" s="88"/>
      <c r="K7565" s="88"/>
    </row>
    <row r="7566" spans="2:11" hidden="1" x14ac:dyDescent="0.2">
      <c r="B7566" s="88"/>
      <c r="C7566" s="88"/>
      <c r="D7566" s="88"/>
      <c r="E7566" s="88"/>
      <c r="F7566" s="88"/>
      <c r="G7566" s="88"/>
      <c r="H7566" s="88"/>
      <c r="I7566" s="88"/>
      <c r="J7566" s="88"/>
      <c r="K7566" s="88"/>
    </row>
    <row r="7567" spans="2:11" hidden="1" x14ac:dyDescent="0.2">
      <c r="B7567" s="88"/>
      <c r="C7567" s="88"/>
      <c r="D7567" s="88"/>
      <c r="E7567" s="88"/>
      <c r="F7567" s="88"/>
      <c r="G7567" s="88"/>
      <c r="H7567" s="88"/>
      <c r="I7567" s="88"/>
      <c r="J7567" s="88"/>
      <c r="K7567" s="88"/>
    </row>
    <row r="7568" spans="2:11" hidden="1" x14ac:dyDescent="0.2">
      <c r="B7568" s="88"/>
      <c r="C7568" s="88"/>
      <c r="D7568" s="88"/>
      <c r="E7568" s="88"/>
      <c r="F7568" s="88"/>
      <c r="G7568" s="88"/>
      <c r="H7568" s="88"/>
      <c r="I7568" s="88"/>
      <c r="J7568" s="88"/>
      <c r="K7568" s="88"/>
    </row>
    <row r="7569" spans="2:11" hidden="1" x14ac:dyDescent="0.2">
      <c r="B7569" s="88"/>
      <c r="C7569" s="88"/>
      <c r="D7569" s="88"/>
      <c r="E7569" s="88"/>
      <c r="F7569" s="88"/>
      <c r="G7569" s="88"/>
      <c r="H7569" s="88"/>
      <c r="I7569" s="88"/>
      <c r="J7569" s="88"/>
      <c r="K7569" s="88"/>
    </row>
    <row r="7570" spans="2:11" hidden="1" x14ac:dyDescent="0.2">
      <c r="B7570" s="88"/>
      <c r="C7570" s="88"/>
      <c r="D7570" s="88"/>
      <c r="E7570" s="88"/>
      <c r="F7570" s="88"/>
      <c r="G7570" s="88"/>
      <c r="H7570" s="88"/>
      <c r="I7570" s="88"/>
      <c r="J7570" s="88"/>
      <c r="K7570" s="88"/>
    </row>
    <row r="7571" spans="2:11" hidden="1" x14ac:dyDescent="0.2">
      <c r="B7571" s="88"/>
      <c r="C7571" s="88"/>
      <c r="D7571" s="88"/>
      <c r="E7571" s="88"/>
      <c r="F7571" s="88"/>
      <c r="G7571" s="88"/>
      <c r="H7571" s="88"/>
      <c r="I7571" s="88"/>
      <c r="J7571" s="88"/>
      <c r="K7571" s="88"/>
    </row>
    <row r="7572" spans="2:11" hidden="1" x14ac:dyDescent="0.2">
      <c r="B7572" s="88"/>
      <c r="C7572" s="88"/>
      <c r="D7572" s="88"/>
      <c r="E7572" s="88"/>
      <c r="F7572" s="88"/>
      <c r="G7572" s="88"/>
      <c r="H7572" s="88"/>
      <c r="I7572" s="88"/>
      <c r="J7572" s="88"/>
      <c r="K7572" s="88"/>
    </row>
    <row r="7573" spans="2:11" hidden="1" x14ac:dyDescent="0.2">
      <c r="B7573" s="88"/>
      <c r="C7573" s="88"/>
      <c r="D7573" s="88"/>
      <c r="E7573" s="88"/>
      <c r="F7573" s="88"/>
      <c r="G7573" s="88"/>
      <c r="H7573" s="88"/>
      <c r="I7573" s="88"/>
      <c r="J7573" s="88"/>
      <c r="K7573" s="88"/>
    </row>
    <row r="7574" spans="2:11" hidden="1" x14ac:dyDescent="0.2">
      <c r="B7574" s="88"/>
      <c r="C7574" s="88"/>
      <c r="D7574" s="88"/>
      <c r="E7574" s="88"/>
      <c r="F7574" s="88"/>
      <c r="G7574" s="88"/>
      <c r="H7574" s="88"/>
      <c r="I7574" s="88"/>
      <c r="J7574" s="88"/>
      <c r="K7574" s="88"/>
    </row>
    <row r="7575" spans="2:11" hidden="1" x14ac:dyDescent="0.2">
      <c r="B7575" s="88"/>
      <c r="C7575" s="88"/>
      <c r="D7575" s="88"/>
      <c r="E7575" s="88"/>
      <c r="F7575" s="88"/>
      <c r="G7575" s="88"/>
      <c r="H7575" s="88"/>
      <c r="I7575" s="88"/>
      <c r="J7575" s="88"/>
      <c r="K7575" s="88"/>
    </row>
    <row r="7576" spans="2:11" hidden="1" x14ac:dyDescent="0.2">
      <c r="B7576" s="88"/>
      <c r="C7576" s="88"/>
      <c r="D7576" s="88"/>
      <c r="E7576" s="88"/>
      <c r="F7576" s="88"/>
      <c r="G7576" s="88"/>
      <c r="H7576" s="88"/>
      <c r="I7576" s="88"/>
      <c r="J7576" s="88"/>
      <c r="K7576" s="88"/>
    </row>
    <row r="7577" spans="2:11" hidden="1" x14ac:dyDescent="0.2">
      <c r="B7577" s="88"/>
      <c r="C7577" s="88"/>
      <c r="D7577" s="88"/>
      <c r="E7577" s="88"/>
      <c r="F7577" s="88"/>
      <c r="G7577" s="88"/>
      <c r="H7577" s="88"/>
      <c r="I7577" s="88"/>
      <c r="J7577" s="88"/>
      <c r="K7577" s="88"/>
    </row>
    <row r="7578" spans="2:11" hidden="1" x14ac:dyDescent="0.2">
      <c r="B7578" s="88"/>
      <c r="C7578" s="88"/>
      <c r="D7578" s="88"/>
      <c r="E7578" s="88"/>
      <c r="F7578" s="88"/>
      <c r="G7578" s="88"/>
      <c r="H7578" s="88"/>
      <c r="I7578" s="88"/>
      <c r="J7578" s="88"/>
      <c r="K7578" s="88"/>
    </row>
    <row r="7579" spans="2:11" hidden="1" x14ac:dyDescent="0.2">
      <c r="B7579" s="88"/>
      <c r="C7579" s="88"/>
      <c r="D7579" s="88"/>
      <c r="E7579" s="88"/>
      <c r="F7579" s="88"/>
      <c r="G7579" s="88"/>
      <c r="H7579" s="88"/>
      <c r="I7579" s="88"/>
      <c r="J7579" s="88"/>
      <c r="K7579" s="88"/>
    </row>
    <row r="7580" spans="2:11" hidden="1" x14ac:dyDescent="0.2">
      <c r="B7580" s="88"/>
      <c r="C7580" s="88"/>
      <c r="D7580" s="88"/>
      <c r="E7580" s="88"/>
      <c r="F7580" s="88"/>
      <c r="G7580" s="88"/>
      <c r="H7580" s="88"/>
      <c r="I7580" s="88"/>
      <c r="J7580" s="88"/>
      <c r="K7580" s="88"/>
    </row>
    <row r="7581" spans="2:11" hidden="1" x14ac:dyDescent="0.2">
      <c r="B7581" s="88"/>
      <c r="C7581" s="88"/>
      <c r="D7581" s="88"/>
      <c r="E7581" s="88"/>
      <c r="F7581" s="88"/>
      <c r="G7581" s="88"/>
      <c r="H7581" s="88"/>
      <c r="I7581" s="88"/>
      <c r="J7581" s="88"/>
      <c r="K7581" s="88"/>
    </row>
    <row r="7582" spans="2:11" hidden="1" x14ac:dyDescent="0.2">
      <c r="B7582" s="88"/>
      <c r="C7582" s="88"/>
      <c r="D7582" s="88"/>
      <c r="E7582" s="88"/>
      <c r="F7582" s="88"/>
      <c r="G7582" s="88"/>
      <c r="H7582" s="88"/>
      <c r="I7582" s="88"/>
      <c r="J7582" s="88"/>
      <c r="K7582" s="88"/>
    </row>
    <row r="7583" spans="2:11" hidden="1" x14ac:dyDescent="0.2">
      <c r="B7583" s="88"/>
      <c r="C7583" s="88"/>
      <c r="D7583" s="88"/>
      <c r="E7583" s="88"/>
      <c r="F7583" s="88"/>
      <c r="G7583" s="88"/>
      <c r="H7583" s="88"/>
      <c r="I7583" s="88"/>
      <c r="J7583" s="88"/>
      <c r="K7583" s="88"/>
    </row>
    <row r="7584" spans="2:11" hidden="1" x14ac:dyDescent="0.2">
      <c r="B7584" s="88"/>
      <c r="C7584" s="88"/>
      <c r="D7584" s="88"/>
      <c r="E7584" s="88"/>
      <c r="F7584" s="88"/>
      <c r="G7584" s="88"/>
      <c r="H7584" s="88"/>
      <c r="I7584" s="88"/>
      <c r="J7584" s="88"/>
      <c r="K7584" s="88"/>
    </row>
    <row r="7585" spans="2:11" hidden="1" x14ac:dyDescent="0.2">
      <c r="B7585" s="88"/>
      <c r="C7585" s="88"/>
      <c r="D7585" s="88"/>
      <c r="E7585" s="88"/>
      <c r="F7585" s="88"/>
      <c r="G7585" s="88"/>
      <c r="H7585" s="88"/>
      <c r="I7585" s="88"/>
      <c r="J7585" s="88"/>
      <c r="K7585" s="88"/>
    </row>
    <row r="7586" spans="2:11" hidden="1" x14ac:dyDescent="0.2">
      <c r="B7586" s="88"/>
      <c r="C7586" s="88"/>
      <c r="D7586" s="88"/>
      <c r="E7586" s="88"/>
      <c r="F7586" s="88"/>
      <c r="G7586" s="88"/>
      <c r="H7586" s="88"/>
      <c r="I7586" s="88"/>
      <c r="J7586" s="88"/>
      <c r="K7586" s="88"/>
    </row>
    <row r="7587" spans="2:11" hidden="1" x14ac:dyDescent="0.2">
      <c r="B7587" s="88"/>
      <c r="C7587" s="88"/>
      <c r="D7587" s="88"/>
      <c r="E7587" s="88"/>
      <c r="F7587" s="88"/>
      <c r="G7587" s="88"/>
      <c r="H7587" s="88"/>
      <c r="I7587" s="88"/>
      <c r="J7587" s="88"/>
      <c r="K7587" s="88"/>
    </row>
    <row r="7588" spans="2:11" hidden="1" x14ac:dyDescent="0.2">
      <c r="B7588" s="88"/>
      <c r="C7588" s="88"/>
      <c r="D7588" s="88"/>
      <c r="E7588" s="88"/>
      <c r="F7588" s="88"/>
      <c r="G7588" s="88"/>
      <c r="H7588" s="88"/>
      <c r="I7588" s="88"/>
      <c r="J7588" s="88"/>
      <c r="K7588" s="88"/>
    </row>
    <row r="7589" spans="2:11" hidden="1" x14ac:dyDescent="0.2">
      <c r="B7589" s="88"/>
      <c r="C7589" s="88"/>
      <c r="D7589" s="88"/>
      <c r="E7589" s="88"/>
      <c r="F7589" s="88"/>
      <c r="G7589" s="88"/>
      <c r="H7589" s="88"/>
      <c r="I7589" s="88"/>
      <c r="J7589" s="88"/>
      <c r="K7589" s="88"/>
    </row>
    <row r="7590" spans="2:11" hidden="1" x14ac:dyDescent="0.2">
      <c r="B7590" s="88"/>
      <c r="C7590" s="88"/>
      <c r="D7590" s="88"/>
      <c r="E7590" s="88"/>
      <c r="F7590" s="88"/>
      <c r="G7590" s="88"/>
      <c r="H7590" s="88"/>
      <c r="I7590" s="88"/>
      <c r="J7590" s="88"/>
      <c r="K7590" s="88"/>
    </row>
    <row r="7591" spans="2:11" hidden="1" x14ac:dyDescent="0.2">
      <c r="B7591" s="88"/>
      <c r="C7591" s="88"/>
      <c r="D7591" s="88"/>
      <c r="E7591" s="88"/>
      <c r="F7591" s="88"/>
      <c r="G7591" s="88"/>
      <c r="H7591" s="88"/>
      <c r="I7591" s="88"/>
      <c r="J7591" s="88"/>
      <c r="K7591" s="88"/>
    </row>
    <row r="7592" spans="2:11" hidden="1" x14ac:dyDescent="0.2">
      <c r="B7592" s="88"/>
      <c r="C7592" s="88"/>
      <c r="D7592" s="88"/>
      <c r="E7592" s="88"/>
      <c r="F7592" s="88"/>
      <c r="G7592" s="88"/>
      <c r="H7592" s="88"/>
      <c r="I7592" s="88"/>
      <c r="J7592" s="88"/>
      <c r="K7592" s="88"/>
    </row>
    <row r="7593" spans="2:11" hidden="1" x14ac:dyDescent="0.2">
      <c r="B7593" s="88"/>
      <c r="C7593" s="88"/>
      <c r="D7593" s="88"/>
      <c r="E7593" s="88"/>
      <c r="F7593" s="88"/>
      <c r="G7593" s="88"/>
      <c r="H7593" s="88"/>
      <c r="I7593" s="88"/>
      <c r="J7593" s="88"/>
      <c r="K7593" s="88"/>
    </row>
    <row r="7594" spans="2:11" hidden="1" x14ac:dyDescent="0.2">
      <c r="B7594" s="88"/>
      <c r="C7594" s="88"/>
      <c r="D7594" s="88"/>
      <c r="E7594" s="88"/>
      <c r="F7594" s="88"/>
      <c r="G7594" s="88"/>
      <c r="H7594" s="88"/>
      <c r="I7594" s="88"/>
      <c r="J7594" s="88"/>
      <c r="K7594" s="88"/>
    </row>
    <row r="7595" spans="2:11" hidden="1" x14ac:dyDescent="0.2">
      <c r="B7595" s="88"/>
      <c r="C7595" s="88"/>
      <c r="D7595" s="88"/>
      <c r="E7595" s="88"/>
      <c r="F7595" s="88"/>
      <c r="G7595" s="88"/>
      <c r="H7595" s="88"/>
      <c r="I7595" s="88"/>
      <c r="J7595" s="88"/>
      <c r="K7595" s="88"/>
    </row>
    <row r="7596" spans="2:11" hidden="1" x14ac:dyDescent="0.2">
      <c r="B7596" s="88"/>
      <c r="C7596" s="88"/>
      <c r="D7596" s="88"/>
      <c r="E7596" s="88"/>
      <c r="F7596" s="88"/>
      <c r="G7596" s="88"/>
      <c r="H7596" s="88"/>
      <c r="I7596" s="88"/>
      <c r="J7596" s="88"/>
      <c r="K7596" s="88"/>
    </row>
    <row r="7597" spans="2:11" hidden="1" x14ac:dyDescent="0.2">
      <c r="B7597" s="88"/>
      <c r="C7597" s="88"/>
      <c r="D7597" s="88"/>
      <c r="E7597" s="88"/>
      <c r="F7597" s="88"/>
      <c r="G7597" s="88"/>
      <c r="H7597" s="88"/>
      <c r="I7597" s="88"/>
      <c r="J7597" s="88"/>
      <c r="K7597" s="88"/>
    </row>
    <row r="7598" spans="2:11" hidden="1" x14ac:dyDescent="0.2">
      <c r="B7598" s="88"/>
      <c r="C7598" s="88"/>
      <c r="D7598" s="88"/>
      <c r="E7598" s="88"/>
      <c r="F7598" s="88"/>
      <c r="G7598" s="88"/>
      <c r="H7598" s="88"/>
      <c r="I7598" s="88"/>
      <c r="J7598" s="88"/>
      <c r="K7598" s="88"/>
    </row>
    <row r="7599" spans="2:11" hidden="1" x14ac:dyDescent="0.2">
      <c r="B7599" s="88"/>
      <c r="C7599" s="88"/>
      <c r="D7599" s="88"/>
      <c r="E7599" s="88"/>
      <c r="F7599" s="88"/>
      <c r="G7599" s="88"/>
      <c r="H7599" s="88"/>
      <c r="I7599" s="88"/>
      <c r="J7599" s="88"/>
      <c r="K7599" s="88"/>
    </row>
    <row r="7600" spans="2:11" hidden="1" x14ac:dyDescent="0.2">
      <c r="B7600" s="88"/>
      <c r="C7600" s="88"/>
      <c r="D7600" s="88"/>
      <c r="E7600" s="88"/>
      <c r="F7600" s="88"/>
      <c r="G7600" s="88"/>
      <c r="H7600" s="88"/>
      <c r="I7600" s="88"/>
      <c r="J7600" s="88"/>
      <c r="K7600" s="88"/>
    </row>
    <row r="7601" spans="2:11" hidden="1" x14ac:dyDescent="0.2">
      <c r="B7601" s="88"/>
      <c r="C7601" s="88"/>
      <c r="D7601" s="88"/>
      <c r="E7601" s="88"/>
      <c r="F7601" s="88"/>
      <c r="G7601" s="88"/>
      <c r="H7601" s="88"/>
      <c r="I7601" s="88"/>
      <c r="J7601" s="88"/>
      <c r="K7601" s="88"/>
    </row>
    <row r="7602" spans="2:11" hidden="1" x14ac:dyDescent="0.2">
      <c r="B7602" s="88"/>
      <c r="C7602" s="88"/>
      <c r="D7602" s="88"/>
      <c r="E7602" s="88"/>
      <c r="F7602" s="88"/>
      <c r="G7602" s="88"/>
      <c r="H7602" s="88"/>
      <c r="I7602" s="88"/>
      <c r="J7602" s="88"/>
      <c r="K7602" s="88"/>
    </row>
    <row r="7603" spans="2:11" hidden="1" x14ac:dyDescent="0.2">
      <c r="B7603" s="88"/>
      <c r="C7603" s="88"/>
      <c r="D7603" s="88"/>
      <c r="E7603" s="88"/>
      <c r="F7603" s="88"/>
      <c r="G7603" s="88"/>
      <c r="H7603" s="88"/>
      <c r="I7603" s="88"/>
      <c r="J7603" s="88"/>
      <c r="K7603" s="88"/>
    </row>
    <row r="7604" spans="2:11" hidden="1" x14ac:dyDescent="0.2">
      <c r="B7604" s="88"/>
      <c r="C7604" s="88"/>
      <c r="D7604" s="88"/>
      <c r="E7604" s="88"/>
      <c r="F7604" s="88"/>
      <c r="G7604" s="88"/>
      <c r="H7604" s="88"/>
      <c r="I7604" s="88"/>
      <c r="J7604" s="88"/>
      <c r="K7604" s="88"/>
    </row>
    <row r="7605" spans="2:11" hidden="1" x14ac:dyDescent="0.2">
      <c r="B7605" s="88"/>
      <c r="C7605" s="88"/>
      <c r="D7605" s="88"/>
      <c r="E7605" s="88"/>
      <c r="F7605" s="88"/>
      <c r="G7605" s="88"/>
      <c r="H7605" s="88"/>
      <c r="I7605" s="88"/>
      <c r="J7605" s="88"/>
      <c r="K7605" s="88"/>
    </row>
    <row r="7606" spans="2:11" hidden="1" x14ac:dyDescent="0.2">
      <c r="B7606" s="88"/>
      <c r="C7606" s="88"/>
      <c r="D7606" s="88"/>
      <c r="E7606" s="88"/>
      <c r="F7606" s="88"/>
      <c r="G7606" s="88"/>
      <c r="H7606" s="88"/>
      <c r="I7606" s="88"/>
      <c r="J7606" s="88"/>
      <c r="K7606" s="88"/>
    </row>
    <row r="7607" spans="2:11" hidden="1" x14ac:dyDescent="0.2">
      <c r="B7607" s="88"/>
      <c r="C7607" s="88"/>
      <c r="D7607" s="88"/>
      <c r="E7607" s="88"/>
      <c r="F7607" s="88"/>
      <c r="G7607" s="88"/>
      <c r="H7607" s="88"/>
      <c r="I7607" s="88"/>
      <c r="J7607" s="88"/>
      <c r="K7607" s="88"/>
    </row>
    <row r="7608" spans="2:11" hidden="1" x14ac:dyDescent="0.2">
      <c r="B7608" s="88"/>
      <c r="C7608" s="88"/>
      <c r="D7608" s="88"/>
      <c r="E7608" s="88"/>
      <c r="F7608" s="88"/>
      <c r="G7608" s="88"/>
      <c r="H7608" s="88"/>
      <c r="I7608" s="88"/>
      <c r="J7608" s="88"/>
      <c r="K7608" s="88"/>
    </row>
    <row r="7609" spans="2:11" hidden="1" x14ac:dyDescent="0.2">
      <c r="B7609" s="88"/>
      <c r="C7609" s="88"/>
      <c r="D7609" s="88"/>
      <c r="E7609" s="88"/>
      <c r="F7609" s="88"/>
      <c r="G7609" s="88"/>
      <c r="H7609" s="88"/>
      <c r="I7609" s="88"/>
      <c r="J7609" s="88"/>
      <c r="K7609" s="88"/>
    </row>
    <row r="7610" spans="2:11" hidden="1" x14ac:dyDescent="0.2">
      <c r="B7610" s="88"/>
      <c r="C7610" s="88"/>
      <c r="D7610" s="88"/>
      <c r="E7610" s="88"/>
      <c r="F7610" s="88"/>
      <c r="G7610" s="88"/>
      <c r="H7610" s="88"/>
      <c r="I7610" s="88"/>
      <c r="J7610" s="88"/>
      <c r="K7610" s="88"/>
    </row>
    <row r="7611" spans="2:11" hidden="1" x14ac:dyDescent="0.2">
      <c r="B7611" s="88"/>
      <c r="C7611" s="88"/>
      <c r="D7611" s="88"/>
      <c r="E7611" s="88"/>
      <c r="F7611" s="88"/>
      <c r="G7611" s="88"/>
      <c r="H7611" s="88"/>
      <c r="I7611" s="88"/>
      <c r="J7611" s="88"/>
      <c r="K7611" s="88"/>
    </row>
    <row r="7612" spans="2:11" hidden="1" x14ac:dyDescent="0.2">
      <c r="B7612" s="88"/>
      <c r="C7612" s="88"/>
      <c r="D7612" s="88"/>
      <c r="E7612" s="88"/>
      <c r="F7612" s="88"/>
      <c r="G7612" s="88"/>
      <c r="H7612" s="88"/>
      <c r="I7612" s="88"/>
      <c r="J7612" s="88"/>
      <c r="K7612" s="88"/>
    </row>
    <row r="7613" spans="2:11" hidden="1" x14ac:dyDescent="0.2">
      <c r="B7613" s="88"/>
      <c r="C7613" s="88"/>
      <c r="D7613" s="88"/>
      <c r="E7613" s="88"/>
      <c r="F7613" s="88"/>
      <c r="G7613" s="88"/>
      <c r="H7613" s="88"/>
      <c r="I7613" s="88"/>
      <c r="J7613" s="88"/>
      <c r="K7613" s="88"/>
    </row>
    <row r="7614" spans="2:11" hidden="1" x14ac:dyDescent="0.2">
      <c r="B7614" s="88"/>
      <c r="C7614" s="88"/>
      <c r="D7614" s="88"/>
      <c r="E7614" s="88"/>
      <c r="F7614" s="88"/>
      <c r="G7614" s="88"/>
      <c r="H7614" s="88"/>
      <c r="I7614" s="88"/>
      <c r="J7614" s="88"/>
      <c r="K7614" s="88"/>
    </row>
    <row r="7615" spans="2:11" hidden="1" x14ac:dyDescent="0.2">
      <c r="B7615" s="88"/>
      <c r="C7615" s="88"/>
      <c r="D7615" s="88"/>
      <c r="E7615" s="88"/>
      <c r="F7615" s="88"/>
      <c r="G7615" s="88"/>
      <c r="H7615" s="88"/>
      <c r="I7615" s="88"/>
      <c r="J7615" s="88"/>
      <c r="K7615" s="88"/>
    </row>
    <row r="7616" spans="2:11" hidden="1" x14ac:dyDescent="0.2">
      <c r="B7616" s="88"/>
      <c r="C7616" s="88"/>
      <c r="D7616" s="88"/>
      <c r="E7616" s="88"/>
      <c r="F7616" s="88"/>
      <c r="G7616" s="88"/>
      <c r="H7616" s="88"/>
      <c r="I7616" s="88"/>
      <c r="J7616" s="88"/>
      <c r="K7616" s="88"/>
    </row>
    <row r="7617" spans="2:11" hidden="1" x14ac:dyDescent="0.2">
      <c r="B7617" s="88"/>
      <c r="C7617" s="88"/>
      <c r="D7617" s="88"/>
      <c r="E7617" s="88"/>
      <c r="F7617" s="88"/>
      <c r="G7617" s="88"/>
      <c r="H7617" s="88"/>
      <c r="I7617" s="88"/>
      <c r="J7617" s="88"/>
      <c r="K7617" s="88"/>
    </row>
    <row r="7618" spans="2:11" hidden="1" x14ac:dyDescent="0.2">
      <c r="B7618" s="88"/>
      <c r="C7618" s="88"/>
      <c r="D7618" s="88"/>
      <c r="E7618" s="88"/>
      <c r="F7618" s="88"/>
      <c r="G7618" s="88"/>
      <c r="H7618" s="88"/>
      <c r="I7618" s="88"/>
      <c r="J7618" s="88"/>
      <c r="K7618" s="88"/>
    </row>
    <row r="7619" spans="2:11" hidden="1" x14ac:dyDescent="0.2">
      <c r="B7619" s="88"/>
      <c r="C7619" s="88"/>
      <c r="D7619" s="88"/>
      <c r="E7619" s="88"/>
      <c r="F7619" s="88"/>
      <c r="G7619" s="88"/>
      <c r="H7619" s="88"/>
      <c r="I7619" s="88"/>
      <c r="J7619" s="88"/>
      <c r="K7619" s="88"/>
    </row>
    <row r="7620" spans="2:11" hidden="1" x14ac:dyDescent="0.2">
      <c r="B7620" s="88"/>
      <c r="C7620" s="88"/>
      <c r="D7620" s="88"/>
      <c r="E7620" s="88"/>
      <c r="F7620" s="88"/>
      <c r="G7620" s="88"/>
      <c r="H7620" s="88"/>
      <c r="I7620" s="88"/>
      <c r="J7620" s="88"/>
      <c r="K7620" s="88"/>
    </row>
    <row r="7621" spans="2:11" hidden="1" x14ac:dyDescent="0.2">
      <c r="B7621" s="88"/>
      <c r="C7621" s="88"/>
      <c r="D7621" s="88"/>
      <c r="E7621" s="88"/>
      <c r="F7621" s="88"/>
      <c r="G7621" s="88"/>
      <c r="H7621" s="88"/>
      <c r="I7621" s="88"/>
      <c r="J7621" s="88"/>
      <c r="K7621" s="88"/>
    </row>
    <row r="7622" spans="2:11" hidden="1" x14ac:dyDescent="0.2">
      <c r="B7622" s="88"/>
      <c r="C7622" s="88"/>
      <c r="D7622" s="88"/>
      <c r="E7622" s="88"/>
      <c r="F7622" s="88"/>
      <c r="G7622" s="88"/>
      <c r="H7622" s="88"/>
      <c r="I7622" s="88"/>
      <c r="J7622" s="88"/>
      <c r="K7622" s="88"/>
    </row>
    <row r="7623" spans="2:11" hidden="1" x14ac:dyDescent="0.2">
      <c r="B7623" s="88"/>
      <c r="C7623" s="88"/>
      <c r="D7623" s="88"/>
      <c r="E7623" s="88"/>
      <c r="F7623" s="88"/>
      <c r="G7623" s="88"/>
      <c r="H7623" s="88"/>
      <c r="I7623" s="88"/>
      <c r="J7623" s="88"/>
      <c r="K7623" s="88"/>
    </row>
    <row r="7624" spans="2:11" hidden="1" x14ac:dyDescent="0.2">
      <c r="B7624" s="88"/>
      <c r="C7624" s="88"/>
      <c r="D7624" s="88"/>
      <c r="E7624" s="88"/>
      <c r="F7624" s="88"/>
      <c r="G7624" s="88"/>
      <c r="H7624" s="88"/>
      <c r="I7624" s="88"/>
      <c r="J7624" s="88"/>
      <c r="K7624" s="88"/>
    </row>
    <row r="7625" spans="2:11" hidden="1" x14ac:dyDescent="0.2">
      <c r="B7625" s="88"/>
      <c r="C7625" s="88"/>
      <c r="D7625" s="88"/>
      <c r="E7625" s="88"/>
      <c r="F7625" s="88"/>
      <c r="G7625" s="88"/>
      <c r="H7625" s="88"/>
      <c r="I7625" s="88"/>
      <c r="J7625" s="88"/>
      <c r="K7625" s="88"/>
    </row>
    <row r="7626" spans="2:11" hidden="1" x14ac:dyDescent="0.2">
      <c r="B7626" s="88"/>
      <c r="C7626" s="88"/>
      <c r="D7626" s="88"/>
      <c r="E7626" s="88"/>
      <c r="F7626" s="88"/>
      <c r="G7626" s="88"/>
      <c r="H7626" s="88"/>
      <c r="I7626" s="88"/>
      <c r="J7626" s="88"/>
      <c r="K7626" s="88"/>
    </row>
    <row r="7627" spans="2:11" hidden="1" x14ac:dyDescent="0.2">
      <c r="B7627" s="88"/>
      <c r="C7627" s="88"/>
      <c r="D7627" s="88"/>
      <c r="E7627" s="88"/>
      <c r="F7627" s="88"/>
      <c r="G7627" s="88"/>
      <c r="H7627" s="88"/>
      <c r="I7627" s="88"/>
      <c r="J7627" s="88"/>
      <c r="K7627" s="88"/>
    </row>
    <row r="7628" spans="2:11" hidden="1" x14ac:dyDescent="0.2">
      <c r="B7628" s="88"/>
      <c r="C7628" s="88"/>
      <c r="D7628" s="88"/>
      <c r="E7628" s="88"/>
      <c r="F7628" s="88"/>
      <c r="G7628" s="88"/>
      <c r="H7628" s="88"/>
      <c r="I7628" s="88"/>
      <c r="J7628" s="88"/>
      <c r="K7628" s="88"/>
    </row>
    <row r="7629" spans="2:11" hidden="1" x14ac:dyDescent="0.2">
      <c r="B7629" s="88"/>
      <c r="C7629" s="88"/>
      <c r="D7629" s="88"/>
      <c r="E7629" s="88"/>
      <c r="F7629" s="88"/>
      <c r="G7629" s="88"/>
      <c r="H7629" s="88"/>
      <c r="I7629" s="88"/>
      <c r="J7629" s="88"/>
      <c r="K7629" s="88"/>
    </row>
    <row r="7630" spans="2:11" hidden="1" x14ac:dyDescent="0.2">
      <c r="B7630" s="88"/>
      <c r="C7630" s="88"/>
      <c r="D7630" s="88"/>
      <c r="E7630" s="88"/>
      <c r="F7630" s="88"/>
      <c r="G7630" s="88"/>
      <c r="H7630" s="88"/>
      <c r="I7630" s="88"/>
      <c r="J7630" s="88"/>
      <c r="K7630" s="88"/>
    </row>
    <row r="7631" spans="2:11" hidden="1" x14ac:dyDescent="0.2">
      <c r="B7631" s="88"/>
      <c r="C7631" s="88"/>
      <c r="D7631" s="88"/>
      <c r="E7631" s="88"/>
      <c r="F7631" s="88"/>
      <c r="G7631" s="88"/>
      <c r="H7631" s="88"/>
      <c r="I7631" s="88"/>
      <c r="J7631" s="88"/>
      <c r="K7631" s="88"/>
    </row>
    <row r="7632" spans="2:11" hidden="1" x14ac:dyDescent="0.2">
      <c r="B7632" s="88"/>
      <c r="C7632" s="88"/>
      <c r="D7632" s="88"/>
      <c r="E7632" s="88"/>
      <c r="F7632" s="88"/>
      <c r="G7632" s="88"/>
      <c r="H7632" s="88"/>
      <c r="I7632" s="88"/>
      <c r="J7632" s="88"/>
      <c r="K7632" s="88"/>
    </row>
    <row r="7633" spans="2:11" hidden="1" x14ac:dyDescent="0.2">
      <c r="B7633" s="88"/>
      <c r="C7633" s="88"/>
      <c r="D7633" s="88"/>
      <c r="E7633" s="88"/>
      <c r="F7633" s="88"/>
      <c r="G7633" s="88"/>
      <c r="H7633" s="88"/>
      <c r="I7633" s="88"/>
      <c r="J7633" s="88"/>
      <c r="K7633" s="88"/>
    </row>
    <row r="7634" spans="2:11" hidden="1" x14ac:dyDescent="0.2">
      <c r="B7634" s="88"/>
      <c r="C7634" s="88"/>
      <c r="D7634" s="88"/>
      <c r="E7634" s="88"/>
      <c r="F7634" s="88"/>
      <c r="G7634" s="88"/>
      <c r="H7634" s="88"/>
      <c r="I7634" s="88"/>
      <c r="J7634" s="88"/>
      <c r="K7634" s="88"/>
    </row>
    <row r="7635" spans="2:11" hidden="1" x14ac:dyDescent="0.2">
      <c r="B7635" s="88"/>
      <c r="C7635" s="88"/>
      <c r="D7635" s="88"/>
      <c r="E7635" s="88"/>
      <c r="F7635" s="88"/>
      <c r="G7635" s="88"/>
      <c r="H7635" s="88"/>
      <c r="I7635" s="88"/>
      <c r="J7635" s="88"/>
      <c r="K7635" s="88"/>
    </row>
    <row r="7636" spans="2:11" hidden="1" x14ac:dyDescent="0.2">
      <c r="B7636" s="88"/>
      <c r="C7636" s="88"/>
      <c r="D7636" s="88"/>
      <c r="E7636" s="88"/>
      <c r="F7636" s="88"/>
      <c r="G7636" s="88"/>
      <c r="H7636" s="88"/>
      <c r="I7636" s="88"/>
      <c r="J7636" s="88"/>
      <c r="K7636" s="88"/>
    </row>
    <row r="7637" spans="2:11" hidden="1" x14ac:dyDescent="0.2">
      <c r="B7637" s="88"/>
      <c r="C7637" s="88"/>
      <c r="D7637" s="88"/>
      <c r="E7637" s="88"/>
      <c r="F7637" s="88"/>
      <c r="G7637" s="88"/>
      <c r="H7637" s="88"/>
      <c r="I7637" s="88"/>
      <c r="J7637" s="88"/>
      <c r="K7637" s="88"/>
    </row>
    <row r="7638" spans="2:11" hidden="1" x14ac:dyDescent="0.2">
      <c r="B7638" s="88"/>
      <c r="C7638" s="88"/>
      <c r="D7638" s="88"/>
      <c r="E7638" s="88"/>
      <c r="F7638" s="88"/>
      <c r="G7638" s="88"/>
      <c r="H7638" s="88"/>
      <c r="I7638" s="88"/>
      <c r="J7638" s="88"/>
      <c r="K7638" s="88"/>
    </row>
    <row r="7639" spans="2:11" hidden="1" x14ac:dyDescent="0.2">
      <c r="B7639" s="88"/>
      <c r="C7639" s="88"/>
      <c r="D7639" s="88"/>
      <c r="E7639" s="88"/>
      <c r="F7639" s="88"/>
      <c r="G7639" s="88"/>
      <c r="H7639" s="88"/>
      <c r="I7639" s="88"/>
      <c r="J7639" s="88"/>
      <c r="K7639" s="88"/>
    </row>
    <row r="7640" spans="2:11" hidden="1" x14ac:dyDescent="0.2">
      <c r="B7640" s="88"/>
      <c r="C7640" s="88"/>
      <c r="D7640" s="88"/>
      <c r="E7640" s="88"/>
      <c r="F7640" s="88"/>
      <c r="G7640" s="88"/>
      <c r="H7640" s="88"/>
      <c r="I7640" s="88"/>
      <c r="J7640" s="88"/>
      <c r="K7640" s="88"/>
    </row>
    <row r="7641" spans="2:11" hidden="1" x14ac:dyDescent="0.2">
      <c r="B7641" s="88"/>
      <c r="C7641" s="88"/>
      <c r="D7641" s="88"/>
      <c r="E7641" s="88"/>
      <c r="F7641" s="88"/>
      <c r="G7641" s="88"/>
      <c r="H7641" s="88"/>
      <c r="I7641" s="88"/>
      <c r="J7641" s="88"/>
      <c r="K7641" s="88"/>
    </row>
    <row r="7642" spans="2:11" hidden="1" x14ac:dyDescent="0.2">
      <c r="B7642" s="88"/>
      <c r="C7642" s="88"/>
      <c r="D7642" s="88"/>
      <c r="E7642" s="88"/>
      <c r="F7642" s="88"/>
      <c r="G7642" s="88"/>
      <c r="H7642" s="88"/>
      <c r="I7642" s="88"/>
      <c r="J7642" s="88"/>
      <c r="K7642" s="88"/>
    </row>
    <row r="7643" spans="2:11" hidden="1" x14ac:dyDescent="0.2">
      <c r="B7643" s="88"/>
      <c r="C7643" s="88"/>
      <c r="D7643" s="88"/>
      <c r="E7643" s="88"/>
      <c r="F7643" s="88"/>
      <c r="G7643" s="88"/>
      <c r="H7643" s="88"/>
      <c r="I7643" s="88"/>
      <c r="J7643" s="88"/>
      <c r="K7643" s="88"/>
    </row>
    <row r="7644" spans="2:11" hidden="1" x14ac:dyDescent="0.2">
      <c r="B7644" s="88"/>
      <c r="C7644" s="88"/>
      <c r="D7644" s="88"/>
      <c r="E7644" s="88"/>
      <c r="F7644" s="88"/>
      <c r="G7644" s="88"/>
      <c r="H7644" s="88"/>
      <c r="I7644" s="88"/>
      <c r="J7644" s="88"/>
      <c r="K7644" s="88"/>
    </row>
    <row r="7645" spans="2:11" hidden="1" x14ac:dyDescent="0.2">
      <c r="B7645" s="88"/>
      <c r="C7645" s="88"/>
      <c r="D7645" s="88"/>
      <c r="E7645" s="88"/>
      <c r="F7645" s="88"/>
      <c r="G7645" s="88"/>
      <c r="H7645" s="88"/>
      <c r="I7645" s="88"/>
      <c r="J7645" s="88"/>
      <c r="K7645" s="88"/>
    </row>
    <row r="7646" spans="2:11" hidden="1" x14ac:dyDescent="0.2">
      <c r="B7646" s="88"/>
      <c r="C7646" s="88"/>
      <c r="D7646" s="88"/>
      <c r="E7646" s="88"/>
      <c r="F7646" s="88"/>
      <c r="G7646" s="88"/>
      <c r="H7646" s="88"/>
      <c r="I7646" s="88"/>
      <c r="J7646" s="88"/>
      <c r="K7646" s="88"/>
    </row>
    <row r="7647" spans="2:11" hidden="1" x14ac:dyDescent="0.2">
      <c r="B7647" s="88"/>
      <c r="C7647" s="88"/>
      <c r="D7647" s="88"/>
      <c r="E7647" s="88"/>
      <c r="F7647" s="88"/>
      <c r="G7647" s="88"/>
      <c r="H7647" s="88"/>
      <c r="I7647" s="88"/>
      <c r="J7647" s="88"/>
      <c r="K7647" s="88"/>
    </row>
    <row r="7648" spans="2:11" hidden="1" x14ac:dyDescent="0.2">
      <c r="B7648" s="88"/>
      <c r="C7648" s="88"/>
      <c r="D7648" s="88"/>
      <c r="E7648" s="88"/>
      <c r="F7648" s="88"/>
      <c r="G7648" s="88"/>
      <c r="H7648" s="88"/>
      <c r="I7648" s="88"/>
      <c r="J7648" s="88"/>
      <c r="K7648" s="88"/>
    </row>
    <row r="7649" spans="2:11" hidden="1" x14ac:dyDescent="0.2">
      <c r="B7649" s="88"/>
      <c r="C7649" s="88"/>
      <c r="D7649" s="88"/>
      <c r="E7649" s="88"/>
      <c r="F7649" s="88"/>
      <c r="G7649" s="88"/>
      <c r="H7649" s="88"/>
      <c r="I7649" s="88"/>
      <c r="J7649" s="88"/>
      <c r="K7649" s="88"/>
    </row>
    <row r="7650" spans="2:11" hidden="1" x14ac:dyDescent="0.2">
      <c r="B7650" s="88"/>
      <c r="C7650" s="88"/>
      <c r="D7650" s="88"/>
      <c r="E7650" s="88"/>
      <c r="F7650" s="88"/>
      <c r="G7650" s="88"/>
      <c r="H7650" s="88"/>
      <c r="I7650" s="88"/>
      <c r="J7650" s="88"/>
      <c r="K7650" s="88"/>
    </row>
    <row r="7651" spans="2:11" hidden="1" x14ac:dyDescent="0.2">
      <c r="B7651" s="88"/>
      <c r="C7651" s="88"/>
      <c r="D7651" s="88"/>
      <c r="E7651" s="88"/>
      <c r="F7651" s="88"/>
      <c r="G7651" s="88"/>
      <c r="H7651" s="88"/>
      <c r="I7651" s="88"/>
      <c r="J7651" s="88"/>
      <c r="K7651" s="88"/>
    </row>
    <row r="7652" spans="2:11" hidden="1" x14ac:dyDescent="0.2">
      <c r="B7652" s="88"/>
      <c r="C7652" s="88"/>
      <c r="D7652" s="88"/>
      <c r="E7652" s="88"/>
      <c r="F7652" s="88"/>
      <c r="G7652" s="88"/>
      <c r="H7652" s="88"/>
      <c r="I7652" s="88"/>
      <c r="J7652" s="88"/>
      <c r="K7652" s="88"/>
    </row>
    <row r="7653" spans="2:11" hidden="1" x14ac:dyDescent="0.2">
      <c r="B7653" s="88"/>
      <c r="C7653" s="88"/>
      <c r="D7653" s="88"/>
      <c r="E7653" s="88"/>
      <c r="F7653" s="88"/>
      <c r="G7653" s="88"/>
      <c r="H7653" s="88"/>
      <c r="I7653" s="88"/>
      <c r="J7653" s="88"/>
      <c r="K7653" s="88"/>
    </row>
    <row r="7654" spans="2:11" hidden="1" x14ac:dyDescent="0.2">
      <c r="B7654" s="88"/>
      <c r="C7654" s="88"/>
      <c r="D7654" s="88"/>
      <c r="E7654" s="88"/>
      <c r="F7654" s="88"/>
      <c r="G7654" s="88"/>
      <c r="H7654" s="88"/>
      <c r="I7654" s="88"/>
      <c r="J7654" s="88"/>
      <c r="K7654" s="88"/>
    </row>
    <row r="7655" spans="2:11" hidden="1" x14ac:dyDescent="0.2">
      <c r="B7655" s="88"/>
      <c r="C7655" s="88"/>
      <c r="D7655" s="88"/>
      <c r="E7655" s="88"/>
      <c r="F7655" s="88"/>
      <c r="G7655" s="88"/>
      <c r="H7655" s="88"/>
      <c r="I7655" s="88"/>
      <c r="J7655" s="88"/>
      <c r="K7655" s="88"/>
    </row>
    <row r="7656" spans="2:11" hidden="1" x14ac:dyDescent="0.2">
      <c r="B7656" s="88"/>
      <c r="C7656" s="88"/>
      <c r="D7656" s="88"/>
      <c r="E7656" s="88"/>
      <c r="F7656" s="88"/>
      <c r="G7656" s="88"/>
      <c r="H7656" s="88"/>
      <c r="I7656" s="88"/>
      <c r="J7656" s="88"/>
      <c r="K7656" s="88"/>
    </row>
    <row r="7657" spans="2:11" hidden="1" x14ac:dyDescent="0.2">
      <c r="B7657" s="88"/>
      <c r="C7657" s="88"/>
      <c r="D7657" s="88"/>
      <c r="E7657" s="88"/>
      <c r="F7657" s="88"/>
      <c r="G7657" s="88"/>
      <c r="H7657" s="88"/>
      <c r="I7657" s="88"/>
      <c r="J7657" s="88"/>
      <c r="K7657" s="88"/>
    </row>
    <row r="7658" spans="2:11" hidden="1" x14ac:dyDescent="0.2">
      <c r="B7658" s="88"/>
      <c r="C7658" s="88"/>
      <c r="D7658" s="88"/>
      <c r="E7658" s="88"/>
      <c r="F7658" s="88"/>
      <c r="G7658" s="88"/>
      <c r="H7658" s="88"/>
      <c r="I7658" s="88"/>
      <c r="J7658" s="88"/>
      <c r="K7658" s="88"/>
    </row>
    <row r="7659" spans="2:11" hidden="1" x14ac:dyDescent="0.2">
      <c r="B7659" s="88"/>
      <c r="C7659" s="88"/>
      <c r="D7659" s="88"/>
      <c r="E7659" s="88"/>
      <c r="F7659" s="88"/>
      <c r="G7659" s="88"/>
      <c r="H7659" s="88"/>
      <c r="I7659" s="88"/>
      <c r="J7659" s="88"/>
      <c r="K7659" s="88"/>
    </row>
    <row r="7660" spans="2:11" hidden="1" x14ac:dyDescent="0.2">
      <c r="B7660" s="88"/>
      <c r="C7660" s="88"/>
      <c r="D7660" s="88"/>
      <c r="E7660" s="88"/>
      <c r="F7660" s="88"/>
      <c r="G7660" s="88"/>
      <c r="H7660" s="88"/>
      <c r="I7660" s="88"/>
      <c r="J7660" s="88"/>
      <c r="K7660" s="88"/>
    </row>
    <row r="7661" spans="2:11" hidden="1" x14ac:dyDescent="0.2">
      <c r="B7661" s="88"/>
      <c r="C7661" s="88"/>
      <c r="D7661" s="88"/>
      <c r="E7661" s="88"/>
      <c r="F7661" s="88"/>
      <c r="G7661" s="88"/>
      <c r="H7661" s="88"/>
      <c r="I7661" s="88"/>
      <c r="J7661" s="88"/>
      <c r="K7661" s="88"/>
    </row>
    <row r="7662" spans="2:11" hidden="1" x14ac:dyDescent="0.2">
      <c r="B7662" s="88"/>
      <c r="C7662" s="88"/>
      <c r="D7662" s="88"/>
      <c r="E7662" s="88"/>
      <c r="F7662" s="88"/>
      <c r="G7662" s="88"/>
      <c r="H7662" s="88"/>
      <c r="I7662" s="88"/>
      <c r="J7662" s="88"/>
      <c r="K7662" s="88"/>
    </row>
    <row r="7663" spans="2:11" hidden="1" x14ac:dyDescent="0.2">
      <c r="B7663" s="88"/>
      <c r="C7663" s="88"/>
      <c r="D7663" s="88"/>
      <c r="E7663" s="88"/>
      <c r="F7663" s="88"/>
      <c r="G7663" s="88"/>
      <c r="H7663" s="88"/>
      <c r="I7663" s="88"/>
      <c r="J7663" s="88"/>
      <c r="K7663" s="88"/>
    </row>
    <row r="7664" spans="2:11" hidden="1" x14ac:dyDescent="0.2">
      <c r="B7664" s="88"/>
      <c r="C7664" s="88"/>
      <c r="D7664" s="88"/>
      <c r="E7664" s="88"/>
      <c r="F7664" s="88"/>
      <c r="G7664" s="88"/>
      <c r="H7664" s="88"/>
      <c r="I7664" s="88"/>
      <c r="J7664" s="88"/>
      <c r="K7664" s="88"/>
    </row>
    <row r="7665" spans="2:11" hidden="1" x14ac:dyDescent="0.2">
      <c r="B7665" s="88"/>
      <c r="C7665" s="88"/>
      <c r="D7665" s="88"/>
      <c r="E7665" s="88"/>
      <c r="F7665" s="88"/>
      <c r="G7665" s="88"/>
      <c r="H7665" s="88"/>
      <c r="I7665" s="88"/>
      <c r="J7665" s="88"/>
      <c r="K7665" s="88"/>
    </row>
    <row r="7666" spans="2:11" hidden="1" x14ac:dyDescent="0.2">
      <c r="B7666" s="88"/>
      <c r="C7666" s="88"/>
      <c r="D7666" s="88"/>
      <c r="E7666" s="88"/>
      <c r="F7666" s="88"/>
      <c r="G7666" s="88"/>
      <c r="H7666" s="88"/>
      <c r="I7666" s="88"/>
      <c r="J7666" s="88"/>
      <c r="K7666" s="88"/>
    </row>
    <row r="7667" spans="2:11" hidden="1" x14ac:dyDescent="0.2">
      <c r="B7667" s="88"/>
      <c r="C7667" s="88"/>
      <c r="D7667" s="88"/>
      <c r="E7667" s="88"/>
      <c r="F7667" s="88"/>
      <c r="G7667" s="88"/>
      <c r="H7667" s="88"/>
      <c r="I7667" s="88"/>
      <c r="J7667" s="88"/>
      <c r="K7667" s="88"/>
    </row>
    <row r="7668" spans="2:11" hidden="1" x14ac:dyDescent="0.2">
      <c r="B7668" s="88"/>
      <c r="C7668" s="88"/>
      <c r="D7668" s="88"/>
      <c r="E7668" s="88"/>
      <c r="F7668" s="88"/>
      <c r="G7668" s="88"/>
      <c r="H7668" s="88"/>
      <c r="I7668" s="88"/>
      <c r="J7668" s="88"/>
      <c r="K7668" s="88"/>
    </row>
    <row r="7669" spans="2:11" hidden="1" x14ac:dyDescent="0.2">
      <c r="B7669" s="88"/>
      <c r="C7669" s="88"/>
      <c r="D7669" s="88"/>
      <c r="E7669" s="88"/>
      <c r="F7669" s="88"/>
      <c r="G7669" s="88"/>
      <c r="H7669" s="88"/>
      <c r="I7669" s="88"/>
      <c r="J7669" s="88"/>
      <c r="K7669" s="88"/>
    </row>
    <row r="7670" spans="2:11" hidden="1" x14ac:dyDescent="0.2">
      <c r="B7670" s="88"/>
      <c r="C7670" s="88"/>
      <c r="D7670" s="88"/>
      <c r="E7670" s="88"/>
      <c r="F7670" s="88"/>
      <c r="G7670" s="88"/>
      <c r="H7670" s="88"/>
      <c r="I7670" s="88"/>
      <c r="J7670" s="88"/>
      <c r="K7670" s="88"/>
    </row>
    <row r="7671" spans="2:11" hidden="1" x14ac:dyDescent="0.2">
      <c r="B7671" s="88"/>
      <c r="C7671" s="88"/>
      <c r="D7671" s="88"/>
      <c r="E7671" s="88"/>
      <c r="F7671" s="88"/>
      <c r="G7671" s="88"/>
      <c r="H7671" s="88"/>
      <c r="I7671" s="88"/>
      <c r="J7671" s="88"/>
      <c r="K7671" s="88"/>
    </row>
    <row r="7672" spans="2:11" hidden="1" x14ac:dyDescent="0.2">
      <c r="B7672" s="88"/>
      <c r="C7672" s="88"/>
      <c r="D7672" s="88"/>
      <c r="E7672" s="88"/>
      <c r="F7672" s="88"/>
      <c r="G7672" s="88"/>
      <c r="H7672" s="88"/>
      <c r="I7672" s="88"/>
      <c r="J7672" s="88"/>
      <c r="K7672" s="88"/>
    </row>
    <row r="7673" spans="2:11" hidden="1" x14ac:dyDescent="0.2">
      <c r="B7673" s="88"/>
      <c r="C7673" s="88"/>
      <c r="D7673" s="88"/>
      <c r="E7673" s="88"/>
      <c r="F7673" s="88"/>
      <c r="G7673" s="88"/>
      <c r="H7673" s="88"/>
      <c r="I7673" s="88"/>
      <c r="J7673" s="88"/>
      <c r="K7673" s="88"/>
    </row>
    <row r="7674" spans="2:11" hidden="1" x14ac:dyDescent="0.2">
      <c r="B7674" s="88"/>
      <c r="C7674" s="88"/>
      <c r="D7674" s="88"/>
      <c r="E7674" s="88"/>
      <c r="F7674" s="88"/>
      <c r="G7674" s="88"/>
      <c r="H7674" s="88"/>
      <c r="I7674" s="88"/>
      <c r="J7674" s="88"/>
      <c r="K7674" s="88"/>
    </row>
    <row r="7675" spans="2:11" hidden="1" x14ac:dyDescent="0.2">
      <c r="B7675" s="88"/>
      <c r="C7675" s="88"/>
      <c r="D7675" s="88"/>
      <c r="E7675" s="88"/>
      <c r="F7675" s="88"/>
      <c r="G7675" s="88"/>
      <c r="H7675" s="88"/>
      <c r="I7675" s="88"/>
      <c r="J7675" s="88"/>
      <c r="K7675" s="88"/>
    </row>
    <row r="7676" spans="2:11" hidden="1" x14ac:dyDescent="0.2">
      <c r="B7676" s="88"/>
      <c r="C7676" s="88"/>
      <c r="D7676" s="88"/>
      <c r="E7676" s="88"/>
      <c r="F7676" s="88"/>
      <c r="G7676" s="88"/>
      <c r="H7676" s="88"/>
      <c r="I7676" s="88"/>
      <c r="J7676" s="88"/>
      <c r="K7676" s="88"/>
    </row>
    <row r="7677" spans="2:11" hidden="1" x14ac:dyDescent="0.2">
      <c r="B7677" s="88"/>
      <c r="C7677" s="88"/>
      <c r="D7677" s="88"/>
      <c r="E7677" s="88"/>
      <c r="F7677" s="88"/>
      <c r="G7677" s="88"/>
      <c r="H7677" s="88"/>
      <c r="I7677" s="88"/>
      <c r="J7677" s="88"/>
      <c r="K7677" s="88"/>
    </row>
    <row r="7678" spans="2:11" hidden="1" x14ac:dyDescent="0.2">
      <c r="B7678" s="88"/>
      <c r="C7678" s="88"/>
      <c r="D7678" s="88"/>
      <c r="E7678" s="88"/>
      <c r="F7678" s="88"/>
      <c r="G7678" s="88"/>
      <c r="H7678" s="88"/>
      <c r="I7678" s="88"/>
      <c r="J7678" s="88"/>
      <c r="K7678" s="88"/>
    </row>
    <row r="7679" spans="2:11" hidden="1" x14ac:dyDescent="0.2">
      <c r="B7679" s="88"/>
      <c r="C7679" s="88"/>
      <c r="D7679" s="88"/>
      <c r="E7679" s="88"/>
      <c r="F7679" s="88"/>
      <c r="G7679" s="88"/>
      <c r="H7679" s="88"/>
      <c r="I7679" s="88"/>
      <c r="J7679" s="88"/>
      <c r="K7679" s="88"/>
    </row>
    <row r="7680" spans="2:11" hidden="1" x14ac:dyDescent="0.2">
      <c r="B7680" s="88"/>
      <c r="C7680" s="88"/>
      <c r="D7680" s="88"/>
      <c r="E7680" s="88"/>
      <c r="F7680" s="88"/>
      <c r="G7680" s="88"/>
      <c r="H7680" s="88"/>
      <c r="I7680" s="88"/>
      <c r="J7680" s="88"/>
      <c r="K7680" s="88"/>
    </row>
    <row r="7681" spans="2:11" hidden="1" x14ac:dyDescent="0.2">
      <c r="B7681" s="88"/>
      <c r="C7681" s="88"/>
      <c r="D7681" s="88"/>
      <c r="E7681" s="88"/>
      <c r="F7681" s="88"/>
      <c r="G7681" s="88"/>
      <c r="H7681" s="88"/>
      <c r="I7681" s="88"/>
      <c r="J7681" s="88"/>
      <c r="K7681" s="88"/>
    </row>
    <row r="7682" spans="2:11" hidden="1" x14ac:dyDescent="0.2">
      <c r="B7682" s="88"/>
      <c r="C7682" s="88"/>
      <c r="D7682" s="88"/>
      <c r="E7682" s="88"/>
      <c r="F7682" s="88"/>
      <c r="G7682" s="88"/>
      <c r="H7682" s="88"/>
      <c r="I7682" s="88"/>
      <c r="J7682" s="88"/>
      <c r="K7682" s="88"/>
    </row>
    <row r="7683" spans="2:11" hidden="1" x14ac:dyDescent="0.2">
      <c r="B7683" s="88"/>
      <c r="C7683" s="88"/>
      <c r="D7683" s="88"/>
      <c r="E7683" s="88"/>
      <c r="F7683" s="88"/>
      <c r="G7683" s="88"/>
      <c r="H7683" s="88"/>
      <c r="I7683" s="88"/>
      <c r="J7683" s="88"/>
      <c r="K7683" s="88"/>
    </row>
    <row r="7684" spans="2:11" hidden="1" x14ac:dyDescent="0.2">
      <c r="B7684" s="88"/>
      <c r="C7684" s="88"/>
      <c r="D7684" s="88"/>
      <c r="E7684" s="88"/>
      <c r="F7684" s="88"/>
      <c r="G7684" s="88"/>
      <c r="H7684" s="88"/>
      <c r="I7684" s="88"/>
      <c r="J7684" s="88"/>
      <c r="K7684" s="88"/>
    </row>
    <row r="7685" spans="2:11" hidden="1" x14ac:dyDescent="0.2">
      <c r="B7685" s="88"/>
      <c r="C7685" s="88"/>
      <c r="D7685" s="88"/>
      <c r="E7685" s="88"/>
      <c r="F7685" s="88"/>
      <c r="G7685" s="88"/>
      <c r="H7685" s="88"/>
      <c r="I7685" s="88"/>
      <c r="J7685" s="88"/>
      <c r="K7685" s="88"/>
    </row>
    <row r="7686" spans="2:11" hidden="1" x14ac:dyDescent="0.2">
      <c r="B7686" s="88"/>
      <c r="C7686" s="88"/>
      <c r="D7686" s="88"/>
      <c r="E7686" s="88"/>
      <c r="F7686" s="88"/>
      <c r="G7686" s="88"/>
      <c r="H7686" s="88"/>
      <c r="I7686" s="88"/>
      <c r="J7686" s="88"/>
      <c r="K7686" s="88"/>
    </row>
    <row r="7687" spans="2:11" hidden="1" x14ac:dyDescent="0.2">
      <c r="B7687" s="88"/>
      <c r="C7687" s="88"/>
      <c r="D7687" s="88"/>
      <c r="E7687" s="88"/>
      <c r="F7687" s="88"/>
      <c r="G7687" s="88"/>
      <c r="H7687" s="88"/>
      <c r="I7687" s="88"/>
      <c r="J7687" s="88"/>
      <c r="K7687" s="88"/>
    </row>
    <row r="7688" spans="2:11" hidden="1" x14ac:dyDescent="0.2">
      <c r="B7688" s="88"/>
      <c r="C7688" s="88"/>
      <c r="D7688" s="88"/>
      <c r="E7688" s="88"/>
      <c r="F7688" s="88"/>
      <c r="G7688" s="88"/>
      <c r="H7688" s="88"/>
      <c r="I7688" s="88"/>
      <c r="J7688" s="88"/>
      <c r="K7688" s="88"/>
    </row>
    <row r="7689" spans="2:11" hidden="1" x14ac:dyDescent="0.2">
      <c r="B7689" s="88"/>
      <c r="C7689" s="88"/>
      <c r="D7689" s="88"/>
      <c r="E7689" s="88"/>
      <c r="F7689" s="88"/>
      <c r="G7689" s="88"/>
      <c r="H7689" s="88"/>
      <c r="I7689" s="88"/>
      <c r="J7689" s="88"/>
      <c r="K7689" s="88"/>
    </row>
    <row r="7690" spans="2:11" hidden="1" x14ac:dyDescent="0.2">
      <c r="B7690" s="88"/>
      <c r="C7690" s="88"/>
      <c r="D7690" s="88"/>
      <c r="E7690" s="88"/>
      <c r="F7690" s="88"/>
      <c r="G7690" s="88"/>
      <c r="H7690" s="88"/>
      <c r="I7690" s="88"/>
      <c r="J7690" s="88"/>
      <c r="K7690" s="88"/>
    </row>
    <row r="7691" spans="2:11" hidden="1" x14ac:dyDescent="0.2">
      <c r="B7691" s="88"/>
      <c r="C7691" s="88"/>
      <c r="D7691" s="88"/>
      <c r="E7691" s="88"/>
      <c r="F7691" s="88"/>
      <c r="G7691" s="88"/>
      <c r="H7691" s="88"/>
      <c r="I7691" s="88"/>
      <c r="J7691" s="88"/>
      <c r="K7691" s="88"/>
    </row>
    <row r="7692" spans="2:11" hidden="1" x14ac:dyDescent="0.2">
      <c r="B7692" s="88"/>
      <c r="C7692" s="88"/>
      <c r="D7692" s="88"/>
      <c r="E7692" s="88"/>
      <c r="F7692" s="88"/>
      <c r="G7692" s="88"/>
      <c r="H7692" s="88"/>
      <c r="I7692" s="88"/>
      <c r="J7692" s="88"/>
      <c r="K7692" s="88"/>
    </row>
    <row r="7693" spans="2:11" hidden="1" x14ac:dyDescent="0.2">
      <c r="B7693" s="88"/>
      <c r="C7693" s="88"/>
      <c r="D7693" s="88"/>
      <c r="E7693" s="88"/>
      <c r="F7693" s="88"/>
      <c r="G7693" s="88"/>
      <c r="H7693" s="88"/>
      <c r="I7693" s="88"/>
      <c r="J7693" s="88"/>
      <c r="K7693" s="88"/>
    </row>
    <row r="7694" spans="2:11" hidden="1" x14ac:dyDescent="0.2">
      <c r="B7694" s="88"/>
      <c r="C7694" s="88"/>
      <c r="D7694" s="88"/>
      <c r="E7694" s="88"/>
      <c r="F7694" s="88"/>
      <c r="G7694" s="88"/>
      <c r="H7694" s="88"/>
      <c r="I7694" s="88"/>
      <c r="J7694" s="88"/>
      <c r="K7694" s="88"/>
    </row>
    <row r="7695" spans="2:11" hidden="1" x14ac:dyDescent="0.2">
      <c r="B7695" s="88"/>
      <c r="C7695" s="88"/>
      <c r="D7695" s="88"/>
      <c r="E7695" s="88"/>
      <c r="F7695" s="88"/>
      <c r="G7695" s="88"/>
      <c r="H7695" s="88"/>
      <c r="I7695" s="88"/>
      <c r="J7695" s="88"/>
      <c r="K7695" s="88"/>
    </row>
    <row r="7696" spans="2:11" hidden="1" x14ac:dyDescent="0.2">
      <c r="B7696" s="88"/>
      <c r="C7696" s="88"/>
      <c r="D7696" s="88"/>
      <c r="E7696" s="88"/>
      <c r="F7696" s="88"/>
      <c r="G7696" s="88"/>
      <c r="H7696" s="88"/>
      <c r="I7696" s="88"/>
      <c r="J7696" s="88"/>
      <c r="K7696" s="88"/>
    </row>
    <row r="7697" spans="2:11" hidden="1" x14ac:dyDescent="0.2">
      <c r="B7697" s="88"/>
      <c r="C7697" s="88"/>
      <c r="D7697" s="88"/>
      <c r="E7697" s="88"/>
      <c r="F7697" s="88"/>
      <c r="G7697" s="88"/>
      <c r="H7697" s="88"/>
      <c r="I7697" s="88"/>
      <c r="J7697" s="88"/>
      <c r="K7697" s="88"/>
    </row>
    <row r="7698" spans="2:11" hidden="1" x14ac:dyDescent="0.2">
      <c r="B7698" s="88"/>
      <c r="C7698" s="88"/>
      <c r="D7698" s="88"/>
      <c r="E7698" s="88"/>
      <c r="F7698" s="88"/>
      <c r="G7698" s="88"/>
      <c r="H7698" s="88"/>
      <c r="I7698" s="88"/>
      <c r="J7698" s="88"/>
      <c r="K7698" s="88"/>
    </row>
    <row r="7699" spans="2:11" hidden="1" x14ac:dyDescent="0.2">
      <c r="B7699" s="88"/>
      <c r="C7699" s="88"/>
      <c r="D7699" s="88"/>
      <c r="E7699" s="88"/>
      <c r="F7699" s="88"/>
      <c r="G7699" s="88"/>
      <c r="H7699" s="88"/>
      <c r="I7699" s="88"/>
      <c r="J7699" s="88"/>
      <c r="K7699" s="88"/>
    </row>
    <row r="7700" spans="2:11" hidden="1" x14ac:dyDescent="0.2">
      <c r="B7700" s="88"/>
      <c r="C7700" s="88"/>
      <c r="D7700" s="88"/>
      <c r="E7700" s="88"/>
      <c r="F7700" s="88"/>
      <c r="G7700" s="88"/>
      <c r="H7700" s="88"/>
      <c r="I7700" s="88"/>
      <c r="J7700" s="88"/>
      <c r="K7700" s="88"/>
    </row>
    <row r="7701" spans="2:11" hidden="1" x14ac:dyDescent="0.2">
      <c r="B7701" s="88"/>
      <c r="C7701" s="88"/>
      <c r="D7701" s="88"/>
      <c r="E7701" s="88"/>
      <c r="F7701" s="88"/>
      <c r="G7701" s="88"/>
      <c r="H7701" s="88"/>
      <c r="I7701" s="88"/>
      <c r="J7701" s="88"/>
      <c r="K7701" s="88"/>
    </row>
    <row r="7702" spans="2:11" hidden="1" x14ac:dyDescent="0.2">
      <c r="B7702" s="88"/>
      <c r="C7702" s="88"/>
      <c r="D7702" s="88"/>
      <c r="E7702" s="88"/>
      <c r="F7702" s="88"/>
      <c r="G7702" s="88"/>
      <c r="H7702" s="88"/>
      <c r="I7702" s="88"/>
      <c r="J7702" s="88"/>
      <c r="K7702" s="88"/>
    </row>
    <row r="7703" spans="2:11" hidden="1" x14ac:dyDescent="0.2">
      <c r="B7703" s="88"/>
      <c r="C7703" s="88"/>
      <c r="D7703" s="88"/>
      <c r="E7703" s="88"/>
      <c r="F7703" s="88"/>
      <c r="G7703" s="88"/>
      <c r="H7703" s="88"/>
      <c r="I7703" s="88"/>
      <c r="J7703" s="88"/>
      <c r="K7703" s="88"/>
    </row>
    <row r="7704" spans="2:11" hidden="1" x14ac:dyDescent="0.2">
      <c r="B7704" s="88"/>
      <c r="C7704" s="88"/>
      <c r="D7704" s="88"/>
      <c r="E7704" s="88"/>
      <c r="F7704" s="88"/>
      <c r="G7704" s="88"/>
      <c r="H7704" s="88"/>
      <c r="I7704" s="88"/>
      <c r="J7704" s="88"/>
      <c r="K7704" s="88"/>
    </row>
    <row r="7705" spans="2:11" hidden="1" x14ac:dyDescent="0.2">
      <c r="B7705" s="88"/>
      <c r="C7705" s="88"/>
      <c r="D7705" s="88"/>
      <c r="E7705" s="88"/>
      <c r="F7705" s="88"/>
      <c r="G7705" s="88"/>
      <c r="H7705" s="88"/>
      <c r="I7705" s="88"/>
      <c r="J7705" s="88"/>
      <c r="K7705" s="88"/>
    </row>
    <row r="7706" spans="2:11" hidden="1" x14ac:dyDescent="0.2">
      <c r="B7706" s="88"/>
      <c r="C7706" s="88"/>
      <c r="D7706" s="88"/>
      <c r="E7706" s="88"/>
      <c r="F7706" s="88"/>
      <c r="G7706" s="88"/>
      <c r="H7706" s="88"/>
      <c r="I7706" s="88"/>
      <c r="J7706" s="88"/>
      <c r="K7706" s="88"/>
    </row>
    <row r="7707" spans="2:11" hidden="1" x14ac:dyDescent="0.2">
      <c r="B7707" s="88"/>
      <c r="C7707" s="88"/>
      <c r="D7707" s="88"/>
      <c r="E7707" s="88"/>
      <c r="F7707" s="88"/>
      <c r="G7707" s="88"/>
      <c r="H7707" s="88"/>
      <c r="I7707" s="88"/>
      <c r="J7707" s="88"/>
      <c r="K7707" s="88"/>
    </row>
    <row r="7708" spans="2:11" hidden="1" x14ac:dyDescent="0.2">
      <c r="B7708" s="88"/>
      <c r="C7708" s="88"/>
      <c r="D7708" s="88"/>
      <c r="E7708" s="88"/>
      <c r="F7708" s="88"/>
      <c r="G7708" s="88"/>
      <c r="H7708" s="88"/>
      <c r="I7708" s="88"/>
      <c r="J7708" s="88"/>
      <c r="K7708" s="88"/>
    </row>
    <row r="7709" spans="2:11" hidden="1" x14ac:dyDescent="0.2">
      <c r="B7709" s="88"/>
      <c r="C7709" s="88"/>
      <c r="D7709" s="88"/>
      <c r="E7709" s="88"/>
      <c r="F7709" s="88"/>
      <c r="G7709" s="88"/>
      <c r="H7709" s="88"/>
      <c r="I7709" s="88"/>
      <c r="J7709" s="88"/>
      <c r="K7709" s="88"/>
    </row>
    <row r="7710" spans="2:11" hidden="1" x14ac:dyDescent="0.2">
      <c r="B7710" s="88"/>
      <c r="C7710" s="88"/>
      <c r="D7710" s="88"/>
      <c r="E7710" s="88"/>
      <c r="F7710" s="88"/>
      <c r="G7710" s="88"/>
      <c r="H7710" s="88"/>
      <c r="I7710" s="88"/>
      <c r="J7710" s="88"/>
      <c r="K7710" s="88"/>
    </row>
    <row r="7711" spans="2:11" hidden="1" x14ac:dyDescent="0.2">
      <c r="B7711" s="88"/>
      <c r="C7711" s="88"/>
      <c r="D7711" s="88"/>
      <c r="E7711" s="88"/>
      <c r="F7711" s="88"/>
      <c r="G7711" s="88"/>
      <c r="H7711" s="88"/>
      <c r="I7711" s="88"/>
      <c r="J7711" s="88"/>
      <c r="K7711" s="88"/>
    </row>
    <row r="7712" spans="2:11" hidden="1" x14ac:dyDescent="0.2">
      <c r="B7712" s="88"/>
      <c r="C7712" s="88"/>
      <c r="D7712" s="88"/>
      <c r="E7712" s="88"/>
      <c r="F7712" s="88"/>
      <c r="G7712" s="88"/>
      <c r="H7712" s="88"/>
      <c r="I7712" s="88"/>
      <c r="J7712" s="88"/>
      <c r="K7712" s="88"/>
    </row>
    <row r="7713" spans="2:11" hidden="1" x14ac:dyDescent="0.2">
      <c r="B7713" s="88"/>
      <c r="C7713" s="88"/>
      <c r="D7713" s="88"/>
      <c r="E7713" s="88"/>
      <c r="F7713" s="88"/>
      <c r="G7713" s="88"/>
      <c r="H7713" s="88"/>
      <c r="I7713" s="88"/>
      <c r="J7713" s="88"/>
      <c r="K7713" s="88"/>
    </row>
    <row r="7714" spans="2:11" hidden="1" x14ac:dyDescent="0.2">
      <c r="B7714" s="88"/>
      <c r="C7714" s="88"/>
      <c r="D7714" s="88"/>
      <c r="E7714" s="88"/>
      <c r="F7714" s="88"/>
      <c r="G7714" s="88"/>
      <c r="H7714" s="88"/>
      <c r="I7714" s="88"/>
      <c r="J7714" s="88"/>
      <c r="K7714" s="88"/>
    </row>
    <row r="7715" spans="2:11" hidden="1" x14ac:dyDescent="0.2">
      <c r="B7715" s="88"/>
      <c r="C7715" s="88"/>
      <c r="D7715" s="88"/>
      <c r="E7715" s="88"/>
      <c r="F7715" s="88"/>
      <c r="G7715" s="88"/>
      <c r="H7715" s="88"/>
      <c r="I7715" s="88"/>
      <c r="J7715" s="88"/>
      <c r="K7715" s="88"/>
    </row>
    <row r="7716" spans="2:11" hidden="1" x14ac:dyDescent="0.2">
      <c r="B7716" s="88"/>
      <c r="C7716" s="88"/>
      <c r="D7716" s="88"/>
      <c r="E7716" s="88"/>
      <c r="F7716" s="88"/>
      <c r="G7716" s="88"/>
      <c r="H7716" s="88"/>
      <c r="I7716" s="88"/>
      <c r="J7716" s="88"/>
      <c r="K7716" s="88"/>
    </row>
    <row r="7717" spans="2:11" hidden="1" x14ac:dyDescent="0.2">
      <c r="B7717" s="88"/>
      <c r="C7717" s="88"/>
      <c r="D7717" s="88"/>
      <c r="E7717" s="88"/>
      <c r="F7717" s="88"/>
      <c r="G7717" s="88"/>
      <c r="H7717" s="88"/>
      <c r="I7717" s="88"/>
      <c r="J7717" s="88"/>
      <c r="K7717" s="88"/>
    </row>
    <row r="7718" spans="2:11" hidden="1" x14ac:dyDescent="0.2">
      <c r="B7718" s="88"/>
      <c r="C7718" s="88"/>
      <c r="D7718" s="88"/>
      <c r="E7718" s="88"/>
      <c r="F7718" s="88"/>
      <c r="G7718" s="88"/>
      <c r="H7718" s="88"/>
      <c r="I7718" s="88"/>
      <c r="J7718" s="88"/>
      <c r="K7718" s="88"/>
    </row>
    <row r="7719" spans="2:11" hidden="1" x14ac:dyDescent="0.2">
      <c r="B7719" s="88"/>
      <c r="C7719" s="88"/>
      <c r="D7719" s="88"/>
      <c r="E7719" s="88"/>
      <c r="F7719" s="88"/>
      <c r="G7719" s="88"/>
      <c r="H7719" s="88"/>
      <c r="I7719" s="88"/>
      <c r="J7719" s="88"/>
      <c r="K7719" s="88"/>
    </row>
    <row r="7720" spans="2:11" hidden="1" x14ac:dyDescent="0.2">
      <c r="B7720" s="88"/>
      <c r="C7720" s="88"/>
      <c r="D7720" s="88"/>
      <c r="E7720" s="88"/>
      <c r="F7720" s="88"/>
      <c r="G7720" s="88"/>
      <c r="H7720" s="88"/>
      <c r="I7720" s="88"/>
      <c r="J7720" s="88"/>
      <c r="K7720" s="88"/>
    </row>
    <row r="7721" spans="2:11" hidden="1" x14ac:dyDescent="0.2">
      <c r="B7721" s="88"/>
      <c r="C7721" s="88"/>
      <c r="D7721" s="88"/>
      <c r="E7721" s="88"/>
      <c r="F7721" s="88"/>
      <c r="G7721" s="88"/>
      <c r="H7721" s="88"/>
      <c r="I7721" s="88"/>
      <c r="J7721" s="88"/>
      <c r="K7721" s="88"/>
    </row>
    <row r="7722" spans="2:11" hidden="1" x14ac:dyDescent="0.2">
      <c r="B7722" s="88"/>
      <c r="C7722" s="88"/>
      <c r="D7722" s="88"/>
      <c r="E7722" s="88"/>
      <c r="F7722" s="88"/>
      <c r="G7722" s="88"/>
      <c r="H7722" s="88"/>
      <c r="I7722" s="88"/>
      <c r="J7722" s="88"/>
      <c r="K7722" s="88"/>
    </row>
    <row r="7723" spans="2:11" hidden="1" x14ac:dyDescent="0.2">
      <c r="B7723" s="88"/>
      <c r="C7723" s="88"/>
      <c r="D7723" s="88"/>
      <c r="E7723" s="88"/>
      <c r="F7723" s="88"/>
      <c r="G7723" s="88"/>
      <c r="H7723" s="88"/>
      <c r="I7723" s="88"/>
      <c r="J7723" s="88"/>
      <c r="K7723" s="88"/>
    </row>
    <row r="7724" spans="2:11" hidden="1" x14ac:dyDescent="0.2">
      <c r="B7724" s="88"/>
      <c r="C7724" s="88"/>
      <c r="D7724" s="88"/>
      <c r="E7724" s="88"/>
      <c r="F7724" s="88"/>
      <c r="G7724" s="88"/>
      <c r="H7724" s="88"/>
      <c r="I7724" s="88"/>
      <c r="J7724" s="88"/>
      <c r="K7724" s="88"/>
    </row>
    <row r="7725" spans="2:11" hidden="1" x14ac:dyDescent="0.2">
      <c r="B7725" s="88"/>
      <c r="C7725" s="88"/>
      <c r="D7725" s="88"/>
      <c r="E7725" s="88"/>
      <c r="F7725" s="88"/>
      <c r="G7725" s="88"/>
      <c r="H7725" s="88"/>
      <c r="I7725" s="88"/>
      <c r="J7725" s="88"/>
      <c r="K7725" s="88"/>
    </row>
    <row r="7726" spans="2:11" hidden="1" x14ac:dyDescent="0.2">
      <c r="B7726" s="88"/>
      <c r="C7726" s="88"/>
      <c r="D7726" s="88"/>
      <c r="E7726" s="88"/>
      <c r="F7726" s="88"/>
      <c r="G7726" s="88"/>
      <c r="H7726" s="88"/>
      <c r="I7726" s="88"/>
      <c r="J7726" s="88"/>
      <c r="K7726" s="88"/>
    </row>
    <row r="7727" spans="2:11" hidden="1" x14ac:dyDescent="0.2">
      <c r="B7727" s="88"/>
      <c r="C7727" s="88"/>
      <c r="D7727" s="88"/>
      <c r="E7727" s="88"/>
      <c r="F7727" s="88"/>
      <c r="G7727" s="88"/>
      <c r="H7727" s="88"/>
      <c r="I7727" s="88"/>
      <c r="J7727" s="88"/>
      <c r="K7727" s="88"/>
    </row>
    <row r="7728" spans="2:11" hidden="1" x14ac:dyDescent="0.2">
      <c r="B7728" s="88"/>
      <c r="C7728" s="88"/>
      <c r="D7728" s="88"/>
      <c r="E7728" s="88"/>
      <c r="F7728" s="88"/>
      <c r="G7728" s="88"/>
      <c r="H7728" s="88"/>
      <c r="I7728" s="88"/>
      <c r="J7728" s="88"/>
      <c r="K7728" s="88"/>
    </row>
    <row r="7729" spans="2:11" hidden="1" x14ac:dyDescent="0.2">
      <c r="B7729" s="88"/>
      <c r="C7729" s="88"/>
      <c r="D7729" s="88"/>
      <c r="E7729" s="88"/>
      <c r="F7729" s="88"/>
      <c r="G7729" s="88"/>
      <c r="H7729" s="88"/>
      <c r="I7729" s="88"/>
      <c r="J7729" s="88"/>
      <c r="K7729" s="88"/>
    </row>
    <row r="7730" spans="2:11" hidden="1" x14ac:dyDescent="0.2">
      <c r="B7730" s="88"/>
      <c r="C7730" s="88"/>
      <c r="D7730" s="88"/>
      <c r="E7730" s="88"/>
      <c r="F7730" s="88"/>
      <c r="G7730" s="88"/>
      <c r="H7730" s="88"/>
      <c r="I7730" s="88"/>
      <c r="J7730" s="88"/>
      <c r="K7730" s="88"/>
    </row>
    <row r="7731" spans="2:11" hidden="1" x14ac:dyDescent="0.2">
      <c r="B7731" s="88"/>
      <c r="C7731" s="88"/>
      <c r="D7731" s="88"/>
      <c r="E7731" s="88"/>
      <c r="F7731" s="88"/>
      <c r="G7731" s="88"/>
      <c r="H7731" s="88"/>
      <c r="I7731" s="88"/>
      <c r="J7731" s="88"/>
      <c r="K7731" s="88"/>
    </row>
    <row r="7732" spans="2:11" hidden="1" x14ac:dyDescent="0.2">
      <c r="B7732" s="88"/>
      <c r="C7732" s="88"/>
      <c r="D7732" s="88"/>
      <c r="E7732" s="88"/>
      <c r="F7732" s="88"/>
      <c r="G7732" s="88"/>
      <c r="H7732" s="88"/>
      <c r="I7732" s="88"/>
      <c r="J7732" s="88"/>
      <c r="K7732" s="88"/>
    </row>
    <row r="7733" spans="2:11" hidden="1" x14ac:dyDescent="0.2">
      <c r="B7733" s="88"/>
      <c r="C7733" s="88"/>
      <c r="D7733" s="88"/>
      <c r="E7733" s="88"/>
      <c r="F7733" s="88"/>
      <c r="G7733" s="88"/>
      <c r="H7733" s="88"/>
      <c r="I7733" s="88"/>
      <c r="J7733" s="88"/>
      <c r="K7733" s="88"/>
    </row>
    <row r="7734" spans="2:11" hidden="1" x14ac:dyDescent="0.2">
      <c r="B7734" s="88"/>
      <c r="C7734" s="88"/>
      <c r="D7734" s="88"/>
      <c r="E7734" s="88"/>
      <c r="F7734" s="88"/>
      <c r="G7734" s="88"/>
      <c r="H7734" s="88"/>
      <c r="I7734" s="88"/>
      <c r="J7734" s="88"/>
      <c r="K7734" s="88"/>
    </row>
    <row r="7735" spans="2:11" hidden="1" x14ac:dyDescent="0.2">
      <c r="B7735" s="88"/>
      <c r="C7735" s="88"/>
      <c r="D7735" s="88"/>
      <c r="E7735" s="88"/>
      <c r="F7735" s="88"/>
      <c r="G7735" s="88"/>
      <c r="H7735" s="88"/>
      <c r="I7735" s="88"/>
      <c r="J7735" s="88"/>
      <c r="K7735" s="88"/>
    </row>
    <row r="7736" spans="2:11" hidden="1" x14ac:dyDescent="0.2">
      <c r="B7736" s="88"/>
      <c r="C7736" s="88"/>
      <c r="D7736" s="88"/>
      <c r="E7736" s="88"/>
      <c r="F7736" s="88"/>
      <c r="G7736" s="88"/>
      <c r="H7736" s="88"/>
      <c r="I7736" s="88"/>
      <c r="J7736" s="88"/>
      <c r="K7736" s="88"/>
    </row>
    <row r="7737" spans="2:11" hidden="1" x14ac:dyDescent="0.2">
      <c r="B7737" s="88"/>
      <c r="C7737" s="88"/>
      <c r="D7737" s="88"/>
      <c r="E7737" s="88"/>
      <c r="F7737" s="88"/>
      <c r="G7737" s="88"/>
      <c r="H7737" s="88"/>
      <c r="I7737" s="88"/>
      <c r="J7737" s="88"/>
      <c r="K7737" s="88"/>
    </row>
    <row r="7738" spans="2:11" hidden="1" x14ac:dyDescent="0.2">
      <c r="B7738" s="88"/>
      <c r="C7738" s="88"/>
      <c r="D7738" s="88"/>
      <c r="E7738" s="88"/>
      <c r="F7738" s="88"/>
      <c r="G7738" s="88"/>
      <c r="H7738" s="88"/>
      <c r="I7738" s="88"/>
      <c r="J7738" s="88"/>
      <c r="K7738" s="88"/>
    </row>
    <row r="7739" spans="2:11" hidden="1" x14ac:dyDescent="0.2">
      <c r="B7739" s="88"/>
      <c r="C7739" s="88"/>
      <c r="D7739" s="88"/>
      <c r="E7739" s="88"/>
      <c r="F7739" s="88"/>
      <c r="G7739" s="88"/>
      <c r="H7739" s="88"/>
      <c r="I7739" s="88"/>
      <c r="J7739" s="88"/>
      <c r="K7739" s="88"/>
    </row>
    <row r="7740" spans="2:11" hidden="1" x14ac:dyDescent="0.2">
      <c r="B7740" s="88"/>
      <c r="C7740" s="88"/>
      <c r="D7740" s="88"/>
      <c r="E7740" s="88"/>
      <c r="F7740" s="88"/>
      <c r="G7740" s="88"/>
      <c r="H7740" s="88"/>
      <c r="I7740" s="88"/>
      <c r="J7740" s="88"/>
      <c r="K7740" s="88"/>
    </row>
    <row r="7741" spans="2:11" hidden="1" x14ac:dyDescent="0.2">
      <c r="B7741" s="88"/>
      <c r="C7741" s="88"/>
      <c r="D7741" s="88"/>
      <c r="E7741" s="88"/>
      <c r="F7741" s="88"/>
      <c r="G7741" s="88"/>
      <c r="H7741" s="88"/>
      <c r="I7741" s="88"/>
      <c r="J7741" s="88"/>
      <c r="K7741" s="88"/>
    </row>
    <row r="7742" spans="2:11" hidden="1" x14ac:dyDescent="0.2">
      <c r="B7742" s="88"/>
      <c r="C7742" s="88"/>
      <c r="D7742" s="88"/>
      <c r="E7742" s="88"/>
      <c r="F7742" s="88"/>
      <c r="G7742" s="88"/>
      <c r="H7742" s="88"/>
      <c r="I7742" s="88"/>
      <c r="J7742" s="88"/>
      <c r="K7742" s="88"/>
    </row>
    <row r="7743" spans="2:11" hidden="1" x14ac:dyDescent="0.2">
      <c r="B7743" s="88"/>
      <c r="C7743" s="88"/>
      <c r="D7743" s="88"/>
      <c r="E7743" s="88"/>
      <c r="F7743" s="88"/>
      <c r="G7743" s="88"/>
      <c r="H7743" s="88"/>
      <c r="I7743" s="88"/>
      <c r="J7743" s="88"/>
      <c r="K7743" s="88"/>
    </row>
    <row r="7744" spans="2:11" hidden="1" x14ac:dyDescent="0.2">
      <c r="B7744" s="88"/>
      <c r="C7744" s="88"/>
      <c r="D7744" s="88"/>
      <c r="E7744" s="88"/>
      <c r="F7744" s="88"/>
      <c r="G7744" s="88"/>
      <c r="H7744" s="88"/>
      <c r="I7744" s="88"/>
      <c r="J7744" s="88"/>
      <c r="K7744" s="88"/>
    </row>
    <row r="7745" spans="2:11" hidden="1" x14ac:dyDescent="0.2">
      <c r="B7745" s="88"/>
      <c r="C7745" s="88"/>
      <c r="D7745" s="88"/>
      <c r="E7745" s="88"/>
      <c r="F7745" s="88"/>
      <c r="G7745" s="88"/>
      <c r="H7745" s="88"/>
      <c r="I7745" s="88"/>
      <c r="J7745" s="88"/>
      <c r="K7745" s="88"/>
    </row>
    <row r="7746" spans="2:11" hidden="1" x14ac:dyDescent="0.2">
      <c r="B7746" s="88"/>
      <c r="C7746" s="88"/>
      <c r="D7746" s="88"/>
      <c r="E7746" s="88"/>
      <c r="F7746" s="88"/>
      <c r="G7746" s="88"/>
      <c r="H7746" s="88"/>
      <c r="I7746" s="88"/>
      <c r="J7746" s="88"/>
      <c r="K7746" s="88"/>
    </row>
    <row r="7747" spans="2:11" hidden="1" x14ac:dyDescent="0.2">
      <c r="B7747" s="88"/>
      <c r="C7747" s="88"/>
      <c r="D7747" s="88"/>
      <c r="E7747" s="88"/>
      <c r="F7747" s="88"/>
      <c r="G7747" s="88"/>
      <c r="H7747" s="88"/>
      <c r="I7747" s="88"/>
      <c r="J7747" s="88"/>
      <c r="K7747" s="88"/>
    </row>
    <row r="7748" spans="2:11" hidden="1" x14ac:dyDescent="0.2">
      <c r="B7748" s="88"/>
      <c r="C7748" s="88"/>
      <c r="D7748" s="88"/>
      <c r="E7748" s="88"/>
      <c r="F7748" s="88"/>
      <c r="G7748" s="88"/>
      <c r="H7748" s="88"/>
      <c r="I7748" s="88"/>
      <c r="J7748" s="88"/>
      <c r="K7748" s="88"/>
    </row>
    <row r="7749" spans="2:11" hidden="1" x14ac:dyDescent="0.2">
      <c r="B7749" s="88"/>
      <c r="C7749" s="88"/>
      <c r="D7749" s="88"/>
      <c r="E7749" s="88"/>
      <c r="F7749" s="88"/>
      <c r="G7749" s="88"/>
      <c r="H7749" s="88"/>
      <c r="I7749" s="88"/>
      <c r="J7749" s="88"/>
      <c r="K7749" s="88"/>
    </row>
    <row r="7750" spans="2:11" hidden="1" x14ac:dyDescent="0.2">
      <c r="B7750" s="88"/>
      <c r="C7750" s="88"/>
      <c r="D7750" s="88"/>
      <c r="E7750" s="88"/>
      <c r="F7750" s="88"/>
      <c r="G7750" s="88"/>
      <c r="H7750" s="88"/>
      <c r="I7750" s="88"/>
      <c r="J7750" s="88"/>
      <c r="K7750" s="88"/>
    </row>
    <row r="7751" spans="2:11" hidden="1" x14ac:dyDescent="0.2">
      <c r="B7751" s="88"/>
      <c r="C7751" s="88"/>
      <c r="D7751" s="88"/>
      <c r="E7751" s="88"/>
      <c r="F7751" s="88"/>
      <c r="G7751" s="88"/>
      <c r="H7751" s="88"/>
      <c r="I7751" s="88"/>
      <c r="J7751" s="88"/>
      <c r="K7751" s="88"/>
    </row>
    <row r="7752" spans="2:11" hidden="1" x14ac:dyDescent="0.2">
      <c r="B7752" s="88"/>
      <c r="C7752" s="88"/>
      <c r="D7752" s="88"/>
      <c r="E7752" s="88"/>
      <c r="F7752" s="88"/>
      <c r="G7752" s="88"/>
      <c r="H7752" s="88"/>
      <c r="I7752" s="88"/>
      <c r="J7752" s="88"/>
      <c r="K7752" s="88"/>
    </row>
    <row r="7753" spans="2:11" hidden="1" x14ac:dyDescent="0.2">
      <c r="B7753" s="88"/>
      <c r="C7753" s="88"/>
      <c r="D7753" s="88"/>
      <c r="E7753" s="88"/>
      <c r="F7753" s="88"/>
      <c r="G7753" s="88"/>
      <c r="H7753" s="88"/>
      <c r="I7753" s="88"/>
      <c r="J7753" s="88"/>
      <c r="K7753" s="88"/>
    </row>
    <row r="7754" spans="2:11" hidden="1" x14ac:dyDescent="0.2">
      <c r="B7754" s="88"/>
      <c r="C7754" s="88"/>
      <c r="D7754" s="88"/>
      <c r="E7754" s="88"/>
      <c r="F7754" s="88"/>
      <c r="G7754" s="88"/>
      <c r="H7754" s="88"/>
      <c r="I7754" s="88"/>
      <c r="J7754" s="88"/>
      <c r="K7754" s="88"/>
    </row>
    <row r="7755" spans="2:11" hidden="1" x14ac:dyDescent="0.2">
      <c r="B7755" s="88"/>
      <c r="C7755" s="88"/>
      <c r="D7755" s="88"/>
      <c r="E7755" s="88"/>
      <c r="F7755" s="88"/>
      <c r="G7755" s="88"/>
      <c r="H7755" s="88"/>
      <c r="I7755" s="88"/>
      <c r="J7755" s="88"/>
      <c r="K7755" s="88"/>
    </row>
    <row r="7756" spans="2:11" hidden="1" x14ac:dyDescent="0.2">
      <c r="B7756" s="88"/>
      <c r="C7756" s="88"/>
      <c r="D7756" s="88"/>
      <c r="E7756" s="88"/>
      <c r="F7756" s="88"/>
      <c r="G7756" s="88"/>
      <c r="H7756" s="88"/>
      <c r="I7756" s="88"/>
      <c r="J7756" s="88"/>
      <c r="K7756" s="88"/>
    </row>
    <row r="7757" spans="2:11" hidden="1" x14ac:dyDescent="0.2">
      <c r="B7757" s="88"/>
      <c r="C7757" s="88"/>
      <c r="D7757" s="88"/>
      <c r="E7757" s="88"/>
      <c r="F7757" s="88"/>
      <c r="G7757" s="88"/>
      <c r="H7757" s="88"/>
      <c r="I7757" s="88"/>
      <c r="J7757" s="88"/>
      <c r="K7757" s="88"/>
    </row>
    <row r="7758" spans="2:11" hidden="1" x14ac:dyDescent="0.2">
      <c r="B7758" s="88"/>
      <c r="C7758" s="88"/>
      <c r="D7758" s="88"/>
      <c r="E7758" s="88"/>
      <c r="F7758" s="88"/>
      <c r="G7758" s="88"/>
      <c r="H7758" s="88"/>
      <c r="I7758" s="88"/>
      <c r="J7758" s="88"/>
      <c r="K7758" s="88"/>
    </row>
    <row r="7759" spans="2:11" hidden="1" x14ac:dyDescent="0.2">
      <c r="B7759" s="88"/>
      <c r="C7759" s="88"/>
      <c r="D7759" s="88"/>
      <c r="E7759" s="88"/>
      <c r="F7759" s="88"/>
      <c r="G7759" s="88"/>
      <c r="H7759" s="88"/>
      <c r="I7759" s="88"/>
      <c r="J7759" s="88"/>
      <c r="K7759" s="88"/>
    </row>
    <row r="7760" spans="2:11" hidden="1" x14ac:dyDescent="0.2">
      <c r="B7760" s="88"/>
      <c r="C7760" s="88"/>
      <c r="D7760" s="88"/>
      <c r="E7760" s="88"/>
      <c r="F7760" s="88"/>
      <c r="G7760" s="88"/>
      <c r="H7760" s="88"/>
      <c r="I7760" s="88"/>
      <c r="J7760" s="88"/>
      <c r="K7760" s="88"/>
    </row>
    <row r="7761" spans="2:11" hidden="1" x14ac:dyDescent="0.2">
      <c r="B7761" s="88"/>
      <c r="C7761" s="88"/>
      <c r="D7761" s="88"/>
      <c r="E7761" s="88"/>
      <c r="F7761" s="88"/>
      <c r="G7761" s="88"/>
      <c r="H7761" s="88"/>
      <c r="I7761" s="88"/>
      <c r="J7761" s="88"/>
      <c r="K7761" s="88"/>
    </row>
    <row r="7762" spans="2:11" hidden="1" x14ac:dyDescent="0.2">
      <c r="B7762" s="88"/>
      <c r="C7762" s="88"/>
      <c r="D7762" s="88"/>
      <c r="E7762" s="88"/>
      <c r="F7762" s="88"/>
      <c r="G7762" s="88"/>
      <c r="H7762" s="88"/>
      <c r="I7762" s="88"/>
      <c r="J7762" s="88"/>
      <c r="K7762" s="88"/>
    </row>
    <row r="7763" spans="2:11" hidden="1" x14ac:dyDescent="0.2">
      <c r="B7763" s="88"/>
      <c r="C7763" s="88"/>
      <c r="D7763" s="88"/>
      <c r="E7763" s="88"/>
      <c r="F7763" s="88"/>
      <c r="G7763" s="88"/>
      <c r="H7763" s="88"/>
      <c r="I7763" s="88"/>
      <c r="J7763" s="88"/>
      <c r="K7763" s="88"/>
    </row>
    <row r="7764" spans="2:11" hidden="1" x14ac:dyDescent="0.2">
      <c r="B7764" s="88"/>
      <c r="C7764" s="88"/>
      <c r="D7764" s="88"/>
      <c r="E7764" s="88"/>
      <c r="F7764" s="88"/>
      <c r="G7764" s="88"/>
      <c r="H7764" s="88"/>
      <c r="I7764" s="88"/>
      <c r="J7764" s="88"/>
      <c r="K7764" s="88"/>
    </row>
    <row r="7765" spans="2:11" hidden="1" x14ac:dyDescent="0.2">
      <c r="B7765" s="88"/>
      <c r="C7765" s="88"/>
      <c r="D7765" s="88"/>
      <c r="E7765" s="88"/>
      <c r="F7765" s="88"/>
      <c r="G7765" s="88"/>
      <c r="H7765" s="88"/>
      <c r="I7765" s="88"/>
      <c r="J7765" s="88"/>
      <c r="K7765" s="88"/>
    </row>
    <row r="7766" spans="2:11" hidden="1" x14ac:dyDescent="0.2">
      <c r="B7766" s="88"/>
      <c r="C7766" s="88"/>
      <c r="D7766" s="88"/>
      <c r="E7766" s="88"/>
      <c r="F7766" s="88"/>
      <c r="G7766" s="88"/>
      <c r="H7766" s="88"/>
      <c r="I7766" s="88"/>
      <c r="J7766" s="88"/>
      <c r="K7766" s="88"/>
    </row>
    <row r="7767" spans="2:11" hidden="1" x14ac:dyDescent="0.2">
      <c r="B7767" s="88"/>
      <c r="C7767" s="88"/>
      <c r="D7767" s="88"/>
      <c r="E7767" s="88"/>
      <c r="F7767" s="88"/>
      <c r="G7767" s="88"/>
      <c r="H7767" s="88"/>
      <c r="I7767" s="88"/>
      <c r="J7767" s="88"/>
      <c r="K7767" s="88"/>
    </row>
    <row r="7768" spans="2:11" hidden="1" x14ac:dyDescent="0.2">
      <c r="B7768" s="88"/>
      <c r="C7768" s="88"/>
      <c r="D7768" s="88"/>
      <c r="E7768" s="88"/>
      <c r="F7768" s="88"/>
      <c r="G7768" s="88"/>
      <c r="H7768" s="88"/>
      <c r="I7768" s="88"/>
      <c r="J7768" s="88"/>
      <c r="K7768" s="88"/>
    </row>
    <row r="7769" spans="2:11" hidden="1" x14ac:dyDescent="0.2">
      <c r="B7769" s="88"/>
      <c r="C7769" s="88"/>
      <c r="D7769" s="88"/>
      <c r="E7769" s="88"/>
      <c r="F7769" s="88"/>
      <c r="G7769" s="88"/>
      <c r="H7769" s="88"/>
      <c r="I7769" s="88"/>
      <c r="J7769" s="88"/>
      <c r="K7769" s="88"/>
    </row>
    <row r="7770" spans="2:11" hidden="1" x14ac:dyDescent="0.2">
      <c r="B7770" s="88"/>
      <c r="C7770" s="88"/>
      <c r="D7770" s="88"/>
      <c r="E7770" s="88"/>
      <c r="F7770" s="88"/>
      <c r="G7770" s="88"/>
      <c r="H7770" s="88"/>
      <c r="I7770" s="88"/>
      <c r="J7770" s="88"/>
      <c r="K7770" s="88"/>
    </row>
    <row r="7771" spans="2:11" hidden="1" x14ac:dyDescent="0.2">
      <c r="B7771" s="88"/>
      <c r="C7771" s="88"/>
      <c r="D7771" s="88"/>
      <c r="E7771" s="88"/>
      <c r="F7771" s="88"/>
      <c r="G7771" s="88"/>
      <c r="H7771" s="88"/>
      <c r="I7771" s="88"/>
      <c r="J7771" s="88"/>
      <c r="K7771" s="88"/>
    </row>
    <row r="7772" spans="2:11" hidden="1" x14ac:dyDescent="0.2">
      <c r="B7772" s="88"/>
      <c r="C7772" s="88"/>
      <c r="D7772" s="88"/>
      <c r="E7772" s="88"/>
      <c r="F7772" s="88"/>
      <c r="G7772" s="88"/>
      <c r="H7772" s="88"/>
      <c r="I7772" s="88"/>
      <c r="J7772" s="88"/>
      <c r="K7772" s="88"/>
    </row>
    <row r="7773" spans="2:11" hidden="1" x14ac:dyDescent="0.2">
      <c r="B7773" s="88"/>
      <c r="C7773" s="88"/>
      <c r="D7773" s="88"/>
      <c r="E7773" s="88"/>
      <c r="F7773" s="88"/>
      <c r="G7773" s="88"/>
      <c r="H7773" s="88"/>
      <c r="I7773" s="88"/>
      <c r="J7773" s="88"/>
      <c r="K7773" s="88"/>
    </row>
    <row r="7774" spans="2:11" hidden="1" x14ac:dyDescent="0.2">
      <c r="B7774" s="88"/>
      <c r="C7774" s="88"/>
      <c r="D7774" s="88"/>
      <c r="E7774" s="88"/>
      <c r="F7774" s="88"/>
      <c r="G7774" s="88"/>
      <c r="H7774" s="88"/>
      <c r="I7774" s="88"/>
      <c r="J7774" s="88"/>
      <c r="K7774" s="88"/>
    </row>
    <row r="7775" spans="2:11" hidden="1" x14ac:dyDescent="0.2">
      <c r="B7775" s="88"/>
      <c r="C7775" s="88"/>
      <c r="D7775" s="88"/>
      <c r="E7775" s="88"/>
      <c r="F7775" s="88"/>
      <c r="G7775" s="88"/>
      <c r="H7775" s="88"/>
      <c r="I7775" s="88"/>
      <c r="J7775" s="88"/>
      <c r="K7775" s="88"/>
    </row>
    <row r="7776" spans="2:11" hidden="1" x14ac:dyDescent="0.2">
      <c r="B7776" s="88"/>
      <c r="C7776" s="88"/>
      <c r="D7776" s="88"/>
      <c r="E7776" s="88"/>
      <c r="F7776" s="88"/>
      <c r="G7776" s="88"/>
      <c r="H7776" s="88"/>
      <c r="I7776" s="88"/>
      <c r="J7776" s="88"/>
      <c r="K7776" s="88"/>
    </row>
    <row r="7777" spans="2:11" hidden="1" x14ac:dyDescent="0.2">
      <c r="B7777" s="88"/>
      <c r="C7777" s="88"/>
      <c r="D7777" s="88"/>
      <c r="E7777" s="88"/>
      <c r="F7777" s="88"/>
      <c r="G7777" s="88"/>
      <c r="H7777" s="88"/>
      <c r="I7777" s="88"/>
      <c r="J7777" s="88"/>
      <c r="K7777" s="88"/>
    </row>
    <row r="7778" spans="2:11" hidden="1" x14ac:dyDescent="0.2">
      <c r="B7778" s="88"/>
      <c r="C7778" s="88"/>
      <c r="D7778" s="88"/>
      <c r="E7778" s="88"/>
      <c r="F7778" s="88"/>
      <c r="G7778" s="88"/>
      <c r="H7778" s="88"/>
      <c r="I7778" s="88"/>
      <c r="J7778" s="88"/>
      <c r="K7778" s="88"/>
    </row>
    <row r="7779" spans="2:11" hidden="1" x14ac:dyDescent="0.2">
      <c r="B7779" s="88"/>
      <c r="C7779" s="88"/>
      <c r="D7779" s="88"/>
      <c r="E7779" s="88"/>
      <c r="F7779" s="88"/>
      <c r="G7779" s="88"/>
      <c r="H7779" s="88"/>
      <c r="I7779" s="88"/>
      <c r="J7779" s="88"/>
      <c r="K7779" s="88"/>
    </row>
    <row r="7780" spans="2:11" hidden="1" x14ac:dyDescent="0.2">
      <c r="B7780" s="88"/>
      <c r="C7780" s="88"/>
      <c r="D7780" s="88"/>
      <c r="E7780" s="88"/>
      <c r="F7780" s="88"/>
      <c r="G7780" s="88"/>
      <c r="H7780" s="88"/>
      <c r="I7780" s="88"/>
      <c r="J7780" s="88"/>
      <c r="K7780" s="88"/>
    </row>
    <row r="7781" spans="2:11" hidden="1" x14ac:dyDescent="0.2">
      <c r="B7781" s="88"/>
      <c r="C7781" s="88"/>
      <c r="D7781" s="88"/>
      <c r="E7781" s="88"/>
      <c r="F7781" s="88"/>
      <c r="G7781" s="88"/>
      <c r="H7781" s="88"/>
      <c r="I7781" s="88"/>
      <c r="J7781" s="88"/>
      <c r="K7781" s="88"/>
    </row>
    <row r="7782" spans="2:11" hidden="1" x14ac:dyDescent="0.2">
      <c r="B7782" s="88"/>
      <c r="C7782" s="88"/>
      <c r="D7782" s="88"/>
      <c r="E7782" s="88"/>
      <c r="F7782" s="88"/>
      <c r="G7782" s="88"/>
      <c r="H7782" s="88"/>
      <c r="I7782" s="88"/>
      <c r="J7782" s="88"/>
      <c r="K7782" s="88"/>
    </row>
    <row r="7783" spans="2:11" hidden="1" x14ac:dyDescent="0.2">
      <c r="B7783" s="88"/>
      <c r="C7783" s="88"/>
      <c r="D7783" s="88"/>
      <c r="E7783" s="88"/>
      <c r="F7783" s="88"/>
      <c r="G7783" s="88"/>
      <c r="H7783" s="88"/>
      <c r="I7783" s="88"/>
      <c r="J7783" s="88"/>
      <c r="K7783" s="88"/>
    </row>
    <row r="7784" spans="2:11" hidden="1" x14ac:dyDescent="0.2">
      <c r="B7784" s="88"/>
      <c r="C7784" s="88"/>
      <c r="D7784" s="88"/>
      <c r="E7784" s="88"/>
      <c r="F7784" s="88"/>
      <c r="G7784" s="88"/>
      <c r="H7784" s="88"/>
      <c r="I7784" s="88"/>
      <c r="J7784" s="88"/>
      <c r="K7784" s="88"/>
    </row>
    <row r="7785" spans="2:11" hidden="1" x14ac:dyDescent="0.2">
      <c r="B7785" s="88"/>
      <c r="C7785" s="88"/>
      <c r="D7785" s="88"/>
      <c r="E7785" s="88"/>
      <c r="F7785" s="88"/>
      <c r="G7785" s="88"/>
      <c r="H7785" s="88"/>
      <c r="I7785" s="88"/>
      <c r="J7785" s="88"/>
      <c r="K7785" s="88"/>
    </row>
    <row r="7786" spans="2:11" hidden="1" x14ac:dyDescent="0.2">
      <c r="B7786" s="88"/>
      <c r="C7786" s="88"/>
      <c r="D7786" s="88"/>
      <c r="E7786" s="88"/>
      <c r="F7786" s="88"/>
      <c r="G7786" s="88"/>
      <c r="H7786" s="88"/>
      <c r="I7786" s="88"/>
      <c r="J7786" s="88"/>
      <c r="K7786" s="88"/>
    </row>
    <row r="7787" spans="2:11" hidden="1" x14ac:dyDescent="0.2">
      <c r="B7787" s="88"/>
      <c r="C7787" s="88"/>
      <c r="D7787" s="88"/>
      <c r="E7787" s="88"/>
      <c r="F7787" s="88"/>
      <c r="G7787" s="88"/>
      <c r="H7787" s="88"/>
      <c r="I7787" s="88"/>
      <c r="J7787" s="88"/>
      <c r="K7787" s="88"/>
    </row>
    <row r="7788" spans="2:11" hidden="1" x14ac:dyDescent="0.2">
      <c r="B7788" s="88"/>
      <c r="C7788" s="88"/>
      <c r="D7788" s="88"/>
      <c r="E7788" s="88"/>
      <c r="F7788" s="88"/>
      <c r="G7788" s="88"/>
      <c r="H7788" s="88"/>
      <c r="I7788" s="88"/>
      <c r="J7788" s="88"/>
      <c r="K7788" s="88"/>
    </row>
    <row r="7789" spans="2:11" hidden="1" x14ac:dyDescent="0.2">
      <c r="B7789" s="88"/>
      <c r="C7789" s="88"/>
      <c r="D7789" s="88"/>
      <c r="E7789" s="88"/>
      <c r="F7789" s="88"/>
      <c r="G7789" s="88"/>
      <c r="H7789" s="88"/>
      <c r="I7789" s="88"/>
      <c r="J7789" s="88"/>
      <c r="K7789" s="88"/>
    </row>
    <row r="7790" spans="2:11" hidden="1" x14ac:dyDescent="0.2">
      <c r="B7790" s="88"/>
      <c r="C7790" s="88"/>
      <c r="D7790" s="88"/>
      <c r="E7790" s="88"/>
      <c r="F7790" s="88"/>
      <c r="G7790" s="88"/>
      <c r="H7790" s="88"/>
      <c r="I7790" s="88"/>
      <c r="J7790" s="88"/>
      <c r="K7790" s="88"/>
    </row>
    <row r="7791" spans="2:11" hidden="1" x14ac:dyDescent="0.2">
      <c r="B7791" s="88"/>
      <c r="C7791" s="88"/>
      <c r="D7791" s="88"/>
      <c r="E7791" s="88"/>
      <c r="F7791" s="88"/>
      <c r="G7791" s="88"/>
      <c r="H7791" s="88"/>
      <c r="I7791" s="88"/>
      <c r="J7791" s="88"/>
      <c r="K7791" s="88"/>
    </row>
    <row r="7792" spans="2:11" hidden="1" x14ac:dyDescent="0.2">
      <c r="B7792" s="88"/>
      <c r="C7792" s="88"/>
      <c r="D7792" s="88"/>
      <c r="E7792" s="88"/>
      <c r="F7792" s="88"/>
      <c r="G7792" s="88"/>
      <c r="H7792" s="88"/>
      <c r="I7792" s="88"/>
      <c r="J7792" s="88"/>
      <c r="K7792" s="88"/>
    </row>
    <row r="7793" spans="2:11" hidden="1" x14ac:dyDescent="0.2">
      <c r="B7793" s="88"/>
      <c r="C7793" s="88"/>
      <c r="D7793" s="88"/>
      <c r="E7793" s="88"/>
      <c r="F7793" s="88"/>
      <c r="G7793" s="88"/>
      <c r="H7793" s="88"/>
      <c r="I7793" s="88"/>
      <c r="J7793" s="88"/>
      <c r="K7793" s="88"/>
    </row>
    <row r="7794" spans="2:11" hidden="1" x14ac:dyDescent="0.2">
      <c r="B7794" s="88"/>
      <c r="C7794" s="88"/>
      <c r="D7794" s="88"/>
      <c r="E7794" s="88"/>
      <c r="F7794" s="88"/>
      <c r="G7794" s="88"/>
      <c r="H7794" s="88"/>
      <c r="I7794" s="88"/>
      <c r="J7794" s="88"/>
      <c r="K7794" s="88"/>
    </row>
    <row r="7795" spans="2:11" hidden="1" x14ac:dyDescent="0.2">
      <c r="B7795" s="88"/>
      <c r="C7795" s="88"/>
      <c r="D7795" s="88"/>
      <c r="E7795" s="88"/>
      <c r="F7795" s="88"/>
      <c r="G7795" s="88"/>
      <c r="H7795" s="88"/>
      <c r="I7795" s="88"/>
      <c r="J7795" s="88"/>
      <c r="K7795" s="88"/>
    </row>
    <row r="7796" spans="2:11" hidden="1" x14ac:dyDescent="0.2">
      <c r="B7796" s="88"/>
      <c r="C7796" s="88"/>
      <c r="D7796" s="88"/>
      <c r="E7796" s="88"/>
      <c r="F7796" s="88"/>
      <c r="G7796" s="88"/>
      <c r="H7796" s="88"/>
      <c r="I7796" s="88"/>
      <c r="J7796" s="88"/>
      <c r="K7796" s="88"/>
    </row>
    <row r="7797" spans="2:11" hidden="1" x14ac:dyDescent="0.2">
      <c r="B7797" s="88"/>
      <c r="C7797" s="88"/>
      <c r="D7797" s="88"/>
      <c r="E7797" s="88"/>
      <c r="F7797" s="88"/>
      <c r="G7797" s="88"/>
      <c r="H7797" s="88"/>
      <c r="I7797" s="88"/>
      <c r="J7797" s="88"/>
      <c r="K7797" s="88"/>
    </row>
    <row r="7798" spans="2:11" hidden="1" x14ac:dyDescent="0.2">
      <c r="B7798" s="88"/>
      <c r="C7798" s="88"/>
      <c r="D7798" s="88"/>
      <c r="E7798" s="88"/>
      <c r="F7798" s="88"/>
      <c r="G7798" s="88"/>
      <c r="H7798" s="88"/>
      <c r="I7798" s="88"/>
      <c r="J7798" s="88"/>
      <c r="K7798" s="88"/>
    </row>
    <row r="7799" spans="2:11" hidden="1" x14ac:dyDescent="0.2">
      <c r="B7799" s="88"/>
      <c r="C7799" s="88"/>
      <c r="D7799" s="88"/>
      <c r="E7799" s="88"/>
      <c r="F7799" s="88"/>
      <c r="G7799" s="88"/>
      <c r="H7799" s="88"/>
      <c r="I7799" s="88"/>
      <c r="J7799" s="88"/>
      <c r="K7799" s="88"/>
    </row>
    <row r="7800" spans="2:11" hidden="1" x14ac:dyDescent="0.2">
      <c r="B7800" s="88"/>
      <c r="C7800" s="88"/>
      <c r="D7800" s="88"/>
      <c r="E7800" s="88"/>
      <c r="F7800" s="88"/>
      <c r="G7800" s="88"/>
      <c r="H7800" s="88"/>
      <c r="I7800" s="88"/>
      <c r="J7800" s="88"/>
      <c r="K7800" s="88"/>
    </row>
    <row r="7801" spans="2:11" hidden="1" x14ac:dyDescent="0.2">
      <c r="B7801" s="88"/>
      <c r="C7801" s="88"/>
      <c r="D7801" s="88"/>
      <c r="E7801" s="88"/>
      <c r="F7801" s="88"/>
      <c r="G7801" s="88"/>
      <c r="H7801" s="88"/>
      <c r="I7801" s="88"/>
      <c r="J7801" s="88"/>
      <c r="K7801" s="88"/>
    </row>
    <row r="7802" spans="2:11" hidden="1" x14ac:dyDescent="0.2">
      <c r="B7802" s="88"/>
      <c r="C7802" s="88"/>
      <c r="D7802" s="88"/>
      <c r="E7802" s="88"/>
      <c r="F7802" s="88"/>
      <c r="G7802" s="88"/>
      <c r="H7802" s="88"/>
      <c r="I7802" s="88"/>
      <c r="J7802" s="88"/>
      <c r="K7802" s="88"/>
    </row>
    <row r="7803" spans="2:11" hidden="1" x14ac:dyDescent="0.2">
      <c r="B7803" s="88"/>
      <c r="C7803" s="88"/>
      <c r="D7803" s="88"/>
      <c r="E7803" s="88"/>
      <c r="F7803" s="88"/>
      <c r="G7803" s="88"/>
      <c r="H7803" s="88"/>
      <c r="I7803" s="88"/>
      <c r="J7803" s="88"/>
      <c r="K7803" s="88"/>
    </row>
    <row r="7804" spans="2:11" hidden="1" x14ac:dyDescent="0.2">
      <c r="B7804" s="88"/>
      <c r="C7804" s="88"/>
      <c r="D7804" s="88"/>
      <c r="E7804" s="88"/>
      <c r="F7804" s="88"/>
      <c r="G7804" s="88"/>
      <c r="H7804" s="88"/>
      <c r="I7804" s="88"/>
      <c r="J7804" s="88"/>
      <c r="K7804" s="88"/>
    </row>
    <row r="7805" spans="2:11" hidden="1" x14ac:dyDescent="0.2">
      <c r="B7805" s="88"/>
      <c r="C7805" s="88"/>
      <c r="D7805" s="88"/>
      <c r="E7805" s="88"/>
      <c r="F7805" s="88"/>
      <c r="G7805" s="88"/>
      <c r="H7805" s="88"/>
      <c r="I7805" s="88"/>
      <c r="J7805" s="88"/>
      <c r="K7805" s="88"/>
    </row>
    <row r="7806" spans="2:11" hidden="1" x14ac:dyDescent="0.2">
      <c r="B7806" s="88"/>
      <c r="C7806" s="88"/>
      <c r="D7806" s="88"/>
      <c r="E7806" s="88"/>
      <c r="F7806" s="88"/>
      <c r="G7806" s="88"/>
      <c r="H7806" s="88"/>
      <c r="I7806" s="88"/>
      <c r="J7806" s="88"/>
      <c r="K7806" s="88"/>
    </row>
    <row r="7807" spans="2:11" hidden="1" x14ac:dyDescent="0.2">
      <c r="B7807" s="88"/>
      <c r="C7807" s="88"/>
      <c r="D7807" s="88"/>
      <c r="E7807" s="88"/>
      <c r="F7807" s="88"/>
      <c r="G7807" s="88"/>
      <c r="H7807" s="88"/>
      <c r="I7807" s="88"/>
      <c r="J7807" s="88"/>
      <c r="K7807" s="88"/>
    </row>
    <row r="7808" spans="2:11" hidden="1" x14ac:dyDescent="0.2">
      <c r="B7808" s="88"/>
      <c r="C7808" s="88"/>
      <c r="D7808" s="88"/>
      <c r="E7808" s="88"/>
      <c r="F7808" s="88"/>
      <c r="G7808" s="88"/>
      <c r="H7808" s="88"/>
      <c r="I7808" s="88"/>
      <c r="J7808" s="88"/>
      <c r="K7808" s="88"/>
    </row>
    <row r="7809" spans="2:11" hidden="1" x14ac:dyDescent="0.2">
      <c r="B7809" s="88"/>
      <c r="C7809" s="88"/>
      <c r="D7809" s="88"/>
      <c r="E7809" s="88"/>
      <c r="F7809" s="88"/>
      <c r="G7809" s="88"/>
      <c r="H7809" s="88"/>
      <c r="I7809" s="88"/>
      <c r="J7809" s="88"/>
      <c r="K7809" s="88"/>
    </row>
    <row r="7810" spans="2:11" hidden="1" x14ac:dyDescent="0.2">
      <c r="B7810" s="88"/>
      <c r="C7810" s="88"/>
      <c r="D7810" s="88"/>
      <c r="E7810" s="88"/>
      <c r="F7810" s="88"/>
      <c r="G7810" s="88"/>
      <c r="H7810" s="88"/>
      <c r="I7810" s="88"/>
      <c r="J7810" s="88"/>
      <c r="K7810" s="88"/>
    </row>
    <row r="7811" spans="2:11" hidden="1" x14ac:dyDescent="0.2">
      <c r="B7811" s="88"/>
      <c r="C7811" s="88"/>
      <c r="D7811" s="88"/>
      <c r="E7811" s="88"/>
      <c r="F7811" s="88"/>
      <c r="G7811" s="88"/>
      <c r="H7811" s="88"/>
      <c r="I7811" s="88"/>
      <c r="J7811" s="88"/>
      <c r="K7811" s="88"/>
    </row>
    <row r="7812" spans="2:11" hidden="1" x14ac:dyDescent="0.2">
      <c r="B7812" s="88"/>
      <c r="C7812" s="88"/>
      <c r="D7812" s="88"/>
      <c r="E7812" s="88"/>
      <c r="F7812" s="88"/>
      <c r="G7812" s="88"/>
      <c r="H7812" s="88"/>
      <c r="I7812" s="88"/>
      <c r="J7812" s="88"/>
      <c r="K7812" s="88"/>
    </row>
    <row r="7813" spans="2:11" hidden="1" x14ac:dyDescent="0.2">
      <c r="B7813" s="88"/>
      <c r="C7813" s="88"/>
      <c r="D7813" s="88"/>
      <c r="E7813" s="88"/>
      <c r="F7813" s="88"/>
      <c r="G7813" s="88"/>
      <c r="H7813" s="88"/>
      <c r="I7813" s="88"/>
      <c r="J7813" s="88"/>
      <c r="K7813" s="88"/>
    </row>
    <row r="7814" spans="2:11" hidden="1" x14ac:dyDescent="0.2">
      <c r="B7814" s="88"/>
      <c r="C7814" s="88"/>
      <c r="D7814" s="88"/>
      <c r="E7814" s="88"/>
      <c r="F7814" s="88"/>
      <c r="G7814" s="88"/>
      <c r="H7814" s="88"/>
      <c r="I7814" s="88"/>
      <c r="J7814" s="88"/>
      <c r="K7814" s="88"/>
    </row>
    <row r="7815" spans="2:11" hidden="1" x14ac:dyDescent="0.2">
      <c r="B7815" s="88"/>
      <c r="C7815" s="88"/>
      <c r="D7815" s="88"/>
      <c r="E7815" s="88"/>
      <c r="F7815" s="88"/>
      <c r="G7815" s="88"/>
      <c r="H7815" s="88"/>
      <c r="I7815" s="88"/>
      <c r="J7815" s="88"/>
      <c r="K7815" s="88"/>
    </row>
    <row r="7816" spans="2:11" hidden="1" x14ac:dyDescent="0.2">
      <c r="B7816" s="88"/>
      <c r="C7816" s="88"/>
      <c r="D7816" s="88"/>
      <c r="E7816" s="88"/>
      <c r="F7816" s="88"/>
      <c r="G7816" s="88"/>
      <c r="H7816" s="88"/>
      <c r="I7816" s="88"/>
      <c r="J7816" s="88"/>
      <c r="K7816" s="88"/>
    </row>
    <row r="7817" spans="2:11" hidden="1" x14ac:dyDescent="0.2">
      <c r="B7817" s="88"/>
      <c r="C7817" s="88"/>
      <c r="D7817" s="88"/>
      <c r="E7817" s="88"/>
      <c r="F7817" s="88"/>
      <c r="G7817" s="88"/>
      <c r="H7817" s="88"/>
      <c r="I7817" s="88"/>
      <c r="J7817" s="88"/>
      <c r="K7817" s="88"/>
    </row>
    <row r="7818" spans="2:11" hidden="1" x14ac:dyDescent="0.2">
      <c r="B7818" s="88"/>
      <c r="C7818" s="88"/>
      <c r="D7818" s="88"/>
      <c r="E7818" s="88"/>
      <c r="F7818" s="88"/>
      <c r="G7818" s="88"/>
      <c r="H7818" s="88"/>
      <c r="I7818" s="88"/>
      <c r="J7818" s="88"/>
      <c r="K7818" s="88"/>
    </row>
    <row r="7819" spans="2:11" hidden="1" x14ac:dyDescent="0.2">
      <c r="B7819" s="88"/>
      <c r="C7819" s="88"/>
      <c r="D7819" s="88"/>
      <c r="E7819" s="88"/>
      <c r="F7819" s="88"/>
      <c r="G7819" s="88"/>
      <c r="H7819" s="88"/>
      <c r="I7819" s="88"/>
      <c r="J7819" s="88"/>
      <c r="K7819" s="88"/>
    </row>
    <row r="7820" spans="2:11" hidden="1" x14ac:dyDescent="0.2">
      <c r="B7820" s="88"/>
      <c r="C7820" s="88"/>
      <c r="D7820" s="88"/>
      <c r="E7820" s="88"/>
      <c r="F7820" s="88"/>
      <c r="G7820" s="88"/>
      <c r="H7820" s="88"/>
      <c r="I7820" s="88"/>
      <c r="J7820" s="88"/>
      <c r="K7820" s="88"/>
    </row>
    <row r="7821" spans="2:11" hidden="1" x14ac:dyDescent="0.2">
      <c r="B7821" s="88"/>
      <c r="C7821" s="88"/>
      <c r="D7821" s="88"/>
      <c r="E7821" s="88"/>
      <c r="F7821" s="88"/>
      <c r="G7821" s="88"/>
      <c r="H7821" s="88"/>
      <c r="I7821" s="88"/>
      <c r="J7821" s="88"/>
      <c r="K7821" s="88"/>
    </row>
    <row r="7822" spans="2:11" hidden="1" x14ac:dyDescent="0.2">
      <c r="B7822" s="88"/>
      <c r="C7822" s="88"/>
      <c r="D7822" s="88"/>
      <c r="E7822" s="88"/>
      <c r="F7822" s="88"/>
      <c r="G7822" s="88"/>
      <c r="H7822" s="88"/>
      <c r="I7822" s="88"/>
      <c r="J7822" s="88"/>
      <c r="K7822" s="88"/>
    </row>
    <row r="7823" spans="2:11" hidden="1" x14ac:dyDescent="0.2">
      <c r="B7823" s="88"/>
      <c r="C7823" s="88"/>
      <c r="D7823" s="88"/>
      <c r="E7823" s="88"/>
      <c r="F7823" s="88"/>
      <c r="G7823" s="88"/>
      <c r="H7823" s="88"/>
      <c r="I7823" s="88"/>
      <c r="J7823" s="88"/>
      <c r="K7823" s="88"/>
    </row>
    <row r="7824" spans="2:11" hidden="1" x14ac:dyDescent="0.2">
      <c r="B7824" s="88"/>
      <c r="C7824" s="88"/>
      <c r="D7824" s="88"/>
      <c r="E7824" s="88"/>
      <c r="F7824" s="88"/>
      <c r="G7824" s="88"/>
      <c r="H7824" s="88"/>
      <c r="I7824" s="88"/>
      <c r="J7824" s="88"/>
      <c r="K7824" s="88"/>
    </row>
    <row r="7825" spans="2:11" hidden="1" x14ac:dyDescent="0.2">
      <c r="B7825" s="88"/>
      <c r="C7825" s="88"/>
      <c r="D7825" s="88"/>
      <c r="E7825" s="88"/>
      <c r="F7825" s="88"/>
      <c r="G7825" s="88"/>
      <c r="H7825" s="88"/>
      <c r="I7825" s="88"/>
      <c r="J7825" s="88"/>
      <c r="K7825" s="88"/>
    </row>
    <row r="7826" spans="2:11" hidden="1" x14ac:dyDescent="0.2">
      <c r="B7826" s="88"/>
      <c r="C7826" s="88"/>
      <c r="D7826" s="88"/>
      <c r="E7826" s="88"/>
      <c r="F7826" s="88"/>
      <c r="G7826" s="88"/>
      <c r="H7826" s="88"/>
      <c r="I7826" s="88"/>
      <c r="J7826" s="88"/>
      <c r="K7826" s="88"/>
    </row>
    <row r="7827" spans="2:11" hidden="1" x14ac:dyDescent="0.2">
      <c r="B7827" s="88"/>
      <c r="C7827" s="88"/>
      <c r="D7827" s="88"/>
      <c r="E7827" s="88"/>
      <c r="F7827" s="88"/>
      <c r="G7827" s="88"/>
      <c r="H7827" s="88"/>
      <c r="I7827" s="88"/>
      <c r="J7827" s="88"/>
      <c r="K7827" s="88"/>
    </row>
    <row r="7828" spans="2:11" hidden="1" x14ac:dyDescent="0.2">
      <c r="B7828" s="88"/>
      <c r="C7828" s="88"/>
      <c r="D7828" s="88"/>
      <c r="E7828" s="88"/>
      <c r="F7828" s="88"/>
      <c r="G7828" s="88"/>
      <c r="H7828" s="88"/>
      <c r="I7828" s="88"/>
      <c r="J7828" s="88"/>
      <c r="K7828" s="88"/>
    </row>
    <row r="7829" spans="2:11" hidden="1" x14ac:dyDescent="0.2">
      <c r="B7829" s="88"/>
      <c r="C7829" s="88"/>
      <c r="D7829" s="88"/>
      <c r="E7829" s="88"/>
      <c r="F7829" s="88"/>
      <c r="G7829" s="88"/>
      <c r="H7829" s="88"/>
      <c r="I7829" s="88"/>
      <c r="J7829" s="88"/>
      <c r="K7829" s="88"/>
    </row>
    <row r="7830" spans="2:11" hidden="1" x14ac:dyDescent="0.2">
      <c r="B7830" s="88"/>
      <c r="C7830" s="88"/>
      <c r="D7830" s="88"/>
      <c r="E7830" s="88"/>
      <c r="F7830" s="88"/>
      <c r="G7830" s="88"/>
      <c r="H7830" s="88"/>
      <c r="I7830" s="88"/>
      <c r="J7830" s="88"/>
      <c r="K7830" s="88"/>
    </row>
    <row r="7831" spans="2:11" hidden="1" x14ac:dyDescent="0.2">
      <c r="B7831" s="88"/>
      <c r="C7831" s="88"/>
      <c r="D7831" s="88"/>
      <c r="E7831" s="88"/>
      <c r="F7831" s="88"/>
      <c r="G7831" s="88"/>
      <c r="H7831" s="88"/>
      <c r="I7831" s="88"/>
      <c r="J7831" s="88"/>
      <c r="K7831" s="88"/>
    </row>
    <row r="7832" spans="2:11" hidden="1" x14ac:dyDescent="0.2">
      <c r="B7832" s="88"/>
      <c r="C7832" s="88"/>
      <c r="D7832" s="88"/>
      <c r="E7832" s="88"/>
      <c r="F7832" s="88"/>
      <c r="G7832" s="88"/>
      <c r="H7832" s="88"/>
      <c r="I7832" s="88"/>
      <c r="J7832" s="88"/>
      <c r="K7832" s="88"/>
    </row>
    <row r="7833" spans="2:11" hidden="1" x14ac:dyDescent="0.2">
      <c r="B7833" s="88"/>
      <c r="C7833" s="88"/>
      <c r="D7833" s="88"/>
      <c r="E7833" s="88"/>
      <c r="F7833" s="88"/>
      <c r="G7833" s="88"/>
      <c r="H7833" s="88"/>
      <c r="I7833" s="88"/>
      <c r="J7833" s="88"/>
      <c r="K7833" s="88"/>
    </row>
    <row r="7834" spans="2:11" hidden="1" x14ac:dyDescent="0.2">
      <c r="B7834" s="88"/>
      <c r="C7834" s="88"/>
      <c r="D7834" s="88"/>
      <c r="E7834" s="88"/>
      <c r="F7834" s="88"/>
      <c r="G7834" s="88"/>
      <c r="H7834" s="88"/>
      <c r="I7834" s="88"/>
      <c r="J7834" s="88"/>
      <c r="K7834" s="88"/>
    </row>
    <row r="7835" spans="2:11" hidden="1" x14ac:dyDescent="0.2">
      <c r="B7835" s="88"/>
      <c r="C7835" s="88"/>
      <c r="D7835" s="88"/>
      <c r="E7835" s="88"/>
      <c r="F7835" s="88"/>
      <c r="G7835" s="88"/>
      <c r="H7835" s="88"/>
      <c r="I7835" s="88"/>
      <c r="J7835" s="88"/>
      <c r="K7835" s="88"/>
    </row>
    <row r="7836" spans="2:11" hidden="1" x14ac:dyDescent="0.2">
      <c r="B7836" s="88"/>
      <c r="C7836" s="88"/>
      <c r="D7836" s="88"/>
      <c r="E7836" s="88"/>
      <c r="F7836" s="88"/>
      <c r="G7836" s="88"/>
      <c r="H7836" s="88"/>
      <c r="I7836" s="88"/>
      <c r="J7836" s="88"/>
      <c r="K7836" s="88"/>
    </row>
    <row r="7837" spans="2:11" hidden="1" x14ac:dyDescent="0.2">
      <c r="B7837" s="88"/>
      <c r="C7837" s="88"/>
      <c r="D7837" s="88"/>
      <c r="E7837" s="88"/>
      <c r="F7837" s="88"/>
      <c r="G7837" s="88"/>
      <c r="H7837" s="88"/>
      <c r="I7837" s="88"/>
      <c r="J7837" s="88"/>
      <c r="K7837" s="88"/>
    </row>
    <row r="7838" spans="2:11" hidden="1" x14ac:dyDescent="0.2">
      <c r="B7838" s="88"/>
      <c r="C7838" s="88"/>
      <c r="D7838" s="88"/>
      <c r="E7838" s="88"/>
      <c r="F7838" s="88"/>
      <c r="G7838" s="88"/>
      <c r="H7838" s="88"/>
      <c r="I7838" s="88"/>
      <c r="J7838" s="88"/>
      <c r="K7838" s="88"/>
    </row>
    <row r="7839" spans="2:11" hidden="1" x14ac:dyDescent="0.2">
      <c r="B7839" s="88"/>
      <c r="C7839" s="88"/>
      <c r="D7839" s="88"/>
      <c r="E7839" s="88"/>
      <c r="F7839" s="88"/>
      <c r="G7839" s="88"/>
      <c r="H7839" s="88"/>
      <c r="I7839" s="88"/>
      <c r="J7839" s="88"/>
      <c r="K7839" s="88"/>
    </row>
    <row r="7840" spans="2:11" hidden="1" x14ac:dyDescent="0.2">
      <c r="B7840" s="88"/>
      <c r="C7840" s="88"/>
      <c r="D7840" s="88"/>
      <c r="E7840" s="88"/>
      <c r="F7840" s="88"/>
      <c r="G7840" s="88"/>
      <c r="H7840" s="88"/>
      <c r="I7840" s="88"/>
      <c r="J7840" s="88"/>
      <c r="K7840" s="88"/>
    </row>
    <row r="7841" spans="2:11" hidden="1" x14ac:dyDescent="0.2">
      <c r="B7841" s="88"/>
      <c r="C7841" s="88"/>
      <c r="D7841" s="88"/>
      <c r="E7841" s="88"/>
      <c r="F7841" s="88"/>
      <c r="G7841" s="88"/>
      <c r="H7841" s="88"/>
      <c r="I7841" s="88"/>
      <c r="J7841" s="88"/>
      <c r="K7841" s="88"/>
    </row>
    <row r="7842" spans="2:11" hidden="1" x14ac:dyDescent="0.2">
      <c r="B7842" s="88"/>
      <c r="C7842" s="88"/>
      <c r="D7842" s="88"/>
      <c r="E7842" s="88"/>
      <c r="F7842" s="88"/>
      <c r="G7842" s="88"/>
      <c r="H7842" s="88"/>
      <c r="I7842" s="88"/>
      <c r="J7842" s="88"/>
      <c r="K7842" s="88"/>
    </row>
    <row r="7843" spans="2:11" hidden="1" x14ac:dyDescent="0.2">
      <c r="B7843" s="88"/>
      <c r="C7843" s="88"/>
      <c r="D7843" s="88"/>
      <c r="E7843" s="88"/>
      <c r="F7843" s="88"/>
      <c r="G7843" s="88"/>
      <c r="H7843" s="88"/>
      <c r="I7843" s="88"/>
      <c r="J7843" s="88"/>
      <c r="K7843" s="88"/>
    </row>
    <row r="7844" spans="2:11" hidden="1" x14ac:dyDescent="0.2">
      <c r="B7844" s="88"/>
      <c r="C7844" s="88"/>
      <c r="D7844" s="88"/>
      <c r="E7844" s="88"/>
      <c r="F7844" s="88"/>
      <c r="G7844" s="88"/>
      <c r="H7844" s="88"/>
      <c r="I7844" s="88"/>
      <c r="J7844" s="88"/>
      <c r="K7844" s="88"/>
    </row>
    <row r="7845" spans="2:11" hidden="1" x14ac:dyDescent="0.2">
      <c r="B7845" s="88"/>
      <c r="C7845" s="88"/>
      <c r="D7845" s="88"/>
      <c r="E7845" s="88"/>
      <c r="F7845" s="88"/>
      <c r="G7845" s="88"/>
      <c r="H7845" s="88"/>
      <c r="I7845" s="88"/>
      <c r="J7845" s="88"/>
      <c r="K7845" s="88"/>
    </row>
    <row r="7846" spans="2:11" hidden="1" x14ac:dyDescent="0.2">
      <c r="B7846" s="88"/>
      <c r="C7846" s="88"/>
      <c r="D7846" s="88"/>
      <c r="E7846" s="88"/>
      <c r="F7846" s="88"/>
      <c r="G7846" s="88"/>
      <c r="H7846" s="88"/>
      <c r="I7846" s="88"/>
      <c r="J7846" s="88"/>
      <c r="K7846" s="88"/>
    </row>
    <row r="7847" spans="2:11" hidden="1" x14ac:dyDescent="0.2">
      <c r="B7847" s="88"/>
      <c r="C7847" s="88"/>
      <c r="D7847" s="88"/>
      <c r="E7847" s="88"/>
      <c r="F7847" s="88"/>
      <c r="G7847" s="88"/>
      <c r="H7847" s="88"/>
      <c r="I7847" s="88"/>
      <c r="J7847" s="88"/>
      <c r="K7847" s="88"/>
    </row>
    <row r="7848" spans="2:11" hidden="1" x14ac:dyDescent="0.2">
      <c r="B7848" s="88"/>
      <c r="C7848" s="88"/>
      <c r="D7848" s="88"/>
      <c r="E7848" s="88"/>
      <c r="F7848" s="88"/>
      <c r="G7848" s="88"/>
      <c r="H7848" s="88"/>
      <c r="I7848" s="88"/>
      <c r="J7848" s="88"/>
      <c r="K7848" s="88"/>
    </row>
    <row r="7849" spans="2:11" hidden="1" x14ac:dyDescent="0.2">
      <c r="B7849" s="88"/>
      <c r="C7849" s="88"/>
      <c r="D7849" s="88"/>
      <c r="E7849" s="88"/>
      <c r="F7849" s="88"/>
      <c r="G7849" s="88"/>
      <c r="H7849" s="88"/>
      <c r="I7849" s="88"/>
      <c r="J7849" s="88"/>
      <c r="K7849" s="88"/>
    </row>
    <row r="7850" spans="2:11" hidden="1" x14ac:dyDescent="0.2">
      <c r="B7850" s="88"/>
      <c r="C7850" s="88"/>
      <c r="D7850" s="88"/>
      <c r="E7850" s="88"/>
      <c r="F7850" s="88"/>
      <c r="G7850" s="88"/>
      <c r="H7850" s="88"/>
      <c r="I7850" s="88"/>
      <c r="J7850" s="88"/>
      <c r="K7850" s="88"/>
    </row>
    <row r="7851" spans="2:11" hidden="1" x14ac:dyDescent="0.2">
      <c r="B7851" s="88"/>
      <c r="C7851" s="88"/>
      <c r="D7851" s="88"/>
      <c r="E7851" s="88"/>
      <c r="F7851" s="88"/>
      <c r="G7851" s="88"/>
      <c r="H7851" s="88"/>
      <c r="I7851" s="88"/>
      <c r="J7851" s="88"/>
      <c r="K7851" s="88"/>
    </row>
    <row r="7852" spans="2:11" hidden="1" x14ac:dyDescent="0.2">
      <c r="B7852" s="88"/>
      <c r="C7852" s="88"/>
      <c r="D7852" s="88"/>
      <c r="E7852" s="88"/>
      <c r="F7852" s="88"/>
      <c r="G7852" s="88"/>
      <c r="H7852" s="88"/>
      <c r="I7852" s="88"/>
      <c r="J7852" s="88"/>
      <c r="K7852" s="88"/>
    </row>
    <row r="7853" spans="2:11" hidden="1" x14ac:dyDescent="0.2">
      <c r="B7853" s="88"/>
      <c r="C7853" s="88"/>
      <c r="D7853" s="88"/>
      <c r="E7853" s="88"/>
      <c r="F7853" s="88"/>
      <c r="G7853" s="88"/>
      <c r="H7853" s="88"/>
      <c r="I7853" s="88"/>
      <c r="J7853" s="88"/>
      <c r="K7853" s="88"/>
    </row>
    <row r="7854" spans="2:11" hidden="1" x14ac:dyDescent="0.2">
      <c r="B7854" s="88"/>
      <c r="C7854" s="88"/>
      <c r="D7854" s="88"/>
      <c r="E7854" s="88"/>
      <c r="F7854" s="88"/>
      <c r="G7854" s="88"/>
      <c r="H7854" s="88"/>
      <c r="I7854" s="88"/>
      <c r="J7854" s="88"/>
      <c r="K7854" s="88"/>
    </row>
    <row r="7855" spans="2:11" hidden="1" x14ac:dyDescent="0.2">
      <c r="B7855" s="88"/>
      <c r="C7855" s="88"/>
      <c r="D7855" s="88"/>
      <c r="E7855" s="88"/>
      <c r="F7855" s="88"/>
      <c r="G7855" s="88"/>
      <c r="H7855" s="88"/>
      <c r="I7855" s="88"/>
      <c r="J7855" s="88"/>
      <c r="K7855" s="88"/>
    </row>
    <row r="7856" spans="2:11" hidden="1" x14ac:dyDescent="0.2">
      <c r="B7856" s="88"/>
      <c r="C7856" s="88"/>
      <c r="D7856" s="88"/>
      <c r="E7856" s="88"/>
      <c r="F7856" s="88"/>
      <c r="G7856" s="88"/>
      <c r="H7856" s="88"/>
      <c r="I7856" s="88"/>
      <c r="J7856" s="88"/>
      <c r="K7856" s="88"/>
    </row>
    <row r="7857" spans="2:11" hidden="1" x14ac:dyDescent="0.2">
      <c r="B7857" s="88"/>
      <c r="C7857" s="88"/>
      <c r="D7857" s="88"/>
      <c r="E7857" s="88"/>
      <c r="F7857" s="88"/>
      <c r="G7857" s="88"/>
      <c r="H7857" s="88"/>
      <c r="I7857" s="88"/>
      <c r="J7857" s="88"/>
      <c r="K7857" s="88"/>
    </row>
    <row r="7858" spans="2:11" hidden="1" x14ac:dyDescent="0.2">
      <c r="B7858" s="88"/>
      <c r="C7858" s="88"/>
      <c r="D7858" s="88"/>
      <c r="E7858" s="88"/>
      <c r="F7858" s="88"/>
      <c r="G7858" s="88"/>
      <c r="H7858" s="88"/>
      <c r="I7858" s="88"/>
      <c r="J7858" s="88"/>
      <c r="K7858" s="88"/>
    </row>
    <row r="7859" spans="2:11" hidden="1" x14ac:dyDescent="0.2">
      <c r="B7859" s="88"/>
      <c r="C7859" s="88"/>
      <c r="D7859" s="88"/>
      <c r="E7859" s="88"/>
      <c r="F7859" s="88"/>
      <c r="G7859" s="88"/>
      <c r="H7859" s="88"/>
      <c r="I7859" s="88"/>
      <c r="J7859" s="88"/>
      <c r="K7859" s="88"/>
    </row>
    <row r="7860" spans="2:11" hidden="1" x14ac:dyDescent="0.2">
      <c r="B7860" s="88"/>
      <c r="C7860" s="88"/>
      <c r="D7860" s="88"/>
      <c r="E7860" s="88"/>
      <c r="F7860" s="88"/>
      <c r="G7860" s="88"/>
      <c r="H7860" s="88"/>
      <c r="I7860" s="88"/>
      <c r="J7860" s="88"/>
      <c r="K7860" s="88"/>
    </row>
    <row r="7861" spans="2:11" hidden="1" x14ac:dyDescent="0.2">
      <c r="B7861" s="88"/>
      <c r="C7861" s="88"/>
      <c r="D7861" s="88"/>
      <c r="E7861" s="88"/>
      <c r="F7861" s="88"/>
      <c r="G7861" s="88"/>
      <c r="H7861" s="88"/>
      <c r="I7861" s="88"/>
      <c r="J7861" s="88"/>
      <c r="K7861" s="88"/>
    </row>
    <row r="7862" spans="2:11" hidden="1" x14ac:dyDescent="0.2">
      <c r="B7862" s="88"/>
      <c r="C7862" s="88"/>
      <c r="D7862" s="88"/>
      <c r="E7862" s="88"/>
      <c r="F7862" s="88"/>
      <c r="G7862" s="88"/>
      <c r="H7862" s="88"/>
      <c r="I7862" s="88"/>
      <c r="J7862" s="88"/>
      <c r="K7862" s="88"/>
    </row>
    <row r="7863" spans="2:11" hidden="1" x14ac:dyDescent="0.2">
      <c r="B7863" s="88"/>
      <c r="C7863" s="88"/>
      <c r="D7863" s="88"/>
      <c r="E7863" s="88"/>
      <c r="F7863" s="88"/>
      <c r="G7863" s="88"/>
      <c r="H7863" s="88"/>
      <c r="I7863" s="88"/>
      <c r="J7863" s="88"/>
      <c r="K7863" s="88"/>
    </row>
    <row r="7864" spans="2:11" hidden="1" x14ac:dyDescent="0.2">
      <c r="B7864" s="88"/>
      <c r="C7864" s="88"/>
      <c r="D7864" s="88"/>
      <c r="E7864" s="88"/>
      <c r="F7864" s="88"/>
      <c r="G7864" s="88"/>
      <c r="H7864" s="88"/>
      <c r="I7864" s="88"/>
      <c r="J7864" s="88"/>
      <c r="K7864" s="88"/>
    </row>
    <row r="7865" spans="2:11" hidden="1" x14ac:dyDescent="0.2">
      <c r="B7865" s="88"/>
      <c r="C7865" s="88"/>
      <c r="D7865" s="88"/>
      <c r="E7865" s="88"/>
      <c r="F7865" s="88"/>
      <c r="G7865" s="88"/>
      <c r="H7865" s="88"/>
      <c r="I7865" s="88"/>
      <c r="J7865" s="88"/>
      <c r="K7865" s="88"/>
    </row>
    <row r="7866" spans="2:11" hidden="1" x14ac:dyDescent="0.2">
      <c r="B7866" s="88"/>
      <c r="C7866" s="88"/>
      <c r="D7866" s="88"/>
      <c r="E7866" s="88"/>
      <c r="F7866" s="88"/>
      <c r="G7866" s="88"/>
      <c r="H7866" s="88"/>
      <c r="I7866" s="88"/>
      <c r="J7866" s="88"/>
      <c r="K7866" s="88"/>
    </row>
    <row r="7867" spans="2:11" hidden="1" x14ac:dyDescent="0.2">
      <c r="B7867" s="88"/>
      <c r="C7867" s="88"/>
      <c r="D7867" s="88"/>
      <c r="E7867" s="88"/>
      <c r="F7867" s="88"/>
      <c r="G7867" s="88"/>
      <c r="H7867" s="88"/>
      <c r="I7867" s="88"/>
      <c r="J7867" s="88"/>
      <c r="K7867" s="88"/>
    </row>
    <row r="7868" spans="2:11" hidden="1" x14ac:dyDescent="0.2">
      <c r="B7868" s="88"/>
      <c r="C7868" s="88"/>
      <c r="D7868" s="88"/>
      <c r="E7868" s="88"/>
      <c r="F7868" s="88"/>
      <c r="G7868" s="88"/>
      <c r="H7868" s="88"/>
      <c r="I7868" s="88"/>
      <c r="J7868" s="88"/>
      <c r="K7868" s="88"/>
    </row>
    <row r="7869" spans="2:11" hidden="1" x14ac:dyDescent="0.2">
      <c r="B7869" s="88"/>
      <c r="C7869" s="88"/>
      <c r="D7869" s="88"/>
      <c r="E7869" s="88"/>
      <c r="F7869" s="88"/>
      <c r="G7869" s="88"/>
      <c r="H7869" s="88"/>
      <c r="I7869" s="88"/>
      <c r="J7869" s="88"/>
      <c r="K7869" s="88"/>
    </row>
    <row r="7870" spans="2:11" hidden="1" x14ac:dyDescent="0.2">
      <c r="B7870" s="88"/>
      <c r="C7870" s="88"/>
      <c r="D7870" s="88"/>
      <c r="E7870" s="88"/>
      <c r="F7870" s="88"/>
      <c r="G7870" s="88"/>
      <c r="H7870" s="88"/>
      <c r="I7870" s="88"/>
      <c r="J7870" s="88"/>
      <c r="K7870" s="88"/>
    </row>
    <row r="7871" spans="2:11" hidden="1" x14ac:dyDescent="0.2">
      <c r="B7871" s="88"/>
      <c r="C7871" s="88"/>
      <c r="D7871" s="88"/>
      <c r="E7871" s="88"/>
      <c r="F7871" s="88"/>
      <c r="G7871" s="88"/>
      <c r="H7871" s="88"/>
      <c r="I7871" s="88"/>
      <c r="J7871" s="88"/>
      <c r="K7871" s="88"/>
    </row>
    <row r="7872" spans="2:11" hidden="1" x14ac:dyDescent="0.2">
      <c r="B7872" s="88"/>
      <c r="C7872" s="88"/>
      <c r="D7872" s="88"/>
      <c r="E7872" s="88"/>
      <c r="F7872" s="88"/>
      <c r="G7872" s="88"/>
      <c r="H7872" s="88"/>
      <c r="I7872" s="88"/>
      <c r="J7872" s="88"/>
      <c r="K7872" s="88"/>
    </row>
    <row r="7873" spans="2:11" hidden="1" x14ac:dyDescent="0.2">
      <c r="B7873" s="88"/>
      <c r="C7873" s="88"/>
      <c r="D7873" s="88"/>
      <c r="E7873" s="88"/>
      <c r="F7873" s="88"/>
      <c r="G7873" s="88"/>
      <c r="H7873" s="88"/>
      <c r="I7873" s="88"/>
      <c r="J7873" s="88"/>
      <c r="K7873" s="88"/>
    </row>
    <row r="7874" spans="2:11" hidden="1" x14ac:dyDescent="0.2">
      <c r="B7874" s="88"/>
      <c r="C7874" s="88"/>
      <c r="D7874" s="88"/>
      <c r="E7874" s="88"/>
      <c r="F7874" s="88"/>
      <c r="G7874" s="88"/>
      <c r="H7874" s="88"/>
      <c r="I7874" s="88"/>
      <c r="J7874" s="88"/>
      <c r="K7874" s="88"/>
    </row>
    <row r="7875" spans="2:11" hidden="1" x14ac:dyDescent="0.2">
      <c r="B7875" s="88"/>
      <c r="C7875" s="88"/>
      <c r="D7875" s="88"/>
      <c r="E7875" s="88"/>
      <c r="F7875" s="88"/>
      <c r="G7875" s="88"/>
      <c r="H7875" s="88"/>
      <c r="I7875" s="88"/>
      <c r="J7875" s="88"/>
      <c r="K7875" s="88"/>
    </row>
    <row r="7876" spans="2:11" hidden="1" x14ac:dyDescent="0.2">
      <c r="B7876" s="88"/>
      <c r="C7876" s="88"/>
      <c r="D7876" s="88"/>
      <c r="E7876" s="88"/>
      <c r="F7876" s="88"/>
      <c r="G7876" s="88"/>
      <c r="H7876" s="88"/>
      <c r="I7876" s="88"/>
      <c r="J7876" s="88"/>
      <c r="K7876" s="88"/>
    </row>
    <row r="7877" spans="2:11" hidden="1" x14ac:dyDescent="0.2">
      <c r="B7877" s="88"/>
      <c r="C7877" s="88"/>
      <c r="D7877" s="88"/>
      <c r="E7877" s="88"/>
      <c r="F7877" s="88"/>
      <c r="G7877" s="88"/>
      <c r="H7877" s="88"/>
      <c r="I7877" s="88"/>
      <c r="J7877" s="88"/>
      <c r="K7877" s="88"/>
    </row>
    <row r="7878" spans="2:11" hidden="1" x14ac:dyDescent="0.2">
      <c r="B7878" s="88"/>
      <c r="C7878" s="88"/>
      <c r="D7878" s="88"/>
      <c r="E7878" s="88"/>
      <c r="F7878" s="88"/>
      <c r="G7878" s="88"/>
      <c r="H7878" s="88"/>
      <c r="I7878" s="88"/>
      <c r="J7878" s="88"/>
      <c r="K7878" s="88"/>
    </row>
    <row r="7879" spans="2:11" hidden="1" x14ac:dyDescent="0.2">
      <c r="B7879" s="88"/>
      <c r="C7879" s="88"/>
      <c r="D7879" s="88"/>
      <c r="E7879" s="88"/>
      <c r="F7879" s="88"/>
      <c r="G7879" s="88"/>
      <c r="H7879" s="88"/>
      <c r="I7879" s="88"/>
      <c r="J7879" s="88"/>
      <c r="K7879" s="88"/>
    </row>
    <row r="7880" spans="2:11" hidden="1" x14ac:dyDescent="0.2">
      <c r="B7880" s="88"/>
      <c r="C7880" s="88"/>
      <c r="D7880" s="88"/>
      <c r="E7880" s="88"/>
      <c r="F7880" s="88"/>
      <c r="G7880" s="88"/>
      <c r="H7880" s="88"/>
      <c r="I7880" s="88"/>
      <c r="J7880" s="88"/>
      <c r="K7880" s="88"/>
    </row>
    <row r="7881" spans="2:11" hidden="1" x14ac:dyDescent="0.2">
      <c r="B7881" s="88"/>
      <c r="C7881" s="88"/>
      <c r="D7881" s="88"/>
      <c r="E7881" s="88"/>
      <c r="F7881" s="88"/>
      <c r="G7881" s="88"/>
      <c r="H7881" s="88"/>
      <c r="I7881" s="88"/>
      <c r="J7881" s="88"/>
      <c r="K7881" s="88"/>
    </row>
    <row r="7882" spans="2:11" hidden="1" x14ac:dyDescent="0.2">
      <c r="B7882" s="88"/>
      <c r="C7882" s="88"/>
      <c r="D7882" s="88"/>
      <c r="E7882" s="88"/>
      <c r="F7882" s="88"/>
      <c r="G7882" s="88"/>
      <c r="H7882" s="88"/>
      <c r="I7882" s="88"/>
      <c r="J7882" s="88"/>
      <c r="K7882" s="88"/>
    </row>
    <row r="7883" spans="2:11" hidden="1" x14ac:dyDescent="0.2">
      <c r="B7883" s="88"/>
      <c r="C7883" s="88"/>
      <c r="D7883" s="88"/>
      <c r="E7883" s="88"/>
      <c r="F7883" s="88"/>
      <c r="G7883" s="88"/>
      <c r="H7883" s="88"/>
      <c r="I7883" s="88"/>
      <c r="J7883" s="88"/>
      <c r="K7883" s="88"/>
    </row>
    <row r="7884" spans="2:11" hidden="1" x14ac:dyDescent="0.2">
      <c r="B7884" s="88"/>
      <c r="C7884" s="88"/>
      <c r="D7884" s="88"/>
      <c r="E7884" s="88"/>
      <c r="F7884" s="88"/>
      <c r="G7884" s="88"/>
      <c r="H7884" s="88"/>
      <c r="I7884" s="88"/>
      <c r="J7884" s="88"/>
      <c r="K7884" s="88"/>
    </row>
    <row r="7885" spans="2:11" hidden="1" x14ac:dyDescent="0.2">
      <c r="B7885" s="88"/>
      <c r="C7885" s="88"/>
      <c r="D7885" s="88"/>
      <c r="E7885" s="88"/>
      <c r="F7885" s="88"/>
      <c r="G7885" s="88"/>
      <c r="H7885" s="88"/>
      <c r="I7885" s="88"/>
      <c r="J7885" s="88"/>
      <c r="K7885" s="88"/>
    </row>
    <row r="7886" spans="2:11" hidden="1" x14ac:dyDescent="0.2">
      <c r="B7886" s="88"/>
      <c r="C7886" s="88"/>
      <c r="D7886" s="88"/>
      <c r="E7886" s="88"/>
      <c r="F7886" s="88"/>
      <c r="G7886" s="88"/>
      <c r="H7886" s="88"/>
      <c r="I7886" s="88"/>
      <c r="J7886" s="88"/>
      <c r="K7886" s="88"/>
    </row>
    <row r="7887" spans="2:11" hidden="1" x14ac:dyDescent="0.2">
      <c r="B7887" s="88"/>
      <c r="C7887" s="88"/>
      <c r="D7887" s="88"/>
      <c r="E7887" s="88"/>
      <c r="F7887" s="88"/>
      <c r="G7887" s="88"/>
      <c r="H7887" s="88"/>
      <c r="I7887" s="88"/>
      <c r="J7887" s="88"/>
      <c r="K7887" s="88"/>
    </row>
    <row r="7888" spans="2:11" hidden="1" x14ac:dyDescent="0.2">
      <c r="B7888" s="88"/>
      <c r="C7888" s="88"/>
      <c r="D7888" s="88"/>
      <c r="E7888" s="88"/>
      <c r="F7888" s="88"/>
      <c r="G7888" s="88"/>
      <c r="H7888" s="88"/>
      <c r="I7888" s="88"/>
      <c r="J7888" s="88"/>
      <c r="K7888" s="88"/>
    </row>
    <row r="7889" spans="2:11" hidden="1" x14ac:dyDescent="0.2">
      <c r="B7889" s="88"/>
      <c r="C7889" s="88"/>
      <c r="D7889" s="88"/>
      <c r="E7889" s="88"/>
      <c r="F7889" s="88"/>
      <c r="G7889" s="88"/>
      <c r="H7889" s="88"/>
      <c r="I7889" s="88"/>
      <c r="J7889" s="88"/>
      <c r="K7889" s="88"/>
    </row>
    <row r="7890" spans="2:11" hidden="1" x14ac:dyDescent="0.2">
      <c r="B7890" s="88"/>
      <c r="C7890" s="88"/>
      <c r="D7890" s="88"/>
      <c r="E7890" s="88"/>
      <c r="F7890" s="88"/>
      <c r="G7890" s="88"/>
      <c r="H7890" s="88"/>
      <c r="I7890" s="88"/>
      <c r="J7890" s="88"/>
      <c r="K7890" s="88"/>
    </row>
    <row r="7891" spans="2:11" hidden="1" x14ac:dyDescent="0.2">
      <c r="B7891" s="88"/>
      <c r="C7891" s="88"/>
      <c r="D7891" s="88"/>
      <c r="E7891" s="88"/>
      <c r="F7891" s="88"/>
      <c r="G7891" s="88"/>
      <c r="H7891" s="88"/>
      <c r="I7891" s="88"/>
      <c r="J7891" s="88"/>
      <c r="K7891" s="88"/>
    </row>
    <row r="7892" spans="2:11" hidden="1" x14ac:dyDescent="0.2">
      <c r="B7892" s="88"/>
      <c r="C7892" s="88"/>
      <c r="D7892" s="88"/>
      <c r="E7892" s="88"/>
      <c r="F7892" s="88"/>
      <c r="G7892" s="88"/>
      <c r="H7892" s="88"/>
      <c r="I7892" s="88"/>
      <c r="J7892" s="88"/>
      <c r="K7892" s="88"/>
    </row>
    <row r="7893" spans="2:11" hidden="1" x14ac:dyDescent="0.2">
      <c r="B7893" s="88"/>
      <c r="C7893" s="88"/>
      <c r="D7893" s="88"/>
      <c r="E7893" s="88"/>
      <c r="F7893" s="88"/>
      <c r="G7893" s="88"/>
      <c r="H7893" s="88"/>
      <c r="I7893" s="88"/>
      <c r="J7893" s="88"/>
      <c r="K7893" s="88"/>
    </row>
    <row r="7894" spans="2:11" hidden="1" x14ac:dyDescent="0.2">
      <c r="B7894" s="88"/>
      <c r="C7894" s="88"/>
      <c r="D7894" s="88"/>
      <c r="E7894" s="88"/>
      <c r="F7894" s="88"/>
      <c r="G7894" s="88"/>
      <c r="H7894" s="88"/>
      <c r="I7894" s="88"/>
      <c r="J7894" s="88"/>
      <c r="K7894" s="88"/>
    </row>
    <row r="7895" spans="2:11" hidden="1" x14ac:dyDescent="0.2">
      <c r="B7895" s="88"/>
      <c r="C7895" s="88"/>
      <c r="D7895" s="88"/>
      <c r="E7895" s="88"/>
      <c r="F7895" s="88"/>
      <c r="G7895" s="88"/>
      <c r="H7895" s="88"/>
      <c r="I7895" s="88"/>
      <c r="J7895" s="88"/>
      <c r="K7895" s="88"/>
    </row>
    <row r="7896" spans="2:11" hidden="1" x14ac:dyDescent="0.2">
      <c r="B7896" s="88"/>
      <c r="C7896" s="88"/>
      <c r="D7896" s="88"/>
      <c r="E7896" s="88"/>
      <c r="F7896" s="88"/>
      <c r="G7896" s="88"/>
      <c r="H7896" s="88"/>
      <c r="I7896" s="88"/>
      <c r="J7896" s="88"/>
      <c r="K7896" s="88"/>
    </row>
    <row r="7897" spans="2:11" hidden="1" x14ac:dyDescent="0.2">
      <c r="B7897" s="88"/>
      <c r="C7897" s="88"/>
      <c r="D7897" s="88"/>
      <c r="E7897" s="88"/>
      <c r="F7897" s="88"/>
      <c r="G7897" s="88"/>
      <c r="H7897" s="88"/>
      <c r="I7897" s="88"/>
      <c r="J7897" s="88"/>
      <c r="K7897" s="88"/>
    </row>
    <row r="7898" spans="2:11" hidden="1" x14ac:dyDescent="0.2">
      <c r="B7898" s="88"/>
      <c r="C7898" s="88"/>
      <c r="D7898" s="88"/>
      <c r="E7898" s="88"/>
      <c r="F7898" s="88"/>
      <c r="G7898" s="88"/>
      <c r="H7898" s="88"/>
      <c r="I7898" s="88"/>
      <c r="J7898" s="88"/>
      <c r="K7898" s="88"/>
    </row>
    <row r="7899" spans="2:11" hidden="1" x14ac:dyDescent="0.2">
      <c r="B7899" s="88"/>
      <c r="C7899" s="88"/>
      <c r="D7899" s="88"/>
      <c r="E7899" s="88"/>
      <c r="F7899" s="88"/>
      <c r="G7899" s="88"/>
      <c r="H7899" s="88"/>
      <c r="I7899" s="88"/>
      <c r="J7899" s="88"/>
      <c r="K7899" s="88"/>
    </row>
    <row r="7900" spans="2:11" hidden="1" x14ac:dyDescent="0.2">
      <c r="B7900" s="88"/>
      <c r="C7900" s="88"/>
      <c r="D7900" s="88"/>
      <c r="E7900" s="88"/>
      <c r="F7900" s="88"/>
      <c r="G7900" s="88"/>
      <c r="H7900" s="88"/>
      <c r="I7900" s="88"/>
      <c r="J7900" s="88"/>
      <c r="K7900" s="88"/>
    </row>
    <row r="7901" spans="2:11" hidden="1" x14ac:dyDescent="0.2">
      <c r="B7901" s="88"/>
      <c r="C7901" s="88"/>
      <c r="D7901" s="88"/>
      <c r="E7901" s="88"/>
      <c r="F7901" s="88"/>
      <c r="G7901" s="88"/>
      <c r="H7901" s="88"/>
      <c r="I7901" s="88"/>
      <c r="J7901" s="88"/>
      <c r="K7901" s="88"/>
    </row>
    <row r="7902" spans="2:11" hidden="1" x14ac:dyDescent="0.2">
      <c r="B7902" s="88"/>
      <c r="C7902" s="88"/>
      <c r="D7902" s="88"/>
      <c r="E7902" s="88"/>
      <c r="F7902" s="88"/>
      <c r="G7902" s="88"/>
      <c r="H7902" s="88"/>
      <c r="I7902" s="88"/>
      <c r="J7902" s="88"/>
      <c r="K7902" s="88"/>
    </row>
    <row r="7903" spans="2:11" hidden="1" x14ac:dyDescent="0.2">
      <c r="B7903" s="88"/>
      <c r="C7903" s="88"/>
      <c r="D7903" s="88"/>
      <c r="E7903" s="88"/>
      <c r="F7903" s="88"/>
      <c r="G7903" s="88"/>
      <c r="H7903" s="88"/>
      <c r="I7903" s="88"/>
      <c r="J7903" s="88"/>
      <c r="K7903" s="88"/>
    </row>
    <row r="7904" spans="2:11" hidden="1" x14ac:dyDescent="0.2">
      <c r="B7904" s="88"/>
      <c r="C7904" s="88"/>
      <c r="D7904" s="88"/>
      <c r="E7904" s="88"/>
      <c r="F7904" s="88"/>
      <c r="G7904" s="88"/>
      <c r="H7904" s="88"/>
      <c r="I7904" s="88"/>
      <c r="J7904" s="88"/>
      <c r="K7904" s="88"/>
    </row>
    <row r="7905" spans="2:11" hidden="1" x14ac:dyDescent="0.2">
      <c r="B7905" s="88"/>
      <c r="C7905" s="88"/>
      <c r="D7905" s="88"/>
      <c r="E7905" s="88"/>
      <c r="F7905" s="88"/>
      <c r="G7905" s="88"/>
      <c r="H7905" s="88"/>
      <c r="I7905" s="88"/>
      <c r="J7905" s="88"/>
      <c r="K7905" s="88"/>
    </row>
    <row r="7906" spans="2:11" hidden="1" x14ac:dyDescent="0.2">
      <c r="B7906" s="88"/>
      <c r="C7906" s="88"/>
      <c r="D7906" s="88"/>
      <c r="E7906" s="88"/>
      <c r="F7906" s="88"/>
      <c r="G7906" s="88"/>
      <c r="H7906" s="88"/>
      <c r="I7906" s="88"/>
      <c r="J7906" s="88"/>
      <c r="K7906" s="88"/>
    </row>
    <row r="7907" spans="2:11" hidden="1" x14ac:dyDescent="0.2">
      <c r="B7907" s="88"/>
      <c r="C7907" s="88"/>
      <c r="D7907" s="88"/>
      <c r="E7907" s="88"/>
      <c r="F7907" s="88"/>
      <c r="G7907" s="88"/>
      <c r="H7907" s="88"/>
      <c r="I7907" s="88"/>
      <c r="J7907" s="88"/>
      <c r="K7907" s="88"/>
    </row>
    <row r="7908" spans="2:11" hidden="1" x14ac:dyDescent="0.2">
      <c r="B7908" s="88"/>
      <c r="C7908" s="88"/>
      <c r="D7908" s="88"/>
      <c r="E7908" s="88"/>
      <c r="F7908" s="88"/>
      <c r="G7908" s="88"/>
      <c r="H7908" s="88"/>
      <c r="I7908" s="88"/>
      <c r="J7908" s="88"/>
      <c r="K7908" s="88"/>
    </row>
    <row r="7909" spans="2:11" hidden="1" x14ac:dyDescent="0.2">
      <c r="B7909" s="88"/>
      <c r="C7909" s="88"/>
      <c r="D7909" s="88"/>
      <c r="E7909" s="88"/>
      <c r="F7909" s="88"/>
      <c r="G7909" s="88"/>
      <c r="H7909" s="88"/>
      <c r="I7909" s="88"/>
      <c r="J7909" s="88"/>
      <c r="K7909" s="88"/>
    </row>
    <row r="7910" spans="2:11" hidden="1" x14ac:dyDescent="0.2">
      <c r="B7910" s="88"/>
      <c r="C7910" s="88"/>
      <c r="D7910" s="88"/>
      <c r="E7910" s="88"/>
      <c r="F7910" s="88"/>
      <c r="G7910" s="88"/>
      <c r="H7910" s="88"/>
      <c r="I7910" s="88"/>
      <c r="J7910" s="88"/>
      <c r="K7910" s="88"/>
    </row>
    <row r="7911" spans="2:11" hidden="1" x14ac:dyDescent="0.2">
      <c r="B7911" s="88"/>
      <c r="C7911" s="88"/>
      <c r="D7911" s="88"/>
      <c r="E7911" s="88"/>
      <c r="F7911" s="88"/>
      <c r="G7911" s="88"/>
      <c r="H7911" s="88"/>
      <c r="I7911" s="88"/>
      <c r="J7911" s="88"/>
      <c r="K7911" s="88"/>
    </row>
    <row r="7912" spans="2:11" hidden="1" x14ac:dyDescent="0.2">
      <c r="B7912" s="88"/>
      <c r="C7912" s="88"/>
      <c r="D7912" s="88"/>
      <c r="E7912" s="88"/>
      <c r="F7912" s="88"/>
      <c r="G7912" s="88"/>
      <c r="H7912" s="88"/>
      <c r="I7912" s="88"/>
      <c r="J7912" s="88"/>
      <c r="K7912" s="88"/>
    </row>
    <row r="7913" spans="2:11" hidden="1" x14ac:dyDescent="0.2">
      <c r="B7913" s="88"/>
      <c r="C7913" s="88"/>
      <c r="D7913" s="88"/>
      <c r="E7913" s="88"/>
      <c r="F7913" s="88"/>
      <c r="G7913" s="88"/>
      <c r="H7913" s="88"/>
      <c r="I7913" s="88"/>
      <c r="J7913" s="88"/>
      <c r="K7913" s="88"/>
    </row>
    <row r="7914" spans="2:11" hidden="1" x14ac:dyDescent="0.2">
      <c r="B7914" s="88"/>
      <c r="C7914" s="88"/>
      <c r="D7914" s="88"/>
      <c r="E7914" s="88"/>
      <c r="F7914" s="88"/>
      <c r="G7914" s="88"/>
      <c r="H7914" s="88"/>
      <c r="I7914" s="88"/>
      <c r="J7914" s="88"/>
      <c r="K7914" s="88"/>
    </row>
    <row r="7915" spans="2:11" hidden="1" x14ac:dyDescent="0.2">
      <c r="B7915" s="88"/>
      <c r="C7915" s="88"/>
      <c r="D7915" s="88"/>
      <c r="E7915" s="88"/>
      <c r="F7915" s="88"/>
      <c r="G7915" s="88"/>
      <c r="H7915" s="88"/>
      <c r="I7915" s="88"/>
      <c r="J7915" s="88"/>
      <c r="K7915" s="88"/>
    </row>
    <row r="7916" spans="2:11" hidden="1" x14ac:dyDescent="0.2">
      <c r="B7916" s="88"/>
      <c r="C7916" s="88"/>
      <c r="D7916" s="88"/>
      <c r="E7916" s="88"/>
      <c r="F7916" s="88"/>
      <c r="G7916" s="88"/>
      <c r="H7916" s="88"/>
      <c r="I7916" s="88"/>
      <c r="J7916" s="88"/>
      <c r="K7916" s="88"/>
    </row>
    <row r="7917" spans="2:11" hidden="1" x14ac:dyDescent="0.2">
      <c r="B7917" s="88"/>
      <c r="C7917" s="88"/>
      <c r="D7917" s="88"/>
      <c r="E7917" s="88"/>
      <c r="F7917" s="88"/>
      <c r="G7917" s="88"/>
      <c r="H7917" s="88"/>
      <c r="I7917" s="88"/>
      <c r="J7917" s="88"/>
      <c r="K7917" s="88"/>
    </row>
    <row r="7918" spans="2:11" hidden="1" x14ac:dyDescent="0.2">
      <c r="B7918" s="88"/>
      <c r="C7918" s="88"/>
      <c r="D7918" s="88"/>
      <c r="E7918" s="88"/>
      <c r="F7918" s="88"/>
      <c r="G7918" s="88"/>
      <c r="H7918" s="88"/>
      <c r="I7918" s="88"/>
      <c r="J7918" s="88"/>
      <c r="K7918" s="88"/>
    </row>
    <row r="7919" spans="2:11" hidden="1" x14ac:dyDescent="0.2">
      <c r="B7919" s="88"/>
      <c r="C7919" s="88"/>
      <c r="D7919" s="88"/>
      <c r="E7919" s="88"/>
      <c r="F7919" s="88"/>
      <c r="G7919" s="88"/>
      <c r="H7919" s="88"/>
      <c r="I7919" s="88"/>
      <c r="J7919" s="88"/>
      <c r="K7919" s="88"/>
    </row>
    <row r="7920" spans="2:11" hidden="1" x14ac:dyDescent="0.2">
      <c r="B7920" s="88"/>
      <c r="C7920" s="88"/>
      <c r="D7920" s="88"/>
      <c r="E7920" s="88"/>
      <c r="F7920" s="88"/>
      <c r="G7920" s="88"/>
      <c r="H7920" s="88"/>
      <c r="I7920" s="88"/>
      <c r="J7920" s="88"/>
      <c r="K7920" s="88"/>
    </row>
    <row r="7921" spans="2:11" hidden="1" x14ac:dyDescent="0.2">
      <c r="B7921" s="88"/>
      <c r="C7921" s="88"/>
      <c r="D7921" s="88"/>
      <c r="E7921" s="88"/>
      <c r="F7921" s="88"/>
      <c r="G7921" s="88"/>
      <c r="H7921" s="88"/>
      <c r="I7921" s="88"/>
      <c r="J7921" s="88"/>
      <c r="K7921" s="88"/>
    </row>
    <row r="7922" spans="2:11" hidden="1" x14ac:dyDescent="0.2">
      <c r="B7922" s="88"/>
      <c r="C7922" s="88"/>
      <c r="D7922" s="88"/>
      <c r="E7922" s="88"/>
      <c r="F7922" s="88"/>
      <c r="G7922" s="88"/>
      <c r="H7922" s="88"/>
      <c r="I7922" s="88"/>
      <c r="J7922" s="88"/>
      <c r="K7922" s="88"/>
    </row>
    <row r="7923" spans="2:11" hidden="1" x14ac:dyDescent="0.2">
      <c r="B7923" s="88"/>
      <c r="C7923" s="88"/>
      <c r="D7923" s="88"/>
      <c r="E7923" s="88"/>
      <c r="F7923" s="88"/>
      <c r="G7923" s="88"/>
      <c r="H7923" s="88"/>
      <c r="I7923" s="88"/>
      <c r="J7923" s="88"/>
      <c r="K7923" s="88"/>
    </row>
    <row r="7924" spans="2:11" hidden="1" x14ac:dyDescent="0.2">
      <c r="B7924" s="88"/>
      <c r="C7924" s="88"/>
      <c r="D7924" s="88"/>
      <c r="E7924" s="88"/>
      <c r="F7924" s="88"/>
      <c r="G7924" s="88"/>
      <c r="H7924" s="88"/>
      <c r="I7924" s="88"/>
      <c r="J7924" s="88"/>
      <c r="K7924" s="88"/>
    </row>
    <row r="7925" spans="2:11" hidden="1" x14ac:dyDescent="0.2">
      <c r="B7925" s="88"/>
      <c r="C7925" s="88"/>
      <c r="D7925" s="88"/>
      <c r="E7925" s="88"/>
      <c r="F7925" s="88"/>
      <c r="G7925" s="88"/>
      <c r="H7925" s="88"/>
      <c r="I7925" s="88"/>
      <c r="J7925" s="88"/>
      <c r="K7925" s="88"/>
    </row>
    <row r="7926" spans="2:11" hidden="1" x14ac:dyDescent="0.2">
      <c r="B7926" s="88"/>
      <c r="C7926" s="88"/>
      <c r="D7926" s="88"/>
      <c r="E7926" s="88"/>
      <c r="F7926" s="88"/>
      <c r="G7926" s="88"/>
      <c r="H7926" s="88"/>
      <c r="I7926" s="88"/>
      <c r="J7926" s="88"/>
      <c r="K7926" s="88"/>
    </row>
    <row r="7927" spans="2:11" hidden="1" x14ac:dyDescent="0.2">
      <c r="B7927" s="88"/>
      <c r="C7927" s="88"/>
      <c r="D7927" s="88"/>
      <c r="E7927" s="88"/>
      <c r="F7927" s="88"/>
      <c r="G7927" s="88"/>
      <c r="H7927" s="88"/>
      <c r="I7927" s="88"/>
      <c r="J7927" s="88"/>
      <c r="K7927" s="88"/>
    </row>
    <row r="7928" spans="2:11" hidden="1" x14ac:dyDescent="0.2">
      <c r="B7928" s="88"/>
      <c r="C7928" s="88"/>
      <c r="D7928" s="88"/>
      <c r="E7928" s="88"/>
      <c r="F7928" s="88"/>
      <c r="G7928" s="88"/>
      <c r="H7928" s="88"/>
      <c r="I7928" s="88"/>
      <c r="J7928" s="88"/>
      <c r="K7928" s="88"/>
    </row>
    <row r="7929" spans="2:11" hidden="1" x14ac:dyDescent="0.2">
      <c r="B7929" s="88"/>
      <c r="C7929" s="88"/>
      <c r="D7929" s="88"/>
      <c r="E7929" s="88"/>
      <c r="F7929" s="88"/>
      <c r="G7929" s="88"/>
      <c r="H7929" s="88"/>
      <c r="I7929" s="88"/>
      <c r="J7929" s="88"/>
      <c r="K7929" s="88"/>
    </row>
    <row r="7930" spans="2:11" hidden="1" x14ac:dyDescent="0.2">
      <c r="B7930" s="88"/>
      <c r="C7930" s="88"/>
      <c r="D7930" s="88"/>
      <c r="E7930" s="88"/>
      <c r="F7930" s="88"/>
      <c r="G7930" s="88"/>
      <c r="H7930" s="88"/>
      <c r="I7930" s="88"/>
      <c r="J7930" s="88"/>
      <c r="K7930" s="88"/>
    </row>
    <row r="7931" spans="2:11" hidden="1" x14ac:dyDescent="0.2">
      <c r="B7931" s="88"/>
      <c r="C7931" s="88"/>
      <c r="D7931" s="88"/>
      <c r="E7931" s="88"/>
      <c r="F7931" s="88"/>
      <c r="G7931" s="88"/>
      <c r="H7931" s="88"/>
      <c r="I7931" s="88"/>
      <c r="J7931" s="88"/>
      <c r="K7931" s="88"/>
    </row>
    <row r="7932" spans="2:11" hidden="1" x14ac:dyDescent="0.2">
      <c r="B7932" s="88"/>
      <c r="C7932" s="88"/>
      <c r="D7932" s="88"/>
      <c r="E7932" s="88"/>
      <c r="F7932" s="88"/>
      <c r="G7932" s="88"/>
      <c r="H7932" s="88"/>
      <c r="I7932" s="88"/>
      <c r="J7932" s="88"/>
      <c r="K7932" s="88"/>
    </row>
    <row r="7933" spans="2:11" hidden="1" x14ac:dyDescent="0.2">
      <c r="B7933" s="88"/>
      <c r="C7933" s="88"/>
      <c r="D7933" s="88"/>
      <c r="E7933" s="88"/>
      <c r="F7933" s="88"/>
      <c r="G7933" s="88"/>
      <c r="H7933" s="88"/>
      <c r="I7933" s="88"/>
      <c r="J7933" s="88"/>
      <c r="K7933" s="88"/>
    </row>
    <row r="7934" spans="2:11" hidden="1" x14ac:dyDescent="0.2">
      <c r="B7934" s="88"/>
      <c r="C7934" s="88"/>
      <c r="D7934" s="88"/>
      <c r="E7934" s="88"/>
      <c r="F7934" s="88"/>
      <c r="G7934" s="88"/>
      <c r="H7934" s="88"/>
      <c r="I7934" s="88"/>
      <c r="J7934" s="88"/>
      <c r="K7934" s="88"/>
    </row>
    <row r="7935" spans="2:11" hidden="1" x14ac:dyDescent="0.2">
      <c r="B7935" s="88"/>
      <c r="C7935" s="88"/>
      <c r="D7935" s="88"/>
      <c r="E7935" s="88"/>
      <c r="F7935" s="88"/>
      <c r="G7935" s="88"/>
      <c r="H7935" s="88"/>
      <c r="I7935" s="88"/>
      <c r="J7935" s="88"/>
      <c r="K7935" s="88"/>
    </row>
    <row r="7936" spans="2:11" hidden="1" x14ac:dyDescent="0.2">
      <c r="B7936" s="88"/>
      <c r="C7936" s="88"/>
      <c r="D7936" s="88"/>
      <c r="E7936" s="88"/>
      <c r="F7936" s="88"/>
      <c r="G7936" s="88"/>
      <c r="H7936" s="88"/>
      <c r="I7936" s="88"/>
      <c r="J7936" s="88"/>
      <c r="K7936" s="88"/>
    </row>
    <row r="7937" spans="2:11" hidden="1" x14ac:dyDescent="0.2">
      <c r="B7937" s="88"/>
      <c r="C7937" s="88"/>
      <c r="D7937" s="88"/>
      <c r="E7937" s="88"/>
      <c r="F7937" s="88"/>
      <c r="G7937" s="88"/>
      <c r="H7937" s="88"/>
      <c r="I7937" s="88"/>
      <c r="J7937" s="88"/>
      <c r="K7937" s="88"/>
    </row>
    <row r="7938" spans="2:11" hidden="1" x14ac:dyDescent="0.2">
      <c r="B7938" s="88"/>
      <c r="C7938" s="88"/>
      <c r="D7938" s="88"/>
      <c r="E7938" s="88"/>
      <c r="F7938" s="88"/>
      <c r="G7938" s="88"/>
      <c r="H7938" s="88"/>
      <c r="I7938" s="88"/>
      <c r="J7938" s="88"/>
      <c r="K7938" s="88"/>
    </row>
    <row r="7939" spans="2:11" hidden="1" x14ac:dyDescent="0.2">
      <c r="B7939" s="88"/>
      <c r="C7939" s="88"/>
      <c r="D7939" s="88"/>
      <c r="E7939" s="88"/>
      <c r="F7939" s="88"/>
      <c r="G7939" s="88"/>
      <c r="H7939" s="88"/>
      <c r="I7939" s="88"/>
      <c r="J7939" s="88"/>
      <c r="K7939" s="88"/>
    </row>
    <row r="7940" spans="2:11" hidden="1" x14ac:dyDescent="0.2">
      <c r="B7940" s="88"/>
      <c r="C7940" s="88"/>
      <c r="D7940" s="88"/>
      <c r="E7940" s="88"/>
      <c r="F7940" s="88"/>
      <c r="G7940" s="88"/>
      <c r="H7940" s="88"/>
      <c r="I7940" s="88"/>
      <c r="J7940" s="88"/>
      <c r="K7940" s="88"/>
    </row>
    <row r="7941" spans="2:11" hidden="1" x14ac:dyDescent="0.2">
      <c r="B7941" s="88"/>
      <c r="C7941" s="88"/>
      <c r="D7941" s="88"/>
      <c r="E7941" s="88"/>
      <c r="F7941" s="88"/>
      <c r="G7941" s="88"/>
      <c r="H7941" s="88"/>
      <c r="I7941" s="88"/>
      <c r="J7941" s="88"/>
      <c r="K7941" s="88"/>
    </row>
    <row r="7942" spans="2:11" hidden="1" x14ac:dyDescent="0.2">
      <c r="B7942" s="88"/>
      <c r="C7942" s="88"/>
      <c r="D7942" s="88"/>
      <c r="E7942" s="88"/>
      <c r="F7942" s="88"/>
      <c r="G7942" s="88"/>
      <c r="H7942" s="88"/>
      <c r="I7942" s="88"/>
      <c r="J7942" s="88"/>
      <c r="K7942" s="88"/>
    </row>
    <row r="7943" spans="2:11" hidden="1" x14ac:dyDescent="0.2">
      <c r="B7943" s="88"/>
      <c r="C7943" s="88"/>
      <c r="D7943" s="88"/>
      <c r="E7943" s="88"/>
      <c r="F7943" s="88"/>
      <c r="G7943" s="88"/>
      <c r="H7943" s="88"/>
      <c r="I7943" s="88"/>
      <c r="J7943" s="88"/>
      <c r="K7943" s="88"/>
    </row>
    <row r="7944" spans="2:11" hidden="1" x14ac:dyDescent="0.2">
      <c r="B7944" s="88"/>
      <c r="C7944" s="88"/>
      <c r="D7944" s="88"/>
      <c r="E7944" s="88"/>
      <c r="F7944" s="88"/>
      <c r="G7944" s="88"/>
      <c r="H7944" s="88"/>
      <c r="I7944" s="88"/>
      <c r="J7944" s="88"/>
      <c r="K7944" s="88"/>
    </row>
    <row r="7945" spans="2:11" hidden="1" x14ac:dyDescent="0.2">
      <c r="B7945" s="88"/>
      <c r="C7945" s="88"/>
      <c r="D7945" s="88"/>
      <c r="E7945" s="88"/>
      <c r="F7945" s="88"/>
      <c r="G7945" s="88"/>
      <c r="H7945" s="88"/>
      <c r="I7945" s="88"/>
      <c r="J7945" s="88"/>
      <c r="K7945" s="88"/>
    </row>
    <row r="7946" spans="2:11" hidden="1" x14ac:dyDescent="0.2">
      <c r="B7946" s="88"/>
      <c r="C7946" s="88"/>
      <c r="D7946" s="88"/>
      <c r="E7946" s="88"/>
      <c r="F7946" s="88"/>
      <c r="G7946" s="88"/>
      <c r="H7946" s="88"/>
      <c r="I7946" s="88"/>
      <c r="J7946" s="88"/>
      <c r="K7946" s="88"/>
    </row>
    <row r="7947" spans="2:11" hidden="1" x14ac:dyDescent="0.2">
      <c r="B7947" s="88"/>
      <c r="C7947" s="88"/>
      <c r="D7947" s="88"/>
      <c r="E7947" s="88"/>
      <c r="F7947" s="88"/>
      <c r="G7947" s="88"/>
      <c r="H7947" s="88"/>
      <c r="I7947" s="88"/>
      <c r="J7947" s="88"/>
      <c r="K7947" s="88"/>
    </row>
    <row r="7948" spans="2:11" hidden="1" x14ac:dyDescent="0.2">
      <c r="B7948" s="88"/>
      <c r="C7948" s="88"/>
      <c r="D7948" s="88"/>
      <c r="E7948" s="88"/>
      <c r="F7948" s="88"/>
      <c r="G7948" s="88"/>
      <c r="H7948" s="88"/>
      <c r="I7948" s="88"/>
      <c r="J7948" s="88"/>
      <c r="K7948" s="88"/>
    </row>
    <row r="7949" spans="2:11" hidden="1" x14ac:dyDescent="0.2">
      <c r="B7949" s="88"/>
      <c r="C7949" s="88"/>
      <c r="D7949" s="88"/>
      <c r="E7949" s="88"/>
      <c r="F7949" s="88"/>
      <c r="G7949" s="88"/>
      <c r="H7949" s="88"/>
      <c r="I7949" s="88"/>
      <c r="J7949" s="88"/>
      <c r="K7949" s="88"/>
    </row>
    <row r="7950" spans="2:11" hidden="1" x14ac:dyDescent="0.2">
      <c r="B7950" s="88"/>
      <c r="C7950" s="88"/>
      <c r="D7950" s="88"/>
      <c r="E7950" s="88"/>
      <c r="F7950" s="88"/>
      <c r="G7950" s="88"/>
      <c r="H7950" s="88"/>
      <c r="I7950" s="88"/>
      <c r="J7950" s="88"/>
      <c r="K7950" s="88"/>
    </row>
    <row r="7951" spans="2:11" hidden="1" x14ac:dyDescent="0.2">
      <c r="B7951" s="88"/>
      <c r="C7951" s="88"/>
      <c r="D7951" s="88"/>
      <c r="E7951" s="88"/>
      <c r="F7951" s="88"/>
      <c r="G7951" s="88"/>
      <c r="H7951" s="88"/>
      <c r="I7951" s="88"/>
      <c r="J7951" s="88"/>
      <c r="K7951" s="88"/>
    </row>
    <row r="7952" spans="2:11" hidden="1" x14ac:dyDescent="0.2">
      <c r="B7952" s="88"/>
      <c r="C7952" s="88"/>
      <c r="D7952" s="88"/>
      <c r="E7952" s="88"/>
      <c r="F7952" s="88"/>
      <c r="G7952" s="88"/>
      <c r="H7952" s="88"/>
      <c r="I7952" s="88"/>
      <c r="J7952" s="88"/>
      <c r="K7952" s="88"/>
    </row>
    <row r="7953" spans="2:11" hidden="1" x14ac:dyDescent="0.2">
      <c r="B7953" s="88"/>
      <c r="C7953" s="88"/>
      <c r="D7953" s="88"/>
      <c r="E7953" s="88"/>
      <c r="F7953" s="88"/>
      <c r="G7953" s="88"/>
      <c r="H7953" s="88"/>
      <c r="I7953" s="88"/>
      <c r="J7953" s="88"/>
      <c r="K7953" s="88"/>
    </row>
    <row r="7954" spans="2:11" hidden="1" x14ac:dyDescent="0.2">
      <c r="B7954" s="88"/>
      <c r="C7954" s="88"/>
      <c r="D7954" s="88"/>
      <c r="E7954" s="88"/>
      <c r="F7954" s="88"/>
      <c r="G7954" s="88"/>
      <c r="H7954" s="88"/>
      <c r="I7954" s="88"/>
      <c r="J7954" s="88"/>
      <c r="K7954" s="88"/>
    </row>
    <row r="7955" spans="2:11" hidden="1" x14ac:dyDescent="0.2">
      <c r="B7955" s="88"/>
      <c r="C7955" s="88"/>
      <c r="D7955" s="88"/>
      <c r="E7955" s="88"/>
      <c r="F7955" s="88"/>
      <c r="G7955" s="88"/>
      <c r="H7955" s="88"/>
      <c r="I7955" s="88"/>
      <c r="J7955" s="88"/>
      <c r="K7955" s="88"/>
    </row>
    <row r="7956" spans="2:11" hidden="1" x14ac:dyDescent="0.2">
      <c r="B7956" s="88"/>
      <c r="C7956" s="88"/>
      <c r="D7956" s="88"/>
      <c r="E7956" s="88"/>
      <c r="F7956" s="88"/>
      <c r="G7956" s="88"/>
      <c r="H7956" s="88"/>
      <c r="I7956" s="88"/>
      <c r="J7956" s="88"/>
      <c r="K7956" s="88"/>
    </row>
    <row r="7957" spans="2:11" hidden="1" x14ac:dyDescent="0.2">
      <c r="B7957" s="88"/>
      <c r="C7957" s="88"/>
      <c r="D7957" s="88"/>
      <c r="E7957" s="88"/>
      <c r="F7957" s="88"/>
      <c r="G7957" s="88"/>
      <c r="H7957" s="88"/>
      <c r="I7957" s="88"/>
      <c r="J7957" s="88"/>
      <c r="K7957" s="88"/>
    </row>
    <row r="7958" spans="2:11" hidden="1" x14ac:dyDescent="0.2">
      <c r="B7958" s="88"/>
      <c r="C7958" s="88"/>
      <c r="D7958" s="88"/>
      <c r="E7958" s="88"/>
      <c r="F7958" s="88"/>
      <c r="G7958" s="88"/>
      <c r="H7958" s="88"/>
      <c r="I7958" s="88"/>
      <c r="J7958" s="88"/>
      <c r="K7958" s="88"/>
    </row>
    <row r="7959" spans="2:11" hidden="1" x14ac:dyDescent="0.2">
      <c r="B7959" s="88"/>
      <c r="C7959" s="88"/>
      <c r="D7959" s="88"/>
      <c r="E7959" s="88"/>
      <c r="F7959" s="88"/>
      <c r="G7959" s="88"/>
      <c r="H7959" s="88"/>
      <c r="I7959" s="88"/>
      <c r="J7959" s="88"/>
      <c r="K7959" s="88"/>
    </row>
    <row r="7960" spans="2:11" hidden="1" x14ac:dyDescent="0.2">
      <c r="B7960" s="88"/>
      <c r="C7960" s="88"/>
      <c r="D7960" s="88"/>
      <c r="E7960" s="88"/>
      <c r="F7960" s="88"/>
      <c r="G7960" s="88"/>
      <c r="H7960" s="88"/>
      <c r="I7960" s="88"/>
      <c r="J7960" s="88"/>
      <c r="K7960" s="88"/>
    </row>
    <row r="7961" spans="2:11" hidden="1" x14ac:dyDescent="0.2">
      <c r="B7961" s="88"/>
      <c r="C7961" s="88"/>
      <c r="D7961" s="88"/>
      <c r="E7961" s="88"/>
      <c r="F7961" s="88"/>
      <c r="G7961" s="88"/>
      <c r="H7961" s="88"/>
      <c r="I7961" s="88"/>
      <c r="J7961" s="88"/>
      <c r="K7961" s="88"/>
    </row>
    <row r="7962" spans="2:11" hidden="1" x14ac:dyDescent="0.2">
      <c r="B7962" s="88"/>
      <c r="C7962" s="88"/>
      <c r="D7962" s="88"/>
      <c r="E7962" s="88"/>
      <c r="F7962" s="88"/>
      <c r="G7962" s="88"/>
      <c r="H7962" s="88"/>
      <c r="I7962" s="88"/>
      <c r="J7962" s="88"/>
      <c r="K7962" s="88"/>
    </row>
    <row r="7963" spans="2:11" hidden="1" x14ac:dyDescent="0.2">
      <c r="B7963" s="88"/>
      <c r="C7963" s="88"/>
      <c r="D7963" s="88"/>
      <c r="E7963" s="88"/>
      <c r="F7963" s="88"/>
      <c r="G7963" s="88"/>
      <c r="H7963" s="88"/>
      <c r="I7963" s="88"/>
      <c r="J7963" s="88"/>
      <c r="K7963" s="88"/>
    </row>
    <row r="7964" spans="2:11" hidden="1" x14ac:dyDescent="0.2">
      <c r="B7964" s="88"/>
      <c r="C7964" s="88"/>
      <c r="D7964" s="88"/>
      <c r="E7964" s="88"/>
      <c r="F7964" s="88"/>
      <c r="G7964" s="88"/>
      <c r="H7964" s="88"/>
      <c r="I7964" s="88"/>
      <c r="J7964" s="88"/>
      <c r="K7964" s="88"/>
    </row>
    <row r="7965" spans="2:11" hidden="1" x14ac:dyDescent="0.2">
      <c r="B7965" s="88"/>
      <c r="C7965" s="88"/>
      <c r="D7965" s="88"/>
      <c r="E7965" s="88"/>
      <c r="F7965" s="88"/>
      <c r="G7965" s="88"/>
      <c r="H7965" s="88"/>
      <c r="I7965" s="88"/>
      <c r="J7965" s="88"/>
      <c r="K7965" s="88"/>
    </row>
    <row r="7966" spans="2:11" hidden="1" x14ac:dyDescent="0.2">
      <c r="B7966" s="88"/>
      <c r="C7966" s="88"/>
      <c r="D7966" s="88"/>
      <c r="E7966" s="88"/>
      <c r="F7966" s="88"/>
      <c r="G7966" s="88"/>
      <c r="H7966" s="88"/>
      <c r="I7966" s="88"/>
      <c r="J7966" s="88"/>
      <c r="K7966" s="88"/>
    </row>
    <row r="7967" spans="2:11" hidden="1" x14ac:dyDescent="0.2">
      <c r="B7967" s="88"/>
      <c r="C7967" s="88"/>
      <c r="D7967" s="88"/>
      <c r="E7967" s="88"/>
      <c r="F7967" s="88"/>
      <c r="G7967" s="88"/>
      <c r="H7967" s="88"/>
      <c r="I7967" s="88"/>
      <c r="J7967" s="88"/>
      <c r="K7967" s="88"/>
    </row>
    <row r="7968" spans="2:11" hidden="1" x14ac:dyDescent="0.2">
      <c r="B7968" s="88"/>
      <c r="C7968" s="88"/>
      <c r="D7968" s="88"/>
      <c r="E7968" s="88"/>
      <c r="F7968" s="88"/>
      <c r="G7968" s="88"/>
      <c r="H7968" s="88"/>
      <c r="I7968" s="88"/>
      <c r="J7968" s="88"/>
      <c r="K7968" s="88"/>
    </row>
    <row r="7969" spans="2:11" hidden="1" x14ac:dyDescent="0.2">
      <c r="B7969" s="88"/>
      <c r="C7969" s="88"/>
      <c r="D7969" s="88"/>
      <c r="E7969" s="88"/>
      <c r="F7969" s="88"/>
      <c r="G7969" s="88"/>
      <c r="H7969" s="88"/>
      <c r="I7969" s="88"/>
      <c r="J7969" s="88"/>
      <c r="K7969" s="88"/>
    </row>
    <row r="7970" spans="2:11" hidden="1" x14ac:dyDescent="0.2">
      <c r="B7970" s="88"/>
      <c r="C7970" s="88"/>
      <c r="D7970" s="88"/>
      <c r="E7970" s="88"/>
      <c r="F7970" s="88"/>
      <c r="G7970" s="88"/>
      <c r="H7970" s="88"/>
      <c r="I7970" s="88"/>
      <c r="J7970" s="88"/>
      <c r="K7970" s="88"/>
    </row>
    <row r="7971" spans="2:11" hidden="1" x14ac:dyDescent="0.2">
      <c r="B7971" s="88"/>
      <c r="C7971" s="88"/>
      <c r="D7971" s="88"/>
      <c r="E7971" s="88"/>
      <c r="F7971" s="88"/>
      <c r="G7971" s="88"/>
      <c r="H7971" s="88"/>
      <c r="I7971" s="88"/>
      <c r="J7971" s="88"/>
      <c r="K7971" s="88"/>
    </row>
    <row r="7972" spans="2:11" hidden="1" x14ac:dyDescent="0.2">
      <c r="B7972" s="88"/>
      <c r="C7972" s="88"/>
      <c r="D7972" s="88"/>
      <c r="E7972" s="88"/>
      <c r="F7972" s="88"/>
      <c r="G7972" s="88"/>
      <c r="H7972" s="88"/>
      <c r="I7972" s="88"/>
      <c r="J7972" s="88"/>
      <c r="K7972" s="88"/>
    </row>
    <row r="7973" spans="2:11" hidden="1" x14ac:dyDescent="0.2">
      <c r="B7973" s="88"/>
      <c r="C7973" s="88"/>
      <c r="D7973" s="88"/>
      <c r="E7973" s="88"/>
      <c r="F7973" s="88"/>
      <c r="G7973" s="88"/>
      <c r="H7973" s="88"/>
      <c r="I7973" s="88"/>
      <c r="J7973" s="88"/>
      <c r="K7973" s="88"/>
    </row>
    <row r="7974" spans="2:11" hidden="1" x14ac:dyDescent="0.2">
      <c r="B7974" s="88"/>
      <c r="C7974" s="88"/>
      <c r="D7974" s="88"/>
      <c r="E7974" s="88"/>
      <c r="F7974" s="88"/>
      <c r="G7974" s="88"/>
      <c r="H7974" s="88"/>
      <c r="I7974" s="88"/>
      <c r="J7974" s="88"/>
      <c r="K7974" s="88"/>
    </row>
    <row r="7975" spans="2:11" hidden="1" x14ac:dyDescent="0.2">
      <c r="B7975" s="88"/>
      <c r="C7975" s="88"/>
      <c r="D7975" s="88"/>
      <c r="E7975" s="88"/>
      <c r="F7975" s="88"/>
      <c r="G7975" s="88"/>
      <c r="H7975" s="88"/>
      <c r="I7975" s="88"/>
      <c r="J7975" s="88"/>
      <c r="K7975" s="88"/>
    </row>
    <row r="7976" spans="2:11" hidden="1" x14ac:dyDescent="0.2">
      <c r="B7976" s="88"/>
      <c r="C7976" s="88"/>
      <c r="D7976" s="88"/>
      <c r="E7976" s="88"/>
      <c r="F7976" s="88"/>
      <c r="G7976" s="88"/>
      <c r="H7976" s="88"/>
      <c r="I7976" s="88"/>
      <c r="J7976" s="88"/>
      <c r="K7976" s="88"/>
    </row>
    <row r="7977" spans="2:11" hidden="1" x14ac:dyDescent="0.2">
      <c r="B7977" s="88"/>
      <c r="C7977" s="88"/>
      <c r="D7977" s="88"/>
      <c r="E7977" s="88"/>
      <c r="F7977" s="88"/>
      <c r="G7977" s="88"/>
      <c r="H7977" s="88"/>
      <c r="I7977" s="88"/>
      <c r="J7977" s="88"/>
      <c r="K7977" s="88"/>
    </row>
    <row r="7978" spans="2:11" hidden="1" x14ac:dyDescent="0.2">
      <c r="B7978" s="88"/>
      <c r="C7978" s="88"/>
      <c r="D7978" s="88"/>
      <c r="E7978" s="88"/>
      <c r="F7978" s="88"/>
      <c r="G7978" s="88"/>
      <c r="H7978" s="88"/>
      <c r="I7978" s="88"/>
      <c r="J7978" s="88"/>
      <c r="K7978" s="88"/>
    </row>
    <row r="7979" spans="2:11" hidden="1" x14ac:dyDescent="0.2">
      <c r="B7979" s="88"/>
      <c r="C7979" s="88"/>
      <c r="D7979" s="88"/>
      <c r="E7979" s="88"/>
      <c r="F7979" s="88"/>
      <c r="G7979" s="88"/>
      <c r="H7979" s="88"/>
      <c r="I7979" s="88"/>
      <c r="J7979" s="88"/>
      <c r="K7979" s="88"/>
    </row>
    <row r="7980" spans="2:11" hidden="1" x14ac:dyDescent="0.2">
      <c r="B7980" s="88"/>
      <c r="C7980" s="88"/>
      <c r="D7980" s="88"/>
      <c r="E7980" s="88"/>
      <c r="F7980" s="88"/>
      <c r="G7980" s="88"/>
      <c r="H7980" s="88"/>
      <c r="I7980" s="88"/>
      <c r="J7980" s="88"/>
      <c r="K7980" s="88"/>
    </row>
    <row r="7981" spans="2:11" hidden="1" x14ac:dyDescent="0.2">
      <c r="B7981" s="88"/>
      <c r="C7981" s="88"/>
      <c r="D7981" s="88"/>
      <c r="E7981" s="88"/>
      <c r="F7981" s="88"/>
      <c r="G7981" s="88"/>
      <c r="H7981" s="88"/>
      <c r="I7981" s="88"/>
      <c r="J7981" s="88"/>
      <c r="K7981" s="88"/>
    </row>
    <row r="7982" spans="2:11" hidden="1" x14ac:dyDescent="0.2">
      <c r="B7982" s="88"/>
      <c r="C7982" s="88"/>
      <c r="D7982" s="88"/>
      <c r="E7982" s="88"/>
      <c r="F7982" s="88"/>
      <c r="G7982" s="88"/>
      <c r="H7982" s="88"/>
      <c r="I7982" s="88"/>
      <c r="J7982" s="88"/>
      <c r="K7982" s="88"/>
    </row>
    <row r="7983" spans="2:11" hidden="1" x14ac:dyDescent="0.2">
      <c r="B7983" s="88"/>
      <c r="C7983" s="88"/>
      <c r="D7983" s="88"/>
      <c r="E7983" s="88"/>
      <c r="F7983" s="88"/>
      <c r="G7983" s="88"/>
      <c r="H7983" s="88"/>
      <c r="I7983" s="88"/>
      <c r="J7983" s="88"/>
      <c r="K7983" s="88"/>
    </row>
    <row r="7984" spans="2:11" hidden="1" x14ac:dyDescent="0.2">
      <c r="B7984" s="88"/>
      <c r="C7984" s="88"/>
      <c r="D7984" s="88"/>
      <c r="E7984" s="88"/>
      <c r="F7984" s="88"/>
      <c r="G7984" s="88"/>
      <c r="H7984" s="88"/>
      <c r="I7984" s="88"/>
      <c r="J7984" s="88"/>
      <c r="K7984" s="88"/>
    </row>
    <row r="7985" spans="2:11" hidden="1" x14ac:dyDescent="0.2">
      <c r="B7985" s="88"/>
      <c r="C7985" s="88"/>
      <c r="D7985" s="88"/>
      <c r="E7985" s="88"/>
      <c r="F7985" s="88"/>
      <c r="G7985" s="88"/>
      <c r="H7985" s="88"/>
      <c r="I7985" s="88"/>
      <c r="J7985" s="88"/>
      <c r="K7985" s="88"/>
    </row>
    <row r="7986" spans="2:11" hidden="1" x14ac:dyDescent="0.2">
      <c r="B7986" s="88"/>
      <c r="C7986" s="88"/>
      <c r="D7986" s="88"/>
      <c r="E7986" s="88"/>
      <c r="F7986" s="88"/>
      <c r="G7986" s="88"/>
      <c r="H7986" s="88"/>
      <c r="I7986" s="88"/>
      <c r="J7986" s="88"/>
      <c r="K7986" s="88"/>
    </row>
    <row r="7987" spans="2:11" hidden="1" x14ac:dyDescent="0.2">
      <c r="B7987" s="88"/>
      <c r="C7987" s="88"/>
      <c r="D7987" s="88"/>
      <c r="E7987" s="88"/>
      <c r="F7987" s="88"/>
      <c r="G7987" s="88"/>
      <c r="H7987" s="88"/>
      <c r="I7987" s="88"/>
      <c r="J7987" s="88"/>
      <c r="K7987" s="88"/>
    </row>
    <row r="7988" spans="2:11" hidden="1" x14ac:dyDescent="0.2">
      <c r="B7988" s="88"/>
      <c r="C7988" s="88"/>
      <c r="D7988" s="88"/>
      <c r="E7988" s="88"/>
      <c r="F7988" s="88"/>
      <c r="G7988" s="88"/>
      <c r="H7988" s="88"/>
      <c r="I7988" s="88"/>
      <c r="J7988" s="88"/>
      <c r="K7988" s="88"/>
    </row>
    <row r="7989" spans="2:11" hidden="1" x14ac:dyDescent="0.2">
      <c r="B7989" s="88"/>
      <c r="C7989" s="88"/>
      <c r="D7989" s="88"/>
      <c r="E7989" s="88"/>
      <c r="F7989" s="88"/>
      <c r="G7989" s="88"/>
      <c r="H7989" s="88"/>
      <c r="I7989" s="88"/>
      <c r="J7989" s="88"/>
      <c r="K7989" s="88"/>
    </row>
    <row r="7990" spans="2:11" hidden="1" x14ac:dyDescent="0.2">
      <c r="B7990" s="88"/>
      <c r="C7990" s="88"/>
      <c r="D7990" s="88"/>
      <c r="E7990" s="88"/>
      <c r="F7990" s="88"/>
      <c r="G7990" s="88"/>
      <c r="H7990" s="88"/>
      <c r="I7990" s="88"/>
      <c r="J7990" s="88"/>
      <c r="K7990" s="88"/>
    </row>
    <row r="7991" spans="2:11" hidden="1" x14ac:dyDescent="0.2">
      <c r="B7991" s="88"/>
      <c r="C7991" s="88"/>
      <c r="D7991" s="88"/>
      <c r="E7991" s="88"/>
      <c r="F7991" s="88"/>
      <c r="G7991" s="88"/>
      <c r="H7991" s="88"/>
      <c r="I7991" s="88"/>
      <c r="J7991" s="88"/>
      <c r="K7991" s="88"/>
    </row>
    <row r="7992" spans="2:11" hidden="1" x14ac:dyDescent="0.2">
      <c r="B7992" s="88"/>
      <c r="C7992" s="88"/>
      <c r="D7992" s="88"/>
      <c r="E7992" s="88"/>
      <c r="F7992" s="88"/>
      <c r="G7992" s="88"/>
      <c r="H7992" s="88"/>
      <c r="I7992" s="88"/>
      <c r="J7992" s="88"/>
      <c r="K7992" s="88"/>
    </row>
    <row r="7993" spans="2:11" hidden="1" x14ac:dyDescent="0.2">
      <c r="B7993" s="88"/>
      <c r="C7993" s="88"/>
      <c r="D7993" s="88"/>
      <c r="E7993" s="88"/>
      <c r="F7993" s="88"/>
      <c r="G7993" s="88"/>
      <c r="H7993" s="88"/>
      <c r="I7993" s="88"/>
      <c r="J7993" s="88"/>
      <c r="K7993" s="88"/>
    </row>
    <row r="7994" spans="2:11" hidden="1" x14ac:dyDescent="0.2">
      <c r="B7994" s="88"/>
      <c r="C7994" s="88"/>
      <c r="D7994" s="88"/>
      <c r="E7994" s="88"/>
      <c r="F7994" s="88"/>
      <c r="G7994" s="88"/>
      <c r="H7994" s="88"/>
      <c r="I7994" s="88"/>
      <c r="J7994" s="88"/>
      <c r="K7994" s="88"/>
    </row>
    <row r="7995" spans="2:11" hidden="1" x14ac:dyDescent="0.2">
      <c r="B7995" s="88"/>
      <c r="C7995" s="88"/>
      <c r="D7995" s="88"/>
      <c r="E7995" s="88"/>
      <c r="F7995" s="88"/>
      <c r="G7995" s="88"/>
      <c r="H7995" s="88"/>
      <c r="I7995" s="88"/>
      <c r="J7995" s="88"/>
      <c r="K7995" s="88"/>
    </row>
    <row r="7996" spans="2:11" hidden="1" x14ac:dyDescent="0.2">
      <c r="B7996" s="88"/>
      <c r="C7996" s="88"/>
      <c r="D7996" s="88"/>
      <c r="E7996" s="88"/>
      <c r="F7996" s="88"/>
      <c r="G7996" s="88"/>
      <c r="H7996" s="88"/>
      <c r="I7996" s="88"/>
      <c r="J7996" s="88"/>
      <c r="K7996" s="88"/>
    </row>
    <row r="7997" spans="2:11" hidden="1" x14ac:dyDescent="0.2">
      <c r="B7997" s="88"/>
      <c r="C7997" s="88"/>
      <c r="D7997" s="88"/>
      <c r="E7997" s="88"/>
      <c r="F7997" s="88"/>
      <c r="G7997" s="88"/>
      <c r="H7997" s="88"/>
      <c r="I7997" s="88"/>
      <c r="J7997" s="88"/>
      <c r="K7997" s="88"/>
    </row>
    <row r="7998" spans="2:11" hidden="1" x14ac:dyDescent="0.2">
      <c r="B7998" s="88"/>
      <c r="C7998" s="88"/>
      <c r="D7998" s="88"/>
      <c r="E7998" s="88"/>
      <c r="F7998" s="88"/>
      <c r="G7998" s="88"/>
      <c r="H7998" s="88"/>
      <c r="I7998" s="88"/>
      <c r="J7998" s="88"/>
      <c r="K7998" s="88"/>
    </row>
    <row r="7999" spans="2:11" hidden="1" x14ac:dyDescent="0.2">
      <c r="B7999" s="88"/>
      <c r="C7999" s="88"/>
      <c r="D7999" s="88"/>
      <c r="E7999" s="88"/>
      <c r="F7999" s="88"/>
      <c r="G7999" s="88"/>
      <c r="H7999" s="88"/>
      <c r="I7999" s="88"/>
      <c r="J7999" s="88"/>
      <c r="K7999" s="88"/>
    </row>
    <row r="8000" spans="2:11" hidden="1" x14ac:dyDescent="0.2">
      <c r="B8000" s="88"/>
      <c r="C8000" s="88"/>
      <c r="D8000" s="88"/>
      <c r="E8000" s="88"/>
      <c r="F8000" s="88"/>
      <c r="G8000" s="88"/>
      <c r="H8000" s="88"/>
      <c r="I8000" s="88"/>
      <c r="J8000" s="88"/>
      <c r="K8000" s="88"/>
    </row>
    <row r="8001" spans="2:11" hidden="1" x14ac:dyDescent="0.2">
      <c r="B8001" s="88"/>
      <c r="C8001" s="88"/>
      <c r="D8001" s="88"/>
      <c r="E8001" s="88"/>
      <c r="F8001" s="88"/>
      <c r="G8001" s="88"/>
      <c r="H8001" s="88"/>
      <c r="I8001" s="88"/>
      <c r="J8001" s="88"/>
      <c r="K8001" s="88"/>
    </row>
    <row r="8002" spans="2:11" hidden="1" x14ac:dyDescent="0.2">
      <c r="B8002" s="88"/>
      <c r="C8002" s="88"/>
      <c r="D8002" s="88"/>
      <c r="E8002" s="88"/>
      <c r="F8002" s="88"/>
      <c r="G8002" s="88"/>
      <c r="H8002" s="88"/>
      <c r="I8002" s="88"/>
      <c r="J8002" s="88"/>
      <c r="K8002" s="88"/>
    </row>
    <row r="8003" spans="2:11" hidden="1" x14ac:dyDescent="0.2">
      <c r="B8003" s="88"/>
      <c r="C8003" s="88"/>
      <c r="D8003" s="88"/>
      <c r="E8003" s="88"/>
      <c r="F8003" s="88"/>
      <c r="G8003" s="88"/>
      <c r="H8003" s="88"/>
      <c r="I8003" s="88"/>
      <c r="J8003" s="88"/>
      <c r="K8003" s="88"/>
    </row>
    <row r="8004" spans="2:11" hidden="1" x14ac:dyDescent="0.2">
      <c r="B8004" s="88"/>
      <c r="C8004" s="88"/>
      <c r="D8004" s="88"/>
      <c r="E8004" s="88"/>
      <c r="F8004" s="88"/>
      <c r="G8004" s="88"/>
      <c r="H8004" s="88"/>
      <c r="I8004" s="88"/>
      <c r="J8004" s="88"/>
      <c r="K8004" s="88"/>
    </row>
    <row r="8005" spans="2:11" hidden="1" x14ac:dyDescent="0.2">
      <c r="B8005" s="88"/>
      <c r="C8005" s="88"/>
      <c r="D8005" s="88"/>
      <c r="E8005" s="88"/>
      <c r="F8005" s="88"/>
      <c r="G8005" s="88"/>
      <c r="H8005" s="88"/>
      <c r="I8005" s="88"/>
      <c r="J8005" s="88"/>
      <c r="K8005" s="88"/>
    </row>
    <row r="8006" spans="2:11" hidden="1" x14ac:dyDescent="0.2">
      <c r="B8006" s="88"/>
      <c r="C8006" s="88"/>
      <c r="D8006" s="88"/>
      <c r="E8006" s="88"/>
      <c r="F8006" s="88"/>
      <c r="G8006" s="88"/>
      <c r="H8006" s="88"/>
      <c r="I8006" s="88"/>
      <c r="J8006" s="88"/>
      <c r="K8006" s="88"/>
    </row>
    <row r="8007" spans="2:11" hidden="1" x14ac:dyDescent="0.2">
      <c r="B8007" s="88"/>
      <c r="C8007" s="88"/>
      <c r="D8007" s="88"/>
      <c r="E8007" s="88"/>
      <c r="F8007" s="88"/>
      <c r="G8007" s="88"/>
      <c r="H8007" s="88"/>
      <c r="I8007" s="88"/>
      <c r="J8007" s="88"/>
      <c r="K8007" s="88"/>
    </row>
    <row r="8008" spans="2:11" hidden="1" x14ac:dyDescent="0.2">
      <c r="B8008" s="88"/>
      <c r="C8008" s="88"/>
      <c r="D8008" s="88"/>
      <c r="E8008" s="88"/>
      <c r="F8008" s="88"/>
      <c r="G8008" s="88"/>
      <c r="H8008" s="88"/>
      <c r="I8008" s="88"/>
      <c r="J8008" s="88"/>
      <c r="K8008" s="88"/>
    </row>
    <row r="8009" spans="2:11" hidden="1" x14ac:dyDescent="0.2">
      <c r="B8009" s="88"/>
      <c r="C8009" s="88"/>
      <c r="D8009" s="88"/>
      <c r="E8009" s="88"/>
      <c r="F8009" s="88"/>
      <c r="G8009" s="88"/>
      <c r="H8009" s="88"/>
      <c r="I8009" s="88"/>
      <c r="J8009" s="88"/>
      <c r="K8009" s="88"/>
    </row>
    <row r="8010" spans="2:11" hidden="1" x14ac:dyDescent="0.2">
      <c r="B8010" s="88"/>
      <c r="C8010" s="88"/>
      <c r="D8010" s="88"/>
      <c r="E8010" s="88"/>
      <c r="F8010" s="88"/>
      <c r="G8010" s="88"/>
      <c r="H8010" s="88"/>
      <c r="I8010" s="88"/>
      <c r="J8010" s="88"/>
      <c r="K8010" s="88"/>
    </row>
    <row r="8011" spans="2:11" hidden="1" x14ac:dyDescent="0.2">
      <c r="B8011" s="88"/>
      <c r="C8011" s="88"/>
      <c r="D8011" s="88"/>
      <c r="E8011" s="88"/>
      <c r="F8011" s="88"/>
      <c r="G8011" s="88"/>
      <c r="H8011" s="88"/>
      <c r="I8011" s="88"/>
      <c r="J8011" s="88"/>
      <c r="K8011" s="88"/>
    </row>
    <row r="8012" spans="2:11" hidden="1" x14ac:dyDescent="0.2">
      <c r="B8012" s="88"/>
      <c r="C8012" s="88"/>
      <c r="D8012" s="88"/>
      <c r="E8012" s="88"/>
      <c r="F8012" s="88"/>
      <c r="G8012" s="88"/>
      <c r="H8012" s="88"/>
      <c r="I8012" s="88"/>
      <c r="J8012" s="88"/>
      <c r="K8012" s="88"/>
    </row>
    <row r="8013" spans="2:11" hidden="1" x14ac:dyDescent="0.2">
      <c r="B8013" s="88"/>
      <c r="C8013" s="88"/>
      <c r="D8013" s="88"/>
      <c r="E8013" s="88"/>
      <c r="F8013" s="88"/>
      <c r="G8013" s="88"/>
      <c r="H8013" s="88"/>
      <c r="I8013" s="88"/>
      <c r="J8013" s="88"/>
      <c r="K8013" s="88"/>
    </row>
    <row r="8014" spans="2:11" hidden="1" x14ac:dyDescent="0.2">
      <c r="B8014" s="88"/>
      <c r="C8014" s="88"/>
      <c r="D8014" s="88"/>
      <c r="E8014" s="88"/>
      <c r="F8014" s="88"/>
      <c r="G8014" s="88"/>
      <c r="H8014" s="88"/>
      <c r="I8014" s="88"/>
      <c r="J8014" s="88"/>
      <c r="K8014" s="88"/>
    </row>
    <row r="8015" spans="2:11" hidden="1" x14ac:dyDescent="0.2">
      <c r="B8015" s="88"/>
      <c r="C8015" s="88"/>
      <c r="D8015" s="88"/>
      <c r="E8015" s="88"/>
      <c r="F8015" s="88"/>
      <c r="G8015" s="88"/>
      <c r="H8015" s="88"/>
      <c r="I8015" s="88"/>
      <c r="J8015" s="88"/>
      <c r="K8015" s="88"/>
    </row>
    <row r="8016" spans="2:11" hidden="1" x14ac:dyDescent="0.2">
      <c r="B8016" s="88"/>
      <c r="C8016" s="88"/>
      <c r="D8016" s="88"/>
      <c r="E8016" s="88"/>
      <c r="F8016" s="88"/>
      <c r="G8016" s="88"/>
      <c r="H8016" s="88"/>
      <c r="I8016" s="88"/>
      <c r="J8016" s="88"/>
      <c r="K8016" s="88"/>
    </row>
    <row r="8017" spans="2:11" hidden="1" x14ac:dyDescent="0.2">
      <c r="B8017" s="88"/>
      <c r="C8017" s="88"/>
      <c r="D8017" s="88"/>
      <c r="E8017" s="88"/>
      <c r="F8017" s="88"/>
      <c r="G8017" s="88"/>
      <c r="H8017" s="88"/>
      <c r="I8017" s="88"/>
      <c r="J8017" s="88"/>
      <c r="K8017" s="88"/>
    </row>
    <row r="8018" spans="2:11" hidden="1" x14ac:dyDescent="0.2">
      <c r="B8018" s="88"/>
      <c r="C8018" s="88"/>
      <c r="D8018" s="88"/>
      <c r="E8018" s="88"/>
      <c r="F8018" s="88"/>
      <c r="G8018" s="88"/>
      <c r="H8018" s="88"/>
      <c r="I8018" s="88"/>
      <c r="J8018" s="88"/>
      <c r="K8018" s="88"/>
    </row>
    <row r="8019" spans="2:11" hidden="1" x14ac:dyDescent="0.2">
      <c r="B8019" s="88"/>
      <c r="C8019" s="88"/>
      <c r="D8019" s="88"/>
      <c r="E8019" s="88"/>
      <c r="F8019" s="88"/>
      <c r="G8019" s="88"/>
      <c r="H8019" s="88"/>
      <c r="I8019" s="88"/>
      <c r="J8019" s="88"/>
      <c r="K8019" s="88"/>
    </row>
    <row r="8020" spans="2:11" hidden="1" x14ac:dyDescent="0.2">
      <c r="B8020" s="88"/>
      <c r="C8020" s="88"/>
      <c r="D8020" s="88"/>
      <c r="E8020" s="88"/>
      <c r="F8020" s="88"/>
      <c r="G8020" s="88"/>
      <c r="H8020" s="88"/>
      <c r="I8020" s="88"/>
      <c r="J8020" s="88"/>
      <c r="K8020" s="88"/>
    </row>
    <row r="8021" spans="2:11" hidden="1" x14ac:dyDescent="0.2">
      <c r="B8021" s="88"/>
      <c r="C8021" s="88"/>
      <c r="D8021" s="88"/>
      <c r="E8021" s="88"/>
      <c r="F8021" s="88"/>
      <c r="G8021" s="88"/>
      <c r="H8021" s="88"/>
      <c r="I8021" s="88"/>
      <c r="J8021" s="88"/>
      <c r="K8021" s="88"/>
    </row>
    <row r="8022" spans="2:11" hidden="1" x14ac:dyDescent="0.2">
      <c r="B8022" s="88"/>
      <c r="C8022" s="88"/>
      <c r="D8022" s="88"/>
      <c r="E8022" s="88"/>
      <c r="F8022" s="88"/>
      <c r="G8022" s="88"/>
      <c r="H8022" s="88"/>
      <c r="I8022" s="88"/>
      <c r="J8022" s="88"/>
      <c r="K8022" s="88"/>
    </row>
    <row r="8023" spans="2:11" hidden="1" x14ac:dyDescent="0.2">
      <c r="B8023" s="88"/>
      <c r="C8023" s="88"/>
      <c r="D8023" s="88"/>
      <c r="E8023" s="88"/>
      <c r="F8023" s="88"/>
      <c r="G8023" s="88"/>
      <c r="H8023" s="88"/>
      <c r="I8023" s="88"/>
      <c r="J8023" s="88"/>
      <c r="K8023" s="88"/>
    </row>
    <row r="8024" spans="2:11" hidden="1" x14ac:dyDescent="0.2">
      <c r="B8024" s="88"/>
      <c r="C8024" s="88"/>
      <c r="D8024" s="88"/>
      <c r="E8024" s="88"/>
      <c r="F8024" s="88"/>
      <c r="G8024" s="88"/>
      <c r="H8024" s="88"/>
      <c r="I8024" s="88"/>
      <c r="J8024" s="88"/>
      <c r="K8024" s="88"/>
    </row>
    <row r="8025" spans="2:11" hidden="1" x14ac:dyDescent="0.2">
      <c r="B8025" s="88"/>
      <c r="C8025" s="88"/>
      <c r="D8025" s="88"/>
      <c r="E8025" s="88"/>
      <c r="F8025" s="88"/>
      <c r="G8025" s="88"/>
      <c r="H8025" s="88"/>
      <c r="I8025" s="88"/>
      <c r="J8025" s="88"/>
      <c r="K8025" s="88"/>
    </row>
    <row r="8026" spans="2:11" hidden="1" x14ac:dyDescent="0.2">
      <c r="B8026" s="88"/>
      <c r="C8026" s="88"/>
      <c r="D8026" s="88"/>
      <c r="E8026" s="88"/>
      <c r="F8026" s="88"/>
      <c r="G8026" s="88"/>
      <c r="H8026" s="88"/>
      <c r="I8026" s="88"/>
      <c r="J8026" s="88"/>
      <c r="K8026" s="88"/>
    </row>
    <row r="8027" spans="2:11" hidden="1" x14ac:dyDescent="0.2">
      <c r="B8027" s="88"/>
      <c r="C8027" s="88"/>
      <c r="D8027" s="88"/>
      <c r="E8027" s="88"/>
      <c r="F8027" s="88"/>
      <c r="G8027" s="88"/>
      <c r="H8027" s="88"/>
      <c r="I8027" s="88"/>
      <c r="J8027" s="88"/>
      <c r="K8027" s="88"/>
    </row>
    <row r="8028" spans="2:11" hidden="1" x14ac:dyDescent="0.2">
      <c r="B8028" s="88"/>
      <c r="C8028" s="88"/>
      <c r="D8028" s="88"/>
      <c r="E8028" s="88"/>
      <c r="F8028" s="88"/>
      <c r="G8028" s="88"/>
      <c r="H8028" s="88"/>
      <c r="I8028" s="88"/>
      <c r="J8028" s="88"/>
      <c r="K8028" s="88"/>
    </row>
    <row r="8029" spans="2:11" hidden="1" x14ac:dyDescent="0.2">
      <c r="B8029" s="88"/>
      <c r="C8029" s="88"/>
      <c r="D8029" s="88"/>
      <c r="E8029" s="88"/>
      <c r="F8029" s="88"/>
      <c r="G8029" s="88"/>
      <c r="H8029" s="88"/>
      <c r="I8029" s="88"/>
      <c r="J8029" s="88"/>
      <c r="K8029" s="88"/>
    </row>
    <row r="8030" spans="2:11" hidden="1" x14ac:dyDescent="0.2">
      <c r="B8030" s="88"/>
      <c r="C8030" s="88"/>
      <c r="D8030" s="88"/>
      <c r="E8030" s="88"/>
      <c r="F8030" s="88"/>
      <c r="G8030" s="88"/>
      <c r="H8030" s="88"/>
      <c r="I8030" s="88"/>
      <c r="J8030" s="88"/>
      <c r="K8030" s="88"/>
    </row>
    <row r="8031" spans="2:11" hidden="1" x14ac:dyDescent="0.2">
      <c r="B8031" s="88"/>
      <c r="C8031" s="88"/>
      <c r="D8031" s="88"/>
      <c r="E8031" s="88"/>
      <c r="F8031" s="88"/>
      <c r="G8031" s="88"/>
      <c r="H8031" s="88"/>
      <c r="I8031" s="88"/>
      <c r="J8031" s="88"/>
      <c r="K8031" s="88"/>
    </row>
    <row r="8032" spans="2:11" hidden="1" x14ac:dyDescent="0.2">
      <c r="B8032" s="88"/>
      <c r="C8032" s="88"/>
      <c r="D8032" s="88"/>
      <c r="E8032" s="88"/>
      <c r="F8032" s="88"/>
      <c r="G8032" s="88"/>
      <c r="H8032" s="88"/>
      <c r="I8032" s="88"/>
      <c r="J8032" s="88"/>
      <c r="K8032" s="88"/>
    </row>
    <row r="8033" spans="2:11" hidden="1" x14ac:dyDescent="0.2">
      <c r="B8033" s="88"/>
      <c r="C8033" s="88"/>
      <c r="D8033" s="88"/>
      <c r="E8033" s="88"/>
      <c r="F8033" s="88"/>
      <c r="G8033" s="88"/>
      <c r="H8033" s="88"/>
      <c r="I8033" s="88"/>
      <c r="J8033" s="88"/>
      <c r="K8033" s="88"/>
    </row>
    <row r="8034" spans="2:11" hidden="1" x14ac:dyDescent="0.2">
      <c r="B8034" s="88"/>
      <c r="C8034" s="88"/>
      <c r="D8034" s="88"/>
      <c r="E8034" s="88"/>
      <c r="F8034" s="88"/>
      <c r="G8034" s="88"/>
      <c r="H8034" s="88"/>
      <c r="I8034" s="88"/>
      <c r="J8034" s="88"/>
      <c r="K8034" s="88"/>
    </row>
    <row r="8035" spans="2:11" hidden="1" x14ac:dyDescent="0.2">
      <c r="B8035" s="88"/>
      <c r="C8035" s="88"/>
      <c r="D8035" s="88"/>
      <c r="E8035" s="88"/>
      <c r="F8035" s="88"/>
      <c r="G8035" s="88"/>
      <c r="H8035" s="88"/>
      <c r="I8035" s="88"/>
      <c r="J8035" s="88"/>
      <c r="K8035" s="88"/>
    </row>
    <row r="8036" spans="2:11" hidden="1" x14ac:dyDescent="0.2">
      <c r="B8036" s="88"/>
      <c r="C8036" s="88"/>
      <c r="D8036" s="88"/>
      <c r="E8036" s="88"/>
      <c r="F8036" s="88"/>
      <c r="G8036" s="88"/>
      <c r="H8036" s="88"/>
      <c r="I8036" s="88"/>
      <c r="J8036" s="88"/>
      <c r="K8036" s="88"/>
    </row>
    <row r="8037" spans="2:11" hidden="1" x14ac:dyDescent="0.2">
      <c r="B8037" s="88"/>
      <c r="C8037" s="88"/>
      <c r="D8037" s="88"/>
      <c r="E8037" s="88"/>
      <c r="F8037" s="88"/>
      <c r="G8037" s="88"/>
      <c r="H8037" s="88"/>
      <c r="I8037" s="88"/>
      <c r="J8037" s="88"/>
      <c r="K8037" s="88"/>
    </row>
    <row r="8038" spans="2:11" hidden="1" x14ac:dyDescent="0.2">
      <c r="B8038" s="88"/>
      <c r="C8038" s="88"/>
      <c r="D8038" s="88"/>
      <c r="E8038" s="88"/>
      <c r="F8038" s="88"/>
      <c r="G8038" s="88"/>
      <c r="H8038" s="88"/>
      <c r="I8038" s="88"/>
      <c r="J8038" s="88"/>
      <c r="K8038" s="88"/>
    </row>
    <row r="8039" spans="2:11" hidden="1" x14ac:dyDescent="0.2">
      <c r="B8039" s="88"/>
      <c r="C8039" s="88"/>
      <c r="D8039" s="88"/>
      <c r="E8039" s="88"/>
      <c r="F8039" s="88"/>
      <c r="G8039" s="88"/>
      <c r="H8039" s="88"/>
      <c r="I8039" s="88"/>
      <c r="J8039" s="88"/>
      <c r="K8039" s="88"/>
    </row>
    <row r="8040" spans="2:11" hidden="1" x14ac:dyDescent="0.2">
      <c r="B8040" s="88"/>
      <c r="C8040" s="88"/>
      <c r="D8040" s="88"/>
      <c r="E8040" s="88"/>
      <c r="F8040" s="88"/>
      <c r="G8040" s="88"/>
      <c r="H8040" s="88"/>
      <c r="I8040" s="88"/>
      <c r="J8040" s="88"/>
      <c r="K8040" s="88"/>
    </row>
    <row r="8041" spans="2:11" hidden="1" x14ac:dyDescent="0.2">
      <c r="B8041" s="88"/>
      <c r="C8041" s="88"/>
      <c r="D8041" s="88"/>
      <c r="E8041" s="88"/>
      <c r="F8041" s="88"/>
      <c r="G8041" s="88"/>
      <c r="H8041" s="88"/>
      <c r="I8041" s="88"/>
      <c r="J8041" s="88"/>
      <c r="K8041" s="88"/>
    </row>
    <row r="8042" spans="2:11" hidden="1" x14ac:dyDescent="0.2">
      <c r="B8042" s="88"/>
      <c r="C8042" s="88"/>
      <c r="D8042" s="88"/>
      <c r="E8042" s="88"/>
      <c r="F8042" s="88"/>
      <c r="G8042" s="88"/>
      <c r="H8042" s="88"/>
      <c r="I8042" s="88"/>
      <c r="J8042" s="88"/>
      <c r="K8042" s="88"/>
    </row>
    <row r="8043" spans="2:11" hidden="1" x14ac:dyDescent="0.2">
      <c r="B8043" s="88"/>
      <c r="C8043" s="88"/>
      <c r="D8043" s="88"/>
      <c r="E8043" s="88"/>
      <c r="F8043" s="88"/>
      <c r="G8043" s="88"/>
      <c r="H8043" s="88"/>
      <c r="I8043" s="88"/>
      <c r="J8043" s="88"/>
      <c r="K8043" s="88"/>
    </row>
    <row r="8044" spans="2:11" hidden="1" x14ac:dyDescent="0.2">
      <c r="B8044" s="88"/>
      <c r="C8044" s="88"/>
      <c r="D8044" s="88"/>
      <c r="E8044" s="88"/>
      <c r="F8044" s="88"/>
      <c r="G8044" s="88"/>
      <c r="H8044" s="88"/>
      <c r="I8044" s="88"/>
      <c r="J8044" s="88"/>
      <c r="K8044" s="88"/>
    </row>
    <row r="8045" spans="2:11" hidden="1" x14ac:dyDescent="0.2">
      <c r="B8045" s="88"/>
      <c r="C8045" s="88"/>
      <c r="D8045" s="88"/>
      <c r="E8045" s="88"/>
      <c r="F8045" s="88"/>
      <c r="G8045" s="88"/>
      <c r="H8045" s="88"/>
      <c r="I8045" s="88"/>
      <c r="J8045" s="88"/>
      <c r="K8045" s="88"/>
    </row>
    <row r="8046" spans="2:11" hidden="1" x14ac:dyDescent="0.2">
      <c r="B8046" s="88"/>
      <c r="C8046" s="88"/>
      <c r="D8046" s="88"/>
      <c r="E8046" s="88"/>
      <c r="F8046" s="88"/>
      <c r="G8046" s="88"/>
      <c r="H8046" s="88"/>
      <c r="I8046" s="88"/>
      <c r="J8046" s="88"/>
      <c r="K8046" s="88"/>
    </row>
    <row r="8047" spans="2:11" hidden="1" x14ac:dyDescent="0.2">
      <c r="B8047" s="88"/>
      <c r="C8047" s="88"/>
      <c r="D8047" s="88"/>
      <c r="E8047" s="88"/>
      <c r="F8047" s="88"/>
      <c r="G8047" s="88"/>
      <c r="H8047" s="88"/>
      <c r="I8047" s="88"/>
      <c r="J8047" s="88"/>
      <c r="K8047" s="88"/>
    </row>
    <row r="8048" spans="2:11" hidden="1" x14ac:dyDescent="0.2">
      <c r="B8048" s="88"/>
      <c r="C8048" s="88"/>
      <c r="D8048" s="88"/>
      <c r="E8048" s="88"/>
      <c r="F8048" s="88"/>
      <c r="G8048" s="88"/>
      <c r="H8048" s="88"/>
      <c r="I8048" s="88"/>
      <c r="J8048" s="88"/>
      <c r="K8048" s="88"/>
    </row>
    <row r="8049" spans="2:11" hidden="1" x14ac:dyDescent="0.2">
      <c r="B8049" s="88"/>
      <c r="C8049" s="88"/>
      <c r="D8049" s="88"/>
      <c r="E8049" s="88"/>
      <c r="F8049" s="88"/>
      <c r="G8049" s="88"/>
      <c r="H8049" s="88"/>
      <c r="I8049" s="88"/>
      <c r="J8049" s="88"/>
      <c r="K8049" s="88"/>
    </row>
    <row r="8050" spans="2:11" hidden="1" x14ac:dyDescent="0.2">
      <c r="B8050" s="88"/>
      <c r="C8050" s="88"/>
      <c r="D8050" s="88"/>
      <c r="E8050" s="88"/>
      <c r="F8050" s="88"/>
      <c r="G8050" s="88"/>
      <c r="H8050" s="88"/>
      <c r="I8050" s="88"/>
      <c r="J8050" s="88"/>
      <c r="K8050" s="88"/>
    </row>
    <row r="8051" spans="2:11" hidden="1" x14ac:dyDescent="0.2">
      <c r="B8051" s="88"/>
      <c r="C8051" s="88"/>
      <c r="D8051" s="88"/>
      <c r="E8051" s="88"/>
      <c r="F8051" s="88"/>
      <c r="G8051" s="88"/>
      <c r="H8051" s="88"/>
      <c r="I8051" s="88"/>
      <c r="J8051" s="88"/>
      <c r="K8051" s="88"/>
    </row>
    <row r="8052" spans="2:11" hidden="1" x14ac:dyDescent="0.2">
      <c r="B8052" s="88"/>
      <c r="C8052" s="88"/>
      <c r="D8052" s="88"/>
      <c r="E8052" s="88"/>
      <c r="F8052" s="88"/>
      <c r="G8052" s="88"/>
      <c r="H8052" s="88"/>
      <c r="I8052" s="88"/>
      <c r="J8052" s="88"/>
      <c r="K8052" s="88"/>
    </row>
    <row r="8053" spans="2:11" hidden="1" x14ac:dyDescent="0.2">
      <c r="B8053" s="88"/>
      <c r="C8053" s="88"/>
      <c r="D8053" s="88"/>
      <c r="E8053" s="88"/>
      <c r="F8053" s="88"/>
      <c r="G8053" s="88"/>
      <c r="H8053" s="88"/>
      <c r="I8053" s="88"/>
      <c r="J8053" s="88"/>
      <c r="K8053" s="88"/>
    </row>
    <row r="8054" spans="2:11" hidden="1" x14ac:dyDescent="0.2">
      <c r="B8054" s="88"/>
      <c r="C8054" s="88"/>
      <c r="D8054" s="88"/>
      <c r="E8054" s="88"/>
      <c r="F8054" s="88"/>
      <c r="G8054" s="88"/>
      <c r="H8054" s="88"/>
      <c r="I8054" s="88"/>
      <c r="J8054" s="88"/>
      <c r="K8054" s="88"/>
    </row>
    <row r="8055" spans="2:11" hidden="1" x14ac:dyDescent="0.2">
      <c r="B8055" s="88"/>
      <c r="C8055" s="88"/>
      <c r="D8055" s="88"/>
      <c r="E8055" s="88"/>
      <c r="F8055" s="88"/>
      <c r="G8055" s="88"/>
      <c r="H8055" s="88"/>
      <c r="I8055" s="88"/>
      <c r="J8055" s="88"/>
      <c r="K8055" s="88"/>
    </row>
    <row r="8056" spans="2:11" hidden="1" x14ac:dyDescent="0.2">
      <c r="B8056" s="88"/>
      <c r="C8056" s="88"/>
      <c r="D8056" s="88"/>
      <c r="E8056" s="88"/>
      <c r="F8056" s="88"/>
      <c r="G8056" s="88"/>
      <c r="H8056" s="88"/>
      <c r="I8056" s="88"/>
      <c r="J8056" s="88"/>
      <c r="K8056" s="88"/>
    </row>
    <row r="8057" spans="2:11" hidden="1" x14ac:dyDescent="0.2">
      <c r="B8057" s="88"/>
      <c r="C8057" s="88"/>
      <c r="D8057" s="88"/>
      <c r="E8057" s="88"/>
      <c r="F8057" s="88"/>
      <c r="G8057" s="88"/>
      <c r="H8057" s="88"/>
      <c r="I8057" s="88"/>
      <c r="J8057" s="88"/>
      <c r="K8057" s="88"/>
    </row>
    <row r="8058" spans="2:11" hidden="1" x14ac:dyDescent="0.2">
      <c r="B8058" s="88"/>
      <c r="C8058" s="88"/>
      <c r="D8058" s="88"/>
      <c r="E8058" s="88"/>
      <c r="F8058" s="88"/>
      <c r="G8058" s="88"/>
      <c r="H8058" s="88"/>
      <c r="I8058" s="88"/>
      <c r="J8058" s="88"/>
      <c r="K8058" s="88"/>
    </row>
    <row r="8059" spans="2:11" hidden="1" x14ac:dyDescent="0.2">
      <c r="B8059" s="88"/>
      <c r="C8059" s="88"/>
      <c r="D8059" s="88"/>
      <c r="E8059" s="88"/>
      <c r="F8059" s="88"/>
      <c r="G8059" s="88"/>
      <c r="H8059" s="88"/>
      <c r="I8059" s="88"/>
      <c r="J8059" s="88"/>
      <c r="K8059" s="88"/>
    </row>
    <row r="8060" spans="2:11" hidden="1" x14ac:dyDescent="0.2">
      <c r="B8060" s="88"/>
      <c r="C8060" s="88"/>
      <c r="D8060" s="88"/>
      <c r="E8060" s="88"/>
      <c r="F8060" s="88"/>
      <c r="G8060" s="88"/>
      <c r="H8060" s="88"/>
      <c r="I8060" s="88"/>
      <c r="J8060" s="88"/>
      <c r="K8060" s="88"/>
    </row>
    <row r="8061" spans="2:11" hidden="1" x14ac:dyDescent="0.2">
      <c r="B8061" s="88"/>
      <c r="C8061" s="88"/>
      <c r="D8061" s="88"/>
      <c r="E8061" s="88"/>
      <c r="F8061" s="88"/>
      <c r="G8061" s="88"/>
      <c r="H8061" s="88"/>
      <c r="I8061" s="88"/>
      <c r="J8061" s="88"/>
      <c r="K8061" s="88"/>
    </row>
    <row r="8062" spans="2:11" hidden="1" x14ac:dyDescent="0.2">
      <c r="B8062" s="88"/>
      <c r="C8062" s="88"/>
      <c r="D8062" s="88"/>
      <c r="E8062" s="88"/>
      <c r="F8062" s="88"/>
      <c r="G8062" s="88"/>
      <c r="H8062" s="88"/>
      <c r="I8062" s="88"/>
      <c r="J8062" s="88"/>
      <c r="K8062" s="88"/>
    </row>
    <row r="8063" spans="2:11" hidden="1" x14ac:dyDescent="0.2">
      <c r="B8063" s="88"/>
      <c r="C8063" s="88"/>
      <c r="D8063" s="88"/>
      <c r="E8063" s="88"/>
      <c r="F8063" s="88"/>
      <c r="G8063" s="88"/>
      <c r="H8063" s="88"/>
      <c r="I8063" s="88"/>
      <c r="J8063" s="88"/>
      <c r="K8063" s="88"/>
    </row>
    <row r="8064" spans="2:11" hidden="1" x14ac:dyDescent="0.2">
      <c r="B8064" s="88"/>
      <c r="C8064" s="88"/>
      <c r="D8064" s="88"/>
      <c r="E8064" s="88"/>
      <c r="F8064" s="88"/>
      <c r="G8064" s="88"/>
      <c r="H8064" s="88"/>
      <c r="I8064" s="88"/>
      <c r="J8064" s="88"/>
      <c r="K8064" s="88"/>
    </row>
    <row r="8065" spans="2:11" hidden="1" x14ac:dyDescent="0.2">
      <c r="B8065" s="88"/>
      <c r="C8065" s="88"/>
      <c r="D8065" s="88"/>
      <c r="E8065" s="88"/>
      <c r="F8065" s="88"/>
      <c r="G8065" s="88"/>
      <c r="H8065" s="88"/>
      <c r="I8065" s="88"/>
      <c r="J8065" s="88"/>
      <c r="K8065" s="88"/>
    </row>
    <row r="8066" spans="2:11" hidden="1" x14ac:dyDescent="0.2">
      <c r="B8066" s="88"/>
      <c r="C8066" s="88"/>
      <c r="D8066" s="88"/>
      <c r="E8066" s="88"/>
      <c r="F8066" s="88"/>
      <c r="G8066" s="88"/>
      <c r="H8066" s="88"/>
      <c r="I8066" s="88"/>
      <c r="J8066" s="88"/>
      <c r="K8066" s="88"/>
    </row>
    <row r="8067" spans="2:11" hidden="1" x14ac:dyDescent="0.2">
      <c r="B8067" s="88"/>
      <c r="C8067" s="88"/>
      <c r="D8067" s="88"/>
      <c r="E8067" s="88"/>
      <c r="F8067" s="88"/>
      <c r="G8067" s="88"/>
      <c r="H8067" s="88"/>
      <c r="I8067" s="88"/>
      <c r="J8067" s="88"/>
      <c r="K8067" s="88"/>
    </row>
    <row r="8068" spans="2:11" hidden="1" x14ac:dyDescent="0.2">
      <c r="B8068" s="88"/>
      <c r="C8068" s="88"/>
      <c r="D8068" s="88"/>
      <c r="E8068" s="88"/>
      <c r="F8068" s="88"/>
      <c r="G8068" s="88"/>
      <c r="H8068" s="88"/>
      <c r="I8068" s="88"/>
      <c r="J8068" s="88"/>
      <c r="K8068" s="88"/>
    </row>
    <row r="8069" spans="2:11" hidden="1" x14ac:dyDescent="0.2">
      <c r="B8069" s="88"/>
      <c r="C8069" s="88"/>
      <c r="D8069" s="88"/>
      <c r="E8069" s="88"/>
      <c r="F8069" s="88"/>
      <c r="G8069" s="88"/>
      <c r="H8069" s="88"/>
      <c r="I8069" s="88"/>
      <c r="J8069" s="88"/>
      <c r="K8069" s="88"/>
    </row>
    <row r="8070" spans="2:11" hidden="1" x14ac:dyDescent="0.2">
      <c r="B8070" s="88"/>
      <c r="C8070" s="88"/>
      <c r="D8070" s="88"/>
      <c r="E8070" s="88"/>
      <c r="F8070" s="88"/>
      <c r="G8070" s="88"/>
      <c r="H8070" s="88"/>
      <c r="I8070" s="88"/>
      <c r="J8070" s="88"/>
      <c r="K8070" s="88"/>
    </row>
    <row r="8071" spans="2:11" hidden="1" x14ac:dyDescent="0.2">
      <c r="B8071" s="88"/>
      <c r="C8071" s="88"/>
      <c r="D8071" s="88"/>
      <c r="E8071" s="88"/>
      <c r="F8071" s="88"/>
      <c r="G8071" s="88"/>
      <c r="H8071" s="88"/>
      <c r="I8071" s="88"/>
      <c r="J8071" s="88"/>
      <c r="K8071" s="88"/>
    </row>
    <row r="8072" spans="2:11" hidden="1" x14ac:dyDescent="0.2">
      <c r="B8072" s="88"/>
      <c r="C8072" s="88"/>
      <c r="D8072" s="88"/>
      <c r="E8072" s="88"/>
      <c r="F8072" s="88"/>
      <c r="G8072" s="88"/>
      <c r="H8072" s="88"/>
      <c r="I8072" s="88"/>
      <c r="J8072" s="88"/>
      <c r="K8072" s="88"/>
    </row>
    <row r="8073" spans="2:11" hidden="1" x14ac:dyDescent="0.2">
      <c r="B8073" s="88"/>
      <c r="C8073" s="88"/>
      <c r="D8073" s="88"/>
      <c r="E8073" s="88"/>
      <c r="F8073" s="88"/>
      <c r="G8073" s="88"/>
      <c r="H8073" s="88"/>
      <c r="I8073" s="88"/>
      <c r="J8073" s="88"/>
      <c r="K8073" s="88"/>
    </row>
    <row r="8074" spans="2:11" hidden="1" x14ac:dyDescent="0.2">
      <c r="B8074" s="88"/>
      <c r="C8074" s="88"/>
      <c r="D8074" s="88"/>
      <c r="E8074" s="88"/>
      <c r="F8074" s="88"/>
      <c r="G8074" s="88"/>
      <c r="H8074" s="88"/>
      <c r="I8074" s="88"/>
      <c r="J8074" s="88"/>
      <c r="K8074" s="88"/>
    </row>
    <row r="8075" spans="2:11" hidden="1" x14ac:dyDescent="0.2">
      <c r="B8075" s="88"/>
      <c r="C8075" s="88"/>
      <c r="D8075" s="88"/>
      <c r="E8075" s="88"/>
      <c r="F8075" s="88"/>
      <c r="G8075" s="88"/>
      <c r="H8075" s="88"/>
      <c r="I8075" s="88"/>
      <c r="J8075" s="88"/>
      <c r="K8075" s="88"/>
    </row>
    <row r="8076" spans="2:11" hidden="1" x14ac:dyDescent="0.2">
      <c r="B8076" s="88"/>
      <c r="C8076" s="88"/>
      <c r="D8076" s="88"/>
      <c r="E8076" s="88"/>
      <c r="F8076" s="88"/>
      <c r="G8076" s="88"/>
      <c r="H8076" s="88"/>
      <c r="I8076" s="88"/>
      <c r="J8076" s="88"/>
      <c r="K8076" s="88"/>
    </row>
    <row r="8077" spans="2:11" hidden="1" x14ac:dyDescent="0.2">
      <c r="B8077" s="88"/>
      <c r="C8077" s="88"/>
      <c r="D8077" s="88"/>
      <c r="E8077" s="88"/>
      <c r="F8077" s="88"/>
      <c r="G8077" s="88"/>
      <c r="H8077" s="88"/>
      <c r="I8077" s="88"/>
      <c r="J8077" s="88"/>
      <c r="K8077" s="88"/>
    </row>
    <row r="8078" spans="2:11" hidden="1" x14ac:dyDescent="0.2">
      <c r="B8078" s="88"/>
      <c r="C8078" s="88"/>
      <c r="D8078" s="88"/>
      <c r="E8078" s="88"/>
      <c r="F8078" s="88"/>
      <c r="G8078" s="88"/>
      <c r="H8078" s="88"/>
      <c r="I8078" s="88"/>
      <c r="J8078" s="88"/>
      <c r="K8078" s="88"/>
    </row>
    <row r="8079" spans="2:11" hidden="1" x14ac:dyDescent="0.2">
      <c r="B8079" s="88"/>
      <c r="C8079" s="88"/>
      <c r="D8079" s="88"/>
      <c r="E8079" s="88"/>
      <c r="F8079" s="88"/>
      <c r="G8079" s="88"/>
      <c r="H8079" s="88"/>
      <c r="I8079" s="88"/>
      <c r="J8079" s="88"/>
      <c r="K8079" s="88"/>
    </row>
    <row r="8080" spans="2:11" hidden="1" x14ac:dyDescent="0.2">
      <c r="B8080" s="88"/>
      <c r="C8080" s="88"/>
      <c r="D8080" s="88"/>
      <c r="E8080" s="88"/>
      <c r="F8080" s="88"/>
      <c r="G8080" s="88"/>
      <c r="H8080" s="88"/>
      <c r="I8080" s="88"/>
      <c r="J8080" s="88"/>
      <c r="K8080" s="88"/>
    </row>
    <row r="8081" spans="2:11" hidden="1" x14ac:dyDescent="0.2">
      <c r="B8081" s="88"/>
      <c r="C8081" s="88"/>
      <c r="D8081" s="88"/>
      <c r="E8081" s="88"/>
      <c r="F8081" s="88"/>
      <c r="G8081" s="88"/>
      <c r="H8081" s="88"/>
      <c r="I8081" s="88"/>
      <c r="J8081" s="88"/>
      <c r="K8081" s="88"/>
    </row>
    <row r="8082" spans="2:11" hidden="1" x14ac:dyDescent="0.2">
      <c r="B8082" s="88"/>
      <c r="C8082" s="88"/>
      <c r="D8082" s="88"/>
      <c r="E8082" s="88"/>
      <c r="F8082" s="88"/>
      <c r="G8082" s="88"/>
      <c r="H8082" s="88"/>
      <c r="I8082" s="88"/>
      <c r="J8082" s="88"/>
      <c r="K8082" s="88"/>
    </row>
    <row r="8083" spans="2:11" hidden="1" x14ac:dyDescent="0.2">
      <c r="B8083" s="88"/>
      <c r="C8083" s="88"/>
      <c r="D8083" s="88"/>
      <c r="E8083" s="88"/>
      <c r="F8083" s="88"/>
      <c r="G8083" s="88"/>
      <c r="H8083" s="88"/>
      <c r="I8083" s="88"/>
      <c r="J8083" s="88"/>
      <c r="K8083" s="88"/>
    </row>
    <row r="8084" spans="2:11" hidden="1" x14ac:dyDescent="0.2">
      <c r="B8084" s="88"/>
      <c r="C8084" s="88"/>
      <c r="D8084" s="88"/>
      <c r="E8084" s="88"/>
      <c r="F8084" s="88"/>
      <c r="G8084" s="88"/>
      <c r="H8084" s="88"/>
      <c r="I8084" s="88"/>
      <c r="J8084" s="88"/>
      <c r="K8084" s="88"/>
    </row>
    <row r="8085" spans="2:11" hidden="1" x14ac:dyDescent="0.2">
      <c r="B8085" s="88"/>
      <c r="C8085" s="88"/>
      <c r="D8085" s="88"/>
      <c r="E8085" s="88"/>
      <c r="F8085" s="88"/>
      <c r="G8085" s="88"/>
      <c r="H8085" s="88"/>
      <c r="I8085" s="88"/>
      <c r="J8085" s="88"/>
      <c r="K8085" s="88"/>
    </row>
    <row r="8086" spans="2:11" hidden="1" x14ac:dyDescent="0.2">
      <c r="B8086" s="88"/>
      <c r="C8086" s="88"/>
      <c r="D8086" s="88"/>
      <c r="E8086" s="88"/>
      <c r="F8086" s="88"/>
      <c r="G8086" s="88"/>
      <c r="H8086" s="88"/>
      <c r="I8086" s="88"/>
      <c r="J8086" s="88"/>
      <c r="K8086" s="88"/>
    </row>
    <row r="8087" spans="2:11" hidden="1" x14ac:dyDescent="0.2">
      <c r="B8087" s="88"/>
      <c r="C8087" s="88"/>
      <c r="D8087" s="88"/>
      <c r="E8087" s="88"/>
      <c r="F8087" s="88"/>
      <c r="G8087" s="88"/>
      <c r="H8087" s="88"/>
      <c r="I8087" s="88"/>
      <c r="J8087" s="88"/>
      <c r="K8087" s="88"/>
    </row>
    <row r="8088" spans="2:11" hidden="1" x14ac:dyDescent="0.2">
      <c r="B8088" s="88"/>
      <c r="C8088" s="88"/>
      <c r="D8088" s="88"/>
      <c r="E8088" s="88"/>
      <c r="F8088" s="88"/>
      <c r="G8088" s="88"/>
      <c r="H8088" s="88"/>
      <c r="I8088" s="88"/>
      <c r="J8088" s="88"/>
      <c r="K8088" s="88"/>
    </row>
    <row r="8089" spans="2:11" hidden="1" x14ac:dyDescent="0.2">
      <c r="B8089" s="88"/>
      <c r="C8089" s="88"/>
      <c r="D8089" s="88"/>
      <c r="E8089" s="88"/>
      <c r="F8089" s="88"/>
      <c r="G8089" s="88"/>
      <c r="H8089" s="88"/>
      <c r="I8089" s="88"/>
      <c r="J8089" s="88"/>
      <c r="K8089" s="88"/>
    </row>
    <row r="8090" spans="2:11" hidden="1" x14ac:dyDescent="0.2">
      <c r="B8090" s="88"/>
      <c r="C8090" s="88"/>
      <c r="D8090" s="88"/>
      <c r="E8090" s="88"/>
      <c r="F8090" s="88"/>
      <c r="G8090" s="88"/>
      <c r="H8090" s="88"/>
      <c r="I8090" s="88"/>
      <c r="J8090" s="88"/>
      <c r="K8090" s="88"/>
    </row>
    <row r="8091" spans="2:11" hidden="1" x14ac:dyDescent="0.2">
      <c r="B8091" s="88"/>
      <c r="C8091" s="88"/>
      <c r="D8091" s="88"/>
      <c r="E8091" s="88"/>
      <c r="F8091" s="88"/>
      <c r="G8091" s="88"/>
      <c r="H8091" s="88"/>
      <c r="I8091" s="88"/>
      <c r="J8091" s="88"/>
      <c r="K8091" s="88"/>
    </row>
    <row r="8092" spans="2:11" hidden="1" x14ac:dyDescent="0.2">
      <c r="B8092" s="88"/>
      <c r="C8092" s="88"/>
      <c r="D8092" s="88"/>
      <c r="E8092" s="88"/>
      <c r="F8092" s="88"/>
      <c r="G8092" s="88"/>
      <c r="H8092" s="88"/>
      <c r="I8092" s="88"/>
      <c r="J8092" s="88"/>
      <c r="K8092" s="88"/>
    </row>
    <row r="8093" spans="2:11" hidden="1" x14ac:dyDescent="0.2">
      <c r="B8093" s="88"/>
      <c r="C8093" s="88"/>
      <c r="D8093" s="88"/>
      <c r="E8093" s="88"/>
      <c r="F8093" s="88"/>
      <c r="G8093" s="88"/>
      <c r="H8093" s="88"/>
      <c r="I8093" s="88"/>
      <c r="J8093" s="88"/>
      <c r="K8093" s="88"/>
    </row>
    <row r="8094" spans="2:11" hidden="1" x14ac:dyDescent="0.2">
      <c r="B8094" s="88"/>
      <c r="C8094" s="88"/>
      <c r="D8094" s="88"/>
      <c r="E8094" s="88"/>
      <c r="F8094" s="88"/>
      <c r="G8094" s="88"/>
      <c r="H8094" s="88"/>
      <c r="I8094" s="88"/>
      <c r="J8094" s="88"/>
      <c r="K8094" s="88"/>
    </row>
    <row r="8095" spans="2:11" hidden="1" x14ac:dyDescent="0.2">
      <c r="B8095" s="88"/>
      <c r="C8095" s="88"/>
      <c r="D8095" s="88"/>
      <c r="E8095" s="88"/>
      <c r="F8095" s="88"/>
      <c r="G8095" s="88"/>
      <c r="H8095" s="88"/>
      <c r="I8095" s="88"/>
      <c r="J8095" s="88"/>
      <c r="K8095" s="88"/>
    </row>
    <row r="8096" spans="2:11" hidden="1" x14ac:dyDescent="0.2">
      <c r="B8096" s="88"/>
      <c r="C8096" s="88"/>
      <c r="D8096" s="88"/>
      <c r="E8096" s="88"/>
      <c r="F8096" s="88"/>
      <c r="G8096" s="88"/>
      <c r="H8096" s="88"/>
      <c r="I8096" s="88"/>
      <c r="J8096" s="88"/>
      <c r="K8096" s="88"/>
    </row>
    <row r="8097" spans="2:11" hidden="1" x14ac:dyDescent="0.2">
      <c r="B8097" s="88"/>
      <c r="C8097" s="88"/>
      <c r="D8097" s="88"/>
      <c r="E8097" s="88"/>
      <c r="F8097" s="88"/>
      <c r="G8097" s="88"/>
      <c r="H8097" s="88"/>
      <c r="I8097" s="88"/>
      <c r="J8097" s="88"/>
      <c r="K8097" s="88"/>
    </row>
    <row r="8098" spans="2:11" hidden="1" x14ac:dyDescent="0.2">
      <c r="B8098" s="88"/>
      <c r="C8098" s="88"/>
      <c r="D8098" s="88"/>
      <c r="E8098" s="88"/>
      <c r="F8098" s="88"/>
      <c r="G8098" s="88"/>
      <c r="H8098" s="88"/>
      <c r="I8098" s="88"/>
      <c r="J8098" s="88"/>
      <c r="K8098" s="88"/>
    </row>
    <row r="8099" spans="2:11" hidden="1" x14ac:dyDescent="0.2">
      <c r="B8099" s="88"/>
      <c r="C8099" s="88"/>
      <c r="D8099" s="88"/>
      <c r="E8099" s="88"/>
      <c r="F8099" s="88"/>
      <c r="G8099" s="88"/>
      <c r="H8099" s="88"/>
      <c r="I8099" s="88"/>
      <c r="J8099" s="88"/>
      <c r="K8099" s="88"/>
    </row>
    <row r="8100" spans="2:11" hidden="1" x14ac:dyDescent="0.2">
      <c r="B8100" s="88"/>
      <c r="C8100" s="88"/>
      <c r="D8100" s="88"/>
      <c r="E8100" s="88"/>
      <c r="F8100" s="88"/>
      <c r="G8100" s="88"/>
      <c r="H8100" s="88"/>
      <c r="I8100" s="88"/>
      <c r="J8100" s="88"/>
      <c r="K8100" s="88"/>
    </row>
    <row r="8101" spans="2:11" hidden="1" x14ac:dyDescent="0.2">
      <c r="B8101" s="88"/>
      <c r="C8101" s="88"/>
      <c r="D8101" s="88"/>
      <c r="E8101" s="88"/>
      <c r="F8101" s="88"/>
      <c r="G8101" s="88"/>
      <c r="H8101" s="88"/>
      <c r="I8101" s="88"/>
      <c r="J8101" s="88"/>
      <c r="K8101" s="88"/>
    </row>
    <row r="8102" spans="2:11" hidden="1" x14ac:dyDescent="0.2">
      <c r="B8102" s="88"/>
      <c r="C8102" s="88"/>
      <c r="D8102" s="88"/>
      <c r="E8102" s="88"/>
      <c r="F8102" s="88"/>
      <c r="G8102" s="88"/>
      <c r="H8102" s="88"/>
      <c r="I8102" s="88"/>
      <c r="J8102" s="88"/>
      <c r="K8102" s="88"/>
    </row>
    <row r="8103" spans="2:11" hidden="1" x14ac:dyDescent="0.2">
      <c r="B8103" s="88"/>
      <c r="C8103" s="88"/>
      <c r="D8103" s="88"/>
      <c r="E8103" s="88"/>
      <c r="F8103" s="88"/>
      <c r="G8103" s="88"/>
      <c r="H8103" s="88"/>
      <c r="I8103" s="88"/>
      <c r="J8103" s="88"/>
      <c r="K8103" s="88"/>
    </row>
    <row r="8104" spans="2:11" hidden="1" x14ac:dyDescent="0.2">
      <c r="B8104" s="88"/>
      <c r="C8104" s="88"/>
      <c r="D8104" s="88"/>
      <c r="E8104" s="88"/>
      <c r="F8104" s="88"/>
      <c r="G8104" s="88"/>
      <c r="H8104" s="88"/>
      <c r="I8104" s="88"/>
      <c r="J8104" s="88"/>
      <c r="K8104" s="88"/>
    </row>
    <row r="8105" spans="2:11" hidden="1" x14ac:dyDescent="0.2">
      <c r="B8105" s="88"/>
      <c r="C8105" s="88"/>
      <c r="D8105" s="88"/>
      <c r="E8105" s="88"/>
      <c r="F8105" s="88"/>
      <c r="G8105" s="88"/>
      <c r="H8105" s="88"/>
      <c r="I8105" s="88"/>
      <c r="J8105" s="88"/>
      <c r="K8105" s="88"/>
    </row>
    <row r="8106" spans="2:11" hidden="1" x14ac:dyDescent="0.2">
      <c r="B8106" s="88"/>
      <c r="C8106" s="88"/>
      <c r="D8106" s="88"/>
      <c r="E8106" s="88"/>
      <c r="F8106" s="88"/>
      <c r="G8106" s="88"/>
      <c r="H8106" s="88"/>
      <c r="I8106" s="88"/>
      <c r="J8106" s="88"/>
      <c r="K8106" s="88"/>
    </row>
    <row r="8107" spans="2:11" hidden="1" x14ac:dyDescent="0.2">
      <c r="B8107" s="88"/>
      <c r="C8107" s="88"/>
      <c r="D8107" s="88"/>
      <c r="E8107" s="88"/>
      <c r="F8107" s="88"/>
      <c r="G8107" s="88"/>
      <c r="H8107" s="88"/>
      <c r="I8107" s="88"/>
      <c r="J8107" s="88"/>
      <c r="K8107" s="88"/>
    </row>
    <row r="8108" spans="2:11" hidden="1" x14ac:dyDescent="0.2">
      <c r="B8108" s="88"/>
      <c r="C8108" s="88"/>
      <c r="D8108" s="88"/>
      <c r="E8108" s="88"/>
      <c r="F8108" s="88"/>
      <c r="G8108" s="88"/>
      <c r="H8108" s="88"/>
      <c r="I8108" s="88"/>
      <c r="J8108" s="88"/>
      <c r="K8108" s="88"/>
    </row>
    <row r="8109" spans="2:11" hidden="1" x14ac:dyDescent="0.2">
      <c r="B8109" s="88"/>
      <c r="C8109" s="88"/>
      <c r="D8109" s="88"/>
      <c r="E8109" s="88"/>
      <c r="F8109" s="88"/>
      <c r="G8109" s="88"/>
      <c r="H8109" s="88"/>
      <c r="I8109" s="88"/>
      <c r="J8109" s="88"/>
      <c r="K8109" s="88"/>
    </row>
    <row r="8110" spans="2:11" hidden="1" x14ac:dyDescent="0.2">
      <c r="B8110" s="88"/>
      <c r="C8110" s="88"/>
      <c r="D8110" s="88"/>
      <c r="E8110" s="88"/>
      <c r="F8110" s="88"/>
      <c r="G8110" s="88"/>
      <c r="H8110" s="88"/>
      <c r="I8110" s="88"/>
      <c r="J8110" s="88"/>
      <c r="K8110" s="88"/>
    </row>
    <row r="8111" spans="2:11" hidden="1" x14ac:dyDescent="0.2">
      <c r="B8111" s="88"/>
      <c r="C8111" s="88"/>
      <c r="D8111" s="88"/>
      <c r="E8111" s="88"/>
      <c r="F8111" s="88"/>
      <c r="G8111" s="88"/>
      <c r="H8111" s="88"/>
      <c r="I8111" s="88"/>
      <c r="J8111" s="88"/>
      <c r="K8111" s="88"/>
    </row>
    <row r="8112" spans="2:11" hidden="1" x14ac:dyDescent="0.2">
      <c r="B8112" s="88"/>
      <c r="C8112" s="88"/>
      <c r="D8112" s="88"/>
      <c r="E8112" s="88"/>
      <c r="F8112" s="88"/>
      <c r="G8112" s="88"/>
      <c r="H8112" s="88"/>
      <c r="I8112" s="88"/>
      <c r="J8112" s="88"/>
      <c r="K8112" s="88"/>
    </row>
    <row r="8113" spans="2:11" hidden="1" x14ac:dyDescent="0.2">
      <c r="B8113" s="88"/>
      <c r="C8113" s="88"/>
      <c r="D8113" s="88"/>
      <c r="E8113" s="88"/>
      <c r="F8113" s="88"/>
      <c r="G8113" s="88"/>
      <c r="H8113" s="88"/>
      <c r="I8113" s="88"/>
      <c r="J8113" s="88"/>
      <c r="K8113" s="88"/>
    </row>
    <row r="8114" spans="2:11" hidden="1" x14ac:dyDescent="0.2">
      <c r="B8114" s="88"/>
      <c r="C8114" s="88"/>
      <c r="D8114" s="88"/>
      <c r="E8114" s="88"/>
      <c r="F8114" s="88"/>
      <c r="G8114" s="88"/>
      <c r="H8114" s="88"/>
      <c r="I8114" s="88"/>
      <c r="J8114" s="88"/>
      <c r="K8114" s="88"/>
    </row>
    <row r="8115" spans="2:11" hidden="1" x14ac:dyDescent="0.2">
      <c r="B8115" s="88"/>
      <c r="C8115" s="88"/>
      <c r="D8115" s="88"/>
      <c r="E8115" s="88"/>
      <c r="F8115" s="88"/>
      <c r="G8115" s="88"/>
      <c r="H8115" s="88"/>
      <c r="I8115" s="88"/>
      <c r="J8115" s="88"/>
      <c r="K8115" s="88"/>
    </row>
    <row r="8116" spans="2:11" hidden="1" x14ac:dyDescent="0.2">
      <c r="B8116" s="88"/>
      <c r="C8116" s="88"/>
      <c r="D8116" s="88"/>
      <c r="E8116" s="88"/>
      <c r="F8116" s="88"/>
      <c r="G8116" s="88"/>
      <c r="H8116" s="88"/>
      <c r="I8116" s="88"/>
      <c r="J8116" s="88"/>
      <c r="K8116" s="88"/>
    </row>
    <row r="8117" spans="2:11" hidden="1" x14ac:dyDescent="0.2">
      <c r="B8117" s="88"/>
      <c r="C8117" s="88"/>
      <c r="D8117" s="88"/>
      <c r="E8117" s="88"/>
      <c r="F8117" s="88"/>
      <c r="G8117" s="88"/>
      <c r="H8117" s="88"/>
      <c r="I8117" s="88"/>
      <c r="J8117" s="88"/>
      <c r="K8117" s="88"/>
    </row>
    <row r="8118" spans="2:11" hidden="1" x14ac:dyDescent="0.2">
      <c r="B8118" s="88"/>
      <c r="C8118" s="88"/>
      <c r="D8118" s="88"/>
      <c r="E8118" s="88"/>
      <c r="F8118" s="88"/>
      <c r="G8118" s="88"/>
      <c r="H8118" s="88"/>
      <c r="I8118" s="88"/>
      <c r="J8118" s="88"/>
      <c r="K8118" s="88"/>
    </row>
    <row r="8119" spans="2:11" hidden="1" x14ac:dyDescent="0.2">
      <c r="B8119" s="88"/>
      <c r="C8119" s="88"/>
      <c r="D8119" s="88"/>
      <c r="E8119" s="88"/>
      <c r="F8119" s="88"/>
      <c r="G8119" s="88"/>
      <c r="H8119" s="88"/>
      <c r="I8119" s="88"/>
      <c r="J8119" s="88"/>
      <c r="K8119" s="88"/>
    </row>
    <row r="8120" spans="2:11" hidden="1" x14ac:dyDescent="0.2">
      <c r="B8120" s="88"/>
      <c r="C8120" s="88"/>
      <c r="D8120" s="88"/>
      <c r="E8120" s="88"/>
      <c r="F8120" s="88"/>
      <c r="G8120" s="88"/>
      <c r="H8120" s="88"/>
      <c r="I8120" s="88"/>
      <c r="J8120" s="88"/>
      <c r="K8120" s="88"/>
    </row>
    <row r="8121" spans="2:11" hidden="1" x14ac:dyDescent="0.2">
      <c r="B8121" s="88"/>
      <c r="C8121" s="88"/>
      <c r="D8121" s="88"/>
      <c r="E8121" s="88"/>
      <c r="F8121" s="88"/>
      <c r="G8121" s="88"/>
      <c r="H8121" s="88"/>
      <c r="I8121" s="88"/>
      <c r="J8121" s="88"/>
      <c r="K8121" s="88"/>
    </row>
    <row r="8122" spans="2:11" hidden="1" x14ac:dyDescent="0.2">
      <c r="B8122" s="88"/>
      <c r="C8122" s="88"/>
      <c r="D8122" s="88"/>
      <c r="E8122" s="88"/>
      <c r="F8122" s="88"/>
      <c r="G8122" s="88"/>
      <c r="H8122" s="88"/>
      <c r="I8122" s="88"/>
      <c r="J8122" s="88"/>
      <c r="K8122" s="88"/>
    </row>
    <row r="8123" spans="2:11" hidden="1" x14ac:dyDescent="0.2">
      <c r="B8123" s="88"/>
      <c r="C8123" s="88"/>
      <c r="D8123" s="88"/>
      <c r="E8123" s="88"/>
      <c r="F8123" s="88"/>
      <c r="G8123" s="88"/>
      <c r="H8123" s="88"/>
      <c r="I8123" s="88"/>
      <c r="J8123" s="88"/>
      <c r="K8123" s="88"/>
    </row>
    <row r="8124" spans="2:11" hidden="1" x14ac:dyDescent="0.2">
      <c r="B8124" s="88"/>
      <c r="C8124" s="88"/>
      <c r="D8124" s="88"/>
      <c r="E8124" s="88"/>
      <c r="F8124" s="88"/>
      <c r="G8124" s="88"/>
      <c r="H8124" s="88"/>
      <c r="I8124" s="88"/>
      <c r="J8124" s="88"/>
      <c r="K8124" s="88"/>
    </row>
    <row r="8125" spans="2:11" hidden="1" x14ac:dyDescent="0.2">
      <c r="B8125" s="88"/>
      <c r="C8125" s="88"/>
      <c r="D8125" s="88"/>
      <c r="E8125" s="88"/>
      <c r="F8125" s="88"/>
      <c r="G8125" s="88"/>
      <c r="H8125" s="88"/>
      <c r="I8125" s="88"/>
      <c r="J8125" s="88"/>
      <c r="K8125" s="88"/>
    </row>
    <row r="8126" spans="2:11" hidden="1" x14ac:dyDescent="0.2">
      <c r="B8126" s="88"/>
      <c r="C8126" s="88"/>
      <c r="D8126" s="88"/>
      <c r="E8126" s="88"/>
      <c r="F8126" s="88"/>
      <c r="G8126" s="88"/>
      <c r="H8126" s="88"/>
      <c r="I8126" s="88"/>
      <c r="J8126" s="88"/>
      <c r="K8126" s="88"/>
    </row>
    <row r="8127" spans="2:11" hidden="1" x14ac:dyDescent="0.2">
      <c r="B8127" s="88"/>
      <c r="C8127" s="88"/>
      <c r="D8127" s="88"/>
      <c r="E8127" s="88"/>
      <c r="F8127" s="88"/>
      <c r="G8127" s="88"/>
      <c r="H8127" s="88"/>
      <c r="I8127" s="88"/>
      <c r="J8127" s="88"/>
      <c r="K8127" s="88"/>
    </row>
    <row r="8128" spans="2:11" hidden="1" x14ac:dyDescent="0.2">
      <c r="B8128" s="88"/>
      <c r="C8128" s="88"/>
      <c r="D8128" s="88"/>
      <c r="E8128" s="88"/>
      <c r="F8128" s="88"/>
      <c r="G8128" s="88"/>
      <c r="H8128" s="88"/>
      <c r="I8128" s="88"/>
      <c r="J8128" s="88"/>
      <c r="K8128" s="88"/>
    </row>
    <row r="8129" spans="2:11" hidden="1" x14ac:dyDescent="0.2">
      <c r="B8129" s="88"/>
      <c r="C8129" s="88"/>
      <c r="D8129" s="88"/>
      <c r="E8129" s="88"/>
      <c r="F8129" s="88"/>
      <c r="G8129" s="88"/>
      <c r="H8129" s="88"/>
      <c r="I8129" s="88"/>
      <c r="J8129" s="88"/>
      <c r="K8129" s="88"/>
    </row>
    <row r="8130" spans="2:11" hidden="1" x14ac:dyDescent="0.2">
      <c r="B8130" s="88"/>
      <c r="C8130" s="88"/>
      <c r="D8130" s="88"/>
      <c r="E8130" s="88"/>
      <c r="F8130" s="88"/>
      <c r="G8130" s="88"/>
      <c r="H8130" s="88"/>
      <c r="I8130" s="88"/>
      <c r="J8130" s="88"/>
      <c r="K8130" s="88"/>
    </row>
    <row r="8131" spans="2:11" hidden="1" x14ac:dyDescent="0.2">
      <c r="B8131" s="88"/>
      <c r="C8131" s="88"/>
      <c r="D8131" s="88"/>
      <c r="E8131" s="88"/>
      <c r="F8131" s="88"/>
      <c r="G8131" s="88"/>
      <c r="H8131" s="88"/>
      <c r="I8131" s="88"/>
      <c r="J8131" s="88"/>
      <c r="K8131" s="88"/>
    </row>
    <row r="8132" spans="2:11" hidden="1" x14ac:dyDescent="0.2">
      <c r="B8132" s="88"/>
      <c r="C8132" s="88"/>
      <c r="D8132" s="88"/>
      <c r="E8132" s="88"/>
      <c r="F8132" s="88"/>
      <c r="G8132" s="88"/>
      <c r="H8132" s="88"/>
      <c r="I8132" s="88"/>
      <c r="J8132" s="88"/>
      <c r="K8132" s="88"/>
    </row>
    <row r="8133" spans="2:11" hidden="1" x14ac:dyDescent="0.2">
      <c r="B8133" s="88"/>
      <c r="C8133" s="88"/>
      <c r="D8133" s="88"/>
      <c r="E8133" s="88"/>
      <c r="F8133" s="88"/>
      <c r="G8133" s="88"/>
      <c r="H8133" s="88"/>
      <c r="I8133" s="88"/>
      <c r="J8133" s="88"/>
      <c r="K8133" s="88"/>
    </row>
    <row r="8134" spans="2:11" hidden="1" x14ac:dyDescent="0.2">
      <c r="B8134" s="88"/>
      <c r="C8134" s="88"/>
      <c r="D8134" s="88"/>
      <c r="E8134" s="88"/>
      <c r="F8134" s="88"/>
      <c r="G8134" s="88"/>
      <c r="H8134" s="88"/>
      <c r="I8134" s="88"/>
      <c r="J8134" s="88"/>
      <c r="K8134" s="88"/>
    </row>
    <row r="8135" spans="2:11" hidden="1" x14ac:dyDescent="0.2">
      <c r="B8135" s="88"/>
      <c r="C8135" s="88"/>
      <c r="D8135" s="88"/>
      <c r="E8135" s="88"/>
      <c r="F8135" s="88"/>
      <c r="G8135" s="88"/>
      <c r="H8135" s="88"/>
      <c r="I8135" s="88"/>
      <c r="J8135" s="88"/>
      <c r="K8135" s="88"/>
    </row>
    <row r="8136" spans="2:11" hidden="1" x14ac:dyDescent="0.2">
      <c r="B8136" s="88"/>
      <c r="C8136" s="88"/>
      <c r="D8136" s="88"/>
      <c r="E8136" s="88"/>
      <c r="F8136" s="88"/>
      <c r="G8136" s="88"/>
      <c r="H8136" s="88"/>
      <c r="I8136" s="88"/>
      <c r="J8136" s="88"/>
      <c r="K8136" s="88"/>
    </row>
    <row r="8137" spans="2:11" hidden="1" x14ac:dyDescent="0.2">
      <c r="B8137" s="88"/>
      <c r="C8137" s="88"/>
      <c r="D8137" s="88"/>
      <c r="E8137" s="88"/>
      <c r="F8137" s="88"/>
      <c r="G8137" s="88"/>
      <c r="H8137" s="88"/>
      <c r="I8137" s="88"/>
      <c r="J8137" s="88"/>
      <c r="K8137" s="88"/>
    </row>
    <row r="8138" spans="2:11" hidden="1" x14ac:dyDescent="0.2">
      <c r="B8138" s="88"/>
      <c r="C8138" s="88"/>
      <c r="D8138" s="88"/>
      <c r="E8138" s="88"/>
      <c r="F8138" s="88"/>
      <c r="G8138" s="88"/>
      <c r="H8138" s="88"/>
      <c r="I8138" s="88"/>
      <c r="J8138" s="88"/>
      <c r="K8138" s="88"/>
    </row>
    <row r="8139" spans="2:11" hidden="1" x14ac:dyDescent="0.2">
      <c r="B8139" s="88"/>
      <c r="C8139" s="88"/>
      <c r="D8139" s="88"/>
      <c r="E8139" s="88"/>
      <c r="F8139" s="88"/>
      <c r="G8139" s="88"/>
      <c r="H8139" s="88"/>
      <c r="I8139" s="88"/>
      <c r="J8139" s="88"/>
      <c r="K8139" s="88"/>
    </row>
    <row r="8140" spans="2:11" hidden="1" x14ac:dyDescent="0.2">
      <c r="B8140" s="88"/>
      <c r="C8140" s="88"/>
      <c r="D8140" s="88"/>
      <c r="E8140" s="88"/>
      <c r="F8140" s="88"/>
      <c r="G8140" s="88"/>
      <c r="H8140" s="88"/>
      <c r="I8140" s="88"/>
      <c r="J8140" s="88"/>
      <c r="K8140" s="88"/>
    </row>
    <row r="8141" spans="2:11" hidden="1" x14ac:dyDescent="0.2">
      <c r="B8141" s="88"/>
      <c r="C8141" s="88"/>
      <c r="D8141" s="88"/>
      <c r="E8141" s="88"/>
      <c r="F8141" s="88"/>
      <c r="G8141" s="88"/>
      <c r="H8141" s="88"/>
      <c r="I8141" s="88"/>
      <c r="J8141" s="88"/>
      <c r="K8141" s="88"/>
    </row>
    <row r="8142" spans="2:11" hidden="1" x14ac:dyDescent="0.2">
      <c r="B8142" s="88"/>
      <c r="C8142" s="88"/>
      <c r="D8142" s="88"/>
      <c r="E8142" s="88"/>
      <c r="F8142" s="88"/>
      <c r="G8142" s="88"/>
      <c r="H8142" s="88"/>
      <c r="I8142" s="88"/>
      <c r="J8142" s="88"/>
      <c r="K8142" s="88"/>
    </row>
    <row r="8143" spans="2:11" hidden="1" x14ac:dyDescent="0.2">
      <c r="B8143" s="88"/>
      <c r="C8143" s="88"/>
      <c r="D8143" s="88"/>
      <c r="E8143" s="88"/>
      <c r="F8143" s="88"/>
      <c r="G8143" s="88"/>
      <c r="H8143" s="88"/>
      <c r="I8143" s="88"/>
      <c r="J8143" s="88"/>
      <c r="K8143" s="88"/>
    </row>
    <row r="8144" spans="2:11" hidden="1" x14ac:dyDescent="0.2">
      <c r="B8144" s="88"/>
      <c r="C8144" s="88"/>
      <c r="D8144" s="88"/>
      <c r="E8144" s="88"/>
      <c r="F8144" s="88"/>
      <c r="G8144" s="88"/>
      <c r="H8144" s="88"/>
      <c r="I8144" s="88"/>
      <c r="J8144" s="88"/>
      <c r="K8144" s="88"/>
    </row>
    <row r="8145" spans="2:11" hidden="1" x14ac:dyDescent="0.2">
      <c r="B8145" s="88"/>
      <c r="C8145" s="88"/>
      <c r="D8145" s="88"/>
      <c r="E8145" s="88"/>
      <c r="F8145" s="88"/>
      <c r="G8145" s="88"/>
      <c r="H8145" s="88"/>
      <c r="I8145" s="88"/>
      <c r="J8145" s="88"/>
      <c r="K8145" s="88"/>
    </row>
    <row r="8146" spans="2:11" hidden="1" x14ac:dyDescent="0.2">
      <c r="B8146" s="88"/>
      <c r="C8146" s="88"/>
      <c r="D8146" s="88"/>
      <c r="E8146" s="88"/>
      <c r="F8146" s="88"/>
      <c r="G8146" s="88"/>
      <c r="H8146" s="88"/>
      <c r="I8146" s="88"/>
      <c r="J8146" s="88"/>
      <c r="K8146" s="88"/>
    </row>
    <row r="8147" spans="2:11" hidden="1" x14ac:dyDescent="0.2">
      <c r="B8147" s="88"/>
      <c r="C8147" s="88"/>
      <c r="D8147" s="88"/>
      <c r="E8147" s="88"/>
      <c r="F8147" s="88"/>
      <c r="G8147" s="88"/>
      <c r="H8147" s="88"/>
      <c r="I8147" s="88"/>
      <c r="J8147" s="88"/>
      <c r="K8147" s="88"/>
    </row>
    <row r="8148" spans="2:11" hidden="1" x14ac:dyDescent="0.2">
      <c r="B8148" s="88"/>
      <c r="C8148" s="88"/>
      <c r="D8148" s="88"/>
      <c r="E8148" s="88"/>
      <c r="F8148" s="88"/>
      <c r="G8148" s="88"/>
      <c r="H8148" s="88"/>
      <c r="I8148" s="88"/>
      <c r="J8148" s="88"/>
      <c r="K8148" s="88"/>
    </row>
    <row r="8149" spans="2:11" hidden="1" x14ac:dyDescent="0.2">
      <c r="B8149" s="88"/>
      <c r="C8149" s="88"/>
      <c r="D8149" s="88"/>
      <c r="E8149" s="88"/>
      <c r="F8149" s="88"/>
      <c r="G8149" s="88"/>
      <c r="H8149" s="88"/>
      <c r="I8149" s="88"/>
      <c r="J8149" s="88"/>
      <c r="K8149" s="88"/>
    </row>
    <row r="8150" spans="2:11" hidden="1" x14ac:dyDescent="0.2">
      <c r="B8150" s="88"/>
      <c r="C8150" s="88"/>
      <c r="D8150" s="88"/>
      <c r="E8150" s="88"/>
      <c r="F8150" s="88"/>
      <c r="G8150" s="88"/>
      <c r="H8150" s="88"/>
      <c r="I8150" s="88"/>
      <c r="J8150" s="88"/>
      <c r="K8150" s="88"/>
    </row>
    <row r="8151" spans="2:11" hidden="1" x14ac:dyDescent="0.2">
      <c r="B8151" s="88"/>
      <c r="C8151" s="88"/>
      <c r="D8151" s="88"/>
      <c r="E8151" s="88"/>
      <c r="F8151" s="88"/>
      <c r="G8151" s="88"/>
      <c r="H8151" s="88"/>
      <c r="I8151" s="88"/>
      <c r="J8151" s="88"/>
      <c r="K8151" s="88"/>
    </row>
    <row r="8152" spans="2:11" hidden="1" x14ac:dyDescent="0.2">
      <c r="B8152" s="88"/>
      <c r="C8152" s="88"/>
      <c r="D8152" s="88"/>
      <c r="E8152" s="88"/>
      <c r="F8152" s="88"/>
      <c r="G8152" s="88"/>
      <c r="H8152" s="88"/>
      <c r="I8152" s="88"/>
      <c r="J8152" s="88"/>
      <c r="K8152" s="88"/>
    </row>
    <row r="8153" spans="2:11" hidden="1" x14ac:dyDescent="0.2">
      <c r="B8153" s="88"/>
      <c r="C8153" s="88"/>
      <c r="D8153" s="88"/>
      <c r="E8153" s="88"/>
      <c r="F8153" s="88"/>
      <c r="G8153" s="88"/>
      <c r="H8153" s="88"/>
      <c r="I8153" s="88"/>
      <c r="J8153" s="88"/>
      <c r="K8153" s="88"/>
    </row>
    <row r="8154" spans="2:11" hidden="1" x14ac:dyDescent="0.2">
      <c r="B8154" s="88"/>
      <c r="C8154" s="88"/>
      <c r="D8154" s="88"/>
      <c r="E8154" s="88"/>
      <c r="F8154" s="88"/>
      <c r="G8154" s="88"/>
      <c r="H8154" s="88"/>
      <c r="I8154" s="88"/>
      <c r="J8154" s="88"/>
      <c r="K8154" s="88"/>
    </row>
    <row r="8155" spans="2:11" hidden="1" x14ac:dyDescent="0.2">
      <c r="B8155" s="88"/>
      <c r="C8155" s="88"/>
      <c r="D8155" s="88"/>
      <c r="E8155" s="88"/>
      <c r="F8155" s="88"/>
      <c r="G8155" s="88"/>
      <c r="H8155" s="88"/>
      <c r="I8155" s="88"/>
      <c r="J8155" s="88"/>
      <c r="K8155" s="88"/>
    </row>
    <row r="8156" spans="2:11" hidden="1" x14ac:dyDescent="0.2">
      <c r="B8156" s="88"/>
      <c r="C8156" s="88"/>
      <c r="D8156" s="88"/>
      <c r="E8156" s="88"/>
      <c r="F8156" s="88"/>
      <c r="G8156" s="88"/>
      <c r="H8156" s="88"/>
      <c r="I8156" s="88"/>
      <c r="J8156" s="88"/>
      <c r="K8156" s="88"/>
    </row>
    <row r="8157" spans="2:11" hidden="1" x14ac:dyDescent="0.2">
      <c r="B8157" s="88"/>
      <c r="C8157" s="88"/>
      <c r="D8157" s="88"/>
      <c r="E8157" s="88"/>
      <c r="F8157" s="88"/>
      <c r="G8157" s="88"/>
      <c r="H8157" s="88"/>
      <c r="I8157" s="88"/>
      <c r="J8157" s="88"/>
      <c r="K8157" s="88"/>
    </row>
    <row r="8158" spans="2:11" hidden="1" x14ac:dyDescent="0.2">
      <c r="B8158" s="88"/>
      <c r="C8158" s="88"/>
      <c r="D8158" s="88"/>
      <c r="E8158" s="88"/>
      <c r="F8158" s="88"/>
      <c r="G8158" s="88"/>
      <c r="H8158" s="88"/>
      <c r="I8158" s="88"/>
      <c r="J8158" s="88"/>
      <c r="K8158" s="88"/>
    </row>
    <row r="8159" spans="2:11" hidden="1" x14ac:dyDescent="0.2">
      <c r="B8159" s="88"/>
      <c r="C8159" s="88"/>
      <c r="D8159" s="88"/>
      <c r="E8159" s="88"/>
      <c r="F8159" s="88"/>
      <c r="G8159" s="88"/>
      <c r="H8159" s="88"/>
      <c r="I8159" s="88"/>
      <c r="J8159" s="88"/>
      <c r="K8159" s="88"/>
    </row>
    <row r="8160" spans="2:11" hidden="1" x14ac:dyDescent="0.2">
      <c r="B8160" s="88"/>
      <c r="C8160" s="88"/>
      <c r="D8160" s="88"/>
      <c r="E8160" s="88"/>
      <c r="F8160" s="88"/>
      <c r="G8160" s="88"/>
      <c r="H8160" s="88"/>
      <c r="I8160" s="88"/>
      <c r="J8160" s="88"/>
      <c r="K8160" s="88"/>
    </row>
    <row r="8161" spans="2:11" hidden="1" x14ac:dyDescent="0.2">
      <c r="B8161" s="88"/>
      <c r="C8161" s="88"/>
      <c r="D8161" s="88"/>
      <c r="E8161" s="88"/>
      <c r="F8161" s="88"/>
      <c r="G8161" s="88"/>
      <c r="H8161" s="88"/>
      <c r="I8161" s="88"/>
      <c r="J8161" s="88"/>
      <c r="K8161" s="88"/>
    </row>
    <row r="8162" spans="2:11" hidden="1" x14ac:dyDescent="0.2">
      <c r="B8162" s="88"/>
      <c r="C8162" s="88"/>
      <c r="D8162" s="88"/>
      <c r="E8162" s="88"/>
      <c r="F8162" s="88"/>
      <c r="G8162" s="88"/>
      <c r="H8162" s="88"/>
      <c r="I8162" s="88"/>
      <c r="J8162" s="88"/>
      <c r="K8162" s="88"/>
    </row>
    <row r="8163" spans="2:11" hidden="1" x14ac:dyDescent="0.2">
      <c r="B8163" s="88"/>
      <c r="C8163" s="88"/>
      <c r="D8163" s="88"/>
      <c r="E8163" s="88"/>
      <c r="F8163" s="88"/>
      <c r="G8163" s="88"/>
      <c r="H8163" s="88"/>
      <c r="I8163" s="88"/>
      <c r="J8163" s="88"/>
      <c r="K8163" s="88"/>
    </row>
    <row r="8164" spans="2:11" hidden="1" x14ac:dyDescent="0.2">
      <c r="B8164" s="88"/>
      <c r="C8164" s="88"/>
      <c r="D8164" s="88"/>
      <c r="E8164" s="88"/>
      <c r="F8164" s="88"/>
      <c r="G8164" s="88"/>
      <c r="H8164" s="88"/>
      <c r="I8164" s="88"/>
      <c r="J8164" s="88"/>
      <c r="K8164" s="88"/>
    </row>
    <row r="8165" spans="2:11" hidden="1" x14ac:dyDescent="0.2">
      <c r="B8165" s="88"/>
      <c r="C8165" s="88"/>
      <c r="D8165" s="88"/>
      <c r="E8165" s="88"/>
      <c r="F8165" s="88"/>
      <c r="G8165" s="88"/>
      <c r="H8165" s="88"/>
      <c r="I8165" s="88"/>
      <c r="J8165" s="88"/>
      <c r="K8165" s="88"/>
    </row>
    <row r="8166" spans="2:11" hidden="1" x14ac:dyDescent="0.2">
      <c r="B8166" s="88"/>
      <c r="C8166" s="88"/>
      <c r="D8166" s="88"/>
      <c r="E8166" s="88"/>
      <c r="F8166" s="88"/>
      <c r="G8166" s="88"/>
      <c r="H8166" s="88"/>
      <c r="I8166" s="88"/>
      <c r="J8166" s="88"/>
      <c r="K8166" s="88"/>
    </row>
    <row r="8167" spans="2:11" hidden="1" x14ac:dyDescent="0.2">
      <c r="B8167" s="88"/>
      <c r="C8167" s="88"/>
      <c r="D8167" s="88"/>
      <c r="E8167" s="88"/>
      <c r="F8167" s="88"/>
      <c r="G8167" s="88"/>
      <c r="H8167" s="88"/>
      <c r="I8167" s="88"/>
      <c r="J8167" s="88"/>
      <c r="K8167" s="88"/>
    </row>
    <row r="8168" spans="2:11" hidden="1" x14ac:dyDescent="0.2">
      <c r="B8168" s="88"/>
      <c r="C8168" s="88"/>
      <c r="D8168" s="88"/>
      <c r="E8168" s="88"/>
      <c r="F8168" s="88"/>
      <c r="G8168" s="88"/>
      <c r="H8168" s="88"/>
      <c r="I8168" s="88"/>
      <c r="J8168" s="88"/>
      <c r="K8168" s="88"/>
    </row>
    <row r="8169" spans="2:11" hidden="1" x14ac:dyDescent="0.2">
      <c r="B8169" s="88"/>
      <c r="C8169" s="88"/>
      <c r="D8169" s="88"/>
      <c r="E8169" s="88"/>
      <c r="F8169" s="88"/>
      <c r="G8169" s="88"/>
      <c r="H8169" s="88"/>
      <c r="I8169" s="88"/>
      <c r="J8169" s="88"/>
      <c r="K8169" s="88"/>
    </row>
    <row r="8170" spans="2:11" hidden="1" x14ac:dyDescent="0.2">
      <c r="B8170" s="88"/>
      <c r="C8170" s="88"/>
      <c r="D8170" s="88"/>
      <c r="E8170" s="88"/>
      <c r="F8170" s="88"/>
      <c r="G8170" s="88"/>
      <c r="H8170" s="88"/>
      <c r="I8170" s="88"/>
      <c r="J8170" s="88"/>
      <c r="K8170" s="88"/>
    </row>
    <row r="8171" spans="2:11" hidden="1" x14ac:dyDescent="0.2">
      <c r="B8171" s="88"/>
      <c r="C8171" s="88"/>
      <c r="D8171" s="88"/>
      <c r="E8171" s="88"/>
      <c r="F8171" s="88"/>
      <c r="G8171" s="88"/>
      <c r="H8171" s="88"/>
      <c r="I8171" s="88"/>
      <c r="J8171" s="88"/>
      <c r="K8171" s="88"/>
    </row>
    <row r="8172" spans="2:11" hidden="1" x14ac:dyDescent="0.2">
      <c r="B8172" s="88"/>
      <c r="C8172" s="88"/>
      <c r="D8172" s="88"/>
      <c r="E8172" s="88"/>
      <c r="F8172" s="88"/>
      <c r="G8172" s="88"/>
      <c r="H8172" s="88"/>
      <c r="I8172" s="88"/>
      <c r="J8172" s="88"/>
      <c r="K8172" s="88"/>
    </row>
    <row r="8173" spans="2:11" hidden="1" x14ac:dyDescent="0.2">
      <c r="B8173" s="88"/>
      <c r="C8173" s="88"/>
      <c r="D8173" s="88"/>
      <c r="E8173" s="88"/>
      <c r="F8173" s="88"/>
      <c r="G8173" s="88"/>
      <c r="H8173" s="88"/>
      <c r="I8173" s="88"/>
      <c r="J8173" s="88"/>
      <c r="K8173" s="88"/>
    </row>
    <row r="8174" spans="2:11" hidden="1" x14ac:dyDescent="0.2">
      <c r="B8174" s="88"/>
      <c r="C8174" s="88"/>
      <c r="D8174" s="88"/>
      <c r="E8174" s="88"/>
      <c r="F8174" s="88"/>
      <c r="G8174" s="88"/>
      <c r="H8174" s="88"/>
      <c r="I8174" s="88"/>
      <c r="J8174" s="88"/>
      <c r="K8174" s="88"/>
    </row>
    <row r="8175" spans="2:11" hidden="1" x14ac:dyDescent="0.2">
      <c r="B8175" s="88"/>
      <c r="C8175" s="88"/>
      <c r="D8175" s="88"/>
      <c r="E8175" s="88"/>
      <c r="F8175" s="88"/>
      <c r="G8175" s="88"/>
      <c r="H8175" s="88"/>
      <c r="I8175" s="88"/>
      <c r="J8175" s="88"/>
      <c r="K8175" s="88"/>
    </row>
    <row r="8176" spans="2:11" hidden="1" x14ac:dyDescent="0.2">
      <c r="B8176" s="88"/>
      <c r="C8176" s="88"/>
      <c r="D8176" s="88"/>
      <c r="E8176" s="88"/>
      <c r="F8176" s="88"/>
      <c r="G8176" s="88"/>
      <c r="H8176" s="88"/>
      <c r="I8176" s="88"/>
      <c r="J8176" s="88"/>
      <c r="K8176" s="88"/>
    </row>
    <row r="8177" spans="2:11" hidden="1" x14ac:dyDescent="0.2">
      <c r="B8177" s="88"/>
      <c r="C8177" s="88"/>
      <c r="D8177" s="88"/>
      <c r="E8177" s="88"/>
      <c r="F8177" s="88"/>
      <c r="G8177" s="88"/>
      <c r="H8177" s="88"/>
      <c r="I8177" s="88"/>
      <c r="J8177" s="88"/>
      <c r="K8177" s="88"/>
    </row>
    <row r="8178" spans="2:11" hidden="1" x14ac:dyDescent="0.2">
      <c r="B8178" s="88"/>
      <c r="C8178" s="88"/>
      <c r="D8178" s="88"/>
      <c r="E8178" s="88"/>
      <c r="F8178" s="88"/>
      <c r="G8178" s="88"/>
      <c r="H8178" s="88"/>
      <c r="I8178" s="88"/>
      <c r="J8178" s="88"/>
      <c r="K8178" s="88"/>
    </row>
    <row r="8179" spans="2:11" hidden="1" x14ac:dyDescent="0.2">
      <c r="B8179" s="88"/>
      <c r="C8179" s="88"/>
      <c r="D8179" s="88"/>
      <c r="E8179" s="88"/>
      <c r="F8179" s="88"/>
      <c r="G8179" s="88"/>
      <c r="H8179" s="88"/>
      <c r="I8179" s="88"/>
      <c r="J8179" s="88"/>
      <c r="K8179" s="88"/>
    </row>
    <row r="8180" spans="2:11" hidden="1" x14ac:dyDescent="0.2">
      <c r="B8180" s="88"/>
      <c r="C8180" s="88"/>
      <c r="D8180" s="88"/>
      <c r="E8180" s="88"/>
      <c r="F8180" s="88"/>
      <c r="G8180" s="88"/>
      <c r="H8180" s="88"/>
      <c r="I8180" s="88"/>
      <c r="J8180" s="88"/>
      <c r="K8180" s="88"/>
    </row>
    <row r="8181" spans="2:11" hidden="1" x14ac:dyDescent="0.2">
      <c r="B8181" s="88"/>
      <c r="C8181" s="88"/>
      <c r="D8181" s="88"/>
      <c r="E8181" s="88"/>
      <c r="F8181" s="88"/>
      <c r="G8181" s="88"/>
      <c r="H8181" s="88"/>
      <c r="I8181" s="88"/>
      <c r="J8181" s="88"/>
      <c r="K8181" s="88"/>
    </row>
    <row r="8182" spans="2:11" hidden="1" x14ac:dyDescent="0.2">
      <c r="B8182" s="88"/>
      <c r="C8182" s="88"/>
      <c r="D8182" s="88"/>
      <c r="E8182" s="88"/>
      <c r="F8182" s="88"/>
      <c r="G8182" s="88"/>
      <c r="H8182" s="88"/>
      <c r="I8182" s="88"/>
      <c r="J8182" s="88"/>
      <c r="K8182" s="88"/>
    </row>
    <row r="8183" spans="2:11" hidden="1" x14ac:dyDescent="0.2">
      <c r="B8183" s="88"/>
      <c r="C8183" s="88"/>
      <c r="D8183" s="88"/>
      <c r="E8183" s="88"/>
      <c r="F8183" s="88"/>
      <c r="G8183" s="88"/>
      <c r="H8183" s="88"/>
      <c r="I8183" s="88"/>
      <c r="J8183" s="88"/>
      <c r="K8183" s="88"/>
    </row>
    <row r="8184" spans="2:11" hidden="1" x14ac:dyDescent="0.2">
      <c r="B8184" s="88"/>
      <c r="C8184" s="88"/>
      <c r="D8184" s="88"/>
      <c r="E8184" s="88"/>
      <c r="F8184" s="88"/>
      <c r="G8184" s="88"/>
      <c r="H8184" s="88"/>
      <c r="I8184" s="88"/>
      <c r="J8184" s="88"/>
      <c r="K8184" s="88"/>
    </row>
    <row r="8185" spans="2:11" hidden="1" x14ac:dyDescent="0.2">
      <c r="B8185" s="88"/>
      <c r="C8185" s="88"/>
      <c r="D8185" s="88"/>
      <c r="E8185" s="88"/>
      <c r="F8185" s="88"/>
      <c r="G8185" s="88"/>
      <c r="H8185" s="88"/>
      <c r="I8185" s="88"/>
      <c r="J8185" s="88"/>
      <c r="K8185" s="88"/>
    </row>
    <row r="8186" spans="2:11" hidden="1" x14ac:dyDescent="0.2">
      <c r="B8186" s="88"/>
      <c r="C8186" s="88"/>
      <c r="D8186" s="88"/>
      <c r="E8186" s="88"/>
      <c r="F8186" s="88"/>
      <c r="G8186" s="88"/>
      <c r="H8186" s="88"/>
      <c r="I8186" s="88"/>
      <c r="J8186" s="88"/>
      <c r="K8186" s="88"/>
    </row>
    <row r="8187" spans="2:11" hidden="1" x14ac:dyDescent="0.2">
      <c r="B8187" s="88"/>
      <c r="C8187" s="88"/>
      <c r="D8187" s="88"/>
      <c r="E8187" s="88"/>
      <c r="F8187" s="88"/>
      <c r="G8187" s="88"/>
      <c r="H8187" s="88"/>
      <c r="I8187" s="88"/>
      <c r="J8187" s="88"/>
      <c r="K8187" s="88"/>
    </row>
    <row r="8188" spans="2:11" hidden="1" x14ac:dyDescent="0.2">
      <c r="B8188" s="88"/>
      <c r="C8188" s="88"/>
      <c r="D8188" s="88"/>
      <c r="E8188" s="88"/>
      <c r="F8188" s="88"/>
      <c r="G8188" s="88"/>
      <c r="H8188" s="88"/>
      <c r="I8188" s="88"/>
      <c r="J8188" s="88"/>
      <c r="K8188" s="88"/>
    </row>
    <row r="8189" spans="2:11" hidden="1" x14ac:dyDescent="0.2">
      <c r="B8189" s="88"/>
      <c r="C8189" s="88"/>
      <c r="D8189" s="88"/>
      <c r="E8189" s="88"/>
      <c r="F8189" s="88"/>
      <c r="G8189" s="88"/>
      <c r="H8189" s="88"/>
      <c r="I8189" s="88"/>
      <c r="J8189" s="88"/>
      <c r="K8189" s="88"/>
    </row>
    <row r="8190" spans="2:11" hidden="1" x14ac:dyDescent="0.2">
      <c r="B8190" s="88"/>
      <c r="C8190" s="88"/>
      <c r="D8190" s="88"/>
      <c r="E8190" s="88"/>
      <c r="F8190" s="88"/>
      <c r="G8190" s="88"/>
      <c r="H8190" s="88"/>
      <c r="I8190" s="88"/>
      <c r="J8190" s="88"/>
      <c r="K8190" s="88"/>
    </row>
    <row r="8191" spans="2:11" hidden="1" x14ac:dyDescent="0.2">
      <c r="B8191" s="88"/>
      <c r="C8191" s="88"/>
      <c r="D8191" s="88"/>
      <c r="E8191" s="88"/>
      <c r="F8191" s="88"/>
      <c r="G8191" s="88"/>
      <c r="H8191" s="88"/>
      <c r="I8191" s="88"/>
      <c r="J8191" s="88"/>
      <c r="K8191" s="88"/>
    </row>
    <row r="8192" spans="2:11" hidden="1" x14ac:dyDescent="0.2">
      <c r="B8192" s="88"/>
      <c r="C8192" s="88"/>
      <c r="D8192" s="88"/>
      <c r="E8192" s="88"/>
      <c r="F8192" s="88"/>
      <c r="G8192" s="88"/>
      <c r="H8192" s="88"/>
      <c r="I8192" s="88"/>
      <c r="J8192" s="88"/>
      <c r="K8192" s="88"/>
    </row>
    <row r="8193" spans="2:11" hidden="1" x14ac:dyDescent="0.2">
      <c r="B8193" s="88"/>
      <c r="C8193" s="88"/>
      <c r="D8193" s="88"/>
      <c r="E8193" s="88"/>
      <c r="F8193" s="88"/>
      <c r="G8193" s="88"/>
      <c r="H8193" s="88"/>
      <c r="I8193" s="88"/>
      <c r="J8193" s="88"/>
      <c r="K8193" s="88"/>
    </row>
    <row r="8194" spans="2:11" hidden="1" x14ac:dyDescent="0.2">
      <c r="B8194" s="88"/>
      <c r="C8194" s="88"/>
      <c r="D8194" s="88"/>
      <c r="E8194" s="88"/>
      <c r="F8194" s="88"/>
      <c r="G8194" s="88"/>
      <c r="H8194" s="88"/>
      <c r="I8194" s="88"/>
      <c r="J8194" s="88"/>
      <c r="K8194" s="88"/>
    </row>
    <row r="8195" spans="2:11" hidden="1" x14ac:dyDescent="0.2">
      <c r="B8195" s="88"/>
      <c r="C8195" s="88"/>
      <c r="D8195" s="88"/>
      <c r="E8195" s="88"/>
      <c r="F8195" s="88"/>
      <c r="G8195" s="88"/>
      <c r="H8195" s="88"/>
      <c r="I8195" s="88"/>
      <c r="J8195" s="88"/>
      <c r="K8195" s="88"/>
    </row>
    <row r="8196" spans="2:11" hidden="1" x14ac:dyDescent="0.2">
      <c r="B8196" s="88"/>
      <c r="C8196" s="88"/>
      <c r="D8196" s="88"/>
      <c r="E8196" s="88"/>
      <c r="F8196" s="88"/>
      <c r="G8196" s="88"/>
      <c r="H8196" s="88"/>
      <c r="I8196" s="88"/>
      <c r="J8196" s="88"/>
      <c r="K8196" s="88"/>
    </row>
    <row r="8197" spans="2:11" hidden="1" x14ac:dyDescent="0.2">
      <c r="B8197" s="88"/>
      <c r="C8197" s="88"/>
      <c r="D8197" s="88"/>
      <c r="E8197" s="88"/>
      <c r="F8197" s="88"/>
      <c r="G8197" s="88"/>
      <c r="H8197" s="88"/>
      <c r="I8197" s="88"/>
      <c r="J8197" s="88"/>
      <c r="K8197" s="88"/>
    </row>
    <row r="8198" spans="2:11" hidden="1" x14ac:dyDescent="0.2">
      <c r="B8198" s="88"/>
      <c r="C8198" s="88"/>
      <c r="D8198" s="88"/>
      <c r="E8198" s="88"/>
      <c r="F8198" s="88"/>
      <c r="G8198" s="88"/>
      <c r="H8198" s="88"/>
      <c r="I8198" s="88"/>
      <c r="J8198" s="88"/>
      <c r="K8198" s="88"/>
    </row>
    <row r="8199" spans="2:11" hidden="1" x14ac:dyDescent="0.2">
      <c r="B8199" s="88"/>
      <c r="C8199" s="88"/>
      <c r="D8199" s="88"/>
      <c r="E8199" s="88"/>
      <c r="F8199" s="88"/>
      <c r="G8199" s="88"/>
      <c r="H8199" s="88"/>
      <c r="I8199" s="88"/>
      <c r="J8199" s="88"/>
      <c r="K8199" s="88"/>
    </row>
    <row r="8200" spans="2:11" hidden="1" x14ac:dyDescent="0.2">
      <c r="B8200" s="88"/>
      <c r="C8200" s="88"/>
      <c r="D8200" s="88"/>
      <c r="E8200" s="88"/>
      <c r="F8200" s="88"/>
      <c r="G8200" s="88"/>
      <c r="H8200" s="88"/>
      <c r="I8200" s="88"/>
      <c r="J8200" s="88"/>
      <c r="K8200" s="88"/>
    </row>
    <row r="8201" spans="2:11" hidden="1" x14ac:dyDescent="0.2">
      <c r="B8201" s="88"/>
      <c r="C8201" s="88"/>
      <c r="D8201" s="88"/>
      <c r="E8201" s="88"/>
      <c r="F8201" s="88"/>
      <c r="G8201" s="88"/>
      <c r="H8201" s="88"/>
      <c r="I8201" s="88"/>
      <c r="J8201" s="88"/>
      <c r="K8201" s="88"/>
    </row>
    <row r="8202" spans="2:11" hidden="1" x14ac:dyDescent="0.2">
      <c r="B8202" s="88"/>
      <c r="C8202" s="88"/>
      <c r="D8202" s="88"/>
      <c r="E8202" s="88"/>
      <c r="F8202" s="88"/>
      <c r="G8202" s="88"/>
      <c r="H8202" s="88"/>
      <c r="I8202" s="88"/>
      <c r="J8202" s="88"/>
      <c r="K8202" s="88"/>
    </row>
    <row r="8203" spans="2:11" hidden="1" x14ac:dyDescent="0.2">
      <c r="B8203" s="88"/>
      <c r="C8203" s="88"/>
      <c r="D8203" s="88"/>
      <c r="E8203" s="88"/>
      <c r="F8203" s="88"/>
      <c r="G8203" s="88"/>
      <c r="H8203" s="88"/>
      <c r="I8203" s="88"/>
      <c r="J8203" s="88"/>
      <c r="K8203" s="88"/>
    </row>
    <row r="8204" spans="2:11" hidden="1" x14ac:dyDescent="0.2">
      <c r="B8204" s="88"/>
      <c r="C8204" s="88"/>
      <c r="D8204" s="88"/>
      <c r="E8204" s="88"/>
      <c r="F8204" s="88"/>
      <c r="G8204" s="88"/>
      <c r="H8204" s="88"/>
      <c r="I8204" s="88"/>
      <c r="J8204" s="88"/>
      <c r="K8204" s="88"/>
    </row>
    <row r="8205" spans="2:11" hidden="1" x14ac:dyDescent="0.2">
      <c r="B8205" s="88"/>
      <c r="C8205" s="88"/>
      <c r="D8205" s="88"/>
      <c r="E8205" s="88"/>
      <c r="F8205" s="88"/>
      <c r="G8205" s="88"/>
      <c r="H8205" s="88"/>
      <c r="I8205" s="88"/>
      <c r="J8205" s="88"/>
      <c r="K8205" s="88"/>
    </row>
    <row r="8206" spans="2:11" hidden="1" x14ac:dyDescent="0.2">
      <c r="B8206" s="88"/>
      <c r="C8206" s="88"/>
      <c r="D8206" s="88"/>
      <c r="E8206" s="88"/>
      <c r="F8206" s="88"/>
      <c r="G8206" s="88"/>
      <c r="H8206" s="88"/>
      <c r="I8206" s="88"/>
      <c r="J8206" s="88"/>
      <c r="K8206" s="88"/>
    </row>
    <row r="8207" spans="2:11" hidden="1" x14ac:dyDescent="0.2">
      <c r="B8207" s="88"/>
      <c r="C8207" s="88"/>
      <c r="D8207" s="88"/>
      <c r="E8207" s="88"/>
      <c r="F8207" s="88"/>
      <c r="G8207" s="88"/>
      <c r="H8207" s="88"/>
      <c r="I8207" s="88"/>
      <c r="J8207" s="88"/>
      <c r="K8207" s="88"/>
    </row>
    <row r="8208" spans="2:11" hidden="1" x14ac:dyDescent="0.2">
      <c r="B8208" s="88"/>
      <c r="C8208" s="88"/>
      <c r="D8208" s="88"/>
      <c r="E8208" s="88"/>
      <c r="F8208" s="88"/>
      <c r="G8208" s="88"/>
      <c r="H8208" s="88"/>
      <c r="I8208" s="88"/>
      <c r="J8208" s="88"/>
      <c r="K8208" s="88"/>
    </row>
    <row r="8209" spans="2:11" hidden="1" x14ac:dyDescent="0.2">
      <c r="B8209" s="88"/>
      <c r="C8209" s="88"/>
      <c r="D8209" s="88"/>
      <c r="E8209" s="88"/>
      <c r="F8209" s="88"/>
      <c r="G8209" s="88"/>
      <c r="H8209" s="88"/>
      <c r="I8209" s="88"/>
      <c r="J8209" s="88"/>
      <c r="K8209" s="88"/>
    </row>
    <row r="8210" spans="2:11" hidden="1" x14ac:dyDescent="0.2">
      <c r="B8210" s="88"/>
      <c r="C8210" s="88"/>
      <c r="D8210" s="88"/>
      <c r="E8210" s="88"/>
      <c r="F8210" s="88"/>
      <c r="G8210" s="88"/>
      <c r="H8210" s="88"/>
      <c r="I8210" s="88"/>
      <c r="J8210" s="88"/>
      <c r="K8210" s="88"/>
    </row>
    <row r="8211" spans="2:11" hidden="1" x14ac:dyDescent="0.2">
      <c r="B8211" s="88"/>
      <c r="C8211" s="88"/>
      <c r="D8211" s="88"/>
      <c r="E8211" s="88"/>
      <c r="F8211" s="88"/>
      <c r="G8211" s="88"/>
      <c r="H8211" s="88"/>
      <c r="I8211" s="88"/>
      <c r="J8211" s="88"/>
      <c r="K8211" s="88"/>
    </row>
    <row r="8212" spans="2:11" hidden="1" x14ac:dyDescent="0.2">
      <c r="B8212" s="88"/>
      <c r="C8212" s="88"/>
      <c r="D8212" s="88"/>
      <c r="E8212" s="88"/>
      <c r="F8212" s="88"/>
      <c r="G8212" s="88"/>
      <c r="H8212" s="88"/>
      <c r="I8212" s="88"/>
      <c r="J8212" s="88"/>
      <c r="K8212" s="88"/>
    </row>
    <row r="8213" spans="2:11" hidden="1" x14ac:dyDescent="0.2">
      <c r="B8213" s="88"/>
      <c r="C8213" s="88"/>
      <c r="D8213" s="88"/>
      <c r="E8213" s="88"/>
      <c r="F8213" s="88"/>
      <c r="G8213" s="88"/>
      <c r="H8213" s="88"/>
      <c r="I8213" s="88"/>
      <c r="J8213" s="88"/>
      <c r="K8213" s="88"/>
    </row>
    <row r="8214" spans="2:11" hidden="1" x14ac:dyDescent="0.2">
      <c r="B8214" s="88"/>
      <c r="C8214" s="88"/>
      <c r="D8214" s="88"/>
      <c r="E8214" s="88"/>
      <c r="F8214" s="88"/>
      <c r="G8214" s="88"/>
      <c r="H8214" s="88"/>
      <c r="I8214" s="88"/>
      <c r="J8214" s="88"/>
      <c r="K8214" s="88"/>
    </row>
    <row r="8215" spans="2:11" hidden="1" x14ac:dyDescent="0.2">
      <c r="B8215" s="88"/>
      <c r="C8215" s="88"/>
      <c r="D8215" s="88"/>
      <c r="E8215" s="88"/>
      <c r="F8215" s="88"/>
      <c r="G8215" s="88"/>
      <c r="H8215" s="88"/>
      <c r="I8215" s="88"/>
      <c r="J8215" s="88"/>
      <c r="K8215" s="88"/>
    </row>
    <row r="8216" spans="2:11" hidden="1" x14ac:dyDescent="0.2">
      <c r="B8216" s="88"/>
      <c r="C8216" s="88"/>
      <c r="D8216" s="88"/>
      <c r="E8216" s="88"/>
      <c r="F8216" s="88"/>
      <c r="G8216" s="88"/>
      <c r="H8216" s="88"/>
      <c r="I8216" s="88"/>
      <c r="J8216" s="88"/>
      <c r="K8216" s="88"/>
    </row>
    <row r="8217" spans="2:11" hidden="1" x14ac:dyDescent="0.2">
      <c r="B8217" s="88"/>
      <c r="C8217" s="88"/>
      <c r="D8217" s="88"/>
      <c r="E8217" s="88"/>
      <c r="F8217" s="88"/>
      <c r="G8217" s="88"/>
      <c r="H8217" s="88"/>
      <c r="I8217" s="88"/>
      <c r="J8217" s="88"/>
      <c r="K8217" s="88"/>
    </row>
    <row r="8218" spans="2:11" hidden="1" x14ac:dyDescent="0.2">
      <c r="B8218" s="88"/>
      <c r="C8218" s="88"/>
      <c r="D8218" s="88"/>
      <c r="E8218" s="88"/>
      <c r="F8218" s="88"/>
      <c r="G8218" s="88"/>
      <c r="H8218" s="88"/>
      <c r="I8218" s="88"/>
      <c r="J8218" s="88"/>
      <c r="K8218" s="88"/>
    </row>
    <row r="8219" spans="2:11" hidden="1" x14ac:dyDescent="0.2">
      <c r="B8219" s="88"/>
      <c r="C8219" s="88"/>
      <c r="D8219" s="88"/>
      <c r="E8219" s="88"/>
      <c r="F8219" s="88"/>
      <c r="G8219" s="88"/>
      <c r="H8219" s="88"/>
      <c r="I8219" s="88"/>
      <c r="J8219" s="88"/>
      <c r="K8219" s="88"/>
    </row>
    <row r="8220" spans="2:11" hidden="1" x14ac:dyDescent="0.2">
      <c r="B8220" s="88"/>
      <c r="C8220" s="88"/>
      <c r="D8220" s="88"/>
      <c r="E8220" s="88"/>
      <c r="F8220" s="88"/>
      <c r="G8220" s="88"/>
      <c r="H8220" s="88"/>
      <c r="I8220" s="88"/>
      <c r="J8220" s="88"/>
      <c r="K8220" s="88"/>
    </row>
    <row r="8221" spans="2:11" hidden="1" x14ac:dyDescent="0.2">
      <c r="B8221" s="88"/>
      <c r="C8221" s="88"/>
      <c r="D8221" s="88"/>
      <c r="E8221" s="88"/>
      <c r="F8221" s="88"/>
      <c r="G8221" s="88"/>
      <c r="H8221" s="88"/>
      <c r="I8221" s="88"/>
      <c r="J8221" s="88"/>
      <c r="K8221" s="88"/>
    </row>
    <row r="8222" spans="2:11" hidden="1" x14ac:dyDescent="0.2">
      <c r="B8222" s="88"/>
      <c r="C8222" s="88"/>
      <c r="D8222" s="88"/>
      <c r="E8222" s="88"/>
      <c r="F8222" s="88"/>
      <c r="G8222" s="88"/>
      <c r="H8222" s="88"/>
      <c r="I8222" s="88"/>
      <c r="J8222" s="88"/>
      <c r="K8222" s="88"/>
    </row>
    <row r="8223" spans="2:11" hidden="1" x14ac:dyDescent="0.2">
      <c r="B8223" s="88"/>
      <c r="C8223" s="88"/>
      <c r="D8223" s="88"/>
      <c r="E8223" s="88"/>
      <c r="F8223" s="88"/>
      <c r="G8223" s="88"/>
      <c r="H8223" s="88"/>
      <c r="I8223" s="88"/>
      <c r="J8223" s="88"/>
      <c r="K8223" s="88"/>
    </row>
    <row r="8224" spans="2:11" hidden="1" x14ac:dyDescent="0.2">
      <c r="B8224" s="88"/>
      <c r="C8224" s="88"/>
      <c r="D8224" s="88"/>
      <c r="E8224" s="88"/>
      <c r="F8224" s="88"/>
      <c r="G8224" s="88"/>
      <c r="H8224" s="88"/>
      <c r="I8224" s="88"/>
      <c r="J8224" s="88"/>
      <c r="K8224" s="88"/>
    </row>
    <row r="8225" spans="2:11" hidden="1" x14ac:dyDescent="0.2">
      <c r="B8225" s="88"/>
      <c r="C8225" s="88"/>
      <c r="D8225" s="88"/>
      <c r="E8225" s="88"/>
      <c r="F8225" s="88"/>
      <c r="G8225" s="88"/>
      <c r="H8225" s="88"/>
      <c r="I8225" s="88"/>
      <c r="J8225" s="88"/>
      <c r="K8225" s="88"/>
    </row>
    <row r="8226" spans="2:11" hidden="1" x14ac:dyDescent="0.2">
      <c r="B8226" s="88"/>
      <c r="C8226" s="88"/>
      <c r="D8226" s="88"/>
      <c r="E8226" s="88"/>
      <c r="F8226" s="88"/>
      <c r="G8226" s="88"/>
      <c r="H8226" s="88"/>
      <c r="I8226" s="88"/>
      <c r="J8226" s="88"/>
      <c r="K8226" s="88"/>
    </row>
    <row r="8227" spans="2:11" hidden="1" x14ac:dyDescent="0.2">
      <c r="B8227" s="88"/>
      <c r="C8227" s="88"/>
      <c r="D8227" s="88"/>
      <c r="E8227" s="88"/>
      <c r="F8227" s="88"/>
      <c r="G8227" s="88"/>
      <c r="H8227" s="88"/>
      <c r="I8227" s="88"/>
      <c r="J8227" s="88"/>
      <c r="K8227" s="88"/>
    </row>
    <row r="8228" spans="2:11" hidden="1" x14ac:dyDescent="0.2">
      <c r="B8228" s="88"/>
      <c r="C8228" s="88"/>
      <c r="D8228" s="88"/>
      <c r="E8228" s="88"/>
      <c r="F8228" s="88"/>
      <c r="G8228" s="88"/>
      <c r="H8228" s="88"/>
      <c r="I8228" s="88"/>
      <c r="J8228" s="88"/>
      <c r="K8228" s="88"/>
    </row>
    <row r="8229" spans="2:11" hidden="1" x14ac:dyDescent="0.2">
      <c r="B8229" s="88"/>
      <c r="C8229" s="88"/>
      <c r="D8229" s="88"/>
      <c r="E8229" s="88"/>
      <c r="F8229" s="88"/>
      <c r="G8229" s="88"/>
      <c r="H8229" s="88"/>
      <c r="I8229" s="88"/>
      <c r="J8229" s="88"/>
      <c r="K8229" s="88"/>
    </row>
    <row r="8230" spans="2:11" hidden="1" x14ac:dyDescent="0.2">
      <c r="B8230" s="88"/>
      <c r="C8230" s="88"/>
      <c r="D8230" s="88"/>
      <c r="E8230" s="88"/>
      <c r="F8230" s="88"/>
      <c r="G8230" s="88"/>
      <c r="H8230" s="88"/>
      <c r="I8230" s="88"/>
      <c r="J8230" s="88"/>
      <c r="K8230" s="88"/>
    </row>
    <row r="8231" spans="2:11" hidden="1" x14ac:dyDescent="0.2">
      <c r="B8231" s="88"/>
      <c r="C8231" s="88"/>
      <c r="D8231" s="88"/>
      <c r="E8231" s="88"/>
      <c r="F8231" s="88"/>
      <c r="G8231" s="88"/>
      <c r="H8231" s="88"/>
      <c r="I8231" s="88"/>
      <c r="J8231" s="88"/>
      <c r="K8231" s="88"/>
    </row>
    <row r="8232" spans="2:11" hidden="1" x14ac:dyDescent="0.2">
      <c r="B8232" s="88"/>
      <c r="C8232" s="88"/>
      <c r="D8232" s="88"/>
      <c r="E8232" s="88"/>
      <c r="F8232" s="88"/>
      <c r="G8232" s="88"/>
      <c r="H8232" s="88"/>
      <c r="I8232" s="88"/>
      <c r="J8232" s="88"/>
      <c r="K8232" s="88"/>
    </row>
    <row r="8233" spans="2:11" hidden="1" x14ac:dyDescent="0.2">
      <c r="B8233" s="88"/>
      <c r="C8233" s="88"/>
      <c r="D8233" s="88"/>
      <c r="E8233" s="88"/>
      <c r="F8233" s="88"/>
      <c r="G8233" s="88"/>
      <c r="H8233" s="88"/>
      <c r="I8233" s="88"/>
      <c r="J8233" s="88"/>
      <c r="K8233" s="88"/>
    </row>
    <row r="8234" spans="2:11" hidden="1" x14ac:dyDescent="0.2">
      <c r="B8234" s="88"/>
      <c r="C8234" s="88"/>
      <c r="D8234" s="88"/>
      <c r="E8234" s="88"/>
      <c r="F8234" s="88"/>
      <c r="G8234" s="88"/>
      <c r="H8234" s="88"/>
      <c r="I8234" s="88"/>
      <c r="J8234" s="88"/>
      <c r="K8234" s="88"/>
    </row>
    <row r="8235" spans="2:11" hidden="1" x14ac:dyDescent="0.2">
      <c r="B8235" s="88"/>
      <c r="C8235" s="88"/>
      <c r="D8235" s="88"/>
      <c r="E8235" s="88"/>
      <c r="F8235" s="88"/>
      <c r="G8235" s="88"/>
      <c r="H8235" s="88"/>
      <c r="I8235" s="88"/>
      <c r="J8235" s="88"/>
      <c r="K8235" s="88"/>
    </row>
    <row r="8236" spans="2:11" hidden="1" x14ac:dyDescent="0.2">
      <c r="B8236" s="88"/>
      <c r="C8236" s="88"/>
      <c r="D8236" s="88"/>
      <c r="E8236" s="88"/>
      <c r="F8236" s="88"/>
      <c r="G8236" s="88"/>
      <c r="H8236" s="88"/>
      <c r="I8236" s="88"/>
      <c r="J8236" s="88"/>
      <c r="K8236" s="88"/>
    </row>
    <row r="8237" spans="2:11" hidden="1" x14ac:dyDescent="0.2">
      <c r="B8237" s="88"/>
      <c r="C8237" s="88"/>
      <c r="D8237" s="88"/>
      <c r="E8237" s="88"/>
      <c r="F8237" s="88"/>
      <c r="G8237" s="88"/>
      <c r="H8237" s="88"/>
      <c r="I8237" s="88"/>
      <c r="J8237" s="88"/>
      <c r="K8237" s="88"/>
    </row>
    <row r="8238" spans="2:11" hidden="1" x14ac:dyDescent="0.2">
      <c r="B8238" s="88"/>
      <c r="C8238" s="88"/>
      <c r="D8238" s="88"/>
      <c r="E8238" s="88"/>
      <c r="F8238" s="88"/>
      <c r="G8238" s="88"/>
      <c r="H8238" s="88"/>
      <c r="I8238" s="88"/>
      <c r="J8238" s="88"/>
      <c r="K8238" s="88"/>
    </row>
    <row r="8239" spans="2:11" hidden="1" x14ac:dyDescent="0.2">
      <c r="B8239" s="88"/>
      <c r="C8239" s="88"/>
      <c r="D8239" s="88"/>
      <c r="E8239" s="88"/>
      <c r="F8239" s="88"/>
      <c r="G8239" s="88"/>
      <c r="H8239" s="88"/>
      <c r="I8239" s="88"/>
      <c r="J8239" s="88"/>
      <c r="K8239" s="88"/>
    </row>
    <row r="8240" spans="2:11" hidden="1" x14ac:dyDescent="0.2">
      <c r="B8240" s="88"/>
      <c r="C8240" s="88"/>
      <c r="D8240" s="88"/>
      <c r="E8240" s="88"/>
      <c r="F8240" s="88"/>
      <c r="G8240" s="88"/>
      <c r="H8240" s="88"/>
      <c r="I8240" s="88"/>
      <c r="J8240" s="88"/>
      <c r="K8240" s="88"/>
    </row>
    <row r="8241" spans="2:11" hidden="1" x14ac:dyDescent="0.2">
      <c r="B8241" s="88"/>
      <c r="C8241" s="88"/>
      <c r="D8241" s="88"/>
      <c r="E8241" s="88"/>
      <c r="F8241" s="88"/>
      <c r="G8241" s="88"/>
      <c r="H8241" s="88"/>
      <c r="I8241" s="88"/>
      <c r="J8241" s="88"/>
      <c r="K8241" s="88"/>
    </row>
    <row r="8242" spans="2:11" hidden="1" x14ac:dyDescent="0.2">
      <c r="B8242" s="88"/>
      <c r="C8242" s="88"/>
      <c r="D8242" s="88"/>
      <c r="E8242" s="88"/>
      <c r="F8242" s="88"/>
      <c r="G8242" s="88"/>
      <c r="H8242" s="88"/>
      <c r="I8242" s="88"/>
      <c r="J8242" s="88"/>
      <c r="K8242" s="88"/>
    </row>
    <row r="8243" spans="2:11" hidden="1" x14ac:dyDescent="0.2">
      <c r="B8243" s="88"/>
      <c r="C8243" s="88"/>
      <c r="D8243" s="88"/>
      <c r="E8243" s="88"/>
      <c r="F8243" s="88"/>
      <c r="G8243" s="88"/>
      <c r="H8243" s="88"/>
      <c r="I8243" s="88"/>
      <c r="J8243" s="88"/>
      <c r="K8243" s="88"/>
    </row>
    <row r="8244" spans="2:11" hidden="1" x14ac:dyDescent="0.2">
      <c r="B8244" s="88"/>
      <c r="C8244" s="88"/>
      <c r="D8244" s="88"/>
      <c r="E8244" s="88"/>
      <c r="F8244" s="88"/>
      <c r="G8244" s="88"/>
      <c r="H8244" s="88"/>
      <c r="I8244" s="88"/>
      <c r="J8244" s="88"/>
      <c r="K8244" s="88"/>
    </row>
    <row r="8245" spans="2:11" hidden="1" x14ac:dyDescent="0.2">
      <c r="B8245" s="88"/>
      <c r="C8245" s="88"/>
      <c r="D8245" s="88"/>
      <c r="E8245" s="88"/>
      <c r="F8245" s="88"/>
      <c r="G8245" s="88"/>
      <c r="H8245" s="88"/>
      <c r="I8245" s="88"/>
      <c r="J8245" s="88"/>
      <c r="K8245" s="88"/>
    </row>
    <row r="8246" spans="2:11" hidden="1" x14ac:dyDescent="0.2">
      <c r="B8246" s="88"/>
      <c r="C8246" s="88"/>
      <c r="D8246" s="88"/>
      <c r="E8246" s="88"/>
      <c r="F8246" s="88"/>
      <c r="G8246" s="88"/>
      <c r="H8246" s="88"/>
      <c r="I8246" s="88"/>
      <c r="J8246" s="88"/>
      <c r="K8246" s="88"/>
    </row>
    <row r="8247" spans="2:11" hidden="1" x14ac:dyDescent="0.2">
      <c r="B8247" s="88"/>
      <c r="C8247" s="88"/>
      <c r="D8247" s="88"/>
      <c r="E8247" s="88"/>
      <c r="F8247" s="88"/>
      <c r="G8247" s="88"/>
      <c r="H8247" s="88"/>
      <c r="I8247" s="88"/>
      <c r="J8247" s="88"/>
      <c r="K8247" s="88"/>
    </row>
    <row r="8248" spans="2:11" hidden="1" x14ac:dyDescent="0.2">
      <c r="B8248" s="88"/>
      <c r="C8248" s="88"/>
      <c r="D8248" s="88"/>
      <c r="E8248" s="88"/>
      <c r="F8248" s="88"/>
      <c r="G8248" s="88"/>
      <c r="H8248" s="88"/>
      <c r="I8248" s="88"/>
      <c r="J8248" s="88"/>
      <c r="K8248" s="88"/>
    </row>
    <row r="8249" spans="2:11" hidden="1" x14ac:dyDescent="0.2">
      <c r="B8249" s="88"/>
      <c r="C8249" s="88"/>
      <c r="D8249" s="88"/>
      <c r="E8249" s="88"/>
      <c r="F8249" s="88"/>
      <c r="G8249" s="88"/>
      <c r="H8249" s="88"/>
      <c r="I8249" s="88"/>
      <c r="J8249" s="88"/>
      <c r="K8249" s="88"/>
    </row>
    <row r="8250" spans="2:11" hidden="1" x14ac:dyDescent="0.2">
      <c r="B8250" s="88"/>
      <c r="C8250" s="88"/>
      <c r="D8250" s="88"/>
      <c r="E8250" s="88"/>
      <c r="F8250" s="88"/>
      <c r="G8250" s="88"/>
      <c r="H8250" s="88"/>
      <c r="I8250" s="88"/>
      <c r="J8250" s="88"/>
      <c r="K8250" s="88"/>
    </row>
    <row r="8251" spans="2:11" hidden="1" x14ac:dyDescent="0.2">
      <c r="B8251" s="88"/>
      <c r="C8251" s="88"/>
      <c r="D8251" s="88"/>
      <c r="E8251" s="88"/>
      <c r="F8251" s="88"/>
      <c r="G8251" s="88"/>
      <c r="H8251" s="88"/>
      <c r="I8251" s="88"/>
      <c r="J8251" s="88"/>
      <c r="K8251" s="88"/>
    </row>
    <row r="8252" spans="2:11" hidden="1" x14ac:dyDescent="0.2">
      <c r="B8252" s="88"/>
      <c r="C8252" s="88"/>
      <c r="D8252" s="88"/>
      <c r="E8252" s="88"/>
      <c r="F8252" s="88"/>
      <c r="G8252" s="88"/>
      <c r="H8252" s="88"/>
      <c r="I8252" s="88"/>
      <c r="J8252" s="88"/>
      <c r="K8252" s="88"/>
    </row>
    <row r="8253" spans="2:11" hidden="1" x14ac:dyDescent="0.2">
      <c r="B8253" s="88"/>
      <c r="C8253" s="88"/>
      <c r="D8253" s="88"/>
      <c r="E8253" s="88"/>
      <c r="F8253" s="88"/>
      <c r="G8253" s="88"/>
      <c r="H8253" s="88"/>
      <c r="I8253" s="88"/>
      <c r="J8253" s="88"/>
      <c r="K8253" s="88"/>
    </row>
    <row r="8254" spans="2:11" hidden="1" x14ac:dyDescent="0.2">
      <c r="B8254" s="88"/>
      <c r="C8254" s="88"/>
      <c r="D8254" s="88"/>
      <c r="E8254" s="88"/>
      <c r="F8254" s="88"/>
      <c r="G8254" s="88"/>
      <c r="H8254" s="88"/>
      <c r="I8254" s="88"/>
      <c r="J8254" s="88"/>
      <c r="K8254" s="88"/>
    </row>
    <row r="8255" spans="2:11" hidden="1" x14ac:dyDescent="0.2">
      <c r="B8255" s="88"/>
      <c r="C8255" s="88"/>
      <c r="D8255" s="88"/>
      <c r="E8255" s="88"/>
      <c r="F8255" s="88"/>
      <c r="G8255" s="88"/>
      <c r="H8255" s="88"/>
      <c r="I8255" s="88"/>
      <c r="J8255" s="88"/>
      <c r="K8255" s="88"/>
    </row>
    <row r="8256" spans="2:11" hidden="1" x14ac:dyDescent="0.2">
      <c r="B8256" s="88"/>
      <c r="C8256" s="88"/>
      <c r="D8256" s="88"/>
      <c r="E8256" s="88"/>
      <c r="F8256" s="88"/>
      <c r="G8256" s="88"/>
      <c r="H8256" s="88"/>
      <c r="I8256" s="88"/>
      <c r="J8256" s="88"/>
      <c r="K8256" s="88"/>
    </row>
    <row r="8257" spans="2:11" hidden="1" x14ac:dyDescent="0.2">
      <c r="B8257" s="88"/>
      <c r="C8257" s="88"/>
      <c r="D8257" s="88"/>
      <c r="E8257" s="88"/>
      <c r="F8257" s="88"/>
      <c r="G8257" s="88"/>
      <c r="H8257" s="88"/>
      <c r="I8257" s="88"/>
      <c r="J8257" s="88"/>
      <c r="K8257" s="88"/>
    </row>
    <row r="8258" spans="2:11" hidden="1" x14ac:dyDescent="0.2">
      <c r="B8258" s="88"/>
      <c r="C8258" s="88"/>
      <c r="D8258" s="88"/>
      <c r="E8258" s="88"/>
      <c r="F8258" s="88"/>
      <c r="G8258" s="88"/>
      <c r="H8258" s="88"/>
      <c r="I8258" s="88"/>
      <c r="J8258" s="88"/>
      <c r="K8258" s="88"/>
    </row>
    <row r="8259" spans="2:11" hidden="1" x14ac:dyDescent="0.2">
      <c r="B8259" s="88"/>
      <c r="C8259" s="88"/>
      <c r="D8259" s="88"/>
      <c r="E8259" s="88"/>
      <c r="F8259" s="88"/>
      <c r="G8259" s="88"/>
      <c r="H8259" s="88"/>
      <c r="I8259" s="88"/>
      <c r="J8259" s="88"/>
      <c r="K8259" s="88"/>
    </row>
    <row r="8260" spans="2:11" hidden="1" x14ac:dyDescent="0.2">
      <c r="B8260" s="88"/>
      <c r="C8260" s="88"/>
      <c r="D8260" s="88"/>
      <c r="E8260" s="88"/>
      <c r="F8260" s="88"/>
      <c r="G8260" s="88"/>
      <c r="H8260" s="88"/>
      <c r="I8260" s="88"/>
      <c r="J8260" s="88"/>
      <c r="K8260" s="88"/>
    </row>
    <row r="8261" spans="2:11" hidden="1" x14ac:dyDescent="0.2">
      <c r="B8261" s="88"/>
      <c r="C8261" s="88"/>
      <c r="D8261" s="88"/>
      <c r="E8261" s="88"/>
      <c r="F8261" s="88"/>
      <c r="G8261" s="88"/>
      <c r="H8261" s="88"/>
      <c r="I8261" s="88"/>
      <c r="J8261" s="88"/>
      <c r="K8261" s="88"/>
    </row>
    <row r="8262" spans="2:11" hidden="1" x14ac:dyDescent="0.2">
      <c r="B8262" s="88"/>
      <c r="C8262" s="88"/>
      <c r="D8262" s="88"/>
      <c r="E8262" s="88"/>
      <c r="F8262" s="88"/>
      <c r="G8262" s="88"/>
      <c r="H8262" s="88"/>
      <c r="I8262" s="88"/>
      <c r="J8262" s="88"/>
      <c r="K8262" s="88"/>
    </row>
    <row r="8263" spans="2:11" hidden="1" x14ac:dyDescent="0.2">
      <c r="B8263" s="88"/>
      <c r="C8263" s="88"/>
      <c r="D8263" s="88"/>
      <c r="E8263" s="88"/>
      <c r="F8263" s="88"/>
      <c r="G8263" s="88"/>
      <c r="H8263" s="88"/>
      <c r="I8263" s="88"/>
      <c r="J8263" s="88"/>
      <c r="K8263" s="88"/>
    </row>
    <row r="8264" spans="2:11" hidden="1" x14ac:dyDescent="0.2">
      <c r="B8264" s="88"/>
      <c r="C8264" s="88"/>
      <c r="D8264" s="88"/>
      <c r="E8264" s="88"/>
      <c r="F8264" s="88"/>
      <c r="G8264" s="88"/>
      <c r="H8264" s="88"/>
      <c r="I8264" s="88"/>
      <c r="J8264" s="88"/>
      <c r="K8264" s="88"/>
    </row>
    <row r="8265" spans="2:11" hidden="1" x14ac:dyDescent="0.2">
      <c r="B8265" s="88"/>
      <c r="C8265" s="88"/>
      <c r="D8265" s="88"/>
      <c r="E8265" s="88"/>
      <c r="F8265" s="88"/>
      <c r="G8265" s="88"/>
      <c r="H8265" s="88"/>
      <c r="I8265" s="88"/>
      <c r="J8265" s="88"/>
      <c r="K8265" s="88"/>
    </row>
    <row r="8266" spans="2:11" hidden="1" x14ac:dyDescent="0.2">
      <c r="B8266" s="88"/>
      <c r="C8266" s="88"/>
      <c r="D8266" s="88"/>
      <c r="E8266" s="88"/>
      <c r="F8266" s="88"/>
      <c r="G8266" s="88"/>
      <c r="H8266" s="88"/>
      <c r="I8266" s="88"/>
      <c r="J8266" s="88"/>
      <c r="K8266" s="88"/>
    </row>
    <row r="8267" spans="2:11" hidden="1" x14ac:dyDescent="0.2">
      <c r="B8267" s="88"/>
      <c r="C8267" s="88"/>
      <c r="D8267" s="88"/>
      <c r="E8267" s="88"/>
      <c r="F8267" s="88"/>
      <c r="G8267" s="88"/>
      <c r="H8267" s="88"/>
      <c r="I8267" s="88"/>
      <c r="J8267" s="88"/>
      <c r="K8267" s="88"/>
    </row>
    <row r="8268" spans="2:11" hidden="1" x14ac:dyDescent="0.2">
      <c r="B8268" s="88"/>
      <c r="C8268" s="88"/>
      <c r="D8268" s="88"/>
      <c r="E8268" s="88"/>
      <c r="F8268" s="88"/>
      <c r="G8268" s="88"/>
      <c r="H8268" s="88"/>
      <c r="I8268" s="88"/>
      <c r="J8268" s="88"/>
      <c r="K8268" s="88"/>
    </row>
    <row r="8269" spans="2:11" hidden="1" x14ac:dyDescent="0.2">
      <c r="B8269" s="88"/>
      <c r="C8269" s="88"/>
      <c r="D8269" s="88"/>
      <c r="E8269" s="88"/>
      <c r="F8269" s="88"/>
      <c r="G8269" s="88"/>
      <c r="H8269" s="88"/>
      <c r="I8269" s="88"/>
      <c r="J8269" s="88"/>
      <c r="K8269" s="88"/>
    </row>
    <row r="8270" spans="2:11" hidden="1" x14ac:dyDescent="0.2">
      <c r="B8270" s="88"/>
      <c r="C8270" s="88"/>
      <c r="D8270" s="88"/>
      <c r="E8270" s="88"/>
      <c r="F8270" s="88"/>
      <c r="G8270" s="88"/>
      <c r="H8270" s="88"/>
      <c r="I8270" s="88"/>
      <c r="J8270" s="88"/>
      <c r="K8270" s="88"/>
    </row>
    <row r="8271" spans="2:11" hidden="1" x14ac:dyDescent="0.2">
      <c r="B8271" s="88"/>
      <c r="C8271" s="88"/>
      <c r="D8271" s="88"/>
      <c r="E8271" s="88"/>
      <c r="F8271" s="88"/>
      <c r="G8271" s="88"/>
      <c r="H8271" s="88"/>
      <c r="I8271" s="88"/>
      <c r="J8271" s="88"/>
      <c r="K8271" s="88"/>
    </row>
    <row r="8272" spans="2:11" hidden="1" x14ac:dyDescent="0.2">
      <c r="B8272" s="88"/>
      <c r="C8272" s="88"/>
      <c r="D8272" s="88"/>
      <c r="E8272" s="88"/>
      <c r="F8272" s="88"/>
      <c r="G8272" s="88"/>
      <c r="H8272" s="88"/>
      <c r="I8272" s="88"/>
      <c r="J8272" s="88"/>
      <c r="K8272" s="88"/>
    </row>
    <row r="8273" spans="2:11" hidden="1" x14ac:dyDescent="0.2">
      <c r="B8273" s="88"/>
      <c r="C8273" s="88"/>
      <c r="D8273" s="88"/>
      <c r="E8273" s="88"/>
      <c r="F8273" s="88"/>
      <c r="G8273" s="88"/>
      <c r="H8273" s="88"/>
      <c r="I8273" s="88"/>
      <c r="J8273" s="88"/>
      <c r="K8273" s="88"/>
    </row>
    <row r="8274" spans="2:11" hidden="1" x14ac:dyDescent="0.2">
      <c r="B8274" s="88"/>
      <c r="C8274" s="88"/>
      <c r="D8274" s="88"/>
      <c r="E8274" s="88"/>
      <c r="F8274" s="88"/>
      <c r="G8274" s="88"/>
      <c r="H8274" s="88"/>
      <c r="I8274" s="88"/>
      <c r="J8274" s="88"/>
      <c r="K8274" s="88"/>
    </row>
    <row r="8275" spans="2:11" hidden="1" x14ac:dyDescent="0.2">
      <c r="B8275" s="88"/>
      <c r="C8275" s="88"/>
      <c r="D8275" s="88"/>
      <c r="E8275" s="88"/>
      <c r="F8275" s="88"/>
      <c r="G8275" s="88"/>
      <c r="H8275" s="88"/>
      <c r="I8275" s="88"/>
      <c r="J8275" s="88"/>
      <c r="K8275" s="88"/>
    </row>
    <row r="8276" spans="2:11" hidden="1" x14ac:dyDescent="0.2">
      <c r="B8276" s="88"/>
      <c r="C8276" s="88"/>
      <c r="D8276" s="88"/>
      <c r="E8276" s="88"/>
      <c r="F8276" s="88"/>
      <c r="G8276" s="88"/>
      <c r="H8276" s="88"/>
      <c r="I8276" s="88"/>
      <c r="J8276" s="88"/>
      <c r="K8276" s="88"/>
    </row>
    <row r="8277" spans="2:11" hidden="1" x14ac:dyDescent="0.2">
      <c r="B8277" s="88"/>
      <c r="C8277" s="88"/>
      <c r="D8277" s="88"/>
      <c r="E8277" s="88"/>
      <c r="F8277" s="88"/>
      <c r="G8277" s="88"/>
      <c r="H8277" s="88"/>
      <c r="I8277" s="88"/>
      <c r="J8277" s="88"/>
      <c r="K8277" s="88"/>
    </row>
    <row r="8278" spans="2:11" hidden="1" x14ac:dyDescent="0.2">
      <c r="B8278" s="88"/>
      <c r="C8278" s="88"/>
      <c r="D8278" s="88"/>
      <c r="E8278" s="88"/>
      <c r="F8278" s="88"/>
      <c r="G8278" s="88"/>
      <c r="H8278" s="88"/>
      <c r="I8278" s="88"/>
      <c r="J8278" s="88"/>
      <c r="K8278" s="88"/>
    </row>
    <row r="8279" spans="2:11" hidden="1" x14ac:dyDescent="0.2">
      <c r="B8279" s="88"/>
      <c r="C8279" s="88"/>
      <c r="D8279" s="88"/>
      <c r="E8279" s="88"/>
      <c r="F8279" s="88"/>
      <c r="G8279" s="88"/>
      <c r="H8279" s="88"/>
      <c r="I8279" s="88"/>
      <c r="J8279" s="88"/>
      <c r="K8279" s="88"/>
    </row>
    <row r="8280" spans="2:11" hidden="1" x14ac:dyDescent="0.2">
      <c r="B8280" s="88"/>
      <c r="C8280" s="88"/>
      <c r="D8280" s="88"/>
      <c r="E8280" s="88"/>
      <c r="F8280" s="88"/>
      <c r="G8280" s="88"/>
      <c r="H8280" s="88"/>
      <c r="I8280" s="88"/>
      <c r="J8280" s="88"/>
      <c r="K8280" s="88"/>
    </row>
    <row r="8281" spans="2:11" hidden="1" x14ac:dyDescent="0.2">
      <c r="B8281" s="88"/>
      <c r="C8281" s="88"/>
      <c r="D8281" s="88"/>
      <c r="E8281" s="88"/>
      <c r="F8281" s="88"/>
      <c r="G8281" s="88"/>
      <c r="H8281" s="88"/>
      <c r="I8281" s="88"/>
      <c r="J8281" s="88"/>
      <c r="K8281" s="88"/>
    </row>
    <row r="8282" spans="2:11" hidden="1" x14ac:dyDescent="0.2">
      <c r="B8282" s="88"/>
      <c r="C8282" s="88"/>
      <c r="D8282" s="88"/>
      <c r="E8282" s="88"/>
      <c r="F8282" s="88"/>
      <c r="G8282" s="88"/>
      <c r="H8282" s="88"/>
      <c r="I8282" s="88"/>
      <c r="J8282" s="88"/>
      <c r="K8282" s="88"/>
    </row>
    <row r="8283" spans="2:11" hidden="1" x14ac:dyDescent="0.2">
      <c r="B8283" s="88"/>
      <c r="C8283" s="88"/>
      <c r="D8283" s="88"/>
      <c r="E8283" s="88"/>
      <c r="F8283" s="88"/>
      <c r="G8283" s="88"/>
      <c r="H8283" s="88"/>
      <c r="I8283" s="88"/>
      <c r="J8283" s="88"/>
      <c r="K8283" s="88"/>
    </row>
    <row r="8284" spans="2:11" hidden="1" x14ac:dyDescent="0.2">
      <c r="B8284" s="88"/>
      <c r="C8284" s="88"/>
      <c r="D8284" s="88"/>
      <c r="E8284" s="88"/>
      <c r="F8284" s="88"/>
      <c r="G8284" s="88"/>
      <c r="H8284" s="88"/>
      <c r="I8284" s="88"/>
      <c r="J8284" s="88"/>
      <c r="K8284" s="88"/>
    </row>
    <row r="8285" spans="2:11" hidden="1" x14ac:dyDescent="0.2">
      <c r="B8285" s="88"/>
      <c r="C8285" s="88"/>
      <c r="D8285" s="88"/>
      <c r="E8285" s="88"/>
      <c r="F8285" s="88"/>
      <c r="G8285" s="88"/>
      <c r="H8285" s="88"/>
      <c r="I8285" s="88"/>
      <c r="J8285" s="88"/>
      <c r="K8285" s="88"/>
    </row>
    <row r="8286" spans="2:11" hidden="1" x14ac:dyDescent="0.2">
      <c r="B8286" s="88"/>
      <c r="C8286" s="88"/>
      <c r="D8286" s="88"/>
      <c r="E8286" s="88"/>
      <c r="F8286" s="88"/>
      <c r="G8286" s="88"/>
      <c r="H8286" s="88"/>
      <c r="I8286" s="88"/>
      <c r="J8286" s="88"/>
      <c r="K8286" s="88"/>
    </row>
    <row r="8287" spans="2:11" hidden="1" x14ac:dyDescent="0.2">
      <c r="B8287" s="88"/>
      <c r="C8287" s="88"/>
      <c r="D8287" s="88"/>
      <c r="E8287" s="88"/>
      <c r="F8287" s="88"/>
      <c r="G8287" s="88"/>
      <c r="H8287" s="88"/>
      <c r="I8287" s="88"/>
      <c r="J8287" s="88"/>
      <c r="K8287" s="88"/>
    </row>
    <row r="8288" spans="2:11" hidden="1" x14ac:dyDescent="0.2">
      <c r="B8288" s="88"/>
      <c r="C8288" s="88"/>
      <c r="D8288" s="88"/>
      <c r="E8288" s="88"/>
      <c r="F8288" s="88"/>
      <c r="G8288" s="88"/>
      <c r="H8288" s="88"/>
      <c r="I8288" s="88"/>
      <c r="J8288" s="88"/>
      <c r="K8288" s="88"/>
    </row>
    <row r="8289" spans="2:11" hidden="1" x14ac:dyDescent="0.2">
      <c r="B8289" s="88"/>
      <c r="C8289" s="88"/>
      <c r="D8289" s="88"/>
      <c r="E8289" s="88"/>
      <c r="F8289" s="88"/>
      <c r="G8289" s="88"/>
      <c r="H8289" s="88"/>
      <c r="I8289" s="88"/>
      <c r="J8289" s="88"/>
      <c r="K8289" s="88"/>
    </row>
    <row r="8290" spans="2:11" hidden="1" x14ac:dyDescent="0.2">
      <c r="B8290" s="88"/>
      <c r="C8290" s="88"/>
      <c r="D8290" s="88"/>
      <c r="E8290" s="88"/>
      <c r="F8290" s="88"/>
      <c r="G8290" s="88"/>
      <c r="H8290" s="88"/>
      <c r="I8290" s="88"/>
      <c r="J8290" s="88"/>
      <c r="K8290" s="88"/>
    </row>
    <row r="8291" spans="2:11" hidden="1" x14ac:dyDescent="0.2">
      <c r="B8291" s="88"/>
      <c r="C8291" s="88"/>
      <c r="D8291" s="88"/>
      <c r="E8291" s="88"/>
      <c r="F8291" s="88"/>
      <c r="G8291" s="88"/>
      <c r="H8291" s="88"/>
      <c r="I8291" s="88"/>
      <c r="J8291" s="88"/>
      <c r="K8291" s="88"/>
    </row>
    <row r="8292" spans="2:11" hidden="1" x14ac:dyDescent="0.2">
      <c r="B8292" s="88"/>
      <c r="C8292" s="88"/>
      <c r="D8292" s="88"/>
      <c r="E8292" s="88"/>
      <c r="F8292" s="88"/>
      <c r="G8292" s="88"/>
      <c r="H8292" s="88"/>
      <c r="I8292" s="88"/>
      <c r="J8292" s="88"/>
      <c r="K8292" s="88"/>
    </row>
    <row r="8293" spans="2:11" hidden="1" x14ac:dyDescent="0.2">
      <c r="B8293" s="88"/>
      <c r="C8293" s="88"/>
      <c r="D8293" s="88"/>
      <c r="E8293" s="88"/>
      <c r="F8293" s="88"/>
      <c r="G8293" s="88"/>
      <c r="H8293" s="88"/>
      <c r="I8293" s="88"/>
      <c r="J8293" s="88"/>
      <c r="K8293" s="88"/>
    </row>
    <row r="8294" spans="2:11" hidden="1" x14ac:dyDescent="0.2">
      <c r="B8294" s="88"/>
      <c r="C8294" s="88"/>
      <c r="D8294" s="88"/>
      <c r="E8294" s="88"/>
      <c r="F8294" s="88"/>
      <c r="G8294" s="88"/>
      <c r="H8294" s="88"/>
      <c r="I8294" s="88"/>
      <c r="J8294" s="88"/>
      <c r="K8294" s="88"/>
    </row>
    <row r="8295" spans="2:11" hidden="1" x14ac:dyDescent="0.2">
      <c r="B8295" s="88"/>
      <c r="C8295" s="88"/>
      <c r="D8295" s="88"/>
      <c r="E8295" s="88"/>
      <c r="F8295" s="88"/>
      <c r="G8295" s="88"/>
      <c r="H8295" s="88"/>
      <c r="I8295" s="88"/>
      <c r="J8295" s="88"/>
      <c r="K8295" s="88"/>
    </row>
    <row r="8296" spans="2:11" hidden="1" x14ac:dyDescent="0.2">
      <c r="B8296" s="88"/>
      <c r="C8296" s="88"/>
      <c r="D8296" s="88"/>
      <c r="E8296" s="88"/>
      <c r="F8296" s="88"/>
      <c r="G8296" s="88"/>
      <c r="H8296" s="88"/>
      <c r="I8296" s="88"/>
      <c r="J8296" s="88"/>
      <c r="K8296" s="88"/>
    </row>
    <row r="8297" spans="2:11" hidden="1" x14ac:dyDescent="0.2">
      <c r="B8297" s="88"/>
      <c r="C8297" s="88"/>
      <c r="D8297" s="88"/>
      <c r="E8297" s="88"/>
      <c r="F8297" s="88"/>
      <c r="G8297" s="88"/>
      <c r="H8297" s="88"/>
      <c r="I8297" s="88"/>
      <c r="J8297" s="88"/>
      <c r="K8297" s="88"/>
    </row>
    <row r="8298" spans="2:11" hidden="1" x14ac:dyDescent="0.2">
      <c r="B8298" s="88"/>
      <c r="C8298" s="88"/>
      <c r="D8298" s="88"/>
      <c r="E8298" s="88"/>
      <c r="F8298" s="88"/>
      <c r="G8298" s="88"/>
      <c r="H8298" s="88"/>
      <c r="I8298" s="88"/>
      <c r="J8298" s="88"/>
      <c r="K8298" s="88"/>
    </row>
    <row r="8299" spans="2:11" hidden="1" x14ac:dyDescent="0.2">
      <c r="B8299" s="88"/>
      <c r="C8299" s="88"/>
      <c r="D8299" s="88"/>
      <c r="E8299" s="88"/>
      <c r="F8299" s="88"/>
      <c r="G8299" s="88"/>
      <c r="H8299" s="88"/>
      <c r="I8299" s="88"/>
      <c r="J8299" s="88"/>
      <c r="K8299" s="88"/>
    </row>
    <row r="8300" spans="2:11" hidden="1" x14ac:dyDescent="0.2">
      <c r="B8300" s="88"/>
      <c r="C8300" s="88"/>
      <c r="D8300" s="88"/>
      <c r="E8300" s="88"/>
      <c r="F8300" s="88"/>
      <c r="G8300" s="88"/>
      <c r="H8300" s="88"/>
      <c r="I8300" s="88"/>
      <c r="J8300" s="88"/>
      <c r="K8300" s="88"/>
    </row>
    <row r="8301" spans="2:11" hidden="1" x14ac:dyDescent="0.2">
      <c r="B8301" s="88"/>
      <c r="C8301" s="88"/>
      <c r="D8301" s="88"/>
      <c r="E8301" s="88"/>
      <c r="F8301" s="88"/>
      <c r="G8301" s="88"/>
      <c r="H8301" s="88"/>
      <c r="I8301" s="88"/>
      <c r="J8301" s="88"/>
      <c r="K8301" s="88"/>
    </row>
    <row r="8302" spans="2:11" hidden="1" x14ac:dyDescent="0.2">
      <c r="B8302" s="88"/>
      <c r="C8302" s="88"/>
      <c r="D8302" s="88"/>
      <c r="E8302" s="88"/>
      <c r="F8302" s="88"/>
      <c r="G8302" s="88"/>
      <c r="H8302" s="88"/>
      <c r="I8302" s="88"/>
      <c r="J8302" s="88"/>
      <c r="K8302" s="88"/>
    </row>
    <row r="8303" spans="2:11" hidden="1" x14ac:dyDescent="0.2">
      <c r="B8303" s="88"/>
      <c r="C8303" s="88"/>
      <c r="D8303" s="88"/>
      <c r="E8303" s="88"/>
      <c r="F8303" s="88"/>
      <c r="G8303" s="88"/>
      <c r="H8303" s="88"/>
      <c r="I8303" s="88"/>
      <c r="J8303" s="88"/>
      <c r="K8303" s="88"/>
    </row>
    <row r="8304" spans="2:11" hidden="1" x14ac:dyDescent="0.2">
      <c r="B8304" s="88"/>
      <c r="C8304" s="88"/>
      <c r="D8304" s="88"/>
      <c r="E8304" s="88"/>
      <c r="F8304" s="88"/>
      <c r="G8304" s="88"/>
      <c r="H8304" s="88"/>
      <c r="I8304" s="88"/>
      <c r="J8304" s="88"/>
      <c r="K8304" s="88"/>
    </row>
    <row r="8305" spans="2:11" hidden="1" x14ac:dyDescent="0.2">
      <c r="B8305" s="88"/>
      <c r="C8305" s="88"/>
      <c r="D8305" s="88"/>
      <c r="E8305" s="88"/>
      <c r="F8305" s="88"/>
      <c r="G8305" s="88"/>
      <c r="H8305" s="88"/>
      <c r="I8305" s="88"/>
      <c r="J8305" s="88"/>
      <c r="K8305" s="88"/>
    </row>
    <row r="8306" spans="2:11" hidden="1" x14ac:dyDescent="0.2">
      <c r="B8306" s="88"/>
      <c r="C8306" s="88"/>
      <c r="D8306" s="88"/>
      <c r="E8306" s="88"/>
      <c r="F8306" s="88"/>
      <c r="G8306" s="88"/>
      <c r="H8306" s="88"/>
      <c r="I8306" s="88"/>
      <c r="J8306" s="88"/>
      <c r="K8306" s="88"/>
    </row>
    <row r="8307" spans="2:11" hidden="1" x14ac:dyDescent="0.2">
      <c r="B8307" s="88"/>
      <c r="C8307" s="88"/>
      <c r="D8307" s="88"/>
      <c r="E8307" s="88"/>
      <c r="F8307" s="88"/>
      <c r="G8307" s="88"/>
      <c r="H8307" s="88"/>
      <c r="I8307" s="88"/>
      <c r="J8307" s="88"/>
      <c r="K8307" s="88"/>
    </row>
    <row r="8308" spans="2:11" hidden="1" x14ac:dyDescent="0.2">
      <c r="B8308" s="88"/>
      <c r="C8308" s="88"/>
      <c r="D8308" s="88"/>
      <c r="E8308" s="88"/>
      <c r="F8308" s="88"/>
      <c r="G8308" s="88"/>
      <c r="H8308" s="88"/>
      <c r="I8308" s="88"/>
      <c r="J8308" s="88"/>
      <c r="K8308" s="88"/>
    </row>
    <row r="8309" spans="2:11" hidden="1" x14ac:dyDescent="0.2">
      <c r="B8309" s="88"/>
      <c r="C8309" s="88"/>
      <c r="D8309" s="88"/>
      <c r="E8309" s="88"/>
      <c r="F8309" s="88"/>
      <c r="G8309" s="88"/>
      <c r="H8309" s="88"/>
      <c r="I8309" s="88"/>
      <c r="J8309" s="88"/>
      <c r="K8309" s="88"/>
    </row>
    <row r="8310" spans="2:11" hidden="1" x14ac:dyDescent="0.2">
      <c r="B8310" s="88"/>
      <c r="C8310" s="88"/>
      <c r="D8310" s="88"/>
      <c r="E8310" s="88"/>
      <c r="F8310" s="88"/>
      <c r="G8310" s="88"/>
      <c r="H8310" s="88"/>
      <c r="I8310" s="88"/>
      <c r="J8310" s="88"/>
      <c r="K8310" s="88"/>
    </row>
    <row r="8311" spans="2:11" hidden="1" x14ac:dyDescent="0.2">
      <c r="B8311" s="88"/>
      <c r="C8311" s="88"/>
      <c r="D8311" s="88"/>
      <c r="E8311" s="88"/>
      <c r="F8311" s="88"/>
      <c r="G8311" s="88"/>
      <c r="H8311" s="88"/>
      <c r="I8311" s="88"/>
      <c r="J8311" s="88"/>
      <c r="K8311" s="88"/>
    </row>
    <row r="8312" spans="2:11" hidden="1" x14ac:dyDescent="0.2">
      <c r="B8312" s="88"/>
      <c r="C8312" s="88"/>
      <c r="D8312" s="88"/>
      <c r="E8312" s="88"/>
      <c r="F8312" s="88"/>
      <c r="G8312" s="88"/>
      <c r="H8312" s="88"/>
      <c r="I8312" s="88"/>
      <c r="J8312" s="88"/>
      <c r="K8312" s="88"/>
    </row>
    <row r="8313" spans="2:11" hidden="1" x14ac:dyDescent="0.2">
      <c r="B8313" s="88"/>
      <c r="C8313" s="88"/>
      <c r="D8313" s="88"/>
      <c r="E8313" s="88"/>
      <c r="F8313" s="88"/>
      <c r="G8313" s="88"/>
      <c r="H8313" s="88"/>
      <c r="I8313" s="88"/>
      <c r="J8313" s="88"/>
      <c r="K8313" s="88"/>
    </row>
    <row r="8314" spans="2:11" hidden="1" x14ac:dyDescent="0.2">
      <c r="B8314" s="88"/>
      <c r="C8314" s="88"/>
      <c r="D8314" s="88"/>
      <c r="E8314" s="88"/>
      <c r="F8314" s="88"/>
      <c r="G8314" s="88"/>
      <c r="H8314" s="88"/>
      <c r="I8314" s="88"/>
      <c r="J8314" s="88"/>
      <c r="K8314" s="88"/>
    </row>
    <row r="8315" spans="2:11" hidden="1" x14ac:dyDescent="0.2">
      <c r="B8315" s="88"/>
      <c r="C8315" s="88"/>
      <c r="D8315" s="88"/>
      <c r="E8315" s="88"/>
      <c r="F8315" s="88"/>
      <c r="G8315" s="88"/>
      <c r="H8315" s="88"/>
      <c r="I8315" s="88"/>
      <c r="J8315" s="88"/>
      <c r="K8315" s="88"/>
    </row>
    <row r="8316" spans="2:11" hidden="1" x14ac:dyDescent="0.2">
      <c r="B8316" s="88"/>
      <c r="C8316" s="88"/>
      <c r="D8316" s="88"/>
      <c r="E8316" s="88"/>
      <c r="F8316" s="88"/>
      <c r="G8316" s="88"/>
      <c r="H8316" s="88"/>
      <c r="I8316" s="88"/>
      <c r="J8316" s="88"/>
      <c r="K8316" s="88"/>
    </row>
    <row r="8317" spans="2:11" hidden="1" x14ac:dyDescent="0.2">
      <c r="B8317" s="88"/>
      <c r="C8317" s="88"/>
      <c r="D8317" s="88"/>
      <c r="E8317" s="88"/>
      <c r="F8317" s="88"/>
      <c r="G8317" s="88"/>
      <c r="H8317" s="88"/>
      <c r="I8317" s="88"/>
      <c r="J8317" s="88"/>
      <c r="K8317" s="88"/>
    </row>
    <row r="8318" spans="2:11" hidden="1" x14ac:dyDescent="0.2">
      <c r="B8318" s="88"/>
      <c r="C8318" s="88"/>
      <c r="D8318" s="88"/>
      <c r="E8318" s="88"/>
      <c r="F8318" s="88"/>
      <c r="G8318" s="88"/>
      <c r="H8318" s="88"/>
      <c r="I8318" s="88"/>
      <c r="J8318" s="88"/>
      <c r="K8318" s="88"/>
    </row>
    <row r="8319" spans="2:11" hidden="1" x14ac:dyDescent="0.2">
      <c r="B8319" s="88"/>
      <c r="C8319" s="88"/>
      <c r="D8319" s="88"/>
      <c r="E8319" s="88"/>
      <c r="F8319" s="88"/>
      <c r="G8319" s="88"/>
      <c r="H8319" s="88"/>
      <c r="I8319" s="88"/>
      <c r="J8319" s="88"/>
      <c r="K8319" s="88"/>
    </row>
    <row r="8320" spans="2:11" hidden="1" x14ac:dyDescent="0.2">
      <c r="B8320" s="88"/>
      <c r="C8320" s="88"/>
      <c r="D8320" s="88"/>
      <c r="E8320" s="88"/>
      <c r="F8320" s="88"/>
      <c r="G8320" s="88"/>
      <c r="H8320" s="88"/>
      <c r="I8320" s="88"/>
      <c r="J8320" s="88"/>
      <c r="K8320" s="88"/>
    </row>
    <row r="8321" spans="2:11" hidden="1" x14ac:dyDescent="0.2">
      <c r="B8321" s="88"/>
      <c r="C8321" s="88"/>
      <c r="D8321" s="88"/>
      <c r="E8321" s="88"/>
      <c r="F8321" s="88"/>
      <c r="G8321" s="88"/>
      <c r="H8321" s="88"/>
      <c r="I8321" s="88"/>
      <c r="J8321" s="88"/>
      <c r="K8321" s="88"/>
    </row>
    <row r="8322" spans="2:11" hidden="1" x14ac:dyDescent="0.2">
      <c r="B8322" s="88"/>
      <c r="C8322" s="88"/>
      <c r="D8322" s="88"/>
      <c r="E8322" s="88"/>
      <c r="F8322" s="88"/>
      <c r="G8322" s="88"/>
      <c r="H8322" s="88"/>
      <c r="I8322" s="88"/>
      <c r="J8322" s="88"/>
      <c r="K8322" s="88"/>
    </row>
    <row r="8323" spans="2:11" hidden="1" x14ac:dyDescent="0.2">
      <c r="B8323" s="88"/>
      <c r="C8323" s="88"/>
      <c r="D8323" s="88"/>
      <c r="E8323" s="88"/>
      <c r="F8323" s="88"/>
      <c r="G8323" s="88"/>
      <c r="H8323" s="88"/>
      <c r="I8323" s="88"/>
      <c r="J8323" s="88"/>
      <c r="K8323" s="88"/>
    </row>
    <row r="8324" spans="2:11" hidden="1" x14ac:dyDescent="0.2">
      <c r="B8324" s="88"/>
      <c r="C8324" s="88"/>
      <c r="D8324" s="88"/>
      <c r="E8324" s="88"/>
      <c r="F8324" s="88"/>
      <c r="G8324" s="88"/>
      <c r="H8324" s="88"/>
      <c r="I8324" s="88"/>
      <c r="J8324" s="88"/>
      <c r="K8324" s="88"/>
    </row>
    <row r="8325" spans="2:11" hidden="1" x14ac:dyDescent="0.2">
      <c r="B8325" s="88"/>
      <c r="C8325" s="88"/>
      <c r="D8325" s="88"/>
      <c r="E8325" s="88"/>
      <c r="F8325" s="88"/>
      <c r="G8325" s="88"/>
      <c r="H8325" s="88"/>
      <c r="I8325" s="88"/>
      <c r="J8325" s="88"/>
      <c r="K8325" s="88"/>
    </row>
    <row r="8326" spans="2:11" hidden="1" x14ac:dyDescent="0.2">
      <c r="B8326" s="88"/>
      <c r="C8326" s="88"/>
      <c r="D8326" s="88"/>
      <c r="E8326" s="88"/>
      <c r="F8326" s="88"/>
      <c r="G8326" s="88"/>
      <c r="H8326" s="88"/>
      <c r="I8326" s="88"/>
      <c r="J8326" s="88"/>
      <c r="K8326" s="88"/>
    </row>
    <row r="8327" spans="2:11" hidden="1" x14ac:dyDescent="0.2">
      <c r="B8327" s="88"/>
      <c r="C8327" s="88"/>
      <c r="D8327" s="88"/>
      <c r="E8327" s="88"/>
      <c r="F8327" s="88"/>
      <c r="G8327" s="88"/>
      <c r="H8327" s="88"/>
      <c r="I8327" s="88"/>
      <c r="J8327" s="88"/>
      <c r="K8327" s="88"/>
    </row>
    <row r="8328" spans="2:11" hidden="1" x14ac:dyDescent="0.2">
      <c r="B8328" s="88"/>
      <c r="C8328" s="88"/>
      <c r="D8328" s="88"/>
      <c r="E8328" s="88"/>
      <c r="F8328" s="88"/>
      <c r="G8328" s="88"/>
      <c r="H8328" s="88"/>
      <c r="I8328" s="88"/>
      <c r="J8328" s="88"/>
      <c r="K8328" s="88"/>
    </row>
    <row r="8329" spans="2:11" hidden="1" x14ac:dyDescent="0.2">
      <c r="B8329" s="88"/>
      <c r="C8329" s="88"/>
      <c r="D8329" s="88"/>
      <c r="E8329" s="88"/>
      <c r="F8329" s="88"/>
      <c r="G8329" s="88"/>
      <c r="H8329" s="88"/>
      <c r="I8329" s="88"/>
      <c r="J8329" s="88"/>
      <c r="K8329" s="88"/>
    </row>
    <row r="8330" spans="2:11" hidden="1" x14ac:dyDescent="0.2">
      <c r="B8330" s="88"/>
      <c r="C8330" s="88"/>
      <c r="D8330" s="88"/>
      <c r="E8330" s="88"/>
      <c r="F8330" s="88"/>
      <c r="G8330" s="88"/>
      <c r="H8330" s="88"/>
      <c r="I8330" s="88"/>
      <c r="J8330" s="88"/>
      <c r="K8330" s="88"/>
    </row>
    <row r="8331" spans="2:11" hidden="1" x14ac:dyDescent="0.2">
      <c r="B8331" s="88"/>
      <c r="C8331" s="88"/>
      <c r="D8331" s="88"/>
      <c r="E8331" s="88"/>
      <c r="F8331" s="88"/>
      <c r="G8331" s="88"/>
      <c r="H8331" s="88"/>
      <c r="I8331" s="88"/>
      <c r="J8331" s="88"/>
      <c r="K8331" s="88"/>
    </row>
    <row r="8332" spans="2:11" hidden="1" x14ac:dyDescent="0.2">
      <c r="B8332" s="88"/>
      <c r="C8332" s="88"/>
      <c r="D8332" s="88"/>
      <c r="E8332" s="88"/>
      <c r="F8332" s="88"/>
      <c r="G8332" s="88"/>
      <c r="H8332" s="88"/>
      <c r="I8332" s="88"/>
      <c r="J8332" s="88"/>
      <c r="K8332" s="88"/>
    </row>
    <row r="8333" spans="2:11" hidden="1" x14ac:dyDescent="0.2">
      <c r="B8333" s="88"/>
      <c r="C8333" s="88"/>
      <c r="D8333" s="88"/>
      <c r="E8333" s="88"/>
      <c r="F8333" s="88"/>
      <c r="G8333" s="88"/>
      <c r="H8333" s="88"/>
      <c r="I8333" s="88"/>
      <c r="J8333" s="88"/>
      <c r="K8333" s="88"/>
    </row>
    <row r="8334" spans="2:11" hidden="1" x14ac:dyDescent="0.2">
      <c r="B8334" s="88"/>
      <c r="C8334" s="88"/>
      <c r="D8334" s="88"/>
      <c r="E8334" s="88"/>
      <c r="F8334" s="88"/>
      <c r="G8334" s="88"/>
      <c r="H8334" s="88"/>
      <c r="I8334" s="88"/>
      <c r="J8334" s="88"/>
      <c r="K8334" s="88"/>
    </row>
    <row r="8335" spans="2:11" hidden="1" x14ac:dyDescent="0.2">
      <c r="B8335" s="88"/>
      <c r="C8335" s="88"/>
      <c r="D8335" s="88"/>
      <c r="E8335" s="88"/>
      <c r="F8335" s="88"/>
      <c r="G8335" s="88"/>
      <c r="H8335" s="88"/>
      <c r="I8335" s="88"/>
      <c r="J8335" s="88"/>
      <c r="K8335" s="88"/>
    </row>
    <row r="8336" spans="2:11" hidden="1" x14ac:dyDescent="0.2">
      <c r="B8336" s="88"/>
      <c r="C8336" s="88"/>
      <c r="D8336" s="88"/>
      <c r="E8336" s="88"/>
      <c r="F8336" s="88"/>
      <c r="G8336" s="88"/>
      <c r="H8336" s="88"/>
      <c r="I8336" s="88"/>
      <c r="J8336" s="88"/>
      <c r="K8336" s="88"/>
    </row>
    <row r="8337" spans="2:11" hidden="1" x14ac:dyDescent="0.2">
      <c r="B8337" s="88"/>
      <c r="C8337" s="88"/>
      <c r="D8337" s="88"/>
      <c r="E8337" s="88"/>
      <c r="F8337" s="88"/>
      <c r="G8337" s="88"/>
      <c r="H8337" s="88"/>
      <c r="I8337" s="88"/>
      <c r="J8337" s="88"/>
      <c r="K8337" s="88"/>
    </row>
    <row r="8338" spans="2:11" hidden="1" x14ac:dyDescent="0.2">
      <c r="B8338" s="88"/>
      <c r="C8338" s="88"/>
      <c r="D8338" s="88"/>
      <c r="E8338" s="88"/>
      <c r="F8338" s="88"/>
      <c r="G8338" s="88"/>
      <c r="H8338" s="88"/>
      <c r="I8338" s="88"/>
      <c r="J8338" s="88"/>
      <c r="K8338" s="88"/>
    </row>
    <row r="8339" spans="2:11" hidden="1" x14ac:dyDescent="0.2">
      <c r="B8339" s="88"/>
      <c r="C8339" s="88"/>
      <c r="D8339" s="88"/>
      <c r="E8339" s="88"/>
      <c r="F8339" s="88"/>
      <c r="G8339" s="88"/>
      <c r="H8339" s="88"/>
      <c r="I8339" s="88"/>
      <c r="J8339" s="88"/>
      <c r="K8339" s="88"/>
    </row>
    <row r="8340" spans="2:11" hidden="1" x14ac:dyDescent="0.2">
      <c r="B8340" s="88"/>
      <c r="C8340" s="88"/>
      <c r="D8340" s="88"/>
      <c r="E8340" s="88"/>
      <c r="F8340" s="88"/>
      <c r="G8340" s="88"/>
      <c r="H8340" s="88"/>
      <c r="I8340" s="88"/>
      <c r="J8340" s="88"/>
      <c r="K8340" s="88"/>
    </row>
    <row r="8341" spans="2:11" hidden="1" x14ac:dyDescent="0.2">
      <c r="B8341" s="88"/>
      <c r="C8341" s="88"/>
      <c r="D8341" s="88"/>
      <c r="E8341" s="88"/>
      <c r="F8341" s="88"/>
      <c r="G8341" s="88"/>
      <c r="H8341" s="88"/>
      <c r="I8341" s="88"/>
      <c r="J8341" s="88"/>
      <c r="K8341" s="88"/>
    </row>
    <row r="8342" spans="2:11" hidden="1" x14ac:dyDescent="0.2">
      <c r="B8342" s="88"/>
      <c r="C8342" s="88"/>
      <c r="D8342" s="88"/>
      <c r="E8342" s="88"/>
      <c r="F8342" s="88"/>
      <c r="G8342" s="88"/>
      <c r="H8342" s="88"/>
      <c r="I8342" s="88"/>
      <c r="J8342" s="88"/>
      <c r="K8342" s="88"/>
    </row>
    <row r="8343" spans="2:11" hidden="1" x14ac:dyDescent="0.2">
      <c r="B8343" s="88"/>
      <c r="C8343" s="88"/>
      <c r="D8343" s="88"/>
      <c r="E8343" s="88"/>
      <c r="F8343" s="88"/>
      <c r="G8343" s="88"/>
      <c r="H8343" s="88"/>
      <c r="I8343" s="88"/>
      <c r="J8343" s="88"/>
      <c r="K8343" s="88"/>
    </row>
    <row r="8344" spans="2:11" hidden="1" x14ac:dyDescent="0.2">
      <c r="B8344" s="88"/>
      <c r="C8344" s="88"/>
      <c r="D8344" s="88"/>
      <c r="E8344" s="88"/>
      <c r="F8344" s="88"/>
      <c r="G8344" s="88"/>
      <c r="H8344" s="88"/>
      <c r="I8344" s="88"/>
      <c r="J8344" s="88"/>
      <c r="K8344" s="88"/>
    </row>
    <row r="8345" spans="2:11" hidden="1" x14ac:dyDescent="0.2">
      <c r="B8345" s="88"/>
      <c r="C8345" s="88"/>
      <c r="D8345" s="88"/>
      <c r="E8345" s="88"/>
      <c r="F8345" s="88"/>
      <c r="G8345" s="88"/>
      <c r="H8345" s="88"/>
      <c r="I8345" s="88"/>
      <c r="J8345" s="88"/>
      <c r="K8345" s="88"/>
    </row>
    <row r="8346" spans="2:11" hidden="1" x14ac:dyDescent="0.2">
      <c r="B8346" s="88"/>
      <c r="C8346" s="88"/>
      <c r="D8346" s="88"/>
      <c r="E8346" s="88"/>
      <c r="F8346" s="88"/>
      <c r="G8346" s="88"/>
      <c r="H8346" s="88"/>
      <c r="I8346" s="88"/>
      <c r="J8346" s="88"/>
      <c r="K8346" s="88"/>
    </row>
    <row r="8347" spans="2:11" hidden="1" x14ac:dyDescent="0.2">
      <c r="B8347" s="88"/>
      <c r="C8347" s="88"/>
      <c r="D8347" s="88"/>
      <c r="E8347" s="88"/>
      <c r="F8347" s="88"/>
      <c r="G8347" s="88"/>
      <c r="H8347" s="88"/>
      <c r="I8347" s="88"/>
      <c r="J8347" s="88"/>
      <c r="K8347" s="88"/>
    </row>
    <row r="8348" spans="2:11" hidden="1" x14ac:dyDescent="0.2">
      <c r="B8348" s="88"/>
      <c r="C8348" s="88"/>
      <c r="D8348" s="88"/>
      <c r="E8348" s="88"/>
      <c r="F8348" s="88"/>
      <c r="G8348" s="88"/>
      <c r="H8348" s="88"/>
      <c r="I8348" s="88"/>
      <c r="J8348" s="88"/>
      <c r="K8348" s="88"/>
    </row>
    <row r="8349" spans="2:11" hidden="1" x14ac:dyDescent="0.2">
      <c r="B8349" s="88"/>
      <c r="C8349" s="88"/>
      <c r="D8349" s="88"/>
      <c r="E8349" s="88"/>
      <c r="F8349" s="88"/>
      <c r="G8349" s="88"/>
      <c r="H8349" s="88"/>
      <c r="I8349" s="88"/>
      <c r="J8349" s="88"/>
      <c r="K8349" s="88"/>
    </row>
    <row r="8350" spans="2:11" hidden="1" x14ac:dyDescent="0.2">
      <c r="B8350" s="88"/>
      <c r="C8350" s="88"/>
      <c r="D8350" s="88"/>
      <c r="E8350" s="88"/>
      <c r="F8350" s="88"/>
      <c r="G8350" s="88"/>
      <c r="H8350" s="88"/>
      <c r="I8350" s="88"/>
      <c r="J8350" s="88"/>
      <c r="K8350" s="88"/>
    </row>
    <row r="8351" spans="2:11" hidden="1" x14ac:dyDescent="0.2">
      <c r="B8351" s="88"/>
      <c r="C8351" s="88"/>
      <c r="D8351" s="88"/>
      <c r="E8351" s="88"/>
      <c r="F8351" s="88"/>
      <c r="G8351" s="88"/>
      <c r="H8351" s="88"/>
      <c r="I8351" s="88"/>
      <c r="J8351" s="88"/>
      <c r="K8351" s="88"/>
    </row>
    <row r="8352" spans="2:11" hidden="1" x14ac:dyDescent="0.2">
      <c r="B8352" s="88"/>
      <c r="C8352" s="88"/>
      <c r="D8352" s="88"/>
      <c r="E8352" s="88"/>
      <c r="F8352" s="88"/>
      <c r="G8352" s="88"/>
      <c r="H8352" s="88"/>
      <c r="I8352" s="88"/>
      <c r="J8352" s="88"/>
      <c r="K8352" s="88"/>
    </row>
    <row r="8353" spans="2:11" hidden="1" x14ac:dyDescent="0.2">
      <c r="B8353" s="88"/>
      <c r="C8353" s="88"/>
      <c r="D8353" s="88"/>
      <c r="E8353" s="88"/>
      <c r="F8353" s="88"/>
      <c r="G8353" s="88"/>
      <c r="H8353" s="88"/>
      <c r="I8353" s="88"/>
      <c r="J8353" s="88"/>
      <c r="K8353" s="88"/>
    </row>
    <row r="8354" spans="2:11" hidden="1" x14ac:dyDescent="0.2">
      <c r="B8354" s="88"/>
      <c r="C8354" s="88"/>
      <c r="D8354" s="88"/>
      <c r="E8354" s="88"/>
      <c r="F8354" s="88"/>
      <c r="G8354" s="88"/>
      <c r="H8354" s="88"/>
      <c r="I8354" s="88"/>
      <c r="J8354" s="88"/>
      <c r="K8354" s="88"/>
    </row>
    <row r="8355" spans="2:11" hidden="1" x14ac:dyDescent="0.2">
      <c r="B8355" s="88"/>
      <c r="C8355" s="88"/>
      <c r="D8355" s="88"/>
      <c r="E8355" s="88"/>
      <c r="F8355" s="88"/>
      <c r="G8355" s="88"/>
      <c r="H8355" s="88"/>
      <c r="I8355" s="88"/>
      <c r="J8355" s="88"/>
      <c r="K8355" s="88"/>
    </row>
    <row r="8356" spans="2:11" hidden="1" x14ac:dyDescent="0.2">
      <c r="B8356" s="88"/>
      <c r="C8356" s="88"/>
      <c r="D8356" s="88"/>
      <c r="E8356" s="88"/>
      <c r="F8356" s="88"/>
      <c r="G8356" s="88"/>
      <c r="H8356" s="88"/>
      <c r="I8356" s="88"/>
      <c r="J8356" s="88"/>
      <c r="K8356" s="88"/>
    </row>
    <row r="8357" spans="2:11" hidden="1" x14ac:dyDescent="0.2">
      <c r="B8357" s="88"/>
      <c r="C8357" s="88"/>
      <c r="D8357" s="88"/>
      <c r="E8357" s="88"/>
      <c r="F8357" s="88"/>
      <c r="G8357" s="88"/>
      <c r="H8357" s="88"/>
      <c r="I8357" s="88"/>
      <c r="J8357" s="88"/>
      <c r="K8357" s="88"/>
    </row>
    <row r="8358" spans="2:11" hidden="1" x14ac:dyDescent="0.2">
      <c r="B8358" s="88"/>
      <c r="C8358" s="88"/>
      <c r="D8358" s="88"/>
      <c r="E8358" s="88"/>
      <c r="F8358" s="88"/>
      <c r="G8358" s="88"/>
      <c r="H8358" s="88"/>
      <c r="I8358" s="88"/>
      <c r="J8358" s="88"/>
      <c r="K8358" s="88"/>
    </row>
    <row r="8359" spans="2:11" hidden="1" x14ac:dyDescent="0.2">
      <c r="B8359" s="88"/>
      <c r="C8359" s="88"/>
      <c r="D8359" s="88"/>
      <c r="E8359" s="88"/>
      <c r="F8359" s="88"/>
      <c r="G8359" s="88"/>
      <c r="H8359" s="88"/>
      <c r="I8359" s="88"/>
      <c r="J8359" s="88"/>
      <c r="K8359" s="88"/>
    </row>
    <row r="8360" spans="2:11" hidden="1" x14ac:dyDescent="0.2">
      <c r="B8360" s="88"/>
      <c r="C8360" s="88"/>
      <c r="D8360" s="88"/>
      <c r="E8360" s="88"/>
      <c r="F8360" s="88"/>
      <c r="G8360" s="88"/>
      <c r="H8360" s="88"/>
      <c r="I8360" s="88"/>
      <c r="J8360" s="88"/>
      <c r="K8360" s="88"/>
    </row>
    <row r="8361" spans="2:11" hidden="1" x14ac:dyDescent="0.2">
      <c r="B8361" s="88"/>
      <c r="C8361" s="88"/>
      <c r="D8361" s="88"/>
      <c r="E8361" s="88"/>
      <c r="F8361" s="88"/>
      <c r="G8361" s="88"/>
      <c r="H8361" s="88"/>
      <c r="I8361" s="88"/>
      <c r="J8361" s="88"/>
      <c r="K8361" s="88"/>
    </row>
    <row r="8362" spans="2:11" hidden="1" x14ac:dyDescent="0.2">
      <c r="B8362" s="88"/>
      <c r="C8362" s="88"/>
      <c r="D8362" s="88"/>
      <c r="E8362" s="88"/>
      <c r="F8362" s="88"/>
      <c r="G8362" s="88"/>
      <c r="H8362" s="88"/>
      <c r="I8362" s="88"/>
      <c r="J8362" s="88"/>
      <c r="K8362" s="88"/>
    </row>
    <row r="8363" spans="2:11" hidden="1" x14ac:dyDescent="0.2">
      <c r="B8363" s="88"/>
      <c r="C8363" s="88"/>
      <c r="D8363" s="88"/>
      <c r="E8363" s="88"/>
      <c r="F8363" s="88"/>
      <c r="G8363" s="88"/>
      <c r="H8363" s="88"/>
      <c r="I8363" s="88"/>
      <c r="J8363" s="88"/>
      <c r="K8363" s="88"/>
    </row>
    <row r="8364" spans="2:11" hidden="1" x14ac:dyDescent="0.2">
      <c r="B8364" s="88"/>
      <c r="C8364" s="88"/>
      <c r="D8364" s="88"/>
      <c r="E8364" s="88"/>
      <c r="F8364" s="88"/>
      <c r="G8364" s="88"/>
      <c r="H8364" s="88"/>
      <c r="I8364" s="88"/>
      <c r="J8364" s="88"/>
      <c r="K8364" s="88"/>
    </row>
    <row r="8365" spans="2:11" hidden="1" x14ac:dyDescent="0.2">
      <c r="B8365" s="88"/>
      <c r="C8365" s="88"/>
      <c r="D8365" s="88"/>
      <c r="E8365" s="88"/>
      <c r="F8365" s="88"/>
      <c r="G8365" s="88"/>
      <c r="H8365" s="88"/>
      <c r="I8365" s="88"/>
      <c r="J8365" s="88"/>
      <c r="K8365" s="88"/>
    </row>
    <row r="8366" spans="2:11" hidden="1" x14ac:dyDescent="0.2">
      <c r="B8366" s="88"/>
      <c r="C8366" s="88"/>
      <c r="D8366" s="88"/>
      <c r="E8366" s="88"/>
      <c r="F8366" s="88"/>
      <c r="G8366" s="88"/>
      <c r="H8366" s="88"/>
      <c r="I8366" s="88"/>
      <c r="J8366" s="88"/>
      <c r="K8366" s="88"/>
    </row>
    <row r="8367" spans="2:11" hidden="1" x14ac:dyDescent="0.2">
      <c r="B8367" s="88"/>
      <c r="C8367" s="88"/>
      <c r="D8367" s="88"/>
      <c r="E8367" s="88"/>
      <c r="F8367" s="88"/>
      <c r="G8367" s="88"/>
      <c r="H8367" s="88"/>
      <c r="I8367" s="88"/>
      <c r="J8367" s="88"/>
      <c r="K8367" s="88"/>
    </row>
    <row r="8368" spans="2:11" hidden="1" x14ac:dyDescent="0.2">
      <c r="B8368" s="88"/>
      <c r="C8368" s="88"/>
      <c r="D8368" s="88"/>
      <c r="E8368" s="88"/>
      <c r="F8368" s="88"/>
      <c r="G8368" s="88"/>
      <c r="H8368" s="88"/>
      <c r="I8368" s="88"/>
      <c r="J8368" s="88"/>
      <c r="K8368" s="88"/>
    </row>
    <row r="8369" spans="2:11" hidden="1" x14ac:dyDescent="0.2">
      <c r="B8369" s="88"/>
      <c r="C8369" s="88"/>
      <c r="D8369" s="88"/>
      <c r="E8369" s="88"/>
      <c r="F8369" s="88"/>
      <c r="G8369" s="88"/>
      <c r="H8369" s="88"/>
      <c r="I8369" s="88"/>
      <c r="J8369" s="88"/>
      <c r="K8369" s="88"/>
    </row>
    <row r="8370" spans="2:11" hidden="1" x14ac:dyDescent="0.2">
      <c r="B8370" s="88"/>
      <c r="C8370" s="88"/>
      <c r="D8370" s="88"/>
      <c r="E8370" s="88"/>
      <c r="F8370" s="88"/>
      <c r="G8370" s="88"/>
      <c r="H8370" s="88"/>
      <c r="I8370" s="88"/>
      <c r="J8370" s="88"/>
      <c r="K8370" s="88"/>
    </row>
    <row r="8371" spans="2:11" hidden="1" x14ac:dyDescent="0.2">
      <c r="B8371" s="88"/>
      <c r="C8371" s="88"/>
      <c r="D8371" s="88"/>
      <c r="E8371" s="88"/>
      <c r="F8371" s="88"/>
      <c r="G8371" s="88"/>
      <c r="H8371" s="88"/>
      <c r="I8371" s="88"/>
      <c r="J8371" s="88"/>
      <c r="K8371" s="88"/>
    </row>
    <row r="8372" spans="2:11" hidden="1" x14ac:dyDescent="0.2">
      <c r="B8372" s="88"/>
      <c r="C8372" s="88"/>
      <c r="D8372" s="88"/>
      <c r="E8372" s="88"/>
      <c r="F8372" s="88"/>
      <c r="G8372" s="88"/>
      <c r="H8372" s="88"/>
      <c r="I8372" s="88"/>
      <c r="J8372" s="88"/>
      <c r="K8372" s="88"/>
    </row>
    <row r="8373" spans="2:11" hidden="1" x14ac:dyDescent="0.2">
      <c r="B8373" s="88"/>
      <c r="C8373" s="88"/>
      <c r="D8373" s="88"/>
      <c r="E8373" s="88"/>
      <c r="F8373" s="88"/>
      <c r="G8373" s="88"/>
      <c r="H8373" s="88"/>
      <c r="I8373" s="88"/>
      <c r="J8373" s="88"/>
      <c r="K8373" s="88"/>
    </row>
    <row r="8374" spans="2:11" hidden="1" x14ac:dyDescent="0.2">
      <c r="B8374" s="88"/>
      <c r="C8374" s="88"/>
      <c r="D8374" s="88"/>
      <c r="E8374" s="88"/>
      <c r="F8374" s="88"/>
      <c r="G8374" s="88"/>
      <c r="H8374" s="88"/>
      <c r="I8374" s="88"/>
      <c r="J8374" s="88"/>
      <c r="K8374" s="88"/>
    </row>
    <row r="8375" spans="2:11" hidden="1" x14ac:dyDescent="0.2">
      <c r="B8375" s="88"/>
      <c r="C8375" s="88"/>
      <c r="D8375" s="88"/>
      <c r="E8375" s="88"/>
      <c r="F8375" s="88"/>
      <c r="G8375" s="88"/>
      <c r="H8375" s="88"/>
      <c r="I8375" s="88"/>
      <c r="J8375" s="88"/>
      <c r="K8375" s="88"/>
    </row>
    <row r="8376" spans="2:11" hidden="1" x14ac:dyDescent="0.2">
      <c r="B8376" s="88"/>
      <c r="C8376" s="88"/>
      <c r="D8376" s="88"/>
      <c r="E8376" s="88"/>
      <c r="F8376" s="88"/>
      <c r="G8376" s="88"/>
      <c r="H8376" s="88"/>
      <c r="I8376" s="88"/>
      <c r="J8376" s="88"/>
      <c r="K8376" s="88"/>
    </row>
    <row r="8377" spans="2:11" hidden="1" x14ac:dyDescent="0.2">
      <c r="B8377" s="88"/>
      <c r="C8377" s="88"/>
      <c r="D8377" s="88"/>
      <c r="E8377" s="88"/>
      <c r="F8377" s="88"/>
      <c r="G8377" s="88"/>
      <c r="H8377" s="88"/>
      <c r="I8377" s="88"/>
      <c r="J8377" s="88"/>
      <c r="K8377" s="88"/>
    </row>
    <row r="8378" spans="2:11" hidden="1" x14ac:dyDescent="0.2">
      <c r="B8378" s="88"/>
      <c r="C8378" s="88"/>
      <c r="D8378" s="88"/>
      <c r="E8378" s="88"/>
      <c r="F8378" s="88"/>
      <c r="G8378" s="88"/>
      <c r="H8378" s="88"/>
      <c r="I8378" s="88"/>
      <c r="J8378" s="88"/>
      <c r="K8378" s="88"/>
    </row>
    <row r="8379" spans="2:11" hidden="1" x14ac:dyDescent="0.2">
      <c r="B8379" s="88"/>
      <c r="C8379" s="88"/>
      <c r="D8379" s="88"/>
      <c r="E8379" s="88"/>
      <c r="F8379" s="88"/>
      <c r="G8379" s="88"/>
      <c r="H8379" s="88"/>
      <c r="I8379" s="88"/>
      <c r="J8379" s="88"/>
      <c r="K8379" s="88"/>
    </row>
    <row r="8380" spans="2:11" hidden="1" x14ac:dyDescent="0.2">
      <c r="B8380" s="88"/>
      <c r="C8380" s="88"/>
      <c r="D8380" s="88"/>
      <c r="E8380" s="88"/>
      <c r="F8380" s="88"/>
      <c r="G8380" s="88"/>
      <c r="H8380" s="88"/>
      <c r="I8380" s="88"/>
      <c r="J8380" s="88"/>
      <c r="K8380" s="88"/>
    </row>
    <row r="8381" spans="2:11" hidden="1" x14ac:dyDescent="0.2">
      <c r="B8381" s="88"/>
      <c r="C8381" s="88"/>
      <c r="D8381" s="88"/>
      <c r="E8381" s="88"/>
      <c r="F8381" s="88"/>
      <c r="G8381" s="88"/>
      <c r="H8381" s="88"/>
      <c r="I8381" s="88"/>
      <c r="J8381" s="88"/>
      <c r="K8381" s="88"/>
    </row>
    <row r="8382" spans="2:11" hidden="1" x14ac:dyDescent="0.2">
      <c r="B8382" s="88"/>
      <c r="C8382" s="88"/>
      <c r="D8382" s="88"/>
      <c r="E8382" s="88"/>
      <c r="F8382" s="88"/>
      <c r="G8382" s="88"/>
      <c r="H8382" s="88"/>
      <c r="I8382" s="88"/>
      <c r="J8382" s="88"/>
      <c r="K8382" s="88"/>
    </row>
    <row r="8383" spans="2:11" hidden="1" x14ac:dyDescent="0.2">
      <c r="B8383" s="88"/>
      <c r="C8383" s="88"/>
      <c r="D8383" s="88"/>
      <c r="E8383" s="88"/>
      <c r="F8383" s="88"/>
      <c r="G8383" s="88"/>
      <c r="H8383" s="88"/>
      <c r="I8383" s="88"/>
      <c r="J8383" s="88"/>
      <c r="K8383" s="88"/>
    </row>
    <row r="8384" spans="2:11" hidden="1" x14ac:dyDescent="0.2">
      <c r="B8384" s="88"/>
      <c r="C8384" s="88"/>
      <c r="D8384" s="88"/>
      <c r="E8384" s="88"/>
      <c r="F8384" s="88"/>
      <c r="G8384" s="88"/>
      <c r="H8384" s="88"/>
      <c r="I8384" s="88"/>
      <c r="J8384" s="88"/>
      <c r="K8384" s="88"/>
    </row>
    <row r="8385" spans="2:11" hidden="1" x14ac:dyDescent="0.2">
      <c r="B8385" s="88"/>
      <c r="C8385" s="88"/>
      <c r="D8385" s="88"/>
      <c r="E8385" s="88"/>
      <c r="F8385" s="88"/>
      <c r="G8385" s="88"/>
      <c r="H8385" s="88"/>
      <c r="I8385" s="88"/>
      <c r="J8385" s="88"/>
      <c r="K8385" s="88"/>
    </row>
    <row r="8386" spans="2:11" hidden="1" x14ac:dyDescent="0.2">
      <c r="B8386" s="88"/>
      <c r="C8386" s="88"/>
      <c r="D8386" s="88"/>
      <c r="E8386" s="88"/>
      <c r="F8386" s="88"/>
      <c r="G8386" s="88"/>
      <c r="H8386" s="88"/>
      <c r="I8386" s="88"/>
      <c r="J8386" s="88"/>
      <c r="K8386" s="88"/>
    </row>
    <row r="8387" spans="2:11" hidden="1" x14ac:dyDescent="0.2">
      <c r="B8387" s="88"/>
      <c r="C8387" s="88"/>
      <c r="D8387" s="88"/>
      <c r="E8387" s="88"/>
      <c r="F8387" s="88"/>
      <c r="G8387" s="88"/>
      <c r="H8387" s="88"/>
      <c r="I8387" s="88"/>
      <c r="J8387" s="88"/>
      <c r="K8387" s="88"/>
    </row>
    <row r="8388" spans="2:11" hidden="1" x14ac:dyDescent="0.2">
      <c r="B8388" s="88"/>
      <c r="C8388" s="88"/>
      <c r="D8388" s="88"/>
      <c r="E8388" s="88"/>
      <c r="F8388" s="88"/>
      <c r="G8388" s="88"/>
      <c r="H8388" s="88"/>
      <c r="I8388" s="88"/>
      <c r="J8388" s="88"/>
      <c r="K8388" s="88"/>
    </row>
    <row r="8389" spans="2:11" hidden="1" x14ac:dyDescent="0.2">
      <c r="B8389" s="88"/>
      <c r="C8389" s="88"/>
      <c r="D8389" s="88"/>
      <c r="E8389" s="88"/>
      <c r="F8389" s="88"/>
      <c r="G8389" s="88"/>
      <c r="H8389" s="88"/>
      <c r="I8389" s="88"/>
      <c r="J8389" s="88"/>
      <c r="K8389" s="88"/>
    </row>
    <row r="8390" spans="2:11" hidden="1" x14ac:dyDescent="0.2">
      <c r="B8390" s="88"/>
      <c r="C8390" s="88"/>
      <c r="D8390" s="88"/>
      <c r="E8390" s="88"/>
      <c r="F8390" s="88"/>
      <c r="G8390" s="88"/>
      <c r="H8390" s="88"/>
      <c r="I8390" s="88"/>
      <c r="J8390" s="88"/>
      <c r="K8390" s="88"/>
    </row>
    <row r="8391" spans="2:11" hidden="1" x14ac:dyDescent="0.2">
      <c r="B8391" s="88"/>
      <c r="C8391" s="88"/>
      <c r="D8391" s="88"/>
      <c r="E8391" s="88"/>
      <c r="F8391" s="88"/>
      <c r="G8391" s="88"/>
      <c r="H8391" s="88"/>
      <c r="I8391" s="88"/>
      <c r="J8391" s="88"/>
      <c r="K8391" s="88"/>
    </row>
    <row r="8392" spans="2:11" hidden="1" x14ac:dyDescent="0.2">
      <c r="B8392" s="88"/>
      <c r="C8392" s="88"/>
      <c r="D8392" s="88"/>
      <c r="E8392" s="88"/>
      <c r="F8392" s="88"/>
      <c r="G8392" s="88"/>
      <c r="H8392" s="88"/>
      <c r="I8392" s="88"/>
      <c r="J8392" s="88"/>
      <c r="K8392" s="88"/>
    </row>
    <row r="8393" spans="2:11" hidden="1" x14ac:dyDescent="0.2">
      <c r="B8393" s="88"/>
      <c r="C8393" s="88"/>
      <c r="D8393" s="88"/>
      <c r="E8393" s="88"/>
      <c r="F8393" s="88"/>
      <c r="G8393" s="88"/>
      <c r="H8393" s="88"/>
      <c r="I8393" s="88"/>
      <c r="J8393" s="88"/>
      <c r="K8393" s="88"/>
    </row>
    <row r="8394" spans="2:11" hidden="1" x14ac:dyDescent="0.2">
      <c r="B8394" s="88"/>
      <c r="C8394" s="88"/>
      <c r="D8394" s="88"/>
      <c r="E8394" s="88"/>
      <c r="F8394" s="88"/>
      <c r="G8394" s="88"/>
      <c r="H8394" s="88"/>
      <c r="I8394" s="88"/>
      <c r="J8394" s="88"/>
      <c r="K8394" s="88"/>
    </row>
    <row r="8395" spans="2:11" hidden="1" x14ac:dyDescent="0.2">
      <c r="B8395" s="88"/>
      <c r="C8395" s="88"/>
      <c r="D8395" s="88"/>
      <c r="E8395" s="88"/>
      <c r="F8395" s="88"/>
      <c r="G8395" s="88"/>
      <c r="H8395" s="88"/>
      <c r="I8395" s="88"/>
      <c r="J8395" s="88"/>
      <c r="K8395" s="88"/>
    </row>
    <row r="8396" spans="2:11" hidden="1" x14ac:dyDescent="0.2">
      <c r="B8396" s="88"/>
      <c r="C8396" s="88"/>
      <c r="D8396" s="88"/>
      <c r="E8396" s="88"/>
      <c r="F8396" s="88"/>
      <c r="G8396" s="88"/>
      <c r="H8396" s="88"/>
      <c r="I8396" s="88"/>
      <c r="J8396" s="88"/>
      <c r="K8396" s="88"/>
    </row>
    <row r="8397" spans="2:11" hidden="1" x14ac:dyDescent="0.2">
      <c r="B8397" s="88"/>
      <c r="C8397" s="88"/>
      <c r="D8397" s="88"/>
      <c r="E8397" s="88"/>
      <c r="F8397" s="88"/>
      <c r="G8397" s="88"/>
      <c r="H8397" s="88"/>
      <c r="I8397" s="88"/>
      <c r="J8397" s="88"/>
      <c r="K8397" s="88"/>
    </row>
    <row r="8398" spans="2:11" hidden="1" x14ac:dyDescent="0.2">
      <c r="B8398" s="88"/>
      <c r="C8398" s="88"/>
      <c r="D8398" s="88"/>
      <c r="E8398" s="88"/>
      <c r="F8398" s="88"/>
      <c r="G8398" s="88"/>
      <c r="H8398" s="88"/>
      <c r="I8398" s="88"/>
      <c r="J8398" s="88"/>
      <c r="K8398" s="88"/>
    </row>
    <row r="8399" spans="2:11" hidden="1" x14ac:dyDescent="0.2">
      <c r="B8399" s="88"/>
      <c r="C8399" s="88"/>
      <c r="D8399" s="88"/>
      <c r="E8399" s="88"/>
      <c r="F8399" s="88"/>
      <c r="G8399" s="88"/>
      <c r="H8399" s="88"/>
      <c r="I8399" s="88"/>
      <c r="J8399" s="88"/>
      <c r="K8399" s="88"/>
    </row>
    <row r="8400" spans="2:11" hidden="1" x14ac:dyDescent="0.2">
      <c r="B8400" s="88"/>
      <c r="C8400" s="88"/>
      <c r="D8400" s="88"/>
      <c r="E8400" s="88"/>
      <c r="F8400" s="88"/>
      <c r="G8400" s="88"/>
      <c r="H8400" s="88"/>
      <c r="I8400" s="88"/>
      <c r="J8400" s="88"/>
      <c r="K8400" s="88"/>
    </row>
    <row r="8401" spans="2:11" hidden="1" x14ac:dyDescent="0.2">
      <c r="B8401" s="88"/>
      <c r="C8401" s="88"/>
      <c r="D8401" s="88"/>
      <c r="E8401" s="88"/>
      <c r="F8401" s="88"/>
      <c r="G8401" s="88"/>
      <c r="H8401" s="88"/>
      <c r="I8401" s="88"/>
      <c r="J8401" s="88"/>
      <c r="K8401" s="88"/>
    </row>
    <row r="8402" spans="2:11" hidden="1" x14ac:dyDescent="0.2">
      <c r="B8402" s="88"/>
      <c r="C8402" s="88"/>
      <c r="D8402" s="88"/>
      <c r="E8402" s="88"/>
      <c r="F8402" s="88"/>
      <c r="G8402" s="88"/>
      <c r="H8402" s="88"/>
      <c r="I8402" s="88"/>
      <c r="J8402" s="88"/>
      <c r="K8402" s="88"/>
    </row>
    <row r="8403" spans="2:11" hidden="1" x14ac:dyDescent="0.2">
      <c r="B8403" s="88"/>
      <c r="C8403" s="88"/>
      <c r="D8403" s="88"/>
      <c r="E8403" s="88"/>
      <c r="F8403" s="88"/>
      <c r="G8403" s="88"/>
      <c r="H8403" s="88"/>
      <c r="I8403" s="88"/>
      <c r="J8403" s="88"/>
      <c r="K8403" s="88"/>
    </row>
    <row r="8404" spans="2:11" hidden="1" x14ac:dyDescent="0.2">
      <c r="B8404" s="88"/>
      <c r="C8404" s="88"/>
      <c r="D8404" s="88"/>
      <c r="E8404" s="88"/>
      <c r="F8404" s="88"/>
      <c r="G8404" s="88"/>
      <c r="H8404" s="88"/>
      <c r="I8404" s="88"/>
      <c r="J8404" s="88"/>
      <c r="K8404" s="88"/>
    </row>
    <row r="8405" spans="2:11" hidden="1" x14ac:dyDescent="0.2">
      <c r="B8405" s="88"/>
      <c r="C8405" s="88"/>
      <c r="D8405" s="88"/>
      <c r="E8405" s="88"/>
      <c r="F8405" s="88"/>
      <c r="G8405" s="88"/>
      <c r="H8405" s="88"/>
      <c r="I8405" s="88"/>
      <c r="J8405" s="88"/>
      <c r="K8405" s="88"/>
    </row>
    <row r="8406" spans="2:11" hidden="1" x14ac:dyDescent="0.2">
      <c r="B8406" s="88"/>
      <c r="C8406" s="88"/>
      <c r="D8406" s="88"/>
      <c r="E8406" s="88"/>
      <c r="F8406" s="88"/>
      <c r="G8406" s="88"/>
      <c r="H8406" s="88"/>
      <c r="I8406" s="88"/>
      <c r="J8406" s="88"/>
      <c r="K8406" s="88"/>
    </row>
    <row r="8407" spans="2:11" hidden="1" x14ac:dyDescent="0.2">
      <c r="B8407" s="88"/>
      <c r="C8407" s="88"/>
      <c r="D8407" s="88"/>
      <c r="E8407" s="88"/>
      <c r="F8407" s="88"/>
      <c r="G8407" s="88"/>
      <c r="H8407" s="88"/>
      <c r="I8407" s="88"/>
      <c r="J8407" s="88"/>
      <c r="K8407" s="88"/>
    </row>
    <row r="8408" spans="2:11" hidden="1" x14ac:dyDescent="0.2">
      <c r="B8408" s="88"/>
      <c r="C8408" s="88"/>
      <c r="D8408" s="88"/>
      <c r="E8408" s="88"/>
      <c r="F8408" s="88"/>
      <c r="G8408" s="88"/>
      <c r="H8408" s="88"/>
      <c r="I8408" s="88"/>
      <c r="J8408" s="88"/>
      <c r="K8408" s="88"/>
    </row>
    <row r="8409" spans="2:11" hidden="1" x14ac:dyDescent="0.2">
      <c r="B8409" s="88"/>
      <c r="C8409" s="88"/>
      <c r="D8409" s="88"/>
      <c r="E8409" s="88"/>
      <c r="F8409" s="88"/>
      <c r="G8409" s="88"/>
      <c r="H8409" s="88"/>
      <c r="I8409" s="88"/>
      <c r="J8409" s="88"/>
      <c r="K8409" s="88"/>
    </row>
    <row r="8410" spans="2:11" hidden="1" x14ac:dyDescent="0.2">
      <c r="B8410" s="88"/>
      <c r="C8410" s="88"/>
      <c r="D8410" s="88"/>
      <c r="E8410" s="88"/>
      <c r="F8410" s="88"/>
      <c r="G8410" s="88"/>
      <c r="H8410" s="88"/>
      <c r="I8410" s="88"/>
      <c r="J8410" s="88"/>
      <c r="K8410" s="88"/>
    </row>
    <row r="8411" spans="2:11" hidden="1" x14ac:dyDescent="0.2">
      <c r="B8411" s="88"/>
      <c r="C8411" s="88"/>
      <c r="D8411" s="88"/>
      <c r="E8411" s="88"/>
      <c r="F8411" s="88"/>
      <c r="G8411" s="88"/>
      <c r="H8411" s="88"/>
      <c r="I8411" s="88"/>
      <c r="J8411" s="88"/>
      <c r="K8411" s="88"/>
    </row>
    <row r="8412" spans="2:11" hidden="1" x14ac:dyDescent="0.2">
      <c r="B8412" s="88"/>
      <c r="C8412" s="88"/>
      <c r="D8412" s="88"/>
      <c r="E8412" s="88"/>
      <c r="F8412" s="88"/>
      <c r="G8412" s="88"/>
      <c r="H8412" s="88"/>
      <c r="I8412" s="88"/>
      <c r="J8412" s="88"/>
      <c r="K8412" s="88"/>
    </row>
    <row r="8413" spans="2:11" hidden="1" x14ac:dyDescent="0.2">
      <c r="B8413" s="88"/>
      <c r="C8413" s="88"/>
      <c r="D8413" s="88"/>
      <c r="E8413" s="88"/>
      <c r="F8413" s="88"/>
      <c r="G8413" s="88"/>
      <c r="H8413" s="88"/>
      <c r="I8413" s="88"/>
      <c r="J8413" s="88"/>
      <c r="K8413" s="88"/>
    </row>
    <row r="8414" spans="2:11" hidden="1" x14ac:dyDescent="0.2">
      <c r="B8414" s="88"/>
      <c r="C8414" s="88"/>
      <c r="D8414" s="88"/>
      <c r="E8414" s="88"/>
      <c r="F8414" s="88"/>
      <c r="G8414" s="88"/>
      <c r="H8414" s="88"/>
      <c r="I8414" s="88"/>
      <c r="J8414" s="88"/>
      <c r="K8414" s="88"/>
    </row>
    <row r="8415" spans="2:11" hidden="1" x14ac:dyDescent="0.2">
      <c r="B8415" s="88"/>
      <c r="C8415" s="88"/>
      <c r="D8415" s="88"/>
      <c r="E8415" s="88"/>
      <c r="F8415" s="88"/>
      <c r="G8415" s="88"/>
      <c r="H8415" s="88"/>
      <c r="I8415" s="88"/>
      <c r="J8415" s="88"/>
      <c r="K8415" s="88"/>
    </row>
    <row r="8416" spans="2:11" hidden="1" x14ac:dyDescent="0.2">
      <c r="B8416" s="88"/>
      <c r="C8416" s="88"/>
      <c r="D8416" s="88"/>
      <c r="E8416" s="88"/>
      <c r="F8416" s="88"/>
      <c r="G8416" s="88"/>
      <c r="H8416" s="88"/>
      <c r="I8416" s="88"/>
      <c r="J8416" s="88"/>
      <c r="K8416" s="88"/>
    </row>
    <row r="8417" spans="2:11" hidden="1" x14ac:dyDescent="0.2">
      <c r="B8417" s="88"/>
      <c r="C8417" s="88"/>
      <c r="D8417" s="88"/>
      <c r="E8417" s="88"/>
      <c r="F8417" s="88"/>
      <c r="G8417" s="88"/>
      <c r="H8417" s="88"/>
      <c r="I8417" s="88"/>
      <c r="J8417" s="88"/>
      <c r="K8417" s="88"/>
    </row>
    <row r="8418" spans="2:11" hidden="1" x14ac:dyDescent="0.2">
      <c r="B8418" s="88"/>
      <c r="C8418" s="88"/>
      <c r="D8418" s="88"/>
      <c r="E8418" s="88"/>
      <c r="F8418" s="88"/>
      <c r="G8418" s="88"/>
      <c r="H8418" s="88"/>
      <c r="I8418" s="88"/>
      <c r="J8418" s="88"/>
      <c r="K8418" s="88"/>
    </row>
    <row r="8419" spans="2:11" hidden="1" x14ac:dyDescent="0.2">
      <c r="B8419" s="88"/>
      <c r="C8419" s="88"/>
      <c r="D8419" s="88"/>
      <c r="E8419" s="88"/>
      <c r="F8419" s="88"/>
      <c r="G8419" s="88"/>
      <c r="H8419" s="88"/>
      <c r="I8419" s="88"/>
      <c r="J8419" s="88"/>
      <c r="K8419" s="88"/>
    </row>
    <row r="8420" spans="2:11" hidden="1" x14ac:dyDescent="0.2">
      <c r="B8420" s="88"/>
      <c r="C8420" s="88"/>
      <c r="D8420" s="88"/>
      <c r="E8420" s="88"/>
      <c r="F8420" s="88"/>
      <c r="G8420" s="88"/>
      <c r="H8420" s="88"/>
      <c r="I8420" s="88"/>
      <c r="J8420" s="88"/>
      <c r="K8420" s="88"/>
    </row>
    <row r="8421" spans="2:11" hidden="1" x14ac:dyDescent="0.2">
      <c r="B8421" s="88"/>
      <c r="C8421" s="88"/>
      <c r="D8421" s="88"/>
      <c r="E8421" s="88"/>
      <c r="F8421" s="88"/>
      <c r="G8421" s="88"/>
      <c r="H8421" s="88"/>
      <c r="I8421" s="88"/>
      <c r="J8421" s="88"/>
      <c r="K8421" s="88"/>
    </row>
    <row r="8422" spans="2:11" hidden="1" x14ac:dyDescent="0.2">
      <c r="B8422" s="88"/>
      <c r="C8422" s="88"/>
      <c r="D8422" s="88"/>
      <c r="E8422" s="88"/>
      <c r="F8422" s="88"/>
      <c r="G8422" s="88"/>
      <c r="H8422" s="88"/>
      <c r="I8422" s="88"/>
      <c r="J8422" s="88"/>
      <c r="K8422" s="88"/>
    </row>
    <row r="8423" spans="2:11" hidden="1" x14ac:dyDescent="0.2">
      <c r="B8423" s="88"/>
      <c r="C8423" s="88"/>
      <c r="D8423" s="88"/>
      <c r="E8423" s="88"/>
      <c r="F8423" s="88"/>
      <c r="G8423" s="88"/>
      <c r="H8423" s="88"/>
      <c r="I8423" s="88"/>
      <c r="J8423" s="88"/>
      <c r="K8423" s="88"/>
    </row>
    <row r="8424" spans="2:11" hidden="1" x14ac:dyDescent="0.2">
      <c r="B8424" s="88"/>
      <c r="C8424" s="88"/>
      <c r="D8424" s="88"/>
      <c r="E8424" s="88"/>
      <c r="F8424" s="88"/>
      <c r="G8424" s="88"/>
      <c r="H8424" s="88"/>
      <c r="I8424" s="88"/>
      <c r="J8424" s="88"/>
      <c r="K8424" s="88"/>
    </row>
    <row r="8425" spans="2:11" hidden="1" x14ac:dyDescent="0.2">
      <c r="B8425" s="88"/>
      <c r="C8425" s="88"/>
      <c r="D8425" s="88"/>
      <c r="E8425" s="88"/>
      <c r="F8425" s="88"/>
      <c r="G8425" s="88"/>
      <c r="H8425" s="88"/>
      <c r="I8425" s="88"/>
      <c r="J8425" s="88"/>
      <c r="K8425" s="88"/>
    </row>
    <row r="8426" spans="2:11" hidden="1" x14ac:dyDescent="0.2">
      <c r="B8426" s="88"/>
      <c r="C8426" s="88"/>
      <c r="D8426" s="88"/>
      <c r="E8426" s="88"/>
      <c r="F8426" s="88"/>
      <c r="G8426" s="88"/>
      <c r="H8426" s="88"/>
      <c r="I8426" s="88"/>
      <c r="J8426" s="88"/>
      <c r="K8426" s="88"/>
    </row>
    <row r="8427" spans="2:11" hidden="1" x14ac:dyDescent="0.2">
      <c r="B8427" s="88"/>
      <c r="C8427" s="88"/>
      <c r="D8427" s="88"/>
      <c r="E8427" s="88"/>
      <c r="F8427" s="88"/>
      <c r="G8427" s="88"/>
      <c r="H8427" s="88"/>
      <c r="I8427" s="88"/>
      <c r="J8427" s="88"/>
      <c r="K8427" s="88"/>
    </row>
    <row r="8428" spans="2:11" hidden="1" x14ac:dyDescent="0.2">
      <c r="B8428" s="88"/>
      <c r="C8428" s="88"/>
      <c r="D8428" s="88"/>
      <c r="E8428" s="88"/>
      <c r="F8428" s="88"/>
      <c r="G8428" s="88"/>
      <c r="H8428" s="88"/>
      <c r="I8428" s="88"/>
      <c r="J8428" s="88"/>
      <c r="K8428" s="88"/>
    </row>
    <row r="8429" spans="2:11" hidden="1" x14ac:dyDescent="0.2">
      <c r="B8429" s="88"/>
      <c r="C8429" s="88"/>
      <c r="D8429" s="88"/>
      <c r="E8429" s="88"/>
      <c r="F8429" s="88"/>
      <c r="G8429" s="88"/>
      <c r="H8429" s="88"/>
      <c r="I8429" s="88"/>
      <c r="J8429" s="88"/>
      <c r="K8429" s="88"/>
    </row>
    <row r="8430" spans="2:11" hidden="1" x14ac:dyDescent="0.2">
      <c r="B8430" s="88"/>
      <c r="C8430" s="88"/>
      <c r="D8430" s="88"/>
      <c r="E8430" s="88"/>
      <c r="F8430" s="88"/>
      <c r="G8430" s="88"/>
      <c r="H8430" s="88"/>
      <c r="I8430" s="88"/>
      <c r="J8430" s="88"/>
      <c r="K8430" s="88"/>
    </row>
    <row r="8431" spans="2:11" hidden="1" x14ac:dyDescent="0.2">
      <c r="B8431" s="88"/>
      <c r="C8431" s="88"/>
      <c r="D8431" s="88"/>
      <c r="E8431" s="88"/>
      <c r="F8431" s="88"/>
      <c r="G8431" s="88"/>
      <c r="H8431" s="88"/>
      <c r="I8431" s="88"/>
      <c r="J8431" s="88"/>
      <c r="K8431" s="88"/>
    </row>
    <row r="8432" spans="2:11" hidden="1" x14ac:dyDescent="0.2">
      <c r="B8432" s="88"/>
      <c r="C8432" s="88"/>
      <c r="D8432" s="88"/>
      <c r="E8432" s="88"/>
      <c r="F8432" s="88"/>
      <c r="G8432" s="88"/>
      <c r="H8432" s="88"/>
      <c r="I8432" s="88"/>
      <c r="J8432" s="88"/>
      <c r="K8432" s="88"/>
    </row>
    <row r="8433" spans="2:11" hidden="1" x14ac:dyDescent="0.2">
      <c r="B8433" s="88"/>
      <c r="C8433" s="88"/>
      <c r="D8433" s="88"/>
      <c r="E8433" s="88"/>
      <c r="F8433" s="88"/>
      <c r="G8433" s="88"/>
      <c r="H8433" s="88"/>
      <c r="I8433" s="88"/>
      <c r="J8433" s="88"/>
      <c r="K8433" s="88"/>
    </row>
    <row r="8434" spans="2:11" hidden="1" x14ac:dyDescent="0.2">
      <c r="B8434" s="88"/>
      <c r="C8434" s="88"/>
      <c r="D8434" s="88"/>
      <c r="E8434" s="88"/>
      <c r="F8434" s="88"/>
      <c r="G8434" s="88"/>
      <c r="H8434" s="88"/>
      <c r="I8434" s="88"/>
      <c r="J8434" s="88"/>
      <c r="K8434" s="88"/>
    </row>
    <row r="8435" spans="2:11" hidden="1" x14ac:dyDescent="0.2">
      <c r="B8435" s="88"/>
      <c r="C8435" s="88"/>
      <c r="D8435" s="88"/>
      <c r="E8435" s="88"/>
      <c r="F8435" s="88"/>
      <c r="G8435" s="88"/>
      <c r="H8435" s="88"/>
      <c r="I8435" s="88"/>
      <c r="J8435" s="88"/>
      <c r="K8435" s="88"/>
    </row>
    <row r="8436" spans="2:11" hidden="1" x14ac:dyDescent="0.2">
      <c r="B8436" s="88"/>
      <c r="C8436" s="88"/>
      <c r="D8436" s="88"/>
      <c r="E8436" s="88"/>
      <c r="F8436" s="88"/>
      <c r="G8436" s="88"/>
      <c r="H8436" s="88"/>
      <c r="I8436" s="88"/>
      <c r="J8436" s="88"/>
      <c r="K8436" s="88"/>
    </row>
    <row r="8437" spans="2:11" hidden="1" x14ac:dyDescent="0.2">
      <c r="B8437" s="88"/>
      <c r="C8437" s="88"/>
      <c r="D8437" s="88"/>
      <c r="E8437" s="88"/>
      <c r="F8437" s="88"/>
      <c r="G8437" s="88"/>
      <c r="H8437" s="88"/>
      <c r="I8437" s="88"/>
      <c r="J8437" s="88"/>
      <c r="K8437" s="88"/>
    </row>
    <row r="8438" spans="2:11" hidden="1" x14ac:dyDescent="0.2">
      <c r="B8438" s="88"/>
      <c r="C8438" s="88"/>
      <c r="D8438" s="88"/>
      <c r="E8438" s="88"/>
      <c r="F8438" s="88"/>
      <c r="G8438" s="88"/>
      <c r="H8438" s="88"/>
      <c r="I8438" s="88"/>
      <c r="J8438" s="88"/>
      <c r="K8438" s="88"/>
    </row>
    <row r="8439" spans="2:11" hidden="1" x14ac:dyDescent="0.2">
      <c r="B8439" s="88"/>
      <c r="C8439" s="88"/>
      <c r="D8439" s="88"/>
      <c r="E8439" s="88"/>
      <c r="F8439" s="88"/>
      <c r="G8439" s="88"/>
      <c r="H8439" s="88"/>
      <c r="I8439" s="88"/>
      <c r="J8439" s="88"/>
      <c r="K8439" s="88"/>
    </row>
    <row r="8440" spans="2:11" hidden="1" x14ac:dyDescent="0.2">
      <c r="B8440" s="88"/>
      <c r="C8440" s="88"/>
      <c r="D8440" s="88"/>
      <c r="E8440" s="88"/>
      <c r="F8440" s="88"/>
      <c r="G8440" s="88"/>
      <c r="H8440" s="88"/>
      <c r="I8440" s="88"/>
      <c r="J8440" s="88"/>
      <c r="K8440" s="88"/>
    </row>
    <row r="8441" spans="2:11" hidden="1" x14ac:dyDescent="0.2">
      <c r="B8441" s="88"/>
      <c r="C8441" s="88"/>
      <c r="D8441" s="88"/>
      <c r="E8441" s="88"/>
      <c r="F8441" s="88"/>
      <c r="G8441" s="88"/>
      <c r="H8441" s="88"/>
      <c r="I8441" s="88"/>
      <c r="J8441" s="88"/>
      <c r="K8441" s="88"/>
    </row>
    <row r="8442" spans="2:11" hidden="1" x14ac:dyDescent="0.2">
      <c r="B8442" s="88"/>
      <c r="C8442" s="88"/>
      <c r="D8442" s="88"/>
      <c r="E8442" s="88"/>
      <c r="F8442" s="88"/>
      <c r="G8442" s="88"/>
      <c r="H8442" s="88"/>
      <c r="I8442" s="88"/>
      <c r="J8442" s="88"/>
      <c r="K8442" s="88"/>
    </row>
    <row r="8443" spans="2:11" hidden="1" x14ac:dyDescent="0.2">
      <c r="B8443" s="88"/>
      <c r="C8443" s="88"/>
      <c r="D8443" s="88"/>
      <c r="E8443" s="88"/>
      <c r="F8443" s="88"/>
      <c r="G8443" s="88"/>
      <c r="H8443" s="88"/>
      <c r="I8443" s="88"/>
      <c r="J8443" s="88"/>
      <c r="K8443" s="88"/>
    </row>
    <row r="8444" spans="2:11" hidden="1" x14ac:dyDescent="0.2">
      <c r="B8444" s="88"/>
      <c r="C8444" s="88"/>
      <c r="D8444" s="88"/>
      <c r="E8444" s="88"/>
      <c r="F8444" s="88"/>
      <c r="G8444" s="88"/>
      <c r="H8444" s="88"/>
      <c r="I8444" s="88"/>
      <c r="J8444" s="88"/>
      <c r="K8444" s="88"/>
    </row>
    <row r="8445" spans="2:11" hidden="1" x14ac:dyDescent="0.2">
      <c r="B8445" s="88"/>
      <c r="C8445" s="88"/>
      <c r="D8445" s="88"/>
      <c r="E8445" s="88"/>
      <c r="F8445" s="88"/>
      <c r="G8445" s="88"/>
      <c r="H8445" s="88"/>
      <c r="I8445" s="88"/>
      <c r="J8445" s="88"/>
      <c r="K8445" s="88"/>
    </row>
    <row r="8446" spans="2:11" hidden="1" x14ac:dyDescent="0.2">
      <c r="B8446" s="88"/>
      <c r="C8446" s="88"/>
      <c r="D8446" s="88"/>
      <c r="E8446" s="88"/>
      <c r="F8446" s="88"/>
      <c r="G8446" s="88"/>
      <c r="H8446" s="88"/>
      <c r="I8446" s="88"/>
      <c r="J8446" s="88"/>
      <c r="K8446" s="88"/>
    </row>
    <row r="8447" spans="2:11" hidden="1" x14ac:dyDescent="0.2">
      <c r="B8447" s="88"/>
      <c r="C8447" s="88"/>
      <c r="D8447" s="88"/>
      <c r="E8447" s="88"/>
      <c r="F8447" s="88"/>
      <c r="G8447" s="88"/>
      <c r="H8447" s="88"/>
      <c r="I8447" s="88"/>
      <c r="J8447" s="88"/>
      <c r="K8447" s="88"/>
    </row>
    <row r="8448" spans="2:11" hidden="1" x14ac:dyDescent="0.2">
      <c r="B8448" s="88"/>
      <c r="C8448" s="88"/>
      <c r="D8448" s="88"/>
      <c r="E8448" s="88"/>
      <c r="F8448" s="88"/>
      <c r="G8448" s="88"/>
      <c r="H8448" s="88"/>
      <c r="I8448" s="88"/>
      <c r="J8448" s="88"/>
      <c r="K8448" s="88"/>
    </row>
    <row r="8449" spans="2:11" hidden="1" x14ac:dyDescent="0.2">
      <c r="B8449" s="88"/>
      <c r="C8449" s="88"/>
      <c r="D8449" s="88"/>
      <c r="E8449" s="88"/>
      <c r="F8449" s="88"/>
      <c r="G8449" s="88"/>
      <c r="H8449" s="88"/>
      <c r="I8449" s="88"/>
      <c r="J8449" s="88"/>
      <c r="K8449" s="88"/>
    </row>
    <row r="8450" spans="2:11" hidden="1" x14ac:dyDescent="0.2">
      <c r="B8450" s="88"/>
      <c r="C8450" s="88"/>
      <c r="D8450" s="88"/>
      <c r="E8450" s="88"/>
      <c r="F8450" s="88"/>
      <c r="G8450" s="88"/>
      <c r="H8450" s="88"/>
      <c r="I8450" s="88"/>
      <c r="J8450" s="88"/>
      <c r="K8450" s="88"/>
    </row>
    <row r="8451" spans="2:11" hidden="1" x14ac:dyDescent="0.2">
      <c r="B8451" s="88"/>
      <c r="C8451" s="88"/>
      <c r="D8451" s="88"/>
      <c r="E8451" s="88"/>
      <c r="F8451" s="88"/>
      <c r="G8451" s="88"/>
      <c r="H8451" s="88"/>
      <c r="I8451" s="88"/>
      <c r="J8451" s="88"/>
      <c r="K8451" s="88"/>
    </row>
    <row r="8452" spans="2:11" hidden="1" x14ac:dyDescent="0.2">
      <c r="B8452" s="88"/>
      <c r="C8452" s="88"/>
      <c r="D8452" s="88"/>
      <c r="E8452" s="88"/>
      <c r="F8452" s="88"/>
      <c r="G8452" s="88"/>
      <c r="H8452" s="88"/>
      <c r="I8452" s="88"/>
      <c r="J8452" s="88"/>
      <c r="K8452" s="88"/>
    </row>
    <row r="8453" spans="2:11" hidden="1" x14ac:dyDescent="0.2">
      <c r="B8453" s="88"/>
      <c r="C8453" s="88"/>
      <c r="D8453" s="88"/>
      <c r="E8453" s="88"/>
      <c r="F8453" s="88"/>
      <c r="G8453" s="88"/>
      <c r="H8453" s="88"/>
      <c r="I8453" s="88"/>
      <c r="J8453" s="88"/>
      <c r="K8453" s="88"/>
    </row>
    <row r="8454" spans="2:11" hidden="1" x14ac:dyDescent="0.2">
      <c r="B8454" s="88"/>
      <c r="C8454" s="88"/>
      <c r="D8454" s="88"/>
      <c r="E8454" s="88"/>
      <c r="F8454" s="88"/>
      <c r="G8454" s="88"/>
      <c r="H8454" s="88"/>
      <c r="I8454" s="88"/>
      <c r="J8454" s="88"/>
      <c r="K8454" s="88"/>
    </row>
    <row r="8455" spans="2:11" hidden="1" x14ac:dyDescent="0.2">
      <c r="B8455" s="88"/>
      <c r="C8455" s="88"/>
      <c r="D8455" s="88"/>
      <c r="E8455" s="88"/>
      <c r="F8455" s="88"/>
      <c r="G8455" s="88"/>
      <c r="H8455" s="88"/>
      <c r="I8455" s="88"/>
      <c r="J8455" s="88"/>
      <c r="K8455" s="88"/>
    </row>
    <row r="8456" spans="2:11" hidden="1" x14ac:dyDescent="0.2">
      <c r="B8456" s="88"/>
      <c r="C8456" s="88"/>
      <c r="D8456" s="88"/>
      <c r="E8456" s="88"/>
      <c r="F8456" s="88"/>
      <c r="G8456" s="88"/>
      <c r="H8456" s="88"/>
      <c r="I8456" s="88"/>
      <c r="J8456" s="88"/>
      <c r="K8456" s="88"/>
    </row>
    <row r="8457" spans="2:11" hidden="1" x14ac:dyDescent="0.2">
      <c r="B8457" s="88"/>
      <c r="C8457" s="88"/>
      <c r="D8457" s="88"/>
      <c r="E8457" s="88"/>
      <c r="F8457" s="88"/>
      <c r="G8457" s="88"/>
      <c r="H8457" s="88"/>
      <c r="I8457" s="88"/>
      <c r="J8457" s="88"/>
      <c r="K8457" s="88"/>
    </row>
    <row r="8458" spans="2:11" hidden="1" x14ac:dyDescent="0.2">
      <c r="B8458" s="88"/>
      <c r="C8458" s="88"/>
      <c r="D8458" s="88"/>
      <c r="E8458" s="88"/>
      <c r="F8458" s="88"/>
      <c r="G8458" s="88"/>
      <c r="H8458" s="88"/>
      <c r="I8458" s="88"/>
      <c r="J8458" s="88"/>
      <c r="K8458" s="88"/>
    </row>
    <row r="8459" spans="2:11" hidden="1" x14ac:dyDescent="0.2">
      <c r="B8459" s="88"/>
      <c r="C8459" s="88"/>
      <c r="D8459" s="88"/>
      <c r="E8459" s="88"/>
      <c r="F8459" s="88"/>
      <c r="G8459" s="88"/>
      <c r="H8459" s="88"/>
      <c r="I8459" s="88"/>
      <c r="J8459" s="88"/>
      <c r="K8459" s="88"/>
    </row>
    <row r="8460" spans="2:11" hidden="1" x14ac:dyDescent="0.2">
      <c r="B8460" s="88"/>
      <c r="C8460" s="88"/>
      <c r="D8460" s="88"/>
      <c r="E8460" s="88"/>
      <c r="F8460" s="88"/>
      <c r="G8460" s="88"/>
      <c r="H8460" s="88"/>
      <c r="I8460" s="88"/>
      <c r="J8460" s="88"/>
      <c r="K8460" s="88"/>
    </row>
    <row r="8461" spans="2:11" hidden="1" x14ac:dyDescent="0.2">
      <c r="B8461" s="88"/>
      <c r="C8461" s="88"/>
      <c r="D8461" s="88"/>
      <c r="E8461" s="88"/>
      <c r="F8461" s="88"/>
      <c r="G8461" s="88"/>
      <c r="H8461" s="88"/>
      <c r="I8461" s="88"/>
      <c r="J8461" s="88"/>
      <c r="K8461" s="88"/>
    </row>
    <row r="8462" spans="2:11" hidden="1" x14ac:dyDescent="0.2">
      <c r="B8462" s="88"/>
      <c r="C8462" s="88"/>
      <c r="D8462" s="88"/>
      <c r="E8462" s="88"/>
      <c r="F8462" s="88"/>
      <c r="G8462" s="88"/>
      <c r="H8462" s="88"/>
      <c r="I8462" s="88"/>
      <c r="J8462" s="88"/>
      <c r="K8462" s="88"/>
    </row>
    <row r="8463" spans="2:11" hidden="1" x14ac:dyDescent="0.2">
      <c r="B8463" s="88"/>
      <c r="C8463" s="88"/>
      <c r="D8463" s="88"/>
      <c r="E8463" s="88"/>
      <c r="F8463" s="88"/>
      <c r="G8463" s="88"/>
      <c r="H8463" s="88"/>
      <c r="I8463" s="88"/>
      <c r="J8463" s="88"/>
      <c r="K8463" s="88"/>
    </row>
    <row r="8464" spans="2:11" hidden="1" x14ac:dyDescent="0.2">
      <c r="B8464" s="88"/>
      <c r="C8464" s="88"/>
      <c r="D8464" s="88"/>
      <c r="E8464" s="88"/>
      <c r="F8464" s="88"/>
      <c r="G8464" s="88"/>
      <c r="H8464" s="88"/>
      <c r="I8464" s="88"/>
      <c r="J8464" s="88"/>
      <c r="K8464" s="88"/>
    </row>
    <row r="8465" spans="2:11" hidden="1" x14ac:dyDescent="0.2">
      <c r="B8465" s="88"/>
      <c r="C8465" s="88"/>
      <c r="D8465" s="88"/>
      <c r="E8465" s="88"/>
      <c r="F8465" s="88"/>
      <c r="G8465" s="88"/>
      <c r="H8465" s="88"/>
      <c r="I8465" s="88"/>
      <c r="J8465" s="88"/>
      <c r="K8465" s="88"/>
    </row>
    <row r="8466" spans="2:11" hidden="1" x14ac:dyDescent="0.2">
      <c r="B8466" s="88"/>
      <c r="C8466" s="88"/>
      <c r="D8466" s="88"/>
      <c r="E8466" s="88"/>
      <c r="F8466" s="88"/>
      <c r="G8466" s="88"/>
      <c r="H8466" s="88"/>
      <c r="I8466" s="88"/>
      <c r="J8466" s="88"/>
      <c r="K8466" s="88"/>
    </row>
    <row r="8467" spans="2:11" hidden="1" x14ac:dyDescent="0.2">
      <c r="B8467" s="88"/>
      <c r="C8467" s="88"/>
      <c r="D8467" s="88"/>
      <c r="E8467" s="88"/>
      <c r="F8467" s="88"/>
      <c r="G8467" s="88"/>
      <c r="H8467" s="88"/>
      <c r="I8467" s="88"/>
      <c r="J8467" s="88"/>
      <c r="K8467" s="88"/>
    </row>
    <row r="8468" spans="2:11" hidden="1" x14ac:dyDescent="0.2">
      <c r="B8468" s="88"/>
      <c r="C8468" s="88"/>
      <c r="D8468" s="88"/>
      <c r="E8468" s="88"/>
      <c r="F8468" s="88"/>
      <c r="G8468" s="88"/>
      <c r="H8468" s="88"/>
      <c r="I8468" s="88"/>
      <c r="J8468" s="88"/>
      <c r="K8468" s="88"/>
    </row>
    <row r="8469" spans="2:11" hidden="1" x14ac:dyDescent="0.2">
      <c r="B8469" s="88"/>
      <c r="C8469" s="88"/>
      <c r="D8469" s="88"/>
      <c r="E8469" s="88"/>
      <c r="F8469" s="88"/>
      <c r="G8469" s="88"/>
      <c r="H8469" s="88"/>
      <c r="I8469" s="88"/>
      <c r="J8469" s="88"/>
      <c r="K8469" s="88"/>
    </row>
    <row r="8470" spans="2:11" hidden="1" x14ac:dyDescent="0.2">
      <c r="B8470" s="88"/>
      <c r="C8470" s="88"/>
      <c r="D8470" s="88"/>
      <c r="E8470" s="88"/>
      <c r="F8470" s="88"/>
      <c r="G8470" s="88"/>
      <c r="H8470" s="88"/>
      <c r="I8470" s="88"/>
      <c r="J8470" s="88"/>
      <c r="K8470" s="88"/>
    </row>
    <row r="8471" spans="2:11" hidden="1" x14ac:dyDescent="0.2">
      <c r="B8471" s="88"/>
      <c r="C8471" s="88"/>
      <c r="D8471" s="88"/>
      <c r="E8471" s="88"/>
      <c r="F8471" s="88"/>
      <c r="G8471" s="88"/>
      <c r="H8471" s="88"/>
      <c r="I8471" s="88"/>
      <c r="J8471" s="88"/>
      <c r="K8471" s="88"/>
    </row>
    <row r="8472" spans="2:11" hidden="1" x14ac:dyDescent="0.2">
      <c r="B8472" s="88"/>
      <c r="C8472" s="88"/>
      <c r="D8472" s="88"/>
      <c r="E8472" s="88"/>
      <c r="F8472" s="88"/>
      <c r="G8472" s="88"/>
      <c r="H8472" s="88"/>
      <c r="I8472" s="88"/>
      <c r="J8472" s="88"/>
      <c r="K8472" s="88"/>
    </row>
    <row r="8473" spans="2:11" hidden="1" x14ac:dyDescent="0.2">
      <c r="B8473" s="88"/>
      <c r="C8473" s="88"/>
      <c r="D8473" s="88"/>
      <c r="E8473" s="88"/>
      <c r="F8473" s="88"/>
      <c r="G8473" s="88"/>
      <c r="H8473" s="88"/>
      <c r="I8473" s="88"/>
      <c r="J8473" s="88"/>
      <c r="K8473" s="88"/>
    </row>
    <row r="8474" spans="2:11" hidden="1" x14ac:dyDescent="0.2">
      <c r="B8474" s="88"/>
      <c r="C8474" s="88"/>
      <c r="D8474" s="88"/>
      <c r="E8474" s="88"/>
      <c r="F8474" s="88"/>
      <c r="G8474" s="88"/>
      <c r="H8474" s="88"/>
      <c r="I8474" s="88"/>
      <c r="J8474" s="88"/>
      <c r="K8474" s="88"/>
    </row>
    <row r="8475" spans="2:11" hidden="1" x14ac:dyDescent="0.2">
      <c r="B8475" s="88"/>
      <c r="C8475" s="88"/>
      <c r="D8475" s="88"/>
      <c r="E8475" s="88"/>
      <c r="F8475" s="88"/>
      <c r="G8475" s="88"/>
      <c r="H8475" s="88"/>
      <c r="I8475" s="88"/>
      <c r="J8475" s="88"/>
      <c r="K8475" s="88"/>
    </row>
    <row r="8476" spans="2:11" hidden="1" x14ac:dyDescent="0.2">
      <c r="B8476" s="88"/>
      <c r="C8476" s="88"/>
      <c r="D8476" s="88"/>
      <c r="E8476" s="88"/>
      <c r="F8476" s="88"/>
      <c r="G8476" s="88"/>
      <c r="H8476" s="88"/>
      <c r="I8476" s="88"/>
      <c r="J8476" s="88"/>
      <c r="K8476" s="88"/>
    </row>
    <row r="8477" spans="2:11" hidden="1" x14ac:dyDescent="0.2">
      <c r="B8477" s="88"/>
      <c r="C8477" s="88"/>
      <c r="D8477" s="88"/>
      <c r="E8477" s="88"/>
      <c r="F8477" s="88"/>
      <c r="G8477" s="88"/>
      <c r="H8477" s="88"/>
      <c r="I8477" s="88"/>
      <c r="J8477" s="88"/>
      <c r="K8477" s="88"/>
    </row>
    <row r="8478" spans="2:11" hidden="1" x14ac:dyDescent="0.2">
      <c r="B8478" s="88"/>
      <c r="C8478" s="88"/>
      <c r="D8478" s="88"/>
      <c r="E8478" s="88"/>
      <c r="F8478" s="88"/>
      <c r="G8478" s="88"/>
      <c r="H8478" s="88"/>
      <c r="I8478" s="88"/>
      <c r="J8478" s="88"/>
      <c r="K8478" s="88"/>
    </row>
    <row r="8479" spans="2:11" hidden="1" x14ac:dyDescent="0.2">
      <c r="B8479" s="88"/>
      <c r="C8479" s="88"/>
      <c r="D8479" s="88"/>
      <c r="E8479" s="88"/>
      <c r="F8479" s="88"/>
      <c r="G8479" s="88"/>
      <c r="H8479" s="88"/>
      <c r="I8479" s="88"/>
      <c r="J8479" s="88"/>
      <c r="K8479" s="88"/>
    </row>
    <row r="8480" spans="2:11" hidden="1" x14ac:dyDescent="0.2">
      <c r="B8480" s="88"/>
      <c r="C8480" s="88"/>
      <c r="D8480" s="88"/>
      <c r="E8480" s="88"/>
      <c r="F8480" s="88"/>
      <c r="G8480" s="88"/>
      <c r="H8480" s="88"/>
      <c r="I8480" s="88"/>
      <c r="J8480" s="88"/>
      <c r="K8480" s="88"/>
    </row>
    <row r="8481" spans="2:11" hidden="1" x14ac:dyDescent="0.2">
      <c r="B8481" s="88"/>
      <c r="C8481" s="88"/>
      <c r="D8481" s="88"/>
      <c r="E8481" s="88"/>
      <c r="F8481" s="88"/>
      <c r="G8481" s="88"/>
      <c r="H8481" s="88"/>
      <c r="I8481" s="88"/>
      <c r="J8481" s="88"/>
      <c r="K8481" s="88"/>
    </row>
    <row r="8482" spans="2:11" hidden="1" x14ac:dyDescent="0.2">
      <c r="B8482" s="88"/>
      <c r="C8482" s="88"/>
      <c r="D8482" s="88"/>
      <c r="E8482" s="88"/>
      <c r="F8482" s="88"/>
      <c r="G8482" s="88"/>
      <c r="H8482" s="88"/>
      <c r="I8482" s="88"/>
      <c r="J8482" s="88"/>
      <c r="K8482" s="88"/>
    </row>
    <row r="8483" spans="2:11" hidden="1" x14ac:dyDescent="0.2">
      <c r="B8483" s="88"/>
      <c r="C8483" s="88"/>
      <c r="D8483" s="88"/>
      <c r="E8483" s="88"/>
      <c r="F8483" s="88"/>
      <c r="G8483" s="88"/>
      <c r="H8483" s="88"/>
      <c r="I8483" s="88"/>
      <c r="J8483" s="88"/>
      <c r="K8483" s="88"/>
    </row>
    <row r="8484" spans="2:11" hidden="1" x14ac:dyDescent="0.2">
      <c r="B8484" s="88"/>
      <c r="C8484" s="88"/>
      <c r="D8484" s="88"/>
      <c r="E8484" s="88"/>
      <c r="F8484" s="88"/>
      <c r="G8484" s="88"/>
      <c r="H8484" s="88"/>
      <c r="I8484" s="88"/>
      <c r="J8484" s="88"/>
      <c r="K8484" s="88"/>
    </row>
    <row r="8485" spans="2:11" hidden="1" x14ac:dyDescent="0.2">
      <c r="B8485" s="88"/>
      <c r="C8485" s="88"/>
      <c r="D8485" s="88"/>
      <c r="E8485" s="88"/>
      <c r="F8485" s="88"/>
      <c r="G8485" s="88"/>
      <c r="H8485" s="88"/>
      <c r="I8485" s="88"/>
      <c r="J8485" s="88"/>
      <c r="K8485" s="88"/>
    </row>
    <row r="8486" spans="2:11" hidden="1" x14ac:dyDescent="0.2">
      <c r="B8486" s="88"/>
      <c r="C8486" s="88"/>
      <c r="D8486" s="88"/>
      <c r="E8486" s="88"/>
      <c r="F8486" s="88"/>
      <c r="G8486" s="88"/>
      <c r="H8486" s="88"/>
      <c r="I8486" s="88"/>
      <c r="J8486" s="88"/>
      <c r="K8486" s="88"/>
    </row>
    <row r="8487" spans="2:11" hidden="1" x14ac:dyDescent="0.2">
      <c r="B8487" s="88"/>
      <c r="C8487" s="88"/>
      <c r="D8487" s="88"/>
      <c r="E8487" s="88"/>
      <c r="F8487" s="88"/>
      <c r="G8487" s="88"/>
      <c r="H8487" s="88"/>
      <c r="I8487" s="88"/>
      <c r="J8487" s="88"/>
      <c r="K8487" s="88"/>
    </row>
    <row r="8488" spans="2:11" hidden="1" x14ac:dyDescent="0.2">
      <c r="B8488" s="88"/>
      <c r="C8488" s="88"/>
      <c r="D8488" s="88"/>
      <c r="E8488" s="88"/>
      <c r="F8488" s="88"/>
      <c r="G8488" s="88"/>
      <c r="H8488" s="88"/>
      <c r="I8488" s="88"/>
      <c r="J8488" s="88"/>
      <c r="K8488" s="88"/>
    </row>
    <row r="8489" spans="2:11" hidden="1" x14ac:dyDescent="0.2">
      <c r="B8489" s="88"/>
      <c r="C8489" s="88"/>
      <c r="D8489" s="88"/>
      <c r="E8489" s="88"/>
      <c r="F8489" s="88"/>
      <c r="G8489" s="88"/>
      <c r="H8489" s="88"/>
      <c r="I8489" s="88"/>
      <c r="J8489" s="88"/>
      <c r="K8489" s="88"/>
    </row>
    <row r="8490" spans="2:11" hidden="1" x14ac:dyDescent="0.2">
      <c r="B8490" s="88"/>
      <c r="C8490" s="88"/>
      <c r="D8490" s="88"/>
      <c r="E8490" s="88"/>
      <c r="F8490" s="88"/>
      <c r="G8490" s="88"/>
      <c r="H8490" s="88"/>
      <c r="I8490" s="88"/>
      <c r="J8490" s="88"/>
      <c r="K8490" s="88"/>
    </row>
    <row r="8491" spans="2:11" hidden="1" x14ac:dyDescent="0.2">
      <c r="B8491" s="88"/>
      <c r="C8491" s="88"/>
      <c r="D8491" s="88"/>
      <c r="E8491" s="88"/>
      <c r="F8491" s="88"/>
      <c r="G8491" s="88"/>
      <c r="H8491" s="88"/>
      <c r="I8491" s="88"/>
      <c r="J8491" s="88"/>
      <c r="K8491" s="88"/>
    </row>
    <row r="8492" spans="2:11" hidden="1" x14ac:dyDescent="0.2">
      <c r="B8492" s="88"/>
      <c r="C8492" s="88"/>
      <c r="D8492" s="88"/>
      <c r="E8492" s="88"/>
      <c r="F8492" s="88"/>
      <c r="G8492" s="88"/>
      <c r="H8492" s="88"/>
      <c r="I8492" s="88"/>
      <c r="J8492" s="88"/>
      <c r="K8492" s="88"/>
    </row>
    <row r="8493" spans="2:11" hidden="1" x14ac:dyDescent="0.2">
      <c r="B8493" s="88"/>
      <c r="C8493" s="88"/>
      <c r="D8493" s="88"/>
      <c r="E8493" s="88"/>
      <c r="F8493" s="88"/>
      <c r="G8493" s="88"/>
      <c r="H8493" s="88"/>
      <c r="I8493" s="88"/>
      <c r="J8493" s="88"/>
      <c r="K8493" s="88"/>
    </row>
    <row r="8494" spans="2:11" hidden="1" x14ac:dyDescent="0.2">
      <c r="B8494" s="88"/>
      <c r="C8494" s="88"/>
      <c r="D8494" s="88"/>
      <c r="E8494" s="88"/>
      <c r="F8494" s="88"/>
      <c r="G8494" s="88"/>
      <c r="H8494" s="88"/>
      <c r="I8494" s="88"/>
      <c r="J8494" s="88"/>
      <c r="K8494" s="88"/>
    </row>
    <row r="8495" spans="2:11" hidden="1" x14ac:dyDescent="0.2">
      <c r="B8495" s="88"/>
      <c r="C8495" s="88"/>
      <c r="D8495" s="88"/>
      <c r="E8495" s="88"/>
      <c r="F8495" s="88"/>
      <c r="G8495" s="88"/>
      <c r="H8495" s="88"/>
      <c r="I8495" s="88"/>
      <c r="J8495" s="88"/>
      <c r="K8495" s="88"/>
    </row>
    <row r="8496" spans="2:11" hidden="1" x14ac:dyDescent="0.2">
      <c r="B8496" s="88"/>
      <c r="C8496" s="88"/>
      <c r="D8496" s="88"/>
      <c r="E8496" s="88"/>
      <c r="F8496" s="88"/>
      <c r="G8496" s="88"/>
      <c r="H8496" s="88"/>
      <c r="I8496" s="88"/>
      <c r="J8496" s="88"/>
      <c r="K8496" s="88"/>
    </row>
    <row r="8497" spans="2:11" hidden="1" x14ac:dyDescent="0.2">
      <c r="B8497" s="88"/>
      <c r="C8497" s="88"/>
      <c r="D8497" s="88"/>
      <c r="E8497" s="88"/>
      <c r="F8497" s="88"/>
      <c r="G8497" s="88"/>
      <c r="H8497" s="88"/>
      <c r="I8497" s="88"/>
      <c r="J8497" s="88"/>
      <c r="K8497" s="88"/>
    </row>
    <row r="8498" spans="2:11" hidden="1" x14ac:dyDescent="0.2">
      <c r="B8498" s="88"/>
      <c r="C8498" s="88"/>
      <c r="D8498" s="88"/>
      <c r="E8498" s="88"/>
      <c r="F8498" s="88"/>
      <c r="G8498" s="88"/>
      <c r="H8498" s="88"/>
      <c r="I8498" s="88"/>
      <c r="J8498" s="88"/>
      <c r="K8498" s="88"/>
    </row>
    <row r="8499" spans="2:11" hidden="1" x14ac:dyDescent="0.2">
      <c r="B8499" s="88"/>
      <c r="C8499" s="88"/>
      <c r="D8499" s="88"/>
      <c r="E8499" s="88"/>
      <c r="F8499" s="88"/>
      <c r="G8499" s="88"/>
      <c r="H8499" s="88"/>
      <c r="I8499" s="88"/>
      <c r="J8499" s="88"/>
      <c r="K8499" s="88"/>
    </row>
    <row r="8500" spans="2:11" hidden="1" x14ac:dyDescent="0.2">
      <c r="B8500" s="88"/>
      <c r="C8500" s="88"/>
      <c r="D8500" s="88"/>
      <c r="E8500" s="88"/>
      <c r="F8500" s="88"/>
      <c r="G8500" s="88"/>
      <c r="H8500" s="88"/>
      <c r="I8500" s="88"/>
      <c r="J8500" s="88"/>
      <c r="K8500" s="88"/>
    </row>
    <row r="8501" spans="2:11" hidden="1" x14ac:dyDescent="0.2">
      <c r="B8501" s="88"/>
      <c r="C8501" s="88"/>
      <c r="D8501" s="88"/>
      <c r="E8501" s="88"/>
      <c r="F8501" s="88"/>
      <c r="G8501" s="88"/>
      <c r="H8501" s="88"/>
      <c r="I8501" s="88"/>
      <c r="J8501" s="88"/>
      <c r="K8501" s="88"/>
    </row>
    <row r="8502" spans="2:11" hidden="1" x14ac:dyDescent="0.2">
      <c r="B8502" s="88"/>
      <c r="C8502" s="88"/>
      <c r="D8502" s="88"/>
      <c r="E8502" s="88"/>
      <c r="F8502" s="88"/>
      <c r="G8502" s="88"/>
      <c r="H8502" s="88"/>
      <c r="I8502" s="88"/>
      <c r="J8502" s="88"/>
      <c r="K8502" s="88"/>
    </row>
    <row r="8503" spans="2:11" hidden="1" x14ac:dyDescent="0.2">
      <c r="B8503" s="88"/>
      <c r="C8503" s="88"/>
      <c r="D8503" s="88"/>
      <c r="E8503" s="88"/>
      <c r="F8503" s="88"/>
      <c r="G8503" s="88"/>
      <c r="H8503" s="88"/>
      <c r="I8503" s="88"/>
      <c r="J8503" s="88"/>
      <c r="K8503" s="88"/>
    </row>
    <row r="8504" spans="2:11" hidden="1" x14ac:dyDescent="0.2">
      <c r="B8504" s="88"/>
      <c r="C8504" s="88"/>
      <c r="D8504" s="88"/>
      <c r="E8504" s="88"/>
      <c r="F8504" s="88"/>
      <c r="G8504" s="88"/>
      <c r="H8504" s="88"/>
      <c r="I8504" s="88"/>
      <c r="J8504" s="88"/>
      <c r="K8504" s="88"/>
    </row>
    <row r="8505" spans="2:11" hidden="1" x14ac:dyDescent="0.2">
      <c r="B8505" s="88"/>
      <c r="C8505" s="88"/>
      <c r="D8505" s="88"/>
      <c r="E8505" s="88"/>
      <c r="F8505" s="88"/>
      <c r="G8505" s="88"/>
      <c r="H8505" s="88"/>
      <c r="I8505" s="88"/>
      <c r="J8505" s="88"/>
      <c r="K8505" s="88"/>
    </row>
    <row r="8506" spans="2:11" hidden="1" x14ac:dyDescent="0.2">
      <c r="B8506" s="88"/>
      <c r="C8506" s="88"/>
      <c r="D8506" s="88"/>
      <c r="E8506" s="88"/>
      <c r="F8506" s="88"/>
      <c r="G8506" s="88"/>
      <c r="H8506" s="88"/>
      <c r="I8506" s="88"/>
      <c r="J8506" s="88"/>
      <c r="K8506" s="88"/>
    </row>
    <row r="8507" spans="2:11" hidden="1" x14ac:dyDescent="0.2">
      <c r="B8507" s="88"/>
      <c r="C8507" s="88"/>
      <c r="D8507" s="88"/>
      <c r="E8507" s="88"/>
      <c r="F8507" s="88"/>
      <c r="G8507" s="88"/>
      <c r="H8507" s="88"/>
      <c r="I8507" s="88"/>
      <c r="J8507" s="88"/>
      <c r="K8507" s="88"/>
    </row>
    <row r="8508" spans="2:11" hidden="1" x14ac:dyDescent="0.2">
      <c r="B8508" s="88"/>
      <c r="C8508" s="88"/>
      <c r="D8508" s="88"/>
      <c r="E8508" s="88"/>
      <c r="F8508" s="88"/>
      <c r="G8508" s="88"/>
      <c r="H8508" s="88"/>
      <c r="I8508" s="88"/>
      <c r="J8508" s="88"/>
      <c r="K8508" s="88"/>
    </row>
    <row r="8509" spans="2:11" hidden="1" x14ac:dyDescent="0.2">
      <c r="B8509" s="88"/>
      <c r="C8509" s="88"/>
      <c r="D8509" s="88"/>
      <c r="E8509" s="88"/>
      <c r="F8509" s="88"/>
      <c r="G8509" s="88"/>
      <c r="H8509" s="88"/>
      <c r="I8509" s="88"/>
      <c r="J8509" s="88"/>
      <c r="K8509" s="88"/>
    </row>
    <row r="8510" spans="2:11" hidden="1" x14ac:dyDescent="0.2">
      <c r="B8510" s="88"/>
      <c r="C8510" s="88"/>
      <c r="D8510" s="88"/>
      <c r="E8510" s="88"/>
      <c r="F8510" s="88"/>
      <c r="G8510" s="88"/>
      <c r="H8510" s="88"/>
      <c r="I8510" s="88"/>
      <c r="J8510" s="88"/>
      <c r="K8510" s="88"/>
    </row>
    <row r="8511" spans="2:11" hidden="1" x14ac:dyDescent="0.2">
      <c r="B8511" s="88"/>
      <c r="C8511" s="88"/>
      <c r="D8511" s="88"/>
      <c r="E8511" s="88"/>
      <c r="F8511" s="88"/>
      <c r="G8511" s="88"/>
      <c r="H8511" s="88"/>
      <c r="I8511" s="88"/>
      <c r="J8511" s="88"/>
      <c r="K8511" s="88"/>
    </row>
    <row r="8512" spans="2:11" hidden="1" x14ac:dyDescent="0.2">
      <c r="B8512" s="88"/>
      <c r="C8512" s="88"/>
      <c r="D8512" s="88"/>
      <c r="E8512" s="88"/>
      <c r="F8512" s="88"/>
      <c r="G8512" s="88"/>
      <c r="H8512" s="88"/>
      <c r="I8512" s="88"/>
      <c r="J8512" s="88"/>
      <c r="K8512" s="88"/>
    </row>
    <row r="8513" spans="2:11" hidden="1" x14ac:dyDescent="0.2">
      <c r="B8513" s="88"/>
      <c r="C8513" s="88"/>
      <c r="D8513" s="88"/>
      <c r="E8513" s="88"/>
      <c r="F8513" s="88"/>
      <c r="G8513" s="88"/>
      <c r="H8513" s="88"/>
      <c r="I8513" s="88"/>
      <c r="J8513" s="88"/>
      <c r="K8513" s="88"/>
    </row>
    <row r="8514" spans="2:11" hidden="1" x14ac:dyDescent="0.2">
      <c r="B8514" s="88"/>
      <c r="C8514" s="88"/>
      <c r="D8514" s="88"/>
      <c r="E8514" s="88"/>
      <c r="F8514" s="88"/>
      <c r="G8514" s="88"/>
      <c r="H8514" s="88"/>
      <c r="I8514" s="88"/>
      <c r="J8514" s="88"/>
      <c r="K8514" s="88"/>
    </row>
    <row r="8515" spans="2:11" hidden="1" x14ac:dyDescent="0.2">
      <c r="B8515" s="88"/>
      <c r="C8515" s="88"/>
      <c r="D8515" s="88"/>
      <c r="E8515" s="88"/>
      <c r="F8515" s="88"/>
      <c r="G8515" s="88"/>
      <c r="H8515" s="88"/>
      <c r="I8515" s="88"/>
      <c r="J8515" s="88"/>
      <c r="K8515" s="88"/>
    </row>
    <row r="8516" spans="2:11" hidden="1" x14ac:dyDescent="0.2">
      <c r="B8516" s="88"/>
      <c r="C8516" s="88"/>
      <c r="D8516" s="88"/>
      <c r="E8516" s="88"/>
      <c r="F8516" s="88"/>
      <c r="G8516" s="88"/>
      <c r="H8516" s="88"/>
      <c r="I8516" s="88"/>
      <c r="J8516" s="88"/>
      <c r="K8516" s="88"/>
    </row>
    <row r="8517" spans="2:11" hidden="1" x14ac:dyDescent="0.2">
      <c r="B8517" s="88"/>
      <c r="C8517" s="88"/>
      <c r="D8517" s="88"/>
      <c r="E8517" s="88"/>
      <c r="F8517" s="88"/>
      <c r="G8517" s="88"/>
      <c r="H8517" s="88"/>
      <c r="I8517" s="88"/>
      <c r="J8517" s="88"/>
      <c r="K8517" s="88"/>
    </row>
    <row r="8518" spans="2:11" hidden="1" x14ac:dyDescent="0.2">
      <c r="B8518" s="88"/>
      <c r="C8518" s="88"/>
      <c r="D8518" s="88"/>
      <c r="E8518" s="88"/>
      <c r="F8518" s="88"/>
      <c r="G8518" s="88"/>
      <c r="H8518" s="88"/>
      <c r="I8518" s="88"/>
      <c r="J8518" s="88"/>
      <c r="K8518" s="88"/>
    </row>
    <row r="8519" spans="2:11" hidden="1" x14ac:dyDescent="0.2">
      <c r="B8519" s="88"/>
      <c r="C8519" s="88"/>
      <c r="D8519" s="88"/>
      <c r="E8519" s="88"/>
      <c r="F8519" s="88"/>
      <c r="G8519" s="88"/>
      <c r="H8519" s="88"/>
      <c r="I8519" s="88"/>
      <c r="J8519" s="88"/>
      <c r="K8519" s="88"/>
    </row>
    <row r="8520" spans="2:11" hidden="1" x14ac:dyDescent="0.2">
      <c r="B8520" s="88"/>
      <c r="C8520" s="88"/>
      <c r="D8520" s="88"/>
      <c r="E8520" s="88"/>
      <c r="F8520" s="88"/>
      <c r="G8520" s="88"/>
      <c r="H8520" s="88"/>
      <c r="I8520" s="88"/>
      <c r="J8520" s="88"/>
      <c r="K8520" s="88"/>
    </row>
    <row r="8521" spans="2:11" hidden="1" x14ac:dyDescent="0.2">
      <c r="B8521" s="88"/>
      <c r="C8521" s="88"/>
      <c r="D8521" s="88"/>
      <c r="E8521" s="88"/>
      <c r="F8521" s="88"/>
      <c r="G8521" s="88"/>
      <c r="H8521" s="88"/>
      <c r="I8521" s="88"/>
      <c r="J8521" s="88"/>
      <c r="K8521" s="88"/>
    </row>
    <row r="8522" spans="2:11" hidden="1" x14ac:dyDescent="0.2">
      <c r="B8522" s="88"/>
      <c r="C8522" s="88"/>
      <c r="D8522" s="88"/>
      <c r="E8522" s="88"/>
      <c r="F8522" s="88"/>
      <c r="G8522" s="88"/>
      <c r="H8522" s="88"/>
      <c r="I8522" s="88"/>
      <c r="J8522" s="88"/>
      <c r="K8522" s="88"/>
    </row>
    <row r="8523" spans="2:11" hidden="1" x14ac:dyDescent="0.2">
      <c r="B8523" s="88"/>
      <c r="C8523" s="88"/>
      <c r="D8523" s="88"/>
      <c r="E8523" s="88"/>
      <c r="F8523" s="88"/>
      <c r="G8523" s="88"/>
      <c r="H8523" s="88"/>
      <c r="I8523" s="88"/>
      <c r="J8523" s="88"/>
      <c r="K8523" s="88"/>
    </row>
    <row r="8524" spans="2:11" hidden="1" x14ac:dyDescent="0.2">
      <c r="B8524" s="88"/>
      <c r="C8524" s="88"/>
      <c r="D8524" s="88"/>
      <c r="E8524" s="88"/>
      <c r="F8524" s="88"/>
      <c r="G8524" s="88"/>
      <c r="H8524" s="88"/>
      <c r="I8524" s="88"/>
      <c r="J8524" s="88"/>
      <c r="K8524" s="88"/>
    </row>
    <row r="8525" spans="2:11" hidden="1" x14ac:dyDescent="0.2">
      <c r="B8525" s="88"/>
      <c r="C8525" s="88"/>
      <c r="D8525" s="88"/>
      <c r="E8525" s="88"/>
      <c r="F8525" s="88"/>
      <c r="G8525" s="88"/>
      <c r="H8525" s="88"/>
      <c r="I8525" s="88"/>
      <c r="J8525" s="88"/>
      <c r="K8525" s="88"/>
    </row>
    <row r="8526" spans="2:11" hidden="1" x14ac:dyDescent="0.2">
      <c r="B8526" s="88"/>
      <c r="C8526" s="88"/>
      <c r="D8526" s="88"/>
      <c r="E8526" s="88"/>
      <c r="F8526" s="88"/>
      <c r="G8526" s="88"/>
      <c r="H8526" s="88"/>
      <c r="I8526" s="88"/>
      <c r="J8526" s="88"/>
      <c r="K8526" s="88"/>
    </row>
    <row r="8527" spans="2:11" hidden="1" x14ac:dyDescent="0.2">
      <c r="B8527" s="88"/>
      <c r="C8527" s="88"/>
      <c r="D8527" s="88"/>
      <c r="E8527" s="88"/>
      <c r="F8527" s="88"/>
      <c r="G8527" s="88"/>
      <c r="H8527" s="88"/>
      <c r="I8527" s="88"/>
      <c r="J8527" s="88"/>
      <c r="K8527" s="88"/>
    </row>
    <row r="8528" spans="2:11" hidden="1" x14ac:dyDescent="0.2">
      <c r="B8528" s="88"/>
      <c r="C8528" s="88"/>
      <c r="D8528" s="88"/>
      <c r="E8528" s="88"/>
      <c r="F8528" s="88"/>
      <c r="G8528" s="88"/>
      <c r="H8528" s="88"/>
      <c r="I8528" s="88"/>
      <c r="J8528" s="88"/>
      <c r="K8528" s="88"/>
    </row>
    <row r="8529" spans="2:11" hidden="1" x14ac:dyDescent="0.2">
      <c r="B8529" s="88"/>
      <c r="C8529" s="88"/>
      <c r="D8529" s="88"/>
      <c r="E8529" s="88"/>
      <c r="F8529" s="88"/>
      <c r="G8529" s="88"/>
      <c r="H8529" s="88"/>
      <c r="I8529" s="88"/>
      <c r="J8529" s="88"/>
      <c r="K8529" s="88"/>
    </row>
    <row r="8530" spans="2:11" hidden="1" x14ac:dyDescent="0.2">
      <c r="B8530" s="88"/>
      <c r="C8530" s="88"/>
      <c r="D8530" s="88"/>
      <c r="E8530" s="88"/>
      <c r="F8530" s="88"/>
      <c r="G8530" s="88"/>
      <c r="H8530" s="88"/>
      <c r="I8530" s="88"/>
      <c r="J8530" s="88"/>
      <c r="K8530" s="88"/>
    </row>
    <row r="8531" spans="2:11" hidden="1" x14ac:dyDescent="0.2">
      <c r="B8531" s="88"/>
      <c r="C8531" s="88"/>
      <c r="D8531" s="88"/>
      <c r="E8531" s="88"/>
      <c r="F8531" s="88"/>
      <c r="G8531" s="88"/>
      <c r="H8531" s="88"/>
      <c r="I8531" s="88"/>
      <c r="J8531" s="88"/>
      <c r="K8531" s="88"/>
    </row>
    <row r="8532" spans="2:11" hidden="1" x14ac:dyDescent="0.2">
      <c r="B8532" s="88"/>
      <c r="C8532" s="88"/>
      <c r="D8532" s="88"/>
      <c r="E8532" s="88"/>
      <c r="F8532" s="88"/>
      <c r="G8532" s="88"/>
      <c r="H8532" s="88"/>
      <c r="I8532" s="88"/>
      <c r="J8532" s="88"/>
      <c r="K8532" s="88"/>
    </row>
    <row r="8533" spans="2:11" hidden="1" x14ac:dyDescent="0.2">
      <c r="B8533" s="88"/>
      <c r="C8533" s="88"/>
      <c r="D8533" s="88"/>
      <c r="E8533" s="88"/>
      <c r="F8533" s="88"/>
      <c r="G8533" s="88"/>
      <c r="H8533" s="88"/>
      <c r="I8533" s="88"/>
      <c r="J8533" s="88"/>
      <c r="K8533" s="88"/>
    </row>
    <row r="8534" spans="2:11" hidden="1" x14ac:dyDescent="0.2">
      <c r="B8534" s="88"/>
      <c r="C8534" s="88"/>
      <c r="D8534" s="88"/>
      <c r="E8534" s="88"/>
      <c r="F8534" s="88"/>
      <c r="G8534" s="88"/>
      <c r="H8534" s="88"/>
      <c r="I8534" s="88"/>
      <c r="J8534" s="88"/>
      <c r="K8534" s="88"/>
    </row>
    <row r="8535" spans="2:11" hidden="1" x14ac:dyDescent="0.2">
      <c r="B8535" s="88"/>
      <c r="C8535" s="88"/>
      <c r="D8535" s="88"/>
      <c r="E8535" s="88"/>
      <c r="F8535" s="88"/>
      <c r="G8535" s="88"/>
      <c r="H8535" s="88"/>
      <c r="I8535" s="88"/>
      <c r="J8535" s="88"/>
      <c r="K8535" s="88"/>
    </row>
    <row r="8536" spans="2:11" hidden="1" x14ac:dyDescent="0.2">
      <c r="B8536" s="88"/>
      <c r="C8536" s="88"/>
      <c r="D8536" s="88"/>
      <c r="E8536" s="88"/>
      <c r="F8536" s="88"/>
      <c r="G8536" s="88"/>
      <c r="H8536" s="88"/>
      <c r="I8536" s="88"/>
      <c r="J8536" s="88"/>
      <c r="K8536" s="88"/>
    </row>
    <row r="8537" spans="2:11" hidden="1" x14ac:dyDescent="0.2">
      <c r="B8537" s="88"/>
      <c r="C8537" s="88"/>
      <c r="D8537" s="88"/>
      <c r="E8537" s="88"/>
      <c r="F8537" s="88"/>
      <c r="G8537" s="88"/>
      <c r="H8537" s="88"/>
      <c r="I8537" s="88"/>
      <c r="J8537" s="88"/>
      <c r="K8537" s="88"/>
    </row>
    <row r="8538" spans="2:11" hidden="1" x14ac:dyDescent="0.2">
      <c r="B8538" s="88"/>
      <c r="C8538" s="88"/>
      <c r="D8538" s="88"/>
      <c r="E8538" s="88"/>
      <c r="F8538" s="88"/>
      <c r="G8538" s="88"/>
      <c r="H8538" s="88"/>
      <c r="I8538" s="88"/>
      <c r="J8538" s="88"/>
      <c r="K8538" s="88"/>
    </row>
    <row r="8539" spans="2:11" hidden="1" x14ac:dyDescent="0.2">
      <c r="B8539" s="88"/>
      <c r="C8539" s="88"/>
      <c r="D8539" s="88"/>
      <c r="E8539" s="88"/>
      <c r="F8539" s="88"/>
      <c r="G8539" s="88"/>
      <c r="H8539" s="88"/>
      <c r="I8539" s="88"/>
      <c r="J8539" s="88"/>
      <c r="K8539" s="88"/>
    </row>
    <row r="8540" spans="2:11" hidden="1" x14ac:dyDescent="0.2">
      <c r="B8540" s="88"/>
      <c r="C8540" s="88"/>
      <c r="D8540" s="88"/>
      <c r="E8540" s="88"/>
      <c r="F8540" s="88"/>
      <c r="G8540" s="88"/>
      <c r="H8540" s="88"/>
      <c r="I8540" s="88"/>
      <c r="J8540" s="88"/>
      <c r="K8540" s="88"/>
    </row>
    <row r="8541" spans="2:11" hidden="1" x14ac:dyDescent="0.2">
      <c r="B8541" s="88"/>
      <c r="C8541" s="88"/>
      <c r="D8541" s="88"/>
      <c r="E8541" s="88"/>
      <c r="F8541" s="88"/>
      <c r="G8541" s="88"/>
      <c r="H8541" s="88"/>
      <c r="I8541" s="88"/>
      <c r="J8541" s="88"/>
      <c r="K8541" s="88"/>
    </row>
    <row r="8542" spans="2:11" hidden="1" x14ac:dyDescent="0.2">
      <c r="B8542" s="88"/>
      <c r="C8542" s="88"/>
      <c r="D8542" s="88"/>
      <c r="E8542" s="88"/>
      <c r="F8542" s="88"/>
      <c r="G8542" s="88"/>
      <c r="H8542" s="88"/>
      <c r="I8542" s="88"/>
      <c r="J8542" s="88"/>
      <c r="K8542" s="88"/>
    </row>
    <row r="8543" spans="2:11" hidden="1" x14ac:dyDescent="0.2">
      <c r="B8543" s="88"/>
      <c r="C8543" s="88"/>
      <c r="D8543" s="88"/>
      <c r="E8543" s="88"/>
      <c r="F8543" s="88"/>
      <c r="G8543" s="88"/>
      <c r="H8543" s="88"/>
      <c r="I8543" s="88"/>
      <c r="J8543" s="88"/>
      <c r="K8543" s="88"/>
    </row>
    <row r="8544" spans="2:11" hidden="1" x14ac:dyDescent="0.2">
      <c r="B8544" s="88"/>
      <c r="C8544" s="88"/>
      <c r="D8544" s="88"/>
      <c r="E8544" s="88"/>
      <c r="F8544" s="88"/>
      <c r="G8544" s="88"/>
      <c r="H8544" s="88"/>
      <c r="I8544" s="88"/>
      <c r="J8544" s="88"/>
      <c r="K8544" s="88"/>
    </row>
    <row r="8545" spans="2:11" hidden="1" x14ac:dyDescent="0.2">
      <c r="B8545" s="88"/>
      <c r="C8545" s="88"/>
      <c r="D8545" s="88"/>
      <c r="E8545" s="88"/>
      <c r="F8545" s="88"/>
      <c r="G8545" s="88"/>
      <c r="H8545" s="88"/>
      <c r="I8545" s="88"/>
      <c r="J8545" s="88"/>
      <c r="K8545" s="88"/>
    </row>
    <row r="8546" spans="2:11" hidden="1" x14ac:dyDescent="0.2">
      <c r="B8546" s="88"/>
      <c r="C8546" s="88"/>
      <c r="D8546" s="88"/>
      <c r="E8546" s="88"/>
      <c r="F8546" s="88"/>
      <c r="G8546" s="88"/>
      <c r="H8546" s="88"/>
      <c r="I8546" s="88"/>
      <c r="J8546" s="88"/>
      <c r="K8546" s="88"/>
    </row>
    <row r="8547" spans="2:11" hidden="1" x14ac:dyDescent="0.2">
      <c r="B8547" s="88"/>
      <c r="C8547" s="88"/>
      <c r="D8547" s="88"/>
      <c r="E8547" s="88"/>
      <c r="F8547" s="88"/>
      <c r="G8547" s="88"/>
      <c r="H8547" s="88"/>
      <c r="I8547" s="88"/>
      <c r="J8547" s="88"/>
      <c r="K8547" s="88"/>
    </row>
    <row r="8548" spans="2:11" hidden="1" x14ac:dyDescent="0.2">
      <c r="B8548" s="88"/>
      <c r="C8548" s="88"/>
      <c r="D8548" s="88"/>
      <c r="E8548" s="88"/>
      <c r="F8548" s="88"/>
      <c r="G8548" s="88"/>
      <c r="H8548" s="88"/>
      <c r="I8548" s="88"/>
      <c r="J8548" s="88"/>
      <c r="K8548" s="88"/>
    </row>
    <row r="8549" spans="2:11" hidden="1" x14ac:dyDescent="0.2">
      <c r="B8549" s="88"/>
      <c r="C8549" s="88"/>
      <c r="D8549" s="88"/>
      <c r="E8549" s="88"/>
      <c r="F8549" s="88"/>
      <c r="G8549" s="88"/>
      <c r="H8549" s="88"/>
      <c r="I8549" s="88"/>
      <c r="J8549" s="88"/>
      <c r="K8549" s="88"/>
    </row>
    <row r="8550" spans="2:11" hidden="1" x14ac:dyDescent="0.2">
      <c r="B8550" s="88"/>
      <c r="C8550" s="88"/>
      <c r="D8550" s="88"/>
      <c r="E8550" s="88"/>
      <c r="F8550" s="88"/>
      <c r="G8550" s="88"/>
      <c r="H8550" s="88"/>
      <c r="I8550" s="88"/>
      <c r="J8550" s="88"/>
      <c r="K8550" s="88"/>
    </row>
    <row r="8551" spans="2:11" hidden="1" x14ac:dyDescent="0.2">
      <c r="B8551" s="88"/>
      <c r="C8551" s="88"/>
      <c r="D8551" s="88"/>
      <c r="E8551" s="88"/>
      <c r="F8551" s="88"/>
      <c r="G8551" s="88"/>
      <c r="H8551" s="88"/>
      <c r="I8551" s="88"/>
      <c r="J8551" s="88"/>
      <c r="K8551" s="88"/>
    </row>
    <row r="8552" spans="2:11" hidden="1" x14ac:dyDescent="0.2">
      <c r="B8552" s="88"/>
      <c r="C8552" s="88"/>
      <c r="D8552" s="88"/>
      <c r="E8552" s="88"/>
      <c r="F8552" s="88"/>
      <c r="G8552" s="88"/>
      <c r="H8552" s="88"/>
      <c r="I8552" s="88"/>
      <c r="J8552" s="88"/>
      <c r="K8552" s="88"/>
    </row>
    <row r="8553" spans="2:11" hidden="1" x14ac:dyDescent="0.2">
      <c r="B8553" s="88"/>
      <c r="C8553" s="88"/>
      <c r="D8553" s="88"/>
      <c r="E8553" s="88"/>
      <c r="F8553" s="88"/>
      <c r="G8553" s="88"/>
      <c r="H8553" s="88"/>
      <c r="I8553" s="88"/>
      <c r="J8553" s="88"/>
      <c r="K8553" s="88"/>
    </row>
    <row r="8554" spans="2:11" hidden="1" x14ac:dyDescent="0.2">
      <c r="B8554" s="88"/>
      <c r="C8554" s="88"/>
      <c r="D8554" s="88"/>
      <c r="E8554" s="88"/>
      <c r="F8554" s="88"/>
      <c r="G8554" s="88"/>
      <c r="H8554" s="88"/>
      <c r="I8554" s="88"/>
      <c r="J8554" s="88"/>
      <c r="K8554" s="88"/>
    </row>
    <row r="8555" spans="2:11" hidden="1" x14ac:dyDescent="0.2">
      <c r="B8555" s="88"/>
      <c r="C8555" s="88"/>
      <c r="D8555" s="88"/>
      <c r="E8555" s="88"/>
      <c r="F8555" s="88"/>
      <c r="G8555" s="88"/>
      <c r="H8555" s="88"/>
      <c r="I8555" s="88"/>
      <c r="J8555" s="88"/>
      <c r="K8555" s="88"/>
    </row>
    <row r="8556" spans="2:11" hidden="1" x14ac:dyDescent="0.2">
      <c r="B8556" s="88"/>
      <c r="C8556" s="88"/>
      <c r="D8556" s="88"/>
      <c r="E8556" s="88"/>
      <c r="F8556" s="88"/>
      <c r="G8556" s="88"/>
      <c r="H8556" s="88"/>
      <c r="I8556" s="88"/>
      <c r="J8556" s="88"/>
      <c r="K8556" s="88"/>
    </row>
    <row r="8557" spans="2:11" hidden="1" x14ac:dyDescent="0.2">
      <c r="B8557" s="88"/>
      <c r="C8557" s="88"/>
      <c r="D8557" s="88"/>
      <c r="E8557" s="88"/>
      <c r="F8557" s="88"/>
      <c r="G8557" s="88"/>
      <c r="H8557" s="88"/>
      <c r="I8557" s="88"/>
      <c r="J8557" s="88"/>
      <c r="K8557" s="88"/>
    </row>
    <row r="8558" spans="2:11" hidden="1" x14ac:dyDescent="0.2">
      <c r="B8558" s="88"/>
      <c r="C8558" s="88"/>
      <c r="D8558" s="88"/>
      <c r="E8558" s="88"/>
      <c r="F8558" s="88"/>
      <c r="G8558" s="88"/>
      <c r="H8558" s="88"/>
      <c r="I8558" s="88"/>
      <c r="J8558" s="88"/>
      <c r="K8558" s="88"/>
    </row>
    <row r="8559" spans="2:11" hidden="1" x14ac:dyDescent="0.2">
      <c r="B8559" s="88"/>
      <c r="C8559" s="88"/>
      <c r="D8559" s="88"/>
      <c r="E8559" s="88"/>
      <c r="F8559" s="88"/>
      <c r="G8559" s="88"/>
      <c r="H8559" s="88"/>
      <c r="I8559" s="88"/>
      <c r="J8559" s="88"/>
      <c r="K8559" s="88"/>
    </row>
    <row r="8560" spans="2:11" hidden="1" x14ac:dyDescent="0.2">
      <c r="B8560" s="88"/>
      <c r="C8560" s="88"/>
      <c r="D8560" s="88"/>
      <c r="E8560" s="88"/>
      <c r="F8560" s="88"/>
      <c r="G8560" s="88"/>
      <c r="H8560" s="88"/>
      <c r="I8560" s="88"/>
      <c r="J8560" s="88"/>
      <c r="K8560" s="88"/>
    </row>
    <row r="8561" spans="2:11" hidden="1" x14ac:dyDescent="0.2">
      <c r="B8561" s="88"/>
      <c r="C8561" s="88"/>
      <c r="D8561" s="88"/>
      <c r="E8561" s="88"/>
      <c r="F8561" s="88"/>
      <c r="G8561" s="88"/>
      <c r="H8561" s="88"/>
      <c r="I8561" s="88"/>
      <c r="J8561" s="88"/>
      <c r="K8561" s="88"/>
    </row>
    <row r="8562" spans="2:11" hidden="1" x14ac:dyDescent="0.2">
      <c r="B8562" s="88"/>
      <c r="C8562" s="88"/>
      <c r="D8562" s="88"/>
      <c r="E8562" s="88"/>
      <c r="F8562" s="88"/>
      <c r="G8562" s="88"/>
      <c r="H8562" s="88"/>
      <c r="I8562" s="88"/>
      <c r="J8562" s="88"/>
      <c r="K8562" s="88"/>
    </row>
    <row r="8563" spans="2:11" hidden="1" x14ac:dyDescent="0.2">
      <c r="B8563" s="88"/>
      <c r="C8563" s="88"/>
      <c r="D8563" s="88"/>
      <c r="E8563" s="88"/>
      <c r="F8563" s="88"/>
      <c r="G8563" s="88"/>
      <c r="H8563" s="88"/>
      <c r="I8563" s="88"/>
      <c r="J8563" s="88"/>
      <c r="K8563" s="88"/>
    </row>
    <row r="8564" spans="2:11" hidden="1" x14ac:dyDescent="0.2">
      <c r="B8564" s="88"/>
      <c r="C8564" s="88"/>
      <c r="D8564" s="88"/>
      <c r="E8564" s="88"/>
      <c r="F8564" s="88"/>
      <c r="G8564" s="88"/>
      <c r="H8564" s="88"/>
      <c r="I8564" s="88"/>
      <c r="J8564" s="88"/>
      <c r="K8564" s="88"/>
    </row>
    <row r="8565" spans="2:11" hidden="1" x14ac:dyDescent="0.2">
      <c r="B8565" s="88"/>
      <c r="C8565" s="88"/>
      <c r="D8565" s="88"/>
      <c r="E8565" s="88"/>
      <c r="F8565" s="88"/>
      <c r="G8565" s="88"/>
      <c r="H8565" s="88"/>
      <c r="I8565" s="88"/>
      <c r="J8565" s="88"/>
      <c r="K8565" s="88"/>
    </row>
    <row r="8566" spans="2:11" hidden="1" x14ac:dyDescent="0.2">
      <c r="B8566" s="88"/>
      <c r="C8566" s="88"/>
      <c r="D8566" s="88"/>
      <c r="E8566" s="88"/>
      <c r="F8566" s="88"/>
      <c r="G8566" s="88"/>
      <c r="H8566" s="88"/>
      <c r="I8566" s="88"/>
      <c r="J8566" s="88"/>
      <c r="K8566" s="88"/>
    </row>
    <row r="8567" spans="2:11" hidden="1" x14ac:dyDescent="0.2">
      <c r="B8567" s="88"/>
      <c r="C8567" s="88"/>
      <c r="D8567" s="88"/>
      <c r="E8567" s="88"/>
      <c r="F8567" s="88"/>
      <c r="G8567" s="88"/>
      <c r="H8567" s="88"/>
      <c r="I8567" s="88"/>
      <c r="J8567" s="88"/>
      <c r="K8567" s="88"/>
    </row>
    <row r="8568" spans="2:11" hidden="1" x14ac:dyDescent="0.2">
      <c r="B8568" s="88"/>
      <c r="C8568" s="88"/>
      <c r="D8568" s="88"/>
      <c r="E8568" s="88"/>
      <c r="F8568" s="88"/>
      <c r="G8568" s="88"/>
      <c r="H8568" s="88"/>
      <c r="I8568" s="88"/>
      <c r="J8568" s="88"/>
      <c r="K8568" s="88"/>
    </row>
    <row r="8569" spans="2:11" hidden="1" x14ac:dyDescent="0.2">
      <c r="B8569" s="88"/>
      <c r="C8569" s="88"/>
      <c r="D8569" s="88"/>
      <c r="E8569" s="88"/>
      <c r="F8569" s="88"/>
      <c r="G8569" s="88"/>
      <c r="H8569" s="88"/>
      <c r="I8569" s="88"/>
      <c r="J8569" s="88"/>
      <c r="K8569" s="88"/>
    </row>
    <row r="8570" spans="2:11" hidden="1" x14ac:dyDescent="0.2">
      <c r="B8570" s="88"/>
      <c r="C8570" s="88"/>
      <c r="D8570" s="88"/>
      <c r="E8570" s="88"/>
      <c r="F8570" s="88"/>
      <c r="G8570" s="88"/>
      <c r="H8570" s="88"/>
      <c r="I8570" s="88"/>
      <c r="J8570" s="88"/>
      <c r="K8570" s="88"/>
    </row>
    <row r="8571" spans="2:11" hidden="1" x14ac:dyDescent="0.2">
      <c r="B8571" s="88"/>
      <c r="C8571" s="88"/>
      <c r="D8571" s="88"/>
      <c r="E8571" s="88"/>
      <c r="F8571" s="88"/>
      <c r="G8571" s="88"/>
      <c r="H8571" s="88"/>
      <c r="I8571" s="88"/>
      <c r="J8571" s="88"/>
      <c r="K8571" s="88"/>
    </row>
    <row r="8572" spans="2:11" hidden="1" x14ac:dyDescent="0.2">
      <c r="B8572" s="88"/>
      <c r="C8572" s="88"/>
      <c r="D8572" s="88"/>
      <c r="E8572" s="88"/>
      <c r="F8572" s="88"/>
      <c r="G8572" s="88"/>
      <c r="H8572" s="88"/>
      <c r="I8572" s="88"/>
      <c r="J8572" s="88"/>
      <c r="K8572" s="88"/>
    </row>
    <row r="8573" spans="2:11" hidden="1" x14ac:dyDescent="0.2">
      <c r="B8573" s="88"/>
      <c r="C8573" s="88"/>
      <c r="D8573" s="88"/>
      <c r="E8573" s="88"/>
      <c r="F8573" s="88"/>
      <c r="G8573" s="88"/>
      <c r="H8573" s="88"/>
      <c r="I8573" s="88"/>
      <c r="J8573" s="88"/>
      <c r="K8573" s="88"/>
    </row>
    <row r="8574" spans="2:11" hidden="1" x14ac:dyDescent="0.2">
      <c r="B8574" s="88"/>
      <c r="C8574" s="88"/>
      <c r="D8574" s="88"/>
      <c r="E8574" s="88"/>
      <c r="F8574" s="88"/>
      <c r="G8574" s="88"/>
      <c r="H8574" s="88"/>
      <c r="I8574" s="88"/>
      <c r="J8574" s="88"/>
      <c r="K8574" s="88"/>
    </row>
    <row r="8575" spans="2:11" hidden="1" x14ac:dyDescent="0.2">
      <c r="B8575" s="88"/>
      <c r="C8575" s="88"/>
      <c r="D8575" s="88"/>
      <c r="E8575" s="88"/>
      <c r="F8575" s="88"/>
      <c r="G8575" s="88"/>
      <c r="H8575" s="88"/>
      <c r="I8575" s="88"/>
      <c r="J8575" s="88"/>
      <c r="K8575" s="88"/>
    </row>
    <row r="8576" spans="2:11" hidden="1" x14ac:dyDescent="0.2">
      <c r="B8576" s="88"/>
      <c r="C8576" s="88"/>
      <c r="D8576" s="88"/>
      <c r="E8576" s="88"/>
      <c r="F8576" s="88"/>
      <c r="G8576" s="88"/>
      <c r="H8576" s="88"/>
      <c r="I8576" s="88"/>
      <c r="J8576" s="88"/>
      <c r="K8576" s="88"/>
    </row>
    <row r="8577" spans="2:11" hidden="1" x14ac:dyDescent="0.2">
      <c r="B8577" s="88"/>
      <c r="C8577" s="88"/>
      <c r="D8577" s="88"/>
      <c r="E8577" s="88"/>
      <c r="F8577" s="88"/>
      <c r="G8577" s="88"/>
      <c r="H8577" s="88"/>
      <c r="I8577" s="88"/>
      <c r="J8577" s="88"/>
      <c r="K8577" s="88"/>
    </row>
    <row r="8578" spans="2:11" hidden="1" x14ac:dyDescent="0.2">
      <c r="B8578" s="88"/>
      <c r="C8578" s="88"/>
      <c r="D8578" s="88"/>
      <c r="E8578" s="88"/>
      <c r="F8578" s="88"/>
      <c r="G8578" s="88"/>
      <c r="H8578" s="88"/>
      <c r="I8578" s="88"/>
      <c r="J8578" s="88"/>
      <c r="K8578" s="88"/>
    </row>
    <row r="8579" spans="2:11" hidden="1" x14ac:dyDescent="0.2">
      <c r="B8579" s="88"/>
      <c r="C8579" s="88"/>
      <c r="D8579" s="88"/>
      <c r="E8579" s="88"/>
      <c r="F8579" s="88"/>
      <c r="G8579" s="88"/>
      <c r="H8579" s="88"/>
      <c r="I8579" s="88"/>
      <c r="J8579" s="88"/>
      <c r="K8579" s="88"/>
    </row>
    <row r="8580" spans="2:11" hidden="1" x14ac:dyDescent="0.2">
      <c r="B8580" s="88"/>
      <c r="C8580" s="88"/>
      <c r="D8580" s="88"/>
      <c r="E8580" s="88"/>
      <c r="F8580" s="88"/>
      <c r="G8580" s="88"/>
      <c r="H8580" s="88"/>
      <c r="I8580" s="88"/>
      <c r="J8580" s="88"/>
      <c r="K8580" s="88"/>
    </row>
    <row r="8581" spans="2:11" hidden="1" x14ac:dyDescent="0.2">
      <c r="B8581" s="88"/>
      <c r="C8581" s="88"/>
      <c r="D8581" s="88"/>
      <c r="E8581" s="88"/>
      <c r="F8581" s="88"/>
      <c r="G8581" s="88"/>
      <c r="H8581" s="88"/>
      <c r="I8581" s="88"/>
      <c r="J8581" s="88"/>
      <c r="K8581" s="88"/>
    </row>
    <row r="8582" spans="2:11" hidden="1" x14ac:dyDescent="0.2">
      <c r="B8582" s="88"/>
      <c r="C8582" s="88"/>
      <c r="D8582" s="88"/>
      <c r="E8582" s="88"/>
      <c r="F8582" s="88"/>
      <c r="G8582" s="88"/>
      <c r="H8582" s="88"/>
      <c r="I8582" s="88"/>
      <c r="J8582" s="88"/>
      <c r="K8582" s="88"/>
    </row>
    <row r="8583" spans="2:11" hidden="1" x14ac:dyDescent="0.2">
      <c r="B8583" s="88"/>
      <c r="C8583" s="88"/>
      <c r="D8583" s="88"/>
      <c r="E8583" s="88"/>
      <c r="F8583" s="88"/>
      <c r="G8583" s="88"/>
      <c r="H8583" s="88"/>
      <c r="I8583" s="88"/>
      <c r="J8583" s="88"/>
      <c r="K8583" s="88"/>
    </row>
    <row r="8584" spans="2:11" hidden="1" x14ac:dyDescent="0.2">
      <c r="B8584" s="88"/>
      <c r="C8584" s="88"/>
      <c r="D8584" s="88"/>
      <c r="E8584" s="88"/>
      <c r="F8584" s="88"/>
      <c r="G8584" s="88"/>
      <c r="H8584" s="88"/>
      <c r="I8584" s="88"/>
      <c r="J8584" s="88"/>
      <c r="K8584" s="88"/>
    </row>
    <row r="8585" spans="2:11" hidden="1" x14ac:dyDescent="0.2">
      <c r="B8585" s="88"/>
      <c r="C8585" s="88"/>
      <c r="D8585" s="88"/>
      <c r="E8585" s="88"/>
      <c r="F8585" s="88"/>
      <c r="G8585" s="88"/>
      <c r="H8585" s="88"/>
      <c r="I8585" s="88"/>
      <c r="J8585" s="88"/>
      <c r="K8585" s="88"/>
    </row>
    <row r="8586" spans="2:11" hidden="1" x14ac:dyDescent="0.2">
      <c r="B8586" s="88"/>
      <c r="C8586" s="88"/>
      <c r="D8586" s="88"/>
      <c r="E8586" s="88"/>
      <c r="F8586" s="88"/>
      <c r="G8586" s="88"/>
      <c r="H8586" s="88"/>
      <c r="I8586" s="88"/>
      <c r="J8586" s="88"/>
      <c r="K8586" s="88"/>
    </row>
    <row r="8587" spans="2:11" hidden="1" x14ac:dyDescent="0.2">
      <c r="B8587" s="88"/>
      <c r="C8587" s="88"/>
      <c r="D8587" s="88"/>
      <c r="E8587" s="88"/>
      <c r="F8587" s="88"/>
      <c r="G8587" s="88"/>
      <c r="H8587" s="88"/>
      <c r="I8587" s="88"/>
      <c r="J8587" s="88"/>
      <c r="K8587" s="88"/>
    </row>
    <row r="8588" spans="2:11" hidden="1" x14ac:dyDescent="0.2">
      <c r="B8588" s="88"/>
      <c r="C8588" s="88"/>
      <c r="D8588" s="88"/>
      <c r="E8588" s="88"/>
      <c r="F8588" s="88"/>
      <c r="G8588" s="88"/>
      <c r="H8588" s="88"/>
      <c r="I8588" s="88"/>
      <c r="J8588" s="88"/>
      <c r="K8588" s="88"/>
    </row>
    <row r="8589" spans="2:11" hidden="1" x14ac:dyDescent="0.2">
      <c r="B8589" s="88"/>
      <c r="C8589" s="88"/>
      <c r="D8589" s="88"/>
      <c r="E8589" s="88"/>
      <c r="F8589" s="88"/>
      <c r="G8589" s="88"/>
      <c r="H8589" s="88"/>
      <c r="I8589" s="88"/>
      <c r="J8589" s="88"/>
      <c r="K8589" s="88"/>
    </row>
    <row r="8590" spans="2:11" hidden="1" x14ac:dyDescent="0.2">
      <c r="B8590" s="88"/>
      <c r="C8590" s="88"/>
      <c r="D8590" s="88"/>
      <c r="E8590" s="88"/>
      <c r="F8590" s="88"/>
      <c r="G8590" s="88"/>
      <c r="H8590" s="88"/>
      <c r="I8590" s="88"/>
      <c r="J8590" s="88"/>
      <c r="K8590" s="88"/>
    </row>
    <row r="8591" spans="2:11" hidden="1" x14ac:dyDescent="0.2">
      <c r="B8591" s="88"/>
      <c r="C8591" s="88"/>
      <c r="D8591" s="88"/>
      <c r="E8591" s="88"/>
      <c r="F8591" s="88"/>
      <c r="G8591" s="88"/>
      <c r="H8591" s="88"/>
      <c r="I8591" s="88"/>
      <c r="J8591" s="88"/>
      <c r="K8591" s="88"/>
    </row>
    <row r="8592" spans="2:11" hidden="1" x14ac:dyDescent="0.2">
      <c r="B8592" s="88"/>
      <c r="C8592" s="88"/>
      <c r="D8592" s="88"/>
      <c r="E8592" s="88"/>
      <c r="F8592" s="88"/>
      <c r="G8592" s="88"/>
      <c r="H8592" s="88"/>
      <c r="I8592" s="88"/>
      <c r="J8592" s="88"/>
      <c r="K8592" s="88"/>
    </row>
    <row r="8593" spans="2:11" hidden="1" x14ac:dyDescent="0.2">
      <c r="B8593" s="88"/>
      <c r="C8593" s="88"/>
      <c r="D8593" s="88"/>
      <c r="E8593" s="88"/>
      <c r="F8593" s="88"/>
      <c r="G8593" s="88"/>
      <c r="H8593" s="88"/>
      <c r="I8593" s="88"/>
      <c r="J8593" s="88"/>
      <c r="K8593" s="88"/>
    </row>
    <row r="8594" spans="2:11" hidden="1" x14ac:dyDescent="0.2">
      <c r="B8594" s="88"/>
      <c r="C8594" s="88"/>
      <c r="D8594" s="88"/>
      <c r="E8594" s="88"/>
      <c r="F8594" s="88"/>
      <c r="G8594" s="88"/>
      <c r="H8594" s="88"/>
      <c r="I8594" s="88"/>
      <c r="J8594" s="88"/>
      <c r="K8594" s="88"/>
    </row>
    <row r="8595" spans="2:11" hidden="1" x14ac:dyDescent="0.2">
      <c r="B8595" s="88"/>
      <c r="C8595" s="88"/>
      <c r="D8595" s="88"/>
      <c r="E8595" s="88"/>
      <c r="F8595" s="88"/>
      <c r="G8595" s="88"/>
      <c r="H8595" s="88"/>
      <c r="I8595" s="88"/>
      <c r="J8595" s="88"/>
      <c r="K8595" s="88"/>
    </row>
    <row r="8596" spans="2:11" hidden="1" x14ac:dyDescent="0.2">
      <c r="B8596" s="88"/>
      <c r="C8596" s="88"/>
      <c r="D8596" s="88"/>
      <c r="E8596" s="88"/>
      <c r="F8596" s="88"/>
      <c r="G8596" s="88"/>
      <c r="H8596" s="88"/>
      <c r="I8596" s="88"/>
      <c r="J8596" s="88"/>
      <c r="K8596" s="88"/>
    </row>
    <row r="8597" spans="2:11" hidden="1" x14ac:dyDescent="0.2">
      <c r="B8597" s="88"/>
      <c r="C8597" s="88"/>
      <c r="D8597" s="88"/>
      <c r="E8597" s="88"/>
      <c r="F8597" s="88"/>
      <c r="G8597" s="88"/>
      <c r="H8597" s="88"/>
      <c r="I8597" s="88"/>
      <c r="J8597" s="88"/>
      <c r="K8597" s="88"/>
    </row>
    <row r="8598" spans="2:11" hidden="1" x14ac:dyDescent="0.2">
      <c r="B8598" s="88"/>
      <c r="C8598" s="88"/>
      <c r="D8598" s="88"/>
      <c r="E8598" s="88"/>
      <c r="F8598" s="88"/>
      <c r="G8598" s="88"/>
      <c r="H8598" s="88"/>
      <c r="I8598" s="88"/>
      <c r="J8598" s="88"/>
      <c r="K8598" s="88"/>
    </row>
    <row r="8599" spans="2:11" hidden="1" x14ac:dyDescent="0.2">
      <c r="B8599" s="88"/>
      <c r="C8599" s="88"/>
      <c r="D8599" s="88"/>
      <c r="E8599" s="88"/>
      <c r="F8599" s="88"/>
      <c r="G8599" s="88"/>
      <c r="H8599" s="88"/>
      <c r="I8599" s="88"/>
      <c r="J8599" s="88"/>
      <c r="K8599" s="88"/>
    </row>
    <row r="8600" spans="2:11" hidden="1" x14ac:dyDescent="0.2">
      <c r="B8600" s="88"/>
      <c r="C8600" s="88"/>
      <c r="D8600" s="88"/>
      <c r="E8600" s="88"/>
      <c r="F8600" s="88"/>
      <c r="G8600" s="88"/>
      <c r="H8600" s="88"/>
      <c r="I8600" s="88"/>
      <c r="J8600" s="88"/>
      <c r="K8600" s="88"/>
    </row>
    <row r="8601" spans="2:11" hidden="1" x14ac:dyDescent="0.2">
      <c r="B8601" s="88"/>
      <c r="C8601" s="88"/>
      <c r="D8601" s="88"/>
      <c r="E8601" s="88"/>
      <c r="F8601" s="88"/>
      <c r="G8601" s="88"/>
      <c r="H8601" s="88"/>
      <c r="I8601" s="88"/>
      <c r="J8601" s="88"/>
      <c r="K8601" s="88"/>
    </row>
    <row r="8602" spans="2:11" hidden="1" x14ac:dyDescent="0.2">
      <c r="B8602" s="88"/>
      <c r="C8602" s="88"/>
      <c r="D8602" s="88"/>
      <c r="E8602" s="88"/>
      <c r="F8602" s="88"/>
      <c r="G8602" s="88"/>
      <c r="H8602" s="88"/>
      <c r="I8602" s="88"/>
      <c r="J8602" s="88"/>
      <c r="K8602" s="88"/>
    </row>
    <row r="8603" spans="2:11" hidden="1" x14ac:dyDescent="0.2">
      <c r="B8603" s="88"/>
      <c r="C8603" s="88"/>
      <c r="D8603" s="88"/>
      <c r="E8603" s="88"/>
      <c r="F8603" s="88"/>
      <c r="G8603" s="88"/>
      <c r="H8603" s="88"/>
      <c r="I8603" s="88"/>
      <c r="J8603" s="88"/>
      <c r="K8603" s="88"/>
    </row>
    <row r="8604" spans="2:11" hidden="1" x14ac:dyDescent="0.2">
      <c r="B8604" s="88"/>
      <c r="C8604" s="88"/>
      <c r="D8604" s="88"/>
      <c r="E8604" s="88"/>
      <c r="F8604" s="88"/>
      <c r="G8604" s="88"/>
      <c r="H8604" s="88"/>
      <c r="I8604" s="88"/>
      <c r="J8604" s="88"/>
      <c r="K8604" s="88"/>
    </row>
    <row r="8605" spans="2:11" hidden="1" x14ac:dyDescent="0.2">
      <c r="B8605" s="88"/>
      <c r="C8605" s="88"/>
      <c r="D8605" s="88"/>
      <c r="E8605" s="88"/>
      <c r="F8605" s="88"/>
      <c r="G8605" s="88"/>
      <c r="H8605" s="88"/>
      <c r="I8605" s="88"/>
      <c r="J8605" s="88"/>
      <c r="K8605" s="88"/>
    </row>
    <row r="8606" spans="2:11" hidden="1" x14ac:dyDescent="0.2">
      <c r="B8606" s="88"/>
      <c r="C8606" s="88"/>
      <c r="D8606" s="88"/>
      <c r="E8606" s="88"/>
      <c r="F8606" s="88"/>
      <c r="G8606" s="88"/>
      <c r="H8606" s="88"/>
      <c r="I8606" s="88"/>
      <c r="J8606" s="88"/>
      <c r="K8606" s="88"/>
    </row>
    <row r="8607" spans="2:11" hidden="1" x14ac:dyDescent="0.2">
      <c r="B8607" s="88"/>
      <c r="C8607" s="88"/>
      <c r="D8607" s="88"/>
      <c r="E8607" s="88"/>
      <c r="F8607" s="88"/>
      <c r="G8607" s="88"/>
      <c r="H8607" s="88"/>
      <c r="I8607" s="88"/>
      <c r="J8607" s="88"/>
      <c r="K8607" s="88"/>
    </row>
    <row r="8608" spans="2:11" hidden="1" x14ac:dyDescent="0.2">
      <c r="B8608" s="88"/>
      <c r="C8608" s="88"/>
      <c r="D8608" s="88"/>
      <c r="E8608" s="88"/>
      <c r="F8608" s="88"/>
      <c r="G8608" s="88"/>
      <c r="H8608" s="88"/>
      <c r="I8608" s="88"/>
      <c r="J8608" s="88"/>
      <c r="K8608" s="88"/>
    </row>
    <row r="8609" spans="2:11" hidden="1" x14ac:dyDescent="0.2">
      <c r="B8609" s="88"/>
      <c r="C8609" s="88"/>
      <c r="D8609" s="88"/>
      <c r="E8609" s="88"/>
      <c r="F8609" s="88"/>
      <c r="G8609" s="88"/>
      <c r="H8609" s="88"/>
      <c r="I8609" s="88"/>
      <c r="J8609" s="88"/>
      <c r="K8609" s="88"/>
    </row>
    <row r="8610" spans="2:11" hidden="1" x14ac:dyDescent="0.2">
      <c r="B8610" s="88"/>
      <c r="C8610" s="88"/>
      <c r="D8610" s="88"/>
      <c r="E8610" s="88"/>
      <c r="F8610" s="88"/>
      <c r="G8610" s="88"/>
      <c r="H8610" s="88"/>
      <c r="I8610" s="88"/>
      <c r="J8610" s="88"/>
      <c r="K8610" s="88"/>
    </row>
    <row r="8611" spans="2:11" hidden="1" x14ac:dyDescent="0.2">
      <c r="B8611" s="88"/>
      <c r="C8611" s="88"/>
      <c r="D8611" s="88"/>
      <c r="E8611" s="88"/>
      <c r="F8611" s="88"/>
      <c r="G8611" s="88"/>
      <c r="H8611" s="88"/>
      <c r="I8611" s="88"/>
      <c r="J8611" s="88"/>
      <c r="K8611" s="88"/>
    </row>
    <row r="8612" spans="2:11" hidden="1" x14ac:dyDescent="0.2">
      <c r="B8612" s="88"/>
      <c r="C8612" s="88"/>
      <c r="D8612" s="88"/>
      <c r="E8612" s="88"/>
      <c r="F8612" s="88"/>
      <c r="G8612" s="88"/>
      <c r="H8612" s="88"/>
      <c r="I8612" s="88"/>
      <c r="J8612" s="88"/>
      <c r="K8612" s="88"/>
    </row>
    <row r="8613" spans="2:11" hidden="1" x14ac:dyDescent="0.2">
      <c r="B8613" s="88"/>
      <c r="C8613" s="88"/>
      <c r="D8613" s="88"/>
      <c r="E8613" s="88"/>
      <c r="F8613" s="88"/>
      <c r="G8613" s="88"/>
      <c r="H8613" s="88"/>
      <c r="I8613" s="88"/>
      <c r="J8613" s="88"/>
      <c r="K8613" s="88"/>
    </row>
    <row r="8614" spans="2:11" hidden="1" x14ac:dyDescent="0.2">
      <c r="B8614" s="88"/>
      <c r="C8614" s="88"/>
      <c r="D8614" s="88"/>
      <c r="E8614" s="88"/>
      <c r="F8614" s="88"/>
      <c r="G8614" s="88"/>
      <c r="H8614" s="88"/>
      <c r="I8614" s="88"/>
      <c r="J8614" s="88"/>
      <c r="K8614" s="88"/>
    </row>
    <row r="8615" spans="2:11" hidden="1" x14ac:dyDescent="0.2">
      <c r="B8615" s="88"/>
      <c r="C8615" s="88"/>
      <c r="D8615" s="88"/>
      <c r="E8615" s="88"/>
      <c r="F8615" s="88"/>
      <c r="G8615" s="88"/>
      <c r="H8615" s="88"/>
      <c r="I8615" s="88"/>
      <c r="J8615" s="88"/>
      <c r="K8615" s="88"/>
    </row>
    <row r="8616" spans="2:11" hidden="1" x14ac:dyDescent="0.2">
      <c r="B8616" s="88"/>
      <c r="C8616" s="88"/>
      <c r="D8616" s="88"/>
      <c r="E8616" s="88"/>
      <c r="F8616" s="88"/>
      <c r="G8616" s="88"/>
      <c r="H8616" s="88"/>
      <c r="I8616" s="88"/>
      <c r="J8616" s="88"/>
      <c r="K8616" s="88"/>
    </row>
    <row r="8617" spans="2:11" hidden="1" x14ac:dyDescent="0.2">
      <c r="B8617" s="88"/>
      <c r="C8617" s="88"/>
      <c r="D8617" s="88"/>
      <c r="E8617" s="88"/>
      <c r="F8617" s="88"/>
      <c r="G8617" s="88"/>
      <c r="H8617" s="88"/>
      <c r="I8617" s="88"/>
      <c r="J8617" s="88"/>
      <c r="K8617" s="88"/>
    </row>
    <row r="8618" spans="2:11" hidden="1" x14ac:dyDescent="0.2">
      <c r="B8618" s="88"/>
      <c r="C8618" s="88"/>
      <c r="D8618" s="88"/>
      <c r="E8618" s="88"/>
      <c r="F8618" s="88"/>
      <c r="G8618" s="88"/>
      <c r="H8618" s="88"/>
      <c r="I8618" s="88"/>
      <c r="J8618" s="88"/>
      <c r="K8618" s="88"/>
    </row>
    <row r="8619" spans="2:11" hidden="1" x14ac:dyDescent="0.2">
      <c r="B8619" s="88"/>
      <c r="C8619" s="88"/>
      <c r="D8619" s="88"/>
      <c r="E8619" s="88"/>
      <c r="F8619" s="88"/>
      <c r="G8619" s="88"/>
      <c r="H8619" s="88"/>
      <c r="I8619" s="88"/>
      <c r="J8619" s="88"/>
      <c r="K8619" s="88"/>
    </row>
    <row r="8620" spans="2:11" hidden="1" x14ac:dyDescent="0.2">
      <c r="B8620" s="88"/>
      <c r="C8620" s="88"/>
      <c r="D8620" s="88"/>
      <c r="E8620" s="88"/>
      <c r="F8620" s="88"/>
      <c r="G8620" s="88"/>
      <c r="H8620" s="88"/>
      <c r="I8620" s="88"/>
      <c r="J8620" s="88"/>
      <c r="K8620" s="88"/>
    </row>
    <row r="8621" spans="2:11" hidden="1" x14ac:dyDescent="0.2">
      <c r="B8621" s="88"/>
      <c r="C8621" s="88"/>
      <c r="D8621" s="88"/>
      <c r="E8621" s="88"/>
      <c r="F8621" s="88"/>
      <c r="G8621" s="88"/>
      <c r="H8621" s="88"/>
      <c r="I8621" s="88"/>
      <c r="J8621" s="88"/>
      <c r="K8621" s="88"/>
    </row>
    <row r="8622" spans="2:11" hidden="1" x14ac:dyDescent="0.2">
      <c r="B8622" s="88"/>
      <c r="C8622" s="88"/>
      <c r="D8622" s="88"/>
      <c r="E8622" s="88"/>
      <c r="F8622" s="88"/>
      <c r="G8622" s="88"/>
      <c r="H8622" s="88"/>
      <c r="I8622" s="88"/>
      <c r="J8622" s="88"/>
      <c r="K8622" s="88"/>
    </row>
    <row r="8623" spans="2:11" hidden="1" x14ac:dyDescent="0.2">
      <c r="B8623" s="88"/>
      <c r="C8623" s="88"/>
      <c r="D8623" s="88"/>
      <c r="E8623" s="88"/>
      <c r="F8623" s="88"/>
      <c r="G8623" s="88"/>
      <c r="H8623" s="88"/>
      <c r="I8623" s="88"/>
      <c r="J8623" s="88"/>
      <c r="K8623" s="88"/>
    </row>
    <row r="8624" spans="2:11" hidden="1" x14ac:dyDescent="0.2">
      <c r="B8624" s="88"/>
      <c r="C8624" s="88"/>
      <c r="D8624" s="88"/>
      <c r="E8624" s="88"/>
      <c r="F8624" s="88"/>
      <c r="G8624" s="88"/>
      <c r="H8624" s="88"/>
      <c r="I8624" s="88"/>
      <c r="J8624" s="88"/>
      <c r="K8624" s="88"/>
    </row>
    <row r="8625" spans="2:11" hidden="1" x14ac:dyDescent="0.2">
      <c r="B8625" s="88"/>
      <c r="C8625" s="88"/>
      <c r="D8625" s="88"/>
      <c r="E8625" s="88"/>
      <c r="F8625" s="88"/>
      <c r="G8625" s="88"/>
      <c r="H8625" s="88"/>
      <c r="I8625" s="88"/>
      <c r="J8625" s="88"/>
      <c r="K8625" s="88"/>
    </row>
    <row r="8626" spans="2:11" hidden="1" x14ac:dyDescent="0.2">
      <c r="B8626" s="88"/>
      <c r="C8626" s="88"/>
      <c r="D8626" s="88"/>
      <c r="E8626" s="88"/>
      <c r="F8626" s="88"/>
      <c r="G8626" s="88"/>
      <c r="H8626" s="88"/>
      <c r="I8626" s="88"/>
      <c r="J8626" s="88"/>
      <c r="K8626" s="88"/>
    </row>
    <row r="8627" spans="2:11" hidden="1" x14ac:dyDescent="0.2">
      <c r="B8627" s="88"/>
      <c r="C8627" s="88"/>
      <c r="D8627" s="88"/>
      <c r="E8627" s="88"/>
      <c r="F8627" s="88"/>
      <c r="G8627" s="88"/>
      <c r="H8627" s="88"/>
      <c r="I8627" s="88"/>
      <c r="J8627" s="88"/>
      <c r="K8627" s="88"/>
    </row>
    <row r="8628" spans="2:11" hidden="1" x14ac:dyDescent="0.2">
      <c r="B8628" s="88"/>
      <c r="C8628" s="88"/>
      <c r="D8628" s="88"/>
      <c r="E8628" s="88"/>
      <c r="F8628" s="88"/>
      <c r="G8628" s="88"/>
      <c r="H8628" s="88"/>
      <c r="I8628" s="88"/>
      <c r="J8628" s="88"/>
      <c r="K8628" s="88"/>
    </row>
    <row r="8629" spans="2:11" hidden="1" x14ac:dyDescent="0.2">
      <c r="B8629" s="88"/>
      <c r="C8629" s="88"/>
      <c r="D8629" s="88"/>
      <c r="E8629" s="88"/>
      <c r="F8629" s="88"/>
      <c r="G8629" s="88"/>
      <c r="H8629" s="88"/>
      <c r="I8629" s="88"/>
      <c r="J8629" s="88"/>
      <c r="K8629" s="88"/>
    </row>
    <row r="8630" spans="2:11" hidden="1" x14ac:dyDescent="0.2">
      <c r="B8630" s="88"/>
      <c r="C8630" s="88"/>
      <c r="D8630" s="88"/>
      <c r="E8630" s="88"/>
      <c r="F8630" s="88"/>
      <c r="G8630" s="88"/>
      <c r="H8630" s="88"/>
      <c r="I8630" s="88"/>
      <c r="J8630" s="88"/>
      <c r="K8630" s="88"/>
    </row>
    <row r="8631" spans="2:11" hidden="1" x14ac:dyDescent="0.2">
      <c r="B8631" s="88"/>
      <c r="C8631" s="88"/>
      <c r="D8631" s="88"/>
      <c r="E8631" s="88"/>
      <c r="F8631" s="88"/>
      <c r="G8631" s="88"/>
      <c r="H8631" s="88"/>
      <c r="I8631" s="88"/>
      <c r="J8631" s="88"/>
      <c r="K8631" s="88"/>
    </row>
    <row r="8632" spans="2:11" hidden="1" x14ac:dyDescent="0.2">
      <c r="B8632" s="88"/>
      <c r="C8632" s="88"/>
      <c r="D8632" s="88"/>
      <c r="E8632" s="88"/>
      <c r="F8632" s="88"/>
      <c r="G8632" s="88"/>
      <c r="H8632" s="88"/>
      <c r="I8632" s="88"/>
      <c r="J8632" s="88"/>
      <c r="K8632" s="88"/>
    </row>
    <row r="8633" spans="2:11" hidden="1" x14ac:dyDescent="0.2">
      <c r="B8633" s="88"/>
      <c r="C8633" s="88"/>
      <c r="D8633" s="88"/>
      <c r="E8633" s="88"/>
      <c r="F8633" s="88"/>
      <c r="G8633" s="88"/>
      <c r="H8633" s="88"/>
      <c r="I8633" s="88"/>
      <c r="J8633" s="88"/>
      <c r="K8633" s="88"/>
    </row>
    <row r="8634" spans="2:11" hidden="1" x14ac:dyDescent="0.2">
      <c r="B8634" s="88"/>
      <c r="C8634" s="88"/>
      <c r="D8634" s="88"/>
      <c r="E8634" s="88"/>
      <c r="F8634" s="88"/>
      <c r="G8634" s="88"/>
      <c r="H8634" s="88"/>
      <c r="I8634" s="88"/>
      <c r="J8634" s="88"/>
      <c r="K8634" s="88"/>
    </row>
    <row r="8635" spans="2:11" hidden="1" x14ac:dyDescent="0.2">
      <c r="B8635" s="88"/>
      <c r="C8635" s="88"/>
      <c r="D8635" s="88"/>
      <c r="E8635" s="88"/>
      <c r="F8635" s="88"/>
      <c r="G8635" s="88"/>
      <c r="H8635" s="88"/>
      <c r="I8635" s="88"/>
      <c r="J8635" s="88"/>
      <c r="K8635" s="88"/>
    </row>
    <row r="8636" spans="2:11" hidden="1" x14ac:dyDescent="0.2">
      <c r="B8636" s="88"/>
      <c r="C8636" s="88"/>
      <c r="D8636" s="88"/>
      <c r="E8636" s="88"/>
      <c r="F8636" s="88"/>
      <c r="G8636" s="88"/>
      <c r="H8636" s="88"/>
      <c r="I8636" s="88"/>
      <c r="J8636" s="88"/>
      <c r="K8636" s="88"/>
    </row>
    <row r="8637" spans="2:11" hidden="1" x14ac:dyDescent="0.2">
      <c r="B8637" s="88"/>
      <c r="C8637" s="88"/>
      <c r="D8637" s="88"/>
      <c r="E8637" s="88"/>
      <c r="F8637" s="88"/>
      <c r="G8637" s="88"/>
      <c r="H8637" s="88"/>
      <c r="I8637" s="88"/>
      <c r="J8637" s="88"/>
      <c r="K8637" s="88"/>
    </row>
    <row r="8638" spans="2:11" hidden="1" x14ac:dyDescent="0.2">
      <c r="B8638" s="88"/>
      <c r="C8638" s="88"/>
      <c r="D8638" s="88"/>
      <c r="E8638" s="88"/>
      <c r="F8638" s="88"/>
      <c r="G8638" s="88"/>
      <c r="H8638" s="88"/>
      <c r="I8638" s="88"/>
      <c r="J8638" s="88"/>
      <c r="K8638" s="88"/>
    </row>
    <row r="8639" spans="2:11" hidden="1" x14ac:dyDescent="0.2">
      <c r="B8639" s="88"/>
      <c r="C8639" s="88"/>
      <c r="D8639" s="88"/>
      <c r="E8639" s="88"/>
      <c r="F8639" s="88"/>
      <c r="G8639" s="88"/>
      <c r="H8639" s="88"/>
      <c r="I8639" s="88"/>
      <c r="J8639" s="88"/>
      <c r="K8639" s="88"/>
    </row>
    <row r="8640" spans="2:11" hidden="1" x14ac:dyDescent="0.2">
      <c r="B8640" s="88"/>
      <c r="C8640" s="88"/>
      <c r="D8640" s="88"/>
      <c r="E8640" s="88"/>
      <c r="F8640" s="88"/>
      <c r="G8640" s="88"/>
      <c r="H8640" s="88"/>
      <c r="I8640" s="88"/>
      <c r="J8640" s="88"/>
      <c r="K8640" s="88"/>
    </row>
    <row r="8641" spans="2:11" hidden="1" x14ac:dyDescent="0.2">
      <c r="B8641" s="88"/>
      <c r="C8641" s="88"/>
      <c r="D8641" s="88"/>
      <c r="E8641" s="88"/>
      <c r="F8641" s="88"/>
      <c r="G8641" s="88"/>
      <c r="H8641" s="88"/>
      <c r="I8641" s="88"/>
      <c r="J8641" s="88"/>
      <c r="K8641" s="88"/>
    </row>
    <row r="8642" spans="2:11" hidden="1" x14ac:dyDescent="0.2">
      <c r="B8642" s="88"/>
      <c r="C8642" s="88"/>
      <c r="D8642" s="88"/>
      <c r="E8642" s="88"/>
      <c r="F8642" s="88"/>
      <c r="G8642" s="88"/>
      <c r="H8642" s="88"/>
      <c r="I8642" s="88"/>
      <c r="J8642" s="88"/>
      <c r="K8642" s="88"/>
    </row>
    <row r="8643" spans="2:11" hidden="1" x14ac:dyDescent="0.2">
      <c r="B8643" s="88"/>
      <c r="C8643" s="88"/>
      <c r="D8643" s="88"/>
      <c r="E8643" s="88"/>
      <c r="F8643" s="88"/>
      <c r="G8643" s="88"/>
      <c r="H8643" s="88"/>
      <c r="I8643" s="88"/>
      <c r="J8643" s="88"/>
      <c r="K8643" s="88"/>
    </row>
    <row r="8644" spans="2:11" hidden="1" x14ac:dyDescent="0.2">
      <c r="B8644" s="88"/>
      <c r="C8644" s="88"/>
      <c r="D8644" s="88"/>
      <c r="E8644" s="88"/>
      <c r="F8644" s="88"/>
      <c r="G8644" s="88"/>
      <c r="H8644" s="88"/>
      <c r="I8644" s="88"/>
      <c r="J8644" s="88"/>
      <c r="K8644" s="88"/>
    </row>
    <row r="8645" spans="2:11" hidden="1" x14ac:dyDescent="0.2">
      <c r="B8645" s="88"/>
      <c r="C8645" s="88"/>
      <c r="D8645" s="88"/>
      <c r="E8645" s="88"/>
      <c r="F8645" s="88"/>
      <c r="G8645" s="88"/>
      <c r="H8645" s="88"/>
      <c r="I8645" s="88"/>
      <c r="J8645" s="88"/>
      <c r="K8645" s="88"/>
    </row>
    <row r="8646" spans="2:11" hidden="1" x14ac:dyDescent="0.2">
      <c r="B8646" s="88"/>
      <c r="C8646" s="88"/>
      <c r="D8646" s="88"/>
      <c r="E8646" s="88"/>
      <c r="F8646" s="88"/>
      <c r="G8646" s="88"/>
      <c r="H8646" s="88"/>
      <c r="I8646" s="88"/>
      <c r="J8646" s="88"/>
      <c r="K8646" s="88"/>
    </row>
    <row r="8647" spans="2:11" hidden="1" x14ac:dyDescent="0.2">
      <c r="B8647" s="88"/>
      <c r="C8647" s="88"/>
      <c r="D8647" s="88"/>
      <c r="E8647" s="88"/>
      <c r="F8647" s="88"/>
      <c r="G8647" s="88"/>
      <c r="H8647" s="88"/>
      <c r="I8647" s="88"/>
      <c r="J8647" s="88"/>
      <c r="K8647" s="88"/>
    </row>
    <row r="8648" spans="2:11" hidden="1" x14ac:dyDescent="0.2">
      <c r="B8648" s="88"/>
      <c r="C8648" s="88"/>
      <c r="D8648" s="88"/>
      <c r="E8648" s="88"/>
      <c r="F8648" s="88"/>
      <c r="G8648" s="88"/>
      <c r="H8648" s="88"/>
      <c r="I8648" s="88"/>
      <c r="J8648" s="88"/>
      <c r="K8648" s="88"/>
    </row>
    <row r="8649" spans="2:11" hidden="1" x14ac:dyDescent="0.2">
      <c r="B8649" s="88"/>
      <c r="C8649" s="88"/>
      <c r="D8649" s="88"/>
      <c r="E8649" s="88"/>
      <c r="F8649" s="88"/>
      <c r="G8649" s="88"/>
      <c r="H8649" s="88"/>
      <c r="I8649" s="88"/>
      <c r="J8649" s="88"/>
      <c r="K8649" s="88"/>
    </row>
    <row r="8650" spans="2:11" hidden="1" x14ac:dyDescent="0.2">
      <c r="B8650" s="88"/>
      <c r="C8650" s="88"/>
      <c r="D8650" s="88"/>
      <c r="E8650" s="88"/>
      <c r="F8650" s="88"/>
      <c r="G8650" s="88"/>
      <c r="H8650" s="88"/>
      <c r="I8650" s="88"/>
      <c r="J8650" s="88"/>
      <c r="K8650" s="88"/>
    </row>
    <row r="8651" spans="2:11" hidden="1" x14ac:dyDescent="0.2">
      <c r="B8651" s="88"/>
      <c r="C8651" s="88"/>
      <c r="D8651" s="88"/>
      <c r="E8651" s="88"/>
      <c r="F8651" s="88"/>
      <c r="G8651" s="88"/>
      <c r="H8651" s="88"/>
      <c r="I8651" s="88"/>
      <c r="J8651" s="88"/>
      <c r="K8651" s="88"/>
    </row>
    <row r="8652" spans="2:11" hidden="1" x14ac:dyDescent="0.2">
      <c r="B8652" s="88"/>
      <c r="C8652" s="88"/>
      <c r="D8652" s="88"/>
      <c r="E8652" s="88"/>
      <c r="F8652" s="88"/>
      <c r="G8652" s="88"/>
      <c r="H8652" s="88"/>
      <c r="I8652" s="88"/>
      <c r="J8652" s="88"/>
      <c r="K8652" s="88"/>
    </row>
    <row r="8653" spans="2:11" hidden="1" x14ac:dyDescent="0.2">
      <c r="B8653" s="88"/>
      <c r="C8653" s="88"/>
      <c r="D8653" s="88"/>
      <c r="E8653" s="88"/>
      <c r="F8653" s="88"/>
      <c r="G8653" s="88"/>
      <c r="H8653" s="88"/>
      <c r="I8653" s="88"/>
      <c r="J8653" s="88"/>
      <c r="K8653" s="88"/>
    </row>
    <row r="8654" spans="2:11" hidden="1" x14ac:dyDescent="0.2">
      <c r="B8654" s="88"/>
      <c r="C8654" s="88"/>
      <c r="D8654" s="88"/>
      <c r="E8654" s="88"/>
      <c r="F8654" s="88"/>
      <c r="G8654" s="88"/>
      <c r="H8654" s="88"/>
      <c r="I8654" s="88"/>
      <c r="J8654" s="88"/>
      <c r="K8654" s="88"/>
    </row>
    <row r="8655" spans="2:11" hidden="1" x14ac:dyDescent="0.2">
      <c r="B8655" s="88"/>
      <c r="C8655" s="88"/>
      <c r="D8655" s="88"/>
      <c r="E8655" s="88"/>
      <c r="F8655" s="88"/>
      <c r="G8655" s="88"/>
      <c r="H8655" s="88"/>
      <c r="I8655" s="88"/>
      <c r="J8655" s="88"/>
      <c r="K8655" s="88"/>
    </row>
    <row r="8656" spans="2:11" hidden="1" x14ac:dyDescent="0.2">
      <c r="B8656" s="88"/>
      <c r="C8656" s="88"/>
      <c r="D8656" s="88"/>
      <c r="E8656" s="88"/>
      <c r="F8656" s="88"/>
      <c r="G8656" s="88"/>
      <c r="H8656" s="88"/>
      <c r="I8656" s="88"/>
      <c r="J8656" s="88"/>
      <c r="K8656" s="88"/>
    </row>
    <row r="8657" spans="2:11" hidden="1" x14ac:dyDescent="0.2">
      <c r="B8657" s="88"/>
      <c r="C8657" s="88"/>
      <c r="D8657" s="88"/>
      <c r="E8657" s="88"/>
      <c r="F8657" s="88"/>
      <c r="G8657" s="88"/>
      <c r="H8657" s="88"/>
      <c r="I8657" s="88"/>
      <c r="J8657" s="88"/>
      <c r="K8657" s="88"/>
    </row>
    <row r="8658" spans="2:11" hidden="1" x14ac:dyDescent="0.2">
      <c r="B8658" s="88"/>
      <c r="C8658" s="88"/>
      <c r="D8658" s="88"/>
      <c r="E8658" s="88"/>
      <c r="F8658" s="88"/>
      <c r="G8658" s="88"/>
      <c r="H8658" s="88"/>
      <c r="I8658" s="88"/>
      <c r="J8658" s="88"/>
      <c r="K8658" s="88"/>
    </row>
    <row r="8659" spans="2:11" hidden="1" x14ac:dyDescent="0.2">
      <c r="B8659" s="88"/>
      <c r="C8659" s="88"/>
      <c r="D8659" s="88"/>
      <c r="E8659" s="88"/>
      <c r="F8659" s="88"/>
      <c r="G8659" s="88"/>
      <c r="H8659" s="88"/>
      <c r="I8659" s="88"/>
      <c r="J8659" s="88"/>
      <c r="K8659" s="88"/>
    </row>
    <row r="8660" spans="2:11" hidden="1" x14ac:dyDescent="0.2">
      <c r="B8660" s="88"/>
      <c r="C8660" s="88"/>
      <c r="D8660" s="88"/>
      <c r="E8660" s="88"/>
      <c r="F8660" s="88"/>
      <c r="G8660" s="88"/>
      <c r="H8660" s="88"/>
      <c r="I8660" s="88"/>
      <c r="J8660" s="88"/>
      <c r="K8660" s="88"/>
    </row>
    <row r="8661" spans="2:11" hidden="1" x14ac:dyDescent="0.2">
      <c r="B8661" s="88"/>
      <c r="C8661" s="88"/>
      <c r="D8661" s="88"/>
      <c r="E8661" s="88"/>
      <c r="F8661" s="88"/>
      <c r="G8661" s="88"/>
      <c r="H8661" s="88"/>
      <c r="I8661" s="88"/>
      <c r="J8661" s="88"/>
      <c r="K8661" s="88"/>
    </row>
    <row r="8662" spans="2:11" hidden="1" x14ac:dyDescent="0.2">
      <c r="B8662" s="88"/>
      <c r="C8662" s="88"/>
      <c r="D8662" s="88"/>
      <c r="E8662" s="88"/>
      <c r="F8662" s="88"/>
      <c r="G8662" s="88"/>
      <c r="H8662" s="88"/>
      <c r="I8662" s="88"/>
      <c r="J8662" s="88"/>
      <c r="K8662" s="88"/>
    </row>
    <row r="8663" spans="2:11" hidden="1" x14ac:dyDescent="0.2">
      <c r="B8663" s="88"/>
      <c r="C8663" s="88"/>
      <c r="D8663" s="88"/>
      <c r="E8663" s="88"/>
      <c r="F8663" s="88"/>
      <c r="G8663" s="88"/>
      <c r="H8663" s="88"/>
      <c r="I8663" s="88"/>
      <c r="J8663" s="88"/>
      <c r="K8663" s="88"/>
    </row>
    <row r="8664" spans="2:11" hidden="1" x14ac:dyDescent="0.2">
      <c r="B8664" s="88"/>
      <c r="C8664" s="88"/>
      <c r="D8664" s="88"/>
      <c r="E8664" s="88"/>
      <c r="F8664" s="88"/>
      <c r="G8664" s="88"/>
      <c r="H8664" s="88"/>
      <c r="I8664" s="88"/>
      <c r="J8664" s="88"/>
      <c r="K8664" s="88"/>
    </row>
    <row r="8665" spans="2:11" hidden="1" x14ac:dyDescent="0.2">
      <c r="B8665" s="88"/>
      <c r="C8665" s="88"/>
      <c r="D8665" s="88"/>
      <c r="E8665" s="88"/>
      <c r="F8665" s="88"/>
      <c r="G8665" s="88"/>
      <c r="H8665" s="88"/>
      <c r="I8665" s="88"/>
      <c r="J8665" s="88"/>
      <c r="K8665" s="88"/>
    </row>
    <row r="8666" spans="2:11" hidden="1" x14ac:dyDescent="0.2">
      <c r="B8666" s="88"/>
      <c r="C8666" s="88"/>
      <c r="D8666" s="88"/>
      <c r="E8666" s="88"/>
      <c r="F8666" s="88"/>
      <c r="G8666" s="88"/>
      <c r="H8666" s="88"/>
      <c r="I8666" s="88"/>
      <c r="J8666" s="88"/>
      <c r="K8666" s="88"/>
    </row>
    <row r="8667" spans="2:11" hidden="1" x14ac:dyDescent="0.2">
      <c r="B8667" s="88"/>
      <c r="C8667" s="88"/>
      <c r="D8667" s="88"/>
      <c r="E8667" s="88"/>
      <c r="F8667" s="88"/>
      <c r="G8667" s="88"/>
      <c r="H8667" s="88"/>
      <c r="I8667" s="88"/>
      <c r="J8667" s="88"/>
      <c r="K8667" s="88"/>
    </row>
    <row r="8668" spans="2:11" hidden="1" x14ac:dyDescent="0.2">
      <c r="B8668" s="88"/>
      <c r="C8668" s="88"/>
      <c r="D8668" s="88"/>
      <c r="E8668" s="88"/>
      <c r="F8668" s="88"/>
      <c r="G8668" s="88"/>
      <c r="H8668" s="88"/>
      <c r="I8668" s="88"/>
      <c r="J8668" s="88"/>
      <c r="K8668" s="88"/>
    </row>
    <row r="8669" spans="2:11" hidden="1" x14ac:dyDescent="0.2">
      <c r="B8669" s="88"/>
      <c r="C8669" s="88"/>
      <c r="D8669" s="88"/>
      <c r="E8669" s="88"/>
      <c r="F8669" s="88"/>
      <c r="G8669" s="88"/>
      <c r="H8669" s="88"/>
      <c r="I8669" s="88"/>
      <c r="J8669" s="88"/>
      <c r="K8669" s="88"/>
    </row>
    <row r="8670" spans="2:11" hidden="1" x14ac:dyDescent="0.2">
      <c r="B8670" s="88"/>
      <c r="C8670" s="88"/>
      <c r="D8670" s="88"/>
      <c r="E8670" s="88"/>
      <c r="F8670" s="88"/>
      <c r="G8670" s="88"/>
      <c r="H8670" s="88"/>
      <c r="I8670" s="88"/>
      <c r="J8670" s="88"/>
      <c r="K8670" s="88"/>
    </row>
    <row r="8671" spans="2:11" hidden="1" x14ac:dyDescent="0.2">
      <c r="B8671" s="88"/>
      <c r="C8671" s="88"/>
      <c r="D8671" s="88"/>
      <c r="E8671" s="88"/>
      <c r="F8671" s="88"/>
      <c r="G8671" s="88"/>
      <c r="H8671" s="88"/>
      <c r="I8671" s="88"/>
      <c r="J8671" s="88"/>
      <c r="K8671" s="88"/>
    </row>
    <row r="8672" spans="2:11" hidden="1" x14ac:dyDescent="0.2">
      <c r="B8672" s="88"/>
      <c r="C8672" s="88"/>
      <c r="D8672" s="88"/>
      <c r="E8672" s="88"/>
      <c r="F8672" s="88"/>
      <c r="G8672" s="88"/>
      <c r="H8672" s="88"/>
      <c r="I8672" s="88"/>
      <c r="J8672" s="88"/>
      <c r="K8672" s="88"/>
    </row>
    <row r="8673" spans="2:11" hidden="1" x14ac:dyDescent="0.2">
      <c r="B8673" s="88"/>
      <c r="C8673" s="88"/>
      <c r="D8673" s="88"/>
      <c r="E8673" s="88"/>
      <c r="F8673" s="88"/>
      <c r="G8673" s="88"/>
      <c r="H8673" s="88"/>
      <c r="I8673" s="88"/>
      <c r="J8673" s="88"/>
      <c r="K8673" s="88"/>
    </row>
    <row r="8674" spans="2:11" hidden="1" x14ac:dyDescent="0.2">
      <c r="B8674" s="88"/>
      <c r="C8674" s="88"/>
      <c r="D8674" s="88"/>
      <c r="E8674" s="88"/>
      <c r="F8674" s="88"/>
      <c r="G8674" s="88"/>
      <c r="H8674" s="88"/>
      <c r="I8674" s="88"/>
      <c r="J8674" s="88"/>
      <c r="K8674" s="88"/>
    </row>
    <row r="8675" spans="2:11" hidden="1" x14ac:dyDescent="0.2">
      <c r="B8675" s="88"/>
      <c r="C8675" s="88"/>
      <c r="D8675" s="88"/>
      <c r="E8675" s="88"/>
      <c r="F8675" s="88"/>
      <c r="G8675" s="88"/>
      <c r="H8675" s="88"/>
      <c r="I8675" s="88"/>
      <c r="J8675" s="88"/>
      <c r="K8675" s="88"/>
    </row>
    <row r="8676" spans="2:11" hidden="1" x14ac:dyDescent="0.2">
      <c r="B8676" s="88"/>
      <c r="C8676" s="88"/>
      <c r="D8676" s="88"/>
      <c r="E8676" s="88"/>
      <c r="F8676" s="88"/>
      <c r="G8676" s="88"/>
      <c r="H8676" s="88"/>
      <c r="I8676" s="88"/>
      <c r="J8676" s="88"/>
      <c r="K8676" s="88"/>
    </row>
    <row r="8677" spans="2:11" hidden="1" x14ac:dyDescent="0.2">
      <c r="B8677" s="88"/>
      <c r="C8677" s="88"/>
      <c r="D8677" s="88"/>
      <c r="E8677" s="88"/>
      <c r="F8677" s="88"/>
      <c r="G8677" s="88"/>
      <c r="H8677" s="88"/>
      <c r="I8677" s="88"/>
      <c r="J8677" s="88"/>
      <c r="K8677" s="88"/>
    </row>
    <row r="8678" spans="2:11" hidden="1" x14ac:dyDescent="0.2">
      <c r="B8678" s="88"/>
      <c r="C8678" s="88"/>
      <c r="D8678" s="88"/>
      <c r="E8678" s="88"/>
      <c r="F8678" s="88"/>
      <c r="G8678" s="88"/>
      <c r="H8678" s="88"/>
      <c r="I8678" s="88"/>
      <c r="J8678" s="88"/>
      <c r="K8678" s="88"/>
    </row>
    <row r="8679" spans="2:11" hidden="1" x14ac:dyDescent="0.2">
      <c r="B8679" s="88"/>
      <c r="C8679" s="88"/>
      <c r="D8679" s="88"/>
      <c r="E8679" s="88"/>
      <c r="F8679" s="88"/>
      <c r="G8679" s="88"/>
      <c r="H8679" s="88"/>
      <c r="I8679" s="88"/>
      <c r="J8679" s="88"/>
      <c r="K8679" s="88"/>
    </row>
    <row r="8680" spans="2:11" hidden="1" x14ac:dyDescent="0.2">
      <c r="B8680" s="88"/>
      <c r="C8680" s="88"/>
      <c r="D8680" s="88"/>
      <c r="E8680" s="88"/>
      <c r="F8680" s="88"/>
      <c r="G8680" s="88"/>
      <c r="H8680" s="88"/>
      <c r="I8680" s="88"/>
      <c r="J8680" s="88"/>
      <c r="K8680" s="88"/>
    </row>
    <row r="8681" spans="2:11" hidden="1" x14ac:dyDescent="0.2">
      <c r="B8681" s="88"/>
      <c r="C8681" s="88"/>
      <c r="D8681" s="88"/>
      <c r="E8681" s="88"/>
      <c r="F8681" s="88"/>
      <c r="G8681" s="88"/>
      <c r="H8681" s="88"/>
      <c r="I8681" s="88"/>
      <c r="J8681" s="88"/>
      <c r="K8681" s="88"/>
    </row>
    <row r="8682" spans="2:11" hidden="1" x14ac:dyDescent="0.2">
      <c r="B8682" s="88"/>
      <c r="C8682" s="88"/>
      <c r="D8682" s="88"/>
      <c r="E8682" s="88"/>
      <c r="F8682" s="88"/>
      <c r="G8682" s="88"/>
      <c r="H8682" s="88"/>
      <c r="I8682" s="88"/>
      <c r="J8682" s="88"/>
      <c r="K8682" s="88"/>
    </row>
    <row r="8683" spans="2:11" hidden="1" x14ac:dyDescent="0.2">
      <c r="B8683" s="88"/>
      <c r="C8683" s="88"/>
      <c r="D8683" s="88"/>
      <c r="E8683" s="88"/>
      <c r="F8683" s="88"/>
      <c r="G8683" s="88"/>
      <c r="H8683" s="88"/>
      <c r="I8683" s="88"/>
      <c r="J8683" s="88"/>
      <c r="K8683" s="88"/>
    </row>
    <row r="8684" spans="2:11" hidden="1" x14ac:dyDescent="0.2">
      <c r="B8684" s="88"/>
      <c r="C8684" s="88"/>
      <c r="D8684" s="88"/>
      <c r="E8684" s="88"/>
      <c r="F8684" s="88"/>
      <c r="G8684" s="88"/>
      <c r="H8684" s="88"/>
      <c r="I8684" s="88"/>
      <c r="J8684" s="88"/>
      <c r="K8684" s="88"/>
    </row>
    <row r="8685" spans="2:11" hidden="1" x14ac:dyDescent="0.2">
      <c r="B8685" s="88"/>
      <c r="C8685" s="88"/>
      <c r="D8685" s="88"/>
      <c r="E8685" s="88"/>
      <c r="F8685" s="88"/>
      <c r="G8685" s="88"/>
      <c r="H8685" s="88"/>
      <c r="I8685" s="88"/>
      <c r="J8685" s="88"/>
      <c r="K8685" s="88"/>
    </row>
    <row r="8686" spans="2:11" hidden="1" x14ac:dyDescent="0.2">
      <c r="B8686" s="88"/>
      <c r="C8686" s="88"/>
      <c r="D8686" s="88"/>
      <c r="E8686" s="88"/>
      <c r="F8686" s="88"/>
      <c r="G8686" s="88"/>
      <c r="H8686" s="88"/>
      <c r="I8686" s="88"/>
      <c r="J8686" s="88"/>
      <c r="K8686" s="88"/>
    </row>
    <row r="8687" spans="2:11" hidden="1" x14ac:dyDescent="0.2">
      <c r="B8687" s="88"/>
      <c r="C8687" s="88"/>
      <c r="D8687" s="88"/>
      <c r="E8687" s="88"/>
      <c r="F8687" s="88"/>
      <c r="G8687" s="88"/>
      <c r="H8687" s="88"/>
      <c r="I8687" s="88"/>
      <c r="J8687" s="88"/>
      <c r="K8687" s="88"/>
    </row>
    <row r="8688" spans="2:11" hidden="1" x14ac:dyDescent="0.2">
      <c r="B8688" s="88"/>
      <c r="C8688" s="88"/>
      <c r="D8688" s="88"/>
      <c r="E8688" s="88"/>
      <c r="F8688" s="88"/>
      <c r="G8688" s="88"/>
      <c r="H8688" s="88"/>
      <c r="I8688" s="88"/>
      <c r="J8688" s="88"/>
      <c r="K8688" s="88"/>
    </row>
    <row r="8689" spans="2:11" hidden="1" x14ac:dyDescent="0.2">
      <c r="B8689" s="88"/>
      <c r="C8689" s="88"/>
      <c r="D8689" s="88"/>
      <c r="E8689" s="88"/>
      <c r="F8689" s="88"/>
      <c r="G8689" s="88"/>
      <c r="H8689" s="88"/>
      <c r="I8689" s="88"/>
      <c r="J8689" s="88"/>
      <c r="K8689" s="88"/>
    </row>
    <row r="8690" spans="2:11" hidden="1" x14ac:dyDescent="0.2">
      <c r="B8690" s="88"/>
      <c r="C8690" s="88"/>
      <c r="D8690" s="88"/>
      <c r="E8690" s="88"/>
      <c r="F8690" s="88"/>
      <c r="G8690" s="88"/>
      <c r="H8690" s="88"/>
      <c r="I8690" s="88"/>
      <c r="J8690" s="88"/>
      <c r="K8690" s="88"/>
    </row>
    <row r="8691" spans="2:11" hidden="1" x14ac:dyDescent="0.2">
      <c r="B8691" s="88"/>
      <c r="C8691" s="88"/>
      <c r="D8691" s="88"/>
      <c r="E8691" s="88"/>
      <c r="F8691" s="88"/>
      <c r="G8691" s="88"/>
      <c r="H8691" s="88"/>
      <c r="I8691" s="88"/>
      <c r="J8691" s="88"/>
      <c r="K8691" s="88"/>
    </row>
    <row r="8692" spans="2:11" hidden="1" x14ac:dyDescent="0.2">
      <c r="B8692" s="88"/>
      <c r="C8692" s="88"/>
      <c r="D8692" s="88"/>
      <c r="E8692" s="88"/>
      <c r="F8692" s="88"/>
      <c r="G8692" s="88"/>
      <c r="H8692" s="88"/>
      <c r="I8692" s="88"/>
      <c r="J8692" s="88"/>
      <c r="K8692" s="88"/>
    </row>
    <row r="8693" spans="2:11" hidden="1" x14ac:dyDescent="0.2">
      <c r="B8693" s="88"/>
      <c r="C8693" s="88"/>
      <c r="D8693" s="88"/>
      <c r="E8693" s="88"/>
      <c r="F8693" s="88"/>
      <c r="G8693" s="88"/>
      <c r="H8693" s="88"/>
      <c r="I8693" s="88"/>
      <c r="J8693" s="88"/>
      <c r="K8693" s="88"/>
    </row>
    <row r="8694" spans="2:11" hidden="1" x14ac:dyDescent="0.2">
      <c r="B8694" s="88"/>
      <c r="C8694" s="88"/>
      <c r="D8694" s="88"/>
      <c r="E8694" s="88"/>
      <c r="F8694" s="88"/>
      <c r="G8694" s="88"/>
      <c r="H8694" s="88"/>
      <c r="I8694" s="88"/>
      <c r="J8694" s="88"/>
      <c r="K8694" s="88"/>
    </row>
    <row r="8695" spans="2:11" hidden="1" x14ac:dyDescent="0.2">
      <c r="B8695" s="88"/>
      <c r="C8695" s="88"/>
      <c r="D8695" s="88"/>
      <c r="E8695" s="88"/>
      <c r="F8695" s="88"/>
      <c r="G8695" s="88"/>
      <c r="H8695" s="88"/>
      <c r="I8695" s="88"/>
      <c r="J8695" s="88"/>
      <c r="K8695" s="88"/>
    </row>
    <row r="8696" spans="2:11" hidden="1" x14ac:dyDescent="0.2">
      <c r="B8696" s="88"/>
      <c r="C8696" s="88"/>
      <c r="D8696" s="88"/>
      <c r="E8696" s="88"/>
      <c r="F8696" s="88"/>
      <c r="G8696" s="88"/>
      <c r="H8696" s="88"/>
      <c r="I8696" s="88"/>
      <c r="J8696" s="88"/>
      <c r="K8696" s="88"/>
    </row>
    <row r="8697" spans="2:11" hidden="1" x14ac:dyDescent="0.2">
      <c r="B8697" s="88"/>
      <c r="C8697" s="88"/>
      <c r="D8697" s="88"/>
      <c r="E8697" s="88"/>
      <c r="F8697" s="88"/>
      <c r="G8697" s="88"/>
      <c r="H8697" s="88"/>
      <c r="I8697" s="88"/>
      <c r="J8697" s="88"/>
      <c r="K8697" s="88"/>
    </row>
    <row r="8698" spans="2:11" hidden="1" x14ac:dyDescent="0.2">
      <c r="B8698" s="88"/>
      <c r="C8698" s="88"/>
      <c r="D8698" s="88"/>
      <c r="E8698" s="88"/>
      <c r="F8698" s="88"/>
      <c r="G8698" s="88"/>
      <c r="H8698" s="88"/>
      <c r="I8698" s="88"/>
      <c r="J8698" s="88"/>
      <c r="K8698" s="88"/>
    </row>
    <row r="8699" spans="2:11" hidden="1" x14ac:dyDescent="0.2">
      <c r="B8699" s="88"/>
      <c r="C8699" s="88"/>
      <c r="D8699" s="88"/>
      <c r="E8699" s="88"/>
      <c r="F8699" s="88"/>
      <c r="G8699" s="88"/>
      <c r="H8699" s="88"/>
      <c r="I8699" s="88"/>
      <c r="J8699" s="88"/>
      <c r="K8699" s="88"/>
    </row>
    <row r="8700" spans="2:11" hidden="1" x14ac:dyDescent="0.2">
      <c r="B8700" s="88"/>
      <c r="C8700" s="88"/>
      <c r="D8700" s="88"/>
      <c r="E8700" s="88"/>
      <c r="F8700" s="88"/>
      <c r="G8700" s="88"/>
      <c r="H8700" s="88"/>
      <c r="I8700" s="88"/>
      <c r="J8700" s="88"/>
      <c r="K8700" s="88"/>
    </row>
    <row r="8701" spans="2:11" hidden="1" x14ac:dyDescent="0.2">
      <c r="B8701" s="88"/>
      <c r="C8701" s="88"/>
      <c r="D8701" s="88"/>
      <c r="E8701" s="88"/>
      <c r="F8701" s="88"/>
      <c r="G8701" s="88"/>
      <c r="H8701" s="88"/>
      <c r="I8701" s="88"/>
      <c r="J8701" s="88"/>
      <c r="K8701" s="88"/>
    </row>
    <row r="8702" spans="2:11" hidden="1" x14ac:dyDescent="0.2">
      <c r="B8702" s="88"/>
      <c r="C8702" s="88"/>
      <c r="D8702" s="88"/>
      <c r="E8702" s="88"/>
      <c r="F8702" s="88"/>
      <c r="G8702" s="88"/>
      <c r="H8702" s="88"/>
      <c r="I8702" s="88"/>
      <c r="J8702" s="88"/>
      <c r="K8702" s="88"/>
    </row>
    <row r="8703" spans="2:11" hidden="1" x14ac:dyDescent="0.2">
      <c r="B8703" s="88"/>
      <c r="C8703" s="88"/>
      <c r="D8703" s="88"/>
      <c r="E8703" s="88"/>
      <c r="F8703" s="88"/>
      <c r="G8703" s="88"/>
      <c r="H8703" s="88"/>
      <c r="I8703" s="88"/>
      <c r="J8703" s="88"/>
      <c r="K8703" s="88"/>
    </row>
    <row r="8704" spans="2:11" hidden="1" x14ac:dyDescent="0.2">
      <c r="B8704" s="88"/>
      <c r="C8704" s="88"/>
      <c r="D8704" s="88"/>
      <c r="E8704" s="88"/>
      <c r="F8704" s="88"/>
      <c r="G8704" s="88"/>
      <c r="H8704" s="88"/>
      <c r="I8704" s="88"/>
      <c r="J8704" s="88"/>
      <c r="K8704" s="88"/>
    </row>
    <row r="8705" spans="2:11" hidden="1" x14ac:dyDescent="0.2">
      <c r="B8705" s="88"/>
      <c r="C8705" s="88"/>
      <c r="D8705" s="88"/>
      <c r="E8705" s="88"/>
      <c r="F8705" s="88"/>
      <c r="G8705" s="88"/>
      <c r="H8705" s="88"/>
      <c r="I8705" s="88"/>
      <c r="J8705" s="88"/>
      <c r="K8705" s="88"/>
    </row>
    <row r="8706" spans="2:11" hidden="1" x14ac:dyDescent="0.2">
      <c r="B8706" s="88"/>
      <c r="C8706" s="88"/>
      <c r="D8706" s="88"/>
      <c r="E8706" s="88"/>
      <c r="F8706" s="88"/>
      <c r="G8706" s="88"/>
      <c r="H8706" s="88"/>
      <c r="I8706" s="88"/>
      <c r="J8706" s="88"/>
      <c r="K8706" s="88"/>
    </row>
    <row r="8707" spans="2:11" hidden="1" x14ac:dyDescent="0.2">
      <c r="B8707" s="88"/>
      <c r="C8707" s="88"/>
      <c r="D8707" s="88"/>
      <c r="E8707" s="88"/>
      <c r="F8707" s="88"/>
      <c r="G8707" s="88"/>
      <c r="H8707" s="88"/>
      <c r="I8707" s="88"/>
      <c r="J8707" s="88"/>
      <c r="K8707" s="88"/>
    </row>
    <row r="8708" spans="2:11" hidden="1" x14ac:dyDescent="0.2">
      <c r="B8708" s="88"/>
      <c r="C8708" s="88"/>
      <c r="D8708" s="88"/>
      <c r="E8708" s="88"/>
      <c r="F8708" s="88"/>
      <c r="G8708" s="88"/>
      <c r="H8708" s="88"/>
      <c r="I8708" s="88"/>
      <c r="J8708" s="88"/>
      <c r="K8708" s="88"/>
    </row>
    <row r="8709" spans="2:11" hidden="1" x14ac:dyDescent="0.2">
      <c r="B8709" s="88"/>
      <c r="C8709" s="88"/>
      <c r="D8709" s="88"/>
      <c r="E8709" s="88"/>
      <c r="F8709" s="88"/>
      <c r="G8709" s="88"/>
      <c r="H8709" s="88"/>
      <c r="I8709" s="88"/>
      <c r="J8709" s="88"/>
      <c r="K8709" s="88"/>
    </row>
    <row r="8710" spans="2:11" hidden="1" x14ac:dyDescent="0.2">
      <c r="B8710" s="88"/>
      <c r="C8710" s="88"/>
      <c r="D8710" s="88"/>
      <c r="E8710" s="88"/>
      <c r="F8710" s="88"/>
      <c r="G8710" s="88"/>
      <c r="H8710" s="88"/>
      <c r="I8710" s="88"/>
      <c r="J8710" s="88"/>
      <c r="K8710" s="88"/>
    </row>
    <row r="8711" spans="2:11" hidden="1" x14ac:dyDescent="0.2">
      <c r="B8711" s="88"/>
      <c r="C8711" s="88"/>
      <c r="D8711" s="88"/>
      <c r="E8711" s="88"/>
      <c r="F8711" s="88"/>
      <c r="G8711" s="88"/>
      <c r="H8711" s="88"/>
      <c r="I8711" s="88"/>
      <c r="J8711" s="88"/>
      <c r="K8711" s="88"/>
    </row>
    <row r="8712" spans="2:11" hidden="1" x14ac:dyDescent="0.2">
      <c r="B8712" s="88"/>
      <c r="C8712" s="88"/>
      <c r="D8712" s="88"/>
      <c r="E8712" s="88"/>
      <c r="F8712" s="88"/>
      <c r="G8712" s="88"/>
      <c r="H8712" s="88"/>
      <c r="I8712" s="88"/>
      <c r="J8712" s="88"/>
      <c r="K8712" s="88"/>
    </row>
    <row r="8713" spans="2:11" hidden="1" x14ac:dyDescent="0.2">
      <c r="B8713" s="88"/>
      <c r="C8713" s="88"/>
      <c r="D8713" s="88"/>
      <c r="E8713" s="88"/>
      <c r="F8713" s="88"/>
      <c r="G8713" s="88"/>
      <c r="H8713" s="88"/>
      <c r="I8713" s="88"/>
      <c r="J8713" s="88"/>
      <c r="K8713" s="88"/>
    </row>
    <row r="8714" spans="2:11" hidden="1" x14ac:dyDescent="0.2">
      <c r="B8714" s="88"/>
      <c r="C8714" s="88"/>
      <c r="D8714" s="88"/>
      <c r="E8714" s="88"/>
      <c r="F8714" s="88"/>
      <c r="G8714" s="88"/>
      <c r="H8714" s="88"/>
      <c r="I8714" s="88"/>
      <c r="J8714" s="88"/>
      <c r="K8714" s="88"/>
    </row>
    <row r="8715" spans="2:11" hidden="1" x14ac:dyDescent="0.2">
      <c r="B8715" s="88"/>
      <c r="C8715" s="88"/>
      <c r="D8715" s="88"/>
      <c r="E8715" s="88"/>
      <c r="F8715" s="88"/>
      <c r="G8715" s="88"/>
      <c r="H8715" s="88"/>
      <c r="I8715" s="88"/>
      <c r="J8715" s="88"/>
      <c r="K8715" s="88"/>
    </row>
    <row r="8716" spans="2:11" hidden="1" x14ac:dyDescent="0.2">
      <c r="B8716" s="88"/>
      <c r="C8716" s="88"/>
      <c r="D8716" s="88"/>
      <c r="E8716" s="88"/>
      <c r="F8716" s="88"/>
      <c r="G8716" s="88"/>
      <c r="H8716" s="88"/>
      <c r="I8716" s="88"/>
      <c r="J8716" s="88"/>
      <c r="K8716" s="88"/>
    </row>
    <row r="8717" spans="2:11" hidden="1" x14ac:dyDescent="0.2">
      <c r="B8717" s="88"/>
      <c r="C8717" s="88"/>
      <c r="D8717" s="88"/>
      <c r="E8717" s="88"/>
      <c r="F8717" s="88"/>
      <c r="G8717" s="88"/>
      <c r="H8717" s="88"/>
      <c r="I8717" s="88"/>
      <c r="J8717" s="88"/>
      <c r="K8717" s="88"/>
    </row>
    <row r="8718" spans="2:11" hidden="1" x14ac:dyDescent="0.2">
      <c r="B8718" s="88"/>
      <c r="C8718" s="88"/>
      <c r="D8718" s="88"/>
      <c r="E8718" s="88"/>
      <c r="F8718" s="88"/>
      <c r="G8718" s="88"/>
      <c r="H8718" s="88"/>
      <c r="I8718" s="88"/>
      <c r="J8718" s="88"/>
      <c r="K8718" s="88"/>
    </row>
    <row r="8719" spans="2:11" hidden="1" x14ac:dyDescent="0.2">
      <c r="B8719" s="88"/>
      <c r="C8719" s="88"/>
      <c r="D8719" s="88"/>
      <c r="E8719" s="88"/>
      <c r="F8719" s="88"/>
      <c r="G8719" s="88"/>
      <c r="H8719" s="88"/>
      <c r="I8719" s="88"/>
      <c r="J8719" s="88"/>
      <c r="K8719" s="88"/>
    </row>
    <row r="8720" spans="2:11" hidden="1" x14ac:dyDescent="0.2">
      <c r="B8720" s="88"/>
      <c r="C8720" s="88"/>
      <c r="D8720" s="88"/>
      <c r="E8720" s="88"/>
      <c r="F8720" s="88"/>
      <c r="G8720" s="88"/>
      <c r="H8720" s="88"/>
      <c r="I8720" s="88"/>
      <c r="J8720" s="88"/>
      <c r="K8720" s="88"/>
    </row>
    <row r="8721" spans="2:11" hidden="1" x14ac:dyDescent="0.2">
      <c r="B8721" s="88"/>
      <c r="C8721" s="88"/>
      <c r="D8721" s="88"/>
      <c r="E8721" s="88"/>
      <c r="F8721" s="88"/>
      <c r="G8721" s="88"/>
      <c r="H8721" s="88"/>
      <c r="I8721" s="88"/>
      <c r="J8721" s="88"/>
      <c r="K8721" s="88"/>
    </row>
    <row r="8722" spans="2:11" hidden="1" x14ac:dyDescent="0.2">
      <c r="B8722" s="88"/>
      <c r="C8722" s="88"/>
      <c r="D8722" s="88"/>
      <c r="E8722" s="88"/>
      <c r="F8722" s="88"/>
      <c r="G8722" s="88"/>
      <c r="H8722" s="88"/>
      <c r="I8722" s="88"/>
      <c r="J8722" s="88"/>
      <c r="K8722" s="88"/>
    </row>
    <row r="8723" spans="2:11" hidden="1" x14ac:dyDescent="0.2">
      <c r="B8723" s="88"/>
      <c r="C8723" s="88"/>
      <c r="D8723" s="88"/>
      <c r="E8723" s="88"/>
      <c r="F8723" s="88"/>
      <c r="G8723" s="88"/>
      <c r="H8723" s="88"/>
      <c r="I8723" s="88"/>
      <c r="J8723" s="88"/>
      <c r="K8723" s="88"/>
    </row>
    <row r="8724" spans="2:11" hidden="1" x14ac:dyDescent="0.2">
      <c r="B8724" s="88"/>
      <c r="C8724" s="88"/>
      <c r="D8724" s="88"/>
      <c r="E8724" s="88"/>
      <c r="F8724" s="88"/>
      <c r="G8724" s="88"/>
      <c r="H8724" s="88"/>
      <c r="I8724" s="88"/>
      <c r="J8724" s="88"/>
      <c r="K8724" s="88"/>
    </row>
    <row r="8725" spans="2:11" hidden="1" x14ac:dyDescent="0.2">
      <c r="B8725" s="88"/>
      <c r="C8725" s="88"/>
      <c r="D8725" s="88"/>
      <c r="E8725" s="88"/>
      <c r="F8725" s="88"/>
      <c r="G8725" s="88"/>
      <c r="H8725" s="88"/>
      <c r="I8725" s="88"/>
      <c r="J8725" s="88"/>
      <c r="K8725" s="88"/>
    </row>
    <row r="8726" spans="2:11" hidden="1" x14ac:dyDescent="0.2">
      <c r="B8726" s="88"/>
      <c r="C8726" s="88"/>
      <c r="D8726" s="88"/>
      <c r="E8726" s="88"/>
      <c r="F8726" s="88"/>
      <c r="G8726" s="88"/>
      <c r="H8726" s="88"/>
      <c r="I8726" s="88"/>
      <c r="J8726" s="88"/>
      <c r="K8726" s="88"/>
    </row>
    <row r="8727" spans="2:11" hidden="1" x14ac:dyDescent="0.2">
      <c r="B8727" s="88"/>
      <c r="C8727" s="88"/>
      <c r="D8727" s="88"/>
      <c r="E8727" s="88"/>
      <c r="F8727" s="88"/>
      <c r="G8727" s="88"/>
      <c r="H8727" s="88"/>
      <c r="I8727" s="88"/>
      <c r="J8727" s="88"/>
      <c r="K8727" s="88"/>
    </row>
    <row r="8728" spans="2:11" hidden="1" x14ac:dyDescent="0.2">
      <c r="B8728" s="88"/>
      <c r="C8728" s="88"/>
      <c r="D8728" s="88"/>
      <c r="E8728" s="88"/>
      <c r="F8728" s="88"/>
      <c r="G8728" s="88"/>
      <c r="H8728" s="88"/>
      <c r="I8728" s="88"/>
      <c r="J8728" s="88"/>
      <c r="K8728" s="88"/>
    </row>
    <row r="8729" spans="2:11" hidden="1" x14ac:dyDescent="0.2">
      <c r="B8729" s="88"/>
      <c r="C8729" s="88"/>
      <c r="D8729" s="88"/>
      <c r="E8729" s="88"/>
      <c r="F8729" s="88"/>
      <c r="G8729" s="88"/>
      <c r="H8729" s="88"/>
      <c r="I8729" s="88"/>
      <c r="J8729" s="88"/>
      <c r="K8729" s="88"/>
    </row>
    <row r="8730" spans="2:11" hidden="1" x14ac:dyDescent="0.2">
      <c r="B8730" s="88"/>
      <c r="C8730" s="88"/>
      <c r="D8730" s="88"/>
      <c r="E8730" s="88"/>
      <c r="F8730" s="88"/>
      <c r="G8730" s="88"/>
      <c r="H8730" s="88"/>
      <c r="I8730" s="88"/>
      <c r="J8730" s="88"/>
      <c r="K8730" s="88"/>
    </row>
    <row r="8731" spans="2:11" hidden="1" x14ac:dyDescent="0.2">
      <c r="B8731" s="88"/>
      <c r="C8731" s="88"/>
      <c r="D8731" s="88"/>
      <c r="E8731" s="88"/>
      <c r="F8731" s="88"/>
      <c r="G8731" s="88"/>
      <c r="H8731" s="88"/>
      <c r="I8731" s="88"/>
      <c r="J8731" s="88"/>
      <c r="K8731" s="88"/>
    </row>
    <row r="8732" spans="2:11" hidden="1" x14ac:dyDescent="0.2">
      <c r="B8732" s="88"/>
      <c r="C8732" s="88"/>
      <c r="D8732" s="88"/>
      <c r="E8732" s="88"/>
      <c r="F8732" s="88"/>
      <c r="G8732" s="88"/>
      <c r="H8732" s="88"/>
      <c r="I8732" s="88"/>
      <c r="J8732" s="88"/>
      <c r="K8732" s="88"/>
    </row>
    <row r="8733" spans="2:11" hidden="1" x14ac:dyDescent="0.2">
      <c r="B8733" s="88"/>
      <c r="C8733" s="88"/>
      <c r="D8733" s="88"/>
      <c r="E8733" s="88"/>
      <c r="F8733" s="88"/>
      <c r="G8733" s="88"/>
      <c r="H8733" s="88"/>
      <c r="I8733" s="88"/>
      <c r="J8733" s="88"/>
      <c r="K8733" s="88"/>
    </row>
    <row r="8734" spans="2:11" hidden="1" x14ac:dyDescent="0.2">
      <c r="B8734" s="88"/>
      <c r="C8734" s="88"/>
      <c r="D8734" s="88"/>
      <c r="E8734" s="88"/>
      <c r="F8734" s="88"/>
      <c r="G8734" s="88"/>
      <c r="H8734" s="88"/>
      <c r="I8734" s="88"/>
      <c r="J8734" s="88"/>
      <c r="K8734" s="88"/>
    </row>
    <row r="8735" spans="2:11" hidden="1" x14ac:dyDescent="0.2">
      <c r="B8735" s="88"/>
      <c r="C8735" s="88"/>
      <c r="D8735" s="88"/>
      <c r="E8735" s="88"/>
      <c r="F8735" s="88"/>
      <c r="G8735" s="88"/>
      <c r="H8735" s="88"/>
      <c r="I8735" s="88"/>
      <c r="J8735" s="88"/>
      <c r="K8735" s="88"/>
    </row>
    <row r="8736" spans="2:11" hidden="1" x14ac:dyDescent="0.2">
      <c r="B8736" s="88"/>
      <c r="C8736" s="88"/>
      <c r="D8736" s="88"/>
      <c r="E8736" s="88"/>
      <c r="F8736" s="88"/>
      <c r="G8736" s="88"/>
      <c r="H8736" s="88"/>
      <c r="I8736" s="88"/>
      <c r="J8736" s="88"/>
      <c r="K8736" s="88"/>
    </row>
    <row r="8737" spans="2:11" hidden="1" x14ac:dyDescent="0.2">
      <c r="B8737" s="88"/>
      <c r="C8737" s="88"/>
      <c r="D8737" s="88"/>
      <c r="E8737" s="88"/>
      <c r="F8737" s="88"/>
      <c r="G8737" s="88"/>
      <c r="H8737" s="88"/>
      <c r="I8737" s="88"/>
      <c r="J8737" s="88"/>
      <c r="K8737" s="88"/>
    </row>
    <row r="8738" spans="2:11" hidden="1" x14ac:dyDescent="0.2">
      <c r="B8738" s="88"/>
      <c r="C8738" s="88"/>
      <c r="D8738" s="88"/>
      <c r="E8738" s="88"/>
      <c r="F8738" s="88"/>
      <c r="G8738" s="88"/>
      <c r="H8738" s="88"/>
      <c r="I8738" s="88"/>
      <c r="J8738" s="88"/>
      <c r="K8738" s="88"/>
    </row>
    <row r="8739" spans="2:11" hidden="1" x14ac:dyDescent="0.2">
      <c r="B8739" s="88"/>
      <c r="C8739" s="88"/>
      <c r="D8739" s="88"/>
      <c r="E8739" s="88"/>
      <c r="F8739" s="88"/>
      <c r="G8739" s="88"/>
      <c r="H8739" s="88"/>
      <c r="I8739" s="88"/>
      <c r="J8739" s="88"/>
      <c r="K8739" s="88"/>
    </row>
    <row r="8740" spans="2:11" hidden="1" x14ac:dyDescent="0.2">
      <c r="B8740" s="88"/>
      <c r="C8740" s="88"/>
      <c r="D8740" s="88"/>
      <c r="E8740" s="88"/>
      <c r="F8740" s="88"/>
      <c r="G8740" s="88"/>
      <c r="H8740" s="88"/>
      <c r="I8740" s="88"/>
      <c r="J8740" s="88"/>
      <c r="K8740" s="88"/>
    </row>
    <row r="8741" spans="2:11" hidden="1" x14ac:dyDescent="0.2">
      <c r="B8741" s="88"/>
      <c r="C8741" s="88"/>
      <c r="D8741" s="88"/>
      <c r="E8741" s="88"/>
      <c r="F8741" s="88"/>
      <c r="G8741" s="88"/>
      <c r="H8741" s="88"/>
      <c r="I8741" s="88"/>
      <c r="J8741" s="88"/>
      <c r="K8741" s="88"/>
    </row>
    <row r="8742" spans="2:11" hidden="1" x14ac:dyDescent="0.2">
      <c r="B8742" s="88"/>
      <c r="C8742" s="88"/>
      <c r="D8742" s="88"/>
      <c r="E8742" s="88"/>
      <c r="F8742" s="88"/>
      <c r="G8742" s="88"/>
      <c r="H8742" s="88"/>
      <c r="I8742" s="88"/>
      <c r="J8742" s="88"/>
      <c r="K8742" s="88"/>
    </row>
    <row r="8743" spans="2:11" hidden="1" x14ac:dyDescent="0.2">
      <c r="B8743" s="88"/>
      <c r="C8743" s="88"/>
      <c r="D8743" s="88"/>
      <c r="E8743" s="88"/>
      <c r="F8743" s="88"/>
      <c r="G8743" s="88"/>
      <c r="H8743" s="88"/>
      <c r="I8743" s="88"/>
      <c r="J8743" s="88"/>
      <c r="K8743" s="88"/>
    </row>
    <row r="8744" spans="2:11" hidden="1" x14ac:dyDescent="0.2">
      <c r="B8744" s="88"/>
      <c r="C8744" s="88"/>
      <c r="D8744" s="88"/>
      <c r="E8744" s="88"/>
      <c r="F8744" s="88"/>
      <c r="G8744" s="88"/>
      <c r="H8744" s="88"/>
      <c r="I8744" s="88"/>
      <c r="J8744" s="88"/>
      <c r="K8744" s="88"/>
    </row>
    <row r="8745" spans="2:11" hidden="1" x14ac:dyDescent="0.2">
      <c r="B8745" s="88"/>
      <c r="C8745" s="88"/>
      <c r="D8745" s="88"/>
      <c r="E8745" s="88"/>
      <c r="F8745" s="88"/>
      <c r="G8745" s="88"/>
      <c r="H8745" s="88"/>
      <c r="I8745" s="88"/>
      <c r="J8745" s="88"/>
      <c r="K8745" s="88"/>
    </row>
    <row r="8746" spans="2:11" hidden="1" x14ac:dyDescent="0.2">
      <c r="B8746" s="88"/>
      <c r="C8746" s="88"/>
      <c r="D8746" s="88"/>
      <c r="E8746" s="88"/>
      <c r="F8746" s="88"/>
      <c r="G8746" s="88"/>
      <c r="H8746" s="88"/>
      <c r="I8746" s="88"/>
      <c r="J8746" s="88"/>
      <c r="K8746" s="88"/>
    </row>
    <row r="8747" spans="2:11" hidden="1" x14ac:dyDescent="0.2">
      <c r="B8747" s="88"/>
      <c r="C8747" s="88"/>
      <c r="D8747" s="88"/>
      <c r="E8747" s="88"/>
      <c r="F8747" s="88"/>
      <c r="G8747" s="88"/>
      <c r="H8747" s="88"/>
      <c r="I8747" s="88"/>
      <c r="J8747" s="88"/>
      <c r="K8747" s="88"/>
    </row>
    <row r="8748" spans="2:11" hidden="1" x14ac:dyDescent="0.2">
      <c r="B8748" s="88"/>
      <c r="C8748" s="88"/>
      <c r="D8748" s="88"/>
      <c r="E8748" s="88"/>
      <c r="F8748" s="88"/>
      <c r="G8748" s="88"/>
      <c r="H8748" s="88"/>
      <c r="I8748" s="88"/>
      <c r="J8748" s="88"/>
      <c r="K8748" s="88"/>
    </row>
    <row r="8749" spans="2:11" hidden="1" x14ac:dyDescent="0.2">
      <c r="B8749" s="88"/>
      <c r="C8749" s="88"/>
      <c r="D8749" s="88"/>
      <c r="E8749" s="88"/>
      <c r="F8749" s="88"/>
      <c r="G8749" s="88"/>
      <c r="H8749" s="88"/>
      <c r="I8749" s="88"/>
      <c r="J8749" s="88"/>
      <c r="K8749" s="88"/>
    </row>
    <row r="8750" spans="2:11" hidden="1" x14ac:dyDescent="0.2">
      <c r="B8750" s="88"/>
      <c r="C8750" s="88"/>
      <c r="D8750" s="88"/>
      <c r="E8750" s="88"/>
      <c r="F8750" s="88"/>
      <c r="G8750" s="88"/>
      <c r="H8750" s="88"/>
      <c r="I8750" s="88"/>
      <c r="J8750" s="88"/>
      <c r="K8750" s="88"/>
    </row>
    <row r="8751" spans="2:11" hidden="1" x14ac:dyDescent="0.2">
      <c r="B8751" s="88"/>
      <c r="C8751" s="88"/>
      <c r="D8751" s="88"/>
      <c r="E8751" s="88"/>
      <c r="F8751" s="88"/>
      <c r="G8751" s="88"/>
      <c r="H8751" s="88"/>
      <c r="I8751" s="88"/>
      <c r="J8751" s="88"/>
      <c r="K8751" s="88"/>
    </row>
    <row r="8752" spans="2:11" hidden="1" x14ac:dyDescent="0.2">
      <c r="B8752" s="88"/>
      <c r="C8752" s="88"/>
      <c r="D8752" s="88"/>
      <c r="E8752" s="88"/>
      <c r="F8752" s="88"/>
      <c r="G8752" s="88"/>
      <c r="H8752" s="88"/>
      <c r="I8752" s="88"/>
      <c r="J8752" s="88"/>
      <c r="K8752" s="88"/>
    </row>
    <row r="8753" spans="2:11" hidden="1" x14ac:dyDescent="0.2">
      <c r="B8753" s="88"/>
      <c r="C8753" s="88"/>
      <c r="D8753" s="88"/>
      <c r="E8753" s="88"/>
      <c r="F8753" s="88"/>
      <c r="G8753" s="88"/>
      <c r="H8753" s="88"/>
      <c r="I8753" s="88"/>
      <c r="J8753" s="88"/>
      <c r="K8753" s="88"/>
    </row>
    <row r="8754" spans="2:11" hidden="1" x14ac:dyDescent="0.2">
      <c r="B8754" s="88"/>
      <c r="C8754" s="88"/>
      <c r="D8754" s="88"/>
      <c r="E8754" s="88"/>
      <c r="F8754" s="88"/>
      <c r="G8754" s="88"/>
      <c r="H8754" s="88"/>
      <c r="I8754" s="88"/>
      <c r="J8754" s="88"/>
      <c r="K8754" s="88"/>
    </row>
    <row r="8755" spans="2:11" hidden="1" x14ac:dyDescent="0.2">
      <c r="B8755" s="88"/>
      <c r="C8755" s="88"/>
      <c r="D8755" s="88"/>
      <c r="E8755" s="88"/>
      <c r="F8755" s="88"/>
      <c r="G8755" s="88"/>
      <c r="H8755" s="88"/>
      <c r="I8755" s="88"/>
      <c r="J8755" s="88"/>
      <c r="K8755" s="88"/>
    </row>
    <row r="8756" spans="2:11" hidden="1" x14ac:dyDescent="0.2">
      <c r="B8756" s="88"/>
      <c r="C8756" s="88"/>
      <c r="D8756" s="88"/>
      <c r="E8756" s="88"/>
      <c r="F8756" s="88"/>
      <c r="G8756" s="88"/>
      <c r="H8756" s="88"/>
      <c r="I8756" s="88"/>
      <c r="J8756" s="88"/>
      <c r="K8756" s="88"/>
    </row>
    <row r="8757" spans="2:11" hidden="1" x14ac:dyDescent="0.2">
      <c r="B8757" s="88"/>
      <c r="C8757" s="88"/>
      <c r="D8757" s="88"/>
      <c r="E8757" s="88"/>
      <c r="F8757" s="88"/>
      <c r="G8757" s="88"/>
      <c r="H8757" s="88"/>
      <c r="I8757" s="88"/>
      <c r="J8757" s="88"/>
      <c r="K8757" s="88"/>
    </row>
    <row r="8758" spans="2:11" hidden="1" x14ac:dyDescent="0.2">
      <c r="B8758" s="88"/>
      <c r="C8758" s="88"/>
      <c r="D8758" s="88"/>
      <c r="E8758" s="88"/>
      <c r="F8758" s="88"/>
      <c r="G8758" s="88"/>
      <c r="H8758" s="88"/>
      <c r="I8758" s="88"/>
      <c r="J8758" s="88"/>
      <c r="K8758" s="88"/>
    </row>
    <row r="8759" spans="2:11" hidden="1" x14ac:dyDescent="0.2">
      <c r="B8759" s="88"/>
      <c r="C8759" s="88"/>
      <c r="D8759" s="88"/>
      <c r="E8759" s="88"/>
      <c r="F8759" s="88"/>
      <c r="G8759" s="88"/>
      <c r="H8759" s="88"/>
      <c r="I8759" s="88"/>
      <c r="J8759" s="88"/>
      <c r="K8759" s="88"/>
    </row>
    <row r="8760" spans="2:11" hidden="1" x14ac:dyDescent="0.2">
      <c r="B8760" s="88"/>
      <c r="C8760" s="88"/>
      <c r="D8760" s="88"/>
      <c r="E8760" s="88"/>
      <c r="F8760" s="88"/>
      <c r="G8760" s="88"/>
      <c r="H8760" s="88"/>
      <c r="I8760" s="88"/>
      <c r="J8760" s="88"/>
      <c r="K8760" s="88"/>
    </row>
    <row r="8761" spans="2:11" hidden="1" x14ac:dyDescent="0.2">
      <c r="B8761" s="88"/>
      <c r="C8761" s="88"/>
      <c r="D8761" s="88"/>
      <c r="E8761" s="88"/>
      <c r="F8761" s="88"/>
      <c r="G8761" s="88"/>
      <c r="H8761" s="88"/>
      <c r="I8761" s="88"/>
      <c r="J8761" s="88"/>
      <c r="K8761" s="88"/>
    </row>
    <row r="8762" spans="2:11" hidden="1" x14ac:dyDescent="0.2">
      <c r="B8762" s="88"/>
      <c r="C8762" s="88"/>
      <c r="D8762" s="88"/>
      <c r="E8762" s="88"/>
      <c r="F8762" s="88"/>
      <c r="G8762" s="88"/>
      <c r="H8762" s="88"/>
      <c r="I8762" s="88"/>
      <c r="J8762" s="88"/>
      <c r="K8762" s="88"/>
    </row>
    <row r="8763" spans="2:11" hidden="1" x14ac:dyDescent="0.2">
      <c r="B8763" s="88"/>
      <c r="C8763" s="88"/>
      <c r="D8763" s="88"/>
      <c r="E8763" s="88"/>
      <c r="F8763" s="88"/>
      <c r="G8763" s="88"/>
      <c r="H8763" s="88"/>
      <c r="I8763" s="88"/>
      <c r="J8763" s="88"/>
      <c r="K8763" s="88"/>
    </row>
    <row r="8764" spans="2:11" hidden="1" x14ac:dyDescent="0.2">
      <c r="B8764" s="88"/>
      <c r="C8764" s="88"/>
      <c r="D8764" s="88"/>
      <c r="E8764" s="88"/>
      <c r="F8764" s="88"/>
      <c r="G8764" s="88"/>
      <c r="H8764" s="88"/>
      <c r="I8764" s="88"/>
      <c r="J8764" s="88"/>
      <c r="K8764" s="88"/>
    </row>
    <row r="8765" spans="2:11" hidden="1" x14ac:dyDescent="0.2">
      <c r="B8765" s="88"/>
      <c r="C8765" s="88"/>
      <c r="D8765" s="88"/>
      <c r="E8765" s="88"/>
      <c r="F8765" s="88"/>
      <c r="G8765" s="88"/>
      <c r="H8765" s="88"/>
      <c r="I8765" s="88"/>
      <c r="J8765" s="88"/>
      <c r="K8765" s="88"/>
    </row>
    <row r="8766" spans="2:11" hidden="1" x14ac:dyDescent="0.2">
      <c r="B8766" s="88"/>
      <c r="C8766" s="88"/>
      <c r="D8766" s="88"/>
      <c r="E8766" s="88"/>
      <c r="F8766" s="88"/>
      <c r="G8766" s="88"/>
      <c r="H8766" s="88"/>
      <c r="I8766" s="88"/>
      <c r="J8766" s="88"/>
      <c r="K8766" s="88"/>
    </row>
    <row r="8767" spans="2:11" hidden="1" x14ac:dyDescent="0.2">
      <c r="B8767" s="88"/>
      <c r="C8767" s="88"/>
      <c r="D8767" s="88"/>
      <c r="E8767" s="88"/>
      <c r="F8767" s="88"/>
      <c r="G8767" s="88"/>
      <c r="H8767" s="88"/>
      <c r="I8767" s="88"/>
      <c r="J8767" s="88"/>
      <c r="K8767" s="88"/>
    </row>
    <row r="8768" spans="2:11" hidden="1" x14ac:dyDescent="0.2">
      <c r="B8768" s="88"/>
      <c r="C8768" s="88"/>
      <c r="D8768" s="88"/>
      <c r="E8768" s="88"/>
      <c r="F8768" s="88"/>
      <c r="G8768" s="88"/>
      <c r="H8768" s="88"/>
      <c r="I8768" s="88"/>
      <c r="J8768" s="88"/>
      <c r="K8768" s="88"/>
    </row>
    <row r="8769" spans="2:11" hidden="1" x14ac:dyDescent="0.2">
      <c r="B8769" s="88"/>
      <c r="C8769" s="88"/>
      <c r="D8769" s="88"/>
      <c r="E8769" s="88"/>
      <c r="F8769" s="88"/>
      <c r="G8769" s="88"/>
      <c r="H8769" s="88"/>
      <c r="I8769" s="88"/>
      <c r="J8769" s="88"/>
      <c r="K8769" s="88"/>
    </row>
    <row r="8770" spans="2:11" hidden="1" x14ac:dyDescent="0.2">
      <c r="B8770" s="88"/>
      <c r="C8770" s="88"/>
      <c r="D8770" s="88"/>
      <c r="E8770" s="88"/>
      <c r="F8770" s="88"/>
      <c r="G8770" s="88"/>
      <c r="H8770" s="88"/>
      <c r="I8770" s="88"/>
      <c r="J8770" s="88"/>
      <c r="K8770" s="88"/>
    </row>
    <row r="8771" spans="2:11" hidden="1" x14ac:dyDescent="0.2">
      <c r="B8771" s="88"/>
      <c r="C8771" s="88"/>
      <c r="D8771" s="88"/>
      <c r="E8771" s="88"/>
      <c r="F8771" s="88"/>
      <c r="G8771" s="88"/>
      <c r="H8771" s="88"/>
      <c r="I8771" s="88"/>
      <c r="J8771" s="88"/>
      <c r="K8771" s="88"/>
    </row>
    <row r="8772" spans="2:11" hidden="1" x14ac:dyDescent="0.2">
      <c r="B8772" s="88"/>
      <c r="C8772" s="88"/>
      <c r="D8772" s="88"/>
      <c r="E8772" s="88"/>
      <c r="F8772" s="88"/>
      <c r="G8772" s="88"/>
      <c r="H8772" s="88"/>
      <c r="I8772" s="88"/>
      <c r="J8772" s="88"/>
      <c r="K8772" s="88"/>
    </row>
    <row r="8773" spans="2:11" hidden="1" x14ac:dyDescent="0.2">
      <c r="B8773" s="88"/>
      <c r="C8773" s="88"/>
      <c r="D8773" s="88"/>
      <c r="E8773" s="88"/>
      <c r="F8773" s="88"/>
      <c r="G8773" s="88"/>
      <c r="H8773" s="88"/>
      <c r="I8773" s="88"/>
      <c r="J8773" s="88"/>
      <c r="K8773" s="88"/>
    </row>
    <row r="8774" spans="2:11" hidden="1" x14ac:dyDescent="0.2">
      <c r="B8774" s="88"/>
      <c r="C8774" s="88"/>
      <c r="D8774" s="88"/>
      <c r="E8774" s="88"/>
      <c r="F8774" s="88"/>
      <c r="G8774" s="88"/>
      <c r="H8774" s="88"/>
      <c r="I8774" s="88"/>
      <c r="J8774" s="88"/>
      <c r="K8774" s="88"/>
    </row>
    <row r="8775" spans="2:11" hidden="1" x14ac:dyDescent="0.2">
      <c r="B8775" s="88"/>
      <c r="C8775" s="88"/>
      <c r="D8775" s="88"/>
      <c r="E8775" s="88"/>
      <c r="F8775" s="88"/>
      <c r="G8775" s="88"/>
      <c r="H8775" s="88"/>
      <c r="I8775" s="88"/>
      <c r="J8775" s="88"/>
      <c r="K8775" s="88"/>
    </row>
    <row r="8776" spans="2:11" hidden="1" x14ac:dyDescent="0.2">
      <c r="B8776" s="88"/>
      <c r="C8776" s="88"/>
      <c r="D8776" s="88"/>
      <c r="E8776" s="88"/>
      <c r="F8776" s="88"/>
      <c r="G8776" s="88"/>
      <c r="H8776" s="88"/>
      <c r="I8776" s="88"/>
      <c r="J8776" s="88"/>
      <c r="K8776" s="88"/>
    </row>
    <row r="8777" spans="2:11" hidden="1" x14ac:dyDescent="0.2">
      <c r="B8777" s="88"/>
      <c r="C8777" s="88"/>
      <c r="D8777" s="88"/>
      <c r="E8777" s="88"/>
      <c r="F8777" s="88"/>
      <c r="G8777" s="88"/>
      <c r="H8777" s="88"/>
      <c r="I8777" s="88"/>
      <c r="J8777" s="88"/>
      <c r="K8777" s="88"/>
    </row>
    <row r="8778" spans="2:11" hidden="1" x14ac:dyDescent="0.2">
      <c r="B8778" s="88"/>
      <c r="C8778" s="88"/>
      <c r="D8778" s="88"/>
      <c r="E8778" s="88"/>
      <c r="F8778" s="88"/>
      <c r="G8778" s="88"/>
      <c r="H8778" s="88"/>
      <c r="I8778" s="88"/>
      <c r="J8778" s="88"/>
      <c r="K8778" s="88"/>
    </row>
    <row r="8779" spans="2:11" hidden="1" x14ac:dyDescent="0.2">
      <c r="B8779" s="88"/>
      <c r="C8779" s="88"/>
      <c r="D8779" s="88"/>
      <c r="E8779" s="88"/>
      <c r="F8779" s="88"/>
      <c r="G8779" s="88"/>
      <c r="H8779" s="88"/>
      <c r="I8779" s="88"/>
      <c r="J8779" s="88"/>
      <c r="K8779" s="88"/>
    </row>
    <row r="8780" spans="2:11" hidden="1" x14ac:dyDescent="0.2">
      <c r="B8780" s="88"/>
      <c r="C8780" s="88"/>
      <c r="D8780" s="88"/>
      <c r="E8780" s="88"/>
      <c r="F8780" s="88"/>
      <c r="G8780" s="88"/>
      <c r="H8780" s="88"/>
      <c r="I8780" s="88"/>
      <c r="J8780" s="88"/>
      <c r="K8780" s="88"/>
    </row>
    <row r="8781" spans="2:11" hidden="1" x14ac:dyDescent="0.2">
      <c r="B8781" s="88"/>
      <c r="C8781" s="88"/>
      <c r="D8781" s="88"/>
      <c r="E8781" s="88"/>
      <c r="F8781" s="88"/>
      <c r="G8781" s="88"/>
      <c r="H8781" s="88"/>
      <c r="I8781" s="88"/>
      <c r="J8781" s="88"/>
      <c r="K8781" s="88"/>
    </row>
    <row r="8782" spans="2:11" hidden="1" x14ac:dyDescent="0.2">
      <c r="B8782" s="88"/>
      <c r="C8782" s="88"/>
      <c r="D8782" s="88"/>
      <c r="E8782" s="88"/>
      <c r="F8782" s="88"/>
      <c r="G8782" s="88"/>
      <c r="H8782" s="88"/>
      <c r="I8782" s="88"/>
      <c r="J8782" s="88"/>
      <c r="K8782" s="88"/>
    </row>
    <row r="8783" spans="2:11" hidden="1" x14ac:dyDescent="0.2">
      <c r="B8783" s="88"/>
      <c r="C8783" s="88"/>
      <c r="D8783" s="88"/>
      <c r="E8783" s="88"/>
      <c r="F8783" s="88"/>
      <c r="G8783" s="88"/>
      <c r="H8783" s="88"/>
      <c r="I8783" s="88"/>
      <c r="J8783" s="88"/>
      <c r="K8783" s="88"/>
    </row>
    <row r="8784" spans="2:11" hidden="1" x14ac:dyDescent="0.2">
      <c r="B8784" s="88"/>
      <c r="C8784" s="88"/>
      <c r="D8784" s="88"/>
      <c r="E8784" s="88"/>
      <c r="F8784" s="88"/>
      <c r="G8784" s="88"/>
      <c r="H8784" s="88"/>
      <c r="I8784" s="88"/>
      <c r="J8784" s="88"/>
      <c r="K8784" s="88"/>
    </row>
    <row r="8785" spans="2:11" hidden="1" x14ac:dyDescent="0.2">
      <c r="B8785" s="88"/>
      <c r="C8785" s="88"/>
      <c r="D8785" s="88"/>
      <c r="E8785" s="88"/>
      <c r="F8785" s="88"/>
      <c r="G8785" s="88"/>
      <c r="H8785" s="88"/>
      <c r="I8785" s="88"/>
      <c r="J8785" s="88"/>
      <c r="K8785" s="88"/>
    </row>
    <row r="8786" spans="2:11" hidden="1" x14ac:dyDescent="0.2">
      <c r="B8786" s="88"/>
      <c r="C8786" s="88"/>
      <c r="D8786" s="88"/>
      <c r="E8786" s="88"/>
      <c r="F8786" s="88"/>
      <c r="G8786" s="88"/>
      <c r="H8786" s="88"/>
      <c r="I8786" s="88"/>
      <c r="J8786" s="88"/>
      <c r="K8786" s="88"/>
    </row>
    <row r="8787" spans="2:11" hidden="1" x14ac:dyDescent="0.2">
      <c r="B8787" s="88"/>
      <c r="C8787" s="88"/>
      <c r="D8787" s="88"/>
      <c r="E8787" s="88"/>
      <c r="F8787" s="88"/>
      <c r="G8787" s="88"/>
      <c r="H8787" s="88"/>
      <c r="I8787" s="88"/>
      <c r="J8787" s="88"/>
      <c r="K8787" s="88"/>
    </row>
    <row r="8788" spans="2:11" hidden="1" x14ac:dyDescent="0.2">
      <c r="B8788" s="88"/>
      <c r="C8788" s="88"/>
      <c r="D8788" s="88"/>
      <c r="E8788" s="88"/>
      <c r="F8788" s="88"/>
      <c r="G8788" s="88"/>
      <c r="H8788" s="88"/>
      <c r="I8788" s="88"/>
      <c r="J8788" s="88"/>
      <c r="K8788" s="88"/>
    </row>
    <row r="8789" spans="2:11" hidden="1" x14ac:dyDescent="0.2">
      <c r="B8789" s="88"/>
      <c r="C8789" s="88"/>
      <c r="D8789" s="88"/>
      <c r="E8789" s="88"/>
      <c r="F8789" s="88"/>
      <c r="G8789" s="88"/>
      <c r="H8789" s="88"/>
      <c r="I8789" s="88"/>
      <c r="J8789" s="88"/>
      <c r="K8789" s="88"/>
    </row>
    <row r="8790" spans="2:11" hidden="1" x14ac:dyDescent="0.2">
      <c r="B8790" s="88"/>
      <c r="C8790" s="88"/>
      <c r="D8790" s="88"/>
      <c r="E8790" s="88"/>
      <c r="F8790" s="88"/>
      <c r="G8790" s="88"/>
      <c r="H8790" s="88"/>
      <c r="I8790" s="88"/>
      <c r="J8790" s="88"/>
      <c r="K8790" s="88"/>
    </row>
    <row r="8791" spans="2:11" hidden="1" x14ac:dyDescent="0.2">
      <c r="B8791" s="88"/>
      <c r="C8791" s="88"/>
      <c r="D8791" s="88"/>
      <c r="E8791" s="88"/>
      <c r="F8791" s="88"/>
      <c r="G8791" s="88"/>
      <c r="H8791" s="88"/>
      <c r="I8791" s="88"/>
      <c r="J8791" s="88"/>
      <c r="K8791" s="88"/>
    </row>
    <row r="8792" spans="2:11" hidden="1" x14ac:dyDescent="0.2">
      <c r="B8792" s="88"/>
      <c r="C8792" s="88"/>
      <c r="D8792" s="88"/>
      <c r="E8792" s="88"/>
      <c r="F8792" s="88"/>
      <c r="G8792" s="88"/>
      <c r="H8792" s="88"/>
      <c r="I8792" s="88"/>
      <c r="J8792" s="88"/>
      <c r="K8792" s="88"/>
    </row>
    <row r="8793" spans="2:11" hidden="1" x14ac:dyDescent="0.2">
      <c r="B8793" s="88"/>
      <c r="C8793" s="88"/>
      <c r="D8793" s="88"/>
      <c r="E8793" s="88"/>
      <c r="F8793" s="88"/>
      <c r="G8793" s="88"/>
      <c r="H8793" s="88"/>
      <c r="I8793" s="88"/>
      <c r="J8793" s="88"/>
      <c r="K8793" s="88"/>
    </row>
    <row r="8794" spans="2:11" hidden="1" x14ac:dyDescent="0.2">
      <c r="B8794" s="88"/>
      <c r="C8794" s="88"/>
      <c r="D8794" s="88"/>
      <c r="E8794" s="88"/>
      <c r="F8794" s="88"/>
      <c r="G8794" s="88"/>
      <c r="H8794" s="88"/>
      <c r="I8794" s="88"/>
      <c r="J8794" s="88"/>
      <c r="K8794" s="88"/>
    </row>
    <row r="8795" spans="2:11" hidden="1" x14ac:dyDescent="0.2">
      <c r="B8795" s="88"/>
      <c r="C8795" s="88"/>
      <c r="D8795" s="88"/>
      <c r="E8795" s="88"/>
      <c r="F8795" s="88"/>
      <c r="G8795" s="88"/>
      <c r="H8795" s="88"/>
      <c r="I8795" s="88"/>
      <c r="J8795" s="88"/>
      <c r="K8795" s="88"/>
    </row>
    <row r="8796" spans="2:11" hidden="1" x14ac:dyDescent="0.2">
      <c r="B8796" s="88"/>
      <c r="C8796" s="88"/>
      <c r="D8796" s="88"/>
      <c r="E8796" s="88"/>
      <c r="F8796" s="88"/>
      <c r="G8796" s="88"/>
      <c r="H8796" s="88"/>
      <c r="I8796" s="88"/>
      <c r="J8796" s="88"/>
      <c r="K8796" s="88"/>
    </row>
    <row r="8797" spans="2:11" hidden="1" x14ac:dyDescent="0.2">
      <c r="B8797" s="88"/>
      <c r="C8797" s="88"/>
      <c r="D8797" s="88"/>
      <c r="E8797" s="88"/>
      <c r="F8797" s="88"/>
      <c r="G8797" s="88"/>
      <c r="H8797" s="88"/>
      <c r="I8797" s="88"/>
      <c r="J8797" s="88"/>
      <c r="K8797" s="88"/>
    </row>
    <row r="8798" spans="2:11" hidden="1" x14ac:dyDescent="0.2">
      <c r="B8798" s="88"/>
      <c r="C8798" s="88"/>
      <c r="D8798" s="88"/>
      <c r="E8798" s="88"/>
      <c r="F8798" s="88"/>
      <c r="G8798" s="88"/>
      <c r="H8798" s="88"/>
      <c r="I8798" s="88"/>
      <c r="J8798" s="88"/>
      <c r="K8798" s="88"/>
    </row>
    <row r="8799" spans="2:11" hidden="1" x14ac:dyDescent="0.2">
      <c r="B8799" s="88"/>
      <c r="C8799" s="88"/>
      <c r="D8799" s="88"/>
      <c r="E8799" s="88"/>
      <c r="F8799" s="88"/>
      <c r="G8799" s="88"/>
      <c r="H8799" s="88"/>
      <c r="I8799" s="88"/>
      <c r="J8799" s="88"/>
      <c r="K8799" s="88"/>
    </row>
    <row r="8800" spans="2:11" hidden="1" x14ac:dyDescent="0.2">
      <c r="B8800" s="88"/>
      <c r="C8800" s="88"/>
      <c r="D8800" s="88"/>
      <c r="E8800" s="88"/>
      <c r="F8800" s="88"/>
      <c r="G8800" s="88"/>
      <c r="H8800" s="88"/>
      <c r="I8800" s="88"/>
      <c r="J8800" s="88"/>
      <c r="K8800" s="88"/>
    </row>
    <row r="8801" spans="2:11" hidden="1" x14ac:dyDescent="0.2">
      <c r="B8801" s="88"/>
      <c r="C8801" s="88"/>
      <c r="D8801" s="88"/>
      <c r="E8801" s="88"/>
      <c r="F8801" s="88"/>
      <c r="G8801" s="88"/>
      <c r="H8801" s="88"/>
      <c r="I8801" s="88"/>
      <c r="J8801" s="88"/>
      <c r="K8801" s="88"/>
    </row>
    <row r="8802" spans="2:11" hidden="1" x14ac:dyDescent="0.2">
      <c r="B8802" s="88"/>
      <c r="C8802" s="88"/>
      <c r="D8802" s="88"/>
      <c r="E8802" s="88"/>
      <c r="F8802" s="88"/>
      <c r="G8802" s="88"/>
      <c r="H8802" s="88"/>
      <c r="I8802" s="88"/>
      <c r="J8802" s="88"/>
      <c r="K8802" s="88"/>
    </row>
    <row r="8803" spans="2:11" hidden="1" x14ac:dyDescent="0.2">
      <c r="B8803" s="88"/>
      <c r="C8803" s="88"/>
      <c r="D8803" s="88"/>
      <c r="E8803" s="88"/>
      <c r="F8803" s="88"/>
      <c r="G8803" s="88"/>
      <c r="H8803" s="88"/>
      <c r="I8803" s="88"/>
      <c r="J8803" s="88"/>
      <c r="K8803" s="88"/>
    </row>
    <row r="8804" spans="2:11" hidden="1" x14ac:dyDescent="0.2">
      <c r="B8804" s="88"/>
      <c r="C8804" s="88"/>
      <c r="D8804" s="88"/>
      <c r="E8804" s="88"/>
      <c r="F8804" s="88"/>
      <c r="G8804" s="88"/>
      <c r="H8804" s="88"/>
      <c r="I8804" s="88"/>
      <c r="J8804" s="88"/>
      <c r="K8804" s="88"/>
    </row>
    <row r="8805" spans="2:11" hidden="1" x14ac:dyDescent="0.2">
      <c r="B8805" s="88"/>
      <c r="C8805" s="88"/>
      <c r="D8805" s="88"/>
      <c r="E8805" s="88"/>
      <c r="F8805" s="88"/>
      <c r="G8805" s="88"/>
      <c r="H8805" s="88"/>
      <c r="I8805" s="88"/>
      <c r="J8805" s="88"/>
      <c r="K8805" s="88"/>
    </row>
    <row r="8806" spans="2:11" hidden="1" x14ac:dyDescent="0.2">
      <c r="B8806" s="88"/>
      <c r="C8806" s="88"/>
      <c r="D8806" s="88"/>
      <c r="E8806" s="88"/>
      <c r="F8806" s="88"/>
      <c r="G8806" s="88"/>
      <c r="H8806" s="88"/>
      <c r="I8806" s="88"/>
      <c r="J8806" s="88"/>
      <c r="K8806" s="88"/>
    </row>
    <row r="8807" spans="2:11" hidden="1" x14ac:dyDescent="0.2">
      <c r="B8807" s="88"/>
      <c r="C8807" s="88"/>
      <c r="D8807" s="88"/>
      <c r="E8807" s="88"/>
      <c r="F8807" s="88"/>
      <c r="G8807" s="88"/>
      <c r="H8807" s="88"/>
      <c r="I8807" s="88"/>
      <c r="J8807" s="88"/>
      <c r="K8807" s="88"/>
    </row>
    <row r="8808" spans="2:11" hidden="1" x14ac:dyDescent="0.2">
      <c r="B8808" s="88"/>
      <c r="C8808" s="88"/>
      <c r="D8808" s="88"/>
      <c r="E8808" s="88"/>
      <c r="F8808" s="88"/>
      <c r="G8808" s="88"/>
      <c r="H8808" s="88"/>
      <c r="I8808" s="88"/>
      <c r="J8808" s="88"/>
      <c r="K8808" s="88"/>
    </row>
    <row r="8809" spans="2:11" hidden="1" x14ac:dyDescent="0.2">
      <c r="B8809" s="88"/>
      <c r="C8809" s="88"/>
      <c r="D8809" s="88"/>
      <c r="E8809" s="88"/>
      <c r="F8809" s="88"/>
      <c r="G8809" s="88"/>
      <c r="H8809" s="88"/>
      <c r="I8809" s="88"/>
      <c r="J8809" s="88"/>
      <c r="K8809" s="88"/>
    </row>
    <row r="8810" spans="2:11" hidden="1" x14ac:dyDescent="0.2">
      <c r="B8810" s="88"/>
      <c r="C8810" s="88"/>
      <c r="D8810" s="88"/>
      <c r="E8810" s="88"/>
      <c r="F8810" s="88"/>
      <c r="G8810" s="88"/>
      <c r="H8810" s="88"/>
      <c r="I8810" s="88"/>
      <c r="J8810" s="88"/>
      <c r="K8810" s="88"/>
    </row>
    <row r="8811" spans="2:11" hidden="1" x14ac:dyDescent="0.2">
      <c r="B8811" s="88"/>
      <c r="C8811" s="88"/>
      <c r="D8811" s="88"/>
      <c r="E8811" s="88"/>
      <c r="F8811" s="88"/>
      <c r="G8811" s="88"/>
      <c r="H8811" s="88"/>
      <c r="I8811" s="88"/>
      <c r="J8811" s="88"/>
      <c r="K8811" s="88"/>
    </row>
    <row r="8812" spans="2:11" hidden="1" x14ac:dyDescent="0.2">
      <c r="B8812" s="88"/>
      <c r="C8812" s="88"/>
      <c r="D8812" s="88"/>
      <c r="E8812" s="88"/>
      <c r="F8812" s="88"/>
      <c r="G8812" s="88"/>
      <c r="H8812" s="88"/>
      <c r="I8812" s="88"/>
      <c r="J8812" s="88"/>
      <c r="K8812" s="88"/>
    </row>
    <row r="8813" spans="2:11" hidden="1" x14ac:dyDescent="0.2">
      <c r="B8813" s="88"/>
      <c r="C8813" s="88"/>
      <c r="D8813" s="88"/>
      <c r="E8813" s="88"/>
      <c r="F8813" s="88"/>
      <c r="G8813" s="88"/>
      <c r="H8813" s="88"/>
      <c r="I8813" s="88"/>
      <c r="J8813" s="88"/>
      <c r="K8813" s="88"/>
    </row>
    <row r="8814" spans="2:11" hidden="1" x14ac:dyDescent="0.2">
      <c r="B8814" s="88"/>
      <c r="C8814" s="88"/>
      <c r="D8814" s="88"/>
      <c r="E8814" s="88"/>
      <c r="F8814" s="88"/>
      <c r="G8814" s="88"/>
      <c r="H8814" s="88"/>
      <c r="I8814" s="88"/>
      <c r="J8814" s="88"/>
      <c r="K8814" s="88"/>
    </row>
    <row r="8815" spans="2:11" hidden="1" x14ac:dyDescent="0.2">
      <c r="B8815" s="88"/>
      <c r="C8815" s="88"/>
      <c r="D8815" s="88"/>
      <c r="E8815" s="88"/>
      <c r="F8815" s="88"/>
      <c r="G8815" s="88"/>
      <c r="H8815" s="88"/>
      <c r="I8815" s="88"/>
      <c r="J8815" s="88"/>
      <c r="K8815" s="88"/>
    </row>
    <row r="8816" spans="2:11" hidden="1" x14ac:dyDescent="0.2">
      <c r="B8816" s="88"/>
      <c r="C8816" s="88"/>
      <c r="D8816" s="88"/>
      <c r="E8816" s="88"/>
      <c r="F8816" s="88"/>
      <c r="G8816" s="88"/>
      <c r="H8816" s="88"/>
      <c r="I8816" s="88"/>
      <c r="J8816" s="88"/>
      <c r="K8816" s="88"/>
    </row>
    <row r="8817" spans="2:11" hidden="1" x14ac:dyDescent="0.2">
      <c r="B8817" s="88"/>
      <c r="C8817" s="88"/>
      <c r="D8817" s="88"/>
      <c r="E8817" s="88"/>
      <c r="F8817" s="88"/>
      <c r="G8817" s="88"/>
      <c r="H8817" s="88"/>
      <c r="I8817" s="88"/>
      <c r="J8817" s="88"/>
      <c r="K8817" s="88"/>
    </row>
    <row r="8818" spans="2:11" hidden="1" x14ac:dyDescent="0.2">
      <c r="B8818" s="88"/>
      <c r="C8818" s="88"/>
      <c r="D8818" s="88"/>
      <c r="E8818" s="88"/>
      <c r="F8818" s="88"/>
      <c r="G8818" s="88"/>
      <c r="H8818" s="88"/>
      <c r="I8818" s="88"/>
      <c r="J8818" s="88"/>
      <c r="K8818" s="88"/>
    </row>
    <row r="8819" spans="2:11" hidden="1" x14ac:dyDescent="0.2">
      <c r="B8819" s="88"/>
      <c r="C8819" s="88"/>
      <c r="D8819" s="88"/>
      <c r="E8819" s="88"/>
      <c r="F8819" s="88"/>
      <c r="G8819" s="88"/>
      <c r="H8819" s="88"/>
      <c r="I8819" s="88"/>
      <c r="J8819" s="88"/>
      <c r="K8819" s="88"/>
    </row>
    <row r="8820" spans="2:11" hidden="1" x14ac:dyDescent="0.2">
      <c r="B8820" s="88"/>
      <c r="C8820" s="88"/>
      <c r="D8820" s="88"/>
      <c r="E8820" s="88"/>
      <c r="F8820" s="88"/>
      <c r="G8820" s="88"/>
      <c r="H8820" s="88"/>
      <c r="I8820" s="88"/>
      <c r="J8820" s="88"/>
      <c r="K8820" s="88"/>
    </row>
    <row r="8821" spans="2:11" hidden="1" x14ac:dyDescent="0.2">
      <c r="B8821" s="88"/>
      <c r="C8821" s="88"/>
      <c r="D8821" s="88"/>
      <c r="E8821" s="88"/>
      <c r="F8821" s="88"/>
      <c r="G8821" s="88"/>
      <c r="H8821" s="88"/>
      <c r="I8821" s="88"/>
      <c r="J8821" s="88"/>
      <c r="K8821" s="88"/>
    </row>
    <row r="8822" spans="2:11" hidden="1" x14ac:dyDescent="0.2">
      <c r="B8822" s="88"/>
      <c r="C8822" s="88"/>
      <c r="D8822" s="88"/>
      <c r="E8822" s="88"/>
      <c r="F8822" s="88"/>
      <c r="G8822" s="88"/>
      <c r="H8822" s="88"/>
      <c r="I8822" s="88"/>
      <c r="J8822" s="88"/>
      <c r="K8822" s="88"/>
    </row>
    <row r="8823" spans="2:11" hidden="1" x14ac:dyDescent="0.2">
      <c r="B8823" s="88"/>
      <c r="C8823" s="88"/>
      <c r="D8823" s="88"/>
      <c r="E8823" s="88"/>
      <c r="F8823" s="88"/>
      <c r="G8823" s="88"/>
      <c r="H8823" s="88"/>
      <c r="I8823" s="88"/>
      <c r="J8823" s="88"/>
      <c r="K8823" s="88"/>
    </row>
    <row r="8824" spans="2:11" hidden="1" x14ac:dyDescent="0.2">
      <c r="B8824" s="88"/>
      <c r="C8824" s="88"/>
      <c r="D8824" s="88"/>
      <c r="E8824" s="88"/>
      <c r="F8824" s="88"/>
      <c r="G8824" s="88"/>
      <c r="H8824" s="88"/>
      <c r="I8824" s="88"/>
      <c r="J8824" s="88"/>
      <c r="K8824" s="88"/>
    </row>
    <row r="8825" spans="2:11" hidden="1" x14ac:dyDescent="0.2">
      <c r="B8825" s="88"/>
      <c r="C8825" s="88"/>
      <c r="D8825" s="88"/>
      <c r="E8825" s="88"/>
      <c r="F8825" s="88"/>
      <c r="G8825" s="88"/>
      <c r="H8825" s="88"/>
      <c r="I8825" s="88"/>
      <c r="J8825" s="88"/>
      <c r="K8825" s="88"/>
    </row>
    <row r="8826" spans="2:11" hidden="1" x14ac:dyDescent="0.2">
      <c r="B8826" s="88"/>
      <c r="C8826" s="88"/>
      <c r="D8826" s="88"/>
      <c r="E8826" s="88"/>
      <c r="F8826" s="88"/>
      <c r="G8826" s="88"/>
      <c r="H8826" s="88"/>
      <c r="I8826" s="88"/>
      <c r="J8826" s="88"/>
      <c r="K8826" s="88"/>
    </row>
    <row r="8827" spans="2:11" hidden="1" x14ac:dyDescent="0.2">
      <c r="B8827" s="88"/>
      <c r="C8827" s="88"/>
      <c r="D8827" s="88"/>
      <c r="E8827" s="88"/>
      <c r="F8827" s="88"/>
      <c r="G8827" s="88"/>
      <c r="H8827" s="88"/>
      <c r="I8827" s="88"/>
      <c r="J8827" s="88"/>
      <c r="K8827" s="88"/>
    </row>
    <row r="8828" spans="2:11" hidden="1" x14ac:dyDescent="0.2">
      <c r="B8828" s="88"/>
      <c r="C8828" s="88"/>
      <c r="D8828" s="88"/>
      <c r="E8828" s="88"/>
      <c r="F8828" s="88"/>
      <c r="G8828" s="88"/>
      <c r="H8828" s="88"/>
      <c r="I8828" s="88"/>
      <c r="J8828" s="88"/>
      <c r="K8828" s="88"/>
    </row>
    <row r="8829" spans="2:11" hidden="1" x14ac:dyDescent="0.2">
      <c r="B8829" s="88"/>
      <c r="C8829" s="88"/>
      <c r="D8829" s="88"/>
      <c r="E8829" s="88"/>
      <c r="F8829" s="88"/>
      <c r="G8829" s="88"/>
      <c r="H8829" s="88"/>
      <c r="I8829" s="88"/>
      <c r="J8829" s="88"/>
      <c r="K8829" s="88"/>
    </row>
    <row r="8830" spans="2:11" hidden="1" x14ac:dyDescent="0.2">
      <c r="B8830" s="88"/>
      <c r="C8830" s="88"/>
      <c r="D8830" s="88"/>
      <c r="E8830" s="88"/>
      <c r="F8830" s="88"/>
      <c r="G8830" s="88"/>
      <c r="H8830" s="88"/>
      <c r="I8830" s="88"/>
      <c r="J8830" s="88"/>
      <c r="K8830" s="88"/>
    </row>
    <row r="8831" spans="2:11" hidden="1" x14ac:dyDescent="0.2">
      <c r="B8831" s="88"/>
      <c r="C8831" s="88"/>
      <c r="D8831" s="88"/>
      <c r="E8831" s="88"/>
      <c r="F8831" s="88"/>
      <c r="G8831" s="88"/>
      <c r="H8831" s="88"/>
      <c r="I8831" s="88"/>
      <c r="J8831" s="88"/>
      <c r="K8831" s="88"/>
    </row>
    <row r="8832" spans="2:11" hidden="1" x14ac:dyDescent="0.2">
      <c r="B8832" s="88"/>
      <c r="C8832" s="88"/>
      <c r="D8832" s="88"/>
      <c r="E8832" s="88"/>
      <c r="F8832" s="88"/>
      <c r="G8832" s="88"/>
      <c r="H8832" s="88"/>
      <c r="I8832" s="88"/>
      <c r="J8832" s="88"/>
      <c r="K8832" s="88"/>
    </row>
    <row r="8833" spans="2:11" hidden="1" x14ac:dyDescent="0.2">
      <c r="B8833" s="88"/>
      <c r="C8833" s="88"/>
      <c r="D8833" s="88"/>
      <c r="E8833" s="88"/>
      <c r="F8833" s="88"/>
      <c r="G8833" s="88"/>
      <c r="H8833" s="88"/>
      <c r="I8833" s="88"/>
      <c r="J8833" s="88"/>
      <c r="K8833" s="88"/>
    </row>
    <row r="8834" spans="2:11" hidden="1" x14ac:dyDescent="0.2">
      <c r="B8834" s="88"/>
      <c r="C8834" s="88"/>
      <c r="D8834" s="88"/>
      <c r="E8834" s="88"/>
      <c r="F8834" s="88"/>
      <c r="G8834" s="88"/>
      <c r="H8834" s="88"/>
      <c r="I8834" s="88"/>
      <c r="J8834" s="88"/>
      <c r="K8834" s="88"/>
    </row>
    <row r="8835" spans="2:11" hidden="1" x14ac:dyDescent="0.2">
      <c r="B8835" s="88"/>
      <c r="C8835" s="88"/>
      <c r="D8835" s="88"/>
      <c r="E8835" s="88"/>
      <c r="F8835" s="88"/>
      <c r="G8835" s="88"/>
      <c r="H8835" s="88"/>
      <c r="I8835" s="88"/>
      <c r="J8835" s="88"/>
      <c r="K8835" s="88"/>
    </row>
    <row r="8836" spans="2:11" hidden="1" x14ac:dyDescent="0.2">
      <c r="B8836" s="88"/>
      <c r="C8836" s="88"/>
      <c r="D8836" s="88"/>
      <c r="E8836" s="88"/>
      <c r="F8836" s="88"/>
      <c r="G8836" s="88"/>
      <c r="H8836" s="88"/>
      <c r="I8836" s="88"/>
      <c r="J8836" s="88"/>
      <c r="K8836" s="88"/>
    </row>
    <row r="8837" spans="2:11" hidden="1" x14ac:dyDescent="0.2">
      <c r="B8837" s="88"/>
      <c r="C8837" s="88"/>
      <c r="D8837" s="88"/>
      <c r="E8837" s="88"/>
      <c r="F8837" s="88"/>
      <c r="G8837" s="88"/>
      <c r="H8837" s="88"/>
      <c r="I8837" s="88"/>
      <c r="J8837" s="88"/>
      <c r="K8837" s="88"/>
    </row>
    <row r="8838" spans="2:11" hidden="1" x14ac:dyDescent="0.2">
      <c r="B8838" s="88"/>
      <c r="C8838" s="88"/>
      <c r="D8838" s="88"/>
      <c r="E8838" s="88"/>
      <c r="F8838" s="88"/>
      <c r="G8838" s="88"/>
      <c r="H8838" s="88"/>
      <c r="I8838" s="88"/>
      <c r="J8838" s="88"/>
      <c r="K8838" s="88"/>
    </row>
    <row r="8839" spans="2:11" hidden="1" x14ac:dyDescent="0.2">
      <c r="B8839" s="88"/>
      <c r="C8839" s="88"/>
      <c r="D8839" s="88"/>
      <c r="E8839" s="88"/>
      <c r="F8839" s="88"/>
      <c r="G8839" s="88"/>
      <c r="H8839" s="88"/>
      <c r="I8839" s="88"/>
      <c r="J8839" s="88"/>
      <c r="K8839" s="88"/>
    </row>
    <row r="8840" spans="2:11" hidden="1" x14ac:dyDescent="0.2">
      <c r="B8840" s="88"/>
      <c r="C8840" s="88"/>
      <c r="D8840" s="88"/>
      <c r="E8840" s="88"/>
      <c r="F8840" s="88"/>
      <c r="G8840" s="88"/>
      <c r="H8840" s="88"/>
      <c r="I8840" s="88"/>
      <c r="J8840" s="88"/>
      <c r="K8840" s="88"/>
    </row>
    <row r="8841" spans="2:11" hidden="1" x14ac:dyDescent="0.2">
      <c r="B8841" s="88"/>
      <c r="C8841" s="88"/>
      <c r="D8841" s="88"/>
      <c r="E8841" s="88"/>
      <c r="F8841" s="88"/>
      <c r="G8841" s="88"/>
      <c r="H8841" s="88"/>
      <c r="I8841" s="88"/>
      <c r="J8841" s="88"/>
      <c r="K8841" s="88"/>
    </row>
    <row r="8842" spans="2:11" hidden="1" x14ac:dyDescent="0.2">
      <c r="B8842" s="88"/>
      <c r="C8842" s="88"/>
      <c r="D8842" s="88"/>
      <c r="E8842" s="88"/>
      <c r="F8842" s="88"/>
      <c r="G8842" s="88"/>
      <c r="H8842" s="88"/>
      <c r="I8842" s="88"/>
      <c r="J8842" s="88"/>
      <c r="K8842" s="88"/>
    </row>
    <row r="8843" spans="2:11" hidden="1" x14ac:dyDescent="0.2">
      <c r="B8843" s="88"/>
      <c r="C8843" s="88"/>
      <c r="D8843" s="88"/>
      <c r="E8843" s="88"/>
      <c r="F8843" s="88"/>
      <c r="G8843" s="88"/>
      <c r="H8843" s="88"/>
      <c r="I8843" s="88"/>
      <c r="J8843" s="88"/>
      <c r="K8843" s="88"/>
    </row>
    <row r="8844" spans="2:11" hidden="1" x14ac:dyDescent="0.2">
      <c r="B8844" s="88"/>
      <c r="C8844" s="88"/>
      <c r="D8844" s="88"/>
      <c r="E8844" s="88"/>
      <c r="F8844" s="88"/>
      <c r="G8844" s="88"/>
      <c r="H8844" s="88"/>
      <c r="I8844" s="88"/>
      <c r="J8844" s="88"/>
      <c r="K8844" s="88"/>
    </row>
    <row r="8845" spans="2:11" hidden="1" x14ac:dyDescent="0.2">
      <c r="B8845" s="88"/>
      <c r="C8845" s="88"/>
      <c r="D8845" s="88"/>
      <c r="E8845" s="88"/>
      <c r="F8845" s="88"/>
      <c r="G8845" s="88"/>
      <c r="H8845" s="88"/>
      <c r="I8845" s="88"/>
      <c r="J8845" s="88"/>
      <c r="K8845" s="88"/>
    </row>
    <row r="8846" spans="2:11" hidden="1" x14ac:dyDescent="0.2">
      <c r="B8846" s="88"/>
      <c r="C8846" s="88"/>
      <c r="D8846" s="88"/>
      <c r="E8846" s="88"/>
      <c r="F8846" s="88"/>
      <c r="G8846" s="88"/>
      <c r="H8846" s="88"/>
      <c r="I8846" s="88"/>
      <c r="J8846" s="88"/>
      <c r="K8846" s="88"/>
    </row>
    <row r="8847" spans="2:11" hidden="1" x14ac:dyDescent="0.2">
      <c r="B8847" s="88"/>
      <c r="C8847" s="88"/>
      <c r="D8847" s="88"/>
      <c r="E8847" s="88"/>
      <c r="F8847" s="88"/>
      <c r="G8847" s="88"/>
      <c r="H8847" s="88"/>
      <c r="I8847" s="88"/>
      <c r="J8847" s="88"/>
      <c r="K8847" s="88"/>
    </row>
    <row r="8848" spans="2:11" hidden="1" x14ac:dyDescent="0.2">
      <c r="B8848" s="88"/>
      <c r="C8848" s="88"/>
      <c r="D8848" s="88"/>
      <c r="E8848" s="88"/>
      <c r="F8848" s="88"/>
      <c r="G8848" s="88"/>
      <c r="H8848" s="88"/>
      <c r="I8848" s="88"/>
      <c r="J8848" s="88"/>
      <c r="K8848" s="88"/>
    </row>
    <row r="8849" spans="2:11" hidden="1" x14ac:dyDescent="0.2">
      <c r="B8849" s="88"/>
      <c r="C8849" s="88"/>
      <c r="D8849" s="88"/>
      <c r="E8849" s="88"/>
      <c r="F8849" s="88"/>
      <c r="G8849" s="88"/>
      <c r="H8849" s="88"/>
      <c r="I8849" s="88"/>
      <c r="J8849" s="88"/>
      <c r="K8849" s="88"/>
    </row>
    <row r="8850" spans="2:11" hidden="1" x14ac:dyDescent="0.2">
      <c r="B8850" s="88"/>
      <c r="C8850" s="88"/>
      <c r="D8850" s="88"/>
      <c r="E8850" s="88"/>
      <c r="F8850" s="88"/>
      <c r="G8850" s="88"/>
      <c r="H8850" s="88"/>
      <c r="I8850" s="88"/>
      <c r="J8850" s="88"/>
      <c r="K8850" s="88"/>
    </row>
    <row r="8851" spans="2:11" hidden="1" x14ac:dyDescent="0.2">
      <c r="B8851" s="88"/>
      <c r="C8851" s="88"/>
      <c r="D8851" s="88"/>
      <c r="E8851" s="88"/>
      <c r="F8851" s="88"/>
      <c r="G8851" s="88"/>
      <c r="H8851" s="88"/>
      <c r="I8851" s="88"/>
      <c r="J8851" s="88"/>
      <c r="K8851" s="88"/>
    </row>
    <row r="8852" spans="2:11" hidden="1" x14ac:dyDescent="0.2">
      <c r="B8852" s="88"/>
      <c r="C8852" s="88"/>
      <c r="D8852" s="88"/>
      <c r="E8852" s="88"/>
      <c r="F8852" s="88"/>
      <c r="G8852" s="88"/>
      <c r="H8852" s="88"/>
      <c r="I8852" s="88"/>
      <c r="J8852" s="88"/>
      <c r="K8852" s="88"/>
    </row>
    <row r="8853" spans="2:11" hidden="1" x14ac:dyDescent="0.2">
      <c r="B8853" s="88"/>
      <c r="C8853" s="88"/>
      <c r="D8853" s="88"/>
      <c r="E8853" s="88"/>
      <c r="F8853" s="88"/>
      <c r="G8853" s="88"/>
      <c r="H8853" s="88"/>
      <c r="I8853" s="88"/>
      <c r="J8853" s="88"/>
      <c r="K8853" s="88"/>
    </row>
    <row r="8854" spans="2:11" hidden="1" x14ac:dyDescent="0.2">
      <c r="B8854" s="88"/>
      <c r="C8854" s="88"/>
      <c r="D8854" s="88"/>
      <c r="E8854" s="88"/>
      <c r="F8854" s="88"/>
      <c r="G8854" s="88"/>
      <c r="H8854" s="88"/>
      <c r="I8854" s="88"/>
      <c r="J8854" s="88"/>
      <c r="K8854" s="88"/>
    </row>
    <row r="8855" spans="2:11" hidden="1" x14ac:dyDescent="0.2">
      <c r="B8855" s="88"/>
      <c r="C8855" s="88"/>
      <c r="D8855" s="88"/>
      <c r="E8855" s="88"/>
      <c r="F8855" s="88"/>
      <c r="G8855" s="88"/>
      <c r="H8855" s="88"/>
      <c r="I8855" s="88"/>
      <c r="J8855" s="88"/>
      <c r="K8855" s="88"/>
    </row>
    <row r="8856" spans="2:11" hidden="1" x14ac:dyDescent="0.2">
      <c r="B8856" s="88"/>
      <c r="C8856" s="88"/>
      <c r="D8856" s="88"/>
      <c r="E8856" s="88"/>
      <c r="F8856" s="88"/>
      <c r="G8856" s="88"/>
      <c r="H8856" s="88"/>
      <c r="I8856" s="88"/>
      <c r="J8856" s="88"/>
      <c r="K8856" s="88"/>
    </row>
    <row r="8857" spans="2:11" hidden="1" x14ac:dyDescent="0.2">
      <c r="B8857" s="88"/>
      <c r="C8857" s="88"/>
      <c r="D8857" s="88"/>
      <c r="E8857" s="88"/>
      <c r="F8857" s="88"/>
      <c r="G8857" s="88"/>
      <c r="H8857" s="88"/>
      <c r="I8857" s="88"/>
      <c r="J8857" s="88"/>
      <c r="K8857" s="88"/>
    </row>
    <row r="8858" spans="2:11" hidden="1" x14ac:dyDescent="0.2">
      <c r="B8858" s="88"/>
      <c r="C8858" s="88"/>
      <c r="D8858" s="88"/>
      <c r="E8858" s="88"/>
      <c r="F8858" s="88"/>
      <c r="G8858" s="88"/>
      <c r="H8858" s="88"/>
      <c r="I8858" s="88"/>
      <c r="J8858" s="88"/>
      <c r="K8858" s="88"/>
    </row>
    <row r="8859" spans="2:11" hidden="1" x14ac:dyDescent="0.2">
      <c r="B8859" s="88"/>
      <c r="C8859" s="88"/>
      <c r="D8859" s="88"/>
      <c r="E8859" s="88"/>
      <c r="F8859" s="88"/>
      <c r="G8859" s="88"/>
      <c r="H8859" s="88"/>
      <c r="I8859" s="88"/>
      <c r="J8859" s="88"/>
      <c r="K8859" s="88"/>
    </row>
    <row r="8860" spans="2:11" hidden="1" x14ac:dyDescent="0.2">
      <c r="B8860" s="88"/>
      <c r="C8860" s="88"/>
      <c r="D8860" s="88"/>
      <c r="E8860" s="88"/>
      <c r="F8860" s="88"/>
      <c r="G8860" s="88"/>
      <c r="H8860" s="88"/>
      <c r="I8860" s="88"/>
      <c r="J8860" s="88"/>
      <c r="K8860" s="88"/>
    </row>
    <row r="8861" spans="2:11" hidden="1" x14ac:dyDescent="0.2">
      <c r="B8861" s="88"/>
      <c r="C8861" s="88"/>
      <c r="D8861" s="88"/>
      <c r="E8861" s="88"/>
      <c r="F8861" s="88"/>
      <c r="G8861" s="88"/>
      <c r="H8861" s="88"/>
      <c r="I8861" s="88"/>
      <c r="J8861" s="88"/>
      <c r="K8861" s="88"/>
    </row>
    <row r="8862" spans="2:11" hidden="1" x14ac:dyDescent="0.2">
      <c r="B8862" s="88"/>
      <c r="C8862" s="88"/>
      <c r="D8862" s="88"/>
      <c r="E8862" s="88"/>
      <c r="F8862" s="88"/>
      <c r="G8862" s="88"/>
      <c r="H8862" s="88"/>
      <c r="I8862" s="88"/>
      <c r="J8862" s="88"/>
      <c r="K8862" s="88"/>
    </row>
    <row r="8863" spans="2:11" hidden="1" x14ac:dyDescent="0.2">
      <c r="B8863" s="88"/>
      <c r="C8863" s="88"/>
      <c r="D8863" s="88"/>
      <c r="E8863" s="88"/>
      <c r="F8863" s="88"/>
      <c r="G8863" s="88"/>
      <c r="H8863" s="88"/>
      <c r="I8863" s="88"/>
      <c r="J8863" s="88"/>
      <c r="K8863" s="88"/>
    </row>
    <row r="8864" spans="2:11" hidden="1" x14ac:dyDescent="0.2">
      <c r="B8864" s="88"/>
      <c r="C8864" s="88"/>
      <c r="D8864" s="88"/>
      <c r="E8864" s="88"/>
      <c r="F8864" s="88"/>
      <c r="G8864" s="88"/>
      <c r="H8864" s="88"/>
      <c r="I8864" s="88"/>
      <c r="J8864" s="88"/>
      <c r="K8864" s="88"/>
    </row>
    <row r="8865" spans="2:11" hidden="1" x14ac:dyDescent="0.2">
      <c r="B8865" s="88"/>
      <c r="C8865" s="88"/>
      <c r="D8865" s="88"/>
      <c r="E8865" s="88"/>
      <c r="F8865" s="88"/>
      <c r="G8865" s="88"/>
      <c r="H8865" s="88"/>
      <c r="I8865" s="88"/>
      <c r="J8865" s="88"/>
      <c r="K8865" s="88"/>
    </row>
    <row r="8866" spans="2:11" hidden="1" x14ac:dyDescent="0.2">
      <c r="B8866" s="88"/>
      <c r="C8866" s="88"/>
      <c r="D8866" s="88"/>
      <c r="E8866" s="88"/>
      <c r="F8866" s="88"/>
      <c r="G8866" s="88"/>
      <c r="H8866" s="88"/>
      <c r="I8866" s="88"/>
      <c r="J8866" s="88"/>
      <c r="K8866" s="88"/>
    </row>
    <row r="8867" spans="2:11" hidden="1" x14ac:dyDescent="0.2">
      <c r="B8867" s="88"/>
      <c r="C8867" s="88"/>
      <c r="D8867" s="88"/>
      <c r="E8867" s="88"/>
      <c r="F8867" s="88"/>
      <c r="G8867" s="88"/>
      <c r="H8867" s="88"/>
      <c r="I8867" s="88"/>
      <c r="J8867" s="88"/>
      <c r="K8867" s="88"/>
    </row>
    <row r="8868" spans="2:11" hidden="1" x14ac:dyDescent="0.2">
      <c r="B8868" s="88"/>
      <c r="C8868" s="88"/>
      <c r="D8868" s="88"/>
      <c r="E8868" s="88"/>
      <c r="F8868" s="88"/>
      <c r="G8868" s="88"/>
      <c r="H8868" s="88"/>
      <c r="I8868" s="88"/>
      <c r="J8868" s="88"/>
      <c r="K8868" s="88"/>
    </row>
    <row r="8869" spans="2:11" hidden="1" x14ac:dyDescent="0.2">
      <c r="B8869" s="88"/>
      <c r="C8869" s="88"/>
      <c r="D8869" s="88"/>
      <c r="E8869" s="88"/>
      <c r="F8869" s="88"/>
      <c r="G8869" s="88"/>
      <c r="H8869" s="88"/>
      <c r="I8869" s="88"/>
      <c r="J8869" s="88"/>
      <c r="K8869" s="88"/>
    </row>
    <row r="8870" spans="2:11" hidden="1" x14ac:dyDescent="0.2">
      <c r="B8870" s="88"/>
      <c r="C8870" s="88"/>
      <c r="D8870" s="88"/>
      <c r="E8870" s="88"/>
      <c r="F8870" s="88"/>
      <c r="G8870" s="88"/>
      <c r="H8870" s="88"/>
      <c r="I8870" s="88"/>
      <c r="J8870" s="88"/>
      <c r="K8870" s="88"/>
    </row>
    <row r="8871" spans="2:11" hidden="1" x14ac:dyDescent="0.2">
      <c r="B8871" s="88"/>
      <c r="C8871" s="88"/>
      <c r="D8871" s="88"/>
      <c r="E8871" s="88"/>
      <c r="F8871" s="88"/>
      <c r="G8871" s="88"/>
      <c r="H8871" s="88"/>
      <c r="I8871" s="88"/>
      <c r="J8871" s="88"/>
      <c r="K8871" s="88"/>
    </row>
    <row r="8872" spans="2:11" hidden="1" x14ac:dyDescent="0.2">
      <c r="B8872" s="88"/>
      <c r="C8872" s="88"/>
      <c r="D8872" s="88"/>
      <c r="E8872" s="88"/>
      <c r="F8872" s="88"/>
      <c r="G8872" s="88"/>
      <c r="H8872" s="88"/>
      <c r="I8872" s="88"/>
      <c r="J8872" s="88"/>
      <c r="K8872" s="88"/>
    </row>
    <row r="8873" spans="2:11" hidden="1" x14ac:dyDescent="0.2">
      <c r="B8873" s="88"/>
      <c r="C8873" s="88"/>
      <c r="D8873" s="88"/>
      <c r="E8873" s="88"/>
      <c r="F8873" s="88"/>
      <c r="G8873" s="88"/>
      <c r="H8873" s="88"/>
      <c r="I8873" s="88"/>
      <c r="J8873" s="88"/>
      <c r="K8873" s="88"/>
    </row>
    <row r="8874" spans="2:11" hidden="1" x14ac:dyDescent="0.2">
      <c r="B8874" s="88"/>
      <c r="C8874" s="88"/>
      <c r="D8874" s="88"/>
      <c r="E8874" s="88"/>
      <c r="F8874" s="88"/>
      <c r="G8874" s="88"/>
      <c r="H8874" s="88"/>
      <c r="I8874" s="88"/>
      <c r="J8874" s="88"/>
      <c r="K8874" s="88"/>
    </row>
    <row r="8875" spans="2:11" hidden="1" x14ac:dyDescent="0.2">
      <c r="B8875" s="88"/>
      <c r="C8875" s="88"/>
      <c r="D8875" s="88"/>
      <c r="E8875" s="88"/>
      <c r="F8875" s="88"/>
      <c r="G8875" s="88"/>
      <c r="H8875" s="88"/>
      <c r="I8875" s="88"/>
      <c r="J8875" s="88"/>
      <c r="K8875" s="88"/>
    </row>
    <row r="8876" spans="2:11" hidden="1" x14ac:dyDescent="0.2">
      <c r="B8876" s="88"/>
      <c r="C8876" s="88"/>
      <c r="D8876" s="88"/>
      <c r="E8876" s="88"/>
      <c r="F8876" s="88"/>
      <c r="G8876" s="88"/>
      <c r="H8876" s="88"/>
      <c r="I8876" s="88"/>
      <c r="J8876" s="88"/>
      <c r="K8876" s="88"/>
    </row>
    <row r="8877" spans="2:11" hidden="1" x14ac:dyDescent="0.2">
      <c r="B8877" s="88"/>
      <c r="C8877" s="88"/>
      <c r="D8877" s="88"/>
      <c r="E8877" s="88"/>
      <c r="F8877" s="88"/>
      <c r="G8877" s="88"/>
      <c r="H8877" s="88"/>
      <c r="I8877" s="88"/>
      <c r="J8877" s="88"/>
      <c r="K8877" s="88"/>
    </row>
    <row r="8878" spans="2:11" hidden="1" x14ac:dyDescent="0.2">
      <c r="B8878" s="88"/>
      <c r="C8878" s="88"/>
      <c r="D8878" s="88"/>
      <c r="E8878" s="88"/>
      <c r="F8878" s="88"/>
      <c r="G8878" s="88"/>
      <c r="H8878" s="88"/>
      <c r="I8878" s="88"/>
      <c r="J8878" s="88"/>
      <c r="K8878" s="88"/>
    </row>
    <row r="8879" spans="2:11" hidden="1" x14ac:dyDescent="0.2">
      <c r="B8879" s="88"/>
      <c r="C8879" s="88"/>
      <c r="D8879" s="88"/>
      <c r="E8879" s="88"/>
      <c r="F8879" s="88"/>
      <c r="G8879" s="88"/>
      <c r="H8879" s="88"/>
      <c r="I8879" s="88"/>
      <c r="J8879" s="88"/>
      <c r="K8879" s="88"/>
    </row>
    <row r="8880" spans="2:11" hidden="1" x14ac:dyDescent="0.2">
      <c r="B8880" s="88"/>
      <c r="C8880" s="88"/>
      <c r="D8880" s="88"/>
      <c r="E8880" s="88"/>
      <c r="F8880" s="88"/>
      <c r="G8880" s="88"/>
      <c r="H8880" s="88"/>
      <c r="I8880" s="88"/>
      <c r="J8880" s="88"/>
      <c r="K8880" s="88"/>
    </row>
    <row r="8881" spans="2:11" hidden="1" x14ac:dyDescent="0.2">
      <c r="B8881" s="88"/>
      <c r="C8881" s="88"/>
      <c r="D8881" s="88"/>
      <c r="E8881" s="88"/>
      <c r="F8881" s="88"/>
      <c r="G8881" s="88"/>
      <c r="H8881" s="88"/>
      <c r="I8881" s="88"/>
      <c r="J8881" s="88"/>
      <c r="K8881" s="88"/>
    </row>
    <row r="8882" spans="2:11" hidden="1" x14ac:dyDescent="0.2">
      <c r="B8882" s="88"/>
      <c r="C8882" s="88"/>
      <c r="D8882" s="88"/>
      <c r="E8882" s="88"/>
      <c r="F8882" s="88"/>
      <c r="G8882" s="88"/>
      <c r="H8882" s="88"/>
      <c r="I8882" s="88"/>
      <c r="J8882" s="88"/>
      <c r="K8882" s="88"/>
    </row>
    <row r="8883" spans="2:11" hidden="1" x14ac:dyDescent="0.2">
      <c r="B8883" s="88"/>
      <c r="C8883" s="88"/>
      <c r="D8883" s="88"/>
      <c r="E8883" s="88"/>
      <c r="F8883" s="88"/>
      <c r="G8883" s="88"/>
      <c r="H8883" s="88"/>
      <c r="I8883" s="88"/>
      <c r="J8883" s="88"/>
      <c r="K8883" s="88"/>
    </row>
    <row r="8884" spans="2:11" hidden="1" x14ac:dyDescent="0.2">
      <c r="B8884" s="88"/>
      <c r="C8884" s="88"/>
      <c r="D8884" s="88"/>
      <c r="E8884" s="88"/>
      <c r="F8884" s="88"/>
      <c r="G8884" s="88"/>
      <c r="H8884" s="88"/>
      <c r="I8884" s="88"/>
      <c r="J8884" s="88"/>
      <c r="K8884" s="88"/>
    </row>
    <row r="8885" spans="2:11" hidden="1" x14ac:dyDescent="0.2">
      <c r="B8885" s="88"/>
      <c r="C8885" s="88"/>
      <c r="D8885" s="88"/>
      <c r="E8885" s="88"/>
      <c r="F8885" s="88"/>
      <c r="G8885" s="88"/>
      <c r="H8885" s="88"/>
      <c r="I8885" s="88"/>
      <c r="J8885" s="88"/>
      <c r="K8885" s="88"/>
    </row>
    <row r="8886" spans="2:11" hidden="1" x14ac:dyDescent="0.2">
      <c r="B8886" s="88"/>
      <c r="C8886" s="88"/>
      <c r="D8886" s="88"/>
      <c r="E8886" s="88"/>
      <c r="F8886" s="88"/>
      <c r="G8886" s="88"/>
      <c r="H8886" s="88"/>
      <c r="I8886" s="88"/>
      <c r="J8886" s="88"/>
      <c r="K8886" s="88"/>
    </row>
    <row r="8887" spans="2:11" hidden="1" x14ac:dyDescent="0.2">
      <c r="B8887" s="88"/>
      <c r="C8887" s="88"/>
      <c r="D8887" s="88"/>
      <c r="E8887" s="88"/>
      <c r="F8887" s="88"/>
      <c r="G8887" s="88"/>
      <c r="H8887" s="88"/>
      <c r="I8887" s="88"/>
      <c r="J8887" s="88"/>
      <c r="K8887" s="88"/>
    </row>
    <row r="8888" spans="2:11" hidden="1" x14ac:dyDescent="0.2">
      <c r="B8888" s="88"/>
      <c r="C8888" s="88"/>
      <c r="D8888" s="88"/>
      <c r="E8888" s="88"/>
      <c r="F8888" s="88"/>
      <c r="G8888" s="88"/>
      <c r="H8888" s="88"/>
      <c r="I8888" s="88"/>
      <c r="J8888" s="88"/>
      <c r="K8888" s="88"/>
    </row>
    <row r="8889" spans="2:11" hidden="1" x14ac:dyDescent="0.2">
      <c r="B8889" s="88"/>
      <c r="C8889" s="88"/>
      <c r="D8889" s="88"/>
      <c r="E8889" s="88"/>
      <c r="F8889" s="88"/>
      <c r="G8889" s="88"/>
      <c r="H8889" s="88"/>
      <c r="I8889" s="88"/>
      <c r="J8889" s="88"/>
      <c r="K8889" s="88"/>
    </row>
    <row r="8890" spans="2:11" hidden="1" x14ac:dyDescent="0.2">
      <c r="B8890" s="88"/>
      <c r="C8890" s="88"/>
      <c r="D8890" s="88"/>
      <c r="E8890" s="88"/>
      <c r="F8890" s="88"/>
      <c r="G8890" s="88"/>
      <c r="H8890" s="88"/>
      <c r="I8890" s="88"/>
      <c r="J8890" s="88"/>
      <c r="K8890" s="88"/>
    </row>
    <row r="8891" spans="2:11" hidden="1" x14ac:dyDescent="0.2">
      <c r="B8891" s="88"/>
      <c r="C8891" s="88"/>
      <c r="D8891" s="88"/>
      <c r="E8891" s="88"/>
      <c r="F8891" s="88"/>
      <c r="G8891" s="88"/>
      <c r="H8891" s="88"/>
      <c r="I8891" s="88"/>
      <c r="J8891" s="88"/>
      <c r="K8891" s="88"/>
    </row>
    <row r="8892" spans="2:11" hidden="1" x14ac:dyDescent="0.2">
      <c r="B8892" s="88"/>
      <c r="C8892" s="88"/>
      <c r="D8892" s="88"/>
      <c r="E8892" s="88"/>
      <c r="F8892" s="88"/>
      <c r="G8892" s="88"/>
      <c r="H8892" s="88"/>
      <c r="I8892" s="88"/>
      <c r="J8892" s="88"/>
      <c r="K8892" s="88"/>
    </row>
    <row r="8893" spans="2:11" hidden="1" x14ac:dyDescent="0.2">
      <c r="B8893" s="88"/>
      <c r="C8893" s="88"/>
      <c r="D8893" s="88"/>
      <c r="E8893" s="88"/>
      <c r="F8893" s="88"/>
      <c r="G8893" s="88"/>
      <c r="H8893" s="88"/>
      <c r="I8893" s="88"/>
      <c r="J8893" s="88"/>
      <c r="K8893" s="88"/>
    </row>
    <row r="8894" spans="2:11" hidden="1" x14ac:dyDescent="0.2">
      <c r="B8894" s="88"/>
      <c r="C8894" s="88"/>
      <c r="D8894" s="88"/>
      <c r="E8894" s="88"/>
      <c r="F8894" s="88"/>
      <c r="G8894" s="88"/>
      <c r="H8894" s="88"/>
      <c r="I8894" s="88"/>
      <c r="J8894" s="88"/>
      <c r="K8894" s="88"/>
    </row>
    <row r="8895" spans="2:11" hidden="1" x14ac:dyDescent="0.2">
      <c r="B8895" s="88"/>
      <c r="C8895" s="88"/>
      <c r="D8895" s="88"/>
      <c r="E8895" s="88"/>
      <c r="F8895" s="88"/>
      <c r="G8895" s="88"/>
      <c r="H8895" s="88"/>
      <c r="I8895" s="88"/>
      <c r="J8895" s="88"/>
      <c r="K8895" s="88"/>
    </row>
    <row r="8896" spans="2:11" hidden="1" x14ac:dyDescent="0.2">
      <c r="B8896" s="88"/>
      <c r="C8896" s="88"/>
      <c r="D8896" s="88"/>
      <c r="E8896" s="88"/>
      <c r="F8896" s="88"/>
      <c r="G8896" s="88"/>
      <c r="H8896" s="88"/>
      <c r="I8896" s="88"/>
      <c r="J8896" s="88"/>
      <c r="K8896" s="88"/>
    </row>
    <row r="8897" spans="2:11" hidden="1" x14ac:dyDescent="0.2">
      <c r="B8897" s="88"/>
      <c r="C8897" s="88"/>
      <c r="D8897" s="88"/>
      <c r="E8897" s="88"/>
      <c r="F8897" s="88"/>
      <c r="G8897" s="88"/>
      <c r="H8897" s="88"/>
      <c r="I8897" s="88"/>
      <c r="J8897" s="88"/>
      <c r="K8897" s="88"/>
    </row>
    <row r="8898" spans="2:11" hidden="1" x14ac:dyDescent="0.2">
      <c r="B8898" s="88"/>
      <c r="C8898" s="88"/>
      <c r="D8898" s="88"/>
      <c r="E8898" s="88"/>
      <c r="F8898" s="88"/>
      <c r="G8898" s="88"/>
      <c r="H8898" s="88"/>
      <c r="I8898" s="88"/>
      <c r="J8898" s="88"/>
      <c r="K8898" s="88"/>
    </row>
    <row r="8899" spans="2:11" hidden="1" x14ac:dyDescent="0.2">
      <c r="B8899" s="88"/>
      <c r="C8899" s="88"/>
      <c r="D8899" s="88"/>
      <c r="E8899" s="88"/>
      <c r="F8899" s="88"/>
      <c r="G8899" s="88"/>
      <c r="H8899" s="88"/>
      <c r="I8899" s="88"/>
      <c r="J8899" s="88"/>
      <c r="K8899" s="88"/>
    </row>
    <row r="8900" spans="2:11" hidden="1" x14ac:dyDescent="0.2">
      <c r="B8900" s="88"/>
      <c r="C8900" s="88"/>
      <c r="D8900" s="88"/>
      <c r="E8900" s="88"/>
      <c r="F8900" s="88"/>
      <c r="G8900" s="88"/>
      <c r="H8900" s="88"/>
      <c r="I8900" s="88"/>
      <c r="J8900" s="88"/>
      <c r="K8900" s="88"/>
    </row>
    <row r="8901" spans="2:11" hidden="1" x14ac:dyDescent="0.2">
      <c r="B8901" s="88"/>
      <c r="C8901" s="88"/>
      <c r="D8901" s="88"/>
      <c r="E8901" s="88"/>
      <c r="F8901" s="88"/>
      <c r="G8901" s="88"/>
      <c r="H8901" s="88"/>
      <c r="I8901" s="88"/>
      <c r="J8901" s="88"/>
      <c r="K8901" s="88"/>
    </row>
    <row r="8902" spans="2:11" hidden="1" x14ac:dyDescent="0.2">
      <c r="B8902" s="88"/>
      <c r="C8902" s="88"/>
      <c r="D8902" s="88"/>
      <c r="E8902" s="88"/>
      <c r="F8902" s="88"/>
      <c r="G8902" s="88"/>
      <c r="H8902" s="88"/>
      <c r="I8902" s="88"/>
      <c r="J8902" s="88"/>
      <c r="K8902" s="88"/>
    </row>
    <row r="8903" spans="2:11" hidden="1" x14ac:dyDescent="0.2">
      <c r="B8903" s="88"/>
      <c r="C8903" s="88"/>
      <c r="D8903" s="88"/>
      <c r="E8903" s="88"/>
      <c r="F8903" s="88"/>
      <c r="G8903" s="88"/>
      <c r="H8903" s="88"/>
      <c r="I8903" s="88"/>
      <c r="J8903" s="88"/>
      <c r="K8903" s="88"/>
    </row>
    <row r="8904" spans="2:11" hidden="1" x14ac:dyDescent="0.2">
      <c r="B8904" s="88"/>
      <c r="C8904" s="88"/>
      <c r="D8904" s="88"/>
      <c r="E8904" s="88"/>
      <c r="F8904" s="88"/>
      <c r="G8904" s="88"/>
      <c r="H8904" s="88"/>
      <c r="I8904" s="88"/>
      <c r="J8904" s="88"/>
      <c r="K8904" s="88"/>
    </row>
    <row r="8905" spans="2:11" hidden="1" x14ac:dyDescent="0.2">
      <c r="B8905" s="88"/>
      <c r="C8905" s="88"/>
      <c r="D8905" s="88"/>
      <c r="E8905" s="88"/>
      <c r="F8905" s="88"/>
      <c r="G8905" s="88"/>
      <c r="H8905" s="88"/>
      <c r="I8905" s="88"/>
      <c r="J8905" s="88"/>
      <c r="K8905" s="88"/>
    </row>
    <row r="8906" spans="2:11" hidden="1" x14ac:dyDescent="0.2">
      <c r="B8906" s="88"/>
      <c r="C8906" s="88"/>
      <c r="D8906" s="88"/>
      <c r="E8906" s="88"/>
      <c r="F8906" s="88"/>
      <c r="G8906" s="88"/>
      <c r="H8906" s="88"/>
      <c r="I8906" s="88"/>
      <c r="J8906" s="88"/>
      <c r="K8906" s="88"/>
    </row>
    <row r="8907" spans="2:11" hidden="1" x14ac:dyDescent="0.2">
      <c r="B8907" s="88"/>
      <c r="C8907" s="88"/>
      <c r="D8907" s="88"/>
      <c r="E8907" s="88"/>
      <c r="F8907" s="88"/>
      <c r="G8907" s="88"/>
      <c r="H8907" s="88"/>
      <c r="I8907" s="88"/>
      <c r="J8907" s="88"/>
      <c r="K8907" s="88"/>
    </row>
    <row r="8908" spans="2:11" hidden="1" x14ac:dyDescent="0.2">
      <c r="B8908" s="88"/>
      <c r="C8908" s="88"/>
      <c r="D8908" s="88"/>
      <c r="E8908" s="88"/>
      <c r="F8908" s="88"/>
      <c r="G8908" s="88"/>
      <c r="H8908" s="88"/>
      <c r="I8908" s="88"/>
      <c r="J8908" s="88"/>
      <c r="K8908" s="88"/>
    </row>
    <row r="8909" spans="2:11" hidden="1" x14ac:dyDescent="0.2">
      <c r="B8909" s="88"/>
      <c r="C8909" s="88"/>
      <c r="D8909" s="88"/>
      <c r="E8909" s="88"/>
      <c r="F8909" s="88"/>
      <c r="G8909" s="88"/>
      <c r="H8909" s="88"/>
      <c r="I8909" s="88"/>
      <c r="J8909" s="88"/>
      <c r="K8909" s="88"/>
    </row>
    <row r="8910" spans="2:11" hidden="1" x14ac:dyDescent="0.2">
      <c r="B8910" s="88"/>
      <c r="C8910" s="88"/>
      <c r="D8910" s="88"/>
      <c r="E8910" s="88"/>
      <c r="F8910" s="88"/>
      <c r="G8910" s="88"/>
      <c r="H8910" s="88"/>
      <c r="I8910" s="88"/>
      <c r="J8910" s="88"/>
      <c r="K8910" s="88"/>
    </row>
    <row r="8911" spans="2:11" hidden="1" x14ac:dyDescent="0.2">
      <c r="B8911" s="88"/>
      <c r="C8911" s="88"/>
      <c r="D8911" s="88"/>
      <c r="E8911" s="88"/>
      <c r="F8911" s="88"/>
      <c r="G8911" s="88"/>
      <c r="H8911" s="88"/>
      <c r="I8911" s="88"/>
      <c r="J8911" s="88"/>
      <c r="K8911" s="88"/>
    </row>
    <row r="8912" spans="2:11" hidden="1" x14ac:dyDescent="0.2">
      <c r="B8912" s="88"/>
      <c r="C8912" s="88"/>
      <c r="D8912" s="88"/>
      <c r="E8912" s="88"/>
      <c r="F8912" s="88"/>
      <c r="G8912" s="88"/>
      <c r="H8912" s="88"/>
      <c r="I8912" s="88"/>
      <c r="J8912" s="88"/>
      <c r="K8912" s="88"/>
    </row>
    <row r="8913" spans="2:11" hidden="1" x14ac:dyDescent="0.2">
      <c r="B8913" s="88"/>
      <c r="C8913" s="88"/>
      <c r="D8913" s="88"/>
      <c r="E8913" s="88"/>
      <c r="F8913" s="88"/>
      <c r="G8913" s="88"/>
      <c r="H8913" s="88"/>
      <c r="I8913" s="88"/>
      <c r="J8913" s="88"/>
      <c r="K8913" s="88"/>
    </row>
    <row r="8914" spans="2:11" hidden="1" x14ac:dyDescent="0.2">
      <c r="B8914" s="88"/>
      <c r="C8914" s="88"/>
      <c r="D8914" s="88"/>
      <c r="E8914" s="88"/>
      <c r="F8914" s="88"/>
      <c r="G8914" s="88"/>
      <c r="H8914" s="88"/>
      <c r="I8914" s="88"/>
      <c r="J8914" s="88"/>
      <c r="K8914" s="88"/>
    </row>
    <row r="8915" spans="2:11" hidden="1" x14ac:dyDescent="0.2">
      <c r="B8915" s="88"/>
      <c r="C8915" s="88"/>
      <c r="D8915" s="88"/>
      <c r="E8915" s="88"/>
      <c r="F8915" s="88"/>
      <c r="G8915" s="88"/>
      <c r="H8915" s="88"/>
      <c r="I8915" s="88"/>
      <c r="J8915" s="88"/>
      <c r="K8915" s="88"/>
    </row>
    <row r="8916" spans="2:11" hidden="1" x14ac:dyDescent="0.2">
      <c r="B8916" s="88"/>
      <c r="C8916" s="88"/>
      <c r="D8916" s="88"/>
      <c r="E8916" s="88"/>
      <c r="F8916" s="88"/>
      <c r="G8916" s="88"/>
      <c r="H8916" s="88"/>
      <c r="I8916" s="88"/>
      <c r="J8916" s="88"/>
      <c r="K8916" s="88"/>
    </row>
    <row r="8917" spans="2:11" hidden="1" x14ac:dyDescent="0.2">
      <c r="B8917" s="88"/>
      <c r="C8917" s="88"/>
      <c r="D8917" s="88"/>
      <c r="E8917" s="88"/>
      <c r="F8917" s="88"/>
      <c r="G8917" s="88"/>
      <c r="H8917" s="88"/>
      <c r="I8917" s="88"/>
      <c r="J8917" s="88"/>
      <c r="K8917" s="88"/>
    </row>
    <row r="8918" spans="2:11" hidden="1" x14ac:dyDescent="0.2">
      <c r="B8918" s="88"/>
      <c r="C8918" s="88"/>
      <c r="D8918" s="88"/>
      <c r="E8918" s="88"/>
      <c r="F8918" s="88"/>
      <c r="G8918" s="88"/>
      <c r="H8918" s="88"/>
      <c r="I8918" s="88"/>
      <c r="J8918" s="88"/>
      <c r="K8918" s="88"/>
    </row>
    <row r="8919" spans="2:11" hidden="1" x14ac:dyDescent="0.2">
      <c r="B8919" s="88"/>
      <c r="C8919" s="88"/>
      <c r="D8919" s="88"/>
      <c r="E8919" s="88"/>
      <c r="F8919" s="88"/>
      <c r="G8919" s="88"/>
      <c r="H8919" s="88"/>
      <c r="I8919" s="88"/>
      <c r="J8919" s="88"/>
      <c r="K8919" s="88"/>
    </row>
    <row r="8920" spans="2:11" hidden="1" x14ac:dyDescent="0.2">
      <c r="B8920" s="88"/>
      <c r="C8920" s="88"/>
      <c r="D8920" s="88"/>
      <c r="E8920" s="88"/>
      <c r="F8920" s="88"/>
      <c r="G8920" s="88"/>
      <c r="H8920" s="88"/>
      <c r="I8920" s="88"/>
      <c r="J8920" s="88"/>
      <c r="K8920" s="88"/>
    </row>
    <row r="8921" spans="2:11" hidden="1" x14ac:dyDescent="0.2">
      <c r="B8921" s="88"/>
      <c r="C8921" s="88"/>
      <c r="D8921" s="88"/>
      <c r="E8921" s="88"/>
      <c r="F8921" s="88"/>
      <c r="G8921" s="88"/>
      <c r="H8921" s="88"/>
      <c r="I8921" s="88"/>
      <c r="J8921" s="88"/>
      <c r="K8921" s="88"/>
    </row>
    <row r="8922" spans="2:11" hidden="1" x14ac:dyDescent="0.2">
      <c r="B8922" s="88"/>
      <c r="C8922" s="88"/>
      <c r="D8922" s="88"/>
      <c r="E8922" s="88"/>
      <c r="F8922" s="88"/>
      <c r="G8922" s="88"/>
      <c r="H8922" s="88"/>
      <c r="I8922" s="88"/>
      <c r="J8922" s="88"/>
      <c r="K8922" s="88"/>
    </row>
    <row r="8923" spans="2:11" hidden="1" x14ac:dyDescent="0.2">
      <c r="B8923" s="88"/>
      <c r="C8923" s="88"/>
      <c r="D8923" s="88"/>
      <c r="E8923" s="88"/>
      <c r="F8923" s="88"/>
      <c r="G8923" s="88"/>
      <c r="H8923" s="88"/>
      <c r="I8923" s="88"/>
      <c r="J8923" s="88"/>
      <c r="K8923" s="88"/>
    </row>
    <row r="8924" spans="2:11" hidden="1" x14ac:dyDescent="0.2">
      <c r="B8924" s="88"/>
      <c r="C8924" s="88"/>
      <c r="D8924" s="88"/>
      <c r="E8924" s="88"/>
      <c r="F8924" s="88"/>
      <c r="G8924" s="88"/>
      <c r="H8924" s="88"/>
      <c r="I8924" s="88"/>
      <c r="J8924" s="88"/>
      <c r="K8924" s="88"/>
    </row>
    <row r="8925" spans="2:11" hidden="1" x14ac:dyDescent="0.2">
      <c r="B8925" s="88"/>
      <c r="C8925" s="88"/>
      <c r="D8925" s="88"/>
      <c r="E8925" s="88"/>
      <c r="F8925" s="88"/>
      <c r="G8925" s="88"/>
      <c r="H8925" s="88"/>
      <c r="I8925" s="88"/>
      <c r="J8925" s="88"/>
      <c r="K8925" s="88"/>
    </row>
    <row r="8926" spans="2:11" hidden="1" x14ac:dyDescent="0.2">
      <c r="B8926" s="88"/>
      <c r="C8926" s="88"/>
      <c r="D8926" s="88"/>
      <c r="E8926" s="88"/>
      <c r="F8926" s="88"/>
      <c r="G8926" s="88"/>
      <c r="H8926" s="88"/>
      <c r="I8926" s="88"/>
      <c r="J8926" s="88"/>
      <c r="K8926" s="88"/>
    </row>
    <row r="8927" spans="2:11" hidden="1" x14ac:dyDescent="0.2">
      <c r="B8927" s="88"/>
      <c r="C8927" s="88"/>
      <c r="D8927" s="88"/>
      <c r="E8927" s="88"/>
      <c r="F8927" s="88"/>
      <c r="G8927" s="88"/>
      <c r="H8927" s="88"/>
      <c r="I8927" s="88"/>
      <c r="J8927" s="88"/>
      <c r="K8927" s="88"/>
    </row>
    <row r="8928" spans="2:11" hidden="1" x14ac:dyDescent="0.2">
      <c r="B8928" s="88"/>
      <c r="C8928" s="88"/>
      <c r="D8928" s="88"/>
      <c r="E8928" s="88"/>
      <c r="F8928" s="88"/>
      <c r="G8928" s="88"/>
      <c r="H8928" s="88"/>
      <c r="I8928" s="88"/>
      <c r="J8928" s="88"/>
      <c r="K8928" s="88"/>
    </row>
    <row r="8929" spans="2:11" hidden="1" x14ac:dyDescent="0.2">
      <c r="B8929" s="88"/>
      <c r="C8929" s="88"/>
      <c r="D8929" s="88"/>
      <c r="E8929" s="88"/>
      <c r="F8929" s="88"/>
      <c r="G8929" s="88"/>
      <c r="H8929" s="88"/>
      <c r="I8929" s="88"/>
      <c r="J8929" s="88"/>
      <c r="K8929" s="88"/>
    </row>
    <row r="8930" spans="2:11" hidden="1" x14ac:dyDescent="0.2">
      <c r="B8930" s="88"/>
      <c r="C8930" s="88"/>
      <c r="D8930" s="88"/>
      <c r="E8930" s="88"/>
      <c r="F8930" s="88"/>
      <c r="G8930" s="88"/>
      <c r="H8930" s="88"/>
      <c r="I8930" s="88"/>
      <c r="J8930" s="88"/>
      <c r="K8930" s="88"/>
    </row>
    <row r="8931" spans="2:11" hidden="1" x14ac:dyDescent="0.2">
      <c r="B8931" s="88"/>
      <c r="C8931" s="88"/>
      <c r="D8931" s="88"/>
      <c r="E8931" s="88"/>
      <c r="F8931" s="88"/>
      <c r="G8931" s="88"/>
      <c r="H8931" s="88"/>
      <c r="I8931" s="88"/>
      <c r="J8931" s="88"/>
      <c r="K8931" s="88"/>
    </row>
    <row r="8932" spans="2:11" hidden="1" x14ac:dyDescent="0.2">
      <c r="B8932" s="88"/>
      <c r="C8932" s="88"/>
      <c r="D8932" s="88"/>
      <c r="E8932" s="88"/>
      <c r="F8932" s="88"/>
      <c r="G8932" s="88"/>
      <c r="H8932" s="88"/>
      <c r="I8932" s="88"/>
      <c r="J8932" s="88"/>
      <c r="K8932" s="88"/>
    </row>
    <row r="8933" spans="2:11" hidden="1" x14ac:dyDescent="0.2">
      <c r="B8933" s="88"/>
      <c r="C8933" s="88"/>
      <c r="D8933" s="88"/>
      <c r="E8933" s="88"/>
      <c r="F8933" s="88"/>
      <c r="G8933" s="88"/>
      <c r="H8933" s="88"/>
      <c r="I8933" s="88"/>
      <c r="J8933" s="88"/>
      <c r="K8933" s="88"/>
    </row>
    <row r="8934" spans="2:11" hidden="1" x14ac:dyDescent="0.2">
      <c r="B8934" s="88"/>
      <c r="C8934" s="88"/>
      <c r="D8934" s="88"/>
      <c r="E8934" s="88"/>
      <c r="F8934" s="88"/>
      <c r="G8934" s="88"/>
      <c r="H8934" s="88"/>
      <c r="I8934" s="88"/>
      <c r="J8934" s="88"/>
      <c r="K8934" s="88"/>
    </row>
    <row r="8935" spans="2:11" hidden="1" x14ac:dyDescent="0.2">
      <c r="B8935" s="88"/>
      <c r="C8935" s="88"/>
      <c r="D8935" s="88"/>
      <c r="E8935" s="88"/>
      <c r="F8935" s="88"/>
      <c r="G8935" s="88"/>
      <c r="H8935" s="88"/>
      <c r="I8935" s="88"/>
      <c r="J8935" s="88"/>
      <c r="K8935" s="88"/>
    </row>
    <row r="8936" spans="2:11" hidden="1" x14ac:dyDescent="0.2">
      <c r="B8936" s="88"/>
      <c r="C8936" s="88"/>
      <c r="D8936" s="88"/>
      <c r="E8936" s="88"/>
      <c r="F8936" s="88"/>
      <c r="G8936" s="88"/>
      <c r="H8936" s="88"/>
      <c r="I8936" s="88"/>
      <c r="J8936" s="88"/>
      <c r="K8936" s="88"/>
    </row>
    <row r="8937" spans="2:11" hidden="1" x14ac:dyDescent="0.2">
      <c r="B8937" s="88"/>
      <c r="C8937" s="88"/>
      <c r="D8937" s="88"/>
      <c r="E8937" s="88"/>
      <c r="F8937" s="88"/>
      <c r="G8937" s="88"/>
      <c r="H8937" s="88"/>
      <c r="I8937" s="88"/>
      <c r="J8937" s="88"/>
      <c r="K8937" s="88"/>
    </row>
    <row r="8938" spans="2:11" hidden="1" x14ac:dyDescent="0.2">
      <c r="B8938" s="88"/>
      <c r="C8938" s="88"/>
      <c r="D8938" s="88"/>
      <c r="E8938" s="88"/>
      <c r="F8938" s="88"/>
      <c r="G8938" s="88"/>
      <c r="H8938" s="88"/>
      <c r="I8938" s="88"/>
      <c r="J8938" s="88"/>
      <c r="K8938" s="88"/>
    </row>
    <row r="8939" spans="2:11" hidden="1" x14ac:dyDescent="0.2">
      <c r="B8939" s="88"/>
      <c r="C8939" s="88"/>
      <c r="D8939" s="88"/>
      <c r="E8939" s="88"/>
      <c r="F8939" s="88"/>
      <c r="G8939" s="88"/>
      <c r="H8939" s="88"/>
      <c r="I8939" s="88"/>
      <c r="J8939" s="88"/>
      <c r="K8939" s="88"/>
    </row>
    <row r="8940" spans="2:11" hidden="1" x14ac:dyDescent="0.2">
      <c r="B8940" s="88"/>
      <c r="C8940" s="88"/>
      <c r="D8940" s="88"/>
      <c r="E8940" s="88"/>
      <c r="F8940" s="88"/>
      <c r="G8940" s="88"/>
      <c r="H8940" s="88"/>
      <c r="I8940" s="88"/>
      <c r="J8940" s="88"/>
      <c r="K8940" s="88"/>
    </row>
    <row r="8941" spans="2:11" hidden="1" x14ac:dyDescent="0.2">
      <c r="B8941" s="88"/>
      <c r="C8941" s="88"/>
      <c r="D8941" s="88"/>
      <c r="E8941" s="88"/>
      <c r="F8941" s="88"/>
      <c r="G8941" s="88"/>
      <c r="H8941" s="88"/>
      <c r="I8941" s="88"/>
      <c r="J8941" s="88"/>
      <c r="K8941" s="88"/>
    </row>
    <row r="8942" spans="2:11" hidden="1" x14ac:dyDescent="0.2">
      <c r="B8942" s="88"/>
      <c r="C8942" s="88"/>
      <c r="D8942" s="88"/>
      <c r="E8942" s="88"/>
      <c r="F8942" s="88"/>
      <c r="G8942" s="88"/>
      <c r="H8942" s="88"/>
      <c r="I8942" s="88"/>
      <c r="J8942" s="88"/>
      <c r="K8942" s="88"/>
    </row>
    <row r="8943" spans="2:11" hidden="1" x14ac:dyDescent="0.2">
      <c r="B8943" s="88"/>
      <c r="C8943" s="88"/>
      <c r="D8943" s="88"/>
      <c r="E8943" s="88"/>
      <c r="F8943" s="88"/>
      <c r="G8943" s="88"/>
      <c r="H8943" s="88"/>
      <c r="I8943" s="88"/>
      <c r="J8943" s="88"/>
      <c r="K8943" s="88"/>
    </row>
    <row r="8944" spans="2:11" hidden="1" x14ac:dyDescent="0.2">
      <c r="B8944" s="88"/>
      <c r="C8944" s="88"/>
      <c r="D8944" s="88"/>
      <c r="E8944" s="88"/>
      <c r="F8944" s="88"/>
      <c r="G8944" s="88"/>
      <c r="H8944" s="88"/>
      <c r="I8944" s="88"/>
      <c r="J8944" s="88"/>
      <c r="K8944" s="88"/>
    </row>
    <row r="8945" spans="2:11" hidden="1" x14ac:dyDescent="0.2">
      <c r="B8945" s="88"/>
      <c r="C8945" s="88"/>
      <c r="D8945" s="88"/>
      <c r="E8945" s="88"/>
      <c r="F8945" s="88"/>
      <c r="G8945" s="88"/>
      <c r="H8945" s="88"/>
      <c r="I8945" s="88"/>
      <c r="J8945" s="88"/>
      <c r="K8945" s="88"/>
    </row>
    <row r="8946" spans="2:11" hidden="1" x14ac:dyDescent="0.2">
      <c r="B8946" s="88"/>
      <c r="C8946" s="88"/>
      <c r="D8946" s="88"/>
      <c r="E8946" s="88"/>
      <c r="F8946" s="88"/>
      <c r="G8946" s="88"/>
      <c r="H8946" s="88"/>
      <c r="I8946" s="88"/>
      <c r="J8946" s="88"/>
      <c r="K8946" s="88"/>
    </row>
    <row r="8947" spans="2:11" hidden="1" x14ac:dyDescent="0.2">
      <c r="B8947" s="88"/>
      <c r="C8947" s="88"/>
      <c r="D8947" s="88"/>
      <c r="E8947" s="88"/>
      <c r="F8947" s="88"/>
      <c r="G8947" s="88"/>
      <c r="H8947" s="88"/>
      <c r="I8947" s="88"/>
      <c r="J8947" s="88"/>
      <c r="K8947" s="88"/>
    </row>
    <row r="8948" spans="2:11" hidden="1" x14ac:dyDescent="0.2">
      <c r="B8948" s="88"/>
      <c r="C8948" s="88"/>
      <c r="D8948" s="88"/>
      <c r="E8948" s="88"/>
      <c r="F8948" s="88"/>
      <c r="G8948" s="88"/>
      <c r="H8948" s="88"/>
      <c r="I8948" s="88"/>
      <c r="J8948" s="88"/>
      <c r="K8948" s="88"/>
    </row>
    <row r="8949" spans="2:11" hidden="1" x14ac:dyDescent="0.2">
      <c r="B8949" s="88"/>
      <c r="C8949" s="88"/>
      <c r="D8949" s="88"/>
      <c r="E8949" s="88"/>
      <c r="F8949" s="88"/>
      <c r="G8949" s="88"/>
      <c r="H8949" s="88"/>
      <c r="I8949" s="88"/>
      <c r="J8949" s="88"/>
      <c r="K8949" s="88"/>
    </row>
    <row r="8950" spans="2:11" hidden="1" x14ac:dyDescent="0.2">
      <c r="B8950" s="88"/>
      <c r="C8950" s="88"/>
      <c r="D8950" s="88"/>
      <c r="E8950" s="88"/>
      <c r="F8950" s="88"/>
      <c r="G8950" s="88"/>
      <c r="H8950" s="88"/>
      <c r="I8950" s="88"/>
      <c r="J8950" s="88"/>
      <c r="K8950" s="88"/>
    </row>
    <row r="8951" spans="2:11" hidden="1" x14ac:dyDescent="0.2">
      <c r="B8951" s="88"/>
      <c r="C8951" s="88"/>
      <c r="D8951" s="88"/>
      <c r="E8951" s="88"/>
      <c r="F8951" s="88"/>
      <c r="G8951" s="88"/>
      <c r="H8951" s="88"/>
      <c r="I8951" s="88"/>
      <c r="J8951" s="88"/>
      <c r="K8951" s="88"/>
    </row>
    <row r="8952" spans="2:11" hidden="1" x14ac:dyDescent="0.2">
      <c r="B8952" s="88"/>
      <c r="C8952" s="88"/>
      <c r="D8952" s="88"/>
      <c r="E8952" s="88"/>
      <c r="F8952" s="88"/>
      <c r="G8952" s="88"/>
      <c r="H8952" s="88"/>
      <c r="I8952" s="88"/>
      <c r="J8952" s="88"/>
      <c r="K8952" s="88"/>
    </row>
    <row r="8953" spans="2:11" hidden="1" x14ac:dyDescent="0.2">
      <c r="B8953" s="88"/>
      <c r="C8953" s="88"/>
      <c r="D8953" s="88"/>
      <c r="E8953" s="88"/>
      <c r="F8953" s="88"/>
      <c r="G8953" s="88"/>
      <c r="H8953" s="88"/>
      <c r="I8953" s="88"/>
      <c r="J8953" s="88"/>
      <c r="K8953" s="88"/>
    </row>
    <row r="8954" spans="2:11" hidden="1" x14ac:dyDescent="0.2">
      <c r="B8954" s="88"/>
      <c r="C8954" s="88"/>
      <c r="D8954" s="88"/>
      <c r="E8954" s="88"/>
      <c r="F8954" s="88"/>
      <c r="G8954" s="88"/>
      <c r="H8954" s="88"/>
      <c r="I8954" s="88"/>
      <c r="J8954" s="88"/>
      <c r="K8954" s="88"/>
    </row>
    <row r="8955" spans="2:11" hidden="1" x14ac:dyDescent="0.2">
      <c r="B8955" s="88"/>
      <c r="C8955" s="88"/>
      <c r="D8955" s="88"/>
      <c r="E8955" s="88"/>
      <c r="F8955" s="88"/>
      <c r="G8955" s="88"/>
      <c r="H8955" s="88"/>
      <c r="I8955" s="88"/>
      <c r="J8955" s="88"/>
      <c r="K8955" s="88"/>
    </row>
    <row r="8956" spans="2:11" hidden="1" x14ac:dyDescent="0.2">
      <c r="B8956" s="88"/>
      <c r="C8956" s="88"/>
      <c r="D8956" s="88"/>
      <c r="E8956" s="88"/>
      <c r="F8956" s="88"/>
      <c r="G8956" s="88"/>
      <c r="H8956" s="88"/>
      <c r="I8956" s="88"/>
      <c r="J8956" s="88"/>
      <c r="K8956" s="88"/>
    </row>
    <row r="8957" spans="2:11" hidden="1" x14ac:dyDescent="0.2">
      <c r="B8957" s="88"/>
      <c r="C8957" s="88"/>
      <c r="D8957" s="88"/>
      <c r="E8957" s="88"/>
      <c r="F8957" s="88"/>
      <c r="G8957" s="88"/>
      <c r="H8957" s="88"/>
      <c r="I8957" s="88"/>
      <c r="J8957" s="88"/>
      <c r="K8957" s="88"/>
    </row>
    <row r="8958" spans="2:11" hidden="1" x14ac:dyDescent="0.2">
      <c r="B8958" s="88"/>
      <c r="C8958" s="88"/>
      <c r="D8958" s="88"/>
      <c r="E8958" s="88"/>
      <c r="F8958" s="88"/>
      <c r="G8958" s="88"/>
      <c r="H8958" s="88"/>
      <c r="I8958" s="88"/>
      <c r="J8958" s="88"/>
      <c r="K8958" s="88"/>
    </row>
    <row r="8959" spans="2:11" hidden="1" x14ac:dyDescent="0.2">
      <c r="B8959" s="88"/>
      <c r="C8959" s="88"/>
      <c r="D8959" s="88"/>
      <c r="E8959" s="88"/>
      <c r="F8959" s="88"/>
      <c r="G8959" s="88"/>
      <c r="H8959" s="88"/>
      <c r="I8959" s="88"/>
      <c r="J8959" s="88"/>
      <c r="K8959" s="88"/>
    </row>
    <row r="8960" spans="2:11" hidden="1" x14ac:dyDescent="0.2">
      <c r="B8960" s="88"/>
      <c r="C8960" s="88"/>
      <c r="D8960" s="88"/>
      <c r="E8960" s="88"/>
      <c r="F8960" s="88"/>
      <c r="G8960" s="88"/>
      <c r="H8960" s="88"/>
      <c r="I8960" s="88"/>
      <c r="J8960" s="88"/>
      <c r="K8960" s="88"/>
    </row>
    <row r="8961" spans="2:11" hidden="1" x14ac:dyDescent="0.2">
      <c r="B8961" s="88"/>
      <c r="C8961" s="88"/>
      <c r="D8961" s="88"/>
      <c r="E8961" s="88"/>
      <c r="F8961" s="88"/>
      <c r="G8961" s="88"/>
      <c r="H8961" s="88"/>
      <c r="I8961" s="88"/>
      <c r="J8961" s="88"/>
      <c r="K8961" s="88"/>
    </row>
    <row r="8962" spans="2:11" hidden="1" x14ac:dyDescent="0.2">
      <c r="B8962" s="88"/>
      <c r="C8962" s="88"/>
      <c r="D8962" s="88"/>
      <c r="E8962" s="88"/>
      <c r="F8962" s="88"/>
      <c r="G8962" s="88"/>
      <c r="H8962" s="88"/>
      <c r="I8962" s="88"/>
      <c r="J8962" s="88"/>
      <c r="K8962" s="88"/>
    </row>
    <row r="8963" spans="2:11" hidden="1" x14ac:dyDescent="0.2">
      <c r="B8963" s="88"/>
      <c r="C8963" s="88"/>
      <c r="D8963" s="88"/>
      <c r="E8963" s="88"/>
      <c r="F8963" s="88"/>
      <c r="G8963" s="88"/>
      <c r="H8963" s="88"/>
      <c r="I8963" s="88"/>
      <c r="J8963" s="88"/>
      <c r="K8963" s="88"/>
    </row>
    <row r="8964" spans="2:11" hidden="1" x14ac:dyDescent="0.2">
      <c r="B8964" s="88"/>
      <c r="C8964" s="88"/>
      <c r="D8964" s="88"/>
      <c r="E8964" s="88"/>
      <c r="F8964" s="88"/>
      <c r="G8964" s="88"/>
      <c r="H8964" s="88"/>
      <c r="I8964" s="88"/>
      <c r="J8964" s="88"/>
      <c r="K8964" s="88"/>
    </row>
    <row r="8965" spans="2:11" hidden="1" x14ac:dyDescent="0.2">
      <c r="B8965" s="88"/>
      <c r="C8965" s="88"/>
      <c r="D8965" s="88"/>
      <c r="E8965" s="88"/>
      <c r="F8965" s="88"/>
      <c r="G8965" s="88"/>
      <c r="H8965" s="88"/>
      <c r="I8965" s="88"/>
      <c r="J8965" s="88"/>
      <c r="K8965" s="88"/>
    </row>
    <row r="8966" spans="2:11" hidden="1" x14ac:dyDescent="0.2">
      <c r="B8966" s="88"/>
      <c r="C8966" s="88"/>
      <c r="D8966" s="88"/>
      <c r="E8966" s="88"/>
      <c r="F8966" s="88"/>
      <c r="G8966" s="88"/>
      <c r="H8966" s="88"/>
      <c r="I8966" s="88"/>
      <c r="J8966" s="88"/>
      <c r="K8966" s="88"/>
    </row>
    <row r="8967" spans="2:11" hidden="1" x14ac:dyDescent="0.2">
      <c r="B8967" s="88"/>
      <c r="C8967" s="88"/>
      <c r="D8967" s="88"/>
      <c r="E8967" s="88"/>
      <c r="F8967" s="88"/>
      <c r="G8967" s="88"/>
      <c r="H8967" s="88"/>
      <c r="I8967" s="88"/>
      <c r="J8967" s="88"/>
      <c r="K8967" s="88"/>
    </row>
    <row r="8968" spans="2:11" hidden="1" x14ac:dyDescent="0.2">
      <c r="B8968" s="88"/>
      <c r="C8968" s="88"/>
      <c r="D8968" s="88"/>
      <c r="E8968" s="88"/>
      <c r="F8968" s="88"/>
      <c r="G8968" s="88"/>
      <c r="H8968" s="88"/>
      <c r="I8968" s="88"/>
      <c r="J8968" s="88"/>
      <c r="K8968" s="88"/>
    </row>
    <row r="8969" spans="2:11" hidden="1" x14ac:dyDescent="0.2">
      <c r="B8969" s="88"/>
      <c r="C8969" s="88"/>
      <c r="D8969" s="88"/>
      <c r="E8969" s="88"/>
      <c r="F8969" s="88"/>
      <c r="G8969" s="88"/>
      <c r="H8969" s="88"/>
      <c r="I8969" s="88"/>
      <c r="J8969" s="88"/>
      <c r="K8969" s="88"/>
    </row>
    <row r="8970" spans="2:11" hidden="1" x14ac:dyDescent="0.2">
      <c r="B8970" s="88"/>
      <c r="C8970" s="88"/>
      <c r="D8970" s="88"/>
      <c r="E8970" s="88"/>
      <c r="F8970" s="88"/>
      <c r="G8970" s="88"/>
      <c r="H8970" s="88"/>
      <c r="I8970" s="88"/>
      <c r="J8970" s="88"/>
      <c r="K8970" s="88"/>
    </row>
    <row r="8971" spans="2:11" hidden="1" x14ac:dyDescent="0.2">
      <c r="B8971" s="88"/>
      <c r="C8971" s="88"/>
      <c r="D8971" s="88"/>
      <c r="E8971" s="88"/>
      <c r="F8971" s="88"/>
      <c r="G8971" s="88"/>
      <c r="H8971" s="88"/>
      <c r="I8971" s="88"/>
      <c r="J8971" s="88"/>
      <c r="K8971" s="88"/>
    </row>
    <row r="8972" spans="2:11" hidden="1" x14ac:dyDescent="0.2">
      <c r="B8972" s="88"/>
      <c r="C8972" s="88"/>
      <c r="D8972" s="88"/>
      <c r="E8972" s="88"/>
      <c r="F8972" s="88"/>
      <c r="G8972" s="88"/>
      <c r="H8972" s="88"/>
      <c r="I8972" s="88"/>
      <c r="J8972" s="88"/>
      <c r="K8972" s="88"/>
    </row>
    <row r="8973" spans="2:11" hidden="1" x14ac:dyDescent="0.2">
      <c r="B8973" s="88"/>
      <c r="C8973" s="88"/>
      <c r="D8973" s="88"/>
      <c r="E8973" s="88"/>
      <c r="F8973" s="88"/>
      <c r="G8973" s="88"/>
      <c r="H8973" s="88"/>
      <c r="I8973" s="88"/>
      <c r="J8973" s="88"/>
      <c r="K8973" s="88"/>
    </row>
    <row r="8974" spans="2:11" hidden="1" x14ac:dyDescent="0.2">
      <c r="B8974" s="88"/>
      <c r="C8974" s="88"/>
      <c r="D8974" s="88"/>
      <c r="E8974" s="88"/>
      <c r="F8974" s="88"/>
      <c r="G8974" s="88"/>
      <c r="H8974" s="88"/>
      <c r="I8974" s="88"/>
      <c r="J8974" s="88"/>
      <c r="K8974" s="88"/>
    </row>
    <row r="8975" spans="2:11" hidden="1" x14ac:dyDescent="0.2">
      <c r="B8975" s="88"/>
      <c r="C8975" s="88"/>
      <c r="D8975" s="88"/>
      <c r="E8975" s="88"/>
      <c r="F8975" s="88"/>
      <c r="G8975" s="88"/>
      <c r="H8975" s="88"/>
      <c r="I8975" s="88"/>
      <c r="J8975" s="88"/>
      <c r="K8975" s="88"/>
    </row>
    <row r="8976" spans="2:11" hidden="1" x14ac:dyDescent="0.2">
      <c r="B8976" s="88"/>
      <c r="C8976" s="88"/>
      <c r="D8976" s="88"/>
      <c r="E8976" s="88"/>
      <c r="F8976" s="88"/>
      <c r="G8976" s="88"/>
      <c r="H8976" s="88"/>
      <c r="I8976" s="88"/>
      <c r="J8976" s="88"/>
      <c r="K8976" s="88"/>
    </row>
    <row r="8977" spans="2:11" hidden="1" x14ac:dyDescent="0.2">
      <c r="B8977" s="88"/>
      <c r="C8977" s="88"/>
      <c r="D8977" s="88"/>
      <c r="E8977" s="88"/>
      <c r="F8977" s="88"/>
      <c r="G8977" s="88"/>
      <c r="H8977" s="88"/>
      <c r="I8977" s="88"/>
      <c r="J8977" s="88"/>
      <c r="K8977" s="88"/>
    </row>
    <row r="8978" spans="2:11" hidden="1" x14ac:dyDescent="0.2">
      <c r="B8978" s="88"/>
      <c r="C8978" s="88"/>
      <c r="D8978" s="88"/>
      <c r="E8978" s="88"/>
      <c r="F8978" s="88"/>
      <c r="G8978" s="88"/>
      <c r="H8978" s="88"/>
      <c r="I8978" s="88"/>
      <c r="J8978" s="88"/>
      <c r="K8978" s="88"/>
    </row>
    <row r="8979" spans="2:11" hidden="1" x14ac:dyDescent="0.2">
      <c r="B8979" s="88"/>
      <c r="C8979" s="88"/>
      <c r="D8979" s="88"/>
      <c r="E8979" s="88"/>
      <c r="F8979" s="88"/>
      <c r="G8979" s="88"/>
      <c r="H8979" s="88"/>
      <c r="I8979" s="88"/>
      <c r="J8979" s="88"/>
      <c r="K8979" s="88"/>
    </row>
    <row r="8980" spans="2:11" hidden="1" x14ac:dyDescent="0.2">
      <c r="B8980" s="88"/>
      <c r="C8980" s="88"/>
      <c r="D8980" s="88"/>
      <c r="E8980" s="88"/>
      <c r="F8980" s="88"/>
      <c r="G8980" s="88"/>
      <c r="H8980" s="88"/>
      <c r="I8980" s="88"/>
      <c r="J8980" s="88"/>
      <c r="K8980" s="88"/>
    </row>
    <row r="8981" spans="2:11" hidden="1" x14ac:dyDescent="0.2">
      <c r="B8981" s="88"/>
      <c r="C8981" s="88"/>
      <c r="D8981" s="88"/>
      <c r="E8981" s="88"/>
      <c r="F8981" s="88"/>
      <c r="G8981" s="88"/>
      <c r="H8981" s="88"/>
      <c r="I8981" s="88"/>
      <c r="J8981" s="88"/>
      <c r="K8981" s="88"/>
    </row>
    <row r="8982" spans="2:11" hidden="1" x14ac:dyDescent="0.2">
      <c r="B8982" s="88"/>
      <c r="C8982" s="88"/>
      <c r="D8982" s="88"/>
      <c r="E8982" s="88"/>
      <c r="F8982" s="88"/>
      <c r="G8982" s="88"/>
      <c r="H8982" s="88"/>
      <c r="I8982" s="88"/>
      <c r="J8982" s="88"/>
      <c r="K8982" s="88"/>
    </row>
    <row r="8983" spans="2:11" hidden="1" x14ac:dyDescent="0.2">
      <c r="B8983" s="88"/>
      <c r="C8983" s="88"/>
      <c r="D8983" s="88"/>
      <c r="E8983" s="88"/>
      <c r="F8983" s="88"/>
      <c r="G8983" s="88"/>
      <c r="H8983" s="88"/>
      <c r="I8983" s="88"/>
      <c r="J8983" s="88"/>
      <c r="K8983" s="88"/>
    </row>
    <row r="8984" spans="2:11" hidden="1" x14ac:dyDescent="0.2">
      <c r="B8984" s="88"/>
      <c r="C8984" s="88"/>
      <c r="D8984" s="88"/>
      <c r="E8984" s="88"/>
      <c r="F8984" s="88"/>
      <c r="G8984" s="88"/>
      <c r="H8984" s="88"/>
      <c r="I8984" s="88"/>
      <c r="J8984" s="88"/>
      <c r="K8984" s="88"/>
    </row>
    <row r="8985" spans="2:11" hidden="1" x14ac:dyDescent="0.2">
      <c r="B8985" s="88"/>
      <c r="C8985" s="88"/>
      <c r="D8985" s="88"/>
      <c r="E8985" s="88"/>
      <c r="F8985" s="88"/>
      <c r="G8985" s="88"/>
      <c r="H8985" s="88"/>
      <c r="I8985" s="88"/>
      <c r="J8985" s="88"/>
      <c r="K8985" s="88"/>
    </row>
    <row r="8986" spans="2:11" hidden="1" x14ac:dyDescent="0.2">
      <c r="B8986" s="88"/>
      <c r="C8986" s="88"/>
      <c r="D8986" s="88"/>
      <c r="E8986" s="88"/>
      <c r="F8986" s="88"/>
      <c r="G8986" s="88"/>
      <c r="H8986" s="88"/>
      <c r="I8986" s="88"/>
      <c r="J8986" s="88"/>
      <c r="K8986" s="88"/>
    </row>
    <row r="8987" spans="2:11" hidden="1" x14ac:dyDescent="0.2">
      <c r="B8987" s="88"/>
      <c r="C8987" s="88"/>
      <c r="D8987" s="88"/>
      <c r="E8987" s="88"/>
      <c r="F8987" s="88"/>
      <c r="G8987" s="88"/>
      <c r="H8987" s="88"/>
      <c r="I8987" s="88"/>
      <c r="J8987" s="88"/>
      <c r="K8987" s="88"/>
    </row>
    <row r="8988" spans="2:11" hidden="1" x14ac:dyDescent="0.2">
      <c r="B8988" s="88"/>
      <c r="C8988" s="88"/>
      <c r="D8988" s="88"/>
      <c r="E8988" s="88"/>
      <c r="F8988" s="88"/>
      <c r="G8988" s="88"/>
      <c r="H8988" s="88"/>
      <c r="I8988" s="88"/>
      <c r="J8988" s="88"/>
      <c r="K8988" s="88"/>
    </row>
    <row r="8989" spans="2:11" hidden="1" x14ac:dyDescent="0.2">
      <c r="B8989" s="88"/>
      <c r="C8989" s="88"/>
      <c r="D8989" s="88"/>
      <c r="E8989" s="88"/>
      <c r="F8989" s="88"/>
      <c r="G8989" s="88"/>
      <c r="H8989" s="88"/>
      <c r="I8989" s="88"/>
      <c r="J8989" s="88"/>
      <c r="K8989" s="88"/>
    </row>
    <row r="8990" spans="2:11" hidden="1" x14ac:dyDescent="0.2">
      <c r="B8990" s="88"/>
      <c r="C8990" s="88"/>
      <c r="D8990" s="88"/>
      <c r="E8990" s="88"/>
      <c r="F8990" s="88"/>
      <c r="G8990" s="88"/>
      <c r="H8990" s="88"/>
      <c r="I8990" s="88"/>
      <c r="J8990" s="88"/>
      <c r="K8990" s="88"/>
    </row>
    <row r="8991" spans="2:11" hidden="1" x14ac:dyDescent="0.2">
      <c r="B8991" s="88"/>
      <c r="C8991" s="88"/>
      <c r="D8991" s="88"/>
      <c r="E8991" s="88"/>
      <c r="F8991" s="88"/>
      <c r="G8991" s="88"/>
      <c r="H8991" s="88"/>
      <c r="I8991" s="88"/>
      <c r="J8991" s="88"/>
      <c r="K8991" s="88"/>
    </row>
    <row r="8992" spans="2:11" hidden="1" x14ac:dyDescent="0.2">
      <c r="B8992" s="88"/>
      <c r="C8992" s="88"/>
      <c r="D8992" s="88"/>
      <c r="E8992" s="88"/>
      <c r="F8992" s="88"/>
      <c r="G8992" s="88"/>
      <c r="H8992" s="88"/>
      <c r="I8992" s="88"/>
      <c r="J8992" s="88"/>
      <c r="K8992" s="88"/>
    </row>
    <row r="8993" spans="2:11" hidden="1" x14ac:dyDescent="0.2">
      <c r="B8993" s="88"/>
      <c r="C8993" s="88"/>
      <c r="D8993" s="88"/>
      <c r="E8993" s="88"/>
      <c r="F8993" s="88"/>
      <c r="G8993" s="88"/>
      <c r="H8993" s="88"/>
      <c r="I8993" s="88"/>
      <c r="J8993" s="88"/>
      <c r="K8993" s="88"/>
    </row>
    <row r="8994" spans="2:11" hidden="1" x14ac:dyDescent="0.2">
      <c r="B8994" s="88"/>
      <c r="C8994" s="88"/>
      <c r="D8994" s="88"/>
      <c r="E8994" s="88"/>
      <c r="F8994" s="88"/>
      <c r="G8994" s="88"/>
      <c r="H8994" s="88"/>
      <c r="I8994" s="88"/>
      <c r="J8994" s="88"/>
      <c r="K8994" s="88"/>
    </row>
    <row r="8995" spans="2:11" hidden="1" x14ac:dyDescent="0.2">
      <c r="B8995" s="88"/>
      <c r="C8995" s="88"/>
      <c r="D8995" s="88"/>
      <c r="E8995" s="88"/>
      <c r="F8995" s="88"/>
      <c r="G8995" s="88"/>
      <c r="H8995" s="88"/>
      <c r="I8995" s="88"/>
      <c r="J8995" s="88"/>
      <c r="K8995" s="88"/>
    </row>
    <row r="8996" spans="2:11" hidden="1" x14ac:dyDescent="0.2">
      <c r="B8996" s="88"/>
      <c r="C8996" s="88"/>
      <c r="D8996" s="88"/>
      <c r="E8996" s="88"/>
      <c r="F8996" s="88"/>
      <c r="G8996" s="88"/>
      <c r="H8996" s="88"/>
      <c r="I8996" s="88"/>
      <c r="J8996" s="88"/>
      <c r="K8996" s="88"/>
    </row>
    <row r="8997" spans="2:11" hidden="1" x14ac:dyDescent="0.2">
      <c r="B8997" s="88"/>
      <c r="C8997" s="88"/>
      <c r="D8997" s="88"/>
      <c r="E8997" s="88"/>
      <c r="F8997" s="88"/>
      <c r="G8997" s="88"/>
      <c r="H8997" s="88"/>
      <c r="I8997" s="88"/>
      <c r="J8997" s="88"/>
      <c r="K8997" s="88"/>
    </row>
    <row r="8998" spans="2:11" hidden="1" x14ac:dyDescent="0.2">
      <c r="B8998" s="88"/>
      <c r="C8998" s="88"/>
      <c r="D8998" s="88"/>
      <c r="E8998" s="88"/>
      <c r="F8998" s="88"/>
      <c r="G8998" s="88"/>
      <c r="H8998" s="88"/>
      <c r="I8998" s="88"/>
      <c r="J8998" s="88"/>
      <c r="K8998" s="88"/>
    </row>
    <row r="8999" spans="2:11" hidden="1" x14ac:dyDescent="0.2">
      <c r="B8999" s="88"/>
      <c r="C8999" s="88"/>
      <c r="D8999" s="88"/>
      <c r="E8999" s="88"/>
      <c r="F8999" s="88"/>
      <c r="G8999" s="88"/>
      <c r="H8999" s="88"/>
      <c r="I8999" s="88"/>
      <c r="J8999" s="88"/>
      <c r="K8999" s="88"/>
    </row>
    <row r="9000" spans="2:11" hidden="1" x14ac:dyDescent="0.2">
      <c r="B9000" s="88"/>
      <c r="C9000" s="88"/>
      <c r="D9000" s="88"/>
      <c r="E9000" s="88"/>
      <c r="F9000" s="88"/>
      <c r="G9000" s="88"/>
      <c r="H9000" s="88"/>
      <c r="I9000" s="88"/>
      <c r="J9000" s="88"/>
      <c r="K9000" s="88"/>
    </row>
    <row r="9001" spans="2:11" hidden="1" x14ac:dyDescent="0.2">
      <c r="B9001" s="88"/>
      <c r="C9001" s="88"/>
      <c r="D9001" s="88"/>
      <c r="E9001" s="88"/>
      <c r="F9001" s="88"/>
      <c r="G9001" s="88"/>
      <c r="H9001" s="88"/>
      <c r="I9001" s="88"/>
      <c r="J9001" s="88"/>
      <c r="K9001" s="88"/>
    </row>
    <row r="9002" spans="2:11" hidden="1" x14ac:dyDescent="0.2">
      <c r="B9002" s="88"/>
      <c r="C9002" s="88"/>
      <c r="D9002" s="88"/>
      <c r="E9002" s="88"/>
      <c r="F9002" s="88"/>
      <c r="G9002" s="88"/>
      <c r="H9002" s="88"/>
      <c r="I9002" s="88"/>
      <c r="J9002" s="88"/>
      <c r="K9002" s="88"/>
    </row>
    <row r="9003" spans="2:11" hidden="1" x14ac:dyDescent="0.2">
      <c r="B9003" s="88"/>
      <c r="C9003" s="88"/>
      <c r="D9003" s="88"/>
      <c r="E9003" s="88"/>
      <c r="F9003" s="88"/>
      <c r="G9003" s="88"/>
      <c r="H9003" s="88"/>
      <c r="I9003" s="88"/>
      <c r="J9003" s="88"/>
      <c r="K9003" s="88"/>
    </row>
    <row r="9004" spans="2:11" hidden="1" x14ac:dyDescent="0.2">
      <c r="B9004" s="88"/>
      <c r="C9004" s="88"/>
      <c r="D9004" s="88"/>
      <c r="E9004" s="88"/>
      <c r="F9004" s="88"/>
      <c r="G9004" s="88"/>
      <c r="H9004" s="88"/>
      <c r="I9004" s="88"/>
      <c r="J9004" s="88"/>
      <c r="K9004" s="88"/>
    </row>
    <row r="9005" spans="2:11" hidden="1" x14ac:dyDescent="0.2">
      <c r="B9005" s="88"/>
      <c r="C9005" s="88"/>
      <c r="D9005" s="88"/>
      <c r="E9005" s="88"/>
      <c r="F9005" s="88"/>
      <c r="G9005" s="88"/>
      <c r="H9005" s="88"/>
      <c r="I9005" s="88"/>
      <c r="J9005" s="88"/>
      <c r="K9005" s="88"/>
    </row>
    <row r="9006" spans="2:11" hidden="1" x14ac:dyDescent="0.2">
      <c r="B9006" s="88"/>
      <c r="C9006" s="88"/>
      <c r="D9006" s="88"/>
      <c r="E9006" s="88"/>
      <c r="F9006" s="88"/>
      <c r="G9006" s="88"/>
      <c r="H9006" s="88"/>
      <c r="I9006" s="88"/>
      <c r="J9006" s="88"/>
      <c r="K9006" s="88"/>
    </row>
    <row r="9007" spans="2:11" hidden="1" x14ac:dyDescent="0.2">
      <c r="B9007" s="88"/>
      <c r="C9007" s="88"/>
      <c r="D9007" s="88"/>
      <c r="E9007" s="88"/>
      <c r="F9007" s="88"/>
      <c r="G9007" s="88"/>
      <c r="H9007" s="88"/>
      <c r="I9007" s="88"/>
      <c r="J9007" s="88"/>
      <c r="K9007" s="88"/>
    </row>
    <row r="9008" spans="2:11" hidden="1" x14ac:dyDescent="0.2">
      <c r="B9008" s="88"/>
      <c r="C9008" s="88"/>
      <c r="D9008" s="88"/>
      <c r="E9008" s="88"/>
      <c r="F9008" s="88"/>
      <c r="G9008" s="88"/>
      <c r="H9008" s="88"/>
      <c r="I9008" s="88"/>
      <c r="J9008" s="88"/>
      <c r="K9008" s="88"/>
    </row>
    <row r="9009" spans="2:11" hidden="1" x14ac:dyDescent="0.2">
      <c r="B9009" s="88"/>
      <c r="C9009" s="88"/>
      <c r="D9009" s="88"/>
      <c r="E9009" s="88"/>
      <c r="F9009" s="88"/>
      <c r="G9009" s="88"/>
      <c r="H9009" s="88"/>
      <c r="I9009" s="88"/>
      <c r="J9009" s="88"/>
      <c r="K9009" s="88"/>
    </row>
    <row r="9010" spans="2:11" hidden="1" x14ac:dyDescent="0.2">
      <c r="B9010" s="88"/>
      <c r="C9010" s="88"/>
      <c r="D9010" s="88"/>
      <c r="E9010" s="88"/>
      <c r="F9010" s="88"/>
      <c r="G9010" s="88"/>
      <c r="H9010" s="88"/>
      <c r="I9010" s="88"/>
      <c r="J9010" s="88"/>
      <c r="K9010" s="88"/>
    </row>
    <row r="9011" spans="2:11" hidden="1" x14ac:dyDescent="0.2">
      <c r="B9011" s="88"/>
      <c r="C9011" s="88"/>
      <c r="D9011" s="88"/>
      <c r="E9011" s="88"/>
      <c r="F9011" s="88"/>
      <c r="G9011" s="88"/>
      <c r="H9011" s="88"/>
      <c r="I9011" s="88"/>
      <c r="J9011" s="88"/>
      <c r="K9011" s="88"/>
    </row>
    <row r="9012" spans="2:11" hidden="1" x14ac:dyDescent="0.2">
      <c r="B9012" s="88"/>
      <c r="C9012" s="88"/>
      <c r="D9012" s="88"/>
      <c r="E9012" s="88"/>
      <c r="F9012" s="88"/>
      <c r="G9012" s="88"/>
      <c r="H9012" s="88"/>
      <c r="I9012" s="88"/>
      <c r="J9012" s="88"/>
      <c r="K9012" s="88"/>
    </row>
    <row r="9013" spans="2:11" hidden="1" x14ac:dyDescent="0.2">
      <c r="B9013" s="88"/>
      <c r="C9013" s="88"/>
      <c r="D9013" s="88"/>
      <c r="E9013" s="88"/>
      <c r="F9013" s="88"/>
      <c r="G9013" s="88"/>
      <c r="H9013" s="88"/>
      <c r="I9013" s="88"/>
      <c r="J9013" s="88"/>
      <c r="K9013" s="88"/>
    </row>
    <row r="9014" spans="2:11" hidden="1" x14ac:dyDescent="0.2">
      <c r="B9014" s="88"/>
      <c r="C9014" s="88"/>
      <c r="D9014" s="88"/>
      <c r="E9014" s="88"/>
      <c r="F9014" s="88"/>
      <c r="G9014" s="88"/>
      <c r="H9014" s="88"/>
      <c r="I9014" s="88"/>
      <c r="J9014" s="88"/>
      <c r="K9014" s="88"/>
    </row>
    <row r="9015" spans="2:11" hidden="1" x14ac:dyDescent="0.2">
      <c r="B9015" s="88"/>
      <c r="C9015" s="88"/>
      <c r="D9015" s="88"/>
      <c r="E9015" s="88"/>
      <c r="F9015" s="88"/>
      <c r="G9015" s="88"/>
      <c r="H9015" s="88"/>
      <c r="I9015" s="88"/>
      <c r="J9015" s="88"/>
      <c r="K9015" s="88"/>
    </row>
    <row r="9016" spans="2:11" hidden="1" x14ac:dyDescent="0.2">
      <c r="B9016" s="88"/>
      <c r="C9016" s="88"/>
      <c r="D9016" s="88"/>
      <c r="E9016" s="88"/>
      <c r="F9016" s="88"/>
      <c r="G9016" s="88"/>
      <c r="H9016" s="88"/>
      <c r="I9016" s="88"/>
      <c r="J9016" s="88"/>
      <c r="K9016" s="88"/>
    </row>
    <row r="9017" spans="2:11" hidden="1" x14ac:dyDescent="0.2">
      <c r="B9017" s="88"/>
      <c r="C9017" s="88"/>
      <c r="D9017" s="88"/>
      <c r="E9017" s="88"/>
      <c r="F9017" s="88"/>
      <c r="G9017" s="88"/>
      <c r="H9017" s="88"/>
      <c r="I9017" s="88"/>
      <c r="J9017" s="88"/>
      <c r="K9017" s="88"/>
    </row>
    <row r="9018" spans="2:11" hidden="1" x14ac:dyDescent="0.2">
      <c r="B9018" s="88"/>
      <c r="C9018" s="88"/>
      <c r="D9018" s="88"/>
      <c r="E9018" s="88"/>
      <c r="F9018" s="88"/>
      <c r="G9018" s="88"/>
      <c r="H9018" s="88"/>
      <c r="I9018" s="88"/>
      <c r="J9018" s="88"/>
      <c r="K9018" s="88"/>
    </row>
    <row r="9019" spans="2:11" hidden="1" x14ac:dyDescent="0.2">
      <c r="B9019" s="88"/>
      <c r="C9019" s="88"/>
      <c r="D9019" s="88"/>
      <c r="E9019" s="88"/>
      <c r="F9019" s="88"/>
      <c r="G9019" s="88"/>
      <c r="H9019" s="88"/>
      <c r="I9019" s="88"/>
      <c r="J9019" s="88"/>
      <c r="K9019" s="88"/>
    </row>
    <row r="9020" spans="2:11" hidden="1" x14ac:dyDescent="0.2">
      <c r="B9020" s="88"/>
      <c r="C9020" s="88"/>
      <c r="D9020" s="88"/>
      <c r="E9020" s="88"/>
      <c r="F9020" s="88"/>
      <c r="G9020" s="88"/>
      <c r="H9020" s="88"/>
      <c r="I9020" s="88"/>
      <c r="J9020" s="88"/>
      <c r="K9020" s="88"/>
    </row>
    <row r="9021" spans="2:11" hidden="1" x14ac:dyDescent="0.2">
      <c r="B9021" s="88"/>
      <c r="C9021" s="88"/>
      <c r="D9021" s="88"/>
      <c r="E9021" s="88"/>
      <c r="F9021" s="88"/>
      <c r="G9021" s="88"/>
      <c r="H9021" s="88"/>
      <c r="I9021" s="88"/>
      <c r="J9021" s="88"/>
      <c r="K9021" s="88"/>
    </row>
    <row r="9022" spans="2:11" hidden="1" x14ac:dyDescent="0.2">
      <c r="B9022" s="88"/>
      <c r="C9022" s="88"/>
      <c r="D9022" s="88"/>
      <c r="E9022" s="88"/>
      <c r="F9022" s="88"/>
      <c r="G9022" s="88"/>
      <c r="H9022" s="88"/>
      <c r="I9022" s="88"/>
      <c r="J9022" s="88"/>
      <c r="K9022" s="88"/>
    </row>
    <row r="9023" spans="2:11" hidden="1" x14ac:dyDescent="0.2">
      <c r="B9023" s="88"/>
      <c r="C9023" s="88"/>
      <c r="D9023" s="88"/>
      <c r="E9023" s="88"/>
      <c r="F9023" s="88"/>
      <c r="G9023" s="88"/>
      <c r="H9023" s="88"/>
      <c r="I9023" s="88"/>
      <c r="J9023" s="88"/>
      <c r="K9023" s="88"/>
    </row>
    <row r="9024" spans="2:11" hidden="1" x14ac:dyDescent="0.2">
      <c r="B9024" s="88"/>
      <c r="C9024" s="88"/>
      <c r="D9024" s="88"/>
      <c r="E9024" s="88"/>
      <c r="F9024" s="88"/>
      <c r="G9024" s="88"/>
      <c r="H9024" s="88"/>
      <c r="I9024" s="88"/>
      <c r="J9024" s="88"/>
      <c r="K9024" s="88"/>
    </row>
    <row r="9025" spans="2:11" hidden="1" x14ac:dyDescent="0.2">
      <c r="B9025" s="88"/>
      <c r="C9025" s="88"/>
      <c r="D9025" s="88"/>
      <c r="E9025" s="88"/>
      <c r="F9025" s="88"/>
      <c r="G9025" s="88"/>
      <c r="H9025" s="88"/>
      <c r="I9025" s="88"/>
      <c r="J9025" s="88"/>
      <c r="K9025" s="88"/>
    </row>
    <row r="9026" spans="2:11" hidden="1" x14ac:dyDescent="0.2">
      <c r="B9026" s="88"/>
      <c r="C9026" s="88"/>
      <c r="D9026" s="88"/>
      <c r="E9026" s="88"/>
      <c r="F9026" s="88"/>
      <c r="G9026" s="88"/>
      <c r="H9026" s="88"/>
      <c r="I9026" s="88"/>
      <c r="J9026" s="88"/>
      <c r="K9026" s="88"/>
    </row>
    <row r="9027" spans="2:11" hidden="1" x14ac:dyDescent="0.2">
      <c r="B9027" s="88"/>
      <c r="C9027" s="88"/>
      <c r="D9027" s="88"/>
      <c r="E9027" s="88"/>
      <c r="F9027" s="88"/>
      <c r="G9027" s="88"/>
      <c r="H9027" s="88"/>
      <c r="I9027" s="88"/>
      <c r="J9027" s="88"/>
      <c r="K9027" s="88"/>
    </row>
    <row r="9028" spans="2:11" hidden="1" x14ac:dyDescent="0.2">
      <c r="B9028" s="88"/>
      <c r="C9028" s="88"/>
      <c r="D9028" s="88"/>
      <c r="E9028" s="88"/>
      <c r="F9028" s="88"/>
      <c r="G9028" s="88"/>
      <c r="H9028" s="88"/>
      <c r="I9028" s="88"/>
      <c r="J9028" s="88"/>
      <c r="K9028" s="88"/>
    </row>
    <row r="9029" spans="2:11" hidden="1" x14ac:dyDescent="0.2">
      <c r="B9029" s="88"/>
      <c r="C9029" s="88"/>
      <c r="D9029" s="88"/>
      <c r="E9029" s="88"/>
      <c r="F9029" s="88"/>
      <c r="G9029" s="88"/>
      <c r="H9029" s="88"/>
      <c r="I9029" s="88"/>
      <c r="J9029" s="88"/>
      <c r="K9029" s="88"/>
    </row>
    <row r="9030" spans="2:11" hidden="1" x14ac:dyDescent="0.2">
      <c r="B9030" s="88"/>
      <c r="C9030" s="88"/>
      <c r="D9030" s="88"/>
      <c r="E9030" s="88"/>
      <c r="F9030" s="88"/>
      <c r="G9030" s="88"/>
      <c r="H9030" s="88"/>
      <c r="I9030" s="88"/>
      <c r="J9030" s="88"/>
      <c r="K9030" s="88"/>
    </row>
    <row r="9031" spans="2:11" hidden="1" x14ac:dyDescent="0.2">
      <c r="B9031" s="88"/>
      <c r="C9031" s="88"/>
      <c r="D9031" s="88"/>
      <c r="E9031" s="88"/>
      <c r="F9031" s="88"/>
      <c r="G9031" s="88"/>
      <c r="H9031" s="88"/>
      <c r="I9031" s="88"/>
      <c r="J9031" s="88"/>
      <c r="K9031" s="88"/>
    </row>
    <row r="9032" spans="2:11" hidden="1" x14ac:dyDescent="0.2">
      <c r="B9032" s="88"/>
      <c r="C9032" s="88"/>
      <c r="D9032" s="88"/>
      <c r="E9032" s="88"/>
      <c r="F9032" s="88"/>
      <c r="G9032" s="88"/>
      <c r="H9032" s="88"/>
      <c r="I9032" s="88"/>
      <c r="J9032" s="88"/>
      <c r="K9032" s="88"/>
    </row>
    <row r="9033" spans="2:11" hidden="1" x14ac:dyDescent="0.2">
      <c r="B9033" s="88"/>
      <c r="C9033" s="88"/>
      <c r="D9033" s="88"/>
      <c r="E9033" s="88"/>
      <c r="F9033" s="88"/>
      <c r="G9033" s="88"/>
      <c r="H9033" s="88"/>
      <c r="I9033" s="88"/>
      <c r="J9033" s="88"/>
      <c r="K9033" s="88"/>
    </row>
    <row r="9034" spans="2:11" hidden="1" x14ac:dyDescent="0.2">
      <c r="B9034" s="88"/>
      <c r="C9034" s="88"/>
      <c r="D9034" s="88"/>
      <c r="E9034" s="88"/>
      <c r="F9034" s="88"/>
      <c r="G9034" s="88"/>
      <c r="H9034" s="88"/>
      <c r="I9034" s="88"/>
      <c r="J9034" s="88"/>
      <c r="K9034" s="88"/>
    </row>
    <row r="9035" spans="2:11" hidden="1" x14ac:dyDescent="0.2">
      <c r="B9035" s="88"/>
      <c r="C9035" s="88"/>
      <c r="D9035" s="88"/>
      <c r="E9035" s="88"/>
      <c r="F9035" s="88"/>
      <c r="G9035" s="88"/>
      <c r="H9035" s="88"/>
      <c r="I9035" s="88"/>
      <c r="J9035" s="88"/>
      <c r="K9035" s="88"/>
    </row>
    <row r="9036" spans="2:11" hidden="1" x14ac:dyDescent="0.2">
      <c r="B9036" s="88"/>
      <c r="C9036" s="88"/>
      <c r="D9036" s="88"/>
      <c r="E9036" s="88"/>
      <c r="F9036" s="88"/>
      <c r="G9036" s="88"/>
      <c r="H9036" s="88"/>
      <c r="I9036" s="88"/>
      <c r="J9036" s="88"/>
      <c r="K9036" s="88"/>
    </row>
    <row r="9037" spans="2:11" hidden="1" x14ac:dyDescent="0.2">
      <c r="B9037" s="88"/>
      <c r="C9037" s="88"/>
      <c r="D9037" s="88"/>
      <c r="E9037" s="88"/>
      <c r="F9037" s="88"/>
      <c r="G9037" s="88"/>
      <c r="H9037" s="88"/>
      <c r="I9037" s="88"/>
      <c r="J9037" s="88"/>
      <c r="K9037" s="88"/>
    </row>
    <row r="9038" spans="2:11" hidden="1" x14ac:dyDescent="0.2">
      <c r="B9038" s="88"/>
      <c r="C9038" s="88"/>
      <c r="D9038" s="88"/>
      <c r="E9038" s="88"/>
      <c r="F9038" s="88"/>
      <c r="G9038" s="88"/>
      <c r="H9038" s="88"/>
      <c r="I9038" s="88"/>
      <c r="J9038" s="88"/>
      <c r="K9038" s="88"/>
    </row>
    <row r="9039" spans="2:11" hidden="1" x14ac:dyDescent="0.2">
      <c r="B9039" s="88"/>
      <c r="C9039" s="88"/>
      <c r="D9039" s="88"/>
      <c r="E9039" s="88"/>
      <c r="F9039" s="88"/>
      <c r="G9039" s="88"/>
      <c r="H9039" s="88"/>
      <c r="I9039" s="88"/>
      <c r="J9039" s="88"/>
      <c r="K9039" s="88"/>
    </row>
    <row r="9040" spans="2:11" hidden="1" x14ac:dyDescent="0.2">
      <c r="B9040" s="88"/>
      <c r="C9040" s="88"/>
      <c r="D9040" s="88"/>
      <c r="E9040" s="88"/>
      <c r="F9040" s="88"/>
      <c r="G9040" s="88"/>
      <c r="H9040" s="88"/>
      <c r="I9040" s="88"/>
      <c r="J9040" s="88"/>
      <c r="K9040" s="88"/>
    </row>
    <row r="9041" spans="2:11" hidden="1" x14ac:dyDescent="0.2">
      <c r="B9041" s="88"/>
      <c r="C9041" s="88"/>
      <c r="D9041" s="88"/>
      <c r="E9041" s="88"/>
      <c r="F9041" s="88"/>
      <c r="G9041" s="88"/>
      <c r="H9041" s="88"/>
      <c r="I9041" s="88"/>
      <c r="J9041" s="88"/>
      <c r="K9041" s="88"/>
    </row>
    <row r="9042" spans="2:11" hidden="1" x14ac:dyDescent="0.2">
      <c r="B9042" s="88"/>
      <c r="C9042" s="88"/>
      <c r="D9042" s="88"/>
      <c r="E9042" s="88"/>
      <c r="F9042" s="88"/>
      <c r="G9042" s="88"/>
      <c r="H9042" s="88"/>
      <c r="I9042" s="88"/>
      <c r="J9042" s="88"/>
      <c r="K9042" s="88"/>
    </row>
    <row r="9043" spans="2:11" hidden="1" x14ac:dyDescent="0.2">
      <c r="B9043" s="88"/>
      <c r="C9043" s="88"/>
      <c r="D9043" s="88"/>
      <c r="E9043" s="88"/>
      <c r="F9043" s="88"/>
      <c r="G9043" s="88"/>
      <c r="H9043" s="88"/>
      <c r="I9043" s="88"/>
      <c r="J9043" s="88"/>
      <c r="K9043" s="88"/>
    </row>
    <row r="9044" spans="2:11" hidden="1" x14ac:dyDescent="0.2">
      <c r="B9044" s="88"/>
      <c r="C9044" s="88"/>
      <c r="D9044" s="88"/>
      <c r="E9044" s="88"/>
      <c r="F9044" s="88"/>
      <c r="G9044" s="88"/>
      <c r="H9044" s="88"/>
      <c r="I9044" s="88"/>
      <c r="J9044" s="88"/>
      <c r="K9044" s="88"/>
    </row>
    <row r="9045" spans="2:11" hidden="1" x14ac:dyDescent="0.2">
      <c r="B9045" s="88"/>
      <c r="C9045" s="88"/>
      <c r="D9045" s="88"/>
      <c r="E9045" s="88"/>
      <c r="F9045" s="88"/>
      <c r="G9045" s="88"/>
      <c r="H9045" s="88"/>
      <c r="I9045" s="88"/>
      <c r="J9045" s="88"/>
      <c r="K9045" s="88"/>
    </row>
    <row r="9046" spans="2:11" hidden="1" x14ac:dyDescent="0.2">
      <c r="B9046" s="88"/>
      <c r="C9046" s="88"/>
      <c r="D9046" s="88"/>
      <c r="E9046" s="88"/>
      <c r="F9046" s="88"/>
      <c r="G9046" s="88"/>
      <c r="H9046" s="88"/>
      <c r="I9046" s="88"/>
      <c r="J9046" s="88"/>
      <c r="K9046" s="88"/>
    </row>
    <row r="9047" spans="2:11" hidden="1" x14ac:dyDescent="0.2">
      <c r="B9047" s="88"/>
      <c r="C9047" s="88"/>
      <c r="D9047" s="88"/>
      <c r="E9047" s="88"/>
      <c r="F9047" s="88"/>
      <c r="G9047" s="88"/>
      <c r="H9047" s="88"/>
      <c r="I9047" s="88"/>
      <c r="J9047" s="88"/>
      <c r="K9047" s="88"/>
    </row>
    <row r="9048" spans="2:11" hidden="1" x14ac:dyDescent="0.2">
      <c r="B9048" s="88"/>
      <c r="C9048" s="88"/>
      <c r="D9048" s="88"/>
      <c r="E9048" s="88"/>
      <c r="F9048" s="88"/>
      <c r="G9048" s="88"/>
      <c r="H9048" s="88"/>
      <c r="I9048" s="88"/>
      <c r="J9048" s="88"/>
      <c r="K9048" s="88"/>
    </row>
    <row r="9049" spans="2:11" hidden="1" x14ac:dyDescent="0.2">
      <c r="B9049" s="88"/>
      <c r="C9049" s="88"/>
      <c r="D9049" s="88"/>
      <c r="E9049" s="88"/>
      <c r="F9049" s="88"/>
      <c r="G9049" s="88"/>
      <c r="H9049" s="88"/>
      <c r="I9049" s="88"/>
      <c r="J9049" s="88"/>
      <c r="K9049" s="88"/>
    </row>
    <row r="9050" spans="2:11" hidden="1" x14ac:dyDescent="0.2">
      <c r="B9050" s="88"/>
      <c r="C9050" s="88"/>
      <c r="D9050" s="88"/>
      <c r="E9050" s="88"/>
      <c r="F9050" s="88"/>
      <c r="G9050" s="88"/>
      <c r="H9050" s="88"/>
      <c r="I9050" s="88"/>
      <c r="J9050" s="88"/>
      <c r="K9050" s="88"/>
    </row>
    <row r="9051" spans="2:11" hidden="1" x14ac:dyDescent="0.2">
      <c r="B9051" s="88"/>
      <c r="C9051" s="88"/>
      <c r="D9051" s="88"/>
      <c r="E9051" s="88"/>
      <c r="F9051" s="88"/>
      <c r="G9051" s="88"/>
      <c r="H9051" s="88"/>
      <c r="I9051" s="88"/>
      <c r="J9051" s="88"/>
      <c r="K9051" s="88"/>
    </row>
    <row r="9052" spans="2:11" hidden="1" x14ac:dyDescent="0.2">
      <c r="B9052" s="88"/>
      <c r="C9052" s="88"/>
      <c r="D9052" s="88"/>
      <c r="E9052" s="88"/>
      <c r="F9052" s="88"/>
      <c r="G9052" s="88"/>
      <c r="H9052" s="88"/>
      <c r="I9052" s="88"/>
      <c r="J9052" s="88"/>
      <c r="K9052" s="88"/>
    </row>
    <row r="9053" spans="2:11" hidden="1" x14ac:dyDescent="0.2">
      <c r="B9053" s="88"/>
      <c r="C9053" s="88"/>
      <c r="D9053" s="88"/>
      <c r="E9053" s="88"/>
      <c r="F9053" s="88"/>
      <c r="G9053" s="88"/>
      <c r="H9053" s="88"/>
      <c r="I9053" s="88"/>
      <c r="J9053" s="88"/>
      <c r="K9053" s="88"/>
    </row>
    <row r="9054" spans="2:11" hidden="1" x14ac:dyDescent="0.2">
      <c r="B9054" s="88"/>
      <c r="C9054" s="88"/>
      <c r="D9054" s="88"/>
      <c r="E9054" s="88"/>
      <c r="F9054" s="88"/>
      <c r="G9054" s="88"/>
      <c r="H9054" s="88"/>
      <c r="I9054" s="88"/>
      <c r="J9054" s="88"/>
      <c r="K9054" s="88"/>
    </row>
    <row r="9055" spans="2:11" hidden="1" x14ac:dyDescent="0.2">
      <c r="B9055" s="88"/>
      <c r="C9055" s="88"/>
      <c r="D9055" s="88"/>
      <c r="E9055" s="88"/>
      <c r="F9055" s="88"/>
      <c r="G9055" s="88"/>
      <c r="H9055" s="88"/>
      <c r="I9055" s="88"/>
      <c r="J9055" s="88"/>
      <c r="K9055" s="88"/>
    </row>
    <row r="9056" spans="2:11" hidden="1" x14ac:dyDescent="0.2">
      <c r="B9056" s="88"/>
      <c r="C9056" s="88"/>
      <c r="D9056" s="88"/>
      <c r="E9056" s="88"/>
      <c r="F9056" s="88"/>
      <c r="G9056" s="88"/>
      <c r="H9056" s="88"/>
      <c r="I9056" s="88"/>
      <c r="J9056" s="88"/>
      <c r="K9056" s="88"/>
    </row>
    <row r="9057" spans="2:11" hidden="1" x14ac:dyDescent="0.2">
      <c r="B9057" s="88"/>
      <c r="C9057" s="88"/>
      <c r="D9057" s="88"/>
      <c r="E9057" s="88"/>
      <c r="F9057" s="88"/>
      <c r="G9057" s="88"/>
      <c r="H9057" s="88"/>
      <c r="I9057" s="88"/>
      <c r="J9057" s="88"/>
      <c r="K9057" s="88"/>
    </row>
    <row r="9058" spans="2:11" hidden="1" x14ac:dyDescent="0.2">
      <c r="B9058" s="88"/>
      <c r="C9058" s="88"/>
      <c r="D9058" s="88"/>
      <c r="E9058" s="88"/>
      <c r="F9058" s="88"/>
      <c r="G9058" s="88"/>
      <c r="H9058" s="88"/>
      <c r="I9058" s="88"/>
      <c r="J9058" s="88"/>
      <c r="K9058" s="88"/>
    </row>
    <row r="9059" spans="2:11" hidden="1" x14ac:dyDescent="0.2">
      <c r="B9059" s="88"/>
      <c r="C9059" s="88"/>
      <c r="D9059" s="88"/>
      <c r="E9059" s="88"/>
      <c r="F9059" s="88"/>
      <c r="G9059" s="88"/>
      <c r="H9059" s="88"/>
      <c r="I9059" s="88"/>
      <c r="J9059" s="88"/>
      <c r="K9059" s="88"/>
    </row>
    <row r="9060" spans="2:11" hidden="1" x14ac:dyDescent="0.2">
      <c r="B9060" s="88"/>
      <c r="C9060" s="88"/>
      <c r="D9060" s="88"/>
      <c r="E9060" s="88"/>
      <c r="F9060" s="88"/>
      <c r="G9060" s="88"/>
      <c r="H9060" s="88"/>
      <c r="I9060" s="88"/>
      <c r="J9060" s="88"/>
      <c r="K9060" s="88"/>
    </row>
    <row r="9061" spans="2:11" hidden="1" x14ac:dyDescent="0.2">
      <c r="B9061" s="88"/>
      <c r="C9061" s="88"/>
      <c r="D9061" s="88"/>
      <c r="E9061" s="88"/>
      <c r="F9061" s="88"/>
      <c r="G9061" s="88"/>
      <c r="H9061" s="88"/>
      <c r="I9061" s="88"/>
      <c r="J9061" s="88"/>
      <c r="K9061" s="88"/>
    </row>
    <row r="9062" spans="2:11" hidden="1" x14ac:dyDescent="0.2">
      <c r="B9062" s="88"/>
      <c r="C9062" s="88"/>
      <c r="D9062" s="88"/>
      <c r="E9062" s="88"/>
      <c r="F9062" s="88"/>
      <c r="G9062" s="88"/>
      <c r="H9062" s="88"/>
      <c r="I9062" s="88"/>
      <c r="J9062" s="88"/>
      <c r="K9062" s="88"/>
    </row>
    <row r="9063" spans="2:11" hidden="1" x14ac:dyDescent="0.2">
      <c r="B9063" s="88"/>
      <c r="C9063" s="88"/>
      <c r="D9063" s="88"/>
      <c r="E9063" s="88"/>
      <c r="F9063" s="88"/>
      <c r="G9063" s="88"/>
      <c r="H9063" s="88"/>
      <c r="I9063" s="88"/>
      <c r="J9063" s="88"/>
      <c r="K9063" s="88"/>
    </row>
    <row r="9064" spans="2:11" hidden="1" x14ac:dyDescent="0.2">
      <c r="B9064" s="88"/>
      <c r="C9064" s="88"/>
      <c r="D9064" s="88"/>
      <c r="E9064" s="88"/>
      <c r="F9064" s="88"/>
      <c r="G9064" s="88"/>
      <c r="H9064" s="88"/>
      <c r="I9064" s="88"/>
      <c r="J9064" s="88"/>
      <c r="K9064" s="88"/>
    </row>
    <row r="9065" spans="2:11" hidden="1" x14ac:dyDescent="0.2">
      <c r="B9065" s="88"/>
      <c r="C9065" s="88"/>
      <c r="D9065" s="88"/>
      <c r="E9065" s="88"/>
      <c r="F9065" s="88"/>
      <c r="G9065" s="88"/>
      <c r="H9065" s="88"/>
      <c r="I9065" s="88"/>
      <c r="J9065" s="88"/>
      <c r="K9065" s="88"/>
    </row>
    <row r="9066" spans="2:11" hidden="1" x14ac:dyDescent="0.2">
      <c r="B9066" s="88"/>
      <c r="C9066" s="88"/>
      <c r="D9066" s="88"/>
      <c r="E9066" s="88"/>
      <c r="F9066" s="88"/>
      <c r="G9066" s="88"/>
      <c r="H9066" s="88"/>
      <c r="I9066" s="88"/>
      <c r="J9066" s="88"/>
      <c r="K9066" s="88"/>
    </row>
    <row r="9067" spans="2:11" hidden="1" x14ac:dyDescent="0.2">
      <c r="B9067" s="88"/>
      <c r="C9067" s="88"/>
      <c r="D9067" s="88"/>
      <c r="E9067" s="88"/>
      <c r="F9067" s="88"/>
      <c r="G9067" s="88"/>
      <c r="H9067" s="88"/>
      <c r="I9067" s="88"/>
      <c r="J9067" s="88"/>
      <c r="K9067" s="88"/>
    </row>
    <row r="9068" spans="2:11" hidden="1" x14ac:dyDescent="0.2">
      <c r="B9068" s="88"/>
      <c r="C9068" s="88"/>
      <c r="D9068" s="88"/>
      <c r="E9068" s="88"/>
      <c r="F9068" s="88"/>
      <c r="G9068" s="88"/>
      <c r="H9068" s="88"/>
      <c r="I9068" s="88"/>
      <c r="J9068" s="88"/>
      <c r="K9068" s="88"/>
    </row>
    <row r="9069" spans="2:11" hidden="1" x14ac:dyDescent="0.2">
      <c r="B9069" s="88"/>
      <c r="C9069" s="88"/>
      <c r="D9069" s="88"/>
      <c r="E9069" s="88"/>
      <c r="F9069" s="88"/>
      <c r="G9069" s="88"/>
      <c r="H9069" s="88"/>
      <c r="I9069" s="88"/>
      <c r="J9069" s="88"/>
      <c r="K9069" s="88"/>
    </row>
    <row r="9070" spans="2:11" hidden="1" x14ac:dyDescent="0.2">
      <c r="B9070" s="88"/>
      <c r="C9070" s="88"/>
      <c r="D9070" s="88"/>
      <c r="E9070" s="88"/>
      <c r="F9070" s="88"/>
      <c r="G9070" s="88"/>
      <c r="H9070" s="88"/>
      <c r="I9070" s="88"/>
      <c r="J9070" s="88"/>
      <c r="K9070" s="88"/>
    </row>
    <row r="9071" spans="2:11" hidden="1" x14ac:dyDescent="0.2">
      <c r="B9071" s="88"/>
      <c r="C9071" s="88"/>
      <c r="D9071" s="88"/>
      <c r="E9071" s="88"/>
      <c r="F9071" s="88"/>
      <c r="G9071" s="88"/>
      <c r="H9071" s="88"/>
      <c r="I9071" s="88"/>
      <c r="J9071" s="88"/>
      <c r="K9071" s="88"/>
    </row>
    <row r="9072" spans="2:11" hidden="1" x14ac:dyDescent="0.2">
      <c r="B9072" s="88"/>
      <c r="C9072" s="88"/>
      <c r="D9072" s="88"/>
      <c r="E9072" s="88"/>
      <c r="F9072" s="88"/>
      <c r="G9072" s="88"/>
      <c r="H9072" s="88"/>
      <c r="I9072" s="88"/>
      <c r="J9072" s="88"/>
      <c r="K9072" s="88"/>
    </row>
    <row r="9073" spans="2:11" hidden="1" x14ac:dyDescent="0.2">
      <c r="B9073" s="88"/>
      <c r="C9073" s="88"/>
      <c r="D9073" s="88"/>
      <c r="E9073" s="88"/>
      <c r="F9073" s="88"/>
      <c r="G9073" s="88"/>
      <c r="H9073" s="88"/>
      <c r="I9073" s="88"/>
      <c r="J9073" s="88"/>
      <c r="K9073" s="88"/>
    </row>
    <row r="9074" spans="2:11" hidden="1" x14ac:dyDescent="0.2">
      <c r="B9074" s="88"/>
      <c r="C9074" s="88"/>
      <c r="D9074" s="88"/>
      <c r="E9074" s="88"/>
      <c r="F9074" s="88"/>
      <c r="G9074" s="88"/>
      <c r="H9074" s="88"/>
      <c r="I9074" s="88"/>
      <c r="J9074" s="88"/>
      <c r="K9074" s="88"/>
    </row>
    <row r="9075" spans="2:11" hidden="1" x14ac:dyDescent="0.2">
      <c r="B9075" s="88"/>
      <c r="C9075" s="88"/>
      <c r="D9075" s="88"/>
      <c r="E9075" s="88"/>
      <c r="F9075" s="88"/>
      <c r="G9075" s="88"/>
      <c r="H9075" s="88"/>
      <c r="I9075" s="88"/>
      <c r="J9075" s="88"/>
      <c r="K9075" s="88"/>
    </row>
    <row r="9076" spans="2:11" hidden="1" x14ac:dyDescent="0.2">
      <c r="B9076" s="88"/>
      <c r="C9076" s="88"/>
      <c r="D9076" s="88"/>
      <c r="E9076" s="88"/>
      <c r="F9076" s="88"/>
      <c r="G9076" s="88"/>
      <c r="H9076" s="88"/>
      <c r="I9076" s="88"/>
      <c r="J9076" s="88"/>
      <c r="K9076" s="88"/>
    </row>
    <row r="9077" spans="2:11" hidden="1" x14ac:dyDescent="0.2">
      <c r="B9077" s="88"/>
      <c r="C9077" s="88"/>
      <c r="D9077" s="88"/>
      <c r="E9077" s="88"/>
      <c r="F9077" s="88"/>
      <c r="G9077" s="88"/>
      <c r="H9077" s="88"/>
      <c r="I9077" s="88"/>
      <c r="J9077" s="88"/>
      <c r="K9077" s="88"/>
    </row>
    <row r="9078" spans="2:11" hidden="1" x14ac:dyDescent="0.2">
      <c r="B9078" s="88"/>
      <c r="C9078" s="88"/>
      <c r="D9078" s="88"/>
      <c r="E9078" s="88"/>
      <c r="F9078" s="88"/>
      <c r="G9078" s="88"/>
      <c r="H9078" s="88"/>
      <c r="I9078" s="88"/>
      <c r="J9078" s="88"/>
      <c r="K9078" s="88"/>
    </row>
    <row r="9079" spans="2:11" hidden="1" x14ac:dyDescent="0.2">
      <c r="B9079" s="88"/>
      <c r="C9079" s="88"/>
      <c r="D9079" s="88"/>
      <c r="E9079" s="88"/>
      <c r="F9079" s="88"/>
      <c r="G9079" s="88"/>
      <c r="H9079" s="88"/>
      <c r="I9079" s="88"/>
      <c r="J9079" s="88"/>
      <c r="K9079" s="88"/>
    </row>
    <row r="9080" spans="2:11" hidden="1" x14ac:dyDescent="0.2">
      <c r="B9080" s="88"/>
      <c r="C9080" s="88"/>
      <c r="D9080" s="88"/>
      <c r="E9080" s="88"/>
      <c r="F9080" s="88"/>
      <c r="G9080" s="88"/>
      <c r="H9080" s="88"/>
      <c r="I9080" s="88"/>
      <c r="J9080" s="88"/>
      <c r="K9080" s="88"/>
    </row>
    <row r="9081" spans="2:11" hidden="1" x14ac:dyDescent="0.2">
      <c r="B9081" s="88"/>
      <c r="C9081" s="88"/>
      <c r="D9081" s="88"/>
      <c r="E9081" s="88"/>
      <c r="F9081" s="88"/>
      <c r="G9081" s="88"/>
      <c r="H9081" s="88"/>
      <c r="I9081" s="88"/>
      <c r="J9081" s="88"/>
      <c r="K9081" s="88"/>
    </row>
    <row r="9082" spans="2:11" hidden="1" x14ac:dyDescent="0.2">
      <c r="B9082" s="88"/>
      <c r="C9082" s="88"/>
      <c r="D9082" s="88"/>
      <c r="E9082" s="88"/>
      <c r="F9082" s="88"/>
      <c r="G9082" s="88"/>
      <c r="H9082" s="88"/>
      <c r="I9082" s="88"/>
      <c r="J9082" s="88"/>
      <c r="K9082" s="88"/>
    </row>
    <row r="9083" spans="2:11" hidden="1" x14ac:dyDescent="0.2">
      <c r="B9083" s="88"/>
      <c r="C9083" s="88"/>
      <c r="D9083" s="88"/>
      <c r="E9083" s="88"/>
      <c r="F9083" s="88"/>
      <c r="G9083" s="88"/>
      <c r="H9083" s="88"/>
      <c r="I9083" s="88"/>
      <c r="J9083" s="88"/>
      <c r="K9083" s="88"/>
    </row>
    <row r="9084" spans="2:11" hidden="1" x14ac:dyDescent="0.2">
      <c r="B9084" s="88"/>
      <c r="C9084" s="88"/>
      <c r="D9084" s="88"/>
      <c r="E9084" s="88"/>
      <c r="F9084" s="88"/>
      <c r="G9084" s="88"/>
      <c r="H9084" s="88"/>
      <c r="I9084" s="88"/>
      <c r="J9084" s="88"/>
      <c r="K9084" s="88"/>
    </row>
    <row r="9085" spans="2:11" hidden="1" x14ac:dyDescent="0.2">
      <c r="B9085" s="88"/>
      <c r="C9085" s="88"/>
      <c r="D9085" s="88"/>
      <c r="E9085" s="88"/>
      <c r="F9085" s="88"/>
      <c r="G9085" s="88"/>
      <c r="H9085" s="88"/>
      <c r="I9085" s="88"/>
      <c r="J9085" s="88"/>
      <c r="K9085" s="88"/>
    </row>
    <row r="9086" spans="2:11" hidden="1" x14ac:dyDescent="0.2">
      <c r="B9086" s="88"/>
      <c r="C9086" s="88"/>
      <c r="D9086" s="88"/>
      <c r="E9086" s="88"/>
      <c r="F9086" s="88"/>
      <c r="G9086" s="88"/>
      <c r="H9086" s="88"/>
      <c r="I9086" s="88"/>
      <c r="J9086" s="88"/>
      <c r="K9086" s="88"/>
    </row>
    <row r="9087" spans="2:11" hidden="1" x14ac:dyDescent="0.2">
      <c r="B9087" s="88"/>
      <c r="C9087" s="88"/>
      <c r="D9087" s="88"/>
      <c r="E9087" s="88"/>
      <c r="F9087" s="88"/>
      <c r="G9087" s="88"/>
      <c r="H9087" s="88"/>
      <c r="I9087" s="88"/>
      <c r="J9087" s="88"/>
      <c r="K9087" s="88"/>
    </row>
    <row r="9088" spans="2:11" hidden="1" x14ac:dyDescent="0.2">
      <c r="B9088" s="88"/>
      <c r="C9088" s="88"/>
      <c r="D9088" s="88"/>
      <c r="E9088" s="88"/>
      <c r="F9088" s="88"/>
      <c r="G9088" s="88"/>
      <c r="H9088" s="88"/>
      <c r="I9088" s="88"/>
      <c r="J9088" s="88"/>
      <c r="K9088" s="88"/>
    </row>
    <row r="9089" spans="2:11" hidden="1" x14ac:dyDescent="0.2">
      <c r="B9089" s="88"/>
      <c r="C9089" s="88"/>
      <c r="D9089" s="88"/>
      <c r="E9089" s="88"/>
      <c r="F9089" s="88"/>
      <c r="G9089" s="88"/>
      <c r="H9089" s="88"/>
      <c r="I9089" s="88"/>
      <c r="J9089" s="88"/>
      <c r="K9089" s="88"/>
    </row>
    <row r="9090" spans="2:11" hidden="1" x14ac:dyDescent="0.2">
      <c r="B9090" s="88"/>
      <c r="C9090" s="88"/>
      <c r="D9090" s="88"/>
      <c r="E9090" s="88"/>
      <c r="F9090" s="88"/>
      <c r="G9090" s="88"/>
      <c r="H9090" s="88"/>
      <c r="I9090" s="88"/>
      <c r="J9090" s="88"/>
      <c r="K9090" s="88"/>
    </row>
    <row r="9091" spans="2:11" hidden="1" x14ac:dyDescent="0.2">
      <c r="B9091" s="88"/>
      <c r="C9091" s="88"/>
      <c r="D9091" s="88"/>
      <c r="E9091" s="88"/>
      <c r="F9091" s="88"/>
      <c r="G9091" s="88"/>
      <c r="H9091" s="88"/>
      <c r="I9091" s="88"/>
      <c r="J9091" s="88"/>
      <c r="K9091" s="88"/>
    </row>
    <row r="9092" spans="2:11" hidden="1" x14ac:dyDescent="0.2">
      <c r="B9092" s="88"/>
      <c r="C9092" s="88"/>
      <c r="D9092" s="88"/>
      <c r="E9092" s="88"/>
      <c r="F9092" s="88"/>
      <c r="G9092" s="88"/>
      <c r="H9092" s="88"/>
      <c r="I9092" s="88"/>
      <c r="J9092" s="88"/>
      <c r="K9092" s="88"/>
    </row>
    <row r="9093" spans="2:11" hidden="1" x14ac:dyDescent="0.2">
      <c r="B9093" s="88"/>
      <c r="C9093" s="88"/>
      <c r="D9093" s="88"/>
      <c r="E9093" s="88"/>
      <c r="F9093" s="88"/>
      <c r="G9093" s="88"/>
      <c r="H9093" s="88"/>
      <c r="I9093" s="88"/>
      <c r="J9093" s="88"/>
      <c r="K9093" s="88"/>
    </row>
    <row r="9094" spans="2:11" hidden="1" x14ac:dyDescent="0.2">
      <c r="B9094" s="88"/>
      <c r="C9094" s="88"/>
      <c r="D9094" s="88"/>
      <c r="E9094" s="88"/>
      <c r="F9094" s="88"/>
      <c r="G9094" s="88"/>
      <c r="H9094" s="88"/>
      <c r="I9094" s="88"/>
      <c r="J9094" s="88"/>
      <c r="K9094" s="88"/>
    </row>
    <row r="9095" spans="2:11" hidden="1" x14ac:dyDescent="0.2">
      <c r="B9095" s="88"/>
      <c r="C9095" s="88"/>
      <c r="D9095" s="88"/>
      <c r="E9095" s="88"/>
      <c r="F9095" s="88"/>
      <c r="G9095" s="88"/>
      <c r="H9095" s="88"/>
      <c r="I9095" s="88"/>
      <c r="J9095" s="88"/>
      <c r="K9095" s="88"/>
    </row>
    <row r="9096" spans="2:11" hidden="1" x14ac:dyDescent="0.2">
      <c r="B9096" s="88"/>
      <c r="C9096" s="88"/>
      <c r="D9096" s="88"/>
      <c r="E9096" s="88"/>
      <c r="F9096" s="88"/>
      <c r="G9096" s="88"/>
      <c r="H9096" s="88"/>
      <c r="I9096" s="88"/>
      <c r="J9096" s="88"/>
      <c r="K9096" s="88"/>
    </row>
    <row r="9097" spans="2:11" hidden="1" x14ac:dyDescent="0.2">
      <c r="B9097" s="88"/>
      <c r="C9097" s="88"/>
      <c r="D9097" s="88"/>
      <c r="E9097" s="88"/>
      <c r="F9097" s="88"/>
      <c r="G9097" s="88"/>
      <c r="H9097" s="88"/>
      <c r="I9097" s="88"/>
      <c r="J9097" s="88"/>
      <c r="K9097" s="88"/>
    </row>
    <row r="9098" spans="2:11" hidden="1" x14ac:dyDescent="0.2">
      <c r="B9098" s="88"/>
      <c r="C9098" s="88"/>
      <c r="D9098" s="88"/>
      <c r="E9098" s="88"/>
      <c r="F9098" s="88"/>
      <c r="G9098" s="88"/>
      <c r="H9098" s="88"/>
      <c r="I9098" s="88"/>
      <c r="J9098" s="88"/>
      <c r="K9098" s="88"/>
    </row>
    <row r="9099" spans="2:11" hidden="1" x14ac:dyDescent="0.2">
      <c r="B9099" s="88"/>
      <c r="C9099" s="88"/>
      <c r="D9099" s="88"/>
      <c r="E9099" s="88"/>
      <c r="F9099" s="88"/>
      <c r="G9099" s="88"/>
      <c r="H9099" s="88"/>
      <c r="I9099" s="88"/>
      <c r="J9099" s="88"/>
      <c r="K9099" s="88"/>
    </row>
    <row r="9100" spans="2:11" hidden="1" x14ac:dyDescent="0.2">
      <c r="B9100" s="88"/>
      <c r="C9100" s="88"/>
      <c r="D9100" s="88"/>
      <c r="E9100" s="88"/>
      <c r="F9100" s="88"/>
      <c r="G9100" s="88"/>
      <c r="H9100" s="88"/>
      <c r="I9100" s="88"/>
      <c r="J9100" s="88"/>
      <c r="K9100" s="88"/>
    </row>
    <row r="9101" spans="2:11" hidden="1" x14ac:dyDescent="0.2">
      <c r="B9101" s="88"/>
      <c r="C9101" s="88"/>
      <c r="D9101" s="88"/>
      <c r="E9101" s="88"/>
      <c r="F9101" s="88"/>
      <c r="G9101" s="88"/>
      <c r="H9101" s="88"/>
      <c r="I9101" s="88"/>
      <c r="J9101" s="88"/>
      <c r="K9101" s="88"/>
    </row>
    <row r="9102" spans="2:11" hidden="1" x14ac:dyDescent="0.2">
      <c r="B9102" s="88"/>
      <c r="C9102" s="88"/>
      <c r="D9102" s="88"/>
      <c r="E9102" s="88"/>
      <c r="F9102" s="88"/>
      <c r="G9102" s="88"/>
      <c r="H9102" s="88"/>
      <c r="I9102" s="88"/>
      <c r="J9102" s="88"/>
      <c r="K9102" s="88"/>
    </row>
    <row r="9103" spans="2:11" hidden="1" x14ac:dyDescent="0.2">
      <c r="B9103" s="88"/>
      <c r="C9103" s="88"/>
      <c r="D9103" s="88"/>
      <c r="E9103" s="88"/>
      <c r="F9103" s="88"/>
      <c r="G9103" s="88"/>
      <c r="H9103" s="88"/>
      <c r="I9103" s="88"/>
      <c r="J9103" s="88"/>
      <c r="K9103" s="88"/>
    </row>
    <row r="9104" spans="2:11" hidden="1" x14ac:dyDescent="0.2">
      <c r="B9104" s="88"/>
      <c r="C9104" s="88"/>
      <c r="D9104" s="88"/>
      <c r="E9104" s="88"/>
      <c r="F9104" s="88"/>
      <c r="G9104" s="88"/>
      <c r="H9104" s="88"/>
      <c r="I9104" s="88"/>
      <c r="J9104" s="88"/>
      <c r="K9104" s="88"/>
    </row>
    <row r="9105" spans="2:11" hidden="1" x14ac:dyDescent="0.2">
      <c r="B9105" s="88"/>
      <c r="C9105" s="88"/>
      <c r="D9105" s="88"/>
      <c r="E9105" s="88"/>
      <c r="F9105" s="88"/>
      <c r="G9105" s="88"/>
      <c r="H9105" s="88"/>
      <c r="I9105" s="88"/>
      <c r="J9105" s="88"/>
      <c r="K9105" s="88"/>
    </row>
    <row r="9106" spans="2:11" hidden="1" x14ac:dyDescent="0.2">
      <c r="B9106" s="88"/>
      <c r="C9106" s="88"/>
      <c r="D9106" s="88"/>
      <c r="E9106" s="88"/>
      <c r="F9106" s="88"/>
      <c r="G9106" s="88"/>
      <c r="H9106" s="88"/>
      <c r="I9106" s="88"/>
      <c r="J9106" s="88"/>
      <c r="K9106" s="88"/>
    </row>
    <row r="9107" spans="2:11" hidden="1" x14ac:dyDescent="0.2">
      <c r="B9107" s="88"/>
      <c r="C9107" s="88"/>
      <c r="D9107" s="88"/>
      <c r="E9107" s="88"/>
      <c r="F9107" s="88"/>
      <c r="G9107" s="88"/>
      <c r="H9107" s="88"/>
      <c r="I9107" s="88"/>
      <c r="J9107" s="88"/>
      <c r="K9107" s="88"/>
    </row>
    <row r="9108" spans="2:11" hidden="1" x14ac:dyDescent="0.2">
      <c r="B9108" s="88"/>
      <c r="C9108" s="88"/>
      <c r="D9108" s="88"/>
      <c r="E9108" s="88"/>
      <c r="F9108" s="88"/>
      <c r="G9108" s="88"/>
      <c r="H9108" s="88"/>
      <c r="I9108" s="88"/>
      <c r="J9108" s="88"/>
      <c r="K9108" s="88"/>
    </row>
    <row r="9109" spans="2:11" hidden="1" x14ac:dyDescent="0.2">
      <c r="B9109" s="88"/>
      <c r="C9109" s="88"/>
      <c r="D9109" s="88"/>
      <c r="E9109" s="88"/>
      <c r="F9109" s="88"/>
      <c r="G9109" s="88"/>
      <c r="H9109" s="88"/>
      <c r="I9109" s="88"/>
      <c r="J9109" s="88"/>
      <c r="K9109" s="88"/>
    </row>
    <row r="9110" spans="2:11" hidden="1" x14ac:dyDescent="0.2">
      <c r="B9110" s="88"/>
      <c r="C9110" s="88"/>
      <c r="D9110" s="88"/>
      <c r="E9110" s="88"/>
      <c r="F9110" s="88"/>
      <c r="G9110" s="88"/>
      <c r="H9110" s="88"/>
      <c r="I9110" s="88"/>
      <c r="J9110" s="88"/>
      <c r="K9110" s="88"/>
    </row>
    <row r="9111" spans="2:11" hidden="1" x14ac:dyDescent="0.2">
      <c r="B9111" s="88"/>
      <c r="C9111" s="88"/>
      <c r="D9111" s="88"/>
      <c r="E9111" s="88"/>
      <c r="F9111" s="88"/>
      <c r="G9111" s="88"/>
      <c r="H9111" s="88"/>
      <c r="I9111" s="88"/>
      <c r="J9111" s="88"/>
      <c r="K9111" s="88"/>
    </row>
    <row r="9112" spans="2:11" hidden="1" x14ac:dyDescent="0.2">
      <c r="B9112" s="88"/>
      <c r="C9112" s="88"/>
      <c r="D9112" s="88"/>
      <c r="E9112" s="88"/>
      <c r="F9112" s="88"/>
      <c r="G9112" s="88"/>
      <c r="H9112" s="88"/>
      <c r="I9112" s="88"/>
      <c r="J9112" s="88"/>
      <c r="K9112" s="88"/>
    </row>
    <row r="9113" spans="2:11" hidden="1" x14ac:dyDescent="0.2">
      <c r="B9113" s="88"/>
      <c r="C9113" s="88"/>
      <c r="D9113" s="88"/>
      <c r="E9113" s="88"/>
      <c r="F9113" s="88"/>
      <c r="G9113" s="88"/>
      <c r="H9113" s="88"/>
      <c r="I9113" s="88"/>
      <c r="J9113" s="88"/>
      <c r="K9113" s="88"/>
    </row>
    <row r="9114" spans="2:11" hidden="1" x14ac:dyDescent="0.2">
      <c r="B9114" s="88"/>
      <c r="C9114" s="88"/>
      <c r="D9114" s="88"/>
      <c r="E9114" s="88"/>
      <c r="F9114" s="88"/>
      <c r="G9114" s="88"/>
      <c r="H9114" s="88"/>
      <c r="I9114" s="88"/>
      <c r="J9114" s="88"/>
      <c r="K9114" s="88"/>
    </row>
    <row r="9115" spans="2:11" hidden="1" x14ac:dyDescent="0.2">
      <c r="B9115" s="88"/>
      <c r="C9115" s="88"/>
      <c r="D9115" s="88"/>
      <c r="E9115" s="88"/>
      <c r="F9115" s="88"/>
      <c r="G9115" s="88"/>
      <c r="H9115" s="88"/>
      <c r="I9115" s="88"/>
      <c r="J9115" s="88"/>
      <c r="K9115" s="88"/>
    </row>
    <row r="9116" spans="2:11" hidden="1" x14ac:dyDescent="0.2">
      <c r="B9116" s="88"/>
      <c r="C9116" s="88"/>
      <c r="D9116" s="88"/>
      <c r="E9116" s="88"/>
      <c r="F9116" s="88"/>
      <c r="G9116" s="88"/>
      <c r="H9116" s="88"/>
      <c r="I9116" s="88"/>
      <c r="J9116" s="88"/>
      <c r="K9116" s="88"/>
    </row>
    <row r="9117" spans="2:11" hidden="1" x14ac:dyDescent="0.2">
      <c r="B9117" s="88"/>
      <c r="C9117" s="88"/>
      <c r="D9117" s="88"/>
      <c r="E9117" s="88"/>
      <c r="F9117" s="88"/>
      <c r="G9117" s="88"/>
      <c r="H9117" s="88"/>
      <c r="I9117" s="88"/>
      <c r="J9117" s="88"/>
      <c r="K9117" s="88"/>
    </row>
    <row r="9118" spans="2:11" hidden="1" x14ac:dyDescent="0.2">
      <c r="B9118" s="88"/>
      <c r="C9118" s="88"/>
      <c r="D9118" s="88"/>
      <c r="E9118" s="88"/>
      <c r="F9118" s="88"/>
      <c r="G9118" s="88"/>
      <c r="H9118" s="88"/>
      <c r="I9118" s="88"/>
      <c r="J9118" s="88"/>
      <c r="K9118" s="88"/>
    </row>
    <row r="9119" spans="2:11" hidden="1" x14ac:dyDescent="0.2">
      <c r="B9119" s="88"/>
      <c r="C9119" s="88"/>
      <c r="D9119" s="88"/>
      <c r="E9119" s="88"/>
      <c r="F9119" s="88"/>
      <c r="G9119" s="88"/>
      <c r="H9119" s="88"/>
      <c r="I9119" s="88"/>
      <c r="J9119" s="88"/>
      <c r="K9119" s="88"/>
    </row>
    <row r="9120" spans="2:11" hidden="1" x14ac:dyDescent="0.2">
      <c r="B9120" s="88"/>
      <c r="C9120" s="88"/>
      <c r="D9120" s="88"/>
      <c r="E9120" s="88"/>
      <c r="F9120" s="88"/>
      <c r="G9120" s="88"/>
      <c r="H9120" s="88"/>
      <c r="I9120" s="88"/>
      <c r="J9120" s="88"/>
      <c r="K9120" s="88"/>
    </row>
    <row r="9121" spans="2:11" hidden="1" x14ac:dyDescent="0.2">
      <c r="B9121" s="88"/>
      <c r="C9121" s="88"/>
      <c r="D9121" s="88"/>
      <c r="E9121" s="88"/>
      <c r="F9121" s="88"/>
      <c r="G9121" s="88"/>
      <c r="H9121" s="88"/>
      <c r="I9121" s="88"/>
      <c r="J9121" s="88"/>
      <c r="K9121" s="88"/>
    </row>
    <row r="9122" spans="2:11" hidden="1" x14ac:dyDescent="0.2">
      <c r="B9122" s="88"/>
      <c r="C9122" s="88"/>
      <c r="D9122" s="88"/>
      <c r="E9122" s="88"/>
      <c r="F9122" s="88"/>
      <c r="G9122" s="88"/>
      <c r="H9122" s="88"/>
      <c r="I9122" s="88"/>
      <c r="J9122" s="88"/>
      <c r="K9122" s="88"/>
    </row>
    <row r="9123" spans="2:11" hidden="1" x14ac:dyDescent="0.2">
      <c r="B9123" s="88"/>
      <c r="C9123" s="88"/>
      <c r="D9123" s="88"/>
      <c r="E9123" s="88"/>
      <c r="F9123" s="88"/>
      <c r="G9123" s="88"/>
      <c r="H9123" s="88"/>
      <c r="I9123" s="88"/>
      <c r="J9123" s="88"/>
      <c r="K9123" s="88"/>
    </row>
    <row r="9124" spans="2:11" hidden="1" x14ac:dyDescent="0.2">
      <c r="B9124" s="88"/>
      <c r="C9124" s="88"/>
      <c r="D9124" s="88"/>
      <c r="E9124" s="88"/>
      <c r="F9124" s="88"/>
      <c r="G9124" s="88"/>
      <c r="H9124" s="88"/>
      <c r="I9124" s="88"/>
      <c r="J9124" s="88"/>
      <c r="K9124" s="88"/>
    </row>
    <row r="9125" spans="2:11" hidden="1" x14ac:dyDescent="0.2">
      <c r="B9125" s="88"/>
      <c r="C9125" s="88"/>
      <c r="D9125" s="88"/>
      <c r="E9125" s="88"/>
      <c r="F9125" s="88"/>
      <c r="G9125" s="88"/>
      <c r="H9125" s="88"/>
      <c r="I9125" s="88"/>
      <c r="J9125" s="88"/>
      <c r="K9125" s="88"/>
    </row>
    <row r="9126" spans="2:11" hidden="1" x14ac:dyDescent="0.2">
      <c r="B9126" s="88"/>
      <c r="C9126" s="88"/>
      <c r="D9126" s="88"/>
      <c r="E9126" s="88"/>
      <c r="F9126" s="88"/>
      <c r="G9126" s="88"/>
      <c r="H9126" s="88"/>
      <c r="I9126" s="88"/>
      <c r="J9126" s="88"/>
      <c r="K9126" s="88"/>
    </row>
    <row r="9127" spans="2:11" hidden="1" x14ac:dyDescent="0.2">
      <c r="B9127" s="88"/>
      <c r="C9127" s="88"/>
      <c r="D9127" s="88"/>
      <c r="E9127" s="88"/>
      <c r="F9127" s="88"/>
      <c r="G9127" s="88"/>
      <c r="H9127" s="88"/>
      <c r="I9127" s="88"/>
      <c r="J9127" s="88"/>
      <c r="K9127" s="88"/>
    </row>
    <row r="9128" spans="2:11" hidden="1" x14ac:dyDescent="0.2">
      <c r="B9128" s="88"/>
      <c r="C9128" s="88"/>
      <c r="D9128" s="88"/>
      <c r="E9128" s="88"/>
      <c r="F9128" s="88"/>
      <c r="G9128" s="88"/>
      <c r="H9128" s="88"/>
      <c r="I9128" s="88"/>
      <c r="J9128" s="88"/>
      <c r="K9128" s="88"/>
    </row>
    <row r="9129" spans="2:11" hidden="1" x14ac:dyDescent="0.2">
      <c r="B9129" s="88"/>
      <c r="C9129" s="88"/>
      <c r="D9129" s="88"/>
      <c r="E9129" s="88"/>
      <c r="F9129" s="88"/>
      <c r="G9129" s="88"/>
      <c r="H9129" s="88"/>
      <c r="I9129" s="88"/>
      <c r="J9129" s="88"/>
      <c r="K9129" s="88"/>
    </row>
    <row r="9130" spans="2:11" hidden="1" x14ac:dyDescent="0.2">
      <c r="B9130" s="88"/>
      <c r="C9130" s="88"/>
      <c r="D9130" s="88"/>
      <c r="E9130" s="88"/>
      <c r="F9130" s="88"/>
      <c r="G9130" s="88"/>
      <c r="H9130" s="88"/>
      <c r="I9130" s="88"/>
      <c r="J9130" s="88"/>
      <c r="K9130" s="88"/>
    </row>
    <row r="9131" spans="2:11" hidden="1" x14ac:dyDescent="0.2">
      <c r="B9131" s="88"/>
      <c r="C9131" s="88"/>
      <c r="D9131" s="88"/>
      <c r="E9131" s="88"/>
      <c r="F9131" s="88"/>
      <c r="G9131" s="88"/>
      <c r="H9131" s="88"/>
      <c r="I9131" s="88"/>
      <c r="J9131" s="88"/>
      <c r="K9131" s="88"/>
    </row>
    <row r="9132" spans="2:11" hidden="1" x14ac:dyDescent="0.2">
      <c r="B9132" s="88"/>
      <c r="C9132" s="88"/>
      <c r="D9132" s="88"/>
      <c r="E9132" s="88"/>
      <c r="F9132" s="88"/>
      <c r="G9132" s="88"/>
      <c r="H9132" s="88"/>
      <c r="I9132" s="88"/>
      <c r="J9132" s="88"/>
      <c r="K9132" s="88"/>
    </row>
    <row r="9133" spans="2:11" hidden="1" x14ac:dyDescent="0.2">
      <c r="B9133" s="88"/>
      <c r="C9133" s="88"/>
      <c r="D9133" s="88"/>
      <c r="E9133" s="88"/>
      <c r="F9133" s="88"/>
      <c r="G9133" s="88"/>
      <c r="H9133" s="88"/>
      <c r="I9133" s="88"/>
      <c r="J9133" s="88"/>
      <c r="K9133" s="88"/>
    </row>
    <row r="9134" spans="2:11" hidden="1" x14ac:dyDescent="0.2">
      <c r="B9134" s="88"/>
      <c r="C9134" s="88"/>
      <c r="D9134" s="88"/>
      <c r="E9134" s="88"/>
      <c r="F9134" s="88"/>
      <c r="G9134" s="88"/>
      <c r="H9134" s="88"/>
      <c r="I9134" s="88"/>
      <c r="J9134" s="88"/>
      <c r="K9134" s="88"/>
    </row>
    <row r="9135" spans="2:11" hidden="1" x14ac:dyDescent="0.2">
      <c r="B9135" s="88"/>
      <c r="C9135" s="88"/>
      <c r="D9135" s="88"/>
      <c r="E9135" s="88"/>
      <c r="F9135" s="88"/>
      <c r="G9135" s="88"/>
      <c r="H9135" s="88"/>
      <c r="I9135" s="88"/>
      <c r="J9135" s="88"/>
      <c r="K9135" s="88"/>
    </row>
    <row r="9136" spans="2:11" hidden="1" x14ac:dyDescent="0.2">
      <c r="B9136" s="88"/>
      <c r="C9136" s="88"/>
      <c r="D9136" s="88"/>
      <c r="E9136" s="88"/>
      <c r="F9136" s="88"/>
      <c r="G9136" s="88"/>
      <c r="H9136" s="88"/>
      <c r="I9136" s="88"/>
      <c r="J9136" s="88"/>
      <c r="K9136" s="88"/>
    </row>
    <row r="9137" spans="2:11" hidden="1" x14ac:dyDescent="0.2">
      <c r="B9137" s="88"/>
      <c r="C9137" s="88"/>
      <c r="D9137" s="88"/>
      <c r="E9137" s="88"/>
      <c r="F9137" s="88"/>
      <c r="G9137" s="88"/>
      <c r="H9137" s="88"/>
      <c r="I9137" s="88"/>
      <c r="J9137" s="88"/>
      <c r="K9137" s="88"/>
    </row>
    <row r="9138" spans="2:11" hidden="1" x14ac:dyDescent="0.2">
      <c r="B9138" s="88"/>
      <c r="C9138" s="88"/>
      <c r="D9138" s="88"/>
      <c r="E9138" s="88"/>
      <c r="F9138" s="88"/>
      <c r="G9138" s="88"/>
      <c r="H9138" s="88"/>
      <c r="I9138" s="88"/>
      <c r="J9138" s="88"/>
      <c r="K9138" s="88"/>
    </row>
    <row r="9139" spans="2:11" hidden="1" x14ac:dyDescent="0.2">
      <c r="B9139" s="88"/>
      <c r="C9139" s="88"/>
      <c r="D9139" s="88"/>
      <c r="E9139" s="88"/>
      <c r="F9139" s="88"/>
      <c r="G9139" s="88"/>
      <c r="H9139" s="88"/>
      <c r="I9139" s="88"/>
      <c r="J9139" s="88"/>
      <c r="K9139" s="88"/>
    </row>
    <row r="9140" spans="2:11" hidden="1" x14ac:dyDescent="0.2">
      <c r="B9140" s="88"/>
      <c r="C9140" s="88"/>
      <c r="D9140" s="88"/>
      <c r="E9140" s="88"/>
      <c r="F9140" s="88"/>
      <c r="G9140" s="88"/>
      <c r="H9140" s="88"/>
      <c r="I9140" s="88"/>
      <c r="J9140" s="88"/>
      <c r="K9140" s="88"/>
    </row>
    <row r="9141" spans="2:11" hidden="1" x14ac:dyDescent="0.2">
      <c r="B9141" s="88"/>
      <c r="C9141" s="88"/>
      <c r="D9141" s="88"/>
      <c r="E9141" s="88"/>
      <c r="F9141" s="88"/>
      <c r="G9141" s="88"/>
      <c r="H9141" s="88"/>
      <c r="I9141" s="88"/>
      <c r="J9141" s="88"/>
      <c r="K9141" s="88"/>
    </row>
    <row r="9142" spans="2:11" hidden="1" x14ac:dyDescent="0.2">
      <c r="B9142" s="88"/>
      <c r="C9142" s="88"/>
      <c r="D9142" s="88"/>
      <c r="E9142" s="88"/>
      <c r="F9142" s="88"/>
      <c r="G9142" s="88"/>
      <c r="H9142" s="88"/>
      <c r="I9142" s="88"/>
      <c r="J9142" s="88"/>
      <c r="K9142" s="88"/>
    </row>
    <row r="9143" spans="2:11" hidden="1" x14ac:dyDescent="0.2">
      <c r="B9143" s="88"/>
      <c r="C9143" s="88"/>
      <c r="D9143" s="88"/>
      <c r="E9143" s="88"/>
      <c r="F9143" s="88"/>
      <c r="G9143" s="88"/>
      <c r="H9143" s="88"/>
      <c r="I9143" s="88"/>
      <c r="J9143" s="88"/>
      <c r="K9143" s="88"/>
    </row>
    <row r="9144" spans="2:11" hidden="1" x14ac:dyDescent="0.2">
      <c r="B9144" s="88"/>
      <c r="C9144" s="88"/>
      <c r="D9144" s="88"/>
      <c r="E9144" s="88"/>
      <c r="F9144" s="88"/>
      <c r="G9144" s="88"/>
      <c r="H9144" s="88"/>
      <c r="I9144" s="88"/>
      <c r="J9144" s="88"/>
      <c r="K9144" s="88"/>
    </row>
    <row r="9145" spans="2:11" hidden="1" x14ac:dyDescent="0.2">
      <c r="B9145" s="88"/>
      <c r="C9145" s="88"/>
      <c r="D9145" s="88"/>
      <c r="E9145" s="88"/>
      <c r="F9145" s="88"/>
      <c r="G9145" s="88"/>
      <c r="H9145" s="88"/>
      <c r="I9145" s="88"/>
      <c r="J9145" s="88"/>
      <c r="K9145" s="88"/>
    </row>
    <row r="9146" spans="2:11" hidden="1" x14ac:dyDescent="0.2">
      <c r="B9146" s="88"/>
      <c r="C9146" s="88"/>
      <c r="D9146" s="88"/>
      <c r="E9146" s="88"/>
      <c r="F9146" s="88"/>
      <c r="G9146" s="88"/>
      <c r="H9146" s="88"/>
      <c r="I9146" s="88"/>
      <c r="J9146" s="88"/>
      <c r="K9146" s="88"/>
    </row>
    <row r="9147" spans="2:11" hidden="1" x14ac:dyDescent="0.2">
      <c r="B9147" s="88"/>
      <c r="C9147" s="88"/>
      <c r="D9147" s="88"/>
      <c r="E9147" s="88"/>
      <c r="F9147" s="88"/>
      <c r="G9147" s="88"/>
      <c r="H9147" s="88"/>
      <c r="I9147" s="88"/>
      <c r="J9147" s="88"/>
      <c r="K9147" s="88"/>
    </row>
    <row r="9148" spans="2:11" hidden="1" x14ac:dyDescent="0.2">
      <c r="B9148" s="88"/>
      <c r="C9148" s="88"/>
      <c r="D9148" s="88"/>
      <c r="E9148" s="88"/>
      <c r="F9148" s="88"/>
      <c r="G9148" s="88"/>
      <c r="H9148" s="88"/>
      <c r="I9148" s="88"/>
      <c r="J9148" s="88"/>
      <c r="K9148" s="88"/>
    </row>
    <row r="9149" spans="2:11" hidden="1" x14ac:dyDescent="0.2">
      <c r="B9149" s="88"/>
      <c r="C9149" s="88"/>
      <c r="D9149" s="88"/>
      <c r="E9149" s="88"/>
      <c r="F9149" s="88"/>
      <c r="G9149" s="88"/>
      <c r="H9149" s="88"/>
      <c r="I9149" s="88"/>
      <c r="J9149" s="88"/>
      <c r="K9149" s="88"/>
    </row>
    <row r="9150" spans="2:11" hidden="1" x14ac:dyDescent="0.2">
      <c r="B9150" s="88"/>
      <c r="C9150" s="88"/>
      <c r="D9150" s="88"/>
      <c r="E9150" s="88"/>
      <c r="F9150" s="88"/>
      <c r="G9150" s="88"/>
      <c r="H9150" s="88"/>
      <c r="I9150" s="88"/>
      <c r="J9150" s="88"/>
      <c r="K9150" s="88"/>
    </row>
    <row r="9151" spans="2:11" hidden="1" x14ac:dyDescent="0.2">
      <c r="B9151" s="88"/>
      <c r="C9151" s="88"/>
      <c r="D9151" s="88"/>
      <c r="E9151" s="88"/>
      <c r="F9151" s="88"/>
      <c r="G9151" s="88"/>
      <c r="H9151" s="88"/>
      <c r="I9151" s="88"/>
      <c r="J9151" s="88"/>
      <c r="K9151" s="88"/>
    </row>
    <row r="9152" spans="2:11" hidden="1" x14ac:dyDescent="0.2">
      <c r="B9152" s="88"/>
      <c r="C9152" s="88"/>
      <c r="D9152" s="88"/>
      <c r="E9152" s="88"/>
      <c r="F9152" s="88"/>
      <c r="G9152" s="88"/>
      <c r="H9152" s="88"/>
      <c r="I9152" s="88"/>
      <c r="J9152" s="88"/>
      <c r="K9152" s="88"/>
    </row>
    <row r="9153" spans="2:11" hidden="1" x14ac:dyDescent="0.2">
      <c r="B9153" s="88"/>
      <c r="C9153" s="88"/>
      <c r="D9153" s="88"/>
      <c r="E9153" s="88"/>
      <c r="F9153" s="88"/>
      <c r="G9153" s="88"/>
      <c r="H9153" s="88"/>
      <c r="I9153" s="88"/>
      <c r="J9153" s="88"/>
      <c r="K9153" s="88"/>
    </row>
    <row r="9154" spans="2:11" hidden="1" x14ac:dyDescent="0.2">
      <c r="B9154" s="88"/>
      <c r="C9154" s="88"/>
      <c r="D9154" s="88"/>
      <c r="E9154" s="88"/>
      <c r="F9154" s="88"/>
      <c r="G9154" s="88"/>
      <c r="H9154" s="88"/>
      <c r="I9154" s="88"/>
      <c r="J9154" s="88"/>
      <c r="K9154" s="88"/>
    </row>
    <row r="9155" spans="2:11" hidden="1" x14ac:dyDescent="0.2">
      <c r="B9155" s="88"/>
      <c r="C9155" s="88"/>
      <c r="D9155" s="88"/>
      <c r="E9155" s="88"/>
      <c r="F9155" s="88"/>
      <c r="G9155" s="88"/>
      <c r="H9155" s="88"/>
      <c r="I9155" s="88"/>
      <c r="J9155" s="88"/>
      <c r="K9155" s="88"/>
    </row>
    <row r="9156" spans="2:11" hidden="1" x14ac:dyDescent="0.2">
      <c r="B9156" s="88"/>
      <c r="C9156" s="88"/>
      <c r="D9156" s="88"/>
      <c r="E9156" s="88"/>
      <c r="F9156" s="88"/>
      <c r="G9156" s="88"/>
      <c r="H9156" s="88"/>
      <c r="I9156" s="88"/>
      <c r="J9156" s="88"/>
      <c r="K9156" s="88"/>
    </row>
    <row r="9157" spans="2:11" hidden="1" x14ac:dyDescent="0.2">
      <c r="B9157" s="88"/>
      <c r="C9157" s="88"/>
      <c r="D9157" s="88"/>
      <c r="E9157" s="88"/>
      <c r="F9157" s="88"/>
      <c r="G9157" s="88"/>
      <c r="H9157" s="88"/>
      <c r="I9157" s="88"/>
      <c r="J9157" s="88"/>
      <c r="K9157" s="88"/>
    </row>
    <row r="9158" spans="2:11" hidden="1" x14ac:dyDescent="0.2">
      <c r="B9158" s="88"/>
      <c r="C9158" s="88"/>
      <c r="D9158" s="88"/>
      <c r="E9158" s="88"/>
      <c r="F9158" s="88"/>
      <c r="G9158" s="88"/>
      <c r="H9158" s="88"/>
      <c r="I9158" s="88"/>
      <c r="J9158" s="88"/>
      <c r="K9158" s="88"/>
    </row>
    <row r="9159" spans="2:11" hidden="1" x14ac:dyDescent="0.2">
      <c r="B9159" s="88"/>
      <c r="C9159" s="88"/>
      <c r="D9159" s="88"/>
      <c r="E9159" s="88"/>
      <c r="F9159" s="88"/>
      <c r="G9159" s="88"/>
      <c r="H9159" s="88"/>
      <c r="I9159" s="88"/>
      <c r="J9159" s="88"/>
      <c r="K9159" s="88"/>
    </row>
    <row r="9160" spans="2:11" hidden="1" x14ac:dyDescent="0.2">
      <c r="B9160" s="88"/>
      <c r="C9160" s="88"/>
      <c r="D9160" s="88"/>
      <c r="E9160" s="88"/>
      <c r="F9160" s="88"/>
      <c r="G9160" s="88"/>
      <c r="H9160" s="88"/>
      <c r="I9160" s="88"/>
      <c r="J9160" s="88"/>
      <c r="K9160" s="88"/>
    </row>
    <row r="9161" spans="2:11" hidden="1" x14ac:dyDescent="0.2">
      <c r="B9161" s="88"/>
      <c r="C9161" s="88"/>
      <c r="D9161" s="88"/>
      <c r="E9161" s="88"/>
      <c r="F9161" s="88"/>
      <c r="G9161" s="88"/>
      <c r="H9161" s="88"/>
      <c r="I9161" s="88"/>
      <c r="J9161" s="88"/>
      <c r="K9161" s="88"/>
    </row>
    <row r="9162" spans="2:11" hidden="1" x14ac:dyDescent="0.2">
      <c r="B9162" s="88"/>
      <c r="C9162" s="88"/>
      <c r="D9162" s="88"/>
      <c r="E9162" s="88"/>
      <c r="F9162" s="88"/>
      <c r="G9162" s="88"/>
      <c r="H9162" s="88"/>
      <c r="I9162" s="88"/>
      <c r="J9162" s="88"/>
      <c r="K9162" s="88"/>
    </row>
    <row r="9163" spans="2:11" hidden="1" x14ac:dyDescent="0.2">
      <c r="B9163" s="88"/>
      <c r="C9163" s="88"/>
      <c r="D9163" s="88"/>
      <c r="E9163" s="88"/>
      <c r="F9163" s="88"/>
      <c r="G9163" s="88"/>
      <c r="H9163" s="88"/>
      <c r="I9163" s="88"/>
      <c r="J9163" s="88"/>
      <c r="K9163" s="88"/>
    </row>
    <row r="9164" spans="2:11" hidden="1" x14ac:dyDescent="0.2">
      <c r="B9164" s="88"/>
      <c r="C9164" s="88"/>
      <c r="D9164" s="88"/>
      <c r="E9164" s="88"/>
      <c r="F9164" s="88"/>
      <c r="G9164" s="88"/>
      <c r="H9164" s="88"/>
      <c r="I9164" s="88"/>
      <c r="J9164" s="88"/>
      <c r="K9164" s="88"/>
    </row>
    <row r="9165" spans="2:11" hidden="1" x14ac:dyDescent="0.2">
      <c r="B9165" s="88"/>
      <c r="C9165" s="88"/>
      <c r="D9165" s="88"/>
      <c r="E9165" s="88"/>
      <c r="F9165" s="88"/>
      <c r="G9165" s="88"/>
      <c r="H9165" s="88"/>
      <c r="I9165" s="88"/>
      <c r="J9165" s="88"/>
      <c r="K9165" s="88"/>
    </row>
    <row r="9166" spans="2:11" hidden="1" x14ac:dyDescent="0.2">
      <c r="B9166" s="88"/>
      <c r="C9166" s="88"/>
      <c r="D9166" s="88"/>
      <c r="E9166" s="88"/>
      <c r="F9166" s="88"/>
      <c r="G9166" s="88"/>
      <c r="H9166" s="88"/>
      <c r="I9166" s="88"/>
      <c r="J9166" s="88"/>
      <c r="K9166" s="88"/>
    </row>
    <row r="9167" spans="2:11" hidden="1" x14ac:dyDescent="0.2">
      <c r="B9167" s="88"/>
      <c r="C9167" s="88"/>
      <c r="D9167" s="88"/>
      <c r="E9167" s="88"/>
      <c r="F9167" s="88"/>
      <c r="G9167" s="88"/>
      <c r="H9167" s="88"/>
      <c r="I9167" s="88"/>
      <c r="J9167" s="88"/>
      <c r="K9167" s="88"/>
    </row>
    <row r="9168" spans="2:11" hidden="1" x14ac:dyDescent="0.2">
      <c r="B9168" s="88"/>
      <c r="C9168" s="88"/>
      <c r="D9168" s="88"/>
      <c r="E9168" s="88"/>
      <c r="F9168" s="88"/>
      <c r="G9168" s="88"/>
      <c r="H9168" s="88"/>
      <c r="I9168" s="88"/>
      <c r="J9168" s="88"/>
      <c r="K9168" s="88"/>
    </row>
    <row r="9169" spans="2:11" hidden="1" x14ac:dyDescent="0.2">
      <c r="B9169" s="88"/>
      <c r="C9169" s="88"/>
      <c r="D9169" s="88"/>
      <c r="E9169" s="88"/>
      <c r="F9169" s="88"/>
      <c r="G9169" s="88"/>
      <c r="H9169" s="88"/>
      <c r="I9169" s="88"/>
      <c r="J9169" s="88"/>
      <c r="K9169" s="88"/>
    </row>
    <row r="9170" spans="2:11" hidden="1" x14ac:dyDescent="0.2">
      <c r="B9170" s="88"/>
      <c r="C9170" s="88"/>
      <c r="D9170" s="88"/>
      <c r="E9170" s="88"/>
      <c r="F9170" s="88"/>
      <c r="G9170" s="88"/>
      <c r="H9170" s="88"/>
      <c r="I9170" s="88"/>
      <c r="J9170" s="88"/>
      <c r="K9170" s="88"/>
    </row>
    <row r="9171" spans="2:11" hidden="1" x14ac:dyDescent="0.2">
      <c r="B9171" s="88"/>
      <c r="C9171" s="88"/>
      <c r="D9171" s="88"/>
      <c r="E9171" s="88"/>
      <c r="F9171" s="88"/>
      <c r="G9171" s="88"/>
      <c r="H9171" s="88"/>
      <c r="I9171" s="88"/>
      <c r="J9171" s="88"/>
      <c r="K9171" s="88"/>
    </row>
    <row r="9172" spans="2:11" hidden="1" x14ac:dyDescent="0.2">
      <c r="B9172" s="88"/>
      <c r="C9172" s="88"/>
      <c r="D9172" s="88"/>
      <c r="E9172" s="88"/>
      <c r="F9172" s="88"/>
      <c r="G9172" s="88"/>
      <c r="H9172" s="88"/>
      <c r="I9172" s="88"/>
      <c r="J9172" s="88"/>
      <c r="K9172" s="88"/>
    </row>
    <row r="9173" spans="2:11" hidden="1" x14ac:dyDescent="0.2">
      <c r="B9173" s="88"/>
      <c r="C9173" s="88"/>
      <c r="D9173" s="88"/>
      <c r="E9173" s="88"/>
      <c r="F9173" s="88"/>
      <c r="G9173" s="88"/>
      <c r="H9173" s="88"/>
      <c r="I9173" s="88"/>
      <c r="J9173" s="88"/>
      <c r="K9173" s="88"/>
    </row>
    <row r="9174" spans="2:11" hidden="1" x14ac:dyDescent="0.2">
      <c r="B9174" s="88"/>
      <c r="C9174" s="88"/>
      <c r="D9174" s="88"/>
      <c r="E9174" s="88"/>
      <c r="F9174" s="88"/>
      <c r="G9174" s="88"/>
      <c r="H9174" s="88"/>
      <c r="I9174" s="88"/>
      <c r="J9174" s="88"/>
      <c r="K9174" s="88"/>
    </row>
    <row r="9175" spans="2:11" hidden="1" x14ac:dyDescent="0.2">
      <c r="B9175" s="88"/>
      <c r="C9175" s="88"/>
      <c r="D9175" s="88"/>
      <c r="E9175" s="88"/>
      <c r="F9175" s="88"/>
      <c r="G9175" s="88"/>
      <c r="H9175" s="88"/>
      <c r="I9175" s="88"/>
      <c r="J9175" s="88"/>
      <c r="K9175" s="88"/>
    </row>
    <row r="9176" spans="2:11" hidden="1" x14ac:dyDescent="0.2">
      <c r="B9176" s="88"/>
      <c r="C9176" s="88"/>
      <c r="D9176" s="88"/>
      <c r="E9176" s="88"/>
      <c r="F9176" s="88"/>
      <c r="G9176" s="88"/>
      <c r="H9176" s="88"/>
      <c r="I9176" s="88"/>
      <c r="J9176" s="88"/>
      <c r="K9176" s="88"/>
    </row>
    <row r="9177" spans="2:11" hidden="1" x14ac:dyDescent="0.2">
      <c r="B9177" s="88"/>
      <c r="C9177" s="88"/>
      <c r="D9177" s="88"/>
      <c r="E9177" s="88"/>
      <c r="F9177" s="88"/>
      <c r="G9177" s="88"/>
      <c r="H9177" s="88"/>
      <c r="I9177" s="88"/>
      <c r="J9177" s="88"/>
      <c r="K9177" s="88"/>
    </row>
    <row r="9178" spans="2:11" hidden="1" x14ac:dyDescent="0.2">
      <c r="B9178" s="88"/>
      <c r="C9178" s="88"/>
      <c r="D9178" s="88"/>
      <c r="E9178" s="88"/>
      <c r="F9178" s="88"/>
      <c r="G9178" s="88"/>
      <c r="H9178" s="88"/>
      <c r="I9178" s="88"/>
      <c r="J9178" s="88"/>
      <c r="K9178" s="88"/>
    </row>
    <row r="9179" spans="2:11" hidden="1" x14ac:dyDescent="0.2">
      <c r="B9179" s="88"/>
      <c r="C9179" s="88"/>
      <c r="D9179" s="88"/>
      <c r="E9179" s="88"/>
      <c r="F9179" s="88"/>
      <c r="G9179" s="88"/>
      <c r="H9179" s="88"/>
      <c r="I9179" s="88"/>
      <c r="J9179" s="88"/>
      <c r="K9179" s="88"/>
    </row>
    <row r="9180" spans="2:11" hidden="1" x14ac:dyDescent="0.2">
      <c r="B9180" s="88"/>
      <c r="C9180" s="88"/>
      <c r="D9180" s="88"/>
      <c r="E9180" s="88"/>
      <c r="F9180" s="88"/>
      <c r="G9180" s="88"/>
      <c r="H9180" s="88"/>
      <c r="I9180" s="88"/>
      <c r="J9180" s="88"/>
      <c r="K9180" s="88"/>
    </row>
    <row r="9181" spans="2:11" hidden="1" x14ac:dyDescent="0.2">
      <c r="B9181" s="88"/>
      <c r="C9181" s="88"/>
      <c r="D9181" s="88"/>
      <c r="E9181" s="88"/>
      <c r="F9181" s="88"/>
      <c r="G9181" s="88"/>
      <c r="H9181" s="88"/>
      <c r="I9181" s="88"/>
      <c r="J9181" s="88"/>
      <c r="K9181" s="88"/>
    </row>
    <row r="9182" spans="2:11" hidden="1" x14ac:dyDescent="0.2">
      <c r="B9182" s="88"/>
      <c r="C9182" s="88"/>
      <c r="D9182" s="88"/>
      <c r="E9182" s="88"/>
      <c r="F9182" s="88"/>
      <c r="G9182" s="88"/>
      <c r="H9182" s="88"/>
      <c r="I9182" s="88"/>
      <c r="J9182" s="88"/>
      <c r="K9182" s="88"/>
    </row>
    <row r="9183" spans="2:11" hidden="1" x14ac:dyDescent="0.2">
      <c r="B9183" s="88"/>
      <c r="C9183" s="88"/>
      <c r="D9183" s="88"/>
      <c r="E9183" s="88"/>
      <c r="F9183" s="88"/>
      <c r="G9183" s="88"/>
      <c r="H9183" s="88"/>
      <c r="I9183" s="88"/>
      <c r="J9183" s="88"/>
      <c r="K9183" s="88"/>
    </row>
    <row r="9184" spans="2:11" hidden="1" x14ac:dyDescent="0.2">
      <c r="B9184" s="88"/>
      <c r="C9184" s="88"/>
      <c r="D9184" s="88"/>
      <c r="E9184" s="88"/>
      <c r="F9184" s="88"/>
      <c r="G9184" s="88"/>
      <c r="H9184" s="88"/>
      <c r="I9184" s="88"/>
      <c r="J9184" s="88"/>
      <c r="K9184" s="88"/>
    </row>
    <row r="9185" spans="2:11" hidden="1" x14ac:dyDescent="0.2">
      <c r="B9185" s="88"/>
      <c r="C9185" s="88"/>
      <c r="D9185" s="88"/>
      <c r="E9185" s="88"/>
      <c r="F9185" s="88"/>
      <c r="G9185" s="88"/>
      <c r="H9185" s="88"/>
      <c r="I9185" s="88"/>
      <c r="J9185" s="88"/>
      <c r="K9185" s="88"/>
    </row>
    <row r="9186" spans="2:11" hidden="1" x14ac:dyDescent="0.2">
      <c r="B9186" s="88"/>
      <c r="C9186" s="88"/>
      <c r="D9186" s="88"/>
      <c r="E9186" s="88"/>
      <c r="F9186" s="88"/>
      <c r="G9186" s="88"/>
      <c r="H9186" s="88"/>
      <c r="I9186" s="88"/>
      <c r="J9186" s="88"/>
      <c r="K9186" s="88"/>
    </row>
    <row r="9187" spans="2:11" hidden="1" x14ac:dyDescent="0.2">
      <c r="B9187" s="88"/>
      <c r="C9187" s="88"/>
      <c r="D9187" s="88"/>
      <c r="E9187" s="88"/>
      <c r="F9187" s="88"/>
      <c r="G9187" s="88"/>
      <c r="H9187" s="88"/>
      <c r="I9187" s="88"/>
      <c r="J9187" s="88"/>
      <c r="K9187" s="88"/>
    </row>
    <row r="9188" spans="2:11" hidden="1" x14ac:dyDescent="0.2">
      <c r="B9188" s="88"/>
      <c r="C9188" s="88"/>
      <c r="D9188" s="88"/>
      <c r="E9188" s="88"/>
      <c r="F9188" s="88"/>
      <c r="G9188" s="88"/>
      <c r="H9188" s="88"/>
      <c r="I9188" s="88"/>
      <c r="J9188" s="88"/>
      <c r="K9188" s="88"/>
    </row>
    <row r="9189" spans="2:11" hidden="1" x14ac:dyDescent="0.2">
      <c r="B9189" s="88"/>
      <c r="C9189" s="88"/>
      <c r="D9189" s="88"/>
      <c r="E9189" s="88"/>
      <c r="F9189" s="88"/>
      <c r="G9189" s="88"/>
      <c r="H9189" s="88"/>
      <c r="I9189" s="88"/>
      <c r="J9189" s="88"/>
      <c r="K9189" s="88"/>
    </row>
    <row r="9190" spans="2:11" hidden="1" x14ac:dyDescent="0.2">
      <c r="B9190" s="88"/>
      <c r="C9190" s="88"/>
      <c r="D9190" s="88"/>
      <c r="E9190" s="88"/>
      <c r="F9190" s="88"/>
      <c r="G9190" s="88"/>
      <c r="H9190" s="88"/>
      <c r="I9190" s="88"/>
      <c r="J9190" s="88"/>
      <c r="K9190" s="88"/>
    </row>
    <row r="9191" spans="2:11" hidden="1" x14ac:dyDescent="0.2">
      <c r="B9191" s="88"/>
      <c r="C9191" s="88"/>
      <c r="D9191" s="88"/>
      <c r="E9191" s="88"/>
      <c r="F9191" s="88"/>
      <c r="G9191" s="88"/>
      <c r="H9191" s="88"/>
      <c r="I9191" s="88"/>
      <c r="J9191" s="88"/>
      <c r="K9191" s="88"/>
    </row>
    <row r="9192" spans="2:11" hidden="1" x14ac:dyDescent="0.2">
      <c r="B9192" s="88"/>
      <c r="C9192" s="88"/>
      <c r="D9192" s="88"/>
      <c r="E9192" s="88"/>
      <c r="F9192" s="88"/>
      <c r="G9192" s="88"/>
      <c r="H9192" s="88"/>
      <c r="I9192" s="88"/>
      <c r="J9192" s="88"/>
      <c r="K9192" s="88"/>
    </row>
    <row r="9193" spans="2:11" hidden="1" x14ac:dyDescent="0.2">
      <c r="B9193" s="88"/>
      <c r="C9193" s="88"/>
      <c r="D9193" s="88"/>
      <c r="E9193" s="88"/>
      <c r="F9193" s="88"/>
      <c r="G9193" s="88"/>
      <c r="H9193" s="88"/>
      <c r="I9193" s="88"/>
      <c r="J9193" s="88"/>
      <c r="K9193" s="88"/>
    </row>
    <row r="9194" spans="2:11" hidden="1" x14ac:dyDescent="0.2">
      <c r="B9194" s="88"/>
      <c r="C9194" s="88"/>
      <c r="D9194" s="88"/>
      <c r="E9194" s="88"/>
      <c r="F9194" s="88"/>
      <c r="G9194" s="88"/>
      <c r="H9194" s="88"/>
      <c r="I9194" s="88"/>
      <c r="J9194" s="88"/>
      <c r="K9194" s="88"/>
    </row>
    <row r="9195" spans="2:11" hidden="1" x14ac:dyDescent="0.2">
      <c r="B9195" s="88"/>
      <c r="C9195" s="88"/>
      <c r="D9195" s="88"/>
      <c r="E9195" s="88"/>
      <c r="F9195" s="88"/>
      <c r="G9195" s="88"/>
      <c r="H9195" s="88"/>
      <c r="I9195" s="88"/>
      <c r="J9195" s="88"/>
      <c r="K9195" s="88"/>
    </row>
    <row r="9196" spans="2:11" hidden="1" x14ac:dyDescent="0.2">
      <c r="B9196" s="88"/>
      <c r="C9196" s="88"/>
      <c r="D9196" s="88"/>
      <c r="E9196" s="88"/>
      <c r="F9196" s="88"/>
      <c r="G9196" s="88"/>
      <c r="H9196" s="88"/>
      <c r="I9196" s="88"/>
      <c r="J9196" s="88"/>
      <c r="K9196" s="88"/>
    </row>
    <row r="9197" spans="2:11" hidden="1" x14ac:dyDescent="0.2">
      <c r="B9197" s="88"/>
      <c r="C9197" s="88"/>
      <c r="D9197" s="88"/>
      <c r="E9197" s="88"/>
      <c r="F9197" s="88"/>
      <c r="G9197" s="88"/>
      <c r="H9197" s="88"/>
      <c r="I9197" s="88"/>
      <c r="J9197" s="88"/>
      <c r="K9197" s="88"/>
    </row>
    <row r="9198" spans="2:11" hidden="1" x14ac:dyDescent="0.2">
      <c r="B9198" s="88"/>
      <c r="C9198" s="88"/>
      <c r="D9198" s="88"/>
      <c r="E9198" s="88"/>
      <c r="F9198" s="88"/>
      <c r="G9198" s="88"/>
      <c r="H9198" s="88"/>
      <c r="I9198" s="88"/>
      <c r="J9198" s="88"/>
      <c r="K9198" s="88"/>
    </row>
    <row r="9199" spans="2:11" hidden="1" x14ac:dyDescent="0.2">
      <c r="B9199" s="88"/>
      <c r="C9199" s="88"/>
      <c r="D9199" s="88"/>
      <c r="E9199" s="88"/>
      <c r="F9199" s="88"/>
      <c r="G9199" s="88"/>
      <c r="H9199" s="88"/>
      <c r="I9199" s="88"/>
      <c r="J9199" s="88"/>
      <c r="K9199" s="88"/>
    </row>
    <row r="9200" spans="2:11" hidden="1" x14ac:dyDescent="0.2">
      <c r="B9200" s="88"/>
      <c r="C9200" s="88"/>
      <c r="D9200" s="88"/>
      <c r="E9200" s="88"/>
      <c r="F9200" s="88"/>
      <c r="G9200" s="88"/>
      <c r="H9200" s="88"/>
      <c r="I9200" s="88"/>
      <c r="J9200" s="88"/>
      <c r="K9200" s="88"/>
    </row>
    <row r="9201" spans="2:11" hidden="1" x14ac:dyDescent="0.2">
      <c r="B9201" s="88"/>
      <c r="C9201" s="88"/>
      <c r="D9201" s="88"/>
      <c r="E9201" s="88"/>
      <c r="F9201" s="88"/>
      <c r="G9201" s="88"/>
      <c r="H9201" s="88"/>
      <c r="I9201" s="88"/>
      <c r="J9201" s="88"/>
      <c r="K9201" s="88"/>
    </row>
    <row r="9202" spans="2:11" hidden="1" x14ac:dyDescent="0.2">
      <c r="B9202" s="88"/>
      <c r="C9202" s="88"/>
      <c r="D9202" s="88"/>
      <c r="E9202" s="88"/>
      <c r="F9202" s="88"/>
      <c r="G9202" s="88"/>
      <c r="H9202" s="88"/>
      <c r="I9202" s="88"/>
      <c r="J9202" s="88"/>
      <c r="K9202" s="88"/>
    </row>
    <row r="9203" spans="2:11" hidden="1" x14ac:dyDescent="0.2">
      <c r="B9203" s="88"/>
      <c r="C9203" s="88"/>
      <c r="D9203" s="88"/>
      <c r="E9203" s="88"/>
      <c r="F9203" s="88"/>
      <c r="G9203" s="88"/>
      <c r="H9203" s="88"/>
      <c r="I9203" s="88"/>
      <c r="J9203" s="88"/>
      <c r="K9203" s="88"/>
    </row>
    <row r="9204" spans="2:11" hidden="1" x14ac:dyDescent="0.2">
      <c r="B9204" s="88"/>
      <c r="C9204" s="88"/>
      <c r="D9204" s="88"/>
      <c r="E9204" s="88"/>
      <c r="F9204" s="88"/>
      <c r="G9204" s="88"/>
      <c r="H9204" s="88"/>
      <c r="I9204" s="88"/>
      <c r="J9204" s="88"/>
      <c r="K9204" s="88"/>
    </row>
    <row r="9205" spans="2:11" hidden="1" x14ac:dyDescent="0.2">
      <c r="B9205" s="88"/>
      <c r="C9205" s="88"/>
      <c r="D9205" s="88"/>
      <c r="E9205" s="88"/>
      <c r="F9205" s="88"/>
      <c r="G9205" s="88"/>
      <c r="H9205" s="88"/>
      <c r="I9205" s="88"/>
      <c r="J9205" s="88"/>
      <c r="K9205" s="88"/>
    </row>
    <row r="9206" spans="2:11" hidden="1" x14ac:dyDescent="0.2">
      <c r="B9206" s="88"/>
      <c r="C9206" s="88"/>
      <c r="D9206" s="88"/>
      <c r="E9206" s="88"/>
      <c r="F9206" s="88"/>
      <c r="G9206" s="88"/>
      <c r="H9206" s="88"/>
      <c r="I9206" s="88"/>
      <c r="J9206" s="88"/>
      <c r="K9206" s="88"/>
    </row>
    <row r="9207" spans="2:11" hidden="1" x14ac:dyDescent="0.2">
      <c r="B9207" s="88"/>
      <c r="C9207" s="88"/>
      <c r="D9207" s="88"/>
      <c r="E9207" s="88"/>
      <c r="F9207" s="88"/>
      <c r="G9207" s="88"/>
      <c r="H9207" s="88"/>
      <c r="I9207" s="88"/>
      <c r="J9207" s="88"/>
      <c r="K9207" s="88"/>
    </row>
    <row r="9208" spans="2:11" hidden="1" x14ac:dyDescent="0.2">
      <c r="B9208" s="88"/>
      <c r="C9208" s="88"/>
      <c r="D9208" s="88"/>
      <c r="E9208" s="88"/>
      <c r="F9208" s="88"/>
      <c r="G9208" s="88"/>
      <c r="H9208" s="88"/>
      <c r="I9208" s="88"/>
      <c r="J9208" s="88"/>
      <c r="K9208" s="88"/>
    </row>
    <row r="9209" spans="2:11" hidden="1" x14ac:dyDescent="0.2">
      <c r="B9209" s="88"/>
      <c r="C9209" s="88"/>
      <c r="D9209" s="88"/>
      <c r="E9209" s="88"/>
      <c r="F9209" s="88"/>
      <c r="G9209" s="88"/>
      <c r="H9209" s="88"/>
      <c r="I9209" s="88"/>
      <c r="J9209" s="88"/>
      <c r="K9209" s="88"/>
    </row>
    <row r="9210" spans="2:11" hidden="1" x14ac:dyDescent="0.2">
      <c r="B9210" s="88"/>
      <c r="C9210" s="88"/>
      <c r="D9210" s="88"/>
      <c r="E9210" s="88"/>
      <c r="F9210" s="88"/>
      <c r="G9210" s="88"/>
      <c r="H9210" s="88"/>
      <c r="I9210" s="88"/>
      <c r="J9210" s="88"/>
      <c r="K9210" s="88"/>
    </row>
    <row r="9211" spans="2:11" hidden="1" x14ac:dyDescent="0.2">
      <c r="B9211" s="88"/>
      <c r="C9211" s="88"/>
      <c r="D9211" s="88"/>
      <c r="E9211" s="88"/>
      <c r="F9211" s="88"/>
      <c r="G9211" s="88"/>
      <c r="H9211" s="88"/>
      <c r="I9211" s="88"/>
      <c r="J9211" s="88"/>
      <c r="K9211" s="88"/>
    </row>
    <row r="9212" spans="2:11" hidden="1" x14ac:dyDescent="0.2">
      <c r="B9212" s="88"/>
      <c r="C9212" s="88"/>
      <c r="D9212" s="88"/>
      <c r="E9212" s="88"/>
      <c r="F9212" s="88"/>
      <c r="G9212" s="88"/>
      <c r="H9212" s="88"/>
      <c r="I9212" s="88"/>
      <c r="J9212" s="88"/>
      <c r="K9212" s="88"/>
    </row>
    <row r="9213" spans="2:11" hidden="1" x14ac:dyDescent="0.2">
      <c r="B9213" s="88"/>
      <c r="C9213" s="88"/>
      <c r="D9213" s="88"/>
      <c r="E9213" s="88"/>
      <c r="F9213" s="88"/>
      <c r="G9213" s="88"/>
      <c r="H9213" s="88"/>
      <c r="I9213" s="88"/>
      <c r="J9213" s="88"/>
      <c r="K9213" s="88"/>
    </row>
    <row r="9214" spans="2:11" hidden="1" x14ac:dyDescent="0.2">
      <c r="B9214" s="88"/>
      <c r="C9214" s="88"/>
      <c r="D9214" s="88"/>
      <c r="E9214" s="88"/>
      <c r="F9214" s="88"/>
      <c r="G9214" s="88"/>
      <c r="H9214" s="88"/>
      <c r="I9214" s="88"/>
      <c r="J9214" s="88"/>
      <c r="K9214" s="88"/>
    </row>
    <row r="9215" spans="2:11" hidden="1" x14ac:dyDescent="0.2">
      <c r="B9215" s="88"/>
      <c r="C9215" s="88"/>
      <c r="D9215" s="88"/>
      <c r="E9215" s="88"/>
      <c r="F9215" s="88"/>
      <c r="G9215" s="88"/>
      <c r="H9215" s="88"/>
      <c r="I9215" s="88"/>
      <c r="J9215" s="88"/>
      <c r="K9215" s="88"/>
    </row>
    <row r="9216" spans="2:11" hidden="1" x14ac:dyDescent="0.2">
      <c r="B9216" s="88"/>
      <c r="C9216" s="88"/>
      <c r="D9216" s="88"/>
      <c r="E9216" s="88"/>
      <c r="F9216" s="88"/>
      <c r="G9216" s="88"/>
      <c r="H9216" s="88"/>
      <c r="I9216" s="88"/>
      <c r="J9216" s="88"/>
      <c r="K9216" s="88"/>
    </row>
    <row r="9217" spans="2:11" hidden="1" x14ac:dyDescent="0.2">
      <c r="B9217" s="88"/>
      <c r="C9217" s="88"/>
      <c r="D9217" s="88"/>
      <c r="E9217" s="88"/>
      <c r="F9217" s="88"/>
      <c r="G9217" s="88"/>
      <c r="H9217" s="88"/>
      <c r="I9217" s="88"/>
      <c r="J9217" s="88"/>
      <c r="K9217" s="88"/>
    </row>
    <row r="9218" spans="2:11" hidden="1" x14ac:dyDescent="0.2">
      <c r="B9218" s="88"/>
      <c r="C9218" s="88"/>
      <c r="D9218" s="88"/>
      <c r="E9218" s="88"/>
      <c r="F9218" s="88"/>
      <c r="G9218" s="88"/>
      <c r="H9218" s="88"/>
      <c r="I9218" s="88"/>
      <c r="J9218" s="88"/>
      <c r="K9218" s="88"/>
    </row>
    <row r="9219" spans="2:11" hidden="1" x14ac:dyDescent="0.2">
      <c r="B9219" s="88"/>
      <c r="C9219" s="88"/>
      <c r="D9219" s="88"/>
      <c r="E9219" s="88"/>
      <c r="F9219" s="88"/>
      <c r="G9219" s="88"/>
      <c r="H9219" s="88"/>
      <c r="I9219" s="88"/>
      <c r="J9219" s="88"/>
      <c r="K9219" s="88"/>
    </row>
    <row r="9220" spans="2:11" hidden="1" x14ac:dyDescent="0.2">
      <c r="B9220" s="88"/>
      <c r="C9220" s="88"/>
      <c r="D9220" s="88"/>
      <c r="E9220" s="88"/>
      <c r="F9220" s="88"/>
      <c r="G9220" s="88"/>
      <c r="H9220" s="88"/>
      <c r="I9220" s="88"/>
      <c r="J9220" s="88"/>
      <c r="K9220" s="88"/>
    </row>
    <row r="9221" spans="2:11" hidden="1" x14ac:dyDescent="0.2">
      <c r="B9221" s="88"/>
      <c r="C9221" s="88"/>
      <c r="D9221" s="88"/>
      <c r="E9221" s="88"/>
      <c r="F9221" s="88"/>
      <c r="G9221" s="88"/>
      <c r="H9221" s="88"/>
      <c r="I9221" s="88"/>
      <c r="J9221" s="88"/>
      <c r="K9221" s="88"/>
    </row>
    <row r="9222" spans="2:11" hidden="1" x14ac:dyDescent="0.2">
      <c r="B9222" s="88"/>
      <c r="C9222" s="88"/>
      <c r="D9222" s="88"/>
      <c r="E9222" s="88"/>
      <c r="F9222" s="88"/>
      <c r="G9222" s="88"/>
      <c r="H9222" s="88"/>
      <c r="I9222" s="88"/>
      <c r="J9222" s="88"/>
      <c r="K9222" s="88"/>
    </row>
    <row r="9223" spans="2:11" hidden="1" x14ac:dyDescent="0.2">
      <c r="B9223" s="88"/>
      <c r="C9223" s="88"/>
      <c r="D9223" s="88"/>
      <c r="E9223" s="88"/>
      <c r="F9223" s="88"/>
      <c r="G9223" s="88"/>
      <c r="H9223" s="88"/>
      <c r="I9223" s="88"/>
      <c r="J9223" s="88"/>
      <c r="K9223" s="88"/>
    </row>
    <row r="9224" spans="2:11" hidden="1" x14ac:dyDescent="0.2">
      <c r="B9224" s="88"/>
      <c r="C9224" s="88"/>
      <c r="D9224" s="88"/>
      <c r="E9224" s="88"/>
      <c r="F9224" s="88"/>
      <c r="G9224" s="88"/>
      <c r="H9224" s="88"/>
      <c r="I9224" s="88"/>
      <c r="J9224" s="88"/>
      <c r="K9224" s="88"/>
    </row>
    <row r="9225" spans="2:11" hidden="1" x14ac:dyDescent="0.2">
      <c r="B9225" s="88"/>
      <c r="C9225" s="88"/>
      <c r="D9225" s="88"/>
      <c r="E9225" s="88"/>
      <c r="F9225" s="88"/>
      <c r="G9225" s="88"/>
      <c r="H9225" s="88"/>
      <c r="I9225" s="88"/>
      <c r="J9225" s="88"/>
      <c r="K9225" s="88"/>
    </row>
    <row r="9226" spans="2:11" hidden="1" x14ac:dyDescent="0.2">
      <c r="B9226" s="88"/>
      <c r="C9226" s="88"/>
      <c r="D9226" s="88"/>
      <c r="E9226" s="88"/>
      <c r="F9226" s="88"/>
      <c r="G9226" s="88"/>
      <c r="H9226" s="88"/>
      <c r="I9226" s="88"/>
      <c r="J9226" s="88"/>
      <c r="K9226" s="88"/>
    </row>
    <row r="9227" spans="2:11" hidden="1" x14ac:dyDescent="0.2">
      <c r="B9227" s="88"/>
      <c r="C9227" s="88"/>
      <c r="D9227" s="88"/>
      <c r="E9227" s="88"/>
      <c r="F9227" s="88"/>
      <c r="G9227" s="88"/>
      <c r="H9227" s="88"/>
      <c r="I9227" s="88"/>
      <c r="J9227" s="88"/>
      <c r="K9227" s="88"/>
    </row>
    <row r="9228" spans="2:11" hidden="1" x14ac:dyDescent="0.2">
      <c r="B9228" s="88"/>
      <c r="C9228" s="88"/>
      <c r="D9228" s="88"/>
      <c r="E9228" s="88"/>
      <c r="F9228" s="88"/>
      <c r="G9228" s="88"/>
      <c r="H9228" s="88"/>
      <c r="I9228" s="88"/>
      <c r="J9228" s="88"/>
      <c r="K9228" s="88"/>
    </row>
    <row r="9229" spans="2:11" hidden="1" x14ac:dyDescent="0.2">
      <c r="B9229" s="88"/>
      <c r="C9229" s="88"/>
      <c r="D9229" s="88"/>
      <c r="E9229" s="88"/>
      <c r="F9229" s="88"/>
      <c r="G9229" s="88"/>
      <c r="H9229" s="88"/>
      <c r="I9229" s="88"/>
      <c r="J9229" s="88"/>
      <c r="K9229" s="88"/>
    </row>
    <row r="9230" spans="2:11" hidden="1" x14ac:dyDescent="0.2">
      <c r="B9230" s="88"/>
      <c r="C9230" s="88"/>
      <c r="D9230" s="88"/>
      <c r="E9230" s="88"/>
      <c r="F9230" s="88"/>
      <c r="G9230" s="88"/>
      <c r="H9230" s="88"/>
      <c r="I9230" s="88"/>
      <c r="J9230" s="88"/>
      <c r="K9230" s="88"/>
    </row>
    <row r="9231" spans="2:11" hidden="1" x14ac:dyDescent="0.2">
      <c r="B9231" s="88"/>
      <c r="C9231" s="88"/>
      <c r="D9231" s="88"/>
      <c r="E9231" s="88"/>
      <c r="F9231" s="88"/>
      <c r="G9231" s="88"/>
      <c r="H9231" s="88"/>
      <c r="I9231" s="88"/>
      <c r="J9231" s="88"/>
      <c r="K9231" s="88"/>
    </row>
    <row r="9232" spans="2:11" hidden="1" x14ac:dyDescent="0.2">
      <c r="B9232" s="88"/>
      <c r="C9232" s="88"/>
      <c r="D9232" s="88"/>
      <c r="E9232" s="88"/>
      <c r="F9232" s="88"/>
      <c r="G9232" s="88"/>
      <c r="H9232" s="88"/>
      <c r="I9232" s="88"/>
      <c r="J9232" s="88"/>
      <c r="K9232" s="88"/>
    </row>
    <row r="9233" spans="2:11" hidden="1" x14ac:dyDescent="0.2">
      <c r="B9233" s="88"/>
      <c r="C9233" s="88"/>
      <c r="D9233" s="88"/>
      <c r="E9233" s="88"/>
      <c r="F9233" s="88"/>
      <c r="G9233" s="88"/>
      <c r="H9233" s="88"/>
      <c r="I9233" s="88"/>
      <c r="J9233" s="88"/>
      <c r="K9233" s="88"/>
    </row>
    <row r="9234" spans="2:11" hidden="1" x14ac:dyDescent="0.2">
      <c r="B9234" s="88"/>
      <c r="C9234" s="88"/>
      <c r="D9234" s="88"/>
      <c r="E9234" s="88"/>
      <c r="F9234" s="88"/>
      <c r="G9234" s="88"/>
      <c r="H9234" s="88"/>
      <c r="I9234" s="88"/>
      <c r="J9234" s="88"/>
      <c r="K9234" s="88"/>
    </row>
    <row r="9235" spans="2:11" hidden="1" x14ac:dyDescent="0.2">
      <c r="B9235" s="88"/>
      <c r="C9235" s="88"/>
      <c r="D9235" s="88"/>
      <c r="E9235" s="88"/>
      <c r="F9235" s="88"/>
      <c r="G9235" s="88"/>
      <c r="H9235" s="88"/>
      <c r="I9235" s="88"/>
      <c r="J9235" s="88"/>
      <c r="K9235" s="88"/>
    </row>
    <row r="9236" spans="2:11" hidden="1" x14ac:dyDescent="0.2">
      <c r="B9236" s="88"/>
      <c r="C9236" s="88"/>
      <c r="D9236" s="88"/>
      <c r="E9236" s="88"/>
      <c r="F9236" s="88"/>
      <c r="G9236" s="88"/>
      <c r="H9236" s="88"/>
      <c r="I9236" s="88"/>
      <c r="J9236" s="88"/>
      <c r="K9236" s="88"/>
    </row>
    <row r="9237" spans="2:11" hidden="1" x14ac:dyDescent="0.2">
      <c r="B9237" s="88"/>
      <c r="C9237" s="88"/>
      <c r="D9237" s="88"/>
      <c r="E9237" s="88"/>
      <c r="F9237" s="88"/>
      <c r="G9237" s="88"/>
      <c r="H9237" s="88"/>
      <c r="I9237" s="88"/>
      <c r="J9237" s="88"/>
      <c r="K9237" s="88"/>
    </row>
    <row r="9238" spans="2:11" hidden="1" x14ac:dyDescent="0.2">
      <c r="B9238" s="88"/>
      <c r="C9238" s="88"/>
      <c r="D9238" s="88"/>
      <c r="E9238" s="88"/>
      <c r="F9238" s="88"/>
      <c r="G9238" s="88"/>
      <c r="H9238" s="88"/>
      <c r="I9238" s="88"/>
      <c r="J9238" s="88"/>
      <c r="K9238" s="88"/>
    </row>
    <row r="9239" spans="2:11" hidden="1" x14ac:dyDescent="0.2">
      <c r="B9239" s="88"/>
      <c r="C9239" s="88"/>
      <c r="D9239" s="88"/>
      <c r="E9239" s="88"/>
      <c r="F9239" s="88"/>
      <c r="G9239" s="88"/>
      <c r="H9239" s="88"/>
      <c r="I9239" s="88"/>
      <c r="J9239" s="88"/>
      <c r="K9239" s="88"/>
    </row>
    <row r="9240" spans="2:11" hidden="1" x14ac:dyDescent="0.2">
      <c r="B9240" s="88"/>
      <c r="C9240" s="88"/>
      <c r="D9240" s="88"/>
      <c r="E9240" s="88"/>
      <c r="F9240" s="88"/>
      <c r="G9240" s="88"/>
      <c r="H9240" s="88"/>
      <c r="I9240" s="88"/>
      <c r="J9240" s="88"/>
      <c r="K9240" s="88"/>
    </row>
    <row r="9241" spans="2:11" hidden="1" x14ac:dyDescent="0.2">
      <c r="B9241" s="88"/>
      <c r="C9241" s="88"/>
      <c r="D9241" s="88"/>
      <c r="E9241" s="88"/>
      <c r="F9241" s="88"/>
      <c r="G9241" s="88"/>
      <c r="H9241" s="88"/>
      <c r="I9241" s="88"/>
      <c r="J9241" s="88"/>
      <c r="K9241" s="88"/>
    </row>
    <row r="9242" spans="2:11" hidden="1" x14ac:dyDescent="0.2">
      <c r="B9242" s="88"/>
      <c r="C9242" s="88"/>
      <c r="D9242" s="88"/>
      <c r="E9242" s="88"/>
      <c r="F9242" s="88"/>
      <c r="G9242" s="88"/>
      <c r="H9242" s="88"/>
      <c r="I9242" s="88"/>
      <c r="J9242" s="88"/>
      <c r="K9242" s="88"/>
    </row>
    <row r="9243" spans="2:11" hidden="1" x14ac:dyDescent="0.2">
      <c r="B9243" s="88"/>
      <c r="C9243" s="88"/>
      <c r="D9243" s="88"/>
      <c r="E9243" s="88"/>
      <c r="F9243" s="88"/>
      <c r="G9243" s="88"/>
      <c r="H9243" s="88"/>
      <c r="I9243" s="88"/>
      <c r="J9243" s="88"/>
      <c r="K9243" s="88"/>
    </row>
    <row r="9244" spans="2:11" hidden="1" x14ac:dyDescent="0.2">
      <c r="B9244" s="88"/>
      <c r="C9244" s="88"/>
      <c r="D9244" s="88"/>
      <c r="E9244" s="88"/>
      <c r="F9244" s="88"/>
      <c r="G9244" s="88"/>
      <c r="H9244" s="88"/>
      <c r="I9244" s="88"/>
      <c r="J9244" s="88"/>
      <c r="K9244" s="88"/>
    </row>
    <row r="9245" spans="2:11" hidden="1" x14ac:dyDescent="0.2">
      <c r="B9245" s="88"/>
      <c r="C9245" s="88"/>
      <c r="D9245" s="88"/>
      <c r="E9245" s="88"/>
      <c r="F9245" s="88"/>
      <c r="G9245" s="88"/>
      <c r="H9245" s="88"/>
      <c r="I9245" s="88"/>
      <c r="J9245" s="88"/>
      <c r="K9245" s="88"/>
    </row>
    <row r="9246" spans="2:11" hidden="1" x14ac:dyDescent="0.2">
      <c r="B9246" s="88"/>
      <c r="C9246" s="88"/>
      <c r="D9246" s="88"/>
      <c r="E9246" s="88"/>
      <c r="F9246" s="88"/>
      <c r="G9246" s="88"/>
      <c r="H9246" s="88"/>
      <c r="I9246" s="88"/>
      <c r="J9246" s="88"/>
      <c r="K9246" s="88"/>
    </row>
    <row r="9247" spans="2:11" hidden="1" x14ac:dyDescent="0.2">
      <c r="B9247" s="88"/>
      <c r="C9247" s="88"/>
      <c r="D9247" s="88"/>
      <c r="E9247" s="88"/>
      <c r="F9247" s="88"/>
      <c r="G9247" s="88"/>
      <c r="H9247" s="88"/>
      <c r="I9247" s="88"/>
      <c r="J9247" s="88"/>
      <c r="K9247" s="88"/>
    </row>
    <row r="9248" spans="2:11" hidden="1" x14ac:dyDescent="0.2">
      <c r="B9248" s="88"/>
      <c r="C9248" s="88"/>
      <c r="D9248" s="88"/>
      <c r="E9248" s="88"/>
      <c r="F9248" s="88"/>
      <c r="G9248" s="88"/>
      <c r="H9248" s="88"/>
      <c r="I9248" s="88"/>
      <c r="J9248" s="88"/>
      <c r="K9248" s="88"/>
    </row>
    <row r="9249" spans="2:11" hidden="1" x14ac:dyDescent="0.2">
      <c r="B9249" s="88"/>
      <c r="C9249" s="88"/>
      <c r="D9249" s="88"/>
      <c r="E9249" s="88"/>
      <c r="F9249" s="88"/>
      <c r="G9249" s="88"/>
      <c r="H9249" s="88"/>
      <c r="I9249" s="88"/>
      <c r="J9249" s="88"/>
      <c r="K9249" s="88"/>
    </row>
    <row r="9250" spans="2:11" hidden="1" x14ac:dyDescent="0.2">
      <c r="B9250" s="88"/>
      <c r="C9250" s="88"/>
      <c r="D9250" s="88"/>
      <c r="E9250" s="88"/>
      <c r="F9250" s="88"/>
      <c r="G9250" s="88"/>
      <c r="H9250" s="88"/>
      <c r="I9250" s="88"/>
      <c r="J9250" s="88"/>
      <c r="K9250" s="88"/>
    </row>
    <row r="9251" spans="2:11" hidden="1" x14ac:dyDescent="0.2">
      <c r="B9251" s="88"/>
      <c r="C9251" s="88"/>
      <c r="D9251" s="88"/>
      <c r="E9251" s="88"/>
      <c r="F9251" s="88"/>
      <c r="G9251" s="88"/>
      <c r="H9251" s="88"/>
      <c r="I9251" s="88"/>
      <c r="J9251" s="88"/>
      <c r="K9251" s="88"/>
    </row>
    <row r="9252" spans="2:11" hidden="1" x14ac:dyDescent="0.2">
      <c r="B9252" s="88"/>
      <c r="C9252" s="88"/>
      <c r="D9252" s="88"/>
      <c r="E9252" s="88"/>
      <c r="F9252" s="88"/>
      <c r="G9252" s="88"/>
      <c r="H9252" s="88"/>
      <c r="I9252" s="88"/>
      <c r="J9252" s="88"/>
      <c r="K9252" s="88"/>
    </row>
    <row r="9253" spans="2:11" hidden="1" x14ac:dyDescent="0.2">
      <c r="B9253" s="88"/>
      <c r="C9253" s="88"/>
      <c r="D9253" s="88"/>
      <c r="E9253" s="88"/>
      <c r="F9253" s="88"/>
      <c r="G9253" s="88"/>
      <c r="H9253" s="88"/>
      <c r="I9253" s="88"/>
      <c r="J9253" s="88"/>
      <c r="K9253" s="88"/>
    </row>
    <row r="9254" spans="2:11" hidden="1" x14ac:dyDescent="0.2">
      <c r="B9254" s="88"/>
      <c r="C9254" s="88"/>
      <c r="D9254" s="88"/>
      <c r="E9254" s="88"/>
      <c r="F9254" s="88"/>
      <c r="G9254" s="88"/>
      <c r="H9254" s="88"/>
      <c r="I9254" s="88"/>
      <c r="J9254" s="88"/>
      <c r="K9254" s="88"/>
    </row>
    <row r="9255" spans="2:11" hidden="1" x14ac:dyDescent="0.2">
      <c r="B9255" s="88"/>
      <c r="C9255" s="88"/>
      <c r="D9255" s="88"/>
      <c r="E9255" s="88"/>
      <c r="F9255" s="88"/>
      <c r="G9255" s="88"/>
      <c r="H9255" s="88"/>
      <c r="I9255" s="88"/>
      <c r="J9255" s="88"/>
      <c r="K9255" s="88"/>
    </row>
    <row r="9256" spans="2:11" hidden="1" x14ac:dyDescent="0.2">
      <c r="B9256" s="88"/>
      <c r="C9256" s="88"/>
      <c r="D9256" s="88"/>
      <c r="E9256" s="88"/>
      <c r="F9256" s="88"/>
      <c r="G9256" s="88"/>
      <c r="H9256" s="88"/>
      <c r="I9256" s="88"/>
      <c r="J9256" s="88"/>
      <c r="K9256" s="88"/>
    </row>
    <row r="9257" spans="2:11" hidden="1" x14ac:dyDescent="0.2">
      <c r="B9257" s="88"/>
      <c r="C9257" s="88"/>
      <c r="D9257" s="88"/>
      <c r="E9257" s="88"/>
      <c r="F9257" s="88"/>
      <c r="G9257" s="88"/>
      <c r="H9257" s="88"/>
      <c r="I9257" s="88"/>
      <c r="J9257" s="88"/>
      <c r="K9257" s="88"/>
    </row>
    <row r="9258" spans="2:11" hidden="1" x14ac:dyDescent="0.2">
      <c r="B9258" s="88"/>
      <c r="C9258" s="88"/>
      <c r="D9258" s="88"/>
      <c r="E9258" s="88"/>
      <c r="F9258" s="88"/>
      <c r="G9258" s="88"/>
      <c r="H9258" s="88"/>
      <c r="I9258" s="88"/>
      <c r="J9258" s="88"/>
      <c r="K9258" s="88"/>
    </row>
    <row r="9259" spans="2:11" hidden="1" x14ac:dyDescent="0.2">
      <c r="B9259" s="88"/>
      <c r="C9259" s="88"/>
      <c r="D9259" s="88"/>
      <c r="E9259" s="88"/>
      <c r="F9259" s="88"/>
      <c r="G9259" s="88"/>
      <c r="H9259" s="88"/>
      <c r="I9259" s="88"/>
      <c r="J9259" s="88"/>
      <c r="K9259" s="88"/>
    </row>
    <row r="9260" spans="2:11" hidden="1" x14ac:dyDescent="0.2">
      <c r="B9260" s="88"/>
      <c r="C9260" s="88"/>
      <c r="D9260" s="88"/>
      <c r="E9260" s="88"/>
      <c r="F9260" s="88"/>
      <c r="G9260" s="88"/>
      <c r="H9260" s="88"/>
      <c r="I9260" s="88"/>
      <c r="J9260" s="88"/>
      <c r="K9260" s="88"/>
    </row>
    <row r="9261" spans="2:11" hidden="1" x14ac:dyDescent="0.2">
      <c r="B9261" s="88"/>
      <c r="C9261" s="88"/>
      <c r="D9261" s="88"/>
      <c r="E9261" s="88"/>
      <c r="F9261" s="88"/>
      <c r="G9261" s="88"/>
      <c r="H9261" s="88"/>
      <c r="I9261" s="88"/>
      <c r="J9261" s="88"/>
      <c r="K9261" s="88"/>
    </row>
    <row r="9262" spans="2:11" hidden="1" x14ac:dyDescent="0.2">
      <c r="B9262" s="88"/>
      <c r="C9262" s="88"/>
      <c r="D9262" s="88"/>
      <c r="E9262" s="88"/>
      <c r="F9262" s="88"/>
      <c r="G9262" s="88"/>
      <c r="H9262" s="88"/>
      <c r="I9262" s="88"/>
      <c r="J9262" s="88"/>
      <c r="K9262" s="88"/>
    </row>
    <row r="9263" spans="2:11" hidden="1" x14ac:dyDescent="0.2">
      <c r="B9263" s="88"/>
      <c r="C9263" s="88"/>
      <c r="D9263" s="88"/>
      <c r="E9263" s="88"/>
      <c r="F9263" s="88"/>
      <c r="G9263" s="88"/>
      <c r="H9263" s="88"/>
      <c r="I9263" s="88"/>
      <c r="J9263" s="88"/>
      <c r="K9263" s="88"/>
    </row>
    <row r="9264" spans="2:11" hidden="1" x14ac:dyDescent="0.2">
      <c r="B9264" s="88"/>
      <c r="C9264" s="88"/>
      <c r="D9264" s="88"/>
      <c r="E9264" s="88"/>
      <c r="F9264" s="88"/>
      <c r="G9264" s="88"/>
      <c r="H9264" s="88"/>
      <c r="I9264" s="88"/>
      <c r="J9264" s="88"/>
      <c r="K9264" s="88"/>
    </row>
    <row r="9265" spans="2:11" hidden="1" x14ac:dyDescent="0.2">
      <c r="B9265" s="88"/>
      <c r="C9265" s="88"/>
      <c r="D9265" s="88"/>
      <c r="E9265" s="88"/>
      <c r="F9265" s="88"/>
      <c r="G9265" s="88"/>
      <c r="H9265" s="88"/>
      <c r="I9265" s="88"/>
      <c r="J9265" s="88"/>
      <c r="K9265" s="88"/>
    </row>
    <row r="9266" spans="2:11" hidden="1" x14ac:dyDescent="0.2">
      <c r="B9266" s="88"/>
      <c r="C9266" s="88"/>
      <c r="D9266" s="88"/>
      <c r="E9266" s="88"/>
      <c r="F9266" s="88"/>
      <c r="G9266" s="88"/>
      <c r="H9266" s="88"/>
      <c r="I9266" s="88"/>
      <c r="J9266" s="88"/>
      <c r="K9266" s="88"/>
    </row>
    <row r="9267" spans="2:11" hidden="1" x14ac:dyDescent="0.2">
      <c r="B9267" s="88"/>
      <c r="C9267" s="88"/>
      <c r="D9267" s="88"/>
      <c r="E9267" s="88"/>
      <c r="F9267" s="88"/>
      <c r="G9267" s="88"/>
      <c r="H9267" s="88"/>
      <c r="I9267" s="88"/>
      <c r="J9267" s="88"/>
      <c r="K9267" s="88"/>
    </row>
    <row r="9268" spans="2:11" hidden="1" x14ac:dyDescent="0.2">
      <c r="B9268" s="88"/>
      <c r="C9268" s="88"/>
      <c r="D9268" s="88"/>
      <c r="E9268" s="88"/>
      <c r="F9268" s="88"/>
      <c r="G9268" s="88"/>
      <c r="H9268" s="88"/>
      <c r="I9268" s="88"/>
      <c r="J9268" s="88"/>
      <c r="K9268" s="88"/>
    </row>
    <row r="9269" spans="2:11" hidden="1" x14ac:dyDescent="0.2">
      <c r="B9269" s="88"/>
      <c r="C9269" s="88"/>
      <c r="D9269" s="88"/>
      <c r="E9269" s="88"/>
      <c r="F9269" s="88"/>
      <c r="G9269" s="88"/>
      <c r="H9269" s="88"/>
      <c r="I9269" s="88"/>
      <c r="J9269" s="88"/>
      <c r="K9269" s="88"/>
    </row>
    <row r="9270" spans="2:11" hidden="1" x14ac:dyDescent="0.2">
      <c r="B9270" s="88"/>
      <c r="C9270" s="88"/>
      <c r="D9270" s="88"/>
      <c r="E9270" s="88"/>
      <c r="F9270" s="88"/>
      <c r="G9270" s="88"/>
      <c r="H9270" s="88"/>
      <c r="I9270" s="88"/>
      <c r="J9270" s="88"/>
      <c r="K9270" s="88"/>
    </row>
    <row r="9271" spans="2:11" hidden="1" x14ac:dyDescent="0.2">
      <c r="B9271" s="88"/>
      <c r="C9271" s="88"/>
      <c r="D9271" s="88"/>
      <c r="E9271" s="88"/>
      <c r="F9271" s="88"/>
      <c r="G9271" s="88"/>
      <c r="H9271" s="88"/>
      <c r="I9271" s="88"/>
      <c r="J9271" s="88"/>
      <c r="K9271" s="88"/>
    </row>
    <row r="9272" spans="2:11" hidden="1" x14ac:dyDescent="0.2">
      <c r="B9272" s="88"/>
      <c r="C9272" s="88"/>
      <c r="D9272" s="88"/>
      <c r="E9272" s="88"/>
      <c r="F9272" s="88"/>
      <c r="G9272" s="88"/>
      <c r="H9272" s="88"/>
      <c r="I9272" s="88"/>
      <c r="J9272" s="88"/>
      <c r="K9272" s="88"/>
    </row>
    <row r="9273" spans="2:11" hidden="1" x14ac:dyDescent="0.2">
      <c r="B9273" s="88"/>
      <c r="C9273" s="88"/>
      <c r="D9273" s="88"/>
      <c r="E9273" s="88"/>
      <c r="F9273" s="88"/>
      <c r="G9273" s="88"/>
      <c r="H9273" s="88"/>
      <c r="I9273" s="88"/>
      <c r="J9273" s="88"/>
      <c r="K9273" s="88"/>
    </row>
    <row r="9274" spans="2:11" hidden="1" x14ac:dyDescent="0.2">
      <c r="B9274" s="88"/>
      <c r="C9274" s="88"/>
      <c r="D9274" s="88"/>
      <c r="E9274" s="88"/>
      <c r="F9274" s="88"/>
      <c r="G9274" s="88"/>
      <c r="H9274" s="88"/>
      <c r="I9274" s="88"/>
      <c r="J9274" s="88"/>
      <c r="K9274" s="88"/>
    </row>
    <row r="9275" spans="2:11" hidden="1" x14ac:dyDescent="0.2">
      <c r="B9275" s="88"/>
      <c r="C9275" s="88"/>
      <c r="D9275" s="88"/>
      <c r="E9275" s="88"/>
      <c r="F9275" s="88"/>
      <c r="G9275" s="88"/>
      <c r="H9275" s="88"/>
      <c r="I9275" s="88"/>
      <c r="J9275" s="88"/>
      <c r="K9275" s="88"/>
    </row>
    <row r="9276" spans="2:11" hidden="1" x14ac:dyDescent="0.2">
      <c r="B9276" s="88"/>
      <c r="C9276" s="88"/>
      <c r="D9276" s="88"/>
      <c r="E9276" s="88"/>
      <c r="F9276" s="88"/>
      <c r="G9276" s="88"/>
      <c r="H9276" s="88"/>
      <c r="I9276" s="88"/>
      <c r="J9276" s="88"/>
      <c r="K9276" s="88"/>
    </row>
    <row r="9277" spans="2:11" hidden="1" x14ac:dyDescent="0.2">
      <c r="B9277" s="88"/>
      <c r="C9277" s="88"/>
      <c r="D9277" s="88"/>
      <c r="E9277" s="88"/>
      <c r="F9277" s="88"/>
      <c r="G9277" s="88"/>
      <c r="H9277" s="88"/>
      <c r="I9277" s="88"/>
      <c r="J9277" s="88"/>
      <c r="K9277" s="88"/>
    </row>
    <row r="9278" spans="2:11" hidden="1" x14ac:dyDescent="0.2">
      <c r="B9278" s="88"/>
      <c r="C9278" s="88"/>
      <c r="D9278" s="88"/>
      <c r="E9278" s="88"/>
      <c r="F9278" s="88"/>
      <c r="G9278" s="88"/>
      <c r="H9278" s="88"/>
      <c r="I9278" s="88"/>
      <c r="J9278" s="88"/>
      <c r="K9278" s="88"/>
    </row>
    <row r="9279" spans="2:11" hidden="1" x14ac:dyDescent="0.2">
      <c r="B9279" s="88"/>
      <c r="C9279" s="88"/>
      <c r="D9279" s="88"/>
      <c r="E9279" s="88"/>
      <c r="F9279" s="88"/>
      <c r="G9279" s="88"/>
      <c r="H9279" s="88"/>
      <c r="I9279" s="88"/>
      <c r="J9279" s="88"/>
      <c r="K9279" s="88"/>
    </row>
    <row r="9280" spans="2:11" hidden="1" x14ac:dyDescent="0.2">
      <c r="B9280" s="88"/>
      <c r="C9280" s="88"/>
      <c r="D9280" s="88"/>
      <c r="E9280" s="88"/>
      <c r="F9280" s="88"/>
      <c r="G9280" s="88"/>
      <c r="H9280" s="88"/>
      <c r="I9280" s="88"/>
      <c r="J9280" s="88"/>
      <c r="K9280" s="88"/>
    </row>
    <row r="9281" spans="2:11" hidden="1" x14ac:dyDescent="0.2">
      <c r="B9281" s="88"/>
      <c r="C9281" s="88"/>
      <c r="D9281" s="88"/>
      <c r="E9281" s="88"/>
      <c r="F9281" s="88"/>
      <c r="G9281" s="88"/>
      <c r="H9281" s="88"/>
      <c r="I9281" s="88"/>
      <c r="J9281" s="88"/>
      <c r="K9281" s="88"/>
    </row>
    <row r="9282" spans="2:11" hidden="1" x14ac:dyDescent="0.2">
      <c r="B9282" s="88"/>
      <c r="C9282" s="88"/>
      <c r="D9282" s="88"/>
      <c r="E9282" s="88"/>
      <c r="F9282" s="88"/>
      <c r="G9282" s="88"/>
      <c r="H9282" s="88"/>
      <c r="I9282" s="88"/>
      <c r="J9282" s="88"/>
      <c r="K9282" s="88"/>
    </row>
    <row r="9283" spans="2:11" hidden="1" x14ac:dyDescent="0.2">
      <c r="B9283" s="88"/>
      <c r="C9283" s="88"/>
      <c r="D9283" s="88"/>
      <c r="E9283" s="88"/>
      <c r="F9283" s="88"/>
      <c r="G9283" s="88"/>
      <c r="H9283" s="88"/>
      <c r="I9283" s="88"/>
      <c r="J9283" s="88"/>
      <c r="K9283" s="88"/>
    </row>
    <row r="9284" spans="2:11" hidden="1" x14ac:dyDescent="0.2">
      <c r="B9284" s="88"/>
      <c r="C9284" s="88"/>
      <c r="D9284" s="88"/>
      <c r="E9284" s="88"/>
      <c r="F9284" s="88"/>
      <c r="G9284" s="88"/>
      <c r="H9284" s="88"/>
      <c r="I9284" s="88"/>
      <c r="J9284" s="88"/>
      <c r="K9284" s="88"/>
    </row>
    <row r="9285" spans="2:11" hidden="1" x14ac:dyDescent="0.2">
      <c r="B9285" s="88"/>
      <c r="C9285" s="88"/>
      <c r="D9285" s="88"/>
      <c r="E9285" s="88"/>
      <c r="F9285" s="88"/>
      <c r="G9285" s="88"/>
      <c r="H9285" s="88"/>
      <c r="I9285" s="88"/>
      <c r="J9285" s="88"/>
      <c r="K9285" s="88"/>
    </row>
    <row r="9286" spans="2:11" hidden="1" x14ac:dyDescent="0.2">
      <c r="B9286" s="88"/>
      <c r="C9286" s="88"/>
      <c r="D9286" s="88"/>
      <c r="E9286" s="88"/>
      <c r="F9286" s="88"/>
      <c r="G9286" s="88"/>
      <c r="H9286" s="88"/>
      <c r="I9286" s="88"/>
      <c r="J9286" s="88"/>
      <c r="K9286" s="88"/>
    </row>
    <row r="9287" spans="2:11" hidden="1" x14ac:dyDescent="0.2">
      <c r="B9287" s="88"/>
      <c r="C9287" s="88"/>
      <c r="D9287" s="88"/>
      <c r="E9287" s="88"/>
      <c r="F9287" s="88"/>
      <c r="G9287" s="88"/>
      <c r="H9287" s="88"/>
      <c r="I9287" s="88"/>
      <c r="J9287" s="88"/>
      <c r="K9287" s="88"/>
    </row>
    <row r="9288" spans="2:11" hidden="1" x14ac:dyDescent="0.2">
      <c r="B9288" s="88"/>
      <c r="C9288" s="88"/>
      <c r="D9288" s="88"/>
      <c r="E9288" s="88"/>
      <c r="F9288" s="88"/>
      <c r="G9288" s="88"/>
      <c r="H9288" s="88"/>
      <c r="I9288" s="88"/>
      <c r="J9288" s="88"/>
      <c r="K9288" s="88"/>
    </row>
    <row r="9289" spans="2:11" hidden="1" x14ac:dyDescent="0.2">
      <c r="B9289" s="88"/>
      <c r="C9289" s="88"/>
      <c r="D9289" s="88"/>
      <c r="E9289" s="88"/>
      <c r="F9289" s="88"/>
      <c r="G9289" s="88"/>
      <c r="H9289" s="88"/>
      <c r="I9289" s="88"/>
      <c r="J9289" s="88"/>
      <c r="K9289" s="88"/>
    </row>
    <row r="9290" spans="2:11" hidden="1" x14ac:dyDescent="0.2">
      <c r="B9290" s="88"/>
      <c r="C9290" s="88"/>
      <c r="D9290" s="88"/>
      <c r="E9290" s="88"/>
      <c r="F9290" s="88"/>
      <c r="G9290" s="88"/>
      <c r="H9290" s="88"/>
      <c r="I9290" s="88"/>
      <c r="J9290" s="88"/>
      <c r="K9290" s="88"/>
    </row>
    <row r="9291" spans="2:11" hidden="1" x14ac:dyDescent="0.2">
      <c r="B9291" s="88"/>
      <c r="C9291" s="88"/>
      <c r="D9291" s="88"/>
      <c r="E9291" s="88"/>
      <c r="F9291" s="88"/>
      <c r="G9291" s="88"/>
      <c r="H9291" s="88"/>
      <c r="I9291" s="88"/>
      <c r="J9291" s="88"/>
      <c r="K9291" s="88"/>
    </row>
    <row r="9292" spans="2:11" hidden="1" x14ac:dyDescent="0.2">
      <c r="B9292" s="88"/>
      <c r="C9292" s="88"/>
      <c r="D9292" s="88"/>
      <c r="E9292" s="88"/>
      <c r="F9292" s="88"/>
      <c r="G9292" s="88"/>
      <c r="H9292" s="88"/>
      <c r="I9292" s="88"/>
      <c r="J9292" s="88"/>
      <c r="K9292" s="88"/>
    </row>
    <row r="9293" spans="2:11" hidden="1" x14ac:dyDescent="0.2">
      <c r="B9293" s="88"/>
      <c r="C9293" s="88"/>
      <c r="D9293" s="88"/>
      <c r="E9293" s="88"/>
      <c r="F9293" s="88"/>
      <c r="G9293" s="88"/>
      <c r="H9293" s="88"/>
      <c r="I9293" s="88"/>
      <c r="J9293" s="88"/>
      <c r="K9293" s="88"/>
    </row>
    <row r="9294" spans="2:11" hidden="1" x14ac:dyDescent="0.2">
      <c r="B9294" s="88"/>
      <c r="C9294" s="88"/>
      <c r="D9294" s="88"/>
      <c r="E9294" s="88"/>
      <c r="F9294" s="88"/>
      <c r="G9294" s="88"/>
      <c r="H9294" s="88"/>
      <c r="I9294" s="88"/>
      <c r="J9294" s="88"/>
      <c r="K9294" s="88"/>
    </row>
    <row r="9295" spans="2:11" hidden="1" x14ac:dyDescent="0.2">
      <c r="B9295" s="88"/>
      <c r="C9295" s="88"/>
      <c r="D9295" s="88"/>
      <c r="E9295" s="88"/>
      <c r="F9295" s="88"/>
      <c r="G9295" s="88"/>
      <c r="H9295" s="88"/>
      <c r="I9295" s="88"/>
      <c r="J9295" s="88"/>
      <c r="K9295" s="88"/>
    </row>
    <row r="9296" spans="2:11" hidden="1" x14ac:dyDescent="0.2">
      <c r="B9296" s="88"/>
      <c r="C9296" s="88"/>
      <c r="D9296" s="88"/>
      <c r="E9296" s="88"/>
      <c r="F9296" s="88"/>
      <c r="G9296" s="88"/>
      <c r="H9296" s="88"/>
      <c r="I9296" s="88"/>
      <c r="J9296" s="88"/>
      <c r="K9296" s="88"/>
    </row>
    <row r="9297" spans="2:11" hidden="1" x14ac:dyDescent="0.2">
      <c r="B9297" s="88"/>
      <c r="C9297" s="88"/>
      <c r="D9297" s="88"/>
      <c r="E9297" s="88"/>
      <c r="F9297" s="88"/>
      <c r="G9297" s="88"/>
      <c r="H9297" s="88"/>
      <c r="I9297" s="88"/>
      <c r="J9297" s="88"/>
      <c r="K9297" s="88"/>
    </row>
    <row r="9298" spans="2:11" hidden="1" x14ac:dyDescent="0.2">
      <c r="B9298" s="88"/>
      <c r="C9298" s="88"/>
      <c r="D9298" s="88"/>
      <c r="E9298" s="88"/>
      <c r="F9298" s="88"/>
      <c r="G9298" s="88"/>
      <c r="H9298" s="88"/>
      <c r="I9298" s="88"/>
      <c r="J9298" s="88"/>
      <c r="K9298" s="88"/>
    </row>
    <row r="9299" spans="2:11" hidden="1" x14ac:dyDescent="0.2">
      <c r="B9299" s="88"/>
      <c r="C9299" s="88"/>
      <c r="D9299" s="88"/>
      <c r="E9299" s="88"/>
      <c r="F9299" s="88"/>
      <c r="G9299" s="88"/>
      <c r="H9299" s="88"/>
      <c r="I9299" s="88"/>
      <c r="J9299" s="88"/>
      <c r="K9299" s="88"/>
    </row>
    <row r="9300" spans="2:11" hidden="1" x14ac:dyDescent="0.2">
      <c r="B9300" s="88"/>
      <c r="C9300" s="88"/>
      <c r="D9300" s="88"/>
      <c r="E9300" s="88"/>
      <c r="F9300" s="88"/>
      <c r="G9300" s="88"/>
      <c r="H9300" s="88"/>
      <c r="I9300" s="88"/>
      <c r="J9300" s="88"/>
      <c r="K9300" s="88"/>
    </row>
    <row r="9301" spans="2:11" hidden="1" x14ac:dyDescent="0.2">
      <c r="B9301" s="88"/>
      <c r="C9301" s="88"/>
      <c r="D9301" s="88"/>
      <c r="E9301" s="88"/>
      <c r="F9301" s="88"/>
      <c r="G9301" s="88"/>
      <c r="H9301" s="88"/>
      <c r="I9301" s="88"/>
      <c r="J9301" s="88"/>
      <c r="K9301" s="88"/>
    </row>
    <row r="9302" spans="2:11" hidden="1" x14ac:dyDescent="0.2">
      <c r="B9302" s="88"/>
      <c r="C9302" s="88"/>
      <c r="D9302" s="88"/>
      <c r="E9302" s="88"/>
      <c r="F9302" s="88"/>
      <c r="G9302" s="88"/>
      <c r="H9302" s="88"/>
      <c r="I9302" s="88"/>
      <c r="J9302" s="88"/>
      <c r="K9302" s="88"/>
    </row>
    <row r="9303" spans="2:11" hidden="1" x14ac:dyDescent="0.2">
      <c r="B9303" s="88"/>
      <c r="C9303" s="88"/>
      <c r="D9303" s="88"/>
      <c r="E9303" s="88"/>
      <c r="F9303" s="88"/>
      <c r="G9303" s="88"/>
      <c r="H9303" s="88"/>
      <c r="I9303" s="88"/>
      <c r="J9303" s="88"/>
      <c r="K9303" s="88"/>
    </row>
    <row r="9304" spans="2:11" hidden="1" x14ac:dyDescent="0.2">
      <c r="B9304" s="88"/>
      <c r="C9304" s="88"/>
      <c r="D9304" s="88"/>
      <c r="E9304" s="88"/>
      <c r="F9304" s="88"/>
      <c r="G9304" s="88"/>
      <c r="H9304" s="88"/>
      <c r="I9304" s="88"/>
      <c r="J9304" s="88"/>
      <c r="K9304" s="88"/>
    </row>
    <row r="9305" spans="2:11" hidden="1" x14ac:dyDescent="0.2">
      <c r="B9305" s="88"/>
      <c r="C9305" s="88"/>
      <c r="D9305" s="88"/>
      <c r="E9305" s="88"/>
      <c r="F9305" s="88"/>
      <c r="G9305" s="88"/>
      <c r="H9305" s="88"/>
      <c r="I9305" s="88"/>
      <c r="J9305" s="88"/>
      <c r="K9305" s="88"/>
    </row>
    <row r="9306" spans="2:11" hidden="1" x14ac:dyDescent="0.2">
      <c r="B9306" s="88"/>
      <c r="C9306" s="88"/>
      <c r="D9306" s="88"/>
      <c r="E9306" s="88"/>
      <c r="F9306" s="88"/>
      <c r="G9306" s="88"/>
      <c r="H9306" s="88"/>
      <c r="I9306" s="88"/>
      <c r="J9306" s="88"/>
      <c r="K9306" s="88"/>
    </row>
    <row r="9307" spans="2:11" hidden="1" x14ac:dyDescent="0.2">
      <c r="B9307" s="88"/>
      <c r="C9307" s="88"/>
      <c r="D9307" s="88"/>
      <c r="E9307" s="88"/>
      <c r="F9307" s="88"/>
      <c r="G9307" s="88"/>
      <c r="H9307" s="88"/>
      <c r="I9307" s="88"/>
      <c r="J9307" s="88"/>
      <c r="K9307" s="88"/>
    </row>
    <row r="9308" spans="2:11" hidden="1" x14ac:dyDescent="0.2">
      <c r="B9308" s="88"/>
      <c r="C9308" s="88"/>
      <c r="D9308" s="88"/>
      <c r="E9308" s="88"/>
      <c r="F9308" s="88"/>
      <c r="G9308" s="88"/>
      <c r="H9308" s="88"/>
      <c r="I9308" s="88"/>
      <c r="J9308" s="88"/>
      <c r="K9308" s="88"/>
    </row>
    <row r="9309" spans="2:11" hidden="1" x14ac:dyDescent="0.2">
      <c r="B9309" s="88"/>
      <c r="C9309" s="88"/>
      <c r="D9309" s="88"/>
      <c r="E9309" s="88"/>
      <c r="F9309" s="88"/>
      <c r="G9309" s="88"/>
      <c r="H9309" s="88"/>
      <c r="I9309" s="88"/>
      <c r="J9309" s="88"/>
      <c r="K9309" s="88"/>
    </row>
    <row r="9310" spans="2:11" hidden="1" x14ac:dyDescent="0.2">
      <c r="B9310" s="88"/>
      <c r="C9310" s="88"/>
      <c r="D9310" s="88"/>
      <c r="E9310" s="88"/>
      <c r="F9310" s="88"/>
      <c r="G9310" s="88"/>
      <c r="H9310" s="88"/>
      <c r="I9310" s="88"/>
      <c r="J9310" s="88"/>
      <c r="K9310" s="88"/>
    </row>
    <row r="9311" spans="2:11" hidden="1" x14ac:dyDescent="0.2">
      <c r="B9311" s="88"/>
      <c r="C9311" s="88"/>
      <c r="D9311" s="88"/>
      <c r="E9311" s="88"/>
      <c r="F9311" s="88"/>
      <c r="G9311" s="88"/>
      <c r="H9311" s="88"/>
      <c r="I9311" s="88"/>
      <c r="J9311" s="88"/>
      <c r="K9311" s="88"/>
    </row>
    <row r="9312" spans="2:11" hidden="1" x14ac:dyDescent="0.2">
      <c r="B9312" s="88"/>
      <c r="C9312" s="88"/>
      <c r="D9312" s="88"/>
      <c r="E9312" s="88"/>
      <c r="F9312" s="88"/>
      <c r="G9312" s="88"/>
      <c r="H9312" s="88"/>
      <c r="I9312" s="88"/>
      <c r="J9312" s="88"/>
      <c r="K9312" s="88"/>
    </row>
    <row r="9313" spans="2:11" hidden="1" x14ac:dyDescent="0.2">
      <c r="B9313" s="88"/>
      <c r="C9313" s="88"/>
      <c r="D9313" s="88"/>
      <c r="E9313" s="88"/>
      <c r="F9313" s="88"/>
      <c r="G9313" s="88"/>
      <c r="H9313" s="88"/>
      <c r="I9313" s="88"/>
      <c r="J9313" s="88"/>
      <c r="K9313" s="88"/>
    </row>
    <row r="9314" spans="2:11" hidden="1" x14ac:dyDescent="0.2">
      <c r="B9314" s="88"/>
      <c r="C9314" s="88"/>
      <c r="D9314" s="88"/>
      <c r="E9314" s="88"/>
      <c r="F9314" s="88"/>
      <c r="G9314" s="88"/>
      <c r="H9314" s="88"/>
      <c r="I9314" s="88"/>
      <c r="J9314" s="88"/>
      <c r="K9314" s="88"/>
    </row>
    <row r="9315" spans="2:11" hidden="1" x14ac:dyDescent="0.2">
      <c r="B9315" s="88"/>
      <c r="C9315" s="88"/>
      <c r="D9315" s="88"/>
      <c r="E9315" s="88"/>
      <c r="F9315" s="88"/>
      <c r="G9315" s="88"/>
      <c r="H9315" s="88"/>
      <c r="I9315" s="88"/>
      <c r="J9315" s="88"/>
      <c r="K9315" s="88"/>
    </row>
    <row r="9316" spans="2:11" hidden="1" x14ac:dyDescent="0.2">
      <c r="B9316" s="88"/>
      <c r="C9316" s="88"/>
      <c r="D9316" s="88"/>
      <c r="E9316" s="88"/>
      <c r="F9316" s="88"/>
      <c r="G9316" s="88"/>
      <c r="H9316" s="88"/>
      <c r="I9316" s="88"/>
      <c r="J9316" s="88"/>
      <c r="K9316" s="88"/>
    </row>
    <row r="9317" spans="2:11" hidden="1" x14ac:dyDescent="0.2">
      <c r="B9317" s="88"/>
      <c r="C9317" s="88"/>
      <c r="D9317" s="88"/>
      <c r="E9317" s="88"/>
      <c r="F9317" s="88"/>
      <c r="G9317" s="88"/>
      <c r="H9317" s="88"/>
      <c r="I9317" s="88"/>
      <c r="J9317" s="88"/>
      <c r="K9317" s="88"/>
    </row>
    <row r="9318" spans="2:11" hidden="1" x14ac:dyDescent="0.2">
      <c r="B9318" s="88"/>
      <c r="C9318" s="88"/>
      <c r="D9318" s="88"/>
      <c r="E9318" s="88"/>
      <c r="F9318" s="88"/>
      <c r="G9318" s="88"/>
      <c r="H9318" s="88"/>
      <c r="I9318" s="88"/>
      <c r="J9318" s="88"/>
      <c r="K9318" s="88"/>
    </row>
    <row r="9319" spans="2:11" hidden="1" x14ac:dyDescent="0.2">
      <c r="B9319" s="88"/>
      <c r="C9319" s="88"/>
      <c r="D9319" s="88"/>
      <c r="E9319" s="88"/>
      <c r="F9319" s="88"/>
      <c r="G9319" s="88"/>
      <c r="H9319" s="88"/>
      <c r="I9319" s="88"/>
      <c r="J9319" s="88"/>
      <c r="K9319" s="88"/>
    </row>
    <row r="9320" spans="2:11" hidden="1" x14ac:dyDescent="0.2">
      <c r="B9320" s="88"/>
      <c r="C9320" s="88"/>
      <c r="D9320" s="88"/>
      <c r="E9320" s="88"/>
      <c r="F9320" s="88"/>
      <c r="G9320" s="88"/>
      <c r="H9320" s="88"/>
      <c r="I9320" s="88"/>
      <c r="J9320" s="88"/>
      <c r="K9320" s="88"/>
    </row>
    <row r="9321" spans="2:11" hidden="1" x14ac:dyDescent="0.2">
      <c r="B9321" s="88"/>
      <c r="C9321" s="88"/>
      <c r="D9321" s="88"/>
      <c r="E9321" s="88"/>
      <c r="F9321" s="88"/>
      <c r="G9321" s="88"/>
      <c r="H9321" s="88"/>
      <c r="I9321" s="88"/>
      <c r="J9321" s="88"/>
      <c r="K9321" s="88"/>
    </row>
    <row r="9322" spans="2:11" hidden="1" x14ac:dyDescent="0.2">
      <c r="B9322" s="88"/>
      <c r="C9322" s="88"/>
      <c r="D9322" s="88"/>
      <c r="E9322" s="88"/>
      <c r="F9322" s="88"/>
      <c r="G9322" s="88"/>
      <c r="H9322" s="88"/>
      <c r="I9322" s="88"/>
      <c r="J9322" s="88"/>
      <c r="K9322" s="88"/>
    </row>
    <row r="9323" spans="2:11" hidden="1" x14ac:dyDescent="0.2">
      <c r="B9323" s="88"/>
      <c r="C9323" s="88"/>
      <c r="D9323" s="88"/>
      <c r="E9323" s="88"/>
      <c r="F9323" s="88"/>
      <c r="G9323" s="88"/>
      <c r="H9323" s="88"/>
      <c r="I9323" s="88"/>
      <c r="J9323" s="88"/>
      <c r="K9323" s="88"/>
    </row>
    <row r="9324" spans="2:11" hidden="1" x14ac:dyDescent="0.2">
      <c r="B9324" s="88"/>
      <c r="C9324" s="88"/>
      <c r="D9324" s="88"/>
      <c r="E9324" s="88"/>
      <c r="F9324" s="88"/>
      <c r="G9324" s="88"/>
      <c r="H9324" s="88"/>
      <c r="I9324" s="88"/>
      <c r="J9324" s="88"/>
      <c r="K9324" s="88"/>
    </row>
    <row r="9325" spans="2:11" hidden="1" x14ac:dyDescent="0.2">
      <c r="B9325" s="88"/>
      <c r="C9325" s="88"/>
      <c r="D9325" s="88"/>
      <c r="E9325" s="88"/>
      <c r="F9325" s="88"/>
      <c r="G9325" s="88"/>
      <c r="H9325" s="88"/>
      <c r="I9325" s="88"/>
      <c r="J9325" s="88"/>
      <c r="K9325" s="88"/>
    </row>
    <row r="9326" spans="2:11" hidden="1" x14ac:dyDescent="0.2">
      <c r="B9326" s="88"/>
      <c r="C9326" s="88"/>
      <c r="D9326" s="88"/>
      <c r="E9326" s="88"/>
      <c r="F9326" s="88"/>
      <c r="G9326" s="88"/>
      <c r="H9326" s="88"/>
      <c r="I9326" s="88"/>
      <c r="J9326" s="88"/>
      <c r="K9326" s="88"/>
    </row>
    <row r="9327" spans="2:11" hidden="1" x14ac:dyDescent="0.2">
      <c r="B9327" s="88"/>
      <c r="C9327" s="88"/>
      <c r="D9327" s="88"/>
      <c r="E9327" s="88"/>
      <c r="F9327" s="88"/>
      <c r="G9327" s="88"/>
      <c r="H9327" s="88"/>
      <c r="I9327" s="88"/>
      <c r="J9327" s="88"/>
      <c r="K9327" s="88"/>
    </row>
    <row r="9328" spans="2:11" hidden="1" x14ac:dyDescent="0.2">
      <c r="B9328" s="88"/>
      <c r="C9328" s="88"/>
      <c r="D9328" s="88"/>
      <c r="E9328" s="88"/>
      <c r="F9328" s="88"/>
      <c r="G9328" s="88"/>
      <c r="H9328" s="88"/>
      <c r="I9328" s="88"/>
      <c r="J9328" s="88"/>
      <c r="K9328" s="88"/>
    </row>
    <row r="9329" spans="2:11" hidden="1" x14ac:dyDescent="0.2">
      <c r="B9329" s="88"/>
      <c r="C9329" s="88"/>
      <c r="D9329" s="88"/>
      <c r="E9329" s="88"/>
      <c r="F9329" s="88"/>
      <c r="G9329" s="88"/>
      <c r="H9329" s="88"/>
      <c r="I9329" s="88"/>
      <c r="J9329" s="88"/>
      <c r="K9329" s="88"/>
    </row>
    <row r="9330" spans="2:11" hidden="1" x14ac:dyDescent="0.2">
      <c r="B9330" s="88"/>
      <c r="C9330" s="88"/>
      <c r="D9330" s="88"/>
      <c r="E9330" s="88"/>
      <c r="F9330" s="88"/>
      <c r="G9330" s="88"/>
      <c r="H9330" s="88"/>
      <c r="I9330" s="88"/>
      <c r="J9330" s="88"/>
      <c r="K9330" s="88"/>
    </row>
    <row r="9331" spans="2:11" hidden="1" x14ac:dyDescent="0.2">
      <c r="B9331" s="88"/>
      <c r="C9331" s="88"/>
      <c r="D9331" s="88"/>
      <c r="E9331" s="88"/>
      <c r="F9331" s="88"/>
      <c r="G9331" s="88"/>
      <c r="H9331" s="88"/>
      <c r="I9331" s="88"/>
      <c r="J9331" s="88"/>
      <c r="K9331" s="88"/>
    </row>
    <row r="9332" spans="2:11" hidden="1" x14ac:dyDescent="0.2">
      <c r="B9332" s="88"/>
      <c r="C9332" s="88"/>
      <c r="D9332" s="88"/>
      <c r="E9332" s="88"/>
      <c r="F9332" s="88"/>
      <c r="G9332" s="88"/>
      <c r="H9332" s="88"/>
      <c r="I9332" s="88"/>
      <c r="J9332" s="88"/>
      <c r="K9332" s="88"/>
    </row>
    <row r="9333" spans="2:11" hidden="1" x14ac:dyDescent="0.2">
      <c r="B9333" s="88"/>
      <c r="C9333" s="88"/>
      <c r="D9333" s="88"/>
      <c r="E9333" s="88"/>
      <c r="F9333" s="88"/>
      <c r="G9333" s="88"/>
      <c r="H9333" s="88"/>
      <c r="I9333" s="88"/>
      <c r="J9333" s="88"/>
      <c r="K9333" s="88"/>
    </row>
    <row r="9334" spans="2:11" hidden="1" x14ac:dyDescent="0.2">
      <c r="B9334" s="88"/>
      <c r="C9334" s="88"/>
      <c r="D9334" s="88"/>
      <c r="E9334" s="88"/>
      <c r="F9334" s="88"/>
      <c r="G9334" s="88"/>
      <c r="H9334" s="88"/>
      <c r="I9334" s="88"/>
      <c r="J9334" s="88"/>
      <c r="K9334" s="88"/>
    </row>
    <row r="9335" spans="2:11" hidden="1" x14ac:dyDescent="0.2">
      <c r="B9335" s="88"/>
      <c r="C9335" s="88"/>
      <c r="D9335" s="88"/>
      <c r="E9335" s="88"/>
      <c r="F9335" s="88"/>
      <c r="G9335" s="88"/>
      <c r="H9335" s="88"/>
      <c r="I9335" s="88"/>
      <c r="J9335" s="88"/>
      <c r="K9335" s="88"/>
    </row>
    <row r="9336" spans="2:11" hidden="1" x14ac:dyDescent="0.2">
      <c r="B9336" s="88"/>
      <c r="C9336" s="88"/>
      <c r="D9336" s="88"/>
      <c r="E9336" s="88"/>
      <c r="F9336" s="88"/>
      <c r="G9336" s="88"/>
      <c r="H9336" s="88"/>
      <c r="I9336" s="88"/>
      <c r="J9336" s="88"/>
      <c r="K9336" s="88"/>
    </row>
    <row r="9337" spans="2:11" hidden="1" x14ac:dyDescent="0.2">
      <c r="B9337" s="88"/>
      <c r="C9337" s="88"/>
      <c r="D9337" s="88"/>
      <c r="E9337" s="88"/>
      <c r="F9337" s="88"/>
      <c r="G9337" s="88"/>
      <c r="H9337" s="88"/>
      <c r="I9337" s="88"/>
      <c r="J9337" s="88"/>
      <c r="K9337" s="88"/>
    </row>
    <row r="9338" spans="2:11" hidden="1" x14ac:dyDescent="0.2">
      <c r="B9338" s="88"/>
      <c r="C9338" s="88"/>
      <c r="D9338" s="88"/>
      <c r="E9338" s="88"/>
      <c r="F9338" s="88"/>
      <c r="G9338" s="88"/>
      <c r="H9338" s="88"/>
      <c r="I9338" s="88"/>
      <c r="J9338" s="88"/>
      <c r="K9338" s="88"/>
    </row>
    <row r="9339" spans="2:11" hidden="1" x14ac:dyDescent="0.2">
      <c r="B9339" s="88"/>
      <c r="C9339" s="88"/>
      <c r="D9339" s="88"/>
      <c r="E9339" s="88"/>
      <c r="F9339" s="88"/>
      <c r="G9339" s="88"/>
      <c r="H9339" s="88"/>
      <c r="I9339" s="88"/>
      <c r="J9339" s="88"/>
      <c r="K9339" s="88"/>
    </row>
    <row r="9340" spans="2:11" hidden="1" x14ac:dyDescent="0.2">
      <c r="B9340" s="88"/>
      <c r="C9340" s="88"/>
      <c r="D9340" s="88"/>
      <c r="E9340" s="88"/>
      <c r="F9340" s="88"/>
      <c r="G9340" s="88"/>
      <c r="H9340" s="88"/>
      <c r="I9340" s="88"/>
      <c r="J9340" s="88"/>
      <c r="K9340" s="88"/>
    </row>
    <row r="9341" spans="2:11" hidden="1" x14ac:dyDescent="0.2">
      <c r="B9341" s="88"/>
      <c r="C9341" s="88"/>
      <c r="D9341" s="88"/>
      <c r="E9341" s="88"/>
      <c r="F9341" s="88"/>
      <c r="G9341" s="88"/>
      <c r="H9341" s="88"/>
      <c r="I9341" s="88"/>
      <c r="J9341" s="88"/>
      <c r="K9341" s="88"/>
    </row>
    <row r="9342" spans="2:11" hidden="1" x14ac:dyDescent="0.2">
      <c r="B9342" s="88"/>
      <c r="C9342" s="88"/>
      <c r="D9342" s="88"/>
      <c r="E9342" s="88"/>
      <c r="F9342" s="88"/>
      <c r="G9342" s="88"/>
      <c r="H9342" s="88"/>
      <c r="I9342" s="88"/>
      <c r="J9342" s="88"/>
      <c r="K9342" s="88"/>
    </row>
    <row r="9343" spans="2:11" hidden="1" x14ac:dyDescent="0.2">
      <c r="B9343" s="88"/>
      <c r="C9343" s="88"/>
      <c r="D9343" s="88"/>
      <c r="E9343" s="88"/>
      <c r="F9343" s="88"/>
      <c r="G9343" s="88"/>
      <c r="H9343" s="88"/>
      <c r="I9343" s="88"/>
      <c r="J9343" s="88"/>
      <c r="K9343" s="88"/>
    </row>
    <row r="9344" spans="2:11" hidden="1" x14ac:dyDescent="0.2">
      <c r="B9344" s="88"/>
      <c r="C9344" s="88"/>
      <c r="D9344" s="88"/>
      <c r="E9344" s="88"/>
      <c r="F9344" s="88"/>
      <c r="G9344" s="88"/>
      <c r="H9344" s="88"/>
      <c r="I9344" s="88"/>
      <c r="J9344" s="88"/>
      <c r="K9344" s="88"/>
    </row>
    <row r="9345" spans="2:11" hidden="1" x14ac:dyDescent="0.2">
      <c r="B9345" s="88"/>
      <c r="C9345" s="88"/>
      <c r="D9345" s="88"/>
      <c r="E9345" s="88"/>
      <c r="F9345" s="88"/>
      <c r="G9345" s="88"/>
      <c r="H9345" s="88"/>
      <c r="I9345" s="88"/>
      <c r="J9345" s="88"/>
      <c r="K9345" s="88"/>
    </row>
    <row r="9346" spans="2:11" hidden="1" x14ac:dyDescent="0.2">
      <c r="B9346" s="88"/>
      <c r="C9346" s="88"/>
      <c r="D9346" s="88"/>
      <c r="E9346" s="88"/>
      <c r="F9346" s="88"/>
      <c r="G9346" s="88"/>
      <c r="H9346" s="88"/>
      <c r="I9346" s="88"/>
      <c r="J9346" s="88"/>
      <c r="K9346" s="88"/>
    </row>
    <row r="9347" spans="2:11" hidden="1" x14ac:dyDescent="0.2">
      <c r="B9347" s="88"/>
      <c r="C9347" s="88"/>
      <c r="D9347" s="88"/>
      <c r="E9347" s="88"/>
      <c r="F9347" s="88"/>
      <c r="G9347" s="88"/>
      <c r="H9347" s="88"/>
      <c r="I9347" s="88"/>
      <c r="J9347" s="88"/>
      <c r="K9347" s="88"/>
    </row>
    <row r="9348" spans="2:11" hidden="1" x14ac:dyDescent="0.2">
      <c r="B9348" s="88"/>
      <c r="C9348" s="88"/>
      <c r="D9348" s="88"/>
      <c r="E9348" s="88"/>
      <c r="F9348" s="88"/>
      <c r="G9348" s="88"/>
      <c r="H9348" s="88"/>
      <c r="I9348" s="88"/>
      <c r="J9348" s="88"/>
      <c r="K9348" s="88"/>
    </row>
    <row r="9349" spans="2:11" hidden="1" x14ac:dyDescent="0.2">
      <c r="B9349" s="88"/>
      <c r="C9349" s="88"/>
      <c r="D9349" s="88"/>
      <c r="E9349" s="88"/>
      <c r="F9349" s="88"/>
      <c r="G9349" s="88"/>
      <c r="H9349" s="88"/>
      <c r="I9349" s="88"/>
      <c r="J9349" s="88"/>
      <c r="K9349" s="88"/>
    </row>
    <row r="9350" spans="2:11" hidden="1" x14ac:dyDescent="0.2">
      <c r="B9350" s="88"/>
      <c r="C9350" s="88"/>
      <c r="D9350" s="88"/>
      <c r="E9350" s="88"/>
      <c r="F9350" s="88"/>
      <c r="G9350" s="88"/>
      <c r="H9350" s="88"/>
      <c r="I9350" s="88"/>
      <c r="J9350" s="88"/>
      <c r="K9350" s="88"/>
    </row>
    <row r="9351" spans="2:11" hidden="1" x14ac:dyDescent="0.2">
      <c r="B9351" s="88"/>
      <c r="C9351" s="88"/>
      <c r="D9351" s="88"/>
      <c r="E9351" s="88"/>
      <c r="F9351" s="88"/>
      <c r="G9351" s="88"/>
      <c r="H9351" s="88"/>
      <c r="I9351" s="88"/>
      <c r="J9351" s="88"/>
      <c r="K9351" s="88"/>
    </row>
    <row r="9352" spans="2:11" hidden="1" x14ac:dyDescent="0.2">
      <c r="B9352" s="88"/>
      <c r="C9352" s="88"/>
      <c r="D9352" s="88"/>
      <c r="E9352" s="88"/>
      <c r="F9352" s="88"/>
      <c r="G9352" s="88"/>
      <c r="H9352" s="88"/>
      <c r="I9352" s="88"/>
      <c r="J9352" s="88"/>
      <c r="K9352" s="88"/>
    </row>
    <row r="9353" spans="2:11" hidden="1" x14ac:dyDescent="0.2">
      <c r="B9353" s="88"/>
      <c r="C9353" s="88"/>
      <c r="D9353" s="88"/>
      <c r="E9353" s="88"/>
      <c r="F9353" s="88"/>
      <c r="G9353" s="88"/>
      <c r="H9353" s="88"/>
      <c r="I9353" s="88"/>
      <c r="J9353" s="88"/>
      <c r="K9353" s="88"/>
    </row>
    <row r="9354" spans="2:11" hidden="1" x14ac:dyDescent="0.2">
      <c r="B9354" s="88"/>
      <c r="C9354" s="88"/>
      <c r="D9354" s="88"/>
      <c r="E9354" s="88"/>
      <c r="F9354" s="88"/>
      <c r="G9354" s="88"/>
      <c r="H9354" s="88"/>
      <c r="I9354" s="88"/>
      <c r="J9354" s="88"/>
      <c r="K9354" s="88"/>
    </row>
    <row r="9355" spans="2:11" hidden="1" x14ac:dyDescent="0.2">
      <c r="B9355" s="88"/>
      <c r="C9355" s="88"/>
      <c r="D9355" s="88"/>
      <c r="E9355" s="88"/>
      <c r="F9355" s="88"/>
      <c r="G9355" s="88"/>
      <c r="H9355" s="88"/>
      <c r="I9355" s="88"/>
      <c r="J9355" s="88"/>
      <c r="K9355" s="88"/>
    </row>
    <row r="9356" spans="2:11" hidden="1" x14ac:dyDescent="0.2">
      <c r="B9356" s="88"/>
      <c r="C9356" s="88"/>
      <c r="D9356" s="88"/>
      <c r="E9356" s="88"/>
      <c r="F9356" s="88"/>
      <c r="G9356" s="88"/>
      <c r="H9356" s="88"/>
      <c r="I9356" s="88"/>
      <c r="J9356" s="88"/>
      <c r="K9356" s="88"/>
    </row>
    <row r="9357" spans="2:11" hidden="1" x14ac:dyDescent="0.2">
      <c r="B9357" s="88"/>
      <c r="C9357" s="88"/>
      <c r="D9357" s="88"/>
      <c r="E9357" s="88"/>
      <c r="F9357" s="88"/>
      <c r="G9357" s="88"/>
      <c r="H9357" s="88"/>
      <c r="I9357" s="88"/>
      <c r="J9357" s="88"/>
      <c r="K9357" s="88"/>
    </row>
    <row r="9358" spans="2:11" hidden="1" x14ac:dyDescent="0.2">
      <c r="B9358" s="88"/>
      <c r="C9358" s="88"/>
      <c r="D9358" s="88"/>
      <c r="E9358" s="88"/>
      <c r="F9358" s="88"/>
      <c r="G9358" s="88"/>
      <c r="H9358" s="88"/>
      <c r="I9358" s="88"/>
      <c r="J9358" s="88"/>
      <c r="K9358" s="88"/>
    </row>
    <row r="9359" spans="2:11" hidden="1" x14ac:dyDescent="0.2">
      <c r="B9359" s="88"/>
      <c r="C9359" s="88"/>
      <c r="D9359" s="88"/>
      <c r="E9359" s="88"/>
      <c r="F9359" s="88"/>
      <c r="G9359" s="88"/>
      <c r="H9359" s="88"/>
      <c r="I9359" s="88"/>
      <c r="J9359" s="88"/>
      <c r="K9359" s="88"/>
    </row>
    <row r="9360" spans="2:11" hidden="1" x14ac:dyDescent="0.2">
      <c r="B9360" s="88"/>
      <c r="C9360" s="88"/>
      <c r="D9360" s="88"/>
      <c r="E9360" s="88"/>
      <c r="F9360" s="88"/>
      <c r="G9360" s="88"/>
      <c r="H9360" s="88"/>
      <c r="I9360" s="88"/>
      <c r="J9360" s="88"/>
      <c r="K9360" s="88"/>
    </row>
    <row r="9361" spans="2:11" hidden="1" x14ac:dyDescent="0.2">
      <c r="B9361" s="88"/>
      <c r="C9361" s="88"/>
      <c r="D9361" s="88"/>
      <c r="E9361" s="88"/>
      <c r="F9361" s="88"/>
      <c r="G9361" s="88"/>
      <c r="H9361" s="88"/>
      <c r="I9361" s="88"/>
      <c r="J9361" s="88"/>
      <c r="K9361" s="88"/>
    </row>
    <row r="9362" spans="2:11" hidden="1" x14ac:dyDescent="0.2">
      <c r="B9362" s="88"/>
      <c r="C9362" s="88"/>
      <c r="D9362" s="88"/>
      <c r="E9362" s="88"/>
      <c r="F9362" s="88"/>
      <c r="G9362" s="88"/>
      <c r="H9362" s="88"/>
      <c r="I9362" s="88"/>
      <c r="J9362" s="88"/>
      <c r="K9362" s="88"/>
    </row>
    <row r="9363" spans="2:11" hidden="1" x14ac:dyDescent="0.2">
      <c r="B9363" s="88"/>
      <c r="C9363" s="88"/>
      <c r="D9363" s="88"/>
      <c r="E9363" s="88"/>
      <c r="F9363" s="88"/>
      <c r="G9363" s="88"/>
      <c r="H9363" s="88"/>
      <c r="I9363" s="88"/>
      <c r="J9363" s="88"/>
      <c r="K9363" s="88"/>
    </row>
    <row r="9364" spans="2:11" hidden="1" x14ac:dyDescent="0.2">
      <c r="B9364" s="88"/>
      <c r="C9364" s="88"/>
      <c r="D9364" s="88"/>
      <c r="E9364" s="88"/>
      <c r="F9364" s="88"/>
      <c r="G9364" s="88"/>
      <c r="H9364" s="88"/>
      <c r="I9364" s="88"/>
      <c r="J9364" s="88"/>
      <c r="K9364" s="88"/>
    </row>
    <row r="9365" spans="2:11" hidden="1" x14ac:dyDescent="0.2">
      <c r="B9365" s="88"/>
      <c r="C9365" s="88"/>
      <c r="D9365" s="88"/>
      <c r="E9365" s="88"/>
      <c r="F9365" s="88"/>
      <c r="G9365" s="88"/>
      <c r="H9365" s="88"/>
      <c r="I9365" s="88"/>
      <c r="J9365" s="88"/>
      <c r="K9365" s="88"/>
    </row>
    <row r="9366" spans="2:11" hidden="1" x14ac:dyDescent="0.2">
      <c r="B9366" s="88"/>
      <c r="C9366" s="88"/>
      <c r="D9366" s="88"/>
      <c r="E9366" s="88"/>
      <c r="F9366" s="88"/>
      <c r="G9366" s="88"/>
      <c r="H9366" s="88"/>
      <c r="I9366" s="88"/>
      <c r="J9366" s="88"/>
      <c r="K9366" s="88"/>
    </row>
    <row r="9367" spans="2:11" hidden="1" x14ac:dyDescent="0.2">
      <c r="B9367" s="88"/>
      <c r="C9367" s="88"/>
      <c r="D9367" s="88"/>
      <c r="E9367" s="88"/>
      <c r="F9367" s="88"/>
      <c r="G9367" s="88"/>
      <c r="H9367" s="88"/>
      <c r="I9367" s="88"/>
      <c r="J9367" s="88"/>
      <c r="K9367" s="88"/>
    </row>
    <row r="9368" spans="2:11" hidden="1" x14ac:dyDescent="0.2">
      <c r="B9368" s="88"/>
      <c r="C9368" s="88"/>
      <c r="D9368" s="88"/>
      <c r="E9368" s="88"/>
      <c r="F9368" s="88"/>
      <c r="G9368" s="88"/>
      <c r="H9368" s="88"/>
      <c r="I9368" s="88"/>
      <c r="J9368" s="88"/>
      <c r="K9368" s="88"/>
    </row>
    <row r="9369" spans="2:11" hidden="1" x14ac:dyDescent="0.2">
      <c r="B9369" s="88"/>
      <c r="C9369" s="88"/>
      <c r="D9369" s="88"/>
      <c r="E9369" s="88"/>
      <c r="F9369" s="88"/>
      <c r="G9369" s="88"/>
      <c r="H9369" s="88"/>
      <c r="I9369" s="88"/>
      <c r="J9369" s="88"/>
      <c r="K9369" s="88"/>
    </row>
    <row r="9370" spans="2:11" hidden="1" x14ac:dyDescent="0.2">
      <c r="B9370" s="88"/>
      <c r="C9370" s="88"/>
      <c r="D9370" s="88"/>
      <c r="E9370" s="88"/>
      <c r="F9370" s="88"/>
      <c r="G9370" s="88"/>
      <c r="H9370" s="88"/>
      <c r="I9370" s="88"/>
      <c r="J9370" s="88"/>
      <c r="K9370" s="88"/>
    </row>
    <row r="9371" spans="2:11" hidden="1" x14ac:dyDescent="0.2">
      <c r="B9371" s="88"/>
      <c r="C9371" s="88"/>
      <c r="D9371" s="88"/>
      <c r="E9371" s="88"/>
      <c r="F9371" s="88"/>
      <c r="G9371" s="88"/>
      <c r="H9371" s="88"/>
      <c r="I9371" s="88"/>
      <c r="J9371" s="88"/>
      <c r="K9371" s="88"/>
    </row>
    <row r="9372" spans="2:11" hidden="1" x14ac:dyDescent="0.2">
      <c r="B9372" s="88"/>
      <c r="C9372" s="88"/>
      <c r="D9372" s="88"/>
      <c r="E9372" s="88"/>
      <c r="F9372" s="88"/>
      <c r="G9372" s="88"/>
      <c r="H9372" s="88"/>
      <c r="I9372" s="88"/>
      <c r="J9372" s="88"/>
      <c r="K9372" s="88"/>
    </row>
    <row r="9373" spans="2:11" hidden="1" x14ac:dyDescent="0.2">
      <c r="B9373" s="88"/>
      <c r="C9373" s="88"/>
      <c r="D9373" s="88"/>
      <c r="E9373" s="88"/>
      <c r="F9373" s="88"/>
      <c r="G9373" s="88"/>
      <c r="H9373" s="88"/>
      <c r="I9373" s="88"/>
      <c r="J9373" s="88"/>
      <c r="K9373" s="88"/>
    </row>
    <row r="9374" spans="2:11" hidden="1" x14ac:dyDescent="0.2">
      <c r="B9374" s="88"/>
      <c r="C9374" s="88"/>
      <c r="D9374" s="88"/>
      <c r="E9374" s="88"/>
      <c r="F9374" s="88"/>
      <c r="G9374" s="88"/>
      <c r="H9374" s="88"/>
      <c r="I9374" s="88"/>
      <c r="J9374" s="88"/>
      <c r="K9374" s="88"/>
    </row>
    <row r="9375" spans="2:11" hidden="1" x14ac:dyDescent="0.2">
      <c r="B9375" s="88"/>
      <c r="C9375" s="88"/>
      <c r="D9375" s="88"/>
      <c r="E9375" s="88"/>
      <c r="F9375" s="88"/>
      <c r="G9375" s="88"/>
      <c r="H9375" s="88"/>
      <c r="I9375" s="88"/>
      <c r="J9375" s="88"/>
      <c r="K9375" s="88"/>
    </row>
    <row r="9376" spans="2:11" hidden="1" x14ac:dyDescent="0.2">
      <c r="B9376" s="88"/>
      <c r="C9376" s="88"/>
      <c r="D9376" s="88"/>
      <c r="E9376" s="88"/>
      <c r="F9376" s="88"/>
      <c r="G9376" s="88"/>
      <c r="H9376" s="88"/>
      <c r="I9376" s="88"/>
      <c r="J9376" s="88"/>
      <c r="K9376" s="88"/>
    </row>
    <row r="9377" spans="2:11" hidden="1" x14ac:dyDescent="0.2">
      <c r="B9377" s="88"/>
      <c r="C9377" s="88"/>
      <c r="D9377" s="88"/>
      <c r="E9377" s="88"/>
      <c r="F9377" s="88"/>
      <c r="G9377" s="88"/>
      <c r="H9377" s="88"/>
      <c r="I9377" s="88"/>
      <c r="J9377" s="88"/>
      <c r="K9377" s="88"/>
    </row>
    <row r="9378" spans="2:11" hidden="1" x14ac:dyDescent="0.2">
      <c r="B9378" s="88"/>
      <c r="C9378" s="88"/>
      <c r="D9378" s="88"/>
      <c r="E9378" s="88"/>
      <c r="F9378" s="88"/>
      <c r="G9378" s="88"/>
      <c r="H9378" s="88"/>
      <c r="I9378" s="88"/>
      <c r="J9378" s="88"/>
      <c r="K9378" s="88"/>
    </row>
    <row r="9379" spans="2:11" hidden="1" x14ac:dyDescent="0.2">
      <c r="B9379" s="88"/>
      <c r="C9379" s="88"/>
      <c r="D9379" s="88"/>
      <c r="E9379" s="88"/>
      <c r="F9379" s="88"/>
      <c r="G9379" s="88"/>
      <c r="H9379" s="88"/>
      <c r="I9379" s="88"/>
      <c r="J9379" s="88"/>
      <c r="K9379" s="88"/>
    </row>
    <row r="9380" spans="2:11" hidden="1" x14ac:dyDescent="0.2">
      <c r="B9380" s="88"/>
      <c r="C9380" s="88"/>
      <c r="D9380" s="88"/>
      <c r="E9380" s="88"/>
      <c r="F9380" s="88"/>
      <c r="G9380" s="88"/>
      <c r="H9380" s="88"/>
      <c r="I9380" s="88"/>
      <c r="J9380" s="88"/>
      <c r="K9380" s="88"/>
    </row>
    <row r="9381" spans="2:11" hidden="1" x14ac:dyDescent="0.2">
      <c r="B9381" s="88"/>
      <c r="C9381" s="88"/>
      <c r="D9381" s="88"/>
      <c r="E9381" s="88"/>
      <c r="F9381" s="88"/>
      <c r="G9381" s="88"/>
      <c r="H9381" s="88"/>
      <c r="I9381" s="88"/>
      <c r="J9381" s="88"/>
      <c r="K9381" s="88"/>
    </row>
    <row r="9382" spans="2:11" hidden="1" x14ac:dyDescent="0.2">
      <c r="B9382" s="88"/>
      <c r="C9382" s="88"/>
      <c r="D9382" s="88"/>
      <c r="E9382" s="88"/>
      <c r="F9382" s="88"/>
      <c r="G9382" s="88"/>
      <c r="H9382" s="88"/>
      <c r="I9382" s="88"/>
      <c r="J9382" s="88"/>
      <c r="K9382" s="88"/>
    </row>
    <row r="9383" spans="2:11" hidden="1" x14ac:dyDescent="0.2">
      <c r="B9383" s="88"/>
      <c r="C9383" s="88"/>
      <c r="D9383" s="88"/>
      <c r="E9383" s="88"/>
      <c r="F9383" s="88"/>
      <c r="G9383" s="88"/>
      <c r="H9383" s="88"/>
      <c r="I9383" s="88"/>
      <c r="J9383" s="88"/>
      <c r="K9383" s="88"/>
    </row>
    <row r="9384" spans="2:11" hidden="1" x14ac:dyDescent="0.2">
      <c r="B9384" s="88"/>
      <c r="C9384" s="88"/>
      <c r="D9384" s="88"/>
      <c r="E9384" s="88"/>
      <c r="F9384" s="88"/>
      <c r="G9384" s="88"/>
      <c r="H9384" s="88"/>
      <c r="I9384" s="88"/>
      <c r="J9384" s="88"/>
      <c r="K9384" s="88"/>
    </row>
    <row r="9385" spans="2:11" hidden="1" x14ac:dyDescent="0.2">
      <c r="B9385" s="88"/>
      <c r="C9385" s="88"/>
      <c r="D9385" s="88"/>
      <c r="E9385" s="88"/>
      <c r="F9385" s="88"/>
      <c r="G9385" s="88"/>
      <c r="H9385" s="88"/>
      <c r="I9385" s="88"/>
      <c r="J9385" s="88"/>
      <c r="K9385" s="88"/>
    </row>
    <row r="9386" spans="2:11" hidden="1" x14ac:dyDescent="0.2">
      <c r="B9386" s="88"/>
      <c r="C9386" s="88"/>
      <c r="D9386" s="88"/>
      <c r="E9386" s="88"/>
      <c r="F9386" s="88"/>
      <c r="G9386" s="88"/>
      <c r="H9386" s="88"/>
      <c r="I9386" s="88"/>
      <c r="J9386" s="88"/>
      <c r="K9386" s="88"/>
    </row>
    <row r="9387" spans="2:11" hidden="1" x14ac:dyDescent="0.2">
      <c r="B9387" s="88"/>
      <c r="C9387" s="88"/>
      <c r="D9387" s="88"/>
      <c r="E9387" s="88"/>
      <c r="F9387" s="88"/>
      <c r="G9387" s="88"/>
      <c r="H9387" s="88"/>
      <c r="I9387" s="88"/>
      <c r="J9387" s="88"/>
      <c r="K9387" s="88"/>
    </row>
    <row r="9388" spans="2:11" hidden="1" x14ac:dyDescent="0.2">
      <c r="B9388" s="88"/>
      <c r="C9388" s="88"/>
      <c r="D9388" s="88"/>
      <c r="E9388" s="88"/>
      <c r="F9388" s="88"/>
      <c r="G9388" s="88"/>
      <c r="H9388" s="88"/>
      <c r="I9388" s="88"/>
      <c r="J9388" s="88"/>
      <c r="K9388" s="88"/>
    </row>
    <row r="9389" spans="2:11" hidden="1" x14ac:dyDescent="0.2">
      <c r="B9389" s="88"/>
      <c r="C9389" s="88"/>
      <c r="D9389" s="88"/>
      <c r="E9389" s="88"/>
      <c r="F9389" s="88"/>
      <c r="G9389" s="88"/>
      <c r="H9389" s="88"/>
      <c r="I9389" s="88"/>
      <c r="J9389" s="88"/>
      <c r="K9389" s="88"/>
    </row>
    <row r="9390" spans="2:11" hidden="1" x14ac:dyDescent="0.2">
      <c r="B9390" s="88"/>
      <c r="C9390" s="88"/>
      <c r="D9390" s="88"/>
      <c r="E9390" s="88"/>
      <c r="F9390" s="88"/>
      <c r="G9390" s="88"/>
      <c r="H9390" s="88"/>
      <c r="I9390" s="88"/>
      <c r="J9390" s="88"/>
      <c r="K9390" s="88"/>
    </row>
    <row r="9391" spans="2:11" hidden="1" x14ac:dyDescent="0.2">
      <c r="B9391" s="88"/>
      <c r="C9391" s="88"/>
      <c r="D9391" s="88"/>
      <c r="E9391" s="88"/>
      <c r="F9391" s="88"/>
      <c r="G9391" s="88"/>
      <c r="H9391" s="88"/>
      <c r="I9391" s="88"/>
      <c r="J9391" s="88"/>
      <c r="K9391" s="88"/>
    </row>
    <row r="9392" spans="2:11" hidden="1" x14ac:dyDescent="0.2">
      <c r="B9392" s="88"/>
      <c r="C9392" s="88"/>
      <c r="D9392" s="88"/>
      <c r="E9392" s="88"/>
      <c r="F9392" s="88"/>
      <c r="G9392" s="88"/>
      <c r="H9392" s="88"/>
      <c r="I9392" s="88"/>
      <c r="J9392" s="88"/>
      <c r="K9392" s="88"/>
    </row>
    <row r="9393" spans="2:11" hidden="1" x14ac:dyDescent="0.2">
      <c r="B9393" s="88"/>
      <c r="C9393" s="88"/>
      <c r="D9393" s="88"/>
      <c r="E9393" s="88"/>
      <c r="F9393" s="88"/>
      <c r="G9393" s="88"/>
      <c r="H9393" s="88"/>
      <c r="I9393" s="88"/>
      <c r="J9393" s="88"/>
      <c r="K9393" s="88"/>
    </row>
    <row r="9394" spans="2:11" hidden="1" x14ac:dyDescent="0.2">
      <c r="B9394" s="88"/>
      <c r="C9394" s="88"/>
      <c r="D9394" s="88"/>
      <c r="E9394" s="88"/>
      <c r="F9394" s="88"/>
      <c r="G9394" s="88"/>
      <c r="H9394" s="88"/>
      <c r="I9394" s="88"/>
      <c r="J9394" s="88"/>
      <c r="K9394" s="88"/>
    </row>
    <row r="9395" spans="2:11" hidden="1" x14ac:dyDescent="0.2">
      <c r="B9395" s="88"/>
      <c r="C9395" s="88"/>
      <c r="D9395" s="88"/>
      <c r="E9395" s="88"/>
      <c r="F9395" s="88"/>
      <c r="G9395" s="88"/>
      <c r="H9395" s="88"/>
      <c r="I9395" s="88"/>
      <c r="J9395" s="88"/>
      <c r="K9395" s="88"/>
    </row>
    <row r="9396" spans="2:11" hidden="1" x14ac:dyDescent="0.2">
      <c r="B9396" s="88"/>
      <c r="C9396" s="88"/>
      <c r="D9396" s="88"/>
      <c r="E9396" s="88"/>
      <c r="F9396" s="88"/>
      <c r="G9396" s="88"/>
      <c r="H9396" s="88"/>
      <c r="I9396" s="88"/>
      <c r="J9396" s="88"/>
      <c r="K9396" s="88"/>
    </row>
    <row r="9397" spans="2:11" hidden="1" x14ac:dyDescent="0.2">
      <c r="B9397" s="88"/>
      <c r="C9397" s="88"/>
      <c r="D9397" s="88"/>
      <c r="E9397" s="88"/>
      <c r="F9397" s="88"/>
      <c r="G9397" s="88"/>
      <c r="H9397" s="88"/>
      <c r="I9397" s="88"/>
      <c r="J9397" s="88"/>
      <c r="K9397" s="88"/>
    </row>
    <row r="9398" spans="2:11" hidden="1" x14ac:dyDescent="0.2">
      <c r="B9398" s="88"/>
      <c r="C9398" s="88"/>
      <c r="D9398" s="88"/>
      <c r="E9398" s="88"/>
      <c r="F9398" s="88"/>
      <c r="G9398" s="88"/>
      <c r="H9398" s="88"/>
      <c r="I9398" s="88"/>
      <c r="J9398" s="88"/>
      <c r="K9398" s="88"/>
    </row>
    <row r="9399" spans="2:11" hidden="1" x14ac:dyDescent="0.2">
      <c r="B9399" s="88"/>
      <c r="C9399" s="88"/>
      <c r="D9399" s="88"/>
      <c r="E9399" s="88"/>
      <c r="F9399" s="88"/>
      <c r="G9399" s="88"/>
      <c r="H9399" s="88"/>
      <c r="I9399" s="88"/>
      <c r="J9399" s="88"/>
      <c r="K9399" s="88"/>
    </row>
    <row r="9400" spans="2:11" hidden="1" x14ac:dyDescent="0.2">
      <c r="B9400" s="88"/>
      <c r="C9400" s="88"/>
      <c r="D9400" s="88"/>
      <c r="E9400" s="88"/>
      <c r="F9400" s="88"/>
      <c r="G9400" s="88"/>
      <c r="H9400" s="88"/>
      <c r="I9400" s="88"/>
      <c r="J9400" s="88"/>
      <c r="K9400" s="88"/>
    </row>
    <row r="9401" spans="2:11" hidden="1" x14ac:dyDescent="0.2">
      <c r="B9401" s="88"/>
      <c r="C9401" s="88"/>
      <c r="D9401" s="88"/>
      <c r="E9401" s="88"/>
      <c r="F9401" s="88"/>
      <c r="G9401" s="88"/>
      <c r="H9401" s="88"/>
      <c r="I9401" s="88"/>
      <c r="J9401" s="88"/>
      <c r="K9401" s="88"/>
    </row>
    <row r="9402" spans="2:11" hidden="1" x14ac:dyDescent="0.2">
      <c r="B9402" s="88"/>
      <c r="C9402" s="88"/>
      <c r="D9402" s="88"/>
      <c r="E9402" s="88"/>
      <c r="F9402" s="88"/>
      <c r="G9402" s="88"/>
      <c r="H9402" s="88"/>
      <c r="I9402" s="88"/>
      <c r="J9402" s="88"/>
      <c r="K9402" s="88"/>
    </row>
    <row r="9403" spans="2:11" hidden="1" x14ac:dyDescent="0.2">
      <c r="B9403" s="88"/>
      <c r="C9403" s="88"/>
      <c r="D9403" s="88"/>
      <c r="E9403" s="88"/>
      <c r="F9403" s="88"/>
      <c r="G9403" s="88"/>
      <c r="H9403" s="88"/>
      <c r="I9403" s="88"/>
      <c r="J9403" s="88"/>
      <c r="K9403" s="88"/>
    </row>
    <row r="9404" spans="2:11" hidden="1" x14ac:dyDescent="0.2">
      <c r="B9404" s="88"/>
      <c r="C9404" s="88"/>
      <c r="D9404" s="88"/>
      <c r="E9404" s="88"/>
      <c r="F9404" s="88"/>
      <c r="G9404" s="88"/>
      <c r="H9404" s="88"/>
      <c r="I9404" s="88"/>
      <c r="J9404" s="88"/>
      <c r="K9404" s="88"/>
    </row>
    <row r="9405" spans="2:11" hidden="1" x14ac:dyDescent="0.2">
      <c r="B9405" s="88"/>
      <c r="C9405" s="88"/>
      <c r="D9405" s="88"/>
      <c r="E9405" s="88"/>
      <c r="F9405" s="88"/>
      <c r="G9405" s="88"/>
      <c r="H9405" s="88"/>
      <c r="I9405" s="88"/>
      <c r="J9405" s="88"/>
      <c r="K9405" s="88"/>
    </row>
    <row r="9406" spans="2:11" hidden="1" x14ac:dyDescent="0.2">
      <c r="B9406" s="88"/>
      <c r="C9406" s="88"/>
      <c r="D9406" s="88"/>
      <c r="E9406" s="88"/>
      <c r="F9406" s="88"/>
      <c r="G9406" s="88"/>
      <c r="H9406" s="88"/>
      <c r="I9406" s="88"/>
      <c r="J9406" s="88"/>
      <c r="K9406" s="88"/>
    </row>
    <row r="9407" spans="2:11" hidden="1" x14ac:dyDescent="0.2">
      <c r="B9407" s="88"/>
      <c r="C9407" s="88"/>
      <c r="D9407" s="88"/>
      <c r="E9407" s="88"/>
      <c r="F9407" s="88"/>
      <c r="G9407" s="88"/>
      <c r="H9407" s="88"/>
      <c r="I9407" s="88"/>
      <c r="J9407" s="88"/>
      <c r="K9407" s="88"/>
    </row>
    <row r="9408" spans="2:11" hidden="1" x14ac:dyDescent="0.2">
      <c r="B9408" s="88"/>
      <c r="C9408" s="88"/>
      <c r="D9408" s="88"/>
      <c r="E9408" s="88"/>
      <c r="F9408" s="88"/>
      <c r="G9408" s="88"/>
      <c r="H9408" s="88"/>
      <c r="I9408" s="88"/>
      <c r="J9408" s="88"/>
      <c r="K9408" s="88"/>
    </row>
    <row r="9409" spans="2:11" hidden="1" x14ac:dyDescent="0.2">
      <c r="B9409" s="88"/>
      <c r="C9409" s="88"/>
      <c r="D9409" s="88"/>
      <c r="E9409" s="88"/>
      <c r="F9409" s="88"/>
      <c r="G9409" s="88"/>
      <c r="H9409" s="88"/>
      <c r="I9409" s="88"/>
      <c r="J9409" s="88"/>
      <c r="K9409" s="88"/>
    </row>
    <row r="9410" spans="2:11" hidden="1" x14ac:dyDescent="0.2">
      <c r="B9410" s="88"/>
      <c r="C9410" s="88"/>
      <c r="D9410" s="88"/>
      <c r="E9410" s="88"/>
      <c r="F9410" s="88"/>
      <c r="G9410" s="88"/>
      <c r="H9410" s="88"/>
      <c r="I9410" s="88"/>
      <c r="J9410" s="88"/>
      <c r="K9410" s="88"/>
    </row>
    <row r="9411" spans="2:11" hidden="1" x14ac:dyDescent="0.2">
      <c r="B9411" s="88"/>
      <c r="C9411" s="88"/>
      <c r="D9411" s="88"/>
      <c r="E9411" s="88"/>
      <c r="F9411" s="88"/>
      <c r="G9411" s="88"/>
      <c r="H9411" s="88"/>
      <c r="I9411" s="88"/>
      <c r="J9411" s="88"/>
      <c r="K9411" s="88"/>
    </row>
    <row r="9412" spans="2:11" hidden="1" x14ac:dyDescent="0.2">
      <c r="B9412" s="88"/>
      <c r="C9412" s="88"/>
      <c r="D9412" s="88"/>
      <c r="E9412" s="88"/>
      <c r="F9412" s="88"/>
      <c r="G9412" s="88"/>
      <c r="H9412" s="88"/>
      <c r="I9412" s="88"/>
      <c r="J9412" s="88"/>
      <c r="K9412" s="88"/>
    </row>
    <row r="9413" spans="2:11" hidden="1" x14ac:dyDescent="0.2">
      <c r="B9413" s="88"/>
      <c r="C9413" s="88"/>
      <c r="D9413" s="88"/>
      <c r="E9413" s="88"/>
      <c r="F9413" s="88"/>
      <c r="G9413" s="88"/>
      <c r="H9413" s="88"/>
      <c r="I9413" s="88"/>
      <c r="J9413" s="88"/>
      <c r="K9413" s="88"/>
    </row>
    <row r="9414" spans="2:11" hidden="1" x14ac:dyDescent="0.2">
      <c r="B9414" s="88"/>
      <c r="C9414" s="88"/>
      <c r="D9414" s="88"/>
      <c r="E9414" s="88"/>
      <c r="F9414" s="88"/>
      <c r="G9414" s="88"/>
      <c r="H9414" s="88"/>
      <c r="I9414" s="88"/>
      <c r="J9414" s="88"/>
      <c r="K9414" s="88"/>
    </row>
    <row r="9415" spans="2:11" hidden="1" x14ac:dyDescent="0.2">
      <c r="B9415" s="88"/>
      <c r="C9415" s="88"/>
      <c r="D9415" s="88"/>
      <c r="E9415" s="88"/>
      <c r="F9415" s="88"/>
      <c r="G9415" s="88"/>
      <c r="H9415" s="88"/>
      <c r="I9415" s="88"/>
      <c r="J9415" s="88"/>
      <c r="K9415" s="88"/>
    </row>
    <row r="9416" spans="2:11" hidden="1" x14ac:dyDescent="0.2">
      <c r="B9416" s="88"/>
      <c r="C9416" s="88"/>
      <c r="D9416" s="88"/>
      <c r="E9416" s="88"/>
      <c r="F9416" s="88"/>
      <c r="G9416" s="88"/>
      <c r="H9416" s="88"/>
      <c r="I9416" s="88"/>
      <c r="J9416" s="88"/>
      <c r="K9416" s="88"/>
    </row>
    <row r="9417" spans="2:11" hidden="1" x14ac:dyDescent="0.2">
      <c r="B9417" s="88"/>
      <c r="C9417" s="88"/>
      <c r="D9417" s="88"/>
      <c r="E9417" s="88"/>
      <c r="F9417" s="88"/>
      <c r="G9417" s="88"/>
      <c r="H9417" s="88"/>
      <c r="I9417" s="88"/>
      <c r="J9417" s="88"/>
      <c r="K9417" s="88"/>
    </row>
    <row r="9418" spans="2:11" hidden="1" x14ac:dyDescent="0.2">
      <c r="B9418" s="88"/>
      <c r="C9418" s="88"/>
      <c r="D9418" s="88"/>
      <c r="E9418" s="88"/>
      <c r="F9418" s="88"/>
      <c r="G9418" s="88"/>
      <c r="H9418" s="88"/>
      <c r="I9418" s="88"/>
      <c r="J9418" s="88"/>
      <c r="K9418" s="88"/>
    </row>
    <row r="9419" spans="2:11" hidden="1" x14ac:dyDescent="0.2">
      <c r="B9419" s="88"/>
      <c r="C9419" s="88"/>
      <c r="D9419" s="88"/>
      <c r="E9419" s="88"/>
      <c r="F9419" s="88"/>
      <c r="G9419" s="88"/>
      <c r="H9419" s="88"/>
      <c r="I9419" s="88"/>
      <c r="J9419" s="88"/>
      <c r="K9419" s="88"/>
    </row>
    <row r="9420" spans="2:11" hidden="1" x14ac:dyDescent="0.2">
      <c r="B9420" s="88"/>
      <c r="C9420" s="88"/>
      <c r="D9420" s="88"/>
      <c r="E9420" s="88"/>
      <c r="F9420" s="88"/>
      <c r="G9420" s="88"/>
      <c r="H9420" s="88"/>
      <c r="I9420" s="88"/>
      <c r="J9420" s="88"/>
      <c r="K9420" s="88"/>
    </row>
    <row r="9421" spans="2:11" hidden="1" x14ac:dyDescent="0.2">
      <c r="B9421" s="88"/>
      <c r="C9421" s="88"/>
      <c r="D9421" s="88"/>
      <c r="E9421" s="88"/>
      <c r="F9421" s="88"/>
      <c r="G9421" s="88"/>
      <c r="H9421" s="88"/>
      <c r="I9421" s="88"/>
      <c r="J9421" s="88"/>
      <c r="K9421" s="88"/>
    </row>
    <row r="9422" spans="2:11" hidden="1" x14ac:dyDescent="0.2">
      <c r="B9422" s="88"/>
      <c r="C9422" s="88"/>
      <c r="D9422" s="88"/>
      <c r="E9422" s="88"/>
      <c r="F9422" s="88"/>
      <c r="G9422" s="88"/>
      <c r="H9422" s="88"/>
      <c r="I9422" s="88"/>
      <c r="J9422" s="88"/>
      <c r="K9422" s="88"/>
    </row>
    <row r="9423" spans="2:11" hidden="1" x14ac:dyDescent="0.2">
      <c r="B9423" s="88"/>
      <c r="C9423" s="88"/>
      <c r="D9423" s="88"/>
      <c r="E9423" s="88"/>
      <c r="F9423" s="88"/>
      <c r="G9423" s="88"/>
      <c r="H9423" s="88"/>
      <c r="I9423" s="88"/>
      <c r="J9423" s="88"/>
      <c r="K9423" s="88"/>
    </row>
    <row r="9424" spans="2:11" hidden="1" x14ac:dyDescent="0.2">
      <c r="B9424" s="88"/>
      <c r="C9424" s="88"/>
      <c r="D9424" s="88"/>
      <c r="E9424" s="88"/>
      <c r="F9424" s="88"/>
      <c r="G9424" s="88"/>
      <c r="H9424" s="88"/>
      <c r="I9424" s="88"/>
      <c r="J9424" s="88"/>
      <c r="K9424" s="88"/>
    </row>
    <row r="9425" spans="2:11" hidden="1" x14ac:dyDescent="0.2">
      <c r="B9425" s="88"/>
      <c r="C9425" s="88"/>
      <c r="D9425" s="88"/>
      <c r="E9425" s="88"/>
      <c r="F9425" s="88"/>
      <c r="G9425" s="88"/>
      <c r="H9425" s="88"/>
      <c r="I9425" s="88"/>
      <c r="J9425" s="88"/>
      <c r="K9425" s="88"/>
    </row>
    <row r="9426" spans="2:11" hidden="1" x14ac:dyDescent="0.2">
      <c r="B9426" s="88"/>
      <c r="C9426" s="88"/>
      <c r="D9426" s="88"/>
      <c r="E9426" s="88"/>
      <c r="F9426" s="88"/>
      <c r="G9426" s="88"/>
      <c r="H9426" s="88"/>
      <c r="I9426" s="88"/>
      <c r="J9426" s="88"/>
      <c r="K9426" s="88"/>
    </row>
    <row r="9427" spans="2:11" hidden="1" x14ac:dyDescent="0.2">
      <c r="B9427" s="88"/>
      <c r="C9427" s="88"/>
      <c r="D9427" s="88"/>
      <c r="E9427" s="88"/>
      <c r="F9427" s="88"/>
      <c r="G9427" s="88"/>
      <c r="H9427" s="88"/>
      <c r="I9427" s="88"/>
      <c r="J9427" s="88"/>
      <c r="K9427" s="88"/>
    </row>
    <row r="9428" spans="2:11" hidden="1" x14ac:dyDescent="0.2">
      <c r="B9428" s="88"/>
      <c r="C9428" s="88"/>
      <c r="D9428" s="88"/>
      <c r="E9428" s="88"/>
      <c r="F9428" s="88"/>
      <c r="G9428" s="88"/>
      <c r="H9428" s="88"/>
      <c r="I9428" s="88"/>
      <c r="J9428" s="88"/>
      <c r="K9428" s="88"/>
    </row>
    <row r="9429" spans="2:11" hidden="1" x14ac:dyDescent="0.2">
      <c r="B9429" s="88"/>
      <c r="C9429" s="88"/>
      <c r="D9429" s="88"/>
      <c r="E9429" s="88"/>
      <c r="F9429" s="88"/>
      <c r="G9429" s="88"/>
      <c r="H9429" s="88"/>
      <c r="I9429" s="88"/>
      <c r="J9429" s="88"/>
      <c r="K9429" s="88"/>
    </row>
    <row r="9430" spans="2:11" hidden="1" x14ac:dyDescent="0.2">
      <c r="B9430" s="88"/>
      <c r="C9430" s="88"/>
      <c r="D9430" s="88"/>
      <c r="E9430" s="88"/>
      <c r="F9430" s="88"/>
      <c r="G9430" s="88"/>
      <c r="H9430" s="88"/>
      <c r="I9430" s="88"/>
      <c r="J9430" s="88"/>
      <c r="K9430" s="88"/>
    </row>
    <row r="9431" spans="2:11" hidden="1" x14ac:dyDescent="0.2">
      <c r="B9431" s="88"/>
      <c r="C9431" s="88"/>
      <c r="D9431" s="88"/>
      <c r="E9431" s="88"/>
      <c r="F9431" s="88"/>
      <c r="G9431" s="88"/>
      <c r="H9431" s="88"/>
      <c r="I9431" s="88"/>
      <c r="J9431" s="88"/>
      <c r="K9431" s="88"/>
    </row>
    <row r="9432" spans="2:11" hidden="1" x14ac:dyDescent="0.2">
      <c r="B9432" s="88"/>
      <c r="C9432" s="88"/>
      <c r="D9432" s="88"/>
      <c r="E9432" s="88"/>
      <c r="F9432" s="88"/>
      <c r="G9432" s="88"/>
      <c r="H9432" s="88"/>
      <c r="I9432" s="88"/>
      <c r="J9432" s="88"/>
      <c r="K9432" s="88"/>
    </row>
    <row r="9433" spans="2:11" hidden="1" x14ac:dyDescent="0.2">
      <c r="B9433" s="88"/>
      <c r="C9433" s="88"/>
      <c r="D9433" s="88"/>
      <c r="E9433" s="88"/>
      <c r="F9433" s="88"/>
      <c r="G9433" s="88"/>
      <c r="H9433" s="88"/>
      <c r="I9433" s="88"/>
      <c r="J9433" s="88"/>
      <c r="K9433" s="88"/>
    </row>
    <row r="9434" spans="2:11" hidden="1" x14ac:dyDescent="0.2">
      <c r="B9434" s="88"/>
      <c r="C9434" s="88"/>
      <c r="D9434" s="88"/>
      <c r="E9434" s="88"/>
      <c r="F9434" s="88"/>
      <c r="G9434" s="88"/>
      <c r="H9434" s="88"/>
      <c r="I9434" s="88"/>
      <c r="J9434" s="88"/>
      <c r="K9434" s="88"/>
    </row>
    <row r="9435" spans="2:11" hidden="1" x14ac:dyDescent="0.2">
      <c r="B9435" s="88"/>
      <c r="C9435" s="88"/>
      <c r="D9435" s="88"/>
      <c r="E9435" s="88"/>
      <c r="F9435" s="88"/>
      <c r="G9435" s="88"/>
      <c r="H9435" s="88"/>
      <c r="I9435" s="88"/>
      <c r="J9435" s="88"/>
      <c r="K9435" s="88"/>
    </row>
    <row r="9436" spans="2:11" hidden="1" x14ac:dyDescent="0.2">
      <c r="B9436" s="88"/>
      <c r="C9436" s="88"/>
      <c r="D9436" s="88"/>
      <c r="E9436" s="88"/>
      <c r="F9436" s="88"/>
      <c r="G9436" s="88"/>
      <c r="H9436" s="88"/>
      <c r="I9436" s="88"/>
      <c r="J9436" s="88"/>
      <c r="K9436" s="88"/>
    </row>
    <row r="9437" spans="2:11" hidden="1" x14ac:dyDescent="0.2">
      <c r="B9437" s="88"/>
      <c r="C9437" s="88"/>
      <c r="D9437" s="88"/>
      <c r="E9437" s="88"/>
      <c r="F9437" s="88"/>
      <c r="G9437" s="88"/>
      <c r="H9437" s="88"/>
      <c r="I9437" s="88"/>
      <c r="J9437" s="88"/>
      <c r="K9437" s="88"/>
    </row>
    <row r="9438" spans="2:11" hidden="1" x14ac:dyDescent="0.2">
      <c r="B9438" s="88"/>
      <c r="C9438" s="88"/>
      <c r="D9438" s="88"/>
      <c r="E9438" s="88"/>
      <c r="F9438" s="88"/>
      <c r="G9438" s="88"/>
      <c r="H9438" s="88"/>
      <c r="I9438" s="88"/>
      <c r="J9438" s="88"/>
      <c r="K9438" s="88"/>
    </row>
    <row r="9439" spans="2:11" hidden="1" x14ac:dyDescent="0.2">
      <c r="B9439" s="88"/>
      <c r="C9439" s="88"/>
      <c r="D9439" s="88"/>
      <c r="E9439" s="88"/>
      <c r="F9439" s="88"/>
      <c r="G9439" s="88"/>
      <c r="H9439" s="88"/>
      <c r="I9439" s="88"/>
      <c r="J9439" s="88"/>
      <c r="K9439" s="88"/>
    </row>
    <row r="9440" spans="2:11" hidden="1" x14ac:dyDescent="0.2">
      <c r="B9440" s="88"/>
      <c r="C9440" s="88"/>
      <c r="D9440" s="88"/>
      <c r="E9440" s="88"/>
      <c r="F9440" s="88"/>
      <c r="G9440" s="88"/>
      <c r="H9440" s="88"/>
      <c r="I9440" s="88"/>
      <c r="J9440" s="88"/>
      <c r="K9440" s="88"/>
    </row>
    <row r="9441" spans="2:11" hidden="1" x14ac:dyDescent="0.2">
      <c r="B9441" s="88"/>
      <c r="C9441" s="88"/>
      <c r="D9441" s="88"/>
      <c r="E9441" s="88"/>
      <c r="F9441" s="88"/>
      <c r="G9441" s="88"/>
      <c r="H9441" s="88"/>
      <c r="I9441" s="88"/>
      <c r="J9441" s="88"/>
      <c r="K9441" s="88"/>
    </row>
    <row r="9442" spans="2:11" hidden="1" x14ac:dyDescent="0.2">
      <c r="B9442" s="88"/>
      <c r="C9442" s="88"/>
      <c r="D9442" s="88"/>
      <c r="E9442" s="88"/>
      <c r="F9442" s="88"/>
      <c r="G9442" s="88"/>
      <c r="H9442" s="88"/>
      <c r="I9442" s="88"/>
      <c r="J9442" s="88"/>
      <c r="K9442" s="88"/>
    </row>
    <row r="9443" spans="2:11" hidden="1" x14ac:dyDescent="0.2">
      <c r="B9443" s="88"/>
      <c r="C9443" s="88"/>
      <c r="D9443" s="88"/>
      <c r="E9443" s="88"/>
      <c r="F9443" s="88"/>
      <c r="G9443" s="88"/>
      <c r="H9443" s="88"/>
      <c r="I9443" s="88"/>
      <c r="J9443" s="88"/>
      <c r="K9443" s="88"/>
    </row>
    <row r="9444" spans="2:11" hidden="1" x14ac:dyDescent="0.2">
      <c r="B9444" s="88"/>
      <c r="C9444" s="88"/>
      <c r="D9444" s="88"/>
      <c r="E9444" s="88"/>
      <c r="F9444" s="88"/>
      <c r="G9444" s="88"/>
      <c r="H9444" s="88"/>
      <c r="I9444" s="88"/>
      <c r="J9444" s="88"/>
      <c r="K9444" s="88"/>
    </row>
    <row r="9445" spans="2:11" hidden="1" x14ac:dyDescent="0.2">
      <c r="B9445" s="88"/>
      <c r="C9445" s="88"/>
      <c r="D9445" s="88"/>
      <c r="E9445" s="88"/>
      <c r="F9445" s="88"/>
      <c r="G9445" s="88"/>
      <c r="H9445" s="88"/>
      <c r="I9445" s="88"/>
      <c r="J9445" s="88"/>
      <c r="K9445" s="88"/>
    </row>
    <row r="9446" spans="2:11" hidden="1" x14ac:dyDescent="0.2">
      <c r="B9446" s="88"/>
      <c r="C9446" s="88"/>
      <c r="D9446" s="88"/>
      <c r="E9446" s="88"/>
      <c r="F9446" s="88"/>
      <c r="G9446" s="88"/>
      <c r="H9446" s="88"/>
      <c r="I9446" s="88"/>
      <c r="J9446" s="88"/>
      <c r="K9446" s="88"/>
    </row>
    <row r="9447" spans="2:11" hidden="1" x14ac:dyDescent="0.2">
      <c r="B9447" s="88"/>
      <c r="C9447" s="88"/>
      <c r="D9447" s="88"/>
      <c r="E9447" s="88"/>
      <c r="F9447" s="88"/>
      <c r="G9447" s="88"/>
      <c r="H9447" s="88"/>
      <c r="I9447" s="88"/>
      <c r="J9447" s="88"/>
      <c r="K9447" s="88"/>
    </row>
    <row r="9448" spans="2:11" hidden="1" x14ac:dyDescent="0.2">
      <c r="B9448" s="88"/>
      <c r="C9448" s="88"/>
      <c r="D9448" s="88"/>
      <c r="E9448" s="88"/>
      <c r="F9448" s="88"/>
      <c r="G9448" s="88"/>
      <c r="H9448" s="88"/>
      <c r="I9448" s="88"/>
      <c r="J9448" s="88"/>
      <c r="K9448" s="88"/>
    </row>
    <row r="9449" spans="2:11" hidden="1" x14ac:dyDescent="0.2">
      <c r="B9449" s="88"/>
      <c r="C9449" s="88"/>
      <c r="D9449" s="88"/>
      <c r="E9449" s="88"/>
      <c r="F9449" s="88"/>
      <c r="G9449" s="88"/>
      <c r="H9449" s="88"/>
      <c r="I9449" s="88"/>
      <c r="J9449" s="88"/>
      <c r="K9449" s="88"/>
    </row>
    <row r="9450" spans="2:11" hidden="1" x14ac:dyDescent="0.2">
      <c r="B9450" s="88"/>
      <c r="C9450" s="88"/>
      <c r="D9450" s="88"/>
      <c r="E9450" s="88"/>
      <c r="F9450" s="88"/>
      <c r="G9450" s="88"/>
      <c r="H9450" s="88"/>
      <c r="I9450" s="88"/>
      <c r="J9450" s="88"/>
      <c r="K9450" s="88"/>
    </row>
    <row r="9451" spans="2:11" hidden="1" x14ac:dyDescent="0.2">
      <c r="B9451" s="88"/>
      <c r="C9451" s="88"/>
      <c r="D9451" s="88"/>
      <c r="E9451" s="88"/>
      <c r="F9451" s="88"/>
      <c r="G9451" s="88"/>
      <c r="H9451" s="88"/>
      <c r="I9451" s="88"/>
      <c r="J9451" s="88"/>
      <c r="K9451" s="88"/>
    </row>
    <row r="9452" spans="2:11" hidden="1" x14ac:dyDescent="0.2">
      <c r="B9452" s="88"/>
      <c r="C9452" s="88"/>
      <c r="D9452" s="88"/>
      <c r="E9452" s="88"/>
      <c r="F9452" s="88"/>
      <c r="G9452" s="88"/>
      <c r="H9452" s="88"/>
      <c r="I9452" s="88"/>
      <c r="J9452" s="88"/>
      <c r="K9452" s="88"/>
    </row>
    <row r="9453" spans="2:11" hidden="1" x14ac:dyDescent="0.2">
      <c r="B9453" s="88"/>
      <c r="C9453" s="88"/>
      <c r="D9453" s="88"/>
      <c r="E9453" s="88"/>
      <c r="F9453" s="88"/>
      <c r="G9453" s="88"/>
      <c r="H9453" s="88"/>
      <c r="I9453" s="88"/>
      <c r="J9453" s="88"/>
      <c r="K9453" s="88"/>
    </row>
    <row r="9454" spans="2:11" hidden="1" x14ac:dyDescent="0.2">
      <c r="B9454" s="88"/>
      <c r="C9454" s="88"/>
      <c r="D9454" s="88"/>
      <c r="E9454" s="88"/>
      <c r="F9454" s="88"/>
      <c r="G9454" s="88"/>
      <c r="H9454" s="88"/>
      <c r="I9454" s="88"/>
      <c r="J9454" s="88"/>
      <c r="K9454" s="88"/>
    </row>
    <row r="9455" spans="2:11" hidden="1" x14ac:dyDescent="0.2">
      <c r="B9455" s="88"/>
      <c r="C9455" s="88"/>
      <c r="D9455" s="88"/>
      <c r="E9455" s="88"/>
      <c r="F9455" s="88"/>
      <c r="G9455" s="88"/>
      <c r="H9455" s="88"/>
      <c r="I9455" s="88"/>
      <c r="J9455" s="88"/>
      <c r="K9455" s="88"/>
    </row>
    <row r="9456" spans="2:11" hidden="1" x14ac:dyDescent="0.2">
      <c r="B9456" s="88"/>
      <c r="C9456" s="88"/>
      <c r="D9456" s="88"/>
      <c r="E9456" s="88"/>
      <c r="F9456" s="88"/>
      <c r="G9456" s="88"/>
      <c r="H9456" s="88"/>
      <c r="I9456" s="88"/>
      <c r="J9456" s="88"/>
      <c r="K9456" s="88"/>
    </row>
    <row r="9457" spans="2:11" hidden="1" x14ac:dyDescent="0.2">
      <c r="B9457" s="88"/>
      <c r="C9457" s="88"/>
      <c r="D9457" s="88"/>
      <c r="E9457" s="88"/>
      <c r="F9457" s="88"/>
      <c r="G9457" s="88"/>
      <c r="H9457" s="88"/>
      <c r="I9457" s="88"/>
      <c r="J9457" s="88"/>
      <c r="K9457" s="88"/>
    </row>
    <row r="9458" spans="2:11" hidden="1" x14ac:dyDescent="0.2">
      <c r="B9458" s="88"/>
      <c r="C9458" s="88"/>
      <c r="D9458" s="88"/>
      <c r="E9458" s="88"/>
      <c r="F9458" s="88"/>
      <c r="G9458" s="88"/>
      <c r="H9458" s="88"/>
      <c r="I9458" s="88"/>
      <c r="J9458" s="88"/>
      <c r="K9458" s="88"/>
    </row>
    <row r="9459" spans="2:11" hidden="1" x14ac:dyDescent="0.2">
      <c r="B9459" s="88"/>
      <c r="C9459" s="88"/>
      <c r="D9459" s="88"/>
      <c r="E9459" s="88"/>
      <c r="F9459" s="88"/>
      <c r="G9459" s="88"/>
      <c r="H9459" s="88"/>
      <c r="I9459" s="88"/>
      <c r="J9459" s="88"/>
      <c r="K9459" s="88"/>
    </row>
    <row r="9460" spans="2:11" hidden="1" x14ac:dyDescent="0.2">
      <c r="B9460" s="88"/>
      <c r="C9460" s="88"/>
      <c r="D9460" s="88"/>
      <c r="E9460" s="88"/>
      <c r="F9460" s="88"/>
      <c r="G9460" s="88"/>
      <c r="H9460" s="88"/>
      <c r="I9460" s="88"/>
      <c r="J9460" s="88"/>
      <c r="K9460" s="88"/>
    </row>
    <row r="9461" spans="2:11" hidden="1" x14ac:dyDescent="0.2">
      <c r="B9461" s="88"/>
      <c r="C9461" s="88"/>
      <c r="D9461" s="88"/>
      <c r="E9461" s="88"/>
      <c r="F9461" s="88"/>
      <c r="G9461" s="88"/>
      <c r="H9461" s="88"/>
      <c r="I9461" s="88"/>
      <c r="J9461" s="88"/>
      <c r="K9461" s="88"/>
    </row>
    <row r="9462" spans="2:11" hidden="1" x14ac:dyDescent="0.2">
      <c r="B9462" s="88"/>
      <c r="C9462" s="88"/>
      <c r="D9462" s="88"/>
      <c r="E9462" s="88"/>
      <c r="F9462" s="88"/>
      <c r="G9462" s="88"/>
      <c r="H9462" s="88"/>
      <c r="I9462" s="88"/>
      <c r="J9462" s="88"/>
      <c r="K9462" s="88"/>
    </row>
    <row r="9463" spans="2:11" hidden="1" x14ac:dyDescent="0.2">
      <c r="B9463" s="88"/>
      <c r="C9463" s="88"/>
      <c r="D9463" s="88"/>
      <c r="E9463" s="88"/>
      <c r="F9463" s="88"/>
      <c r="G9463" s="88"/>
      <c r="H9463" s="88"/>
      <c r="I9463" s="88"/>
      <c r="J9463" s="88"/>
      <c r="K9463" s="88"/>
    </row>
    <row r="9464" spans="2:11" hidden="1" x14ac:dyDescent="0.2">
      <c r="B9464" s="88"/>
      <c r="C9464" s="88"/>
      <c r="D9464" s="88"/>
      <c r="E9464" s="88"/>
      <c r="F9464" s="88"/>
      <c r="G9464" s="88"/>
      <c r="H9464" s="88"/>
      <c r="I9464" s="88"/>
      <c r="J9464" s="88"/>
      <c r="K9464" s="88"/>
    </row>
    <row r="9465" spans="2:11" hidden="1" x14ac:dyDescent="0.2">
      <c r="B9465" s="88"/>
      <c r="C9465" s="88"/>
      <c r="D9465" s="88"/>
      <c r="E9465" s="88"/>
      <c r="F9465" s="88"/>
      <c r="G9465" s="88"/>
      <c r="H9465" s="88"/>
      <c r="I9465" s="88"/>
      <c r="J9465" s="88"/>
      <c r="K9465" s="88"/>
    </row>
    <row r="9466" spans="2:11" hidden="1" x14ac:dyDescent="0.2">
      <c r="B9466" s="88"/>
      <c r="C9466" s="88"/>
      <c r="D9466" s="88"/>
      <c r="E9466" s="88"/>
      <c r="F9466" s="88"/>
      <c r="G9466" s="88"/>
      <c r="H9466" s="88"/>
      <c r="I9466" s="88"/>
      <c r="J9466" s="88"/>
      <c r="K9466" s="88"/>
    </row>
    <row r="9467" spans="2:11" hidden="1" x14ac:dyDescent="0.2">
      <c r="B9467" s="88"/>
      <c r="C9467" s="88"/>
      <c r="D9467" s="88"/>
      <c r="E9467" s="88"/>
      <c r="F9467" s="88"/>
      <c r="G9467" s="88"/>
      <c r="H9467" s="88"/>
      <c r="I9467" s="88"/>
      <c r="J9467" s="88"/>
      <c r="K9467" s="88"/>
    </row>
    <row r="9468" spans="2:11" hidden="1" x14ac:dyDescent="0.2">
      <c r="B9468" s="88"/>
      <c r="C9468" s="88"/>
      <c r="D9468" s="88"/>
      <c r="E9468" s="88"/>
      <c r="F9468" s="88"/>
      <c r="G9468" s="88"/>
      <c r="H9468" s="88"/>
      <c r="I9468" s="88"/>
      <c r="J9468" s="88"/>
      <c r="K9468" s="88"/>
    </row>
    <row r="9469" spans="2:11" hidden="1" x14ac:dyDescent="0.2">
      <c r="B9469" s="88"/>
      <c r="C9469" s="88"/>
      <c r="D9469" s="88"/>
      <c r="E9469" s="88"/>
      <c r="F9469" s="88"/>
      <c r="G9469" s="88"/>
      <c r="H9469" s="88"/>
      <c r="I9469" s="88"/>
      <c r="J9469" s="88"/>
      <c r="K9469" s="88"/>
    </row>
    <row r="9470" spans="2:11" hidden="1" x14ac:dyDescent="0.2">
      <c r="B9470" s="88"/>
      <c r="C9470" s="88"/>
      <c r="D9470" s="88"/>
      <c r="E9470" s="88"/>
      <c r="F9470" s="88"/>
      <c r="G9470" s="88"/>
      <c r="H9470" s="88"/>
      <c r="I9470" s="88"/>
      <c r="J9470" s="88"/>
      <c r="K9470" s="88"/>
    </row>
    <row r="9471" spans="2:11" hidden="1" x14ac:dyDescent="0.2">
      <c r="B9471" s="88"/>
      <c r="C9471" s="88"/>
      <c r="D9471" s="88"/>
      <c r="E9471" s="88"/>
      <c r="F9471" s="88"/>
      <c r="G9471" s="88"/>
      <c r="H9471" s="88"/>
      <c r="I9471" s="88"/>
      <c r="J9471" s="88"/>
      <c r="K9471" s="88"/>
    </row>
    <row r="9472" spans="2:11" hidden="1" x14ac:dyDescent="0.2">
      <c r="B9472" s="88"/>
      <c r="C9472" s="88"/>
      <c r="D9472" s="88"/>
      <c r="E9472" s="88"/>
      <c r="F9472" s="88"/>
      <c r="G9472" s="88"/>
      <c r="H9472" s="88"/>
      <c r="I9472" s="88"/>
      <c r="J9472" s="88"/>
      <c r="K9472" s="88"/>
    </row>
    <row r="9473" spans="2:11" hidden="1" x14ac:dyDescent="0.2">
      <c r="B9473" s="88"/>
      <c r="C9473" s="88"/>
      <c r="D9473" s="88"/>
      <c r="E9473" s="88"/>
      <c r="F9473" s="88"/>
      <c r="G9473" s="88"/>
      <c r="H9473" s="88"/>
      <c r="I9473" s="88"/>
      <c r="J9473" s="88"/>
      <c r="K9473" s="88"/>
    </row>
    <row r="9474" spans="2:11" hidden="1" x14ac:dyDescent="0.2">
      <c r="B9474" s="88"/>
      <c r="C9474" s="88"/>
      <c r="D9474" s="88"/>
      <c r="E9474" s="88"/>
      <c r="F9474" s="88"/>
      <c r="G9474" s="88"/>
      <c r="H9474" s="88"/>
      <c r="I9474" s="88"/>
      <c r="J9474" s="88"/>
      <c r="K9474" s="88"/>
    </row>
    <row r="9475" spans="2:11" hidden="1" x14ac:dyDescent="0.2">
      <c r="B9475" s="88"/>
      <c r="C9475" s="88"/>
      <c r="D9475" s="88"/>
      <c r="E9475" s="88"/>
      <c r="F9475" s="88"/>
      <c r="G9475" s="88"/>
      <c r="H9475" s="88"/>
      <c r="I9475" s="88"/>
      <c r="J9475" s="88"/>
      <c r="K9475" s="88"/>
    </row>
    <row r="9476" spans="2:11" hidden="1" x14ac:dyDescent="0.2">
      <c r="B9476" s="88"/>
      <c r="C9476" s="88"/>
      <c r="D9476" s="88"/>
      <c r="E9476" s="88"/>
      <c r="F9476" s="88"/>
      <c r="G9476" s="88"/>
      <c r="H9476" s="88"/>
      <c r="I9476" s="88"/>
      <c r="J9476" s="88"/>
      <c r="K9476" s="88"/>
    </row>
    <row r="9477" spans="2:11" hidden="1" x14ac:dyDescent="0.2">
      <c r="B9477" s="88"/>
      <c r="C9477" s="88"/>
      <c r="D9477" s="88"/>
      <c r="E9477" s="88"/>
      <c r="F9477" s="88"/>
      <c r="G9477" s="88"/>
      <c r="H9477" s="88"/>
      <c r="I9477" s="88"/>
      <c r="J9477" s="88"/>
      <c r="K9477" s="88"/>
    </row>
    <row r="9478" spans="2:11" hidden="1" x14ac:dyDescent="0.2">
      <c r="B9478" s="88"/>
      <c r="C9478" s="88"/>
      <c r="D9478" s="88"/>
      <c r="E9478" s="88"/>
      <c r="F9478" s="88"/>
      <c r="G9478" s="88"/>
      <c r="H9478" s="88"/>
      <c r="I9478" s="88"/>
      <c r="J9478" s="88"/>
      <c r="K9478" s="88"/>
    </row>
    <row r="9479" spans="2:11" hidden="1" x14ac:dyDescent="0.2">
      <c r="B9479" s="88"/>
      <c r="C9479" s="88"/>
      <c r="D9479" s="88"/>
      <c r="E9479" s="88"/>
      <c r="F9479" s="88"/>
      <c r="G9479" s="88"/>
      <c r="H9479" s="88"/>
      <c r="I9479" s="88"/>
      <c r="J9479" s="88"/>
      <c r="K9479" s="88"/>
    </row>
    <row r="9480" spans="2:11" hidden="1" x14ac:dyDescent="0.2">
      <c r="B9480" s="88"/>
      <c r="C9480" s="88"/>
      <c r="D9480" s="88"/>
      <c r="E9480" s="88"/>
      <c r="F9480" s="88"/>
      <c r="G9480" s="88"/>
      <c r="H9480" s="88"/>
      <c r="I9480" s="88"/>
      <c r="J9480" s="88"/>
      <c r="K9480" s="88"/>
    </row>
    <row r="9481" spans="2:11" hidden="1" x14ac:dyDescent="0.2">
      <c r="B9481" s="88"/>
      <c r="C9481" s="88"/>
      <c r="D9481" s="88"/>
      <c r="E9481" s="88"/>
      <c r="F9481" s="88"/>
      <c r="G9481" s="88"/>
      <c r="H9481" s="88"/>
      <c r="I9481" s="88"/>
      <c r="J9481" s="88"/>
      <c r="K9481" s="88"/>
    </row>
    <row r="9482" spans="2:11" hidden="1" x14ac:dyDescent="0.2">
      <c r="B9482" s="88"/>
      <c r="C9482" s="88"/>
      <c r="D9482" s="88"/>
      <c r="E9482" s="88"/>
      <c r="F9482" s="88"/>
      <c r="G9482" s="88"/>
      <c r="H9482" s="88"/>
      <c r="I9482" s="88"/>
      <c r="J9482" s="88"/>
      <c r="K9482" s="88"/>
    </row>
    <row r="9483" spans="2:11" hidden="1" x14ac:dyDescent="0.2">
      <c r="B9483" s="88"/>
      <c r="C9483" s="88"/>
      <c r="D9483" s="88"/>
      <c r="E9483" s="88"/>
      <c r="F9483" s="88"/>
      <c r="G9483" s="88"/>
      <c r="H9483" s="88"/>
      <c r="I9483" s="88"/>
      <c r="J9483" s="88"/>
      <c r="K9483" s="88"/>
    </row>
    <row r="9484" spans="2:11" hidden="1" x14ac:dyDescent="0.2">
      <c r="B9484" s="88"/>
      <c r="C9484" s="88"/>
      <c r="D9484" s="88"/>
      <c r="E9484" s="88"/>
      <c r="F9484" s="88"/>
      <c r="G9484" s="88"/>
      <c r="H9484" s="88"/>
      <c r="I9484" s="88"/>
      <c r="J9484" s="88"/>
      <c r="K9484" s="88"/>
    </row>
    <row r="9485" spans="2:11" hidden="1" x14ac:dyDescent="0.2">
      <c r="B9485" s="88"/>
      <c r="C9485" s="88"/>
      <c r="D9485" s="88"/>
      <c r="E9485" s="88"/>
      <c r="F9485" s="88"/>
      <c r="G9485" s="88"/>
      <c r="H9485" s="88"/>
      <c r="I9485" s="88"/>
      <c r="J9485" s="88"/>
      <c r="K9485" s="88"/>
    </row>
    <row r="9486" spans="2:11" hidden="1" x14ac:dyDescent="0.2">
      <c r="B9486" s="88"/>
      <c r="C9486" s="88"/>
      <c r="D9486" s="88"/>
      <c r="E9486" s="88"/>
      <c r="F9486" s="88"/>
      <c r="G9486" s="88"/>
      <c r="H9486" s="88"/>
      <c r="I9486" s="88"/>
      <c r="J9486" s="88"/>
      <c r="K9486" s="88"/>
    </row>
    <row r="9487" spans="2:11" hidden="1" x14ac:dyDescent="0.2">
      <c r="B9487" s="88"/>
      <c r="C9487" s="88"/>
      <c r="D9487" s="88"/>
      <c r="E9487" s="88"/>
      <c r="F9487" s="88"/>
      <c r="G9487" s="88"/>
      <c r="H9487" s="88"/>
      <c r="I9487" s="88"/>
      <c r="J9487" s="88"/>
      <c r="K9487" s="88"/>
    </row>
    <row r="9488" spans="2:11" hidden="1" x14ac:dyDescent="0.2">
      <c r="B9488" s="88"/>
      <c r="C9488" s="88"/>
      <c r="D9488" s="88"/>
      <c r="E9488" s="88"/>
      <c r="F9488" s="88"/>
      <c r="G9488" s="88"/>
      <c r="H9488" s="88"/>
      <c r="I9488" s="88"/>
      <c r="J9488" s="88"/>
      <c r="K9488" s="88"/>
    </row>
    <row r="9489" spans="2:11" hidden="1" x14ac:dyDescent="0.2">
      <c r="B9489" s="88"/>
      <c r="C9489" s="88"/>
      <c r="D9489" s="88"/>
      <c r="E9489" s="88"/>
      <c r="F9489" s="88"/>
      <c r="G9489" s="88"/>
      <c r="H9489" s="88"/>
      <c r="I9489" s="88"/>
      <c r="J9489" s="88"/>
      <c r="K9489" s="88"/>
    </row>
    <row r="9490" spans="2:11" hidden="1" x14ac:dyDescent="0.2">
      <c r="B9490" s="88"/>
      <c r="C9490" s="88"/>
      <c r="D9490" s="88"/>
      <c r="E9490" s="88"/>
      <c r="F9490" s="88"/>
      <c r="G9490" s="88"/>
      <c r="H9490" s="88"/>
      <c r="I9490" s="88"/>
      <c r="J9490" s="88"/>
      <c r="K9490" s="88"/>
    </row>
    <row r="9491" spans="2:11" hidden="1" x14ac:dyDescent="0.2">
      <c r="B9491" s="88"/>
      <c r="C9491" s="88"/>
      <c r="D9491" s="88"/>
      <c r="E9491" s="88"/>
      <c r="F9491" s="88"/>
      <c r="G9491" s="88"/>
      <c r="H9491" s="88"/>
      <c r="I9491" s="88"/>
      <c r="J9491" s="88"/>
      <c r="K9491" s="88"/>
    </row>
    <row r="9492" spans="2:11" hidden="1" x14ac:dyDescent="0.2">
      <c r="B9492" s="88"/>
      <c r="C9492" s="88"/>
      <c r="D9492" s="88"/>
      <c r="E9492" s="88"/>
      <c r="F9492" s="88"/>
      <c r="G9492" s="88"/>
      <c r="H9492" s="88"/>
      <c r="I9492" s="88"/>
      <c r="J9492" s="88"/>
      <c r="K9492" s="88"/>
    </row>
    <row r="9493" spans="2:11" hidden="1" x14ac:dyDescent="0.2">
      <c r="B9493" s="88"/>
      <c r="C9493" s="88"/>
      <c r="D9493" s="88"/>
      <c r="E9493" s="88"/>
      <c r="F9493" s="88"/>
      <c r="G9493" s="88"/>
      <c r="H9493" s="88"/>
      <c r="I9493" s="88"/>
      <c r="J9493" s="88"/>
      <c r="K9493" s="88"/>
    </row>
    <row r="9494" spans="2:11" hidden="1" x14ac:dyDescent="0.2">
      <c r="B9494" s="88"/>
      <c r="C9494" s="88"/>
      <c r="D9494" s="88"/>
      <c r="E9494" s="88"/>
      <c r="F9494" s="88"/>
      <c r="G9494" s="88"/>
      <c r="H9494" s="88"/>
      <c r="I9494" s="88"/>
      <c r="J9494" s="88"/>
      <c r="K9494" s="88"/>
    </row>
    <row r="9495" spans="2:11" hidden="1" x14ac:dyDescent="0.2">
      <c r="B9495" s="88"/>
      <c r="C9495" s="88"/>
      <c r="D9495" s="88"/>
      <c r="E9495" s="88"/>
      <c r="F9495" s="88"/>
      <c r="G9495" s="88"/>
      <c r="H9495" s="88"/>
      <c r="I9495" s="88"/>
      <c r="J9495" s="88"/>
      <c r="K9495" s="88"/>
    </row>
    <row r="9496" spans="2:11" hidden="1" x14ac:dyDescent="0.2">
      <c r="B9496" s="88"/>
      <c r="C9496" s="88"/>
      <c r="D9496" s="88"/>
      <c r="E9496" s="88"/>
      <c r="F9496" s="88"/>
      <c r="G9496" s="88"/>
      <c r="H9496" s="88"/>
      <c r="I9496" s="88"/>
      <c r="J9496" s="88"/>
      <c r="K9496" s="88"/>
    </row>
    <row r="9497" spans="2:11" hidden="1" x14ac:dyDescent="0.2">
      <c r="B9497" s="88"/>
      <c r="C9497" s="88"/>
      <c r="D9497" s="88"/>
      <c r="E9497" s="88"/>
      <c r="F9497" s="88"/>
      <c r="G9497" s="88"/>
      <c r="H9497" s="88"/>
      <c r="I9497" s="88"/>
      <c r="J9497" s="88"/>
      <c r="K9497" s="88"/>
    </row>
    <row r="9498" spans="2:11" hidden="1" x14ac:dyDescent="0.2">
      <c r="B9498" s="88"/>
      <c r="C9498" s="88"/>
      <c r="D9498" s="88"/>
      <c r="E9498" s="88"/>
      <c r="F9498" s="88"/>
      <c r="G9498" s="88"/>
      <c r="H9498" s="88"/>
      <c r="I9498" s="88"/>
      <c r="J9498" s="88"/>
      <c r="K9498" s="88"/>
    </row>
    <row r="9499" spans="2:11" hidden="1" x14ac:dyDescent="0.2">
      <c r="B9499" s="88"/>
      <c r="C9499" s="88"/>
      <c r="D9499" s="88"/>
      <c r="E9499" s="88"/>
      <c r="F9499" s="88"/>
      <c r="G9499" s="88"/>
      <c r="H9499" s="88"/>
      <c r="I9499" s="88"/>
      <c r="J9499" s="88"/>
      <c r="K9499" s="88"/>
    </row>
    <row r="9500" spans="2:11" hidden="1" x14ac:dyDescent="0.2">
      <c r="B9500" s="88"/>
      <c r="C9500" s="88"/>
      <c r="D9500" s="88"/>
      <c r="E9500" s="88"/>
      <c r="F9500" s="88"/>
      <c r="G9500" s="88"/>
      <c r="H9500" s="88"/>
      <c r="I9500" s="88"/>
      <c r="J9500" s="88"/>
      <c r="K9500" s="88"/>
    </row>
    <row r="9501" spans="2:11" hidden="1" x14ac:dyDescent="0.2">
      <c r="B9501" s="88"/>
      <c r="C9501" s="88"/>
      <c r="D9501" s="88"/>
      <c r="E9501" s="88"/>
      <c r="F9501" s="88"/>
      <c r="G9501" s="88"/>
      <c r="H9501" s="88"/>
      <c r="I9501" s="88"/>
      <c r="J9501" s="88"/>
      <c r="K9501" s="88"/>
    </row>
    <row r="9502" spans="2:11" hidden="1" x14ac:dyDescent="0.2">
      <c r="B9502" s="88"/>
      <c r="C9502" s="88"/>
      <c r="D9502" s="88"/>
      <c r="E9502" s="88"/>
      <c r="F9502" s="88"/>
      <c r="G9502" s="88"/>
      <c r="H9502" s="88"/>
      <c r="I9502" s="88"/>
      <c r="J9502" s="88"/>
      <c r="K9502" s="88"/>
    </row>
    <row r="9503" spans="2:11" hidden="1" x14ac:dyDescent="0.2">
      <c r="B9503" s="88"/>
      <c r="C9503" s="88"/>
      <c r="D9503" s="88"/>
      <c r="E9503" s="88"/>
      <c r="F9503" s="88"/>
      <c r="G9503" s="88"/>
      <c r="H9503" s="88"/>
      <c r="I9503" s="88"/>
      <c r="J9503" s="88"/>
      <c r="K9503" s="88"/>
    </row>
    <row r="9504" spans="2:11" hidden="1" x14ac:dyDescent="0.2">
      <c r="B9504" s="88"/>
      <c r="C9504" s="88"/>
      <c r="D9504" s="88"/>
      <c r="E9504" s="88"/>
      <c r="F9504" s="88"/>
      <c r="G9504" s="88"/>
      <c r="H9504" s="88"/>
      <c r="I9504" s="88"/>
      <c r="J9504" s="88"/>
      <c r="K9504" s="88"/>
    </row>
    <row r="9505" spans="2:11" hidden="1" x14ac:dyDescent="0.2">
      <c r="B9505" s="88"/>
      <c r="C9505" s="88"/>
      <c r="D9505" s="88"/>
      <c r="E9505" s="88"/>
      <c r="F9505" s="88"/>
      <c r="G9505" s="88"/>
      <c r="H9505" s="88"/>
      <c r="I9505" s="88"/>
      <c r="J9505" s="88"/>
      <c r="K9505" s="88"/>
    </row>
    <row r="9506" spans="2:11" hidden="1" x14ac:dyDescent="0.2">
      <c r="B9506" s="88"/>
      <c r="C9506" s="88"/>
      <c r="D9506" s="88"/>
      <c r="E9506" s="88"/>
      <c r="F9506" s="88"/>
      <c r="G9506" s="88"/>
      <c r="H9506" s="88"/>
      <c r="I9506" s="88"/>
      <c r="J9506" s="88"/>
      <c r="K9506" s="88"/>
    </row>
    <row r="9507" spans="2:11" hidden="1" x14ac:dyDescent="0.2">
      <c r="B9507" s="88"/>
      <c r="C9507" s="88"/>
      <c r="D9507" s="88"/>
      <c r="E9507" s="88"/>
      <c r="F9507" s="88"/>
      <c r="G9507" s="88"/>
      <c r="H9507" s="88"/>
      <c r="I9507" s="88"/>
      <c r="J9507" s="88"/>
      <c r="K9507" s="88"/>
    </row>
    <row r="9508" spans="2:11" hidden="1" x14ac:dyDescent="0.2">
      <c r="B9508" s="88"/>
      <c r="C9508" s="88"/>
      <c r="D9508" s="88"/>
      <c r="E9508" s="88"/>
      <c r="F9508" s="88"/>
      <c r="G9508" s="88"/>
      <c r="H9508" s="88"/>
      <c r="I9508" s="88"/>
      <c r="J9508" s="88"/>
      <c r="K9508" s="88"/>
    </row>
    <row r="9509" spans="2:11" hidden="1" x14ac:dyDescent="0.2">
      <c r="B9509" s="88"/>
      <c r="C9509" s="88"/>
      <c r="D9509" s="88"/>
      <c r="E9509" s="88"/>
      <c r="F9509" s="88"/>
      <c r="G9509" s="88"/>
      <c r="H9509" s="88"/>
      <c r="I9509" s="88"/>
      <c r="J9509" s="88"/>
      <c r="K9509" s="88"/>
    </row>
    <row r="9510" spans="2:11" hidden="1" x14ac:dyDescent="0.2">
      <c r="B9510" s="88"/>
      <c r="C9510" s="88"/>
      <c r="D9510" s="88"/>
      <c r="E9510" s="88"/>
      <c r="F9510" s="88"/>
      <c r="G9510" s="88"/>
      <c r="H9510" s="88"/>
      <c r="I9510" s="88"/>
      <c r="J9510" s="88"/>
      <c r="K9510" s="88"/>
    </row>
    <row r="9511" spans="2:11" hidden="1" x14ac:dyDescent="0.2">
      <c r="B9511" s="88"/>
      <c r="C9511" s="88"/>
      <c r="D9511" s="88"/>
      <c r="E9511" s="88"/>
      <c r="F9511" s="88"/>
      <c r="G9511" s="88"/>
      <c r="H9511" s="88"/>
      <c r="I9511" s="88"/>
      <c r="J9511" s="88"/>
      <c r="K9511" s="88"/>
    </row>
    <row r="9512" spans="2:11" hidden="1" x14ac:dyDescent="0.2">
      <c r="B9512" s="88"/>
      <c r="C9512" s="88"/>
      <c r="D9512" s="88"/>
      <c r="E9512" s="88"/>
      <c r="F9512" s="88"/>
      <c r="G9512" s="88"/>
      <c r="H9512" s="88"/>
      <c r="I9512" s="88"/>
      <c r="J9512" s="88"/>
      <c r="K9512" s="88"/>
    </row>
    <row r="9513" spans="2:11" hidden="1" x14ac:dyDescent="0.2">
      <c r="B9513" s="88"/>
      <c r="C9513" s="88"/>
      <c r="D9513" s="88"/>
      <c r="E9513" s="88"/>
      <c r="F9513" s="88"/>
      <c r="G9513" s="88"/>
      <c r="H9513" s="88"/>
      <c r="I9513" s="88"/>
      <c r="J9513" s="88"/>
      <c r="K9513" s="88"/>
    </row>
    <row r="9514" spans="2:11" hidden="1" x14ac:dyDescent="0.2">
      <c r="B9514" s="88"/>
      <c r="C9514" s="88"/>
      <c r="D9514" s="88"/>
      <c r="E9514" s="88"/>
      <c r="F9514" s="88"/>
      <c r="G9514" s="88"/>
      <c r="H9514" s="88"/>
      <c r="I9514" s="88"/>
      <c r="J9514" s="88"/>
      <c r="K9514" s="88"/>
    </row>
    <row r="9515" spans="2:11" hidden="1" x14ac:dyDescent="0.2">
      <c r="B9515" s="88"/>
      <c r="C9515" s="88"/>
      <c r="D9515" s="88"/>
      <c r="E9515" s="88"/>
      <c r="F9515" s="88"/>
      <c r="G9515" s="88"/>
      <c r="H9515" s="88"/>
      <c r="I9515" s="88"/>
      <c r="J9515" s="88"/>
      <c r="K9515" s="88"/>
    </row>
    <row r="9516" spans="2:11" hidden="1" x14ac:dyDescent="0.2">
      <c r="B9516" s="88"/>
      <c r="C9516" s="88"/>
      <c r="D9516" s="88"/>
      <c r="E9516" s="88"/>
      <c r="F9516" s="88"/>
      <c r="G9516" s="88"/>
      <c r="H9516" s="88"/>
      <c r="I9516" s="88"/>
      <c r="J9516" s="88"/>
      <c r="K9516" s="88"/>
    </row>
    <row r="9517" spans="2:11" hidden="1" x14ac:dyDescent="0.2">
      <c r="B9517" s="88"/>
      <c r="C9517" s="88"/>
      <c r="D9517" s="88"/>
      <c r="E9517" s="88"/>
      <c r="F9517" s="88"/>
      <c r="G9517" s="88"/>
      <c r="H9517" s="88"/>
      <c r="I9517" s="88"/>
      <c r="J9517" s="88"/>
      <c r="K9517" s="88"/>
    </row>
    <row r="9518" spans="2:11" hidden="1" x14ac:dyDescent="0.2">
      <c r="B9518" s="88"/>
      <c r="C9518" s="88"/>
      <c r="D9518" s="88"/>
      <c r="E9518" s="88"/>
      <c r="F9518" s="88"/>
      <c r="G9518" s="88"/>
      <c r="H9518" s="88"/>
      <c r="I9518" s="88"/>
      <c r="J9518" s="88"/>
      <c r="K9518" s="88"/>
    </row>
    <row r="9519" spans="2:11" hidden="1" x14ac:dyDescent="0.2">
      <c r="B9519" s="88"/>
      <c r="C9519" s="88"/>
      <c r="D9519" s="88"/>
      <c r="E9519" s="88"/>
      <c r="F9519" s="88"/>
      <c r="G9519" s="88"/>
      <c r="H9519" s="88"/>
      <c r="I9519" s="88"/>
      <c r="J9519" s="88"/>
      <c r="K9519" s="88"/>
    </row>
    <row r="9520" spans="2:11" hidden="1" x14ac:dyDescent="0.2">
      <c r="B9520" s="88"/>
      <c r="C9520" s="88"/>
      <c r="D9520" s="88"/>
      <c r="E9520" s="88"/>
      <c r="F9520" s="88"/>
      <c r="G9520" s="88"/>
      <c r="H9520" s="88"/>
      <c r="I9520" s="88"/>
      <c r="J9520" s="88"/>
      <c r="K9520" s="88"/>
    </row>
    <row r="9521" spans="2:11" hidden="1" x14ac:dyDescent="0.2">
      <c r="B9521" s="88"/>
      <c r="C9521" s="88"/>
      <c r="D9521" s="88"/>
      <c r="E9521" s="88"/>
      <c r="F9521" s="88"/>
      <c r="G9521" s="88"/>
      <c r="H9521" s="88"/>
      <c r="I9521" s="88"/>
      <c r="J9521" s="88"/>
      <c r="K9521" s="88"/>
    </row>
    <row r="9522" spans="2:11" hidden="1" x14ac:dyDescent="0.2">
      <c r="B9522" s="88"/>
      <c r="C9522" s="88"/>
      <c r="D9522" s="88"/>
      <c r="E9522" s="88"/>
      <c r="F9522" s="88"/>
      <c r="G9522" s="88"/>
      <c r="H9522" s="88"/>
      <c r="I9522" s="88"/>
      <c r="J9522" s="88"/>
      <c r="K9522" s="88"/>
    </row>
    <row r="9523" spans="2:11" hidden="1" x14ac:dyDescent="0.2">
      <c r="B9523" s="88"/>
      <c r="C9523" s="88"/>
      <c r="D9523" s="88"/>
      <c r="E9523" s="88"/>
      <c r="F9523" s="88"/>
      <c r="G9523" s="88"/>
      <c r="H9523" s="88"/>
      <c r="I9523" s="88"/>
      <c r="J9523" s="88"/>
      <c r="K9523" s="88"/>
    </row>
    <row r="9524" spans="2:11" hidden="1" x14ac:dyDescent="0.2">
      <c r="B9524" s="88"/>
      <c r="C9524" s="88"/>
      <c r="D9524" s="88"/>
      <c r="E9524" s="88"/>
      <c r="F9524" s="88"/>
      <c r="G9524" s="88"/>
      <c r="H9524" s="88"/>
      <c r="I9524" s="88"/>
      <c r="J9524" s="88"/>
      <c r="K9524" s="88"/>
    </row>
    <row r="9525" spans="2:11" hidden="1" x14ac:dyDescent="0.2">
      <c r="B9525" s="88"/>
      <c r="C9525" s="88"/>
      <c r="D9525" s="88"/>
      <c r="E9525" s="88"/>
      <c r="F9525" s="88"/>
      <c r="G9525" s="88"/>
      <c r="H9525" s="88"/>
      <c r="I9525" s="88"/>
      <c r="J9525" s="88"/>
      <c r="K9525" s="88"/>
    </row>
    <row r="9526" spans="2:11" hidden="1" x14ac:dyDescent="0.2">
      <c r="B9526" s="88"/>
      <c r="C9526" s="88"/>
      <c r="D9526" s="88"/>
      <c r="E9526" s="88"/>
      <c r="F9526" s="88"/>
      <c r="G9526" s="88"/>
      <c r="H9526" s="88"/>
      <c r="I9526" s="88"/>
      <c r="J9526" s="88"/>
      <c r="K9526" s="88"/>
    </row>
    <row r="9527" spans="2:11" hidden="1" x14ac:dyDescent="0.2">
      <c r="B9527" s="88"/>
      <c r="C9527" s="88"/>
      <c r="D9527" s="88"/>
      <c r="E9527" s="88"/>
      <c r="F9527" s="88"/>
      <c r="G9527" s="88"/>
      <c r="H9527" s="88"/>
      <c r="I9527" s="88"/>
      <c r="J9527" s="88"/>
      <c r="K9527" s="88"/>
    </row>
    <row r="9528" spans="2:11" hidden="1" x14ac:dyDescent="0.2">
      <c r="B9528" s="88"/>
      <c r="C9528" s="88"/>
      <c r="D9528" s="88"/>
      <c r="E9528" s="88"/>
      <c r="F9528" s="88"/>
      <c r="G9528" s="88"/>
      <c r="H9528" s="88"/>
      <c r="I9528" s="88"/>
      <c r="J9528" s="88"/>
      <c r="K9528" s="88"/>
    </row>
    <row r="9529" spans="2:11" hidden="1" x14ac:dyDescent="0.2">
      <c r="B9529" s="88"/>
      <c r="C9529" s="88"/>
      <c r="D9529" s="88"/>
      <c r="E9529" s="88"/>
      <c r="F9529" s="88"/>
      <c r="G9529" s="88"/>
      <c r="H9529" s="88"/>
      <c r="I9529" s="88"/>
      <c r="J9529" s="88"/>
      <c r="K9529" s="88"/>
    </row>
    <row r="9530" spans="2:11" hidden="1" x14ac:dyDescent="0.2">
      <c r="B9530" s="88"/>
      <c r="C9530" s="88"/>
      <c r="D9530" s="88"/>
      <c r="E9530" s="88"/>
      <c r="F9530" s="88"/>
      <c r="G9530" s="88"/>
      <c r="H9530" s="88"/>
      <c r="I9530" s="88"/>
      <c r="J9530" s="88"/>
      <c r="K9530" s="88"/>
    </row>
    <row r="9531" spans="2:11" hidden="1" x14ac:dyDescent="0.2">
      <c r="B9531" s="88"/>
      <c r="C9531" s="88"/>
      <c r="D9531" s="88"/>
      <c r="E9531" s="88"/>
      <c r="F9531" s="88"/>
      <c r="G9531" s="88"/>
      <c r="H9531" s="88"/>
      <c r="I9531" s="88"/>
      <c r="J9531" s="88"/>
      <c r="K9531" s="88"/>
    </row>
    <row r="9532" spans="2:11" hidden="1" x14ac:dyDescent="0.2">
      <c r="B9532" s="88"/>
      <c r="C9532" s="88"/>
      <c r="D9532" s="88"/>
      <c r="E9532" s="88"/>
      <c r="F9532" s="88"/>
      <c r="G9532" s="88"/>
      <c r="H9532" s="88"/>
      <c r="I9532" s="88"/>
      <c r="J9532" s="88"/>
      <c r="K9532" s="88"/>
    </row>
    <row r="9533" spans="2:11" hidden="1" x14ac:dyDescent="0.2">
      <c r="B9533" s="88"/>
      <c r="C9533" s="88"/>
      <c r="D9533" s="88"/>
      <c r="E9533" s="88"/>
      <c r="F9533" s="88"/>
      <c r="G9533" s="88"/>
      <c r="H9533" s="88"/>
      <c r="I9533" s="88"/>
      <c r="J9533" s="88"/>
      <c r="K9533" s="88"/>
    </row>
    <row r="9534" spans="2:11" hidden="1" x14ac:dyDescent="0.2">
      <c r="B9534" s="88"/>
      <c r="C9534" s="88"/>
      <c r="D9534" s="88"/>
      <c r="E9534" s="88"/>
      <c r="F9534" s="88"/>
      <c r="G9534" s="88"/>
      <c r="H9534" s="88"/>
      <c r="I9534" s="88"/>
      <c r="J9534" s="88"/>
      <c r="K9534" s="88"/>
    </row>
    <row r="9535" spans="2:11" hidden="1" x14ac:dyDescent="0.2">
      <c r="B9535" s="88"/>
      <c r="C9535" s="88"/>
      <c r="D9535" s="88"/>
      <c r="E9535" s="88"/>
      <c r="F9535" s="88"/>
      <c r="G9535" s="88"/>
      <c r="H9535" s="88"/>
      <c r="I9535" s="88"/>
      <c r="J9535" s="88"/>
      <c r="K9535" s="88"/>
    </row>
    <row r="9536" spans="2:11" hidden="1" x14ac:dyDescent="0.2">
      <c r="B9536" s="88"/>
      <c r="C9536" s="88"/>
      <c r="D9536" s="88"/>
      <c r="E9536" s="88"/>
      <c r="F9536" s="88"/>
      <c r="G9536" s="88"/>
      <c r="H9536" s="88"/>
      <c r="I9536" s="88"/>
      <c r="J9536" s="88"/>
      <c r="K9536" s="88"/>
    </row>
    <row r="9537" spans="2:11" hidden="1" x14ac:dyDescent="0.2">
      <c r="B9537" s="88"/>
      <c r="C9537" s="88"/>
      <c r="D9537" s="88"/>
      <c r="E9537" s="88"/>
      <c r="F9537" s="88"/>
      <c r="G9537" s="88"/>
      <c r="H9537" s="88"/>
      <c r="I9537" s="88"/>
      <c r="J9537" s="88"/>
      <c r="K9537" s="88"/>
    </row>
    <row r="9538" spans="2:11" hidden="1" x14ac:dyDescent="0.2">
      <c r="B9538" s="88"/>
      <c r="C9538" s="88"/>
      <c r="D9538" s="88"/>
      <c r="E9538" s="88"/>
      <c r="F9538" s="88"/>
      <c r="G9538" s="88"/>
      <c r="H9538" s="88"/>
      <c r="I9538" s="88"/>
      <c r="J9538" s="88"/>
      <c r="K9538" s="88"/>
    </row>
    <row r="9539" spans="2:11" hidden="1" x14ac:dyDescent="0.2">
      <c r="B9539" s="88"/>
      <c r="C9539" s="88"/>
      <c r="D9539" s="88"/>
      <c r="E9539" s="88"/>
      <c r="F9539" s="88"/>
      <c r="G9539" s="88"/>
      <c r="H9539" s="88"/>
      <c r="I9539" s="88"/>
      <c r="J9539" s="88"/>
      <c r="K9539" s="88"/>
    </row>
    <row r="9540" spans="2:11" hidden="1" x14ac:dyDescent="0.2">
      <c r="B9540" s="88"/>
      <c r="C9540" s="88"/>
      <c r="D9540" s="88"/>
      <c r="E9540" s="88"/>
      <c r="F9540" s="88"/>
      <c r="G9540" s="88"/>
      <c r="H9540" s="88"/>
      <c r="I9540" s="88"/>
      <c r="J9540" s="88"/>
      <c r="K9540" s="88"/>
    </row>
    <row r="9541" spans="2:11" hidden="1" x14ac:dyDescent="0.2">
      <c r="B9541" s="88"/>
      <c r="C9541" s="88"/>
      <c r="D9541" s="88"/>
      <c r="E9541" s="88"/>
      <c r="F9541" s="88"/>
      <c r="G9541" s="88"/>
      <c r="H9541" s="88"/>
      <c r="I9541" s="88"/>
      <c r="J9541" s="88"/>
      <c r="K9541" s="88"/>
    </row>
    <row r="9542" spans="2:11" hidden="1" x14ac:dyDescent="0.2">
      <c r="B9542" s="88"/>
      <c r="C9542" s="88"/>
      <c r="D9542" s="88"/>
      <c r="E9542" s="88"/>
      <c r="F9542" s="88"/>
      <c r="G9542" s="88"/>
      <c r="H9542" s="88"/>
      <c r="I9542" s="88"/>
      <c r="J9542" s="88"/>
      <c r="K9542" s="88"/>
    </row>
    <row r="9543" spans="2:11" hidden="1" x14ac:dyDescent="0.2">
      <c r="B9543" s="88"/>
      <c r="C9543" s="88"/>
      <c r="D9543" s="88"/>
      <c r="E9543" s="88"/>
      <c r="F9543" s="88"/>
      <c r="G9543" s="88"/>
      <c r="H9543" s="88"/>
      <c r="I9543" s="88"/>
      <c r="J9543" s="88"/>
      <c r="K9543" s="88"/>
    </row>
    <row r="9544" spans="2:11" hidden="1" x14ac:dyDescent="0.2">
      <c r="B9544" s="88"/>
      <c r="C9544" s="88"/>
      <c r="D9544" s="88"/>
      <c r="E9544" s="88"/>
      <c r="F9544" s="88"/>
      <c r="G9544" s="88"/>
      <c r="H9544" s="88"/>
      <c r="I9544" s="88"/>
      <c r="J9544" s="88"/>
      <c r="K9544" s="88"/>
    </row>
    <row r="9545" spans="2:11" hidden="1" x14ac:dyDescent="0.2">
      <c r="B9545" s="88"/>
      <c r="C9545" s="88"/>
      <c r="D9545" s="88"/>
      <c r="E9545" s="88"/>
      <c r="F9545" s="88"/>
      <c r="G9545" s="88"/>
      <c r="H9545" s="88"/>
      <c r="I9545" s="88"/>
      <c r="J9545" s="88"/>
      <c r="K9545" s="88"/>
    </row>
    <row r="9546" spans="2:11" hidden="1" x14ac:dyDescent="0.2">
      <c r="B9546" s="88"/>
      <c r="C9546" s="88"/>
      <c r="D9546" s="88"/>
      <c r="E9546" s="88"/>
      <c r="F9546" s="88"/>
      <c r="G9546" s="88"/>
      <c r="H9546" s="88"/>
      <c r="I9546" s="88"/>
      <c r="J9546" s="88"/>
      <c r="K9546" s="88"/>
    </row>
    <row r="9547" spans="2:11" hidden="1" x14ac:dyDescent="0.2">
      <c r="B9547" s="88"/>
      <c r="C9547" s="88"/>
      <c r="D9547" s="88"/>
      <c r="E9547" s="88"/>
      <c r="F9547" s="88"/>
      <c r="G9547" s="88"/>
      <c r="H9547" s="88"/>
      <c r="I9547" s="88"/>
      <c r="J9547" s="88"/>
      <c r="K9547" s="88"/>
    </row>
    <row r="9548" spans="2:11" hidden="1" x14ac:dyDescent="0.2">
      <c r="B9548" s="88"/>
      <c r="C9548" s="88"/>
      <c r="D9548" s="88"/>
      <c r="E9548" s="88"/>
      <c r="F9548" s="88"/>
      <c r="G9548" s="88"/>
      <c r="H9548" s="88"/>
      <c r="I9548" s="88"/>
      <c r="J9548" s="88"/>
      <c r="K9548" s="88"/>
    </row>
    <row r="9549" spans="2:11" hidden="1" x14ac:dyDescent="0.2">
      <c r="B9549" s="88"/>
      <c r="C9549" s="88"/>
      <c r="D9549" s="88"/>
      <c r="E9549" s="88"/>
      <c r="F9549" s="88"/>
      <c r="G9549" s="88"/>
      <c r="H9549" s="88"/>
      <c r="I9549" s="88"/>
      <c r="J9549" s="88"/>
      <c r="K9549" s="88"/>
    </row>
    <row r="9550" spans="2:11" hidden="1" x14ac:dyDescent="0.2">
      <c r="B9550" s="88"/>
      <c r="C9550" s="88"/>
      <c r="D9550" s="88"/>
      <c r="E9550" s="88"/>
      <c r="F9550" s="88"/>
      <c r="G9550" s="88"/>
      <c r="H9550" s="88"/>
      <c r="I9550" s="88"/>
      <c r="J9550" s="88"/>
      <c r="K9550" s="88"/>
    </row>
    <row r="9551" spans="2:11" hidden="1" x14ac:dyDescent="0.2">
      <c r="B9551" s="88"/>
      <c r="C9551" s="88"/>
      <c r="D9551" s="88"/>
      <c r="E9551" s="88"/>
      <c r="F9551" s="88"/>
      <c r="G9551" s="88"/>
      <c r="H9551" s="88"/>
      <c r="I9551" s="88"/>
      <c r="J9551" s="88"/>
      <c r="K9551" s="88"/>
    </row>
    <row r="9552" spans="2:11" hidden="1" x14ac:dyDescent="0.2">
      <c r="B9552" s="88"/>
      <c r="C9552" s="88"/>
      <c r="D9552" s="88"/>
      <c r="E9552" s="88"/>
      <c r="F9552" s="88"/>
      <c r="G9552" s="88"/>
      <c r="H9552" s="88"/>
      <c r="I9552" s="88"/>
      <c r="J9552" s="88"/>
      <c r="K9552" s="88"/>
    </row>
    <row r="9553" spans="2:11" hidden="1" x14ac:dyDescent="0.2">
      <c r="B9553" s="88"/>
      <c r="C9553" s="88"/>
      <c r="D9553" s="88"/>
      <c r="E9553" s="88"/>
      <c r="F9553" s="88"/>
      <c r="G9553" s="88"/>
      <c r="H9553" s="88"/>
      <c r="I9553" s="88"/>
      <c r="J9553" s="88"/>
      <c r="K9553" s="88"/>
    </row>
    <row r="9554" spans="2:11" hidden="1" x14ac:dyDescent="0.2">
      <c r="B9554" s="88"/>
      <c r="C9554" s="88"/>
      <c r="D9554" s="88"/>
      <c r="E9554" s="88"/>
      <c r="F9554" s="88"/>
      <c r="G9554" s="88"/>
      <c r="H9554" s="88"/>
      <c r="I9554" s="88"/>
      <c r="J9554" s="88"/>
      <c r="K9554" s="88"/>
    </row>
    <row r="9555" spans="2:11" hidden="1" x14ac:dyDescent="0.2">
      <c r="B9555" s="88"/>
      <c r="C9555" s="88"/>
      <c r="D9555" s="88"/>
      <c r="E9555" s="88"/>
      <c r="F9555" s="88"/>
      <c r="G9555" s="88"/>
      <c r="H9555" s="88"/>
      <c r="I9555" s="88"/>
      <c r="J9555" s="88"/>
      <c r="K9555" s="88"/>
    </row>
    <row r="9556" spans="2:11" hidden="1" x14ac:dyDescent="0.2">
      <c r="B9556" s="88"/>
      <c r="C9556" s="88"/>
      <c r="D9556" s="88"/>
      <c r="E9556" s="88"/>
      <c r="F9556" s="88"/>
      <c r="G9556" s="88"/>
      <c r="H9556" s="88"/>
      <c r="I9556" s="88"/>
      <c r="J9556" s="88"/>
      <c r="K9556" s="88"/>
    </row>
    <row r="9557" spans="2:11" hidden="1" x14ac:dyDescent="0.2">
      <c r="B9557" s="88"/>
      <c r="C9557" s="88"/>
      <c r="D9557" s="88"/>
      <c r="E9557" s="88"/>
      <c r="F9557" s="88"/>
      <c r="G9557" s="88"/>
      <c r="H9557" s="88"/>
      <c r="I9557" s="88"/>
      <c r="J9557" s="88"/>
      <c r="K9557" s="88"/>
    </row>
    <row r="9558" spans="2:11" hidden="1" x14ac:dyDescent="0.2">
      <c r="B9558" s="88"/>
      <c r="C9558" s="88"/>
      <c r="D9558" s="88"/>
      <c r="E9558" s="88"/>
      <c r="F9558" s="88"/>
      <c r="G9558" s="88"/>
      <c r="H9558" s="88"/>
      <c r="I9558" s="88"/>
      <c r="J9558" s="88"/>
      <c r="K9558" s="88"/>
    </row>
    <row r="9559" spans="2:11" hidden="1" x14ac:dyDescent="0.2">
      <c r="B9559" s="88"/>
      <c r="C9559" s="88"/>
      <c r="D9559" s="88"/>
      <c r="E9559" s="88"/>
      <c r="F9559" s="88"/>
      <c r="G9559" s="88"/>
      <c r="H9559" s="88"/>
      <c r="I9559" s="88"/>
      <c r="J9559" s="88"/>
      <c r="K9559" s="88"/>
    </row>
    <row r="9560" spans="2:11" hidden="1" x14ac:dyDescent="0.2">
      <c r="B9560" s="88"/>
      <c r="C9560" s="88"/>
      <c r="D9560" s="88"/>
      <c r="E9560" s="88"/>
      <c r="F9560" s="88"/>
      <c r="G9560" s="88"/>
      <c r="H9560" s="88"/>
      <c r="I9560" s="88"/>
      <c r="J9560" s="88"/>
      <c r="K9560" s="88"/>
    </row>
    <row r="9561" spans="2:11" hidden="1" x14ac:dyDescent="0.2">
      <c r="B9561" s="88"/>
      <c r="C9561" s="88"/>
      <c r="D9561" s="88"/>
      <c r="E9561" s="88"/>
      <c r="F9561" s="88"/>
      <c r="G9561" s="88"/>
      <c r="H9561" s="88"/>
      <c r="I9561" s="88"/>
      <c r="J9561" s="88"/>
      <c r="K9561" s="88"/>
    </row>
    <row r="9562" spans="2:11" hidden="1" x14ac:dyDescent="0.2">
      <c r="B9562" s="88"/>
      <c r="C9562" s="88"/>
      <c r="D9562" s="88"/>
      <c r="E9562" s="88"/>
      <c r="F9562" s="88"/>
      <c r="G9562" s="88"/>
      <c r="H9562" s="88"/>
      <c r="I9562" s="88"/>
      <c r="J9562" s="88"/>
      <c r="K9562" s="88"/>
    </row>
    <row r="9563" spans="2:11" hidden="1" x14ac:dyDescent="0.2">
      <c r="B9563" s="88"/>
      <c r="C9563" s="88"/>
      <c r="D9563" s="88"/>
      <c r="E9563" s="88"/>
      <c r="F9563" s="88"/>
      <c r="G9563" s="88"/>
      <c r="H9563" s="88"/>
      <c r="I9563" s="88"/>
      <c r="J9563" s="88"/>
      <c r="K9563" s="88"/>
    </row>
    <row r="9564" spans="2:11" hidden="1" x14ac:dyDescent="0.2">
      <c r="B9564" s="88"/>
      <c r="C9564" s="88"/>
      <c r="D9564" s="88"/>
      <c r="E9564" s="88"/>
      <c r="F9564" s="88"/>
      <c r="G9564" s="88"/>
      <c r="H9564" s="88"/>
      <c r="I9564" s="88"/>
      <c r="J9564" s="88"/>
      <c r="K9564" s="88"/>
    </row>
    <row r="9565" spans="2:11" hidden="1" x14ac:dyDescent="0.2">
      <c r="B9565" s="88"/>
      <c r="C9565" s="88"/>
      <c r="D9565" s="88"/>
      <c r="E9565" s="88"/>
      <c r="F9565" s="88"/>
      <c r="G9565" s="88"/>
      <c r="H9565" s="88"/>
      <c r="I9565" s="88"/>
      <c r="J9565" s="88"/>
      <c r="K9565" s="88"/>
    </row>
    <row r="9566" spans="2:11" hidden="1" x14ac:dyDescent="0.2">
      <c r="B9566" s="88"/>
      <c r="C9566" s="88"/>
      <c r="D9566" s="88"/>
      <c r="E9566" s="88"/>
      <c r="F9566" s="88"/>
      <c r="G9566" s="88"/>
      <c r="H9566" s="88"/>
      <c r="I9566" s="88"/>
      <c r="J9566" s="88"/>
      <c r="K9566" s="88"/>
    </row>
    <row r="9567" spans="2:11" hidden="1" x14ac:dyDescent="0.2">
      <c r="B9567" s="88"/>
      <c r="C9567" s="88"/>
      <c r="D9567" s="88"/>
      <c r="E9567" s="88"/>
      <c r="F9567" s="88"/>
      <c r="G9567" s="88"/>
      <c r="H9567" s="88"/>
      <c r="I9567" s="88"/>
      <c r="J9567" s="88"/>
      <c r="K9567" s="88"/>
    </row>
    <row r="9568" spans="2:11" hidden="1" x14ac:dyDescent="0.2">
      <c r="B9568" s="88"/>
      <c r="C9568" s="88"/>
      <c r="D9568" s="88"/>
      <c r="E9568" s="88"/>
      <c r="F9568" s="88"/>
      <c r="G9568" s="88"/>
      <c r="H9568" s="88"/>
      <c r="I9568" s="88"/>
      <c r="J9568" s="88"/>
      <c r="K9568" s="88"/>
    </row>
    <row r="9569" spans="2:11" hidden="1" x14ac:dyDescent="0.2">
      <c r="B9569" s="88"/>
      <c r="C9569" s="88"/>
      <c r="D9569" s="88"/>
      <c r="E9569" s="88"/>
      <c r="F9569" s="88"/>
      <c r="G9569" s="88"/>
      <c r="H9569" s="88"/>
      <c r="I9569" s="88"/>
      <c r="J9569" s="88"/>
      <c r="K9569" s="88"/>
    </row>
    <row r="9570" spans="2:11" hidden="1" x14ac:dyDescent="0.2">
      <c r="B9570" s="88"/>
      <c r="C9570" s="88"/>
      <c r="D9570" s="88"/>
      <c r="E9570" s="88"/>
      <c r="F9570" s="88"/>
      <c r="G9570" s="88"/>
      <c r="H9570" s="88"/>
      <c r="I9570" s="88"/>
      <c r="J9570" s="88"/>
      <c r="K9570" s="88"/>
    </row>
    <row r="9571" spans="2:11" hidden="1" x14ac:dyDescent="0.2">
      <c r="B9571" s="88"/>
      <c r="C9571" s="88"/>
      <c r="D9571" s="88"/>
      <c r="E9571" s="88"/>
      <c r="F9571" s="88"/>
      <c r="G9571" s="88"/>
      <c r="H9571" s="88"/>
      <c r="I9571" s="88"/>
      <c r="J9571" s="88"/>
      <c r="K9571" s="88"/>
    </row>
    <row r="9572" spans="2:11" hidden="1" x14ac:dyDescent="0.2">
      <c r="B9572" s="88"/>
      <c r="C9572" s="88"/>
      <c r="D9572" s="88"/>
      <c r="E9572" s="88"/>
      <c r="F9572" s="88"/>
      <c r="G9572" s="88"/>
      <c r="H9572" s="88"/>
      <c r="I9572" s="88"/>
      <c r="J9572" s="88"/>
      <c r="K9572" s="88"/>
    </row>
    <row r="9573" spans="2:11" hidden="1" x14ac:dyDescent="0.2">
      <c r="B9573" s="88"/>
      <c r="C9573" s="88"/>
      <c r="D9573" s="88"/>
      <c r="E9573" s="88"/>
      <c r="F9573" s="88"/>
      <c r="G9573" s="88"/>
      <c r="H9573" s="88"/>
      <c r="I9573" s="88"/>
      <c r="J9573" s="88"/>
      <c r="K9573" s="88"/>
    </row>
    <row r="9574" spans="2:11" hidden="1" x14ac:dyDescent="0.2">
      <c r="B9574" s="88"/>
      <c r="C9574" s="88"/>
      <c r="D9574" s="88"/>
      <c r="E9574" s="88"/>
      <c r="F9574" s="88"/>
      <c r="G9574" s="88"/>
      <c r="H9574" s="88"/>
      <c r="I9574" s="88"/>
      <c r="J9574" s="88"/>
      <c r="K9574" s="88"/>
    </row>
    <row r="9575" spans="2:11" hidden="1" x14ac:dyDescent="0.2">
      <c r="B9575" s="88"/>
      <c r="C9575" s="88"/>
      <c r="D9575" s="88"/>
      <c r="E9575" s="88"/>
      <c r="F9575" s="88"/>
      <c r="G9575" s="88"/>
      <c r="H9575" s="88"/>
      <c r="I9575" s="88"/>
      <c r="J9575" s="88"/>
      <c r="K9575" s="88"/>
    </row>
    <row r="9576" spans="2:11" hidden="1" x14ac:dyDescent="0.2">
      <c r="B9576" s="88"/>
      <c r="C9576" s="88"/>
      <c r="D9576" s="88"/>
      <c r="E9576" s="88"/>
      <c r="F9576" s="88"/>
      <c r="G9576" s="88"/>
      <c r="H9576" s="88"/>
      <c r="I9576" s="88"/>
      <c r="J9576" s="88"/>
      <c r="K9576" s="88"/>
    </row>
    <row r="9577" spans="2:11" hidden="1" x14ac:dyDescent="0.2">
      <c r="B9577" s="88"/>
      <c r="C9577" s="88"/>
      <c r="D9577" s="88"/>
      <c r="E9577" s="88"/>
      <c r="F9577" s="88"/>
      <c r="G9577" s="88"/>
      <c r="H9577" s="88"/>
      <c r="I9577" s="88"/>
      <c r="J9577" s="88"/>
      <c r="K9577" s="88"/>
    </row>
    <row r="9578" spans="2:11" hidden="1" x14ac:dyDescent="0.2">
      <c r="B9578" s="88"/>
      <c r="C9578" s="88"/>
      <c r="D9578" s="88"/>
      <c r="E9578" s="88"/>
      <c r="F9578" s="88"/>
      <c r="G9578" s="88"/>
      <c r="H9578" s="88"/>
      <c r="I9578" s="88"/>
      <c r="J9578" s="88"/>
      <c r="K9578" s="88"/>
    </row>
    <row r="9579" spans="2:11" hidden="1" x14ac:dyDescent="0.2">
      <c r="B9579" s="88"/>
      <c r="C9579" s="88"/>
      <c r="D9579" s="88"/>
      <c r="E9579" s="88"/>
      <c r="F9579" s="88"/>
      <c r="G9579" s="88"/>
      <c r="H9579" s="88"/>
      <c r="I9579" s="88"/>
      <c r="J9579" s="88"/>
      <c r="K9579" s="88"/>
    </row>
    <row r="9580" spans="2:11" hidden="1" x14ac:dyDescent="0.2">
      <c r="B9580" s="88"/>
      <c r="C9580" s="88"/>
      <c r="D9580" s="88"/>
      <c r="E9580" s="88"/>
      <c r="F9580" s="88"/>
      <c r="G9580" s="88"/>
      <c r="H9580" s="88"/>
      <c r="I9580" s="88"/>
      <c r="J9580" s="88"/>
      <c r="K9580" s="88"/>
    </row>
    <row r="9581" spans="2:11" hidden="1" x14ac:dyDescent="0.2">
      <c r="B9581" s="88"/>
      <c r="C9581" s="88"/>
      <c r="D9581" s="88"/>
      <c r="E9581" s="88"/>
      <c r="F9581" s="88"/>
      <c r="G9581" s="88"/>
      <c r="H9581" s="88"/>
      <c r="I9581" s="88"/>
      <c r="J9581" s="88"/>
      <c r="K9581" s="88"/>
    </row>
    <row r="9582" spans="2:11" hidden="1" x14ac:dyDescent="0.2">
      <c r="B9582" s="88"/>
      <c r="C9582" s="88"/>
      <c r="D9582" s="88"/>
      <c r="E9582" s="88"/>
      <c r="F9582" s="88"/>
      <c r="G9582" s="88"/>
      <c r="H9582" s="88"/>
      <c r="I9582" s="88"/>
      <c r="J9582" s="88"/>
      <c r="K9582" s="88"/>
    </row>
    <row r="9583" spans="2:11" hidden="1" x14ac:dyDescent="0.2">
      <c r="B9583" s="88"/>
      <c r="C9583" s="88"/>
      <c r="D9583" s="88"/>
      <c r="E9583" s="88"/>
      <c r="F9583" s="88"/>
      <c r="G9583" s="88"/>
      <c r="H9583" s="88"/>
      <c r="I9583" s="88"/>
      <c r="J9583" s="88"/>
      <c r="K9583" s="88"/>
    </row>
    <row r="9584" spans="2:11" hidden="1" x14ac:dyDescent="0.2">
      <c r="B9584" s="88"/>
      <c r="C9584" s="88"/>
      <c r="D9584" s="88"/>
      <c r="E9584" s="88"/>
      <c r="F9584" s="88"/>
      <c r="G9584" s="88"/>
      <c r="H9584" s="88"/>
      <c r="I9584" s="88"/>
      <c r="J9584" s="88"/>
      <c r="K9584" s="88"/>
    </row>
    <row r="9585" spans="2:11" hidden="1" x14ac:dyDescent="0.2">
      <c r="B9585" s="88"/>
      <c r="C9585" s="88"/>
      <c r="D9585" s="88"/>
      <c r="E9585" s="88"/>
      <c r="F9585" s="88"/>
      <c r="G9585" s="88"/>
      <c r="H9585" s="88"/>
      <c r="I9585" s="88"/>
      <c r="J9585" s="88"/>
      <c r="K9585" s="88"/>
    </row>
    <row r="9586" spans="2:11" hidden="1" x14ac:dyDescent="0.2">
      <c r="B9586" s="88"/>
      <c r="C9586" s="88"/>
      <c r="D9586" s="88"/>
      <c r="E9586" s="88"/>
      <c r="F9586" s="88"/>
      <c r="G9586" s="88"/>
      <c r="H9586" s="88"/>
      <c r="I9586" s="88"/>
      <c r="J9586" s="88"/>
      <c r="K9586" s="88"/>
    </row>
    <row r="9587" spans="2:11" hidden="1" x14ac:dyDescent="0.2">
      <c r="B9587" s="88"/>
      <c r="C9587" s="88"/>
      <c r="D9587" s="88"/>
      <c r="E9587" s="88"/>
      <c r="F9587" s="88"/>
      <c r="G9587" s="88"/>
      <c r="H9587" s="88"/>
      <c r="I9587" s="88"/>
      <c r="J9587" s="88"/>
      <c r="K9587" s="88"/>
    </row>
    <row r="9588" spans="2:11" hidden="1" x14ac:dyDescent="0.2">
      <c r="B9588" s="88"/>
      <c r="C9588" s="88"/>
      <c r="D9588" s="88"/>
      <c r="E9588" s="88"/>
      <c r="F9588" s="88"/>
      <c r="G9588" s="88"/>
      <c r="H9588" s="88"/>
      <c r="I9588" s="88"/>
      <c r="J9588" s="88"/>
      <c r="K9588" s="88"/>
    </row>
    <row r="9589" spans="2:11" hidden="1" x14ac:dyDescent="0.2">
      <c r="B9589" s="88"/>
      <c r="C9589" s="88"/>
      <c r="D9589" s="88"/>
      <c r="E9589" s="88"/>
      <c r="F9589" s="88"/>
      <c r="G9589" s="88"/>
      <c r="H9589" s="88"/>
      <c r="I9589" s="88"/>
      <c r="J9589" s="88"/>
      <c r="K9589" s="88"/>
    </row>
    <row r="9590" spans="2:11" hidden="1" x14ac:dyDescent="0.2">
      <c r="B9590" s="88"/>
      <c r="C9590" s="88"/>
      <c r="D9590" s="88"/>
      <c r="E9590" s="88"/>
      <c r="F9590" s="88"/>
      <c r="G9590" s="88"/>
      <c r="H9590" s="88"/>
      <c r="I9590" s="88"/>
      <c r="J9590" s="88"/>
      <c r="K9590" s="88"/>
    </row>
    <row r="9591" spans="2:11" hidden="1" x14ac:dyDescent="0.2">
      <c r="B9591" s="88"/>
      <c r="C9591" s="88"/>
      <c r="D9591" s="88"/>
      <c r="E9591" s="88"/>
      <c r="F9591" s="88"/>
      <c r="G9591" s="88"/>
      <c r="H9591" s="88"/>
      <c r="I9591" s="88"/>
      <c r="J9591" s="88"/>
      <c r="K9591" s="88"/>
    </row>
    <row r="9592" spans="2:11" hidden="1" x14ac:dyDescent="0.2">
      <c r="B9592" s="88"/>
      <c r="C9592" s="88"/>
      <c r="D9592" s="88"/>
      <c r="E9592" s="88"/>
      <c r="F9592" s="88"/>
      <c r="G9592" s="88"/>
      <c r="H9592" s="88"/>
      <c r="I9592" s="88"/>
      <c r="J9592" s="88"/>
      <c r="K9592" s="88"/>
    </row>
    <row r="9593" spans="2:11" hidden="1" x14ac:dyDescent="0.2">
      <c r="B9593" s="88"/>
      <c r="C9593" s="88"/>
      <c r="D9593" s="88"/>
      <c r="E9593" s="88"/>
      <c r="F9593" s="88"/>
      <c r="G9593" s="88"/>
      <c r="H9593" s="88"/>
      <c r="I9593" s="88"/>
      <c r="J9593" s="88"/>
      <c r="K9593" s="88"/>
    </row>
    <row r="9594" spans="2:11" hidden="1" x14ac:dyDescent="0.2">
      <c r="B9594" s="88"/>
      <c r="C9594" s="88"/>
      <c r="D9594" s="88"/>
      <c r="E9594" s="88"/>
      <c r="F9594" s="88"/>
      <c r="G9594" s="88"/>
      <c r="H9594" s="88"/>
      <c r="I9594" s="88"/>
      <c r="J9594" s="88"/>
      <c r="K9594" s="88"/>
    </row>
    <row r="9595" spans="2:11" hidden="1" x14ac:dyDescent="0.2">
      <c r="B9595" s="88"/>
      <c r="C9595" s="88"/>
      <c r="D9595" s="88"/>
      <c r="E9595" s="88"/>
      <c r="F9595" s="88"/>
      <c r="G9595" s="88"/>
      <c r="H9595" s="88"/>
      <c r="I9595" s="88"/>
      <c r="J9595" s="88"/>
      <c r="K9595" s="88"/>
    </row>
    <row r="9596" spans="2:11" hidden="1" x14ac:dyDescent="0.2">
      <c r="B9596" s="88"/>
      <c r="C9596" s="88"/>
      <c r="D9596" s="88"/>
      <c r="E9596" s="88"/>
      <c r="F9596" s="88"/>
      <c r="G9596" s="88"/>
      <c r="H9596" s="88"/>
      <c r="I9596" s="88"/>
      <c r="J9596" s="88"/>
      <c r="K9596" s="88"/>
    </row>
    <row r="9597" spans="2:11" hidden="1" x14ac:dyDescent="0.2">
      <c r="B9597" s="88"/>
      <c r="C9597" s="88"/>
      <c r="D9597" s="88"/>
      <c r="E9597" s="88"/>
      <c r="F9597" s="88"/>
      <c r="G9597" s="88"/>
      <c r="H9597" s="88"/>
      <c r="I9597" s="88"/>
      <c r="J9597" s="88"/>
      <c r="K9597" s="88"/>
    </row>
    <row r="9598" spans="2:11" hidden="1" x14ac:dyDescent="0.2">
      <c r="B9598" s="88"/>
      <c r="C9598" s="88"/>
      <c r="D9598" s="88"/>
      <c r="E9598" s="88"/>
      <c r="F9598" s="88"/>
      <c r="G9598" s="88"/>
      <c r="H9598" s="88"/>
      <c r="I9598" s="88"/>
      <c r="J9598" s="88"/>
      <c r="K9598" s="88"/>
    </row>
    <row r="9599" spans="2:11" hidden="1" x14ac:dyDescent="0.2">
      <c r="B9599" s="88"/>
      <c r="C9599" s="88"/>
      <c r="D9599" s="88"/>
      <c r="E9599" s="88"/>
      <c r="F9599" s="88"/>
      <c r="G9599" s="88"/>
      <c r="H9599" s="88"/>
      <c r="I9599" s="88"/>
      <c r="J9599" s="88"/>
      <c r="K9599" s="88"/>
    </row>
    <row r="9600" spans="2:11" hidden="1" x14ac:dyDescent="0.2">
      <c r="B9600" s="88"/>
      <c r="C9600" s="88"/>
      <c r="D9600" s="88"/>
      <c r="E9600" s="88"/>
      <c r="F9600" s="88"/>
      <c r="G9600" s="88"/>
      <c r="H9600" s="88"/>
      <c r="I9600" s="88"/>
      <c r="J9600" s="88"/>
      <c r="K9600" s="88"/>
    </row>
    <row r="9601" spans="2:11" hidden="1" x14ac:dyDescent="0.2">
      <c r="B9601" s="88"/>
      <c r="C9601" s="88"/>
      <c r="D9601" s="88"/>
      <c r="E9601" s="88"/>
      <c r="F9601" s="88"/>
      <c r="G9601" s="88"/>
      <c r="H9601" s="88"/>
      <c r="I9601" s="88"/>
      <c r="J9601" s="88"/>
      <c r="K9601" s="88"/>
    </row>
    <row r="9602" spans="2:11" hidden="1" x14ac:dyDescent="0.2">
      <c r="B9602" s="88"/>
      <c r="C9602" s="88"/>
      <c r="D9602" s="88"/>
      <c r="E9602" s="88"/>
      <c r="F9602" s="88"/>
      <c r="G9602" s="88"/>
      <c r="H9602" s="88"/>
      <c r="I9602" s="88"/>
      <c r="J9602" s="88"/>
      <c r="K9602" s="88"/>
    </row>
    <row r="9603" spans="2:11" hidden="1" x14ac:dyDescent="0.2">
      <c r="B9603" s="88"/>
      <c r="C9603" s="88"/>
      <c r="D9603" s="88"/>
      <c r="E9603" s="88"/>
      <c r="F9603" s="88"/>
      <c r="G9603" s="88"/>
      <c r="H9603" s="88"/>
      <c r="I9603" s="88"/>
      <c r="J9603" s="88"/>
      <c r="K9603" s="88"/>
    </row>
    <row r="9604" spans="2:11" hidden="1" x14ac:dyDescent="0.2">
      <c r="B9604" s="88"/>
      <c r="C9604" s="88"/>
      <c r="D9604" s="88"/>
      <c r="E9604" s="88"/>
      <c r="F9604" s="88"/>
      <c r="G9604" s="88"/>
      <c r="H9604" s="88"/>
      <c r="I9604" s="88"/>
      <c r="J9604" s="88"/>
      <c r="K9604" s="88"/>
    </row>
    <row r="9605" spans="2:11" hidden="1" x14ac:dyDescent="0.2">
      <c r="B9605" s="88"/>
      <c r="C9605" s="88"/>
      <c r="D9605" s="88"/>
      <c r="E9605" s="88"/>
      <c r="F9605" s="88"/>
      <c r="G9605" s="88"/>
      <c r="H9605" s="88"/>
      <c r="I9605" s="88"/>
      <c r="J9605" s="88"/>
      <c r="K9605" s="88"/>
    </row>
    <row r="9606" spans="2:11" hidden="1" x14ac:dyDescent="0.2">
      <c r="B9606" s="88"/>
      <c r="C9606" s="88"/>
      <c r="D9606" s="88"/>
      <c r="E9606" s="88"/>
      <c r="F9606" s="88"/>
      <c r="G9606" s="88"/>
      <c r="H9606" s="88"/>
      <c r="I9606" s="88"/>
      <c r="J9606" s="88"/>
      <c r="K9606" s="88"/>
    </row>
    <row r="9607" spans="2:11" hidden="1" x14ac:dyDescent="0.2">
      <c r="B9607" s="88"/>
      <c r="C9607" s="88"/>
      <c r="D9607" s="88"/>
      <c r="E9607" s="88"/>
      <c r="F9607" s="88"/>
      <c r="G9607" s="88"/>
      <c r="H9607" s="88"/>
      <c r="I9607" s="88"/>
      <c r="J9607" s="88"/>
      <c r="K9607" s="88"/>
    </row>
    <row r="9608" spans="2:11" hidden="1" x14ac:dyDescent="0.2">
      <c r="B9608" s="88"/>
      <c r="C9608" s="88"/>
      <c r="D9608" s="88"/>
      <c r="E9608" s="88"/>
      <c r="F9608" s="88"/>
      <c r="G9608" s="88"/>
      <c r="H9608" s="88"/>
      <c r="I9608" s="88"/>
      <c r="J9608" s="88"/>
      <c r="K9608" s="88"/>
    </row>
    <row r="9609" spans="2:11" hidden="1" x14ac:dyDescent="0.2">
      <c r="B9609" s="88"/>
      <c r="C9609" s="88"/>
      <c r="D9609" s="88"/>
      <c r="E9609" s="88"/>
      <c r="F9609" s="88"/>
      <c r="G9609" s="88"/>
      <c r="H9609" s="88"/>
      <c r="I9609" s="88"/>
      <c r="J9609" s="88"/>
      <c r="K9609" s="88"/>
    </row>
    <row r="9610" spans="2:11" hidden="1" x14ac:dyDescent="0.2">
      <c r="B9610" s="88"/>
      <c r="C9610" s="88"/>
      <c r="D9610" s="88"/>
      <c r="E9610" s="88"/>
      <c r="F9610" s="88"/>
      <c r="G9610" s="88"/>
      <c r="H9610" s="88"/>
      <c r="I9610" s="88"/>
      <c r="J9610" s="88"/>
      <c r="K9610" s="88"/>
    </row>
    <row r="9611" spans="2:11" hidden="1" x14ac:dyDescent="0.2">
      <c r="B9611" s="88"/>
      <c r="C9611" s="88"/>
      <c r="D9611" s="88"/>
      <c r="E9611" s="88"/>
      <c r="F9611" s="88"/>
      <c r="G9611" s="88"/>
      <c r="H9611" s="88"/>
      <c r="I9611" s="88"/>
      <c r="J9611" s="88"/>
      <c r="K9611" s="88"/>
    </row>
    <row r="9612" spans="2:11" hidden="1" x14ac:dyDescent="0.2">
      <c r="B9612" s="88"/>
      <c r="C9612" s="88"/>
      <c r="D9612" s="88"/>
      <c r="E9612" s="88"/>
      <c r="F9612" s="88"/>
      <c r="G9612" s="88"/>
      <c r="H9612" s="88"/>
      <c r="I9612" s="88"/>
      <c r="J9612" s="88"/>
      <c r="K9612" s="88"/>
    </row>
    <row r="9613" spans="2:11" hidden="1" x14ac:dyDescent="0.2">
      <c r="B9613" s="88"/>
      <c r="C9613" s="88"/>
      <c r="D9613" s="88"/>
      <c r="E9613" s="88"/>
      <c r="F9613" s="88"/>
      <c r="G9613" s="88"/>
      <c r="H9613" s="88"/>
      <c r="I9613" s="88"/>
      <c r="J9613" s="88"/>
      <c r="K9613" s="88"/>
    </row>
    <row r="9614" spans="2:11" hidden="1" x14ac:dyDescent="0.2">
      <c r="B9614" s="88"/>
      <c r="C9614" s="88"/>
      <c r="D9614" s="88"/>
      <c r="E9614" s="88"/>
      <c r="F9614" s="88"/>
      <c r="G9614" s="88"/>
      <c r="H9614" s="88"/>
      <c r="I9614" s="88"/>
      <c r="J9614" s="88"/>
      <c r="K9614" s="88"/>
    </row>
    <row r="9615" spans="2:11" hidden="1" x14ac:dyDescent="0.2">
      <c r="B9615" s="88"/>
      <c r="C9615" s="88"/>
      <c r="D9615" s="88"/>
      <c r="E9615" s="88"/>
      <c r="F9615" s="88"/>
      <c r="G9615" s="88"/>
      <c r="H9615" s="88"/>
      <c r="I9615" s="88"/>
      <c r="J9615" s="88"/>
      <c r="K9615" s="88"/>
    </row>
    <row r="9616" spans="2:11" hidden="1" x14ac:dyDescent="0.2">
      <c r="B9616" s="88"/>
      <c r="C9616" s="88"/>
      <c r="D9616" s="88"/>
      <c r="E9616" s="88"/>
      <c r="F9616" s="88"/>
      <c r="G9616" s="88"/>
      <c r="H9616" s="88"/>
      <c r="I9616" s="88"/>
      <c r="J9616" s="88"/>
      <c r="K9616" s="88"/>
    </row>
    <row r="9617" spans="2:11" hidden="1" x14ac:dyDescent="0.2">
      <c r="B9617" s="88"/>
      <c r="C9617" s="88"/>
      <c r="D9617" s="88"/>
      <c r="E9617" s="88"/>
      <c r="F9617" s="88"/>
      <c r="G9617" s="88"/>
      <c r="H9617" s="88"/>
      <c r="I9617" s="88"/>
      <c r="J9617" s="88"/>
      <c r="K9617" s="88"/>
    </row>
    <row r="9618" spans="2:11" hidden="1" x14ac:dyDescent="0.2">
      <c r="B9618" s="88"/>
      <c r="C9618" s="88"/>
      <c r="D9618" s="88"/>
      <c r="E9618" s="88"/>
      <c r="F9618" s="88"/>
      <c r="G9618" s="88"/>
      <c r="H9618" s="88"/>
      <c r="I9618" s="88"/>
      <c r="J9618" s="88"/>
      <c r="K9618" s="88"/>
    </row>
    <row r="9619" spans="2:11" hidden="1" x14ac:dyDescent="0.2">
      <c r="B9619" s="88"/>
      <c r="C9619" s="88"/>
      <c r="D9619" s="88"/>
      <c r="E9619" s="88"/>
      <c r="F9619" s="88"/>
      <c r="G9619" s="88"/>
      <c r="H9619" s="88"/>
      <c r="I9619" s="88"/>
      <c r="J9619" s="88"/>
      <c r="K9619" s="88"/>
    </row>
    <row r="9620" spans="2:11" hidden="1" x14ac:dyDescent="0.2">
      <c r="B9620" s="88"/>
      <c r="C9620" s="88"/>
      <c r="D9620" s="88"/>
      <c r="E9620" s="88"/>
      <c r="F9620" s="88"/>
      <c r="G9620" s="88"/>
      <c r="H9620" s="88"/>
      <c r="I9620" s="88"/>
      <c r="J9620" s="88"/>
      <c r="K9620" s="88"/>
    </row>
    <row r="9621" spans="2:11" hidden="1" x14ac:dyDescent="0.2">
      <c r="B9621" s="88"/>
      <c r="C9621" s="88"/>
      <c r="D9621" s="88"/>
      <c r="E9621" s="88"/>
      <c r="F9621" s="88"/>
      <c r="G9621" s="88"/>
      <c r="H9621" s="88"/>
      <c r="I9621" s="88"/>
      <c r="J9621" s="88"/>
      <c r="K9621" s="88"/>
    </row>
    <row r="9622" spans="2:11" hidden="1" x14ac:dyDescent="0.2">
      <c r="B9622" s="88"/>
      <c r="C9622" s="88"/>
      <c r="D9622" s="88"/>
      <c r="E9622" s="88"/>
      <c r="F9622" s="88"/>
      <c r="G9622" s="88"/>
      <c r="H9622" s="88"/>
      <c r="I9622" s="88"/>
      <c r="J9622" s="88"/>
      <c r="K9622" s="88"/>
    </row>
    <row r="9623" spans="2:11" hidden="1" x14ac:dyDescent="0.2">
      <c r="B9623" s="88"/>
      <c r="C9623" s="88"/>
      <c r="D9623" s="88"/>
      <c r="E9623" s="88"/>
      <c r="F9623" s="88"/>
      <c r="G9623" s="88"/>
      <c r="H9623" s="88"/>
      <c r="I9623" s="88"/>
      <c r="J9623" s="88"/>
      <c r="K9623" s="88"/>
    </row>
    <row r="9624" spans="2:11" hidden="1" x14ac:dyDescent="0.2">
      <c r="B9624" s="88"/>
      <c r="C9624" s="88"/>
      <c r="D9624" s="88"/>
      <c r="E9624" s="88"/>
      <c r="F9624" s="88"/>
      <c r="G9624" s="88"/>
      <c r="H9624" s="88"/>
      <c r="I9624" s="88"/>
      <c r="J9624" s="88"/>
      <c r="K9624" s="88"/>
    </row>
    <row r="9625" spans="2:11" hidden="1" x14ac:dyDescent="0.2">
      <c r="B9625" s="88"/>
      <c r="C9625" s="88"/>
      <c r="D9625" s="88"/>
      <c r="E9625" s="88"/>
      <c r="F9625" s="88"/>
      <c r="G9625" s="88"/>
      <c r="H9625" s="88"/>
      <c r="I9625" s="88"/>
      <c r="J9625" s="88"/>
      <c r="K9625" s="88"/>
    </row>
    <row r="9626" spans="2:11" hidden="1" x14ac:dyDescent="0.2">
      <c r="B9626" s="88"/>
      <c r="C9626" s="88"/>
      <c r="D9626" s="88"/>
      <c r="E9626" s="88"/>
      <c r="F9626" s="88"/>
      <c r="G9626" s="88"/>
      <c r="H9626" s="88"/>
      <c r="I9626" s="88"/>
      <c r="J9626" s="88"/>
      <c r="K9626" s="88"/>
    </row>
    <row r="9627" spans="2:11" hidden="1" x14ac:dyDescent="0.2">
      <c r="B9627" s="88"/>
      <c r="C9627" s="88"/>
      <c r="D9627" s="88"/>
      <c r="E9627" s="88"/>
      <c r="F9627" s="88"/>
      <c r="G9627" s="88"/>
      <c r="H9627" s="88"/>
      <c r="I9627" s="88"/>
      <c r="J9627" s="88"/>
      <c r="K9627" s="88"/>
    </row>
    <row r="9628" spans="2:11" hidden="1" x14ac:dyDescent="0.2">
      <c r="B9628" s="88"/>
      <c r="C9628" s="88"/>
      <c r="D9628" s="88"/>
      <c r="E9628" s="88"/>
      <c r="F9628" s="88"/>
      <c r="G9628" s="88"/>
      <c r="H9628" s="88"/>
      <c r="I9628" s="88"/>
      <c r="J9628" s="88"/>
      <c r="K9628" s="88"/>
    </row>
    <row r="9629" spans="2:11" hidden="1" x14ac:dyDescent="0.2">
      <c r="B9629" s="88"/>
      <c r="C9629" s="88"/>
      <c r="D9629" s="88"/>
      <c r="E9629" s="88"/>
      <c r="F9629" s="88"/>
      <c r="G9629" s="88"/>
      <c r="H9629" s="88"/>
      <c r="I9629" s="88"/>
      <c r="J9629" s="88"/>
      <c r="K9629" s="88"/>
    </row>
    <row r="9630" spans="2:11" hidden="1" x14ac:dyDescent="0.2">
      <c r="B9630" s="88"/>
      <c r="C9630" s="88"/>
      <c r="D9630" s="88"/>
      <c r="E9630" s="88"/>
      <c r="F9630" s="88"/>
      <c r="G9630" s="88"/>
      <c r="H9630" s="88"/>
      <c r="I9630" s="88"/>
      <c r="J9630" s="88"/>
      <c r="K9630" s="88"/>
    </row>
    <row r="9631" spans="2:11" hidden="1" x14ac:dyDescent="0.2">
      <c r="B9631" s="88"/>
      <c r="C9631" s="88"/>
      <c r="D9631" s="88"/>
      <c r="E9631" s="88"/>
      <c r="F9631" s="88"/>
      <c r="G9631" s="88"/>
      <c r="H9631" s="88"/>
      <c r="I9631" s="88"/>
      <c r="J9631" s="88"/>
      <c r="K9631" s="88"/>
    </row>
    <row r="9632" spans="2:11" hidden="1" x14ac:dyDescent="0.2">
      <c r="B9632" s="88"/>
      <c r="C9632" s="88"/>
      <c r="D9632" s="88"/>
      <c r="E9632" s="88"/>
      <c r="F9632" s="88"/>
      <c r="G9632" s="88"/>
      <c r="H9632" s="88"/>
      <c r="I9632" s="88"/>
      <c r="J9632" s="88"/>
      <c r="K9632" s="88"/>
    </row>
    <row r="9633" spans="2:11" hidden="1" x14ac:dyDescent="0.2">
      <c r="B9633" s="88"/>
      <c r="C9633" s="88"/>
      <c r="D9633" s="88"/>
      <c r="E9633" s="88"/>
      <c r="F9633" s="88"/>
      <c r="G9633" s="88"/>
      <c r="H9633" s="88"/>
      <c r="I9633" s="88"/>
      <c r="J9633" s="88"/>
      <c r="K9633" s="88"/>
    </row>
    <row r="9634" spans="2:11" hidden="1" x14ac:dyDescent="0.2">
      <c r="B9634" s="88"/>
      <c r="C9634" s="88"/>
      <c r="D9634" s="88"/>
      <c r="E9634" s="88"/>
      <c r="F9634" s="88"/>
      <c r="G9634" s="88"/>
      <c r="H9634" s="88"/>
      <c r="I9634" s="88"/>
      <c r="J9634" s="88"/>
      <c r="K9634" s="88"/>
    </row>
    <row r="9635" spans="2:11" hidden="1" x14ac:dyDescent="0.2">
      <c r="B9635" s="88"/>
      <c r="C9635" s="88"/>
      <c r="D9635" s="88"/>
      <c r="E9635" s="88"/>
      <c r="F9635" s="88"/>
      <c r="G9635" s="88"/>
      <c r="H9635" s="88"/>
      <c r="I9635" s="88"/>
      <c r="J9635" s="88"/>
      <c r="K9635" s="88"/>
    </row>
    <row r="9636" spans="2:11" hidden="1" x14ac:dyDescent="0.2">
      <c r="B9636" s="88"/>
      <c r="C9636" s="88"/>
      <c r="D9636" s="88"/>
      <c r="E9636" s="88"/>
      <c r="F9636" s="88"/>
      <c r="G9636" s="88"/>
      <c r="H9636" s="88"/>
      <c r="I9636" s="88"/>
      <c r="J9636" s="88"/>
      <c r="K9636" s="88"/>
    </row>
    <row r="9637" spans="2:11" hidden="1" x14ac:dyDescent="0.2">
      <c r="B9637" s="88"/>
      <c r="C9637" s="88"/>
      <c r="D9637" s="88"/>
      <c r="E9637" s="88"/>
      <c r="F9637" s="88"/>
      <c r="G9637" s="88"/>
      <c r="H9637" s="88"/>
      <c r="I9637" s="88"/>
      <c r="J9637" s="88"/>
      <c r="K9637" s="88"/>
    </row>
    <row r="9638" spans="2:11" hidden="1" x14ac:dyDescent="0.2">
      <c r="B9638" s="88"/>
      <c r="C9638" s="88"/>
      <c r="D9638" s="88"/>
      <c r="E9638" s="88"/>
      <c r="F9638" s="88"/>
      <c r="G9638" s="88"/>
      <c r="H9638" s="88"/>
      <c r="I9638" s="88"/>
      <c r="J9638" s="88"/>
      <c r="K9638" s="88"/>
    </row>
    <row r="9639" spans="2:11" hidden="1" x14ac:dyDescent="0.2">
      <c r="B9639" s="88"/>
      <c r="C9639" s="88"/>
      <c r="D9639" s="88"/>
      <c r="E9639" s="88"/>
      <c r="F9639" s="88"/>
      <c r="G9639" s="88"/>
      <c r="H9639" s="88"/>
      <c r="I9639" s="88"/>
      <c r="J9639" s="88"/>
      <c r="K9639" s="88"/>
    </row>
    <row r="9640" spans="2:11" hidden="1" x14ac:dyDescent="0.2">
      <c r="B9640" s="88"/>
      <c r="C9640" s="88"/>
      <c r="D9640" s="88"/>
      <c r="E9640" s="88"/>
      <c r="F9640" s="88"/>
      <c r="G9640" s="88"/>
      <c r="H9640" s="88"/>
      <c r="I9640" s="88"/>
      <c r="J9640" s="88"/>
      <c r="K9640" s="88"/>
    </row>
    <row r="9641" spans="2:11" hidden="1" x14ac:dyDescent="0.2">
      <c r="B9641" s="88"/>
      <c r="C9641" s="88"/>
      <c r="D9641" s="88"/>
      <c r="E9641" s="88"/>
      <c r="F9641" s="88"/>
      <c r="G9641" s="88"/>
      <c r="H9641" s="88"/>
      <c r="I9641" s="88"/>
      <c r="J9641" s="88"/>
      <c r="K9641" s="88"/>
    </row>
    <row r="9642" spans="2:11" hidden="1" x14ac:dyDescent="0.2">
      <c r="B9642" s="88"/>
      <c r="C9642" s="88"/>
      <c r="D9642" s="88"/>
      <c r="E9642" s="88"/>
      <c r="F9642" s="88"/>
      <c r="G9642" s="88"/>
      <c r="H9642" s="88"/>
      <c r="I9642" s="88"/>
      <c r="J9642" s="88"/>
      <c r="K9642" s="88"/>
    </row>
    <row r="9643" spans="2:11" hidden="1" x14ac:dyDescent="0.2">
      <c r="B9643" s="88"/>
      <c r="C9643" s="88"/>
      <c r="D9643" s="88"/>
      <c r="E9643" s="88"/>
      <c r="F9643" s="88"/>
      <c r="G9643" s="88"/>
      <c r="H9643" s="88"/>
      <c r="I9643" s="88"/>
      <c r="J9643" s="88"/>
      <c r="K9643" s="88"/>
    </row>
    <row r="9644" spans="2:11" hidden="1" x14ac:dyDescent="0.2">
      <c r="B9644" s="88"/>
      <c r="C9644" s="88"/>
      <c r="D9644" s="88"/>
      <c r="E9644" s="88"/>
      <c r="F9644" s="88"/>
      <c r="G9644" s="88"/>
      <c r="H9644" s="88"/>
      <c r="I9644" s="88"/>
      <c r="J9644" s="88"/>
      <c r="K9644" s="88"/>
    </row>
    <row r="9645" spans="2:11" hidden="1" x14ac:dyDescent="0.2">
      <c r="B9645" s="88"/>
      <c r="C9645" s="88"/>
      <c r="D9645" s="88"/>
      <c r="E9645" s="88"/>
      <c r="F9645" s="88"/>
      <c r="G9645" s="88"/>
      <c r="H9645" s="88"/>
      <c r="I9645" s="88"/>
      <c r="J9645" s="88"/>
      <c r="K9645" s="88"/>
    </row>
    <row r="9646" spans="2:11" hidden="1" x14ac:dyDescent="0.2">
      <c r="B9646" s="88"/>
      <c r="C9646" s="88"/>
      <c r="D9646" s="88"/>
      <c r="E9646" s="88"/>
      <c r="F9646" s="88"/>
      <c r="G9646" s="88"/>
      <c r="H9646" s="88"/>
      <c r="I9646" s="88"/>
      <c r="J9646" s="88"/>
      <c r="K9646" s="88"/>
    </row>
    <row r="9647" spans="2:11" hidden="1" x14ac:dyDescent="0.2">
      <c r="B9647" s="88"/>
      <c r="C9647" s="88"/>
      <c r="D9647" s="88"/>
      <c r="E9647" s="88"/>
      <c r="F9647" s="88"/>
      <c r="G9647" s="88"/>
      <c r="H9647" s="88"/>
      <c r="I9647" s="88"/>
      <c r="J9647" s="88"/>
      <c r="K9647" s="88"/>
    </row>
    <row r="9648" spans="2:11" hidden="1" x14ac:dyDescent="0.2">
      <c r="B9648" s="88"/>
      <c r="C9648" s="88"/>
      <c r="D9648" s="88"/>
      <c r="E9648" s="88"/>
      <c r="F9648" s="88"/>
      <c r="G9648" s="88"/>
      <c r="H9648" s="88"/>
      <c r="I9648" s="88"/>
      <c r="J9648" s="88"/>
      <c r="K9648" s="88"/>
    </row>
    <row r="9649" spans="2:11" hidden="1" x14ac:dyDescent="0.2">
      <c r="B9649" s="88"/>
      <c r="C9649" s="88"/>
      <c r="D9649" s="88"/>
      <c r="E9649" s="88"/>
      <c r="F9649" s="88"/>
      <c r="G9649" s="88"/>
      <c r="H9649" s="88"/>
      <c r="I9649" s="88"/>
      <c r="J9649" s="88"/>
      <c r="K9649" s="88"/>
    </row>
    <row r="9650" spans="2:11" hidden="1" x14ac:dyDescent="0.2">
      <c r="B9650" s="88"/>
      <c r="C9650" s="88"/>
      <c r="D9650" s="88"/>
      <c r="E9650" s="88"/>
      <c r="F9650" s="88"/>
      <c r="G9650" s="88"/>
      <c r="H9650" s="88"/>
      <c r="I9650" s="88"/>
      <c r="J9650" s="88"/>
      <c r="K9650" s="88"/>
    </row>
    <row r="9651" spans="2:11" hidden="1" x14ac:dyDescent="0.2">
      <c r="B9651" s="88"/>
      <c r="C9651" s="88"/>
      <c r="D9651" s="88"/>
      <c r="E9651" s="88"/>
      <c r="F9651" s="88"/>
      <c r="G9651" s="88"/>
      <c r="H9651" s="88"/>
      <c r="I9651" s="88"/>
      <c r="J9651" s="88"/>
      <c r="K9651" s="88"/>
    </row>
    <row r="9652" spans="2:11" hidden="1" x14ac:dyDescent="0.2">
      <c r="B9652" s="88"/>
      <c r="C9652" s="88"/>
      <c r="D9652" s="88"/>
      <c r="E9652" s="88"/>
      <c r="F9652" s="88"/>
      <c r="G9652" s="88"/>
      <c r="H9652" s="88"/>
      <c r="I9652" s="88"/>
      <c r="J9652" s="88"/>
      <c r="K9652" s="88"/>
    </row>
    <row r="9653" spans="2:11" hidden="1" x14ac:dyDescent="0.2">
      <c r="B9653" s="88"/>
      <c r="C9653" s="88"/>
      <c r="D9653" s="88"/>
      <c r="E9653" s="88"/>
      <c r="F9653" s="88"/>
      <c r="G9653" s="88"/>
      <c r="H9653" s="88"/>
      <c r="I9653" s="88"/>
      <c r="J9653" s="88"/>
      <c r="K9653" s="88"/>
    </row>
    <row r="9654" spans="2:11" hidden="1" x14ac:dyDescent="0.2">
      <c r="B9654" s="88"/>
      <c r="C9654" s="88"/>
      <c r="D9654" s="88"/>
      <c r="E9654" s="88"/>
      <c r="F9654" s="88"/>
      <c r="G9654" s="88"/>
      <c r="H9654" s="88"/>
      <c r="I9654" s="88"/>
      <c r="J9654" s="88"/>
      <c r="K9654" s="88"/>
    </row>
    <row r="9655" spans="2:11" hidden="1" x14ac:dyDescent="0.2">
      <c r="B9655" s="88"/>
      <c r="C9655" s="88"/>
      <c r="D9655" s="88"/>
      <c r="E9655" s="88"/>
      <c r="F9655" s="88"/>
      <c r="G9655" s="88"/>
      <c r="H9655" s="88"/>
      <c r="I9655" s="88"/>
      <c r="J9655" s="88"/>
      <c r="K9655" s="88"/>
    </row>
    <row r="9656" spans="2:11" hidden="1" x14ac:dyDescent="0.2">
      <c r="B9656" s="88"/>
      <c r="C9656" s="88"/>
      <c r="D9656" s="88"/>
      <c r="E9656" s="88"/>
      <c r="F9656" s="88"/>
      <c r="G9656" s="88"/>
      <c r="H9656" s="88"/>
      <c r="I9656" s="88"/>
      <c r="J9656" s="88"/>
      <c r="K9656" s="88"/>
    </row>
    <row r="9657" spans="2:11" hidden="1" x14ac:dyDescent="0.2">
      <c r="B9657" s="88"/>
      <c r="C9657" s="88"/>
      <c r="D9657" s="88"/>
      <c r="E9657" s="88"/>
      <c r="F9657" s="88"/>
      <c r="G9657" s="88"/>
      <c r="H9657" s="88"/>
      <c r="I9657" s="88"/>
      <c r="J9657" s="88"/>
      <c r="K9657" s="88"/>
    </row>
    <row r="9658" spans="2:11" hidden="1" x14ac:dyDescent="0.2">
      <c r="B9658" s="88"/>
      <c r="C9658" s="88"/>
      <c r="D9658" s="88"/>
      <c r="E9658" s="88"/>
      <c r="F9658" s="88"/>
      <c r="G9658" s="88"/>
      <c r="H9658" s="88"/>
      <c r="I9658" s="88"/>
      <c r="J9658" s="88"/>
      <c r="K9658" s="88"/>
    </row>
    <row r="9659" spans="2:11" hidden="1" x14ac:dyDescent="0.2">
      <c r="B9659" s="88"/>
      <c r="C9659" s="88"/>
      <c r="D9659" s="88"/>
      <c r="E9659" s="88"/>
      <c r="F9659" s="88"/>
      <c r="G9659" s="88"/>
      <c r="H9659" s="88"/>
      <c r="I9659" s="88"/>
      <c r="J9659" s="88"/>
      <c r="K9659" s="88"/>
    </row>
    <row r="9660" spans="2:11" hidden="1" x14ac:dyDescent="0.2">
      <c r="B9660" s="88"/>
      <c r="C9660" s="88"/>
      <c r="D9660" s="88"/>
      <c r="E9660" s="88"/>
      <c r="F9660" s="88"/>
      <c r="G9660" s="88"/>
      <c r="H9660" s="88"/>
      <c r="I9660" s="88"/>
      <c r="J9660" s="88"/>
      <c r="K9660" s="88"/>
    </row>
    <row r="9661" spans="2:11" hidden="1" x14ac:dyDescent="0.2">
      <c r="B9661" s="88"/>
      <c r="C9661" s="88"/>
      <c r="D9661" s="88"/>
      <c r="E9661" s="88"/>
      <c r="F9661" s="88"/>
      <c r="G9661" s="88"/>
      <c r="H9661" s="88"/>
      <c r="I9661" s="88"/>
      <c r="J9661" s="88"/>
      <c r="K9661" s="88"/>
    </row>
    <row r="9662" spans="2:11" hidden="1" x14ac:dyDescent="0.2">
      <c r="B9662" s="88"/>
      <c r="C9662" s="88"/>
      <c r="D9662" s="88"/>
      <c r="E9662" s="88"/>
      <c r="F9662" s="88"/>
      <c r="G9662" s="88"/>
      <c r="H9662" s="88"/>
      <c r="I9662" s="88"/>
      <c r="J9662" s="88"/>
      <c r="K9662" s="88"/>
    </row>
    <row r="9663" spans="2:11" hidden="1" x14ac:dyDescent="0.2">
      <c r="B9663" s="88"/>
      <c r="C9663" s="88"/>
      <c r="D9663" s="88"/>
      <c r="E9663" s="88"/>
      <c r="F9663" s="88"/>
      <c r="G9663" s="88"/>
      <c r="H9663" s="88"/>
      <c r="I9663" s="88"/>
      <c r="J9663" s="88"/>
      <c r="K9663" s="88"/>
    </row>
    <row r="9664" spans="2:11" hidden="1" x14ac:dyDescent="0.2">
      <c r="B9664" s="88"/>
      <c r="C9664" s="88"/>
      <c r="D9664" s="88"/>
      <c r="E9664" s="88"/>
      <c r="F9664" s="88"/>
      <c r="G9664" s="88"/>
      <c r="H9664" s="88"/>
      <c r="I9664" s="88"/>
      <c r="J9664" s="88"/>
      <c r="K9664" s="88"/>
    </row>
    <row r="9665" spans="2:11" hidden="1" x14ac:dyDescent="0.2">
      <c r="B9665" s="88"/>
      <c r="C9665" s="88"/>
      <c r="D9665" s="88"/>
      <c r="E9665" s="88"/>
      <c r="F9665" s="88"/>
      <c r="G9665" s="88"/>
      <c r="H9665" s="88"/>
      <c r="I9665" s="88"/>
      <c r="J9665" s="88"/>
      <c r="K9665" s="88"/>
    </row>
    <row r="9666" spans="2:11" hidden="1" x14ac:dyDescent="0.2">
      <c r="B9666" s="88"/>
      <c r="C9666" s="88"/>
      <c r="D9666" s="88"/>
      <c r="E9666" s="88"/>
      <c r="F9666" s="88"/>
      <c r="G9666" s="88"/>
      <c r="H9666" s="88"/>
      <c r="I9666" s="88"/>
      <c r="J9666" s="88"/>
      <c r="K9666" s="88"/>
    </row>
    <row r="9667" spans="2:11" hidden="1" x14ac:dyDescent="0.2">
      <c r="B9667" s="88"/>
      <c r="C9667" s="88"/>
      <c r="D9667" s="88"/>
      <c r="E9667" s="88"/>
      <c r="F9667" s="88"/>
      <c r="G9667" s="88"/>
      <c r="H9667" s="88"/>
      <c r="I9667" s="88"/>
      <c r="J9667" s="88"/>
      <c r="K9667" s="88"/>
    </row>
    <row r="9668" spans="2:11" hidden="1" x14ac:dyDescent="0.2">
      <c r="B9668" s="88"/>
      <c r="C9668" s="88"/>
      <c r="D9668" s="88"/>
      <c r="E9668" s="88"/>
      <c r="F9668" s="88"/>
      <c r="G9668" s="88"/>
      <c r="H9668" s="88"/>
      <c r="I9668" s="88"/>
      <c r="J9668" s="88"/>
      <c r="K9668" s="88"/>
    </row>
    <row r="9669" spans="2:11" hidden="1" x14ac:dyDescent="0.2">
      <c r="B9669" s="88"/>
      <c r="C9669" s="88"/>
      <c r="D9669" s="88"/>
      <c r="E9669" s="88"/>
      <c r="F9669" s="88"/>
      <c r="G9669" s="88"/>
      <c r="H9669" s="88"/>
      <c r="I9669" s="88"/>
      <c r="J9669" s="88"/>
      <c r="K9669" s="88"/>
    </row>
    <row r="9670" spans="2:11" hidden="1" x14ac:dyDescent="0.2">
      <c r="B9670" s="88"/>
      <c r="C9670" s="88"/>
      <c r="D9670" s="88"/>
      <c r="E9670" s="88"/>
      <c r="F9670" s="88"/>
      <c r="G9670" s="88"/>
      <c r="H9670" s="88"/>
      <c r="I9670" s="88"/>
      <c r="J9670" s="88"/>
      <c r="K9670" s="88"/>
    </row>
    <row r="9671" spans="2:11" hidden="1" x14ac:dyDescent="0.2">
      <c r="B9671" s="88"/>
      <c r="C9671" s="88"/>
      <c r="D9671" s="88"/>
      <c r="E9671" s="88"/>
      <c r="F9671" s="88"/>
      <c r="G9671" s="88"/>
      <c r="H9671" s="88"/>
      <c r="I9671" s="88"/>
      <c r="J9671" s="88"/>
      <c r="K9671" s="88"/>
    </row>
    <row r="9672" spans="2:11" hidden="1" x14ac:dyDescent="0.2">
      <c r="B9672" s="88"/>
      <c r="C9672" s="88"/>
      <c r="D9672" s="88"/>
      <c r="E9672" s="88"/>
      <c r="F9672" s="88"/>
      <c r="G9672" s="88"/>
      <c r="H9672" s="88"/>
      <c r="I9672" s="88"/>
      <c r="J9672" s="88"/>
      <c r="K9672" s="88"/>
    </row>
    <row r="9673" spans="2:11" hidden="1" x14ac:dyDescent="0.2">
      <c r="B9673" s="88"/>
      <c r="C9673" s="88"/>
      <c r="D9673" s="88"/>
      <c r="E9673" s="88"/>
      <c r="F9673" s="88"/>
      <c r="G9673" s="88"/>
      <c r="H9673" s="88"/>
      <c r="I9673" s="88"/>
      <c r="J9673" s="88"/>
      <c r="K9673" s="88"/>
    </row>
    <row r="9674" spans="2:11" hidden="1" x14ac:dyDescent="0.2">
      <c r="B9674" s="88"/>
      <c r="C9674" s="88"/>
      <c r="D9674" s="88"/>
      <c r="E9674" s="88"/>
      <c r="F9674" s="88"/>
      <c r="G9674" s="88"/>
      <c r="H9674" s="88"/>
      <c r="I9674" s="88"/>
      <c r="J9674" s="88"/>
      <c r="K9674" s="88"/>
    </row>
    <row r="9675" spans="2:11" hidden="1" x14ac:dyDescent="0.2">
      <c r="B9675" s="88"/>
      <c r="C9675" s="88"/>
      <c r="D9675" s="88"/>
      <c r="E9675" s="88"/>
      <c r="F9675" s="88"/>
      <c r="G9675" s="88"/>
      <c r="H9675" s="88"/>
      <c r="I9675" s="88"/>
      <c r="J9675" s="88"/>
      <c r="K9675" s="88"/>
    </row>
    <row r="9676" spans="2:11" hidden="1" x14ac:dyDescent="0.2">
      <c r="B9676" s="88"/>
      <c r="C9676" s="88"/>
      <c r="D9676" s="88"/>
      <c r="E9676" s="88"/>
      <c r="F9676" s="88"/>
      <c r="G9676" s="88"/>
      <c r="H9676" s="88"/>
      <c r="I9676" s="88"/>
      <c r="J9676" s="88"/>
      <c r="K9676" s="88"/>
    </row>
    <row r="9677" spans="2:11" hidden="1" x14ac:dyDescent="0.2">
      <c r="B9677" s="88"/>
      <c r="C9677" s="88"/>
      <c r="D9677" s="88"/>
      <c r="E9677" s="88"/>
      <c r="F9677" s="88"/>
      <c r="G9677" s="88"/>
      <c r="H9677" s="88"/>
      <c r="I9677" s="88"/>
      <c r="J9677" s="88"/>
      <c r="K9677" s="88"/>
    </row>
    <row r="9678" spans="2:11" hidden="1" x14ac:dyDescent="0.2">
      <c r="B9678" s="88"/>
      <c r="C9678" s="88"/>
      <c r="D9678" s="88"/>
      <c r="E9678" s="88"/>
      <c r="F9678" s="88"/>
      <c r="G9678" s="88"/>
      <c r="H9678" s="88"/>
      <c r="I9678" s="88"/>
      <c r="J9678" s="88"/>
      <c r="K9678" s="88"/>
    </row>
    <row r="9679" spans="2:11" hidden="1" x14ac:dyDescent="0.2">
      <c r="B9679" s="88"/>
      <c r="C9679" s="88"/>
      <c r="D9679" s="88"/>
      <c r="E9679" s="88"/>
      <c r="F9679" s="88"/>
      <c r="G9679" s="88"/>
      <c r="H9679" s="88"/>
      <c r="I9679" s="88"/>
      <c r="J9679" s="88"/>
      <c r="K9679" s="88"/>
    </row>
    <row r="9680" spans="2:11" hidden="1" x14ac:dyDescent="0.2">
      <c r="B9680" s="88"/>
      <c r="C9680" s="88"/>
      <c r="D9680" s="88"/>
      <c r="E9680" s="88"/>
      <c r="F9680" s="88"/>
      <c r="G9680" s="88"/>
      <c r="H9680" s="88"/>
      <c r="I9680" s="88"/>
      <c r="J9680" s="88"/>
      <c r="K9680" s="88"/>
    </row>
    <row r="9681" spans="2:11" hidden="1" x14ac:dyDescent="0.2">
      <c r="B9681" s="88"/>
      <c r="C9681" s="88"/>
      <c r="D9681" s="88"/>
      <c r="E9681" s="88"/>
      <c r="F9681" s="88"/>
      <c r="G9681" s="88"/>
      <c r="H9681" s="88"/>
      <c r="I9681" s="88"/>
      <c r="J9681" s="88"/>
      <c r="K9681" s="88"/>
    </row>
    <row r="9682" spans="2:11" hidden="1" x14ac:dyDescent="0.2">
      <c r="B9682" s="88"/>
      <c r="C9682" s="88"/>
      <c r="D9682" s="88"/>
      <c r="E9682" s="88"/>
      <c r="F9682" s="88"/>
      <c r="G9682" s="88"/>
      <c r="H9682" s="88"/>
      <c r="I9682" s="88"/>
      <c r="J9682" s="88"/>
      <c r="K9682" s="88"/>
    </row>
    <row r="9683" spans="2:11" hidden="1" x14ac:dyDescent="0.2">
      <c r="B9683" s="88"/>
      <c r="C9683" s="88"/>
      <c r="D9683" s="88"/>
      <c r="E9683" s="88"/>
      <c r="F9683" s="88"/>
      <c r="G9683" s="88"/>
      <c r="H9683" s="88"/>
      <c r="I9683" s="88"/>
      <c r="J9683" s="88"/>
      <c r="K9683" s="88"/>
    </row>
    <row r="9684" spans="2:11" hidden="1" x14ac:dyDescent="0.2">
      <c r="B9684" s="88"/>
      <c r="C9684" s="88"/>
      <c r="D9684" s="88"/>
      <c r="E9684" s="88"/>
      <c r="F9684" s="88"/>
      <c r="G9684" s="88"/>
      <c r="H9684" s="88"/>
      <c r="I9684" s="88"/>
      <c r="J9684" s="88"/>
      <c r="K9684" s="88"/>
    </row>
    <row r="9685" spans="2:11" hidden="1" x14ac:dyDescent="0.2">
      <c r="B9685" s="88"/>
      <c r="C9685" s="88"/>
      <c r="D9685" s="88"/>
      <c r="E9685" s="88"/>
      <c r="F9685" s="88"/>
      <c r="G9685" s="88"/>
      <c r="H9685" s="88"/>
      <c r="I9685" s="88"/>
      <c r="J9685" s="88"/>
      <c r="K9685" s="88"/>
    </row>
    <row r="9686" spans="2:11" hidden="1" x14ac:dyDescent="0.2">
      <c r="B9686" s="88"/>
      <c r="C9686" s="88"/>
      <c r="D9686" s="88"/>
      <c r="E9686" s="88"/>
      <c r="F9686" s="88"/>
      <c r="G9686" s="88"/>
      <c r="H9686" s="88"/>
      <c r="I9686" s="88"/>
      <c r="J9686" s="88"/>
      <c r="K9686" s="88"/>
    </row>
    <row r="9687" spans="2:11" hidden="1" x14ac:dyDescent="0.2">
      <c r="B9687" s="88"/>
      <c r="C9687" s="88"/>
      <c r="D9687" s="88"/>
      <c r="E9687" s="88"/>
      <c r="F9687" s="88"/>
      <c r="G9687" s="88"/>
      <c r="H9687" s="88"/>
      <c r="I9687" s="88"/>
      <c r="J9687" s="88"/>
      <c r="K9687" s="88"/>
    </row>
    <row r="9688" spans="2:11" hidden="1" x14ac:dyDescent="0.2">
      <c r="B9688" s="88"/>
      <c r="C9688" s="88"/>
      <c r="D9688" s="88"/>
      <c r="E9688" s="88"/>
      <c r="F9688" s="88"/>
      <c r="G9688" s="88"/>
      <c r="H9688" s="88"/>
      <c r="I9688" s="88"/>
      <c r="J9688" s="88"/>
      <c r="K9688" s="88"/>
    </row>
    <row r="9689" spans="2:11" hidden="1" x14ac:dyDescent="0.2">
      <c r="B9689" s="88"/>
      <c r="C9689" s="88"/>
      <c r="D9689" s="88"/>
      <c r="E9689" s="88"/>
      <c r="F9689" s="88"/>
      <c r="G9689" s="88"/>
      <c r="H9689" s="88"/>
      <c r="I9689" s="88"/>
      <c r="J9689" s="88"/>
      <c r="K9689" s="88"/>
    </row>
    <row r="9690" spans="2:11" hidden="1" x14ac:dyDescent="0.2">
      <c r="B9690" s="88"/>
      <c r="C9690" s="88"/>
      <c r="D9690" s="88"/>
      <c r="E9690" s="88"/>
      <c r="F9690" s="88"/>
      <c r="G9690" s="88"/>
      <c r="H9690" s="88"/>
      <c r="I9690" s="88"/>
      <c r="J9690" s="88"/>
      <c r="K9690" s="88"/>
    </row>
    <row r="9691" spans="2:11" hidden="1" x14ac:dyDescent="0.2">
      <c r="B9691" s="88"/>
      <c r="C9691" s="88"/>
      <c r="D9691" s="88"/>
      <c r="E9691" s="88"/>
      <c r="F9691" s="88"/>
      <c r="G9691" s="88"/>
      <c r="H9691" s="88"/>
      <c r="I9691" s="88"/>
      <c r="J9691" s="88"/>
      <c r="K9691" s="88"/>
    </row>
    <row r="9692" spans="2:11" hidden="1" x14ac:dyDescent="0.2">
      <c r="B9692" s="88"/>
      <c r="C9692" s="88"/>
      <c r="D9692" s="88"/>
      <c r="E9692" s="88"/>
      <c r="F9692" s="88"/>
      <c r="G9692" s="88"/>
      <c r="H9692" s="88"/>
      <c r="I9692" s="88"/>
      <c r="J9692" s="88"/>
      <c r="K9692" s="88"/>
    </row>
    <row r="9693" spans="2:11" hidden="1" x14ac:dyDescent="0.2">
      <c r="B9693" s="88"/>
      <c r="C9693" s="88"/>
      <c r="D9693" s="88"/>
      <c r="E9693" s="88"/>
      <c r="F9693" s="88"/>
      <c r="G9693" s="88"/>
      <c r="H9693" s="88"/>
      <c r="I9693" s="88"/>
      <c r="J9693" s="88"/>
      <c r="K9693" s="88"/>
    </row>
    <row r="9694" spans="2:11" hidden="1" x14ac:dyDescent="0.2">
      <c r="B9694" s="88"/>
      <c r="C9694" s="88"/>
      <c r="D9694" s="88"/>
      <c r="E9694" s="88"/>
      <c r="F9694" s="88"/>
      <c r="G9694" s="88"/>
      <c r="H9694" s="88"/>
      <c r="I9694" s="88"/>
      <c r="J9694" s="88"/>
      <c r="K9694" s="88"/>
    </row>
    <row r="9695" spans="2:11" hidden="1" x14ac:dyDescent="0.2">
      <c r="B9695" s="88"/>
      <c r="C9695" s="88"/>
      <c r="D9695" s="88"/>
      <c r="E9695" s="88"/>
      <c r="F9695" s="88"/>
      <c r="G9695" s="88"/>
      <c r="H9695" s="88"/>
      <c r="I9695" s="88"/>
      <c r="J9695" s="88"/>
      <c r="K9695" s="88"/>
    </row>
    <row r="9696" spans="2:11" hidden="1" x14ac:dyDescent="0.2">
      <c r="B9696" s="88"/>
      <c r="C9696" s="88"/>
      <c r="D9696" s="88"/>
      <c r="E9696" s="88"/>
      <c r="F9696" s="88"/>
      <c r="G9696" s="88"/>
      <c r="H9696" s="88"/>
      <c r="I9696" s="88"/>
      <c r="J9696" s="88"/>
      <c r="K9696" s="88"/>
    </row>
    <row r="9697" spans="2:11" hidden="1" x14ac:dyDescent="0.2">
      <c r="B9697" s="88"/>
      <c r="C9697" s="88"/>
      <c r="D9697" s="88"/>
      <c r="E9697" s="88"/>
      <c r="F9697" s="88"/>
      <c r="G9697" s="88"/>
      <c r="H9697" s="88"/>
      <c r="I9697" s="88"/>
      <c r="J9697" s="88"/>
      <c r="K9697" s="88"/>
    </row>
    <row r="9698" spans="2:11" hidden="1" x14ac:dyDescent="0.2">
      <c r="B9698" s="88"/>
      <c r="C9698" s="88"/>
      <c r="D9698" s="88"/>
      <c r="E9698" s="88"/>
      <c r="F9698" s="88"/>
      <c r="G9698" s="88"/>
      <c r="H9698" s="88"/>
      <c r="I9698" s="88"/>
      <c r="J9698" s="88"/>
      <c r="K9698" s="88"/>
    </row>
    <row r="9699" spans="2:11" hidden="1" x14ac:dyDescent="0.2">
      <c r="B9699" s="88"/>
      <c r="C9699" s="88"/>
      <c r="D9699" s="88"/>
      <c r="E9699" s="88"/>
      <c r="F9699" s="88"/>
      <c r="G9699" s="88"/>
      <c r="H9699" s="88"/>
      <c r="I9699" s="88"/>
      <c r="J9699" s="88"/>
      <c r="K9699" s="88"/>
    </row>
    <row r="9700" spans="2:11" hidden="1" x14ac:dyDescent="0.2">
      <c r="B9700" s="88"/>
      <c r="C9700" s="88"/>
      <c r="D9700" s="88"/>
      <c r="E9700" s="88"/>
      <c r="F9700" s="88"/>
      <c r="G9700" s="88"/>
      <c r="H9700" s="88"/>
      <c r="I9700" s="88"/>
      <c r="J9700" s="88"/>
      <c r="K9700" s="88"/>
    </row>
    <row r="9701" spans="2:11" hidden="1" x14ac:dyDescent="0.2">
      <c r="B9701" s="88"/>
      <c r="C9701" s="88"/>
      <c r="D9701" s="88"/>
      <c r="E9701" s="88"/>
      <c r="F9701" s="88"/>
      <c r="G9701" s="88"/>
      <c r="H9701" s="88"/>
      <c r="I9701" s="88"/>
      <c r="J9701" s="88"/>
      <c r="K9701" s="88"/>
    </row>
    <row r="9702" spans="2:11" hidden="1" x14ac:dyDescent="0.2">
      <c r="B9702" s="88"/>
      <c r="C9702" s="88"/>
      <c r="D9702" s="88"/>
      <c r="E9702" s="88"/>
      <c r="F9702" s="88"/>
      <c r="G9702" s="88"/>
      <c r="H9702" s="88"/>
      <c r="I9702" s="88"/>
      <c r="J9702" s="88"/>
      <c r="K9702" s="88"/>
    </row>
    <row r="9703" spans="2:11" hidden="1" x14ac:dyDescent="0.2">
      <c r="B9703" s="88"/>
      <c r="C9703" s="88"/>
      <c r="D9703" s="88"/>
      <c r="E9703" s="88"/>
      <c r="F9703" s="88"/>
      <c r="G9703" s="88"/>
      <c r="H9703" s="88"/>
      <c r="I9703" s="88"/>
      <c r="J9703" s="88"/>
      <c r="K9703" s="88"/>
    </row>
    <row r="9704" spans="2:11" hidden="1" x14ac:dyDescent="0.2">
      <c r="B9704" s="88"/>
      <c r="C9704" s="88"/>
      <c r="D9704" s="88"/>
      <c r="E9704" s="88"/>
      <c r="F9704" s="88"/>
      <c r="G9704" s="88"/>
      <c r="H9704" s="88"/>
      <c r="I9704" s="88"/>
      <c r="J9704" s="88"/>
      <c r="K9704" s="88"/>
    </row>
    <row r="9705" spans="2:11" hidden="1" x14ac:dyDescent="0.2">
      <c r="B9705" s="88"/>
      <c r="C9705" s="88"/>
      <c r="D9705" s="88"/>
      <c r="E9705" s="88"/>
      <c r="F9705" s="88"/>
      <c r="G9705" s="88"/>
      <c r="H9705" s="88"/>
      <c r="I9705" s="88"/>
      <c r="J9705" s="88"/>
      <c r="K9705" s="88"/>
    </row>
    <row r="9706" spans="2:11" hidden="1" x14ac:dyDescent="0.2">
      <c r="B9706" s="88"/>
      <c r="C9706" s="88"/>
      <c r="D9706" s="88"/>
      <c r="E9706" s="88"/>
      <c r="F9706" s="88"/>
      <c r="G9706" s="88"/>
      <c r="H9706" s="88"/>
      <c r="I9706" s="88"/>
      <c r="J9706" s="88"/>
      <c r="K9706" s="88"/>
    </row>
    <row r="9707" spans="2:11" hidden="1" x14ac:dyDescent="0.2">
      <c r="B9707" s="88"/>
      <c r="C9707" s="88"/>
      <c r="D9707" s="88"/>
      <c r="E9707" s="88"/>
      <c r="F9707" s="88"/>
      <c r="G9707" s="88"/>
      <c r="H9707" s="88"/>
      <c r="I9707" s="88"/>
      <c r="J9707" s="88"/>
      <c r="K9707" s="88"/>
    </row>
    <row r="9708" spans="2:11" hidden="1" x14ac:dyDescent="0.2">
      <c r="B9708" s="88"/>
      <c r="C9708" s="88"/>
      <c r="D9708" s="88"/>
      <c r="E9708" s="88"/>
      <c r="F9708" s="88"/>
      <c r="G9708" s="88"/>
      <c r="H9708" s="88"/>
      <c r="I9708" s="88"/>
      <c r="J9708" s="88"/>
      <c r="K9708" s="88"/>
    </row>
    <row r="9709" spans="2:11" hidden="1" x14ac:dyDescent="0.2">
      <c r="B9709" s="88"/>
      <c r="C9709" s="88"/>
      <c r="D9709" s="88"/>
      <c r="E9709" s="88"/>
      <c r="F9709" s="88"/>
      <c r="G9709" s="88"/>
      <c r="H9709" s="88"/>
      <c r="I9709" s="88"/>
      <c r="J9709" s="88"/>
      <c r="K9709" s="88"/>
    </row>
    <row r="9710" spans="2:11" hidden="1" x14ac:dyDescent="0.2">
      <c r="B9710" s="88"/>
      <c r="C9710" s="88"/>
      <c r="D9710" s="88"/>
      <c r="E9710" s="88"/>
      <c r="F9710" s="88"/>
      <c r="G9710" s="88"/>
      <c r="H9710" s="88"/>
      <c r="I9710" s="88"/>
      <c r="J9710" s="88"/>
      <c r="K9710" s="88"/>
    </row>
    <row r="9711" spans="2:11" hidden="1" x14ac:dyDescent="0.2">
      <c r="B9711" s="88"/>
      <c r="C9711" s="88"/>
      <c r="D9711" s="88"/>
      <c r="E9711" s="88"/>
      <c r="F9711" s="88"/>
      <c r="G9711" s="88"/>
      <c r="H9711" s="88"/>
      <c r="I9711" s="88"/>
      <c r="J9711" s="88"/>
      <c r="K9711" s="88"/>
    </row>
    <row r="9712" spans="2:11" hidden="1" x14ac:dyDescent="0.2">
      <c r="B9712" s="88"/>
      <c r="C9712" s="88"/>
      <c r="D9712" s="88"/>
      <c r="E9712" s="88"/>
      <c r="F9712" s="88"/>
      <c r="G9712" s="88"/>
      <c r="H9712" s="88"/>
      <c r="I9712" s="88"/>
      <c r="J9712" s="88"/>
      <c r="K9712" s="88"/>
    </row>
    <row r="9713" spans="2:11" hidden="1" x14ac:dyDescent="0.2">
      <c r="B9713" s="88"/>
      <c r="C9713" s="88"/>
      <c r="D9713" s="88"/>
      <c r="E9713" s="88"/>
      <c r="F9713" s="88"/>
      <c r="G9713" s="88"/>
      <c r="H9713" s="88"/>
      <c r="I9713" s="88"/>
      <c r="J9713" s="88"/>
      <c r="K9713" s="88"/>
    </row>
    <row r="9714" spans="2:11" hidden="1" x14ac:dyDescent="0.2">
      <c r="B9714" s="88"/>
      <c r="C9714" s="88"/>
      <c r="D9714" s="88"/>
      <c r="E9714" s="88"/>
      <c r="F9714" s="88"/>
      <c r="G9714" s="88"/>
      <c r="H9714" s="88"/>
      <c r="I9714" s="88"/>
      <c r="J9714" s="88"/>
      <c r="K9714" s="88"/>
    </row>
    <row r="9715" spans="2:11" hidden="1" x14ac:dyDescent="0.2">
      <c r="B9715" s="88"/>
      <c r="C9715" s="88"/>
      <c r="D9715" s="88"/>
      <c r="E9715" s="88"/>
      <c r="F9715" s="88"/>
      <c r="G9715" s="88"/>
      <c r="H9715" s="88"/>
      <c r="I9715" s="88"/>
      <c r="J9715" s="88"/>
      <c r="K9715" s="88"/>
    </row>
    <row r="9716" spans="2:11" hidden="1" x14ac:dyDescent="0.2">
      <c r="B9716" s="88"/>
      <c r="C9716" s="88"/>
      <c r="D9716" s="88"/>
      <c r="E9716" s="88"/>
      <c r="F9716" s="88"/>
      <c r="G9716" s="88"/>
      <c r="H9716" s="88"/>
      <c r="I9716" s="88"/>
      <c r="J9716" s="88"/>
      <c r="K9716" s="88"/>
    </row>
    <row r="9717" spans="2:11" hidden="1" x14ac:dyDescent="0.2">
      <c r="B9717" s="88"/>
      <c r="C9717" s="88"/>
      <c r="D9717" s="88"/>
      <c r="E9717" s="88"/>
      <c r="F9717" s="88"/>
      <c r="G9717" s="88"/>
      <c r="H9717" s="88"/>
      <c r="I9717" s="88"/>
      <c r="J9717" s="88"/>
      <c r="K9717" s="88"/>
    </row>
    <row r="9718" spans="2:11" hidden="1" x14ac:dyDescent="0.2">
      <c r="B9718" s="88"/>
      <c r="C9718" s="88"/>
      <c r="D9718" s="88"/>
      <c r="E9718" s="88"/>
      <c r="F9718" s="88"/>
      <c r="G9718" s="88"/>
      <c r="H9718" s="88"/>
      <c r="I9718" s="88"/>
      <c r="J9718" s="88"/>
      <c r="K9718" s="88"/>
    </row>
    <row r="9719" spans="2:11" hidden="1" x14ac:dyDescent="0.2">
      <c r="B9719" s="88"/>
      <c r="C9719" s="88"/>
      <c r="D9719" s="88"/>
      <c r="E9719" s="88"/>
      <c r="F9719" s="88"/>
      <c r="G9719" s="88"/>
      <c r="H9719" s="88"/>
      <c r="I9719" s="88"/>
      <c r="J9719" s="88"/>
      <c r="K9719" s="88"/>
    </row>
    <row r="9720" spans="2:11" hidden="1" x14ac:dyDescent="0.2">
      <c r="B9720" s="88"/>
      <c r="C9720" s="88"/>
      <c r="D9720" s="88"/>
      <c r="E9720" s="88"/>
      <c r="F9720" s="88"/>
      <c r="G9720" s="88"/>
      <c r="H9720" s="88"/>
      <c r="I9720" s="88"/>
      <c r="J9720" s="88"/>
      <c r="K9720" s="88"/>
    </row>
    <row r="9721" spans="2:11" hidden="1" x14ac:dyDescent="0.2">
      <c r="B9721" s="88"/>
      <c r="C9721" s="88"/>
      <c r="D9721" s="88"/>
      <c r="E9721" s="88"/>
      <c r="F9721" s="88"/>
      <c r="G9721" s="88"/>
      <c r="H9721" s="88"/>
      <c r="I9721" s="88"/>
      <c r="J9721" s="88"/>
      <c r="K9721" s="88"/>
    </row>
    <row r="9722" spans="2:11" hidden="1" x14ac:dyDescent="0.2">
      <c r="B9722" s="88"/>
      <c r="C9722" s="88"/>
      <c r="D9722" s="88"/>
      <c r="E9722" s="88"/>
      <c r="F9722" s="88"/>
      <c r="G9722" s="88"/>
      <c r="H9722" s="88"/>
      <c r="I9722" s="88"/>
      <c r="J9722" s="88"/>
      <c r="K9722" s="88"/>
    </row>
    <row r="9723" spans="2:11" hidden="1" x14ac:dyDescent="0.2">
      <c r="B9723" s="88"/>
      <c r="C9723" s="88"/>
      <c r="D9723" s="88"/>
      <c r="E9723" s="88"/>
      <c r="F9723" s="88"/>
      <c r="G9723" s="88"/>
      <c r="H9723" s="88"/>
      <c r="I9723" s="88"/>
      <c r="J9723" s="88"/>
      <c r="K9723" s="88"/>
    </row>
    <row r="9724" spans="2:11" hidden="1" x14ac:dyDescent="0.2">
      <c r="B9724" s="88"/>
      <c r="C9724" s="88"/>
      <c r="D9724" s="88"/>
      <c r="E9724" s="88"/>
      <c r="F9724" s="88"/>
      <c r="G9724" s="88"/>
      <c r="H9724" s="88"/>
      <c r="I9724" s="88"/>
      <c r="J9724" s="88"/>
      <c r="K9724" s="88"/>
    </row>
    <row r="9725" spans="2:11" hidden="1" x14ac:dyDescent="0.2">
      <c r="B9725" s="88"/>
      <c r="C9725" s="88"/>
      <c r="D9725" s="88"/>
      <c r="E9725" s="88"/>
      <c r="F9725" s="88"/>
      <c r="G9725" s="88"/>
      <c r="H9725" s="88"/>
      <c r="I9725" s="88"/>
      <c r="J9725" s="88"/>
      <c r="K9725" s="88"/>
    </row>
    <row r="9726" spans="2:11" hidden="1" x14ac:dyDescent="0.2">
      <c r="B9726" s="88"/>
      <c r="C9726" s="88"/>
      <c r="D9726" s="88"/>
      <c r="E9726" s="88"/>
      <c r="F9726" s="88"/>
      <c r="G9726" s="88"/>
      <c r="H9726" s="88"/>
      <c r="I9726" s="88"/>
      <c r="J9726" s="88"/>
      <c r="K9726" s="88"/>
    </row>
    <row r="9727" spans="2:11" hidden="1" x14ac:dyDescent="0.2">
      <c r="B9727" s="88"/>
      <c r="C9727" s="88"/>
      <c r="D9727" s="88"/>
      <c r="E9727" s="88"/>
      <c r="F9727" s="88"/>
      <c r="G9727" s="88"/>
      <c r="H9727" s="88"/>
      <c r="I9727" s="88"/>
      <c r="J9727" s="88"/>
      <c r="K9727" s="88"/>
    </row>
    <row r="9728" spans="2:11" hidden="1" x14ac:dyDescent="0.2">
      <c r="B9728" s="88"/>
      <c r="C9728" s="88"/>
      <c r="D9728" s="88"/>
      <c r="E9728" s="88"/>
      <c r="F9728" s="88"/>
      <c r="G9728" s="88"/>
      <c r="H9728" s="88"/>
      <c r="I9728" s="88"/>
      <c r="J9728" s="88"/>
      <c r="K9728" s="88"/>
    </row>
    <row r="9729" spans="2:11" hidden="1" x14ac:dyDescent="0.2">
      <c r="B9729" s="88"/>
      <c r="C9729" s="88"/>
      <c r="D9729" s="88"/>
      <c r="E9729" s="88"/>
      <c r="F9729" s="88"/>
      <c r="G9729" s="88"/>
      <c r="H9729" s="88"/>
      <c r="I9729" s="88"/>
      <c r="J9729" s="88"/>
      <c r="K9729" s="88"/>
    </row>
    <row r="9730" spans="2:11" hidden="1" x14ac:dyDescent="0.2">
      <c r="B9730" s="88"/>
      <c r="C9730" s="88"/>
      <c r="D9730" s="88"/>
      <c r="E9730" s="88"/>
      <c r="F9730" s="88"/>
      <c r="G9730" s="88"/>
      <c r="H9730" s="88"/>
      <c r="I9730" s="88"/>
      <c r="J9730" s="88"/>
      <c r="K9730" s="88"/>
    </row>
    <row r="9731" spans="2:11" hidden="1" x14ac:dyDescent="0.2">
      <c r="B9731" s="88"/>
      <c r="C9731" s="88"/>
      <c r="D9731" s="88"/>
      <c r="E9731" s="88"/>
      <c r="F9731" s="88"/>
      <c r="G9731" s="88"/>
      <c r="H9731" s="88"/>
      <c r="I9731" s="88"/>
      <c r="J9731" s="88"/>
      <c r="K9731" s="88"/>
    </row>
    <row r="9732" spans="2:11" hidden="1" x14ac:dyDescent="0.2">
      <c r="B9732" s="88"/>
      <c r="C9732" s="88"/>
      <c r="D9732" s="88"/>
      <c r="E9732" s="88"/>
      <c r="F9732" s="88"/>
      <c r="G9732" s="88"/>
      <c r="H9732" s="88"/>
      <c r="I9732" s="88"/>
      <c r="J9732" s="88"/>
      <c r="K9732" s="88"/>
    </row>
    <row r="9733" spans="2:11" hidden="1" x14ac:dyDescent="0.2">
      <c r="B9733" s="88"/>
      <c r="C9733" s="88"/>
      <c r="D9733" s="88"/>
      <c r="E9733" s="88"/>
      <c r="F9733" s="88"/>
      <c r="G9733" s="88"/>
      <c r="H9733" s="88"/>
      <c r="I9733" s="88"/>
      <c r="J9733" s="88"/>
      <c r="K9733" s="88"/>
    </row>
    <row r="9734" spans="2:11" hidden="1" x14ac:dyDescent="0.2">
      <c r="B9734" s="88"/>
      <c r="C9734" s="88"/>
      <c r="D9734" s="88"/>
      <c r="E9734" s="88"/>
      <c r="F9734" s="88"/>
      <c r="G9734" s="88"/>
      <c r="H9734" s="88"/>
      <c r="I9734" s="88"/>
      <c r="J9734" s="88"/>
      <c r="K9734" s="88"/>
    </row>
    <row r="9735" spans="2:11" hidden="1" x14ac:dyDescent="0.2">
      <c r="B9735" s="88"/>
      <c r="C9735" s="88"/>
      <c r="D9735" s="88"/>
      <c r="E9735" s="88"/>
      <c r="F9735" s="88"/>
      <c r="G9735" s="88"/>
      <c r="H9735" s="88"/>
      <c r="I9735" s="88"/>
      <c r="J9735" s="88"/>
      <c r="K9735" s="88"/>
    </row>
    <row r="9736" spans="2:11" hidden="1" x14ac:dyDescent="0.2">
      <c r="B9736" s="88"/>
      <c r="C9736" s="88"/>
      <c r="D9736" s="88"/>
      <c r="E9736" s="88"/>
      <c r="F9736" s="88"/>
      <c r="G9736" s="88"/>
      <c r="H9736" s="88"/>
      <c r="I9736" s="88"/>
      <c r="J9736" s="88"/>
      <c r="K9736" s="88"/>
    </row>
    <row r="9737" spans="2:11" hidden="1" x14ac:dyDescent="0.2">
      <c r="B9737" s="88"/>
      <c r="C9737" s="88"/>
      <c r="D9737" s="88"/>
      <c r="E9737" s="88"/>
      <c r="F9737" s="88"/>
      <c r="G9737" s="88"/>
      <c r="H9737" s="88"/>
      <c r="I9737" s="88"/>
      <c r="J9737" s="88"/>
      <c r="K9737" s="88"/>
    </row>
    <row r="9738" spans="2:11" hidden="1" x14ac:dyDescent="0.2">
      <c r="B9738" s="88"/>
      <c r="C9738" s="88"/>
      <c r="D9738" s="88"/>
      <c r="E9738" s="88"/>
      <c r="F9738" s="88"/>
      <c r="G9738" s="88"/>
      <c r="H9738" s="88"/>
      <c r="I9738" s="88"/>
      <c r="J9738" s="88"/>
      <c r="K9738" s="88"/>
    </row>
    <row r="9739" spans="2:11" hidden="1" x14ac:dyDescent="0.2">
      <c r="B9739" s="88"/>
      <c r="C9739" s="88"/>
      <c r="D9739" s="88"/>
      <c r="E9739" s="88"/>
      <c r="F9739" s="88"/>
      <c r="G9739" s="88"/>
      <c r="H9739" s="88"/>
      <c r="I9739" s="88"/>
      <c r="J9739" s="88"/>
      <c r="K9739" s="88"/>
    </row>
    <row r="9740" spans="2:11" hidden="1" x14ac:dyDescent="0.2">
      <c r="B9740" s="88"/>
      <c r="C9740" s="88"/>
      <c r="D9740" s="88"/>
      <c r="E9740" s="88"/>
      <c r="F9740" s="88"/>
      <c r="G9740" s="88"/>
      <c r="H9740" s="88"/>
      <c r="I9740" s="88"/>
      <c r="J9740" s="88"/>
      <c r="K9740" s="88"/>
    </row>
    <row r="9741" spans="2:11" hidden="1" x14ac:dyDescent="0.2">
      <c r="B9741" s="88"/>
      <c r="C9741" s="88"/>
      <c r="D9741" s="88"/>
      <c r="E9741" s="88"/>
      <c r="F9741" s="88"/>
      <c r="G9741" s="88"/>
      <c r="H9741" s="88"/>
      <c r="I9741" s="88"/>
      <c r="J9741" s="88"/>
      <c r="K9741" s="88"/>
    </row>
    <row r="9742" spans="2:11" hidden="1" x14ac:dyDescent="0.2">
      <c r="B9742" s="88"/>
      <c r="C9742" s="88"/>
      <c r="D9742" s="88"/>
      <c r="E9742" s="88"/>
      <c r="F9742" s="88"/>
      <c r="G9742" s="88"/>
      <c r="H9742" s="88"/>
      <c r="I9742" s="88"/>
      <c r="J9742" s="88"/>
      <c r="K9742" s="88"/>
    </row>
    <row r="9743" spans="2:11" hidden="1" x14ac:dyDescent="0.2">
      <c r="B9743" s="88"/>
      <c r="C9743" s="88"/>
      <c r="D9743" s="88"/>
      <c r="E9743" s="88"/>
      <c r="F9743" s="88"/>
      <c r="G9743" s="88"/>
      <c r="H9743" s="88"/>
      <c r="I9743" s="88"/>
      <c r="J9743" s="88"/>
      <c r="K9743" s="88"/>
    </row>
    <row r="9744" spans="2:11" hidden="1" x14ac:dyDescent="0.2">
      <c r="B9744" s="88"/>
      <c r="C9744" s="88"/>
      <c r="D9744" s="88"/>
      <c r="E9744" s="88"/>
      <c r="F9744" s="88"/>
      <c r="G9744" s="88"/>
      <c r="H9744" s="88"/>
      <c r="I9744" s="88"/>
      <c r="J9744" s="88"/>
      <c r="K9744" s="88"/>
    </row>
    <row r="9745" spans="2:11" hidden="1" x14ac:dyDescent="0.2">
      <c r="B9745" s="88"/>
      <c r="C9745" s="88"/>
      <c r="D9745" s="88"/>
      <c r="E9745" s="88"/>
      <c r="F9745" s="88"/>
      <c r="G9745" s="88"/>
      <c r="H9745" s="88"/>
      <c r="I9745" s="88"/>
      <c r="J9745" s="88"/>
      <c r="K9745" s="88"/>
    </row>
    <row r="9746" spans="2:11" hidden="1" x14ac:dyDescent="0.2">
      <c r="B9746" s="88"/>
      <c r="C9746" s="88"/>
      <c r="D9746" s="88"/>
      <c r="E9746" s="88"/>
      <c r="F9746" s="88"/>
      <c r="G9746" s="88"/>
      <c r="H9746" s="88"/>
      <c r="I9746" s="88"/>
      <c r="J9746" s="88"/>
      <c r="K9746" s="88"/>
    </row>
    <row r="9747" spans="2:11" hidden="1" x14ac:dyDescent="0.2">
      <c r="B9747" s="88"/>
      <c r="C9747" s="88"/>
      <c r="D9747" s="88"/>
      <c r="E9747" s="88"/>
      <c r="F9747" s="88"/>
      <c r="G9747" s="88"/>
      <c r="H9747" s="88"/>
      <c r="I9747" s="88"/>
      <c r="J9747" s="88"/>
      <c r="K9747" s="88"/>
    </row>
    <row r="9748" spans="2:11" hidden="1" x14ac:dyDescent="0.2">
      <c r="B9748" s="88"/>
      <c r="C9748" s="88"/>
      <c r="D9748" s="88"/>
      <c r="E9748" s="88"/>
      <c r="F9748" s="88"/>
      <c r="G9748" s="88"/>
      <c r="H9748" s="88"/>
      <c r="I9748" s="88"/>
      <c r="J9748" s="88"/>
      <c r="K9748" s="88"/>
    </row>
    <row r="9749" spans="2:11" hidden="1" x14ac:dyDescent="0.2">
      <c r="B9749" s="88"/>
      <c r="C9749" s="88"/>
      <c r="D9749" s="88"/>
      <c r="E9749" s="88"/>
      <c r="F9749" s="88"/>
      <c r="G9749" s="88"/>
      <c r="H9749" s="88"/>
      <c r="I9749" s="88"/>
      <c r="J9749" s="88"/>
      <c r="K9749" s="88"/>
    </row>
    <row r="9750" spans="2:11" hidden="1" x14ac:dyDescent="0.2">
      <c r="B9750" s="88"/>
      <c r="C9750" s="88"/>
      <c r="D9750" s="88"/>
      <c r="E9750" s="88"/>
      <c r="F9750" s="88"/>
      <c r="G9750" s="88"/>
      <c r="H9750" s="88"/>
      <c r="I9750" s="88"/>
      <c r="J9750" s="88"/>
      <c r="K9750" s="88"/>
    </row>
    <row r="9751" spans="2:11" hidden="1" x14ac:dyDescent="0.2">
      <c r="B9751" s="88"/>
      <c r="C9751" s="88"/>
      <c r="D9751" s="88"/>
      <c r="E9751" s="88"/>
      <c r="F9751" s="88"/>
      <c r="G9751" s="88"/>
      <c r="H9751" s="88"/>
      <c r="I9751" s="88"/>
      <c r="J9751" s="88"/>
      <c r="K9751" s="88"/>
    </row>
    <row r="9752" spans="2:11" hidden="1" x14ac:dyDescent="0.2">
      <c r="B9752" s="88"/>
      <c r="C9752" s="88"/>
      <c r="D9752" s="88"/>
      <c r="E9752" s="88"/>
      <c r="F9752" s="88"/>
      <c r="G9752" s="88"/>
      <c r="H9752" s="88"/>
      <c r="I9752" s="88"/>
      <c r="J9752" s="88"/>
      <c r="K9752" s="88"/>
    </row>
    <row r="9753" spans="2:11" hidden="1" x14ac:dyDescent="0.2">
      <c r="B9753" s="88"/>
      <c r="C9753" s="88"/>
      <c r="D9753" s="88"/>
      <c r="E9753" s="88"/>
      <c r="F9753" s="88"/>
      <c r="G9753" s="88"/>
      <c r="H9753" s="88"/>
      <c r="I9753" s="88"/>
      <c r="J9753" s="88"/>
      <c r="K9753" s="88"/>
    </row>
    <row r="9754" spans="2:11" hidden="1" x14ac:dyDescent="0.2">
      <c r="B9754" s="88"/>
      <c r="C9754" s="88"/>
      <c r="D9754" s="88"/>
      <c r="E9754" s="88"/>
      <c r="F9754" s="88"/>
      <c r="G9754" s="88"/>
      <c r="H9754" s="88"/>
      <c r="I9754" s="88"/>
      <c r="J9754" s="88"/>
      <c r="K9754" s="88"/>
    </row>
    <row r="9755" spans="2:11" hidden="1" x14ac:dyDescent="0.2">
      <c r="B9755" s="88"/>
      <c r="C9755" s="88"/>
      <c r="D9755" s="88"/>
      <c r="E9755" s="88"/>
      <c r="F9755" s="88"/>
      <c r="G9755" s="88"/>
      <c r="H9755" s="88"/>
      <c r="I9755" s="88"/>
      <c r="J9755" s="88"/>
      <c r="K9755" s="88"/>
    </row>
    <row r="9756" spans="2:11" hidden="1" x14ac:dyDescent="0.2">
      <c r="B9756" s="88"/>
      <c r="C9756" s="88"/>
      <c r="D9756" s="88"/>
      <c r="E9756" s="88"/>
      <c r="F9756" s="88"/>
      <c r="G9756" s="88"/>
      <c r="H9756" s="88"/>
      <c r="I9756" s="88"/>
      <c r="J9756" s="88"/>
      <c r="K9756" s="88"/>
    </row>
    <row r="9757" spans="2:11" hidden="1" x14ac:dyDescent="0.2">
      <c r="B9757" s="88"/>
      <c r="C9757" s="88"/>
      <c r="D9757" s="88"/>
      <c r="E9757" s="88"/>
      <c r="F9757" s="88"/>
      <c r="G9757" s="88"/>
      <c r="H9757" s="88"/>
      <c r="I9757" s="88"/>
      <c r="J9757" s="88"/>
      <c r="K9757" s="88"/>
    </row>
    <row r="9758" spans="2:11" hidden="1" x14ac:dyDescent="0.2">
      <c r="B9758" s="88"/>
      <c r="C9758" s="88"/>
      <c r="D9758" s="88"/>
      <c r="E9758" s="88"/>
      <c r="F9758" s="88"/>
      <c r="G9758" s="88"/>
      <c r="H9758" s="88"/>
      <c r="I9758" s="88"/>
      <c r="J9758" s="88"/>
      <c r="K9758" s="88"/>
    </row>
    <row r="9759" spans="2:11" hidden="1" x14ac:dyDescent="0.2">
      <c r="B9759" s="88"/>
      <c r="C9759" s="88"/>
      <c r="D9759" s="88"/>
      <c r="E9759" s="88"/>
      <c r="F9759" s="88"/>
      <c r="G9759" s="88"/>
      <c r="H9759" s="88"/>
      <c r="I9759" s="88"/>
      <c r="J9759" s="88"/>
      <c r="K9759" s="88"/>
    </row>
    <row r="9760" spans="2:11" hidden="1" x14ac:dyDescent="0.2">
      <c r="B9760" s="88"/>
      <c r="C9760" s="88"/>
      <c r="D9760" s="88"/>
      <c r="E9760" s="88"/>
      <c r="F9760" s="88"/>
      <c r="G9760" s="88"/>
      <c r="H9760" s="88"/>
      <c r="I9760" s="88"/>
      <c r="J9760" s="88"/>
      <c r="K9760" s="88"/>
    </row>
    <row r="9761" spans="2:11" hidden="1" x14ac:dyDescent="0.2">
      <c r="B9761" s="88"/>
      <c r="C9761" s="88"/>
      <c r="D9761" s="88"/>
      <c r="E9761" s="88"/>
      <c r="F9761" s="88"/>
      <c r="G9761" s="88"/>
      <c r="H9761" s="88"/>
      <c r="I9761" s="88"/>
      <c r="J9761" s="88"/>
      <c r="K9761" s="88"/>
    </row>
    <row r="9762" spans="2:11" hidden="1" x14ac:dyDescent="0.2">
      <c r="B9762" s="88"/>
      <c r="C9762" s="88"/>
      <c r="D9762" s="88"/>
      <c r="E9762" s="88"/>
      <c r="F9762" s="88"/>
      <c r="G9762" s="88"/>
      <c r="H9762" s="88"/>
      <c r="I9762" s="88"/>
      <c r="J9762" s="88"/>
      <c r="K9762" s="88"/>
    </row>
    <row r="9763" spans="2:11" hidden="1" x14ac:dyDescent="0.2">
      <c r="B9763" s="88"/>
      <c r="C9763" s="88"/>
      <c r="D9763" s="88"/>
      <c r="E9763" s="88"/>
      <c r="F9763" s="88"/>
      <c r="G9763" s="88"/>
      <c r="H9763" s="88"/>
      <c r="I9763" s="88"/>
      <c r="J9763" s="88"/>
      <c r="K9763" s="88"/>
    </row>
    <row r="9764" spans="2:11" hidden="1" x14ac:dyDescent="0.2">
      <c r="B9764" s="88"/>
      <c r="C9764" s="88"/>
      <c r="D9764" s="88"/>
      <c r="E9764" s="88"/>
      <c r="F9764" s="88"/>
      <c r="G9764" s="88"/>
      <c r="H9764" s="88"/>
      <c r="I9764" s="88"/>
      <c r="J9764" s="88"/>
      <c r="K9764" s="88"/>
    </row>
    <row r="9765" spans="2:11" hidden="1" x14ac:dyDescent="0.2">
      <c r="B9765" s="88"/>
      <c r="C9765" s="88"/>
      <c r="D9765" s="88"/>
      <c r="E9765" s="88"/>
      <c r="F9765" s="88"/>
      <c r="G9765" s="88"/>
      <c r="H9765" s="88"/>
      <c r="I9765" s="88"/>
      <c r="J9765" s="88"/>
      <c r="K9765" s="88"/>
    </row>
    <row r="9766" spans="2:11" hidden="1" x14ac:dyDescent="0.2">
      <c r="B9766" s="88"/>
      <c r="C9766" s="88"/>
      <c r="D9766" s="88"/>
      <c r="E9766" s="88"/>
      <c r="F9766" s="88"/>
      <c r="G9766" s="88"/>
      <c r="H9766" s="88"/>
      <c r="I9766" s="88"/>
      <c r="J9766" s="88"/>
      <c r="K9766" s="88"/>
    </row>
    <row r="9767" spans="2:11" hidden="1" x14ac:dyDescent="0.2">
      <c r="B9767" s="88"/>
      <c r="C9767" s="88"/>
      <c r="D9767" s="88"/>
      <c r="E9767" s="88"/>
      <c r="F9767" s="88"/>
      <c r="G9767" s="88"/>
      <c r="H9767" s="88"/>
      <c r="I9767" s="88"/>
      <c r="J9767" s="88"/>
      <c r="K9767" s="88"/>
    </row>
    <row r="9768" spans="2:11" hidden="1" x14ac:dyDescent="0.2">
      <c r="B9768" s="88"/>
      <c r="C9768" s="88"/>
      <c r="D9768" s="88"/>
      <c r="E9768" s="88"/>
      <c r="F9768" s="88"/>
      <c r="G9768" s="88"/>
      <c r="H9768" s="88"/>
      <c r="I9768" s="88"/>
      <c r="J9768" s="88"/>
      <c r="K9768" s="88"/>
    </row>
    <row r="9769" spans="2:11" hidden="1" x14ac:dyDescent="0.2">
      <c r="B9769" s="88"/>
      <c r="C9769" s="88"/>
      <c r="D9769" s="88"/>
      <c r="E9769" s="88"/>
      <c r="F9769" s="88"/>
      <c r="G9769" s="88"/>
      <c r="H9769" s="88"/>
      <c r="I9769" s="88"/>
      <c r="J9769" s="88"/>
      <c r="K9769" s="88"/>
    </row>
    <row r="9770" spans="2:11" hidden="1" x14ac:dyDescent="0.2">
      <c r="B9770" s="88"/>
      <c r="C9770" s="88"/>
      <c r="D9770" s="88"/>
      <c r="E9770" s="88"/>
      <c r="F9770" s="88"/>
      <c r="G9770" s="88"/>
      <c r="H9770" s="88"/>
      <c r="I9770" s="88"/>
      <c r="J9770" s="88"/>
      <c r="K9770" s="88"/>
    </row>
    <row r="9771" spans="2:11" hidden="1" x14ac:dyDescent="0.2">
      <c r="B9771" s="88"/>
      <c r="C9771" s="88"/>
      <c r="D9771" s="88"/>
      <c r="E9771" s="88"/>
      <c r="F9771" s="88"/>
      <c r="G9771" s="88"/>
      <c r="H9771" s="88"/>
      <c r="I9771" s="88"/>
      <c r="J9771" s="88"/>
      <c r="K9771" s="88"/>
    </row>
    <row r="9772" spans="2:11" hidden="1" x14ac:dyDescent="0.2">
      <c r="B9772" s="88"/>
      <c r="C9772" s="88"/>
      <c r="D9772" s="88"/>
      <c r="E9772" s="88"/>
      <c r="F9772" s="88"/>
      <c r="G9772" s="88"/>
      <c r="H9772" s="88"/>
      <c r="I9772" s="88"/>
      <c r="J9772" s="88"/>
      <c r="K9772" s="88"/>
    </row>
    <row r="9773" spans="2:11" hidden="1" x14ac:dyDescent="0.2">
      <c r="B9773" s="88"/>
      <c r="C9773" s="88"/>
      <c r="D9773" s="88"/>
      <c r="E9773" s="88"/>
      <c r="F9773" s="88"/>
      <c r="G9773" s="88"/>
      <c r="H9773" s="88"/>
      <c r="I9773" s="88"/>
      <c r="J9773" s="88"/>
      <c r="K9773" s="88"/>
    </row>
    <row r="9774" spans="2:11" hidden="1" x14ac:dyDescent="0.2">
      <c r="B9774" s="88"/>
      <c r="C9774" s="88"/>
      <c r="D9774" s="88"/>
      <c r="E9774" s="88"/>
      <c r="F9774" s="88"/>
      <c r="G9774" s="88"/>
      <c r="H9774" s="88"/>
      <c r="I9774" s="88"/>
      <c r="J9774" s="88"/>
      <c r="K9774" s="88"/>
    </row>
    <row r="9775" spans="2:11" hidden="1" x14ac:dyDescent="0.2">
      <c r="B9775" s="88"/>
      <c r="C9775" s="88"/>
      <c r="D9775" s="88"/>
      <c r="E9775" s="88"/>
      <c r="F9775" s="88"/>
      <c r="G9775" s="88"/>
      <c r="H9775" s="88"/>
      <c r="I9775" s="88"/>
      <c r="J9775" s="88"/>
      <c r="K9775" s="88"/>
    </row>
    <row r="9776" spans="2:11" hidden="1" x14ac:dyDescent="0.2">
      <c r="B9776" s="88"/>
      <c r="C9776" s="88"/>
      <c r="D9776" s="88"/>
      <c r="E9776" s="88"/>
      <c r="F9776" s="88"/>
      <c r="G9776" s="88"/>
      <c r="H9776" s="88"/>
      <c r="I9776" s="88"/>
      <c r="J9776" s="88"/>
      <c r="K9776" s="88"/>
    </row>
    <row r="9777" spans="2:11" hidden="1" x14ac:dyDescent="0.2">
      <c r="B9777" s="88"/>
      <c r="C9777" s="88"/>
      <c r="D9777" s="88"/>
      <c r="E9777" s="88"/>
      <c r="F9777" s="88"/>
      <c r="G9777" s="88"/>
      <c r="H9777" s="88"/>
      <c r="I9777" s="88"/>
      <c r="J9777" s="88"/>
      <c r="K9777" s="88"/>
    </row>
    <row r="9778" spans="2:11" hidden="1" x14ac:dyDescent="0.2">
      <c r="B9778" s="88"/>
      <c r="C9778" s="88"/>
      <c r="D9778" s="88"/>
      <c r="E9778" s="88"/>
      <c r="F9778" s="88"/>
      <c r="G9778" s="88"/>
      <c r="H9778" s="88"/>
      <c r="I9778" s="88"/>
      <c r="J9778" s="88"/>
      <c r="K9778" s="88"/>
    </row>
    <row r="9779" spans="2:11" hidden="1" x14ac:dyDescent="0.2">
      <c r="B9779" s="88"/>
      <c r="C9779" s="88"/>
      <c r="D9779" s="88"/>
      <c r="E9779" s="88"/>
      <c r="F9779" s="88"/>
      <c r="G9779" s="88"/>
      <c r="H9779" s="88"/>
      <c r="I9779" s="88"/>
      <c r="J9779" s="88"/>
      <c r="K9779" s="88"/>
    </row>
    <row r="9780" spans="2:11" hidden="1" x14ac:dyDescent="0.2">
      <c r="B9780" s="88"/>
      <c r="C9780" s="88"/>
      <c r="D9780" s="88"/>
      <c r="E9780" s="88"/>
      <c r="F9780" s="88"/>
      <c r="G9780" s="88"/>
      <c r="H9780" s="88"/>
      <c r="I9780" s="88"/>
      <c r="J9780" s="88"/>
      <c r="K9780" s="88"/>
    </row>
    <row r="9781" spans="2:11" hidden="1" x14ac:dyDescent="0.2">
      <c r="B9781" s="88"/>
      <c r="C9781" s="88"/>
      <c r="D9781" s="88"/>
      <c r="E9781" s="88"/>
      <c r="F9781" s="88"/>
      <c r="G9781" s="88"/>
      <c r="H9781" s="88"/>
      <c r="I9781" s="88"/>
      <c r="J9781" s="88"/>
      <c r="K9781" s="88"/>
    </row>
    <row r="9782" spans="2:11" hidden="1" x14ac:dyDescent="0.2">
      <c r="B9782" s="88"/>
      <c r="C9782" s="88"/>
      <c r="D9782" s="88"/>
      <c r="E9782" s="88"/>
      <c r="F9782" s="88"/>
      <c r="G9782" s="88"/>
      <c r="H9782" s="88"/>
      <c r="I9782" s="88"/>
      <c r="J9782" s="88"/>
      <c r="K9782" s="88"/>
    </row>
    <row r="9783" spans="2:11" hidden="1" x14ac:dyDescent="0.2">
      <c r="B9783" s="88"/>
      <c r="C9783" s="88"/>
      <c r="D9783" s="88"/>
      <c r="E9783" s="88"/>
      <c r="F9783" s="88"/>
      <c r="G9783" s="88"/>
      <c r="H9783" s="88"/>
      <c r="I9783" s="88"/>
      <c r="J9783" s="88"/>
      <c r="K9783" s="88"/>
    </row>
    <row r="9784" spans="2:11" hidden="1" x14ac:dyDescent="0.2">
      <c r="B9784" s="88"/>
      <c r="C9784" s="88"/>
      <c r="D9784" s="88"/>
      <c r="E9784" s="88"/>
      <c r="F9784" s="88"/>
      <c r="G9784" s="88"/>
      <c r="H9784" s="88"/>
      <c r="I9784" s="88"/>
      <c r="J9784" s="88"/>
      <c r="K9784" s="88"/>
    </row>
    <row r="9785" spans="2:11" hidden="1" x14ac:dyDescent="0.2">
      <c r="B9785" s="88"/>
      <c r="C9785" s="88"/>
      <c r="D9785" s="88"/>
      <c r="E9785" s="88"/>
      <c r="F9785" s="88"/>
      <c r="G9785" s="88"/>
      <c r="H9785" s="88"/>
      <c r="I9785" s="88"/>
      <c r="J9785" s="88"/>
      <c r="K9785" s="88"/>
    </row>
    <row r="9786" spans="2:11" hidden="1" x14ac:dyDescent="0.2">
      <c r="B9786" s="88"/>
      <c r="C9786" s="88"/>
      <c r="D9786" s="88"/>
      <c r="E9786" s="88"/>
      <c r="F9786" s="88"/>
      <c r="G9786" s="88"/>
      <c r="H9786" s="88"/>
      <c r="I9786" s="88"/>
      <c r="J9786" s="88"/>
      <c r="K9786" s="88"/>
    </row>
    <row r="9787" spans="2:11" hidden="1" x14ac:dyDescent="0.2">
      <c r="B9787" s="88"/>
      <c r="C9787" s="88"/>
      <c r="D9787" s="88"/>
      <c r="E9787" s="88"/>
      <c r="F9787" s="88"/>
      <c r="G9787" s="88"/>
      <c r="H9787" s="88"/>
      <c r="I9787" s="88"/>
      <c r="J9787" s="88"/>
      <c r="K9787" s="88"/>
    </row>
    <row r="9788" spans="2:11" hidden="1" x14ac:dyDescent="0.2">
      <c r="B9788" s="88"/>
      <c r="C9788" s="88"/>
      <c r="D9788" s="88"/>
      <c r="E9788" s="88"/>
      <c r="F9788" s="88"/>
      <c r="G9788" s="88"/>
      <c r="H9788" s="88"/>
      <c r="I9788" s="88"/>
      <c r="J9788" s="88"/>
      <c r="K9788" s="88"/>
    </row>
    <row r="9789" spans="2:11" hidden="1" x14ac:dyDescent="0.2">
      <c r="B9789" s="88"/>
      <c r="C9789" s="88"/>
      <c r="D9789" s="88"/>
      <c r="E9789" s="88"/>
      <c r="F9789" s="88"/>
      <c r="G9789" s="88"/>
      <c r="H9789" s="88"/>
      <c r="I9789" s="88"/>
      <c r="J9789" s="88"/>
      <c r="K9789" s="88"/>
    </row>
    <row r="9790" spans="2:11" hidden="1" x14ac:dyDescent="0.2">
      <c r="B9790" s="88"/>
      <c r="C9790" s="88"/>
      <c r="D9790" s="88"/>
      <c r="E9790" s="88"/>
      <c r="F9790" s="88"/>
      <c r="G9790" s="88"/>
      <c r="H9790" s="88"/>
      <c r="I9790" s="88"/>
      <c r="J9790" s="88"/>
      <c r="K9790" s="88"/>
    </row>
    <row r="9791" spans="2:11" hidden="1" x14ac:dyDescent="0.2">
      <c r="B9791" s="88"/>
      <c r="C9791" s="88"/>
      <c r="D9791" s="88"/>
      <c r="E9791" s="88"/>
      <c r="F9791" s="88"/>
      <c r="G9791" s="88"/>
      <c r="H9791" s="88"/>
      <c r="I9791" s="88"/>
      <c r="J9791" s="88"/>
      <c r="K9791" s="88"/>
    </row>
    <row r="9792" spans="2:11" hidden="1" x14ac:dyDescent="0.2">
      <c r="B9792" s="88"/>
      <c r="C9792" s="88"/>
      <c r="D9792" s="88"/>
      <c r="E9792" s="88"/>
      <c r="F9792" s="88"/>
      <c r="G9792" s="88"/>
      <c r="H9792" s="88"/>
      <c r="I9792" s="88"/>
      <c r="J9792" s="88"/>
      <c r="K9792" s="88"/>
    </row>
    <row r="9793" spans="2:11" hidden="1" x14ac:dyDescent="0.2">
      <c r="B9793" s="88"/>
      <c r="C9793" s="88"/>
      <c r="D9793" s="88"/>
      <c r="E9793" s="88"/>
      <c r="F9793" s="88"/>
      <c r="G9793" s="88"/>
      <c r="H9793" s="88"/>
      <c r="I9793" s="88"/>
      <c r="J9793" s="88"/>
      <c r="K9793" s="88"/>
    </row>
    <row r="9794" spans="2:11" hidden="1" x14ac:dyDescent="0.2">
      <c r="B9794" s="88"/>
      <c r="C9794" s="88"/>
      <c r="D9794" s="88"/>
      <c r="E9794" s="88"/>
      <c r="F9794" s="88"/>
      <c r="G9794" s="88"/>
      <c r="H9794" s="88"/>
      <c r="I9794" s="88"/>
      <c r="J9794" s="88"/>
      <c r="K9794" s="88"/>
    </row>
    <row r="9795" spans="2:11" hidden="1" x14ac:dyDescent="0.2">
      <c r="B9795" s="88"/>
      <c r="C9795" s="88"/>
      <c r="D9795" s="88"/>
      <c r="E9795" s="88"/>
      <c r="F9795" s="88"/>
      <c r="G9795" s="88"/>
      <c r="H9795" s="88"/>
      <c r="I9795" s="88"/>
      <c r="J9795" s="88"/>
      <c r="K9795" s="88"/>
    </row>
    <row r="9796" spans="2:11" hidden="1" x14ac:dyDescent="0.2">
      <c r="B9796" s="88"/>
      <c r="C9796" s="88"/>
      <c r="D9796" s="88"/>
      <c r="E9796" s="88"/>
      <c r="F9796" s="88"/>
      <c r="G9796" s="88"/>
      <c r="H9796" s="88"/>
      <c r="I9796" s="88"/>
      <c r="J9796" s="88"/>
      <c r="K9796" s="88"/>
    </row>
    <row r="9797" spans="2:11" hidden="1" x14ac:dyDescent="0.2">
      <c r="B9797" s="88"/>
      <c r="C9797" s="88"/>
      <c r="D9797" s="88"/>
      <c r="E9797" s="88"/>
      <c r="F9797" s="88"/>
      <c r="G9797" s="88"/>
      <c r="H9797" s="88"/>
      <c r="I9797" s="88"/>
      <c r="J9797" s="88"/>
      <c r="K9797" s="88"/>
    </row>
    <row r="9798" spans="2:11" hidden="1" x14ac:dyDescent="0.2">
      <c r="B9798" s="88"/>
      <c r="C9798" s="88"/>
      <c r="D9798" s="88"/>
      <c r="E9798" s="88"/>
      <c r="F9798" s="88"/>
      <c r="G9798" s="88"/>
      <c r="H9798" s="88"/>
      <c r="I9798" s="88"/>
      <c r="J9798" s="88"/>
      <c r="K9798" s="88"/>
    </row>
    <row r="9799" spans="2:11" hidden="1" x14ac:dyDescent="0.2">
      <c r="B9799" s="88"/>
      <c r="C9799" s="88"/>
      <c r="D9799" s="88"/>
      <c r="E9799" s="88"/>
      <c r="F9799" s="88"/>
      <c r="G9799" s="88"/>
      <c r="H9799" s="88"/>
      <c r="I9799" s="88"/>
      <c r="J9799" s="88"/>
      <c r="K9799" s="88"/>
    </row>
    <row r="9800" spans="2:11" hidden="1" x14ac:dyDescent="0.2">
      <c r="B9800" s="88"/>
      <c r="C9800" s="88"/>
      <c r="D9800" s="88"/>
      <c r="E9800" s="88"/>
      <c r="F9800" s="88"/>
      <c r="G9800" s="88"/>
      <c r="H9800" s="88"/>
      <c r="I9800" s="88"/>
      <c r="J9800" s="88"/>
      <c r="K9800" s="88"/>
    </row>
    <row r="9801" spans="2:11" hidden="1" x14ac:dyDescent="0.2">
      <c r="B9801" s="88"/>
      <c r="C9801" s="88"/>
      <c r="D9801" s="88"/>
      <c r="E9801" s="88"/>
      <c r="F9801" s="88"/>
      <c r="G9801" s="88"/>
      <c r="H9801" s="88"/>
      <c r="I9801" s="88"/>
      <c r="J9801" s="88"/>
      <c r="K9801" s="88"/>
    </row>
    <row r="9802" spans="2:11" hidden="1" x14ac:dyDescent="0.2">
      <c r="B9802" s="88"/>
      <c r="C9802" s="88"/>
      <c r="D9802" s="88"/>
      <c r="E9802" s="88"/>
      <c r="F9802" s="88"/>
      <c r="G9802" s="88"/>
      <c r="H9802" s="88"/>
      <c r="I9802" s="88"/>
      <c r="J9802" s="88"/>
      <c r="K9802" s="88"/>
    </row>
    <row r="9803" spans="2:11" hidden="1" x14ac:dyDescent="0.2">
      <c r="B9803" s="88"/>
      <c r="C9803" s="88"/>
      <c r="D9803" s="88"/>
      <c r="E9803" s="88"/>
      <c r="F9803" s="88"/>
      <c r="G9803" s="88"/>
      <c r="H9803" s="88"/>
      <c r="I9803" s="88"/>
      <c r="J9803" s="88"/>
      <c r="K9803" s="88"/>
    </row>
    <row r="9804" spans="2:11" hidden="1" x14ac:dyDescent="0.2">
      <c r="B9804" s="88"/>
      <c r="C9804" s="88"/>
      <c r="D9804" s="88"/>
      <c r="E9804" s="88"/>
      <c r="F9804" s="88"/>
      <c r="G9804" s="88"/>
      <c r="H9804" s="88"/>
      <c r="I9804" s="88"/>
      <c r="J9804" s="88"/>
      <c r="K9804" s="88"/>
    </row>
    <row r="9805" spans="2:11" hidden="1" x14ac:dyDescent="0.2">
      <c r="B9805" s="88"/>
      <c r="C9805" s="88"/>
      <c r="D9805" s="88"/>
      <c r="E9805" s="88"/>
      <c r="F9805" s="88"/>
      <c r="G9805" s="88"/>
      <c r="H9805" s="88"/>
      <c r="I9805" s="88"/>
      <c r="J9805" s="88"/>
      <c r="K9805" s="88"/>
    </row>
    <row r="9806" spans="2:11" hidden="1" x14ac:dyDescent="0.2">
      <c r="B9806" s="88"/>
      <c r="C9806" s="88"/>
      <c r="D9806" s="88"/>
      <c r="E9806" s="88"/>
      <c r="F9806" s="88"/>
      <c r="G9806" s="88"/>
      <c r="H9806" s="88"/>
      <c r="I9806" s="88"/>
      <c r="J9806" s="88"/>
      <c r="K9806" s="88"/>
    </row>
    <row r="9807" spans="2:11" hidden="1" x14ac:dyDescent="0.2">
      <c r="B9807" s="88"/>
      <c r="C9807" s="88"/>
      <c r="D9807" s="88"/>
      <c r="E9807" s="88"/>
      <c r="F9807" s="88"/>
      <c r="G9807" s="88"/>
      <c r="H9807" s="88"/>
      <c r="I9807" s="88"/>
      <c r="J9807" s="88"/>
      <c r="K9807" s="88"/>
    </row>
    <row r="9808" spans="2:11" hidden="1" x14ac:dyDescent="0.2">
      <c r="B9808" s="88"/>
      <c r="C9808" s="88"/>
      <c r="D9808" s="88"/>
      <c r="E9808" s="88"/>
      <c r="F9808" s="88"/>
      <c r="G9808" s="88"/>
      <c r="H9808" s="88"/>
      <c r="I9808" s="88"/>
      <c r="J9808" s="88"/>
      <c r="K9808" s="88"/>
    </row>
    <row r="9809" spans="2:11" hidden="1" x14ac:dyDescent="0.2">
      <c r="B9809" s="88"/>
      <c r="C9809" s="88"/>
      <c r="D9809" s="88"/>
      <c r="E9809" s="88"/>
      <c r="F9809" s="88"/>
      <c r="G9809" s="88"/>
      <c r="H9809" s="88"/>
      <c r="I9809" s="88"/>
      <c r="J9809" s="88"/>
      <c r="K9809" s="88"/>
    </row>
    <row r="9810" spans="2:11" hidden="1" x14ac:dyDescent="0.2">
      <c r="B9810" s="88"/>
      <c r="C9810" s="88"/>
      <c r="D9810" s="88"/>
      <c r="E9810" s="88"/>
      <c r="F9810" s="88"/>
      <c r="G9810" s="88"/>
      <c r="H9810" s="88"/>
      <c r="I9810" s="88"/>
      <c r="J9810" s="88"/>
      <c r="K9810" s="88"/>
    </row>
    <row r="9811" spans="2:11" hidden="1" x14ac:dyDescent="0.2">
      <c r="B9811" s="88"/>
      <c r="C9811" s="88"/>
      <c r="D9811" s="88"/>
      <c r="E9811" s="88"/>
      <c r="F9811" s="88"/>
      <c r="G9811" s="88"/>
      <c r="H9811" s="88"/>
      <c r="I9811" s="88"/>
      <c r="J9811" s="88"/>
      <c r="K9811" s="88"/>
    </row>
    <row r="9812" spans="2:11" hidden="1" x14ac:dyDescent="0.2">
      <c r="B9812" s="88"/>
      <c r="C9812" s="88"/>
      <c r="D9812" s="88"/>
      <c r="E9812" s="88"/>
      <c r="F9812" s="88"/>
      <c r="G9812" s="88"/>
      <c r="H9812" s="88"/>
      <c r="I9812" s="88"/>
      <c r="J9812" s="88"/>
      <c r="K9812" s="88"/>
    </row>
    <row r="9813" spans="2:11" hidden="1" x14ac:dyDescent="0.2">
      <c r="B9813" s="88"/>
      <c r="C9813" s="88"/>
      <c r="D9813" s="88"/>
      <c r="E9813" s="88"/>
      <c r="F9813" s="88"/>
      <c r="G9813" s="88"/>
      <c r="H9813" s="88"/>
      <c r="I9813" s="88"/>
      <c r="J9813" s="88"/>
      <c r="K9813" s="88"/>
    </row>
    <row r="9814" spans="2:11" hidden="1" x14ac:dyDescent="0.2">
      <c r="B9814" s="88"/>
      <c r="C9814" s="88"/>
      <c r="D9814" s="88"/>
      <c r="E9814" s="88"/>
      <c r="F9814" s="88"/>
      <c r="G9814" s="88"/>
      <c r="H9814" s="88"/>
      <c r="I9814" s="88"/>
      <c r="J9814" s="88"/>
      <c r="K9814" s="88"/>
    </row>
    <row r="9815" spans="2:11" hidden="1" x14ac:dyDescent="0.2">
      <c r="B9815" s="88"/>
      <c r="C9815" s="88"/>
      <c r="D9815" s="88"/>
      <c r="E9815" s="88"/>
      <c r="F9815" s="88"/>
      <c r="G9815" s="88"/>
      <c r="H9815" s="88"/>
      <c r="I9815" s="88"/>
      <c r="J9815" s="88"/>
      <c r="K9815" s="88"/>
    </row>
    <row r="9816" spans="2:11" hidden="1" x14ac:dyDescent="0.2">
      <c r="B9816" s="88"/>
      <c r="C9816" s="88"/>
      <c r="D9816" s="88"/>
      <c r="E9816" s="88"/>
      <c r="F9816" s="88"/>
      <c r="G9816" s="88"/>
      <c r="H9816" s="88"/>
      <c r="I9816" s="88"/>
      <c r="J9816" s="88"/>
      <c r="K9816" s="88"/>
    </row>
    <row r="9817" spans="2:11" hidden="1" x14ac:dyDescent="0.2">
      <c r="B9817" s="88"/>
      <c r="C9817" s="88"/>
      <c r="D9817" s="88"/>
      <c r="E9817" s="88"/>
      <c r="F9817" s="88"/>
      <c r="G9817" s="88"/>
      <c r="H9817" s="88"/>
      <c r="I9817" s="88"/>
      <c r="J9817" s="88"/>
      <c r="K9817" s="88"/>
    </row>
    <row r="9818" spans="2:11" hidden="1" x14ac:dyDescent="0.2">
      <c r="B9818" s="88"/>
      <c r="C9818" s="88"/>
      <c r="D9818" s="88"/>
      <c r="E9818" s="88"/>
      <c r="F9818" s="88"/>
      <c r="G9818" s="88"/>
      <c r="H9818" s="88"/>
      <c r="I9818" s="88"/>
      <c r="J9818" s="88"/>
      <c r="K9818" s="88"/>
    </row>
    <row r="9819" spans="2:11" hidden="1" x14ac:dyDescent="0.2">
      <c r="B9819" s="88"/>
      <c r="C9819" s="88"/>
      <c r="D9819" s="88"/>
      <c r="E9819" s="88"/>
      <c r="F9819" s="88"/>
      <c r="G9819" s="88"/>
      <c r="H9819" s="88"/>
      <c r="I9819" s="88"/>
      <c r="J9819" s="88"/>
      <c r="K9819" s="88"/>
    </row>
    <row r="9820" spans="2:11" hidden="1" x14ac:dyDescent="0.2">
      <c r="B9820" s="88"/>
      <c r="C9820" s="88"/>
      <c r="D9820" s="88"/>
      <c r="E9820" s="88"/>
      <c r="F9820" s="88"/>
      <c r="G9820" s="88"/>
      <c r="H9820" s="88"/>
      <c r="I9820" s="88"/>
      <c r="J9820" s="88"/>
      <c r="K9820" s="88"/>
    </row>
    <row r="9821" spans="2:11" hidden="1" x14ac:dyDescent="0.2">
      <c r="B9821" s="88"/>
      <c r="C9821" s="88"/>
      <c r="D9821" s="88"/>
      <c r="E9821" s="88"/>
      <c r="F9821" s="88"/>
      <c r="G9821" s="88"/>
      <c r="H9821" s="88"/>
      <c r="I9821" s="88"/>
      <c r="J9821" s="88"/>
      <c r="K9821" s="88"/>
    </row>
    <row r="9822" spans="2:11" hidden="1" x14ac:dyDescent="0.2">
      <c r="B9822" s="88"/>
      <c r="C9822" s="88"/>
      <c r="D9822" s="88"/>
      <c r="E9822" s="88"/>
      <c r="F9822" s="88"/>
      <c r="G9822" s="88"/>
      <c r="H9822" s="88"/>
      <c r="I9822" s="88"/>
      <c r="J9822" s="88"/>
      <c r="K9822" s="88"/>
    </row>
    <row r="9823" spans="2:11" hidden="1" x14ac:dyDescent="0.2">
      <c r="B9823" s="88"/>
      <c r="C9823" s="88"/>
      <c r="D9823" s="88"/>
      <c r="E9823" s="88"/>
      <c r="F9823" s="88"/>
      <c r="G9823" s="88"/>
      <c r="H9823" s="88"/>
      <c r="I9823" s="88"/>
      <c r="J9823" s="88"/>
      <c r="K9823" s="88"/>
    </row>
    <row r="9824" spans="2:11" hidden="1" x14ac:dyDescent="0.2">
      <c r="B9824" s="88"/>
      <c r="C9824" s="88"/>
      <c r="D9824" s="88"/>
      <c r="E9824" s="88"/>
      <c r="F9824" s="88"/>
      <c r="G9824" s="88"/>
      <c r="H9824" s="88"/>
      <c r="I9824" s="88"/>
      <c r="J9824" s="88"/>
      <c r="K9824" s="88"/>
    </row>
    <row r="9825" spans="2:11" hidden="1" x14ac:dyDescent="0.2">
      <c r="B9825" s="88"/>
      <c r="C9825" s="88"/>
      <c r="D9825" s="88"/>
      <c r="E9825" s="88"/>
      <c r="F9825" s="88"/>
      <c r="G9825" s="88"/>
      <c r="H9825" s="88"/>
      <c r="I9825" s="88"/>
      <c r="J9825" s="88"/>
      <c r="K9825" s="88"/>
    </row>
    <row r="9826" spans="2:11" hidden="1" x14ac:dyDescent="0.2">
      <c r="B9826" s="88"/>
      <c r="C9826" s="88"/>
      <c r="D9826" s="88"/>
      <c r="E9826" s="88"/>
      <c r="F9826" s="88"/>
      <c r="G9826" s="88"/>
      <c r="H9826" s="88"/>
      <c r="I9826" s="88"/>
      <c r="J9826" s="88"/>
      <c r="K9826" s="88"/>
    </row>
    <row r="9827" spans="2:11" hidden="1" x14ac:dyDescent="0.2">
      <c r="B9827" s="88"/>
      <c r="C9827" s="88"/>
      <c r="D9827" s="88"/>
      <c r="E9827" s="88"/>
      <c r="F9827" s="88"/>
      <c r="G9827" s="88"/>
      <c r="H9827" s="88"/>
      <c r="I9827" s="88"/>
      <c r="J9827" s="88"/>
      <c r="K9827" s="88"/>
    </row>
    <row r="9828" spans="2:11" hidden="1" x14ac:dyDescent="0.2">
      <c r="B9828" s="88"/>
      <c r="C9828" s="88"/>
      <c r="D9828" s="88"/>
      <c r="E9828" s="88"/>
      <c r="F9828" s="88"/>
      <c r="G9828" s="88"/>
      <c r="H9828" s="88"/>
      <c r="I9828" s="88"/>
      <c r="J9828" s="88"/>
      <c r="K9828" s="88"/>
    </row>
    <row r="9829" spans="2:11" hidden="1" x14ac:dyDescent="0.2">
      <c r="B9829" s="88"/>
      <c r="C9829" s="88"/>
      <c r="D9829" s="88"/>
      <c r="E9829" s="88"/>
      <c r="F9829" s="88"/>
      <c r="G9829" s="88"/>
      <c r="H9829" s="88"/>
      <c r="I9829" s="88"/>
      <c r="J9829" s="88"/>
      <c r="K9829" s="88"/>
    </row>
    <row r="9830" spans="2:11" hidden="1" x14ac:dyDescent="0.2">
      <c r="B9830" s="88"/>
      <c r="C9830" s="88"/>
      <c r="D9830" s="88"/>
      <c r="E9830" s="88"/>
      <c r="F9830" s="88"/>
      <c r="G9830" s="88"/>
      <c r="H9830" s="88"/>
      <c r="I9830" s="88"/>
      <c r="J9830" s="88"/>
      <c r="K9830" s="88"/>
    </row>
    <row r="9831" spans="2:11" hidden="1" x14ac:dyDescent="0.2">
      <c r="B9831" s="88"/>
      <c r="C9831" s="88"/>
      <c r="D9831" s="88"/>
      <c r="E9831" s="88"/>
      <c r="F9831" s="88"/>
      <c r="G9831" s="88"/>
      <c r="H9831" s="88"/>
      <c r="I9831" s="88"/>
      <c r="J9831" s="88"/>
      <c r="K9831" s="88"/>
    </row>
    <row r="9832" spans="2:11" hidden="1" x14ac:dyDescent="0.2">
      <c r="B9832" s="88"/>
      <c r="C9832" s="88"/>
      <c r="D9832" s="88"/>
      <c r="E9832" s="88"/>
      <c r="F9832" s="88"/>
      <c r="G9832" s="88"/>
      <c r="H9832" s="88"/>
      <c r="I9832" s="88"/>
      <c r="J9832" s="88"/>
      <c r="K9832" s="88"/>
    </row>
    <row r="9833" spans="2:11" hidden="1" x14ac:dyDescent="0.2">
      <c r="B9833" s="88"/>
      <c r="C9833" s="88"/>
      <c r="D9833" s="88"/>
      <c r="E9833" s="88"/>
      <c r="F9833" s="88"/>
      <c r="G9833" s="88"/>
      <c r="H9833" s="88"/>
      <c r="I9833" s="88"/>
      <c r="J9833" s="88"/>
      <c r="K9833" s="88"/>
    </row>
    <row r="9834" spans="2:11" hidden="1" x14ac:dyDescent="0.2">
      <c r="B9834" s="88"/>
      <c r="C9834" s="88"/>
      <c r="D9834" s="88"/>
      <c r="E9834" s="88"/>
      <c r="F9834" s="88"/>
      <c r="G9834" s="88"/>
      <c r="H9834" s="88"/>
      <c r="I9834" s="88"/>
      <c r="J9834" s="88"/>
      <c r="K9834" s="88"/>
    </row>
    <row r="9835" spans="2:11" hidden="1" x14ac:dyDescent="0.2">
      <c r="B9835" s="88"/>
      <c r="C9835" s="88"/>
      <c r="D9835" s="88"/>
      <c r="E9835" s="88"/>
      <c r="F9835" s="88"/>
      <c r="G9835" s="88"/>
      <c r="H9835" s="88"/>
      <c r="I9835" s="88"/>
      <c r="J9835" s="88"/>
      <c r="K9835" s="88"/>
    </row>
    <row r="9836" spans="2:11" hidden="1" x14ac:dyDescent="0.2">
      <c r="B9836" s="88"/>
      <c r="C9836" s="88"/>
      <c r="D9836" s="88"/>
      <c r="E9836" s="88"/>
      <c r="F9836" s="88"/>
      <c r="G9836" s="88"/>
      <c r="H9836" s="88"/>
      <c r="I9836" s="88"/>
      <c r="J9836" s="88"/>
      <c r="K9836" s="88"/>
    </row>
    <row r="9837" spans="2:11" hidden="1" x14ac:dyDescent="0.2">
      <c r="B9837" s="88"/>
      <c r="C9837" s="88"/>
      <c r="D9837" s="88"/>
      <c r="E9837" s="88"/>
      <c r="F9837" s="88"/>
      <c r="G9837" s="88"/>
      <c r="H9837" s="88"/>
      <c r="I9837" s="88"/>
      <c r="J9837" s="88"/>
      <c r="K9837" s="88"/>
    </row>
    <row r="9838" spans="2:11" hidden="1" x14ac:dyDescent="0.2">
      <c r="B9838" s="88"/>
      <c r="C9838" s="88"/>
      <c r="D9838" s="88"/>
      <c r="E9838" s="88"/>
      <c r="F9838" s="88"/>
      <c r="G9838" s="88"/>
      <c r="H9838" s="88"/>
      <c r="I9838" s="88"/>
      <c r="J9838" s="88"/>
      <c r="K9838" s="88"/>
    </row>
    <row r="9839" spans="2:11" hidden="1" x14ac:dyDescent="0.2">
      <c r="B9839" s="88"/>
      <c r="C9839" s="88"/>
      <c r="D9839" s="88"/>
      <c r="E9839" s="88"/>
      <c r="F9839" s="88"/>
      <c r="G9839" s="88"/>
      <c r="H9839" s="88"/>
      <c r="I9839" s="88"/>
      <c r="J9839" s="88"/>
      <c r="K9839" s="88"/>
    </row>
    <row r="9840" spans="2:11" hidden="1" x14ac:dyDescent="0.2">
      <c r="B9840" s="88"/>
      <c r="C9840" s="88"/>
      <c r="D9840" s="88"/>
      <c r="E9840" s="88"/>
      <c r="F9840" s="88"/>
      <c r="G9840" s="88"/>
      <c r="H9840" s="88"/>
      <c r="I9840" s="88"/>
      <c r="J9840" s="88"/>
      <c r="K9840" s="88"/>
    </row>
    <row r="9841" spans="2:11" hidden="1" x14ac:dyDescent="0.2">
      <c r="B9841" s="88"/>
      <c r="C9841" s="88"/>
      <c r="D9841" s="88"/>
      <c r="E9841" s="88"/>
      <c r="F9841" s="88"/>
      <c r="G9841" s="88"/>
      <c r="H9841" s="88"/>
      <c r="I9841" s="88"/>
      <c r="J9841" s="88"/>
      <c r="K9841" s="88"/>
    </row>
    <row r="9842" spans="2:11" hidden="1" x14ac:dyDescent="0.2">
      <c r="B9842" s="88"/>
      <c r="C9842" s="88"/>
      <c r="D9842" s="88"/>
      <c r="E9842" s="88"/>
      <c r="F9842" s="88"/>
      <c r="G9842" s="88"/>
      <c r="H9842" s="88"/>
      <c r="I9842" s="88"/>
      <c r="J9842" s="88"/>
      <c r="K9842" s="88"/>
    </row>
    <row r="9843" spans="2:11" hidden="1" x14ac:dyDescent="0.2">
      <c r="B9843" s="88"/>
      <c r="C9843" s="88"/>
      <c r="D9843" s="88"/>
      <c r="E9843" s="88"/>
      <c r="F9843" s="88"/>
      <c r="G9843" s="88"/>
      <c r="H9843" s="88"/>
      <c r="I9843" s="88"/>
      <c r="J9843" s="88"/>
      <c r="K9843" s="88"/>
    </row>
    <row r="9844" spans="2:11" hidden="1" x14ac:dyDescent="0.2">
      <c r="B9844" s="88"/>
      <c r="C9844" s="88"/>
      <c r="D9844" s="88"/>
      <c r="E9844" s="88"/>
      <c r="F9844" s="88"/>
      <c r="G9844" s="88"/>
      <c r="H9844" s="88"/>
      <c r="I9844" s="88"/>
      <c r="J9844" s="88"/>
      <c r="K9844" s="88"/>
    </row>
    <row r="9845" spans="2:11" hidden="1" x14ac:dyDescent="0.2">
      <c r="B9845" s="88"/>
      <c r="C9845" s="88"/>
      <c r="D9845" s="88"/>
      <c r="E9845" s="88"/>
      <c r="F9845" s="88"/>
      <c r="G9845" s="88"/>
      <c r="H9845" s="88"/>
      <c r="I9845" s="88"/>
      <c r="J9845" s="88"/>
      <c r="K9845" s="88"/>
    </row>
    <row r="9846" spans="2:11" hidden="1" x14ac:dyDescent="0.2">
      <c r="B9846" s="88"/>
      <c r="C9846" s="88"/>
      <c r="D9846" s="88"/>
      <c r="E9846" s="88"/>
      <c r="F9846" s="88"/>
      <c r="G9846" s="88"/>
      <c r="H9846" s="88"/>
      <c r="I9846" s="88"/>
      <c r="J9846" s="88"/>
      <c r="K9846" s="88"/>
    </row>
    <row r="9847" spans="2:11" hidden="1" x14ac:dyDescent="0.2">
      <c r="B9847" s="88"/>
      <c r="C9847" s="88"/>
      <c r="D9847" s="88"/>
      <c r="E9847" s="88"/>
      <c r="F9847" s="88"/>
      <c r="G9847" s="88"/>
      <c r="H9847" s="88"/>
      <c r="I9847" s="88"/>
      <c r="J9847" s="88"/>
      <c r="K9847" s="88"/>
    </row>
    <row r="9848" spans="2:11" hidden="1" x14ac:dyDescent="0.2">
      <c r="B9848" s="88"/>
      <c r="C9848" s="88"/>
      <c r="D9848" s="88"/>
      <c r="E9848" s="88"/>
      <c r="F9848" s="88"/>
      <c r="G9848" s="88"/>
      <c r="H9848" s="88"/>
      <c r="I9848" s="88"/>
      <c r="J9848" s="88"/>
      <c r="K9848" s="88"/>
    </row>
    <row r="9849" spans="2:11" hidden="1" x14ac:dyDescent="0.2">
      <c r="B9849" s="88"/>
      <c r="C9849" s="88"/>
      <c r="D9849" s="88"/>
      <c r="E9849" s="88"/>
      <c r="F9849" s="88"/>
      <c r="G9849" s="88"/>
      <c r="H9849" s="88"/>
      <c r="I9849" s="88"/>
      <c r="J9849" s="88"/>
      <c r="K9849" s="88"/>
    </row>
    <row r="9850" spans="2:11" hidden="1" x14ac:dyDescent="0.2">
      <c r="B9850" s="88"/>
      <c r="C9850" s="88"/>
      <c r="D9850" s="88"/>
      <c r="E9850" s="88"/>
      <c r="F9850" s="88"/>
      <c r="G9850" s="88"/>
      <c r="H9850" s="88"/>
      <c r="I9850" s="88"/>
      <c r="J9850" s="88"/>
      <c r="K9850" s="88"/>
    </row>
    <row r="9851" spans="2:11" hidden="1" x14ac:dyDescent="0.2">
      <c r="B9851" s="88"/>
      <c r="C9851" s="88"/>
      <c r="D9851" s="88"/>
      <c r="E9851" s="88"/>
      <c r="F9851" s="88"/>
      <c r="G9851" s="88"/>
      <c r="H9851" s="88"/>
      <c r="I9851" s="88"/>
      <c r="J9851" s="88"/>
      <c r="K9851" s="88"/>
    </row>
    <row r="9852" spans="2:11" hidden="1" x14ac:dyDescent="0.2">
      <c r="B9852" s="88"/>
      <c r="C9852" s="88"/>
      <c r="D9852" s="88"/>
      <c r="E9852" s="88"/>
      <c r="F9852" s="88"/>
      <c r="G9852" s="88"/>
      <c r="H9852" s="88"/>
      <c r="I9852" s="88"/>
      <c r="J9852" s="88"/>
      <c r="K9852" s="88"/>
    </row>
    <row r="9853" spans="2:11" hidden="1" x14ac:dyDescent="0.2">
      <c r="B9853" s="88"/>
      <c r="C9853" s="88"/>
      <c r="D9853" s="88"/>
      <c r="E9853" s="88"/>
      <c r="F9853" s="88"/>
      <c r="G9853" s="88"/>
      <c r="H9853" s="88"/>
      <c r="I9853" s="88"/>
      <c r="J9853" s="88"/>
      <c r="K9853" s="88"/>
    </row>
    <row r="9854" spans="2:11" hidden="1" x14ac:dyDescent="0.2">
      <c r="B9854" s="88"/>
      <c r="C9854" s="88"/>
      <c r="D9854" s="88"/>
      <c r="E9854" s="88"/>
      <c r="F9854" s="88"/>
      <c r="G9854" s="88"/>
      <c r="H9854" s="88"/>
      <c r="I9854" s="88"/>
      <c r="J9854" s="88"/>
      <c r="K9854" s="88"/>
    </row>
    <row r="9855" spans="2:11" hidden="1" x14ac:dyDescent="0.2">
      <c r="B9855" s="88"/>
      <c r="C9855" s="88"/>
      <c r="D9855" s="88"/>
      <c r="E9855" s="88"/>
      <c r="F9855" s="88"/>
      <c r="G9855" s="88"/>
      <c r="H9855" s="88"/>
      <c r="I9855" s="88"/>
      <c r="J9855" s="88"/>
      <c r="K9855" s="88"/>
    </row>
    <row r="9856" spans="2:11" hidden="1" x14ac:dyDescent="0.2">
      <c r="B9856" s="88"/>
      <c r="C9856" s="88"/>
      <c r="D9856" s="88"/>
      <c r="E9856" s="88"/>
      <c r="F9856" s="88"/>
      <c r="G9856" s="88"/>
      <c r="H9856" s="88"/>
      <c r="I9856" s="88"/>
      <c r="J9856" s="88"/>
      <c r="K9856" s="88"/>
    </row>
    <row r="9857" spans="2:11" hidden="1" x14ac:dyDescent="0.2">
      <c r="B9857" s="88"/>
      <c r="C9857" s="88"/>
      <c r="D9857" s="88"/>
      <c r="E9857" s="88"/>
      <c r="F9857" s="88"/>
      <c r="G9857" s="88"/>
      <c r="H9857" s="88"/>
      <c r="I9857" s="88"/>
      <c r="J9857" s="88"/>
      <c r="K9857" s="88"/>
    </row>
    <row r="9858" spans="2:11" hidden="1" x14ac:dyDescent="0.2">
      <c r="B9858" s="88"/>
      <c r="C9858" s="88"/>
      <c r="D9858" s="88"/>
      <c r="E9858" s="88"/>
      <c r="F9858" s="88"/>
      <c r="G9858" s="88"/>
      <c r="H9858" s="88"/>
      <c r="I9858" s="88"/>
      <c r="J9858" s="88"/>
      <c r="K9858" s="88"/>
    </row>
    <row r="9859" spans="2:11" hidden="1" x14ac:dyDescent="0.2">
      <c r="B9859" s="88"/>
      <c r="C9859" s="88"/>
      <c r="D9859" s="88"/>
      <c r="E9859" s="88"/>
      <c r="F9859" s="88"/>
      <c r="G9859" s="88"/>
      <c r="H9859" s="88"/>
      <c r="I9859" s="88"/>
      <c r="J9859" s="88"/>
      <c r="K9859" s="88"/>
    </row>
    <row r="9860" spans="2:11" hidden="1" x14ac:dyDescent="0.2">
      <c r="B9860" s="88"/>
      <c r="C9860" s="88"/>
      <c r="D9860" s="88"/>
      <c r="E9860" s="88"/>
      <c r="F9860" s="88"/>
      <c r="G9860" s="88"/>
      <c r="H9860" s="88"/>
      <c r="I9860" s="88"/>
      <c r="J9860" s="88"/>
      <c r="K9860" s="88"/>
    </row>
    <row r="9861" spans="2:11" hidden="1" x14ac:dyDescent="0.2">
      <c r="B9861" s="88"/>
      <c r="C9861" s="88"/>
      <c r="D9861" s="88"/>
      <c r="E9861" s="88"/>
      <c r="F9861" s="88"/>
      <c r="G9861" s="88"/>
      <c r="H9861" s="88"/>
      <c r="I9861" s="88"/>
      <c r="J9861" s="88"/>
      <c r="K9861" s="88"/>
    </row>
    <row r="9862" spans="2:11" hidden="1" x14ac:dyDescent="0.2">
      <c r="B9862" s="88"/>
      <c r="C9862" s="88"/>
      <c r="D9862" s="88"/>
      <c r="E9862" s="88"/>
      <c r="F9862" s="88"/>
      <c r="G9862" s="88"/>
      <c r="H9862" s="88"/>
      <c r="I9862" s="88"/>
      <c r="J9862" s="88"/>
      <c r="K9862" s="88"/>
    </row>
    <row r="9863" spans="2:11" hidden="1" x14ac:dyDescent="0.2">
      <c r="B9863" s="88"/>
      <c r="C9863" s="88"/>
      <c r="D9863" s="88"/>
      <c r="E9863" s="88"/>
      <c r="F9863" s="88"/>
      <c r="G9863" s="88"/>
      <c r="H9863" s="88"/>
      <c r="I9863" s="88"/>
      <c r="J9863" s="88"/>
      <c r="K9863" s="88"/>
    </row>
    <row r="9864" spans="2:11" hidden="1" x14ac:dyDescent="0.2">
      <c r="B9864" s="88"/>
      <c r="C9864" s="88"/>
      <c r="D9864" s="88"/>
      <c r="E9864" s="88"/>
      <c r="F9864" s="88"/>
      <c r="G9864" s="88"/>
      <c r="H9864" s="88"/>
      <c r="I9864" s="88"/>
      <c r="J9864" s="88"/>
      <c r="K9864" s="88"/>
    </row>
    <row r="9865" spans="2:11" hidden="1" x14ac:dyDescent="0.2">
      <c r="B9865" s="88"/>
      <c r="C9865" s="88"/>
      <c r="D9865" s="88"/>
      <c r="E9865" s="88"/>
      <c r="F9865" s="88"/>
      <c r="G9865" s="88"/>
      <c r="H9865" s="88"/>
      <c r="I9865" s="88"/>
      <c r="J9865" s="88"/>
      <c r="K9865" s="88"/>
    </row>
    <row r="9866" spans="2:11" hidden="1" x14ac:dyDescent="0.2">
      <c r="B9866" s="88"/>
      <c r="C9866" s="88"/>
      <c r="D9866" s="88"/>
      <c r="E9866" s="88"/>
      <c r="F9866" s="88"/>
      <c r="G9866" s="88"/>
      <c r="H9866" s="88"/>
      <c r="I9866" s="88"/>
      <c r="J9866" s="88"/>
      <c r="K9866" s="88"/>
    </row>
    <row r="9867" spans="2:11" hidden="1" x14ac:dyDescent="0.2">
      <c r="B9867" s="88"/>
      <c r="C9867" s="88"/>
      <c r="D9867" s="88"/>
      <c r="E9867" s="88"/>
      <c r="F9867" s="88"/>
      <c r="G9867" s="88"/>
      <c r="H9867" s="88"/>
      <c r="I9867" s="88"/>
      <c r="J9867" s="88"/>
      <c r="K9867" s="88"/>
    </row>
    <row r="9868" spans="2:11" hidden="1" x14ac:dyDescent="0.2">
      <c r="B9868" s="88"/>
      <c r="C9868" s="88"/>
      <c r="D9868" s="88"/>
      <c r="E9868" s="88"/>
      <c r="F9868" s="88"/>
      <c r="G9868" s="88"/>
      <c r="H9868" s="88"/>
      <c r="I9868" s="88"/>
      <c r="J9868" s="88"/>
      <c r="K9868" s="88"/>
    </row>
    <row r="9869" spans="2:11" hidden="1" x14ac:dyDescent="0.2">
      <c r="B9869" s="88"/>
      <c r="C9869" s="88"/>
      <c r="D9869" s="88"/>
      <c r="E9869" s="88"/>
      <c r="F9869" s="88"/>
      <c r="G9869" s="88"/>
      <c r="H9869" s="88"/>
      <c r="I9869" s="88"/>
      <c r="J9869" s="88"/>
      <c r="K9869" s="88"/>
    </row>
    <row r="9870" spans="2:11" hidden="1" x14ac:dyDescent="0.2">
      <c r="B9870" s="88"/>
      <c r="C9870" s="88"/>
      <c r="D9870" s="88"/>
      <c r="E9870" s="88"/>
      <c r="F9870" s="88"/>
      <c r="G9870" s="88"/>
      <c r="H9870" s="88"/>
      <c r="I9870" s="88"/>
      <c r="J9870" s="88"/>
      <c r="K9870" s="88"/>
    </row>
    <row r="9871" spans="2:11" hidden="1" x14ac:dyDescent="0.2">
      <c r="B9871" s="88"/>
      <c r="C9871" s="88"/>
      <c r="D9871" s="88"/>
      <c r="E9871" s="88"/>
      <c r="F9871" s="88"/>
      <c r="G9871" s="88"/>
      <c r="H9871" s="88"/>
      <c r="I9871" s="88"/>
      <c r="J9871" s="88"/>
      <c r="K9871" s="88"/>
    </row>
    <row r="9872" spans="2:11" hidden="1" x14ac:dyDescent="0.2">
      <c r="B9872" s="88"/>
      <c r="C9872" s="88"/>
      <c r="D9872" s="88"/>
      <c r="E9872" s="88"/>
      <c r="F9872" s="88"/>
      <c r="G9872" s="88"/>
      <c r="H9872" s="88"/>
      <c r="I9872" s="88"/>
      <c r="J9872" s="88"/>
      <c r="K9872" s="88"/>
    </row>
    <row r="9873" spans="2:11" hidden="1" x14ac:dyDescent="0.2">
      <c r="B9873" s="88"/>
      <c r="C9873" s="88"/>
      <c r="D9873" s="88"/>
      <c r="E9873" s="88"/>
      <c r="F9873" s="88"/>
      <c r="G9873" s="88"/>
      <c r="H9873" s="88"/>
      <c r="I9873" s="88"/>
      <c r="J9873" s="88"/>
      <c r="K9873" s="88"/>
    </row>
    <row r="9874" spans="2:11" hidden="1" x14ac:dyDescent="0.2">
      <c r="B9874" s="88"/>
      <c r="C9874" s="88"/>
      <c r="D9874" s="88"/>
      <c r="E9874" s="88"/>
      <c r="F9874" s="88"/>
      <c r="G9874" s="88"/>
      <c r="H9874" s="88"/>
      <c r="I9874" s="88"/>
      <c r="J9874" s="88"/>
      <c r="K9874" s="88"/>
    </row>
    <row r="9875" spans="2:11" hidden="1" x14ac:dyDescent="0.2">
      <c r="B9875" s="88"/>
      <c r="C9875" s="88"/>
      <c r="D9875" s="88"/>
      <c r="E9875" s="88"/>
      <c r="F9875" s="88"/>
      <c r="G9875" s="88"/>
      <c r="H9875" s="88"/>
      <c r="I9875" s="88"/>
      <c r="J9875" s="88"/>
      <c r="K9875" s="88"/>
    </row>
    <row r="9876" spans="2:11" hidden="1" x14ac:dyDescent="0.2">
      <c r="B9876" s="88"/>
      <c r="C9876" s="88"/>
      <c r="D9876" s="88"/>
      <c r="E9876" s="88"/>
      <c r="F9876" s="88"/>
      <c r="G9876" s="88"/>
      <c r="H9876" s="88"/>
      <c r="I9876" s="88"/>
      <c r="J9876" s="88"/>
      <c r="K9876" s="88"/>
    </row>
    <row r="9877" spans="2:11" hidden="1" x14ac:dyDescent="0.2">
      <c r="B9877" s="88"/>
      <c r="C9877" s="88"/>
      <c r="D9877" s="88"/>
      <c r="E9877" s="88"/>
      <c r="F9877" s="88"/>
      <c r="G9877" s="88"/>
      <c r="H9877" s="88"/>
      <c r="I9877" s="88"/>
      <c r="J9877" s="88"/>
      <c r="K9877" s="88"/>
    </row>
    <row r="9878" spans="2:11" hidden="1" x14ac:dyDescent="0.2">
      <c r="B9878" s="88"/>
      <c r="C9878" s="88"/>
      <c r="D9878" s="88"/>
      <c r="E9878" s="88"/>
      <c r="F9878" s="88"/>
      <c r="G9878" s="88"/>
      <c r="H9878" s="88"/>
      <c r="I9878" s="88"/>
      <c r="J9878" s="88"/>
      <c r="K9878" s="88"/>
    </row>
    <row r="9879" spans="2:11" hidden="1" x14ac:dyDescent="0.2">
      <c r="B9879" s="88"/>
      <c r="C9879" s="88"/>
      <c r="D9879" s="88"/>
      <c r="E9879" s="88"/>
      <c r="F9879" s="88"/>
      <c r="G9879" s="88"/>
      <c r="H9879" s="88"/>
      <c r="I9879" s="88"/>
      <c r="J9879" s="88"/>
      <c r="K9879" s="88"/>
    </row>
    <row r="9880" spans="2:11" hidden="1" x14ac:dyDescent="0.2">
      <c r="B9880" s="88"/>
      <c r="C9880" s="88"/>
      <c r="D9880" s="88"/>
      <c r="E9880" s="88"/>
      <c r="F9880" s="88"/>
      <c r="G9880" s="88"/>
      <c r="H9880" s="88"/>
      <c r="I9880" s="88"/>
      <c r="J9880" s="88"/>
      <c r="K9880" s="88"/>
    </row>
    <row r="9881" spans="2:11" hidden="1" x14ac:dyDescent="0.2">
      <c r="B9881" s="88"/>
      <c r="C9881" s="88"/>
      <c r="D9881" s="88"/>
      <c r="E9881" s="88"/>
      <c r="F9881" s="88"/>
      <c r="G9881" s="88"/>
      <c r="H9881" s="88"/>
      <c r="I9881" s="88"/>
      <c r="J9881" s="88"/>
      <c r="K9881" s="88"/>
    </row>
    <row r="9882" spans="2:11" hidden="1" x14ac:dyDescent="0.2">
      <c r="B9882" s="88"/>
      <c r="C9882" s="88"/>
      <c r="D9882" s="88"/>
      <c r="E9882" s="88"/>
      <c r="F9882" s="88"/>
      <c r="G9882" s="88"/>
      <c r="H9882" s="88"/>
      <c r="I9882" s="88"/>
      <c r="J9882" s="88"/>
      <c r="K9882" s="88"/>
    </row>
    <row r="9883" spans="2:11" hidden="1" x14ac:dyDescent="0.2">
      <c r="B9883" s="88"/>
      <c r="C9883" s="88"/>
      <c r="D9883" s="88"/>
      <c r="E9883" s="88"/>
      <c r="F9883" s="88"/>
      <c r="G9883" s="88"/>
      <c r="H9883" s="88"/>
      <c r="I9883" s="88"/>
      <c r="J9883" s="88"/>
      <c r="K9883" s="88"/>
    </row>
    <row r="9884" spans="2:11" hidden="1" x14ac:dyDescent="0.2">
      <c r="B9884" s="88"/>
      <c r="C9884" s="88"/>
      <c r="D9884" s="88"/>
      <c r="E9884" s="88"/>
      <c r="F9884" s="88"/>
      <c r="G9884" s="88"/>
      <c r="H9884" s="88"/>
      <c r="I9884" s="88"/>
      <c r="J9884" s="88"/>
      <c r="K9884" s="88"/>
    </row>
    <row r="9885" spans="2:11" hidden="1" x14ac:dyDescent="0.2">
      <c r="B9885" s="88"/>
      <c r="C9885" s="88"/>
      <c r="D9885" s="88"/>
      <c r="E9885" s="88"/>
      <c r="F9885" s="88"/>
      <c r="G9885" s="88"/>
      <c r="H9885" s="88"/>
      <c r="I9885" s="88"/>
      <c r="J9885" s="88"/>
      <c r="K9885" s="88"/>
    </row>
    <row r="9886" spans="2:11" hidden="1" x14ac:dyDescent="0.2">
      <c r="B9886" s="88"/>
      <c r="C9886" s="88"/>
      <c r="D9886" s="88"/>
      <c r="E9886" s="88"/>
      <c r="F9886" s="88"/>
      <c r="G9886" s="88"/>
      <c r="H9886" s="88"/>
      <c r="I9886" s="88"/>
      <c r="J9886" s="88"/>
      <c r="K9886" s="88"/>
    </row>
    <row r="9887" spans="2:11" hidden="1" x14ac:dyDescent="0.2">
      <c r="B9887" s="88"/>
      <c r="C9887" s="88"/>
      <c r="D9887" s="88"/>
      <c r="E9887" s="88"/>
      <c r="F9887" s="88"/>
      <c r="G9887" s="88"/>
      <c r="H9887" s="88"/>
      <c r="I9887" s="88"/>
      <c r="J9887" s="88"/>
      <c r="K9887" s="88"/>
    </row>
    <row r="9888" spans="2:11" hidden="1" x14ac:dyDescent="0.2">
      <c r="B9888" s="88"/>
      <c r="C9888" s="88"/>
      <c r="D9888" s="88"/>
      <c r="E9888" s="88"/>
      <c r="F9888" s="88"/>
      <c r="G9888" s="88"/>
      <c r="H9888" s="88"/>
      <c r="I9888" s="88"/>
      <c r="J9888" s="88"/>
      <c r="K9888" s="88"/>
    </row>
    <row r="9889" spans="2:11" hidden="1" x14ac:dyDescent="0.2">
      <c r="B9889" s="88"/>
      <c r="C9889" s="88"/>
      <c r="D9889" s="88"/>
      <c r="E9889" s="88"/>
      <c r="F9889" s="88"/>
      <c r="G9889" s="88"/>
      <c r="H9889" s="88"/>
      <c r="I9889" s="88"/>
      <c r="J9889" s="88"/>
      <c r="K9889" s="88"/>
    </row>
    <row r="9890" spans="2:11" hidden="1" x14ac:dyDescent="0.2">
      <c r="B9890" s="88"/>
      <c r="C9890" s="88"/>
      <c r="D9890" s="88"/>
      <c r="E9890" s="88"/>
      <c r="F9890" s="88"/>
      <c r="G9890" s="88"/>
      <c r="H9890" s="88"/>
      <c r="I9890" s="88"/>
      <c r="J9890" s="88"/>
      <c r="K9890" s="88"/>
    </row>
    <row r="9891" spans="2:11" hidden="1" x14ac:dyDescent="0.2">
      <c r="B9891" s="88"/>
      <c r="C9891" s="88"/>
      <c r="D9891" s="88"/>
      <c r="E9891" s="88"/>
      <c r="F9891" s="88"/>
      <c r="G9891" s="88"/>
      <c r="H9891" s="88"/>
      <c r="I9891" s="88"/>
      <c r="J9891" s="88"/>
      <c r="K9891" s="88"/>
    </row>
    <row r="9892" spans="2:11" hidden="1" x14ac:dyDescent="0.2">
      <c r="B9892" s="88"/>
      <c r="C9892" s="88"/>
      <c r="D9892" s="88"/>
      <c r="E9892" s="88"/>
      <c r="F9892" s="88"/>
      <c r="G9892" s="88"/>
      <c r="H9892" s="88"/>
      <c r="I9892" s="88"/>
      <c r="J9892" s="88"/>
      <c r="K9892" s="88"/>
    </row>
    <row r="9893" spans="2:11" hidden="1" x14ac:dyDescent="0.2">
      <c r="B9893" s="88"/>
      <c r="C9893" s="88"/>
      <c r="D9893" s="88"/>
      <c r="E9893" s="88"/>
      <c r="F9893" s="88"/>
      <c r="G9893" s="88"/>
      <c r="H9893" s="88"/>
      <c r="I9893" s="88"/>
      <c r="J9893" s="88"/>
      <c r="K9893" s="88"/>
    </row>
    <row r="9894" spans="2:11" hidden="1" x14ac:dyDescent="0.2">
      <c r="B9894" s="88"/>
      <c r="C9894" s="88"/>
      <c r="D9894" s="88"/>
      <c r="E9894" s="88"/>
      <c r="F9894" s="88"/>
      <c r="G9894" s="88"/>
      <c r="H9894" s="88"/>
      <c r="I9894" s="88"/>
      <c r="J9894" s="88"/>
      <c r="K9894" s="88"/>
    </row>
    <row r="9895" spans="2:11" hidden="1" x14ac:dyDescent="0.2">
      <c r="B9895" s="88"/>
      <c r="C9895" s="88"/>
      <c r="D9895" s="88"/>
      <c r="E9895" s="88"/>
      <c r="F9895" s="88"/>
      <c r="G9895" s="88"/>
      <c r="H9895" s="88"/>
      <c r="I9895" s="88"/>
      <c r="J9895" s="88"/>
      <c r="K9895" s="88"/>
    </row>
    <row r="9896" spans="2:11" hidden="1" x14ac:dyDescent="0.2">
      <c r="B9896" s="88"/>
      <c r="C9896" s="88"/>
      <c r="D9896" s="88"/>
      <c r="E9896" s="88"/>
      <c r="F9896" s="88"/>
      <c r="G9896" s="88"/>
      <c r="H9896" s="88"/>
      <c r="I9896" s="88"/>
      <c r="J9896" s="88"/>
      <c r="K9896" s="88"/>
    </row>
    <row r="9897" spans="2:11" hidden="1" x14ac:dyDescent="0.2">
      <c r="B9897" s="88"/>
      <c r="C9897" s="88"/>
      <c r="D9897" s="88"/>
      <c r="E9897" s="88"/>
      <c r="F9897" s="88"/>
      <c r="G9897" s="88"/>
      <c r="H9897" s="88"/>
      <c r="I9897" s="88"/>
      <c r="J9897" s="88"/>
      <c r="K9897" s="88"/>
    </row>
    <row r="9898" spans="2:11" hidden="1" x14ac:dyDescent="0.2">
      <c r="B9898" s="88"/>
      <c r="C9898" s="88"/>
      <c r="D9898" s="88"/>
      <c r="E9898" s="88"/>
      <c r="F9898" s="88"/>
      <c r="G9898" s="88"/>
      <c r="H9898" s="88"/>
      <c r="I9898" s="88"/>
      <c r="J9898" s="88"/>
      <c r="K9898" s="88"/>
    </row>
    <row r="9899" spans="2:11" hidden="1" x14ac:dyDescent="0.2">
      <c r="B9899" s="88"/>
      <c r="C9899" s="88"/>
      <c r="D9899" s="88"/>
      <c r="E9899" s="88"/>
      <c r="F9899" s="88"/>
      <c r="G9899" s="88"/>
      <c r="H9899" s="88"/>
      <c r="I9899" s="88"/>
      <c r="J9899" s="88"/>
      <c r="K9899" s="88"/>
    </row>
    <row r="9900" spans="2:11" hidden="1" x14ac:dyDescent="0.2">
      <c r="B9900" s="88"/>
      <c r="C9900" s="88"/>
      <c r="D9900" s="88"/>
      <c r="E9900" s="88"/>
      <c r="F9900" s="88"/>
      <c r="G9900" s="88"/>
      <c r="H9900" s="88"/>
      <c r="I9900" s="88"/>
      <c r="J9900" s="88"/>
      <c r="K9900" s="88"/>
    </row>
    <row r="9901" spans="2:11" hidden="1" x14ac:dyDescent="0.2">
      <c r="B9901" s="88"/>
      <c r="C9901" s="88"/>
      <c r="D9901" s="88"/>
      <c r="E9901" s="88"/>
      <c r="F9901" s="88"/>
      <c r="G9901" s="88"/>
      <c r="H9901" s="88"/>
      <c r="I9901" s="88"/>
      <c r="J9901" s="88"/>
      <c r="K9901" s="88"/>
    </row>
    <row r="9902" spans="2:11" hidden="1" x14ac:dyDescent="0.2">
      <c r="B9902" s="88"/>
      <c r="C9902" s="88"/>
      <c r="D9902" s="88"/>
      <c r="E9902" s="88"/>
      <c r="F9902" s="88"/>
      <c r="G9902" s="88"/>
      <c r="H9902" s="88"/>
      <c r="I9902" s="88"/>
      <c r="J9902" s="88"/>
      <c r="K9902" s="88"/>
    </row>
    <row r="9903" spans="2:11" hidden="1" x14ac:dyDescent="0.2">
      <c r="B9903" s="88"/>
      <c r="C9903" s="88"/>
      <c r="D9903" s="88"/>
      <c r="E9903" s="88"/>
      <c r="F9903" s="88"/>
      <c r="G9903" s="88"/>
      <c r="H9903" s="88"/>
      <c r="I9903" s="88"/>
      <c r="J9903" s="88"/>
      <c r="K9903" s="88"/>
    </row>
    <row r="9904" spans="2:11" hidden="1" x14ac:dyDescent="0.2">
      <c r="B9904" s="88"/>
      <c r="C9904" s="88"/>
      <c r="D9904" s="88"/>
      <c r="E9904" s="88"/>
      <c r="F9904" s="88"/>
      <c r="G9904" s="88"/>
      <c r="H9904" s="88"/>
      <c r="I9904" s="88"/>
      <c r="J9904" s="88"/>
      <c r="K9904" s="88"/>
    </row>
    <row r="9905" spans="2:11" hidden="1" x14ac:dyDescent="0.2">
      <c r="B9905" s="88"/>
      <c r="C9905" s="88"/>
      <c r="D9905" s="88"/>
      <c r="E9905" s="88"/>
      <c r="F9905" s="88"/>
      <c r="G9905" s="88"/>
      <c r="H9905" s="88"/>
      <c r="I9905" s="88"/>
      <c r="J9905" s="88"/>
      <c r="K9905" s="88"/>
    </row>
    <row r="9906" spans="2:11" hidden="1" x14ac:dyDescent="0.2">
      <c r="B9906" s="88"/>
      <c r="C9906" s="88"/>
      <c r="D9906" s="88"/>
      <c r="E9906" s="88"/>
      <c r="F9906" s="88"/>
      <c r="G9906" s="88"/>
      <c r="H9906" s="88"/>
      <c r="I9906" s="88"/>
      <c r="J9906" s="88"/>
      <c r="K9906" s="88"/>
    </row>
    <row r="9907" spans="2:11" hidden="1" x14ac:dyDescent="0.2">
      <c r="B9907" s="88"/>
      <c r="C9907" s="88"/>
      <c r="D9907" s="88"/>
      <c r="E9907" s="88"/>
      <c r="F9907" s="88"/>
      <c r="G9907" s="88"/>
      <c r="H9907" s="88"/>
      <c r="I9907" s="88"/>
      <c r="J9907" s="88"/>
      <c r="K9907" s="88"/>
    </row>
    <row r="9908" spans="2:11" hidden="1" x14ac:dyDescent="0.2">
      <c r="B9908" s="88"/>
      <c r="C9908" s="88"/>
      <c r="D9908" s="88"/>
      <c r="E9908" s="88"/>
      <c r="F9908" s="88"/>
      <c r="G9908" s="88"/>
      <c r="H9908" s="88"/>
      <c r="I9908" s="88"/>
      <c r="J9908" s="88"/>
      <c r="K9908" s="88"/>
    </row>
    <row r="9909" spans="2:11" hidden="1" x14ac:dyDescent="0.2">
      <c r="B9909" s="88"/>
      <c r="C9909" s="88"/>
      <c r="D9909" s="88"/>
      <c r="E9909" s="88"/>
      <c r="F9909" s="88"/>
      <c r="G9909" s="88"/>
      <c r="H9909" s="88"/>
      <c r="I9909" s="88"/>
      <c r="J9909" s="88"/>
      <c r="K9909" s="88"/>
    </row>
    <row r="9910" spans="2:11" hidden="1" x14ac:dyDescent="0.2">
      <c r="B9910" s="88"/>
      <c r="C9910" s="88"/>
      <c r="D9910" s="88"/>
      <c r="E9910" s="88"/>
      <c r="F9910" s="88"/>
      <c r="G9910" s="88"/>
      <c r="H9910" s="88"/>
      <c r="I9910" s="88"/>
      <c r="J9910" s="88"/>
      <c r="K9910" s="88"/>
    </row>
    <row r="9911" spans="2:11" hidden="1" x14ac:dyDescent="0.2">
      <c r="B9911" s="88"/>
      <c r="C9911" s="88"/>
      <c r="D9911" s="88"/>
      <c r="E9911" s="88"/>
      <c r="F9911" s="88"/>
      <c r="G9911" s="88"/>
      <c r="H9911" s="88"/>
      <c r="I9911" s="88"/>
      <c r="J9911" s="88"/>
      <c r="K9911" s="88"/>
    </row>
    <row r="9912" spans="2:11" hidden="1" x14ac:dyDescent="0.2">
      <c r="B9912" s="88"/>
      <c r="C9912" s="88"/>
      <c r="D9912" s="88"/>
      <c r="E9912" s="88"/>
      <c r="F9912" s="88"/>
      <c r="G9912" s="88"/>
      <c r="H9912" s="88"/>
      <c r="I9912" s="88"/>
      <c r="J9912" s="88"/>
      <c r="K9912" s="88"/>
    </row>
    <row r="9913" spans="2:11" hidden="1" x14ac:dyDescent="0.2">
      <c r="B9913" s="88"/>
      <c r="C9913" s="88"/>
      <c r="D9913" s="88"/>
      <c r="E9913" s="88"/>
      <c r="F9913" s="88"/>
      <c r="G9913" s="88"/>
      <c r="H9913" s="88"/>
      <c r="I9913" s="88"/>
      <c r="J9913" s="88"/>
      <c r="K9913" s="88"/>
    </row>
    <row r="9914" spans="2:11" hidden="1" x14ac:dyDescent="0.2">
      <c r="B9914" s="88"/>
      <c r="C9914" s="88"/>
      <c r="D9914" s="88"/>
      <c r="E9914" s="88"/>
      <c r="F9914" s="88"/>
      <c r="G9914" s="88"/>
      <c r="H9914" s="88"/>
      <c r="I9914" s="88"/>
      <c r="J9914" s="88"/>
      <c r="K9914" s="88"/>
    </row>
    <row r="9915" spans="2:11" hidden="1" x14ac:dyDescent="0.2">
      <c r="B9915" s="88"/>
      <c r="C9915" s="88"/>
      <c r="D9915" s="88"/>
      <c r="E9915" s="88"/>
      <c r="F9915" s="88"/>
      <c r="G9915" s="88"/>
      <c r="H9915" s="88"/>
      <c r="I9915" s="88"/>
      <c r="J9915" s="88"/>
      <c r="K9915" s="88"/>
    </row>
    <row r="9916" spans="2:11" hidden="1" x14ac:dyDescent="0.2">
      <c r="B9916" s="88"/>
      <c r="C9916" s="88"/>
      <c r="D9916" s="88"/>
      <c r="E9916" s="88"/>
      <c r="F9916" s="88"/>
      <c r="G9916" s="88"/>
      <c r="H9916" s="88"/>
      <c r="I9916" s="88"/>
      <c r="J9916" s="88"/>
      <c r="K9916" s="88"/>
    </row>
    <row r="9917" spans="2:11" hidden="1" x14ac:dyDescent="0.2">
      <c r="B9917" s="88"/>
      <c r="C9917" s="88"/>
      <c r="D9917" s="88"/>
      <c r="E9917" s="88"/>
      <c r="F9917" s="88"/>
      <c r="G9917" s="88"/>
      <c r="H9917" s="88"/>
      <c r="I9917" s="88"/>
      <c r="J9917" s="88"/>
      <c r="K9917" s="88"/>
    </row>
    <row r="9918" spans="2:11" hidden="1" x14ac:dyDescent="0.2">
      <c r="B9918" s="88"/>
      <c r="C9918" s="88"/>
      <c r="D9918" s="88"/>
      <c r="E9918" s="88"/>
      <c r="F9918" s="88"/>
      <c r="G9918" s="88"/>
      <c r="H9918" s="88"/>
      <c r="I9918" s="88"/>
      <c r="J9918" s="88"/>
      <c r="K9918" s="88"/>
    </row>
    <row r="9919" spans="2:11" hidden="1" x14ac:dyDescent="0.2">
      <c r="B9919" s="88"/>
      <c r="C9919" s="88"/>
      <c r="D9919" s="88"/>
      <c r="E9919" s="88"/>
      <c r="F9919" s="88"/>
      <c r="G9919" s="88"/>
      <c r="H9919" s="88"/>
      <c r="I9919" s="88"/>
      <c r="J9919" s="88"/>
      <c r="K9919" s="88"/>
    </row>
    <row r="9920" spans="2:11" hidden="1" x14ac:dyDescent="0.2">
      <c r="B9920" s="88"/>
      <c r="C9920" s="88"/>
      <c r="D9920" s="88"/>
      <c r="E9920" s="88"/>
      <c r="F9920" s="88"/>
      <c r="G9920" s="88"/>
      <c r="H9920" s="88"/>
      <c r="I9920" s="88"/>
      <c r="J9920" s="88"/>
      <c r="K9920" s="88"/>
    </row>
    <row r="9921" spans="2:11" hidden="1" x14ac:dyDescent="0.2">
      <c r="B9921" s="88"/>
      <c r="C9921" s="88"/>
      <c r="D9921" s="88"/>
      <c r="E9921" s="88"/>
      <c r="F9921" s="88"/>
      <c r="G9921" s="88"/>
      <c r="H9921" s="88"/>
      <c r="I9921" s="88"/>
      <c r="J9921" s="88"/>
      <c r="K9921" s="88"/>
    </row>
    <row r="9922" spans="2:11" hidden="1" x14ac:dyDescent="0.2">
      <c r="B9922" s="88"/>
      <c r="C9922" s="88"/>
      <c r="D9922" s="88"/>
      <c r="E9922" s="88"/>
      <c r="F9922" s="88"/>
      <c r="G9922" s="88"/>
      <c r="H9922" s="88"/>
      <c r="I9922" s="88"/>
      <c r="J9922" s="88"/>
      <c r="K9922" s="88"/>
    </row>
    <row r="9923" spans="2:11" hidden="1" x14ac:dyDescent="0.2">
      <c r="B9923" s="88"/>
      <c r="C9923" s="88"/>
      <c r="D9923" s="88"/>
      <c r="E9923" s="88"/>
      <c r="F9923" s="88"/>
      <c r="G9923" s="88"/>
      <c r="H9923" s="88"/>
      <c r="I9923" s="88"/>
      <c r="J9923" s="88"/>
      <c r="K9923" s="88"/>
    </row>
    <row r="9924" spans="2:11" hidden="1" x14ac:dyDescent="0.2">
      <c r="B9924" s="88"/>
      <c r="C9924" s="88"/>
      <c r="D9924" s="88"/>
      <c r="E9924" s="88"/>
      <c r="F9924" s="88"/>
      <c r="G9924" s="88"/>
      <c r="H9924" s="88"/>
      <c r="I9924" s="88"/>
      <c r="J9924" s="88"/>
      <c r="K9924" s="88"/>
    </row>
    <row r="9925" spans="2:11" hidden="1" x14ac:dyDescent="0.2">
      <c r="B9925" s="88"/>
      <c r="C9925" s="88"/>
      <c r="D9925" s="88"/>
      <c r="E9925" s="88"/>
      <c r="F9925" s="88"/>
      <c r="G9925" s="88"/>
      <c r="H9925" s="88"/>
      <c r="I9925" s="88"/>
      <c r="J9925" s="88"/>
      <c r="K9925" s="88"/>
    </row>
    <row r="9926" spans="2:11" hidden="1" x14ac:dyDescent="0.2">
      <c r="B9926" s="88"/>
      <c r="C9926" s="88"/>
      <c r="D9926" s="88"/>
      <c r="E9926" s="88"/>
      <c r="F9926" s="88"/>
      <c r="G9926" s="88"/>
      <c r="H9926" s="88"/>
      <c r="I9926" s="88"/>
      <c r="J9926" s="88"/>
      <c r="K9926" s="88"/>
    </row>
    <row r="9927" spans="2:11" hidden="1" x14ac:dyDescent="0.2">
      <c r="B9927" s="88"/>
      <c r="C9927" s="88"/>
      <c r="D9927" s="88"/>
      <c r="E9927" s="88"/>
      <c r="F9927" s="88"/>
      <c r="G9927" s="88"/>
      <c r="H9927" s="88"/>
      <c r="I9927" s="88"/>
      <c r="J9927" s="88"/>
      <c r="K9927" s="88"/>
    </row>
    <row r="9928" spans="2:11" hidden="1" x14ac:dyDescent="0.2">
      <c r="B9928" s="88"/>
      <c r="C9928" s="88"/>
      <c r="D9928" s="88"/>
      <c r="E9928" s="88"/>
      <c r="F9928" s="88"/>
      <c r="G9928" s="88"/>
      <c r="H9928" s="88"/>
      <c r="I9928" s="88"/>
      <c r="J9928" s="88"/>
      <c r="K9928" s="88"/>
    </row>
    <row r="9929" spans="2:11" hidden="1" x14ac:dyDescent="0.2">
      <c r="B9929" s="88"/>
      <c r="C9929" s="88"/>
      <c r="D9929" s="88"/>
      <c r="E9929" s="88"/>
      <c r="F9929" s="88"/>
      <c r="G9929" s="88"/>
      <c r="H9929" s="88"/>
      <c r="I9929" s="88"/>
      <c r="J9929" s="88"/>
      <c r="K9929" s="88"/>
    </row>
    <row r="9930" spans="2:11" hidden="1" x14ac:dyDescent="0.2">
      <c r="B9930" s="88"/>
      <c r="C9930" s="88"/>
      <c r="D9930" s="88"/>
      <c r="E9930" s="88"/>
      <c r="F9930" s="88"/>
      <c r="G9930" s="88"/>
      <c r="H9930" s="88"/>
      <c r="I9930" s="88"/>
      <c r="J9930" s="88"/>
      <c r="K9930" s="88"/>
    </row>
    <row r="9931" spans="2:11" hidden="1" x14ac:dyDescent="0.2">
      <c r="B9931" s="88"/>
      <c r="C9931" s="88"/>
      <c r="D9931" s="88"/>
      <c r="E9931" s="88"/>
      <c r="F9931" s="88"/>
      <c r="G9931" s="88"/>
      <c r="H9931" s="88"/>
      <c r="I9931" s="88"/>
      <c r="J9931" s="88"/>
      <c r="K9931" s="88"/>
    </row>
    <row r="9932" spans="2:11" hidden="1" x14ac:dyDescent="0.2">
      <c r="B9932" s="88"/>
      <c r="C9932" s="88"/>
      <c r="D9932" s="88"/>
      <c r="E9932" s="88"/>
      <c r="F9932" s="88"/>
      <c r="G9932" s="88"/>
      <c r="H9932" s="88"/>
      <c r="I9932" s="88"/>
      <c r="J9932" s="88"/>
      <c r="K9932" s="88"/>
    </row>
    <row r="9933" spans="2:11" hidden="1" x14ac:dyDescent="0.2">
      <c r="B9933" s="88"/>
      <c r="C9933" s="88"/>
      <c r="D9933" s="88"/>
      <c r="E9933" s="88"/>
      <c r="F9933" s="88"/>
      <c r="G9933" s="88"/>
      <c r="H9933" s="88"/>
      <c r="I9933" s="88"/>
      <c r="J9933" s="88"/>
      <c r="K9933" s="88"/>
    </row>
    <row r="9934" spans="2:11" hidden="1" x14ac:dyDescent="0.2">
      <c r="B9934" s="88"/>
      <c r="C9934" s="88"/>
      <c r="D9934" s="88"/>
      <c r="E9934" s="88"/>
      <c r="F9934" s="88"/>
      <c r="G9934" s="88"/>
      <c r="H9934" s="88"/>
      <c r="I9934" s="88"/>
      <c r="J9934" s="88"/>
      <c r="K9934" s="88"/>
    </row>
    <row r="9935" spans="2:11" hidden="1" x14ac:dyDescent="0.2">
      <c r="B9935" s="88"/>
      <c r="C9935" s="88"/>
      <c r="D9935" s="88"/>
      <c r="E9935" s="88"/>
      <c r="F9935" s="88"/>
      <c r="G9935" s="88"/>
      <c r="H9935" s="88"/>
      <c r="I9935" s="88"/>
      <c r="J9935" s="88"/>
      <c r="K9935" s="88"/>
    </row>
    <row r="9936" spans="2:11" hidden="1" x14ac:dyDescent="0.2">
      <c r="B9936" s="88"/>
      <c r="C9936" s="88"/>
      <c r="D9936" s="88"/>
      <c r="E9936" s="88"/>
      <c r="F9936" s="88"/>
      <c r="G9936" s="88"/>
      <c r="H9936" s="88"/>
      <c r="I9936" s="88"/>
      <c r="J9936" s="88"/>
      <c r="K9936" s="88"/>
    </row>
    <row r="9937" spans="2:11" hidden="1" x14ac:dyDescent="0.2">
      <c r="B9937" s="88"/>
      <c r="C9937" s="88"/>
      <c r="D9937" s="88"/>
      <c r="E9937" s="88"/>
      <c r="F9937" s="88"/>
      <c r="G9937" s="88"/>
      <c r="H9937" s="88"/>
      <c r="I9937" s="88"/>
      <c r="J9937" s="88"/>
      <c r="K9937" s="88"/>
    </row>
    <row r="9938" spans="2:11" hidden="1" x14ac:dyDescent="0.2">
      <c r="B9938" s="88"/>
      <c r="C9938" s="88"/>
      <c r="D9938" s="88"/>
      <c r="E9938" s="88"/>
      <c r="F9938" s="88"/>
      <c r="G9938" s="88"/>
      <c r="H9938" s="88"/>
      <c r="I9938" s="88"/>
      <c r="J9938" s="88"/>
      <c r="K9938" s="88"/>
    </row>
    <row r="9939" spans="2:11" hidden="1" x14ac:dyDescent="0.2">
      <c r="B9939" s="88"/>
      <c r="C9939" s="88"/>
      <c r="D9939" s="88"/>
      <c r="E9939" s="88"/>
      <c r="F9939" s="88"/>
      <c r="G9939" s="88"/>
      <c r="H9939" s="88"/>
      <c r="I9939" s="88"/>
      <c r="J9939" s="88"/>
      <c r="K9939" s="88"/>
    </row>
    <row r="9940" spans="2:11" hidden="1" x14ac:dyDescent="0.2">
      <c r="B9940" s="88"/>
      <c r="C9940" s="88"/>
      <c r="D9940" s="88"/>
      <c r="E9940" s="88"/>
      <c r="F9940" s="88"/>
      <c r="G9940" s="88"/>
      <c r="H9940" s="88"/>
      <c r="I9940" s="88"/>
      <c r="J9940" s="88"/>
      <c r="K9940" s="88"/>
    </row>
    <row r="9941" spans="2:11" hidden="1" x14ac:dyDescent="0.2">
      <c r="B9941" s="88"/>
      <c r="C9941" s="88"/>
      <c r="D9941" s="88"/>
      <c r="E9941" s="88"/>
      <c r="F9941" s="88"/>
      <c r="G9941" s="88"/>
      <c r="H9941" s="88"/>
      <c r="I9941" s="88"/>
      <c r="J9941" s="88"/>
      <c r="K9941" s="88"/>
    </row>
    <row r="9942" spans="2:11" hidden="1" x14ac:dyDescent="0.2">
      <c r="B9942" s="88"/>
      <c r="C9942" s="88"/>
      <c r="D9942" s="88"/>
      <c r="E9942" s="88"/>
      <c r="F9942" s="88"/>
      <c r="G9942" s="88"/>
      <c r="H9942" s="88"/>
      <c r="I9942" s="88"/>
      <c r="J9942" s="88"/>
      <c r="K9942" s="88"/>
    </row>
    <row r="9943" spans="2:11" hidden="1" x14ac:dyDescent="0.2">
      <c r="B9943" s="88"/>
      <c r="C9943" s="88"/>
      <c r="D9943" s="88"/>
      <c r="E9943" s="88"/>
      <c r="F9943" s="88"/>
      <c r="G9943" s="88"/>
      <c r="H9943" s="88"/>
      <c r="I9943" s="88"/>
      <c r="J9943" s="88"/>
      <c r="K9943" s="88"/>
    </row>
    <row r="9944" spans="2:11" hidden="1" x14ac:dyDescent="0.2">
      <c r="B9944" s="88"/>
      <c r="C9944" s="88"/>
      <c r="D9944" s="88"/>
      <c r="E9944" s="88"/>
      <c r="F9944" s="88"/>
      <c r="G9944" s="88"/>
      <c r="H9944" s="88"/>
      <c r="I9944" s="88"/>
      <c r="J9944" s="88"/>
      <c r="K9944" s="88"/>
    </row>
    <row r="9945" spans="2:11" hidden="1" x14ac:dyDescent="0.2">
      <c r="B9945" s="88"/>
      <c r="C9945" s="88"/>
      <c r="D9945" s="88"/>
      <c r="E9945" s="88"/>
      <c r="F9945" s="88"/>
      <c r="G9945" s="88"/>
      <c r="H9945" s="88"/>
      <c r="I9945" s="88"/>
      <c r="J9945" s="88"/>
      <c r="K9945" s="88"/>
    </row>
    <row r="9946" spans="2:11" hidden="1" x14ac:dyDescent="0.2">
      <c r="B9946" s="88"/>
      <c r="C9946" s="88"/>
      <c r="D9946" s="88"/>
      <c r="E9946" s="88"/>
      <c r="F9946" s="88"/>
      <c r="G9946" s="88"/>
      <c r="H9946" s="88"/>
      <c r="I9946" s="88"/>
      <c r="J9946" s="88"/>
      <c r="K9946" s="88"/>
    </row>
    <row r="9947" spans="2:11" hidden="1" x14ac:dyDescent="0.2">
      <c r="B9947" s="88"/>
      <c r="C9947" s="88"/>
      <c r="D9947" s="88"/>
      <c r="E9947" s="88"/>
      <c r="F9947" s="88"/>
      <c r="G9947" s="88"/>
      <c r="H9947" s="88"/>
      <c r="I9947" s="88"/>
      <c r="J9947" s="88"/>
      <c r="K9947" s="88"/>
    </row>
    <row r="9948" spans="2:11" hidden="1" x14ac:dyDescent="0.2">
      <c r="B9948" s="88"/>
      <c r="C9948" s="88"/>
      <c r="D9948" s="88"/>
      <c r="E9948" s="88"/>
      <c r="F9948" s="88"/>
      <c r="G9948" s="88"/>
      <c r="H9948" s="88"/>
      <c r="I9948" s="88"/>
      <c r="J9948" s="88"/>
      <c r="K9948" s="88"/>
    </row>
    <row r="9949" spans="2:11" hidden="1" x14ac:dyDescent="0.2">
      <c r="B9949" s="88"/>
      <c r="C9949" s="88"/>
      <c r="D9949" s="88"/>
      <c r="E9949" s="88"/>
      <c r="F9949" s="88"/>
      <c r="G9949" s="88"/>
      <c r="H9949" s="88"/>
      <c r="I9949" s="88"/>
      <c r="J9949" s="88"/>
      <c r="K9949" s="88"/>
    </row>
    <row r="9950" spans="2:11" hidden="1" x14ac:dyDescent="0.2">
      <c r="B9950" s="88"/>
      <c r="C9950" s="88"/>
      <c r="D9950" s="88"/>
      <c r="E9950" s="88"/>
      <c r="F9950" s="88"/>
      <c r="G9950" s="88"/>
      <c r="H9950" s="88"/>
      <c r="I9950" s="88"/>
      <c r="J9950" s="88"/>
      <c r="K9950" s="88"/>
    </row>
    <row r="9951" spans="2:11" hidden="1" x14ac:dyDescent="0.2">
      <c r="B9951" s="88"/>
      <c r="C9951" s="88"/>
      <c r="D9951" s="88"/>
      <c r="E9951" s="88"/>
      <c r="F9951" s="88"/>
      <c r="G9951" s="88"/>
      <c r="H9951" s="88"/>
      <c r="I9951" s="88"/>
      <c r="J9951" s="88"/>
      <c r="K9951" s="88"/>
    </row>
    <row r="9952" spans="2:11" hidden="1" x14ac:dyDescent="0.2">
      <c r="B9952" s="88"/>
      <c r="C9952" s="88"/>
      <c r="D9952" s="88"/>
      <c r="E9952" s="88"/>
      <c r="F9952" s="88"/>
      <c r="G9952" s="88"/>
      <c r="H9952" s="88"/>
      <c r="I9952" s="88"/>
      <c r="J9952" s="88"/>
      <c r="K9952" s="88"/>
    </row>
    <row r="9953" spans="2:11" hidden="1" x14ac:dyDescent="0.2">
      <c r="B9953" s="88"/>
      <c r="C9953" s="88"/>
      <c r="D9953" s="88"/>
      <c r="E9953" s="88"/>
      <c r="F9953" s="88"/>
      <c r="G9953" s="88"/>
      <c r="H9953" s="88"/>
      <c r="I9953" s="88"/>
      <c r="J9953" s="88"/>
      <c r="K9953" s="88"/>
    </row>
    <row r="9954" spans="2:11" hidden="1" x14ac:dyDescent="0.2">
      <c r="B9954" s="88"/>
      <c r="C9954" s="88"/>
      <c r="D9954" s="88"/>
      <c r="E9954" s="88"/>
      <c r="F9954" s="88"/>
      <c r="G9954" s="88"/>
      <c r="H9954" s="88"/>
      <c r="I9954" s="88"/>
      <c r="J9954" s="88"/>
      <c r="K9954" s="88"/>
    </row>
    <row r="9955" spans="2:11" hidden="1" x14ac:dyDescent="0.2">
      <c r="B9955" s="88"/>
      <c r="C9955" s="88"/>
      <c r="D9955" s="88"/>
      <c r="E9955" s="88"/>
      <c r="F9955" s="88"/>
      <c r="G9955" s="88"/>
      <c r="H9955" s="88"/>
      <c r="I9955" s="88"/>
      <c r="J9955" s="88"/>
      <c r="K9955" s="88"/>
    </row>
    <row r="9956" spans="2:11" hidden="1" x14ac:dyDescent="0.2">
      <c r="B9956" s="88"/>
      <c r="C9956" s="88"/>
      <c r="D9956" s="88"/>
      <c r="E9956" s="88"/>
      <c r="F9956" s="88"/>
      <c r="G9956" s="88"/>
      <c r="H9956" s="88"/>
      <c r="I9956" s="88"/>
      <c r="J9956" s="88"/>
      <c r="K9956" s="88"/>
    </row>
    <row r="9957" spans="2:11" hidden="1" x14ac:dyDescent="0.2">
      <c r="B9957" s="88"/>
      <c r="C9957" s="88"/>
      <c r="D9957" s="88"/>
      <c r="E9957" s="88"/>
      <c r="F9957" s="88"/>
      <c r="G9957" s="88"/>
      <c r="H9957" s="88"/>
      <c r="I9957" s="88"/>
      <c r="J9957" s="88"/>
      <c r="K9957" s="88"/>
    </row>
    <row r="9958" spans="2:11" hidden="1" x14ac:dyDescent="0.2">
      <c r="B9958" s="88"/>
      <c r="C9958" s="88"/>
      <c r="D9958" s="88"/>
      <c r="E9958" s="88"/>
      <c r="F9958" s="88"/>
      <c r="G9958" s="88"/>
      <c r="H9958" s="88"/>
      <c r="I9958" s="88"/>
      <c r="J9958" s="88"/>
      <c r="K9958" s="88"/>
    </row>
    <row r="9959" spans="2:11" hidden="1" x14ac:dyDescent="0.2">
      <c r="B9959" s="88"/>
      <c r="C9959" s="88"/>
      <c r="D9959" s="88"/>
      <c r="E9959" s="88"/>
      <c r="F9959" s="88"/>
      <c r="G9959" s="88"/>
      <c r="H9959" s="88"/>
      <c r="I9959" s="88"/>
      <c r="J9959" s="88"/>
      <c r="K9959" s="88"/>
    </row>
    <row r="9960" spans="2:11" hidden="1" x14ac:dyDescent="0.2">
      <c r="B9960" s="88"/>
      <c r="C9960" s="88"/>
      <c r="D9960" s="88"/>
      <c r="E9960" s="88"/>
      <c r="F9960" s="88"/>
      <c r="G9960" s="88"/>
      <c r="H9960" s="88"/>
      <c r="I9960" s="88"/>
      <c r="J9960" s="88"/>
      <c r="K9960" s="88"/>
    </row>
    <row r="9961" spans="2:11" hidden="1" x14ac:dyDescent="0.2">
      <c r="B9961" s="88"/>
      <c r="C9961" s="88"/>
      <c r="D9961" s="88"/>
      <c r="E9961" s="88"/>
      <c r="F9961" s="88"/>
      <c r="G9961" s="88"/>
      <c r="H9961" s="88"/>
      <c r="I9961" s="88"/>
      <c r="J9961" s="88"/>
      <c r="K9961" s="88"/>
    </row>
    <row r="9962" spans="2:11" hidden="1" x14ac:dyDescent="0.2">
      <c r="B9962" s="88"/>
      <c r="C9962" s="88"/>
      <c r="D9962" s="88"/>
      <c r="E9962" s="88"/>
      <c r="F9962" s="88"/>
      <c r="G9962" s="88"/>
      <c r="H9962" s="88"/>
      <c r="I9962" s="88"/>
      <c r="J9962" s="88"/>
      <c r="K9962" s="88"/>
    </row>
    <row r="9963" spans="2:11" hidden="1" x14ac:dyDescent="0.2">
      <c r="B9963" s="88"/>
      <c r="C9963" s="88"/>
      <c r="D9963" s="88"/>
      <c r="E9963" s="88"/>
      <c r="F9963" s="88"/>
      <c r="G9963" s="88"/>
      <c r="H9963" s="88"/>
      <c r="I9963" s="88"/>
      <c r="J9963" s="88"/>
      <c r="K9963" s="88"/>
    </row>
    <row r="9964" spans="2:11" hidden="1" x14ac:dyDescent="0.2">
      <c r="B9964" s="88"/>
      <c r="C9964" s="88"/>
      <c r="D9964" s="88"/>
      <c r="E9964" s="88"/>
      <c r="F9964" s="88"/>
      <c r="G9964" s="88"/>
      <c r="H9964" s="88"/>
      <c r="I9964" s="88"/>
      <c r="J9964" s="88"/>
      <c r="K9964" s="88"/>
    </row>
    <row r="9965" spans="2:11" hidden="1" x14ac:dyDescent="0.2">
      <c r="B9965" s="88"/>
      <c r="C9965" s="88"/>
      <c r="D9965" s="88"/>
      <c r="E9965" s="88"/>
      <c r="F9965" s="88"/>
      <c r="G9965" s="88"/>
      <c r="H9965" s="88"/>
      <c r="I9965" s="88"/>
      <c r="J9965" s="88"/>
      <c r="K9965" s="88"/>
    </row>
    <row r="9966" spans="2:11" hidden="1" x14ac:dyDescent="0.2">
      <c r="B9966" s="88"/>
      <c r="C9966" s="88"/>
      <c r="D9966" s="88"/>
      <c r="E9966" s="88"/>
      <c r="F9966" s="88"/>
      <c r="G9966" s="88"/>
      <c r="H9966" s="88"/>
      <c r="I9966" s="88"/>
      <c r="J9966" s="88"/>
      <c r="K9966" s="88"/>
    </row>
    <row r="9967" spans="2:11" hidden="1" x14ac:dyDescent="0.2">
      <c r="B9967" s="88"/>
      <c r="C9967" s="88"/>
      <c r="D9967" s="88"/>
      <c r="E9967" s="88"/>
      <c r="F9967" s="88"/>
      <c r="G9967" s="88"/>
      <c r="H9967" s="88"/>
      <c r="I9967" s="88"/>
      <c r="J9967" s="88"/>
      <c r="K9967" s="88"/>
    </row>
    <row r="9968" spans="2:11" hidden="1" x14ac:dyDescent="0.2">
      <c r="B9968" s="88"/>
      <c r="C9968" s="88"/>
      <c r="D9968" s="88"/>
      <c r="E9968" s="88"/>
      <c r="F9968" s="88"/>
      <c r="G9968" s="88"/>
      <c r="H9968" s="88"/>
      <c r="I9968" s="88"/>
      <c r="J9968" s="88"/>
      <c r="K9968" s="88"/>
    </row>
    <row r="9969" spans="2:11" hidden="1" x14ac:dyDescent="0.2">
      <c r="B9969" s="88"/>
      <c r="C9969" s="88"/>
      <c r="D9969" s="88"/>
      <c r="E9969" s="88"/>
      <c r="F9969" s="88"/>
      <c r="G9969" s="88"/>
      <c r="H9969" s="88"/>
      <c r="I9969" s="88"/>
      <c r="J9969" s="88"/>
      <c r="K9969" s="88"/>
    </row>
    <row r="9970" spans="2:11" hidden="1" x14ac:dyDescent="0.2">
      <c r="B9970" s="88"/>
      <c r="C9970" s="88"/>
      <c r="D9970" s="88"/>
      <c r="E9970" s="88"/>
      <c r="F9970" s="88"/>
      <c r="G9970" s="88"/>
      <c r="H9970" s="88"/>
      <c r="I9970" s="88"/>
      <c r="J9970" s="88"/>
      <c r="K9970" s="88"/>
    </row>
    <row r="9971" spans="2:11" hidden="1" x14ac:dyDescent="0.2">
      <c r="B9971" s="88"/>
      <c r="C9971" s="88"/>
      <c r="D9971" s="88"/>
      <c r="E9971" s="88"/>
      <c r="F9971" s="88"/>
      <c r="G9971" s="88"/>
      <c r="H9971" s="88"/>
      <c r="I9971" s="88"/>
      <c r="J9971" s="88"/>
      <c r="K9971" s="88"/>
    </row>
    <row r="9972" spans="2:11" hidden="1" x14ac:dyDescent="0.2">
      <c r="B9972" s="88"/>
      <c r="C9972" s="88"/>
      <c r="D9972" s="88"/>
      <c r="E9972" s="88"/>
      <c r="F9972" s="88"/>
      <c r="G9972" s="88"/>
      <c r="H9972" s="88"/>
      <c r="I9972" s="88"/>
      <c r="J9972" s="88"/>
      <c r="K9972" s="88"/>
    </row>
    <row r="9973" spans="2:11" hidden="1" x14ac:dyDescent="0.2">
      <c r="B9973" s="88"/>
      <c r="C9973" s="88"/>
      <c r="D9973" s="88"/>
      <c r="E9973" s="88"/>
      <c r="F9973" s="88"/>
      <c r="G9973" s="88"/>
      <c r="H9973" s="88"/>
      <c r="I9973" s="88"/>
      <c r="J9973" s="88"/>
      <c r="K9973" s="88"/>
    </row>
    <row r="9974" spans="2:11" hidden="1" x14ac:dyDescent="0.2">
      <c r="B9974" s="88"/>
      <c r="C9974" s="88"/>
      <c r="D9974" s="88"/>
      <c r="E9974" s="88"/>
      <c r="F9974" s="88"/>
      <c r="G9974" s="88"/>
      <c r="H9974" s="88"/>
      <c r="I9974" s="88"/>
      <c r="J9974" s="88"/>
      <c r="K9974" s="88"/>
    </row>
    <row r="9975" spans="2:11" hidden="1" x14ac:dyDescent="0.2">
      <c r="B9975" s="88"/>
      <c r="C9975" s="88"/>
      <c r="D9975" s="88"/>
      <c r="E9975" s="88"/>
      <c r="F9975" s="88"/>
      <c r="G9975" s="88"/>
      <c r="H9975" s="88"/>
      <c r="I9975" s="88"/>
      <c r="J9975" s="88"/>
      <c r="K9975" s="88"/>
    </row>
    <row r="9976" spans="2:11" hidden="1" x14ac:dyDescent="0.2">
      <c r="B9976" s="88"/>
      <c r="C9976" s="88"/>
      <c r="D9976" s="88"/>
      <c r="E9976" s="88"/>
      <c r="F9976" s="88"/>
      <c r="G9976" s="88"/>
      <c r="H9976" s="88"/>
      <c r="I9976" s="88"/>
      <c r="J9976" s="88"/>
      <c r="K9976" s="88"/>
    </row>
    <row r="9977" spans="2:11" hidden="1" x14ac:dyDescent="0.2">
      <c r="B9977" s="88"/>
      <c r="C9977" s="88"/>
      <c r="D9977" s="88"/>
      <c r="E9977" s="88"/>
      <c r="F9977" s="88"/>
      <c r="G9977" s="88"/>
      <c r="H9977" s="88"/>
      <c r="I9977" s="88"/>
      <c r="J9977" s="88"/>
      <c r="K9977" s="88"/>
    </row>
    <row r="9978" spans="2:11" hidden="1" x14ac:dyDescent="0.2">
      <c r="B9978" s="88"/>
      <c r="C9978" s="88"/>
      <c r="D9978" s="88"/>
      <c r="E9978" s="88"/>
      <c r="F9978" s="88"/>
      <c r="G9978" s="88"/>
      <c r="H9978" s="88"/>
      <c r="I9978" s="88"/>
      <c r="J9978" s="88"/>
      <c r="K9978" s="88"/>
    </row>
    <row r="9979" spans="2:11" hidden="1" x14ac:dyDescent="0.2">
      <c r="B9979" s="88"/>
      <c r="C9979" s="88"/>
      <c r="D9979" s="88"/>
      <c r="E9979" s="88"/>
      <c r="F9979" s="88"/>
      <c r="G9979" s="88"/>
      <c r="H9979" s="88"/>
      <c r="I9979" s="88"/>
      <c r="J9979" s="88"/>
      <c r="K9979" s="88"/>
    </row>
    <row r="9980" spans="2:11" hidden="1" x14ac:dyDescent="0.2">
      <c r="B9980" s="88"/>
      <c r="C9980" s="88"/>
      <c r="D9980" s="88"/>
      <c r="E9980" s="88"/>
      <c r="F9980" s="88"/>
      <c r="G9980" s="88"/>
      <c r="H9980" s="88"/>
      <c r="I9980" s="88"/>
      <c r="J9980" s="88"/>
      <c r="K9980" s="88"/>
    </row>
    <row r="9981" spans="2:11" hidden="1" x14ac:dyDescent="0.2">
      <c r="B9981" s="88"/>
      <c r="C9981" s="88"/>
      <c r="D9981" s="88"/>
      <c r="E9981" s="88"/>
      <c r="F9981" s="88"/>
      <c r="G9981" s="88"/>
      <c r="H9981" s="88"/>
      <c r="I9981" s="88"/>
      <c r="J9981" s="88"/>
      <c r="K9981" s="88"/>
    </row>
    <row r="9982" spans="2:11" hidden="1" x14ac:dyDescent="0.2">
      <c r="B9982" s="88"/>
      <c r="C9982" s="88"/>
      <c r="D9982" s="88"/>
      <c r="E9982" s="88"/>
      <c r="F9982" s="88"/>
      <c r="G9982" s="88"/>
      <c r="H9982" s="88"/>
      <c r="I9982" s="88"/>
      <c r="J9982" s="88"/>
      <c r="K9982" s="88"/>
    </row>
    <row r="9983" spans="2:11" hidden="1" x14ac:dyDescent="0.2">
      <c r="B9983" s="88"/>
      <c r="C9983" s="88"/>
      <c r="D9983" s="88"/>
      <c r="E9983" s="88"/>
      <c r="F9983" s="88"/>
      <c r="G9983" s="88"/>
      <c r="H9983" s="88"/>
      <c r="I9983" s="88"/>
      <c r="J9983" s="88"/>
      <c r="K9983" s="88"/>
    </row>
    <row r="9984" spans="2:11" hidden="1" x14ac:dyDescent="0.2">
      <c r="B9984" s="88"/>
      <c r="C9984" s="88"/>
      <c r="D9984" s="88"/>
      <c r="E9984" s="88"/>
      <c r="F9984" s="88"/>
      <c r="G9984" s="88"/>
      <c r="H9984" s="88"/>
      <c r="I9984" s="88"/>
      <c r="J9984" s="88"/>
      <c r="K9984" s="88"/>
    </row>
    <row r="9985" spans="2:11" hidden="1" x14ac:dyDescent="0.2">
      <c r="B9985" s="88"/>
      <c r="C9985" s="88"/>
      <c r="D9985" s="88"/>
      <c r="E9985" s="88"/>
      <c r="F9985" s="88"/>
      <c r="G9985" s="88"/>
      <c r="H9985" s="88"/>
      <c r="I9985" s="88"/>
      <c r="J9985" s="88"/>
      <c r="K9985" s="88"/>
    </row>
    <row r="9986" spans="2:11" hidden="1" x14ac:dyDescent="0.2">
      <c r="B9986" s="88"/>
      <c r="C9986" s="88"/>
      <c r="D9986" s="88"/>
      <c r="E9986" s="88"/>
      <c r="F9986" s="88"/>
      <c r="G9986" s="88"/>
      <c r="H9986" s="88"/>
      <c r="I9986" s="88"/>
      <c r="J9986" s="88"/>
      <c r="K9986" s="88"/>
    </row>
    <row r="9987" spans="2:11" hidden="1" x14ac:dyDescent="0.2">
      <c r="B9987" s="88"/>
      <c r="C9987" s="88"/>
      <c r="D9987" s="88"/>
      <c r="E9987" s="88"/>
      <c r="F9987" s="88"/>
      <c r="G9987" s="88"/>
      <c r="H9987" s="88"/>
      <c r="I9987" s="88"/>
      <c r="J9987" s="88"/>
      <c r="K9987" s="88"/>
    </row>
    <row r="9988" spans="2:11" hidden="1" x14ac:dyDescent="0.2">
      <c r="B9988" s="88"/>
      <c r="C9988" s="88"/>
      <c r="D9988" s="88"/>
      <c r="E9988" s="88"/>
      <c r="F9988" s="88"/>
      <c r="G9988" s="88"/>
      <c r="H9988" s="88"/>
      <c r="I9988" s="88"/>
      <c r="J9988" s="88"/>
      <c r="K9988" s="88"/>
    </row>
    <row r="9989" spans="2:11" hidden="1" x14ac:dyDescent="0.2">
      <c r="B9989" s="88"/>
      <c r="C9989" s="88"/>
      <c r="D9989" s="88"/>
      <c r="E9989" s="88"/>
      <c r="F9989" s="88"/>
      <c r="G9989" s="88"/>
      <c r="H9989" s="88"/>
      <c r="I9989" s="88"/>
      <c r="J9989" s="88"/>
      <c r="K9989" s="88"/>
    </row>
    <row r="9990" spans="2:11" hidden="1" x14ac:dyDescent="0.2">
      <c r="B9990" s="88"/>
      <c r="C9990" s="88"/>
      <c r="D9990" s="88"/>
      <c r="E9990" s="88"/>
      <c r="F9990" s="88"/>
      <c r="G9990" s="88"/>
      <c r="H9990" s="88"/>
      <c r="I9990" s="88"/>
      <c r="J9990" s="88"/>
      <c r="K9990" s="88"/>
    </row>
    <row r="9991" spans="2:11" hidden="1" x14ac:dyDescent="0.2">
      <c r="B9991" s="88"/>
      <c r="C9991" s="88"/>
      <c r="D9991" s="88"/>
      <c r="E9991" s="88"/>
      <c r="F9991" s="88"/>
      <c r="G9991" s="88"/>
      <c r="H9991" s="88"/>
      <c r="I9991" s="88"/>
      <c r="J9991" s="88"/>
      <c r="K9991" s="88"/>
    </row>
    <row r="9992" spans="2:11" hidden="1" x14ac:dyDescent="0.2">
      <c r="B9992" s="88"/>
      <c r="C9992" s="88"/>
      <c r="D9992" s="88"/>
      <c r="E9992" s="88"/>
      <c r="F9992" s="88"/>
      <c r="G9992" s="88"/>
      <c r="H9992" s="88"/>
      <c r="I9992" s="88"/>
      <c r="J9992" s="88"/>
      <c r="K9992" s="88"/>
    </row>
    <row r="9993" spans="2:11" hidden="1" x14ac:dyDescent="0.2">
      <c r="B9993" s="88"/>
      <c r="C9993" s="88"/>
      <c r="D9993" s="88"/>
      <c r="E9993" s="88"/>
      <c r="F9993" s="88"/>
      <c r="G9993" s="88"/>
      <c r="H9993" s="88"/>
      <c r="I9993" s="88"/>
      <c r="J9993" s="88"/>
      <c r="K9993" s="88"/>
    </row>
    <row r="9994" spans="2:11" hidden="1" x14ac:dyDescent="0.2">
      <c r="B9994" s="88"/>
      <c r="C9994" s="88"/>
      <c r="D9994" s="88"/>
      <c r="E9994" s="88"/>
      <c r="F9994" s="88"/>
      <c r="G9994" s="88"/>
      <c r="H9994" s="88"/>
      <c r="I9994" s="88"/>
      <c r="J9994" s="88"/>
      <c r="K9994" s="88"/>
    </row>
    <row r="9995" spans="2:11" hidden="1" x14ac:dyDescent="0.2">
      <c r="B9995" s="88"/>
      <c r="C9995" s="88"/>
      <c r="D9995" s="88"/>
      <c r="E9995" s="88"/>
      <c r="F9995" s="88"/>
      <c r="G9995" s="88"/>
      <c r="H9995" s="88"/>
      <c r="I9995" s="88"/>
      <c r="J9995" s="88"/>
      <c r="K9995" s="88"/>
    </row>
    <row r="9996" spans="2:11" hidden="1" x14ac:dyDescent="0.2">
      <c r="B9996" s="88"/>
      <c r="C9996" s="88"/>
      <c r="D9996" s="88"/>
      <c r="E9996" s="88"/>
      <c r="F9996" s="88"/>
      <c r="G9996" s="88"/>
      <c r="H9996" s="88"/>
      <c r="I9996" s="88"/>
      <c r="J9996" s="88"/>
      <c r="K9996" s="88"/>
    </row>
    <row r="9997" spans="2:11" hidden="1" x14ac:dyDescent="0.2">
      <c r="B9997" s="88"/>
      <c r="C9997" s="88"/>
      <c r="D9997" s="88"/>
      <c r="E9997" s="88"/>
      <c r="F9997" s="88"/>
      <c r="G9997" s="88"/>
      <c r="H9997" s="88"/>
      <c r="I9997" s="88"/>
      <c r="J9997" s="88"/>
      <c r="K9997" s="88"/>
    </row>
    <row r="9998" spans="2:11" hidden="1" x14ac:dyDescent="0.2">
      <c r="B9998" s="88"/>
      <c r="C9998" s="88"/>
      <c r="D9998" s="88"/>
      <c r="E9998" s="88"/>
      <c r="F9998" s="88"/>
      <c r="G9998" s="88"/>
      <c r="H9998" s="88"/>
      <c r="I9998" s="88"/>
      <c r="J9998" s="88"/>
      <c r="K9998" s="88"/>
    </row>
    <row r="9999" spans="2:11" hidden="1" x14ac:dyDescent="0.2">
      <c r="B9999" s="88"/>
      <c r="C9999" s="88"/>
      <c r="D9999" s="88"/>
      <c r="E9999" s="88"/>
      <c r="F9999" s="88"/>
      <c r="G9999" s="88"/>
      <c r="H9999" s="88"/>
      <c r="I9999" s="88"/>
      <c r="J9999" s="88"/>
      <c r="K9999" s="88"/>
    </row>
    <row r="10000" spans="2:11" hidden="1" x14ac:dyDescent="0.2">
      <c r="B10000" s="88"/>
      <c r="C10000" s="88"/>
      <c r="D10000" s="88"/>
      <c r="E10000" s="88"/>
      <c r="F10000" s="88"/>
      <c r="G10000" s="88"/>
      <c r="H10000" s="88"/>
      <c r="I10000" s="88"/>
      <c r="J10000" s="88"/>
      <c r="K10000" s="88"/>
    </row>
    <row r="10001" spans="2:11" hidden="1" x14ac:dyDescent="0.2">
      <c r="B10001" s="88"/>
      <c r="C10001" s="88"/>
      <c r="D10001" s="88"/>
      <c r="E10001" s="88"/>
      <c r="F10001" s="88"/>
      <c r="G10001" s="88"/>
      <c r="H10001" s="88"/>
      <c r="I10001" s="88"/>
      <c r="J10001" s="88"/>
      <c r="K10001" s="88"/>
    </row>
    <row r="10002" spans="2:11" hidden="1" x14ac:dyDescent="0.2">
      <c r="B10002" s="88"/>
      <c r="C10002" s="88"/>
      <c r="D10002" s="88"/>
      <c r="E10002" s="88"/>
      <c r="F10002" s="88"/>
      <c r="G10002" s="88"/>
      <c r="H10002" s="88"/>
      <c r="I10002" s="88"/>
      <c r="J10002" s="88"/>
      <c r="K10002" s="88"/>
    </row>
    <row r="10003" spans="2:11" hidden="1" x14ac:dyDescent="0.2">
      <c r="B10003" s="88"/>
      <c r="C10003" s="88"/>
      <c r="D10003" s="88"/>
      <c r="E10003" s="88"/>
      <c r="F10003" s="88"/>
      <c r="G10003" s="88"/>
      <c r="H10003" s="88"/>
      <c r="I10003" s="88"/>
      <c r="J10003" s="88"/>
      <c r="K10003" s="88"/>
    </row>
    <row r="10004" spans="2:11" hidden="1" x14ac:dyDescent="0.2">
      <c r="B10004" s="88"/>
      <c r="C10004" s="88"/>
      <c r="D10004" s="88"/>
      <c r="E10004" s="88"/>
      <c r="F10004" s="88"/>
      <c r="G10004" s="88"/>
      <c r="H10004" s="88"/>
      <c r="I10004" s="88"/>
      <c r="J10004" s="88"/>
      <c r="K10004" s="88"/>
    </row>
    <row r="10005" spans="2:11" hidden="1" x14ac:dyDescent="0.2">
      <c r="B10005" s="88"/>
      <c r="C10005" s="88"/>
      <c r="D10005" s="88"/>
      <c r="E10005" s="88"/>
      <c r="F10005" s="88"/>
      <c r="G10005" s="88"/>
      <c r="H10005" s="88"/>
      <c r="I10005" s="88"/>
      <c r="J10005" s="88"/>
      <c r="K10005" s="88"/>
    </row>
    <row r="10006" spans="2:11" hidden="1" x14ac:dyDescent="0.2">
      <c r="B10006" s="88"/>
      <c r="C10006" s="88"/>
      <c r="D10006" s="88"/>
      <c r="E10006" s="88"/>
      <c r="F10006" s="88"/>
      <c r="G10006" s="88"/>
      <c r="H10006" s="88"/>
      <c r="I10006" s="88"/>
      <c r="J10006" s="88"/>
      <c r="K10006" s="88"/>
    </row>
    <row r="10007" spans="2:11" hidden="1" x14ac:dyDescent="0.2">
      <c r="B10007" s="88"/>
      <c r="C10007" s="88"/>
      <c r="D10007" s="88"/>
      <c r="E10007" s="88"/>
      <c r="F10007" s="88"/>
      <c r="G10007" s="88"/>
      <c r="H10007" s="88"/>
      <c r="I10007" s="88"/>
      <c r="J10007" s="88"/>
      <c r="K10007" s="88"/>
    </row>
    <row r="10008" spans="2:11" hidden="1" x14ac:dyDescent="0.2">
      <c r="B10008" s="88"/>
      <c r="C10008" s="88"/>
      <c r="D10008" s="88"/>
      <c r="E10008" s="88"/>
      <c r="F10008" s="88"/>
      <c r="G10008" s="88"/>
      <c r="H10008" s="88"/>
      <c r="I10008" s="88"/>
      <c r="J10008" s="88"/>
      <c r="K10008" s="88"/>
    </row>
    <row r="10009" spans="2:11" hidden="1" x14ac:dyDescent="0.2">
      <c r="B10009" s="88"/>
      <c r="C10009" s="88"/>
      <c r="D10009" s="88"/>
      <c r="E10009" s="88"/>
      <c r="F10009" s="88"/>
      <c r="G10009" s="88"/>
      <c r="H10009" s="88"/>
      <c r="I10009" s="88"/>
      <c r="J10009" s="88"/>
      <c r="K10009" s="88"/>
    </row>
    <row r="10010" spans="2:11" hidden="1" x14ac:dyDescent="0.2">
      <c r="B10010" s="88"/>
      <c r="C10010" s="88"/>
      <c r="D10010" s="88"/>
      <c r="E10010" s="88"/>
      <c r="F10010" s="88"/>
      <c r="G10010" s="88"/>
      <c r="H10010" s="88"/>
      <c r="I10010" s="88"/>
      <c r="J10010" s="88"/>
      <c r="K10010" s="88"/>
    </row>
    <row r="10011" spans="2:11" hidden="1" x14ac:dyDescent="0.2">
      <c r="B10011" s="88"/>
      <c r="C10011" s="88"/>
      <c r="D10011" s="88"/>
      <c r="E10011" s="88"/>
      <c r="F10011" s="88"/>
      <c r="G10011" s="88"/>
      <c r="H10011" s="88"/>
      <c r="I10011" s="88"/>
      <c r="J10011" s="88"/>
      <c r="K10011" s="88"/>
    </row>
    <row r="10012" spans="2:11" hidden="1" x14ac:dyDescent="0.2">
      <c r="B10012" s="88"/>
      <c r="C10012" s="88"/>
      <c r="D10012" s="88"/>
      <c r="E10012" s="88"/>
      <c r="F10012" s="88"/>
      <c r="G10012" s="88"/>
      <c r="H10012" s="88"/>
      <c r="I10012" s="88"/>
      <c r="J10012" s="88"/>
      <c r="K10012" s="88"/>
    </row>
    <row r="10013" spans="2:11" hidden="1" x14ac:dyDescent="0.2">
      <c r="B10013" s="88"/>
      <c r="C10013" s="88"/>
      <c r="D10013" s="88"/>
      <c r="E10013" s="88"/>
      <c r="F10013" s="88"/>
      <c r="G10013" s="88"/>
      <c r="H10013" s="88"/>
      <c r="I10013" s="88"/>
      <c r="J10013" s="88"/>
      <c r="K10013" s="88"/>
    </row>
    <row r="10014" spans="2:11" hidden="1" x14ac:dyDescent="0.2">
      <c r="B10014" s="88"/>
      <c r="C10014" s="88"/>
      <c r="D10014" s="88"/>
      <c r="E10014" s="88"/>
      <c r="F10014" s="88"/>
      <c r="G10014" s="88"/>
      <c r="H10014" s="88"/>
      <c r="I10014" s="88"/>
      <c r="J10014" s="88"/>
      <c r="K10014" s="88"/>
    </row>
    <row r="10015" spans="2:11" hidden="1" x14ac:dyDescent="0.2">
      <c r="B10015" s="88"/>
      <c r="C10015" s="88"/>
      <c r="D10015" s="88"/>
      <c r="E10015" s="88"/>
      <c r="F10015" s="88"/>
      <c r="G10015" s="88"/>
      <c r="H10015" s="88"/>
      <c r="I10015" s="88"/>
      <c r="J10015" s="88"/>
      <c r="K10015" s="88"/>
    </row>
    <row r="10016" spans="2:11" hidden="1" x14ac:dyDescent="0.2">
      <c r="B10016" s="88"/>
      <c r="C10016" s="88"/>
      <c r="D10016" s="88"/>
      <c r="E10016" s="88"/>
      <c r="F10016" s="88"/>
      <c r="G10016" s="88"/>
      <c r="H10016" s="88"/>
      <c r="I10016" s="88"/>
      <c r="J10016" s="88"/>
      <c r="K10016" s="88"/>
    </row>
    <row r="10017" spans="2:11" hidden="1" x14ac:dyDescent="0.2">
      <c r="B10017" s="88"/>
      <c r="C10017" s="88"/>
      <c r="D10017" s="88"/>
      <c r="E10017" s="88"/>
      <c r="F10017" s="88"/>
      <c r="G10017" s="88"/>
      <c r="H10017" s="88"/>
      <c r="I10017" s="88"/>
      <c r="J10017" s="88"/>
      <c r="K10017" s="88"/>
    </row>
    <row r="10018" spans="2:11" hidden="1" x14ac:dyDescent="0.2">
      <c r="B10018" s="88"/>
      <c r="C10018" s="88"/>
      <c r="D10018" s="88"/>
      <c r="E10018" s="88"/>
      <c r="F10018" s="88"/>
      <c r="G10018" s="88"/>
      <c r="H10018" s="88"/>
      <c r="I10018" s="88"/>
      <c r="J10018" s="88"/>
      <c r="K10018" s="88"/>
    </row>
    <row r="10019" spans="2:11" hidden="1" x14ac:dyDescent="0.2">
      <c r="B10019" s="88"/>
      <c r="C10019" s="88"/>
      <c r="D10019" s="88"/>
      <c r="E10019" s="88"/>
      <c r="F10019" s="88"/>
      <c r="G10019" s="88"/>
      <c r="H10019" s="88"/>
      <c r="I10019" s="88"/>
      <c r="J10019" s="88"/>
      <c r="K10019" s="88"/>
    </row>
    <row r="10020" spans="2:11" hidden="1" x14ac:dyDescent="0.2">
      <c r="B10020" s="88"/>
      <c r="C10020" s="88"/>
      <c r="D10020" s="88"/>
      <c r="E10020" s="88"/>
      <c r="F10020" s="88"/>
      <c r="G10020" s="88"/>
      <c r="H10020" s="88"/>
      <c r="I10020" s="88"/>
      <c r="J10020" s="88"/>
      <c r="K10020" s="88"/>
    </row>
    <row r="10021" spans="2:11" hidden="1" x14ac:dyDescent="0.2">
      <c r="B10021" s="88"/>
      <c r="C10021" s="88"/>
      <c r="D10021" s="88"/>
      <c r="E10021" s="88"/>
      <c r="F10021" s="88"/>
      <c r="G10021" s="88"/>
      <c r="H10021" s="88"/>
      <c r="I10021" s="88"/>
      <c r="J10021" s="88"/>
      <c r="K10021" s="88"/>
    </row>
    <row r="10022" spans="2:11" hidden="1" x14ac:dyDescent="0.2">
      <c r="B10022" s="88"/>
      <c r="C10022" s="88"/>
      <c r="D10022" s="88"/>
      <c r="E10022" s="88"/>
      <c r="F10022" s="88"/>
      <c r="G10022" s="88"/>
      <c r="H10022" s="88"/>
      <c r="I10022" s="88"/>
      <c r="J10022" s="88"/>
      <c r="K10022" s="88"/>
    </row>
    <row r="10023" spans="2:11" hidden="1" x14ac:dyDescent="0.2">
      <c r="B10023" s="88"/>
      <c r="C10023" s="88"/>
      <c r="D10023" s="88"/>
      <c r="E10023" s="88"/>
      <c r="F10023" s="88"/>
      <c r="G10023" s="88"/>
      <c r="H10023" s="88"/>
      <c r="I10023" s="88"/>
      <c r="J10023" s="88"/>
      <c r="K10023" s="88"/>
    </row>
    <row r="10024" spans="2:11" hidden="1" x14ac:dyDescent="0.2">
      <c r="B10024" s="88"/>
      <c r="C10024" s="88"/>
      <c r="D10024" s="88"/>
      <c r="E10024" s="88"/>
      <c r="F10024" s="88"/>
      <c r="G10024" s="88"/>
      <c r="H10024" s="88"/>
      <c r="I10024" s="88"/>
      <c r="J10024" s="88"/>
      <c r="K10024" s="88"/>
    </row>
    <row r="10025" spans="2:11" hidden="1" x14ac:dyDescent="0.2">
      <c r="B10025" s="88"/>
      <c r="C10025" s="88"/>
      <c r="D10025" s="88"/>
      <c r="E10025" s="88"/>
      <c r="F10025" s="88"/>
      <c r="G10025" s="88"/>
      <c r="H10025" s="88"/>
      <c r="I10025" s="88"/>
      <c r="J10025" s="88"/>
      <c r="K10025" s="88"/>
    </row>
    <row r="10026" spans="2:11" hidden="1" x14ac:dyDescent="0.2">
      <c r="B10026" s="88"/>
      <c r="C10026" s="88"/>
      <c r="D10026" s="88"/>
      <c r="E10026" s="88"/>
      <c r="F10026" s="88"/>
      <c r="G10026" s="88"/>
      <c r="H10026" s="88"/>
      <c r="I10026" s="88"/>
      <c r="J10026" s="88"/>
      <c r="K10026" s="88"/>
    </row>
    <row r="10027" spans="2:11" hidden="1" x14ac:dyDescent="0.2">
      <c r="B10027" s="88"/>
      <c r="C10027" s="88"/>
      <c r="D10027" s="88"/>
      <c r="E10027" s="88"/>
      <c r="F10027" s="88"/>
      <c r="G10027" s="88"/>
      <c r="H10027" s="88"/>
      <c r="I10027" s="88"/>
      <c r="J10027" s="88"/>
      <c r="K10027" s="88"/>
    </row>
    <row r="10028" spans="2:11" hidden="1" x14ac:dyDescent="0.2">
      <c r="B10028" s="88"/>
      <c r="C10028" s="88"/>
      <c r="D10028" s="88"/>
      <c r="E10028" s="88"/>
      <c r="F10028" s="88"/>
      <c r="G10028" s="88"/>
      <c r="H10028" s="88"/>
      <c r="I10028" s="88"/>
      <c r="J10028" s="88"/>
      <c r="K10028" s="88"/>
    </row>
    <row r="10029" spans="2:11" hidden="1" x14ac:dyDescent="0.2">
      <c r="B10029" s="88"/>
      <c r="C10029" s="88"/>
      <c r="D10029" s="88"/>
      <c r="E10029" s="88"/>
      <c r="F10029" s="88"/>
      <c r="G10029" s="88"/>
      <c r="H10029" s="88"/>
      <c r="I10029" s="88"/>
      <c r="J10029" s="88"/>
      <c r="K10029" s="88"/>
    </row>
    <row r="10030" spans="2:11" hidden="1" x14ac:dyDescent="0.2">
      <c r="B10030" s="88"/>
      <c r="C10030" s="88"/>
      <c r="D10030" s="88"/>
      <c r="E10030" s="88"/>
      <c r="F10030" s="88"/>
      <c r="G10030" s="88"/>
      <c r="H10030" s="88"/>
      <c r="I10030" s="88"/>
      <c r="J10030" s="88"/>
      <c r="K10030" s="88"/>
    </row>
    <row r="10031" spans="2:11" hidden="1" x14ac:dyDescent="0.2">
      <c r="B10031" s="88"/>
      <c r="C10031" s="88"/>
      <c r="D10031" s="88"/>
      <c r="E10031" s="88"/>
      <c r="F10031" s="88"/>
      <c r="G10031" s="88"/>
      <c r="H10031" s="88"/>
      <c r="I10031" s="88"/>
      <c r="J10031" s="88"/>
      <c r="K10031" s="88"/>
    </row>
    <row r="10032" spans="2:11" hidden="1" x14ac:dyDescent="0.2">
      <c r="B10032" s="88"/>
      <c r="C10032" s="88"/>
      <c r="D10032" s="88"/>
      <c r="E10032" s="88"/>
      <c r="F10032" s="88"/>
      <c r="G10032" s="88"/>
      <c r="H10032" s="88"/>
      <c r="I10032" s="88"/>
      <c r="J10032" s="88"/>
      <c r="K10032" s="88"/>
    </row>
    <row r="10033" spans="2:11" hidden="1" x14ac:dyDescent="0.2">
      <c r="B10033" s="88"/>
      <c r="C10033" s="88"/>
      <c r="D10033" s="88"/>
      <c r="E10033" s="88"/>
      <c r="F10033" s="88"/>
      <c r="G10033" s="88"/>
      <c r="H10033" s="88"/>
      <c r="I10033" s="88"/>
      <c r="J10033" s="88"/>
      <c r="K10033" s="88"/>
    </row>
    <row r="10034" spans="2:11" hidden="1" x14ac:dyDescent="0.2">
      <c r="B10034" s="88"/>
      <c r="C10034" s="88"/>
      <c r="D10034" s="88"/>
      <c r="E10034" s="88"/>
      <c r="F10034" s="88"/>
      <c r="G10034" s="88"/>
      <c r="H10034" s="88"/>
      <c r="I10034" s="88"/>
      <c r="J10034" s="88"/>
      <c r="K10034" s="88"/>
    </row>
    <row r="10035" spans="2:11" hidden="1" x14ac:dyDescent="0.2">
      <c r="B10035" s="88"/>
      <c r="C10035" s="88"/>
      <c r="D10035" s="88"/>
      <c r="E10035" s="88"/>
      <c r="F10035" s="88"/>
      <c r="G10035" s="88"/>
      <c r="H10035" s="88"/>
      <c r="I10035" s="88"/>
      <c r="J10035" s="88"/>
      <c r="K10035" s="88"/>
    </row>
    <row r="10036" spans="2:11" hidden="1" x14ac:dyDescent="0.2">
      <c r="B10036" s="88"/>
      <c r="C10036" s="88"/>
      <c r="D10036" s="88"/>
      <c r="E10036" s="88"/>
      <c r="F10036" s="88"/>
      <c r="G10036" s="88"/>
      <c r="H10036" s="88"/>
      <c r="I10036" s="88"/>
      <c r="J10036" s="88"/>
      <c r="K10036" s="88"/>
    </row>
    <row r="10037" spans="2:11" hidden="1" x14ac:dyDescent="0.2">
      <c r="B10037" s="88"/>
      <c r="C10037" s="88"/>
      <c r="D10037" s="88"/>
      <c r="E10037" s="88"/>
      <c r="F10037" s="88"/>
      <c r="G10037" s="88"/>
      <c r="H10037" s="88"/>
      <c r="I10037" s="88"/>
      <c r="J10037" s="88"/>
      <c r="K10037" s="88"/>
    </row>
    <row r="10038" spans="2:11" hidden="1" x14ac:dyDescent="0.2">
      <c r="B10038" s="88"/>
      <c r="C10038" s="88"/>
      <c r="D10038" s="88"/>
      <c r="E10038" s="88"/>
      <c r="F10038" s="88"/>
      <c r="G10038" s="88"/>
      <c r="H10038" s="88"/>
      <c r="I10038" s="88"/>
      <c r="J10038" s="88"/>
      <c r="K10038" s="88"/>
    </row>
    <row r="10039" spans="2:11" hidden="1" x14ac:dyDescent="0.2">
      <c r="B10039" s="88"/>
      <c r="C10039" s="88"/>
      <c r="D10039" s="88"/>
      <c r="E10039" s="88"/>
      <c r="F10039" s="88"/>
      <c r="G10039" s="88"/>
      <c r="H10039" s="88"/>
      <c r="I10039" s="88"/>
      <c r="J10039" s="88"/>
      <c r="K10039" s="88"/>
    </row>
    <row r="10040" spans="2:11" hidden="1" x14ac:dyDescent="0.2">
      <c r="B10040" s="88"/>
      <c r="C10040" s="88"/>
      <c r="D10040" s="88"/>
      <c r="E10040" s="88"/>
      <c r="F10040" s="88"/>
      <c r="G10040" s="88"/>
      <c r="H10040" s="88"/>
      <c r="I10040" s="88"/>
      <c r="J10040" s="88"/>
      <c r="K10040" s="88"/>
    </row>
    <row r="10041" spans="2:11" hidden="1" x14ac:dyDescent="0.2">
      <c r="B10041" s="88"/>
      <c r="C10041" s="88"/>
      <c r="D10041" s="88"/>
      <c r="E10041" s="88"/>
      <c r="F10041" s="88"/>
      <c r="G10041" s="88"/>
      <c r="H10041" s="88"/>
      <c r="I10041" s="88"/>
      <c r="J10041" s="88"/>
      <c r="K10041" s="88"/>
    </row>
    <row r="10042" spans="2:11" hidden="1" x14ac:dyDescent="0.2">
      <c r="B10042" s="88"/>
      <c r="C10042" s="88"/>
      <c r="D10042" s="88"/>
      <c r="E10042" s="88"/>
      <c r="F10042" s="88"/>
      <c r="G10042" s="88"/>
      <c r="H10042" s="88"/>
      <c r="I10042" s="88"/>
      <c r="J10042" s="88"/>
      <c r="K10042" s="88"/>
    </row>
    <row r="10043" spans="2:11" hidden="1" x14ac:dyDescent="0.2">
      <c r="B10043" s="88"/>
      <c r="C10043" s="88"/>
      <c r="D10043" s="88"/>
      <c r="E10043" s="88"/>
      <c r="F10043" s="88"/>
      <c r="G10043" s="88"/>
      <c r="H10043" s="88"/>
      <c r="I10043" s="88"/>
      <c r="J10043" s="88"/>
      <c r="K10043" s="88"/>
    </row>
    <row r="10044" spans="2:11" hidden="1" x14ac:dyDescent="0.2">
      <c r="B10044" s="88"/>
      <c r="C10044" s="88"/>
      <c r="D10044" s="88"/>
      <c r="E10044" s="88"/>
      <c r="F10044" s="88"/>
      <c r="G10044" s="88"/>
      <c r="H10044" s="88"/>
      <c r="I10044" s="88"/>
      <c r="J10044" s="88"/>
      <c r="K10044" s="88"/>
    </row>
    <row r="10045" spans="2:11" hidden="1" x14ac:dyDescent="0.2">
      <c r="B10045" s="88"/>
      <c r="C10045" s="88"/>
      <c r="D10045" s="88"/>
      <c r="E10045" s="88"/>
      <c r="F10045" s="88"/>
      <c r="G10045" s="88"/>
      <c r="H10045" s="88"/>
      <c r="I10045" s="88"/>
      <c r="J10045" s="88"/>
      <c r="K10045" s="88"/>
    </row>
    <row r="10046" spans="2:11" hidden="1" x14ac:dyDescent="0.2">
      <c r="B10046" s="88"/>
      <c r="C10046" s="88"/>
      <c r="D10046" s="88"/>
      <c r="E10046" s="88"/>
      <c r="F10046" s="88"/>
      <c r="G10046" s="88"/>
      <c r="H10046" s="88"/>
      <c r="I10046" s="88"/>
      <c r="J10046" s="88"/>
      <c r="K10046" s="88"/>
    </row>
    <row r="10047" spans="2:11" hidden="1" x14ac:dyDescent="0.2">
      <c r="B10047" s="88"/>
      <c r="C10047" s="88"/>
      <c r="D10047" s="88"/>
      <c r="E10047" s="88"/>
      <c r="F10047" s="88"/>
      <c r="G10047" s="88"/>
      <c r="H10047" s="88"/>
      <c r="I10047" s="88"/>
      <c r="J10047" s="88"/>
      <c r="K10047" s="88"/>
    </row>
    <row r="10048" spans="2:11" hidden="1" x14ac:dyDescent="0.2">
      <c r="B10048" s="88"/>
      <c r="C10048" s="88"/>
      <c r="D10048" s="88"/>
      <c r="E10048" s="88"/>
      <c r="F10048" s="88"/>
      <c r="G10048" s="88"/>
      <c r="H10048" s="88"/>
      <c r="I10048" s="88"/>
      <c r="J10048" s="88"/>
      <c r="K10048" s="88"/>
    </row>
    <row r="10049" spans="2:11" hidden="1" x14ac:dyDescent="0.2">
      <c r="B10049" s="88"/>
      <c r="C10049" s="88"/>
      <c r="D10049" s="88"/>
      <c r="E10049" s="88"/>
      <c r="F10049" s="88"/>
      <c r="G10049" s="88"/>
      <c r="H10049" s="88"/>
      <c r="I10049" s="88"/>
      <c r="J10049" s="88"/>
      <c r="K10049" s="88"/>
    </row>
    <row r="10050" spans="2:11" hidden="1" x14ac:dyDescent="0.2">
      <c r="B10050" s="88"/>
      <c r="C10050" s="88"/>
      <c r="D10050" s="88"/>
      <c r="E10050" s="88"/>
      <c r="F10050" s="88"/>
      <c r="G10050" s="88"/>
      <c r="H10050" s="88"/>
      <c r="I10050" s="88"/>
      <c r="J10050" s="88"/>
      <c r="K10050" s="88"/>
    </row>
    <row r="10051" spans="2:11" hidden="1" x14ac:dyDescent="0.2">
      <c r="B10051" s="88"/>
      <c r="C10051" s="88"/>
      <c r="D10051" s="88"/>
      <c r="E10051" s="88"/>
      <c r="F10051" s="88"/>
      <c r="G10051" s="88"/>
      <c r="H10051" s="88"/>
      <c r="I10051" s="88"/>
      <c r="J10051" s="88"/>
      <c r="K10051" s="88"/>
    </row>
    <row r="10052" spans="2:11" hidden="1" x14ac:dyDescent="0.2">
      <c r="B10052" s="88"/>
      <c r="C10052" s="88"/>
      <c r="D10052" s="88"/>
      <c r="E10052" s="88"/>
      <c r="F10052" s="88"/>
      <c r="G10052" s="88"/>
      <c r="H10052" s="88"/>
      <c r="I10052" s="88"/>
      <c r="J10052" s="88"/>
      <c r="K10052" s="88"/>
    </row>
    <row r="10053" spans="2:11" hidden="1" x14ac:dyDescent="0.2">
      <c r="B10053" s="88"/>
      <c r="C10053" s="88"/>
      <c r="D10053" s="88"/>
      <c r="E10053" s="88"/>
      <c r="F10053" s="88"/>
      <c r="G10053" s="88"/>
      <c r="H10053" s="88"/>
      <c r="I10053" s="88"/>
      <c r="J10053" s="88"/>
      <c r="K10053" s="88"/>
    </row>
    <row r="10054" spans="2:11" hidden="1" x14ac:dyDescent="0.2">
      <c r="B10054" s="88"/>
      <c r="C10054" s="88"/>
      <c r="D10054" s="88"/>
      <c r="E10054" s="88"/>
      <c r="F10054" s="88"/>
      <c r="G10054" s="88"/>
      <c r="H10054" s="88"/>
      <c r="I10054" s="88"/>
      <c r="J10054" s="88"/>
      <c r="K10054" s="88"/>
    </row>
    <row r="10055" spans="2:11" hidden="1" x14ac:dyDescent="0.2">
      <c r="B10055" s="88"/>
      <c r="C10055" s="88"/>
      <c r="D10055" s="88"/>
      <c r="E10055" s="88"/>
      <c r="F10055" s="88"/>
      <c r="G10055" s="88"/>
      <c r="H10055" s="88"/>
      <c r="I10055" s="88"/>
      <c r="J10055" s="88"/>
      <c r="K10055" s="88"/>
    </row>
    <row r="10056" spans="2:11" hidden="1" x14ac:dyDescent="0.2">
      <c r="B10056" s="88"/>
      <c r="C10056" s="88"/>
      <c r="D10056" s="88"/>
      <c r="E10056" s="88"/>
      <c r="F10056" s="88"/>
      <c r="G10056" s="88"/>
      <c r="H10056" s="88"/>
      <c r="I10056" s="88"/>
      <c r="J10056" s="88"/>
      <c r="K10056" s="88"/>
    </row>
    <row r="10057" spans="2:11" hidden="1" x14ac:dyDescent="0.2">
      <c r="B10057" s="88"/>
      <c r="C10057" s="88"/>
      <c r="D10057" s="88"/>
      <c r="E10057" s="88"/>
      <c r="F10057" s="88"/>
      <c r="G10057" s="88"/>
      <c r="H10057" s="88"/>
      <c r="I10057" s="88"/>
      <c r="J10057" s="88"/>
      <c r="K10057" s="88"/>
    </row>
    <row r="10058" spans="2:11" hidden="1" x14ac:dyDescent="0.2">
      <c r="B10058" s="88"/>
      <c r="C10058" s="88"/>
      <c r="D10058" s="88"/>
      <c r="E10058" s="88"/>
      <c r="F10058" s="88"/>
      <c r="G10058" s="88"/>
      <c r="H10058" s="88"/>
      <c r="I10058" s="88"/>
      <c r="J10058" s="88"/>
      <c r="K10058" s="88"/>
    </row>
    <row r="10059" spans="2:11" hidden="1" x14ac:dyDescent="0.2">
      <c r="B10059" s="88"/>
      <c r="C10059" s="88"/>
      <c r="D10059" s="88"/>
      <c r="E10059" s="88"/>
      <c r="F10059" s="88"/>
      <c r="G10059" s="88"/>
      <c r="H10059" s="88"/>
      <c r="I10059" s="88"/>
      <c r="J10059" s="88"/>
      <c r="K10059" s="88"/>
    </row>
    <row r="10060" spans="2:11" hidden="1" x14ac:dyDescent="0.2">
      <c r="B10060" s="88"/>
      <c r="C10060" s="88"/>
      <c r="D10060" s="88"/>
      <c r="E10060" s="88"/>
      <c r="F10060" s="88"/>
      <c r="G10060" s="88"/>
      <c r="H10060" s="88"/>
      <c r="I10060" s="88"/>
      <c r="J10060" s="88"/>
      <c r="K10060" s="88"/>
    </row>
    <row r="10061" spans="2:11" hidden="1" x14ac:dyDescent="0.2">
      <c r="B10061" s="88"/>
      <c r="C10061" s="88"/>
      <c r="D10061" s="88"/>
      <c r="E10061" s="88"/>
      <c r="F10061" s="88"/>
      <c r="G10061" s="88"/>
      <c r="H10061" s="88"/>
      <c r="I10061" s="88"/>
      <c r="J10061" s="88"/>
      <c r="K10061" s="88"/>
    </row>
    <row r="10062" spans="2:11" hidden="1" x14ac:dyDescent="0.2">
      <c r="B10062" s="88"/>
      <c r="C10062" s="88"/>
      <c r="D10062" s="88"/>
      <c r="E10062" s="88"/>
      <c r="F10062" s="88"/>
      <c r="G10062" s="88"/>
      <c r="H10062" s="88"/>
      <c r="I10062" s="88"/>
      <c r="J10062" s="88"/>
      <c r="K10062" s="88"/>
    </row>
    <row r="10063" spans="2:11" hidden="1" x14ac:dyDescent="0.2">
      <c r="B10063" s="88"/>
      <c r="C10063" s="88"/>
      <c r="D10063" s="88"/>
      <c r="E10063" s="88"/>
      <c r="F10063" s="88"/>
      <c r="G10063" s="88"/>
      <c r="H10063" s="88"/>
      <c r="I10063" s="88"/>
      <c r="J10063" s="88"/>
      <c r="K10063" s="88"/>
    </row>
    <row r="10064" spans="2:11" hidden="1" x14ac:dyDescent="0.2">
      <c r="B10064" s="88"/>
      <c r="C10064" s="88"/>
      <c r="D10064" s="88"/>
      <c r="E10064" s="88"/>
      <c r="F10064" s="88"/>
      <c r="G10064" s="88"/>
      <c r="H10064" s="88"/>
      <c r="I10064" s="88"/>
      <c r="J10064" s="88"/>
      <c r="K10064" s="88"/>
    </row>
    <row r="10065" spans="2:11" hidden="1" x14ac:dyDescent="0.2">
      <c r="B10065" s="88"/>
      <c r="C10065" s="88"/>
      <c r="D10065" s="88"/>
      <c r="E10065" s="88"/>
      <c r="F10065" s="88"/>
      <c r="G10065" s="88"/>
      <c r="H10065" s="88"/>
      <c r="I10065" s="88"/>
      <c r="J10065" s="88"/>
      <c r="K10065" s="88"/>
    </row>
    <row r="10066" spans="2:11" hidden="1" x14ac:dyDescent="0.2">
      <c r="B10066" s="88"/>
      <c r="C10066" s="88"/>
      <c r="D10066" s="88"/>
      <c r="E10066" s="88"/>
      <c r="F10066" s="88"/>
      <c r="G10066" s="88"/>
      <c r="H10066" s="88"/>
      <c r="I10066" s="88"/>
      <c r="J10066" s="88"/>
      <c r="K10066" s="88"/>
    </row>
    <row r="10067" spans="2:11" hidden="1" x14ac:dyDescent="0.2">
      <c r="B10067" s="88"/>
      <c r="C10067" s="88"/>
      <c r="D10067" s="88"/>
      <c r="E10067" s="88"/>
      <c r="F10067" s="88"/>
      <c r="G10067" s="88"/>
      <c r="H10067" s="88"/>
      <c r="I10067" s="88"/>
      <c r="J10067" s="88"/>
      <c r="K10067" s="88"/>
    </row>
    <row r="10068" spans="2:11" hidden="1" x14ac:dyDescent="0.2">
      <c r="B10068" s="88"/>
      <c r="C10068" s="88"/>
      <c r="D10068" s="88"/>
      <c r="E10068" s="88"/>
      <c r="F10068" s="88"/>
      <c r="G10068" s="88"/>
      <c r="H10068" s="88"/>
      <c r="I10068" s="88"/>
      <c r="J10068" s="88"/>
      <c r="K10068" s="88"/>
    </row>
    <row r="10069" spans="2:11" hidden="1" x14ac:dyDescent="0.2">
      <c r="B10069" s="88"/>
      <c r="C10069" s="88"/>
      <c r="D10069" s="88"/>
      <c r="E10069" s="88"/>
      <c r="F10069" s="88"/>
      <c r="G10069" s="88"/>
      <c r="H10069" s="88"/>
      <c r="I10069" s="88"/>
      <c r="J10069" s="88"/>
      <c r="K10069" s="88"/>
    </row>
    <row r="10070" spans="2:11" hidden="1" x14ac:dyDescent="0.2">
      <c r="B10070" s="88"/>
      <c r="C10070" s="88"/>
      <c r="D10070" s="88"/>
      <c r="E10070" s="88"/>
      <c r="F10070" s="88"/>
      <c r="G10070" s="88"/>
      <c r="H10070" s="88"/>
      <c r="I10070" s="88"/>
      <c r="J10070" s="88"/>
      <c r="K10070" s="88"/>
    </row>
    <row r="10071" spans="2:11" hidden="1" x14ac:dyDescent="0.2">
      <c r="B10071" s="88"/>
      <c r="C10071" s="88"/>
      <c r="D10071" s="88"/>
      <c r="E10071" s="88"/>
      <c r="F10071" s="88"/>
      <c r="G10071" s="88"/>
      <c r="H10071" s="88"/>
      <c r="I10071" s="88"/>
      <c r="J10071" s="88"/>
      <c r="K10071" s="88"/>
    </row>
    <row r="10072" spans="2:11" hidden="1" x14ac:dyDescent="0.2">
      <c r="B10072" s="88"/>
      <c r="C10072" s="88"/>
      <c r="D10072" s="88"/>
      <c r="E10072" s="88"/>
      <c r="F10072" s="88"/>
      <c r="G10072" s="88"/>
      <c r="H10072" s="88"/>
      <c r="I10072" s="88"/>
      <c r="J10072" s="88"/>
      <c r="K10072" s="88"/>
    </row>
    <row r="10073" spans="2:11" hidden="1" x14ac:dyDescent="0.2">
      <c r="B10073" s="88"/>
      <c r="C10073" s="88"/>
      <c r="D10073" s="88"/>
      <c r="E10073" s="88"/>
      <c r="F10073" s="88"/>
      <c r="G10073" s="88"/>
      <c r="H10073" s="88"/>
      <c r="I10073" s="88"/>
      <c r="J10073" s="88"/>
      <c r="K10073" s="88"/>
    </row>
    <row r="10074" spans="2:11" hidden="1" x14ac:dyDescent="0.2">
      <c r="B10074" s="88"/>
      <c r="C10074" s="88"/>
      <c r="D10074" s="88"/>
      <c r="E10074" s="88"/>
      <c r="F10074" s="88"/>
      <c r="G10074" s="88"/>
      <c r="H10074" s="88"/>
      <c r="I10074" s="88"/>
      <c r="J10074" s="88"/>
      <c r="K10074" s="88"/>
    </row>
    <row r="10075" spans="2:11" hidden="1" x14ac:dyDescent="0.2">
      <c r="B10075" s="88"/>
      <c r="C10075" s="88"/>
      <c r="D10075" s="88"/>
      <c r="E10075" s="88"/>
      <c r="F10075" s="88"/>
      <c r="G10075" s="88"/>
      <c r="H10075" s="88"/>
      <c r="I10075" s="88"/>
      <c r="J10075" s="88"/>
      <c r="K10075" s="88"/>
    </row>
    <row r="10076" spans="2:11" hidden="1" x14ac:dyDescent="0.2">
      <c r="B10076" s="88"/>
      <c r="C10076" s="88"/>
      <c r="D10076" s="88"/>
      <c r="E10076" s="88"/>
      <c r="F10076" s="88"/>
      <c r="G10076" s="88"/>
      <c r="H10076" s="88"/>
      <c r="I10076" s="88"/>
      <c r="J10076" s="88"/>
      <c r="K10076" s="88"/>
    </row>
    <row r="10077" spans="2:11" hidden="1" x14ac:dyDescent="0.2">
      <c r="B10077" s="88"/>
      <c r="C10077" s="88"/>
      <c r="D10077" s="88"/>
      <c r="E10077" s="88"/>
      <c r="F10077" s="88"/>
      <c r="G10077" s="88"/>
      <c r="H10077" s="88"/>
      <c r="I10077" s="88"/>
      <c r="J10077" s="88"/>
      <c r="K10077" s="88"/>
    </row>
    <row r="10078" spans="2:11" hidden="1" x14ac:dyDescent="0.2">
      <c r="B10078" s="88"/>
      <c r="C10078" s="88"/>
      <c r="D10078" s="88"/>
      <c r="E10078" s="88"/>
      <c r="F10078" s="88"/>
      <c r="G10078" s="88"/>
      <c r="H10078" s="88"/>
      <c r="I10078" s="88"/>
      <c r="J10078" s="88"/>
      <c r="K10078" s="88"/>
    </row>
    <row r="10079" spans="2:11" hidden="1" x14ac:dyDescent="0.2">
      <c r="B10079" s="88"/>
      <c r="C10079" s="88"/>
      <c r="D10079" s="88"/>
      <c r="E10079" s="88"/>
      <c r="F10079" s="88"/>
      <c r="G10079" s="88"/>
      <c r="H10079" s="88"/>
      <c r="I10079" s="88"/>
      <c r="J10079" s="88"/>
      <c r="K10079" s="88"/>
    </row>
    <row r="10080" spans="2:11" hidden="1" x14ac:dyDescent="0.2">
      <c r="B10080" s="88"/>
      <c r="C10080" s="88"/>
      <c r="D10080" s="88"/>
      <c r="E10080" s="88"/>
      <c r="F10080" s="88"/>
      <c r="G10080" s="88"/>
      <c r="H10080" s="88"/>
      <c r="I10080" s="88"/>
      <c r="J10080" s="88"/>
      <c r="K10080" s="88"/>
    </row>
    <row r="10081" spans="2:11" hidden="1" x14ac:dyDescent="0.2">
      <c r="B10081" s="88"/>
      <c r="C10081" s="88"/>
      <c r="D10081" s="88"/>
      <c r="E10081" s="88"/>
      <c r="F10081" s="88"/>
      <c r="G10081" s="88"/>
      <c r="H10081" s="88"/>
      <c r="I10081" s="88"/>
      <c r="J10081" s="88"/>
      <c r="K10081" s="88"/>
    </row>
    <row r="10082" spans="2:11" hidden="1" x14ac:dyDescent="0.2">
      <c r="B10082" s="88"/>
      <c r="C10082" s="88"/>
      <c r="D10082" s="88"/>
      <c r="E10082" s="88"/>
      <c r="F10082" s="88"/>
      <c r="G10082" s="88"/>
      <c r="H10082" s="88"/>
      <c r="I10082" s="88"/>
      <c r="J10082" s="88"/>
      <c r="K10082" s="88"/>
    </row>
    <row r="10083" spans="2:11" hidden="1" x14ac:dyDescent="0.2">
      <c r="B10083" s="88"/>
      <c r="C10083" s="88"/>
      <c r="D10083" s="88"/>
      <c r="E10083" s="88"/>
      <c r="F10083" s="88"/>
      <c r="G10083" s="88"/>
      <c r="H10083" s="88"/>
      <c r="I10083" s="88"/>
      <c r="J10083" s="88"/>
      <c r="K10083" s="88"/>
    </row>
    <row r="10084" spans="2:11" hidden="1" x14ac:dyDescent="0.2">
      <c r="B10084" s="88"/>
      <c r="C10084" s="88"/>
      <c r="D10084" s="88"/>
      <c r="E10084" s="88"/>
      <c r="F10084" s="88"/>
      <c r="G10084" s="88"/>
      <c r="H10084" s="88"/>
      <c r="I10084" s="88"/>
      <c r="J10084" s="88"/>
      <c r="K10084" s="88"/>
    </row>
    <row r="10085" spans="2:11" hidden="1" x14ac:dyDescent="0.2">
      <c r="B10085" s="88"/>
      <c r="C10085" s="88"/>
      <c r="D10085" s="88"/>
      <c r="E10085" s="88"/>
      <c r="F10085" s="88"/>
      <c r="G10085" s="88"/>
      <c r="H10085" s="88"/>
      <c r="I10085" s="88"/>
      <c r="J10085" s="88"/>
      <c r="K10085" s="88"/>
    </row>
    <row r="10086" spans="2:11" hidden="1" x14ac:dyDescent="0.2">
      <c r="B10086" s="88"/>
      <c r="C10086" s="88"/>
      <c r="D10086" s="88"/>
      <c r="E10086" s="88"/>
      <c r="F10086" s="88"/>
      <c r="G10086" s="88"/>
      <c r="H10086" s="88"/>
      <c r="I10086" s="88"/>
      <c r="J10086" s="88"/>
      <c r="K10086" s="88"/>
    </row>
    <row r="10087" spans="2:11" hidden="1" x14ac:dyDescent="0.2">
      <c r="B10087" s="88"/>
      <c r="C10087" s="88"/>
      <c r="D10087" s="88"/>
      <c r="E10087" s="88"/>
      <c r="F10087" s="88"/>
      <c r="G10087" s="88"/>
      <c r="H10087" s="88"/>
      <c r="I10087" s="88"/>
      <c r="J10087" s="88"/>
      <c r="K10087" s="88"/>
    </row>
    <row r="10088" spans="2:11" hidden="1" x14ac:dyDescent="0.2">
      <c r="B10088" s="88"/>
      <c r="C10088" s="88"/>
      <c r="D10088" s="88"/>
      <c r="E10088" s="88"/>
      <c r="F10088" s="88"/>
      <c r="G10088" s="88"/>
      <c r="H10088" s="88"/>
      <c r="I10088" s="88"/>
      <c r="J10088" s="88"/>
      <c r="K10088" s="88"/>
    </row>
    <row r="10089" spans="2:11" hidden="1" x14ac:dyDescent="0.2">
      <c r="B10089" s="88"/>
      <c r="C10089" s="88"/>
      <c r="D10089" s="88"/>
      <c r="E10089" s="88"/>
      <c r="F10089" s="88"/>
      <c r="G10089" s="88"/>
      <c r="H10089" s="88"/>
      <c r="I10089" s="88"/>
      <c r="J10089" s="88"/>
      <c r="K10089" s="88"/>
    </row>
    <row r="10090" spans="2:11" hidden="1" x14ac:dyDescent="0.2">
      <c r="B10090" s="88"/>
      <c r="C10090" s="88"/>
      <c r="D10090" s="88"/>
      <c r="E10090" s="88"/>
      <c r="F10090" s="88"/>
      <c r="G10090" s="88"/>
      <c r="H10090" s="88"/>
      <c r="I10090" s="88"/>
      <c r="J10090" s="88"/>
      <c r="K10090" s="88"/>
    </row>
    <row r="10091" spans="2:11" hidden="1" x14ac:dyDescent="0.2">
      <c r="B10091" s="88"/>
      <c r="C10091" s="88"/>
      <c r="D10091" s="88"/>
      <c r="E10091" s="88"/>
      <c r="F10091" s="88"/>
      <c r="G10091" s="88"/>
      <c r="H10091" s="88"/>
      <c r="I10091" s="88"/>
      <c r="J10091" s="88"/>
      <c r="K10091" s="88"/>
    </row>
    <row r="10092" spans="2:11" hidden="1" x14ac:dyDescent="0.2">
      <c r="B10092" s="88"/>
      <c r="C10092" s="88"/>
      <c r="D10092" s="88"/>
      <c r="E10092" s="88"/>
      <c r="F10092" s="88"/>
      <c r="G10092" s="88"/>
      <c r="H10092" s="88"/>
      <c r="I10092" s="88"/>
      <c r="J10092" s="88"/>
      <c r="K10092" s="88"/>
    </row>
    <row r="10093" spans="2:11" hidden="1" x14ac:dyDescent="0.2">
      <c r="B10093" s="88"/>
      <c r="C10093" s="88"/>
      <c r="D10093" s="88"/>
      <c r="E10093" s="88"/>
      <c r="F10093" s="88"/>
      <c r="G10093" s="88"/>
      <c r="H10093" s="88"/>
      <c r="I10093" s="88"/>
      <c r="J10093" s="88"/>
      <c r="K10093" s="88"/>
    </row>
    <row r="10094" spans="2:11" hidden="1" x14ac:dyDescent="0.2">
      <c r="B10094" s="88"/>
      <c r="C10094" s="88"/>
      <c r="D10094" s="88"/>
      <c r="E10094" s="88"/>
      <c r="F10094" s="88"/>
      <c r="G10094" s="88"/>
      <c r="H10094" s="88"/>
      <c r="I10094" s="88"/>
      <c r="J10094" s="88"/>
      <c r="K10094" s="88"/>
    </row>
    <row r="10095" spans="2:11" hidden="1" x14ac:dyDescent="0.2">
      <c r="B10095" s="88"/>
      <c r="C10095" s="88"/>
      <c r="D10095" s="88"/>
      <c r="E10095" s="88"/>
      <c r="F10095" s="88"/>
      <c r="G10095" s="88"/>
      <c r="H10095" s="88"/>
      <c r="I10095" s="88"/>
      <c r="J10095" s="88"/>
      <c r="K10095" s="88"/>
    </row>
    <row r="10096" spans="2:11" hidden="1" x14ac:dyDescent="0.2">
      <c r="B10096" s="88"/>
      <c r="C10096" s="88"/>
      <c r="D10096" s="88"/>
      <c r="E10096" s="88"/>
      <c r="F10096" s="88"/>
      <c r="G10096" s="88"/>
      <c r="H10096" s="88"/>
      <c r="I10096" s="88"/>
      <c r="J10096" s="88"/>
      <c r="K10096" s="88"/>
    </row>
    <row r="10097" spans="2:11" hidden="1" x14ac:dyDescent="0.2">
      <c r="B10097" s="88"/>
      <c r="C10097" s="88"/>
      <c r="D10097" s="88"/>
      <c r="E10097" s="88"/>
      <c r="F10097" s="88"/>
      <c r="G10097" s="88"/>
      <c r="H10097" s="88"/>
      <c r="I10097" s="88"/>
      <c r="J10097" s="88"/>
      <c r="K10097" s="88"/>
    </row>
    <row r="10098" spans="2:11" hidden="1" x14ac:dyDescent="0.2">
      <c r="B10098" s="88"/>
      <c r="C10098" s="88"/>
      <c r="D10098" s="88"/>
      <c r="E10098" s="88"/>
      <c r="F10098" s="88"/>
      <c r="G10098" s="88"/>
      <c r="H10098" s="88"/>
      <c r="I10098" s="88"/>
      <c r="J10098" s="88"/>
      <c r="K10098" s="88"/>
    </row>
    <row r="10099" spans="2:11" hidden="1" x14ac:dyDescent="0.2">
      <c r="B10099" s="88"/>
      <c r="C10099" s="88"/>
      <c r="D10099" s="88"/>
      <c r="E10099" s="88"/>
      <c r="F10099" s="88"/>
      <c r="G10099" s="88"/>
      <c r="H10099" s="88"/>
      <c r="I10099" s="88"/>
      <c r="J10099" s="88"/>
      <c r="K10099" s="88"/>
    </row>
    <row r="10100" spans="2:11" hidden="1" x14ac:dyDescent="0.2">
      <c r="B10100" s="88"/>
      <c r="C10100" s="88"/>
      <c r="D10100" s="88"/>
      <c r="E10100" s="88"/>
      <c r="F10100" s="88"/>
      <c r="G10100" s="88"/>
      <c r="H10100" s="88"/>
      <c r="I10100" s="88"/>
      <c r="J10100" s="88"/>
      <c r="K10100" s="88"/>
    </row>
    <row r="10101" spans="2:11" hidden="1" x14ac:dyDescent="0.2">
      <c r="B10101" s="88"/>
      <c r="C10101" s="88"/>
      <c r="D10101" s="88"/>
      <c r="E10101" s="88"/>
      <c r="F10101" s="88"/>
      <c r="G10101" s="88"/>
      <c r="H10101" s="88"/>
      <c r="I10101" s="88"/>
      <c r="J10101" s="88"/>
      <c r="K10101" s="88"/>
    </row>
    <row r="10102" spans="2:11" hidden="1" x14ac:dyDescent="0.2">
      <c r="B10102" s="88"/>
      <c r="C10102" s="88"/>
      <c r="D10102" s="88"/>
      <c r="E10102" s="88"/>
      <c r="F10102" s="88"/>
      <c r="G10102" s="88"/>
      <c r="H10102" s="88"/>
      <c r="I10102" s="88"/>
      <c r="J10102" s="88"/>
      <c r="K10102" s="88"/>
    </row>
    <row r="10103" spans="2:11" hidden="1" x14ac:dyDescent="0.2">
      <c r="B10103" s="88"/>
      <c r="C10103" s="88"/>
      <c r="D10103" s="88"/>
      <c r="E10103" s="88"/>
      <c r="F10103" s="88"/>
      <c r="G10103" s="88"/>
      <c r="H10103" s="88"/>
      <c r="I10103" s="88"/>
      <c r="J10103" s="88"/>
      <c r="K10103" s="88"/>
    </row>
    <row r="10104" spans="2:11" hidden="1" x14ac:dyDescent="0.2">
      <c r="B10104" s="88"/>
      <c r="C10104" s="88"/>
      <c r="D10104" s="88"/>
      <c r="E10104" s="88"/>
      <c r="F10104" s="88"/>
      <c r="G10104" s="88"/>
      <c r="H10104" s="88"/>
      <c r="I10104" s="88"/>
      <c r="J10104" s="88"/>
      <c r="K10104" s="88"/>
    </row>
    <row r="10105" spans="2:11" hidden="1" x14ac:dyDescent="0.2">
      <c r="B10105" s="88"/>
      <c r="C10105" s="88"/>
      <c r="D10105" s="88"/>
      <c r="E10105" s="88"/>
      <c r="F10105" s="88"/>
      <c r="G10105" s="88"/>
      <c r="H10105" s="88"/>
      <c r="I10105" s="88"/>
      <c r="J10105" s="88"/>
      <c r="K10105" s="88"/>
    </row>
    <row r="10106" spans="2:11" hidden="1" x14ac:dyDescent="0.2">
      <c r="B10106" s="88"/>
      <c r="C10106" s="88"/>
      <c r="D10106" s="88"/>
      <c r="E10106" s="88"/>
      <c r="F10106" s="88"/>
      <c r="G10106" s="88"/>
      <c r="H10106" s="88"/>
      <c r="I10106" s="88"/>
      <c r="J10106" s="88"/>
      <c r="K10106" s="88"/>
    </row>
    <row r="10107" spans="2:11" hidden="1" x14ac:dyDescent="0.2">
      <c r="B10107" s="88"/>
      <c r="C10107" s="88"/>
      <c r="D10107" s="88"/>
      <c r="E10107" s="88"/>
      <c r="F10107" s="88"/>
      <c r="G10107" s="88"/>
      <c r="H10107" s="88"/>
      <c r="I10107" s="88"/>
      <c r="J10107" s="88"/>
      <c r="K10107" s="88"/>
    </row>
    <row r="10108" spans="2:11" hidden="1" x14ac:dyDescent="0.2">
      <c r="B10108" s="88"/>
      <c r="C10108" s="88"/>
      <c r="D10108" s="88"/>
      <c r="E10108" s="88"/>
      <c r="F10108" s="88"/>
      <c r="G10108" s="88"/>
      <c r="H10108" s="88"/>
      <c r="I10108" s="88"/>
      <c r="J10108" s="88"/>
      <c r="K10108" s="88"/>
    </row>
    <row r="10109" spans="2:11" hidden="1" x14ac:dyDescent="0.2">
      <c r="B10109" s="88"/>
      <c r="C10109" s="88"/>
      <c r="D10109" s="88"/>
      <c r="E10109" s="88"/>
      <c r="F10109" s="88"/>
      <c r="G10109" s="88"/>
      <c r="H10109" s="88"/>
      <c r="I10109" s="88"/>
      <c r="J10109" s="88"/>
      <c r="K10109" s="88"/>
    </row>
    <row r="10110" spans="2:11" hidden="1" x14ac:dyDescent="0.2">
      <c r="B10110" s="88"/>
      <c r="C10110" s="88"/>
      <c r="D10110" s="88"/>
      <c r="E10110" s="88"/>
      <c r="F10110" s="88"/>
      <c r="G10110" s="88"/>
      <c r="H10110" s="88"/>
      <c r="I10110" s="88"/>
      <c r="J10110" s="88"/>
      <c r="K10110" s="88"/>
    </row>
    <row r="10111" spans="2:11" hidden="1" x14ac:dyDescent="0.2">
      <c r="B10111" s="88"/>
      <c r="C10111" s="88"/>
      <c r="D10111" s="88"/>
      <c r="E10111" s="88"/>
      <c r="F10111" s="88"/>
      <c r="G10111" s="88"/>
      <c r="H10111" s="88"/>
      <c r="I10111" s="88"/>
      <c r="J10111" s="88"/>
      <c r="K10111" s="88"/>
    </row>
    <row r="10112" spans="2:11" hidden="1" x14ac:dyDescent="0.2">
      <c r="B10112" s="88"/>
      <c r="C10112" s="88"/>
      <c r="D10112" s="88"/>
      <c r="E10112" s="88"/>
      <c r="F10112" s="88"/>
      <c r="G10112" s="88"/>
      <c r="H10112" s="88"/>
      <c r="I10112" s="88"/>
      <c r="J10112" s="88"/>
      <c r="K10112" s="88"/>
    </row>
    <row r="10113" spans="2:11" hidden="1" x14ac:dyDescent="0.2">
      <c r="B10113" s="88"/>
      <c r="C10113" s="88"/>
      <c r="D10113" s="88"/>
      <c r="E10113" s="88"/>
      <c r="F10113" s="88"/>
      <c r="G10113" s="88"/>
      <c r="H10113" s="88"/>
      <c r="I10113" s="88"/>
      <c r="J10113" s="88"/>
      <c r="K10113" s="88"/>
    </row>
    <row r="10114" spans="2:11" hidden="1" x14ac:dyDescent="0.2">
      <c r="B10114" s="88"/>
      <c r="C10114" s="88"/>
      <c r="D10114" s="88"/>
      <c r="E10114" s="88"/>
      <c r="F10114" s="88"/>
      <c r="G10114" s="88"/>
      <c r="H10114" s="88"/>
      <c r="I10114" s="88"/>
      <c r="J10114" s="88"/>
      <c r="K10114" s="88"/>
    </row>
    <row r="10115" spans="2:11" hidden="1" x14ac:dyDescent="0.2">
      <c r="B10115" s="88"/>
      <c r="C10115" s="88"/>
      <c r="D10115" s="88"/>
      <c r="E10115" s="88"/>
      <c r="F10115" s="88"/>
      <c r="G10115" s="88"/>
      <c r="H10115" s="88"/>
      <c r="I10115" s="88"/>
      <c r="J10115" s="88"/>
      <c r="K10115" s="88"/>
    </row>
    <row r="10116" spans="2:11" hidden="1" x14ac:dyDescent="0.2">
      <c r="B10116" s="88"/>
      <c r="C10116" s="88"/>
      <c r="D10116" s="88"/>
      <c r="E10116" s="88"/>
      <c r="F10116" s="88"/>
      <c r="G10116" s="88"/>
      <c r="H10116" s="88"/>
      <c r="I10116" s="88"/>
      <c r="J10116" s="88"/>
      <c r="K10116" s="88"/>
    </row>
    <row r="10117" spans="2:11" hidden="1" x14ac:dyDescent="0.2">
      <c r="B10117" s="88"/>
      <c r="C10117" s="88"/>
      <c r="D10117" s="88"/>
      <c r="E10117" s="88"/>
      <c r="F10117" s="88"/>
      <c r="G10117" s="88"/>
      <c r="H10117" s="88"/>
      <c r="I10117" s="88"/>
      <c r="J10117" s="88"/>
      <c r="K10117" s="88"/>
    </row>
    <row r="10118" spans="2:11" hidden="1" x14ac:dyDescent="0.2">
      <c r="B10118" s="88"/>
      <c r="C10118" s="88"/>
      <c r="D10118" s="88"/>
      <c r="E10118" s="88"/>
      <c r="F10118" s="88"/>
      <c r="G10118" s="88"/>
      <c r="H10118" s="88"/>
      <c r="I10118" s="88"/>
      <c r="J10118" s="88"/>
      <c r="K10118" s="88"/>
    </row>
    <row r="10119" spans="2:11" hidden="1" x14ac:dyDescent="0.2">
      <c r="B10119" s="88"/>
      <c r="C10119" s="88"/>
      <c r="D10119" s="88"/>
      <c r="E10119" s="88"/>
      <c r="F10119" s="88"/>
      <c r="G10119" s="88"/>
      <c r="H10119" s="88"/>
      <c r="I10119" s="88"/>
      <c r="J10119" s="88"/>
      <c r="K10119" s="88"/>
    </row>
    <row r="10120" spans="2:11" hidden="1" x14ac:dyDescent="0.2">
      <c r="B10120" s="88"/>
      <c r="C10120" s="88"/>
      <c r="D10120" s="88"/>
      <c r="E10120" s="88"/>
      <c r="F10120" s="88"/>
      <c r="G10120" s="88"/>
      <c r="H10120" s="88"/>
      <c r="I10120" s="88"/>
      <c r="J10120" s="88"/>
      <c r="K10120" s="88"/>
    </row>
    <row r="10121" spans="2:11" hidden="1" x14ac:dyDescent="0.2">
      <c r="B10121" s="88"/>
      <c r="C10121" s="88"/>
      <c r="D10121" s="88"/>
      <c r="E10121" s="88"/>
      <c r="F10121" s="88"/>
      <c r="G10121" s="88"/>
      <c r="H10121" s="88"/>
      <c r="I10121" s="88"/>
      <c r="J10121" s="88"/>
      <c r="K10121" s="88"/>
    </row>
    <row r="10122" spans="2:11" hidden="1" x14ac:dyDescent="0.2">
      <c r="B10122" s="88"/>
      <c r="C10122" s="88"/>
      <c r="D10122" s="88"/>
      <c r="E10122" s="88"/>
      <c r="F10122" s="88"/>
      <c r="G10122" s="88"/>
      <c r="H10122" s="88"/>
      <c r="I10122" s="88"/>
      <c r="J10122" s="88"/>
      <c r="K10122" s="88"/>
    </row>
    <row r="10123" spans="2:11" hidden="1" x14ac:dyDescent="0.2">
      <c r="B10123" s="88"/>
      <c r="C10123" s="88"/>
      <c r="D10123" s="88"/>
      <c r="E10123" s="88"/>
      <c r="F10123" s="88"/>
      <c r="G10123" s="88"/>
      <c r="H10123" s="88"/>
      <c r="I10123" s="88"/>
      <c r="J10123" s="88"/>
      <c r="K10123" s="88"/>
    </row>
    <row r="10124" spans="2:11" hidden="1" x14ac:dyDescent="0.2">
      <c r="B10124" s="88"/>
      <c r="C10124" s="88"/>
      <c r="D10124" s="88"/>
      <c r="E10124" s="88"/>
      <c r="F10124" s="88"/>
      <c r="G10124" s="88"/>
      <c r="H10124" s="88"/>
      <c r="I10124" s="88"/>
      <c r="J10124" s="88"/>
      <c r="K10124" s="88"/>
    </row>
    <row r="10125" spans="2:11" hidden="1" x14ac:dyDescent="0.2">
      <c r="B10125" s="88"/>
      <c r="C10125" s="88"/>
      <c r="D10125" s="88"/>
      <c r="E10125" s="88"/>
      <c r="F10125" s="88"/>
      <c r="G10125" s="88"/>
      <c r="H10125" s="88"/>
      <c r="I10125" s="88"/>
      <c r="J10125" s="88"/>
      <c r="K10125" s="88"/>
    </row>
    <row r="10126" spans="2:11" hidden="1" x14ac:dyDescent="0.2">
      <c r="B10126" s="88"/>
      <c r="C10126" s="88"/>
      <c r="D10126" s="88"/>
      <c r="E10126" s="88"/>
      <c r="F10126" s="88"/>
      <c r="G10126" s="88"/>
      <c r="H10126" s="88"/>
      <c r="I10126" s="88"/>
      <c r="J10126" s="88"/>
      <c r="K10126" s="88"/>
    </row>
    <row r="10127" spans="2:11" hidden="1" x14ac:dyDescent="0.2">
      <c r="B10127" s="88"/>
      <c r="C10127" s="88"/>
      <c r="D10127" s="88"/>
      <c r="E10127" s="88"/>
      <c r="F10127" s="88"/>
      <c r="G10127" s="88"/>
      <c r="H10127" s="88"/>
      <c r="I10127" s="88"/>
      <c r="J10127" s="88"/>
      <c r="K10127" s="88"/>
    </row>
    <row r="10128" spans="2:11" hidden="1" x14ac:dyDescent="0.2">
      <c r="B10128" s="88"/>
      <c r="C10128" s="88"/>
      <c r="D10128" s="88"/>
      <c r="E10128" s="88"/>
      <c r="F10128" s="88"/>
      <c r="G10128" s="88"/>
      <c r="H10128" s="88"/>
      <c r="I10128" s="88"/>
      <c r="J10128" s="88"/>
      <c r="K10128" s="88"/>
    </row>
    <row r="10129" spans="2:11" hidden="1" x14ac:dyDescent="0.2">
      <c r="B10129" s="88"/>
      <c r="C10129" s="88"/>
      <c r="D10129" s="88"/>
      <c r="E10129" s="88"/>
      <c r="F10129" s="88"/>
      <c r="G10129" s="88"/>
      <c r="H10129" s="88"/>
      <c r="I10129" s="88"/>
      <c r="J10129" s="88"/>
      <c r="K10129" s="88"/>
    </row>
    <row r="10130" spans="2:11" hidden="1" x14ac:dyDescent="0.2">
      <c r="B10130" s="88"/>
      <c r="C10130" s="88"/>
      <c r="D10130" s="88"/>
      <c r="E10130" s="88"/>
      <c r="F10130" s="88"/>
      <c r="G10130" s="88"/>
      <c r="H10130" s="88"/>
      <c r="I10130" s="88"/>
      <c r="J10130" s="88"/>
      <c r="K10130" s="88"/>
    </row>
    <row r="10131" spans="2:11" hidden="1" x14ac:dyDescent="0.2">
      <c r="B10131" s="88"/>
      <c r="C10131" s="88"/>
      <c r="D10131" s="88"/>
      <c r="E10131" s="88"/>
      <c r="F10131" s="88"/>
      <c r="G10131" s="88"/>
      <c r="H10131" s="88"/>
      <c r="I10131" s="88"/>
      <c r="J10131" s="88"/>
      <c r="K10131" s="88"/>
    </row>
    <row r="10132" spans="2:11" hidden="1" x14ac:dyDescent="0.2">
      <c r="B10132" s="88"/>
      <c r="C10132" s="88"/>
      <c r="D10132" s="88"/>
      <c r="E10132" s="88"/>
      <c r="F10132" s="88"/>
      <c r="G10132" s="88"/>
      <c r="H10132" s="88"/>
      <c r="I10132" s="88"/>
      <c r="J10132" s="88"/>
      <c r="K10132" s="88"/>
    </row>
    <row r="10133" spans="2:11" hidden="1" x14ac:dyDescent="0.2">
      <c r="B10133" s="88"/>
      <c r="C10133" s="88"/>
      <c r="D10133" s="88"/>
      <c r="E10133" s="88"/>
      <c r="F10133" s="88"/>
      <c r="G10133" s="88"/>
      <c r="H10133" s="88"/>
      <c r="I10133" s="88"/>
      <c r="J10133" s="88"/>
      <c r="K10133" s="88"/>
    </row>
    <row r="10134" spans="2:11" hidden="1" x14ac:dyDescent="0.2">
      <c r="B10134" s="88"/>
      <c r="C10134" s="88"/>
      <c r="D10134" s="88"/>
      <c r="E10134" s="88"/>
      <c r="F10134" s="88"/>
      <c r="G10134" s="88"/>
      <c r="H10134" s="88"/>
      <c r="I10134" s="88"/>
      <c r="J10134" s="88"/>
      <c r="K10134" s="88"/>
    </row>
    <row r="10135" spans="2:11" hidden="1" x14ac:dyDescent="0.2">
      <c r="B10135" s="88"/>
      <c r="C10135" s="88"/>
      <c r="D10135" s="88"/>
      <c r="E10135" s="88"/>
      <c r="F10135" s="88"/>
      <c r="G10135" s="88"/>
      <c r="H10135" s="88"/>
      <c r="I10135" s="88"/>
      <c r="J10135" s="88"/>
      <c r="K10135" s="88"/>
    </row>
    <row r="10136" spans="2:11" hidden="1" x14ac:dyDescent="0.2">
      <c r="B10136" s="88"/>
      <c r="C10136" s="88"/>
      <c r="D10136" s="88"/>
      <c r="E10136" s="88"/>
      <c r="F10136" s="88"/>
      <c r="G10136" s="88"/>
      <c r="H10136" s="88"/>
      <c r="I10136" s="88"/>
      <c r="J10136" s="88"/>
      <c r="K10136" s="88"/>
    </row>
    <row r="10137" spans="2:11" hidden="1" x14ac:dyDescent="0.2">
      <c r="B10137" s="88"/>
      <c r="C10137" s="88"/>
      <c r="D10137" s="88"/>
      <c r="E10137" s="88"/>
      <c r="F10137" s="88"/>
      <c r="G10137" s="88"/>
      <c r="H10137" s="88"/>
      <c r="I10137" s="88"/>
      <c r="J10137" s="88"/>
      <c r="K10137" s="88"/>
    </row>
    <row r="10138" spans="2:11" hidden="1" x14ac:dyDescent="0.2">
      <c r="B10138" s="88"/>
      <c r="C10138" s="88"/>
      <c r="D10138" s="88"/>
      <c r="E10138" s="88"/>
      <c r="F10138" s="88"/>
      <c r="G10138" s="88"/>
      <c r="H10138" s="88"/>
      <c r="I10138" s="88"/>
      <c r="J10138" s="88"/>
      <c r="K10138" s="88"/>
    </row>
    <row r="10139" spans="2:11" hidden="1" x14ac:dyDescent="0.2">
      <c r="B10139" s="88"/>
      <c r="C10139" s="88"/>
      <c r="D10139" s="88"/>
      <c r="E10139" s="88"/>
      <c r="F10139" s="88"/>
      <c r="G10139" s="88"/>
      <c r="H10139" s="88"/>
      <c r="I10139" s="88"/>
      <c r="J10139" s="88"/>
      <c r="K10139" s="88"/>
    </row>
    <row r="10140" spans="2:11" hidden="1" x14ac:dyDescent="0.2">
      <c r="B10140" s="88"/>
      <c r="C10140" s="88"/>
      <c r="D10140" s="88"/>
      <c r="E10140" s="88"/>
      <c r="F10140" s="88"/>
      <c r="G10140" s="88"/>
      <c r="H10140" s="88"/>
      <c r="I10140" s="88"/>
      <c r="J10140" s="88"/>
      <c r="K10140" s="88"/>
    </row>
    <row r="10141" spans="2:11" hidden="1" x14ac:dyDescent="0.2">
      <c r="B10141" s="88"/>
      <c r="C10141" s="88"/>
      <c r="D10141" s="88"/>
      <c r="E10141" s="88"/>
      <c r="F10141" s="88"/>
      <c r="G10141" s="88"/>
      <c r="H10141" s="88"/>
      <c r="I10141" s="88"/>
      <c r="J10141" s="88"/>
      <c r="K10141" s="88"/>
    </row>
    <row r="10142" spans="2:11" hidden="1" x14ac:dyDescent="0.2">
      <c r="B10142" s="88"/>
      <c r="C10142" s="88"/>
      <c r="D10142" s="88"/>
      <c r="E10142" s="88"/>
      <c r="F10142" s="88"/>
      <c r="G10142" s="88"/>
      <c r="H10142" s="88"/>
      <c r="I10142" s="88"/>
      <c r="J10142" s="88"/>
      <c r="K10142" s="88"/>
    </row>
    <row r="10143" spans="2:11" hidden="1" x14ac:dyDescent="0.2">
      <c r="B10143" s="88"/>
      <c r="C10143" s="88"/>
      <c r="D10143" s="88"/>
      <c r="E10143" s="88"/>
      <c r="F10143" s="88"/>
      <c r="G10143" s="88"/>
      <c r="H10143" s="88"/>
      <c r="I10143" s="88"/>
      <c r="J10143" s="88"/>
      <c r="K10143" s="88"/>
    </row>
    <row r="10144" spans="2:11" hidden="1" x14ac:dyDescent="0.2">
      <c r="B10144" s="88"/>
      <c r="C10144" s="88"/>
      <c r="D10144" s="88"/>
      <c r="E10144" s="88"/>
      <c r="F10144" s="88"/>
      <c r="G10144" s="88"/>
      <c r="H10144" s="88"/>
      <c r="I10144" s="88"/>
      <c r="J10144" s="88"/>
      <c r="K10144" s="88"/>
    </row>
    <row r="10145" spans="2:11" hidden="1" x14ac:dyDescent="0.2">
      <c r="B10145" s="88"/>
      <c r="C10145" s="88"/>
      <c r="D10145" s="88"/>
      <c r="E10145" s="88"/>
      <c r="F10145" s="88"/>
      <c r="G10145" s="88"/>
      <c r="H10145" s="88"/>
      <c r="I10145" s="88"/>
      <c r="J10145" s="88"/>
      <c r="K10145" s="88"/>
    </row>
    <row r="10146" spans="2:11" hidden="1" x14ac:dyDescent="0.2">
      <c r="B10146" s="88"/>
      <c r="C10146" s="88"/>
      <c r="D10146" s="88"/>
      <c r="E10146" s="88"/>
      <c r="F10146" s="88"/>
      <c r="G10146" s="88"/>
      <c r="H10146" s="88"/>
      <c r="I10146" s="88"/>
      <c r="J10146" s="88"/>
      <c r="K10146" s="88"/>
    </row>
    <row r="10147" spans="2:11" hidden="1" x14ac:dyDescent="0.2">
      <c r="B10147" s="88"/>
      <c r="C10147" s="88"/>
      <c r="D10147" s="88"/>
      <c r="E10147" s="88"/>
      <c r="F10147" s="88"/>
      <c r="G10147" s="88"/>
      <c r="H10147" s="88"/>
      <c r="I10147" s="88"/>
      <c r="J10147" s="88"/>
      <c r="K10147" s="88"/>
    </row>
    <row r="10148" spans="2:11" hidden="1" x14ac:dyDescent="0.2">
      <c r="B10148" s="88"/>
      <c r="C10148" s="88"/>
      <c r="D10148" s="88"/>
      <c r="E10148" s="88"/>
      <c r="F10148" s="88"/>
      <c r="G10148" s="88"/>
      <c r="H10148" s="88"/>
      <c r="I10148" s="88"/>
      <c r="J10148" s="88"/>
      <c r="K10148" s="88"/>
    </row>
    <row r="10149" spans="2:11" hidden="1" x14ac:dyDescent="0.2">
      <c r="B10149" s="88"/>
      <c r="C10149" s="88"/>
      <c r="D10149" s="88"/>
      <c r="E10149" s="88"/>
      <c r="F10149" s="88"/>
      <c r="G10149" s="88"/>
      <c r="H10149" s="88"/>
      <c r="I10149" s="88"/>
      <c r="J10149" s="88"/>
      <c r="K10149" s="88"/>
    </row>
    <row r="10150" spans="2:11" hidden="1" x14ac:dyDescent="0.2">
      <c r="B10150" s="88"/>
      <c r="C10150" s="88"/>
      <c r="D10150" s="88"/>
      <c r="E10150" s="88"/>
      <c r="F10150" s="88"/>
      <c r="G10150" s="88"/>
      <c r="H10150" s="88"/>
      <c r="I10150" s="88"/>
      <c r="J10150" s="88"/>
      <c r="K10150" s="88"/>
    </row>
    <row r="10151" spans="2:11" hidden="1" x14ac:dyDescent="0.2">
      <c r="B10151" s="88"/>
      <c r="C10151" s="88"/>
      <c r="D10151" s="88"/>
      <c r="E10151" s="88"/>
      <c r="F10151" s="88"/>
      <c r="G10151" s="88"/>
      <c r="H10151" s="88"/>
      <c r="I10151" s="88"/>
      <c r="J10151" s="88"/>
      <c r="K10151" s="88"/>
    </row>
    <row r="10152" spans="2:11" hidden="1" x14ac:dyDescent="0.2">
      <c r="B10152" s="88"/>
      <c r="C10152" s="88"/>
      <c r="D10152" s="88"/>
      <c r="E10152" s="88"/>
      <c r="F10152" s="88"/>
      <c r="G10152" s="88"/>
      <c r="H10152" s="88"/>
      <c r="I10152" s="88"/>
      <c r="J10152" s="88"/>
      <c r="K10152" s="88"/>
    </row>
    <row r="10153" spans="2:11" hidden="1" x14ac:dyDescent="0.2">
      <c r="B10153" s="88"/>
      <c r="C10153" s="88"/>
      <c r="D10153" s="88"/>
      <c r="E10153" s="88"/>
      <c r="F10153" s="88"/>
      <c r="G10153" s="88"/>
      <c r="H10153" s="88"/>
      <c r="I10153" s="88"/>
      <c r="J10153" s="88"/>
      <c r="K10153" s="88"/>
    </row>
    <row r="10154" spans="2:11" hidden="1" x14ac:dyDescent="0.2">
      <c r="B10154" s="88"/>
      <c r="C10154" s="88"/>
      <c r="D10154" s="88"/>
      <c r="E10154" s="88"/>
      <c r="F10154" s="88"/>
      <c r="G10154" s="88"/>
      <c r="H10154" s="88"/>
      <c r="I10154" s="88"/>
      <c r="J10154" s="88"/>
      <c r="K10154" s="88"/>
    </row>
    <row r="10155" spans="2:11" hidden="1" x14ac:dyDescent="0.2">
      <c r="B10155" s="88"/>
      <c r="C10155" s="88"/>
      <c r="D10155" s="88"/>
      <c r="E10155" s="88"/>
      <c r="F10155" s="88"/>
      <c r="G10155" s="88"/>
      <c r="H10155" s="88"/>
      <c r="I10155" s="88"/>
      <c r="J10155" s="88"/>
      <c r="K10155" s="88"/>
    </row>
    <row r="10156" spans="2:11" hidden="1" x14ac:dyDescent="0.2">
      <c r="B10156" s="88"/>
      <c r="C10156" s="88"/>
      <c r="D10156" s="88"/>
      <c r="E10156" s="88"/>
      <c r="F10156" s="88"/>
      <c r="G10156" s="88"/>
      <c r="H10156" s="88"/>
      <c r="I10156" s="88"/>
      <c r="J10156" s="88"/>
      <c r="K10156" s="88"/>
    </row>
    <row r="10157" spans="2:11" hidden="1" x14ac:dyDescent="0.2">
      <c r="B10157" s="88"/>
      <c r="C10157" s="88"/>
      <c r="D10157" s="88"/>
      <c r="E10157" s="88"/>
      <c r="F10157" s="88"/>
      <c r="G10157" s="88"/>
      <c r="H10157" s="88"/>
      <c r="I10157" s="88"/>
      <c r="J10157" s="88"/>
      <c r="K10157" s="88"/>
    </row>
    <row r="10158" spans="2:11" hidden="1" x14ac:dyDescent="0.2">
      <c r="B10158" s="88"/>
      <c r="C10158" s="88"/>
      <c r="D10158" s="88"/>
      <c r="E10158" s="88"/>
      <c r="F10158" s="88"/>
      <c r="G10158" s="88"/>
      <c r="H10158" s="88"/>
      <c r="I10158" s="88"/>
      <c r="J10158" s="88"/>
      <c r="K10158" s="88"/>
    </row>
    <row r="10159" spans="2:11" hidden="1" x14ac:dyDescent="0.2">
      <c r="B10159" s="88"/>
      <c r="C10159" s="88"/>
      <c r="D10159" s="88"/>
      <c r="E10159" s="88"/>
      <c r="F10159" s="88"/>
      <c r="G10159" s="88"/>
      <c r="H10159" s="88"/>
      <c r="I10159" s="88"/>
      <c r="J10159" s="88"/>
      <c r="K10159" s="88"/>
    </row>
    <row r="10160" spans="2:11" hidden="1" x14ac:dyDescent="0.2">
      <c r="B10160" s="88"/>
      <c r="C10160" s="88"/>
      <c r="D10160" s="88"/>
      <c r="E10160" s="88"/>
      <c r="F10160" s="88"/>
      <c r="G10160" s="88"/>
      <c r="H10160" s="88"/>
      <c r="I10160" s="88"/>
      <c r="J10160" s="88"/>
      <c r="K10160" s="88"/>
    </row>
    <row r="10161" spans="2:11" hidden="1" x14ac:dyDescent="0.2">
      <c r="B10161" s="88"/>
      <c r="C10161" s="88"/>
      <c r="D10161" s="88"/>
      <c r="E10161" s="88"/>
      <c r="F10161" s="88"/>
      <c r="G10161" s="88"/>
      <c r="H10161" s="88"/>
      <c r="I10161" s="88"/>
      <c r="J10161" s="88"/>
      <c r="K10161" s="88"/>
    </row>
    <row r="10162" spans="2:11" hidden="1" x14ac:dyDescent="0.2">
      <c r="B10162" s="88"/>
      <c r="C10162" s="88"/>
      <c r="D10162" s="88"/>
      <c r="E10162" s="88"/>
      <c r="F10162" s="88"/>
      <c r="G10162" s="88"/>
      <c r="H10162" s="88"/>
      <c r="I10162" s="88"/>
      <c r="J10162" s="88"/>
      <c r="K10162" s="88"/>
    </row>
    <row r="10163" spans="2:11" hidden="1" x14ac:dyDescent="0.2">
      <c r="B10163" s="88"/>
      <c r="C10163" s="88"/>
      <c r="D10163" s="88"/>
      <c r="E10163" s="88"/>
      <c r="F10163" s="88"/>
      <c r="G10163" s="88"/>
      <c r="H10163" s="88"/>
      <c r="I10163" s="88"/>
      <c r="J10163" s="88"/>
      <c r="K10163" s="88"/>
    </row>
    <row r="10164" spans="2:11" hidden="1" x14ac:dyDescent="0.2">
      <c r="B10164" s="88"/>
      <c r="C10164" s="88"/>
      <c r="D10164" s="88"/>
      <c r="E10164" s="88"/>
      <c r="F10164" s="88"/>
      <c r="G10164" s="88"/>
      <c r="H10164" s="88"/>
      <c r="I10164" s="88"/>
      <c r="J10164" s="88"/>
      <c r="K10164" s="88"/>
    </row>
    <row r="10165" spans="2:11" hidden="1" x14ac:dyDescent="0.2">
      <c r="B10165" s="88"/>
      <c r="C10165" s="88"/>
      <c r="D10165" s="88"/>
      <c r="E10165" s="88"/>
      <c r="F10165" s="88"/>
      <c r="G10165" s="88"/>
      <c r="H10165" s="88"/>
      <c r="I10165" s="88"/>
      <c r="J10165" s="88"/>
      <c r="K10165" s="88"/>
    </row>
    <row r="10166" spans="2:11" hidden="1" x14ac:dyDescent="0.2">
      <c r="B10166" s="88"/>
      <c r="C10166" s="88"/>
      <c r="D10166" s="88"/>
      <c r="E10166" s="88"/>
      <c r="F10166" s="88"/>
      <c r="G10166" s="88"/>
      <c r="H10166" s="88"/>
      <c r="I10166" s="88"/>
      <c r="J10166" s="88"/>
      <c r="K10166" s="88"/>
    </row>
    <row r="10167" spans="2:11" hidden="1" x14ac:dyDescent="0.2">
      <c r="B10167" s="88"/>
      <c r="C10167" s="88"/>
      <c r="D10167" s="88"/>
      <c r="E10167" s="88"/>
      <c r="F10167" s="88"/>
      <c r="G10167" s="88"/>
      <c r="H10167" s="88"/>
      <c r="I10167" s="88"/>
      <c r="J10167" s="88"/>
      <c r="K10167" s="88"/>
    </row>
    <row r="10168" spans="2:11" hidden="1" x14ac:dyDescent="0.2">
      <c r="B10168" s="88"/>
      <c r="C10168" s="88"/>
      <c r="D10168" s="88"/>
      <c r="E10168" s="88"/>
      <c r="F10168" s="88"/>
      <c r="G10168" s="88"/>
      <c r="H10168" s="88"/>
      <c r="I10168" s="88"/>
      <c r="J10168" s="88"/>
      <c r="K10168" s="88"/>
    </row>
    <row r="10169" spans="2:11" hidden="1" x14ac:dyDescent="0.2">
      <c r="B10169" s="88"/>
      <c r="C10169" s="88"/>
      <c r="D10169" s="88"/>
      <c r="E10169" s="88"/>
      <c r="F10169" s="88"/>
      <c r="G10169" s="88"/>
      <c r="H10169" s="88"/>
      <c r="I10169" s="88"/>
      <c r="J10169" s="88"/>
      <c r="K10169" s="88"/>
    </row>
    <row r="10170" spans="2:11" hidden="1" x14ac:dyDescent="0.2">
      <c r="B10170" s="88"/>
      <c r="C10170" s="88"/>
      <c r="D10170" s="88"/>
      <c r="E10170" s="88"/>
      <c r="F10170" s="88"/>
      <c r="G10170" s="88"/>
      <c r="H10170" s="88"/>
      <c r="I10170" s="88"/>
      <c r="J10170" s="88"/>
      <c r="K10170" s="88"/>
    </row>
    <row r="10171" spans="2:11" hidden="1" x14ac:dyDescent="0.2">
      <c r="B10171" s="88"/>
      <c r="C10171" s="88"/>
      <c r="D10171" s="88"/>
      <c r="E10171" s="88"/>
      <c r="F10171" s="88"/>
      <c r="G10171" s="88"/>
      <c r="H10171" s="88"/>
      <c r="I10171" s="88"/>
      <c r="J10171" s="88"/>
      <c r="K10171" s="88"/>
    </row>
    <row r="10172" spans="2:11" hidden="1" x14ac:dyDescent="0.2">
      <c r="B10172" s="88"/>
      <c r="C10172" s="88"/>
      <c r="D10172" s="88"/>
      <c r="E10172" s="88"/>
      <c r="F10172" s="88"/>
      <c r="G10172" s="88"/>
      <c r="H10172" s="88"/>
      <c r="I10172" s="88"/>
      <c r="J10172" s="88"/>
      <c r="K10172" s="88"/>
    </row>
    <row r="10173" spans="2:11" hidden="1" x14ac:dyDescent="0.2">
      <c r="B10173" s="88"/>
      <c r="C10173" s="88"/>
      <c r="D10173" s="88"/>
      <c r="E10173" s="88"/>
      <c r="F10173" s="88"/>
      <c r="G10173" s="88"/>
      <c r="H10173" s="88"/>
      <c r="I10173" s="88"/>
      <c r="J10173" s="88"/>
      <c r="K10173" s="88"/>
    </row>
    <row r="10174" spans="2:11" hidden="1" x14ac:dyDescent="0.2">
      <c r="B10174" s="88"/>
      <c r="C10174" s="88"/>
      <c r="D10174" s="88"/>
      <c r="E10174" s="88"/>
      <c r="F10174" s="88"/>
      <c r="G10174" s="88"/>
      <c r="H10174" s="88"/>
      <c r="I10174" s="88"/>
      <c r="J10174" s="88"/>
      <c r="K10174" s="88"/>
    </row>
    <row r="10175" spans="2:11" hidden="1" x14ac:dyDescent="0.2">
      <c r="B10175" s="88"/>
      <c r="C10175" s="88"/>
      <c r="D10175" s="88"/>
      <c r="E10175" s="88"/>
      <c r="F10175" s="88"/>
      <c r="G10175" s="88"/>
      <c r="H10175" s="88"/>
      <c r="I10175" s="88"/>
      <c r="J10175" s="88"/>
      <c r="K10175" s="88"/>
    </row>
    <row r="10176" spans="2:11" hidden="1" x14ac:dyDescent="0.2">
      <c r="B10176" s="88"/>
      <c r="C10176" s="88"/>
      <c r="D10176" s="88"/>
      <c r="E10176" s="88"/>
      <c r="F10176" s="88"/>
      <c r="G10176" s="88"/>
      <c r="H10176" s="88"/>
      <c r="I10176" s="88"/>
      <c r="J10176" s="88"/>
      <c r="K10176" s="88"/>
    </row>
    <row r="10177" spans="2:11" hidden="1" x14ac:dyDescent="0.2">
      <c r="B10177" s="88"/>
      <c r="C10177" s="88"/>
      <c r="D10177" s="88"/>
      <c r="E10177" s="88"/>
      <c r="F10177" s="88"/>
      <c r="G10177" s="88"/>
      <c r="H10177" s="88"/>
      <c r="I10177" s="88"/>
      <c r="J10177" s="88"/>
      <c r="K10177" s="88"/>
    </row>
    <row r="10178" spans="2:11" hidden="1" x14ac:dyDescent="0.2">
      <c r="B10178" s="88"/>
      <c r="C10178" s="88"/>
      <c r="D10178" s="88"/>
      <c r="E10178" s="88"/>
      <c r="F10178" s="88"/>
      <c r="G10178" s="88"/>
      <c r="H10178" s="88"/>
      <c r="I10178" s="88"/>
      <c r="J10178" s="88"/>
      <c r="K10178" s="88"/>
    </row>
    <row r="10179" spans="2:11" hidden="1" x14ac:dyDescent="0.2">
      <c r="B10179" s="88"/>
      <c r="C10179" s="88"/>
      <c r="D10179" s="88"/>
      <c r="E10179" s="88"/>
      <c r="F10179" s="88"/>
      <c r="G10179" s="88"/>
      <c r="H10179" s="88"/>
      <c r="I10179" s="88"/>
      <c r="J10179" s="88"/>
      <c r="K10179" s="88"/>
    </row>
    <row r="10180" spans="2:11" hidden="1" x14ac:dyDescent="0.2">
      <c r="B10180" s="88"/>
      <c r="C10180" s="88"/>
      <c r="D10180" s="88"/>
      <c r="E10180" s="88"/>
      <c r="F10180" s="88"/>
      <c r="G10180" s="88"/>
      <c r="H10180" s="88"/>
      <c r="I10180" s="88"/>
      <c r="J10180" s="88"/>
      <c r="K10180" s="88"/>
    </row>
    <row r="10181" spans="2:11" hidden="1" x14ac:dyDescent="0.2">
      <c r="B10181" s="88"/>
      <c r="C10181" s="88"/>
      <c r="D10181" s="88"/>
      <c r="E10181" s="88"/>
      <c r="F10181" s="88"/>
      <c r="G10181" s="88"/>
      <c r="H10181" s="88"/>
      <c r="I10181" s="88"/>
      <c r="J10181" s="88"/>
      <c r="K10181" s="88"/>
    </row>
    <row r="10182" spans="2:11" hidden="1" x14ac:dyDescent="0.2">
      <c r="B10182" s="88"/>
      <c r="C10182" s="88"/>
      <c r="D10182" s="88"/>
      <c r="E10182" s="88"/>
      <c r="F10182" s="88"/>
      <c r="G10182" s="88"/>
      <c r="H10182" s="88"/>
      <c r="I10182" s="88"/>
      <c r="J10182" s="88"/>
      <c r="K10182" s="88"/>
    </row>
    <row r="10183" spans="2:11" hidden="1" x14ac:dyDescent="0.2">
      <c r="B10183" s="88"/>
      <c r="C10183" s="88"/>
      <c r="D10183" s="88"/>
      <c r="E10183" s="88"/>
      <c r="F10183" s="88"/>
      <c r="G10183" s="88"/>
      <c r="H10183" s="88"/>
      <c r="I10183" s="88"/>
      <c r="J10183" s="88"/>
      <c r="K10183" s="88"/>
    </row>
    <row r="10184" spans="2:11" hidden="1" x14ac:dyDescent="0.2">
      <c r="B10184" s="88"/>
      <c r="C10184" s="88"/>
      <c r="D10184" s="88"/>
      <c r="E10184" s="88"/>
      <c r="F10184" s="88"/>
      <c r="G10184" s="88"/>
      <c r="H10184" s="88"/>
      <c r="I10184" s="88"/>
      <c r="J10184" s="88"/>
      <c r="K10184" s="88"/>
    </row>
    <row r="10185" spans="2:11" hidden="1" x14ac:dyDescent="0.2">
      <c r="B10185" s="88"/>
      <c r="C10185" s="88"/>
      <c r="D10185" s="88"/>
      <c r="E10185" s="88"/>
      <c r="F10185" s="88"/>
      <c r="G10185" s="88"/>
      <c r="H10185" s="88"/>
      <c r="I10185" s="88"/>
      <c r="J10185" s="88"/>
      <c r="K10185" s="88"/>
    </row>
    <row r="10186" spans="2:11" hidden="1" x14ac:dyDescent="0.2">
      <c r="B10186" s="88"/>
      <c r="C10186" s="88"/>
      <c r="D10186" s="88"/>
      <c r="E10186" s="88"/>
      <c r="F10186" s="88"/>
      <c r="G10186" s="88"/>
      <c r="H10186" s="88"/>
      <c r="I10186" s="88"/>
      <c r="J10186" s="88"/>
      <c r="K10186" s="88"/>
    </row>
    <row r="10187" spans="2:11" hidden="1" x14ac:dyDescent="0.2">
      <c r="B10187" s="88"/>
      <c r="C10187" s="88"/>
      <c r="D10187" s="88"/>
      <c r="E10187" s="88"/>
      <c r="F10187" s="88"/>
      <c r="G10187" s="88"/>
      <c r="H10187" s="88"/>
      <c r="I10187" s="88"/>
      <c r="J10187" s="88"/>
      <c r="K10187" s="88"/>
    </row>
    <row r="10188" spans="2:11" hidden="1" x14ac:dyDescent="0.2">
      <c r="B10188" s="88"/>
      <c r="C10188" s="88"/>
      <c r="D10188" s="88"/>
      <c r="E10188" s="88"/>
      <c r="F10188" s="88"/>
      <c r="G10188" s="88"/>
      <c r="H10188" s="88"/>
      <c r="I10188" s="88"/>
      <c r="J10188" s="88"/>
      <c r="K10188" s="88"/>
    </row>
    <row r="10189" spans="2:11" hidden="1" x14ac:dyDescent="0.2">
      <c r="B10189" s="88"/>
      <c r="C10189" s="88"/>
      <c r="D10189" s="88"/>
      <c r="E10189" s="88"/>
      <c r="F10189" s="88"/>
      <c r="G10189" s="88"/>
      <c r="H10189" s="88"/>
      <c r="I10189" s="88"/>
      <c r="J10189" s="88"/>
      <c r="K10189" s="88"/>
    </row>
    <row r="10190" spans="2:11" hidden="1" x14ac:dyDescent="0.2">
      <c r="B10190" s="88"/>
      <c r="C10190" s="88"/>
      <c r="D10190" s="88"/>
      <c r="E10190" s="88"/>
      <c r="F10190" s="88"/>
      <c r="G10190" s="88"/>
      <c r="H10190" s="88"/>
      <c r="I10190" s="88"/>
      <c r="J10190" s="88"/>
      <c r="K10190" s="88"/>
    </row>
    <row r="10191" spans="2:11" hidden="1" x14ac:dyDescent="0.2">
      <c r="B10191" s="88"/>
      <c r="C10191" s="88"/>
      <c r="D10191" s="88"/>
      <c r="E10191" s="88"/>
      <c r="F10191" s="88"/>
      <c r="G10191" s="88"/>
      <c r="H10191" s="88"/>
      <c r="I10191" s="88"/>
      <c r="J10191" s="88"/>
      <c r="K10191" s="88"/>
    </row>
    <row r="10192" spans="2:11" hidden="1" x14ac:dyDescent="0.2">
      <c r="B10192" s="88"/>
      <c r="C10192" s="88"/>
      <c r="D10192" s="88"/>
      <c r="E10192" s="88"/>
      <c r="F10192" s="88"/>
      <c r="G10192" s="88"/>
      <c r="H10192" s="88"/>
      <c r="I10192" s="88"/>
      <c r="J10192" s="88"/>
      <c r="K10192" s="88"/>
    </row>
    <row r="10193" spans="2:11" hidden="1" x14ac:dyDescent="0.2">
      <c r="B10193" s="88"/>
      <c r="C10193" s="88"/>
      <c r="D10193" s="88"/>
      <c r="E10193" s="88"/>
      <c r="F10193" s="88"/>
      <c r="G10193" s="88"/>
      <c r="H10193" s="88"/>
      <c r="I10193" s="88"/>
      <c r="J10193" s="88"/>
      <c r="K10193" s="88"/>
    </row>
    <row r="10194" spans="2:11" hidden="1" x14ac:dyDescent="0.2">
      <c r="B10194" s="88"/>
      <c r="C10194" s="88"/>
      <c r="D10194" s="88"/>
      <c r="E10194" s="88"/>
      <c r="F10194" s="88"/>
      <c r="G10194" s="88"/>
      <c r="H10194" s="88"/>
      <c r="I10194" s="88"/>
      <c r="J10194" s="88"/>
      <c r="K10194" s="88"/>
    </row>
    <row r="10195" spans="2:11" hidden="1" x14ac:dyDescent="0.2">
      <c r="B10195" s="88"/>
      <c r="C10195" s="88"/>
      <c r="D10195" s="88"/>
      <c r="E10195" s="88"/>
      <c r="F10195" s="88"/>
      <c r="G10195" s="88"/>
      <c r="H10195" s="88"/>
      <c r="I10195" s="88"/>
      <c r="J10195" s="88"/>
      <c r="K10195" s="88"/>
    </row>
    <row r="10196" spans="2:11" hidden="1" x14ac:dyDescent="0.2">
      <c r="B10196" s="88"/>
      <c r="C10196" s="88"/>
      <c r="D10196" s="88"/>
      <c r="E10196" s="88"/>
      <c r="F10196" s="88"/>
      <c r="G10196" s="88"/>
      <c r="H10196" s="88"/>
      <c r="I10196" s="88"/>
      <c r="J10196" s="88"/>
      <c r="K10196" s="88"/>
    </row>
    <row r="10197" spans="2:11" hidden="1" x14ac:dyDescent="0.2">
      <c r="B10197" s="88"/>
      <c r="C10197" s="88"/>
      <c r="D10197" s="88"/>
      <c r="E10197" s="88"/>
      <c r="F10197" s="88"/>
      <c r="G10197" s="88"/>
      <c r="H10197" s="88"/>
      <c r="I10197" s="88"/>
      <c r="J10197" s="88"/>
      <c r="K10197" s="88"/>
    </row>
    <row r="10198" spans="2:11" hidden="1" x14ac:dyDescent="0.2">
      <c r="B10198" s="88"/>
      <c r="C10198" s="88"/>
      <c r="D10198" s="88"/>
      <c r="E10198" s="88"/>
      <c r="F10198" s="88"/>
      <c r="G10198" s="88"/>
      <c r="H10198" s="88"/>
      <c r="I10198" s="88"/>
      <c r="J10198" s="88"/>
      <c r="K10198" s="88"/>
    </row>
    <row r="10199" spans="2:11" hidden="1" x14ac:dyDescent="0.2">
      <c r="B10199" s="88"/>
      <c r="C10199" s="88"/>
      <c r="D10199" s="88"/>
      <c r="E10199" s="88"/>
      <c r="F10199" s="88"/>
      <c r="G10199" s="88"/>
      <c r="H10199" s="88"/>
      <c r="I10199" s="88"/>
      <c r="J10199" s="88"/>
      <c r="K10199" s="88"/>
    </row>
    <row r="10200" spans="2:11" hidden="1" x14ac:dyDescent="0.2">
      <c r="B10200" s="88"/>
      <c r="C10200" s="88"/>
      <c r="D10200" s="88"/>
      <c r="E10200" s="88"/>
      <c r="F10200" s="88"/>
      <c r="G10200" s="88"/>
      <c r="H10200" s="88"/>
      <c r="I10200" s="88"/>
      <c r="J10200" s="88"/>
      <c r="K10200" s="88"/>
    </row>
    <row r="10201" spans="2:11" hidden="1" x14ac:dyDescent="0.2">
      <c r="B10201" s="88"/>
      <c r="C10201" s="88"/>
      <c r="D10201" s="88"/>
      <c r="E10201" s="88"/>
      <c r="F10201" s="88"/>
      <c r="G10201" s="88"/>
      <c r="H10201" s="88"/>
      <c r="I10201" s="88"/>
      <c r="J10201" s="88"/>
      <c r="K10201" s="88"/>
    </row>
    <row r="10202" spans="2:11" hidden="1" x14ac:dyDescent="0.2">
      <c r="B10202" s="88"/>
      <c r="C10202" s="88"/>
      <c r="D10202" s="88"/>
      <c r="E10202" s="88"/>
      <c r="F10202" s="88"/>
      <c r="G10202" s="88"/>
      <c r="H10202" s="88"/>
      <c r="I10202" s="88"/>
      <c r="J10202" s="88"/>
      <c r="K10202" s="88"/>
    </row>
    <row r="10203" spans="2:11" hidden="1" x14ac:dyDescent="0.2">
      <c r="B10203" s="88"/>
      <c r="C10203" s="88"/>
      <c r="D10203" s="88"/>
      <c r="E10203" s="88"/>
      <c r="F10203" s="88"/>
      <c r="G10203" s="88"/>
      <c r="H10203" s="88"/>
      <c r="I10203" s="88"/>
      <c r="J10203" s="88"/>
      <c r="K10203" s="88"/>
    </row>
    <row r="10204" spans="2:11" hidden="1" x14ac:dyDescent="0.2">
      <c r="B10204" s="88"/>
      <c r="C10204" s="88"/>
      <c r="D10204" s="88"/>
      <c r="E10204" s="88"/>
      <c r="F10204" s="88"/>
      <c r="G10204" s="88"/>
      <c r="H10204" s="88"/>
      <c r="I10204" s="88"/>
      <c r="J10204" s="88"/>
      <c r="K10204" s="88"/>
    </row>
    <row r="10205" spans="2:11" hidden="1" x14ac:dyDescent="0.2">
      <c r="B10205" s="88"/>
      <c r="C10205" s="88"/>
      <c r="D10205" s="88"/>
      <c r="E10205" s="88"/>
      <c r="F10205" s="88"/>
      <c r="G10205" s="88"/>
      <c r="H10205" s="88"/>
      <c r="I10205" s="88"/>
      <c r="J10205" s="88"/>
      <c r="K10205" s="88"/>
    </row>
    <row r="10206" spans="2:11" hidden="1" x14ac:dyDescent="0.2">
      <c r="B10206" s="88"/>
      <c r="C10206" s="88"/>
      <c r="D10206" s="88"/>
      <c r="E10206" s="88"/>
      <c r="F10206" s="88"/>
      <c r="G10206" s="88"/>
      <c r="H10206" s="88"/>
      <c r="I10206" s="88"/>
      <c r="J10206" s="88"/>
      <c r="K10206" s="88"/>
    </row>
    <row r="10207" spans="2:11" hidden="1" x14ac:dyDescent="0.2">
      <c r="B10207" s="88"/>
      <c r="C10207" s="88"/>
      <c r="D10207" s="88"/>
      <c r="E10207" s="88"/>
      <c r="F10207" s="88"/>
      <c r="G10207" s="88"/>
      <c r="H10207" s="88"/>
      <c r="I10207" s="88"/>
      <c r="J10207" s="88"/>
      <c r="K10207" s="88"/>
    </row>
    <row r="10208" spans="2:11" hidden="1" x14ac:dyDescent="0.2">
      <c r="B10208" s="88"/>
      <c r="C10208" s="88"/>
      <c r="D10208" s="88"/>
      <c r="E10208" s="88"/>
      <c r="F10208" s="88"/>
      <c r="G10208" s="88"/>
      <c r="H10208" s="88"/>
      <c r="I10208" s="88"/>
      <c r="J10208" s="88"/>
      <c r="K10208" s="88"/>
    </row>
    <row r="10209" spans="2:11" hidden="1" x14ac:dyDescent="0.2">
      <c r="B10209" s="88"/>
      <c r="C10209" s="88"/>
      <c r="D10209" s="88"/>
      <c r="E10209" s="88"/>
      <c r="F10209" s="88"/>
      <c r="G10209" s="88"/>
      <c r="H10209" s="88"/>
      <c r="I10209" s="88"/>
      <c r="J10209" s="88"/>
      <c r="K10209" s="88"/>
    </row>
    <row r="10210" spans="2:11" hidden="1" x14ac:dyDescent="0.2">
      <c r="B10210" s="88"/>
      <c r="C10210" s="88"/>
      <c r="D10210" s="88"/>
      <c r="E10210" s="88"/>
      <c r="F10210" s="88"/>
      <c r="G10210" s="88"/>
      <c r="H10210" s="88"/>
      <c r="I10210" s="88"/>
      <c r="J10210" s="88"/>
      <c r="K10210" s="88"/>
    </row>
    <row r="10211" spans="2:11" hidden="1" x14ac:dyDescent="0.2">
      <c r="B10211" s="88"/>
      <c r="C10211" s="88"/>
      <c r="D10211" s="88"/>
      <c r="E10211" s="88"/>
      <c r="F10211" s="88"/>
      <c r="G10211" s="88"/>
      <c r="H10211" s="88"/>
      <c r="I10211" s="88"/>
      <c r="J10211" s="88"/>
      <c r="K10211" s="88"/>
    </row>
    <row r="10212" spans="2:11" hidden="1" x14ac:dyDescent="0.2">
      <c r="B10212" s="88"/>
      <c r="C10212" s="88"/>
      <c r="D10212" s="88"/>
      <c r="E10212" s="88"/>
      <c r="F10212" s="88"/>
      <c r="G10212" s="88"/>
      <c r="H10212" s="88"/>
      <c r="I10212" s="88"/>
      <c r="J10212" s="88"/>
      <c r="K10212" s="88"/>
    </row>
    <row r="10213" spans="2:11" hidden="1" x14ac:dyDescent="0.2">
      <c r="B10213" s="88"/>
      <c r="C10213" s="88"/>
      <c r="D10213" s="88"/>
      <c r="E10213" s="88"/>
      <c r="F10213" s="88"/>
      <c r="G10213" s="88"/>
      <c r="H10213" s="88"/>
      <c r="I10213" s="88"/>
      <c r="J10213" s="88"/>
      <c r="K10213" s="88"/>
    </row>
    <row r="10214" spans="2:11" hidden="1" x14ac:dyDescent="0.2">
      <c r="B10214" s="88"/>
      <c r="C10214" s="88"/>
      <c r="D10214" s="88"/>
      <c r="E10214" s="88"/>
      <c r="F10214" s="88"/>
      <c r="G10214" s="88"/>
      <c r="H10214" s="88"/>
      <c r="I10214" s="88"/>
      <c r="J10214" s="88"/>
      <c r="K10214" s="88"/>
    </row>
    <row r="10215" spans="2:11" hidden="1" x14ac:dyDescent="0.2">
      <c r="B10215" s="88"/>
      <c r="C10215" s="88"/>
      <c r="D10215" s="88"/>
      <c r="E10215" s="88"/>
      <c r="F10215" s="88"/>
      <c r="G10215" s="88"/>
      <c r="H10215" s="88"/>
      <c r="I10215" s="88"/>
      <c r="J10215" s="88"/>
      <c r="K10215" s="88"/>
    </row>
    <row r="10216" spans="2:11" hidden="1" x14ac:dyDescent="0.2">
      <c r="B10216" s="88"/>
      <c r="C10216" s="88"/>
      <c r="D10216" s="88"/>
      <c r="E10216" s="88"/>
      <c r="F10216" s="88"/>
      <c r="G10216" s="88"/>
      <c r="H10216" s="88"/>
      <c r="I10216" s="88"/>
      <c r="J10216" s="88"/>
      <c r="K10216" s="88"/>
    </row>
    <row r="10217" spans="2:11" hidden="1" x14ac:dyDescent="0.2">
      <c r="B10217" s="88"/>
      <c r="C10217" s="88"/>
      <c r="D10217" s="88"/>
      <c r="E10217" s="88"/>
      <c r="F10217" s="88"/>
      <c r="G10217" s="88"/>
      <c r="H10217" s="88"/>
      <c r="I10217" s="88"/>
      <c r="J10217" s="88"/>
      <c r="K10217" s="88"/>
    </row>
    <row r="10218" spans="2:11" hidden="1" x14ac:dyDescent="0.2">
      <c r="B10218" s="88"/>
      <c r="C10218" s="88"/>
      <c r="D10218" s="88"/>
      <c r="E10218" s="88"/>
      <c r="F10218" s="88"/>
      <c r="G10218" s="88"/>
      <c r="H10218" s="88"/>
      <c r="I10218" s="88"/>
      <c r="J10218" s="88"/>
      <c r="K10218" s="88"/>
    </row>
    <row r="10219" spans="2:11" hidden="1" x14ac:dyDescent="0.2">
      <c r="B10219" s="88"/>
      <c r="C10219" s="88"/>
      <c r="D10219" s="88"/>
      <c r="E10219" s="88"/>
      <c r="F10219" s="88"/>
      <c r="G10219" s="88"/>
      <c r="H10219" s="88"/>
      <c r="I10219" s="88"/>
      <c r="J10219" s="88"/>
      <c r="K10219" s="88"/>
    </row>
    <row r="10220" spans="2:11" hidden="1" x14ac:dyDescent="0.2">
      <c r="B10220" s="88"/>
      <c r="C10220" s="88"/>
      <c r="D10220" s="88"/>
      <c r="E10220" s="88"/>
      <c r="F10220" s="88"/>
      <c r="G10220" s="88"/>
      <c r="H10220" s="88"/>
      <c r="I10220" s="88"/>
      <c r="J10220" s="88"/>
      <c r="K10220" s="88"/>
    </row>
    <row r="10221" spans="2:11" hidden="1" x14ac:dyDescent="0.2">
      <c r="B10221" s="88"/>
      <c r="C10221" s="88"/>
      <c r="D10221" s="88"/>
      <c r="E10221" s="88"/>
      <c r="F10221" s="88"/>
      <c r="G10221" s="88"/>
      <c r="H10221" s="88"/>
      <c r="I10221" s="88"/>
      <c r="J10221" s="88"/>
      <c r="K10221" s="88"/>
    </row>
    <row r="10222" spans="2:11" hidden="1" x14ac:dyDescent="0.2">
      <c r="B10222" s="88"/>
      <c r="C10222" s="88"/>
      <c r="D10222" s="88"/>
      <c r="E10222" s="88"/>
      <c r="F10222" s="88"/>
      <c r="G10222" s="88"/>
      <c r="H10222" s="88"/>
      <c r="I10222" s="88"/>
      <c r="J10222" s="88"/>
      <c r="K10222" s="88"/>
    </row>
    <row r="10223" spans="2:11" hidden="1" x14ac:dyDescent="0.2">
      <c r="B10223" s="88"/>
      <c r="C10223" s="88"/>
      <c r="D10223" s="88"/>
      <c r="E10223" s="88"/>
      <c r="F10223" s="88"/>
      <c r="G10223" s="88"/>
      <c r="H10223" s="88"/>
      <c r="I10223" s="88"/>
      <c r="J10223" s="88"/>
      <c r="K10223" s="88"/>
    </row>
    <row r="10224" spans="2:11" hidden="1" x14ac:dyDescent="0.2">
      <c r="B10224" s="88"/>
      <c r="C10224" s="88"/>
      <c r="D10224" s="88"/>
      <c r="E10224" s="88"/>
      <c r="F10224" s="88"/>
      <c r="G10224" s="88"/>
      <c r="H10224" s="88"/>
      <c r="I10224" s="88"/>
      <c r="J10224" s="88"/>
      <c r="K10224" s="88"/>
    </row>
    <row r="10225" spans="2:11" hidden="1" x14ac:dyDescent="0.2">
      <c r="B10225" s="88"/>
      <c r="C10225" s="88"/>
      <c r="D10225" s="88"/>
      <c r="E10225" s="88"/>
      <c r="F10225" s="88"/>
      <c r="G10225" s="88"/>
      <c r="H10225" s="88"/>
      <c r="I10225" s="88"/>
      <c r="J10225" s="88"/>
      <c r="K10225" s="88"/>
    </row>
    <row r="10226" spans="2:11" hidden="1" x14ac:dyDescent="0.2">
      <c r="B10226" s="88"/>
      <c r="C10226" s="88"/>
      <c r="D10226" s="88"/>
      <c r="E10226" s="88"/>
      <c r="F10226" s="88"/>
      <c r="G10226" s="88"/>
      <c r="H10226" s="88"/>
      <c r="I10226" s="88"/>
      <c r="J10226" s="88"/>
      <c r="K10226" s="88"/>
    </row>
    <row r="10227" spans="2:11" hidden="1" x14ac:dyDescent="0.2">
      <c r="B10227" s="88"/>
      <c r="C10227" s="88"/>
      <c r="D10227" s="88"/>
      <c r="E10227" s="88"/>
      <c r="F10227" s="88"/>
      <c r="G10227" s="88"/>
      <c r="H10227" s="88"/>
      <c r="I10227" s="88"/>
      <c r="J10227" s="88"/>
      <c r="K10227" s="88"/>
    </row>
    <row r="10228" spans="2:11" hidden="1" x14ac:dyDescent="0.2">
      <c r="B10228" s="88"/>
      <c r="C10228" s="88"/>
      <c r="D10228" s="88"/>
      <c r="E10228" s="88"/>
      <c r="F10228" s="88"/>
      <c r="G10228" s="88"/>
      <c r="H10228" s="88"/>
      <c r="I10228" s="88"/>
      <c r="J10228" s="88"/>
      <c r="K10228" s="88"/>
    </row>
    <row r="10229" spans="2:11" hidden="1" x14ac:dyDescent="0.2">
      <c r="B10229" s="88"/>
      <c r="C10229" s="88"/>
      <c r="D10229" s="88"/>
      <c r="E10229" s="88"/>
      <c r="F10229" s="88"/>
      <c r="G10229" s="88"/>
      <c r="H10229" s="88"/>
      <c r="I10229" s="88"/>
      <c r="J10229" s="88"/>
      <c r="K10229" s="88"/>
    </row>
    <row r="10230" spans="2:11" hidden="1" x14ac:dyDescent="0.2">
      <c r="B10230" s="88"/>
      <c r="C10230" s="88"/>
      <c r="D10230" s="88"/>
      <c r="E10230" s="88"/>
      <c r="F10230" s="88"/>
      <c r="G10230" s="88"/>
      <c r="H10230" s="88"/>
      <c r="I10230" s="88"/>
      <c r="J10230" s="88"/>
      <c r="K10230" s="88"/>
    </row>
    <row r="10231" spans="2:11" hidden="1" x14ac:dyDescent="0.2">
      <c r="B10231" s="88"/>
      <c r="C10231" s="88"/>
      <c r="D10231" s="88"/>
      <c r="E10231" s="88"/>
      <c r="F10231" s="88"/>
      <c r="G10231" s="88"/>
      <c r="H10231" s="88"/>
      <c r="I10231" s="88"/>
      <c r="J10231" s="88"/>
      <c r="K10231" s="88"/>
    </row>
    <row r="10232" spans="2:11" hidden="1" x14ac:dyDescent="0.2">
      <c r="B10232" s="88"/>
      <c r="C10232" s="88"/>
      <c r="D10232" s="88"/>
      <c r="E10232" s="88"/>
      <c r="F10232" s="88"/>
      <c r="G10232" s="88"/>
      <c r="H10232" s="88"/>
      <c r="I10232" s="88"/>
      <c r="J10232" s="88"/>
      <c r="K10232" s="88"/>
    </row>
    <row r="10233" spans="2:11" hidden="1" x14ac:dyDescent="0.2">
      <c r="B10233" s="88"/>
      <c r="C10233" s="88"/>
      <c r="D10233" s="88"/>
      <c r="E10233" s="88"/>
      <c r="F10233" s="88"/>
      <c r="G10233" s="88"/>
      <c r="H10233" s="88"/>
      <c r="I10233" s="88"/>
      <c r="J10233" s="88"/>
      <c r="K10233" s="88"/>
    </row>
    <row r="10234" spans="2:11" hidden="1" x14ac:dyDescent="0.2">
      <c r="B10234" s="88"/>
      <c r="C10234" s="88"/>
      <c r="D10234" s="88"/>
      <c r="E10234" s="88"/>
      <c r="F10234" s="88"/>
      <c r="G10234" s="88"/>
      <c r="H10234" s="88"/>
      <c r="I10234" s="88"/>
      <c r="J10234" s="88"/>
      <c r="K10234" s="88"/>
    </row>
    <row r="10235" spans="2:11" hidden="1" x14ac:dyDescent="0.2">
      <c r="B10235" s="88"/>
      <c r="C10235" s="88"/>
      <c r="D10235" s="88"/>
      <c r="E10235" s="88"/>
      <c r="F10235" s="88"/>
      <c r="G10235" s="88"/>
      <c r="H10235" s="88"/>
      <c r="I10235" s="88"/>
      <c r="J10235" s="88"/>
      <c r="K10235" s="88"/>
    </row>
    <row r="10236" spans="2:11" hidden="1" x14ac:dyDescent="0.2">
      <c r="B10236" s="88"/>
      <c r="C10236" s="88"/>
      <c r="D10236" s="88"/>
      <c r="E10236" s="88"/>
      <c r="F10236" s="88"/>
      <c r="G10236" s="88"/>
      <c r="H10236" s="88"/>
      <c r="I10236" s="88"/>
      <c r="J10236" s="88"/>
      <c r="K10236" s="88"/>
    </row>
    <row r="10237" spans="2:11" hidden="1" x14ac:dyDescent="0.2">
      <c r="B10237" s="88"/>
      <c r="C10237" s="88"/>
      <c r="D10237" s="88"/>
      <c r="E10237" s="88"/>
      <c r="F10237" s="88"/>
      <c r="G10237" s="88"/>
      <c r="H10237" s="88"/>
      <c r="I10237" s="88"/>
      <c r="J10237" s="88"/>
      <c r="K10237" s="88"/>
    </row>
    <row r="10238" spans="2:11" hidden="1" x14ac:dyDescent="0.2">
      <c r="B10238" s="88"/>
      <c r="C10238" s="88"/>
      <c r="D10238" s="88"/>
      <c r="E10238" s="88"/>
      <c r="F10238" s="88"/>
      <c r="G10238" s="88"/>
      <c r="H10238" s="88"/>
      <c r="I10238" s="88"/>
      <c r="J10238" s="88"/>
      <c r="K10238" s="88"/>
    </row>
    <row r="10239" spans="2:11" hidden="1" x14ac:dyDescent="0.2">
      <c r="B10239" s="88"/>
      <c r="C10239" s="88"/>
      <c r="D10239" s="88"/>
      <c r="E10239" s="88"/>
      <c r="F10239" s="88"/>
      <c r="G10239" s="88"/>
      <c r="H10239" s="88"/>
      <c r="I10239" s="88"/>
      <c r="J10239" s="88"/>
      <c r="K10239" s="88"/>
    </row>
    <row r="10240" spans="2:11" hidden="1" x14ac:dyDescent="0.2">
      <c r="B10240" s="88"/>
      <c r="C10240" s="88"/>
      <c r="D10240" s="88"/>
      <c r="E10240" s="88"/>
      <c r="F10240" s="88"/>
      <c r="G10240" s="88"/>
      <c r="H10240" s="88"/>
      <c r="I10240" s="88"/>
      <c r="J10240" s="88"/>
      <c r="K10240" s="88"/>
    </row>
    <row r="10241" spans="2:11" hidden="1" x14ac:dyDescent="0.2">
      <c r="B10241" s="88"/>
      <c r="C10241" s="88"/>
      <c r="D10241" s="88"/>
      <c r="E10241" s="88"/>
      <c r="F10241" s="88"/>
      <c r="G10241" s="88"/>
      <c r="H10241" s="88"/>
      <c r="I10241" s="88"/>
      <c r="J10241" s="88"/>
      <c r="K10241" s="88"/>
    </row>
    <row r="10242" spans="2:11" hidden="1" x14ac:dyDescent="0.2">
      <c r="B10242" s="88"/>
      <c r="C10242" s="88"/>
      <c r="D10242" s="88"/>
      <c r="E10242" s="88"/>
      <c r="F10242" s="88"/>
      <c r="G10242" s="88"/>
      <c r="H10242" s="88"/>
      <c r="I10242" s="88"/>
      <c r="J10242" s="88"/>
      <c r="K10242" s="88"/>
    </row>
    <row r="10243" spans="2:11" hidden="1" x14ac:dyDescent="0.2">
      <c r="B10243" s="88"/>
      <c r="C10243" s="88"/>
      <c r="D10243" s="88"/>
      <c r="E10243" s="88"/>
      <c r="F10243" s="88"/>
      <c r="G10243" s="88"/>
      <c r="H10243" s="88"/>
      <c r="I10243" s="88"/>
      <c r="J10243" s="88"/>
      <c r="K10243" s="88"/>
    </row>
    <row r="10244" spans="2:11" hidden="1" x14ac:dyDescent="0.2">
      <c r="B10244" s="88"/>
      <c r="C10244" s="88"/>
      <c r="D10244" s="88"/>
      <c r="E10244" s="88"/>
      <c r="F10244" s="88"/>
      <c r="G10244" s="88"/>
      <c r="H10244" s="88"/>
      <c r="I10244" s="88"/>
      <c r="J10244" s="88"/>
      <c r="K10244" s="88"/>
    </row>
    <row r="10245" spans="2:11" hidden="1" x14ac:dyDescent="0.2">
      <c r="B10245" s="88"/>
      <c r="C10245" s="88"/>
      <c r="D10245" s="88"/>
      <c r="E10245" s="88"/>
      <c r="F10245" s="88"/>
      <c r="G10245" s="88"/>
      <c r="H10245" s="88"/>
      <c r="I10245" s="88"/>
      <c r="J10245" s="88"/>
      <c r="K10245" s="88"/>
    </row>
    <row r="10246" spans="2:11" hidden="1" x14ac:dyDescent="0.2">
      <c r="B10246" s="88"/>
      <c r="C10246" s="88"/>
      <c r="D10246" s="88"/>
      <c r="E10246" s="88"/>
      <c r="F10246" s="88"/>
      <c r="G10246" s="88"/>
      <c r="H10246" s="88"/>
      <c r="I10246" s="88"/>
      <c r="J10246" s="88"/>
      <c r="K10246" s="88"/>
    </row>
    <row r="10247" spans="2:11" hidden="1" x14ac:dyDescent="0.2">
      <c r="B10247" s="88"/>
      <c r="C10247" s="88"/>
      <c r="D10247" s="88"/>
      <c r="E10247" s="88"/>
      <c r="F10247" s="88"/>
      <c r="G10247" s="88"/>
      <c r="H10247" s="88"/>
      <c r="I10247" s="88"/>
      <c r="J10247" s="88"/>
      <c r="K10247" s="88"/>
    </row>
    <row r="10248" spans="2:11" hidden="1" x14ac:dyDescent="0.2">
      <c r="B10248" s="88"/>
      <c r="C10248" s="88"/>
      <c r="D10248" s="88"/>
      <c r="E10248" s="88"/>
      <c r="F10248" s="88"/>
      <c r="G10248" s="88"/>
      <c r="H10248" s="88"/>
      <c r="I10248" s="88"/>
      <c r="J10248" s="88"/>
      <c r="K10248" s="88"/>
    </row>
    <row r="10249" spans="2:11" hidden="1" x14ac:dyDescent="0.2">
      <c r="B10249" s="88"/>
      <c r="C10249" s="88"/>
      <c r="D10249" s="88"/>
      <c r="E10249" s="88"/>
      <c r="F10249" s="88"/>
      <c r="G10249" s="88"/>
      <c r="H10249" s="88"/>
      <c r="I10249" s="88"/>
      <c r="J10249" s="88"/>
      <c r="K10249" s="88"/>
    </row>
    <row r="10250" spans="2:11" hidden="1" x14ac:dyDescent="0.2">
      <c r="B10250" s="88"/>
      <c r="C10250" s="88"/>
      <c r="D10250" s="88"/>
      <c r="E10250" s="88"/>
      <c r="F10250" s="88"/>
      <c r="G10250" s="88"/>
      <c r="H10250" s="88"/>
      <c r="I10250" s="88"/>
      <c r="J10250" s="88"/>
      <c r="K10250" s="88"/>
    </row>
    <row r="10251" spans="2:11" hidden="1" x14ac:dyDescent="0.2">
      <c r="B10251" s="88"/>
      <c r="C10251" s="88"/>
      <c r="D10251" s="88"/>
      <c r="E10251" s="88"/>
      <c r="F10251" s="88"/>
      <c r="G10251" s="88"/>
      <c r="H10251" s="88"/>
      <c r="I10251" s="88"/>
      <c r="J10251" s="88"/>
      <c r="K10251" s="88"/>
    </row>
    <row r="10252" spans="2:11" hidden="1" x14ac:dyDescent="0.2">
      <c r="B10252" s="88"/>
      <c r="C10252" s="88"/>
      <c r="D10252" s="88"/>
      <c r="E10252" s="88"/>
      <c r="F10252" s="88"/>
      <c r="G10252" s="88"/>
      <c r="H10252" s="88"/>
      <c r="I10252" s="88"/>
      <c r="J10252" s="88"/>
      <c r="K10252" s="88"/>
    </row>
    <row r="10253" spans="2:11" hidden="1" x14ac:dyDescent="0.2">
      <c r="B10253" s="88"/>
      <c r="C10253" s="88"/>
      <c r="D10253" s="88"/>
      <c r="E10253" s="88"/>
      <c r="F10253" s="88"/>
      <c r="G10253" s="88"/>
      <c r="H10253" s="88"/>
      <c r="I10253" s="88"/>
      <c r="J10253" s="88"/>
      <c r="K10253" s="88"/>
    </row>
    <row r="10254" spans="2:11" hidden="1" x14ac:dyDescent="0.2">
      <c r="B10254" s="88"/>
      <c r="C10254" s="88"/>
      <c r="D10254" s="88"/>
      <c r="E10254" s="88"/>
      <c r="F10254" s="88"/>
      <c r="G10254" s="88"/>
      <c r="H10254" s="88"/>
      <c r="I10254" s="88"/>
      <c r="J10254" s="88"/>
      <c r="K10254" s="88"/>
    </row>
    <row r="10255" spans="2:11" hidden="1" x14ac:dyDescent="0.2">
      <c r="B10255" s="88"/>
      <c r="C10255" s="88"/>
      <c r="D10255" s="88"/>
      <c r="E10255" s="88"/>
      <c r="F10255" s="88"/>
      <c r="G10255" s="88"/>
      <c r="H10255" s="88"/>
      <c r="I10255" s="88"/>
      <c r="J10255" s="88"/>
      <c r="K10255" s="88"/>
    </row>
    <row r="10256" spans="2:11" hidden="1" x14ac:dyDescent="0.2">
      <c r="B10256" s="88"/>
      <c r="C10256" s="88"/>
      <c r="D10256" s="88"/>
      <c r="E10256" s="88"/>
      <c r="F10256" s="88"/>
      <c r="G10256" s="88"/>
      <c r="H10256" s="88"/>
      <c r="I10256" s="88"/>
      <c r="J10256" s="88"/>
      <c r="K10256" s="88"/>
    </row>
    <row r="10257" spans="2:11" hidden="1" x14ac:dyDescent="0.2">
      <c r="B10257" s="88"/>
      <c r="C10257" s="88"/>
      <c r="D10257" s="88"/>
      <c r="E10257" s="88"/>
      <c r="F10257" s="88"/>
      <c r="G10257" s="88"/>
      <c r="H10257" s="88"/>
      <c r="I10257" s="88"/>
      <c r="J10257" s="88"/>
      <c r="K10257" s="88"/>
    </row>
    <row r="10258" spans="2:11" hidden="1" x14ac:dyDescent="0.2">
      <c r="B10258" s="88"/>
      <c r="C10258" s="88"/>
      <c r="D10258" s="88"/>
      <c r="E10258" s="88"/>
      <c r="F10258" s="88"/>
      <c r="G10258" s="88"/>
      <c r="H10258" s="88"/>
      <c r="I10258" s="88"/>
      <c r="J10258" s="88"/>
      <c r="K10258" s="88"/>
    </row>
    <row r="10259" spans="2:11" hidden="1" x14ac:dyDescent="0.2">
      <c r="B10259" s="88"/>
      <c r="C10259" s="88"/>
      <c r="D10259" s="88"/>
      <c r="E10259" s="88"/>
      <c r="F10259" s="88"/>
      <c r="G10259" s="88"/>
      <c r="H10259" s="88"/>
      <c r="I10259" s="88"/>
      <c r="J10259" s="88"/>
      <c r="K10259" s="88"/>
    </row>
    <row r="10260" spans="2:11" hidden="1" x14ac:dyDescent="0.2">
      <c r="B10260" s="88"/>
      <c r="C10260" s="88"/>
      <c r="D10260" s="88"/>
      <c r="E10260" s="88"/>
      <c r="F10260" s="88"/>
      <c r="G10260" s="88"/>
      <c r="H10260" s="88"/>
      <c r="I10260" s="88"/>
      <c r="J10260" s="88"/>
      <c r="K10260" s="88"/>
    </row>
    <row r="10261" spans="2:11" hidden="1" x14ac:dyDescent="0.2">
      <c r="B10261" s="88"/>
      <c r="C10261" s="88"/>
      <c r="D10261" s="88"/>
      <c r="E10261" s="88"/>
      <c r="F10261" s="88"/>
      <c r="G10261" s="88"/>
      <c r="H10261" s="88"/>
      <c r="I10261" s="88"/>
      <c r="J10261" s="88"/>
      <c r="K10261" s="88"/>
    </row>
    <row r="10262" spans="2:11" hidden="1" x14ac:dyDescent="0.2">
      <c r="B10262" s="88"/>
      <c r="C10262" s="88"/>
      <c r="D10262" s="88"/>
      <c r="E10262" s="88"/>
      <c r="F10262" s="88"/>
      <c r="G10262" s="88"/>
      <c r="H10262" s="88"/>
      <c r="I10262" s="88"/>
      <c r="J10262" s="88"/>
      <c r="K10262" s="88"/>
    </row>
    <row r="10263" spans="2:11" hidden="1" x14ac:dyDescent="0.2">
      <c r="B10263" s="88"/>
      <c r="C10263" s="88"/>
      <c r="D10263" s="88"/>
      <c r="E10263" s="88"/>
      <c r="F10263" s="88"/>
      <c r="G10263" s="88"/>
      <c r="H10263" s="88"/>
      <c r="I10263" s="88"/>
      <c r="J10263" s="88"/>
      <c r="K10263" s="88"/>
    </row>
    <row r="10264" spans="2:11" hidden="1" x14ac:dyDescent="0.2">
      <c r="B10264" s="88"/>
      <c r="C10264" s="88"/>
      <c r="D10264" s="88"/>
      <c r="E10264" s="88"/>
      <c r="F10264" s="88"/>
      <c r="G10264" s="88"/>
      <c r="H10264" s="88"/>
      <c r="I10264" s="88"/>
      <c r="J10264" s="88"/>
      <c r="K10264" s="88"/>
    </row>
    <row r="10265" spans="2:11" hidden="1" x14ac:dyDescent="0.2">
      <c r="B10265" s="88"/>
      <c r="C10265" s="88"/>
      <c r="D10265" s="88"/>
      <c r="E10265" s="88"/>
      <c r="F10265" s="88"/>
      <c r="G10265" s="88"/>
      <c r="H10265" s="88"/>
      <c r="I10265" s="88"/>
      <c r="J10265" s="88"/>
      <c r="K10265" s="88"/>
    </row>
    <row r="10266" spans="2:11" hidden="1" x14ac:dyDescent="0.2">
      <c r="B10266" s="88"/>
      <c r="C10266" s="88"/>
      <c r="D10266" s="88"/>
      <c r="E10266" s="88"/>
      <c r="F10266" s="88"/>
      <c r="G10266" s="88"/>
      <c r="H10266" s="88"/>
      <c r="I10266" s="88"/>
      <c r="J10266" s="88"/>
      <c r="K10266" s="88"/>
    </row>
    <row r="10267" spans="2:11" hidden="1" x14ac:dyDescent="0.2">
      <c r="B10267" s="88"/>
      <c r="C10267" s="88"/>
      <c r="D10267" s="88"/>
      <c r="E10267" s="88"/>
      <c r="F10267" s="88"/>
      <c r="G10267" s="88"/>
      <c r="H10267" s="88"/>
      <c r="I10267" s="88"/>
      <c r="J10267" s="88"/>
      <c r="K10267" s="88"/>
    </row>
    <row r="10268" spans="2:11" hidden="1" x14ac:dyDescent="0.2">
      <c r="B10268" s="88"/>
      <c r="C10268" s="88"/>
      <c r="D10268" s="88"/>
      <c r="E10268" s="88"/>
      <c r="F10268" s="88"/>
      <c r="G10268" s="88"/>
      <c r="H10268" s="88"/>
      <c r="I10268" s="88"/>
      <c r="J10268" s="88"/>
      <c r="K10268" s="88"/>
    </row>
    <row r="10269" spans="2:11" hidden="1" x14ac:dyDescent="0.2">
      <c r="B10269" s="88"/>
      <c r="C10269" s="88"/>
      <c r="D10269" s="88"/>
      <c r="E10269" s="88"/>
      <c r="F10269" s="88"/>
      <c r="G10269" s="88"/>
      <c r="H10269" s="88"/>
      <c r="I10269" s="88"/>
      <c r="J10269" s="88"/>
      <c r="K10269" s="88"/>
    </row>
    <row r="10270" spans="2:11" hidden="1" x14ac:dyDescent="0.2">
      <c r="B10270" s="88"/>
      <c r="C10270" s="88"/>
      <c r="D10270" s="88"/>
      <c r="E10270" s="88"/>
      <c r="F10270" s="88"/>
      <c r="G10270" s="88"/>
      <c r="H10270" s="88"/>
      <c r="I10270" s="88"/>
      <c r="J10270" s="88"/>
      <c r="K10270" s="88"/>
    </row>
    <row r="10271" spans="2:11" hidden="1" x14ac:dyDescent="0.2">
      <c r="B10271" s="88"/>
      <c r="C10271" s="88"/>
      <c r="D10271" s="88"/>
      <c r="E10271" s="88"/>
      <c r="F10271" s="88"/>
      <c r="G10271" s="88"/>
      <c r="H10271" s="88"/>
      <c r="I10271" s="88"/>
      <c r="J10271" s="88"/>
      <c r="K10271" s="88"/>
    </row>
    <row r="10272" spans="2:11" hidden="1" x14ac:dyDescent="0.2">
      <c r="B10272" s="88"/>
      <c r="C10272" s="88"/>
      <c r="D10272" s="88"/>
      <c r="E10272" s="88"/>
      <c r="F10272" s="88"/>
      <c r="G10272" s="88"/>
      <c r="H10272" s="88"/>
      <c r="I10272" s="88"/>
      <c r="J10272" s="88"/>
      <c r="K10272" s="88"/>
    </row>
    <row r="10273" spans="2:11" hidden="1" x14ac:dyDescent="0.2">
      <c r="B10273" s="88"/>
      <c r="C10273" s="88"/>
      <c r="D10273" s="88"/>
      <c r="E10273" s="88"/>
      <c r="F10273" s="88"/>
      <c r="G10273" s="88"/>
      <c r="H10273" s="88"/>
      <c r="I10273" s="88"/>
      <c r="J10273" s="88"/>
      <c r="K10273" s="88"/>
    </row>
    <row r="10274" spans="2:11" hidden="1" x14ac:dyDescent="0.2">
      <c r="B10274" s="88"/>
      <c r="C10274" s="88"/>
      <c r="D10274" s="88"/>
      <c r="E10274" s="88"/>
      <c r="F10274" s="88"/>
      <c r="G10274" s="88"/>
      <c r="H10274" s="88"/>
      <c r="I10274" s="88"/>
      <c r="J10274" s="88"/>
      <c r="K10274" s="88"/>
    </row>
    <row r="10275" spans="2:11" hidden="1" x14ac:dyDescent="0.2">
      <c r="B10275" s="88"/>
      <c r="C10275" s="88"/>
      <c r="D10275" s="88"/>
      <c r="E10275" s="88"/>
      <c r="F10275" s="88"/>
      <c r="G10275" s="88"/>
      <c r="H10275" s="88"/>
      <c r="I10275" s="88"/>
      <c r="J10275" s="88"/>
      <c r="K10275" s="88"/>
    </row>
    <row r="10276" spans="2:11" hidden="1" x14ac:dyDescent="0.2">
      <c r="B10276" s="88"/>
      <c r="C10276" s="88"/>
      <c r="D10276" s="88"/>
      <c r="E10276" s="88"/>
      <c r="F10276" s="88"/>
      <c r="G10276" s="88"/>
      <c r="H10276" s="88"/>
      <c r="I10276" s="88"/>
      <c r="J10276" s="88"/>
      <c r="K10276" s="88"/>
    </row>
    <row r="10277" spans="2:11" hidden="1" x14ac:dyDescent="0.2">
      <c r="B10277" s="88"/>
      <c r="C10277" s="88"/>
      <c r="D10277" s="88"/>
      <c r="E10277" s="88"/>
      <c r="F10277" s="88"/>
      <c r="G10277" s="88"/>
      <c r="H10277" s="88"/>
      <c r="I10277" s="88"/>
      <c r="J10277" s="88"/>
      <c r="K10277" s="88"/>
    </row>
    <row r="10278" spans="2:11" hidden="1" x14ac:dyDescent="0.2">
      <c r="B10278" s="88"/>
      <c r="C10278" s="88"/>
      <c r="D10278" s="88"/>
      <c r="E10278" s="88"/>
      <c r="F10278" s="88"/>
      <c r="G10278" s="88"/>
      <c r="H10278" s="88"/>
      <c r="I10278" s="88"/>
      <c r="J10278" s="88"/>
      <c r="K10278" s="88"/>
    </row>
    <row r="10279" spans="2:11" hidden="1" x14ac:dyDescent="0.2">
      <c r="B10279" s="88"/>
      <c r="C10279" s="88"/>
      <c r="D10279" s="88"/>
      <c r="E10279" s="88"/>
      <c r="F10279" s="88"/>
      <c r="G10279" s="88"/>
      <c r="H10279" s="88"/>
      <c r="I10279" s="88"/>
      <c r="J10279" s="88"/>
      <c r="K10279" s="88"/>
    </row>
    <row r="10280" spans="2:11" hidden="1" x14ac:dyDescent="0.2">
      <c r="B10280" s="88"/>
      <c r="C10280" s="88"/>
      <c r="D10280" s="88"/>
      <c r="E10280" s="88"/>
      <c r="F10280" s="88"/>
      <c r="G10280" s="88"/>
      <c r="H10280" s="88"/>
      <c r="I10280" s="88"/>
      <c r="J10280" s="88"/>
      <c r="K10280" s="88"/>
    </row>
    <row r="10281" spans="2:11" hidden="1" x14ac:dyDescent="0.2">
      <c r="B10281" s="88"/>
      <c r="C10281" s="88"/>
      <c r="D10281" s="88"/>
      <c r="E10281" s="88"/>
      <c r="F10281" s="88"/>
      <c r="G10281" s="88"/>
      <c r="H10281" s="88"/>
      <c r="I10281" s="88"/>
      <c r="J10281" s="88"/>
      <c r="K10281" s="88"/>
    </row>
    <row r="10282" spans="2:11" hidden="1" x14ac:dyDescent="0.2">
      <c r="B10282" s="88"/>
      <c r="C10282" s="88"/>
      <c r="D10282" s="88"/>
      <c r="E10282" s="88"/>
      <c r="F10282" s="88"/>
      <c r="G10282" s="88"/>
      <c r="H10282" s="88"/>
      <c r="I10282" s="88"/>
      <c r="J10282" s="88"/>
      <c r="K10282" s="88"/>
    </row>
    <row r="10283" spans="2:11" hidden="1" x14ac:dyDescent="0.2">
      <c r="B10283" s="88"/>
      <c r="C10283" s="88"/>
      <c r="D10283" s="88"/>
      <c r="E10283" s="88"/>
      <c r="F10283" s="88"/>
      <c r="G10283" s="88"/>
      <c r="H10283" s="88"/>
      <c r="I10283" s="88"/>
      <c r="J10283" s="88"/>
      <c r="K10283" s="88"/>
    </row>
    <row r="10284" spans="2:11" hidden="1" x14ac:dyDescent="0.2">
      <c r="B10284" s="88"/>
      <c r="C10284" s="88"/>
      <c r="D10284" s="88"/>
      <c r="E10284" s="88"/>
      <c r="F10284" s="88"/>
      <c r="G10284" s="88"/>
      <c r="H10284" s="88"/>
      <c r="I10284" s="88"/>
      <c r="J10284" s="88"/>
      <c r="K10284" s="88"/>
    </row>
    <row r="10285" spans="2:11" hidden="1" x14ac:dyDescent="0.2">
      <c r="B10285" s="88"/>
      <c r="C10285" s="88"/>
      <c r="D10285" s="88"/>
      <c r="E10285" s="88"/>
      <c r="F10285" s="88"/>
      <c r="G10285" s="88"/>
      <c r="H10285" s="88"/>
      <c r="I10285" s="88"/>
      <c r="J10285" s="88"/>
      <c r="K10285" s="88"/>
    </row>
    <row r="10286" spans="2:11" hidden="1" x14ac:dyDescent="0.2">
      <c r="B10286" s="88"/>
      <c r="C10286" s="88"/>
      <c r="D10286" s="88"/>
      <c r="E10286" s="88"/>
      <c r="F10286" s="88"/>
      <c r="G10286" s="88"/>
      <c r="H10286" s="88"/>
      <c r="I10286" s="88"/>
      <c r="J10286" s="88"/>
      <c r="K10286" s="88"/>
    </row>
    <row r="10287" spans="2:11" hidden="1" x14ac:dyDescent="0.2">
      <c r="B10287" s="88"/>
      <c r="C10287" s="88"/>
      <c r="D10287" s="88"/>
      <c r="E10287" s="88"/>
      <c r="F10287" s="88"/>
      <c r="G10287" s="88"/>
      <c r="H10287" s="88"/>
      <c r="I10287" s="88"/>
      <c r="J10287" s="88"/>
      <c r="K10287" s="88"/>
    </row>
    <row r="10288" spans="2:11" hidden="1" x14ac:dyDescent="0.2">
      <c r="B10288" s="88"/>
      <c r="C10288" s="88"/>
      <c r="D10288" s="88"/>
      <c r="E10288" s="88"/>
      <c r="F10288" s="88"/>
      <c r="G10288" s="88"/>
      <c r="H10288" s="88"/>
      <c r="I10288" s="88"/>
      <c r="J10288" s="88"/>
      <c r="K10288" s="88"/>
    </row>
    <row r="10289" spans="2:11" hidden="1" x14ac:dyDescent="0.2">
      <c r="B10289" s="88"/>
      <c r="C10289" s="88"/>
      <c r="D10289" s="88"/>
      <c r="E10289" s="88"/>
      <c r="F10289" s="88"/>
      <c r="G10289" s="88"/>
      <c r="H10289" s="88"/>
      <c r="I10289" s="88"/>
      <c r="J10289" s="88"/>
      <c r="K10289" s="88"/>
    </row>
    <row r="10290" spans="2:11" hidden="1" x14ac:dyDescent="0.2">
      <c r="B10290" s="88"/>
      <c r="C10290" s="88"/>
      <c r="D10290" s="88"/>
      <c r="E10290" s="88"/>
      <c r="F10290" s="88"/>
      <c r="G10290" s="88"/>
      <c r="H10290" s="88"/>
      <c r="I10290" s="88"/>
      <c r="J10290" s="88"/>
      <c r="K10290" s="88"/>
    </row>
    <row r="10291" spans="2:11" hidden="1" x14ac:dyDescent="0.2">
      <c r="B10291" s="88"/>
      <c r="C10291" s="88"/>
      <c r="D10291" s="88"/>
      <c r="E10291" s="88"/>
      <c r="F10291" s="88"/>
      <c r="G10291" s="88"/>
      <c r="H10291" s="88"/>
      <c r="I10291" s="88"/>
      <c r="J10291" s="88"/>
      <c r="K10291" s="88"/>
    </row>
    <row r="10292" spans="2:11" hidden="1" x14ac:dyDescent="0.2">
      <c r="B10292" s="88"/>
      <c r="C10292" s="88"/>
      <c r="D10292" s="88"/>
      <c r="E10292" s="88"/>
      <c r="F10292" s="88"/>
      <c r="G10292" s="88"/>
      <c r="H10292" s="88"/>
      <c r="I10292" s="88"/>
      <c r="J10292" s="88"/>
      <c r="K10292" s="88"/>
    </row>
    <row r="10293" spans="2:11" hidden="1" x14ac:dyDescent="0.2">
      <c r="B10293" s="88"/>
      <c r="C10293" s="88"/>
      <c r="D10293" s="88"/>
      <c r="E10293" s="88"/>
      <c r="F10293" s="88"/>
      <c r="G10293" s="88"/>
      <c r="H10293" s="88"/>
      <c r="I10293" s="88"/>
      <c r="J10293" s="88"/>
      <c r="K10293" s="88"/>
    </row>
    <row r="10294" spans="2:11" hidden="1" x14ac:dyDescent="0.2">
      <c r="B10294" s="88"/>
      <c r="C10294" s="88"/>
      <c r="D10294" s="88"/>
      <c r="E10294" s="88"/>
      <c r="F10294" s="88"/>
      <c r="G10294" s="88"/>
      <c r="H10294" s="88"/>
      <c r="I10294" s="88"/>
      <c r="J10294" s="88"/>
      <c r="K10294" s="88"/>
    </row>
    <row r="10295" spans="2:11" hidden="1" x14ac:dyDescent="0.2">
      <c r="B10295" s="88"/>
      <c r="C10295" s="88"/>
      <c r="D10295" s="88"/>
      <c r="E10295" s="88"/>
      <c r="F10295" s="88"/>
      <c r="G10295" s="88"/>
      <c r="H10295" s="88"/>
      <c r="I10295" s="88"/>
      <c r="J10295" s="88"/>
      <c r="K10295" s="88"/>
    </row>
    <row r="10296" spans="2:11" hidden="1" x14ac:dyDescent="0.2">
      <c r="B10296" s="88"/>
      <c r="C10296" s="88"/>
      <c r="D10296" s="88"/>
      <c r="E10296" s="88"/>
      <c r="F10296" s="88"/>
      <c r="G10296" s="88"/>
      <c r="H10296" s="88"/>
      <c r="I10296" s="88"/>
      <c r="J10296" s="88"/>
      <c r="K10296" s="88"/>
    </row>
    <row r="10297" spans="2:11" hidden="1" x14ac:dyDescent="0.2">
      <c r="B10297" s="88"/>
      <c r="C10297" s="88"/>
      <c r="D10297" s="88"/>
      <c r="E10297" s="88"/>
      <c r="F10297" s="88"/>
      <c r="G10297" s="88"/>
      <c r="H10297" s="88"/>
      <c r="I10297" s="88"/>
      <c r="J10297" s="88"/>
      <c r="K10297" s="88"/>
    </row>
    <row r="10298" spans="2:11" hidden="1" x14ac:dyDescent="0.2">
      <c r="B10298" s="88"/>
      <c r="C10298" s="88"/>
      <c r="D10298" s="88"/>
      <c r="E10298" s="88"/>
      <c r="F10298" s="88"/>
      <c r="G10298" s="88"/>
      <c r="H10298" s="88"/>
      <c r="I10298" s="88"/>
      <c r="J10298" s="88"/>
      <c r="K10298" s="88"/>
    </row>
    <row r="10299" spans="2:11" hidden="1" x14ac:dyDescent="0.2">
      <c r="B10299" s="88"/>
      <c r="C10299" s="88"/>
      <c r="D10299" s="88"/>
      <c r="E10299" s="88"/>
      <c r="F10299" s="88"/>
      <c r="G10299" s="88"/>
      <c r="H10299" s="88"/>
      <c r="I10299" s="88"/>
      <c r="J10299" s="88"/>
      <c r="K10299" s="88"/>
    </row>
    <row r="10300" spans="2:11" hidden="1" x14ac:dyDescent="0.2">
      <c r="B10300" s="88"/>
      <c r="C10300" s="88"/>
      <c r="D10300" s="88"/>
      <c r="E10300" s="88"/>
      <c r="F10300" s="88"/>
      <c r="G10300" s="88"/>
      <c r="H10300" s="88"/>
      <c r="I10300" s="88"/>
      <c r="J10300" s="88"/>
      <c r="K10300" s="88"/>
    </row>
    <row r="10301" spans="2:11" hidden="1" x14ac:dyDescent="0.2">
      <c r="B10301" s="88"/>
      <c r="C10301" s="88"/>
      <c r="D10301" s="88"/>
      <c r="E10301" s="88"/>
      <c r="F10301" s="88"/>
      <c r="G10301" s="88"/>
      <c r="H10301" s="88"/>
      <c r="I10301" s="88"/>
      <c r="J10301" s="88"/>
      <c r="K10301" s="88"/>
    </row>
    <row r="10302" spans="2:11" hidden="1" x14ac:dyDescent="0.2">
      <c r="B10302" s="88"/>
      <c r="C10302" s="88"/>
      <c r="D10302" s="88"/>
      <c r="E10302" s="88"/>
      <c r="F10302" s="88"/>
      <c r="G10302" s="88"/>
      <c r="H10302" s="88"/>
      <c r="I10302" s="88"/>
      <c r="J10302" s="88"/>
      <c r="K10302" s="88"/>
    </row>
    <row r="10303" spans="2:11" hidden="1" x14ac:dyDescent="0.2">
      <c r="B10303" s="88"/>
      <c r="C10303" s="88"/>
      <c r="D10303" s="88"/>
      <c r="E10303" s="88"/>
      <c r="F10303" s="88"/>
      <c r="G10303" s="88"/>
      <c r="H10303" s="88"/>
      <c r="I10303" s="88"/>
      <c r="J10303" s="88"/>
      <c r="K10303" s="88"/>
    </row>
    <row r="10304" spans="2:11" hidden="1" x14ac:dyDescent="0.2">
      <c r="B10304" s="88"/>
      <c r="C10304" s="88"/>
      <c r="D10304" s="88"/>
      <c r="E10304" s="88"/>
      <c r="F10304" s="88"/>
      <c r="G10304" s="88"/>
      <c r="H10304" s="88"/>
      <c r="I10304" s="88"/>
      <c r="J10304" s="88"/>
      <c r="K10304" s="88"/>
    </row>
    <row r="10305" spans="2:11" hidden="1" x14ac:dyDescent="0.2">
      <c r="B10305" s="88"/>
      <c r="C10305" s="88"/>
      <c r="D10305" s="88"/>
      <c r="E10305" s="88"/>
      <c r="F10305" s="88"/>
      <c r="G10305" s="88"/>
      <c r="H10305" s="88"/>
      <c r="I10305" s="88"/>
      <c r="J10305" s="88"/>
      <c r="K10305" s="88"/>
    </row>
    <row r="10306" spans="2:11" hidden="1" x14ac:dyDescent="0.2">
      <c r="B10306" s="88"/>
      <c r="C10306" s="88"/>
      <c r="D10306" s="88"/>
      <c r="E10306" s="88"/>
      <c r="F10306" s="88"/>
      <c r="G10306" s="88"/>
      <c r="H10306" s="88"/>
      <c r="I10306" s="88"/>
      <c r="J10306" s="88"/>
      <c r="K10306" s="88"/>
    </row>
    <row r="10307" spans="2:11" hidden="1" x14ac:dyDescent="0.2">
      <c r="B10307" s="88"/>
      <c r="C10307" s="88"/>
      <c r="D10307" s="88"/>
      <c r="E10307" s="88"/>
      <c r="F10307" s="88"/>
      <c r="G10307" s="88"/>
      <c r="H10307" s="88"/>
      <c r="I10307" s="88"/>
      <c r="J10307" s="88"/>
      <c r="K10307" s="88"/>
    </row>
    <row r="10308" spans="2:11" hidden="1" x14ac:dyDescent="0.2">
      <c r="B10308" s="88"/>
      <c r="C10308" s="88"/>
      <c r="D10308" s="88"/>
      <c r="E10308" s="88"/>
      <c r="F10308" s="88"/>
      <c r="G10308" s="88"/>
      <c r="H10308" s="88"/>
      <c r="I10308" s="88"/>
      <c r="J10308" s="88"/>
      <c r="K10308" s="88"/>
    </row>
    <row r="10309" spans="2:11" hidden="1" x14ac:dyDescent="0.2">
      <c r="B10309" s="88"/>
      <c r="C10309" s="88"/>
      <c r="D10309" s="88"/>
      <c r="E10309" s="88"/>
      <c r="F10309" s="88"/>
      <c r="G10309" s="88"/>
      <c r="H10309" s="88"/>
      <c r="I10309" s="88"/>
      <c r="J10309" s="88"/>
      <c r="K10309" s="88"/>
    </row>
    <row r="10310" spans="2:11" hidden="1" x14ac:dyDescent="0.2">
      <c r="B10310" s="88"/>
      <c r="C10310" s="88"/>
      <c r="D10310" s="88"/>
      <c r="E10310" s="88"/>
      <c r="F10310" s="88"/>
      <c r="G10310" s="88"/>
      <c r="H10310" s="88"/>
      <c r="I10310" s="88"/>
      <c r="J10310" s="88"/>
      <c r="K10310" s="88"/>
    </row>
    <row r="10311" spans="2:11" hidden="1" x14ac:dyDescent="0.2">
      <c r="B10311" s="88"/>
      <c r="C10311" s="88"/>
      <c r="D10311" s="88"/>
      <c r="E10311" s="88"/>
      <c r="F10311" s="88"/>
      <c r="G10311" s="88"/>
      <c r="H10311" s="88"/>
      <c r="I10311" s="88"/>
      <c r="J10311" s="88"/>
      <c r="K10311" s="88"/>
    </row>
    <row r="10312" spans="2:11" hidden="1" x14ac:dyDescent="0.2">
      <c r="B10312" s="88"/>
      <c r="C10312" s="88"/>
      <c r="D10312" s="88"/>
      <c r="E10312" s="88"/>
      <c r="F10312" s="88"/>
      <c r="G10312" s="88"/>
      <c r="H10312" s="88"/>
      <c r="I10312" s="88"/>
      <c r="J10312" s="88"/>
      <c r="K10312" s="88"/>
    </row>
    <row r="10313" spans="2:11" hidden="1" x14ac:dyDescent="0.2">
      <c r="B10313" s="88"/>
      <c r="C10313" s="88"/>
      <c r="D10313" s="88"/>
      <c r="E10313" s="88"/>
      <c r="F10313" s="88"/>
      <c r="G10313" s="88"/>
      <c r="H10313" s="88"/>
      <c r="I10313" s="88"/>
      <c r="J10313" s="88"/>
      <c r="K10313" s="88"/>
    </row>
    <row r="10314" spans="2:11" hidden="1" x14ac:dyDescent="0.2">
      <c r="B10314" s="88"/>
      <c r="C10314" s="88"/>
      <c r="D10314" s="88"/>
      <c r="E10314" s="88"/>
      <c r="F10314" s="88"/>
      <c r="G10314" s="88"/>
      <c r="H10314" s="88"/>
      <c r="I10314" s="88"/>
      <c r="J10314" s="88"/>
      <c r="K10314" s="88"/>
    </row>
    <row r="10315" spans="2:11" hidden="1" x14ac:dyDescent="0.2">
      <c r="B10315" s="88"/>
      <c r="C10315" s="88"/>
      <c r="D10315" s="88"/>
      <c r="E10315" s="88"/>
      <c r="F10315" s="88"/>
      <c r="G10315" s="88"/>
      <c r="H10315" s="88"/>
      <c r="I10315" s="88"/>
      <c r="J10315" s="88"/>
      <c r="K10315" s="88"/>
    </row>
    <row r="10316" spans="2:11" hidden="1" x14ac:dyDescent="0.2">
      <c r="B10316" s="88"/>
      <c r="C10316" s="88"/>
      <c r="D10316" s="88"/>
      <c r="E10316" s="88"/>
      <c r="F10316" s="88"/>
      <c r="G10316" s="88"/>
      <c r="H10316" s="88"/>
      <c r="I10316" s="88"/>
      <c r="J10316" s="88"/>
      <c r="K10316" s="88"/>
    </row>
    <row r="10317" spans="2:11" hidden="1" x14ac:dyDescent="0.2">
      <c r="B10317" s="88"/>
      <c r="C10317" s="88"/>
      <c r="D10317" s="88"/>
      <c r="E10317" s="88"/>
      <c r="F10317" s="88"/>
      <c r="G10317" s="88"/>
      <c r="H10317" s="88"/>
      <c r="I10317" s="88"/>
      <c r="J10317" s="88"/>
      <c r="K10317" s="88"/>
    </row>
    <row r="10318" spans="2:11" hidden="1" x14ac:dyDescent="0.2">
      <c r="B10318" s="88"/>
      <c r="C10318" s="88"/>
      <c r="D10318" s="88"/>
      <c r="E10318" s="88"/>
      <c r="F10318" s="88"/>
      <c r="G10318" s="88"/>
      <c r="H10318" s="88"/>
      <c r="I10318" s="88"/>
      <c r="J10318" s="88"/>
      <c r="K10318" s="88"/>
    </row>
    <row r="10319" spans="2:11" hidden="1" x14ac:dyDescent="0.2">
      <c r="B10319" s="88"/>
      <c r="C10319" s="88"/>
      <c r="D10319" s="88"/>
      <c r="E10319" s="88"/>
      <c r="F10319" s="88"/>
      <c r="G10319" s="88"/>
      <c r="H10319" s="88"/>
      <c r="I10319" s="88"/>
      <c r="J10319" s="88"/>
      <c r="K10319" s="88"/>
    </row>
    <row r="10320" spans="2:11" hidden="1" x14ac:dyDescent="0.2">
      <c r="B10320" s="88"/>
      <c r="C10320" s="88"/>
      <c r="D10320" s="88"/>
      <c r="E10320" s="88"/>
      <c r="F10320" s="88"/>
      <c r="G10320" s="88"/>
      <c r="H10320" s="88"/>
      <c r="I10320" s="88"/>
      <c r="J10320" s="88"/>
      <c r="K10320" s="88"/>
    </row>
    <row r="10321" spans="2:11" hidden="1" x14ac:dyDescent="0.2">
      <c r="B10321" s="88"/>
      <c r="C10321" s="88"/>
      <c r="D10321" s="88"/>
      <c r="E10321" s="88"/>
      <c r="F10321" s="88"/>
      <c r="G10321" s="88"/>
      <c r="H10321" s="88"/>
      <c r="I10321" s="88"/>
      <c r="J10321" s="88"/>
      <c r="K10321" s="88"/>
    </row>
    <row r="10322" spans="2:11" hidden="1" x14ac:dyDescent="0.2">
      <c r="B10322" s="88"/>
      <c r="C10322" s="88"/>
      <c r="D10322" s="88"/>
      <c r="E10322" s="88"/>
      <c r="F10322" s="88"/>
      <c r="G10322" s="88"/>
      <c r="H10322" s="88"/>
      <c r="I10322" s="88"/>
      <c r="J10322" s="88"/>
      <c r="K10322" s="88"/>
    </row>
    <row r="10323" spans="2:11" hidden="1" x14ac:dyDescent="0.2">
      <c r="B10323" s="88"/>
      <c r="C10323" s="88"/>
      <c r="D10323" s="88"/>
      <c r="E10323" s="88"/>
      <c r="F10323" s="88"/>
      <c r="G10323" s="88"/>
      <c r="H10323" s="88"/>
      <c r="I10323" s="88"/>
      <c r="J10323" s="88"/>
      <c r="K10323" s="88"/>
    </row>
    <row r="10324" spans="2:11" hidden="1" x14ac:dyDescent="0.2">
      <c r="B10324" s="88"/>
      <c r="C10324" s="88"/>
      <c r="D10324" s="88"/>
      <c r="E10324" s="88"/>
      <c r="F10324" s="88"/>
      <c r="G10324" s="88"/>
      <c r="H10324" s="88"/>
      <c r="I10324" s="88"/>
      <c r="J10324" s="88"/>
      <c r="K10324" s="88"/>
    </row>
    <row r="10325" spans="2:11" hidden="1" x14ac:dyDescent="0.2">
      <c r="B10325" s="88"/>
      <c r="C10325" s="88"/>
      <c r="D10325" s="88"/>
      <c r="E10325" s="88"/>
      <c r="F10325" s="88"/>
      <c r="G10325" s="88"/>
      <c r="H10325" s="88"/>
      <c r="I10325" s="88"/>
      <c r="J10325" s="88"/>
      <c r="K10325" s="88"/>
    </row>
    <row r="10326" spans="2:11" hidden="1" x14ac:dyDescent="0.2">
      <c r="B10326" s="88"/>
      <c r="C10326" s="88"/>
      <c r="D10326" s="88"/>
      <c r="E10326" s="88"/>
      <c r="F10326" s="88"/>
      <c r="G10326" s="88"/>
      <c r="H10326" s="88"/>
      <c r="I10326" s="88"/>
      <c r="J10326" s="88"/>
      <c r="K10326" s="88"/>
    </row>
    <row r="10327" spans="2:11" hidden="1" x14ac:dyDescent="0.2">
      <c r="B10327" s="88"/>
      <c r="C10327" s="88"/>
      <c r="D10327" s="88"/>
      <c r="E10327" s="88"/>
      <c r="F10327" s="88"/>
      <c r="G10327" s="88"/>
      <c r="H10327" s="88"/>
      <c r="I10327" s="88"/>
      <c r="J10327" s="88"/>
      <c r="K10327" s="88"/>
    </row>
    <row r="10328" spans="2:11" hidden="1" x14ac:dyDescent="0.2">
      <c r="B10328" s="88"/>
      <c r="C10328" s="88"/>
      <c r="D10328" s="88"/>
      <c r="E10328" s="88"/>
      <c r="F10328" s="88"/>
      <c r="G10328" s="88"/>
      <c r="H10328" s="88"/>
      <c r="I10328" s="88"/>
      <c r="J10328" s="88"/>
      <c r="K10328" s="88"/>
    </row>
    <row r="10329" spans="2:11" hidden="1" x14ac:dyDescent="0.2">
      <c r="B10329" s="88"/>
      <c r="C10329" s="88"/>
      <c r="D10329" s="88"/>
      <c r="E10329" s="88"/>
      <c r="F10329" s="88"/>
      <c r="G10329" s="88"/>
      <c r="H10329" s="88"/>
      <c r="I10329" s="88"/>
      <c r="J10329" s="88"/>
      <c r="K10329" s="88"/>
    </row>
    <row r="10330" spans="2:11" hidden="1" x14ac:dyDescent="0.2">
      <c r="B10330" s="88"/>
      <c r="C10330" s="88"/>
      <c r="D10330" s="88"/>
      <c r="E10330" s="88"/>
      <c r="F10330" s="88"/>
      <c r="G10330" s="88"/>
      <c r="H10330" s="88"/>
      <c r="I10330" s="88"/>
      <c r="J10330" s="88"/>
      <c r="K10330" s="88"/>
    </row>
    <row r="10331" spans="2:11" hidden="1" x14ac:dyDescent="0.2">
      <c r="B10331" s="88"/>
      <c r="C10331" s="88"/>
      <c r="D10331" s="88"/>
      <c r="E10331" s="88"/>
      <c r="F10331" s="88"/>
      <c r="G10331" s="88"/>
      <c r="H10331" s="88"/>
      <c r="I10331" s="88"/>
      <c r="J10331" s="88"/>
      <c r="K10331" s="88"/>
    </row>
    <row r="10332" spans="2:11" hidden="1" x14ac:dyDescent="0.2">
      <c r="B10332" s="88"/>
      <c r="C10332" s="88"/>
      <c r="D10332" s="88"/>
      <c r="E10332" s="88"/>
      <c r="F10332" s="88"/>
      <c r="G10332" s="88"/>
      <c r="H10332" s="88"/>
      <c r="I10332" s="88"/>
      <c r="J10332" s="88"/>
      <c r="K10332" s="88"/>
    </row>
    <row r="10333" spans="2:11" hidden="1" x14ac:dyDescent="0.2">
      <c r="B10333" s="88"/>
      <c r="C10333" s="88"/>
      <c r="D10333" s="88"/>
      <c r="E10333" s="88"/>
      <c r="F10333" s="88"/>
      <c r="G10333" s="88"/>
      <c r="H10333" s="88"/>
      <c r="I10333" s="88"/>
      <c r="J10333" s="88"/>
      <c r="K10333" s="88"/>
    </row>
    <row r="10334" spans="2:11" hidden="1" x14ac:dyDescent="0.2">
      <c r="B10334" s="88"/>
      <c r="C10334" s="88"/>
      <c r="D10334" s="88"/>
      <c r="E10334" s="88"/>
      <c r="F10334" s="88"/>
      <c r="G10334" s="88"/>
      <c r="H10334" s="88"/>
      <c r="I10334" s="88"/>
      <c r="J10334" s="88"/>
      <c r="K10334" s="88"/>
    </row>
    <row r="10335" spans="2:11" hidden="1" x14ac:dyDescent="0.2">
      <c r="B10335" s="88"/>
      <c r="C10335" s="88"/>
      <c r="D10335" s="88"/>
      <c r="E10335" s="88"/>
      <c r="F10335" s="88"/>
      <c r="G10335" s="88"/>
      <c r="H10335" s="88"/>
      <c r="I10335" s="88"/>
      <c r="J10335" s="88"/>
      <c r="K10335" s="88"/>
    </row>
    <row r="10336" spans="2:11" hidden="1" x14ac:dyDescent="0.2">
      <c r="B10336" s="88"/>
      <c r="C10336" s="88"/>
      <c r="D10336" s="88"/>
      <c r="E10336" s="88"/>
      <c r="F10336" s="88"/>
      <c r="G10336" s="88"/>
      <c r="H10336" s="88"/>
      <c r="I10336" s="88"/>
      <c r="J10336" s="88"/>
      <c r="K10336" s="88"/>
    </row>
    <row r="10337" spans="2:11" hidden="1" x14ac:dyDescent="0.2">
      <c r="B10337" s="88"/>
      <c r="C10337" s="88"/>
      <c r="D10337" s="88"/>
      <c r="E10337" s="88"/>
      <c r="F10337" s="88"/>
      <c r="G10337" s="88"/>
      <c r="H10337" s="88"/>
      <c r="I10337" s="88"/>
      <c r="J10337" s="88"/>
      <c r="K10337" s="88"/>
    </row>
    <row r="10338" spans="2:11" hidden="1" x14ac:dyDescent="0.2">
      <c r="B10338" s="88"/>
      <c r="C10338" s="88"/>
      <c r="D10338" s="88"/>
      <c r="E10338" s="88"/>
      <c r="F10338" s="88"/>
      <c r="G10338" s="88"/>
      <c r="H10338" s="88"/>
      <c r="I10338" s="88"/>
      <c r="J10338" s="88"/>
      <c r="K10338" s="88"/>
    </row>
    <row r="10339" spans="2:11" hidden="1" x14ac:dyDescent="0.2">
      <c r="B10339" s="88"/>
      <c r="C10339" s="88"/>
      <c r="D10339" s="88"/>
      <c r="E10339" s="88"/>
      <c r="F10339" s="88"/>
      <c r="G10339" s="88"/>
      <c r="H10339" s="88"/>
      <c r="I10339" s="88"/>
      <c r="J10339" s="88"/>
      <c r="K10339" s="88"/>
    </row>
    <row r="10340" spans="2:11" hidden="1" x14ac:dyDescent="0.2">
      <c r="B10340" s="88"/>
      <c r="C10340" s="88"/>
      <c r="D10340" s="88"/>
      <c r="E10340" s="88"/>
      <c r="F10340" s="88"/>
      <c r="G10340" s="88"/>
      <c r="H10340" s="88"/>
      <c r="I10340" s="88"/>
      <c r="J10340" s="88"/>
      <c r="K10340" s="88"/>
    </row>
    <row r="10341" spans="2:11" hidden="1" x14ac:dyDescent="0.2">
      <c r="B10341" s="88"/>
      <c r="C10341" s="88"/>
      <c r="D10341" s="88"/>
      <c r="E10341" s="88"/>
      <c r="F10341" s="88"/>
      <c r="G10341" s="88"/>
      <c r="H10341" s="88"/>
      <c r="I10341" s="88"/>
      <c r="J10341" s="88"/>
      <c r="K10341" s="88"/>
    </row>
    <row r="10342" spans="2:11" hidden="1" x14ac:dyDescent="0.2">
      <c r="B10342" s="88"/>
      <c r="C10342" s="88"/>
      <c r="D10342" s="88"/>
      <c r="E10342" s="88"/>
      <c r="F10342" s="88"/>
      <c r="G10342" s="88"/>
      <c r="H10342" s="88"/>
      <c r="I10342" s="88"/>
      <c r="J10342" s="88"/>
      <c r="K10342" s="88"/>
    </row>
    <row r="10343" spans="2:11" hidden="1" x14ac:dyDescent="0.2">
      <c r="B10343" s="88"/>
      <c r="C10343" s="88"/>
      <c r="D10343" s="88"/>
      <c r="E10343" s="88"/>
      <c r="F10343" s="88"/>
      <c r="G10343" s="88"/>
      <c r="H10343" s="88"/>
      <c r="I10343" s="88"/>
      <c r="J10343" s="88"/>
      <c r="K10343" s="88"/>
    </row>
    <row r="10344" spans="2:11" hidden="1" x14ac:dyDescent="0.2">
      <c r="B10344" s="88"/>
      <c r="C10344" s="88"/>
      <c r="D10344" s="88"/>
      <c r="E10344" s="88"/>
      <c r="F10344" s="88"/>
      <c r="G10344" s="88"/>
      <c r="H10344" s="88"/>
      <c r="I10344" s="88"/>
      <c r="J10344" s="88"/>
      <c r="K10344" s="88"/>
    </row>
    <row r="10345" spans="2:11" hidden="1" x14ac:dyDescent="0.2">
      <c r="B10345" s="88"/>
      <c r="C10345" s="88"/>
      <c r="D10345" s="88"/>
      <c r="E10345" s="88"/>
      <c r="F10345" s="88"/>
      <c r="G10345" s="88"/>
      <c r="H10345" s="88"/>
      <c r="I10345" s="88"/>
      <c r="J10345" s="88"/>
      <c r="K10345" s="88"/>
    </row>
    <row r="10346" spans="2:11" hidden="1" x14ac:dyDescent="0.2">
      <c r="B10346" s="88"/>
      <c r="C10346" s="88"/>
      <c r="D10346" s="88"/>
      <c r="E10346" s="88"/>
      <c r="F10346" s="88"/>
      <c r="G10346" s="88"/>
      <c r="H10346" s="88"/>
      <c r="I10346" s="88"/>
      <c r="J10346" s="88"/>
      <c r="K10346" s="88"/>
    </row>
    <row r="10347" spans="2:11" hidden="1" x14ac:dyDescent="0.2">
      <c r="B10347" s="88"/>
      <c r="C10347" s="88"/>
      <c r="D10347" s="88"/>
      <c r="E10347" s="88"/>
      <c r="F10347" s="88"/>
      <c r="G10347" s="88"/>
      <c r="H10347" s="88"/>
      <c r="I10347" s="88"/>
      <c r="J10347" s="88"/>
      <c r="K10347" s="88"/>
    </row>
    <row r="10348" spans="2:11" hidden="1" x14ac:dyDescent="0.2">
      <c r="B10348" s="88"/>
      <c r="C10348" s="88"/>
      <c r="D10348" s="88"/>
      <c r="E10348" s="88"/>
      <c r="F10348" s="88"/>
      <c r="G10348" s="88"/>
      <c r="H10348" s="88"/>
      <c r="I10348" s="88"/>
      <c r="J10348" s="88"/>
      <c r="K10348" s="88"/>
    </row>
    <row r="10349" spans="2:11" hidden="1" x14ac:dyDescent="0.2">
      <c r="B10349" s="88"/>
      <c r="C10349" s="88"/>
      <c r="D10349" s="88"/>
      <c r="E10349" s="88"/>
      <c r="F10349" s="88"/>
      <c r="G10349" s="88"/>
      <c r="H10349" s="88"/>
      <c r="I10349" s="88"/>
      <c r="J10349" s="88"/>
      <c r="K10349" s="88"/>
    </row>
    <row r="10350" spans="2:11" hidden="1" x14ac:dyDescent="0.2">
      <c r="B10350" s="88"/>
      <c r="C10350" s="88"/>
      <c r="D10350" s="88"/>
      <c r="E10350" s="88"/>
      <c r="F10350" s="88"/>
      <c r="G10350" s="88"/>
      <c r="H10350" s="88"/>
      <c r="I10350" s="88"/>
      <c r="J10350" s="88"/>
      <c r="K10350" s="88"/>
    </row>
    <row r="10351" spans="2:11" hidden="1" x14ac:dyDescent="0.2">
      <c r="B10351" s="88"/>
      <c r="C10351" s="88"/>
      <c r="D10351" s="88"/>
      <c r="E10351" s="88"/>
      <c r="F10351" s="88"/>
      <c r="G10351" s="88"/>
      <c r="H10351" s="88"/>
      <c r="I10351" s="88"/>
      <c r="J10351" s="88"/>
      <c r="K10351" s="88"/>
    </row>
    <row r="10352" spans="2:11" hidden="1" x14ac:dyDescent="0.2">
      <c r="B10352" s="88"/>
      <c r="C10352" s="88"/>
      <c r="D10352" s="88"/>
      <c r="E10352" s="88"/>
      <c r="F10352" s="88"/>
      <c r="G10352" s="88"/>
      <c r="H10352" s="88"/>
      <c r="I10352" s="88"/>
      <c r="J10352" s="88"/>
      <c r="K10352" s="88"/>
    </row>
    <row r="10353" spans="2:11" hidden="1" x14ac:dyDescent="0.2">
      <c r="B10353" s="88"/>
      <c r="C10353" s="88"/>
      <c r="D10353" s="88"/>
      <c r="E10353" s="88"/>
      <c r="F10353" s="88"/>
      <c r="G10353" s="88"/>
      <c r="H10353" s="88"/>
      <c r="I10353" s="88"/>
      <c r="J10353" s="88"/>
      <c r="K10353" s="88"/>
    </row>
    <row r="10354" spans="2:11" hidden="1" x14ac:dyDescent="0.2">
      <c r="B10354" s="88"/>
      <c r="C10354" s="88"/>
      <c r="D10354" s="88"/>
      <c r="E10354" s="88"/>
      <c r="F10354" s="88"/>
      <c r="G10354" s="88"/>
      <c r="H10354" s="88"/>
      <c r="I10354" s="88"/>
      <c r="J10354" s="88"/>
      <c r="K10354" s="88"/>
    </row>
    <row r="10355" spans="2:11" hidden="1" x14ac:dyDescent="0.2">
      <c r="B10355" s="88"/>
      <c r="C10355" s="88"/>
      <c r="D10355" s="88"/>
      <c r="E10355" s="88"/>
      <c r="F10355" s="88"/>
      <c r="G10355" s="88"/>
      <c r="H10355" s="88"/>
      <c r="I10355" s="88"/>
      <c r="J10355" s="88"/>
      <c r="K10355" s="88"/>
    </row>
    <row r="10356" spans="2:11" hidden="1" x14ac:dyDescent="0.2">
      <c r="B10356" s="88"/>
      <c r="C10356" s="88"/>
      <c r="D10356" s="88"/>
      <c r="E10356" s="88"/>
      <c r="F10356" s="88"/>
      <c r="G10356" s="88"/>
      <c r="H10356" s="88"/>
      <c r="I10356" s="88"/>
      <c r="J10356" s="88"/>
      <c r="K10356" s="88"/>
    </row>
    <row r="10357" spans="2:11" hidden="1" x14ac:dyDescent="0.2">
      <c r="B10357" s="88"/>
      <c r="C10357" s="88"/>
      <c r="D10357" s="88"/>
      <c r="E10357" s="88"/>
      <c r="F10357" s="88"/>
      <c r="G10357" s="88"/>
      <c r="H10357" s="88"/>
      <c r="I10357" s="88"/>
      <c r="J10357" s="88"/>
      <c r="K10357" s="88"/>
    </row>
    <row r="10358" spans="2:11" hidden="1" x14ac:dyDescent="0.2">
      <c r="B10358" s="88"/>
      <c r="C10358" s="88"/>
      <c r="D10358" s="88"/>
      <c r="E10358" s="88"/>
      <c r="F10358" s="88"/>
      <c r="G10358" s="88"/>
      <c r="H10358" s="88"/>
      <c r="I10358" s="88"/>
      <c r="J10358" s="88"/>
      <c r="K10358" s="88"/>
    </row>
    <row r="10359" spans="2:11" hidden="1" x14ac:dyDescent="0.2">
      <c r="B10359" s="88"/>
      <c r="C10359" s="88"/>
      <c r="D10359" s="88"/>
      <c r="E10359" s="88"/>
      <c r="F10359" s="88"/>
      <c r="G10359" s="88"/>
      <c r="H10359" s="88"/>
      <c r="I10359" s="88"/>
      <c r="J10359" s="88"/>
      <c r="K10359" s="88"/>
    </row>
    <row r="10360" spans="2:11" hidden="1" x14ac:dyDescent="0.2">
      <c r="B10360" s="88"/>
      <c r="C10360" s="88"/>
      <c r="D10360" s="88"/>
      <c r="E10360" s="88"/>
      <c r="F10360" s="88"/>
      <c r="G10360" s="88"/>
      <c r="H10360" s="88"/>
      <c r="I10360" s="88"/>
      <c r="J10360" s="88"/>
      <c r="K10360" s="88"/>
    </row>
    <row r="10361" spans="2:11" hidden="1" x14ac:dyDescent="0.2">
      <c r="B10361" s="88"/>
      <c r="C10361" s="88"/>
      <c r="D10361" s="88"/>
      <c r="E10361" s="88"/>
      <c r="F10361" s="88"/>
      <c r="G10361" s="88"/>
      <c r="H10361" s="88"/>
      <c r="I10361" s="88"/>
      <c r="J10361" s="88"/>
      <c r="K10361" s="88"/>
    </row>
    <row r="10362" spans="2:11" hidden="1" x14ac:dyDescent="0.2">
      <c r="B10362" s="88"/>
      <c r="C10362" s="88"/>
      <c r="D10362" s="88"/>
      <c r="E10362" s="88"/>
      <c r="F10362" s="88"/>
      <c r="G10362" s="88"/>
      <c r="H10362" s="88"/>
      <c r="I10362" s="88"/>
      <c r="J10362" s="88"/>
      <c r="K10362" s="88"/>
    </row>
    <row r="10363" spans="2:11" hidden="1" x14ac:dyDescent="0.2">
      <c r="B10363" s="88"/>
      <c r="C10363" s="88"/>
      <c r="D10363" s="88"/>
      <c r="E10363" s="88"/>
      <c r="F10363" s="88"/>
      <c r="G10363" s="88"/>
      <c r="H10363" s="88"/>
      <c r="I10363" s="88"/>
      <c r="J10363" s="88"/>
      <c r="K10363" s="88"/>
    </row>
    <row r="10364" spans="2:11" hidden="1" x14ac:dyDescent="0.2">
      <c r="B10364" s="88"/>
      <c r="C10364" s="88"/>
      <c r="D10364" s="88"/>
      <c r="E10364" s="88"/>
      <c r="F10364" s="88"/>
      <c r="G10364" s="88"/>
      <c r="H10364" s="88"/>
      <c r="I10364" s="88"/>
      <c r="J10364" s="88"/>
      <c r="K10364" s="88"/>
    </row>
    <row r="10365" spans="2:11" hidden="1" x14ac:dyDescent="0.2">
      <c r="B10365" s="88"/>
      <c r="C10365" s="88"/>
      <c r="D10365" s="88"/>
      <c r="E10365" s="88"/>
      <c r="F10365" s="88"/>
      <c r="G10365" s="88"/>
      <c r="H10365" s="88"/>
      <c r="I10365" s="88"/>
      <c r="J10365" s="88"/>
      <c r="K10365" s="88"/>
    </row>
    <row r="10366" spans="2:11" hidden="1" x14ac:dyDescent="0.2">
      <c r="B10366" s="88"/>
      <c r="C10366" s="88"/>
      <c r="D10366" s="88"/>
      <c r="E10366" s="88"/>
      <c r="F10366" s="88"/>
      <c r="G10366" s="88"/>
      <c r="H10366" s="88"/>
      <c r="I10366" s="88"/>
      <c r="J10366" s="88"/>
      <c r="K10366" s="88"/>
    </row>
    <row r="10367" spans="2:11" hidden="1" x14ac:dyDescent="0.2">
      <c r="B10367" s="88"/>
      <c r="C10367" s="88"/>
      <c r="D10367" s="88"/>
      <c r="E10367" s="88"/>
      <c r="F10367" s="88"/>
      <c r="G10367" s="88"/>
      <c r="H10367" s="88"/>
      <c r="I10367" s="88"/>
      <c r="J10367" s="88"/>
      <c r="K10367" s="88"/>
    </row>
    <row r="10368" spans="2:11" hidden="1" x14ac:dyDescent="0.2">
      <c r="B10368" s="88"/>
      <c r="C10368" s="88"/>
      <c r="D10368" s="88"/>
      <c r="E10368" s="88"/>
      <c r="F10368" s="88"/>
      <c r="G10368" s="88"/>
      <c r="H10368" s="88"/>
      <c r="I10368" s="88"/>
      <c r="J10368" s="88"/>
      <c r="K10368" s="88"/>
    </row>
    <row r="10369" spans="2:11" hidden="1" x14ac:dyDescent="0.2">
      <c r="B10369" s="88"/>
      <c r="C10369" s="88"/>
      <c r="D10369" s="88"/>
      <c r="E10369" s="88"/>
      <c r="F10369" s="88"/>
      <c r="G10369" s="88"/>
      <c r="H10369" s="88"/>
      <c r="I10369" s="88"/>
      <c r="J10369" s="88"/>
      <c r="K10369" s="88"/>
    </row>
    <row r="10370" spans="2:11" hidden="1" x14ac:dyDescent="0.2">
      <c r="B10370" s="88"/>
      <c r="C10370" s="88"/>
      <c r="D10370" s="88"/>
      <c r="E10370" s="88"/>
      <c r="F10370" s="88"/>
      <c r="G10370" s="88"/>
      <c r="H10370" s="88"/>
      <c r="I10370" s="88"/>
      <c r="J10370" s="88"/>
      <c r="K10370" s="88"/>
    </row>
    <row r="10371" spans="2:11" hidden="1" x14ac:dyDescent="0.2">
      <c r="B10371" s="88"/>
      <c r="C10371" s="88"/>
      <c r="D10371" s="88"/>
      <c r="E10371" s="88"/>
      <c r="F10371" s="88"/>
      <c r="G10371" s="88"/>
      <c r="H10371" s="88"/>
      <c r="I10371" s="88"/>
      <c r="J10371" s="88"/>
      <c r="K10371" s="88"/>
    </row>
    <row r="10372" spans="2:11" hidden="1" x14ac:dyDescent="0.2">
      <c r="B10372" s="88"/>
      <c r="C10372" s="88"/>
      <c r="D10372" s="88"/>
      <c r="E10372" s="88"/>
      <c r="F10372" s="88"/>
      <c r="G10372" s="88"/>
      <c r="H10372" s="88"/>
      <c r="I10372" s="88"/>
      <c r="J10372" s="88"/>
      <c r="K10372" s="88"/>
    </row>
    <row r="10373" spans="2:11" hidden="1" x14ac:dyDescent="0.2">
      <c r="B10373" s="88"/>
      <c r="C10373" s="88"/>
      <c r="D10373" s="88"/>
      <c r="E10373" s="88"/>
      <c r="F10373" s="88"/>
      <c r="G10373" s="88"/>
      <c r="H10373" s="88"/>
      <c r="I10373" s="88"/>
      <c r="J10373" s="88"/>
      <c r="K10373" s="88"/>
    </row>
    <row r="10374" spans="2:11" hidden="1" x14ac:dyDescent="0.2">
      <c r="B10374" s="88"/>
      <c r="C10374" s="88"/>
      <c r="D10374" s="88"/>
      <c r="E10374" s="88"/>
      <c r="F10374" s="88"/>
      <c r="G10374" s="88"/>
      <c r="H10374" s="88"/>
      <c r="I10374" s="88"/>
      <c r="J10374" s="88"/>
      <c r="K10374" s="88"/>
    </row>
    <row r="10375" spans="2:11" hidden="1" x14ac:dyDescent="0.2">
      <c r="B10375" s="88"/>
      <c r="C10375" s="88"/>
      <c r="D10375" s="88"/>
      <c r="E10375" s="88"/>
      <c r="F10375" s="88"/>
      <c r="G10375" s="88"/>
      <c r="H10375" s="88"/>
      <c r="I10375" s="88"/>
      <c r="J10375" s="88"/>
      <c r="K10375" s="88"/>
    </row>
    <row r="10376" spans="2:11" hidden="1" x14ac:dyDescent="0.2">
      <c r="B10376" s="88"/>
      <c r="C10376" s="88"/>
      <c r="D10376" s="88"/>
      <c r="E10376" s="88"/>
      <c r="F10376" s="88"/>
      <c r="G10376" s="88"/>
      <c r="H10376" s="88"/>
      <c r="I10376" s="88"/>
      <c r="J10376" s="88"/>
      <c r="K10376" s="88"/>
    </row>
    <row r="10377" spans="2:11" hidden="1" x14ac:dyDescent="0.2">
      <c r="B10377" s="88"/>
      <c r="C10377" s="88"/>
      <c r="D10377" s="88"/>
      <c r="E10377" s="88"/>
      <c r="F10377" s="88"/>
      <c r="G10377" s="88"/>
      <c r="H10377" s="88"/>
      <c r="I10377" s="88"/>
      <c r="J10377" s="88"/>
      <c r="K10377" s="88"/>
    </row>
    <row r="10378" spans="2:11" hidden="1" x14ac:dyDescent="0.2">
      <c r="B10378" s="88"/>
      <c r="C10378" s="88"/>
      <c r="D10378" s="88"/>
      <c r="E10378" s="88"/>
      <c r="F10378" s="88"/>
      <c r="G10378" s="88"/>
      <c r="H10378" s="88"/>
      <c r="I10378" s="88"/>
      <c r="J10378" s="88"/>
      <c r="K10378" s="88"/>
    </row>
    <row r="10379" spans="2:11" hidden="1" x14ac:dyDescent="0.2">
      <c r="B10379" s="88"/>
      <c r="C10379" s="88"/>
      <c r="D10379" s="88"/>
      <c r="E10379" s="88"/>
      <c r="F10379" s="88"/>
      <c r="G10379" s="88"/>
      <c r="H10379" s="88"/>
      <c r="I10379" s="88"/>
      <c r="J10379" s="88"/>
      <c r="K10379" s="88"/>
    </row>
    <row r="10380" spans="2:11" hidden="1" x14ac:dyDescent="0.2">
      <c r="B10380" s="88"/>
      <c r="C10380" s="88"/>
      <c r="D10380" s="88"/>
      <c r="E10380" s="88"/>
      <c r="F10380" s="88"/>
      <c r="G10380" s="88"/>
      <c r="H10380" s="88"/>
      <c r="I10380" s="88"/>
      <c r="J10380" s="88"/>
      <c r="K10380" s="88"/>
    </row>
    <row r="10381" spans="2:11" hidden="1" x14ac:dyDescent="0.2">
      <c r="B10381" s="88"/>
      <c r="C10381" s="88"/>
      <c r="D10381" s="88"/>
      <c r="E10381" s="88"/>
      <c r="F10381" s="88"/>
      <c r="G10381" s="88"/>
      <c r="H10381" s="88"/>
      <c r="I10381" s="88"/>
      <c r="J10381" s="88"/>
      <c r="K10381" s="88"/>
    </row>
    <row r="10382" spans="2:11" hidden="1" x14ac:dyDescent="0.2">
      <c r="B10382" s="88"/>
      <c r="C10382" s="88"/>
      <c r="D10382" s="88"/>
      <c r="E10382" s="88"/>
      <c r="F10382" s="88"/>
      <c r="G10382" s="88"/>
      <c r="H10382" s="88"/>
      <c r="I10382" s="88"/>
      <c r="J10382" s="88"/>
      <c r="K10382" s="88"/>
    </row>
    <row r="10383" spans="2:11" hidden="1" x14ac:dyDescent="0.2">
      <c r="B10383" s="88"/>
      <c r="C10383" s="88"/>
      <c r="D10383" s="88"/>
      <c r="E10383" s="88"/>
      <c r="F10383" s="88"/>
      <c r="G10383" s="88"/>
      <c r="H10383" s="88"/>
      <c r="I10383" s="88"/>
      <c r="J10383" s="88"/>
      <c r="K10383" s="88"/>
    </row>
    <row r="10384" spans="2:11" hidden="1" x14ac:dyDescent="0.2">
      <c r="B10384" s="88"/>
      <c r="C10384" s="88"/>
      <c r="D10384" s="88"/>
      <c r="E10384" s="88"/>
      <c r="F10384" s="88"/>
      <c r="G10384" s="88"/>
      <c r="H10384" s="88"/>
      <c r="I10384" s="88"/>
      <c r="J10384" s="88"/>
      <c r="K10384" s="88"/>
    </row>
    <row r="10385" spans="2:11" hidden="1" x14ac:dyDescent="0.2">
      <c r="B10385" s="88"/>
      <c r="C10385" s="88"/>
      <c r="D10385" s="88"/>
      <c r="E10385" s="88"/>
      <c r="F10385" s="88"/>
      <c r="G10385" s="88"/>
      <c r="H10385" s="88"/>
      <c r="I10385" s="88"/>
      <c r="J10385" s="88"/>
      <c r="K10385" s="88"/>
    </row>
    <row r="10386" spans="2:11" hidden="1" x14ac:dyDescent="0.2">
      <c r="B10386" s="88"/>
      <c r="C10386" s="88"/>
      <c r="D10386" s="88"/>
      <c r="E10386" s="88"/>
      <c r="F10386" s="88"/>
      <c r="G10386" s="88"/>
      <c r="H10386" s="88"/>
      <c r="I10386" s="88"/>
      <c r="J10386" s="88"/>
      <c r="K10386" s="88"/>
    </row>
    <row r="10387" spans="2:11" hidden="1" x14ac:dyDescent="0.2">
      <c r="B10387" s="88"/>
      <c r="C10387" s="88"/>
      <c r="D10387" s="88"/>
      <c r="E10387" s="88"/>
      <c r="F10387" s="88"/>
      <c r="G10387" s="88"/>
      <c r="H10387" s="88"/>
      <c r="I10387" s="88"/>
      <c r="J10387" s="88"/>
      <c r="K10387" s="88"/>
    </row>
    <row r="10388" spans="2:11" hidden="1" x14ac:dyDescent="0.2">
      <c r="B10388" s="88"/>
      <c r="C10388" s="88"/>
      <c r="D10388" s="88"/>
      <c r="E10388" s="88"/>
      <c r="F10388" s="88"/>
      <c r="G10388" s="88"/>
      <c r="H10388" s="88"/>
      <c r="I10388" s="88"/>
      <c r="J10388" s="88"/>
      <c r="K10388" s="88"/>
    </row>
    <row r="10389" spans="2:11" hidden="1" x14ac:dyDescent="0.2">
      <c r="B10389" s="88"/>
      <c r="C10389" s="88"/>
      <c r="D10389" s="88"/>
      <c r="E10389" s="88"/>
      <c r="F10389" s="88"/>
      <c r="G10389" s="88"/>
      <c r="H10389" s="88"/>
      <c r="I10389" s="88"/>
      <c r="J10389" s="88"/>
      <c r="K10389" s="88"/>
    </row>
    <row r="10390" spans="2:11" hidden="1" x14ac:dyDescent="0.2">
      <c r="B10390" s="88"/>
      <c r="C10390" s="88"/>
      <c r="D10390" s="88"/>
      <c r="E10390" s="88"/>
      <c r="F10390" s="88"/>
      <c r="G10390" s="88"/>
      <c r="H10390" s="88"/>
      <c r="I10390" s="88"/>
      <c r="J10390" s="88"/>
      <c r="K10390" s="88"/>
    </row>
    <row r="10391" spans="2:11" hidden="1" x14ac:dyDescent="0.2">
      <c r="B10391" s="88"/>
      <c r="C10391" s="88"/>
      <c r="D10391" s="88"/>
      <c r="E10391" s="88"/>
      <c r="F10391" s="88"/>
      <c r="G10391" s="88"/>
      <c r="H10391" s="88"/>
      <c r="I10391" s="88"/>
      <c r="J10391" s="88"/>
      <c r="K10391" s="88"/>
    </row>
    <row r="10392" spans="2:11" hidden="1" x14ac:dyDescent="0.2">
      <c r="B10392" s="88"/>
      <c r="C10392" s="88"/>
      <c r="D10392" s="88"/>
      <c r="E10392" s="88"/>
      <c r="F10392" s="88"/>
      <c r="G10392" s="88"/>
      <c r="H10392" s="88"/>
      <c r="I10392" s="88"/>
      <c r="J10392" s="88"/>
      <c r="K10392" s="88"/>
    </row>
    <row r="10393" spans="2:11" hidden="1" x14ac:dyDescent="0.2">
      <c r="B10393" s="88"/>
      <c r="C10393" s="88"/>
      <c r="D10393" s="88"/>
      <c r="E10393" s="88"/>
      <c r="F10393" s="88"/>
      <c r="G10393" s="88"/>
      <c r="H10393" s="88"/>
      <c r="I10393" s="88"/>
      <c r="J10393" s="88"/>
      <c r="K10393" s="88"/>
    </row>
    <row r="10394" spans="2:11" hidden="1" x14ac:dyDescent="0.2">
      <c r="B10394" s="88"/>
      <c r="C10394" s="88"/>
      <c r="D10394" s="88"/>
      <c r="E10394" s="88"/>
      <c r="F10394" s="88"/>
      <c r="G10394" s="88"/>
      <c r="H10394" s="88"/>
      <c r="I10394" s="88"/>
      <c r="J10394" s="88"/>
      <c r="K10394" s="88"/>
    </row>
    <row r="10395" spans="2:11" hidden="1" x14ac:dyDescent="0.2">
      <c r="B10395" s="88"/>
      <c r="C10395" s="88"/>
      <c r="D10395" s="88"/>
      <c r="E10395" s="88"/>
      <c r="F10395" s="88"/>
      <c r="G10395" s="88"/>
      <c r="H10395" s="88"/>
      <c r="I10395" s="88"/>
      <c r="J10395" s="88"/>
      <c r="K10395" s="88"/>
    </row>
    <row r="10396" spans="2:11" hidden="1" x14ac:dyDescent="0.2">
      <c r="B10396" s="88"/>
      <c r="C10396" s="88"/>
      <c r="D10396" s="88"/>
      <c r="E10396" s="88"/>
      <c r="F10396" s="88"/>
      <c r="G10396" s="88"/>
      <c r="H10396" s="88"/>
      <c r="I10396" s="88"/>
      <c r="J10396" s="88"/>
      <c r="K10396" s="88"/>
    </row>
    <row r="10397" spans="2:11" hidden="1" x14ac:dyDescent="0.2">
      <c r="B10397" s="88"/>
      <c r="C10397" s="88"/>
      <c r="D10397" s="88"/>
      <c r="E10397" s="88"/>
      <c r="F10397" s="88"/>
      <c r="G10397" s="88"/>
      <c r="H10397" s="88"/>
      <c r="I10397" s="88"/>
      <c r="J10397" s="88"/>
      <c r="K10397" s="88"/>
    </row>
    <row r="10398" spans="2:11" hidden="1" x14ac:dyDescent="0.2">
      <c r="B10398" s="88"/>
      <c r="C10398" s="88"/>
      <c r="D10398" s="88"/>
      <c r="E10398" s="88"/>
      <c r="F10398" s="88"/>
      <c r="G10398" s="88"/>
      <c r="H10398" s="88"/>
      <c r="I10398" s="88"/>
      <c r="J10398" s="88"/>
      <c r="K10398" s="88"/>
    </row>
    <row r="10399" spans="2:11" hidden="1" x14ac:dyDescent="0.2">
      <c r="B10399" s="88"/>
      <c r="C10399" s="88"/>
      <c r="D10399" s="88"/>
      <c r="E10399" s="88"/>
      <c r="F10399" s="88"/>
      <c r="G10399" s="88"/>
      <c r="H10399" s="88"/>
      <c r="I10399" s="88"/>
      <c r="J10399" s="88"/>
      <c r="K10399" s="88"/>
    </row>
    <row r="10400" spans="2:11" hidden="1" x14ac:dyDescent="0.2">
      <c r="B10400" s="88"/>
      <c r="C10400" s="88"/>
      <c r="D10400" s="88"/>
      <c r="E10400" s="88"/>
      <c r="F10400" s="88"/>
      <c r="G10400" s="88"/>
      <c r="H10400" s="88"/>
      <c r="I10400" s="88"/>
      <c r="J10400" s="88"/>
      <c r="K10400" s="88"/>
    </row>
    <row r="10401" spans="2:11" hidden="1" x14ac:dyDescent="0.2">
      <c r="B10401" s="88"/>
      <c r="C10401" s="88"/>
      <c r="D10401" s="88"/>
      <c r="E10401" s="88"/>
      <c r="F10401" s="88"/>
      <c r="G10401" s="88"/>
      <c r="H10401" s="88"/>
      <c r="I10401" s="88"/>
      <c r="J10401" s="88"/>
      <c r="K10401" s="88"/>
    </row>
    <row r="10402" spans="2:11" hidden="1" x14ac:dyDescent="0.2">
      <c r="B10402" s="88"/>
      <c r="C10402" s="88"/>
      <c r="D10402" s="88"/>
      <c r="E10402" s="88"/>
      <c r="F10402" s="88"/>
      <c r="G10402" s="88"/>
      <c r="H10402" s="88"/>
      <c r="I10402" s="88"/>
      <c r="J10402" s="88"/>
      <c r="K10402" s="88"/>
    </row>
    <row r="10403" spans="2:11" hidden="1" x14ac:dyDescent="0.2">
      <c r="B10403" s="88"/>
      <c r="C10403" s="88"/>
      <c r="D10403" s="88"/>
      <c r="E10403" s="88"/>
      <c r="F10403" s="88"/>
      <c r="G10403" s="88"/>
      <c r="H10403" s="88"/>
      <c r="I10403" s="88"/>
      <c r="J10403" s="88"/>
      <c r="K10403" s="88"/>
    </row>
    <row r="10404" spans="2:11" hidden="1" x14ac:dyDescent="0.2">
      <c r="B10404" s="88"/>
      <c r="C10404" s="88"/>
      <c r="D10404" s="88"/>
      <c r="E10404" s="88"/>
      <c r="F10404" s="88"/>
      <c r="G10404" s="88"/>
      <c r="H10404" s="88"/>
      <c r="I10404" s="88"/>
      <c r="J10404" s="88"/>
      <c r="K10404" s="88"/>
    </row>
    <row r="10405" spans="2:11" hidden="1" x14ac:dyDescent="0.2">
      <c r="B10405" s="88"/>
      <c r="C10405" s="88"/>
      <c r="D10405" s="88"/>
      <c r="E10405" s="88"/>
      <c r="F10405" s="88"/>
      <c r="G10405" s="88"/>
      <c r="H10405" s="88"/>
      <c r="I10405" s="88"/>
      <c r="J10405" s="88"/>
      <c r="K10405" s="88"/>
    </row>
    <row r="10406" spans="2:11" hidden="1" x14ac:dyDescent="0.2">
      <c r="B10406" s="88"/>
      <c r="C10406" s="88"/>
      <c r="D10406" s="88"/>
      <c r="E10406" s="88"/>
      <c r="F10406" s="88"/>
      <c r="G10406" s="88"/>
      <c r="H10406" s="88"/>
      <c r="I10406" s="88"/>
      <c r="J10406" s="88"/>
      <c r="K10406" s="88"/>
    </row>
    <row r="10407" spans="2:11" hidden="1" x14ac:dyDescent="0.2">
      <c r="B10407" s="88"/>
      <c r="C10407" s="88"/>
      <c r="D10407" s="88"/>
      <c r="E10407" s="88"/>
      <c r="F10407" s="88"/>
      <c r="G10407" s="88"/>
      <c r="H10407" s="88"/>
      <c r="I10407" s="88"/>
      <c r="J10407" s="88"/>
      <c r="K10407" s="88"/>
    </row>
    <row r="10408" spans="2:11" hidden="1" x14ac:dyDescent="0.2">
      <c r="B10408" s="88"/>
      <c r="C10408" s="88"/>
      <c r="D10408" s="88"/>
      <c r="E10408" s="88"/>
      <c r="F10408" s="88"/>
      <c r="G10408" s="88"/>
      <c r="H10408" s="88"/>
      <c r="I10408" s="88"/>
      <c r="J10408" s="88"/>
      <c r="K10408" s="88"/>
    </row>
    <row r="10409" spans="2:11" hidden="1" x14ac:dyDescent="0.2">
      <c r="B10409" s="88"/>
      <c r="C10409" s="88"/>
      <c r="D10409" s="88"/>
      <c r="E10409" s="88"/>
      <c r="F10409" s="88"/>
      <c r="G10409" s="88"/>
      <c r="H10409" s="88"/>
      <c r="I10409" s="88"/>
      <c r="J10409" s="88"/>
      <c r="K10409" s="88"/>
    </row>
    <row r="10410" spans="2:11" hidden="1" x14ac:dyDescent="0.2">
      <c r="B10410" s="88"/>
      <c r="C10410" s="88"/>
      <c r="D10410" s="88"/>
      <c r="E10410" s="88"/>
      <c r="F10410" s="88"/>
      <c r="G10410" s="88"/>
      <c r="H10410" s="88"/>
      <c r="I10410" s="88"/>
      <c r="J10410" s="88"/>
      <c r="K10410" s="88"/>
    </row>
    <row r="10411" spans="2:11" hidden="1" x14ac:dyDescent="0.2">
      <c r="B10411" s="88"/>
      <c r="C10411" s="88"/>
      <c r="D10411" s="88"/>
      <c r="E10411" s="88"/>
      <c r="F10411" s="88"/>
      <c r="G10411" s="88"/>
      <c r="H10411" s="88"/>
      <c r="I10411" s="88"/>
      <c r="J10411" s="88"/>
      <c r="K10411" s="88"/>
    </row>
    <row r="10412" spans="2:11" hidden="1" x14ac:dyDescent="0.2">
      <c r="B10412" s="88"/>
      <c r="C10412" s="88"/>
      <c r="D10412" s="88"/>
      <c r="E10412" s="88"/>
      <c r="F10412" s="88"/>
      <c r="G10412" s="88"/>
      <c r="H10412" s="88"/>
      <c r="I10412" s="88"/>
      <c r="J10412" s="88"/>
      <c r="K10412" s="88"/>
    </row>
    <row r="10413" spans="2:11" hidden="1" x14ac:dyDescent="0.2">
      <c r="B10413" s="88"/>
      <c r="C10413" s="88"/>
      <c r="D10413" s="88"/>
      <c r="E10413" s="88"/>
      <c r="F10413" s="88"/>
      <c r="G10413" s="88"/>
      <c r="H10413" s="88"/>
      <c r="I10413" s="88"/>
      <c r="J10413" s="88"/>
      <c r="K10413" s="88"/>
    </row>
    <row r="10414" spans="2:11" hidden="1" x14ac:dyDescent="0.2">
      <c r="B10414" s="88"/>
      <c r="C10414" s="88"/>
      <c r="D10414" s="88"/>
      <c r="E10414" s="88"/>
      <c r="F10414" s="88"/>
      <c r="G10414" s="88"/>
      <c r="H10414" s="88"/>
      <c r="I10414" s="88"/>
      <c r="J10414" s="88"/>
      <c r="K10414" s="88"/>
    </row>
    <row r="10415" spans="2:11" hidden="1" x14ac:dyDescent="0.2">
      <c r="B10415" s="88"/>
      <c r="C10415" s="88"/>
      <c r="D10415" s="88"/>
      <c r="E10415" s="88"/>
      <c r="F10415" s="88"/>
      <c r="G10415" s="88"/>
      <c r="H10415" s="88"/>
      <c r="I10415" s="88"/>
      <c r="J10415" s="88"/>
      <c r="K10415" s="88"/>
    </row>
    <row r="10416" spans="2:11" hidden="1" x14ac:dyDescent="0.2">
      <c r="B10416" s="88"/>
      <c r="C10416" s="88"/>
      <c r="D10416" s="88"/>
      <c r="E10416" s="88"/>
      <c r="F10416" s="88"/>
      <c r="G10416" s="88"/>
      <c r="H10416" s="88"/>
      <c r="I10416" s="88"/>
      <c r="J10416" s="88"/>
      <c r="K10416" s="88"/>
    </row>
    <row r="10417" spans="2:11" hidden="1" x14ac:dyDescent="0.2">
      <c r="B10417" s="88"/>
      <c r="C10417" s="88"/>
      <c r="D10417" s="88"/>
      <c r="E10417" s="88"/>
      <c r="F10417" s="88"/>
      <c r="G10417" s="88"/>
      <c r="H10417" s="88"/>
      <c r="I10417" s="88"/>
      <c r="J10417" s="88"/>
      <c r="K10417" s="88"/>
    </row>
    <row r="10418" spans="2:11" hidden="1" x14ac:dyDescent="0.2">
      <c r="B10418" s="88"/>
      <c r="C10418" s="88"/>
      <c r="D10418" s="88"/>
      <c r="E10418" s="88"/>
      <c r="F10418" s="88"/>
      <c r="G10418" s="88"/>
      <c r="H10418" s="88"/>
      <c r="I10418" s="88"/>
      <c r="J10418" s="88"/>
      <c r="K10418" s="88"/>
    </row>
    <row r="10419" spans="2:11" hidden="1" x14ac:dyDescent="0.2">
      <c r="B10419" s="88"/>
      <c r="C10419" s="88"/>
      <c r="D10419" s="88"/>
      <c r="E10419" s="88"/>
      <c r="F10419" s="88"/>
      <c r="G10419" s="88"/>
      <c r="H10419" s="88"/>
      <c r="I10419" s="88"/>
      <c r="J10419" s="88"/>
      <c r="K10419" s="88"/>
    </row>
    <row r="10420" spans="2:11" hidden="1" x14ac:dyDescent="0.2">
      <c r="B10420" s="88"/>
      <c r="C10420" s="88"/>
      <c r="D10420" s="88"/>
      <c r="E10420" s="88"/>
      <c r="F10420" s="88"/>
      <c r="G10420" s="88"/>
      <c r="H10420" s="88"/>
      <c r="I10420" s="88"/>
      <c r="J10420" s="88"/>
      <c r="K10420" s="88"/>
    </row>
    <row r="10421" spans="2:11" hidden="1" x14ac:dyDescent="0.2">
      <c r="B10421" s="88"/>
      <c r="C10421" s="88"/>
      <c r="D10421" s="88"/>
      <c r="E10421" s="88"/>
      <c r="F10421" s="88"/>
      <c r="G10421" s="88"/>
      <c r="H10421" s="88"/>
      <c r="I10421" s="88"/>
      <c r="J10421" s="88"/>
      <c r="K10421" s="88"/>
    </row>
    <row r="10422" spans="2:11" hidden="1" x14ac:dyDescent="0.2">
      <c r="B10422" s="88"/>
      <c r="C10422" s="88"/>
      <c r="D10422" s="88"/>
      <c r="E10422" s="88"/>
      <c r="F10422" s="88"/>
      <c r="G10422" s="88"/>
      <c r="H10422" s="88"/>
      <c r="I10422" s="88"/>
      <c r="J10422" s="88"/>
      <c r="K10422" s="88"/>
    </row>
    <row r="10423" spans="2:11" hidden="1" x14ac:dyDescent="0.2">
      <c r="B10423" s="88"/>
      <c r="C10423" s="88"/>
      <c r="D10423" s="88"/>
      <c r="E10423" s="88"/>
      <c r="F10423" s="88"/>
      <c r="G10423" s="88"/>
      <c r="H10423" s="88"/>
      <c r="I10423" s="88"/>
      <c r="J10423" s="88"/>
      <c r="K10423" s="88"/>
    </row>
    <row r="10424" spans="2:11" hidden="1" x14ac:dyDescent="0.2">
      <c r="B10424" s="88"/>
      <c r="C10424" s="88"/>
      <c r="D10424" s="88"/>
      <c r="E10424" s="88"/>
      <c r="F10424" s="88"/>
      <c r="G10424" s="88"/>
      <c r="H10424" s="88"/>
      <c r="I10424" s="88"/>
      <c r="J10424" s="88"/>
      <c r="K10424" s="88"/>
    </row>
    <row r="10425" spans="2:11" hidden="1" x14ac:dyDescent="0.2">
      <c r="B10425" s="88"/>
      <c r="C10425" s="88"/>
      <c r="D10425" s="88"/>
      <c r="E10425" s="88"/>
      <c r="F10425" s="88"/>
      <c r="G10425" s="88"/>
      <c r="H10425" s="88"/>
      <c r="I10425" s="88"/>
      <c r="J10425" s="88"/>
      <c r="K10425" s="88"/>
    </row>
    <row r="10426" spans="2:11" hidden="1" x14ac:dyDescent="0.2">
      <c r="B10426" s="88"/>
      <c r="C10426" s="88"/>
      <c r="D10426" s="88"/>
      <c r="E10426" s="88"/>
      <c r="F10426" s="88"/>
      <c r="G10426" s="88"/>
      <c r="H10426" s="88"/>
      <c r="I10426" s="88"/>
      <c r="J10426" s="88"/>
      <c r="K10426" s="88"/>
    </row>
    <row r="10427" spans="2:11" hidden="1" x14ac:dyDescent="0.2">
      <c r="B10427" s="88"/>
      <c r="C10427" s="88"/>
      <c r="D10427" s="88"/>
      <c r="E10427" s="88"/>
      <c r="F10427" s="88"/>
      <c r="G10427" s="88"/>
      <c r="H10427" s="88"/>
      <c r="I10427" s="88"/>
      <c r="J10427" s="88"/>
      <c r="K10427" s="88"/>
    </row>
    <row r="10428" spans="2:11" hidden="1" x14ac:dyDescent="0.2">
      <c r="B10428" s="88"/>
      <c r="C10428" s="88"/>
      <c r="D10428" s="88"/>
      <c r="E10428" s="88"/>
      <c r="F10428" s="88"/>
      <c r="G10428" s="88"/>
      <c r="H10428" s="88"/>
      <c r="I10428" s="88"/>
      <c r="J10428" s="88"/>
      <c r="K10428" s="88"/>
    </row>
    <row r="10429" spans="2:11" hidden="1" x14ac:dyDescent="0.2">
      <c r="B10429" s="88"/>
      <c r="C10429" s="88"/>
      <c r="D10429" s="88"/>
      <c r="E10429" s="88"/>
      <c r="F10429" s="88"/>
      <c r="G10429" s="88"/>
      <c r="H10429" s="88"/>
      <c r="I10429" s="88"/>
      <c r="J10429" s="88"/>
      <c r="K10429" s="88"/>
    </row>
    <row r="10430" spans="2:11" hidden="1" x14ac:dyDescent="0.2">
      <c r="B10430" s="88"/>
      <c r="C10430" s="88"/>
      <c r="D10430" s="88"/>
      <c r="E10430" s="88"/>
      <c r="F10430" s="88"/>
      <c r="G10430" s="88"/>
      <c r="H10430" s="88"/>
      <c r="I10430" s="88"/>
      <c r="J10430" s="88"/>
      <c r="K10430" s="88"/>
    </row>
    <row r="10431" spans="2:11" hidden="1" x14ac:dyDescent="0.2">
      <c r="B10431" s="88"/>
      <c r="C10431" s="88"/>
      <c r="D10431" s="88"/>
      <c r="E10431" s="88"/>
      <c r="F10431" s="88"/>
      <c r="G10431" s="88"/>
      <c r="H10431" s="88"/>
      <c r="I10431" s="88"/>
      <c r="J10431" s="88"/>
      <c r="K10431" s="88"/>
    </row>
    <row r="10432" spans="2:11" hidden="1" x14ac:dyDescent="0.2">
      <c r="B10432" s="88"/>
      <c r="C10432" s="88"/>
      <c r="D10432" s="88"/>
      <c r="E10432" s="88"/>
      <c r="F10432" s="88"/>
      <c r="G10432" s="88"/>
      <c r="H10432" s="88"/>
      <c r="I10432" s="88"/>
      <c r="J10432" s="88"/>
      <c r="K10432" s="88"/>
    </row>
    <row r="10433" spans="2:11" hidden="1" x14ac:dyDescent="0.2">
      <c r="B10433" s="88"/>
      <c r="C10433" s="88"/>
      <c r="D10433" s="88"/>
      <c r="E10433" s="88"/>
      <c r="F10433" s="88"/>
      <c r="G10433" s="88"/>
      <c r="H10433" s="88"/>
      <c r="I10433" s="88"/>
      <c r="J10433" s="88"/>
      <c r="K10433" s="88"/>
    </row>
    <row r="10434" spans="2:11" hidden="1" x14ac:dyDescent="0.2">
      <c r="B10434" s="88"/>
      <c r="C10434" s="88"/>
      <c r="D10434" s="88"/>
      <c r="E10434" s="88"/>
      <c r="F10434" s="88"/>
      <c r="G10434" s="88"/>
      <c r="H10434" s="88"/>
      <c r="I10434" s="88"/>
      <c r="J10434" s="88"/>
      <c r="K10434" s="88"/>
    </row>
    <row r="10435" spans="2:11" hidden="1" x14ac:dyDescent="0.2">
      <c r="B10435" s="88"/>
      <c r="C10435" s="88"/>
      <c r="D10435" s="88"/>
      <c r="E10435" s="88"/>
      <c r="F10435" s="88"/>
      <c r="G10435" s="88"/>
      <c r="H10435" s="88"/>
      <c r="I10435" s="88"/>
      <c r="J10435" s="88"/>
      <c r="K10435" s="88"/>
    </row>
    <row r="10436" spans="2:11" hidden="1" x14ac:dyDescent="0.2">
      <c r="B10436" s="88"/>
      <c r="C10436" s="88"/>
      <c r="D10436" s="88"/>
      <c r="E10436" s="88"/>
      <c r="F10436" s="88"/>
      <c r="G10436" s="88"/>
      <c r="H10436" s="88"/>
      <c r="I10436" s="88"/>
      <c r="J10436" s="88"/>
      <c r="K10436" s="88"/>
    </row>
    <row r="10437" spans="2:11" hidden="1" x14ac:dyDescent="0.2">
      <c r="B10437" s="88"/>
      <c r="C10437" s="88"/>
      <c r="D10437" s="88"/>
      <c r="E10437" s="88"/>
      <c r="F10437" s="88"/>
      <c r="G10437" s="88"/>
      <c r="H10437" s="88"/>
      <c r="I10437" s="88"/>
      <c r="J10437" s="88"/>
      <c r="K10437" s="88"/>
    </row>
    <row r="10438" spans="2:11" hidden="1" x14ac:dyDescent="0.2">
      <c r="B10438" s="88"/>
      <c r="C10438" s="88"/>
      <c r="D10438" s="88"/>
      <c r="E10438" s="88"/>
      <c r="F10438" s="88"/>
      <c r="G10438" s="88"/>
      <c r="H10438" s="88"/>
      <c r="I10438" s="88"/>
      <c r="J10438" s="88"/>
      <c r="K10438" s="88"/>
    </row>
    <row r="10439" spans="2:11" hidden="1" x14ac:dyDescent="0.2">
      <c r="B10439" s="88"/>
      <c r="C10439" s="88"/>
      <c r="D10439" s="88"/>
      <c r="E10439" s="88"/>
      <c r="F10439" s="88"/>
      <c r="G10439" s="88"/>
      <c r="H10439" s="88"/>
      <c r="I10439" s="88"/>
      <c r="J10439" s="88"/>
      <c r="K10439" s="88"/>
    </row>
    <row r="10440" spans="2:11" hidden="1" x14ac:dyDescent="0.2">
      <c r="B10440" s="88"/>
      <c r="C10440" s="88"/>
      <c r="D10440" s="88"/>
      <c r="E10440" s="88"/>
      <c r="F10440" s="88"/>
      <c r="G10440" s="88"/>
      <c r="H10440" s="88"/>
      <c r="I10440" s="88"/>
      <c r="J10440" s="88"/>
      <c r="K10440" s="88"/>
    </row>
    <row r="10441" spans="2:11" hidden="1" x14ac:dyDescent="0.2">
      <c r="B10441" s="88"/>
      <c r="C10441" s="88"/>
      <c r="D10441" s="88"/>
      <c r="E10441" s="88"/>
      <c r="F10441" s="88"/>
      <c r="G10441" s="88"/>
      <c r="H10441" s="88"/>
      <c r="I10441" s="88"/>
      <c r="J10441" s="88"/>
      <c r="K10441" s="88"/>
    </row>
    <row r="10442" spans="2:11" hidden="1" x14ac:dyDescent="0.2">
      <c r="B10442" s="88"/>
      <c r="C10442" s="88"/>
      <c r="D10442" s="88"/>
      <c r="E10442" s="88"/>
      <c r="F10442" s="88"/>
      <c r="G10442" s="88"/>
      <c r="H10442" s="88"/>
      <c r="I10442" s="88"/>
      <c r="J10442" s="88"/>
      <c r="K10442" s="88"/>
    </row>
    <row r="10443" spans="2:11" hidden="1" x14ac:dyDescent="0.2">
      <c r="B10443" s="88"/>
      <c r="C10443" s="88"/>
      <c r="D10443" s="88"/>
      <c r="E10443" s="88"/>
      <c r="F10443" s="88"/>
      <c r="G10443" s="88"/>
      <c r="H10443" s="88"/>
      <c r="I10443" s="88"/>
      <c r="J10443" s="88"/>
      <c r="K10443" s="88"/>
    </row>
    <row r="10444" spans="2:11" hidden="1" x14ac:dyDescent="0.2">
      <c r="B10444" s="88"/>
      <c r="C10444" s="88"/>
      <c r="D10444" s="88"/>
      <c r="E10444" s="88"/>
      <c r="F10444" s="88"/>
      <c r="G10444" s="88"/>
      <c r="H10444" s="88"/>
      <c r="I10444" s="88"/>
      <c r="J10444" s="88"/>
      <c r="K10444" s="88"/>
    </row>
    <row r="10445" spans="2:11" hidden="1" x14ac:dyDescent="0.2">
      <c r="B10445" s="88"/>
      <c r="C10445" s="88"/>
      <c r="D10445" s="88"/>
      <c r="E10445" s="88"/>
      <c r="F10445" s="88"/>
      <c r="G10445" s="88"/>
      <c r="H10445" s="88"/>
      <c r="I10445" s="88"/>
      <c r="J10445" s="88"/>
      <c r="K10445" s="88"/>
    </row>
    <row r="10446" spans="2:11" hidden="1" x14ac:dyDescent="0.2">
      <c r="B10446" s="88"/>
      <c r="C10446" s="88"/>
      <c r="D10446" s="88"/>
      <c r="E10446" s="88"/>
      <c r="F10446" s="88"/>
      <c r="G10446" s="88"/>
      <c r="H10446" s="88"/>
      <c r="I10446" s="88"/>
      <c r="J10446" s="88"/>
      <c r="K10446" s="88"/>
    </row>
    <row r="10447" spans="2:11" hidden="1" x14ac:dyDescent="0.2">
      <c r="B10447" s="88"/>
      <c r="C10447" s="88"/>
      <c r="D10447" s="88"/>
      <c r="E10447" s="88"/>
      <c r="F10447" s="88"/>
      <c r="G10447" s="88"/>
      <c r="H10447" s="88"/>
      <c r="I10447" s="88"/>
      <c r="J10447" s="88"/>
      <c r="K10447" s="88"/>
    </row>
    <row r="10448" spans="2:11" hidden="1" x14ac:dyDescent="0.2">
      <c r="B10448" s="88"/>
      <c r="C10448" s="88"/>
      <c r="D10448" s="88"/>
      <c r="E10448" s="88"/>
      <c r="F10448" s="88"/>
      <c r="G10448" s="88"/>
      <c r="H10448" s="88"/>
      <c r="I10448" s="88"/>
      <c r="J10448" s="88"/>
      <c r="K10448" s="88"/>
    </row>
    <row r="10449" spans="2:11" hidden="1" x14ac:dyDescent="0.2">
      <c r="B10449" s="88"/>
      <c r="C10449" s="88"/>
      <c r="D10449" s="88"/>
      <c r="E10449" s="88"/>
      <c r="F10449" s="88"/>
      <c r="G10449" s="88"/>
      <c r="H10449" s="88"/>
      <c r="I10449" s="88"/>
      <c r="J10449" s="88"/>
      <c r="K10449" s="88"/>
    </row>
    <row r="10450" spans="2:11" hidden="1" x14ac:dyDescent="0.2">
      <c r="B10450" s="88"/>
      <c r="C10450" s="88"/>
      <c r="D10450" s="88"/>
      <c r="E10450" s="88"/>
      <c r="F10450" s="88"/>
      <c r="G10450" s="88"/>
      <c r="H10450" s="88"/>
      <c r="I10450" s="88"/>
      <c r="J10450" s="88"/>
      <c r="K10450" s="88"/>
    </row>
    <row r="10451" spans="2:11" hidden="1" x14ac:dyDescent="0.2">
      <c r="B10451" s="88"/>
      <c r="C10451" s="88"/>
      <c r="D10451" s="88"/>
      <c r="E10451" s="88"/>
      <c r="F10451" s="88"/>
      <c r="G10451" s="88"/>
      <c r="H10451" s="88"/>
      <c r="I10451" s="88"/>
      <c r="J10451" s="88"/>
      <c r="K10451" s="88"/>
    </row>
    <row r="10452" spans="2:11" hidden="1" x14ac:dyDescent="0.2">
      <c r="B10452" s="88"/>
      <c r="C10452" s="88"/>
      <c r="D10452" s="88"/>
      <c r="E10452" s="88"/>
      <c r="F10452" s="88"/>
      <c r="G10452" s="88"/>
      <c r="H10452" s="88"/>
      <c r="I10452" s="88"/>
      <c r="J10452" s="88"/>
      <c r="K10452" s="88"/>
    </row>
    <row r="10453" spans="2:11" hidden="1" x14ac:dyDescent="0.2">
      <c r="B10453" s="88"/>
      <c r="C10453" s="88"/>
      <c r="D10453" s="88"/>
      <c r="E10453" s="88"/>
      <c r="F10453" s="88"/>
      <c r="G10453" s="88"/>
      <c r="H10453" s="88"/>
      <c r="I10453" s="88"/>
      <c r="J10453" s="88"/>
      <c r="K10453" s="88"/>
    </row>
    <row r="10454" spans="2:11" hidden="1" x14ac:dyDescent="0.2">
      <c r="B10454" s="88"/>
      <c r="C10454" s="88"/>
      <c r="D10454" s="88"/>
      <c r="E10454" s="88"/>
      <c r="F10454" s="88"/>
      <c r="G10454" s="88"/>
      <c r="H10454" s="88"/>
      <c r="I10454" s="88"/>
      <c r="J10454" s="88"/>
      <c r="K10454" s="88"/>
    </row>
    <row r="10455" spans="2:11" hidden="1" x14ac:dyDescent="0.2">
      <c r="B10455" s="88"/>
      <c r="C10455" s="88"/>
      <c r="D10455" s="88"/>
      <c r="E10455" s="88"/>
      <c r="F10455" s="88"/>
      <c r="G10455" s="88"/>
      <c r="H10455" s="88"/>
      <c r="I10455" s="88"/>
      <c r="J10455" s="88"/>
      <c r="K10455" s="88"/>
    </row>
    <row r="10456" spans="2:11" hidden="1" x14ac:dyDescent="0.2">
      <c r="B10456" s="88"/>
      <c r="C10456" s="88"/>
      <c r="D10456" s="88"/>
      <c r="E10456" s="88"/>
      <c r="F10456" s="88"/>
      <c r="G10456" s="88"/>
      <c r="H10456" s="88"/>
      <c r="I10456" s="88"/>
      <c r="J10456" s="88"/>
      <c r="K10456" s="88"/>
    </row>
    <row r="10457" spans="2:11" hidden="1" x14ac:dyDescent="0.2">
      <c r="B10457" s="88"/>
      <c r="C10457" s="88"/>
      <c r="D10457" s="88"/>
      <c r="E10457" s="88"/>
      <c r="F10457" s="88"/>
      <c r="G10457" s="88"/>
      <c r="H10457" s="88"/>
      <c r="I10457" s="88"/>
      <c r="J10457" s="88"/>
      <c r="K10457" s="88"/>
    </row>
    <row r="10458" spans="2:11" hidden="1" x14ac:dyDescent="0.2">
      <c r="B10458" s="88"/>
      <c r="C10458" s="88"/>
      <c r="D10458" s="88"/>
      <c r="E10458" s="88"/>
      <c r="F10458" s="88"/>
      <c r="G10458" s="88"/>
      <c r="H10458" s="88"/>
      <c r="I10458" s="88"/>
      <c r="J10458" s="88"/>
      <c r="K10458" s="88"/>
    </row>
    <row r="10459" spans="2:11" hidden="1" x14ac:dyDescent="0.2">
      <c r="B10459" s="88"/>
      <c r="C10459" s="88"/>
      <c r="D10459" s="88"/>
      <c r="E10459" s="88"/>
      <c r="F10459" s="88"/>
      <c r="G10459" s="88"/>
      <c r="H10459" s="88"/>
      <c r="I10459" s="88"/>
      <c r="J10459" s="88"/>
      <c r="K10459" s="88"/>
    </row>
    <row r="10460" spans="2:11" hidden="1" x14ac:dyDescent="0.2">
      <c r="B10460" s="88"/>
      <c r="C10460" s="88"/>
      <c r="D10460" s="88"/>
      <c r="E10460" s="88"/>
      <c r="F10460" s="88"/>
      <c r="G10460" s="88"/>
      <c r="H10460" s="88"/>
      <c r="I10460" s="88"/>
      <c r="J10460" s="88"/>
      <c r="K10460" s="88"/>
    </row>
    <row r="10461" spans="2:11" hidden="1" x14ac:dyDescent="0.2">
      <c r="B10461" s="88"/>
      <c r="C10461" s="88"/>
      <c r="D10461" s="88"/>
      <c r="E10461" s="88"/>
      <c r="F10461" s="88"/>
      <c r="G10461" s="88"/>
      <c r="H10461" s="88"/>
      <c r="I10461" s="88"/>
      <c r="J10461" s="88"/>
      <c r="K10461" s="88"/>
    </row>
    <row r="10462" spans="2:11" hidden="1" x14ac:dyDescent="0.2">
      <c r="B10462" s="88"/>
      <c r="C10462" s="88"/>
      <c r="D10462" s="88"/>
      <c r="E10462" s="88"/>
      <c r="F10462" s="88"/>
      <c r="G10462" s="88"/>
      <c r="H10462" s="88"/>
      <c r="I10462" s="88"/>
      <c r="J10462" s="88"/>
      <c r="K10462" s="88"/>
    </row>
    <row r="10463" spans="2:11" hidden="1" x14ac:dyDescent="0.2">
      <c r="B10463" s="88"/>
      <c r="C10463" s="88"/>
      <c r="D10463" s="88"/>
      <c r="E10463" s="88"/>
      <c r="F10463" s="88"/>
      <c r="G10463" s="88"/>
      <c r="H10463" s="88"/>
      <c r="I10463" s="88"/>
      <c r="J10463" s="88"/>
      <c r="K10463" s="88"/>
    </row>
    <row r="10464" spans="2:11" hidden="1" x14ac:dyDescent="0.2">
      <c r="B10464" s="88"/>
      <c r="C10464" s="88"/>
      <c r="D10464" s="88"/>
      <c r="E10464" s="88"/>
      <c r="F10464" s="88"/>
      <c r="G10464" s="88"/>
      <c r="H10464" s="88"/>
      <c r="I10464" s="88"/>
      <c r="J10464" s="88"/>
      <c r="K10464" s="88"/>
    </row>
    <row r="10465" spans="2:11" hidden="1" x14ac:dyDescent="0.2">
      <c r="B10465" s="88"/>
      <c r="C10465" s="88"/>
      <c r="D10465" s="88"/>
      <c r="E10465" s="88"/>
      <c r="F10465" s="88"/>
      <c r="G10465" s="88"/>
      <c r="H10465" s="88"/>
      <c r="I10465" s="88"/>
      <c r="J10465" s="88"/>
      <c r="K10465" s="88"/>
    </row>
    <row r="10466" spans="2:11" hidden="1" x14ac:dyDescent="0.2">
      <c r="B10466" s="88"/>
      <c r="C10466" s="88"/>
      <c r="D10466" s="88"/>
      <c r="E10466" s="88"/>
      <c r="F10466" s="88"/>
      <c r="G10466" s="88"/>
      <c r="H10466" s="88"/>
      <c r="I10466" s="88"/>
      <c r="J10466" s="88"/>
      <c r="K10466" s="88"/>
    </row>
    <row r="10467" spans="2:11" hidden="1" x14ac:dyDescent="0.2">
      <c r="B10467" s="88"/>
      <c r="C10467" s="88"/>
      <c r="D10467" s="88"/>
      <c r="E10467" s="88"/>
      <c r="F10467" s="88"/>
      <c r="G10467" s="88"/>
      <c r="H10467" s="88"/>
      <c r="I10467" s="88"/>
      <c r="J10467" s="88"/>
      <c r="K10467" s="88"/>
    </row>
    <row r="10468" spans="2:11" hidden="1" x14ac:dyDescent="0.2">
      <c r="B10468" s="88"/>
      <c r="C10468" s="88"/>
      <c r="D10468" s="88"/>
      <c r="E10468" s="88"/>
      <c r="F10468" s="88"/>
      <c r="G10468" s="88"/>
      <c r="H10468" s="88"/>
      <c r="I10468" s="88"/>
      <c r="J10468" s="88"/>
      <c r="K10468" s="88"/>
    </row>
    <row r="10469" spans="2:11" hidden="1" x14ac:dyDescent="0.2">
      <c r="B10469" s="88"/>
      <c r="C10469" s="88"/>
      <c r="D10469" s="88"/>
      <c r="E10469" s="88"/>
      <c r="F10469" s="88"/>
      <c r="G10469" s="88"/>
      <c r="H10469" s="88"/>
      <c r="I10469" s="88"/>
      <c r="J10469" s="88"/>
      <c r="K10469" s="88"/>
    </row>
    <row r="10470" spans="2:11" hidden="1" x14ac:dyDescent="0.2">
      <c r="B10470" s="88"/>
      <c r="C10470" s="88"/>
      <c r="D10470" s="88"/>
      <c r="E10470" s="88"/>
      <c r="F10470" s="88"/>
      <c r="G10470" s="88"/>
      <c r="H10470" s="88"/>
      <c r="I10470" s="88"/>
      <c r="J10470" s="88"/>
      <c r="K10470" s="88"/>
    </row>
    <row r="10471" spans="2:11" hidden="1" x14ac:dyDescent="0.2">
      <c r="B10471" s="88"/>
      <c r="C10471" s="88"/>
      <c r="D10471" s="88"/>
      <c r="E10471" s="88"/>
      <c r="F10471" s="88"/>
      <c r="G10471" s="88"/>
      <c r="H10471" s="88"/>
      <c r="I10471" s="88"/>
      <c r="J10471" s="88"/>
      <c r="K10471" s="88"/>
    </row>
    <row r="10472" spans="2:11" hidden="1" x14ac:dyDescent="0.2">
      <c r="B10472" s="88"/>
      <c r="C10472" s="88"/>
      <c r="D10472" s="88"/>
      <c r="E10472" s="88"/>
      <c r="F10472" s="88"/>
      <c r="G10472" s="88"/>
      <c r="H10472" s="88"/>
      <c r="I10472" s="88"/>
      <c r="J10472" s="88"/>
      <c r="K10472" s="88"/>
    </row>
    <row r="10473" spans="2:11" hidden="1" x14ac:dyDescent="0.2">
      <c r="B10473" s="88"/>
      <c r="C10473" s="88"/>
      <c r="D10473" s="88"/>
      <c r="E10473" s="88"/>
      <c r="F10473" s="88"/>
      <c r="G10473" s="88"/>
      <c r="H10473" s="88"/>
      <c r="I10473" s="88"/>
      <c r="J10473" s="88"/>
      <c r="K10473" s="88"/>
    </row>
    <row r="10474" spans="2:11" hidden="1" x14ac:dyDescent="0.2">
      <c r="B10474" s="88"/>
      <c r="C10474" s="88"/>
      <c r="D10474" s="88"/>
      <c r="E10474" s="88"/>
      <c r="F10474" s="88"/>
      <c r="G10474" s="88"/>
      <c r="H10474" s="88"/>
      <c r="I10474" s="88"/>
      <c r="J10474" s="88"/>
      <c r="K10474" s="88"/>
    </row>
    <row r="10475" spans="2:11" hidden="1" x14ac:dyDescent="0.2">
      <c r="B10475" s="88"/>
      <c r="C10475" s="88"/>
      <c r="D10475" s="88"/>
      <c r="E10475" s="88"/>
      <c r="F10475" s="88"/>
      <c r="G10475" s="88"/>
      <c r="H10475" s="88"/>
      <c r="I10475" s="88"/>
      <c r="J10475" s="88"/>
      <c r="K10475" s="88"/>
    </row>
    <row r="10476" spans="2:11" hidden="1" x14ac:dyDescent="0.2">
      <c r="B10476" s="88"/>
      <c r="C10476" s="88"/>
      <c r="D10476" s="88"/>
      <c r="E10476" s="88"/>
      <c r="F10476" s="88"/>
      <c r="G10476" s="88"/>
      <c r="H10476" s="88"/>
      <c r="I10476" s="88"/>
      <c r="J10476" s="88"/>
      <c r="K10476" s="88"/>
    </row>
    <row r="10477" spans="2:11" hidden="1" x14ac:dyDescent="0.2">
      <c r="B10477" s="88"/>
      <c r="C10477" s="88"/>
      <c r="D10477" s="88"/>
      <c r="E10477" s="88"/>
      <c r="F10477" s="88"/>
      <c r="G10477" s="88"/>
      <c r="H10477" s="88"/>
      <c r="I10477" s="88"/>
      <c r="J10477" s="88"/>
      <c r="K10477" s="88"/>
    </row>
    <row r="10478" spans="2:11" hidden="1" x14ac:dyDescent="0.2">
      <c r="B10478" s="88"/>
      <c r="C10478" s="88"/>
      <c r="D10478" s="88"/>
      <c r="E10478" s="88"/>
      <c r="F10478" s="88"/>
      <c r="G10478" s="88"/>
      <c r="H10478" s="88"/>
      <c r="I10478" s="88"/>
      <c r="J10478" s="88"/>
      <c r="K10478" s="88"/>
    </row>
    <row r="10479" spans="2:11" hidden="1" x14ac:dyDescent="0.2">
      <c r="B10479" s="88"/>
      <c r="C10479" s="88"/>
      <c r="D10479" s="88"/>
      <c r="E10479" s="88"/>
      <c r="F10479" s="88"/>
      <c r="G10479" s="88"/>
      <c r="H10479" s="88"/>
      <c r="I10479" s="88"/>
      <c r="J10479" s="88"/>
      <c r="K10479" s="88"/>
    </row>
    <row r="10480" spans="2:11" hidden="1" x14ac:dyDescent="0.2">
      <c r="B10480" s="88"/>
      <c r="C10480" s="88"/>
      <c r="D10480" s="88"/>
      <c r="E10480" s="88"/>
      <c r="F10480" s="88"/>
      <c r="G10480" s="88"/>
      <c r="H10480" s="88"/>
      <c r="I10480" s="88"/>
      <c r="J10480" s="88"/>
      <c r="K10480" s="88"/>
    </row>
    <row r="10481" spans="2:11" hidden="1" x14ac:dyDescent="0.2">
      <c r="B10481" s="88"/>
      <c r="C10481" s="88"/>
      <c r="D10481" s="88"/>
      <c r="E10481" s="88"/>
      <c r="F10481" s="88"/>
      <c r="G10481" s="88"/>
      <c r="H10481" s="88"/>
      <c r="I10481" s="88"/>
      <c r="J10481" s="88"/>
      <c r="K10481" s="88"/>
    </row>
    <row r="10482" spans="2:11" hidden="1" x14ac:dyDescent="0.2">
      <c r="B10482" s="88"/>
      <c r="C10482" s="88"/>
      <c r="D10482" s="88"/>
      <c r="E10482" s="88"/>
      <c r="F10482" s="88"/>
      <c r="G10482" s="88"/>
      <c r="H10482" s="88"/>
      <c r="I10482" s="88"/>
      <c r="J10482" s="88"/>
      <c r="K10482" s="88"/>
    </row>
    <row r="10483" spans="2:11" hidden="1" x14ac:dyDescent="0.2">
      <c r="B10483" s="88"/>
      <c r="C10483" s="88"/>
      <c r="D10483" s="88"/>
      <c r="E10483" s="88"/>
      <c r="F10483" s="88"/>
      <c r="G10483" s="88"/>
      <c r="H10483" s="88"/>
      <c r="I10483" s="88"/>
      <c r="J10483" s="88"/>
      <c r="K10483" s="88"/>
    </row>
    <row r="10484" spans="2:11" hidden="1" x14ac:dyDescent="0.2">
      <c r="B10484" s="88"/>
      <c r="C10484" s="88"/>
      <c r="D10484" s="88"/>
      <c r="E10484" s="88"/>
      <c r="F10484" s="88"/>
      <c r="G10484" s="88"/>
      <c r="H10484" s="88"/>
      <c r="I10484" s="88"/>
      <c r="J10484" s="88"/>
      <c r="K10484" s="88"/>
    </row>
    <row r="10485" spans="2:11" hidden="1" x14ac:dyDescent="0.2">
      <c r="B10485" s="88"/>
      <c r="C10485" s="88"/>
      <c r="D10485" s="88"/>
      <c r="E10485" s="88"/>
      <c r="F10485" s="88"/>
      <c r="G10485" s="88"/>
      <c r="H10485" s="88"/>
      <c r="I10485" s="88"/>
      <c r="J10485" s="88"/>
      <c r="K10485" s="88"/>
    </row>
    <row r="10486" spans="2:11" hidden="1" x14ac:dyDescent="0.2">
      <c r="B10486" s="88"/>
      <c r="C10486" s="88"/>
      <c r="D10486" s="88"/>
      <c r="E10486" s="88"/>
      <c r="F10486" s="88"/>
      <c r="G10486" s="88"/>
      <c r="H10486" s="88"/>
      <c r="I10486" s="88"/>
      <c r="J10486" s="88"/>
      <c r="K10486" s="88"/>
    </row>
    <row r="10487" spans="2:11" hidden="1" x14ac:dyDescent="0.2">
      <c r="B10487" s="88"/>
      <c r="C10487" s="88"/>
      <c r="D10487" s="88"/>
      <c r="E10487" s="88"/>
      <c r="F10487" s="88"/>
      <c r="G10487" s="88"/>
      <c r="H10487" s="88"/>
      <c r="I10487" s="88"/>
      <c r="J10487" s="88"/>
      <c r="K10487" s="88"/>
    </row>
    <row r="10488" spans="2:11" hidden="1" x14ac:dyDescent="0.2">
      <c r="B10488" s="88"/>
      <c r="C10488" s="88"/>
      <c r="D10488" s="88"/>
      <c r="E10488" s="88"/>
      <c r="F10488" s="88"/>
      <c r="G10488" s="88"/>
      <c r="H10488" s="88"/>
      <c r="I10488" s="88"/>
      <c r="J10488" s="88"/>
      <c r="K10488" s="88"/>
    </row>
    <row r="10489" spans="2:11" hidden="1" x14ac:dyDescent="0.2">
      <c r="B10489" s="88"/>
      <c r="C10489" s="88"/>
      <c r="D10489" s="88"/>
      <c r="E10489" s="88"/>
      <c r="F10489" s="88"/>
      <c r="G10489" s="88"/>
      <c r="H10489" s="88"/>
      <c r="I10489" s="88"/>
      <c r="J10489" s="88"/>
      <c r="K10489" s="88"/>
    </row>
    <row r="10490" spans="2:11" hidden="1" x14ac:dyDescent="0.2">
      <c r="B10490" s="88"/>
      <c r="C10490" s="88"/>
      <c r="D10490" s="88"/>
      <c r="E10490" s="88"/>
      <c r="F10490" s="88"/>
      <c r="G10490" s="88"/>
      <c r="H10490" s="88"/>
      <c r="I10490" s="88"/>
      <c r="J10490" s="88"/>
      <c r="K10490" s="88"/>
    </row>
    <row r="10491" spans="2:11" hidden="1" x14ac:dyDescent="0.2">
      <c r="B10491" s="88"/>
      <c r="C10491" s="88"/>
      <c r="D10491" s="88"/>
      <c r="E10491" s="88"/>
      <c r="F10491" s="88"/>
      <c r="G10491" s="88"/>
      <c r="H10491" s="88"/>
      <c r="I10491" s="88"/>
      <c r="J10491" s="88"/>
      <c r="K10491" s="88"/>
    </row>
    <row r="10492" spans="2:11" hidden="1" x14ac:dyDescent="0.2">
      <c r="B10492" s="88"/>
      <c r="C10492" s="88"/>
      <c r="D10492" s="88"/>
      <c r="E10492" s="88"/>
      <c r="F10492" s="88"/>
      <c r="G10492" s="88"/>
      <c r="H10492" s="88"/>
      <c r="I10492" s="88"/>
      <c r="J10492" s="88"/>
      <c r="K10492" s="88"/>
    </row>
    <row r="10493" spans="2:11" hidden="1" x14ac:dyDescent="0.2">
      <c r="B10493" s="88"/>
      <c r="C10493" s="88"/>
      <c r="D10493" s="88"/>
      <c r="E10493" s="88"/>
      <c r="F10493" s="88"/>
      <c r="G10493" s="88"/>
      <c r="H10493" s="88"/>
      <c r="I10493" s="88"/>
      <c r="J10493" s="88"/>
      <c r="K10493" s="88"/>
    </row>
    <row r="10494" spans="2:11" hidden="1" x14ac:dyDescent="0.2">
      <c r="B10494" s="88"/>
      <c r="C10494" s="88"/>
      <c r="D10494" s="88"/>
      <c r="E10494" s="88"/>
      <c r="F10494" s="88"/>
      <c r="G10494" s="88"/>
      <c r="H10494" s="88"/>
      <c r="I10494" s="88"/>
      <c r="J10494" s="88"/>
      <c r="K10494" s="88"/>
    </row>
    <row r="10495" spans="2:11" hidden="1" x14ac:dyDescent="0.2">
      <c r="B10495" s="88"/>
      <c r="C10495" s="88"/>
      <c r="D10495" s="88"/>
      <c r="E10495" s="88"/>
      <c r="F10495" s="88"/>
      <c r="G10495" s="88"/>
      <c r="H10495" s="88"/>
      <c r="I10495" s="88"/>
      <c r="J10495" s="88"/>
      <c r="K10495" s="88"/>
    </row>
    <row r="10496" spans="2:11" hidden="1" x14ac:dyDescent="0.2">
      <c r="B10496" s="88"/>
      <c r="C10496" s="88"/>
      <c r="D10496" s="88"/>
      <c r="E10496" s="88"/>
      <c r="F10496" s="88"/>
      <c r="G10496" s="88"/>
      <c r="H10496" s="88"/>
      <c r="I10496" s="88"/>
      <c r="J10496" s="88"/>
      <c r="K10496" s="88"/>
    </row>
    <row r="10497" spans="2:11" hidden="1" x14ac:dyDescent="0.2">
      <c r="B10497" s="88"/>
      <c r="C10497" s="88"/>
      <c r="D10497" s="88"/>
      <c r="E10497" s="88"/>
      <c r="F10497" s="88"/>
      <c r="G10497" s="88"/>
      <c r="H10497" s="88"/>
      <c r="I10497" s="88"/>
      <c r="J10497" s="88"/>
      <c r="K10497" s="88"/>
    </row>
    <row r="10498" spans="2:11" hidden="1" x14ac:dyDescent="0.2">
      <c r="B10498" s="88"/>
      <c r="C10498" s="88"/>
      <c r="D10498" s="88"/>
      <c r="E10498" s="88"/>
      <c r="F10498" s="88"/>
      <c r="G10498" s="88"/>
      <c r="H10498" s="88"/>
      <c r="I10498" s="88"/>
      <c r="J10498" s="88"/>
      <c r="K10498" s="88"/>
    </row>
    <row r="10499" spans="2:11" hidden="1" x14ac:dyDescent="0.2">
      <c r="B10499" s="88"/>
      <c r="C10499" s="88"/>
      <c r="D10499" s="88"/>
      <c r="E10499" s="88"/>
      <c r="F10499" s="88"/>
      <c r="G10499" s="88"/>
      <c r="H10499" s="88"/>
      <c r="I10499" s="88"/>
      <c r="J10499" s="88"/>
      <c r="K10499" s="88"/>
    </row>
    <row r="10500" spans="2:11" hidden="1" x14ac:dyDescent="0.2">
      <c r="B10500" s="88"/>
      <c r="C10500" s="88"/>
      <c r="D10500" s="88"/>
      <c r="E10500" s="88"/>
      <c r="F10500" s="88"/>
      <c r="G10500" s="88"/>
      <c r="H10500" s="88"/>
      <c r="I10500" s="88"/>
      <c r="J10500" s="88"/>
      <c r="K10500" s="88"/>
    </row>
    <row r="10501" spans="2:11" hidden="1" x14ac:dyDescent="0.2">
      <c r="B10501" s="88"/>
      <c r="C10501" s="88"/>
      <c r="D10501" s="88"/>
      <c r="E10501" s="88"/>
      <c r="F10501" s="88"/>
      <c r="G10501" s="88"/>
      <c r="H10501" s="88"/>
      <c r="I10501" s="88"/>
      <c r="J10501" s="88"/>
      <c r="K10501" s="88"/>
    </row>
    <row r="10502" spans="2:11" hidden="1" x14ac:dyDescent="0.2">
      <c r="B10502" s="88"/>
      <c r="C10502" s="88"/>
      <c r="D10502" s="88"/>
      <c r="E10502" s="88"/>
      <c r="F10502" s="88"/>
      <c r="G10502" s="88"/>
      <c r="H10502" s="88"/>
      <c r="I10502" s="88"/>
      <c r="J10502" s="88"/>
      <c r="K10502" s="88"/>
    </row>
    <row r="10503" spans="2:11" hidden="1" x14ac:dyDescent="0.2">
      <c r="B10503" s="88"/>
      <c r="C10503" s="88"/>
      <c r="D10503" s="88"/>
      <c r="E10503" s="88"/>
      <c r="F10503" s="88"/>
      <c r="G10503" s="88"/>
      <c r="H10503" s="88"/>
      <c r="I10503" s="88"/>
      <c r="J10503" s="88"/>
      <c r="K10503" s="88"/>
    </row>
    <row r="10504" spans="2:11" hidden="1" x14ac:dyDescent="0.2">
      <c r="B10504" s="88"/>
      <c r="C10504" s="88"/>
      <c r="D10504" s="88"/>
      <c r="E10504" s="88"/>
      <c r="F10504" s="88"/>
      <c r="G10504" s="88"/>
      <c r="H10504" s="88"/>
      <c r="I10504" s="88"/>
      <c r="J10504" s="88"/>
      <c r="K10504" s="88"/>
    </row>
    <row r="10505" spans="2:11" hidden="1" x14ac:dyDescent="0.2">
      <c r="B10505" s="88"/>
      <c r="C10505" s="88"/>
      <c r="D10505" s="88"/>
      <c r="E10505" s="88"/>
      <c r="F10505" s="88"/>
      <c r="G10505" s="88"/>
      <c r="H10505" s="88"/>
      <c r="I10505" s="88"/>
      <c r="J10505" s="88"/>
      <c r="K10505" s="88"/>
    </row>
    <row r="10506" spans="2:11" hidden="1" x14ac:dyDescent="0.2">
      <c r="B10506" s="88"/>
      <c r="C10506" s="88"/>
      <c r="D10506" s="88"/>
      <c r="E10506" s="88"/>
      <c r="F10506" s="88"/>
      <c r="G10506" s="88"/>
      <c r="H10506" s="88"/>
      <c r="I10506" s="88"/>
      <c r="J10506" s="88"/>
      <c r="K10506" s="88"/>
    </row>
    <row r="10507" spans="2:11" hidden="1" x14ac:dyDescent="0.2">
      <c r="B10507" s="88"/>
      <c r="C10507" s="88"/>
      <c r="D10507" s="88"/>
      <c r="E10507" s="88"/>
      <c r="F10507" s="88"/>
      <c r="G10507" s="88"/>
      <c r="H10507" s="88"/>
      <c r="I10507" s="88"/>
      <c r="J10507" s="88"/>
      <c r="K10507" s="88"/>
    </row>
    <row r="10508" spans="2:11" hidden="1" x14ac:dyDescent="0.2">
      <c r="B10508" s="88"/>
      <c r="C10508" s="88"/>
      <c r="D10508" s="88"/>
      <c r="E10508" s="88"/>
      <c r="F10508" s="88"/>
      <c r="G10508" s="88"/>
      <c r="H10508" s="88"/>
      <c r="I10508" s="88"/>
      <c r="J10508" s="88"/>
      <c r="K10508" s="88"/>
    </row>
    <row r="10509" spans="2:11" hidden="1" x14ac:dyDescent="0.2">
      <c r="B10509" s="88"/>
      <c r="C10509" s="88"/>
      <c r="D10509" s="88"/>
      <c r="E10509" s="88"/>
      <c r="F10509" s="88"/>
      <c r="G10509" s="88"/>
      <c r="H10509" s="88"/>
      <c r="I10509" s="88"/>
      <c r="J10509" s="88"/>
      <c r="K10509" s="88"/>
    </row>
    <row r="10510" spans="2:11" hidden="1" x14ac:dyDescent="0.2">
      <c r="B10510" s="88"/>
      <c r="C10510" s="88"/>
      <c r="D10510" s="88"/>
      <c r="E10510" s="88"/>
      <c r="F10510" s="88"/>
      <c r="G10510" s="88"/>
      <c r="H10510" s="88"/>
      <c r="I10510" s="88"/>
      <c r="J10510" s="88"/>
      <c r="K10510" s="88"/>
    </row>
    <row r="10511" spans="2:11" hidden="1" x14ac:dyDescent="0.2">
      <c r="B10511" s="88"/>
      <c r="C10511" s="88"/>
      <c r="D10511" s="88"/>
      <c r="E10511" s="88"/>
      <c r="F10511" s="88"/>
      <c r="G10511" s="88"/>
      <c r="H10511" s="88"/>
      <c r="I10511" s="88"/>
      <c r="J10511" s="88"/>
      <c r="K10511" s="88"/>
    </row>
    <row r="10512" spans="2:11" hidden="1" x14ac:dyDescent="0.2">
      <c r="B10512" s="88"/>
      <c r="C10512" s="88"/>
      <c r="D10512" s="88"/>
      <c r="E10512" s="88"/>
      <c r="F10512" s="88"/>
      <c r="G10512" s="88"/>
      <c r="H10512" s="88"/>
      <c r="I10512" s="88"/>
      <c r="J10512" s="88"/>
      <c r="K10512" s="88"/>
    </row>
    <row r="10513" spans="2:11" hidden="1" x14ac:dyDescent="0.2">
      <c r="B10513" s="88"/>
      <c r="C10513" s="88"/>
      <c r="D10513" s="88"/>
      <c r="E10513" s="88"/>
      <c r="F10513" s="88"/>
      <c r="G10513" s="88"/>
      <c r="H10513" s="88"/>
      <c r="I10513" s="88"/>
      <c r="J10513" s="88"/>
      <c r="K10513" s="88"/>
    </row>
    <row r="10514" spans="2:11" hidden="1" x14ac:dyDescent="0.2">
      <c r="B10514" s="88"/>
      <c r="C10514" s="88"/>
      <c r="D10514" s="88"/>
      <c r="E10514" s="88"/>
      <c r="F10514" s="88"/>
      <c r="G10514" s="88"/>
      <c r="H10514" s="88"/>
      <c r="I10514" s="88"/>
      <c r="J10514" s="88"/>
      <c r="K10514" s="88"/>
    </row>
    <row r="10515" spans="2:11" hidden="1" x14ac:dyDescent="0.2">
      <c r="B10515" s="88"/>
      <c r="C10515" s="88"/>
      <c r="D10515" s="88"/>
      <c r="E10515" s="88"/>
      <c r="F10515" s="88"/>
      <c r="G10515" s="88"/>
      <c r="H10515" s="88"/>
      <c r="I10515" s="88"/>
      <c r="J10515" s="88"/>
      <c r="K10515" s="88"/>
    </row>
    <row r="10516" spans="2:11" hidden="1" x14ac:dyDescent="0.2">
      <c r="B10516" s="88"/>
      <c r="C10516" s="88"/>
      <c r="D10516" s="88"/>
      <c r="E10516" s="88"/>
      <c r="F10516" s="88"/>
      <c r="G10516" s="88"/>
      <c r="H10516" s="88"/>
      <c r="I10516" s="88"/>
      <c r="J10516" s="88"/>
      <c r="K10516" s="88"/>
    </row>
    <row r="10517" spans="2:11" hidden="1" x14ac:dyDescent="0.2">
      <c r="B10517" s="88"/>
      <c r="C10517" s="88"/>
      <c r="D10517" s="88"/>
      <c r="E10517" s="88"/>
      <c r="F10517" s="88"/>
      <c r="G10517" s="88"/>
      <c r="H10517" s="88"/>
      <c r="I10517" s="88"/>
      <c r="J10517" s="88"/>
      <c r="K10517" s="88"/>
    </row>
    <row r="10518" spans="2:11" hidden="1" x14ac:dyDescent="0.2">
      <c r="B10518" s="88"/>
      <c r="C10518" s="88"/>
      <c r="D10518" s="88"/>
      <c r="E10518" s="88"/>
      <c r="F10518" s="88"/>
      <c r="G10518" s="88"/>
      <c r="H10518" s="88"/>
      <c r="I10518" s="88"/>
      <c r="J10518" s="88"/>
      <c r="K10518" s="88"/>
    </row>
    <row r="10519" spans="2:11" hidden="1" x14ac:dyDescent="0.2">
      <c r="B10519" s="88"/>
      <c r="C10519" s="88"/>
      <c r="D10519" s="88"/>
      <c r="E10519" s="88"/>
      <c r="F10519" s="88"/>
      <c r="G10519" s="88"/>
      <c r="H10519" s="88"/>
      <c r="I10519" s="88"/>
      <c r="J10519" s="88"/>
      <c r="K10519" s="88"/>
    </row>
    <row r="10520" spans="2:11" hidden="1" x14ac:dyDescent="0.2">
      <c r="B10520" s="88"/>
      <c r="C10520" s="88"/>
      <c r="D10520" s="88"/>
      <c r="E10520" s="88"/>
      <c r="F10520" s="88"/>
      <c r="G10520" s="88"/>
      <c r="H10520" s="88"/>
      <c r="I10520" s="88"/>
      <c r="J10520" s="88"/>
      <c r="K10520" s="88"/>
    </row>
    <row r="10521" spans="2:11" hidden="1" x14ac:dyDescent="0.2">
      <c r="B10521" s="88"/>
      <c r="C10521" s="88"/>
      <c r="D10521" s="88"/>
      <c r="E10521" s="88"/>
      <c r="F10521" s="88"/>
      <c r="G10521" s="88"/>
      <c r="H10521" s="88"/>
      <c r="I10521" s="88"/>
      <c r="J10521" s="88"/>
      <c r="K10521" s="88"/>
    </row>
    <row r="10522" spans="2:11" hidden="1" x14ac:dyDescent="0.2">
      <c r="B10522" s="88"/>
      <c r="C10522" s="88"/>
      <c r="D10522" s="88"/>
      <c r="E10522" s="88"/>
      <c r="F10522" s="88"/>
      <c r="G10522" s="88"/>
      <c r="H10522" s="88"/>
      <c r="I10522" s="88"/>
      <c r="J10522" s="88"/>
      <c r="K10522" s="88"/>
    </row>
    <row r="10523" spans="2:11" hidden="1" x14ac:dyDescent="0.2">
      <c r="B10523" s="88"/>
      <c r="C10523" s="88"/>
      <c r="D10523" s="88"/>
      <c r="E10523" s="88"/>
      <c r="F10523" s="88"/>
      <c r="G10523" s="88"/>
      <c r="H10523" s="88"/>
      <c r="I10523" s="88"/>
      <c r="J10523" s="88"/>
      <c r="K10523" s="88"/>
    </row>
    <row r="10524" spans="2:11" hidden="1" x14ac:dyDescent="0.2">
      <c r="B10524" s="88"/>
      <c r="C10524" s="88"/>
      <c r="D10524" s="88"/>
      <c r="E10524" s="88"/>
      <c r="F10524" s="88"/>
      <c r="G10524" s="88"/>
      <c r="H10524" s="88"/>
      <c r="I10524" s="88"/>
      <c r="J10524" s="88"/>
      <c r="K10524" s="88"/>
    </row>
    <row r="10525" spans="2:11" hidden="1" x14ac:dyDescent="0.2">
      <c r="B10525" s="88"/>
      <c r="C10525" s="88"/>
      <c r="D10525" s="88"/>
      <c r="E10525" s="88"/>
      <c r="F10525" s="88"/>
      <c r="G10525" s="88"/>
      <c r="H10525" s="88"/>
      <c r="I10525" s="88"/>
      <c r="J10525" s="88"/>
      <c r="K10525" s="88"/>
    </row>
    <row r="10526" spans="2:11" hidden="1" x14ac:dyDescent="0.2">
      <c r="B10526" s="88"/>
      <c r="C10526" s="88"/>
      <c r="D10526" s="88"/>
      <c r="E10526" s="88"/>
      <c r="F10526" s="88"/>
      <c r="G10526" s="88"/>
      <c r="H10526" s="88"/>
      <c r="I10526" s="88"/>
      <c r="J10526" s="88"/>
      <c r="K10526" s="88"/>
    </row>
    <row r="10527" spans="2:11" hidden="1" x14ac:dyDescent="0.2">
      <c r="B10527" s="88"/>
      <c r="C10527" s="88"/>
      <c r="D10527" s="88"/>
      <c r="E10527" s="88"/>
      <c r="F10527" s="88"/>
      <c r="G10527" s="88"/>
      <c r="H10527" s="88"/>
      <c r="I10527" s="88"/>
      <c r="J10527" s="88"/>
      <c r="K10527" s="88"/>
    </row>
    <row r="10528" spans="2:11" hidden="1" x14ac:dyDescent="0.2">
      <c r="B10528" s="88"/>
      <c r="C10528" s="88"/>
      <c r="D10528" s="88"/>
      <c r="E10528" s="88"/>
      <c r="F10528" s="88"/>
      <c r="G10528" s="88"/>
      <c r="H10528" s="88"/>
      <c r="I10528" s="88"/>
      <c r="J10528" s="88"/>
      <c r="K10528" s="88"/>
    </row>
    <row r="10529" spans="2:11" hidden="1" x14ac:dyDescent="0.2">
      <c r="B10529" s="88"/>
      <c r="C10529" s="88"/>
      <c r="D10529" s="88"/>
      <c r="E10529" s="88"/>
      <c r="F10529" s="88"/>
      <c r="G10529" s="88"/>
      <c r="H10529" s="88"/>
      <c r="I10529" s="88"/>
      <c r="J10529" s="88"/>
      <c r="K10529" s="88"/>
    </row>
    <row r="10530" spans="2:11" hidden="1" x14ac:dyDescent="0.2">
      <c r="B10530" s="88"/>
      <c r="C10530" s="88"/>
      <c r="D10530" s="88"/>
      <c r="E10530" s="88"/>
      <c r="F10530" s="88"/>
      <c r="G10530" s="88"/>
      <c r="H10530" s="88"/>
      <c r="I10530" s="88"/>
      <c r="J10530" s="88"/>
      <c r="K10530" s="88"/>
    </row>
    <row r="10531" spans="2:11" hidden="1" x14ac:dyDescent="0.2">
      <c r="B10531" s="88"/>
      <c r="C10531" s="88"/>
      <c r="D10531" s="88"/>
      <c r="E10531" s="88"/>
      <c r="F10531" s="88"/>
      <c r="G10531" s="88"/>
      <c r="H10531" s="88"/>
      <c r="I10531" s="88"/>
      <c r="J10531" s="88"/>
      <c r="K10531" s="88"/>
    </row>
    <row r="10532" spans="2:11" hidden="1" x14ac:dyDescent="0.2">
      <c r="B10532" s="88"/>
      <c r="C10532" s="88"/>
      <c r="D10532" s="88"/>
      <c r="E10532" s="88"/>
      <c r="F10532" s="88"/>
      <c r="G10532" s="88"/>
      <c r="H10532" s="88"/>
      <c r="I10532" s="88"/>
      <c r="J10532" s="88"/>
      <c r="K10532" s="88"/>
    </row>
    <row r="10533" spans="2:11" hidden="1" x14ac:dyDescent="0.2">
      <c r="B10533" s="88"/>
      <c r="C10533" s="88"/>
      <c r="D10533" s="88"/>
      <c r="E10533" s="88"/>
      <c r="F10533" s="88"/>
      <c r="G10533" s="88"/>
      <c r="H10533" s="88"/>
      <c r="I10533" s="88"/>
      <c r="J10533" s="88"/>
      <c r="K10533" s="88"/>
    </row>
    <row r="10534" spans="2:11" hidden="1" x14ac:dyDescent="0.2">
      <c r="B10534" s="88"/>
      <c r="C10534" s="88"/>
      <c r="D10534" s="88"/>
      <c r="E10534" s="88"/>
      <c r="F10534" s="88"/>
      <c r="G10534" s="88"/>
      <c r="H10534" s="88"/>
      <c r="I10534" s="88"/>
      <c r="J10534" s="88"/>
      <c r="K10534" s="88"/>
    </row>
    <row r="10535" spans="2:11" hidden="1" x14ac:dyDescent="0.2">
      <c r="B10535" s="88"/>
      <c r="C10535" s="88"/>
      <c r="D10535" s="88"/>
      <c r="E10535" s="88"/>
      <c r="F10535" s="88"/>
      <c r="G10535" s="88"/>
      <c r="H10535" s="88"/>
      <c r="I10535" s="88"/>
      <c r="J10535" s="88"/>
      <c r="K10535" s="88"/>
    </row>
    <row r="10536" spans="2:11" hidden="1" x14ac:dyDescent="0.2">
      <c r="B10536" s="88"/>
      <c r="C10536" s="88"/>
      <c r="D10536" s="88"/>
      <c r="E10536" s="88"/>
      <c r="F10536" s="88"/>
      <c r="G10536" s="88"/>
      <c r="H10536" s="88"/>
      <c r="I10536" s="88"/>
      <c r="J10536" s="88"/>
      <c r="K10536" s="88"/>
    </row>
    <row r="10537" spans="2:11" hidden="1" x14ac:dyDescent="0.2">
      <c r="B10537" s="88"/>
      <c r="C10537" s="88"/>
      <c r="D10537" s="88"/>
      <c r="E10537" s="88"/>
      <c r="F10537" s="88"/>
      <c r="G10537" s="88"/>
      <c r="H10537" s="88"/>
      <c r="I10537" s="88"/>
      <c r="J10537" s="88"/>
      <c r="K10537" s="88"/>
    </row>
    <row r="10538" spans="2:11" hidden="1" x14ac:dyDescent="0.2">
      <c r="B10538" s="88"/>
      <c r="C10538" s="88"/>
      <c r="D10538" s="88"/>
      <c r="E10538" s="88"/>
      <c r="F10538" s="88"/>
      <c r="G10538" s="88"/>
      <c r="H10538" s="88"/>
      <c r="I10538" s="88"/>
      <c r="J10538" s="88"/>
      <c r="K10538" s="88"/>
    </row>
    <row r="10539" spans="2:11" hidden="1" x14ac:dyDescent="0.2">
      <c r="B10539" s="88"/>
      <c r="C10539" s="88"/>
      <c r="D10539" s="88"/>
      <c r="E10539" s="88"/>
      <c r="F10539" s="88"/>
      <c r="G10539" s="88"/>
      <c r="H10539" s="88"/>
      <c r="I10539" s="88"/>
      <c r="J10539" s="88"/>
      <c r="K10539" s="88"/>
    </row>
    <row r="10540" spans="2:11" hidden="1" x14ac:dyDescent="0.2">
      <c r="B10540" s="88"/>
      <c r="C10540" s="88"/>
      <c r="D10540" s="88"/>
      <c r="E10540" s="88"/>
      <c r="F10540" s="88"/>
      <c r="G10540" s="88"/>
      <c r="H10540" s="88"/>
      <c r="I10540" s="88"/>
      <c r="J10540" s="88"/>
      <c r="K10540" s="88"/>
    </row>
    <row r="10541" spans="2:11" hidden="1" x14ac:dyDescent="0.2">
      <c r="B10541" s="88"/>
      <c r="C10541" s="88"/>
      <c r="D10541" s="88"/>
      <c r="E10541" s="88"/>
      <c r="F10541" s="88"/>
      <c r="G10541" s="88"/>
      <c r="H10541" s="88"/>
      <c r="I10541" s="88"/>
      <c r="J10541" s="88"/>
      <c r="K10541" s="88"/>
    </row>
    <row r="10542" spans="2:11" hidden="1" x14ac:dyDescent="0.2">
      <c r="B10542" s="88"/>
      <c r="C10542" s="88"/>
      <c r="D10542" s="88"/>
      <c r="E10542" s="88"/>
      <c r="F10542" s="88"/>
      <c r="G10542" s="88"/>
      <c r="H10542" s="88"/>
      <c r="I10542" s="88"/>
      <c r="J10542" s="88"/>
      <c r="K10542" s="88"/>
    </row>
    <row r="10543" spans="2:11" hidden="1" x14ac:dyDescent="0.2">
      <c r="B10543" s="88"/>
      <c r="C10543" s="88"/>
      <c r="D10543" s="88"/>
      <c r="E10543" s="88"/>
      <c r="F10543" s="88"/>
      <c r="G10543" s="88"/>
      <c r="H10543" s="88"/>
      <c r="I10543" s="88"/>
      <c r="J10543" s="88"/>
      <c r="K10543" s="88"/>
    </row>
    <row r="10544" spans="2:11" hidden="1" x14ac:dyDescent="0.2">
      <c r="B10544" s="88"/>
      <c r="C10544" s="88"/>
      <c r="D10544" s="88"/>
      <c r="E10544" s="88"/>
      <c r="F10544" s="88"/>
      <c r="G10544" s="88"/>
      <c r="H10544" s="88"/>
      <c r="I10544" s="88"/>
      <c r="J10544" s="88"/>
      <c r="K10544" s="88"/>
    </row>
    <row r="10545" spans="2:11" hidden="1" x14ac:dyDescent="0.2">
      <c r="B10545" s="88"/>
      <c r="C10545" s="88"/>
      <c r="D10545" s="88"/>
      <c r="E10545" s="88"/>
      <c r="F10545" s="88"/>
      <c r="G10545" s="88"/>
      <c r="H10545" s="88"/>
      <c r="I10545" s="88"/>
      <c r="J10545" s="88"/>
      <c r="K10545" s="88"/>
    </row>
    <row r="10546" spans="2:11" hidden="1" x14ac:dyDescent="0.2">
      <c r="B10546" s="88"/>
      <c r="C10546" s="88"/>
      <c r="D10546" s="88"/>
      <c r="E10546" s="88"/>
      <c r="F10546" s="88"/>
      <c r="G10546" s="88"/>
      <c r="H10546" s="88"/>
      <c r="I10546" s="88"/>
      <c r="J10546" s="88"/>
      <c r="K10546" s="88"/>
    </row>
    <row r="10547" spans="2:11" hidden="1" x14ac:dyDescent="0.2">
      <c r="B10547" s="88"/>
      <c r="C10547" s="88"/>
      <c r="D10547" s="88"/>
      <c r="E10547" s="88"/>
      <c r="F10547" s="88"/>
      <c r="G10547" s="88"/>
      <c r="H10547" s="88"/>
      <c r="I10547" s="88"/>
      <c r="J10547" s="88"/>
      <c r="K10547" s="88"/>
    </row>
    <row r="10548" spans="2:11" hidden="1" x14ac:dyDescent="0.2">
      <c r="B10548" s="88"/>
      <c r="C10548" s="88"/>
      <c r="D10548" s="88"/>
      <c r="E10548" s="88"/>
      <c r="F10548" s="88"/>
      <c r="G10548" s="88"/>
      <c r="H10548" s="88"/>
      <c r="I10548" s="88"/>
      <c r="J10548" s="88"/>
      <c r="K10548" s="88"/>
    </row>
    <row r="10549" spans="2:11" hidden="1" x14ac:dyDescent="0.2">
      <c r="B10549" s="88"/>
      <c r="C10549" s="88"/>
      <c r="D10549" s="88"/>
      <c r="E10549" s="88"/>
      <c r="F10549" s="88"/>
      <c r="G10549" s="88"/>
      <c r="H10549" s="88"/>
      <c r="I10549" s="88"/>
      <c r="J10549" s="88"/>
      <c r="K10549" s="88"/>
    </row>
    <row r="10550" spans="2:11" hidden="1" x14ac:dyDescent="0.2">
      <c r="B10550" s="88"/>
      <c r="C10550" s="88"/>
      <c r="D10550" s="88"/>
      <c r="E10550" s="88"/>
      <c r="F10550" s="88"/>
      <c r="G10550" s="88"/>
      <c r="H10550" s="88"/>
      <c r="I10550" s="88"/>
      <c r="J10550" s="88"/>
      <c r="K10550" s="88"/>
    </row>
    <row r="10551" spans="2:11" hidden="1" x14ac:dyDescent="0.2">
      <c r="B10551" s="88"/>
      <c r="C10551" s="88"/>
      <c r="D10551" s="88"/>
      <c r="E10551" s="88"/>
      <c r="F10551" s="88"/>
      <c r="G10551" s="88"/>
      <c r="H10551" s="88"/>
      <c r="I10551" s="88"/>
      <c r="J10551" s="88"/>
      <c r="K10551" s="88"/>
    </row>
    <row r="10552" spans="2:11" hidden="1" x14ac:dyDescent="0.2">
      <c r="B10552" s="88"/>
      <c r="C10552" s="88"/>
      <c r="D10552" s="88"/>
      <c r="E10552" s="88"/>
      <c r="F10552" s="88"/>
      <c r="G10552" s="88"/>
      <c r="H10552" s="88"/>
      <c r="I10552" s="88"/>
      <c r="J10552" s="88"/>
      <c r="K10552" s="88"/>
    </row>
    <row r="10553" spans="2:11" hidden="1" x14ac:dyDescent="0.2">
      <c r="B10553" s="88"/>
      <c r="C10553" s="88"/>
      <c r="D10553" s="88"/>
      <c r="E10553" s="88"/>
      <c r="F10553" s="88"/>
      <c r="G10553" s="88"/>
      <c r="H10553" s="88"/>
      <c r="I10553" s="88"/>
      <c r="J10553" s="88"/>
      <c r="K10553" s="88"/>
    </row>
    <row r="10554" spans="2:11" hidden="1" x14ac:dyDescent="0.2">
      <c r="B10554" s="88"/>
      <c r="C10554" s="88"/>
      <c r="D10554" s="88"/>
      <c r="E10554" s="88"/>
      <c r="F10554" s="88"/>
      <c r="G10554" s="88"/>
      <c r="H10554" s="88"/>
      <c r="I10554" s="88"/>
      <c r="J10554" s="88"/>
      <c r="K10554" s="88"/>
    </row>
    <row r="10555" spans="2:11" hidden="1" x14ac:dyDescent="0.2">
      <c r="B10555" s="88"/>
      <c r="C10555" s="88"/>
      <c r="D10555" s="88"/>
      <c r="E10555" s="88"/>
      <c r="F10555" s="88"/>
      <c r="G10555" s="88"/>
      <c r="H10555" s="88"/>
      <c r="I10555" s="88"/>
      <c r="J10555" s="88"/>
      <c r="K10555" s="88"/>
    </row>
    <row r="10556" spans="2:11" hidden="1" x14ac:dyDescent="0.2">
      <c r="B10556" s="88"/>
      <c r="C10556" s="88"/>
      <c r="D10556" s="88"/>
      <c r="E10556" s="88"/>
      <c r="F10556" s="88"/>
      <c r="G10556" s="88"/>
      <c r="H10556" s="88"/>
      <c r="I10556" s="88"/>
      <c r="J10556" s="88"/>
      <c r="K10556" s="88"/>
    </row>
    <row r="10557" spans="2:11" hidden="1" x14ac:dyDescent="0.2">
      <c r="B10557" s="88"/>
      <c r="C10557" s="88"/>
      <c r="D10557" s="88"/>
      <c r="E10557" s="88"/>
      <c r="F10557" s="88"/>
      <c r="G10557" s="88"/>
      <c r="H10557" s="88"/>
      <c r="I10557" s="88"/>
      <c r="J10557" s="88"/>
      <c r="K10557" s="88"/>
    </row>
    <row r="10558" spans="2:11" hidden="1" x14ac:dyDescent="0.2">
      <c r="B10558" s="88"/>
      <c r="C10558" s="88"/>
      <c r="D10558" s="88"/>
      <c r="E10558" s="88"/>
      <c r="F10558" s="88"/>
      <c r="G10558" s="88"/>
      <c r="H10558" s="88"/>
      <c r="I10558" s="88"/>
      <c r="J10558" s="88"/>
      <c r="K10558" s="88"/>
    </row>
    <row r="10559" spans="2:11" hidden="1" x14ac:dyDescent="0.2">
      <c r="B10559" s="88"/>
      <c r="C10559" s="88"/>
      <c r="D10559" s="88"/>
      <c r="E10559" s="88"/>
      <c r="F10559" s="88"/>
      <c r="G10559" s="88"/>
      <c r="H10559" s="88"/>
      <c r="I10559" s="88"/>
      <c r="J10559" s="88"/>
      <c r="K10559" s="88"/>
    </row>
    <row r="10560" spans="2:11" hidden="1" x14ac:dyDescent="0.2">
      <c r="B10560" s="88"/>
      <c r="C10560" s="88"/>
      <c r="D10560" s="88"/>
      <c r="E10560" s="88"/>
      <c r="F10560" s="88"/>
      <c r="G10560" s="88"/>
      <c r="H10560" s="88"/>
      <c r="I10560" s="88"/>
      <c r="J10560" s="88"/>
      <c r="K10560" s="88"/>
    </row>
    <row r="10561" spans="2:11" hidden="1" x14ac:dyDescent="0.2">
      <c r="B10561" s="88"/>
      <c r="C10561" s="88"/>
      <c r="D10561" s="88"/>
      <c r="E10561" s="88"/>
      <c r="F10561" s="88"/>
      <c r="G10561" s="88"/>
      <c r="H10561" s="88"/>
      <c r="I10561" s="88"/>
      <c r="J10561" s="88"/>
      <c r="K10561" s="88"/>
    </row>
    <row r="10562" spans="2:11" hidden="1" x14ac:dyDescent="0.2">
      <c r="B10562" s="88"/>
      <c r="C10562" s="88"/>
      <c r="D10562" s="88"/>
      <c r="E10562" s="88"/>
      <c r="F10562" s="88"/>
      <c r="G10562" s="88"/>
      <c r="H10562" s="88"/>
      <c r="I10562" s="88"/>
      <c r="J10562" s="88"/>
      <c r="K10562" s="88"/>
    </row>
    <row r="10563" spans="2:11" hidden="1" x14ac:dyDescent="0.2">
      <c r="B10563" s="88"/>
      <c r="C10563" s="88"/>
      <c r="D10563" s="88"/>
      <c r="E10563" s="88"/>
      <c r="F10563" s="88"/>
      <c r="G10563" s="88"/>
      <c r="H10563" s="88"/>
      <c r="I10563" s="88"/>
      <c r="J10563" s="88"/>
      <c r="K10563" s="88"/>
    </row>
    <row r="10564" spans="2:11" hidden="1" x14ac:dyDescent="0.2">
      <c r="B10564" s="88"/>
      <c r="C10564" s="88"/>
      <c r="D10564" s="88"/>
      <c r="E10564" s="88"/>
      <c r="F10564" s="88"/>
      <c r="G10564" s="88"/>
      <c r="H10564" s="88"/>
      <c r="I10564" s="88"/>
      <c r="J10564" s="88"/>
      <c r="K10564" s="88"/>
    </row>
    <row r="10565" spans="2:11" hidden="1" x14ac:dyDescent="0.2">
      <c r="B10565" s="88"/>
      <c r="C10565" s="88"/>
      <c r="D10565" s="88"/>
      <c r="E10565" s="88"/>
      <c r="F10565" s="88"/>
      <c r="G10565" s="88"/>
      <c r="H10565" s="88"/>
      <c r="I10565" s="88"/>
      <c r="J10565" s="88"/>
      <c r="K10565" s="88"/>
    </row>
    <row r="10566" spans="2:11" hidden="1" x14ac:dyDescent="0.2">
      <c r="B10566" s="88"/>
      <c r="C10566" s="88"/>
      <c r="D10566" s="88"/>
      <c r="E10566" s="88"/>
      <c r="F10566" s="88"/>
      <c r="G10566" s="88"/>
      <c r="H10566" s="88"/>
      <c r="I10566" s="88"/>
      <c r="J10566" s="88"/>
      <c r="K10566" s="88"/>
    </row>
    <row r="10567" spans="2:11" hidden="1" x14ac:dyDescent="0.2">
      <c r="B10567" s="88"/>
      <c r="C10567" s="88"/>
      <c r="D10567" s="88"/>
      <c r="E10567" s="88"/>
      <c r="F10567" s="88"/>
      <c r="G10567" s="88"/>
      <c r="H10567" s="88"/>
      <c r="I10567" s="88"/>
      <c r="J10567" s="88"/>
      <c r="K10567" s="88"/>
    </row>
    <row r="10568" spans="2:11" hidden="1" x14ac:dyDescent="0.2">
      <c r="B10568" s="88"/>
      <c r="C10568" s="88"/>
      <c r="D10568" s="88"/>
      <c r="E10568" s="88"/>
      <c r="F10568" s="88"/>
      <c r="G10568" s="88"/>
      <c r="H10568" s="88"/>
      <c r="I10568" s="88"/>
      <c r="J10568" s="88"/>
      <c r="K10568" s="88"/>
    </row>
    <row r="10569" spans="2:11" hidden="1" x14ac:dyDescent="0.2">
      <c r="B10569" s="88"/>
      <c r="C10569" s="88"/>
      <c r="D10569" s="88"/>
      <c r="E10569" s="88"/>
      <c r="F10569" s="88"/>
      <c r="G10569" s="88"/>
      <c r="H10569" s="88"/>
      <c r="I10569" s="88"/>
      <c r="J10569" s="88"/>
      <c r="K10569" s="88"/>
    </row>
    <row r="10570" spans="2:11" hidden="1" x14ac:dyDescent="0.2">
      <c r="B10570" s="88"/>
      <c r="C10570" s="88"/>
      <c r="D10570" s="88"/>
      <c r="E10570" s="88"/>
      <c r="F10570" s="88"/>
      <c r="G10570" s="88"/>
      <c r="H10570" s="88"/>
      <c r="I10570" s="88"/>
      <c r="J10570" s="88"/>
      <c r="K10570" s="88"/>
    </row>
    <row r="10571" spans="2:11" hidden="1" x14ac:dyDescent="0.2">
      <c r="B10571" s="88"/>
      <c r="C10571" s="88"/>
      <c r="D10571" s="88"/>
      <c r="E10571" s="88"/>
      <c r="F10571" s="88"/>
      <c r="G10571" s="88"/>
      <c r="H10571" s="88"/>
      <c r="I10571" s="88"/>
      <c r="J10571" s="88"/>
      <c r="K10571" s="88"/>
    </row>
    <row r="10572" spans="2:11" hidden="1" x14ac:dyDescent="0.2">
      <c r="B10572" s="88"/>
      <c r="C10572" s="88"/>
      <c r="D10572" s="88"/>
      <c r="E10572" s="88"/>
      <c r="F10572" s="88"/>
      <c r="G10572" s="88"/>
      <c r="H10572" s="88"/>
      <c r="I10572" s="88"/>
      <c r="J10572" s="88"/>
      <c r="K10572" s="88"/>
    </row>
    <row r="10573" spans="2:11" hidden="1" x14ac:dyDescent="0.2">
      <c r="B10573" s="88"/>
      <c r="C10573" s="88"/>
      <c r="D10573" s="88"/>
      <c r="E10573" s="88"/>
      <c r="F10573" s="88"/>
      <c r="G10573" s="88"/>
      <c r="H10573" s="88"/>
      <c r="I10573" s="88"/>
      <c r="J10573" s="88"/>
      <c r="K10573" s="88"/>
    </row>
    <row r="10574" spans="2:11" hidden="1" x14ac:dyDescent="0.2">
      <c r="B10574" s="88"/>
      <c r="C10574" s="88"/>
      <c r="D10574" s="88"/>
      <c r="E10574" s="88"/>
      <c r="F10574" s="88"/>
      <c r="G10574" s="88"/>
      <c r="H10574" s="88"/>
      <c r="I10574" s="88"/>
      <c r="J10574" s="88"/>
      <c r="K10574" s="88"/>
    </row>
    <row r="10575" spans="2:11" hidden="1" x14ac:dyDescent="0.2">
      <c r="B10575" s="88"/>
      <c r="C10575" s="88"/>
      <c r="D10575" s="88"/>
      <c r="E10575" s="88"/>
      <c r="F10575" s="88"/>
      <c r="G10575" s="88"/>
      <c r="H10575" s="88"/>
      <c r="I10575" s="88"/>
      <c r="J10575" s="88"/>
      <c r="K10575" s="88"/>
    </row>
    <row r="10576" spans="2:11" hidden="1" x14ac:dyDescent="0.2">
      <c r="B10576" s="88"/>
      <c r="C10576" s="88"/>
      <c r="D10576" s="88"/>
      <c r="E10576" s="88"/>
      <c r="F10576" s="88"/>
      <c r="G10576" s="88"/>
      <c r="H10576" s="88"/>
      <c r="I10576" s="88"/>
      <c r="J10576" s="88"/>
      <c r="K10576" s="88"/>
    </row>
    <row r="10577" spans="2:11" hidden="1" x14ac:dyDescent="0.2">
      <c r="B10577" s="88"/>
      <c r="C10577" s="88"/>
      <c r="D10577" s="88"/>
      <c r="E10577" s="88"/>
      <c r="F10577" s="88"/>
      <c r="G10577" s="88"/>
      <c r="H10577" s="88"/>
      <c r="I10577" s="88"/>
      <c r="J10577" s="88"/>
      <c r="K10577" s="88"/>
    </row>
    <row r="10578" spans="2:11" hidden="1" x14ac:dyDescent="0.2">
      <c r="B10578" s="88"/>
      <c r="C10578" s="88"/>
      <c r="D10578" s="88"/>
      <c r="E10578" s="88"/>
      <c r="F10578" s="88"/>
      <c r="G10578" s="88"/>
      <c r="H10578" s="88"/>
      <c r="I10578" s="88"/>
      <c r="J10578" s="88"/>
      <c r="K10578" s="88"/>
    </row>
    <row r="10579" spans="2:11" hidden="1" x14ac:dyDescent="0.2">
      <c r="B10579" s="88"/>
      <c r="C10579" s="88"/>
      <c r="D10579" s="88"/>
      <c r="E10579" s="88"/>
      <c r="F10579" s="88"/>
      <c r="G10579" s="88"/>
      <c r="H10579" s="88"/>
      <c r="I10579" s="88"/>
      <c r="J10579" s="88"/>
      <c r="K10579" s="88"/>
    </row>
    <row r="10580" spans="2:11" hidden="1" x14ac:dyDescent="0.2">
      <c r="B10580" s="88"/>
      <c r="C10580" s="88"/>
      <c r="D10580" s="88"/>
      <c r="E10580" s="88"/>
      <c r="F10580" s="88"/>
      <c r="G10580" s="88"/>
      <c r="H10580" s="88"/>
      <c r="I10580" s="88"/>
      <c r="J10580" s="88"/>
      <c r="K10580" s="88"/>
    </row>
    <row r="10581" spans="2:11" hidden="1" x14ac:dyDescent="0.2">
      <c r="B10581" s="88"/>
      <c r="C10581" s="88"/>
      <c r="D10581" s="88"/>
      <c r="E10581" s="88"/>
      <c r="F10581" s="88"/>
      <c r="G10581" s="88"/>
      <c r="H10581" s="88"/>
      <c r="I10581" s="88"/>
      <c r="J10581" s="88"/>
      <c r="K10581" s="88"/>
    </row>
    <row r="10582" spans="2:11" hidden="1" x14ac:dyDescent="0.2">
      <c r="B10582" s="88"/>
      <c r="C10582" s="88"/>
      <c r="D10582" s="88"/>
      <c r="E10582" s="88"/>
      <c r="F10582" s="88"/>
      <c r="G10582" s="88"/>
      <c r="H10582" s="88"/>
      <c r="I10582" s="88"/>
      <c r="J10582" s="88"/>
      <c r="K10582" s="88"/>
    </row>
    <row r="10583" spans="2:11" hidden="1" x14ac:dyDescent="0.2">
      <c r="B10583" s="88"/>
      <c r="C10583" s="88"/>
      <c r="D10583" s="88"/>
      <c r="E10583" s="88"/>
      <c r="F10583" s="88"/>
      <c r="G10583" s="88"/>
      <c r="H10583" s="88"/>
      <c r="I10583" s="88"/>
      <c r="J10583" s="88"/>
      <c r="K10583" s="88"/>
    </row>
    <row r="10584" spans="2:11" hidden="1" x14ac:dyDescent="0.2">
      <c r="B10584" s="88"/>
      <c r="C10584" s="88"/>
      <c r="D10584" s="88"/>
      <c r="E10584" s="88"/>
      <c r="F10584" s="88"/>
      <c r="G10584" s="88"/>
      <c r="H10584" s="88"/>
      <c r="I10584" s="88"/>
      <c r="J10584" s="88"/>
      <c r="K10584" s="88"/>
    </row>
    <row r="10585" spans="2:11" hidden="1" x14ac:dyDescent="0.2">
      <c r="B10585" s="88"/>
      <c r="C10585" s="88"/>
      <c r="D10585" s="88"/>
      <c r="E10585" s="88"/>
      <c r="F10585" s="88"/>
      <c r="G10585" s="88"/>
      <c r="H10585" s="88"/>
      <c r="I10585" s="88"/>
      <c r="J10585" s="88"/>
      <c r="K10585" s="88"/>
    </row>
    <row r="10586" spans="2:11" hidden="1" x14ac:dyDescent="0.2">
      <c r="B10586" s="88"/>
      <c r="C10586" s="88"/>
      <c r="D10586" s="88"/>
      <c r="E10586" s="88"/>
      <c r="F10586" s="88"/>
      <c r="G10586" s="88"/>
      <c r="H10586" s="88"/>
      <c r="I10586" s="88"/>
      <c r="J10586" s="88"/>
      <c r="K10586" s="88"/>
    </row>
    <row r="10587" spans="2:11" hidden="1" x14ac:dyDescent="0.2">
      <c r="B10587" s="88"/>
      <c r="C10587" s="88"/>
      <c r="D10587" s="88"/>
      <c r="E10587" s="88"/>
      <c r="F10587" s="88"/>
      <c r="G10587" s="88"/>
      <c r="H10587" s="88"/>
      <c r="I10587" s="88"/>
      <c r="J10587" s="88"/>
      <c r="K10587" s="88"/>
    </row>
    <row r="10588" spans="2:11" hidden="1" x14ac:dyDescent="0.2">
      <c r="B10588" s="88"/>
      <c r="C10588" s="88"/>
      <c r="D10588" s="88"/>
      <c r="E10588" s="88"/>
      <c r="F10588" s="88"/>
      <c r="G10588" s="88"/>
      <c r="H10588" s="88"/>
      <c r="I10588" s="88"/>
      <c r="J10588" s="88"/>
      <c r="K10588" s="88"/>
    </row>
    <row r="10589" spans="2:11" hidden="1" x14ac:dyDescent="0.2">
      <c r="B10589" s="88"/>
      <c r="C10589" s="88"/>
      <c r="D10589" s="88"/>
      <c r="E10589" s="88"/>
      <c r="F10589" s="88"/>
      <c r="G10589" s="88"/>
      <c r="H10589" s="88"/>
      <c r="I10589" s="88"/>
      <c r="J10589" s="88"/>
      <c r="K10589" s="88"/>
    </row>
    <row r="10590" spans="2:11" hidden="1" x14ac:dyDescent="0.2">
      <c r="B10590" s="88"/>
      <c r="C10590" s="88"/>
      <c r="D10590" s="88"/>
      <c r="E10590" s="88"/>
      <c r="F10590" s="88"/>
      <c r="G10590" s="88"/>
      <c r="H10590" s="88"/>
      <c r="I10590" s="88"/>
      <c r="J10590" s="88"/>
      <c r="K10590" s="88"/>
    </row>
    <row r="10591" spans="2:11" hidden="1" x14ac:dyDescent="0.2">
      <c r="B10591" s="88"/>
      <c r="C10591" s="88"/>
      <c r="D10591" s="88"/>
      <c r="E10591" s="88"/>
      <c r="F10591" s="88"/>
      <c r="G10591" s="88"/>
      <c r="H10591" s="88"/>
      <c r="I10591" s="88"/>
      <c r="J10591" s="88"/>
      <c r="K10591" s="88"/>
    </row>
    <row r="10592" spans="2:11" hidden="1" x14ac:dyDescent="0.2">
      <c r="B10592" s="88"/>
      <c r="C10592" s="88"/>
      <c r="D10592" s="88"/>
      <c r="E10592" s="88"/>
      <c r="F10592" s="88"/>
      <c r="G10592" s="88"/>
      <c r="H10592" s="88"/>
      <c r="I10592" s="88"/>
      <c r="J10592" s="88"/>
      <c r="K10592" s="88"/>
    </row>
    <row r="10593" spans="2:11" hidden="1" x14ac:dyDescent="0.2">
      <c r="B10593" s="88"/>
      <c r="C10593" s="88"/>
      <c r="D10593" s="88"/>
      <c r="E10593" s="88"/>
      <c r="F10593" s="88"/>
      <c r="G10593" s="88"/>
      <c r="H10593" s="88"/>
      <c r="I10593" s="88"/>
      <c r="J10593" s="88"/>
      <c r="K10593" s="88"/>
    </row>
    <row r="10594" spans="2:11" hidden="1" x14ac:dyDescent="0.2">
      <c r="B10594" s="88"/>
      <c r="C10594" s="88"/>
      <c r="D10594" s="88"/>
      <c r="E10594" s="88"/>
      <c r="F10594" s="88"/>
      <c r="G10594" s="88"/>
      <c r="H10594" s="88"/>
      <c r="I10594" s="88"/>
      <c r="J10594" s="88"/>
      <c r="K10594" s="88"/>
    </row>
    <row r="10595" spans="2:11" hidden="1" x14ac:dyDescent="0.2">
      <c r="B10595" s="88"/>
      <c r="C10595" s="88"/>
      <c r="D10595" s="88"/>
      <c r="E10595" s="88"/>
      <c r="F10595" s="88"/>
      <c r="G10595" s="88"/>
      <c r="H10595" s="88"/>
      <c r="I10595" s="88"/>
      <c r="J10595" s="88"/>
      <c r="K10595" s="88"/>
    </row>
    <row r="10596" spans="2:11" hidden="1" x14ac:dyDescent="0.2">
      <c r="B10596" s="88"/>
      <c r="C10596" s="88"/>
      <c r="D10596" s="88"/>
      <c r="E10596" s="88"/>
      <c r="F10596" s="88"/>
      <c r="G10596" s="88"/>
      <c r="H10596" s="88"/>
      <c r="I10596" s="88"/>
      <c r="J10596" s="88"/>
      <c r="K10596" s="88"/>
    </row>
    <row r="10597" spans="2:11" hidden="1" x14ac:dyDescent="0.2">
      <c r="B10597" s="88"/>
      <c r="C10597" s="88"/>
      <c r="D10597" s="88"/>
      <c r="E10597" s="88"/>
      <c r="F10597" s="88"/>
      <c r="G10597" s="88"/>
      <c r="H10597" s="88"/>
      <c r="I10597" s="88"/>
      <c r="J10597" s="88"/>
      <c r="K10597" s="88"/>
    </row>
    <row r="10598" spans="2:11" hidden="1" x14ac:dyDescent="0.2">
      <c r="B10598" s="88"/>
      <c r="C10598" s="88"/>
      <c r="D10598" s="88"/>
      <c r="E10598" s="88"/>
      <c r="F10598" s="88"/>
      <c r="G10598" s="88"/>
      <c r="H10598" s="88"/>
      <c r="I10598" s="88"/>
      <c r="J10598" s="88"/>
      <c r="K10598" s="88"/>
    </row>
    <row r="10599" spans="2:11" hidden="1" x14ac:dyDescent="0.2">
      <c r="B10599" s="88"/>
      <c r="C10599" s="88"/>
      <c r="D10599" s="88"/>
      <c r="E10599" s="88"/>
      <c r="F10599" s="88"/>
      <c r="G10599" s="88"/>
      <c r="H10599" s="88"/>
      <c r="I10599" s="88"/>
      <c r="J10599" s="88"/>
      <c r="K10599" s="88"/>
    </row>
    <row r="10600" spans="2:11" hidden="1" x14ac:dyDescent="0.2">
      <c r="B10600" s="88"/>
      <c r="C10600" s="88"/>
      <c r="D10600" s="88"/>
      <c r="E10600" s="88"/>
      <c r="F10600" s="88"/>
      <c r="G10600" s="88"/>
      <c r="H10600" s="88"/>
      <c r="I10600" s="88"/>
      <c r="J10600" s="88"/>
      <c r="K10600" s="88"/>
    </row>
    <row r="10601" spans="2:11" hidden="1" x14ac:dyDescent="0.2">
      <c r="B10601" s="88"/>
      <c r="C10601" s="88"/>
      <c r="D10601" s="88"/>
      <c r="E10601" s="88"/>
      <c r="F10601" s="88"/>
      <c r="G10601" s="88"/>
      <c r="H10601" s="88"/>
      <c r="I10601" s="88"/>
      <c r="J10601" s="88"/>
      <c r="K10601" s="88"/>
    </row>
    <row r="10602" spans="2:11" hidden="1" x14ac:dyDescent="0.2">
      <c r="B10602" s="88"/>
      <c r="C10602" s="88"/>
      <c r="D10602" s="88"/>
      <c r="E10602" s="88"/>
      <c r="F10602" s="88"/>
      <c r="G10602" s="88"/>
      <c r="H10602" s="88"/>
      <c r="I10602" s="88"/>
      <c r="J10602" s="88"/>
      <c r="K10602" s="88"/>
    </row>
    <row r="10603" spans="2:11" hidden="1" x14ac:dyDescent="0.2">
      <c r="B10603" s="88"/>
      <c r="C10603" s="88"/>
      <c r="D10603" s="88"/>
      <c r="E10603" s="88"/>
      <c r="F10603" s="88"/>
      <c r="G10603" s="88"/>
      <c r="H10603" s="88"/>
      <c r="I10603" s="88"/>
      <c r="J10603" s="88"/>
      <c r="K10603" s="88"/>
    </row>
    <row r="10604" spans="2:11" hidden="1" x14ac:dyDescent="0.2">
      <c r="B10604" s="88"/>
      <c r="C10604" s="88"/>
      <c r="D10604" s="88"/>
      <c r="E10604" s="88"/>
      <c r="F10604" s="88"/>
      <c r="G10604" s="88"/>
      <c r="H10604" s="88"/>
      <c r="I10604" s="88"/>
      <c r="J10604" s="88"/>
      <c r="K10604" s="88"/>
    </row>
    <row r="10605" spans="2:11" hidden="1" x14ac:dyDescent="0.2">
      <c r="B10605" s="88"/>
      <c r="C10605" s="88"/>
      <c r="D10605" s="88"/>
      <c r="E10605" s="88"/>
      <c r="F10605" s="88"/>
      <c r="G10605" s="88"/>
      <c r="H10605" s="88"/>
      <c r="I10605" s="88"/>
      <c r="J10605" s="88"/>
      <c r="K10605" s="88"/>
    </row>
    <row r="10606" spans="2:11" hidden="1" x14ac:dyDescent="0.2">
      <c r="B10606" s="88"/>
      <c r="C10606" s="88"/>
      <c r="D10606" s="88"/>
      <c r="E10606" s="88"/>
      <c r="F10606" s="88"/>
      <c r="G10606" s="88"/>
      <c r="H10606" s="88"/>
      <c r="I10606" s="88"/>
      <c r="J10606" s="88"/>
      <c r="K10606" s="88"/>
    </row>
    <row r="10607" spans="2:11" hidden="1" x14ac:dyDescent="0.2">
      <c r="B10607" s="88"/>
      <c r="C10607" s="88"/>
      <c r="D10607" s="88"/>
      <c r="E10607" s="88"/>
      <c r="F10607" s="88"/>
      <c r="G10607" s="88"/>
      <c r="H10607" s="88"/>
      <c r="I10607" s="88"/>
      <c r="J10607" s="88"/>
      <c r="K10607" s="88"/>
    </row>
    <row r="10608" spans="2:11" hidden="1" x14ac:dyDescent="0.2">
      <c r="B10608" s="88"/>
      <c r="C10608" s="88"/>
      <c r="D10608" s="88"/>
      <c r="E10608" s="88"/>
      <c r="F10608" s="88"/>
      <c r="G10608" s="88"/>
      <c r="H10608" s="88"/>
      <c r="I10608" s="88"/>
      <c r="J10608" s="88"/>
      <c r="K10608" s="88"/>
    </row>
    <row r="10609" spans="2:11" hidden="1" x14ac:dyDescent="0.2">
      <c r="B10609" s="88"/>
      <c r="C10609" s="88"/>
      <c r="D10609" s="88"/>
      <c r="E10609" s="88"/>
      <c r="F10609" s="88"/>
      <c r="G10609" s="88"/>
      <c r="H10609" s="88"/>
      <c r="I10609" s="88"/>
      <c r="J10609" s="88"/>
      <c r="K10609" s="88"/>
    </row>
    <row r="10610" spans="2:11" hidden="1" x14ac:dyDescent="0.2">
      <c r="B10610" s="88"/>
      <c r="C10610" s="88"/>
      <c r="D10610" s="88"/>
      <c r="E10610" s="88"/>
      <c r="F10610" s="88"/>
      <c r="G10610" s="88"/>
      <c r="H10610" s="88"/>
      <c r="I10610" s="88"/>
      <c r="J10610" s="88"/>
      <c r="K10610" s="88"/>
    </row>
    <row r="10611" spans="2:11" hidden="1" x14ac:dyDescent="0.2">
      <c r="B10611" s="88"/>
      <c r="C10611" s="88"/>
      <c r="D10611" s="88"/>
      <c r="E10611" s="88"/>
      <c r="F10611" s="88"/>
      <c r="G10611" s="88"/>
      <c r="H10611" s="88"/>
      <c r="I10611" s="88"/>
      <c r="J10611" s="88"/>
      <c r="K10611" s="88"/>
    </row>
    <row r="10612" spans="2:11" hidden="1" x14ac:dyDescent="0.2">
      <c r="B10612" s="88"/>
      <c r="C10612" s="88"/>
      <c r="D10612" s="88"/>
      <c r="E10612" s="88"/>
      <c r="F10612" s="88"/>
      <c r="G10612" s="88"/>
      <c r="H10612" s="88"/>
      <c r="I10612" s="88"/>
      <c r="J10612" s="88"/>
      <c r="K10612" s="88"/>
    </row>
    <row r="10613" spans="2:11" hidden="1" x14ac:dyDescent="0.2">
      <c r="B10613" s="88"/>
      <c r="C10613" s="88"/>
      <c r="D10613" s="88"/>
      <c r="E10613" s="88"/>
      <c r="F10613" s="88"/>
      <c r="G10613" s="88"/>
      <c r="H10613" s="88"/>
      <c r="I10613" s="88"/>
      <c r="J10613" s="88"/>
      <c r="K10613" s="88"/>
    </row>
    <row r="10614" spans="2:11" hidden="1" x14ac:dyDescent="0.2">
      <c r="B10614" s="88"/>
      <c r="C10614" s="88"/>
      <c r="D10614" s="88"/>
      <c r="E10614" s="88"/>
      <c r="F10614" s="88"/>
      <c r="G10614" s="88"/>
      <c r="H10614" s="88"/>
      <c r="I10614" s="88"/>
      <c r="J10614" s="88"/>
      <c r="K10614" s="88"/>
    </row>
    <row r="10615" spans="2:11" hidden="1" x14ac:dyDescent="0.2">
      <c r="B10615" s="88"/>
      <c r="C10615" s="88"/>
      <c r="D10615" s="88"/>
      <c r="E10615" s="88"/>
      <c r="F10615" s="88"/>
      <c r="G10615" s="88"/>
      <c r="H10615" s="88"/>
      <c r="I10615" s="88"/>
      <c r="J10615" s="88"/>
      <c r="K10615" s="88"/>
    </row>
    <row r="10616" spans="2:11" hidden="1" x14ac:dyDescent="0.2">
      <c r="B10616" s="88"/>
      <c r="C10616" s="88"/>
      <c r="D10616" s="88"/>
      <c r="E10616" s="88"/>
      <c r="F10616" s="88"/>
      <c r="G10616" s="88"/>
      <c r="H10616" s="88"/>
      <c r="I10616" s="88"/>
      <c r="J10616" s="88"/>
      <c r="K10616" s="88"/>
    </row>
    <row r="10617" spans="2:11" hidden="1" x14ac:dyDescent="0.2">
      <c r="B10617" s="88"/>
      <c r="C10617" s="88"/>
      <c r="D10617" s="88"/>
      <c r="E10617" s="88"/>
      <c r="F10617" s="88"/>
      <c r="G10617" s="88"/>
      <c r="H10617" s="88"/>
      <c r="I10617" s="88"/>
      <c r="J10617" s="88"/>
      <c r="K10617" s="88"/>
    </row>
    <row r="10618" spans="2:11" hidden="1" x14ac:dyDescent="0.2">
      <c r="B10618" s="88"/>
      <c r="C10618" s="88"/>
      <c r="D10618" s="88"/>
      <c r="E10618" s="88"/>
      <c r="F10618" s="88"/>
      <c r="G10618" s="88"/>
      <c r="H10618" s="88"/>
      <c r="I10618" s="88"/>
      <c r="J10618" s="88"/>
      <c r="K10618" s="88"/>
    </row>
    <row r="10619" spans="2:11" hidden="1" x14ac:dyDescent="0.2">
      <c r="B10619" s="88"/>
      <c r="C10619" s="88"/>
      <c r="D10619" s="88"/>
      <c r="E10619" s="88"/>
      <c r="F10619" s="88"/>
      <c r="G10619" s="88"/>
      <c r="H10619" s="88"/>
      <c r="I10619" s="88"/>
      <c r="J10619" s="88"/>
      <c r="K10619" s="88"/>
    </row>
    <row r="10620" spans="2:11" hidden="1" x14ac:dyDescent="0.2">
      <c r="B10620" s="88"/>
      <c r="C10620" s="88"/>
      <c r="D10620" s="88"/>
      <c r="E10620" s="88"/>
      <c r="F10620" s="88"/>
      <c r="G10620" s="88"/>
      <c r="H10620" s="88"/>
      <c r="I10620" s="88"/>
      <c r="J10620" s="88"/>
      <c r="K10620" s="88"/>
    </row>
    <row r="10621" spans="2:11" hidden="1" x14ac:dyDescent="0.2">
      <c r="B10621" s="88"/>
      <c r="C10621" s="88"/>
      <c r="D10621" s="88"/>
      <c r="E10621" s="88"/>
      <c r="F10621" s="88"/>
      <c r="G10621" s="88"/>
      <c r="H10621" s="88"/>
      <c r="I10621" s="88"/>
      <c r="J10621" s="88"/>
      <c r="K10621" s="88"/>
    </row>
    <row r="10622" spans="2:11" hidden="1" x14ac:dyDescent="0.2">
      <c r="B10622" s="88"/>
      <c r="C10622" s="88"/>
      <c r="D10622" s="88"/>
      <c r="E10622" s="88"/>
      <c r="F10622" s="88"/>
      <c r="G10622" s="88"/>
      <c r="H10622" s="88"/>
      <c r="I10622" s="88"/>
      <c r="J10622" s="88"/>
      <c r="K10622" s="88"/>
    </row>
    <row r="10623" spans="2:11" hidden="1" x14ac:dyDescent="0.2">
      <c r="B10623" s="88"/>
      <c r="C10623" s="88"/>
      <c r="D10623" s="88"/>
      <c r="E10623" s="88"/>
      <c r="F10623" s="88"/>
      <c r="G10623" s="88"/>
      <c r="H10623" s="88"/>
      <c r="I10623" s="88"/>
      <c r="J10623" s="88"/>
      <c r="K10623" s="88"/>
    </row>
    <row r="10624" spans="2:11" hidden="1" x14ac:dyDescent="0.2">
      <c r="B10624" s="88"/>
      <c r="C10624" s="88"/>
      <c r="D10624" s="88"/>
      <c r="E10624" s="88"/>
      <c r="F10624" s="88"/>
      <c r="G10624" s="88"/>
      <c r="H10624" s="88"/>
      <c r="I10624" s="88"/>
      <c r="J10624" s="88"/>
      <c r="K10624" s="88"/>
    </row>
    <row r="10625" spans="2:11" hidden="1" x14ac:dyDescent="0.2">
      <c r="B10625" s="88"/>
      <c r="C10625" s="88"/>
      <c r="D10625" s="88"/>
      <c r="E10625" s="88"/>
      <c r="F10625" s="88"/>
      <c r="G10625" s="88"/>
      <c r="H10625" s="88"/>
      <c r="I10625" s="88"/>
      <c r="J10625" s="88"/>
      <c r="K10625" s="88"/>
    </row>
    <row r="10626" spans="2:11" hidden="1" x14ac:dyDescent="0.2">
      <c r="B10626" s="88"/>
      <c r="C10626" s="88"/>
      <c r="D10626" s="88"/>
      <c r="E10626" s="88"/>
      <c r="F10626" s="88"/>
      <c r="G10626" s="88"/>
      <c r="H10626" s="88"/>
      <c r="I10626" s="88"/>
      <c r="J10626" s="88"/>
      <c r="K10626" s="88"/>
    </row>
    <row r="10627" spans="2:11" hidden="1" x14ac:dyDescent="0.2">
      <c r="B10627" s="88"/>
      <c r="C10627" s="88"/>
      <c r="D10627" s="88"/>
      <c r="E10627" s="88"/>
      <c r="F10627" s="88"/>
      <c r="G10627" s="88"/>
      <c r="H10627" s="88"/>
      <c r="I10627" s="88"/>
      <c r="J10627" s="88"/>
      <c r="K10627" s="88"/>
    </row>
    <row r="10628" spans="2:11" hidden="1" x14ac:dyDescent="0.2">
      <c r="B10628" s="88"/>
      <c r="C10628" s="88"/>
      <c r="D10628" s="88"/>
      <c r="E10628" s="88"/>
      <c r="F10628" s="88"/>
      <c r="G10628" s="88"/>
      <c r="H10628" s="88"/>
      <c r="I10628" s="88"/>
      <c r="J10628" s="88"/>
      <c r="K10628" s="88"/>
    </row>
    <row r="10629" spans="2:11" hidden="1" x14ac:dyDescent="0.2">
      <c r="B10629" s="88"/>
      <c r="C10629" s="88"/>
      <c r="D10629" s="88"/>
      <c r="E10629" s="88"/>
      <c r="F10629" s="88"/>
      <c r="G10629" s="88"/>
      <c r="H10629" s="88"/>
      <c r="I10629" s="88"/>
      <c r="J10629" s="88"/>
      <c r="K10629" s="88"/>
    </row>
    <row r="10630" spans="2:11" hidden="1" x14ac:dyDescent="0.2">
      <c r="B10630" s="88"/>
      <c r="C10630" s="88"/>
      <c r="D10630" s="88"/>
      <c r="E10630" s="88"/>
      <c r="F10630" s="88"/>
      <c r="G10630" s="88"/>
      <c r="H10630" s="88"/>
      <c r="I10630" s="88"/>
      <c r="J10630" s="88"/>
      <c r="K10630" s="88"/>
    </row>
    <row r="10631" spans="2:11" hidden="1" x14ac:dyDescent="0.2">
      <c r="B10631" s="88"/>
      <c r="C10631" s="88"/>
      <c r="D10631" s="88"/>
      <c r="E10631" s="88"/>
      <c r="F10631" s="88"/>
      <c r="G10631" s="88"/>
      <c r="H10631" s="88"/>
      <c r="I10631" s="88"/>
      <c r="J10631" s="88"/>
      <c r="K10631" s="88"/>
    </row>
    <row r="10632" spans="2:11" hidden="1" x14ac:dyDescent="0.2">
      <c r="B10632" s="88"/>
      <c r="C10632" s="88"/>
      <c r="D10632" s="88"/>
      <c r="E10632" s="88"/>
      <c r="F10632" s="88"/>
      <c r="G10632" s="88"/>
      <c r="H10632" s="88"/>
      <c r="I10632" s="88"/>
      <c r="J10632" s="88"/>
      <c r="K10632" s="88"/>
    </row>
    <row r="10633" spans="2:11" hidden="1" x14ac:dyDescent="0.2">
      <c r="B10633" s="88"/>
      <c r="C10633" s="88"/>
      <c r="D10633" s="88"/>
      <c r="E10633" s="88"/>
      <c r="F10633" s="88"/>
      <c r="G10633" s="88"/>
      <c r="H10633" s="88"/>
      <c r="I10633" s="88"/>
      <c r="J10633" s="88"/>
      <c r="K10633" s="88"/>
    </row>
    <row r="10634" spans="2:11" hidden="1" x14ac:dyDescent="0.2">
      <c r="B10634" s="88"/>
      <c r="C10634" s="88"/>
      <c r="D10634" s="88"/>
      <c r="E10634" s="88"/>
      <c r="F10634" s="88"/>
      <c r="G10634" s="88"/>
      <c r="H10634" s="88"/>
      <c r="I10634" s="88"/>
      <c r="J10634" s="88"/>
      <c r="K10634" s="88"/>
    </row>
    <row r="10635" spans="2:11" hidden="1" x14ac:dyDescent="0.2">
      <c r="B10635" s="88"/>
      <c r="C10635" s="88"/>
      <c r="D10635" s="88"/>
      <c r="E10635" s="88"/>
      <c r="F10635" s="88"/>
      <c r="G10635" s="88"/>
      <c r="H10635" s="88"/>
      <c r="I10635" s="88"/>
      <c r="J10635" s="88"/>
      <c r="K10635" s="88"/>
    </row>
    <row r="10636" spans="2:11" hidden="1" x14ac:dyDescent="0.2">
      <c r="B10636" s="88"/>
      <c r="C10636" s="88"/>
      <c r="D10636" s="88"/>
      <c r="E10636" s="88"/>
      <c r="F10636" s="88"/>
      <c r="G10636" s="88"/>
      <c r="H10636" s="88"/>
      <c r="I10636" s="88"/>
      <c r="J10636" s="88"/>
      <c r="K10636" s="88"/>
    </row>
    <row r="10637" spans="2:11" hidden="1" x14ac:dyDescent="0.2">
      <c r="B10637" s="88"/>
      <c r="C10637" s="88"/>
      <c r="D10637" s="88"/>
      <c r="E10637" s="88"/>
      <c r="F10637" s="88"/>
      <c r="G10637" s="88"/>
      <c r="H10637" s="88"/>
      <c r="I10637" s="88"/>
      <c r="J10637" s="88"/>
      <c r="K10637" s="88"/>
    </row>
    <row r="10638" spans="2:11" hidden="1" x14ac:dyDescent="0.2">
      <c r="B10638" s="88"/>
      <c r="C10638" s="88"/>
      <c r="D10638" s="88"/>
      <c r="E10638" s="88"/>
      <c r="F10638" s="88"/>
      <c r="G10638" s="88"/>
      <c r="H10638" s="88"/>
      <c r="I10638" s="88"/>
      <c r="J10638" s="88"/>
      <c r="K10638" s="88"/>
    </row>
    <row r="10639" spans="2:11" hidden="1" x14ac:dyDescent="0.2">
      <c r="B10639" s="88"/>
      <c r="C10639" s="88"/>
      <c r="D10639" s="88"/>
      <c r="E10639" s="88"/>
      <c r="F10639" s="88"/>
      <c r="G10639" s="88"/>
      <c r="H10639" s="88"/>
      <c r="I10639" s="88"/>
      <c r="J10639" s="88"/>
      <c r="K10639" s="88"/>
    </row>
    <row r="10640" spans="2:11" hidden="1" x14ac:dyDescent="0.2">
      <c r="B10640" s="88"/>
      <c r="C10640" s="88"/>
      <c r="D10640" s="88"/>
      <c r="E10640" s="88"/>
      <c r="F10640" s="88"/>
      <c r="G10640" s="88"/>
      <c r="H10640" s="88"/>
      <c r="I10640" s="88"/>
      <c r="J10640" s="88"/>
      <c r="K10640" s="88"/>
    </row>
    <row r="10641" spans="2:11" hidden="1" x14ac:dyDescent="0.2">
      <c r="B10641" s="88"/>
      <c r="C10641" s="88"/>
      <c r="D10641" s="88"/>
      <c r="E10641" s="88"/>
      <c r="F10641" s="88"/>
      <c r="G10641" s="88"/>
      <c r="H10641" s="88"/>
      <c r="I10641" s="88"/>
      <c r="J10641" s="88"/>
      <c r="K10641" s="88"/>
    </row>
    <row r="10642" spans="2:11" hidden="1" x14ac:dyDescent="0.2">
      <c r="B10642" s="88"/>
      <c r="C10642" s="88"/>
      <c r="D10642" s="88"/>
      <c r="E10642" s="88"/>
      <c r="F10642" s="88"/>
      <c r="G10642" s="88"/>
      <c r="H10642" s="88"/>
      <c r="I10642" s="88"/>
      <c r="J10642" s="88"/>
      <c r="K10642" s="88"/>
    </row>
    <row r="10643" spans="2:11" hidden="1" x14ac:dyDescent="0.2">
      <c r="B10643" s="88"/>
      <c r="C10643" s="88"/>
      <c r="D10643" s="88"/>
      <c r="E10643" s="88"/>
      <c r="F10643" s="88"/>
      <c r="G10643" s="88"/>
      <c r="H10643" s="88"/>
      <c r="I10643" s="88"/>
      <c r="J10643" s="88"/>
      <c r="K10643" s="88"/>
    </row>
    <row r="10644" spans="2:11" hidden="1" x14ac:dyDescent="0.2">
      <c r="B10644" s="88"/>
      <c r="C10644" s="88"/>
      <c r="D10644" s="88"/>
      <c r="E10644" s="88"/>
      <c r="F10644" s="88"/>
      <c r="G10644" s="88"/>
      <c r="H10644" s="88"/>
      <c r="I10644" s="88"/>
      <c r="J10644" s="88"/>
      <c r="K10644" s="88"/>
    </row>
    <row r="10645" spans="2:11" hidden="1" x14ac:dyDescent="0.2">
      <c r="B10645" s="88"/>
      <c r="C10645" s="88"/>
      <c r="D10645" s="88"/>
      <c r="E10645" s="88"/>
      <c r="F10645" s="88"/>
      <c r="G10645" s="88"/>
      <c r="H10645" s="88"/>
      <c r="I10645" s="88"/>
      <c r="J10645" s="88"/>
      <c r="K10645" s="88"/>
    </row>
    <row r="10646" spans="2:11" hidden="1" x14ac:dyDescent="0.2">
      <c r="B10646" s="88"/>
      <c r="C10646" s="88"/>
      <c r="D10646" s="88"/>
      <c r="E10646" s="88"/>
      <c r="F10646" s="88"/>
      <c r="G10646" s="88"/>
      <c r="H10646" s="88"/>
      <c r="I10646" s="88"/>
      <c r="J10646" s="88"/>
      <c r="K10646" s="88"/>
    </row>
    <row r="10647" spans="2:11" hidden="1" x14ac:dyDescent="0.2">
      <c r="B10647" s="88"/>
      <c r="C10647" s="88"/>
      <c r="D10647" s="88"/>
      <c r="E10647" s="88"/>
      <c r="F10647" s="88"/>
      <c r="G10647" s="88"/>
      <c r="H10647" s="88"/>
      <c r="I10647" s="88"/>
      <c r="J10647" s="88"/>
      <c r="K10647" s="88"/>
    </row>
    <row r="10648" spans="2:11" hidden="1" x14ac:dyDescent="0.2">
      <c r="B10648" s="88"/>
      <c r="C10648" s="88"/>
      <c r="D10648" s="88"/>
      <c r="E10648" s="88"/>
      <c r="F10648" s="88"/>
      <c r="G10648" s="88"/>
      <c r="H10648" s="88"/>
      <c r="I10648" s="88"/>
      <c r="J10648" s="88"/>
      <c r="K10648" s="88"/>
    </row>
    <row r="10649" spans="2:11" hidden="1" x14ac:dyDescent="0.2">
      <c r="B10649" s="88"/>
      <c r="C10649" s="88"/>
      <c r="D10649" s="88"/>
      <c r="E10649" s="88"/>
      <c r="F10649" s="88"/>
      <c r="G10649" s="88"/>
      <c r="H10649" s="88"/>
      <c r="I10649" s="88"/>
      <c r="J10649" s="88"/>
      <c r="K10649" s="88"/>
    </row>
    <row r="10650" spans="2:11" hidden="1" x14ac:dyDescent="0.2">
      <c r="B10650" s="88"/>
      <c r="C10650" s="88"/>
      <c r="D10650" s="88"/>
      <c r="E10650" s="88"/>
      <c r="F10650" s="88"/>
      <c r="G10650" s="88"/>
      <c r="H10650" s="88"/>
      <c r="I10650" s="88"/>
      <c r="J10650" s="88"/>
      <c r="K10650" s="88"/>
    </row>
    <row r="10651" spans="2:11" hidden="1" x14ac:dyDescent="0.2">
      <c r="B10651" s="88"/>
      <c r="C10651" s="88"/>
      <c r="D10651" s="88"/>
      <c r="E10651" s="88"/>
      <c r="F10651" s="88"/>
      <c r="G10651" s="88"/>
      <c r="H10651" s="88"/>
      <c r="I10651" s="88"/>
      <c r="J10651" s="88"/>
      <c r="K10651" s="88"/>
    </row>
    <row r="10652" spans="2:11" hidden="1" x14ac:dyDescent="0.2">
      <c r="B10652" s="88"/>
      <c r="C10652" s="88"/>
      <c r="D10652" s="88"/>
      <c r="E10652" s="88"/>
      <c r="F10652" s="88"/>
      <c r="G10652" s="88"/>
      <c r="H10652" s="88"/>
      <c r="I10652" s="88"/>
      <c r="J10652" s="88"/>
      <c r="K10652" s="88"/>
    </row>
    <row r="10653" spans="2:11" hidden="1" x14ac:dyDescent="0.2">
      <c r="B10653" s="88"/>
      <c r="C10653" s="88"/>
      <c r="D10653" s="88"/>
      <c r="E10653" s="88"/>
      <c r="F10653" s="88"/>
      <c r="G10653" s="88"/>
      <c r="H10653" s="88"/>
      <c r="I10653" s="88"/>
      <c r="J10653" s="88"/>
      <c r="K10653" s="88"/>
    </row>
    <row r="10654" spans="2:11" hidden="1" x14ac:dyDescent="0.2">
      <c r="B10654" s="88"/>
      <c r="C10654" s="88"/>
      <c r="D10654" s="88"/>
      <c r="E10654" s="88"/>
      <c r="F10654" s="88"/>
      <c r="G10654" s="88"/>
      <c r="H10654" s="88"/>
      <c r="I10654" s="88"/>
      <c r="J10654" s="88"/>
      <c r="K10654" s="88"/>
    </row>
    <row r="10655" spans="2:11" hidden="1" x14ac:dyDescent="0.2">
      <c r="B10655" s="88"/>
      <c r="C10655" s="88"/>
      <c r="D10655" s="88"/>
      <c r="E10655" s="88"/>
      <c r="F10655" s="88"/>
      <c r="G10655" s="88"/>
      <c r="H10655" s="88"/>
      <c r="I10655" s="88"/>
      <c r="J10655" s="88"/>
      <c r="K10655" s="88"/>
    </row>
    <row r="10656" spans="2:11" hidden="1" x14ac:dyDescent="0.2">
      <c r="B10656" s="88"/>
      <c r="C10656" s="88"/>
      <c r="D10656" s="88"/>
      <c r="E10656" s="88"/>
      <c r="F10656" s="88"/>
      <c r="G10656" s="88"/>
      <c r="H10656" s="88"/>
      <c r="I10656" s="88"/>
      <c r="J10656" s="88"/>
      <c r="K10656" s="88"/>
    </row>
    <row r="10657" spans="2:11" hidden="1" x14ac:dyDescent="0.2">
      <c r="B10657" s="88"/>
      <c r="C10657" s="88"/>
      <c r="D10657" s="88"/>
      <c r="E10657" s="88"/>
      <c r="F10657" s="88"/>
      <c r="G10657" s="88"/>
      <c r="H10657" s="88"/>
      <c r="I10657" s="88"/>
      <c r="J10657" s="88"/>
      <c r="K10657" s="88"/>
    </row>
    <row r="10658" spans="2:11" hidden="1" x14ac:dyDescent="0.2">
      <c r="B10658" s="88"/>
      <c r="C10658" s="88"/>
      <c r="D10658" s="88"/>
      <c r="E10658" s="88"/>
      <c r="F10658" s="88"/>
      <c r="G10658" s="88"/>
      <c r="H10658" s="88"/>
      <c r="I10658" s="88"/>
      <c r="J10658" s="88"/>
      <c r="K10658" s="88"/>
    </row>
    <row r="10659" spans="2:11" hidden="1" x14ac:dyDescent="0.2">
      <c r="B10659" s="88"/>
      <c r="C10659" s="88"/>
      <c r="D10659" s="88"/>
      <c r="E10659" s="88"/>
      <c r="F10659" s="88"/>
      <c r="G10659" s="88"/>
      <c r="H10659" s="88"/>
      <c r="I10659" s="88"/>
      <c r="J10659" s="88"/>
      <c r="K10659" s="88"/>
    </row>
    <row r="10660" spans="2:11" hidden="1" x14ac:dyDescent="0.2">
      <c r="B10660" s="88"/>
      <c r="C10660" s="88"/>
      <c r="D10660" s="88"/>
      <c r="E10660" s="88"/>
      <c r="F10660" s="88"/>
      <c r="G10660" s="88"/>
      <c r="H10660" s="88"/>
      <c r="I10660" s="88"/>
      <c r="J10660" s="88"/>
      <c r="K10660" s="88"/>
    </row>
    <row r="10661" spans="2:11" hidden="1" x14ac:dyDescent="0.2">
      <c r="B10661" s="88"/>
      <c r="C10661" s="88"/>
      <c r="D10661" s="88"/>
      <c r="E10661" s="88"/>
      <c r="F10661" s="88"/>
      <c r="G10661" s="88"/>
      <c r="H10661" s="88"/>
      <c r="I10661" s="88"/>
      <c r="J10661" s="88"/>
      <c r="K10661" s="88"/>
    </row>
    <row r="10662" spans="2:11" hidden="1" x14ac:dyDescent="0.2">
      <c r="B10662" s="88"/>
      <c r="C10662" s="88"/>
      <c r="D10662" s="88"/>
      <c r="E10662" s="88"/>
      <c r="F10662" s="88"/>
      <c r="G10662" s="88"/>
      <c r="H10662" s="88"/>
      <c r="I10662" s="88"/>
      <c r="J10662" s="88"/>
      <c r="K10662" s="88"/>
    </row>
    <row r="10663" spans="2:11" hidden="1" x14ac:dyDescent="0.2">
      <c r="B10663" s="88"/>
      <c r="C10663" s="88"/>
      <c r="D10663" s="88"/>
      <c r="E10663" s="88"/>
      <c r="F10663" s="88"/>
      <c r="G10663" s="88"/>
      <c r="H10663" s="88"/>
      <c r="I10663" s="88"/>
      <c r="J10663" s="88"/>
      <c r="K10663" s="88"/>
    </row>
    <row r="10664" spans="2:11" hidden="1" x14ac:dyDescent="0.2">
      <c r="B10664" s="88"/>
      <c r="C10664" s="88"/>
      <c r="D10664" s="88"/>
      <c r="E10664" s="88"/>
      <c r="F10664" s="88"/>
      <c r="G10664" s="88"/>
      <c r="H10664" s="88"/>
      <c r="I10664" s="88"/>
      <c r="J10664" s="88"/>
      <c r="K10664" s="88"/>
    </row>
    <row r="10665" spans="2:11" hidden="1" x14ac:dyDescent="0.2">
      <c r="B10665" s="88"/>
      <c r="C10665" s="88"/>
      <c r="D10665" s="88"/>
      <c r="E10665" s="88"/>
      <c r="F10665" s="88"/>
      <c r="G10665" s="88"/>
      <c r="H10665" s="88"/>
      <c r="I10665" s="88"/>
      <c r="J10665" s="88"/>
      <c r="K10665" s="88"/>
    </row>
    <row r="10666" spans="2:11" hidden="1" x14ac:dyDescent="0.2">
      <c r="B10666" s="88"/>
      <c r="C10666" s="88"/>
      <c r="D10666" s="88"/>
      <c r="E10666" s="88"/>
      <c r="F10666" s="88"/>
      <c r="G10666" s="88"/>
      <c r="H10666" s="88"/>
      <c r="I10666" s="88"/>
      <c r="J10666" s="88"/>
      <c r="K10666" s="88"/>
    </row>
    <row r="10667" spans="2:11" hidden="1" x14ac:dyDescent="0.2">
      <c r="B10667" s="88"/>
      <c r="C10667" s="88"/>
      <c r="D10667" s="88"/>
      <c r="E10667" s="88"/>
      <c r="F10667" s="88"/>
      <c r="G10667" s="88"/>
      <c r="H10667" s="88"/>
      <c r="I10667" s="88"/>
      <c r="J10667" s="88"/>
      <c r="K10667" s="88"/>
    </row>
    <row r="10668" spans="2:11" hidden="1" x14ac:dyDescent="0.2">
      <c r="B10668" s="88"/>
      <c r="C10668" s="88"/>
      <c r="D10668" s="88"/>
      <c r="E10668" s="88"/>
      <c r="F10668" s="88"/>
      <c r="G10668" s="88"/>
      <c r="H10668" s="88"/>
      <c r="I10668" s="88"/>
      <c r="J10668" s="88"/>
      <c r="K10668" s="88"/>
    </row>
    <row r="10669" spans="2:11" hidden="1" x14ac:dyDescent="0.2">
      <c r="B10669" s="88"/>
      <c r="C10669" s="88"/>
      <c r="D10669" s="88"/>
      <c r="E10669" s="88"/>
      <c r="F10669" s="88"/>
      <c r="G10669" s="88"/>
      <c r="H10669" s="88"/>
      <c r="I10669" s="88"/>
      <c r="J10669" s="88"/>
      <c r="K10669" s="88"/>
    </row>
    <row r="10670" spans="2:11" hidden="1" x14ac:dyDescent="0.2">
      <c r="B10670" s="88"/>
      <c r="C10670" s="88"/>
      <c r="D10670" s="88"/>
      <c r="E10670" s="88"/>
      <c r="F10670" s="88"/>
      <c r="G10670" s="88"/>
      <c r="H10670" s="88"/>
      <c r="I10670" s="88"/>
      <c r="J10670" s="88"/>
      <c r="K10670" s="88"/>
    </row>
    <row r="10671" spans="2:11" hidden="1" x14ac:dyDescent="0.2">
      <c r="B10671" s="88"/>
      <c r="C10671" s="88"/>
      <c r="D10671" s="88"/>
      <c r="E10671" s="88"/>
      <c r="F10671" s="88"/>
      <c r="G10671" s="88"/>
      <c r="H10671" s="88"/>
      <c r="I10671" s="88"/>
      <c r="J10671" s="88"/>
      <c r="K10671" s="88"/>
    </row>
    <row r="10672" spans="2:11" hidden="1" x14ac:dyDescent="0.2">
      <c r="B10672" s="88"/>
      <c r="C10672" s="88"/>
      <c r="D10672" s="88"/>
      <c r="E10672" s="88"/>
      <c r="F10672" s="88"/>
      <c r="G10672" s="88"/>
      <c r="H10672" s="88"/>
      <c r="I10672" s="88"/>
      <c r="J10672" s="88"/>
      <c r="K10672" s="88"/>
    </row>
    <row r="10673" spans="2:11" hidden="1" x14ac:dyDescent="0.2">
      <c r="B10673" s="88"/>
      <c r="C10673" s="88"/>
      <c r="D10673" s="88"/>
      <c r="E10673" s="88"/>
      <c r="F10673" s="88"/>
      <c r="G10673" s="88"/>
      <c r="H10673" s="88"/>
      <c r="I10673" s="88"/>
      <c r="J10673" s="88"/>
      <c r="K10673" s="88"/>
    </row>
    <row r="10674" spans="2:11" hidden="1" x14ac:dyDescent="0.2">
      <c r="B10674" s="88"/>
      <c r="C10674" s="88"/>
      <c r="D10674" s="88"/>
      <c r="E10674" s="88"/>
      <c r="F10674" s="88"/>
      <c r="G10674" s="88"/>
      <c r="H10674" s="88"/>
      <c r="I10674" s="88"/>
      <c r="J10674" s="88"/>
      <c r="K10674" s="88"/>
    </row>
    <row r="10675" spans="2:11" hidden="1" x14ac:dyDescent="0.2">
      <c r="B10675" s="88"/>
      <c r="C10675" s="88"/>
      <c r="D10675" s="88"/>
      <c r="E10675" s="88"/>
      <c r="F10675" s="88"/>
      <c r="G10675" s="88"/>
      <c r="H10675" s="88"/>
      <c r="I10675" s="88"/>
      <c r="J10675" s="88"/>
      <c r="K10675" s="88"/>
    </row>
    <row r="10676" spans="2:11" hidden="1" x14ac:dyDescent="0.2">
      <c r="B10676" s="88"/>
      <c r="C10676" s="88"/>
      <c r="D10676" s="88"/>
      <c r="E10676" s="88"/>
      <c r="F10676" s="88"/>
      <c r="G10676" s="88"/>
      <c r="H10676" s="88"/>
      <c r="I10676" s="88"/>
      <c r="J10676" s="88"/>
      <c r="K10676" s="88"/>
    </row>
    <row r="10677" spans="2:11" hidden="1" x14ac:dyDescent="0.2">
      <c r="B10677" s="88"/>
      <c r="C10677" s="88"/>
      <c r="D10677" s="88"/>
      <c r="E10677" s="88"/>
      <c r="F10677" s="88"/>
      <c r="G10677" s="88"/>
      <c r="H10677" s="88"/>
      <c r="I10677" s="88"/>
      <c r="J10677" s="88"/>
      <c r="K10677" s="88"/>
    </row>
    <row r="10678" spans="2:11" hidden="1" x14ac:dyDescent="0.2">
      <c r="B10678" s="88"/>
      <c r="C10678" s="88"/>
      <c r="D10678" s="88"/>
      <c r="E10678" s="88"/>
      <c r="F10678" s="88"/>
      <c r="G10678" s="88"/>
      <c r="H10678" s="88"/>
      <c r="I10678" s="88"/>
      <c r="J10678" s="88"/>
      <c r="K10678" s="88"/>
    </row>
    <row r="10679" spans="2:11" hidden="1" x14ac:dyDescent="0.2">
      <c r="B10679" s="88"/>
      <c r="C10679" s="88"/>
      <c r="D10679" s="88"/>
      <c r="E10679" s="88"/>
      <c r="F10679" s="88"/>
      <c r="G10679" s="88"/>
      <c r="H10679" s="88"/>
      <c r="I10679" s="88"/>
      <c r="J10679" s="88"/>
      <c r="K10679" s="88"/>
    </row>
    <row r="10680" spans="2:11" hidden="1" x14ac:dyDescent="0.2">
      <c r="B10680" s="88"/>
      <c r="C10680" s="88"/>
      <c r="D10680" s="88"/>
      <c r="E10680" s="88"/>
      <c r="F10680" s="88"/>
      <c r="G10680" s="88"/>
      <c r="H10680" s="88"/>
      <c r="I10680" s="88"/>
      <c r="J10680" s="88"/>
      <c r="K10680" s="88"/>
    </row>
    <row r="10681" spans="2:11" hidden="1" x14ac:dyDescent="0.2">
      <c r="B10681" s="88"/>
      <c r="C10681" s="88"/>
      <c r="D10681" s="88"/>
      <c r="E10681" s="88"/>
      <c r="F10681" s="88"/>
      <c r="G10681" s="88"/>
      <c r="H10681" s="88"/>
      <c r="I10681" s="88"/>
      <c r="J10681" s="88"/>
      <c r="K10681" s="88"/>
    </row>
    <row r="10682" spans="2:11" hidden="1" x14ac:dyDescent="0.2">
      <c r="B10682" s="88"/>
      <c r="C10682" s="88"/>
      <c r="D10682" s="88"/>
      <c r="E10682" s="88"/>
      <c r="F10682" s="88"/>
      <c r="G10682" s="88"/>
      <c r="H10682" s="88"/>
      <c r="I10682" s="88"/>
      <c r="J10682" s="88"/>
      <c r="K10682" s="88"/>
    </row>
    <row r="10683" spans="2:11" hidden="1" x14ac:dyDescent="0.2">
      <c r="B10683" s="88"/>
      <c r="C10683" s="88"/>
      <c r="D10683" s="88"/>
      <c r="E10683" s="88"/>
      <c r="F10683" s="88"/>
      <c r="G10683" s="88"/>
      <c r="H10683" s="88"/>
      <c r="I10683" s="88"/>
      <c r="J10683" s="88"/>
      <c r="K10683" s="88"/>
    </row>
    <row r="10684" spans="2:11" hidden="1" x14ac:dyDescent="0.2">
      <c r="B10684" s="88"/>
      <c r="C10684" s="88"/>
      <c r="D10684" s="88"/>
      <c r="E10684" s="88"/>
      <c r="F10684" s="88"/>
      <c r="G10684" s="88"/>
      <c r="H10684" s="88"/>
      <c r="I10684" s="88"/>
      <c r="J10684" s="88"/>
      <c r="K10684" s="88"/>
    </row>
    <row r="10685" spans="2:11" hidden="1" x14ac:dyDescent="0.2">
      <c r="B10685" s="88"/>
      <c r="C10685" s="88"/>
      <c r="D10685" s="88"/>
      <c r="E10685" s="88"/>
      <c r="F10685" s="88"/>
      <c r="G10685" s="88"/>
      <c r="H10685" s="88"/>
      <c r="I10685" s="88"/>
      <c r="J10685" s="88"/>
      <c r="K10685" s="88"/>
    </row>
    <row r="10686" spans="2:11" hidden="1" x14ac:dyDescent="0.2">
      <c r="B10686" s="88"/>
      <c r="C10686" s="88"/>
      <c r="D10686" s="88"/>
      <c r="E10686" s="88"/>
      <c r="F10686" s="88"/>
      <c r="G10686" s="88"/>
      <c r="H10686" s="88"/>
      <c r="I10686" s="88"/>
      <c r="J10686" s="88"/>
      <c r="K10686" s="88"/>
    </row>
    <row r="10687" spans="2:11" hidden="1" x14ac:dyDescent="0.2">
      <c r="B10687" s="88"/>
      <c r="C10687" s="88"/>
      <c r="D10687" s="88"/>
      <c r="E10687" s="88"/>
      <c r="F10687" s="88"/>
      <c r="G10687" s="88"/>
      <c r="H10687" s="88"/>
      <c r="I10687" s="88"/>
      <c r="J10687" s="88"/>
      <c r="K10687" s="88"/>
    </row>
    <row r="10688" spans="2:11" hidden="1" x14ac:dyDescent="0.2">
      <c r="B10688" s="88"/>
      <c r="C10688" s="88"/>
      <c r="D10688" s="88"/>
      <c r="E10688" s="88"/>
      <c r="F10688" s="88"/>
      <c r="G10688" s="88"/>
      <c r="H10688" s="88"/>
      <c r="I10688" s="88"/>
      <c r="J10688" s="88"/>
      <c r="K10688" s="88"/>
    </row>
    <row r="10689" spans="2:11" hidden="1" x14ac:dyDescent="0.2">
      <c r="B10689" s="88"/>
      <c r="C10689" s="88"/>
      <c r="D10689" s="88"/>
      <c r="E10689" s="88"/>
      <c r="F10689" s="88"/>
      <c r="G10689" s="88"/>
      <c r="H10689" s="88"/>
      <c r="I10689" s="88"/>
      <c r="J10689" s="88"/>
      <c r="K10689" s="88"/>
    </row>
    <row r="10690" spans="2:11" hidden="1" x14ac:dyDescent="0.2">
      <c r="B10690" s="88"/>
      <c r="C10690" s="88"/>
      <c r="D10690" s="88"/>
      <c r="E10690" s="88"/>
      <c r="F10690" s="88"/>
      <c r="G10690" s="88"/>
      <c r="H10690" s="88"/>
      <c r="I10690" s="88"/>
      <c r="J10690" s="88"/>
      <c r="K10690" s="88"/>
    </row>
    <row r="10691" spans="2:11" hidden="1" x14ac:dyDescent="0.2">
      <c r="B10691" s="88"/>
      <c r="C10691" s="88"/>
      <c r="D10691" s="88"/>
      <c r="E10691" s="88"/>
      <c r="F10691" s="88"/>
      <c r="G10691" s="88"/>
      <c r="H10691" s="88"/>
      <c r="I10691" s="88"/>
      <c r="J10691" s="88"/>
      <c r="K10691" s="88"/>
    </row>
    <row r="10692" spans="2:11" hidden="1" x14ac:dyDescent="0.2">
      <c r="B10692" s="88"/>
      <c r="C10692" s="88"/>
      <c r="D10692" s="88"/>
      <c r="E10692" s="88"/>
      <c r="F10692" s="88"/>
      <c r="G10692" s="88"/>
      <c r="H10692" s="88"/>
      <c r="I10692" s="88"/>
      <c r="J10692" s="88"/>
      <c r="K10692" s="88"/>
    </row>
    <row r="10693" spans="2:11" hidden="1" x14ac:dyDescent="0.2">
      <c r="B10693" s="88"/>
      <c r="C10693" s="88"/>
      <c r="D10693" s="88"/>
      <c r="E10693" s="88"/>
      <c r="F10693" s="88"/>
      <c r="G10693" s="88"/>
      <c r="H10693" s="88"/>
      <c r="I10693" s="88"/>
      <c r="J10693" s="88"/>
      <c r="K10693" s="88"/>
    </row>
    <row r="10694" spans="2:11" hidden="1" x14ac:dyDescent="0.2">
      <c r="B10694" s="88"/>
      <c r="C10694" s="88"/>
      <c r="D10694" s="88"/>
      <c r="E10694" s="88"/>
      <c r="F10694" s="88"/>
      <c r="G10694" s="88"/>
      <c r="H10694" s="88"/>
      <c r="I10694" s="88"/>
      <c r="J10694" s="88"/>
      <c r="K10694" s="88"/>
    </row>
    <row r="10695" spans="2:11" hidden="1" x14ac:dyDescent="0.2">
      <c r="B10695" s="88"/>
      <c r="C10695" s="88"/>
      <c r="D10695" s="88"/>
      <c r="E10695" s="88"/>
      <c r="F10695" s="88"/>
      <c r="G10695" s="88"/>
      <c r="H10695" s="88"/>
      <c r="I10695" s="88"/>
      <c r="J10695" s="88"/>
      <c r="K10695" s="88"/>
    </row>
    <row r="10696" spans="2:11" hidden="1" x14ac:dyDescent="0.2">
      <c r="B10696" s="88"/>
      <c r="C10696" s="88"/>
      <c r="D10696" s="88"/>
      <c r="E10696" s="88"/>
      <c r="F10696" s="88"/>
      <c r="G10696" s="88"/>
      <c r="H10696" s="88"/>
      <c r="I10696" s="88"/>
      <c r="J10696" s="88"/>
      <c r="K10696" s="88"/>
    </row>
    <row r="10697" spans="2:11" hidden="1" x14ac:dyDescent="0.2">
      <c r="B10697" s="88"/>
      <c r="C10697" s="88"/>
      <c r="D10697" s="88"/>
      <c r="E10697" s="88"/>
      <c r="F10697" s="88"/>
      <c r="G10697" s="88"/>
      <c r="H10697" s="88"/>
      <c r="I10697" s="88"/>
      <c r="J10697" s="88"/>
      <c r="K10697" s="88"/>
    </row>
    <row r="10698" spans="2:11" hidden="1" x14ac:dyDescent="0.2">
      <c r="B10698" s="88"/>
      <c r="C10698" s="88"/>
      <c r="D10698" s="88"/>
      <c r="E10698" s="88"/>
      <c r="F10698" s="88"/>
      <c r="G10698" s="88"/>
      <c r="H10698" s="88"/>
      <c r="I10698" s="88"/>
      <c r="J10698" s="88"/>
      <c r="K10698" s="88"/>
    </row>
    <row r="10699" spans="2:11" hidden="1" x14ac:dyDescent="0.2">
      <c r="B10699" s="88"/>
      <c r="C10699" s="88"/>
      <c r="D10699" s="88"/>
      <c r="E10699" s="88"/>
      <c r="F10699" s="88"/>
      <c r="G10699" s="88"/>
      <c r="H10699" s="88"/>
      <c r="I10699" s="88"/>
      <c r="J10699" s="88"/>
      <c r="K10699" s="88"/>
    </row>
    <row r="10700" spans="2:11" hidden="1" x14ac:dyDescent="0.2">
      <c r="B10700" s="88"/>
      <c r="C10700" s="88"/>
      <c r="D10700" s="88"/>
      <c r="E10700" s="88"/>
      <c r="F10700" s="88"/>
      <c r="G10700" s="88"/>
      <c r="H10700" s="88"/>
      <c r="I10700" s="88"/>
      <c r="J10700" s="88"/>
      <c r="K10700" s="88"/>
    </row>
    <row r="10701" spans="2:11" hidden="1" x14ac:dyDescent="0.2">
      <c r="B10701" s="88"/>
      <c r="C10701" s="88"/>
      <c r="D10701" s="88"/>
      <c r="E10701" s="88"/>
      <c r="F10701" s="88"/>
      <c r="G10701" s="88"/>
      <c r="H10701" s="88"/>
      <c r="I10701" s="88"/>
      <c r="J10701" s="88"/>
      <c r="K10701" s="88"/>
    </row>
    <row r="10702" spans="2:11" hidden="1" x14ac:dyDescent="0.2">
      <c r="B10702" s="88"/>
      <c r="C10702" s="88"/>
      <c r="D10702" s="88"/>
      <c r="E10702" s="88"/>
      <c r="F10702" s="88"/>
      <c r="G10702" s="88"/>
      <c r="H10702" s="88"/>
      <c r="I10702" s="88"/>
      <c r="J10702" s="88"/>
      <c r="K10702" s="88"/>
    </row>
    <row r="10703" spans="2:11" hidden="1" x14ac:dyDescent="0.2">
      <c r="B10703" s="88"/>
      <c r="C10703" s="88"/>
      <c r="D10703" s="88"/>
      <c r="E10703" s="88"/>
      <c r="F10703" s="88"/>
      <c r="G10703" s="88"/>
      <c r="H10703" s="88"/>
      <c r="I10703" s="88"/>
      <c r="J10703" s="88"/>
      <c r="K10703" s="88"/>
    </row>
    <row r="10704" spans="2:11" hidden="1" x14ac:dyDescent="0.2">
      <c r="B10704" s="88"/>
      <c r="C10704" s="88"/>
      <c r="D10704" s="88"/>
      <c r="E10704" s="88"/>
      <c r="F10704" s="88"/>
      <c r="G10704" s="88"/>
      <c r="H10704" s="88"/>
      <c r="I10704" s="88"/>
      <c r="J10704" s="88"/>
      <c r="K10704" s="88"/>
    </row>
    <row r="10705" spans="2:11" hidden="1" x14ac:dyDescent="0.2">
      <c r="B10705" s="88"/>
      <c r="C10705" s="88"/>
      <c r="D10705" s="88"/>
      <c r="E10705" s="88"/>
      <c r="F10705" s="88"/>
      <c r="G10705" s="88"/>
      <c r="H10705" s="88"/>
      <c r="I10705" s="88"/>
      <c r="J10705" s="88"/>
      <c r="K10705" s="88"/>
    </row>
    <row r="10706" spans="2:11" hidden="1" x14ac:dyDescent="0.2">
      <c r="B10706" s="88"/>
      <c r="C10706" s="88"/>
      <c r="D10706" s="88"/>
      <c r="E10706" s="88"/>
      <c r="F10706" s="88"/>
      <c r="G10706" s="88"/>
      <c r="H10706" s="88"/>
      <c r="I10706" s="88"/>
      <c r="J10706" s="88"/>
      <c r="K10706" s="88"/>
    </row>
    <row r="10707" spans="2:11" hidden="1" x14ac:dyDescent="0.2">
      <c r="B10707" s="88"/>
      <c r="C10707" s="88"/>
      <c r="D10707" s="88"/>
      <c r="E10707" s="88"/>
      <c r="F10707" s="88"/>
      <c r="G10707" s="88"/>
      <c r="H10707" s="88"/>
      <c r="I10707" s="88"/>
      <c r="J10707" s="88"/>
      <c r="K10707" s="88"/>
    </row>
    <row r="10708" spans="2:11" hidden="1" x14ac:dyDescent="0.2">
      <c r="B10708" s="88"/>
      <c r="C10708" s="88"/>
      <c r="D10708" s="88"/>
      <c r="E10708" s="88"/>
      <c r="F10708" s="88"/>
      <c r="G10708" s="88"/>
      <c r="H10708" s="88"/>
      <c r="I10708" s="88"/>
      <c r="J10708" s="88"/>
      <c r="K10708" s="88"/>
    </row>
    <row r="10709" spans="2:11" hidden="1" x14ac:dyDescent="0.2">
      <c r="B10709" s="88"/>
      <c r="C10709" s="88"/>
      <c r="D10709" s="88"/>
      <c r="E10709" s="88"/>
      <c r="F10709" s="88"/>
      <c r="G10709" s="88"/>
      <c r="H10709" s="88"/>
      <c r="I10709" s="88"/>
      <c r="J10709" s="88"/>
      <c r="K10709" s="88"/>
    </row>
    <row r="10710" spans="2:11" hidden="1" x14ac:dyDescent="0.2">
      <c r="B10710" s="88"/>
      <c r="C10710" s="88"/>
      <c r="D10710" s="88"/>
      <c r="E10710" s="88"/>
      <c r="F10710" s="88"/>
      <c r="G10710" s="88"/>
      <c r="H10710" s="88"/>
      <c r="I10710" s="88"/>
      <c r="J10710" s="88"/>
      <c r="K10710" s="88"/>
    </row>
    <row r="10711" spans="2:11" hidden="1" x14ac:dyDescent="0.2">
      <c r="B10711" s="88"/>
      <c r="C10711" s="88"/>
      <c r="D10711" s="88"/>
      <c r="E10711" s="88"/>
      <c r="F10711" s="88"/>
      <c r="G10711" s="88"/>
      <c r="H10711" s="88"/>
      <c r="I10711" s="88"/>
      <c r="J10711" s="88"/>
      <c r="K10711" s="88"/>
    </row>
    <row r="10712" spans="2:11" hidden="1" x14ac:dyDescent="0.2">
      <c r="B10712" s="88"/>
      <c r="C10712" s="88"/>
      <c r="D10712" s="88"/>
      <c r="E10712" s="88"/>
      <c r="F10712" s="88"/>
      <c r="G10712" s="88"/>
      <c r="H10712" s="88"/>
      <c r="I10712" s="88"/>
      <c r="J10712" s="88"/>
      <c r="K10712" s="88"/>
    </row>
    <row r="10713" spans="2:11" hidden="1" x14ac:dyDescent="0.2">
      <c r="B10713" s="88"/>
      <c r="C10713" s="88"/>
      <c r="D10713" s="88"/>
      <c r="E10713" s="88"/>
      <c r="F10713" s="88"/>
      <c r="G10713" s="88"/>
      <c r="H10713" s="88"/>
      <c r="I10713" s="88"/>
      <c r="J10713" s="88"/>
      <c r="K10713" s="88"/>
    </row>
    <row r="10714" spans="2:11" hidden="1" x14ac:dyDescent="0.2">
      <c r="B10714" s="88"/>
      <c r="C10714" s="88"/>
      <c r="D10714" s="88"/>
      <c r="E10714" s="88"/>
      <c r="F10714" s="88"/>
      <c r="G10714" s="88"/>
      <c r="H10714" s="88"/>
      <c r="I10714" s="88"/>
      <c r="J10714" s="88"/>
      <c r="K10714" s="88"/>
    </row>
    <row r="10715" spans="2:11" hidden="1" x14ac:dyDescent="0.2">
      <c r="B10715" s="88"/>
      <c r="C10715" s="88"/>
      <c r="D10715" s="88"/>
      <c r="E10715" s="88"/>
      <c r="F10715" s="88"/>
      <c r="G10715" s="88"/>
      <c r="H10715" s="88"/>
      <c r="I10715" s="88"/>
      <c r="J10715" s="88"/>
      <c r="K10715" s="88"/>
    </row>
    <row r="10716" spans="2:11" hidden="1" x14ac:dyDescent="0.2">
      <c r="B10716" s="88"/>
      <c r="C10716" s="88"/>
      <c r="D10716" s="88"/>
      <c r="E10716" s="88"/>
      <c r="F10716" s="88"/>
      <c r="G10716" s="88"/>
      <c r="H10716" s="88"/>
      <c r="I10716" s="88"/>
      <c r="J10716" s="88"/>
      <c r="K10716" s="88"/>
    </row>
    <row r="10717" spans="2:11" hidden="1" x14ac:dyDescent="0.2">
      <c r="B10717" s="88"/>
      <c r="C10717" s="88"/>
      <c r="D10717" s="88"/>
      <c r="E10717" s="88"/>
      <c r="F10717" s="88"/>
      <c r="G10717" s="88"/>
      <c r="H10717" s="88"/>
      <c r="I10717" s="88"/>
      <c r="J10717" s="88"/>
      <c r="K10717" s="88"/>
    </row>
    <row r="10718" spans="2:11" hidden="1" x14ac:dyDescent="0.2">
      <c r="B10718" s="88"/>
      <c r="C10718" s="88"/>
      <c r="D10718" s="88"/>
      <c r="E10718" s="88"/>
      <c r="F10718" s="88"/>
      <c r="G10718" s="88"/>
      <c r="H10718" s="88"/>
      <c r="I10718" s="88"/>
      <c r="J10718" s="88"/>
      <c r="K10718" s="88"/>
    </row>
    <row r="10719" spans="2:11" hidden="1" x14ac:dyDescent="0.2">
      <c r="B10719" s="88"/>
      <c r="C10719" s="88"/>
      <c r="D10719" s="88"/>
      <c r="E10719" s="88"/>
      <c r="F10719" s="88"/>
      <c r="G10719" s="88"/>
      <c r="H10719" s="88"/>
      <c r="I10719" s="88"/>
      <c r="J10719" s="88"/>
      <c r="K10719" s="88"/>
    </row>
    <row r="10720" spans="2:11" hidden="1" x14ac:dyDescent="0.2">
      <c r="B10720" s="88"/>
      <c r="C10720" s="88"/>
      <c r="D10720" s="88"/>
      <c r="E10720" s="88"/>
      <c r="F10720" s="88"/>
      <c r="G10720" s="88"/>
      <c r="H10720" s="88"/>
      <c r="I10720" s="88"/>
      <c r="J10720" s="88"/>
      <c r="K10720" s="88"/>
    </row>
    <row r="10721" spans="2:11" hidden="1" x14ac:dyDescent="0.2">
      <c r="B10721" s="88"/>
      <c r="C10721" s="88"/>
      <c r="D10721" s="88"/>
      <c r="E10721" s="88"/>
      <c r="F10721" s="88"/>
      <c r="G10721" s="88"/>
      <c r="H10721" s="88"/>
      <c r="I10721" s="88"/>
      <c r="J10721" s="88"/>
      <c r="K10721" s="88"/>
    </row>
    <row r="10722" spans="2:11" hidden="1" x14ac:dyDescent="0.2">
      <c r="B10722" s="88"/>
      <c r="C10722" s="88"/>
      <c r="D10722" s="88"/>
      <c r="E10722" s="88"/>
      <c r="F10722" s="88"/>
      <c r="G10722" s="88"/>
      <c r="H10722" s="88"/>
      <c r="I10722" s="88"/>
      <c r="J10722" s="88"/>
      <c r="K10722" s="88"/>
    </row>
    <row r="10723" spans="2:11" hidden="1" x14ac:dyDescent="0.2">
      <c r="B10723" s="88"/>
      <c r="C10723" s="88"/>
      <c r="D10723" s="88"/>
      <c r="E10723" s="88"/>
      <c r="F10723" s="88"/>
      <c r="G10723" s="88"/>
      <c r="H10723" s="88"/>
      <c r="I10723" s="88"/>
      <c r="J10723" s="88"/>
      <c r="K10723" s="88"/>
    </row>
    <row r="10724" spans="2:11" hidden="1" x14ac:dyDescent="0.2">
      <c r="B10724" s="88"/>
      <c r="C10724" s="88"/>
      <c r="D10724" s="88"/>
      <c r="E10724" s="88"/>
      <c r="F10724" s="88"/>
      <c r="G10724" s="88"/>
      <c r="H10724" s="88"/>
      <c r="I10724" s="88"/>
      <c r="J10724" s="88"/>
      <c r="K10724" s="88"/>
    </row>
    <row r="10725" spans="2:11" hidden="1" x14ac:dyDescent="0.2">
      <c r="B10725" s="88"/>
      <c r="C10725" s="88"/>
      <c r="D10725" s="88"/>
      <c r="E10725" s="88"/>
      <c r="F10725" s="88"/>
      <c r="G10725" s="88"/>
      <c r="H10725" s="88"/>
      <c r="I10725" s="88"/>
      <c r="J10725" s="88"/>
      <c r="K10725" s="88"/>
    </row>
    <row r="10726" spans="2:11" hidden="1" x14ac:dyDescent="0.2">
      <c r="B10726" s="88"/>
      <c r="C10726" s="88"/>
      <c r="D10726" s="88"/>
      <c r="E10726" s="88"/>
      <c r="F10726" s="88"/>
      <c r="G10726" s="88"/>
      <c r="H10726" s="88"/>
      <c r="I10726" s="88"/>
      <c r="J10726" s="88"/>
      <c r="K10726" s="88"/>
    </row>
    <row r="10727" spans="2:11" hidden="1" x14ac:dyDescent="0.2">
      <c r="B10727" s="88"/>
      <c r="C10727" s="88"/>
      <c r="D10727" s="88"/>
      <c r="E10727" s="88"/>
      <c r="F10727" s="88"/>
      <c r="G10727" s="88"/>
      <c r="H10727" s="88"/>
      <c r="I10727" s="88"/>
      <c r="J10727" s="88"/>
      <c r="K10727" s="88"/>
    </row>
    <row r="10728" spans="2:11" hidden="1" x14ac:dyDescent="0.2">
      <c r="B10728" s="88"/>
      <c r="C10728" s="88"/>
      <c r="D10728" s="88"/>
      <c r="E10728" s="88"/>
      <c r="F10728" s="88"/>
      <c r="G10728" s="88"/>
      <c r="H10728" s="88"/>
      <c r="I10728" s="88"/>
      <c r="J10728" s="88"/>
      <c r="K10728" s="88"/>
    </row>
    <row r="10729" spans="2:11" hidden="1" x14ac:dyDescent="0.2">
      <c r="B10729" s="88"/>
      <c r="C10729" s="88"/>
      <c r="D10729" s="88"/>
      <c r="E10729" s="88"/>
      <c r="F10729" s="88"/>
      <c r="G10729" s="88"/>
      <c r="H10729" s="88"/>
      <c r="I10729" s="88"/>
      <c r="J10729" s="88"/>
      <c r="K10729" s="88"/>
    </row>
    <row r="10730" spans="2:11" hidden="1" x14ac:dyDescent="0.2">
      <c r="B10730" s="88"/>
      <c r="C10730" s="88"/>
      <c r="D10730" s="88"/>
      <c r="E10730" s="88"/>
      <c r="F10730" s="88"/>
      <c r="G10730" s="88"/>
      <c r="H10730" s="88"/>
      <c r="I10730" s="88"/>
      <c r="J10730" s="88"/>
      <c r="K10730" s="88"/>
    </row>
    <row r="10731" spans="2:11" hidden="1" x14ac:dyDescent="0.2">
      <c r="B10731" s="88"/>
      <c r="C10731" s="88"/>
      <c r="D10731" s="88"/>
      <c r="E10731" s="88"/>
      <c r="F10731" s="88"/>
      <c r="G10731" s="88"/>
      <c r="H10731" s="88"/>
      <c r="I10731" s="88"/>
      <c r="J10731" s="88"/>
      <c r="K10731" s="88"/>
    </row>
    <row r="10732" spans="2:11" hidden="1" x14ac:dyDescent="0.2">
      <c r="B10732" s="88"/>
      <c r="C10732" s="88"/>
      <c r="D10732" s="88"/>
      <c r="E10732" s="88"/>
      <c r="F10732" s="88"/>
      <c r="G10732" s="88"/>
      <c r="H10732" s="88"/>
      <c r="I10732" s="88"/>
      <c r="J10732" s="88"/>
      <c r="K10732" s="88"/>
    </row>
    <row r="10733" spans="2:11" hidden="1" x14ac:dyDescent="0.2">
      <c r="B10733" s="88"/>
      <c r="C10733" s="88"/>
      <c r="D10733" s="88"/>
      <c r="E10733" s="88"/>
      <c r="F10733" s="88"/>
      <c r="G10733" s="88"/>
      <c r="H10733" s="88"/>
      <c r="I10733" s="88"/>
      <c r="J10733" s="88"/>
      <c r="K10733" s="88"/>
    </row>
    <row r="10734" spans="2:11" hidden="1" x14ac:dyDescent="0.2">
      <c r="B10734" s="88"/>
      <c r="C10734" s="88"/>
      <c r="D10734" s="88"/>
      <c r="E10734" s="88"/>
      <c r="F10734" s="88"/>
      <c r="G10734" s="88"/>
      <c r="H10734" s="88"/>
      <c r="I10734" s="88"/>
      <c r="J10734" s="88"/>
      <c r="K10734" s="88"/>
    </row>
    <row r="10735" spans="2:11" hidden="1" x14ac:dyDescent="0.2">
      <c r="B10735" s="88"/>
      <c r="C10735" s="88"/>
      <c r="D10735" s="88"/>
      <c r="E10735" s="88"/>
      <c r="F10735" s="88"/>
      <c r="G10735" s="88"/>
      <c r="H10735" s="88"/>
      <c r="I10735" s="88"/>
      <c r="J10735" s="88"/>
      <c r="K10735" s="88"/>
    </row>
    <row r="10736" spans="2:11" hidden="1" x14ac:dyDescent="0.2">
      <c r="B10736" s="88"/>
      <c r="C10736" s="88"/>
      <c r="D10736" s="88"/>
      <c r="E10736" s="88"/>
      <c r="F10736" s="88"/>
      <c r="G10736" s="88"/>
      <c r="H10736" s="88"/>
      <c r="I10736" s="88"/>
      <c r="J10736" s="88"/>
      <c r="K10736" s="88"/>
    </row>
    <row r="10737" spans="2:11" hidden="1" x14ac:dyDescent="0.2">
      <c r="B10737" s="88"/>
      <c r="C10737" s="88"/>
      <c r="D10737" s="88"/>
      <c r="E10737" s="88"/>
      <c r="F10737" s="88"/>
      <c r="G10737" s="88"/>
      <c r="H10737" s="88"/>
      <c r="I10737" s="88"/>
      <c r="J10737" s="88"/>
      <c r="K10737" s="88"/>
    </row>
    <row r="10738" spans="2:11" hidden="1" x14ac:dyDescent="0.2">
      <c r="B10738" s="88"/>
      <c r="C10738" s="88"/>
      <c r="D10738" s="88"/>
      <c r="E10738" s="88"/>
      <c r="F10738" s="88"/>
      <c r="G10738" s="88"/>
      <c r="H10738" s="88"/>
      <c r="I10738" s="88"/>
      <c r="J10738" s="88"/>
      <c r="K10738" s="88"/>
    </row>
    <row r="10739" spans="2:11" hidden="1" x14ac:dyDescent="0.2">
      <c r="B10739" s="88"/>
      <c r="C10739" s="88"/>
      <c r="D10739" s="88"/>
      <c r="E10739" s="88"/>
      <c r="F10739" s="88"/>
      <c r="G10739" s="88"/>
      <c r="H10739" s="88"/>
      <c r="I10739" s="88"/>
      <c r="J10739" s="88"/>
      <c r="K10739" s="88"/>
    </row>
    <row r="10740" spans="2:11" hidden="1" x14ac:dyDescent="0.2">
      <c r="B10740" s="88"/>
      <c r="C10740" s="88"/>
      <c r="D10740" s="88"/>
      <c r="E10740" s="88"/>
      <c r="F10740" s="88"/>
      <c r="G10740" s="88"/>
      <c r="H10740" s="88"/>
      <c r="I10740" s="88"/>
      <c r="J10740" s="88"/>
      <c r="K10740" s="88"/>
    </row>
    <row r="10741" spans="2:11" hidden="1" x14ac:dyDescent="0.2">
      <c r="B10741" s="88"/>
      <c r="C10741" s="88"/>
      <c r="D10741" s="88"/>
      <c r="E10741" s="88"/>
      <c r="F10741" s="88"/>
      <c r="G10741" s="88"/>
      <c r="H10741" s="88"/>
      <c r="I10741" s="88"/>
      <c r="J10741" s="88"/>
      <c r="K10741" s="88"/>
    </row>
    <row r="10742" spans="2:11" hidden="1" x14ac:dyDescent="0.2">
      <c r="B10742" s="88"/>
      <c r="C10742" s="88"/>
      <c r="D10742" s="88"/>
      <c r="E10742" s="88"/>
      <c r="F10742" s="88"/>
      <c r="G10742" s="88"/>
      <c r="H10742" s="88"/>
      <c r="I10742" s="88"/>
      <c r="J10742" s="88"/>
      <c r="K10742" s="88"/>
    </row>
    <row r="10743" spans="2:11" hidden="1" x14ac:dyDescent="0.2">
      <c r="B10743" s="88"/>
      <c r="C10743" s="88"/>
      <c r="D10743" s="88"/>
      <c r="E10743" s="88"/>
      <c r="F10743" s="88"/>
      <c r="G10743" s="88"/>
      <c r="H10743" s="88"/>
      <c r="I10743" s="88"/>
      <c r="J10743" s="88"/>
      <c r="K10743" s="88"/>
    </row>
    <row r="10744" spans="2:11" hidden="1" x14ac:dyDescent="0.2">
      <c r="B10744" s="88"/>
      <c r="C10744" s="88"/>
      <c r="D10744" s="88"/>
      <c r="E10744" s="88"/>
      <c r="F10744" s="88"/>
      <c r="G10744" s="88"/>
      <c r="H10744" s="88"/>
      <c r="I10744" s="88"/>
      <c r="J10744" s="88"/>
      <c r="K10744" s="88"/>
    </row>
    <row r="10745" spans="2:11" hidden="1" x14ac:dyDescent="0.2">
      <c r="B10745" s="88"/>
      <c r="C10745" s="88"/>
      <c r="D10745" s="88"/>
      <c r="E10745" s="88"/>
      <c r="F10745" s="88"/>
      <c r="G10745" s="88"/>
      <c r="H10745" s="88"/>
      <c r="I10745" s="88"/>
      <c r="J10745" s="88"/>
      <c r="K10745" s="88"/>
    </row>
    <row r="10746" spans="2:11" hidden="1" x14ac:dyDescent="0.2">
      <c r="B10746" s="88"/>
      <c r="C10746" s="88"/>
      <c r="D10746" s="88"/>
      <c r="E10746" s="88"/>
      <c r="F10746" s="88"/>
      <c r="G10746" s="88"/>
      <c r="H10746" s="88"/>
      <c r="I10746" s="88"/>
      <c r="J10746" s="88"/>
      <c r="K10746" s="88"/>
    </row>
    <row r="10747" spans="2:11" hidden="1" x14ac:dyDescent="0.2">
      <c r="B10747" s="88"/>
      <c r="C10747" s="88"/>
      <c r="D10747" s="88"/>
      <c r="E10747" s="88"/>
      <c r="F10747" s="88"/>
      <c r="G10747" s="88"/>
      <c r="H10747" s="88"/>
      <c r="I10747" s="88"/>
      <c r="J10747" s="88"/>
      <c r="K10747" s="88"/>
    </row>
    <row r="10748" spans="2:11" hidden="1" x14ac:dyDescent="0.2">
      <c r="B10748" s="88"/>
      <c r="C10748" s="88"/>
      <c r="D10748" s="88"/>
      <c r="E10748" s="88"/>
      <c r="F10748" s="88"/>
      <c r="G10748" s="88"/>
      <c r="H10748" s="88"/>
      <c r="I10748" s="88"/>
      <c r="J10748" s="88"/>
      <c r="K10748" s="88"/>
    </row>
    <row r="10749" spans="2:11" hidden="1" x14ac:dyDescent="0.2">
      <c r="B10749" s="88"/>
      <c r="C10749" s="88"/>
      <c r="D10749" s="88"/>
      <c r="E10749" s="88"/>
      <c r="F10749" s="88"/>
      <c r="G10749" s="88"/>
      <c r="H10749" s="88"/>
      <c r="I10749" s="88"/>
      <c r="J10749" s="88"/>
      <c r="K10749" s="88"/>
    </row>
    <row r="10750" spans="2:11" hidden="1" x14ac:dyDescent="0.2">
      <c r="B10750" s="88"/>
      <c r="C10750" s="88"/>
      <c r="D10750" s="88"/>
      <c r="E10750" s="88"/>
      <c r="F10750" s="88"/>
      <c r="G10750" s="88"/>
      <c r="H10750" s="88"/>
      <c r="I10750" s="88"/>
      <c r="J10750" s="88"/>
      <c r="K10750" s="88"/>
    </row>
    <row r="10751" spans="2:11" hidden="1" x14ac:dyDescent="0.2">
      <c r="B10751" s="88"/>
      <c r="C10751" s="88"/>
      <c r="D10751" s="88"/>
      <c r="E10751" s="88"/>
      <c r="F10751" s="88"/>
      <c r="G10751" s="88"/>
      <c r="H10751" s="88"/>
      <c r="I10751" s="88"/>
      <c r="J10751" s="88"/>
      <c r="K10751" s="88"/>
    </row>
    <row r="10752" spans="2:11" hidden="1" x14ac:dyDescent="0.2">
      <c r="B10752" s="88"/>
      <c r="C10752" s="88"/>
      <c r="D10752" s="88"/>
      <c r="E10752" s="88"/>
      <c r="F10752" s="88"/>
      <c r="G10752" s="88"/>
      <c r="H10752" s="88"/>
      <c r="I10752" s="88"/>
      <c r="J10752" s="88"/>
      <c r="K10752" s="88"/>
    </row>
    <row r="10753" spans="2:11" hidden="1" x14ac:dyDescent="0.2">
      <c r="B10753" s="88"/>
      <c r="C10753" s="88"/>
      <c r="D10753" s="88"/>
      <c r="E10753" s="88"/>
      <c r="F10753" s="88"/>
      <c r="G10753" s="88"/>
      <c r="H10753" s="88"/>
      <c r="I10753" s="88"/>
      <c r="J10753" s="88"/>
      <c r="K10753" s="88"/>
    </row>
    <row r="10754" spans="2:11" hidden="1" x14ac:dyDescent="0.2">
      <c r="B10754" s="88"/>
      <c r="C10754" s="88"/>
      <c r="D10754" s="88"/>
      <c r="E10754" s="88"/>
      <c r="F10754" s="88"/>
      <c r="G10754" s="88"/>
      <c r="H10754" s="88"/>
      <c r="I10754" s="88"/>
      <c r="J10754" s="88"/>
      <c r="K10754" s="88"/>
    </row>
    <row r="10755" spans="2:11" hidden="1" x14ac:dyDescent="0.2">
      <c r="B10755" s="88"/>
      <c r="C10755" s="88"/>
      <c r="D10755" s="88"/>
      <c r="E10755" s="88"/>
      <c r="F10755" s="88"/>
      <c r="G10755" s="88"/>
      <c r="H10755" s="88"/>
      <c r="I10755" s="88"/>
      <c r="J10755" s="88"/>
      <c r="K10755" s="88"/>
    </row>
    <row r="10756" spans="2:11" hidden="1" x14ac:dyDescent="0.2">
      <c r="B10756" s="88"/>
      <c r="C10756" s="88"/>
      <c r="D10756" s="88"/>
      <c r="E10756" s="88"/>
      <c r="F10756" s="88"/>
      <c r="G10756" s="88"/>
      <c r="H10756" s="88"/>
      <c r="I10756" s="88"/>
      <c r="J10756" s="88"/>
      <c r="K10756" s="88"/>
    </row>
    <row r="10757" spans="2:11" hidden="1" x14ac:dyDescent="0.2">
      <c r="B10757" s="88"/>
      <c r="C10757" s="88"/>
      <c r="D10757" s="88"/>
      <c r="E10757" s="88"/>
      <c r="F10757" s="88"/>
      <c r="G10757" s="88"/>
      <c r="H10757" s="88"/>
      <c r="I10757" s="88"/>
      <c r="J10757" s="88"/>
      <c r="K10757" s="88"/>
    </row>
    <row r="10758" spans="2:11" hidden="1" x14ac:dyDescent="0.2">
      <c r="B10758" s="88"/>
      <c r="C10758" s="88"/>
      <c r="D10758" s="88"/>
      <c r="E10758" s="88"/>
      <c r="F10758" s="88"/>
      <c r="G10758" s="88"/>
      <c r="H10758" s="88"/>
      <c r="I10758" s="88"/>
      <c r="J10758" s="88"/>
      <c r="K10758" s="88"/>
    </row>
    <row r="10759" spans="2:11" hidden="1" x14ac:dyDescent="0.2">
      <c r="B10759" s="88"/>
      <c r="C10759" s="88"/>
      <c r="D10759" s="88"/>
      <c r="E10759" s="88"/>
      <c r="F10759" s="88"/>
      <c r="G10759" s="88"/>
      <c r="H10759" s="88"/>
      <c r="I10759" s="88"/>
      <c r="J10759" s="88"/>
      <c r="K10759" s="88"/>
    </row>
    <row r="10760" spans="2:11" hidden="1" x14ac:dyDescent="0.2">
      <c r="B10760" s="88"/>
      <c r="C10760" s="88"/>
      <c r="D10760" s="88"/>
      <c r="E10760" s="88"/>
      <c r="F10760" s="88"/>
      <c r="G10760" s="88"/>
      <c r="H10760" s="88"/>
      <c r="I10760" s="88"/>
      <c r="J10760" s="88"/>
      <c r="K10760" s="88"/>
    </row>
    <row r="10761" spans="2:11" hidden="1" x14ac:dyDescent="0.2">
      <c r="B10761" s="88"/>
      <c r="C10761" s="88"/>
      <c r="D10761" s="88"/>
      <c r="E10761" s="88"/>
      <c r="F10761" s="88"/>
      <c r="G10761" s="88"/>
      <c r="H10761" s="88"/>
      <c r="I10761" s="88"/>
      <c r="J10761" s="88"/>
      <c r="K10761" s="88"/>
    </row>
    <row r="10762" spans="2:11" hidden="1" x14ac:dyDescent="0.2">
      <c r="B10762" s="88"/>
      <c r="C10762" s="88"/>
      <c r="D10762" s="88"/>
      <c r="E10762" s="88"/>
      <c r="F10762" s="88"/>
      <c r="G10762" s="88"/>
      <c r="H10762" s="88"/>
      <c r="I10762" s="88"/>
      <c r="J10762" s="88"/>
      <c r="K10762" s="88"/>
    </row>
    <row r="10763" spans="2:11" hidden="1" x14ac:dyDescent="0.2">
      <c r="B10763" s="88"/>
      <c r="C10763" s="88"/>
      <c r="D10763" s="88"/>
      <c r="E10763" s="88"/>
      <c r="F10763" s="88"/>
      <c r="G10763" s="88"/>
      <c r="H10763" s="88"/>
      <c r="I10763" s="88"/>
      <c r="J10763" s="88"/>
      <c r="K10763" s="88"/>
    </row>
    <row r="10764" spans="2:11" hidden="1" x14ac:dyDescent="0.2">
      <c r="B10764" s="88"/>
      <c r="C10764" s="88"/>
      <c r="D10764" s="88"/>
      <c r="E10764" s="88"/>
      <c r="F10764" s="88"/>
      <c r="G10764" s="88"/>
      <c r="H10764" s="88"/>
      <c r="I10764" s="88"/>
      <c r="J10764" s="88"/>
      <c r="K10764" s="88"/>
    </row>
    <row r="10765" spans="2:11" hidden="1" x14ac:dyDescent="0.2">
      <c r="B10765" s="88"/>
      <c r="C10765" s="88"/>
      <c r="D10765" s="88"/>
      <c r="E10765" s="88"/>
      <c r="F10765" s="88"/>
      <c r="G10765" s="88"/>
      <c r="H10765" s="88"/>
      <c r="I10765" s="88"/>
      <c r="J10765" s="88"/>
      <c r="K10765" s="88"/>
    </row>
    <row r="10766" spans="2:11" hidden="1" x14ac:dyDescent="0.2">
      <c r="B10766" s="88"/>
      <c r="C10766" s="88"/>
      <c r="D10766" s="88"/>
      <c r="E10766" s="88"/>
      <c r="F10766" s="88"/>
      <c r="G10766" s="88"/>
      <c r="H10766" s="88"/>
      <c r="I10766" s="88"/>
      <c r="J10766" s="88"/>
      <c r="K10766" s="88"/>
    </row>
    <row r="10767" spans="2:11" hidden="1" x14ac:dyDescent="0.2">
      <c r="B10767" s="88"/>
      <c r="C10767" s="88"/>
      <c r="D10767" s="88"/>
      <c r="E10767" s="88"/>
      <c r="F10767" s="88"/>
      <c r="G10767" s="88"/>
      <c r="H10767" s="88"/>
      <c r="I10767" s="88"/>
      <c r="J10767" s="88"/>
      <c r="K10767" s="88"/>
    </row>
    <row r="10768" spans="2:11" hidden="1" x14ac:dyDescent="0.2">
      <c r="B10768" s="88"/>
      <c r="C10768" s="88"/>
      <c r="D10768" s="88"/>
      <c r="E10768" s="88"/>
      <c r="F10768" s="88"/>
      <c r="G10768" s="88"/>
      <c r="H10768" s="88"/>
      <c r="I10768" s="88"/>
      <c r="J10768" s="88"/>
      <c r="K10768" s="88"/>
    </row>
    <row r="10769" spans="2:11" hidden="1" x14ac:dyDescent="0.2">
      <c r="B10769" s="88"/>
      <c r="C10769" s="88"/>
      <c r="D10769" s="88"/>
      <c r="E10769" s="88"/>
      <c r="F10769" s="88"/>
      <c r="G10769" s="88"/>
      <c r="H10769" s="88"/>
      <c r="I10769" s="88"/>
      <c r="J10769" s="88"/>
      <c r="K10769" s="88"/>
    </row>
    <row r="10770" spans="2:11" hidden="1" x14ac:dyDescent="0.2">
      <c r="B10770" s="88"/>
      <c r="C10770" s="88"/>
      <c r="D10770" s="88"/>
      <c r="E10770" s="88"/>
      <c r="F10770" s="88"/>
      <c r="G10770" s="88"/>
      <c r="H10770" s="88"/>
      <c r="I10770" s="88"/>
      <c r="J10770" s="88"/>
      <c r="K10770" s="88"/>
    </row>
    <row r="10771" spans="2:11" hidden="1" x14ac:dyDescent="0.2">
      <c r="B10771" s="88"/>
      <c r="C10771" s="88"/>
      <c r="D10771" s="88"/>
      <c r="E10771" s="88"/>
      <c r="F10771" s="88"/>
      <c r="G10771" s="88"/>
      <c r="H10771" s="88"/>
      <c r="I10771" s="88"/>
      <c r="J10771" s="88"/>
      <c r="K10771" s="88"/>
    </row>
    <row r="10772" spans="2:11" hidden="1" x14ac:dyDescent="0.2">
      <c r="B10772" s="88"/>
      <c r="C10772" s="88"/>
      <c r="D10772" s="88"/>
      <c r="E10772" s="88"/>
      <c r="F10772" s="88"/>
      <c r="G10772" s="88"/>
      <c r="H10772" s="88"/>
      <c r="I10772" s="88"/>
      <c r="J10772" s="88"/>
      <c r="K10772" s="88"/>
    </row>
    <row r="10773" spans="2:11" hidden="1" x14ac:dyDescent="0.2">
      <c r="B10773" s="88"/>
      <c r="C10773" s="88"/>
      <c r="D10773" s="88"/>
      <c r="E10773" s="88"/>
      <c r="F10773" s="88"/>
      <c r="G10773" s="88"/>
      <c r="H10773" s="88"/>
      <c r="I10773" s="88"/>
      <c r="J10773" s="88"/>
      <c r="K10773" s="88"/>
    </row>
    <row r="10774" spans="2:11" hidden="1" x14ac:dyDescent="0.2">
      <c r="B10774" s="88"/>
      <c r="C10774" s="88"/>
      <c r="D10774" s="88"/>
      <c r="E10774" s="88"/>
      <c r="F10774" s="88"/>
      <c r="G10774" s="88"/>
      <c r="H10774" s="88"/>
      <c r="I10774" s="88"/>
      <c r="J10774" s="88"/>
      <c r="K10774" s="88"/>
    </row>
    <row r="10775" spans="2:11" hidden="1" x14ac:dyDescent="0.2">
      <c r="B10775" s="88"/>
      <c r="C10775" s="88"/>
      <c r="D10775" s="88"/>
      <c r="E10775" s="88"/>
      <c r="F10775" s="88"/>
      <c r="G10775" s="88"/>
      <c r="H10775" s="88"/>
      <c r="I10775" s="88"/>
      <c r="J10775" s="88"/>
      <c r="K10775" s="88"/>
    </row>
    <row r="10776" spans="2:11" hidden="1" x14ac:dyDescent="0.2">
      <c r="B10776" s="88"/>
      <c r="C10776" s="88"/>
      <c r="D10776" s="88"/>
      <c r="E10776" s="88"/>
      <c r="F10776" s="88"/>
      <c r="G10776" s="88"/>
      <c r="H10776" s="88"/>
      <c r="I10776" s="88"/>
      <c r="J10776" s="88"/>
      <c r="K10776" s="88"/>
    </row>
    <row r="10777" spans="2:11" hidden="1" x14ac:dyDescent="0.2">
      <c r="B10777" s="88"/>
      <c r="C10777" s="88"/>
      <c r="D10777" s="88"/>
      <c r="E10777" s="88"/>
      <c r="F10777" s="88"/>
      <c r="G10777" s="88"/>
      <c r="H10777" s="88"/>
      <c r="I10777" s="88"/>
      <c r="J10777" s="88"/>
      <c r="K10777" s="88"/>
    </row>
    <row r="10778" spans="2:11" hidden="1" x14ac:dyDescent="0.2">
      <c r="B10778" s="88"/>
      <c r="C10778" s="88"/>
      <c r="D10778" s="88"/>
      <c r="E10778" s="88"/>
      <c r="F10778" s="88"/>
      <c r="G10778" s="88"/>
      <c r="H10778" s="88"/>
      <c r="I10778" s="88"/>
      <c r="J10778" s="88"/>
      <c r="K10778" s="88"/>
    </row>
    <row r="10779" spans="2:11" hidden="1" x14ac:dyDescent="0.2">
      <c r="B10779" s="88"/>
      <c r="C10779" s="88"/>
      <c r="D10779" s="88"/>
      <c r="E10779" s="88"/>
      <c r="F10779" s="88"/>
      <c r="G10779" s="88"/>
      <c r="H10779" s="88"/>
      <c r="I10779" s="88"/>
      <c r="J10779" s="88"/>
      <c r="K10779" s="88"/>
    </row>
    <row r="10780" spans="2:11" hidden="1" x14ac:dyDescent="0.2">
      <c r="B10780" s="88"/>
      <c r="C10780" s="88"/>
      <c r="D10780" s="88"/>
      <c r="E10780" s="88"/>
      <c r="F10780" s="88"/>
      <c r="G10780" s="88"/>
      <c r="H10780" s="88"/>
      <c r="I10780" s="88"/>
      <c r="J10780" s="88"/>
      <c r="K10780" s="88"/>
    </row>
    <row r="10781" spans="2:11" hidden="1" x14ac:dyDescent="0.2">
      <c r="B10781" s="88"/>
      <c r="C10781" s="88"/>
      <c r="D10781" s="88"/>
      <c r="E10781" s="88"/>
      <c r="F10781" s="88"/>
      <c r="G10781" s="88"/>
      <c r="H10781" s="88"/>
      <c r="I10781" s="88"/>
      <c r="J10781" s="88"/>
      <c r="K10781" s="88"/>
    </row>
    <row r="10782" spans="2:11" hidden="1" x14ac:dyDescent="0.2">
      <c r="B10782" s="88"/>
      <c r="C10782" s="88"/>
      <c r="D10782" s="88"/>
      <c r="E10782" s="88"/>
      <c r="F10782" s="88"/>
      <c r="G10782" s="88"/>
      <c r="H10782" s="88"/>
      <c r="I10782" s="88"/>
      <c r="J10782" s="88"/>
      <c r="K10782" s="88"/>
    </row>
    <row r="10783" spans="2:11" hidden="1" x14ac:dyDescent="0.2">
      <c r="B10783" s="88"/>
      <c r="C10783" s="88"/>
      <c r="D10783" s="88"/>
      <c r="E10783" s="88"/>
      <c r="F10783" s="88"/>
      <c r="G10783" s="88"/>
      <c r="H10783" s="88"/>
      <c r="I10783" s="88"/>
      <c r="J10783" s="88"/>
      <c r="K10783" s="88"/>
    </row>
    <row r="10784" spans="2:11" hidden="1" x14ac:dyDescent="0.2">
      <c r="B10784" s="88"/>
      <c r="C10784" s="88"/>
      <c r="D10784" s="88"/>
      <c r="E10784" s="88"/>
      <c r="F10784" s="88"/>
      <c r="G10784" s="88"/>
      <c r="H10784" s="88"/>
      <c r="I10784" s="88"/>
      <c r="J10784" s="88"/>
      <c r="K10784" s="88"/>
    </row>
    <row r="10785" spans="2:11" hidden="1" x14ac:dyDescent="0.2">
      <c r="B10785" s="88"/>
      <c r="C10785" s="88"/>
      <c r="D10785" s="88"/>
      <c r="E10785" s="88"/>
      <c r="F10785" s="88"/>
      <c r="G10785" s="88"/>
      <c r="H10785" s="88"/>
      <c r="I10785" s="88"/>
      <c r="J10785" s="88"/>
      <c r="K10785" s="88"/>
    </row>
    <row r="10786" spans="2:11" hidden="1" x14ac:dyDescent="0.2">
      <c r="B10786" s="88"/>
      <c r="C10786" s="88"/>
      <c r="D10786" s="88"/>
      <c r="E10786" s="88"/>
      <c r="F10786" s="88"/>
      <c r="G10786" s="88"/>
      <c r="H10786" s="88"/>
      <c r="I10786" s="88"/>
      <c r="J10786" s="88"/>
      <c r="K10786" s="88"/>
    </row>
    <row r="10787" spans="2:11" hidden="1" x14ac:dyDescent="0.2">
      <c r="B10787" s="88"/>
      <c r="C10787" s="88"/>
      <c r="D10787" s="88"/>
      <c r="E10787" s="88"/>
      <c r="F10787" s="88"/>
      <c r="G10787" s="88"/>
      <c r="H10787" s="88"/>
      <c r="I10787" s="88"/>
      <c r="J10787" s="88"/>
      <c r="K10787" s="88"/>
    </row>
    <row r="10788" spans="2:11" hidden="1" x14ac:dyDescent="0.2">
      <c r="B10788" s="88"/>
      <c r="C10788" s="88"/>
      <c r="D10788" s="88"/>
      <c r="E10788" s="88"/>
      <c r="F10788" s="88"/>
      <c r="G10788" s="88"/>
      <c r="H10788" s="88"/>
      <c r="I10788" s="88"/>
      <c r="J10788" s="88"/>
      <c r="K10788" s="88"/>
    </row>
    <row r="10789" spans="2:11" hidden="1" x14ac:dyDescent="0.2">
      <c r="B10789" s="88"/>
      <c r="C10789" s="88"/>
      <c r="D10789" s="88"/>
      <c r="E10789" s="88"/>
      <c r="F10789" s="88"/>
      <c r="G10789" s="88"/>
      <c r="H10789" s="88"/>
      <c r="I10789" s="88"/>
      <c r="J10789" s="88"/>
      <c r="K10789" s="88"/>
    </row>
    <row r="10790" spans="2:11" hidden="1" x14ac:dyDescent="0.2">
      <c r="B10790" s="88"/>
      <c r="C10790" s="88"/>
      <c r="D10790" s="88"/>
      <c r="E10790" s="88"/>
      <c r="F10790" s="88"/>
      <c r="G10790" s="88"/>
      <c r="H10790" s="88"/>
      <c r="I10790" s="88"/>
      <c r="J10790" s="88"/>
      <c r="K10790" s="88"/>
    </row>
    <row r="10791" spans="2:11" hidden="1" x14ac:dyDescent="0.2">
      <c r="B10791" s="88"/>
      <c r="C10791" s="88"/>
      <c r="D10791" s="88"/>
      <c r="E10791" s="88"/>
      <c r="F10791" s="88"/>
      <c r="G10791" s="88"/>
      <c r="H10791" s="88"/>
      <c r="I10791" s="88"/>
      <c r="J10791" s="88"/>
      <c r="K10791" s="88"/>
    </row>
    <row r="10792" spans="2:11" hidden="1" x14ac:dyDescent="0.2">
      <c r="B10792" s="88"/>
      <c r="C10792" s="88"/>
      <c r="D10792" s="88"/>
      <c r="E10792" s="88"/>
      <c r="F10792" s="88"/>
      <c r="G10792" s="88"/>
      <c r="H10792" s="88"/>
      <c r="I10792" s="88"/>
      <c r="J10792" s="88"/>
      <c r="K10792" s="88"/>
    </row>
    <row r="10793" spans="2:11" hidden="1" x14ac:dyDescent="0.2">
      <c r="B10793" s="88"/>
      <c r="C10793" s="88"/>
      <c r="D10793" s="88"/>
      <c r="E10793" s="88"/>
      <c r="F10793" s="88"/>
      <c r="G10793" s="88"/>
      <c r="H10793" s="88"/>
      <c r="I10793" s="88"/>
      <c r="J10793" s="88"/>
      <c r="K10793" s="88"/>
    </row>
    <row r="10794" spans="2:11" hidden="1" x14ac:dyDescent="0.2">
      <c r="B10794" s="88"/>
      <c r="C10794" s="88"/>
      <c r="D10794" s="88"/>
      <c r="E10794" s="88"/>
      <c r="F10794" s="88"/>
      <c r="G10794" s="88"/>
      <c r="H10794" s="88"/>
      <c r="I10794" s="88"/>
      <c r="J10794" s="88"/>
      <c r="K10794" s="88"/>
    </row>
    <row r="10795" spans="2:11" hidden="1" x14ac:dyDescent="0.2">
      <c r="B10795" s="88"/>
      <c r="C10795" s="88"/>
      <c r="D10795" s="88"/>
      <c r="E10795" s="88"/>
      <c r="F10795" s="88"/>
      <c r="G10795" s="88"/>
      <c r="H10795" s="88"/>
      <c r="I10795" s="88"/>
      <c r="J10795" s="88"/>
      <c r="K10795" s="88"/>
    </row>
    <row r="10796" spans="2:11" hidden="1" x14ac:dyDescent="0.2">
      <c r="B10796" s="88"/>
      <c r="C10796" s="88"/>
      <c r="D10796" s="88"/>
      <c r="E10796" s="88"/>
      <c r="F10796" s="88"/>
      <c r="G10796" s="88"/>
      <c r="H10796" s="88"/>
      <c r="I10796" s="88"/>
      <c r="J10796" s="88"/>
      <c r="K10796" s="88"/>
    </row>
    <row r="10797" spans="2:11" hidden="1" x14ac:dyDescent="0.2">
      <c r="B10797" s="88"/>
      <c r="C10797" s="88"/>
      <c r="D10797" s="88"/>
      <c r="E10797" s="88"/>
      <c r="F10797" s="88"/>
      <c r="G10797" s="88"/>
      <c r="H10797" s="88"/>
      <c r="I10797" s="88"/>
      <c r="J10797" s="88"/>
      <c r="K10797" s="88"/>
    </row>
    <row r="10798" spans="2:11" hidden="1" x14ac:dyDescent="0.2">
      <c r="B10798" s="88"/>
      <c r="C10798" s="88"/>
      <c r="D10798" s="88"/>
      <c r="E10798" s="88"/>
      <c r="F10798" s="88"/>
      <c r="G10798" s="88"/>
      <c r="H10798" s="88"/>
      <c r="I10798" s="88"/>
      <c r="J10798" s="88"/>
      <c r="K10798" s="88"/>
    </row>
    <row r="10799" spans="2:11" hidden="1" x14ac:dyDescent="0.2">
      <c r="B10799" s="88"/>
      <c r="C10799" s="88"/>
      <c r="D10799" s="88"/>
      <c r="E10799" s="88"/>
      <c r="F10799" s="88"/>
      <c r="G10799" s="88"/>
      <c r="H10799" s="88"/>
      <c r="I10799" s="88"/>
      <c r="J10799" s="88"/>
      <c r="K10799" s="88"/>
    </row>
    <row r="10800" spans="2:11" hidden="1" x14ac:dyDescent="0.2">
      <c r="B10800" s="88"/>
      <c r="C10800" s="88"/>
      <c r="D10800" s="88"/>
      <c r="E10800" s="88"/>
      <c r="F10800" s="88"/>
      <c r="G10800" s="88"/>
      <c r="H10800" s="88"/>
      <c r="I10800" s="88"/>
      <c r="J10800" s="88"/>
      <c r="K10800" s="88"/>
    </row>
    <row r="10801" spans="2:11" hidden="1" x14ac:dyDescent="0.2">
      <c r="B10801" s="88"/>
      <c r="C10801" s="88"/>
      <c r="D10801" s="88"/>
      <c r="E10801" s="88"/>
      <c r="F10801" s="88"/>
      <c r="G10801" s="88"/>
      <c r="H10801" s="88"/>
      <c r="I10801" s="88"/>
      <c r="J10801" s="88"/>
      <c r="K10801" s="88"/>
    </row>
    <row r="10802" spans="2:11" hidden="1" x14ac:dyDescent="0.2">
      <c r="B10802" s="88"/>
      <c r="C10802" s="88"/>
      <c r="D10802" s="88"/>
      <c r="E10802" s="88"/>
      <c r="F10802" s="88"/>
      <c r="G10802" s="88"/>
      <c r="H10802" s="88"/>
      <c r="I10802" s="88"/>
      <c r="J10802" s="88"/>
      <c r="K10802" s="88"/>
    </row>
    <row r="10803" spans="2:11" hidden="1" x14ac:dyDescent="0.2">
      <c r="B10803" s="88"/>
      <c r="C10803" s="88"/>
      <c r="D10803" s="88"/>
      <c r="E10803" s="88"/>
      <c r="F10803" s="88"/>
      <c r="G10803" s="88"/>
      <c r="H10803" s="88"/>
      <c r="I10803" s="88"/>
      <c r="J10803" s="88"/>
      <c r="K10803" s="88"/>
    </row>
    <row r="10804" spans="2:11" hidden="1" x14ac:dyDescent="0.2">
      <c r="B10804" s="88"/>
      <c r="C10804" s="88"/>
      <c r="D10804" s="88"/>
      <c r="E10804" s="88"/>
      <c r="F10804" s="88"/>
      <c r="G10804" s="88"/>
      <c r="H10804" s="88"/>
      <c r="I10804" s="88"/>
      <c r="J10804" s="88"/>
      <c r="K10804" s="88"/>
    </row>
    <row r="10805" spans="2:11" hidden="1" x14ac:dyDescent="0.2">
      <c r="B10805" s="88"/>
      <c r="C10805" s="88"/>
      <c r="D10805" s="88"/>
      <c r="E10805" s="88"/>
      <c r="F10805" s="88"/>
      <c r="G10805" s="88"/>
      <c r="H10805" s="88"/>
      <c r="I10805" s="88"/>
      <c r="J10805" s="88"/>
      <c r="K10805" s="88"/>
    </row>
    <row r="10806" spans="2:11" hidden="1" x14ac:dyDescent="0.2">
      <c r="B10806" s="88"/>
      <c r="C10806" s="88"/>
      <c r="D10806" s="88"/>
      <c r="E10806" s="88"/>
      <c r="F10806" s="88"/>
      <c r="G10806" s="88"/>
      <c r="H10806" s="88"/>
      <c r="I10806" s="88"/>
      <c r="J10806" s="88"/>
      <c r="K10806" s="88"/>
    </row>
    <row r="10807" spans="2:11" hidden="1" x14ac:dyDescent="0.2">
      <c r="B10807" s="88"/>
      <c r="C10807" s="88"/>
      <c r="D10807" s="88"/>
      <c r="E10807" s="88"/>
      <c r="F10807" s="88"/>
      <c r="G10807" s="88"/>
      <c r="H10807" s="88"/>
      <c r="I10807" s="88"/>
      <c r="J10807" s="88"/>
      <c r="K10807" s="88"/>
    </row>
    <row r="10808" spans="2:11" hidden="1" x14ac:dyDescent="0.2">
      <c r="B10808" s="88"/>
      <c r="C10808" s="88"/>
      <c r="D10808" s="88"/>
      <c r="E10808" s="88"/>
      <c r="F10808" s="88"/>
      <c r="G10808" s="88"/>
      <c r="H10808" s="88"/>
      <c r="I10808" s="88"/>
      <c r="J10808" s="88"/>
      <c r="K10808" s="88"/>
    </row>
    <row r="10809" spans="2:11" hidden="1" x14ac:dyDescent="0.2">
      <c r="B10809" s="88"/>
      <c r="C10809" s="88"/>
      <c r="D10809" s="88"/>
      <c r="E10809" s="88"/>
      <c r="F10809" s="88"/>
      <c r="G10809" s="88"/>
      <c r="H10809" s="88"/>
      <c r="I10809" s="88"/>
      <c r="J10809" s="88"/>
      <c r="K10809" s="88"/>
    </row>
    <row r="10810" spans="2:11" hidden="1" x14ac:dyDescent="0.2">
      <c r="B10810" s="88"/>
      <c r="C10810" s="88"/>
      <c r="D10810" s="88"/>
      <c r="E10810" s="88"/>
      <c r="F10810" s="88"/>
      <c r="G10810" s="88"/>
      <c r="H10810" s="88"/>
      <c r="I10810" s="88"/>
      <c r="J10810" s="88"/>
      <c r="K10810" s="88"/>
    </row>
    <row r="10811" spans="2:11" hidden="1" x14ac:dyDescent="0.2">
      <c r="B10811" s="88"/>
      <c r="C10811" s="88"/>
      <c r="D10811" s="88"/>
      <c r="E10811" s="88"/>
      <c r="F10811" s="88"/>
      <c r="G10811" s="88"/>
      <c r="H10811" s="88"/>
      <c r="I10811" s="88"/>
      <c r="J10811" s="88"/>
      <c r="K10811" s="88"/>
    </row>
    <row r="10812" spans="2:11" hidden="1" x14ac:dyDescent="0.2">
      <c r="B10812" s="88"/>
      <c r="C10812" s="88"/>
      <c r="D10812" s="88"/>
      <c r="E10812" s="88"/>
      <c r="F10812" s="88"/>
      <c r="G10812" s="88"/>
      <c r="H10812" s="88"/>
      <c r="I10812" s="88"/>
      <c r="J10812" s="88"/>
      <c r="K10812" s="88"/>
    </row>
    <row r="10813" spans="2:11" hidden="1" x14ac:dyDescent="0.2">
      <c r="B10813" s="88"/>
      <c r="C10813" s="88"/>
      <c r="D10813" s="88"/>
      <c r="E10813" s="88"/>
      <c r="F10813" s="88"/>
      <c r="G10813" s="88"/>
      <c r="H10813" s="88"/>
      <c r="I10813" s="88"/>
      <c r="J10813" s="88"/>
      <c r="K10813" s="88"/>
    </row>
    <row r="10814" spans="2:11" hidden="1" x14ac:dyDescent="0.2">
      <c r="B10814" s="88"/>
      <c r="C10814" s="88"/>
      <c r="D10814" s="88"/>
      <c r="E10814" s="88"/>
      <c r="F10814" s="88"/>
      <c r="G10814" s="88"/>
      <c r="H10814" s="88"/>
      <c r="I10814" s="88"/>
      <c r="J10814" s="88"/>
      <c r="K10814" s="88"/>
    </row>
    <row r="10815" spans="2:11" hidden="1" x14ac:dyDescent="0.2">
      <c r="B10815" s="88"/>
      <c r="C10815" s="88"/>
      <c r="D10815" s="88"/>
      <c r="E10815" s="88"/>
      <c r="F10815" s="88"/>
      <c r="G10815" s="88"/>
      <c r="H10815" s="88"/>
      <c r="I10815" s="88"/>
      <c r="J10815" s="88"/>
      <c r="K10815" s="88"/>
    </row>
    <row r="10816" spans="2:11" hidden="1" x14ac:dyDescent="0.2">
      <c r="B10816" s="88"/>
      <c r="C10816" s="88"/>
      <c r="D10816" s="88"/>
      <c r="E10816" s="88"/>
      <c r="F10816" s="88"/>
      <c r="G10816" s="88"/>
      <c r="H10816" s="88"/>
      <c r="I10816" s="88"/>
      <c r="J10816" s="88"/>
      <c r="K10816" s="88"/>
    </row>
    <row r="10817" spans="2:11" hidden="1" x14ac:dyDescent="0.2">
      <c r="B10817" s="88"/>
      <c r="C10817" s="88"/>
      <c r="D10817" s="88"/>
      <c r="E10817" s="88"/>
      <c r="F10817" s="88"/>
      <c r="G10817" s="88"/>
      <c r="H10817" s="88"/>
      <c r="I10817" s="88"/>
      <c r="J10817" s="88"/>
      <c r="K10817" s="88"/>
    </row>
    <row r="10818" spans="2:11" hidden="1" x14ac:dyDescent="0.2">
      <c r="B10818" s="88"/>
      <c r="C10818" s="88"/>
      <c r="D10818" s="88"/>
      <c r="E10818" s="88"/>
      <c r="F10818" s="88"/>
      <c r="G10818" s="88"/>
      <c r="H10818" s="88"/>
      <c r="I10818" s="88"/>
      <c r="J10818" s="88"/>
      <c r="K10818" s="88"/>
    </row>
    <row r="10819" spans="2:11" hidden="1" x14ac:dyDescent="0.2">
      <c r="B10819" s="88"/>
      <c r="C10819" s="88"/>
      <c r="D10819" s="88"/>
      <c r="E10819" s="88"/>
      <c r="F10819" s="88"/>
      <c r="G10819" s="88"/>
      <c r="H10819" s="88"/>
      <c r="I10819" s="88"/>
      <c r="J10819" s="88"/>
      <c r="K10819" s="88"/>
    </row>
    <row r="10820" spans="2:11" hidden="1" x14ac:dyDescent="0.2">
      <c r="B10820" s="88"/>
      <c r="C10820" s="88"/>
      <c r="D10820" s="88"/>
      <c r="E10820" s="88"/>
      <c r="F10820" s="88"/>
      <c r="G10820" s="88"/>
      <c r="H10820" s="88"/>
      <c r="I10820" s="88"/>
      <c r="J10820" s="88"/>
      <c r="K10820" s="88"/>
    </row>
    <row r="10821" spans="2:11" hidden="1" x14ac:dyDescent="0.2">
      <c r="B10821" s="88"/>
      <c r="C10821" s="88"/>
      <c r="D10821" s="88"/>
      <c r="E10821" s="88"/>
      <c r="F10821" s="88"/>
      <c r="G10821" s="88"/>
      <c r="H10821" s="88"/>
      <c r="I10821" s="88"/>
      <c r="J10821" s="88"/>
      <c r="K10821" s="88"/>
    </row>
    <row r="10822" spans="2:11" hidden="1" x14ac:dyDescent="0.2">
      <c r="B10822" s="88"/>
      <c r="C10822" s="88"/>
      <c r="D10822" s="88"/>
      <c r="E10822" s="88"/>
      <c r="F10822" s="88"/>
      <c r="G10822" s="88"/>
      <c r="H10822" s="88"/>
      <c r="I10822" s="88"/>
      <c r="J10822" s="88"/>
      <c r="K10822" s="88"/>
    </row>
    <row r="10823" spans="2:11" hidden="1" x14ac:dyDescent="0.2">
      <c r="B10823" s="88"/>
      <c r="C10823" s="88"/>
      <c r="D10823" s="88"/>
      <c r="E10823" s="88"/>
      <c r="F10823" s="88"/>
      <c r="G10823" s="88"/>
      <c r="H10823" s="88"/>
      <c r="I10823" s="88"/>
      <c r="J10823" s="88"/>
      <c r="K10823" s="88"/>
    </row>
    <row r="10824" spans="2:11" hidden="1" x14ac:dyDescent="0.2">
      <c r="B10824" s="88"/>
      <c r="C10824" s="88"/>
      <c r="D10824" s="88"/>
      <c r="E10824" s="88"/>
      <c r="F10824" s="88"/>
      <c r="G10824" s="88"/>
      <c r="H10824" s="88"/>
      <c r="I10824" s="88"/>
      <c r="J10824" s="88"/>
      <c r="K10824" s="88"/>
    </row>
    <row r="10825" spans="2:11" hidden="1" x14ac:dyDescent="0.2">
      <c r="B10825" s="88"/>
      <c r="C10825" s="88"/>
      <c r="D10825" s="88"/>
      <c r="E10825" s="88"/>
      <c r="F10825" s="88"/>
      <c r="G10825" s="88"/>
      <c r="H10825" s="88"/>
      <c r="I10825" s="88"/>
      <c r="J10825" s="88"/>
      <c r="K10825" s="88"/>
    </row>
    <row r="10826" spans="2:11" hidden="1" x14ac:dyDescent="0.2">
      <c r="B10826" s="88"/>
      <c r="C10826" s="88"/>
      <c r="D10826" s="88"/>
      <c r="E10826" s="88"/>
      <c r="F10826" s="88"/>
      <c r="G10826" s="88"/>
      <c r="H10826" s="88"/>
      <c r="I10826" s="88"/>
      <c r="J10826" s="88"/>
      <c r="K10826" s="88"/>
    </row>
    <row r="10827" spans="2:11" hidden="1" x14ac:dyDescent="0.2">
      <c r="B10827" s="88"/>
      <c r="C10827" s="88"/>
      <c r="D10827" s="88"/>
      <c r="E10827" s="88"/>
      <c r="F10827" s="88"/>
      <c r="G10827" s="88"/>
      <c r="H10827" s="88"/>
      <c r="I10827" s="88"/>
      <c r="J10827" s="88"/>
      <c r="K10827" s="88"/>
    </row>
    <row r="10828" spans="2:11" hidden="1" x14ac:dyDescent="0.2">
      <c r="B10828" s="88"/>
      <c r="C10828" s="88"/>
      <c r="D10828" s="88"/>
      <c r="E10828" s="88"/>
      <c r="F10828" s="88"/>
      <c r="G10828" s="88"/>
      <c r="H10828" s="88"/>
      <c r="I10828" s="88"/>
      <c r="J10828" s="88"/>
      <c r="K10828" s="88"/>
    </row>
    <row r="10829" spans="2:11" hidden="1" x14ac:dyDescent="0.2">
      <c r="B10829" s="88"/>
      <c r="C10829" s="88"/>
      <c r="D10829" s="88"/>
      <c r="E10829" s="88"/>
      <c r="F10829" s="88"/>
      <c r="G10829" s="88"/>
      <c r="H10829" s="88"/>
      <c r="I10829" s="88"/>
      <c r="J10829" s="88"/>
      <c r="K10829" s="88"/>
    </row>
    <row r="10830" spans="2:11" hidden="1" x14ac:dyDescent="0.2">
      <c r="B10830" s="88"/>
      <c r="C10830" s="88"/>
      <c r="D10830" s="88"/>
      <c r="E10830" s="88"/>
      <c r="F10830" s="88"/>
      <c r="G10830" s="88"/>
      <c r="H10830" s="88"/>
      <c r="I10830" s="88"/>
      <c r="J10830" s="88"/>
      <c r="K10830" s="88"/>
    </row>
    <row r="10831" spans="2:11" hidden="1" x14ac:dyDescent="0.2">
      <c r="B10831" s="88"/>
      <c r="C10831" s="88"/>
      <c r="D10831" s="88"/>
      <c r="E10831" s="88"/>
      <c r="F10831" s="88"/>
      <c r="G10831" s="88"/>
      <c r="H10831" s="88"/>
      <c r="I10831" s="88"/>
      <c r="J10831" s="88"/>
      <c r="K10831" s="88"/>
    </row>
    <row r="10832" spans="2:11" hidden="1" x14ac:dyDescent="0.2">
      <c r="B10832" s="88"/>
      <c r="C10832" s="88"/>
      <c r="D10832" s="88"/>
      <c r="E10832" s="88"/>
      <c r="F10832" s="88"/>
      <c r="G10832" s="88"/>
      <c r="H10832" s="88"/>
      <c r="I10832" s="88"/>
      <c r="J10832" s="88"/>
      <c r="K10832" s="88"/>
    </row>
    <row r="10833" spans="2:11" hidden="1" x14ac:dyDescent="0.2">
      <c r="B10833" s="88"/>
      <c r="C10833" s="88"/>
      <c r="D10833" s="88"/>
      <c r="E10833" s="88"/>
      <c r="F10833" s="88"/>
      <c r="G10833" s="88"/>
      <c r="H10833" s="88"/>
      <c r="I10833" s="88"/>
      <c r="J10833" s="88"/>
      <c r="K10833" s="88"/>
    </row>
    <row r="10834" spans="2:11" hidden="1" x14ac:dyDescent="0.2">
      <c r="B10834" s="88"/>
      <c r="C10834" s="88"/>
      <c r="D10834" s="88"/>
      <c r="E10834" s="88"/>
      <c r="F10834" s="88"/>
      <c r="G10834" s="88"/>
      <c r="H10834" s="88"/>
      <c r="I10834" s="88"/>
      <c r="J10834" s="88"/>
      <c r="K10834" s="88"/>
    </row>
    <row r="10835" spans="2:11" hidden="1" x14ac:dyDescent="0.2">
      <c r="B10835" s="88"/>
      <c r="C10835" s="88"/>
      <c r="D10835" s="88"/>
      <c r="E10835" s="88"/>
      <c r="F10835" s="88"/>
      <c r="G10835" s="88"/>
      <c r="H10835" s="88"/>
      <c r="I10835" s="88"/>
      <c r="J10835" s="88"/>
      <c r="K10835" s="88"/>
    </row>
    <row r="10836" spans="2:11" hidden="1" x14ac:dyDescent="0.2">
      <c r="B10836" s="88"/>
      <c r="C10836" s="88"/>
      <c r="D10836" s="88"/>
      <c r="E10836" s="88"/>
      <c r="F10836" s="88"/>
      <c r="G10836" s="88"/>
      <c r="H10836" s="88"/>
      <c r="I10836" s="88"/>
      <c r="J10836" s="88"/>
      <c r="K10836" s="88"/>
    </row>
    <row r="10837" spans="2:11" hidden="1" x14ac:dyDescent="0.2">
      <c r="B10837" s="88"/>
      <c r="C10837" s="88"/>
      <c r="D10837" s="88"/>
      <c r="E10837" s="88"/>
      <c r="F10837" s="88"/>
      <c r="G10837" s="88"/>
      <c r="H10837" s="88"/>
      <c r="I10837" s="88"/>
      <c r="J10837" s="88"/>
      <c r="K10837" s="88"/>
    </row>
    <row r="10838" spans="2:11" hidden="1" x14ac:dyDescent="0.2">
      <c r="B10838" s="88"/>
      <c r="C10838" s="88"/>
      <c r="D10838" s="88"/>
      <c r="E10838" s="88"/>
      <c r="F10838" s="88"/>
      <c r="G10838" s="88"/>
      <c r="H10838" s="88"/>
      <c r="I10838" s="88"/>
      <c r="J10838" s="88"/>
      <c r="K10838" s="88"/>
    </row>
    <row r="10839" spans="2:11" hidden="1" x14ac:dyDescent="0.2">
      <c r="B10839" s="88"/>
      <c r="C10839" s="88"/>
      <c r="D10839" s="88"/>
      <c r="E10839" s="88"/>
      <c r="F10839" s="88"/>
      <c r="G10839" s="88"/>
      <c r="H10839" s="88"/>
      <c r="I10839" s="88"/>
      <c r="J10839" s="88"/>
      <c r="K10839" s="88"/>
    </row>
    <row r="10840" spans="2:11" hidden="1" x14ac:dyDescent="0.2">
      <c r="B10840" s="88"/>
      <c r="C10840" s="88"/>
      <c r="D10840" s="88"/>
      <c r="E10840" s="88"/>
      <c r="F10840" s="88"/>
      <c r="G10840" s="88"/>
      <c r="H10840" s="88"/>
      <c r="I10840" s="88"/>
      <c r="J10840" s="88"/>
      <c r="K10840" s="88"/>
    </row>
    <row r="10841" spans="2:11" hidden="1" x14ac:dyDescent="0.2">
      <c r="B10841" s="88"/>
      <c r="C10841" s="88"/>
      <c r="D10841" s="88"/>
      <c r="E10841" s="88"/>
      <c r="F10841" s="88"/>
      <c r="G10841" s="88"/>
      <c r="H10841" s="88"/>
      <c r="I10841" s="88"/>
      <c r="J10841" s="88"/>
      <c r="K10841" s="88"/>
    </row>
    <row r="10842" spans="2:11" hidden="1" x14ac:dyDescent="0.2">
      <c r="B10842" s="88"/>
      <c r="C10842" s="88"/>
      <c r="D10842" s="88"/>
      <c r="E10842" s="88"/>
      <c r="F10842" s="88"/>
      <c r="G10842" s="88"/>
      <c r="H10842" s="88"/>
      <c r="I10842" s="88"/>
      <c r="J10842" s="88"/>
      <c r="K10842" s="88"/>
    </row>
    <row r="10843" spans="2:11" hidden="1" x14ac:dyDescent="0.2">
      <c r="B10843" s="88"/>
      <c r="C10843" s="88"/>
      <c r="D10843" s="88"/>
      <c r="E10843" s="88"/>
      <c r="F10843" s="88"/>
      <c r="G10843" s="88"/>
      <c r="H10843" s="88"/>
      <c r="I10843" s="88"/>
      <c r="J10843" s="88"/>
      <c r="K10843" s="88"/>
    </row>
    <row r="10844" spans="2:11" hidden="1" x14ac:dyDescent="0.2">
      <c r="B10844" s="88"/>
      <c r="C10844" s="88"/>
      <c r="D10844" s="88"/>
      <c r="E10844" s="88"/>
      <c r="F10844" s="88"/>
      <c r="G10844" s="88"/>
      <c r="H10844" s="88"/>
      <c r="I10844" s="88"/>
      <c r="J10844" s="88"/>
      <c r="K10844" s="88"/>
    </row>
    <row r="10845" spans="2:11" hidden="1" x14ac:dyDescent="0.2">
      <c r="B10845" s="88"/>
      <c r="C10845" s="88"/>
      <c r="D10845" s="88"/>
      <c r="E10845" s="88"/>
      <c r="F10845" s="88"/>
      <c r="G10845" s="88"/>
      <c r="H10845" s="88"/>
      <c r="I10845" s="88"/>
      <c r="J10845" s="88"/>
      <c r="K10845" s="88"/>
    </row>
    <row r="10846" spans="2:11" hidden="1" x14ac:dyDescent="0.2">
      <c r="B10846" s="88"/>
      <c r="C10846" s="88"/>
      <c r="D10846" s="88"/>
      <c r="E10846" s="88"/>
      <c r="F10846" s="88"/>
      <c r="G10846" s="88"/>
      <c r="H10846" s="88"/>
      <c r="I10846" s="88"/>
      <c r="J10846" s="88"/>
      <c r="K10846" s="88"/>
    </row>
    <row r="10847" spans="2:11" hidden="1" x14ac:dyDescent="0.2">
      <c r="B10847" s="88"/>
      <c r="C10847" s="88"/>
      <c r="D10847" s="88"/>
      <c r="E10847" s="88"/>
      <c r="F10847" s="88"/>
      <c r="G10847" s="88"/>
      <c r="H10847" s="88"/>
      <c r="I10847" s="88"/>
      <c r="J10847" s="88"/>
      <c r="K10847" s="88"/>
    </row>
    <row r="10848" spans="2:11" hidden="1" x14ac:dyDescent="0.2">
      <c r="B10848" s="88"/>
      <c r="C10848" s="88"/>
      <c r="D10848" s="88"/>
      <c r="E10848" s="88"/>
      <c r="F10848" s="88"/>
      <c r="G10848" s="88"/>
      <c r="H10848" s="88"/>
      <c r="I10848" s="88"/>
      <c r="J10848" s="88"/>
      <c r="K10848" s="88"/>
    </row>
    <row r="10849" spans="2:11" hidden="1" x14ac:dyDescent="0.2">
      <c r="B10849" s="88"/>
      <c r="C10849" s="88"/>
      <c r="D10849" s="88"/>
      <c r="E10849" s="88"/>
      <c r="F10849" s="88"/>
      <c r="G10849" s="88"/>
      <c r="H10849" s="88"/>
      <c r="I10849" s="88"/>
      <c r="J10849" s="88"/>
      <c r="K10849" s="88"/>
    </row>
    <row r="10850" spans="2:11" hidden="1" x14ac:dyDescent="0.2">
      <c r="B10850" s="88"/>
      <c r="C10850" s="88"/>
      <c r="D10850" s="88"/>
      <c r="E10850" s="88"/>
      <c r="F10850" s="88"/>
      <c r="G10850" s="88"/>
      <c r="H10850" s="88"/>
      <c r="I10850" s="88"/>
      <c r="J10850" s="88"/>
      <c r="K10850" s="88"/>
    </row>
    <row r="10851" spans="2:11" hidden="1" x14ac:dyDescent="0.2">
      <c r="B10851" s="88"/>
      <c r="C10851" s="88"/>
      <c r="D10851" s="88"/>
      <c r="E10851" s="88"/>
      <c r="F10851" s="88"/>
      <c r="G10851" s="88"/>
      <c r="H10851" s="88"/>
      <c r="I10851" s="88"/>
      <c r="J10851" s="88"/>
      <c r="K10851" s="88"/>
    </row>
    <row r="10852" spans="2:11" hidden="1" x14ac:dyDescent="0.2">
      <c r="B10852" s="88"/>
      <c r="C10852" s="88"/>
      <c r="D10852" s="88"/>
      <c r="E10852" s="88"/>
      <c r="F10852" s="88"/>
      <c r="G10852" s="88"/>
      <c r="H10852" s="88"/>
      <c r="I10852" s="88"/>
      <c r="J10852" s="88"/>
      <c r="K10852" s="88"/>
    </row>
    <row r="10853" spans="2:11" hidden="1" x14ac:dyDescent="0.2">
      <c r="B10853" s="88"/>
      <c r="C10853" s="88"/>
      <c r="D10853" s="88"/>
      <c r="E10853" s="88"/>
      <c r="F10853" s="88"/>
      <c r="G10853" s="88"/>
      <c r="H10853" s="88"/>
      <c r="I10853" s="88"/>
      <c r="J10853" s="88"/>
      <c r="K10853" s="88"/>
    </row>
    <row r="10854" spans="2:11" hidden="1" x14ac:dyDescent="0.2">
      <c r="B10854" s="88"/>
      <c r="C10854" s="88"/>
      <c r="D10854" s="88"/>
      <c r="E10854" s="88"/>
      <c r="F10854" s="88"/>
      <c r="G10854" s="88"/>
      <c r="H10854" s="88"/>
      <c r="I10854" s="88"/>
      <c r="J10854" s="88"/>
      <c r="K10854" s="88"/>
    </row>
    <row r="10855" spans="2:11" hidden="1" x14ac:dyDescent="0.2">
      <c r="B10855" s="88"/>
      <c r="C10855" s="88"/>
      <c r="D10855" s="88"/>
      <c r="E10855" s="88"/>
      <c r="F10855" s="88"/>
      <c r="G10855" s="88"/>
      <c r="H10855" s="88"/>
      <c r="I10855" s="88"/>
      <c r="J10855" s="88"/>
      <c r="K10855" s="88"/>
    </row>
    <row r="10856" spans="2:11" hidden="1" x14ac:dyDescent="0.2">
      <c r="B10856" s="88"/>
      <c r="C10856" s="88"/>
      <c r="D10856" s="88"/>
      <c r="E10856" s="88"/>
      <c r="F10856" s="88"/>
      <c r="G10856" s="88"/>
      <c r="H10856" s="88"/>
      <c r="I10856" s="88"/>
      <c r="J10856" s="88"/>
      <c r="K10856" s="88"/>
    </row>
    <row r="10857" spans="2:11" hidden="1" x14ac:dyDescent="0.2">
      <c r="B10857" s="88"/>
      <c r="C10857" s="88"/>
      <c r="D10857" s="88"/>
      <c r="E10857" s="88"/>
      <c r="F10857" s="88"/>
      <c r="G10857" s="88"/>
      <c r="H10857" s="88"/>
      <c r="I10857" s="88"/>
      <c r="J10857" s="88"/>
      <c r="K10857" s="88"/>
    </row>
    <row r="10858" spans="2:11" hidden="1" x14ac:dyDescent="0.2">
      <c r="B10858" s="88"/>
      <c r="C10858" s="88"/>
      <c r="D10858" s="88"/>
      <c r="E10858" s="88"/>
      <c r="F10858" s="88"/>
      <c r="G10858" s="88"/>
      <c r="H10858" s="88"/>
      <c r="I10858" s="88"/>
      <c r="J10858" s="88"/>
      <c r="K10858" s="88"/>
    </row>
    <row r="10859" spans="2:11" hidden="1" x14ac:dyDescent="0.2">
      <c r="B10859" s="88"/>
      <c r="C10859" s="88"/>
      <c r="D10859" s="88"/>
      <c r="E10859" s="88"/>
      <c r="F10859" s="88"/>
      <c r="G10859" s="88"/>
      <c r="H10859" s="88"/>
      <c r="I10859" s="88"/>
      <c r="J10859" s="88"/>
      <c r="K10859" s="88"/>
    </row>
    <row r="10860" spans="2:11" hidden="1" x14ac:dyDescent="0.2">
      <c r="B10860" s="88"/>
      <c r="C10860" s="88"/>
      <c r="D10860" s="88"/>
      <c r="E10860" s="88"/>
      <c r="F10860" s="88"/>
      <c r="G10860" s="88"/>
      <c r="H10860" s="88"/>
      <c r="I10860" s="88"/>
      <c r="J10860" s="88"/>
      <c r="K10860" s="88"/>
    </row>
    <row r="10861" spans="2:11" hidden="1" x14ac:dyDescent="0.2">
      <c r="B10861" s="88"/>
      <c r="C10861" s="88"/>
      <c r="D10861" s="88"/>
      <c r="E10861" s="88"/>
      <c r="F10861" s="88"/>
      <c r="G10861" s="88"/>
      <c r="H10861" s="88"/>
      <c r="I10861" s="88"/>
      <c r="J10861" s="88"/>
      <c r="K10861" s="88"/>
    </row>
    <row r="10862" spans="2:11" hidden="1" x14ac:dyDescent="0.2">
      <c r="B10862" s="88"/>
      <c r="C10862" s="88"/>
      <c r="D10862" s="88"/>
      <c r="E10862" s="88"/>
      <c r="F10862" s="88"/>
      <c r="G10862" s="88"/>
      <c r="H10862" s="88"/>
      <c r="I10862" s="88"/>
      <c r="J10862" s="88"/>
      <c r="K10862" s="88"/>
    </row>
    <row r="10863" spans="2:11" hidden="1" x14ac:dyDescent="0.2">
      <c r="B10863" s="88"/>
      <c r="C10863" s="88"/>
      <c r="D10863" s="88"/>
      <c r="E10863" s="88"/>
      <c r="F10863" s="88"/>
      <c r="G10863" s="88"/>
      <c r="H10863" s="88"/>
      <c r="I10863" s="88"/>
      <c r="J10863" s="88"/>
      <c r="K10863" s="88"/>
    </row>
    <row r="10864" spans="2:11" hidden="1" x14ac:dyDescent="0.2">
      <c r="B10864" s="88"/>
      <c r="C10864" s="88"/>
      <c r="D10864" s="88"/>
      <c r="E10864" s="88"/>
      <c r="F10864" s="88"/>
      <c r="G10864" s="88"/>
      <c r="H10864" s="88"/>
      <c r="I10864" s="88"/>
      <c r="J10864" s="88"/>
      <c r="K10864" s="88"/>
    </row>
    <row r="10865" spans="2:11" hidden="1" x14ac:dyDescent="0.2">
      <c r="B10865" s="88"/>
      <c r="C10865" s="88"/>
      <c r="D10865" s="88"/>
      <c r="E10865" s="88"/>
      <c r="F10865" s="88"/>
      <c r="G10865" s="88"/>
      <c r="H10865" s="88"/>
      <c r="I10865" s="88"/>
      <c r="J10865" s="88"/>
      <c r="K10865" s="88"/>
    </row>
    <row r="10866" spans="2:11" hidden="1" x14ac:dyDescent="0.2">
      <c r="B10866" s="88"/>
      <c r="C10866" s="88"/>
      <c r="D10866" s="88"/>
      <c r="E10866" s="88"/>
      <c r="F10866" s="88"/>
      <c r="G10866" s="88"/>
      <c r="H10866" s="88"/>
      <c r="I10866" s="88"/>
      <c r="J10866" s="88"/>
      <c r="K10866" s="88"/>
    </row>
    <row r="10867" spans="2:11" hidden="1" x14ac:dyDescent="0.2">
      <c r="B10867" s="88"/>
      <c r="C10867" s="88"/>
      <c r="D10867" s="88"/>
      <c r="E10867" s="88"/>
      <c r="F10867" s="88"/>
      <c r="G10867" s="88"/>
      <c r="H10867" s="88"/>
      <c r="I10867" s="88"/>
      <c r="J10867" s="88"/>
      <c r="K10867" s="88"/>
    </row>
    <row r="10868" spans="2:11" hidden="1" x14ac:dyDescent="0.2">
      <c r="B10868" s="88"/>
      <c r="C10868" s="88"/>
      <c r="D10868" s="88"/>
      <c r="E10868" s="88"/>
      <c r="F10868" s="88"/>
      <c r="G10868" s="88"/>
      <c r="H10868" s="88"/>
      <c r="I10868" s="88"/>
      <c r="J10868" s="88"/>
      <c r="K10868" s="88"/>
    </row>
    <row r="10869" spans="2:11" hidden="1" x14ac:dyDescent="0.2">
      <c r="B10869" s="88"/>
      <c r="C10869" s="88"/>
      <c r="D10869" s="88"/>
      <c r="E10869" s="88"/>
      <c r="F10869" s="88"/>
      <c r="G10869" s="88"/>
      <c r="H10869" s="88"/>
      <c r="I10869" s="88"/>
      <c r="J10869" s="88"/>
      <c r="K10869" s="88"/>
    </row>
    <row r="10870" spans="2:11" hidden="1" x14ac:dyDescent="0.2">
      <c r="B10870" s="88"/>
      <c r="C10870" s="88"/>
      <c r="D10870" s="88"/>
      <c r="E10870" s="88"/>
      <c r="F10870" s="88"/>
      <c r="G10870" s="88"/>
      <c r="H10870" s="88"/>
      <c r="I10870" s="88"/>
      <c r="J10870" s="88"/>
      <c r="K10870" s="88"/>
    </row>
    <row r="10871" spans="2:11" hidden="1" x14ac:dyDescent="0.2">
      <c r="B10871" s="88"/>
      <c r="C10871" s="88"/>
      <c r="D10871" s="88"/>
      <c r="E10871" s="88"/>
      <c r="F10871" s="88"/>
      <c r="G10871" s="88"/>
      <c r="H10871" s="88"/>
      <c r="I10871" s="88"/>
      <c r="J10871" s="88"/>
      <c r="K10871" s="88"/>
    </row>
    <row r="10872" spans="2:11" hidden="1" x14ac:dyDescent="0.2">
      <c r="B10872" s="88"/>
      <c r="C10872" s="88"/>
      <c r="D10872" s="88"/>
      <c r="E10872" s="88"/>
      <c r="F10872" s="88"/>
      <c r="G10872" s="88"/>
      <c r="H10872" s="88"/>
      <c r="I10872" s="88"/>
      <c r="J10872" s="88"/>
      <c r="K10872" s="88"/>
    </row>
    <row r="10873" spans="2:11" hidden="1" x14ac:dyDescent="0.2">
      <c r="B10873" s="88"/>
      <c r="C10873" s="88"/>
      <c r="D10873" s="88"/>
      <c r="E10873" s="88"/>
      <c r="F10873" s="88"/>
      <c r="G10873" s="88"/>
      <c r="H10873" s="88"/>
      <c r="I10873" s="88"/>
      <c r="J10873" s="88"/>
      <c r="K10873" s="88"/>
    </row>
    <row r="10874" spans="2:11" hidden="1" x14ac:dyDescent="0.2">
      <c r="B10874" s="88"/>
      <c r="C10874" s="88"/>
      <c r="D10874" s="88"/>
      <c r="E10874" s="88"/>
      <c r="F10874" s="88"/>
      <c r="G10874" s="88"/>
      <c r="H10874" s="88"/>
      <c r="I10874" s="88"/>
      <c r="J10874" s="88"/>
      <c r="K10874" s="88"/>
    </row>
    <row r="10875" spans="2:11" hidden="1" x14ac:dyDescent="0.2">
      <c r="B10875" s="88"/>
      <c r="C10875" s="88"/>
      <c r="D10875" s="88"/>
      <c r="E10875" s="88"/>
      <c r="F10875" s="88"/>
      <c r="G10875" s="88"/>
      <c r="H10875" s="88"/>
      <c r="I10875" s="88"/>
      <c r="J10875" s="88"/>
      <c r="K10875" s="88"/>
    </row>
    <row r="10876" spans="2:11" hidden="1" x14ac:dyDescent="0.2">
      <c r="B10876" s="88"/>
      <c r="C10876" s="88"/>
      <c r="D10876" s="88"/>
      <c r="E10876" s="88"/>
      <c r="F10876" s="88"/>
      <c r="G10876" s="88"/>
      <c r="H10876" s="88"/>
      <c r="I10876" s="88"/>
      <c r="J10876" s="88"/>
      <c r="K10876" s="88"/>
    </row>
    <row r="10877" spans="2:11" hidden="1" x14ac:dyDescent="0.2">
      <c r="B10877" s="88"/>
      <c r="C10877" s="88"/>
      <c r="D10877" s="88"/>
      <c r="E10877" s="88"/>
      <c r="F10877" s="88"/>
      <c r="G10877" s="88"/>
      <c r="H10877" s="88"/>
      <c r="I10877" s="88"/>
      <c r="J10877" s="88"/>
      <c r="K10877" s="88"/>
    </row>
    <row r="10878" spans="2:11" hidden="1" x14ac:dyDescent="0.2">
      <c r="B10878" s="88"/>
      <c r="C10878" s="88"/>
      <c r="D10878" s="88"/>
      <c r="E10878" s="88"/>
      <c r="F10878" s="88"/>
      <c r="G10878" s="88"/>
      <c r="H10878" s="88"/>
      <c r="I10878" s="88"/>
      <c r="J10878" s="88"/>
      <c r="K10878" s="88"/>
    </row>
    <row r="10879" spans="2:11" hidden="1" x14ac:dyDescent="0.2">
      <c r="B10879" s="88"/>
      <c r="C10879" s="88"/>
      <c r="D10879" s="88"/>
      <c r="E10879" s="88"/>
      <c r="F10879" s="88"/>
      <c r="G10879" s="88"/>
      <c r="H10879" s="88"/>
      <c r="I10879" s="88"/>
      <c r="J10879" s="88"/>
      <c r="K10879" s="88"/>
    </row>
    <row r="10880" spans="2:11" hidden="1" x14ac:dyDescent="0.2">
      <c r="B10880" s="88"/>
      <c r="C10880" s="88"/>
      <c r="D10880" s="88"/>
      <c r="E10880" s="88"/>
      <c r="F10880" s="88"/>
      <c r="G10880" s="88"/>
      <c r="H10880" s="88"/>
      <c r="I10880" s="88"/>
      <c r="J10880" s="88"/>
      <c r="K10880" s="88"/>
    </row>
    <row r="10881" spans="2:11" hidden="1" x14ac:dyDescent="0.2">
      <c r="B10881" s="88"/>
      <c r="C10881" s="88"/>
      <c r="D10881" s="88"/>
      <c r="E10881" s="88"/>
      <c r="F10881" s="88"/>
      <c r="G10881" s="88"/>
      <c r="H10881" s="88"/>
      <c r="I10881" s="88"/>
      <c r="J10881" s="88"/>
      <c r="K10881" s="88"/>
    </row>
    <row r="10882" spans="2:11" hidden="1" x14ac:dyDescent="0.2">
      <c r="B10882" s="88"/>
      <c r="C10882" s="88"/>
      <c r="D10882" s="88"/>
      <c r="E10882" s="88"/>
      <c r="F10882" s="88"/>
      <c r="G10882" s="88"/>
      <c r="H10882" s="88"/>
      <c r="I10882" s="88"/>
      <c r="J10882" s="88"/>
      <c r="K10882" s="88"/>
    </row>
    <row r="10883" spans="2:11" hidden="1" x14ac:dyDescent="0.2">
      <c r="B10883" s="88"/>
      <c r="C10883" s="88"/>
      <c r="D10883" s="88"/>
      <c r="E10883" s="88"/>
      <c r="F10883" s="88"/>
      <c r="G10883" s="88"/>
      <c r="H10883" s="88"/>
      <c r="I10883" s="88"/>
      <c r="J10883" s="88"/>
      <c r="K10883" s="88"/>
    </row>
    <row r="10884" spans="2:11" hidden="1" x14ac:dyDescent="0.2">
      <c r="B10884" s="88"/>
      <c r="C10884" s="88"/>
      <c r="D10884" s="88"/>
      <c r="E10884" s="88"/>
      <c r="F10884" s="88"/>
      <c r="G10884" s="88"/>
      <c r="H10884" s="88"/>
      <c r="I10884" s="88"/>
      <c r="J10884" s="88"/>
      <c r="K10884" s="88"/>
    </row>
    <row r="10885" spans="2:11" hidden="1" x14ac:dyDescent="0.2">
      <c r="B10885" s="88"/>
      <c r="C10885" s="88"/>
      <c r="D10885" s="88"/>
      <c r="E10885" s="88"/>
      <c r="F10885" s="88"/>
      <c r="G10885" s="88"/>
      <c r="H10885" s="88"/>
      <c r="I10885" s="88"/>
      <c r="J10885" s="88"/>
      <c r="K10885" s="88"/>
    </row>
    <row r="10886" spans="2:11" hidden="1" x14ac:dyDescent="0.2">
      <c r="B10886" s="88"/>
      <c r="C10886" s="88"/>
      <c r="D10886" s="88"/>
      <c r="E10886" s="88"/>
      <c r="F10886" s="88"/>
      <c r="G10886" s="88"/>
      <c r="H10886" s="88"/>
      <c r="I10886" s="88"/>
      <c r="J10886" s="88"/>
      <c r="K10886" s="88"/>
    </row>
    <row r="10887" spans="2:11" hidden="1" x14ac:dyDescent="0.2">
      <c r="B10887" s="88"/>
      <c r="C10887" s="88"/>
      <c r="D10887" s="88"/>
      <c r="E10887" s="88"/>
      <c r="F10887" s="88"/>
      <c r="G10887" s="88"/>
      <c r="H10887" s="88"/>
      <c r="I10887" s="88"/>
      <c r="J10887" s="88"/>
      <c r="K10887" s="88"/>
    </row>
    <row r="10888" spans="2:11" hidden="1" x14ac:dyDescent="0.2">
      <c r="B10888" s="88"/>
      <c r="C10888" s="88"/>
      <c r="D10888" s="88"/>
      <c r="E10888" s="88"/>
      <c r="F10888" s="88"/>
      <c r="G10888" s="88"/>
      <c r="H10888" s="88"/>
      <c r="I10888" s="88"/>
      <c r="J10888" s="88"/>
      <c r="K10888" s="88"/>
    </row>
    <row r="10889" spans="2:11" hidden="1" x14ac:dyDescent="0.2">
      <c r="B10889" s="88"/>
      <c r="C10889" s="88"/>
      <c r="D10889" s="88"/>
      <c r="E10889" s="88"/>
      <c r="F10889" s="88"/>
      <c r="G10889" s="88"/>
      <c r="H10889" s="88"/>
      <c r="I10889" s="88"/>
      <c r="J10889" s="88"/>
      <c r="K10889" s="88"/>
    </row>
    <row r="10890" spans="2:11" hidden="1" x14ac:dyDescent="0.2">
      <c r="B10890" s="88"/>
      <c r="C10890" s="88"/>
      <c r="D10890" s="88"/>
      <c r="E10890" s="88"/>
      <c r="F10890" s="88"/>
      <c r="G10890" s="88"/>
      <c r="H10890" s="88"/>
      <c r="I10890" s="88"/>
      <c r="J10890" s="88"/>
      <c r="K10890" s="88"/>
    </row>
    <row r="10891" spans="2:11" hidden="1" x14ac:dyDescent="0.2">
      <c r="B10891" s="88"/>
      <c r="C10891" s="88"/>
      <c r="D10891" s="88"/>
      <c r="E10891" s="88"/>
      <c r="F10891" s="88"/>
      <c r="G10891" s="88"/>
      <c r="H10891" s="88"/>
      <c r="I10891" s="88"/>
      <c r="J10891" s="88"/>
      <c r="K10891" s="88"/>
    </row>
    <row r="10892" spans="2:11" hidden="1" x14ac:dyDescent="0.2">
      <c r="B10892" s="88"/>
      <c r="C10892" s="88"/>
      <c r="D10892" s="88"/>
      <c r="E10892" s="88"/>
      <c r="F10892" s="88"/>
      <c r="G10892" s="88"/>
      <c r="H10892" s="88"/>
      <c r="I10892" s="88"/>
      <c r="J10892" s="88"/>
      <c r="K10892" s="88"/>
    </row>
    <row r="10893" spans="2:11" hidden="1" x14ac:dyDescent="0.2">
      <c r="B10893" s="88"/>
      <c r="C10893" s="88"/>
      <c r="D10893" s="88"/>
      <c r="E10893" s="88"/>
      <c r="F10893" s="88"/>
      <c r="G10893" s="88"/>
      <c r="H10893" s="88"/>
      <c r="I10893" s="88"/>
      <c r="J10893" s="88"/>
      <c r="K10893" s="88"/>
    </row>
    <row r="10894" spans="2:11" hidden="1" x14ac:dyDescent="0.2">
      <c r="B10894" s="88"/>
      <c r="C10894" s="88"/>
      <c r="D10894" s="88"/>
      <c r="E10894" s="88"/>
      <c r="F10894" s="88"/>
      <c r="G10894" s="88"/>
      <c r="H10894" s="88"/>
      <c r="I10894" s="88"/>
      <c r="J10894" s="88"/>
      <c r="K10894" s="88"/>
    </row>
    <row r="10895" spans="2:11" hidden="1" x14ac:dyDescent="0.2">
      <c r="B10895" s="88"/>
      <c r="C10895" s="88"/>
      <c r="D10895" s="88"/>
      <c r="E10895" s="88"/>
      <c r="F10895" s="88"/>
      <c r="G10895" s="88"/>
      <c r="H10895" s="88"/>
      <c r="I10895" s="88"/>
      <c r="J10895" s="88"/>
      <c r="K10895" s="88"/>
    </row>
    <row r="10896" spans="2:11" hidden="1" x14ac:dyDescent="0.2">
      <c r="B10896" s="88"/>
      <c r="C10896" s="88"/>
      <c r="D10896" s="88"/>
      <c r="E10896" s="88"/>
      <c r="F10896" s="88"/>
      <c r="G10896" s="88"/>
      <c r="H10896" s="88"/>
      <c r="I10896" s="88"/>
      <c r="J10896" s="88"/>
      <c r="K10896" s="88"/>
    </row>
    <row r="10897" spans="2:11" hidden="1" x14ac:dyDescent="0.2">
      <c r="B10897" s="88"/>
      <c r="C10897" s="88"/>
      <c r="D10897" s="88"/>
      <c r="E10897" s="88"/>
      <c r="F10897" s="88"/>
      <c r="G10897" s="88"/>
      <c r="H10897" s="88"/>
      <c r="I10897" s="88"/>
      <c r="J10897" s="88"/>
      <c r="K10897" s="88"/>
    </row>
    <row r="10898" spans="2:11" hidden="1" x14ac:dyDescent="0.2">
      <c r="B10898" s="88"/>
      <c r="C10898" s="88"/>
      <c r="D10898" s="88"/>
      <c r="E10898" s="88"/>
      <c r="F10898" s="88"/>
      <c r="G10898" s="88"/>
      <c r="H10898" s="88"/>
      <c r="I10898" s="88"/>
      <c r="J10898" s="88"/>
      <c r="K10898" s="88"/>
    </row>
    <row r="10899" spans="2:11" hidden="1" x14ac:dyDescent="0.2">
      <c r="B10899" s="88"/>
      <c r="C10899" s="88"/>
      <c r="D10899" s="88"/>
      <c r="E10899" s="88"/>
      <c r="F10899" s="88"/>
      <c r="G10899" s="88"/>
      <c r="H10899" s="88"/>
      <c r="I10899" s="88"/>
      <c r="J10899" s="88"/>
      <c r="K10899" s="88"/>
    </row>
    <row r="10900" spans="2:11" hidden="1" x14ac:dyDescent="0.2">
      <c r="B10900" s="88"/>
      <c r="C10900" s="88"/>
      <c r="D10900" s="88"/>
      <c r="E10900" s="88"/>
      <c r="F10900" s="88"/>
      <c r="G10900" s="88"/>
      <c r="H10900" s="88"/>
      <c r="I10900" s="88"/>
      <c r="J10900" s="88"/>
      <c r="K10900" s="88"/>
    </row>
    <row r="10901" spans="2:11" hidden="1" x14ac:dyDescent="0.2">
      <c r="B10901" s="88"/>
      <c r="C10901" s="88"/>
      <c r="D10901" s="88"/>
      <c r="E10901" s="88"/>
      <c r="F10901" s="88"/>
      <c r="G10901" s="88"/>
      <c r="H10901" s="88"/>
      <c r="I10901" s="88"/>
      <c r="J10901" s="88"/>
      <c r="K10901" s="88"/>
    </row>
    <row r="10902" spans="2:11" hidden="1" x14ac:dyDescent="0.2">
      <c r="B10902" s="88"/>
      <c r="C10902" s="88"/>
      <c r="D10902" s="88"/>
      <c r="E10902" s="88"/>
      <c r="F10902" s="88"/>
      <c r="G10902" s="88"/>
      <c r="H10902" s="88"/>
      <c r="I10902" s="88"/>
      <c r="J10902" s="88"/>
      <c r="K10902" s="88"/>
    </row>
    <row r="10903" spans="2:11" hidden="1" x14ac:dyDescent="0.2">
      <c r="B10903" s="88"/>
      <c r="C10903" s="88"/>
      <c r="D10903" s="88"/>
      <c r="E10903" s="88"/>
      <c r="F10903" s="88"/>
      <c r="G10903" s="88"/>
      <c r="H10903" s="88"/>
      <c r="I10903" s="88"/>
      <c r="J10903" s="88"/>
      <c r="K10903" s="88"/>
    </row>
    <row r="10904" spans="2:11" hidden="1" x14ac:dyDescent="0.2">
      <c r="B10904" s="88"/>
      <c r="C10904" s="88"/>
      <c r="D10904" s="88"/>
      <c r="E10904" s="88"/>
      <c r="F10904" s="88"/>
      <c r="G10904" s="88"/>
      <c r="H10904" s="88"/>
      <c r="I10904" s="88"/>
      <c r="J10904" s="88"/>
      <c r="K10904" s="88"/>
    </row>
    <row r="10905" spans="2:11" hidden="1" x14ac:dyDescent="0.2">
      <c r="B10905" s="88"/>
      <c r="C10905" s="88"/>
      <c r="D10905" s="88"/>
      <c r="E10905" s="88"/>
      <c r="F10905" s="88"/>
      <c r="G10905" s="88"/>
      <c r="H10905" s="88"/>
      <c r="I10905" s="88"/>
      <c r="J10905" s="88"/>
      <c r="K10905" s="88"/>
    </row>
    <row r="10906" spans="2:11" hidden="1" x14ac:dyDescent="0.2">
      <c r="B10906" s="88"/>
      <c r="C10906" s="88"/>
      <c r="D10906" s="88"/>
      <c r="E10906" s="88"/>
      <c r="F10906" s="88"/>
      <c r="G10906" s="88"/>
      <c r="H10906" s="88"/>
      <c r="I10906" s="88"/>
      <c r="J10906" s="88"/>
      <c r="K10906" s="88"/>
    </row>
    <row r="10907" spans="2:11" hidden="1" x14ac:dyDescent="0.2">
      <c r="B10907" s="88"/>
      <c r="C10907" s="88"/>
      <c r="D10907" s="88"/>
      <c r="E10907" s="88"/>
      <c r="F10907" s="88"/>
      <c r="G10907" s="88"/>
      <c r="H10907" s="88"/>
      <c r="I10907" s="88"/>
      <c r="J10907" s="88"/>
      <c r="K10907" s="88"/>
    </row>
    <row r="10908" spans="2:11" hidden="1" x14ac:dyDescent="0.2">
      <c r="B10908" s="88"/>
      <c r="C10908" s="88"/>
      <c r="D10908" s="88"/>
      <c r="E10908" s="88"/>
      <c r="F10908" s="88"/>
      <c r="G10908" s="88"/>
      <c r="H10908" s="88"/>
      <c r="I10908" s="88"/>
      <c r="J10908" s="88"/>
      <c r="K10908" s="88"/>
    </row>
    <row r="10909" spans="2:11" hidden="1" x14ac:dyDescent="0.2">
      <c r="B10909" s="88"/>
      <c r="C10909" s="88"/>
      <c r="D10909" s="88"/>
      <c r="E10909" s="88"/>
      <c r="F10909" s="88"/>
      <c r="G10909" s="88"/>
      <c r="H10909" s="88"/>
      <c r="I10909" s="88"/>
      <c r="J10909" s="88"/>
      <c r="K10909" s="88"/>
    </row>
    <row r="10910" spans="2:11" hidden="1" x14ac:dyDescent="0.2">
      <c r="B10910" s="88"/>
      <c r="C10910" s="88"/>
      <c r="D10910" s="88"/>
      <c r="E10910" s="88"/>
      <c r="F10910" s="88"/>
      <c r="G10910" s="88"/>
      <c r="H10910" s="88"/>
      <c r="I10910" s="88"/>
      <c r="J10910" s="88"/>
      <c r="K10910" s="88"/>
    </row>
    <row r="10911" spans="2:11" hidden="1" x14ac:dyDescent="0.2">
      <c r="B10911" s="88"/>
      <c r="C10911" s="88"/>
      <c r="D10911" s="88"/>
      <c r="E10911" s="88"/>
      <c r="F10911" s="88"/>
      <c r="G10911" s="88"/>
      <c r="H10911" s="88"/>
      <c r="I10911" s="88"/>
      <c r="J10911" s="88"/>
      <c r="K10911" s="88"/>
    </row>
    <row r="10912" spans="2:11" hidden="1" x14ac:dyDescent="0.2">
      <c r="B10912" s="88"/>
      <c r="C10912" s="88"/>
      <c r="D10912" s="88"/>
      <c r="E10912" s="88"/>
      <c r="F10912" s="88"/>
      <c r="G10912" s="88"/>
      <c r="H10912" s="88"/>
      <c r="I10912" s="88"/>
      <c r="J10912" s="88"/>
      <c r="K10912" s="88"/>
    </row>
    <row r="10913" spans="2:11" hidden="1" x14ac:dyDescent="0.2">
      <c r="B10913" s="88"/>
      <c r="C10913" s="88"/>
      <c r="D10913" s="88"/>
      <c r="E10913" s="88"/>
      <c r="F10913" s="88"/>
      <c r="G10913" s="88"/>
      <c r="H10913" s="88"/>
      <c r="I10913" s="88"/>
      <c r="J10913" s="88"/>
      <c r="K10913" s="88"/>
    </row>
    <row r="10914" spans="2:11" hidden="1" x14ac:dyDescent="0.2">
      <c r="B10914" s="88"/>
      <c r="C10914" s="88"/>
      <c r="D10914" s="88"/>
      <c r="E10914" s="88"/>
      <c r="F10914" s="88"/>
      <c r="G10914" s="88"/>
      <c r="H10914" s="88"/>
      <c r="I10914" s="88"/>
      <c r="J10914" s="88"/>
      <c r="K10914" s="88"/>
    </row>
    <row r="10915" spans="2:11" hidden="1" x14ac:dyDescent="0.2">
      <c r="B10915" s="88"/>
      <c r="C10915" s="88"/>
      <c r="D10915" s="88"/>
      <c r="E10915" s="88"/>
      <c r="F10915" s="88"/>
      <c r="G10915" s="88"/>
      <c r="H10915" s="88"/>
      <c r="I10915" s="88"/>
      <c r="J10915" s="88"/>
      <c r="K10915" s="88"/>
    </row>
    <row r="10916" spans="2:11" hidden="1" x14ac:dyDescent="0.2">
      <c r="B10916" s="88"/>
      <c r="C10916" s="88"/>
      <c r="D10916" s="88"/>
      <c r="E10916" s="88"/>
      <c r="F10916" s="88"/>
      <c r="G10916" s="88"/>
      <c r="H10916" s="88"/>
      <c r="I10916" s="88"/>
      <c r="J10916" s="88"/>
      <c r="K10916" s="88"/>
    </row>
    <row r="10917" spans="2:11" hidden="1" x14ac:dyDescent="0.2">
      <c r="B10917" s="88"/>
      <c r="C10917" s="88"/>
      <c r="D10917" s="88"/>
      <c r="E10917" s="88"/>
      <c r="F10917" s="88"/>
      <c r="G10917" s="88"/>
      <c r="H10917" s="88"/>
      <c r="I10917" s="88"/>
      <c r="J10917" s="88"/>
      <c r="K10917" s="88"/>
    </row>
    <row r="10918" spans="2:11" hidden="1" x14ac:dyDescent="0.2">
      <c r="B10918" s="88"/>
      <c r="C10918" s="88"/>
      <c r="D10918" s="88"/>
      <c r="E10918" s="88"/>
      <c r="F10918" s="88"/>
      <c r="G10918" s="88"/>
      <c r="H10918" s="88"/>
      <c r="I10918" s="88"/>
      <c r="J10918" s="88"/>
      <c r="K10918" s="88"/>
    </row>
    <row r="10919" spans="2:11" hidden="1" x14ac:dyDescent="0.2">
      <c r="B10919" s="88"/>
      <c r="C10919" s="88"/>
      <c r="D10919" s="88"/>
      <c r="E10919" s="88"/>
      <c r="F10919" s="88"/>
      <c r="G10919" s="88"/>
      <c r="H10919" s="88"/>
      <c r="I10919" s="88"/>
      <c r="J10919" s="88"/>
      <c r="K10919" s="88"/>
    </row>
    <row r="10920" spans="2:11" hidden="1" x14ac:dyDescent="0.2">
      <c r="B10920" s="88"/>
      <c r="C10920" s="88"/>
      <c r="D10920" s="88"/>
      <c r="E10920" s="88"/>
      <c r="F10920" s="88"/>
      <c r="G10920" s="88"/>
      <c r="H10920" s="88"/>
      <c r="I10920" s="88"/>
      <c r="J10920" s="88"/>
      <c r="K10920" s="88"/>
    </row>
    <row r="10921" spans="2:11" hidden="1" x14ac:dyDescent="0.2">
      <c r="B10921" s="88"/>
      <c r="C10921" s="88"/>
      <c r="D10921" s="88"/>
      <c r="E10921" s="88"/>
      <c r="F10921" s="88"/>
      <c r="G10921" s="88"/>
      <c r="H10921" s="88"/>
      <c r="I10921" s="88"/>
      <c r="J10921" s="88"/>
      <c r="K10921" s="88"/>
    </row>
    <row r="10922" spans="2:11" hidden="1" x14ac:dyDescent="0.2">
      <c r="B10922" s="88"/>
      <c r="C10922" s="88"/>
      <c r="D10922" s="88"/>
      <c r="E10922" s="88"/>
      <c r="F10922" s="88"/>
      <c r="G10922" s="88"/>
      <c r="H10922" s="88"/>
      <c r="I10922" s="88"/>
      <c r="J10922" s="88"/>
      <c r="K10922" s="88"/>
    </row>
    <row r="10923" spans="2:11" hidden="1" x14ac:dyDescent="0.2">
      <c r="B10923" s="88"/>
      <c r="C10923" s="88"/>
      <c r="D10923" s="88"/>
      <c r="E10923" s="88"/>
      <c r="F10923" s="88"/>
      <c r="G10923" s="88"/>
      <c r="H10923" s="88"/>
      <c r="I10923" s="88"/>
      <c r="J10923" s="88"/>
      <c r="K10923" s="88"/>
    </row>
    <row r="10924" spans="2:11" hidden="1" x14ac:dyDescent="0.2">
      <c r="B10924" s="88"/>
      <c r="C10924" s="88"/>
      <c r="D10924" s="88"/>
      <c r="E10924" s="88"/>
      <c r="F10924" s="88"/>
      <c r="G10924" s="88"/>
      <c r="H10924" s="88"/>
      <c r="I10924" s="88"/>
      <c r="J10924" s="88"/>
      <c r="K10924" s="88"/>
    </row>
    <row r="10925" spans="2:11" hidden="1" x14ac:dyDescent="0.2">
      <c r="B10925" s="88"/>
      <c r="C10925" s="88"/>
      <c r="D10925" s="88"/>
      <c r="E10925" s="88"/>
      <c r="F10925" s="88"/>
      <c r="G10925" s="88"/>
      <c r="H10925" s="88"/>
      <c r="I10925" s="88"/>
      <c r="J10925" s="88"/>
      <c r="K10925" s="88"/>
    </row>
    <row r="10926" spans="2:11" hidden="1" x14ac:dyDescent="0.2">
      <c r="B10926" s="88"/>
      <c r="C10926" s="88"/>
      <c r="D10926" s="88"/>
      <c r="E10926" s="88"/>
      <c r="F10926" s="88"/>
      <c r="G10926" s="88"/>
      <c r="H10926" s="88"/>
      <c r="I10926" s="88"/>
      <c r="J10926" s="88"/>
      <c r="K10926" s="88"/>
    </row>
    <row r="10927" spans="2:11" hidden="1" x14ac:dyDescent="0.2">
      <c r="B10927" s="88"/>
      <c r="C10927" s="88"/>
      <c r="D10927" s="88"/>
      <c r="E10927" s="88"/>
      <c r="F10927" s="88"/>
      <c r="G10927" s="88"/>
      <c r="H10927" s="88"/>
      <c r="I10927" s="88"/>
      <c r="J10927" s="88"/>
      <c r="K10927" s="88"/>
    </row>
    <row r="10928" spans="2:11" hidden="1" x14ac:dyDescent="0.2">
      <c r="B10928" s="88"/>
      <c r="C10928" s="88"/>
      <c r="D10928" s="88"/>
      <c r="E10928" s="88"/>
      <c r="F10928" s="88"/>
      <c r="G10928" s="88"/>
      <c r="H10928" s="88"/>
      <c r="I10928" s="88"/>
      <c r="J10928" s="88"/>
      <c r="K10928" s="88"/>
    </row>
    <row r="10929" spans="2:11" hidden="1" x14ac:dyDescent="0.2">
      <c r="B10929" s="88"/>
      <c r="C10929" s="88"/>
      <c r="D10929" s="88"/>
      <c r="E10929" s="88"/>
      <c r="F10929" s="88"/>
      <c r="G10929" s="88"/>
      <c r="H10929" s="88"/>
      <c r="I10929" s="88"/>
      <c r="J10929" s="88"/>
      <c r="K10929" s="88"/>
    </row>
    <row r="10930" spans="2:11" hidden="1" x14ac:dyDescent="0.2">
      <c r="B10930" s="88"/>
      <c r="C10930" s="88"/>
      <c r="D10930" s="88"/>
      <c r="E10930" s="88"/>
      <c r="F10930" s="88"/>
      <c r="G10930" s="88"/>
      <c r="H10930" s="88"/>
      <c r="I10930" s="88"/>
      <c r="J10930" s="88"/>
      <c r="K10930" s="88"/>
    </row>
    <row r="10931" spans="2:11" hidden="1" x14ac:dyDescent="0.2">
      <c r="B10931" s="88"/>
      <c r="C10931" s="88"/>
      <c r="D10931" s="88"/>
      <c r="E10931" s="88"/>
      <c r="F10931" s="88"/>
      <c r="G10931" s="88"/>
      <c r="H10931" s="88"/>
      <c r="I10931" s="88"/>
      <c r="J10931" s="88"/>
      <c r="K10931" s="88"/>
    </row>
    <row r="10932" spans="2:11" hidden="1" x14ac:dyDescent="0.2">
      <c r="B10932" s="88"/>
      <c r="C10932" s="88"/>
      <c r="D10932" s="88"/>
      <c r="E10932" s="88"/>
      <c r="F10932" s="88"/>
      <c r="G10932" s="88"/>
      <c r="H10932" s="88"/>
      <c r="I10932" s="88"/>
      <c r="J10932" s="88"/>
      <c r="K10932" s="88"/>
    </row>
    <row r="10933" spans="2:11" hidden="1" x14ac:dyDescent="0.2">
      <c r="B10933" s="88"/>
      <c r="C10933" s="88"/>
      <c r="D10933" s="88"/>
      <c r="E10933" s="88"/>
      <c r="F10933" s="88"/>
      <c r="G10933" s="88"/>
      <c r="H10933" s="88"/>
      <c r="I10933" s="88"/>
      <c r="J10933" s="88"/>
      <c r="K10933" s="88"/>
    </row>
    <row r="10934" spans="2:11" hidden="1" x14ac:dyDescent="0.2">
      <c r="B10934" s="88"/>
      <c r="C10934" s="88"/>
      <c r="D10934" s="88"/>
      <c r="E10934" s="88"/>
      <c r="F10934" s="88"/>
      <c r="G10934" s="88"/>
      <c r="H10934" s="88"/>
      <c r="I10934" s="88"/>
      <c r="J10934" s="88"/>
      <c r="K10934" s="88"/>
    </row>
    <row r="10935" spans="2:11" hidden="1" x14ac:dyDescent="0.2">
      <c r="B10935" s="88"/>
      <c r="C10935" s="88"/>
      <c r="D10935" s="88"/>
      <c r="E10935" s="88"/>
      <c r="F10935" s="88"/>
      <c r="G10935" s="88"/>
      <c r="H10935" s="88"/>
      <c r="I10935" s="88"/>
      <c r="J10935" s="88"/>
      <c r="K10935" s="88"/>
    </row>
    <row r="10936" spans="2:11" hidden="1" x14ac:dyDescent="0.2">
      <c r="B10936" s="88"/>
      <c r="C10936" s="88"/>
      <c r="D10936" s="88"/>
      <c r="E10936" s="88"/>
      <c r="F10936" s="88"/>
      <c r="G10936" s="88"/>
      <c r="H10936" s="88"/>
      <c r="I10936" s="88"/>
      <c r="J10936" s="88"/>
      <c r="K10936" s="88"/>
    </row>
    <row r="10937" spans="2:11" hidden="1" x14ac:dyDescent="0.2">
      <c r="B10937" s="88"/>
      <c r="C10937" s="88"/>
      <c r="D10937" s="88"/>
      <c r="E10937" s="88"/>
      <c r="F10937" s="88"/>
      <c r="G10937" s="88"/>
      <c r="H10937" s="88"/>
      <c r="I10937" s="88"/>
      <c r="J10937" s="88"/>
      <c r="K10937" s="88"/>
    </row>
    <row r="10938" spans="2:11" hidden="1" x14ac:dyDescent="0.2">
      <c r="B10938" s="88"/>
      <c r="C10938" s="88"/>
      <c r="D10938" s="88"/>
      <c r="E10938" s="88"/>
      <c r="F10938" s="88"/>
      <c r="G10938" s="88"/>
      <c r="H10938" s="88"/>
      <c r="I10938" s="88"/>
      <c r="J10938" s="88"/>
      <c r="K10938" s="88"/>
    </row>
    <row r="10939" spans="2:11" hidden="1" x14ac:dyDescent="0.2">
      <c r="B10939" s="88"/>
      <c r="C10939" s="88"/>
      <c r="D10939" s="88"/>
      <c r="E10939" s="88"/>
      <c r="F10939" s="88"/>
      <c r="G10939" s="88"/>
      <c r="H10939" s="88"/>
      <c r="I10939" s="88"/>
      <c r="J10939" s="88"/>
      <c r="K10939" s="88"/>
    </row>
    <row r="10940" spans="2:11" hidden="1" x14ac:dyDescent="0.2">
      <c r="B10940" s="88"/>
      <c r="C10940" s="88"/>
      <c r="D10940" s="88"/>
      <c r="E10940" s="88"/>
      <c r="F10940" s="88"/>
      <c r="G10940" s="88"/>
      <c r="H10940" s="88"/>
      <c r="I10940" s="88"/>
      <c r="J10940" s="88"/>
      <c r="K10940" s="88"/>
    </row>
    <row r="10941" spans="2:11" hidden="1" x14ac:dyDescent="0.2">
      <c r="B10941" s="88"/>
      <c r="C10941" s="88"/>
      <c r="D10941" s="88"/>
      <c r="E10941" s="88"/>
      <c r="F10941" s="88"/>
      <c r="G10941" s="88"/>
      <c r="H10941" s="88"/>
      <c r="I10941" s="88"/>
      <c r="J10941" s="88"/>
      <c r="K10941" s="88"/>
    </row>
    <row r="10942" spans="2:11" hidden="1" x14ac:dyDescent="0.2">
      <c r="B10942" s="88"/>
      <c r="C10942" s="88"/>
      <c r="D10942" s="88"/>
      <c r="E10942" s="88"/>
      <c r="F10942" s="88"/>
      <c r="G10942" s="88"/>
      <c r="H10942" s="88"/>
      <c r="I10942" s="88"/>
      <c r="J10942" s="88"/>
      <c r="K10942" s="88"/>
    </row>
    <row r="10943" spans="2:11" hidden="1" x14ac:dyDescent="0.2">
      <c r="B10943" s="88"/>
      <c r="C10943" s="88"/>
      <c r="D10943" s="88"/>
      <c r="E10943" s="88"/>
      <c r="F10943" s="88"/>
      <c r="G10943" s="88"/>
      <c r="H10943" s="88"/>
      <c r="I10943" s="88"/>
      <c r="J10943" s="88"/>
      <c r="K10943" s="88"/>
    </row>
    <row r="10944" spans="2:11" hidden="1" x14ac:dyDescent="0.2">
      <c r="B10944" s="88"/>
      <c r="C10944" s="88"/>
      <c r="D10944" s="88"/>
      <c r="E10944" s="88"/>
      <c r="F10944" s="88"/>
      <c r="G10944" s="88"/>
      <c r="H10944" s="88"/>
      <c r="I10944" s="88"/>
      <c r="J10944" s="88"/>
      <c r="K10944" s="88"/>
    </row>
    <row r="10945" spans="2:11" hidden="1" x14ac:dyDescent="0.2">
      <c r="B10945" s="88"/>
      <c r="C10945" s="88"/>
      <c r="D10945" s="88"/>
      <c r="E10945" s="88"/>
      <c r="F10945" s="88"/>
      <c r="G10945" s="88"/>
      <c r="H10945" s="88"/>
      <c r="I10945" s="88"/>
      <c r="J10945" s="88"/>
      <c r="K10945" s="88"/>
    </row>
    <row r="10946" spans="2:11" hidden="1" x14ac:dyDescent="0.2">
      <c r="B10946" s="88"/>
      <c r="C10946" s="88"/>
      <c r="D10946" s="88"/>
      <c r="E10946" s="88"/>
      <c r="F10946" s="88"/>
      <c r="G10946" s="88"/>
      <c r="H10946" s="88"/>
      <c r="I10946" s="88"/>
      <c r="J10946" s="88"/>
      <c r="K10946" s="88"/>
    </row>
    <row r="10947" spans="2:11" hidden="1" x14ac:dyDescent="0.2">
      <c r="B10947" s="88"/>
      <c r="C10947" s="88"/>
      <c r="D10947" s="88"/>
      <c r="E10947" s="88"/>
      <c r="F10947" s="88"/>
      <c r="G10947" s="88"/>
      <c r="H10947" s="88"/>
      <c r="I10947" s="88"/>
      <c r="J10947" s="88"/>
      <c r="K10947" s="88"/>
    </row>
    <row r="10948" spans="2:11" hidden="1" x14ac:dyDescent="0.2">
      <c r="B10948" s="88"/>
      <c r="C10948" s="88"/>
      <c r="D10948" s="88"/>
      <c r="E10948" s="88"/>
      <c r="F10948" s="88"/>
      <c r="G10948" s="88"/>
      <c r="H10948" s="88"/>
      <c r="I10948" s="88"/>
      <c r="J10948" s="88"/>
      <c r="K10948" s="88"/>
    </row>
    <row r="10949" spans="2:11" hidden="1" x14ac:dyDescent="0.2">
      <c r="B10949" s="88"/>
      <c r="C10949" s="88"/>
      <c r="D10949" s="88"/>
      <c r="E10949" s="88"/>
      <c r="F10949" s="88"/>
      <c r="G10949" s="88"/>
      <c r="H10949" s="88"/>
      <c r="I10949" s="88"/>
      <c r="J10949" s="88"/>
      <c r="K10949" s="88"/>
    </row>
    <row r="10950" spans="2:11" hidden="1" x14ac:dyDescent="0.2">
      <c r="B10950" s="88"/>
      <c r="C10950" s="88"/>
      <c r="D10950" s="88"/>
      <c r="E10950" s="88"/>
      <c r="F10950" s="88"/>
      <c r="G10950" s="88"/>
      <c r="H10950" s="88"/>
      <c r="I10950" s="88"/>
      <c r="J10950" s="88"/>
      <c r="K10950" s="88"/>
    </row>
    <row r="10951" spans="2:11" hidden="1" x14ac:dyDescent="0.2">
      <c r="B10951" s="88"/>
      <c r="C10951" s="88"/>
      <c r="D10951" s="88"/>
      <c r="E10951" s="88"/>
      <c r="F10951" s="88"/>
      <c r="G10951" s="88"/>
      <c r="H10951" s="88"/>
      <c r="I10951" s="88"/>
      <c r="J10951" s="88"/>
      <c r="K10951" s="88"/>
    </row>
    <row r="10952" spans="2:11" hidden="1" x14ac:dyDescent="0.2">
      <c r="B10952" s="88"/>
      <c r="C10952" s="88"/>
      <c r="D10952" s="88"/>
      <c r="E10952" s="88"/>
      <c r="F10952" s="88"/>
      <c r="G10952" s="88"/>
      <c r="H10952" s="88"/>
      <c r="I10952" s="88"/>
      <c r="J10952" s="88"/>
      <c r="K10952" s="88"/>
    </row>
    <row r="10953" spans="2:11" hidden="1" x14ac:dyDescent="0.2">
      <c r="B10953" s="88"/>
      <c r="C10953" s="88"/>
      <c r="D10953" s="88"/>
      <c r="E10953" s="88"/>
      <c r="F10953" s="88"/>
      <c r="G10953" s="88"/>
      <c r="H10953" s="88"/>
      <c r="I10953" s="88"/>
      <c r="J10953" s="88"/>
      <c r="K10953" s="88"/>
    </row>
    <row r="10954" spans="2:11" hidden="1" x14ac:dyDescent="0.2">
      <c r="B10954" s="88"/>
      <c r="C10954" s="88"/>
      <c r="D10954" s="88"/>
      <c r="E10954" s="88"/>
      <c r="F10954" s="88"/>
      <c r="G10954" s="88"/>
      <c r="H10954" s="88"/>
      <c r="I10954" s="88"/>
      <c r="J10954" s="88"/>
      <c r="K10954" s="88"/>
    </row>
    <row r="10955" spans="2:11" hidden="1" x14ac:dyDescent="0.2">
      <c r="B10955" s="88"/>
      <c r="C10955" s="88"/>
      <c r="D10955" s="88"/>
      <c r="E10955" s="88"/>
      <c r="F10955" s="88"/>
      <c r="G10955" s="88"/>
      <c r="H10955" s="88"/>
      <c r="I10955" s="88"/>
      <c r="J10955" s="88"/>
      <c r="K10955" s="88"/>
    </row>
    <row r="10956" spans="2:11" hidden="1" x14ac:dyDescent="0.2">
      <c r="B10956" s="88"/>
      <c r="C10956" s="88"/>
      <c r="D10956" s="88"/>
      <c r="E10956" s="88"/>
      <c r="F10956" s="88"/>
      <c r="G10956" s="88"/>
      <c r="H10956" s="88"/>
      <c r="I10956" s="88"/>
      <c r="J10956" s="88"/>
      <c r="K10956" s="88"/>
    </row>
    <row r="10957" spans="2:11" hidden="1" x14ac:dyDescent="0.2">
      <c r="B10957" s="88"/>
      <c r="C10957" s="88"/>
      <c r="D10957" s="88"/>
      <c r="E10957" s="88"/>
      <c r="F10957" s="88"/>
      <c r="G10957" s="88"/>
      <c r="H10957" s="88"/>
      <c r="I10957" s="88"/>
      <c r="J10957" s="88"/>
      <c r="K10957" s="88"/>
    </row>
    <row r="10958" spans="2:11" hidden="1" x14ac:dyDescent="0.2">
      <c r="B10958" s="88"/>
      <c r="C10958" s="88"/>
      <c r="D10958" s="88"/>
      <c r="E10958" s="88"/>
      <c r="F10958" s="88"/>
      <c r="G10958" s="88"/>
      <c r="H10958" s="88"/>
      <c r="I10958" s="88"/>
      <c r="J10958" s="88"/>
      <c r="K10958" s="88"/>
    </row>
    <row r="10959" spans="2:11" hidden="1" x14ac:dyDescent="0.2">
      <c r="B10959" s="88"/>
      <c r="C10959" s="88"/>
      <c r="D10959" s="88"/>
      <c r="E10959" s="88"/>
      <c r="F10959" s="88"/>
      <c r="G10959" s="88"/>
      <c r="H10959" s="88"/>
      <c r="I10959" s="88"/>
      <c r="J10959" s="88"/>
      <c r="K10959" s="88"/>
    </row>
    <row r="10960" spans="2:11" hidden="1" x14ac:dyDescent="0.2">
      <c r="B10960" s="88"/>
      <c r="C10960" s="88"/>
      <c r="D10960" s="88"/>
      <c r="E10960" s="88"/>
      <c r="F10960" s="88"/>
      <c r="G10960" s="88"/>
      <c r="H10960" s="88"/>
      <c r="I10960" s="88"/>
      <c r="J10960" s="88"/>
      <c r="K10960" s="88"/>
    </row>
    <row r="10961" spans="2:11" hidden="1" x14ac:dyDescent="0.2">
      <c r="B10961" s="88"/>
      <c r="C10961" s="88"/>
      <c r="D10961" s="88"/>
      <c r="E10961" s="88"/>
      <c r="F10961" s="88"/>
      <c r="G10961" s="88"/>
      <c r="H10961" s="88"/>
      <c r="I10961" s="88"/>
      <c r="J10961" s="88"/>
      <c r="K10961" s="88"/>
    </row>
    <row r="10962" spans="2:11" hidden="1" x14ac:dyDescent="0.2">
      <c r="B10962" s="88"/>
      <c r="C10962" s="88"/>
      <c r="D10962" s="88"/>
      <c r="E10962" s="88"/>
      <c r="F10962" s="88"/>
      <c r="G10962" s="88"/>
      <c r="H10962" s="88"/>
      <c r="I10962" s="88"/>
      <c r="J10962" s="88"/>
      <c r="K10962" s="88"/>
    </row>
    <row r="10963" spans="2:11" hidden="1" x14ac:dyDescent="0.2">
      <c r="B10963" s="88"/>
      <c r="C10963" s="88"/>
      <c r="D10963" s="88"/>
      <c r="E10963" s="88"/>
      <c r="F10963" s="88"/>
      <c r="G10963" s="88"/>
      <c r="H10963" s="88"/>
      <c r="I10963" s="88"/>
      <c r="J10963" s="88"/>
      <c r="K10963" s="88"/>
    </row>
    <row r="10964" spans="2:11" hidden="1" x14ac:dyDescent="0.2">
      <c r="B10964" s="88"/>
      <c r="C10964" s="88"/>
      <c r="D10964" s="88"/>
      <c r="E10964" s="88"/>
      <c r="F10964" s="88"/>
      <c r="G10964" s="88"/>
      <c r="H10964" s="88"/>
      <c r="I10964" s="88"/>
      <c r="J10964" s="88"/>
      <c r="K10964" s="88"/>
    </row>
    <row r="10965" spans="2:11" hidden="1" x14ac:dyDescent="0.2">
      <c r="B10965" s="88"/>
      <c r="C10965" s="88"/>
      <c r="D10965" s="88"/>
      <c r="E10965" s="88"/>
      <c r="F10965" s="88"/>
      <c r="G10965" s="88"/>
      <c r="H10965" s="88"/>
      <c r="I10965" s="88"/>
      <c r="J10965" s="88"/>
      <c r="K10965" s="88"/>
    </row>
    <row r="10966" spans="2:11" hidden="1" x14ac:dyDescent="0.2">
      <c r="B10966" s="88"/>
      <c r="C10966" s="88"/>
      <c r="D10966" s="88"/>
      <c r="E10966" s="88"/>
      <c r="F10966" s="88"/>
      <c r="G10966" s="88"/>
      <c r="H10966" s="88"/>
      <c r="I10966" s="88"/>
      <c r="J10966" s="88"/>
      <c r="K10966" s="88"/>
    </row>
    <row r="10967" spans="2:11" hidden="1" x14ac:dyDescent="0.2">
      <c r="B10967" s="88"/>
      <c r="C10967" s="88"/>
      <c r="D10967" s="88"/>
      <c r="E10967" s="88"/>
      <c r="F10967" s="88"/>
      <c r="G10967" s="88"/>
      <c r="H10967" s="88"/>
      <c r="I10967" s="88"/>
      <c r="J10967" s="88"/>
      <c r="K10967" s="88"/>
    </row>
    <row r="10968" spans="2:11" hidden="1" x14ac:dyDescent="0.2">
      <c r="B10968" s="88"/>
      <c r="C10968" s="88"/>
      <c r="D10968" s="88"/>
      <c r="E10968" s="88"/>
      <c r="F10968" s="88"/>
      <c r="G10968" s="88"/>
      <c r="H10968" s="88"/>
      <c r="I10968" s="88"/>
      <c r="J10968" s="88"/>
      <c r="K10968" s="88"/>
    </row>
    <row r="10969" spans="2:11" hidden="1" x14ac:dyDescent="0.2">
      <c r="B10969" s="88"/>
      <c r="C10969" s="88"/>
      <c r="D10969" s="88"/>
      <c r="E10969" s="88"/>
      <c r="F10969" s="88"/>
      <c r="G10969" s="88"/>
      <c r="H10969" s="88"/>
      <c r="I10969" s="88"/>
      <c r="J10969" s="88"/>
      <c r="K10969" s="88"/>
    </row>
    <row r="10970" spans="2:11" hidden="1" x14ac:dyDescent="0.2">
      <c r="B10970" s="88"/>
      <c r="C10970" s="88"/>
      <c r="D10970" s="88"/>
      <c r="E10970" s="88"/>
      <c r="F10970" s="88"/>
      <c r="G10970" s="88"/>
      <c r="H10970" s="88"/>
      <c r="I10970" s="88"/>
      <c r="J10970" s="88"/>
      <c r="K10970" s="88"/>
    </row>
    <row r="10971" spans="2:11" hidden="1" x14ac:dyDescent="0.2">
      <c r="B10971" s="88"/>
      <c r="C10971" s="88"/>
      <c r="D10971" s="88"/>
      <c r="E10971" s="88"/>
      <c r="F10971" s="88"/>
      <c r="G10971" s="88"/>
      <c r="H10971" s="88"/>
      <c r="I10971" s="88"/>
      <c r="J10971" s="88"/>
      <c r="K10971" s="88"/>
    </row>
    <row r="10972" spans="2:11" hidden="1" x14ac:dyDescent="0.2">
      <c r="B10972" s="88"/>
      <c r="C10972" s="88"/>
      <c r="D10972" s="88"/>
      <c r="E10972" s="88"/>
      <c r="F10972" s="88"/>
      <c r="G10972" s="88"/>
      <c r="H10972" s="88"/>
      <c r="I10972" s="88"/>
      <c r="J10972" s="88"/>
      <c r="K10972" s="88"/>
    </row>
    <row r="10973" spans="2:11" hidden="1" x14ac:dyDescent="0.2">
      <c r="B10973" s="88"/>
      <c r="C10973" s="88"/>
      <c r="D10973" s="88"/>
      <c r="E10973" s="88"/>
      <c r="F10973" s="88"/>
      <c r="G10973" s="88"/>
      <c r="H10973" s="88"/>
      <c r="I10973" s="88"/>
      <c r="J10973" s="88"/>
      <c r="K10973" s="88"/>
    </row>
    <row r="10974" spans="2:11" hidden="1" x14ac:dyDescent="0.2">
      <c r="B10974" s="88"/>
      <c r="C10974" s="88"/>
      <c r="D10974" s="88"/>
      <c r="E10974" s="88"/>
      <c r="F10974" s="88"/>
      <c r="G10974" s="88"/>
      <c r="H10974" s="88"/>
      <c r="I10974" s="88"/>
      <c r="J10974" s="88"/>
      <c r="K10974" s="88"/>
    </row>
    <row r="10975" spans="2:11" hidden="1" x14ac:dyDescent="0.2">
      <c r="B10975" s="88"/>
      <c r="C10975" s="88"/>
      <c r="D10975" s="88"/>
      <c r="E10975" s="88"/>
      <c r="F10975" s="88"/>
      <c r="G10975" s="88"/>
      <c r="H10975" s="88"/>
      <c r="I10975" s="88"/>
      <c r="J10975" s="88"/>
      <c r="K10975" s="88"/>
    </row>
    <row r="10976" spans="2:11" hidden="1" x14ac:dyDescent="0.2">
      <c r="B10976" s="88"/>
      <c r="C10976" s="88"/>
      <c r="D10976" s="88"/>
      <c r="E10976" s="88"/>
      <c r="F10976" s="88"/>
      <c r="G10976" s="88"/>
      <c r="H10976" s="88"/>
      <c r="I10976" s="88"/>
      <c r="J10976" s="88"/>
      <c r="K10976" s="88"/>
    </row>
    <row r="10977" spans="2:11" hidden="1" x14ac:dyDescent="0.2">
      <c r="B10977" s="88"/>
      <c r="C10977" s="88"/>
      <c r="D10977" s="88"/>
      <c r="E10977" s="88"/>
      <c r="F10977" s="88"/>
      <c r="G10977" s="88"/>
      <c r="H10977" s="88"/>
      <c r="I10977" s="88"/>
      <c r="J10977" s="88"/>
      <c r="K10977" s="88"/>
    </row>
    <row r="10978" spans="2:11" hidden="1" x14ac:dyDescent="0.2">
      <c r="B10978" s="88"/>
      <c r="C10978" s="88"/>
      <c r="D10978" s="88"/>
      <c r="E10978" s="88"/>
      <c r="F10978" s="88"/>
      <c r="G10978" s="88"/>
      <c r="H10978" s="88"/>
      <c r="I10978" s="88"/>
      <c r="J10978" s="88"/>
      <c r="K10978" s="88"/>
    </row>
    <row r="10979" spans="2:11" hidden="1" x14ac:dyDescent="0.2">
      <c r="B10979" s="88"/>
      <c r="C10979" s="88"/>
      <c r="D10979" s="88"/>
      <c r="E10979" s="88"/>
      <c r="F10979" s="88"/>
      <c r="G10979" s="88"/>
      <c r="H10979" s="88"/>
      <c r="I10979" s="88"/>
      <c r="J10979" s="88"/>
      <c r="K10979" s="88"/>
    </row>
    <row r="10980" spans="2:11" hidden="1" x14ac:dyDescent="0.2">
      <c r="B10980" s="88"/>
      <c r="C10980" s="88"/>
      <c r="D10980" s="88"/>
      <c r="E10980" s="88"/>
      <c r="F10980" s="88"/>
      <c r="G10980" s="88"/>
      <c r="H10980" s="88"/>
      <c r="I10980" s="88"/>
      <c r="J10980" s="88"/>
      <c r="K10980" s="88"/>
    </row>
    <row r="10981" spans="2:11" hidden="1" x14ac:dyDescent="0.2">
      <c r="B10981" s="88"/>
      <c r="C10981" s="88"/>
      <c r="D10981" s="88"/>
      <c r="E10981" s="88"/>
      <c r="F10981" s="88"/>
      <c r="G10981" s="88"/>
      <c r="H10981" s="88"/>
      <c r="I10981" s="88"/>
      <c r="J10981" s="88"/>
      <c r="K10981" s="88"/>
    </row>
    <row r="10982" spans="2:11" hidden="1" x14ac:dyDescent="0.2">
      <c r="B10982" s="88"/>
      <c r="C10982" s="88"/>
      <c r="D10982" s="88"/>
      <c r="E10982" s="88"/>
      <c r="F10982" s="88"/>
      <c r="G10982" s="88"/>
      <c r="H10982" s="88"/>
      <c r="I10982" s="88"/>
      <c r="J10982" s="88"/>
      <c r="K10982" s="88"/>
    </row>
    <row r="10983" spans="2:11" hidden="1" x14ac:dyDescent="0.2">
      <c r="B10983" s="88"/>
      <c r="C10983" s="88"/>
      <c r="D10983" s="88"/>
      <c r="E10983" s="88"/>
      <c r="F10983" s="88"/>
      <c r="G10983" s="88"/>
      <c r="H10983" s="88"/>
      <c r="I10983" s="88"/>
      <c r="J10983" s="88"/>
      <c r="K10983" s="88"/>
    </row>
    <row r="10984" spans="2:11" hidden="1" x14ac:dyDescent="0.2">
      <c r="B10984" s="88"/>
      <c r="C10984" s="88"/>
      <c r="D10984" s="88"/>
      <c r="E10984" s="88"/>
      <c r="F10984" s="88"/>
      <c r="G10984" s="88"/>
      <c r="H10984" s="88"/>
      <c r="I10984" s="88"/>
      <c r="J10984" s="88"/>
      <c r="K10984" s="88"/>
    </row>
    <row r="10985" spans="2:11" hidden="1" x14ac:dyDescent="0.2">
      <c r="B10985" s="88"/>
      <c r="C10985" s="88"/>
      <c r="D10985" s="88"/>
      <c r="E10985" s="88"/>
      <c r="F10985" s="88"/>
      <c r="G10985" s="88"/>
      <c r="H10985" s="88"/>
      <c r="I10985" s="88"/>
      <c r="J10985" s="88"/>
      <c r="K10985" s="88"/>
    </row>
    <row r="10986" spans="2:11" hidden="1" x14ac:dyDescent="0.2">
      <c r="B10986" s="88"/>
      <c r="C10986" s="88"/>
      <c r="D10986" s="88"/>
      <c r="E10986" s="88"/>
      <c r="F10986" s="88"/>
      <c r="G10986" s="88"/>
      <c r="H10986" s="88"/>
      <c r="I10986" s="88"/>
      <c r="J10986" s="88"/>
      <c r="K10986" s="88"/>
    </row>
    <row r="10987" spans="2:11" hidden="1" x14ac:dyDescent="0.2">
      <c r="B10987" s="88"/>
      <c r="C10987" s="88"/>
      <c r="D10987" s="88"/>
      <c r="E10987" s="88"/>
      <c r="F10987" s="88"/>
      <c r="G10987" s="88"/>
      <c r="H10987" s="88"/>
      <c r="I10987" s="88"/>
      <c r="J10987" s="88"/>
      <c r="K10987" s="88"/>
    </row>
    <row r="10988" spans="2:11" hidden="1" x14ac:dyDescent="0.2">
      <c r="B10988" s="88"/>
      <c r="C10988" s="88"/>
      <c r="D10988" s="88"/>
      <c r="E10988" s="88"/>
      <c r="F10988" s="88"/>
      <c r="G10988" s="88"/>
      <c r="H10988" s="88"/>
      <c r="I10988" s="88"/>
      <c r="J10988" s="88"/>
      <c r="K10988" s="88"/>
    </row>
    <row r="10989" spans="2:11" hidden="1" x14ac:dyDescent="0.2">
      <c r="B10989" s="88"/>
      <c r="C10989" s="88"/>
      <c r="D10989" s="88"/>
      <c r="E10989" s="88"/>
      <c r="F10989" s="88"/>
      <c r="G10989" s="88"/>
      <c r="H10989" s="88"/>
      <c r="I10989" s="88"/>
      <c r="J10989" s="88"/>
      <c r="K10989" s="88"/>
    </row>
    <row r="10990" spans="2:11" hidden="1" x14ac:dyDescent="0.2">
      <c r="B10990" s="88"/>
      <c r="C10990" s="88"/>
      <c r="D10990" s="88"/>
      <c r="E10990" s="88"/>
      <c r="F10990" s="88"/>
      <c r="G10990" s="88"/>
      <c r="H10990" s="88"/>
      <c r="I10990" s="88"/>
      <c r="J10990" s="88"/>
      <c r="K10990" s="88"/>
    </row>
    <row r="10991" spans="2:11" hidden="1" x14ac:dyDescent="0.2">
      <c r="B10991" s="88"/>
      <c r="C10991" s="88"/>
      <c r="D10991" s="88"/>
      <c r="E10991" s="88"/>
      <c r="F10991" s="88"/>
      <c r="G10991" s="88"/>
      <c r="H10991" s="88"/>
      <c r="I10991" s="88"/>
      <c r="J10991" s="88"/>
      <c r="K10991" s="88"/>
    </row>
    <row r="10992" spans="2:11" hidden="1" x14ac:dyDescent="0.2">
      <c r="B10992" s="88"/>
      <c r="C10992" s="88"/>
      <c r="D10992" s="88"/>
      <c r="E10992" s="88"/>
      <c r="F10992" s="88"/>
      <c r="G10992" s="88"/>
      <c r="H10992" s="88"/>
      <c r="I10992" s="88"/>
      <c r="J10992" s="88"/>
      <c r="K10992" s="88"/>
    </row>
    <row r="10993" spans="2:11" hidden="1" x14ac:dyDescent="0.2">
      <c r="B10993" s="88"/>
      <c r="C10993" s="88"/>
      <c r="D10993" s="88"/>
      <c r="E10993" s="88"/>
      <c r="F10993" s="88"/>
      <c r="G10993" s="88"/>
      <c r="H10993" s="88"/>
      <c r="I10993" s="88"/>
      <c r="J10993" s="88"/>
      <c r="K10993" s="88"/>
    </row>
    <row r="10994" spans="2:11" hidden="1" x14ac:dyDescent="0.2">
      <c r="B10994" s="88"/>
      <c r="C10994" s="88"/>
      <c r="D10994" s="88"/>
      <c r="E10994" s="88"/>
      <c r="F10994" s="88"/>
      <c r="G10994" s="88"/>
      <c r="H10994" s="88"/>
      <c r="I10994" s="88"/>
      <c r="J10994" s="88"/>
      <c r="K10994" s="88"/>
    </row>
    <row r="10995" spans="2:11" hidden="1" x14ac:dyDescent="0.2">
      <c r="B10995" s="88"/>
      <c r="C10995" s="88"/>
      <c r="D10995" s="88"/>
      <c r="E10995" s="88"/>
      <c r="F10995" s="88"/>
      <c r="G10995" s="88"/>
      <c r="H10995" s="88"/>
      <c r="I10995" s="88"/>
      <c r="J10995" s="88"/>
      <c r="K10995" s="88"/>
    </row>
    <row r="10996" spans="2:11" hidden="1" x14ac:dyDescent="0.2">
      <c r="B10996" s="88"/>
      <c r="C10996" s="88"/>
      <c r="D10996" s="88"/>
      <c r="E10996" s="88"/>
      <c r="F10996" s="88"/>
      <c r="G10996" s="88"/>
      <c r="H10996" s="88"/>
      <c r="I10996" s="88"/>
      <c r="J10996" s="88"/>
      <c r="K10996" s="88"/>
    </row>
    <row r="10997" spans="2:11" hidden="1" x14ac:dyDescent="0.2">
      <c r="B10997" s="88"/>
      <c r="C10997" s="88"/>
      <c r="D10997" s="88"/>
      <c r="E10997" s="88"/>
      <c r="F10997" s="88"/>
      <c r="G10997" s="88"/>
      <c r="H10997" s="88"/>
      <c r="I10997" s="88"/>
      <c r="J10997" s="88"/>
      <c r="K10997" s="88"/>
    </row>
    <row r="10998" spans="2:11" hidden="1" x14ac:dyDescent="0.2">
      <c r="B10998" s="88"/>
      <c r="C10998" s="88"/>
      <c r="D10998" s="88"/>
      <c r="E10998" s="88"/>
      <c r="F10998" s="88"/>
      <c r="G10998" s="88"/>
      <c r="H10998" s="88"/>
      <c r="I10998" s="88"/>
      <c r="J10998" s="88"/>
      <c r="K10998" s="88"/>
    </row>
    <row r="10999" spans="2:11" hidden="1" x14ac:dyDescent="0.2">
      <c r="B10999" s="88"/>
      <c r="C10999" s="88"/>
      <c r="D10999" s="88"/>
      <c r="E10999" s="88"/>
      <c r="F10999" s="88"/>
      <c r="G10999" s="88"/>
      <c r="H10999" s="88"/>
      <c r="I10999" s="88"/>
      <c r="J10999" s="88"/>
      <c r="K10999" s="88"/>
    </row>
    <row r="11000" spans="2:11" hidden="1" x14ac:dyDescent="0.2">
      <c r="B11000" s="88"/>
      <c r="C11000" s="88"/>
      <c r="D11000" s="88"/>
      <c r="E11000" s="88"/>
      <c r="F11000" s="88"/>
      <c r="G11000" s="88"/>
      <c r="H11000" s="88"/>
      <c r="I11000" s="88"/>
      <c r="J11000" s="88"/>
      <c r="K11000" s="88"/>
    </row>
    <row r="11001" spans="2:11" hidden="1" x14ac:dyDescent="0.2">
      <c r="B11001" s="88"/>
      <c r="C11001" s="88"/>
      <c r="D11001" s="88"/>
      <c r="E11001" s="88"/>
      <c r="F11001" s="88"/>
      <c r="G11001" s="88"/>
      <c r="H11001" s="88"/>
      <c r="I11001" s="88"/>
      <c r="J11001" s="88"/>
      <c r="K11001" s="88"/>
    </row>
    <row r="11002" spans="2:11" hidden="1" x14ac:dyDescent="0.2">
      <c r="B11002" s="88"/>
      <c r="C11002" s="88"/>
      <c r="D11002" s="88"/>
      <c r="E11002" s="88"/>
      <c r="F11002" s="88"/>
      <c r="G11002" s="88"/>
      <c r="H11002" s="88"/>
      <c r="I11002" s="88"/>
      <c r="J11002" s="88"/>
      <c r="K11002" s="88"/>
    </row>
    <row r="11003" spans="2:11" hidden="1" x14ac:dyDescent="0.2">
      <c r="B11003" s="88"/>
      <c r="C11003" s="88"/>
      <c r="D11003" s="88"/>
      <c r="E11003" s="88"/>
      <c r="F11003" s="88"/>
      <c r="G11003" s="88"/>
      <c r="H11003" s="88"/>
      <c r="I11003" s="88"/>
      <c r="J11003" s="88"/>
      <c r="K11003" s="88"/>
    </row>
    <row r="11004" spans="2:11" hidden="1" x14ac:dyDescent="0.2">
      <c r="B11004" s="88"/>
      <c r="C11004" s="88"/>
      <c r="D11004" s="88"/>
      <c r="E11004" s="88"/>
      <c r="F11004" s="88"/>
      <c r="G11004" s="88"/>
      <c r="H11004" s="88"/>
      <c r="I11004" s="88"/>
      <c r="J11004" s="88"/>
      <c r="K11004" s="88"/>
    </row>
    <row r="11005" spans="2:11" hidden="1" x14ac:dyDescent="0.2">
      <c r="B11005" s="88"/>
      <c r="C11005" s="88"/>
      <c r="D11005" s="88"/>
      <c r="E11005" s="88"/>
      <c r="F11005" s="88"/>
      <c r="G11005" s="88"/>
      <c r="H11005" s="88"/>
      <c r="I11005" s="88"/>
      <c r="J11005" s="88"/>
      <c r="K11005" s="88"/>
    </row>
    <row r="11006" spans="2:11" hidden="1" x14ac:dyDescent="0.2">
      <c r="B11006" s="88"/>
      <c r="C11006" s="88"/>
      <c r="D11006" s="88"/>
      <c r="E11006" s="88"/>
      <c r="F11006" s="88"/>
      <c r="G11006" s="88"/>
      <c r="H11006" s="88"/>
      <c r="I11006" s="88"/>
      <c r="J11006" s="88"/>
      <c r="K11006" s="88"/>
    </row>
    <row r="11007" spans="2:11" hidden="1" x14ac:dyDescent="0.2">
      <c r="B11007" s="88"/>
      <c r="C11007" s="88"/>
      <c r="D11007" s="88"/>
      <c r="E11007" s="88"/>
      <c r="F11007" s="88"/>
      <c r="G11007" s="88"/>
      <c r="H11007" s="88"/>
      <c r="I11007" s="88"/>
      <c r="J11007" s="88"/>
      <c r="K11007" s="88"/>
    </row>
    <row r="11008" spans="2:11" hidden="1" x14ac:dyDescent="0.2">
      <c r="B11008" s="88"/>
      <c r="C11008" s="88"/>
      <c r="D11008" s="88"/>
      <c r="E11008" s="88"/>
      <c r="F11008" s="88"/>
      <c r="G11008" s="88"/>
      <c r="H11008" s="88"/>
      <c r="I11008" s="88"/>
      <c r="J11008" s="88"/>
      <c r="K11008" s="88"/>
    </row>
    <row r="11009" spans="2:11" hidden="1" x14ac:dyDescent="0.2">
      <c r="B11009" s="88"/>
      <c r="C11009" s="88"/>
      <c r="D11009" s="88"/>
      <c r="E11009" s="88"/>
      <c r="F11009" s="88"/>
      <c r="G11009" s="88"/>
      <c r="H11009" s="88"/>
      <c r="I11009" s="88"/>
      <c r="J11009" s="88"/>
      <c r="K11009" s="88"/>
    </row>
    <row r="11010" spans="2:11" hidden="1" x14ac:dyDescent="0.2">
      <c r="B11010" s="88"/>
      <c r="C11010" s="88"/>
      <c r="D11010" s="88"/>
      <c r="E11010" s="88"/>
      <c r="F11010" s="88"/>
      <c r="G11010" s="88"/>
      <c r="H11010" s="88"/>
      <c r="I11010" s="88"/>
      <c r="J11010" s="88"/>
      <c r="K11010" s="88"/>
    </row>
    <row r="11011" spans="2:11" hidden="1" x14ac:dyDescent="0.2">
      <c r="B11011" s="88"/>
      <c r="C11011" s="88"/>
      <c r="D11011" s="88"/>
      <c r="E11011" s="88"/>
      <c r="F11011" s="88"/>
      <c r="G11011" s="88"/>
      <c r="H11011" s="88"/>
      <c r="I11011" s="88"/>
      <c r="J11011" s="88"/>
      <c r="K11011" s="88"/>
    </row>
    <row r="11012" spans="2:11" hidden="1" x14ac:dyDescent="0.2">
      <c r="B11012" s="88"/>
      <c r="C11012" s="88"/>
      <c r="D11012" s="88"/>
      <c r="E11012" s="88"/>
      <c r="F11012" s="88"/>
      <c r="G11012" s="88"/>
      <c r="H11012" s="88"/>
      <c r="I11012" s="88"/>
      <c r="J11012" s="88"/>
      <c r="K11012" s="88"/>
    </row>
    <row r="11013" spans="2:11" hidden="1" x14ac:dyDescent="0.2">
      <c r="B11013" s="88"/>
      <c r="C11013" s="88"/>
      <c r="D11013" s="88"/>
      <c r="E11013" s="88"/>
      <c r="F11013" s="88"/>
      <c r="G11013" s="88"/>
      <c r="H11013" s="88"/>
      <c r="I11013" s="88"/>
      <c r="J11013" s="88"/>
      <c r="K11013" s="88"/>
    </row>
    <row r="11014" spans="2:11" hidden="1" x14ac:dyDescent="0.2">
      <c r="B11014" s="88"/>
      <c r="C11014" s="88"/>
      <c r="D11014" s="88"/>
      <c r="E11014" s="88"/>
      <c r="F11014" s="88"/>
      <c r="G11014" s="88"/>
      <c r="H11014" s="88"/>
      <c r="I11014" s="88"/>
      <c r="J11014" s="88"/>
      <c r="K11014" s="88"/>
    </row>
    <row r="11015" spans="2:11" hidden="1" x14ac:dyDescent="0.2">
      <c r="B11015" s="88"/>
      <c r="C11015" s="88"/>
      <c r="D11015" s="88"/>
      <c r="E11015" s="88"/>
      <c r="F11015" s="88"/>
      <c r="G11015" s="88"/>
      <c r="H11015" s="88"/>
      <c r="I11015" s="88"/>
      <c r="J11015" s="88"/>
      <c r="K11015" s="88"/>
    </row>
    <row r="11016" spans="2:11" hidden="1" x14ac:dyDescent="0.2">
      <c r="B11016" s="88"/>
      <c r="C11016" s="88"/>
      <c r="D11016" s="88"/>
      <c r="E11016" s="88"/>
      <c r="F11016" s="88"/>
      <c r="G11016" s="88"/>
      <c r="H11016" s="88"/>
      <c r="I11016" s="88"/>
      <c r="J11016" s="88"/>
      <c r="K11016" s="88"/>
    </row>
    <row r="11017" spans="2:11" hidden="1" x14ac:dyDescent="0.2">
      <c r="B11017" s="88"/>
      <c r="C11017" s="88"/>
      <c r="D11017" s="88"/>
      <c r="E11017" s="88"/>
      <c r="F11017" s="88"/>
      <c r="G11017" s="88"/>
      <c r="H11017" s="88"/>
      <c r="I11017" s="88"/>
      <c r="J11017" s="88"/>
      <c r="K11017" s="88"/>
    </row>
    <row r="11018" spans="2:11" hidden="1" x14ac:dyDescent="0.2">
      <c r="B11018" s="88"/>
      <c r="C11018" s="88"/>
      <c r="D11018" s="88"/>
      <c r="E11018" s="88"/>
      <c r="F11018" s="88"/>
      <c r="G11018" s="88"/>
      <c r="H11018" s="88"/>
      <c r="I11018" s="88"/>
      <c r="J11018" s="88"/>
      <c r="K11018" s="88"/>
    </row>
    <row r="11019" spans="2:11" hidden="1" x14ac:dyDescent="0.2">
      <c r="B11019" s="88"/>
      <c r="C11019" s="88"/>
      <c r="D11019" s="88"/>
      <c r="E11019" s="88"/>
      <c r="F11019" s="88"/>
      <c r="G11019" s="88"/>
      <c r="H11019" s="88"/>
      <c r="I11019" s="88"/>
      <c r="J11019" s="88"/>
      <c r="K11019" s="88"/>
    </row>
    <row r="11020" spans="2:11" hidden="1" x14ac:dyDescent="0.2">
      <c r="B11020" s="88"/>
      <c r="C11020" s="88"/>
      <c r="D11020" s="88"/>
      <c r="E11020" s="88"/>
      <c r="F11020" s="88"/>
      <c r="G11020" s="88"/>
      <c r="H11020" s="88"/>
      <c r="I11020" s="88"/>
      <c r="J11020" s="88"/>
      <c r="K11020" s="88"/>
    </row>
    <row r="11021" spans="2:11" hidden="1" x14ac:dyDescent="0.2">
      <c r="B11021" s="88"/>
      <c r="C11021" s="88"/>
      <c r="D11021" s="88"/>
      <c r="E11021" s="88"/>
      <c r="F11021" s="88"/>
      <c r="G11021" s="88"/>
      <c r="H11021" s="88"/>
      <c r="I11021" s="88"/>
      <c r="J11021" s="88"/>
      <c r="K11021" s="88"/>
    </row>
    <row r="11022" spans="2:11" hidden="1" x14ac:dyDescent="0.2">
      <c r="B11022" s="88"/>
      <c r="C11022" s="88"/>
      <c r="D11022" s="88"/>
      <c r="E11022" s="88"/>
      <c r="F11022" s="88"/>
      <c r="G11022" s="88"/>
      <c r="H11022" s="88"/>
      <c r="I11022" s="88"/>
      <c r="J11022" s="88"/>
      <c r="K11022" s="88"/>
    </row>
    <row r="11023" spans="2:11" hidden="1" x14ac:dyDescent="0.2">
      <c r="B11023" s="88"/>
      <c r="C11023" s="88"/>
      <c r="D11023" s="88"/>
      <c r="E11023" s="88"/>
      <c r="F11023" s="88"/>
      <c r="G11023" s="88"/>
      <c r="H11023" s="88"/>
      <c r="I11023" s="88"/>
      <c r="J11023" s="88"/>
      <c r="K11023" s="88"/>
    </row>
    <row r="11024" spans="2:11" hidden="1" x14ac:dyDescent="0.2">
      <c r="B11024" s="88"/>
      <c r="C11024" s="88"/>
      <c r="D11024" s="88"/>
      <c r="E11024" s="88"/>
      <c r="F11024" s="88"/>
      <c r="G11024" s="88"/>
      <c r="H11024" s="88"/>
      <c r="I11024" s="88"/>
      <c r="J11024" s="88"/>
      <c r="K11024" s="88"/>
    </row>
    <row r="11025" spans="2:11" hidden="1" x14ac:dyDescent="0.2">
      <c r="B11025" s="88"/>
      <c r="C11025" s="88"/>
      <c r="D11025" s="88"/>
      <c r="E11025" s="88"/>
      <c r="F11025" s="88"/>
      <c r="G11025" s="88"/>
      <c r="H11025" s="88"/>
      <c r="I11025" s="88"/>
      <c r="J11025" s="88"/>
      <c r="K11025" s="88"/>
    </row>
    <row r="11026" spans="2:11" hidden="1" x14ac:dyDescent="0.2">
      <c r="B11026" s="88"/>
      <c r="C11026" s="88"/>
      <c r="D11026" s="88"/>
      <c r="E11026" s="88"/>
      <c r="F11026" s="88"/>
      <c r="G11026" s="88"/>
      <c r="H11026" s="88"/>
      <c r="I11026" s="88"/>
      <c r="J11026" s="88"/>
      <c r="K11026" s="88"/>
    </row>
    <row r="11027" spans="2:11" hidden="1" x14ac:dyDescent="0.2">
      <c r="B11027" s="88"/>
      <c r="C11027" s="88"/>
      <c r="D11027" s="88"/>
      <c r="E11027" s="88"/>
      <c r="F11027" s="88"/>
      <c r="G11027" s="88"/>
      <c r="H11027" s="88"/>
      <c r="I11027" s="88"/>
      <c r="J11027" s="88"/>
      <c r="K11027" s="88"/>
    </row>
    <row r="11028" spans="2:11" hidden="1" x14ac:dyDescent="0.2">
      <c r="B11028" s="88"/>
      <c r="C11028" s="88"/>
      <c r="D11028" s="88"/>
      <c r="E11028" s="88"/>
      <c r="F11028" s="88"/>
      <c r="G11028" s="88"/>
      <c r="H11028" s="88"/>
      <c r="I11028" s="88"/>
      <c r="J11028" s="88"/>
      <c r="K11028" s="88"/>
    </row>
    <row r="11029" spans="2:11" hidden="1" x14ac:dyDescent="0.2">
      <c r="B11029" s="88"/>
      <c r="C11029" s="88"/>
      <c r="D11029" s="88"/>
      <c r="E11029" s="88"/>
      <c r="F11029" s="88"/>
      <c r="G11029" s="88"/>
      <c r="H11029" s="88"/>
      <c r="I11029" s="88"/>
      <c r="J11029" s="88"/>
      <c r="K11029" s="88"/>
    </row>
    <row r="11030" spans="2:11" hidden="1" x14ac:dyDescent="0.2">
      <c r="B11030" s="88"/>
      <c r="C11030" s="88"/>
      <c r="D11030" s="88"/>
      <c r="E11030" s="88"/>
      <c r="F11030" s="88"/>
      <c r="G11030" s="88"/>
      <c r="H11030" s="88"/>
      <c r="I11030" s="88"/>
      <c r="J11030" s="88"/>
      <c r="K11030" s="88"/>
    </row>
    <row r="11031" spans="2:11" hidden="1" x14ac:dyDescent="0.2">
      <c r="B11031" s="88"/>
      <c r="C11031" s="88"/>
      <c r="D11031" s="88"/>
      <c r="E11031" s="88"/>
      <c r="F11031" s="88"/>
      <c r="G11031" s="88"/>
      <c r="H11031" s="88"/>
      <c r="I11031" s="88"/>
      <c r="J11031" s="88"/>
      <c r="K11031" s="88"/>
    </row>
    <row r="11032" spans="2:11" hidden="1" x14ac:dyDescent="0.2">
      <c r="B11032" s="88"/>
      <c r="C11032" s="88"/>
      <c r="D11032" s="88"/>
      <c r="E11032" s="88"/>
      <c r="F11032" s="88"/>
      <c r="G11032" s="88"/>
      <c r="H11032" s="88"/>
      <c r="I11032" s="88"/>
      <c r="J11032" s="88"/>
      <c r="K11032" s="88"/>
    </row>
    <row r="11033" spans="2:11" hidden="1" x14ac:dyDescent="0.2">
      <c r="B11033" s="88"/>
      <c r="C11033" s="88"/>
      <c r="D11033" s="88"/>
      <c r="E11033" s="88"/>
      <c r="F11033" s="88"/>
      <c r="G11033" s="88"/>
      <c r="H11033" s="88"/>
      <c r="I11033" s="88"/>
      <c r="J11033" s="88"/>
      <c r="K11033" s="88"/>
    </row>
    <row r="11034" spans="2:11" hidden="1" x14ac:dyDescent="0.2">
      <c r="B11034" s="88"/>
      <c r="C11034" s="88"/>
      <c r="D11034" s="88"/>
      <c r="E11034" s="88"/>
      <c r="F11034" s="88"/>
      <c r="G11034" s="88"/>
      <c r="H11034" s="88"/>
      <c r="I11034" s="88"/>
      <c r="J11034" s="88"/>
      <c r="K11034" s="88"/>
    </row>
    <row r="11035" spans="2:11" hidden="1" x14ac:dyDescent="0.2">
      <c r="B11035" s="88"/>
      <c r="C11035" s="88"/>
      <c r="D11035" s="88"/>
      <c r="E11035" s="88"/>
      <c r="F11035" s="88"/>
      <c r="G11035" s="88"/>
      <c r="H11035" s="88"/>
      <c r="I11035" s="88"/>
      <c r="J11035" s="88"/>
      <c r="K11035" s="88"/>
    </row>
    <row r="11036" spans="2:11" hidden="1" x14ac:dyDescent="0.2">
      <c r="B11036" s="88"/>
      <c r="C11036" s="88"/>
      <c r="D11036" s="88"/>
      <c r="E11036" s="88"/>
      <c r="F11036" s="88"/>
      <c r="G11036" s="88"/>
      <c r="H11036" s="88"/>
      <c r="I11036" s="88"/>
      <c r="J11036" s="88"/>
      <c r="K11036" s="88"/>
    </row>
    <row r="11037" spans="2:11" hidden="1" x14ac:dyDescent="0.2">
      <c r="B11037" s="88"/>
      <c r="C11037" s="88"/>
      <c r="D11037" s="88"/>
      <c r="E11037" s="88"/>
      <c r="F11037" s="88"/>
      <c r="G11037" s="88"/>
      <c r="H11037" s="88"/>
      <c r="I11037" s="88"/>
      <c r="J11037" s="88"/>
      <c r="K11037" s="88"/>
    </row>
    <row r="11038" spans="2:11" hidden="1" x14ac:dyDescent="0.2">
      <c r="B11038" s="88"/>
      <c r="C11038" s="88"/>
      <c r="D11038" s="88"/>
      <c r="E11038" s="88"/>
      <c r="F11038" s="88"/>
      <c r="G11038" s="88"/>
      <c r="H11038" s="88"/>
      <c r="I11038" s="88"/>
      <c r="J11038" s="88"/>
      <c r="K11038" s="88"/>
    </row>
    <row r="11039" spans="2:11" hidden="1" x14ac:dyDescent="0.2">
      <c r="B11039" s="88"/>
      <c r="C11039" s="88"/>
      <c r="D11039" s="88"/>
      <c r="E11039" s="88"/>
      <c r="F11039" s="88"/>
      <c r="G11039" s="88"/>
      <c r="H11039" s="88"/>
      <c r="I11039" s="88"/>
      <c r="J11039" s="88"/>
      <c r="K11039" s="88"/>
    </row>
    <row r="11040" spans="2:11" hidden="1" x14ac:dyDescent="0.2">
      <c r="B11040" s="88"/>
      <c r="C11040" s="88"/>
      <c r="D11040" s="88"/>
      <c r="E11040" s="88"/>
      <c r="F11040" s="88"/>
      <c r="G11040" s="88"/>
      <c r="H11040" s="88"/>
      <c r="I11040" s="88"/>
      <c r="J11040" s="88"/>
      <c r="K11040" s="88"/>
    </row>
    <row r="11041" spans="2:11" hidden="1" x14ac:dyDescent="0.2">
      <c r="B11041" s="88"/>
      <c r="C11041" s="88"/>
      <c r="D11041" s="88"/>
      <c r="E11041" s="88"/>
      <c r="F11041" s="88"/>
      <c r="G11041" s="88"/>
      <c r="H11041" s="88"/>
      <c r="I11041" s="88"/>
      <c r="J11041" s="88"/>
      <c r="K11041" s="88"/>
    </row>
    <row r="11042" spans="2:11" hidden="1" x14ac:dyDescent="0.2">
      <c r="B11042" s="88"/>
      <c r="C11042" s="88"/>
      <c r="D11042" s="88"/>
      <c r="E11042" s="88"/>
      <c r="F11042" s="88"/>
      <c r="G11042" s="88"/>
      <c r="H11042" s="88"/>
      <c r="I11042" s="88"/>
      <c r="J11042" s="88"/>
      <c r="K11042" s="88"/>
    </row>
    <row r="11043" spans="2:11" hidden="1" x14ac:dyDescent="0.2">
      <c r="B11043" s="88"/>
      <c r="C11043" s="88"/>
      <c r="D11043" s="88"/>
      <c r="E11043" s="88"/>
      <c r="F11043" s="88"/>
      <c r="G11043" s="88"/>
      <c r="H11043" s="88"/>
      <c r="I11043" s="88"/>
      <c r="J11043" s="88"/>
      <c r="K11043" s="88"/>
    </row>
    <row r="11044" spans="2:11" hidden="1" x14ac:dyDescent="0.2">
      <c r="B11044" s="88"/>
      <c r="C11044" s="88"/>
      <c r="D11044" s="88"/>
      <c r="E11044" s="88"/>
      <c r="F11044" s="88"/>
      <c r="G11044" s="88"/>
      <c r="H11044" s="88"/>
      <c r="I11044" s="88"/>
      <c r="J11044" s="88"/>
      <c r="K11044" s="88"/>
    </row>
    <row r="11045" spans="2:11" hidden="1" x14ac:dyDescent="0.2">
      <c r="B11045" s="88"/>
      <c r="C11045" s="88"/>
      <c r="D11045" s="88"/>
      <c r="E11045" s="88"/>
      <c r="F11045" s="88"/>
      <c r="G11045" s="88"/>
      <c r="H11045" s="88"/>
      <c r="I11045" s="88"/>
      <c r="J11045" s="88"/>
      <c r="K11045" s="88"/>
    </row>
    <row r="11046" spans="2:11" hidden="1" x14ac:dyDescent="0.2">
      <c r="B11046" s="88"/>
      <c r="C11046" s="88"/>
      <c r="D11046" s="88"/>
      <c r="E11046" s="88"/>
      <c r="F11046" s="88"/>
      <c r="G11046" s="88"/>
      <c r="H11046" s="88"/>
      <c r="I11046" s="88"/>
      <c r="J11046" s="88"/>
      <c r="K11046" s="88"/>
    </row>
    <row r="11047" spans="2:11" hidden="1" x14ac:dyDescent="0.2">
      <c r="B11047" s="88"/>
      <c r="C11047" s="88"/>
      <c r="D11047" s="88"/>
      <c r="E11047" s="88"/>
      <c r="F11047" s="88"/>
      <c r="G11047" s="88"/>
      <c r="H11047" s="88"/>
      <c r="I11047" s="88"/>
      <c r="J11047" s="88"/>
      <c r="K11047" s="88"/>
    </row>
    <row r="11048" spans="2:11" hidden="1" x14ac:dyDescent="0.2">
      <c r="B11048" s="88"/>
      <c r="C11048" s="88"/>
      <c r="D11048" s="88"/>
      <c r="E11048" s="88"/>
      <c r="F11048" s="88"/>
      <c r="G11048" s="88"/>
      <c r="H11048" s="88"/>
      <c r="I11048" s="88"/>
      <c r="J11048" s="88"/>
      <c r="K11048" s="88"/>
    </row>
    <row r="11049" spans="2:11" hidden="1" x14ac:dyDescent="0.2">
      <c r="B11049" s="88"/>
      <c r="C11049" s="88"/>
      <c r="D11049" s="88"/>
      <c r="E11049" s="88"/>
      <c r="F11049" s="88"/>
      <c r="G11049" s="88"/>
      <c r="H11049" s="88"/>
      <c r="I11049" s="88"/>
      <c r="J11049" s="88"/>
      <c r="K11049" s="88"/>
    </row>
    <row r="11050" spans="2:11" hidden="1" x14ac:dyDescent="0.2">
      <c r="B11050" s="88"/>
      <c r="C11050" s="88"/>
      <c r="D11050" s="88"/>
      <c r="E11050" s="88"/>
      <c r="F11050" s="88"/>
      <c r="G11050" s="88"/>
      <c r="H11050" s="88"/>
      <c r="I11050" s="88"/>
      <c r="J11050" s="88"/>
      <c r="K11050" s="88"/>
    </row>
    <row r="11051" spans="2:11" hidden="1" x14ac:dyDescent="0.2">
      <c r="B11051" s="88"/>
      <c r="C11051" s="88"/>
      <c r="D11051" s="88"/>
      <c r="E11051" s="88"/>
      <c r="F11051" s="88"/>
      <c r="G11051" s="88"/>
      <c r="H11051" s="88"/>
      <c r="I11051" s="88"/>
      <c r="J11051" s="88"/>
      <c r="K11051" s="88"/>
    </row>
    <row r="11052" spans="2:11" hidden="1" x14ac:dyDescent="0.2">
      <c r="B11052" s="88"/>
      <c r="C11052" s="88"/>
      <c r="D11052" s="88"/>
      <c r="E11052" s="88"/>
      <c r="F11052" s="88"/>
      <c r="G11052" s="88"/>
      <c r="H11052" s="88"/>
      <c r="I11052" s="88"/>
      <c r="J11052" s="88"/>
      <c r="K11052" s="88"/>
    </row>
    <row r="11053" spans="2:11" hidden="1" x14ac:dyDescent="0.2">
      <c r="B11053" s="88"/>
      <c r="C11053" s="88"/>
      <c r="D11053" s="88"/>
      <c r="E11053" s="88"/>
      <c r="F11053" s="88"/>
      <c r="G11053" s="88"/>
      <c r="H11053" s="88"/>
      <c r="I11053" s="88"/>
      <c r="J11053" s="88"/>
      <c r="K11053" s="88"/>
    </row>
    <row r="11054" spans="2:11" hidden="1" x14ac:dyDescent="0.2">
      <c r="B11054" s="88"/>
      <c r="C11054" s="88"/>
      <c r="D11054" s="88"/>
      <c r="E11054" s="88"/>
      <c r="F11054" s="88"/>
      <c r="G11054" s="88"/>
      <c r="H11054" s="88"/>
      <c r="I11054" s="88"/>
      <c r="J11054" s="88"/>
      <c r="K11054" s="88"/>
    </row>
    <row r="11055" spans="2:11" hidden="1" x14ac:dyDescent="0.2">
      <c r="B11055" s="88"/>
      <c r="C11055" s="88"/>
      <c r="D11055" s="88"/>
      <c r="E11055" s="88"/>
      <c r="F11055" s="88"/>
      <c r="G11055" s="88"/>
      <c r="H11055" s="88"/>
      <c r="I11055" s="88"/>
      <c r="J11055" s="88"/>
      <c r="K11055" s="88"/>
    </row>
    <row r="11056" spans="2:11" hidden="1" x14ac:dyDescent="0.2">
      <c r="B11056" s="88"/>
      <c r="C11056" s="88"/>
      <c r="D11056" s="88"/>
      <c r="E11056" s="88"/>
      <c r="F11056" s="88"/>
      <c r="G11056" s="88"/>
      <c r="H11056" s="88"/>
      <c r="I11056" s="88"/>
      <c r="J11056" s="88"/>
      <c r="K11056" s="88"/>
    </row>
    <row r="11057" spans="2:11" hidden="1" x14ac:dyDescent="0.2">
      <c r="B11057" s="88"/>
      <c r="C11057" s="88"/>
      <c r="D11057" s="88"/>
      <c r="E11057" s="88"/>
      <c r="F11057" s="88"/>
      <c r="G11057" s="88"/>
      <c r="H11057" s="88"/>
      <c r="I11057" s="88"/>
      <c r="J11057" s="88"/>
      <c r="K11057" s="88"/>
    </row>
    <row r="11058" spans="2:11" hidden="1" x14ac:dyDescent="0.2">
      <c r="B11058" s="88"/>
      <c r="C11058" s="88"/>
      <c r="D11058" s="88"/>
      <c r="E11058" s="88"/>
      <c r="F11058" s="88"/>
      <c r="G11058" s="88"/>
      <c r="H11058" s="88"/>
      <c r="I11058" s="88"/>
      <c r="J11058" s="88"/>
      <c r="K11058" s="88"/>
    </row>
    <row r="11059" spans="2:11" hidden="1" x14ac:dyDescent="0.2">
      <c r="B11059" s="88"/>
      <c r="C11059" s="88"/>
      <c r="D11059" s="88"/>
      <c r="E11059" s="88"/>
      <c r="F11059" s="88"/>
      <c r="G11059" s="88"/>
      <c r="H11059" s="88"/>
      <c r="I11059" s="88"/>
      <c r="J11059" s="88"/>
      <c r="K11059" s="88"/>
    </row>
    <row r="11060" spans="2:11" hidden="1" x14ac:dyDescent="0.2">
      <c r="B11060" s="88"/>
      <c r="C11060" s="88"/>
      <c r="D11060" s="88"/>
      <c r="E11060" s="88"/>
      <c r="F11060" s="88"/>
      <c r="G11060" s="88"/>
      <c r="H11060" s="88"/>
      <c r="I11060" s="88"/>
      <c r="J11060" s="88"/>
      <c r="K11060" s="88"/>
    </row>
    <row r="11061" spans="2:11" hidden="1" x14ac:dyDescent="0.2">
      <c r="B11061" s="88"/>
      <c r="C11061" s="88"/>
      <c r="D11061" s="88"/>
      <c r="E11061" s="88"/>
      <c r="F11061" s="88"/>
      <c r="G11061" s="88"/>
      <c r="H11061" s="88"/>
      <c r="I11061" s="88"/>
      <c r="J11061" s="88"/>
      <c r="K11061" s="88"/>
    </row>
    <row r="11062" spans="2:11" hidden="1" x14ac:dyDescent="0.2">
      <c r="B11062" s="88"/>
      <c r="C11062" s="88"/>
      <c r="D11062" s="88"/>
      <c r="E11062" s="88"/>
      <c r="F11062" s="88"/>
      <c r="G11062" s="88"/>
      <c r="H11062" s="88"/>
      <c r="I11062" s="88"/>
      <c r="J11062" s="88"/>
      <c r="K11062" s="88"/>
    </row>
    <row r="11063" spans="2:11" hidden="1" x14ac:dyDescent="0.2">
      <c r="B11063" s="88"/>
      <c r="C11063" s="88"/>
      <c r="D11063" s="88"/>
      <c r="E11063" s="88"/>
      <c r="F11063" s="88"/>
      <c r="G11063" s="88"/>
      <c r="H11063" s="88"/>
      <c r="I11063" s="88"/>
      <c r="J11063" s="88"/>
      <c r="K11063" s="88"/>
    </row>
    <row r="11064" spans="2:11" hidden="1" x14ac:dyDescent="0.2">
      <c r="B11064" s="88"/>
      <c r="C11064" s="88"/>
      <c r="D11064" s="88"/>
      <c r="E11064" s="88"/>
      <c r="F11064" s="88"/>
      <c r="G11064" s="88"/>
      <c r="H11064" s="88"/>
      <c r="I11064" s="88"/>
      <c r="J11064" s="88"/>
      <c r="K11064" s="88"/>
    </row>
    <row r="11065" spans="2:11" hidden="1" x14ac:dyDescent="0.2">
      <c r="B11065" s="88"/>
      <c r="C11065" s="88"/>
      <c r="D11065" s="88"/>
      <c r="E11065" s="88"/>
      <c r="F11065" s="88"/>
      <c r="G11065" s="88"/>
      <c r="H11065" s="88"/>
      <c r="I11065" s="88"/>
      <c r="J11065" s="88"/>
      <c r="K11065" s="88"/>
    </row>
    <row r="11066" spans="2:11" hidden="1" x14ac:dyDescent="0.2">
      <c r="B11066" s="88"/>
      <c r="C11066" s="88"/>
      <c r="D11066" s="88"/>
      <c r="E11066" s="88"/>
      <c r="F11066" s="88"/>
      <c r="G11066" s="88"/>
      <c r="H11066" s="88"/>
      <c r="I11066" s="88"/>
      <c r="J11066" s="88"/>
      <c r="K11066" s="88"/>
    </row>
    <row r="11067" spans="2:11" hidden="1" x14ac:dyDescent="0.2">
      <c r="B11067" s="88"/>
      <c r="C11067" s="88"/>
      <c r="D11067" s="88"/>
      <c r="E11067" s="88"/>
      <c r="F11067" s="88"/>
      <c r="G11067" s="88"/>
      <c r="H11067" s="88"/>
      <c r="I11067" s="88"/>
      <c r="J11067" s="88"/>
      <c r="K11067" s="88"/>
    </row>
    <row r="11068" spans="2:11" hidden="1" x14ac:dyDescent="0.2">
      <c r="B11068" s="88"/>
      <c r="C11068" s="88"/>
      <c r="D11068" s="88"/>
      <c r="E11068" s="88"/>
      <c r="F11068" s="88"/>
      <c r="G11068" s="88"/>
      <c r="H11068" s="88"/>
      <c r="I11068" s="88"/>
      <c r="J11068" s="88"/>
      <c r="K11068" s="88"/>
    </row>
    <row r="11069" spans="2:11" hidden="1" x14ac:dyDescent="0.2">
      <c r="B11069" s="88"/>
      <c r="C11069" s="88"/>
      <c r="D11069" s="88"/>
      <c r="E11069" s="88"/>
      <c r="F11069" s="88"/>
      <c r="G11069" s="88"/>
      <c r="H11069" s="88"/>
      <c r="I11069" s="88"/>
      <c r="J11069" s="88"/>
      <c r="K11069" s="88"/>
    </row>
    <row r="11070" spans="2:11" hidden="1" x14ac:dyDescent="0.2">
      <c r="B11070" s="88"/>
      <c r="C11070" s="88"/>
      <c r="D11070" s="88"/>
      <c r="E11070" s="88"/>
      <c r="F11070" s="88"/>
      <c r="G11070" s="88"/>
      <c r="H11070" s="88"/>
      <c r="I11070" s="88"/>
      <c r="J11070" s="88"/>
      <c r="K11070" s="88"/>
    </row>
    <row r="11071" spans="2:11" hidden="1" x14ac:dyDescent="0.2">
      <c r="B11071" s="88"/>
      <c r="C11071" s="88"/>
      <c r="D11071" s="88"/>
      <c r="E11071" s="88"/>
      <c r="F11071" s="88"/>
      <c r="G11071" s="88"/>
      <c r="H11071" s="88"/>
      <c r="I11071" s="88"/>
      <c r="J11071" s="88"/>
      <c r="K11071" s="88"/>
    </row>
    <row r="11072" spans="2:11" hidden="1" x14ac:dyDescent="0.2">
      <c r="B11072" s="88"/>
      <c r="C11072" s="88"/>
      <c r="D11072" s="88"/>
      <c r="E11072" s="88"/>
      <c r="F11072" s="88"/>
      <c r="G11072" s="88"/>
      <c r="H11072" s="88"/>
      <c r="I11072" s="88"/>
      <c r="J11072" s="88"/>
      <c r="K11072" s="88"/>
    </row>
    <row r="11073" spans="2:11" hidden="1" x14ac:dyDescent="0.2">
      <c r="B11073" s="88"/>
      <c r="C11073" s="88"/>
      <c r="D11073" s="88"/>
      <c r="E11073" s="88"/>
      <c r="F11073" s="88"/>
      <c r="G11073" s="88"/>
      <c r="H11073" s="88"/>
      <c r="I11073" s="88"/>
      <c r="J11073" s="88"/>
      <c r="K11073" s="88"/>
    </row>
    <row r="11074" spans="2:11" hidden="1" x14ac:dyDescent="0.2">
      <c r="B11074" s="88"/>
      <c r="C11074" s="88"/>
      <c r="D11074" s="88"/>
      <c r="E11074" s="88"/>
      <c r="F11074" s="88"/>
      <c r="G11074" s="88"/>
      <c r="H11074" s="88"/>
      <c r="I11074" s="88"/>
      <c r="J11074" s="88"/>
      <c r="K11074" s="88"/>
    </row>
    <row r="11075" spans="2:11" hidden="1" x14ac:dyDescent="0.2">
      <c r="B11075" s="88"/>
      <c r="C11075" s="88"/>
      <c r="D11075" s="88"/>
      <c r="E11075" s="88"/>
      <c r="F11075" s="88"/>
      <c r="G11075" s="88"/>
      <c r="H11075" s="88"/>
      <c r="I11075" s="88"/>
      <c r="J11075" s="88"/>
      <c r="K11075" s="88"/>
    </row>
    <row r="11076" spans="2:11" hidden="1" x14ac:dyDescent="0.2">
      <c r="B11076" s="88"/>
      <c r="C11076" s="88"/>
      <c r="D11076" s="88"/>
      <c r="E11076" s="88"/>
      <c r="F11076" s="88"/>
      <c r="G11076" s="88"/>
      <c r="H11076" s="88"/>
      <c r="I11076" s="88"/>
      <c r="J11076" s="88"/>
      <c r="K11076" s="88"/>
    </row>
    <row r="11077" spans="2:11" hidden="1" x14ac:dyDescent="0.2">
      <c r="B11077" s="88"/>
      <c r="C11077" s="88"/>
      <c r="D11077" s="88"/>
      <c r="E11077" s="88"/>
      <c r="F11077" s="88"/>
      <c r="G11077" s="88"/>
      <c r="H11077" s="88"/>
      <c r="I11077" s="88"/>
      <c r="J11077" s="88"/>
      <c r="K11077" s="88"/>
    </row>
    <row r="11078" spans="2:11" hidden="1" x14ac:dyDescent="0.2">
      <c r="B11078" s="88"/>
      <c r="C11078" s="88"/>
      <c r="D11078" s="88"/>
      <c r="E11078" s="88"/>
      <c r="F11078" s="88"/>
      <c r="G11078" s="88"/>
      <c r="H11078" s="88"/>
      <c r="I11078" s="88"/>
      <c r="J11078" s="88"/>
      <c r="K11078" s="88"/>
    </row>
    <row r="11079" spans="2:11" hidden="1" x14ac:dyDescent="0.2">
      <c r="B11079" s="88"/>
      <c r="C11079" s="88"/>
      <c r="D11079" s="88"/>
      <c r="E11079" s="88"/>
      <c r="F11079" s="88"/>
      <c r="G11079" s="88"/>
      <c r="H11079" s="88"/>
      <c r="I11079" s="88"/>
      <c r="J11079" s="88"/>
      <c r="K11079" s="88"/>
    </row>
    <row r="11080" spans="2:11" hidden="1" x14ac:dyDescent="0.2">
      <c r="B11080" s="88"/>
      <c r="C11080" s="88"/>
      <c r="D11080" s="88"/>
      <c r="E11080" s="88"/>
      <c r="F11080" s="88"/>
      <c r="G11080" s="88"/>
      <c r="H11080" s="88"/>
      <c r="I11080" s="88"/>
      <c r="J11080" s="88"/>
      <c r="K11080" s="88"/>
    </row>
    <row r="11081" spans="2:11" hidden="1" x14ac:dyDescent="0.2">
      <c r="B11081" s="88"/>
      <c r="C11081" s="88"/>
      <c r="D11081" s="88"/>
      <c r="E11081" s="88"/>
      <c r="F11081" s="88"/>
      <c r="G11081" s="88"/>
      <c r="H11081" s="88"/>
      <c r="I11081" s="88"/>
      <c r="J11081" s="88"/>
      <c r="K11081" s="88"/>
    </row>
    <row r="11082" spans="2:11" hidden="1" x14ac:dyDescent="0.2">
      <c r="B11082" s="88"/>
      <c r="C11082" s="88"/>
      <c r="D11082" s="88"/>
      <c r="E11082" s="88"/>
      <c r="F11082" s="88"/>
      <c r="G11082" s="88"/>
      <c r="H11082" s="88"/>
      <c r="I11082" s="88"/>
      <c r="J11082" s="88"/>
      <c r="K11082" s="88"/>
    </row>
    <row r="11083" spans="2:11" hidden="1" x14ac:dyDescent="0.2">
      <c r="B11083" s="88"/>
      <c r="C11083" s="88"/>
      <c r="D11083" s="88"/>
      <c r="E11083" s="88"/>
      <c r="F11083" s="88"/>
      <c r="G11083" s="88"/>
      <c r="H11083" s="88"/>
      <c r="I11083" s="88"/>
      <c r="J11083" s="88"/>
      <c r="K11083" s="88"/>
    </row>
    <row r="11084" spans="2:11" hidden="1" x14ac:dyDescent="0.2">
      <c r="B11084" s="88"/>
      <c r="C11084" s="88"/>
      <c r="D11084" s="88"/>
      <c r="E11084" s="88"/>
      <c r="F11084" s="88"/>
      <c r="G11084" s="88"/>
      <c r="H11084" s="88"/>
      <c r="I11084" s="88"/>
      <c r="J11084" s="88"/>
      <c r="K11084" s="88"/>
    </row>
    <row r="11085" spans="2:11" hidden="1" x14ac:dyDescent="0.2">
      <c r="B11085" s="88"/>
      <c r="C11085" s="88"/>
      <c r="D11085" s="88"/>
      <c r="E11085" s="88"/>
      <c r="F11085" s="88"/>
      <c r="G11085" s="88"/>
      <c r="H11085" s="88"/>
      <c r="I11085" s="88"/>
      <c r="J11085" s="88"/>
      <c r="K11085" s="88"/>
    </row>
    <row r="11086" spans="2:11" hidden="1" x14ac:dyDescent="0.2">
      <c r="B11086" s="88"/>
      <c r="C11086" s="88"/>
      <c r="D11086" s="88"/>
      <c r="E11086" s="88"/>
      <c r="F11086" s="88"/>
      <c r="G11086" s="88"/>
      <c r="H11086" s="88"/>
      <c r="I11086" s="88"/>
      <c r="J11086" s="88"/>
      <c r="K11086" s="88"/>
    </row>
    <row r="11087" spans="2:11" hidden="1" x14ac:dyDescent="0.2">
      <c r="B11087" s="88"/>
      <c r="C11087" s="88"/>
      <c r="D11087" s="88"/>
      <c r="E11087" s="88"/>
      <c r="F11087" s="88"/>
      <c r="G11087" s="88"/>
      <c r="H11087" s="88"/>
      <c r="I11087" s="88"/>
      <c r="J11087" s="88"/>
      <c r="K11087" s="88"/>
    </row>
    <row r="11088" spans="2:11" hidden="1" x14ac:dyDescent="0.2">
      <c r="B11088" s="88"/>
      <c r="C11088" s="88"/>
      <c r="D11088" s="88"/>
      <c r="E11088" s="88"/>
      <c r="F11088" s="88"/>
      <c r="G11088" s="88"/>
      <c r="H11088" s="88"/>
      <c r="I11088" s="88"/>
      <c r="J11088" s="88"/>
      <c r="K11088" s="88"/>
    </row>
    <row r="11089" spans="2:11" hidden="1" x14ac:dyDescent="0.2">
      <c r="B11089" s="88"/>
      <c r="C11089" s="88"/>
      <c r="D11089" s="88"/>
      <c r="E11089" s="88"/>
      <c r="F11089" s="88"/>
      <c r="G11089" s="88"/>
      <c r="H11089" s="88"/>
      <c r="I11089" s="88"/>
      <c r="J11089" s="88"/>
      <c r="K11089" s="88"/>
    </row>
    <row r="11090" spans="2:11" hidden="1" x14ac:dyDescent="0.2">
      <c r="B11090" s="88"/>
      <c r="C11090" s="88"/>
      <c r="D11090" s="88"/>
      <c r="E11090" s="88"/>
      <c r="F11090" s="88"/>
      <c r="G11090" s="88"/>
      <c r="H11090" s="88"/>
      <c r="I11090" s="88"/>
      <c r="J11090" s="88"/>
      <c r="K11090" s="88"/>
    </row>
    <row r="11091" spans="2:11" hidden="1" x14ac:dyDescent="0.2">
      <c r="B11091" s="88"/>
      <c r="C11091" s="88"/>
      <c r="D11091" s="88"/>
      <c r="E11091" s="88"/>
      <c r="F11091" s="88"/>
      <c r="G11091" s="88"/>
      <c r="H11091" s="88"/>
      <c r="I11091" s="88"/>
      <c r="J11091" s="88"/>
      <c r="K11091" s="88"/>
    </row>
    <row r="11092" spans="2:11" hidden="1" x14ac:dyDescent="0.2">
      <c r="B11092" s="88"/>
      <c r="C11092" s="88"/>
      <c r="D11092" s="88"/>
      <c r="E11092" s="88"/>
      <c r="F11092" s="88"/>
      <c r="G11092" s="88"/>
      <c r="H11092" s="88"/>
      <c r="I11092" s="88"/>
      <c r="J11092" s="88"/>
      <c r="K11092" s="88"/>
    </row>
    <row r="11093" spans="2:11" hidden="1" x14ac:dyDescent="0.2">
      <c r="B11093" s="88"/>
      <c r="C11093" s="88"/>
      <c r="D11093" s="88"/>
      <c r="E11093" s="88"/>
      <c r="F11093" s="88"/>
      <c r="G11093" s="88"/>
      <c r="H11093" s="88"/>
      <c r="I11093" s="88"/>
      <c r="J11093" s="88"/>
      <c r="K11093" s="88"/>
    </row>
    <row r="11094" spans="2:11" hidden="1" x14ac:dyDescent="0.2">
      <c r="B11094" s="88"/>
      <c r="C11094" s="88"/>
      <c r="D11094" s="88"/>
      <c r="E11094" s="88"/>
      <c r="F11094" s="88"/>
      <c r="G11094" s="88"/>
      <c r="H11094" s="88"/>
      <c r="I11094" s="88"/>
      <c r="J11094" s="88"/>
      <c r="K11094" s="88"/>
    </row>
    <row r="11095" spans="2:11" hidden="1" x14ac:dyDescent="0.2">
      <c r="B11095" s="88"/>
      <c r="C11095" s="88"/>
      <c r="D11095" s="88"/>
      <c r="E11095" s="88"/>
      <c r="F11095" s="88"/>
      <c r="G11095" s="88"/>
      <c r="H11095" s="88"/>
      <c r="I11095" s="88"/>
      <c r="J11095" s="88"/>
      <c r="K11095" s="88"/>
    </row>
    <row r="11096" spans="2:11" hidden="1" x14ac:dyDescent="0.2">
      <c r="B11096" s="88"/>
      <c r="C11096" s="88"/>
      <c r="D11096" s="88"/>
      <c r="E11096" s="88"/>
      <c r="F11096" s="88"/>
      <c r="G11096" s="88"/>
      <c r="H11096" s="88"/>
      <c r="I11096" s="88"/>
      <c r="J11096" s="88"/>
      <c r="K11096" s="88"/>
    </row>
    <row r="11097" spans="2:11" hidden="1" x14ac:dyDescent="0.2">
      <c r="B11097" s="88"/>
      <c r="C11097" s="88"/>
      <c r="D11097" s="88"/>
      <c r="E11097" s="88"/>
      <c r="F11097" s="88"/>
      <c r="G11097" s="88"/>
      <c r="H11097" s="88"/>
      <c r="I11097" s="88"/>
      <c r="J11097" s="88"/>
      <c r="K11097" s="88"/>
    </row>
    <row r="11098" spans="2:11" hidden="1" x14ac:dyDescent="0.2">
      <c r="B11098" s="88"/>
      <c r="C11098" s="88"/>
      <c r="D11098" s="88"/>
      <c r="E11098" s="88"/>
      <c r="F11098" s="88"/>
      <c r="G11098" s="88"/>
      <c r="H11098" s="88"/>
      <c r="I11098" s="88"/>
      <c r="J11098" s="88"/>
      <c r="K11098" s="88"/>
    </row>
    <row r="11099" spans="2:11" hidden="1" x14ac:dyDescent="0.2">
      <c r="B11099" s="88"/>
      <c r="C11099" s="88"/>
      <c r="D11099" s="88"/>
      <c r="E11099" s="88"/>
      <c r="F11099" s="88"/>
      <c r="G11099" s="88"/>
      <c r="H11099" s="88"/>
      <c r="I11099" s="88"/>
      <c r="J11099" s="88"/>
      <c r="K11099" s="88"/>
    </row>
    <row r="11100" spans="2:11" hidden="1" x14ac:dyDescent="0.2">
      <c r="B11100" s="88"/>
      <c r="C11100" s="88"/>
      <c r="D11100" s="88"/>
      <c r="E11100" s="88"/>
      <c r="F11100" s="88"/>
      <c r="G11100" s="88"/>
      <c r="H11100" s="88"/>
      <c r="I11100" s="88"/>
      <c r="J11100" s="88"/>
      <c r="K11100" s="88"/>
    </row>
    <row r="11101" spans="2:11" hidden="1" x14ac:dyDescent="0.2">
      <c r="B11101" s="88"/>
      <c r="C11101" s="88"/>
      <c r="D11101" s="88"/>
      <c r="E11101" s="88"/>
      <c r="F11101" s="88"/>
      <c r="G11101" s="88"/>
      <c r="H11101" s="88"/>
      <c r="I11101" s="88"/>
      <c r="J11101" s="88"/>
      <c r="K11101" s="88"/>
    </row>
    <row r="11102" spans="2:11" hidden="1" x14ac:dyDescent="0.2">
      <c r="B11102" s="88"/>
      <c r="C11102" s="88"/>
      <c r="D11102" s="88"/>
      <c r="E11102" s="88"/>
      <c r="F11102" s="88"/>
      <c r="G11102" s="88"/>
      <c r="H11102" s="88"/>
      <c r="I11102" s="88"/>
      <c r="J11102" s="88"/>
      <c r="K11102" s="88"/>
    </row>
    <row r="11103" spans="2:11" hidden="1" x14ac:dyDescent="0.2">
      <c r="B11103" s="88"/>
      <c r="C11103" s="88"/>
      <c r="D11103" s="88"/>
      <c r="E11103" s="88"/>
      <c r="F11103" s="88"/>
      <c r="G11103" s="88"/>
      <c r="H11103" s="88"/>
      <c r="I11103" s="88"/>
      <c r="J11103" s="88"/>
      <c r="K11103" s="88"/>
    </row>
    <row r="11104" spans="2:11" hidden="1" x14ac:dyDescent="0.2">
      <c r="B11104" s="88"/>
      <c r="C11104" s="88"/>
      <c r="D11104" s="88"/>
      <c r="E11104" s="88"/>
      <c r="F11104" s="88"/>
      <c r="G11104" s="88"/>
      <c r="H11104" s="88"/>
      <c r="I11104" s="88"/>
      <c r="J11104" s="88"/>
      <c r="K11104" s="88"/>
    </row>
    <row r="11105" spans="2:11" hidden="1" x14ac:dyDescent="0.2">
      <c r="B11105" s="88"/>
      <c r="C11105" s="88"/>
      <c r="D11105" s="88"/>
      <c r="E11105" s="88"/>
      <c r="F11105" s="88"/>
      <c r="G11105" s="88"/>
      <c r="H11105" s="88"/>
      <c r="I11105" s="88"/>
      <c r="J11105" s="88"/>
      <c r="K11105" s="88"/>
    </row>
    <row r="11106" spans="2:11" hidden="1" x14ac:dyDescent="0.2">
      <c r="B11106" s="88"/>
      <c r="C11106" s="88"/>
      <c r="D11106" s="88"/>
      <c r="E11106" s="88"/>
      <c r="F11106" s="88"/>
      <c r="G11106" s="88"/>
      <c r="H11106" s="88"/>
      <c r="I11106" s="88"/>
      <c r="J11106" s="88"/>
      <c r="K11106" s="88"/>
    </row>
    <row r="11107" spans="2:11" hidden="1" x14ac:dyDescent="0.2">
      <c r="B11107" s="88"/>
      <c r="C11107" s="88"/>
      <c r="D11107" s="88"/>
      <c r="E11107" s="88"/>
      <c r="F11107" s="88"/>
      <c r="G11107" s="88"/>
      <c r="H11107" s="88"/>
      <c r="I11107" s="88"/>
      <c r="J11107" s="88"/>
      <c r="K11107" s="88"/>
    </row>
    <row r="11108" spans="2:11" hidden="1" x14ac:dyDescent="0.2">
      <c r="B11108" s="88"/>
      <c r="C11108" s="88"/>
      <c r="D11108" s="88"/>
      <c r="E11108" s="88"/>
      <c r="F11108" s="88"/>
      <c r="G11108" s="88"/>
      <c r="H11108" s="88"/>
      <c r="I11108" s="88"/>
      <c r="J11108" s="88"/>
      <c r="K11108" s="88"/>
    </row>
    <row r="11109" spans="2:11" hidden="1" x14ac:dyDescent="0.2">
      <c r="B11109" s="88"/>
      <c r="C11109" s="88"/>
      <c r="D11109" s="88"/>
      <c r="E11109" s="88"/>
      <c r="F11109" s="88"/>
      <c r="G11109" s="88"/>
      <c r="H11109" s="88"/>
      <c r="I11109" s="88"/>
      <c r="J11109" s="88"/>
      <c r="K11109" s="88"/>
    </row>
    <row r="11110" spans="2:11" hidden="1" x14ac:dyDescent="0.2">
      <c r="B11110" s="88"/>
      <c r="C11110" s="88"/>
      <c r="D11110" s="88"/>
      <c r="E11110" s="88"/>
      <c r="F11110" s="88"/>
      <c r="G11110" s="88"/>
      <c r="H11110" s="88"/>
      <c r="I11110" s="88"/>
      <c r="J11110" s="88"/>
      <c r="K11110" s="88"/>
    </row>
    <row r="11111" spans="2:11" hidden="1" x14ac:dyDescent="0.2">
      <c r="B11111" s="88"/>
      <c r="C11111" s="88"/>
      <c r="D11111" s="88"/>
      <c r="E11111" s="88"/>
      <c r="F11111" s="88"/>
      <c r="G11111" s="88"/>
      <c r="H11111" s="88"/>
      <c r="I11111" s="88"/>
      <c r="J11111" s="88"/>
      <c r="K11111" s="88"/>
    </row>
    <row r="11112" spans="2:11" hidden="1" x14ac:dyDescent="0.2">
      <c r="B11112" s="88"/>
      <c r="C11112" s="88"/>
      <c r="D11112" s="88"/>
      <c r="E11112" s="88"/>
      <c r="F11112" s="88"/>
      <c r="G11112" s="88"/>
      <c r="H11112" s="88"/>
      <c r="I11112" s="88"/>
      <c r="J11112" s="88"/>
      <c r="K11112" s="88"/>
    </row>
    <row r="11113" spans="2:11" hidden="1" x14ac:dyDescent="0.2">
      <c r="B11113" s="88"/>
      <c r="C11113" s="88"/>
      <c r="D11113" s="88"/>
      <c r="E11113" s="88"/>
      <c r="F11113" s="88"/>
      <c r="G11113" s="88"/>
      <c r="H11113" s="88"/>
      <c r="I11113" s="88"/>
      <c r="J11113" s="88"/>
      <c r="K11113" s="88"/>
    </row>
    <row r="11114" spans="2:11" hidden="1" x14ac:dyDescent="0.2">
      <c r="B11114" s="88"/>
      <c r="C11114" s="88"/>
      <c r="D11114" s="88"/>
      <c r="E11114" s="88"/>
      <c r="F11114" s="88"/>
      <c r="G11114" s="88"/>
      <c r="H11114" s="88"/>
      <c r="I11114" s="88"/>
      <c r="J11114" s="88"/>
      <c r="K11114" s="88"/>
    </row>
    <row r="11115" spans="2:11" hidden="1" x14ac:dyDescent="0.2">
      <c r="B11115" s="88"/>
      <c r="C11115" s="88"/>
      <c r="D11115" s="88"/>
      <c r="E11115" s="88"/>
      <c r="F11115" s="88"/>
      <c r="G11115" s="88"/>
      <c r="H11115" s="88"/>
      <c r="I11115" s="88"/>
      <c r="J11115" s="88"/>
      <c r="K11115" s="88"/>
    </row>
    <row r="11116" spans="2:11" hidden="1" x14ac:dyDescent="0.2">
      <c r="B11116" s="88"/>
      <c r="C11116" s="88"/>
      <c r="D11116" s="88"/>
      <c r="E11116" s="88"/>
      <c r="F11116" s="88"/>
      <c r="G11116" s="88"/>
      <c r="H11116" s="88"/>
      <c r="I11116" s="88"/>
      <c r="J11116" s="88"/>
      <c r="K11116" s="88"/>
    </row>
    <row r="11117" spans="2:11" hidden="1" x14ac:dyDescent="0.2">
      <c r="B11117" s="88"/>
      <c r="C11117" s="88"/>
      <c r="D11117" s="88"/>
      <c r="E11117" s="88"/>
      <c r="F11117" s="88"/>
      <c r="G11117" s="88"/>
      <c r="H11117" s="88"/>
      <c r="I11117" s="88"/>
      <c r="J11117" s="88"/>
      <c r="K11117" s="88"/>
    </row>
    <row r="11118" spans="2:11" hidden="1" x14ac:dyDescent="0.2">
      <c r="B11118" s="88"/>
      <c r="C11118" s="88"/>
      <c r="D11118" s="88"/>
      <c r="E11118" s="88"/>
      <c r="F11118" s="88"/>
      <c r="G11118" s="88"/>
      <c r="H11118" s="88"/>
      <c r="I11118" s="88"/>
      <c r="J11118" s="88"/>
      <c r="K11118" s="88"/>
    </row>
    <row r="11119" spans="2:11" hidden="1" x14ac:dyDescent="0.2">
      <c r="B11119" s="88"/>
      <c r="C11119" s="88"/>
      <c r="D11119" s="88"/>
      <c r="E11119" s="88"/>
      <c r="F11119" s="88"/>
      <c r="G11119" s="88"/>
      <c r="H11119" s="88"/>
      <c r="I11119" s="88"/>
      <c r="J11119" s="88"/>
      <c r="K11119" s="88"/>
    </row>
    <row r="11120" spans="2:11" hidden="1" x14ac:dyDescent="0.2">
      <c r="B11120" s="88"/>
      <c r="C11120" s="88"/>
      <c r="D11120" s="88"/>
      <c r="E11120" s="88"/>
      <c r="F11120" s="88"/>
      <c r="G11120" s="88"/>
      <c r="H11120" s="88"/>
      <c r="I11120" s="88"/>
      <c r="J11120" s="88"/>
      <c r="K11120" s="88"/>
    </row>
    <row r="11121" spans="2:11" hidden="1" x14ac:dyDescent="0.2">
      <c r="B11121" s="88"/>
      <c r="C11121" s="88"/>
      <c r="D11121" s="88"/>
      <c r="E11121" s="88"/>
      <c r="F11121" s="88"/>
      <c r="G11121" s="88"/>
      <c r="H11121" s="88"/>
      <c r="I11121" s="88"/>
      <c r="J11121" s="88"/>
      <c r="K11121" s="88"/>
    </row>
    <row r="11122" spans="2:11" hidden="1" x14ac:dyDescent="0.2">
      <c r="B11122" s="88"/>
      <c r="C11122" s="88"/>
      <c r="D11122" s="88"/>
      <c r="E11122" s="88"/>
      <c r="F11122" s="88"/>
      <c r="G11122" s="88"/>
      <c r="H11122" s="88"/>
      <c r="I11122" s="88"/>
      <c r="J11122" s="88"/>
      <c r="K11122" s="88"/>
    </row>
    <row r="11123" spans="2:11" hidden="1" x14ac:dyDescent="0.2">
      <c r="B11123" s="88"/>
      <c r="C11123" s="88"/>
      <c r="D11123" s="88"/>
      <c r="E11123" s="88"/>
      <c r="F11123" s="88"/>
      <c r="G11123" s="88"/>
      <c r="H11123" s="88"/>
      <c r="I11123" s="88"/>
      <c r="J11123" s="88"/>
      <c r="K11123" s="88"/>
    </row>
    <row r="11124" spans="2:11" hidden="1" x14ac:dyDescent="0.2">
      <c r="B11124" s="88"/>
      <c r="C11124" s="88"/>
      <c r="D11124" s="88"/>
      <c r="E11124" s="88"/>
      <c r="F11124" s="88"/>
      <c r="G11124" s="88"/>
      <c r="H11124" s="88"/>
      <c r="I11124" s="88"/>
      <c r="J11124" s="88"/>
      <c r="K11124" s="88"/>
    </row>
    <row r="11125" spans="2:11" hidden="1" x14ac:dyDescent="0.2">
      <c r="B11125" s="88"/>
      <c r="C11125" s="88"/>
      <c r="D11125" s="88"/>
      <c r="E11125" s="88"/>
      <c r="F11125" s="88"/>
      <c r="G11125" s="88"/>
      <c r="H11125" s="88"/>
      <c r="I11125" s="88"/>
      <c r="J11125" s="88"/>
      <c r="K11125" s="88"/>
    </row>
    <row r="11126" spans="2:11" hidden="1" x14ac:dyDescent="0.2">
      <c r="B11126" s="88"/>
      <c r="C11126" s="88"/>
      <c r="D11126" s="88"/>
      <c r="E11126" s="88"/>
      <c r="F11126" s="88"/>
      <c r="G11126" s="88"/>
      <c r="H11126" s="88"/>
      <c r="I11126" s="88"/>
      <c r="J11126" s="88"/>
      <c r="K11126" s="88"/>
    </row>
    <row r="11127" spans="2:11" hidden="1" x14ac:dyDescent="0.2">
      <c r="B11127" s="88"/>
      <c r="C11127" s="88"/>
      <c r="D11127" s="88"/>
      <c r="E11127" s="88"/>
      <c r="F11127" s="88"/>
      <c r="G11127" s="88"/>
      <c r="H11127" s="88"/>
      <c r="I11127" s="88"/>
      <c r="J11127" s="88"/>
      <c r="K11127" s="88"/>
    </row>
    <row r="11128" spans="2:11" hidden="1" x14ac:dyDescent="0.2">
      <c r="B11128" s="88"/>
      <c r="C11128" s="88"/>
      <c r="D11128" s="88"/>
      <c r="E11128" s="88"/>
      <c r="F11128" s="88"/>
      <c r="G11128" s="88"/>
      <c r="H11128" s="88"/>
      <c r="I11128" s="88"/>
      <c r="J11128" s="88"/>
      <c r="K11128" s="88"/>
    </row>
    <row r="11129" spans="2:11" hidden="1" x14ac:dyDescent="0.2">
      <c r="B11129" s="88"/>
      <c r="C11129" s="88"/>
      <c r="D11129" s="88"/>
      <c r="E11129" s="88"/>
      <c r="F11129" s="88"/>
      <c r="G11129" s="88"/>
      <c r="H11129" s="88"/>
      <c r="I11129" s="88"/>
      <c r="J11129" s="88"/>
      <c r="K11129" s="88"/>
    </row>
    <row r="11130" spans="2:11" hidden="1" x14ac:dyDescent="0.2">
      <c r="B11130" s="88"/>
      <c r="C11130" s="88"/>
      <c r="D11130" s="88"/>
      <c r="E11130" s="88"/>
      <c r="F11130" s="88"/>
      <c r="G11130" s="88"/>
      <c r="H11130" s="88"/>
      <c r="I11130" s="88"/>
      <c r="J11130" s="88"/>
      <c r="K11130" s="88"/>
    </row>
    <row r="11131" spans="2:11" hidden="1" x14ac:dyDescent="0.2">
      <c r="B11131" s="88"/>
      <c r="C11131" s="88"/>
      <c r="D11131" s="88"/>
      <c r="E11131" s="88"/>
      <c r="F11131" s="88"/>
      <c r="G11131" s="88"/>
      <c r="H11131" s="88"/>
      <c r="I11131" s="88"/>
      <c r="J11131" s="88"/>
      <c r="K11131" s="88"/>
    </row>
    <row r="11132" spans="2:11" hidden="1" x14ac:dyDescent="0.2">
      <c r="B11132" s="88"/>
      <c r="C11132" s="88"/>
      <c r="D11132" s="88"/>
      <c r="E11132" s="88"/>
      <c r="F11132" s="88"/>
      <c r="G11132" s="88"/>
      <c r="H11132" s="88"/>
      <c r="I11132" s="88"/>
      <c r="J11132" s="88"/>
      <c r="K11132" s="88"/>
    </row>
    <row r="11133" spans="2:11" hidden="1" x14ac:dyDescent="0.2">
      <c r="B11133" s="88"/>
      <c r="C11133" s="88"/>
      <c r="D11133" s="88"/>
      <c r="E11133" s="88"/>
      <c r="F11133" s="88"/>
      <c r="G11133" s="88"/>
      <c r="H11133" s="88"/>
      <c r="I11133" s="88"/>
      <c r="J11133" s="88"/>
      <c r="K11133" s="88"/>
    </row>
    <row r="11134" spans="2:11" hidden="1" x14ac:dyDescent="0.2">
      <c r="B11134" s="88"/>
      <c r="C11134" s="88"/>
      <c r="D11134" s="88"/>
      <c r="E11134" s="88"/>
      <c r="F11134" s="88"/>
      <c r="G11134" s="88"/>
      <c r="H11134" s="88"/>
      <c r="I11134" s="88"/>
      <c r="J11134" s="88"/>
      <c r="K11134" s="88"/>
    </row>
    <row r="11135" spans="2:11" hidden="1" x14ac:dyDescent="0.2">
      <c r="B11135" s="88"/>
      <c r="C11135" s="88"/>
      <c r="D11135" s="88"/>
      <c r="E11135" s="88"/>
      <c r="F11135" s="88"/>
      <c r="G11135" s="88"/>
      <c r="H11135" s="88"/>
      <c r="I11135" s="88"/>
      <c r="J11135" s="88"/>
      <c r="K11135" s="88"/>
    </row>
    <row r="11136" spans="2:11" hidden="1" x14ac:dyDescent="0.2">
      <c r="B11136" s="88"/>
      <c r="C11136" s="88"/>
      <c r="D11136" s="88"/>
      <c r="E11136" s="88"/>
      <c r="F11136" s="88"/>
      <c r="G11136" s="88"/>
      <c r="H11136" s="88"/>
      <c r="I11136" s="88"/>
      <c r="J11136" s="88"/>
      <c r="K11136" s="88"/>
    </row>
    <row r="11137" spans="2:11" hidden="1" x14ac:dyDescent="0.2">
      <c r="B11137" s="88"/>
      <c r="C11137" s="88"/>
      <c r="D11137" s="88"/>
      <c r="E11137" s="88"/>
      <c r="F11137" s="88"/>
      <c r="G11137" s="88"/>
      <c r="H11137" s="88"/>
      <c r="I11137" s="88"/>
      <c r="J11137" s="88"/>
      <c r="K11137" s="88"/>
    </row>
    <row r="11138" spans="2:11" hidden="1" x14ac:dyDescent="0.2">
      <c r="B11138" s="88"/>
      <c r="C11138" s="88"/>
      <c r="D11138" s="88"/>
      <c r="E11138" s="88"/>
      <c r="F11138" s="88"/>
      <c r="G11138" s="88"/>
      <c r="H11138" s="88"/>
      <c r="I11138" s="88"/>
      <c r="J11138" s="88"/>
      <c r="K11138" s="88"/>
    </row>
    <row r="11139" spans="2:11" hidden="1" x14ac:dyDescent="0.2">
      <c r="B11139" s="88"/>
      <c r="C11139" s="88"/>
      <c r="D11139" s="88"/>
      <c r="E11139" s="88"/>
      <c r="F11139" s="88"/>
      <c r="G11139" s="88"/>
      <c r="H11139" s="88"/>
      <c r="I11139" s="88"/>
      <c r="J11139" s="88"/>
      <c r="K11139" s="88"/>
    </row>
    <row r="11140" spans="2:11" hidden="1" x14ac:dyDescent="0.2">
      <c r="B11140" s="88"/>
      <c r="C11140" s="88"/>
      <c r="D11140" s="88"/>
      <c r="E11140" s="88"/>
      <c r="F11140" s="88"/>
      <c r="G11140" s="88"/>
      <c r="H11140" s="88"/>
      <c r="I11140" s="88"/>
      <c r="J11140" s="88"/>
      <c r="K11140" s="88"/>
    </row>
    <row r="11141" spans="2:11" hidden="1" x14ac:dyDescent="0.2">
      <c r="B11141" s="88"/>
      <c r="C11141" s="88"/>
      <c r="D11141" s="88"/>
      <c r="E11141" s="88"/>
      <c r="F11141" s="88"/>
      <c r="G11141" s="88"/>
      <c r="H11141" s="88"/>
      <c r="I11141" s="88"/>
      <c r="J11141" s="88"/>
      <c r="K11141" s="88"/>
    </row>
    <row r="11142" spans="2:11" hidden="1" x14ac:dyDescent="0.2">
      <c r="B11142" s="88"/>
      <c r="C11142" s="88"/>
      <c r="D11142" s="88"/>
      <c r="E11142" s="88"/>
      <c r="F11142" s="88"/>
      <c r="G11142" s="88"/>
      <c r="H11142" s="88"/>
      <c r="I11142" s="88"/>
      <c r="J11142" s="88"/>
      <c r="K11142" s="88"/>
    </row>
    <row r="11143" spans="2:11" hidden="1" x14ac:dyDescent="0.2">
      <c r="B11143" s="88"/>
      <c r="C11143" s="88"/>
      <c r="D11143" s="88"/>
      <c r="E11143" s="88"/>
      <c r="F11143" s="88"/>
      <c r="G11143" s="88"/>
      <c r="H11143" s="88"/>
      <c r="I11143" s="88"/>
      <c r="J11143" s="88"/>
      <c r="K11143" s="88"/>
    </row>
    <row r="11144" spans="2:11" hidden="1" x14ac:dyDescent="0.2">
      <c r="B11144" s="88"/>
      <c r="C11144" s="88"/>
      <c r="D11144" s="88"/>
      <c r="E11144" s="88"/>
      <c r="F11144" s="88"/>
      <c r="G11144" s="88"/>
      <c r="H11144" s="88"/>
      <c r="I11144" s="88"/>
      <c r="J11144" s="88"/>
      <c r="K11144" s="88"/>
    </row>
    <row r="11145" spans="2:11" hidden="1" x14ac:dyDescent="0.2">
      <c r="B11145" s="88"/>
      <c r="C11145" s="88"/>
      <c r="D11145" s="88"/>
      <c r="E11145" s="88"/>
      <c r="F11145" s="88"/>
      <c r="G11145" s="88"/>
      <c r="H11145" s="88"/>
      <c r="I11145" s="88"/>
      <c r="J11145" s="88"/>
      <c r="K11145" s="88"/>
    </row>
    <row r="11146" spans="2:11" hidden="1" x14ac:dyDescent="0.2">
      <c r="B11146" s="88"/>
      <c r="C11146" s="88"/>
      <c r="D11146" s="88"/>
      <c r="E11146" s="88"/>
      <c r="F11146" s="88"/>
      <c r="G11146" s="88"/>
      <c r="H11146" s="88"/>
      <c r="I11146" s="88"/>
      <c r="J11146" s="88"/>
      <c r="K11146" s="88"/>
    </row>
    <row r="11147" spans="2:11" hidden="1" x14ac:dyDescent="0.2">
      <c r="B11147" s="88"/>
      <c r="C11147" s="88"/>
      <c r="D11147" s="88"/>
      <c r="E11147" s="88"/>
      <c r="F11147" s="88"/>
      <c r="G11147" s="88"/>
      <c r="H11147" s="88"/>
      <c r="I11147" s="88"/>
      <c r="J11147" s="88"/>
      <c r="K11147" s="88"/>
    </row>
    <row r="11148" spans="2:11" hidden="1" x14ac:dyDescent="0.2">
      <c r="B11148" s="88"/>
      <c r="C11148" s="88"/>
      <c r="D11148" s="88"/>
      <c r="E11148" s="88"/>
      <c r="F11148" s="88"/>
      <c r="G11148" s="88"/>
      <c r="H11148" s="88"/>
      <c r="I11148" s="88"/>
      <c r="J11148" s="88"/>
      <c r="K11148" s="88"/>
    </row>
    <row r="11149" spans="2:11" hidden="1" x14ac:dyDescent="0.2">
      <c r="B11149" s="88"/>
      <c r="C11149" s="88"/>
      <c r="D11149" s="88"/>
      <c r="E11149" s="88"/>
      <c r="F11149" s="88"/>
      <c r="G11149" s="88"/>
      <c r="H11149" s="88"/>
      <c r="I11149" s="88"/>
      <c r="J11149" s="88"/>
      <c r="K11149" s="88"/>
    </row>
    <row r="11150" spans="2:11" hidden="1" x14ac:dyDescent="0.2">
      <c r="B11150" s="88"/>
      <c r="C11150" s="88"/>
      <c r="D11150" s="88"/>
      <c r="E11150" s="88"/>
      <c r="F11150" s="88"/>
      <c r="G11150" s="88"/>
      <c r="H11150" s="88"/>
      <c r="I11150" s="88"/>
      <c r="J11150" s="88"/>
      <c r="K11150" s="88"/>
    </row>
    <row r="11151" spans="2:11" hidden="1" x14ac:dyDescent="0.2">
      <c r="B11151" s="88"/>
      <c r="C11151" s="88"/>
      <c r="D11151" s="88"/>
      <c r="E11151" s="88"/>
      <c r="F11151" s="88"/>
      <c r="G11151" s="88"/>
      <c r="H11151" s="88"/>
      <c r="I11151" s="88"/>
      <c r="J11151" s="88"/>
      <c r="K11151" s="88"/>
    </row>
    <row r="11152" spans="2:11" hidden="1" x14ac:dyDescent="0.2">
      <c r="B11152" s="88"/>
      <c r="C11152" s="88"/>
      <c r="D11152" s="88"/>
      <c r="E11152" s="88"/>
      <c r="F11152" s="88"/>
      <c r="G11152" s="88"/>
      <c r="H11152" s="88"/>
      <c r="I11152" s="88"/>
      <c r="J11152" s="88"/>
      <c r="K11152" s="88"/>
    </row>
    <row r="11153" spans="2:11" hidden="1" x14ac:dyDescent="0.2">
      <c r="B11153" s="88"/>
      <c r="C11153" s="88"/>
      <c r="D11153" s="88"/>
      <c r="E11153" s="88"/>
      <c r="F11153" s="88"/>
      <c r="G11153" s="88"/>
      <c r="H11153" s="88"/>
      <c r="I11153" s="88"/>
      <c r="J11153" s="88"/>
      <c r="K11153" s="88"/>
    </row>
    <row r="11154" spans="2:11" hidden="1" x14ac:dyDescent="0.2">
      <c r="B11154" s="88"/>
      <c r="C11154" s="88"/>
      <c r="D11154" s="88"/>
      <c r="E11154" s="88"/>
      <c r="F11154" s="88"/>
      <c r="G11154" s="88"/>
      <c r="H11154" s="88"/>
      <c r="I11154" s="88"/>
      <c r="J11154" s="88"/>
      <c r="K11154" s="88"/>
    </row>
    <row r="11155" spans="2:11" hidden="1" x14ac:dyDescent="0.2">
      <c r="B11155" s="88"/>
      <c r="C11155" s="88"/>
      <c r="D11155" s="88"/>
      <c r="E11155" s="88"/>
      <c r="F11155" s="88"/>
      <c r="G11155" s="88"/>
      <c r="H11155" s="88"/>
      <c r="I11155" s="88"/>
      <c r="J11155" s="88"/>
      <c r="K11155" s="88"/>
    </row>
    <row r="11156" spans="2:11" hidden="1" x14ac:dyDescent="0.2">
      <c r="B11156" s="88"/>
      <c r="C11156" s="88"/>
      <c r="D11156" s="88"/>
      <c r="E11156" s="88"/>
      <c r="F11156" s="88"/>
      <c r="G11156" s="88"/>
      <c r="H11156" s="88"/>
      <c r="I11156" s="88"/>
      <c r="J11156" s="88"/>
      <c r="K11156" s="88"/>
    </row>
    <row r="11157" spans="2:11" hidden="1" x14ac:dyDescent="0.2">
      <c r="B11157" s="88"/>
      <c r="C11157" s="88"/>
      <c r="D11157" s="88"/>
      <c r="E11157" s="88"/>
      <c r="F11157" s="88"/>
      <c r="G11157" s="88"/>
      <c r="H11157" s="88"/>
      <c r="I11157" s="88"/>
      <c r="J11157" s="88"/>
      <c r="K11157" s="88"/>
    </row>
    <row r="11158" spans="2:11" hidden="1" x14ac:dyDescent="0.2">
      <c r="B11158" s="88"/>
      <c r="C11158" s="88"/>
      <c r="D11158" s="88"/>
      <c r="E11158" s="88"/>
      <c r="F11158" s="88"/>
      <c r="G11158" s="88"/>
      <c r="H11158" s="88"/>
      <c r="I11158" s="88"/>
      <c r="J11158" s="88"/>
      <c r="K11158" s="88"/>
    </row>
    <row r="11159" spans="2:11" hidden="1" x14ac:dyDescent="0.2">
      <c r="B11159" s="88"/>
      <c r="C11159" s="88"/>
      <c r="D11159" s="88"/>
      <c r="E11159" s="88"/>
      <c r="F11159" s="88"/>
      <c r="G11159" s="88"/>
      <c r="H11159" s="88"/>
      <c r="I11159" s="88"/>
      <c r="J11159" s="88"/>
      <c r="K11159" s="88"/>
    </row>
    <row r="11160" spans="2:11" hidden="1" x14ac:dyDescent="0.2">
      <c r="B11160" s="88"/>
      <c r="C11160" s="88"/>
      <c r="D11160" s="88"/>
      <c r="E11160" s="88"/>
      <c r="F11160" s="88"/>
      <c r="G11160" s="88"/>
      <c r="H11160" s="88"/>
      <c r="I11160" s="88"/>
      <c r="J11160" s="88"/>
      <c r="K11160" s="88"/>
    </row>
    <row r="11161" spans="2:11" hidden="1" x14ac:dyDescent="0.2">
      <c r="B11161" s="88"/>
      <c r="C11161" s="88"/>
      <c r="D11161" s="88"/>
      <c r="E11161" s="88"/>
      <c r="F11161" s="88"/>
      <c r="G11161" s="88"/>
      <c r="H11161" s="88"/>
      <c r="I11161" s="88"/>
      <c r="J11161" s="88"/>
      <c r="K11161" s="88"/>
    </row>
    <row r="11162" spans="2:11" hidden="1" x14ac:dyDescent="0.2">
      <c r="B11162" s="88"/>
      <c r="C11162" s="88"/>
      <c r="D11162" s="88"/>
      <c r="E11162" s="88"/>
      <c r="F11162" s="88"/>
      <c r="G11162" s="88"/>
      <c r="H11162" s="88"/>
      <c r="I11162" s="88"/>
      <c r="J11162" s="88"/>
      <c r="K11162" s="88"/>
    </row>
    <row r="11163" spans="2:11" hidden="1" x14ac:dyDescent="0.2">
      <c r="B11163" s="88"/>
      <c r="C11163" s="88"/>
      <c r="D11163" s="88"/>
      <c r="E11163" s="88"/>
      <c r="F11163" s="88"/>
      <c r="G11163" s="88"/>
      <c r="H11163" s="88"/>
      <c r="I11163" s="88"/>
      <c r="J11163" s="88"/>
      <c r="K11163" s="88"/>
    </row>
    <row r="11164" spans="2:11" hidden="1" x14ac:dyDescent="0.2">
      <c r="B11164" s="88"/>
      <c r="C11164" s="88"/>
      <c r="D11164" s="88"/>
      <c r="E11164" s="88"/>
      <c r="F11164" s="88"/>
      <c r="G11164" s="88"/>
      <c r="H11164" s="88"/>
      <c r="I11164" s="88"/>
      <c r="J11164" s="88"/>
      <c r="K11164" s="88"/>
    </row>
    <row r="11165" spans="2:11" hidden="1" x14ac:dyDescent="0.2">
      <c r="B11165" s="88"/>
      <c r="C11165" s="88"/>
      <c r="D11165" s="88"/>
      <c r="E11165" s="88"/>
      <c r="F11165" s="88"/>
      <c r="G11165" s="88"/>
      <c r="H11165" s="88"/>
      <c r="I11165" s="88"/>
      <c r="J11165" s="88"/>
      <c r="K11165" s="88"/>
    </row>
    <row r="11166" spans="2:11" hidden="1" x14ac:dyDescent="0.2">
      <c r="B11166" s="88"/>
      <c r="C11166" s="88"/>
      <c r="D11166" s="88"/>
      <c r="E11166" s="88"/>
      <c r="F11166" s="88"/>
      <c r="G11166" s="88"/>
      <c r="H11166" s="88"/>
      <c r="I11166" s="88"/>
      <c r="J11166" s="88"/>
      <c r="K11166" s="88"/>
    </row>
    <row r="11167" spans="2:11" hidden="1" x14ac:dyDescent="0.2">
      <c r="B11167" s="88"/>
      <c r="C11167" s="88"/>
      <c r="D11167" s="88"/>
      <c r="E11167" s="88"/>
      <c r="F11167" s="88"/>
      <c r="G11167" s="88"/>
      <c r="H11167" s="88"/>
      <c r="I11167" s="88"/>
      <c r="J11167" s="88"/>
      <c r="K11167" s="88"/>
    </row>
    <row r="11168" spans="2:11" hidden="1" x14ac:dyDescent="0.2">
      <c r="B11168" s="88"/>
      <c r="C11168" s="88"/>
      <c r="D11168" s="88"/>
      <c r="E11168" s="88"/>
      <c r="F11168" s="88"/>
      <c r="G11168" s="88"/>
      <c r="H11168" s="88"/>
      <c r="I11168" s="88"/>
      <c r="J11168" s="88"/>
      <c r="K11168" s="88"/>
    </row>
    <row r="11169" spans="2:11" hidden="1" x14ac:dyDescent="0.2">
      <c r="B11169" s="88"/>
      <c r="C11169" s="88"/>
      <c r="D11169" s="88"/>
      <c r="E11169" s="88"/>
      <c r="F11169" s="88"/>
      <c r="G11169" s="88"/>
      <c r="H11169" s="88"/>
      <c r="I11169" s="88"/>
      <c r="J11169" s="88"/>
      <c r="K11169" s="88"/>
    </row>
    <row r="11170" spans="2:11" hidden="1" x14ac:dyDescent="0.2">
      <c r="B11170" s="88"/>
      <c r="C11170" s="88"/>
      <c r="D11170" s="88"/>
      <c r="E11170" s="88"/>
      <c r="F11170" s="88"/>
      <c r="G11170" s="88"/>
      <c r="H11170" s="88"/>
      <c r="I11170" s="88"/>
      <c r="J11170" s="88"/>
      <c r="K11170" s="88"/>
    </row>
    <row r="11171" spans="2:11" hidden="1" x14ac:dyDescent="0.2">
      <c r="B11171" s="88"/>
      <c r="C11171" s="88"/>
      <c r="D11171" s="88"/>
      <c r="E11171" s="88"/>
      <c r="F11171" s="88"/>
      <c r="G11171" s="88"/>
      <c r="H11171" s="88"/>
      <c r="I11171" s="88"/>
      <c r="J11171" s="88"/>
      <c r="K11171" s="88"/>
    </row>
    <row r="11172" spans="2:11" hidden="1" x14ac:dyDescent="0.2">
      <c r="B11172" s="88"/>
      <c r="C11172" s="88"/>
      <c r="D11172" s="88"/>
      <c r="E11172" s="88"/>
      <c r="F11172" s="88"/>
      <c r="G11172" s="88"/>
      <c r="H11172" s="88"/>
      <c r="I11172" s="88"/>
      <c r="J11172" s="88"/>
      <c r="K11172" s="88"/>
    </row>
    <row r="11173" spans="2:11" hidden="1" x14ac:dyDescent="0.2">
      <c r="B11173" s="88"/>
      <c r="C11173" s="88"/>
      <c r="D11173" s="88"/>
      <c r="E11173" s="88"/>
      <c r="F11173" s="88"/>
      <c r="G11173" s="88"/>
      <c r="H11173" s="88"/>
      <c r="I11173" s="88"/>
      <c r="J11173" s="88"/>
      <c r="K11173" s="88"/>
    </row>
    <row r="11174" spans="2:11" hidden="1" x14ac:dyDescent="0.2">
      <c r="B11174" s="88"/>
      <c r="C11174" s="88"/>
      <c r="D11174" s="88"/>
      <c r="E11174" s="88"/>
      <c r="F11174" s="88"/>
      <c r="G11174" s="88"/>
      <c r="H11174" s="88"/>
      <c r="I11174" s="88"/>
      <c r="J11174" s="88"/>
      <c r="K11174" s="88"/>
    </row>
    <row r="11175" spans="2:11" hidden="1" x14ac:dyDescent="0.2">
      <c r="B11175" s="88"/>
      <c r="C11175" s="88"/>
      <c r="D11175" s="88"/>
      <c r="E11175" s="88"/>
      <c r="F11175" s="88"/>
      <c r="G11175" s="88"/>
      <c r="H11175" s="88"/>
      <c r="I11175" s="88"/>
      <c r="J11175" s="88"/>
      <c r="K11175" s="88"/>
    </row>
    <row r="11176" spans="2:11" hidden="1" x14ac:dyDescent="0.2">
      <c r="B11176" s="88"/>
      <c r="C11176" s="88"/>
      <c r="D11176" s="88"/>
      <c r="E11176" s="88"/>
      <c r="F11176" s="88"/>
      <c r="G11176" s="88"/>
      <c r="H11176" s="88"/>
      <c r="I11176" s="88"/>
      <c r="J11176" s="88"/>
      <c r="K11176" s="88"/>
    </row>
    <row r="11177" spans="2:11" hidden="1" x14ac:dyDescent="0.2">
      <c r="B11177" s="88"/>
      <c r="C11177" s="88"/>
      <c r="D11177" s="88"/>
      <c r="E11177" s="88"/>
      <c r="F11177" s="88"/>
      <c r="G11177" s="88"/>
      <c r="H11177" s="88"/>
      <c r="I11177" s="88"/>
      <c r="J11177" s="88"/>
      <c r="K11177" s="88"/>
    </row>
    <row r="11178" spans="2:11" hidden="1" x14ac:dyDescent="0.2">
      <c r="B11178" s="88"/>
      <c r="C11178" s="88"/>
      <c r="D11178" s="88"/>
      <c r="E11178" s="88"/>
      <c r="F11178" s="88"/>
      <c r="G11178" s="88"/>
      <c r="H11178" s="88"/>
      <c r="I11178" s="88"/>
      <c r="J11178" s="88"/>
      <c r="K11178" s="88"/>
    </row>
    <row r="11179" spans="2:11" hidden="1" x14ac:dyDescent="0.2">
      <c r="B11179" s="88"/>
      <c r="C11179" s="88"/>
      <c r="D11179" s="88"/>
      <c r="E11179" s="88"/>
      <c r="F11179" s="88"/>
      <c r="G11179" s="88"/>
      <c r="H11179" s="88"/>
      <c r="I11179" s="88"/>
      <c r="J11179" s="88"/>
      <c r="K11179" s="88"/>
    </row>
    <row r="11180" spans="2:11" hidden="1" x14ac:dyDescent="0.2">
      <c r="B11180" s="88"/>
      <c r="C11180" s="88"/>
      <c r="D11180" s="88"/>
      <c r="E11180" s="88"/>
      <c r="F11180" s="88"/>
      <c r="G11180" s="88"/>
      <c r="H11180" s="88"/>
      <c r="I11180" s="88"/>
      <c r="J11180" s="88"/>
      <c r="K11180" s="88"/>
    </row>
    <row r="11181" spans="2:11" hidden="1" x14ac:dyDescent="0.2">
      <c r="B11181" s="88"/>
      <c r="C11181" s="88"/>
      <c r="D11181" s="88"/>
      <c r="E11181" s="88"/>
      <c r="F11181" s="88"/>
      <c r="G11181" s="88"/>
      <c r="H11181" s="88"/>
      <c r="I11181" s="88"/>
      <c r="J11181" s="88"/>
      <c r="K11181" s="88"/>
    </row>
    <row r="11182" spans="2:11" hidden="1" x14ac:dyDescent="0.2">
      <c r="B11182" s="88"/>
      <c r="C11182" s="88"/>
      <c r="D11182" s="88"/>
      <c r="E11182" s="88"/>
      <c r="F11182" s="88"/>
      <c r="G11182" s="88"/>
      <c r="H11182" s="88"/>
      <c r="I11182" s="88"/>
      <c r="J11182" s="88"/>
      <c r="K11182" s="88"/>
    </row>
    <row r="11183" spans="2:11" hidden="1" x14ac:dyDescent="0.2">
      <c r="B11183" s="88"/>
      <c r="C11183" s="88"/>
      <c r="D11183" s="88"/>
      <c r="E11183" s="88"/>
      <c r="F11183" s="88"/>
      <c r="G11183" s="88"/>
      <c r="H11183" s="88"/>
      <c r="I11183" s="88"/>
      <c r="J11183" s="88"/>
      <c r="K11183" s="88"/>
    </row>
    <row r="11184" spans="2:11" hidden="1" x14ac:dyDescent="0.2">
      <c r="B11184" s="88"/>
      <c r="C11184" s="88"/>
      <c r="D11184" s="88"/>
      <c r="E11184" s="88"/>
      <c r="F11184" s="88"/>
      <c r="G11184" s="88"/>
      <c r="H11184" s="88"/>
      <c r="I11184" s="88"/>
      <c r="J11184" s="88"/>
      <c r="K11184" s="88"/>
    </row>
    <row r="11185" spans="2:11" hidden="1" x14ac:dyDescent="0.2">
      <c r="B11185" s="88"/>
      <c r="C11185" s="88"/>
      <c r="D11185" s="88"/>
      <c r="E11185" s="88"/>
      <c r="F11185" s="88"/>
      <c r="G11185" s="88"/>
      <c r="H11185" s="88"/>
      <c r="I11185" s="88"/>
      <c r="J11185" s="88"/>
      <c r="K11185" s="88"/>
    </row>
    <row r="11186" spans="2:11" hidden="1" x14ac:dyDescent="0.2">
      <c r="B11186" s="88"/>
      <c r="C11186" s="88"/>
      <c r="D11186" s="88"/>
      <c r="E11186" s="88"/>
      <c r="F11186" s="88"/>
      <c r="G11186" s="88"/>
      <c r="H11186" s="88"/>
      <c r="I11186" s="88"/>
      <c r="J11186" s="88"/>
      <c r="K11186" s="88"/>
    </row>
    <row r="11187" spans="2:11" hidden="1" x14ac:dyDescent="0.2">
      <c r="B11187" s="88"/>
      <c r="C11187" s="88"/>
      <c r="D11187" s="88"/>
      <c r="E11187" s="88"/>
      <c r="F11187" s="88"/>
      <c r="G11187" s="88"/>
      <c r="H11187" s="88"/>
      <c r="I11187" s="88"/>
      <c r="J11187" s="88"/>
      <c r="K11187" s="88"/>
    </row>
    <row r="11188" spans="2:11" hidden="1" x14ac:dyDescent="0.2">
      <c r="B11188" s="88"/>
      <c r="C11188" s="88"/>
      <c r="D11188" s="88"/>
      <c r="E11188" s="88"/>
      <c r="F11188" s="88"/>
      <c r="G11188" s="88"/>
      <c r="H11188" s="88"/>
      <c r="I11188" s="88"/>
      <c r="J11188" s="88"/>
      <c r="K11188" s="88"/>
    </row>
    <row r="11189" spans="2:11" hidden="1" x14ac:dyDescent="0.2">
      <c r="B11189" s="88"/>
      <c r="C11189" s="88"/>
      <c r="D11189" s="88"/>
      <c r="E11189" s="88"/>
      <c r="F11189" s="88"/>
      <c r="G11189" s="88"/>
      <c r="H11189" s="88"/>
      <c r="I11189" s="88"/>
      <c r="J11189" s="88"/>
      <c r="K11189" s="88"/>
    </row>
    <row r="11190" spans="2:11" hidden="1" x14ac:dyDescent="0.2">
      <c r="B11190" s="88"/>
      <c r="C11190" s="88"/>
      <c r="D11190" s="88"/>
      <c r="E11190" s="88"/>
      <c r="F11190" s="88"/>
      <c r="G11190" s="88"/>
      <c r="H11190" s="88"/>
      <c r="I11190" s="88"/>
      <c r="J11190" s="88"/>
      <c r="K11190" s="88"/>
    </row>
    <row r="11191" spans="2:11" hidden="1" x14ac:dyDescent="0.2">
      <c r="B11191" s="88"/>
      <c r="C11191" s="88"/>
      <c r="D11191" s="88"/>
      <c r="E11191" s="88"/>
      <c r="F11191" s="88"/>
      <c r="G11191" s="88"/>
      <c r="H11191" s="88"/>
      <c r="I11191" s="88"/>
      <c r="J11191" s="88"/>
      <c r="K11191" s="88"/>
    </row>
    <row r="11192" spans="2:11" hidden="1" x14ac:dyDescent="0.2">
      <c r="B11192" s="88"/>
      <c r="C11192" s="88"/>
      <c r="D11192" s="88"/>
      <c r="E11192" s="88"/>
      <c r="F11192" s="88"/>
      <c r="G11192" s="88"/>
      <c r="H11192" s="88"/>
      <c r="I11192" s="88"/>
      <c r="J11192" s="88"/>
      <c r="K11192" s="88"/>
    </row>
    <row r="11193" spans="2:11" hidden="1" x14ac:dyDescent="0.2">
      <c r="B11193" s="88"/>
      <c r="C11193" s="88"/>
      <c r="D11193" s="88"/>
      <c r="E11193" s="88"/>
      <c r="F11193" s="88"/>
      <c r="G11193" s="88"/>
      <c r="H11193" s="88"/>
      <c r="I11193" s="88"/>
      <c r="J11193" s="88"/>
      <c r="K11193" s="88"/>
    </row>
    <row r="11194" spans="2:11" hidden="1" x14ac:dyDescent="0.2">
      <c r="B11194" s="88"/>
      <c r="C11194" s="88"/>
      <c r="D11194" s="88"/>
      <c r="E11194" s="88"/>
      <c r="F11194" s="88"/>
      <c r="G11194" s="88"/>
      <c r="H11194" s="88"/>
      <c r="I11194" s="88"/>
      <c r="J11194" s="88"/>
      <c r="K11194" s="88"/>
    </row>
    <row r="11195" spans="2:11" hidden="1" x14ac:dyDescent="0.2">
      <c r="B11195" s="88"/>
      <c r="C11195" s="88"/>
      <c r="D11195" s="88"/>
      <c r="E11195" s="88"/>
      <c r="F11195" s="88"/>
      <c r="G11195" s="88"/>
      <c r="H11195" s="88"/>
      <c r="I11195" s="88"/>
      <c r="J11195" s="88"/>
      <c r="K11195" s="88"/>
    </row>
    <row r="11196" spans="2:11" hidden="1" x14ac:dyDescent="0.2">
      <c r="B11196" s="88"/>
      <c r="C11196" s="88"/>
      <c r="D11196" s="88"/>
      <c r="E11196" s="88"/>
      <c r="F11196" s="88"/>
      <c r="G11196" s="88"/>
      <c r="H11196" s="88"/>
      <c r="I11196" s="88"/>
      <c r="J11196" s="88"/>
      <c r="K11196" s="88"/>
    </row>
    <row r="11197" spans="2:11" hidden="1" x14ac:dyDescent="0.2">
      <c r="B11197" s="88"/>
      <c r="C11197" s="88"/>
      <c r="D11197" s="88"/>
      <c r="E11197" s="88"/>
      <c r="F11197" s="88"/>
      <c r="G11197" s="88"/>
      <c r="H11197" s="88"/>
      <c r="I11197" s="88"/>
      <c r="J11197" s="88"/>
      <c r="K11197" s="88"/>
    </row>
    <row r="11198" spans="2:11" hidden="1" x14ac:dyDescent="0.2">
      <c r="B11198" s="88"/>
      <c r="C11198" s="88"/>
      <c r="D11198" s="88"/>
      <c r="E11198" s="88"/>
      <c r="F11198" s="88"/>
      <c r="G11198" s="88"/>
      <c r="H11198" s="88"/>
      <c r="I11198" s="88"/>
      <c r="J11198" s="88"/>
      <c r="K11198" s="88"/>
    </row>
    <row r="11199" spans="2:11" hidden="1" x14ac:dyDescent="0.2">
      <c r="B11199" s="88"/>
      <c r="C11199" s="88"/>
      <c r="D11199" s="88"/>
      <c r="E11199" s="88"/>
      <c r="F11199" s="88"/>
      <c r="G11199" s="88"/>
      <c r="H11199" s="88"/>
      <c r="I11199" s="88"/>
      <c r="J11199" s="88"/>
      <c r="K11199" s="88"/>
    </row>
    <row r="11200" spans="2:11" hidden="1" x14ac:dyDescent="0.2">
      <c r="B11200" s="88"/>
      <c r="C11200" s="88"/>
      <c r="D11200" s="88"/>
      <c r="E11200" s="88"/>
      <c r="F11200" s="88"/>
      <c r="G11200" s="88"/>
      <c r="H11200" s="88"/>
      <c r="I11200" s="88"/>
      <c r="J11200" s="88"/>
      <c r="K11200" s="88"/>
    </row>
    <row r="11201" spans="2:11" hidden="1" x14ac:dyDescent="0.2">
      <c r="B11201" s="88"/>
      <c r="C11201" s="88"/>
      <c r="D11201" s="88"/>
      <c r="E11201" s="88"/>
      <c r="F11201" s="88"/>
      <c r="G11201" s="88"/>
      <c r="H11201" s="88"/>
      <c r="I11201" s="88"/>
      <c r="J11201" s="88"/>
      <c r="K11201" s="88"/>
    </row>
    <row r="11202" spans="2:11" hidden="1" x14ac:dyDescent="0.2">
      <c r="B11202" s="88"/>
      <c r="C11202" s="88"/>
      <c r="D11202" s="88"/>
      <c r="E11202" s="88"/>
      <c r="F11202" s="88"/>
      <c r="G11202" s="88"/>
      <c r="H11202" s="88"/>
      <c r="I11202" s="88"/>
      <c r="J11202" s="88"/>
      <c r="K11202" s="88"/>
    </row>
    <row r="11203" spans="2:11" hidden="1" x14ac:dyDescent="0.2">
      <c r="B11203" s="88"/>
      <c r="C11203" s="88"/>
      <c r="D11203" s="88"/>
      <c r="E11203" s="88"/>
      <c r="F11203" s="88"/>
      <c r="G11203" s="88"/>
      <c r="H11203" s="88"/>
      <c r="I11203" s="88"/>
      <c r="J11203" s="88"/>
      <c r="K11203" s="88"/>
    </row>
    <row r="11204" spans="2:11" hidden="1" x14ac:dyDescent="0.2">
      <c r="B11204" s="88"/>
      <c r="C11204" s="88"/>
      <c r="D11204" s="88"/>
      <c r="E11204" s="88"/>
      <c r="F11204" s="88"/>
      <c r="G11204" s="88"/>
      <c r="H11204" s="88"/>
      <c r="I11204" s="88"/>
      <c r="J11204" s="88"/>
      <c r="K11204" s="88"/>
    </row>
    <row r="11205" spans="2:11" hidden="1" x14ac:dyDescent="0.2">
      <c r="B11205" s="88"/>
      <c r="C11205" s="88"/>
      <c r="D11205" s="88"/>
      <c r="E11205" s="88"/>
      <c r="F11205" s="88"/>
      <c r="G11205" s="88"/>
      <c r="H11205" s="88"/>
      <c r="I11205" s="88"/>
      <c r="J11205" s="88"/>
      <c r="K11205" s="88"/>
    </row>
    <row r="11206" spans="2:11" hidden="1" x14ac:dyDescent="0.2">
      <c r="B11206" s="88"/>
      <c r="C11206" s="88"/>
      <c r="D11206" s="88"/>
      <c r="E11206" s="88"/>
      <c r="F11206" s="88"/>
      <c r="G11206" s="88"/>
      <c r="H11206" s="88"/>
      <c r="I11206" s="88"/>
      <c r="J11206" s="88"/>
      <c r="K11206" s="88"/>
    </row>
    <row r="11207" spans="2:11" hidden="1" x14ac:dyDescent="0.2">
      <c r="B11207" s="88"/>
      <c r="C11207" s="88"/>
      <c r="D11207" s="88"/>
      <c r="E11207" s="88"/>
      <c r="F11207" s="88"/>
      <c r="G11207" s="88"/>
      <c r="H11207" s="88"/>
      <c r="I11207" s="88"/>
      <c r="J11207" s="88"/>
      <c r="K11207" s="88"/>
    </row>
    <row r="11208" spans="2:11" hidden="1" x14ac:dyDescent="0.2">
      <c r="B11208" s="88"/>
      <c r="C11208" s="88"/>
      <c r="D11208" s="88"/>
      <c r="E11208" s="88"/>
      <c r="F11208" s="88"/>
      <c r="G11208" s="88"/>
      <c r="H11208" s="88"/>
      <c r="I11208" s="88"/>
      <c r="J11208" s="88"/>
      <c r="K11208" s="88"/>
    </row>
    <row r="11209" spans="2:11" hidden="1" x14ac:dyDescent="0.2">
      <c r="B11209" s="88"/>
      <c r="C11209" s="88"/>
      <c r="D11209" s="88"/>
      <c r="E11209" s="88"/>
      <c r="F11209" s="88"/>
      <c r="G11209" s="88"/>
      <c r="H11209" s="88"/>
      <c r="I11209" s="88"/>
      <c r="J11209" s="88"/>
      <c r="K11209" s="88"/>
    </row>
    <row r="11210" spans="2:11" hidden="1" x14ac:dyDescent="0.2">
      <c r="B11210" s="88"/>
      <c r="C11210" s="88"/>
      <c r="D11210" s="88"/>
      <c r="E11210" s="88"/>
      <c r="F11210" s="88"/>
      <c r="G11210" s="88"/>
      <c r="H11210" s="88"/>
      <c r="I11210" s="88"/>
      <c r="J11210" s="88"/>
      <c r="K11210" s="88"/>
    </row>
    <row r="11211" spans="2:11" hidden="1" x14ac:dyDescent="0.2">
      <c r="B11211" s="88"/>
      <c r="C11211" s="88"/>
      <c r="D11211" s="88"/>
      <c r="E11211" s="88"/>
      <c r="F11211" s="88"/>
      <c r="G11211" s="88"/>
      <c r="H11211" s="88"/>
      <c r="I11211" s="88"/>
      <c r="J11211" s="88"/>
      <c r="K11211" s="88"/>
    </row>
    <row r="11212" spans="2:11" hidden="1" x14ac:dyDescent="0.2">
      <c r="B11212" s="88"/>
      <c r="C11212" s="88"/>
      <c r="D11212" s="88"/>
      <c r="E11212" s="88"/>
      <c r="F11212" s="88"/>
      <c r="G11212" s="88"/>
      <c r="H11212" s="88"/>
      <c r="I11212" s="88"/>
      <c r="J11212" s="88"/>
      <c r="K11212" s="88"/>
    </row>
    <row r="11213" spans="2:11" hidden="1" x14ac:dyDescent="0.2">
      <c r="B11213" s="88"/>
      <c r="C11213" s="88"/>
      <c r="D11213" s="88"/>
      <c r="E11213" s="88"/>
      <c r="F11213" s="88"/>
      <c r="G11213" s="88"/>
      <c r="H11213" s="88"/>
      <c r="I11213" s="88"/>
      <c r="J11213" s="88"/>
      <c r="K11213" s="88"/>
    </row>
    <row r="11214" spans="2:11" hidden="1" x14ac:dyDescent="0.2">
      <c r="B11214" s="88"/>
      <c r="C11214" s="88"/>
      <c r="D11214" s="88"/>
      <c r="E11214" s="88"/>
      <c r="F11214" s="88"/>
      <c r="G11214" s="88"/>
      <c r="H11214" s="88"/>
      <c r="I11214" s="88"/>
      <c r="J11214" s="88"/>
      <c r="K11214" s="88"/>
    </row>
    <row r="11215" spans="2:11" hidden="1" x14ac:dyDescent="0.2">
      <c r="B11215" s="88"/>
      <c r="C11215" s="88"/>
      <c r="D11215" s="88"/>
      <c r="E11215" s="88"/>
      <c r="F11215" s="88"/>
      <c r="G11215" s="88"/>
      <c r="H11215" s="88"/>
      <c r="I11215" s="88"/>
      <c r="J11215" s="88"/>
      <c r="K11215" s="88"/>
    </row>
    <row r="11216" spans="2:11" hidden="1" x14ac:dyDescent="0.2">
      <c r="B11216" s="88"/>
      <c r="C11216" s="88"/>
      <c r="D11216" s="88"/>
      <c r="E11216" s="88"/>
      <c r="F11216" s="88"/>
      <c r="G11216" s="88"/>
      <c r="H11216" s="88"/>
      <c r="I11216" s="88"/>
      <c r="J11216" s="88"/>
      <c r="K11216" s="88"/>
    </row>
    <row r="11217" spans="2:11" hidden="1" x14ac:dyDescent="0.2">
      <c r="B11217" s="88"/>
      <c r="C11217" s="88"/>
      <c r="D11217" s="88"/>
      <c r="E11217" s="88"/>
      <c r="F11217" s="88"/>
      <c r="G11217" s="88"/>
      <c r="H11217" s="88"/>
      <c r="I11217" s="88"/>
      <c r="J11217" s="88"/>
      <c r="K11217" s="88"/>
    </row>
    <row r="11218" spans="2:11" hidden="1" x14ac:dyDescent="0.2">
      <c r="B11218" s="88"/>
      <c r="C11218" s="88"/>
      <c r="D11218" s="88"/>
      <c r="E11218" s="88"/>
      <c r="F11218" s="88"/>
      <c r="G11218" s="88"/>
      <c r="H11218" s="88"/>
      <c r="I11218" s="88"/>
      <c r="J11218" s="88"/>
      <c r="K11218" s="88"/>
    </row>
    <row r="11219" spans="2:11" hidden="1" x14ac:dyDescent="0.2">
      <c r="B11219" s="88"/>
      <c r="C11219" s="88"/>
      <c r="D11219" s="88"/>
      <c r="E11219" s="88"/>
      <c r="F11219" s="88"/>
      <c r="G11219" s="88"/>
      <c r="H11219" s="88"/>
      <c r="I11219" s="88"/>
      <c r="J11219" s="88"/>
      <c r="K11219" s="88"/>
    </row>
    <row r="11220" spans="2:11" hidden="1" x14ac:dyDescent="0.2">
      <c r="B11220" s="88"/>
      <c r="C11220" s="88"/>
      <c r="D11220" s="88"/>
      <c r="E11220" s="88"/>
      <c r="F11220" s="88"/>
      <c r="G11220" s="88"/>
      <c r="H11220" s="88"/>
      <c r="I11220" s="88"/>
      <c r="J11220" s="88"/>
      <c r="K11220" s="88"/>
    </row>
    <row r="11221" spans="2:11" hidden="1" x14ac:dyDescent="0.2">
      <c r="B11221" s="88"/>
      <c r="C11221" s="88"/>
      <c r="D11221" s="88"/>
      <c r="E11221" s="88"/>
      <c r="F11221" s="88"/>
      <c r="G11221" s="88"/>
      <c r="H11221" s="88"/>
      <c r="I11221" s="88"/>
      <c r="J11221" s="88"/>
      <c r="K11221" s="88"/>
    </row>
    <row r="11222" spans="2:11" hidden="1" x14ac:dyDescent="0.2">
      <c r="B11222" s="88"/>
      <c r="C11222" s="88"/>
      <c r="D11222" s="88"/>
      <c r="E11222" s="88"/>
      <c r="F11222" s="88"/>
      <c r="G11222" s="88"/>
      <c r="H11222" s="88"/>
      <c r="I11222" s="88"/>
      <c r="J11222" s="88"/>
      <c r="K11222" s="88"/>
    </row>
    <row r="11223" spans="2:11" hidden="1" x14ac:dyDescent="0.2">
      <c r="B11223" s="88"/>
      <c r="C11223" s="88"/>
      <c r="D11223" s="88"/>
      <c r="E11223" s="88"/>
      <c r="F11223" s="88"/>
      <c r="G11223" s="88"/>
      <c r="H11223" s="88"/>
      <c r="I11223" s="88"/>
      <c r="J11223" s="88"/>
      <c r="K11223" s="88"/>
    </row>
    <row r="11224" spans="2:11" hidden="1" x14ac:dyDescent="0.2">
      <c r="B11224" s="88"/>
      <c r="C11224" s="88"/>
      <c r="D11224" s="88"/>
      <c r="E11224" s="88"/>
      <c r="F11224" s="88"/>
      <c r="G11224" s="88"/>
      <c r="H11224" s="88"/>
      <c r="I11224" s="88"/>
      <c r="J11224" s="88"/>
      <c r="K11224" s="88"/>
    </row>
    <row r="11225" spans="2:11" hidden="1" x14ac:dyDescent="0.2">
      <c r="B11225" s="88"/>
      <c r="C11225" s="88"/>
      <c r="D11225" s="88"/>
      <c r="E11225" s="88"/>
      <c r="F11225" s="88"/>
      <c r="G11225" s="88"/>
      <c r="H11225" s="88"/>
      <c r="I11225" s="88"/>
      <c r="J11225" s="88"/>
      <c r="K11225" s="88"/>
    </row>
    <row r="11226" spans="2:11" hidden="1" x14ac:dyDescent="0.2">
      <c r="B11226" s="88"/>
      <c r="C11226" s="88"/>
      <c r="D11226" s="88"/>
      <c r="E11226" s="88"/>
      <c r="F11226" s="88"/>
      <c r="G11226" s="88"/>
      <c r="H11226" s="88"/>
      <c r="I11226" s="88"/>
      <c r="J11226" s="88"/>
      <c r="K11226" s="88"/>
    </row>
    <row r="11227" spans="2:11" hidden="1" x14ac:dyDescent="0.2">
      <c r="B11227" s="88"/>
      <c r="C11227" s="88"/>
      <c r="D11227" s="88"/>
      <c r="E11227" s="88"/>
      <c r="F11227" s="88"/>
      <c r="G11227" s="88"/>
      <c r="H11227" s="88"/>
      <c r="I11227" s="88"/>
      <c r="J11227" s="88"/>
      <c r="K11227" s="88"/>
    </row>
    <row r="11228" spans="2:11" hidden="1" x14ac:dyDescent="0.2">
      <c r="B11228" s="88"/>
      <c r="C11228" s="88"/>
      <c r="D11228" s="88"/>
      <c r="E11228" s="88"/>
      <c r="F11228" s="88"/>
      <c r="G11228" s="88"/>
      <c r="H11228" s="88"/>
      <c r="I11228" s="88"/>
      <c r="J11228" s="88"/>
      <c r="K11228" s="88"/>
    </row>
    <row r="11229" spans="2:11" hidden="1" x14ac:dyDescent="0.2">
      <c r="B11229" s="88"/>
      <c r="C11229" s="88"/>
      <c r="D11229" s="88"/>
      <c r="E11229" s="88"/>
      <c r="F11229" s="88"/>
      <c r="G11229" s="88"/>
      <c r="H11229" s="88"/>
      <c r="I11229" s="88"/>
      <c r="J11229" s="88"/>
      <c r="K11229" s="88"/>
    </row>
    <row r="11230" spans="2:11" hidden="1" x14ac:dyDescent="0.2">
      <c r="B11230" s="88"/>
      <c r="C11230" s="88"/>
      <c r="D11230" s="88"/>
      <c r="E11230" s="88"/>
      <c r="F11230" s="88"/>
      <c r="G11230" s="88"/>
      <c r="H11230" s="88"/>
      <c r="I11230" s="88"/>
      <c r="J11230" s="88"/>
      <c r="K11230" s="88"/>
    </row>
    <row r="11231" spans="2:11" hidden="1" x14ac:dyDescent="0.2">
      <c r="B11231" s="88"/>
      <c r="C11231" s="88"/>
      <c r="D11231" s="88"/>
      <c r="E11231" s="88"/>
      <c r="F11231" s="88"/>
      <c r="G11231" s="88"/>
      <c r="H11231" s="88"/>
      <c r="I11231" s="88"/>
      <c r="J11231" s="88"/>
      <c r="K11231" s="88"/>
    </row>
    <row r="11232" spans="2:11" hidden="1" x14ac:dyDescent="0.2">
      <c r="B11232" s="88"/>
      <c r="C11232" s="88"/>
      <c r="D11232" s="88"/>
      <c r="E11232" s="88"/>
      <c r="F11232" s="88"/>
      <c r="G11232" s="88"/>
      <c r="H11232" s="88"/>
      <c r="I11232" s="88"/>
      <c r="J11232" s="88"/>
      <c r="K11232" s="88"/>
    </row>
    <row r="11233" spans="2:11" hidden="1" x14ac:dyDescent="0.2">
      <c r="B11233" s="88"/>
      <c r="C11233" s="88"/>
      <c r="D11233" s="88"/>
      <c r="E11233" s="88"/>
      <c r="F11233" s="88"/>
      <c r="G11233" s="88"/>
      <c r="H11233" s="88"/>
      <c r="I11233" s="88"/>
      <c r="J11233" s="88"/>
      <c r="K11233" s="88"/>
    </row>
    <row r="11234" spans="2:11" hidden="1" x14ac:dyDescent="0.2">
      <c r="B11234" s="88"/>
      <c r="C11234" s="88"/>
      <c r="D11234" s="88"/>
      <c r="E11234" s="88"/>
      <c r="F11234" s="88"/>
      <c r="G11234" s="88"/>
      <c r="H11234" s="88"/>
      <c r="I11234" s="88"/>
      <c r="J11234" s="88"/>
      <c r="K11234" s="88"/>
    </row>
    <row r="11235" spans="2:11" hidden="1" x14ac:dyDescent="0.2">
      <c r="B11235" s="88"/>
      <c r="C11235" s="88"/>
      <c r="D11235" s="88"/>
      <c r="E11235" s="88"/>
      <c r="F11235" s="88"/>
      <c r="G11235" s="88"/>
      <c r="H11235" s="88"/>
      <c r="I11235" s="88"/>
      <c r="J11235" s="88"/>
      <c r="K11235" s="88"/>
    </row>
    <row r="11236" spans="2:11" hidden="1" x14ac:dyDescent="0.2">
      <c r="B11236" s="88"/>
      <c r="C11236" s="88"/>
      <c r="D11236" s="88"/>
      <c r="E11236" s="88"/>
      <c r="F11236" s="88"/>
      <c r="G11236" s="88"/>
      <c r="H11236" s="88"/>
      <c r="I11236" s="88"/>
      <c r="J11236" s="88"/>
      <c r="K11236" s="88"/>
    </row>
    <row r="11237" spans="2:11" hidden="1" x14ac:dyDescent="0.2">
      <c r="B11237" s="88"/>
      <c r="C11237" s="88"/>
      <c r="D11237" s="88"/>
      <c r="E11237" s="88"/>
      <c r="F11237" s="88"/>
      <c r="G11237" s="88"/>
      <c r="H11237" s="88"/>
      <c r="I11237" s="88"/>
      <c r="J11237" s="88"/>
      <c r="K11237" s="88"/>
    </row>
    <row r="11238" spans="2:11" hidden="1" x14ac:dyDescent="0.2">
      <c r="B11238" s="88"/>
      <c r="C11238" s="88"/>
      <c r="D11238" s="88"/>
      <c r="E11238" s="88"/>
      <c r="F11238" s="88"/>
      <c r="G11238" s="88"/>
      <c r="H11238" s="88"/>
      <c r="I11238" s="88"/>
      <c r="J11238" s="88"/>
      <c r="K11238" s="88"/>
    </row>
    <row r="11239" spans="2:11" hidden="1" x14ac:dyDescent="0.2">
      <c r="B11239" s="88"/>
      <c r="C11239" s="88"/>
      <c r="D11239" s="88"/>
      <c r="E11239" s="88"/>
      <c r="F11239" s="88"/>
      <c r="G11239" s="88"/>
      <c r="H11239" s="88"/>
      <c r="I11239" s="88"/>
      <c r="J11239" s="88"/>
      <c r="K11239" s="88"/>
    </row>
    <row r="11240" spans="2:11" hidden="1" x14ac:dyDescent="0.2">
      <c r="B11240" s="88"/>
      <c r="C11240" s="88"/>
      <c r="D11240" s="88"/>
      <c r="E11240" s="88"/>
      <c r="F11240" s="88"/>
      <c r="G11240" s="88"/>
      <c r="H11240" s="88"/>
      <c r="I11240" s="88"/>
      <c r="J11240" s="88"/>
      <c r="K11240" s="88"/>
    </row>
    <row r="11241" spans="2:11" hidden="1" x14ac:dyDescent="0.2">
      <c r="B11241" s="88"/>
      <c r="C11241" s="88"/>
      <c r="D11241" s="88"/>
      <c r="E11241" s="88"/>
      <c r="F11241" s="88"/>
      <c r="G11241" s="88"/>
      <c r="H11241" s="88"/>
      <c r="I11241" s="88"/>
      <c r="J11241" s="88"/>
      <c r="K11241" s="88"/>
    </row>
    <row r="11242" spans="2:11" hidden="1" x14ac:dyDescent="0.2">
      <c r="B11242" s="88"/>
      <c r="C11242" s="88"/>
      <c r="D11242" s="88"/>
      <c r="E11242" s="88"/>
      <c r="F11242" s="88"/>
      <c r="G11242" s="88"/>
      <c r="H11242" s="88"/>
      <c r="I11242" s="88"/>
      <c r="J11242" s="88"/>
      <c r="K11242" s="88"/>
    </row>
    <row r="11243" spans="2:11" hidden="1" x14ac:dyDescent="0.2">
      <c r="B11243" s="88"/>
      <c r="C11243" s="88"/>
      <c r="D11243" s="88"/>
      <c r="E11243" s="88"/>
      <c r="F11243" s="88"/>
      <c r="G11243" s="88"/>
      <c r="H11243" s="88"/>
      <c r="I11243" s="88"/>
      <c r="J11243" s="88"/>
      <c r="K11243" s="88"/>
    </row>
    <row r="11244" spans="2:11" hidden="1" x14ac:dyDescent="0.2">
      <c r="B11244" s="88"/>
      <c r="C11244" s="88"/>
      <c r="D11244" s="88"/>
      <c r="E11244" s="88"/>
      <c r="F11244" s="88"/>
      <c r="G11244" s="88"/>
      <c r="H11244" s="88"/>
      <c r="I11244" s="88"/>
      <c r="J11244" s="88"/>
      <c r="K11244" s="88"/>
    </row>
    <row r="11245" spans="2:11" hidden="1" x14ac:dyDescent="0.2">
      <c r="B11245" s="88"/>
      <c r="C11245" s="88"/>
      <c r="D11245" s="88"/>
      <c r="E11245" s="88"/>
      <c r="F11245" s="88"/>
      <c r="G11245" s="88"/>
      <c r="H11245" s="88"/>
      <c r="I11245" s="88"/>
      <c r="J11245" s="88"/>
      <c r="K11245" s="88"/>
    </row>
    <row r="11246" spans="2:11" hidden="1" x14ac:dyDescent="0.2">
      <c r="B11246" s="88"/>
      <c r="C11246" s="88"/>
      <c r="D11246" s="88"/>
      <c r="E11246" s="88"/>
      <c r="F11246" s="88"/>
      <c r="G11246" s="88"/>
      <c r="H11246" s="88"/>
      <c r="I11246" s="88"/>
      <c r="J11246" s="88"/>
      <c r="K11246" s="88"/>
    </row>
    <row r="11247" spans="2:11" hidden="1" x14ac:dyDescent="0.2">
      <c r="B11247" s="88"/>
      <c r="C11247" s="88"/>
      <c r="D11247" s="88"/>
      <c r="E11247" s="88"/>
      <c r="F11247" s="88"/>
      <c r="G11247" s="88"/>
      <c r="H11247" s="88"/>
      <c r="I11247" s="88"/>
      <c r="J11247" s="88"/>
      <c r="K11247" s="88"/>
    </row>
    <row r="11248" spans="2:11" hidden="1" x14ac:dyDescent="0.2">
      <c r="B11248" s="88"/>
      <c r="C11248" s="88"/>
      <c r="D11248" s="88"/>
      <c r="E11248" s="88"/>
      <c r="F11248" s="88"/>
      <c r="G11248" s="88"/>
      <c r="H11248" s="88"/>
      <c r="I11248" s="88"/>
      <c r="J11248" s="88"/>
      <c r="K11248" s="88"/>
    </row>
    <row r="11249" spans="2:11" hidden="1" x14ac:dyDescent="0.2">
      <c r="B11249" s="88"/>
      <c r="C11249" s="88"/>
      <c r="D11249" s="88"/>
      <c r="E11249" s="88"/>
      <c r="F11249" s="88"/>
      <c r="G11249" s="88"/>
      <c r="H11249" s="88"/>
      <c r="I11249" s="88"/>
      <c r="J11249" s="88"/>
      <c r="K11249" s="88"/>
    </row>
    <row r="11250" spans="2:11" hidden="1" x14ac:dyDescent="0.2">
      <c r="B11250" s="88"/>
      <c r="C11250" s="88"/>
      <c r="D11250" s="88"/>
      <c r="E11250" s="88"/>
      <c r="F11250" s="88"/>
      <c r="G11250" s="88"/>
      <c r="H11250" s="88"/>
      <c r="I11250" s="88"/>
      <c r="J11250" s="88"/>
      <c r="K11250" s="88"/>
    </row>
    <row r="11251" spans="2:11" hidden="1" x14ac:dyDescent="0.2">
      <c r="B11251" s="88"/>
      <c r="C11251" s="88"/>
      <c r="D11251" s="88"/>
      <c r="E11251" s="88"/>
      <c r="F11251" s="88"/>
      <c r="G11251" s="88"/>
      <c r="H11251" s="88"/>
      <c r="I11251" s="88"/>
      <c r="J11251" s="88"/>
      <c r="K11251" s="88"/>
    </row>
    <row r="11252" spans="2:11" hidden="1" x14ac:dyDescent="0.2">
      <c r="B11252" s="88"/>
      <c r="C11252" s="88"/>
      <c r="D11252" s="88"/>
      <c r="E11252" s="88"/>
      <c r="F11252" s="88"/>
      <c r="G11252" s="88"/>
      <c r="H11252" s="88"/>
      <c r="I11252" s="88"/>
      <c r="J11252" s="88"/>
      <c r="K11252" s="88"/>
    </row>
    <row r="11253" spans="2:11" hidden="1" x14ac:dyDescent="0.2">
      <c r="B11253" s="88"/>
      <c r="C11253" s="88"/>
      <c r="D11253" s="88"/>
      <c r="E11253" s="88"/>
      <c r="F11253" s="88"/>
      <c r="G11253" s="88"/>
      <c r="H11253" s="88"/>
      <c r="I11253" s="88"/>
      <c r="J11253" s="88"/>
      <c r="K11253" s="88"/>
    </row>
    <row r="11254" spans="2:11" hidden="1" x14ac:dyDescent="0.2">
      <c r="B11254" s="88"/>
      <c r="C11254" s="88"/>
      <c r="D11254" s="88"/>
      <c r="E11254" s="88"/>
      <c r="F11254" s="88"/>
      <c r="G11254" s="88"/>
      <c r="H11254" s="88"/>
      <c r="I11254" s="88"/>
      <c r="J11254" s="88"/>
      <c r="K11254" s="88"/>
    </row>
    <row r="11255" spans="2:11" hidden="1" x14ac:dyDescent="0.2">
      <c r="B11255" s="88"/>
      <c r="C11255" s="88"/>
      <c r="D11255" s="88"/>
      <c r="E11255" s="88"/>
      <c r="F11255" s="88"/>
      <c r="G11255" s="88"/>
      <c r="H11255" s="88"/>
      <c r="I11255" s="88"/>
      <c r="J11255" s="88"/>
      <c r="K11255" s="88"/>
    </row>
    <row r="11256" spans="2:11" hidden="1" x14ac:dyDescent="0.2">
      <c r="B11256" s="88"/>
      <c r="C11256" s="88"/>
      <c r="D11256" s="88"/>
      <c r="E11256" s="88"/>
      <c r="F11256" s="88"/>
      <c r="G11256" s="88"/>
      <c r="H11256" s="88"/>
      <c r="I11256" s="88"/>
      <c r="J11256" s="88"/>
      <c r="K11256" s="88"/>
    </row>
    <row r="11257" spans="2:11" hidden="1" x14ac:dyDescent="0.2">
      <c r="B11257" s="88"/>
      <c r="C11257" s="88"/>
      <c r="D11257" s="88"/>
      <c r="E11257" s="88"/>
      <c r="F11257" s="88"/>
      <c r="G11257" s="88"/>
      <c r="H11257" s="88"/>
      <c r="I11257" s="88"/>
      <c r="J11257" s="88"/>
      <c r="K11257" s="88"/>
    </row>
    <row r="11258" spans="2:11" hidden="1" x14ac:dyDescent="0.2">
      <c r="B11258" s="88"/>
      <c r="C11258" s="88"/>
      <c r="D11258" s="88"/>
      <c r="E11258" s="88"/>
      <c r="F11258" s="88"/>
      <c r="G11258" s="88"/>
      <c r="H11258" s="88"/>
      <c r="I11258" s="88"/>
      <c r="J11258" s="88"/>
      <c r="K11258" s="88"/>
    </row>
    <row r="11259" spans="2:11" hidden="1" x14ac:dyDescent="0.2">
      <c r="B11259" s="88"/>
      <c r="C11259" s="88"/>
      <c r="D11259" s="88"/>
      <c r="E11259" s="88"/>
      <c r="F11259" s="88"/>
      <c r="G11259" s="88"/>
      <c r="H11259" s="88"/>
      <c r="I11259" s="88"/>
      <c r="J11259" s="88"/>
      <c r="K11259" s="88"/>
    </row>
    <row r="11260" spans="2:11" hidden="1" x14ac:dyDescent="0.2">
      <c r="B11260" s="88"/>
      <c r="C11260" s="88"/>
      <c r="D11260" s="88"/>
      <c r="E11260" s="88"/>
      <c r="F11260" s="88"/>
      <c r="G11260" s="88"/>
      <c r="H11260" s="88"/>
      <c r="I11260" s="88"/>
      <c r="J11260" s="88"/>
      <c r="K11260" s="88"/>
    </row>
    <row r="11261" spans="2:11" hidden="1" x14ac:dyDescent="0.2">
      <c r="B11261" s="88"/>
      <c r="C11261" s="88"/>
      <c r="D11261" s="88"/>
      <c r="E11261" s="88"/>
      <c r="F11261" s="88"/>
      <c r="G11261" s="88"/>
      <c r="H11261" s="88"/>
      <c r="I11261" s="88"/>
      <c r="J11261" s="88"/>
      <c r="K11261" s="88"/>
    </row>
    <row r="11262" spans="2:11" hidden="1" x14ac:dyDescent="0.2">
      <c r="B11262" s="88"/>
      <c r="C11262" s="88"/>
      <c r="D11262" s="88"/>
      <c r="E11262" s="88"/>
      <c r="F11262" s="88"/>
      <c r="G11262" s="88"/>
      <c r="H11262" s="88"/>
      <c r="I11262" s="88"/>
      <c r="J11262" s="88"/>
      <c r="K11262" s="88"/>
    </row>
    <row r="11263" spans="2:11" hidden="1" x14ac:dyDescent="0.2">
      <c r="B11263" s="88"/>
      <c r="C11263" s="88"/>
      <c r="D11263" s="88"/>
      <c r="E11263" s="88"/>
      <c r="F11263" s="88"/>
      <c r="G11263" s="88"/>
      <c r="H11263" s="88"/>
      <c r="I11263" s="88"/>
      <c r="J11263" s="88"/>
      <c r="K11263" s="88"/>
    </row>
    <row r="11264" spans="2:11" hidden="1" x14ac:dyDescent="0.2">
      <c r="B11264" s="88"/>
      <c r="C11264" s="88"/>
      <c r="D11264" s="88"/>
      <c r="E11264" s="88"/>
      <c r="F11264" s="88"/>
      <c r="G11264" s="88"/>
      <c r="H11264" s="88"/>
      <c r="I11264" s="88"/>
      <c r="J11264" s="88"/>
      <c r="K11264" s="88"/>
    </row>
    <row r="11265" spans="2:11" hidden="1" x14ac:dyDescent="0.2">
      <c r="B11265" s="88"/>
      <c r="C11265" s="88"/>
      <c r="D11265" s="88"/>
      <c r="E11265" s="88"/>
      <c r="F11265" s="88"/>
      <c r="G11265" s="88"/>
      <c r="H11265" s="88"/>
      <c r="I11265" s="88"/>
      <c r="J11265" s="88"/>
      <c r="K11265" s="88"/>
    </row>
    <row r="11266" spans="2:11" hidden="1" x14ac:dyDescent="0.2">
      <c r="B11266" s="88"/>
      <c r="C11266" s="88"/>
      <c r="D11266" s="88"/>
      <c r="E11266" s="88"/>
      <c r="F11266" s="88"/>
      <c r="G11266" s="88"/>
      <c r="H11266" s="88"/>
      <c r="I11266" s="88"/>
      <c r="J11266" s="88"/>
      <c r="K11266" s="88"/>
    </row>
    <row r="11267" spans="2:11" hidden="1" x14ac:dyDescent="0.2">
      <c r="B11267" s="88"/>
      <c r="C11267" s="88"/>
      <c r="D11267" s="88"/>
      <c r="E11267" s="88"/>
      <c r="F11267" s="88"/>
      <c r="G11267" s="88"/>
      <c r="H11267" s="88"/>
      <c r="I11267" s="88"/>
      <c r="J11267" s="88"/>
      <c r="K11267" s="88"/>
    </row>
    <row r="11268" spans="2:11" hidden="1" x14ac:dyDescent="0.2">
      <c r="B11268" s="88"/>
      <c r="C11268" s="88"/>
      <c r="D11268" s="88"/>
      <c r="E11268" s="88"/>
      <c r="F11268" s="88"/>
      <c r="G11268" s="88"/>
      <c r="H11268" s="88"/>
      <c r="I11268" s="88"/>
      <c r="J11268" s="88"/>
      <c r="K11268" s="88"/>
    </row>
    <row r="11269" spans="2:11" hidden="1" x14ac:dyDescent="0.2">
      <c r="B11269" s="88"/>
      <c r="C11269" s="88"/>
      <c r="D11269" s="88"/>
      <c r="E11269" s="88"/>
      <c r="F11269" s="88"/>
      <c r="G11269" s="88"/>
      <c r="H11269" s="88"/>
      <c r="I11269" s="88"/>
      <c r="J11269" s="88"/>
      <c r="K11269" s="88"/>
    </row>
    <row r="11270" spans="2:11" hidden="1" x14ac:dyDescent="0.2">
      <c r="B11270" s="88"/>
      <c r="C11270" s="88"/>
      <c r="D11270" s="88"/>
      <c r="E11270" s="88"/>
      <c r="F11270" s="88"/>
      <c r="G11270" s="88"/>
      <c r="H11270" s="88"/>
      <c r="I11270" s="88"/>
      <c r="J11270" s="88"/>
      <c r="K11270" s="88"/>
    </row>
    <row r="11271" spans="2:11" hidden="1" x14ac:dyDescent="0.2">
      <c r="B11271" s="88"/>
      <c r="C11271" s="88"/>
      <c r="D11271" s="88"/>
      <c r="E11271" s="88"/>
      <c r="F11271" s="88"/>
      <c r="G11271" s="88"/>
      <c r="H11271" s="88"/>
      <c r="I11271" s="88"/>
      <c r="J11271" s="88"/>
      <c r="K11271" s="88"/>
    </row>
    <row r="11272" spans="2:11" hidden="1" x14ac:dyDescent="0.2">
      <c r="B11272" s="88"/>
      <c r="C11272" s="88"/>
      <c r="D11272" s="88"/>
      <c r="E11272" s="88"/>
      <c r="F11272" s="88"/>
      <c r="G11272" s="88"/>
      <c r="H11272" s="88"/>
      <c r="I11272" s="88"/>
      <c r="J11272" s="88"/>
      <c r="K11272" s="88"/>
    </row>
    <row r="11273" spans="2:11" hidden="1" x14ac:dyDescent="0.2">
      <c r="B11273" s="88"/>
      <c r="C11273" s="88"/>
      <c r="D11273" s="88"/>
      <c r="E11273" s="88"/>
      <c r="F11273" s="88"/>
      <c r="G11273" s="88"/>
      <c r="H11273" s="88"/>
      <c r="I11273" s="88"/>
      <c r="J11273" s="88"/>
      <c r="K11273" s="88"/>
    </row>
    <row r="11274" spans="2:11" hidden="1" x14ac:dyDescent="0.2">
      <c r="B11274" s="88"/>
      <c r="C11274" s="88"/>
      <c r="D11274" s="88"/>
      <c r="E11274" s="88"/>
      <c r="F11274" s="88"/>
      <c r="G11274" s="88"/>
      <c r="H11274" s="88"/>
      <c r="I11274" s="88"/>
      <c r="J11274" s="88"/>
      <c r="K11274" s="88"/>
    </row>
    <row r="11275" spans="2:11" hidden="1" x14ac:dyDescent="0.2">
      <c r="B11275" s="88"/>
      <c r="C11275" s="88"/>
      <c r="D11275" s="88"/>
      <c r="E11275" s="88"/>
      <c r="F11275" s="88"/>
      <c r="G11275" s="88"/>
      <c r="H11275" s="88"/>
      <c r="I11275" s="88"/>
      <c r="J11275" s="88"/>
      <c r="K11275" s="88"/>
    </row>
    <row r="11276" spans="2:11" hidden="1" x14ac:dyDescent="0.2">
      <c r="B11276" s="88"/>
      <c r="C11276" s="88"/>
      <c r="D11276" s="88"/>
      <c r="E11276" s="88"/>
      <c r="F11276" s="88"/>
      <c r="G11276" s="88"/>
      <c r="H11276" s="88"/>
      <c r="I11276" s="88"/>
      <c r="J11276" s="88"/>
      <c r="K11276" s="88"/>
    </row>
    <row r="11277" spans="2:11" hidden="1" x14ac:dyDescent="0.2">
      <c r="B11277" s="88"/>
      <c r="C11277" s="88"/>
      <c r="D11277" s="88"/>
      <c r="E11277" s="88"/>
      <c r="F11277" s="88"/>
      <c r="G11277" s="88"/>
      <c r="H11277" s="88"/>
      <c r="I11277" s="88"/>
      <c r="J11277" s="88"/>
      <c r="K11277" s="88"/>
    </row>
    <row r="11278" spans="2:11" hidden="1" x14ac:dyDescent="0.2">
      <c r="B11278" s="88"/>
      <c r="C11278" s="88"/>
      <c r="D11278" s="88"/>
      <c r="E11278" s="88"/>
      <c r="F11278" s="88"/>
      <c r="G11278" s="88"/>
      <c r="H11278" s="88"/>
      <c r="I11278" s="88"/>
      <c r="J11278" s="88"/>
      <c r="K11278" s="88"/>
    </row>
    <row r="11279" spans="2:11" hidden="1" x14ac:dyDescent="0.2">
      <c r="B11279" s="88"/>
      <c r="C11279" s="88"/>
      <c r="D11279" s="88"/>
      <c r="E11279" s="88"/>
      <c r="F11279" s="88"/>
      <c r="G11279" s="88"/>
      <c r="H11279" s="88"/>
      <c r="I11279" s="88"/>
      <c r="J11279" s="88"/>
      <c r="K11279" s="88"/>
    </row>
    <row r="11280" spans="2:11" hidden="1" x14ac:dyDescent="0.2">
      <c r="B11280" s="88"/>
      <c r="C11280" s="88"/>
      <c r="D11280" s="88"/>
      <c r="E11280" s="88"/>
      <c r="F11280" s="88"/>
      <c r="G11280" s="88"/>
      <c r="H11280" s="88"/>
      <c r="I11280" s="88"/>
      <c r="J11280" s="88"/>
      <c r="K11280" s="88"/>
    </row>
    <row r="11281" spans="2:11" hidden="1" x14ac:dyDescent="0.2">
      <c r="B11281" s="88"/>
      <c r="C11281" s="88"/>
      <c r="D11281" s="88"/>
      <c r="E11281" s="88"/>
      <c r="F11281" s="88"/>
      <c r="G11281" s="88"/>
      <c r="H11281" s="88"/>
      <c r="I11281" s="88"/>
      <c r="J11281" s="88"/>
      <c r="K11281" s="88"/>
    </row>
    <row r="11282" spans="2:11" hidden="1" x14ac:dyDescent="0.2">
      <c r="B11282" s="88"/>
      <c r="C11282" s="88"/>
      <c r="D11282" s="88"/>
      <c r="E11282" s="88"/>
      <c r="F11282" s="88"/>
      <c r="G11282" s="88"/>
      <c r="H11282" s="88"/>
      <c r="I11282" s="88"/>
      <c r="J11282" s="88"/>
      <c r="K11282" s="88"/>
    </row>
    <row r="11283" spans="2:11" hidden="1" x14ac:dyDescent="0.2">
      <c r="B11283" s="88"/>
      <c r="C11283" s="88"/>
      <c r="D11283" s="88"/>
      <c r="E11283" s="88"/>
      <c r="F11283" s="88"/>
      <c r="G11283" s="88"/>
      <c r="H11283" s="88"/>
      <c r="I11283" s="88"/>
      <c r="J11283" s="88"/>
      <c r="K11283" s="88"/>
    </row>
    <row r="11284" spans="2:11" hidden="1" x14ac:dyDescent="0.2">
      <c r="B11284" s="88"/>
      <c r="C11284" s="88"/>
      <c r="D11284" s="88"/>
      <c r="E11284" s="88"/>
      <c r="F11284" s="88"/>
      <c r="G11284" s="88"/>
      <c r="H11284" s="88"/>
      <c r="I11284" s="88"/>
      <c r="J11284" s="88"/>
      <c r="K11284" s="88"/>
    </row>
    <row r="11285" spans="2:11" hidden="1" x14ac:dyDescent="0.2">
      <c r="B11285" s="88"/>
      <c r="C11285" s="88"/>
      <c r="D11285" s="88"/>
      <c r="E11285" s="88"/>
      <c r="F11285" s="88"/>
      <c r="G11285" s="88"/>
      <c r="H11285" s="88"/>
      <c r="I11285" s="88"/>
      <c r="J11285" s="88"/>
      <c r="K11285" s="88"/>
    </row>
    <row r="11286" spans="2:11" hidden="1" x14ac:dyDescent="0.2">
      <c r="B11286" s="88"/>
      <c r="C11286" s="88"/>
      <c r="D11286" s="88"/>
      <c r="E11286" s="88"/>
      <c r="F11286" s="88"/>
      <c r="G11286" s="88"/>
      <c r="H11286" s="88"/>
      <c r="I11286" s="88"/>
      <c r="J11286" s="88"/>
      <c r="K11286" s="88"/>
    </row>
    <row r="11287" spans="2:11" hidden="1" x14ac:dyDescent="0.2">
      <c r="B11287" s="88"/>
      <c r="C11287" s="88"/>
      <c r="D11287" s="88"/>
      <c r="E11287" s="88"/>
      <c r="F11287" s="88"/>
      <c r="G11287" s="88"/>
      <c r="H11287" s="88"/>
      <c r="I11287" s="88"/>
      <c r="J11287" s="88"/>
      <c r="K11287" s="88"/>
    </row>
    <row r="11288" spans="2:11" hidden="1" x14ac:dyDescent="0.2">
      <c r="B11288" s="88"/>
      <c r="C11288" s="88"/>
      <c r="D11288" s="88"/>
      <c r="E11288" s="88"/>
      <c r="F11288" s="88"/>
      <c r="G11288" s="88"/>
      <c r="H11288" s="88"/>
      <c r="I11288" s="88"/>
      <c r="J11288" s="88"/>
      <c r="K11288" s="88"/>
    </row>
    <row r="11289" spans="2:11" hidden="1" x14ac:dyDescent="0.2">
      <c r="B11289" s="88"/>
      <c r="C11289" s="88"/>
      <c r="D11289" s="88"/>
      <c r="E11289" s="88"/>
      <c r="F11289" s="88"/>
      <c r="G11289" s="88"/>
      <c r="H11289" s="88"/>
      <c r="I11289" s="88"/>
      <c r="J11289" s="88"/>
      <c r="K11289" s="88"/>
    </row>
    <row r="11290" spans="2:11" hidden="1" x14ac:dyDescent="0.2">
      <c r="B11290" s="88"/>
      <c r="C11290" s="88"/>
      <c r="D11290" s="88"/>
      <c r="E11290" s="88"/>
      <c r="F11290" s="88"/>
      <c r="G11290" s="88"/>
      <c r="H11290" s="88"/>
      <c r="I11290" s="88"/>
      <c r="J11290" s="88"/>
      <c r="K11290" s="88"/>
    </row>
    <row r="11291" spans="2:11" hidden="1" x14ac:dyDescent="0.2">
      <c r="B11291" s="88"/>
      <c r="C11291" s="88"/>
      <c r="D11291" s="88"/>
      <c r="E11291" s="88"/>
      <c r="F11291" s="88"/>
      <c r="G11291" s="88"/>
      <c r="H11291" s="88"/>
      <c r="I11291" s="88"/>
      <c r="J11291" s="88"/>
      <c r="K11291" s="88"/>
    </row>
    <row r="11292" spans="2:11" hidden="1" x14ac:dyDescent="0.2">
      <c r="B11292" s="88"/>
      <c r="C11292" s="88"/>
      <c r="D11292" s="88"/>
      <c r="E11292" s="88"/>
      <c r="F11292" s="88"/>
      <c r="G11292" s="88"/>
      <c r="H11292" s="88"/>
      <c r="I11292" s="88"/>
      <c r="J11292" s="88"/>
      <c r="K11292" s="88"/>
    </row>
    <row r="11293" spans="2:11" hidden="1" x14ac:dyDescent="0.2">
      <c r="B11293" s="88"/>
      <c r="C11293" s="88"/>
      <c r="D11293" s="88"/>
      <c r="E11293" s="88"/>
      <c r="F11293" s="88"/>
      <c r="G11293" s="88"/>
      <c r="H11293" s="88"/>
      <c r="I11293" s="88"/>
      <c r="J11293" s="88"/>
      <c r="K11293" s="88"/>
    </row>
    <row r="11294" spans="2:11" hidden="1" x14ac:dyDescent="0.2">
      <c r="B11294" s="88"/>
      <c r="C11294" s="88"/>
      <c r="D11294" s="88"/>
      <c r="E11294" s="88"/>
      <c r="F11294" s="88"/>
      <c r="G11294" s="88"/>
      <c r="H11294" s="88"/>
      <c r="I11294" s="88"/>
      <c r="J11294" s="88"/>
      <c r="K11294" s="88"/>
    </row>
    <row r="11295" spans="2:11" hidden="1" x14ac:dyDescent="0.2">
      <c r="B11295" s="88"/>
      <c r="C11295" s="88"/>
      <c r="D11295" s="88"/>
      <c r="E11295" s="88"/>
      <c r="F11295" s="88"/>
      <c r="G11295" s="88"/>
      <c r="H11295" s="88"/>
      <c r="I11295" s="88"/>
      <c r="J11295" s="88"/>
      <c r="K11295" s="88"/>
    </row>
    <row r="11296" spans="2:11" hidden="1" x14ac:dyDescent="0.2">
      <c r="B11296" s="88"/>
      <c r="C11296" s="88"/>
      <c r="D11296" s="88"/>
      <c r="E11296" s="88"/>
      <c r="F11296" s="88"/>
      <c r="G11296" s="88"/>
      <c r="H11296" s="88"/>
      <c r="I11296" s="88"/>
      <c r="J11296" s="88"/>
      <c r="K11296" s="88"/>
    </row>
    <row r="11297" spans="2:11" hidden="1" x14ac:dyDescent="0.2">
      <c r="B11297" s="88"/>
      <c r="C11297" s="88"/>
      <c r="D11297" s="88"/>
      <c r="E11297" s="88"/>
      <c r="F11297" s="88"/>
      <c r="G11297" s="88"/>
      <c r="H11297" s="88"/>
      <c r="I11297" s="88"/>
      <c r="J11297" s="88"/>
      <c r="K11297" s="88"/>
    </row>
    <row r="11298" spans="2:11" hidden="1" x14ac:dyDescent="0.2">
      <c r="B11298" s="88"/>
      <c r="C11298" s="88"/>
      <c r="D11298" s="88"/>
      <c r="E11298" s="88"/>
      <c r="F11298" s="88"/>
      <c r="G11298" s="88"/>
      <c r="H11298" s="88"/>
      <c r="I11298" s="88"/>
      <c r="J11298" s="88"/>
      <c r="K11298" s="88"/>
    </row>
    <row r="11299" spans="2:11" hidden="1" x14ac:dyDescent="0.2">
      <c r="B11299" s="88"/>
      <c r="C11299" s="88"/>
      <c r="D11299" s="88"/>
      <c r="E11299" s="88"/>
      <c r="F11299" s="88"/>
      <c r="G11299" s="88"/>
      <c r="H11299" s="88"/>
      <c r="I11299" s="88"/>
      <c r="J11299" s="88"/>
      <c r="K11299" s="88"/>
    </row>
    <row r="11300" spans="2:11" hidden="1" x14ac:dyDescent="0.2">
      <c r="B11300" s="88"/>
      <c r="C11300" s="88"/>
      <c r="D11300" s="88"/>
      <c r="E11300" s="88"/>
      <c r="F11300" s="88"/>
      <c r="G11300" s="88"/>
      <c r="H11300" s="88"/>
      <c r="I11300" s="88"/>
      <c r="J11300" s="88"/>
      <c r="K11300" s="88"/>
    </row>
    <row r="11301" spans="2:11" hidden="1" x14ac:dyDescent="0.2">
      <c r="B11301" s="88"/>
      <c r="C11301" s="88"/>
      <c r="D11301" s="88"/>
      <c r="E11301" s="88"/>
      <c r="F11301" s="88"/>
      <c r="G11301" s="88"/>
      <c r="H11301" s="88"/>
      <c r="I11301" s="88"/>
      <c r="J11301" s="88"/>
      <c r="K11301" s="88"/>
    </row>
    <row r="11302" spans="2:11" hidden="1" x14ac:dyDescent="0.2">
      <c r="B11302" s="88"/>
      <c r="C11302" s="88"/>
      <c r="D11302" s="88"/>
      <c r="E11302" s="88"/>
      <c r="F11302" s="88"/>
      <c r="G11302" s="88"/>
      <c r="H11302" s="88"/>
      <c r="I11302" s="88"/>
      <c r="J11302" s="88"/>
      <c r="K11302" s="88"/>
    </row>
    <row r="11303" spans="2:11" hidden="1" x14ac:dyDescent="0.2">
      <c r="B11303" s="88"/>
      <c r="C11303" s="88"/>
      <c r="D11303" s="88"/>
      <c r="E11303" s="88"/>
      <c r="F11303" s="88"/>
      <c r="G11303" s="88"/>
      <c r="H11303" s="88"/>
      <c r="I11303" s="88"/>
      <c r="J11303" s="88"/>
      <c r="K11303" s="88"/>
    </row>
    <row r="11304" spans="2:11" hidden="1" x14ac:dyDescent="0.2">
      <c r="B11304" s="88"/>
      <c r="C11304" s="88"/>
      <c r="D11304" s="88"/>
      <c r="E11304" s="88"/>
      <c r="F11304" s="88"/>
      <c r="G11304" s="88"/>
      <c r="H11304" s="88"/>
      <c r="I11304" s="88"/>
      <c r="J11304" s="88"/>
      <c r="K11304" s="88"/>
    </row>
    <row r="11305" spans="2:11" hidden="1" x14ac:dyDescent="0.2">
      <c r="B11305" s="88"/>
      <c r="C11305" s="88"/>
      <c r="D11305" s="88"/>
      <c r="E11305" s="88"/>
      <c r="F11305" s="88"/>
      <c r="G11305" s="88"/>
      <c r="H11305" s="88"/>
      <c r="I11305" s="88"/>
      <c r="J11305" s="88"/>
      <c r="K11305" s="88"/>
    </row>
    <row r="11306" spans="2:11" hidden="1" x14ac:dyDescent="0.2">
      <c r="B11306" s="88"/>
      <c r="C11306" s="88"/>
      <c r="D11306" s="88"/>
      <c r="E11306" s="88"/>
      <c r="F11306" s="88"/>
      <c r="G11306" s="88"/>
      <c r="H11306" s="88"/>
      <c r="I11306" s="88"/>
      <c r="J11306" s="88"/>
      <c r="K11306" s="88"/>
    </row>
    <row r="11307" spans="2:11" hidden="1" x14ac:dyDescent="0.2">
      <c r="B11307" s="88"/>
      <c r="C11307" s="88"/>
      <c r="D11307" s="88"/>
      <c r="E11307" s="88"/>
      <c r="F11307" s="88"/>
      <c r="G11307" s="88"/>
      <c r="H11307" s="88"/>
      <c r="I11307" s="88"/>
      <c r="J11307" s="88"/>
      <c r="K11307" s="88"/>
    </row>
    <row r="11308" spans="2:11" hidden="1" x14ac:dyDescent="0.2">
      <c r="B11308" s="88"/>
      <c r="C11308" s="88"/>
      <c r="D11308" s="88"/>
      <c r="E11308" s="88"/>
      <c r="F11308" s="88"/>
      <c r="G11308" s="88"/>
      <c r="H11308" s="88"/>
      <c r="I11308" s="88"/>
      <c r="J11308" s="88"/>
      <c r="K11308" s="88"/>
    </row>
    <row r="11309" spans="2:11" hidden="1" x14ac:dyDescent="0.2">
      <c r="B11309" s="88"/>
      <c r="C11309" s="88"/>
      <c r="D11309" s="88"/>
      <c r="E11309" s="88"/>
      <c r="F11309" s="88"/>
      <c r="G11309" s="88"/>
      <c r="H11309" s="88"/>
      <c r="I11309" s="88"/>
      <c r="J11309" s="88"/>
      <c r="K11309" s="88"/>
    </row>
    <row r="11310" spans="2:11" hidden="1" x14ac:dyDescent="0.2">
      <c r="B11310" s="88"/>
      <c r="C11310" s="88"/>
      <c r="D11310" s="88"/>
      <c r="E11310" s="88"/>
      <c r="F11310" s="88"/>
      <c r="G11310" s="88"/>
      <c r="H11310" s="88"/>
      <c r="I11310" s="88"/>
      <c r="J11310" s="88"/>
      <c r="K11310" s="88"/>
    </row>
    <row r="11311" spans="2:11" hidden="1" x14ac:dyDescent="0.2">
      <c r="B11311" s="88"/>
      <c r="C11311" s="88"/>
      <c r="D11311" s="88"/>
      <c r="E11311" s="88"/>
      <c r="F11311" s="88"/>
      <c r="G11311" s="88"/>
      <c r="H11311" s="88"/>
      <c r="I11311" s="88"/>
      <c r="J11311" s="88"/>
      <c r="K11311" s="88"/>
    </row>
    <row r="11312" spans="2:11" hidden="1" x14ac:dyDescent="0.2">
      <c r="B11312" s="88"/>
      <c r="C11312" s="88"/>
      <c r="D11312" s="88"/>
      <c r="E11312" s="88"/>
      <c r="F11312" s="88"/>
      <c r="G11312" s="88"/>
      <c r="H11312" s="88"/>
      <c r="I11312" s="88"/>
      <c r="J11312" s="88"/>
      <c r="K11312" s="88"/>
    </row>
    <row r="11313" spans="2:11" hidden="1" x14ac:dyDescent="0.2">
      <c r="B11313" s="88"/>
      <c r="C11313" s="88"/>
      <c r="D11313" s="88"/>
      <c r="E11313" s="88"/>
      <c r="F11313" s="88"/>
      <c r="G11313" s="88"/>
      <c r="H11313" s="88"/>
      <c r="I11313" s="88"/>
      <c r="J11313" s="88"/>
      <c r="K11313" s="88"/>
    </row>
    <row r="11314" spans="2:11" hidden="1" x14ac:dyDescent="0.2">
      <c r="B11314" s="88"/>
      <c r="C11314" s="88"/>
      <c r="D11314" s="88"/>
      <c r="E11314" s="88"/>
      <c r="F11314" s="88"/>
      <c r="G11314" s="88"/>
      <c r="H11314" s="88"/>
      <c r="I11314" s="88"/>
      <c r="J11314" s="88"/>
      <c r="K11314" s="88"/>
    </row>
    <row r="11315" spans="2:11" hidden="1" x14ac:dyDescent="0.2">
      <c r="B11315" s="88"/>
      <c r="C11315" s="88"/>
      <c r="D11315" s="88"/>
      <c r="E11315" s="88"/>
      <c r="F11315" s="88"/>
      <c r="G11315" s="88"/>
      <c r="H11315" s="88"/>
      <c r="I11315" s="88"/>
      <c r="J11315" s="88"/>
      <c r="K11315" s="88"/>
    </row>
    <row r="11316" spans="2:11" hidden="1" x14ac:dyDescent="0.2">
      <c r="B11316" s="88"/>
      <c r="C11316" s="88"/>
      <c r="D11316" s="88"/>
      <c r="E11316" s="88"/>
      <c r="F11316" s="88"/>
      <c r="G11316" s="88"/>
      <c r="H11316" s="88"/>
      <c r="I11316" s="88"/>
      <c r="J11316" s="88"/>
      <c r="K11316" s="88"/>
    </row>
    <row r="11317" spans="2:11" hidden="1" x14ac:dyDescent="0.2">
      <c r="B11317" s="88"/>
      <c r="C11317" s="88"/>
      <c r="D11317" s="88"/>
      <c r="E11317" s="88"/>
      <c r="F11317" s="88"/>
      <c r="G11317" s="88"/>
      <c r="H11317" s="88"/>
      <c r="I11317" s="88"/>
      <c r="J11317" s="88"/>
      <c r="K11317" s="88"/>
    </row>
    <row r="11318" spans="2:11" hidden="1" x14ac:dyDescent="0.2">
      <c r="B11318" s="88"/>
      <c r="C11318" s="88"/>
      <c r="D11318" s="88"/>
      <c r="E11318" s="88"/>
      <c r="F11318" s="88"/>
      <c r="G11318" s="88"/>
      <c r="H11318" s="88"/>
      <c r="I11318" s="88"/>
      <c r="J11318" s="88"/>
      <c r="K11318" s="88"/>
    </row>
    <row r="11319" spans="2:11" hidden="1" x14ac:dyDescent="0.2">
      <c r="B11319" s="88"/>
      <c r="C11319" s="88"/>
      <c r="D11319" s="88"/>
      <c r="E11319" s="88"/>
      <c r="F11319" s="88"/>
      <c r="G11319" s="88"/>
      <c r="H11319" s="88"/>
      <c r="I11319" s="88"/>
      <c r="J11319" s="88"/>
      <c r="K11319" s="88"/>
    </row>
    <row r="11320" spans="2:11" hidden="1" x14ac:dyDescent="0.2">
      <c r="B11320" s="88"/>
      <c r="C11320" s="88"/>
      <c r="D11320" s="88"/>
      <c r="E11320" s="88"/>
      <c r="F11320" s="88"/>
      <c r="G11320" s="88"/>
      <c r="H11320" s="88"/>
      <c r="I11320" s="88"/>
      <c r="J11320" s="88"/>
      <c r="K11320" s="88"/>
    </row>
    <row r="11321" spans="2:11" hidden="1" x14ac:dyDescent="0.2">
      <c r="B11321" s="88"/>
      <c r="C11321" s="88"/>
      <c r="D11321" s="88"/>
      <c r="E11321" s="88"/>
      <c r="F11321" s="88"/>
      <c r="G11321" s="88"/>
      <c r="H11321" s="88"/>
      <c r="I11321" s="88"/>
      <c r="J11321" s="88"/>
      <c r="K11321" s="88"/>
    </row>
    <row r="11322" spans="2:11" hidden="1" x14ac:dyDescent="0.2">
      <c r="B11322" s="88"/>
      <c r="C11322" s="88"/>
      <c r="D11322" s="88"/>
      <c r="E11322" s="88"/>
      <c r="F11322" s="88"/>
      <c r="G11322" s="88"/>
      <c r="H11322" s="88"/>
      <c r="I11322" s="88"/>
      <c r="J11322" s="88"/>
      <c r="K11322" s="88"/>
    </row>
    <row r="11323" spans="2:11" hidden="1" x14ac:dyDescent="0.2">
      <c r="B11323" s="88"/>
      <c r="C11323" s="88"/>
      <c r="D11323" s="88"/>
      <c r="E11323" s="88"/>
      <c r="F11323" s="88"/>
      <c r="G11323" s="88"/>
      <c r="H11323" s="88"/>
      <c r="I11323" s="88"/>
      <c r="J11323" s="88"/>
      <c r="K11323" s="88"/>
    </row>
    <row r="11324" spans="2:11" hidden="1" x14ac:dyDescent="0.2">
      <c r="B11324" s="88"/>
      <c r="C11324" s="88"/>
      <c r="D11324" s="88"/>
      <c r="E11324" s="88"/>
      <c r="F11324" s="88"/>
      <c r="G11324" s="88"/>
      <c r="H11324" s="88"/>
      <c r="I11324" s="88"/>
      <c r="J11324" s="88"/>
      <c r="K11324" s="88"/>
    </row>
    <row r="11325" spans="2:11" hidden="1" x14ac:dyDescent="0.2">
      <c r="B11325" s="88"/>
      <c r="C11325" s="88"/>
      <c r="D11325" s="88"/>
      <c r="E11325" s="88"/>
      <c r="F11325" s="88"/>
      <c r="G11325" s="88"/>
      <c r="H11325" s="88"/>
      <c r="I11325" s="88"/>
      <c r="J11325" s="88"/>
      <c r="K11325" s="88"/>
    </row>
    <row r="11326" spans="2:11" hidden="1" x14ac:dyDescent="0.2">
      <c r="B11326" s="88"/>
      <c r="C11326" s="88"/>
      <c r="D11326" s="88"/>
      <c r="E11326" s="88"/>
      <c r="F11326" s="88"/>
      <c r="G11326" s="88"/>
      <c r="H11326" s="88"/>
      <c r="I11326" s="88"/>
      <c r="J11326" s="88"/>
      <c r="K11326" s="88"/>
    </row>
    <row r="11327" spans="2:11" hidden="1" x14ac:dyDescent="0.2">
      <c r="B11327" s="88"/>
      <c r="C11327" s="88"/>
      <c r="D11327" s="88"/>
      <c r="E11327" s="88"/>
      <c r="F11327" s="88"/>
      <c r="G11327" s="88"/>
      <c r="H11327" s="88"/>
      <c r="I11327" s="88"/>
      <c r="J11327" s="88"/>
      <c r="K11327" s="88"/>
    </row>
    <row r="11328" spans="2:11" hidden="1" x14ac:dyDescent="0.2">
      <c r="B11328" s="88"/>
      <c r="C11328" s="88"/>
      <c r="D11328" s="88"/>
      <c r="E11328" s="88"/>
      <c r="F11328" s="88"/>
      <c r="G11328" s="88"/>
      <c r="H11328" s="88"/>
      <c r="I11328" s="88"/>
      <c r="J11328" s="88"/>
      <c r="K11328" s="88"/>
    </row>
    <row r="11329" spans="2:11" hidden="1" x14ac:dyDescent="0.2">
      <c r="B11329" s="88"/>
      <c r="C11329" s="88"/>
      <c r="D11329" s="88"/>
      <c r="E11329" s="88"/>
      <c r="F11329" s="88"/>
      <c r="G11329" s="88"/>
      <c r="H11329" s="88"/>
      <c r="I11329" s="88"/>
      <c r="J11329" s="88"/>
      <c r="K11329" s="88"/>
    </row>
    <row r="11330" spans="2:11" hidden="1" x14ac:dyDescent="0.2">
      <c r="B11330" s="88"/>
      <c r="C11330" s="88"/>
      <c r="D11330" s="88"/>
      <c r="E11330" s="88"/>
      <c r="F11330" s="88"/>
      <c r="G11330" s="88"/>
      <c r="H11330" s="88"/>
      <c r="I11330" s="88"/>
      <c r="J11330" s="88"/>
      <c r="K11330" s="88"/>
    </row>
    <row r="11331" spans="2:11" hidden="1" x14ac:dyDescent="0.2">
      <c r="B11331" s="88"/>
      <c r="C11331" s="88"/>
      <c r="D11331" s="88"/>
      <c r="E11331" s="88"/>
      <c r="F11331" s="88"/>
      <c r="G11331" s="88"/>
      <c r="H11331" s="88"/>
      <c r="I11331" s="88"/>
      <c r="J11331" s="88"/>
      <c r="K11331" s="88"/>
    </row>
    <row r="11332" spans="2:11" hidden="1" x14ac:dyDescent="0.2">
      <c r="B11332" s="88"/>
      <c r="C11332" s="88"/>
      <c r="D11332" s="88"/>
      <c r="E11332" s="88"/>
      <c r="F11332" s="88"/>
      <c r="G11332" s="88"/>
      <c r="H11332" s="88"/>
      <c r="I11332" s="88"/>
      <c r="J11332" s="88"/>
      <c r="K11332" s="88"/>
    </row>
    <row r="11333" spans="2:11" hidden="1" x14ac:dyDescent="0.2">
      <c r="B11333" s="88"/>
      <c r="C11333" s="88"/>
      <c r="D11333" s="88"/>
      <c r="E11333" s="88"/>
      <c r="F11333" s="88"/>
      <c r="G11333" s="88"/>
      <c r="H11333" s="88"/>
      <c r="I11333" s="88"/>
      <c r="J11333" s="88"/>
      <c r="K11333" s="88"/>
    </row>
    <row r="11334" spans="2:11" hidden="1" x14ac:dyDescent="0.2">
      <c r="B11334" s="88"/>
      <c r="C11334" s="88"/>
      <c r="D11334" s="88"/>
      <c r="E11334" s="88"/>
      <c r="F11334" s="88"/>
      <c r="G11334" s="88"/>
      <c r="H11334" s="88"/>
      <c r="I11334" s="88"/>
      <c r="J11334" s="88"/>
      <c r="K11334" s="88"/>
    </row>
    <row r="11335" spans="2:11" hidden="1" x14ac:dyDescent="0.2">
      <c r="B11335" s="88"/>
      <c r="C11335" s="88"/>
      <c r="D11335" s="88"/>
      <c r="E11335" s="88"/>
      <c r="F11335" s="88"/>
      <c r="G11335" s="88"/>
      <c r="H11335" s="88"/>
      <c r="I11335" s="88"/>
      <c r="J11335" s="88"/>
      <c r="K11335" s="88"/>
    </row>
    <row r="11336" spans="2:11" hidden="1" x14ac:dyDescent="0.2">
      <c r="B11336" s="88"/>
      <c r="C11336" s="88"/>
      <c r="D11336" s="88"/>
      <c r="E11336" s="88"/>
      <c r="F11336" s="88"/>
      <c r="G11336" s="88"/>
      <c r="H11336" s="88"/>
      <c r="I11336" s="88"/>
      <c r="J11336" s="88"/>
      <c r="K11336" s="88"/>
    </row>
    <row r="11337" spans="2:11" hidden="1" x14ac:dyDescent="0.2">
      <c r="B11337" s="88"/>
      <c r="C11337" s="88"/>
      <c r="D11337" s="88"/>
      <c r="E11337" s="88"/>
      <c r="F11337" s="88"/>
      <c r="G11337" s="88"/>
      <c r="H11337" s="88"/>
      <c r="I11337" s="88"/>
      <c r="J11337" s="88"/>
      <c r="K11337" s="88"/>
    </row>
    <row r="11338" spans="2:11" hidden="1" x14ac:dyDescent="0.2">
      <c r="B11338" s="88"/>
      <c r="C11338" s="88"/>
      <c r="D11338" s="88"/>
      <c r="E11338" s="88"/>
      <c r="F11338" s="88"/>
      <c r="G11338" s="88"/>
      <c r="H11338" s="88"/>
      <c r="I11338" s="88"/>
      <c r="J11338" s="88"/>
      <c r="K11338" s="88"/>
    </row>
    <row r="11339" spans="2:11" hidden="1" x14ac:dyDescent="0.2">
      <c r="B11339" s="88"/>
      <c r="C11339" s="88"/>
      <c r="D11339" s="88"/>
      <c r="E11339" s="88"/>
      <c r="F11339" s="88"/>
      <c r="G11339" s="88"/>
      <c r="H11339" s="88"/>
      <c r="I11339" s="88"/>
      <c r="J11339" s="88"/>
      <c r="K11339" s="88"/>
    </row>
    <row r="11340" spans="2:11" hidden="1" x14ac:dyDescent="0.2">
      <c r="B11340" s="88"/>
      <c r="C11340" s="88"/>
      <c r="D11340" s="88"/>
      <c r="E11340" s="88"/>
      <c r="F11340" s="88"/>
      <c r="G11340" s="88"/>
      <c r="H11340" s="88"/>
      <c r="I11340" s="88"/>
      <c r="J11340" s="88"/>
      <c r="K11340" s="88"/>
    </row>
    <row r="11341" spans="2:11" hidden="1" x14ac:dyDescent="0.2">
      <c r="B11341" s="88"/>
      <c r="C11341" s="88"/>
      <c r="D11341" s="88"/>
      <c r="E11341" s="88"/>
      <c r="F11341" s="88"/>
      <c r="G11341" s="88"/>
      <c r="H11341" s="88"/>
      <c r="I11341" s="88"/>
      <c r="J11341" s="88"/>
      <c r="K11341" s="88"/>
    </row>
    <row r="11342" spans="2:11" hidden="1" x14ac:dyDescent="0.2">
      <c r="B11342" s="88"/>
      <c r="C11342" s="88"/>
      <c r="D11342" s="88"/>
      <c r="E11342" s="88"/>
      <c r="F11342" s="88"/>
      <c r="G11342" s="88"/>
      <c r="H11342" s="88"/>
      <c r="I11342" s="88"/>
      <c r="J11342" s="88"/>
      <c r="K11342" s="88"/>
    </row>
    <row r="11343" spans="2:11" hidden="1" x14ac:dyDescent="0.2">
      <c r="B11343" s="88"/>
      <c r="C11343" s="88"/>
      <c r="D11343" s="88"/>
      <c r="E11343" s="88"/>
      <c r="F11343" s="88"/>
      <c r="G11343" s="88"/>
      <c r="H11343" s="88"/>
      <c r="I11343" s="88"/>
      <c r="J11343" s="88"/>
      <c r="K11343" s="88"/>
    </row>
    <row r="11344" spans="2:11" hidden="1" x14ac:dyDescent="0.2">
      <c r="B11344" s="88"/>
      <c r="C11344" s="88"/>
      <c r="D11344" s="88"/>
      <c r="E11344" s="88"/>
      <c r="F11344" s="88"/>
      <c r="G11344" s="88"/>
      <c r="H11344" s="88"/>
      <c r="I11344" s="88"/>
      <c r="J11344" s="88"/>
      <c r="K11344" s="88"/>
    </row>
    <row r="11345" spans="2:11" hidden="1" x14ac:dyDescent="0.2">
      <c r="B11345" s="88"/>
      <c r="C11345" s="88"/>
      <c r="D11345" s="88"/>
      <c r="E11345" s="88"/>
      <c r="F11345" s="88"/>
      <c r="G11345" s="88"/>
      <c r="H11345" s="88"/>
      <c r="I11345" s="88"/>
      <c r="J11345" s="88"/>
      <c r="K11345" s="88"/>
    </row>
    <row r="11346" spans="2:11" hidden="1" x14ac:dyDescent="0.2">
      <c r="B11346" s="88"/>
      <c r="C11346" s="88"/>
      <c r="D11346" s="88"/>
      <c r="E11346" s="88"/>
      <c r="F11346" s="88"/>
      <c r="G11346" s="88"/>
      <c r="H11346" s="88"/>
      <c r="I11346" s="88"/>
      <c r="J11346" s="88"/>
      <c r="K11346" s="88"/>
    </row>
    <row r="11347" spans="2:11" hidden="1" x14ac:dyDescent="0.2">
      <c r="B11347" s="88"/>
      <c r="C11347" s="88"/>
      <c r="D11347" s="88"/>
      <c r="E11347" s="88"/>
      <c r="F11347" s="88"/>
      <c r="G11347" s="88"/>
      <c r="H11347" s="88"/>
      <c r="I11347" s="88"/>
      <c r="J11347" s="88"/>
      <c r="K11347" s="88"/>
    </row>
    <row r="11348" spans="2:11" hidden="1" x14ac:dyDescent="0.2">
      <c r="B11348" s="88"/>
      <c r="C11348" s="88"/>
      <c r="D11348" s="88"/>
      <c r="E11348" s="88"/>
      <c r="F11348" s="88"/>
      <c r="G11348" s="88"/>
      <c r="H11348" s="88"/>
      <c r="I11348" s="88"/>
      <c r="J11348" s="88"/>
      <c r="K11348" s="88"/>
    </row>
    <row r="11349" spans="2:11" hidden="1" x14ac:dyDescent="0.2">
      <c r="B11349" s="88"/>
      <c r="C11349" s="88"/>
      <c r="D11349" s="88"/>
      <c r="E11349" s="88"/>
      <c r="F11349" s="88"/>
      <c r="G11349" s="88"/>
      <c r="H11349" s="88"/>
      <c r="I11349" s="88"/>
      <c r="J11349" s="88"/>
      <c r="K11349" s="88"/>
    </row>
    <row r="11350" spans="2:11" hidden="1" x14ac:dyDescent="0.2">
      <c r="B11350" s="88"/>
      <c r="C11350" s="88"/>
      <c r="D11350" s="88"/>
      <c r="E11350" s="88"/>
      <c r="F11350" s="88"/>
      <c r="G11350" s="88"/>
      <c r="H11350" s="88"/>
      <c r="I11350" s="88"/>
      <c r="J11350" s="88"/>
      <c r="K11350" s="88"/>
    </row>
    <row r="11351" spans="2:11" hidden="1" x14ac:dyDescent="0.2">
      <c r="B11351" s="88"/>
      <c r="C11351" s="88"/>
      <c r="D11351" s="88"/>
      <c r="E11351" s="88"/>
      <c r="F11351" s="88"/>
      <c r="G11351" s="88"/>
      <c r="H11351" s="88"/>
      <c r="I11351" s="88"/>
      <c r="J11351" s="88"/>
      <c r="K11351" s="88"/>
    </row>
    <row r="11352" spans="2:11" hidden="1" x14ac:dyDescent="0.2">
      <c r="B11352" s="88"/>
      <c r="C11352" s="88"/>
      <c r="D11352" s="88"/>
      <c r="E11352" s="88"/>
      <c r="F11352" s="88"/>
      <c r="G11352" s="88"/>
      <c r="H11352" s="88"/>
      <c r="I11352" s="88"/>
      <c r="J11352" s="88"/>
      <c r="K11352" s="88"/>
    </row>
    <row r="11353" spans="2:11" hidden="1" x14ac:dyDescent="0.2">
      <c r="B11353" s="88"/>
      <c r="C11353" s="88"/>
      <c r="D11353" s="88"/>
      <c r="E11353" s="88"/>
      <c r="F11353" s="88"/>
      <c r="G11353" s="88"/>
      <c r="H11353" s="88"/>
      <c r="I11353" s="88"/>
      <c r="J11353" s="88"/>
      <c r="K11353" s="88"/>
    </row>
    <row r="11354" spans="2:11" hidden="1" x14ac:dyDescent="0.2">
      <c r="B11354" s="88"/>
      <c r="C11354" s="88"/>
      <c r="D11354" s="88"/>
      <c r="E11354" s="88"/>
      <c r="F11354" s="88"/>
      <c r="G11354" s="88"/>
      <c r="H11354" s="88"/>
      <c r="I11354" s="88"/>
      <c r="J11354" s="88"/>
      <c r="K11354" s="88"/>
    </row>
    <row r="11355" spans="2:11" hidden="1" x14ac:dyDescent="0.2">
      <c r="B11355" s="88"/>
      <c r="C11355" s="88"/>
      <c r="D11355" s="88"/>
      <c r="E11355" s="88"/>
      <c r="F11355" s="88"/>
      <c r="G11355" s="88"/>
      <c r="H11355" s="88"/>
      <c r="I11355" s="88"/>
      <c r="J11355" s="88"/>
      <c r="K11355" s="88"/>
    </row>
    <row r="11356" spans="2:11" hidden="1" x14ac:dyDescent="0.2">
      <c r="B11356" s="88"/>
      <c r="C11356" s="88"/>
      <c r="D11356" s="88"/>
      <c r="E11356" s="88"/>
      <c r="F11356" s="88"/>
      <c r="G11356" s="88"/>
      <c r="H11356" s="88"/>
      <c r="I11356" s="88"/>
      <c r="J11356" s="88"/>
      <c r="K11356" s="88"/>
    </row>
    <row r="11357" spans="2:11" hidden="1" x14ac:dyDescent="0.2">
      <c r="B11357" s="88"/>
      <c r="C11357" s="88"/>
      <c r="D11357" s="88"/>
      <c r="E11357" s="88"/>
      <c r="F11357" s="88"/>
      <c r="G11357" s="88"/>
      <c r="H11357" s="88"/>
      <c r="I11357" s="88"/>
      <c r="J11357" s="88"/>
      <c r="K11357" s="88"/>
    </row>
    <row r="11358" spans="2:11" hidden="1" x14ac:dyDescent="0.2">
      <c r="B11358" s="88"/>
      <c r="C11358" s="88"/>
      <c r="D11358" s="88"/>
      <c r="E11358" s="88"/>
      <c r="F11358" s="88"/>
      <c r="G11358" s="88"/>
      <c r="H11358" s="88"/>
      <c r="I11358" s="88"/>
      <c r="J11358" s="88"/>
      <c r="K11358" s="88"/>
    </row>
    <row r="11359" spans="2:11" hidden="1" x14ac:dyDescent="0.2">
      <c r="B11359" s="88"/>
      <c r="C11359" s="88"/>
      <c r="D11359" s="88"/>
      <c r="E11359" s="88"/>
      <c r="F11359" s="88"/>
      <c r="G11359" s="88"/>
      <c r="H11359" s="88"/>
      <c r="I11359" s="88"/>
      <c r="J11359" s="88"/>
      <c r="K11359" s="88"/>
    </row>
    <row r="11360" spans="2:11" hidden="1" x14ac:dyDescent="0.2">
      <c r="B11360" s="88"/>
      <c r="C11360" s="88"/>
      <c r="D11360" s="88"/>
      <c r="E11360" s="88"/>
      <c r="F11360" s="88"/>
      <c r="G11360" s="88"/>
      <c r="H11360" s="88"/>
      <c r="I11360" s="88"/>
      <c r="J11360" s="88"/>
      <c r="K11360" s="88"/>
    </row>
    <row r="11361" spans="2:11" hidden="1" x14ac:dyDescent="0.2">
      <c r="B11361" s="88"/>
      <c r="C11361" s="88"/>
      <c r="D11361" s="88"/>
      <c r="E11361" s="88"/>
      <c r="F11361" s="88"/>
      <c r="G11361" s="88"/>
      <c r="H11361" s="88"/>
      <c r="I11361" s="88"/>
      <c r="J11361" s="88"/>
      <c r="K11361" s="88"/>
    </row>
    <row r="11362" spans="2:11" hidden="1" x14ac:dyDescent="0.2">
      <c r="B11362" s="88"/>
      <c r="C11362" s="88"/>
      <c r="D11362" s="88"/>
      <c r="E11362" s="88"/>
      <c r="F11362" s="88"/>
      <c r="G11362" s="88"/>
      <c r="H11362" s="88"/>
      <c r="I11362" s="88"/>
      <c r="J11362" s="88"/>
      <c r="K11362" s="88"/>
    </row>
    <row r="11363" spans="2:11" hidden="1" x14ac:dyDescent="0.2">
      <c r="B11363" s="88"/>
      <c r="C11363" s="88"/>
      <c r="D11363" s="88"/>
      <c r="E11363" s="88"/>
      <c r="F11363" s="88"/>
      <c r="G11363" s="88"/>
      <c r="H11363" s="88"/>
      <c r="I11363" s="88"/>
      <c r="J11363" s="88"/>
      <c r="K11363" s="88"/>
    </row>
    <row r="11364" spans="2:11" hidden="1" x14ac:dyDescent="0.2">
      <c r="B11364" s="88"/>
      <c r="C11364" s="88"/>
      <c r="D11364" s="88"/>
      <c r="E11364" s="88"/>
      <c r="F11364" s="88"/>
      <c r="G11364" s="88"/>
      <c r="H11364" s="88"/>
      <c r="I11364" s="88"/>
      <c r="J11364" s="88"/>
      <c r="K11364" s="88"/>
    </row>
    <row r="11365" spans="2:11" hidden="1" x14ac:dyDescent="0.2">
      <c r="B11365" s="88"/>
      <c r="C11365" s="88"/>
      <c r="D11365" s="88"/>
      <c r="E11365" s="88"/>
      <c r="F11365" s="88"/>
      <c r="G11365" s="88"/>
      <c r="H11365" s="88"/>
      <c r="I11365" s="88"/>
      <c r="J11365" s="88"/>
      <c r="K11365" s="88"/>
    </row>
    <row r="11366" spans="2:11" hidden="1" x14ac:dyDescent="0.2">
      <c r="B11366" s="88"/>
      <c r="C11366" s="88"/>
      <c r="D11366" s="88"/>
      <c r="E11366" s="88"/>
      <c r="F11366" s="88"/>
      <c r="G11366" s="88"/>
      <c r="H11366" s="88"/>
      <c r="I11366" s="88"/>
      <c r="J11366" s="88"/>
      <c r="K11366" s="88"/>
    </row>
    <row r="11367" spans="2:11" hidden="1" x14ac:dyDescent="0.2">
      <c r="B11367" s="88"/>
      <c r="C11367" s="88"/>
      <c r="D11367" s="88"/>
      <c r="E11367" s="88"/>
      <c r="F11367" s="88"/>
      <c r="G11367" s="88"/>
      <c r="H11367" s="88"/>
      <c r="I11367" s="88"/>
      <c r="J11367" s="88"/>
      <c r="K11367" s="88"/>
    </row>
    <row r="11368" spans="2:11" hidden="1" x14ac:dyDescent="0.2">
      <c r="B11368" s="88"/>
      <c r="C11368" s="88"/>
      <c r="D11368" s="88"/>
      <c r="E11368" s="88"/>
      <c r="F11368" s="88"/>
      <c r="G11368" s="88"/>
      <c r="H11368" s="88"/>
      <c r="I11368" s="88"/>
      <c r="J11368" s="88"/>
      <c r="K11368" s="88"/>
    </row>
    <row r="11369" spans="2:11" hidden="1" x14ac:dyDescent="0.2">
      <c r="B11369" s="88"/>
      <c r="C11369" s="88"/>
      <c r="D11369" s="88"/>
      <c r="E11369" s="88"/>
      <c r="F11369" s="88"/>
      <c r="G11369" s="88"/>
      <c r="H11369" s="88"/>
      <c r="I11369" s="88"/>
      <c r="J11369" s="88"/>
      <c r="K11369" s="88"/>
    </row>
    <row r="11370" spans="2:11" hidden="1" x14ac:dyDescent="0.2">
      <c r="B11370" s="88"/>
      <c r="C11370" s="88"/>
      <c r="D11370" s="88"/>
      <c r="E11370" s="88"/>
      <c r="F11370" s="88"/>
      <c r="G11370" s="88"/>
      <c r="H11370" s="88"/>
      <c r="I11370" s="88"/>
      <c r="J11370" s="88"/>
      <c r="K11370" s="88"/>
    </row>
    <row r="11371" spans="2:11" hidden="1" x14ac:dyDescent="0.2">
      <c r="B11371" s="88"/>
      <c r="C11371" s="88"/>
      <c r="D11371" s="88"/>
      <c r="E11371" s="88"/>
      <c r="F11371" s="88"/>
      <c r="G11371" s="88"/>
      <c r="H11371" s="88"/>
      <c r="I11371" s="88"/>
      <c r="J11371" s="88"/>
      <c r="K11371" s="88"/>
    </row>
    <row r="11372" spans="2:11" hidden="1" x14ac:dyDescent="0.2">
      <c r="B11372" s="88"/>
      <c r="C11372" s="88"/>
      <c r="D11372" s="88"/>
      <c r="E11372" s="88"/>
      <c r="F11372" s="88"/>
      <c r="G11372" s="88"/>
      <c r="H11372" s="88"/>
      <c r="I11372" s="88"/>
      <c r="J11372" s="88"/>
      <c r="K11372" s="88"/>
    </row>
    <row r="11373" spans="2:11" hidden="1" x14ac:dyDescent="0.2">
      <c r="B11373" s="88"/>
      <c r="C11373" s="88"/>
      <c r="D11373" s="88"/>
      <c r="E11373" s="88"/>
      <c r="F11373" s="88"/>
      <c r="G11373" s="88"/>
      <c r="H11373" s="88"/>
      <c r="I11373" s="88"/>
      <c r="J11373" s="88"/>
      <c r="K11373" s="88"/>
    </row>
    <row r="11374" spans="2:11" hidden="1" x14ac:dyDescent="0.2">
      <c r="B11374" s="88"/>
      <c r="C11374" s="88"/>
      <c r="D11374" s="88"/>
      <c r="E11374" s="88"/>
      <c r="F11374" s="88"/>
      <c r="G11374" s="88"/>
      <c r="H11374" s="88"/>
      <c r="I11374" s="88"/>
      <c r="J11374" s="88"/>
      <c r="K11374" s="88"/>
    </row>
    <row r="11375" spans="2:11" hidden="1" x14ac:dyDescent="0.2">
      <c r="B11375" s="88"/>
      <c r="C11375" s="88"/>
      <c r="D11375" s="88"/>
      <c r="E11375" s="88"/>
      <c r="F11375" s="88"/>
      <c r="G11375" s="88"/>
      <c r="H11375" s="88"/>
      <c r="I11375" s="88"/>
      <c r="J11375" s="88"/>
      <c r="K11375" s="88"/>
    </row>
    <row r="11376" spans="2:11" hidden="1" x14ac:dyDescent="0.2">
      <c r="B11376" s="88"/>
      <c r="C11376" s="88"/>
      <c r="D11376" s="88"/>
      <c r="E11376" s="88"/>
      <c r="F11376" s="88"/>
      <c r="G11376" s="88"/>
      <c r="H11376" s="88"/>
      <c r="I11376" s="88"/>
      <c r="J11376" s="88"/>
      <c r="K11376" s="88"/>
    </row>
    <row r="11377" spans="2:11" hidden="1" x14ac:dyDescent="0.2">
      <c r="B11377" s="88"/>
      <c r="C11377" s="88"/>
      <c r="D11377" s="88"/>
      <c r="E11377" s="88"/>
      <c r="F11377" s="88"/>
      <c r="G11377" s="88"/>
      <c r="H11377" s="88"/>
      <c r="I11377" s="88"/>
      <c r="J11377" s="88"/>
      <c r="K11377" s="88"/>
    </row>
    <row r="11378" spans="2:11" hidden="1" x14ac:dyDescent="0.2">
      <c r="B11378" s="88"/>
      <c r="C11378" s="88"/>
      <c r="D11378" s="88"/>
      <c r="E11378" s="88"/>
      <c r="F11378" s="88"/>
      <c r="G11378" s="88"/>
      <c r="H11378" s="88"/>
      <c r="I11378" s="88"/>
      <c r="J11378" s="88"/>
      <c r="K11378" s="88"/>
    </row>
    <row r="11379" spans="2:11" hidden="1" x14ac:dyDescent="0.2">
      <c r="B11379" s="88"/>
      <c r="C11379" s="88"/>
      <c r="D11379" s="88"/>
      <c r="E11379" s="88"/>
      <c r="F11379" s="88"/>
      <c r="G11379" s="88"/>
      <c r="H11379" s="88"/>
      <c r="I11379" s="88"/>
      <c r="J11379" s="88"/>
      <c r="K11379" s="88"/>
    </row>
    <row r="11380" spans="2:11" hidden="1" x14ac:dyDescent="0.2">
      <c r="B11380" s="88"/>
      <c r="C11380" s="88"/>
      <c r="D11380" s="88"/>
      <c r="E11380" s="88"/>
      <c r="F11380" s="88"/>
      <c r="G11380" s="88"/>
      <c r="H11380" s="88"/>
      <c r="I11380" s="88"/>
      <c r="J11380" s="88"/>
      <c r="K11380" s="88"/>
    </row>
    <row r="11381" spans="2:11" hidden="1" x14ac:dyDescent="0.2">
      <c r="B11381" s="88"/>
      <c r="C11381" s="88"/>
      <c r="D11381" s="88"/>
      <c r="E11381" s="88"/>
      <c r="F11381" s="88"/>
      <c r="G11381" s="88"/>
      <c r="H11381" s="88"/>
      <c r="I11381" s="88"/>
      <c r="J11381" s="88"/>
      <c r="K11381" s="88"/>
    </row>
    <row r="11382" spans="2:11" hidden="1" x14ac:dyDescent="0.2">
      <c r="B11382" s="88"/>
      <c r="C11382" s="88"/>
      <c r="D11382" s="88"/>
      <c r="E11382" s="88"/>
      <c r="F11382" s="88"/>
      <c r="G11382" s="88"/>
      <c r="H11382" s="88"/>
      <c r="I11382" s="88"/>
      <c r="J11382" s="88"/>
      <c r="K11382" s="88"/>
    </row>
    <row r="11383" spans="2:11" hidden="1" x14ac:dyDescent="0.2">
      <c r="B11383" s="88"/>
      <c r="C11383" s="88"/>
      <c r="D11383" s="88"/>
      <c r="E11383" s="88"/>
      <c r="F11383" s="88"/>
      <c r="G11383" s="88"/>
      <c r="H11383" s="88"/>
      <c r="I11383" s="88"/>
      <c r="J11383" s="88"/>
      <c r="K11383" s="88"/>
    </row>
    <row r="11384" spans="2:11" hidden="1" x14ac:dyDescent="0.2">
      <c r="B11384" s="88"/>
      <c r="C11384" s="88"/>
      <c r="D11384" s="88"/>
      <c r="E11384" s="88"/>
      <c r="F11384" s="88"/>
      <c r="G11384" s="88"/>
      <c r="H11384" s="88"/>
      <c r="I11384" s="88"/>
      <c r="J11384" s="88"/>
      <c r="K11384" s="88"/>
    </row>
    <row r="11385" spans="2:11" hidden="1" x14ac:dyDescent="0.2">
      <c r="B11385" s="88"/>
      <c r="C11385" s="88"/>
      <c r="D11385" s="88"/>
      <c r="E11385" s="88"/>
      <c r="F11385" s="88"/>
      <c r="G11385" s="88"/>
      <c r="H11385" s="88"/>
      <c r="I11385" s="88"/>
      <c r="J11385" s="88"/>
      <c r="K11385" s="88"/>
    </row>
    <row r="11386" spans="2:11" hidden="1" x14ac:dyDescent="0.2">
      <c r="B11386" s="88"/>
      <c r="C11386" s="88"/>
      <c r="D11386" s="88"/>
      <c r="E11386" s="88"/>
      <c r="F11386" s="88"/>
      <c r="G11386" s="88"/>
      <c r="H11386" s="88"/>
      <c r="I11386" s="88"/>
      <c r="J11386" s="88"/>
      <c r="K11386" s="88"/>
    </row>
    <row r="11387" spans="2:11" hidden="1" x14ac:dyDescent="0.2">
      <c r="B11387" s="88"/>
      <c r="C11387" s="88"/>
      <c r="D11387" s="88"/>
      <c r="E11387" s="88"/>
      <c r="F11387" s="88"/>
      <c r="G11387" s="88"/>
      <c r="H11387" s="88"/>
      <c r="I11387" s="88"/>
      <c r="J11387" s="88"/>
      <c r="K11387" s="88"/>
    </row>
    <row r="11388" spans="2:11" hidden="1" x14ac:dyDescent="0.2">
      <c r="B11388" s="88"/>
      <c r="C11388" s="88"/>
      <c r="D11388" s="88"/>
      <c r="E11388" s="88"/>
      <c r="F11388" s="88"/>
      <c r="G11388" s="88"/>
      <c r="H11388" s="88"/>
      <c r="I11388" s="88"/>
      <c r="J11388" s="88"/>
      <c r="K11388" s="88"/>
    </row>
    <row r="11389" spans="2:11" hidden="1" x14ac:dyDescent="0.2">
      <c r="B11389" s="88"/>
      <c r="C11389" s="88"/>
      <c r="D11389" s="88"/>
      <c r="E11389" s="88"/>
      <c r="F11389" s="88"/>
      <c r="G11389" s="88"/>
      <c r="H11389" s="88"/>
      <c r="I11389" s="88"/>
      <c r="J11389" s="88"/>
      <c r="K11389" s="88"/>
    </row>
    <row r="11390" spans="2:11" hidden="1" x14ac:dyDescent="0.2">
      <c r="B11390" s="88"/>
      <c r="C11390" s="88"/>
      <c r="D11390" s="88"/>
      <c r="E11390" s="88"/>
      <c r="F11390" s="88"/>
      <c r="G11390" s="88"/>
      <c r="H11390" s="88"/>
      <c r="I11390" s="88"/>
      <c r="J11390" s="88"/>
      <c r="K11390" s="88"/>
    </row>
    <row r="11391" spans="2:11" hidden="1" x14ac:dyDescent="0.2">
      <c r="B11391" s="88"/>
      <c r="C11391" s="88"/>
      <c r="D11391" s="88"/>
      <c r="E11391" s="88"/>
      <c r="F11391" s="88"/>
      <c r="G11391" s="88"/>
      <c r="H11391" s="88"/>
      <c r="I11391" s="88"/>
      <c r="J11391" s="88"/>
      <c r="K11391" s="88"/>
    </row>
    <row r="11392" spans="2:11" hidden="1" x14ac:dyDescent="0.2">
      <c r="B11392" s="88"/>
      <c r="C11392" s="88"/>
      <c r="D11392" s="88"/>
      <c r="E11392" s="88"/>
      <c r="F11392" s="88"/>
      <c r="G11392" s="88"/>
      <c r="H11392" s="88"/>
      <c r="I11392" s="88"/>
      <c r="J11392" s="88"/>
      <c r="K11392" s="88"/>
    </row>
    <row r="11393" spans="2:11" hidden="1" x14ac:dyDescent="0.2">
      <c r="B11393" s="88"/>
      <c r="C11393" s="88"/>
      <c r="D11393" s="88"/>
      <c r="E11393" s="88"/>
      <c r="F11393" s="88"/>
      <c r="G11393" s="88"/>
      <c r="H11393" s="88"/>
      <c r="I11393" s="88"/>
      <c r="J11393" s="88"/>
      <c r="K11393" s="88"/>
    </row>
    <row r="11394" spans="2:11" hidden="1" x14ac:dyDescent="0.2">
      <c r="B11394" s="88"/>
      <c r="C11394" s="88"/>
      <c r="D11394" s="88"/>
      <c r="E11394" s="88"/>
      <c r="F11394" s="88"/>
      <c r="G11394" s="88"/>
      <c r="H11394" s="88"/>
      <c r="I11394" s="88"/>
      <c r="J11394" s="88"/>
      <c r="K11394" s="88"/>
    </row>
    <row r="11395" spans="2:11" hidden="1" x14ac:dyDescent="0.2">
      <c r="B11395" s="88"/>
      <c r="C11395" s="88"/>
      <c r="D11395" s="88"/>
      <c r="E11395" s="88"/>
      <c r="F11395" s="88"/>
      <c r="G11395" s="88"/>
      <c r="H11395" s="88"/>
      <c r="I11395" s="88"/>
      <c r="J11395" s="88"/>
      <c r="K11395" s="88"/>
    </row>
    <row r="11396" spans="2:11" hidden="1" x14ac:dyDescent="0.2">
      <c r="B11396" s="88"/>
      <c r="C11396" s="88"/>
      <c r="D11396" s="88"/>
      <c r="E11396" s="88"/>
      <c r="F11396" s="88"/>
      <c r="G11396" s="88"/>
      <c r="H11396" s="88"/>
      <c r="I11396" s="88"/>
      <c r="J11396" s="88"/>
      <c r="K11396" s="88"/>
    </row>
    <row r="11397" spans="2:11" hidden="1" x14ac:dyDescent="0.2">
      <c r="B11397" s="88"/>
      <c r="C11397" s="88"/>
      <c r="D11397" s="88"/>
      <c r="E11397" s="88"/>
      <c r="F11397" s="88"/>
      <c r="G11397" s="88"/>
      <c r="H11397" s="88"/>
      <c r="I11397" s="88"/>
      <c r="J11397" s="88"/>
      <c r="K11397" s="88"/>
    </row>
    <row r="11398" spans="2:11" hidden="1" x14ac:dyDescent="0.2">
      <c r="B11398" s="88"/>
      <c r="C11398" s="88"/>
      <c r="D11398" s="88"/>
      <c r="E11398" s="88"/>
      <c r="F11398" s="88"/>
      <c r="G11398" s="88"/>
      <c r="H11398" s="88"/>
      <c r="I11398" s="88"/>
      <c r="J11398" s="88"/>
      <c r="K11398" s="88"/>
    </row>
    <row r="11399" spans="2:11" hidden="1" x14ac:dyDescent="0.2">
      <c r="B11399" s="88"/>
      <c r="C11399" s="88"/>
      <c r="D11399" s="88"/>
      <c r="E11399" s="88"/>
      <c r="F11399" s="88"/>
      <c r="G11399" s="88"/>
      <c r="H11399" s="88"/>
      <c r="I11399" s="88"/>
      <c r="J11399" s="88"/>
      <c r="K11399" s="88"/>
    </row>
    <row r="11400" spans="2:11" hidden="1" x14ac:dyDescent="0.2">
      <c r="B11400" s="88"/>
      <c r="C11400" s="88"/>
      <c r="D11400" s="88"/>
      <c r="E11400" s="88"/>
      <c r="F11400" s="88"/>
      <c r="G11400" s="88"/>
      <c r="H11400" s="88"/>
      <c r="I11400" s="88"/>
      <c r="J11400" s="88"/>
      <c r="K11400" s="88"/>
    </row>
    <row r="11401" spans="2:11" hidden="1" x14ac:dyDescent="0.2">
      <c r="B11401" s="88"/>
      <c r="C11401" s="88"/>
      <c r="D11401" s="88"/>
      <c r="E11401" s="88"/>
      <c r="F11401" s="88"/>
      <c r="G11401" s="88"/>
      <c r="H11401" s="88"/>
      <c r="I11401" s="88"/>
      <c r="J11401" s="88"/>
      <c r="K11401" s="88"/>
    </row>
    <row r="11402" spans="2:11" hidden="1" x14ac:dyDescent="0.2">
      <c r="B11402" s="88"/>
      <c r="C11402" s="88"/>
      <c r="D11402" s="88"/>
      <c r="E11402" s="88"/>
      <c r="F11402" s="88"/>
      <c r="G11402" s="88"/>
      <c r="H11402" s="88"/>
      <c r="I11402" s="88"/>
      <c r="J11402" s="88"/>
      <c r="K11402" s="88"/>
    </row>
    <row r="11403" spans="2:11" hidden="1" x14ac:dyDescent="0.2">
      <c r="B11403" s="88"/>
      <c r="C11403" s="88"/>
      <c r="D11403" s="88"/>
      <c r="E11403" s="88"/>
      <c r="F11403" s="88"/>
      <c r="G11403" s="88"/>
      <c r="H11403" s="88"/>
      <c r="I11403" s="88"/>
      <c r="J11403" s="88"/>
      <c r="K11403" s="88"/>
    </row>
    <row r="11404" spans="2:11" hidden="1" x14ac:dyDescent="0.2">
      <c r="B11404" s="88"/>
      <c r="C11404" s="88"/>
      <c r="D11404" s="88"/>
      <c r="E11404" s="88"/>
      <c r="F11404" s="88"/>
      <c r="G11404" s="88"/>
      <c r="H11404" s="88"/>
      <c r="I11404" s="88"/>
      <c r="J11404" s="88"/>
      <c r="K11404" s="88"/>
    </row>
    <row r="11405" spans="2:11" hidden="1" x14ac:dyDescent="0.2">
      <c r="B11405" s="88"/>
      <c r="C11405" s="88"/>
      <c r="D11405" s="88"/>
      <c r="E11405" s="88"/>
      <c r="F11405" s="88"/>
      <c r="G11405" s="88"/>
      <c r="H11405" s="88"/>
      <c r="I11405" s="88"/>
      <c r="J11405" s="88"/>
      <c r="K11405" s="88"/>
    </row>
    <row r="11406" spans="2:11" hidden="1" x14ac:dyDescent="0.2">
      <c r="B11406" s="88"/>
      <c r="C11406" s="88"/>
      <c r="D11406" s="88"/>
      <c r="E11406" s="88"/>
      <c r="F11406" s="88"/>
      <c r="G11406" s="88"/>
      <c r="H11406" s="88"/>
      <c r="I11406" s="88"/>
      <c r="J11406" s="88"/>
      <c r="K11406" s="88"/>
    </row>
    <row r="11407" spans="2:11" hidden="1" x14ac:dyDescent="0.2">
      <c r="B11407" s="88"/>
      <c r="C11407" s="88"/>
      <c r="D11407" s="88"/>
      <c r="E11407" s="88"/>
      <c r="F11407" s="88"/>
      <c r="G11407" s="88"/>
      <c r="H11407" s="88"/>
      <c r="I11407" s="88"/>
      <c r="J11407" s="88"/>
      <c r="K11407" s="88"/>
    </row>
    <row r="11408" spans="2:11" hidden="1" x14ac:dyDescent="0.2">
      <c r="B11408" s="88"/>
      <c r="C11408" s="88"/>
      <c r="D11408" s="88"/>
      <c r="E11408" s="88"/>
      <c r="F11408" s="88"/>
      <c r="G11408" s="88"/>
      <c r="H11408" s="88"/>
      <c r="I11408" s="88"/>
      <c r="J11408" s="88"/>
      <c r="K11408" s="88"/>
    </row>
    <row r="11409" spans="2:11" hidden="1" x14ac:dyDescent="0.2">
      <c r="B11409" s="88"/>
      <c r="C11409" s="88"/>
      <c r="D11409" s="88"/>
      <c r="E11409" s="88"/>
      <c r="F11409" s="88"/>
      <c r="G11409" s="88"/>
      <c r="H11409" s="88"/>
      <c r="I11409" s="88"/>
      <c r="J11409" s="88"/>
      <c r="K11409" s="88"/>
    </row>
    <row r="11410" spans="2:11" hidden="1" x14ac:dyDescent="0.2">
      <c r="B11410" s="88"/>
      <c r="C11410" s="88"/>
      <c r="D11410" s="88"/>
      <c r="E11410" s="88"/>
      <c r="F11410" s="88"/>
      <c r="G11410" s="88"/>
      <c r="H11410" s="88"/>
      <c r="I11410" s="88"/>
      <c r="J11410" s="88"/>
      <c r="K11410" s="88"/>
    </row>
    <row r="11411" spans="2:11" hidden="1" x14ac:dyDescent="0.2">
      <c r="B11411" s="88"/>
      <c r="C11411" s="88"/>
      <c r="D11411" s="88"/>
      <c r="E11411" s="88"/>
      <c r="F11411" s="88"/>
      <c r="G11411" s="88"/>
      <c r="H11411" s="88"/>
      <c r="I11411" s="88"/>
      <c r="J11411" s="88"/>
      <c r="K11411" s="88"/>
    </row>
    <row r="11412" spans="2:11" hidden="1" x14ac:dyDescent="0.2">
      <c r="B11412" s="88"/>
      <c r="C11412" s="88"/>
      <c r="D11412" s="88"/>
      <c r="E11412" s="88"/>
      <c r="F11412" s="88"/>
      <c r="G11412" s="88"/>
      <c r="H11412" s="88"/>
      <c r="I11412" s="88"/>
      <c r="J11412" s="88"/>
      <c r="K11412" s="88"/>
    </row>
    <row r="11413" spans="2:11" hidden="1" x14ac:dyDescent="0.2">
      <c r="B11413" s="88"/>
      <c r="C11413" s="88"/>
      <c r="D11413" s="88"/>
      <c r="E11413" s="88"/>
      <c r="F11413" s="88"/>
      <c r="G11413" s="88"/>
      <c r="H11413" s="88"/>
      <c r="I11413" s="88"/>
      <c r="J11413" s="88"/>
      <c r="K11413" s="88"/>
    </row>
    <row r="11414" spans="2:11" hidden="1" x14ac:dyDescent="0.2">
      <c r="B11414" s="88"/>
      <c r="C11414" s="88"/>
      <c r="D11414" s="88"/>
      <c r="E11414" s="88"/>
      <c r="F11414" s="88"/>
      <c r="G11414" s="88"/>
      <c r="H11414" s="88"/>
      <c r="I11414" s="88"/>
      <c r="J11414" s="88"/>
      <c r="K11414" s="88"/>
    </row>
    <row r="11415" spans="2:11" hidden="1" x14ac:dyDescent="0.2">
      <c r="B11415" s="88"/>
      <c r="C11415" s="88"/>
      <c r="D11415" s="88"/>
      <c r="E11415" s="88"/>
      <c r="F11415" s="88"/>
      <c r="G11415" s="88"/>
      <c r="H11415" s="88"/>
      <c r="I11415" s="88"/>
      <c r="J11415" s="88"/>
      <c r="K11415" s="88"/>
    </row>
    <row r="11416" spans="2:11" hidden="1" x14ac:dyDescent="0.2">
      <c r="B11416" s="88"/>
      <c r="C11416" s="88"/>
      <c r="D11416" s="88"/>
      <c r="E11416" s="88"/>
      <c r="F11416" s="88"/>
      <c r="G11416" s="88"/>
      <c r="H11416" s="88"/>
      <c r="I11416" s="88"/>
      <c r="J11416" s="88"/>
      <c r="K11416" s="88"/>
    </row>
    <row r="11417" spans="2:11" hidden="1" x14ac:dyDescent="0.2">
      <c r="B11417" s="88"/>
      <c r="C11417" s="88"/>
      <c r="D11417" s="88"/>
      <c r="E11417" s="88"/>
      <c r="F11417" s="88"/>
      <c r="G11417" s="88"/>
      <c r="H11417" s="88"/>
      <c r="I11417" s="88"/>
      <c r="J11417" s="88"/>
      <c r="K11417" s="88"/>
    </row>
    <row r="11418" spans="2:11" hidden="1" x14ac:dyDescent="0.2">
      <c r="B11418" s="88"/>
      <c r="C11418" s="88"/>
      <c r="D11418" s="88"/>
      <c r="E11418" s="88"/>
      <c r="F11418" s="88"/>
      <c r="G11418" s="88"/>
      <c r="H11418" s="88"/>
      <c r="I11418" s="88"/>
      <c r="J11418" s="88"/>
      <c r="K11418" s="88"/>
    </row>
    <row r="11419" spans="2:11" hidden="1" x14ac:dyDescent="0.2">
      <c r="B11419" s="88"/>
      <c r="C11419" s="88"/>
      <c r="D11419" s="88"/>
      <c r="E11419" s="88"/>
      <c r="F11419" s="88"/>
      <c r="G11419" s="88"/>
      <c r="H11419" s="88"/>
      <c r="I11419" s="88"/>
      <c r="J11419" s="88"/>
      <c r="K11419" s="88"/>
    </row>
    <row r="11420" spans="2:11" hidden="1" x14ac:dyDescent="0.2">
      <c r="B11420" s="88"/>
      <c r="C11420" s="88"/>
      <c r="D11420" s="88"/>
      <c r="E11420" s="88"/>
      <c r="F11420" s="88"/>
      <c r="G11420" s="88"/>
      <c r="H11420" s="88"/>
      <c r="I11420" s="88"/>
      <c r="J11420" s="88"/>
      <c r="K11420" s="88"/>
    </row>
    <row r="11421" spans="2:11" hidden="1" x14ac:dyDescent="0.2">
      <c r="B11421" s="88"/>
      <c r="C11421" s="88"/>
      <c r="D11421" s="88"/>
      <c r="E11421" s="88"/>
      <c r="F11421" s="88"/>
      <c r="G11421" s="88"/>
      <c r="H11421" s="88"/>
      <c r="I11421" s="88"/>
      <c r="J11421" s="88"/>
      <c r="K11421" s="88"/>
    </row>
    <row r="11422" spans="2:11" hidden="1" x14ac:dyDescent="0.2">
      <c r="B11422" s="88"/>
      <c r="C11422" s="88"/>
      <c r="D11422" s="88"/>
      <c r="E11422" s="88"/>
      <c r="F11422" s="88"/>
      <c r="G11422" s="88"/>
      <c r="H11422" s="88"/>
      <c r="I11422" s="88"/>
      <c r="J11422" s="88"/>
      <c r="K11422" s="88"/>
    </row>
    <row r="11423" spans="2:11" hidden="1" x14ac:dyDescent="0.2">
      <c r="B11423" s="88"/>
      <c r="C11423" s="88"/>
      <c r="D11423" s="88"/>
      <c r="E11423" s="88"/>
      <c r="F11423" s="88"/>
      <c r="G11423" s="88"/>
      <c r="H11423" s="88"/>
      <c r="I11423" s="88"/>
      <c r="J11423" s="88"/>
      <c r="K11423" s="88"/>
    </row>
    <row r="11424" spans="2:11" hidden="1" x14ac:dyDescent="0.2">
      <c r="B11424" s="88"/>
      <c r="C11424" s="88"/>
      <c r="D11424" s="88"/>
      <c r="E11424" s="88"/>
      <c r="F11424" s="88"/>
      <c r="G11424" s="88"/>
      <c r="H11424" s="88"/>
      <c r="I11424" s="88"/>
      <c r="J11424" s="88"/>
      <c r="K11424" s="88"/>
    </row>
    <row r="11425" spans="2:11" hidden="1" x14ac:dyDescent="0.2">
      <c r="B11425" s="88"/>
      <c r="C11425" s="88"/>
      <c r="D11425" s="88"/>
      <c r="E11425" s="88"/>
      <c r="F11425" s="88"/>
      <c r="G11425" s="88"/>
      <c r="H11425" s="88"/>
      <c r="I11425" s="88"/>
      <c r="J11425" s="88"/>
      <c r="K11425" s="88"/>
    </row>
    <row r="11426" spans="2:11" hidden="1" x14ac:dyDescent="0.2">
      <c r="B11426" s="88"/>
      <c r="C11426" s="88"/>
      <c r="D11426" s="88"/>
      <c r="E11426" s="88"/>
      <c r="F11426" s="88"/>
      <c r="G11426" s="88"/>
      <c r="H11426" s="88"/>
      <c r="I11426" s="88"/>
      <c r="J11426" s="88"/>
      <c r="K11426" s="88"/>
    </row>
    <row r="11427" spans="2:11" hidden="1" x14ac:dyDescent="0.2">
      <c r="B11427" s="88"/>
      <c r="C11427" s="88"/>
      <c r="D11427" s="88"/>
      <c r="E11427" s="88"/>
      <c r="F11427" s="88"/>
      <c r="G11427" s="88"/>
      <c r="H11427" s="88"/>
      <c r="I11427" s="88"/>
      <c r="J11427" s="88"/>
      <c r="K11427" s="88"/>
    </row>
    <row r="11428" spans="2:11" hidden="1" x14ac:dyDescent="0.2">
      <c r="B11428" s="88"/>
      <c r="C11428" s="88"/>
      <c r="D11428" s="88"/>
      <c r="E11428" s="88"/>
      <c r="F11428" s="88"/>
      <c r="G11428" s="88"/>
      <c r="H11428" s="88"/>
      <c r="I11428" s="88"/>
      <c r="J11428" s="88"/>
      <c r="K11428" s="88"/>
    </row>
    <row r="11429" spans="2:11" hidden="1" x14ac:dyDescent="0.2">
      <c r="B11429" s="88"/>
      <c r="C11429" s="88"/>
      <c r="D11429" s="88"/>
      <c r="E11429" s="88"/>
      <c r="F11429" s="88"/>
      <c r="G11429" s="88"/>
      <c r="H11429" s="88"/>
      <c r="I11429" s="88"/>
      <c r="J11429" s="88"/>
      <c r="K11429" s="88"/>
    </row>
    <row r="11430" spans="2:11" hidden="1" x14ac:dyDescent="0.2">
      <c r="B11430" s="88"/>
      <c r="C11430" s="88"/>
      <c r="D11430" s="88"/>
      <c r="E11430" s="88"/>
      <c r="F11430" s="88"/>
      <c r="G11430" s="88"/>
      <c r="H11430" s="88"/>
      <c r="I11430" s="88"/>
      <c r="J11430" s="88"/>
      <c r="K11430" s="88"/>
    </row>
    <row r="11431" spans="2:11" hidden="1" x14ac:dyDescent="0.2">
      <c r="B11431" s="88"/>
      <c r="C11431" s="88"/>
      <c r="D11431" s="88"/>
      <c r="E11431" s="88"/>
      <c r="F11431" s="88"/>
      <c r="G11431" s="88"/>
      <c r="H11431" s="88"/>
      <c r="I11431" s="88"/>
      <c r="J11431" s="88"/>
      <c r="K11431" s="88"/>
    </row>
    <row r="11432" spans="2:11" hidden="1" x14ac:dyDescent="0.2">
      <c r="B11432" s="88"/>
      <c r="C11432" s="88"/>
      <c r="D11432" s="88"/>
      <c r="E11432" s="88"/>
      <c r="F11432" s="88"/>
      <c r="G11432" s="88"/>
      <c r="H11432" s="88"/>
      <c r="I11432" s="88"/>
      <c r="J11432" s="88"/>
      <c r="K11432" s="88"/>
    </row>
    <row r="11433" spans="2:11" hidden="1" x14ac:dyDescent="0.2">
      <c r="B11433" s="88"/>
      <c r="C11433" s="88"/>
      <c r="D11433" s="88"/>
      <c r="E11433" s="88"/>
      <c r="F11433" s="88"/>
      <c r="G11433" s="88"/>
      <c r="H11433" s="88"/>
      <c r="I11433" s="88"/>
      <c r="J11433" s="88"/>
      <c r="K11433" s="88"/>
    </row>
    <row r="11434" spans="2:11" hidden="1" x14ac:dyDescent="0.2">
      <c r="B11434" s="88"/>
      <c r="C11434" s="88"/>
      <c r="D11434" s="88"/>
      <c r="E11434" s="88"/>
      <c r="F11434" s="88"/>
      <c r="G11434" s="88"/>
      <c r="H11434" s="88"/>
      <c r="I11434" s="88"/>
      <c r="J11434" s="88"/>
      <c r="K11434" s="88"/>
    </row>
    <row r="11435" spans="2:11" hidden="1" x14ac:dyDescent="0.2">
      <c r="B11435" s="88"/>
      <c r="C11435" s="88"/>
      <c r="D11435" s="88"/>
      <c r="E11435" s="88"/>
      <c r="F11435" s="88"/>
      <c r="G11435" s="88"/>
      <c r="H11435" s="88"/>
      <c r="I11435" s="88"/>
      <c r="J11435" s="88"/>
      <c r="K11435" s="88"/>
    </row>
    <row r="11436" spans="2:11" hidden="1" x14ac:dyDescent="0.2">
      <c r="B11436" s="88"/>
      <c r="C11436" s="88"/>
      <c r="D11436" s="88"/>
      <c r="E11436" s="88"/>
      <c r="F11436" s="88"/>
      <c r="G11436" s="88"/>
      <c r="H11436" s="88"/>
      <c r="I11436" s="88"/>
      <c r="J11436" s="88"/>
      <c r="K11436" s="88"/>
    </row>
    <row r="11437" spans="2:11" hidden="1" x14ac:dyDescent="0.2">
      <c r="B11437" s="88"/>
      <c r="C11437" s="88"/>
      <c r="D11437" s="88"/>
      <c r="E11437" s="88"/>
      <c r="F11437" s="88"/>
      <c r="G11437" s="88"/>
      <c r="H11437" s="88"/>
      <c r="I11437" s="88"/>
      <c r="J11437" s="88"/>
      <c r="K11437" s="88"/>
    </row>
    <row r="11438" spans="2:11" hidden="1" x14ac:dyDescent="0.2">
      <c r="B11438" s="88"/>
      <c r="C11438" s="88"/>
      <c r="D11438" s="88"/>
      <c r="E11438" s="88"/>
      <c r="F11438" s="88"/>
      <c r="G11438" s="88"/>
      <c r="H11438" s="88"/>
      <c r="I11438" s="88"/>
      <c r="J11438" s="88"/>
      <c r="K11438" s="88"/>
    </row>
    <row r="11439" spans="2:11" hidden="1" x14ac:dyDescent="0.2">
      <c r="B11439" s="88"/>
      <c r="C11439" s="88"/>
      <c r="D11439" s="88"/>
      <c r="E11439" s="88"/>
      <c r="F11439" s="88"/>
      <c r="G11439" s="88"/>
      <c r="H11439" s="88"/>
      <c r="I11439" s="88"/>
      <c r="J11439" s="88"/>
      <c r="K11439" s="88"/>
    </row>
    <row r="11440" spans="2:11" hidden="1" x14ac:dyDescent="0.2">
      <c r="B11440" s="88"/>
      <c r="C11440" s="88"/>
      <c r="D11440" s="88"/>
      <c r="E11440" s="88"/>
      <c r="F11440" s="88"/>
      <c r="G11440" s="88"/>
      <c r="H11440" s="88"/>
      <c r="I11440" s="88"/>
      <c r="J11440" s="88"/>
      <c r="K11440" s="88"/>
    </row>
    <row r="11441" spans="2:11" hidden="1" x14ac:dyDescent="0.2">
      <c r="B11441" s="88"/>
      <c r="C11441" s="88"/>
      <c r="D11441" s="88"/>
      <c r="E11441" s="88"/>
      <c r="F11441" s="88"/>
      <c r="G11441" s="88"/>
      <c r="H11441" s="88"/>
      <c r="I11441" s="88"/>
      <c r="J11441" s="88"/>
      <c r="K11441" s="88"/>
    </row>
    <row r="11442" spans="2:11" hidden="1" x14ac:dyDescent="0.2">
      <c r="B11442" s="88"/>
      <c r="C11442" s="88"/>
      <c r="D11442" s="88"/>
      <c r="E11442" s="88"/>
      <c r="F11442" s="88"/>
      <c r="G11442" s="88"/>
      <c r="H11442" s="88"/>
      <c r="I11442" s="88"/>
      <c r="J11442" s="88"/>
      <c r="K11442" s="88"/>
    </row>
    <row r="11443" spans="2:11" hidden="1" x14ac:dyDescent="0.2">
      <c r="B11443" s="88"/>
      <c r="C11443" s="88"/>
      <c r="D11443" s="88"/>
      <c r="E11443" s="88"/>
      <c r="F11443" s="88"/>
      <c r="G11443" s="88"/>
      <c r="H11443" s="88"/>
      <c r="I11443" s="88"/>
      <c r="J11443" s="88"/>
      <c r="K11443" s="88"/>
    </row>
    <row r="11444" spans="2:11" hidden="1" x14ac:dyDescent="0.2">
      <c r="B11444" s="88"/>
      <c r="C11444" s="88"/>
      <c r="D11444" s="88"/>
      <c r="E11444" s="88"/>
      <c r="F11444" s="88"/>
      <c r="G11444" s="88"/>
      <c r="H11444" s="88"/>
      <c r="I11444" s="88"/>
      <c r="J11444" s="88"/>
      <c r="K11444" s="88"/>
    </row>
    <row r="11445" spans="2:11" hidden="1" x14ac:dyDescent="0.2">
      <c r="B11445" s="88"/>
      <c r="C11445" s="88"/>
      <c r="D11445" s="88"/>
      <c r="E11445" s="88"/>
      <c r="F11445" s="88"/>
      <c r="G11445" s="88"/>
      <c r="H11445" s="88"/>
      <c r="I11445" s="88"/>
      <c r="J11445" s="88"/>
      <c r="K11445" s="88"/>
    </row>
    <row r="11446" spans="2:11" hidden="1" x14ac:dyDescent="0.2">
      <c r="B11446" s="88"/>
      <c r="C11446" s="88"/>
      <c r="D11446" s="88"/>
      <c r="E11446" s="88"/>
      <c r="F11446" s="88"/>
      <c r="G11446" s="88"/>
      <c r="H11446" s="88"/>
      <c r="I11446" s="88"/>
      <c r="J11446" s="88"/>
      <c r="K11446" s="88"/>
    </row>
    <row r="11447" spans="2:11" hidden="1" x14ac:dyDescent="0.2">
      <c r="B11447" s="88"/>
      <c r="C11447" s="88"/>
      <c r="D11447" s="88"/>
      <c r="E11447" s="88"/>
      <c r="F11447" s="88"/>
      <c r="G11447" s="88"/>
      <c r="H11447" s="88"/>
      <c r="I11447" s="88"/>
      <c r="J11447" s="88"/>
      <c r="K11447" s="88"/>
    </row>
    <row r="11448" spans="2:11" hidden="1" x14ac:dyDescent="0.2">
      <c r="B11448" s="88"/>
      <c r="C11448" s="88"/>
      <c r="D11448" s="88"/>
      <c r="E11448" s="88"/>
      <c r="F11448" s="88"/>
      <c r="G11448" s="88"/>
      <c r="H11448" s="88"/>
      <c r="I11448" s="88"/>
      <c r="J11448" s="88"/>
      <c r="K11448" s="88"/>
    </row>
    <row r="11449" spans="2:11" hidden="1" x14ac:dyDescent="0.2">
      <c r="B11449" s="88"/>
      <c r="C11449" s="88"/>
      <c r="D11449" s="88"/>
      <c r="E11449" s="88"/>
      <c r="F11449" s="88"/>
      <c r="G11449" s="88"/>
      <c r="H11449" s="88"/>
      <c r="I11449" s="88"/>
      <c r="J11449" s="88"/>
      <c r="K11449" s="88"/>
    </row>
    <row r="11450" spans="2:11" hidden="1" x14ac:dyDescent="0.2">
      <c r="B11450" s="88"/>
      <c r="C11450" s="88"/>
      <c r="D11450" s="88"/>
      <c r="E11450" s="88"/>
      <c r="F11450" s="88"/>
      <c r="G11450" s="88"/>
      <c r="H11450" s="88"/>
      <c r="I11450" s="88"/>
      <c r="J11450" s="88"/>
      <c r="K11450" s="88"/>
    </row>
    <row r="11451" spans="2:11" hidden="1" x14ac:dyDescent="0.2">
      <c r="B11451" s="88"/>
      <c r="C11451" s="88"/>
      <c r="D11451" s="88"/>
      <c r="E11451" s="88"/>
      <c r="F11451" s="88"/>
      <c r="G11451" s="88"/>
      <c r="H11451" s="88"/>
      <c r="I11451" s="88"/>
      <c r="J11451" s="88"/>
      <c r="K11451" s="88"/>
    </row>
    <row r="11452" spans="2:11" hidden="1" x14ac:dyDescent="0.2">
      <c r="B11452" s="88"/>
      <c r="C11452" s="88"/>
      <c r="D11452" s="88"/>
      <c r="E11452" s="88"/>
      <c r="F11452" s="88"/>
      <c r="G11452" s="88"/>
      <c r="H11452" s="88"/>
      <c r="I11452" s="88"/>
      <c r="J11452" s="88"/>
      <c r="K11452" s="88"/>
    </row>
    <row r="11453" spans="2:11" hidden="1" x14ac:dyDescent="0.2">
      <c r="B11453" s="88"/>
      <c r="C11453" s="88"/>
      <c r="D11453" s="88"/>
      <c r="E11453" s="88"/>
      <c r="F11453" s="88"/>
      <c r="G11453" s="88"/>
      <c r="H11453" s="88"/>
      <c r="I11453" s="88"/>
      <c r="J11453" s="88"/>
      <c r="K11453" s="88"/>
    </row>
    <row r="11454" spans="2:11" hidden="1" x14ac:dyDescent="0.2">
      <c r="B11454" s="88"/>
      <c r="C11454" s="88"/>
      <c r="D11454" s="88"/>
      <c r="E11454" s="88"/>
      <c r="F11454" s="88"/>
      <c r="G11454" s="88"/>
      <c r="H11454" s="88"/>
      <c r="I11454" s="88"/>
      <c r="J11454" s="88"/>
      <c r="K11454" s="88"/>
    </row>
    <row r="11455" spans="2:11" hidden="1" x14ac:dyDescent="0.2">
      <c r="B11455" s="88"/>
      <c r="C11455" s="88"/>
      <c r="D11455" s="88"/>
      <c r="E11455" s="88"/>
      <c r="F11455" s="88"/>
      <c r="G11455" s="88"/>
      <c r="H11455" s="88"/>
      <c r="I11455" s="88"/>
      <c r="J11455" s="88"/>
      <c r="K11455" s="88"/>
    </row>
    <row r="11456" spans="2:11" hidden="1" x14ac:dyDescent="0.2">
      <c r="B11456" s="88"/>
      <c r="C11456" s="88"/>
      <c r="D11456" s="88"/>
      <c r="E11456" s="88"/>
      <c r="F11456" s="88"/>
      <c r="G11456" s="88"/>
      <c r="H11456" s="88"/>
      <c r="I11456" s="88"/>
      <c r="J11456" s="88"/>
      <c r="K11456" s="88"/>
    </row>
    <row r="11457" spans="2:11" hidden="1" x14ac:dyDescent="0.2">
      <c r="B11457" s="88"/>
      <c r="C11457" s="88"/>
      <c r="D11457" s="88"/>
      <c r="E11457" s="88"/>
      <c r="F11457" s="88"/>
      <c r="G11457" s="88"/>
      <c r="H11457" s="88"/>
      <c r="I11457" s="88"/>
      <c r="J11457" s="88"/>
      <c r="K11457" s="88"/>
    </row>
    <row r="11458" spans="2:11" hidden="1" x14ac:dyDescent="0.2">
      <c r="B11458" s="88"/>
      <c r="C11458" s="88"/>
      <c r="D11458" s="88"/>
      <c r="E11458" s="88"/>
      <c r="F11458" s="88"/>
      <c r="G11458" s="88"/>
      <c r="H11458" s="88"/>
      <c r="I11458" s="88"/>
      <c r="J11458" s="88"/>
      <c r="K11458" s="88"/>
    </row>
    <row r="11459" spans="2:11" hidden="1" x14ac:dyDescent="0.2">
      <c r="B11459" s="88"/>
      <c r="C11459" s="88"/>
      <c r="D11459" s="88"/>
      <c r="E11459" s="88"/>
      <c r="F11459" s="88"/>
      <c r="G11459" s="88"/>
      <c r="H11459" s="88"/>
      <c r="I11459" s="88"/>
      <c r="J11459" s="88"/>
      <c r="K11459" s="88"/>
    </row>
    <row r="11460" spans="2:11" hidden="1" x14ac:dyDescent="0.2">
      <c r="B11460" s="88"/>
      <c r="C11460" s="88"/>
      <c r="D11460" s="88"/>
      <c r="E11460" s="88"/>
      <c r="F11460" s="88"/>
      <c r="G11460" s="88"/>
      <c r="H11460" s="88"/>
      <c r="I11460" s="88"/>
      <c r="J11460" s="88"/>
      <c r="K11460" s="88"/>
    </row>
    <row r="11461" spans="2:11" hidden="1" x14ac:dyDescent="0.2">
      <c r="B11461" s="88"/>
      <c r="C11461" s="88"/>
      <c r="D11461" s="88"/>
      <c r="E11461" s="88"/>
      <c r="F11461" s="88"/>
      <c r="G11461" s="88"/>
      <c r="H11461" s="88"/>
      <c r="I11461" s="88"/>
      <c r="J11461" s="88"/>
      <c r="K11461" s="88"/>
    </row>
    <row r="11462" spans="2:11" hidden="1" x14ac:dyDescent="0.2">
      <c r="B11462" s="88"/>
      <c r="C11462" s="88"/>
      <c r="D11462" s="88"/>
      <c r="E11462" s="88"/>
      <c r="F11462" s="88"/>
      <c r="G11462" s="88"/>
      <c r="H11462" s="88"/>
      <c r="I11462" s="88"/>
      <c r="J11462" s="88"/>
      <c r="K11462" s="88"/>
    </row>
    <row r="11463" spans="2:11" hidden="1" x14ac:dyDescent="0.2">
      <c r="B11463" s="88"/>
      <c r="C11463" s="88"/>
      <c r="D11463" s="88"/>
      <c r="E11463" s="88"/>
      <c r="F11463" s="88"/>
      <c r="G11463" s="88"/>
      <c r="H11463" s="88"/>
      <c r="I11463" s="88"/>
      <c r="J11463" s="88"/>
      <c r="K11463" s="88"/>
    </row>
    <row r="11464" spans="2:11" hidden="1" x14ac:dyDescent="0.2">
      <c r="B11464" s="88"/>
      <c r="C11464" s="88"/>
      <c r="D11464" s="88"/>
      <c r="E11464" s="88"/>
      <c r="F11464" s="88"/>
      <c r="G11464" s="88"/>
      <c r="H11464" s="88"/>
      <c r="I11464" s="88"/>
      <c r="J11464" s="88"/>
      <c r="K11464" s="88"/>
    </row>
    <row r="11465" spans="2:11" hidden="1" x14ac:dyDescent="0.2">
      <c r="B11465" s="88"/>
      <c r="C11465" s="88"/>
      <c r="D11465" s="88"/>
      <c r="E11465" s="88"/>
      <c r="F11465" s="88"/>
      <c r="G11465" s="88"/>
      <c r="H11465" s="88"/>
      <c r="I11465" s="88"/>
      <c r="J11465" s="88"/>
      <c r="K11465" s="88"/>
    </row>
    <row r="11466" spans="2:11" hidden="1" x14ac:dyDescent="0.2">
      <c r="B11466" s="88"/>
      <c r="C11466" s="88"/>
      <c r="D11466" s="88"/>
      <c r="E11466" s="88"/>
      <c r="F11466" s="88"/>
      <c r="G11466" s="88"/>
      <c r="H11466" s="88"/>
      <c r="I11466" s="88"/>
      <c r="J11466" s="88"/>
      <c r="K11466" s="88"/>
    </row>
    <row r="11467" spans="2:11" hidden="1" x14ac:dyDescent="0.2">
      <c r="B11467" s="88"/>
      <c r="C11467" s="88"/>
      <c r="D11467" s="88"/>
      <c r="E11467" s="88"/>
      <c r="F11467" s="88"/>
      <c r="G11467" s="88"/>
      <c r="H11467" s="88"/>
      <c r="I11467" s="88"/>
      <c r="J11467" s="88"/>
      <c r="K11467" s="88"/>
    </row>
    <row r="11468" spans="2:11" hidden="1" x14ac:dyDescent="0.2">
      <c r="B11468" s="88"/>
      <c r="C11468" s="88"/>
      <c r="D11468" s="88"/>
      <c r="E11468" s="88"/>
      <c r="F11468" s="88"/>
      <c r="G11468" s="88"/>
      <c r="H11468" s="88"/>
      <c r="I11468" s="88"/>
      <c r="J11468" s="88"/>
      <c r="K11468" s="88"/>
    </row>
    <row r="11469" spans="2:11" hidden="1" x14ac:dyDescent="0.2">
      <c r="B11469" s="88"/>
      <c r="C11469" s="88"/>
      <c r="D11469" s="88"/>
      <c r="E11469" s="88"/>
      <c r="F11469" s="88"/>
      <c r="G11469" s="88"/>
      <c r="H11469" s="88"/>
      <c r="I11469" s="88"/>
      <c r="J11469" s="88"/>
      <c r="K11469" s="88"/>
    </row>
    <row r="11470" spans="2:11" hidden="1" x14ac:dyDescent="0.2">
      <c r="B11470" s="88"/>
      <c r="C11470" s="88"/>
      <c r="D11470" s="88"/>
      <c r="E11470" s="88"/>
      <c r="F11470" s="88"/>
      <c r="G11470" s="88"/>
      <c r="H11470" s="88"/>
      <c r="I11470" s="88"/>
      <c r="J11470" s="88"/>
      <c r="K11470" s="88"/>
    </row>
    <row r="11471" spans="2:11" hidden="1" x14ac:dyDescent="0.2">
      <c r="B11471" s="88"/>
      <c r="C11471" s="88"/>
      <c r="D11471" s="88"/>
      <c r="E11471" s="88"/>
      <c r="F11471" s="88"/>
      <c r="G11471" s="88"/>
      <c r="H11471" s="88"/>
      <c r="I11471" s="88"/>
      <c r="J11471" s="88"/>
      <c r="K11471" s="88"/>
    </row>
    <row r="11472" spans="2:11" hidden="1" x14ac:dyDescent="0.2">
      <c r="B11472" s="88"/>
      <c r="C11472" s="88"/>
      <c r="D11472" s="88"/>
      <c r="E11472" s="88"/>
      <c r="F11472" s="88"/>
      <c r="G11472" s="88"/>
      <c r="H11472" s="88"/>
      <c r="I11472" s="88"/>
      <c r="J11472" s="88"/>
      <c r="K11472" s="88"/>
    </row>
    <row r="11473" spans="2:11" hidden="1" x14ac:dyDescent="0.2">
      <c r="B11473" s="88"/>
      <c r="C11473" s="88"/>
      <c r="D11473" s="88"/>
      <c r="E11473" s="88"/>
      <c r="F11473" s="88"/>
      <c r="G11473" s="88"/>
      <c r="H11473" s="88"/>
      <c r="I11473" s="88"/>
      <c r="J11473" s="88"/>
      <c r="K11473" s="88"/>
    </row>
    <row r="11474" spans="2:11" hidden="1" x14ac:dyDescent="0.2">
      <c r="B11474" s="88"/>
      <c r="C11474" s="88"/>
      <c r="D11474" s="88"/>
      <c r="E11474" s="88"/>
      <c r="F11474" s="88"/>
      <c r="G11474" s="88"/>
      <c r="H11474" s="88"/>
      <c r="I11474" s="88"/>
      <c r="J11474" s="88"/>
      <c r="K11474" s="88"/>
    </row>
    <row r="11475" spans="2:11" hidden="1" x14ac:dyDescent="0.2">
      <c r="B11475" s="88"/>
      <c r="C11475" s="88"/>
      <c r="D11475" s="88"/>
      <c r="E11475" s="88"/>
      <c r="F11475" s="88"/>
      <c r="G11475" s="88"/>
      <c r="H11475" s="88"/>
      <c r="I11475" s="88"/>
      <c r="J11475" s="88"/>
      <c r="K11475" s="88"/>
    </row>
    <row r="11476" spans="2:11" hidden="1" x14ac:dyDescent="0.2">
      <c r="B11476" s="88"/>
      <c r="C11476" s="88"/>
      <c r="D11476" s="88"/>
      <c r="E11476" s="88"/>
      <c r="F11476" s="88"/>
      <c r="G11476" s="88"/>
      <c r="H11476" s="88"/>
      <c r="I11476" s="88"/>
      <c r="J11476" s="88"/>
      <c r="K11476" s="88"/>
    </row>
    <row r="11477" spans="2:11" hidden="1" x14ac:dyDescent="0.2">
      <c r="B11477" s="88"/>
      <c r="C11477" s="88"/>
      <c r="D11477" s="88"/>
      <c r="E11477" s="88"/>
      <c r="F11477" s="88"/>
      <c r="G11477" s="88"/>
      <c r="H11477" s="88"/>
      <c r="I11477" s="88"/>
      <c r="J11477" s="88"/>
      <c r="K11477" s="88"/>
    </row>
    <row r="11478" spans="2:11" hidden="1" x14ac:dyDescent="0.2">
      <c r="B11478" s="88"/>
      <c r="C11478" s="88"/>
      <c r="D11478" s="88"/>
      <c r="E11478" s="88"/>
      <c r="F11478" s="88"/>
      <c r="G11478" s="88"/>
      <c r="H11478" s="88"/>
      <c r="I11478" s="88"/>
      <c r="J11478" s="88"/>
      <c r="K11478" s="88"/>
    </row>
    <row r="11479" spans="2:11" hidden="1" x14ac:dyDescent="0.2">
      <c r="B11479" s="88"/>
      <c r="C11479" s="88"/>
      <c r="D11479" s="88"/>
      <c r="E11479" s="88"/>
      <c r="F11479" s="88"/>
      <c r="G11479" s="88"/>
      <c r="H11479" s="88"/>
      <c r="I11479" s="88"/>
      <c r="J11479" s="88"/>
      <c r="K11479" s="88"/>
    </row>
    <row r="11480" spans="2:11" hidden="1" x14ac:dyDescent="0.2">
      <c r="B11480" s="88"/>
      <c r="C11480" s="88"/>
      <c r="D11480" s="88"/>
      <c r="E11480" s="88"/>
      <c r="F11480" s="88"/>
      <c r="G11480" s="88"/>
      <c r="H11480" s="88"/>
      <c r="I11480" s="88"/>
      <c r="J11480" s="88"/>
      <c r="K11480" s="88"/>
    </row>
    <row r="11481" spans="2:11" hidden="1" x14ac:dyDescent="0.2">
      <c r="B11481" s="88"/>
      <c r="C11481" s="88"/>
      <c r="D11481" s="88"/>
      <c r="E11481" s="88"/>
      <c r="F11481" s="88"/>
      <c r="G11481" s="88"/>
      <c r="H11481" s="88"/>
      <c r="I11481" s="88"/>
      <c r="J11481" s="88"/>
      <c r="K11481" s="88"/>
    </row>
    <row r="11482" spans="2:11" hidden="1" x14ac:dyDescent="0.2">
      <c r="B11482" s="88"/>
      <c r="C11482" s="88"/>
      <c r="D11482" s="88"/>
      <c r="E11482" s="88"/>
      <c r="F11482" s="88"/>
      <c r="G11482" s="88"/>
      <c r="H11482" s="88"/>
      <c r="I11482" s="88"/>
      <c r="J11482" s="88"/>
      <c r="K11482" s="88"/>
    </row>
    <row r="11483" spans="2:11" hidden="1" x14ac:dyDescent="0.2">
      <c r="B11483" s="88"/>
      <c r="C11483" s="88"/>
      <c r="D11483" s="88"/>
      <c r="E11483" s="88"/>
      <c r="F11483" s="88"/>
      <c r="G11483" s="88"/>
      <c r="H11483" s="88"/>
      <c r="I11483" s="88"/>
      <c r="J11483" s="88"/>
      <c r="K11483" s="88"/>
    </row>
    <row r="11484" spans="2:11" hidden="1" x14ac:dyDescent="0.2">
      <c r="B11484" s="88"/>
      <c r="C11484" s="88"/>
      <c r="D11484" s="88"/>
      <c r="E11484" s="88"/>
      <c r="F11484" s="88"/>
      <c r="G11484" s="88"/>
      <c r="H11484" s="88"/>
      <c r="I11484" s="88"/>
      <c r="J11484" s="88"/>
      <c r="K11484" s="88"/>
    </row>
    <row r="11485" spans="2:11" hidden="1" x14ac:dyDescent="0.2">
      <c r="B11485" s="88"/>
      <c r="C11485" s="88"/>
      <c r="D11485" s="88"/>
      <c r="E11485" s="88"/>
      <c r="F11485" s="88"/>
      <c r="G11485" s="88"/>
      <c r="H11485" s="88"/>
      <c r="I11485" s="88"/>
      <c r="J11485" s="88"/>
      <c r="K11485" s="88"/>
    </row>
    <row r="11486" spans="2:11" hidden="1" x14ac:dyDescent="0.2">
      <c r="B11486" s="88"/>
      <c r="C11486" s="88"/>
      <c r="D11486" s="88"/>
      <c r="E11486" s="88"/>
      <c r="F11486" s="88"/>
      <c r="G11486" s="88"/>
      <c r="H11486" s="88"/>
      <c r="I11486" s="88"/>
      <c r="J11486" s="88"/>
      <c r="K11486" s="88"/>
    </row>
    <row r="11487" spans="2:11" hidden="1" x14ac:dyDescent="0.2">
      <c r="B11487" s="88"/>
      <c r="C11487" s="88"/>
      <c r="D11487" s="88"/>
      <c r="E11487" s="88"/>
      <c r="F11487" s="88"/>
      <c r="G11487" s="88"/>
      <c r="H11487" s="88"/>
      <c r="I11487" s="88"/>
      <c r="J11487" s="88"/>
      <c r="K11487" s="88"/>
    </row>
    <row r="11488" spans="2:11" hidden="1" x14ac:dyDescent="0.2">
      <c r="B11488" s="88"/>
      <c r="C11488" s="88"/>
      <c r="D11488" s="88"/>
      <c r="E11488" s="88"/>
      <c r="F11488" s="88"/>
      <c r="G11488" s="88"/>
      <c r="H11488" s="88"/>
      <c r="I11488" s="88"/>
      <c r="J11488" s="88"/>
      <c r="K11488" s="88"/>
    </row>
    <row r="11489" spans="2:11" hidden="1" x14ac:dyDescent="0.2">
      <c r="B11489" s="88"/>
      <c r="C11489" s="88"/>
      <c r="D11489" s="88"/>
      <c r="E11489" s="88"/>
      <c r="F11489" s="88"/>
      <c r="G11489" s="88"/>
      <c r="H11489" s="88"/>
      <c r="I11489" s="88"/>
      <c r="J11489" s="88"/>
      <c r="K11489" s="88"/>
    </row>
    <row r="11490" spans="2:11" hidden="1" x14ac:dyDescent="0.2">
      <c r="B11490" s="88"/>
      <c r="C11490" s="88"/>
      <c r="D11490" s="88"/>
      <c r="E11490" s="88"/>
      <c r="F11490" s="88"/>
      <c r="G11490" s="88"/>
      <c r="H11490" s="88"/>
      <c r="I11490" s="88"/>
      <c r="J11490" s="88"/>
      <c r="K11490" s="88"/>
    </row>
    <row r="11491" spans="2:11" hidden="1" x14ac:dyDescent="0.2">
      <c r="B11491" s="88"/>
      <c r="C11491" s="88"/>
      <c r="D11491" s="88"/>
      <c r="E11491" s="88"/>
      <c r="F11491" s="88"/>
      <c r="G11491" s="88"/>
      <c r="H11491" s="88"/>
      <c r="I11491" s="88"/>
      <c r="J11491" s="88"/>
      <c r="K11491" s="88"/>
    </row>
    <row r="11492" spans="2:11" hidden="1" x14ac:dyDescent="0.2">
      <c r="B11492" s="88"/>
      <c r="C11492" s="88"/>
      <c r="D11492" s="88"/>
      <c r="E11492" s="88"/>
      <c r="F11492" s="88"/>
      <c r="G11492" s="88"/>
      <c r="H11492" s="88"/>
      <c r="I11492" s="88"/>
      <c r="J11492" s="88"/>
      <c r="K11492" s="88"/>
    </row>
    <row r="11493" spans="2:11" hidden="1" x14ac:dyDescent="0.2">
      <c r="B11493" s="88"/>
      <c r="C11493" s="88"/>
      <c r="D11493" s="88"/>
      <c r="E11493" s="88"/>
      <c r="F11493" s="88"/>
      <c r="G11493" s="88"/>
      <c r="H11493" s="88"/>
      <c r="I11493" s="88"/>
      <c r="J11493" s="88"/>
      <c r="K11493" s="88"/>
    </row>
    <row r="11494" spans="2:11" hidden="1" x14ac:dyDescent="0.2">
      <c r="B11494" s="88"/>
      <c r="C11494" s="88"/>
      <c r="D11494" s="88"/>
      <c r="E11494" s="88"/>
      <c r="F11494" s="88"/>
      <c r="G11494" s="88"/>
      <c r="H11494" s="88"/>
      <c r="I11494" s="88"/>
      <c r="J11494" s="88"/>
      <c r="K11494" s="88"/>
    </row>
    <row r="11495" spans="2:11" hidden="1" x14ac:dyDescent="0.2">
      <c r="B11495" s="88"/>
      <c r="C11495" s="88"/>
      <c r="D11495" s="88"/>
      <c r="E11495" s="88"/>
      <c r="F11495" s="88"/>
      <c r="G11495" s="88"/>
      <c r="H11495" s="88"/>
      <c r="I11495" s="88"/>
      <c r="J11495" s="88"/>
      <c r="K11495" s="88"/>
    </row>
    <row r="11496" spans="2:11" hidden="1" x14ac:dyDescent="0.2">
      <c r="B11496" s="88"/>
      <c r="C11496" s="88"/>
      <c r="D11496" s="88"/>
      <c r="E11496" s="88"/>
      <c r="F11496" s="88"/>
      <c r="G11496" s="88"/>
      <c r="H11496" s="88"/>
      <c r="I11496" s="88"/>
      <c r="J11496" s="88"/>
      <c r="K11496" s="88"/>
    </row>
    <row r="11497" spans="2:11" hidden="1" x14ac:dyDescent="0.2">
      <c r="B11497" s="88"/>
      <c r="C11497" s="88"/>
      <c r="D11497" s="88"/>
      <c r="E11497" s="88"/>
      <c r="F11497" s="88"/>
      <c r="G11497" s="88"/>
      <c r="H11497" s="88"/>
      <c r="I11497" s="88"/>
      <c r="J11497" s="88"/>
      <c r="K11497" s="88"/>
    </row>
    <row r="11498" spans="2:11" hidden="1" x14ac:dyDescent="0.2">
      <c r="B11498" s="88"/>
      <c r="C11498" s="88"/>
      <c r="D11498" s="88"/>
      <c r="E11498" s="88"/>
      <c r="F11498" s="88"/>
      <c r="G11498" s="88"/>
      <c r="H11498" s="88"/>
      <c r="I11498" s="88"/>
      <c r="J11498" s="88"/>
      <c r="K11498" s="88"/>
    </row>
    <row r="11499" spans="2:11" hidden="1" x14ac:dyDescent="0.2">
      <c r="B11499" s="88"/>
      <c r="C11499" s="88"/>
      <c r="D11499" s="88"/>
      <c r="E11499" s="88"/>
      <c r="F11499" s="88"/>
      <c r="G11499" s="88"/>
      <c r="H11499" s="88"/>
      <c r="I11499" s="88"/>
      <c r="J11499" s="88"/>
      <c r="K11499" s="88"/>
    </row>
    <row r="11500" spans="2:11" hidden="1" x14ac:dyDescent="0.2">
      <c r="B11500" s="88"/>
      <c r="C11500" s="88"/>
      <c r="D11500" s="88"/>
      <c r="E11500" s="88"/>
      <c r="F11500" s="88"/>
      <c r="G11500" s="88"/>
      <c r="H11500" s="88"/>
      <c r="I11500" s="88"/>
      <c r="J11500" s="88"/>
      <c r="K11500" s="88"/>
    </row>
    <row r="11501" spans="2:11" hidden="1" x14ac:dyDescent="0.2">
      <c r="B11501" s="88"/>
      <c r="C11501" s="88"/>
      <c r="D11501" s="88"/>
      <c r="E11501" s="88"/>
      <c r="F11501" s="88"/>
      <c r="G11501" s="88"/>
      <c r="H11501" s="88"/>
      <c r="I11501" s="88"/>
      <c r="J11501" s="88"/>
      <c r="K11501" s="88"/>
    </row>
    <row r="11502" spans="2:11" hidden="1" x14ac:dyDescent="0.2">
      <c r="B11502" s="88"/>
      <c r="C11502" s="88"/>
      <c r="D11502" s="88"/>
      <c r="E11502" s="88"/>
      <c r="F11502" s="88"/>
      <c r="G11502" s="88"/>
      <c r="H11502" s="88"/>
      <c r="I11502" s="88"/>
      <c r="J11502" s="88"/>
      <c r="K11502" s="88"/>
    </row>
    <row r="11503" spans="2:11" hidden="1" x14ac:dyDescent="0.2">
      <c r="B11503" s="88"/>
      <c r="C11503" s="88"/>
      <c r="D11503" s="88"/>
      <c r="E11503" s="88"/>
      <c r="F11503" s="88"/>
      <c r="G11503" s="88"/>
      <c r="H11503" s="88"/>
      <c r="I11503" s="88"/>
      <c r="J11503" s="88"/>
      <c r="K11503" s="88"/>
    </row>
    <row r="11504" spans="2:11" hidden="1" x14ac:dyDescent="0.2">
      <c r="B11504" s="88"/>
      <c r="C11504" s="88"/>
      <c r="D11504" s="88"/>
      <c r="E11504" s="88"/>
      <c r="F11504" s="88"/>
      <c r="G11504" s="88"/>
      <c r="H11504" s="88"/>
      <c r="I11504" s="88"/>
      <c r="J11504" s="88"/>
      <c r="K11504" s="88"/>
    </row>
    <row r="11505" spans="2:11" hidden="1" x14ac:dyDescent="0.2">
      <c r="B11505" s="88"/>
      <c r="C11505" s="88"/>
      <c r="D11505" s="88"/>
      <c r="E11505" s="88"/>
      <c r="F11505" s="88"/>
      <c r="G11505" s="88"/>
      <c r="H11505" s="88"/>
      <c r="I11505" s="88"/>
      <c r="J11505" s="88"/>
      <c r="K11505" s="88"/>
    </row>
    <row r="11506" spans="2:11" hidden="1" x14ac:dyDescent="0.2">
      <c r="B11506" s="88"/>
      <c r="C11506" s="88"/>
      <c r="D11506" s="88"/>
      <c r="E11506" s="88"/>
      <c r="F11506" s="88"/>
      <c r="G11506" s="88"/>
      <c r="H11506" s="88"/>
      <c r="I11506" s="88"/>
      <c r="J11506" s="88"/>
      <c r="K11506" s="88"/>
    </row>
    <row r="11507" spans="2:11" hidden="1" x14ac:dyDescent="0.2">
      <c r="B11507" s="88"/>
      <c r="C11507" s="88"/>
      <c r="D11507" s="88"/>
      <c r="E11507" s="88"/>
      <c r="F11507" s="88"/>
      <c r="G11507" s="88"/>
      <c r="H11507" s="88"/>
      <c r="I11507" s="88"/>
      <c r="J11507" s="88"/>
      <c r="K11507" s="88"/>
    </row>
    <row r="11508" spans="2:11" hidden="1" x14ac:dyDescent="0.2">
      <c r="B11508" s="88"/>
      <c r="C11508" s="88"/>
      <c r="D11508" s="88"/>
      <c r="E11508" s="88"/>
      <c r="F11508" s="88"/>
      <c r="G11508" s="88"/>
      <c r="H11508" s="88"/>
      <c r="I11508" s="88"/>
      <c r="J11508" s="88"/>
      <c r="K11508" s="88"/>
    </row>
    <row r="11509" spans="2:11" hidden="1" x14ac:dyDescent="0.2">
      <c r="B11509" s="88"/>
      <c r="C11509" s="88"/>
      <c r="D11509" s="88"/>
      <c r="E11509" s="88"/>
      <c r="F11509" s="88"/>
      <c r="G11509" s="88"/>
      <c r="H11509" s="88"/>
      <c r="I11509" s="88"/>
      <c r="J11509" s="88"/>
      <c r="K11509" s="88"/>
    </row>
    <row r="11510" spans="2:11" hidden="1" x14ac:dyDescent="0.2">
      <c r="B11510" s="88"/>
      <c r="C11510" s="88"/>
      <c r="D11510" s="88"/>
      <c r="E11510" s="88"/>
      <c r="F11510" s="88"/>
      <c r="G11510" s="88"/>
      <c r="H11510" s="88"/>
      <c r="I11510" s="88"/>
      <c r="J11510" s="88"/>
      <c r="K11510" s="88"/>
    </row>
    <row r="11511" spans="2:11" hidden="1" x14ac:dyDescent="0.2">
      <c r="B11511" s="88"/>
      <c r="C11511" s="88"/>
      <c r="D11511" s="88"/>
      <c r="E11511" s="88"/>
      <c r="F11511" s="88"/>
      <c r="G11511" s="88"/>
      <c r="H11511" s="88"/>
      <c r="I11511" s="88"/>
      <c r="J11511" s="88"/>
      <c r="K11511" s="88"/>
    </row>
    <row r="11512" spans="2:11" hidden="1" x14ac:dyDescent="0.2">
      <c r="B11512" s="88"/>
      <c r="C11512" s="88"/>
      <c r="D11512" s="88"/>
      <c r="E11512" s="88"/>
      <c r="F11512" s="88"/>
      <c r="G11512" s="88"/>
      <c r="H11512" s="88"/>
      <c r="I11512" s="88"/>
      <c r="J11512" s="88"/>
      <c r="K11512" s="88"/>
    </row>
    <row r="11513" spans="2:11" hidden="1" x14ac:dyDescent="0.2">
      <c r="B11513" s="88"/>
      <c r="C11513" s="88"/>
      <c r="D11513" s="88"/>
      <c r="E11513" s="88"/>
      <c r="F11513" s="88"/>
      <c r="G11513" s="88"/>
      <c r="H11513" s="88"/>
      <c r="I11513" s="88"/>
      <c r="J11513" s="88"/>
      <c r="K11513" s="88"/>
    </row>
    <row r="11514" spans="2:11" hidden="1" x14ac:dyDescent="0.2">
      <c r="B11514" s="88"/>
      <c r="C11514" s="88"/>
      <c r="D11514" s="88"/>
      <c r="E11514" s="88"/>
      <c r="F11514" s="88"/>
      <c r="G11514" s="88"/>
      <c r="H11514" s="88"/>
      <c r="I11514" s="88"/>
      <c r="J11514" s="88"/>
      <c r="K11514" s="88"/>
    </row>
    <row r="11515" spans="2:11" hidden="1" x14ac:dyDescent="0.2">
      <c r="B11515" s="88"/>
      <c r="C11515" s="88"/>
      <c r="D11515" s="88"/>
      <c r="E11515" s="88"/>
      <c r="F11515" s="88"/>
      <c r="G11515" s="88"/>
      <c r="H11515" s="88"/>
      <c r="I11515" s="88"/>
      <c r="J11515" s="88"/>
      <c r="K11515" s="88"/>
    </row>
    <row r="11516" spans="2:11" hidden="1" x14ac:dyDescent="0.2">
      <c r="B11516" s="88"/>
      <c r="C11516" s="88"/>
      <c r="D11516" s="88"/>
      <c r="E11516" s="88"/>
      <c r="F11516" s="88"/>
      <c r="G11516" s="88"/>
      <c r="H11516" s="88"/>
      <c r="I11516" s="88"/>
      <c r="J11516" s="88"/>
      <c r="K11516" s="88"/>
    </row>
    <row r="11517" spans="2:11" hidden="1" x14ac:dyDescent="0.2">
      <c r="B11517" s="88"/>
      <c r="C11517" s="88"/>
      <c r="D11517" s="88"/>
      <c r="E11517" s="88"/>
      <c r="F11517" s="88"/>
      <c r="G11517" s="88"/>
      <c r="H11517" s="88"/>
      <c r="I11517" s="88"/>
      <c r="J11517" s="88"/>
      <c r="K11517" s="88"/>
    </row>
    <row r="11518" spans="2:11" hidden="1" x14ac:dyDescent="0.2">
      <c r="B11518" s="88"/>
      <c r="C11518" s="88"/>
      <c r="D11518" s="88"/>
      <c r="E11518" s="88"/>
      <c r="F11518" s="88"/>
      <c r="G11518" s="88"/>
      <c r="H11518" s="88"/>
      <c r="I11518" s="88"/>
      <c r="J11518" s="88"/>
      <c r="K11518" s="88"/>
    </row>
    <row r="11519" spans="2:11" hidden="1" x14ac:dyDescent="0.2">
      <c r="B11519" s="88"/>
      <c r="C11519" s="88"/>
      <c r="D11519" s="88"/>
      <c r="E11519" s="88"/>
      <c r="F11519" s="88"/>
      <c r="G11519" s="88"/>
      <c r="H11519" s="88"/>
      <c r="I11519" s="88"/>
      <c r="J11519" s="88"/>
      <c r="K11519" s="88"/>
    </row>
    <row r="11520" spans="2:11" hidden="1" x14ac:dyDescent="0.2">
      <c r="B11520" s="88"/>
      <c r="C11520" s="88"/>
      <c r="D11520" s="88"/>
      <c r="E11520" s="88"/>
      <c r="F11520" s="88"/>
      <c r="G11520" s="88"/>
      <c r="H11520" s="88"/>
      <c r="I11520" s="88"/>
      <c r="J11520" s="88"/>
      <c r="K11520" s="88"/>
    </row>
    <row r="11521" spans="2:11" hidden="1" x14ac:dyDescent="0.2">
      <c r="B11521" s="88"/>
      <c r="C11521" s="88"/>
      <c r="D11521" s="88"/>
      <c r="E11521" s="88"/>
      <c r="F11521" s="88"/>
      <c r="G11521" s="88"/>
      <c r="H11521" s="88"/>
      <c r="I11521" s="88"/>
      <c r="J11521" s="88"/>
      <c r="K11521" s="88"/>
    </row>
    <row r="11522" spans="2:11" hidden="1" x14ac:dyDescent="0.2">
      <c r="B11522" s="88"/>
      <c r="C11522" s="88"/>
      <c r="D11522" s="88"/>
      <c r="E11522" s="88"/>
      <c r="F11522" s="88"/>
      <c r="G11522" s="88"/>
      <c r="H11522" s="88"/>
      <c r="I11522" s="88"/>
      <c r="J11522" s="88"/>
      <c r="K11522" s="88"/>
    </row>
    <row r="11523" spans="2:11" hidden="1" x14ac:dyDescent="0.2">
      <c r="B11523" s="88"/>
      <c r="C11523" s="88"/>
      <c r="D11523" s="88"/>
      <c r="E11523" s="88"/>
      <c r="F11523" s="88"/>
      <c r="G11523" s="88"/>
      <c r="H11523" s="88"/>
      <c r="I11523" s="88"/>
      <c r="J11523" s="88"/>
      <c r="K11523" s="88"/>
    </row>
    <row r="11524" spans="2:11" hidden="1" x14ac:dyDescent="0.2">
      <c r="B11524" s="88"/>
      <c r="C11524" s="88"/>
      <c r="D11524" s="88"/>
      <c r="E11524" s="88"/>
      <c r="F11524" s="88"/>
      <c r="G11524" s="88"/>
      <c r="H11524" s="88"/>
      <c r="I11524" s="88"/>
      <c r="J11524" s="88"/>
      <c r="K11524" s="88"/>
    </row>
    <row r="11525" spans="2:11" hidden="1" x14ac:dyDescent="0.2">
      <c r="B11525" s="88"/>
      <c r="C11525" s="88"/>
      <c r="D11525" s="88"/>
      <c r="E11525" s="88"/>
      <c r="F11525" s="88"/>
      <c r="G11525" s="88"/>
      <c r="H11525" s="88"/>
      <c r="I11525" s="88"/>
      <c r="J11525" s="88"/>
      <c r="K11525" s="88"/>
    </row>
    <row r="11526" spans="2:11" hidden="1" x14ac:dyDescent="0.2">
      <c r="B11526" s="88"/>
      <c r="C11526" s="88"/>
      <c r="D11526" s="88"/>
      <c r="E11526" s="88"/>
      <c r="F11526" s="88"/>
      <c r="G11526" s="88"/>
      <c r="H11526" s="88"/>
      <c r="I11526" s="88"/>
      <c r="J11526" s="88"/>
      <c r="K11526" s="88"/>
    </row>
    <row r="11527" spans="2:11" hidden="1" x14ac:dyDescent="0.2">
      <c r="B11527" s="88"/>
      <c r="C11527" s="88"/>
      <c r="D11527" s="88"/>
      <c r="E11527" s="88"/>
      <c r="F11527" s="88"/>
      <c r="G11527" s="88"/>
      <c r="H11527" s="88"/>
      <c r="I11527" s="88"/>
      <c r="J11527" s="88"/>
      <c r="K11527" s="88"/>
    </row>
    <row r="11528" spans="2:11" hidden="1" x14ac:dyDescent="0.2">
      <c r="B11528" s="88"/>
      <c r="C11528" s="88"/>
      <c r="D11528" s="88"/>
      <c r="E11528" s="88"/>
      <c r="F11528" s="88"/>
      <c r="G11528" s="88"/>
      <c r="H11528" s="88"/>
      <c r="I11528" s="88"/>
      <c r="J11528" s="88"/>
      <c r="K11528" s="88"/>
    </row>
    <row r="11529" spans="2:11" hidden="1" x14ac:dyDescent="0.2">
      <c r="B11529" s="88"/>
      <c r="C11529" s="88"/>
      <c r="D11529" s="88"/>
      <c r="E11529" s="88"/>
      <c r="F11529" s="88"/>
      <c r="G11529" s="88"/>
      <c r="H11529" s="88"/>
      <c r="I11529" s="88"/>
      <c r="J11529" s="88"/>
      <c r="K11529" s="88"/>
    </row>
    <row r="11530" spans="2:11" hidden="1" x14ac:dyDescent="0.2">
      <c r="B11530" s="88"/>
      <c r="C11530" s="88"/>
      <c r="D11530" s="88"/>
      <c r="E11530" s="88"/>
      <c r="F11530" s="88"/>
      <c r="G11530" s="88"/>
      <c r="H11530" s="88"/>
      <c r="I11530" s="88"/>
      <c r="J11530" s="88"/>
      <c r="K11530" s="88"/>
    </row>
    <row r="11531" spans="2:11" hidden="1" x14ac:dyDescent="0.2">
      <c r="B11531" s="88"/>
      <c r="C11531" s="88"/>
      <c r="D11531" s="88"/>
      <c r="E11531" s="88"/>
      <c r="F11531" s="88"/>
      <c r="G11531" s="88"/>
      <c r="H11531" s="88"/>
      <c r="I11531" s="88"/>
      <c r="J11531" s="88"/>
      <c r="K11531" s="88"/>
    </row>
    <row r="11532" spans="2:11" hidden="1" x14ac:dyDescent="0.2">
      <c r="B11532" s="88"/>
      <c r="C11532" s="88"/>
      <c r="D11532" s="88"/>
      <c r="E11532" s="88"/>
      <c r="F11532" s="88"/>
      <c r="G11532" s="88"/>
      <c r="H11532" s="88"/>
      <c r="I11532" s="88"/>
      <c r="J11532" s="88"/>
      <c r="K11532" s="88"/>
    </row>
    <row r="11533" spans="2:11" hidden="1" x14ac:dyDescent="0.2">
      <c r="B11533" s="88"/>
      <c r="C11533" s="88"/>
      <c r="D11533" s="88"/>
      <c r="E11533" s="88"/>
      <c r="F11533" s="88"/>
      <c r="G11533" s="88"/>
      <c r="H11533" s="88"/>
      <c r="I11533" s="88"/>
      <c r="J11533" s="88"/>
      <c r="K11533" s="88"/>
    </row>
    <row r="11534" spans="2:11" hidden="1" x14ac:dyDescent="0.2">
      <c r="B11534" s="88"/>
      <c r="C11534" s="88"/>
      <c r="D11534" s="88"/>
      <c r="E11534" s="88"/>
      <c r="F11534" s="88"/>
      <c r="G11534" s="88"/>
      <c r="H11534" s="88"/>
      <c r="I11534" s="88"/>
      <c r="J11534" s="88"/>
      <c r="K11534" s="88"/>
    </row>
    <row r="11535" spans="2:11" hidden="1" x14ac:dyDescent="0.2">
      <c r="B11535" s="88"/>
      <c r="C11535" s="88"/>
      <c r="D11535" s="88"/>
      <c r="E11535" s="88"/>
      <c r="F11535" s="88"/>
      <c r="G11535" s="88"/>
      <c r="H11535" s="88"/>
      <c r="I11535" s="88"/>
      <c r="J11535" s="88"/>
      <c r="K11535" s="88"/>
    </row>
    <row r="11536" spans="2:11" hidden="1" x14ac:dyDescent="0.2">
      <c r="B11536" s="88"/>
      <c r="C11536" s="88"/>
      <c r="D11536" s="88"/>
      <c r="E11536" s="88"/>
      <c r="F11536" s="88"/>
      <c r="G11536" s="88"/>
      <c r="H11536" s="88"/>
      <c r="I11536" s="88"/>
      <c r="J11536" s="88"/>
      <c r="K11536" s="88"/>
    </row>
    <row r="11537" spans="2:11" hidden="1" x14ac:dyDescent="0.2">
      <c r="B11537" s="88"/>
      <c r="C11537" s="88"/>
      <c r="D11537" s="88"/>
      <c r="E11537" s="88"/>
      <c r="F11537" s="88"/>
      <c r="G11537" s="88"/>
      <c r="H11537" s="88"/>
      <c r="I11537" s="88"/>
      <c r="J11537" s="88"/>
      <c r="K11537" s="88"/>
    </row>
    <row r="11538" spans="2:11" hidden="1" x14ac:dyDescent="0.2">
      <c r="B11538" s="88"/>
      <c r="C11538" s="88"/>
      <c r="D11538" s="88"/>
      <c r="E11538" s="88"/>
      <c r="F11538" s="88"/>
      <c r="G11538" s="88"/>
      <c r="H11538" s="88"/>
      <c r="I11538" s="88"/>
      <c r="J11538" s="88"/>
      <c r="K11538" s="88"/>
    </row>
    <row r="11539" spans="2:11" hidden="1" x14ac:dyDescent="0.2">
      <c r="B11539" s="88"/>
      <c r="C11539" s="88"/>
      <c r="D11539" s="88"/>
      <c r="E11539" s="88"/>
      <c r="F11539" s="88"/>
      <c r="G11539" s="88"/>
      <c r="H11539" s="88"/>
      <c r="I11539" s="88"/>
      <c r="J11539" s="88"/>
      <c r="K11539" s="88"/>
    </row>
    <row r="11540" spans="2:11" hidden="1" x14ac:dyDescent="0.2">
      <c r="B11540" s="88"/>
      <c r="C11540" s="88"/>
      <c r="D11540" s="88"/>
      <c r="E11540" s="88"/>
      <c r="F11540" s="88"/>
      <c r="G11540" s="88"/>
      <c r="H11540" s="88"/>
      <c r="I11540" s="88"/>
      <c r="J11540" s="88"/>
      <c r="K11540" s="88"/>
    </row>
    <row r="11541" spans="2:11" hidden="1" x14ac:dyDescent="0.2">
      <c r="B11541" s="88"/>
      <c r="C11541" s="88"/>
      <c r="D11541" s="88"/>
      <c r="E11541" s="88"/>
      <c r="F11541" s="88"/>
      <c r="G11541" s="88"/>
      <c r="H11541" s="88"/>
      <c r="I11541" s="88"/>
      <c r="J11541" s="88"/>
      <c r="K11541" s="88"/>
    </row>
    <row r="11542" spans="2:11" hidden="1" x14ac:dyDescent="0.2">
      <c r="B11542" s="88"/>
      <c r="C11542" s="88"/>
      <c r="D11542" s="88"/>
      <c r="E11542" s="88"/>
      <c r="F11542" s="88"/>
      <c r="G11542" s="88"/>
      <c r="H11542" s="88"/>
      <c r="I11542" s="88"/>
      <c r="J11542" s="88"/>
      <c r="K11542" s="88"/>
    </row>
    <row r="11543" spans="2:11" hidden="1" x14ac:dyDescent="0.2">
      <c r="B11543" s="88"/>
      <c r="C11543" s="88"/>
      <c r="D11543" s="88"/>
      <c r="E11543" s="88"/>
      <c r="F11543" s="88"/>
      <c r="G11543" s="88"/>
      <c r="H11543" s="88"/>
      <c r="I11543" s="88"/>
      <c r="J11543" s="88"/>
      <c r="K11543" s="88"/>
    </row>
    <row r="11544" spans="2:11" hidden="1" x14ac:dyDescent="0.2">
      <c r="B11544" s="88"/>
      <c r="C11544" s="88"/>
      <c r="D11544" s="88"/>
      <c r="E11544" s="88"/>
      <c r="F11544" s="88"/>
      <c r="G11544" s="88"/>
      <c r="H11544" s="88"/>
      <c r="I11544" s="88"/>
      <c r="J11544" s="88"/>
      <c r="K11544" s="88"/>
    </row>
    <row r="11545" spans="2:11" hidden="1" x14ac:dyDescent="0.2">
      <c r="B11545" s="88"/>
      <c r="C11545" s="88"/>
      <c r="D11545" s="88"/>
      <c r="E11545" s="88"/>
      <c r="F11545" s="88"/>
      <c r="G11545" s="88"/>
      <c r="H11545" s="88"/>
      <c r="I11545" s="88"/>
      <c r="J11545" s="88"/>
      <c r="K11545" s="88"/>
    </row>
    <row r="11546" spans="2:11" hidden="1" x14ac:dyDescent="0.2">
      <c r="B11546" s="88"/>
      <c r="C11546" s="88"/>
      <c r="D11546" s="88"/>
      <c r="E11546" s="88"/>
      <c r="F11546" s="88"/>
      <c r="G11546" s="88"/>
      <c r="H11546" s="88"/>
      <c r="I11546" s="88"/>
      <c r="J11546" s="88"/>
      <c r="K11546" s="88"/>
    </row>
    <row r="11547" spans="2:11" hidden="1" x14ac:dyDescent="0.2">
      <c r="B11547" s="88"/>
      <c r="C11547" s="88"/>
      <c r="D11547" s="88"/>
      <c r="E11547" s="88"/>
      <c r="F11547" s="88"/>
      <c r="G11547" s="88"/>
      <c r="H11547" s="88"/>
      <c r="I11547" s="88"/>
      <c r="J11547" s="88"/>
      <c r="K11547" s="88"/>
    </row>
    <row r="11548" spans="2:11" hidden="1" x14ac:dyDescent="0.2">
      <c r="B11548" s="88"/>
      <c r="C11548" s="88"/>
      <c r="D11548" s="88"/>
      <c r="E11548" s="88"/>
      <c r="F11548" s="88"/>
      <c r="G11548" s="88"/>
      <c r="H11548" s="88"/>
      <c r="I11548" s="88"/>
      <c r="J11548" s="88"/>
      <c r="K11548" s="88"/>
    </row>
    <row r="11549" spans="2:11" hidden="1" x14ac:dyDescent="0.2">
      <c r="B11549" s="88"/>
      <c r="C11549" s="88"/>
      <c r="D11549" s="88"/>
      <c r="E11549" s="88"/>
      <c r="F11549" s="88"/>
      <c r="G11549" s="88"/>
      <c r="H11549" s="88"/>
      <c r="I11549" s="88"/>
      <c r="J11549" s="88"/>
      <c r="K11549" s="88"/>
    </row>
    <row r="11550" spans="2:11" hidden="1" x14ac:dyDescent="0.2">
      <c r="B11550" s="88"/>
      <c r="C11550" s="88"/>
      <c r="D11550" s="88"/>
      <c r="E11550" s="88"/>
      <c r="F11550" s="88"/>
      <c r="G11550" s="88"/>
      <c r="H11550" s="88"/>
      <c r="I11550" s="88"/>
      <c r="J11550" s="88"/>
      <c r="K11550" s="88"/>
    </row>
    <row r="11551" spans="2:11" hidden="1" x14ac:dyDescent="0.2">
      <c r="B11551" s="88"/>
      <c r="C11551" s="88"/>
      <c r="D11551" s="88"/>
      <c r="E11551" s="88"/>
      <c r="F11551" s="88"/>
      <c r="G11551" s="88"/>
      <c r="H11551" s="88"/>
      <c r="I11551" s="88"/>
      <c r="J11551" s="88"/>
      <c r="K11551" s="88"/>
    </row>
    <row r="11552" spans="2:11" hidden="1" x14ac:dyDescent="0.2">
      <c r="B11552" s="88"/>
      <c r="C11552" s="88"/>
      <c r="D11552" s="88"/>
      <c r="E11552" s="88"/>
      <c r="F11552" s="88"/>
      <c r="G11552" s="88"/>
      <c r="H11552" s="88"/>
      <c r="I11552" s="88"/>
      <c r="J11552" s="88"/>
      <c r="K11552" s="88"/>
    </row>
    <row r="11553" spans="2:11" hidden="1" x14ac:dyDescent="0.2">
      <c r="B11553" s="88"/>
      <c r="C11553" s="88"/>
      <c r="D11553" s="88"/>
      <c r="E11553" s="88"/>
      <c r="F11553" s="88"/>
      <c r="G11553" s="88"/>
      <c r="H11553" s="88"/>
      <c r="I11553" s="88"/>
      <c r="J11553" s="88"/>
      <c r="K11553" s="88"/>
    </row>
    <row r="11554" spans="2:11" hidden="1" x14ac:dyDescent="0.2">
      <c r="B11554" s="88"/>
      <c r="C11554" s="88"/>
      <c r="D11554" s="88"/>
      <c r="E11554" s="88"/>
      <c r="F11554" s="88"/>
      <c r="G11554" s="88"/>
      <c r="H11554" s="88"/>
      <c r="I11554" s="88"/>
      <c r="J11554" s="88"/>
      <c r="K11554" s="88"/>
    </row>
    <row r="11555" spans="2:11" hidden="1" x14ac:dyDescent="0.2">
      <c r="B11555" s="88"/>
      <c r="C11555" s="88"/>
      <c r="D11555" s="88"/>
      <c r="E11555" s="88"/>
      <c r="F11555" s="88"/>
      <c r="G11555" s="88"/>
      <c r="H11555" s="88"/>
      <c r="I11555" s="88"/>
      <c r="J11555" s="88"/>
      <c r="K11555" s="88"/>
    </row>
    <row r="11556" spans="2:11" hidden="1" x14ac:dyDescent="0.2">
      <c r="B11556" s="88"/>
      <c r="C11556" s="88"/>
      <c r="D11556" s="88"/>
      <c r="E11556" s="88"/>
      <c r="F11556" s="88"/>
      <c r="G11556" s="88"/>
      <c r="H11556" s="88"/>
      <c r="I11556" s="88"/>
      <c r="J11556" s="88"/>
      <c r="K11556" s="88"/>
    </row>
    <row r="11557" spans="2:11" hidden="1" x14ac:dyDescent="0.2">
      <c r="B11557" s="88"/>
      <c r="C11557" s="88"/>
      <c r="D11557" s="88"/>
      <c r="E11557" s="88"/>
      <c r="F11557" s="88"/>
      <c r="G11557" s="88"/>
      <c r="H11557" s="88"/>
      <c r="I11557" s="88"/>
      <c r="J11557" s="88"/>
      <c r="K11557" s="88"/>
    </row>
    <row r="11558" spans="2:11" hidden="1" x14ac:dyDescent="0.2">
      <c r="B11558" s="88"/>
      <c r="C11558" s="88"/>
      <c r="D11558" s="88"/>
      <c r="E11558" s="88"/>
      <c r="F11558" s="88"/>
      <c r="G11558" s="88"/>
      <c r="H11558" s="88"/>
      <c r="I11558" s="88"/>
      <c r="J11558" s="88"/>
      <c r="K11558" s="88"/>
    </row>
    <row r="11559" spans="2:11" hidden="1" x14ac:dyDescent="0.2">
      <c r="B11559" s="88"/>
      <c r="C11559" s="88"/>
      <c r="D11559" s="88"/>
      <c r="E11559" s="88"/>
      <c r="F11559" s="88"/>
      <c r="G11559" s="88"/>
      <c r="H11559" s="88"/>
      <c r="I11559" s="88"/>
      <c r="J11559" s="88"/>
      <c r="K11559" s="88"/>
    </row>
    <row r="11560" spans="2:11" hidden="1" x14ac:dyDescent="0.2">
      <c r="B11560" s="88"/>
      <c r="C11560" s="88"/>
      <c r="D11560" s="88"/>
      <c r="E11560" s="88"/>
      <c r="F11560" s="88"/>
      <c r="G11560" s="88"/>
      <c r="H11560" s="88"/>
      <c r="I11560" s="88"/>
      <c r="J11560" s="88"/>
      <c r="K11560" s="88"/>
    </row>
    <row r="11561" spans="2:11" hidden="1" x14ac:dyDescent="0.2">
      <c r="B11561" s="88"/>
      <c r="C11561" s="88"/>
      <c r="D11561" s="88"/>
      <c r="E11561" s="88"/>
      <c r="F11561" s="88"/>
      <c r="G11561" s="88"/>
      <c r="H11561" s="88"/>
      <c r="I11561" s="88"/>
      <c r="J11561" s="88"/>
      <c r="K11561" s="88"/>
    </row>
    <row r="11562" spans="2:11" hidden="1" x14ac:dyDescent="0.2">
      <c r="B11562" s="88"/>
      <c r="C11562" s="88"/>
      <c r="D11562" s="88"/>
      <c r="E11562" s="88"/>
      <c r="F11562" s="88"/>
      <c r="G11562" s="88"/>
      <c r="H11562" s="88"/>
      <c r="I11562" s="88"/>
      <c r="J11562" s="88"/>
      <c r="K11562" s="88"/>
    </row>
    <row r="11563" spans="2:11" hidden="1" x14ac:dyDescent="0.2">
      <c r="B11563" s="88"/>
      <c r="C11563" s="88"/>
      <c r="D11563" s="88"/>
      <c r="E11563" s="88"/>
      <c r="F11563" s="88"/>
      <c r="G11563" s="88"/>
      <c r="H11563" s="88"/>
      <c r="I11563" s="88"/>
      <c r="J11563" s="88"/>
      <c r="K11563" s="88"/>
    </row>
    <row r="11564" spans="2:11" hidden="1" x14ac:dyDescent="0.2">
      <c r="B11564" s="88"/>
      <c r="C11564" s="88"/>
      <c r="D11564" s="88"/>
      <c r="E11564" s="88"/>
      <c r="F11564" s="88"/>
      <c r="G11564" s="88"/>
      <c r="H11564" s="88"/>
      <c r="I11564" s="88"/>
      <c r="J11564" s="88"/>
      <c r="K11564" s="88"/>
    </row>
    <row r="11565" spans="2:11" hidden="1" x14ac:dyDescent="0.2">
      <c r="B11565" s="88"/>
      <c r="C11565" s="88"/>
      <c r="D11565" s="88"/>
      <c r="E11565" s="88"/>
      <c r="F11565" s="88"/>
      <c r="G11565" s="88"/>
      <c r="H11565" s="88"/>
      <c r="I11565" s="88"/>
      <c r="J11565" s="88"/>
      <c r="K11565" s="88"/>
    </row>
    <row r="11566" spans="2:11" hidden="1" x14ac:dyDescent="0.2">
      <c r="B11566" s="88"/>
      <c r="C11566" s="88"/>
      <c r="D11566" s="88"/>
      <c r="E11566" s="88"/>
      <c r="F11566" s="88"/>
      <c r="G11566" s="88"/>
      <c r="H11566" s="88"/>
      <c r="I11566" s="88"/>
      <c r="J11566" s="88"/>
      <c r="K11566" s="88"/>
    </row>
    <row r="11567" spans="2:11" hidden="1" x14ac:dyDescent="0.2">
      <c r="B11567" s="88"/>
      <c r="C11567" s="88"/>
      <c r="D11567" s="88"/>
      <c r="E11567" s="88"/>
      <c r="F11567" s="88"/>
      <c r="G11567" s="88"/>
      <c r="H11567" s="88"/>
      <c r="I11567" s="88"/>
      <c r="J11567" s="88"/>
      <c r="K11567" s="88"/>
    </row>
    <row r="11568" spans="2:11" hidden="1" x14ac:dyDescent="0.2">
      <c r="B11568" s="88"/>
      <c r="C11568" s="88"/>
      <c r="D11568" s="88"/>
      <c r="E11568" s="88"/>
      <c r="F11568" s="88"/>
      <c r="G11568" s="88"/>
      <c r="H11568" s="88"/>
      <c r="I11568" s="88"/>
      <c r="J11568" s="88"/>
      <c r="K11568" s="88"/>
    </row>
    <row r="11569" spans="2:11" hidden="1" x14ac:dyDescent="0.2">
      <c r="B11569" s="88"/>
      <c r="C11569" s="88"/>
      <c r="D11569" s="88"/>
      <c r="E11569" s="88"/>
      <c r="F11569" s="88"/>
      <c r="G11569" s="88"/>
      <c r="H11569" s="88"/>
      <c r="I11569" s="88"/>
      <c r="J11569" s="88"/>
      <c r="K11569" s="88"/>
    </row>
    <row r="11570" spans="2:11" hidden="1" x14ac:dyDescent="0.2">
      <c r="B11570" s="88"/>
      <c r="C11570" s="88"/>
      <c r="D11570" s="88"/>
      <c r="E11570" s="88"/>
      <c r="F11570" s="88"/>
      <c r="G11570" s="88"/>
      <c r="H11570" s="88"/>
      <c r="I11570" s="88"/>
      <c r="J11570" s="88"/>
      <c r="K11570" s="88"/>
    </row>
    <row r="11571" spans="2:11" hidden="1" x14ac:dyDescent="0.2">
      <c r="B11571" s="88"/>
      <c r="C11571" s="88"/>
      <c r="D11571" s="88"/>
      <c r="E11571" s="88"/>
      <c r="F11571" s="88"/>
      <c r="G11571" s="88"/>
      <c r="H11571" s="88"/>
      <c r="I11571" s="88"/>
      <c r="J11571" s="88"/>
      <c r="K11571" s="88"/>
    </row>
    <row r="11572" spans="2:11" hidden="1" x14ac:dyDescent="0.2">
      <c r="B11572" s="88"/>
      <c r="C11572" s="88"/>
      <c r="D11572" s="88"/>
      <c r="E11572" s="88"/>
      <c r="F11572" s="88"/>
      <c r="G11572" s="88"/>
      <c r="H11572" s="88"/>
      <c r="I11572" s="88"/>
      <c r="J11572" s="88"/>
      <c r="K11572" s="88"/>
    </row>
    <row r="11573" spans="2:11" hidden="1" x14ac:dyDescent="0.2">
      <c r="B11573" s="88"/>
      <c r="C11573" s="88"/>
      <c r="D11573" s="88"/>
      <c r="E11573" s="88"/>
      <c r="F11573" s="88"/>
      <c r="G11573" s="88"/>
      <c r="H11573" s="88"/>
      <c r="I11573" s="88"/>
      <c r="J11573" s="88"/>
      <c r="K11573" s="88"/>
    </row>
    <row r="11574" spans="2:11" hidden="1" x14ac:dyDescent="0.2">
      <c r="B11574" s="88"/>
      <c r="C11574" s="88"/>
      <c r="D11574" s="88"/>
      <c r="E11574" s="88"/>
      <c r="F11574" s="88"/>
      <c r="G11574" s="88"/>
      <c r="H11574" s="88"/>
      <c r="I11574" s="88"/>
      <c r="J11574" s="88"/>
      <c r="K11574" s="88"/>
    </row>
    <row r="11575" spans="2:11" hidden="1" x14ac:dyDescent="0.2">
      <c r="B11575" s="88"/>
      <c r="C11575" s="88"/>
      <c r="D11575" s="88"/>
      <c r="E11575" s="88"/>
      <c r="F11575" s="88"/>
      <c r="G11575" s="88"/>
      <c r="H11575" s="88"/>
      <c r="I11575" s="88"/>
      <c r="J11575" s="88"/>
      <c r="K11575" s="88"/>
    </row>
    <row r="11576" spans="2:11" hidden="1" x14ac:dyDescent="0.2">
      <c r="B11576" s="88"/>
      <c r="C11576" s="88"/>
      <c r="D11576" s="88"/>
      <c r="E11576" s="88"/>
      <c r="F11576" s="88"/>
      <c r="G11576" s="88"/>
      <c r="H11576" s="88"/>
      <c r="I11576" s="88"/>
      <c r="J11576" s="88"/>
      <c r="K11576" s="88"/>
    </row>
    <row r="11577" spans="2:11" hidden="1" x14ac:dyDescent="0.2">
      <c r="B11577" s="88"/>
      <c r="C11577" s="88"/>
      <c r="D11577" s="88"/>
      <c r="E11577" s="88"/>
      <c r="F11577" s="88"/>
      <c r="G11577" s="88"/>
      <c r="H11577" s="88"/>
      <c r="I11577" s="88"/>
      <c r="J11577" s="88"/>
      <c r="K11577" s="88"/>
    </row>
    <row r="11578" spans="2:11" hidden="1" x14ac:dyDescent="0.2">
      <c r="B11578" s="88"/>
      <c r="C11578" s="88"/>
      <c r="D11578" s="88"/>
      <c r="E11578" s="88"/>
      <c r="F11578" s="88"/>
      <c r="G11578" s="88"/>
      <c r="H11578" s="88"/>
      <c r="I11578" s="88"/>
      <c r="J11578" s="88"/>
      <c r="K11578" s="88"/>
    </row>
    <row r="11579" spans="2:11" hidden="1" x14ac:dyDescent="0.2">
      <c r="B11579" s="88"/>
      <c r="C11579" s="88"/>
      <c r="D11579" s="88"/>
      <c r="E11579" s="88"/>
      <c r="F11579" s="88"/>
      <c r="G11579" s="88"/>
      <c r="H11579" s="88"/>
      <c r="I11579" s="88"/>
      <c r="J11579" s="88"/>
      <c r="K11579" s="88"/>
    </row>
    <row r="11580" spans="2:11" hidden="1" x14ac:dyDescent="0.2">
      <c r="B11580" s="88"/>
      <c r="C11580" s="88"/>
      <c r="D11580" s="88"/>
      <c r="E11580" s="88"/>
      <c r="F11580" s="88"/>
      <c r="G11580" s="88"/>
      <c r="H11580" s="88"/>
      <c r="I11580" s="88"/>
      <c r="J11580" s="88"/>
      <c r="K11580" s="88"/>
    </row>
    <row r="11581" spans="2:11" hidden="1" x14ac:dyDescent="0.2">
      <c r="B11581" s="88"/>
      <c r="C11581" s="88"/>
      <c r="D11581" s="88"/>
      <c r="E11581" s="88"/>
      <c r="F11581" s="88"/>
      <c r="G11581" s="88"/>
      <c r="H11581" s="88"/>
      <c r="I11581" s="88"/>
      <c r="J11581" s="88"/>
      <c r="K11581" s="88"/>
    </row>
    <row r="11582" spans="2:11" hidden="1" x14ac:dyDescent="0.2">
      <c r="B11582" s="88"/>
      <c r="C11582" s="88"/>
      <c r="D11582" s="88"/>
      <c r="E11582" s="88"/>
      <c r="F11582" s="88"/>
      <c r="G11582" s="88"/>
      <c r="H11582" s="88"/>
      <c r="I11582" s="88"/>
      <c r="J11582" s="88"/>
      <c r="K11582" s="88"/>
    </row>
    <row r="11583" spans="2:11" hidden="1" x14ac:dyDescent="0.2">
      <c r="B11583" s="88"/>
      <c r="C11583" s="88"/>
      <c r="D11583" s="88"/>
      <c r="E11583" s="88"/>
      <c r="F11583" s="88"/>
      <c r="G11583" s="88"/>
      <c r="H11583" s="88"/>
      <c r="I11583" s="88"/>
      <c r="J11583" s="88"/>
      <c r="K11583" s="88"/>
    </row>
    <row r="11584" spans="2:11" hidden="1" x14ac:dyDescent="0.2">
      <c r="B11584" s="88"/>
      <c r="C11584" s="88"/>
      <c r="D11584" s="88"/>
      <c r="E11584" s="88"/>
      <c r="F11584" s="88"/>
      <c r="G11584" s="88"/>
      <c r="H11584" s="88"/>
      <c r="I11584" s="88"/>
      <c r="J11584" s="88"/>
      <c r="K11584" s="88"/>
    </row>
    <row r="11585" spans="2:11" hidden="1" x14ac:dyDescent="0.2">
      <c r="B11585" s="88"/>
      <c r="C11585" s="88"/>
      <c r="D11585" s="88"/>
      <c r="E11585" s="88"/>
      <c r="F11585" s="88"/>
      <c r="G11585" s="88"/>
      <c r="H11585" s="88"/>
      <c r="I11585" s="88"/>
      <c r="J11585" s="88"/>
      <c r="K11585" s="88"/>
    </row>
    <row r="11586" spans="2:11" hidden="1" x14ac:dyDescent="0.2">
      <c r="B11586" s="88"/>
      <c r="C11586" s="88"/>
      <c r="D11586" s="88"/>
      <c r="E11586" s="88"/>
      <c r="F11586" s="88"/>
      <c r="G11586" s="88"/>
      <c r="H11586" s="88"/>
      <c r="I11586" s="88"/>
      <c r="J11586" s="88"/>
      <c r="K11586" s="88"/>
    </row>
    <row r="11587" spans="2:11" hidden="1" x14ac:dyDescent="0.2">
      <c r="B11587" s="88"/>
      <c r="C11587" s="88"/>
      <c r="D11587" s="88"/>
      <c r="E11587" s="88"/>
      <c r="F11587" s="88"/>
      <c r="G11587" s="88"/>
      <c r="H11587" s="88"/>
      <c r="I11587" s="88"/>
      <c r="J11587" s="88"/>
      <c r="K11587" s="88"/>
    </row>
    <row r="11588" spans="2:11" hidden="1" x14ac:dyDescent="0.2">
      <c r="B11588" s="88"/>
      <c r="C11588" s="88"/>
      <c r="D11588" s="88"/>
      <c r="E11588" s="88"/>
      <c r="F11588" s="88"/>
      <c r="G11588" s="88"/>
      <c r="H11588" s="88"/>
      <c r="I11588" s="88"/>
      <c r="J11588" s="88"/>
      <c r="K11588" s="88"/>
    </row>
    <row r="11589" spans="2:11" hidden="1" x14ac:dyDescent="0.2">
      <c r="B11589" s="88"/>
      <c r="C11589" s="88"/>
      <c r="D11589" s="88"/>
      <c r="E11589" s="88"/>
      <c r="F11589" s="88"/>
      <c r="G11589" s="88"/>
      <c r="H11589" s="88"/>
      <c r="I11589" s="88"/>
      <c r="J11589" s="88"/>
      <c r="K11589" s="88"/>
    </row>
    <row r="11590" spans="2:11" hidden="1" x14ac:dyDescent="0.2">
      <c r="B11590" s="88"/>
      <c r="C11590" s="88"/>
      <c r="D11590" s="88"/>
      <c r="E11590" s="88"/>
      <c r="F11590" s="88"/>
      <c r="G11590" s="88"/>
      <c r="H11590" s="88"/>
      <c r="I11590" s="88"/>
      <c r="J11590" s="88"/>
      <c r="K11590" s="88"/>
    </row>
    <row r="11591" spans="2:11" hidden="1" x14ac:dyDescent="0.2">
      <c r="B11591" s="88"/>
      <c r="C11591" s="88"/>
      <c r="D11591" s="88"/>
      <c r="E11591" s="88"/>
      <c r="F11591" s="88"/>
      <c r="G11591" s="88"/>
      <c r="H11591" s="88"/>
      <c r="I11591" s="88"/>
      <c r="J11591" s="88"/>
      <c r="K11591" s="88"/>
    </row>
    <row r="11592" spans="2:11" hidden="1" x14ac:dyDescent="0.2">
      <c r="B11592" s="88"/>
      <c r="C11592" s="88"/>
      <c r="D11592" s="88"/>
      <c r="E11592" s="88"/>
      <c r="F11592" s="88"/>
      <c r="G11592" s="88"/>
      <c r="H11592" s="88"/>
      <c r="I11592" s="88"/>
      <c r="J11592" s="88"/>
      <c r="K11592" s="88"/>
    </row>
    <row r="11593" spans="2:11" hidden="1" x14ac:dyDescent="0.2">
      <c r="B11593" s="88"/>
      <c r="C11593" s="88"/>
      <c r="D11593" s="88"/>
      <c r="E11593" s="88"/>
      <c r="F11593" s="88"/>
      <c r="G11593" s="88"/>
      <c r="H11593" s="88"/>
      <c r="I11593" s="88"/>
      <c r="J11593" s="88"/>
      <c r="K11593" s="88"/>
    </row>
    <row r="11594" spans="2:11" hidden="1" x14ac:dyDescent="0.2">
      <c r="B11594" s="88"/>
      <c r="C11594" s="88"/>
      <c r="D11594" s="88"/>
      <c r="E11594" s="88"/>
      <c r="F11594" s="88"/>
      <c r="G11594" s="88"/>
      <c r="H11594" s="88"/>
      <c r="I11594" s="88"/>
      <c r="J11594" s="88"/>
      <c r="K11594" s="88"/>
    </row>
    <row r="11595" spans="2:11" hidden="1" x14ac:dyDescent="0.2">
      <c r="B11595" s="88"/>
      <c r="C11595" s="88"/>
      <c r="D11595" s="88"/>
      <c r="E11595" s="88"/>
      <c r="F11595" s="88"/>
      <c r="G11595" s="88"/>
      <c r="H11595" s="88"/>
      <c r="I11595" s="88"/>
      <c r="J11595" s="88"/>
      <c r="K11595" s="88"/>
    </row>
    <row r="11596" spans="2:11" hidden="1" x14ac:dyDescent="0.2">
      <c r="B11596" s="88"/>
      <c r="C11596" s="88"/>
      <c r="D11596" s="88"/>
      <c r="E11596" s="88"/>
      <c r="F11596" s="88"/>
      <c r="G11596" s="88"/>
      <c r="H11596" s="88"/>
      <c r="I11596" s="88"/>
      <c r="J11596" s="88"/>
      <c r="K11596" s="88"/>
    </row>
    <row r="11597" spans="2:11" hidden="1" x14ac:dyDescent="0.2">
      <c r="B11597" s="88"/>
      <c r="C11597" s="88"/>
      <c r="D11597" s="88"/>
      <c r="E11597" s="88"/>
      <c r="F11597" s="88"/>
      <c r="G11597" s="88"/>
      <c r="H11597" s="88"/>
      <c r="I11597" s="88"/>
      <c r="J11597" s="88"/>
      <c r="K11597" s="88"/>
    </row>
    <row r="11598" spans="2:11" hidden="1" x14ac:dyDescent="0.2">
      <c r="B11598" s="88"/>
      <c r="C11598" s="88"/>
      <c r="D11598" s="88"/>
      <c r="E11598" s="88"/>
      <c r="F11598" s="88"/>
      <c r="G11598" s="88"/>
      <c r="H11598" s="88"/>
      <c r="I11598" s="88"/>
      <c r="J11598" s="88"/>
      <c r="K11598" s="88"/>
    </row>
    <row r="11599" spans="2:11" hidden="1" x14ac:dyDescent="0.2">
      <c r="B11599" s="88"/>
      <c r="C11599" s="88"/>
      <c r="D11599" s="88"/>
      <c r="E11599" s="88"/>
      <c r="F11599" s="88"/>
      <c r="G11599" s="88"/>
      <c r="H11599" s="88"/>
      <c r="I11599" s="88"/>
      <c r="J11599" s="88"/>
      <c r="K11599" s="88"/>
    </row>
    <row r="11600" spans="2:11" hidden="1" x14ac:dyDescent="0.2">
      <c r="B11600" s="88"/>
      <c r="C11600" s="88"/>
      <c r="D11600" s="88"/>
      <c r="E11600" s="88"/>
      <c r="F11600" s="88"/>
      <c r="G11600" s="88"/>
      <c r="H11600" s="88"/>
      <c r="I11600" s="88"/>
      <c r="J11600" s="88"/>
      <c r="K11600" s="88"/>
    </row>
    <row r="11601" spans="2:11" hidden="1" x14ac:dyDescent="0.2">
      <c r="B11601" s="88"/>
      <c r="C11601" s="88"/>
      <c r="D11601" s="88"/>
      <c r="E11601" s="88"/>
      <c r="F11601" s="88"/>
      <c r="G11601" s="88"/>
      <c r="H11601" s="88"/>
      <c r="I11601" s="88"/>
      <c r="J11601" s="88"/>
      <c r="K11601" s="88"/>
    </row>
    <row r="11602" spans="2:11" hidden="1" x14ac:dyDescent="0.2">
      <c r="B11602" s="88"/>
      <c r="C11602" s="88"/>
      <c r="D11602" s="88"/>
      <c r="E11602" s="88"/>
      <c r="F11602" s="88"/>
      <c r="G11602" s="88"/>
      <c r="H11602" s="88"/>
      <c r="I11602" s="88"/>
      <c r="J11602" s="88"/>
      <c r="K11602" s="88"/>
    </row>
    <row r="11603" spans="2:11" hidden="1" x14ac:dyDescent="0.2">
      <c r="B11603" s="88"/>
      <c r="C11603" s="88"/>
      <c r="D11603" s="88"/>
      <c r="E11603" s="88"/>
      <c r="F11603" s="88"/>
      <c r="G11603" s="88"/>
      <c r="H11603" s="88"/>
      <c r="I11603" s="88"/>
      <c r="J11603" s="88"/>
      <c r="K11603" s="88"/>
    </row>
    <row r="11604" spans="2:11" hidden="1" x14ac:dyDescent="0.2">
      <c r="B11604" s="88"/>
      <c r="C11604" s="88"/>
      <c r="D11604" s="88"/>
      <c r="E11604" s="88"/>
      <c r="F11604" s="88"/>
      <c r="G11604" s="88"/>
      <c r="H11604" s="88"/>
      <c r="I11604" s="88"/>
      <c r="J11604" s="88"/>
      <c r="K11604" s="88"/>
    </row>
    <row r="11605" spans="2:11" hidden="1" x14ac:dyDescent="0.2">
      <c r="B11605" s="88"/>
      <c r="C11605" s="88"/>
      <c r="D11605" s="88"/>
      <c r="E11605" s="88"/>
      <c r="F11605" s="88"/>
      <c r="G11605" s="88"/>
      <c r="H11605" s="88"/>
      <c r="I11605" s="88"/>
      <c r="J11605" s="88"/>
      <c r="K11605" s="88"/>
    </row>
    <row r="11606" spans="2:11" hidden="1" x14ac:dyDescent="0.2">
      <c r="B11606" s="88"/>
      <c r="C11606" s="88"/>
      <c r="D11606" s="88"/>
      <c r="E11606" s="88"/>
      <c r="F11606" s="88"/>
      <c r="G11606" s="88"/>
      <c r="H11606" s="88"/>
      <c r="I11606" s="88"/>
      <c r="J11606" s="88"/>
      <c r="K11606" s="88"/>
    </row>
    <row r="11607" spans="2:11" hidden="1" x14ac:dyDescent="0.2">
      <c r="B11607" s="88"/>
      <c r="C11607" s="88"/>
      <c r="D11607" s="88"/>
      <c r="E11607" s="88"/>
      <c r="F11607" s="88"/>
      <c r="G11607" s="88"/>
      <c r="H11607" s="88"/>
      <c r="I11607" s="88"/>
      <c r="J11607" s="88"/>
      <c r="K11607" s="88"/>
    </row>
    <row r="11608" spans="2:11" hidden="1" x14ac:dyDescent="0.2">
      <c r="B11608" s="88"/>
      <c r="C11608" s="88"/>
      <c r="D11608" s="88"/>
      <c r="E11608" s="88"/>
      <c r="F11608" s="88"/>
      <c r="G11608" s="88"/>
      <c r="H11608" s="88"/>
      <c r="I11608" s="88"/>
      <c r="J11608" s="88"/>
      <c r="K11608" s="88"/>
    </row>
    <row r="11609" spans="2:11" hidden="1" x14ac:dyDescent="0.2">
      <c r="B11609" s="88"/>
      <c r="C11609" s="88"/>
      <c r="D11609" s="88"/>
      <c r="E11609" s="88"/>
      <c r="F11609" s="88"/>
      <c r="G11609" s="88"/>
      <c r="H11609" s="88"/>
      <c r="I11609" s="88"/>
      <c r="J11609" s="88"/>
      <c r="K11609" s="88"/>
    </row>
    <row r="11610" spans="2:11" hidden="1" x14ac:dyDescent="0.2">
      <c r="B11610" s="88"/>
      <c r="C11610" s="88"/>
      <c r="D11610" s="88"/>
      <c r="E11610" s="88"/>
      <c r="F11610" s="88"/>
      <c r="G11610" s="88"/>
      <c r="H11610" s="88"/>
      <c r="I11610" s="88"/>
      <c r="J11610" s="88"/>
      <c r="K11610" s="88"/>
    </row>
    <row r="11611" spans="2:11" hidden="1" x14ac:dyDescent="0.2">
      <c r="B11611" s="88"/>
      <c r="C11611" s="88"/>
      <c r="D11611" s="88"/>
      <c r="E11611" s="88"/>
      <c r="F11611" s="88"/>
      <c r="G11611" s="88"/>
      <c r="H11611" s="88"/>
      <c r="I11611" s="88"/>
      <c r="J11611" s="88"/>
      <c r="K11611" s="88"/>
    </row>
    <row r="11612" spans="2:11" hidden="1" x14ac:dyDescent="0.2">
      <c r="B11612" s="88"/>
      <c r="C11612" s="88"/>
      <c r="D11612" s="88"/>
      <c r="E11612" s="88"/>
      <c r="F11612" s="88"/>
      <c r="G11612" s="88"/>
      <c r="H11612" s="88"/>
      <c r="I11612" s="88"/>
      <c r="J11612" s="88"/>
      <c r="K11612" s="88"/>
    </row>
    <row r="11613" spans="2:11" hidden="1" x14ac:dyDescent="0.2">
      <c r="B11613" s="88"/>
      <c r="C11613" s="88"/>
      <c r="D11613" s="88"/>
      <c r="E11613" s="88"/>
      <c r="F11613" s="88"/>
      <c r="G11613" s="88"/>
      <c r="H11613" s="88"/>
      <c r="I11613" s="88"/>
      <c r="J11613" s="88"/>
      <c r="K11613" s="88"/>
    </row>
    <row r="11614" spans="2:11" hidden="1" x14ac:dyDescent="0.2">
      <c r="B11614" s="88"/>
      <c r="C11614" s="88"/>
      <c r="D11614" s="88"/>
      <c r="E11614" s="88"/>
      <c r="F11614" s="88"/>
      <c r="G11614" s="88"/>
      <c r="H11614" s="88"/>
      <c r="I11614" s="88"/>
      <c r="J11614" s="88"/>
      <c r="K11614" s="88"/>
    </row>
    <row r="11615" spans="2:11" hidden="1" x14ac:dyDescent="0.2">
      <c r="B11615" s="88"/>
      <c r="C11615" s="88"/>
      <c r="D11615" s="88"/>
      <c r="E11615" s="88"/>
      <c r="F11615" s="88"/>
      <c r="G11615" s="88"/>
      <c r="H11615" s="88"/>
      <c r="I11615" s="88"/>
      <c r="J11615" s="88"/>
      <c r="K11615" s="88"/>
    </row>
    <row r="11616" spans="2:11" hidden="1" x14ac:dyDescent="0.2">
      <c r="B11616" s="88"/>
      <c r="C11616" s="88"/>
      <c r="D11616" s="88"/>
      <c r="E11616" s="88"/>
      <c r="F11616" s="88"/>
      <c r="G11616" s="88"/>
      <c r="H11616" s="88"/>
      <c r="I11616" s="88"/>
      <c r="J11616" s="88"/>
      <c r="K11616" s="88"/>
    </row>
    <row r="11617" spans="2:11" hidden="1" x14ac:dyDescent="0.2">
      <c r="B11617" s="88"/>
      <c r="C11617" s="88"/>
      <c r="D11617" s="88"/>
      <c r="E11617" s="88"/>
      <c r="F11617" s="88"/>
      <c r="G11617" s="88"/>
      <c r="H11617" s="88"/>
      <c r="I11617" s="88"/>
      <c r="J11617" s="88"/>
      <c r="K11617" s="88"/>
    </row>
    <row r="11618" spans="2:11" hidden="1" x14ac:dyDescent="0.2">
      <c r="B11618" s="88"/>
      <c r="C11618" s="88"/>
      <c r="D11618" s="88"/>
      <c r="E11618" s="88"/>
      <c r="F11618" s="88"/>
      <c r="G11618" s="88"/>
      <c r="H11618" s="88"/>
      <c r="I11618" s="88"/>
      <c r="J11618" s="88"/>
      <c r="K11618" s="88"/>
    </row>
    <row r="11619" spans="2:11" hidden="1" x14ac:dyDescent="0.2">
      <c r="B11619" s="88"/>
      <c r="C11619" s="88"/>
      <c r="D11619" s="88"/>
      <c r="E11619" s="88"/>
      <c r="F11619" s="88"/>
      <c r="G11619" s="88"/>
      <c r="H11619" s="88"/>
      <c r="I11619" s="88"/>
      <c r="J11619" s="88"/>
      <c r="K11619" s="88"/>
    </row>
    <row r="11620" spans="2:11" hidden="1" x14ac:dyDescent="0.2">
      <c r="B11620" s="88"/>
      <c r="C11620" s="88"/>
      <c r="D11620" s="88"/>
      <c r="E11620" s="88"/>
      <c r="F11620" s="88"/>
      <c r="G11620" s="88"/>
      <c r="H11620" s="88"/>
      <c r="I11620" s="88"/>
      <c r="J11620" s="88"/>
      <c r="K11620" s="88"/>
    </row>
    <row r="11621" spans="2:11" hidden="1" x14ac:dyDescent="0.2">
      <c r="B11621" s="88"/>
      <c r="C11621" s="88"/>
      <c r="D11621" s="88"/>
      <c r="E11621" s="88"/>
      <c r="F11621" s="88"/>
      <c r="G11621" s="88"/>
      <c r="H11621" s="88"/>
      <c r="I11621" s="88"/>
      <c r="J11621" s="88"/>
      <c r="K11621" s="88"/>
    </row>
    <row r="11622" spans="2:11" hidden="1" x14ac:dyDescent="0.2">
      <c r="B11622" s="88"/>
      <c r="C11622" s="88"/>
      <c r="D11622" s="88"/>
      <c r="E11622" s="88"/>
      <c r="F11622" s="88"/>
      <c r="G11622" s="88"/>
      <c r="H11622" s="88"/>
      <c r="I11622" s="88"/>
      <c r="J11622" s="88"/>
      <c r="K11622" s="88"/>
    </row>
    <row r="11623" spans="2:11" hidden="1" x14ac:dyDescent="0.2">
      <c r="B11623" s="88"/>
      <c r="C11623" s="88"/>
      <c r="D11623" s="88"/>
      <c r="E11623" s="88"/>
      <c r="F11623" s="88"/>
      <c r="G11623" s="88"/>
      <c r="H11623" s="88"/>
      <c r="I11623" s="88"/>
      <c r="J11623" s="88"/>
      <c r="K11623" s="88"/>
    </row>
    <row r="11624" spans="2:11" hidden="1" x14ac:dyDescent="0.2">
      <c r="B11624" s="88"/>
      <c r="C11624" s="88"/>
      <c r="D11624" s="88"/>
      <c r="E11624" s="88"/>
      <c r="F11624" s="88"/>
      <c r="G11624" s="88"/>
      <c r="H11624" s="88"/>
      <c r="I11624" s="88"/>
      <c r="J11624" s="88"/>
      <c r="K11624" s="88"/>
    </row>
    <row r="11625" spans="2:11" hidden="1" x14ac:dyDescent="0.2">
      <c r="B11625" s="88"/>
      <c r="C11625" s="88"/>
      <c r="D11625" s="88"/>
      <c r="E11625" s="88"/>
      <c r="F11625" s="88"/>
      <c r="G11625" s="88"/>
      <c r="H11625" s="88"/>
      <c r="I11625" s="88"/>
      <c r="J11625" s="88"/>
      <c r="K11625" s="88"/>
    </row>
    <row r="11626" spans="2:11" hidden="1" x14ac:dyDescent="0.2">
      <c r="B11626" s="88"/>
      <c r="C11626" s="88"/>
      <c r="D11626" s="88"/>
      <c r="E11626" s="88"/>
      <c r="F11626" s="88"/>
      <c r="G11626" s="88"/>
      <c r="H11626" s="88"/>
      <c r="I11626" s="88"/>
      <c r="J11626" s="88"/>
      <c r="K11626" s="88"/>
    </row>
    <row r="11627" spans="2:11" hidden="1" x14ac:dyDescent="0.2">
      <c r="B11627" s="88"/>
      <c r="C11627" s="88"/>
      <c r="D11627" s="88"/>
      <c r="E11627" s="88"/>
      <c r="F11627" s="88"/>
      <c r="G11627" s="88"/>
      <c r="H11627" s="88"/>
      <c r="I11627" s="88"/>
      <c r="J11627" s="88"/>
      <c r="K11627" s="88"/>
    </row>
    <row r="11628" spans="2:11" hidden="1" x14ac:dyDescent="0.2">
      <c r="B11628" s="88"/>
      <c r="C11628" s="88"/>
      <c r="D11628" s="88"/>
      <c r="E11628" s="88"/>
      <c r="F11628" s="88"/>
      <c r="G11628" s="88"/>
      <c r="H11628" s="88"/>
      <c r="I11628" s="88"/>
      <c r="J11628" s="88"/>
      <c r="K11628" s="88"/>
    </row>
    <row r="11629" spans="2:11" hidden="1" x14ac:dyDescent="0.2">
      <c r="B11629" s="88"/>
      <c r="C11629" s="88"/>
      <c r="D11629" s="88"/>
      <c r="E11629" s="88"/>
      <c r="F11629" s="88"/>
      <c r="G11629" s="88"/>
      <c r="H11629" s="88"/>
      <c r="I11629" s="88"/>
      <c r="J11629" s="88"/>
      <c r="K11629" s="88"/>
    </row>
    <row r="11630" spans="2:11" hidden="1" x14ac:dyDescent="0.2">
      <c r="B11630" s="88"/>
      <c r="C11630" s="88"/>
      <c r="D11630" s="88"/>
      <c r="E11630" s="88"/>
      <c r="F11630" s="88"/>
      <c r="G11630" s="88"/>
      <c r="H11630" s="88"/>
      <c r="I11630" s="88"/>
      <c r="J11630" s="88"/>
      <c r="K11630" s="88"/>
    </row>
    <row r="11631" spans="2:11" hidden="1" x14ac:dyDescent="0.2">
      <c r="B11631" s="88"/>
      <c r="C11631" s="88"/>
      <c r="D11631" s="88"/>
      <c r="E11631" s="88"/>
      <c r="F11631" s="88"/>
      <c r="G11631" s="88"/>
      <c r="H11631" s="88"/>
      <c r="I11631" s="88"/>
      <c r="J11631" s="88"/>
      <c r="K11631" s="88"/>
    </row>
    <row r="11632" spans="2:11" hidden="1" x14ac:dyDescent="0.2">
      <c r="B11632" s="88"/>
      <c r="C11632" s="88"/>
      <c r="D11632" s="88"/>
      <c r="E11632" s="88"/>
      <c r="F11632" s="88"/>
      <c r="G11632" s="88"/>
      <c r="H11632" s="88"/>
      <c r="I11632" s="88"/>
      <c r="J11632" s="88"/>
      <c r="K11632" s="88"/>
    </row>
    <row r="11633" spans="2:11" hidden="1" x14ac:dyDescent="0.2">
      <c r="B11633" s="88"/>
      <c r="C11633" s="88"/>
      <c r="D11633" s="88"/>
      <c r="E11633" s="88"/>
      <c r="F11633" s="88"/>
      <c r="G11633" s="88"/>
      <c r="H11633" s="88"/>
      <c r="I11633" s="88"/>
      <c r="J11633" s="88"/>
      <c r="K11633" s="88"/>
    </row>
    <row r="11634" spans="2:11" hidden="1" x14ac:dyDescent="0.2">
      <c r="B11634" s="88"/>
      <c r="C11634" s="88"/>
      <c r="D11634" s="88"/>
      <c r="E11634" s="88"/>
      <c r="F11634" s="88"/>
      <c r="G11634" s="88"/>
      <c r="H11634" s="88"/>
      <c r="I11634" s="88"/>
      <c r="J11634" s="88"/>
      <c r="K11634" s="88"/>
    </row>
    <row r="11635" spans="2:11" hidden="1" x14ac:dyDescent="0.2">
      <c r="B11635" s="88"/>
      <c r="C11635" s="88"/>
      <c r="D11635" s="88"/>
      <c r="E11635" s="88"/>
      <c r="F11635" s="88"/>
      <c r="G11635" s="88"/>
      <c r="H11635" s="88"/>
      <c r="I11635" s="88"/>
      <c r="J11635" s="88"/>
      <c r="K11635" s="88"/>
    </row>
    <row r="11636" spans="2:11" hidden="1" x14ac:dyDescent="0.2">
      <c r="B11636" s="88"/>
      <c r="C11636" s="88"/>
      <c r="D11636" s="88"/>
      <c r="E11636" s="88"/>
      <c r="F11636" s="88"/>
      <c r="G11636" s="88"/>
      <c r="H11636" s="88"/>
      <c r="I11636" s="88"/>
      <c r="J11636" s="88"/>
      <c r="K11636" s="88"/>
    </row>
    <row r="11637" spans="2:11" hidden="1" x14ac:dyDescent="0.2">
      <c r="B11637" s="88"/>
      <c r="C11637" s="88"/>
      <c r="D11637" s="88"/>
      <c r="E11637" s="88"/>
      <c r="F11637" s="88"/>
      <c r="G11637" s="88"/>
      <c r="H11637" s="88"/>
      <c r="I11637" s="88"/>
      <c r="J11637" s="88"/>
      <c r="K11637" s="88"/>
    </row>
    <row r="11638" spans="2:11" hidden="1" x14ac:dyDescent="0.2">
      <c r="B11638" s="88"/>
      <c r="C11638" s="88"/>
      <c r="D11638" s="88"/>
      <c r="E11638" s="88"/>
      <c r="F11638" s="88"/>
      <c r="G11638" s="88"/>
      <c r="H11638" s="88"/>
      <c r="I11638" s="88"/>
      <c r="J11638" s="88"/>
      <c r="K11638" s="88"/>
    </row>
    <row r="11639" spans="2:11" hidden="1" x14ac:dyDescent="0.2">
      <c r="B11639" s="88"/>
      <c r="C11639" s="88"/>
      <c r="D11639" s="88"/>
      <c r="E11639" s="88"/>
      <c r="F11639" s="88"/>
      <c r="G11639" s="88"/>
      <c r="H11639" s="88"/>
      <c r="I11639" s="88"/>
      <c r="J11639" s="88"/>
      <c r="K11639" s="88"/>
    </row>
    <row r="11640" spans="2:11" hidden="1" x14ac:dyDescent="0.2">
      <c r="B11640" s="88"/>
      <c r="C11640" s="88"/>
      <c r="D11640" s="88"/>
      <c r="E11640" s="88"/>
      <c r="F11640" s="88"/>
      <c r="G11640" s="88"/>
      <c r="H11640" s="88"/>
      <c r="I11640" s="88"/>
      <c r="J11640" s="88"/>
      <c r="K11640" s="88"/>
    </row>
    <row r="11641" spans="2:11" hidden="1" x14ac:dyDescent="0.2">
      <c r="B11641" s="88"/>
      <c r="C11641" s="88"/>
      <c r="D11641" s="88"/>
      <c r="E11641" s="88"/>
      <c r="F11641" s="88"/>
      <c r="G11641" s="88"/>
      <c r="H11641" s="88"/>
      <c r="I11641" s="88"/>
      <c r="J11641" s="88"/>
      <c r="K11641" s="88"/>
    </row>
    <row r="11642" spans="2:11" hidden="1" x14ac:dyDescent="0.2">
      <c r="B11642" s="88"/>
      <c r="C11642" s="88"/>
      <c r="D11642" s="88"/>
      <c r="E11642" s="88"/>
      <c r="F11642" s="88"/>
      <c r="G11642" s="88"/>
      <c r="H11642" s="88"/>
      <c r="I11642" s="88"/>
      <c r="J11642" s="88"/>
      <c r="K11642" s="88"/>
    </row>
    <row r="11643" spans="2:11" hidden="1" x14ac:dyDescent="0.2">
      <c r="B11643" s="88"/>
      <c r="C11643" s="88"/>
      <c r="D11643" s="88"/>
      <c r="E11643" s="88"/>
      <c r="F11643" s="88"/>
      <c r="G11643" s="88"/>
      <c r="H11643" s="88"/>
      <c r="I11643" s="88"/>
      <c r="J11643" s="88"/>
      <c r="K11643" s="88"/>
    </row>
    <row r="11644" spans="2:11" hidden="1" x14ac:dyDescent="0.2">
      <c r="B11644" s="88"/>
      <c r="C11644" s="88"/>
      <c r="D11644" s="88"/>
      <c r="E11644" s="88"/>
      <c r="F11644" s="88"/>
      <c r="G11644" s="88"/>
      <c r="H11644" s="88"/>
      <c r="I11644" s="88"/>
      <c r="J11644" s="88"/>
      <c r="K11644" s="88"/>
    </row>
    <row r="11645" spans="2:11" hidden="1" x14ac:dyDescent="0.2">
      <c r="B11645" s="88"/>
      <c r="C11645" s="88"/>
      <c r="D11645" s="88"/>
      <c r="E11645" s="88"/>
      <c r="F11645" s="88"/>
      <c r="G11645" s="88"/>
      <c r="H11645" s="88"/>
      <c r="I11645" s="88"/>
      <c r="J11645" s="88"/>
      <c r="K11645" s="88"/>
    </row>
    <row r="11646" spans="2:11" hidden="1" x14ac:dyDescent="0.2">
      <c r="B11646" s="88"/>
      <c r="C11646" s="88"/>
      <c r="D11646" s="88"/>
      <c r="E11646" s="88"/>
      <c r="F11646" s="88"/>
      <c r="G11646" s="88"/>
      <c r="H11646" s="88"/>
      <c r="I11646" s="88"/>
      <c r="J11646" s="88"/>
      <c r="K11646" s="88"/>
    </row>
    <row r="11647" spans="2:11" hidden="1" x14ac:dyDescent="0.2">
      <c r="B11647" s="88"/>
      <c r="C11647" s="88"/>
      <c r="D11647" s="88"/>
      <c r="E11647" s="88"/>
      <c r="F11647" s="88"/>
      <c r="G11647" s="88"/>
      <c r="H11647" s="88"/>
      <c r="I11647" s="88"/>
      <c r="J11647" s="88"/>
      <c r="K11647" s="88"/>
    </row>
    <row r="11648" spans="2:11" hidden="1" x14ac:dyDescent="0.2">
      <c r="B11648" s="88"/>
      <c r="C11648" s="88"/>
      <c r="D11648" s="88"/>
      <c r="E11648" s="88"/>
      <c r="F11648" s="88"/>
      <c r="G11648" s="88"/>
      <c r="H11648" s="88"/>
      <c r="I11648" s="88"/>
      <c r="J11648" s="88"/>
      <c r="K11648" s="88"/>
    </row>
    <row r="11649" spans="2:11" hidden="1" x14ac:dyDescent="0.2">
      <c r="B11649" s="88"/>
      <c r="C11649" s="88"/>
      <c r="D11649" s="88"/>
      <c r="E11649" s="88"/>
      <c r="F11649" s="88"/>
      <c r="G11649" s="88"/>
      <c r="H11649" s="88"/>
      <c r="I11649" s="88"/>
      <c r="J11649" s="88"/>
      <c r="K11649" s="88"/>
    </row>
    <row r="11650" spans="2:11" hidden="1" x14ac:dyDescent="0.2">
      <c r="B11650" s="88"/>
      <c r="C11650" s="88"/>
      <c r="D11650" s="88"/>
      <c r="E11650" s="88"/>
      <c r="F11650" s="88"/>
      <c r="G11650" s="88"/>
      <c r="H11650" s="88"/>
      <c r="I11650" s="88"/>
      <c r="J11650" s="88"/>
      <c r="K11650" s="88"/>
    </row>
    <row r="11651" spans="2:11" hidden="1" x14ac:dyDescent="0.2">
      <c r="B11651" s="88"/>
      <c r="C11651" s="88"/>
      <c r="D11651" s="88"/>
      <c r="E11651" s="88"/>
      <c r="F11651" s="88"/>
      <c r="G11651" s="88"/>
      <c r="H11651" s="88"/>
      <c r="I11651" s="88"/>
      <c r="J11651" s="88"/>
      <c r="K11651" s="88"/>
    </row>
    <row r="11652" spans="2:11" hidden="1" x14ac:dyDescent="0.2">
      <c r="B11652" s="88"/>
      <c r="C11652" s="88"/>
      <c r="D11652" s="88"/>
      <c r="E11652" s="88"/>
      <c r="F11652" s="88"/>
      <c r="G11652" s="88"/>
      <c r="H11652" s="88"/>
      <c r="I11652" s="88"/>
      <c r="J11652" s="88"/>
      <c r="K11652" s="88"/>
    </row>
    <row r="11653" spans="2:11" hidden="1" x14ac:dyDescent="0.2">
      <c r="B11653" s="88"/>
      <c r="C11653" s="88"/>
      <c r="D11653" s="88"/>
      <c r="E11653" s="88"/>
      <c r="F11653" s="88"/>
      <c r="G11653" s="88"/>
      <c r="H11653" s="88"/>
      <c r="I11653" s="88"/>
      <c r="J11653" s="88"/>
      <c r="K11653" s="88"/>
    </row>
    <row r="11654" spans="2:11" hidden="1" x14ac:dyDescent="0.2">
      <c r="B11654" s="88"/>
      <c r="C11654" s="88"/>
      <c r="D11654" s="88"/>
      <c r="E11654" s="88"/>
      <c r="F11654" s="88"/>
      <c r="G11654" s="88"/>
      <c r="H11654" s="88"/>
      <c r="I11654" s="88"/>
      <c r="J11654" s="88"/>
      <c r="K11654" s="88"/>
    </row>
    <row r="11655" spans="2:11" hidden="1" x14ac:dyDescent="0.2">
      <c r="B11655" s="88"/>
      <c r="C11655" s="88"/>
      <c r="D11655" s="88"/>
      <c r="E11655" s="88"/>
      <c r="F11655" s="88"/>
      <c r="G11655" s="88"/>
      <c r="H11655" s="88"/>
      <c r="I11655" s="88"/>
      <c r="J11655" s="88"/>
      <c r="K11655" s="88"/>
    </row>
    <row r="11656" spans="2:11" hidden="1" x14ac:dyDescent="0.2">
      <c r="B11656" s="88"/>
      <c r="C11656" s="88"/>
      <c r="D11656" s="88"/>
      <c r="E11656" s="88"/>
      <c r="F11656" s="88"/>
      <c r="G11656" s="88"/>
      <c r="H11656" s="88"/>
      <c r="I11656" s="88"/>
      <c r="J11656" s="88"/>
      <c r="K11656" s="88"/>
    </row>
    <row r="11657" spans="2:11" hidden="1" x14ac:dyDescent="0.2">
      <c r="B11657" s="88"/>
      <c r="C11657" s="88"/>
      <c r="D11657" s="88"/>
      <c r="E11657" s="88"/>
      <c r="F11657" s="88"/>
      <c r="G11657" s="88"/>
      <c r="H11657" s="88"/>
      <c r="I11657" s="88"/>
      <c r="J11657" s="88"/>
      <c r="K11657" s="88"/>
    </row>
    <row r="11658" spans="2:11" hidden="1" x14ac:dyDescent="0.2">
      <c r="B11658" s="88"/>
      <c r="C11658" s="88"/>
      <c r="D11658" s="88"/>
      <c r="E11658" s="88"/>
      <c r="F11658" s="88"/>
      <c r="G11658" s="88"/>
      <c r="H11658" s="88"/>
      <c r="I11658" s="88"/>
      <c r="J11658" s="88"/>
      <c r="K11658" s="88"/>
    </row>
    <row r="11659" spans="2:11" hidden="1" x14ac:dyDescent="0.2">
      <c r="B11659" s="88"/>
      <c r="C11659" s="88"/>
      <c r="D11659" s="88"/>
      <c r="E11659" s="88"/>
      <c r="F11659" s="88"/>
      <c r="G11659" s="88"/>
      <c r="H11659" s="88"/>
      <c r="I11659" s="88"/>
      <c r="J11659" s="88"/>
      <c r="K11659" s="88"/>
    </row>
    <row r="11660" spans="2:11" hidden="1" x14ac:dyDescent="0.2">
      <c r="B11660" s="88"/>
      <c r="C11660" s="88"/>
      <c r="D11660" s="88"/>
      <c r="E11660" s="88"/>
      <c r="F11660" s="88"/>
      <c r="G11660" s="88"/>
      <c r="H11660" s="88"/>
      <c r="I11660" s="88"/>
      <c r="J11660" s="88"/>
      <c r="K11660" s="88"/>
    </row>
    <row r="11661" spans="2:11" hidden="1" x14ac:dyDescent="0.2">
      <c r="B11661" s="88"/>
      <c r="C11661" s="88"/>
      <c r="D11661" s="88"/>
      <c r="E11661" s="88"/>
      <c r="F11661" s="88"/>
      <c r="G11661" s="88"/>
      <c r="H11661" s="88"/>
      <c r="I11661" s="88"/>
      <c r="J11661" s="88"/>
      <c r="K11661" s="88"/>
    </row>
    <row r="11662" spans="2:11" hidden="1" x14ac:dyDescent="0.2">
      <c r="B11662" s="88"/>
      <c r="C11662" s="88"/>
      <c r="D11662" s="88"/>
      <c r="E11662" s="88"/>
      <c r="F11662" s="88"/>
      <c r="G11662" s="88"/>
      <c r="H11662" s="88"/>
      <c r="I11662" s="88"/>
      <c r="J11662" s="88"/>
      <c r="K11662" s="88"/>
    </row>
    <row r="11663" spans="2:11" hidden="1" x14ac:dyDescent="0.2">
      <c r="B11663" s="88"/>
      <c r="C11663" s="88"/>
      <c r="D11663" s="88"/>
      <c r="E11663" s="88"/>
      <c r="F11663" s="88"/>
      <c r="G11663" s="88"/>
      <c r="H11663" s="88"/>
      <c r="I11663" s="88"/>
      <c r="J11663" s="88"/>
      <c r="K11663" s="88"/>
    </row>
    <row r="11664" spans="2:11" hidden="1" x14ac:dyDescent="0.2">
      <c r="B11664" s="88"/>
      <c r="C11664" s="88"/>
      <c r="D11664" s="88"/>
      <c r="E11664" s="88"/>
      <c r="F11664" s="88"/>
      <c r="G11664" s="88"/>
      <c r="H11664" s="88"/>
      <c r="I11664" s="88"/>
      <c r="J11664" s="88"/>
      <c r="K11664" s="88"/>
    </row>
    <row r="11665" spans="2:11" hidden="1" x14ac:dyDescent="0.2">
      <c r="B11665" s="88"/>
      <c r="C11665" s="88"/>
      <c r="D11665" s="88"/>
      <c r="E11665" s="88"/>
      <c r="F11665" s="88"/>
      <c r="G11665" s="88"/>
      <c r="H11665" s="88"/>
      <c r="I11665" s="88"/>
      <c r="J11665" s="88"/>
      <c r="K11665" s="88"/>
    </row>
    <row r="11666" spans="2:11" hidden="1" x14ac:dyDescent="0.2">
      <c r="B11666" s="88"/>
      <c r="C11666" s="88"/>
      <c r="D11666" s="88"/>
      <c r="E11666" s="88"/>
      <c r="F11666" s="88"/>
      <c r="G11666" s="88"/>
      <c r="H11666" s="88"/>
      <c r="I11666" s="88"/>
      <c r="J11666" s="88"/>
      <c r="K11666" s="88"/>
    </row>
    <row r="11667" spans="2:11" hidden="1" x14ac:dyDescent="0.2">
      <c r="B11667" s="88"/>
      <c r="C11667" s="88"/>
      <c r="D11667" s="88"/>
      <c r="E11667" s="88"/>
      <c r="F11667" s="88"/>
      <c r="G11667" s="88"/>
      <c r="H11667" s="88"/>
      <c r="I11667" s="88"/>
      <c r="J11667" s="88"/>
      <c r="K11667" s="88"/>
    </row>
    <row r="11668" spans="2:11" hidden="1" x14ac:dyDescent="0.2">
      <c r="B11668" s="88"/>
      <c r="C11668" s="88"/>
      <c r="D11668" s="88"/>
      <c r="E11668" s="88"/>
      <c r="F11668" s="88"/>
      <c r="G11668" s="88"/>
      <c r="H11668" s="88"/>
      <c r="I11668" s="88"/>
      <c r="J11668" s="88"/>
      <c r="K11668" s="88"/>
    </row>
    <row r="11669" spans="2:11" hidden="1" x14ac:dyDescent="0.2">
      <c r="B11669" s="88"/>
      <c r="C11669" s="88"/>
      <c r="D11669" s="88"/>
      <c r="E11669" s="88"/>
      <c r="F11669" s="88"/>
      <c r="G11669" s="88"/>
      <c r="H11669" s="88"/>
      <c r="I11669" s="88"/>
      <c r="J11669" s="88"/>
      <c r="K11669" s="88"/>
    </row>
    <row r="11670" spans="2:11" hidden="1" x14ac:dyDescent="0.2">
      <c r="B11670" s="88"/>
      <c r="C11670" s="88"/>
      <c r="D11670" s="88"/>
      <c r="E11670" s="88"/>
      <c r="F11670" s="88"/>
      <c r="G11670" s="88"/>
      <c r="H11670" s="88"/>
      <c r="I11670" s="88"/>
      <c r="J11670" s="88"/>
      <c r="K11670" s="88"/>
    </row>
    <row r="11671" spans="2:11" hidden="1" x14ac:dyDescent="0.2">
      <c r="B11671" s="88"/>
      <c r="C11671" s="88"/>
      <c r="D11671" s="88"/>
      <c r="E11671" s="88"/>
      <c r="F11671" s="88"/>
      <c r="G11671" s="88"/>
      <c r="H11671" s="88"/>
      <c r="I11671" s="88"/>
      <c r="J11671" s="88"/>
      <c r="K11671" s="88"/>
    </row>
    <row r="11672" spans="2:11" hidden="1" x14ac:dyDescent="0.2">
      <c r="B11672" s="88"/>
      <c r="C11672" s="88"/>
      <c r="D11672" s="88"/>
      <c r="E11672" s="88"/>
      <c r="F11672" s="88"/>
      <c r="G11672" s="88"/>
      <c r="H11672" s="88"/>
      <c r="I11672" s="88"/>
      <c r="J11672" s="88"/>
      <c r="K11672" s="88"/>
    </row>
    <row r="11673" spans="2:11" hidden="1" x14ac:dyDescent="0.2">
      <c r="B11673" s="88"/>
      <c r="C11673" s="88"/>
      <c r="D11673" s="88"/>
      <c r="E11673" s="88"/>
      <c r="F11673" s="88"/>
      <c r="G11673" s="88"/>
      <c r="H11673" s="88"/>
      <c r="I11673" s="88"/>
      <c r="J11673" s="88"/>
      <c r="K11673" s="88"/>
    </row>
    <row r="11674" spans="2:11" hidden="1" x14ac:dyDescent="0.2">
      <c r="B11674" s="88"/>
      <c r="C11674" s="88"/>
      <c r="D11674" s="88"/>
      <c r="E11674" s="88"/>
      <c r="F11674" s="88"/>
      <c r="G11674" s="88"/>
      <c r="H11674" s="88"/>
      <c r="I11674" s="88"/>
      <c r="J11674" s="88"/>
      <c r="K11674" s="88"/>
    </row>
    <row r="11675" spans="2:11" hidden="1" x14ac:dyDescent="0.2">
      <c r="B11675" s="88"/>
      <c r="C11675" s="88"/>
      <c r="D11675" s="88"/>
      <c r="E11675" s="88"/>
      <c r="F11675" s="88"/>
      <c r="G11675" s="88"/>
      <c r="H11675" s="88"/>
      <c r="I11675" s="88"/>
      <c r="J11675" s="88"/>
      <c r="K11675" s="88"/>
    </row>
    <row r="11676" spans="2:11" hidden="1" x14ac:dyDescent="0.2">
      <c r="B11676" s="88"/>
      <c r="C11676" s="88"/>
      <c r="D11676" s="88"/>
      <c r="E11676" s="88"/>
      <c r="F11676" s="88"/>
      <c r="G11676" s="88"/>
      <c r="H11676" s="88"/>
      <c r="I11676" s="88"/>
      <c r="J11676" s="88"/>
      <c r="K11676" s="88"/>
    </row>
    <row r="11677" spans="2:11" hidden="1" x14ac:dyDescent="0.2">
      <c r="B11677" s="88"/>
      <c r="C11677" s="88"/>
      <c r="D11677" s="88"/>
      <c r="E11677" s="88"/>
      <c r="F11677" s="88"/>
      <c r="G11677" s="88"/>
      <c r="H11677" s="88"/>
      <c r="I11677" s="88"/>
      <c r="J11677" s="88"/>
      <c r="K11677" s="88"/>
    </row>
    <row r="11678" spans="2:11" hidden="1" x14ac:dyDescent="0.2">
      <c r="B11678" s="88"/>
      <c r="C11678" s="88"/>
      <c r="D11678" s="88"/>
      <c r="E11678" s="88"/>
      <c r="F11678" s="88"/>
      <c r="G11678" s="88"/>
      <c r="H11678" s="88"/>
      <c r="I11678" s="88"/>
      <c r="J11678" s="88"/>
      <c r="K11678" s="88"/>
    </row>
    <row r="11679" spans="2:11" hidden="1" x14ac:dyDescent="0.2">
      <c r="B11679" s="88"/>
      <c r="C11679" s="88"/>
      <c r="D11679" s="88"/>
      <c r="E11679" s="88"/>
      <c r="F11679" s="88"/>
      <c r="G11679" s="88"/>
      <c r="H11679" s="88"/>
      <c r="I11679" s="88"/>
      <c r="J11679" s="88"/>
      <c r="K11679" s="88"/>
    </row>
    <row r="11680" spans="2:11" hidden="1" x14ac:dyDescent="0.2">
      <c r="B11680" s="88"/>
      <c r="C11680" s="88"/>
      <c r="D11680" s="88"/>
      <c r="E11680" s="88"/>
      <c r="F11680" s="88"/>
      <c r="G11680" s="88"/>
      <c r="H11680" s="88"/>
      <c r="I11680" s="88"/>
      <c r="J11680" s="88"/>
      <c r="K11680" s="88"/>
    </row>
    <row r="11681" spans="2:11" hidden="1" x14ac:dyDescent="0.2">
      <c r="B11681" s="88"/>
      <c r="C11681" s="88"/>
      <c r="D11681" s="88"/>
      <c r="E11681" s="88"/>
      <c r="F11681" s="88"/>
      <c r="G11681" s="88"/>
      <c r="H11681" s="88"/>
      <c r="I11681" s="88"/>
      <c r="J11681" s="88"/>
      <c r="K11681" s="88"/>
    </row>
    <row r="11682" spans="2:11" hidden="1" x14ac:dyDescent="0.2">
      <c r="B11682" s="88"/>
      <c r="C11682" s="88"/>
      <c r="D11682" s="88"/>
      <c r="E11682" s="88"/>
      <c r="F11682" s="88"/>
      <c r="G11682" s="88"/>
      <c r="H11682" s="88"/>
      <c r="I11682" s="88"/>
      <c r="J11682" s="88"/>
      <c r="K11682" s="88"/>
    </row>
    <row r="11683" spans="2:11" hidden="1" x14ac:dyDescent="0.2">
      <c r="B11683" s="88"/>
      <c r="C11683" s="88"/>
      <c r="D11683" s="88"/>
      <c r="E11683" s="88"/>
      <c r="F11683" s="88"/>
      <c r="G11683" s="88"/>
      <c r="H11683" s="88"/>
      <c r="I11683" s="88"/>
      <c r="J11683" s="88"/>
      <c r="K11683" s="88"/>
    </row>
    <row r="11684" spans="2:11" hidden="1" x14ac:dyDescent="0.2">
      <c r="B11684" s="88"/>
      <c r="C11684" s="88"/>
      <c r="D11684" s="88"/>
      <c r="E11684" s="88"/>
      <c r="F11684" s="88"/>
      <c r="G11684" s="88"/>
      <c r="H11684" s="88"/>
      <c r="I11684" s="88"/>
      <c r="J11684" s="88"/>
      <c r="K11684" s="88"/>
    </row>
    <row r="11685" spans="2:11" hidden="1" x14ac:dyDescent="0.2">
      <c r="B11685" s="88"/>
      <c r="C11685" s="88"/>
      <c r="D11685" s="88"/>
      <c r="E11685" s="88"/>
      <c r="F11685" s="88"/>
      <c r="G11685" s="88"/>
      <c r="H11685" s="88"/>
      <c r="I11685" s="88"/>
      <c r="J11685" s="88"/>
      <c r="K11685" s="88"/>
    </row>
    <row r="11686" spans="2:11" hidden="1" x14ac:dyDescent="0.2">
      <c r="B11686" s="88"/>
      <c r="C11686" s="88"/>
      <c r="D11686" s="88"/>
      <c r="E11686" s="88"/>
      <c r="F11686" s="88"/>
      <c r="G11686" s="88"/>
      <c r="H11686" s="88"/>
      <c r="I11686" s="88"/>
      <c r="J11686" s="88"/>
      <c r="K11686" s="88"/>
    </row>
    <row r="11687" spans="2:11" hidden="1" x14ac:dyDescent="0.2">
      <c r="B11687" s="88"/>
      <c r="C11687" s="88"/>
      <c r="D11687" s="88"/>
      <c r="E11687" s="88"/>
      <c r="F11687" s="88"/>
      <c r="G11687" s="88"/>
      <c r="H11687" s="88"/>
      <c r="I11687" s="88"/>
      <c r="J11687" s="88"/>
      <c r="K11687" s="88"/>
    </row>
    <row r="11688" spans="2:11" hidden="1" x14ac:dyDescent="0.2">
      <c r="B11688" s="88"/>
      <c r="C11688" s="88"/>
      <c r="D11688" s="88"/>
      <c r="E11688" s="88"/>
      <c r="F11688" s="88"/>
      <c r="G11688" s="88"/>
      <c r="H11688" s="88"/>
      <c r="I11688" s="88"/>
      <c r="J11688" s="88"/>
      <c r="K11688" s="88"/>
    </row>
    <row r="11689" spans="2:11" hidden="1" x14ac:dyDescent="0.2">
      <c r="B11689" s="88"/>
      <c r="C11689" s="88"/>
      <c r="D11689" s="88"/>
      <c r="E11689" s="88"/>
      <c r="F11689" s="88"/>
      <c r="G11689" s="88"/>
      <c r="H11689" s="88"/>
      <c r="I11689" s="88"/>
      <c r="J11689" s="88"/>
      <c r="K11689" s="88"/>
    </row>
    <row r="11690" spans="2:11" hidden="1" x14ac:dyDescent="0.2">
      <c r="B11690" s="88"/>
      <c r="C11690" s="88"/>
      <c r="D11690" s="88"/>
      <c r="E11690" s="88"/>
      <c r="F11690" s="88"/>
      <c r="G11690" s="88"/>
      <c r="H11690" s="88"/>
      <c r="I11690" s="88"/>
      <c r="J11690" s="88"/>
      <c r="K11690" s="88"/>
    </row>
    <row r="11691" spans="2:11" hidden="1" x14ac:dyDescent="0.2">
      <c r="B11691" s="88"/>
      <c r="C11691" s="88"/>
      <c r="D11691" s="88"/>
      <c r="E11691" s="88"/>
      <c r="F11691" s="88"/>
      <c r="G11691" s="88"/>
      <c r="H11691" s="88"/>
      <c r="I11691" s="88"/>
      <c r="J11691" s="88"/>
      <c r="K11691" s="88"/>
    </row>
    <row r="11692" spans="2:11" hidden="1" x14ac:dyDescent="0.2">
      <c r="B11692" s="88"/>
      <c r="C11692" s="88"/>
      <c r="D11692" s="88"/>
      <c r="E11692" s="88"/>
      <c r="F11692" s="88"/>
      <c r="G11692" s="88"/>
      <c r="H11692" s="88"/>
      <c r="I11692" s="88"/>
      <c r="J11692" s="88"/>
      <c r="K11692" s="88"/>
    </row>
    <row r="11693" spans="2:11" hidden="1" x14ac:dyDescent="0.2">
      <c r="B11693" s="88"/>
      <c r="C11693" s="88"/>
      <c r="D11693" s="88"/>
      <c r="E11693" s="88"/>
      <c r="F11693" s="88"/>
      <c r="G11693" s="88"/>
      <c r="H11693" s="88"/>
      <c r="I11693" s="88"/>
      <c r="J11693" s="88"/>
      <c r="K11693" s="88"/>
    </row>
    <row r="11694" spans="2:11" hidden="1" x14ac:dyDescent="0.2">
      <c r="B11694" s="88"/>
      <c r="C11694" s="88"/>
      <c r="D11694" s="88"/>
      <c r="E11694" s="88"/>
      <c r="F11694" s="88"/>
      <c r="G11694" s="88"/>
      <c r="H11694" s="88"/>
      <c r="I11694" s="88"/>
      <c r="J11694" s="88"/>
      <c r="K11694" s="88"/>
    </row>
    <row r="11695" spans="2:11" hidden="1" x14ac:dyDescent="0.2">
      <c r="B11695" s="88"/>
      <c r="C11695" s="88"/>
      <c r="D11695" s="88"/>
      <c r="E11695" s="88"/>
      <c r="F11695" s="88"/>
      <c r="G11695" s="88"/>
      <c r="H11695" s="88"/>
      <c r="I11695" s="88"/>
      <c r="J11695" s="88"/>
      <c r="K11695" s="88"/>
    </row>
    <row r="11696" spans="2:11" hidden="1" x14ac:dyDescent="0.2">
      <c r="B11696" s="88"/>
      <c r="C11696" s="88"/>
      <c r="D11696" s="88"/>
      <c r="E11696" s="88"/>
      <c r="F11696" s="88"/>
      <c r="G11696" s="88"/>
      <c r="H11696" s="88"/>
      <c r="I11696" s="88"/>
      <c r="J11696" s="88"/>
      <c r="K11696" s="88"/>
    </row>
    <row r="11697" spans="2:11" hidden="1" x14ac:dyDescent="0.2">
      <c r="B11697" s="88"/>
      <c r="C11697" s="88"/>
      <c r="D11697" s="88"/>
      <c r="E11697" s="88"/>
      <c r="F11697" s="88"/>
      <c r="G11697" s="88"/>
      <c r="H11697" s="88"/>
      <c r="I11697" s="88"/>
      <c r="J11697" s="88"/>
      <c r="K11697" s="88"/>
    </row>
    <row r="11698" spans="2:11" hidden="1" x14ac:dyDescent="0.2">
      <c r="B11698" s="88"/>
      <c r="C11698" s="88"/>
      <c r="D11698" s="88"/>
      <c r="E11698" s="88"/>
      <c r="F11698" s="88"/>
      <c r="G11698" s="88"/>
      <c r="H11698" s="88"/>
      <c r="I11698" s="88"/>
      <c r="J11698" s="88"/>
      <c r="K11698" s="88"/>
    </row>
    <row r="11699" spans="2:11" hidden="1" x14ac:dyDescent="0.2">
      <c r="B11699" s="88"/>
      <c r="C11699" s="88"/>
      <c r="D11699" s="88"/>
      <c r="E11699" s="88"/>
      <c r="F11699" s="88"/>
      <c r="G11699" s="88"/>
      <c r="H11699" s="88"/>
      <c r="I11699" s="88"/>
      <c r="J11699" s="88"/>
      <c r="K11699" s="88"/>
    </row>
    <row r="11700" spans="2:11" hidden="1" x14ac:dyDescent="0.2">
      <c r="B11700" s="88"/>
      <c r="C11700" s="88"/>
      <c r="D11700" s="88"/>
      <c r="E11700" s="88"/>
      <c r="F11700" s="88"/>
      <c r="G11700" s="88"/>
      <c r="H11700" s="88"/>
      <c r="I11700" s="88"/>
      <c r="J11700" s="88"/>
      <c r="K11700" s="88"/>
    </row>
    <row r="11701" spans="2:11" hidden="1" x14ac:dyDescent="0.2">
      <c r="B11701" s="88"/>
      <c r="C11701" s="88"/>
      <c r="D11701" s="88"/>
      <c r="E11701" s="88"/>
      <c r="F11701" s="88"/>
      <c r="G11701" s="88"/>
      <c r="H11701" s="88"/>
      <c r="I11701" s="88"/>
      <c r="J11701" s="88"/>
      <c r="K11701" s="88"/>
    </row>
    <row r="11702" spans="2:11" hidden="1" x14ac:dyDescent="0.2">
      <c r="B11702" s="88"/>
      <c r="C11702" s="88"/>
      <c r="D11702" s="88"/>
      <c r="E11702" s="88"/>
      <c r="F11702" s="88"/>
      <c r="G11702" s="88"/>
      <c r="H11702" s="88"/>
      <c r="I11702" s="88"/>
      <c r="J11702" s="88"/>
      <c r="K11702" s="88"/>
    </row>
    <row r="11703" spans="2:11" hidden="1" x14ac:dyDescent="0.2">
      <c r="B11703" s="88"/>
      <c r="C11703" s="88"/>
      <c r="D11703" s="88"/>
      <c r="E11703" s="88"/>
      <c r="F11703" s="88"/>
      <c r="G11703" s="88"/>
      <c r="H11703" s="88"/>
      <c r="I11703" s="88"/>
      <c r="J11703" s="88"/>
      <c r="K11703" s="88"/>
    </row>
    <row r="11704" spans="2:11" hidden="1" x14ac:dyDescent="0.2">
      <c r="B11704" s="88"/>
      <c r="C11704" s="88"/>
      <c r="D11704" s="88"/>
      <c r="E11704" s="88"/>
      <c r="F11704" s="88"/>
      <c r="G11704" s="88"/>
      <c r="H11704" s="88"/>
      <c r="I11704" s="88"/>
      <c r="J11704" s="88"/>
      <c r="K11704" s="88"/>
    </row>
    <row r="11705" spans="2:11" hidden="1" x14ac:dyDescent="0.2">
      <c r="B11705" s="88"/>
      <c r="C11705" s="88"/>
      <c r="D11705" s="88"/>
      <c r="E11705" s="88"/>
      <c r="F11705" s="88"/>
      <c r="G11705" s="88"/>
      <c r="H11705" s="88"/>
      <c r="I11705" s="88"/>
      <c r="J11705" s="88"/>
      <c r="K11705" s="88"/>
    </row>
    <row r="11706" spans="2:11" hidden="1" x14ac:dyDescent="0.2">
      <c r="B11706" s="88"/>
      <c r="C11706" s="88"/>
      <c r="D11706" s="88"/>
      <c r="E11706" s="88"/>
      <c r="F11706" s="88"/>
      <c r="G11706" s="88"/>
      <c r="H11706" s="88"/>
      <c r="I11706" s="88"/>
      <c r="J11706" s="88"/>
      <c r="K11706" s="88"/>
    </row>
    <row r="11707" spans="2:11" hidden="1" x14ac:dyDescent="0.2">
      <c r="B11707" s="88"/>
      <c r="C11707" s="88"/>
      <c r="D11707" s="88"/>
      <c r="E11707" s="88"/>
      <c r="F11707" s="88"/>
      <c r="G11707" s="88"/>
      <c r="H11707" s="88"/>
      <c r="I11707" s="88"/>
      <c r="J11707" s="88"/>
      <c r="K11707" s="88"/>
    </row>
    <row r="11708" spans="2:11" hidden="1" x14ac:dyDescent="0.2">
      <c r="B11708" s="88"/>
      <c r="C11708" s="88"/>
      <c r="D11708" s="88"/>
      <c r="E11708" s="88"/>
      <c r="F11708" s="88"/>
      <c r="G11708" s="88"/>
      <c r="H11708" s="88"/>
      <c r="I11708" s="88"/>
      <c r="J11708" s="88"/>
      <c r="K11708" s="88"/>
    </row>
    <row r="11709" spans="2:11" hidden="1" x14ac:dyDescent="0.2">
      <c r="B11709" s="88"/>
      <c r="C11709" s="88"/>
      <c r="D11709" s="88"/>
      <c r="E11709" s="88"/>
      <c r="F11709" s="88"/>
      <c r="G11709" s="88"/>
      <c r="H11709" s="88"/>
      <c r="I11709" s="88"/>
      <c r="J11709" s="88"/>
      <c r="K11709" s="88"/>
    </row>
    <row r="11710" spans="2:11" hidden="1" x14ac:dyDescent="0.2">
      <c r="B11710" s="88"/>
      <c r="C11710" s="88"/>
      <c r="D11710" s="88"/>
      <c r="E11710" s="88"/>
      <c r="F11710" s="88"/>
      <c r="G11710" s="88"/>
      <c r="H11710" s="88"/>
      <c r="I11710" s="88"/>
      <c r="J11710" s="88"/>
      <c r="K11710" s="88"/>
    </row>
    <row r="11711" spans="2:11" hidden="1" x14ac:dyDescent="0.2">
      <c r="B11711" s="88"/>
      <c r="C11711" s="88"/>
      <c r="D11711" s="88"/>
      <c r="E11711" s="88"/>
      <c r="F11711" s="88"/>
      <c r="G11711" s="88"/>
      <c r="H11711" s="88"/>
      <c r="I11711" s="88"/>
      <c r="J11711" s="88"/>
      <c r="K11711" s="88"/>
    </row>
    <row r="11712" spans="2:11" hidden="1" x14ac:dyDescent="0.2">
      <c r="B11712" s="88"/>
      <c r="C11712" s="88"/>
      <c r="D11712" s="88"/>
      <c r="E11712" s="88"/>
      <c r="F11712" s="88"/>
      <c r="G11712" s="88"/>
      <c r="H11712" s="88"/>
      <c r="I11712" s="88"/>
      <c r="J11712" s="88"/>
      <c r="K11712" s="88"/>
    </row>
    <row r="11713" spans="2:11" hidden="1" x14ac:dyDescent="0.2">
      <c r="B11713" s="88"/>
      <c r="C11713" s="88"/>
      <c r="D11713" s="88"/>
      <c r="E11713" s="88"/>
      <c r="F11713" s="88"/>
      <c r="G11713" s="88"/>
      <c r="H11713" s="88"/>
      <c r="I11713" s="88"/>
      <c r="J11713" s="88"/>
      <c r="K11713" s="88"/>
    </row>
    <row r="11714" spans="2:11" hidden="1" x14ac:dyDescent="0.2">
      <c r="B11714" s="88"/>
      <c r="C11714" s="88"/>
      <c r="D11714" s="88"/>
      <c r="E11714" s="88"/>
      <c r="F11714" s="88"/>
      <c r="G11714" s="88"/>
      <c r="H11714" s="88"/>
      <c r="I11714" s="88"/>
      <c r="J11714" s="88"/>
      <c r="K11714" s="88"/>
    </row>
    <row r="11715" spans="2:11" hidden="1" x14ac:dyDescent="0.2">
      <c r="B11715" s="88"/>
      <c r="C11715" s="88"/>
      <c r="D11715" s="88"/>
      <c r="E11715" s="88"/>
      <c r="F11715" s="88"/>
      <c r="G11715" s="88"/>
      <c r="H11715" s="88"/>
      <c r="I11715" s="88"/>
      <c r="J11715" s="88"/>
      <c r="K11715" s="88"/>
    </row>
    <row r="11716" spans="2:11" hidden="1" x14ac:dyDescent="0.2">
      <c r="B11716" s="88"/>
      <c r="C11716" s="88"/>
      <c r="D11716" s="88"/>
      <c r="E11716" s="88"/>
      <c r="F11716" s="88"/>
      <c r="G11716" s="88"/>
      <c r="H11716" s="88"/>
      <c r="I11716" s="88"/>
      <c r="J11716" s="88"/>
      <c r="K11716" s="88"/>
    </row>
    <row r="11717" spans="2:11" hidden="1" x14ac:dyDescent="0.2">
      <c r="B11717" s="88"/>
      <c r="C11717" s="88"/>
      <c r="D11717" s="88"/>
      <c r="E11717" s="88"/>
      <c r="F11717" s="88"/>
      <c r="G11717" s="88"/>
      <c r="H11717" s="88"/>
      <c r="I11717" s="88"/>
      <c r="J11717" s="88"/>
      <c r="K11717" s="88"/>
    </row>
    <row r="11718" spans="2:11" hidden="1" x14ac:dyDescent="0.2">
      <c r="B11718" s="88"/>
      <c r="C11718" s="88"/>
      <c r="D11718" s="88"/>
      <c r="E11718" s="88"/>
      <c r="F11718" s="88"/>
      <c r="G11718" s="88"/>
      <c r="H11718" s="88"/>
      <c r="I11718" s="88"/>
      <c r="J11718" s="88"/>
      <c r="K11718" s="88"/>
    </row>
    <row r="11719" spans="2:11" hidden="1" x14ac:dyDescent="0.2">
      <c r="B11719" s="88"/>
      <c r="C11719" s="88"/>
      <c r="D11719" s="88"/>
      <c r="E11719" s="88"/>
      <c r="F11719" s="88"/>
      <c r="G11719" s="88"/>
      <c r="H11719" s="88"/>
      <c r="I11719" s="88"/>
      <c r="J11719" s="88"/>
      <c r="K11719" s="88"/>
    </row>
    <row r="11720" spans="2:11" hidden="1" x14ac:dyDescent="0.2">
      <c r="B11720" s="88"/>
      <c r="C11720" s="88"/>
      <c r="D11720" s="88"/>
      <c r="E11720" s="88"/>
      <c r="F11720" s="88"/>
      <c r="G11720" s="88"/>
      <c r="H11720" s="88"/>
      <c r="I11720" s="88"/>
      <c r="J11720" s="88"/>
      <c r="K11720" s="88"/>
    </row>
    <row r="11721" spans="2:11" hidden="1" x14ac:dyDescent="0.2">
      <c r="B11721" s="88"/>
      <c r="C11721" s="88"/>
      <c r="D11721" s="88"/>
      <c r="E11721" s="88"/>
      <c r="F11721" s="88"/>
      <c r="G11721" s="88"/>
      <c r="H11721" s="88"/>
      <c r="I11721" s="88"/>
      <c r="J11721" s="88"/>
      <c r="K11721" s="88"/>
    </row>
    <row r="11722" spans="2:11" hidden="1" x14ac:dyDescent="0.2">
      <c r="B11722" s="88"/>
      <c r="C11722" s="88"/>
      <c r="D11722" s="88"/>
      <c r="E11722" s="88"/>
      <c r="F11722" s="88"/>
      <c r="G11722" s="88"/>
      <c r="H11722" s="88"/>
      <c r="I11722" s="88"/>
      <c r="J11722" s="88"/>
      <c r="K11722" s="88"/>
    </row>
    <row r="11723" spans="2:11" hidden="1" x14ac:dyDescent="0.2">
      <c r="B11723" s="88"/>
      <c r="C11723" s="88"/>
      <c r="D11723" s="88"/>
      <c r="E11723" s="88"/>
      <c r="F11723" s="88"/>
      <c r="G11723" s="88"/>
      <c r="H11723" s="88"/>
      <c r="I11723" s="88"/>
      <c r="J11723" s="88"/>
      <c r="K11723" s="88"/>
    </row>
    <row r="11724" spans="2:11" hidden="1" x14ac:dyDescent="0.2">
      <c r="B11724" s="88"/>
      <c r="C11724" s="88"/>
      <c r="D11724" s="88"/>
      <c r="E11724" s="88"/>
      <c r="F11724" s="88"/>
      <c r="G11724" s="88"/>
      <c r="H11724" s="88"/>
      <c r="I11724" s="88"/>
      <c r="J11724" s="88"/>
      <c r="K11724" s="88"/>
    </row>
    <row r="11725" spans="2:11" hidden="1" x14ac:dyDescent="0.2">
      <c r="B11725" s="88"/>
      <c r="C11725" s="88"/>
      <c r="D11725" s="88"/>
      <c r="E11725" s="88"/>
      <c r="F11725" s="88"/>
      <c r="G11725" s="88"/>
      <c r="H11725" s="88"/>
      <c r="I11725" s="88"/>
      <c r="J11725" s="88"/>
      <c r="K11725" s="88"/>
    </row>
    <row r="11726" spans="2:11" hidden="1" x14ac:dyDescent="0.2">
      <c r="B11726" s="88"/>
      <c r="C11726" s="88"/>
      <c r="D11726" s="88"/>
      <c r="E11726" s="88"/>
      <c r="F11726" s="88"/>
      <c r="G11726" s="88"/>
      <c r="H11726" s="88"/>
      <c r="I11726" s="88"/>
      <c r="J11726" s="88"/>
      <c r="K11726" s="88"/>
    </row>
    <row r="11727" spans="2:11" hidden="1" x14ac:dyDescent="0.2">
      <c r="B11727" s="88"/>
      <c r="C11727" s="88"/>
      <c r="D11727" s="88"/>
      <c r="E11727" s="88"/>
      <c r="F11727" s="88"/>
      <c r="G11727" s="88"/>
      <c r="H11727" s="88"/>
      <c r="I11727" s="88"/>
      <c r="J11727" s="88"/>
      <c r="K11727" s="88"/>
    </row>
    <row r="11728" spans="2:11" hidden="1" x14ac:dyDescent="0.2">
      <c r="B11728" s="88"/>
      <c r="C11728" s="88"/>
      <c r="D11728" s="88"/>
      <c r="E11728" s="88"/>
      <c r="F11728" s="88"/>
      <c r="G11728" s="88"/>
      <c r="H11728" s="88"/>
      <c r="I11728" s="88"/>
      <c r="J11728" s="88"/>
      <c r="K11728" s="88"/>
    </row>
    <row r="11729" spans="2:11" hidden="1" x14ac:dyDescent="0.2">
      <c r="B11729" s="88"/>
      <c r="C11729" s="88"/>
      <c r="D11729" s="88"/>
      <c r="E11729" s="88"/>
      <c r="F11729" s="88"/>
      <c r="G11729" s="88"/>
      <c r="H11729" s="88"/>
      <c r="I11729" s="88"/>
      <c r="J11729" s="88"/>
      <c r="K11729" s="88"/>
    </row>
    <row r="11730" spans="2:11" hidden="1" x14ac:dyDescent="0.2">
      <c r="B11730" s="88"/>
      <c r="C11730" s="88"/>
      <c r="D11730" s="88"/>
      <c r="E11730" s="88"/>
      <c r="F11730" s="88"/>
      <c r="G11730" s="88"/>
      <c r="H11730" s="88"/>
      <c r="I11730" s="88"/>
      <c r="J11730" s="88"/>
      <c r="K11730" s="88"/>
    </row>
    <row r="11731" spans="2:11" hidden="1" x14ac:dyDescent="0.2">
      <c r="B11731" s="88"/>
      <c r="C11731" s="88"/>
      <c r="D11731" s="88"/>
      <c r="E11731" s="88"/>
      <c r="F11731" s="88"/>
      <c r="G11731" s="88"/>
      <c r="H11731" s="88"/>
      <c r="I11731" s="88"/>
      <c r="J11731" s="88"/>
      <c r="K11731" s="88"/>
    </row>
    <row r="11732" spans="2:11" hidden="1" x14ac:dyDescent="0.2">
      <c r="B11732" s="88"/>
      <c r="C11732" s="88"/>
      <c r="D11732" s="88"/>
      <c r="E11732" s="88"/>
      <c r="F11732" s="88"/>
      <c r="G11732" s="88"/>
      <c r="H11732" s="88"/>
      <c r="I11732" s="88"/>
      <c r="J11732" s="88"/>
      <c r="K11732" s="88"/>
    </row>
    <row r="11733" spans="2:11" hidden="1" x14ac:dyDescent="0.2">
      <c r="B11733" s="88"/>
      <c r="C11733" s="88"/>
      <c r="D11733" s="88"/>
      <c r="E11733" s="88"/>
      <c r="F11733" s="88"/>
      <c r="G11733" s="88"/>
      <c r="H11733" s="88"/>
      <c r="I11733" s="88"/>
      <c r="J11733" s="88"/>
      <c r="K11733" s="88"/>
    </row>
    <row r="11734" spans="2:11" hidden="1" x14ac:dyDescent="0.2">
      <c r="B11734" s="88"/>
      <c r="C11734" s="88"/>
      <c r="D11734" s="88"/>
      <c r="E11734" s="88"/>
      <c r="F11734" s="88"/>
      <c r="G11734" s="88"/>
      <c r="H11734" s="88"/>
      <c r="I11734" s="88"/>
      <c r="J11734" s="88"/>
      <c r="K11734" s="88"/>
    </row>
    <row r="11735" spans="2:11" hidden="1" x14ac:dyDescent="0.2">
      <c r="B11735" s="88"/>
      <c r="C11735" s="88"/>
      <c r="D11735" s="88"/>
      <c r="E11735" s="88"/>
      <c r="F11735" s="88"/>
      <c r="G11735" s="88"/>
      <c r="H11735" s="88"/>
      <c r="I11735" s="88"/>
      <c r="J11735" s="88"/>
      <c r="K11735" s="88"/>
    </row>
    <row r="11736" spans="2:11" hidden="1" x14ac:dyDescent="0.2">
      <c r="B11736" s="88"/>
      <c r="C11736" s="88"/>
      <c r="D11736" s="88"/>
      <c r="E11736" s="88"/>
      <c r="F11736" s="88"/>
      <c r="G11736" s="88"/>
      <c r="H11736" s="88"/>
      <c r="I11736" s="88"/>
      <c r="J11736" s="88"/>
      <c r="K11736" s="88"/>
    </row>
    <row r="11737" spans="2:11" hidden="1" x14ac:dyDescent="0.2">
      <c r="B11737" s="88"/>
      <c r="C11737" s="88"/>
      <c r="D11737" s="88"/>
      <c r="E11737" s="88"/>
      <c r="F11737" s="88"/>
      <c r="G11737" s="88"/>
      <c r="H11737" s="88"/>
      <c r="I11737" s="88"/>
      <c r="J11737" s="88"/>
      <c r="K11737" s="88"/>
    </row>
    <row r="11738" spans="2:11" hidden="1" x14ac:dyDescent="0.2">
      <c r="B11738" s="88"/>
      <c r="C11738" s="88"/>
      <c r="D11738" s="88"/>
      <c r="E11738" s="88"/>
      <c r="F11738" s="88"/>
      <c r="G11738" s="88"/>
      <c r="H11738" s="88"/>
      <c r="I11738" s="88"/>
      <c r="J11738" s="88"/>
      <c r="K11738" s="88"/>
    </row>
    <row r="11739" spans="2:11" hidden="1" x14ac:dyDescent="0.2">
      <c r="B11739" s="88"/>
      <c r="C11739" s="88"/>
      <c r="D11739" s="88"/>
      <c r="E11739" s="88"/>
      <c r="F11739" s="88"/>
      <c r="G11739" s="88"/>
      <c r="H11739" s="88"/>
      <c r="I11739" s="88"/>
      <c r="J11739" s="88"/>
      <c r="K11739" s="88"/>
    </row>
    <row r="11740" spans="2:11" hidden="1" x14ac:dyDescent="0.2">
      <c r="B11740" s="88"/>
      <c r="C11740" s="88"/>
      <c r="D11740" s="88"/>
      <c r="E11740" s="88"/>
      <c r="F11740" s="88"/>
      <c r="G11740" s="88"/>
      <c r="H11740" s="88"/>
      <c r="I11740" s="88"/>
      <c r="J11740" s="88"/>
      <c r="K11740" s="88"/>
    </row>
    <row r="11741" spans="2:11" hidden="1" x14ac:dyDescent="0.2">
      <c r="B11741" s="88"/>
      <c r="C11741" s="88"/>
      <c r="D11741" s="88"/>
      <c r="E11741" s="88"/>
      <c r="F11741" s="88"/>
      <c r="G11741" s="88"/>
      <c r="H11741" s="88"/>
      <c r="I11741" s="88"/>
      <c r="J11741" s="88"/>
      <c r="K11741" s="88"/>
    </row>
    <row r="11742" spans="2:11" hidden="1" x14ac:dyDescent="0.2">
      <c r="B11742" s="88"/>
      <c r="C11742" s="88"/>
      <c r="D11742" s="88"/>
      <c r="E11742" s="88"/>
      <c r="F11742" s="88"/>
      <c r="G11742" s="88"/>
      <c r="H11742" s="88"/>
      <c r="I11742" s="88"/>
      <c r="J11742" s="88"/>
      <c r="K11742" s="88"/>
    </row>
    <row r="11743" spans="2:11" hidden="1" x14ac:dyDescent="0.2">
      <c r="B11743" s="88"/>
      <c r="C11743" s="88"/>
      <c r="D11743" s="88"/>
      <c r="E11743" s="88"/>
      <c r="F11743" s="88"/>
      <c r="G11743" s="88"/>
      <c r="H11743" s="88"/>
      <c r="I11743" s="88"/>
      <c r="J11743" s="88"/>
      <c r="K11743" s="88"/>
    </row>
    <row r="11744" spans="2:11" hidden="1" x14ac:dyDescent="0.2">
      <c r="B11744" s="88"/>
      <c r="C11744" s="88"/>
      <c r="D11744" s="88"/>
      <c r="E11744" s="88"/>
      <c r="F11744" s="88"/>
      <c r="G11744" s="88"/>
      <c r="H11744" s="88"/>
      <c r="I11744" s="88"/>
      <c r="J11744" s="88"/>
      <c r="K11744" s="88"/>
    </row>
    <row r="11745" spans="2:11" hidden="1" x14ac:dyDescent="0.2">
      <c r="B11745" s="88"/>
      <c r="C11745" s="88"/>
      <c r="D11745" s="88"/>
      <c r="E11745" s="88"/>
      <c r="F11745" s="88"/>
      <c r="G11745" s="88"/>
      <c r="H11745" s="88"/>
      <c r="I11745" s="88"/>
      <c r="J11745" s="88"/>
      <c r="K11745" s="88"/>
    </row>
    <row r="11746" spans="2:11" hidden="1" x14ac:dyDescent="0.2">
      <c r="B11746" s="88"/>
      <c r="C11746" s="88"/>
      <c r="D11746" s="88"/>
      <c r="E11746" s="88"/>
      <c r="F11746" s="88"/>
      <c r="G11746" s="88"/>
      <c r="H11746" s="88"/>
      <c r="I11746" s="88"/>
      <c r="J11746" s="88"/>
      <c r="K11746" s="88"/>
    </row>
    <row r="11747" spans="2:11" hidden="1" x14ac:dyDescent="0.2">
      <c r="B11747" s="88"/>
      <c r="C11747" s="88"/>
      <c r="D11747" s="88"/>
      <c r="E11747" s="88"/>
      <c r="F11747" s="88"/>
      <c r="G11747" s="88"/>
      <c r="H11747" s="88"/>
      <c r="I11747" s="88"/>
      <c r="J11747" s="88"/>
      <c r="K11747" s="88"/>
    </row>
    <row r="11748" spans="2:11" hidden="1" x14ac:dyDescent="0.2">
      <c r="B11748" s="88"/>
      <c r="C11748" s="88"/>
      <c r="D11748" s="88"/>
      <c r="E11748" s="88"/>
      <c r="F11748" s="88"/>
      <c r="G11748" s="88"/>
      <c r="H11748" s="88"/>
      <c r="I11748" s="88"/>
      <c r="J11748" s="88"/>
      <c r="K11748" s="88"/>
    </row>
    <row r="11749" spans="2:11" hidden="1" x14ac:dyDescent="0.2">
      <c r="B11749" s="88"/>
      <c r="C11749" s="88"/>
      <c r="D11749" s="88"/>
      <c r="E11749" s="88"/>
      <c r="F11749" s="88"/>
      <c r="G11749" s="88"/>
      <c r="H11749" s="88"/>
      <c r="I11749" s="88"/>
      <c r="J11749" s="88"/>
      <c r="K11749" s="88"/>
    </row>
    <row r="11750" spans="2:11" hidden="1" x14ac:dyDescent="0.2">
      <c r="B11750" s="88"/>
      <c r="C11750" s="88"/>
      <c r="D11750" s="88"/>
      <c r="E11750" s="88"/>
      <c r="F11750" s="88"/>
      <c r="G11750" s="88"/>
      <c r="H11750" s="88"/>
      <c r="I11750" s="88"/>
      <c r="J11750" s="88"/>
      <c r="K11750" s="88"/>
    </row>
    <row r="11751" spans="2:11" hidden="1" x14ac:dyDescent="0.2">
      <c r="B11751" s="88"/>
      <c r="C11751" s="88"/>
      <c r="D11751" s="88"/>
      <c r="E11751" s="88"/>
      <c r="F11751" s="88"/>
      <c r="G11751" s="88"/>
      <c r="H11751" s="88"/>
      <c r="I11751" s="88"/>
      <c r="J11751" s="88"/>
      <c r="K11751" s="88"/>
    </row>
    <row r="11752" spans="2:11" hidden="1" x14ac:dyDescent="0.2">
      <c r="B11752" s="88"/>
      <c r="C11752" s="88"/>
      <c r="D11752" s="88"/>
      <c r="E11752" s="88"/>
      <c r="F11752" s="88"/>
      <c r="G11752" s="88"/>
      <c r="H11752" s="88"/>
      <c r="I11752" s="88"/>
      <c r="J11752" s="88"/>
      <c r="K11752" s="88"/>
    </row>
    <row r="11753" spans="2:11" hidden="1" x14ac:dyDescent="0.2">
      <c r="B11753" s="88"/>
      <c r="C11753" s="88"/>
      <c r="D11753" s="88"/>
      <c r="E11753" s="88"/>
      <c r="F11753" s="88"/>
      <c r="G11753" s="88"/>
      <c r="H11753" s="88"/>
      <c r="I11753" s="88"/>
      <c r="J11753" s="88"/>
      <c r="K11753" s="88"/>
    </row>
    <row r="11754" spans="2:11" hidden="1" x14ac:dyDescent="0.2">
      <c r="B11754" s="88"/>
      <c r="C11754" s="88"/>
      <c r="D11754" s="88"/>
      <c r="E11754" s="88"/>
      <c r="F11754" s="88"/>
      <c r="G11754" s="88"/>
      <c r="H11754" s="88"/>
      <c r="I11754" s="88"/>
      <c r="J11754" s="88"/>
      <c r="K11754" s="88"/>
    </row>
    <row r="11755" spans="2:11" hidden="1" x14ac:dyDescent="0.2">
      <c r="B11755" s="88"/>
      <c r="C11755" s="88"/>
      <c r="D11755" s="88"/>
      <c r="E11755" s="88"/>
      <c r="F11755" s="88"/>
      <c r="G11755" s="88"/>
      <c r="H11755" s="88"/>
      <c r="I11755" s="88"/>
      <c r="J11755" s="88"/>
      <c r="K11755" s="88"/>
    </row>
    <row r="11756" spans="2:11" hidden="1" x14ac:dyDescent="0.2">
      <c r="B11756" s="88"/>
      <c r="C11756" s="88"/>
      <c r="D11756" s="88"/>
      <c r="E11756" s="88"/>
      <c r="F11756" s="88"/>
      <c r="G11756" s="88"/>
      <c r="H11756" s="88"/>
      <c r="I11756" s="88"/>
      <c r="J11756" s="88"/>
      <c r="K11756" s="88"/>
    </row>
    <row r="11757" spans="2:11" hidden="1" x14ac:dyDescent="0.2">
      <c r="B11757" s="88"/>
      <c r="C11757" s="88"/>
      <c r="D11757" s="88"/>
      <c r="E11757" s="88"/>
      <c r="F11757" s="88"/>
      <c r="G11757" s="88"/>
      <c r="H11757" s="88"/>
      <c r="I11757" s="88"/>
      <c r="J11757" s="88"/>
      <c r="K11757" s="88"/>
    </row>
    <row r="11758" spans="2:11" hidden="1" x14ac:dyDescent="0.2">
      <c r="B11758" s="88"/>
      <c r="C11758" s="88"/>
      <c r="D11758" s="88"/>
      <c r="E11758" s="88"/>
      <c r="F11758" s="88"/>
      <c r="G11758" s="88"/>
      <c r="H11758" s="88"/>
      <c r="I11758" s="88"/>
      <c r="J11758" s="88"/>
      <c r="K11758" s="88"/>
    </row>
    <row r="11759" spans="2:11" hidden="1" x14ac:dyDescent="0.2">
      <c r="B11759" s="88"/>
      <c r="C11759" s="88"/>
      <c r="D11759" s="88"/>
      <c r="E11759" s="88"/>
      <c r="F11759" s="88"/>
      <c r="G11759" s="88"/>
      <c r="H11759" s="88"/>
      <c r="I11759" s="88"/>
      <c r="J11759" s="88"/>
      <c r="K11759" s="88"/>
    </row>
    <row r="11760" spans="2:11" hidden="1" x14ac:dyDescent="0.2">
      <c r="B11760" s="88"/>
      <c r="C11760" s="88"/>
      <c r="D11760" s="88"/>
      <c r="E11760" s="88"/>
      <c r="F11760" s="88"/>
      <c r="G11760" s="88"/>
      <c r="H11760" s="88"/>
      <c r="I11760" s="88"/>
      <c r="J11760" s="88"/>
      <c r="K11760" s="88"/>
    </row>
    <row r="11761" spans="2:11" hidden="1" x14ac:dyDescent="0.2">
      <c r="B11761" s="88"/>
      <c r="C11761" s="88"/>
      <c r="D11761" s="88"/>
      <c r="E11761" s="88"/>
      <c r="F11761" s="88"/>
      <c r="G11761" s="88"/>
      <c r="H11761" s="88"/>
      <c r="I11761" s="88"/>
      <c r="J11761" s="88"/>
      <c r="K11761" s="88"/>
    </row>
    <row r="11762" spans="2:11" hidden="1" x14ac:dyDescent="0.2">
      <c r="B11762" s="88"/>
      <c r="C11762" s="88"/>
      <c r="D11762" s="88"/>
      <c r="E11762" s="88"/>
      <c r="F11762" s="88"/>
      <c r="G11762" s="88"/>
      <c r="H11762" s="88"/>
      <c r="I11762" s="88"/>
      <c r="J11762" s="88"/>
      <c r="K11762" s="88"/>
    </row>
    <row r="11763" spans="2:11" hidden="1" x14ac:dyDescent="0.2">
      <c r="B11763" s="88"/>
      <c r="C11763" s="88"/>
      <c r="D11763" s="88"/>
      <c r="E11763" s="88"/>
      <c r="F11763" s="88"/>
      <c r="G11763" s="88"/>
      <c r="H11763" s="88"/>
      <c r="I11763" s="88"/>
      <c r="J11763" s="88"/>
      <c r="K11763" s="88"/>
    </row>
    <row r="11764" spans="2:11" hidden="1" x14ac:dyDescent="0.2">
      <c r="B11764" s="88"/>
      <c r="C11764" s="88"/>
      <c r="D11764" s="88"/>
      <c r="E11764" s="88"/>
      <c r="F11764" s="88"/>
      <c r="G11764" s="88"/>
      <c r="H11764" s="88"/>
      <c r="I11764" s="88"/>
      <c r="J11764" s="88"/>
      <c r="K11764" s="88"/>
    </row>
    <row r="11765" spans="2:11" hidden="1" x14ac:dyDescent="0.2">
      <c r="B11765" s="88"/>
      <c r="C11765" s="88"/>
      <c r="D11765" s="88"/>
      <c r="E11765" s="88"/>
      <c r="F11765" s="88"/>
      <c r="G11765" s="88"/>
      <c r="H11765" s="88"/>
      <c r="I11765" s="88"/>
      <c r="J11765" s="88"/>
      <c r="K11765" s="88"/>
    </row>
    <row r="11766" spans="2:11" hidden="1" x14ac:dyDescent="0.2">
      <c r="B11766" s="88"/>
      <c r="C11766" s="88"/>
      <c r="D11766" s="88"/>
      <c r="E11766" s="88"/>
      <c r="F11766" s="88"/>
      <c r="G11766" s="88"/>
      <c r="H11766" s="88"/>
      <c r="I11766" s="88"/>
      <c r="J11766" s="88"/>
      <c r="K11766" s="88"/>
    </row>
    <row r="11767" spans="2:11" hidden="1" x14ac:dyDescent="0.2">
      <c r="B11767" s="88"/>
      <c r="C11767" s="88"/>
      <c r="D11767" s="88"/>
      <c r="E11767" s="88"/>
      <c r="F11767" s="88"/>
      <c r="G11767" s="88"/>
      <c r="H11767" s="88"/>
      <c r="I11767" s="88"/>
      <c r="J11767" s="88"/>
      <c r="K11767" s="88"/>
    </row>
    <row r="11768" spans="2:11" hidden="1" x14ac:dyDescent="0.2">
      <c r="B11768" s="88"/>
      <c r="C11768" s="88"/>
      <c r="D11768" s="88"/>
      <c r="E11768" s="88"/>
      <c r="F11768" s="88"/>
      <c r="G11768" s="88"/>
      <c r="H11768" s="88"/>
      <c r="I11768" s="88"/>
      <c r="J11768" s="88"/>
      <c r="K11768" s="88"/>
    </row>
    <row r="11769" spans="2:11" hidden="1" x14ac:dyDescent="0.2">
      <c r="B11769" s="88"/>
      <c r="C11769" s="88"/>
      <c r="D11769" s="88"/>
      <c r="E11769" s="88"/>
      <c r="F11769" s="88"/>
      <c r="G11769" s="88"/>
      <c r="H11769" s="88"/>
      <c r="I11769" s="88"/>
      <c r="J11769" s="88"/>
      <c r="K11769" s="88"/>
    </row>
    <row r="11770" spans="2:11" hidden="1" x14ac:dyDescent="0.2">
      <c r="B11770" s="88"/>
      <c r="C11770" s="88"/>
      <c r="D11770" s="88"/>
      <c r="E11770" s="88"/>
      <c r="F11770" s="88"/>
      <c r="G11770" s="88"/>
      <c r="H11770" s="88"/>
      <c r="I11770" s="88"/>
      <c r="J11770" s="88"/>
      <c r="K11770" s="88"/>
    </row>
    <row r="11771" spans="2:11" hidden="1" x14ac:dyDescent="0.2">
      <c r="B11771" s="88"/>
      <c r="C11771" s="88"/>
      <c r="D11771" s="88"/>
      <c r="E11771" s="88"/>
      <c r="F11771" s="88"/>
      <c r="G11771" s="88"/>
      <c r="H11771" s="88"/>
      <c r="I11771" s="88"/>
      <c r="J11771" s="88"/>
      <c r="K11771" s="88"/>
    </row>
    <row r="11772" spans="2:11" hidden="1" x14ac:dyDescent="0.2">
      <c r="B11772" s="88"/>
      <c r="C11772" s="88"/>
      <c r="D11772" s="88"/>
      <c r="E11772" s="88"/>
      <c r="F11772" s="88"/>
      <c r="G11772" s="88"/>
      <c r="H11772" s="88"/>
      <c r="I11772" s="88"/>
      <c r="J11772" s="88"/>
      <c r="K11772" s="88"/>
    </row>
    <row r="11773" spans="2:11" hidden="1" x14ac:dyDescent="0.2">
      <c r="B11773" s="88"/>
      <c r="C11773" s="88"/>
      <c r="D11773" s="88"/>
      <c r="E11773" s="88"/>
      <c r="F11773" s="88"/>
      <c r="G11773" s="88"/>
      <c r="H11773" s="88"/>
      <c r="I11773" s="88"/>
      <c r="J11773" s="88"/>
      <c r="K11773" s="88"/>
    </row>
    <row r="11774" spans="2:11" hidden="1" x14ac:dyDescent="0.2">
      <c r="B11774" s="88"/>
      <c r="C11774" s="88"/>
      <c r="D11774" s="88"/>
      <c r="E11774" s="88"/>
      <c r="F11774" s="88"/>
      <c r="G11774" s="88"/>
      <c r="H11774" s="88"/>
      <c r="I11774" s="88"/>
      <c r="J11774" s="88"/>
      <c r="K11774" s="88"/>
    </row>
    <row r="11775" spans="2:11" hidden="1" x14ac:dyDescent="0.2">
      <c r="B11775" s="88"/>
      <c r="C11775" s="88"/>
      <c r="D11775" s="88"/>
      <c r="E11775" s="88"/>
      <c r="F11775" s="88"/>
      <c r="G11775" s="88"/>
      <c r="H11775" s="88"/>
      <c r="I11775" s="88"/>
      <c r="J11775" s="88"/>
      <c r="K11775" s="88"/>
    </row>
    <row r="11776" spans="2:11" hidden="1" x14ac:dyDescent="0.2">
      <c r="B11776" s="88"/>
      <c r="C11776" s="88"/>
      <c r="D11776" s="88"/>
      <c r="E11776" s="88"/>
      <c r="F11776" s="88"/>
      <c r="G11776" s="88"/>
      <c r="H11776" s="88"/>
      <c r="I11776" s="88"/>
      <c r="J11776" s="88"/>
      <c r="K11776" s="88"/>
    </row>
    <row r="11777" spans="2:11" hidden="1" x14ac:dyDescent="0.2">
      <c r="B11777" s="88"/>
      <c r="C11777" s="88"/>
      <c r="D11777" s="88"/>
      <c r="E11777" s="88"/>
      <c r="F11777" s="88"/>
      <c r="G11777" s="88"/>
      <c r="H11777" s="88"/>
      <c r="I11777" s="88"/>
      <c r="J11777" s="88"/>
      <c r="K11777" s="88"/>
    </row>
    <row r="11778" spans="2:11" hidden="1" x14ac:dyDescent="0.2">
      <c r="B11778" s="88"/>
      <c r="C11778" s="88"/>
      <c r="D11778" s="88"/>
      <c r="E11778" s="88"/>
      <c r="F11778" s="88"/>
      <c r="G11778" s="88"/>
      <c r="H11778" s="88"/>
      <c r="I11778" s="88"/>
      <c r="J11778" s="88"/>
      <c r="K11778" s="88"/>
    </row>
    <row r="11779" spans="2:11" hidden="1" x14ac:dyDescent="0.2">
      <c r="B11779" s="88"/>
      <c r="C11779" s="88"/>
      <c r="D11779" s="88"/>
      <c r="E11779" s="88"/>
      <c r="F11779" s="88"/>
      <c r="G11779" s="88"/>
      <c r="H11779" s="88"/>
      <c r="I11779" s="88"/>
      <c r="J11779" s="88"/>
      <c r="K11779" s="88"/>
    </row>
    <row r="11780" spans="2:11" hidden="1" x14ac:dyDescent="0.2">
      <c r="B11780" s="88"/>
      <c r="C11780" s="88"/>
      <c r="D11780" s="88"/>
      <c r="E11780" s="88"/>
      <c r="F11780" s="88"/>
      <c r="G11780" s="88"/>
      <c r="H11780" s="88"/>
      <c r="I11780" s="88"/>
      <c r="J11780" s="88"/>
      <c r="K11780" s="88"/>
    </row>
    <row r="11781" spans="2:11" hidden="1" x14ac:dyDescent="0.2">
      <c r="B11781" s="88"/>
      <c r="C11781" s="88"/>
      <c r="D11781" s="88"/>
      <c r="E11781" s="88"/>
      <c r="F11781" s="88"/>
      <c r="G11781" s="88"/>
      <c r="H11781" s="88"/>
      <c r="I11781" s="88"/>
      <c r="J11781" s="88"/>
      <c r="K11781" s="88"/>
    </row>
    <row r="11782" spans="2:11" hidden="1" x14ac:dyDescent="0.2">
      <c r="B11782" s="88"/>
      <c r="C11782" s="88"/>
      <c r="D11782" s="88"/>
      <c r="E11782" s="88"/>
      <c r="F11782" s="88"/>
      <c r="G11782" s="88"/>
      <c r="H11782" s="88"/>
      <c r="I11782" s="88"/>
      <c r="J11782" s="88"/>
      <c r="K11782" s="88"/>
    </row>
    <row r="11783" spans="2:11" hidden="1" x14ac:dyDescent="0.2">
      <c r="B11783" s="88"/>
      <c r="C11783" s="88"/>
      <c r="D11783" s="88"/>
      <c r="E11783" s="88"/>
      <c r="F11783" s="88"/>
      <c r="G11783" s="88"/>
      <c r="H11783" s="88"/>
      <c r="I11783" s="88"/>
      <c r="J11783" s="88"/>
      <c r="K11783" s="88"/>
    </row>
    <row r="11784" spans="2:11" hidden="1" x14ac:dyDescent="0.2">
      <c r="B11784" s="88"/>
      <c r="C11784" s="88"/>
      <c r="D11784" s="88"/>
      <c r="E11784" s="88"/>
      <c r="F11784" s="88"/>
      <c r="G11784" s="88"/>
      <c r="H11784" s="88"/>
      <c r="I11784" s="88"/>
      <c r="J11784" s="88"/>
      <c r="K11784" s="88"/>
    </row>
    <row r="11785" spans="2:11" hidden="1" x14ac:dyDescent="0.2">
      <c r="B11785" s="88"/>
      <c r="C11785" s="88"/>
      <c r="D11785" s="88"/>
      <c r="E11785" s="88"/>
      <c r="F11785" s="88"/>
      <c r="G11785" s="88"/>
      <c r="H11785" s="88"/>
      <c r="I11785" s="88"/>
      <c r="J11785" s="88"/>
      <c r="K11785" s="88"/>
    </row>
    <row r="11786" spans="2:11" hidden="1" x14ac:dyDescent="0.2">
      <c r="B11786" s="88"/>
      <c r="C11786" s="88"/>
      <c r="D11786" s="88"/>
      <c r="E11786" s="88"/>
      <c r="F11786" s="88"/>
      <c r="G11786" s="88"/>
      <c r="H11786" s="88"/>
      <c r="I11786" s="88"/>
      <c r="J11786" s="88"/>
      <c r="K11786" s="88"/>
    </row>
    <row r="11787" spans="2:11" hidden="1" x14ac:dyDescent="0.2">
      <c r="B11787" s="88"/>
      <c r="C11787" s="88"/>
      <c r="D11787" s="88"/>
      <c r="E11787" s="88"/>
      <c r="F11787" s="88"/>
      <c r="G11787" s="88"/>
      <c r="H11787" s="88"/>
      <c r="I11787" s="88"/>
      <c r="J11787" s="88"/>
      <c r="K11787" s="88"/>
    </row>
    <row r="11788" spans="2:11" hidden="1" x14ac:dyDescent="0.2">
      <c r="B11788" s="88"/>
      <c r="C11788" s="88"/>
      <c r="D11788" s="88"/>
      <c r="E11788" s="88"/>
      <c r="F11788" s="88"/>
      <c r="G11788" s="88"/>
      <c r="H11788" s="88"/>
      <c r="I11788" s="88"/>
      <c r="J11788" s="88"/>
      <c r="K11788" s="88"/>
    </row>
    <row r="11789" spans="2:11" hidden="1" x14ac:dyDescent="0.2">
      <c r="B11789" s="88"/>
      <c r="C11789" s="88"/>
      <c r="D11789" s="88"/>
      <c r="E11789" s="88"/>
      <c r="F11789" s="88"/>
      <c r="G11789" s="88"/>
      <c r="H11789" s="88"/>
      <c r="I11789" s="88"/>
      <c r="J11789" s="88"/>
      <c r="K11789" s="88"/>
    </row>
    <row r="11790" spans="2:11" hidden="1" x14ac:dyDescent="0.2">
      <c r="B11790" s="88"/>
      <c r="C11790" s="88"/>
      <c r="D11790" s="88"/>
      <c r="E11790" s="88"/>
      <c r="F11790" s="88"/>
      <c r="G11790" s="88"/>
      <c r="H11790" s="88"/>
      <c r="I11790" s="88"/>
      <c r="J11790" s="88"/>
      <c r="K11790" s="88"/>
    </row>
    <row r="11791" spans="2:11" hidden="1" x14ac:dyDescent="0.2">
      <c r="B11791" s="88"/>
      <c r="C11791" s="88"/>
      <c r="D11791" s="88"/>
      <c r="E11791" s="88"/>
      <c r="F11791" s="88"/>
      <c r="G11791" s="88"/>
      <c r="H11791" s="88"/>
      <c r="I11791" s="88"/>
      <c r="J11791" s="88"/>
      <c r="K11791" s="88"/>
    </row>
    <row r="11792" spans="2:11" hidden="1" x14ac:dyDescent="0.2">
      <c r="B11792" s="88"/>
      <c r="C11792" s="88"/>
      <c r="D11792" s="88"/>
      <c r="E11792" s="88"/>
      <c r="F11792" s="88"/>
      <c r="G11792" s="88"/>
      <c r="H11792" s="88"/>
      <c r="I11792" s="88"/>
      <c r="J11792" s="88"/>
      <c r="K11792" s="88"/>
    </row>
    <row r="11793" spans="2:11" hidden="1" x14ac:dyDescent="0.2">
      <c r="B11793" s="88"/>
      <c r="C11793" s="88"/>
      <c r="D11793" s="88"/>
      <c r="E11793" s="88"/>
      <c r="F11793" s="88"/>
      <c r="G11793" s="88"/>
      <c r="H11793" s="88"/>
      <c r="I11793" s="88"/>
      <c r="J11793" s="88"/>
      <c r="K11793" s="88"/>
    </row>
    <row r="11794" spans="2:11" hidden="1" x14ac:dyDescent="0.2">
      <c r="B11794" s="88"/>
      <c r="C11794" s="88"/>
      <c r="D11794" s="88"/>
      <c r="E11794" s="88"/>
      <c r="F11794" s="88"/>
      <c r="G11794" s="88"/>
      <c r="H11794" s="88"/>
      <c r="I11794" s="88"/>
      <c r="J11794" s="88"/>
      <c r="K11794" s="88"/>
    </row>
    <row r="11795" spans="2:11" hidden="1" x14ac:dyDescent="0.2">
      <c r="B11795" s="88"/>
      <c r="C11795" s="88"/>
      <c r="D11795" s="88"/>
      <c r="E11795" s="88"/>
      <c r="F11795" s="88"/>
      <c r="G11795" s="88"/>
      <c r="H11795" s="88"/>
      <c r="I11795" s="88"/>
      <c r="J11795" s="88"/>
      <c r="K11795" s="88"/>
    </row>
    <row r="11796" spans="2:11" hidden="1" x14ac:dyDescent="0.2">
      <c r="B11796" s="88"/>
      <c r="C11796" s="88"/>
      <c r="D11796" s="88"/>
      <c r="E11796" s="88"/>
      <c r="F11796" s="88"/>
      <c r="G11796" s="88"/>
      <c r="H11796" s="88"/>
      <c r="I11796" s="88"/>
      <c r="J11796" s="88"/>
      <c r="K11796" s="88"/>
    </row>
    <row r="11797" spans="2:11" hidden="1" x14ac:dyDescent="0.2">
      <c r="B11797" s="88"/>
      <c r="C11797" s="88"/>
      <c r="D11797" s="88"/>
      <c r="E11797" s="88"/>
      <c r="F11797" s="88"/>
      <c r="G11797" s="88"/>
      <c r="H11797" s="88"/>
      <c r="I11797" s="88"/>
      <c r="J11797" s="88"/>
      <c r="K11797" s="88"/>
    </row>
    <row r="11798" spans="2:11" hidden="1" x14ac:dyDescent="0.2">
      <c r="B11798" s="88"/>
      <c r="C11798" s="88"/>
      <c r="D11798" s="88"/>
      <c r="E11798" s="88"/>
      <c r="F11798" s="88"/>
      <c r="G11798" s="88"/>
      <c r="H11798" s="88"/>
      <c r="I11798" s="88"/>
      <c r="J11798" s="88"/>
      <c r="K11798" s="88"/>
    </row>
    <row r="11799" spans="2:11" hidden="1" x14ac:dyDescent="0.2">
      <c r="B11799" s="88"/>
      <c r="C11799" s="88"/>
      <c r="D11799" s="88"/>
      <c r="E11799" s="88"/>
      <c r="F11799" s="88"/>
      <c r="G11799" s="88"/>
      <c r="H11799" s="88"/>
      <c r="I11799" s="88"/>
      <c r="J11799" s="88"/>
      <c r="K11799" s="88"/>
    </row>
    <row r="11800" spans="2:11" hidden="1" x14ac:dyDescent="0.2">
      <c r="B11800" s="88"/>
      <c r="C11800" s="88"/>
      <c r="D11800" s="88"/>
      <c r="E11800" s="88"/>
      <c r="F11800" s="88"/>
      <c r="G11800" s="88"/>
      <c r="H11800" s="88"/>
      <c r="I11800" s="88"/>
      <c r="J11800" s="88"/>
      <c r="K11800" s="88"/>
    </row>
    <row r="11801" spans="2:11" hidden="1" x14ac:dyDescent="0.2">
      <c r="B11801" s="88"/>
      <c r="C11801" s="88"/>
      <c r="D11801" s="88"/>
      <c r="E11801" s="88"/>
      <c r="F11801" s="88"/>
      <c r="G11801" s="88"/>
      <c r="H11801" s="88"/>
      <c r="I11801" s="88"/>
      <c r="J11801" s="88"/>
      <c r="K11801" s="88"/>
    </row>
    <row r="11802" spans="2:11" hidden="1" x14ac:dyDescent="0.2">
      <c r="B11802" s="88"/>
      <c r="C11802" s="88"/>
      <c r="D11802" s="88"/>
      <c r="E11802" s="88"/>
      <c r="F11802" s="88"/>
      <c r="G11802" s="88"/>
      <c r="H11802" s="88"/>
      <c r="I11802" s="88"/>
      <c r="J11802" s="88"/>
      <c r="K11802" s="88"/>
    </row>
    <row r="11803" spans="2:11" hidden="1" x14ac:dyDescent="0.2">
      <c r="B11803" s="88"/>
      <c r="C11803" s="88"/>
      <c r="D11803" s="88"/>
      <c r="E11803" s="88"/>
      <c r="F11803" s="88"/>
      <c r="G11803" s="88"/>
      <c r="H11803" s="88"/>
      <c r="I11803" s="88"/>
      <c r="J11803" s="88"/>
      <c r="K11803" s="88"/>
    </row>
    <row r="11804" spans="2:11" hidden="1" x14ac:dyDescent="0.2">
      <c r="B11804" s="88"/>
      <c r="C11804" s="88"/>
      <c r="D11804" s="88"/>
      <c r="E11804" s="88"/>
      <c r="F11804" s="88"/>
      <c r="G11804" s="88"/>
      <c r="H11804" s="88"/>
      <c r="I11804" s="88"/>
      <c r="J11804" s="88"/>
      <c r="K11804" s="88"/>
    </row>
    <row r="11805" spans="2:11" hidden="1" x14ac:dyDescent="0.2">
      <c r="B11805" s="88"/>
      <c r="C11805" s="88"/>
      <c r="D11805" s="88"/>
      <c r="E11805" s="88"/>
      <c r="F11805" s="88"/>
      <c r="G11805" s="88"/>
      <c r="H11805" s="88"/>
      <c r="I11805" s="88"/>
      <c r="J11805" s="88"/>
      <c r="K11805" s="88"/>
    </row>
    <row r="11806" spans="2:11" hidden="1" x14ac:dyDescent="0.2">
      <c r="B11806" s="88"/>
      <c r="C11806" s="88"/>
      <c r="D11806" s="88"/>
      <c r="E11806" s="88"/>
      <c r="F11806" s="88"/>
      <c r="G11806" s="88"/>
      <c r="H11806" s="88"/>
      <c r="I11806" s="88"/>
      <c r="J11806" s="88"/>
      <c r="K11806" s="88"/>
    </row>
    <row r="11807" spans="2:11" hidden="1" x14ac:dyDescent="0.2">
      <c r="B11807" s="88"/>
      <c r="C11807" s="88"/>
      <c r="D11807" s="88"/>
      <c r="E11807" s="88"/>
      <c r="F11807" s="88"/>
      <c r="G11807" s="88"/>
      <c r="H11807" s="88"/>
      <c r="I11807" s="88"/>
      <c r="J11807" s="88"/>
      <c r="K11807" s="88"/>
    </row>
    <row r="11808" spans="2:11" hidden="1" x14ac:dyDescent="0.2">
      <c r="B11808" s="88"/>
      <c r="C11808" s="88"/>
      <c r="D11808" s="88"/>
      <c r="E11808" s="88"/>
      <c r="F11808" s="88"/>
      <c r="G11808" s="88"/>
      <c r="H11808" s="88"/>
      <c r="I11808" s="88"/>
      <c r="J11808" s="88"/>
      <c r="K11808" s="88"/>
    </row>
    <row r="11809" spans="2:11" hidden="1" x14ac:dyDescent="0.2">
      <c r="B11809" s="88"/>
      <c r="C11809" s="88"/>
      <c r="D11809" s="88"/>
      <c r="E11809" s="88"/>
      <c r="F11809" s="88"/>
      <c r="G11809" s="88"/>
      <c r="H11809" s="88"/>
      <c r="I11809" s="88"/>
      <c r="J11809" s="88"/>
      <c r="K11809" s="88"/>
    </row>
    <row r="11810" spans="2:11" hidden="1" x14ac:dyDescent="0.2">
      <c r="B11810" s="88"/>
      <c r="C11810" s="88"/>
      <c r="D11810" s="88"/>
      <c r="E11810" s="88"/>
      <c r="F11810" s="88"/>
      <c r="G11810" s="88"/>
      <c r="H11810" s="88"/>
      <c r="I11810" s="88"/>
      <c r="J11810" s="88"/>
      <c r="K11810" s="88"/>
    </row>
    <row r="11811" spans="2:11" hidden="1" x14ac:dyDescent="0.2">
      <c r="B11811" s="88"/>
      <c r="C11811" s="88"/>
      <c r="D11811" s="88"/>
      <c r="E11811" s="88"/>
      <c r="F11811" s="88"/>
      <c r="G11811" s="88"/>
      <c r="H11811" s="88"/>
      <c r="I11811" s="88"/>
      <c r="J11811" s="88"/>
      <c r="K11811" s="88"/>
    </row>
    <row r="11812" spans="2:11" hidden="1" x14ac:dyDescent="0.2">
      <c r="B11812" s="88"/>
      <c r="C11812" s="88"/>
      <c r="D11812" s="88"/>
      <c r="E11812" s="88"/>
      <c r="F11812" s="88"/>
      <c r="G11812" s="88"/>
      <c r="H11812" s="88"/>
      <c r="I11812" s="88"/>
      <c r="J11812" s="88"/>
      <c r="K11812" s="88"/>
    </row>
    <row r="11813" spans="2:11" hidden="1" x14ac:dyDescent="0.2">
      <c r="B11813" s="88"/>
      <c r="C11813" s="88"/>
      <c r="D11813" s="88"/>
      <c r="E11813" s="88"/>
      <c r="F11813" s="88"/>
      <c r="G11813" s="88"/>
      <c r="H11813" s="88"/>
      <c r="I11813" s="88"/>
      <c r="J11813" s="88"/>
      <c r="K11813" s="88"/>
    </row>
    <row r="11814" spans="2:11" hidden="1" x14ac:dyDescent="0.2">
      <c r="B11814" s="88"/>
      <c r="C11814" s="88"/>
      <c r="D11814" s="88"/>
      <c r="E11814" s="88"/>
      <c r="F11814" s="88"/>
      <c r="G11814" s="88"/>
      <c r="H11814" s="88"/>
      <c r="I11814" s="88"/>
      <c r="J11814" s="88"/>
      <c r="K11814" s="88"/>
    </row>
    <row r="11815" spans="2:11" hidden="1" x14ac:dyDescent="0.2">
      <c r="B11815" s="88"/>
      <c r="C11815" s="88"/>
      <c r="D11815" s="88"/>
      <c r="E11815" s="88"/>
      <c r="F11815" s="88"/>
      <c r="G11815" s="88"/>
      <c r="H11815" s="88"/>
      <c r="I11815" s="88"/>
      <c r="J11815" s="88"/>
      <c r="K11815" s="88"/>
    </row>
    <row r="11816" spans="2:11" hidden="1" x14ac:dyDescent="0.2">
      <c r="B11816" s="88"/>
      <c r="C11816" s="88"/>
      <c r="D11816" s="88"/>
      <c r="E11816" s="88"/>
      <c r="F11816" s="88"/>
      <c r="G11816" s="88"/>
      <c r="H11816" s="88"/>
      <c r="I11816" s="88"/>
      <c r="J11816" s="88"/>
      <c r="K11816" s="88"/>
    </row>
    <row r="11817" spans="2:11" hidden="1" x14ac:dyDescent="0.2">
      <c r="B11817" s="88"/>
      <c r="C11817" s="88"/>
      <c r="D11817" s="88"/>
      <c r="E11817" s="88"/>
      <c r="F11817" s="88"/>
      <c r="G11817" s="88"/>
      <c r="H11817" s="88"/>
      <c r="I11817" s="88"/>
      <c r="J11817" s="88"/>
      <c r="K11817" s="88"/>
    </row>
    <row r="11818" spans="2:11" hidden="1" x14ac:dyDescent="0.2">
      <c r="B11818" s="88"/>
      <c r="C11818" s="88"/>
      <c r="D11818" s="88"/>
      <c r="E11818" s="88"/>
      <c r="F11818" s="88"/>
      <c r="G11818" s="88"/>
      <c r="H11818" s="88"/>
      <c r="I11818" s="88"/>
      <c r="J11818" s="88"/>
      <c r="K11818" s="88"/>
    </row>
    <row r="11819" spans="2:11" hidden="1" x14ac:dyDescent="0.2">
      <c r="B11819" s="88"/>
      <c r="C11819" s="88"/>
      <c r="D11819" s="88"/>
      <c r="E11819" s="88"/>
      <c r="F11819" s="88"/>
      <c r="G11819" s="88"/>
      <c r="H11819" s="88"/>
      <c r="I11819" s="88"/>
      <c r="J11819" s="88"/>
      <c r="K11819" s="88"/>
    </row>
    <row r="11820" spans="2:11" hidden="1" x14ac:dyDescent="0.2">
      <c r="B11820" s="88"/>
      <c r="C11820" s="88"/>
      <c r="D11820" s="88"/>
      <c r="E11820" s="88"/>
      <c r="F11820" s="88"/>
      <c r="G11820" s="88"/>
      <c r="H11820" s="88"/>
      <c r="I11820" s="88"/>
      <c r="J11820" s="88"/>
      <c r="K11820" s="88"/>
    </row>
    <row r="11821" spans="2:11" hidden="1" x14ac:dyDescent="0.2">
      <c r="B11821" s="88"/>
      <c r="C11821" s="88"/>
      <c r="D11821" s="88"/>
      <c r="E11821" s="88"/>
      <c r="F11821" s="88"/>
      <c r="G11821" s="88"/>
      <c r="H11821" s="88"/>
      <c r="I11821" s="88"/>
      <c r="J11821" s="88"/>
      <c r="K11821" s="88"/>
    </row>
    <row r="11822" spans="2:11" hidden="1" x14ac:dyDescent="0.2">
      <c r="B11822" s="88"/>
      <c r="C11822" s="88"/>
      <c r="D11822" s="88"/>
      <c r="E11822" s="88"/>
      <c r="F11822" s="88"/>
      <c r="G11822" s="88"/>
      <c r="H11822" s="88"/>
      <c r="I11822" s="88"/>
      <c r="J11822" s="88"/>
      <c r="K11822" s="88"/>
    </row>
    <row r="11823" spans="2:11" hidden="1" x14ac:dyDescent="0.2">
      <c r="B11823" s="88"/>
      <c r="C11823" s="88"/>
      <c r="D11823" s="88"/>
      <c r="E11823" s="88"/>
      <c r="F11823" s="88"/>
      <c r="G11823" s="88"/>
      <c r="H11823" s="88"/>
      <c r="I11823" s="88"/>
      <c r="J11823" s="88"/>
      <c r="K11823" s="88"/>
    </row>
    <row r="11824" spans="2:11" hidden="1" x14ac:dyDescent="0.2">
      <c r="B11824" s="88"/>
      <c r="C11824" s="88"/>
      <c r="D11824" s="88"/>
      <c r="E11824" s="88"/>
      <c r="F11824" s="88"/>
      <c r="G11824" s="88"/>
      <c r="H11824" s="88"/>
      <c r="I11824" s="88"/>
      <c r="J11824" s="88"/>
      <c r="K11824" s="88"/>
    </row>
    <row r="11825" spans="2:11" hidden="1" x14ac:dyDescent="0.2">
      <c r="B11825" s="88"/>
      <c r="C11825" s="88"/>
      <c r="D11825" s="88"/>
      <c r="E11825" s="88"/>
      <c r="F11825" s="88"/>
      <c r="G11825" s="88"/>
      <c r="H11825" s="88"/>
      <c r="I11825" s="88"/>
      <c r="J11825" s="88"/>
      <c r="K11825" s="88"/>
    </row>
    <row r="11826" spans="2:11" hidden="1" x14ac:dyDescent="0.2">
      <c r="B11826" s="88"/>
      <c r="C11826" s="88"/>
      <c r="D11826" s="88"/>
      <c r="E11826" s="88"/>
      <c r="F11826" s="88"/>
      <c r="G11826" s="88"/>
      <c r="H11826" s="88"/>
      <c r="I11826" s="88"/>
      <c r="J11826" s="88"/>
      <c r="K11826" s="88"/>
    </row>
    <row r="11827" spans="2:11" hidden="1" x14ac:dyDescent="0.2">
      <c r="B11827" s="88"/>
      <c r="C11827" s="88"/>
      <c r="D11827" s="88"/>
      <c r="E11827" s="88"/>
      <c r="F11827" s="88"/>
      <c r="G11827" s="88"/>
      <c r="H11827" s="88"/>
      <c r="I11827" s="88"/>
      <c r="J11827" s="88"/>
      <c r="K11827" s="88"/>
    </row>
    <row r="11828" spans="2:11" hidden="1" x14ac:dyDescent="0.2">
      <c r="B11828" s="88"/>
      <c r="C11828" s="88"/>
      <c r="D11828" s="88"/>
      <c r="E11828" s="88"/>
      <c r="F11828" s="88"/>
      <c r="G11828" s="88"/>
      <c r="H11828" s="88"/>
      <c r="I11828" s="88"/>
      <c r="J11828" s="88"/>
      <c r="K11828" s="88"/>
    </row>
    <row r="11829" spans="2:11" hidden="1" x14ac:dyDescent="0.2">
      <c r="B11829" s="88"/>
      <c r="C11829" s="88"/>
      <c r="D11829" s="88"/>
      <c r="E11829" s="88"/>
      <c r="F11829" s="88"/>
      <c r="G11829" s="88"/>
      <c r="H11829" s="88"/>
      <c r="I11829" s="88"/>
      <c r="J11829" s="88"/>
      <c r="K11829" s="88"/>
    </row>
    <row r="11830" spans="2:11" hidden="1" x14ac:dyDescent="0.2">
      <c r="B11830" s="88"/>
      <c r="C11830" s="88"/>
      <c r="D11830" s="88"/>
      <c r="E11830" s="88"/>
      <c r="F11830" s="88"/>
      <c r="G11830" s="88"/>
      <c r="H11830" s="88"/>
      <c r="I11830" s="88"/>
      <c r="J11830" s="88"/>
      <c r="K11830" s="88"/>
    </row>
    <row r="11831" spans="2:11" hidden="1" x14ac:dyDescent="0.2">
      <c r="B11831" s="88"/>
      <c r="C11831" s="88"/>
      <c r="D11831" s="88"/>
      <c r="E11831" s="88"/>
      <c r="F11831" s="88"/>
      <c r="G11831" s="88"/>
      <c r="H11831" s="88"/>
      <c r="I11831" s="88"/>
      <c r="J11831" s="88"/>
      <c r="K11831" s="88"/>
    </row>
    <row r="11832" spans="2:11" hidden="1" x14ac:dyDescent="0.2">
      <c r="B11832" s="88"/>
      <c r="C11832" s="88"/>
      <c r="D11832" s="88"/>
      <c r="E11832" s="88"/>
      <c r="F11832" s="88"/>
      <c r="G11832" s="88"/>
      <c r="H11832" s="88"/>
      <c r="I11832" s="88"/>
      <c r="J11832" s="88"/>
      <c r="K11832" s="88"/>
    </row>
    <row r="11833" spans="2:11" hidden="1" x14ac:dyDescent="0.2">
      <c r="B11833" s="88"/>
      <c r="C11833" s="88"/>
      <c r="D11833" s="88"/>
      <c r="E11833" s="88"/>
      <c r="F11833" s="88"/>
      <c r="G11833" s="88"/>
      <c r="H11833" s="88"/>
      <c r="I11833" s="88"/>
      <c r="J11833" s="88"/>
      <c r="K11833" s="88"/>
    </row>
    <row r="11834" spans="2:11" hidden="1" x14ac:dyDescent="0.2">
      <c r="B11834" s="88"/>
      <c r="C11834" s="88"/>
      <c r="D11834" s="88"/>
      <c r="E11834" s="88"/>
      <c r="F11834" s="88"/>
      <c r="G11834" s="88"/>
      <c r="H11834" s="88"/>
      <c r="I11834" s="88"/>
      <c r="J11834" s="88"/>
      <c r="K11834" s="88"/>
    </row>
    <row r="11835" spans="2:11" hidden="1" x14ac:dyDescent="0.2">
      <c r="B11835" s="88"/>
      <c r="C11835" s="88"/>
      <c r="D11835" s="88"/>
      <c r="E11835" s="88"/>
      <c r="F11835" s="88"/>
      <c r="G11835" s="88"/>
      <c r="H11835" s="88"/>
      <c r="I11835" s="88"/>
      <c r="J11835" s="88"/>
      <c r="K11835" s="88"/>
    </row>
    <row r="11836" spans="2:11" hidden="1" x14ac:dyDescent="0.2">
      <c r="B11836" s="88"/>
      <c r="C11836" s="88"/>
      <c r="D11836" s="88"/>
      <c r="E11836" s="88"/>
      <c r="F11836" s="88"/>
      <c r="G11836" s="88"/>
      <c r="H11836" s="88"/>
      <c r="I11836" s="88"/>
      <c r="J11836" s="88"/>
      <c r="K11836" s="88"/>
    </row>
    <row r="11837" spans="2:11" hidden="1" x14ac:dyDescent="0.2">
      <c r="B11837" s="88"/>
      <c r="C11837" s="88"/>
      <c r="D11837" s="88"/>
      <c r="E11837" s="88"/>
      <c r="F11837" s="88"/>
      <c r="G11837" s="88"/>
      <c r="H11837" s="88"/>
      <c r="I11837" s="88"/>
      <c r="J11837" s="88"/>
      <c r="K11837" s="88"/>
    </row>
    <row r="11838" spans="2:11" hidden="1" x14ac:dyDescent="0.2">
      <c r="B11838" s="88"/>
      <c r="C11838" s="88"/>
      <c r="D11838" s="88"/>
      <c r="E11838" s="88"/>
      <c r="F11838" s="88"/>
      <c r="G11838" s="88"/>
      <c r="H11838" s="88"/>
      <c r="I11838" s="88"/>
      <c r="J11838" s="88"/>
      <c r="K11838" s="88"/>
    </row>
    <row r="11839" spans="2:11" hidden="1" x14ac:dyDescent="0.2">
      <c r="B11839" s="88"/>
      <c r="C11839" s="88"/>
      <c r="D11839" s="88"/>
      <c r="E11839" s="88"/>
      <c r="F11839" s="88"/>
      <c r="G11839" s="88"/>
      <c r="H11839" s="88"/>
      <c r="I11839" s="88"/>
      <c r="J11839" s="88"/>
      <c r="K11839" s="88"/>
    </row>
    <row r="11840" spans="2:11" hidden="1" x14ac:dyDescent="0.2">
      <c r="B11840" s="88"/>
      <c r="C11840" s="88"/>
      <c r="D11840" s="88"/>
      <c r="E11840" s="88"/>
      <c r="F11840" s="88"/>
      <c r="G11840" s="88"/>
      <c r="H11840" s="88"/>
      <c r="I11840" s="88"/>
      <c r="J11840" s="88"/>
      <c r="K11840" s="88"/>
    </row>
    <row r="11841" spans="2:11" hidden="1" x14ac:dyDescent="0.2">
      <c r="B11841" s="88"/>
      <c r="C11841" s="88"/>
      <c r="D11841" s="88"/>
      <c r="E11841" s="88"/>
      <c r="F11841" s="88"/>
      <c r="G11841" s="88"/>
      <c r="H11841" s="88"/>
      <c r="I11841" s="88"/>
      <c r="J11841" s="88"/>
      <c r="K11841" s="88"/>
    </row>
    <row r="11842" spans="2:11" hidden="1" x14ac:dyDescent="0.2">
      <c r="B11842" s="88"/>
      <c r="C11842" s="88"/>
      <c r="D11842" s="88"/>
      <c r="E11842" s="88"/>
      <c r="F11842" s="88"/>
      <c r="G11842" s="88"/>
      <c r="H11842" s="88"/>
      <c r="I11842" s="88"/>
      <c r="J11842" s="88"/>
      <c r="K11842" s="88"/>
    </row>
    <row r="11843" spans="2:11" hidden="1" x14ac:dyDescent="0.2">
      <c r="B11843" s="88"/>
      <c r="C11843" s="88"/>
      <c r="D11843" s="88"/>
      <c r="E11843" s="88"/>
      <c r="F11843" s="88"/>
      <c r="G11843" s="88"/>
      <c r="H11843" s="88"/>
      <c r="I11843" s="88"/>
      <c r="J11843" s="88"/>
      <c r="K11843" s="88"/>
    </row>
    <row r="11844" spans="2:11" hidden="1" x14ac:dyDescent="0.2">
      <c r="B11844" s="88"/>
      <c r="C11844" s="88"/>
      <c r="D11844" s="88"/>
      <c r="E11844" s="88"/>
      <c r="F11844" s="88"/>
      <c r="G11844" s="88"/>
      <c r="H11844" s="88"/>
      <c r="I11844" s="88"/>
      <c r="J11844" s="88"/>
      <c r="K11844" s="88"/>
    </row>
    <row r="11845" spans="2:11" hidden="1" x14ac:dyDescent="0.2">
      <c r="B11845" s="88"/>
      <c r="C11845" s="88"/>
      <c r="D11845" s="88"/>
      <c r="E11845" s="88"/>
      <c r="F11845" s="88"/>
      <c r="G11845" s="88"/>
      <c r="H11845" s="88"/>
      <c r="I11845" s="88"/>
      <c r="J11845" s="88"/>
      <c r="K11845" s="88"/>
    </row>
    <row r="11846" spans="2:11" hidden="1" x14ac:dyDescent="0.2">
      <c r="B11846" s="88"/>
      <c r="C11846" s="88"/>
      <c r="D11846" s="88"/>
      <c r="E11846" s="88"/>
      <c r="F11846" s="88"/>
      <c r="G11846" s="88"/>
      <c r="H11846" s="88"/>
      <c r="I11846" s="88"/>
      <c r="J11846" s="88"/>
      <c r="K11846" s="88"/>
    </row>
    <row r="11847" spans="2:11" hidden="1" x14ac:dyDescent="0.2">
      <c r="B11847" s="88"/>
      <c r="C11847" s="88"/>
      <c r="D11847" s="88"/>
      <c r="E11847" s="88"/>
      <c r="F11847" s="88"/>
      <c r="G11847" s="88"/>
      <c r="H11847" s="88"/>
      <c r="I11847" s="88"/>
      <c r="J11847" s="88"/>
      <c r="K11847" s="88"/>
    </row>
    <row r="11848" spans="2:11" hidden="1" x14ac:dyDescent="0.2">
      <c r="B11848" s="88"/>
      <c r="C11848" s="88"/>
      <c r="D11848" s="88"/>
      <c r="E11848" s="88"/>
      <c r="F11848" s="88"/>
      <c r="G11848" s="88"/>
      <c r="H11848" s="88"/>
      <c r="I11848" s="88"/>
      <c r="J11848" s="88"/>
      <c r="K11848" s="88"/>
    </row>
    <row r="11849" spans="2:11" hidden="1" x14ac:dyDescent="0.2">
      <c r="B11849" s="88"/>
      <c r="C11849" s="88"/>
      <c r="D11849" s="88"/>
      <c r="E11849" s="88"/>
      <c r="F11849" s="88"/>
      <c r="G11849" s="88"/>
      <c r="H11849" s="88"/>
      <c r="I11849" s="88"/>
      <c r="J11849" s="88"/>
      <c r="K11849" s="88"/>
    </row>
    <row r="11850" spans="2:11" hidden="1" x14ac:dyDescent="0.2">
      <c r="B11850" s="88"/>
      <c r="C11850" s="88"/>
      <c r="D11850" s="88"/>
      <c r="E11850" s="88"/>
      <c r="F11850" s="88"/>
      <c r="G11850" s="88"/>
      <c r="H11850" s="88"/>
      <c r="I11850" s="88"/>
      <c r="J11850" s="88"/>
      <c r="K11850" s="88"/>
    </row>
    <row r="11851" spans="2:11" hidden="1" x14ac:dyDescent="0.2">
      <c r="B11851" s="88"/>
      <c r="C11851" s="88"/>
      <c r="D11851" s="88"/>
      <c r="E11851" s="88"/>
      <c r="F11851" s="88"/>
      <c r="G11851" s="88"/>
      <c r="H11851" s="88"/>
      <c r="I11851" s="88"/>
      <c r="J11851" s="88"/>
      <c r="K11851" s="88"/>
    </row>
    <row r="11852" spans="2:11" hidden="1" x14ac:dyDescent="0.2">
      <c r="B11852" s="88"/>
      <c r="C11852" s="88"/>
      <c r="D11852" s="88"/>
      <c r="E11852" s="88"/>
      <c r="F11852" s="88"/>
      <c r="G11852" s="88"/>
      <c r="H11852" s="88"/>
      <c r="I11852" s="88"/>
      <c r="J11852" s="88"/>
      <c r="K11852" s="88"/>
    </row>
    <row r="11853" spans="2:11" hidden="1" x14ac:dyDescent="0.2">
      <c r="B11853" s="88"/>
      <c r="C11853" s="88"/>
      <c r="D11853" s="88"/>
      <c r="E11853" s="88"/>
      <c r="F11853" s="88"/>
      <c r="G11853" s="88"/>
      <c r="H11853" s="88"/>
      <c r="I11853" s="88"/>
      <c r="J11853" s="88"/>
      <c r="K11853" s="88"/>
    </row>
    <row r="11854" spans="2:11" hidden="1" x14ac:dyDescent="0.2">
      <c r="B11854" s="88"/>
      <c r="C11854" s="88"/>
      <c r="D11854" s="88"/>
      <c r="E11854" s="88"/>
      <c r="F11854" s="88"/>
      <c r="G11854" s="88"/>
      <c r="H11854" s="88"/>
      <c r="I11854" s="88"/>
      <c r="J11854" s="88"/>
      <c r="K11854" s="88"/>
    </row>
    <row r="11855" spans="2:11" hidden="1" x14ac:dyDescent="0.2">
      <c r="B11855" s="88"/>
      <c r="C11855" s="88"/>
      <c r="D11855" s="88"/>
      <c r="E11855" s="88"/>
      <c r="F11855" s="88"/>
      <c r="G11855" s="88"/>
      <c r="H11855" s="88"/>
      <c r="I11855" s="88"/>
      <c r="J11855" s="88"/>
      <c r="K11855" s="88"/>
    </row>
    <row r="11856" spans="2:11" hidden="1" x14ac:dyDescent="0.2">
      <c r="B11856" s="88"/>
      <c r="C11856" s="88"/>
      <c r="D11856" s="88"/>
      <c r="E11856" s="88"/>
      <c r="F11856" s="88"/>
      <c r="G11856" s="88"/>
      <c r="H11856" s="88"/>
      <c r="I11856" s="88"/>
      <c r="J11856" s="88"/>
      <c r="K11856" s="88"/>
    </row>
    <row r="11857" spans="2:11" hidden="1" x14ac:dyDescent="0.2">
      <c r="B11857" s="88"/>
      <c r="C11857" s="88"/>
      <c r="D11857" s="88"/>
      <c r="E11857" s="88"/>
      <c r="F11857" s="88"/>
      <c r="G11857" s="88"/>
      <c r="H11857" s="88"/>
      <c r="I11857" s="88"/>
      <c r="J11857" s="88"/>
      <c r="K11857" s="88"/>
    </row>
    <row r="11858" spans="2:11" hidden="1" x14ac:dyDescent="0.2">
      <c r="B11858" s="88"/>
      <c r="C11858" s="88"/>
      <c r="D11858" s="88"/>
      <c r="E11858" s="88"/>
      <c r="F11858" s="88"/>
      <c r="G11858" s="88"/>
      <c r="H11858" s="88"/>
      <c r="I11858" s="88"/>
      <c r="J11858" s="88"/>
      <c r="K11858" s="88"/>
    </row>
    <row r="11859" spans="2:11" hidden="1" x14ac:dyDescent="0.2">
      <c r="B11859" s="88"/>
      <c r="C11859" s="88"/>
      <c r="D11859" s="88"/>
      <c r="E11859" s="88"/>
      <c r="F11859" s="88"/>
      <c r="G11859" s="88"/>
      <c r="H11859" s="88"/>
      <c r="I11859" s="88"/>
      <c r="J11859" s="88"/>
      <c r="K11859" s="88"/>
    </row>
    <row r="11860" spans="2:11" hidden="1" x14ac:dyDescent="0.2">
      <c r="B11860" s="88"/>
      <c r="C11860" s="88"/>
      <c r="D11860" s="88"/>
      <c r="E11860" s="88"/>
      <c r="F11860" s="88"/>
      <c r="G11860" s="88"/>
      <c r="H11860" s="88"/>
      <c r="I11860" s="88"/>
      <c r="J11860" s="88"/>
      <c r="K11860" s="88"/>
    </row>
    <row r="11861" spans="2:11" hidden="1" x14ac:dyDescent="0.2">
      <c r="B11861" s="88"/>
      <c r="C11861" s="88"/>
      <c r="D11861" s="88"/>
      <c r="E11861" s="88"/>
      <c r="F11861" s="88"/>
      <c r="G11861" s="88"/>
      <c r="H11861" s="88"/>
      <c r="I11861" s="88"/>
      <c r="J11861" s="88"/>
      <c r="K11861" s="88"/>
    </row>
    <row r="11862" spans="2:11" hidden="1" x14ac:dyDescent="0.2">
      <c r="B11862" s="88"/>
      <c r="C11862" s="88"/>
      <c r="D11862" s="88"/>
      <c r="E11862" s="88"/>
      <c r="F11862" s="88"/>
      <c r="G11862" s="88"/>
      <c r="H11862" s="88"/>
      <c r="I11862" s="88"/>
      <c r="J11862" s="88"/>
      <c r="K11862" s="88"/>
    </row>
    <row r="11863" spans="2:11" hidden="1" x14ac:dyDescent="0.2">
      <c r="B11863" s="88"/>
      <c r="C11863" s="88"/>
      <c r="D11863" s="88"/>
      <c r="E11863" s="88"/>
      <c r="F11863" s="88"/>
      <c r="G11863" s="88"/>
      <c r="H11863" s="88"/>
      <c r="I11863" s="88"/>
      <c r="J11863" s="88"/>
      <c r="K11863" s="88"/>
    </row>
    <row r="11864" spans="2:11" hidden="1" x14ac:dyDescent="0.2">
      <c r="B11864" s="88"/>
      <c r="C11864" s="88"/>
      <c r="D11864" s="88"/>
      <c r="E11864" s="88"/>
      <c r="F11864" s="88"/>
      <c r="G11864" s="88"/>
      <c r="H11864" s="88"/>
      <c r="I11864" s="88"/>
      <c r="J11864" s="88"/>
      <c r="K11864" s="88"/>
    </row>
    <row r="11865" spans="2:11" hidden="1" x14ac:dyDescent="0.2">
      <c r="B11865" s="88"/>
      <c r="C11865" s="88"/>
      <c r="D11865" s="88"/>
      <c r="E11865" s="88"/>
      <c r="F11865" s="88"/>
      <c r="G11865" s="88"/>
      <c r="H11865" s="88"/>
      <c r="I11865" s="88"/>
      <c r="J11865" s="88"/>
      <c r="K11865" s="88"/>
    </row>
    <row r="11866" spans="2:11" hidden="1" x14ac:dyDescent="0.2">
      <c r="B11866" s="88"/>
      <c r="C11866" s="88"/>
      <c r="D11866" s="88"/>
      <c r="E11866" s="88"/>
      <c r="F11866" s="88"/>
      <c r="G11866" s="88"/>
      <c r="H11866" s="88"/>
      <c r="I11866" s="88"/>
      <c r="J11866" s="88"/>
      <c r="K11866" s="88"/>
    </row>
    <row r="11867" spans="2:11" hidden="1" x14ac:dyDescent="0.2">
      <c r="B11867" s="88"/>
      <c r="C11867" s="88"/>
      <c r="D11867" s="88"/>
      <c r="E11867" s="88"/>
      <c r="F11867" s="88"/>
      <c r="G11867" s="88"/>
      <c r="H11867" s="88"/>
      <c r="I11867" s="88"/>
      <c r="J11867" s="88"/>
      <c r="K11867" s="88"/>
    </row>
    <row r="11868" spans="2:11" hidden="1" x14ac:dyDescent="0.2">
      <c r="B11868" s="88"/>
      <c r="C11868" s="88"/>
      <c r="D11868" s="88"/>
      <c r="E11868" s="88"/>
      <c r="F11868" s="88"/>
      <c r="G11868" s="88"/>
      <c r="H11868" s="88"/>
      <c r="I11868" s="88"/>
      <c r="J11868" s="88"/>
      <c r="K11868" s="88"/>
    </row>
    <row r="11869" spans="2:11" hidden="1" x14ac:dyDescent="0.2">
      <c r="B11869" s="88"/>
      <c r="C11869" s="88"/>
      <c r="D11869" s="88"/>
      <c r="E11869" s="88"/>
      <c r="F11869" s="88"/>
      <c r="G11869" s="88"/>
      <c r="H11869" s="88"/>
      <c r="I11869" s="88"/>
      <c r="J11869" s="88"/>
      <c r="K11869" s="88"/>
    </row>
    <row r="11870" spans="2:11" hidden="1" x14ac:dyDescent="0.2">
      <c r="B11870" s="88"/>
      <c r="C11870" s="88"/>
      <c r="D11870" s="88"/>
      <c r="E11870" s="88"/>
      <c r="F11870" s="88"/>
      <c r="G11870" s="88"/>
      <c r="H11870" s="88"/>
      <c r="I11870" s="88"/>
      <c r="J11870" s="88"/>
      <c r="K11870" s="88"/>
    </row>
    <row r="11871" spans="2:11" hidden="1" x14ac:dyDescent="0.2">
      <c r="B11871" s="88"/>
      <c r="C11871" s="88"/>
      <c r="D11871" s="88"/>
      <c r="E11871" s="88"/>
      <c r="F11871" s="88"/>
      <c r="G11871" s="88"/>
      <c r="H11871" s="88"/>
      <c r="I11871" s="88"/>
      <c r="J11871" s="88"/>
      <c r="K11871" s="88"/>
    </row>
    <row r="11872" spans="2:11" hidden="1" x14ac:dyDescent="0.2">
      <c r="B11872" s="88"/>
      <c r="C11872" s="88"/>
      <c r="D11872" s="88"/>
      <c r="E11872" s="88"/>
      <c r="F11872" s="88"/>
      <c r="G11872" s="88"/>
      <c r="H11872" s="88"/>
      <c r="I11872" s="88"/>
      <c r="J11872" s="88"/>
      <c r="K11872" s="88"/>
    </row>
    <row r="11873" spans="2:11" hidden="1" x14ac:dyDescent="0.2">
      <c r="B11873" s="88"/>
      <c r="C11873" s="88"/>
      <c r="D11873" s="88"/>
      <c r="E11873" s="88"/>
      <c r="F11873" s="88"/>
      <c r="G11873" s="88"/>
      <c r="H11873" s="88"/>
      <c r="I11873" s="88"/>
      <c r="J11873" s="88"/>
      <c r="K11873" s="88"/>
    </row>
    <row r="11874" spans="2:11" hidden="1" x14ac:dyDescent="0.2">
      <c r="B11874" s="88"/>
      <c r="C11874" s="88"/>
      <c r="D11874" s="88"/>
      <c r="E11874" s="88"/>
      <c r="F11874" s="88"/>
      <c r="G11874" s="88"/>
      <c r="H11874" s="88"/>
      <c r="I11874" s="88"/>
      <c r="J11874" s="88"/>
      <c r="K11874" s="88"/>
    </row>
    <row r="11875" spans="2:11" hidden="1" x14ac:dyDescent="0.2">
      <c r="B11875" s="88"/>
      <c r="C11875" s="88"/>
      <c r="D11875" s="88"/>
      <c r="E11875" s="88"/>
      <c r="F11875" s="88"/>
      <c r="G11875" s="88"/>
      <c r="H11875" s="88"/>
      <c r="I11875" s="88"/>
      <c r="J11875" s="88"/>
      <c r="K11875" s="88"/>
    </row>
    <row r="11876" spans="2:11" hidden="1" x14ac:dyDescent="0.2">
      <c r="B11876" s="88"/>
      <c r="C11876" s="88"/>
      <c r="D11876" s="88"/>
      <c r="E11876" s="88"/>
      <c r="F11876" s="88"/>
      <c r="G11876" s="88"/>
      <c r="H11876" s="88"/>
      <c r="I11876" s="88"/>
      <c r="J11876" s="88"/>
      <c r="K11876" s="88"/>
    </row>
    <row r="11877" spans="2:11" hidden="1" x14ac:dyDescent="0.2">
      <c r="B11877" s="88"/>
      <c r="C11877" s="88"/>
      <c r="D11877" s="88"/>
      <c r="E11877" s="88"/>
      <c r="F11877" s="88"/>
      <c r="G11877" s="88"/>
      <c r="H11877" s="88"/>
      <c r="I11877" s="88"/>
      <c r="J11877" s="88"/>
      <c r="K11877" s="88"/>
    </row>
    <row r="11878" spans="2:11" hidden="1" x14ac:dyDescent="0.2">
      <c r="B11878" s="88"/>
      <c r="C11878" s="88"/>
      <c r="D11878" s="88"/>
      <c r="E11878" s="88"/>
      <c r="F11878" s="88"/>
      <c r="G11878" s="88"/>
      <c r="H11878" s="88"/>
      <c r="I11878" s="88"/>
      <c r="J11878" s="88"/>
      <c r="K11878" s="88"/>
    </row>
    <row r="11879" spans="2:11" hidden="1" x14ac:dyDescent="0.2">
      <c r="B11879" s="88"/>
      <c r="C11879" s="88"/>
      <c r="D11879" s="88"/>
      <c r="E11879" s="88"/>
      <c r="F11879" s="88"/>
      <c r="G11879" s="88"/>
      <c r="H11879" s="88"/>
      <c r="I11879" s="88"/>
      <c r="J11879" s="88"/>
      <c r="K11879" s="88"/>
    </row>
    <row r="11880" spans="2:11" hidden="1" x14ac:dyDescent="0.2">
      <c r="B11880" s="88"/>
      <c r="C11880" s="88"/>
      <c r="D11880" s="88"/>
      <c r="E11880" s="88"/>
      <c r="F11880" s="88"/>
      <c r="G11880" s="88"/>
      <c r="H11880" s="88"/>
      <c r="I11880" s="88"/>
      <c r="J11880" s="88"/>
      <c r="K11880" s="88"/>
    </row>
    <row r="11881" spans="2:11" hidden="1" x14ac:dyDescent="0.2">
      <c r="B11881" s="88"/>
      <c r="C11881" s="88"/>
      <c r="D11881" s="88"/>
      <c r="E11881" s="88"/>
      <c r="F11881" s="88"/>
      <c r="G11881" s="88"/>
      <c r="H11881" s="88"/>
      <c r="I11881" s="88"/>
      <c r="J11881" s="88"/>
      <c r="K11881" s="88"/>
    </row>
    <row r="11882" spans="2:11" hidden="1" x14ac:dyDescent="0.2">
      <c r="B11882" s="88"/>
      <c r="C11882" s="88"/>
      <c r="D11882" s="88"/>
      <c r="E11882" s="88"/>
      <c r="F11882" s="88"/>
      <c r="G11882" s="88"/>
      <c r="H11882" s="88"/>
      <c r="I11882" s="88"/>
      <c r="J11882" s="88"/>
      <c r="K11882" s="88"/>
    </row>
    <row r="11883" spans="2:11" hidden="1" x14ac:dyDescent="0.2">
      <c r="B11883" s="88"/>
      <c r="C11883" s="88"/>
      <c r="D11883" s="88"/>
      <c r="E11883" s="88"/>
      <c r="F11883" s="88"/>
      <c r="G11883" s="88"/>
      <c r="H11883" s="88"/>
      <c r="I11883" s="88"/>
      <c r="J11883" s="88"/>
      <c r="K11883" s="88"/>
    </row>
    <row r="11884" spans="2:11" hidden="1" x14ac:dyDescent="0.2">
      <c r="B11884" s="88"/>
      <c r="C11884" s="88"/>
      <c r="D11884" s="88"/>
      <c r="E11884" s="88"/>
      <c r="F11884" s="88"/>
      <c r="G11884" s="88"/>
      <c r="H11884" s="88"/>
      <c r="I11884" s="88"/>
      <c r="J11884" s="88"/>
      <c r="K11884" s="88"/>
    </row>
    <row r="11885" spans="2:11" hidden="1" x14ac:dyDescent="0.2">
      <c r="B11885" s="88"/>
      <c r="C11885" s="88"/>
      <c r="D11885" s="88"/>
      <c r="E11885" s="88"/>
      <c r="F11885" s="88"/>
      <c r="G11885" s="88"/>
      <c r="H11885" s="88"/>
      <c r="I11885" s="88"/>
      <c r="J11885" s="88"/>
      <c r="K11885" s="88"/>
    </row>
    <row r="11886" spans="2:11" hidden="1" x14ac:dyDescent="0.2">
      <c r="B11886" s="88"/>
      <c r="C11886" s="88"/>
      <c r="D11886" s="88"/>
      <c r="E11886" s="88"/>
      <c r="F11886" s="88"/>
      <c r="G11886" s="88"/>
      <c r="H11886" s="88"/>
      <c r="I11886" s="88"/>
      <c r="J11886" s="88"/>
      <c r="K11886" s="88"/>
    </row>
    <row r="11887" spans="2:11" hidden="1" x14ac:dyDescent="0.2">
      <c r="B11887" s="88"/>
      <c r="C11887" s="88"/>
      <c r="D11887" s="88"/>
      <c r="E11887" s="88"/>
      <c r="F11887" s="88"/>
      <c r="G11887" s="88"/>
      <c r="H11887" s="88"/>
      <c r="I11887" s="88"/>
      <c r="J11887" s="88"/>
      <c r="K11887" s="88"/>
    </row>
    <row r="11888" spans="2:11" hidden="1" x14ac:dyDescent="0.2">
      <c r="B11888" s="88"/>
      <c r="C11888" s="88"/>
      <c r="D11888" s="88"/>
      <c r="E11888" s="88"/>
      <c r="F11888" s="88"/>
      <c r="G11888" s="88"/>
      <c r="H11888" s="88"/>
      <c r="I11888" s="88"/>
      <c r="J11888" s="88"/>
      <c r="K11888" s="88"/>
    </row>
    <row r="11889" spans="2:11" hidden="1" x14ac:dyDescent="0.2">
      <c r="B11889" s="88"/>
      <c r="C11889" s="88"/>
      <c r="D11889" s="88"/>
      <c r="E11889" s="88"/>
      <c r="F11889" s="88"/>
      <c r="G11889" s="88"/>
      <c r="H11889" s="88"/>
      <c r="I11889" s="88"/>
      <c r="J11889" s="88"/>
      <c r="K11889" s="88"/>
    </row>
    <row r="11890" spans="2:11" hidden="1" x14ac:dyDescent="0.2">
      <c r="B11890" s="88"/>
      <c r="C11890" s="88"/>
      <c r="D11890" s="88"/>
      <c r="E11890" s="88"/>
      <c r="F11890" s="88"/>
      <c r="G11890" s="88"/>
      <c r="H11890" s="88"/>
      <c r="I11890" s="88"/>
      <c r="J11890" s="88"/>
      <c r="K11890" s="88"/>
    </row>
    <row r="11891" spans="2:11" hidden="1" x14ac:dyDescent="0.2">
      <c r="B11891" s="88"/>
      <c r="C11891" s="88"/>
      <c r="D11891" s="88"/>
      <c r="E11891" s="88"/>
      <c r="F11891" s="88"/>
      <c r="G11891" s="88"/>
      <c r="H11891" s="88"/>
      <c r="I11891" s="88"/>
      <c r="J11891" s="88"/>
      <c r="K11891" s="88"/>
    </row>
    <row r="11892" spans="2:11" hidden="1" x14ac:dyDescent="0.2">
      <c r="B11892" s="88"/>
      <c r="C11892" s="88"/>
      <c r="D11892" s="88"/>
      <c r="E11892" s="88"/>
      <c r="F11892" s="88"/>
      <c r="G11892" s="88"/>
      <c r="H11892" s="88"/>
      <c r="I11892" s="88"/>
      <c r="J11892" s="88"/>
      <c r="K11892" s="88"/>
    </row>
    <row r="11893" spans="2:11" hidden="1" x14ac:dyDescent="0.2">
      <c r="B11893" s="88"/>
      <c r="C11893" s="88"/>
      <c r="D11893" s="88"/>
      <c r="E11893" s="88"/>
      <c r="F11893" s="88"/>
      <c r="G11893" s="88"/>
      <c r="H11893" s="88"/>
      <c r="I11893" s="88"/>
      <c r="J11893" s="88"/>
      <c r="K11893" s="88"/>
    </row>
    <row r="11894" spans="2:11" hidden="1" x14ac:dyDescent="0.2">
      <c r="B11894" s="88"/>
      <c r="C11894" s="88"/>
      <c r="D11894" s="88"/>
      <c r="E11894" s="88"/>
      <c r="F11894" s="88"/>
      <c r="G11894" s="88"/>
      <c r="H11894" s="88"/>
      <c r="I11894" s="88"/>
      <c r="J11894" s="88"/>
      <c r="K11894" s="88"/>
    </row>
    <row r="11895" spans="2:11" hidden="1" x14ac:dyDescent="0.2">
      <c r="B11895" s="88"/>
      <c r="C11895" s="88"/>
      <c r="D11895" s="88"/>
      <c r="E11895" s="88"/>
      <c r="F11895" s="88"/>
      <c r="G11895" s="88"/>
      <c r="H11895" s="88"/>
      <c r="I11895" s="88"/>
      <c r="J11895" s="88"/>
      <c r="K11895" s="88"/>
    </row>
    <row r="11896" spans="2:11" hidden="1" x14ac:dyDescent="0.2">
      <c r="B11896" s="88"/>
      <c r="C11896" s="88"/>
      <c r="D11896" s="88"/>
      <c r="E11896" s="88"/>
      <c r="F11896" s="88"/>
      <c r="G11896" s="88"/>
      <c r="H11896" s="88"/>
      <c r="I11896" s="88"/>
      <c r="J11896" s="88"/>
      <c r="K11896" s="88"/>
    </row>
    <row r="11897" spans="2:11" hidden="1" x14ac:dyDescent="0.2">
      <c r="B11897" s="88"/>
      <c r="C11897" s="88"/>
      <c r="D11897" s="88"/>
      <c r="E11897" s="88"/>
      <c r="F11897" s="88"/>
      <c r="G11897" s="88"/>
      <c r="H11897" s="88"/>
      <c r="I11897" s="88"/>
      <c r="J11897" s="88"/>
      <c r="K11897" s="88"/>
    </row>
    <row r="11898" spans="2:11" hidden="1" x14ac:dyDescent="0.2">
      <c r="B11898" s="88"/>
      <c r="C11898" s="88"/>
      <c r="D11898" s="88"/>
      <c r="E11898" s="88"/>
      <c r="F11898" s="88"/>
      <c r="G11898" s="88"/>
      <c r="H11898" s="88"/>
      <c r="I11898" s="88"/>
      <c r="J11898" s="88"/>
      <c r="K11898" s="88"/>
    </row>
    <row r="11899" spans="2:11" hidden="1" x14ac:dyDescent="0.2">
      <c r="B11899" s="88"/>
      <c r="C11899" s="88"/>
      <c r="D11899" s="88"/>
      <c r="E11899" s="88"/>
      <c r="F11899" s="88"/>
      <c r="G11899" s="88"/>
      <c r="H11899" s="88"/>
      <c r="I11899" s="88"/>
      <c r="J11899" s="88"/>
      <c r="K11899" s="88"/>
    </row>
    <row r="11900" spans="2:11" hidden="1" x14ac:dyDescent="0.2">
      <c r="B11900" s="88"/>
      <c r="C11900" s="88"/>
      <c r="D11900" s="88"/>
      <c r="E11900" s="88"/>
      <c r="F11900" s="88"/>
      <c r="G11900" s="88"/>
      <c r="H11900" s="88"/>
      <c r="I11900" s="88"/>
      <c r="J11900" s="88"/>
      <c r="K11900" s="88"/>
    </row>
    <row r="11901" spans="2:11" hidden="1" x14ac:dyDescent="0.2">
      <c r="B11901" s="88"/>
      <c r="C11901" s="88"/>
      <c r="D11901" s="88"/>
      <c r="E11901" s="88"/>
      <c r="F11901" s="88"/>
      <c r="G11901" s="88"/>
      <c r="H11901" s="88"/>
      <c r="I11901" s="88"/>
      <c r="J11901" s="88"/>
      <c r="K11901" s="88"/>
    </row>
    <row r="11902" spans="2:11" hidden="1" x14ac:dyDescent="0.2">
      <c r="B11902" s="88"/>
      <c r="C11902" s="88"/>
      <c r="D11902" s="88"/>
      <c r="E11902" s="88"/>
      <c r="F11902" s="88"/>
      <c r="G11902" s="88"/>
      <c r="H11902" s="88"/>
      <c r="I11902" s="88"/>
      <c r="J11902" s="88"/>
      <c r="K11902" s="88"/>
    </row>
    <row r="11903" spans="2:11" hidden="1" x14ac:dyDescent="0.2">
      <c r="B11903" s="88"/>
      <c r="C11903" s="88"/>
      <c r="D11903" s="88"/>
      <c r="E11903" s="88"/>
      <c r="F11903" s="88"/>
      <c r="G11903" s="88"/>
      <c r="H11903" s="88"/>
      <c r="I11903" s="88"/>
      <c r="J11903" s="88"/>
      <c r="K11903" s="88"/>
    </row>
    <row r="11904" spans="2:11" hidden="1" x14ac:dyDescent="0.2">
      <c r="B11904" s="88"/>
      <c r="C11904" s="88"/>
      <c r="D11904" s="88"/>
      <c r="E11904" s="88"/>
      <c r="F11904" s="88"/>
      <c r="G11904" s="88"/>
      <c r="H11904" s="88"/>
      <c r="I11904" s="88"/>
      <c r="J11904" s="88"/>
      <c r="K11904" s="88"/>
    </row>
    <row r="11905" spans="2:11" hidden="1" x14ac:dyDescent="0.2">
      <c r="B11905" s="88"/>
      <c r="C11905" s="88"/>
      <c r="D11905" s="88"/>
      <c r="E11905" s="88"/>
      <c r="F11905" s="88"/>
      <c r="G11905" s="88"/>
      <c r="H11905" s="88"/>
      <c r="I11905" s="88"/>
      <c r="J11905" s="88"/>
      <c r="K11905" s="88"/>
    </row>
    <row r="11906" spans="2:11" hidden="1" x14ac:dyDescent="0.2">
      <c r="B11906" s="88"/>
      <c r="C11906" s="88"/>
      <c r="D11906" s="88"/>
      <c r="E11906" s="88"/>
      <c r="F11906" s="88"/>
      <c r="G11906" s="88"/>
      <c r="H11906" s="88"/>
      <c r="I11906" s="88"/>
      <c r="J11906" s="88"/>
      <c r="K11906" s="88"/>
    </row>
    <row r="11907" spans="2:11" hidden="1" x14ac:dyDescent="0.2">
      <c r="B11907" s="88"/>
      <c r="C11907" s="88"/>
      <c r="D11907" s="88"/>
      <c r="E11907" s="88"/>
      <c r="F11907" s="88"/>
      <c r="G11907" s="88"/>
      <c r="H11907" s="88"/>
      <c r="I11907" s="88"/>
      <c r="J11907" s="88"/>
      <c r="K11907" s="88"/>
    </row>
    <row r="11908" spans="2:11" hidden="1" x14ac:dyDescent="0.2">
      <c r="B11908" s="88"/>
      <c r="C11908" s="88"/>
      <c r="D11908" s="88"/>
      <c r="E11908" s="88"/>
      <c r="F11908" s="88"/>
      <c r="G11908" s="88"/>
      <c r="H11908" s="88"/>
      <c r="I11908" s="88"/>
      <c r="J11908" s="88"/>
      <c r="K11908" s="88"/>
    </row>
    <row r="11909" spans="2:11" hidden="1" x14ac:dyDescent="0.2">
      <c r="B11909" s="88"/>
      <c r="C11909" s="88"/>
      <c r="D11909" s="88"/>
      <c r="E11909" s="88"/>
      <c r="F11909" s="88"/>
      <c r="G11909" s="88"/>
      <c r="H11909" s="88"/>
      <c r="I11909" s="88"/>
      <c r="J11909" s="88"/>
      <c r="K11909" s="88"/>
    </row>
    <row r="11910" spans="2:11" hidden="1" x14ac:dyDescent="0.2">
      <c r="B11910" s="88"/>
      <c r="C11910" s="88"/>
      <c r="D11910" s="88"/>
      <c r="E11910" s="88"/>
      <c r="F11910" s="88"/>
      <c r="G11910" s="88"/>
      <c r="H11910" s="88"/>
      <c r="I11910" s="88"/>
      <c r="J11910" s="88"/>
      <c r="K11910" s="88"/>
    </row>
    <row r="11911" spans="2:11" hidden="1" x14ac:dyDescent="0.2">
      <c r="B11911" s="88"/>
      <c r="C11911" s="88"/>
      <c r="D11911" s="88"/>
      <c r="E11911" s="88"/>
      <c r="F11911" s="88"/>
      <c r="G11911" s="88"/>
      <c r="H11911" s="88"/>
      <c r="I11911" s="88"/>
      <c r="J11911" s="88"/>
      <c r="K11911" s="88"/>
    </row>
    <row r="11912" spans="2:11" hidden="1" x14ac:dyDescent="0.2">
      <c r="B11912" s="88"/>
      <c r="C11912" s="88"/>
      <c r="D11912" s="88"/>
      <c r="E11912" s="88"/>
      <c r="F11912" s="88"/>
      <c r="G11912" s="88"/>
      <c r="H11912" s="88"/>
      <c r="I11912" s="88"/>
      <c r="J11912" s="88"/>
      <c r="K11912" s="88"/>
    </row>
    <row r="11913" spans="2:11" hidden="1" x14ac:dyDescent="0.2">
      <c r="B11913" s="88"/>
      <c r="C11913" s="88"/>
      <c r="D11913" s="88"/>
      <c r="E11913" s="88"/>
      <c r="F11913" s="88"/>
      <c r="G11913" s="88"/>
      <c r="H11913" s="88"/>
      <c r="I11913" s="88"/>
      <c r="J11913" s="88"/>
      <c r="K11913" s="88"/>
    </row>
    <row r="11914" spans="2:11" hidden="1" x14ac:dyDescent="0.2">
      <c r="B11914" s="88"/>
      <c r="C11914" s="88"/>
      <c r="D11914" s="88"/>
      <c r="E11914" s="88"/>
      <c r="F11914" s="88"/>
      <c r="G11914" s="88"/>
      <c r="H11914" s="88"/>
      <c r="I11914" s="88"/>
      <c r="J11914" s="88"/>
      <c r="K11914" s="88"/>
    </row>
    <row r="11915" spans="2:11" hidden="1" x14ac:dyDescent="0.2">
      <c r="B11915" s="88"/>
      <c r="C11915" s="88"/>
      <c r="D11915" s="88"/>
      <c r="E11915" s="88"/>
      <c r="F11915" s="88"/>
      <c r="G11915" s="88"/>
      <c r="H11915" s="88"/>
      <c r="I11915" s="88"/>
      <c r="J11915" s="88"/>
      <c r="K11915" s="88"/>
    </row>
    <row r="11916" spans="2:11" hidden="1" x14ac:dyDescent="0.2">
      <c r="B11916" s="88"/>
      <c r="C11916" s="88"/>
      <c r="D11916" s="88"/>
      <c r="E11916" s="88"/>
      <c r="F11916" s="88"/>
      <c r="G11916" s="88"/>
      <c r="H11916" s="88"/>
      <c r="I11916" s="88"/>
      <c r="J11916" s="88"/>
      <c r="K11916" s="88"/>
    </row>
    <row r="11917" spans="2:11" hidden="1" x14ac:dyDescent="0.2">
      <c r="B11917" s="88"/>
      <c r="C11917" s="88"/>
      <c r="D11917" s="88"/>
      <c r="E11917" s="88"/>
      <c r="F11917" s="88"/>
      <c r="G11917" s="88"/>
      <c r="H11917" s="88"/>
      <c r="I11917" s="88"/>
      <c r="J11917" s="88"/>
      <c r="K11917" s="88"/>
    </row>
    <row r="11918" spans="2:11" hidden="1" x14ac:dyDescent="0.2">
      <c r="B11918" s="88"/>
      <c r="C11918" s="88"/>
      <c r="D11918" s="88"/>
      <c r="E11918" s="88"/>
      <c r="F11918" s="88"/>
      <c r="G11918" s="88"/>
      <c r="H11918" s="88"/>
      <c r="I11918" s="88"/>
      <c r="J11918" s="88"/>
      <c r="K11918" s="88"/>
    </row>
    <row r="11919" spans="2:11" hidden="1" x14ac:dyDescent="0.2">
      <c r="B11919" s="88"/>
      <c r="C11919" s="88"/>
      <c r="D11919" s="88"/>
      <c r="E11919" s="88"/>
      <c r="F11919" s="88"/>
      <c r="G11919" s="88"/>
      <c r="H11919" s="88"/>
      <c r="I11919" s="88"/>
      <c r="J11919" s="88"/>
      <c r="K11919" s="88"/>
    </row>
    <row r="11920" spans="2:11" hidden="1" x14ac:dyDescent="0.2">
      <c r="B11920" s="88"/>
      <c r="C11920" s="88"/>
      <c r="D11920" s="88"/>
      <c r="E11920" s="88"/>
      <c r="F11920" s="88"/>
      <c r="G11920" s="88"/>
      <c r="H11920" s="88"/>
      <c r="I11920" s="88"/>
      <c r="J11920" s="88"/>
      <c r="K11920" s="88"/>
    </row>
    <row r="11921" spans="2:11" hidden="1" x14ac:dyDescent="0.2">
      <c r="B11921" s="88"/>
      <c r="C11921" s="88"/>
      <c r="D11921" s="88"/>
      <c r="E11921" s="88"/>
      <c r="F11921" s="88"/>
      <c r="G11921" s="88"/>
      <c r="H11921" s="88"/>
      <c r="I11921" s="88"/>
      <c r="J11921" s="88"/>
      <c r="K11921" s="88"/>
    </row>
    <row r="11922" spans="2:11" hidden="1" x14ac:dyDescent="0.2">
      <c r="B11922" s="88"/>
      <c r="C11922" s="88"/>
      <c r="D11922" s="88"/>
      <c r="E11922" s="88"/>
      <c r="F11922" s="88"/>
      <c r="G11922" s="88"/>
      <c r="H11922" s="88"/>
      <c r="I11922" s="88"/>
      <c r="J11922" s="88"/>
      <c r="K11922" s="88"/>
    </row>
    <row r="11923" spans="2:11" hidden="1" x14ac:dyDescent="0.2">
      <c r="B11923" s="88"/>
      <c r="C11923" s="88"/>
      <c r="D11923" s="88"/>
      <c r="E11923" s="88"/>
      <c r="F11923" s="88"/>
      <c r="G11923" s="88"/>
      <c r="H11923" s="88"/>
      <c r="I11923" s="88"/>
      <c r="J11923" s="88"/>
      <c r="K11923" s="88"/>
    </row>
    <row r="11924" spans="2:11" hidden="1" x14ac:dyDescent="0.2">
      <c r="B11924" s="88"/>
      <c r="C11924" s="88"/>
      <c r="D11924" s="88"/>
      <c r="E11924" s="88"/>
      <c r="F11924" s="88"/>
      <c r="G11924" s="88"/>
      <c r="H11924" s="88"/>
      <c r="I11924" s="88"/>
      <c r="J11924" s="88"/>
      <c r="K11924" s="88"/>
    </row>
    <row r="11925" spans="2:11" hidden="1" x14ac:dyDescent="0.2">
      <c r="B11925" s="88"/>
      <c r="C11925" s="88"/>
      <c r="D11925" s="88"/>
      <c r="E11925" s="88"/>
      <c r="F11925" s="88"/>
      <c r="G11925" s="88"/>
      <c r="H11925" s="88"/>
      <c r="I11925" s="88"/>
      <c r="J11925" s="88"/>
      <c r="K11925" s="88"/>
    </row>
    <row r="11926" spans="2:11" hidden="1" x14ac:dyDescent="0.2">
      <c r="B11926" s="88"/>
      <c r="C11926" s="88"/>
      <c r="D11926" s="88"/>
      <c r="E11926" s="88"/>
      <c r="F11926" s="88"/>
      <c r="G11926" s="88"/>
      <c r="H11926" s="88"/>
      <c r="I11926" s="88"/>
      <c r="J11926" s="88"/>
      <c r="K11926" s="88"/>
    </row>
    <row r="11927" spans="2:11" hidden="1" x14ac:dyDescent="0.2">
      <c r="B11927" s="88"/>
      <c r="C11927" s="88"/>
      <c r="D11927" s="88"/>
      <c r="E11927" s="88"/>
      <c r="F11927" s="88"/>
      <c r="G11927" s="88"/>
      <c r="H11927" s="88"/>
      <c r="I11927" s="88"/>
      <c r="J11927" s="88"/>
      <c r="K11927" s="88"/>
    </row>
    <row r="11928" spans="2:11" hidden="1" x14ac:dyDescent="0.2">
      <c r="B11928" s="88"/>
      <c r="C11928" s="88"/>
      <c r="D11928" s="88"/>
      <c r="E11928" s="88"/>
      <c r="F11928" s="88"/>
      <c r="G11928" s="88"/>
      <c r="H11928" s="88"/>
      <c r="I11928" s="88"/>
      <c r="J11928" s="88"/>
      <c r="K11928" s="88"/>
    </row>
    <row r="11929" spans="2:11" hidden="1" x14ac:dyDescent="0.2">
      <c r="B11929" s="88"/>
      <c r="C11929" s="88"/>
      <c r="D11929" s="88"/>
      <c r="E11929" s="88"/>
      <c r="F11929" s="88"/>
      <c r="G11929" s="88"/>
      <c r="H11929" s="88"/>
      <c r="I11929" s="88"/>
      <c r="J11929" s="88"/>
      <c r="K11929" s="88"/>
    </row>
    <row r="11930" spans="2:11" hidden="1" x14ac:dyDescent="0.2">
      <c r="B11930" s="88"/>
      <c r="C11930" s="88"/>
      <c r="D11930" s="88"/>
      <c r="E11930" s="88"/>
      <c r="F11930" s="88"/>
      <c r="G11930" s="88"/>
      <c r="H11930" s="88"/>
      <c r="I11930" s="88"/>
      <c r="J11930" s="88"/>
      <c r="K11930" s="88"/>
    </row>
    <row r="11931" spans="2:11" hidden="1" x14ac:dyDescent="0.2">
      <c r="B11931" s="88"/>
      <c r="C11931" s="88"/>
      <c r="D11931" s="88"/>
      <c r="E11931" s="88"/>
      <c r="F11931" s="88"/>
      <c r="G11931" s="88"/>
      <c r="H11931" s="88"/>
      <c r="I11931" s="88"/>
      <c r="J11931" s="88"/>
      <c r="K11931" s="88"/>
    </row>
    <row r="11932" spans="2:11" hidden="1" x14ac:dyDescent="0.2">
      <c r="B11932" s="88"/>
      <c r="C11932" s="88"/>
      <c r="D11932" s="88"/>
      <c r="E11932" s="88"/>
      <c r="F11932" s="88"/>
      <c r="G11932" s="88"/>
      <c r="H11932" s="88"/>
      <c r="I11932" s="88"/>
      <c r="J11932" s="88"/>
      <c r="K11932" s="88"/>
    </row>
    <row r="11933" spans="2:11" hidden="1" x14ac:dyDescent="0.2">
      <c r="B11933" s="88"/>
      <c r="C11933" s="88"/>
      <c r="D11933" s="88"/>
      <c r="E11933" s="88"/>
      <c r="F11933" s="88"/>
      <c r="G11933" s="88"/>
      <c r="H11933" s="88"/>
      <c r="I11933" s="88"/>
      <c r="J11933" s="88"/>
      <c r="K11933" s="88"/>
    </row>
    <row r="11934" spans="2:11" hidden="1" x14ac:dyDescent="0.2">
      <c r="B11934" s="88"/>
      <c r="C11934" s="88"/>
      <c r="D11934" s="88"/>
      <c r="E11934" s="88"/>
      <c r="F11934" s="88"/>
      <c r="G11934" s="88"/>
      <c r="H11934" s="88"/>
      <c r="I11934" s="88"/>
      <c r="J11934" s="88"/>
      <c r="K11934" s="88"/>
    </row>
    <row r="11935" spans="2:11" hidden="1" x14ac:dyDescent="0.2">
      <c r="B11935" s="88"/>
      <c r="C11935" s="88"/>
      <c r="D11935" s="88"/>
      <c r="E11935" s="88"/>
      <c r="F11935" s="88"/>
      <c r="G11935" s="88"/>
      <c r="H11935" s="88"/>
      <c r="I11935" s="88"/>
      <c r="J11935" s="88"/>
      <c r="K11935" s="88"/>
    </row>
    <row r="11936" spans="2:11" hidden="1" x14ac:dyDescent="0.2">
      <c r="B11936" s="88"/>
      <c r="C11936" s="88"/>
      <c r="D11936" s="88"/>
      <c r="E11936" s="88"/>
      <c r="F11936" s="88"/>
      <c r="G11936" s="88"/>
      <c r="H11936" s="88"/>
      <c r="I11936" s="88"/>
      <c r="J11936" s="88"/>
      <c r="K11936" s="88"/>
    </row>
    <row r="11937" spans="2:11" hidden="1" x14ac:dyDescent="0.2">
      <c r="B11937" s="88"/>
      <c r="C11937" s="88"/>
      <c r="D11937" s="88"/>
      <c r="E11937" s="88"/>
      <c r="F11937" s="88"/>
      <c r="G11937" s="88"/>
      <c r="H11937" s="88"/>
      <c r="I11937" s="88"/>
      <c r="J11937" s="88"/>
      <c r="K11937" s="88"/>
    </row>
    <row r="11938" spans="2:11" hidden="1" x14ac:dyDescent="0.2">
      <c r="B11938" s="88"/>
      <c r="C11938" s="88"/>
      <c r="D11938" s="88"/>
      <c r="E11938" s="88"/>
      <c r="F11938" s="88"/>
      <c r="G11938" s="88"/>
      <c r="H11938" s="88"/>
      <c r="I11938" s="88"/>
      <c r="J11938" s="88"/>
      <c r="K11938" s="88"/>
    </row>
    <row r="11939" spans="2:11" hidden="1" x14ac:dyDescent="0.2">
      <c r="B11939" s="88"/>
      <c r="C11939" s="88"/>
      <c r="D11939" s="88"/>
      <c r="E11939" s="88"/>
      <c r="F11939" s="88"/>
      <c r="G11939" s="88"/>
      <c r="H11939" s="88"/>
      <c r="I11939" s="88"/>
      <c r="J11939" s="88"/>
      <c r="K11939" s="88"/>
    </row>
    <row r="11940" spans="2:11" hidden="1" x14ac:dyDescent="0.2">
      <c r="B11940" s="88"/>
      <c r="C11940" s="88"/>
      <c r="D11940" s="88"/>
      <c r="E11940" s="88"/>
      <c r="F11940" s="88"/>
      <c r="G11940" s="88"/>
      <c r="H11940" s="88"/>
      <c r="I11940" s="88"/>
      <c r="J11940" s="88"/>
      <c r="K11940" s="88"/>
    </row>
    <row r="11941" spans="2:11" hidden="1" x14ac:dyDescent="0.2">
      <c r="B11941" s="88"/>
      <c r="C11941" s="88"/>
      <c r="D11941" s="88"/>
      <c r="E11941" s="88"/>
      <c r="F11941" s="88"/>
      <c r="G11941" s="88"/>
      <c r="H11941" s="88"/>
      <c r="I11941" s="88"/>
      <c r="J11941" s="88"/>
      <c r="K11941" s="88"/>
    </row>
    <row r="11942" spans="2:11" hidden="1" x14ac:dyDescent="0.2">
      <c r="B11942" s="88"/>
      <c r="C11942" s="88"/>
      <c r="D11942" s="88"/>
      <c r="E11942" s="88"/>
      <c r="F11942" s="88"/>
      <c r="G11942" s="88"/>
      <c r="H11942" s="88"/>
      <c r="I11942" s="88"/>
      <c r="J11942" s="88"/>
      <c r="K11942" s="88"/>
    </row>
    <row r="11943" spans="2:11" hidden="1" x14ac:dyDescent="0.2">
      <c r="B11943" s="88"/>
      <c r="C11943" s="88"/>
      <c r="D11943" s="88"/>
      <c r="E11943" s="88"/>
      <c r="F11943" s="88"/>
      <c r="G11943" s="88"/>
      <c r="H11943" s="88"/>
      <c r="I11943" s="88"/>
      <c r="J11943" s="88"/>
      <c r="K11943" s="88"/>
    </row>
    <row r="11944" spans="2:11" hidden="1" x14ac:dyDescent="0.2">
      <c r="B11944" s="88"/>
      <c r="C11944" s="88"/>
      <c r="D11944" s="88"/>
      <c r="E11944" s="88"/>
      <c r="F11944" s="88"/>
      <c r="G11944" s="88"/>
      <c r="H11944" s="88"/>
      <c r="I11944" s="88"/>
      <c r="J11944" s="88"/>
      <c r="K11944" s="88"/>
    </row>
    <row r="11945" spans="2:11" hidden="1" x14ac:dyDescent="0.2">
      <c r="B11945" s="88"/>
      <c r="C11945" s="88"/>
      <c r="D11945" s="88"/>
      <c r="E11945" s="88"/>
      <c r="F11945" s="88"/>
      <c r="G11945" s="88"/>
      <c r="H11945" s="88"/>
      <c r="I11945" s="88"/>
      <c r="J11945" s="88"/>
      <c r="K11945" s="88"/>
    </row>
    <row r="11946" spans="2:11" hidden="1" x14ac:dyDescent="0.2">
      <c r="B11946" s="88"/>
      <c r="C11946" s="88"/>
      <c r="D11946" s="88"/>
      <c r="E11946" s="88"/>
      <c r="F11946" s="88"/>
      <c r="G11946" s="88"/>
      <c r="H11946" s="88"/>
      <c r="I11946" s="88"/>
      <c r="J11946" s="88"/>
      <c r="K11946" s="88"/>
    </row>
    <row r="11947" spans="2:11" hidden="1" x14ac:dyDescent="0.2">
      <c r="B11947" s="88"/>
      <c r="C11947" s="88"/>
      <c r="D11947" s="88"/>
      <c r="E11947" s="88"/>
      <c r="F11947" s="88"/>
      <c r="G11947" s="88"/>
      <c r="H11947" s="88"/>
      <c r="I11947" s="88"/>
      <c r="J11947" s="88"/>
      <c r="K11947" s="88"/>
    </row>
    <row r="11948" spans="2:11" hidden="1" x14ac:dyDescent="0.2">
      <c r="B11948" s="88"/>
      <c r="C11948" s="88"/>
      <c r="D11948" s="88"/>
      <c r="E11948" s="88"/>
      <c r="F11948" s="88"/>
      <c r="G11948" s="88"/>
      <c r="H11948" s="88"/>
      <c r="I11948" s="88"/>
      <c r="J11948" s="88"/>
      <c r="K11948" s="88"/>
    </row>
    <row r="11949" spans="2:11" hidden="1" x14ac:dyDescent="0.2">
      <c r="B11949" s="88"/>
      <c r="C11949" s="88"/>
      <c r="D11949" s="88"/>
      <c r="E11949" s="88"/>
      <c r="F11949" s="88"/>
      <c r="G11949" s="88"/>
      <c r="H11949" s="88"/>
      <c r="I11949" s="88"/>
      <c r="J11949" s="88"/>
      <c r="K11949" s="88"/>
    </row>
    <row r="11950" spans="2:11" hidden="1" x14ac:dyDescent="0.2">
      <c r="B11950" s="88"/>
      <c r="C11950" s="88"/>
      <c r="D11950" s="88"/>
      <c r="E11950" s="88"/>
      <c r="F11950" s="88"/>
      <c r="G11950" s="88"/>
      <c r="H11950" s="88"/>
      <c r="I11950" s="88"/>
      <c r="J11950" s="88"/>
      <c r="K11950" s="88"/>
    </row>
    <row r="11951" spans="2:11" hidden="1" x14ac:dyDescent="0.2">
      <c r="B11951" s="88"/>
      <c r="C11951" s="88"/>
      <c r="D11951" s="88"/>
      <c r="E11951" s="88"/>
      <c r="F11951" s="88"/>
      <c r="G11951" s="88"/>
      <c r="H11951" s="88"/>
      <c r="I11951" s="88"/>
      <c r="J11951" s="88"/>
      <c r="K11951" s="88"/>
    </row>
    <row r="11952" spans="2:11" hidden="1" x14ac:dyDescent="0.2">
      <c r="B11952" s="88"/>
      <c r="C11952" s="88"/>
      <c r="D11952" s="88"/>
      <c r="E11952" s="88"/>
      <c r="F11952" s="88"/>
      <c r="G11952" s="88"/>
      <c r="H11952" s="88"/>
      <c r="I11952" s="88"/>
      <c r="J11952" s="88"/>
      <c r="K11952" s="88"/>
    </row>
    <row r="11953" spans="2:11" hidden="1" x14ac:dyDescent="0.2">
      <c r="B11953" s="88"/>
      <c r="C11953" s="88"/>
      <c r="D11953" s="88"/>
      <c r="E11953" s="88"/>
      <c r="F11953" s="88"/>
      <c r="G11953" s="88"/>
      <c r="H11953" s="88"/>
      <c r="I11953" s="88"/>
      <c r="J11953" s="88"/>
      <c r="K11953" s="88"/>
    </row>
    <row r="11954" spans="2:11" hidden="1" x14ac:dyDescent="0.2">
      <c r="B11954" s="88"/>
      <c r="C11954" s="88"/>
      <c r="D11954" s="88"/>
      <c r="E11954" s="88"/>
      <c r="F11954" s="88"/>
      <c r="G11954" s="88"/>
      <c r="H11954" s="88"/>
      <c r="I11954" s="88"/>
      <c r="J11954" s="88"/>
      <c r="K11954" s="88"/>
    </row>
    <row r="11955" spans="2:11" hidden="1" x14ac:dyDescent="0.2">
      <c r="B11955" s="88"/>
      <c r="C11955" s="88"/>
      <c r="D11955" s="88"/>
      <c r="E11955" s="88"/>
      <c r="F11955" s="88"/>
      <c r="G11955" s="88"/>
      <c r="H11955" s="88"/>
      <c r="I11955" s="88"/>
      <c r="J11955" s="88"/>
      <c r="K11955" s="88"/>
    </row>
    <row r="11956" spans="2:11" hidden="1" x14ac:dyDescent="0.2">
      <c r="B11956" s="88"/>
      <c r="C11956" s="88"/>
      <c r="D11956" s="88"/>
      <c r="E11956" s="88"/>
      <c r="F11956" s="88"/>
      <c r="G11956" s="88"/>
      <c r="H11956" s="88"/>
      <c r="I11956" s="88"/>
      <c r="J11956" s="88"/>
      <c r="K11956" s="88"/>
    </row>
    <row r="11957" spans="2:11" hidden="1" x14ac:dyDescent="0.2">
      <c r="B11957" s="88"/>
      <c r="C11957" s="88"/>
      <c r="D11957" s="88"/>
      <c r="E11957" s="88"/>
      <c r="F11957" s="88"/>
      <c r="G11957" s="88"/>
      <c r="H11957" s="88"/>
      <c r="I11957" s="88"/>
      <c r="J11957" s="88"/>
      <c r="K11957" s="88"/>
    </row>
    <row r="11958" spans="2:11" hidden="1" x14ac:dyDescent="0.2">
      <c r="B11958" s="88"/>
      <c r="C11958" s="88"/>
      <c r="D11958" s="88"/>
      <c r="E11958" s="88"/>
      <c r="F11958" s="88"/>
      <c r="G11958" s="88"/>
      <c r="H11958" s="88"/>
      <c r="I11958" s="88"/>
      <c r="J11958" s="88"/>
      <c r="K11958" s="88"/>
    </row>
    <row r="11959" spans="2:11" hidden="1" x14ac:dyDescent="0.2">
      <c r="B11959" s="88"/>
      <c r="C11959" s="88"/>
      <c r="D11959" s="88"/>
      <c r="E11959" s="88"/>
      <c r="F11959" s="88"/>
      <c r="G11959" s="88"/>
      <c r="H11959" s="88"/>
      <c r="I11959" s="88"/>
      <c r="J11959" s="88"/>
      <c r="K11959" s="88"/>
    </row>
    <row r="11960" spans="2:11" hidden="1" x14ac:dyDescent="0.2">
      <c r="B11960" s="88"/>
      <c r="C11960" s="88"/>
      <c r="D11960" s="88"/>
      <c r="E11960" s="88"/>
      <c r="F11960" s="88"/>
      <c r="G11960" s="88"/>
      <c r="H11960" s="88"/>
      <c r="I11960" s="88"/>
      <c r="J11960" s="88"/>
      <c r="K11960" s="88"/>
    </row>
    <row r="11961" spans="2:11" hidden="1" x14ac:dyDescent="0.2">
      <c r="B11961" s="88"/>
      <c r="C11961" s="88"/>
      <c r="D11961" s="88"/>
      <c r="E11961" s="88"/>
      <c r="F11961" s="88"/>
      <c r="G11961" s="88"/>
      <c r="H11961" s="88"/>
      <c r="I11961" s="88"/>
      <c r="J11961" s="88"/>
      <c r="K11961" s="88"/>
    </row>
    <row r="11962" spans="2:11" hidden="1" x14ac:dyDescent="0.2">
      <c r="B11962" s="88"/>
      <c r="C11962" s="88"/>
      <c r="D11962" s="88"/>
      <c r="E11962" s="88"/>
      <c r="F11962" s="88"/>
      <c r="G11962" s="88"/>
      <c r="H11962" s="88"/>
      <c r="I11962" s="88"/>
      <c r="J11962" s="88"/>
      <c r="K11962" s="88"/>
    </row>
    <row r="11963" spans="2:11" hidden="1" x14ac:dyDescent="0.2">
      <c r="B11963" s="88"/>
      <c r="C11963" s="88"/>
      <c r="D11963" s="88"/>
      <c r="E11963" s="88"/>
      <c r="F11963" s="88"/>
      <c r="G11963" s="88"/>
      <c r="H11963" s="88"/>
      <c r="I11963" s="88"/>
      <c r="J11963" s="88"/>
      <c r="K11963" s="88"/>
    </row>
    <row r="11964" spans="2:11" hidden="1" x14ac:dyDescent="0.2">
      <c r="B11964" s="88"/>
      <c r="C11964" s="88"/>
      <c r="D11964" s="88"/>
      <c r="E11964" s="88"/>
      <c r="F11964" s="88"/>
      <c r="G11964" s="88"/>
      <c r="H11964" s="88"/>
      <c r="I11964" s="88"/>
      <c r="J11964" s="88"/>
      <c r="K11964" s="88"/>
    </row>
    <row r="11965" spans="2:11" hidden="1" x14ac:dyDescent="0.2">
      <c r="B11965" s="88"/>
      <c r="C11965" s="88"/>
      <c r="D11965" s="88"/>
      <c r="E11965" s="88"/>
      <c r="F11965" s="88"/>
      <c r="G11965" s="88"/>
      <c r="H11965" s="88"/>
      <c r="I11965" s="88"/>
      <c r="J11965" s="88"/>
      <c r="K11965" s="88"/>
    </row>
    <row r="11966" spans="2:11" hidden="1" x14ac:dyDescent="0.2">
      <c r="B11966" s="88"/>
      <c r="C11966" s="88"/>
      <c r="D11966" s="88"/>
      <c r="E11966" s="88"/>
      <c r="F11966" s="88"/>
      <c r="G11966" s="88"/>
      <c r="H11966" s="88"/>
      <c r="I11966" s="88"/>
      <c r="J11966" s="88"/>
      <c r="K11966" s="88"/>
    </row>
    <row r="11967" spans="2:11" hidden="1" x14ac:dyDescent="0.2">
      <c r="B11967" s="88"/>
      <c r="C11967" s="88"/>
      <c r="D11967" s="88"/>
      <c r="E11967" s="88"/>
      <c r="F11967" s="88"/>
      <c r="G11967" s="88"/>
      <c r="H11967" s="88"/>
      <c r="I11967" s="88"/>
      <c r="J11967" s="88"/>
      <c r="K11967" s="88"/>
    </row>
    <row r="11968" spans="2:11" hidden="1" x14ac:dyDescent="0.2">
      <c r="B11968" s="88"/>
      <c r="C11968" s="88"/>
      <c r="D11968" s="88"/>
      <c r="E11968" s="88"/>
      <c r="F11968" s="88"/>
      <c r="G11968" s="88"/>
      <c r="H11968" s="88"/>
      <c r="I11968" s="88"/>
      <c r="J11968" s="88"/>
      <c r="K11968" s="88"/>
    </row>
    <row r="11969" spans="2:11" hidden="1" x14ac:dyDescent="0.2">
      <c r="B11969" s="88"/>
      <c r="C11969" s="88"/>
      <c r="D11969" s="88"/>
      <c r="E11969" s="88"/>
      <c r="F11969" s="88"/>
      <c r="G11969" s="88"/>
      <c r="H11969" s="88"/>
      <c r="I11969" s="88"/>
      <c r="J11969" s="88"/>
      <c r="K11969" s="88"/>
    </row>
    <row r="11970" spans="2:11" hidden="1" x14ac:dyDescent="0.2">
      <c r="B11970" s="88"/>
      <c r="C11970" s="88"/>
      <c r="D11970" s="88"/>
      <c r="E11970" s="88"/>
      <c r="F11970" s="88"/>
      <c r="G11970" s="88"/>
      <c r="H11970" s="88"/>
      <c r="I11970" s="88"/>
      <c r="J11970" s="88"/>
      <c r="K11970" s="88"/>
    </row>
    <row r="11971" spans="2:11" hidden="1" x14ac:dyDescent="0.2">
      <c r="B11971" s="88"/>
      <c r="C11971" s="88"/>
      <c r="D11971" s="88"/>
      <c r="E11971" s="88"/>
      <c r="F11971" s="88"/>
      <c r="G11971" s="88"/>
      <c r="H11971" s="88"/>
      <c r="I11971" s="88"/>
      <c r="J11971" s="88"/>
      <c r="K11971" s="88"/>
    </row>
    <row r="11972" spans="2:11" hidden="1" x14ac:dyDescent="0.2">
      <c r="B11972" s="88"/>
      <c r="C11972" s="88"/>
      <c r="D11972" s="88"/>
      <c r="E11972" s="88"/>
      <c r="F11972" s="88"/>
      <c r="G11972" s="88"/>
      <c r="H11972" s="88"/>
      <c r="I11972" s="88"/>
      <c r="J11972" s="88"/>
      <c r="K11972" s="88"/>
    </row>
    <row r="11973" spans="2:11" hidden="1" x14ac:dyDescent="0.2">
      <c r="B11973" s="88"/>
      <c r="C11973" s="88"/>
      <c r="D11973" s="88"/>
      <c r="E11973" s="88"/>
      <c r="F11973" s="88"/>
      <c r="G11973" s="88"/>
      <c r="H11973" s="88"/>
      <c r="I11973" s="88"/>
      <c r="J11973" s="88"/>
      <c r="K11973" s="88"/>
    </row>
    <row r="11974" spans="2:11" hidden="1" x14ac:dyDescent="0.2">
      <c r="B11974" s="88"/>
      <c r="C11974" s="88"/>
      <c r="D11974" s="88"/>
      <c r="E11974" s="88"/>
      <c r="F11974" s="88"/>
      <c r="G11974" s="88"/>
      <c r="H11974" s="88"/>
      <c r="I11974" s="88"/>
      <c r="J11974" s="88"/>
      <c r="K11974" s="88"/>
    </row>
    <row r="11975" spans="2:11" hidden="1" x14ac:dyDescent="0.2">
      <c r="B11975" s="88"/>
      <c r="C11975" s="88"/>
      <c r="D11975" s="88"/>
      <c r="E11975" s="88"/>
      <c r="F11975" s="88"/>
      <c r="G11975" s="88"/>
      <c r="H11975" s="88"/>
      <c r="I11975" s="88"/>
      <c r="J11975" s="88"/>
      <c r="K11975" s="88"/>
    </row>
    <row r="11976" spans="2:11" hidden="1" x14ac:dyDescent="0.2">
      <c r="B11976" s="88"/>
      <c r="C11976" s="88"/>
      <c r="D11976" s="88"/>
      <c r="E11976" s="88"/>
      <c r="F11976" s="88"/>
      <c r="G11976" s="88"/>
      <c r="H11976" s="88"/>
      <c r="I11976" s="88"/>
      <c r="J11976" s="88"/>
      <c r="K11976" s="88"/>
    </row>
    <row r="11977" spans="2:11" hidden="1" x14ac:dyDescent="0.2">
      <c r="B11977" s="88"/>
      <c r="C11977" s="88"/>
      <c r="D11977" s="88"/>
      <c r="E11977" s="88"/>
      <c r="F11977" s="88"/>
      <c r="G11977" s="88"/>
      <c r="H11977" s="88"/>
      <c r="I11977" s="88"/>
      <c r="J11977" s="88"/>
      <c r="K11977" s="88"/>
    </row>
    <row r="11978" spans="2:11" hidden="1" x14ac:dyDescent="0.2">
      <c r="B11978" s="88"/>
      <c r="C11978" s="88"/>
      <c r="D11978" s="88"/>
      <c r="E11978" s="88"/>
      <c r="F11978" s="88"/>
      <c r="G11978" s="88"/>
      <c r="H11978" s="88"/>
      <c r="I11978" s="88"/>
      <c r="J11978" s="88"/>
      <c r="K11978" s="88"/>
    </row>
    <row r="11979" spans="2:11" hidden="1" x14ac:dyDescent="0.2">
      <c r="B11979" s="88"/>
      <c r="C11979" s="88"/>
      <c r="D11979" s="88"/>
      <c r="E11979" s="88"/>
      <c r="F11979" s="88"/>
      <c r="G11979" s="88"/>
      <c r="H11979" s="88"/>
      <c r="I11979" s="88"/>
      <c r="J11979" s="88"/>
      <c r="K11979" s="88"/>
    </row>
    <row r="11980" spans="2:11" hidden="1" x14ac:dyDescent="0.2">
      <c r="B11980" s="88"/>
      <c r="C11980" s="88"/>
      <c r="D11980" s="88"/>
      <c r="E11980" s="88"/>
      <c r="F11980" s="88"/>
      <c r="G11980" s="88"/>
      <c r="H11980" s="88"/>
      <c r="I11980" s="88"/>
      <c r="J11980" s="88"/>
      <c r="K11980" s="88"/>
    </row>
    <row r="11981" spans="2:11" hidden="1" x14ac:dyDescent="0.2">
      <c r="B11981" s="88"/>
      <c r="C11981" s="88"/>
      <c r="D11981" s="88"/>
      <c r="E11981" s="88"/>
      <c r="F11981" s="88"/>
      <c r="G11981" s="88"/>
      <c r="H11981" s="88"/>
      <c r="I11981" s="88"/>
      <c r="J11981" s="88"/>
      <c r="K11981" s="88"/>
    </row>
    <row r="11982" spans="2:11" hidden="1" x14ac:dyDescent="0.2">
      <c r="B11982" s="88"/>
      <c r="C11982" s="88"/>
      <c r="D11982" s="88"/>
      <c r="E11982" s="88"/>
      <c r="F11982" s="88"/>
      <c r="G11982" s="88"/>
      <c r="H11982" s="88"/>
      <c r="I11982" s="88"/>
      <c r="J11982" s="88"/>
      <c r="K11982" s="88"/>
    </row>
    <row r="11983" spans="2:11" hidden="1" x14ac:dyDescent="0.2">
      <c r="B11983" s="88"/>
      <c r="C11983" s="88"/>
      <c r="D11983" s="88"/>
      <c r="E11983" s="88"/>
      <c r="F11983" s="88"/>
      <c r="G11983" s="88"/>
      <c r="H11983" s="88"/>
      <c r="I11983" s="88"/>
      <c r="J11983" s="88"/>
      <c r="K11983" s="88"/>
    </row>
    <row r="11984" spans="2:11" hidden="1" x14ac:dyDescent="0.2">
      <c r="B11984" s="88"/>
      <c r="C11984" s="88"/>
      <c r="D11984" s="88"/>
      <c r="E11984" s="88"/>
      <c r="F11984" s="88"/>
      <c r="G11984" s="88"/>
      <c r="H11984" s="88"/>
      <c r="I11984" s="88"/>
      <c r="J11984" s="88"/>
      <c r="K11984" s="88"/>
    </row>
    <row r="11985" spans="2:11" hidden="1" x14ac:dyDescent="0.2">
      <c r="B11985" s="88"/>
      <c r="C11985" s="88"/>
      <c r="D11985" s="88"/>
      <c r="E11985" s="88"/>
      <c r="F11985" s="88"/>
      <c r="G11985" s="88"/>
      <c r="H11985" s="88"/>
      <c r="I11985" s="88"/>
      <c r="J11985" s="88"/>
      <c r="K11985" s="88"/>
    </row>
    <row r="11986" spans="2:11" hidden="1" x14ac:dyDescent="0.2">
      <c r="B11986" s="88"/>
      <c r="C11986" s="88"/>
      <c r="D11986" s="88"/>
      <c r="E11986" s="88"/>
      <c r="F11986" s="88"/>
      <c r="G11986" s="88"/>
      <c r="H11986" s="88"/>
      <c r="I11986" s="88"/>
      <c r="J11986" s="88"/>
      <c r="K11986" s="88"/>
    </row>
    <row r="11987" spans="2:11" hidden="1" x14ac:dyDescent="0.2">
      <c r="B11987" s="88"/>
      <c r="C11987" s="88"/>
      <c r="D11987" s="88"/>
      <c r="E11987" s="88"/>
      <c r="F11987" s="88"/>
      <c r="G11987" s="88"/>
      <c r="H11987" s="88"/>
      <c r="I11987" s="88"/>
      <c r="J11987" s="88"/>
      <c r="K11987" s="88"/>
    </row>
    <row r="11988" spans="2:11" hidden="1" x14ac:dyDescent="0.2">
      <c r="B11988" s="88"/>
      <c r="C11988" s="88"/>
      <c r="D11988" s="88"/>
      <c r="E11988" s="88"/>
      <c r="F11988" s="88"/>
      <c r="G11988" s="88"/>
      <c r="H11988" s="88"/>
      <c r="I11988" s="88"/>
      <c r="J11988" s="88"/>
      <c r="K11988" s="88"/>
    </row>
    <row r="11989" spans="2:11" hidden="1" x14ac:dyDescent="0.2">
      <c r="B11989" s="88"/>
      <c r="C11989" s="88"/>
      <c r="D11989" s="88"/>
      <c r="E11989" s="88"/>
      <c r="F11989" s="88"/>
      <c r="G11989" s="88"/>
      <c r="H11989" s="88"/>
      <c r="I11989" s="88"/>
      <c r="J11989" s="88"/>
      <c r="K11989" s="88"/>
    </row>
    <row r="11990" spans="2:11" hidden="1" x14ac:dyDescent="0.2">
      <c r="B11990" s="88"/>
      <c r="C11990" s="88"/>
      <c r="D11990" s="88"/>
      <c r="E11990" s="88"/>
      <c r="F11990" s="88"/>
      <c r="G11990" s="88"/>
      <c r="H11990" s="88"/>
      <c r="I11990" s="88"/>
      <c r="J11990" s="88"/>
      <c r="K11990" s="88"/>
    </row>
    <row r="11991" spans="2:11" hidden="1" x14ac:dyDescent="0.2">
      <c r="B11991" s="88"/>
      <c r="C11991" s="88"/>
      <c r="D11991" s="88"/>
      <c r="E11991" s="88"/>
      <c r="F11991" s="88"/>
      <c r="G11991" s="88"/>
      <c r="H11991" s="88"/>
      <c r="I11991" s="88"/>
      <c r="J11991" s="88"/>
      <c r="K11991" s="88"/>
    </row>
    <row r="11992" spans="2:11" hidden="1" x14ac:dyDescent="0.2">
      <c r="B11992" s="88"/>
      <c r="C11992" s="88"/>
      <c r="D11992" s="88"/>
      <c r="E11992" s="88"/>
      <c r="F11992" s="88"/>
      <c r="G11992" s="88"/>
      <c r="H11992" s="88"/>
      <c r="I11992" s="88"/>
      <c r="J11992" s="88"/>
      <c r="K11992" s="88"/>
    </row>
    <row r="11993" spans="2:11" hidden="1" x14ac:dyDescent="0.2">
      <c r="B11993" s="88"/>
      <c r="C11993" s="88"/>
      <c r="D11993" s="88"/>
      <c r="E11993" s="88"/>
      <c r="F11993" s="88"/>
      <c r="G11993" s="88"/>
      <c r="H11993" s="88"/>
      <c r="I11993" s="88"/>
      <c r="J11993" s="88"/>
      <c r="K11993" s="88"/>
    </row>
    <row r="11994" spans="2:11" hidden="1" x14ac:dyDescent="0.2">
      <c r="B11994" s="88"/>
      <c r="C11994" s="88"/>
      <c r="D11994" s="88"/>
      <c r="E11994" s="88"/>
      <c r="F11994" s="88"/>
      <c r="G11994" s="88"/>
      <c r="H11994" s="88"/>
      <c r="I11994" s="88"/>
      <c r="J11994" s="88"/>
      <c r="K11994" s="88"/>
    </row>
    <row r="11995" spans="2:11" hidden="1" x14ac:dyDescent="0.2">
      <c r="B11995" s="88"/>
      <c r="C11995" s="88"/>
      <c r="D11995" s="88"/>
      <c r="E11995" s="88"/>
      <c r="F11995" s="88"/>
      <c r="G11995" s="88"/>
      <c r="H11995" s="88"/>
      <c r="I11995" s="88"/>
      <c r="J11995" s="88"/>
      <c r="K11995" s="88"/>
    </row>
    <row r="11996" spans="2:11" hidden="1" x14ac:dyDescent="0.2">
      <c r="B11996" s="88"/>
      <c r="C11996" s="88"/>
      <c r="D11996" s="88"/>
      <c r="E11996" s="88"/>
      <c r="F11996" s="88"/>
      <c r="G11996" s="88"/>
      <c r="H11996" s="88"/>
      <c r="I11996" s="88"/>
      <c r="J11996" s="88"/>
      <c r="K11996" s="88"/>
    </row>
    <row r="11997" spans="2:11" hidden="1" x14ac:dyDescent="0.2">
      <c r="B11997" s="88"/>
      <c r="C11997" s="88"/>
      <c r="D11997" s="88"/>
      <c r="E11997" s="88"/>
      <c r="F11997" s="88"/>
      <c r="G11997" s="88"/>
      <c r="H11997" s="88"/>
      <c r="I11997" s="88"/>
      <c r="J11997" s="88"/>
      <c r="K11997" s="88"/>
    </row>
    <row r="11998" spans="2:11" hidden="1" x14ac:dyDescent="0.2">
      <c r="B11998" s="88"/>
      <c r="C11998" s="88"/>
      <c r="D11998" s="88"/>
      <c r="E11998" s="88"/>
      <c r="F11998" s="88"/>
      <c r="G11998" s="88"/>
      <c r="H11998" s="88"/>
      <c r="I11998" s="88"/>
      <c r="J11998" s="88"/>
      <c r="K11998" s="88"/>
    </row>
    <row r="11999" spans="2:11" hidden="1" x14ac:dyDescent="0.2">
      <c r="B11999" s="88"/>
      <c r="C11999" s="88"/>
      <c r="D11999" s="88"/>
      <c r="E11999" s="88"/>
      <c r="F11999" s="88"/>
      <c r="G11999" s="88"/>
      <c r="H11999" s="88"/>
      <c r="I11999" s="88"/>
      <c r="J11999" s="88"/>
      <c r="K11999" s="88"/>
    </row>
    <row r="12000" spans="2:11" hidden="1" x14ac:dyDescent="0.2">
      <c r="B12000" s="88"/>
      <c r="C12000" s="88"/>
      <c r="D12000" s="88"/>
      <c r="E12000" s="88"/>
      <c r="F12000" s="88"/>
      <c r="G12000" s="88"/>
      <c r="H12000" s="88"/>
      <c r="I12000" s="88"/>
      <c r="J12000" s="88"/>
      <c r="K12000" s="88"/>
    </row>
    <row r="12001" spans="2:11" hidden="1" x14ac:dyDescent="0.2">
      <c r="B12001" s="88"/>
      <c r="C12001" s="88"/>
      <c r="D12001" s="88"/>
      <c r="E12001" s="88"/>
      <c r="F12001" s="88"/>
      <c r="G12001" s="88"/>
      <c r="H12001" s="88"/>
      <c r="I12001" s="88"/>
      <c r="J12001" s="88"/>
      <c r="K12001" s="88"/>
    </row>
    <row r="12002" spans="2:11" hidden="1" x14ac:dyDescent="0.2">
      <c r="B12002" s="88"/>
      <c r="C12002" s="88"/>
      <c r="D12002" s="88"/>
      <c r="E12002" s="88"/>
      <c r="F12002" s="88"/>
      <c r="G12002" s="88"/>
      <c r="H12002" s="88"/>
      <c r="I12002" s="88"/>
      <c r="J12002" s="88"/>
      <c r="K12002" s="88"/>
    </row>
    <row r="12003" spans="2:11" hidden="1" x14ac:dyDescent="0.2">
      <c r="B12003" s="88"/>
      <c r="C12003" s="88"/>
      <c r="D12003" s="88"/>
      <c r="E12003" s="88"/>
      <c r="F12003" s="88"/>
      <c r="G12003" s="88"/>
      <c r="H12003" s="88"/>
      <c r="I12003" s="88"/>
      <c r="J12003" s="88"/>
      <c r="K12003" s="88"/>
    </row>
    <row r="12004" spans="2:11" hidden="1" x14ac:dyDescent="0.2">
      <c r="B12004" s="88"/>
      <c r="C12004" s="88"/>
      <c r="D12004" s="88"/>
      <c r="E12004" s="88"/>
      <c r="F12004" s="88"/>
      <c r="G12004" s="88"/>
      <c r="H12004" s="88"/>
      <c r="I12004" s="88"/>
      <c r="J12004" s="88"/>
      <c r="K12004" s="88"/>
    </row>
    <row r="12005" spans="2:11" hidden="1" x14ac:dyDescent="0.2">
      <c r="B12005" s="88"/>
      <c r="C12005" s="88"/>
      <c r="D12005" s="88"/>
      <c r="E12005" s="88"/>
      <c r="F12005" s="88"/>
      <c r="G12005" s="88"/>
      <c r="H12005" s="88"/>
      <c r="I12005" s="88"/>
      <c r="J12005" s="88"/>
      <c r="K12005" s="88"/>
    </row>
    <row r="12006" spans="2:11" hidden="1" x14ac:dyDescent="0.2">
      <c r="B12006" s="88"/>
      <c r="C12006" s="88"/>
      <c r="D12006" s="88"/>
      <c r="E12006" s="88"/>
      <c r="F12006" s="88"/>
      <c r="G12006" s="88"/>
      <c r="H12006" s="88"/>
      <c r="I12006" s="88"/>
      <c r="J12006" s="88"/>
      <c r="K12006" s="88"/>
    </row>
    <row r="12007" spans="2:11" hidden="1" x14ac:dyDescent="0.2">
      <c r="B12007" s="88"/>
      <c r="C12007" s="88"/>
      <c r="D12007" s="88"/>
      <c r="E12007" s="88"/>
      <c r="F12007" s="88"/>
      <c r="G12007" s="88"/>
      <c r="H12007" s="88"/>
      <c r="I12007" s="88"/>
      <c r="J12007" s="88"/>
      <c r="K12007" s="88"/>
    </row>
    <row r="12008" spans="2:11" hidden="1" x14ac:dyDescent="0.2">
      <c r="B12008" s="88"/>
      <c r="C12008" s="88"/>
      <c r="D12008" s="88"/>
      <c r="E12008" s="88"/>
      <c r="F12008" s="88"/>
      <c r="G12008" s="88"/>
      <c r="H12008" s="88"/>
      <c r="I12008" s="88"/>
      <c r="J12008" s="88"/>
      <c r="K12008" s="88"/>
    </row>
    <row r="12009" spans="2:11" hidden="1" x14ac:dyDescent="0.2">
      <c r="B12009" s="88"/>
      <c r="C12009" s="88"/>
      <c r="D12009" s="88"/>
      <c r="E12009" s="88"/>
      <c r="F12009" s="88"/>
      <c r="G12009" s="88"/>
      <c r="H12009" s="88"/>
      <c r="I12009" s="88"/>
      <c r="J12009" s="88"/>
      <c r="K12009" s="88"/>
    </row>
    <row r="12010" spans="2:11" hidden="1" x14ac:dyDescent="0.2">
      <c r="B12010" s="88"/>
      <c r="C12010" s="88"/>
      <c r="D12010" s="88"/>
      <c r="E12010" s="88"/>
      <c r="F12010" s="88"/>
      <c r="G12010" s="88"/>
      <c r="H12010" s="88"/>
      <c r="I12010" s="88"/>
      <c r="J12010" s="88"/>
      <c r="K12010" s="88"/>
    </row>
    <row r="12011" spans="2:11" hidden="1" x14ac:dyDescent="0.2">
      <c r="B12011" s="88"/>
      <c r="C12011" s="88"/>
      <c r="D12011" s="88"/>
      <c r="E12011" s="88"/>
      <c r="F12011" s="88"/>
      <c r="G12011" s="88"/>
      <c r="H12011" s="88"/>
      <c r="I12011" s="88"/>
      <c r="J12011" s="88"/>
      <c r="K12011" s="88"/>
    </row>
    <row r="12012" spans="2:11" hidden="1" x14ac:dyDescent="0.2">
      <c r="B12012" s="88"/>
      <c r="C12012" s="88"/>
      <c r="D12012" s="88"/>
      <c r="E12012" s="88"/>
      <c r="F12012" s="88"/>
      <c r="G12012" s="88"/>
      <c r="H12012" s="88"/>
      <c r="I12012" s="88"/>
      <c r="J12012" s="88"/>
      <c r="K12012" s="88"/>
    </row>
    <row r="12013" spans="2:11" hidden="1" x14ac:dyDescent="0.2">
      <c r="B12013" s="88"/>
      <c r="C12013" s="88"/>
      <c r="D12013" s="88"/>
      <c r="E12013" s="88"/>
      <c r="F12013" s="88"/>
      <c r="G12013" s="88"/>
      <c r="H12013" s="88"/>
      <c r="I12013" s="88"/>
      <c r="J12013" s="88"/>
      <c r="K12013" s="88"/>
    </row>
    <row r="12014" spans="2:11" hidden="1" x14ac:dyDescent="0.2">
      <c r="B12014" s="88"/>
      <c r="C12014" s="88"/>
      <c r="D12014" s="88"/>
      <c r="E12014" s="88"/>
      <c r="F12014" s="88"/>
      <c r="G12014" s="88"/>
      <c r="H12014" s="88"/>
      <c r="I12014" s="88"/>
      <c r="J12014" s="88"/>
      <c r="K12014" s="88"/>
    </row>
    <row r="12015" spans="2:11" hidden="1" x14ac:dyDescent="0.2">
      <c r="B12015" s="88"/>
      <c r="C12015" s="88"/>
      <c r="D12015" s="88"/>
      <c r="E12015" s="88"/>
      <c r="F12015" s="88"/>
      <c r="G12015" s="88"/>
      <c r="H12015" s="88"/>
      <c r="I12015" s="88"/>
      <c r="J12015" s="88"/>
      <c r="K12015" s="88"/>
    </row>
    <row r="12016" spans="2:11" hidden="1" x14ac:dyDescent="0.2">
      <c r="B12016" s="88"/>
      <c r="C12016" s="88"/>
      <c r="D12016" s="88"/>
      <c r="E12016" s="88"/>
      <c r="F12016" s="88"/>
      <c r="G12016" s="88"/>
      <c r="H12016" s="88"/>
      <c r="I12016" s="88"/>
      <c r="J12016" s="88"/>
      <c r="K12016" s="88"/>
    </row>
    <row r="12017" spans="2:11" hidden="1" x14ac:dyDescent="0.2">
      <c r="B12017" s="88"/>
      <c r="C12017" s="88"/>
      <c r="D12017" s="88"/>
      <c r="E12017" s="88"/>
      <c r="F12017" s="88"/>
      <c r="G12017" s="88"/>
      <c r="H12017" s="88"/>
      <c r="I12017" s="88"/>
      <c r="J12017" s="88"/>
      <c r="K12017" s="88"/>
    </row>
    <row r="12018" spans="2:11" hidden="1" x14ac:dyDescent="0.2">
      <c r="B12018" s="88"/>
      <c r="C12018" s="88"/>
      <c r="D12018" s="88"/>
      <c r="E12018" s="88"/>
      <c r="F12018" s="88"/>
      <c r="G12018" s="88"/>
      <c r="H12018" s="88"/>
      <c r="I12018" s="88"/>
      <c r="J12018" s="88"/>
      <c r="K12018" s="88"/>
    </row>
    <row r="12019" spans="2:11" hidden="1" x14ac:dyDescent="0.2">
      <c r="B12019" s="88"/>
      <c r="C12019" s="88"/>
      <c r="D12019" s="88"/>
      <c r="E12019" s="88"/>
      <c r="F12019" s="88"/>
      <c r="G12019" s="88"/>
      <c r="H12019" s="88"/>
      <c r="I12019" s="88"/>
      <c r="J12019" s="88"/>
      <c r="K12019" s="88"/>
    </row>
    <row r="12020" spans="2:11" hidden="1" x14ac:dyDescent="0.2">
      <c r="B12020" s="88"/>
      <c r="C12020" s="88"/>
      <c r="D12020" s="88"/>
      <c r="E12020" s="88"/>
      <c r="F12020" s="88"/>
      <c r="G12020" s="88"/>
      <c r="H12020" s="88"/>
      <c r="I12020" s="88"/>
      <c r="J12020" s="88"/>
      <c r="K12020" s="88"/>
    </row>
    <row r="12021" spans="2:11" hidden="1" x14ac:dyDescent="0.2">
      <c r="B12021" s="88"/>
      <c r="C12021" s="88"/>
      <c r="D12021" s="88"/>
      <c r="E12021" s="88"/>
      <c r="F12021" s="88"/>
      <c r="G12021" s="88"/>
      <c r="H12021" s="88"/>
      <c r="I12021" s="88"/>
      <c r="J12021" s="88"/>
      <c r="K12021" s="88"/>
    </row>
    <row r="12022" spans="2:11" hidden="1" x14ac:dyDescent="0.2">
      <c r="B12022" s="88"/>
      <c r="C12022" s="88"/>
      <c r="D12022" s="88"/>
      <c r="E12022" s="88"/>
      <c r="F12022" s="88"/>
      <c r="G12022" s="88"/>
      <c r="H12022" s="88"/>
      <c r="I12022" s="88"/>
      <c r="J12022" s="88"/>
      <c r="K12022" s="88"/>
    </row>
    <row r="12023" spans="2:11" hidden="1" x14ac:dyDescent="0.2">
      <c r="B12023" s="88"/>
      <c r="C12023" s="88"/>
      <c r="D12023" s="88"/>
      <c r="E12023" s="88"/>
      <c r="F12023" s="88"/>
      <c r="G12023" s="88"/>
      <c r="H12023" s="88"/>
      <c r="I12023" s="88"/>
      <c r="J12023" s="88"/>
      <c r="K12023" s="88"/>
    </row>
    <row r="12024" spans="2:11" hidden="1" x14ac:dyDescent="0.2">
      <c r="B12024" s="88"/>
      <c r="C12024" s="88"/>
      <c r="D12024" s="88"/>
      <c r="E12024" s="88"/>
      <c r="F12024" s="88"/>
      <c r="G12024" s="88"/>
      <c r="H12024" s="88"/>
      <c r="I12024" s="88"/>
      <c r="J12024" s="88"/>
      <c r="K12024" s="88"/>
    </row>
    <row r="12025" spans="2:11" hidden="1" x14ac:dyDescent="0.2">
      <c r="B12025" s="88"/>
      <c r="C12025" s="88"/>
      <c r="D12025" s="88"/>
      <c r="E12025" s="88"/>
      <c r="F12025" s="88"/>
      <c r="G12025" s="88"/>
      <c r="H12025" s="88"/>
      <c r="I12025" s="88"/>
      <c r="J12025" s="88"/>
      <c r="K12025" s="88"/>
    </row>
    <row r="12026" spans="2:11" hidden="1" x14ac:dyDescent="0.2">
      <c r="B12026" s="88"/>
      <c r="C12026" s="88"/>
      <c r="D12026" s="88"/>
      <c r="E12026" s="88"/>
      <c r="F12026" s="88"/>
      <c r="G12026" s="88"/>
      <c r="H12026" s="88"/>
      <c r="I12026" s="88"/>
      <c r="J12026" s="88"/>
      <c r="K12026" s="88"/>
    </row>
    <row r="12027" spans="2:11" hidden="1" x14ac:dyDescent="0.2">
      <c r="B12027" s="88"/>
      <c r="C12027" s="88"/>
      <c r="D12027" s="88"/>
      <c r="E12027" s="88"/>
      <c r="F12027" s="88"/>
      <c r="G12027" s="88"/>
      <c r="H12027" s="88"/>
      <c r="I12027" s="88"/>
      <c r="J12027" s="88"/>
      <c r="K12027" s="88"/>
    </row>
    <row r="12028" spans="2:11" hidden="1" x14ac:dyDescent="0.2">
      <c r="B12028" s="88"/>
      <c r="C12028" s="88"/>
      <c r="D12028" s="88"/>
      <c r="E12028" s="88"/>
      <c r="F12028" s="88"/>
      <c r="G12028" s="88"/>
      <c r="H12028" s="88"/>
      <c r="I12028" s="88"/>
      <c r="J12028" s="88"/>
      <c r="K12028" s="88"/>
    </row>
    <row r="12029" spans="2:11" hidden="1" x14ac:dyDescent="0.2">
      <c r="B12029" s="88"/>
      <c r="C12029" s="88"/>
      <c r="D12029" s="88"/>
      <c r="E12029" s="88"/>
      <c r="F12029" s="88"/>
      <c r="G12029" s="88"/>
      <c r="H12029" s="88"/>
      <c r="I12029" s="88"/>
      <c r="J12029" s="88"/>
      <c r="K12029" s="88"/>
    </row>
    <row r="12030" spans="2:11" hidden="1" x14ac:dyDescent="0.2">
      <c r="B12030" s="88"/>
      <c r="C12030" s="88"/>
      <c r="D12030" s="88"/>
      <c r="E12030" s="88"/>
      <c r="F12030" s="88"/>
      <c r="G12030" s="88"/>
      <c r="H12030" s="88"/>
      <c r="I12030" s="88"/>
      <c r="J12030" s="88"/>
      <c r="K12030" s="88"/>
    </row>
    <row r="12031" spans="2:11" hidden="1" x14ac:dyDescent="0.2">
      <c r="B12031" s="88"/>
      <c r="C12031" s="88"/>
      <c r="D12031" s="88"/>
      <c r="E12031" s="88"/>
      <c r="F12031" s="88"/>
      <c r="G12031" s="88"/>
      <c r="H12031" s="88"/>
      <c r="I12031" s="88"/>
      <c r="J12031" s="88"/>
      <c r="K12031" s="88"/>
    </row>
    <row r="12032" spans="2:11" hidden="1" x14ac:dyDescent="0.2">
      <c r="B12032" s="88"/>
      <c r="C12032" s="88"/>
      <c r="D12032" s="88"/>
      <c r="E12032" s="88"/>
      <c r="F12032" s="88"/>
      <c r="G12032" s="88"/>
      <c r="H12032" s="88"/>
      <c r="I12032" s="88"/>
      <c r="J12032" s="88"/>
      <c r="K12032" s="88"/>
    </row>
    <row r="12033" spans="2:11" hidden="1" x14ac:dyDescent="0.2">
      <c r="B12033" s="88"/>
      <c r="C12033" s="88"/>
      <c r="D12033" s="88"/>
      <c r="E12033" s="88"/>
      <c r="F12033" s="88"/>
      <c r="G12033" s="88"/>
      <c r="H12033" s="88"/>
      <c r="I12033" s="88"/>
      <c r="J12033" s="88"/>
      <c r="K12033" s="88"/>
    </row>
    <row r="12034" spans="2:11" hidden="1" x14ac:dyDescent="0.2">
      <c r="B12034" s="88"/>
      <c r="C12034" s="88"/>
      <c r="D12034" s="88"/>
      <c r="E12034" s="88"/>
      <c r="F12034" s="88"/>
      <c r="G12034" s="88"/>
      <c r="H12034" s="88"/>
      <c r="I12034" s="88"/>
      <c r="J12034" s="88"/>
      <c r="K12034" s="88"/>
    </row>
    <row r="12035" spans="2:11" hidden="1" x14ac:dyDescent="0.2">
      <c r="B12035" s="88"/>
      <c r="C12035" s="88"/>
      <c r="D12035" s="88"/>
      <c r="E12035" s="88"/>
      <c r="F12035" s="88"/>
      <c r="G12035" s="88"/>
      <c r="H12035" s="88"/>
      <c r="I12035" s="88"/>
      <c r="J12035" s="88"/>
      <c r="K12035" s="88"/>
    </row>
    <row r="12036" spans="2:11" hidden="1" x14ac:dyDescent="0.2">
      <c r="B12036" s="88"/>
      <c r="C12036" s="88"/>
      <c r="D12036" s="88"/>
      <c r="E12036" s="88"/>
      <c r="F12036" s="88"/>
      <c r="G12036" s="88"/>
      <c r="H12036" s="88"/>
      <c r="I12036" s="88"/>
      <c r="J12036" s="88"/>
      <c r="K12036" s="88"/>
    </row>
    <row r="12037" spans="2:11" hidden="1" x14ac:dyDescent="0.2">
      <c r="B12037" s="88"/>
      <c r="C12037" s="88"/>
      <c r="D12037" s="88"/>
      <c r="E12037" s="88"/>
      <c r="F12037" s="88"/>
      <c r="G12037" s="88"/>
      <c r="H12037" s="88"/>
      <c r="I12037" s="88"/>
      <c r="J12037" s="88"/>
      <c r="K12037" s="88"/>
    </row>
    <row r="12038" spans="2:11" hidden="1" x14ac:dyDescent="0.2">
      <c r="B12038" s="88"/>
      <c r="C12038" s="88"/>
      <c r="D12038" s="88"/>
      <c r="E12038" s="88"/>
      <c r="F12038" s="88"/>
      <c r="G12038" s="88"/>
      <c r="H12038" s="88"/>
      <c r="I12038" s="88"/>
      <c r="J12038" s="88"/>
      <c r="K12038" s="88"/>
    </row>
    <row r="12039" spans="2:11" hidden="1" x14ac:dyDescent="0.2">
      <c r="B12039" s="88"/>
      <c r="C12039" s="88"/>
      <c r="D12039" s="88"/>
      <c r="E12039" s="88"/>
      <c r="F12039" s="88"/>
      <c r="G12039" s="88"/>
      <c r="H12039" s="88"/>
      <c r="I12039" s="88"/>
      <c r="J12039" s="88"/>
      <c r="K12039" s="88"/>
    </row>
    <row r="12040" spans="2:11" hidden="1" x14ac:dyDescent="0.2">
      <c r="B12040" s="88"/>
      <c r="C12040" s="88"/>
      <c r="D12040" s="88"/>
      <c r="E12040" s="88"/>
      <c r="F12040" s="88"/>
      <c r="G12040" s="88"/>
      <c r="H12040" s="88"/>
      <c r="I12040" s="88"/>
      <c r="J12040" s="88"/>
      <c r="K12040" s="88"/>
    </row>
    <row r="12041" spans="2:11" hidden="1" x14ac:dyDescent="0.2">
      <c r="B12041" s="88"/>
      <c r="C12041" s="88"/>
      <c r="D12041" s="88"/>
      <c r="E12041" s="88"/>
      <c r="F12041" s="88"/>
      <c r="G12041" s="88"/>
      <c r="H12041" s="88"/>
      <c r="I12041" s="88"/>
      <c r="J12041" s="88"/>
      <c r="K12041" s="88"/>
    </row>
    <row r="12042" spans="2:11" hidden="1" x14ac:dyDescent="0.2">
      <c r="B12042" s="88"/>
      <c r="C12042" s="88"/>
      <c r="D12042" s="88"/>
      <c r="E12042" s="88"/>
      <c r="F12042" s="88"/>
      <c r="G12042" s="88"/>
      <c r="H12042" s="88"/>
      <c r="I12042" s="88"/>
      <c r="J12042" s="88"/>
      <c r="K12042" s="88"/>
    </row>
    <row r="12043" spans="2:11" hidden="1" x14ac:dyDescent="0.2">
      <c r="B12043" s="88"/>
      <c r="C12043" s="88"/>
      <c r="D12043" s="88"/>
      <c r="E12043" s="88"/>
      <c r="F12043" s="88"/>
      <c r="G12043" s="88"/>
      <c r="H12043" s="88"/>
      <c r="I12043" s="88"/>
      <c r="J12043" s="88"/>
      <c r="K12043" s="88"/>
    </row>
    <row r="12044" spans="2:11" hidden="1" x14ac:dyDescent="0.2">
      <c r="B12044" s="88"/>
      <c r="C12044" s="88"/>
      <c r="D12044" s="88"/>
      <c r="E12044" s="88"/>
      <c r="F12044" s="88"/>
      <c r="G12044" s="88"/>
      <c r="H12044" s="88"/>
      <c r="I12044" s="88"/>
      <c r="J12044" s="88"/>
      <c r="K12044" s="88"/>
    </row>
    <row r="12045" spans="2:11" hidden="1" x14ac:dyDescent="0.2">
      <c r="B12045" s="88"/>
      <c r="C12045" s="88"/>
      <c r="D12045" s="88"/>
      <c r="E12045" s="88"/>
      <c r="F12045" s="88"/>
      <c r="G12045" s="88"/>
      <c r="H12045" s="88"/>
      <c r="I12045" s="88"/>
      <c r="J12045" s="88"/>
      <c r="K12045" s="88"/>
    </row>
    <row r="12046" spans="2:11" hidden="1" x14ac:dyDescent="0.2">
      <c r="B12046" s="88"/>
      <c r="C12046" s="88"/>
      <c r="D12046" s="88"/>
      <c r="E12046" s="88"/>
      <c r="F12046" s="88"/>
      <c r="G12046" s="88"/>
      <c r="H12046" s="88"/>
      <c r="I12046" s="88"/>
      <c r="J12046" s="88"/>
      <c r="K12046" s="88"/>
    </row>
    <row r="12047" spans="2:11" hidden="1" x14ac:dyDescent="0.2">
      <c r="B12047" s="88"/>
      <c r="C12047" s="88"/>
      <c r="D12047" s="88"/>
      <c r="E12047" s="88"/>
      <c r="F12047" s="88"/>
      <c r="G12047" s="88"/>
      <c r="H12047" s="88"/>
      <c r="I12047" s="88"/>
      <c r="J12047" s="88"/>
      <c r="K12047" s="88"/>
    </row>
    <row r="12048" spans="2:11" hidden="1" x14ac:dyDescent="0.2">
      <c r="B12048" s="88"/>
      <c r="C12048" s="88"/>
      <c r="D12048" s="88"/>
      <c r="E12048" s="88"/>
      <c r="F12048" s="88"/>
      <c r="G12048" s="88"/>
      <c r="H12048" s="88"/>
      <c r="I12048" s="88"/>
      <c r="J12048" s="88"/>
      <c r="K12048" s="88"/>
    </row>
    <row r="12049" spans="2:11" hidden="1" x14ac:dyDescent="0.2">
      <c r="B12049" s="88"/>
      <c r="C12049" s="88"/>
      <c r="D12049" s="88"/>
      <c r="E12049" s="88"/>
      <c r="F12049" s="88"/>
      <c r="G12049" s="88"/>
      <c r="H12049" s="88"/>
      <c r="I12049" s="88"/>
      <c r="J12049" s="88"/>
      <c r="K12049" s="88"/>
    </row>
    <row r="12050" spans="2:11" hidden="1" x14ac:dyDescent="0.2">
      <c r="B12050" s="88"/>
      <c r="C12050" s="88"/>
      <c r="D12050" s="88"/>
      <c r="E12050" s="88"/>
      <c r="F12050" s="88"/>
      <c r="G12050" s="88"/>
      <c r="H12050" s="88"/>
      <c r="I12050" s="88"/>
      <c r="J12050" s="88"/>
      <c r="K12050" s="88"/>
    </row>
    <row r="12051" spans="2:11" hidden="1" x14ac:dyDescent="0.2">
      <c r="B12051" s="88"/>
      <c r="C12051" s="88"/>
      <c r="D12051" s="88"/>
      <c r="E12051" s="88"/>
      <c r="F12051" s="88"/>
      <c r="G12051" s="88"/>
      <c r="H12051" s="88"/>
      <c r="I12051" s="88"/>
      <c r="J12051" s="88"/>
      <c r="K12051" s="88"/>
    </row>
    <row r="12052" spans="2:11" hidden="1" x14ac:dyDescent="0.2">
      <c r="B12052" s="88"/>
      <c r="C12052" s="88"/>
      <c r="D12052" s="88"/>
      <c r="E12052" s="88"/>
      <c r="F12052" s="88"/>
      <c r="G12052" s="88"/>
      <c r="H12052" s="88"/>
      <c r="I12052" s="88"/>
      <c r="J12052" s="88"/>
      <c r="K12052" s="88"/>
    </row>
    <row r="12053" spans="2:11" hidden="1" x14ac:dyDescent="0.2">
      <c r="B12053" s="88"/>
      <c r="C12053" s="88"/>
      <c r="D12053" s="88"/>
      <c r="E12053" s="88"/>
      <c r="F12053" s="88"/>
      <c r="G12053" s="88"/>
      <c r="H12053" s="88"/>
      <c r="I12053" s="88"/>
      <c r="J12053" s="88"/>
      <c r="K12053" s="88"/>
    </row>
    <row r="12054" spans="2:11" hidden="1" x14ac:dyDescent="0.2">
      <c r="B12054" s="88"/>
      <c r="C12054" s="88"/>
      <c r="D12054" s="88"/>
      <c r="E12054" s="88"/>
      <c r="F12054" s="88"/>
      <c r="G12054" s="88"/>
      <c r="H12054" s="88"/>
      <c r="I12054" s="88"/>
      <c r="J12054" s="88"/>
      <c r="K12054" s="88"/>
    </row>
    <row r="12055" spans="2:11" hidden="1" x14ac:dyDescent="0.2">
      <c r="B12055" s="88"/>
      <c r="C12055" s="88"/>
      <c r="D12055" s="88"/>
      <c r="E12055" s="88"/>
      <c r="F12055" s="88"/>
      <c r="G12055" s="88"/>
      <c r="H12055" s="88"/>
      <c r="I12055" s="88"/>
      <c r="J12055" s="88"/>
      <c r="K12055" s="88"/>
    </row>
    <row r="12056" spans="2:11" hidden="1" x14ac:dyDescent="0.2">
      <c r="B12056" s="88"/>
      <c r="C12056" s="88"/>
      <c r="D12056" s="88"/>
      <c r="E12056" s="88"/>
      <c r="F12056" s="88"/>
      <c r="G12056" s="88"/>
      <c r="H12056" s="88"/>
      <c r="I12056" s="88"/>
      <c r="J12056" s="88"/>
      <c r="K12056" s="88"/>
    </row>
    <row r="12057" spans="2:11" hidden="1" x14ac:dyDescent="0.2">
      <c r="B12057" s="88"/>
      <c r="C12057" s="88"/>
      <c r="D12057" s="88"/>
      <c r="E12057" s="88"/>
      <c r="F12057" s="88"/>
      <c r="G12057" s="88"/>
      <c r="H12057" s="88"/>
      <c r="I12057" s="88"/>
      <c r="J12057" s="88"/>
      <c r="K12057" s="88"/>
    </row>
    <row r="12058" spans="2:11" hidden="1" x14ac:dyDescent="0.2">
      <c r="B12058" s="88"/>
      <c r="C12058" s="88"/>
      <c r="D12058" s="88"/>
      <c r="E12058" s="88"/>
      <c r="F12058" s="88"/>
      <c r="G12058" s="88"/>
      <c r="H12058" s="88"/>
      <c r="I12058" s="88"/>
      <c r="J12058" s="88"/>
      <c r="K12058" s="88"/>
    </row>
    <row r="12059" spans="2:11" hidden="1" x14ac:dyDescent="0.2">
      <c r="B12059" s="88"/>
      <c r="C12059" s="88"/>
      <c r="D12059" s="88"/>
      <c r="E12059" s="88"/>
      <c r="F12059" s="88"/>
      <c r="G12059" s="88"/>
      <c r="H12059" s="88"/>
      <c r="I12059" s="88"/>
      <c r="J12059" s="88"/>
      <c r="K12059" s="88"/>
    </row>
    <row r="12060" spans="2:11" hidden="1" x14ac:dyDescent="0.2">
      <c r="B12060" s="88"/>
      <c r="C12060" s="88"/>
      <c r="D12060" s="88"/>
      <c r="E12060" s="88"/>
      <c r="F12060" s="88"/>
      <c r="G12060" s="88"/>
      <c r="H12060" s="88"/>
      <c r="I12060" s="88"/>
      <c r="J12060" s="88"/>
      <c r="K12060" s="88"/>
    </row>
    <row r="12061" spans="2:11" hidden="1" x14ac:dyDescent="0.2">
      <c r="B12061" s="88"/>
      <c r="C12061" s="88"/>
      <c r="D12061" s="88"/>
      <c r="E12061" s="88"/>
      <c r="F12061" s="88"/>
      <c r="G12061" s="88"/>
      <c r="H12061" s="88"/>
      <c r="I12061" s="88"/>
      <c r="J12061" s="88"/>
      <c r="K12061" s="88"/>
    </row>
    <row r="12062" spans="2:11" hidden="1" x14ac:dyDescent="0.2">
      <c r="B12062" s="88"/>
      <c r="C12062" s="88"/>
      <c r="D12062" s="88"/>
      <c r="E12062" s="88"/>
      <c r="F12062" s="88"/>
      <c r="G12062" s="88"/>
      <c r="H12062" s="88"/>
      <c r="I12062" s="88"/>
      <c r="J12062" s="88"/>
      <c r="K12062" s="88"/>
    </row>
    <row r="12063" spans="2:11" hidden="1" x14ac:dyDescent="0.2">
      <c r="B12063" s="88"/>
      <c r="C12063" s="88"/>
      <c r="D12063" s="88"/>
      <c r="E12063" s="88"/>
      <c r="F12063" s="88"/>
      <c r="G12063" s="88"/>
      <c r="H12063" s="88"/>
      <c r="I12063" s="88"/>
      <c r="J12063" s="88"/>
      <c r="K12063" s="88"/>
    </row>
    <row r="12064" spans="2:11" hidden="1" x14ac:dyDescent="0.2">
      <c r="B12064" s="88"/>
      <c r="C12064" s="88"/>
      <c r="D12064" s="88"/>
      <c r="E12064" s="88"/>
      <c r="F12064" s="88"/>
      <c r="G12064" s="88"/>
      <c r="H12064" s="88"/>
      <c r="I12064" s="88"/>
      <c r="J12064" s="88"/>
      <c r="K12064" s="88"/>
    </row>
    <row r="12065" spans="2:11" hidden="1" x14ac:dyDescent="0.2">
      <c r="B12065" s="88"/>
      <c r="C12065" s="88"/>
      <c r="D12065" s="88"/>
      <c r="E12065" s="88"/>
      <c r="F12065" s="88"/>
      <c r="G12065" s="88"/>
      <c r="H12065" s="88"/>
      <c r="I12065" s="88"/>
      <c r="J12065" s="88"/>
      <c r="K12065" s="88"/>
    </row>
    <row r="12066" spans="2:11" hidden="1" x14ac:dyDescent="0.2">
      <c r="B12066" s="88"/>
      <c r="C12066" s="88"/>
      <c r="D12066" s="88"/>
      <c r="E12066" s="88"/>
      <c r="F12066" s="88"/>
      <c r="G12066" s="88"/>
      <c r="H12066" s="88"/>
      <c r="I12066" s="88"/>
      <c r="J12066" s="88"/>
      <c r="K12066" s="88"/>
    </row>
    <row r="12067" spans="2:11" hidden="1" x14ac:dyDescent="0.2">
      <c r="B12067" s="88"/>
      <c r="C12067" s="88"/>
      <c r="D12067" s="88"/>
      <c r="E12067" s="88"/>
      <c r="F12067" s="88"/>
      <c r="G12067" s="88"/>
      <c r="H12067" s="88"/>
      <c r="I12067" s="88"/>
      <c r="J12067" s="88"/>
      <c r="K12067" s="88"/>
    </row>
    <row r="12068" spans="2:11" hidden="1" x14ac:dyDescent="0.2">
      <c r="B12068" s="88"/>
      <c r="C12068" s="88"/>
      <c r="D12068" s="88"/>
      <c r="E12068" s="88"/>
      <c r="F12068" s="88"/>
      <c r="G12068" s="88"/>
      <c r="H12068" s="88"/>
      <c r="I12068" s="88"/>
      <c r="J12068" s="88"/>
      <c r="K12068" s="88"/>
    </row>
    <row r="12069" spans="2:11" hidden="1" x14ac:dyDescent="0.2">
      <c r="B12069" s="88"/>
      <c r="C12069" s="88"/>
      <c r="D12069" s="88"/>
      <c r="E12069" s="88"/>
      <c r="F12069" s="88"/>
      <c r="G12069" s="88"/>
      <c r="H12069" s="88"/>
      <c r="I12069" s="88"/>
      <c r="J12069" s="88"/>
      <c r="K12069" s="88"/>
    </row>
    <row r="12070" spans="2:11" hidden="1" x14ac:dyDescent="0.2">
      <c r="B12070" s="88"/>
      <c r="C12070" s="88"/>
      <c r="D12070" s="88"/>
      <c r="E12070" s="88"/>
      <c r="F12070" s="88"/>
      <c r="G12070" s="88"/>
      <c r="H12070" s="88"/>
      <c r="I12070" s="88"/>
      <c r="J12070" s="88"/>
      <c r="K12070" s="88"/>
    </row>
    <row r="12071" spans="2:11" hidden="1" x14ac:dyDescent="0.2">
      <c r="B12071" s="88"/>
      <c r="C12071" s="88"/>
      <c r="D12071" s="88"/>
      <c r="E12071" s="88"/>
      <c r="F12071" s="88"/>
      <c r="G12071" s="88"/>
      <c r="H12071" s="88"/>
      <c r="I12071" s="88"/>
      <c r="J12071" s="88"/>
      <c r="K12071" s="88"/>
    </row>
    <row r="12072" spans="2:11" hidden="1" x14ac:dyDescent="0.2">
      <c r="B12072" s="88"/>
      <c r="C12072" s="88"/>
      <c r="D12072" s="88"/>
      <c r="E12072" s="88"/>
      <c r="F12072" s="88"/>
      <c r="G12072" s="88"/>
      <c r="H12072" s="88"/>
      <c r="I12072" s="88"/>
      <c r="J12072" s="88"/>
      <c r="K12072" s="88"/>
    </row>
    <row r="12073" spans="2:11" hidden="1" x14ac:dyDescent="0.2">
      <c r="B12073" s="88"/>
      <c r="C12073" s="88"/>
      <c r="D12073" s="88"/>
      <c r="E12073" s="88"/>
      <c r="F12073" s="88"/>
      <c r="G12073" s="88"/>
      <c r="H12073" s="88"/>
      <c r="I12073" s="88"/>
      <c r="J12073" s="88"/>
      <c r="K12073" s="88"/>
    </row>
    <row r="12074" spans="2:11" hidden="1" x14ac:dyDescent="0.2">
      <c r="B12074" s="88"/>
      <c r="C12074" s="88"/>
      <c r="D12074" s="88"/>
      <c r="E12074" s="88"/>
      <c r="F12074" s="88"/>
      <c r="G12074" s="88"/>
      <c r="H12074" s="88"/>
      <c r="I12074" s="88"/>
      <c r="J12074" s="88"/>
      <c r="K12074" s="88"/>
    </row>
    <row r="12075" spans="2:11" hidden="1" x14ac:dyDescent="0.2">
      <c r="B12075" s="88"/>
      <c r="C12075" s="88"/>
      <c r="D12075" s="88"/>
      <c r="E12075" s="88"/>
      <c r="F12075" s="88"/>
      <c r="G12075" s="88"/>
      <c r="H12075" s="88"/>
      <c r="I12075" s="88"/>
      <c r="J12075" s="88"/>
      <c r="K12075" s="88"/>
    </row>
    <row r="12076" spans="2:11" hidden="1" x14ac:dyDescent="0.2">
      <c r="B12076" s="88"/>
      <c r="C12076" s="88"/>
      <c r="D12076" s="88"/>
      <c r="E12076" s="88"/>
      <c r="F12076" s="88"/>
      <c r="G12076" s="88"/>
      <c r="H12076" s="88"/>
      <c r="I12076" s="88"/>
      <c r="J12076" s="88"/>
      <c r="K12076" s="88"/>
    </row>
    <row r="12077" spans="2:11" hidden="1" x14ac:dyDescent="0.2">
      <c r="B12077" s="88"/>
      <c r="C12077" s="88"/>
      <c r="D12077" s="88"/>
      <c r="E12077" s="88"/>
      <c r="F12077" s="88"/>
      <c r="G12077" s="88"/>
      <c r="H12077" s="88"/>
      <c r="I12077" s="88"/>
      <c r="J12077" s="88"/>
      <c r="K12077" s="88"/>
    </row>
    <row r="12078" spans="2:11" hidden="1" x14ac:dyDescent="0.2">
      <c r="B12078" s="88"/>
      <c r="C12078" s="88"/>
      <c r="D12078" s="88"/>
      <c r="E12078" s="88"/>
      <c r="F12078" s="88"/>
      <c r="G12078" s="88"/>
      <c r="H12078" s="88"/>
      <c r="I12078" s="88"/>
      <c r="J12078" s="88"/>
      <c r="K12078" s="88"/>
    </row>
    <row r="12079" spans="2:11" hidden="1" x14ac:dyDescent="0.2">
      <c r="B12079" s="88"/>
      <c r="C12079" s="88"/>
      <c r="D12079" s="88"/>
      <c r="E12079" s="88"/>
      <c r="F12079" s="88"/>
      <c r="G12079" s="88"/>
      <c r="H12079" s="88"/>
      <c r="I12079" s="88"/>
      <c r="J12079" s="88"/>
      <c r="K12079" s="88"/>
    </row>
    <row r="12080" spans="2:11" hidden="1" x14ac:dyDescent="0.2">
      <c r="B12080" s="88"/>
      <c r="C12080" s="88"/>
      <c r="D12080" s="88"/>
      <c r="E12080" s="88"/>
      <c r="F12080" s="88"/>
      <c r="G12080" s="88"/>
      <c r="H12080" s="88"/>
      <c r="I12080" s="88"/>
      <c r="J12080" s="88"/>
      <c r="K12080" s="88"/>
    </row>
    <row r="12081" spans="2:11" hidden="1" x14ac:dyDescent="0.2">
      <c r="B12081" s="88"/>
      <c r="C12081" s="88"/>
      <c r="D12081" s="88"/>
      <c r="E12081" s="88"/>
      <c r="F12081" s="88"/>
      <c r="G12081" s="88"/>
      <c r="H12081" s="88"/>
      <c r="I12081" s="88"/>
      <c r="J12081" s="88"/>
      <c r="K12081" s="88"/>
    </row>
    <row r="12082" spans="2:11" hidden="1" x14ac:dyDescent="0.2">
      <c r="B12082" s="88"/>
      <c r="C12082" s="88"/>
      <c r="D12082" s="88"/>
      <c r="E12082" s="88"/>
      <c r="F12082" s="88"/>
      <c r="G12082" s="88"/>
      <c r="H12082" s="88"/>
      <c r="I12082" s="88"/>
      <c r="J12082" s="88"/>
      <c r="K12082" s="88"/>
    </row>
    <row r="12083" spans="2:11" hidden="1" x14ac:dyDescent="0.2">
      <c r="B12083" s="88"/>
      <c r="C12083" s="88"/>
      <c r="D12083" s="88"/>
      <c r="E12083" s="88"/>
      <c r="F12083" s="88"/>
      <c r="G12083" s="88"/>
      <c r="H12083" s="88"/>
      <c r="I12083" s="88"/>
      <c r="J12083" s="88"/>
      <c r="K12083" s="88"/>
    </row>
    <row r="12084" spans="2:11" hidden="1" x14ac:dyDescent="0.2">
      <c r="B12084" s="88"/>
      <c r="C12084" s="88"/>
      <c r="D12084" s="88"/>
      <c r="E12084" s="88"/>
      <c r="F12084" s="88"/>
      <c r="G12084" s="88"/>
      <c r="H12084" s="88"/>
      <c r="I12084" s="88"/>
      <c r="J12084" s="88"/>
      <c r="K12084" s="88"/>
    </row>
    <row r="12085" spans="2:11" hidden="1" x14ac:dyDescent="0.2">
      <c r="B12085" s="88"/>
      <c r="C12085" s="88"/>
      <c r="D12085" s="88"/>
      <c r="E12085" s="88"/>
      <c r="F12085" s="88"/>
      <c r="G12085" s="88"/>
      <c r="H12085" s="88"/>
      <c r="I12085" s="88"/>
      <c r="J12085" s="88"/>
      <c r="K12085" s="88"/>
    </row>
    <row r="12086" spans="2:11" hidden="1" x14ac:dyDescent="0.2">
      <c r="B12086" s="88"/>
      <c r="C12086" s="88"/>
      <c r="D12086" s="88"/>
      <c r="E12086" s="88"/>
      <c r="F12086" s="88"/>
      <c r="G12086" s="88"/>
      <c r="H12086" s="88"/>
      <c r="I12086" s="88"/>
      <c r="J12086" s="88"/>
      <c r="K12086" s="88"/>
    </row>
    <row r="12087" spans="2:11" hidden="1" x14ac:dyDescent="0.2">
      <c r="B12087" s="88"/>
      <c r="C12087" s="88"/>
      <c r="D12087" s="88"/>
      <c r="E12087" s="88"/>
      <c r="F12087" s="88"/>
      <c r="G12087" s="88"/>
      <c r="H12087" s="88"/>
      <c r="I12087" s="88"/>
      <c r="J12087" s="88"/>
      <c r="K12087" s="88"/>
    </row>
    <row r="12088" spans="2:11" hidden="1" x14ac:dyDescent="0.2">
      <c r="B12088" s="88"/>
      <c r="C12088" s="88"/>
      <c r="D12088" s="88"/>
      <c r="E12088" s="88"/>
      <c r="F12088" s="88"/>
      <c r="G12088" s="88"/>
      <c r="H12088" s="88"/>
      <c r="I12088" s="88"/>
      <c r="J12088" s="88"/>
      <c r="K12088" s="88"/>
    </row>
    <row r="12089" spans="2:11" hidden="1" x14ac:dyDescent="0.2">
      <c r="B12089" s="88"/>
      <c r="C12089" s="88"/>
      <c r="D12089" s="88"/>
      <c r="E12089" s="88"/>
      <c r="F12089" s="88"/>
      <c r="G12089" s="88"/>
      <c r="H12089" s="88"/>
      <c r="I12089" s="88"/>
      <c r="J12089" s="88"/>
      <c r="K12089" s="88"/>
    </row>
    <row r="12090" spans="2:11" hidden="1" x14ac:dyDescent="0.2">
      <c r="B12090" s="88"/>
      <c r="C12090" s="88"/>
      <c r="D12090" s="88"/>
      <c r="E12090" s="88"/>
      <c r="F12090" s="88"/>
      <c r="G12090" s="88"/>
      <c r="H12090" s="88"/>
      <c r="I12090" s="88"/>
      <c r="J12090" s="88"/>
      <c r="K12090" s="88"/>
    </row>
    <row r="12091" spans="2:11" hidden="1" x14ac:dyDescent="0.2">
      <c r="B12091" s="88"/>
      <c r="C12091" s="88"/>
      <c r="D12091" s="88"/>
      <c r="E12091" s="88"/>
      <c r="F12091" s="88"/>
      <c r="G12091" s="88"/>
      <c r="H12091" s="88"/>
      <c r="I12091" s="88"/>
      <c r="J12091" s="88"/>
      <c r="K12091" s="88"/>
    </row>
    <row r="12092" spans="2:11" hidden="1" x14ac:dyDescent="0.2">
      <c r="B12092" s="88"/>
      <c r="C12092" s="88"/>
      <c r="D12092" s="88"/>
      <c r="E12092" s="88"/>
      <c r="F12092" s="88"/>
      <c r="G12092" s="88"/>
      <c r="H12092" s="88"/>
      <c r="I12092" s="88"/>
      <c r="J12092" s="88"/>
      <c r="K12092" s="88"/>
    </row>
    <row r="12093" spans="2:11" hidden="1" x14ac:dyDescent="0.2">
      <c r="B12093" s="88"/>
      <c r="C12093" s="88"/>
      <c r="D12093" s="88"/>
      <c r="E12093" s="88"/>
      <c r="F12093" s="88"/>
      <c r="G12093" s="88"/>
      <c r="H12093" s="88"/>
      <c r="I12093" s="88"/>
      <c r="J12093" s="88"/>
      <c r="K12093" s="88"/>
    </row>
    <row r="12094" spans="2:11" hidden="1" x14ac:dyDescent="0.2">
      <c r="B12094" s="88"/>
      <c r="C12094" s="88"/>
      <c r="D12094" s="88"/>
      <c r="E12094" s="88"/>
      <c r="F12094" s="88"/>
      <c r="G12094" s="88"/>
      <c r="H12094" s="88"/>
      <c r="I12094" s="88"/>
      <c r="J12094" s="88"/>
      <c r="K12094" s="88"/>
    </row>
    <row r="12095" spans="2:11" hidden="1" x14ac:dyDescent="0.2">
      <c r="B12095" s="88"/>
      <c r="C12095" s="88"/>
      <c r="D12095" s="88"/>
      <c r="E12095" s="88"/>
      <c r="F12095" s="88"/>
      <c r="G12095" s="88"/>
      <c r="H12095" s="88"/>
      <c r="I12095" s="88"/>
      <c r="J12095" s="88"/>
      <c r="K12095" s="88"/>
    </row>
    <row r="12096" spans="2:11" hidden="1" x14ac:dyDescent="0.2">
      <c r="B12096" s="88"/>
      <c r="C12096" s="88"/>
      <c r="D12096" s="88"/>
      <c r="E12096" s="88"/>
      <c r="F12096" s="88"/>
      <c r="G12096" s="88"/>
      <c r="H12096" s="88"/>
      <c r="I12096" s="88"/>
      <c r="J12096" s="88"/>
      <c r="K12096" s="88"/>
    </row>
    <row r="12097" spans="2:11" hidden="1" x14ac:dyDescent="0.2">
      <c r="B12097" s="88"/>
      <c r="C12097" s="88"/>
      <c r="D12097" s="88"/>
      <c r="E12097" s="88"/>
      <c r="F12097" s="88"/>
      <c r="G12097" s="88"/>
      <c r="H12097" s="88"/>
      <c r="I12097" s="88"/>
      <c r="J12097" s="88"/>
      <c r="K12097" s="88"/>
    </row>
    <row r="12098" spans="2:11" hidden="1" x14ac:dyDescent="0.2">
      <c r="B12098" s="88"/>
      <c r="C12098" s="88"/>
      <c r="D12098" s="88"/>
      <c r="E12098" s="88"/>
      <c r="F12098" s="88"/>
      <c r="G12098" s="88"/>
      <c r="H12098" s="88"/>
      <c r="I12098" s="88"/>
      <c r="J12098" s="88"/>
      <c r="K12098" s="88"/>
    </row>
    <row r="12099" spans="2:11" hidden="1" x14ac:dyDescent="0.2">
      <c r="B12099" s="88"/>
      <c r="C12099" s="88"/>
      <c r="D12099" s="88"/>
      <c r="E12099" s="88"/>
      <c r="F12099" s="88"/>
      <c r="G12099" s="88"/>
      <c r="H12099" s="88"/>
      <c r="I12099" s="88"/>
      <c r="J12099" s="88"/>
      <c r="K12099" s="88"/>
    </row>
    <row r="12100" spans="2:11" hidden="1" x14ac:dyDescent="0.2">
      <c r="B12100" s="88"/>
      <c r="C12100" s="88"/>
      <c r="D12100" s="88"/>
      <c r="E12100" s="88"/>
      <c r="F12100" s="88"/>
      <c r="G12100" s="88"/>
      <c r="H12100" s="88"/>
      <c r="I12100" s="88"/>
      <c r="J12100" s="88"/>
      <c r="K12100" s="88"/>
    </row>
    <row r="12101" spans="2:11" hidden="1" x14ac:dyDescent="0.2">
      <c r="B12101" s="88"/>
      <c r="C12101" s="88"/>
      <c r="D12101" s="88"/>
      <c r="E12101" s="88"/>
      <c r="F12101" s="88"/>
      <c r="G12101" s="88"/>
      <c r="H12101" s="88"/>
      <c r="I12101" s="88"/>
      <c r="J12101" s="88"/>
      <c r="K12101" s="88"/>
    </row>
    <row r="12102" spans="2:11" hidden="1" x14ac:dyDescent="0.2">
      <c r="B12102" s="88"/>
      <c r="C12102" s="88"/>
      <c r="D12102" s="88"/>
      <c r="E12102" s="88"/>
      <c r="F12102" s="88"/>
      <c r="G12102" s="88"/>
      <c r="H12102" s="88"/>
      <c r="I12102" s="88"/>
      <c r="J12102" s="88"/>
      <c r="K12102" s="88"/>
    </row>
    <row r="12103" spans="2:11" hidden="1" x14ac:dyDescent="0.2">
      <c r="B12103" s="88"/>
      <c r="C12103" s="88"/>
      <c r="D12103" s="88"/>
      <c r="E12103" s="88"/>
      <c r="F12103" s="88"/>
      <c r="G12103" s="88"/>
      <c r="H12103" s="88"/>
      <c r="I12103" s="88"/>
      <c r="J12103" s="88"/>
      <c r="K12103" s="88"/>
    </row>
    <row r="12104" spans="2:11" hidden="1" x14ac:dyDescent="0.2">
      <c r="B12104" s="88"/>
      <c r="C12104" s="88"/>
      <c r="D12104" s="88"/>
      <c r="E12104" s="88"/>
      <c r="F12104" s="88"/>
      <c r="G12104" s="88"/>
      <c r="H12104" s="88"/>
      <c r="I12104" s="88"/>
      <c r="J12104" s="88"/>
      <c r="K12104" s="88"/>
    </row>
    <row r="12105" spans="2:11" hidden="1" x14ac:dyDescent="0.2">
      <c r="B12105" s="88"/>
      <c r="C12105" s="88"/>
      <c r="D12105" s="88"/>
      <c r="E12105" s="88"/>
      <c r="F12105" s="88"/>
      <c r="G12105" s="88"/>
      <c r="H12105" s="88"/>
      <c r="I12105" s="88"/>
      <c r="J12105" s="88"/>
      <c r="K12105" s="88"/>
    </row>
    <row r="12106" spans="2:11" hidden="1" x14ac:dyDescent="0.2">
      <c r="B12106" s="88"/>
      <c r="C12106" s="88"/>
      <c r="D12106" s="88"/>
      <c r="E12106" s="88"/>
      <c r="F12106" s="88"/>
      <c r="G12106" s="88"/>
      <c r="H12106" s="88"/>
      <c r="I12106" s="88"/>
      <c r="J12106" s="88"/>
      <c r="K12106" s="88"/>
    </row>
    <row r="12107" spans="2:11" hidden="1" x14ac:dyDescent="0.2">
      <c r="B12107" s="88"/>
      <c r="C12107" s="88"/>
      <c r="D12107" s="88"/>
      <c r="E12107" s="88"/>
      <c r="F12107" s="88"/>
      <c r="G12107" s="88"/>
      <c r="H12107" s="88"/>
      <c r="I12107" s="88"/>
      <c r="J12107" s="88"/>
      <c r="K12107" s="88"/>
    </row>
    <row r="12108" spans="2:11" hidden="1" x14ac:dyDescent="0.2">
      <c r="B12108" s="88"/>
      <c r="C12108" s="88"/>
      <c r="D12108" s="88"/>
      <c r="E12108" s="88"/>
      <c r="F12108" s="88"/>
      <c r="G12108" s="88"/>
      <c r="H12108" s="88"/>
      <c r="I12108" s="88"/>
      <c r="J12108" s="88"/>
      <c r="K12108" s="88"/>
    </row>
    <row r="12109" spans="2:11" hidden="1" x14ac:dyDescent="0.2">
      <c r="B12109" s="88"/>
      <c r="C12109" s="88"/>
      <c r="D12109" s="88"/>
      <c r="E12109" s="88"/>
      <c r="F12109" s="88"/>
      <c r="G12109" s="88"/>
      <c r="H12109" s="88"/>
      <c r="I12109" s="88"/>
      <c r="J12109" s="88"/>
      <c r="K12109" s="88"/>
    </row>
    <row r="12110" spans="2:11" hidden="1" x14ac:dyDescent="0.2">
      <c r="B12110" s="88"/>
      <c r="C12110" s="88"/>
      <c r="D12110" s="88"/>
      <c r="E12110" s="88"/>
      <c r="F12110" s="88"/>
      <c r="G12110" s="88"/>
      <c r="H12110" s="88"/>
      <c r="I12110" s="88"/>
      <c r="J12110" s="88"/>
      <c r="K12110" s="88"/>
    </row>
    <row r="12111" spans="2:11" hidden="1" x14ac:dyDescent="0.2">
      <c r="B12111" s="88"/>
      <c r="C12111" s="88"/>
      <c r="D12111" s="88"/>
      <c r="E12111" s="88"/>
      <c r="F12111" s="88"/>
      <c r="G12111" s="88"/>
      <c r="H12111" s="88"/>
      <c r="I12111" s="88"/>
      <c r="J12111" s="88"/>
      <c r="K12111" s="88"/>
    </row>
    <row r="12112" spans="2:11" hidden="1" x14ac:dyDescent="0.2">
      <c r="B12112" s="88"/>
      <c r="C12112" s="88"/>
      <c r="D12112" s="88"/>
      <c r="E12112" s="88"/>
      <c r="F12112" s="88"/>
      <c r="G12112" s="88"/>
      <c r="H12112" s="88"/>
      <c r="I12112" s="88"/>
      <c r="J12112" s="88"/>
      <c r="K12112" s="88"/>
    </row>
    <row r="12113" spans="2:11" hidden="1" x14ac:dyDescent="0.2">
      <c r="B12113" s="88"/>
      <c r="C12113" s="88"/>
      <c r="D12113" s="88"/>
      <c r="E12113" s="88"/>
      <c r="F12113" s="88"/>
      <c r="G12113" s="88"/>
      <c r="H12113" s="88"/>
      <c r="I12113" s="88"/>
      <c r="J12113" s="88"/>
      <c r="K12113" s="88"/>
    </row>
    <row r="12114" spans="2:11" hidden="1" x14ac:dyDescent="0.2">
      <c r="B12114" s="88"/>
      <c r="C12114" s="88"/>
      <c r="D12114" s="88"/>
      <c r="E12114" s="88"/>
      <c r="F12114" s="88"/>
      <c r="G12114" s="88"/>
      <c r="H12114" s="88"/>
      <c r="I12114" s="88"/>
      <c r="J12114" s="88"/>
      <c r="K12114" s="88"/>
    </row>
    <row r="12115" spans="2:11" hidden="1" x14ac:dyDescent="0.2">
      <c r="B12115" s="88"/>
      <c r="C12115" s="88"/>
      <c r="D12115" s="88"/>
      <c r="E12115" s="88"/>
      <c r="F12115" s="88"/>
      <c r="G12115" s="88"/>
      <c r="H12115" s="88"/>
      <c r="I12115" s="88"/>
      <c r="J12115" s="88"/>
      <c r="K12115" s="88"/>
    </row>
    <row r="12116" spans="2:11" hidden="1" x14ac:dyDescent="0.2">
      <c r="B12116" s="88"/>
      <c r="C12116" s="88"/>
      <c r="D12116" s="88"/>
      <c r="E12116" s="88"/>
      <c r="F12116" s="88"/>
      <c r="G12116" s="88"/>
      <c r="H12116" s="88"/>
      <c r="I12116" s="88"/>
      <c r="J12116" s="88"/>
      <c r="K12116" s="88"/>
    </row>
    <row r="12117" spans="2:11" hidden="1" x14ac:dyDescent="0.2">
      <c r="B12117" s="88"/>
      <c r="C12117" s="88"/>
      <c r="D12117" s="88"/>
      <c r="E12117" s="88"/>
      <c r="F12117" s="88"/>
      <c r="G12117" s="88"/>
      <c r="H12117" s="88"/>
      <c r="I12117" s="88"/>
      <c r="J12117" s="88"/>
      <c r="K12117" s="88"/>
    </row>
    <row r="12118" spans="2:11" hidden="1" x14ac:dyDescent="0.2">
      <c r="B12118" s="88"/>
      <c r="C12118" s="88"/>
      <c r="D12118" s="88"/>
      <c r="E12118" s="88"/>
      <c r="F12118" s="88"/>
      <c r="G12118" s="88"/>
      <c r="H12118" s="88"/>
      <c r="I12118" s="88"/>
      <c r="J12118" s="88"/>
      <c r="K12118" s="88"/>
    </row>
    <row r="12119" spans="2:11" hidden="1" x14ac:dyDescent="0.2">
      <c r="B12119" s="88"/>
      <c r="C12119" s="88"/>
      <c r="D12119" s="88"/>
      <c r="E12119" s="88"/>
      <c r="F12119" s="88"/>
      <c r="G12119" s="88"/>
      <c r="H12119" s="88"/>
      <c r="I12119" s="88"/>
      <c r="J12119" s="88"/>
      <c r="K12119" s="88"/>
    </row>
    <row r="12120" spans="2:11" hidden="1" x14ac:dyDescent="0.2">
      <c r="B12120" s="88"/>
      <c r="C12120" s="88"/>
      <c r="D12120" s="88"/>
      <c r="E12120" s="88"/>
      <c r="F12120" s="88"/>
      <c r="G12120" s="88"/>
      <c r="H12120" s="88"/>
      <c r="I12120" s="88"/>
      <c r="J12120" s="88"/>
      <c r="K12120" s="88"/>
    </row>
    <row r="12121" spans="2:11" hidden="1" x14ac:dyDescent="0.2">
      <c r="B12121" s="88"/>
      <c r="C12121" s="88"/>
      <c r="D12121" s="88"/>
      <c r="E12121" s="88"/>
      <c r="F12121" s="88"/>
      <c r="G12121" s="88"/>
      <c r="H12121" s="88"/>
      <c r="I12121" s="88"/>
      <c r="J12121" s="88"/>
      <c r="K12121" s="88"/>
    </row>
    <row r="12122" spans="2:11" hidden="1" x14ac:dyDescent="0.2">
      <c r="B12122" s="88"/>
      <c r="C12122" s="88"/>
      <c r="D12122" s="88"/>
      <c r="E12122" s="88"/>
      <c r="F12122" s="88"/>
      <c r="G12122" s="88"/>
      <c r="H12122" s="88"/>
      <c r="I12122" s="88"/>
      <c r="J12122" s="88"/>
      <c r="K12122" s="88"/>
    </row>
    <row r="12123" spans="2:11" hidden="1" x14ac:dyDescent="0.2">
      <c r="B12123" s="88"/>
      <c r="C12123" s="88"/>
      <c r="D12123" s="88"/>
      <c r="E12123" s="88"/>
      <c r="F12123" s="88"/>
      <c r="G12123" s="88"/>
      <c r="H12123" s="88"/>
      <c r="I12123" s="88"/>
      <c r="J12123" s="88"/>
      <c r="K12123" s="88"/>
    </row>
    <row r="12124" spans="2:11" hidden="1" x14ac:dyDescent="0.2">
      <c r="B12124" s="88"/>
      <c r="C12124" s="88"/>
      <c r="D12124" s="88"/>
      <c r="E12124" s="88"/>
      <c r="F12124" s="88"/>
      <c r="G12124" s="88"/>
      <c r="H12124" s="88"/>
      <c r="I12124" s="88"/>
      <c r="J12124" s="88"/>
      <c r="K12124" s="88"/>
    </row>
    <row r="12125" spans="2:11" hidden="1" x14ac:dyDescent="0.2">
      <c r="B12125" s="88"/>
      <c r="C12125" s="88"/>
      <c r="D12125" s="88"/>
      <c r="E12125" s="88"/>
      <c r="F12125" s="88"/>
      <c r="G12125" s="88"/>
      <c r="H12125" s="88"/>
      <c r="I12125" s="88"/>
      <c r="J12125" s="88"/>
      <c r="K12125" s="88"/>
    </row>
    <row r="12126" spans="2:11" hidden="1" x14ac:dyDescent="0.2">
      <c r="B12126" s="88"/>
      <c r="C12126" s="88"/>
      <c r="D12126" s="88"/>
      <c r="E12126" s="88"/>
      <c r="F12126" s="88"/>
      <c r="G12126" s="88"/>
      <c r="H12126" s="88"/>
      <c r="I12126" s="88"/>
      <c r="J12126" s="88"/>
      <c r="K12126" s="88"/>
    </row>
    <row r="12127" spans="2:11" hidden="1" x14ac:dyDescent="0.2">
      <c r="B12127" s="88"/>
      <c r="C12127" s="88"/>
      <c r="D12127" s="88"/>
      <c r="E12127" s="88"/>
      <c r="F12127" s="88"/>
      <c r="G12127" s="88"/>
      <c r="H12127" s="88"/>
      <c r="I12127" s="88"/>
      <c r="J12127" s="88"/>
      <c r="K12127" s="88"/>
    </row>
    <row r="12128" spans="2:11" hidden="1" x14ac:dyDescent="0.2">
      <c r="B12128" s="88"/>
      <c r="C12128" s="88"/>
      <c r="D12128" s="88"/>
      <c r="E12128" s="88"/>
      <c r="F12128" s="88"/>
      <c r="G12128" s="88"/>
      <c r="H12128" s="88"/>
      <c r="I12128" s="88"/>
      <c r="J12128" s="88"/>
      <c r="K12128" s="88"/>
    </row>
    <row r="12129" spans="2:11" hidden="1" x14ac:dyDescent="0.2">
      <c r="B12129" s="88"/>
      <c r="C12129" s="88"/>
      <c r="D12129" s="88"/>
      <c r="E12129" s="88"/>
      <c r="F12129" s="88"/>
      <c r="G12129" s="88"/>
      <c r="H12129" s="88"/>
      <c r="I12129" s="88"/>
      <c r="J12129" s="88"/>
      <c r="K12129" s="88"/>
    </row>
    <row r="12130" spans="2:11" hidden="1" x14ac:dyDescent="0.2">
      <c r="B12130" s="88"/>
      <c r="C12130" s="88"/>
      <c r="D12130" s="88"/>
      <c r="E12130" s="88"/>
      <c r="F12130" s="88"/>
      <c r="G12130" s="88"/>
      <c r="H12130" s="88"/>
      <c r="I12130" s="88"/>
      <c r="J12130" s="88"/>
      <c r="K12130" s="88"/>
    </row>
    <row r="12131" spans="2:11" hidden="1" x14ac:dyDescent="0.2">
      <c r="B12131" s="88"/>
      <c r="C12131" s="88"/>
      <c r="D12131" s="88"/>
      <c r="E12131" s="88"/>
      <c r="F12131" s="88"/>
      <c r="G12131" s="88"/>
      <c r="H12131" s="88"/>
      <c r="I12131" s="88"/>
      <c r="J12131" s="88"/>
      <c r="K12131" s="88"/>
    </row>
    <row r="12132" spans="2:11" hidden="1" x14ac:dyDescent="0.2">
      <c r="B12132" s="88"/>
      <c r="C12132" s="88"/>
      <c r="D12132" s="88"/>
      <c r="E12132" s="88"/>
      <c r="F12132" s="88"/>
      <c r="G12132" s="88"/>
      <c r="H12132" s="88"/>
      <c r="I12132" s="88"/>
      <c r="J12132" s="88"/>
      <c r="K12132" s="88"/>
    </row>
    <row r="12133" spans="2:11" hidden="1" x14ac:dyDescent="0.2">
      <c r="B12133" s="88"/>
      <c r="C12133" s="88"/>
      <c r="D12133" s="88"/>
      <c r="E12133" s="88"/>
      <c r="F12133" s="88"/>
      <c r="G12133" s="88"/>
      <c r="H12133" s="88"/>
      <c r="I12133" s="88"/>
      <c r="J12133" s="88"/>
      <c r="K12133" s="88"/>
    </row>
    <row r="12134" spans="2:11" hidden="1" x14ac:dyDescent="0.2">
      <c r="B12134" s="88"/>
      <c r="C12134" s="88"/>
      <c r="D12134" s="88"/>
      <c r="E12134" s="88"/>
      <c r="F12134" s="88"/>
      <c r="G12134" s="88"/>
      <c r="H12134" s="88"/>
      <c r="I12134" s="88"/>
      <c r="J12134" s="88"/>
      <c r="K12134" s="88"/>
    </row>
    <row r="12135" spans="2:11" hidden="1" x14ac:dyDescent="0.2">
      <c r="B12135" s="88"/>
      <c r="C12135" s="88"/>
      <c r="D12135" s="88"/>
      <c r="E12135" s="88"/>
      <c r="F12135" s="88"/>
      <c r="G12135" s="88"/>
      <c r="H12135" s="88"/>
      <c r="I12135" s="88"/>
      <c r="J12135" s="88"/>
      <c r="K12135" s="88"/>
    </row>
    <row r="12136" spans="2:11" hidden="1" x14ac:dyDescent="0.2">
      <c r="B12136" s="88"/>
      <c r="C12136" s="88"/>
      <c r="D12136" s="88"/>
      <c r="E12136" s="88"/>
      <c r="F12136" s="88"/>
      <c r="G12136" s="88"/>
      <c r="H12136" s="88"/>
      <c r="I12136" s="88"/>
      <c r="J12136" s="88"/>
      <c r="K12136" s="88"/>
    </row>
    <row r="12137" spans="2:11" hidden="1" x14ac:dyDescent="0.2">
      <c r="B12137" s="88"/>
      <c r="C12137" s="88"/>
      <c r="D12137" s="88"/>
      <c r="E12137" s="88"/>
      <c r="F12137" s="88"/>
      <c r="G12137" s="88"/>
      <c r="H12137" s="88"/>
      <c r="I12137" s="88"/>
      <c r="J12137" s="88"/>
      <c r="K12137" s="88"/>
    </row>
    <row r="12138" spans="2:11" hidden="1" x14ac:dyDescent="0.2">
      <c r="B12138" s="88"/>
      <c r="C12138" s="88"/>
      <c r="D12138" s="88"/>
      <c r="E12138" s="88"/>
      <c r="F12138" s="88"/>
      <c r="G12138" s="88"/>
      <c r="H12138" s="88"/>
      <c r="I12138" s="88"/>
      <c r="J12138" s="88"/>
      <c r="K12138" s="88"/>
    </row>
    <row r="12139" spans="2:11" hidden="1" x14ac:dyDescent="0.2">
      <c r="B12139" s="88"/>
      <c r="C12139" s="88"/>
      <c r="D12139" s="88"/>
      <c r="E12139" s="88"/>
      <c r="F12139" s="88"/>
      <c r="G12139" s="88"/>
      <c r="H12139" s="88"/>
      <c r="I12139" s="88"/>
      <c r="J12139" s="88"/>
      <c r="K12139" s="88"/>
    </row>
    <row r="12140" spans="2:11" hidden="1" x14ac:dyDescent="0.2">
      <c r="B12140" s="88"/>
      <c r="C12140" s="88"/>
      <c r="D12140" s="88"/>
      <c r="E12140" s="88"/>
      <c r="F12140" s="88"/>
      <c r="G12140" s="88"/>
      <c r="H12140" s="88"/>
      <c r="I12140" s="88"/>
      <c r="J12140" s="88"/>
      <c r="K12140" s="88"/>
    </row>
    <row r="12141" spans="2:11" hidden="1" x14ac:dyDescent="0.2">
      <c r="B12141" s="88"/>
      <c r="C12141" s="88"/>
      <c r="D12141" s="88"/>
      <c r="E12141" s="88"/>
      <c r="F12141" s="88"/>
      <c r="G12141" s="88"/>
      <c r="H12141" s="88"/>
      <c r="I12141" s="88"/>
      <c r="J12141" s="88"/>
      <c r="K12141" s="88"/>
    </row>
    <row r="12142" spans="2:11" hidden="1" x14ac:dyDescent="0.2">
      <c r="B12142" s="88"/>
      <c r="C12142" s="88"/>
      <c r="D12142" s="88"/>
      <c r="E12142" s="88"/>
      <c r="F12142" s="88"/>
      <c r="G12142" s="88"/>
      <c r="H12142" s="88"/>
      <c r="I12142" s="88"/>
      <c r="J12142" s="88"/>
      <c r="K12142" s="88"/>
    </row>
    <row r="12143" spans="2:11" hidden="1" x14ac:dyDescent="0.2">
      <c r="B12143" s="88"/>
      <c r="C12143" s="88"/>
      <c r="D12143" s="88"/>
      <c r="E12143" s="88"/>
      <c r="F12143" s="88"/>
      <c r="G12143" s="88"/>
      <c r="H12143" s="88"/>
      <c r="I12143" s="88"/>
      <c r="J12143" s="88"/>
      <c r="K12143" s="88"/>
    </row>
    <row r="12144" spans="2:11" hidden="1" x14ac:dyDescent="0.2">
      <c r="B12144" s="88"/>
      <c r="C12144" s="88"/>
      <c r="D12144" s="88"/>
      <c r="E12144" s="88"/>
      <c r="F12144" s="88"/>
      <c r="G12144" s="88"/>
      <c r="H12144" s="88"/>
      <c r="I12144" s="88"/>
      <c r="J12144" s="88"/>
      <c r="K12144" s="88"/>
    </row>
    <row r="12145" spans="2:11" hidden="1" x14ac:dyDescent="0.2">
      <c r="B12145" s="88"/>
      <c r="C12145" s="88"/>
      <c r="D12145" s="88"/>
      <c r="E12145" s="88"/>
      <c r="F12145" s="88"/>
      <c r="G12145" s="88"/>
      <c r="H12145" s="88"/>
      <c r="I12145" s="88"/>
      <c r="J12145" s="88"/>
      <c r="K12145" s="88"/>
    </row>
    <row r="12146" spans="2:11" hidden="1" x14ac:dyDescent="0.2">
      <c r="B12146" s="88"/>
      <c r="C12146" s="88"/>
      <c r="D12146" s="88"/>
      <c r="E12146" s="88"/>
      <c r="F12146" s="88"/>
      <c r="G12146" s="88"/>
      <c r="H12146" s="88"/>
      <c r="I12146" s="88"/>
      <c r="J12146" s="88"/>
      <c r="K12146" s="88"/>
    </row>
    <row r="12147" spans="2:11" hidden="1" x14ac:dyDescent="0.2">
      <c r="B12147" s="88"/>
      <c r="C12147" s="88"/>
      <c r="D12147" s="88"/>
      <c r="E12147" s="88"/>
      <c r="F12147" s="88"/>
      <c r="G12147" s="88"/>
      <c r="H12147" s="88"/>
      <c r="I12147" s="88"/>
      <c r="J12147" s="88"/>
      <c r="K12147" s="88"/>
    </row>
    <row r="12148" spans="2:11" hidden="1" x14ac:dyDescent="0.2">
      <c r="B12148" s="88"/>
      <c r="C12148" s="88"/>
      <c r="D12148" s="88"/>
      <c r="E12148" s="88"/>
      <c r="F12148" s="88"/>
      <c r="G12148" s="88"/>
      <c r="H12148" s="88"/>
      <c r="I12148" s="88"/>
      <c r="J12148" s="88"/>
      <c r="K12148" s="88"/>
    </row>
    <row r="12149" spans="2:11" hidden="1" x14ac:dyDescent="0.2">
      <c r="B12149" s="88"/>
      <c r="C12149" s="88"/>
      <c r="D12149" s="88"/>
      <c r="E12149" s="88"/>
      <c r="F12149" s="88"/>
      <c r="G12149" s="88"/>
      <c r="H12149" s="88"/>
      <c r="I12149" s="88"/>
      <c r="J12149" s="88"/>
      <c r="K12149" s="88"/>
    </row>
    <row r="12150" spans="2:11" hidden="1" x14ac:dyDescent="0.2">
      <c r="B12150" s="88"/>
      <c r="C12150" s="88"/>
      <c r="D12150" s="88"/>
      <c r="E12150" s="88"/>
      <c r="F12150" s="88"/>
      <c r="G12150" s="88"/>
      <c r="H12150" s="88"/>
      <c r="I12150" s="88"/>
      <c r="J12150" s="88"/>
      <c r="K12150" s="88"/>
    </row>
    <row r="12151" spans="2:11" hidden="1" x14ac:dyDescent="0.2">
      <c r="B12151" s="88"/>
      <c r="C12151" s="88"/>
      <c r="D12151" s="88"/>
      <c r="E12151" s="88"/>
      <c r="F12151" s="88"/>
      <c r="G12151" s="88"/>
      <c r="H12151" s="88"/>
      <c r="I12151" s="88"/>
      <c r="J12151" s="88"/>
      <c r="K12151" s="88"/>
    </row>
    <row r="12152" spans="2:11" hidden="1" x14ac:dyDescent="0.2">
      <c r="B12152" s="88"/>
      <c r="C12152" s="88"/>
      <c r="D12152" s="88"/>
      <c r="E12152" s="88"/>
      <c r="F12152" s="88"/>
      <c r="G12152" s="88"/>
      <c r="H12152" s="88"/>
      <c r="I12152" s="88"/>
      <c r="J12152" s="88"/>
      <c r="K12152" s="88"/>
    </row>
    <row r="12153" spans="2:11" hidden="1" x14ac:dyDescent="0.2">
      <c r="B12153" s="88"/>
      <c r="C12153" s="88"/>
      <c r="D12153" s="88"/>
      <c r="E12153" s="88"/>
      <c r="F12153" s="88"/>
      <c r="G12153" s="88"/>
      <c r="H12153" s="88"/>
      <c r="I12153" s="88"/>
      <c r="J12153" s="88"/>
      <c r="K12153" s="88"/>
    </row>
    <row r="12154" spans="2:11" hidden="1" x14ac:dyDescent="0.2">
      <c r="B12154" s="88"/>
      <c r="C12154" s="88"/>
      <c r="D12154" s="88"/>
      <c r="E12154" s="88"/>
      <c r="F12154" s="88"/>
      <c r="G12154" s="88"/>
      <c r="H12154" s="88"/>
      <c r="I12154" s="88"/>
      <c r="J12154" s="88"/>
      <c r="K12154" s="88"/>
    </row>
    <row r="12155" spans="2:11" hidden="1" x14ac:dyDescent="0.2">
      <c r="B12155" s="88"/>
      <c r="C12155" s="88"/>
      <c r="D12155" s="88"/>
      <c r="E12155" s="88"/>
      <c r="F12155" s="88"/>
      <c r="G12155" s="88"/>
      <c r="H12155" s="88"/>
      <c r="I12155" s="88"/>
      <c r="J12155" s="88"/>
      <c r="K12155" s="88"/>
    </row>
    <row r="12156" spans="2:11" hidden="1" x14ac:dyDescent="0.2">
      <c r="B12156" s="88"/>
      <c r="C12156" s="88"/>
      <c r="D12156" s="88"/>
      <c r="E12156" s="88"/>
      <c r="F12156" s="88"/>
      <c r="G12156" s="88"/>
      <c r="H12156" s="88"/>
      <c r="I12156" s="88"/>
      <c r="J12156" s="88"/>
      <c r="K12156" s="88"/>
    </row>
    <row r="12157" spans="2:11" hidden="1" x14ac:dyDescent="0.2">
      <c r="B12157" s="88"/>
      <c r="C12157" s="88"/>
      <c r="D12157" s="88"/>
      <c r="E12157" s="88"/>
      <c r="F12157" s="88"/>
      <c r="G12157" s="88"/>
      <c r="H12157" s="88"/>
      <c r="I12157" s="88"/>
      <c r="J12157" s="88"/>
      <c r="K12157" s="88"/>
    </row>
    <row r="12158" spans="2:11" hidden="1" x14ac:dyDescent="0.2">
      <c r="B12158" s="88"/>
      <c r="C12158" s="88"/>
      <c r="D12158" s="88"/>
      <c r="E12158" s="88"/>
      <c r="F12158" s="88"/>
      <c r="G12158" s="88"/>
      <c r="H12158" s="88"/>
      <c r="I12158" s="88"/>
      <c r="J12158" s="88"/>
      <c r="K12158" s="88"/>
    </row>
    <row r="12159" spans="2:11" hidden="1" x14ac:dyDescent="0.2">
      <c r="B12159" s="88"/>
      <c r="C12159" s="88"/>
      <c r="D12159" s="88"/>
      <c r="E12159" s="88"/>
      <c r="F12159" s="88"/>
      <c r="G12159" s="88"/>
      <c r="H12159" s="88"/>
      <c r="I12159" s="88"/>
      <c r="J12159" s="88"/>
      <c r="K12159" s="88"/>
    </row>
    <row r="12160" spans="2:11" hidden="1" x14ac:dyDescent="0.2">
      <c r="B12160" s="88"/>
      <c r="C12160" s="88"/>
      <c r="D12160" s="88"/>
      <c r="E12160" s="88"/>
      <c r="F12160" s="88"/>
      <c r="G12160" s="88"/>
      <c r="H12160" s="88"/>
      <c r="I12160" s="88"/>
      <c r="J12160" s="88"/>
      <c r="K12160" s="88"/>
    </row>
    <row r="12161" spans="2:11" hidden="1" x14ac:dyDescent="0.2">
      <c r="B12161" s="88"/>
      <c r="C12161" s="88"/>
      <c r="D12161" s="88"/>
      <c r="E12161" s="88"/>
      <c r="F12161" s="88"/>
      <c r="G12161" s="88"/>
      <c r="H12161" s="88"/>
      <c r="I12161" s="88"/>
      <c r="J12161" s="88"/>
      <c r="K12161" s="88"/>
    </row>
    <row r="12162" spans="2:11" hidden="1" x14ac:dyDescent="0.2">
      <c r="B12162" s="88"/>
      <c r="C12162" s="88"/>
      <c r="D12162" s="88"/>
      <c r="E12162" s="88"/>
      <c r="F12162" s="88"/>
      <c r="G12162" s="88"/>
      <c r="H12162" s="88"/>
      <c r="I12162" s="88"/>
      <c r="J12162" s="88"/>
      <c r="K12162" s="88"/>
    </row>
    <row r="12163" spans="2:11" hidden="1" x14ac:dyDescent="0.2">
      <c r="B12163" s="88"/>
      <c r="C12163" s="88"/>
      <c r="D12163" s="88"/>
      <c r="E12163" s="88"/>
      <c r="F12163" s="88"/>
      <c r="G12163" s="88"/>
      <c r="H12163" s="88"/>
      <c r="I12163" s="88"/>
      <c r="J12163" s="88"/>
      <c r="K12163" s="88"/>
    </row>
    <row r="12164" spans="2:11" hidden="1" x14ac:dyDescent="0.2">
      <c r="B12164" s="88"/>
      <c r="C12164" s="88"/>
      <c r="D12164" s="88"/>
      <c r="E12164" s="88"/>
      <c r="F12164" s="88"/>
      <c r="G12164" s="88"/>
      <c r="H12164" s="88"/>
      <c r="I12164" s="88"/>
      <c r="J12164" s="88"/>
      <c r="K12164" s="88"/>
    </row>
    <row r="12165" spans="2:11" hidden="1" x14ac:dyDescent="0.2">
      <c r="B12165" s="88"/>
      <c r="C12165" s="88"/>
      <c r="D12165" s="88"/>
      <c r="E12165" s="88"/>
      <c r="F12165" s="88"/>
      <c r="G12165" s="88"/>
      <c r="H12165" s="88"/>
      <c r="I12165" s="88"/>
      <c r="J12165" s="88"/>
      <c r="K12165" s="88"/>
    </row>
    <row r="12166" spans="2:11" hidden="1" x14ac:dyDescent="0.2">
      <c r="B12166" s="88"/>
      <c r="C12166" s="88"/>
      <c r="D12166" s="88"/>
      <c r="E12166" s="88"/>
      <c r="F12166" s="88"/>
      <c r="G12166" s="88"/>
      <c r="H12166" s="88"/>
      <c r="I12166" s="88"/>
      <c r="J12166" s="88"/>
      <c r="K12166" s="88"/>
    </row>
    <row r="12167" spans="2:11" hidden="1" x14ac:dyDescent="0.2">
      <c r="B12167" s="88"/>
      <c r="C12167" s="88"/>
      <c r="D12167" s="88"/>
      <c r="E12167" s="88"/>
      <c r="F12167" s="88"/>
      <c r="G12167" s="88"/>
      <c r="H12167" s="88"/>
      <c r="I12167" s="88"/>
      <c r="J12167" s="88"/>
      <c r="K12167" s="88"/>
    </row>
    <row r="12168" spans="2:11" hidden="1" x14ac:dyDescent="0.2">
      <c r="B12168" s="88"/>
      <c r="C12168" s="88"/>
      <c r="D12168" s="88"/>
      <c r="E12168" s="88"/>
      <c r="F12168" s="88"/>
      <c r="G12168" s="88"/>
      <c r="H12168" s="88"/>
      <c r="I12168" s="88"/>
      <c r="J12168" s="88"/>
      <c r="K12168" s="88"/>
    </row>
    <row r="12169" spans="2:11" hidden="1" x14ac:dyDescent="0.2">
      <c r="B12169" s="88"/>
      <c r="C12169" s="88"/>
      <c r="D12169" s="88"/>
      <c r="E12169" s="88"/>
      <c r="F12169" s="88"/>
      <c r="G12169" s="88"/>
      <c r="H12169" s="88"/>
      <c r="I12169" s="88"/>
      <c r="J12169" s="88"/>
      <c r="K12169" s="88"/>
    </row>
    <row r="12170" spans="2:11" hidden="1" x14ac:dyDescent="0.2">
      <c r="B12170" s="88"/>
      <c r="C12170" s="88"/>
      <c r="D12170" s="88"/>
      <c r="E12170" s="88"/>
      <c r="F12170" s="88"/>
      <c r="G12170" s="88"/>
      <c r="H12170" s="88"/>
      <c r="I12170" s="88"/>
      <c r="J12170" s="88"/>
      <c r="K12170" s="88"/>
    </row>
    <row r="12171" spans="2:11" hidden="1" x14ac:dyDescent="0.2">
      <c r="B12171" s="88"/>
      <c r="C12171" s="88"/>
      <c r="D12171" s="88"/>
      <c r="E12171" s="88"/>
      <c r="F12171" s="88"/>
      <c r="G12171" s="88"/>
      <c r="H12171" s="88"/>
      <c r="I12171" s="88"/>
      <c r="J12171" s="88"/>
      <c r="K12171" s="88"/>
    </row>
    <row r="12172" spans="2:11" hidden="1" x14ac:dyDescent="0.2">
      <c r="B12172" s="88"/>
      <c r="C12172" s="88"/>
      <c r="D12172" s="88"/>
      <c r="E12172" s="88"/>
      <c r="F12172" s="88"/>
      <c r="G12172" s="88"/>
      <c r="H12172" s="88"/>
      <c r="I12172" s="88"/>
      <c r="J12172" s="88"/>
      <c r="K12172" s="88"/>
    </row>
    <row r="12173" spans="2:11" hidden="1" x14ac:dyDescent="0.2">
      <c r="B12173" s="88"/>
      <c r="C12173" s="88"/>
      <c r="D12173" s="88"/>
      <c r="E12173" s="88"/>
      <c r="F12173" s="88"/>
      <c r="G12173" s="88"/>
      <c r="H12173" s="88"/>
      <c r="I12173" s="88"/>
      <c r="J12173" s="88"/>
      <c r="K12173" s="88"/>
    </row>
    <row r="12174" spans="2:11" hidden="1" x14ac:dyDescent="0.2">
      <c r="B12174" s="88"/>
      <c r="C12174" s="88"/>
      <c r="D12174" s="88"/>
      <c r="E12174" s="88"/>
      <c r="F12174" s="88"/>
      <c r="G12174" s="88"/>
      <c r="H12174" s="88"/>
      <c r="I12174" s="88"/>
      <c r="J12174" s="88"/>
      <c r="K12174" s="88"/>
    </row>
    <row r="12175" spans="2:11" hidden="1" x14ac:dyDescent="0.2">
      <c r="B12175" s="88"/>
      <c r="C12175" s="88"/>
      <c r="D12175" s="88"/>
      <c r="E12175" s="88"/>
      <c r="F12175" s="88"/>
      <c r="G12175" s="88"/>
      <c r="H12175" s="88"/>
      <c r="I12175" s="88"/>
      <c r="J12175" s="88"/>
      <c r="K12175" s="88"/>
    </row>
    <row r="12176" spans="2:11" hidden="1" x14ac:dyDescent="0.2">
      <c r="B12176" s="88"/>
      <c r="C12176" s="88"/>
      <c r="D12176" s="88"/>
      <c r="E12176" s="88"/>
      <c r="F12176" s="88"/>
      <c r="G12176" s="88"/>
      <c r="H12176" s="88"/>
      <c r="I12176" s="88"/>
      <c r="J12176" s="88"/>
      <c r="K12176" s="88"/>
    </row>
    <row r="12177" spans="2:11" hidden="1" x14ac:dyDescent="0.2">
      <c r="B12177" s="88"/>
      <c r="C12177" s="88"/>
      <c r="D12177" s="88"/>
      <c r="E12177" s="88"/>
      <c r="F12177" s="88"/>
      <c r="G12177" s="88"/>
      <c r="H12177" s="88"/>
      <c r="I12177" s="88"/>
      <c r="J12177" s="88"/>
      <c r="K12177" s="88"/>
    </row>
    <row r="12178" spans="2:11" hidden="1" x14ac:dyDescent="0.2">
      <c r="B12178" s="88"/>
      <c r="C12178" s="88"/>
      <c r="D12178" s="88"/>
      <c r="E12178" s="88"/>
      <c r="F12178" s="88"/>
      <c r="G12178" s="88"/>
      <c r="H12178" s="88"/>
      <c r="I12178" s="88"/>
      <c r="J12178" s="88"/>
      <c r="K12178" s="88"/>
    </row>
    <row r="12179" spans="2:11" hidden="1" x14ac:dyDescent="0.2">
      <c r="B12179" s="88"/>
      <c r="C12179" s="88"/>
      <c r="D12179" s="88"/>
      <c r="E12179" s="88"/>
      <c r="F12179" s="88"/>
      <c r="G12179" s="88"/>
      <c r="H12179" s="88"/>
      <c r="I12179" s="88"/>
      <c r="J12179" s="88"/>
      <c r="K12179" s="88"/>
    </row>
    <row r="12180" spans="2:11" hidden="1" x14ac:dyDescent="0.2">
      <c r="B12180" s="88"/>
      <c r="C12180" s="88"/>
      <c r="D12180" s="88"/>
      <c r="E12180" s="88"/>
      <c r="F12180" s="88"/>
      <c r="G12180" s="88"/>
      <c r="H12180" s="88"/>
      <c r="I12180" s="88"/>
      <c r="J12180" s="88"/>
      <c r="K12180" s="88"/>
    </row>
    <row r="12181" spans="2:11" hidden="1" x14ac:dyDescent="0.2">
      <c r="B12181" s="88"/>
      <c r="C12181" s="88"/>
      <c r="D12181" s="88"/>
      <c r="E12181" s="88"/>
      <c r="F12181" s="88"/>
      <c r="G12181" s="88"/>
      <c r="H12181" s="88"/>
      <c r="I12181" s="88"/>
      <c r="J12181" s="88"/>
      <c r="K12181" s="88"/>
    </row>
    <row r="12182" spans="2:11" hidden="1" x14ac:dyDescent="0.2">
      <c r="B12182" s="88"/>
      <c r="C12182" s="88"/>
      <c r="D12182" s="88"/>
      <c r="E12182" s="88"/>
      <c r="F12182" s="88"/>
      <c r="G12182" s="88"/>
      <c r="H12182" s="88"/>
      <c r="I12182" s="88"/>
      <c r="J12182" s="88"/>
      <c r="K12182" s="88"/>
    </row>
    <row r="12183" spans="2:11" hidden="1" x14ac:dyDescent="0.2">
      <c r="B12183" s="88"/>
      <c r="C12183" s="88"/>
      <c r="D12183" s="88"/>
      <c r="E12183" s="88"/>
      <c r="F12183" s="88"/>
      <c r="G12183" s="88"/>
      <c r="H12183" s="88"/>
      <c r="I12183" s="88"/>
      <c r="J12183" s="88"/>
      <c r="K12183" s="88"/>
    </row>
    <row r="12184" spans="2:11" hidden="1" x14ac:dyDescent="0.2">
      <c r="B12184" s="88"/>
      <c r="C12184" s="88"/>
      <c r="D12184" s="88"/>
      <c r="E12184" s="88"/>
      <c r="F12184" s="88"/>
      <c r="G12184" s="88"/>
      <c r="H12184" s="88"/>
      <c r="I12184" s="88"/>
      <c r="J12184" s="88"/>
      <c r="K12184" s="88"/>
    </row>
    <row r="12185" spans="2:11" hidden="1" x14ac:dyDescent="0.2">
      <c r="B12185" s="88"/>
      <c r="C12185" s="88"/>
      <c r="D12185" s="88"/>
      <c r="E12185" s="88"/>
      <c r="F12185" s="88"/>
      <c r="G12185" s="88"/>
      <c r="H12185" s="88"/>
      <c r="I12185" s="88"/>
      <c r="J12185" s="88"/>
      <c r="K12185" s="88"/>
    </row>
    <row r="12186" spans="2:11" hidden="1" x14ac:dyDescent="0.2">
      <c r="B12186" s="88"/>
      <c r="C12186" s="88"/>
      <c r="D12186" s="88"/>
      <c r="E12186" s="88"/>
      <c r="F12186" s="88"/>
      <c r="G12186" s="88"/>
      <c r="H12186" s="88"/>
      <c r="I12186" s="88"/>
      <c r="J12186" s="88"/>
      <c r="K12186" s="88"/>
    </row>
    <row r="12187" spans="2:11" hidden="1" x14ac:dyDescent="0.2">
      <c r="B12187" s="88"/>
      <c r="C12187" s="88"/>
      <c r="D12187" s="88"/>
      <c r="E12187" s="88"/>
      <c r="F12187" s="88"/>
      <c r="G12187" s="88"/>
      <c r="H12187" s="88"/>
      <c r="I12187" s="88"/>
      <c r="J12187" s="88"/>
      <c r="K12187" s="88"/>
    </row>
    <row r="12188" spans="2:11" hidden="1" x14ac:dyDescent="0.2">
      <c r="B12188" s="88"/>
      <c r="C12188" s="88"/>
      <c r="D12188" s="88"/>
      <c r="E12188" s="88"/>
      <c r="F12188" s="88"/>
      <c r="G12188" s="88"/>
      <c r="H12188" s="88"/>
      <c r="I12188" s="88"/>
      <c r="J12188" s="88"/>
      <c r="K12188" s="88"/>
    </row>
    <row r="12189" spans="2:11" hidden="1" x14ac:dyDescent="0.2">
      <c r="B12189" s="88"/>
      <c r="C12189" s="88"/>
      <c r="D12189" s="88"/>
      <c r="E12189" s="88"/>
      <c r="F12189" s="88"/>
      <c r="G12189" s="88"/>
      <c r="H12189" s="88"/>
      <c r="I12189" s="88"/>
      <c r="J12189" s="88"/>
      <c r="K12189" s="88"/>
    </row>
    <row r="12190" spans="2:11" hidden="1" x14ac:dyDescent="0.2">
      <c r="B12190" s="88"/>
      <c r="C12190" s="88"/>
      <c r="D12190" s="88"/>
      <c r="E12190" s="88"/>
      <c r="F12190" s="88"/>
      <c r="G12190" s="88"/>
      <c r="H12190" s="88"/>
      <c r="I12190" s="88"/>
      <c r="J12190" s="88"/>
      <c r="K12190" s="88"/>
    </row>
    <row r="12191" spans="2:11" hidden="1" x14ac:dyDescent="0.2">
      <c r="B12191" s="88"/>
      <c r="C12191" s="88"/>
      <c r="D12191" s="88"/>
      <c r="E12191" s="88"/>
      <c r="F12191" s="88"/>
      <c r="G12191" s="88"/>
      <c r="H12191" s="88"/>
      <c r="I12191" s="88"/>
      <c r="J12191" s="88"/>
      <c r="K12191" s="88"/>
    </row>
    <row r="12192" spans="2:11" hidden="1" x14ac:dyDescent="0.2">
      <c r="B12192" s="88"/>
      <c r="C12192" s="88"/>
      <c r="D12192" s="88"/>
      <c r="E12192" s="88"/>
      <c r="F12192" s="88"/>
      <c r="G12192" s="88"/>
      <c r="H12192" s="88"/>
      <c r="I12192" s="88"/>
      <c r="J12192" s="88"/>
      <c r="K12192" s="88"/>
    </row>
    <row r="12193" spans="2:11" hidden="1" x14ac:dyDescent="0.2">
      <c r="B12193" s="88"/>
      <c r="C12193" s="88"/>
      <c r="D12193" s="88"/>
      <c r="E12193" s="88"/>
      <c r="F12193" s="88"/>
      <c r="G12193" s="88"/>
      <c r="H12193" s="88"/>
      <c r="I12193" s="88"/>
      <c r="J12193" s="88"/>
      <c r="K12193" s="88"/>
    </row>
    <row r="12194" spans="2:11" hidden="1" x14ac:dyDescent="0.2">
      <c r="B12194" s="88"/>
      <c r="C12194" s="88"/>
      <c r="D12194" s="88"/>
      <c r="E12194" s="88"/>
      <c r="F12194" s="88"/>
      <c r="G12194" s="88"/>
      <c r="H12194" s="88"/>
      <c r="I12194" s="88"/>
      <c r="J12194" s="88"/>
      <c r="K12194" s="88"/>
    </row>
    <row r="12195" spans="2:11" hidden="1" x14ac:dyDescent="0.2">
      <c r="B12195" s="88"/>
      <c r="C12195" s="88"/>
      <c r="D12195" s="88"/>
      <c r="E12195" s="88"/>
      <c r="F12195" s="88"/>
      <c r="G12195" s="88"/>
      <c r="H12195" s="88"/>
      <c r="I12195" s="88"/>
      <c r="J12195" s="88"/>
      <c r="K12195" s="88"/>
    </row>
    <row r="12196" spans="2:11" hidden="1" x14ac:dyDescent="0.2">
      <c r="B12196" s="88"/>
      <c r="C12196" s="88"/>
      <c r="D12196" s="88"/>
      <c r="E12196" s="88"/>
      <c r="F12196" s="88"/>
      <c r="G12196" s="88"/>
      <c r="H12196" s="88"/>
      <c r="I12196" s="88"/>
      <c r="J12196" s="88"/>
      <c r="K12196" s="88"/>
    </row>
    <row r="12197" spans="2:11" hidden="1" x14ac:dyDescent="0.2">
      <c r="B12197" s="88"/>
      <c r="C12197" s="88"/>
      <c r="D12197" s="88"/>
      <c r="E12197" s="88"/>
      <c r="F12197" s="88"/>
      <c r="G12197" s="88"/>
      <c r="H12197" s="88"/>
      <c r="I12197" s="88"/>
      <c r="J12197" s="88"/>
      <c r="K12197" s="88"/>
    </row>
    <row r="12198" spans="2:11" hidden="1" x14ac:dyDescent="0.2">
      <c r="B12198" s="88"/>
      <c r="C12198" s="88"/>
      <c r="D12198" s="88"/>
      <c r="E12198" s="88"/>
      <c r="F12198" s="88"/>
      <c r="G12198" s="88"/>
      <c r="H12198" s="88"/>
      <c r="I12198" s="88"/>
      <c r="J12198" s="88"/>
      <c r="K12198" s="88"/>
    </row>
    <row r="12199" spans="2:11" hidden="1" x14ac:dyDescent="0.2">
      <c r="B12199" s="88"/>
      <c r="C12199" s="88"/>
      <c r="D12199" s="88"/>
      <c r="E12199" s="88"/>
      <c r="F12199" s="88"/>
      <c r="G12199" s="88"/>
      <c r="H12199" s="88"/>
      <c r="I12199" s="88"/>
      <c r="J12199" s="88"/>
      <c r="K12199" s="88"/>
    </row>
    <row r="12200" spans="2:11" hidden="1" x14ac:dyDescent="0.2">
      <c r="B12200" s="88"/>
      <c r="C12200" s="88"/>
      <c r="D12200" s="88"/>
      <c r="E12200" s="88"/>
      <c r="F12200" s="88"/>
      <c r="G12200" s="88"/>
      <c r="H12200" s="88"/>
      <c r="I12200" s="88"/>
      <c r="J12200" s="88"/>
      <c r="K12200" s="88"/>
    </row>
    <row r="12201" spans="2:11" hidden="1" x14ac:dyDescent="0.2">
      <c r="B12201" s="88"/>
      <c r="C12201" s="88"/>
      <c r="D12201" s="88"/>
      <c r="E12201" s="88"/>
      <c r="F12201" s="88"/>
      <c r="G12201" s="88"/>
      <c r="H12201" s="88"/>
      <c r="I12201" s="88"/>
      <c r="J12201" s="88"/>
      <c r="K12201" s="88"/>
    </row>
    <row r="12202" spans="2:11" hidden="1" x14ac:dyDescent="0.2">
      <c r="B12202" s="88"/>
      <c r="C12202" s="88"/>
      <c r="D12202" s="88"/>
      <c r="E12202" s="88"/>
      <c r="F12202" s="88"/>
      <c r="G12202" s="88"/>
      <c r="H12202" s="88"/>
      <c r="I12202" s="88"/>
      <c r="J12202" s="88"/>
      <c r="K12202" s="88"/>
    </row>
    <row r="12203" spans="2:11" hidden="1" x14ac:dyDescent="0.2">
      <c r="B12203" s="88"/>
      <c r="C12203" s="88"/>
      <c r="D12203" s="88"/>
      <c r="E12203" s="88"/>
      <c r="F12203" s="88"/>
      <c r="G12203" s="88"/>
      <c r="H12203" s="88"/>
      <c r="I12203" s="88"/>
      <c r="J12203" s="88"/>
      <c r="K12203" s="88"/>
    </row>
    <row r="12204" spans="2:11" hidden="1" x14ac:dyDescent="0.2">
      <c r="B12204" s="88"/>
      <c r="C12204" s="88"/>
      <c r="D12204" s="88"/>
      <c r="E12204" s="88"/>
      <c r="F12204" s="88"/>
      <c r="G12204" s="88"/>
      <c r="H12204" s="88"/>
      <c r="I12204" s="88"/>
      <c r="J12204" s="88"/>
      <c r="K12204" s="88"/>
    </row>
    <row r="12205" spans="2:11" hidden="1" x14ac:dyDescent="0.2">
      <c r="B12205" s="88"/>
      <c r="C12205" s="88"/>
      <c r="D12205" s="88"/>
      <c r="E12205" s="88"/>
      <c r="F12205" s="88"/>
      <c r="G12205" s="88"/>
      <c r="H12205" s="88"/>
      <c r="I12205" s="88"/>
      <c r="J12205" s="88"/>
      <c r="K12205" s="88"/>
    </row>
    <row r="12206" spans="2:11" hidden="1" x14ac:dyDescent="0.2">
      <c r="B12206" s="88"/>
      <c r="C12206" s="88"/>
      <c r="D12206" s="88"/>
      <c r="E12206" s="88"/>
      <c r="F12206" s="88"/>
      <c r="G12206" s="88"/>
      <c r="H12206" s="88"/>
      <c r="I12206" s="88"/>
      <c r="J12206" s="88"/>
      <c r="K12206" s="88"/>
    </row>
    <row r="12207" spans="2:11" hidden="1" x14ac:dyDescent="0.2">
      <c r="B12207" s="88"/>
      <c r="C12207" s="88"/>
      <c r="D12207" s="88"/>
      <c r="E12207" s="88"/>
      <c r="F12207" s="88"/>
      <c r="G12207" s="88"/>
      <c r="H12207" s="88"/>
      <c r="I12207" s="88"/>
      <c r="J12207" s="88"/>
      <c r="K12207" s="88"/>
    </row>
    <row r="12208" spans="2:11" hidden="1" x14ac:dyDescent="0.2">
      <c r="B12208" s="88"/>
      <c r="C12208" s="88"/>
      <c r="D12208" s="88"/>
      <c r="E12208" s="88"/>
      <c r="F12208" s="88"/>
      <c r="G12208" s="88"/>
      <c r="H12208" s="88"/>
      <c r="I12208" s="88"/>
      <c r="J12208" s="88"/>
      <c r="K12208" s="88"/>
    </row>
    <row r="12209" spans="2:11" hidden="1" x14ac:dyDescent="0.2">
      <c r="B12209" s="88"/>
      <c r="C12209" s="88"/>
      <c r="D12209" s="88"/>
      <c r="E12209" s="88"/>
      <c r="F12209" s="88"/>
      <c r="G12209" s="88"/>
      <c r="H12209" s="88"/>
      <c r="I12209" s="88"/>
      <c r="J12209" s="88"/>
      <c r="K12209" s="88"/>
    </row>
    <row r="12210" spans="2:11" hidden="1" x14ac:dyDescent="0.2">
      <c r="B12210" s="88"/>
      <c r="C12210" s="88"/>
      <c r="D12210" s="88"/>
      <c r="E12210" s="88"/>
      <c r="F12210" s="88"/>
      <c r="G12210" s="88"/>
      <c r="H12210" s="88"/>
      <c r="I12210" s="88"/>
      <c r="J12210" s="88"/>
      <c r="K12210" s="88"/>
    </row>
    <row r="12211" spans="2:11" hidden="1" x14ac:dyDescent="0.2">
      <c r="B12211" s="88"/>
      <c r="C12211" s="88"/>
      <c r="D12211" s="88"/>
      <c r="E12211" s="88"/>
      <c r="F12211" s="88"/>
      <c r="G12211" s="88"/>
      <c r="H12211" s="88"/>
      <c r="I12211" s="88"/>
      <c r="J12211" s="88"/>
      <c r="K12211" s="88"/>
    </row>
    <row r="12212" spans="2:11" hidden="1" x14ac:dyDescent="0.2">
      <c r="B12212" s="88"/>
      <c r="C12212" s="88"/>
      <c r="D12212" s="88"/>
      <c r="E12212" s="88"/>
      <c r="F12212" s="88"/>
      <c r="G12212" s="88"/>
      <c r="H12212" s="88"/>
      <c r="I12212" s="88"/>
      <c r="J12212" s="88"/>
      <c r="K12212" s="88"/>
    </row>
    <row r="12213" spans="2:11" hidden="1" x14ac:dyDescent="0.2">
      <c r="B12213" s="88"/>
      <c r="C12213" s="88"/>
      <c r="D12213" s="88"/>
      <c r="E12213" s="88"/>
      <c r="F12213" s="88"/>
      <c r="G12213" s="88"/>
      <c r="H12213" s="88"/>
      <c r="I12213" s="88"/>
      <c r="J12213" s="88"/>
      <c r="K12213" s="88"/>
    </row>
    <row r="12214" spans="2:11" hidden="1" x14ac:dyDescent="0.2">
      <c r="B12214" s="88"/>
      <c r="C12214" s="88"/>
      <c r="D12214" s="88"/>
      <c r="E12214" s="88"/>
      <c r="F12214" s="88"/>
      <c r="G12214" s="88"/>
      <c r="H12214" s="88"/>
      <c r="I12214" s="88"/>
      <c r="J12214" s="88"/>
      <c r="K12214" s="88"/>
    </row>
    <row r="12215" spans="2:11" hidden="1" x14ac:dyDescent="0.2">
      <c r="B12215" s="88"/>
      <c r="C12215" s="88"/>
      <c r="D12215" s="88"/>
      <c r="E12215" s="88"/>
      <c r="F12215" s="88"/>
      <c r="G12215" s="88"/>
      <c r="H12215" s="88"/>
      <c r="I12215" s="88"/>
      <c r="J12215" s="88"/>
      <c r="K12215" s="88"/>
    </row>
    <row r="12216" spans="2:11" hidden="1" x14ac:dyDescent="0.2">
      <c r="B12216" s="88"/>
      <c r="C12216" s="88"/>
      <c r="D12216" s="88"/>
      <c r="E12216" s="88"/>
      <c r="F12216" s="88"/>
      <c r="G12216" s="88"/>
      <c r="H12216" s="88"/>
      <c r="I12216" s="88"/>
      <c r="J12216" s="88"/>
      <c r="K12216" s="88"/>
    </row>
    <row r="12217" spans="2:11" hidden="1" x14ac:dyDescent="0.2">
      <c r="B12217" s="88"/>
      <c r="C12217" s="88"/>
      <c r="D12217" s="88"/>
      <c r="E12217" s="88"/>
      <c r="F12217" s="88"/>
      <c r="G12217" s="88"/>
      <c r="H12217" s="88"/>
      <c r="I12217" s="88"/>
      <c r="J12217" s="88"/>
      <c r="K12217" s="88"/>
    </row>
    <row r="12218" spans="2:11" hidden="1" x14ac:dyDescent="0.2">
      <c r="B12218" s="88"/>
      <c r="C12218" s="88"/>
      <c r="D12218" s="88"/>
      <c r="E12218" s="88"/>
      <c r="F12218" s="88"/>
      <c r="G12218" s="88"/>
      <c r="H12218" s="88"/>
      <c r="I12218" s="88"/>
      <c r="J12218" s="88"/>
      <c r="K12218" s="88"/>
    </row>
    <row r="12219" spans="2:11" hidden="1" x14ac:dyDescent="0.2">
      <c r="B12219" s="88"/>
      <c r="C12219" s="88"/>
      <c r="D12219" s="88"/>
      <c r="E12219" s="88"/>
      <c r="F12219" s="88"/>
      <c r="G12219" s="88"/>
      <c r="H12219" s="88"/>
      <c r="I12219" s="88"/>
      <c r="J12219" s="88"/>
      <c r="K12219" s="88"/>
    </row>
    <row r="12220" spans="2:11" hidden="1" x14ac:dyDescent="0.2">
      <c r="B12220" s="88"/>
      <c r="C12220" s="88"/>
      <c r="D12220" s="88"/>
      <c r="E12220" s="88"/>
      <c r="F12220" s="88"/>
      <c r="G12220" s="88"/>
      <c r="H12220" s="88"/>
      <c r="I12220" s="88"/>
      <c r="J12220" s="88"/>
      <c r="K12220" s="88"/>
    </row>
    <row r="12221" spans="2:11" hidden="1" x14ac:dyDescent="0.2">
      <c r="B12221" s="88"/>
      <c r="C12221" s="88"/>
      <c r="D12221" s="88"/>
      <c r="E12221" s="88"/>
      <c r="F12221" s="88"/>
      <c r="G12221" s="88"/>
      <c r="H12221" s="88"/>
      <c r="I12221" s="88"/>
      <c r="J12221" s="88"/>
      <c r="K12221" s="88"/>
    </row>
    <row r="12222" spans="2:11" hidden="1" x14ac:dyDescent="0.2">
      <c r="B12222" s="88"/>
      <c r="C12222" s="88"/>
      <c r="D12222" s="88"/>
      <c r="E12222" s="88"/>
      <c r="F12222" s="88"/>
      <c r="G12222" s="88"/>
      <c r="H12222" s="88"/>
      <c r="I12222" s="88"/>
      <c r="J12222" s="88"/>
      <c r="K12222" s="88"/>
    </row>
    <row r="12223" spans="2:11" hidden="1" x14ac:dyDescent="0.2">
      <c r="B12223" s="88"/>
      <c r="C12223" s="88"/>
      <c r="D12223" s="88"/>
      <c r="E12223" s="88"/>
      <c r="F12223" s="88"/>
      <c r="G12223" s="88"/>
      <c r="H12223" s="88"/>
      <c r="I12223" s="88"/>
      <c r="J12223" s="88"/>
      <c r="K12223" s="88"/>
    </row>
    <row r="12224" spans="2:11" hidden="1" x14ac:dyDescent="0.2">
      <c r="B12224" s="88"/>
      <c r="C12224" s="88"/>
      <c r="D12224" s="88"/>
      <c r="E12224" s="88"/>
      <c r="F12224" s="88"/>
      <c r="G12224" s="88"/>
      <c r="H12224" s="88"/>
      <c r="I12224" s="88"/>
      <c r="J12224" s="88"/>
      <c r="K12224" s="88"/>
    </row>
    <row r="12225" spans="2:11" hidden="1" x14ac:dyDescent="0.2">
      <c r="B12225" s="88"/>
      <c r="C12225" s="88"/>
      <c r="D12225" s="88"/>
      <c r="E12225" s="88"/>
      <c r="F12225" s="88"/>
      <c r="G12225" s="88"/>
      <c r="H12225" s="88"/>
      <c r="I12225" s="88"/>
      <c r="J12225" s="88"/>
      <c r="K12225" s="88"/>
    </row>
    <row r="12226" spans="2:11" hidden="1" x14ac:dyDescent="0.2">
      <c r="B12226" s="88"/>
      <c r="C12226" s="88"/>
      <c r="D12226" s="88"/>
      <c r="E12226" s="88"/>
      <c r="F12226" s="88"/>
      <c r="G12226" s="88"/>
      <c r="H12226" s="88"/>
      <c r="I12226" s="88"/>
      <c r="J12226" s="88"/>
      <c r="K12226" s="88"/>
    </row>
    <row r="12227" spans="2:11" hidden="1" x14ac:dyDescent="0.2">
      <c r="B12227" s="88"/>
      <c r="C12227" s="88"/>
      <c r="D12227" s="88"/>
      <c r="E12227" s="88"/>
      <c r="F12227" s="88"/>
      <c r="G12227" s="88"/>
      <c r="H12227" s="88"/>
      <c r="I12227" s="88"/>
      <c r="J12227" s="88"/>
      <c r="K12227" s="88"/>
    </row>
    <row r="12228" spans="2:11" hidden="1" x14ac:dyDescent="0.2">
      <c r="B12228" s="88"/>
      <c r="C12228" s="88"/>
      <c r="D12228" s="88"/>
      <c r="E12228" s="88"/>
      <c r="F12228" s="88"/>
      <c r="G12228" s="88"/>
      <c r="H12228" s="88"/>
      <c r="I12228" s="88"/>
      <c r="J12228" s="88"/>
      <c r="K12228" s="88"/>
    </row>
    <row r="12229" spans="2:11" hidden="1" x14ac:dyDescent="0.2">
      <c r="B12229" s="88"/>
      <c r="C12229" s="88"/>
      <c r="D12229" s="88"/>
      <c r="E12229" s="88"/>
      <c r="F12229" s="88"/>
      <c r="G12229" s="88"/>
      <c r="H12229" s="88"/>
      <c r="I12229" s="88"/>
      <c r="J12229" s="88"/>
      <c r="K12229" s="88"/>
    </row>
    <row r="12230" spans="2:11" hidden="1" x14ac:dyDescent="0.2">
      <c r="B12230" s="88"/>
      <c r="C12230" s="88"/>
      <c r="D12230" s="88"/>
      <c r="E12230" s="88"/>
      <c r="F12230" s="88"/>
      <c r="G12230" s="88"/>
      <c r="H12230" s="88"/>
      <c r="I12230" s="88"/>
      <c r="J12230" s="88"/>
      <c r="K12230" s="88"/>
    </row>
    <row r="12231" spans="2:11" hidden="1" x14ac:dyDescent="0.2">
      <c r="B12231" s="88"/>
      <c r="C12231" s="88"/>
      <c r="D12231" s="88"/>
      <c r="E12231" s="88"/>
      <c r="F12231" s="88"/>
      <c r="G12231" s="88"/>
      <c r="H12231" s="88"/>
      <c r="I12231" s="88"/>
      <c r="J12231" s="88"/>
      <c r="K12231" s="88"/>
    </row>
    <row r="12232" spans="2:11" hidden="1" x14ac:dyDescent="0.2">
      <c r="B12232" s="88"/>
      <c r="C12232" s="88"/>
      <c r="D12232" s="88"/>
      <c r="E12232" s="88"/>
      <c r="F12232" s="88"/>
      <c r="G12232" s="88"/>
      <c r="H12232" s="88"/>
      <c r="I12232" s="88"/>
      <c r="J12232" s="88"/>
      <c r="K12232" s="88"/>
    </row>
    <row r="12233" spans="2:11" hidden="1" x14ac:dyDescent="0.2">
      <c r="B12233" s="88"/>
      <c r="C12233" s="88"/>
      <c r="D12233" s="88"/>
      <c r="E12233" s="88"/>
      <c r="F12233" s="88"/>
      <c r="G12233" s="88"/>
      <c r="H12233" s="88"/>
      <c r="I12233" s="88"/>
      <c r="J12233" s="88"/>
      <c r="K12233" s="88"/>
    </row>
    <row r="12234" spans="2:11" hidden="1" x14ac:dyDescent="0.2">
      <c r="B12234" s="88"/>
      <c r="C12234" s="88"/>
      <c r="D12234" s="88"/>
      <c r="E12234" s="88"/>
      <c r="F12234" s="88"/>
      <c r="G12234" s="88"/>
      <c r="H12234" s="88"/>
      <c r="I12234" s="88"/>
      <c r="J12234" s="88"/>
      <c r="K12234" s="88"/>
    </row>
    <row r="12235" spans="2:11" hidden="1" x14ac:dyDescent="0.2">
      <c r="B12235" s="88"/>
      <c r="C12235" s="88"/>
      <c r="D12235" s="88"/>
      <c r="E12235" s="88"/>
      <c r="F12235" s="88"/>
      <c r="G12235" s="88"/>
      <c r="H12235" s="88"/>
      <c r="I12235" s="88"/>
      <c r="J12235" s="88"/>
      <c r="K12235" s="88"/>
    </row>
    <row r="12236" spans="2:11" hidden="1" x14ac:dyDescent="0.2">
      <c r="B12236" s="88"/>
      <c r="C12236" s="88"/>
      <c r="D12236" s="88"/>
      <c r="E12236" s="88"/>
      <c r="F12236" s="88"/>
      <c r="G12236" s="88"/>
      <c r="H12236" s="88"/>
      <c r="I12236" s="88"/>
      <c r="J12236" s="88"/>
      <c r="K12236" s="88"/>
    </row>
    <row r="12237" spans="2:11" hidden="1" x14ac:dyDescent="0.2">
      <c r="B12237" s="88"/>
      <c r="C12237" s="88"/>
      <c r="D12237" s="88"/>
      <c r="E12237" s="88"/>
      <c r="F12237" s="88"/>
      <c r="G12237" s="88"/>
      <c r="H12237" s="88"/>
      <c r="I12237" s="88"/>
      <c r="J12237" s="88"/>
      <c r="K12237" s="88"/>
    </row>
    <row r="12238" spans="2:11" hidden="1" x14ac:dyDescent="0.2">
      <c r="B12238" s="88"/>
      <c r="C12238" s="88"/>
      <c r="D12238" s="88"/>
      <c r="E12238" s="88"/>
      <c r="F12238" s="88"/>
      <c r="G12238" s="88"/>
      <c r="H12238" s="88"/>
      <c r="I12238" s="88"/>
      <c r="J12238" s="88"/>
      <c r="K12238" s="88"/>
    </row>
    <row r="12239" spans="2:11" hidden="1" x14ac:dyDescent="0.2">
      <c r="B12239" s="88"/>
      <c r="C12239" s="88"/>
      <c r="D12239" s="88"/>
      <c r="E12239" s="88"/>
      <c r="F12239" s="88"/>
      <c r="G12239" s="88"/>
      <c r="H12239" s="88"/>
      <c r="I12239" s="88"/>
      <c r="J12239" s="88"/>
      <c r="K12239" s="88"/>
    </row>
    <row r="12240" spans="2:11" hidden="1" x14ac:dyDescent="0.2">
      <c r="B12240" s="88"/>
      <c r="C12240" s="88"/>
      <c r="D12240" s="88"/>
      <c r="E12240" s="88"/>
      <c r="F12240" s="88"/>
      <c r="G12240" s="88"/>
      <c r="H12240" s="88"/>
      <c r="I12240" s="88"/>
      <c r="J12240" s="88"/>
      <c r="K12240" s="88"/>
    </row>
    <row r="12241" spans="2:11" hidden="1" x14ac:dyDescent="0.2">
      <c r="B12241" s="88"/>
      <c r="C12241" s="88"/>
      <c r="D12241" s="88"/>
      <c r="E12241" s="88"/>
      <c r="F12241" s="88"/>
      <c r="G12241" s="88"/>
      <c r="H12241" s="88"/>
      <c r="I12241" s="88"/>
      <c r="J12241" s="88"/>
      <c r="K12241" s="88"/>
    </row>
    <row r="12242" spans="2:11" hidden="1" x14ac:dyDescent="0.2">
      <c r="B12242" s="88"/>
      <c r="C12242" s="88"/>
      <c r="D12242" s="88"/>
      <c r="E12242" s="88"/>
      <c r="F12242" s="88"/>
      <c r="G12242" s="88"/>
      <c r="H12242" s="88"/>
      <c r="I12242" s="88"/>
      <c r="J12242" s="88"/>
      <c r="K12242" s="88"/>
    </row>
    <row r="12243" spans="2:11" hidden="1" x14ac:dyDescent="0.2">
      <c r="B12243" s="88"/>
      <c r="C12243" s="88"/>
      <c r="D12243" s="88"/>
      <c r="E12243" s="88"/>
      <c r="F12243" s="88"/>
      <c r="G12243" s="88"/>
      <c r="H12243" s="88"/>
      <c r="I12243" s="88"/>
      <c r="J12243" s="88"/>
      <c r="K12243" s="88"/>
    </row>
    <row r="12244" spans="2:11" hidden="1" x14ac:dyDescent="0.2">
      <c r="B12244" s="88"/>
      <c r="C12244" s="88"/>
      <c r="D12244" s="88"/>
      <c r="E12244" s="88"/>
      <c r="F12244" s="88"/>
      <c r="G12244" s="88"/>
      <c r="H12244" s="88"/>
      <c r="I12244" s="88"/>
      <c r="J12244" s="88"/>
      <c r="K12244" s="88"/>
    </row>
    <row r="12245" spans="2:11" hidden="1" x14ac:dyDescent="0.2">
      <c r="B12245" s="88"/>
      <c r="C12245" s="88"/>
      <c r="D12245" s="88"/>
      <c r="E12245" s="88"/>
      <c r="F12245" s="88"/>
      <c r="G12245" s="88"/>
      <c r="H12245" s="88"/>
      <c r="I12245" s="88"/>
      <c r="J12245" s="88"/>
      <c r="K12245" s="88"/>
    </row>
    <row r="12246" spans="2:11" hidden="1" x14ac:dyDescent="0.2">
      <c r="B12246" s="88"/>
      <c r="C12246" s="88"/>
      <c r="D12246" s="88"/>
      <c r="E12246" s="88"/>
      <c r="F12246" s="88"/>
      <c r="G12246" s="88"/>
      <c r="H12246" s="88"/>
      <c r="I12246" s="88"/>
      <c r="J12246" s="88"/>
      <c r="K12246" s="88"/>
    </row>
    <row r="12247" spans="2:11" hidden="1" x14ac:dyDescent="0.2">
      <c r="B12247" s="88"/>
      <c r="C12247" s="88"/>
      <c r="D12247" s="88"/>
      <c r="E12247" s="88"/>
      <c r="F12247" s="88"/>
      <c r="G12247" s="88"/>
      <c r="H12247" s="88"/>
      <c r="I12247" s="88"/>
      <c r="J12247" s="88"/>
      <c r="K12247" s="88"/>
    </row>
    <row r="12248" spans="2:11" hidden="1" x14ac:dyDescent="0.2">
      <c r="B12248" s="88"/>
      <c r="C12248" s="88"/>
      <c r="D12248" s="88"/>
      <c r="E12248" s="88"/>
      <c r="F12248" s="88"/>
      <c r="G12248" s="88"/>
      <c r="H12248" s="88"/>
      <c r="I12248" s="88"/>
      <c r="J12248" s="88"/>
      <c r="K12248" s="88"/>
    </row>
    <row r="12249" spans="2:11" hidden="1" x14ac:dyDescent="0.2">
      <c r="B12249" s="88"/>
      <c r="C12249" s="88"/>
      <c r="D12249" s="88"/>
      <c r="E12249" s="88"/>
      <c r="F12249" s="88"/>
      <c r="G12249" s="88"/>
      <c r="H12249" s="88"/>
      <c r="I12249" s="88"/>
      <c r="J12249" s="88"/>
      <c r="K12249" s="88"/>
    </row>
    <row r="12250" spans="2:11" hidden="1" x14ac:dyDescent="0.2">
      <c r="B12250" s="88"/>
      <c r="C12250" s="88"/>
      <c r="D12250" s="88"/>
      <c r="E12250" s="88"/>
      <c r="F12250" s="88"/>
      <c r="G12250" s="88"/>
      <c r="H12250" s="88"/>
      <c r="I12250" s="88"/>
      <c r="J12250" s="88"/>
      <c r="K12250" s="88"/>
    </row>
    <row r="12251" spans="2:11" hidden="1" x14ac:dyDescent="0.2">
      <c r="B12251" s="88"/>
      <c r="C12251" s="88"/>
      <c r="D12251" s="88"/>
      <c r="E12251" s="88"/>
      <c r="F12251" s="88"/>
      <c r="G12251" s="88"/>
      <c r="H12251" s="88"/>
      <c r="I12251" s="88"/>
      <c r="J12251" s="88"/>
      <c r="K12251" s="88"/>
    </row>
    <row r="12252" spans="2:11" hidden="1" x14ac:dyDescent="0.2">
      <c r="B12252" s="88"/>
      <c r="C12252" s="88"/>
      <c r="D12252" s="88"/>
      <c r="E12252" s="88"/>
      <c r="F12252" s="88"/>
      <c r="G12252" s="88"/>
      <c r="H12252" s="88"/>
      <c r="I12252" s="88"/>
      <c r="J12252" s="88"/>
      <c r="K12252" s="88"/>
    </row>
    <row r="12253" spans="2:11" hidden="1" x14ac:dyDescent="0.2">
      <c r="B12253" s="88"/>
      <c r="C12253" s="88"/>
      <c r="D12253" s="88"/>
      <c r="E12253" s="88"/>
      <c r="F12253" s="88"/>
      <c r="G12253" s="88"/>
      <c r="H12253" s="88"/>
      <c r="I12253" s="88"/>
      <c r="J12253" s="88"/>
      <c r="K12253" s="88"/>
    </row>
    <row r="12254" spans="2:11" hidden="1" x14ac:dyDescent="0.2">
      <c r="B12254" s="88"/>
      <c r="C12254" s="88"/>
      <c r="D12254" s="88"/>
      <c r="E12254" s="88"/>
      <c r="F12254" s="88"/>
      <c r="G12254" s="88"/>
      <c r="H12254" s="88"/>
      <c r="I12254" s="88"/>
      <c r="J12254" s="88"/>
      <c r="K12254" s="88"/>
    </row>
    <row r="12255" spans="2:11" hidden="1" x14ac:dyDescent="0.2">
      <c r="B12255" s="88"/>
      <c r="C12255" s="88"/>
      <c r="D12255" s="88"/>
      <c r="E12255" s="88"/>
      <c r="F12255" s="88"/>
      <c r="G12255" s="88"/>
      <c r="H12255" s="88"/>
      <c r="I12255" s="88"/>
      <c r="J12255" s="88"/>
      <c r="K12255" s="88"/>
    </row>
    <row r="12256" spans="2:11" hidden="1" x14ac:dyDescent="0.2">
      <c r="B12256" s="88"/>
      <c r="C12256" s="88"/>
      <c r="D12256" s="88"/>
      <c r="E12256" s="88"/>
      <c r="F12256" s="88"/>
      <c r="G12256" s="88"/>
      <c r="H12256" s="88"/>
      <c r="I12256" s="88"/>
      <c r="J12256" s="88"/>
      <c r="K12256" s="88"/>
    </row>
    <row r="12257" spans="2:11" hidden="1" x14ac:dyDescent="0.2">
      <c r="B12257" s="88"/>
      <c r="C12257" s="88"/>
      <c r="D12257" s="88"/>
      <c r="E12257" s="88"/>
      <c r="F12257" s="88"/>
      <c r="G12257" s="88"/>
      <c r="H12257" s="88"/>
      <c r="I12257" s="88"/>
      <c r="J12257" s="88"/>
      <c r="K12257" s="88"/>
    </row>
    <row r="12258" spans="2:11" hidden="1" x14ac:dyDescent="0.2">
      <c r="B12258" s="88"/>
      <c r="C12258" s="88"/>
      <c r="D12258" s="88"/>
      <c r="E12258" s="88"/>
      <c r="F12258" s="88"/>
      <c r="G12258" s="88"/>
      <c r="H12258" s="88"/>
      <c r="I12258" s="88"/>
      <c r="J12258" s="88"/>
      <c r="K12258" s="88"/>
    </row>
    <row r="12259" spans="2:11" hidden="1" x14ac:dyDescent="0.2">
      <c r="B12259" s="88"/>
      <c r="C12259" s="88"/>
      <c r="D12259" s="88"/>
      <c r="E12259" s="88"/>
      <c r="F12259" s="88"/>
      <c r="G12259" s="88"/>
      <c r="H12259" s="88"/>
      <c r="I12259" s="88"/>
      <c r="J12259" s="88"/>
      <c r="K12259" s="88"/>
    </row>
    <row r="12260" spans="2:11" hidden="1" x14ac:dyDescent="0.2">
      <c r="B12260" s="88"/>
      <c r="C12260" s="88"/>
      <c r="D12260" s="88"/>
      <c r="E12260" s="88"/>
      <c r="F12260" s="88"/>
      <c r="G12260" s="88"/>
      <c r="H12260" s="88"/>
      <c r="I12260" s="88"/>
      <c r="J12260" s="88"/>
      <c r="K12260" s="88"/>
    </row>
    <row r="12261" spans="2:11" hidden="1" x14ac:dyDescent="0.2">
      <c r="B12261" s="88"/>
      <c r="C12261" s="88"/>
      <c r="D12261" s="88"/>
      <c r="E12261" s="88"/>
      <c r="F12261" s="88"/>
      <c r="G12261" s="88"/>
      <c r="H12261" s="88"/>
      <c r="I12261" s="88"/>
      <c r="J12261" s="88"/>
      <c r="K12261" s="88"/>
    </row>
    <row r="12262" spans="2:11" hidden="1" x14ac:dyDescent="0.2">
      <c r="B12262" s="88"/>
      <c r="C12262" s="88"/>
      <c r="D12262" s="88"/>
      <c r="E12262" s="88"/>
      <c r="F12262" s="88"/>
      <c r="G12262" s="88"/>
      <c r="H12262" s="88"/>
      <c r="I12262" s="88"/>
      <c r="J12262" s="88"/>
      <c r="K12262" s="88"/>
    </row>
    <row r="12263" spans="2:11" hidden="1" x14ac:dyDescent="0.2">
      <c r="B12263" s="88"/>
      <c r="C12263" s="88"/>
      <c r="D12263" s="88"/>
      <c r="E12263" s="88"/>
      <c r="F12263" s="88"/>
      <c r="G12263" s="88"/>
      <c r="H12263" s="88"/>
      <c r="I12263" s="88"/>
      <c r="J12263" s="88"/>
      <c r="K12263" s="88"/>
    </row>
    <row r="12264" spans="2:11" hidden="1" x14ac:dyDescent="0.2">
      <c r="B12264" s="88"/>
      <c r="C12264" s="88"/>
      <c r="D12264" s="88"/>
      <c r="E12264" s="88"/>
      <c r="F12264" s="88"/>
      <c r="G12264" s="88"/>
      <c r="H12264" s="88"/>
      <c r="I12264" s="88"/>
      <c r="J12264" s="88"/>
      <c r="K12264" s="88"/>
    </row>
    <row r="12265" spans="2:11" hidden="1" x14ac:dyDescent="0.2">
      <c r="B12265" s="88"/>
      <c r="C12265" s="88"/>
      <c r="D12265" s="88"/>
      <c r="E12265" s="88"/>
      <c r="F12265" s="88"/>
      <c r="G12265" s="88"/>
      <c r="H12265" s="88"/>
      <c r="I12265" s="88"/>
      <c r="J12265" s="88"/>
      <c r="K12265" s="88"/>
    </row>
    <row r="12266" spans="2:11" hidden="1" x14ac:dyDescent="0.2">
      <c r="B12266" s="88"/>
      <c r="C12266" s="88"/>
      <c r="D12266" s="88"/>
      <c r="E12266" s="88"/>
      <c r="F12266" s="88"/>
      <c r="G12266" s="88"/>
      <c r="H12266" s="88"/>
      <c r="I12266" s="88"/>
      <c r="J12266" s="88"/>
      <c r="K12266" s="88"/>
    </row>
    <row r="12267" spans="2:11" hidden="1" x14ac:dyDescent="0.2">
      <c r="B12267" s="88"/>
      <c r="C12267" s="88"/>
      <c r="D12267" s="88"/>
      <c r="E12267" s="88"/>
      <c r="F12267" s="88"/>
      <c r="G12267" s="88"/>
      <c r="H12267" s="88"/>
      <c r="I12267" s="88"/>
      <c r="J12267" s="88"/>
      <c r="K12267" s="88"/>
    </row>
    <row r="12268" spans="2:11" hidden="1" x14ac:dyDescent="0.2">
      <c r="B12268" s="88"/>
      <c r="C12268" s="88"/>
      <c r="D12268" s="88"/>
      <c r="E12268" s="88"/>
      <c r="F12268" s="88"/>
      <c r="G12268" s="88"/>
      <c r="H12268" s="88"/>
      <c r="I12268" s="88"/>
      <c r="J12268" s="88"/>
      <c r="K12268" s="88"/>
    </row>
    <row r="12269" spans="2:11" hidden="1" x14ac:dyDescent="0.2">
      <c r="B12269" s="88"/>
      <c r="C12269" s="88"/>
      <c r="D12269" s="88"/>
      <c r="E12269" s="88"/>
      <c r="F12269" s="88"/>
      <c r="G12269" s="88"/>
      <c r="H12269" s="88"/>
      <c r="I12269" s="88"/>
      <c r="J12269" s="88"/>
      <c r="K12269" s="88"/>
    </row>
    <row r="12270" spans="2:11" hidden="1" x14ac:dyDescent="0.2">
      <c r="B12270" s="88"/>
      <c r="C12270" s="88"/>
      <c r="D12270" s="88"/>
      <c r="E12270" s="88"/>
      <c r="F12270" s="88"/>
      <c r="G12270" s="88"/>
      <c r="H12270" s="88"/>
      <c r="I12270" s="88"/>
      <c r="J12270" s="88"/>
      <c r="K12270" s="88"/>
    </row>
    <row r="12271" spans="2:11" hidden="1" x14ac:dyDescent="0.2">
      <c r="B12271" s="88"/>
      <c r="C12271" s="88"/>
      <c r="D12271" s="88"/>
      <c r="E12271" s="88"/>
      <c r="F12271" s="88"/>
      <c r="G12271" s="88"/>
      <c r="H12271" s="88"/>
      <c r="I12271" s="88"/>
      <c r="J12271" s="88"/>
      <c r="K12271" s="88"/>
    </row>
    <row r="12272" spans="2:11" hidden="1" x14ac:dyDescent="0.2">
      <c r="B12272" s="88"/>
      <c r="C12272" s="88"/>
      <c r="D12272" s="88"/>
      <c r="E12272" s="88"/>
      <c r="F12272" s="88"/>
      <c r="G12272" s="88"/>
      <c r="H12272" s="88"/>
      <c r="I12272" s="88"/>
      <c r="J12272" s="88"/>
      <c r="K12272" s="88"/>
    </row>
    <row r="12273" spans="2:11" hidden="1" x14ac:dyDescent="0.2">
      <c r="B12273" s="88"/>
      <c r="C12273" s="88"/>
      <c r="D12273" s="88"/>
      <c r="E12273" s="88"/>
      <c r="F12273" s="88"/>
      <c r="G12273" s="88"/>
      <c r="H12273" s="88"/>
      <c r="I12273" s="88"/>
      <c r="J12273" s="88"/>
      <c r="K12273" s="88"/>
    </row>
    <row r="12274" spans="2:11" hidden="1" x14ac:dyDescent="0.2">
      <c r="B12274" s="88"/>
      <c r="C12274" s="88"/>
      <c r="D12274" s="88"/>
      <c r="E12274" s="88"/>
      <c r="F12274" s="88"/>
      <c r="G12274" s="88"/>
      <c r="H12274" s="88"/>
      <c r="I12274" s="88"/>
      <c r="J12274" s="88"/>
      <c r="K12274" s="88"/>
    </row>
    <row r="12275" spans="2:11" hidden="1" x14ac:dyDescent="0.2">
      <c r="B12275" s="88"/>
      <c r="C12275" s="88"/>
      <c r="D12275" s="88"/>
      <c r="E12275" s="88"/>
      <c r="F12275" s="88"/>
      <c r="G12275" s="88"/>
      <c r="H12275" s="88"/>
      <c r="I12275" s="88"/>
      <c r="J12275" s="88"/>
      <c r="K12275" s="88"/>
    </row>
    <row r="12276" spans="2:11" hidden="1" x14ac:dyDescent="0.2">
      <c r="B12276" s="88"/>
      <c r="C12276" s="88"/>
      <c r="D12276" s="88"/>
      <c r="E12276" s="88"/>
      <c r="F12276" s="88"/>
      <c r="G12276" s="88"/>
      <c r="H12276" s="88"/>
      <c r="I12276" s="88"/>
      <c r="J12276" s="88"/>
      <c r="K12276" s="88"/>
    </row>
    <row r="12277" spans="2:11" hidden="1" x14ac:dyDescent="0.2">
      <c r="B12277" s="88"/>
      <c r="C12277" s="88"/>
      <c r="D12277" s="88"/>
      <c r="E12277" s="88"/>
      <c r="F12277" s="88"/>
      <c r="G12277" s="88"/>
      <c r="H12277" s="88"/>
      <c r="I12277" s="88"/>
      <c r="J12277" s="88"/>
      <c r="K12277" s="88"/>
    </row>
    <row r="12278" spans="2:11" hidden="1" x14ac:dyDescent="0.2">
      <c r="B12278" s="88"/>
      <c r="C12278" s="88"/>
      <c r="D12278" s="88"/>
      <c r="E12278" s="88"/>
      <c r="F12278" s="88"/>
      <c r="G12278" s="88"/>
      <c r="H12278" s="88"/>
      <c r="I12278" s="88"/>
      <c r="J12278" s="88"/>
      <c r="K12278" s="88"/>
    </row>
    <row r="12279" spans="2:11" hidden="1" x14ac:dyDescent="0.2">
      <c r="B12279" s="88"/>
      <c r="C12279" s="88"/>
      <c r="D12279" s="88"/>
      <c r="E12279" s="88"/>
      <c r="F12279" s="88"/>
      <c r="G12279" s="88"/>
      <c r="H12279" s="88"/>
      <c r="I12279" s="88"/>
      <c r="J12279" s="88"/>
      <c r="K12279" s="88"/>
    </row>
    <row r="12280" spans="2:11" hidden="1" x14ac:dyDescent="0.2">
      <c r="B12280" s="88"/>
      <c r="C12280" s="88"/>
      <c r="D12280" s="88"/>
      <c r="E12280" s="88"/>
      <c r="F12280" s="88"/>
      <c r="G12280" s="88"/>
      <c r="H12280" s="88"/>
      <c r="I12280" s="88"/>
      <c r="J12280" s="88"/>
      <c r="K12280" s="88"/>
    </row>
    <row r="12281" spans="2:11" hidden="1" x14ac:dyDescent="0.2">
      <c r="B12281" s="88"/>
      <c r="C12281" s="88"/>
      <c r="D12281" s="88"/>
      <c r="E12281" s="88"/>
      <c r="F12281" s="88"/>
      <c r="G12281" s="88"/>
      <c r="H12281" s="88"/>
      <c r="I12281" s="88"/>
      <c r="J12281" s="88"/>
      <c r="K12281" s="88"/>
    </row>
    <row r="12282" spans="2:11" hidden="1" x14ac:dyDescent="0.2">
      <c r="B12282" s="88"/>
      <c r="C12282" s="88"/>
      <c r="D12282" s="88"/>
      <c r="E12282" s="88"/>
      <c r="F12282" s="88"/>
      <c r="G12282" s="88"/>
      <c r="H12282" s="88"/>
      <c r="I12282" s="88"/>
      <c r="J12282" s="88"/>
      <c r="K12282" s="88"/>
    </row>
    <row r="12283" spans="2:11" hidden="1" x14ac:dyDescent="0.2">
      <c r="B12283" s="88"/>
      <c r="C12283" s="88"/>
      <c r="D12283" s="88"/>
      <c r="E12283" s="88"/>
      <c r="F12283" s="88"/>
      <c r="G12283" s="88"/>
      <c r="H12283" s="88"/>
      <c r="I12283" s="88"/>
      <c r="J12283" s="88"/>
      <c r="K12283" s="88"/>
    </row>
    <row r="12284" spans="2:11" hidden="1" x14ac:dyDescent="0.2">
      <c r="B12284" s="88"/>
      <c r="C12284" s="88"/>
      <c r="D12284" s="88"/>
      <c r="E12284" s="88"/>
      <c r="F12284" s="88"/>
      <c r="G12284" s="88"/>
      <c r="H12284" s="88"/>
      <c r="I12284" s="88"/>
      <c r="J12284" s="88"/>
      <c r="K12284" s="88"/>
    </row>
    <row r="12285" spans="2:11" hidden="1" x14ac:dyDescent="0.2">
      <c r="B12285" s="88"/>
      <c r="C12285" s="88"/>
      <c r="D12285" s="88"/>
      <c r="E12285" s="88"/>
      <c r="F12285" s="88"/>
      <c r="G12285" s="88"/>
      <c r="H12285" s="88"/>
      <c r="I12285" s="88"/>
      <c r="J12285" s="88"/>
      <c r="K12285" s="88"/>
    </row>
    <row r="12286" spans="2:11" hidden="1" x14ac:dyDescent="0.2">
      <c r="B12286" s="88"/>
      <c r="C12286" s="88"/>
      <c r="D12286" s="88"/>
      <c r="E12286" s="88"/>
      <c r="F12286" s="88"/>
      <c r="G12286" s="88"/>
      <c r="H12286" s="88"/>
      <c r="I12286" s="88"/>
      <c r="J12286" s="88"/>
      <c r="K12286" s="88"/>
    </row>
    <row r="12287" spans="2:11" hidden="1" x14ac:dyDescent="0.2">
      <c r="B12287" s="88"/>
      <c r="C12287" s="88"/>
      <c r="D12287" s="88"/>
      <c r="E12287" s="88"/>
      <c r="F12287" s="88"/>
      <c r="G12287" s="88"/>
      <c r="H12287" s="88"/>
      <c r="I12287" s="88"/>
      <c r="J12287" s="88"/>
      <c r="K12287" s="88"/>
    </row>
    <row r="12288" spans="2:11" hidden="1" x14ac:dyDescent="0.2">
      <c r="B12288" s="88"/>
      <c r="C12288" s="88"/>
      <c r="D12288" s="88"/>
      <c r="E12288" s="88"/>
      <c r="F12288" s="88"/>
      <c r="G12288" s="88"/>
      <c r="H12288" s="88"/>
      <c r="I12288" s="88"/>
      <c r="J12288" s="88"/>
      <c r="K12288" s="88"/>
    </row>
    <row r="12289" spans="2:11" hidden="1" x14ac:dyDescent="0.2">
      <c r="B12289" s="88"/>
      <c r="C12289" s="88"/>
      <c r="D12289" s="88"/>
      <c r="E12289" s="88"/>
      <c r="F12289" s="88"/>
      <c r="G12289" s="88"/>
      <c r="H12289" s="88"/>
      <c r="I12289" s="88"/>
      <c r="J12289" s="88"/>
      <c r="K12289" s="88"/>
    </row>
    <row r="12290" spans="2:11" hidden="1" x14ac:dyDescent="0.2">
      <c r="B12290" s="88"/>
      <c r="C12290" s="88"/>
      <c r="D12290" s="88"/>
      <c r="E12290" s="88"/>
      <c r="F12290" s="88"/>
      <c r="G12290" s="88"/>
      <c r="H12290" s="88"/>
      <c r="I12290" s="88"/>
      <c r="J12290" s="88"/>
      <c r="K12290" s="88"/>
    </row>
    <row r="12291" spans="2:11" hidden="1" x14ac:dyDescent="0.2">
      <c r="B12291" s="88"/>
      <c r="C12291" s="88"/>
      <c r="D12291" s="88"/>
      <c r="E12291" s="88"/>
      <c r="F12291" s="88"/>
      <c r="G12291" s="88"/>
      <c r="H12291" s="88"/>
      <c r="I12291" s="88"/>
      <c r="J12291" s="88"/>
      <c r="K12291" s="88"/>
    </row>
    <row r="12292" spans="2:11" hidden="1" x14ac:dyDescent="0.2">
      <c r="B12292" s="88"/>
      <c r="C12292" s="88"/>
      <c r="D12292" s="88"/>
      <c r="E12292" s="88"/>
      <c r="F12292" s="88"/>
      <c r="G12292" s="88"/>
      <c r="H12292" s="88"/>
      <c r="I12292" s="88"/>
      <c r="J12292" s="88"/>
      <c r="K12292" s="88"/>
    </row>
    <row r="12293" spans="2:11" hidden="1" x14ac:dyDescent="0.2">
      <c r="B12293" s="88"/>
      <c r="C12293" s="88"/>
      <c r="D12293" s="88"/>
      <c r="E12293" s="88"/>
      <c r="F12293" s="88"/>
      <c r="G12293" s="88"/>
      <c r="H12293" s="88"/>
      <c r="I12293" s="88"/>
      <c r="J12293" s="88"/>
      <c r="K12293" s="88"/>
    </row>
    <row r="12294" spans="2:11" hidden="1" x14ac:dyDescent="0.2">
      <c r="B12294" s="88"/>
      <c r="C12294" s="88"/>
      <c r="D12294" s="88"/>
      <c r="E12294" s="88"/>
      <c r="F12294" s="88"/>
      <c r="G12294" s="88"/>
      <c r="H12294" s="88"/>
      <c r="I12294" s="88"/>
      <c r="J12294" s="88"/>
      <c r="K12294" s="88"/>
    </row>
    <row r="12295" spans="2:11" hidden="1" x14ac:dyDescent="0.2">
      <c r="B12295" s="88"/>
      <c r="C12295" s="88"/>
      <c r="D12295" s="88"/>
      <c r="E12295" s="88"/>
      <c r="F12295" s="88"/>
      <c r="G12295" s="88"/>
      <c r="H12295" s="88"/>
      <c r="I12295" s="88"/>
      <c r="J12295" s="88"/>
      <c r="K12295" s="88"/>
    </row>
    <row r="12296" spans="2:11" hidden="1" x14ac:dyDescent="0.2">
      <c r="B12296" s="88"/>
      <c r="C12296" s="88"/>
      <c r="D12296" s="88"/>
      <c r="E12296" s="88"/>
      <c r="F12296" s="88"/>
      <c r="G12296" s="88"/>
      <c r="H12296" s="88"/>
      <c r="I12296" s="88"/>
      <c r="J12296" s="88"/>
      <c r="K12296" s="88"/>
    </row>
    <row r="12297" spans="2:11" hidden="1" x14ac:dyDescent="0.2">
      <c r="B12297" s="88"/>
      <c r="C12297" s="88"/>
      <c r="D12297" s="88"/>
      <c r="E12297" s="88"/>
      <c r="F12297" s="88"/>
      <c r="G12297" s="88"/>
      <c r="H12297" s="88"/>
      <c r="I12297" s="88"/>
      <c r="J12297" s="88"/>
      <c r="K12297" s="88"/>
    </row>
    <row r="12298" spans="2:11" hidden="1" x14ac:dyDescent="0.2">
      <c r="B12298" s="88"/>
      <c r="C12298" s="88"/>
      <c r="D12298" s="88"/>
      <c r="E12298" s="88"/>
      <c r="F12298" s="88"/>
      <c r="G12298" s="88"/>
      <c r="H12298" s="88"/>
      <c r="I12298" s="88"/>
      <c r="J12298" s="88"/>
      <c r="K12298" s="88"/>
    </row>
    <row r="12299" spans="2:11" hidden="1" x14ac:dyDescent="0.2">
      <c r="B12299" s="88"/>
      <c r="C12299" s="88"/>
      <c r="D12299" s="88"/>
      <c r="E12299" s="88"/>
      <c r="F12299" s="88"/>
      <c r="G12299" s="88"/>
      <c r="H12299" s="88"/>
      <c r="I12299" s="88"/>
      <c r="J12299" s="88"/>
      <c r="K12299" s="88"/>
    </row>
    <row r="12300" spans="2:11" hidden="1" x14ac:dyDescent="0.2">
      <c r="B12300" s="88"/>
      <c r="C12300" s="88"/>
      <c r="D12300" s="88"/>
      <c r="E12300" s="88"/>
      <c r="F12300" s="88"/>
      <c r="G12300" s="88"/>
      <c r="H12300" s="88"/>
      <c r="I12300" s="88"/>
      <c r="J12300" s="88"/>
      <c r="K12300" s="88"/>
    </row>
    <row r="12301" spans="2:11" hidden="1" x14ac:dyDescent="0.2">
      <c r="B12301" s="88"/>
      <c r="C12301" s="88"/>
      <c r="D12301" s="88"/>
      <c r="E12301" s="88"/>
      <c r="F12301" s="88"/>
      <c r="G12301" s="88"/>
      <c r="H12301" s="88"/>
      <c r="I12301" s="88"/>
      <c r="J12301" s="88"/>
      <c r="K12301" s="88"/>
    </row>
    <row r="12302" spans="2:11" hidden="1" x14ac:dyDescent="0.2">
      <c r="B12302" s="88"/>
      <c r="C12302" s="88"/>
      <c r="D12302" s="88"/>
      <c r="E12302" s="88"/>
      <c r="F12302" s="88"/>
      <c r="G12302" s="88"/>
      <c r="H12302" s="88"/>
      <c r="I12302" s="88"/>
      <c r="J12302" s="88"/>
      <c r="K12302" s="88"/>
    </row>
    <row r="12303" spans="2:11" hidden="1" x14ac:dyDescent="0.2">
      <c r="B12303" s="88"/>
      <c r="C12303" s="88"/>
      <c r="D12303" s="88"/>
      <c r="E12303" s="88"/>
      <c r="F12303" s="88"/>
      <c r="G12303" s="88"/>
      <c r="H12303" s="88"/>
      <c r="I12303" s="88"/>
      <c r="J12303" s="88"/>
      <c r="K12303" s="88"/>
    </row>
    <row r="12304" spans="2:11" hidden="1" x14ac:dyDescent="0.2">
      <c r="B12304" s="88"/>
      <c r="C12304" s="88"/>
      <c r="D12304" s="88"/>
      <c r="E12304" s="88"/>
      <c r="F12304" s="88"/>
      <c r="G12304" s="88"/>
      <c r="H12304" s="88"/>
      <c r="I12304" s="88"/>
      <c r="J12304" s="88"/>
      <c r="K12304" s="88"/>
    </row>
    <row r="12305" spans="2:11" hidden="1" x14ac:dyDescent="0.2">
      <c r="B12305" s="88"/>
      <c r="C12305" s="88"/>
      <c r="D12305" s="88"/>
      <c r="E12305" s="88"/>
      <c r="F12305" s="88"/>
      <c r="G12305" s="88"/>
      <c r="H12305" s="88"/>
      <c r="I12305" s="88"/>
      <c r="J12305" s="88"/>
      <c r="K12305" s="88"/>
    </row>
    <row r="12306" spans="2:11" hidden="1" x14ac:dyDescent="0.2">
      <c r="B12306" s="88"/>
      <c r="C12306" s="88"/>
      <c r="D12306" s="88"/>
      <c r="E12306" s="88"/>
      <c r="F12306" s="88"/>
      <c r="G12306" s="88"/>
      <c r="H12306" s="88"/>
      <c r="I12306" s="88"/>
      <c r="J12306" s="88"/>
      <c r="K12306" s="88"/>
    </row>
    <row r="12307" spans="2:11" hidden="1" x14ac:dyDescent="0.2">
      <c r="B12307" s="88"/>
      <c r="C12307" s="88"/>
      <c r="D12307" s="88"/>
      <c r="E12307" s="88"/>
      <c r="F12307" s="88"/>
      <c r="G12307" s="88"/>
      <c r="H12307" s="88"/>
      <c r="I12307" s="88"/>
      <c r="J12307" s="88"/>
      <c r="K12307" s="88"/>
    </row>
    <row r="12308" spans="2:11" hidden="1" x14ac:dyDescent="0.2">
      <c r="B12308" s="88"/>
      <c r="C12308" s="88"/>
      <c r="D12308" s="88"/>
      <c r="E12308" s="88"/>
      <c r="F12308" s="88"/>
      <c r="G12308" s="88"/>
      <c r="H12308" s="88"/>
      <c r="I12308" s="88"/>
      <c r="J12308" s="88"/>
      <c r="K12308" s="88"/>
    </row>
    <row r="12309" spans="2:11" hidden="1" x14ac:dyDescent="0.2">
      <c r="B12309" s="88"/>
      <c r="C12309" s="88"/>
      <c r="D12309" s="88"/>
      <c r="E12309" s="88"/>
      <c r="F12309" s="88"/>
      <c r="G12309" s="88"/>
      <c r="H12309" s="88"/>
      <c r="I12309" s="88"/>
      <c r="J12309" s="88"/>
      <c r="K12309" s="88"/>
    </row>
    <row r="12310" spans="2:11" hidden="1" x14ac:dyDescent="0.2">
      <c r="B12310" s="88"/>
      <c r="C12310" s="88"/>
      <c r="D12310" s="88"/>
      <c r="E12310" s="88"/>
      <c r="F12310" s="88"/>
      <c r="G12310" s="88"/>
      <c r="H12310" s="88"/>
      <c r="I12310" s="88"/>
      <c r="J12310" s="88"/>
      <c r="K12310" s="88"/>
    </row>
    <row r="12311" spans="2:11" hidden="1" x14ac:dyDescent="0.2">
      <c r="B12311" s="88"/>
      <c r="C12311" s="88"/>
      <c r="D12311" s="88"/>
      <c r="E12311" s="88"/>
      <c r="F12311" s="88"/>
      <c r="G12311" s="88"/>
      <c r="H12311" s="88"/>
      <c r="I12311" s="88"/>
      <c r="J12311" s="88"/>
      <c r="K12311" s="88"/>
    </row>
    <row r="12312" spans="2:11" hidden="1" x14ac:dyDescent="0.2">
      <c r="B12312" s="88"/>
      <c r="C12312" s="88"/>
      <c r="D12312" s="88"/>
      <c r="E12312" s="88"/>
      <c r="F12312" s="88"/>
      <c r="G12312" s="88"/>
      <c r="H12312" s="88"/>
      <c r="I12312" s="88"/>
      <c r="J12312" s="88"/>
      <c r="K12312" s="88"/>
    </row>
    <row r="12313" spans="2:11" hidden="1" x14ac:dyDescent="0.2">
      <c r="B12313" s="88"/>
      <c r="C12313" s="88"/>
      <c r="D12313" s="88"/>
      <c r="E12313" s="88"/>
      <c r="F12313" s="88"/>
      <c r="G12313" s="88"/>
      <c r="H12313" s="88"/>
      <c r="I12313" s="88"/>
      <c r="J12313" s="88"/>
      <c r="K12313" s="88"/>
    </row>
    <row r="12314" spans="2:11" hidden="1" x14ac:dyDescent="0.2">
      <c r="B12314" s="88"/>
      <c r="C12314" s="88"/>
      <c r="D12314" s="88"/>
      <c r="E12314" s="88"/>
      <c r="F12314" s="88"/>
      <c r="G12314" s="88"/>
      <c r="H12314" s="88"/>
      <c r="I12314" s="88"/>
      <c r="J12314" s="88"/>
      <c r="K12314" s="88"/>
    </row>
    <row r="12315" spans="2:11" hidden="1" x14ac:dyDescent="0.2">
      <c r="B12315" s="88"/>
      <c r="C12315" s="88"/>
      <c r="D12315" s="88"/>
      <c r="E12315" s="88"/>
      <c r="F12315" s="88"/>
      <c r="G12315" s="88"/>
      <c r="H12315" s="88"/>
      <c r="I12315" s="88"/>
      <c r="J12315" s="88"/>
      <c r="K12315" s="88"/>
    </row>
    <row r="12316" spans="2:11" hidden="1" x14ac:dyDescent="0.2">
      <c r="B12316" s="88"/>
      <c r="C12316" s="88"/>
      <c r="D12316" s="88"/>
      <c r="E12316" s="88"/>
      <c r="F12316" s="88"/>
      <c r="G12316" s="88"/>
      <c r="H12316" s="88"/>
      <c r="I12316" s="88"/>
      <c r="J12316" s="88"/>
      <c r="K12316" s="88"/>
    </row>
    <row r="12317" spans="2:11" hidden="1" x14ac:dyDescent="0.2">
      <c r="B12317" s="88"/>
      <c r="C12317" s="88"/>
      <c r="D12317" s="88"/>
      <c r="E12317" s="88"/>
      <c r="F12317" s="88"/>
      <c r="G12317" s="88"/>
      <c r="H12317" s="88"/>
      <c r="I12317" s="88"/>
      <c r="J12317" s="88"/>
      <c r="K12317" s="88"/>
    </row>
    <row r="12318" spans="2:11" hidden="1" x14ac:dyDescent="0.2">
      <c r="B12318" s="88"/>
      <c r="C12318" s="88"/>
      <c r="D12318" s="88"/>
      <c r="E12318" s="88"/>
      <c r="F12318" s="88"/>
      <c r="G12318" s="88"/>
      <c r="H12318" s="88"/>
      <c r="I12318" s="88"/>
      <c r="J12318" s="88"/>
      <c r="K12318" s="88"/>
    </row>
    <row r="12319" spans="2:11" hidden="1" x14ac:dyDescent="0.2">
      <c r="B12319" s="88"/>
      <c r="C12319" s="88"/>
      <c r="D12319" s="88"/>
      <c r="E12319" s="88"/>
      <c r="F12319" s="88"/>
      <c r="G12319" s="88"/>
      <c r="H12319" s="88"/>
      <c r="I12319" s="88"/>
      <c r="J12319" s="88"/>
      <c r="K12319" s="88"/>
    </row>
    <row r="12320" spans="2:11" hidden="1" x14ac:dyDescent="0.2">
      <c r="B12320" s="88"/>
      <c r="C12320" s="88"/>
      <c r="D12320" s="88"/>
      <c r="E12320" s="88"/>
      <c r="F12320" s="88"/>
      <c r="G12320" s="88"/>
      <c r="H12320" s="88"/>
      <c r="I12320" s="88"/>
      <c r="J12320" s="88"/>
      <c r="K12320" s="88"/>
    </row>
    <row r="12321" spans="2:11" hidden="1" x14ac:dyDescent="0.2">
      <c r="B12321" s="88"/>
      <c r="C12321" s="88"/>
      <c r="D12321" s="88"/>
      <c r="E12321" s="88"/>
      <c r="F12321" s="88"/>
      <c r="G12321" s="88"/>
      <c r="H12321" s="88"/>
      <c r="I12321" s="88"/>
      <c r="J12321" s="88"/>
      <c r="K12321" s="88"/>
    </row>
    <row r="12322" spans="2:11" hidden="1" x14ac:dyDescent="0.2">
      <c r="B12322" s="88"/>
      <c r="C12322" s="88"/>
      <c r="D12322" s="88"/>
      <c r="E12322" s="88"/>
      <c r="F12322" s="88"/>
      <c r="G12322" s="88"/>
      <c r="H12322" s="88"/>
      <c r="I12322" s="88"/>
      <c r="J12322" s="88"/>
      <c r="K12322" s="88"/>
    </row>
    <row r="12323" spans="2:11" hidden="1" x14ac:dyDescent="0.2">
      <c r="B12323" s="88"/>
      <c r="C12323" s="88"/>
      <c r="D12323" s="88"/>
      <c r="E12323" s="88"/>
      <c r="F12323" s="88"/>
      <c r="G12323" s="88"/>
      <c r="H12323" s="88"/>
      <c r="I12323" s="88"/>
      <c r="J12323" s="88"/>
      <c r="K12323" s="88"/>
    </row>
    <row r="12324" spans="2:11" hidden="1" x14ac:dyDescent="0.2">
      <c r="B12324" s="88"/>
      <c r="C12324" s="88"/>
      <c r="D12324" s="88"/>
      <c r="E12324" s="88"/>
      <c r="F12324" s="88"/>
      <c r="G12324" s="88"/>
      <c r="H12324" s="88"/>
      <c r="I12324" s="88"/>
      <c r="J12324" s="88"/>
      <c r="K12324" s="88"/>
    </row>
    <row r="12325" spans="2:11" hidden="1" x14ac:dyDescent="0.2">
      <c r="B12325" s="88"/>
      <c r="C12325" s="88"/>
      <c r="D12325" s="88"/>
      <c r="E12325" s="88"/>
      <c r="F12325" s="88"/>
      <c r="G12325" s="88"/>
      <c r="H12325" s="88"/>
      <c r="I12325" s="88"/>
      <c r="J12325" s="88"/>
      <c r="K12325" s="88"/>
    </row>
    <row r="12326" spans="2:11" hidden="1" x14ac:dyDescent="0.2">
      <c r="B12326" s="88"/>
      <c r="C12326" s="88"/>
      <c r="D12326" s="88"/>
      <c r="E12326" s="88"/>
      <c r="F12326" s="88"/>
      <c r="G12326" s="88"/>
      <c r="H12326" s="88"/>
      <c r="I12326" s="88"/>
      <c r="J12326" s="88"/>
      <c r="K12326" s="88"/>
    </row>
    <row r="12327" spans="2:11" hidden="1" x14ac:dyDescent="0.2">
      <c r="B12327" s="88"/>
      <c r="C12327" s="88"/>
      <c r="D12327" s="88"/>
      <c r="E12327" s="88"/>
      <c r="F12327" s="88"/>
      <c r="G12327" s="88"/>
      <c r="H12327" s="88"/>
      <c r="I12327" s="88"/>
      <c r="J12327" s="88"/>
      <c r="K12327" s="88"/>
    </row>
    <row r="12328" spans="2:11" hidden="1" x14ac:dyDescent="0.2">
      <c r="B12328" s="88"/>
      <c r="C12328" s="88"/>
      <c r="D12328" s="88"/>
      <c r="E12328" s="88"/>
      <c r="F12328" s="88"/>
      <c r="G12328" s="88"/>
      <c r="H12328" s="88"/>
      <c r="I12328" s="88"/>
      <c r="J12328" s="88"/>
      <c r="K12328" s="88"/>
    </row>
    <row r="12329" spans="2:11" hidden="1" x14ac:dyDescent="0.2">
      <c r="B12329" s="88"/>
      <c r="C12329" s="88"/>
      <c r="D12329" s="88"/>
      <c r="E12329" s="88"/>
      <c r="F12329" s="88"/>
      <c r="G12329" s="88"/>
      <c r="H12329" s="88"/>
      <c r="I12329" s="88"/>
      <c r="J12329" s="88"/>
      <c r="K12329" s="88"/>
    </row>
    <row r="12330" spans="2:11" hidden="1" x14ac:dyDescent="0.2">
      <c r="B12330" s="88"/>
      <c r="C12330" s="88"/>
      <c r="D12330" s="88"/>
      <c r="E12330" s="88"/>
      <c r="F12330" s="88"/>
      <c r="G12330" s="88"/>
      <c r="H12330" s="88"/>
      <c r="I12330" s="88"/>
      <c r="J12330" s="88"/>
      <c r="K12330" s="88"/>
    </row>
    <row r="12331" spans="2:11" hidden="1" x14ac:dyDescent="0.2">
      <c r="B12331" s="88"/>
      <c r="C12331" s="88"/>
      <c r="D12331" s="88"/>
      <c r="E12331" s="88"/>
      <c r="F12331" s="88"/>
      <c r="G12331" s="88"/>
      <c r="H12331" s="88"/>
      <c r="I12331" s="88"/>
      <c r="J12331" s="88"/>
      <c r="K12331" s="88"/>
    </row>
    <row r="12332" spans="2:11" hidden="1" x14ac:dyDescent="0.2">
      <c r="B12332" s="88"/>
      <c r="C12332" s="88"/>
      <c r="D12332" s="88"/>
      <c r="E12332" s="88"/>
      <c r="F12332" s="88"/>
      <c r="G12332" s="88"/>
      <c r="H12332" s="88"/>
      <c r="I12332" s="88"/>
      <c r="J12332" s="88"/>
      <c r="K12332" s="88"/>
    </row>
    <row r="12333" spans="2:11" hidden="1" x14ac:dyDescent="0.2">
      <c r="B12333" s="88"/>
      <c r="C12333" s="88"/>
      <c r="D12333" s="88"/>
      <c r="E12333" s="88"/>
      <c r="F12333" s="88"/>
      <c r="G12333" s="88"/>
      <c r="H12333" s="88"/>
      <c r="I12333" s="88"/>
      <c r="J12333" s="88"/>
      <c r="K12333" s="88"/>
    </row>
    <row r="12334" spans="2:11" hidden="1" x14ac:dyDescent="0.2">
      <c r="B12334" s="88"/>
      <c r="C12334" s="88"/>
      <c r="D12334" s="88"/>
      <c r="E12334" s="88"/>
      <c r="F12334" s="88"/>
      <c r="G12334" s="88"/>
      <c r="H12334" s="88"/>
      <c r="I12334" s="88"/>
      <c r="J12334" s="88"/>
      <c r="K12334" s="88"/>
    </row>
    <row r="12335" spans="2:11" hidden="1" x14ac:dyDescent="0.2">
      <c r="B12335" s="88"/>
      <c r="C12335" s="88"/>
      <c r="D12335" s="88"/>
      <c r="E12335" s="88"/>
      <c r="F12335" s="88"/>
      <c r="G12335" s="88"/>
      <c r="H12335" s="88"/>
      <c r="I12335" s="88"/>
      <c r="J12335" s="88"/>
      <c r="K12335" s="88"/>
    </row>
    <row r="12336" spans="2:11" hidden="1" x14ac:dyDescent="0.2">
      <c r="B12336" s="88"/>
      <c r="C12336" s="88"/>
      <c r="D12336" s="88"/>
      <c r="E12336" s="88"/>
      <c r="F12336" s="88"/>
      <c r="G12336" s="88"/>
      <c r="H12336" s="88"/>
      <c r="I12336" s="88"/>
      <c r="J12336" s="88"/>
      <c r="K12336" s="88"/>
    </row>
    <row r="12337" spans="2:11" hidden="1" x14ac:dyDescent="0.2">
      <c r="B12337" s="88"/>
      <c r="C12337" s="88"/>
      <c r="D12337" s="88"/>
      <c r="E12337" s="88"/>
      <c r="F12337" s="88"/>
      <c r="G12337" s="88"/>
      <c r="H12337" s="88"/>
      <c r="I12337" s="88"/>
      <c r="J12337" s="88"/>
      <c r="K12337" s="88"/>
    </row>
    <row r="12338" spans="2:11" hidden="1" x14ac:dyDescent="0.2">
      <c r="B12338" s="88"/>
      <c r="C12338" s="88"/>
      <c r="D12338" s="88"/>
      <c r="E12338" s="88"/>
      <c r="F12338" s="88"/>
      <c r="G12338" s="88"/>
      <c r="H12338" s="88"/>
      <c r="I12338" s="88"/>
      <c r="J12338" s="88"/>
      <c r="K12338" s="88"/>
    </row>
    <row r="12339" spans="2:11" hidden="1" x14ac:dyDescent="0.2">
      <c r="B12339" s="88"/>
      <c r="C12339" s="88"/>
      <c r="D12339" s="88"/>
      <c r="E12339" s="88"/>
      <c r="F12339" s="88"/>
      <c r="G12339" s="88"/>
      <c r="H12339" s="88"/>
      <c r="I12339" s="88"/>
      <c r="J12339" s="88"/>
      <c r="K12339" s="88"/>
    </row>
    <row r="12340" spans="2:11" hidden="1" x14ac:dyDescent="0.2">
      <c r="B12340" s="88"/>
      <c r="C12340" s="88"/>
      <c r="D12340" s="88"/>
      <c r="E12340" s="88"/>
      <c r="F12340" s="88"/>
      <c r="G12340" s="88"/>
      <c r="H12340" s="88"/>
      <c r="I12340" s="88"/>
      <c r="J12340" s="88"/>
      <c r="K12340" s="88"/>
    </row>
    <row r="12341" spans="2:11" hidden="1" x14ac:dyDescent="0.2">
      <c r="B12341" s="88"/>
      <c r="C12341" s="88"/>
      <c r="D12341" s="88"/>
      <c r="E12341" s="88"/>
      <c r="F12341" s="88"/>
      <c r="G12341" s="88"/>
      <c r="H12341" s="88"/>
      <c r="I12341" s="88"/>
      <c r="J12341" s="88"/>
      <c r="K12341" s="88"/>
    </row>
    <row r="12342" spans="2:11" hidden="1" x14ac:dyDescent="0.2">
      <c r="B12342" s="88"/>
      <c r="C12342" s="88"/>
      <c r="D12342" s="88"/>
      <c r="E12342" s="88"/>
      <c r="F12342" s="88"/>
      <c r="G12342" s="88"/>
      <c r="H12342" s="88"/>
      <c r="I12342" s="88"/>
      <c r="J12342" s="88"/>
      <c r="K12342" s="88"/>
    </row>
    <row r="12343" spans="2:11" hidden="1" x14ac:dyDescent="0.2">
      <c r="B12343" s="88"/>
      <c r="C12343" s="88"/>
      <c r="D12343" s="88"/>
      <c r="E12343" s="88"/>
      <c r="F12343" s="88"/>
      <c r="G12343" s="88"/>
      <c r="H12343" s="88"/>
      <c r="I12343" s="88"/>
      <c r="J12343" s="88"/>
      <c r="K12343" s="88"/>
    </row>
    <row r="12344" spans="2:11" hidden="1" x14ac:dyDescent="0.2">
      <c r="B12344" s="88"/>
      <c r="C12344" s="88"/>
      <c r="D12344" s="88"/>
      <c r="E12344" s="88"/>
      <c r="F12344" s="88"/>
      <c r="G12344" s="88"/>
      <c r="H12344" s="88"/>
      <c r="I12344" s="88"/>
      <c r="J12344" s="88"/>
      <c r="K12344" s="88"/>
    </row>
    <row r="12345" spans="2:11" hidden="1" x14ac:dyDescent="0.2">
      <c r="B12345" s="88"/>
      <c r="C12345" s="88"/>
      <c r="D12345" s="88"/>
      <c r="E12345" s="88"/>
      <c r="F12345" s="88"/>
      <c r="G12345" s="88"/>
      <c r="H12345" s="88"/>
      <c r="I12345" s="88"/>
      <c r="J12345" s="88"/>
      <c r="K12345" s="88"/>
    </row>
    <row r="12346" spans="2:11" hidden="1" x14ac:dyDescent="0.2">
      <c r="B12346" s="88"/>
      <c r="C12346" s="88"/>
      <c r="D12346" s="88"/>
      <c r="E12346" s="88"/>
      <c r="F12346" s="88"/>
      <c r="G12346" s="88"/>
      <c r="H12346" s="88"/>
      <c r="I12346" s="88"/>
      <c r="J12346" s="88"/>
      <c r="K12346" s="88"/>
    </row>
    <row r="12347" spans="2:11" hidden="1" x14ac:dyDescent="0.2">
      <c r="B12347" s="88"/>
      <c r="C12347" s="88"/>
      <c r="D12347" s="88"/>
      <c r="E12347" s="88"/>
      <c r="F12347" s="88"/>
      <c r="G12347" s="88"/>
      <c r="H12347" s="88"/>
      <c r="I12347" s="88"/>
      <c r="J12347" s="88"/>
      <c r="K12347" s="88"/>
    </row>
    <row r="12348" spans="2:11" hidden="1" x14ac:dyDescent="0.2">
      <c r="B12348" s="88"/>
      <c r="C12348" s="88"/>
      <c r="D12348" s="88"/>
      <c r="E12348" s="88"/>
      <c r="F12348" s="88"/>
      <c r="G12348" s="88"/>
      <c r="H12348" s="88"/>
      <c r="I12348" s="88"/>
      <c r="J12348" s="88"/>
      <c r="K12348" s="88"/>
    </row>
    <row r="12349" spans="2:11" hidden="1" x14ac:dyDescent="0.2">
      <c r="B12349" s="88"/>
      <c r="C12349" s="88"/>
      <c r="D12349" s="88"/>
      <c r="E12349" s="88"/>
      <c r="F12349" s="88"/>
      <c r="G12349" s="88"/>
      <c r="H12349" s="88"/>
      <c r="I12349" s="88"/>
      <c r="J12349" s="88"/>
      <c r="K12349" s="88"/>
    </row>
    <row r="12350" spans="2:11" hidden="1" x14ac:dyDescent="0.2">
      <c r="B12350" s="88"/>
      <c r="C12350" s="88"/>
      <c r="D12350" s="88"/>
      <c r="E12350" s="88"/>
      <c r="F12350" s="88"/>
      <c r="G12350" s="88"/>
      <c r="H12350" s="88"/>
      <c r="I12350" s="88"/>
      <c r="J12350" s="88"/>
      <c r="K12350" s="88"/>
    </row>
    <row r="12351" spans="2:11" hidden="1" x14ac:dyDescent="0.2">
      <c r="B12351" s="88"/>
      <c r="C12351" s="88"/>
      <c r="D12351" s="88"/>
      <c r="E12351" s="88"/>
      <c r="F12351" s="88"/>
      <c r="G12351" s="88"/>
      <c r="H12351" s="88"/>
      <c r="I12351" s="88"/>
      <c r="J12351" s="88"/>
      <c r="K12351" s="88"/>
    </row>
    <row r="12352" spans="2:11" hidden="1" x14ac:dyDescent="0.2">
      <c r="B12352" s="88"/>
      <c r="C12352" s="88"/>
      <c r="D12352" s="88"/>
      <c r="E12352" s="88"/>
      <c r="F12352" s="88"/>
      <c r="G12352" s="88"/>
      <c r="H12352" s="88"/>
      <c r="I12352" s="88"/>
      <c r="J12352" s="88"/>
      <c r="K12352" s="88"/>
    </row>
    <row r="12353" spans="2:11" hidden="1" x14ac:dyDescent="0.2">
      <c r="B12353" s="88"/>
      <c r="C12353" s="88"/>
      <c r="D12353" s="88"/>
      <c r="E12353" s="88"/>
      <c r="F12353" s="88"/>
      <c r="G12353" s="88"/>
      <c r="H12353" s="88"/>
      <c r="I12353" s="88"/>
      <c r="J12353" s="88"/>
      <c r="K12353" s="88"/>
    </row>
    <row r="12354" spans="2:11" hidden="1" x14ac:dyDescent="0.2">
      <c r="B12354" s="88"/>
      <c r="C12354" s="88"/>
      <c r="D12354" s="88"/>
      <c r="E12354" s="88"/>
      <c r="F12354" s="88"/>
      <c r="G12354" s="88"/>
      <c r="H12354" s="88"/>
      <c r="I12354" s="88"/>
      <c r="J12354" s="88"/>
      <c r="K12354" s="88"/>
    </row>
    <row r="12355" spans="2:11" hidden="1" x14ac:dyDescent="0.2">
      <c r="B12355" s="88"/>
      <c r="C12355" s="88"/>
      <c r="D12355" s="88"/>
      <c r="E12355" s="88"/>
      <c r="F12355" s="88"/>
      <c r="G12355" s="88"/>
      <c r="H12355" s="88"/>
      <c r="I12355" s="88"/>
      <c r="J12355" s="88"/>
      <c r="K12355" s="88"/>
    </row>
    <row r="12356" spans="2:11" hidden="1" x14ac:dyDescent="0.2">
      <c r="B12356" s="88"/>
      <c r="C12356" s="88"/>
      <c r="D12356" s="88"/>
      <c r="E12356" s="88"/>
      <c r="F12356" s="88"/>
      <c r="G12356" s="88"/>
      <c r="H12356" s="88"/>
      <c r="I12356" s="88"/>
      <c r="J12356" s="88"/>
      <c r="K12356" s="88"/>
    </row>
    <row r="12357" spans="2:11" hidden="1" x14ac:dyDescent="0.2">
      <c r="B12357" s="88"/>
      <c r="C12357" s="88"/>
      <c r="D12357" s="88"/>
      <c r="E12357" s="88"/>
      <c r="F12357" s="88"/>
      <c r="G12357" s="88"/>
      <c r="H12357" s="88"/>
      <c r="I12357" s="88"/>
      <c r="J12357" s="88"/>
      <c r="K12357" s="88"/>
    </row>
    <row r="12358" spans="2:11" hidden="1" x14ac:dyDescent="0.2">
      <c r="B12358" s="88"/>
      <c r="C12358" s="88"/>
      <c r="D12358" s="88"/>
      <c r="E12358" s="88"/>
      <c r="F12358" s="88"/>
      <c r="G12358" s="88"/>
      <c r="H12358" s="88"/>
      <c r="I12358" s="88"/>
      <c r="J12358" s="88"/>
      <c r="K12358" s="88"/>
    </row>
    <row r="12359" spans="2:11" hidden="1" x14ac:dyDescent="0.2">
      <c r="B12359" s="88"/>
      <c r="C12359" s="88"/>
      <c r="D12359" s="88"/>
      <c r="E12359" s="88"/>
      <c r="F12359" s="88"/>
      <c r="G12359" s="88"/>
      <c r="H12359" s="88"/>
      <c r="I12359" s="88"/>
      <c r="J12359" s="88"/>
      <c r="K12359" s="88"/>
    </row>
    <row r="12360" spans="2:11" hidden="1" x14ac:dyDescent="0.2">
      <c r="B12360" s="88"/>
      <c r="C12360" s="88"/>
      <c r="D12360" s="88"/>
      <c r="E12360" s="88"/>
      <c r="F12360" s="88"/>
      <c r="G12360" s="88"/>
      <c r="H12360" s="88"/>
      <c r="I12360" s="88"/>
      <c r="J12360" s="88"/>
      <c r="K12360" s="88"/>
    </row>
    <row r="12361" spans="2:11" hidden="1" x14ac:dyDescent="0.2">
      <c r="B12361" s="88"/>
      <c r="C12361" s="88"/>
      <c r="D12361" s="88"/>
      <c r="E12361" s="88"/>
      <c r="F12361" s="88"/>
      <c r="G12361" s="88"/>
      <c r="H12361" s="88"/>
      <c r="I12361" s="88"/>
      <c r="J12361" s="88"/>
      <c r="K12361" s="88"/>
    </row>
    <row r="12362" spans="2:11" hidden="1" x14ac:dyDescent="0.2">
      <c r="B12362" s="88"/>
      <c r="C12362" s="88"/>
      <c r="D12362" s="88"/>
      <c r="E12362" s="88"/>
      <c r="F12362" s="88"/>
      <c r="G12362" s="88"/>
      <c r="H12362" s="88"/>
      <c r="I12362" s="88"/>
      <c r="J12362" s="88"/>
      <c r="K12362" s="88"/>
    </row>
    <row r="12363" spans="2:11" hidden="1" x14ac:dyDescent="0.2">
      <c r="B12363" s="88"/>
      <c r="C12363" s="88"/>
      <c r="D12363" s="88"/>
      <c r="E12363" s="88"/>
      <c r="F12363" s="88"/>
      <c r="G12363" s="88"/>
      <c r="H12363" s="88"/>
      <c r="I12363" s="88"/>
      <c r="J12363" s="88"/>
      <c r="K12363" s="88"/>
    </row>
    <row r="12364" spans="2:11" hidden="1" x14ac:dyDescent="0.2">
      <c r="B12364" s="88"/>
      <c r="C12364" s="88"/>
      <c r="D12364" s="88"/>
      <c r="E12364" s="88"/>
      <c r="F12364" s="88"/>
      <c r="G12364" s="88"/>
      <c r="H12364" s="88"/>
      <c r="I12364" s="88"/>
      <c r="J12364" s="88"/>
      <c r="K12364" s="88"/>
    </row>
    <row r="12365" spans="2:11" hidden="1" x14ac:dyDescent="0.2">
      <c r="B12365" s="88"/>
      <c r="C12365" s="88"/>
      <c r="D12365" s="88"/>
      <c r="E12365" s="88"/>
      <c r="F12365" s="88"/>
      <c r="G12365" s="88"/>
      <c r="H12365" s="88"/>
      <c r="I12365" s="88"/>
      <c r="J12365" s="88"/>
      <c r="K12365" s="88"/>
    </row>
    <row r="12366" spans="2:11" hidden="1" x14ac:dyDescent="0.2">
      <c r="B12366" s="88"/>
      <c r="C12366" s="88"/>
      <c r="D12366" s="88"/>
      <c r="E12366" s="88"/>
      <c r="F12366" s="88"/>
      <c r="G12366" s="88"/>
      <c r="H12366" s="88"/>
      <c r="I12366" s="88"/>
      <c r="J12366" s="88"/>
      <c r="K12366" s="88"/>
    </row>
    <row r="12367" spans="2:11" hidden="1" x14ac:dyDescent="0.2">
      <c r="B12367" s="88"/>
      <c r="C12367" s="88"/>
      <c r="D12367" s="88"/>
      <c r="E12367" s="88"/>
      <c r="F12367" s="88"/>
      <c r="G12367" s="88"/>
      <c r="H12367" s="88"/>
      <c r="I12367" s="88"/>
      <c r="J12367" s="88"/>
      <c r="K12367" s="88"/>
    </row>
    <row r="12368" spans="2:11" hidden="1" x14ac:dyDescent="0.2">
      <c r="B12368" s="88"/>
      <c r="C12368" s="88"/>
      <c r="D12368" s="88"/>
      <c r="E12368" s="88"/>
      <c r="F12368" s="88"/>
      <c r="G12368" s="88"/>
      <c r="H12368" s="88"/>
      <c r="I12368" s="88"/>
      <c r="J12368" s="88"/>
      <c r="K12368" s="88"/>
    </row>
    <row r="12369" spans="2:11" hidden="1" x14ac:dyDescent="0.2">
      <c r="B12369" s="88"/>
      <c r="C12369" s="88"/>
      <c r="D12369" s="88"/>
      <c r="E12369" s="88"/>
      <c r="F12369" s="88"/>
      <c r="G12369" s="88"/>
      <c r="H12369" s="88"/>
      <c r="I12369" s="88"/>
      <c r="J12369" s="88"/>
      <c r="K12369" s="88"/>
    </row>
    <row r="12370" spans="2:11" hidden="1" x14ac:dyDescent="0.2">
      <c r="B12370" s="88"/>
      <c r="C12370" s="88"/>
      <c r="D12370" s="88"/>
      <c r="E12370" s="88"/>
      <c r="F12370" s="88"/>
      <c r="G12370" s="88"/>
      <c r="H12370" s="88"/>
      <c r="I12370" s="88"/>
      <c r="J12370" s="88"/>
      <c r="K12370" s="88"/>
    </row>
    <row r="12371" spans="2:11" hidden="1" x14ac:dyDescent="0.2">
      <c r="B12371" s="88"/>
      <c r="C12371" s="88"/>
      <c r="D12371" s="88"/>
      <c r="E12371" s="88"/>
      <c r="F12371" s="88"/>
      <c r="G12371" s="88"/>
      <c r="H12371" s="88"/>
      <c r="I12371" s="88"/>
      <c r="J12371" s="88"/>
      <c r="K12371" s="88"/>
    </row>
    <row r="12372" spans="2:11" hidden="1" x14ac:dyDescent="0.2">
      <c r="B12372" s="88"/>
      <c r="C12372" s="88"/>
      <c r="D12372" s="88"/>
      <c r="E12372" s="88"/>
      <c r="F12372" s="88"/>
      <c r="G12372" s="88"/>
      <c r="H12372" s="88"/>
      <c r="I12372" s="88"/>
      <c r="J12372" s="88"/>
      <c r="K12372" s="88"/>
    </row>
    <row r="12373" spans="2:11" hidden="1" x14ac:dyDescent="0.2">
      <c r="B12373" s="88"/>
      <c r="C12373" s="88"/>
      <c r="D12373" s="88"/>
      <c r="E12373" s="88"/>
      <c r="F12373" s="88"/>
      <c r="G12373" s="88"/>
      <c r="H12373" s="88"/>
      <c r="I12373" s="88"/>
      <c r="J12373" s="88"/>
      <c r="K12373" s="88"/>
    </row>
    <row r="12374" spans="2:11" hidden="1" x14ac:dyDescent="0.2">
      <c r="B12374" s="88"/>
      <c r="C12374" s="88"/>
      <c r="D12374" s="88"/>
      <c r="E12374" s="88"/>
      <c r="F12374" s="88"/>
      <c r="G12374" s="88"/>
      <c r="H12374" s="88"/>
      <c r="I12374" s="88"/>
      <c r="J12374" s="88"/>
      <c r="K12374" s="88"/>
    </row>
    <row r="12375" spans="2:11" hidden="1" x14ac:dyDescent="0.2">
      <c r="B12375" s="88"/>
      <c r="C12375" s="88"/>
      <c r="D12375" s="88"/>
      <c r="E12375" s="88"/>
      <c r="F12375" s="88"/>
      <c r="G12375" s="88"/>
      <c r="H12375" s="88"/>
      <c r="I12375" s="88"/>
      <c r="J12375" s="88"/>
      <c r="K12375" s="88"/>
    </row>
    <row r="12376" spans="2:11" hidden="1" x14ac:dyDescent="0.2">
      <c r="B12376" s="88"/>
      <c r="C12376" s="88"/>
      <c r="D12376" s="88"/>
      <c r="E12376" s="88"/>
      <c r="F12376" s="88"/>
      <c r="G12376" s="88"/>
      <c r="H12376" s="88"/>
      <c r="I12376" s="88"/>
      <c r="J12376" s="88"/>
      <c r="K12376" s="88"/>
    </row>
    <row r="12377" spans="2:11" hidden="1" x14ac:dyDescent="0.2">
      <c r="B12377" s="88"/>
      <c r="C12377" s="88"/>
      <c r="D12377" s="88"/>
      <c r="E12377" s="88"/>
      <c r="F12377" s="88"/>
      <c r="G12377" s="88"/>
      <c r="H12377" s="88"/>
      <c r="I12377" s="88"/>
      <c r="J12377" s="88"/>
      <c r="K12377" s="88"/>
    </row>
    <row r="12378" spans="2:11" hidden="1" x14ac:dyDescent="0.2">
      <c r="B12378" s="88"/>
      <c r="C12378" s="88"/>
      <c r="D12378" s="88"/>
      <c r="E12378" s="88"/>
      <c r="F12378" s="88"/>
      <c r="G12378" s="88"/>
      <c r="H12378" s="88"/>
      <c r="I12378" s="88"/>
      <c r="J12378" s="88"/>
      <c r="K12378" s="88"/>
    </row>
    <row r="12379" spans="2:11" hidden="1" x14ac:dyDescent="0.2">
      <c r="B12379" s="88"/>
      <c r="C12379" s="88"/>
      <c r="D12379" s="88"/>
      <c r="E12379" s="88"/>
      <c r="F12379" s="88"/>
      <c r="G12379" s="88"/>
      <c r="H12379" s="88"/>
      <c r="I12379" s="88"/>
      <c r="J12379" s="88"/>
      <c r="K12379" s="88"/>
    </row>
    <row r="12380" spans="2:11" hidden="1" x14ac:dyDescent="0.2">
      <c r="B12380" s="88"/>
      <c r="C12380" s="88"/>
      <c r="D12380" s="88"/>
      <c r="E12380" s="88"/>
      <c r="F12380" s="88"/>
      <c r="G12380" s="88"/>
      <c r="H12380" s="88"/>
      <c r="I12380" s="88"/>
      <c r="J12380" s="88"/>
      <c r="K12380" s="88"/>
    </row>
    <row r="12381" spans="2:11" hidden="1" x14ac:dyDescent="0.2">
      <c r="B12381" s="88"/>
      <c r="C12381" s="88"/>
      <c r="D12381" s="88"/>
      <c r="E12381" s="88"/>
      <c r="F12381" s="88"/>
      <c r="G12381" s="88"/>
      <c r="H12381" s="88"/>
      <c r="I12381" s="88"/>
      <c r="J12381" s="88"/>
      <c r="K12381" s="88"/>
    </row>
    <row r="12382" spans="2:11" hidden="1" x14ac:dyDescent="0.2">
      <c r="B12382" s="88"/>
      <c r="C12382" s="88"/>
      <c r="D12382" s="88"/>
      <c r="E12382" s="88"/>
      <c r="F12382" s="88"/>
      <c r="G12382" s="88"/>
      <c r="H12382" s="88"/>
      <c r="I12382" s="88"/>
      <c r="J12382" s="88"/>
      <c r="K12382" s="88"/>
    </row>
    <row r="12383" spans="2:11" hidden="1" x14ac:dyDescent="0.2">
      <c r="B12383" s="88"/>
      <c r="C12383" s="88"/>
      <c r="D12383" s="88"/>
      <c r="E12383" s="88"/>
      <c r="F12383" s="88"/>
      <c r="G12383" s="88"/>
      <c r="H12383" s="88"/>
      <c r="I12383" s="88"/>
      <c r="J12383" s="88"/>
      <c r="K12383" s="88"/>
    </row>
    <row r="12384" spans="2:11" hidden="1" x14ac:dyDescent="0.2">
      <c r="B12384" s="88"/>
      <c r="C12384" s="88"/>
      <c r="D12384" s="88"/>
      <c r="E12384" s="88"/>
      <c r="F12384" s="88"/>
      <c r="G12384" s="88"/>
      <c r="H12384" s="88"/>
      <c r="I12384" s="88"/>
      <c r="J12384" s="88"/>
      <c r="K12384" s="88"/>
    </row>
    <row r="12385" spans="2:11" hidden="1" x14ac:dyDescent="0.2">
      <c r="B12385" s="88"/>
      <c r="C12385" s="88"/>
      <c r="D12385" s="88"/>
      <c r="E12385" s="88"/>
      <c r="F12385" s="88"/>
      <c r="G12385" s="88"/>
      <c r="H12385" s="88"/>
      <c r="I12385" s="88"/>
      <c r="J12385" s="88"/>
      <c r="K12385" s="88"/>
    </row>
    <row r="12386" spans="2:11" hidden="1" x14ac:dyDescent="0.2">
      <c r="B12386" s="88"/>
      <c r="C12386" s="88"/>
      <c r="D12386" s="88"/>
      <c r="E12386" s="88"/>
      <c r="F12386" s="88"/>
      <c r="G12386" s="88"/>
      <c r="H12386" s="88"/>
      <c r="I12386" s="88"/>
      <c r="J12386" s="88"/>
      <c r="K12386" s="88"/>
    </row>
    <row r="12387" spans="2:11" hidden="1" x14ac:dyDescent="0.2">
      <c r="B12387" s="88"/>
      <c r="C12387" s="88"/>
      <c r="D12387" s="88"/>
      <c r="E12387" s="88"/>
      <c r="F12387" s="88"/>
      <c r="G12387" s="88"/>
      <c r="H12387" s="88"/>
      <c r="I12387" s="88"/>
      <c r="J12387" s="88"/>
      <c r="K12387" s="88"/>
    </row>
    <row r="12388" spans="2:11" hidden="1" x14ac:dyDescent="0.2">
      <c r="B12388" s="88"/>
      <c r="C12388" s="88"/>
      <c r="D12388" s="88"/>
      <c r="E12388" s="88"/>
      <c r="F12388" s="88"/>
      <c r="G12388" s="88"/>
      <c r="H12388" s="88"/>
      <c r="I12388" s="88"/>
      <c r="J12388" s="88"/>
      <c r="K12388" s="88"/>
    </row>
    <row r="12389" spans="2:11" hidden="1" x14ac:dyDescent="0.2">
      <c r="B12389" s="88"/>
      <c r="C12389" s="88"/>
      <c r="D12389" s="88"/>
      <c r="E12389" s="88"/>
      <c r="F12389" s="88"/>
      <c r="G12389" s="88"/>
      <c r="H12389" s="88"/>
      <c r="I12389" s="88"/>
      <c r="J12389" s="88"/>
      <c r="K12389" s="88"/>
    </row>
    <row r="12390" spans="2:11" hidden="1" x14ac:dyDescent="0.2">
      <c r="B12390" s="88"/>
      <c r="C12390" s="88"/>
      <c r="D12390" s="88"/>
      <c r="E12390" s="88"/>
      <c r="F12390" s="88"/>
      <c r="G12390" s="88"/>
      <c r="H12390" s="88"/>
      <c r="I12390" s="88"/>
      <c r="J12390" s="88"/>
      <c r="K12390" s="88"/>
    </row>
    <row r="12391" spans="2:11" hidden="1" x14ac:dyDescent="0.2">
      <c r="B12391" s="88"/>
      <c r="C12391" s="88"/>
      <c r="D12391" s="88"/>
      <c r="E12391" s="88"/>
      <c r="F12391" s="88"/>
      <c r="G12391" s="88"/>
      <c r="H12391" s="88"/>
      <c r="I12391" s="88"/>
      <c r="J12391" s="88"/>
      <c r="K12391" s="88"/>
    </row>
    <row r="12392" spans="2:11" hidden="1" x14ac:dyDescent="0.2">
      <c r="B12392" s="88"/>
      <c r="C12392" s="88"/>
      <c r="D12392" s="88"/>
      <c r="E12392" s="88"/>
      <c r="F12392" s="88"/>
      <c r="G12392" s="88"/>
      <c r="H12392" s="88"/>
      <c r="I12392" s="88"/>
      <c r="J12392" s="88"/>
      <c r="K12392" s="88"/>
    </row>
    <row r="12393" spans="2:11" hidden="1" x14ac:dyDescent="0.2">
      <c r="B12393" s="88"/>
      <c r="C12393" s="88"/>
      <c r="D12393" s="88"/>
      <c r="E12393" s="88"/>
      <c r="F12393" s="88"/>
      <c r="G12393" s="88"/>
      <c r="H12393" s="88"/>
      <c r="I12393" s="88"/>
      <c r="J12393" s="88"/>
      <c r="K12393" s="88"/>
    </row>
    <row r="12394" spans="2:11" hidden="1" x14ac:dyDescent="0.2">
      <c r="B12394" s="88"/>
      <c r="C12394" s="88"/>
      <c r="D12394" s="88"/>
      <c r="E12394" s="88"/>
      <c r="F12394" s="88"/>
      <c r="G12394" s="88"/>
      <c r="H12394" s="88"/>
      <c r="I12394" s="88"/>
      <c r="J12394" s="88"/>
      <c r="K12394" s="88"/>
    </row>
    <row r="12395" spans="2:11" hidden="1" x14ac:dyDescent="0.2">
      <c r="B12395" s="88"/>
      <c r="C12395" s="88"/>
      <c r="D12395" s="88"/>
      <c r="E12395" s="88"/>
      <c r="F12395" s="88"/>
      <c r="G12395" s="88"/>
      <c r="H12395" s="88"/>
      <c r="I12395" s="88"/>
      <c r="J12395" s="88"/>
      <c r="K12395" s="88"/>
    </row>
    <row r="12396" spans="2:11" hidden="1" x14ac:dyDescent="0.2">
      <c r="B12396" s="88"/>
      <c r="C12396" s="88"/>
      <c r="D12396" s="88"/>
      <c r="E12396" s="88"/>
      <c r="F12396" s="88"/>
      <c r="G12396" s="88"/>
      <c r="H12396" s="88"/>
      <c r="I12396" s="88"/>
      <c r="J12396" s="88"/>
      <c r="K12396" s="88"/>
    </row>
    <row r="12397" spans="2:11" hidden="1" x14ac:dyDescent="0.2">
      <c r="B12397" s="88"/>
      <c r="C12397" s="88"/>
      <c r="D12397" s="88"/>
      <c r="E12397" s="88"/>
      <c r="F12397" s="88"/>
      <c r="G12397" s="88"/>
      <c r="H12397" s="88"/>
      <c r="I12397" s="88"/>
      <c r="J12397" s="88"/>
      <c r="K12397" s="88"/>
    </row>
    <row r="12398" spans="2:11" hidden="1" x14ac:dyDescent="0.2">
      <c r="B12398" s="88"/>
      <c r="C12398" s="88"/>
      <c r="D12398" s="88"/>
      <c r="E12398" s="88"/>
      <c r="F12398" s="88"/>
      <c r="G12398" s="88"/>
      <c r="H12398" s="88"/>
      <c r="I12398" s="88"/>
      <c r="J12398" s="88"/>
      <c r="K12398" s="88"/>
    </row>
    <row r="12399" spans="2:11" hidden="1" x14ac:dyDescent="0.2">
      <c r="B12399" s="88"/>
      <c r="C12399" s="88"/>
      <c r="D12399" s="88"/>
      <c r="E12399" s="88"/>
      <c r="F12399" s="88"/>
      <c r="G12399" s="88"/>
      <c r="H12399" s="88"/>
      <c r="I12399" s="88"/>
      <c r="J12399" s="88"/>
      <c r="K12399" s="88"/>
    </row>
    <row r="12400" spans="2:11" hidden="1" x14ac:dyDescent="0.2">
      <c r="B12400" s="88"/>
      <c r="C12400" s="88"/>
      <c r="D12400" s="88"/>
      <c r="E12400" s="88"/>
      <c r="F12400" s="88"/>
      <c r="G12400" s="88"/>
      <c r="H12400" s="88"/>
      <c r="I12400" s="88"/>
      <c r="J12400" s="88"/>
      <c r="K12400" s="88"/>
    </row>
    <row r="12401" spans="2:11" hidden="1" x14ac:dyDescent="0.2">
      <c r="B12401" s="88"/>
      <c r="C12401" s="88"/>
      <c r="D12401" s="88"/>
      <c r="E12401" s="88"/>
      <c r="F12401" s="88"/>
      <c r="G12401" s="88"/>
      <c r="H12401" s="88"/>
      <c r="I12401" s="88"/>
      <c r="J12401" s="88"/>
      <c r="K12401" s="88"/>
    </row>
    <row r="12402" spans="2:11" hidden="1" x14ac:dyDescent="0.2">
      <c r="B12402" s="88"/>
      <c r="C12402" s="88"/>
      <c r="D12402" s="88"/>
      <c r="E12402" s="88"/>
      <c r="F12402" s="88"/>
      <c r="G12402" s="88"/>
      <c r="H12402" s="88"/>
      <c r="I12402" s="88"/>
      <c r="J12402" s="88"/>
      <c r="K12402" s="88"/>
    </row>
    <row r="12403" spans="2:11" hidden="1" x14ac:dyDescent="0.2">
      <c r="B12403" s="88"/>
      <c r="C12403" s="88"/>
      <c r="D12403" s="88"/>
      <c r="E12403" s="88"/>
      <c r="F12403" s="88"/>
      <c r="G12403" s="88"/>
      <c r="H12403" s="88"/>
      <c r="I12403" s="88"/>
      <c r="J12403" s="88"/>
      <c r="K12403" s="88"/>
    </row>
    <row r="12404" spans="2:11" hidden="1" x14ac:dyDescent="0.2">
      <c r="B12404" s="88"/>
      <c r="C12404" s="88"/>
      <c r="D12404" s="88"/>
      <c r="E12404" s="88"/>
      <c r="F12404" s="88"/>
      <c r="G12404" s="88"/>
      <c r="H12404" s="88"/>
      <c r="I12404" s="88"/>
      <c r="J12404" s="88"/>
      <c r="K12404" s="88"/>
    </row>
    <row r="12405" spans="2:11" hidden="1" x14ac:dyDescent="0.2">
      <c r="B12405" s="88"/>
      <c r="C12405" s="88"/>
      <c r="D12405" s="88"/>
      <c r="E12405" s="88"/>
      <c r="F12405" s="88"/>
      <c r="G12405" s="88"/>
      <c r="H12405" s="88"/>
      <c r="I12405" s="88"/>
      <c r="J12405" s="88"/>
      <c r="K12405" s="88"/>
    </row>
    <row r="12406" spans="2:11" hidden="1" x14ac:dyDescent="0.2">
      <c r="B12406" s="88"/>
      <c r="C12406" s="88"/>
      <c r="D12406" s="88"/>
      <c r="E12406" s="88"/>
      <c r="F12406" s="88"/>
      <c r="G12406" s="88"/>
      <c r="H12406" s="88"/>
      <c r="I12406" s="88"/>
      <c r="J12406" s="88"/>
      <c r="K12406" s="88"/>
    </row>
    <row r="12407" spans="2:11" hidden="1" x14ac:dyDescent="0.2">
      <c r="B12407" s="88"/>
      <c r="C12407" s="88"/>
      <c r="D12407" s="88"/>
      <c r="E12407" s="88"/>
      <c r="F12407" s="88"/>
      <c r="G12407" s="88"/>
      <c r="H12407" s="88"/>
      <c r="I12407" s="88"/>
      <c r="J12407" s="88"/>
      <c r="K12407" s="88"/>
    </row>
    <row r="12408" spans="2:11" hidden="1" x14ac:dyDescent="0.2">
      <c r="B12408" s="88"/>
      <c r="C12408" s="88"/>
      <c r="D12408" s="88"/>
      <c r="E12408" s="88"/>
      <c r="F12408" s="88"/>
      <c r="G12408" s="88"/>
      <c r="H12408" s="88"/>
      <c r="I12408" s="88"/>
      <c r="J12408" s="88"/>
      <c r="K12408" s="88"/>
    </row>
    <row r="12409" spans="2:11" hidden="1" x14ac:dyDescent="0.2">
      <c r="B12409" s="88"/>
      <c r="C12409" s="88"/>
      <c r="D12409" s="88"/>
      <c r="E12409" s="88"/>
      <c r="F12409" s="88"/>
      <c r="G12409" s="88"/>
      <c r="H12409" s="88"/>
      <c r="I12409" s="88"/>
      <c r="J12409" s="88"/>
      <c r="K12409" s="88"/>
    </row>
    <row r="12410" spans="2:11" hidden="1" x14ac:dyDescent="0.2">
      <c r="B12410" s="88"/>
      <c r="C12410" s="88"/>
      <c r="D12410" s="88"/>
      <c r="E12410" s="88"/>
      <c r="F12410" s="88"/>
      <c r="G12410" s="88"/>
      <c r="H12410" s="88"/>
      <c r="I12410" s="88"/>
      <c r="J12410" s="88"/>
      <c r="K12410" s="88"/>
    </row>
    <row r="12411" spans="2:11" hidden="1" x14ac:dyDescent="0.2">
      <c r="B12411" s="88"/>
      <c r="C12411" s="88"/>
      <c r="D12411" s="88"/>
      <c r="E12411" s="88"/>
      <c r="F12411" s="88"/>
      <c r="G12411" s="88"/>
      <c r="H12411" s="88"/>
      <c r="I12411" s="88"/>
      <c r="J12411" s="88"/>
      <c r="K12411" s="88"/>
    </row>
    <row r="12412" spans="2:11" hidden="1" x14ac:dyDescent="0.2">
      <c r="B12412" s="88"/>
      <c r="C12412" s="88"/>
      <c r="D12412" s="88"/>
      <c r="E12412" s="88"/>
      <c r="F12412" s="88"/>
      <c r="G12412" s="88"/>
      <c r="H12412" s="88"/>
      <c r="I12412" s="88"/>
      <c r="J12412" s="88"/>
      <c r="K12412" s="88"/>
    </row>
    <row r="12413" spans="2:11" hidden="1" x14ac:dyDescent="0.2">
      <c r="B12413" s="88"/>
      <c r="C12413" s="88"/>
      <c r="D12413" s="88"/>
      <c r="E12413" s="88"/>
      <c r="F12413" s="88"/>
      <c r="G12413" s="88"/>
      <c r="H12413" s="88"/>
      <c r="I12413" s="88"/>
      <c r="J12413" s="88"/>
      <c r="K12413" s="88"/>
    </row>
    <row r="12414" spans="2:11" hidden="1" x14ac:dyDescent="0.2">
      <c r="B12414" s="88"/>
      <c r="C12414" s="88"/>
      <c r="D12414" s="88"/>
      <c r="E12414" s="88"/>
      <c r="F12414" s="88"/>
      <c r="G12414" s="88"/>
      <c r="H12414" s="88"/>
      <c r="I12414" s="88"/>
      <c r="J12414" s="88"/>
      <c r="K12414" s="88"/>
    </row>
    <row r="12415" spans="2:11" hidden="1" x14ac:dyDescent="0.2">
      <c r="B12415" s="88"/>
      <c r="C12415" s="88"/>
      <c r="D12415" s="88"/>
      <c r="E12415" s="88"/>
      <c r="F12415" s="88"/>
      <c r="G12415" s="88"/>
      <c r="H12415" s="88"/>
      <c r="I12415" s="88"/>
      <c r="J12415" s="88"/>
      <c r="K12415" s="88"/>
    </row>
    <row r="12416" spans="2:11" hidden="1" x14ac:dyDescent="0.2">
      <c r="B12416" s="88"/>
      <c r="C12416" s="88"/>
      <c r="D12416" s="88"/>
      <c r="E12416" s="88"/>
      <c r="F12416" s="88"/>
      <c r="G12416" s="88"/>
      <c r="H12416" s="88"/>
      <c r="I12416" s="88"/>
      <c r="J12416" s="88"/>
      <c r="K12416" s="88"/>
    </row>
    <row r="12417" spans="2:11" hidden="1" x14ac:dyDescent="0.2">
      <c r="B12417" s="88"/>
      <c r="C12417" s="88"/>
      <c r="D12417" s="88"/>
      <c r="E12417" s="88"/>
      <c r="F12417" s="88"/>
      <c r="G12417" s="88"/>
      <c r="H12417" s="88"/>
      <c r="I12417" s="88"/>
      <c r="J12417" s="88"/>
      <c r="K12417" s="88"/>
    </row>
    <row r="12418" spans="2:11" hidden="1" x14ac:dyDescent="0.2">
      <c r="B12418" s="88"/>
      <c r="C12418" s="88"/>
      <c r="D12418" s="88"/>
      <c r="E12418" s="88"/>
      <c r="F12418" s="88"/>
      <c r="G12418" s="88"/>
      <c r="H12418" s="88"/>
      <c r="I12418" s="88"/>
      <c r="J12418" s="88"/>
      <c r="K12418" s="88"/>
    </row>
    <row r="12419" spans="2:11" hidden="1" x14ac:dyDescent="0.2">
      <c r="B12419" s="88"/>
      <c r="C12419" s="88"/>
      <c r="D12419" s="88"/>
      <c r="E12419" s="88"/>
      <c r="F12419" s="88"/>
      <c r="G12419" s="88"/>
      <c r="H12419" s="88"/>
      <c r="I12419" s="88"/>
      <c r="J12419" s="88"/>
      <c r="K12419" s="88"/>
    </row>
    <row r="12420" spans="2:11" hidden="1" x14ac:dyDescent="0.2">
      <c r="B12420" s="88"/>
      <c r="C12420" s="88"/>
      <c r="D12420" s="88"/>
      <c r="E12420" s="88"/>
      <c r="F12420" s="88"/>
      <c r="G12420" s="88"/>
      <c r="H12420" s="88"/>
      <c r="I12420" s="88"/>
      <c r="J12420" s="88"/>
      <c r="K12420" s="88"/>
    </row>
    <row r="12421" spans="2:11" hidden="1" x14ac:dyDescent="0.2">
      <c r="B12421" s="88"/>
      <c r="C12421" s="88"/>
      <c r="D12421" s="88"/>
      <c r="E12421" s="88"/>
      <c r="F12421" s="88"/>
      <c r="G12421" s="88"/>
      <c r="H12421" s="88"/>
      <c r="I12421" s="88"/>
      <c r="J12421" s="88"/>
      <c r="K12421" s="88"/>
    </row>
    <row r="12422" spans="2:11" hidden="1" x14ac:dyDescent="0.2">
      <c r="B12422" s="88"/>
      <c r="C12422" s="88"/>
      <c r="D12422" s="88"/>
      <c r="E12422" s="88"/>
      <c r="F12422" s="88"/>
      <c r="G12422" s="88"/>
      <c r="H12422" s="88"/>
      <c r="I12422" s="88"/>
      <c r="J12422" s="88"/>
      <c r="K12422" s="88"/>
    </row>
    <row r="12423" spans="2:11" hidden="1" x14ac:dyDescent="0.2">
      <c r="B12423" s="88"/>
      <c r="C12423" s="88"/>
      <c r="D12423" s="88"/>
      <c r="E12423" s="88"/>
      <c r="F12423" s="88"/>
      <c r="G12423" s="88"/>
      <c r="H12423" s="88"/>
      <c r="I12423" s="88"/>
      <c r="J12423" s="88"/>
      <c r="K12423" s="88"/>
    </row>
    <row r="12424" spans="2:11" hidden="1" x14ac:dyDescent="0.2">
      <c r="B12424" s="88"/>
      <c r="C12424" s="88"/>
      <c r="D12424" s="88"/>
      <c r="E12424" s="88"/>
      <c r="F12424" s="88"/>
      <c r="G12424" s="88"/>
      <c r="H12424" s="88"/>
      <c r="I12424" s="88"/>
      <c r="J12424" s="88"/>
      <c r="K12424" s="88"/>
    </row>
    <row r="12425" spans="2:11" hidden="1" x14ac:dyDescent="0.2">
      <c r="B12425" s="88"/>
      <c r="C12425" s="88"/>
      <c r="D12425" s="88"/>
      <c r="E12425" s="88"/>
      <c r="F12425" s="88"/>
      <c r="G12425" s="88"/>
      <c r="H12425" s="88"/>
      <c r="I12425" s="88"/>
      <c r="J12425" s="88"/>
      <c r="K12425" s="88"/>
    </row>
    <row r="12426" spans="2:11" hidden="1" x14ac:dyDescent="0.2">
      <c r="B12426" s="88"/>
      <c r="C12426" s="88"/>
      <c r="D12426" s="88"/>
      <c r="E12426" s="88"/>
      <c r="F12426" s="88"/>
      <c r="G12426" s="88"/>
      <c r="H12426" s="88"/>
      <c r="I12426" s="88"/>
      <c r="J12426" s="88"/>
      <c r="K12426" s="88"/>
    </row>
    <row r="12427" spans="2:11" hidden="1" x14ac:dyDescent="0.2">
      <c r="B12427" s="88"/>
      <c r="C12427" s="88"/>
      <c r="D12427" s="88"/>
      <c r="E12427" s="88"/>
      <c r="F12427" s="88"/>
      <c r="G12427" s="88"/>
      <c r="H12427" s="88"/>
      <c r="I12427" s="88"/>
      <c r="J12427" s="88"/>
      <c r="K12427" s="88"/>
    </row>
    <row r="12428" spans="2:11" hidden="1" x14ac:dyDescent="0.2">
      <c r="B12428" s="88"/>
      <c r="C12428" s="88"/>
      <c r="D12428" s="88"/>
      <c r="E12428" s="88"/>
      <c r="F12428" s="88"/>
      <c r="G12428" s="88"/>
      <c r="H12428" s="88"/>
      <c r="I12428" s="88"/>
      <c r="J12428" s="88"/>
      <c r="K12428" s="88"/>
    </row>
    <row r="12429" spans="2:11" hidden="1" x14ac:dyDescent="0.2">
      <c r="B12429" s="88"/>
      <c r="C12429" s="88"/>
      <c r="D12429" s="88"/>
      <c r="E12429" s="88"/>
      <c r="F12429" s="88"/>
      <c r="G12429" s="88"/>
      <c r="H12429" s="88"/>
      <c r="I12429" s="88"/>
      <c r="J12429" s="88"/>
      <c r="K12429" s="88"/>
    </row>
    <row r="12430" spans="2:11" hidden="1" x14ac:dyDescent="0.2">
      <c r="B12430" s="88"/>
      <c r="C12430" s="88"/>
      <c r="D12430" s="88"/>
      <c r="E12430" s="88"/>
      <c r="F12430" s="88"/>
      <c r="G12430" s="88"/>
      <c r="H12430" s="88"/>
      <c r="I12430" s="88"/>
      <c r="J12430" s="88"/>
      <c r="K12430" s="88"/>
    </row>
    <row r="12431" spans="2:11" hidden="1" x14ac:dyDescent="0.2">
      <c r="B12431" s="88"/>
      <c r="C12431" s="88"/>
      <c r="D12431" s="88"/>
      <c r="E12431" s="88"/>
      <c r="F12431" s="88"/>
      <c r="G12431" s="88"/>
      <c r="H12431" s="88"/>
      <c r="I12431" s="88"/>
      <c r="J12431" s="88"/>
      <c r="K12431" s="88"/>
    </row>
    <row r="12432" spans="2:11" hidden="1" x14ac:dyDescent="0.2">
      <c r="B12432" s="88"/>
      <c r="C12432" s="88"/>
      <c r="D12432" s="88"/>
      <c r="E12432" s="88"/>
      <c r="F12432" s="88"/>
      <c r="G12432" s="88"/>
      <c r="H12432" s="88"/>
      <c r="I12432" s="88"/>
      <c r="J12432" s="88"/>
      <c r="K12432" s="88"/>
    </row>
    <row r="12433" spans="2:11" hidden="1" x14ac:dyDescent="0.2">
      <c r="B12433" s="88"/>
      <c r="C12433" s="88"/>
      <c r="D12433" s="88"/>
      <c r="E12433" s="88"/>
      <c r="F12433" s="88"/>
      <c r="G12433" s="88"/>
      <c r="H12433" s="88"/>
      <c r="I12433" s="88"/>
      <c r="J12433" s="88"/>
      <c r="K12433" s="88"/>
    </row>
    <row r="12434" spans="2:11" hidden="1" x14ac:dyDescent="0.2">
      <c r="B12434" s="88"/>
      <c r="C12434" s="88"/>
      <c r="D12434" s="88"/>
      <c r="E12434" s="88"/>
      <c r="F12434" s="88"/>
      <c r="G12434" s="88"/>
      <c r="H12434" s="88"/>
      <c r="I12434" s="88"/>
      <c r="J12434" s="88"/>
      <c r="K12434" s="88"/>
    </row>
    <row r="12435" spans="2:11" hidden="1" x14ac:dyDescent="0.2">
      <c r="B12435" s="88"/>
      <c r="C12435" s="88"/>
      <c r="D12435" s="88"/>
      <c r="E12435" s="88"/>
      <c r="F12435" s="88"/>
      <c r="G12435" s="88"/>
      <c r="H12435" s="88"/>
      <c r="I12435" s="88"/>
      <c r="J12435" s="88"/>
      <c r="K12435" s="88"/>
    </row>
    <row r="12436" spans="2:11" hidden="1" x14ac:dyDescent="0.2">
      <c r="B12436" s="88"/>
      <c r="C12436" s="88"/>
      <c r="D12436" s="88"/>
      <c r="E12436" s="88"/>
      <c r="F12436" s="88"/>
      <c r="G12436" s="88"/>
      <c r="H12436" s="88"/>
      <c r="I12436" s="88"/>
      <c r="J12436" s="88"/>
      <c r="K12436" s="88"/>
    </row>
    <row r="12437" spans="2:11" hidden="1" x14ac:dyDescent="0.2">
      <c r="B12437" s="88"/>
      <c r="C12437" s="88"/>
      <c r="D12437" s="88"/>
      <c r="E12437" s="88"/>
      <c r="F12437" s="88"/>
      <c r="G12437" s="88"/>
      <c r="H12437" s="88"/>
      <c r="I12437" s="88"/>
      <c r="J12437" s="88"/>
      <c r="K12437" s="88"/>
    </row>
    <row r="12438" spans="2:11" hidden="1" x14ac:dyDescent="0.2">
      <c r="B12438" s="88"/>
      <c r="C12438" s="88"/>
      <c r="D12438" s="88"/>
      <c r="E12438" s="88"/>
      <c r="F12438" s="88"/>
      <c r="G12438" s="88"/>
      <c r="H12438" s="88"/>
      <c r="I12438" s="88"/>
      <c r="J12438" s="88"/>
      <c r="K12438" s="88"/>
    </row>
    <row r="12439" spans="2:11" hidden="1" x14ac:dyDescent="0.2">
      <c r="B12439" s="88"/>
      <c r="C12439" s="88"/>
      <c r="D12439" s="88"/>
      <c r="E12439" s="88"/>
      <c r="F12439" s="88"/>
      <c r="G12439" s="88"/>
      <c r="H12439" s="88"/>
      <c r="I12439" s="88"/>
      <c r="J12439" s="88"/>
      <c r="K12439" s="88"/>
    </row>
    <row r="12440" spans="2:11" hidden="1" x14ac:dyDescent="0.2">
      <c r="B12440" s="88"/>
      <c r="C12440" s="88"/>
      <c r="D12440" s="88"/>
      <c r="E12440" s="88"/>
      <c r="F12440" s="88"/>
      <c r="G12440" s="88"/>
      <c r="H12440" s="88"/>
      <c r="I12440" s="88"/>
      <c r="J12440" s="88"/>
      <c r="K12440" s="88"/>
    </row>
    <row r="12441" spans="2:11" hidden="1" x14ac:dyDescent="0.2">
      <c r="B12441" s="88"/>
      <c r="C12441" s="88"/>
      <c r="D12441" s="88"/>
      <c r="E12441" s="88"/>
      <c r="F12441" s="88"/>
      <c r="G12441" s="88"/>
      <c r="H12441" s="88"/>
      <c r="I12441" s="88"/>
      <c r="J12441" s="88"/>
      <c r="K12441" s="88"/>
    </row>
    <row r="12442" spans="2:11" hidden="1" x14ac:dyDescent="0.2">
      <c r="B12442" s="88"/>
      <c r="C12442" s="88"/>
      <c r="D12442" s="88"/>
      <c r="E12442" s="88"/>
      <c r="F12442" s="88"/>
      <c r="G12442" s="88"/>
      <c r="H12442" s="88"/>
      <c r="I12442" s="88"/>
      <c r="J12442" s="88"/>
      <c r="K12442" s="88"/>
    </row>
    <row r="12443" spans="2:11" hidden="1" x14ac:dyDescent="0.2">
      <c r="B12443" s="88"/>
      <c r="C12443" s="88"/>
      <c r="D12443" s="88"/>
      <c r="E12443" s="88"/>
      <c r="F12443" s="88"/>
      <c r="G12443" s="88"/>
      <c r="H12443" s="88"/>
      <c r="I12443" s="88"/>
      <c r="J12443" s="88"/>
      <c r="K12443" s="88"/>
    </row>
    <row r="12444" spans="2:11" hidden="1" x14ac:dyDescent="0.2">
      <c r="B12444" s="88"/>
      <c r="C12444" s="88"/>
      <c r="D12444" s="88"/>
      <c r="E12444" s="88"/>
      <c r="F12444" s="88"/>
      <c r="G12444" s="88"/>
      <c r="H12444" s="88"/>
      <c r="I12444" s="88"/>
      <c r="J12444" s="88"/>
      <c r="K12444" s="88"/>
    </row>
    <row r="12445" spans="2:11" hidden="1" x14ac:dyDescent="0.2">
      <c r="B12445" s="88"/>
      <c r="C12445" s="88"/>
      <c r="D12445" s="88"/>
      <c r="E12445" s="88"/>
      <c r="F12445" s="88"/>
      <c r="G12445" s="88"/>
      <c r="H12445" s="88"/>
      <c r="I12445" s="88"/>
      <c r="J12445" s="88"/>
      <c r="K12445" s="88"/>
    </row>
    <row r="12446" spans="2:11" hidden="1" x14ac:dyDescent="0.2">
      <c r="B12446" s="88"/>
      <c r="C12446" s="88"/>
      <c r="D12446" s="88"/>
      <c r="E12446" s="88"/>
      <c r="F12446" s="88"/>
      <c r="G12446" s="88"/>
      <c r="H12446" s="88"/>
      <c r="I12446" s="88"/>
      <c r="J12446" s="88"/>
      <c r="K12446" s="88"/>
    </row>
    <row r="12447" spans="2:11" hidden="1" x14ac:dyDescent="0.2">
      <c r="B12447" s="88"/>
      <c r="C12447" s="88"/>
      <c r="D12447" s="88"/>
      <c r="E12447" s="88"/>
      <c r="F12447" s="88"/>
      <c r="G12447" s="88"/>
      <c r="H12447" s="88"/>
      <c r="I12447" s="88"/>
      <c r="J12447" s="88"/>
      <c r="K12447" s="88"/>
    </row>
    <row r="12448" spans="2:11" hidden="1" x14ac:dyDescent="0.2">
      <c r="B12448" s="88"/>
      <c r="C12448" s="88"/>
      <c r="D12448" s="88"/>
      <c r="E12448" s="88"/>
      <c r="F12448" s="88"/>
      <c r="G12448" s="88"/>
      <c r="H12448" s="88"/>
      <c r="I12448" s="88"/>
      <c r="J12448" s="88"/>
      <c r="K12448" s="88"/>
    </row>
    <row r="12449" spans="2:11" hidden="1" x14ac:dyDescent="0.2">
      <c r="B12449" s="88"/>
      <c r="C12449" s="88"/>
      <c r="D12449" s="88"/>
      <c r="E12449" s="88"/>
      <c r="F12449" s="88"/>
      <c r="G12449" s="88"/>
      <c r="H12449" s="88"/>
      <c r="I12449" s="88"/>
      <c r="J12449" s="88"/>
      <c r="K12449" s="88"/>
    </row>
    <row r="12450" spans="2:11" hidden="1" x14ac:dyDescent="0.2">
      <c r="B12450" s="88"/>
      <c r="C12450" s="88"/>
      <c r="D12450" s="88"/>
      <c r="E12450" s="88"/>
      <c r="F12450" s="88"/>
      <c r="G12450" s="88"/>
      <c r="H12450" s="88"/>
      <c r="I12450" s="88"/>
      <c r="J12450" s="88"/>
      <c r="K12450" s="88"/>
    </row>
    <row r="12451" spans="2:11" hidden="1" x14ac:dyDescent="0.2">
      <c r="B12451" s="88"/>
      <c r="C12451" s="88"/>
      <c r="D12451" s="88"/>
      <c r="E12451" s="88"/>
      <c r="F12451" s="88"/>
      <c r="G12451" s="88"/>
      <c r="H12451" s="88"/>
      <c r="I12451" s="88"/>
      <c r="J12451" s="88"/>
      <c r="K12451" s="88"/>
    </row>
    <row r="12452" spans="2:11" hidden="1" x14ac:dyDescent="0.2">
      <c r="B12452" s="88"/>
      <c r="C12452" s="88"/>
      <c r="D12452" s="88"/>
      <c r="E12452" s="88"/>
      <c r="F12452" s="88"/>
      <c r="G12452" s="88"/>
      <c r="H12452" s="88"/>
      <c r="I12452" s="88"/>
      <c r="J12452" s="88"/>
      <c r="K12452" s="88"/>
    </row>
    <row r="12453" spans="2:11" hidden="1" x14ac:dyDescent="0.2">
      <c r="B12453" s="88"/>
      <c r="C12453" s="88"/>
      <c r="D12453" s="88"/>
      <c r="E12453" s="88"/>
      <c r="F12453" s="88"/>
      <c r="G12453" s="88"/>
      <c r="H12453" s="88"/>
      <c r="I12453" s="88"/>
      <c r="J12453" s="88"/>
      <c r="K12453" s="88"/>
    </row>
    <row r="12454" spans="2:11" hidden="1" x14ac:dyDescent="0.2">
      <c r="B12454" s="88"/>
      <c r="C12454" s="88"/>
      <c r="D12454" s="88"/>
      <c r="E12454" s="88"/>
      <c r="F12454" s="88"/>
      <c r="G12454" s="88"/>
      <c r="H12454" s="88"/>
      <c r="I12454" s="88"/>
      <c r="J12454" s="88"/>
      <c r="K12454" s="88"/>
    </row>
    <row r="12455" spans="2:11" hidden="1" x14ac:dyDescent="0.2">
      <c r="B12455" s="88"/>
      <c r="C12455" s="88"/>
      <c r="D12455" s="88"/>
      <c r="E12455" s="88"/>
      <c r="F12455" s="88"/>
      <c r="G12455" s="88"/>
      <c r="H12455" s="88"/>
      <c r="I12455" s="88"/>
      <c r="J12455" s="88"/>
      <c r="K12455" s="88"/>
    </row>
    <row r="12456" spans="2:11" hidden="1" x14ac:dyDescent="0.2">
      <c r="B12456" s="88"/>
      <c r="C12456" s="88"/>
      <c r="D12456" s="88"/>
      <c r="E12456" s="88"/>
      <c r="F12456" s="88"/>
      <c r="G12456" s="88"/>
      <c r="H12456" s="88"/>
      <c r="I12456" s="88"/>
      <c r="J12456" s="88"/>
      <c r="K12456" s="88"/>
    </row>
    <row r="12457" spans="2:11" hidden="1" x14ac:dyDescent="0.2">
      <c r="B12457" s="88"/>
      <c r="C12457" s="88"/>
      <c r="D12457" s="88"/>
      <c r="E12457" s="88"/>
      <c r="F12457" s="88"/>
      <c r="G12457" s="88"/>
      <c r="H12457" s="88"/>
      <c r="I12457" s="88"/>
      <c r="J12457" s="88"/>
      <c r="K12457" s="88"/>
    </row>
    <row r="12458" spans="2:11" hidden="1" x14ac:dyDescent="0.2">
      <c r="B12458" s="88"/>
      <c r="C12458" s="88"/>
      <c r="D12458" s="88"/>
      <c r="E12458" s="88"/>
      <c r="F12458" s="88"/>
      <c r="G12458" s="88"/>
      <c r="H12458" s="88"/>
      <c r="I12458" s="88"/>
      <c r="J12458" s="88"/>
      <c r="K12458" s="88"/>
    </row>
    <row r="12459" spans="2:11" hidden="1" x14ac:dyDescent="0.2">
      <c r="B12459" s="88"/>
      <c r="C12459" s="88"/>
      <c r="D12459" s="88"/>
      <c r="E12459" s="88"/>
      <c r="F12459" s="88"/>
      <c r="G12459" s="88"/>
      <c r="H12459" s="88"/>
      <c r="I12459" s="88"/>
      <c r="J12459" s="88"/>
      <c r="K12459" s="88"/>
    </row>
    <row r="12460" spans="2:11" hidden="1" x14ac:dyDescent="0.2">
      <c r="B12460" s="88"/>
      <c r="C12460" s="88"/>
      <c r="D12460" s="88"/>
      <c r="E12460" s="88"/>
      <c r="F12460" s="88"/>
      <c r="G12460" s="88"/>
      <c r="H12460" s="88"/>
      <c r="I12460" s="88"/>
      <c r="J12460" s="88"/>
      <c r="K12460" s="88"/>
    </row>
    <row r="12461" spans="2:11" hidden="1" x14ac:dyDescent="0.2">
      <c r="B12461" s="88"/>
      <c r="C12461" s="88"/>
      <c r="D12461" s="88"/>
      <c r="E12461" s="88"/>
      <c r="F12461" s="88"/>
      <c r="G12461" s="88"/>
      <c r="H12461" s="88"/>
      <c r="I12461" s="88"/>
      <c r="J12461" s="88"/>
      <c r="K12461" s="88"/>
    </row>
    <row r="12462" spans="2:11" hidden="1" x14ac:dyDescent="0.2">
      <c r="B12462" s="88"/>
      <c r="C12462" s="88"/>
      <c r="D12462" s="88"/>
      <c r="E12462" s="88"/>
      <c r="F12462" s="88"/>
      <c r="G12462" s="88"/>
      <c r="H12462" s="88"/>
      <c r="I12462" s="88"/>
      <c r="J12462" s="88"/>
      <c r="K12462" s="88"/>
    </row>
    <row r="12463" spans="2:11" hidden="1" x14ac:dyDescent="0.2">
      <c r="B12463" s="88"/>
      <c r="C12463" s="88"/>
      <c r="D12463" s="88"/>
      <c r="E12463" s="88"/>
      <c r="F12463" s="88"/>
      <c r="G12463" s="88"/>
      <c r="H12463" s="88"/>
      <c r="I12463" s="88"/>
      <c r="J12463" s="88"/>
      <c r="K12463" s="88"/>
    </row>
    <row r="12464" spans="2:11" hidden="1" x14ac:dyDescent="0.2">
      <c r="B12464" s="88"/>
      <c r="C12464" s="88"/>
      <c r="D12464" s="88"/>
      <c r="E12464" s="88"/>
      <c r="F12464" s="88"/>
      <c r="G12464" s="88"/>
      <c r="H12464" s="88"/>
      <c r="I12464" s="88"/>
      <c r="J12464" s="88"/>
      <c r="K12464" s="88"/>
    </row>
    <row r="12465" spans="2:11" hidden="1" x14ac:dyDescent="0.2">
      <c r="B12465" s="88"/>
      <c r="C12465" s="88"/>
      <c r="D12465" s="88"/>
      <c r="E12465" s="88"/>
      <c r="F12465" s="88"/>
      <c r="G12465" s="88"/>
      <c r="H12465" s="88"/>
      <c r="I12465" s="88"/>
      <c r="J12465" s="88"/>
      <c r="K12465" s="88"/>
    </row>
    <row r="12466" spans="2:11" hidden="1" x14ac:dyDescent="0.2">
      <c r="B12466" s="88"/>
      <c r="C12466" s="88"/>
      <c r="D12466" s="88"/>
      <c r="E12466" s="88"/>
      <c r="F12466" s="88"/>
      <c r="G12466" s="88"/>
      <c r="H12466" s="88"/>
      <c r="I12466" s="88"/>
      <c r="J12466" s="88"/>
      <c r="K12466" s="88"/>
    </row>
    <row r="12467" spans="2:11" hidden="1" x14ac:dyDescent="0.2">
      <c r="B12467" s="88"/>
      <c r="C12467" s="88"/>
      <c r="D12467" s="88"/>
      <c r="E12467" s="88"/>
      <c r="F12467" s="88"/>
      <c r="G12467" s="88"/>
      <c r="H12467" s="88"/>
      <c r="I12467" s="88"/>
      <c r="J12467" s="88"/>
      <c r="K12467" s="88"/>
    </row>
    <row r="12468" spans="2:11" hidden="1" x14ac:dyDescent="0.2">
      <c r="B12468" s="88"/>
      <c r="C12468" s="88"/>
      <c r="D12468" s="88"/>
      <c r="E12468" s="88"/>
      <c r="F12468" s="88"/>
      <c r="G12468" s="88"/>
      <c r="H12468" s="88"/>
      <c r="I12468" s="88"/>
      <c r="J12468" s="88"/>
      <c r="K12468" s="88"/>
    </row>
    <row r="12469" spans="2:11" hidden="1" x14ac:dyDescent="0.2">
      <c r="B12469" s="88"/>
      <c r="C12469" s="88"/>
      <c r="D12469" s="88"/>
      <c r="E12469" s="88"/>
      <c r="F12469" s="88"/>
      <c r="G12469" s="88"/>
      <c r="H12469" s="88"/>
      <c r="I12469" s="88"/>
      <c r="J12469" s="88"/>
      <c r="K12469" s="88"/>
    </row>
    <row r="12470" spans="2:11" hidden="1" x14ac:dyDescent="0.2">
      <c r="B12470" s="88"/>
      <c r="C12470" s="88"/>
      <c r="D12470" s="88"/>
      <c r="E12470" s="88"/>
      <c r="F12470" s="88"/>
      <c r="G12470" s="88"/>
      <c r="H12470" s="88"/>
      <c r="I12470" s="88"/>
      <c r="J12470" s="88"/>
      <c r="K12470" s="88"/>
    </row>
    <row r="12471" spans="2:11" hidden="1" x14ac:dyDescent="0.2">
      <c r="B12471" s="88"/>
      <c r="C12471" s="88"/>
      <c r="D12471" s="88"/>
      <c r="E12471" s="88"/>
      <c r="F12471" s="88"/>
      <c r="G12471" s="88"/>
      <c r="H12471" s="88"/>
      <c r="I12471" s="88"/>
      <c r="J12471" s="88"/>
      <c r="K12471" s="88"/>
    </row>
    <row r="12472" spans="2:11" hidden="1" x14ac:dyDescent="0.2">
      <c r="B12472" s="88"/>
      <c r="C12472" s="88"/>
      <c r="D12472" s="88"/>
      <c r="E12472" s="88"/>
      <c r="F12472" s="88"/>
      <c r="G12472" s="88"/>
      <c r="H12472" s="88"/>
      <c r="I12472" s="88"/>
      <c r="J12472" s="88"/>
      <c r="K12472" s="88"/>
    </row>
    <row r="12473" spans="2:11" hidden="1" x14ac:dyDescent="0.2">
      <c r="B12473" s="88"/>
      <c r="C12473" s="88"/>
      <c r="D12473" s="88"/>
      <c r="E12473" s="88"/>
      <c r="F12473" s="88"/>
      <c r="G12473" s="88"/>
      <c r="H12473" s="88"/>
      <c r="I12473" s="88"/>
      <c r="J12473" s="88"/>
      <c r="K12473" s="88"/>
    </row>
    <row r="12474" spans="2:11" hidden="1" x14ac:dyDescent="0.2">
      <c r="B12474" s="88"/>
      <c r="C12474" s="88"/>
      <c r="D12474" s="88"/>
      <c r="E12474" s="88"/>
      <c r="F12474" s="88"/>
      <c r="G12474" s="88"/>
      <c r="H12474" s="88"/>
      <c r="I12474" s="88"/>
      <c r="J12474" s="88"/>
      <c r="K12474" s="88"/>
    </row>
    <row r="12475" spans="2:11" hidden="1" x14ac:dyDescent="0.2">
      <c r="B12475" s="88"/>
      <c r="C12475" s="88"/>
      <c r="D12475" s="88"/>
      <c r="E12475" s="88"/>
      <c r="F12475" s="88"/>
      <c r="G12475" s="88"/>
      <c r="H12475" s="88"/>
      <c r="I12475" s="88"/>
      <c r="J12475" s="88"/>
      <c r="K12475" s="88"/>
    </row>
    <row r="12476" spans="2:11" hidden="1" x14ac:dyDescent="0.2">
      <c r="B12476" s="88"/>
      <c r="C12476" s="88"/>
      <c r="D12476" s="88"/>
      <c r="E12476" s="88"/>
      <c r="F12476" s="88"/>
      <c r="G12476" s="88"/>
      <c r="H12476" s="88"/>
      <c r="I12476" s="88"/>
      <c r="J12476" s="88"/>
      <c r="K12476" s="88"/>
    </row>
    <row r="12477" spans="2:11" hidden="1" x14ac:dyDescent="0.2">
      <c r="B12477" s="88"/>
      <c r="C12477" s="88"/>
      <c r="D12477" s="88"/>
      <c r="E12477" s="88"/>
      <c r="F12477" s="88"/>
      <c r="G12477" s="88"/>
      <c r="H12477" s="88"/>
      <c r="I12477" s="88"/>
      <c r="J12477" s="88"/>
      <c r="K12477" s="88"/>
    </row>
    <row r="12478" spans="2:11" hidden="1" x14ac:dyDescent="0.2">
      <c r="B12478" s="88"/>
      <c r="C12478" s="88"/>
      <c r="D12478" s="88"/>
      <c r="E12478" s="88"/>
      <c r="F12478" s="88"/>
      <c r="G12478" s="88"/>
      <c r="H12478" s="88"/>
      <c r="I12478" s="88"/>
      <c r="J12478" s="88"/>
      <c r="K12478" s="88"/>
    </row>
    <row r="12479" spans="2:11" hidden="1" x14ac:dyDescent="0.2">
      <c r="B12479" s="88"/>
      <c r="C12479" s="88"/>
      <c r="D12479" s="88"/>
      <c r="E12479" s="88"/>
      <c r="F12479" s="88"/>
      <c r="G12479" s="88"/>
      <c r="H12479" s="88"/>
      <c r="I12479" s="88"/>
      <c r="J12479" s="88"/>
      <c r="K12479" s="88"/>
    </row>
    <row r="12480" spans="2:11" hidden="1" x14ac:dyDescent="0.2">
      <c r="B12480" s="88"/>
      <c r="C12480" s="88"/>
      <c r="D12480" s="88"/>
      <c r="E12480" s="88"/>
      <c r="F12480" s="88"/>
      <c r="G12480" s="88"/>
      <c r="H12480" s="88"/>
      <c r="I12480" s="88"/>
      <c r="J12480" s="88"/>
      <c r="K12480" s="88"/>
    </row>
    <row r="12481" spans="2:11" hidden="1" x14ac:dyDescent="0.2">
      <c r="B12481" s="88"/>
      <c r="C12481" s="88"/>
      <c r="D12481" s="88"/>
      <c r="E12481" s="88"/>
      <c r="F12481" s="88"/>
      <c r="G12481" s="88"/>
      <c r="H12481" s="88"/>
      <c r="I12481" s="88"/>
      <c r="J12481" s="88"/>
      <c r="K12481" s="88"/>
    </row>
    <row r="12482" spans="2:11" hidden="1" x14ac:dyDescent="0.2">
      <c r="B12482" s="88"/>
      <c r="C12482" s="88"/>
      <c r="D12482" s="88"/>
      <c r="E12482" s="88"/>
      <c r="F12482" s="88"/>
      <c r="G12482" s="88"/>
      <c r="H12482" s="88"/>
      <c r="I12482" s="88"/>
      <c r="J12482" s="88"/>
      <c r="K12482" s="88"/>
    </row>
    <row r="12483" spans="2:11" hidden="1" x14ac:dyDescent="0.2">
      <c r="B12483" s="88"/>
      <c r="C12483" s="88"/>
      <c r="D12483" s="88"/>
      <c r="E12483" s="88"/>
      <c r="F12483" s="88"/>
      <c r="G12483" s="88"/>
      <c r="H12483" s="88"/>
      <c r="I12483" s="88"/>
      <c r="J12483" s="88"/>
      <c r="K12483" s="88"/>
    </row>
    <row r="12484" spans="2:11" hidden="1" x14ac:dyDescent="0.2">
      <c r="B12484" s="88"/>
      <c r="C12484" s="88"/>
      <c r="D12484" s="88"/>
      <c r="E12484" s="88"/>
      <c r="F12484" s="88"/>
      <c r="G12484" s="88"/>
      <c r="H12484" s="88"/>
      <c r="I12484" s="88"/>
      <c r="J12484" s="88"/>
      <c r="K12484" s="88"/>
    </row>
    <row r="12485" spans="2:11" hidden="1" x14ac:dyDescent="0.2">
      <c r="B12485" s="88"/>
      <c r="C12485" s="88"/>
      <c r="D12485" s="88"/>
      <c r="E12485" s="88"/>
      <c r="F12485" s="88"/>
      <c r="G12485" s="88"/>
      <c r="H12485" s="88"/>
      <c r="I12485" s="88"/>
      <c r="J12485" s="88"/>
      <c r="K12485" s="88"/>
    </row>
    <row r="12486" spans="2:11" hidden="1" x14ac:dyDescent="0.2">
      <c r="B12486" s="88"/>
      <c r="C12486" s="88"/>
      <c r="D12486" s="88"/>
      <c r="E12486" s="88"/>
      <c r="F12486" s="88"/>
      <c r="G12486" s="88"/>
      <c r="H12486" s="88"/>
      <c r="I12486" s="88"/>
      <c r="J12486" s="88"/>
      <c r="K12486" s="88"/>
    </row>
    <row r="12487" spans="2:11" hidden="1" x14ac:dyDescent="0.2">
      <c r="B12487" s="88"/>
      <c r="C12487" s="88"/>
      <c r="D12487" s="88"/>
      <c r="E12487" s="88"/>
      <c r="F12487" s="88"/>
      <c r="G12487" s="88"/>
      <c r="H12487" s="88"/>
      <c r="I12487" s="88"/>
      <c r="J12487" s="88"/>
      <c r="K12487" s="88"/>
    </row>
    <row r="12488" spans="2:11" hidden="1" x14ac:dyDescent="0.2">
      <c r="B12488" s="88"/>
      <c r="C12488" s="88"/>
      <c r="D12488" s="88"/>
      <c r="E12488" s="88"/>
      <c r="F12488" s="88"/>
      <c r="G12488" s="88"/>
      <c r="H12488" s="88"/>
      <c r="I12488" s="88"/>
      <c r="J12488" s="88"/>
      <c r="K12488" s="88"/>
    </row>
    <row r="12489" spans="2:11" hidden="1" x14ac:dyDescent="0.2">
      <c r="B12489" s="88"/>
      <c r="C12489" s="88"/>
      <c r="D12489" s="88"/>
      <c r="E12489" s="88"/>
      <c r="F12489" s="88"/>
      <c r="G12489" s="88"/>
      <c r="H12489" s="88"/>
      <c r="I12489" s="88"/>
      <c r="J12489" s="88"/>
      <c r="K12489" s="88"/>
    </row>
    <row r="12490" spans="2:11" hidden="1" x14ac:dyDescent="0.2">
      <c r="B12490" s="88"/>
      <c r="C12490" s="88"/>
      <c r="D12490" s="88"/>
      <c r="E12490" s="88"/>
      <c r="F12490" s="88"/>
      <c r="G12490" s="88"/>
      <c r="H12490" s="88"/>
      <c r="I12490" s="88"/>
      <c r="J12490" s="88"/>
      <c r="K12490" s="88"/>
    </row>
    <row r="12491" spans="2:11" hidden="1" x14ac:dyDescent="0.2">
      <c r="B12491" s="88"/>
      <c r="C12491" s="88"/>
      <c r="D12491" s="88"/>
      <c r="E12491" s="88"/>
      <c r="F12491" s="88"/>
      <c r="G12491" s="88"/>
      <c r="H12491" s="88"/>
      <c r="I12491" s="88"/>
      <c r="J12491" s="88"/>
      <c r="K12491" s="88"/>
    </row>
    <row r="12492" spans="2:11" hidden="1" x14ac:dyDescent="0.2">
      <c r="B12492" s="88"/>
      <c r="C12492" s="88"/>
      <c r="D12492" s="88"/>
      <c r="E12492" s="88"/>
      <c r="F12492" s="88"/>
      <c r="G12492" s="88"/>
      <c r="H12492" s="88"/>
      <c r="I12492" s="88"/>
      <c r="J12492" s="88"/>
      <c r="K12492" s="88"/>
    </row>
    <row r="12493" spans="2:11" hidden="1" x14ac:dyDescent="0.2">
      <c r="B12493" s="88"/>
      <c r="C12493" s="88"/>
      <c r="D12493" s="88"/>
      <c r="E12493" s="88"/>
      <c r="F12493" s="88"/>
      <c r="G12493" s="88"/>
      <c r="H12493" s="88"/>
      <c r="I12493" s="88"/>
      <c r="J12493" s="88"/>
      <c r="K12493" s="88"/>
    </row>
    <row r="12494" spans="2:11" hidden="1" x14ac:dyDescent="0.2">
      <c r="B12494" s="88"/>
      <c r="C12494" s="88"/>
      <c r="D12494" s="88"/>
      <c r="E12494" s="88"/>
      <c r="F12494" s="88"/>
      <c r="G12494" s="88"/>
      <c r="H12494" s="88"/>
      <c r="I12494" s="88"/>
      <c r="J12494" s="88"/>
      <c r="K12494" s="88"/>
    </row>
    <row r="12495" spans="2:11" hidden="1" x14ac:dyDescent="0.2">
      <c r="B12495" s="88"/>
      <c r="C12495" s="88"/>
      <c r="D12495" s="88"/>
      <c r="E12495" s="88"/>
      <c r="F12495" s="88"/>
      <c r="G12495" s="88"/>
      <c r="H12495" s="88"/>
      <c r="I12495" s="88"/>
      <c r="J12495" s="88"/>
      <c r="K12495" s="88"/>
    </row>
    <row r="12496" spans="2:11" hidden="1" x14ac:dyDescent="0.2">
      <c r="B12496" s="88"/>
      <c r="C12496" s="88"/>
      <c r="D12496" s="88"/>
      <c r="E12496" s="88"/>
      <c r="F12496" s="88"/>
      <c r="G12496" s="88"/>
      <c r="H12496" s="88"/>
      <c r="I12496" s="88"/>
      <c r="J12496" s="88"/>
      <c r="K12496" s="88"/>
    </row>
    <row r="12497" spans="2:11" hidden="1" x14ac:dyDescent="0.2">
      <c r="B12497" s="88"/>
      <c r="C12497" s="88"/>
      <c r="D12497" s="88"/>
      <c r="E12497" s="88"/>
      <c r="F12497" s="88"/>
      <c r="G12497" s="88"/>
      <c r="H12497" s="88"/>
      <c r="I12497" s="88"/>
      <c r="J12497" s="88"/>
      <c r="K12497" s="88"/>
    </row>
    <row r="12498" spans="2:11" hidden="1" x14ac:dyDescent="0.2">
      <c r="B12498" s="88"/>
      <c r="C12498" s="88"/>
      <c r="D12498" s="88"/>
      <c r="E12498" s="88"/>
      <c r="F12498" s="88"/>
      <c r="G12498" s="88"/>
      <c r="H12498" s="88"/>
      <c r="I12498" s="88"/>
      <c r="J12498" s="88"/>
      <c r="K12498" s="88"/>
    </row>
    <row r="12499" spans="2:11" hidden="1" x14ac:dyDescent="0.2">
      <c r="B12499" s="88"/>
      <c r="C12499" s="88"/>
      <c r="D12499" s="88"/>
      <c r="E12499" s="88"/>
      <c r="F12499" s="88"/>
      <c r="G12499" s="88"/>
      <c r="H12499" s="88"/>
      <c r="I12499" s="88"/>
      <c r="J12499" s="88"/>
      <c r="K12499" s="88"/>
    </row>
    <row r="12500" spans="2:11" hidden="1" x14ac:dyDescent="0.2">
      <c r="B12500" s="88"/>
      <c r="C12500" s="88"/>
      <c r="D12500" s="88"/>
      <c r="E12500" s="88"/>
      <c r="F12500" s="88"/>
      <c r="G12500" s="88"/>
      <c r="H12500" s="88"/>
      <c r="I12500" s="88"/>
      <c r="J12500" s="88"/>
      <c r="K12500" s="88"/>
    </row>
    <row r="12501" spans="2:11" hidden="1" x14ac:dyDescent="0.2">
      <c r="B12501" s="88"/>
      <c r="C12501" s="88"/>
      <c r="D12501" s="88"/>
      <c r="E12501" s="88"/>
      <c r="F12501" s="88"/>
      <c r="G12501" s="88"/>
      <c r="H12501" s="88"/>
      <c r="I12501" s="88"/>
      <c r="J12501" s="88"/>
      <c r="K12501" s="88"/>
    </row>
    <row r="12502" spans="2:11" hidden="1" x14ac:dyDescent="0.2">
      <c r="B12502" s="88"/>
      <c r="C12502" s="88"/>
      <c r="D12502" s="88"/>
      <c r="E12502" s="88"/>
      <c r="F12502" s="88"/>
      <c r="G12502" s="88"/>
      <c r="H12502" s="88"/>
      <c r="I12502" s="88"/>
      <c r="J12502" s="88"/>
      <c r="K12502" s="88"/>
    </row>
    <row r="12503" spans="2:11" hidden="1" x14ac:dyDescent="0.2">
      <c r="B12503" s="88"/>
      <c r="C12503" s="88"/>
      <c r="D12503" s="88"/>
      <c r="E12503" s="88"/>
      <c r="F12503" s="88"/>
      <c r="G12503" s="88"/>
      <c r="H12503" s="88"/>
      <c r="I12503" s="88"/>
      <c r="J12503" s="88"/>
      <c r="K12503" s="88"/>
    </row>
    <row r="12504" spans="2:11" hidden="1" x14ac:dyDescent="0.2">
      <c r="B12504" s="88"/>
      <c r="C12504" s="88"/>
      <c r="D12504" s="88"/>
      <c r="E12504" s="88"/>
      <c r="F12504" s="88"/>
      <c r="G12504" s="88"/>
      <c r="H12504" s="88"/>
      <c r="I12504" s="88"/>
      <c r="J12504" s="88"/>
      <c r="K12504" s="88"/>
    </row>
    <row r="12505" spans="2:11" hidden="1" x14ac:dyDescent="0.2">
      <c r="B12505" s="88"/>
      <c r="C12505" s="88"/>
      <c r="D12505" s="88"/>
      <c r="E12505" s="88"/>
      <c r="F12505" s="88"/>
      <c r="G12505" s="88"/>
      <c r="H12505" s="88"/>
      <c r="I12505" s="88"/>
      <c r="J12505" s="88"/>
      <c r="K12505" s="88"/>
    </row>
    <row r="12506" spans="2:11" hidden="1" x14ac:dyDescent="0.2">
      <c r="B12506" s="88"/>
      <c r="C12506" s="88"/>
      <c r="D12506" s="88"/>
      <c r="E12506" s="88"/>
      <c r="F12506" s="88"/>
      <c r="G12506" s="88"/>
      <c r="H12506" s="88"/>
      <c r="I12506" s="88"/>
      <c r="J12506" s="88"/>
      <c r="K12506" s="88"/>
    </row>
    <row r="12507" spans="2:11" hidden="1" x14ac:dyDescent="0.2">
      <c r="B12507" s="88"/>
      <c r="C12507" s="88"/>
      <c r="D12507" s="88"/>
      <c r="E12507" s="88"/>
      <c r="F12507" s="88"/>
      <c r="G12507" s="88"/>
      <c r="H12507" s="88"/>
      <c r="I12507" s="88"/>
      <c r="J12507" s="88"/>
      <c r="K12507" s="88"/>
    </row>
    <row r="12508" spans="2:11" hidden="1" x14ac:dyDescent="0.2">
      <c r="B12508" s="88"/>
      <c r="C12508" s="88"/>
      <c r="D12508" s="88"/>
      <c r="E12508" s="88"/>
      <c r="F12508" s="88"/>
      <c r="G12508" s="88"/>
      <c r="H12508" s="88"/>
      <c r="I12508" s="88"/>
      <c r="J12508" s="88"/>
      <c r="K12508" s="88"/>
    </row>
    <row r="12509" spans="2:11" hidden="1" x14ac:dyDescent="0.2">
      <c r="B12509" s="88"/>
      <c r="C12509" s="88"/>
      <c r="D12509" s="88"/>
      <c r="E12509" s="88"/>
      <c r="F12509" s="88"/>
      <c r="G12509" s="88"/>
      <c r="H12509" s="88"/>
      <c r="I12509" s="88"/>
      <c r="J12509" s="88"/>
      <c r="K12509" s="88"/>
    </row>
    <row r="12510" spans="2:11" hidden="1" x14ac:dyDescent="0.2">
      <c r="B12510" s="88"/>
      <c r="C12510" s="88"/>
      <c r="D12510" s="88"/>
      <c r="E12510" s="88"/>
      <c r="F12510" s="88"/>
      <c r="G12510" s="88"/>
      <c r="H12510" s="88"/>
      <c r="I12510" s="88"/>
      <c r="J12510" s="88"/>
      <c r="K12510" s="88"/>
    </row>
    <row r="12511" spans="2:11" hidden="1" x14ac:dyDescent="0.2">
      <c r="B12511" s="88"/>
      <c r="C12511" s="88"/>
      <c r="D12511" s="88"/>
      <c r="E12511" s="88"/>
      <c r="F12511" s="88"/>
      <c r="G12511" s="88"/>
      <c r="H12511" s="88"/>
      <c r="I12511" s="88"/>
      <c r="J12511" s="88"/>
      <c r="K12511" s="88"/>
    </row>
    <row r="12512" spans="2:11" hidden="1" x14ac:dyDescent="0.2">
      <c r="B12512" s="88"/>
      <c r="C12512" s="88"/>
      <c r="D12512" s="88"/>
      <c r="E12512" s="88"/>
      <c r="F12512" s="88"/>
      <c r="G12512" s="88"/>
      <c r="H12512" s="88"/>
      <c r="I12512" s="88"/>
      <c r="J12512" s="88"/>
      <c r="K12512" s="88"/>
    </row>
    <row r="12513" spans="2:11" hidden="1" x14ac:dyDescent="0.2">
      <c r="B12513" s="88"/>
      <c r="C12513" s="88"/>
      <c r="D12513" s="88"/>
      <c r="E12513" s="88"/>
      <c r="F12513" s="88"/>
      <c r="G12513" s="88"/>
      <c r="H12513" s="88"/>
      <c r="I12513" s="88"/>
      <c r="J12513" s="88"/>
      <c r="K12513" s="88"/>
    </row>
    <row r="12514" spans="2:11" hidden="1" x14ac:dyDescent="0.2">
      <c r="B12514" s="88"/>
      <c r="C12514" s="88"/>
      <c r="D12514" s="88"/>
      <c r="E12514" s="88"/>
      <c r="F12514" s="88"/>
      <c r="G12514" s="88"/>
      <c r="H12514" s="88"/>
      <c r="I12514" s="88"/>
      <c r="J12514" s="88"/>
      <c r="K12514" s="88"/>
    </row>
    <row r="12515" spans="2:11" hidden="1" x14ac:dyDescent="0.2">
      <c r="B12515" s="88"/>
      <c r="C12515" s="88"/>
      <c r="D12515" s="88"/>
      <c r="E12515" s="88"/>
      <c r="F12515" s="88"/>
      <c r="G12515" s="88"/>
      <c r="H12515" s="88"/>
      <c r="I12515" s="88"/>
      <c r="J12515" s="88"/>
      <c r="K12515" s="88"/>
    </row>
    <row r="12516" spans="2:11" hidden="1" x14ac:dyDescent="0.2">
      <c r="B12516" s="88"/>
      <c r="C12516" s="88"/>
      <c r="D12516" s="88"/>
      <c r="E12516" s="88"/>
      <c r="F12516" s="88"/>
      <c r="G12516" s="88"/>
      <c r="H12516" s="88"/>
      <c r="I12516" s="88"/>
      <c r="J12516" s="88"/>
      <c r="K12516" s="88"/>
    </row>
    <row r="12517" spans="2:11" hidden="1" x14ac:dyDescent="0.2">
      <c r="B12517" s="88"/>
      <c r="C12517" s="88"/>
      <c r="D12517" s="88"/>
      <c r="E12517" s="88"/>
      <c r="F12517" s="88"/>
      <c r="G12517" s="88"/>
      <c r="H12517" s="88"/>
      <c r="I12517" s="88"/>
      <c r="J12517" s="88"/>
      <c r="K12517" s="88"/>
    </row>
    <row r="12518" spans="2:11" hidden="1" x14ac:dyDescent="0.2">
      <c r="B12518" s="88"/>
      <c r="C12518" s="88"/>
      <c r="D12518" s="88"/>
      <c r="E12518" s="88"/>
      <c r="F12518" s="88"/>
      <c r="G12518" s="88"/>
      <c r="H12518" s="88"/>
      <c r="I12518" s="88"/>
      <c r="J12518" s="88"/>
      <c r="K12518" s="88"/>
    </row>
    <row r="12519" spans="2:11" hidden="1" x14ac:dyDescent="0.2">
      <c r="B12519" s="88"/>
      <c r="C12519" s="88"/>
      <c r="D12519" s="88"/>
      <c r="E12519" s="88"/>
      <c r="F12519" s="88"/>
      <c r="G12519" s="88"/>
      <c r="H12519" s="88"/>
      <c r="I12519" s="88"/>
      <c r="J12519" s="88"/>
      <c r="K12519" s="88"/>
    </row>
    <row r="12520" spans="2:11" hidden="1" x14ac:dyDescent="0.2">
      <c r="B12520" s="88"/>
      <c r="C12520" s="88"/>
      <c r="D12520" s="88"/>
      <c r="E12520" s="88"/>
      <c r="F12520" s="88"/>
      <c r="G12520" s="88"/>
      <c r="H12520" s="88"/>
      <c r="I12520" s="88"/>
      <c r="J12520" s="88"/>
      <c r="K12520" s="88"/>
    </row>
    <row r="12521" spans="2:11" hidden="1" x14ac:dyDescent="0.2">
      <c r="B12521" s="88"/>
      <c r="C12521" s="88"/>
      <c r="D12521" s="88"/>
      <c r="E12521" s="88"/>
      <c r="F12521" s="88"/>
      <c r="G12521" s="88"/>
      <c r="H12521" s="88"/>
      <c r="I12521" s="88"/>
      <c r="J12521" s="88"/>
      <c r="K12521" s="88"/>
    </row>
    <row r="12522" spans="2:11" hidden="1" x14ac:dyDescent="0.2">
      <c r="B12522" s="88"/>
      <c r="C12522" s="88"/>
      <c r="D12522" s="88"/>
      <c r="E12522" s="88"/>
      <c r="F12522" s="88"/>
      <c r="G12522" s="88"/>
      <c r="H12522" s="88"/>
      <c r="I12522" s="88"/>
      <c r="J12522" s="88"/>
      <c r="K12522" s="88"/>
    </row>
    <row r="12523" spans="2:11" hidden="1" x14ac:dyDescent="0.2">
      <c r="B12523" s="88"/>
      <c r="C12523" s="88"/>
      <c r="D12523" s="88"/>
      <c r="E12523" s="88"/>
      <c r="F12523" s="88"/>
      <c r="G12523" s="88"/>
      <c r="H12523" s="88"/>
      <c r="I12523" s="88"/>
      <c r="J12523" s="88"/>
      <c r="K12523" s="88"/>
    </row>
    <row r="12524" spans="2:11" hidden="1" x14ac:dyDescent="0.2">
      <c r="B12524" s="88"/>
      <c r="C12524" s="88"/>
      <c r="D12524" s="88"/>
      <c r="E12524" s="88"/>
      <c r="F12524" s="88"/>
      <c r="G12524" s="88"/>
      <c r="H12524" s="88"/>
      <c r="I12524" s="88"/>
      <c r="J12524" s="88"/>
      <c r="K12524" s="88"/>
    </row>
    <row r="12525" spans="2:11" hidden="1" x14ac:dyDescent="0.2">
      <c r="B12525" s="88"/>
      <c r="C12525" s="88"/>
      <c r="D12525" s="88"/>
      <c r="E12525" s="88"/>
      <c r="F12525" s="88"/>
      <c r="G12525" s="88"/>
      <c r="H12525" s="88"/>
      <c r="I12525" s="88"/>
      <c r="J12525" s="88"/>
      <c r="K12525" s="88"/>
    </row>
    <row r="12526" spans="2:11" hidden="1" x14ac:dyDescent="0.2">
      <c r="B12526" s="88"/>
      <c r="C12526" s="88"/>
      <c r="D12526" s="88"/>
      <c r="E12526" s="88"/>
      <c r="F12526" s="88"/>
      <c r="G12526" s="88"/>
      <c r="H12526" s="88"/>
      <c r="I12526" s="88"/>
      <c r="J12526" s="88"/>
      <c r="K12526" s="88"/>
    </row>
    <row r="12527" spans="2:11" hidden="1" x14ac:dyDescent="0.2">
      <c r="B12527" s="88"/>
      <c r="C12527" s="88"/>
      <c r="D12527" s="88"/>
      <c r="E12527" s="88"/>
      <c r="F12527" s="88"/>
      <c r="G12527" s="88"/>
      <c r="H12527" s="88"/>
      <c r="I12527" s="88"/>
      <c r="J12527" s="88"/>
      <c r="K12527" s="88"/>
    </row>
    <row r="12528" spans="2:11" hidden="1" x14ac:dyDescent="0.2">
      <c r="B12528" s="88"/>
      <c r="C12528" s="88"/>
      <c r="D12528" s="88"/>
      <c r="E12528" s="88"/>
      <c r="F12528" s="88"/>
      <c r="G12528" s="88"/>
      <c r="H12528" s="88"/>
      <c r="I12528" s="88"/>
      <c r="J12528" s="88"/>
      <c r="K12528" s="88"/>
    </row>
    <row r="12529" spans="2:11" hidden="1" x14ac:dyDescent="0.2">
      <c r="B12529" s="88"/>
      <c r="C12529" s="88"/>
      <c r="D12529" s="88"/>
      <c r="E12529" s="88"/>
      <c r="F12529" s="88"/>
      <c r="G12529" s="88"/>
      <c r="H12529" s="88"/>
      <c r="I12529" s="88"/>
      <c r="J12529" s="88"/>
      <c r="K12529" s="88"/>
    </row>
    <row r="12530" spans="2:11" hidden="1" x14ac:dyDescent="0.2">
      <c r="B12530" s="88"/>
      <c r="C12530" s="88"/>
      <c r="D12530" s="88"/>
      <c r="E12530" s="88"/>
      <c r="F12530" s="88"/>
      <c r="G12530" s="88"/>
      <c r="H12530" s="88"/>
      <c r="I12530" s="88"/>
      <c r="J12530" s="88"/>
      <c r="K12530" s="88"/>
    </row>
    <row r="12531" spans="2:11" hidden="1" x14ac:dyDescent="0.2">
      <c r="B12531" s="88"/>
      <c r="C12531" s="88"/>
      <c r="D12531" s="88"/>
      <c r="E12531" s="88"/>
      <c r="F12531" s="88"/>
      <c r="G12531" s="88"/>
      <c r="H12531" s="88"/>
      <c r="I12531" s="88"/>
      <c r="J12531" s="88"/>
      <c r="K12531" s="88"/>
    </row>
    <row r="12532" spans="2:11" hidden="1" x14ac:dyDescent="0.2">
      <c r="B12532" s="88"/>
      <c r="C12532" s="88"/>
      <c r="D12532" s="88"/>
      <c r="E12532" s="88"/>
      <c r="F12532" s="88"/>
      <c r="G12532" s="88"/>
      <c r="H12532" s="88"/>
      <c r="I12532" s="88"/>
      <c r="J12532" s="88"/>
      <c r="K12532" s="88"/>
    </row>
    <row r="12533" spans="2:11" hidden="1" x14ac:dyDescent="0.2">
      <c r="B12533" s="88"/>
      <c r="C12533" s="88"/>
      <c r="D12533" s="88"/>
      <c r="E12533" s="88"/>
      <c r="F12533" s="88"/>
      <c r="G12533" s="88"/>
      <c r="H12533" s="88"/>
      <c r="I12533" s="88"/>
      <c r="J12533" s="88"/>
      <c r="K12533" s="88"/>
    </row>
    <row r="12534" spans="2:11" hidden="1" x14ac:dyDescent="0.2">
      <c r="B12534" s="88"/>
      <c r="C12534" s="88"/>
      <c r="D12534" s="88"/>
      <c r="E12534" s="88"/>
      <c r="F12534" s="88"/>
      <c r="G12534" s="88"/>
      <c r="H12534" s="88"/>
      <c r="I12534" s="88"/>
      <c r="J12534" s="88"/>
      <c r="K12534" s="88"/>
    </row>
    <row r="12535" spans="2:11" hidden="1" x14ac:dyDescent="0.2">
      <c r="B12535" s="88"/>
      <c r="C12535" s="88"/>
      <c r="D12535" s="88"/>
      <c r="E12535" s="88"/>
      <c r="F12535" s="88"/>
      <c r="G12535" s="88"/>
      <c r="H12535" s="88"/>
      <c r="I12535" s="88"/>
      <c r="J12535" s="88"/>
      <c r="K12535" s="88"/>
    </row>
    <row r="12536" spans="2:11" hidden="1" x14ac:dyDescent="0.2">
      <c r="B12536" s="88"/>
      <c r="C12536" s="88"/>
      <c r="D12536" s="88"/>
      <c r="E12536" s="88"/>
      <c r="F12536" s="88"/>
      <c r="G12536" s="88"/>
      <c r="H12536" s="88"/>
      <c r="I12536" s="88"/>
      <c r="J12536" s="88"/>
      <c r="K12536" s="88"/>
    </row>
    <row r="12537" spans="2:11" hidden="1" x14ac:dyDescent="0.2">
      <c r="B12537" s="88"/>
      <c r="C12537" s="88"/>
      <c r="D12537" s="88"/>
      <c r="E12537" s="88"/>
      <c r="F12537" s="88"/>
      <c r="G12537" s="88"/>
      <c r="H12537" s="88"/>
      <c r="I12537" s="88"/>
      <c r="J12537" s="88"/>
      <c r="K12537" s="88"/>
    </row>
    <row r="12538" spans="2:11" hidden="1" x14ac:dyDescent="0.2">
      <c r="B12538" s="88"/>
      <c r="C12538" s="88"/>
      <c r="D12538" s="88"/>
      <c r="E12538" s="88"/>
      <c r="F12538" s="88"/>
      <c r="G12538" s="88"/>
      <c r="H12538" s="88"/>
      <c r="I12538" s="88"/>
      <c r="J12538" s="88"/>
      <c r="K12538" s="88"/>
    </row>
    <row r="12539" spans="2:11" hidden="1" x14ac:dyDescent="0.2">
      <c r="B12539" s="88"/>
      <c r="C12539" s="88"/>
      <c r="D12539" s="88"/>
      <c r="E12539" s="88"/>
      <c r="F12539" s="88"/>
      <c r="G12539" s="88"/>
      <c r="H12539" s="88"/>
      <c r="I12539" s="88"/>
      <c r="J12539" s="88"/>
      <c r="K12539" s="88"/>
    </row>
    <row r="12540" spans="2:11" hidden="1" x14ac:dyDescent="0.2">
      <c r="B12540" s="88"/>
      <c r="C12540" s="88"/>
      <c r="D12540" s="88"/>
      <c r="E12540" s="88"/>
      <c r="F12540" s="88"/>
      <c r="G12540" s="88"/>
      <c r="H12540" s="88"/>
      <c r="I12540" s="88"/>
      <c r="J12540" s="88"/>
      <c r="K12540" s="88"/>
    </row>
    <row r="12541" spans="2:11" hidden="1" x14ac:dyDescent="0.2">
      <c r="B12541" s="88"/>
      <c r="C12541" s="88"/>
      <c r="D12541" s="88"/>
      <c r="E12541" s="88"/>
      <c r="F12541" s="88"/>
      <c r="G12541" s="88"/>
      <c r="H12541" s="88"/>
      <c r="I12541" s="88"/>
      <c r="J12541" s="88"/>
      <c r="K12541" s="88"/>
    </row>
    <row r="12542" spans="2:11" hidden="1" x14ac:dyDescent="0.2">
      <c r="B12542" s="88"/>
      <c r="C12542" s="88"/>
      <c r="D12542" s="88"/>
      <c r="E12542" s="88"/>
      <c r="F12542" s="88"/>
      <c r="G12542" s="88"/>
      <c r="H12542" s="88"/>
      <c r="I12542" s="88"/>
      <c r="J12542" s="88"/>
      <c r="K12542" s="88"/>
    </row>
    <row r="12543" spans="2:11" hidden="1" x14ac:dyDescent="0.2">
      <c r="B12543" s="88"/>
      <c r="C12543" s="88"/>
      <c r="D12543" s="88"/>
      <c r="E12543" s="88"/>
      <c r="F12543" s="88"/>
      <c r="G12543" s="88"/>
      <c r="H12543" s="88"/>
      <c r="I12543" s="88"/>
      <c r="J12543" s="88"/>
      <c r="K12543" s="88"/>
    </row>
    <row r="12544" spans="2:11" hidden="1" x14ac:dyDescent="0.2">
      <c r="B12544" s="88"/>
      <c r="C12544" s="88"/>
      <c r="D12544" s="88"/>
      <c r="E12544" s="88"/>
      <c r="F12544" s="88"/>
      <c r="G12544" s="88"/>
      <c r="H12544" s="88"/>
      <c r="I12544" s="88"/>
      <c r="J12544" s="88"/>
      <c r="K12544" s="88"/>
    </row>
    <row r="12545" spans="2:11" hidden="1" x14ac:dyDescent="0.2">
      <c r="B12545" s="88"/>
      <c r="C12545" s="88"/>
      <c r="D12545" s="88"/>
      <c r="E12545" s="88"/>
      <c r="F12545" s="88"/>
      <c r="G12545" s="88"/>
      <c r="H12545" s="88"/>
      <c r="I12545" s="88"/>
      <c r="J12545" s="88"/>
      <c r="K12545" s="88"/>
    </row>
    <row r="12546" spans="2:11" hidden="1" x14ac:dyDescent="0.2">
      <c r="B12546" s="88"/>
      <c r="C12546" s="88"/>
      <c r="D12546" s="88"/>
      <c r="E12546" s="88"/>
      <c r="F12546" s="88"/>
      <c r="G12546" s="88"/>
      <c r="H12546" s="88"/>
      <c r="I12546" s="88"/>
      <c r="J12546" s="88"/>
      <c r="K12546" s="88"/>
    </row>
    <row r="12547" spans="2:11" hidden="1" x14ac:dyDescent="0.2">
      <c r="B12547" s="88"/>
      <c r="C12547" s="88"/>
      <c r="D12547" s="88"/>
      <c r="E12547" s="88"/>
      <c r="F12547" s="88"/>
      <c r="G12547" s="88"/>
      <c r="H12547" s="88"/>
      <c r="I12547" s="88"/>
      <c r="J12547" s="88"/>
      <c r="K12547" s="88"/>
    </row>
    <row r="12548" spans="2:11" hidden="1" x14ac:dyDescent="0.2">
      <c r="B12548" s="88"/>
      <c r="C12548" s="88"/>
      <c r="D12548" s="88"/>
      <c r="E12548" s="88"/>
      <c r="F12548" s="88"/>
      <c r="G12548" s="88"/>
      <c r="H12548" s="88"/>
      <c r="I12548" s="88"/>
      <c r="J12548" s="88"/>
      <c r="K12548" s="88"/>
    </row>
    <row r="12549" spans="2:11" hidden="1" x14ac:dyDescent="0.2">
      <c r="B12549" s="88"/>
      <c r="C12549" s="88"/>
      <c r="D12549" s="88"/>
      <c r="E12549" s="88"/>
      <c r="F12549" s="88"/>
      <c r="G12549" s="88"/>
      <c r="H12549" s="88"/>
      <c r="I12549" s="88"/>
      <c r="J12549" s="88"/>
      <c r="K12549" s="88"/>
    </row>
    <row r="12550" spans="2:11" hidden="1" x14ac:dyDescent="0.2">
      <c r="B12550" s="88"/>
      <c r="C12550" s="88"/>
      <c r="D12550" s="88"/>
      <c r="E12550" s="88"/>
      <c r="F12550" s="88"/>
      <c r="G12550" s="88"/>
      <c r="H12550" s="88"/>
      <c r="I12550" s="88"/>
      <c r="J12550" s="88"/>
      <c r="K12550" s="88"/>
    </row>
    <row r="12551" spans="2:11" hidden="1" x14ac:dyDescent="0.2">
      <c r="B12551" s="88"/>
      <c r="C12551" s="88"/>
      <c r="D12551" s="88"/>
      <c r="E12551" s="88"/>
      <c r="F12551" s="88"/>
      <c r="G12551" s="88"/>
      <c r="H12551" s="88"/>
      <c r="I12551" s="88"/>
      <c r="J12551" s="88"/>
      <c r="K12551" s="88"/>
    </row>
    <row r="12552" spans="2:11" hidden="1" x14ac:dyDescent="0.2">
      <c r="B12552" s="88"/>
      <c r="C12552" s="88"/>
      <c r="D12552" s="88"/>
      <c r="E12552" s="88"/>
      <c r="F12552" s="88"/>
      <c r="G12552" s="88"/>
      <c r="H12552" s="88"/>
      <c r="I12552" s="88"/>
      <c r="J12552" s="88"/>
      <c r="K12552" s="88"/>
    </row>
    <row r="12553" spans="2:11" hidden="1" x14ac:dyDescent="0.2">
      <c r="B12553" s="88"/>
      <c r="C12553" s="88"/>
      <c r="D12553" s="88"/>
      <c r="E12553" s="88"/>
      <c r="F12553" s="88"/>
      <c r="G12553" s="88"/>
      <c r="H12553" s="88"/>
      <c r="I12553" s="88"/>
      <c r="J12553" s="88"/>
      <c r="K12553" s="88"/>
    </row>
    <row r="12554" spans="2:11" hidden="1" x14ac:dyDescent="0.2">
      <c r="B12554" s="88"/>
      <c r="C12554" s="88"/>
      <c r="D12554" s="88"/>
      <c r="E12554" s="88"/>
      <c r="F12554" s="88"/>
      <c r="G12554" s="88"/>
      <c r="H12554" s="88"/>
      <c r="I12554" s="88"/>
      <c r="J12554" s="88"/>
      <c r="K12554" s="88"/>
    </row>
    <row r="12555" spans="2:11" hidden="1" x14ac:dyDescent="0.2">
      <c r="B12555" s="88"/>
      <c r="C12555" s="88"/>
      <c r="D12555" s="88"/>
      <c r="E12555" s="88"/>
      <c r="F12555" s="88"/>
      <c r="G12555" s="88"/>
      <c r="H12555" s="88"/>
      <c r="I12555" s="88"/>
      <c r="J12555" s="88"/>
      <c r="K12555" s="88"/>
    </row>
    <row r="12556" spans="2:11" hidden="1" x14ac:dyDescent="0.2">
      <c r="B12556" s="88"/>
      <c r="C12556" s="88"/>
      <c r="D12556" s="88"/>
      <c r="E12556" s="88"/>
      <c r="F12556" s="88"/>
      <c r="G12556" s="88"/>
      <c r="H12556" s="88"/>
      <c r="I12556" s="88"/>
      <c r="J12556" s="88"/>
      <c r="K12556" s="88"/>
    </row>
    <row r="12557" spans="2:11" hidden="1" x14ac:dyDescent="0.2">
      <c r="B12557" s="88"/>
      <c r="C12557" s="88"/>
      <c r="D12557" s="88"/>
      <c r="E12557" s="88"/>
      <c r="F12557" s="88"/>
      <c r="G12557" s="88"/>
      <c r="H12557" s="88"/>
      <c r="I12557" s="88"/>
      <c r="J12557" s="88"/>
      <c r="K12557" s="88"/>
    </row>
    <row r="12558" spans="2:11" hidden="1" x14ac:dyDescent="0.2">
      <c r="B12558" s="88"/>
      <c r="C12558" s="88"/>
      <c r="D12558" s="88"/>
      <c r="E12558" s="88"/>
      <c r="F12558" s="88"/>
      <c r="G12558" s="88"/>
      <c r="H12558" s="88"/>
      <c r="I12558" s="88"/>
      <c r="J12558" s="88"/>
      <c r="K12558" s="88"/>
    </row>
    <row r="12559" spans="2:11" hidden="1" x14ac:dyDescent="0.2">
      <c r="B12559" s="88"/>
      <c r="C12559" s="88"/>
      <c r="D12559" s="88"/>
      <c r="E12559" s="88"/>
      <c r="F12559" s="88"/>
      <c r="G12559" s="88"/>
      <c r="H12559" s="88"/>
      <c r="I12559" s="88"/>
      <c r="J12559" s="88"/>
      <c r="K12559" s="88"/>
    </row>
    <row r="12560" spans="2:11" hidden="1" x14ac:dyDescent="0.2">
      <c r="B12560" s="88"/>
      <c r="C12560" s="88"/>
      <c r="D12560" s="88"/>
      <c r="E12560" s="88"/>
      <c r="F12560" s="88"/>
      <c r="G12560" s="88"/>
      <c r="H12560" s="88"/>
      <c r="I12560" s="88"/>
      <c r="J12560" s="88"/>
      <c r="K12560" s="88"/>
    </row>
    <row r="12561" spans="2:11" hidden="1" x14ac:dyDescent="0.2">
      <c r="B12561" s="88"/>
      <c r="C12561" s="88"/>
      <c r="D12561" s="88"/>
      <c r="E12561" s="88"/>
      <c r="F12561" s="88"/>
      <c r="G12561" s="88"/>
      <c r="H12561" s="88"/>
      <c r="I12561" s="88"/>
      <c r="J12561" s="88"/>
      <c r="K12561" s="88"/>
    </row>
    <row r="12562" spans="2:11" hidden="1" x14ac:dyDescent="0.2">
      <c r="B12562" s="88"/>
      <c r="C12562" s="88"/>
      <c r="D12562" s="88"/>
      <c r="E12562" s="88"/>
      <c r="F12562" s="88"/>
      <c r="G12562" s="88"/>
      <c r="H12562" s="88"/>
      <c r="I12562" s="88"/>
      <c r="J12562" s="88"/>
      <c r="K12562" s="88"/>
    </row>
    <row r="12563" spans="2:11" hidden="1" x14ac:dyDescent="0.2">
      <c r="B12563" s="88"/>
      <c r="C12563" s="88"/>
      <c r="D12563" s="88"/>
      <c r="E12563" s="88"/>
      <c r="F12563" s="88"/>
      <c r="G12563" s="88"/>
      <c r="H12563" s="88"/>
      <c r="I12563" s="88"/>
      <c r="J12563" s="88"/>
      <c r="K12563" s="88"/>
    </row>
    <row r="12564" spans="2:11" hidden="1" x14ac:dyDescent="0.2">
      <c r="B12564" s="88"/>
      <c r="C12564" s="88"/>
      <c r="D12564" s="88"/>
      <c r="E12564" s="88"/>
      <c r="F12564" s="88"/>
      <c r="G12564" s="88"/>
      <c r="H12564" s="88"/>
      <c r="I12564" s="88"/>
      <c r="J12564" s="88"/>
      <c r="K12564" s="88"/>
    </row>
    <row r="12565" spans="2:11" hidden="1" x14ac:dyDescent="0.2">
      <c r="B12565" s="88"/>
      <c r="C12565" s="88"/>
      <c r="D12565" s="88"/>
      <c r="E12565" s="88"/>
      <c r="F12565" s="88"/>
      <c r="G12565" s="88"/>
      <c r="H12565" s="88"/>
      <c r="I12565" s="88"/>
      <c r="J12565" s="88"/>
      <c r="K12565" s="88"/>
    </row>
    <row r="12566" spans="2:11" hidden="1" x14ac:dyDescent="0.2">
      <c r="B12566" s="88"/>
      <c r="C12566" s="88"/>
      <c r="D12566" s="88"/>
      <c r="E12566" s="88"/>
      <c r="F12566" s="88"/>
      <c r="G12566" s="88"/>
      <c r="H12566" s="88"/>
      <c r="I12566" s="88"/>
      <c r="J12566" s="88"/>
      <c r="K12566" s="88"/>
    </row>
    <row r="12567" spans="2:11" hidden="1" x14ac:dyDescent="0.2">
      <c r="B12567" s="88"/>
      <c r="C12567" s="88"/>
      <c r="D12567" s="88"/>
      <c r="E12567" s="88"/>
      <c r="F12567" s="88"/>
      <c r="G12567" s="88"/>
      <c r="H12567" s="88"/>
      <c r="I12567" s="88"/>
      <c r="J12567" s="88"/>
      <c r="K12567" s="88"/>
    </row>
    <row r="12568" spans="2:11" hidden="1" x14ac:dyDescent="0.2">
      <c r="B12568" s="88"/>
      <c r="C12568" s="88"/>
      <c r="D12568" s="88"/>
      <c r="E12568" s="88"/>
      <c r="F12568" s="88"/>
      <c r="G12568" s="88"/>
      <c r="H12568" s="88"/>
      <c r="I12568" s="88"/>
      <c r="J12568" s="88"/>
      <c r="K12568" s="88"/>
    </row>
    <row r="12569" spans="2:11" hidden="1" x14ac:dyDescent="0.2">
      <c r="B12569" s="88"/>
      <c r="C12569" s="88"/>
      <c r="D12569" s="88"/>
      <c r="E12569" s="88"/>
      <c r="F12569" s="88"/>
      <c r="G12569" s="88"/>
      <c r="H12569" s="88"/>
      <c r="I12569" s="88"/>
      <c r="J12569" s="88"/>
      <c r="K12569" s="88"/>
    </row>
    <row r="12570" spans="2:11" hidden="1" x14ac:dyDescent="0.2">
      <c r="B12570" s="88"/>
      <c r="C12570" s="88"/>
      <c r="D12570" s="88"/>
      <c r="E12570" s="88"/>
      <c r="F12570" s="88"/>
      <c r="G12570" s="88"/>
      <c r="H12570" s="88"/>
      <c r="I12570" s="88"/>
      <c r="J12570" s="88"/>
      <c r="K12570" s="88"/>
    </row>
    <row r="12571" spans="2:11" hidden="1" x14ac:dyDescent="0.2">
      <c r="B12571" s="88"/>
      <c r="C12571" s="88"/>
      <c r="D12571" s="88"/>
      <c r="E12571" s="88"/>
      <c r="F12571" s="88"/>
      <c r="G12571" s="88"/>
      <c r="H12571" s="88"/>
      <c r="I12571" s="88"/>
      <c r="J12571" s="88"/>
      <c r="K12571" s="88"/>
    </row>
    <row r="12572" spans="2:11" hidden="1" x14ac:dyDescent="0.2">
      <c r="B12572" s="88"/>
      <c r="C12572" s="88"/>
      <c r="D12572" s="88"/>
      <c r="E12572" s="88"/>
      <c r="F12572" s="88"/>
      <c r="G12572" s="88"/>
      <c r="H12572" s="88"/>
      <c r="I12572" s="88"/>
      <c r="J12572" s="88"/>
      <c r="K12572" s="88"/>
    </row>
    <row r="12573" spans="2:11" hidden="1" x14ac:dyDescent="0.2">
      <c r="B12573" s="88"/>
      <c r="C12573" s="88"/>
      <c r="D12573" s="88"/>
      <c r="E12573" s="88"/>
      <c r="F12573" s="88"/>
      <c r="G12573" s="88"/>
      <c r="H12573" s="88"/>
      <c r="I12573" s="88"/>
      <c r="J12573" s="88"/>
      <c r="K12573" s="88"/>
    </row>
    <row r="12574" spans="2:11" hidden="1" x14ac:dyDescent="0.2">
      <c r="B12574" s="88"/>
      <c r="C12574" s="88"/>
      <c r="D12574" s="88"/>
      <c r="E12574" s="88"/>
      <c r="F12574" s="88"/>
      <c r="G12574" s="88"/>
      <c r="H12574" s="88"/>
      <c r="I12574" s="88"/>
      <c r="J12574" s="88"/>
      <c r="K12574" s="88"/>
    </row>
    <row r="12575" spans="2:11" hidden="1" x14ac:dyDescent="0.2">
      <c r="B12575" s="88"/>
      <c r="C12575" s="88"/>
      <c r="D12575" s="88"/>
      <c r="E12575" s="88"/>
      <c r="F12575" s="88"/>
      <c r="G12575" s="88"/>
      <c r="H12575" s="88"/>
      <c r="I12575" s="88"/>
      <c r="J12575" s="88"/>
      <c r="K12575" s="88"/>
    </row>
    <row r="12576" spans="2:11" hidden="1" x14ac:dyDescent="0.2">
      <c r="B12576" s="88"/>
      <c r="C12576" s="88"/>
      <c r="D12576" s="88"/>
      <c r="E12576" s="88"/>
      <c r="F12576" s="88"/>
      <c r="G12576" s="88"/>
      <c r="H12576" s="88"/>
      <c r="I12576" s="88"/>
      <c r="J12576" s="88"/>
      <c r="K12576" s="88"/>
    </row>
    <row r="12577" spans="2:11" hidden="1" x14ac:dyDescent="0.2">
      <c r="B12577" s="88"/>
      <c r="C12577" s="88"/>
      <c r="D12577" s="88"/>
      <c r="E12577" s="88"/>
      <c r="F12577" s="88"/>
      <c r="G12577" s="88"/>
      <c r="H12577" s="88"/>
      <c r="I12577" s="88"/>
      <c r="J12577" s="88"/>
      <c r="K12577" s="88"/>
    </row>
    <row r="12578" spans="2:11" hidden="1" x14ac:dyDescent="0.2">
      <c r="B12578" s="88"/>
      <c r="C12578" s="88"/>
      <c r="D12578" s="88"/>
      <c r="E12578" s="88"/>
      <c r="F12578" s="88"/>
      <c r="G12578" s="88"/>
      <c r="H12578" s="88"/>
      <c r="I12578" s="88"/>
      <c r="J12578" s="88"/>
      <c r="K12578" s="88"/>
    </row>
    <row r="12579" spans="2:11" hidden="1" x14ac:dyDescent="0.2">
      <c r="B12579" s="88"/>
      <c r="C12579" s="88"/>
      <c r="D12579" s="88"/>
      <c r="E12579" s="88"/>
      <c r="F12579" s="88"/>
      <c r="G12579" s="88"/>
      <c r="H12579" s="88"/>
      <c r="I12579" s="88"/>
      <c r="J12579" s="88"/>
      <c r="K12579" s="88"/>
    </row>
    <row r="12580" spans="2:11" hidden="1" x14ac:dyDescent="0.2">
      <c r="B12580" s="88"/>
      <c r="C12580" s="88"/>
      <c r="D12580" s="88"/>
      <c r="E12580" s="88"/>
      <c r="F12580" s="88"/>
      <c r="G12580" s="88"/>
      <c r="H12580" s="88"/>
      <c r="I12580" s="88"/>
      <c r="J12580" s="88"/>
      <c r="K12580" s="88"/>
    </row>
    <row r="12581" spans="2:11" hidden="1" x14ac:dyDescent="0.2">
      <c r="B12581" s="88"/>
      <c r="C12581" s="88"/>
      <c r="D12581" s="88"/>
      <c r="E12581" s="88"/>
      <c r="F12581" s="88"/>
      <c r="G12581" s="88"/>
      <c r="H12581" s="88"/>
      <c r="I12581" s="88"/>
      <c r="J12581" s="88"/>
      <c r="K12581" s="88"/>
    </row>
    <row r="12582" spans="2:11" hidden="1" x14ac:dyDescent="0.2">
      <c r="B12582" s="88"/>
      <c r="C12582" s="88"/>
      <c r="D12582" s="88"/>
      <c r="E12582" s="88"/>
      <c r="F12582" s="88"/>
      <c r="G12582" s="88"/>
      <c r="H12582" s="88"/>
      <c r="I12582" s="88"/>
      <c r="J12582" s="88"/>
      <c r="K12582" s="88"/>
    </row>
    <row r="12583" spans="2:11" hidden="1" x14ac:dyDescent="0.2">
      <c r="B12583" s="88"/>
      <c r="C12583" s="88"/>
      <c r="D12583" s="88"/>
      <c r="E12583" s="88"/>
      <c r="F12583" s="88"/>
      <c r="G12583" s="88"/>
      <c r="H12583" s="88"/>
      <c r="I12583" s="88"/>
      <c r="J12583" s="88"/>
      <c r="K12583" s="88"/>
    </row>
    <row r="12584" spans="2:11" hidden="1" x14ac:dyDescent="0.2">
      <c r="B12584" s="88"/>
      <c r="C12584" s="88"/>
      <c r="D12584" s="88"/>
      <c r="E12584" s="88"/>
      <c r="F12584" s="88"/>
      <c r="G12584" s="88"/>
      <c r="H12584" s="88"/>
      <c r="I12584" s="88"/>
      <c r="J12584" s="88"/>
      <c r="K12584" s="88"/>
    </row>
    <row r="12585" spans="2:11" hidden="1" x14ac:dyDescent="0.2">
      <c r="B12585" s="88"/>
      <c r="C12585" s="88"/>
      <c r="D12585" s="88"/>
      <c r="E12585" s="88"/>
      <c r="F12585" s="88"/>
      <c r="G12585" s="88"/>
      <c r="H12585" s="88"/>
      <c r="I12585" s="88"/>
      <c r="J12585" s="88"/>
      <c r="K12585" s="88"/>
    </row>
    <row r="12586" spans="2:11" hidden="1" x14ac:dyDescent="0.2">
      <c r="B12586" s="88"/>
      <c r="C12586" s="88"/>
      <c r="D12586" s="88"/>
      <c r="E12586" s="88"/>
      <c r="F12586" s="88"/>
      <c r="G12586" s="88"/>
      <c r="H12586" s="88"/>
      <c r="I12586" s="88"/>
      <c r="J12586" s="88"/>
      <c r="K12586" s="88"/>
    </row>
    <row r="12587" spans="2:11" hidden="1" x14ac:dyDescent="0.2">
      <c r="B12587" s="88"/>
      <c r="C12587" s="88"/>
      <c r="D12587" s="88"/>
      <c r="E12587" s="88"/>
      <c r="F12587" s="88"/>
      <c r="G12587" s="88"/>
      <c r="H12587" s="88"/>
      <c r="I12587" s="88"/>
      <c r="J12587" s="88"/>
      <c r="K12587" s="88"/>
    </row>
    <row r="12588" spans="2:11" hidden="1" x14ac:dyDescent="0.2">
      <c r="B12588" s="88"/>
      <c r="C12588" s="88"/>
      <c r="D12588" s="88"/>
      <c r="E12588" s="88"/>
      <c r="F12588" s="88"/>
      <c r="G12588" s="88"/>
      <c r="H12588" s="88"/>
      <c r="I12588" s="88"/>
      <c r="J12588" s="88"/>
      <c r="K12588" s="88"/>
    </row>
    <row r="12589" spans="2:11" hidden="1" x14ac:dyDescent="0.2">
      <c r="B12589" s="88"/>
      <c r="C12589" s="88"/>
      <c r="D12589" s="88"/>
      <c r="E12589" s="88"/>
      <c r="F12589" s="88"/>
      <c r="G12589" s="88"/>
      <c r="H12589" s="88"/>
      <c r="I12589" s="88"/>
      <c r="J12589" s="88"/>
      <c r="K12589" s="88"/>
    </row>
    <row r="12590" spans="2:11" hidden="1" x14ac:dyDescent="0.2">
      <c r="B12590" s="88"/>
      <c r="C12590" s="88"/>
      <c r="D12590" s="88"/>
      <c r="E12590" s="88"/>
      <c r="F12590" s="88"/>
      <c r="G12590" s="88"/>
      <c r="H12590" s="88"/>
      <c r="I12590" s="88"/>
      <c r="J12590" s="88"/>
      <c r="K12590" s="88"/>
    </row>
    <row r="12591" spans="2:11" hidden="1" x14ac:dyDescent="0.2">
      <c r="B12591" s="88"/>
      <c r="C12591" s="88"/>
      <c r="D12591" s="88"/>
      <c r="E12591" s="88"/>
      <c r="F12591" s="88"/>
      <c r="G12591" s="88"/>
      <c r="H12591" s="88"/>
      <c r="I12591" s="88"/>
      <c r="J12591" s="88"/>
      <c r="K12591" s="88"/>
    </row>
    <row r="12592" spans="2:11" hidden="1" x14ac:dyDescent="0.2">
      <c r="B12592" s="88"/>
      <c r="C12592" s="88"/>
      <c r="D12592" s="88"/>
      <c r="E12592" s="88"/>
      <c r="F12592" s="88"/>
      <c r="G12592" s="88"/>
      <c r="H12592" s="88"/>
      <c r="I12592" s="88"/>
      <c r="J12592" s="88"/>
      <c r="K12592" s="88"/>
    </row>
    <row r="12593" spans="2:11" hidden="1" x14ac:dyDescent="0.2">
      <c r="B12593" s="88"/>
      <c r="C12593" s="88"/>
      <c r="D12593" s="88"/>
      <c r="E12593" s="88"/>
      <c r="F12593" s="88"/>
      <c r="G12593" s="88"/>
      <c r="H12593" s="88"/>
      <c r="I12593" s="88"/>
      <c r="J12593" s="88"/>
      <c r="K12593" s="88"/>
    </row>
    <row r="12594" spans="2:11" hidden="1" x14ac:dyDescent="0.2">
      <c r="B12594" s="88"/>
      <c r="C12594" s="88"/>
      <c r="D12594" s="88"/>
      <c r="E12594" s="88"/>
      <c r="F12594" s="88"/>
      <c r="G12594" s="88"/>
      <c r="H12594" s="88"/>
      <c r="I12594" s="88"/>
      <c r="J12594" s="88"/>
      <c r="K12594" s="88"/>
    </row>
    <row r="12595" spans="2:11" hidden="1" x14ac:dyDescent="0.2">
      <c r="B12595" s="88"/>
      <c r="C12595" s="88"/>
      <c r="D12595" s="88"/>
      <c r="E12595" s="88"/>
      <c r="F12595" s="88"/>
      <c r="G12595" s="88"/>
      <c r="H12595" s="88"/>
      <c r="I12595" s="88"/>
      <c r="J12595" s="88"/>
      <c r="K12595" s="88"/>
    </row>
    <row r="12596" spans="2:11" hidden="1" x14ac:dyDescent="0.2">
      <c r="B12596" s="88"/>
      <c r="C12596" s="88"/>
      <c r="D12596" s="88"/>
      <c r="E12596" s="88"/>
      <c r="F12596" s="88"/>
      <c r="G12596" s="88"/>
      <c r="H12596" s="88"/>
      <c r="I12596" s="88"/>
      <c r="J12596" s="88"/>
      <c r="K12596" s="88"/>
    </row>
    <row r="12597" spans="2:11" hidden="1" x14ac:dyDescent="0.2">
      <c r="B12597" s="88"/>
      <c r="C12597" s="88"/>
      <c r="D12597" s="88"/>
      <c r="E12597" s="88"/>
      <c r="F12597" s="88"/>
      <c r="G12597" s="88"/>
      <c r="H12597" s="88"/>
      <c r="I12597" s="88"/>
      <c r="J12597" s="88"/>
      <c r="K12597" s="88"/>
    </row>
    <row r="12598" spans="2:11" hidden="1" x14ac:dyDescent="0.2">
      <c r="B12598" s="88"/>
      <c r="C12598" s="88"/>
      <c r="D12598" s="88"/>
      <c r="E12598" s="88"/>
      <c r="F12598" s="88"/>
      <c r="G12598" s="88"/>
      <c r="H12598" s="88"/>
      <c r="I12598" s="88"/>
      <c r="J12598" s="88"/>
      <c r="K12598" s="88"/>
    </row>
    <row r="12599" spans="2:11" hidden="1" x14ac:dyDescent="0.2">
      <c r="B12599" s="88"/>
      <c r="C12599" s="88"/>
      <c r="D12599" s="88"/>
      <c r="E12599" s="88"/>
      <c r="F12599" s="88"/>
      <c r="G12599" s="88"/>
      <c r="H12599" s="88"/>
      <c r="I12599" s="88"/>
      <c r="J12599" s="88"/>
      <c r="K12599" s="88"/>
    </row>
    <row r="12600" spans="2:11" hidden="1" x14ac:dyDescent="0.2">
      <c r="B12600" s="88"/>
      <c r="C12600" s="88"/>
      <c r="D12600" s="88"/>
      <c r="E12600" s="88"/>
      <c r="F12600" s="88"/>
      <c r="G12600" s="88"/>
      <c r="H12600" s="88"/>
      <c r="I12600" s="88"/>
      <c r="J12600" s="88"/>
      <c r="K12600" s="88"/>
    </row>
    <row r="12601" spans="2:11" hidden="1" x14ac:dyDescent="0.2">
      <c r="B12601" s="88"/>
      <c r="C12601" s="88"/>
      <c r="D12601" s="88"/>
      <c r="E12601" s="88"/>
      <c r="F12601" s="88"/>
      <c r="G12601" s="88"/>
      <c r="H12601" s="88"/>
      <c r="I12601" s="88"/>
      <c r="J12601" s="88"/>
      <c r="K12601" s="88"/>
    </row>
    <row r="12602" spans="2:11" hidden="1" x14ac:dyDescent="0.2">
      <c r="B12602" s="88"/>
      <c r="C12602" s="88"/>
      <c r="D12602" s="88"/>
      <c r="E12602" s="88"/>
      <c r="F12602" s="88"/>
      <c r="G12602" s="88"/>
      <c r="H12602" s="88"/>
      <c r="I12602" s="88"/>
      <c r="J12602" s="88"/>
      <c r="K12602" s="88"/>
    </row>
    <row r="12603" spans="2:11" hidden="1" x14ac:dyDescent="0.2">
      <c r="B12603" s="88"/>
      <c r="C12603" s="88"/>
      <c r="D12603" s="88"/>
      <c r="E12603" s="88"/>
      <c r="F12603" s="88"/>
      <c r="G12603" s="88"/>
      <c r="H12603" s="88"/>
      <c r="I12603" s="88"/>
      <c r="J12603" s="88"/>
      <c r="K12603" s="88"/>
    </row>
    <row r="12604" spans="2:11" hidden="1" x14ac:dyDescent="0.2">
      <c r="B12604" s="88"/>
      <c r="C12604" s="88"/>
      <c r="D12604" s="88"/>
      <c r="E12604" s="88"/>
      <c r="F12604" s="88"/>
      <c r="G12604" s="88"/>
      <c r="H12604" s="88"/>
      <c r="I12604" s="88"/>
      <c r="J12604" s="88"/>
      <c r="K12604" s="88"/>
    </row>
    <row r="12605" spans="2:11" hidden="1" x14ac:dyDescent="0.2">
      <c r="B12605" s="88"/>
      <c r="C12605" s="88"/>
      <c r="D12605" s="88"/>
      <c r="E12605" s="88"/>
      <c r="F12605" s="88"/>
      <c r="G12605" s="88"/>
      <c r="H12605" s="88"/>
      <c r="I12605" s="88"/>
      <c r="J12605" s="88"/>
      <c r="K12605" s="88"/>
    </row>
    <row r="12606" spans="2:11" hidden="1" x14ac:dyDescent="0.2">
      <c r="B12606" s="88"/>
      <c r="C12606" s="88"/>
      <c r="D12606" s="88"/>
      <c r="E12606" s="88"/>
      <c r="F12606" s="88"/>
      <c r="G12606" s="88"/>
      <c r="H12606" s="88"/>
      <c r="I12606" s="88"/>
      <c r="J12606" s="88"/>
      <c r="K12606" s="88"/>
    </row>
    <row r="12607" spans="2:11" hidden="1" x14ac:dyDescent="0.2">
      <c r="B12607" s="88"/>
      <c r="C12607" s="88"/>
      <c r="D12607" s="88"/>
      <c r="E12607" s="88"/>
      <c r="F12607" s="88"/>
      <c r="G12607" s="88"/>
      <c r="H12607" s="88"/>
      <c r="I12607" s="88"/>
      <c r="J12607" s="88"/>
      <c r="K12607" s="88"/>
    </row>
    <row r="12608" spans="2:11" hidden="1" x14ac:dyDescent="0.2">
      <c r="B12608" s="88"/>
      <c r="C12608" s="88"/>
      <c r="D12608" s="88"/>
      <c r="E12608" s="88"/>
      <c r="F12608" s="88"/>
      <c r="G12608" s="88"/>
      <c r="H12608" s="88"/>
      <c r="I12608" s="88"/>
      <c r="J12608" s="88"/>
      <c r="K12608" s="88"/>
    </row>
    <row r="12609" spans="2:11" hidden="1" x14ac:dyDescent="0.2">
      <c r="B12609" s="88"/>
      <c r="C12609" s="88"/>
      <c r="D12609" s="88"/>
      <c r="E12609" s="88"/>
      <c r="F12609" s="88"/>
      <c r="G12609" s="88"/>
      <c r="H12609" s="88"/>
      <c r="I12609" s="88"/>
      <c r="J12609" s="88"/>
      <c r="K12609" s="88"/>
    </row>
    <row r="12610" spans="2:11" hidden="1" x14ac:dyDescent="0.2">
      <c r="B12610" s="88"/>
      <c r="C12610" s="88"/>
      <c r="D12610" s="88"/>
      <c r="E12610" s="88"/>
      <c r="F12610" s="88"/>
      <c r="G12610" s="88"/>
      <c r="H12610" s="88"/>
      <c r="I12610" s="88"/>
      <c r="J12610" s="88"/>
      <c r="K12610" s="88"/>
    </row>
    <row r="12611" spans="2:11" hidden="1" x14ac:dyDescent="0.2">
      <c r="B12611" s="88"/>
      <c r="C12611" s="88"/>
      <c r="D12611" s="88"/>
      <c r="E12611" s="88"/>
      <c r="F12611" s="88"/>
      <c r="G12611" s="88"/>
      <c r="H12611" s="88"/>
      <c r="I12611" s="88"/>
      <c r="J12611" s="88"/>
      <c r="K12611" s="88"/>
    </row>
    <row r="12612" spans="2:11" hidden="1" x14ac:dyDescent="0.2">
      <c r="B12612" s="88"/>
      <c r="C12612" s="88"/>
      <c r="D12612" s="88"/>
      <c r="E12612" s="88"/>
      <c r="F12612" s="88"/>
      <c r="G12612" s="88"/>
      <c r="H12612" s="88"/>
      <c r="I12612" s="88"/>
      <c r="J12612" s="88"/>
      <c r="K12612" s="88"/>
    </row>
    <row r="12613" spans="2:11" hidden="1" x14ac:dyDescent="0.2">
      <c r="B12613" s="88"/>
      <c r="C12613" s="88"/>
      <c r="D12613" s="88"/>
      <c r="E12613" s="88"/>
      <c r="F12613" s="88"/>
      <c r="G12613" s="88"/>
      <c r="H12613" s="88"/>
      <c r="I12613" s="88"/>
      <c r="J12613" s="88"/>
      <c r="K12613" s="88"/>
    </row>
    <row r="12614" spans="2:11" hidden="1" x14ac:dyDescent="0.2">
      <c r="B12614" s="88"/>
      <c r="C12614" s="88"/>
      <c r="D12614" s="88"/>
      <c r="E12614" s="88"/>
      <c r="F12614" s="88"/>
      <c r="G12614" s="88"/>
      <c r="H12614" s="88"/>
      <c r="I12614" s="88"/>
      <c r="J12614" s="88"/>
      <c r="K12614" s="88"/>
    </row>
    <row r="12615" spans="2:11" hidden="1" x14ac:dyDescent="0.2">
      <c r="B12615" s="88"/>
      <c r="C12615" s="88"/>
      <c r="D12615" s="88"/>
      <c r="E12615" s="88"/>
      <c r="F12615" s="88"/>
      <c r="G12615" s="88"/>
      <c r="H12615" s="88"/>
      <c r="I12615" s="88"/>
      <c r="J12615" s="88"/>
      <c r="K12615" s="88"/>
    </row>
    <row r="12616" spans="2:11" hidden="1" x14ac:dyDescent="0.2">
      <c r="B12616" s="88"/>
      <c r="C12616" s="88"/>
      <c r="D12616" s="88"/>
      <c r="E12616" s="88"/>
      <c r="F12616" s="88"/>
      <c r="G12616" s="88"/>
      <c r="H12616" s="88"/>
      <c r="I12616" s="88"/>
      <c r="J12616" s="88"/>
      <c r="K12616" s="88"/>
    </row>
    <row r="12617" spans="2:11" hidden="1" x14ac:dyDescent="0.2">
      <c r="B12617" s="88"/>
      <c r="C12617" s="88"/>
      <c r="D12617" s="88"/>
      <c r="E12617" s="88"/>
      <c r="F12617" s="88"/>
      <c r="G12617" s="88"/>
      <c r="H12617" s="88"/>
      <c r="I12617" s="88"/>
      <c r="J12617" s="88"/>
      <c r="K12617" s="88"/>
    </row>
    <row r="12618" spans="2:11" hidden="1" x14ac:dyDescent="0.2">
      <c r="B12618" s="88"/>
      <c r="C12618" s="88"/>
      <c r="D12618" s="88"/>
      <c r="E12618" s="88"/>
      <c r="F12618" s="88"/>
      <c r="G12618" s="88"/>
      <c r="H12618" s="88"/>
      <c r="I12618" s="88"/>
      <c r="J12618" s="88"/>
      <c r="K12618" s="88"/>
    </row>
    <row r="12619" spans="2:11" hidden="1" x14ac:dyDescent="0.2">
      <c r="B12619" s="88"/>
      <c r="C12619" s="88"/>
      <c r="D12619" s="88"/>
      <c r="E12619" s="88"/>
      <c r="F12619" s="88"/>
      <c r="G12619" s="88"/>
      <c r="H12619" s="88"/>
      <c r="I12619" s="88"/>
      <c r="J12619" s="88"/>
      <c r="K12619" s="88"/>
    </row>
    <row r="12620" spans="2:11" hidden="1" x14ac:dyDescent="0.2">
      <c r="B12620" s="88"/>
      <c r="C12620" s="88"/>
      <c r="D12620" s="88"/>
      <c r="E12620" s="88"/>
      <c r="F12620" s="88"/>
      <c r="G12620" s="88"/>
      <c r="H12620" s="88"/>
      <c r="I12620" s="88"/>
      <c r="J12620" s="88"/>
      <c r="K12620" s="88"/>
    </row>
    <row r="12621" spans="2:11" hidden="1" x14ac:dyDescent="0.2">
      <c r="B12621" s="88"/>
      <c r="C12621" s="88"/>
      <c r="D12621" s="88"/>
      <c r="E12621" s="88"/>
      <c r="F12621" s="88"/>
      <c r="G12621" s="88"/>
      <c r="H12621" s="88"/>
      <c r="I12621" s="88"/>
      <c r="J12621" s="88"/>
      <c r="K12621" s="88"/>
    </row>
    <row r="12622" spans="2:11" hidden="1" x14ac:dyDescent="0.2">
      <c r="B12622" s="88"/>
      <c r="C12622" s="88"/>
      <c r="D12622" s="88"/>
      <c r="E12622" s="88"/>
      <c r="F12622" s="88"/>
      <c r="G12622" s="88"/>
      <c r="H12622" s="88"/>
      <c r="I12622" s="88"/>
      <c r="J12622" s="88"/>
      <c r="K12622" s="88"/>
    </row>
    <row r="12623" spans="2:11" hidden="1" x14ac:dyDescent="0.2">
      <c r="B12623" s="88"/>
      <c r="C12623" s="88"/>
      <c r="D12623" s="88"/>
      <c r="E12623" s="88"/>
      <c r="F12623" s="88"/>
      <c r="G12623" s="88"/>
      <c r="H12623" s="88"/>
      <c r="I12623" s="88"/>
      <c r="J12623" s="88"/>
      <c r="K12623" s="88"/>
    </row>
    <row r="12624" spans="2:11" hidden="1" x14ac:dyDescent="0.2">
      <c r="B12624" s="88"/>
      <c r="C12624" s="88"/>
      <c r="D12624" s="88"/>
      <c r="E12624" s="88"/>
      <c r="F12624" s="88"/>
      <c r="G12624" s="88"/>
      <c r="H12624" s="88"/>
      <c r="I12624" s="88"/>
      <c r="J12624" s="88"/>
      <c r="K12624" s="88"/>
    </row>
    <row r="12625" spans="2:11" hidden="1" x14ac:dyDescent="0.2">
      <c r="B12625" s="88"/>
      <c r="C12625" s="88"/>
      <c r="D12625" s="88"/>
      <c r="E12625" s="88"/>
      <c r="F12625" s="88"/>
      <c r="G12625" s="88"/>
      <c r="H12625" s="88"/>
      <c r="I12625" s="88"/>
      <c r="J12625" s="88"/>
      <c r="K12625" s="88"/>
    </row>
    <row r="12626" spans="2:11" hidden="1" x14ac:dyDescent="0.2">
      <c r="B12626" s="88"/>
      <c r="C12626" s="88"/>
      <c r="D12626" s="88"/>
      <c r="E12626" s="88"/>
      <c r="F12626" s="88"/>
      <c r="G12626" s="88"/>
      <c r="H12626" s="88"/>
      <c r="I12626" s="88"/>
      <c r="J12626" s="88"/>
      <c r="K12626" s="88"/>
    </row>
    <row r="12627" spans="2:11" hidden="1" x14ac:dyDescent="0.2">
      <c r="B12627" s="88"/>
      <c r="C12627" s="88"/>
      <c r="D12627" s="88"/>
      <c r="E12627" s="88"/>
      <c r="F12627" s="88"/>
      <c r="G12627" s="88"/>
      <c r="H12627" s="88"/>
      <c r="I12627" s="88"/>
      <c r="J12627" s="88"/>
      <c r="K12627" s="88"/>
    </row>
    <row r="12628" spans="2:11" hidden="1" x14ac:dyDescent="0.2">
      <c r="B12628" s="88"/>
      <c r="C12628" s="88"/>
      <c r="D12628" s="88"/>
      <c r="E12628" s="88"/>
      <c r="F12628" s="88"/>
      <c r="G12628" s="88"/>
      <c r="H12628" s="88"/>
      <c r="I12628" s="88"/>
      <c r="J12628" s="88"/>
      <c r="K12628" s="88"/>
    </row>
    <row r="12629" spans="2:11" hidden="1" x14ac:dyDescent="0.2">
      <c r="B12629" s="88"/>
      <c r="C12629" s="88"/>
      <c r="D12629" s="88"/>
      <c r="E12629" s="88"/>
      <c r="F12629" s="88"/>
      <c r="G12629" s="88"/>
      <c r="H12629" s="88"/>
      <c r="I12629" s="88"/>
      <c r="J12629" s="88"/>
      <c r="K12629" s="88"/>
    </row>
    <row r="12630" spans="2:11" hidden="1" x14ac:dyDescent="0.2">
      <c r="B12630" s="88"/>
      <c r="C12630" s="88"/>
      <c r="D12630" s="88"/>
      <c r="E12630" s="88"/>
      <c r="F12630" s="88"/>
      <c r="G12630" s="88"/>
      <c r="H12630" s="88"/>
      <c r="I12630" s="88"/>
      <c r="J12630" s="88"/>
      <c r="K12630" s="88"/>
    </row>
    <row r="12631" spans="2:11" hidden="1" x14ac:dyDescent="0.2">
      <c r="B12631" s="88"/>
      <c r="C12631" s="88"/>
      <c r="D12631" s="88"/>
      <c r="E12631" s="88"/>
      <c r="F12631" s="88"/>
      <c r="G12631" s="88"/>
      <c r="H12631" s="88"/>
      <c r="I12631" s="88"/>
      <c r="J12631" s="88"/>
      <c r="K12631" s="88"/>
    </row>
    <row r="12632" spans="2:11" hidden="1" x14ac:dyDescent="0.2">
      <c r="B12632" s="88"/>
      <c r="C12632" s="88"/>
      <c r="D12632" s="88"/>
      <c r="E12632" s="88"/>
      <c r="F12632" s="88"/>
      <c r="G12632" s="88"/>
      <c r="H12632" s="88"/>
      <c r="I12632" s="88"/>
      <c r="J12632" s="88"/>
      <c r="K12632" s="88"/>
    </row>
    <row r="12633" spans="2:11" hidden="1" x14ac:dyDescent="0.2">
      <c r="B12633" s="88"/>
      <c r="C12633" s="88"/>
      <c r="D12633" s="88"/>
      <c r="E12633" s="88"/>
      <c r="F12633" s="88"/>
      <c r="G12633" s="88"/>
      <c r="H12633" s="88"/>
      <c r="I12633" s="88"/>
      <c r="J12633" s="88"/>
      <c r="K12633" s="88"/>
    </row>
    <row r="12634" spans="2:11" hidden="1" x14ac:dyDescent="0.2">
      <c r="B12634" s="88"/>
      <c r="C12634" s="88"/>
      <c r="D12634" s="88"/>
      <c r="E12634" s="88"/>
      <c r="F12634" s="88"/>
      <c r="G12634" s="88"/>
      <c r="H12634" s="88"/>
      <c r="I12634" s="88"/>
      <c r="J12634" s="88"/>
      <c r="K12634" s="88"/>
    </row>
    <row r="12635" spans="2:11" hidden="1" x14ac:dyDescent="0.2">
      <c r="B12635" s="88"/>
      <c r="C12635" s="88"/>
      <c r="D12635" s="88"/>
      <c r="E12635" s="88"/>
      <c r="F12635" s="88"/>
      <c r="G12635" s="88"/>
      <c r="H12635" s="88"/>
      <c r="I12635" s="88"/>
      <c r="J12635" s="88"/>
      <c r="K12635" s="88"/>
    </row>
    <row r="12636" spans="2:11" hidden="1" x14ac:dyDescent="0.2">
      <c r="B12636" s="88"/>
      <c r="C12636" s="88"/>
      <c r="D12636" s="88"/>
      <c r="E12636" s="88"/>
      <c r="F12636" s="88"/>
      <c r="G12636" s="88"/>
      <c r="H12636" s="88"/>
      <c r="I12636" s="88"/>
      <c r="J12636" s="88"/>
      <c r="K12636" s="88"/>
    </row>
    <row r="12637" spans="2:11" hidden="1" x14ac:dyDescent="0.2">
      <c r="B12637" s="88"/>
      <c r="C12637" s="88"/>
      <c r="D12637" s="88"/>
      <c r="E12637" s="88"/>
      <c r="F12637" s="88"/>
      <c r="G12637" s="88"/>
      <c r="H12637" s="88"/>
      <c r="I12637" s="88"/>
      <c r="J12637" s="88"/>
      <c r="K12637" s="88"/>
    </row>
    <row r="12638" spans="2:11" hidden="1" x14ac:dyDescent="0.2">
      <c r="B12638" s="88"/>
      <c r="C12638" s="88"/>
      <c r="D12638" s="88"/>
      <c r="E12638" s="88"/>
      <c r="F12638" s="88"/>
      <c r="G12638" s="88"/>
      <c r="H12638" s="88"/>
      <c r="I12638" s="88"/>
      <c r="J12638" s="88"/>
      <c r="K12638" s="88"/>
    </row>
    <row r="12639" spans="2:11" hidden="1" x14ac:dyDescent="0.2">
      <c r="B12639" s="88"/>
      <c r="C12639" s="88"/>
      <c r="D12639" s="88"/>
      <c r="E12639" s="88"/>
      <c r="F12639" s="88"/>
      <c r="G12639" s="88"/>
      <c r="H12639" s="88"/>
      <c r="I12639" s="88"/>
      <c r="J12639" s="88"/>
      <c r="K12639" s="88"/>
    </row>
    <row r="12640" spans="2:11" hidden="1" x14ac:dyDescent="0.2">
      <c r="B12640" s="88"/>
      <c r="C12640" s="88"/>
      <c r="D12640" s="88"/>
      <c r="E12640" s="88"/>
      <c r="F12640" s="88"/>
      <c r="G12640" s="88"/>
      <c r="H12640" s="88"/>
      <c r="I12640" s="88"/>
      <c r="J12640" s="88"/>
      <c r="K12640" s="88"/>
    </row>
    <row r="12641" spans="2:11" hidden="1" x14ac:dyDescent="0.2">
      <c r="B12641" s="88"/>
      <c r="C12641" s="88"/>
      <c r="D12641" s="88"/>
      <c r="E12641" s="88"/>
      <c r="F12641" s="88"/>
      <c r="G12641" s="88"/>
      <c r="H12641" s="88"/>
      <c r="I12641" s="88"/>
      <c r="J12641" s="88"/>
      <c r="K12641" s="88"/>
    </row>
    <row r="12642" spans="2:11" hidden="1" x14ac:dyDescent="0.2">
      <c r="B12642" s="88"/>
      <c r="C12642" s="88"/>
      <c r="D12642" s="88"/>
      <c r="E12642" s="88"/>
      <c r="F12642" s="88"/>
      <c r="G12642" s="88"/>
      <c r="H12642" s="88"/>
      <c r="I12642" s="88"/>
      <c r="J12642" s="88"/>
      <c r="K12642" s="88"/>
    </row>
    <row r="12643" spans="2:11" hidden="1" x14ac:dyDescent="0.2">
      <c r="B12643" s="88"/>
      <c r="C12643" s="88"/>
      <c r="D12643" s="88"/>
      <c r="E12643" s="88"/>
      <c r="F12643" s="88"/>
      <c r="G12643" s="88"/>
      <c r="H12643" s="88"/>
      <c r="I12643" s="88"/>
      <c r="J12643" s="88"/>
      <c r="K12643" s="88"/>
    </row>
    <row r="12644" spans="2:11" hidden="1" x14ac:dyDescent="0.2">
      <c r="B12644" s="88"/>
      <c r="C12644" s="88"/>
      <c r="D12644" s="88"/>
      <c r="E12644" s="88"/>
      <c r="F12644" s="88"/>
      <c r="G12644" s="88"/>
      <c r="H12644" s="88"/>
      <c r="I12644" s="88"/>
      <c r="J12644" s="88"/>
      <c r="K12644" s="88"/>
    </row>
    <row r="12645" spans="2:11" hidden="1" x14ac:dyDescent="0.2">
      <c r="B12645" s="88"/>
      <c r="C12645" s="88"/>
      <c r="D12645" s="88"/>
      <c r="E12645" s="88"/>
      <c r="F12645" s="88"/>
      <c r="G12645" s="88"/>
      <c r="H12645" s="88"/>
      <c r="I12645" s="88"/>
      <c r="J12645" s="88"/>
      <c r="K12645" s="88"/>
    </row>
    <row r="12646" spans="2:11" hidden="1" x14ac:dyDescent="0.2">
      <c r="B12646" s="88"/>
      <c r="C12646" s="88"/>
      <c r="D12646" s="88"/>
      <c r="E12646" s="88"/>
      <c r="F12646" s="88"/>
      <c r="G12646" s="88"/>
      <c r="H12646" s="88"/>
      <c r="I12646" s="88"/>
      <c r="J12646" s="88"/>
      <c r="K12646" s="88"/>
    </row>
    <row r="12647" spans="2:11" hidden="1" x14ac:dyDescent="0.2">
      <c r="B12647" s="88"/>
      <c r="C12647" s="88"/>
      <c r="D12647" s="88"/>
      <c r="E12647" s="88"/>
      <c r="F12647" s="88"/>
      <c r="G12647" s="88"/>
      <c r="H12647" s="88"/>
      <c r="I12647" s="88"/>
      <c r="J12647" s="88"/>
      <c r="K12647" s="88"/>
    </row>
    <row r="12648" spans="2:11" hidden="1" x14ac:dyDescent="0.2">
      <c r="B12648" s="88"/>
      <c r="C12648" s="88"/>
      <c r="D12648" s="88"/>
      <c r="E12648" s="88"/>
      <c r="F12648" s="88"/>
      <c r="G12648" s="88"/>
      <c r="H12648" s="88"/>
      <c r="I12648" s="88"/>
      <c r="J12648" s="88"/>
      <c r="K12648" s="88"/>
    </row>
    <row r="12649" spans="2:11" hidden="1" x14ac:dyDescent="0.2">
      <c r="B12649" s="88"/>
      <c r="C12649" s="88"/>
      <c r="D12649" s="88"/>
      <c r="E12649" s="88"/>
      <c r="F12649" s="88"/>
      <c r="G12649" s="88"/>
      <c r="H12649" s="88"/>
      <c r="I12649" s="88"/>
      <c r="J12649" s="88"/>
      <c r="K12649" s="88"/>
    </row>
    <row r="12650" spans="2:11" hidden="1" x14ac:dyDescent="0.2">
      <c r="B12650" s="88"/>
      <c r="C12650" s="88"/>
      <c r="D12650" s="88"/>
      <c r="E12650" s="88"/>
      <c r="F12650" s="88"/>
      <c r="G12650" s="88"/>
      <c r="H12650" s="88"/>
      <c r="I12650" s="88"/>
      <c r="J12650" s="88"/>
      <c r="K12650" s="88"/>
    </row>
    <row r="12651" spans="2:11" hidden="1" x14ac:dyDescent="0.2">
      <c r="B12651" s="88"/>
      <c r="C12651" s="88"/>
      <c r="D12651" s="88"/>
      <c r="E12651" s="88"/>
      <c r="F12651" s="88"/>
      <c r="G12651" s="88"/>
      <c r="H12651" s="88"/>
      <c r="I12651" s="88"/>
      <c r="J12651" s="88"/>
      <c r="K12651" s="88"/>
    </row>
    <row r="12652" spans="2:11" hidden="1" x14ac:dyDescent="0.2">
      <c r="B12652" s="88"/>
      <c r="C12652" s="88"/>
      <c r="D12652" s="88"/>
      <c r="E12652" s="88"/>
      <c r="F12652" s="88"/>
      <c r="G12652" s="88"/>
      <c r="H12652" s="88"/>
      <c r="I12652" s="88"/>
      <c r="J12652" s="88"/>
      <c r="K12652" s="88"/>
    </row>
    <row r="12653" spans="2:11" hidden="1" x14ac:dyDescent="0.2">
      <c r="B12653" s="88"/>
      <c r="C12653" s="88"/>
      <c r="D12653" s="88"/>
      <c r="E12653" s="88"/>
      <c r="F12653" s="88"/>
      <c r="G12653" s="88"/>
      <c r="H12653" s="88"/>
      <c r="I12653" s="88"/>
      <c r="J12653" s="88"/>
      <c r="K12653" s="88"/>
    </row>
    <row r="12654" spans="2:11" hidden="1" x14ac:dyDescent="0.2">
      <c r="B12654" s="88"/>
      <c r="C12654" s="88"/>
      <c r="D12654" s="88"/>
      <c r="E12654" s="88"/>
      <c r="F12654" s="88"/>
      <c r="G12654" s="88"/>
      <c r="H12654" s="88"/>
      <c r="I12654" s="88"/>
      <c r="J12654" s="88"/>
      <c r="K12654" s="88"/>
    </row>
    <row r="12655" spans="2:11" hidden="1" x14ac:dyDescent="0.2">
      <c r="B12655" s="88"/>
      <c r="C12655" s="88"/>
      <c r="D12655" s="88"/>
      <c r="E12655" s="88"/>
      <c r="F12655" s="88"/>
      <c r="G12655" s="88"/>
      <c r="H12655" s="88"/>
      <c r="I12655" s="88"/>
      <c r="J12655" s="88"/>
      <c r="K12655" s="88"/>
    </row>
    <row r="12656" spans="2:11" hidden="1" x14ac:dyDescent="0.2">
      <c r="B12656" s="88"/>
      <c r="C12656" s="88"/>
      <c r="D12656" s="88"/>
      <c r="E12656" s="88"/>
      <c r="F12656" s="88"/>
      <c r="G12656" s="88"/>
      <c r="H12656" s="88"/>
      <c r="I12656" s="88"/>
      <c r="J12656" s="88"/>
      <c r="K12656" s="88"/>
    </row>
    <row r="12657" spans="2:11" hidden="1" x14ac:dyDescent="0.2">
      <c r="B12657" s="88"/>
      <c r="C12657" s="88"/>
      <c r="D12657" s="88"/>
      <c r="E12657" s="88"/>
      <c r="F12657" s="88"/>
      <c r="G12657" s="88"/>
      <c r="H12657" s="88"/>
      <c r="I12657" s="88"/>
      <c r="J12657" s="88"/>
      <c r="K12657" s="88"/>
    </row>
    <row r="12658" spans="2:11" hidden="1" x14ac:dyDescent="0.2">
      <c r="B12658" s="88"/>
      <c r="C12658" s="88"/>
      <c r="D12658" s="88"/>
      <c r="E12658" s="88"/>
      <c r="F12658" s="88"/>
      <c r="G12658" s="88"/>
      <c r="H12658" s="88"/>
      <c r="I12658" s="88"/>
      <c r="J12658" s="88"/>
      <c r="K12658" s="88"/>
    </row>
    <row r="12659" spans="2:11" hidden="1" x14ac:dyDescent="0.2">
      <c r="B12659" s="88"/>
      <c r="C12659" s="88"/>
      <c r="D12659" s="88"/>
      <c r="E12659" s="88"/>
      <c r="F12659" s="88"/>
      <c r="G12659" s="88"/>
      <c r="H12659" s="88"/>
      <c r="I12659" s="88"/>
      <c r="J12659" s="88"/>
      <c r="K12659" s="88"/>
    </row>
    <row r="12660" spans="2:11" hidden="1" x14ac:dyDescent="0.2">
      <c r="B12660" s="88"/>
      <c r="C12660" s="88"/>
      <c r="D12660" s="88"/>
      <c r="E12660" s="88"/>
      <c r="F12660" s="88"/>
      <c r="G12660" s="88"/>
      <c r="H12660" s="88"/>
      <c r="I12660" s="88"/>
      <c r="J12660" s="88"/>
      <c r="K12660" s="88"/>
    </row>
    <row r="12661" spans="2:11" hidden="1" x14ac:dyDescent="0.2">
      <c r="B12661" s="88"/>
      <c r="C12661" s="88"/>
      <c r="D12661" s="88"/>
      <c r="E12661" s="88"/>
      <c r="F12661" s="88"/>
      <c r="G12661" s="88"/>
      <c r="H12661" s="88"/>
      <c r="I12661" s="88"/>
      <c r="J12661" s="88"/>
      <c r="K12661" s="88"/>
    </row>
    <row r="12662" spans="2:11" hidden="1" x14ac:dyDescent="0.2">
      <c r="B12662" s="88"/>
      <c r="C12662" s="88"/>
      <c r="D12662" s="88"/>
      <c r="E12662" s="88"/>
      <c r="F12662" s="88"/>
      <c r="G12662" s="88"/>
      <c r="H12662" s="88"/>
      <c r="I12662" s="88"/>
      <c r="J12662" s="88"/>
      <c r="K12662" s="88"/>
    </row>
    <row r="12663" spans="2:11" hidden="1" x14ac:dyDescent="0.2">
      <c r="B12663" s="88"/>
      <c r="C12663" s="88"/>
      <c r="D12663" s="88"/>
      <c r="E12663" s="88"/>
      <c r="F12663" s="88"/>
      <c r="G12663" s="88"/>
      <c r="H12663" s="88"/>
      <c r="I12663" s="88"/>
      <c r="J12663" s="88"/>
      <c r="K12663" s="88"/>
    </row>
    <row r="12664" spans="2:11" hidden="1" x14ac:dyDescent="0.2">
      <c r="B12664" s="88"/>
      <c r="C12664" s="88"/>
      <c r="D12664" s="88"/>
      <c r="E12664" s="88"/>
      <c r="F12664" s="88"/>
      <c r="G12664" s="88"/>
      <c r="H12664" s="88"/>
      <c r="I12664" s="88"/>
      <c r="J12664" s="88"/>
      <c r="K12664" s="88"/>
    </row>
    <row r="12665" spans="2:11" hidden="1" x14ac:dyDescent="0.2">
      <c r="B12665" s="88"/>
      <c r="C12665" s="88"/>
      <c r="D12665" s="88"/>
      <c r="E12665" s="88"/>
      <c r="F12665" s="88"/>
      <c r="G12665" s="88"/>
      <c r="H12665" s="88"/>
      <c r="I12665" s="88"/>
      <c r="J12665" s="88"/>
      <c r="K12665" s="88"/>
    </row>
    <row r="12666" spans="2:11" hidden="1" x14ac:dyDescent="0.2">
      <c r="B12666" s="88"/>
      <c r="C12666" s="88"/>
      <c r="D12666" s="88"/>
      <c r="E12666" s="88"/>
      <c r="F12666" s="88"/>
      <c r="G12666" s="88"/>
      <c r="H12666" s="88"/>
      <c r="I12666" s="88"/>
      <c r="J12666" s="88"/>
      <c r="K12666" s="88"/>
    </row>
    <row r="12667" spans="2:11" hidden="1" x14ac:dyDescent="0.2">
      <c r="B12667" s="88"/>
      <c r="C12667" s="88"/>
      <c r="D12667" s="88"/>
      <c r="E12667" s="88"/>
      <c r="F12667" s="88"/>
      <c r="G12667" s="88"/>
      <c r="H12667" s="88"/>
      <c r="I12667" s="88"/>
      <c r="J12667" s="88"/>
      <c r="K12667" s="88"/>
    </row>
    <row r="12668" spans="2:11" hidden="1" x14ac:dyDescent="0.2">
      <c r="B12668" s="88"/>
      <c r="C12668" s="88"/>
      <c r="D12668" s="88"/>
      <c r="E12668" s="88"/>
      <c r="F12668" s="88"/>
      <c r="G12668" s="88"/>
      <c r="H12668" s="88"/>
      <c r="I12668" s="88"/>
      <c r="J12668" s="88"/>
      <c r="K12668" s="88"/>
    </row>
    <row r="12669" spans="2:11" hidden="1" x14ac:dyDescent="0.2">
      <c r="B12669" s="88"/>
      <c r="C12669" s="88"/>
      <c r="D12669" s="88"/>
      <c r="E12669" s="88"/>
      <c r="F12669" s="88"/>
      <c r="G12669" s="88"/>
      <c r="H12669" s="88"/>
      <c r="I12669" s="88"/>
      <c r="J12669" s="88"/>
      <c r="K12669" s="88"/>
    </row>
    <row r="12670" spans="2:11" hidden="1" x14ac:dyDescent="0.2">
      <c r="B12670" s="88"/>
      <c r="C12670" s="88"/>
      <c r="D12670" s="88"/>
      <c r="E12670" s="88"/>
      <c r="F12670" s="88"/>
      <c r="G12670" s="88"/>
      <c r="H12670" s="88"/>
      <c r="I12670" s="88"/>
      <c r="J12670" s="88"/>
      <c r="K12670" s="88"/>
    </row>
    <row r="12671" spans="2:11" hidden="1" x14ac:dyDescent="0.2">
      <c r="B12671" s="88"/>
      <c r="C12671" s="88"/>
      <c r="D12671" s="88"/>
      <c r="E12671" s="88"/>
      <c r="F12671" s="88"/>
      <c r="G12671" s="88"/>
      <c r="H12671" s="88"/>
      <c r="I12671" s="88"/>
      <c r="J12671" s="88"/>
      <c r="K12671" s="88"/>
    </row>
    <row r="12672" spans="2:11" hidden="1" x14ac:dyDescent="0.2">
      <c r="B12672" s="88"/>
      <c r="C12672" s="88"/>
      <c r="D12672" s="88"/>
      <c r="E12672" s="88"/>
      <c r="F12672" s="88"/>
      <c r="G12672" s="88"/>
      <c r="H12672" s="88"/>
      <c r="I12672" s="88"/>
      <c r="J12672" s="88"/>
      <c r="K12672" s="88"/>
    </row>
    <row r="12673" spans="2:11" hidden="1" x14ac:dyDescent="0.2">
      <c r="B12673" s="88"/>
      <c r="C12673" s="88"/>
      <c r="D12673" s="88"/>
      <c r="E12673" s="88"/>
      <c r="F12673" s="88"/>
      <c r="G12673" s="88"/>
      <c r="H12673" s="88"/>
      <c r="I12673" s="88"/>
      <c r="J12673" s="88"/>
      <c r="K12673" s="88"/>
    </row>
    <row r="12674" spans="2:11" hidden="1" x14ac:dyDescent="0.2">
      <c r="B12674" s="88"/>
      <c r="C12674" s="88"/>
      <c r="D12674" s="88"/>
      <c r="E12674" s="88"/>
      <c r="F12674" s="88"/>
      <c r="G12674" s="88"/>
      <c r="H12674" s="88"/>
      <c r="I12674" s="88"/>
      <c r="J12674" s="88"/>
      <c r="K12674" s="88"/>
    </row>
    <row r="12675" spans="2:11" hidden="1" x14ac:dyDescent="0.2">
      <c r="B12675" s="88"/>
      <c r="C12675" s="88"/>
      <c r="D12675" s="88"/>
      <c r="E12675" s="88"/>
      <c r="F12675" s="88"/>
      <c r="G12675" s="88"/>
      <c r="H12675" s="88"/>
      <c r="I12675" s="88"/>
      <c r="J12675" s="88"/>
      <c r="K12675" s="88"/>
    </row>
    <row r="12676" spans="2:11" hidden="1" x14ac:dyDescent="0.2">
      <c r="B12676" s="88"/>
      <c r="C12676" s="88"/>
      <c r="D12676" s="88"/>
      <c r="E12676" s="88"/>
      <c r="F12676" s="88"/>
      <c r="G12676" s="88"/>
      <c r="H12676" s="88"/>
      <c r="I12676" s="88"/>
      <c r="J12676" s="88"/>
      <c r="K12676" s="88"/>
    </row>
    <row r="12677" spans="2:11" hidden="1" x14ac:dyDescent="0.2">
      <c r="B12677" s="88"/>
      <c r="C12677" s="88"/>
      <c r="D12677" s="88"/>
      <c r="E12677" s="88"/>
      <c r="F12677" s="88"/>
      <c r="G12677" s="88"/>
      <c r="H12677" s="88"/>
      <c r="I12677" s="88"/>
      <c r="J12677" s="88"/>
      <c r="K12677" s="88"/>
    </row>
    <row r="12678" spans="2:11" hidden="1" x14ac:dyDescent="0.2">
      <c r="B12678" s="88"/>
      <c r="C12678" s="88"/>
      <c r="D12678" s="88"/>
      <c r="E12678" s="88"/>
      <c r="F12678" s="88"/>
      <c r="G12678" s="88"/>
      <c r="H12678" s="88"/>
      <c r="I12678" s="88"/>
      <c r="J12678" s="88"/>
      <c r="K12678" s="88"/>
    </row>
    <row r="12679" spans="2:11" hidden="1" x14ac:dyDescent="0.2">
      <c r="B12679" s="88"/>
      <c r="C12679" s="88"/>
      <c r="D12679" s="88"/>
      <c r="E12679" s="88"/>
      <c r="F12679" s="88"/>
      <c r="G12679" s="88"/>
      <c r="H12679" s="88"/>
      <c r="I12679" s="88"/>
      <c r="J12679" s="88"/>
      <c r="K12679" s="88"/>
    </row>
    <row r="12680" spans="2:11" hidden="1" x14ac:dyDescent="0.2">
      <c r="B12680" s="88"/>
      <c r="C12680" s="88"/>
      <c r="D12680" s="88"/>
      <c r="E12680" s="88"/>
      <c r="F12680" s="88"/>
      <c r="G12680" s="88"/>
      <c r="H12680" s="88"/>
      <c r="I12680" s="88"/>
      <c r="J12680" s="88"/>
      <c r="K12680" s="88"/>
    </row>
    <row r="12681" spans="2:11" hidden="1" x14ac:dyDescent="0.2">
      <c r="B12681" s="88"/>
      <c r="C12681" s="88"/>
      <c r="D12681" s="88"/>
      <c r="E12681" s="88"/>
      <c r="F12681" s="88"/>
      <c r="G12681" s="88"/>
      <c r="H12681" s="88"/>
      <c r="I12681" s="88"/>
      <c r="J12681" s="88"/>
      <c r="K12681" s="88"/>
    </row>
    <row r="12682" spans="2:11" hidden="1" x14ac:dyDescent="0.2">
      <c r="B12682" s="88"/>
      <c r="C12682" s="88"/>
      <c r="D12682" s="88"/>
      <c r="E12682" s="88"/>
      <c r="F12682" s="88"/>
      <c r="G12682" s="88"/>
      <c r="H12682" s="88"/>
      <c r="I12682" s="88"/>
      <c r="J12682" s="88"/>
      <c r="K12682" s="88"/>
    </row>
    <row r="12683" spans="2:11" hidden="1" x14ac:dyDescent="0.2">
      <c r="B12683" s="88"/>
      <c r="C12683" s="88"/>
      <c r="D12683" s="88"/>
      <c r="E12683" s="88"/>
      <c r="F12683" s="88"/>
      <c r="G12683" s="88"/>
      <c r="H12683" s="88"/>
      <c r="I12683" s="88"/>
      <c r="J12683" s="88"/>
      <c r="K12683" s="88"/>
    </row>
    <row r="12684" spans="2:11" hidden="1" x14ac:dyDescent="0.2">
      <c r="B12684" s="88"/>
      <c r="C12684" s="88"/>
      <c r="D12684" s="88"/>
      <c r="E12684" s="88"/>
      <c r="F12684" s="88"/>
      <c r="G12684" s="88"/>
      <c r="H12684" s="88"/>
      <c r="I12684" s="88"/>
      <c r="J12684" s="88"/>
      <c r="K12684" s="88"/>
    </row>
    <row r="12685" spans="2:11" hidden="1" x14ac:dyDescent="0.2">
      <c r="B12685" s="88"/>
      <c r="C12685" s="88"/>
      <c r="D12685" s="88"/>
      <c r="E12685" s="88"/>
      <c r="F12685" s="88"/>
      <c r="G12685" s="88"/>
      <c r="H12685" s="88"/>
      <c r="I12685" s="88"/>
      <c r="J12685" s="88"/>
      <c r="K12685" s="88"/>
    </row>
    <row r="12686" spans="2:11" hidden="1" x14ac:dyDescent="0.2">
      <c r="B12686" s="88"/>
      <c r="C12686" s="88"/>
      <c r="D12686" s="88"/>
      <c r="E12686" s="88"/>
      <c r="F12686" s="88"/>
      <c r="G12686" s="88"/>
      <c r="H12686" s="88"/>
      <c r="I12686" s="88"/>
      <c r="J12686" s="88"/>
      <c r="K12686" s="88"/>
    </row>
    <row r="12687" spans="2:11" hidden="1" x14ac:dyDescent="0.2">
      <c r="B12687" s="88"/>
      <c r="C12687" s="88"/>
      <c r="D12687" s="88"/>
      <c r="E12687" s="88"/>
      <c r="F12687" s="88"/>
      <c r="G12687" s="88"/>
      <c r="H12687" s="88"/>
      <c r="I12687" s="88"/>
      <c r="J12687" s="88"/>
      <c r="K12687" s="88"/>
    </row>
    <row r="12688" spans="2:11" hidden="1" x14ac:dyDescent="0.2">
      <c r="B12688" s="88"/>
      <c r="C12688" s="88"/>
      <c r="D12688" s="88"/>
      <c r="E12688" s="88"/>
      <c r="F12688" s="88"/>
      <c r="G12688" s="88"/>
      <c r="H12688" s="88"/>
      <c r="I12688" s="88"/>
      <c r="J12688" s="88"/>
      <c r="K12688" s="88"/>
    </row>
    <row r="12689" spans="2:11" hidden="1" x14ac:dyDescent="0.2">
      <c r="B12689" s="88"/>
      <c r="C12689" s="88"/>
      <c r="D12689" s="88"/>
      <c r="E12689" s="88"/>
      <c r="F12689" s="88"/>
      <c r="G12689" s="88"/>
      <c r="H12689" s="88"/>
      <c r="I12689" s="88"/>
      <c r="J12689" s="88"/>
      <c r="K12689" s="88"/>
    </row>
    <row r="12690" spans="2:11" hidden="1" x14ac:dyDescent="0.2">
      <c r="B12690" s="88"/>
      <c r="C12690" s="88"/>
      <c r="D12690" s="88"/>
      <c r="E12690" s="88"/>
      <c r="F12690" s="88"/>
      <c r="G12690" s="88"/>
      <c r="H12690" s="88"/>
      <c r="I12690" s="88"/>
      <c r="J12690" s="88"/>
      <c r="K12690" s="88"/>
    </row>
    <row r="12691" spans="2:11" hidden="1" x14ac:dyDescent="0.2">
      <c r="B12691" s="88"/>
      <c r="C12691" s="88"/>
      <c r="D12691" s="88"/>
      <c r="E12691" s="88"/>
      <c r="F12691" s="88"/>
      <c r="G12691" s="88"/>
      <c r="H12691" s="88"/>
      <c r="I12691" s="88"/>
      <c r="J12691" s="88"/>
      <c r="K12691" s="88"/>
    </row>
    <row r="12692" spans="2:11" hidden="1" x14ac:dyDescent="0.2">
      <c r="B12692" s="88"/>
      <c r="C12692" s="88"/>
      <c r="D12692" s="88"/>
      <c r="E12692" s="88"/>
      <c r="F12692" s="88"/>
      <c r="G12692" s="88"/>
      <c r="H12692" s="88"/>
      <c r="I12692" s="88"/>
      <c r="J12692" s="88"/>
      <c r="K12692" s="88"/>
    </row>
    <row r="12693" spans="2:11" hidden="1" x14ac:dyDescent="0.2">
      <c r="B12693" s="88"/>
      <c r="C12693" s="88"/>
      <c r="D12693" s="88"/>
      <c r="E12693" s="88"/>
      <c r="F12693" s="88"/>
      <c r="G12693" s="88"/>
      <c r="H12693" s="88"/>
      <c r="I12693" s="88"/>
      <c r="J12693" s="88"/>
      <c r="K12693" s="88"/>
    </row>
    <row r="12694" spans="2:11" hidden="1" x14ac:dyDescent="0.2">
      <c r="B12694" s="88"/>
      <c r="C12694" s="88"/>
      <c r="D12694" s="88"/>
      <c r="E12694" s="88"/>
      <c r="F12694" s="88"/>
      <c r="G12694" s="88"/>
      <c r="H12694" s="88"/>
      <c r="I12694" s="88"/>
      <c r="J12694" s="88"/>
      <c r="K12694" s="88"/>
    </row>
    <row r="12695" spans="2:11" hidden="1" x14ac:dyDescent="0.2">
      <c r="B12695" s="88"/>
      <c r="C12695" s="88"/>
      <c r="D12695" s="88"/>
      <c r="E12695" s="88"/>
      <c r="F12695" s="88"/>
      <c r="G12695" s="88"/>
      <c r="H12695" s="88"/>
      <c r="I12695" s="88"/>
      <c r="J12695" s="88"/>
      <c r="K12695" s="88"/>
    </row>
    <row r="12696" spans="2:11" hidden="1" x14ac:dyDescent="0.2">
      <c r="B12696" s="88"/>
      <c r="C12696" s="88"/>
      <c r="D12696" s="88"/>
      <c r="E12696" s="88"/>
      <c r="F12696" s="88"/>
      <c r="G12696" s="88"/>
      <c r="H12696" s="88"/>
      <c r="I12696" s="88"/>
      <c r="J12696" s="88"/>
      <c r="K12696" s="88"/>
    </row>
    <row r="12697" spans="2:11" hidden="1" x14ac:dyDescent="0.2">
      <c r="B12697" s="88"/>
      <c r="C12697" s="88"/>
      <c r="D12697" s="88"/>
      <c r="E12697" s="88"/>
      <c r="F12697" s="88"/>
      <c r="G12697" s="88"/>
      <c r="H12697" s="88"/>
      <c r="I12697" s="88"/>
      <c r="J12697" s="88"/>
      <c r="K12697" s="88"/>
    </row>
    <row r="12698" spans="2:11" hidden="1" x14ac:dyDescent="0.2">
      <c r="B12698" s="88"/>
      <c r="C12698" s="88"/>
      <c r="D12698" s="88"/>
      <c r="E12698" s="88"/>
      <c r="F12698" s="88"/>
      <c r="G12698" s="88"/>
      <c r="H12698" s="88"/>
      <c r="I12698" s="88"/>
      <c r="J12698" s="88"/>
      <c r="K12698" s="88"/>
    </row>
    <row r="12699" spans="2:11" hidden="1" x14ac:dyDescent="0.2">
      <c r="B12699" s="88"/>
      <c r="C12699" s="88"/>
      <c r="D12699" s="88"/>
      <c r="E12699" s="88"/>
      <c r="F12699" s="88"/>
      <c r="G12699" s="88"/>
      <c r="H12699" s="88"/>
      <c r="I12699" s="88"/>
      <c r="J12699" s="88"/>
      <c r="K12699" s="88"/>
    </row>
    <row r="12700" spans="2:11" hidden="1" x14ac:dyDescent="0.2">
      <c r="B12700" s="88"/>
      <c r="C12700" s="88"/>
      <c r="D12700" s="88"/>
      <c r="E12700" s="88"/>
      <c r="F12700" s="88"/>
      <c r="G12700" s="88"/>
      <c r="H12700" s="88"/>
      <c r="I12700" s="88"/>
      <c r="J12700" s="88"/>
      <c r="K12700" s="88"/>
    </row>
    <row r="12701" spans="2:11" hidden="1" x14ac:dyDescent="0.2">
      <c r="B12701" s="88"/>
      <c r="C12701" s="88"/>
      <c r="D12701" s="88"/>
      <c r="E12701" s="88"/>
      <c r="F12701" s="88"/>
      <c r="G12701" s="88"/>
      <c r="H12701" s="88"/>
      <c r="I12701" s="88"/>
      <c r="J12701" s="88"/>
      <c r="K12701" s="88"/>
    </row>
    <row r="12702" spans="2:11" hidden="1" x14ac:dyDescent="0.2">
      <c r="B12702" s="88"/>
      <c r="C12702" s="88"/>
      <c r="D12702" s="88"/>
      <c r="E12702" s="88"/>
      <c r="F12702" s="88"/>
      <c r="G12702" s="88"/>
      <c r="H12702" s="88"/>
      <c r="I12702" s="88"/>
      <c r="J12702" s="88"/>
      <c r="K12702" s="88"/>
    </row>
    <row r="12703" spans="2:11" hidden="1" x14ac:dyDescent="0.2">
      <c r="B12703" s="88"/>
      <c r="C12703" s="88"/>
      <c r="D12703" s="88"/>
      <c r="E12703" s="88"/>
      <c r="F12703" s="88"/>
      <c r="G12703" s="88"/>
      <c r="H12703" s="88"/>
      <c r="I12703" s="88"/>
      <c r="J12703" s="88"/>
      <c r="K12703" s="88"/>
    </row>
    <row r="12704" spans="2:11" hidden="1" x14ac:dyDescent="0.2">
      <c r="B12704" s="88"/>
      <c r="C12704" s="88"/>
      <c r="D12704" s="88"/>
      <c r="E12704" s="88"/>
      <c r="F12704" s="88"/>
      <c r="G12704" s="88"/>
      <c r="H12704" s="88"/>
      <c r="I12704" s="88"/>
      <c r="J12704" s="88"/>
      <c r="K12704" s="88"/>
    </row>
    <row r="12705" spans="2:11" hidden="1" x14ac:dyDescent="0.2">
      <c r="B12705" s="88"/>
      <c r="C12705" s="88"/>
      <c r="D12705" s="88"/>
      <c r="E12705" s="88"/>
      <c r="F12705" s="88"/>
      <c r="G12705" s="88"/>
      <c r="H12705" s="88"/>
      <c r="I12705" s="88"/>
      <c r="J12705" s="88"/>
      <c r="K12705" s="88"/>
    </row>
    <row r="12706" spans="2:11" hidden="1" x14ac:dyDescent="0.2">
      <c r="B12706" s="88"/>
      <c r="C12706" s="88"/>
      <c r="D12706" s="88"/>
      <c r="E12706" s="88"/>
      <c r="F12706" s="88"/>
      <c r="G12706" s="88"/>
      <c r="H12706" s="88"/>
      <c r="I12706" s="88"/>
      <c r="J12706" s="88"/>
      <c r="K12706" s="88"/>
    </row>
    <row r="12707" spans="2:11" hidden="1" x14ac:dyDescent="0.2">
      <c r="B12707" s="88"/>
      <c r="C12707" s="88"/>
      <c r="D12707" s="88"/>
      <c r="E12707" s="88"/>
      <c r="F12707" s="88"/>
      <c r="G12707" s="88"/>
      <c r="H12707" s="88"/>
      <c r="I12707" s="88"/>
      <c r="J12707" s="88"/>
      <c r="K12707" s="88"/>
    </row>
    <row r="12708" spans="2:11" hidden="1" x14ac:dyDescent="0.2">
      <c r="B12708" s="88"/>
      <c r="C12708" s="88"/>
      <c r="D12708" s="88"/>
      <c r="E12708" s="88"/>
      <c r="F12708" s="88"/>
      <c r="G12708" s="88"/>
      <c r="H12708" s="88"/>
      <c r="I12708" s="88"/>
      <c r="J12708" s="88"/>
      <c r="K12708" s="88"/>
    </row>
    <row r="12709" spans="2:11" hidden="1" x14ac:dyDescent="0.2">
      <c r="B12709" s="88"/>
      <c r="C12709" s="88"/>
      <c r="D12709" s="88"/>
      <c r="E12709" s="88"/>
      <c r="F12709" s="88"/>
      <c r="G12709" s="88"/>
      <c r="H12709" s="88"/>
      <c r="I12709" s="88"/>
      <c r="J12709" s="88"/>
      <c r="K12709" s="88"/>
    </row>
    <row r="12710" spans="2:11" hidden="1" x14ac:dyDescent="0.2">
      <c r="B12710" s="88"/>
      <c r="C12710" s="88"/>
      <c r="D12710" s="88"/>
      <c r="E12710" s="88"/>
      <c r="F12710" s="88"/>
      <c r="G12710" s="88"/>
      <c r="H12710" s="88"/>
      <c r="I12710" s="88"/>
      <c r="J12710" s="88"/>
      <c r="K12710" s="88"/>
    </row>
    <row r="12711" spans="2:11" hidden="1" x14ac:dyDescent="0.2">
      <c r="B12711" s="88"/>
      <c r="C12711" s="88"/>
      <c r="D12711" s="88"/>
      <c r="E12711" s="88"/>
      <c r="F12711" s="88"/>
      <c r="G12711" s="88"/>
      <c r="H12711" s="88"/>
      <c r="I12711" s="88"/>
      <c r="J12711" s="88"/>
      <c r="K12711" s="88"/>
    </row>
    <row r="12712" spans="2:11" hidden="1" x14ac:dyDescent="0.2">
      <c r="B12712" s="88"/>
      <c r="C12712" s="88"/>
      <c r="D12712" s="88"/>
      <c r="E12712" s="88"/>
      <c r="F12712" s="88"/>
      <c r="G12712" s="88"/>
      <c r="H12712" s="88"/>
      <c r="I12712" s="88"/>
      <c r="J12712" s="88"/>
      <c r="K12712" s="88"/>
    </row>
    <row r="12713" spans="2:11" hidden="1" x14ac:dyDescent="0.2">
      <c r="B12713" s="88"/>
      <c r="C12713" s="88"/>
      <c r="D12713" s="88"/>
      <c r="E12713" s="88"/>
      <c r="F12713" s="88"/>
      <c r="G12713" s="88"/>
      <c r="H12713" s="88"/>
      <c r="I12713" s="88"/>
      <c r="J12713" s="88"/>
      <c r="K12713" s="88"/>
    </row>
    <row r="12714" spans="2:11" hidden="1" x14ac:dyDescent="0.2">
      <c r="B12714" s="88"/>
      <c r="C12714" s="88"/>
      <c r="D12714" s="88"/>
      <c r="E12714" s="88"/>
      <c r="F12714" s="88"/>
      <c r="G12714" s="88"/>
      <c r="H12714" s="88"/>
      <c r="I12714" s="88"/>
      <c r="J12714" s="88"/>
      <c r="K12714" s="88"/>
    </row>
    <row r="12715" spans="2:11" hidden="1" x14ac:dyDescent="0.2">
      <c r="B12715" s="88"/>
      <c r="C12715" s="88"/>
      <c r="D12715" s="88"/>
      <c r="E12715" s="88"/>
      <c r="F12715" s="88"/>
      <c r="G12715" s="88"/>
      <c r="H12715" s="88"/>
      <c r="I12715" s="88"/>
      <c r="J12715" s="88"/>
      <c r="K12715" s="88"/>
    </row>
    <row r="12716" spans="2:11" hidden="1" x14ac:dyDescent="0.2">
      <c r="B12716" s="88"/>
      <c r="C12716" s="88"/>
      <c r="D12716" s="88"/>
      <c r="E12716" s="88"/>
      <c r="F12716" s="88"/>
      <c r="G12716" s="88"/>
      <c r="H12716" s="88"/>
      <c r="I12716" s="88"/>
      <c r="J12716" s="88"/>
      <c r="K12716" s="88"/>
    </row>
    <row r="12717" spans="2:11" hidden="1" x14ac:dyDescent="0.2">
      <c r="B12717" s="88"/>
      <c r="C12717" s="88"/>
      <c r="D12717" s="88"/>
      <c r="E12717" s="88"/>
      <c r="F12717" s="88"/>
      <c r="G12717" s="88"/>
      <c r="H12717" s="88"/>
      <c r="I12717" s="88"/>
      <c r="J12717" s="88"/>
      <c r="K12717" s="88"/>
    </row>
    <row r="12718" spans="2:11" hidden="1" x14ac:dyDescent="0.2">
      <c r="B12718" s="88"/>
      <c r="C12718" s="88"/>
      <c r="D12718" s="88"/>
      <c r="E12718" s="88"/>
      <c r="F12718" s="88"/>
      <c r="G12718" s="88"/>
      <c r="H12718" s="88"/>
      <c r="I12718" s="88"/>
      <c r="J12718" s="88"/>
      <c r="K12718" s="88"/>
    </row>
    <row r="12719" spans="2:11" hidden="1" x14ac:dyDescent="0.2">
      <c r="B12719" s="88"/>
      <c r="C12719" s="88"/>
      <c r="D12719" s="88"/>
      <c r="E12719" s="88"/>
      <c r="F12719" s="88"/>
      <c r="G12719" s="88"/>
      <c r="H12719" s="88"/>
      <c r="I12719" s="88"/>
      <c r="J12719" s="88"/>
      <c r="K12719" s="88"/>
    </row>
    <row r="12720" spans="2:11" hidden="1" x14ac:dyDescent="0.2">
      <c r="B12720" s="88"/>
      <c r="C12720" s="88"/>
      <c r="D12720" s="88"/>
      <c r="E12720" s="88"/>
      <c r="F12720" s="88"/>
      <c r="G12720" s="88"/>
      <c r="H12720" s="88"/>
      <c r="I12720" s="88"/>
      <c r="J12720" s="88"/>
      <c r="K12720" s="88"/>
    </row>
    <row r="12721" spans="2:11" hidden="1" x14ac:dyDescent="0.2">
      <c r="B12721" s="88"/>
      <c r="C12721" s="88"/>
      <c r="D12721" s="88"/>
      <c r="E12721" s="88"/>
      <c r="F12721" s="88"/>
      <c r="G12721" s="88"/>
      <c r="H12721" s="88"/>
      <c r="I12721" s="88"/>
      <c r="J12721" s="88"/>
      <c r="K12721" s="88"/>
    </row>
    <row r="12722" spans="2:11" hidden="1" x14ac:dyDescent="0.2">
      <c r="B12722" s="88"/>
      <c r="C12722" s="88"/>
      <c r="D12722" s="88"/>
      <c r="E12722" s="88"/>
      <c r="F12722" s="88"/>
      <c r="G12722" s="88"/>
      <c r="H12722" s="88"/>
      <c r="I12722" s="88"/>
      <c r="J12722" s="88"/>
      <c r="K12722" s="88"/>
    </row>
    <row r="12723" spans="2:11" hidden="1" x14ac:dyDescent="0.2">
      <c r="B12723" s="88"/>
      <c r="C12723" s="88"/>
      <c r="D12723" s="88"/>
      <c r="E12723" s="88"/>
      <c r="F12723" s="88"/>
      <c r="G12723" s="88"/>
      <c r="H12723" s="88"/>
      <c r="I12723" s="88"/>
      <c r="J12723" s="88"/>
      <c r="K12723" s="88"/>
    </row>
    <row r="12724" spans="2:11" hidden="1" x14ac:dyDescent="0.2">
      <c r="B12724" s="88"/>
      <c r="C12724" s="88"/>
      <c r="D12724" s="88"/>
      <c r="E12724" s="88"/>
      <c r="F12724" s="88"/>
      <c r="G12724" s="88"/>
      <c r="H12724" s="88"/>
      <c r="I12724" s="88"/>
      <c r="J12724" s="88"/>
      <c r="K12724" s="88"/>
    </row>
    <row r="12725" spans="2:11" hidden="1" x14ac:dyDescent="0.2">
      <c r="B12725" s="88"/>
      <c r="C12725" s="88"/>
      <c r="D12725" s="88"/>
      <c r="E12725" s="88"/>
      <c r="F12725" s="88"/>
      <c r="G12725" s="88"/>
      <c r="H12725" s="88"/>
      <c r="I12725" s="88"/>
      <c r="J12725" s="88"/>
      <c r="K12725" s="88"/>
    </row>
    <row r="12726" spans="2:11" hidden="1" x14ac:dyDescent="0.2">
      <c r="B12726" s="88"/>
      <c r="C12726" s="88"/>
      <c r="D12726" s="88"/>
      <c r="E12726" s="88"/>
      <c r="F12726" s="88"/>
      <c r="G12726" s="88"/>
      <c r="H12726" s="88"/>
      <c r="I12726" s="88"/>
      <c r="J12726" s="88"/>
      <c r="K12726" s="88"/>
    </row>
    <row r="12727" spans="2:11" hidden="1" x14ac:dyDescent="0.2">
      <c r="B12727" s="88"/>
      <c r="C12727" s="88"/>
      <c r="D12727" s="88"/>
      <c r="E12727" s="88"/>
      <c r="F12727" s="88"/>
      <c r="G12727" s="88"/>
      <c r="H12727" s="88"/>
      <c r="I12727" s="88"/>
      <c r="J12727" s="88"/>
      <c r="K12727" s="88"/>
    </row>
    <row r="12728" spans="2:11" hidden="1" x14ac:dyDescent="0.2">
      <c r="B12728" s="88"/>
      <c r="C12728" s="88"/>
      <c r="D12728" s="88"/>
      <c r="E12728" s="88"/>
      <c r="F12728" s="88"/>
      <c r="G12728" s="88"/>
      <c r="H12728" s="88"/>
      <c r="I12728" s="88"/>
      <c r="J12728" s="88"/>
      <c r="K12728" s="88"/>
    </row>
    <row r="12729" spans="2:11" hidden="1" x14ac:dyDescent="0.2">
      <c r="B12729" s="88"/>
      <c r="C12729" s="88"/>
      <c r="D12729" s="88"/>
      <c r="E12729" s="88"/>
      <c r="F12729" s="88"/>
      <c r="G12729" s="88"/>
      <c r="H12729" s="88"/>
      <c r="I12729" s="88"/>
      <c r="J12729" s="88"/>
      <c r="K12729" s="88"/>
    </row>
    <row r="12730" spans="2:11" hidden="1" x14ac:dyDescent="0.2">
      <c r="B12730" s="88"/>
      <c r="C12730" s="88"/>
      <c r="D12730" s="88"/>
      <c r="E12730" s="88"/>
      <c r="F12730" s="88"/>
      <c r="G12730" s="88"/>
      <c r="H12730" s="88"/>
      <c r="I12730" s="88"/>
      <c r="J12730" s="88"/>
      <c r="K12730" s="88"/>
    </row>
    <row r="12731" spans="2:11" hidden="1" x14ac:dyDescent="0.2">
      <c r="B12731" s="88"/>
      <c r="C12731" s="88"/>
      <c r="D12731" s="88"/>
      <c r="E12731" s="88"/>
      <c r="F12731" s="88"/>
      <c r="G12731" s="88"/>
      <c r="H12731" s="88"/>
      <c r="I12731" s="88"/>
      <c r="J12731" s="88"/>
      <c r="K12731" s="88"/>
    </row>
    <row r="12732" spans="2:11" hidden="1" x14ac:dyDescent="0.2">
      <c r="B12732" s="88"/>
      <c r="C12732" s="88"/>
      <c r="D12732" s="88"/>
      <c r="E12732" s="88"/>
      <c r="F12732" s="88"/>
      <c r="G12732" s="88"/>
      <c r="H12732" s="88"/>
      <c r="I12732" s="88"/>
      <c r="J12732" s="88"/>
      <c r="K12732" s="88"/>
    </row>
    <row r="12733" spans="2:11" hidden="1" x14ac:dyDescent="0.2">
      <c r="B12733" s="88"/>
      <c r="C12733" s="88"/>
      <c r="D12733" s="88"/>
      <c r="E12733" s="88"/>
      <c r="F12733" s="88"/>
      <c r="G12733" s="88"/>
      <c r="H12733" s="88"/>
      <c r="I12733" s="88"/>
      <c r="J12733" s="88"/>
      <c r="K12733" s="88"/>
    </row>
    <row r="12734" spans="2:11" hidden="1" x14ac:dyDescent="0.2">
      <c r="B12734" s="88"/>
      <c r="C12734" s="88"/>
      <c r="D12734" s="88"/>
      <c r="E12734" s="88"/>
      <c r="F12734" s="88"/>
      <c r="G12734" s="88"/>
      <c r="H12734" s="88"/>
      <c r="I12734" s="88"/>
      <c r="J12734" s="88"/>
      <c r="K12734" s="88"/>
    </row>
    <row r="12735" spans="2:11" hidden="1" x14ac:dyDescent="0.2">
      <c r="B12735" s="88"/>
      <c r="C12735" s="88"/>
      <c r="D12735" s="88"/>
      <c r="E12735" s="88"/>
      <c r="F12735" s="88"/>
      <c r="G12735" s="88"/>
      <c r="H12735" s="88"/>
      <c r="I12735" s="88"/>
      <c r="J12735" s="88"/>
      <c r="K12735" s="88"/>
    </row>
    <row r="12736" spans="2:11" hidden="1" x14ac:dyDescent="0.2">
      <c r="B12736" s="88"/>
      <c r="C12736" s="88"/>
      <c r="D12736" s="88"/>
      <c r="E12736" s="88"/>
      <c r="F12736" s="88"/>
      <c r="G12736" s="88"/>
      <c r="H12736" s="88"/>
      <c r="I12736" s="88"/>
      <c r="J12736" s="88"/>
      <c r="K12736" s="88"/>
    </row>
    <row r="12737" spans="2:11" hidden="1" x14ac:dyDescent="0.2">
      <c r="B12737" s="88"/>
      <c r="C12737" s="88"/>
      <c r="D12737" s="88"/>
      <c r="E12737" s="88"/>
      <c r="F12737" s="88"/>
      <c r="G12737" s="88"/>
      <c r="H12737" s="88"/>
      <c r="I12737" s="88"/>
      <c r="J12737" s="88"/>
      <c r="K12737" s="88"/>
    </row>
    <row r="12738" spans="2:11" hidden="1" x14ac:dyDescent="0.2">
      <c r="B12738" s="88"/>
      <c r="C12738" s="88"/>
      <c r="D12738" s="88"/>
      <c r="E12738" s="88"/>
      <c r="F12738" s="88"/>
      <c r="G12738" s="88"/>
      <c r="H12738" s="88"/>
      <c r="I12738" s="88"/>
      <c r="J12738" s="88"/>
      <c r="K12738" s="88"/>
    </row>
    <row r="12739" spans="2:11" hidden="1" x14ac:dyDescent="0.2">
      <c r="B12739" s="88"/>
      <c r="C12739" s="88"/>
      <c r="D12739" s="88"/>
      <c r="E12739" s="88"/>
      <c r="F12739" s="88"/>
      <c r="G12739" s="88"/>
      <c r="H12739" s="88"/>
      <c r="I12739" s="88"/>
      <c r="J12739" s="88"/>
      <c r="K12739" s="88"/>
    </row>
    <row r="12740" spans="2:11" hidden="1" x14ac:dyDescent="0.2">
      <c r="B12740" s="88"/>
      <c r="C12740" s="88"/>
      <c r="D12740" s="88"/>
      <c r="E12740" s="88"/>
      <c r="F12740" s="88"/>
      <c r="G12740" s="88"/>
      <c r="H12740" s="88"/>
      <c r="I12740" s="88"/>
      <c r="J12740" s="88"/>
      <c r="K12740" s="88"/>
    </row>
    <row r="12741" spans="2:11" hidden="1" x14ac:dyDescent="0.2">
      <c r="B12741" s="88"/>
      <c r="C12741" s="88"/>
      <c r="D12741" s="88"/>
      <c r="E12741" s="88"/>
      <c r="F12741" s="88"/>
      <c r="G12741" s="88"/>
      <c r="H12741" s="88"/>
      <c r="I12741" s="88"/>
      <c r="J12741" s="88"/>
      <c r="K12741" s="88"/>
    </row>
    <row r="12742" spans="2:11" hidden="1" x14ac:dyDescent="0.2">
      <c r="B12742" s="88"/>
      <c r="C12742" s="88"/>
      <c r="D12742" s="88"/>
      <c r="E12742" s="88"/>
      <c r="F12742" s="88"/>
      <c r="G12742" s="88"/>
      <c r="H12742" s="88"/>
      <c r="I12742" s="88"/>
      <c r="J12742" s="88"/>
      <c r="K12742" s="88"/>
    </row>
    <row r="12743" spans="2:11" hidden="1" x14ac:dyDescent="0.2">
      <c r="B12743" s="88"/>
      <c r="C12743" s="88"/>
      <c r="D12743" s="88"/>
      <c r="E12743" s="88"/>
      <c r="F12743" s="88"/>
      <c r="G12743" s="88"/>
      <c r="H12743" s="88"/>
      <c r="I12743" s="88"/>
      <c r="J12743" s="88"/>
      <c r="K12743" s="88"/>
    </row>
    <row r="12744" spans="2:11" hidden="1" x14ac:dyDescent="0.2">
      <c r="B12744" s="88"/>
      <c r="C12744" s="88"/>
      <c r="D12744" s="88"/>
      <c r="E12744" s="88"/>
      <c r="F12744" s="88"/>
      <c r="G12744" s="88"/>
      <c r="H12744" s="88"/>
      <c r="I12744" s="88"/>
      <c r="J12744" s="88"/>
      <c r="K12744" s="88"/>
    </row>
    <row r="12745" spans="2:11" hidden="1" x14ac:dyDescent="0.2">
      <c r="B12745" s="88"/>
      <c r="C12745" s="88"/>
      <c r="D12745" s="88"/>
      <c r="E12745" s="88"/>
      <c r="F12745" s="88"/>
      <c r="G12745" s="88"/>
      <c r="H12745" s="88"/>
      <c r="I12745" s="88"/>
      <c r="J12745" s="88"/>
      <c r="K12745" s="88"/>
    </row>
    <row r="12746" spans="2:11" hidden="1" x14ac:dyDescent="0.2">
      <c r="B12746" s="88"/>
      <c r="C12746" s="88"/>
      <c r="D12746" s="88"/>
      <c r="E12746" s="88"/>
      <c r="F12746" s="88"/>
      <c r="G12746" s="88"/>
      <c r="H12746" s="88"/>
      <c r="I12746" s="88"/>
      <c r="J12746" s="88"/>
      <c r="K12746" s="88"/>
    </row>
    <row r="12747" spans="2:11" hidden="1" x14ac:dyDescent="0.2">
      <c r="B12747" s="88"/>
      <c r="C12747" s="88"/>
      <c r="D12747" s="88"/>
      <c r="E12747" s="88"/>
      <c r="F12747" s="88"/>
      <c r="G12747" s="88"/>
      <c r="H12747" s="88"/>
      <c r="I12747" s="88"/>
      <c r="J12747" s="88"/>
      <c r="K12747" s="88"/>
    </row>
    <row r="12748" spans="2:11" hidden="1" x14ac:dyDescent="0.2">
      <c r="B12748" s="88"/>
      <c r="C12748" s="88"/>
      <c r="D12748" s="88"/>
      <c r="E12748" s="88"/>
      <c r="F12748" s="88"/>
      <c r="G12748" s="88"/>
      <c r="H12748" s="88"/>
      <c r="I12748" s="88"/>
      <c r="J12748" s="88"/>
      <c r="K12748" s="88"/>
    </row>
    <row r="12749" spans="2:11" hidden="1" x14ac:dyDescent="0.2">
      <c r="B12749" s="88"/>
      <c r="C12749" s="88"/>
      <c r="D12749" s="88"/>
      <c r="E12749" s="88"/>
      <c r="F12749" s="88"/>
      <c r="G12749" s="88"/>
      <c r="H12749" s="88"/>
      <c r="I12749" s="88"/>
      <c r="J12749" s="88"/>
      <c r="K12749" s="88"/>
    </row>
    <row r="12750" spans="2:11" hidden="1" x14ac:dyDescent="0.2">
      <c r="B12750" s="88"/>
      <c r="C12750" s="88"/>
      <c r="D12750" s="88"/>
      <c r="E12750" s="88"/>
      <c r="F12750" s="88"/>
      <c r="G12750" s="88"/>
      <c r="H12750" s="88"/>
      <c r="I12750" s="88"/>
      <c r="J12750" s="88"/>
      <c r="K12750" s="88"/>
    </row>
    <row r="12751" spans="2:11" hidden="1" x14ac:dyDescent="0.2">
      <c r="B12751" s="88"/>
      <c r="C12751" s="88"/>
      <c r="D12751" s="88"/>
      <c r="E12751" s="88"/>
      <c r="F12751" s="88"/>
      <c r="G12751" s="88"/>
      <c r="H12751" s="88"/>
      <c r="I12751" s="88"/>
      <c r="J12751" s="88"/>
      <c r="K12751" s="88"/>
    </row>
    <row r="12752" spans="2:11" hidden="1" x14ac:dyDescent="0.2">
      <c r="B12752" s="88"/>
      <c r="C12752" s="88"/>
      <c r="D12752" s="88"/>
      <c r="E12752" s="88"/>
      <c r="F12752" s="88"/>
      <c r="G12752" s="88"/>
      <c r="H12752" s="88"/>
      <c r="I12752" s="88"/>
      <c r="J12752" s="88"/>
      <c r="K12752" s="88"/>
    </row>
    <row r="12753" spans="2:11" hidden="1" x14ac:dyDescent="0.2">
      <c r="B12753" s="88"/>
      <c r="C12753" s="88"/>
      <c r="D12753" s="88"/>
      <c r="E12753" s="88"/>
      <c r="F12753" s="88"/>
      <c r="G12753" s="88"/>
      <c r="H12753" s="88"/>
      <c r="I12753" s="88"/>
      <c r="J12753" s="88"/>
      <c r="K12753" s="88"/>
    </row>
    <row r="12754" spans="2:11" hidden="1" x14ac:dyDescent="0.2">
      <c r="B12754" s="88"/>
      <c r="C12754" s="88"/>
      <c r="D12754" s="88"/>
      <c r="E12754" s="88"/>
      <c r="F12754" s="88"/>
      <c r="G12754" s="88"/>
      <c r="H12754" s="88"/>
      <c r="I12754" s="88"/>
      <c r="J12754" s="88"/>
      <c r="K12754" s="88"/>
    </row>
    <row r="12755" spans="2:11" hidden="1" x14ac:dyDescent="0.2">
      <c r="B12755" s="88"/>
      <c r="C12755" s="88"/>
      <c r="D12755" s="88"/>
      <c r="E12755" s="88"/>
      <c r="F12755" s="88"/>
      <c r="G12755" s="88"/>
      <c r="H12755" s="88"/>
      <c r="I12755" s="88"/>
      <c r="J12755" s="88"/>
      <c r="K12755" s="88"/>
    </row>
    <row r="12756" spans="2:11" hidden="1" x14ac:dyDescent="0.2">
      <c r="B12756" s="88"/>
      <c r="C12756" s="88"/>
      <c r="D12756" s="88"/>
      <c r="E12756" s="88"/>
      <c r="F12756" s="88"/>
      <c r="G12756" s="88"/>
      <c r="H12756" s="88"/>
      <c r="I12756" s="88"/>
      <c r="J12756" s="88"/>
      <c r="K12756" s="88"/>
    </row>
    <row r="12757" spans="2:11" hidden="1" x14ac:dyDescent="0.2">
      <c r="B12757" s="88"/>
      <c r="C12757" s="88"/>
      <c r="D12757" s="88"/>
      <c r="E12757" s="88"/>
      <c r="F12757" s="88"/>
      <c r="G12757" s="88"/>
      <c r="H12757" s="88"/>
      <c r="I12757" s="88"/>
      <c r="J12757" s="88"/>
      <c r="K12757" s="88"/>
    </row>
    <row r="12758" spans="2:11" hidden="1" x14ac:dyDescent="0.2">
      <c r="B12758" s="88"/>
      <c r="C12758" s="88"/>
      <c r="D12758" s="88"/>
      <c r="E12758" s="88"/>
      <c r="F12758" s="88"/>
      <c r="G12758" s="88"/>
      <c r="H12758" s="88"/>
      <c r="I12758" s="88"/>
      <c r="J12758" s="88"/>
      <c r="K12758" s="88"/>
    </row>
    <row r="12759" spans="2:11" hidden="1" x14ac:dyDescent="0.2">
      <c r="B12759" s="88"/>
      <c r="C12759" s="88"/>
      <c r="D12759" s="88"/>
      <c r="E12759" s="88"/>
      <c r="F12759" s="88"/>
      <c r="G12759" s="88"/>
      <c r="H12759" s="88"/>
      <c r="I12759" s="88"/>
      <c r="J12759" s="88"/>
      <c r="K12759" s="88"/>
    </row>
    <row r="12760" spans="2:11" hidden="1" x14ac:dyDescent="0.2">
      <c r="B12760" s="88"/>
      <c r="C12760" s="88"/>
      <c r="D12760" s="88"/>
      <c r="E12760" s="88"/>
      <c r="F12760" s="88"/>
      <c r="G12760" s="88"/>
      <c r="H12760" s="88"/>
      <c r="I12760" s="88"/>
      <c r="J12760" s="88"/>
      <c r="K12760" s="88"/>
    </row>
    <row r="12761" spans="2:11" hidden="1" x14ac:dyDescent="0.2">
      <c r="B12761" s="88"/>
      <c r="C12761" s="88"/>
      <c r="D12761" s="88"/>
      <c r="E12761" s="88"/>
      <c r="F12761" s="88"/>
      <c r="G12761" s="88"/>
      <c r="H12761" s="88"/>
      <c r="I12761" s="88"/>
      <c r="J12761" s="88"/>
      <c r="K12761" s="88"/>
    </row>
    <row r="12762" spans="2:11" hidden="1" x14ac:dyDescent="0.2">
      <c r="B12762" s="88"/>
      <c r="C12762" s="88"/>
      <c r="D12762" s="88"/>
      <c r="E12762" s="88"/>
      <c r="F12762" s="88"/>
      <c r="G12762" s="88"/>
      <c r="H12762" s="88"/>
      <c r="I12762" s="88"/>
      <c r="J12762" s="88"/>
      <c r="K12762" s="88"/>
    </row>
    <row r="12763" spans="2:11" hidden="1" x14ac:dyDescent="0.2">
      <c r="B12763" s="88"/>
      <c r="C12763" s="88"/>
      <c r="D12763" s="88"/>
      <c r="E12763" s="88"/>
      <c r="F12763" s="88"/>
      <c r="G12763" s="88"/>
      <c r="H12763" s="88"/>
      <c r="I12763" s="88"/>
      <c r="J12763" s="88"/>
      <c r="K12763" s="88"/>
    </row>
    <row r="12764" spans="2:11" hidden="1" x14ac:dyDescent="0.2">
      <c r="B12764" s="88"/>
      <c r="C12764" s="88"/>
      <c r="D12764" s="88"/>
      <c r="E12764" s="88"/>
      <c r="F12764" s="88"/>
      <c r="G12764" s="88"/>
      <c r="H12764" s="88"/>
      <c r="I12764" s="88"/>
      <c r="J12764" s="88"/>
      <c r="K12764" s="88"/>
    </row>
    <row r="12765" spans="2:11" hidden="1" x14ac:dyDescent="0.2">
      <c r="B12765" s="88"/>
      <c r="C12765" s="88"/>
      <c r="D12765" s="88"/>
      <c r="E12765" s="88"/>
      <c r="F12765" s="88"/>
      <c r="G12765" s="88"/>
      <c r="H12765" s="88"/>
      <c r="I12765" s="88"/>
      <c r="J12765" s="88"/>
      <c r="K12765" s="88"/>
    </row>
    <row r="12766" spans="2:11" hidden="1" x14ac:dyDescent="0.2">
      <c r="B12766" s="88"/>
      <c r="C12766" s="88"/>
      <c r="D12766" s="88"/>
      <c r="E12766" s="88"/>
      <c r="F12766" s="88"/>
      <c r="G12766" s="88"/>
      <c r="H12766" s="88"/>
      <c r="I12766" s="88"/>
      <c r="J12766" s="88"/>
      <c r="K12766" s="88"/>
    </row>
    <row r="12767" spans="2:11" hidden="1" x14ac:dyDescent="0.2">
      <c r="B12767" s="88"/>
      <c r="C12767" s="88"/>
      <c r="D12767" s="88"/>
      <c r="E12767" s="88"/>
      <c r="F12767" s="88"/>
      <c r="G12767" s="88"/>
      <c r="H12767" s="88"/>
      <c r="I12767" s="88"/>
      <c r="J12767" s="88"/>
      <c r="K12767" s="88"/>
    </row>
    <row r="12768" spans="2:11" hidden="1" x14ac:dyDescent="0.2">
      <c r="B12768" s="88"/>
      <c r="C12768" s="88"/>
      <c r="D12768" s="88"/>
      <c r="E12768" s="88"/>
      <c r="F12768" s="88"/>
      <c r="G12768" s="88"/>
      <c r="H12768" s="88"/>
      <c r="I12768" s="88"/>
      <c r="J12768" s="88"/>
      <c r="K12768" s="88"/>
    </row>
    <row r="12769" spans="2:11" hidden="1" x14ac:dyDescent="0.2">
      <c r="B12769" s="88"/>
      <c r="C12769" s="88"/>
      <c r="D12769" s="88"/>
      <c r="E12769" s="88"/>
      <c r="F12769" s="88"/>
      <c r="G12769" s="88"/>
      <c r="H12769" s="88"/>
      <c r="I12769" s="88"/>
      <c r="J12769" s="88"/>
      <c r="K12769" s="88"/>
    </row>
    <row r="12770" spans="2:11" hidden="1" x14ac:dyDescent="0.2">
      <c r="B12770" s="88"/>
      <c r="C12770" s="88"/>
      <c r="D12770" s="88"/>
      <c r="E12770" s="88"/>
      <c r="F12770" s="88"/>
      <c r="G12770" s="88"/>
      <c r="H12770" s="88"/>
      <c r="I12770" s="88"/>
      <c r="J12770" s="88"/>
      <c r="K12770" s="88"/>
    </row>
    <row r="12771" spans="2:11" hidden="1" x14ac:dyDescent="0.2">
      <c r="B12771" s="88"/>
      <c r="C12771" s="88"/>
      <c r="D12771" s="88"/>
      <c r="E12771" s="88"/>
      <c r="F12771" s="88"/>
      <c r="G12771" s="88"/>
      <c r="H12771" s="88"/>
      <c r="I12771" s="88"/>
      <c r="J12771" s="88"/>
      <c r="K12771" s="88"/>
    </row>
    <row r="12772" spans="2:11" hidden="1" x14ac:dyDescent="0.2">
      <c r="B12772" s="88"/>
      <c r="C12772" s="88"/>
      <c r="D12772" s="88"/>
      <c r="E12772" s="88"/>
      <c r="F12772" s="88"/>
      <c r="G12772" s="88"/>
      <c r="H12772" s="88"/>
      <c r="I12772" s="88"/>
      <c r="J12772" s="88"/>
      <c r="K12772" s="88"/>
    </row>
    <row r="12773" spans="2:11" hidden="1" x14ac:dyDescent="0.2">
      <c r="B12773" s="88"/>
      <c r="C12773" s="88"/>
      <c r="D12773" s="88"/>
      <c r="E12773" s="88"/>
      <c r="F12773" s="88"/>
      <c r="G12773" s="88"/>
      <c r="H12773" s="88"/>
      <c r="I12773" s="88"/>
      <c r="J12773" s="88"/>
      <c r="K12773" s="88"/>
    </row>
    <row r="12774" spans="2:11" hidden="1" x14ac:dyDescent="0.2">
      <c r="B12774" s="88"/>
      <c r="C12774" s="88"/>
      <c r="D12774" s="88"/>
      <c r="E12774" s="88"/>
      <c r="F12774" s="88"/>
      <c r="G12774" s="88"/>
      <c r="H12774" s="88"/>
      <c r="I12774" s="88"/>
      <c r="J12774" s="88"/>
      <c r="K12774" s="88"/>
    </row>
    <row r="12775" spans="2:11" hidden="1" x14ac:dyDescent="0.2">
      <c r="B12775" s="88"/>
      <c r="C12775" s="88"/>
      <c r="D12775" s="88"/>
      <c r="E12775" s="88"/>
      <c r="F12775" s="88"/>
      <c r="G12775" s="88"/>
      <c r="H12775" s="88"/>
      <c r="I12775" s="88"/>
      <c r="J12775" s="88"/>
      <c r="K12775" s="88"/>
    </row>
    <row r="12776" spans="2:11" hidden="1" x14ac:dyDescent="0.2">
      <c r="B12776" s="88"/>
      <c r="C12776" s="88"/>
      <c r="D12776" s="88"/>
      <c r="E12776" s="88"/>
      <c r="F12776" s="88"/>
      <c r="G12776" s="88"/>
      <c r="H12776" s="88"/>
      <c r="I12776" s="88"/>
      <c r="J12776" s="88"/>
      <c r="K12776" s="88"/>
    </row>
    <row r="12777" spans="2:11" hidden="1" x14ac:dyDescent="0.2">
      <c r="B12777" s="88"/>
      <c r="C12777" s="88"/>
      <c r="D12777" s="88"/>
      <c r="E12777" s="88"/>
      <c r="F12777" s="88"/>
      <c r="G12777" s="88"/>
      <c r="H12777" s="88"/>
      <c r="I12777" s="88"/>
      <c r="J12777" s="88"/>
      <c r="K12777" s="88"/>
    </row>
    <row r="12778" spans="2:11" hidden="1" x14ac:dyDescent="0.2">
      <c r="B12778" s="88"/>
      <c r="C12778" s="88"/>
      <c r="D12778" s="88"/>
      <c r="E12778" s="88"/>
      <c r="F12778" s="88"/>
      <c r="G12778" s="88"/>
      <c r="H12778" s="88"/>
      <c r="I12778" s="88"/>
      <c r="J12778" s="88"/>
      <c r="K12778" s="88"/>
    </row>
    <row r="12779" spans="2:11" hidden="1" x14ac:dyDescent="0.2">
      <c r="B12779" s="88"/>
      <c r="C12779" s="88"/>
      <c r="D12779" s="88"/>
      <c r="E12779" s="88"/>
      <c r="F12779" s="88"/>
      <c r="G12779" s="88"/>
      <c r="H12779" s="88"/>
      <c r="I12779" s="88"/>
      <c r="J12779" s="88"/>
      <c r="K12779" s="88"/>
    </row>
    <row r="12780" spans="2:11" hidden="1" x14ac:dyDescent="0.2">
      <c r="B12780" s="88"/>
      <c r="C12780" s="88"/>
      <c r="D12780" s="88"/>
      <c r="E12780" s="88"/>
      <c r="F12780" s="88"/>
      <c r="G12780" s="88"/>
      <c r="H12780" s="88"/>
      <c r="I12780" s="88"/>
      <c r="J12780" s="88"/>
      <c r="K12780" s="88"/>
    </row>
    <row r="12781" spans="2:11" hidden="1" x14ac:dyDescent="0.2">
      <c r="B12781" s="88"/>
      <c r="C12781" s="88"/>
      <c r="D12781" s="88"/>
      <c r="E12781" s="88"/>
      <c r="F12781" s="88"/>
      <c r="G12781" s="88"/>
      <c r="H12781" s="88"/>
      <c r="I12781" s="88"/>
      <c r="J12781" s="88"/>
      <c r="K12781" s="88"/>
    </row>
    <row r="12782" spans="2:11" hidden="1" x14ac:dyDescent="0.2">
      <c r="B12782" s="88"/>
      <c r="C12782" s="88"/>
      <c r="D12782" s="88"/>
      <c r="E12782" s="88"/>
      <c r="F12782" s="88"/>
      <c r="G12782" s="88"/>
      <c r="H12782" s="88"/>
      <c r="I12782" s="88"/>
      <c r="J12782" s="88"/>
      <c r="K12782" s="88"/>
    </row>
    <row r="12783" spans="2:11" hidden="1" x14ac:dyDescent="0.2">
      <c r="B12783" s="88"/>
      <c r="C12783" s="88"/>
      <c r="D12783" s="88"/>
      <c r="E12783" s="88"/>
      <c r="F12783" s="88"/>
      <c r="G12783" s="88"/>
      <c r="H12783" s="88"/>
      <c r="I12783" s="88"/>
      <c r="J12783" s="88"/>
      <c r="K12783" s="88"/>
    </row>
    <row r="12784" spans="2:11" hidden="1" x14ac:dyDescent="0.2">
      <c r="B12784" s="88"/>
      <c r="C12784" s="88"/>
      <c r="D12784" s="88"/>
      <c r="E12784" s="88"/>
      <c r="F12784" s="88"/>
      <c r="G12784" s="88"/>
      <c r="H12784" s="88"/>
      <c r="I12784" s="88"/>
      <c r="J12784" s="88"/>
      <c r="K12784" s="88"/>
    </row>
    <row r="12785" spans="2:11" hidden="1" x14ac:dyDescent="0.2">
      <c r="B12785" s="88"/>
      <c r="C12785" s="88"/>
      <c r="D12785" s="88"/>
      <c r="E12785" s="88"/>
      <c r="F12785" s="88"/>
      <c r="G12785" s="88"/>
      <c r="H12785" s="88"/>
      <c r="I12785" s="88"/>
      <c r="J12785" s="88"/>
      <c r="K12785" s="88"/>
    </row>
    <row r="12786" spans="2:11" hidden="1" x14ac:dyDescent="0.2">
      <c r="B12786" s="88"/>
      <c r="C12786" s="88"/>
      <c r="D12786" s="88"/>
      <c r="E12786" s="88"/>
      <c r="F12786" s="88"/>
      <c r="G12786" s="88"/>
      <c r="H12786" s="88"/>
      <c r="I12786" s="88"/>
      <c r="J12786" s="88"/>
      <c r="K12786" s="88"/>
    </row>
    <row r="12787" spans="2:11" hidden="1" x14ac:dyDescent="0.2">
      <c r="B12787" s="88"/>
      <c r="C12787" s="88"/>
      <c r="D12787" s="88"/>
      <c r="E12787" s="88"/>
      <c r="F12787" s="88"/>
      <c r="G12787" s="88"/>
      <c r="H12787" s="88"/>
      <c r="I12787" s="88"/>
      <c r="J12787" s="88"/>
      <c r="K12787" s="88"/>
    </row>
    <row r="12788" spans="2:11" hidden="1" x14ac:dyDescent="0.2">
      <c r="B12788" s="88"/>
      <c r="C12788" s="88"/>
      <c r="D12788" s="88"/>
      <c r="E12788" s="88"/>
      <c r="F12788" s="88"/>
      <c r="G12788" s="88"/>
      <c r="H12788" s="88"/>
      <c r="I12788" s="88"/>
      <c r="J12788" s="88"/>
      <c r="K12788" s="88"/>
    </row>
    <row r="12789" spans="2:11" hidden="1" x14ac:dyDescent="0.2">
      <c r="B12789" s="88"/>
      <c r="C12789" s="88"/>
      <c r="D12789" s="88"/>
      <c r="E12789" s="88"/>
      <c r="F12789" s="88"/>
      <c r="G12789" s="88"/>
      <c r="H12789" s="88"/>
      <c r="I12789" s="88"/>
      <c r="J12789" s="88"/>
      <c r="K12789" s="88"/>
    </row>
    <row r="12790" spans="2:11" hidden="1" x14ac:dyDescent="0.2">
      <c r="B12790" s="88"/>
      <c r="C12790" s="88"/>
      <c r="D12790" s="88"/>
      <c r="E12790" s="88"/>
      <c r="F12790" s="88"/>
      <c r="G12790" s="88"/>
      <c r="H12790" s="88"/>
      <c r="I12790" s="88"/>
      <c r="J12790" s="88"/>
      <c r="K12790" s="88"/>
    </row>
    <row r="12791" spans="2:11" hidden="1" x14ac:dyDescent="0.2">
      <c r="B12791" s="88"/>
      <c r="C12791" s="88"/>
      <c r="D12791" s="88"/>
      <c r="E12791" s="88"/>
      <c r="F12791" s="88"/>
      <c r="G12791" s="88"/>
      <c r="H12791" s="88"/>
      <c r="I12791" s="88"/>
      <c r="J12791" s="88"/>
      <c r="K12791" s="88"/>
    </row>
    <row r="12792" spans="2:11" hidden="1" x14ac:dyDescent="0.2">
      <c r="B12792" s="88"/>
      <c r="C12792" s="88"/>
      <c r="D12792" s="88"/>
      <c r="E12792" s="88"/>
      <c r="F12792" s="88"/>
      <c r="G12792" s="88"/>
      <c r="H12792" s="88"/>
      <c r="I12792" s="88"/>
      <c r="J12792" s="88"/>
      <c r="K12792" s="88"/>
    </row>
    <row r="12793" spans="2:11" hidden="1" x14ac:dyDescent="0.2">
      <c r="B12793" s="88"/>
      <c r="C12793" s="88"/>
      <c r="D12793" s="88"/>
      <c r="E12793" s="88"/>
      <c r="F12793" s="88"/>
      <c r="G12793" s="88"/>
      <c r="H12793" s="88"/>
      <c r="I12793" s="88"/>
      <c r="J12793" s="88"/>
      <c r="K12793" s="88"/>
    </row>
    <row r="12794" spans="2:11" hidden="1" x14ac:dyDescent="0.2">
      <c r="B12794" s="88"/>
      <c r="C12794" s="88"/>
      <c r="D12794" s="88"/>
      <c r="E12794" s="88"/>
      <c r="F12794" s="88"/>
      <c r="G12794" s="88"/>
      <c r="H12794" s="88"/>
      <c r="I12794" s="88"/>
      <c r="J12794" s="88"/>
      <c r="K12794" s="88"/>
    </row>
    <row r="12795" spans="2:11" hidden="1" x14ac:dyDescent="0.2">
      <c r="B12795" s="88"/>
      <c r="C12795" s="88"/>
      <c r="D12795" s="88"/>
      <c r="E12795" s="88"/>
      <c r="F12795" s="88"/>
      <c r="G12795" s="88"/>
      <c r="H12795" s="88"/>
      <c r="I12795" s="88"/>
      <c r="J12795" s="88"/>
      <c r="K12795" s="88"/>
    </row>
    <row r="12796" spans="2:11" hidden="1" x14ac:dyDescent="0.2">
      <c r="B12796" s="88"/>
      <c r="C12796" s="88"/>
      <c r="D12796" s="88"/>
      <c r="E12796" s="88"/>
      <c r="F12796" s="88"/>
      <c r="G12796" s="88"/>
      <c r="H12796" s="88"/>
      <c r="I12796" s="88"/>
      <c r="J12796" s="88"/>
      <c r="K12796" s="88"/>
    </row>
    <row r="12797" spans="2:11" hidden="1" x14ac:dyDescent="0.2">
      <c r="B12797" s="88"/>
      <c r="C12797" s="88"/>
      <c r="D12797" s="88"/>
      <c r="E12797" s="88"/>
      <c r="F12797" s="88"/>
      <c r="G12797" s="88"/>
      <c r="H12797" s="88"/>
      <c r="I12797" s="88"/>
      <c r="J12797" s="88"/>
      <c r="K12797" s="88"/>
    </row>
    <row r="12798" spans="2:11" hidden="1" x14ac:dyDescent="0.2">
      <c r="B12798" s="88"/>
      <c r="C12798" s="88"/>
      <c r="D12798" s="88"/>
      <c r="E12798" s="88"/>
      <c r="F12798" s="88"/>
      <c r="G12798" s="88"/>
      <c r="H12798" s="88"/>
      <c r="I12798" s="88"/>
      <c r="J12798" s="88"/>
      <c r="K12798" s="88"/>
    </row>
    <row r="12799" spans="2:11" hidden="1" x14ac:dyDescent="0.2">
      <c r="B12799" s="88"/>
      <c r="C12799" s="88"/>
      <c r="D12799" s="88"/>
      <c r="E12799" s="88"/>
      <c r="F12799" s="88"/>
      <c r="G12799" s="88"/>
      <c r="H12799" s="88"/>
      <c r="I12799" s="88"/>
      <c r="J12799" s="88"/>
      <c r="K12799" s="88"/>
    </row>
    <row r="12800" spans="2:11" hidden="1" x14ac:dyDescent="0.2">
      <c r="B12800" s="88"/>
      <c r="C12800" s="88"/>
      <c r="D12800" s="88"/>
      <c r="E12800" s="88"/>
      <c r="F12800" s="88"/>
      <c r="G12800" s="88"/>
      <c r="H12800" s="88"/>
      <c r="I12800" s="88"/>
      <c r="J12800" s="88"/>
      <c r="K12800" s="88"/>
    </row>
    <row r="12801" spans="2:11" hidden="1" x14ac:dyDescent="0.2">
      <c r="B12801" s="88"/>
      <c r="C12801" s="88"/>
      <c r="D12801" s="88"/>
      <c r="E12801" s="88"/>
      <c r="F12801" s="88"/>
      <c r="G12801" s="88"/>
      <c r="H12801" s="88"/>
      <c r="I12801" s="88"/>
      <c r="J12801" s="88"/>
      <c r="K12801" s="88"/>
    </row>
    <row r="12802" spans="2:11" hidden="1" x14ac:dyDescent="0.2">
      <c r="B12802" s="88"/>
      <c r="C12802" s="88"/>
      <c r="D12802" s="88"/>
      <c r="E12802" s="88"/>
      <c r="F12802" s="88"/>
      <c r="G12802" s="88"/>
      <c r="H12802" s="88"/>
      <c r="I12802" s="88"/>
      <c r="J12802" s="88"/>
      <c r="K12802" s="88"/>
    </row>
    <row r="12803" spans="2:11" hidden="1" x14ac:dyDescent="0.2">
      <c r="B12803" s="88"/>
      <c r="C12803" s="88"/>
      <c r="D12803" s="88"/>
      <c r="E12803" s="88"/>
      <c r="F12803" s="88"/>
      <c r="G12803" s="88"/>
      <c r="H12803" s="88"/>
      <c r="I12803" s="88"/>
      <c r="J12803" s="88"/>
      <c r="K12803" s="88"/>
    </row>
    <row r="12804" spans="2:11" hidden="1" x14ac:dyDescent="0.2">
      <c r="B12804" s="88"/>
      <c r="C12804" s="88"/>
      <c r="D12804" s="88"/>
      <c r="E12804" s="88"/>
      <c r="F12804" s="88"/>
      <c r="G12804" s="88"/>
      <c r="H12804" s="88"/>
      <c r="I12804" s="88"/>
      <c r="J12804" s="88"/>
      <c r="K12804" s="88"/>
    </row>
    <row r="12805" spans="2:11" hidden="1" x14ac:dyDescent="0.2">
      <c r="B12805" s="88"/>
      <c r="C12805" s="88"/>
      <c r="D12805" s="88"/>
      <c r="E12805" s="88"/>
      <c r="F12805" s="88"/>
      <c r="G12805" s="88"/>
      <c r="H12805" s="88"/>
      <c r="I12805" s="88"/>
      <c r="J12805" s="88"/>
      <c r="K12805" s="88"/>
    </row>
    <row r="12806" spans="2:11" hidden="1" x14ac:dyDescent="0.2">
      <c r="B12806" s="88"/>
      <c r="C12806" s="88"/>
      <c r="D12806" s="88"/>
      <c r="E12806" s="88"/>
      <c r="F12806" s="88"/>
      <c r="G12806" s="88"/>
      <c r="H12806" s="88"/>
      <c r="I12806" s="88"/>
      <c r="J12806" s="88"/>
      <c r="K12806" s="88"/>
    </row>
    <row r="12807" spans="2:11" hidden="1" x14ac:dyDescent="0.2">
      <c r="B12807" s="88"/>
      <c r="C12807" s="88"/>
      <c r="D12807" s="88"/>
      <c r="E12807" s="88"/>
      <c r="F12807" s="88"/>
      <c r="G12807" s="88"/>
      <c r="H12807" s="88"/>
      <c r="I12807" s="88"/>
      <c r="J12807" s="88"/>
      <c r="K12807" s="88"/>
    </row>
    <row r="12808" spans="2:11" hidden="1" x14ac:dyDescent="0.2">
      <c r="B12808" s="88"/>
      <c r="C12808" s="88"/>
      <c r="D12808" s="88"/>
      <c r="E12808" s="88"/>
      <c r="F12808" s="88"/>
      <c r="G12808" s="88"/>
      <c r="H12808" s="88"/>
      <c r="I12808" s="88"/>
      <c r="J12808" s="88"/>
      <c r="K12808" s="88"/>
    </row>
    <row r="12809" spans="2:11" hidden="1" x14ac:dyDescent="0.2">
      <c r="B12809" s="88"/>
      <c r="C12809" s="88"/>
      <c r="D12809" s="88"/>
      <c r="E12809" s="88"/>
      <c r="F12809" s="88"/>
      <c r="G12809" s="88"/>
      <c r="H12809" s="88"/>
      <c r="I12809" s="88"/>
      <c r="J12809" s="88"/>
      <c r="K12809" s="88"/>
    </row>
    <row r="12810" spans="2:11" hidden="1" x14ac:dyDescent="0.2">
      <c r="B12810" s="88"/>
      <c r="C12810" s="88"/>
      <c r="D12810" s="88"/>
      <c r="E12810" s="88"/>
      <c r="F12810" s="88"/>
      <c r="G12810" s="88"/>
      <c r="H12810" s="88"/>
      <c r="I12810" s="88"/>
      <c r="J12810" s="88"/>
      <c r="K12810" s="88"/>
    </row>
    <row r="12811" spans="2:11" hidden="1" x14ac:dyDescent="0.2">
      <c r="B12811" s="88"/>
      <c r="C12811" s="88"/>
      <c r="D12811" s="88"/>
      <c r="E12811" s="88"/>
      <c r="F12811" s="88"/>
      <c r="G12811" s="88"/>
      <c r="H12811" s="88"/>
      <c r="I12811" s="88"/>
      <c r="J12811" s="88"/>
      <c r="K12811" s="88"/>
    </row>
    <row r="12812" spans="2:11" hidden="1" x14ac:dyDescent="0.2">
      <c r="B12812" s="88"/>
      <c r="C12812" s="88"/>
      <c r="D12812" s="88"/>
      <c r="E12812" s="88"/>
      <c r="F12812" s="88"/>
      <c r="G12812" s="88"/>
      <c r="H12812" s="88"/>
      <c r="I12812" s="88"/>
      <c r="J12812" s="88"/>
      <c r="K12812" s="88"/>
    </row>
    <row r="12813" spans="2:11" hidden="1" x14ac:dyDescent="0.2">
      <c r="B12813" s="88"/>
      <c r="C12813" s="88"/>
      <c r="D12813" s="88"/>
      <c r="E12813" s="88"/>
      <c r="F12813" s="88"/>
      <c r="G12813" s="88"/>
      <c r="H12813" s="88"/>
      <c r="I12813" s="88"/>
      <c r="J12813" s="88"/>
      <c r="K12813" s="88"/>
    </row>
    <row r="12814" spans="2:11" hidden="1" x14ac:dyDescent="0.2">
      <c r="B12814" s="88"/>
      <c r="C12814" s="88"/>
      <c r="D12814" s="88"/>
      <c r="E12814" s="88"/>
      <c r="F12814" s="88"/>
      <c r="G12814" s="88"/>
      <c r="H12814" s="88"/>
      <c r="I12814" s="88"/>
      <c r="J12814" s="88"/>
      <c r="K12814" s="88"/>
    </row>
    <row r="12815" spans="2:11" hidden="1" x14ac:dyDescent="0.2">
      <c r="B12815" s="88"/>
      <c r="C12815" s="88"/>
      <c r="D12815" s="88"/>
      <c r="E12815" s="88"/>
      <c r="F12815" s="88"/>
      <c r="G12815" s="88"/>
      <c r="H12815" s="88"/>
      <c r="I12815" s="88"/>
      <c r="J12815" s="88"/>
      <c r="K12815" s="88"/>
    </row>
    <row r="12816" spans="2:11" hidden="1" x14ac:dyDescent="0.2">
      <c r="B12816" s="88"/>
      <c r="C12816" s="88"/>
      <c r="D12816" s="88"/>
      <c r="E12816" s="88"/>
      <c r="F12816" s="88"/>
      <c r="G12816" s="88"/>
      <c r="H12816" s="88"/>
      <c r="I12816" s="88"/>
      <c r="J12816" s="88"/>
      <c r="K12816" s="88"/>
    </row>
    <row r="12817" spans="2:11" hidden="1" x14ac:dyDescent="0.2">
      <c r="B12817" s="88"/>
      <c r="C12817" s="88"/>
      <c r="D12817" s="88"/>
      <c r="E12817" s="88"/>
      <c r="F12817" s="88"/>
      <c r="G12817" s="88"/>
      <c r="H12817" s="88"/>
      <c r="I12817" s="88"/>
      <c r="J12817" s="88"/>
      <c r="K12817" s="88"/>
    </row>
    <row r="12818" spans="2:11" hidden="1" x14ac:dyDescent="0.2">
      <c r="B12818" s="88"/>
      <c r="C12818" s="88"/>
      <c r="D12818" s="88"/>
      <c r="E12818" s="88"/>
      <c r="F12818" s="88"/>
      <c r="G12818" s="88"/>
      <c r="H12818" s="88"/>
      <c r="I12818" s="88"/>
      <c r="J12818" s="88"/>
      <c r="K12818" s="88"/>
    </row>
    <row r="12819" spans="2:11" hidden="1" x14ac:dyDescent="0.2">
      <c r="B12819" s="88"/>
      <c r="C12819" s="88"/>
      <c r="D12819" s="88"/>
      <c r="E12819" s="88"/>
      <c r="F12819" s="88"/>
      <c r="G12819" s="88"/>
      <c r="H12819" s="88"/>
      <c r="I12819" s="88"/>
      <c r="J12819" s="88"/>
      <c r="K12819" s="88"/>
    </row>
    <row r="12820" spans="2:11" hidden="1" x14ac:dyDescent="0.2">
      <c r="B12820" s="88"/>
      <c r="C12820" s="88"/>
      <c r="D12820" s="88"/>
      <c r="E12820" s="88"/>
      <c r="F12820" s="88"/>
      <c r="G12820" s="88"/>
      <c r="H12820" s="88"/>
      <c r="I12820" s="88"/>
      <c r="J12820" s="88"/>
      <c r="K12820" s="88"/>
    </row>
    <row r="12821" spans="2:11" hidden="1" x14ac:dyDescent="0.2">
      <c r="B12821" s="88"/>
      <c r="C12821" s="88"/>
      <c r="D12821" s="88"/>
      <c r="E12821" s="88"/>
      <c r="F12821" s="88"/>
      <c r="G12821" s="88"/>
      <c r="H12821" s="88"/>
      <c r="I12821" s="88"/>
      <c r="J12821" s="88"/>
      <c r="K12821" s="88"/>
    </row>
    <row r="12822" spans="2:11" hidden="1" x14ac:dyDescent="0.2">
      <c r="B12822" s="88"/>
      <c r="C12822" s="88"/>
      <c r="D12822" s="88"/>
      <c r="E12822" s="88"/>
      <c r="F12822" s="88"/>
      <c r="G12822" s="88"/>
      <c r="H12822" s="88"/>
      <c r="I12822" s="88"/>
      <c r="J12822" s="88"/>
      <c r="K12822" s="88"/>
    </row>
    <row r="12823" spans="2:11" hidden="1" x14ac:dyDescent="0.2">
      <c r="B12823" s="88"/>
      <c r="C12823" s="88"/>
      <c r="D12823" s="88"/>
      <c r="E12823" s="88"/>
      <c r="F12823" s="88"/>
      <c r="G12823" s="88"/>
      <c r="H12823" s="88"/>
      <c r="I12823" s="88"/>
      <c r="J12823" s="88"/>
      <c r="K12823" s="88"/>
    </row>
    <row r="12824" spans="2:11" hidden="1" x14ac:dyDescent="0.2">
      <c r="B12824" s="88"/>
      <c r="C12824" s="88"/>
      <c r="D12824" s="88"/>
      <c r="E12824" s="88"/>
      <c r="F12824" s="88"/>
      <c r="G12824" s="88"/>
      <c r="H12824" s="88"/>
      <c r="I12824" s="88"/>
      <c r="J12824" s="88"/>
      <c r="K12824" s="88"/>
    </row>
    <row r="12825" spans="2:11" hidden="1" x14ac:dyDescent="0.2">
      <c r="B12825" s="88"/>
      <c r="C12825" s="88"/>
      <c r="D12825" s="88"/>
      <c r="E12825" s="88"/>
      <c r="F12825" s="88"/>
      <c r="G12825" s="88"/>
      <c r="H12825" s="88"/>
      <c r="I12825" s="88"/>
      <c r="J12825" s="88"/>
      <c r="K12825" s="88"/>
    </row>
    <row r="12826" spans="2:11" hidden="1" x14ac:dyDescent="0.2">
      <c r="B12826" s="88"/>
      <c r="C12826" s="88"/>
      <c r="D12826" s="88"/>
      <c r="E12826" s="88"/>
      <c r="F12826" s="88"/>
      <c r="G12826" s="88"/>
      <c r="H12826" s="88"/>
      <c r="I12826" s="88"/>
      <c r="J12826" s="88"/>
      <c r="K12826" s="88"/>
    </row>
    <row r="12827" spans="2:11" hidden="1" x14ac:dyDescent="0.2">
      <c r="B12827" s="88"/>
      <c r="C12827" s="88"/>
      <c r="D12827" s="88"/>
      <c r="E12827" s="88"/>
      <c r="F12827" s="88"/>
      <c r="G12827" s="88"/>
      <c r="H12827" s="88"/>
      <c r="I12827" s="88"/>
      <c r="J12827" s="88"/>
      <c r="K12827" s="88"/>
    </row>
    <row r="12828" spans="2:11" hidden="1" x14ac:dyDescent="0.2">
      <c r="B12828" s="88"/>
      <c r="C12828" s="88"/>
      <c r="D12828" s="88"/>
      <c r="E12828" s="88"/>
      <c r="F12828" s="88"/>
      <c r="G12828" s="88"/>
      <c r="H12828" s="88"/>
      <c r="I12828" s="88"/>
      <c r="J12828" s="88"/>
      <c r="K12828" s="88"/>
    </row>
    <row r="12829" spans="2:11" hidden="1" x14ac:dyDescent="0.2">
      <c r="B12829" s="88"/>
      <c r="C12829" s="88"/>
      <c r="D12829" s="88"/>
      <c r="E12829" s="88"/>
      <c r="F12829" s="88"/>
      <c r="G12829" s="88"/>
      <c r="H12829" s="88"/>
      <c r="I12829" s="88"/>
      <c r="J12829" s="88"/>
      <c r="K12829" s="88"/>
    </row>
    <row r="12830" spans="2:11" hidden="1" x14ac:dyDescent="0.2">
      <c r="B12830" s="88"/>
      <c r="C12830" s="88"/>
      <c r="D12830" s="88"/>
      <c r="E12830" s="88"/>
      <c r="F12830" s="88"/>
      <c r="G12830" s="88"/>
      <c r="H12830" s="88"/>
      <c r="I12830" s="88"/>
      <c r="J12830" s="88"/>
      <c r="K12830" s="88"/>
    </row>
    <row r="12831" spans="2:11" hidden="1" x14ac:dyDescent="0.2">
      <c r="B12831" s="88"/>
      <c r="C12831" s="88"/>
      <c r="D12831" s="88"/>
      <c r="E12831" s="88"/>
      <c r="F12831" s="88"/>
      <c r="G12831" s="88"/>
      <c r="H12831" s="88"/>
      <c r="I12831" s="88"/>
      <c r="J12831" s="88"/>
      <c r="K12831" s="88"/>
    </row>
    <row r="12832" spans="2:11" hidden="1" x14ac:dyDescent="0.2">
      <c r="B12832" s="88"/>
      <c r="C12832" s="88"/>
      <c r="D12832" s="88"/>
      <c r="E12832" s="88"/>
      <c r="F12832" s="88"/>
      <c r="G12832" s="88"/>
      <c r="H12832" s="88"/>
      <c r="I12832" s="88"/>
      <c r="J12832" s="88"/>
      <c r="K12832" s="88"/>
    </row>
    <row r="12833" spans="2:11" hidden="1" x14ac:dyDescent="0.2">
      <c r="B12833" s="88"/>
      <c r="C12833" s="88"/>
      <c r="D12833" s="88"/>
      <c r="E12833" s="88"/>
      <c r="F12833" s="88"/>
      <c r="G12833" s="88"/>
      <c r="H12833" s="88"/>
      <c r="I12833" s="88"/>
      <c r="J12833" s="88"/>
      <c r="K12833" s="88"/>
    </row>
    <row r="12834" spans="2:11" hidden="1" x14ac:dyDescent="0.2">
      <c r="B12834" s="88"/>
      <c r="C12834" s="88"/>
      <c r="D12834" s="88"/>
      <c r="E12834" s="88"/>
      <c r="F12834" s="88"/>
      <c r="G12834" s="88"/>
      <c r="H12834" s="88"/>
      <c r="I12834" s="88"/>
      <c r="J12834" s="88"/>
      <c r="K12834" s="88"/>
    </row>
    <row r="12835" spans="2:11" hidden="1" x14ac:dyDescent="0.2">
      <c r="B12835" s="88"/>
      <c r="C12835" s="88"/>
      <c r="D12835" s="88"/>
      <c r="E12835" s="88"/>
      <c r="F12835" s="88"/>
      <c r="G12835" s="88"/>
      <c r="H12835" s="88"/>
      <c r="I12835" s="88"/>
      <c r="J12835" s="88"/>
      <c r="K12835" s="88"/>
    </row>
    <row r="12836" spans="2:11" hidden="1" x14ac:dyDescent="0.2">
      <c r="B12836" s="88"/>
      <c r="C12836" s="88"/>
      <c r="D12836" s="88"/>
      <c r="E12836" s="88"/>
      <c r="F12836" s="88"/>
      <c r="G12836" s="88"/>
      <c r="H12836" s="88"/>
      <c r="I12836" s="88"/>
      <c r="J12836" s="88"/>
      <c r="K12836" s="88"/>
    </row>
    <row r="12837" spans="2:11" hidden="1" x14ac:dyDescent="0.2">
      <c r="B12837" s="88"/>
      <c r="C12837" s="88"/>
      <c r="D12837" s="88"/>
      <c r="E12837" s="88"/>
      <c r="F12837" s="88"/>
      <c r="G12837" s="88"/>
      <c r="H12837" s="88"/>
      <c r="I12837" s="88"/>
      <c r="J12837" s="88"/>
      <c r="K12837" s="88"/>
    </row>
    <row r="12838" spans="2:11" hidden="1" x14ac:dyDescent="0.2">
      <c r="B12838" s="88"/>
      <c r="C12838" s="88"/>
      <c r="D12838" s="88"/>
      <c r="E12838" s="88"/>
      <c r="F12838" s="88"/>
      <c r="G12838" s="88"/>
      <c r="H12838" s="88"/>
      <c r="I12838" s="88"/>
      <c r="J12838" s="88"/>
      <c r="K12838" s="88"/>
    </row>
    <row r="12839" spans="2:11" hidden="1" x14ac:dyDescent="0.2">
      <c r="B12839" s="88"/>
      <c r="C12839" s="88"/>
      <c r="D12839" s="88"/>
      <c r="E12839" s="88"/>
      <c r="F12839" s="88"/>
      <c r="G12839" s="88"/>
      <c r="H12839" s="88"/>
      <c r="I12839" s="88"/>
      <c r="J12839" s="88"/>
      <c r="K12839" s="88"/>
    </row>
    <row r="12840" spans="2:11" hidden="1" x14ac:dyDescent="0.2">
      <c r="B12840" s="88"/>
      <c r="C12840" s="88"/>
      <c r="D12840" s="88"/>
      <c r="E12840" s="88"/>
      <c r="F12840" s="88"/>
      <c r="G12840" s="88"/>
      <c r="H12840" s="88"/>
      <c r="I12840" s="88"/>
      <c r="J12840" s="88"/>
      <c r="K12840" s="88"/>
    </row>
    <row r="12841" spans="2:11" hidden="1" x14ac:dyDescent="0.2">
      <c r="B12841" s="88"/>
      <c r="C12841" s="88"/>
      <c r="D12841" s="88"/>
      <c r="E12841" s="88"/>
      <c r="F12841" s="88"/>
      <c r="G12841" s="88"/>
      <c r="H12841" s="88"/>
      <c r="I12841" s="88"/>
      <c r="J12841" s="88"/>
      <c r="K12841" s="88"/>
    </row>
    <row r="12842" spans="2:11" hidden="1" x14ac:dyDescent="0.2">
      <c r="B12842" s="88"/>
      <c r="C12842" s="88"/>
      <c r="D12842" s="88"/>
      <c r="E12842" s="88"/>
      <c r="F12842" s="88"/>
      <c r="G12842" s="88"/>
      <c r="H12842" s="88"/>
      <c r="I12842" s="88"/>
      <c r="J12842" s="88"/>
      <c r="K12842" s="88"/>
    </row>
    <row r="12843" spans="2:11" hidden="1" x14ac:dyDescent="0.2">
      <c r="B12843" s="88"/>
      <c r="C12843" s="88"/>
      <c r="D12843" s="88"/>
      <c r="E12843" s="88"/>
      <c r="F12843" s="88"/>
      <c r="G12843" s="88"/>
      <c r="H12843" s="88"/>
      <c r="I12843" s="88"/>
      <c r="J12843" s="88"/>
      <c r="K12843" s="88"/>
    </row>
    <row r="12844" spans="2:11" hidden="1" x14ac:dyDescent="0.2">
      <c r="B12844" s="88"/>
      <c r="C12844" s="88"/>
      <c r="D12844" s="88"/>
      <c r="E12844" s="88"/>
      <c r="F12844" s="88"/>
      <c r="G12844" s="88"/>
      <c r="H12844" s="88"/>
      <c r="I12844" s="88"/>
      <c r="J12844" s="88"/>
      <c r="K12844" s="88"/>
    </row>
    <row r="12845" spans="2:11" hidden="1" x14ac:dyDescent="0.2">
      <c r="B12845" s="88"/>
      <c r="C12845" s="88"/>
      <c r="D12845" s="88"/>
      <c r="E12845" s="88"/>
      <c r="F12845" s="88"/>
      <c r="G12845" s="88"/>
      <c r="H12845" s="88"/>
      <c r="I12845" s="88"/>
      <c r="J12845" s="88"/>
      <c r="K12845" s="88"/>
    </row>
    <row r="12846" spans="2:11" hidden="1" x14ac:dyDescent="0.2">
      <c r="B12846" s="88"/>
      <c r="C12846" s="88"/>
      <c r="D12846" s="88"/>
      <c r="E12846" s="88"/>
      <c r="F12846" s="88"/>
      <c r="G12846" s="88"/>
      <c r="H12846" s="88"/>
      <c r="I12846" s="88"/>
      <c r="J12846" s="88"/>
      <c r="K12846" s="88"/>
    </row>
    <row r="12847" spans="2:11" hidden="1" x14ac:dyDescent="0.2">
      <c r="B12847" s="88"/>
      <c r="C12847" s="88"/>
      <c r="D12847" s="88"/>
      <c r="E12847" s="88"/>
      <c r="F12847" s="88"/>
      <c r="G12847" s="88"/>
      <c r="H12847" s="88"/>
      <c r="I12847" s="88"/>
      <c r="J12847" s="88"/>
      <c r="K12847" s="88"/>
    </row>
    <row r="12848" spans="2:11" hidden="1" x14ac:dyDescent="0.2">
      <c r="B12848" s="88"/>
      <c r="C12848" s="88"/>
      <c r="D12848" s="88"/>
      <c r="E12848" s="88"/>
      <c r="F12848" s="88"/>
      <c r="G12848" s="88"/>
      <c r="H12848" s="88"/>
      <c r="I12848" s="88"/>
      <c r="J12848" s="88"/>
      <c r="K12848" s="88"/>
    </row>
    <row r="12849" spans="2:11" hidden="1" x14ac:dyDescent="0.2">
      <c r="B12849" s="88"/>
      <c r="C12849" s="88"/>
      <c r="D12849" s="88"/>
      <c r="E12849" s="88"/>
      <c r="F12849" s="88"/>
      <c r="G12849" s="88"/>
      <c r="H12849" s="88"/>
      <c r="I12849" s="88"/>
      <c r="J12849" s="88"/>
      <c r="K12849" s="88"/>
    </row>
    <row r="12850" spans="2:11" hidden="1" x14ac:dyDescent="0.2">
      <c r="B12850" s="88"/>
      <c r="C12850" s="88"/>
      <c r="D12850" s="88"/>
      <c r="E12850" s="88"/>
      <c r="F12850" s="88"/>
      <c r="G12850" s="88"/>
      <c r="H12850" s="88"/>
      <c r="I12850" s="88"/>
      <c r="J12850" s="88"/>
      <c r="K12850" s="88"/>
    </row>
    <row r="12851" spans="2:11" hidden="1" x14ac:dyDescent="0.2">
      <c r="B12851" s="88"/>
      <c r="C12851" s="88"/>
      <c r="D12851" s="88"/>
      <c r="E12851" s="88"/>
      <c r="F12851" s="88"/>
      <c r="G12851" s="88"/>
      <c r="H12851" s="88"/>
      <c r="I12851" s="88"/>
      <c r="J12851" s="88"/>
      <c r="K12851" s="88"/>
    </row>
    <row r="12852" spans="2:11" hidden="1" x14ac:dyDescent="0.2">
      <c r="B12852" s="88"/>
      <c r="C12852" s="88"/>
      <c r="D12852" s="88"/>
      <c r="E12852" s="88"/>
      <c r="F12852" s="88"/>
      <c r="G12852" s="88"/>
      <c r="H12852" s="88"/>
      <c r="I12852" s="88"/>
      <c r="J12852" s="88"/>
      <c r="K12852" s="88"/>
    </row>
    <row r="12853" spans="2:11" hidden="1" x14ac:dyDescent="0.2">
      <c r="B12853" s="88"/>
      <c r="C12853" s="88"/>
      <c r="D12853" s="88"/>
      <c r="E12853" s="88"/>
      <c r="F12853" s="88"/>
      <c r="G12853" s="88"/>
      <c r="H12853" s="88"/>
      <c r="I12853" s="88"/>
      <c r="J12853" s="88"/>
      <c r="K12853" s="88"/>
    </row>
    <row r="12854" spans="2:11" hidden="1" x14ac:dyDescent="0.2">
      <c r="B12854" s="88"/>
      <c r="C12854" s="88"/>
      <c r="D12854" s="88"/>
      <c r="E12854" s="88"/>
      <c r="F12854" s="88"/>
      <c r="G12854" s="88"/>
      <c r="H12854" s="88"/>
      <c r="I12854" s="88"/>
      <c r="J12854" s="88"/>
      <c r="K12854" s="88"/>
    </row>
    <row r="12855" spans="2:11" hidden="1" x14ac:dyDescent="0.2">
      <c r="B12855" s="88"/>
      <c r="C12855" s="88"/>
      <c r="D12855" s="88"/>
      <c r="E12855" s="88"/>
      <c r="F12855" s="88"/>
      <c r="G12855" s="88"/>
      <c r="H12855" s="88"/>
      <c r="I12855" s="88"/>
      <c r="J12855" s="88"/>
      <c r="K12855" s="88"/>
    </row>
    <row r="12856" spans="2:11" hidden="1" x14ac:dyDescent="0.2">
      <c r="B12856" s="88"/>
      <c r="C12856" s="88"/>
      <c r="D12856" s="88"/>
      <c r="E12856" s="88"/>
      <c r="F12856" s="88"/>
      <c r="G12856" s="88"/>
      <c r="H12856" s="88"/>
      <c r="I12856" s="88"/>
      <c r="J12856" s="88"/>
      <c r="K12856" s="88"/>
    </row>
    <row r="12857" spans="2:11" hidden="1" x14ac:dyDescent="0.2">
      <c r="B12857" s="88"/>
      <c r="C12857" s="88"/>
      <c r="D12857" s="88"/>
      <c r="E12857" s="88"/>
      <c r="F12857" s="88"/>
      <c r="G12857" s="88"/>
      <c r="H12857" s="88"/>
      <c r="I12857" s="88"/>
      <c r="J12857" s="88"/>
      <c r="K12857" s="88"/>
    </row>
    <row r="12858" spans="2:11" hidden="1" x14ac:dyDescent="0.2">
      <c r="B12858" s="88"/>
      <c r="C12858" s="88"/>
      <c r="D12858" s="88"/>
      <c r="E12858" s="88"/>
      <c r="F12858" s="88"/>
      <c r="G12858" s="88"/>
      <c r="H12858" s="88"/>
      <c r="I12858" s="88"/>
      <c r="J12858" s="88"/>
      <c r="K12858" s="88"/>
    </row>
    <row r="12859" spans="2:11" hidden="1" x14ac:dyDescent="0.2">
      <c r="B12859" s="88"/>
      <c r="C12859" s="88"/>
      <c r="D12859" s="88"/>
      <c r="E12859" s="88"/>
      <c r="F12859" s="88"/>
      <c r="G12859" s="88"/>
      <c r="H12859" s="88"/>
      <c r="I12859" s="88"/>
      <c r="J12859" s="88"/>
      <c r="K12859" s="88"/>
    </row>
    <row r="12860" spans="2:11" hidden="1" x14ac:dyDescent="0.2">
      <c r="B12860" s="88"/>
      <c r="C12860" s="88"/>
      <c r="D12860" s="88"/>
      <c r="E12860" s="88"/>
      <c r="F12860" s="88"/>
      <c r="G12860" s="88"/>
      <c r="H12860" s="88"/>
      <c r="I12860" s="88"/>
      <c r="J12860" s="88"/>
      <c r="K12860" s="88"/>
    </row>
    <row r="12861" spans="2:11" hidden="1" x14ac:dyDescent="0.2">
      <c r="B12861" s="88"/>
      <c r="C12861" s="88"/>
      <c r="D12861" s="88"/>
      <c r="E12861" s="88"/>
      <c r="F12861" s="88"/>
      <c r="G12861" s="88"/>
      <c r="H12861" s="88"/>
      <c r="I12861" s="88"/>
      <c r="J12861" s="88"/>
      <c r="K12861" s="88"/>
    </row>
    <row r="12862" spans="2:11" hidden="1" x14ac:dyDescent="0.2">
      <c r="B12862" s="88"/>
      <c r="C12862" s="88"/>
      <c r="D12862" s="88"/>
      <c r="E12862" s="88"/>
      <c r="F12862" s="88"/>
      <c r="G12862" s="88"/>
      <c r="H12862" s="88"/>
      <c r="I12862" s="88"/>
      <c r="J12862" s="88"/>
      <c r="K12862" s="88"/>
    </row>
    <row r="12863" spans="2:11" hidden="1" x14ac:dyDescent="0.2">
      <c r="B12863" s="88"/>
      <c r="C12863" s="88"/>
      <c r="D12863" s="88"/>
      <c r="E12863" s="88"/>
      <c r="F12863" s="88"/>
      <c r="G12863" s="88"/>
      <c r="H12863" s="88"/>
      <c r="I12863" s="88"/>
      <c r="J12863" s="88"/>
      <c r="K12863" s="88"/>
    </row>
    <row r="12864" spans="2:11" hidden="1" x14ac:dyDescent="0.2">
      <c r="B12864" s="88"/>
      <c r="C12864" s="88"/>
      <c r="D12864" s="88"/>
      <c r="E12864" s="88"/>
      <c r="F12864" s="88"/>
      <c r="G12864" s="88"/>
      <c r="H12864" s="88"/>
      <c r="I12864" s="88"/>
      <c r="J12864" s="88"/>
      <c r="K12864" s="88"/>
    </row>
    <row r="12865" spans="2:11" hidden="1" x14ac:dyDescent="0.2">
      <c r="B12865" s="88"/>
      <c r="C12865" s="88"/>
      <c r="D12865" s="88"/>
      <c r="E12865" s="88"/>
      <c r="F12865" s="88"/>
      <c r="G12865" s="88"/>
      <c r="H12865" s="88"/>
      <c r="I12865" s="88"/>
      <c r="J12865" s="88"/>
      <c r="K12865" s="88"/>
    </row>
    <row r="12866" spans="2:11" hidden="1" x14ac:dyDescent="0.2">
      <c r="B12866" s="88"/>
      <c r="C12866" s="88"/>
      <c r="D12866" s="88"/>
      <c r="E12866" s="88"/>
      <c r="F12866" s="88"/>
      <c r="G12866" s="88"/>
      <c r="H12866" s="88"/>
      <c r="I12866" s="88"/>
      <c r="J12866" s="88"/>
      <c r="K12866" s="88"/>
    </row>
    <row r="12867" spans="2:11" hidden="1" x14ac:dyDescent="0.2">
      <c r="B12867" s="88"/>
      <c r="C12867" s="88"/>
      <c r="D12867" s="88"/>
      <c r="E12867" s="88"/>
      <c r="F12867" s="88"/>
      <c r="G12867" s="88"/>
      <c r="H12867" s="88"/>
      <c r="I12867" s="88"/>
      <c r="J12867" s="88"/>
      <c r="K12867" s="88"/>
    </row>
    <row r="12868" spans="2:11" hidden="1" x14ac:dyDescent="0.2">
      <c r="B12868" s="88"/>
      <c r="C12868" s="88"/>
      <c r="D12868" s="88"/>
      <c r="E12868" s="88"/>
      <c r="F12868" s="88"/>
      <c r="G12868" s="88"/>
      <c r="H12868" s="88"/>
      <c r="I12868" s="88"/>
      <c r="J12868" s="88"/>
      <c r="K12868" s="88"/>
    </row>
    <row r="12869" spans="2:11" hidden="1" x14ac:dyDescent="0.2">
      <c r="B12869" s="88"/>
      <c r="C12869" s="88"/>
      <c r="D12869" s="88"/>
      <c r="E12869" s="88"/>
      <c r="F12869" s="88"/>
      <c r="G12869" s="88"/>
      <c r="H12869" s="88"/>
      <c r="I12869" s="88"/>
      <c r="J12869" s="88"/>
      <c r="K12869" s="88"/>
    </row>
    <row r="12870" spans="2:11" hidden="1" x14ac:dyDescent="0.2">
      <c r="B12870" s="88"/>
      <c r="C12870" s="88"/>
      <c r="D12870" s="88"/>
      <c r="E12870" s="88"/>
      <c r="F12870" s="88"/>
      <c r="G12870" s="88"/>
      <c r="H12870" s="88"/>
      <c r="I12870" s="88"/>
      <c r="J12870" s="88"/>
      <c r="K12870" s="88"/>
    </row>
    <row r="12871" spans="2:11" hidden="1" x14ac:dyDescent="0.2">
      <c r="B12871" s="88"/>
      <c r="C12871" s="88"/>
      <c r="D12871" s="88"/>
      <c r="E12871" s="88"/>
      <c r="F12871" s="88"/>
      <c r="G12871" s="88"/>
      <c r="H12871" s="88"/>
      <c r="I12871" s="88"/>
      <c r="J12871" s="88"/>
      <c r="K12871" s="88"/>
    </row>
    <row r="12872" spans="2:11" hidden="1" x14ac:dyDescent="0.2">
      <c r="B12872" s="88"/>
      <c r="C12872" s="88"/>
      <c r="D12872" s="88"/>
      <c r="E12872" s="88"/>
      <c r="F12872" s="88"/>
      <c r="G12872" s="88"/>
      <c r="H12872" s="88"/>
      <c r="I12872" s="88"/>
      <c r="J12872" s="88"/>
      <c r="K12872" s="88"/>
    </row>
    <row r="12873" spans="2:11" hidden="1" x14ac:dyDescent="0.2">
      <c r="B12873" s="88"/>
      <c r="C12873" s="88"/>
      <c r="D12873" s="88"/>
      <c r="E12873" s="88"/>
      <c r="F12873" s="88"/>
      <c r="G12873" s="88"/>
      <c r="H12873" s="88"/>
      <c r="I12873" s="88"/>
      <c r="J12873" s="88"/>
      <c r="K12873" s="88"/>
    </row>
    <row r="12874" spans="2:11" hidden="1" x14ac:dyDescent="0.2">
      <c r="B12874" s="88"/>
      <c r="C12874" s="88"/>
      <c r="D12874" s="88"/>
      <c r="E12874" s="88"/>
      <c r="F12874" s="88"/>
      <c r="G12874" s="88"/>
      <c r="H12874" s="88"/>
      <c r="I12874" s="88"/>
      <c r="J12874" s="88"/>
      <c r="K12874" s="88"/>
    </row>
    <row r="12875" spans="2:11" hidden="1" x14ac:dyDescent="0.2">
      <c r="B12875" s="88"/>
      <c r="C12875" s="88"/>
      <c r="D12875" s="88"/>
      <c r="E12875" s="88"/>
      <c r="F12875" s="88"/>
      <c r="G12875" s="88"/>
      <c r="H12875" s="88"/>
      <c r="I12875" s="88"/>
      <c r="J12875" s="88"/>
      <c r="K12875" s="88"/>
    </row>
    <row r="12876" spans="2:11" hidden="1" x14ac:dyDescent="0.2">
      <c r="B12876" s="88"/>
      <c r="C12876" s="88"/>
      <c r="D12876" s="88"/>
      <c r="E12876" s="88"/>
      <c r="F12876" s="88"/>
      <c r="G12876" s="88"/>
      <c r="H12876" s="88"/>
      <c r="I12876" s="88"/>
      <c r="J12876" s="88"/>
      <c r="K12876" s="88"/>
    </row>
    <row r="12877" spans="2:11" hidden="1" x14ac:dyDescent="0.2">
      <c r="B12877" s="88"/>
      <c r="C12877" s="88"/>
      <c r="D12877" s="88"/>
      <c r="E12877" s="88"/>
      <c r="F12877" s="88"/>
      <c r="G12877" s="88"/>
      <c r="H12877" s="88"/>
      <c r="I12877" s="88"/>
      <c r="J12877" s="88"/>
      <c r="K12877" s="88"/>
    </row>
    <row r="12878" spans="2:11" hidden="1" x14ac:dyDescent="0.2">
      <c r="B12878" s="88"/>
      <c r="C12878" s="88"/>
      <c r="D12878" s="88"/>
      <c r="E12878" s="88"/>
      <c r="F12878" s="88"/>
      <c r="G12878" s="88"/>
      <c r="H12878" s="88"/>
      <c r="I12878" s="88"/>
      <c r="J12878" s="88"/>
      <c r="K12878" s="88"/>
    </row>
    <row r="12879" spans="2:11" hidden="1" x14ac:dyDescent="0.2">
      <c r="B12879" s="88"/>
      <c r="C12879" s="88"/>
      <c r="D12879" s="88"/>
      <c r="E12879" s="88"/>
      <c r="F12879" s="88"/>
      <c r="G12879" s="88"/>
      <c r="H12879" s="88"/>
      <c r="I12879" s="88"/>
      <c r="J12879" s="88"/>
      <c r="K12879" s="88"/>
    </row>
    <row r="12880" spans="2:11" hidden="1" x14ac:dyDescent="0.2">
      <c r="B12880" s="88"/>
      <c r="C12880" s="88"/>
      <c r="D12880" s="88"/>
      <c r="E12880" s="88"/>
      <c r="F12880" s="88"/>
      <c r="G12880" s="88"/>
      <c r="H12880" s="88"/>
      <c r="I12880" s="88"/>
      <c r="J12880" s="88"/>
      <c r="K12880" s="88"/>
    </row>
    <row r="12881" spans="2:11" hidden="1" x14ac:dyDescent="0.2">
      <c r="B12881" s="88"/>
      <c r="C12881" s="88"/>
      <c r="D12881" s="88"/>
      <c r="E12881" s="88"/>
      <c r="F12881" s="88"/>
      <c r="G12881" s="88"/>
      <c r="H12881" s="88"/>
      <c r="I12881" s="88"/>
      <c r="J12881" s="88"/>
      <c r="K12881" s="88"/>
    </row>
    <row r="12882" spans="2:11" hidden="1" x14ac:dyDescent="0.2">
      <c r="B12882" s="88"/>
      <c r="C12882" s="88"/>
      <c r="D12882" s="88"/>
      <c r="E12882" s="88"/>
      <c r="F12882" s="88"/>
      <c r="G12882" s="88"/>
      <c r="H12882" s="88"/>
      <c r="I12882" s="88"/>
      <c r="J12882" s="88"/>
      <c r="K12882" s="88"/>
    </row>
    <row r="12883" spans="2:11" hidden="1" x14ac:dyDescent="0.2">
      <c r="B12883" s="88"/>
      <c r="C12883" s="88"/>
      <c r="D12883" s="88"/>
      <c r="E12883" s="88"/>
      <c r="F12883" s="88"/>
      <c r="G12883" s="88"/>
      <c r="H12883" s="88"/>
      <c r="I12883" s="88"/>
      <c r="J12883" s="88"/>
      <c r="K12883" s="88"/>
    </row>
    <row r="12884" spans="2:11" hidden="1" x14ac:dyDescent="0.2">
      <c r="B12884" s="88"/>
      <c r="C12884" s="88"/>
      <c r="D12884" s="88"/>
      <c r="E12884" s="88"/>
      <c r="F12884" s="88"/>
      <c r="G12884" s="88"/>
      <c r="H12884" s="88"/>
      <c r="I12884" s="88"/>
      <c r="J12884" s="88"/>
      <c r="K12884" s="88"/>
    </row>
    <row r="12885" spans="2:11" hidden="1" x14ac:dyDescent="0.2">
      <c r="B12885" s="88"/>
      <c r="C12885" s="88"/>
      <c r="D12885" s="88"/>
      <c r="E12885" s="88"/>
      <c r="F12885" s="88"/>
      <c r="G12885" s="88"/>
      <c r="H12885" s="88"/>
      <c r="I12885" s="88"/>
      <c r="J12885" s="88"/>
      <c r="K12885" s="88"/>
    </row>
    <row r="12886" spans="2:11" hidden="1" x14ac:dyDescent="0.2">
      <c r="B12886" s="88"/>
      <c r="C12886" s="88"/>
      <c r="D12886" s="88"/>
      <c r="E12886" s="88"/>
      <c r="F12886" s="88"/>
      <c r="G12886" s="88"/>
      <c r="H12886" s="88"/>
      <c r="I12886" s="88"/>
      <c r="J12886" s="88"/>
      <c r="K12886" s="88"/>
    </row>
    <row r="12887" spans="2:11" hidden="1" x14ac:dyDescent="0.2">
      <c r="B12887" s="88"/>
      <c r="C12887" s="88"/>
      <c r="D12887" s="88"/>
      <c r="E12887" s="88"/>
      <c r="F12887" s="88"/>
      <c r="G12887" s="88"/>
      <c r="H12887" s="88"/>
      <c r="I12887" s="88"/>
      <c r="J12887" s="88"/>
      <c r="K12887" s="88"/>
    </row>
    <row r="12888" spans="2:11" hidden="1" x14ac:dyDescent="0.2">
      <c r="B12888" s="88"/>
      <c r="C12888" s="88"/>
      <c r="D12888" s="88"/>
      <c r="E12888" s="88"/>
      <c r="F12888" s="88"/>
      <c r="G12888" s="88"/>
      <c r="H12888" s="88"/>
      <c r="I12888" s="88"/>
      <c r="J12888" s="88"/>
      <c r="K12888" s="88"/>
    </row>
    <row r="12889" spans="2:11" hidden="1" x14ac:dyDescent="0.2">
      <c r="B12889" s="88"/>
      <c r="C12889" s="88"/>
      <c r="D12889" s="88"/>
      <c r="E12889" s="88"/>
      <c r="F12889" s="88"/>
      <c r="G12889" s="88"/>
      <c r="H12889" s="88"/>
      <c r="I12889" s="88"/>
      <c r="J12889" s="88"/>
      <c r="K12889" s="88"/>
    </row>
    <row r="12890" spans="2:11" hidden="1" x14ac:dyDescent="0.2">
      <c r="B12890" s="88"/>
      <c r="C12890" s="88"/>
      <c r="D12890" s="88"/>
      <c r="E12890" s="88"/>
      <c r="F12890" s="88"/>
      <c r="G12890" s="88"/>
      <c r="H12890" s="88"/>
      <c r="I12890" s="88"/>
      <c r="J12890" s="88"/>
      <c r="K12890" s="88"/>
    </row>
    <row r="12891" spans="2:11" hidden="1" x14ac:dyDescent="0.2">
      <c r="B12891" s="88"/>
      <c r="C12891" s="88"/>
      <c r="D12891" s="88"/>
      <c r="E12891" s="88"/>
      <c r="F12891" s="88"/>
      <c r="G12891" s="88"/>
      <c r="H12891" s="88"/>
      <c r="I12891" s="88"/>
      <c r="J12891" s="88"/>
      <c r="K12891" s="88"/>
    </row>
    <row r="12892" spans="2:11" hidden="1" x14ac:dyDescent="0.2">
      <c r="B12892" s="88"/>
      <c r="C12892" s="88"/>
      <c r="D12892" s="88"/>
      <c r="E12892" s="88"/>
      <c r="F12892" s="88"/>
      <c r="G12892" s="88"/>
      <c r="H12892" s="88"/>
      <c r="I12892" s="88"/>
      <c r="J12892" s="88"/>
      <c r="K12892" s="88"/>
    </row>
    <row r="12893" spans="2:11" hidden="1" x14ac:dyDescent="0.2">
      <c r="B12893" s="88"/>
      <c r="C12893" s="88"/>
      <c r="D12893" s="88"/>
      <c r="E12893" s="88"/>
      <c r="F12893" s="88"/>
      <c r="G12893" s="88"/>
      <c r="H12893" s="88"/>
      <c r="I12893" s="88"/>
      <c r="J12893" s="88"/>
      <c r="K12893" s="88"/>
    </row>
    <row r="12894" spans="2:11" hidden="1" x14ac:dyDescent="0.2">
      <c r="B12894" s="88"/>
      <c r="C12894" s="88"/>
      <c r="D12894" s="88"/>
      <c r="E12894" s="88"/>
      <c r="F12894" s="88"/>
      <c r="G12894" s="88"/>
      <c r="H12894" s="88"/>
      <c r="I12894" s="88"/>
      <c r="J12894" s="88"/>
      <c r="K12894" s="88"/>
    </row>
    <row r="12895" spans="2:11" hidden="1" x14ac:dyDescent="0.2">
      <c r="B12895" s="88"/>
      <c r="C12895" s="88"/>
      <c r="D12895" s="88"/>
      <c r="E12895" s="88"/>
      <c r="F12895" s="88"/>
      <c r="G12895" s="88"/>
      <c r="H12895" s="88"/>
      <c r="I12895" s="88"/>
      <c r="J12895" s="88"/>
      <c r="K12895" s="88"/>
    </row>
    <row r="12896" spans="2:11" hidden="1" x14ac:dyDescent="0.2">
      <c r="B12896" s="88"/>
      <c r="C12896" s="88"/>
      <c r="D12896" s="88"/>
      <c r="E12896" s="88"/>
      <c r="F12896" s="88"/>
      <c r="G12896" s="88"/>
      <c r="H12896" s="88"/>
      <c r="I12896" s="88"/>
      <c r="J12896" s="88"/>
      <c r="K12896" s="88"/>
    </row>
    <row r="12897" spans="2:11" hidden="1" x14ac:dyDescent="0.2">
      <c r="B12897" s="88"/>
      <c r="C12897" s="88"/>
      <c r="D12897" s="88"/>
      <c r="E12897" s="88"/>
      <c r="F12897" s="88"/>
      <c r="G12897" s="88"/>
      <c r="H12897" s="88"/>
      <c r="I12897" s="88"/>
      <c r="J12897" s="88"/>
      <c r="K12897" s="88"/>
    </row>
    <row r="12898" spans="2:11" hidden="1" x14ac:dyDescent="0.2">
      <c r="B12898" s="88"/>
      <c r="C12898" s="88"/>
      <c r="D12898" s="88"/>
      <c r="E12898" s="88"/>
      <c r="F12898" s="88"/>
      <c r="G12898" s="88"/>
      <c r="H12898" s="88"/>
      <c r="I12898" s="88"/>
      <c r="J12898" s="88"/>
      <c r="K12898" s="88"/>
    </row>
    <row r="12899" spans="2:11" hidden="1" x14ac:dyDescent="0.2">
      <c r="B12899" s="88"/>
      <c r="C12899" s="88"/>
      <c r="D12899" s="88"/>
      <c r="E12899" s="88"/>
      <c r="F12899" s="88"/>
      <c r="G12899" s="88"/>
      <c r="H12899" s="88"/>
      <c r="I12899" s="88"/>
      <c r="J12899" s="88"/>
      <c r="K12899" s="88"/>
    </row>
    <row r="12900" spans="2:11" hidden="1" x14ac:dyDescent="0.2">
      <c r="B12900" s="88"/>
      <c r="C12900" s="88"/>
      <c r="D12900" s="88"/>
      <c r="E12900" s="88"/>
      <c r="F12900" s="88"/>
      <c r="G12900" s="88"/>
      <c r="H12900" s="88"/>
      <c r="I12900" s="88"/>
      <c r="J12900" s="88"/>
      <c r="K12900" s="88"/>
    </row>
    <row r="12901" spans="2:11" hidden="1" x14ac:dyDescent="0.2">
      <c r="B12901" s="88"/>
      <c r="C12901" s="88"/>
      <c r="D12901" s="88"/>
      <c r="E12901" s="88"/>
      <c r="F12901" s="88"/>
      <c r="G12901" s="88"/>
      <c r="H12901" s="88"/>
      <c r="I12901" s="88"/>
      <c r="J12901" s="88"/>
      <c r="K12901" s="88"/>
    </row>
    <row r="12902" spans="2:11" hidden="1" x14ac:dyDescent="0.2">
      <c r="B12902" s="88"/>
      <c r="C12902" s="88"/>
      <c r="D12902" s="88"/>
      <c r="E12902" s="88"/>
      <c r="F12902" s="88"/>
      <c r="G12902" s="88"/>
      <c r="H12902" s="88"/>
      <c r="I12902" s="88"/>
      <c r="J12902" s="88"/>
      <c r="K12902" s="88"/>
    </row>
    <row r="12903" spans="2:11" hidden="1" x14ac:dyDescent="0.2">
      <c r="B12903" s="88"/>
      <c r="C12903" s="88"/>
      <c r="D12903" s="88"/>
      <c r="E12903" s="88"/>
      <c r="F12903" s="88"/>
      <c r="G12903" s="88"/>
      <c r="H12903" s="88"/>
      <c r="I12903" s="88"/>
      <c r="J12903" s="88"/>
      <c r="K12903" s="88"/>
    </row>
    <row r="12904" spans="2:11" hidden="1" x14ac:dyDescent="0.2">
      <c r="B12904" s="88"/>
      <c r="C12904" s="88"/>
      <c r="D12904" s="88"/>
      <c r="E12904" s="88"/>
      <c r="F12904" s="88"/>
      <c r="G12904" s="88"/>
      <c r="H12904" s="88"/>
      <c r="I12904" s="88"/>
      <c r="J12904" s="88"/>
      <c r="K12904" s="88"/>
    </row>
    <row r="12905" spans="2:11" hidden="1" x14ac:dyDescent="0.2">
      <c r="B12905" s="88"/>
      <c r="C12905" s="88"/>
      <c r="D12905" s="88"/>
      <c r="E12905" s="88"/>
      <c r="F12905" s="88"/>
      <c r="G12905" s="88"/>
      <c r="H12905" s="88"/>
      <c r="I12905" s="88"/>
      <c r="J12905" s="88"/>
      <c r="K12905" s="88"/>
    </row>
    <row r="12906" spans="2:11" hidden="1" x14ac:dyDescent="0.2">
      <c r="B12906" s="88"/>
      <c r="C12906" s="88"/>
      <c r="D12906" s="88"/>
      <c r="E12906" s="88"/>
      <c r="F12906" s="88"/>
      <c r="G12906" s="88"/>
      <c r="H12906" s="88"/>
      <c r="I12906" s="88"/>
      <c r="J12906" s="88"/>
      <c r="K12906" s="88"/>
    </row>
    <row r="12907" spans="2:11" hidden="1" x14ac:dyDescent="0.2">
      <c r="B12907" s="88"/>
      <c r="C12907" s="88"/>
      <c r="D12907" s="88"/>
      <c r="E12907" s="88"/>
      <c r="F12907" s="88"/>
      <c r="G12907" s="88"/>
      <c r="H12907" s="88"/>
      <c r="I12907" s="88"/>
      <c r="J12907" s="88"/>
      <c r="K12907" s="88"/>
    </row>
    <row r="12908" spans="2:11" hidden="1" x14ac:dyDescent="0.2">
      <c r="B12908" s="88"/>
      <c r="C12908" s="88"/>
      <c r="D12908" s="88"/>
      <c r="E12908" s="88"/>
      <c r="F12908" s="88"/>
      <c r="G12908" s="88"/>
      <c r="H12908" s="88"/>
      <c r="I12908" s="88"/>
      <c r="J12908" s="88"/>
      <c r="K12908" s="88"/>
    </row>
    <row r="12909" spans="2:11" hidden="1" x14ac:dyDescent="0.2">
      <c r="B12909" s="88"/>
      <c r="C12909" s="88"/>
      <c r="D12909" s="88"/>
      <c r="E12909" s="88"/>
      <c r="F12909" s="88"/>
      <c r="G12909" s="88"/>
      <c r="H12909" s="88"/>
      <c r="I12909" s="88"/>
      <c r="J12909" s="88"/>
      <c r="K12909" s="88"/>
    </row>
    <row r="12910" spans="2:11" hidden="1" x14ac:dyDescent="0.2">
      <c r="B12910" s="88"/>
      <c r="C12910" s="88"/>
      <c r="D12910" s="88"/>
      <c r="E12910" s="88"/>
      <c r="F12910" s="88"/>
      <c r="G12910" s="88"/>
      <c r="H12910" s="88"/>
      <c r="I12910" s="88"/>
      <c r="J12910" s="88"/>
      <c r="K12910" s="88"/>
    </row>
    <row r="12911" spans="2:11" hidden="1" x14ac:dyDescent="0.2">
      <c r="B12911" s="88"/>
      <c r="C12911" s="88"/>
      <c r="D12911" s="88"/>
      <c r="E12911" s="88"/>
      <c r="F12911" s="88"/>
      <c r="G12911" s="88"/>
      <c r="H12911" s="88"/>
      <c r="I12911" s="88"/>
      <c r="J12911" s="88"/>
      <c r="K12911" s="88"/>
    </row>
    <row r="12912" spans="2:11" hidden="1" x14ac:dyDescent="0.2">
      <c r="B12912" s="88"/>
      <c r="C12912" s="88"/>
      <c r="D12912" s="88"/>
      <c r="E12912" s="88"/>
      <c r="F12912" s="88"/>
      <c r="G12912" s="88"/>
      <c r="H12912" s="88"/>
      <c r="I12912" s="88"/>
      <c r="J12912" s="88"/>
      <c r="K12912" s="88"/>
    </row>
    <row r="12913" spans="2:11" hidden="1" x14ac:dyDescent="0.2">
      <c r="B12913" s="88"/>
      <c r="C12913" s="88"/>
      <c r="D12913" s="88"/>
      <c r="E12913" s="88"/>
      <c r="F12913" s="88"/>
      <c r="G12913" s="88"/>
      <c r="H12913" s="88"/>
      <c r="I12913" s="88"/>
      <c r="J12913" s="88"/>
      <c r="K12913" s="88"/>
    </row>
    <row r="12914" spans="2:11" hidden="1" x14ac:dyDescent="0.2">
      <c r="B12914" s="88"/>
      <c r="C12914" s="88"/>
      <c r="D12914" s="88"/>
      <c r="E12914" s="88"/>
      <c r="F12914" s="88"/>
      <c r="G12914" s="88"/>
      <c r="H12914" s="88"/>
      <c r="I12914" s="88"/>
      <c r="J12914" s="88"/>
      <c r="K12914" s="88"/>
    </row>
    <row r="12915" spans="2:11" hidden="1" x14ac:dyDescent="0.2">
      <c r="B12915" s="88"/>
      <c r="C12915" s="88"/>
      <c r="D12915" s="88"/>
      <c r="E12915" s="88"/>
      <c r="F12915" s="88"/>
      <c r="G12915" s="88"/>
      <c r="H12915" s="88"/>
      <c r="I12915" s="88"/>
      <c r="J12915" s="88"/>
      <c r="K12915" s="88"/>
    </row>
    <row r="12916" spans="2:11" hidden="1" x14ac:dyDescent="0.2">
      <c r="B12916" s="88"/>
      <c r="C12916" s="88"/>
      <c r="D12916" s="88"/>
      <c r="E12916" s="88"/>
      <c r="F12916" s="88"/>
      <c r="G12916" s="88"/>
      <c r="H12916" s="88"/>
      <c r="I12916" s="88"/>
      <c r="J12916" s="88"/>
      <c r="K12916" s="88"/>
    </row>
    <row r="12917" spans="2:11" hidden="1" x14ac:dyDescent="0.2">
      <c r="B12917" s="88"/>
      <c r="C12917" s="88"/>
      <c r="D12917" s="88"/>
      <c r="E12917" s="88"/>
      <c r="F12917" s="88"/>
      <c r="G12917" s="88"/>
      <c r="H12917" s="88"/>
      <c r="I12917" s="88"/>
      <c r="J12917" s="88"/>
      <c r="K12917" s="88"/>
    </row>
    <row r="12918" spans="2:11" hidden="1" x14ac:dyDescent="0.2">
      <c r="B12918" s="88"/>
      <c r="C12918" s="88"/>
      <c r="D12918" s="88"/>
      <c r="E12918" s="88"/>
      <c r="F12918" s="88"/>
      <c r="G12918" s="88"/>
      <c r="H12918" s="88"/>
      <c r="I12918" s="88"/>
      <c r="J12918" s="88"/>
      <c r="K12918" s="88"/>
    </row>
    <row r="12919" spans="2:11" hidden="1" x14ac:dyDescent="0.2">
      <c r="B12919" s="88"/>
      <c r="C12919" s="88"/>
      <c r="D12919" s="88"/>
      <c r="E12919" s="88"/>
      <c r="F12919" s="88"/>
      <c r="G12919" s="88"/>
      <c r="H12919" s="88"/>
      <c r="I12919" s="88"/>
      <c r="J12919" s="88"/>
      <c r="K12919" s="88"/>
    </row>
    <row r="12920" spans="2:11" hidden="1" x14ac:dyDescent="0.2">
      <c r="B12920" s="88"/>
      <c r="C12920" s="88"/>
      <c r="D12920" s="88"/>
      <c r="E12920" s="88"/>
      <c r="F12920" s="88"/>
      <c r="G12920" s="88"/>
      <c r="H12920" s="88"/>
      <c r="I12920" s="88"/>
      <c r="J12920" s="88"/>
      <c r="K12920" s="88"/>
    </row>
    <row r="12921" spans="2:11" hidden="1" x14ac:dyDescent="0.2">
      <c r="B12921" s="88"/>
      <c r="C12921" s="88"/>
      <c r="D12921" s="88"/>
      <c r="E12921" s="88"/>
      <c r="F12921" s="88"/>
      <c r="G12921" s="88"/>
      <c r="H12921" s="88"/>
      <c r="I12921" s="88"/>
      <c r="J12921" s="88"/>
      <c r="K12921" s="88"/>
    </row>
    <row r="12922" spans="2:11" hidden="1" x14ac:dyDescent="0.2">
      <c r="B12922" s="88"/>
      <c r="C12922" s="88"/>
      <c r="D12922" s="88"/>
      <c r="E12922" s="88"/>
      <c r="F12922" s="88"/>
      <c r="G12922" s="88"/>
      <c r="H12922" s="88"/>
      <c r="I12922" s="88"/>
      <c r="J12922" s="88"/>
      <c r="K12922" s="88"/>
    </row>
    <row r="12923" spans="2:11" hidden="1" x14ac:dyDescent="0.2">
      <c r="B12923" s="88"/>
      <c r="C12923" s="88"/>
      <c r="D12923" s="88"/>
      <c r="E12923" s="88"/>
      <c r="F12923" s="88"/>
      <c r="G12923" s="88"/>
      <c r="H12923" s="88"/>
      <c r="I12923" s="88"/>
      <c r="J12923" s="88"/>
      <c r="K12923" s="88"/>
    </row>
    <row r="12924" spans="2:11" hidden="1" x14ac:dyDescent="0.2">
      <c r="B12924" s="88"/>
      <c r="C12924" s="88"/>
      <c r="D12924" s="88"/>
      <c r="E12924" s="88"/>
      <c r="F12924" s="88"/>
      <c r="G12924" s="88"/>
      <c r="H12924" s="88"/>
      <c r="I12924" s="88"/>
      <c r="J12924" s="88"/>
      <c r="K12924" s="88"/>
    </row>
    <row r="12925" spans="2:11" hidden="1" x14ac:dyDescent="0.2">
      <c r="B12925" s="88"/>
      <c r="C12925" s="88"/>
      <c r="D12925" s="88"/>
      <c r="E12925" s="88"/>
      <c r="F12925" s="88"/>
      <c r="G12925" s="88"/>
      <c r="H12925" s="88"/>
      <c r="I12925" s="88"/>
      <c r="J12925" s="88"/>
      <c r="K12925" s="88"/>
    </row>
    <row r="12926" spans="2:11" hidden="1" x14ac:dyDescent="0.2">
      <c r="B12926" s="88"/>
      <c r="C12926" s="88"/>
      <c r="D12926" s="88"/>
      <c r="E12926" s="88"/>
      <c r="F12926" s="88"/>
      <c r="G12926" s="88"/>
      <c r="H12926" s="88"/>
      <c r="I12926" s="88"/>
      <c r="J12926" s="88"/>
      <c r="K12926" s="88"/>
    </row>
    <row r="12927" spans="2:11" hidden="1" x14ac:dyDescent="0.2">
      <c r="B12927" s="88"/>
      <c r="C12927" s="88"/>
      <c r="D12927" s="88"/>
      <c r="E12927" s="88"/>
      <c r="F12927" s="88"/>
      <c r="G12927" s="88"/>
      <c r="H12927" s="88"/>
      <c r="I12927" s="88"/>
      <c r="J12927" s="88"/>
      <c r="K12927" s="88"/>
    </row>
    <row r="12928" spans="2:11" hidden="1" x14ac:dyDescent="0.2">
      <c r="B12928" s="88"/>
      <c r="C12928" s="88"/>
      <c r="D12928" s="88"/>
      <c r="E12928" s="88"/>
      <c r="F12928" s="88"/>
      <c r="G12928" s="88"/>
      <c r="H12928" s="88"/>
      <c r="I12928" s="88"/>
      <c r="J12928" s="88"/>
      <c r="K12928" s="88"/>
    </row>
    <row r="12929" spans="2:11" hidden="1" x14ac:dyDescent="0.2">
      <c r="B12929" s="88"/>
      <c r="C12929" s="88"/>
      <c r="D12929" s="88"/>
      <c r="E12929" s="88"/>
      <c r="F12929" s="88"/>
      <c r="G12929" s="88"/>
      <c r="H12929" s="88"/>
      <c r="I12929" s="88"/>
      <c r="J12929" s="88"/>
      <c r="K12929" s="88"/>
    </row>
    <row r="12930" spans="2:11" hidden="1" x14ac:dyDescent="0.2">
      <c r="B12930" s="88"/>
      <c r="C12930" s="88"/>
      <c r="D12930" s="88"/>
      <c r="E12930" s="88"/>
      <c r="F12930" s="88"/>
      <c r="G12930" s="88"/>
      <c r="H12930" s="88"/>
      <c r="I12930" s="88"/>
      <c r="J12930" s="88"/>
      <c r="K12930" s="88"/>
    </row>
    <row r="12931" spans="2:11" hidden="1" x14ac:dyDescent="0.2">
      <c r="B12931" s="88"/>
      <c r="C12931" s="88"/>
      <c r="D12931" s="88"/>
      <c r="E12931" s="88"/>
      <c r="F12931" s="88"/>
      <c r="G12931" s="88"/>
      <c r="H12931" s="88"/>
      <c r="I12931" s="88"/>
      <c r="J12931" s="88"/>
      <c r="K12931" s="88"/>
    </row>
    <row r="12932" spans="2:11" hidden="1" x14ac:dyDescent="0.2">
      <c r="B12932" s="88"/>
      <c r="C12932" s="88"/>
      <c r="D12932" s="88"/>
      <c r="E12932" s="88"/>
      <c r="F12932" s="88"/>
      <c r="G12932" s="88"/>
      <c r="H12932" s="88"/>
      <c r="I12932" s="88"/>
      <c r="J12932" s="88"/>
      <c r="K12932" s="88"/>
    </row>
    <row r="12933" spans="2:11" hidden="1" x14ac:dyDescent="0.2">
      <c r="B12933" s="88"/>
      <c r="C12933" s="88"/>
      <c r="D12933" s="88"/>
      <c r="E12933" s="88"/>
      <c r="F12933" s="88"/>
      <c r="G12933" s="88"/>
      <c r="H12933" s="88"/>
      <c r="I12933" s="88"/>
      <c r="J12933" s="88"/>
      <c r="K12933" s="88"/>
    </row>
    <row r="12934" spans="2:11" hidden="1" x14ac:dyDescent="0.2">
      <c r="B12934" s="88"/>
      <c r="C12934" s="88"/>
      <c r="D12934" s="88"/>
      <c r="E12934" s="88"/>
      <c r="F12934" s="88"/>
      <c r="G12934" s="88"/>
      <c r="H12934" s="88"/>
      <c r="I12934" s="88"/>
      <c r="J12934" s="88"/>
      <c r="K12934" s="88"/>
    </row>
    <row r="12935" spans="2:11" hidden="1" x14ac:dyDescent="0.2">
      <c r="B12935" s="88"/>
      <c r="C12935" s="88"/>
      <c r="D12935" s="88"/>
      <c r="E12935" s="88"/>
      <c r="F12935" s="88"/>
      <c r="G12935" s="88"/>
      <c r="H12935" s="88"/>
      <c r="I12935" s="88"/>
      <c r="J12935" s="88"/>
      <c r="K12935" s="88"/>
    </row>
    <row r="12936" spans="2:11" hidden="1" x14ac:dyDescent="0.2">
      <c r="B12936" s="88"/>
      <c r="C12936" s="88"/>
      <c r="D12936" s="88"/>
      <c r="E12936" s="88"/>
      <c r="F12936" s="88"/>
      <c r="G12936" s="88"/>
      <c r="H12936" s="88"/>
      <c r="I12936" s="88"/>
      <c r="J12936" s="88"/>
      <c r="K12936" s="88"/>
    </row>
    <row r="12937" spans="2:11" hidden="1" x14ac:dyDescent="0.2">
      <c r="B12937" s="88"/>
      <c r="C12937" s="88"/>
      <c r="D12937" s="88"/>
      <c r="E12937" s="88"/>
      <c r="F12937" s="88"/>
      <c r="G12937" s="88"/>
      <c r="H12937" s="88"/>
      <c r="I12937" s="88"/>
      <c r="J12937" s="88"/>
      <c r="K12937" s="88"/>
    </row>
    <row r="12938" spans="2:11" hidden="1" x14ac:dyDescent="0.2">
      <c r="B12938" s="88"/>
      <c r="C12938" s="88"/>
      <c r="D12938" s="88"/>
      <c r="E12938" s="88"/>
      <c r="F12938" s="88"/>
      <c r="G12938" s="88"/>
      <c r="H12938" s="88"/>
      <c r="I12938" s="88"/>
      <c r="J12938" s="88"/>
      <c r="K12938" s="88"/>
    </row>
    <row r="12939" spans="2:11" hidden="1" x14ac:dyDescent="0.2">
      <c r="B12939" s="88"/>
      <c r="C12939" s="88"/>
      <c r="D12939" s="88"/>
      <c r="E12939" s="88"/>
      <c r="F12939" s="88"/>
      <c r="G12939" s="88"/>
      <c r="H12939" s="88"/>
      <c r="I12939" s="88"/>
      <c r="J12939" s="88"/>
      <c r="K12939" s="88"/>
    </row>
    <row r="12940" spans="2:11" hidden="1" x14ac:dyDescent="0.2">
      <c r="B12940" s="88"/>
      <c r="C12940" s="88"/>
      <c r="D12940" s="88"/>
      <c r="E12940" s="88"/>
      <c r="F12940" s="88"/>
      <c r="G12940" s="88"/>
      <c r="H12940" s="88"/>
      <c r="I12940" s="88"/>
      <c r="J12940" s="88"/>
      <c r="K12940" s="88"/>
    </row>
    <row r="12941" spans="2:11" hidden="1" x14ac:dyDescent="0.2">
      <c r="B12941" s="88"/>
      <c r="C12941" s="88"/>
      <c r="D12941" s="88"/>
      <c r="E12941" s="88"/>
      <c r="F12941" s="88"/>
      <c r="G12941" s="88"/>
      <c r="H12941" s="88"/>
      <c r="I12941" s="88"/>
      <c r="J12941" s="88"/>
      <c r="K12941" s="88"/>
    </row>
    <row r="12942" spans="2:11" hidden="1" x14ac:dyDescent="0.2">
      <c r="B12942" s="88"/>
      <c r="C12942" s="88"/>
      <c r="D12942" s="88"/>
      <c r="E12942" s="88"/>
      <c r="F12942" s="88"/>
      <c r="G12942" s="88"/>
      <c r="H12942" s="88"/>
      <c r="I12942" s="88"/>
      <c r="J12942" s="88"/>
      <c r="K12942" s="88"/>
    </row>
    <row r="12943" spans="2:11" hidden="1" x14ac:dyDescent="0.2">
      <c r="B12943" s="88"/>
      <c r="C12943" s="88"/>
      <c r="D12943" s="88"/>
      <c r="E12943" s="88"/>
      <c r="F12943" s="88"/>
      <c r="G12943" s="88"/>
      <c r="H12943" s="88"/>
      <c r="I12943" s="88"/>
      <c r="J12943" s="88"/>
      <c r="K12943" s="88"/>
    </row>
    <row r="12944" spans="2:11" hidden="1" x14ac:dyDescent="0.2">
      <c r="B12944" s="88"/>
      <c r="C12944" s="88"/>
      <c r="D12944" s="88"/>
      <c r="E12944" s="88"/>
      <c r="F12944" s="88"/>
      <c r="G12944" s="88"/>
      <c r="H12944" s="88"/>
      <c r="I12944" s="88"/>
      <c r="J12944" s="88"/>
      <c r="K12944" s="88"/>
    </row>
    <row r="12945" spans="2:11" hidden="1" x14ac:dyDescent="0.2">
      <c r="B12945" s="88"/>
      <c r="C12945" s="88"/>
      <c r="D12945" s="88"/>
      <c r="E12945" s="88"/>
      <c r="F12945" s="88"/>
      <c r="G12945" s="88"/>
      <c r="H12945" s="88"/>
      <c r="I12945" s="88"/>
      <c r="J12945" s="88"/>
      <c r="K12945" s="88"/>
    </row>
    <row r="12946" spans="2:11" hidden="1" x14ac:dyDescent="0.2">
      <c r="B12946" s="88"/>
      <c r="C12946" s="88"/>
      <c r="D12946" s="88"/>
      <c r="E12946" s="88"/>
      <c r="F12946" s="88"/>
      <c r="G12946" s="88"/>
      <c r="H12946" s="88"/>
      <c r="I12946" s="88"/>
      <c r="J12946" s="88"/>
      <c r="K12946" s="88"/>
    </row>
    <row r="12947" spans="2:11" hidden="1" x14ac:dyDescent="0.2">
      <c r="B12947" s="88"/>
      <c r="C12947" s="88"/>
      <c r="D12947" s="88"/>
      <c r="E12947" s="88"/>
      <c r="F12947" s="88"/>
      <c r="G12947" s="88"/>
      <c r="H12947" s="88"/>
      <c r="I12947" s="88"/>
      <c r="J12947" s="88"/>
      <c r="K12947" s="88"/>
    </row>
    <row r="12948" spans="2:11" hidden="1" x14ac:dyDescent="0.2">
      <c r="B12948" s="88"/>
      <c r="C12948" s="88"/>
      <c r="D12948" s="88"/>
      <c r="E12948" s="88"/>
      <c r="F12948" s="88"/>
      <c r="G12948" s="88"/>
      <c r="H12948" s="88"/>
      <c r="I12948" s="88"/>
      <c r="J12948" s="88"/>
      <c r="K12948" s="88"/>
    </row>
    <row r="12949" spans="2:11" hidden="1" x14ac:dyDescent="0.2">
      <c r="B12949" s="88"/>
      <c r="C12949" s="88"/>
      <c r="D12949" s="88"/>
      <c r="E12949" s="88"/>
      <c r="F12949" s="88"/>
      <c r="G12949" s="88"/>
      <c r="H12949" s="88"/>
      <c r="I12949" s="88"/>
      <c r="J12949" s="88"/>
      <c r="K12949" s="88"/>
    </row>
    <row r="12950" spans="2:11" hidden="1" x14ac:dyDescent="0.2">
      <c r="B12950" s="88"/>
      <c r="C12950" s="88"/>
      <c r="D12950" s="88"/>
      <c r="E12950" s="88"/>
      <c r="F12950" s="88"/>
      <c r="G12950" s="88"/>
      <c r="H12950" s="88"/>
      <c r="I12950" s="88"/>
      <c r="J12950" s="88"/>
      <c r="K12950" s="88"/>
    </row>
    <row r="12951" spans="2:11" hidden="1" x14ac:dyDescent="0.2">
      <c r="B12951" s="88"/>
      <c r="C12951" s="88"/>
      <c r="D12951" s="88"/>
      <c r="E12951" s="88"/>
      <c r="F12951" s="88"/>
      <c r="G12951" s="88"/>
      <c r="H12951" s="88"/>
      <c r="I12951" s="88"/>
      <c r="J12951" s="88"/>
      <c r="K12951" s="88"/>
    </row>
    <row r="12952" spans="2:11" hidden="1" x14ac:dyDescent="0.2">
      <c r="B12952" s="88"/>
      <c r="C12952" s="88"/>
      <c r="D12952" s="88"/>
      <c r="E12952" s="88"/>
      <c r="F12952" s="88"/>
      <c r="G12952" s="88"/>
      <c r="H12952" s="88"/>
      <c r="I12952" s="88"/>
      <c r="J12952" s="88"/>
      <c r="K12952" s="88"/>
    </row>
    <row r="12953" spans="2:11" hidden="1" x14ac:dyDescent="0.2">
      <c r="B12953" s="88"/>
      <c r="C12953" s="88"/>
      <c r="D12953" s="88"/>
      <c r="E12953" s="88"/>
      <c r="F12953" s="88"/>
      <c r="G12953" s="88"/>
      <c r="H12953" s="88"/>
      <c r="I12953" s="88"/>
      <c r="J12953" s="88"/>
      <c r="K12953" s="88"/>
    </row>
    <row r="12954" spans="2:11" hidden="1" x14ac:dyDescent="0.2">
      <c r="B12954" s="88"/>
      <c r="C12954" s="88"/>
      <c r="D12954" s="88"/>
      <c r="E12954" s="88"/>
      <c r="F12954" s="88"/>
      <c r="G12954" s="88"/>
      <c r="H12954" s="88"/>
      <c r="I12954" s="88"/>
      <c r="J12954" s="88"/>
      <c r="K12954" s="88"/>
    </row>
    <row r="12955" spans="2:11" hidden="1" x14ac:dyDescent="0.2">
      <c r="B12955" s="88"/>
      <c r="C12955" s="88"/>
      <c r="D12955" s="88"/>
      <c r="E12955" s="88"/>
      <c r="F12955" s="88"/>
      <c r="G12955" s="88"/>
      <c r="H12955" s="88"/>
      <c r="I12955" s="88"/>
      <c r="J12955" s="88"/>
      <c r="K12955" s="88"/>
    </row>
    <row r="12956" spans="2:11" hidden="1" x14ac:dyDescent="0.2">
      <c r="B12956" s="88"/>
      <c r="C12956" s="88"/>
      <c r="D12956" s="88"/>
      <c r="E12956" s="88"/>
      <c r="F12956" s="88"/>
      <c r="G12956" s="88"/>
      <c r="H12956" s="88"/>
      <c r="I12956" s="88"/>
      <c r="J12956" s="88"/>
      <c r="K12956" s="88"/>
    </row>
    <row r="12957" spans="2:11" hidden="1" x14ac:dyDescent="0.2">
      <c r="B12957" s="88"/>
      <c r="C12957" s="88"/>
      <c r="D12957" s="88"/>
      <c r="E12957" s="88"/>
      <c r="F12957" s="88"/>
      <c r="G12957" s="88"/>
      <c r="H12957" s="88"/>
      <c r="I12957" s="88"/>
      <c r="J12957" s="88"/>
      <c r="K12957" s="88"/>
    </row>
    <row r="12958" spans="2:11" hidden="1" x14ac:dyDescent="0.2">
      <c r="B12958" s="88"/>
      <c r="C12958" s="88"/>
      <c r="D12958" s="88"/>
      <c r="E12958" s="88"/>
      <c r="F12958" s="88"/>
      <c r="G12958" s="88"/>
      <c r="H12958" s="88"/>
      <c r="I12958" s="88"/>
      <c r="J12958" s="88"/>
      <c r="K12958" s="88"/>
    </row>
    <row r="12959" spans="2:11" hidden="1" x14ac:dyDescent="0.2">
      <c r="B12959" s="88"/>
      <c r="C12959" s="88"/>
      <c r="D12959" s="88"/>
      <c r="E12959" s="88"/>
      <c r="F12959" s="88"/>
      <c r="G12959" s="88"/>
      <c r="H12959" s="88"/>
      <c r="I12959" s="88"/>
      <c r="J12959" s="88"/>
      <c r="K12959" s="88"/>
    </row>
    <row r="12960" spans="2:11" hidden="1" x14ac:dyDescent="0.2">
      <c r="B12960" s="88"/>
      <c r="C12960" s="88"/>
      <c r="D12960" s="88"/>
      <c r="E12960" s="88"/>
      <c r="F12960" s="88"/>
      <c r="G12960" s="88"/>
      <c r="H12960" s="88"/>
      <c r="I12960" s="88"/>
      <c r="J12960" s="88"/>
      <c r="K12960" s="88"/>
    </row>
    <row r="12961" spans="2:11" hidden="1" x14ac:dyDescent="0.2">
      <c r="B12961" s="88"/>
      <c r="C12961" s="88"/>
      <c r="D12961" s="88"/>
      <c r="E12961" s="88"/>
      <c r="F12961" s="88"/>
      <c r="G12961" s="88"/>
      <c r="H12961" s="88"/>
      <c r="I12961" s="88"/>
      <c r="J12961" s="88"/>
      <c r="K12961" s="88"/>
    </row>
    <row r="12962" spans="2:11" hidden="1" x14ac:dyDescent="0.2">
      <c r="B12962" s="88"/>
      <c r="C12962" s="88"/>
      <c r="D12962" s="88"/>
      <c r="E12962" s="88"/>
      <c r="F12962" s="88"/>
      <c r="G12962" s="88"/>
      <c r="H12962" s="88"/>
      <c r="I12962" s="88"/>
      <c r="J12962" s="88"/>
      <c r="K12962" s="88"/>
    </row>
    <row r="12963" spans="2:11" hidden="1" x14ac:dyDescent="0.2">
      <c r="B12963" s="88"/>
      <c r="C12963" s="88"/>
      <c r="D12963" s="88"/>
      <c r="E12963" s="88"/>
      <c r="F12963" s="88"/>
      <c r="G12963" s="88"/>
      <c r="H12963" s="88"/>
      <c r="I12963" s="88"/>
      <c r="J12963" s="88"/>
      <c r="K12963" s="88"/>
    </row>
    <row r="12964" spans="2:11" hidden="1" x14ac:dyDescent="0.2">
      <c r="B12964" s="88"/>
      <c r="C12964" s="88"/>
      <c r="D12964" s="88"/>
      <c r="E12964" s="88"/>
      <c r="F12964" s="88"/>
      <c r="G12964" s="88"/>
      <c r="H12964" s="88"/>
      <c r="I12964" s="88"/>
      <c r="J12964" s="88"/>
      <c r="K12964" s="88"/>
    </row>
    <row r="12965" spans="2:11" hidden="1" x14ac:dyDescent="0.2">
      <c r="B12965" s="88"/>
      <c r="C12965" s="88"/>
      <c r="D12965" s="88"/>
      <c r="E12965" s="88"/>
      <c r="F12965" s="88"/>
      <c r="G12965" s="88"/>
      <c r="H12965" s="88"/>
      <c r="I12965" s="88"/>
      <c r="J12965" s="88"/>
      <c r="K12965" s="88"/>
    </row>
    <row r="12966" spans="2:11" hidden="1" x14ac:dyDescent="0.2">
      <c r="B12966" s="88"/>
      <c r="C12966" s="88"/>
      <c r="D12966" s="88"/>
      <c r="E12966" s="88"/>
      <c r="F12966" s="88"/>
      <c r="G12966" s="88"/>
      <c r="H12966" s="88"/>
      <c r="I12966" s="88"/>
      <c r="J12966" s="88"/>
      <c r="K12966" s="88"/>
    </row>
    <row r="12967" spans="2:11" hidden="1" x14ac:dyDescent="0.2">
      <c r="B12967" s="88"/>
      <c r="C12967" s="88"/>
      <c r="D12967" s="88"/>
      <c r="E12967" s="88"/>
      <c r="F12967" s="88"/>
      <c r="G12967" s="88"/>
      <c r="H12967" s="88"/>
      <c r="I12967" s="88"/>
      <c r="J12967" s="88"/>
      <c r="K12967" s="88"/>
    </row>
    <row r="12968" spans="2:11" hidden="1" x14ac:dyDescent="0.2">
      <c r="B12968" s="88"/>
      <c r="C12968" s="88"/>
      <c r="D12968" s="88"/>
      <c r="E12968" s="88"/>
      <c r="F12968" s="88"/>
      <c r="G12968" s="88"/>
      <c r="H12968" s="88"/>
      <c r="I12968" s="88"/>
      <c r="J12968" s="88"/>
      <c r="K12968" s="88"/>
    </row>
    <row r="12969" spans="2:11" hidden="1" x14ac:dyDescent="0.2">
      <c r="B12969" s="88"/>
      <c r="C12969" s="88"/>
      <c r="D12969" s="88"/>
      <c r="E12969" s="88"/>
      <c r="F12969" s="88"/>
      <c r="G12969" s="88"/>
      <c r="H12969" s="88"/>
      <c r="I12969" s="88"/>
      <c r="J12969" s="88"/>
      <c r="K12969" s="88"/>
    </row>
    <row r="12970" spans="2:11" hidden="1" x14ac:dyDescent="0.2">
      <c r="B12970" s="88"/>
      <c r="C12970" s="88"/>
      <c r="D12970" s="88"/>
      <c r="E12970" s="88"/>
      <c r="F12970" s="88"/>
      <c r="G12970" s="88"/>
      <c r="H12970" s="88"/>
      <c r="I12970" s="88"/>
      <c r="J12970" s="88"/>
      <c r="K12970" s="88"/>
    </row>
    <row r="12971" spans="2:11" hidden="1" x14ac:dyDescent="0.2">
      <c r="B12971" s="88"/>
      <c r="C12971" s="88"/>
      <c r="D12971" s="88"/>
      <c r="E12971" s="88"/>
      <c r="F12971" s="88"/>
      <c r="G12971" s="88"/>
      <c r="H12971" s="88"/>
      <c r="I12971" s="88"/>
      <c r="J12971" s="88"/>
      <c r="K12971" s="88"/>
    </row>
    <row r="12972" spans="2:11" hidden="1" x14ac:dyDescent="0.2">
      <c r="B12972" s="88"/>
      <c r="C12972" s="88"/>
      <c r="D12972" s="88"/>
      <c r="E12972" s="88"/>
      <c r="F12972" s="88"/>
      <c r="G12972" s="88"/>
      <c r="H12972" s="88"/>
      <c r="I12972" s="88"/>
      <c r="J12972" s="88"/>
      <c r="K12972" s="88"/>
    </row>
    <row r="12973" spans="2:11" hidden="1" x14ac:dyDescent="0.2">
      <c r="B12973" s="88"/>
      <c r="C12973" s="88"/>
      <c r="D12973" s="88"/>
      <c r="E12973" s="88"/>
      <c r="F12973" s="88"/>
      <c r="G12973" s="88"/>
      <c r="H12973" s="88"/>
      <c r="I12973" s="88"/>
      <c r="J12973" s="88"/>
      <c r="K12973" s="88"/>
    </row>
    <row r="12974" spans="2:11" hidden="1" x14ac:dyDescent="0.2">
      <c r="B12974" s="88"/>
      <c r="C12974" s="88"/>
      <c r="D12974" s="88"/>
      <c r="E12974" s="88"/>
      <c r="F12974" s="88"/>
      <c r="G12974" s="88"/>
      <c r="H12974" s="88"/>
      <c r="I12974" s="88"/>
      <c r="J12974" s="88"/>
      <c r="K12974" s="88"/>
    </row>
    <row r="12975" spans="2:11" hidden="1" x14ac:dyDescent="0.2">
      <c r="B12975" s="88"/>
      <c r="C12975" s="88"/>
      <c r="D12975" s="88"/>
      <c r="E12975" s="88"/>
      <c r="F12975" s="88"/>
      <c r="G12975" s="88"/>
      <c r="H12975" s="88"/>
      <c r="I12975" s="88"/>
      <c r="J12975" s="88"/>
      <c r="K12975" s="88"/>
    </row>
    <row r="12976" spans="2:11" hidden="1" x14ac:dyDescent="0.2">
      <c r="B12976" s="88"/>
      <c r="C12976" s="88"/>
      <c r="D12976" s="88"/>
      <c r="E12976" s="88"/>
      <c r="F12976" s="88"/>
      <c r="G12976" s="88"/>
      <c r="H12976" s="88"/>
      <c r="I12976" s="88"/>
      <c r="J12976" s="88"/>
      <c r="K12976" s="88"/>
    </row>
    <row r="12977" spans="2:11" hidden="1" x14ac:dyDescent="0.2">
      <c r="B12977" s="88"/>
      <c r="C12977" s="88"/>
      <c r="D12977" s="88"/>
      <c r="E12977" s="88"/>
      <c r="F12977" s="88"/>
      <c r="G12977" s="88"/>
      <c r="H12977" s="88"/>
      <c r="I12977" s="88"/>
      <c r="J12977" s="88"/>
      <c r="K12977" s="88"/>
    </row>
    <row r="12978" spans="2:11" hidden="1" x14ac:dyDescent="0.2">
      <c r="B12978" s="88"/>
      <c r="C12978" s="88"/>
      <c r="D12978" s="88"/>
      <c r="E12978" s="88"/>
      <c r="F12978" s="88"/>
      <c r="G12978" s="88"/>
      <c r="H12978" s="88"/>
      <c r="I12978" s="88"/>
      <c r="J12978" s="88"/>
      <c r="K12978" s="88"/>
    </row>
    <row r="12979" spans="2:11" hidden="1" x14ac:dyDescent="0.2">
      <c r="B12979" s="88"/>
      <c r="C12979" s="88"/>
      <c r="D12979" s="88"/>
      <c r="E12979" s="88"/>
      <c r="F12979" s="88"/>
      <c r="G12979" s="88"/>
      <c r="H12979" s="88"/>
      <c r="I12979" s="88"/>
      <c r="J12979" s="88"/>
      <c r="K12979" s="88"/>
    </row>
    <row r="12980" spans="2:11" hidden="1" x14ac:dyDescent="0.2">
      <c r="B12980" s="88"/>
      <c r="C12980" s="88"/>
      <c r="D12980" s="88"/>
      <c r="E12980" s="88"/>
      <c r="F12980" s="88"/>
      <c r="G12980" s="88"/>
      <c r="H12980" s="88"/>
      <c r="I12980" s="88"/>
      <c r="J12980" s="88"/>
      <c r="K12980" s="88"/>
    </row>
    <row r="12981" spans="2:11" hidden="1" x14ac:dyDescent="0.2">
      <c r="B12981" s="88"/>
      <c r="C12981" s="88"/>
      <c r="D12981" s="88"/>
      <c r="E12981" s="88"/>
      <c r="F12981" s="88"/>
      <c r="G12981" s="88"/>
      <c r="H12981" s="88"/>
      <c r="I12981" s="88"/>
      <c r="J12981" s="88"/>
      <c r="K12981" s="88"/>
    </row>
    <row r="12982" spans="2:11" hidden="1" x14ac:dyDescent="0.2">
      <c r="B12982" s="88"/>
      <c r="C12982" s="88"/>
      <c r="D12982" s="88"/>
      <c r="E12982" s="88"/>
      <c r="F12982" s="88"/>
      <c r="G12982" s="88"/>
      <c r="H12982" s="88"/>
      <c r="I12982" s="88"/>
      <c r="J12982" s="88"/>
      <c r="K12982" s="88"/>
    </row>
    <row r="12983" spans="2:11" hidden="1" x14ac:dyDescent="0.2">
      <c r="B12983" s="88"/>
      <c r="C12983" s="88"/>
      <c r="D12983" s="88"/>
      <c r="E12983" s="88"/>
      <c r="F12983" s="88"/>
      <c r="G12983" s="88"/>
      <c r="H12983" s="88"/>
      <c r="I12983" s="88"/>
      <c r="J12983" s="88"/>
      <c r="K12983" s="88"/>
    </row>
    <row r="12984" spans="2:11" hidden="1" x14ac:dyDescent="0.2">
      <c r="B12984" s="88"/>
      <c r="C12984" s="88"/>
      <c r="D12984" s="88"/>
      <c r="E12984" s="88"/>
      <c r="F12984" s="88"/>
      <c r="G12984" s="88"/>
      <c r="H12984" s="88"/>
      <c r="I12984" s="88"/>
      <c r="J12984" s="88"/>
      <c r="K12984" s="88"/>
    </row>
    <row r="12985" spans="2:11" hidden="1" x14ac:dyDescent="0.2">
      <c r="B12985" s="88"/>
      <c r="C12985" s="88"/>
      <c r="D12985" s="88"/>
      <c r="E12985" s="88"/>
      <c r="F12985" s="88"/>
      <c r="G12985" s="88"/>
      <c r="H12985" s="88"/>
      <c r="I12985" s="88"/>
      <c r="J12985" s="88"/>
      <c r="K12985" s="88"/>
    </row>
    <row r="12986" spans="2:11" hidden="1" x14ac:dyDescent="0.2">
      <c r="B12986" s="88"/>
      <c r="C12986" s="88"/>
      <c r="D12986" s="88"/>
      <c r="E12986" s="88"/>
      <c r="F12986" s="88"/>
      <c r="G12986" s="88"/>
      <c r="H12986" s="88"/>
      <c r="I12986" s="88"/>
      <c r="J12986" s="88"/>
      <c r="K12986" s="88"/>
    </row>
    <row r="12987" spans="2:11" hidden="1" x14ac:dyDescent="0.2">
      <c r="B12987" s="88"/>
      <c r="C12987" s="88"/>
      <c r="D12987" s="88"/>
      <c r="E12987" s="88"/>
      <c r="F12987" s="88"/>
      <c r="G12987" s="88"/>
      <c r="H12987" s="88"/>
      <c r="I12987" s="88"/>
      <c r="J12987" s="88"/>
      <c r="K12987" s="88"/>
    </row>
    <row r="12988" spans="2:11" hidden="1" x14ac:dyDescent="0.2">
      <c r="B12988" s="88"/>
      <c r="C12988" s="88"/>
      <c r="D12988" s="88"/>
      <c r="E12988" s="88"/>
      <c r="F12988" s="88"/>
      <c r="G12988" s="88"/>
      <c r="H12988" s="88"/>
      <c r="I12988" s="88"/>
      <c r="J12988" s="88"/>
      <c r="K12988" s="88"/>
    </row>
    <row r="12989" spans="2:11" hidden="1" x14ac:dyDescent="0.2">
      <c r="B12989" s="88"/>
      <c r="C12989" s="88"/>
      <c r="D12989" s="88"/>
      <c r="E12989" s="88"/>
      <c r="F12989" s="88"/>
      <c r="G12989" s="88"/>
      <c r="H12989" s="88"/>
      <c r="I12989" s="88"/>
      <c r="J12989" s="88"/>
      <c r="K12989" s="88"/>
    </row>
    <row r="12990" spans="2:11" hidden="1" x14ac:dyDescent="0.2">
      <c r="B12990" s="88"/>
      <c r="C12990" s="88"/>
      <c r="D12990" s="88"/>
      <c r="E12990" s="88"/>
      <c r="F12990" s="88"/>
      <c r="G12990" s="88"/>
      <c r="H12990" s="88"/>
      <c r="I12990" s="88"/>
      <c r="J12990" s="88"/>
      <c r="K12990" s="88"/>
    </row>
    <row r="12991" spans="2:11" hidden="1" x14ac:dyDescent="0.2">
      <c r="B12991" s="88"/>
      <c r="C12991" s="88"/>
      <c r="D12991" s="88"/>
      <c r="E12991" s="88"/>
      <c r="F12991" s="88"/>
      <c r="G12991" s="88"/>
      <c r="H12991" s="88"/>
      <c r="I12991" s="88"/>
      <c r="J12991" s="88"/>
      <c r="K12991" s="88"/>
    </row>
    <row r="12992" spans="2:11" hidden="1" x14ac:dyDescent="0.2">
      <c r="B12992" s="88"/>
      <c r="C12992" s="88"/>
      <c r="D12992" s="88"/>
      <c r="E12992" s="88"/>
      <c r="F12992" s="88"/>
      <c r="G12992" s="88"/>
      <c r="H12992" s="88"/>
      <c r="I12992" s="88"/>
      <c r="J12992" s="88"/>
      <c r="K12992" s="88"/>
    </row>
    <row r="12993" spans="2:11" hidden="1" x14ac:dyDescent="0.2">
      <c r="B12993" s="88"/>
      <c r="C12993" s="88"/>
      <c r="D12993" s="88"/>
      <c r="E12993" s="88"/>
      <c r="F12993" s="88"/>
      <c r="G12993" s="88"/>
      <c r="H12993" s="88"/>
      <c r="I12993" s="88"/>
      <c r="J12993" s="88"/>
      <c r="K12993" s="88"/>
    </row>
    <row r="12994" spans="2:11" hidden="1" x14ac:dyDescent="0.2">
      <c r="B12994" s="88"/>
      <c r="C12994" s="88"/>
      <c r="D12994" s="88"/>
      <c r="E12994" s="88"/>
      <c r="F12994" s="88"/>
      <c r="G12994" s="88"/>
      <c r="H12994" s="88"/>
      <c r="I12994" s="88"/>
      <c r="J12994" s="88"/>
      <c r="K12994" s="88"/>
    </row>
    <row r="12995" spans="2:11" hidden="1" x14ac:dyDescent="0.2">
      <c r="B12995" s="88"/>
      <c r="C12995" s="88"/>
      <c r="D12995" s="88"/>
      <c r="E12995" s="88"/>
      <c r="F12995" s="88"/>
      <c r="G12995" s="88"/>
      <c r="H12995" s="88"/>
      <c r="I12995" s="88"/>
      <c r="J12995" s="88"/>
      <c r="K12995" s="88"/>
    </row>
    <row r="12996" spans="2:11" hidden="1" x14ac:dyDescent="0.2">
      <c r="B12996" s="88"/>
      <c r="C12996" s="88"/>
      <c r="D12996" s="88"/>
      <c r="E12996" s="88"/>
      <c r="F12996" s="88"/>
      <c r="G12996" s="88"/>
      <c r="H12996" s="88"/>
      <c r="I12996" s="88"/>
      <c r="J12996" s="88"/>
      <c r="K12996" s="88"/>
    </row>
    <row r="12997" spans="2:11" hidden="1" x14ac:dyDescent="0.2">
      <c r="B12997" s="88"/>
      <c r="C12997" s="88"/>
      <c r="D12997" s="88"/>
      <c r="E12997" s="88"/>
      <c r="F12997" s="88"/>
      <c r="G12997" s="88"/>
      <c r="H12997" s="88"/>
      <c r="I12997" s="88"/>
      <c r="J12997" s="88"/>
      <c r="K12997" s="88"/>
    </row>
    <row r="12998" spans="2:11" hidden="1" x14ac:dyDescent="0.2">
      <c r="B12998" s="88"/>
      <c r="C12998" s="88"/>
      <c r="D12998" s="88"/>
      <c r="E12998" s="88"/>
      <c r="F12998" s="88"/>
      <c r="G12998" s="88"/>
      <c r="H12998" s="88"/>
      <c r="I12998" s="88"/>
      <c r="J12998" s="88"/>
      <c r="K12998" s="88"/>
    </row>
    <row r="12999" spans="2:11" hidden="1" x14ac:dyDescent="0.2">
      <c r="B12999" s="88"/>
      <c r="C12999" s="88"/>
      <c r="D12999" s="88"/>
      <c r="E12999" s="88"/>
      <c r="F12999" s="88"/>
      <c r="G12999" s="88"/>
      <c r="H12999" s="88"/>
      <c r="I12999" s="88"/>
      <c r="J12999" s="88"/>
      <c r="K12999" s="88"/>
    </row>
    <row r="13000" spans="2:11" hidden="1" x14ac:dyDescent="0.2">
      <c r="B13000" s="88"/>
      <c r="C13000" s="88"/>
      <c r="D13000" s="88"/>
      <c r="E13000" s="88"/>
      <c r="F13000" s="88"/>
      <c r="G13000" s="88"/>
      <c r="H13000" s="88"/>
      <c r="I13000" s="88"/>
      <c r="J13000" s="88"/>
      <c r="K13000" s="88"/>
    </row>
    <row r="13001" spans="2:11" hidden="1" x14ac:dyDescent="0.2">
      <c r="B13001" s="88"/>
      <c r="C13001" s="88"/>
      <c r="D13001" s="88"/>
      <c r="E13001" s="88"/>
      <c r="F13001" s="88"/>
      <c r="G13001" s="88"/>
      <c r="H13001" s="88"/>
      <c r="I13001" s="88"/>
      <c r="J13001" s="88"/>
      <c r="K13001" s="88"/>
    </row>
    <row r="13002" spans="2:11" hidden="1" x14ac:dyDescent="0.2">
      <c r="B13002" s="88"/>
      <c r="C13002" s="88"/>
      <c r="D13002" s="88"/>
      <c r="E13002" s="88"/>
      <c r="F13002" s="88"/>
      <c r="G13002" s="88"/>
      <c r="H13002" s="88"/>
      <c r="I13002" s="88"/>
      <c r="J13002" s="88"/>
      <c r="K13002" s="88"/>
    </row>
    <row r="13003" spans="2:11" hidden="1" x14ac:dyDescent="0.2">
      <c r="B13003" s="88"/>
      <c r="C13003" s="88"/>
      <c r="D13003" s="88"/>
      <c r="E13003" s="88"/>
      <c r="F13003" s="88"/>
      <c r="G13003" s="88"/>
      <c r="H13003" s="88"/>
      <c r="I13003" s="88"/>
      <c r="J13003" s="88"/>
      <c r="K13003" s="88"/>
    </row>
    <row r="13004" spans="2:11" hidden="1" x14ac:dyDescent="0.2">
      <c r="B13004" s="88"/>
      <c r="C13004" s="88"/>
      <c r="D13004" s="88"/>
      <c r="E13004" s="88"/>
      <c r="F13004" s="88"/>
      <c r="G13004" s="88"/>
      <c r="H13004" s="88"/>
      <c r="I13004" s="88"/>
      <c r="J13004" s="88"/>
      <c r="K13004" s="88"/>
    </row>
    <row r="13005" spans="2:11" hidden="1" x14ac:dyDescent="0.2">
      <c r="B13005" s="88"/>
      <c r="C13005" s="88"/>
      <c r="D13005" s="88"/>
      <c r="E13005" s="88"/>
      <c r="F13005" s="88"/>
      <c r="G13005" s="88"/>
      <c r="H13005" s="88"/>
      <c r="I13005" s="88"/>
      <c r="J13005" s="88"/>
      <c r="K13005" s="88"/>
    </row>
    <row r="13006" spans="2:11" hidden="1" x14ac:dyDescent="0.2">
      <c r="B13006" s="88"/>
      <c r="C13006" s="88"/>
      <c r="D13006" s="88"/>
      <c r="E13006" s="88"/>
      <c r="F13006" s="88"/>
      <c r="G13006" s="88"/>
      <c r="H13006" s="88"/>
      <c r="I13006" s="88"/>
      <c r="J13006" s="88"/>
      <c r="K13006" s="88"/>
    </row>
    <row r="13007" spans="2:11" hidden="1" x14ac:dyDescent="0.2">
      <c r="B13007" s="88"/>
      <c r="C13007" s="88"/>
      <c r="D13007" s="88"/>
      <c r="E13007" s="88"/>
      <c r="F13007" s="88"/>
      <c r="G13007" s="88"/>
      <c r="H13007" s="88"/>
      <c r="I13007" s="88"/>
      <c r="J13007" s="88"/>
      <c r="K13007" s="88"/>
    </row>
    <row r="13008" spans="2:11" hidden="1" x14ac:dyDescent="0.2">
      <c r="B13008" s="88"/>
      <c r="C13008" s="88"/>
      <c r="D13008" s="88"/>
      <c r="E13008" s="88"/>
      <c r="F13008" s="88"/>
      <c r="G13008" s="88"/>
      <c r="H13008" s="88"/>
      <c r="I13008" s="88"/>
      <c r="J13008" s="88"/>
      <c r="K13008" s="88"/>
    </row>
    <row r="13009" spans="2:11" hidden="1" x14ac:dyDescent="0.2">
      <c r="B13009" s="88"/>
      <c r="C13009" s="88"/>
      <c r="D13009" s="88"/>
      <c r="E13009" s="88"/>
      <c r="F13009" s="88"/>
      <c r="G13009" s="88"/>
      <c r="H13009" s="88"/>
      <c r="I13009" s="88"/>
      <c r="J13009" s="88"/>
      <c r="K13009" s="88"/>
    </row>
    <row r="13010" spans="2:11" hidden="1" x14ac:dyDescent="0.2">
      <c r="B13010" s="88"/>
      <c r="C13010" s="88"/>
      <c r="D13010" s="88"/>
      <c r="E13010" s="88"/>
      <c r="F13010" s="88"/>
      <c r="G13010" s="88"/>
      <c r="H13010" s="88"/>
      <c r="I13010" s="88"/>
      <c r="J13010" s="88"/>
      <c r="K13010" s="88"/>
    </row>
    <row r="13011" spans="2:11" hidden="1" x14ac:dyDescent="0.2">
      <c r="B13011" s="88"/>
      <c r="C13011" s="88"/>
      <c r="D13011" s="88"/>
      <c r="E13011" s="88"/>
      <c r="F13011" s="88"/>
      <c r="G13011" s="88"/>
      <c r="H13011" s="88"/>
      <c r="I13011" s="88"/>
      <c r="J13011" s="88"/>
      <c r="K13011" s="88"/>
    </row>
    <row r="13012" spans="2:11" hidden="1" x14ac:dyDescent="0.2">
      <c r="B13012" s="88"/>
      <c r="C13012" s="88"/>
      <c r="D13012" s="88"/>
      <c r="E13012" s="88"/>
      <c r="F13012" s="88"/>
      <c r="G13012" s="88"/>
      <c r="H13012" s="88"/>
      <c r="I13012" s="88"/>
      <c r="J13012" s="88"/>
      <c r="K13012" s="88"/>
    </row>
    <row r="13013" spans="2:11" hidden="1" x14ac:dyDescent="0.2">
      <c r="B13013" s="88"/>
      <c r="C13013" s="88"/>
      <c r="D13013" s="88"/>
      <c r="E13013" s="88"/>
      <c r="F13013" s="88"/>
      <c r="G13013" s="88"/>
      <c r="H13013" s="88"/>
      <c r="I13013" s="88"/>
      <c r="J13013" s="88"/>
      <c r="K13013" s="88"/>
    </row>
    <row r="13014" spans="2:11" hidden="1" x14ac:dyDescent="0.2">
      <c r="B13014" s="88"/>
      <c r="C13014" s="88"/>
      <c r="D13014" s="88"/>
      <c r="E13014" s="88"/>
      <c r="F13014" s="88"/>
      <c r="G13014" s="88"/>
      <c r="H13014" s="88"/>
      <c r="I13014" s="88"/>
      <c r="J13014" s="88"/>
      <c r="K13014" s="88"/>
    </row>
    <row r="13015" spans="2:11" hidden="1" x14ac:dyDescent="0.2">
      <c r="B13015" s="88"/>
      <c r="C13015" s="88"/>
      <c r="D13015" s="88"/>
      <c r="E13015" s="88"/>
      <c r="F13015" s="88"/>
      <c r="G13015" s="88"/>
      <c r="H13015" s="88"/>
      <c r="I13015" s="88"/>
      <c r="J13015" s="88"/>
      <c r="K13015" s="88"/>
    </row>
    <row r="13016" spans="2:11" hidden="1" x14ac:dyDescent="0.2">
      <c r="B13016" s="88"/>
      <c r="C13016" s="88"/>
      <c r="D13016" s="88"/>
      <c r="E13016" s="88"/>
      <c r="F13016" s="88"/>
      <c r="G13016" s="88"/>
      <c r="H13016" s="88"/>
      <c r="I13016" s="88"/>
      <c r="J13016" s="88"/>
      <c r="K13016" s="88"/>
    </row>
    <row r="13017" spans="2:11" hidden="1" x14ac:dyDescent="0.2">
      <c r="B13017" s="88"/>
      <c r="C13017" s="88"/>
      <c r="D13017" s="88"/>
      <c r="E13017" s="88"/>
      <c r="F13017" s="88"/>
      <c r="G13017" s="88"/>
      <c r="H13017" s="88"/>
      <c r="I13017" s="88"/>
      <c r="J13017" s="88"/>
      <c r="K13017" s="88"/>
    </row>
    <row r="13018" spans="2:11" hidden="1" x14ac:dyDescent="0.2">
      <c r="B13018" s="88"/>
      <c r="C13018" s="88"/>
      <c r="D13018" s="88"/>
      <c r="E13018" s="88"/>
      <c r="F13018" s="88"/>
      <c r="G13018" s="88"/>
      <c r="H13018" s="88"/>
      <c r="I13018" s="88"/>
      <c r="J13018" s="88"/>
      <c r="K13018" s="88"/>
    </row>
    <row r="13019" spans="2:11" hidden="1" x14ac:dyDescent="0.2">
      <c r="B13019" s="88"/>
      <c r="C13019" s="88"/>
      <c r="D13019" s="88"/>
      <c r="E13019" s="88"/>
      <c r="F13019" s="88"/>
      <c r="G13019" s="88"/>
      <c r="H13019" s="88"/>
      <c r="I13019" s="88"/>
      <c r="J13019" s="88"/>
      <c r="K13019" s="88"/>
    </row>
    <row r="13020" spans="2:11" hidden="1" x14ac:dyDescent="0.2">
      <c r="B13020" s="88"/>
      <c r="C13020" s="88"/>
      <c r="D13020" s="88"/>
      <c r="E13020" s="88"/>
      <c r="F13020" s="88"/>
      <c r="G13020" s="88"/>
      <c r="H13020" s="88"/>
      <c r="I13020" s="88"/>
      <c r="J13020" s="88"/>
      <c r="K13020" s="88"/>
    </row>
    <row r="13021" spans="2:11" hidden="1" x14ac:dyDescent="0.2">
      <c r="B13021" s="88"/>
      <c r="C13021" s="88"/>
      <c r="D13021" s="88"/>
      <c r="E13021" s="88"/>
      <c r="F13021" s="88"/>
      <c r="G13021" s="88"/>
      <c r="H13021" s="88"/>
      <c r="I13021" s="88"/>
      <c r="J13021" s="88"/>
      <c r="K13021" s="88"/>
    </row>
    <row r="13022" spans="2:11" hidden="1" x14ac:dyDescent="0.2">
      <c r="B13022" s="88"/>
      <c r="C13022" s="88"/>
      <c r="D13022" s="88"/>
      <c r="E13022" s="88"/>
      <c r="F13022" s="88"/>
      <c r="G13022" s="88"/>
      <c r="H13022" s="88"/>
      <c r="I13022" s="88"/>
      <c r="J13022" s="88"/>
      <c r="K13022" s="88"/>
    </row>
    <row r="13023" spans="2:11" hidden="1" x14ac:dyDescent="0.2">
      <c r="B13023" s="88"/>
      <c r="C13023" s="88"/>
      <c r="D13023" s="88"/>
      <c r="E13023" s="88"/>
      <c r="F13023" s="88"/>
      <c r="G13023" s="88"/>
      <c r="H13023" s="88"/>
      <c r="I13023" s="88"/>
      <c r="J13023" s="88"/>
      <c r="K13023" s="88"/>
    </row>
    <row r="13024" spans="2:11" hidden="1" x14ac:dyDescent="0.2">
      <c r="B13024" s="88"/>
      <c r="C13024" s="88"/>
      <c r="D13024" s="88"/>
      <c r="E13024" s="88"/>
      <c r="F13024" s="88"/>
      <c r="G13024" s="88"/>
      <c r="H13024" s="88"/>
      <c r="I13024" s="88"/>
      <c r="J13024" s="88"/>
      <c r="K13024" s="88"/>
    </row>
    <row r="13025" spans="2:11" hidden="1" x14ac:dyDescent="0.2">
      <c r="B13025" s="88"/>
      <c r="C13025" s="88"/>
      <c r="D13025" s="88"/>
      <c r="E13025" s="88"/>
      <c r="F13025" s="88"/>
      <c r="G13025" s="88"/>
      <c r="H13025" s="88"/>
      <c r="I13025" s="88"/>
      <c r="J13025" s="88"/>
      <c r="K13025" s="88"/>
    </row>
    <row r="13026" spans="2:11" hidden="1" x14ac:dyDescent="0.2">
      <c r="B13026" s="88"/>
      <c r="C13026" s="88"/>
      <c r="D13026" s="88"/>
      <c r="E13026" s="88"/>
      <c r="F13026" s="88"/>
      <c r="G13026" s="88"/>
      <c r="H13026" s="88"/>
      <c r="I13026" s="88"/>
      <c r="J13026" s="88"/>
      <c r="K13026" s="88"/>
    </row>
    <row r="13027" spans="2:11" hidden="1" x14ac:dyDescent="0.2">
      <c r="B13027" s="88"/>
      <c r="C13027" s="88"/>
      <c r="D13027" s="88"/>
      <c r="E13027" s="88"/>
      <c r="F13027" s="88"/>
      <c r="G13027" s="88"/>
      <c r="H13027" s="88"/>
      <c r="I13027" s="88"/>
      <c r="J13027" s="88"/>
      <c r="K13027" s="88"/>
    </row>
    <row r="13028" spans="2:11" hidden="1" x14ac:dyDescent="0.2">
      <c r="B13028" s="88"/>
      <c r="C13028" s="88"/>
      <c r="D13028" s="88"/>
      <c r="E13028" s="88"/>
      <c r="F13028" s="88"/>
      <c r="G13028" s="88"/>
      <c r="H13028" s="88"/>
      <c r="I13028" s="88"/>
      <c r="J13028" s="88"/>
      <c r="K13028" s="88"/>
    </row>
    <row r="13029" spans="2:11" hidden="1" x14ac:dyDescent="0.2">
      <c r="B13029" s="88"/>
      <c r="C13029" s="88"/>
      <c r="D13029" s="88"/>
      <c r="E13029" s="88"/>
      <c r="F13029" s="88"/>
      <c r="G13029" s="88"/>
      <c r="H13029" s="88"/>
      <c r="I13029" s="88"/>
      <c r="J13029" s="88"/>
      <c r="K13029" s="88"/>
    </row>
    <row r="13030" spans="2:11" hidden="1" x14ac:dyDescent="0.2">
      <c r="B13030" s="88"/>
      <c r="C13030" s="88"/>
      <c r="D13030" s="88"/>
      <c r="E13030" s="88"/>
      <c r="F13030" s="88"/>
      <c r="G13030" s="88"/>
      <c r="H13030" s="88"/>
      <c r="I13030" s="88"/>
      <c r="J13030" s="88"/>
      <c r="K13030" s="88"/>
    </row>
    <row r="13031" spans="2:11" hidden="1" x14ac:dyDescent="0.2">
      <c r="B13031" s="88"/>
      <c r="C13031" s="88"/>
      <c r="D13031" s="88"/>
      <c r="E13031" s="88"/>
      <c r="F13031" s="88"/>
      <c r="G13031" s="88"/>
      <c r="H13031" s="88"/>
      <c r="I13031" s="88"/>
      <c r="J13031" s="88"/>
      <c r="K13031" s="88"/>
    </row>
    <row r="13032" spans="2:11" hidden="1" x14ac:dyDescent="0.2">
      <c r="B13032" s="88"/>
      <c r="C13032" s="88"/>
      <c r="D13032" s="88"/>
      <c r="E13032" s="88"/>
      <c r="F13032" s="88"/>
      <c r="G13032" s="88"/>
      <c r="H13032" s="88"/>
      <c r="I13032" s="88"/>
      <c r="J13032" s="88"/>
      <c r="K13032" s="88"/>
    </row>
    <row r="13033" spans="2:11" hidden="1" x14ac:dyDescent="0.2">
      <c r="B13033" s="88"/>
      <c r="C13033" s="88"/>
      <c r="D13033" s="88"/>
      <c r="E13033" s="88"/>
      <c r="F13033" s="88"/>
      <c r="G13033" s="88"/>
      <c r="H13033" s="88"/>
      <c r="I13033" s="88"/>
      <c r="J13033" s="88"/>
      <c r="K13033" s="88"/>
    </row>
    <row r="13034" spans="2:11" hidden="1" x14ac:dyDescent="0.2">
      <c r="B13034" s="88"/>
      <c r="C13034" s="88"/>
      <c r="D13034" s="88"/>
      <c r="E13034" s="88"/>
      <c r="F13034" s="88"/>
      <c r="G13034" s="88"/>
      <c r="H13034" s="88"/>
      <c r="I13034" s="88"/>
      <c r="J13034" s="88"/>
      <c r="K13034" s="88"/>
    </row>
    <row r="13035" spans="2:11" hidden="1" x14ac:dyDescent="0.2">
      <c r="B13035" s="88"/>
      <c r="C13035" s="88"/>
      <c r="D13035" s="88"/>
      <c r="E13035" s="88"/>
      <c r="F13035" s="88"/>
      <c r="G13035" s="88"/>
      <c r="H13035" s="88"/>
      <c r="I13035" s="88"/>
      <c r="J13035" s="88"/>
      <c r="K13035" s="88"/>
    </row>
    <row r="13036" spans="2:11" hidden="1" x14ac:dyDescent="0.2">
      <c r="B13036" s="88"/>
      <c r="C13036" s="88"/>
      <c r="D13036" s="88"/>
      <c r="E13036" s="88"/>
      <c r="F13036" s="88"/>
      <c r="G13036" s="88"/>
      <c r="H13036" s="88"/>
      <c r="I13036" s="88"/>
      <c r="J13036" s="88"/>
      <c r="K13036" s="88"/>
    </row>
    <row r="13037" spans="2:11" hidden="1" x14ac:dyDescent="0.2">
      <c r="B13037" s="88"/>
      <c r="C13037" s="88"/>
      <c r="D13037" s="88"/>
      <c r="E13037" s="88"/>
      <c r="F13037" s="88"/>
      <c r="G13037" s="88"/>
      <c r="H13037" s="88"/>
      <c r="I13037" s="88"/>
      <c r="J13037" s="88"/>
      <c r="K13037" s="88"/>
    </row>
    <row r="13038" spans="2:11" hidden="1" x14ac:dyDescent="0.2">
      <c r="B13038" s="88"/>
      <c r="C13038" s="88"/>
      <c r="D13038" s="88"/>
      <c r="E13038" s="88"/>
      <c r="F13038" s="88"/>
      <c r="G13038" s="88"/>
      <c r="H13038" s="88"/>
      <c r="I13038" s="88"/>
      <c r="J13038" s="88"/>
      <c r="K13038" s="88"/>
    </row>
    <row r="13039" spans="2:11" hidden="1" x14ac:dyDescent="0.2">
      <c r="B13039" s="88"/>
      <c r="C13039" s="88"/>
      <c r="D13039" s="88"/>
      <c r="E13039" s="88"/>
      <c r="F13039" s="88"/>
      <c r="G13039" s="88"/>
      <c r="H13039" s="88"/>
      <c r="I13039" s="88"/>
      <c r="J13039" s="88"/>
      <c r="K13039" s="88"/>
    </row>
    <row r="13040" spans="2:11" hidden="1" x14ac:dyDescent="0.2">
      <c r="B13040" s="88"/>
      <c r="C13040" s="88"/>
      <c r="D13040" s="88"/>
      <c r="E13040" s="88"/>
      <c r="F13040" s="88"/>
      <c r="G13040" s="88"/>
      <c r="H13040" s="88"/>
      <c r="I13040" s="88"/>
      <c r="J13040" s="88"/>
      <c r="K13040" s="88"/>
    </row>
    <row r="13041" spans="2:11" hidden="1" x14ac:dyDescent="0.2">
      <c r="B13041" s="88"/>
      <c r="C13041" s="88"/>
      <c r="D13041" s="88"/>
      <c r="E13041" s="88"/>
      <c r="F13041" s="88"/>
      <c r="G13041" s="88"/>
      <c r="H13041" s="88"/>
      <c r="I13041" s="88"/>
      <c r="J13041" s="88"/>
      <c r="K13041" s="88"/>
    </row>
    <row r="13042" spans="2:11" hidden="1" x14ac:dyDescent="0.2">
      <c r="B13042" s="88"/>
      <c r="C13042" s="88"/>
      <c r="D13042" s="88"/>
      <c r="E13042" s="88"/>
      <c r="F13042" s="88"/>
      <c r="G13042" s="88"/>
      <c r="H13042" s="88"/>
      <c r="I13042" s="88"/>
      <c r="J13042" s="88"/>
      <c r="K13042" s="88"/>
    </row>
    <row r="13043" spans="2:11" hidden="1" x14ac:dyDescent="0.2">
      <c r="B13043" s="88"/>
      <c r="C13043" s="88"/>
      <c r="D13043" s="88"/>
      <c r="E13043" s="88"/>
      <c r="F13043" s="88"/>
      <c r="G13043" s="88"/>
      <c r="H13043" s="88"/>
      <c r="I13043" s="88"/>
      <c r="J13043" s="88"/>
      <c r="K13043" s="88"/>
    </row>
    <row r="13044" spans="2:11" hidden="1" x14ac:dyDescent="0.2">
      <c r="B13044" s="88"/>
      <c r="C13044" s="88"/>
      <c r="D13044" s="88"/>
      <c r="E13044" s="88"/>
      <c r="F13044" s="88"/>
      <c r="G13044" s="88"/>
      <c r="H13044" s="88"/>
      <c r="I13044" s="88"/>
      <c r="J13044" s="88"/>
      <c r="K13044" s="88"/>
    </row>
    <row r="13045" spans="2:11" hidden="1" x14ac:dyDescent="0.2">
      <c r="B13045" s="88"/>
      <c r="C13045" s="88"/>
      <c r="D13045" s="88"/>
      <c r="E13045" s="88"/>
      <c r="F13045" s="88"/>
      <c r="G13045" s="88"/>
      <c r="H13045" s="88"/>
      <c r="I13045" s="88"/>
      <c r="J13045" s="88"/>
      <c r="K13045" s="88"/>
    </row>
    <row r="13046" spans="2:11" hidden="1" x14ac:dyDescent="0.2">
      <c r="B13046" s="88"/>
      <c r="C13046" s="88"/>
      <c r="D13046" s="88"/>
      <c r="E13046" s="88"/>
      <c r="F13046" s="88"/>
      <c r="G13046" s="88"/>
      <c r="H13046" s="88"/>
      <c r="I13046" s="88"/>
      <c r="J13046" s="88"/>
      <c r="K13046" s="88"/>
    </row>
    <row r="13047" spans="2:11" hidden="1" x14ac:dyDescent="0.2">
      <c r="B13047" s="88"/>
      <c r="C13047" s="88"/>
      <c r="D13047" s="88"/>
      <c r="E13047" s="88"/>
      <c r="F13047" s="88"/>
      <c r="G13047" s="88"/>
      <c r="H13047" s="88"/>
      <c r="I13047" s="88"/>
      <c r="J13047" s="88"/>
      <c r="K13047" s="88"/>
    </row>
    <row r="13048" spans="2:11" hidden="1" x14ac:dyDescent="0.2">
      <c r="B13048" s="88"/>
      <c r="C13048" s="88"/>
      <c r="D13048" s="88"/>
      <c r="E13048" s="88"/>
      <c r="F13048" s="88"/>
      <c r="G13048" s="88"/>
      <c r="H13048" s="88"/>
      <c r="I13048" s="88"/>
      <c r="J13048" s="88"/>
      <c r="K13048" s="88"/>
    </row>
    <row r="13049" spans="2:11" hidden="1" x14ac:dyDescent="0.2">
      <c r="B13049" s="88"/>
      <c r="C13049" s="88"/>
      <c r="D13049" s="88"/>
      <c r="E13049" s="88"/>
      <c r="F13049" s="88"/>
      <c r="G13049" s="88"/>
      <c r="H13049" s="88"/>
      <c r="I13049" s="88"/>
      <c r="J13049" s="88"/>
      <c r="K13049" s="88"/>
    </row>
    <row r="13050" spans="2:11" hidden="1" x14ac:dyDescent="0.2">
      <c r="B13050" s="88"/>
      <c r="C13050" s="88"/>
      <c r="D13050" s="88"/>
      <c r="E13050" s="88"/>
      <c r="F13050" s="88"/>
      <c r="G13050" s="88"/>
      <c r="H13050" s="88"/>
      <c r="I13050" s="88"/>
      <c r="J13050" s="88"/>
      <c r="K13050" s="88"/>
    </row>
    <row r="13051" spans="2:11" hidden="1" x14ac:dyDescent="0.2">
      <c r="B13051" s="88"/>
      <c r="C13051" s="88"/>
      <c r="D13051" s="88"/>
      <c r="E13051" s="88"/>
      <c r="F13051" s="88"/>
      <c r="G13051" s="88"/>
      <c r="H13051" s="88"/>
      <c r="I13051" s="88"/>
      <c r="J13051" s="88"/>
      <c r="K13051" s="88"/>
    </row>
    <row r="13052" spans="2:11" hidden="1" x14ac:dyDescent="0.2">
      <c r="B13052" s="88"/>
      <c r="C13052" s="88"/>
      <c r="D13052" s="88"/>
      <c r="E13052" s="88"/>
      <c r="F13052" s="88"/>
      <c r="G13052" s="88"/>
      <c r="H13052" s="88"/>
      <c r="I13052" s="88"/>
      <c r="J13052" s="88"/>
      <c r="K13052" s="88"/>
    </row>
    <row r="13053" spans="2:11" hidden="1" x14ac:dyDescent="0.2">
      <c r="B13053" s="88"/>
      <c r="C13053" s="88"/>
      <c r="D13053" s="88"/>
      <c r="E13053" s="88"/>
      <c r="F13053" s="88"/>
      <c r="G13053" s="88"/>
      <c r="H13053" s="88"/>
      <c r="I13053" s="88"/>
      <c r="J13053" s="88"/>
      <c r="K13053" s="88"/>
    </row>
    <row r="13054" spans="2:11" hidden="1" x14ac:dyDescent="0.2">
      <c r="B13054" s="88"/>
      <c r="C13054" s="88"/>
      <c r="D13054" s="88"/>
      <c r="E13054" s="88"/>
      <c r="F13054" s="88"/>
      <c r="G13054" s="88"/>
      <c r="H13054" s="88"/>
      <c r="I13054" s="88"/>
      <c r="J13054" s="88"/>
      <c r="K13054" s="88"/>
    </row>
    <row r="13055" spans="2:11" hidden="1" x14ac:dyDescent="0.2">
      <c r="B13055" s="88"/>
      <c r="C13055" s="88"/>
      <c r="D13055" s="88"/>
      <c r="E13055" s="88"/>
      <c r="F13055" s="88"/>
      <c r="G13055" s="88"/>
      <c r="H13055" s="88"/>
      <c r="I13055" s="88"/>
      <c r="J13055" s="88"/>
      <c r="K13055" s="88"/>
    </row>
    <row r="13056" spans="2:11" hidden="1" x14ac:dyDescent="0.2">
      <c r="B13056" s="88"/>
      <c r="C13056" s="88"/>
      <c r="D13056" s="88"/>
      <c r="E13056" s="88"/>
      <c r="F13056" s="88"/>
      <c r="G13056" s="88"/>
      <c r="H13056" s="88"/>
      <c r="I13056" s="88"/>
      <c r="J13056" s="88"/>
      <c r="K13056" s="88"/>
    </row>
    <row r="13057" spans="2:11" hidden="1" x14ac:dyDescent="0.2">
      <c r="B13057" s="88"/>
      <c r="C13057" s="88"/>
      <c r="D13057" s="88"/>
      <c r="E13057" s="88"/>
      <c r="F13057" s="88"/>
      <c r="G13057" s="88"/>
      <c r="H13057" s="88"/>
      <c r="I13057" s="88"/>
      <c r="J13057" s="88"/>
      <c r="K13057" s="88"/>
    </row>
    <row r="13058" spans="2:11" hidden="1" x14ac:dyDescent="0.2">
      <c r="B13058" s="88"/>
      <c r="C13058" s="88"/>
      <c r="D13058" s="88"/>
      <c r="E13058" s="88"/>
      <c r="F13058" s="88"/>
      <c r="G13058" s="88"/>
      <c r="H13058" s="88"/>
      <c r="I13058" s="88"/>
      <c r="J13058" s="88"/>
      <c r="K13058" s="88"/>
    </row>
    <row r="13059" spans="2:11" hidden="1" x14ac:dyDescent="0.2">
      <c r="B13059" s="88"/>
      <c r="C13059" s="88"/>
      <c r="D13059" s="88"/>
      <c r="E13059" s="88"/>
      <c r="F13059" s="88"/>
      <c r="G13059" s="88"/>
      <c r="H13059" s="88"/>
      <c r="I13059" s="88"/>
      <c r="J13059" s="88"/>
      <c r="K13059" s="88"/>
    </row>
    <row r="13060" spans="2:11" hidden="1" x14ac:dyDescent="0.2">
      <c r="B13060" s="88"/>
      <c r="C13060" s="88"/>
      <c r="D13060" s="88"/>
      <c r="E13060" s="88"/>
      <c r="F13060" s="88"/>
      <c r="G13060" s="88"/>
      <c r="H13060" s="88"/>
      <c r="I13060" s="88"/>
      <c r="J13060" s="88"/>
      <c r="K13060" s="88"/>
    </row>
    <row r="13061" spans="2:11" hidden="1" x14ac:dyDescent="0.2">
      <c r="B13061" s="88"/>
      <c r="C13061" s="88"/>
      <c r="D13061" s="88"/>
      <c r="E13061" s="88"/>
      <c r="F13061" s="88"/>
      <c r="G13061" s="88"/>
      <c r="H13061" s="88"/>
      <c r="I13061" s="88"/>
      <c r="J13061" s="88"/>
      <c r="K13061" s="88"/>
    </row>
    <row r="13062" spans="2:11" hidden="1" x14ac:dyDescent="0.2">
      <c r="B13062" s="88"/>
      <c r="C13062" s="88"/>
      <c r="D13062" s="88"/>
      <c r="E13062" s="88"/>
      <c r="F13062" s="88"/>
      <c r="G13062" s="88"/>
      <c r="H13062" s="88"/>
      <c r="I13062" s="88"/>
      <c r="J13062" s="88"/>
      <c r="K13062" s="88"/>
    </row>
    <row r="13063" spans="2:11" hidden="1" x14ac:dyDescent="0.2">
      <c r="B13063" s="88"/>
      <c r="C13063" s="88"/>
      <c r="D13063" s="88"/>
      <c r="E13063" s="88"/>
      <c r="F13063" s="88"/>
      <c r="G13063" s="88"/>
      <c r="H13063" s="88"/>
      <c r="I13063" s="88"/>
      <c r="J13063" s="88"/>
      <c r="K13063" s="88"/>
    </row>
    <row r="13064" spans="2:11" hidden="1" x14ac:dyDescent="0.2">
      <c r="B13064" s="88"/>
      <c r="C13064" s="88"/>
      <c r="D13064" s="88"/>
      <c r="E13064" s="88"/>
      <c r="F13064" s="88"/>
      <c r="G13064" s="88"/>
      <c r="H13064" s="88"/>
      <c r="I13064" s="88"/>
      <c r="J13064" s="88"/>
      <c r="K13064" s="88"/>
    </row>
    <row r="13065" spans="2:11" hidden="1" x14ac:dyDescent="0.2">
      <c r="B13065" s="88"/>
      <c r="C13065" s="88"/>
      <c r="D13065" s="88"/>
      <c r="E13065" s="88"/>
      <c r="F13065" s="88"/>
      <c r="G13065" s="88"/>
      <c r="H13065" s="88"/>
      <c r="I13065" s="88"/>
      <c r="J13065" s="88"/>
      <c r="K13065" s="88"/>
    </row>
    <row r="13066" spans="2:11" hidden="1" x14ac:dyDescent="0.2">
      <c r="B13066" s="88"/>
      <c r="C13066" s="88"/>
      <c r="D13066" s="88"/>
      <c r="E13066" s="88"/>
      <c r="F13066" s="88"/>
      <c r="G13066" s="88"/>
      <c r="H13066" s="88"/>
      <c r="I13066" s="88"/>
      <c r="J13066" s="88"/>
      <c r="K13066" s="88"/>
    </row>
    <row r="13067" spans="2:11" hidden="1" x14ac:dyDescent="0.2">
      <c r="B13067" s="88"/>
      <c r="C13067" s="88"/>
      <c r="D13067" s="88"/>
      <c r="E13067" s="88"/>
      <c r="F13067" s="88"/>
      <c r="G13067" s="88"/>
      <c r="H13067" s="88"/>
      <c r="I13067" s="88"/>
      <c r="J13067" s="88"/>
      <c r="K13067" s="88"/>
    </row>
    <row r="13068" spans="2:11" hidden="1" x14ac:dyDescent="0.2">
      <c r="B13068" s="88"/>
      <c r="C13068" s="88"/>
      <c r="D13068" s="88"/>
      <c r="E13068" s="88"/>
      <c r="F13068" s="88"/>
      <c r="G13068" s="88"/>
      <c r="H13068" s="88"/>
      <c r="I13068" s="88"/>
      <c r="J13068" s="88"/>
      <c r="K13068" s="88"/>
    </row>
    <row r="13069" spans="2:11" hidden="1" x14ac:dyDescent="0.2">
      <c r="B13069" s="88"/>
      <c r="C13069" s="88"/>
      <c r="D13069" s="88"/>
      <c r="E13069" s="88"/>
      <c r="F13069" s="88"/>
      <c r="G13069" s="88"/>
      <c r="H13069" s="88"/>
      <c r="I13069" s="88"/>
      <c r="J13069" s="88"/>
      <c r="K13069" s="88"/>
    </row>
    <row r="13070" spans="2:11" hidden="1" x14ac:dyDescent="0.2">
      <c r="B13070" s="88"/>
      <c r="C13070" s="88"/>
      <c r="D13070" s="88"/>
      <c r="E13070" s="88"/>
      <c r="F13070" s="88"/>
      <c r="G13070" s="88"/>
      <c r="H13070" s="88"/>
      <c r="I13070" s="88"/>
      <c r="J13070" s="88"/>
      <c r="K13070" s="88"/>
    </row>
    <row r="13071" spans="2:11" hidden="1" x14ac:dyDescent="0.2">
      <c r="B13071" s="88"/>
      <c r="C13071" s="88"/>
      <c r="D13071" s="88"/>
      <c r="E13071" s="88"/>
      <c r="F13071" s="88"/>
      <c r="G13071" s="88"/>
      <c r="H13071" s="88"/>
      <c r="I13071" s="88"/>
      <c r="J13071" s="88"/>
      <c r="K13071" s="88"/>
    </row>
    <row r="13072" spans="2:11" hidden="1" x14ac:dyDescent="0.2">
      <c r="B13072" s="88"/>
      <c r="C13072" s="88"/>
      <c r="D13072" s="88"/>
      <c r="E13072" s="88"/>
      <c r="F13072" s="88"/>
      <c r="G13072" s="88"/>
      <c r="H13072" s="88"/>
      <c r="I13072" s="88"/>
      <c r="J13072" s="88"/>
      <c r="K13072" s="88"/>
    </row>
    <row r="13073" spans="2:11" hidden="1" x14ac:dyDescent="0.2">
      <c r="B13073" s="88"/>
      <c r="C13073" s="88"/>
      <c r="D13073" s="88"/>
      <c r="E13073" s="88"/>
      <c r="F13073" s="88"/>
      <c r="G13073" s="88"/>
      <c r="H13073" s="88"/>
      <c r="I13073" s="88"/>
      <c r="J13073" s="88"/>
      <c r="K13073" s="88"/>
    </row>
    <row r="13074" spans="2:11" hidden="1" x14ac:dyDescent="0.2">
      <c r="B13074" s="88"/>
      <c r="C13074" s="88"/>
      <c r="D13074" s="88"/>
      <c r="E13074" s="88"/>
      <c r="F13074" s="88"/>
      <c r="G13074" s="88"/>
      <c r="H13074" s="88"/>
      <c r="I13074" s="88"/>
      <c r="J13074" s="88"/>
      <c r="K13074" s="88"/>
    </row>
    <row r="13075" spans="2:11" hidden="1" x14ac:dyDescent="0.2">
      <c r="B13075" s="88"/>
      <c r="C13075" s="88"/>
      <c r="D13075" s="88"/>
      <c r="E13075" s="88"/>
      <c r="F13075" s="88"/>
      <c r="G13075" s="88"/>
      <c r="H13075" s="88"/>
      <c r="I13075" s="88"/>
      <c r="J13075" s="88"/>
      <c r="K13075" s="88"/>
    </row>
    <row r="13076" spans="2:11" hidden="1" x14ac:dyDescent="0.2">
      <c r="B13076" s="88"/>
      <c r="C13076" s="88"/>
      <c r="D13076" s="88"/>
      <c r="E13076" s="88"/>
      <c r="F13076" s="88"/>
      <c r="G13076" s="88"/>
      <c r="H13076" s="88"/>
      <c r="I13076" s="88"/>
      <c r="J13076" s="88"/>
      <c r="K13076" s="88"/>
    </row>
    <row r="13077" spans="2:11" hidden="1" x14ac:dyDescent="0.2">
      <c r="B13077" s="88"/>
      <c r="C13077" s="88"/>
      <c r="D13077" s="88"/>
      <c r="E13077" s="88"/>
      <c r="F13077" s="88"/>
      <c r="G13077" s="88"/>
      <c r="H13077" s="88"/>
      <c r="I13077" s="88"/>
      <c r="J13077" s="88"/>
      <c r="K13077" s="88"/>
    </row>
    <row r="13078" spans="2:11" hidden="1" x14ac:dyDescent="0.2">
      <c r="B13078" s="88"/>
      <c r="C13078" s="88"/>
      <c r="D13078" s="88"/>
      <c r="E13078" s="88"/>
      <c r="F13078" s="88"/>
      <c r="G13078" s="88"/>
      <c r="H13078" s="88"/>
      <c r="I13078" s="88"/>
      <c r="J13078" s="88"/>
      <c r="K13078" s="88"/>
    </row>
    <row r="13079" spans="2:11" hidden="1" x14ac:dyDescent="0.2">
      <c r="B13079" s="88"/>
      <c r="C13079" s="88"/>
      <c r="D13079" s="88"/>
      <c r="E13079" s="88"/>
      <c r="F13079" s="88"/>
      <c r="G13079" s="88"/>
      <c r="H13079" s="88"/>
      <c r="I13079" s="88"/>
      <c r="J13079" s="88"/>
      <c r="K13079" s="88"/>
    </row>
    <row r="13080" spans="2:11" hidden="1" x14ac:dyDescent="0.2">
      <c r="B13080" s="88"/>
      <c r="C13080" s="88"/>
      <c r="D13080" s="88"/>
      <c r="E13080" s="88"/>
      <c r="F13080" s="88"/>
      <c r="G13080" s="88"/>
      <c r="H13080" s="88"/>
      <c r="I13080" s="88"/>
      <c r="J13080" s="88"/>
      <c r="K13080" s="88"/>
    </row>
    <row r="13081" spans="2:11" hidden="1" x14ac:dyDescent="0.2">
      <c r="B13081" s="88"/>
      <c r="C13081" s="88"/>
      <c r="D13081" s="88"/>
      <c r="E13081" s="88"/>
      <c r="F13081" s="88"/>
      <c r="G13081" s="88"/>
      <c r="H13081" s="88"/>
      <c r="I13081" s="88"/>
      <c r="J13081" s="88"/>
      <c r="K13081" s="88"/>
    </row>
    <row r="13082" spans="2:11" hidden="1" x14ac:dyDescent="0.2">
      <c r="B13082" s="88"/>
      <c r="C13082" s="88"/>
      <c r="D13082" s="88"/>
      <c r="E13082" s="88"/>
      <c r="F13082" s="88"/>
      <c r="G13082" s="88"/>
      <c r="H13082" s="88"/>
      <c r="I13082" s="88"/>
      <c r="J13082" s="88"/>
      <c r="K13082" s="88"/>
    </row>
    <row r="13083" spans="2:11" hidden="1" x14ac:dyDescent="0.2">
      <c r="B13083" s="88"/>
      <c r="C13083" s="88"/>
      <c r="D13083" s="88"/>
      <c r="E13083" s="88"/>
      <c r="F13083" s="88"/>
      <c r="G13083" s="88"/>
      <c r="H13083" s="88"/>
      <c r="I13083" s="88"/>
      <c r="J13083" s="88"/>
      <c r="K13083" s="88"/>
    </row>
    <row r="13084" spans="2:11" hidden="1" x14ac:dyDescent="0.2">
      <c r="B13084" s="88"/>
      <c r="C13084" s="88"/>
      <c r="D13084" s="88"/>
      <c r="E13084" s="88"/>
      <c r="F13084" s="88"/>
      <c r="G13084" s="88"/>
      <c r="H13084" s="88"/>
      <c r="I13084" s="88"/>
      <c r="J13084" s="88"/>
      <c r="K13084" s="88"/>
    </row>
    <row r="13085" spans="2:11" hidden="1" x14ac:dyDescent="0.2">
      <c r="B13085" s="88"/>
      <c r="C13085" s="88"/>
      <c r="D13085" s="88"/>
      <c r="E13085" s="88"/>
      <c r="F13085" s="88"/>
      <c r="G13085" s="88"/>
      <c r="H13085" s="88"/>
      <c r="I13085" s="88"/>
      <c r="J13085" s="88"/>
      <c r="K13085" s="88"/>
    </row>
    <row r="13086" spans="2:11" hidden="1" x14ac:dyDescent="0.2">
      <c r="B13086" s="88"/>
      <c r="C13086" s="88"/>
      <c r="D13086" s="88"/>
      <c r="E13086" s="88"/>
      <c r="F13086" s="88"/>
      <c r="G13086" s="88"/>
      <c r="H13086" s="88"/>
      <c r="I13086" s="88"/>
      <c r="J13086" s="88"/>
      <c r="K13086" s="88"/>
    </row>
    <row r="13087" spans="2:11" hidden="1" x14ac:dyDescent="0.2">
      <c r="B13087" s="88"/>
      <c r="C13087" s="88"/>
      <c r="D13087" s="88"/>
      <c r="E13087" s="88"/>
      <c r="F13087" s="88"/>
      <c r="G13087" s="88"/>
      <c r="H13087" s="88"/>
      <c r="I13087" s="88"/>
      <c r="J13087" s="88"/>
      <c r="K13087" s="88"/>
    </row>
    <row r="13088" spans="2:11" hidden="1" x14ac:dyDescent="0.2">
      <c r="B13088" s="88"/>
      <c r="C13088" s="88"/>
      <c r="D13088" s="88"/>
      <c r="E13088" s="88"/>
      <c r="F13088" s="88"/>
      <c r="G13088" s="88"/>
      <c r="H13088" s="88"/>
      <c r="I13088" s="88"/>
      <c r="J13088" s="88"/>
      <c r="K13088" s="88"/>
    </row>
    <row r="13089" spans="2:11" hidden="1" x14ac:dyDescent="0.2">
      <c r="B13089" s="88"/>
      <c r="C13089" s="88"/>
      <c r="D13089" s="88"/>
      <c r="E13089" s="88"/>
      <c r="F13089" s="88"/>
      <c r="G13089" s="88"/>
      <c r="H13089" s="88"/>
      <c r="I13089" s="88"/>
      <c r="J13089" s="88"/>
      <c r="K13089" s="88"/>
    </row>
    <row r="13090" spans="2:11" hidden="1" x14ac:dyDescent="0.2">
      <c r="B13090" s="88"/>
      <c r="C13090" s="88"/>
      <c r="D13090" s="88"/>
      <c r="E13090" s="88"/>
      <c r="F13090" s="88"/>
      <c r="G13090" s="88"/>
      <c r="H13090" s="88"/>
      <c r="I13090" s="88"/>
      <c r="J13090" s="88"/>
      <c r="K13090" s="88"/>
    </row>
    <row r="13091" spans="2:11" hidden="1" x14ac:dyDescent="0.2">
      <c r="B13091" s="88"/>
      <c r="C13091" s="88"/>
      <c r="D13091" s="88"/>
      <c r="E13091" s="88"/>
      <c r="F13091" s="88"/>
      <c r="G13091" s="88"/>
      <c r="H13091" s="88"/>
      <c r="I13091" s="88"/>
      <c r="J13091" s="88"/>
      <c r="K13091" s="88"/>
    </row>
    <row r="13092" spans="2:11" hidden="1" x14ac:dyDescent="0.2">
      <c r="B13092" s="88"/>
      <c r="C13092" s="88"/>
      <c r="D13092" s="88"/>
      <c r="E13092" s="88"/>
      <c r="F13092" s="88"/>
      <c r="G13092" s="88"/>
      <c r="H13092" s="88"/>
      <c r="I13092" s="88"/>
      <c r="J13092" s="88"/>
      <c r="K13092" s="88"/>
    </row>
    <row r="13093" spans="2:11" hidden="1" x14ac:dyDescent="0.2">
      <c r="B13093" s="88"/>
      <c r="C13093" s="88"/>
      <c r="D13093" s="88"/>
      <c r="E13093" s="88"/>
      <c r="F13093" s="88"/>
      <c r="G13093" s="88"/>
      <c r="H13093" s="88"/>
      <c r="I13093" s="88"/>
      <c r="J13093" s="88"/>
      <c r="K13093" s="88"/>
    </row>
    <row r="13094" spans="2:11" hidden="1" x14ac:dyDescent="0.2">
      <c r="B13094" s="88"/>
      <c r="C13094" s="88"/>
      <c r="D13094" s="88"/>
      <c r="E13094" s="88"/>
      <c r="F13094" s="88"/>
      <c r="G13094" s="88"/>
      <c r="H13094" s="88"/>
      <c r="I13094" s="88"/>
      <c r="J13094" s="88"/>
      <c r="K13094" s="88"/>
    </row>
    <row r="13095" spans="2:11" hidden="1" x14ac:dyDescent="0.2">
      <c r="B13095" s="88"/>
      <c r="C13095" s="88"/>
      <c r="D13095" s="88"/>
      <c r="E13095" s="88"/>
      <c r="F13095" s="88"/>
      <c r="G13095" s="88"/>
      <c r="H13095" s="88"/>
      <c r="I13095" s="88"/>
      <c r="J13095" s="88"/>
      <c r="K13095" s="88"/>
    </row>
    <row r="13096" spans="2:11" hidden="1" x14ac:dyDescent="0.2">
      <c r="B13096" s="88"/>
      <c r="C13096" s="88"/>
      <c r="D13096" s="88"/>
      <c r="E13096" s="88"/>
      <c r="F13096" s="88"/>
      <c r="G13096" s="88"/>
      <c r="H13096" s="88"/>
      <c r="I13096" s="88"/>
      <c r="J13096" s="88"/>
      <c r="K13096" s="88"/>
    </row>
    <row r="13097" spans="2:11" hidden="1" x14ac:dyDescent="0.2">
      <c r="B13097" s="88"/>
      <c r="C13097" s="88"/>
      <c r="D13097" s="88"/>
      <c r="E13097" s="88"/>
      <c r="F13097" s="88"/>
      <c r="G13097" s="88"/>
      <c r="H13097" s="88"/>
      <c r="I13097" s="88"/>
      <c r="J13097" s="88"/>
      <c r="K13097" s="88"/>
    </row>
    <row r="13098" spans="2:11" hidden="1" x14ac:dyDescent="0.2">
      <c r="B13098" s="88"/>
      <c r="C13098" s="88"/>
      <c r="D13098" s="88"/>
      <c r="E13098" s="88"/>
      <c r="F13098" s="88"/>
      <c r="G13098" s="88"/>
      <c r="H13098" s="88"/>
      <c r="I13098" s="88"/>
      <c r="J13098" s="88"/>
      <c r="K13098" s="88"/>
    </row>
    <row r="13099" spans="2:11" hidden="1" x14ac:dyDescent="0.2">
      <c r="B13099" s="88"/>
      <c r="C13099" s="88"/>
      <c r="D13099" s="88"/>
      <c r="E13099" s="88"/>
      <c r="F13099" s="88"/>
      <c r="G13099" s="88"/>
      <c r="H13099" s="88"/>
      <c r="I13099" s="88"/>
      <c r="J13099" s="88"/>
      <c r="K13099" s="88"/>
    </row>
    <row r="13100" spans="2:11" hidden="1" x14ac:dyDescent="0.2">
      <c r="B13100" s="88"/>
      <c r="C13100" s="88"/>
      <c r="D13100" s="88"/>
      <c r="E13100" s="88"/>
      <c r="F13100" s="88"/>
      <c r="G13100" s="88"/>
      <c r="H13100" s="88"/>
      <c r="I13100" s="88"/>
      <c r="J13100" s="88"/>
      <c r="K13100" s="88"/>
    </row>
    <row r="13101" spans="2:11" hidden="1" x14ac:dyDescent="0.2">
      <c r="B13101" s="88"/>
      <c r="C13101" s="88"/>
      <c r="D13101" s="88"/>
      <c r="E13101" s="88"/>
      <c r="F13101" s="88"/>
      <c r="G13101" s="88"/>
      <c r="H13101" s="88"/>
      <c r="I13101" s="88"/>
      <c r="J13101" s="88"/>
      <c r="K13101" s="88"/>
    </row>
    <row r="13102" spans="2:11" hidden="1" x14ac:dyDescent="0.2">
      <c r="B13102" s="88"/>
      <c r="C13102" s="88"/>
      <c r="D13102" s="88"/>
      <c r="E13102" s="88"/>
      <c r="F13102" s="88"/>
      <c r="G13102" s="88"/>
      <c r="H13102" s="88"/>
      <c r="I13102" s="88"/>
      <c r="J13102" s="88"/>
      <c r="K13102" s="88"/>
    </row>
    <row r="13103" spans="2:11" hidden="1" x14ac:dyDescent="0.2">
      <c r="B13103" s="88"/>
      <c r="C13103" s="88"/>
      <c r="D13103" s="88"/>
      <c r="E13103" s="88"/>
      <c r="F13103" s="88"/>
      <c r="G13103" s="88"/>
      <c r="H13103" s="88"/>
      <c r="I13103" s="88"/>
      <c r="J13103" s="88"/>
      <c r="K13103" s="88"/>
    </row>
    <row r="13104" spans="2:11" hidden="1" x14ac:dyDescent="0.2">
      <c r="B13104" s="88"/>
      <c r="C13104" s="88"/>
      <c r="D13104" s="88"/>
      <c r="E13104" s="88"/>
      <c r="F13104" s="88"/>
      <c r="G13104" s="88"/>
      <c r="H13104" s="88"/>
      <c r="I13104" s="88"/>
      <c r="J13104" s="88"/>
      <c r="K13104" s="88"/>
    </row>
    <row r="13105" spans="2:11" hidden="1" x14ac:dyDescent="0.2">
      <c r="B13105" s="88"/>
      <c r="C13105" s="88"/>
      <c r="D13105" s="88"/>
      <c r="E13105" s="88"/>
      <c r="F13105" s="88"/>
      <c r="G13105" s="88"/>
      <c r="H13105" s="88"/>
      <c r="I13105" s="88"/>
      <c r="J13105" s="88"/>
      <c r="K13105" s="88"/>
    </row>
    <row r="13106" spans="2:11" hidden="1" x14ac:dyDescent="0.2">
      <c r="B13106" s="88"/>
      <c r="C13106" s="88"/>
      <c r="D13106" s="88"/>
      <c r="E13106" s="88"/>
      <c r="F13106" s="88"/>
      <c r="G13106" s="88"/>
      <c r="H13106" s="88"/>
      <c r="I13106" s="88"/>
      <c r="J13106" s="88"/>
      <c r="K13106" s="88"/>
    </row>
    <row r="13107" spans="2:11" hidden="1" x14ac:dyDescent="0.2">
      <c r="B13107" s="88"/>
      <c r="C13107" s="88"/>
      <c r="D13107" s="88"/>
      <c r="E13107" s="88"/>
      <c r="F13107" s="88"/>
      <c r="G13107" s="88"/>
      <c r="H13107" s="88"/>
      <c r="I13107" s="88"/>
      <c r="J13107" s="88"/>
      <c r="K13107" s="88"/>
    </row>
    <row r="13108" spans="2:11" hidden="1" x14ac:dyDescent="0.2">
      <c r="B13108" s="88"/>
      <c r="C13108" s="88"/>
      <c r="D13108" s="88"/>
      <c r="E13108" s="88"/>
      <c r="F13108" s="88"/>
      <c r="G13108" s="88"/>
      <c r="H13108" s="88"/>
      <c r="I13108" s="88"/>
      <c r="J13108" s="88"/>
      <c r="K13108" s="88"/>
    </row>
    <row r="13109" spans="2:11" hidden="1" x14ac:dyDescent="0.2">
      <c r="B13109" s="88"/>
      <c r="C13109" s="88"/>
      <c r="D13109" s="88"/>
      <c r="E13109" s="88"/>
      <c r="F13109" s="88"/>
      <c r="G13109" s="88"/>
      <c r="H13109" s="88"/>
      <c r="I13109" s="88"/>
      <c r="J13109" s="88"/>
      <c r="K13109" s="88"/>
    </row>
    <row r="13110" spans="2:11" hidden="1" x14ac:dyDescent="0.2">
      <c r="B13110" s="88"/>
      <c r="C13110" s="88"/>
      <c r="D13110" s="88"/>
      <c r="E13110" s="88"/>
      <c r="F13110" s="88"/>
      <c r="G13110" s="88"/>
      <c r="H13110" s="88"/>
      <c r="I13110" s="88"/>
      <c r="J13110" s="88"/>
      <c r="K13110" s="88"/>
    </row>
    <row r="13111" spans="2:11" hidden="1" x14ac:dyDescent="0.2">
      <c r="B13111" s="88"/>
      <c r="C13111" s="88"/>
      <c r="D13111" s="88"/>
      <c r="E13111" s="88"/>
      <c r="F13111" s="88"/>
      <c r="G13111" s="88"/>
      <c r="H13111" s="88"/>
      <c r="I13111" s="88"/>
      <c r="J13111" s="88"/>
      <c r="K13111" s="88"/>
    </row>
    <row r="13112" spans="2:11" hidden="1" x14ac:dyDescent="0.2">
      <c r="B13112" s="88"/>
      <c r="C13112" s="88"/>
      <c r="D13112" s="88"/>
      <c r="E13112" s="88"/>
      <c r="F13112" s="88"/>
      <c r="G13112" s="88"/>
      <c r="H13112" s="88"/>
      <c r="I13112" s="88"/>
      <c r="J13112" s="88"/>
      <c r="K13112" s="88"/>
    </row>
    <row r="13113" spans="2:11" hidden="1" x14ac:dyDescent="0.2">
      <c r="B13113" s="88"/>
      <c r="C13113" s="88"/>
      <c r="D13113" s="88"/>
      <c r="E13113" s="88"/>
      <c r="F13113" s="88"/>
      <c r="G13113" s="88"/>
      <c r="H13113" s="88"/>
      <c r="I13113" s="88"/>
      <c r="J13113" s="88"/>
      <c r="K13113" s="88"/>
    </row>
    <row r="13114" spans="2:11" hidden="1" x14ac:dyDescent="0.2">
      <c r="B13114" s="88"/>
      <c r="C13114" s="88"/>
      <c r="D13114" s="88"/>
      <c r="E13114" s="88"/>
      <c r="F13114" s="88"/>
      <c r="G13114" s="88"/>
      <c r="H13114" s="88"/>
      <c r="I13114" s="88"/>
      <c r="J13114" s="88"/>
      <c r="K13114" s="88"/>
    </row>
    <row r="13115" spans="2:11" hidden="1" x14ac:dyDescent="0.2">
      <c r="B13115" s="88"/>
      <c r="C13115" s="88"/>
      <c r="D13115" s="88"/>
      <c r="E13115" s="88"/>
      <c r="F13115" s="88"/>
      <c r="G13115" s="88"/>
      <c r="H13115" s="88"/>
      <c r="I13115" s="88"/>
      <c r="J13115" s="88"/>
      <c r="K13115" s="88"/>
    </row>
    <row r="13116" spans="2:11" hidden="1" x14ac:dyDescent="0.2">
      <c r="B13116" s="88"/>
      <c r="C13116" s="88"/>
      <c r="D13116" s="88"/>
      <c r="E13116" s="88"/>
      <c r="F13116" s="88"/>
      <c r="G13116" s="88"/>
      <c r="H13116" s="88"/>
      <c r="I13116" s="88"/>
      <c r="J13116" s="88"/>
      <c r="K13116" s="88"/>
    </row>
    <row r="13117" spans="2:11" hidden="1" x14ac:dyDescent="0.2">
      <c r="B13117" s="88"/>
      <c r="C13117" s="88"/>
      <c r="D13117" s="88"/>
      <c r="E13117" s="88"/>
      <c r="F13117" s="88"/>
      <c r="G13117" s="88"/>
      <c r="H13117" s="88"/>
      <c r="I13117" s="88"/>
      <c r="J13117" s="88"/>
      <c r="K13117" s="88"/>
    </row>
    <row r="13118" spans="2:11" hidden="1" x14ac:dyDescent="0.2">
      <c r="B13118" s="88"/>
      <c r="C13118" s="88"/>
      <c r="D13118" s="88"/>
      <c r="E13118" s="88"/>
      <c r="F13118" s="88"/>
      <c r="G13118" s="88"/>
      <c r="H13118" s="88"/>
      <c r="I13118" s="88"/>
      <c r="J13118" s="88"/>
      <c r="K13118" s="88"/>
    </row>
    <row r="13119" spans="2:11" hidden="1" x14ac:dyDescent="0.2">
      <c r="B13119" s="88"/>
      <c r="C13119" s="88"/>
      <c r="D13119" s="88"/>
      <c r="E13119" s="88"/>
      <c r="F13119" s="88"/>
      <c r="G13119" s="88"/>
      <c r="H13119" s="88"/>
      <c r="I13119" s="88"/>
      <c r="J13119" s="88"/>
      <c r="K13119" s="88"/>
    </row>
    <row r="13120" spans="2:11" hidden="1" x14ac:dyDescent="0.2">
      <c r="B13120" s="88"/>
      <c r="C13120" s="88"/>
      <c r="D13120" s="88"/>
      <c r="E13120" s="88"/>
      <c r="F13120" s="88"/>
      <c r="G13120" s="88"/>
      <c r="H13120" s="88"/>
      <c r="I13120" s="88"/>
      <c r="J13120" s="88"/>
      <c r="K13120" s="88"/>
    </row>
    <row r="13121" spans="2:11" hidden="1" x14ac:dyDescent="0.2">
      <c r="B13121" s="88"/>
      <c r="C13121" s="88"/>
      <c r="D13121" s="88"/>
      <c r="E13121" s="88"/>
      <c r="F13121" s="88"/>
      <c r="G13121" s="88"/>
      <c r="H13121" s="88"/>
      <c r="I13121" s="88"/>
      <c r="J13121" s="88"/>
      <c r="K13121" s="88"/>
    </row>
    <row r="13122" spans="2:11" hidden="1" x14ac:dyDescent="0.2">
      <c r="B13122" s="88"/>
      <c r="C13122" s="88"/>
      <c r="D13122" s="88"/>
      <c r="E13122" s="88"/>
      <c r="F13122" s="88"/>
      <c r="G13122" s="88"/>
      <c r="H13122" s="88"/>
      <c r="I13122" s="88"/>
      <c r="J13122" s="88"/>
      <c r="K13122" s="88"/>
    </row>
    <row r="13123" spans="2:11" hidden="1" x14ac:dyDescent="0.2">
      <c r="B13123" s="88"/>
      <c r="C13123" s="88"/>
      <c r="D13123" s="88"/>
      <c r="E13123" s="88"/>
      <c r="F13123" s="88"/>
      <c r="G13123" s="88"/>
      <c r="H13123" s="88"/>
      <c r="I13123" s="88"/>
      <c r="J13123" s="88"/>
      <c r="K13123" s="88"/>
    </row>
    <row r="13124" spans="2:11" hidden="1" x14ac:dyDescent="0.2">
      <c r="B13124" s="88"/>
      <c r="C13124" s="88"/>
      <c r="D13124" s="88"/>
      <c r="E13124" s="88"/>
      <c r="F13124" s="88"/>
      <c r="G13124" s="88"/>
      <c r="H13124" s="88"/>
      <c r="I13124" s="88"/>
      <c r="J13124" s="88"/>
      <c r="K13124" s="88"/>
    </row>
    <row r="13125" spans="2:11" hidden="1" x14ac:dyDescent="0.2">
      <c r="B13125" s="88"/>
      <c r="C13125" s="88"/>
      <c r="D13125" s="88"/>
      <c r="E13125" s="88"/>
      <c r="F13125" s="88"/>
      <c r="G13125" s="88"/>
      <c r="H13125" s="88"/>
      <c r="I13125" s="88"/>
      <c r="J13125" s="88"/>
      <c r="K13125" s="88"/>
    </row>
    <row r="13126" spans="2:11" hidden="1" x14ac:dyDescent="0.2">
      <c r="B13126" s="88"/>
      <c r="C13126" s="88"/>
      <c r="D13126" s="88"/>
      <c r="E13126" s="88"/>
      <c r="F13126" s="88"/>
      <c r="G13126" s="88"/>
      <c r="H13126" s="88"/>
      <c r="I13126" s="88"/>
      <c r="J13126" s="88"/>
      <c r="K13126" s="88"/>
    </row>
    <row r="13127" spans="2:11" hidden="1" x14ac:dyDescent="0.2">
      <c r="B13127" s="88"/>
      <c r="C13127" s="88"/>
      <c r="D13127" s="88"/>
      <c r="E13127" s="88"/>
      <c r="F13127" s="88"/>
      <c r="G13127" s="88"/>
      <c r="H13127" s="88"/>
      <c r="I13127" s="88"/>
      <c r="J13127" s="88"/>
      <c r="K13127" s="88"/>
    </row>
    <row r="13128" spans="2:11" hidden="1" x14ac:dyDescent="0.2">
      <c r="B13128" s="88"/>
      <c r="C13128" s="88"/>
      <c r="D13128" s="88"/>
      <c r="E13128" s="88"/>
      <c r="F13128" s="88"/>
      <c r="G13128" s="88"/>
      <c r="H13128" s="88"/>
      <c r="I13128" s="88"/>
      <c r="J13128" s="88"/>
      <c r="K13128" s="88"/>
    </row>
    <row r="13129" spans="2:11" hidden="1" x14ac:dyDescent="0.2">
      <c r="B13129" s="88"/>
      <c r="C13129" s="88"/>
      <c r="D13129" s="88"/>
      <c r="E13129" s="88"/>
      <c r="F13129" s="88"/>
      <c r="G13129" s="88"/>
      <c r="H13129" s="88"/>
      <c r="I13129" s="88"/>
      <c r="J13129" s="88"/>
      <c r="K13129" s="88"/>
    </row>
    <row r="13130" spans="2:11" hidden="1" x14ac:dyDescent="0.2">
      <c r="B13130" s="88"/>
      <c r="C13130" s="88"/>
      <c r="D13130" s="88"/>
      <c r="E13130" s="88"/>
      <c r="F13130" s="88"/>
      <c r="G13130" s="88"/>
      <c r="H13130" s="88"/>
      <c r="I13130" s="88"/>
      <c r="J13130" s="88"/>
      <c r="K13130" s="88"/>
    </row>
    <row r="13131" spans="2:11" hidden="1" x14ac:dyDescent="0.2">
      <c r="B13131" s="88"/>
      <c r="C13131" s="88"/>
      <c r="D13131" s="88"/>
      <c r="E13131" s="88"/>
      <c r="F13131" s="88"/>
      <c r="G13131" s="88"/>
      <c r="H13131" s="88"/>
      <c r="I13131" s="88"/>
      <c r="J13131" s="88"/>
      <c r="K13131" s="88"/>
    </row>
    <row r="13132" spans="2:11" hidden="1" x14ac:dyDescent="0.2">
      <c r="B13132" s="88"/>
      <c r="C13132" s="88"/>
      <c r="D13132" s="88"/>
      <c r="E13132" s="88"/>
      <c r="F13132" s="88"/>
      <c r="G13132" s="88"/>
      <c r="H13132" s="88"/>
      <c r="I13132" s="88"/>
      <c r="J13132" s="88"/>
      <c r="K13132" s="88"/>
    </row>
    <row r="13133" spans="2:11" hidden="1" x14ac:dyDescent="0.2">
      <c r="B13133" s="88"/>
      <c r="C13133" s="88"/>
      <c r="D13133" s="88"/>
      <c r="E13133" s="88"/>
      <c r="F13133" s="88"/>
      <c r="G13133" s="88"/>
      <c r="H13133" s="88"/>
      <c r="I13133" s="88"/>
      <c r="J13133" s="88"/>
      <c r="K13133" s="88"/>
    </row>
    <row r="13134" spans="2:11" hidden="1" x14ac:dyDescent="0.2">
      <c r="B13134" s="88"/>
      <c r="C13134" s="88"/>
      <c r="D13134" s="88"/>
      <c r="E13134" s="88"/>
      <c r="F13134" s="88"/>
      <c r="G13134" s="88"/>
      <c r="H13134" s="88"/>
      <c r="I13134" s="88"/>
      <c r="J13134" s="88"/>
      <c r="K13134" s="88"/>
    </row>
    <row r="13135" spans="2:11" hidden="1" x14ac:dyDescent="0.2">
      <c r="B13135" s="88"/>
      <c r="C13135" s="88"/>
      <c r="D13135" s="88"/>
      <c r="E13135" s="88"/>
      <c r="F13135" s="88"/>
      <c r="G13135" s="88"/>
      <c r="H13135" s="88"/>
      <c r="I13135" s="88"/>
      <c r="J13135" s="88"/>
      <c r="K13135" s="88"/>
    </row>
    <row r="13136" spans="2:11" hidden="1" x14ac:dyDescent="0.2">
      <c r="B13136" s="88"/>
      <c r="C13136" s="88"/>
      <c r="D13136" s="88"/>
      <c r="E13136" s="88"/>
      <c r="F13136" s="88"/>
      <c r="G13136" s="88"/>
      <c r="H13136" s="88"/>
      <c r="I13136" s="88"/>
      <c r="J13136" s="88"/>
      <c r="K13136" s="88"/>
    </row>
    <row r="13137" spans="2:11" hidden="1" x14ac:dyDescent="0.2">
      <c r="B13137" s="88"/>
      <c r="C13137" s="88"/>
      <c r="D13137" s="88"/>
      <c r="E13137" s="88"/>
      <c r="F13137" s="88"/>
      <c r="G13137" s="88"/>
      <c r="H13137" s="88"/>
      <c r="I13137" s="88"/>
      <c r="J13137" s="88"/>
      <c r="K13137" s="88"/>
    </row>
    <row r="13138" spans="2:11" hidden="1" x14ac:dyDescent="0.2">
      <c r="B13138" s="88"/>
      <c r="C13138" s="88"/>
      <c r="D13138" s="88"/>
      <c r="E13138" s="88"/>
      <c r="F13138" s="88"/>
      <c r="G13138" s="88"/>
      <c r="H13138" s="88"/>
      <c r="I13138" s="88"/>
      <c r="J13138" s="88"/>
      <c r="K13138" s="88"/>
    </row>
    <row r="13139" spans="2:11" hidden="1" x14ac:dyDescent="0.2">
      <c r="B13139" s="88"/>
      <c r="C13139" s="88"/>
      <c r="D13139" s="88"/>
      <c r="E13139" s="88"/>
      <c r="F13139" s="88"/>
      <c r="G13139" s="88"/>
      <c r="H13139" s="88"/>
      <c r="I13139" s="88"/>
      <c r="J13139" s="88"/>
      <c r="K13139" s="88"/>
    </row>
    <row r="13140" spans="2:11" hidden="1" x14ac:dyDescent="0.2">
      <c r="B13140" s="88"/>
      <c r="C13140" s="88"/>
      <c r="D13140" s="88"/>
      <c r="E13140" s="88"/>
      <c r="F13140" s="88"/>
      <c r="G13140" s="88"/>
      <c r="H13140" s="88"/>
      <c r="I13140" s="88"/>
      <c r="J13140" s="88"/>
      <c r="K13140" s="88"/>
    </row>
    <row r="13141" spans="2:11" hidden="1" x14ac:dyDescent="0.2">
      <c r="B13141" s="88"/>
      <c r="C13141" s="88"/>
      <c r="D13141" s="88"/>
      <c r="E13141" s="88"/>
      <c r="F13141" s="88"/>
      <c r="G13141" s="88"/>
      <c r="H13141" s="88"/>
      <c r="I13141" s="88"/>
      <c r="J13141" s="88"/>
      <c r="K13141" s="88"/>
    </row>
    <row r="13142" spans="2:11" hidden="1" x14ac:dyDescent="0.2">
      <c r="B13142" s="88"/>
      <c r="C13142" s="88"/>
      <c r="D13142" s="88"/>
      <c r="E13142" s="88"/>
      <c r="F13142" s="88"/>
      <c r="G13142" s="88"/>
      <c r="H13142" s="88"/>
      <c r="I13142" s="88"/>
      <c r="J13142" s="88"/>
      <c r="K13142" s="88"/>
    </row>
    <row r="13143" spans="2:11" hidden="1" x14ac:dyDescent="0.2">
      <c r="B13143" s="88"/>
      <c r="C13143" s="88"/>
      <c r="D13143" s="88"/>
      <c r="E13143" s="88"/>
      <c r="F13143" s="88"/>
      <c r="G13143" s="88"/>
      <c r="H13143" s="88"/>
      <c r="I13143" s="88"/>
      <c r="J13143" s="88"/>
      <c r="K13143" s="88"/>
    </row>
    <row r="13144" spans="2:11" hidden="1" x14ac:dyDescent="0.2">
      <c r="B13144" s="88"/>
      <c r="C13144" s="88"/>
      <c r="D13144" s="88"/>
      <c r="E13144" s="88"/>
      <c r="F13144" s="88"/>
      <c r="G13144" s="88"/>
      <c r="H13144" s="88"/>
      <c r="I13144" s="88"/>
      <c r="J13144" s="88"/>
      <c r="K13144" s="88"/>
    </row>
    <row r="13145" spans="2:11" hidden="1" x14ac:dyDescent="0.2">
      <c r="B13145" s="88"/>
      <c r="C13145" s="88"/>
      <c r="D13145" s="88"/>
      <c r="E13145" s="88"/>
      <c r="F13145" s="88"/>
      <c r="G13145" s="88"/>
      <c r="H13145" s="88"/>
      <c r="I13145" s="88"/>
      <c r="J13145" s="88"/>
      <c r="K13145" s="88"/>
    </row>
    <row r="13146" spans="2:11" hidden="1" x14ac:dyDescent="0.2">
      <c r="B13146" s="88"/>
      <c r="C13146" s="88"/>
      <c r="D13146" s="88"/>
      <c r="E13146" s="88"/>
      <c r="F13146" s="88"/>
      <c r="G13146" s="88"/>
      <c r="H13146" s="88"/>
      <c r="I13146" s="88"/>
      <c r="J13146" s="88"/>
      <c r="K13146" s="88"/>
    </row>
    <row r="13147" spans="2:11" hidden="1" x14ac:dyDescent="0.2">
      <c r="B13147" s="88"/>
      <c r="C13147" s="88"/>
      <c r="D13147" s="88"/>
      <c r="E13147" s="88"/>
      <c r="F13147" s="88"/>
      <c r="G13147" s="88"/>
      <c r="H13147" s="88"/>
      <c r="I13147" s="88"/>
      <c r="J13147" s="88"/>
      <c r="K13147" s="88"/>
    </row>
    <row r="13148" spans="2:11" hidden="1" x14ac:dyDescent="0.2">
      <c r="B13148" s="88"/>
      <c r="C13148" s="88"/>
      <c r="D13148" s="88"/>
      <c r="E13148" s="88"/>
      <c r="F13148" s="88"/>
      <c r="G13148" s="88"/>
      <c r="H13148" s="88"/>
      <c r="I13148" s="88"/>
      <c r="J13148" s="88"/>
      <c r="K13148" s="88"/>
    </row>
    <row r="13149" spans="2:11" hidden="1" x14ac:dyDescent="0.2">
      <c r="B13149" s="88"/>
      <c r="C13149" s="88"/>
      <c r="D13149" s="88"/>
      <c r="E13149" s="88"/>
      <c r="F13149" s="88"/>
      <c r="G13149" s="88"/>
      <c r="H13149" s="88"/>
      <c r="I13149" s="88"/>
      <c r="J13149" s="88"/>
      <c r="K13149" s="88"/>
    </row>
    <row r="13150" spans="2:11" hidden="1" x14ac:dyDescent="0.2">
      <c r="B13150" s="88"/>
      <c r="C13150" s="88"/>
      <c r="D13150" s="88"/>
      <c r="E13150" s="88"/>
      <c r="F13150" s="88"/>
      <c r="G13150" s="88"/>
      <c r="H13150" s="88"/>
      <c r="I13150" s="88"/>
      <c r="J13150" s="88"/>
      <c r="K13150" s="88"/>
    </row>
    <row r="13151" spans="2:11" hidden="1" x14ac:dyDescent="0.2">
      <c r="B13151" s="88"/>
      <c r="C13151" s="88"/>
      <c r="D13151" s="88"/>
      <c r="E13151" s="88"/>
      <c r="F13151" s="88"/>
      <c r="G13151" s="88"/>
      <c r="H13151" s="88"/>
      <c r="I13151" s="88"/>
      <c r="J13151" s="88"/>
      <c r="K13151" s="88"/>
    </row>
    <row r="13152" spans="2:11" hidden="1" x14ac:dyDescent="0.2">
      <c r="B13152" s="88"/>
      <c r="C13152" s="88"/>
      <c r="D13152" s="88"/>
      <c r="E13152" s="88"/>
      <c r="F13152" s="88"/>
      <c r="G13152" s="88"/>
      <c r="H13152" s="88"/>
      <c r="I13152" s="88"/>
      <c r="J13152" s="88"/>
      <c r="K13152" s="88"/>
    </row>
    <row r="13153" spans="2:11" hidden="1" x14ac:dyDescent="0.2">
      <c r="B13153" s="88"/>
      <c r="C13153" s="88"/>
      <c r="D13153" s="88"/>
      <c r="E13153" s="88"/>
      <c r="F13153" s="88"/>
      <c r="G13153" s="88"/>
      <c r="H13153" s="88"/>
      <c r="I13153" s="88"/>
      <c r="J13153" s="88"/>
      <c r="K13153" s="88"/>
    </row>
    <row r="13154" spans="2:11" hidden="1" x14ac:dyDescent="0.2">
      <c r="B13154" s="88"/>
      <c r="C13154" s="88"/>
      <c r="D13154" s="88"/>
      <c r="E13154" s="88"/>
      <c r="F13154" s="88"/>
      <c r="G13154" s="88"/>
      <c r="H13154" s="88"/>
      <c r="I13154" s="88"/>
      <c r="J13154" s="88"/>
      <c r="K13154" s="88"/>
    </row>
    <row r="13155" spans="2:11" hidden="1" x14ac:dyDescent="0.2">
      <c r="B13155" s="88"/>
      <c r="C13155" s="88"/>
      <c r="D13155" s="88"/>
      <c r="E13155" s="88"/>
      <c r="F13155" s="88"/>
      <c r="G13155" s="88"/>
      <c r="H13155" s="88"/>
      <c r="I13155" s="88"/>
      <c r="J13155" s="88"/>
      <c r="K13155" s="88"/>
    </row>
    <row r="13156" spans="2:11" hidden="1" x14ac:dyDescent="0.2">
      <c r="B13156" s="88"/>
      <c r="C13156" s="88"/>
      <c r="D13156" s="88"/>
      <c r="E13156" s="88"/>
      <c r="F13156" s="88"/>
      <c r="G13156" s="88"/>
      <c r="H13156" s="88"/>
      <c r="I13156" s="88"/>
      <c r="J13156" s="88"/>
      <c r="K13156" s="88"/>
    </row>
    <row r="13157" spans="2:11" hidden="1" x14ac:dyDescent="0.2">
      <c r="B13157" s="88"/>
      <c r="C13157" s="88"/>
      <c r="D13157" s="88"/>
      <c r="E13157" s="88"/>
      <c r="F13157" s="88"/>
      <c r="G13157" s="88"/>
      <c r="H13157" s="88"/>
      <c r="I13157" s="88"/>
      <c r="J13157" s="88"/>
      <c r="K13157" s="88"/>
    </row>
    <row r="13158" spans="2:11" hidden="1" x14ac:dyDescent="0.2">
      <c r="B13158" s="88"/>
      <c r="C13158" s="88"/>
      <c r="D13158" s="88"/>
      <c r="E13158" s="88"/>
      <c r="F13158" s="88"/>
      <c r="G13158" s="88"/>
      <c r="H13158" s="88"/>
      <c r="I13158" s="88"/>
      <c r="J13158" s="88"/>
      <c r="K13158" s="88"/>
    </row>
    <row r="13159" spans="2:11" hidden="1" x14ac:dyDescent="0.2">
      <c r="B13159" s="88"/>
      <c r="C13159" s="88"/>
      <c r="D13159" s="88"/>
      <c r="E13159" s="88"/>
      <c r="F13159" s="88"/>
      <c r="G13159" s="88"/>
      <c r="H13159" s="88"/>
      <c r="I13159" s="88"/>
      <c r="J13159" s="88"/>
      <c r="K13159" s="88"/>
    </row>
    <row r="13160" spans="2:11" hidden="1" x14ac:dyDescent="0.2">
      <c r="B13160" s="88"/>
      <c r="C13160" s="88"/>
      <c r="D13160" s="88"/>
      <c r="E13160" s="88"/>
      <c r="F13160" s="88"/>
      <c r="G13160" s="88"/>
      <c r="H13160" s="88"/>
      <c r="I13160" s="88"/>
      <c r="J13160" s="88"/>
      <c r="K13160" s="88"/>
    </row>
    <row r="13161" spans="2:11" hidden="1" x14ac:dyDescent="0.2">
      <c r="B13161" s="88"/>
      <c r="C13161" s="88"/>
      <c r="D13161" s="88"/>
      <c r="E13161" s="88"/>
      <c r="F13161" s="88"/>
      <c r="G13161" s="88"/>
      <c r="H13161" s="88"/>
      <c r="I13161" s="88"/>
      <c r="J13161" s="88"/>
      <c r="K13161" s="88"/>
    </row>
    <row r="13162" spans="2:11" hidden="1" x14ac:dyDescent="0.2">
      <c r="B13162" s="88"/>
      <c r="C13162" s="88"/>
      <c r="D13162" s="88"/>
      <c r="E13162" s="88"/>
      <c r="F13162" s="88"/>
      <c r="G13162" s="88"/>
      <c r="H13162" s="88"/>
      <c r="I13162" s="88"/>
      <c r="J13162" s="88"/>
      <c r="K13162" s="88"/>
    </row>
    <row r="13163" spans="2:11" hidden="1" x14ac:dyDescent="0.2">
      <c r="B13163" s="88"/>
      <c r="C13163" s="88"/>
      <c r="D13163" s="88"/>
      <c r="E13163" s="88"/>
      <c r="F13163" s="88"/>
      <c r="G13163" s="88"/>
      <c r="H13163" s="88"/>
      <c r="I13163" s="88"/>
      <c r="J13163" s="88"/>
      <c r="K13163" s="88"/>
    </row>
    <row r="13164" spans="2:11" hidden="1" x14ac:dyDescent="0.2">
      <c r="B13164" s="88"/>
      <c r="C13164" s="88"/>
      <c r="D13164" s="88"/>
      <c r="E13164" s="88"/>
      <c r="F13164" s="88"/>
      <c r="G13164" s="88"/>
      <c r="H13164" s="88"/>
      <c r="I13164" s="88"/>
      <c r="J13164" s="88"/>
      <c r="K13164" s="88"/>
    </row>
    <row r="13165" spans="2:11" hidden="1" x14ac:dyDescent="0.2">
      <c r="B13165" s="88"/>
      <c r="C13165" s="88"/>
      <c r="D13165" s="88"/>
      <c r="E13165" s="88"/>
      <c r="F13165" s="88"/>
      <c r="G13165" s="88"/>
      <c r="H13165" s="88"/>
      <c r="I13165" s="88"/>
      <c r="J13165" s="88"/>
      <c r="K13165" s="88"/>
    </row>
    <row r="13166" spans="2:11" hidden="1" x14ac:dyDescent="0.2">
      <c r="B13166" s="88"/>
      <c r="C13166" s="88"/>
      <c r="D13166" s="88"/>
      <c r="E13166" s="88"/>
      <c r="F13166" s="88"/>
      <c r="G13166" s="88"/>
      <c r="H13166" s="88"/>
      <c r="I13166" s="88"/>
      <c r="J13166" s="88"/>
      <c r="K13166" s="88"/>
    </row>
    <row r="13167" spans="2:11" hidden="1" x14ac:dyDescent="0.2">
      <c r="B13167" s="88"/>
      <c r="C13167" s="88"/>
      <c r="D13167" s="88"/>
      <c r="E13167" s="88"/>
      <c r="F13167" s="88"/>
      <c r="G13167" s="88"/>
      <c r="H13167" s="88"/>
      <c r="I13167" s="88"/>
      <c r="J13167" s="88"/>
      <c r="K13167" s="88"/>
    </row>
    <row r="13168" spans="2:11" hidden="1" x14ac:dyDescent="0.2">
      <c r="B13168" s="88"/>
      <c r="C13168" s="88"/>
      <c r="D13168" s="88"/>
      <c r="E13168" s="88"/>
      <c r="F13168" s="88"/>
      <c r="G13168" s="88"/>
      <c r="H13168" s="88"/>
      <c r="I13168" s="88"/>
      <c r="J13168" s="88"/>
      <c r="K13168" s="88"/>
    </row>
    <row r="13169" spans="2:11" hidden="1" x14ac:dyDescent="0.2">
      <c r="B13169" s="88"/>
      <c r="C13169" s="88"/>
      <c r="D13169" s="88"/>
      <c r="E13169" s="88"/>
      <c r="F13169" s="88"/>
      <c r="G13169" s="88"/>
      <c r="H13169" s="88"/>
      <c r="I13169" s="88"/>
      <c r="J13169" s="88"/>
      <c r="K13169" s="88"/>
    </row>
    <row r="13170" spans="2:11" hidden="1" x14ac:dyDescent="0.2">
      <c r="B13170" s="88"/>
      <c r="C13170" s="88"/>
      <c r="D13170" s="88"/>
      <c r="E13170" s="88"/>
      <c r="F13170" s="88"/>
      <c r="G13170" s="88"/>
      <c r="H13170" s="88"/>
      <c r="I13170" s="88"/>
      <c r="J13170" s="88"/>
      <c r="K13170" s="88"/>
    </row>
    <row r="13171" spans="2:11" hidden="1" x14ac:dyDescent="0.2">
      <c r="B13171" s="88"/>
      <c r="C13171" s="88"/>
      <c r="D13171" s="88"/>
      <c r="E13171" s="88"/>
      <c r="F13171" s="88"/>
      <c r="G13171" s="88"/>
      <c r="H13171" s="88"/>
      <c r="I13171" s="88"/>
      <c r="J13171" s="88"/>
      <c r="K13171" s="88"/>
    </row>
    <row r="13172" spans="2:11" hidden="1" x14ac:dyDescent="0.2">
      <c r="B13172" s="88"/>
      <c r="C13172" s="88"/>
      <c r="D13172" s="88"/>
      <c r="E13172" s="88"/>
      <c r="F13172" s="88"/>
      <c r="G13172" s="88"/>
      <c r="H13172" s="88"/>
      <c r="I13172" s="88"/>
      <c r="J13172" s="88"/>
      <c r="K13172" s="88"/>
    </row>
    <row r="13173" spans="2:11" hidden="1" x14ac:dyDescent="0.2">
      <c r="B13173" s="88"/>
      <c r="C13173" s="88"/>
      <c r="D13173" s="88"/>
      <c r="E13173" s="88"/>
      <c r="F13173" s="88"/>
      <c r="G13173" s="88"/>
      <c r="H13173" s="88"/>
      <c r="I13173" s="88"/>
      <c r="J13173" s="88"/>
      <c r="K13173" s="88"/>
    </row>
    <row r="13174" spans="2:11" hidden="1" x14ac:dyDescent="0.2">
      <c r="B13174" s="88"/>
      <c r="C13174" s="88"/>
      <c r="D13174" s="88"/>
      <c r="E13174" s="88"/>
      <c r="F13174" s="88"/>
      <c r="G13174" s="88"/>
      <c r="H13174" s="88"/>
      <c r="I13174" s="88"/>
      <c r="J13174" s="88"/>
      <c r="K13174" s="88"/>
    </row>
    <row r="13175" spans="2:11" hidden="1" x14ac:dyDescent="0.2">
      <c r="B13175" s="88"/>
      <c r="C13175" s="88"/>
      <c r="D13175" s="88"/>
      <c r="E13175" s="88"/>
      <c r="F13175" s="88"/>
      <c r="G13175" s="88"/>
      <c r="H13175" s="88"/>
      <c r="I13175" s="88"/>
      <c r="J13175" s="88"/>
      <c r="K13175" s="88"/>
    </row>
    <row r="13176" spans="2:11" hidden="1" x14ac:dyDescent="0.2">
      <c r="B13176" s="88"/>
      <c r="C13176" s="88"/>
      <c r="D13176" s="88"/>
      <c r="E13176" s="88"/>
      <c r="F13176" s="88"/>
      <c r="G13176" s="88"/>
      <c r="H13176" s="88"/>
      <c r="I13176" s="88"/>
      <c r="J13176" s="88"/>
      <c r="K13176" s="88"/>
    </row>
    <row r="13177" spans="2:11" hidden="1" x14ac:dyDescent="0.2">
      <c r="B13177" s="88"/>
      <c r="C13177" s="88"/>
      <c r="D13177" s="88"/>
      <c r="E13177" s="88"/>
      <c r="F13177" s="88"/>
      <c r="G13177" s="88"/>
      <c r="H13177" s="88"/>
      <c r="I13177" s="88"/>
      <c r="J13177" s="88"/>
      <c r="K13177" s="88"/>
    </row>
    <row r="13178" spans="2:11" hidden="1" x14ac:dyDescent="0.2">
      <c r="B13178" s="88"/>
      <c r="C13178" s="88"/>
      <c r="D13178" s="88"/>
      <c r="E13178" s="88"/>
      <c r="F13178" s="88"/>
      <c r="G13178" s="88"/>
      <c r="H13178" s="88"/>
      <c r="I13178" s="88"/>
      <c r="J13178" s="88"/>
      <c r="K13178" s="88"/>
    </row>
    <row r="13179" spans="2:11" hidden="1" x14ac:dyDescent="0.2">
      <c r="B13179" s="88"/>
      <c r="C13179" s="88"/>
      <c r="D13179" s="88"/>
      <c r="E13179" s="88"/>
      <c r="F13179" s="88"/>
      <c r="G13179" s="88"/>
      <c r="H13179" s="88"/>
      <c r="I13179" s="88"/>
      <c r="J13179" s="88"/>
      <c r="K13179" s="88"/>
    </row>
    <row r="13180" spans="2:11" hidden="1" x14ac:dyDescent="0.2">
      <c r="B13180" s="88"/>
      <c r="C13180" s="88"/>
      <c r="D13180" s="88"/>
      <c r="E13180" s="88"/>
      <c r="F13180" s="88"/>
      <c r="G13180" s="88"/>
      <c r="H13180" s="88"/>
      <c r="I13180" s="88"/>
      <c r="J13180" s="88"/>
      <c r="K13180" s="88"/>
    </row>
    <row r="13181" spans="2:11" hidden="1" x14ac:dyDescent="0.2">
      <c r="B13181" s="88"/>
      <c r="C13181" s="88"/>
      <c r="D13181" s="88"/>
      <c r="E13181" s="88"/>
      <c r="F13181" s="88"/>
      <c r="G13181" s="88"/>
      <c r="H13181" s="88"/>
      <c r="I13181" s="88"/>
      <c r="J13181" s="88"/>
      <c r="K13181" s="88"/>
    </row>
    <row r="13182" spans="2:11" hidden="1" x14ac:dyDescent="0.2">
      <c r="B13182" s="88"/>
      <c r="C13182" s="88"/>
      <c r="D13182" s="88"/>
      <c r="E13182" s="88"/>
      <c r="F13182" s="88"/>
      <c r="G13182" s="88"/>
      <c r="H13182" s="88"/>
      <c r="I13182" s="88"/>
      <c r="J13182" s="88"/>
      <c r="K13182" s="88"/>
    </row>
    <row r="13183" spans="2:11" hidden="1" x14ac:dyDescent="0.2">
      <c r="B13183" s="88"/>
      <c r="C13183" s="88"/>
      <c r="D13183" s="88"/>
      <c r="E13183" s="88"/>
      <c r="F13183" s="88"/>
      <c r="G13183" s="88"/>
      <c r="H13183" s="88"/>
      <c r="I13183" s="88"/>
      <c r="J13183" s="88"/>
      <c r="K13183" s="88"/>
    </row>
    <row r="13184" spans="2:11" hidden="1" x14ac:dyDescent="0.2">
      <c r="B13184" s="88"/>
      <c r="C13184" s="88"/>
      <c r="D13184" s="88"/>
      <c r="E13184" s="88"/>
      <c r="F13184" s="88"/>
      <c r="G13184" s="88"/>
      <c r="H13184" s="88"/>
      <c r="I13184" s="88"/>
      <c r="J13184" s="88"/>
      <c r="K13184" s="88"/>
    </row>
    <row r="13185" spans="2:11" hidden="1" x14ac:dyDescent="0.2">
      <c r="B13185" s="88"/>
      <c r="C13185" s="88"/>
      <c r="D13185" s="88"/>
      <c r="E13185" s="88"/>
      <c r="F13185" s="88"/>
      <c r="G13185" s="88"/>
      <c r="H13185" s="88"/>
      <c r="I13185" s="88"/>
      <c r="J13185" s="88"/>
      <c r="K13185" s="88"/>
    </row>
    <row r="13186" spans="2:11" hidden="1" x14ac:dyDescent="0.2">
      <c r="B13186" s="88"/>
      <c r="C13186" s="88"/>
      <c r="D13186" s="88"/>
      <c r="E13186" s="88"/>
      <c r="F13186" s="88"/>
      <c r="G13186" s="88"/>
      <c r="H13186" s="88"/>
      <c r="I13186" s="88"/>
      <c r="J13186" s="88"/>
      <c r="K13186" s="88"/>
    </row>
    <row r="13187" spans="2:11" hidden="1" x14ac:dyDescent="0.2">
      <c r="B13187" s="88"/>
      <c r="C13187" s="88"/>
      <c r="D13187" s="88"/>
      <c r="E13187" s="88"/>
      <c r="F13187" s="88"/>
      <c r="G13187" s="88"/>
      <c r="H13187" s="88"/>
      <c r="I13187" s="88"/>
      <c r="J13187" s="88"/>
      <c r="K13187" s="88"/>
    </row>
    <row r="13188" spans="2:11" hidden="1" x14ac:dyDescent="0.2">
      <c r="B13188" s="88"/>
      <c r="C13188" s="88"/>
      <c r="D13188" s="88"/>
      <c r="E13188" s="88"/>
      <c r="F13188" s="88"/>
      <c r="G13188" s="88"/>
      <c r="H13188" s="88"/>
      <c r="I13188" s="88"/>
      <c r="J13188" s="88"/>
      <c r="K13188" s="88"/>
    </row>
    <row r="13189" spans="2:11" hidden="1" x14ac:dyDescent="0.2">
      <c r="B13189" s="88"/>
      <c r="C13189" s="88"/>
      <c r="D13189" s="88"/>
      <c r="E13189" s="88"/>
      <c r="F13189" s="88"/>
      <c r="G13189" s="88"/>
      <c r="H13189" s="88"/>
      <c r="I13189" s="88"/>
      <c r="J13189" s="88"/>
      <c r="K13189" s="88"/>
    </row>
    <row r="13190" spans="2:11" hidden="1" x14ac:dyDescent="0.2">
      <c r="B13190" s="88"/>
      <c r="C13190" s="88"/>
      <c r="D13190" s="88"/>
      <c r="E13190" s="88"/>
      <c r="F13190" s="88"/>
      <c r="G13190" s="88"/>
      <c r="H13190" s="88"/>
      <c r="I13190" s="88"/>
      <c r="J13190" s="88"/>
      <c r="K13190" s="88"/>
    </row>
    <row r="13191" spans="2:11" hidden="1" x14ac:dyDescent="0.2">
      <c r="B13191" s="88"/>
      <c r="C13191" s="88"/>
      <c r="D13191" s="88"/>
      <c r="E13191" s="88"/>
      <c r="F13191" s="88"/>
      <c r="G13191" s="88"/>
      <c r="H13191" s="88"/>
      <c r="I13191" s="88"/>
      <c r="J13191" s="88"/>
      <c r="K13191" s="88"/>
    </row>
    <row r="13192" spans="2:11" hidden="1" x14ac:dyDescent="0.2">
      <c r="B13192" s="88"/>
      <c r="C13192" s="88"/>
      <c r="D13192" s="88"/>
      <c r="E13192" s="88"/>
      <c r="F13192" s="88"/>
      <c r="G13192" s="88"/>
      <c r="H13192" s="88"/>
      <c r="I13192" s="88"/>
      <c r="J13192" s="88"/>
      <c r="K13192" s="88"/>
    </row>
    <row r="13193" spans="2:11" hidden="1" x14ac:dyDescent="0.2">
      <c r="B13193" s="88"/>
      <c r="C13193" s="88"/>
      <c r="D13193" s="88"/>
      <c r="E13193" s="88"/>
      <c r="F13193" s="88"/>
      <c r="G13193" s="88"/>
      <c r="H13193" s="88"/>
      <c r="I13193" s="88"/>
      <c r="J13193" s="88"/>
      <c r="K13193" s="88"/>
    </row>
    <row r="13194" spans="2:11" hidden="1" x14ac:dyDescent="0.2">
      <c r="B13194" s="88"/>
      <c r="C13194" s="88"/>
      <c r="D13194" s="88"/>
      <c r="E13194" s="88"/>
      <c r="F13194" s="88"/>
      <c r="G13194" s="88"/>
      <c r="H13194" s="88"/>
      <c r="I13194" s="88"/>
      <c r="J13194" s="88"/>
      <c r="K13194" s="88"/>
    </row>
    <row r="13195" spans="2:11" hidden="1" x14ac:dyDescent="0.2">
      <c r="B13195" s="88"/>
      <c r="C13195" s="88"/>
      <c r="D13195" s="88"/>
      <c r="E13195" s="88"/>
      <c r="F13195" s="88"/>
      <c r="G13195" s="88"/>
      <c r="H13195" s="88"/>
      <c r="I13195" s="88"/>
      <c r="J13195" s="88"/>
      <c r="K13195" s="88"/>
    </row>
    <row r="13196" spans="2:11" hidden="1" x14ac:dyDescent="0.2">
      <c r="B13196" s="88"/>
      <c r="C13196" s="88"/>
      <c r="D13196" s="88"/>
      <c r="E13196" s="88"/>
      <c r="F13196" s="88"/>
      <c r="G13196" s="88"/>
      <c r="H13196" s="88"/>
      <c r="I13196" s="88"/>
      <c r="J13196" s="88"/>
      <c r="K13196" s="88"/>
    </row>
    <row r="13197" spans="2:11" hidden="1" x14ac:dyDescent="0.2">
      <c r="B13197" s="88"/>
      <c r="C13197" s="88"/>
      <c r="D13197" s="88"/>
      <c r="E13197" s="88"/>
      <c r="F13197" s="88"/>
      <c r="G13197" s="88"/>
      <c r="H13197" s="88"/>
      <c r="I13197" s="88"/>
      <c r="J13197" s="88"/>
      <c r="K13197" s="88"/>
    </row>
    <row r="13198" spans="2:11" hidden="1" x14ac:dyDescent="0.2">
      <c r="B13198" s="88"/>
      <c r="C13198" s="88"/>
      <c r="D13198" s="88"/>
      <c r="E13198" s="88"/>
      <c r="F13198" s="88"/>
      <c r="G13198" s="88"/>
      <c r="H13198" s="88"/>
      <c r="I13198" s="88"/>
      <c r="J13198" s="88"/>
      <c r="K13198" s="88"/>
    </row>
    <row r="13199" spans="2:11" hidden="1" x14ac:dyDescent="0.2">
      <c r="B13199" s="88"/>
      <c r="C13199" s="88"/>
      <c r="D13199" s="88"/>
      <c r="E13199" s="88"/>
      <c r="F13199" s="88"/>
      <c r="G13199" s="88"/>
      <c r="H13199" s="88"/>
      <c r="I13199" s="88"/>
      <c r="J13199" s="88"/>
      <c r="K13199" s="88"/>
    </row>
    <row r="13200" spans="2:11" hidden="1" x14ac:dyDescent="0.2">
      <c r="B13200" s="88"/>
      <c r="C13200" s="88"/>
      <c r="D13200" s="88"/>
      <c r="E13200" s="88"/>
      <c r="F13200" s="88"/>
      <c r="G13200" s="88"/>
      <c r="H13200" s="88"/>
      <c r="I13200" s="88"/>
      <c r="J13200" s="88"/>
      <c r="K13200" s="88"/>
    </row>
    <row r="13201" spans="2:11" hidden="1" x14ac:dyDescent="0.2">
      <c r="B13201" s="88"/>
      <c r="C13201" s="88"/>
      <c r="D13201" s="88"/>
      <c r="E13201" s="88"/>
      <c r="F13201" s="88"/>
      <c r="G13201" s="88"/>
      <c r="H13201" s="88"/>
      <c r="I13201" s="88"/>
      <c r="J13201" s="88"/>
      <c r="K13201" s="88"/>
    </row>
    <row r="13202" spans="2:11" hidden="1" x14ac:dyDescent="0.2">
      <c r="B13202" s="88"/>
      <c r="C13202" s="88"/>
      <c r="D13202" s="88"/>
      <c r="E13202" s="88"/>
      <c r="F13202" s="88"/>
      <c r="G13202" s="88"/>
      <c r="H13202" s="88"/>
      <c r="I13202" s="88"/>
      <c r="J13202" s="88"/>
      <c r="K13202" s="88"/>
    </row>
    <row r="13203" spans="2:11" hidden="1" x14ac:dyDescent="0.2">
      <c r="B13203" s="88"/>
      <c r="C13203" s="88"/>
      <c r="D13203" s="88"/>
      <c r="E13203" s="88"/>
      <c r="F13203" s="88"/>
      <c r="G13203" s="88"/>
      <c r="H13203" s="88"/>
      <c r="I13203" s="88"/>
      <c r="J13203" s="88"/>
      <c r="K13203" s="88"/>
    </row>
    <row r="13204" spans="2:11" hidden="1" x14ac:dyDescent="0.2">
      <c r="B13204" s="88"/>
      <c r="C13204" s="88"/>
      <c r="D13204" s="88"/>
      <c r="E13204" s="88"/>
      <c r="F13204" s="88"/>
      <c r="G13204" s="88"/>
      <c r="H13204" s="88"/>
      <c r="I13204" s="88"/>
      <c r="J13204" s="88"/>
      <c r="K13204" s="88"/>
    </row>
    <row r="13205" spans="2:11" hidden="1" x14ac:dyDescent="0.2">
      <c r="B13205" s="88"/>
      <c r="C13205" s="88"/>
      <c r="D13205" s="88"/>
      <c r="E13205" s="88"/>
      <c r="F13205" s="88"/>
      <c r="G13205" s="88"/>
      <c r="H13205" s="88"/>
      <c r="I13205" s="88"/>
      <c r="J13205" s="88"/>
      <c r="K13205" s="88"/>
    </row>
    <row r="13206" spans="2:11" hidden="1" x14ac:dyDescent="0.2">
      <c r="B13206" s="88"/>
      <c r="C13206" s="88"/>
      <c r="D13206" s="88"/>
      <c r="E13206" s="88"/>
      <c r="F13206" s="88"/>
      <c r="G13206" s="88"/>
      <c r="H13206" s="88"/>
      <c r="I13206" s="88"/>
      <c r="J13206" s="88"/>
      <c r="K13206" s="88"/>
    </row>
    <row r="13207" spans="2:11" hidden="1" x14ac:dyDescent="0.2">
      <c r="B13207" s="88"/>
      <c r="C13207" s="88"/>
      <c r="D13207" s="88"/>
      <c r="E13207" s="88"/>
      <c r="F13207" s="88"/>
      <c r="G13207" s="88"/>
      <c r="H13207" s="88"/>
      <c r="I13207" s="88"/>
      <c r="J13207" s="88"/>
      <c r="K13207" s="88"/>
    </row>
    <row r="13208" spans="2:11" hidden="1" x14ac:dyDescent="0.2">
      <c r="B13208" s="88"/>
      <c r="C13208" s="88"/>
      <c r="D13208" s="88"/>
      <c r="E13208" s="88"/>
      <c r="F13208" s="88"/>
      <c r="G13208" s="88"/>
      <c r="H13208" s="88"/>
      <c r="I13208" s="88"/>
      <c r="J13208" s="88"/>
      <c r="K13208" s="88"/>
    </row>
    <row r="13209" spans="2:11" hidden="1" x14ac:dyDescent="0.2">
      <c r="B13209" s="88"/>
      <c r="C13209" s="88"/>
      <c r="D13209" s="88"/>
      <c r="E13209" s="88"/>
      <c r="F13209" s="88"/>
      <c r="G13209" s="88"/>
      <c r="H13209" s="88"/>
      <c r="I13209" s="88"/>
      <c r="J13209" s="88"/>
      <c r="K13209" s="88"/>
    </row>
    <row r="13210" spans="2:11" hidden="1" x14ac:dyDescent="0.2">
      <c r="B13210" s="88"/>
      <c r="C13210" s="88"/>
      <c r="D13210" s="88"/>
      <c r="E13210" s="88"/>
      <c r="F13210" s="88"/>
      <c r="G13210" s="88"/>
      <c r="H13210" s="88"/>
      <c r="I13210" s="88"/>
      <c r="J13210" s="88"/>
      <c r="K13210" s="88"/>
    </row>
    <row r="13211" spans="2:11" hidden="1" x14ac:dyDescent="0.2">
      <c r="B13211" s="88"/>
      <c r="C13211" s="88"/>
      <c r="D13211" s="88"/>
      <c r="E13211" s="88"/>
      <c r="F13211" s="88"/>
      <c r="G13211" s="88"/>
      <c r="H13211" s="88"/>
      <c r="I13211" s="88"/>
      <c r="J13211" s="88"/>
      <c r="K13211" s="88"/>
    </row>
    <row r="13212" spans="2:11" hidden="1" x14ac:dyDescent="0.2">
      <c r="B13212" s="88"/>
      <c r="C13212" s="88"/>
      <c r="D13212" s="88"/>
      <c r="E13212" s="88"/>
      <c r="F13212" s="88"/>
      <c r="G13212" s="88"/>
      <c r="H13212" s="88"/>
      <c r="I13212" s="88"/>
      <c r="J13212" s="88"/>
      <c r="K13212" s="88"/>
    </row>
    <row r="13213" spans="2:11" hidden="1" x14ac:dyDescent="0.2">
      <c r="B13213" s="88"/>
      <c r="C13213" s="88"/>
      <c r="D13213" s="88"/>
      <c r="E13213" s="88"/>
      <c r="F13213" s="88"/>
      <c r="G13213" s="88"/>
      <c r="H13213" s="88"/>
      <c r="I13213" s="88"/>
      <c r="J13213" s="88"/>
      <c r="K13213" s="88"/>
    </row>
    <row r="13214" spans="2:11" hidden="1" x14ac:dyDescent="0.2">
      <c r="B13214" s="88"/>
      <c r="C13214" s="88"/>
      <c r="D13214" s="88"/>
      <c r="E13214" s="88"/>
      <c r="F13214" s="88"/>
      <c r="G13214" s="88"/>
      <c r="H13214" s="88"/>
      <c r="I13214" s="88"/>
      <c r="J13214" s="88"/>
      <c r="K13214" s="88"/>
    </row>
    <row r="13215" spans="2:11" hidden="1" x14ac:dyDescent="0.2">
      <c r="B13215" s="88"/>
      <c r="C13215" s="88"/>
      <c r="D13215" s="88"/>
      <c r="E13215" s="88"/>
      <c r="F13215" s="88"/>
      <c r="G13215" s="88"/>
      <c r="H13215" s="88"/>
      <c r="I13215" s="88"/>
      <c r="J13215" s="88"/>
      <c r="K13215" s="88"/>
    </row>
    <row r="13216" spans="2:11" hidden="1" x14ac:dyDescent="0.2">
      <c r="B13216" s="88"/>
      <c r="C13216" s="88"/>
      <c r="D13216" s="88"/>
      <c r="E13216" s="88"/>
      <c r="F13216" s="88"/>
      <c r="G13216" s="88"/>
      <c r="H13216" s="88"/>
      <c r="I13216" s="88"/>
      <c r="J13216" s="88"/>
      <c r="K13216" s="88"/>
    </row>
    <row r="13217" spans="2:11" hidden="1" x14ac:dyDescent="0.2">
      <c r="B13217" s="88"/>
      <c r="C13217" s="88"/>
      <c r="D13217" s="88"/>
      <c r="E13217" s="88"/>
      <c r="F13217" s="88"/>
      <c r="G13217" s="88"/>
      <c r="H13217" s="88"/>
      <c r="I13217" s="88"/>
      <c r="J13217" s="88"/>
      <c r="K13217" s="88"/>
    </row>
    <row r="13218" spans="2:11" hidden="1" x14ac:dyDescent="0.2">
      <c r="B13218" s="88"/>
      <c r="C13218" s="88"/>
      <c r="D13218" s="88"/>
      <c r="E13218" s="88"/>
      <c r="F13218" s="88"/>
      <c r="G13218" s="88"/>
      <c r="H13218" s="88"/>
      <c r="I13218" s="88"/>
      <c r="J13218" s="88"/>
      <c r="K13218" s="88"/>
    </row>
    <row r="13219" spans="2:11" hidden="1" x14ac:dyDescent="0.2">
      <c r="B13219" s="88"/>
      <c r="C13219" s="88"/>
      <c r="D13219" s="88"/>
      <c r="E13219" s="88"/>
      <c r="F13219" s="88"/>
      <c r="G13219" s="88"/>
      <c r="H13219" s="88"/>
      <c r="I13219" s="88"/>
      <c r="J13219" s="88"/>
      <c r="K13219" s="88"/>
    </row>
    <row r="13220" spans="2:11" hidden="1" x14ac:dyDescent="0.2">
      <c r="B13220" s="88"/>
      <c r="C13220" s="88"/>
      <c r="D13220" s="88"/>
      <c r="E13220" s="88"/>
      <c r="F13220" s="88"/>
      <c r="G13220" s="88"/>
      <c r="H13220" s="88"/>
      <c r="I13220" s="88"/>
      <c r="J13220" s="88"/>
      <c r="K13220" s="88"/>
    </row>
    <row r="13221" spans="2:11" hidden="1" x14ac:dyDescent="0.2">
      <c r="B13221" s="88"/>
      <c r="C13221" s="88"/>
      <c r="D13221" s="88"/>
      <c r="E13221" s="88"/>
      <c r="F13221" s="88"/>
      <c r="G13221" s="88"/>
      <c r="H13221" s="88"/>
      <c r="I13221" s="88"/>
      <c r="J13221" s="88"/>
      <c r="K13221" s="88"/>
    </row>
    <row r="13222" spans="2:11" hidden="1" x14ac:dyDescent="0.2">
      <c r="B13222" s="88"/>
      <c r="C13222" s="88"/>
      <c r="D13222" s="88"/>
      <c r="E13222" s="88"/>
      <c r="F13222" s="88"/>
      <c r="G13222" s="88"/>
      <c r="H13222" s="88"/>
      <c r="I13222" s="88"/>
      <c r="J13222" s="88"/>
      <c r="K13222" s="88"/>
    </row>
    <row r="13223" spans="2:11" hidden="1" x14ac:dyDescent="0.2">
      <c r="B13223" s="88"/>
      <c r="C13223" s="88"/>
      <c r="D13223" s="88"/>
      <c r="E13223" s="88"/>
      <c r="F13223" s="88"/>
      <c r="G13223" s="88"/>
      <c r="H13223" s="88"/>
      <c r="I13223" s="88"/>
      <c r="J13223" s="88"/>
      <c r="K13223" s="88"/>
    </row>
    <row r="13224" spans="2:11" hidden="1" x14ac:dyDescent="0.2">
      <c r="B13224" s="88"/>
      <c r="C13224" s="88"/>
      <c r="D13224" s="88"/>
      <c r="E13224" s="88"/>
      <c r="F13224" s="88"/>
      <c r="G13224" s="88"/>
      <c r="H13224" s="88"/>
      <c r="I13224" s="88"/>
      <c r="J13224" s="88"/>
      <c r="K13224" s="88"/>
    </row>
    <row r="13225" spans="2:11" hidden="1" x14ac:dyDescent="0.2">
      <c r="B13225" s="88"/>
      <c r="C13225" s="88"/>
      <c r="D13225" s="88"/>
      <c r="E13225" s="88"/>
      <c r="F13225" s="88"/>
      <c r="G13225" s="88"/>
      <c r="H13225" s="88"/>
      <c r="I13225" s="88"/>
      <c r="J13225" s="88"/>
      <c r="K13225" s="88"/>
    </row>
    <row r="13226" spans="2:11" hidden="1" x14ac:dyDescent="0.2">
      <c r="B13226" s="88"/>
      <c r="C13226" s="88"/>
      <c r="D13226" s="88"/>
      <c r="E13226" s="88"/>
      <c r="F13226" s="88"/>
      <c r="G13226" s="88"/>
      <c r="H13226" s="88"/>
      <c r="I13226" s="88"/>
      <c r="J13226" s="88"/>
      <c r="K13226" s="88"/>
    </row>
    <row r="13227" spans="2:11" hidden="1" x14ac:dyDescent="0.2">
      <c r="B13227" s="88"/>
      <c r="C13227" s="88"/>
      <c r="D13227" s="88"/>
      <c r="E13227" s="88"/>
      <c r="F13227" s="88"/>
      <c r="G13227" s="88"/>
      <c r="H13227" s="88"/>
      <c r="I13227" s="88"/>
      <c r="J13227" s="88"/>
      <c r="K13227" s="88"/>
    </row>
    <row r="13228" spans="2:11" hidden="1" x14ac:dyDescent="0.2">
      <c r="B13228" s="88"/>
      <c r="C13228" s="88"/>
      <c r="D13228" s="88"/>
      <c r="E13228" s="88"/>
      <c r="F13228" s="88"/>
      <c r="G13228" s="88"/>
      <c r="H13228" s="88"/>
      <c r="I13228" s="88"/>
      <c r="J13228" s="88"/>
      <c r="K13228" s="88"/>
    </row>
    <row r="13229" spans="2:11" hidden="1" x14ac:dyDescent="0.2">
      <c r="B13229" s="88"/>
      <c r="C13229" s="88"/>
      <c r="D13229" s="88"/>
      <c r="E13229" s="88"/>
      <c r="F13229" s="88"/>
      <c r="G13229" s="88"/>
      <c r="H13229" s="88"/>
      <c r="I13229" s="88"/>
      <c r="J13229" s="88"/>
      <c r="K13229" s="88"/>
    </row>
    <row r="13230" spans="2:11" hidden="1" x14ac:dyDescent="0.2">
      <c r="B13230" s="88"/>
      <c r="C13230" s="88"/>
      <c r="D13230" s="88"/>
      <c r="E13230" s="88"/>
      <c r="F13230" s="88"/>
      <c r="G13230" s="88"/>
      <c r="H13230" s="88"/>
      <c r="I13230" s="88"/>
      <c r="J13230" s="88"/>
      <c r="K13230" s="88"/>
    </row>
    <row r="13231" spans="2:11" hidden="1" x14ac:dyDescent="0.2">
      <c r="B13231" s="88"/>
      <c r="C13231" s="88"/>
      <c r="D13231" s="88"/>
      <c r="E13231" s="88"/>
      <c r="F13231" s="88"/>
      <c r="G13231" s="88"/>
      <c r="H13231" s="88"/>
      <c r="I13231" s="88"/>
      <c r="J13231" s="88"/>
      <c r="K13231" s="88"/>
    </row>
    <row r="13232" spans="2:11" hidden="1" x14ac:dyDescent="0.2">
      <c r="B13232" s="88"/>
      <c r="C13232" s="88"/>
      <c r="D13232" s="88"/>
      <c r="E13232" s="88"/>
      <c r="F13232" s="88"/>
      <c r="G13232" s="88"/>
      <c r="H13232" s="88"/>
      <c r="I13232" s="88"/>
      <c r="J13232" s="88"/>
      <c r="K13232" s="88"/>
    </row>
    <row r="13233" spans="2:11" hidden="1" x14ac:dyDescent="0.2">
      <c r="B13233" s="88"/>
      <c r="C13233" s="88"/>
      <c r="D13233" s="88"/>
      <c r="E13233" s="88"/>
      <c r="F13233" s="88"/>
      <c r="G13233" s="88"/>
      <c r="H13233" s="88"/>
      <c r="I13233" s="88"/>
      <c r="J13233" s="88"/>
      <c r="K13233" s="88"/>
    </row>
    <row r="13234" spans="2:11" hidden="1" x14ac:dyDescent="0.2">
      <c r="B13234" s="88"/>
      <c r="C13234" s="88"/>
      <c r="D13234" s="88"/>
      <c r="E13234" s="88"/>
      <c r="F13234" s="88"/>
      <c r="G13234" s="88"/>
      <c r="H13234" s="88"/>
      <c r="I13234" s="88"/>
      <c r="J13234" s="88"/>
      <c r="K13234" s="88"/>
    </row>
    <row r="13235" spans="2:11" hidden="1" x14ac:dyDescent="0.2">
      <c r="B13235" s="88"/>
      <c r="C13235" s="88"/>
      <c r="D13235" s="88"/>
      <c r="E13235" s="88"/>
      <c r="F13235" s="88"/>
      <c r="G13235" s="88"/>
      <c r="H13235" s="88"/>
      <c r="I13235" s="88"/>
      <c r="J13235" s="88"/>
      <c r="K13235" s="88"/>
    </row>
    <row r="13236" spans="2:11" hidden="1" x14ac:dyDescent="0.2">
      <c r="B13236" s="88"/>
      <c r="C13236" s="88"/>
      <c r="D13236" s="88"/>
      <c r="E13236" s="88"/>
      <c r="F13236" s="88"/>
      <c r="G13236" s="88"/>
      <c r="H13236" s="88"/>
      <c r="I13236" s="88"/>
      <c r="J13236" s="88"/>
      <c r="K13236" s="88"/>
    </row>
    <row r="13237" spans="2:11" hidden="1" x14ac:dyDescent="0.2">
      <c r="B13237" s="88"/>
      <c r="C13237" s="88"/>
      <c r="D13237" s="88"/>
      <c r="E13237" s="88"/>
      <c r="F13237" s="88"/>
      <c r="G13237" s="88"/>
      <c r="H13237" s="88"/>
      <c r="I13237" s="88"/>
      <c r="J13237" s="88"/>
      <c r="K13237" s="88"/>
    </row>
    <row r="13238" spans="2:11" hidden="1" x14ac:dyDescent="0.2">
      <c r="B13238" s="88"/>
      <c r="C13238" s="88"/>
      <c r="D13238" s="88"/>
      <c r="E13238" s="88"/>
      <c r="F13238" s="88"/>
      <c r="G13238" s="88"/>
      <c r="H13238" s="88"/>
      <c r="I13238" s="88"/>
      <c r="J13238" s="88"/>
      <c r="K13238" s="88"/>
    </row>
    <row r="13239" spans="2:11" hidden="1" x14ac:dyDescent="0.2">
      <c r="B13239" s="88"/>
      <c r="C13239" s="88"/>
      <c r="D13239" s="88"/>
      <c r="E13239" s="88"/>
      <c r="F13239" s="88"/>
      <c r="G13239" s="88"/>
      <c r="H13239" s="88"/>
      <c r="I13239" s="88"/>
      <c r="J13239" s="88"/>
      <c r="K13239" s="88"/>
    </row>
    <row r="13240" spans="2:11" hidden="1" x14ac:dyDescent="0.2">
      <c r="B13240" s="88"/>
      <c r="C13240" s="88"/>
      <c r="D13240" s="88"/>
      <c r="E13240" s="88"/>
      <c r="F13240" s="88"/>
      <c r="G13240" s="88"/>
      <c r="H13240" s="88"/>
      <c r="I13240" s="88"/>
      <c r="J13240" s="88"/>
      <c r="K13240" s="88"/>
    </row>
    <row r="13241" spans="2:11" hidden="1" x14ac:dyDescent="0.2">
      <c r="B13241" s="88"/>
      <c r="C13241" s="88"/>
      <c r="D13241" s="88"/>
      <c r="E13241" s="88"/>
      <c r="F13241" s="88"/>
      <c r="G13241" s="88"/>
      <c r="H13241" s="88"/>
      <c r="I13241" s="88"/>
      <c r="J13241" s="88"/>
      <c r="K13241" s="88"/>
    </row>
    <row r="13242" spans="2:11" hidden="1" x14ac:dyDescent="0.2">
      <c r="B13242" s="88"/>
      <c r="C13242" s="88"/>
      <c r="D13242" s="88"/>
      <c r="E13242" s="88"/>
      <c r="F13242" s="88"/>
      <c r="G13242" s="88"/>
      <c r="H13242" s="88"/>
      <c r="I13242" s="88"/>
      <c r="J13242" s="88"/>
      <c r="K13242" s="88"/>
    </row>
    <row r="13243" spans="2:11" hidden="1" x14ac:dyDescent="0.2">
      <c r="B13243" s="88"/>
      <c r="C13243" s="88"/>
      <c r="D13243" s="88"/>
      <c r="E13243" s="88"/>
      <c r="F13243" s="88"/>
      <c r="G13243" s="88"/>
      <c r="H13243" s="88"/>
      <c r="I13243" s="88"/>
      <c r="J13243" s="88"/>
      <c r="K13243" s="88"/>
    </row>
    <row r="13244" spans="2:11" hidden="1" x14ac:dyDescent="0.2">
      <c r="B13244" s="88"/>
      <c r="C13244" s="88"/>
      <c r="D13244" s="88"/>
      <c r="E13244" s="88"/>
      <c r="F13244" s="88"/>
      <c r="G13244" s="88"/>
      <c r="H13244" s="88"/>
      <c r="I13244" s="88"/>
      <c r="J13244" s="88"/>
      <c r="K13244" s="88"/>
    </row>
    <row r="13245" spans="2:11" hidden="1" x14ac:dyDescent="0.2">
      <c r="B13245" s="88"/>
      <c r="C13245" s="88"/>
      <c r="D13245" s="88"/>
      <c r="E13245" s="88"/>
      <c r="F13245" s="88"/>
      <c r="G13245" s="88"/>
      <c r="H13245" s="88"/>
      <c r="I13245" s="88"/>
      <c r="J13245" s="88"/>
      <c r="K13245" s="88"/>
    </row>
    <row r="13246" spans="2:11" hidden="1" x14ac:dyDescent="0.2">
      <c r="B13246" s="88"/>
      <c r="C13246" s="88"/>
      <c r="D13246" s="88"/>
      <c r="E13246" s="88"/>
      <c r="F13246" s="88"/>
      <c r="G13246" s="88"/>
      <c r="H13246" s="88"/>
      <c r="I13246" s="88"/>
      <c r="J13246" s="88"/>
      <c r="K13246" s="88"/>
    </row>
    <row r="13247" spans="2:11" hidden="1" x14ac:dyDescent="0.2">
      <c r="B13247" s="88"/>
      <c r="C13247" s="88"/>
      <c r="D13247" s="88"/>
      <c r="E13247" s="88"/>
      <c r="F13247" s="88"/>
      <c r="G13247" s="88"/>
      <c r="H13247" s="88"/>
      <c r="I13247" s="88"/>
      <c r="J13247" s="88"/>
      <c r="K13247" s="88"/>
    </row>
    <row r="13248" spans="2:11" hidden="1" x14ac:dyDescent="0.2">
      <c r="B13248" s="88"/>
      <c r="C13248" s="88"/>
      <c r="D13248" s="88"/>
      <c r="E13248" s="88"/>
      <c r="F13248" s="88"/>
      <c r="G13248" s="88"/>
      <c r="H13248" s="88"/>
      <c r="I13248" s="88"/>
      <c r="J13248" s="88"/>
      <c r="K13248" s="88"/>
    </row>
    <row r="13249" spans="2:11" hidden="1" x14ac:dyDescent="0.2">
      <c r="B13249" s="88"/>
      <c r="C13249" s="88"/>
      <c r="D13249" s="88"/>
      <c r="E13249" s="88"/>
      <c r="F13249" s="88"/>
      <c r="G13249" s="88"/>
      <c r="H13249" s="88"/>
      <c r="I13249" s="88"/>
      <c r="J13249" s="88"/>
      <c r="K13249" s="88"/>
    </row>
    <row r="13250" spans="2:11" hidden="1" x14ac:dyDescent="0.2">
      <c r="B13250" s="88"/>
      <c r="C13250" s="88"/>
      <c r="D13250" s="88"/>
      <c r="E13250" s="88"/>
      <c r="F13250" s="88"/>
      <c r="G13250" s="88"/>
      <c r="H13250" s="88"/>
      <c r="I13250" s="88"/>
      <c r="J13250" s="88"/>
      <c r="K13250" s="88"/>
    </row>
    <row r="13251" spans="2:11" hidden="1" x14ac:dyDescent="0.2">
      <c r="B13251" s="88"/>
      <c r="C13251" s="88"/>
      <c r="D13251" s="88"/>
      <c r="E13251" s="88"/>
      <c r="F13251" s="88"/>
      <c r="G13251" s="88"/>
      <c r="H13251" s="88"/>
      <c r="I13251" s="88"/>
      <c r="J13251" s="88"/>
      <c r="K13251" s="88"/>
    </row>
    <row r="13252" spans="2:11" hidden="1" x14ac:dyDescent="0.2">
      <c r="B13252" s="88"/>
      <c r="C13252" s="88"/>
      <c r="D13252" s="88"/>
      <c r="E13252" s="88"/>
      <c r="F13252" s="88"/>
      <c r="G13252" s="88"/>
      <c r="H13252" s="88"/>
      <c r="I13252" s="88"/>
      <c r="J13252" s="88"/>
      <c r="K13252" s="88"/>
    </row>
    <row r="13253" spans="2:11" hidden="1" x14ac:dyDescent="0.2">
      <c r="B13253" s="88"/>
      <c r="C13253" s="88"/>
      <c r="D13253" s="88"/>
      <c r="E13253" s="88"/>
      <c r="F13253" s="88"/>
      <c r="G13253" s="88"/>
      <c r="H13253" s="88"/>
      <c r="I13253" s="88"/>
      <c r="J13253" s="88"/>
      <c r="K13253" s="88"/>
    </row>
    <row r="13254" spans="2:11" hidden="1" x14ac:dyDescent="0.2">
      <c r="B13254" s="88"/>
      <c r="C13254" s="88"/>
      <c r="D13254" s="88"/>
      <c r="E13254" s="88"/>
      <c r="F13254" s="88"/>
      <c r="G13254" s="88"/>
      <c r="H13254" s="88"/>
      <c r="I13254" s="88"/>
      <c r="J13254" s="88"/>
      <c r="K13254" s="88"/>
    </row>
    <row r="13255" spans="2:11" hidden="1" x14ac:dyDescent="0.2">
      <c r="B13255" s="88"/>
      <c r="C13255" s="88"/>
      <c r="D13255" s="88"/>
      <c r="E13255" s="88"/>
      <c r="F13255" s="88"/>
      <c r="G13255" s="88"/>
      <c r="H13255" s="88"/>
      <c r="I13255" s="88"/>
      <c r="J13255" s="88"/>
      <c r="K13255" s="88"/>
    </row>
    <row r="13256" spans="2:11" hidden="1" x14ac:dyDescent="0.2">
      <c r="B13256" s="88"/>
      <c r="C13256" s="88"/>
      <c r="D13256" s="88"/>
      <c r="E13256" s="88"/>
      <c r="F13256" s="88"/>
      <c r="G13256" s="88"/>
      <c r="H13256" s="88"/>
      <c r="I13256" s="88"/>
      <c r="J13256" s="88"/>
      <c r="K13256" s="88"/>
    </row>
    <row r="13257" spans="2:11" hidden="1" x14ac:dyDescent="0.2">
      <c r="B13257" s="88"/>
      <c r="C13257" s="88"/>
      <c r="D13257" s="88"/>
      <c r="E13257" s="88"/>
      <c r="F13257" s="88"/>
      <c r="G13257" s="88"/>
      <c r="H13257" s="88"/>
      <c r="I13257" s="88"/>
      <c r="J13257" s="88"/>
      <c r="K13257" s="88"/>
    </row>
    <row r="13258" spans="2:11" hidden="1" x14ac:dyDescent="0.2">
      <c r="B13258" s="88"/>
      <c r="C13258" s="88"/>
      <c r="D13258" s="88"/>
      <c r="E13258" s="88"/>
      <c r="F13258" s="88"/>
      <c r="G13258" s="88"/>
      <c r="H13258" s="88"/>
      <c r="I13258" s="88"/>
      <c r="J13258" s="88"/>
      <c r="K13258" s="88"/>
    </row>
    <row r="13259" spans="2:11" hidden="1" x14ac:dyDescent="0.2">
      <c r="B13259" s="88"/>
      <c r="C13259" s="88"/>
      <c r="D13259" s="88"/>
      <c r="E13259" s="88"/>
      <c r="F13259" s="88"/>
      <c r="G13259" s="88"/>
      <c r="H13259" s="88"/>
      <c r="I13259" s="88"/>
      <c r="J13259" s="88"/>
      <c r="K13259" s="88"/>
    </row>
    <row r="13260" spans="2:11" hidden="1" x14ac:dyDescent="0.2">
      <c r="B13260" s="88"/>
      <c r="C13260" s="88"/>
      <c r="D13260" s="88"/>
      <c r="E13260" s="88"/>
      <c r="F13260" s="88"/>
      <c r="G13260" s="88"/>
      <c r="H13260" s="88"/>
      <c r="I13260" s="88"/>
      <c r="J13260" s="88"/>
      <c r="K13260" s="88"/>
    </row>
    <row r="13261" spans="2:11" hidden="1" x14ac:dyDescent="0.2">
      <c r="B13261" s="88"/>
      <c r="C13261" s="88"/>
      <c r="D13261" s="88"/>
      <c r="E13261" s="88"/>
      <c r="F13261" s="88"/>
      <c r="G13261" s="88"/>
      <c r="H13261" s="88"/>
      <c r="I13261" s="88"/>
      <c r="J13261" s="88"/>
      <c r="K13261" s="88"/>
    </row>
    <row r="13262" spans="2:11" hidden="1" x14ac:dyDescent="0.2">
      <c r="B13262" s="88"/>
      <c r="C13262" s="88"/>
      <c r="D13262" s="88"/>
      <c r="E13262" s="88"/>
      <c r="F13262" s="88"/>
      <c r="G13262" s="88"/>
      <c r="H13262" s="88"/>
      <c r="I13262" s="88"/>
      <c r="J13262" s="88"/>
      <c r="K13262" s="88"/>
    </row>
    <row r="13263" spans="2:11" hidden="1" x14ac:dyDescent="0.2">
      <c r="B13263" s="88"/>
      <c r="C13263" s="88"/>
      <c r="D13263" s="88"/>
      <c r="E13263" s="88"/>
      <c r="F13263" s="88"/>
      <c r="G13263" s="88"/>
      <c r="H13263" s="88"/>
      <c r="I13263" s="88"/>
      <c r="J13263" s="88"/>
      <c r="K13263" s="88"/>
    </row>
    <row r="13264" spans="2:11" hidden="1" x14ac:dyDescent="0.2">
      <c r="B13264" s="88"/>
      <c r="C13264" s="88"/>
      <c r="D13264" s="88"/>
      <c r="E13264" s="88"/>
      <c r="F13264" s="88"/>
      <c r="G13264" s="88"/>
      <c r="H13264" s="88"/>
      <c r="I13264" s="88"/>
      <c r="J13264" s="88"/>
      <c r="K13264" s="88"/>
    </row>
    <row r="13265" spans="2:11" hidden="1" x14ac:dyDescent="0.2">
      <c r="B13265" s="88"/>
      <c r="C13265" s="88"/>
      <c r="D13265" s="88"/>
      <c r="E13265" s="88"/>
      <c r="F13265" s="88"/>
      <c r="G13265" s="88"/>
      <c r="H13265" s="88"/>
      <c r="I13265" s="88"/>
      <c r="J13265" s="88"/>
      <c r="K13265" s="88"/>
    </row>
    <row r="13266" spans="2:11" hidden="1" x14ac:dyDescent="0.2">
      <c r="B13266" s="88"/>
      <c r="C13266" s="88"/>
      <c r="D13266" s="88"/>
      <c r="E13266" s="88"/>
      <c r="F13266" s="88"/>
      <c r="G13266" s="88"/>
      <c r="H13266" s="88"/>
      <c r="I13266" s="88"/>
      <c r="J13266" s="88"/>
      <c r="K13266" s="88"/>
    </row>
    <row r="13267" spans="2:11" hidden="1" x14ac:dyDescent="0.2">
      <c r="B13267" s="88"/>
      <c r="C13267" s="88"/>
      <c r="D13267" s="88"/>
      <c r="E13267" s="88"/>
      <c r="F13267" s="88"/>
      <c r="G13267" s="88"/>
      <c r="H13267" s="88"/>
      <c r="I13267" s="88"/>
      <c r="J13267" s="88"/>
      <c r="K13267" s="88"/>
    </row>
    <row r="13268" spans="2:11" hidden="1" x14ac:dyDescent="0.2">
      <c r="B13268" s="88"/>
      <c r="C13268" s="88"/>
      <c r="D13268" s="88"/>
      <c r="E13268" s="88"/>
      <c r="F13268" s="88"/>
      <c r="G13268" s="88"/>
      <c r="H13268" s="88"/>
      <c r="I13268" s="88"/>
      <c r="J13268" s="88"/>
      <c r="K13268" s="88"/>
    </row>
    <row r="13269" spans="2:11" hidden="1" x14ac:dyDescent="0.2">
      <c r="B13269" s="88"/>
      <c r="C13269" s="88"/>
      <c r="D13269" s="88"/>
      <c r="E13269" s="88"/>
      <c r="F13269" s="88"/>
      <c r="G13269" s="88"/>
      <c r="H13269" s="88"/>
      <c r="I13269" s="88"/>
      <c r="J13269" s="88"/>
      <c r="K13269" s="88"/>
    </row>
    <row r="13270" spans="2:11" hidden="1" x14ac:dyDescent="0.2">
      <c r="B13270" s="88"/>
      <c r="C13270" s="88"/>
      <c r="D13270" s="88"/>
      <c r="E13270" s="88"/>
      <c r="F13270" s="88"/>
      <c r="G13270" s="88"/>
      <c r="H13270" s="88"/>
      <c r="I13270" s="88"/>
      <c r="J13270" s="88"/>
      <c r="K13270" s="88"/>
    </row>
    <row r="13271" spans="2:11" hidden="1" x14ac:dyDescent="0.2">
      <c r="B13271" s="88"/>
      <c r="C13271" s="88"/>
      <c r="D13271" s="88"/>
      <c r="E13271" s="88"/>
      <c r="F13271" s="88"/>
      <c r="G13271" s="88"/>
      <c r="H13271" s="88"/>
      <c r="I13271" s="88"/>
      <c r="J13271" s="88"/>
      <c r="K13271" s="88"/>
    </row>
    <row r="13272" spans="2:11" hidden="1" x14ac:dyDescent="0.2">
      <c r="B13272" s="88"/>
      <c r="C13272" s="88"/>
      <c r="D13272" s="88"/>
      <c r="E13272" s="88"/>
      <c r="F13272" s="88"/>
      <c r="G13272" s="88"/>
      <c r="H13272" s="88"/>
      <c r="I13272" s="88"/>
      <c r="J13272" s="88"/>
      <c r="K13272" s="88"/>
    </row>
    <row r="13273" spans="2:11" hidden="1" x14ac:dyDescent="0.2">
      <c r="B13273" s="88"/>
      <c r="C13273" s="88"/>
      <c r="D13273" s="88"/>
      <c r="E13273" s="88"/>
      <c r="F13273" s="88"/>
      <c r="G13273" s="88"/>
      <c r="H13273" s="88"/>
      <c r="I13273" s="88"/>
      <c r="J13273" s="88"/>
      <c r="K13273" s="88"/>
    </row>
    <row r="13274" spans="2:11" hidden="1" x14ac:dyDescent="0.2">
      <c r="B13274" s="88"/>
      <c r="C13274" s="88"/>
      <c r="D13274" s="88"/>
      <c r="E13274" s="88"/>
      <c r="F13274" s="88"/>
      <c r="G13274" s="88"/>
      <c r="H13274" s="88"/>
      <c r="I13274" s="88"/>
      <c r="J13274" s="88"/>
      <c r="K13274" s="88"/>
    </row>
    <row r="13275" spans="2:11" hidden="1" x14ac:dyDescent="0.2">
      <c r="B13275" s="88"/>
      <c r="C13275" s="88"/>
      <c r="D13275" s="88"/>
      <c r="E13275" s="88"/>
      <c r="F13275" s="88"/>
      <c r="G13275" s="88"/>
      <c r="H13275" s="88"/>
      <c r="I13275" s="88"/>
      <c r="J13275" s="88"/>
      <c r="K13275" s="88"/>
    </row>
    <row r="13276" spans="2:11" hidden="1" x14ac:dyDescent="0.2">
      <c r="B13276" s="88"/>
      <c r="C13276" s="88"/>
      <c r="D13276" s="88"/>
      <c r="E13276" s="88"/>
      <c r="F13276" s="88"/>
      <c r="G13276" s="88"/>
      <c r="H13276" s="88"/>
      <c r="I13276" s="88"/>
      <c r="J13276" s="88"/>
      <c r="K13276" s="88"/>
    </row>
    <row r="13277" spans="2:11" hidden="1" x14ac:dyDescent="0.2">
      <c r="B13277" s="88"/>
      <c r="C13277" s="88"/>
      <c r="D13277" s="88"/>
      <c r="E13277" s="88"/>
      <c r="F13277" s="88"/>
      <c r="G13277" s="88"/>
      <c r="H13277" s="88"/>
      <c r="I13277" s="88"/>
      <c r="J13277" s="88"/>
      <c r="K13277" s="88"/>
    </row>
    <row r="13278" spans="2:11" hidden="1" x14ac:dyDescent="0.2">
      <c r="B13278" s="88"/>
      <c r="C13278" s="88"/>
      <c r="D13278" s="88"/>
      <c r="E13278" s="88"/>
      <c r="F13278" s="88"/>
      <c r="G13278" s="88"/>
      <c r="H13278" s="88"/>
      <c r="I13278" s="88"/>
      <c r="J13278" s="88"/>
      <c r="K13278" s="88"/>
    </row>
    <row r="13279" spans="2:11" hidden="1" x14ac:dyDescent="0.2">
      <c r="B13279" s="88"/>
      <c r="C13279" s="88"/>
      <c r="D13279" s="88"/>
      <c r="E13279" s="88"/>
      <c r="F13279" s="88"/>
      <c r="G13279" s="88"/>
      <c r="H13279" s="88"/>
      <c r="I13279" s="88"/>
      <c r="J13279" s="88"/>
      <c r="K13279" s="88"/>
    </row>
    <row r="13280" spans="2:11" hidden="1" x14ac:dyDescent="0.2">
      <c r="B13280" s="88"/>
      <c r="C13280" s="88"/>
      <c r="D13280" s="88"/>
      <c r="E13280" s="88"/>
      <c r="F13280" s="88"/>
      <c r="G13280" s="88"/>
      <c r="H13280" s="88"/>
      <c r="I13280" s="88"/>
      <c r="J13280" s="88"/>
      <c r="K13280" s="88"/>
    </row>
    <row r="13281" spans="2:11" hidden="1" x14ac:dyDescent="0.2">
      <c r="B13281" s="88"/>
      <c r="C13281" s="88"/>
      <c r="D13281" s="88"/>
      <c r="E13281" s="88"/>
      <c r="F13281" s="88"/>
      <c r="G13281" s="88"/>
      <c r="H13281" s="88"/>
      <c r="I13281" s="88"/>
      <c r="J13281" s="88"/>
      <c r="K13281" s="88"/>
    </row>
    <row r="13282" spans="2:11" hidden="1" x14ac:dyDescent="0.2">
      <c r="B13282" s="88"/>
      <c r="C13282" s="88"/>
      <c r="D13282" s="88"/>
      <c r="E13282" s="88"/>
      <c r="F13282" s="88"/>
      <c r="G13282" s="88"/>
      <c r="H13282" s="88"/>
      <c r="I13282" s="88"/>
      <c r="J13282" s="88"/>
      <c r="K13282" s="88"/>
    </row>
    <row r="13283" spans="2:11" hidden="1" x14ac:dyDescent="0.2">
      <c r="B13283" s="88"/>
      <c r="C13283" s="88"/>
      <c r="D13283" s="88"/>
      <c r="E13283" s="88"/>
      <c r="F13283" s="88"/>
      <c r="G13283" s="88"/>
      <c r="H13283" s="88"/>
      <c r="I13283" s="88"/>
      <c r="J13283" s="88"/>
      <c r="K13283" s="88"/>
    </row>
    <row r="13284" spans="2:11" hidden="1" x14ac:dyDescent="0.2">
      <c r="B13284" s="88"/>
      <c r="C13284" s="88"/>
      <c r="D13284" s="88"/>
      <c r="E13284" s="88"/>
      <c r="F13284" s="88"/>
      <c r="G13284" s="88"/>
      <c r="H13284" s="88"/>
      <c r="I13284" s="88"/>
      <c r="J13284" s="88"/>
      <c r="K13284" s="88"/>
    </row>
    <row r="13285" spans="2:11" hidden="1" x14ac:dyDescent="0.2">
      <c r="B13285" s="88"/>
      <c r="C13285" s="88"/>
      <c r="D13285" s="88"/>
      <c r="E13285" s="88"/>
      <c r="F13285" s="88"/>
      <c r="G13285" s="88"/>
      <c r="H13285" s="88"/>
      <c r="I13285" s="88"/>
      <c r="J13285" s="88"/>
      <c r="K13285" s="88"/>
    </row>
    <row r="13286" spans="2:11" hidden="1" x14ac:dyDescent="0.2">
      <c r="B13286" s="88"/>
      <c r="C13286" s="88"/>
      <c r="D13286" s="88"/>
      <c r="E13286" s="88"/>
      <c r="F13286" s="88"/>
      <c r="G13286" s="88"/>
      <c r="H13286" s="88"/>
      <c r="I13286" s="88"/>
      <c r="J13286" s="88"/>
      <c r="K13286" s="88"/>
    </row>
    <row r="13287" spans="2:11" hidden="1" x14ac:dyDescent="0.2">
      <c r="B13287" s="88"/>
      <c r="C13287" s="88"/>
      <c r="D13287" s="88"/>
      <c r="E13287" s="88"/>
      <c r="F13287" s="88"/>
      <c r="G13287" s="88"/>
      <c r="H13287" s="88"/>
      <c r="I13287" s="88"/>
      <c r="J13287" s="88"/>
      <c r="K13287" s="88"/>
    </row>
    <row r="13288" spans="2:11" hidden="1" x14ac:dyDescent="0.2">
      <c r="B13288" s="88"/>
      <c r="C13288" s="88"/>
      <c r="D13288" s="88"/>
      <c r="E13288" s="88"/>
      <c r="F13288" s="88"/>
      <c r="G13288" s="88"/>
      <c r="H13288" s="88"/>
      <c r="I13288" s="88"/>
      <c r="J13288" s="88"/>
      <c r="K13288" s="88"/>
    </row>
    <row r="13289" spans="2:11" hidden="1" x14ac:dyDescent="0.2">
      <c r="B13289" s="88"/>
      <c r="C13289" s="88"/>
      <c r="D13289" s="88"/>
      <c r="E13289" s="88"/>
      <c r="F13289" s="88"/>
      <c r="G13289" s="88"/>
      <c r="H13289" s="88"/>
      <c r="I13289" s="88"/>
      <c r="J13289" s="88"/>
      <c r="K13289" s="88"/>
    </row>
    <row r="13290" spans="2:11" hidden="1" x14ac:dyDescent="0.2">
      <c r="B13290" s="88"/>
      <c r="C13290" s="88"/>
      <c r="D13290" s="88"/>
      <c r="E13290" s="88"/>
      <c r="F13290" s="88"/>
      <c r="G13290" s="88"/>
      <c r="H13290" s="88"/>
      <c r="I13290" s="88"/>
      <c r="J13290" s="88"/>
      <c r="K13290" s="88"/>
    </row>
    <row r="13291" spans="2:11" hidden="1" x14ac:dyDescent="0.2">
      <c r="B13291" s="88"/>
      <c r="C13291" s="88"/>
      <c r="D13291" s="88"/>
      <c r="E13291" s="88"/>
      <c r="F13291" s="88"/>
      <c r="G13291" s="88"/>
      <c r="H13291" s="88"/>
      <c r="I13291" s="88"/>
      <c r="J13291" s="88"/>
      <c r="K13291" s="88"/>
    </row>
    <row r="13292" spans="2:11" hidden="1" x14ac:dyDescent="0.2">
      <c r="B13292" s="88"/>
      <c r="C13292" s="88"/>
      <c r="D13292" s="88"/>
      <c r="E13292" s="88"/>
      <c r="F13292" s="88"/>
      <c r="G13292" s="88"/>
      <c r="H13292" s="88"/>
      <c r="I13292" s="88"/>
      <c r="J13292" s="88"/>
      <c r="K13292" s="88"/>
    </row>
    <row r="13293" spans="2:11" hidden="1" x14ac:dyDescent="0.2">
      <c r="B13293" s="88"/>
      <c r="C13293" s="88"/>
      <c r="D13293" s="88"/>
      <c r="E13293" s="88"/>
      <c r="F13293" s="88"/>
      <c r="G13293" s="88"/>
      <c r="H13293" s="88"/>
      <c r="I13293" s="88"/>
      <c r="J13293" s="88"/>
      <c r="K13293" s="88"/>
    </row>
    <row r="13294" spans="2:11" hidden="1" x14ac:dyDescent="0.2">
      <c r="B13294" s="88"/>
      <c r="C13294" s="88"/>
      <c r="D13294" s="88"/>
      <c r="E13294" s="88"/>
      <c r="F13294" s="88"/>
      <c r="G13294" s="88"/>
      <c r="H13294" s="88"/>
      <c r="I13294" s="88"/>
      <c r="J13294" s="88"/>
      <c r="K13294" s="88"/>
    </row>
    <row r="13295" spans="2:11" hidden="1" x14ac:dyDescent="0.2">
      <c r="B13295" s="88"/>
      <c r="C13295" s="88"/>
      <c r="D13295" s="88"/>
      <c r="E13295" s="88"/>
      <c r="F13295" s="88"/>
      <c r="G13295" s="88"/>
      <c r="H13295" s="88"/>
      <c r="I13295" s="88"/>
      <c r="J13295" s="88"/>
      <c r="K13295" s="88"/>
    </row>
    <row r="13296" spans="2:11" hidden="1" x14ac:dyDescent="0.2">
      <c r="B13296" s="88"/>
      <c r="C13296" s="88"/>
      <c r="D13296" s="88"/>
      <c r="E13296" s="88"/>
      <c r="F13296" s="88"/>
      <c r="G13296" s="88"/>
      <c r="H13296" s="88"/>
      <c r="I13296" s="88"/>
      <c r="J13296" s="88"/>
      <c r="K13296" s="88"/>
    </row>
    <row r="13297" spans="2:11" hidden="1" x14ac:dyDescent="0.2">
      <c r="B13297" s="88"/>
      <c r="C13297" s="88"/>
      <c r="D13297" s="88"/>
      <c r="E13297" s="88"/>
      <c r="F13297" s="88"/>
      <c r="G13297" s="88"/>
      <c r="H13297" s="88"/>
      <c r="I13297" s="88"/>
      <c r="J13297" s="88"/>
      <c r="K13297" s="88"/>
    </row>
    <row r="13298" spans="2:11" hidden="1" x14ac:dyDescent="0.2">
      <c r="B13298" s="88"/>
      <c r="C13298" s="88"/>
      <c r="D13298" s="88"/>
      <c r="E13298" s="88"/>
      <c r="F13298" s="88"/>
      <c r="G13298" s="88"/>
      <c r="H13298" s="88"/>
      <c r="I13298" s="88"/>
      <c r="J13298" s="88"/>
      <c r="K13298" s="88"/>
    </row>
    <row r="13299" spans="2:11" hidden="1" x14ac:dyDescent="0.2">
      <c r="B13299" s="88"/>
      <c r="C13299" s="88"/>
      <c r="D13299" s="88"/>
      <c r="E13299" s="88"/>
      <c r="F13299" s="88"/>
      <c r="G13299" s="88"/>
      <c r="H13299" s="88"/>
      <c r="I13299" s="88"/>
      <c r="J13299" s="88"/>
      <c r="K13299" s="88"/>
    </row>
    <row r="13300" spans="2:11" hidden="1" x14ac:dyDescent="0.2">
      <c r="B13300" s="88"/>
      <c r="C13300" s="88"/>
      <c r="D13300" s="88"/>
      <c r="E13300" s="88"/>
      <c r="F13300" s="88"/>
      <c r="G13300" s="88"/>
      <c r="H13300" s="88"/>
      <c r="I13300" s="88"/>
      <c r="J13300" s="88"/>
      <c r="K13300" s="88"/>
    </row>
    <row r="13301" spans="2:11" hidden="1" x14ac:dyDescent="0.2">
      <c r="B13301" s="88"/>
      <c r="C13301" s="88"/>
      <c r="D13301" s="88"/>
      <c r="E13301" s="88"/>
      <c r="F13301" s="88"/>
      <c r="G13301" s="88"/>
      <c r="H13301" s="88"/>
      <c r="I13301" s="88"/>
      <c r="J13301" s="88"/>
      <c r="K13301" s="88"/>
    </row>
    <row r="13302" spans="2:11" hidden="1" x14ac:dyDescent="0.2">
      <c r="B13302" s="88"/>
      <c r="C13302" s="88"/>
      <c r="D13302" s="88"/>
      <c r="E13302" s="88"/>
      <c r="F13302" s="88"/>
      <c r="G13302" s="88"/>
      <c r="H13302" s="88"/>
      <c r="I13302" s="88"/>
      <c r="J13302" s="88"/>
      <c r="K13302" s="88"/>
    </row>
    <row r="13303" spans="2:11" hidden="1" x14ac:dyDescent="0.2">
      <c r="B13303" s="88"/>
      <c r="C13303" s="88"/>
      <c r="D13303" s="88"/>
      <c r="E13303" s="88"/>
      <c r="F13303" s="88"/>
      <c r="G13303" s="88"/>
      <c r="H13303" s="88"/>
      <c r="I13303" s="88"/>
      <c r="J13303" s="88"/>
      <c r="K13303" s="88"/>
    </row>
    <row r="13304" spans="2:11" hidden="1" x14ac:dyDescent="0.2">
      <c r="B13304" s="88"/>
      <c r="C13304" s="88"/>
      <c r="D13304" s="88"/>
      <c r="E13304" s="88"/>
      <c r="F13304" s="88"/>
      <c r="G13304" s="88"/>
      <c r="H13304" s="88"/>
      <c r="I13304" s="88"/>
      <c r="J13304" s="88"/>
      <c r="K13304" s="88"/>
    </row>
    <row r="13305" spans="2:11" hidden="1" x14ac:dyDescent="0.2">
      <c r="B13305" s="88"/>
      <c r="C13305" s="88"/>
      <c r="D13305" s="88"/>
      <c r="E13305" s="88"/>
      <c r="F13305" s="88"/>
      <c r="G13305" s="88"/>
      <c r="H13305" s="88"/>
      <c r="I13305" s="88"/>
      <c r="J13305" s="88"/>
      <c r="K13305" s="88"/>
    </row>
    <row r="13306" spans="2:11" hidden="1" x14ac:dyDescent="0.2">
      <c r="B13306" s="88"/>
      <c r="C13306" s="88"/>
      <c r="D13306" s="88"/>
      <c r="E13306" s="88"/>
      <c r="F13306" s="88"/>
      <c r="G13306" s="88"/>
      <c r="H13306" s="88"/>
      <c r="I13306" s="88"/>
      <c r="J13306" s="88"/>
      <c r="K13306" s="88"/>
    </row>
    <row r="13307" spans="2:11" hidden="1" x14ac:dyDescent="0.2">
      <c r="B13307" s="88"/>
      <c r="C13307" s="88"/>
      <c r="D13307" s="88"/>
      <c r="E13307" s="88"/>
      <c r="F13307" s="88"/>
      <c r="G13307" s="88"/>
      <c r="H13307" s="88"/>
      <c r="I13307" s="88"/>
      <c r="J13307" s="88"/>
      <c r="K13307" s="88"/>
    </row>
    <row r="13308" spans="2:11" hidden="1" x14ac:dyDescent="0.2">
      <c r="B13308" s="88"/>
      <c r="C13308" s="88"/>
      <c r="D13308" s="88"/>
      <c r="E13308" s="88"/>
      <c r="F13308" s="88"/>
      <c r="G13308" s="88"/>
      <c r="H13308" s="88"/>
      <c r="I13308" s="88"/>
      <c r="J13308" s="88"/>
      <c r="K13308" s="88"/>
    </row>
    <row r="13309" spans="2:11" hidden="1" x14ac:dyDescent="0.2">
      <c r="B13309" s="88"/>
      <c r="C13309" s="88"/>
      <c r="D13309" s="88"/>
      <c r="E13309" s="88"/>
      <c r="F13309" s="88"/>
      <c r="G13309" s="88"/>
      <c r="H13309" s="88"/>
      <c r="I13309" s="88"/>
      <c r="J13309" s="88"/>
      <c r="K13309" s="88"/>
    </row>
    <row r="13310" spans="2:11" hidden="1" x14ac:dyDescent="0.2">
      <c r="B13310" s="88"/>
      <c r="C13310" s="88"/>
      <c r="D13310" s="88"/>
      <c r="E13310" s="88"/>
      <c r="F13310" s="88"/>
      <c r="G13310" s="88"/>
      <c r="H13310" s="88"/>
      <c r="I13310" s="88"/>
      <c r="J13310" s="88"/>
      <c r="K13310" s="88"/>
    </row>
    <row r="13311" spans="2:11" hidden="1" x14ac:dyDescent="0.2">
      <c r="B13311" s="88"/>
      <c r="C13311" s="88"/>
      <c r="D13311" s="88"/>
      <c r="E13311" s="88"/>
      <c r="F13311" s="88"/>
      <c r="G13311" s="88"/>
      <c r="H13311" s="88"/>
      <c r="I13311" s="88"/>
      <c r="J13311" s="88"/>
      <c r="K13311" s="88"/>
    </row>
    <row r="13312" spans="2:11" hidden="1" x14ac:dyDescent="0.2">
      <c r="B13312" s="88"/>
      <c r="C13312" s="88"/>
      <c r="D13312" s="88"/>
      <c r="E13312" s="88"/>
      <c r="F13312" s="88"/>
      <c r="G13312" s="88"/>
      <c r="H13312" s="88"/>
      <c r="I13312" s="88"/>
      <c r="J13312" s="88"/>
      <c r="K13312" s="88"/>
    </row>
    <row r="13313" spans="2:11" hidden="1" x14ac:dyDescent="0.2">
      <c r="B13313" s="88"/>
      <c r="C13313" s="88"/>
      <c r="D13313" s="88"/>
      <c r="E13313" s="88"/>
      <c r="F13313" s="88"/>
      <c r="G13313" s="88"/>
      <c r="H13313" s="88"/>
      <c r="I13313" s="88"/>
      <c r="J13313" s="88"/>
      <c r="K13313" s="88"/>
    </row>
    <row r="13314" spans="2:11" hidden="1" x14ac:dyDescent="0.2">
      <c r="B13314" s="88"/>
      <c r="C13314" s="88"/>
      <c r="D13314" s="88"/>
      <c r="E13314" s="88"/>
      <c r="F13314" s="88"/>
      <c r="G13314" s="88"/>
      <c r="H13314" s="88"/>
      <c r="I13314" s="88"/>
      <c r="J13314" s="88"/>
      <c r="K13314" s="88"/>
    </row>
    <row r="13315" spans="2:11" hidden="1" x14ac:dyDescent="0.2">
      <c r="B13315" s="88"/>
      <c r="C13315" s="88"/>
      <c r="D13315" s="88"/>
      <c r="E13315" s="88"/>
      <c r="F13315" s="88"/>
      <c r="G13315" s="88"/>
      <c r="H13315" s="88"/>
      <c r="I13315" s="88"/>
      <c r="J13315" s="88"/>
      <c r="K13315" s="88"/>
    </row>
    <row r="13316" spans="2:11" hidden="1" x14ac:dyDescent="0.2">
      <c r="B13316" s="88"/>
      <c r="C13316" s="88"/>
      <c r="D13316" s="88"/>
      <c r="E13316" s="88"/>
      <c r="F13316" s="88"/>
      <c r="G13316" s="88"/>
      <c r="H13316" s="88"/>
      <c r="I13316" s="88"/>
      <c r="J13316" s="88"/>
      <c r="K13316" s="88"/>
    </row>
    <row r="13317" spans="2:11" hidden="1" x14ac:dyDescent="0.2">
      <c r="B13317" s="88"/>
      <c r="C13317" s="88"/>
      <c r="D13317" s="88"/>
      <c r="E13317" s="88"/>
      <c r="F13317" s="88"/>
      <c r="G13317" s="88"/>
      <c r="H13317" s="88"/>
      <c r="I13317" s="88"/>
      <c r="J13317" s="88"/>
      <c r="K13317" s="88"/>
    </row>
    <row r="13318" spans="2:11" hidden="1" x14ac:dyDescent="0.2">
      <c r="B13318" s="88"/>
      <c r="C13318" s="88"/>
      <c r="D13318" s="88"/>
      <c r="E13318" s="88"/>
      <c r="F13318" s="88"/>
      <c r="G13318" s="88"/>
      <c r="H13318" s="88"/>
      <c r="I13318" s="88"/>
      <c r="J13318" s="88"/>
      <c r="K13318" s="88"/>
    </row>
    <row r="13319" spans="2:11" hidden="1" x14ac:dyDescent="0.2">
      <c r="B13319" s="88"/>
      <c r="C13319" s="88"/>
      <c r="D13319" s="88"/>
      <c r="E13319" s="88"/>
      <c r="F13319" s="88"/>
      <c r="G13319" s="88"/>
      <c r="H13319" s="88"/>
      <c r="I13319" s="88"/>
      <c r="J13319" s="88"/>
      <c r="K13319" s="88"/>
    </row>
    <row r="13320" spans="2:11" hidden="1" x14ac:dyDescent="0.2">
      <c r="B13320" s="88"/>
      <c r="C13320" s="88"/>
      <c r="D13320" s="88"/>
      <c r="E13320" s="88"/>
      <c r="F13320" s="88"/>
      <c r="G13320" s="88"/>
      <c r="H13320" s="88"/>
      <c r="I13320" s="88"/>
      <c r="J13320" s="88"/>
      <c r="K13320" s="88"/>
    </row>
    <row r="13321" spans="2:11" hidden="1" x14ac:dyDescent="0.2">
      <c r="B13321" s="88"/>
      <c r="C13321" s="88"/>
      <c r="D13321" s="88"/>
      <c r="E13321" s="88"/>
      <c r="F13321" s="88"/>
      <c r="G13321" s="88"/>
      <c r="H13321" s="88"/>
      <c r="I13321" s="88"/>
      <c r="J13321" s="88"/>
      <c r="K13321" s="88"/>
    </row>
    <row r="13322" spans="2:11" hidden="1" x14ac:dyDescent="0.2">
      <c r="B13322" s="88"/>
      <c r="C13322" s="88"/>
      <c r="D13322" s="88"/>
      <c r="E13322" s="88"/>
      <c r="F13322" s="88"/>
      <c r="G13322" s="88"/>
      <c r="H13322" s="88"/>
      <c r="I13322" s="88"/>
      <c r="J13322" s="88"/>
      <c r="K13322" s="88"/>
    </row>
    <row r="13323" spans="2:11" hidden="1" x14ac:dyDescent="0.2">
      <c r="B13323" s="88"/>
      <c r="C13323" s="88"/>
      <c r="D13323" s="88"/>
      <c r="E13323" s="88"/>
      <c r="F13323" s="88"/>
      <c r="G13323" s="88"/>
      <c r="H13323" s="88"/>
      <c r="I13323" s="88"/>
      <c r="J13323" s="88"/>
      <c r="K13323" s="88"/>
    </row>
    <row r="13324" spans="2:11" hidden="1" x14ac:dyDescent="0.2">
      <c r="B13324" s="88"/>
      <c r="C13324" s="88"/>
      <c r="D13324" s="88"/>
      <c r="E13324" s="88"/>
      <c r="F13324" s="88"/>
      <c r="G13324" s="88"/>
      <c r="H13324" s="88"/>
      <c r="I13324" s="88"/>
      <c r="J13324" s="88"/>
      <c r="K13324" s="88"/>
    </row>
    <row r="13325" spans="2:11" hidden="1" x14ac:dyDescent="0.2">
      <c r="B13325" s="88"/>
      <c r="C13325" s="88"/>
      <c r="D13325" s="88"/>
      <c r="E13325" s="88"/>
      <c r="F13325" s="88"/>
      <c r="G13325" s="88"/>
      <c r="H13325" s="88"/>
      <c r="I13325" s="88"/>
      <c r="J13325" s="88"/>
      <c r="K13325" s="88"/>
    </row>
    <row r="13326" spans="2:11" hidden="1" x14ac:dyDescent="0.2">
      <c r="B13326" s="88"/>
      <c r="C13326" s="88"/>
      <c r="D13326" s="88"/>
      <c r="E13326" s="88"/>
      <c r="F13326" s="88"/>
      <c r="G13326" s="88"/>
      <c r="H13326" s="88"/>
      <c r="I13326" s="88"/>
      <c r="J13326" s="88"/>
      <c r="K13326" s="88"/>
    </row>
    <row r="13327" spans="2:11" hidden="1" x14ac:dyDescent="0.2">
      <c r="B13327" s="88"/>
      <c r="C13327" s="88"/>
      <c r="D13327" s="88"/>
      <c r="E13327" s="88"/>
      <c r="F13327" s="88"/>
      <c r="G13327" s="88"/>
      <c r="H13327" s="88"/>
      <c r="I13327" s="88"/>
      <c r="J13327" s="88"/>
      <c r="K13327" s="88"/>
    </row>
    <row r="13328" spans="2:11" hidden="1" x14ac:dyDescent="0.2">
      <c r="B13328" s="88"/>
      <c r="C13328" s="88"/>
      <c r="D13328" s="88"/>
      <c r="E13328" s="88"/>
      <c r="F13328" s="88"/>
      <c r="G13328" s="88"/>
      <c r="H13328" s="88"/>
      <c r="I13328" s="88"/>
      <c r="J13328" s="88"/>
      <c r="K13328" s="88"/>
    </row>
    <row r="13329" spans="2:11" hidden="1" x14ac:dyDescent="0.2">
      <c r="B13329" s="88"/>
      <c r="C13329" s="88"/>
      <c r="D13329" s="88"/>
      <c r="E13329" s="88"/>
      <c r="F13329" s="88"/>
      <c r="G13329" s="88"/>
      <c r="H13329" s="88"/>
      <c r="I13329" s="88"/>
      <c r="J13329" s="88"/>
      <c r="K13329" s="88"/>
    </row>
    <row r="13330" spans="2:11" hidden="1" x14ac:dyDescent="0.2">
      <c r="B13330" s="88"/>
      <c r="C13330" s="88"/>
      <c r="D13330" s="88"/>
      <c r="E13330" s="88"/>
      <c r="F13330" s="88"/>
      <c r="G13330" s="88"/>
      <c r="H13330" s="88"/>
      <c r="I13330" s="88"/>
      <c r="J13330" s="88"/>
      <c r="K13330" s="88"/>
    </row>
    <row r="13331" spans="2:11" hidden="1" x14ac:dyDescent="0.2">
      <c r="B13331" s="88"/>
      <c r="C13331" s="88"/>
      <c r="D13331" s="88"/>
      <c r="E13331" s="88"/>
      <c r="F13331" s="88"/>
      <c r="G13331" s="88"/>
      <c r="H13331" s="88"/>
      <c r="I13331" s="88"/>
      <c r="J13331" s="88"/>
      <c r="K13331" s="88"/>
    </row>
    <row r="13332" spans="2:11" hidden="1" x14ac:dyDescent="0.2">
      <c r="B13332" s="88"/>
      <c r="C13332" s="88"/>
      <c r="D13332" s="88"/>
      <c r="E13332" s="88"/>
      <c r="F13332" s="88"/>
      <c r="G13332" s="88"/>
      <c r="H13332" s="88"/>
      <c r="I13332" s="88"/>
      <c r="J13332" s="88"/>
      <c r="K13332" s="88"/>
    </row>
    <row r="13333" spans="2:11" hidden="1" x14ac:dyDescent="0.2">
      <c r="B13333" s="88"/>
      <c r="C13333" s="88"/>
      <c r="D13333" s="88"/>
      <c r="E13333" s="88"/>
      <c r="F13333" s="88"/>
      <c r="G13333" s="88"/>
      <c r="H13333" s="88"/>
      <c r="I13333" s="88"/>
      <c r="J13333" s="88"/>
      <c r="K13333" s="88"/>
    </row>
    <row r="13334" spans="2:11" hidden="1" x14ac:dyDescent="0.2">
      <c r="B13334" s="88"/>
      <c r="C13334" s="88"/>
      <c r="D13334" s="88"/>
      <c r="E13334" s="88"/>
      <c r="F13334" s="88"/>
      <c r="G13334" s="88"/>
      <c r="H13334" s="88"/>
      <c r="I13334" s="88"/>
      <c r="J13334" s="88"/>
      <c r="K13334" s="88"/>
    </row>
    <row r="13335" spans="2:11" hidden="1" x14ac:dyDescent="0.2">
      <c r="B13335" s="88"/>
      <c r="C13335" s="88"/>
      <c r="D13335" s="88"/>
      <c r="E13335" s="88"/>
      <c r="F13335" s="88"/>
      <c r="G13335" s="88"/>
      <c r="H13335" s="88"/>
      <c r="I13335" s="88"/>
      <c r="J13335" s="88"/>
      <c r="K13335" s="88"/>
    </row>
    <row r="13336" spans="2:11" hidden="1" x14ac:dyDescent="0.2">
      <c r="B13336" s="88"/>
      <c r="C13336" s="88"/>
      <c r="D13336" s="88"/>
      <c r="E13336" s="88"/>
      <c r="F13336" s="88"/>
      <c r="G13336" s="88"/>
      <c r="H13336" s="88"/>
      <c r="I13336" s="88"/>
      <c r="J13336" s="88"/>
      <c r="K13336" s="88"/>
    </row>
    <row r="13337" spans="2:11" hidden="1" x14ac:dyDescent="0.2">
      <c r="B13337" s="88"/>
      <c r="C13337" s="88"/>
      <c r="D13337" s="88"/>
      <c r="E13337" s="88"/>
      <c r="F13337" s="88"/>
      <c r="G13337" s="88"/>
      <c r="H13337" s="88"/>
      <c r="I13337" s="88"/>
      <c r="J13337" s="88"/>
      <c r="K13337" s="88"/>
    </row>
    <row r="13338" spans="2:11" hidden="1" x14ac:dyDescent="0.2">
      <c r="B13338" s="88"/>
      <c r="C13338" s="88"/>
      <c r="D13338" s="88"/>
      <c r="E13338" s="88"/>
      <c r="F13338" s="88"/>
      <c r="G13338" s="88"/>
      <c r="H13338" s="88"/>
      <c r="I13338" s="88"/>
      <c r="J13338" s="88"/>
      <c r="K13338" s="88"/>
    </row>
    <row r="13339" spans="2:11" hidden="1" x14ac:dyDescent="0.2">
      <c r="B13339" s="88"/>
      <c r="C13339" s="88"/>
      <c r="D13339" s="88"/>
      <c r="E13339" s="88"/>
      <c r="F13339" s="88"/>
      <c r="G13339" s="88"/>
      <c r="H13339" s="88"/>
      <c r="I13339" s="88"/>
      <c r="J13339" s="88"/>
      <c r="K13339" s="88"/>
    </row>
    <row r="13340" spans="2:11" hidden="1" x14ac:dyDescent="0.2">
      <c r="B13340" s="88"/>
      <c r="C13340" s="88"/>
      <c r="D13340" s="88"/>
      <c r="E13340" s="88"/>
      <c r="F13340" s="88"/>
      <c r="G13340" s="88"/>
      <c r="H13340" s="88"/>
      <c r="I13340" s="88"/>
      <c r="J13340" s="88"/>
      <c r="K13340" s="88"/>
    </row>
    <row r="13341" spans="2:11" hidden="1" x14ac:dyDescent="0.2">
      <c r="B13341" s="88"/>
      <c r="C13341" s="88"/>
      <c r="D13341" s="88"/>
      <c r="E13341" s="88"/>
      <c r="F13341" s="88"/>
      <c r="G13341" s="88"/>
      <c r="H13341" s="88"/>
      <c r="I13341" s="88"/>
      <c r="J13341" s="88"/>
      <c r="K13341" s="88"/>
    </row>
    <row r="13342" spans="2:11" hidden="1" x14ac:dyDescent="0.2">
      <c r="B13342" s="88"/>
      <c r="C13342" s="88"/>
      <c r="D13342" s="88"/>
      <c r="E13342" s="88"/>
      <c r="F13342" s="88"/>
      <c r="G13342" s="88"/>
      <c r="H13342" s="88"/>
      <c r="I13342" s="88"/>
      <c r="J13342" s="88"/>
      <c r="K13342" s="88"/>
    </row>
    <row r="13343" spans="2:11" hidden="1" x14ac:dyDescent="0.2">
      <c r="B13343" s="88"/>
      <c r="C13343" s="88"/>
      <c r="D13343" s="88"/>
      <c r="E13343" s="88"/>
      <c r="F13343" s="88"/>
      <c r="G13343" s="88"/>
      <c r="H13343" s="88"/>
      <c r="I13343" s="88"/>
      <c r="J13343" s="88"/>
      <c r="K13343" s="88"/>
    </row>
    <row r="13344" spans="2:11" hidden="1" x14ac:dyDescent="0.2">
      <c r="B13344" s="88"/>
      <c r="C13344" s="88"/>
      <c r="D13344" s="88"/>
      <c r="E13344" s="88"/>
      <c r="F13344" s="88"/>
      <c r="G13344" s="88"/>
      <c r="H13344" s="88"/>
      <c r="I13344" s="88"/>
      <c r="J13344" s="88"/>
      <c r="K13344" s="88"/>
    </row>
    <row r="13345" spans="2:11" hidden="1" x14ac:dyDescent="0.2">
      <c r="B13345" s="88"/>
      <c r="C13345" s="88"/>
      <c r="D13345" s="88"/>
      <c r="E13345" s="88"/>
      <c r="F13345" s="88"/>
      <c r="G13345" s="88"/>
      <c r="H13345" s="88"/>
      <c r="I13345" s="88"/>
      <c r="J13345" s="88"/>
      <c r="K13345" s="88"/>
    </row>
    <row r="13346" spans="2:11" hidden="1" x14ac:dyDescent="0.2">
      <c r="B13346" s="88"/>
      <c r="C13346" s="88"/>
      <c r="D13346" s="88"/>
      <c r="E13346" s="88"/>
      <c r="F13346" s="88"/>
      <c r="G13346" s="88"/>
      <c r="H13346" s="88"/>
      <c r="I13346" s="88"/>
      <c r="J13346" s="88"/>
      <c r="K13346" s="88"/>
    </row>
    <row r="13347" spans="2:11" hidden="1" x14ac:dyDescent="0.2">
      <c r="B13347" s="88"/>
      <c r="C13347" s="88"/>
      <c r="D13347" s="88"/>
      <c r="E13347" s="88"/>
      <c r="F13347" s="88"/>
      <c r="G13347" s="88"/>
      <c r="H13347" s="88"/>
      <c r="I13347" s="88"/>
      <c r="J13347" s="88"/>
      <c r="K13347" s="88"/>
    </row>
    <row r="13348" spans="2:11" hidden="1" x14ac:dyDescent="0.2">
      <c r="B13348" s="88"/>
      <c r="C13348" s="88"/>
      <c r="D13348" s="88"/>
      <c r="E13348" s="88"/>
      <c r="F13348" s="88"/>
      <c r="G13348" s="88"/>
      <c r="H13348" s="88"/>
      <c r="I13348" s="88"/>
      <c r="J13348" s="88"/>
      <c r="K13348" s="88"/>
    </row>
    <row r="13349" spans="2:11" hidden="1" x14ac:dyDescent="0.2">
      <c r="B13349" s="88"/>
      <c r="C13349" s="88"/>
      <c r="D13349" s="88"/>
      <c r="E13349" s="88"/>
      <c r="F13349" s="88"/>
      <c r="G13349" s="88"/>
      <c r="H13349" s="88"/>
      <c r="I13349" s="88"/>
      <c r="J13349" s="88"/>
      <c r="K13349" s="88"/>
    </row>
    <row r="13350" spans="2:11" hidden="1" x14ac:dyDescent="0.2">
      <c r="B13350" s="88"/>
      <c r="C13350" s="88"/>
      <c r="D13350" s="88"/>
      <c r="E13350" s="88"/>
      <c r="F13350" s="88"/>
      <c r="G13350" s="88"/>
      <c r="H13350" s="88"/>
      <c r="I13350" s="88"/>
      <c r="J13350" s="88"/>
      <c r="K13350" s="88"/>
    </row>
    <row r="13351" spans="2:11" hidden="1" x14ac:dyDescent="0.2">
      <c r="B13351" s="88"/>
      <c r="C13351" s="88"/>
      <c r="D13351" s="88"/>
      <c r="E13351" s="88"/>
      <c r="F13351" s="88"/>
      <c r="G13351" s="88"/>
      <c r="H13351" s="88"/>
      <c r="I13351" s="88"/>
      <c r="J13351" s="88"/>
      <c r="K13351" s="88"/>
    </row>
    <row r="13352" spans="2:11" hidden="1" x14ac:dyDescent="0.2">
      <c r="B13352" s="88"/>
      <c r="C13352" s="88"/>
      <c r="D13352" s="88"/>
      <c r="E13352" s="88"/>
      <c r="F13352" s="88"/>
      <c r="G13352" s="88"/>
      <c r="H13352" s="88"/>
      <c r="I13352" s="88"/>
      <c r="J13352" s="88"/>
      <c r="K13352" s="88"/>
    </row>
    <row r="13353" spans="2:11" hidden="1" x14ac:dyDescent="0.2">
      <c r="B13353" s="88"/>
      <c r="C13353" s="88"/>
      <c r="D13353" s="88"/>
      <c r="E13353" s="88"/>
      <c r="F13353" s="88"/>
      <c r="G13353" s="88"/>
      <c r="H13353" s="88"/>
      <c r="I13353" s="88"/>
      <c r="J13353" s="88"/>
      <c r="K13353" s="88"/>
    </row>
    <row r="13354" spans="2:11" hidden="1" x14ac:dyDescent="0.2">
      <c r="B13354" s="88"/>
      <c r="C13354" s="88"/>
      <c r="D13354" s="88"/>
      <c r="E13354" s="88"/>
      <c r="F13354" s="88"/>
      <c r="G13354" s="88"/>
      <c r="H13354" s="88"/>
      <c r="I13354" s="88"/>
      <c r="J13354" s="88"/>
      <c r="K13354" s="88"/>
    </row>
    <row r="13355" spans="2:11" hidden="1" x14ac:dyDescent="0.2">
      <c r="B13355" s="88"/>
      <c r="C13355" s="88"/>
      <c r="D13355" s="88"/>
      <c r="E13355" s="88"/>
      <c r="F13355" s="88"/>
      <c r="G13355" s="88"/>
      <c r="H13355" s="88"/>
      <c r="I13355" s="88"/>
      <c r="J13355" s="88"/>
      <c r="K13355" s="88"/>
    </row>
    <row r="13356" spans="2:11" hidden="1" x14ac:dyDescent="0.2">
      <c r="B13356" s="88"/>
      <c r="C13356" s="88"/>
      <c r="D13356" s="88"/>
      <c r="E13356" s="88"/>
      <c r="F13356" s="88"/>
      <c r="G13356" s="88"/>
      <c r="H13356" s="88"/>
      <c r="I13356" s="88"/>
      <c r="J13356" s="88"/>
      <c r="K13356" s="88"/>
    </row>
    <row r="13357" spans="2:11" hidden="1" x14ac:dyDescent="0.2">
      <c r="B13357" s="88"/>
      <c r="C13357" s="88"/>
      <c r="D13357" s="88"/>
      <c r="E13357" s="88"/>
      <c r="F13357" s="88"/>
      <c r="G13357" s="88"/>
      <c r="H13357" s="88"/>
      <c r="I13357" s="88"/>
      <c r="J13357" s="88"/>
      <c r="K13357" s="88"/>
    </row>
    <row r="13358" spans="2:11" hidden="1" x14ac:dyDescent="0.2">
      <c r="B13358" s="88"/>
      <c r="C13358" s="88"/>
      <c r="D13358" s="88"/>
      <c r="E13358" s="88"/>
      <c r="F13358" s="88"/>
      <c r="G13358" s="88"/>
      <c r="H13358" s="88"/>
      <c r="I13358" s="88"/>
      <c r="J13358" s="88"/>
      <c r="K13358" s="88"/>
    </row>
    <row r="13359" spans="2:11" hidden="1" x14ac:dyDescent="0.2">
      <c r="B13359" s="88"/>
      <c r="C13359" s="88"/>
      <c r="D13359" s="88"/>
      <c r="E13359" s="88"/>
      <c r="F13359" s="88"/>
      <c r="G13359" s="88"/>
      <c r="H13359" s="88"/>
      <c r="I13359" s="88"/>
      <c r="J13359" s="88"/>
      <c r="K13359" s="88"/>
    </row>
    <row r="13360" spans="2:11" hidden="1" x14ac:dyDescent="0.2">
      <c r="B13360" s="88"/>
      <c r="C13360" s="88"/>
      <c r="D13360" s="88"/>
      <c r="E13360" s="88"/>
      <c r="F13360" s="88"/>
      <c r="G13360" s="88"/>
      <c r="H13360" s="88"/>
      <c r="I13360" s="88"/>
      <c r="J13360" s="88"/>
      <c r="K13360" s="88"/>
    </row>
    <row r="13361" spans="2:11" hidden="1" x14ac:dyDescent="0.2">
      <c r="B13361" s="88"/>
      <c r="C13361" s="88"/>
      <c r="D13361" s="88"/>
      <c r="E13361" s="88"/>
      <c r="F13361" s="88"/>
      <c r="G13361" s="88"/>
      <c r="H13361" s="88"/>
      <c r="I13361" s="88"/>
      <c r="J13361" s="88"/>
      <c r="K13361" s="88"/>
    </row>
    <row r="13362" spans="2:11" hidden="1" x14ac:dyDescent="0.2">
      <c r="B13362" s="88"/>
      <c r="C13362" s="88"/>
      <c r="D13362" s="88"/>
      <c r="E13362" s="88"/>
      <c r="F13362" s="88"/>
      <c r="G13362" s="88"/>
      <c r="H13362" s="88"/>
      <c r="I13362" s="88"/>
      <c r="J13362" s="88"/>
      <c r="K13362" s="88"/>
    </row>
    <row r="13363" spans="2:11" hidden="1" x14ac:dyDescent="0.2">
      <c r="B13363" s="88"/>
      <c r="C13363" s="88"/>
      <c r="D13363" s="88"/>
      <c r="E13363" s="88"/>
      <c r="F13363" s="88"/>
      <c r="G13363" s="88"/>
      <c r="H13363" s="88"/>
      <c r="I13363" s="88"/>
      <c r="J13363" s="88"/>
      <c r="K13363" s="88"/>
    </row>
    <row r="13364" spans="2:11" hidden="1" x14ac:dyDescent="0.2">
      <c r="B13364" s="88"/>
      <c r="C13364" s="88"/>
      <c r="D13364" s="88"/>
      <c r="E13364" s="88"/>
      <c r="F13364" s="88"/>
      <c r="G13364" s="88"/>
      <c r="H13364" s="88"/>
      <c r="I13364" s="88"/>
      <c r="J13364" s="88"/>
      <c r="K13364" s="88"/>
    </row>
    <row r="13365" spans="2:11" hidden="1" x14ac:dyDescent="0.2">
      <c r="B13365" s="88"/>
      <c r="C13365" s="88"/>
      <c r="D13365" s="88"/>
      <c r="E13365" s="88"/>
      <c r="F13365" s="88"/>
      <c r="G13365" s="88"/>
      <c r="H13365" s="88"/>
      <c r="I13365" s="88"/>
      <c r="J13365" s="88"/>
      <c r="K13365" s="88"/>
    </row>
    <row r="13366" spans="2:11" hidden="1" x14ac:dyDescent="0.2">
      <c r="B13366" s="88"/>
      <c r="C13366" s="88"/>
      <c r="D13366" s="88"/>
      <c r="E13366" s="88"/>
      <c r="F13366" s="88"/>
      <c r="G13366" s="88"/>
      <c r="H13366" s="88"/>
      <c r="I13366" s="88"/>
      <c r="J13366" s="88"/>
      <c r="K13366" s="88"/>
    </row>
    <row r="13367" spans="2:11" hidden="1" x14ac:dyDescent="0.2">
      <c r="B13367" s="88"/>
      <c r="C13367" s="88"/>
      <c r="D13367" s="88"/>
      <c r="E13367" s="88"/>
      <c r="F13367" s="88"/>
      <c r="G13367" s="88"/>
      <c r="H13367" s="88"/>
      <c r="I13367" s="88"/>
      <c r="J13367" s="88"/>
      <c r="K13367" s="88"/>
    </row>
    <row r="13368" spans="2:11" hidden="1" x14ac:dyDescent="0.2">
      <c r="B13368" s="88"/>
      <c r="C13368" s="88"/>
      <c r="D13368" s="88"/>
      <c r="E13368" s="88"/>
      <c r="F13368" s="88"/>
      <c r="G13368" s="88"/>
      <c r="H13368" s="88"/>
      <c r="I13368" s="88"/>
      <c r="J13368" s="88"/>
      <c r="K13368" s="88"/>
    </row>
    <row r="13369" spans="2:11" hidden="1" x14ac:dyDescent="0.2">
      <c r="B13369" s="88"/>
      <c r="C13369" s="88"/>
      <c r="D13369" s="88"/>
      <c r="E13369" s="88"/>
      <c r="F13369" s="88"/>
      <c r="G13369" s="88"/>
      <c r="H13369" s="88"/>
      <c r="I13369" s="88"/>
      <c r="J13369" s="88"/>
      <c r="K13369" s="88"/>
    </row>
    <row r="13370" spans="2:11" hidden="1" x14ac:dyDescent="0.2">
      <c r="B13370" s="88"/>
      <c r="C13370" s="88"/>
      <c r="D13370" s="88"/>
      <c r="E13370" s="88"/>
      <c r="F13370" s="88"/>
      <c r="G13370" s="88"/>
      <c r="H13370" s="88"/>
      <c r="I13370" s="88"/>
      <c r="J13370" s="88"/>
      <c r="K13370" s="88"/>
    </row>
    <row r="13371" spans="2:11" hidden="1" x14ac:dyDescent="0.2">
      <c r="B13371" s="88"/>
      <c r="C13371" s="88"/>
      <c r="D13371" s="88"/>
      <c r="E13371" s="88"/>
      <c r="F13371" s="88"/>
      <c r="G13371" s="88"/>
      <c r="H13371" s="88"/>
      <c r="I13371" s="88"/>
      <c r="J13371" s="88"/>
      <c r="K13371" s="88"/>
    </row>
    <row r="13372" spans="2:11" hidden="1" x14ac:dyDescent="0.2">
      <c r="B13372" s="88"/>
      <c r="C13372" s="88"/>
      <c r="D13372" s="88"/>
      <c r="E13372" s="88"/>
      <c r="F13372" s="88"/>
      <c r="G13372" s="88"/>
      <c r="H13372" s="88"/>
      <c r="I13372" s="88"/>
      <c r="J13372" s="88"/>
      <c r="K13372" s="88"/>
    </row>
    <row r="13373" spans="2:11" hidden="1" x14ac:dyDescent="0.2">
      <c r="B13373" s="88"/>
      <c r="C13373" s="88"/>
      <c r="D13373" s="88"/>
      <c r="E13373" s="88"/>
      <c r="F13373" s="88"/>
      <c r="G13373" s="88"/>
      <c r="H13373" s="88"/>
      <c r="I13373" s="88"/>
      <c r="J13373" s="88"/>
      <c r="K13373" s="88"/>
    </row>
    <row r="13374" spans="2:11" hidden="1" x14ac:dyDescent="0.2">
      <c r="B13374" s="88"/>
      <c r="C13374" s="88"/>
      <c r="D13374" s="88"/>
      <c r="E13374" s="88"/>
      <c r="F13374" s="88"/>
      <c r="G13374" s="88"/>
      <c r="H13374" s="88"/>
      <c r="I13374" s="88"/>
      <c r="J13374" s="88"/>
      <c r="K13374" s="88"/>
    </row>
    <row r="13375" spans="2:11" hidden="1" x14ac:dyDescent="0.2">
      <c r="B13375" s="88"/>
      <c r="C13375" s="88"/>
      <c r="D13375" s="88"/>
      <c r="E13375" s="88"/>
      <c r="F13375" s="88"/>
      <c r="G13375" s="88"/>
      <c r="H13375" s="88"/>
      <c r="I13375" s="88"/>
      <c r="J13375" s="88"/>
      <c r="K13375" s="88"/>
    </row>
    <row r="13376" spans="2:11" hidden="1" x14ac:dyDescent="0.2">
      <c r="B13376" s="88"/>
      <c r="C13376" s="88"/>
      <c r="D13376" s="88"/>
      <c r="E13376" s="88"/>
      <c r="F13376" s="88"/>
      <c r="G13376" s="88"/>
      <c r="H13376" s="88"/>
      <c r="I13376" s="88"/>
      <c r="J13376" s="88"/>
      <c r="K13376" s="88"/>
    </row>
    <row r="13377" spans="2:11" hidden="1" x14ac:dyDescent="0.2">
      <c r="B13377" s="88"/>
      <c r="C13377" s="88"/>
      <c r="D13377" s="88"/>
      <c r="E13377" s="88"/>
      <c r="F13377" s="88"/>
      <c r="G13377" s="88"/>
      <c r="H13377" s="88"/>
      <c r="I13377" s="88"/>
      <c r="J13377" s="88"/>
      <c r="K13377" s="88"/>
    </row>
    <row r="13378" spans="2:11" hidden="1" x14ac:dyDescent="0.2">
      <c r="B13378" s="88"/>
      <c r="C13378" s="88"/>
      <c r="D13378" s="88"/>
      <c r="E13378" s="88"/>
      <c r="F13378" s="88"/>
      <c r="G13378" s="88"/>
      <c r="H13378" s="88"/>
      <c r="I13378" s="88"/>
      <c r="J13378" s="88"/>
      <c r="K13378" s="88"/>
    </row>
    <row r="13379" spans="2:11" hidden="1" x14ac:dyDescent="0.2">
      <c r="B13379" s="88"/>
      <c r="C13379" s="88"/>
      <c r="D13379" s="88"/>
      <c r="E13379" s="88"/>
      <c r="F13379" s="88"/>
      <c r="G13379" s="88"/>
      <c r="H13379" s="88"/>
      <c r="I13379" s="88"/>
      <c r="J13379" s="88"/>
      <c r="K13379" s="88"/>
    </row>
    <row r="13380" spans="2:11" hidden="1" x14ac:dyDescent="0.2">
      <c r="B13380" s="88"/>
      <c r="C13380" s="88"/>
      <c r="D13380" s="88"/>
      <c r="E13380" s="88"/>
      <c r="F13380" s="88"/>
      <c r="G13380" s="88"/>
      <c r="H13380" s="88"/>
      <c r="I13380" s="88"/>
      <c r="J13380" s="88"/>
      <c r="K13380" s="88"/>
    </row>
    <row r="13381" spans="2:11" hidden="1" x14ac:dyDescent="0.2">
      <c r="B13381" s="88"/>
      <c r="C13381" s="88"/>
      <c r="D13381" s="88"/>
      <c r="E13381" s="88"/>
      <c r="F13381" s="88"/>
      <c r="G13381" s="88"/>
      <c r="H13381" s="88"/>
      <c r="I13381" s="88"/>
      <c r="J13381" s="88"/>
      <c r="K13381" s="88"/>
    </row>
    <row r="13382" spans="2:11" hidden="1" x14ac:dyDescent="0.2">
      <c r="B13382" s="88"/>
      <c r="C13382" s="88"/>
      <c r="D13382" s="88"/>
      <c r="E13382" s="88"/>
      <c r="F13382" s="88"/>
      <c r="G13382" s="88"/>
      <c r="H13382" s="88"/>
      <c r="I13382" s="88"/>
      <c r="J13382" s="88"/>
      <c r="K13382" s="88"/>
    </row>
    <row r="13383" spans="2:11" hidden="1" x14ac:dyDescent="0.2">
      <c r="B13383" s="88"/>
      <c r="C13383" s="88"/>
      <c r="D13383" s="88"/>
      <c r="E13383" s="88"/>
      <c r="F13383" s="88"/>
      <c r="G13383" s="88"/>
      <c r="H13383" s="88"/>
      <c r="I13383" s="88"/>
      <c r="J13383" s="88"/>
      <c r="K13383" s="88"/>
    </row>
    <row r="13384" spans="2:11" hidden="1" x14ac:dyDescent="0.2">
      <c r="B13384" s="88"/>
      <c r="C13384" s="88"/>
      <c r="D13384" s="88"/>
      <c r="E13384" s="88"/>
      <c r="F13384" s="88"/>
      <c r="G13384" s="88"/>
      <c r="H13384" s="88"/>
      <c r="I13384" s="88"/>
      <c r="J13384" s="88"/>
      <c r="K13384" s="88"/>
    </row>
    <row r="13385" spans="2:11" hidden="1" x14ac:dyDescent="0.2">
      <c r="B13385" s="88"/>
      <c r="C13385" s="88"/>
      <c r="D13385" s="88"/>
      <c r="E13385" s="88"/>
      <c r="F13385" s="88"/>
      <c r="G13385" s="88"/>
      <c r="H13385" s="88"/>
      <c r="I13385" s="88"/>
      <c r="J13385" s="88"/>
      <c r="K13385" s="88"/>
    </row>
    <row r="13386" spans="2:11" hidden="1" x14ac:dyDescent="0.2">
      <c r="B13386" s="88"/>
      <c r="C13386" s="88"/>
      <c r="D13386" s="88"/>
      <c r="E13386" s="88"/>
      <c r="F13386" s="88"/>
      <c r="G13386" s="88"/>
      <c r="H13386" s="88"/>
      <c r="I13386" s="88"/>
      <c r="J13386" s="88"/>
      <c r="K13386" s="88"/>
    </row>
    <row r="13387" spans="2:11" hidden="1" x14ac:dyDescent="0.2">
      <c r="B13387" s="88"/>
      <c r="C13387" s="88"/>
      <c r="D13387" s="88"/>
      <c r="E13387" s="88"/>
      <c r="F13387" s="88"/>
      <c r="G13387" s="88"/>
      <c r="H13387" s="88"/>
      <c r="I13387" s="88"/>
      <c r="J13387" s="88"/>
      <c r="K13387" s="88"/>
    </row>
    <row r="13388" spans="2:11" hidden="1" x14ac:dyDescent="0.2">
      <c r="B13388" s="88"/>
      <c r="C13388" s="88"/>
      <c r="D13388" s="88"/>
      <c r="E13388" s="88"/>
      <c r="F13388" s="88"/>
      <c r="G13388" s="88"/>
      <c r="H13388" s="88"/>
      <c r="I13388" s="88"/>
      <c r="J13388" s="88"/>
      <c r="K13388" s="88"/>
    </row>
    <row r="13389" spans="2:11" hidden="1" x14ac:dyDescent="0.2">
      <c r="B13389" s="88"/>
      <c r="C13389" s="88"/>
      <c r="D13389" s="88"/>
      <c r="E13389" s="88"/>
      <c r="F13389" s="88"/>
      <c r="G13389" s="88"/>
      <c r="H13389" s="88"/>
      <c r="I13389" s="88"/>
      <c r="J13389" s="88"/>
      <c r="K13389" s="88"/>
    </row>
    <row r="13390" spans="2:11" hidden="1" x14ac:dyDescent="0.2">
      <c r="B13390" s="88"/>
      <c r="C13390" s="88"/>
      <c r="D13390" s="88"/>
      <c r="E13390" s="88"/>
      <c r="F13390" s="88"/>
      <c r="G13390" s="88"/>
      <c r="H13390" s="88"/>
      <c r="I13390" s="88"/>
      <c r="J13390" s="88"/>
      <c r="K13390" s="88"/>
    </row>
    <row r="13391" spans="2:11" hidden="1" x14ac:dyDescent="0.2">
      <c r="B13391" s="88"/>
      <c r="C13391" s="88"/>
      <c r="D13391" s="88"/>
      <c r="E13391" s="88"/>
      <c r="F13391" s="88"/>
      <c r="G13391" s="88"/>
      <c r="H13391" s="88"/>
      <c r="I13391" s="88"/>
      <c r="J13391" s="88"/>
      <c r="K13391" s="88"/>
    </row>
    <row r="13392" spans="2:11" hidden="1" x14ac:dyDescent="0.2">
      <c r="B13392" s="88"/>
      <c r="C13392" s="88"/>
      <c r="D13392" s="88"/>
      <c r="E13392" s="88"/>
      <c r="F13392" s="88"/>
      <c r="G13392" s="88"/>
      <c r="H13392" s="88"/>
      <c r="I13392" s="88"/>
      <c r="J13392" s="88"/>
      <c r="K13392" s="88"/>
    </row>
    <row r="13393" spans="2:11" hidden="1" x14ac:dyDescent="0.2">
      <c r="B13393" s="88"/>
      <c r="C13393" s="88"/>
      <c r="D13393" s="88"/>
      <c r="E13393" s="88"/>
      <c r="F13393" s="88"/>
      <c r="G13393" s="88"/>
      <c r="H13393" s="88"/>
      <c r="I13393" s="88"/>
      <c r="J13393" s="88"/>
      <c r="K13393" s="88"/>
    </row>
    <row r="13394" spans="2:11" hidden="1" x14ac:dyDescent="0.2">
      <c r="B13394" s="88"/>
      <c r="C13394" s="88"/>
      <c r="D13394" s="88"/>
      <c r="E13394" s="88"/>
      <c r="F13394" s="88"/>
      <c r="G13394" s="88"/>
      <c r="H13394" s="88"/>
      <c r="I13394" s="88"/>
      <c r="J13394" s="88"/>
      <c r="K13394" s="88"/>
    </row>
    <row r="13395" spans="2:11" hidden="1" x14ac:dyDescent="0.2">
      <c r="B13395" s="88"/>
      <c r="C13395" s="88"/>
      <c r="D13395" s="88"/>
      <c r="E13395" s="88"/>
      <c r="F13395" s="88"/>
      <c r="G13395" s="88"/>
      <c r="H13395" s="88"/>
      <c r="I13395" s="88"/>
      <c r="J13395" s="88"/>
      <c r="K13395" s="88"/>
    </row>
    <row r="13396" spans="2:11" hidden="1" x14ac:dyDescent="0.2">
      <c r="B13396" s="88"/>
      <c r="C13396" s="88"/>
      <c r="D13396" s="88"/>
      <c r="E13396" s="88"/>
      <c r="F13396" s="88"/>
      <c r="G13396" s="88"/>
      <c r="H13396" s="88"/>
      <c r="I13396" s="88"/>
      <c r="J13396" s="88"/>
      <c r="K13396" s="88"/>
    </row>
    <row r="13397" spans="2:11" hidden="1" x14ac:dyDescent="0.2">
      <c r="B13397" s="88"/>
      <c r="C13397" s="88"/>
      <c r="D13397" s="88"/>
      <c r="E13397" s="88"/>
      <c r="F13397" s="88"/>
      <c r="G13397" s="88"/>
      <c r="H13397" s="88"/>
      <c r="I13397" s="88"/>
      <c r="J13397" s="88"/>
      <c r="K13397" s="88"/>
    </row>
    <row r="13398" spans="2:11" hidden="1" x14ac:dyDescent="0.2">
      <c r="B13398" s="88"/>
      <c r="C13398" s="88"/>
      <c r="D13398" s="88"/>
      <c r="E13398" s="88"/>
      <c r="F13398" s="88"/>
      <c r="G13398" s="88"/>
      <c r="H13398" s="88"/>
      <c r="I13398" s="88"/>
      <c r="J13398" s="88"/>
      <c r="K13398" s="88"/>
    </row>
    <row r="13399" spans="2:11" hidden="1" x14ac:dyDescent="0.2">
      <c r="B13399" s="88"/>
      <c r="C13399" s="88"/>
      <c r="D13399" s="88"/>
      <c r="E13399" s="88"/>
      <c r="F13399" s="88"/>
      <c r="G13399" s="88"/>
      <c r="H13399" s="88"/>
      <c r="I13399" s="88"/>
      <c r="J13399" s="88"/>
      <c r="K13399" s="88"/>
    </row>
    <row r="13400" spans="2:11" hidden="1" x14ac:dyDescent="0.2">
      <c r="B13400" s="88"/>
      <c r="C13400" s="88"/>
      <c r="D13400" s="88"/>
      <c r="E13400" s="88"/>
      <c r="F13400" s="88"/>
      <c r="G13400" s="88"/>
      <c r="H13400" s="88"/>
      <c r="I13400" s="88"/>
      <c r="J13400" s="88"/>
      <c r="K13400" s="88"/>
    </row>
    <row r="13401" spans="2:11" hidden="1" x14ac:dyDescent="0.2">
      <c r="B13401" s="88"/>
      <c r="C13401" s="88"/>
      <c r="D13401" s="88"/>
      <c r="E13401" s="88"/>
      <c r="F13401" s="88"/>
      <c r="G13401" s="88"/>
      <c r="H13401" s="88"/>
      <c r="I13401" s="88"/>
      <c r="J13401" s="88"/>
      <c r="K13401" s="88"/>
    </row>
    <row r="13402" spans="2:11" hidden="1" x14ac:dyDescent="0.2">
      <c r="B13402" s="88"/>
      <c r="C13402" s="88"/>
      <c r="D13402" s="88"/>
      <c r="E13402" s="88"/>
      <c r="F13402" s="88"/>
      <c r="G13402" s="88"/>
      <c r="H13402" s="88"/>
      <c r="I13402" s="88"/>
      <c r="J13402" s="88"/>
      <c r="K13402" s="88"/>
    </row>
    <row r="13403" spans="2:11" hidden="1" x14ac:dyDescent="0.2">
      <c r="B13403" s="88"/>
      <c r="C13403" s="88"/>
      <c r="D13403" s="88"/>
      <c r="E13403" s="88"/>
      <c r="F13403" s="88"/>
      <c r="G13403" s="88"/>
      <c r="H13403" s="88"/>
      <c r="I13403" s="88"/>
      <c r="J13403" s="88"/>
      <c r="K13403" s="88"/>
    </row>
    <row r="13404" spans="2:11" hidden="1" x14ac:dyDescent="0.2">
      <c r="B13404" s="88"/>
      <c r="C13404" s="88"/>
      <c r="D13404" s="88"/>
      <c r="E13404" s="88"/>
      <c r="F13404" s="88"/>
      <c r="G13404" s="88"/>
      <c r="H13404" s="88"/>
      <c r="I13404" s="88"/>
      <c r="J13404" s="88"/>
      <c r="K13404" s="88"/>
    </row>
    <row r="13405" spans="2:11" hidden="1" x14ac:dyDescent="0.2">
      <c r="B13405" s="88"/>
      <c r="C13405" s="88"/>
      <c r="D13405" s="88"/>
      <c r="E13405" s="88"/>
      <c r="F13405" s="88"/>
      <c r="G13405" s="88"/>
      <c r="H13405" s="88"/>
      <c r="I13405" s="88"/>
      <c r="J13405" s="88"/>
      <c r="K13405" s="88"/>
    </row>
    <row r="13406" spans="2:11" hidden="1" x14ac:dyDescent="0.2">
      <c r="B13406" s="88"/>
      <c r="C13406" s="88"/>
      <c r="D13406" s="88"/>
      <c r="E13406" s="88"/>
      <c r="F13406" s="88"/>
      <c r="G13406" s="88"/>
      <c r="H13406" s="88"/>
      <c r="I13406" s="88"/>
      <c r="J13406" s="88"/>
      <c r="K13406" s="88"/>
    </row>
    <row r="13407" spans="2:11" hidden="1" x14ac:dyDescent="0.2">
      <c r="B13407" s="88"/>
      <c r="C13407" s="88"/>
      <c r="D13407" s="88"/>
      <c r="E13407" s="88"/>
      <c r="F13407" s="88"/>
      <c r="G13407" s="88"/>
      <c r="H13407" s="88"/>
      <c r="I13407" s="88"/>
      <c r="J13407" s="88"/>
      <c r="K13407" s="88"/>
    </row>
    <row r="13408" spans="2:11" hidden="1" x14ac:dyDescent="0.2">
      <c r="B13408" s="88"/>
      <c r="C13408" s="88"/>
      <c r="D13408" s="88"/>
      <c r="E13408" s="88"/>
      <c r="F13408" s="88"/>
      <c r="G13408" s="88"/>
      <c r="H13408" s="88"/>
      <c r="I13408" s="88"/>
      <c r="J13408" s="88"/>
      <c r="K13408" s="88"/>
    </row>
    <row r="13409" spans="2:11" hidden="1" x14ac:dyDescent="0.2">
      <c r="B13409" s="88"/>
      <c r="C13409" s="88"/>
      <c r="D13409" s="88"/>
      <c r="E13409" s="88"/>
      <c r="F13409" s="88"/>
      <c r="G13409" s="88"/>
      <c r="H13409" s="88"/>
      <c r="I13409" s="88"/>
      <c r="J13409" s="88"/>
      <c r="K13409" s="88"/>
    </row>
    <row r="13410" spans="2:11" hidden="1" x14ac:dyDescent="0.2">
      <c r="B13410" s="88"/>
      <c r="C13410" s="88"/>
      <c r="D13410" s="88"/>
      <c r="E13410" s="88"/>
      <c r="F13410" s="88"/>
      <c r="G13410" s="88"/>
      <c r="H13410" s="88"/>
      <c r="I13410" s="88"/>
      <c r="J13410" s="88"/>
      <c r="K13410" s="88"/>
    </row>
    <row r="13411" spans="2:11" hidden="1" x14ac:dyDescent="0.2">
      <c r="B13411" s="88"/>
      <c r="C13411" s="88"/>
      <c r="D13411" s="88"/>
      <c r="E13411" s="88"/>
      <c r="F13411" s="88"/>
      <c r="G13411" s="88"/>
      <c r="H13411" s="88"/>
      <c r="I13411" s="88"/>
      <c r="J13411" s="88"/>
      <c r="K13411" s="88"/>
    </row>
    <row r="13412" spans="2:11" hidden="1" x14ac:dyDescent="0.2">
      <c r="B13412" s="88"/>
      <c r="C13412" s="88"/>
      <c r="D13412" s="88"/>
      <c r="E13412" s="88"/>
      <c r="F13412" s="88"/>
      <c r="G13412" s="88"/>
      <c r="H13412" s="88"/>
      <c r="I13412" s="88"/>
      <c r="J13412" s="88"/>
      <c r="K13412" s="88"/>
    </row>
    <row r="13413" spans="2:11" hidden="1" x14ac:dyDescent="0.2">
      <c r="B13413" s="88"/>
      <c r="C13413" s="88"/>
      <c r="D13413" s="88"/>
      <c r="E13413" s="88"/>
      <c r="F13413" s="88"/>
      <c r="G13413" s="88"/>
      <c r="H13413" s="88"/>
      <c r="I13413" s="88"/>
      <c r="J13413" s="88"/>
      <c r="K13413" s="88"/>
    </row>
    <row r="13414" spans="2:11" hidden="1" x14ac:dyDescent="0.2">
      <c r="B13414" s="88"/>
      <c r="C13414" s="88"/>
      <c r="D13414" s="88"/>
      <c r="E13414" s="88"/>
      <c r="F13414" s="88"/>
      <c r="G13414" s="88"/>
      <c r="H13414" s="88"/>
      <c r="I13414" s="88"/>
      <c r="J13414" s="88"/>
      <c r="K13414" s="88"/>
    </row>
    <row r="13415" spans="2:11" hidden="1" x14ac:dyDescent="0.2">
      <c r="B13415" s="88"/>
      <c r="C13415" s="88"/>
      <c r="D13415" s="88"/>
      <c r="E13415" s="88"/>
      <c r="F13415" s="88"/>
      <c r="G13415" s="88"/>
      <c r="H13415" s="88"/>
      <c r="I13415" s="88"/>
      <c r="J13415" s="88"/>
      <c r="K13415" s="88"/>
    </row>
    <row r="13416" spans="2:11" hidden="1" x14ac:dyDescent="0.2">
      <c r="B13416" s="88"/>
      <c r="C13416" s="88"/>
      <c r="D13416" s="88"/>
      <c r="E13416" s="88"/>
      <c r="F13416" s="88"/>
      <c r="G13416" s="88"/>
      <c r="H13416" s="88"/>
      <c r="I13416" s="88"/>
      <c r="J13416" s="88"/>
      <c r="K13416" s="88"/>
    </row>
    <row r="13417" spans="2:11" hidden="1" x14ac:dyDescent="0.2">
      <c r="B13417" s="88"/>
      <c r="C13417" s="88"/>
      <c r="D13417" s="88"/>
      <c r="E13417" s="88"/>
      <c r="F13417" s="88"/>
      <c r="G13417" s="88"/>
      <c r="H13417" s="88"/>
      <c r="I13417" s="88"/>
      <c r="J13417" s="88"/>
      <c r="K13417" s="88"/>
    </row>
    <row r="13418" spans="2:11" hidden="1" x14ac:dyDescent="0.2">
      <c r="B13418" s="88"/>
      <c r="C13418" s="88"/>
      <c r="D13418" s="88"/>
      <c r="E13418" s="88"/>
      <c r="F13418" s="88"/>
      <c r="G13418" s="88"/>
      <c r="H13418" s="88"/>
      <c r="I13418" s="88"/>
      <c r="J13418" s="88"/>
      <c r="K13418" s="88"/>
    </row>
    <row r="13419" spans="2:11" hidden="1" x14ac:dyDescent="0.2">
      <c r="B13419" s="88"/>
      <c r="C13419" s="88"/>
      <c r="D13419" s="88"/>
      <c r="E13419" s="88"/>
      <c r="F13419" s="88"/>
      <c r="G13419" s="88"/>
      <c r="H13419" s="88"/>
      <c r="I13419" s="88"/>
      <c r="J13419" s="88"/>
      <c r="K13419" s="88"/>
    </row>
    <row r="13420" spans="2:11" hidden="1" x14ac:dyDescent="0.2">
      <c r="B13420" s="88"/>
      <c r="C13420" s="88"/>
      <c r="D13420" s="88"/>
      <c r="E13420" s="88"/>
      <c r="F13420" s="88"/>
      <c r="G13420" s="88"/>
      <c r="H13420" s="88"/>
      <c r="I13420" s="88"/>
      <c r="J13420" s="88"/>
      <c r="K13420" s="88"/>
    </row>
    <row r="13421" spans="2:11" hidden="1" x14ac:dyDescent="0.2">
      <c r="B13421" s="88"/>
      <c r="C13421" s="88"/>
      <c r="D13421" s="88"/>
      <c r="E13421" s="88"/>
      <c r="F13421" s="88"/>
      <c r="G13421" s="88"/>
      <c r="H13421" s="88"/>
      <c r="I13421" s="88"/>
      <c r="J13421" s="88"/>
      <c r="K13421" s="88"/>
    </row>
    <row r="13422" spans="2:11" hidden="1" x14ac:dyDescent="0.2">
      <c r="B13422" s="88"/>
      <c r="C13422" s="88"/>
      <c r="D13422" s="88"/>
      <c r="E13422" s="88"/>
      <c r="F13422" s="88"/>
      <c r="G13422" s="88"/>
      <c r="H13422" s="88"/>
      <c r="I13422" s="88"/>
      <c r="J13422" s="88"/>
      <c r="K13422" s="88"/>
    </row>
    <row r="13423" spans="2:11" hidden="1" x14ac:dyDescent="0.2">
      <c r="B13423" s="88"/>
      <c r="C13423" s="88"/>
      <c r="D13423" s="88"/>
      <c r="E13423" s="88"/>
      <c r="F13423" s="88"/>
      <c r="G13423" s="88"/>
      <c r="H13423" s="88"/>
      <c r="I13423" s="88"/>
      <c r="J13423" s="88"/>
      <c r="K13423" s="88"/>
    </row>
    <row r="13424" spans="2:11" hidden="1" x14ac:dyDescent="0.2">
      <c r="B13424" s="88"/>
      <c r="C13424" s="88"/>
      <c r="D13424" s="88"/>
      <c r="E13424" s="88"/>
      <c r="F13424" s="88"/>
      <c r="G13424" s="88"/>
      <c r="H13424" s="88"/>
      <c r="I13424" s="88"/>
      <c r="J13424" s="88"/>
      <c r="K13424" s="88"/>
    </row>
    <row r="13425" spans="2:11" hidden="1" x14ac:dyDescent="0.2">
      <c r="B13425" s="88"/>
      <c r="C13425" s="88"/>
      <c r="D13425" s="88"/>
      <c r="E13425" s="88"/>
      <c r="F13425" s="88"/>
      <c r="G13425" s="88"/>
      <c r="H13425" s="88"/>
      <c r="I13425" s="88"/>
      <c r="J13425" s="88"/>
      <c r="K13425" s="88"/>
    </row>
    <row r="13426" spans="2:11" hidden="1" x14ac:dyDescent="0.2">
      <c r="B13426" s="88"/>
      <c r="C13426" s="88"/>
      <c r="D13426" s="88"/>
      <c r="E13426" s="88"/>
      <c r="F13426" s="88"/>
      <c r="G13426" s="88"/>
      <c r="H13426" s="88"/>
      <c r="I13426" s="88"/>
      <c r="J13426" s="88"/>
      <c r="K13426" s="88"/>
    </row>
    <row r="13427" spans="2:11" hidden="1" x14ac:dyDescent="0.2">
      <c r="B13427" s="88"/>
      <c r="C13427" s="88"/>
      <c r="D13427" s="88"/>
      <c r="E13427" s="88"/>
      <c r="F13427" s="88"/>
      <c r="G13427" s="88"/>
      <c r="H13427" s="88"/>
      <c r="I13427" s="88"/>
      <c r="J13427" s="88"/>
      <c r="K13427" s="88"/>
    </row>
    <row r="13428" spans="2:11" hidden="1" x14ac:dyDescent="0.2">
      <c r="B13428" s="88"/>
      <c r="C13428" s="88"/>
      <c r="D13428" s="88"/>
      <c r="E13428" s="88"/>
      <c r="F13428" s="88"/>
      <c r="G13428" s="88"/>
      <c r="H13428" s="88"/>
      <c r="I13428" s="88"/>
      <c r="J13428" s="88"/>
      <c r="K13428" s="88"/>
    </row>
    <row r="13429" spans="2:11" hidden="1" x14ac:dyDescent="0.2">
      <c r="B13429" s="88"/>
      <c r="C13429" s="88"/>
      <c r="D13429" s="88"/>
      <c r="E13429" s="88"/>
      <c r="F13429" s="88"/>
      <c r="G13429" s="88"/>
      <c r="H13429" s="88"/>
      <c r="I13429" s="88"/>
      <c r="J13429" s="88"/>
      <c r="K13429" s="88"/>
    </row>
    <row r="13430" spans="2:11" hidden="1" x14ac:dyDescent="0.2">
      <c r="B13430" s="88"/>
      <c r="C13430" s="88"/>
      <c r="D13430" s="88"/>
      <c r="E13430" s="88"/>
      <c r="F13430" s="88"/>
      <c r="G13430" s="88"/>
      <c r="H13430" s="88"/>
      <c r="I13430" s="88"/>
      <c r="J13430" s="88"/>
      <c r="K13430" s="88"/>
    </row>
    <row r="13431" spans="2:11" hidden="1" x14ac:dyDescent="0.2">
      <c r="B13431" s="88"/>
      <c r="C13431" s="88"/>
      <c r="D13431" s="88"/>
      <c r="E13431" s="88"/>
      <c r="F13431" s="88"/>
      <c r="G13431" s="88"/>
      <c r="H13431" s="88"/>
      <c r="I13431" s="88"/>
      <c r="J13431" s="88"/>
      <c r="K13431" s="88"/>
    </row>
    <row r="13432" spans="2:11" hidden="1" x14ac:dyDescent="0.2">
      <c r="B13432" s="88"/>
      <c r="C13432" s="88"/>
      <c r="D13432" s="88"/>
      <c r="E13432" s="88"/>
      <c r="F13432" s="88"/>
      <c r="G13432" s="88"/>
      <c r="H13432" s="88"/>
      <c r="I13432" s="88"/>
      <c r="J13432" s="88"/>
      <c r="K13432" s="88"/>
    </row>
    <row r="13433" spans="2:11" hidden="1" x14ac:dyDescent="0.2">
      <c r="B13433" s="88"/>
      <c r="C13433" s="88"/>
      <c r="D13433" s="88"/>
      <c r="E13433" s="88"/>
      <c r="F13433" s="88"/>
      <c r="G13433" s="88"/>
      <c r="H13433" s="88"/>
      <c r="I13433" s="88"/>
      <c r="J13433" s="88"/>
      <c r="K13433" s="88"/>
    </row>
    <row r="13434" spans="2:11" hidden="1" x14ac:dyDescent="0.2">
      <c r="B13434" s="88"/>
      <c r="C13434" s="88"/>
      <c r="D13434" s="88"/>
      <c r="E13434" s="88"/>
      <c r="F13434" s="88"/>
      <c r="G13434" s="88"/>
      <c r="H13434" s="88"/>
      <c r="I13434" s="88"/>
      <c r="J13434" s="88"/>
      <c r="K13434" s="88"/>
    </row>
    <row r="13435" spans="2:11" hidden="1" x14ac:dyDescent="0.2">
      <c r="B13435" s="88"/>
      <c r="C13435" s="88"/>
      <c r="D13435" s="88"/>
      <c r="E13435" s="88"/>
      <c r="F13435" s="88"/>
      <c r="G13435" s="88"/>
      <c r="H13435" s="88"/>
      <c r="I13435" s="88"/>
      <c r="J13435" s="88"/>
      <c r="K13435" s="88"/>
    </row>
    <row r="13436" spans="2:11" hidden="1" x14ac:dyDescent="0.2">
      <c r="B13436" s="88"/>
      <c r="C13436" s="88"/>
      <c r="D13436" s="88"/>
      <c r="E13436" s="88"/>
      <c r="F13436" s="88"/>
      <c r="G13436" s="88"/>
      <c r="H13436" s="88"/>
      <c r="I13436" s="88"/>
      <c r="J13436" s="88"/>
      <c r="K13436" s="88"/>
    </row>
    <row r="13437" spans="2:11" hidden="1" x14ac:dyDescent="0.2">
      <c r="B13437" s="88"/>
      <c r="C13437" s="88"/>
      <c r="D13437" s="88"/>
      <c r="E13437" s="88"/>
      <c r="F13437" s="88"/>
      <c r="G13437" s="88"/>
      <c r="H13437" s="88"/>
      <c r="I13437" s="88"/>
      <c r="J13437" s="88"/>
      <c r="K13437" s="88"/>
    </row>
    <row r="13438" spans="2:11" hidden="1" x14ac:dyDescent="0.2">
      <c r="B13438" s="88"/>
      <c r="C13438" s="88"/>
      <c r="D13438" s="88"/>
      <c r="E13438" s="88"/>
      <c r="F13438" s="88"/>
      <c r="G13438" s="88"/>
      <c r="H13438" s="88"/>
      <c r="I13438" s="88"/>
      <c r="J13438" s="88"/>
      <c r="K13438" s="88"/>
    </row>
    <row r="13439" spans="2:11" hidden="1" x14ac:dyDescent="0.2">
      <c r="B13439" s="88"/>
      <c r="C13439" s="88"/>
      <c r="D13439" s="88"/>
      <c r="E13439" s="88"/>
      <c r="F13439" s="88"/>
      <c r="G13439" s="88"/>
      <c r="H13439" s="88"/>
      <c r="I13439" s="88"/>
      <c r="J13439" s="88"/>
      <c r="K13439" s="88"/>
    </row>
    <row r="13440" spans="2:11" hidden="1" x14ac:dyDescent="0.2">
      <c r="B13440" s="88"/>
      <c r="C13440" s="88"/>
      <c r="D13440" s="88"/>
      <c r="E13440" s="88"/>
      <c r="F13440" s="88"/>
      <c r="G13440" s="88"/>
      <c r="H13440" s="88"/>
      <c r="I13440" s="88"/>
      <c r="J13440" s="88"/>
      <c r="K13440" s="88"/>
    </row>
    <row r="13441" spans="2:11" hidden="1" x14ac:dyDescent="0.2">
      <c r="B13441" s="88"/>
      <c r="C13441" s="88"/>
      <c r="D13441" s="88"/>
      <c r="E13441" s="88"/>
      <c r="F13441" s="88"/>
      <c r="G13441" s="88"/>
      <c r="H13441" s="88"/>
      <c r="I13441" s="88"/>
      <c r="J13441" s="88"/>
      <c r="K13441" s="88"/>
    </row>
    <row r="13442" spans="2:11" hidden="1" x14ac:dyDescent="0.2">
      <c r="B13442" s="88"/>
      <c r="C13442" s="88"/>
      <c r="D13442" s="88"/>
      <c r="E13442" s="88"/>
      <c r="F13442" s="88"/>
      <c r="G13442" s="88"/>
      <c r="H13442" s="88"/>
      <c r="I13442" s="88"/>
      <c r="J13442" s="88"/>
      <c r="K13442" s="88"/>
    </row>
    <row r="13443" spans="2:11" hidden="1" x14ac:dyDescent="0.2">
      <c r="B13443" s="88"/>
      <c r="C13443" s="88"/>
      <c r="D13443" s="88"/>
      <c r="E13443" s="88"/>
      <c r="F13443" s="88"/>
      <c r="G13443" s="88"/>
      <c r="H13443" s="88"/>
      <c r="I13443" s="88"/>
      <c r="J13443" s="88"/>
      <c r="K13443" s="88"/>
    </row>
    <row r="13444" spans="2:11" hidden="1" x14ac:dyDescent="0.2">
      <c r="B13444" s="88"/>
      <c r="C13444" s="88"/>
      <c r="D13444" s="88"/>
      <c r="E13444" s="88"/>
      <c r="F13444" s="88"/>
      <c r="G13444" s="88"/>
      <c r="H13444" s="88"/>
      <c r="I13444" s="88"/>
      <c r="J13444" s="88"/>
      <c r="K13444" s="88"/>
    </row>
    <row r="13445" spans="2:11" hidden="1" x14ac:dyDescent="0.2">
      <c r="B13445" s="88"/>
      <c r="C13445" s="88"/>
      <c r="D13445" s="88"/>
      <c r="E13445" s="88"/>
      <c r="F13445" s="88"/>
      <c r="G13445" s="88"/>
      <c r="H13445" s="88"/>
      <c r="I13445" s="88"/>
      <c r="J13445" s="88"/>
      <c r="K13445" s="88"/>
    </row>
    <row r="13446" spans="2:11" hidden="1" x14ac:dyDescent="0.2">
      <c r="B13446" s="88"/>
      <c r="C13446" s="88"/>
      <c r="D13446" s="88"/>
      <c r="E13446" s="88"/>
      <c r="F13446" s="88"/>
      <c r="G13446" s="88"/>
      <c r="H13446" s="88"/>
      <c r="I13446" s="88"/>
      <c r="J13446" s="88"/>
      <c r="K13446" s="88"/>
    </row>
    <row r="13447" spans="2:11" hidden="1" x14ac:dyDescent="0.2">
      <c r="B13447" s="88"/>
      <c r="C13447" s="88"/>
      <c r="D13447" s="88"/>
      <c r="E13447" s="88"/>
      <c r="F13447" s="88"/>
      <c r="G13447" s="88"/>
      <c r="H13447" s="88"/>
      <c r="I13447" s="88"/>
      <c r="J13447" s="88"/>
      <c r="K13447" s="88"/>
    </row>
    <row r="13448" spans="2:11" hidden="1" x14ac:dyDescent="0.2">
      <c r="B13448" s="88"/>
      <c r="C13448" s="88"/>
      <c r="D13448" s="88"/>
      <c r="E13448" s="88"/>
      <c r="F13448" s="88"/>
      <c r="G13448" s="88"/>
      <c r="H13448" s="88"/>
      <c r="I13448" s="88"/>
      <c r="J13448" s="88"/>
      <c r="K13448" s="88"/>
    </row>
    <row r="13449" spans="2:11" hidden="1" x14ac:dyDescent="0.2">
      <c r="B13449" s="88"/>
      <c r="C13449" s="88"/>
      <c r="D13449" s="88"/>
      <c r="E13449" s="88"/>
      <c r="F13449" s="88"/>
      <c r="G13449" s="88"/>
      <c r="H13449" s="88"/>
      <c r="I13449" s="88"/>
      <c r="J13449" s="88"/>
      <c r="K13449" s="88"/>
    </row>
    <row r="13450" spans="2:11" hidden="1" x14ac:dyDescent="0.2">
      <c r="B13450" s="88"/>
      <c r="C13450" s="88"/>
      <c r="D13450" s="88"/>
      <c r="E13450" s="88"/>
      <c r="F13450" s="88"/>
      <c r="G13450" s="88"/>
      <c r="H13450" s="88"/>
      <c r="I13450" s="88"/>
      <c r="J13450" s="88"/>
      <c r="K13450" s="88"/>
    </row>
    <row r="13451" spans="2:11" hidden="1" x14ac:dyDescent="0.2">
      <c r="B13451" s="88"/>
      <c r="C13451" s="88"/>
      <c r="D13451" s="88"/>
      <c r="E13451" s="88"/>
      <c r="F13451" s="88"/>
      <c r="G13451" s="88"/>
      <c r="H13451" s="88"/>
      <c r="I13451" s="88"/>
      <c r="J13451" s="88"/>
      <c r="K13451" s="88"/>
    </row>
    <row r="13452" spans="2:11" hidden="1" x14ac:dyDescent="0.2">
      <c r="B13452" s="88"/>
      <c r="C13452" s="88"/>
      <c r="D13452" s="88"/>
      <c r="E13452" s="88"/>
      <c r="F13452" s="88"/>
      <c r="G13452" s="88"/>
      <c r="H13452" s="88"/>
      <c r="I13452" s="88"/>
      <c r="J13452" s="88"/>
      <c r="K13452" s="88"/>
    </row>
    <row r="13453" spans="2:11" hidden="1" x14ac:dyDescent="0.2">
      <c r="B13453" s="88"/>
      <c r="C13453" s="88"/>
      <c r="D13453" s="88"/>
      <c r="E13453" s="88"/>
      <c r="F13453" s="88"/>
      <c r="G13453" s="88"/>
      <c r="H13453" s="88"/>
      <c r="I13453" s="88"/>
      <c r="J13453" s="88"/>
      <c r="K13453" s="88"/>
    </row>
    <row r="13454" spans="2:11" hidden="1" x14ac:dyDescent="0.2">
      <c r="B13454" s="88"/>
      <c r="C13454" s="88"/>
      <c r="D13454" s="88"/>
      <c r="E13454" s="88"/>
      <c r="F13454" s="88"/>
      <c r="G13454" s="88"/>
      <c r="H13454" s="88"/>
      <c r="I13454" s="88"/>
      <c r="J13454" s="88"/>
      <c r="K13454" s="88"/>
    </row>
    <row r="13455" spans="2:11" hidden="1" x14ac:dyDescent="0.2">
      <c r="B13455" s="88"/>
      <c r="C13455" s="88"/>
      <c r="D13455" s="88"/>
      <c r="E13455" s="88"/>
      <c r="F13455" s="88"/>
      <c r="G13455" s="88"/>
      <c r="H13455" s="88"/>
      <c r="I13455" s="88"/>
      <c r="J13455" s="88"/>
      <c r="K13455" s="88"/>
    </row>
    <row r="13456" spans="2:11" hidden="1" x14ac:dyDescent="0.2">
      <c r="B13456" s="88"/>
      <c r="C13456" s="88"/>
      <c r="D13456" s="88"/>
      <c r="E13456" s="88"/>
      <c r="F13456" s="88"/>
      <c r="G13456" s="88"/>
      <c r="H13456" s="88"/>
      <c r="I13456" s="88"/>
      <c r="J13456" s="88"/>
      <c r="K13456" s="88"/>
    </row>
    <row r="13457" spans="2:11" hidden="1" x14ac:dyDescent="0.2">
      <c r="B13457" s="88"/>
      <c r="C13457" s="88"/>
      <c r="D13457" s="88"/>
      <c r="E13457" s="88"/>
      <c r="F13457" s="88"/>
      <c r="G13457" s="88"/>
      <c r="H13457" s="88"/>
      <c r="I13457" s="88"/>
      <c r="J13457" s="88"/>
      <c r="K13457" s="88"/>
    </row>
    <row r="13458" spans="2:11" hidden="1" x14ac:dyDescent="0.2">
      <c r="B13458" s="88"/>
      <c r="C13458" s="88"/>
      <c r="D13458" s="88"/>
      <c r="E13458" s="88"/>
      <c r="F13458" s="88"/>
      <c r="G13458" s="88"/>
      <c r="H13458" s="88"/>
      <c r="I13458" s="88"/>
      <c r="J13458" s="88"/>
      <c r="K13458" s="88"/>
    </row>
    <row r="13459" spans="2:11" hidden="1" x14ac:dyDescent="0.2">
      <c r="B13459" s="88"/>
      <c r="C13459" s="88"/>
      <c r="D13459" s="88"/>
      <c r="E13459" s="88"/>
      <c r="F13459" s="88"/>
      <c r="G13459" s="88"/>
      <c r="H13459" s="88"/>
      <c r="I13459" s="88"/>
      <c r="J13459" s="88"/>
      <c r="K13459" s="88"/>
    </row>
    <row r="13460" spans="2:11" hidden="1" x14ac:dyDescent="0.2">
      <c r="B13460" s="88"/>
      <c r="C13460" s="88"/>
      <c r="D13460" s="88"/>
      <c r="E13460" s="88"/>
      <c r="F13460" s="88"/>
      <c r="G13460" s="88"/>
      <c r="H13460" s="88"/>
      <c r="I13460" s="88"/>
      <c r="J13460" s="88"/>
      <c r="K13460" s="88"/>
    </row>
    <row r="13461" spans="2:11" hidden="1" x14ac:dyDescent="0.2">
      <c r="B13461" s="88"/>
      <c r="C13461" s="88"/>
      <c r="D13461" s="88"/>
      <c r="E13461" s="88"/>
      <c r="F13461" s="88"/>
      <c r="G13461" s="88"/>
      <c r="H13461" s="88"/>
      <c r="I13461" s="88"/>
      <c r="J13461" s="88"/>
      <c r="K13461" s="88"/>
    </row>
    <row r="13462" spans="2:11" hidden="1" x14ac:dyDescent="0.2">
      <c r="B13462" s="88"/>
      <c r="C13462" s="88"/>
      <c r="D13462" s="88"/>
      <c r="E13462" s="88"/>
      <c r="F13462" s="88"/>
      <c r="G13462" s="88"/>
      <c r="H13462" s="88"/>
      <c r="I13462" s="88"/>
      <c r="J13462" s="88"/>
      <c r="K13462" s="88"/>
    </row>
    <row r="13463" spans="2:11" hidden="1" x14ac:dyDescent="0.2">
      <c r="B13463" s="88"/>
      <c r="C13463" s="88"/>
      <c r="D13463" s="88"/>
      <c r="E13463" s="88"/>
      <c r="F13463" s="88"/>
      <c r="G13463" s="88"/>
      <c r="H13463" s="88"/>
      <c r="I13463" s="88"/>
      <c r="J13463" s="88"/>
      <c r="K13463" s="88"/>
    </row>
    <row r="13464" spans="2:11" hidden="1" x14ac:dyDescent="0.2">
      <c r="B13464" s="88"/>
      <c r="C13464" s="88"/>
      <c r="D13464" s="88"/>
      <c r="E13464" s="88"/>
      <c r="F13464" s="88"/>
      <c r="G13464" s="88"/>
      <c r="H13464" s="88"/>
      <c r="I13464" s="88"/>
      <c r="J13464" s="88"/>
      <c r="K13464" s="88"/>
    </row>
    <row r="13465" spans="2:11" hidden="1" x14ac:dyDescent="0.2">
      <c r="B13465" s="88"/>
      <c r="C13465" s="88"/>
      <c r="D13465" s="88"/>
      <c r="E13465" s="88"/>
      <c r="F13465" s="88"/>
      <c r="G13465" s="88"/>
      <c r="H13465" s="88"/>
      <c r="I13465" s="88"/>
      <c r="J13465" s="88"/>
      <c r="K13465" s="88"/>
    </row>
    <row r="13466" spans="2:11" hidden="1" x14ac:dyDescent="0.2">
      <c r="B13466" s="88"/>
      <c r="C13466" s="88"/>
      <c r="D13466" s="88"/>
      <c r="E13466" s="88"/>
      <c r="F13466" s="88"/>
      <c r="G13466" s="88"/>
      <c r="H13466" s="88"/>
      <c r="I13466" s="88"/>
      <c r="J13466" s="88"/>
      <c r="K13466" s="88"/>
    </row>
    <row r="13467" spans="2:11" hidden="1" x14ac:dyDescent="0.2">
      <c r="B13467" s="88"/>
      <c r="C13467" s="88"/>
      <c r="D13467" s="88"/>
      <c r="E13467" s="88"/>
      <c r="F13467" s="88"/>
      <c r="G13467" s="88"/>
      <c r="H13467" s="88"/>
      <c r="I13467" s="88"/>
      <c r="J13467" s="88"/>
      <c r="K13467" s="88"/>
    </row>
    <row r="13468" spans="2:11" hidden="1" x14ac:dyDescent="0.2">
      <c r="B13468" s="88"/>
      <c r="C13468" s="88"/>
      <c r="D13468" s="88"/>
      <c r="E13468" s="88"/>
      <c r="F13468" s="88"/>
      <c r="G13468" s="88"/>
      <c r="H13468" s="88"/>
      <c r="I13468" s="88"/>
      <c r="J13468" s="88"/>
      <c r="K13468" s="88"/>
    </row>
    <row r="13469" spans="2:11" hidden="1" x14ac:dyDescent="0.2">
      <c r="B13469" s="88"/>
      <c r="C13469" s="88"/>
      <c r="D13469" s="88"/>
      <c r="E13469" s="88"/>
      <c r="F13469" s="88"/>
      <c r="G13469" s="88"/>
      <c r="H13469" s="88"/>
      <c r="I13469" s="88"/>
      <c r="J13469" s="88"/>
      <c r="K13469" s="88"/>
    </row>
    <row r="13470" spans="2:11" hidden="1" x14ac:dyDescent="0.2">
      <c r="B13470" s="88"/>
      <c r="C13470" s="88"/>
      <c r="D13470" s="88"/>
      <c r="E13470" s="88"/>
      <c r="F13470" s="88"/>
      <c r="G13470" s="88"/>
      <c r="H13470" s="88"/>
      <c r="I13470" s="88"/>
      <c r="J13470" s="88"/>
      <c r="K13470" s="88"/>
    </row>
    <row r="13471" spans="2:11" hidden="1" x14ac:dyDescent="0.2">
      <c r="B13471" s="88"/>
      <c r="C13471" s="88"/>
      <c r="D13471" s="88"/>
      <c r="E13471" s="88"/>
      <c r="F13471" s="88"/>
      <c r="G13471" s="88"/>
      <c r="H13471" s="88"/>
      <c r="I13471" s="88"/>
      <c r="J13471" s="88"/>
      <c r="K13471" s="88"/>
    </row>
    <row r="13472" spans="2:11" hidden="1" x14ac:dyDescent="0.2">
      <c r="B13472" s="88"/>
      <c r="C13472" s="88"/>
      <c r="D13472" s="88"/>
      <c r="E13472" s="88"/>
      <c r="F13472" s="88"/>
      <c r="G13472" s="88"/>
      <c r="H13472" s="88"/>
      <c r="I13472" s="88"/>
      <c r="J13472" s="88"/>
      <c r="K13472" s="88"/>
    </row>
    <row r="13473" spans="2:11" hidden="1" x14ac:dyDescent="0.2">
      <c r="B13473" s="88"/>
      <c r="C13473" s="88"/>
      <c r="D13473" s="88"/>
      <c r="E13473" s="88"/>
      <c r="F13473" s="88"/>
      <c r="G13473" s="88"/>
      <c r="H13473" s="88"/>
      <c r="I13473" s="88"/>
      <c r="J13473" s="88"/>
      <c r="K13473" s="88"/>
    </row>
    <row r="13474" spans="2:11" hidden="1" x14ac:dyDescent="0.2">
      <c r="B13474" s="88"/>
      <c r="C13474" s="88"/>
      <c r="D13474" s="88"/>
      <c r="E13474" s="88"/>
      <c r="F13474" s="88"/>
      <c r="G13474" s="88"/>
      <c r="H13474" s="88"/>
      <c r="I13474" s="88"/>
      <c r="J13474" s="88"/>
      <c r="K13474" s="88"/>
    </row>
    <row r="13475" spans="2:11" hidden="1" x14ac:dyDescent="0.2">
      <c r="B13475" s="88"/>
      <c r="C13475" s="88"/>
      <c r="D13475" s="88"/>
      <c r="E13475" s="88"/>
      <c r="F13475" s="88"/>
      <c r="G13475" s="88"/>
      <c r="H13475" s="88"/>
      <c r="I13475" s="88"/>
      <c r="J13475" s="88"/>
      <c r="K13475" s="88"/>
    </row>
    <row r="13476" spans="2:11" hidden="1" x14ac:dyDescent="0.2">
      <c r="B13476" s="88"/>
      <c r="C13476" s="88"/>
      <c r="D13476" s="88"/>
      <c r="E13476" s="88"/>
      <c r="F13476" s="88"/>
      <c r="G13476" s="88"/>
      <c r="H13476" s="88"/>
      <c r="I13476" s="88"/>
      <c r="J13476" s="88"/>
      <c r="K13476" s="88"/>
    </row>
    <row r="13477" spans="2:11" hidden="1" x14ac:dyDescent="0.2">
      <c r="B13477" s="88"/>
      <c r="C13477" s="88"/>
      <c r="D13477" s="88"/>
      <c r="E13477" s="88"/>
      <c r="F13477" s="88"/>
      <c r="G13477" s="88"/>
      <c r="H13477" s="88"/>
      <c r="I13477" s="88"/>
      <c r="J13477" s="88"/>
      <c r="K13477" s="88"/>
    </row>
    <row r="13478" spans="2:11" hidden="1" x14ac:dyDescent="0.2">
      <c r="B13478" s="88"/>
      <c r="C13478" s="88"/>
      <c r="D13478" s="88"/>
      <c r="E13478" s="88"/>
      <c r="F13478" s="88"/>
      <c r="G13478" s="88"/>
      <c r="H13478" s="88"/>
      <c r="I13478" s="88"/>
      <c r="J13478" s="88"/>
      <c r="K13478" s="88"/>
    </row>
    <row r="13479" spans="2:11" hidden="1" x14ac:dyDescent="0.2">
      <c r="B13479" s="88"/>
      <c r="C13479" s="88"/>
      <c r="D13479" s="88"/>
      <c r="E13479" s="88"/>
      <c r="F13479" s="88"/>
      <c r="G13479" s="88"/>
      <c r="H13479" s="88"/>
      <c r="I13479" s="88"/>
      <c r="J13479" s="88"/>
      <c r="K13479" s="88"/>
    </row>
    <row r="13480" spans="2:11" hidden="1" x14ac:dyDescent="0.2">
      <c r="B13480" s="88"/>
      <c r="C13480" s="88"/>
      <c r="D13480" s="88"/>
      <c r="E13480" s="88"/>
      <c r="F13480" s="88"/>
      <c r="G13480" s="88"/>
      <c r="H13480" s="88"/>
      <c r="I13480" s="88"/>
      <c r="J13480" s="88"/>
      <c r="K13480" s="88"/>
    </row>
    <row r="13481" spans="2:11" hidden="1" x14ac:dyDescent="0.2">
      <c r="B13481" s="88"/>
      <c r="C13481" s="88"/>
      <c r="D13481" s="88"/>
      <c r="E13481" s="88"/>
      <c r="F13481" s="88"/>
      <c r="G13481" s="88"/>
      <c r="H13481" s="88"/>
      <c r="I13481" s="88"/>
      <c r="J13481" s="88"/>
      <c r="K13481" s="88"/>
    </row>
    <row r="13482" spans="2:11" hidden="1" x14ac:dyDescent="0.2">
      <c r="B13482" s="88"/>
      <c r="C13482" s="88"/>
      <c r="D13482" s="88"/>
      <c r="E13482" s="88"/>
      <c r="F13482" s="88"/>
      <c r="G13482" s="88"/>
      <c r="H13482" s="88"/>
      <c r="I13482" s="88"/>
      <c r="J13482" s="88"/>
      <c r="K13482" s="88"/>
    </row>
    <row r="13483" spans="2:11" hidden="1" x14ac:dyDescent="0.2">
      <c r="B13483" s="88"/>
      <c r="C13483" s="88"/>
      <c r="D13483" s="88"/>
      <c r="E13483" s="88"/>
      <c r="F13483" s="88"/>
      <c r="G13483" s="88"/>
      <c r="H13483" s="88"/>
      <c r="I13483" s="88"/>
      <c r="J13483" s="88"/>
      <c r="K13483" s="88"/>
    </row>
    <row r="13484" spans="2:11" hidden="1" x14ac:dyDescent="0.2">
      <c r="B13484" s="88"/>
      <c r="C13484" s="88"/>
      <c r="D13484" s="88"/>
      <c r="E13484" s="88"/>
      <c r="F13484" s="88"/>
      <c r="G13484" s="88"/>
      <c r="H13484" s="88"/>
      <c r="I13484" s="88"/>
      <c r="J13484" s="88"/>
      <c r="K13484" s="88"/>
    </row>
    <row r="13485" spans="2:11" hidden="1" x14ac:dyDescent="0.2">
      <c r="B13485" s="88"/>
      <c r="C13485" s="88"/>
      <c r="D13485" s="88"/>
      <c r="E13485" s="88"/>
      <c r="F13485" s="88"/>
      <c r="G13485" s="88"/>
      <c r="H13485" s="88"/>
      <c r="I13485" s="88"/>
      <c r="J13485" s="88"/>
      <c r="K13485" s="88"/>
    </row>
    <row r="13486" spans="2:11" hidden="1" x14ac:dyDescent="0.2">
      <c r="B13486" s="88"/>
      <c r="C13486" s="88"/>
      <c r="D13486" s="88"/>
      <c r="E13486" s="88"/>
      <c r="F13486" s="88"/>
      <c r="G13486" s="88"/>
      <c r="H13486" s="88"/>
      <c r="I13486" s="88"/>
      <c r="J13486" s="88"/>
      <c r="K13486" s="88"/>
    </row>
    <row r="13487" spans="2:11" hidden="1" x14ac:dyDescent="0.2">
      <c r="B13487" s="88"/>
      <c r="C13487" s="88"/>
      <c r="D13487" s="88"/>
      <c r="E13487" s="88"/>
      <c r="F13487" s="88"/>
      <c r="G13487" s="88"/>
      <c r="H13487" s="88"/>
      <c r="I13487" s="88"/>
      <c r="J13487" s="88"/>
      <c r="K13487" s="88"/>
    </row>
    <row r="13488" spans="2:11" hidden="1" x14ac:dyDescent="0.2">
      <c r="B13488" s="88"/>
      <c r="C13488" s="88"/>
      <c r="D13488" s="88"/>
      <c r="E13488" s="88"/>
      <c r="F13488" s="88"/>
      <c r="G13488" s="88"/>
      <c r="H13488" s="88"/>
      <c r="I13488" s="88"/>
      <c r="J13488" s="88"/>
      <c r="K13488" s="88"/>
    </row>
    <row r="13489" spans="2:11" hidden="1" x14ac:dyDescent="0.2">
      <c r="B13489" s="88"/>
      <c r="C13489" s="88"/>
      <c r="D13489" s="88"/>
      <c r="E13489" s="88"/>
      <c r="F13489" s="88"/>
      <c r="G13489" s="88"/>
      <c r="H13489" s="88"/>
      <c r="I13489" s="88"/>
      <c r="J13489" s="88"/>
      <c r="K13489" s="88"/>
    </row>
    <row r="13490" spans="2:11" hidden="1" x14ac:dyDescent="0.2">
      <c r="B13490" s="88"/>
      <c r="C13490" s="88"/>
      <c r="D13490" s="88"/>
      <c r="E13490" s="88"/>
      <c r="F13490" s="88"/>
      <c r="G13490" s="88"/>
      <c r="H13490" s="88"/>
      <c r="I13490" s="88"/>
      <c r="J13490" s="88"/>
      <c r="K13490" s="88"/>
    </row>
    <row r="13491" spans="2:11" hidden="1" x14ac:dyDescent="0.2">
      <c r="B13491" s="88"/>
      <c r="C13491" s="88"/>
      <c r="D13491" s="88"/>
      <c r="E13491" s="88"/>
      <c r="F13491" s="88"/>
      <c r="G13491" s="88"/>
      <c r="H13491" s="88"/>
      <c r="I13491" s="88"/>
      <c r="J13491" s="88"/>
      <c r="K13491" s="88"/>
    </row>
    <row r="13492" spans="2:11" hidden="1" x14ac:dyDescent="0.2">
      <c r="B13492" s="88"/>
      <c r="C13492" s="88"/>
      <c r="D13492" s="88"/>
      <c r="E13492" s="88"/>
      <c r="F13492" s="88"/>
      <c r="G13492" s="88"/>
      <c r="H13492" s="88"/>
      <c r="I13492" s="88"/>
      <c r="J13492" s="88"/>
      <c r="K13492" s="88"/>
    </row>
    <row r="13493" spans="2:11" hidden="1" x14ac:dyDescent="0.2">
      <c r="B13493" s="88"/>
      <c r="C13493" s="88"/>
      <c r="D13493" s="88"/>
      <c r="E13493" s="88"/>
      <c r="F13493" s="88"/>
      <c r="G13493" s="88"/>
      <c r="H13493" s="88"/>
      <c r="I13493" s="88"/>
      <c r="J13493" s="88"/>
      <c r="K13493" s="88"/>
    </row>
    <row r="13494" spans="2:11" hidden="1" x14ac:dyDescent="0.2">
      <c r="B13494" s="88"/>
      <c r="C13494" s="88"/>
      <c r="D13494" s="88"/>
      <c r="E13494" s="88"/>
      <c r="F13494" s="88"/>
      <c r="G13494" s="88"/>
      <c r="H13494" s="88"/>
      <c r="I13494" s="88"/>
      <c r="J13494" s="88"/>
      <c r="K13494" s="88"/>
    </row>
    <row r="13495" spans="2:11" hidden="1" x14ac:dyDescent="0.2">
      <c r="B13495" s="88"/>
      <c r="C13495" s="88"/>
      <c r="D13495" s="88"/>
      <c r="E13495" s="88"/>
      <c r="F13495" s="88"/>
      <c r="G13495" s="88"/>
      <c r="H13495" s="88"/>
      <c r="I13495" s="88"/>
      <c r="J13495" s="88"/>
      <c r="K13495" s="88"/>
    </row>
    <row r="13496" spans="2:11" hidden="1" x14ac:dyDescent="0.2">
      <c r="B13496" s="88"/>
      <c r="C13496" s="88"/>
      <c r="D13496" s="88"/>
      <c r="E13496" s="88"/>
      <c r="F13496" s="88"/>
      <c r="G13496" s="88"/>
      <c r="H13496" s="88"/>
      <c r="I13496" s="88"/>
      <c r="J13496" s="88"/>
      <c r="K13496" s="88"/>
    </row>
    <row r="13497" spans="2:11" hidden="1" x14ac:dyDescent="0.2">
      <c r="B13497" s="88"/>
      <c r="C13497" s="88"/>
      <c r="D13497" s="88"/>
      <c r="E13497" s="88"/>
      <c r="F13497" s="88"/>
      <c r="G13497" s="88"/>
      <c r="H13497" s="88"/>
      <c r="I13497" s="88"/>
      <c r="J13497" s="88"/>
      <c r="K13497" s="88"/>
    </row>
    <row r="13498" spans="2:11" hidden="1" x14ac:dyDescent="0.2">
      <c r="B13498" s="88"/>
      <c r="C13498" s="88"/>
      <c r="D13498" s="88"/>
      <c r="E13498" s="88"/>
      <c r="F13498" s="88"/>
      <c r="G13498" s="88"/>
      <c r="H13498" s="88"/>
      <c r="I13498" s="88"/>
      <c r="J13498" s="88"/>
      <c r="K13498" s="88"/>
    </row>
    <row r="13499" spans="2:11" hidden="1" x14ac:dyDescent="0.2">
      <c r="B13499" s="88"/>
      <c r="C13499" s="88"/>
      <c r="D13499" s="88"/>
      <c r="E13499" s="88"/>
      <c r="F13499" s="88"/>
      <c r="G13499" s="88"/>
      <c r="H13499" s="88"/>
      <c r="I13499" s="88"/>
      <c r="J13499" s="88"/>
      <c r="K13499" s="88"/>
    </row>
    <row r="13500" spans="2:11" hidden="1" x14ac:dyDescent="0.2">
      <c r="B13500" s="88"/>
      <c r="C13500" s="88"/>
      <c r="D13500" s="88"/>
      <c r="E13500" s="88"/>
      <c r="F13500" s="88"/>
      <c r="G13500" s="88"/>
      <c r="H13500" s="88"/>
      <c r="I13500" s="88"/>
      <c r="J13500" s="88"/>
      <c r="K13500" s="88"/>
    </row>
    <row r="13501" spans="2:11" hidden="1" x14ac:dyDescent="0.2">
      <c r="B13501" s="88"/>
      <c r="C13501" s="88"/>
      <c r="D13501" s="88"/>
      <c r="E13501" s="88"/>
      <c r="F13501" s="88"/>
      <c r="G13501" s="88"/>
      <c r="H13501" s="88"/>
      <c r="I13501" s="88"/>
      <c r="J13501" s="88"/>
      <c r="K13501" s="88"/>
    </row>
    <row r="13502" spans="2:11" hidden="1" x14ac:dyDescent="0.2">
      <c r="B13502" s="88"/>
      <c r="C13502" s="88"/>
      <c r="D13502" s="88"/>
      <c r="E13502" s="88"/>
      <c r="F13502" s="88"/>
      <c r="G13502" s="88"/>
      <c r="H13502" s="88"/>
      <c r="I13502" s="88"/>
      <c r="J13502" s="88"/>
      <c r="K13502" s="88"/>
    </row>
    <row r="13503" spans="2:11" hidden="1" x14ac:dyDescent="0.2">
      <c r="B13503" s="88"/>
      <c r="C13503" s="88"/>
      <c r="D13503" s="88"/>
      <c r="E13503" s="88"/>
      <c r="F13503" s="88"/>
      <c r="G13503" s="88"/>
      <c r="H13503" s="88"/>
      <c r="I13503" s="88"/>
      <c r="J13503" s="88"/>
      <c r="K13503" s="88"/>
    </row>
    <row r="13504" spans="2:11" hidden="1" x14ac:dyDescent="0.2">
      <c r="B13504" s="88"/>
      <c r="C13504" s="88"/>
      <c r="D13504" s="88"/>
      <c r="E13504" s="88"/>
      <c r="F13504" s="88"/>
      <c r="G13504" s="88"/>
      <c r="H13504" s="88"/>
      <c r="I13504" s="88"/>
      <c r="J13504" s="88"/>
      <c r="K13504" s="88"/>
    </row>
    <row r="13505" spans="2:11" hidden="1" x14ac:dyDescent="0.2">
      <c r="B13505" s="88"/>
      <c r="C13505" s="88"/>
      <c r="D13505" s="88"/>
      <c r="E13505" s="88"/>
      <c r="F13505" s="88"/>
      <c r="G13505" s="88"/>
      <c r="H13505" s="88"/>
      <c r="I13505" s="88"/>
      <c r="J13505" s="88"/>
      <c r="K13505" s="88"/>
    </row>
    <row r="13506" spans="2:11" hidden="1" x14ac:dyDescent="0.2">
      <c r="B13506" s="88"/>
      <c r="C13506" s="88"/>
      <c r="D13506" s="88"/>
      <c r="E13506" s="88"/>
      <c r="F13506" s="88"/>
      <c r="G13506" s="88"/>
      <c r="H13506" s="88"/>
      <c r="I13506" s="88"/>
      <c r="J13506" s="88"/>
      <c r="K13506" s="88"/>
    </row>
    <row r="13507" spans="2:11" hidden="1" x14ac:dyDescent="0.2">
      <c r="B13507" s="88"/>
      <c r="C13507" s="88"/>
      <c r="D13507" s="88"/>
      <c r="E13507" s="88"/>
      <c r="F13507" s="88"/>
      <c r="G13507" s="88"/>
      <c r="H13507" s="88"/>
      <c r="I13507" s="88"/>
      <c r="J13507" s="88"/>
      <c r="K13507" s="88"/>
    </row>
    <row r="13508" spans="2:11" hidden="1" x14ac:dyDescent="0.2">
      <c r="B13508" s="88"/>
      <c r="C13508" s="88"/>
      <c r="D13508" s="88"/>
      <c r="E13508" s="88"/>
      <c r="F13508" s="88"/>
      <c r="G13508" s="88"/>
      <c r="H13508" s="88"/>
      <c r="I13508" s="88"/>
      <c r="J13508" s="88"/>
      <c r="K13508" s="88"/>
    </row>
    <row r="13509" spans="2:11" hidden="1" x14ac:dyDescent="0.2">
      <c r="B13509" s="88"/>
      <c r="C13509" s="88"/>
      <c r="D13509" s="88"/>
      <c r="E13509" s="88"/>
      <c r="F13509" s="88"/>
      <c r="G13509" s="88"/>
      <c r="H13509" s="88"/>
      <c r="I13509" s="88"/>
      <c r="J13509" s="88"/>
      <c r="K13509" s="88"/>
    </row>
    <row r="13510" spans="2:11" hidden="1" x14ac:dyDescent="0.2">
      <c r="B13510" s="88"/>
      <c r="C13510" s="88"/>
      <c r="D13510" s="88"/>
      <c r="E13510" s="88"/>
      <c r="F13510" s="88"/>
      <c r="G13510" s="88"/>
      <c r="H13510" s="88"/>
      <c r="I13510" s="88"/>
      <c r="J13510" s="88"/>
      <c r="K13510" s="88"/>
    </row>
    <row r="13511" spans="2:11" hidden="1" x14ac:dyDescent="0.2">
      <c r="B13511" s="88"/>
      <c r="C13511" s="88"/>
      <c r="D13511" s="88"/>
      <c r="E13511" s="88"/>
      <c r="F13511" s="88"/>
      <c r="G13511" s="88"/>
      <c r="H13511" s="88"/>
      <c r="I13511" s="88"/>
      <c r="J13511" s="88"/>
      <c r="K13511" s="88"/>
    </row>
    <row r="13512" spans="2:11" hidden="1" x14ac:dyDescent="0.2">
      <c r="B13512" s="88"/>
      <c r="C13512" s="88"/>
      <c r="D13512" s="88"/>
      <c r="E13512" s="88"/>
      <c r="F13512" s="88"/>
      <c r="G13512" s="88"/>
      <c r="H13512" s="88"/>
      <c r="I13512" s="88"/>
      <c r="J13512" s="88"/>
      <c r="K13512" s="88"/>
    </row>
    <row r="13513" spans="2:11" hidden="1" x14ac:dyDescent="0.2">
      <c r="B13513" s="88"/>
      <c r="C13513" s="88"/>
      <c r="D13513" s="88"/>
      <c r="E13513" s="88"/>
      <c r="F13513" s="88"/>
      <c r="G13513" s="88"/>
      <c r="H13513" s="88"/>
      <c r="I13513" s="88"/>
      <c r="J13513" s="88"/>
      <c r="K13513" s="88"/>
    </row>
    <row r="13514" spans="2:11" hidden="1" x14ac:dyDescent="0.2">
      <c r="B13514" s="88"/>
      <c r="C13514" s="88"/>
      <c r="D13514" s="88"/>
      <c r="E13514" s="88"/>
      <c r="F13514" s="88"/>
      <c r="G13514" s="88"/>
      <c r="H13514" s="88"/>
      <c r="I13514" s="88"/>
      <c r="J13514" s="88"/>
      <c r="K13514" s="88"/>
    </row>
    <row r="13515" spans="2:11" hidden="1" x14ac:dyDescent="0.2">
      <c r="B13515" s="88"/>
      <c r="C13515" s="88"/>
      <c r="D13515" s="88"/>
      <c r="E13515" s="88"/>
      <c r="F13515" s="88"/>
      <c r="G13515" s="88"/>
      <c r="H13515" s="88"/>
      <c r="I13515" s="88"/>
      <c r="J13515" s="88"/>
      <c r="K13515" s="88"/>
    </row>
    <row r="13516" spans="2:11" hidden="1" x14ac:dyDescent="0.2">
      <c r="B13516" s="88"/>
      <c r="C13516" s="88"/>
      <c r="D13516" s="88"/>
      <c r="E13516" s="88"/>
      <c r="F13516" s="88"/>
      <c r="G13516" s="88"/>
      <c r="H13516" s="88"/>
      <c r="I13516" s="88"/>
      <c r="J13516" s="88"/>
      <c r="K13516" s="88"/>
    </row>
    <row r="13517" spans="2:11" hidden="1" x14ac:dyDescent="0.2">
      <c r="B13517" s="88"/>
      <c r="C13517" s="88"/>
      <c r="D13517" s="88"/>
      <c r="E13517" s="88"/>
      <c r="F13517" s="88"/>
      <c r="G13517" s="88"/>
      <c r="H13517" s="88"/>
      <c r="I13517" s="88"/>
      <c r="J13517" s="88"/>
      <c r="K13517" s="88"/>
    </row>
    <row r="13518" spans="2:11" hidden="1" x14ac:dyDescent="0.2">
      <c r="B13518" s="88"/>
      <c r="C13518" s="88"/>
      <c r="D13518" s="88"/>
      <c r="E13518" s="88"/>
      <c r="F13518" s="88"/>
      <c r="G13518" s="88"/>
      <c r="H13518" s="88"/>
      <c r="I13518" s="88"/>
      <c r="J13518" s="88"/>
      <c r="K13518" s="88"/>
    </row>
    <row r="13519" spans="2:11" hidden="1" x14ac:dyDescent="0.2">
      <c r="B13519" s="88"/>
      <c r="C13519" s="88"/>
      <c r="D13519" s="88"/>
      <c r="E13519" s="88"/>
      <c r="F13519" s="88"/>
      <c r="G13519" s="88"/>
      <c r="H13519" s="88"/>
      <c r="I13519" s="88"/>
      <c r="J13519" s="88"/>
      <c r="K13519" s="88"/>
    </row>
    <row r="13520" spans="2:11" hidden="1" x14ac:dyDescent="0.2">
      <c r="B13520" s="88"/>
      <c r="C13520" s="88"/>
      <c r="D13520" s="88"/>
      <c r="E13520" s="88"/>
      <c r="F13520" s="88"/>
      <c r="G13520" s="88"/>
      <c r="H13520" s="88"/>
      <c r="I13520" s="88"/>
      <c r="J13520" s="88"/>
      <c r="K13520" s="88"/>
    </row>
    <row r="13521" spans="2:11" hidden="1" x14ac:dyDescent="0.2">
      <c r="B13521" s="88"/>
      <c r="C13521" s="88"/>
      <c r="D13521" s="88"/>
      <c r="E13521" s="88"/>
      <c r="F13521" s="88"/>
      <c r="G13521" s="88"/>
      <c r="H13521" s="88"/>
      <c r="I13521" s="88"/>
      <c r="J13521" s="88"/>
      <c r="K13521" s="88"/>
    </row>
    <row r="13522" spans="2:11" hidden="1" x14ac:dyDescent="0.2">
      <c r="B13522" s="88"/>
      <c r="C13522" s="88"/>
      <c r="D13522" s="88"/>
      <c r="E13522" s="88"/>
      <c r="F13522" s="88"/>
      <c r="G13522" s="88"/>
      <c r="H13522" s="88"/>
      <c r="I13522" s="88"/>
      <c r="J13522" s="88"/>
      <c r="K13522" s="88"/>
    </row>
    <row r="13523" spans="2:11" hidden="1" x14ac:dyDescent="0.2">
      <c r="B13523" s="88"/>
      <c r="C13523" s="88"/>
      <c r="D13523" s="88"/>
      <c r="E13523" s="88"/>
      <c r="F13523" s="88"/>
      <c r="G13523" s="88"/>
      <c r="H13523" s="88"/>
      <c r="I13523" s="88"/>
      <c r="J13523" s="88"/>
      <c r="K13523" s="88"/>
    </row>
    <row r="13524" spans="2:11" hidden="1" x14ac:dyDescent="0.2">
      <c r="B13524" s="88"/>
      <c r="C13524" s="88"/>
      <c r="D13524" s="88"/>
      <c r="E13524" s="88"/>
      <c r="F13524" s="88"/>
      <c r="G13524" s="88"/>
      <c r="H13524" s="88"/>
      <c r="I13524" s="88"/>
      <c r="J13524" s="88"/>
      <c r="K13524" s="88"/>
    </row>
    <row r="13525" spans="2:11" hidden="1" x14ac:dyDescent="0.2">
      <c r="B13525" s="88"/>
      <c r="C13525" s="88"/>
      <c r="D13525" s="88"/>
      <c r="E13525" s="88"/>
      <c r="F13525" s="88"/>
      <c r="G13525" s="88"/>
      <c r="H13525" s="88"/>
      <c r="I13525" s="88"/>
      <c r="J13525" s="88"/>
      <c r="K13525" s="88"/>
    </row>
    <row r="13526" spans="2:11" hidden="1" x14ac:dyDescent="0.2">
      <c r="B13526" s="88"/>
      <c r="C13526" s="88"/>
      <c r="D13526" s="88"/>
      <c r="E13526" s="88"/>
      <c r="F13526" s="88"/>
      <c r="G13526" s="88"/>
      <c r="H13526" s="88"/>
      <c r="I13526" s="88"/>
      <c r="J13526" s="88"/>
      <c r="K13526" s="88"/>
    </row>
    <row r="13527" spans="2:11" hidden="1" x14ac:dyDescent="0.2">
      <c r="B13527" s="88"/>
      <c r="C13527" s="88"/>
      <c r="D13527" s="88"/>
      <c r="E13527" s="88"/>
      <c r="F13527" s="88"/>
      <c r="G13527" s="88"/>
      <c r="H13527" s="88"/>
      <c r="I13527" s="88"/>
      <c r="J13527" s="88"/>
      <c r="K13527" s="88"/>
    </row>
    <row r="13528" spans="2:11" hidden="1" x14ac:dyDescent="0.2">
      <c r="B13528" s="88"/>
      <c r="C13528" s="88"/>
      <c r="D13528" s="88"/>
      <c r="E13528" s="88"/>
      <c r="F13528" s="88"/>
      <c r="G13528" s="88"/>
      <c r="H13528" s="88"/>
      <c r="I13528" s="88"/>
      <c r="J13528" s="88"/>
      <c r="K13528" s="88"/>
    </row>
    <row r="13529" spans="2:11" hidden="1" x14ac:dyDescent="0.2">
      <c r="B13529" s="88"/>
      <c r="C13529" s="88"/>
      <c r="D13529" s="88"/>
      <c r="E13529" s="88"/>
      <c r="F13529" s="88"/>
      <c r="G13529" s="88"/>
      <c r="H13529" s="88"/>
      <c r="I13529" s="88"/>
      <c r="J13529" s="88"/>
      <c r="K13529" s="88"/>
    </row>
    <row r="13530" spans="2:11" hidden="1" x14ac:dyDescent="0.2">
      <c r="B13530" s="88"/>
      <c r="C13530" s="88"/>
      <c r="D13530" s="88"/>
      <c r="E13530" s="88"/>
      <c r="F13530" s="88"/>
      <c r="G13530" s="88"/>
      <c r="H13530" s="88"/>
      <c r="I13530" s="88"/>
      <c r="J13530" s="88"/>
      <c r="K13530" s="88"/>
    </row>
    <row r="13531" spans="2:11" hidden="1" x14ac:dyDescent="0.2">
      <c r="B13531" s="88"/>
      <c r="C13531" s="88"/>
      <c r="D13531" s="88"/>
      <c r="E13531" s="88"/>
      <c r="F13531" s="88"/>
      <c r="G13531" s="88"/>
      <c r="H13531" s="88"/>
      <c r="I13531" s="88"/>
      <c r="J13531" s="88"/>
      <c r="K13531" s="88"/>
    </row>
    <row r="13532" spans="2:11" hidden="1" x14ac:dyDescent="0.2">
      <c r="B13532" s="88"/>
      <c r="C13532" s="88"/>
      <c r="D13532" s="88"/>
      <c r="E13532" s="88"/>
      <c r="F13532" s="88"/>
      <c r="G13532" s="88"/>
      <c r="H13532" s="88"/>
      <c r="I13532" s="88"/>
      <c r="J13532" s="88"/>
      <c r="K13532" s="88"/>
    </row>
    <row r="13533" spans="2:11" hidden="1" x14ac:dyDescent="0.2">
      <c r="B13533" s="88"/>
      <c r="C13533" s="88"/>
      <c r="D13533" s="88"/>
      <c r="E13533" s="88"/>
      <c r="F13533" s="88"/>
      <c r="G13533" s="88"/>
      <c r="H13533" s="88"/>
      <c r="I13533" s="88"/>
      <c r="J13533" s="88"/>
      <c r="K13533" s="88"/>
    </row>
    <row r="13534" spans="2:11" hidden="1" x14ac:dyDescent="0.2">
      <c r="B13534" s="88"/>
      <c r="C13534" s="88"/>
      <c r="D13534" s="88"/>
      <c r="E13534" s="88"/>
      <c r="F13534" s="88"/>
      <c r="G13534" s="88"/>
      <c r="H13534" s="88"/>
      <c r="I13534" s="88"/>
      <c r="J13534" s="88"/>
      <c r="K13534" s="88"/>
    </row>
    <row r="13535" spans="2:11" hidden="1" x14ac:dyDescent="0.2">
      <c r="B13535" s="88"/>
      <c r="C13535" s="88"/>
      <c r="D13535" s="88"/>
      <c r="E13535" s="88"/>
      <c r="F13535" s="88"/>
      <c r="G13535" s="88"/>
      <c r="H13535" s="88"/>
      <c r="I13535" s="88"/>
      <c r="J13535" s="88"/>
      <c r="K13535" s="88"/>
    </row>
    <row r="13536" spans="2:11" hidden="1" x14ac:dyDescent="0.2">
      <c r="B13536" s="88"/>
      <c r="C13536" s="88"/>
      <c r="D13536" s="88"/>
      <c r="E13536" s="88"/>
      <c r="F13536" s="88"/>
      <c r="G13536" s="88"/>
      <c r="H13536" s="88"/>
      <c r="I13536" s="88"/>
      <c r="J13536" s="88"/>
      <c r="K13536" s="88"/>
    </row>
    <row r="13537" spans="2:11" hidden="1" x14ac:dyDescent="0.2">
      <c r="B13537" s="88"/>
      <c r="C13537" s="88"/>
      <c r="D13537" s="88"/>
      <c r="E13537" s="88"/>
      <c r="F13537" s="88"/>
      <c r="G13537" s="88"/>
      <c r="H13537" s="88"/>
      <c r="I13537" s="88"/>
      <c r="J13537" s="88"/>
      <c r="K13537" s="88"/>
    </row>
    <row r="13538" spans="2:11" hidden="1" x14ac:dyDescent="0.2">
      <c r="B13538" s="88"/>
      <c r="C13538" s="88"/>
      <c r="D13538" s="88"/>
      <c r="E13538" s="88"/>
      <c r="F13538" s="88"/>
      <c r="G13538" s="88"/>
      <c r="H13538" s="88"/>
      <c r="I13538" s="88"/>
      <c r="J13538" s="88"/>
      <c r="K13538" s="88"/>
    </row>
    <row r="13539" spans="2:11" hidden="1" x14ac:dyDescent="0.2">
      <c r="B13539" s="88"/>
      <c r="C13539" s="88"/>
      <c r="D13539" s="88"/>
      <c r="E13539" s="88"/>
      <c r="F13539" s="88"/>
      <c r="G13539" s="88"/>
      <c r="H13539" s="88"/>
      <c r="I13539" s="88"/>
      <c r="J13539" s="88"/>
      <c r="K13539" s="88"/>
    </row>
    <row r="13540" spans="2:11" hidden="1" x14ac:dyDescent="0.2">
      <c r="B13540" s="88"/>
      <c r="C13540" s="88"/>
      <c r="D13540" s="88"/>
      <c r="E13540" s="88"/>
      <c r="F13540" s="88"/>
      <c r="G13540" s="88"/>
      <c r="H13540" s="88"/>
      <c r="I13540" s="88"/>
      <c r="J13540" s="88"/>
      <c r="K13540" s="88"/>
    </row>
    <row r="13541" spans="2:11" hidden="1" x14ac:dyDescent="0.2">
      <c r="B13541" s="88"/>
      <c r="C13541" s="88"/>
      <c r="D13541" s="88"/>
      <c r="E13541" s="88"/>
      <c r="F13541" s="88"/>
      <c r="G13541" s="88"/>
      <c r="H13541" s="88"/>
      <c r="I13541" s="88"/>
      <c r="J13541" s="88"/>
      <c r="K13541" s="88"/>
    </row>
    <row r="13542" spans="2:11" hidden="1" x14ac:dyDescent="0.2">
      <c r="B13542" s="88"/>
      <c r="C13542" s="88"/>
      <c r="D13542" s="88"/>
      <c r="E13542" s="88"/>
      <c r="F13542" s="88"/>
      <c r="G13542" s="88"/>
      <c r="H13542" s="88"/>
      <c r="I13542" s="88"/>
      <c r="J13542" s="88"/>
      <c r="K13542" s="88"/>
    </row>
    <row r="13543" spans="2:11" hidden="1" x14ac:dyDescent="0.2">
      <c r="B13543" s="88"/>
      <c r="C13543" s="88"/>
      <c r="D13543" s="88"/>
      <c r="E13543" s="88"/>
      <c r="F13543" s="88"/>
      <c r="G13543" s="88"/>
      <c r="H13543" s="88"/>
      <c r="I13543" s="88"/>
      <c r="J13543" s="88"/>
      <c r="K13543" s="88"/>
    </row>
    <row r="13544" spans="2:11" hidden="1" x14ac:dyDescent="0.2">
      <c r="B13544" s="88"/>
      <c r="C13544" s="88"/>
      <c r="D13544" s="88"/>
      <c r="E13544" s="88"/>
      <c r="F13544" s="88"/>
      <c r="G13544" s="88"/>
      <c r="H13544" s="88"/>
      <c r="I13544" s="88"/>
      <c r="J13544" s="88"/>
      <c r="K13544" s="88"/>
    </row>
    <row r="13545" spans="2:11" hidden="1" x14ac:dyDescent="0.2">
      <c r="B13545" s="88"/>
      <c r="C13545" s="88"/>
      <c r="D13545" s="88"/>
      <c r="E13545" s="88"/>
      <c r="F13545" s="88"/>
      <c r="G13545" s="88"/>
      <c r="H13545" s="88"/>
      <c r="I13545" s="88"/>
      <c r="J13545" s="88"/>
      <c r="K13545" s="88"/>
    </row>
    <row r="13546" spans="2:11" hidden="1" x14ac:dyDescent="0.2">
      <c r="B13546" s="88"/>
      <c r="C13546" s="88"/>
      <c r="D13546" s="88"/>
      <c r="E13546" s="88"/>
      <c r="F13546" s="88"/>
      <c r="G13546" s="88"/>
      <c r="H13546" s="88"/>
      <c r="I13546" s="88"/>
      <c r="J13546" s="88"/>
      <c r="K13546" s="88"/>
    </row>
    <row r="13547" spans="2:11" hidden="1" x14ac:dyDescent="0.2">
      <c r="B13547" s="88"/>
      <c r="C13547" s="88"/>
      <c r="D13547" s="88"/>
      <c r="E13547" s="88"/>
      <c r="F13547" s="88"/>
      <c r="G13547" s="88"/>
      <c r="H13547" s="88"/>
      <c r="I13547" s="88"/>
      <c r="J13547" s="88"/>
      <c r="K13547" s="88"/>
    </row>
    <row r="13548" spans="2:11" hidden="1" x14ac:dyDescent="0.2">
      <c r="B13548" s="88"/>
      <c r="C13548" s="88"/>
      <c r="D13548" s="88"/>
      <c r="E13548" s="88"/>
      <c r="F13548" s="88"/>
      <c r="G13548" s="88"/>
      <c r="H13548" s="88"/>
      <c r="I13548" s="88"/>
      <c r="J13548" s="88"/>
      <c r="K13548" s="88"/>
    </row>
    <row r="13549" spans="2:11" hidden="1" x14ac:dyDescent="0.2">
      <c r="B13549" s="88"/>
      <c r="C13549" s="88"/>
      <c r="D13549" s="88"/>
      <c r="E13549" s="88"/>
      <c r="F13549" s="88"/>
      <c r="G13549" s="88"/>
      <c r="H13549" s="88"/>
      <c r="I13549" s="88"/>
      <c r="J13549" s="88"/>
      <c r="K13549" s="88"/>
    </row>
    <row r="13550" spans="2:11" hidden="1" x14ac:dyDescent="0.2">
      <c r="B13550" s="88"/>
      <c r="C13550" s="88"/>
      <c r="D13550" s="88"/>
      <c r="E13550" s="88"/>
      <c r="F13550" s="88"/>
      <c r="G13550" s="88"/>
      <c r="H13550" s="88"/>
      <c r="I13550" s="88"/>
      <c r="J13550" s="88"/>
      <c r="K13550" s="88"/>
    </row>
    <row r="13551" spans="2:11" hidden="1" x14ac:dyDescent="0.2">
      <c r="B13551" s="88"/>
      <c r="C13551" s="88"/>
      <c r="D13551" s="88"/>
      <c r="E13551" s="88"/>
      <c r="F13551" s="88"/>
      <c r="G13551" s="88"/>
      <c r="H13551" s="88"/>
      <c r="I13551" s="88"/>
      <c r="J13551" s="88"/>
      <c r="K13551" s="88"/>
    </row>
    <row r="13552" spans="2:11" hidden="1" x14ac:dyDescent="0.2">
      <c r="B13552" s="88"/>
      <c r="C13552" s="88"/>
      <c r="D13552" s="88"/>
      <c r="E13552" s="88"/>
      <c r="F13552" s="88"/>
      <c r="G13552" s="88"/>
      <c r="H13552" s="88"/>
      <c r="I13552" s="88"/>
      <c r="J13552" s="88"/>
      <c r="K13552" s="88"/>
    </row>
    <row r="13553" spans="2:11" hidden="1" x14ac:dyDescent="0.2">
      <c r="B13553" s="88"/>
      <c r="C13553" s="88"/>
      <c r="D13553" s="88"/>
      <c r="E13553" s="88"/>
      <c r="F13553" s="88"/>
      <c r="G13553" s="88"/>
      <c r="H13553" s="88"/>
      <c r="I13553" s="88"/>
      <c r="J13553" s="88"/>
      <c r="K13553" s="88"/>
    </row>
    <row r="13554" spans="2:11" hidden="1" x14ac:dyDescent="0.2">
      <c r="B13554" s="88"/>
      <c r="C13554" s="88"/>
      <c r="D13554" s="88"/>
      <c r="E13554" s="88"/>
      <c r="F13554" s="88"/>
      <c r="G13554" s="88"/>
      <c r="H13554" s="88"/>
      <c r="I13554" s="88"/>
      <c r="J13554" s="88"/>
      <c r="K13554" s="88"/>
    </row>
    <row r="13555" spans="2:11" hidden="1" x14ac:dyDescent="0.2">
      <c r="B13555" s="88"/>
      <c r="C13555" s="88"/>
      <c r="D13555" s="88"/>
      <c r="E13555" s="88"/>
      <c r="F13555" s="88"/>
      <c r="G13555" s="88"/>
      <c r="H13555" s="88"/>
      <c r="I13555" s="88"/>
      <c r="J13555" s="88"/>
      <c r="K13555" s="88"/>
    </row>
    <row r="13556" spans="2:11" hidden="1" x14ac:dyDescent="0.2">
      <c r="B13556" s="88"/>
      <c r="C13556" s="88"/>
      <c r="D13556" s="88"/>
      <c r="E13556" s="88"/>
      <c r="F13556" s="88"/>
      <c r="G13556" s="88"/>
      <c r="H13556" s="88"/>
      <c r="I13556" s="88"/>
      <c r="J13556" s="88"/>
      <c r="K13556" s="88"/>
    </row>
    <row r="13557" spans="2:11" hidden="1" x14ac:dyDescent="0.2">
      <c r="B13557" s="88"/>
      <c r="C13557" s="88"/>
      <c r="D13557" s="88"/>
      <c r="E13557" s="88"/>
      <c r="F13557" s="88"/>
      <c r="G13557" s="88"/>
      <c r="H13557" s="88"/>
      <c r="I13557" s="88"/>
      <c r="J13557" s="88"/>
      <c r="K13557" s="88"/>
    </row>
    <row r="13558" spans="2:11" hidden="1" x14ac:dyDescent="0.2">
      <c r="B13558" s="88"/>
      <c r="C13558" s="88"/>
      <c r="D13558" s="88"/>
      <c r="E13558" s="88"/>
      <c r="F13558" s="88"/>
      <c r="G13558" s="88"/>
      <c r="H13558" s="88"/>
      <c r="I13558" s="88"/>
      <c r="J13558" s="88"/>
      <c r="K13558" s="88"/>
    </row>
    <row r="13559" spans="2:11" hidden="1" x14ac:dyDescent="0.2">
      <c r="B13559" s="88"/>
      <c r="C13559" s="88"/>
      <c r="D13559" s="88"/>
      <c r="E13559" s="88"/>
      <c r="F13559" s="88"/>
      <c r="G13559" s="88"/>
      <c r="H13559" s="88"/>
      <c r="I13559" s="88"/>
      <c r="J13559" s="88"/>
      <c r="K13559" s="88"/>
    </row>
    <row r="13560" spans="2:11" hidden="1" x14ac:dyDescent="0.2">
      <c r="B13560" s="88"/>
      <c r="C13560" s="88"/>
      <c r="D13560" s="88"/>
      <c r="E13560" s="88"/>
      <c r="F13560" s="88"/>
      <c r="G13560" s="88"/>
      <c r="H13560" s="88"/>
      <c r="I13560" s="88"/>
      <c r="J13560" s="88"/>
      <c r="K13560" s="88"/>
    </row>
    <row r="13561" spans="2:11" hidden="1" x14ac:dyDescent="0.2">
      <c r="B13561" s="88"/>
      <c r="C13561" s="88"/>
      <c r="D13561" s="88"/>
      <c r="E13561" s="88"/>
      <c r="F13561" s="88"/>
      <c r="G13561" s="88"/>
      <c r="H13561" s="88"/>
      <c r="I13561" s="88"/>
      <c r="J13561" s="88"/>
      <c r="K13561" s="88"/>
    </row>
    <row r="13562" spans="2:11" hidden="1" x14ac:dyDescent="0.2">
      <c r="B13562" s="88"/>
      <c r="C13562" s="88"/>
      <c r="D13562" s="88"/>
      <c r="E13562" s="88"/>
      <c r="F13562" s="88"/>
      <c r="G13562" s="88"/>
      <c r="H13562" s="88"/>
      <c r="I13562" s="88"/>
      <c r="J13562" s="88"/>
      <c r="K13562" s="88"/>
    </row>
    <row r="13563" spans="2:11" hidden="1" x14ac:dyDescent="0.2">
      <c r="B13563" s="88"/>
      <c r="C13563" s="88"/>
      <c r="D13563" s="88"/>
      <c r="E13563" s="88"/>
      <c r="F13563" s="88"/>
      <c r="G13563" s="88"/>
      <c r="H13563" s="88"/>
      <c r="I13563" s="88"/>
      <c r="J13563" s="88"/>
      <c r="K13563" s="88"/>
    </row>
    <row r="13564" spans="2:11" hidden="1" x14ac:dyDescent="0.2">
      <c r="B13564" s="88"/>
      <c r="C13564" s="88"/>
      <c r="D13564" s="88"/>
      <c r="E13564" s="88"/>
      <c r="F13564" s="88"/>
      <c r="G13564" s="88"/>
      <c r="H13564" s="88"/>
      <c r="I13564" s="88"/>
      <c r="J13564" s="88"/>
      <c r="K13564" s="88"/>
    </row>
    <row r="13565" spans="2:11" hidden="1" x14ac:dyDescent="0.2">
      <c r="B13565" s="88"/>
      <c r="C13565" s="88"/>
      <c r="D13565" s="88"/>
      <c r="E13565" s="88"/>
      <c r="F13565" s="88"/>
      <c r="G13565" s="88"/>
      <c r="H13565" s="88"/>
      <c r="I13565" s="88"/>
      <c r="J13565" s="88"/>
      <c r="K13565" s="88"/>
    </row>
    <row r="13566" spans="2:11" hidden="1" x14ac:dyDescent="0.2">
      <c r="B13566" s="88"/>
      <c r="C13566" s="88"/>
      <c r="D13566" s="88"/>
      <c r="E13566" s="88"/>
      <c r="F13566" s="88"/>
      <c r="G13566" s="88"/>
      <c r="H13566" s="88"/>
      <c r="I13566" s="88"/>
      <c r="J13566" s="88"/>
      <c r="K13566" s="88"/>
    </row>
    <row r="13567" spans="2:11" hidden="1" x14ac:dyDescent="0.2">
      <c r="B13567" s="88"/>
      <c r="C13567" s="88"/>
      <c r="D13567" s="88"/>
      <c r="E13567" s="88"/>
      <c r="F13567" s="88"/>
      <c r="G13567" s="88"/>
      <c r="H13567" s="88"/>
      <c r="I13567" s="88"/>
      <c r="J13567" s="88"/>
      <c r="K13567" s="88"/>
    </row>
    <row r="13568" spans="2:11" hidden="1" x14ac:dyDescent="0.2">
      <c r="B13568" s="88"/>
      <c r="C13568" s="88"/>
      <c r="D13568" s="88"/>
      <c r="E13568" s="88"/>
      <c r="F13568" s="88"/>
      <c r="G13568" s="88"/>
      <c r="H13568" s="88"/>
      <c r="I13568" s="88"/>
      <c r="J13568" s="88"/>
      <c r="K13568" s="88"/>
    </row>
    <row r="13569" spans="2:11" hidden="1" x14ac:dyDescent="0.2">
      <c r="B13569" s="88"/>
      <c r="C13569" s="88"/>
      <c r="D13569" s="88"/>
      <c r="E13569" s="88"/>
      <c r="F13569" s="88"/>
      <c r="G13569" s="88"/>
      <c r="H13569" s="88"/>
      <c r="I13569" s="88"/>
      <c r="J13569" s="88"/>
      <c r="K13569" s="88"/>
    </row>
    <row r="13570" spans="2:11" hidden="1" x14ac:dyDescent="0.2">
      <c r="B13570" s="88"/>
      <c r="C13570" s="88"/>
      <c r="D13570" s="88"/>
      <c r="E13570" s="88"/>
      <c r="F13570" s="88"/>
      <c r="G13570" s="88"/>
      <c r="H13570" s="88"/>
      <c r="I13570" s="88"/>
      <c r="J13570" s="88"/>
      <c r="K13570" s="88"/>
    </row>
    <row r="13571" spans="2:11" hidden="1" x14ac:dyDescent="0.2">
      <c r="B13571" s="88"/>
      <c r="C13571" s="88"/>
      <c r="D13571" s="88"/>
      <c r="E13571" s="88"/>
      <c r="F13571" s="88"/>
      <c r="G13571" s="88"/>
      <c r="H13571" s="88"/>
      <c r="I13571" s="88"/>
      <c r="J13571" s="88"/>
      <c r="K13571" s="88"/>
    </row>
    <row r="13572" spans="2:11" hidden="1" x14ac:dyDescent="0.2">
      <c r="B13572" s="88"/>
      <c r="C13572" s="88"/>
      <c r="D13572" s="88"/>
      <c r="E13572" s="88"/>
      <c r="F13572" s="88"/>
      <c r="G13572" s="88"/>
      <c r="H13572" s="88"/>
      <c r="I13572" s="88"/>
      <c r="J13572" s="88"/>
      <c r="K13572" s="88"/>
    </row>
    <row r="13573" spans="2:11" hidden="1" x14ac:dyDescent="0.2">
      <c r="B13573" s="88"/>
      <c r="C13573" s="88"/>
      <c r="D13573" s="88"/>
      <c r="E13573" s="88"/>
      <c r="F13573" s="88"/>
      <c r="G13573" s="88"/>
      <c r="H13573" s="88"/>
      <c r="I13573" s="88"/>
      <c r="J13573" s="88"/>
      <c r="K13573" s="88"/>
    </row>
    <row r="13574" spans="2:11" hidden="1" x14ac:dyDescent="0.2">
      <c r="B13574" s="88"/>
      <c r="C13574" s="88"/>
      <c r="D13574" s="88"/>
      <c r="E13574" s="88"/>
      <c r="F13574" s="88"/>
      <c r="G13574" s="88"/>
      <c r="H13574" s="88"/>
      <c r="I13574" s="88"/>
      <c r="J13574" s="88"/>
      <c r="K13574" s="88"/>
    </row>
    <row r="13575" spans="2:11" hidden="1" x14ac:dyDescent="0.2">
      <c r="B13575" s="88"/>
      <c r="C13575" s="88"/>
      <c r="D13575" s="88"/>
      <c r="E13575" s="88"/>
      <c r="F13575" s="88"/>
      <c r="G13575" s="88"/>
      <c r="H13575" s="88"/>
      <c r="I13575" s="88"/>
      <c r="J13575" s="88"/>
      <c r="K13575" s="88"/>
    </row>
    <row r="13576" spans="2:11" hidden="1" x14ac:dyDescent="0.2">
      <c r="B13576" s="88"/>
      <c r="C13576" s="88"/>
      <c r="D13576" s="88"/>
      <c r="E13576" s="88"/>
      <c r="F13576" s="88"/>
      <c r="G13576" s="88"/>
      <c r="H13576" s="88"/>
      <c r="I13576" s="88"/>
      <c r="J13576" s="88"/>
      <c r="K13576" s="88"/>
    </row>
    <row r="13577" spans="2:11" hidden="1" x14ac:dyDescent="0.2">
      <c r="B13577" s="88"/>
      <c r="C13577" s="88"/>
      <c r="D13577" s="88"/>
      <c r="E13577" s="88"/>
      <c r="F13577" s="88"/>
      <c r="G13577" s="88"/>
      <c r="H13577" s="88"/>
      <c r="I13577" s="88"/>
      <c r="J13577" s="88"/>
      <c r="K13577" s="88"/>
    </row>
    <row r="13578" spans="2:11" hidden="1" x14ac:dyDescent="0.2">
      <c r="B13578" s="88"/>
      <c r="C13578" s="88"/>
      <c r="D13578" s="88"/>
      <c r="E13578" s="88"/>
      <c r="F13578" s="88"/>
      <c r="G13578" s="88"/>
      <c r="H13578" s="88"/>
      <c r="I13578" s="88"/>
      <c r="J13578" s="88"/>
      <c r="K13578" s="88"/>
    </row>
    <row r="13579" spans="2:11" hidden="1" x14ac:dyDescent="0.2">
      <c r="B13579" s="88"/>
      <c r="C13579" s="88"/>
      <c r="D13579" s="88"/>
      <c r="E13579" s="88"/>
      <c r="F13579" s="88"/>
      <c r="G13579" s="88"/>
      <c r="H13579" s="88"/>
      <c r="I13579" s="88"/>
      <c r="J13579" s="88"/>
      <c r="K13579" s="88"/>
    </row>
    <row r="13580" spans="2:11" hidden="1" x14ac:dyDescent="0.2">
      <c r="B13580" s="88"/>
      <c r="C13580" s="88"/>
      <c r="D13580" s="88"/>
      <c r="E13580" s="88"/>
      <c r="F13580" s="88"/>
      <c r="G13580" s="88"/>
      <c r="H13580" s="88"/>
      <c r="I13580" s="88"/>
      <c r="J13580" s="88"/>
      <c r="K13580" s="88"/>
    </row>
    <row r="13581" spans="2:11" hidden="1" x14ac:dyDescent="0.2">
      <c r="B13581" s="88"/>
      <c r="C13581" s="88"/>
      <c r="D13581" s="88"/>
      <c r="E13581" s="88"/>
      <c r="F13581" s="88"/>
      <c r="G13581" s="88"/>
      <c r="H13581" s="88"/>
      <c r="I13581" s="88"/>
      <c r="J13581" s="88"/>
      <c r="K13581" s="88"/>
    </row>
    <row r="13582" spans="2:11" hidden="1" x14ac:dyDescent="0.2">
      <c r="B13582" s="88"/>
      <c r="C13582" s="88"/>
      <c r="D13582" s="88"/>
      <c r="E13582" s="88"/>
      <c r="F13582" s="88"/>
      <c r="G13582" s="88"/>
      <c r="H13582" s="88"/>
      <c r="I13582" s="88"/>
      <c r="J13582" s="88"/>
      <c r="K13582" s="88"/>
    </row>
    <row r="13583" spans="2:11" hidden="1" x14ac:dyDescent="0.2">
      <c r="B13583" s="88"/>
      <c r="C13583" s="88"/>
      <c r="D13583" s="88"/>
      <c r="E13583" s="88"/>
      <c r="F13583" s="88"/>
      <c r="G13583" s="88"/>
      <c r="H13583" s="88"/>
      <c r="I13583" s="88"/>
      <c r="J13583" s="88"/>
      <c r="K13583" s="88"/>
    </row>
    <row r="13584" spans="2:11" hidden="1" x14ac:dyDescent="0.2">
      <c r="B13584" s="88"/>
      <c r="C13584" s="88"/>
      <c r="D13584" s="88"/>
      <c r="E13584" s="88"/>
      <c r="F13584" s="88"/>
      <c r="G13584" s="88"/>
      <c r="H13584" s="88"/>
      <c r="I13584" s="88"/>
      <c r="J13584" s="88"/>
      <c r="K13584" s="88"/>
    </row>
    <row r="13585" spans="2:11" hidden="1" x14ac:dyDescent="0.2">
      <c r="B13585" s="88"/>
      <c r="C13585" s="88"/>
      <c r="D13585" s="88"/>
      <c r="E13585" s="88"/>
      <c r="F13585" s="88"/>
      <c r="G13585" s="88"/>
      <c r="H13585" s="88"/>
      <c r="I13585" s="88"/>
      <c r="J13585" s="88"/>
      <c r="K13585" s="88"/>
    </row>
    <row r="13586" spans="2:11" hidden="1" x14ac:dyDescent="0.2">
      <c r="B13586" s="88"/>
      <c r="C13586" s="88"/>
      <c r="D13586" s="88"/>
      <c r="E13586" s="88"/>
      <c r="F13586" s="88"/>
      <c r="G13586" s="88"/>
      <c r="H13586" s="88"/>
      <c r="I13586" s="88"/>
      <c r="J13586" s="88"/>
      <c r="K13586" s="88"/>
    </row>
    <row r="13587" spans="2:11" hidden="1" x14ac:dyDescent="0.2">
      <c r="B13587" s="88"/>
      <c r="C13587" s="88"/>
      <c r="D13587" s="88"/>
      <c r="E13587" s="88"/>
      <c r="F13587" s="88"/>
      <c r="G13587" s="88"/>
      <c r="H13587" s="88"/>
      <c r="I13587" s="88"/>
      <c r="J13587" s="88"/>
      <c r="K13587" s="88"/>
    </row>
    <row r="13588" spans="2:11" hidden="1" x14ac:dyDescent="0.2">
      <c r="B13588" s="88"/>
      <c r="C13588" s="88"/>
      <c r="D13588" s="88"/>
      <c r="E13588" s="88"/>
      <c r="F13588" s="88"/>
      <c r="G13588" s="88"/>
      <c r="H13588" s="88"/>
      <c r="I13588" s="88"/>
      <c r="J13588" s="88"/>
      <c r="K13588" s="88"/>
    </row>
    <row r="13589" spans="2:11" hidden="1" x14ac:dyDescent="0.2">
      <c r="B13589" s="88"/>
      <c r="C13589" s="88"/>
      <c r="D13589" s="88"/>
      <c r="E13589" s="88"/>
      <c r="F13589" s="88"/>
      <c r="G13589" s="88"/>
      <c r="H13589" s="88"/>
      <c r="I13589" s="88"/>
      <c r="J13589" s="88"/>
      <c r="K13589" s="88"/>
    </row>
    <row r="13590" spans="2:11" hidden="1" x14ac:dyDescent="0.2">
      <c r="B13590" s="88"/>
      <c r="C13590" s="88"/>
      <c r="D13590" s="88"/>
      <c r="E13590" s="88"/>
      <c r="F13590" s="88"/>
      <c r="G13590" s="88"/>
      <c r="H13590" s="88"/>
      <c r="I13590" s="88"/>
      <c r="J13590" s="88"/>
      <c r="K13590" s="88"/>
    </row>
    <row r="13591" spans="2:11" hidden="1" x14ac:dyDescent="0.2">
      <c r="B13591" s="88"/>
      <c r="C13591" s="88"/>
      <c r="D13591" s="88"/>
      <c r="E13591" s="88"/>
      <c r="F13591" s="88"/>
      <c r="G13591" s="88"/>
      <c r="H13591" s="88"/>
      <c r="I13591" s="88"/>
      <c r="J13591" s="88"/>
      <c r="K13591" s="88"/>
    </row>
    <row r="13592" spans="2:11" hidden="1" x14ac:dyDescent="0.2">
      <c r="B13592" s="88"/>
      <c r="C13592" s="88"/>
      <c r="D13592" s="88"/>
      <c r="E13592" s="88"/>
      <c r="F13592" s="88"/>
      <c r="G13592" s="88"/>
      <c r="H13592" s="88"/>
      <c r="I13592" s="88"/>
      <c r="J13592" s="88"/>
      <c r="K13592" s="88"/>
    </row>
    <row r="13593" spans="2:11" hidden="1" x14ac:dyDescent="0.2">
      <c r="B13593" s="88"/>
      <c r="C13593" s="88"/>
      <c r="D13593" s="88"/>
      <c r="E13593" s="88"/>
      <c r="F13593" s="88"/>
      <c r="G13593" s="88"/>
      <c r="H13593" s="88"/>
      <c r="I13593" s="88"/>
      <c r="J13593" s="88"/>
      <c r="K13593" s="88"/>
    </row>
    <row r="13594" spans="2:11" hidden="1" x14ac:dyDescent="0.2">
      <c r="B13594" s="88"/>
      <c r="C13594" s="88"/>
      <c r="D13594" s="88"/>
      <c r="E13594" s="88"/>
      <c r="F13594" s="88"/>
      <c r="G13594" s="88"/>
      <c r="H13594" s="88"/>
      <c r="I13594" s="88"/>
      <c r="J13594" s="88"/>
      <c r="K13594" s="88"/>
    </row>
    <row r="13595" spans="2:11" hidden="1" x14ac:dyDescent="0.2">
      <c r="B13595" s="88"/>
      <c r="C13595" s="88"/>
      <c r="D13595" s="88"/>
      <c r="E13595" s="88"/>
      <c r="F13595" s="88"/>
      <c r="G13595" s="88"/>
      <c r="H13595" s="88"/>
      <c r="I13595" s="88"/>
      <c r="J13595" s="88"/>
      <c r="K13595" s="88"/>
    </row>
    <row r="13596" spans="2:11" hidden="1" x14ac:dyDescent="0.2">
      <c r="B13596" s="88"/>
      <c r="C13596" s="88"/>
      <c r="D13596" s="88"/>
      <c r="E13596" s="88"/>
      <c r="F13596" s="88"/>
      <c r="G13596" s="88"/>
      <c r="H13596" s="88"/>
      <c r="I13596" s="88"/>
      <c r="J13596" s="88"/>
      <c r="K13596" s="88"/>
    </row>
    <row r="13597" spans="2:11" hidden="1" x14ac:dyDescent="0.2">
      <c r="B13597" s="88"/>
      <c r="C13597" s="88"/>
      <c r="D13597" s="88"/>
      <c r="E13597" s="88"/>
      <c r="F13597" s="88"/>
      <c r="G13597" s="88"/>
      <c r="H13597" s="88"/>
      <c r="I13597" s="88"/>
      <c r="J13597" s="88"/>
      <c r="K13597" s="88"/>
    </row>
    <row r="13598" spans="2:11" hidden="1" x14ac:dyDescent="0.2">
      <c r="B13598" s="88"/>
      <c r="C13598" s="88"/>
      <c r="D13598" s="88"/>
      <c r="E13598" s="88"/>
      <c r="F13598" s="88"/>
      <c r="G13598" s="88"/>
      <c r="H13598" s="88"/>
      <c r="I13598" s="88"/>
      <c r="J13598" s="88"/>
      <c r="K13598" s="88"/>
    </row>
    <row r="13599" spans="2:11" hidden="1" x14ac:dyDescent="0.2">
      <c r="B13599" s="88"/>
      <c r="C13599" s="88"/>
      <c r="D13599" s="88"/>
      <c r="E13599" s="88"/>
      <c r="F13599" s="88"/>
      <c r="G13599" s="88"/>
      <c r="H13599" s="88"/>
      <c r="I13599" s="88"/>
      <c r="J13599" s="88"/>
      <c r="K13599" s="88"/>
    </row>
    <row r="13600" spans="2:11" hidden="1" x14ac:dyDescent="0.2">
      <c r="B13600" s="88"/>
      <c r="C13600" s="88"/>
      <c r="D13600" s="88"/>
      <c r="E13600" s="88"/>
      <c r="F13600" s="88"/>
      <c r="G13600" s="88"/>
      <c r="H13600" s="88"/>
      <c r="I13600" s="88"/>
      <c r="J13600" s="88"/>
      <c r="K13600" s="88"/>
    </row>
    <row r="13601" spans="2:11" hidden="1" x14ac:dyDescent="0.2">
      <c r="B13601" s="88"/>
      <c r="C13601" s="88"/>
      <c r="D13601" s="88"/>
      <c r="E13601" s="88"/>
      <c r="F13601" s="88"/>
      <c r="G13601" s="88"/>
      <c r="H13601" s="88"/>
      <c r="I13601" s="88"/>
      <c r="J13601" s="88"/>
      <c r="K13601" s="88"/>
    </row>
    <row r="13602" spans="2:11" hidden="1" x14ac:dyDescent="0.2">
      <c r="B13602" s="88"/>
      <c r="C13602" s="88"/>
      <c r="D13602" s="88"/>
      <c r="E13602" s="88"/>
      <c r="F13602" s="88"/>
      <c r="G13602" s="88"/>
      <c r="H13602" s="88"/>
      <c r="I13602" s="88"/>
      <c r="J13602" s="88"/>
      <c r="K13602" s="88"/>
    </row>
    <row r="13603" spans="2:11" hidden="1" x14ac:dyDescent="0.2">
      <c r="B13603" s="88"/>
      <c r="C13603" s="88"/>
      <c r="D13603" s="88"/>
      <c r="E13603" s="88"/>
      <c r="F13603" s="88"/>
      <c r="G13603" s="88"/>
      <c r="H13603" s="88"/>
      <c r="I13603" s="88"/>
      <c r="J13603" s="88"/>
      <c r="K13603" s="88"/>
    </row>
    <row r="13604" spans="2:11" hidden="1" x14ac:dyDescent="0.2">
      <c r="B13604" s="88"/>
      <c r="C13604" s="88"/>
      <c r="D13604" s="88"/>
      <c r="E13604" s="88"/>
      <c r="F13604" s="88"/>
      <c r="G13604" s="88"/>
      <c r="H13604" s="88"/>
      <c r="I13604" s="88"/>
      <c r="J13604" s="88"/>
      <c r="K13604" s="88"/>
    </row>
    <row r="13605" spans="2:11" hidden="1" x14ac:dyDescent="0.2">
      <c r="B13605" s="88"/>
      <c r="C13605" s="88"/>
      <c r="D13605" s="88"/>
      <c r="E13605" s="88"/>
      <c r="F13605" s="88"/>
      <c r="G13605" s="88"/>
      <c r="H13605" s="88"/>
      <c r="I13605" s="88"/>
      <c r="J13605" s="88"/>
      <c r="K13605" s="88"/>
    </row>
    <row r="13606" spans="2:11" hidden="1" x14ac:dyDescent="0.2">
      <c r="B13606" s="88"/>
      <c r="C13606" s="88"/>
      <c r="D13606" s="88"/>
      <c r="E13606" s="88"/>
      <c r="F13606" s="88"/>
      <c r="G13606" s="88"/>
      <c r="H13606" s="88"/>
      <c r="I13606" s="88"/>
      <c r="J13606" s="88"/>
      <c r="K13606" s="88"/>
    </row>
    <row r="13607" spans="2:11" hidden="1" x14ac:dyDescent="0.2">
      <c r="B13607" s="88"/>
      <c r="C13607" s="88"/>
      <c r="D13607" s="88"/>
      <c r="E13607" s="88"/>
      <c r="F13607" s="88"/>
      <c r="G13607" s="88"/>
      <c r="H13607" s="88"/>
      <c r="I13607" s="88"/>
      <c r="J13607" s="88"/>
      <c r="K13607" s="88"/>
    </row>
    <row r="13608" spans="2:11" hidden="1" x14ac:dyDescent="0.2">
      <c r="B13608" s="88"/>
      <c r="C13608" s="88"/>
      <c r="D13608" s="88"/>
      <c r="E13608" s="88"/>
      <c r="F13608" s="88"/>
      <c r="G13608" s="88"/>
      <c r="H13608" s="88"/>
      <c r="I13608" s="88"/>
      <c r="J13608" s="88"/>
      <c r="K13608" s="88"/>
    </row>
    <row r="13609" spans="2:11" hidden="1" x14ac:dyDescent="0.2">
      <c r="B13609" s="88"/>
      <c r="C13609" s="88"/>
      <c r="D13609" s="88"/>
      <c r="E13609" s="88"/>
      <c r="F13609" s="88"/>
      <c r="G13609" s="88"/>
      <c r="H13609" s="88"/>
      <c r="I13609" s="88"/>
      <c r="J13609" s="88"/>
      <c r="K13609" s="88"/>
    </row>
    <row r="13610" spans="2:11" hidden="1" x14ac:dyDescent="0.2">
      <c r="B13610" s="88"/>
      <c r="C13610" s="88"/>
      <c r="D13610" s="88"/>
      <c r="E13610" s="88"/>
      <c r="F13610" s="88"/>
      <c r="G13610" s="88"/>
      <c r="H13610" s="88"/>
      <c r="I13610" s="88"/>
      <c r="J13610" s="88"/>
      <c r="K13610" s="88"/>
    </row>
    <row r="13611" spans="2:11" hidden="1" x14ac:dyDescent="0.2">
      <c r="B13611" s="88"/>
      <c r="C13611" s="88"/>
      <c r="D13611" s="88"/>
      <c r="E13611" s="88"/>
      <c r="F13611" s="88"/>
      <c r="G13611" s="88"/>
      <c r="H13611" s="88"/>
      <c r="I13611" s="88"/>
      <c r="J13611" s="88"/>
      <c r="K13611" s="88"/>
    </row>
    <row r="13612" spans="2:11" hidden="1" x14ac:dyDescent="0.2">
      <c r="B13612" s="88"/>
      <c r="C13612" s="88"/>
      <c r="D13612" s="88"/>
      <c r="E13612" s="88"/>
      <c r="F13612" s="88"/>
      <c r="G13612" s="88"/>
      <c r="H13612" s="88"/>
      <c r="I13612" s="88"/>
      <c r="J13612" s="88"/>
      <c r="K13612" s="88"/>
    </row>
    <row r="13613" spans="2:11" hidden="1" x14ac:dyDescent="0.2">
      <c r="B13613" s="88"/>
      <c r="C13613" s="88"/>
      <c r="D13613" s="88"/>
      <c r="E13613" s="88"/>
      <c r="F13613" s="88"/>
      <c r="G13613" s="88"/>
      <c r="H13613" s="88"/>
      <c r="I13613" s="88"/>
      <c r="J13613" s="88"/>
      <c r="K13613" s="88"/>
    </row>
    <row r="13614" spans="2:11" hidden="1" x14ac:dyDescent="0.2">
      <c r="B13614" s="88"/>
      <c r="C13614" s="88"/>
      <c r="D13614" s="88"/>
      <c r="E13614" s="88"/>
      <c r="F13614" s="88"/>
      <c r="G13614" s="88"/>
      <c r="H13614" s="88"/>
      <c r="I13614" s="88"/>
      <c r="J13614" s="88"/>
      <c r="K13614" s="88"/>
    </row>
    <row r="13615" spans="2:11" hidden="1" x14ac:dyDescent="0.2">
      <c r="B13615" s="88"/>
      <c r="C13615" s="88"/>
      <c r="D13615" s="88"/>
      <c r="E13615" s="88"/>
      <c r="F13615" s="88"/>
      <c r="G13615" s="88"/>
      <c r="H13615" s="88"/>
      <c r="I13615" s="88"/>
      <c r="J13615" s="88"/>
      <c r="K13615" s="88"/>
    </row>
    <row r="13616" spans="2:11" hidden="1" x14ac:dyDescent="0.2">
      <c r="B13616" s="88"/>
      <c r="C13616" s="88"/>
      <c r="D13616" s="88"/>
      <c r="E13616" s="88"/>
      <c r="F13616" s="88"/>
      <c r="G13616" s="88"/>
      <c r="H13616" s="88"/>
      <c r="I13616" s="88"/>
      <c r="J13616" s="88"/>
      <c r="K13616" s="88"/>
    </row>
    <row r="13617" spans="2:11" hidden="1" x14ac:dyDescent="0.2">
      <c r="B13617" s="88"/>
      <c r="C13617" s="88"/>
      <c r="D13617" s="88"/>
      <c r="E13617" s="88"/>
      <c r="F13617" s="88"/>
      <c r="G13617" s="88"/>
      <c r="H13617" s="88"/>
      <c r="I13617" s="88"/>
      <c r="J13617" s="88"/>
      <c r="K13617" s="88"/>
    </row>
    <row r="13618" spans="2:11" hidden="1" x14ac:dyDescent="0.2">
      <c r="B13618" s="88"/>
      <c r="C13618" s="88"/>
      <c r="D13618" s="88"/>
      <c r="E13618" s="88"/>
      <c r="F13618" s="88"/>
      <c r="G13618" s="88"/>
      <c r="H13618" s="88"/>
      <c r="I13618" s="88"/>
      <c r="J13618" s="88"/>
      <c r="K13618" s="88"/>
    </row>
    <row r="13619" spans="2:11" hidden="1" x14ac:dyDescent="0.2">
      <c r="B13619" s="88"/>
      <c r="C13619" s="88"/>
      <c r="D13619" s="88"/>
      <c r="E13619" s="88"/>
      <c r="F13619" s="88"/>
      <c r="G13619" s="88"/>
      <c r="H13619" s="88"/>
      <c r="I13619" s="88"/>
      <c r="J13619" s="88"/>
      <c r="K13619" s="88"/>
    </row>
    <row r="13620" spans="2:11" hidden="1" x14ac:dyDescent="0.2">
      <c r="B13620" s="88"/>
      <c r="C13620" s="88"/>
      <c r="D13620" s="88"/>
      <c r="E13620" s="88"/>
      <c r="F13620" s="88"/>
      <c r="G13620" s="88"/>
      <c r="H13620" s="88"/>
      <c r="I13620" s="88"/>
      <c r="J13620" s="88"/>
      <c r="K13620" s="88"/>
    </row>
    <row r="13621" spans="2:11" hidden="1" x14ac:dyDescent="0.2">
      <c r="B13621" s="88"/>
      <c r="C13621" s="88"/>
      <c r="D13621" s="88"/>
      <c r="E13621" s="88"/>
      <c r="F13621" s="88"/>
      <c r="G13621" s="88"/>
      <c r="H13621" s="88"/>
      <c r="I13621" s="88"/>
      <c r="J13621" s="88"/>
      <c r="K13621" s="88"/>
    </row>
    <row r="13622" spans="2:11" hidden="1" x14ac:dyDescent="0.2">
      <c r="B13622" s="88"/>
      <c r="C13622" s="88"/>
      <c r="D13622" s="88"/>
      <c r="E13622" s="88"/>
      <c r="F13622" s="88"/>
      <c r="G13622" s="88"/>
      <c r="H13622" s="88"/>
      <c r="I13622" s="88"/>
      <c r="J13622" s="88"/>
      <c r="K13622" s="88"/>
    </row>
    <row r="13623" spans="2:11" hidden="1" x14ac:dyDescent="0.2">
      <c r="B13623" s="88"/>
      <c r="C13623" s="88"/>
      <c r="D13623" s="88"/>
      <c r="E13623" s="88"/>
      <c r="F13623" s="88"/>
      <c r="G13623" s="88"/>
      <c r="H13623" s="88"/>
      <c r="I13623" s="88"/>
      <c r="J13623" s="88"/>
      <c r="K13623" s="88"/>
    </row>
    <row r="13624" spans="2:11" hidden="1" x14ac:dyDescent="0.2">
      <c r="B13624" s="88"/>
      <c r="C13624" s="88"/>
      <c r="D13624" s="88"/>
      <c r="E13624" s="88"/>
      <c r="F13624" s="88"/>
      <c r="G13624" s="88"/>
      <c r="H13624" s="88"/>
      <c r="I13624" s="88"/>
      <c r="J13624" s="88"/>
      <c r="K13624" s="88"/>
    </row>
    <row r="13625" spans="2:11" hidden="1" x14ac:dyDescent="0.2">
      <c r="B13625" s="88"/>
      <c r="C13625" s="88"/>
      <c r="D13625" s="88"/>
      <c r="E13625" s="88"/>
      <c r="F13625" s="88"/>
      <c r="G13625" s="88"/>
      <c r="H13625" s="88"/>
      <c r="I13625" s="88"/>
      <c r="J13625" s="88"/>
      <c r="K13625" s="88"/>
    </row>
    <row r="13626" spans="2:11" hidden="1" x14ac:dyDescent="0.2">
      <c r="B13626" s="88"/>
      <c r="C13626" s="88"/>
      <c r="D13626" s="88"/>
      <c r="E13626" s="88"/>
      <c r="F13626" s="88"/>
      <c r="G13626" s="88"/>
      <c r="H13626" s="88"/>
      <c r="I13626" s="88"/>
      <c r="J13626" s="88"/>
      <c r="K13626" s="88"/>
    </row>
    <row r="13627" spans="2:11" hidden="1" x14ac:dyDescent="0.2">
      <c r="B13627" s="88"/>
      <c r="C13627" s="88"/>
      <c r="D13627" s="88"/>
      <c r="E13627" s="88"/>
      <c r="F13627" s="88"/>
      <c r="G13627" s="88"/>
      <c r="H13627" s="88"/>
      <c r="I13627" s="88"/>
      <c r="J13627" s="88"/>
      <c r="K13627" s="88"/>
    </row>
    <row r="13628" spans="2:11" hidden="1" x14ac:dyDescent="0.2">
      <c r="B13628" s="88"/>
      <c r="C13628" s="88"/>
      <c r="D13628" s="88"/>
      <c r="E13628" s="88"/>
      <c r="F13628" s="88"/>
      <c r="G13628" s="88"/>
      <c r="H13628" s="88"/>
      <c r="I13628" s="88"/>
      <c r="J13628" s="88"/>
      <c r="K13628" s="88"/>
    </row>
    <row r="13629" spans="2:11" hidden="1" x14ac:dyDescent="0.2">
      <c r="B13629" s="88"/>
      <c r="C13629" s="88"/>
      <c r="D13629" s="88"/>
      <c r="E13629" s="88"/>
      <c r="F13629" s="88"/>
      <c r="G13629" s="88"/>
      <c r="H13629" s="88"/>
      <c r="I13629" s="88"/>
      <c r="J13629" s="88"/>
      <c r="K13629" s="88"/>
    </row>
    <row r="13630" spans="2:11" hidden="1" x14ac:dyDescent="0.2">
      <c r="B13630" s="88"/>
      <c r="C13630" s="88"/>
      <c r="D13630" s="88"/>
      <c r="E13630" s="88"/>
      <c r="F13630" s="88"/>
      <c r="G13630" s="88"/>
      <c r="H13630" s="88"/>
      <c r="I13630" s="88"/>
      <c r="J13630" s="88"/>
      <c r="K13630" s="88"/>
    </row>
    <row r="13631" spans="2:11" hidden="1" x14ac:dyDescent="0.2">
      <c r="B13631" s="88"/>
      <c r="C13631" s="88"/>
      <c r="D13631" s="88"/>
      <c r="E13631" s="88"/>
      <c r="F13631" s="88"/>
      <c r="G13631" s="88"/>
      <c r="H13631" s="88"/>
      <c r="I13631" s="88"/>
      <c r="J13631" s="88"/>
      <c r="K13631" s="88"/>
    </row>
    <row r="13632" spans="2:11" hidden="1" x14ac:dyDescent="0.2">
      <c r="B13632" s="88"/>
      <c r="C13632" s="88"/>
      <c r="D13632" s="88"/>
      <c r="E13632" s="88"/>
      <c r="F13632" s="88"/>
      <c r="G13632" s="88"/>
      <c r="H13632" s="88"/>
      <c r="I13632" s="88"/>
      <c r="J13632" s="88"/>
      <c r="K13632" s="88"/>
    </row>
    <row r="13633" spans="2:11" hidden="1" x14ac:dyDescent="0.2">
      <c r="B13633" s="88"/>
      <c r="C13633" s="88"/>
      <c r="D13633" s="88"/>
      <c r="E13633" s="88"/>
      <c r="F13633" s="88"/>
      <c r="G13633" s="88"/>
      <c r="H13633" s="88"/>
      <c r="I13633" s="88"/>
      <c r="J13633" s="88"/>
      <c r="K13633" s="88"/>
    </row>
    <row r="13634" spans="2:11" hidden="1" x14ac:dyDescent="0.2">
      <c r="B13634" s="88"/>
      <c r="C13634" s="88"/>
      <c r="D13634" s="88"/>
      <c r="E13634" s="88"/>
      <c r="F13634" s="88"/>
      <c r="G13634" s="88"/>
      <c r="H13634" s="88"/>
      <c r="I13634" s="88"/>
      <c r="J13634" s="88"/>
      <c r="K13634" s="88"/>
    </row>
    <row r="13635" spans="2:11" hidden="1" x14ac:dyDescent="0.2">
      <c r="B13635" s="88"/>
      <c r="C13635" s="88"/>
      <c r="D13635" s="88"/>
      <c r="E13635" s="88"/>
      <c r="F13635" s="88"/>
      <c r="G13635" s="88"/>
      <c r="H13635" s="88"/>
      <c r="I13635" s="88"/>
      <c r="J13635" s="88"/>
      <c r="K13635" s="88"/>
    </row>
    <row r="13636" spans="2:11" hidden="1" x14ac:dyDescent="0.2">
      <c r="B13636" s="88"/>
      <c r="C13636" s="88"/>
      <c r="D13636" s="88"/>
      <c r="E13636" s="88"/>
      <c r="F13636" s="88"/>
      <c r="G13636" s="88"/>
      <c r="H13636" s="88"/>
      <c r="I13636" s="88"/>
      <c r="J13636" s="88"/>
      <c r="K13636" s="88"/>
    </row>
    <row r="13637" spans="2:11" hidden="1" x14ac:dyDescent="0.2">
      <c r="B13637" s="88"/>
      <c r="C13637" s="88"/>
      <c r="D13637" s="88"/>
      <c r="E13637" s="88"/>
      <c r="F13637" s="88"/>
      <c r="G13637" s="88"/>
      <c r="H13637" s="88"/>
      <c r="I13637" s="88"/>
      <c r="J13637" s="88"/>
      <c r="K13637" s="88"/>
    </row>
    <row r="13638" spans="2:11" hidden="1" x14ac:dyDescent="0.2">
      <c r="B13638" s="88"/>
      <c r="C13638" s="88"/>
      <c r="D13638" s="88"/>
      <c r="E13638" s="88"/>
      <c r="F13638" s="88"/>
      <c r="G13638" s="88"/>
      <c r="H13638" s="88"/>
      <c r="I13638" s="88"/>
      <c r="J13638" s="88"/>
      <c r="K13638" s="88"/>
    </row>
    <row r="13639" spans="2:11" hidden="1" x14ac:dyDescent="0.2">
      <c r="B13639" s="88"/>
      <c r="C13639" s="88"/>
      <c r="D13639" s="88"/>
      <c r="E13639" s="88"/>
      <c r="F13639" s="88"/>
      <c r="G13639" s="88"/>
      <c r="H13639" s="88"/>
      <c r="I13639" s="88"/>
      <c r="J13639" s="88"/>
      <c r="K13639" s="88"/>
    </row>
    <row r="13640" spans="2:11" hidden="1" x14ac:dyDescent="0.2">
      <c r="B13640" s="88"/>
      <c r="C13640" s="88"/>
      <c r="D13640" s="88"/>
      <c r="E13640" s="88"/>
      <c r="F13640" s="88"/>
      <c r="G13640" s="88"/>
      <c r="H13640" s="88"/>
      <c r="I13640" s="88"/>
      <c r="J13640" s="88"/>
      <c r="K13640" s="88"/>
    </row>
    <row r="13641" spans="2:11" hidden="1" x14ac:dyDescent="0.2">
      <c r="B13641" s="88"/>
      <c r="C13641" s="88"/>
      <c r="D13641" s="88"/>
      <c r="E13641" s="88"/>
      <c r="F13641" s="88"/>
      <c r="G13641" s="88"/>
      <c r="H13641" s="88"/>
      <c r="I13641" s="88"/>
      <c r="J13641" s="88"/>
      <c r="K13641" s="88"/>
    </row>
    <row r="13642" spans="2:11" hidden="1" x14ac:dyDescent="0.2">
      <c r="B13642" s="88"/>
      <c r="C13642" s="88"/>
      <c r="D13642" s="88"/>
      <c r="E13642" s="88"/>
      <c r="F13642" s="88"/>
      <c r="G13642" s="88"/>
      <c r="H13642" s="88"/>
      <c r="I13642" s="88"/>
      <c r="J13642" s="88"/>
      <c r="K13642" s="88"/>
    </row>
    <row r="13643" spans="2:11" hidden="1" x14ac:dyDescent="0.2">
      <c r="B13643" s="88"/>
      <c r="C13643" s="88"/>
      <c r="D13643" s="88"/>
      <c r="E13643" s="88"/>
      <c r="F13643" s="88"/>
      <c r="G13643" s="88"/>
      <c r="H13643" s="88"/>
      <c r="I13643" s="88"/>
      <c r="J13643" s="88"/>
      <c r="K13643" s="88"/>
    </row>
    <row r="13644" spans="2:11" hidden="1" x14ac:dyDescent="0.2">
      <c r="B13644" s="88"/>
      <c r="C13644" s="88"/>
      <c r="D13644" s="88"/>
      <c r="E13644" s="88"/>
      <c r="F13644" s="88"/>
      <c r="G13644" s="88"/>
      <c r="H13644" s="88"/>
      <c r="I13644" s="88"/>
      <c r="J13644" s="88"/>
      <c r="K13644" s="88"/>
    </row>
    <row r="13645" spans="2:11" hidden="1" x14ac:dyDescent="0.2">
      <c r="B13645" s="88"/>
      <c r="C13645" s="88"/>
      <c r="D13645" s="88"/>
      <c r="E13645" s="88"/>
      <c r="F13645" s="88"/>
      <c r="G13645" s="88"/>
      <c r="H13645" s="88"/>
      <c r="I13645" s="88"/>
      <c r="J13645" s="88"/>
      <c r="K13645" s="88"/>
    </row>
    <row r="13646" spans="2:11" hidden="1" x14ac:dyDescent="0.2">
      <c r="B13646" s="88"/>
      <c r="C13646" s="88"/>
      <c r="D13646" s="88"/>
      <c r="E13646" s="88"/>
      <c r="F13646" s="88"/>
      <c r="G13646" s="88"/>
      <c r="H13646" s="88"/>
      <c r="I13646" s="88"/>
      <c r="J13646" s="88"/>
      <c r="K13646" s="88"/>
    </row>
    <row r="13647" spans="2:11" hidden="1" x14ac:dyDescent="0.2">
      <c r="B13647" s="88"/>
      <c r="C13647" s="88"/>
      <c r="D13647" s="88"/>
      <c r="E13647" s="88"/>
      <c r="F13647" s="88"/>
      <c r="G13647" s="88"/>
      <c r="H13647" s="88"/>
      <c r="I13647" s="88"/>
      <c r="J13647" s="88"/>
      <c r="K13647" s="88"/>
    </row>
    <row r="13648" spans="2:11" hidden="1" x14ac:dyDescent="0.2">
      <c r="B13648" s="88"/>
      <c r="C13648" s="88"/>
      <c r="D13648" s="88"/>
      <c r="E13648" s="88"/>
      <c r="F13648" s="88"/>
      <c r="G13648" s="88"/>
      <c r="H13648" s="88"/>
      <c r="I13648" s="88"/>
      <c r="J13648" s="88"/>
      <c r="K13648" s="88"/>
    </row>
    <row r="13649" spans="2:11" hidden="1" x14ac:dyDescent="0.2">
      <c r="B13649" s="88"/>
      <c r="C13649" s="88"/>
      <c r="D13649" s="88"/>
      <c r="E13649" s="88"/>
      <c r="F13649" s="88"/>
      <c r="G13649" s="88"/>
      <c r="H13649" s="88"/>
      <c r="I13649" s="88"/>
      <c r="J13649" s="88"/>
      <c r="K13649" s="88"/>
    </row>
    <row r="13650" spans="2:11" hidden="1" x14ac:dyDescent="0.2">
      <c r="B13650" s="88"/>
      <c r="C13650" s="88"/>
      <c r="D13650" s="88"/>
      <c r="E13650" s="88"/>
      <c r="F13650" s="88"/>
      <c r="G13650" s="88"/>
      <c r="H13650" s="88"/>
      <c r="I13650" s="88"/>
      <c r="J13650" s="88"/>
      <c r="K13650" s="88"/>
    </row>
    <row r="13651" spans="2:11" hidden="1" x14ac:dyDescent="0.2">
      <c r="B13651" s="88"/>
      <c r="C13651" s="88"/>
      <c r="D13651" s="88"/>
      <c r="E13651" s="88"/>
      <c r="F13651" s="88"/>
      <c r="G13651" s="88"/>
      <c r="H13651" s="88"/>
      <c r="I13651" s="88"/>
      <c r="J13651" s="88"/>
      <c r="K13651" s="88"/>
    </row>
    <row r="13652" spans="2:11" hidden="1" x14ac:dyDescent="0.2">
      <c r="B13652" s="88"/>
      <c r="C13652" s="88"/>
      <c r="D13652" s="88"/>
      <c r="E13652" s="88"/>
      <c r="F13652" s="88"/>
      <c r="G13652" s="88"/>
      <c r="H13652" s="88"/>
      <c r="I13652" s="88"/>
      <c r="J13652" s="88"/>
      <c r="K13652" s="88"/>
    </row>
    <row r="13653" spans="2:11" hidden="1" x14ac:dyDescent="0.2">
      <c r="B13653" s="88"/>
      <c r="C13653" s="88"/>
      <c r="D13653" s="88"/>
      <c r="E13653" s="88"/>
      <c r="F13653" s="88"/>
      <c r="G13653" s="88"/>
      <c r="H13653" s="88"/>
      <c r="I13653" s="88"/>
      <c r="J13653" s="88"/>
      <c r="K13653" s="88"/>
    </row>
    <row r="13654" spans="2:11" hidden="1" x14ac:dyDescent="0.2">
      <c r="B13654" s="88"/>
      <c r="C13654" s="88"/>
      <c r="D13654" s="88"/>
      <c r="E13654" s="88"/>
      <c r="F13654" s="88"/>
      <c r="G13654" s="88"/>
      <c r="H13654" s="88"/>
      <c r="I13654" s="88"/>
      <c r="J13654" s="88"/>
      <c r="K13654" s="88"/>
    </row>
    <row r="13655" spans="2:11" hidden="1" x14ac:dyDescent="0.2">
      <c r="B13655" s="88"/>
      <c r="C13655" s="88"/>
      <c r="D13655" s="88"/>
      <c r="E13655" s="88"/>
      <c r="F13655" s="88"/>
      <c r="G13655" s="88"/>
      <c r="H13655" s="88"/>
      <c r="I13655" s="88"/>
      <c r="J13655" s="88"/>
      <c r="K13655" s="88"/>
    </row>
    <row r="13656" spans="2:11" hidden="1" x14ac:dyDescent="0.2">
      <c r="B13656" s="88"/>
      <c r="C13656" s="88"/>
      <c r="D13656" s="88"/>
      <c r="E13656" s="88"/>
      <c r="F13656" s="88"/>
      <c r="G13656" s="88"/>
      <c r="H13656" s="88"/>
      <c r="I13656" s="88"/>
      <c r="J13656" s="88"/>
      <c r="K13656" s="88"/>
    </row>
    <row r="13657" spans="2:11" hidden="1" x14ac:dyDescent="0.2">
      <c r="B13657" s="88"/>
      <c r="C13657" s="88"/>
      <c r="D13657" s="88"/>
      <c r="E13657" s="88"/>
      <c r="F13657" s="88"/>
      <c r="G13657" s="88"/>
      <c r="H13657" s="88"/>
      <c r="I13657" s="88"/>
      <c r="J13657" s="88"/>
      <c r="K13657" s="88"/>
    </row>
    <row r="13658" spans="2:11" hidden="1" x14ac:dyDescent="0.2">
      <c r="B13658" s="88"/>
      <c r="C13658" s="88"/>
      <c r="D13658" s="88"/>
      <c r="E13658" s="88"/>
      <c r="F13658" s="88"/>
      <c r="G13658" s="88"/>
      <c r="H13658" s="88"/>
      <c r="I13658" s="88"/>
      <c r="J13658" s="88"/>
      <c r="K13658" s="88"/>
    </row>
    <row r="13659" spans="2:11" hidden="1" x14ac:dyDescent="0.2">
      <c r="B13659" s="88"/>
      <c r="C13659" s="88"/>
      <c r="D13659" s="88"/>
      <c r="E13659" s="88"/>
      <c r="F13659" s="88"/>
      <c r="G13659" s="88"/>
      <c r="H13659" s="88"/>
      <c r="I13659" s="88"/>
      <c r="J13659" s="88"/>
      <c r="K13659" s="88"/>
    </row>
    <row r="13660" spans="2:11" hidden="1" x14ac:dyDescent="0.2">
      <c r="B13660" s="88"/>
      <c r="C13660" s="88"/>
      <c r="D13660" s="88"/>
      <c r="E13660" s="88"/>
      <c r="F13660" s="88"/>
      <c r="G13660" s="88"/>
      <c r="H13660" s="88"/>
      <c r="I13660" s="88"/>
      <c r="J13660" s="88"/>
      <c r="K13660" s="88"/>
    </row>
    <row r="13661" spans="2:11" hidden="1" x14ac:dyDescent="0.2">
      <c r="B13661" s="88"/>
      <c r="C13661" s="88"/>
      <c r="D13661" s="88"/>
      <c r="E13661" s="88"/>
      <c r="F13661" s="88"/>
      <c r="G13661" s="88"/>
      <c r="H13661" s="88"/>
      <c r="I13661" s="88"/>
      <c r="J13661" s="88"/>
      <c r="K13661" s="88"/>
    </row>
    <row r="13662" spans="2:11" hidden="1" x14ac:dyDescent="0.2">
      <c r="B13662" s="88"/>
      <c r="C13662" s="88"/>
      <c r="D13662" s="88"/>
      <c r="E13662" s="88"/>
      <c r="F13662" s="88"/>
      <c r="G13662" s="88"/>
      <c r="H13662" s="88"/>
      <c r="I13662" s="88"/>
      <c r="J13662" s="88"/>
      <c r="K13662" s="88"/>
    </row>
    <row r="13663" spans="2:11" hidden="1" x14ac:dyDescent="0.2">
      <c r="B13663" s="88"/>
      <c r="C13663" s="88"/>
      <c r="D13663" s="88"/>
      <c r="E13663" s="88"/>
      <c r="F13663" s="88"/>
      <c r="G13663" s="88"/>
      <c r="H13663" s="88"/>
      <c r="I13663" s="88"/>
      <c r="J13663" s="88"/>
      <c r="K13663" s="88"/>
    </row>
    <row r="13664" spans="2:11" hidden="1" x14ac:dyDescent="0.2">
      <c r="B13664" s="88"/>
      <c r="C13664" s="88"/>
      <c r="D13664" s="88"/>
      <c r="E13664" s="88"/>
      <c r="F13664" s="88"/>
      <c r="G13664" s="88"/>
      <c r="H13664" s="88"/>
      <c r="I13664" s="88"/>
      <c r="J13664" s="88"/>
      <c r="K13664" s="88"/>
    </row>
    <row r="13665" spans="2:11" hidden="1" x14ac:dyDescent="0.2">
      <c r="B13665" s="88"/>
      <c r="C13665" s="88"/>
      <c r="D13665" s="88"/>
      <c r="E13665" s="88"/>
      <c r="F13665" s="88"/>
      <c r="G13665" s="88"/>
      <c r="H13665" s="88"/>
      <c r="I13665" s="88"/>
      <c r="J13665" s="88"/>
      <c r="K13665" s="88"/>
    </row>
    <row r="13666" spans="2:11" hidden="1" x14ac:dyDescent="0.2">
      <c r="B13666" s="88"/>
      <c r="C13666" s="88"/>
      <c r="D13666" s="88"/>
      <c r="E13666" s="88"/>
      <c r="F13666" s="88"/>
      <c r="G13666" s="88"/>
      <c r="H13666" s="88"/>
      <c r="I13666" s="88"/>
      <c r="J13666" s="88"/>
      <c r="K13666" s="88"/>
    </row>
    <row r="13667" spans="2:11" hidden="1" x14ac:dyDescent="0.2">
      <c r="B13667" s="88"/>
      <c r="C13667" s="88"/>
      <c r="D13667" s="88"/>
      <c r="E13667" s="88"/>
      <c r="F13667" s="88"/>
      <c r="G13667" s="88"/>
      <c r="H13667" s="88"/>
      <c r="I13667" s="88"/>
      <c r="J13667" s="88"/>
      <c r="K13667" s="88"/>
    </row>
    <row r="13668" spans="2:11" hidden="1" x14ac:dyDescent="0.2">
      <c r="B13668" s="88"/>
      <c r="C13668" s="88"/>
      <c r="D13668" s="88"/>
      <c r="E13668" s="88"/>
      <c r="F13668" s="88"/>
      <c r="G13668" s="88"/>
      <c r="H13668" s="88"/>
      <c r="I13668" s="88"/>
      <c r="J13668" s="88"/>
      <c r="K13668" s="88"/>
    </row>
    <row r="13669" spans="2:11" hidden="1" x14ac:dyDescent="0.2">
      <c r="B13669" s="88"/>
      <c r="C13669" s="88"/>
      <c r="D13669" s="88"/>
      <c r="E13669" s="88"/>
      <c r="F13669" s="88"/>
      <c r="G13669" s="88"/>
      <c r="H13669" s="88"/>
      <c r="I13669" s="88"/>
      <c r="J13669" s="88"/>
      <c r="K13669" s="88"/>
    </row>
    <row r="13670" spans="2:11" hidden="1" x14ac:dyDescent="0.2">
      <c r="B13670" s="88"/>
      <c r="C13670" s="88"/>
      <c r="D13670" s="88"/>
      <c r="E13670" s="88"/>
      <c r="F13670" s="88"/>
      <c r="G13670" s="88"/>
      <c r="H13670" s="88"/>
      <c r="I13670" s="88"/>
      <c r="J13670" s="88"/>
      <c r="K13670" s="88"/>
    </row>
    <row r="13671" spans="2:11" hidden="1" x14ac:dyDescent="0.2">
      <c r="B13671" s="88"/>
      <c r="C13671" s="88"/>
      <c r="D13671" s="88"/>
      <c r="E13671" s="88"/>
      <c r="F13671" s="88"/>
      <c r="G13671" s="88"/>
      <c r="H13671" s="88"/>
      <c r="I13671" s="88"/>
      <c r="J13671" s="88"/>
      <c r="K13671" s="88"/>
    </row>
    <row r="13672" spans="2:11" hidden="1" x14ac:dyDescent="0.2">
      <c r="B13672" s="88"/>
      <c r="C13672" s="88"/>
      <c r="D13672" s="88"/>
      <c r="E13672" s="88"/>
      <c r="F13672" s="88"/>
      <c r="G13672" s="88"/>
      <c r="H13672" s="88"/>
      <c r="I13672" s="88"/>
      <c r="J13672" s="88"/>
      <c r="K13672" s="88"/>
    </row>
    <row r="13673" spans="2:11" hidden="1" x14ac:dyDescent="0.2">
      <c r="B13673" s="88"/>
      <c r="C13673" s="88"/>
      <c r="D13673" s="88"/>
      <c r="E13673" s="88"/>
      <c r="F13673" s="88"/>
      <c r="G13673" s="88"/>
      <c r="H13673" s="88"/>
      <c r="I13673" s="88"/>
      <c r="J13673" s="88"/>
      <c r="K13673" s="88"/>
    </row>
    <row r="13674" spans="2:11" hidden="1" x14ac:dyDescent="0.2">
      <c r="B13674" s="88"/>
      <c r="C13674" s="88"/>
      <c r="D13674" s="88"/>
      <c r="E13674" s="88"/>
      <c r="F13674" s="88"/>
      <c r="G13674" s="88"/>
      <c r="H13674" s="88"/>
      <c r="I13674" s="88"/>
      <c r="J13674" s="88"/>
      <c r="K13674" s="88"/>
    </row>
    <row r="13675" spans="2:11" hidden="1" x14ac:dyDescent="0.2">
      <c r="B13675" s="88"/>
      <c r="C13675" s="88"/>
      <c r="D13675" s="88"/>
      <c r="E13675" s="88"/>
      <c r="F13675" s="88"/>
      <c r="G13675" s="88"/>
      <c r="H13675" s="88"/>
      <c r="I13675" s="88"/>
      <c r="J13675" s="88"/>
      <c r="K13675" s="88"/>
    </row>
    <row r="13676" spans="2:11" hidden="1" x14ac:dyDescent="0.2">
      <c r="B13676" s="88"/>
      <c r="C13676" s="88"/>
      <c r="D13676" s="88"/>
      <c r="E13676" s="88"/>
      <c r="F13676" s="88"/>
      <c r="G13676" s="88"/>
      <c r="H13676" s="88"/>
      <c r="I13676" s="88"/>
      <c r="J13676" s="88"/>
      <c r="K13676" s="88"/>
    </row>
    <row r="13677" spans="2:11" hidden="1" x14ac:dyDescent="0.2">
      <c r="B13677" s="88"/>
      <c r="C13677" s="88"/>
      <c r="D13677" s="88"/>
      <c r="E13677" s="88"/>
      <c r="F13677" s="88"/>
      <c r="G13677" s="88"/>
      <c r="H13677" s="88"/>
      <c r="I13677" s="88"/>
      <c r="J13677" s="88"/>
      <c r="K13677" s="88"/>
    </row>
    <row r="13678" spans="2:11" hidden="1" x14ac:dyDescent="0.2">
      <c r="B13678" s="88"/>
      <c r="C13678" s="88"/>
      <c r="D13678" s="88"/>
      <c r="E13678" s="88"/>
      <c r="F13678" s="88"/>
      <c r="G13678" s="88"/>
      <c r="H13678" s="88"/>
      <c r="I13678" s="88"/>
      <c r="J13678" s="88"/>
      <c r="K13678" s="88"/>
    </row>
    <row r="13679" spans="2:11" hidden="1" x14ac:dyDescent="0.2">
      <c r="B13679" s="88"/>
      <c r="C13679" s="88"/>
      <c r="D13679" s="88"/>
      <c r="E13679" s="88"/>
      <c r="F13679" s="88"/>
      <c r="G13679" s="88"/>
      <c r="H13679" s="88"/>
      <c r="I13679" s="88"/>
      <c r="J13679" s="88"/>
      <c r="K13679" s="88"/>
    </row>
    <row r="13680" spans="2:11" hidden="1" x14ac:dyDescent="0.2">
      <c r="B13680" s="88"/>
      <c r="C13680" s="88"/>
      <c r="D13680" s="88"/>
      <c r="E13680" s="88"/>
      <c r="F13680" s="88"/>
      <c r="G13680" s="88"/>
      <c r="H13680" s="88"/>
      <c r="I13680" s="88"/>
      <c r="J13680" s="88"/>
      <c r="K13680" s="88"/>
    </row>
    <row r="13681" spans="2:11" hidden="1" x14ac:dyDescent="0.2">
      <c r="B13681" s="88"/>
      <c r="C13681" s="88"/>
      <c r="D13681" s="88"/>
      <c r="E13681" s="88"/>
      <c r="F13681" s="88"/>
      <c r="G13681" s="88"/>
      <c r="H13681" s="88"/>
      <c r="I13681" s="88"/>
      <c r="J13681" s="88"/>
      <c r="K13681" s="88"/>
    </row>
    <row r="13682" spans="2:11" hidden="1" x14ac:dyDescent="0.2">
      <c r="B13682" s="88"/>
      <c r="C13682" s="88"/>
      <c r="D13682" s="88"/>
      <c r="E13682" s="88"/>
      <c r="F13682" s="88"/>
      <c r="G13682" s="88"/>
      <c r="H13682" s="88"/>
      <c r="I13682" s="88"/>
      <c r="J13682" s="88"/>
      <c r="K13682" s="88"/>
    </row>
    <row r="13683" spans="2:11" hidden="1" x14ac:dyDescent="0.2">
      <c r="B13683" s="88"/>
      <c r="C13683" s="88"/>
      <c r="D13683" s="88"/>
      <c r="E13683" s="88"/>
      <c r="F13683" s="88"/>
      <c r="G13683" s="88"/>
      <c r="H13683" s="88"/>
      <c r="I13683" s="88"/>
      <c r="J13683" s="88"/>
      <c r="K13683" s="88"/>
    </row>
    <row r="13684" spans="2:11" hidden="1" x14ac:dyDescent="0.2">
      <c r="B13684" s="88"/>
      <c r="C13684" s="88"/>
      <c r="D13684" s="88"/>
      <c r="E13684" s="88"/>
      <c r="F13684" s="88"/>
      <c r="G13684" s="88"/>
      <c r="H13684" s="88"/>
      <c r="I13684" s="88"/>
      <c r="J13684" s="88"/>
      <c r="K13684" s="88"/>
    </row>
    <row r="13685" spans="2:11" hidden="1" x14ac:dyDescent="0.2">
      <c r="B13685" s="88"/>
      <c r="C13685" s="88"/>
      <c r="D13685" s="88"/>
      <c r="E13685" s="88"/>
      <c r="F13685" s="88"/>
      <c r="G13685" s="88"/>
      <c r="H13685" s="88"/>
      <c r="I13685" s="88"/>
      <c r="J13685" s="88"/>
      <c r="K13685" s="88"/>
    </row>
    <row r="13686" spans="2:11" hidden="1" x14ac:dyDescent="0.2">
      <c r="B13686" s="88"/>
      <c r="C13686" s="88"/>
      <c r="D13686" s="88"/>
      <c r="E13686" s="88"/>
      <c r="F13686" s="88"/>
      <c r="G13686" s="88"/>
      <c r="H13686" s="88"/>
      <c r="I13686" s="88"/>
      <c r="J13686" s="88"/>
      <c r="K13686" s="88"/>
    </row>
    <row r="13687" spans="2:11" hidden="1" x14ac:dyDescent="0.2">
      <c r="B13687" s="88"/>
      <c r="C13687" s="88"/>
      <c r="D13687" s="88"/>
      <c r="E13687" s="88"/>
      <c r="F13687" s="88"/>
      <c r="G13687" s="88"/>
      <c r="H13687" s="88"/>
      <c r="I13687" s="88"/>
      <c r="J13687" s="88"/>
      <c r="K13687" s="88"/>
    </row>
    <row r="13688" spans="2:11" hidden="1" x14ac:dyDescent="0.2">
      <c r="B13688" s="88"/>
      <c r="C13688" s="88"/>
      <c r="D13688" s="88"/>
      <c r="E13688" s="88"/>
      <c r="F13688" s="88"/>
      <c r="G13688" s="88"/>
      <c r="H13688" s="88"/>
      <c r="I13688" s="88"/>
      <c r="J13688" s="88"/>
      <c r="K13688" s="88"/>
    </row>
    <row r="13689" spans="2:11" hidden="1" x14ac:dyDescent="0.2">
      <c r="B13689" s="88"/>
      <c r="C13689" s="88"/>
      <c r="D13689" s="88"/>
      <c r="E13689" s="88"/>
      <c r="F13689" s="88"/>
      <c r="G13689" s="88"/>
      <c r="H13689" s="88"/>
      <c r="I13689" s="88"/>
      <c r="J13689" s="88"/>
      <c r="K13689" s="88"/>
    </row>
    <row r="13690" spans="2:11" hidden="1" x14ac:dyDescent="0.2">
      <c r="B13690" s="88"/>
      <c r="C13690" s="88"/>
      <c r="D13690" s="88"/>
      <c r="E13690" s="88"/>
      <c r="F13690" s="88"/>
      <c r="G13690" s="88"/>
      <c r="H13690" s="88"/>
      <c r="I13690" s="88"/>
      <c r="J13690" s="88"/>
      <c r="K13690" s="88"/>
    </row>
    <row r="13691" spans="2:11" hidden="1" x14ac:dyDescent="0.2">
      <c r="B13691" s="88"/>
      <c r="C13691" s="88"/>
      <c r="D13691" s="88"/>
      <c r="E13691" s="88"/>
      <c r="F13691" s="88"/>
      <c r="G13691" s="88"/>
      <c r="H13691" s="88"/>
      <c r="I13691" s="88"/>
      <c r="J13691" s="88"/>
      <c r="K13691" s="88"/>
    </row>
    <row r="13692" spans="2:11" hidden="1" x14ac:dyDescent="0.2">
      <c r="B13692" s="88"/>
      <c r="C13692" s="88"/>
      <c r="D13692" s="88"/>
      <c r="E13692" s="88"/>
      <c r="F13692" s="88"/>
      <c r="G13692" s="88"/>
      <c r="H13692" s="88"/>
      <c r="I13692" s="88"/>
      <c r="J13692" s="88"/>
      <c r="K13692" s="88"/>
    </row>
    <row r="13693" spans="2:11" hidden="1" x14ac:dyDescent="0.2">
      <c r="B13693" s="88"/>
      <c r="C13693" s="88"/>
      <c r="D13693" s="88"/>
      <c r="E13693" s="88"/>
      <c r="F13693" s="88"/>
      <c r="G13693" s="88"/>
      <c r="H13693" s="88"/>
      <c r="I13693" s="88"/>
      <c r="J13693" s="88"/>
      <c r="K13693" s="88"/>
    </row>
    <row r="13694" spans="2:11" hidden="1" x14ac:dyDescent="0.2">
      <c r="B13694" s="88"/>
      <c r="C13694" s="88"/>
      <c r="D13694" s="88"/>
      <c r="E13694" s="88"/>
      <c r="F13694" s="88"/>
      <c r="G13694" s="88"/>
      <c r="H13694" s="88"/>
      <c r="I13694" s="88"/>
      <c r="J13694" s="88"/>
      <c r="K13694" s="88"/>
    </row>
    <row r="13695" spans="2:11" hidden="1" x14ac:dyDescent="0.2">
      <c r="B13695" s="88"/>
      <c r="C13695" s="88"/>
      <c r="D13695" s="88"/>
      <c r="E13695" s="88"/>
      <c r="F13695" s="88"/>
      <c r="G13695" s="88"/>
      <c r="H13695" s="88"/>
      <c r="I13695" s="88"/>
      <c r="J13695" s="88"/>
      <c r="K13695" s="88"/>
    </row>
    <row r="13696" spans="2:11" hidden="1" x14ac:dyDescent="0.2">
      <c r="B13696" s="88"/>
      <c r="C13696" s="88"/>
      <c r="D13696" s="88"/>
      <c r="E13696" s="88"/>
      <c r="F13696" s="88"/>
      <c r="G13696" s="88"/>
      <c r="H13696" s="88"/>
      <c r="I13696" s="88"/>
      <c r="J13696" s="88"/>
      <c r="K13696" s="88"/>
    </row>
    <row r="13697" spans="2:11" hidden="1" x14ac:dyDescent="0.2">
      <c r="B13697" s="88"/>
      <c r="C13697" s="88"/>
      <c r="D13697" s="88"/>
      <c r="E13697" s="88"/>
      <c r="F13697" s="88"/>
      <c r="G13697" s="88"/>
      <c r="H13697" s="88"/>
      <c r="I13697" s="88"/>
      <c r="J13697" s="88"/>
      <c r="K13697" s="88"/>
    </row>
    <row r="13698" spans="2:11" hidden="1" x14ac:dyDescent="0.2">
      <c r="B13698" s="88"/>
      <c r="C13698" s="88"/>
      <c r="D13698" s="88"/>
      <c r="E13698" s="88"/>
      <c r="F13698" s="88"/>
      <c r="G13698" s="88"/>
      <c r="H13698" s="88"/>
      <c r="I13698" s="88"/>
      <c r="J13698" s="88"/>
      <c r="K13698" s="88"/>
    </row>
    <row r="13699" spans="2:11" hidden="1" x14ac:dyDescent="0.2">
      <c r="B13699" s="88"/>
      <c r="C13699" s="88"/>
      <c r="D13699" s="88"/>
      <c r="E13699" s="88"/>
      <c r="F13699" s="88"/>
      <c r="G13699" s="88"/>
      <c r="H13699" s="88"/>
      <c r="I13699" s="88"/>
      <c r="J13699" s="88"/>
      <c r="K13699" s="88"/>
    </row>
    <row r="13700" spans="2:11" hidden="1" x14ac:dyDescent="0.2">
      <c r="B13700" s="88"/>
      <c r="C13700" s="88"/>
      <c r="D13700" s="88"/>
      <c r="E13700" s="88"/>
      <c r="F13700" s="88"/>
      <c r="G13700" s="88"/>
      <c r="H13700" s="88"/>
      <c r="I13700" s="88"/>
      <c r="J13700" s="88"/>
      <c r="K13700" s="88"/>
    </row>
    <row r="13701" spans="2:11" hidden="1" x14ac:dyDescent="0.2">
      <c r="B13701" s="88"/>
      <c r="C13701" s="88"/>
      <c r="D13701" s="88"/>
      <c r="E13701" s="88"/>
      <c r="F13701" s="88"/>
      <c r="G13701" s="88"/>
      <c r="H13701" s="88"/>
      <c r="I13701" s="88"/>
      <c r="J13701" s="88"/>
      <c r="K13701" s="88"/>
    </row>
    <row r="13702" spans="2:11" hidden="1" x14ac:dyDescent="0.2">
      <c r="B13702" s="88"/>
      <c r="C13702" s="88"/>
      <c r="D13702" s="88"/>
      <c r="E13702" s="88"/>
      <c r="F13702" s="88"/>
      <c r="G13702" s="88"/>
      <c r="H13702" s="88"/>
      <c r="I13702" s="88"/>
      <c r="J13702" s="88"/>
      <c r="K13702" s="88"/>
    </row>
    <row r="13703" spans="2:11" hidden="1" x14ac:dyDescent="0.2">
      <c r="B13703" s="88"/>
      <c r="C13703" s="88"/>
      <c r="D13703" s="88"/>
      <c r="E13703" s="88"/>
      <c r="F13703" s="88"/>
      <c r="G13703" s="88"/>
      <c r="H13703" s="88"/>
      <c r="I13703" s="88"/>
      <c r="J13703" s="88"/>
      <c r="K13703" s="88"/>
    </row>
    <row r="13704" spans="2:11" hidden="1" x14ac:dyDescent="0.2">
      <c r="B13704" s="88"/>
      <c r="C13704" s="88"/>
      <c r="D13704" s="88"/>
      <c r="E13704" s="88"/>
      <c r="F13704" s="88"/>
      <c r="G13704" s="88"/>
      <c r="H13704" s="88"/>
      <c r="I13704" s="88"/>
      <c r="J13704" s="88"/>
      <c r="K13704" s="88"/>
    </row>
    <row r="13705" spans="2:11" hidden="1" x14ac:dyDescent="0.2">
      <c r="B13705" s="88"/>
      <c r="C13705" s="88"/>
      <c r="D13705" s="88"/>
      <c r="E13705" s="88"/>
      <c r="F13705" s="88"/>
      <c r="G13705" s="88"/>
      <c r="H13705" s="88"/>
      <c r="I13705" s="88"/>
      <c r="J13705" s="88"/>
      <c r="K13705" s="88"/>
    </row>
    <row r="13706" spans="2:11" hidden="1" x14ac:dyDescent="0.2">
      <c r="B13706" s="88"/>
      <c r="C13706" s="88"/>
      <c r="D13706" s="88"/>
      <c r="E13706" s="88"/>
      <c r="F13706" s="88"/>
      <c r="G13706" s="88"/>
      <c r="H13706" s="88"/>
      <c r="I13706" s="88"/>
      <c r="J13706" s="88"/>
      <c r="K13706" s="88"/>
    </row>
    <row r="13707" spans="2:11" hidden="1" x14ac:dyDescent="0.2">
      <c r="B13707" s="88"/>
      <c r="C13707" s="88"/>
      <c r="D13707" s="88"/>
      <c r="E13707" s="88"/>
      <c r="F13707" s="88"/>
      <c r="G13707" s="88"/>
      <c r="H13707" s="88"/>
      <c r="I13707" s="88"/>
      <c r="J13707" s="88"/>
      <c r="K13707" s="88"/>
    </row>
    <row r="13708" spans="2:11" hidden="1" x14ac:dyDescent="0.2">
      <c r="B13708" s="88"/>
      <c r="C13708" s="88"/>
      <c r="D13708" s="88"/>
      <c r="E13708" s="88"/>
      <c r="F13708" s="88"/>
      <c r="G13708" s="88"/>
      <c r="H13708" s="88"/>
      <c r="I13708" s="88"/>
      <c r="J13708" s="88"/>
      <c r="K13708" s="88"/>
    </row>
    <row r="13709" spans="2:11" hidden="1" x14ac:dyDescent="0.2">
      <c r="B13709" s="88"/>
      <c r="C13709" s="88"/>
      <c r="D13709" s="88"/>
      <c r="E13709" s="88"/>
      <c r="F13709" s="88"/>
      <c r="G13709" s="88"/>
      <c r="H13709" s="88"/>
      <c r="I13709" s="88"/>
      <c r="J13709" s="88"/>
      <c r="K13709" s="88"/>
    </row>
    <row r="13710" spans="2:11" hidden="1" x14ac:dyDescent="0.2">
      <c r="B13710" s="88"/>
      <c r="C13710" s="88"/>
      <c r="D13710" s="88"/>
      <c r="E13710" s="88"/>
      <c r="F13710" s="88"/>
      <c r="G13710" s="88"/>
      <c r="H13710" s="88"/>
      <c r="I13710" s="88"/>
      <c r="J13710" s="88"/>
      <c r="K13710" s="88"/>
    </row>
    <row r="13711" spans="2:11" hidden="1" x14ac:dyDescent="0.2">
      <c r="B13711" s="88"/>
      <c r="C13711" s="88"/>
      <c r="D13711" s="88"/>
      <c r="E13711" s="88"/>
      <c r="F13711" s="88"/>
      <c r="G13711" s="88"/>
      <c r="H13711" s="88"/>
      <c r="I13711" s="88"/>
      <c r="J13711" s="88"/>
      <c r="K13711" s="88"/>
    </row>
    <row r="13712" spans="2:11" hidden="1" x14ac:dyDescent="0.2">
      <c r="B13712" s="88"/>
      <c r="C13712" s="88"/>
      <c r="D13712" s="88"/>
      <c r="E13712" s="88"/>
      <c r="F13712" s="88"/>
      <c r="G13712" s="88"/>
      <c r="H13712" s="88"/>
      <c r="I13712" s="88"/>
      <c r="J13712" s="88"/>
      <c r="K13712" s="88"/>
    </row>
    <row r="13713" spans="2:11" hidden="1" x14ac:dyDescent="0.2">
      <c r="B13713" s="88"/>
      <c r="C13713" s="88"/>
      <c r="D13713" s="88"/>
      <c r="E13713" s="88"/>
      <c r="F13713" s="88"/>
      <c r="G13713" s="88"/>
      <c r="H13713" s="88"/>
      <c r="I13713" s="88"/>
      <c r="J13713" s="88"/>
      <c r="K13713" s="88"/>
    </row>
    <row r="13714" spans="2:11" hidden="1" x14ac:dyDescent="0.2">
      <c r="B13714" s="88"/>
      <c r="C13714" s="88"/>
      <c r="D13714" s="88"/>
      <c r="E13714" s="88"/>
      <c r="F13714" s="88"/>
      <c r="G13714" s="88"/>
      <c r="H13714" s="88"/>
      <c r="I13714" s="88"/>
      <c r="J13714" s="88"/>
      <c r="K13714" s="88"/>
    </row>
    <row r="13715" spans="2:11" hidden="1" x14ac:dyDescent="0.2">
      <c r="B13715" s="88"/>
      <c r="C13715" s="88"/>
      <c r="D13715" s="88"/>
      <c r="E13715" s="88"/>
      <c r="F13715" s="88"/>
      <c r="G13715" s="88"/>
      <c r="H13715" s="88"/>
      <c r="I13715" s="88"/>
      <c r="J13715" s="88"/>
      <c r="K13715" s="88"/>
    </row>
    <row r="13716" spans="2:11" hidden="1" x14ac:dyDescent="0.2">
      <c r="B13716" s="88"/>
      <c r="C13716" s="88"/>
      <c r="D13716" s="88"/>
      <c r="E13716" s="88"/>
      <c r="F13716" s="88"/>
      <c r="G13716" s="88"/>
      <c r="H13716" s="88"/>
      <c r="I13716" s="88"/>
      <c r="J13716" s="88"/>
      <c r="K13716" s="88"/>
    </row>
    <row r="13717" spans="2:11" hidden="1" x14ac:dyDescent="0.2">
      <c r="B13717" s="88"/>
      <c r="C13717" s="88"/>
      <c r="D13717" s="88"/>
      <c r="E13717" s="88"/>
      <c r="F13717" s="88"/>
      <c r="G13717" s="88"/>
      <c r="H13717" s="88"/>
      <c r="I13717" s="88"/>
      <c r="J13717" s="88"/>
      <c r="K13717" s="88"/>
    </row>
    <row r="13718" spans="2:11" hidden="1" x14ac:dyDescent="0.2">
      <c r="B13718" s="88"/>
      <c r="C13718" s="88"/>
      <c r="D13718" s="88"/>
      <c r="E13718" s="88"/>
      <c r="F13718" s="88"/>
      <c r="G13718" s="88"/>
      <c r="H13718" s="88"/>
      <c r="I13718" s="88"/>
      <c r="J13718" s="88"/>
      <c r="K13718" s="88"/>
    </row>
    <row r="13719" spans="2:11" hidden="1" x14ac:dyDescent="0.2">
      <c r="B13719" s="88"/>
      <c r="C13719" s="88"/>
      <c r="D13719" s="88"/>
      <c r="E13719" s="88"/>
      <c r="F13719" s="88"/>
      <c r="G13719" s="88"/>
      <c r="H13719" s="88"/>
      <c r="I13719" s="88"/>
      <c r="J13719" s="88"/>
      <c r="K13719" s="88"/>
    </row>
    <row r="13720" spans="2:11" hidden="1" x14ac:dyDescent="0.2">
      <c r="B13720" s="88"/>
      <c r="C13720" s="88"/>
      <c r="D13720" s="88"/>
      <c r="E13720" s="88"/>
      <c r="F13720" s="88"/>
      <c r="G13720" s="88"/>
      <c r="H13720" s="88"/>
      <c r="I13720" s="88"/>
      <c r="J13720" s="88"/>
      <c r="K13720" s="88"/>
    </row>
    <row r="13721" spans="2:11" hidden="1" x14ac:dyDescent="0.2">
      <c r="B13721" s="88"/>
      <c r="C13721" s="88"/>
      <c r="D13721" s="88"/>
      <c r="E13721" s="88"/>
      <c r="F13721" s="88"/>
      <c r="G13721" s="88"/>
      <c r="H13721" s="88"/>
      <c r="I13721" s="88"/>
      <c r="J13721" s="88"/>
      <c r="K13721" s="88"/>
    </row>
    <row r="13722" spans="2:11" hidden="1" x14ac:dyDescent="0.2">
      <c r="B13722" s="88"/>
      <c r="C13722" s="88"/>
      <c r="D13722" s="88"/>
      <c r="E13722" s="88"/>
      <c r="F13722" s="88"/>
      <c r="G13722" s="88"/>
      <c r="H13722" s="88"/>
      <c r="I13722" s="88"/>
      <c r="J13722" s="88"/>
      <c r="K13722" s="88"/>
    </row>
    <row r="13723" spans="2:11" hidden="1" x14ac:dyDescent="0.2">
      <c r="B13723" s="88"/>
      <c r="C13723" s="88"/>
      <c r="D13723" s="88"/>
      <c r="E13723" s="88"/>
      <c r="F13723" s="88"/>
      <c r="G13723" s="88"/>
      <c r="H13723" s="88"/>
      <c r="I13723" s="88"/>
      <c r="J13723" s="88"/>
      <c r="K13723" s="88"/>
    </row>
    <row r="13724" spans="2:11" hidden="1" x14ac:dyDescent="0.2">
      <c r="B13724" s="88"/>
      <c r="C13724" s="88"/>
      <c r="D13724" s="88"/>
      <c r="E13724" s="88"/>
      <c r="F13724" s="88"/>
      <c r="G13724" s="88"/>
      <c r="H13724" s="88"/>
      <c r="I13724" s="88"/>
      <c r="J13724" s="88"/>
      <c r="K13724" s="88"/>
    </row>
    <row r="13725" spans="2:11" hidden="1" x14ac:dyDescent="0.2">
      <c r="B13725" s="88"/>
      <c r="C13725" s="88"/>
      <c r="D13725" s="88"/>
      <c r="E13725" s="88"/>
      <c r="F13725" s="88"/>
      <c r="G13725" s="88"/>
      <c r="H13725" s="88"/>
      <c r="I13725" s="88"/>
      <c r="J13725" s="88"/>
      <c r="K13725" s="88"/>
    </row>
    <row r="13726" spans="2:11" hidden="1" x14ac:dyDescent="0.2">
      <c r="B13726" s="88"/>
      <c r="C13726" s="88"/>
      <c r="D13726" s="88"/>
      <c r="E13726" s="88"/>
      <c r="F13726" s="88"/>
      <c r="G13726" s="88"/>
      <c r="H13726" s="88"/>
      <c r="I13726" s="88"/>
      <c r="J13726" s="88"/>
      <c r="K13726" s="88"/>
    </row>
    <row r="13727" spans="2:11" hidden="1" x14ac:dyDescent="0.2">
      <c r="B13727" s="88"/>
      <c r="C13727" s="88"/>
      <c r="D13727" s="88"/>
      <c r="E13727" s="88"/>
      <c r="F13727" s="88"/>
      <c r="G13727" s="88"/>
      <c r="H13727" s="88"/>
      <c r="I13727" s="88"/>
      <c r="J13727" s="88"/>
      <c r="K13727" s="88"/>
    </row>
    <row r="13728" spans="2:11" hidden="1" x14ac:dyDescent="0.2">
      <c r="B13728" s="88"/>
      <c r="C13728" s="88"/>
      <c r="D13728" s="88"/>
      <c r="E13728" s="88"/>
      <c r="F13728" s="88"/>
      <c r="G13728" s="88"/>
      <c r="H13728" s="88"/>
      <c r="I13728" s="88"/>
      <c r="J13728" s="88"/>
      <c r="K13728" s="88"/>
    </row>
    <row r="13729" spans="2:11" hidden="1" x14ac:dyDescent="0.2">
      <c r="B13729" s="88"/>
      <c r="C13729" s="88"/>
      <c r="D13729" s="88"/>
      <c r="E13729" s="88"/>
      <c r="F13729" s="88"/>
      <c r="G13729" s="88"/>
      <c r="H13729" s="88"/>
      <c r="I13729" s="88"/>
      <c r="J13729" s="88"/>
      <c r="K13729" s="88"/>
    </row>
    <row r="13730" spans="2:11" hidden="1" x14ac:dyDescent="0.2">
      <c r="B13730" s="88"/>
      <c r="C13730" s="88"/>
      <c r="D13730" s="88"/>
      <c r="E13730" s="88"/>
      <c r="F13730" s="88"/>
      <c r="G13730" s="88"/>
      <c r="H13730" s="88"/>
      <c r="I13730" s="88"/>
      <c r="J13730" s="88"/>
      <c r="K13730" s="88"/>
    </row>
    <row r="13731" spans="2:11" hidden="1" x14ac:dyDescent="0.2">
      <c r="B13731" s="88"/>
      <c r="C13731" s="88"/>
      <c r="D13731" s="88"/>
      <c r="E13731" s="88"/>
      <c r="F13731" s="88"/>
      <c r="G13731" s="88"/>
      <c r="H13731" s="88"/>
      <c r="I13731" s="88"/>
      <c r="J13731" s="88"/>
      <c r="K13731" s="88"/>
    </row>
    <row r="13732" spans="2:11" hidden="1" x14ac:dyDescent="0.2">
      <c r="B13732" s="88"/>
      <c r="C13732" s="88"/>
      <c r="D13732" s="88"/>
      <c r="E13732" s="88"/>
      <c r="F13732" s="88"/>
      <c r="G13732" s="88"/>
      <c r="H13732" s="88"/>
      <c r="I13732" s="88"/>
      <c r="J13732" s="88"/>
      <c r="K13732" s="88"/>
    </row>
    <row r="13733" spans="2:11" hidden="1" x14ac:dyDescent="0.2">
      <c r="B13733" s="88"/>
      <c r="C13733" s="88"/>
      <c r="D13733" s="88"/>
      <c r="E13733" s="88"/>
      <c r="F13733" s="88"/>
      <c r="G13733" s="88"/>
      <c r="H13733" s="88"/>
      <c r="I13733" s="88"/>
      <c r="J13733" s="88"/>
      <c r="K13733" s="88"/>
    </row>
    <row r="13734" spans="2:11" hidden="1" x14ac:dyDescent="0.2">
      <c r="B13734" s="88"/>
      <c r="C13734" s="88"/>
      <c r="D13734" s="88"/>
      <c r="E13734" s="88"/>
      <c r="F13734" s="88"/>
      <c r="G13734" s="88"/>
      <c r="H13734" s="88"/>
      <c r="I13734" s="88"/>
      <c r="J13734" s="88"/>
      <c r="K13734" s="88"/>
    </row>
    <row r="13735" spans="2:11" hidden="1" x14ac:dyDescent="0.2">
      <c r="B13735" s="88"/>
      <c r="C13735" s="88"/>
      <c r="D13735" s="88"/>
      <c r="E13735" s="88"/>
      <c r="F13735" s="88"/>
      <c r="G13735" s="88"/>
      <c r="H13735" s="88"/>
      <c r="I13735" s="88"/>
      <c r="J13735" s="88"/>
      <c r="K13735" s="88"/>
    </row>
    <row r="13736" spans="2:11" hidden="1" x14ac:dyDescent="0.2">
      <c r="B13736" s="88"/>
      <c r="C13736" s="88"/>
      <c r="D13736" s="88"/>
      <c r="E13736" s="88"/>
      <c r="F13736" s="88"/>
      <c r="G13736" s="88"/>
      <c r="H13736" s="88"/>
      <c r="I13736" s="88"/>
      <c r="J13736" s="88"/>
      <c r="K13736" s="88"/>
    </row>
    <row r="13737" spans="2:11" hidden="1" x14ac:dyDescent="0.2">
      <c r="B13737" s="88"/>
      <c r="C13737" s="88"/>
      <c r="D13737" s="88"/>
      <c r="E13737" s="88"/>
      <c r="F13737" s="88"/>
      <c r="G13737" s="88"/>
      <c r="H13737" s="88"/>
      <c r="I13737" s="88"/>
      <c r="J13737" s="88"/>
      <c r="K13737" s="88"/>
    </row>
    <row r="13738" spans="2:11" hidden="1" x14ac:dyDescent="0.2">
      <c r="B13738" s="88"/>
      <c r="C13738" s="88"/>
      <c r="D13738" s="88"/>
      <c r="E13738" s="88"/>
      <c r="F13738" s="88"/>
      <c r="G13738" s="88"/>
      <c r="H13738" s="88"/>
      <c r="I13738" s="88"/>
      <c r="J13738" s="88"/>
      <c r="K13738" s="88"/>
    </row>
    <row r="13739" spans="2:11" hidden="1" x14ac:dyDescent="0.2">
      <c r="B13739" s="88"/>
      <c r="C13739" s="88"/>
      <c r="D13739" s="88"/>
      <c r="E13739" s="88"/>
      <c r="F13739" s="88"/>
      <c r="G13739" s="88"/>
      <c r="H13739" s="88"/>
      <c r="I13739" s="88"/>
      <c r="J13739" s="88"/>
      <c r="K13739" s="88"/>
    </row>
    <row r="13740" spans="2:11" hidden="1" x14ac:dyDescent="0.2">
      <c r="B13740" s="88"/>
      <c r="C13740" s="88"/>
      <c r="D13740" s="88"/>
      <c r="E13740" s="88"/>
      <c r="F13740" s="88"/>
      <c r="G13740" s="88"/>
      <c r="H13740" s="88"/>
      <c r="I13740" s="88"/>
      <c r="J13740" s="88"/>
      <c r="K13740" s="88"/>
    </row>
    <row r="13741" spans="2:11" hidden="1" x14ac:dyDescent="0.2">
      <c r="B13741" s="88"/>
      <c r="C13741" s="88"/>
      <c r="D13741" s="88"/>
      <c r="E13741" s="88"/>
      <c r="F13741" s="88"/>
      <c r="G13741" s="88"/>
      <c r="H13741" s="88"/>
      <c r="I13741" s="88"/>
      <c r="J13741" s="88"/>
      <c r="K13741" s="88"/>
    </row>
    <row r="13742" spans="2:11" hidden="1" x14ac:dyDescent="0.2">
      <c r="B13742" s="88"/>
      <c r="C13742" s="88"/>
      <c r="D13742" s="88"/>
      <c r="E13742" s="88"/>
      <c r="F13742" s="88"/>
      <c r="G13742" s="88"/>
      <c r="H13742" s="88"/>
      <c r="I13742" s="88"/>
      <c r="J13742" s="88"/>
      <c r="K13742" s="88"/>
    </row>
    <row r="13743" spans="2:11" hidden="1" x14ac:dyDescent="0.2">
      <c r="B13743" s="88"/>
      <c r="C13743" s="88"/>
      <c r="D13743" s="88"/>
      <c r="E13743" s="88"/>
      <c r="F13743" s="88"/>
      <c r="G13743" s="88"/>
      <c r="H13743" s="88"/>
      <c r="I13743" s="88"/>
      <c r="J13743" s="88"/>
      <c r="K13743" s="88"/>
    </row>
    <row r="13744" spans="2:11" hidden="1" x14ac:dyDescent="0.2">
      <c r="B13744" s="88"/>
      <c r="C13744" s="88"/>
      <c r="D13744" s="88"/>
      <c r="E13744" s="88"/>
      <c r="F13744" s="88"/>
      <c r="G13744" s="88"/>
      <c r="H13744" s="88"/>
      <c r="I13744" s="88"/>
      <c r="J13744" s="88"/>
      <c r="K13744" s="88"/>
    </row>
    <row r="13745" spans="2:11" hidden="1" x14ac:dyDescent="0.2">
      <c r="B13745" s="88"/>
      <c r="C13745" s="88"/>
      <c r="D13745" s="88"/>
      <c r="E13745" s="88"/>
      <c r="F13745" s="88"/>
      <c r="G13745" s="88"/>
      <c r="H13745" s="88"/>
      <c r="I13745" s="88"/>
      <c r="J13745" s="88"/>
      <c r="K13745" s="88"/>
    </row>
    <row r="13746" spans="2:11" hidden="1" x14ac:dyDescent="0.2">
      <c r="B13746" s="88"/>
      <c r="C13746" s="88"/>
      <c r="D13746" s="88"/>
      <c r="E13746" s="88"/>
      <c r="F13746" s="88"/>
      <c r="G13746" s="88"/>
      <c r="H13746" s="88"/>
      <c r="I13746" s="88"/>
      <c r="J13746" s="88"/>
      <c r="K13746" s="88"/>
    </row>
    <row r="13747" spans="2:11" hidden="1" x14ac:dyDescent="0.2">
      <c r="B13747" s="88"/>
      <c r="C13747" s="88"/>
      <c r="D13747" s="88"/>
      <c r="E13747" s="88"/>
      <c r="F13747" s="88"/>
      <c r="G13747" s="88"/>
      <c r="H13747" s="88"/>
      <c r="I13747" s="88"/>
      <c r="J13747" s="88"/>
      <c r="K13747" s="88"/>
    </row>
    <row r="13748" spans="2:11" hidden="1" x14ac:dyDescent="0.2">
      <c r="B13748" s="88"/>
      <c r="C13748" s="88"/>
      <c r="D13748" s="88"/>
      <c r="E13748" s="88"/>
      <c r="F13748" s="88"/>
      <c r="G13748" s="88"/>
      <c r="H13748" s="88"/>
      <c r="I13748" s="88"/>
      <c r="J13748" s="88"/>
      <c r="K13748" s="88"/>
    </row>
    <row r="13749" spans="2:11" hidden="1" x14ac:dyDescent="0.2">
      <c r="B13749" s="88"/>
      <c r="C13749" s="88"/>
      <c r="D13749" s="88"/>
      <c r="E13749" s="88"/>
      <c r="F13749" s="88"/>
      <c r="G13749" s="88"/>
      <c r="H13749" s="88"/>
      <c r="I13749" s="88"/>
      <c r="J13749" s="88"/>
      <c r="K13749" s="88"/>
    </row>
    <row r="13750" spans="2:11" hidden="1" x14ac:dyDescent="0.2">
      <c r="B13750" s="88"/>
      <c r="C13750" s="88"/>
      <c r="D13750" s="88"/>
      <c r="E13750" s="88"/>
      <c r="F13750" s="88"/>
      <c r="G13750" s="88"/>
      <c r="H13750" s="88"/>
      <c r="I13750" s="88"/>
      <c r="J13750" s="88"/>
      <c r="K13750" s="88"/>
    </row>
    <row r="13751" spans="2:11" hidden="1" x14ac:dyDescent="0.2">
      <c r="B13751" s="88"/>
      <c r="C13751" s="88"/>
      <c r="D13751" s="88"/>
      <c r="E13751" s="88"/>
      <c r="F13751" s="88"/>
      <c r="G13751" s="88"/>
      <c r="H13751" s="88"/>
      <c r="I13751" s="88"/>
      <c r="J13751" s="88"/>
      <c r="K13751" s="88"/>
    </row>
    <row r="13752" spans="2:11" hidden="1" x14ac:dyDescent="0.2">
      <c r="B13752" s="88"/>
      <c r="C13752" s="88"/>
      <c r="D13752" s="88"/>
      <c r="E13752" s="88"/>
      <c r="F13752" s="88"/>
      <c r="G13752" s="88"/>
      <c r="H13752" s="88"/>
      <c r="I13752" s="88"/>
      <c r="J13752" s="88"/>
      <c r="K13752" s="88"/>
    </row>
    <row r="13753" spans="2:11" hidden="1" x14ac:dyDescent="0.2">
      <c r="B13753" s="88"/>
      <c r="C13753" s="88"/>
      <c r="D13753" s="88"/>
      <c r="E13753" s="88"/>
      <c r="F13753" s="88"/>
      <c r="G13753" s="88"/>
      <c r="H13753" s="88"/>
      <c r="I13753" s="88"/>
      <c r="J13753" s="88"/>
      <c r="K13753" s="88"/>
    </row>
    <row r="13754" spans="2:11" hidden="1" x14ac:dyDescent="0.2">
      <c r="B13754" s="88"/>
      <c r="C13754" s="88"/>
      <c r="D13754" s="88"/>
      <c r="E13754" s="88"/>
      <c r="F13754" s="88"/>
      <c r="G13754" s="88"/>
      <c r="H13754" s="88"/>
      <c r="I13754" s="88"/>
      <c r="J13754" s="88"/>
      <c r="K13754" s="88"/>
    </row>
    <row r="13755" spans="2:11" hidden="1" x14ac:dyDescent="0.2">
      <c r="B13755" s="88"/>
      <c r="C13755" s="88"/>
      <c r="D13755" s="88"/>
      <c r="E13755" s="88"/>
      <c r="F13755" s="88"/>
      <c r="G13755" s="88"/>
      <c r="H13755" s="88"/>
      <c r="I13755" s="88"/>
      <c r="J13755" s="88"/>
      <c r="K13755" s="88"/>
    </row>
    <row r="13756" spans="2:11" hidden="1" x14ac:dyDescent="0.2">
      <c r="B13756" s="88"/>
      <c r="C13756" s="88"/>
      <c r="D13756" s="88"/>
      <c r="E13756" s="88"/>
      <c r="F13756" s="88"/>
      <c r="G13756" s="88"/>
      <c r="H13756" s="88"/>
      <c r="I13756" s="88"/>
      <c r="J13756" s="88"/>
      <c r="K13756" s="88"/>
    </row>
    <row r="13757" spans="2:11" hidden="1" x14ac:dyDescent="0.2">
      <c r="B13757" s="88"/>
      <c r="C13757" s="88"/>
      <c r="D13757" s="88"/>
      <c r="E13757" s="88"/>
      <c r="F13757" s="88"/>
      <c r="G13757" s="88"/>
      <c r="H13757" s="88"/>
      <c r="I13757" s="88"/>
      <c r="J13757" s="88"/>
      <c r="K13757" s="88"/>
    </row>
    <row r="13758" spans="2:11" hidden="1" x14ac:dyDescent="0.2">
      <c r="B13758" s="88"/>
      <c r="C13758" s="88"/>
      <c r="D13758" s="88"/>
      <c r="E13758" s="88"/>
      <c r="F13758" s="88"/>
      <c r="G13758" s="88"/>
      <c r="H13758" s="88"/>
      <c r="I13758" s="88"/>
      <c r="J13758" s="88"/>
      <c r="K13758" s="88"/>
    </row>
    <row r="13759" spans="2:11" hidden="1" x14ac:dyDescent="0.2">
      <c r="B13759" s="88"/>
      <c r="C13759" s="88"/>
      <c r="D13759" s="88"/>
      <c r="E13759" s="88"/>
      <c r="F13759" s="88"/>
      <c r="G13759" s="88"/>
      <c r="H13759" s="88"/>
      <c r="I13759" s="88"/>
      <c r="J13759" s="88"/>
      <c r="K13759" s="88"/>
    </row>
    <row r="13760" spans="2:11" hidden="1" x14ac:dyDescent="0.2">
      <c r="B13760" s="88"/>
      <c r="C13760" s="88"/>
      <c r="D13760" s="88"/>
      <c r="E13760" s="88"/>
      <c r="F13760" s="88"/>
      <c r="G13760" s="88"/>
      <c r="H13760" s="88"/>
      <c r="I13760" s="88"/>
      <c r="J13760" s="88"/>
      <c r="K13760" s="88"/>
    </row>
    <row r="13761" spans="2:11" hidden="1" x14ac:dyDescent="0.2">
      <c r="B13761" s="88"/>
      <c r="C13761" s="88"/>
      <c r="D13761" s="88"/>
      <c r="E13761" s="88"/>
      <c r="F13761" s="88"/>
      <c r="G13761" s="88"/>
      <c r="H13761" s="88"/>
      <c r="I13761" s="88"/>
      <c r="J13761" s="88"/>
      <c r="K13761" s="88"/>
    </row>
    <row r="13762" spans="2:11" hidden="1" x14ac:dyDescent="0.2">
      <c r="B13762" s="88"/>
      <c r="C13762" s="88"/>
      <c r="D13762" s="88"/>
      <c r="E13762" s="88"/>
      <c r="F13762" s="88"/>
      <c r="G13762" s="88"/>
      <c r="H13762" s="88"/>
      <c r="I13762" s="88"/>
      <c r="J13762" s="88"/>
      <c r="K13762" s="88"/>
    </row>
    <row r="13763" spans="2:11" hidden="1" x14ac:dyDescent="0.2">
      <c r="B13763" s="88"/>
      <c r="C13763" s="88"/>
      <c r="D13763" s="88"/>
      <c r="E13763" s="88"/>
      <c r="F13763" s="88"/>
      <c r="G13763" s="88"/>
      <c r="H13763" s="88"/>
      <c r="I13763" s="88"/>
      <c r="J13763" s="88"/>
      <c r="K13763" s="88"/>
    </row>
    <row r="13764" spans="2:11" hidden="1" x14ac:dyDescent="0.2">
      <c r="B13764" s="88"/>
      <c r="C13764" s="88"/>
      <c r="D13764" s="88"/>
      <c r="E13764" s="88"/>
      <c r="F13764" s="88"/>
      <c r="G13764" s="88"/>
      <c r="H13764" s="88"/>
      <c r="I13764" s="88"/>
      <c r="J13764" s="88"/>
      <c r="K13764" s="88"/>
    </row>
    <row r="13765" spans="2:11" hidden="1" x14ac:dyDescent="0.2">
      <c r="B13765" s="88"/>
      <c r="C13765" s="88"/>
      <c r="D13765" s="88"/>
      <c r="E13765" s="88"/>
      <c r="F13765" s="88"/>
      <c r="G13765" s="88"/>
      <c r="H13765" s="88"/>
      <c r="I13765" s="88"/>
      <c r="J13765" s="88"/>
      <c r="K13765" s="88"/>
    </row>
    <row r="13766" spans="2:11" hidden="1" x14ac:dyDescent="0.2">
      <c r="B13766" s="88"/>
      <c r="C13766" s="88"/>
      <c r="D13766" s="88"/>
      <c r="E13766" s="88"/>
      <c r="F13766" s="88"/>
      <c r="G13766" s="88"/>
      <c r="H13766" s="88"/>
      <c r="I13766" s="88"/>
      <c r="J13766" s="88"/>
      <c r="K13766" s="88"/>
    </row>
    <row r="13767" spans="2:11" hidden="1" x14ac:dyDescent="0.2">
      <c r="B13767" s="88"/>
      <c r="C13767" s="88"/>
      <c r="D13767" s="88"/>
      <c r="E13767" s="88"/>
      <c r="F13767" s="88"/>
      <c r="G13767" s="88"/>
      <c r="H13767" s="88"/>
      <c r="I13767" s="88"/>
      <c r="J13767" s="88"/>
      <c r="K13767" s="88"/>
    </row>
    <row r="13768" spans="2:11" hidden="1" x14ac:dyDescent="0.2">
      <c r="B13768" s="88"/>
      <c r="C13768" s="88"/>
      <c r="D13768" s="88"/>
      <c r="E13768" s="88"/>
      <c r="F13768" s="88"/>
      <c r="G13768" s="88"/>
      <c r="H13768" s="88"/>
      <c r="I13768" s="88"/>
      <c r="J13768" s="88"/>
      <c r="K13768" s="88"/>
    </row>
    <row r="13769" spans="2:11" hidden="1" x14ac:dyDescent="0.2">
      <c r="B13769" s="88"/>
      <c r="C13769" s="88"/>
      <c r="D13769" s="88"/>
      <c r="E13769" s="88"/>
      <c r="F13769" s="88"/>
      <c r="G13769" s="88"/>
      <c r="H13769" s="88"/>
      <c r="I13769" s="88"/>
      <c r="J13769" s="88"/>
      <c r="K13769" s="88"/>
    </row>
    <row r="13770" spans="2:11" hidden="1" x14ac:dyDescent="0.2">
      <c r="B13770" s="88"/>
      <c r="C13770" s="88"/>
      <c r="D13770" s="88"/>
      <c r="E13770" s="88"/>
      <c r="F13770" s="88"/>
      <c r="G13770" s="88"/>
      <c r="H13770" s="88"/>
      <c r="I13770" s="88"/>
      <c r="J13770" s="88"/>
      <c r="K13770" s="88"/>
    </row>
    <row r="13771" spans="2:11" hidden="1" x14ac:dyDescent="0.2">
      <c r="B13771" s="88"/>
      <c r="C13771" s="88"/>
      <c r="D13771" s="88"/>
      <c r="E13771" s="88"/>
      <c r="F13771" s="88"/>
      <c r="G13771" s="88"/>
      <c r="H13771" s="88"/>
      <c r="I13771" s="88"/>
      <c r="J13771" s="88"/>
      <c r="K13771" s="88"/>
    </row>
    <row r="13772" spans="2:11" hidden="1" x14ac:dyDescent="0.2">
      <c r="B13772" s="88"/>
      <c r="C13772" s="88"/>
      <c r="D13772" s="88"/>
      <c r="E13772" s="88"/>
      <c r="F13772" s="88"/>
      <c r="G13772" s="88"/>
      <c r="H13772" s="88"/>
      <c r="I13772" s="88"/>
      <c r="J13772" s="88"/>
      <c r="K13772" s="88"/>
    </row>
    <row r="13773" spans="2:11" hidden="1" x14ac:dyDescent="0.2">
      <c r="B13773" s="88"/>
      <c r="C13773" s="88"/>
      <c r="D13773" s="88"/>
      <c r="E13773" s="88"/>
      <c r="F13773" s="88"/>
      <c r="G13773" s="88"/>
      <c r="H13773" s="88"/>
      <c r="I13773" s="88"/>
      <c r="J13773" s="88"/>
      <c r="K13773" s="88"/>
    </row>
    <row r="13774" spans="2:11" hidden="1" x14ac:dyDescent="0.2">
      <c r="B13774" s="88"/>
      <c r="C13774" s="88"/>
      <c r="D13774" s="88"/>
      <c r="E13774" s="88"/>
      <c r="F13774" s="88"/>
      <c r="G13774" s="88"/>
      <c r="H13774" s="88"/>
      <c r="I13774" s="88"/>
      <c r="J13774" s="88"/>
      <c r="K13774" s="88"/>
    </row>
    <row r="13775" spans="2:11" hidden="1" x14ac:dyDescent="0.2">
      <c r="B13775" s="88"/>
      <c r="C13775" s="88"/>
      <c r="D13775" s="88"/>
      <c r="E13775" s="88"/>
      <c r="F13775" s="88"/>
      <c r="G13775" s="88"/>
      <c r="H13775" s="88"/>
      <c r="I13775" s="88"/>
      <c r="J13775" s="88"/>
      <c r="K13775" s="88"/>
    </row>
    <row r="13776" spans="2:11" hidden="1" x14ac:dyDescent="0.2">
      <c r="B13776" s="88"/>
      <c r="C13776" s="88"/>
      <c r="D13776" s="88"/>
      <c r="E13776" s="88"/>
      <c r="F13776" s="88"/>
      <c r="G13776" s="88"/>
      <c r="H13776" s="88"/>
      <c r="I13776" s="88"/>
      <c r="J13776" s="88"/>
      <c r="K13776" s="88"/>
    </row>
    <row r="13777" spans="2:11" hidden="1" x14ac:dyDescent="0.2">
      <c r="B13777" s="88"/>
      <c r="C13777" s="88"/>
      <c r="D13777" s="88"/>
      <c r="E13777" s="88"/>
      <c r="F13777" s="88"/>
      <c r="G13777" s="88"/>
      <c r="H13777" s="88"/>
      <c r="I13777" s="88"/>
      <c r="J13777" s="88"/>
      <c r="K13777" s="88"/>
    </row>
    <row r="13778" spans="2:11" hidden="1" x14ac:dyDescent="0.2">
      <c r="B13778" s="88"/>
      <c r="C13778" s="88"/>
      <c r="D13778" s="88"/>
      <c r="E13778" s="88"/>
      <c r="F13778" s="88"/>
      <c r="G13778" s="88"/>
      <c r="H13778" s="88"/>
      <c r="I13778" s="88"/>
      <c r="J13778" s="88"/>
      <c r="K13778" s="88"/>
    </row>
    <row r="13779" spans="2:11" hidden="1" x14ac:dyDescent="0.2">
      <c r="B13779" s="88"/>
      <c r="C13779" s="88"/>
      <c r="D13779" s="88"/>
      <c r="E13779" s="88"/>
      <c r="F13779" s="88"/>
      <c r="G13779" s="88"/>
      <c r="H13779" s="88"/>
      <c r="I13779" s="88"/>
      <c r="J13779" s="88"/>
      <c r="K13779" s="88"/>
    </row>
    <row r="13780" spans="2:11" hidden="1" x14ac:dyDescent="0.2">
      <c r="B13780" s="88"/>
      <c r="C13780" s="88"/>
      <c r="D13780" s="88"/>
      <c r="E13780" s="88"/>
      <c r="F13780" s="88"/>
      <c r="G13780" s="88"/>
      <c r="H13780" s="88"/>
      <c r="I13780" s="88"/>
      <c r="J13780" s="88"/>
      <c r="K13780" s="88"/>
    </row>
    <row r="13781" spans="2:11" hidden="1" x14ac:dyDescent="0.2">
      <c r="B13781" s="88"/>
      <c r="C13781" s="88"/>
      <c r="D13781" s="88"/>
      <c r="E13781" s="88"/>
      <c r="F13781" s="88"/>
      <c r="G13781" s="88"/>
      <c r="H13781" s="88"/>
      <c r="I13781" s="88"/>
      <c r="J13781" s="88"/>
      <c r="K13781" s="88"/>
    </row>
    <row r="13782" spans="2:11" hidden="1" x14ac:dyDescent="0.2">
      <c r="B13782" s="88"/>
      <c r="C13782" s="88"/>
      <c r="D13782" s="88"/>
      <c r="E13782" s="88"/>
      <c r="F13782" s="88"/>
      <c r="G13782" s="88"/>
      <c r="H13782" s="88"/>
      <c r="I13782" s="88"/>
      <c r="J13782" s="88"/>
      <c r="K13782" s="88"/>
    </row>
    <row r="13783" spans="2:11" hidden="1" x14ac:dyDescent="0.2">
      <c r="B13783" s="88"/>
      <c r="C13783" s="88"/>
      <c r="D13783" s="88"/>
      <c r="E13783" s="88"/>
      <c r="F13783" s="88"/>
      <c r="G13783" s="88"/>
      <c r="H13783" s="88"/>
      <c r="I13783" s="88"/>
      <c r="J13783" s="88"/>
      <c r="K13783" s="88"/>
    </row>
    <row r="13784" spans="2:11" hidden="1" x14ac:dyDescent="0.2">
      <c r="B13784" s="88"/>
      <c r="C13784" s="88"/>
      <c r="D13784" s="88"/>
      <c r="E13784" s="88"/>
      <c r="F13784" s="88"/>
      <c r="G13784" s="88"/>
      <c r="H13784" s="88"/>
      <c r="I13784" s="88"/>
      <c r="J13784" s="88"/>
      <c r="K13784" s="88"/>
    </row>
    <row r="13785" spans="2:11" hidden="1" x14ac:dyDescent="0.2">
      <c r="B13785" s="88"/>
      <c r="C13785" s="88"/>
      <c r="D13785" s="88"/>
      <c r="E13785" s="88"/>
      <c r="F13785" s="88"/>
      <c r="G13785" s="88"/>
      <c r="H13785" s="88"/>
      <c r="I13785" s="88"/>
      <c r="J13785" s="88"/>
      <c r="K13785" s="88"/>
    </row>
    <row r="13786" spans="2:11" hidden="1" x14ac:dyDescent="0.2">
      <c r="B13786" s="88"/>
      <c r="C13786" s="88"/>
      <c r="D13786" s="88"/>
      <c r="E13786" s="88"/>
      <c r="F13786" s="88"/>
      <c r="G13786" s="88"/>
      <c r="H13786" s="88"/>
      <c r="I13786" s="88"/>
      <c r="J13786" s="88"/>
      <c r="K13786" s="88"/>
    </row>
    <row r="13787" spans="2:11" hidden="1" x14ac:dyDescent="0.2">
      <c r="B13787" s="88"/>
      <c r="C13787" s="88"/>
      <c r="D13787" s="88"/>
      <c r="E13787" s="88"/>
      <c r="F13787" s="88"/>
      <c r="G13787" s="88"/>
      <c r="H13787" s="88"/>
      <c r="I13787" s="88"/>
      <c r="J13787" s="88"/>
      <c r="K13787" s="88"/>
    </row>
    <row r="13788" spans="2:11" hidden="1" x14ac:dyDescent="0.2">
      <c r="B13788" s="88"/>
      <c r="C13788" s="88"/>
      <c r="D13788" s="88"/>
      <c r="E13788" s="88"/>
      <c r="F13788" s="88"/>
      <c r="G13788" s="88"/>
      <c r="H13788" s="88"/>
      <c r="I13788" s="88"/>
      <c r="J13788" s="88"/>
      <c r="K13788" s="88"/>
    </row>
    <row r="13789" spans="2:11" hidden="1" x14ac:dyDescent="0.2">
      <c r="B13789" s="88"/>
      <c r="C13789" s="88"/>
      <c r="D13789" s="88"/>
      <c r="E13789" s="88"/>
      <c r="F13789" s="88"/>
      <c r="G13789" s="88"/>
      <c r="H13789" s="88"/>
      <c r="I13789" s="88"/>
      <c r="J13789" s="88"/>
      <c r="K13789" s="88"/>
    </row>
    <row r="13790" spans="2:11" hidden="1" x14ac:dyDescent="0.2">
      <c r="B13790" s="88"/>
      <c r="C13790" s="88"/>
      <c r="D13790" s="88"/>
      <c r="E13790" s="88"/>
      <c r="F13790" s="88"/>
      <c r="G13790" s="88"/>
      <c r="H13790" s="88"/>
      <c r="I13790" s="88"/>
      <c r="J13790" s="88"/>
      <c r="K13790" s="88"/>
    </row>
    <row r="13791" spans="2:11" hidden="1" x14ac:dyDescent="0.2">
      <c r="B13791" s="88"/>
      <c r="C13791" s="88"/>
      <c r="D13791" s="88"/>
      <c r="E13791" s="88"/>
      <c r="F13791" s="88"/>
      <c r="G13791" s="88"/>
      <c r="H13791" s="88"/>
      <c r="I13791" s="88"/>
      <c r="J13791" s="88"/>
      <c r="K13791" s="88"/>
    </row>
    <row r="13792" spans="2:11" hidden="1" x14ac:dyDescent="0.2">
      <c r="B13792" s="88"/>
      <c r="C13792" s="88"/>
      <c r="D13792" s="88"/>
      <c r="E13792" s="88"/>
      <c r="F13792" s="88"/>
      <c r="G13792" s="88"/>
      <c r="H13792" s="88"/>
      <c r="I13792" s="88"/>
      <c r="J13792" s="88"/>
      <c r="K13792" s="88"/>
    </row>
    <row r="13793" spans="2:11" hidden="1" x14ac:dyDescent="0.2">
      <c r="B13793" s="88"/>
      <c r="C13793" s="88"/>
      <c r="D13793" s="88"/>
      <c r="E13793" s="88"/>
      <c r="F13793" s="88"/>
      <c r="G13793" s="88"/>
      <c r="H13793" s="88"/>
      <c r="I13793" s="88"/>
      <c r="J13793" s="88"/>
      <c r="K13793" s="88"/>
    </row>
    <row r="13794" spans="2:11" hidden="1" x14ac:dyDescent="0.2">
      <c r="B13794" s="88"/>
      <c r="C13794" s="88"/>
      <c r="D13794" s="88"/>
      <c r="E13794" s="88"/>
      <c r="F13794" s="88"/>
      <c r="G13794" s="88"/>
      <c r="H13794" s="88"/>
      <c r="I13794" s="88"/>
      <c r="J13794" s="88"/>
      <c r="K13794" s="88"/>
    </row>
    <row r="13795" spans="2:11" hidden="1" x14ac:dyDescent="0.2">
      <c r="B13795" s="88"/>
      <c r="C13795" s="88"/>
      <c r="D13795" s="88"/>
      <c r="E13795" s="88"/>
      <c r="F13795" s="88"/>
      <c r="G13795" s="88"/>
      <c r="H13795" s="88"/>
      <c r="I13795" s="88"/>
      <c r="J13795" s="88"/>
      <c r="K13795" s="88"/>
    </row>
    <row r="13796" spans="2:11" hidden="1" x14ac:dyDescent="0.2">
      <c r="B13796" s="88"/>
      <c r="C13796" s="88"/>
      <c r="D13796" s="88"/>
      <c r="E13796" s="88"/>
      <c r="F13796" s="88"/>
      <c r="G13796" s="88"/>
      <c r="H13796" s="88"/>
      <c r="I13796" s="88"/>
      <c r="J13796" s="88"/>
      <c r="K13796" s="88"/>
    </row>
    <row r="13797" spans="2:11" hidden="1" x14ac:dyDescent="0.2">
      <c r="B13797" s="88"/>
      <c r="C13797" s="88"/>
      <c r="D13797" s="88"/>
      <c r="E13797" s="88"/>
      <c r="F13797" s="88"/>
      <c r="G13797" s="88"/>
      <c r="H13797" s="88"/>
      <c r="I13797" s="88"/>
      <c r="J13797" s="88"/>
      <c r="K13797" s="88"/>
    </row>
    <row r="13798" spans="2:11" hidden="1" x14ac:dyDescent="0.2">
      <c r="B13798" s="88"/>
      <c r="C13798" s="88"/>
      <c r="D13798" s="88"/>
      <c r="E13798" s="88"/>
      <c r="F13798" s="88"/>
      <c r="G13798" s="88"/>
      <c r="H13798" s="88"/>
      <c r="I13798" s="88"/>
      <c r="J13798" s="88"/>
      <c r="K13798" s="88"/>
    </row>
    <row r="13799" spans="2:11" hidden="1" x14ac:dyDescent="0.2">
      <c r="B13799" s="88"/>
      <c r="C13799" s="88"/>
      <c r="D13799" s="88"/>
      <c r="E13799" s="88"/>
      <c r="F13799" s="88"/>
      <c r="G13799" s="88"/>
      <c r="H13799" s="88"/>
      <c r="I13799" s="88"/>
      <c r="J13799" s="88"/>
      <c r="K13799" s="88"/>
    </row>
    <row r="13800" spans="2:11" hidden="1" x14ac:dyDescent="0.2">
      <c r="B13800" s="88"/>
      <c r="C13800" s="88"/>
      <c r="D13800" s="88"/>
      <c r="E13800" s="88"/>
      <c r="F13800" s="88"/>
      <c r="G13800" s="88"/>
      <c r="H13800" s="88"/>
      <c r="I13800" s="88"/>
      <c r="J13800" s="88"/>
      <c r="K13800" s="88"/>
    </row>
    <row r="13801" spans="2:11" hidden="1" x14ac:dyDescent="0.2">
      <c r="B13801" s="88"/>
      <c r="C13801" s="88"/>
      <c r="D13801" s="88"/>
      <c r="E13801" s="88"/>
      <c r="F13801" s="88"/>
      <c r="G13801" s="88"/>
      <c r="H13801" s="88"/>
      <c r="I13801" s="88"/>
      <c r="J13801" s="88"/>
      <c r="K13801" s="88"/>
    </row>
    <row r="13802" spans="2:11" hidden="1" x14ac:dyDescent="0.2">
      <c r="B13802" s="88"/>
      <c r="C13802" s="88"/>
      <c r="D13802" s="88"/>
      <c r="E13802" s="88"/>
      <c r="F13802" s="88"/>
      <c r="G13802" s="88"/>
      <c r="H13802" s="88"/>
      <c r="I13802" s="88"/>
      <c r="J13802" s="88"/>
      <c r="K13802" s="88"/>
    </row>
    <row r="13803" spans="2:11" hidden="1" x14ac:dyDescent="0.2">
      <c r="B13803" s="88"/>
      <c r="C13803" s="88"/>
      <c r="D13803" s="88"/>
      <c r="E13803" s="88"/>
      <c r="F13803" s="88"/>
      <c r="G13803" s="88"/>
      <c r="H13803" s="88"/>
      <c r="I13803" s="88"/>
      <c r="J13803" s="88"/>
      <c r="K13803" s="88"/>
    </row>
    <row r="13804" spans="2:11" hidden="1" x14ac:dyDescent="0.2">
      <c r="B13804" s="88"/>
      <c r="C13804" s="88"/>
      <c r="D13804" s="88"/>
      <c r="E13804" s="88"/>
      <c r="F13804" s="88"/>
      <c r="G13804" s="88"/>
      <c r="H13804" s="88"/>
      <c r="I13804" s="88"/>
      <c r="J13804" s="88"/>
      <c r="K13804" s="88"/>
    </row>
    <row r="13805" spans="2:11" hidden="1" x14ac:dyDescent="0.2">
      <c r="B13805" s="88"/>
      <c r="C13805" s="88"/>
      <c r="D13805" s="88"/>
      <c r="E13805" s="88"/>
      <c r="F13805" s="88"/>
      <c r="G13805" s="88"/>
      <c r="H13805" s="88"/>
      <c r="I13805" s="88"/>
      <c r="J13805" s="88"/>
      <c r="K13805" s="88"/>
    </row>
    <row r="13806" spans="2:11" hidden="1" x14ac:dyDescent="0.2">
      <c r="B13806" s="88"/>
      <c r="C13806" s="88"/>
      <c r="D13806" s="88"/>
      <c r="E13806" s="88"/>
      <c r="F13806" s="88"/>
      <c r="G13806" s="88"/>
      <c r="H13806" s="88"/>
      <c r="I13806" s="88"/>
      <c r="J13806" s="88"/>
      <c r="K13806" s="88"/>
    </row>
    <row r="13807" spans="2:11" hidden="1" x14ac:dyDescent="0.2">
      <c r="B13807" s="88"/>
      <c r="C13807" s="88"/>
      <c r="D13807" s="88"/>
      <c r="E13807" s="88"/>
      <c r="F13807" s="88"/>
      <c r="G13807" s="88"/>
      <c r="H13807" s="88"/>
      <c r="I13807" s="88"/>
      <c r="J13807" s="88"/>
      <c r="K13807" s="88"/>
    </row>
    <row r="13808" spans="2:11" hidden="1" x14ac:dyDescent="0.2">
      <c r="B13808" s="88"/>
      <c r="C13808" s="88"/>
      <c r="D13808" s="88"/>
      <c r="E13808" s="88"/>
      <c r="F13808" s="88"/>
      <c r="G13808" s="88"/>
      <c r="H13808" s="88"/>
      <c r="I13808" s="88"/>
      <c r="J13808" s="88"/>
      <c r="K13808" s="88"/>
    </row>
    <row r="13809" spans="2:11" hidden="1" x14ac:dyDescent="0.2">
      <c r="B13809" s="88"/>
      <c r="C13809" s="88"/>
      <c r="D13809" s="88"/>
      <c r="E13809" s="88"/>
      <c r="F13809" s="88"/>
      <c r="G13809" s="88"/>
      <c r="H13809" s="88"/>
      <c r="I13809" s="88"/>
      <c r="J13809" s="88"/>
      <c r="K13809" s="88"/>
    </row>
    <row r="13810" spans="2:11" hidden="1" x14ac:dyDescent="0.2">
      <c r="B13810" s="88"/>
      <c r="C13810" s="88"/>
      <c r="D13810" s="88"/>
      <c r="E13810" s="88"/>
      <c r="F13810" s="88"/>
      <c r="G13810" s="88"/>
      <c r="H13810" s="88"/>
      <c r="I13810" s="88"/>
      <c r="J13810" s="88"/>
      <c r="K13810" s="88"/>
    </row>
    <row r="13811" spans="2:11" hidden="1" x14ac:dyDescent="0.2">
      <c r="B13811" s="88"/>
      <c r="C13811" s="88"/>
      <c r="D13811" s="88"/>
      <c r="E13811" s="88"/>
      <c r="F13811" s="88"/>
      <c r="G13811" s="88"/>
      <c r="H13811" s="88"/>
      <c r="I13811" s="88"/>
      <c r="J13811" s="88"/>
      <c r="K13811" s="88"/>
    </row>
    <row r="13812" spans="2:11" hidden="1" x14ac:dyDescent="0.2">
      <c r="B13812" s="88"/>
      <c r="C13812" s="88"/>
      <c r="D13812" s="88"/>
      <c r="E13812" s="88"/>
      <c r="F13812" s="88"/>
      <c r="G13812" s="88"/>
      <c r="H13812" s="88"/>
      <c r="I13812" s="88"/>
      <c r="J13812" s="88"/>
      <c r="K13812" s="88"/>
    </row>
    <row r="13813" spans="2:11" hidden="1" x14ac:dyDescent="0.2">
      <c r="B13813" s="88"/>
      <c r="C13813" s="88"/>
      <c r="D13813" s="88"/>
      <c r="E13813" s="88"/>
      <c r="F13813" s="88"/>
      <c r="G13813" s="88"/>
      <c r="H13813" s="88"/>
      <c r="I13813" s="88"/>
      <c r="J13813" s="88"/>
      <c r="K13813" s="88"/>
    </row>
    <row r="13814" spans="2:11" hidden="1" x14ac:dyDescent="0.2">
      <c r="B13814" s="88"/>
      <c r="C13814" s="88"/>
      <c r="D13814" s="88"/>
      <c r="E13814" s="88"/>
      <c r="F13814" s="88"/>
      <c r="G13814" s="88"/>
      <c r="H13814" s="88"/>
      <c r="I13814" s="88"/>
      <c r="J13814" s="88"/>
      <c r="K13814" s="88"/>
    </row>
    <row r="13815" spans="2:11" hidden="1" x14ac:dyDescent="0.2">
      <c r="B13815" s="88"/>
      <c r="C13815" s="88"/>
      <c r="D13815" s="88"/>
      <c r="E13815" s="88"/>
      <c r="F13815" s="88"/>
      <c r="G13815" s="88"/>
      <c r="H13815" s="88"/>
      <c r="I13815" s="88"/>
      <c r="J13815" s="88"/>
      <c r="K13815" s="88"/>
    </row>
    <row r="13816" spans="2:11" hidden="1" x14ac:dyDescent="0.2">
      <c r="B13816" s="88"/>
      <c r="C13816" s="88"/>
      <c r="D13816" s="88"/>
      <c r="E13816" s="88"/>
      <c r="F13816" s="88"/>
      <c r="G13816" s="88"/>
      <c r="H13816" s="88"/>
      <c r="I13816" s="88"/>
      <c r="J13816" s="88"/>
      <c r="K13816" s="88"/>
    </row>
    <row r="13817" spans="2:11" hidden="1" x14ac:dyDescent="0.2">
      <c r="B13817" s="88"/>
      <c r="C13817" s="88"/>
      <c r="D13817" s="88"/>
      <c r="E13817" s="88"/>
      <c r="F13817" s="88"/>
      <c r="G13817" s="88"/>
      <c r="H13817" s="88"/>
      <c r="I13817" s="88"/>
      <c r="J13817" s="88"/>
      <c r="K13817" s="88"/>
    </row>
    <row r="13818" spans="2:11" hidden="1" x14ac:dyDescent="0.2">
      <c r="B13818" s="88"/>
      <c r="C13818" s="88"/>
      <c r="D13818" s="88"/>
      <c r="E13818" s="88"/>
      <c r="F13818" s="88"/>
      <c r="G13818" s="88"/>
      <c r="H13818" s="88"/>
      <c r="I13818" s="88"/>
      <c r="J13818" s="88"/>
      <c r="K13818" s="88"/>
    </row>
    <row r="13819" spans="2:11" hidden="1" x14ac:dyDescent="0.2">
      <c r="B13819" s="88"/>
      <c r="C13819" s="88"/>
      <c r="D13819" s="88"/>
      <c r="E13819" s="88"/>
      <c r="F13819" s="88"/>
      <c r="G13819" s="88"/>
      <c r="H13819" s="88"/>
      <c r="I13819" s="88"/>
      <c r="J13819" s="88"/>
      <c r="K13819" s="88"/>
    </row>
    <row r="13820" spans="2:11" hidden="1" x14ac:dyDescent="0.2">
      <c r="B13820" s="88"/>
      <c r="C13820" s="88"/>
      <c r="D13820" s="88"/>
      <c r="E13820" s="88"/>
      <c r="F13820" s="88"/>
      <c r="G13820" s="88"/>
      <c r="H13820" s="88"/>
      <c r="I13820" s="88"/>
      <c r="J13820" s="88"/>
      <c r="K13820" s="88"/>
    </row>
    <row r="13821" spans="2:11" hidden="1" x14ac:dyDescent="0.2">
      <c r="B13821" s="88"/>
      <c r="C13821" s="88"/>
      <c r="D13821" s="88"/>
      <c r="E13821" s="88"/>
      <c r="F13821" s="88"/>
      <c r="G13821" s="88"/>
      <c r="H13821" s="88"/>
      <c r="I13821" s="88"/>
      <c r="J13821" s="88"/>
      <c r="K13821" s="88"/>
    </row>
    <row r="13822" spans="2:11" hidden="1" x14ac:dyDescent="0.2">
      <c r="B13822" s="88"/>
      <c r="C13822" s="88"/>
      <c r="D13822" s="88"/>
      <c r="E13822" s="88"/>
      <c r="F13822" s="88"/>
      <c r="G13822" s="88"/>
      <c r="H13822" s="88"/>
      <c r="I13822" s="88"/>
      <c r="J13822" s="88"/>
      <c r="K13822" s="88"/>
    </row>
    <row r="13823" spans="2:11" hidden="1" x14ac:dyDescent="0.2">
      <c r="B13823" s="88"/>
      <c r="C13823" s="88"/>
      <c r="D13823" s="88"/>
      <c r="E13823" s="88"/>
      <c r="F13823" s="88"/>
      <c r="G13823" s="88"/>
      <c r="H13823" s="88"/>
      <c r="I13823" s="88"/>
      <c r="J13823" s="88"/>
      <c r="K13823" s="88"/>
    </row>
    <row r="13824" spans="2:11" hidden="1" x14ac:dyDescent="0.2">
      <c r="B13824" s="88"/>
      <c r="C13824" s="88"/>
      <c r="D13824" s="88"/>
      <c r="E13824" s="88"/>
      <c r="F13824" s="88"/>
      <c r="G13824" s="88"/>
      <c r="H13824" s="88"/>
      <c r="I13824" s="88"/>
      <c r="J13824" s="88"/>
      <c r="K13824" s="88"/>
    </row>
    <row r="13825" spans="2:11" hidden="1" x14ac:dyDescent="0.2">
      <c r="B13825" s="88"/>
      <c r="C13825" s="88"/>
      <c r="D13825" s="88"/>
      <c r="E13825" s="88"/>
      <c r="F13825" s="88"/>
      <c r="G13825" s="88"/>
      <c r="H13825" s="88"/>
      <c r="I13825" s="88"/>
      <c r="J13825" s="88"/>
      <c r="K13825" s="88"/>
    </row>
    <row r="13826" spans="2:11" hidden="1" x14ac:dyDescent="0.2">
      <c r="B13826" s="88"/>
      <c r="C13826" s="88"/>
      <c r="D13826" s="88"/>
      <c r="E13826" s="88"/>
      <c r="F13826" s="88"/>
      <c r="G13826" s="88"/>
      <c r="H13826" s="88"/>
      <c r="I13826" s="88"/>
      <c r="J13826" s="88"/>
      <c r="K13826" s="88"/>
    </row>
    <row r="13827" spans="2:11" hidden="1" x14ac:dyDescent="0.2">
      <c r="B13827" s="88"/>
      <c r="C13827" s="88"/>
      <c r="D13827" s="88"/>
      <c r="E13827" s="88"/>
      <c r="F13827" s="88"/>
      <c r="G13827" s="88"/>
      <c r="H13827" s="88"/>
      <c r="I13827" s="88"/>
      <c r="J13827" s="88"/>
      <c r="K13827" s="88"/>
    </row>
    <row r="13828" spans="2:11" hidden="1" x14ac:dyDescent="0.2">
      <c r="B13828" s="88"/>
      <c r="C13828" s="88"/>
      <c r="D13828" s="88"/>
      <c r="E13828" s="88"/>
      <c r="F13828" s="88"/>
      <c r="G13828" s="88"/>
      <c r="H13828" s="88"/>
      <c r="I13828" s="88"/>
      <c r="J13828" s="88"/>
      <c r="K13828" s="88"/>
    </row>
    <row r="13829" spans="2:11" hidden="1" x14ac:dyDescent="0.2">
      <c r="B13829" s="88"/>
      <c r="C13829" s="88"/>
      <c r="D13829" s="88"/>
      <c r="E13829" s="88"/>
      <c r="F13829" s="88"/>
      <c r="G13829" s="88"/>
      <c r="H13829" s="88"/>
      <c r="I13829" s="88"/>
      <c r="J13829" s="88"/>
      <c r="K13829" s="88"/>
    </row>
    <row r="13830" spans="2:11" hidden="1" x14ac:dyDescent="0.2">
      <c r="B13830" s="88"/>
      <c r="C13830" s="88"/>
      <c r="D13830" s="88"/>
      <c r="E13830" s="88"/>
      <c r="F13830" s="88"/>
      <c r="G13830" s="88"/>
      <c r="H13830" s="88"/>
      <c r="I13830" s="88"/>
      <c r="J13830" s="88"/>
      <c r="K13830" s="88"/>
    </row>
    <row r="13831" spans="2:11" hidden="1" x14ac:dyDescent="0.2">
      <c r="B13831" s="88"/>
      <c r="C13831" s="88"/>
      <c r="D13831" s="88"/>
      <c r="E13831" s="88"/>
      <c r="F13831" s="88"/>
      <c r="G13831" s="88"/>
      <c r="H13831" s="88"/>
      <c r="I13831" s="88"/>
      <c r="J13831" s="88"/>
      <c r="K13831" s="88"/>
    </row>
    <row r="13832" spans="2:11" hidden="1" x14ac:dyDescent="0.2">
      <c r="B13832" s="88"/>
      <c r="C13832" s="88"/>
      <c r="D13832" s="88"/>
      <c r="E13832" s="88"/>
      <c r="F13832" s="88"/>
      <c r="G13832" s="88"/>
      <c r="H13832" s="88"/>
      <c r="I13832" s="88"/>
      <c r="J13832" s="88"/>
      <c r="K13832" s="88"/>
    </row>
    <row r="13833" spans="2:11" hidden="1" x14ac:dyDescent="0.2">
      <c r="B13833" s="88"/>
      <c r="C13833" s="88"/>
      <c r="D13833" s="88"/>
      <c r="E13833" s="88"/>
      <c r="F13833" s="88"/>
      <c r="G13833" s="88"/>
      <c r="H13833" s="88"/>
      <c r="I13833" s="88"/>
      <c r="J13833" s="88"/>
      <c r="K13833" s="88"/>
    </row>
    <row r="13834" spans="2:11" hidden="1" x14ac:dyDescent="0.2">
      <c r="B13834" s="88"/>
      <c r="C13834" s="88"/>
      <c r="D13834" s="88"/>
      <c r="E13834" s="88"/>
      <c r="F13834" s="88"/>
      <c r="G13834" s="88"/>
      <c r="H13834" s="88"/>
      <c r="I13834" s="88"/>
      <c r="J13834" s="88"/>
      <c r="K13834" s="88"/>
    </row>
    <row r="13835" spans="2:11" hidden="1" x14ac:dyDescent="0.2">
      <c r="B13835" s="88"/>
      <c r="C13835" s="88"/>
      <c r="D13835" s="88"/>
      <c r="E13835" s="88"/>
      <c r="F13835" s="88"/>
      <c r="G13835" s="88"/>
      <c r="H13835" s="88"/>
      <c r="I13835" s="88"/>
      <c r="J13835" s="88"/>
      <c r="K13835" s="88"/>
    </row>
    <row r="13836" spans="2:11" hidden="1" x14ac:dyDescent="0.2">
      <c r="B13836" s="88"/>
      <c r="C13836" s="88"/>
      <c r="D13836" s="88"/>
      <c r="E13836" s="88"/>
      <c r="F13836" s="88"/>
      <c r="G13836" s="88"/>
      <c r="H13836" s="88"/>
      <c r="I13836" s="88"/>
      <c r="J13836" s="88"/>
      <c r="K13836" s="88"/>
    </row>
    <row r="13837" spans="2:11" hidden="1" x14ac:dyDescent="0.2">
      <c r="B13837" s="88"/>
      <c r="C13837" s="88"/>
      <c r="D13837" s="88"/>
      <c r="E13837" s="88"/>
      <c r="F13837" s="88"/>
      <c r="G13837" s="88"/>
      <c r="H13837" s="88"/>
      <c r="I13837" s="88"/>
      <c r="J13837" s="88"/>
      <c r="K13837" s="88"/>
    </row>
    <row r="13838" spans="2:11" hidden="1" x14ac:dyDescent="0.2">
      <c r="B13838" s="88"/>
      <c r="C13838" s="88"/>
      <c r="D13838" s="88"/>
      <c r="E13838" s="88"/>
      <c r="F13838" s="88"/>
      <c r="G13838" s="88"/>
      <c r="H13838" s="88"/>
      <c r="I13838" s="88"/>
      <c r="J13838" s="88"/>
      <c r="K13838" s="88"/>
    </row>
    <row r="13839" spans="2:11" hidden="1" x14ac:dyDescent="0.2">
      <c r="B13839" s="88"/>
      <c r="C13839" s="88"/>
      <c r="D13839" s="88"/>
      <c r="E13839" s="88"/>
      <c r="F13839" s="88"/>
      <c r="G13839" s="88"/>
      <c r="H13839" s="88"/>
      <c r="I13839" s="88"/>
      <c r="J13839" s="88"/>
      <c r="K13839" s="88"/>
    </row>
    <row r="13840" spans="2:11" hidden="1" x14ac:dyDescent="0.2">
      <c r="B13840" s="88"/>
      <c r="C13840" s="88"/>
      <c r="D13840" s="88"/>
      <c r="E13840" s="88"/>
      <c r="F13840" s="88"/>
      <c r="G13840" s="88"/>
      <c r="H13840" s="88"/>
      <c r="I13840" s="88"/>
      <c r="J13840" s="88"/>
      <c r="K13840" s="88"/>
    </row>
    <row r="13841" spans="2:11" hidden="1" x14ac:dyDescent="0.2">
      <c r="B13841" s="88"/>
      <c r="C13841" s="88"/>
      <c r="D13841" s="88"/>
      <c r="E13841" s="88"/>
      <c r="F13841" s="88"/>
      <c r="G13841" s="88"/>
      <c r="H13841" s="88"/>
      <c r="I13841" s="88"/>
      <c r="J13841" s="88"/>
      <c r="K13841" s="88"/>
    </row>
    <row r="13842" spans="2:11" hidden="1" x14ac:dyDescent="0.2">
      <c r="B13842" s="88"/>
      <c r="C13842" s="88"/>
      <c r="D13842" s="88"/>
      <c r="E13842" s="88"/>
      <c r="F13842" s="88"/>
      <c r="G13842" s="88"/>
      <c r="H13842" s="88"/>
      <c r="I13842" s="88"/>
      <c r="J13842" s="88"/>
      <c r="K13842" s="88"/>
    </row>
    <row r="13843" spans="2:11" hidden="1" x14ac:dyDescent="0.2">
      <c r="B13843" s="88"/>
      <c r="C13843" s="88"/>
      <c r="D13843" s="88"/>
      <c r="E13843" s="88"/>
      <c r="F13843" s="88"/>
      <c r="G13843" s="88"/>
      <c r="H13843" s="88"/>
      <c r="I13843" s="88"/>
      <c r="J13843" s="88"/>
      <c r="K13843" s="88"/>
    </row>
    <row r="13844" spans="2:11" hidden="1" x14ac:dyDescent="0.2">
      <c r="B13844" s="88"/>
      <c r="C13844" s="88"/>
      <c r="D13844" s="88"/>
      <c r="E13844" s="88"/>
      <c r="F13844" s="88"/>
      <c r="G13844" s="88"/>
      <c r="H13844" s="88"/>
      <c r="I13844" s="88"/>
      <c r="J13844" s="88"/>
      <c r="K13844" s="88"/>
    </row>
    <row r="13845" spans="2:11" hidden="1" x14ac:dyDescent="0.2">
      <c r="B13845" s="88"/>
      <c r="C13845" s="88"/>
      <c r="D13845" s="88"/>
      <c r="E13845" s="88"/>
      <c r="F13845" s="88"/>
      <c r="G13845" s="88"/>
      <c r="H13845" s="88"/>
      <c r="I13845" s="88"/>
      <c r="J13845" s="88"/>
      <c r="K13845" s="88"/>
    </row>
    <row r="13846" spans="2:11" hidden="1" x14ac:dyDescent="0.2">
      <c r="B13846" s="88"/>
      <c r="C13846" s="88"/>
      <c r="D13846" s="88"/>
      <c r="E13846" s="88"/>
      <c r="F13846" s="88"/>
      <c r="G13846" s="88"/>
      <c r="H13846" s="88"/>
      <c r="I13846" s="88"/>
      <c r="J13846" s="88"/>
      <c r="K13846" s="88"/>
    </row>
    <row r="13847" spans="2:11" hidden="1" x14ac:dyDescent="0.2">
      <c r="B13847" s="88"/>
      <c r="C13847" s="88"/>
      <c r="D13847" s="88"/>
      <c r="E13847" s="88"/>
      <c r="F13847" s="88"/>
      <c r="G13847" s="88"/>
      <c r="H13847" s="88"/>
      <c r="I13847" s="88"/>
      <c r="J13847" s="88"/>
      <c r="K13847" s="88"/>
    </row>
    <row r="13848" spans="2:11" hidden="1" x14ac:dyDescent="0.2">
      <c r="B13848" s="88"/>
      <c r="C13848" s="88"/>
      <c r="D13848" s="88"/>
      <c r="E13848" s="88"/>
      <c r="F13848" s="88"/>
      <c r="G13848" s="88"/>
      <c r="H13848" s="88"/>
      <c r="I13848" s="88"/>
      <c r="J13848" s="88"/>
      <c r="K13848" s="88"/>
    </row>
    <row r="13849" spans="2:11" hidden="1" x14ac:dyDescent="0.2">
      <c r="B13849" s="88"/>
      <c r="C13849" s="88"/>
      <c r="D13849" s="88"/>
      <c r="E13849" s="88"/>
      <c r="F13849" s="88"/>
      <c r="G13849" s="88"/>
      <c r="H13849" s="88"/>
      <c r="I13849" s="88"/>
      <c r="J13849" s="88"/>
      <c r="K13849" s="88"/>
    </row>
    <row r="13850" spans="2:11" hidden="1" x14ac:dyDescent="0.2">
      <c r="B13850" s="88"/>
      <c r="C13850" s="88"/>
      <c r="D13850" s="88"/>
      <c r="E13850" s="88"/>
      <c r="F13850" s="88"/>
      <c r="G13850" s="88"/>
      <c r="H13850" s="88"/>
      <c r="I13850" s="88"/>
      <c r="J13850" s="88"/>
      <c r="K13850" s="88"/>
    </row>
    <row r="13851" spans="2:11" hidden="1" x14ac:dyDescent="0.2">
      <c r="B13851" s="88"/>
      <c r="C13851" s="88"/>
      <c r="D13851" s="88"/>
      <c r="E13851" s="88"/>
      <c r="F13851" s="88"/>
      <c r="G13851" s="88"/>
      <c r="H13851" s="88"/>
      <c r="I13851" s="88"/>
      <c r="J13851" s="88"/>
      <c r="K13851" s="88"/>
    </row>
    <row r="13852" spans="2:11" hidden="1" x14ac:dyDescent="0.2">
      <c r="B13852" s="88"/>
      <c r="C13852" s="88"/>
      <c r="D13852" s="88"/>
      <c r="E13852" s="88"/>
      <c r="F13852" s="88"/>
      <c r="G13852" s="88"/>
      <c r="H13852" s="88"/>
      <c r="I13852" s="88"/>
      <c r="J13852" s="88"/>
      <c r="K13852" s="88"/>
    </row>
    <row r="13853" spans="2:11" hidden="1" x14ac:dyDescent="0.2">
      <c r="B13853" s="88"/>
      <c r="C13853" s="88"/>
      <c r="D13853" s="88"/>
      <c r="E13853" s="88"/>
      <c r="F13853" s="88"/>
      <c r="G13853" s="88"/>
      <c r="H13853" s="88"/>
      <c r="I13853" s="88"/>
      <c r="J13853" s="88"/>
      <c r="K13853" s="88"/>
    </row>
    <row r="13854" spans="2:11" hidden="1" x14ac:dyDescent="0.2">
      <c r="B13854" s="88"/>
      <c r="C13854" s="88"/>
      <c r="D13854" s="88"/>
      <c r="E13854" s="88"/>
      <c r="F13854" s="88"/>
      <c r="G13854" s="88"/>
      <c r="H13854" s="88"/>
      <c r="I13854" s="88"/>
      <c r="J13854" s="88"/>
      <c r="K13854" s="88"/>
    </row>
    <row r="13855" spans="2:11" hidden="1" x14ac:dyDescent="0.2">
      <c r="B13855" s="88"/>
      <c r="C13855" s="88"/>
      <c r="D13855" s="88"/>
      <c r="E13855" s="88"/>
      <c r="F13855" s="88"/>
      <c r="G13855" s="88"/>
      <c r="H13855" s="88"/>
      <c r="I13855" s="88"/>
      <c r="J13855" s="88"/>
      <c r="K13855" s="88"/>
    </row>
    <row r="13856" spans="2:11" hidden="1" x14ac:dyDescent="0.2">
      <c r="B13856" s="88"/>
      <c r="C13856" s="88"/>
      <c r="D13856" s="88"/>
      <c r="E13856" s="88"/>
      <c r="F13856" s="88"/>
      <c r="G13856" s="88"/>
      <c r="H13856" s="88"/>
      <c r="I13856" s="88"/>
      <c r="J13856" s="88"/>
      <c r="K13856" s="88"/>
    </row>
    <row r="13857" spans="2:11" hidden="1" x14ac:dyDescent="0.2">
      <c r="B13857" s="88"/>
      <c r="C13857" s="88"/>
      <c r="D13857" s="88"/>
      <c r="E13857" s="88"/>
      <c r="F13857" s="88"/>
      <c r="G13857" s="88"/>
      <c r="H13857" s="88"/>
      <c r="I13857" s="88"/>
      <c r="J13857" s="88"/>
      <c r="K13857" s="88"/>
    </row>
    <row r="13858" spans="2:11" hidden="1" x14ac:dyDescent="0.2">
      <c r="B13858" s="88"/>
      <c r="C13858" s="88"/>
      <c r="D13858" s="88"/>
      <c r="E13858" s="88"/>
      <c r="F13858" s="88"/>
      <c r="G13858" s="88"/>
      <c r="H13858" s="88"/>
      <c r="I13858" s="88"/>
      <c r="J13858" s="88"/>
      <c r="K13858" s="88"/>
    </row>
    <row r="13859" spans="2:11" hidden="1" x14ac:dyDescent="0.2">
      <c r="B13859" s="88"/>
      <c r="C13859" s="88"/>
      <c r="D13859" s="88"/>
      <c r="E13859" s="88"/>
      <c r="F13859" s="88"/>
      <c r="G13859" s="88"/>
      <c r="H13859" s="88"/>
      <c r="I13859" s="88"/>
      <c r="J13859" s="88"/>
      <c r="K13859" s="88"/>
    </row>
    <row r="13860" spans="2:11" hidden="1" x14ac:dyDescent="0.2">
      <c r="B13860" s="88"/>
      <c r="C13860" s="88"/>
      <c r="D13860" s="88"/>
      <c r="E13860" s="88"/>
      <c r="F13860" s="88"/>
      <c r="G13860" s="88"/>
      <c r="H13860" s="88"/>
      <c r="I13860" s="88"/>
      <c r="J13860" s="88"/>
      <c r="K13860" s="88"/>
    </row>
    <row r="13861" spans="2:11" hidden="1" x14ac:dyDescent="0.2">
      <c r="B13861" s="88"/>
      <c r="C13861" s="88"/>
      <c r="D13861" s="88"/>
      <c r="E13861" s="88"/>
      <c r="F13861" s="88"/>
      <c r="G13861" s="88"/>
      <c r="H13861" s="88"/>
      <c r="I13861" s="88"/>
      <c r="J13861" s="88"/>
      <c r="K13861" s="88"/>
    </row>
    <row r="13862" spans="2:11" hidden="1" x14ac:dyDescent="0.2">
      <c r="B13862" s="88"/>
      <c r="C13862" s="88"/>
      <c r="D13862" s="88"/>
      <c r="E13862" s="88"/>
      <c r="F13862" s="88"/>
      <c r="G13862" s="88"/>
      <c r="H13862" s="88"/>
      <c r="I13862" s="88"/>
      <c r="J13862" s="88"/>
      <c r="K13862" s="88"/>
    </row>
    <row r="13863" spans="2:11" hidden="1" x14ac:dyDescent="0.2">
      <c r="B13863" s="88"/>
      <c r="C13863" s="88"/>
      <c r="D13863" s="88"/>
      <c r="E13863" s="88"/>
      <c r="F13863" s="88"/>
      <c r="G13863" s="88"/>
      <c r="H13863" s="88"/>
      <c r="I13863" s="88"/>
      <c r="J13863" s="88"/>
      <c r="K13863" s="88"/>
    </row>
    <row r="13864" spans="2:11" hidden="1" x14ac:dyDescent="0.2">
      <c r="B13864" s="88"/>
      <c r="C13864" s="88"/>
      <c r="D13864" s="88"/>
      <c r="E13864" s="88"/>
      <c r="F13864" s="88"/>
      <c r="G13864" s="88"/>
      <c r="H13864" s="88"/>
      <c r="I13864" s="88"/>
      <c r="J13864" s="88"/>
      <c r="K13864" s="88"/>
    </row>
    <row r="13865" spans="2:11" hidden="1" x14ac:dyDescent="0.2">
      <c r="B13865" s="88"/>
      <c r="C13865" s="88"/>
      <c r="D13865" s="88"/>
      <c r="E13865" s="88"/>
      <c r="F13865" s="88"/>
      <c r="G13865" s="88"/>
      <c r="H13865" s="88"/>
      <c r="I13865" s="88"/>
      <c r="J13865" s="88"/>
      <c r="K13865" s="88"/>
    </row>
    <row r="13866" spans="2:11" hidden="1" x14ac:dyDescent="0.2">
      <c r="B13866" s="88"/>
      <c r="C13866" s="88"/>
      <c r="D13866" s="88"/>
      <c r="E13866" s="88"/>
      <c r="F13866" s="88"/>
      <c r="G13866" s="88"/>
      <c r="H13866" s="88"/>
      <c r="I13866" s="88"/>
      <c r="J13866" s="88"/>
      <c r="K13866" s="88"/>
    </row>
    <row r="13867" spans="2:11" hidden="1" x14ac:dyDescent="0.2">
      <c r="B13867" s="88"/>
      <c r="C13867" s="88"/>
      <c r="D13867" s="88"/>
      <c r="E13867" s="88"/>
      <c r="F13867" s="88"/>
      <c r="G13867" s="88"/>
      <c r="H13867" s="88"/>
      <c r="I13867" s="88"/>
      <c r="J13867" s="88"/>
      <c r="K13867" s="88"/>
    </row>
    <row r="13868" spans="2:11" hidden="1" x14ac:dyDescent="0.2">
      <c r="B13868" s="88"/>
      <c r="C13868" s="88"/>
      <c r="D13868" s="88"/>
      <c r="E13868" s="88"/>
      <c r="F13868" s="88"/>
      <c r="G13868" s="88"/>
      <c r="H13868" s="88"/>
      <c r="I13868" s="88"/>
      <c r="J13868" s="88"/>
      <c r="K13868" s="88"/>
    </row>
    <row r="13869" spans="2:11" hidden="1" x14ac:dyDescent="0.2">
      <c r="B13869" s="88"/>
      <c r="C13869" s="88"/>
      <c r="D13869" s="88"/>
      <c r="E13869" s="88"/>
      <c r="F13869" s="88"/>
      <c r="G13869" s="88"/>
      <c r="H13869" s="88"/>
      <c r="I13869" s="88"/>
      <c r="J13869" s="88"/>
      <c r="K13869" s="88"/>
    </row>
    <row r="13870" spans="2:11" hidden="1" x14ac:dyDescent="0.2">
      <c r="B13870" s="88"/>
      <c r="C13870" s="88"/>
      <c r="D13870" s="88"/>
      <c r="E13870" s="88"/>
      <c r="F13870" s="88"/>
      <c r="G13870" s="88"/>
      <c r="H13870" s="88"/>
      <c r="I13870" s="88"/>
      <c r="J13870" s="88"/>
      <c r="K13870" s="88"/>
    </row>
    <row r="13871" spans="2:11" hidden="1" x14ac:dyDescent="0.2">
      <c r="B13871" s="88"/>
      <c r="C13871" s="88"/>
      <c r="D13871" s="88"/>
      <c r="E13871" s="88"/>
      <c r="F13871" s="88"/>
      <c r="G13871" s="88"/>
      <c r="H13871" s="88"/>
      <c r="I13871" s="88"/>
      <c r="J13871" s="88"/>
      <c r="K13871" s="88"/>
    </row>
    <row r="13872" spans="2:11" hidden="1" x14ac:dyDescent="0.2">
      <c r="B13872" s="88"/>
      <c r="C13872" s="88"/>
      <c r="D13872" s="88"/>
      <c r="E13872" s="88"/>
      <c r="F13872" s="88"/>
      <c r="G13872" s="88"/>
      <c r="H13872" s="88"/>
      <c r="I13872" s="88"/>
      <c r="J13872" s="88"/>
      <c r="K13872" s="88"/>
    </row>
    <row r="13873" spans="2:11" hidden="1" x14ac:dyDescent="0.2">
      <c r="B13873" s="88"/>
      <c r="C13873" s="88"/>
      <c r="D13873" s="88"/>
      <c r="E13873" s="88"/>
      <c r="F13873" s="88"/>
      <c r="G13873" s="88"/>
      <c r="H13873" s="88"/>
      <c r="I13873" s="88"/>
      <c r="J13873" s="88"/>
      <c r="K13873" s="88"/>
    </row>
    <row r="13874" spans="2:11" hidden="1" x14ac:dyDescent="0.2">
      <c r="B13874" s="88"/>
      <c r="C13874" s="88"/>
      <c r="D13874" s="88"/>
      <c r="E13874" s="88"/>
      <c r="F13874" s="88"/>
      <c r="G13874" s="88"/>
      <c r="H13874" s="88"/>
      <c r="I13874" s="88"/>
      <c r="J13874" s="88"/>
      <c r="K13874" s="88"/>
    </row>
    <row r="13875" spans="2:11" hidden="1" x14ac:dyDescent="0.2">
      <c r="B13875" s="88"/>
      <c r="C13875" s="88"/>
      <c r="D13875" s="88"/>
      <c r="E13875" s="88"/>
      <c r="F13875" s="88"/>
      <c r="G13875" s="88"/>
      <c r="H13875" s="88"/>
      <c r="I13875" s="88"/>
      <c r="J13875" s="88"/>
      <c r="K13875" s="88"/>
    </row>
    <row r="13876" spans="2:11" hidden="1" x14ac:dyDescent="0.2">
      <c r="B13876" s="88"/>
      <c r="C13876" s="88"/>
      <c r="D13876" s="88"/>
      <c r="E13876" s="88"/>
      <c r="F13876" s="88"/>
      <c r="G13876" s="88"/>
      <c r="H13876" s="88"/>
      <c r="I13876" s="88"/>
      <c r="J13876" s="88"/>
      <c r="K13876" s="88"/>
    </row>
    <row r="13877" spans="2:11" hidden="1" x14ac:dyDescent="0.2">
      <c r="B13877" s="88"/>
      <c r="C13877" s="88"/>
      <c r="D13877" s="88"/>
      <c r="E13877" s="88"/>
      <c r="F13877" s="88"/>
      <c r="G13877" s="88"/>
      <c r="H13877" s="88"/>
      <c r="I13877" s="88"/>
      <c r="J13877" s="88"/>
      <c r="K13877" s="88"/>
    </row>
    <row r="13878" spans="2:11" hidden="1" x14ac:dyDescent="0.2">
      <c r="B13878" s="88"/>
      <c r="C13878" s="88"/>
      <c r="D13878" s="88"/>
      <c r="E13878" s="88"/>
      <c r="F13878" s="88"/>
      <c r="G13878" s="88"/>
      <c r="H13878" s="88"/>
      <c r="I13878" s="88"/>
      <c r="J13878" s="88"/>
      <c r="K13878" s="88"/>
    </row>
    <row r="13879" spans="2:11" hidden="1" x14ac:dyDescent="0.2">
      <c r="B13879" s="88"/>
      <c r="C13879" s="88"/>
      <c r="D13879" s="88"/>
      <c r="E13879" s="88"/>
      <c r="F13879" s="88"/>
      <c r="G13879" s="88"/>
      <c r="H13879" s="88"/>
      <c r="I13879" s="88"/>
      <c r="J13879" s="88"/>
      <c r="K13879" s="88"/>
    </row>
    <row r="13880" spans="2:11" hidden="1" x14ac:dyDescent="0.2">
      <c r="B13880" s="88"/>
      <c r="C13880" s="88"/>
      <c r="D13880" s="88"/>
      <c r="E13880" s="88"/>
      <c r="F13880" s="88"/>
      <c r="G13880" s="88"/>
      <c r="H13880" s="88"/>
      <c r="I13880" s="88"/>
      <c r="J13880" s="88"/>
      <c r="K13880" s="88"/>
    </row>
    <row r="13881" spans="2:11" hidden="1" x14ac:dyDescent="0.2">
      <c r="B13881" s="88"/>
      <c r="C13881" s="88"/>
      <c r="D13881" s="88"/>
      <c r="E13881" s="88"/>
      <c r="F13881" s="88"/>
      <c r="G13881" s="88"/>
      <c r="H13881" s="88"/>
      <c r="I13881" s="88"/>
      <c r="J13881" s="88"/>
      <c r="K13881" s="88"/>
    </row>
    <row r="13882" spans="2:11" hidden="1" x14ac:dyDescent="0.2">
      <c r="B13882" s="88"/>
      <c r="C13882" s="88"/>
      <c r="D13882" s="88"/>
      <c r="E13882" s="88"/>
      <c r="F13882" s="88"/>
      <c r="G13882" s="88"/>
      <c r="H13882" s="88"/>
      <c r="I13882" s="88"/>
      <c r="J13882" s="88"/>
      <c r="K13882" s="88"/>
    </row>
    <row r="13883" spans="2:11" hidden="1" x14ac:dyDescent="0.2">
      <c r="B13883" s="88"/>
      <c r="C13883" s="88"/>
      <c r="D13883" s="88"/>
      <c r="E13883" s="88"/>
      <c r="F13883" s="88"/>
      <c r="G13883" s="88"/>
      <c r="H13883" s="88"/>
      <c r="I13883" s="88"/>
      <c r="J13883" s="88"/>
      <c r="K13883" s="88"/>
    </row>
    <row r="13884" spans="2:11" hidden="1" x14ac:dyDescent="0.2">
      <c r="B13884" s="88"/>
      <c r="C13884" s="88"/>
      <c r="D13884" s="88"/>
      <c r="E13884" s="88"/>
      <c r="F13884" s="88"/>
      <c r="G13884" s="88"/>
      <c r="H13884" s="88"/>
      <c r="I13884" s="88"/>
      <c r="J13884" s="88"/>
      <c r="K13884" s="88"/>
    </row>
    <row r="13885" spans="2:11" hidden="1" x14ac:dyDescent="0.2">
      <c r="B13885" s="88"/>
      <c r="C13885" s="88"/>
      <c r="D13885" s="88"/>
      <c r="E13885" s="88"/>
      <c r="F13885" s="88"/>
      <c r="G13885" s="88"/>
      <c r="H13885" s="88"/>
      <c r="I13885" s="88"/>
      <c r="J13885" s="88"/>
      <c r="K13885" s="88"/>
    </row>
    <row r="13886" spans="2:11" hidden="1" x14ac:dyDescent="0.2">
      <c r="B13886" s="88"/>
      <c r="C13886" s="88"/>
      <c r="D13886" s="88"/>
      <c r="E13886" s="88"/>
      <c r="F13886" s="88"/>
      <c r="G13886" s="88"/>
      <c r="H13886" s="88"/>
      <c r="I13886" s="88"/>
      <c r="J13886" s="88"/>
      <c r="K13886" s="88"/>
    </row>
    <row r="13887" spans="2:11" hidden="1" x14ac:dyDescent="0.2">
      <c r="B13887" s="88"/>
      <c r="C13887" s="88"/>
      <c r="D13887" s="88"/>
      <c r="E13887" s="88"/>
      <c r="F13887" s="88"/>
      <c r="G13887" s="88"/>
      <c r="H13887" s="88"/>
      <c r="I13887" s="88"/>
      <c r="J13887" s="88"/>
      <c r="K13887" s="88"/>
    </row>
    <row r="13888" spans="2:11" hidden="1" x14ac:dyDescent="0.2">
      <c r="B13888" s="88"/>
      <c r="C13888" s="88"/>
      <c r="D13888" s="88"/>
      <c r="E13888" s="88"/>
      <c r="F13888" s="88"/>
      <c r="G13888" s="88"/>
      <c r="H13888" s="88"/>
      <c r="I13888" s="88"/>
      <c r="J13888" s="88"/>
      <c r="K13888" s="88"/>
    </row>
    <row r="13889" spans="2:11" hidden="1" x14ac:dyDescent="0.2">
      <c r="B13889" s="88"/>
      <c r="C13889" s="88"/>
      <c r="D13889" s="88"/>
      <c r="E13889" s="88"/>
      <c r="F13889" s="88"/>
      <c r="G13889" s="88"/>
      <c r="H13889" s="88"/>
      <c r="I13889" s="88"/>
      <c r="J13889" s="88"/>
      <c r="K13889" s="88"/>
    </row>
    <row r="13890" spans="2:11" hidden="1" x14ac:dyDescent="0.2">
      <c r="B13890" s="88"/>
      <c r="C13890" s="88"/>
      <c r="D13890" s="88"/>
      <c r="E13890" s="88"/>
      <c r="F13890" s="88"/>
      <c r="G13890" s="88"/>
      <c r="H13890" s="88"/>
      <c r="I13890" s="88"/>
      <c r="J13890" s="88"/>
      <c r="K13890" s="88"/>
    </row>
    <row r="13891" spans="2:11" hidden="1" x14ac:dyDescent="0.2">
      <c r="B13891" s="88"/>
      <c r="C13891" s="88"/>
      <c r="D13891" s="88"/>
      <c r="E13891" s="88"/>
      <c r="F13891" s="88"/>
      <c r="G13891" s="88"/>
      <c r="H13891" s="88"/>
      <c r="I13891" s="88"/>
      <c r="J13891" s="88"/>
      <c r="K13891" s="88"/>
    </row>
    <row r="13892" spans="2:11" hidden="1" x14ac:dyDescent="0.2">
      <c r="B13892" s="88"/>
      <c r="C13892" s="88"/>
      <c r="D13892" s="88"/>
      <c r="E13892" s="88"/>
      <c r="F13892" s="88"/>
      <c r="G13892" s="88"/>
      <c r="H13892" s="88"/>
      <c r="I13892" s="88"/>
      <c r="J13892" s="88"/>
      <c r="K13892" s="88"/>
    </row>
    <row r="13893" spans="2:11" hidden="1" x14ac:dyDescent="0.2">
      <c r="B13893" s="88"/>
      <c r="C13893" s="88"/>
      <c r="D13893" s="88"/>
      <c r="E13893" s="88"/>
      <c r="F13893" s="88"/>
      <c r="G13893" s="88"/>
      <c r="H13893" s="88"/>
      <c r="I13893" s="88"/>
      <c r="J13893" s="88"/>
      <c r="K13893" s="88"/>
    </row>
    <row r="13894" spans="2:11" hidden="1" x14ac:dyDescent="0.2">
      <c r="B13894" s="88"/>
      <c r="C13894" s="88"/>
      <c r="D13894" s="88"/>
      <c r="E13894" s="88"/>
      <c r="F13894" s="88"/>
      <c r="G13894" s="88"/>
      <c r="H13894" s="88"/>
      <c r="I13894" s="88"/>
      <c r="J13894" s="88"/>
      <c r="K13894" s="88"/>
    </row>
    <row r="13895" spans="2:11" hidden="1" x14ac:dyDescent="0.2">
      <c r="B13895" s="88"/>
      <c r="C13895" s="88"/>
      <c r="D13895" s="88"/>
      <c r="E13895" s="88"/>
      <c r="F13895" s="88"/>
      <c r="G13895" s="88"/>
      <c r="H13895" s="88"/>
      <c r="I13895" s="88"/>
      <c r="J13895" s="88"/>
      <c r="K13895" s="88"/>
    </row>
    <row r="13896" spans="2:11" hidden="1" x14ac:dyDescent="0.2">
      <c r="B13896" s="88"/>
      <c r="C13896" s="88"/>
      <c r="D13896" s="88"/>
      <c r="E13896" s="88"/>
      <c r="F13896" s="88"/>
      <c r="G13896" s="88"/>
      <c r="H13896" s="88"/>
      <c r="I13896" s="88"/>
      <c r="J13896" s="88"/>
      <c r="K13896" s="88"/>
    </row>
    <row r="13897" spans="2:11" hidden="1" x14ac:dyDescent="0.2">
      <c r="B13897" s="88"/>
      <c r="C13897" s="88"/>
      <c r="D13897" s="88"/>
      <c r="E13897" s="88"/>
      <c r="F13897" s="88"/>
      <c r="G13897" s="88"/>
      <c r="H13897" s="88"/>
      <c r="I13897" s="88"/>
      <c r="J13897" s="88"/>
      <c r="K13897" s="88"/>
    </row>
    <row r="13898" spans="2:11" hidden="1" x14ac:dyDescent="0.2">
      <c r="B13898" s="88"/>
      <c r="C13898" s="88"/>
      <c r="D13898" s="88"/>
      <c r="E13898" s="88"/>
      <c r="F13898" s="88"/>
      <c r="G13898" s="88"/>
      <c r="H13898" s="88"/>
      <c r="I13898" s="88"/>
      <c r="J13898" s="88"/>
      <c r="K13898" s="88"/>
    </row>
    <row r="13899" spans="2:11" hidden="1" x14ac:dyDescent="0.2">
      <c r="B13899" s="88"/>
      <c r="C13899" s="88"/>
      <c r="D13899" s="88"/>
      <c r="E13899" s="88"/>
      <c r="F13899" s="88"/>
      <c r="G13899" s="88"/>
      <c r="H13899" s="88"/>
      <c r="I13899" s="88"/>
      <c r="J13899" s="88"/>
      <c r="K13899" s="88"/>
    </row>
    <row r="13900" spans="2:11" hidden="1" x14ac:dyDescent="0.2">
      <c r="B13900" s="88"/>
      <c r="C13900" s="88"/>
      <c r="D13900" s="88"/>
      <c r="E13900" s="88"/>
      <c r="F13900" s="88"/>
      <c r="G13900" s="88"/>
      <c r="H13900" s="88"/>
      <c r="I13900" s="88"/>
      <c r="J13900" s="88"/>
      <c r="K13900" s="88"/>
    </row>
    <row r="13901" spans="2:11" hidden="1" x14ac:dyDescent="0.2">
      <c r="B13901" s="88"/>
      <c r="C13901" s="88"/>
      <c r="D13901" s="88"/>
      <c r="E13901" s="88"/>
      <c r="F13901" s="88"/>
      <c r="G13901" s="88"/>
      <c r="H13901" s="88"/>
      <c r="I13901" s="88"/>
      <c r="J13901" s="88"/>
      <c r="K13901" s="88"/>
    </row>
    <row r="13902" spans="2:11" hidden="1" x14ac:dyDescent="0.2">
      <c r="B13902" s="88"/>
      <c r="C13902" s="88"/>
      <c r="D13902" s="88"/>
      <c r="E13902" s="88"/>
      <c r="F13902" s="88"/>
      <c r="G13902" s="88"/>
      <c r="H13902" s="88"/>
      <c r="I13902" s="88"/>
      <c r="J13902" s="88"/>
      <c r="K13902" s="88"/>
    </row>
    <row r="13903" spans="2:11" hidden="1" x14ac:dyDescent="0.2">
      <c r="B13903" s="88"/>
      <c r="C13903" s="88"/>
      <c r="D13903" s="88"/>
      <c r="E13903" s="88"/>
      <c r="F13903" s="88"/>
      <c r="G13903" s="88"/>
      <c r="H13903" s="88"/>
      <c r="I13903" s="88"/>
      <c r="J13903" s="88"/>
      <c r="K13903" s="88"/>
    </row>
    <row r="13904" spans="2:11" hidden="1" x14ac:dyDescent="0.2">
      <c r="B13904" s="88"/>
      <c r="C13904" s="88"/>
      <c r="D13904" s="88"/>
      <c r="E13904" s="88"/>
      <c r="F13904" s="88"/>
      <c r="G13904" s="88"/>
      <c r="H13904" s="88"/>
      <c r="I13904" s="88"/>
      <c r="J13904" s="88"/>
      <c r="K13904" s="88"/>
    </row>
    <row r="13905" spans="2:11" hidden="1" x14ac:dyDescent="0.2">
      <c r="B13905" s="88"/>
      <c r="C13905" s="88"/>
      <c r="D13905" s="88"/>
      <c r="E13905" s="88"/>
      <c r="F13905" s="88"/>
      <c r="G13905" s="88"/>
      <c r="H13905" s="88"/>
      <c r="I13905" s="88"/>
      <c r="J13905" s="88"/>
      <c r="K13905" s="88"/>
    </row>
    <row r="13906" spans="2:11" hidden="1" x14ac:dyDescent="0.2">
      <c r="B13906" s="88"/>
      <c r="C13906" s="88"/>
      <c r="D13906" s="88"/>
      <c r="E13906" s="88"/>
      <c r="F13906" s="88"/>
      <c r="G13906" s="88"/>
      <c r="H13906" s="88"/>
      <c r="I13906" s="88"/>
      <c r="J13906" s="88"/>
      <c r="K13906" s="88"/>
    </row>
    <row r="13907" spans="2:11" hidden="1" x14ac:dyDescent="0.2">
      <c r="B13907" s="88"/>
      <c r="C13907" s="88"/>
      <c r="D13907" s="88"/>
      <c r="E13907" s="88"/>
      <c r="F13907" s="88"/>
      <c r="G13907" s="88"/>
      <c r="H13907" s="88"/>
      <c r="I13907" s="88"/>
      <c r="J13907" s="88"/>
      <c r="K13907" s="88"/>
    </row>
    <row r="13908" spans="2:11" hidden="1" x14ac:dyDescent="0.2">
      <c r="B13908" s="88"/>
      <c r="C13908" s="88"/>
      <c r="D13908" s="88"/>
      <c r="E13908" s="88"/>
      <c r="F13908" s="88"/>
      <c r="G13908" s="88"/>
      <c r="H13908" s="88"/>
      <c r="I13908" s="88"/>
      <c r="J13908" s="88"/>
      <c r="K13908" s="88"/>
    </row>
    <row r="13909" spans="2:11" hidden="1" x14ac:dyDescent="0.2">
      <c r="B13909" s="88"/>
      <c r="C13909" s="88"/>
      <c r="D13909" s="88"/>
      <c r="E13909" s="88"/>
      <c r="F13909" s="88"/>
      <c r="G13909" s="88"/>
      <c r="H13909" s="88"/>
      <c r="I13909" s="88"/>
      <c r="J13909" s="88"/>
      <c r="K13909" s="88"/>
    </row>
    <row r="13910" spans="2:11" hidden="1" x14ac:dyDescent="0.2">
      <c r="B13910" s="88"/>
      <c r="C13910" s="88"/>
      <c r="D13910" s="88"/>
      <c r="E13910" s="88"/>
      <c r="F13910" s="88"/>
      <c r="G13910" s="88"/>
      <c r="H13910" s="88"/>
      <c r="I13910" s="88"/>
      <c r="J13910" s="88"/>
      <c r="K13910" s="88"/>
    </row>
    <row r="13911" spans="2:11" hidden="1" x14ac:dyDescent="0.2">
      <c r="B13911" s="88"/>
      <c r="C13911" s="88"/>
      <c r="D13911" s="88"/>
      <c r="E13911" s="88"/>
      <c r="F13911" s="88"/>
      <c r="G13911" s="88"/>
      <c r="H13911" s="88"/>
      <c r="I13911" s="88"/>
      <c r="J13911" s="88"/>
      <c r="K13911" s="88"/>
    </row>
    <row r="13912" spans="2:11" hidden="1" x14ac:dyDescent="0.2">
      <c r="B13912" s="88"/>
      <c r="C13912" s="88"/>
      <c r="D13912" s="88"/>
      <c r="E13912" s="88"/>
      <c r="F13912" s="88"/>
      <c r="G13912" s="88"/>
      <c r="H13912" s="88"/>
      <c r="I13912" s="88"/>
      <c r="J13912" s="88"/>
      <c r="K13912" s="88"/>
    </row>
    <row r="13913" spans="2:11" hidden="1" x14ac:dyDescent="0.2">
      <c r="B13913" s="88"/>
      <c r="C13913" s="88"/>
      <c r="D13913" s="88"/>
      <c r="E13913" s="88"/>
      <c r="F13913" s="88"/>
      <c r="G13913" s="88"/>
      <c r="H13913" s="88"/>
      <c r="I13913" s="88"/>
      <c r="J13913" s="88"/>
      <c r="K13913" s="88"/>
    </row>
    <row r="13914" spans="2:11" hidden="1" x14ac:dyDescent="0.2">
      <c r="B13914" s="88"/>
      <c r="C13914" s="88"/>
      <c r="D13914" s="88"/>
      <c r="E13914" s="88"/>
      <c r="F13914" s="88"/>
      <c r="G13914" s="88"/>
      <c r="H13914" s="88"/>
      <c r="I13914" s="88"/>
      <c r="J13914" s="88"/>
      <c r="K13914" s="88"/>
    </row>
    <row r="13915" spans="2:11" hidden="1" x14ac:dyDescent="0.2">
      <c r="B13915" s="88"/>
      <c r="C13915" s="88"/>
      <c r="D13915" s="88"/>
      <c r="E13915" s="88"/>
      <c r="F13915" s="88"/>
      <c r="G13915" s="88"/>
      <c r="H13915" s="88"/>
      <c r="I13915" s="88"/>
      <c r="J13915" s="88"/>
      <c r="K13915" s="88"/>
    </row>
    <row r="13916" spans="2:11" hidden="1" x14ac:dyDescent="0.2">
      <c r="B13916" s="88"/>
      <c r="C13916" s="88"/>
      <c r="D13916" s="88"/>
      <c r="E13916" s="88"/>
      <c r="F13916" s="88"/>
      <c r="G13916" s="88"/>
      <c r="H13916" s="88"/>
      <c r="I13916" s="88"/>
      <c r="J13916" s="88"/>
      <c r="K13916" s="88"/>
    </row>
    <row r="13917" spans="2:11" hidden="1" x14ac:dyDescent="0.2">
      <c r="B13917" s="88"/>
      <c r="C13917" s="88"/>
      <c r="D13917" s="88"/>
      <c r="E13917" s="88"/>
      <c r="F13917" s="88"/>
      <c r="G13917" s="88"/>
      <c r="H13917" s="88"/>
      <c r="I13917" s="88"/>
      <c r="J13917" s="88"/>
      <c r="K13917" s="88"/>
    </row>
    <row r="13918" spans="2:11" hidden="1" x14ac:dyDescent="0.2">
      <c r="B13918" s="88"/>
      <c r="C13918" s="88"/>
      <c r="D13918" s="88"/>
      <c r="E13918" s="88"/>
      <c r="F13918" s="88"/>
      <c r="G13918" s="88"/>
      <c r="H13918" s="88"/>
      <c r="I13918" s="88"/>
      <c r="J13918" s="88"/>
      <c r="K13918" s="88"/>
    </row>
    <row r="13919" spans="2:11" hidden="1" x14ac:dyDescent="0.2">
      <c r="B13919" s="88"/>
      <c r="C13919" s="88"/>
      <c r="D13919" s="88"/>
      <c r="E13919" s="88"/>
      <c r="F13919" s="88"/>
      <c r="G13919" s="88"/>
      <c r="H13919" s="88"/>
      <c r="I13919" s="88"/>
      <c r="J13919" s="88"/>
      <c r="K13919" s="88"/>
    </row>
    <row r="13920" spans="2:11" hidden="1" x14ac:dyDescent="0.2">
      <c r="B13920" s="88"/>
      <c r="C13920" s="88"/>
      <c r="D13920" s="88"/>
      <c r="E13920" s="88"/>
      <c r="F13920" s="88"/>
      <c r="G13920" s="88"/>
      <c r="H13920" s="88"/>
      <c r="I13920" s="88"/>
      <c r="J13920" s="88"/>
      <c r="K13920" s="88"/>
    </row>
    <row r="13921" spans="2:11" hidden="1" x14ac:dyDescent="0.2">
      <c r="B13921" s="88"/>
      <c r="C13921" s="88"/>
      <c r="D13921" s="88"/>
      <c r="E13921" s="88"/>
      <c r="F13921" s="88"/>
      <c r="G13921" s="88"/>
      <c r="H13921" s="88"/>
      <c r="I13921" s="88"/>
      <c r="J13921" s="88"/>
      <c r="K13921" s="88"/>
    </row>
    <row r="13922" spans="2:11" hidden="1" x14ac:dyDescent="0.2">
      <c r="B13922" s="88"/>
      <c r="C13922" s="88"/>
      <c r="D13922" s="88"/>
      <c r="E13922" s="88"/>
      <c r="F13922" s="88"/>
      <c r="G13922" s="88"/>
      <c r="H13922" s="88"/>
      <c r="I13922" s="88"/>
      <c r="J13922" s="88"/>
      <c r="K13922" s="88"/>
    </row>
    <row r="13923" spans="2:11" hidden="1" x14ac:dyDescent="0.2">
      <c r="B13923" s="88"/>
      <c r="C13923" s="88"/>
      <c r="D13923" s="88"/>
      <c r="E13923" s="88"/>
      <c r="F13923" s="88"/>
      <c r="G13923" s="88"/>
      <c r="H13923" s="88"/>
      <c r="I13923" s="88"/>
      <c r="J13923" s="88"/>
      <c r="K13923" s="88"/>
    </row>
    <row r="13924" spans="2:11" hidden="1" x14ac:dyDescent="0.2">
      <c r="B13924" s="88"/>
      <c r="C13924" s="88"/>
      <c r="D13924" s="88"/>
      <c r="E13924" s="88"/>
      <c r="F13924" s="88"/>
      <c r="G13924" s="88"/>
      <c r="H13924" s="88"/>
      <c r="I13924" s="88"/>
      <c r="J13924" s="88"/>
      <c r="K13924" s="88"/>
    </row>
    <row r="13925" spans="2:11" hidden="1" x14ac:dyDescent="0.2">
      <c r="B13925" s="88"/>
      <c r="C13925" s="88"/>
      <c r="D13925" s="88"/>
      <c r="E13925" s="88"/>
      <c r="F13925" s="88"/>
      <c r="G13925" s="88"/>
      <c r="H13925" s="88"/>
      <c r="I13925" s="88"/>
      <c r="J13925" s="88"/>
      <c r="K13925" s="88"/>
    </row>
    <row r="13926" spans="2:11" hidden="1" x14ac:dyDescent="0.2">
      <c r="B13926" s="88"/>
      <c r="C13926" s="88"/>
      <c r="D13926" s="88"/>
      <c r="E13926" s="88"/>
      <c r="F13926" s="88"/>
      <c r="G13926" s="88"/>
      <c r="H13926" s="88"/>
      <c r="I13926" s="88"/>
      <c r="J13926" s="88"/>
      <c r="K13926" s="88"/>
    </row>
    <row r="13927" spans="2:11" hidden="1" x14ac:dyDescent="0.2">
      <c r="B13927" s="88"/>
      <c r="C13927" s="88"/>
      <c r="D13927" s="88"/>
      <c r="E13927" s="88"/>
      <c r="F13927" s="88"/>
      <c r="G13927" s="88"/>
      <c r="H13927" s="88"/>
      <c r="I13927" s="88"/>
      <c r="J13927" s="88"/>
      <c r="K13927" s="88"/>
    </row>
    <row r="13928" spans="2:11" hidden="1" x14ac:dyDescent="0.2">
      <c r="B13928" s="88"/>
      <c r="C13928" s="88"/>
      <c r="D13928" s="88"/>
      <c r="E13928" s="88"/>
      <c r="F13928" s="88"/>
      <c r="G13928" s="88"/>
      <c r="H13928" s="88"/>
      <c r="I13928" s="88"/>
      <c r="J13928" s="88"/>
      <c r="K13928" s="88"/>
    </row>
    <row r="13929" spans="2:11" hidden="1" x14ac:dyDescent="0.2">
      <c r="B13929" s="88"/>
      <c r="C13929" s="88"/>
      <c r="D13929" s="88"/>
      <c r="E13929" s="88"/>
      <c r="F13929" s="88"/>
      <c r="G13929" s="88"/>
      <c r="H13929" s="88"/>
      <c r="I13929" s="88"/>
      <c r="J13929" s="88"/>
      <c r="K13929" s="88"/>
    </row>
    <row r="13930" spans="2:11" hidden="1" x14ac:dyDescent="0.2">
      <c r="B13930" s="88"/>
      <c r="C13930" s="88"/>
      <c r="D13930" s="88"/>
      <c r="E13930" s="88"/>
      <c r="F13930" s="88"/>
      <c r="G13930" s="88"/>
      <c r="H13930" s="88"/>
      <c r="I13930" s="88"/>
      <c r="J13930" s="88"/>
      <c r="K13930" s="88"/>
    </row>
    <row r="13931" spans="2:11" hidden="1" x14ac:dyDescent="0.2">
      <c r="B13931" s="88"/>
      <c r="C13931" s="88"/>
      <c r="D13931" s="88"/>
      <c r="E13931" s="88"/>
      <c r="F13931" s="88"/>
      <c r="G13931" s="88"/>
      <c r="H13931" s="88"/>
      <c r="I13931" s="88"/>
      <c r="J13931" s="88"/>
      <c r="K13931" s="88"/>
    </row>
    <row r="13932" spans="2:11" hidden="1" x14ac:dyDescent="0.2">
      <c r="B13932" s="88"/>
      <c r="C13932" s="88"/>
      <c r="D13932" s="88"/>
      <c r="E13932" s="88"/>
      <c r="F13932" s="88"/>
      <c r="G13932" s="88"/>
      <c r="H13932" s="88"/>
      <c r="I13932" s="88"/>
      <c r="J13932" s="88"/>
      <c r="K13932" s="88"/>
    </row>
    <row r="13933" spans="2:11" hidden="1" x14ac:dyDescent="0.2">
      <c r="B13933" s="88"/>
      <c r="C13933" s="88"/>
      <c r="D13933" s="88"/>
      <c r="E13933" s="88"/>
      <c r="F13933" s="88"/>
      <c r="G13933" s="88"/>
      <c r="H13933" s="88"/>
      <c r="I13933" s="88"/>
      <c r="J13933" s="88"/>
      <c r="K13933" s="88"/>
    </row>
    <row r="13934" spans="2:11" hidden="1" x14ac:dyDescent="0.2">
      <c r="B13934" s="88"/>
      <c r="C13934" s="88"/>
      <c r="D13934" s="88"/>
      <c r="E13934" s="88"/>
      <c r="F13934" s="88"/>
      <c r="G13934" s="88"/>
      <c r="H13934" s="88"/>
      <c r="I13934" s="88"/>
      <c r="J13934" s="88"/>
      <c r="K13934" s="88"/>
    </row>
    <row r="13935" spans="2:11" hidden="1" x14ac:dyDescent="0.2">
      <c r="B13935" s="88"/>
      <c r="C13935" s="88"/>
      <c r="D13935" s="88"/>
      <c r="E13935" s="88"/>
      <c r="F13935" s="88"/>
      <c r="G13935" s="88"/>
      <c r="H13935" s="88"/>
      <c r="I13935" s="88"/>
      <c r="J13935" s="88"/>
      <c r="K13935" s="88"/>
    </row>
    <row r="13936" spans="2:11" hidden="1" x14ac:dyDescent="0.2">
      <c r="B13936" s="88"/>
      <c r="C13936" s="88"/>
      <c r="D13936" s="88"/>
      <c r="E13936" s="88"/>
      <c r="F13936" s="88"/>
      <c r="G13936" s="88"/>
      <c r="H13936" s="88"/>
      <c r="I13936" s="88"/>
      <c r="J13936" s="88"/>
      <c r="K13936" s="88"/>
    </row>
    <row r="13937" spans="2:11" hidden="1" x14ac:dyDescent="0.2">
      <c r="B13937" s="88"/>
      <c r="C13937" s="88"/>
      <c r="D13937" s="88"/>
      <c r="E13937" s="88"/>
      <c r="F13937" s="88"/>
      <c r="G13937" s="88"/>
      <c r="H13937" s="88"/>
      <c r="I13937" s="88"/>
      <c r="J13937" s="88"/>
      <c r="K13937" s="88"/>
    </row>
    <row r="13938" spans="2:11" hidden="1" x14ac:dyDescent="0.2">
      <c r="B13938" s="88"/>
      <c r="C13938" s="88"/>
      <c r="D13938" s="88"/>
      <c r="E13938" s="88"/>
      <c r="F13938" s="88"/>
      <c r="G13938" s="88"/>
      <c r="H13938" s="88"/>
      <c r="I13938" s="88"/>
      <c r="J13938" s="88"/>
      <c r="K13938" s="88"/>
    </row>
    <row r="13939" spans="2:11" hidden="1" x14ac:dyDescent="0.2">
      <c r="B13939" s="88"/>
      <c r="C13939" s="88"/>
      <c r="D13939" s="88"/>
      <c r="E13939" s="88"/>
      <c r="F13939" s="88"/>
      <c r="G13939" s="88"/>
      <c r="H13939" s="88"/>
      <c r="I13939" s="88"/>
      <c r="J13939" s="88"/>
      <c r="K13939" s="88"/>
    </row>
    <row r="13940" spans="2:11" hidden="1" x14ac:dyDescent="0.2">
      <c r="B13940" s="88"/>
      <c r="C13940" s="88"/>
      <c r="D13940" s="88"/>
      <c r="E13940" s="88"/>
      <c r="F13940" s="88"/>
      <c r="G13940" s="88"/>
      <c r="H13940" s="88"/>
      <c r="I13940" s="88"/>
      <c r="J13940" s="88"/>
      <c r="K13940" s="88"/>
    </row>
    <row r="13941" spans="2:11" hidden="1" x14ac:dyDescent="0.2">
      <c r="B13941" s="88"/>
      <c r="C13941" s="88"/>
      <c r="D13941" s="88"/>
      <c r="E13941" s="88"/>
      <c r="F13941" s="88"/>
      <c r="G13941" s="88"/>
      <c r="H13941" s="88"/>
      <c r="I13941" s="88"/>
      <c r="J13941" s="88"/>
      <c r="K13941" s="88"/>
    </row>
    <row r="13942" spans="2:11" hidden="1" x14ac:dyDescent="0.2">
      <c r="B13942" s="88"/>
      <c r="C13942" s="88"/>
      <c r="D13942" s="88"/>
      <c r="E13942" s="88"/>
      <c r="F13942" s="88"/>
      <c r="G13942" s="88"/>
      <c r="H13942" s="88"/>
      <c r="I13942" s="88"/>
      <c r="J13942" s="88"/>
      <c r="K13942" s="88"/>
    </row>
    <row r="13943" spans="2:11" hidden="1" x14ac:dyDescent="0.2">
      <c r="B13943" s="88"/>
      <c r="C13943" s="88"/>
      <c r="D13943" s="88"/>
      <c r="E13943" s="88"/>
      <c r="F13943" s="88"/>
      <c r="G13943" s="88"/>
      <c r="H13943" s="88"/>
      <c r="I13943" s="88"/>
      <c r="J13943" s="88"/>
      <c r="K13943" s="88"/>
    </row>
    <row r="13944" spans="2:11" hidden="1" x14ac:dyDescent="0.2">
      <c r="B13944" s="88"/>
      <c r="C13944" s="88"/>
      <c r="D13944" s="88"/>
      <c r="E13944" s="88"/>
      <c r="F13944" s="88"/>
      <c r="G13944" s="88"/>
      <c r="H13944" s="88"/>
      <c r="I13944" s="88"/>
      <c r="J13944" s="88"/>
      <c r="K13944" s="88"/>
    </row>
    <row r="13945" spans="2:11" hidden="1" x14ac:dyDescent="0.2">
      <c r="B13945" s="88"/>
      <c r="C13945" s="88"/>
      <c r="D13945" s="88"/>
      <c r="E13945" s="88"/>
      <c r="F13945" s="88"/>
      <c r="G13945" s="88"/>
      <c r="H13945" s="88"/>
      <c r="I13945" s="88"/>
      <c r="J13945" s="88"/>
      <c r="K13945" s="88"/>
    </row>
    <row r="13946" spans="2:11" hidden="1" x14ac:dyDescent="0.2">
      <c r="B13946" s="88"/>
      <c r="C13946" s="88"/>
      <c r="D13946" s="88"/>
      <c r="E13946" s="88"/>
      <c r="F13946" s="88"/>
      <c r="G13946" s="88"/>
      <c r="H13946" s="88"/>
      <c r="I13946" s="88"/>
      <c r="J13946" s="88"/>
      <c r="K13946" s="88"/>
    </row>
    <row r="13947" spans="2:11" hidden="1" x14ac:dyDescent="0.2">
      <c r="B13947" s="88"/>
      <c r="C13947" s="88"/>
      <c r="D13947" s="88"/>
      <c r="E13947" s="88"/>
      <c r="F13947" s="88"/>
      <c r="G13947" s="88"/>
      <c r="H13947" s="88"/>
      <c r="I13947" s="88"/>
      <c r="J13947" s="88"/>
      <c r="K13947" s="88"/>
    </row>
    <row r="13948" spans="2:11" hidden="1" x14ac:dyDescent="0.2">
      <c r="B13948" s="88"/>
      <c r="C13948" s="88"/>
      <c r="D13948" s="88"/>
      <c r="E13948" s="88"/>
      <c r="F13948" s="88"/>
      <c r="G13948" s="88"/>
      <c r="H13948" s="88"/>
      <c r="I13948" s="88"/>
      <c r="J13948" s="88"/>
      <c r="K13948" s="88"/>
    </row>
    <row r="13949" spans="2:11" hidden="1" x14ac:dyDescent="0.2">
      <c r="B13949" s="88"/>
      <c r="C13949" s="88"/>
      <c r="D13949" s="88"/>
      <c r="E13949" s="88"/>
      <c r="F13949" s="88"/>
      <c r="G13949" s="88"/>
      <c r="H13949" s="88"/>
      <c r="I13949" s="88"/>
      <c r="J13949" s="88"/>
      <c r="K13949" s="88"/>
    </row>
    <row r="13950" spans="2:11" hidden="1" x14ac:dyDescent="0.2">
      <c r="B13950" s="88"/>
      <c r="C13950" s="88"/>
      <c r="D13950" s="88"/>
      <c r="E13950" s="88"/>
      <c r="F13950" s="88"/>
      <c r="G13950" s="88"/>
      <c r="H13950" s="88"/>
      <c r="I13950" s="88"/>
      <c r="J13950" s="88"/>
      <c r="K13950" s="88"/>
    </row>
    <row r="13951" spans="2:11" hidden="1" x14ac:dyDescent="0.2">
      <c r="B13951" s="88"/>
      <c r="C13951" s="88"/>
      <c r="D13951" s="88"/>
      <c r="E13951" s="88"/>
      <c r="F13951" s="88"/>
      <c r="G13951" s="88"/>
      <c r="H13951" s="88"/>
      <c r="I13951" s="88"/>
      <c r="J13951" s="88"/>
      <c r="K13951" s="88"/>
    </row>
    <row r="13952" spans="2:11" hidden="1" x14ac:dyDescent="0.2">
      <c r="B13952" s="88"/>
      <c r="C13952" s="88"/>
      <c r="D13952" s="88"/>
      <c r="E13952" s="88"/>
      <c r="F13952" s="88"/>
      <c r="G13952" s="88"/>
      <c r="H13952" s="88"/>
      <c r="I13952" s="88"/>
      <c r="J13952" s="88"/>
      <c r="K13952" s="88"/>
    </row>
    <row r="13953" spans="2:11" hidden="1" x14ac:dyDescent="0.2">
      <c r="B13953" s="88"/>
      <c r="C13953" s="88"/>
      <c r="D13953" s="88"/>
      <c r="E13953" s="88"/>
      <c r="F13953" s="88"/>
      <c r="G13953" s="88"/>
      <c r="H13953" s="88"/>
      <c r="I13953" s="88"/>
      <c r="J13953" s="88"/>
      <c r="K13953" s="88"/>
    </row>
    <row r="13954" spans="2:11" hidden="1" x14ac:dyDescent="0.2">
      <c r="B13954" s="88"/>
      <c r="C13954" s="88"/>
      <c r="D13954" s="88"/>
      <c r="E13954" s="88"/>
      <c r="F13954" s="88"/>
      <c r="G13954" s="88"/>
      <c r="H13954" s="88"/>
      <c r="I13954" s="88"/>
      <c r="J13954" s="88"/>
      <c r="K13954" s="88"/>
    </row>
    <row r="13955" spans="2:11" hidden="1" x14ac:dyDescent="0.2">
      <c r="B13955" s="88"/>
      <c r="C13955" s="88"/>
      <c r="D13955" s="88"/>
      <c r="E13955" s="88"/>
      <c r="F13955" s="88"/>
      <c r="G13955" s="88"/>
      <c r="H13955" s="88"/>
      <c r="I13955" s="88"/>
      <c r="J13955" s="88"/>
      <c r="K13955" s="88"/>
    </row>
    <row r="13956" spans="2:11" hidden="1" x14ac:dyDescent="0.2">
      <c r="B13956" s="88"/>
      <c r="C13956" s="88"/>
      <c r="D13956" s="88"/>
      <c r="E13956" s="88"/>
      <c r="F13956" s="88"/>
      <c r="G13956" s="88"/>
      <c r="H13956" s="88"/>
      <c r="I13956" s="88"/>
      <c r="J13956" s="88"/>
      <c r="K13956" s="88"/>
    </row>
    <row r="13957" spans="2:11" hidden="1" x14ac:dyDescent="0.2">
      <c r="B13957" s="88"/>
      <c r="C13957" s="88"/>
      <c r="D13957" s="88"/>
      <c r="E13957" s="88"/>
      <c r="F13957" s="88"/>
      <c r="G13957" s="88"/>
      <c r="H13957" s="88"/>
      <c r="I13957" s="88"/>
      <c r="J13957" s="88"/>
      <c r="K13957" s="88"/>
    </row>
    <row r="13958" spans="2:11" hidden="1" x14ac:dyDescent="0.2">
      <c r="B13958" s="88"/>
      <c r="C13958" s="88"/>
      <c r="D13958" s="88"/>
      <c r="E13958" s="88"/>
      <c r="F13958" s="88"/>
      <c r="G13958" s="88"/>
      <c r="H13958" s="88"/>
      <c r="I13958" s="88"/>
      <c r="J13958" s="88"/>
      <c r="K13958" s="88"/>
    </row>
    <row r="13959" spans="2:11" hidden="1" x14ac:dyDescent="0.2">
      <c r="B13959" s="88"/>
      <c r="C13959" s="88"/>
      <c r="D13959" s="88"/>
      <c r="E13959" s="88"/>
      <c r="F13959" s="88"/>
      <c r="G13959" s="88"/>
      <c r="H13959" s="88"/>
      <c r="I13959" s="88"/>
      <c r="J13959" s="88"/>
      <c r="K13959" s="88"/>
    </row>
    <row r="13960" spans="2:11" hidden="1" x14ac:dyDescent="0.2">
      <c r="B13960" s="88"/>
      <c r="C13960" s="88"/>
      <c r="D13960" s="88"/>
      <c r="E13960" s="88"/>
      <c r="F13960" s="88"/>
      <c r="G13960" s="88"/>
      <c r="H13960" s="88"/>
      <c r="I13960" s="88"/>
      <c r="J13960" s="88"/>
      <c r="K13960" s="88"/>
    </row>
    <row r="13961" spans="2:11" hidden="1" x14ac:dyDescent="0.2">
      <c r="B13961" s="88"/>
      <c r="C13961" s="88"/>
      <c r="D13961" s="88"/>
      <c r="E13961" s="88"/>
      <c r="F13961" s="88"/>
      <c r="G13961" s="88"/>
      <c r="H13961" s="88"/>
      <c r="I13961" s="88"/>
      <c r="J13961" s="88"/>
      <c r="K13961" s="88"/>
    </row>
    <row r="13962" spans="2:11" hidden="1" x14ac:dyDescent="0.2">
      <c r="B13962" s="88"/>
      <c r="C13962" s="88"/>
      <c r="D13962" s="88"/>
      <c r="E13962" s="88"/>
      <c r="F13962" s="88"/>
      <c r="G13962" s="88"/>
      <c r="H13962" s="88"/>
      <c r="I13962" s="88"/>
      <c r="J13962" s="88"/>
      <c r="K13962" s="88"/>
    </row>
    <row r="13963" spans="2:11" hidden="1" x14ac:dyDescent="0.2">
      <c r="B13963" s="88"/>
      <c r="C13963" s="88"/>
      <c r="D13963" s="88"/>
      <c r="E13963" s="88"/>
      <c r="F13963" s="88"/>
      <c r="G13963" s="88"/>
      <c r="H13963" s="88"/>
      <c r="I13963" s="88"/>
      <c r="J13963" s="88"/>
      <c r="K13963" s="88"/>
    </row>
    <row r="13964" spans="2:11" hidden="1" x14ac:dyDescent="0.2">
      <c r="B13964" s="88"/>
      <c r="C13964" s="88"/>
      <c r="D13964" s="88"/>
      <c r="E13964" s="88"/>
      <c r="F13964" s="88"/>
      <c r="G13964" s="88"/>
      <c r="H13964" s="88"/>
      <c r="I13964" s="88"/>
      <c r="J13964" s="88"/>
      <c r="K13964" s="88"/>
    </row>
    <row r="13965" spans="2:11" hidden="1" x14ac:dyDescent="0.2">
      <c r="B13965" s="88"/>
      <c r="C13965" s="88"/>
      <c r="D13965" s="88"/>
      <c r="E13965" s="88"/>
      <c r="F13965" s="88"/>
      <c r="G13965" s="88"/>
      <c r="H13965" s="88"/>
      <c r="I13965" s="88"/>
      <c r="J13965" s="88"/>
      <c r="K13965" s="88"/>
    </row>
    <row r="13966" spans="2:11" hidden="1" x14ac:dyDescent="0.2">
      <c r="B13966" s="88"/>
      <c r="C13966" s="88"/>
      <c r="D13966" s="88"/>
      <c r="E13966" s="88"/>
      <c r="F13966" s="88"/>
      <c r="G13966" s="88"/>
      <c r="H13966" s="88"/>
      <c r="I13966" s="88"/>
      <c r="J13966" s="88"/>
      <c r="K13966" s="88"/>
    </row>
    <row r="13967" spans="2:11" hidden="1" x14ac:dyDescent="0.2">
      <c r="B13967" s="88"/>
      <c r="C13967" s="88"/>
      <c r="D13967" s="88"/>
      <c r="E13967" s="88"/>
      <c r="F13967" s="88"/>
      <c r="G13967" s="88"/>
      <c r="H13967" s="88"/>
      <c r="I13967" s="88"/>
      <c r="J13967" s="88"/>
      <c r="K13967" s="88"/>
    </row>
    <row r="13968" spans="2:11" hidden="1" x14ac:dyDescent="0.2">
      <c r="B13968" s="88"/>
      <c r="C13968" s="88"/>
      <c r="D13968" s="88"/>
      <c r="E13968" s="88"/>
      <c r="F13968" s="88"/>
      <c r="G13968" s="88"/>
      <c r="H13968" s="88"/>
      <c r="I13968" s="88"/>
      <c r="J13968" s="88"/>
      <c r="K13968" s="88"/>
    </row>
    <row r="13969" spans="2:11" hidden="1" x14ac:dyDescent="0.2">
      <c r="B13969" s="88"/>
      <c r="C13969" s="88"/>
      <c r="D13969" s="88"/>
      <c r="E13969" s="88"/>
      <c r="F13969" s="88"/>
      <c r="G13969" s="88"/>
      <c r="H13969" s="88"/>
      <c r="I13969" s="88"/>
      <c r="J13969" s="88"/>
      <c r="K13969" s="88"/>
    </row>
    <row r="13970" spans="2:11" hidden="1" x14ac:dyDescent="0.2">
      <c r="B13970" s="88"/>
      <c r="C13970" s="88"/>
      <c r="D13970" s="88"/>
      <c r="E13970" s="88"/>
      <c r="F13970" s="88"/>
      <c r="G13970" s="88"/>
      <c r="H13970" s="88"/>
      <c r="I13970" s="88"/>
      <c r="J13970" s="88"/>
      <c r="K13970" s="88"/>
    </row>
    <row r="13971" spans="2:11" hidden="1" x14ac:dyDescent="0.2">
      <c r="B13971" s="88"/>
      <c r="C13971" s="88"/>
      <c r="D13971" s="88"/>
      <c r="E13971" s="88"/>
      <c r="F13971" s="88"/>
      <c r="G13971" s="88"/>
      <c r="H13971" s="88"/>
      <c r="I13971" s="88"/>
      <c r="J13971" s="88"/>
      <c r="K13971" s="88"/>
    </row>
    <row r="13972" spans="2:11" hidden="1" x14ac:dyDescent="0.2">
      <c r="B13972" s="88"/>
      <c r="C13972" s="88"/>
      <c r="D13972" s="88"/>
      <c r="E13972" s="88"/>
      <c r="F13972" s="88"/>
      <c r="G13972" s="88"/>
      <c r="H13972" s="88"/>
      <c r="I13972" s="88"/>
      <c r="J13972" s="88"/>
      <c r="K13972" s="88"/>
    </row>
    <row r="13973" spans="2:11" hidden="1" x14ac:dyDescent="0.2">
      <c r="B13973" s="88"/>
      <c r="C13973" s="88"/>
      <c r="D13973" s="88"/>
      <c r="E13973" s="88"/>
      <c r="F13973" s="88"/>
      <c r="G13973" s="88"/>
      <c r="H13973" s="88"/>
      <c r="I13973" s="88"/>
      <c r="J13973" s="88"/>
      <c r="K13973" s="88"/>
    </row>
    <row r="13974" spans="2:11" hidden="1" x14ac:dyDescent="0.2">
      <c r="B13974" s="88"/>
      <c r="C13974" s="88"/>
      <c r="D13974" s="88"/>
      <c r="E13974" s="88"/>
      <c r="F13974" s="88"/>
      <c r="G13974" s="88"/>
      <c r="H13974" s="88"/>
      <c r="I13974" s="88"/>
      <c r="J13974" s="88"/>
      <c r="K13974" s="88"/>
    </row>
    <row r="13975" spans="2:11" hidden="1" x14ac:dyDescent="0.2">
      <c r="B13975" s="88"/>
      <c r="C13975" s="88"/>
      <c r="D13975" s="88"/>
      <c r="E13975" s="88"/>
      <c r="F13975" s="88"/>
      <c r="G13975" s="88"/>
      <c r="H13975" s="88"/>
      <c r="I13975" s="88"/>
      <c r="J13975" s="88"/>
      <c r="K13975" s="88"/>
    </row>
    <row r="13976" spans="2:11" hidden="1" x14ac:dyDescent="0.2">
      <c r="B13976" s="88"/>
      <c r="C13976" s="88"/>
      <c r="D13976" s="88"/>
      <c r="E13976" s="88"/>
      <c r="F13976" s="88"/>
      <c r="G13976" s="88"/>
      <c r="H13976" s="88"/>
      <c r="I13976" s="88"/>
      <c r="J13976" s="88"/>
      <c r="K13976" s="88"/>
    </row>
    <row r="13977" spans="2:11" hidden="1" x14ac:dyDescent="0.2">
      <c r="B13977" s="88"/>
      <c r="C13977" s="88"/>
      <c r="D13977" s="88"/>
      <c r="E13977" s="88"/>
      <c r="F13977" s="88"/>
      <c r="G13977" s="88"/>
      <c r="H13977" s="88"/>
      <c r="I13977" s="88"/>
      <c r="J13977" s="88"/>
      <c r="K13977" s="88"/>
    </row>
    <row r="13978" spans="2:11" hidden="1" x14ac:dyDescent="0.2">
      <c r="B13978" s="88"/>
      <c r="C13978" s="88"/>
      <c r="D13978" s="88"/>
      <c r="E13978" s="88"/>
      <c r="F13978" s="88"/>
      <c r="G13978" s="88"/>
      <c r="H13978" s="88"/>
      <c r="I13978" s="88"/>
      <c r="J13978" s="88"/>
      <c r="K13978" s="88"/>
    </row>
    <row r="13979" spans="2:11" hidden="1" x14ac:dyDescent="0.2">
      <c r="B13979" s="88"/>
      <c r="C13979" s="88"/>
      <c r="D13979" s="88"/>
      <c r="E13979" s="88"/>
      <c r="F13979" s="88"/>
      <c r="G13979" s="88"/>
      <c r="H13979" s="88"/>
      <c r="I13979" s="88"/>
      <c r="J13979" s="88"/>
      <c r="K13979" s="88"/>
    </row>
    <row r="13980" spans="2:11" hidden="1" x14ac:dyDescent="0.2">
      <c r="B13980" s="88"/>
      <c r="C13980" s="88"/>
      <c r="D13980" s="88"/>
      <c r="E13980" s="88"/>
      <c r="F13980" s="88"/>
      <c r="G13980" s="88"/>
      <c r="H13980" s="88"/>
      <c r="I13980" s="88"/>
      <c r="J13980" s="88"/>
      <c r="K13980" s="88"/>
    </row>
    <row r="13981" spans="2:11" hidden="1" x14ac:dyDescent="0.2">
      <c r="B13981" s="88"/>
      <c r="C13981" s="88"/>
      <c r="D13981" s="88"/>
      <c r="E13981" s="88"/>
      <c r="F13981" s="88"/>
      <c r="G13981" s="88"/>
      <c r="H13981" s="88"/>
      <c r="I13981" s="88"/>
      <c r="J13981" s="88"/>
      <c r="K13981" s="88"/>
    </row>
    <row r="13982" spans="2:11" hidden="1" x14ac:dyDescent="0.2">
      <c r="B13982" s="88"/>
      <c r="C13982" s="88"/>
      <c r="D13982" s="88"/>
      <c r="E13982" s="88"/>
      <c r="F13982" s="88"/>
      <c r="G13982" s="88"/>
      <c r="H13982" s="88"/>
      <c r="I13982" s="88"/>
      <c r="J13982" s="88"/>
      <c r="K13982" s="88"/>
    </row>
    <row r="13983" spans="2:11" hidden="1" x14ac:dyDescent="0.2">
      <c r="B13983" s="88"/>
      <c r="C13983" s="88"/>
      <c r="D13983" s="88"/>
      <c r="E13983" s="88"/>
      <c r="F13983" s="88"/>
      <c r="G13983" s="88"/>
      <c r="H13983" s="88"/>
      <c r="I13983" s="88"/>
      <c r="J13983" s="88"/>
      <c r="K13983" s="88"/>
    </row>
    <row r="13984" spans="2:11" hidden="1" x14ac:dyDescent="0.2">
      <c r="B13984" s="88"/>
      <c r="C13984" s="88"/>
      <c r="D13984" s="88"/>
      <c r="E13984" s="88"/>
      <c r="F13984" s="88"/>
      <c r="G13984" s="88"/>
      <c r="H13984" s="88"/>
      <c r="I13984" s="88"/>
      <c r="J13984" s="88"/>
      <c r="K13984" s="88"/>
    </row>
    <row r="13985" spans="2:11" hidden="1" x14ac:dyDescent="0.2">
      <c r="B13985" s="88"/>
      <c r="C13985" s="88"/>
      <c r="D13985" s="88"/>
      <c r="E13985" s="88"/>
      <c r="F13985" s="88"/>
      <c r="G13985" s="88"/>
      <c r="H13985" s="88"/>
      <c r="I13985" s="88"/>
      <c r="J13985" s="88"/>
      <c r="K13985" s="88"/>
    </row>
    <row r="13986" spans="2:11" hidden="1" x14ac:dyDescent="0.2">
      <c r="B13986" s="88"/>
      <c r="C13986" s="88"/>
      <c r="D13986" s="88"/>
      <c r="E13986" s="88"/>
      <c r="F13986" s="88"/>
      <c r="G13986" s="88"/>
      <c r="H13986" s="88"/>
      <c r="I13986" s="88"/>
      <c r="J13986" s="88"/>
      <c r="K13986" s="88"/>
    </row>
    <row r="13987" spans="2:11" hidden="1" x14ac:dyDescent="0.2">
      <c r="B13987" s="88"/>
      <c r="C13987" s="88"/>
      <c r="D13987" s="88"/>
      <c r="E13987" s="88"/>
      <c r="F13987" s="88"/>
      <c r="G13987" s="88"/>
      <c r="H13987" s="88"/>
      <c r="I13987" s="88"/>
      <c r="J13987" s="88"/>
      <c r="K13987" s="88"/>
    </row>
    <row r="13988" spans="2:11" hidden="1" x14ac:dyDescent="0.2">
      <c r="B13988" s="88"/>
      <c r="C13988" s="88"/>
      <c r="D13988" s="88"/>
      <c r="E13988" s="88"/>
      <c r="F13988" s="88"/>
      <c r="G13988" s="88"/>
      <c r="H13988" s="88"/>
      <c r="I13988" s="88"/>
      <c r="J13988" s="88"/>
      <c r="K13988" s="88"/>
    </row>
    <row r="13989" spans="2:11" hidden="1" x14ac:dyDescent="0.2">
      <c r="B13989" s="88"/>
      <c r="C13989" s="88"/>
      <c r="D13989" s="88"/>
      <c r="E13989" s="88"/>
      <c r="F13989" s="88"/>
      <c r="G13989" s="88"/>
      <c r="H13989" s="88"/>
      <c r="I13989" s="88"/>
      <c r="J13989" s="88"/>
      <c r="K13989" s="88"/>
    </row>
    <row r="13990" spans="2:11" hidden="1" x14ac:dyDescent="0.2">
      <c r="B13990" s="88"/>
      <c r="C13990" s="88"/>
      <c r="D13990" s="88"/>
      <c r="E13990" s="88"/>
      <c r="F13990" s="88"/>
      <c r="G13990" s="88"/>
      <c r="H13990" s="88"/>
      <c r="I13990" s="88"/>
      <c r="J13990" s="88"/>
      <c r="K13990" s="88"/>
    </row>
    <row r="13991" spans="2:11" hidden="1" x14ac:dyDescent="0.2">
      <c r="B13991" s="88"/>
      <c r="C13991" s="88"/>
      <c r="D13991" s="88"/>
      <c r="E13991" s="88"/>
      <c r="F13991" s="88"/>
      <c r="G13991" s="88"/>
      <c r="H13991" s="88"/>
      <c r="I13991" s="88"/>
      <c r="J13991" s="88"/>
      <c r="K13991" s="88"/>
    </row>
    <row r="13992" spans="2:11" hidden="1" x14ac:dyDescent="0.2">
      <c r="B13992" s="88"/>
      <c r="C13992" s="88"/>
      <c r="D13992" s="88"/>
      <c r="E13992" s="88"/>
      <c r="F13992" s="88"/>
      <c r="G13992" s="88"/>
      <c r="H13992" s="88"/>
      <c r="I13992" s="88"/>
      <c r="J13992" s="88"/>
      <c r="K13992" s="88"/>
    </row>
    <row r="13993" spans="2:11" hidden="1" x14ac:dyDescent="0.2">
      <c r="B13993" s="88"/>
      <c r="C13993" s="88"/>
      <c r="D13993" s="88"/>
      <c r="E13993" s="88"/>
      <c r="F13993" s="88"/>
      <c r="G13993" s="88"/>
      <c r="H13993" s="88"/>
      <c r="I13993" s="88"/>
      <c r="J13993" s="88"/>
      <c r="K13993" s="88"/>
    </row>
    <row r="13994" spans="2:11" hidden="1" x14ac:dyDescent="0.2">
      <c r="B13994" s="88"/>
      <c r="C13994" s="88"/>
      <c r="D13994" s="88"/>
      <c r="E13994" s="88"/>
      <c r="F13994" s="88"/>
      <c r="G13994" s="88"/>
      <c r="H13994" s="88"/>
      <c r="I13994" s="88"/>
      <c r="J13994" s="88"/>
      <c r="K13994" s="88"/>
    </row>
    <row r="13995" spans="2:11" hidden="1" x14ac:dyDescent="0.2">
      <c r="B13995" s="88"/>
      <c r="C13995" s="88"/>
      <c r="D13995" s="88"/>
      <c r="E13995" s="88"/>
      <c r="F13995" s="88"/>
      <c r="G13995" s="88"/>
      <c r="H13995" s="88"/>
      <c r="I13995" s="88"/>
      <c r="J13995" s="88"/>
      <c r="K13995" s="88"/>
    </row>
    <row r="13996" spans="2:11" hidden="1" x14ac:dyDescent="0.2">
      <c r="B13996" s="88"/>
      <c r="C13996" s="88"/>
      <c r="D13996" s="88"/>
      <c r="E13996" s="88"/>
      <c r="F13996" s="88"/>
      <c r="G13996" s="88"/>
      <c r="H13996" s="88"/>
      <c r="I13996" s="88"/>
      <c r="J13996" s="88"/>
      <c r="K13996" s="88"/>
    </row>
    <row r="13997" spans="2:11" hidden="1" x14ac:dyDescent="0.2">
      <c r="B13997" s="88"/>
      <c r="C13997" s="88"/>
      <c r="D13997" s="88"/>
      <c r="E13997" s="88"/>
      <c r="F13997" s="88"/>
      <c r="G13997" s="88"/>
      <c r="H13997" s="88"/>
      <c r="I13997" s="88"/>
      <c r="J13997" s="88"/>
      <c r="K13997" s="88"/>
    </row>
    <row r="13998" spans="2:11" hidden="1" x14ac:dyDescent="0.2">
      <c r="B13998" s="88"/>
      <c r="C13998" s="88"/>
      <c r="D13998" s="88"/>
      <c r="E13998" s="88"/>
      <c r="F13998" s="88"/>
      <c r="G13998" s="88"/>
      <c r="H13998" s="88"/>
      <c r="I13998" s="88"/>
      <c r="J13998" s="88"/>
      <c r="K13998" s="88"/>
    </row>
    <row r="13999" spans="2:11" hidden="1" x14ac:dyDescent="0.2">
      <c r="B13999" s="88"/>
      <c r="C13999" s="88"/>
      <c r="D13999" s="88"/>
      <c r="E13999" s="88"/>
      <c r="F13999" s="88"/>
      <c r="G13999" s="88"/>
      <c r="H13999" s="88"/>
      <c r="I13999" s="88"/>
      <c r="J13999" s="88"/>
      <c r="K13999" s="88"/>
    </row>
    <row r="14000" spans="2:11" hidden="1" x14ac:dyDescent="0.2">
      <c r="B14000" s="88"/>
      <c r="C14000" s="88"/>
      <c r="D14000" s="88"/>
      <c r="E14000" s="88"/>
      <c r="F14000" s="88"/>
      <c r="G14000" s="88"/>
      <c r="H14000" s="88"/>
      <c r="I14000" s="88"/>
      <c r="J14000" s="88"/>
      <c r="K14000" s="88"/>
    </row>
    <row r="14001" spans="2:11" hidden="1" x14ac:dyDescent="0.2">
      <c r="B14001" s="88"/>
      <c r="C14001" s="88"/>
      <c r="D14001" s="88"/>
      <c r="E14001" s="88"/>
      <c r="F14001" s="88"/>
      <c r="G14001" s="88"/>
      <c r="H14001" s="88"/>
      <c r="I14001" s="88"/>
      <c r="J14001" s="88"/>
      <c r="K14001" s="88"/>
    </row>
    <row r="14002" spans="2:11" hidden="1" x14ac:dyDescent="0.2">
      <c r="B14002" s="88"/>
      <c r="C14002" s="88"/>
      <c r="D14002" s="88"/>
      <c r="E14002" s="88"/>
      <c r="F14002" s="88"/>
      <c r="G14002" s="88"/>
      <c r="H14002" s="88"/>
      <c r="I14002" s="88"/>
      <c r="J14002" s="88"/>
      <c r="K14002" s="88"/>
    </row>
    <row r="14003" spans="2:11" hidden="1" x14ac:dyDescent="0.2">
      <c r="B14003" s="88"/>
      <c r="C14003" s="88"/>
      <c r="D14003" s="88"/>
      <c r="E14003" s="88"/>
      <c r="F14003" s="88"/>
      <c r="G14003" s="88"/>
      <c r="H14003" s="88"/>
      <c r="I14003" s="88"/>
      <c r="J14003" s="88"/>
      <c r="K14003" s="88"/>
    </row>
    <row r="14004" spans="2:11" hidden="1" x14ac:dyDescent="0.2">
      <c r="B14004" s="88"/>
      <c r="C14004" s="88"/>
      <c r="D14004" s="88"/>
      <c r="E14004" s="88"/>
      <c r="F14004" s="88"/>
      <c r="G14004" s="88"/>
      <c r="H14004" s="88"/>
      <c r="I14004" s="88"/>
      <c r="J14004" s="88"/>
      <c r="K14004" s="88"/>
    </row>
    <row r="14005" spans="2:11" hidden="1" x14ac:dyDescent="0.2">
      <c r="B14005" s="88"/>
      <c r="C14005" s="88"/>
      <c r="D14005" s="88"/>
      <c r="E14005" s="88"/>
      <c r="F14005" s="88"/>
      <c r="G14005" s="88"/>
      <c r="H14005" s="88"/>
      <c r="I14005" s="88"/>
      <c r="J14005" s="88"/>
      <c r="K14005" s="88"/>
    </row>
    <row r="14006" spans="2:11" hidden="1" x14ac:dyDescent="0.2">
      <c r="B14006" s="88"/>
      <c r="C14006" s="88"/>
      <c r="D14006" s="88"/>
      <c r="E14006" s="88"/>
      <c r="F14006" s="88"/>
      <c r="G14006" s="88"/>
      <c r="H14006" s="88"/>
      <c r="I14006" s="88"/>
      <c r="J14006" s="88"/>
      <c r="K14006" s="88"/>
    </row>
    <row r="14007" spans="2:11" hidden="1" x14ac:dyDescent="0.2">
      <c r="B14007" s="88"/>
      <c r="C14007" s="88"/>
      <c r="D14007" s="88"/>
      <c r="E14007" s="88"/>
      <c r="F14007" s="88"/>
      <c r="G14007" s="88"/>
      <c r="H14007" s="88"/>
      <c r="I14007" s="88"/>
      <c r="J14007" s="88"/>
      <c r="K14007" s="88"/>
    </row>
    <row r="14008" spans="2:11" hidden="1" x14ac:dyDescent="0.2">
      <c r="B14008" s="88"/>
      <c r="C14008" s="88"/>
      <c r="D14008" s="88"/>
      <c r="E14008" s="88"/>
      <c r="F14008" s="88"/>
      <c r="G14008" s="88"/>
      <c r="H14008" s="88"/>
      <c r="I14008" s="88"/>
      <c r="J14008" s="88"/>
      <c r="K14008" s="88"/>
    </row>
    <row r="14009" spans="2:11" hidden="1" x14ac:dyDescent="0.2">
      <c r="B14009" s="88"/>
      <c r="C14009" s="88"/>
      <c r="D14009" s="88"/>
      <c r="E14009" s="88"/>
      <c r="F14009" s="88"/>
      <c r="G14009" s="88"/>
      <c r="H14009" s="88"/>
      <c r="I14009" s="88"/>
      <c r="J14009" s="88"/>
      <c r="K14009" s="88"/>
    </row>
    <row r="14010" spans="2:11" hidden="1" x14ac:dyDescent="0.2">
      <c r="B14010" s="88"/>
      <c r="C14010" s="88"/>
      <c r="D14010" s="88"/>
      <c r="E14010" s="88"/>
      <c r="F14010" s="88"/>
      <c r="G14010" s="88"/>
      <c r="H14010" s="88"/>
      <c r="I14010" s="88"/>
      <c r="J14010" s="88"/>
      <c r="K14010" s="88"/>
    </row>
    <row r="14011" spans="2:11" hidden="1" x14ac:dyDescent="0.2">
      <c r="B14011" s="88"/>
      <c r="C14011" s="88"/>
      <c r="D14011" s="88"/>
      <c r="E14011" s="88"/>
      <c r="F14011" s="88"/>
      <c r="G14011" s="88"/>
      <c r="H14011" s="88"/>
      <c r="I14011" s="88"/>
      <c r="J14011" s="88"/>
      <c r="K14011" s="88"/>
    </row>
    <row r="14012" spans="2:11" hidden="1" x14ac:dyDescent="0.2">
      <c r="B14012" s="88"/>
      <c r="C14012" s="88"/>
      <c r="D14012" s="88"/>
      <c r="E14012" s="88"/>
      <c r="F14012" s="88"/>
      <c r="G14012" s="88"/>
      <c r="H14012" s="88"/>
      <c r="I14012" s="88"/>
      <c r="J14012" s="88"/>
      <c r="K14012" s="88"/>
    </row>
    <row r="14013" spans="2:11" hidden="1" x14ac:dyDescent="0.2">
      <c r="B14013" s="88"/>
      <c r="C14013" s="88"/>
      <c r="D14013" s="88"/>
      <c r="E14013" s="88"/>
      <c r="F14013" s="88"/>
      <c r="G14013" s="88"/>
      <c r="H14013" s="88"/>
      <c r="I14013" s="88"/>
      <c r="J14013" s="88"/>
      <c r="K14013" s="88"/>
    </row>
    <row r="14014" spans="2:11" hidden="1" x14ac:dyDescent="0.2">
      <c r="B14014" s="88"/>
      <c r="C14014" s="88"/>
      <c r="D14014" s="88"/>
      <c r="E14014" s="88"/>
      <c r="F14014" s="88"/>
      <c r="G14014" s="88"/>
      <c r="H14014" s="88"/>
      <c r="I14014" s="88"/>
      <c r="J14014" s="88"/>
      <c r="K14014" s="88"/>
    </row>
    <row r="14015" spans="2:11" hidden="1" x14ac:dyDescent="0.2">
      <c r="B14015" s="88"/>
      <c r="C14015" s="88"/>
      <c r="D14015" s="88"/>
      <c r="E14015" s="88"/>
      <c r="F14015" s="88"/>
      <c r="G14015" s="88"/>
      <c r="H14015" s="88"/>
      <c r="I14015" s="88"/>
      <c r="J14015" s="88"/>
      <c r="K14015" s="88"/>
    </row>
    <row r="14016" spans="2:11" hidden="1" x14ac:dyDescent="0.2">
      <c r="B14016" s="88"/>
      <c r="C14016" s="88"/>
      <c r="D14016" s="88"/>
      <c r="E14016" s="88"/>
      <c r="F14016" s="88"/>
      <c r="G14016" s="88"/>
      <c r="H14016" s="88"/>
      <c r="I14016" s="88"/>
      <c r="J14016" s="88"/>
      <c r="K14016" s="88"/>
    </row>
    <row r="14017" spans="2:11" hidden="1" x14ac:dyDescent="0.2">
      <c r="B14017" s="88"/>
      <c r="C14017" s="88"/>
      <c r="D14017" s="88"/>
      <c r="E14017" s="88"/>
      <c r="F14017" s="88"/>
      <c r="G14017" s="88"/>
      <c r="H14017" s="88"/>
      <c r="I14017" s="88"/>
      <c r="J14017" s="88"/>
      <c r="K14017" s="88"/>
    </row>
    <row r="14018" spans="2:11" hidden="1" x14ac:dyDescent="0.2">
      <c r="B14018" s="88"/>
      <c r="C14018" s="88"/>
      <c r="D14018" s="88"/>
      <c r="E14018" s="88"/>
      <c r="F14018" s="88"/>
      <c r="G14018" s="88"/>
      <c r="H14018" s="88"/>
      <c r="I14018" s="88"/>
      <c r="J14018" s="88"/>
      <c r="K14018" s="88"/>
    </row>
    <row r="14019" spans="2:11" hidden="1" x14ac:dyDescent="0.2">
      <c r="B14019" s="88"/>
      <c r="C14019" s="88"/>
      <c r="D14019" s="88"/>
      <c r="E14019" s="88"/>
      <c r="F14019" s="88"/>
      <c r="G14019" s="88"/>
      <c r="H14019" s="88"/>
      <c r="I14019" s="88"/>
      <c r="J14019" s="88"/>
      <c r="K14019" s="88"/>
    </row>
    <row r="14020" spans="2:11" hidden="1" x14ac:dyDescent="0.2">
      <c r="B14020" s="88"/>
      <c r="C14020" s="88"/>
      <c r="D14020" s="88"/>
      <c r="E14020" s="88"/>
      <c r="F14020" s="88"/>
      <c r="G14020" s="88"/>
      <c r="H14020" s="88"/>
      <c r="I14020" s="88"/>
      <c r="J14020" s="88"/>
      <c r="K14020" s="88"/>
    </row>
    <row r="14021" spans="2:11" hidden="1" x14ac:dyDescent="0.2">
      <c r="B14021" s="88"/>
      <c r="C14021" s="88"/>
      <c r="D14021" s="88"/>
      <c r="E14021" s="88"/>
      <c r="F14021" s="88"/>
      <c r="G14021" s="88"/>
      <c r="H14021" s="88"/>
      <c r="I14021" s="88"/>
      <c r="J14021" s="88"/>
      <c r="K14021" s="88"/>
    </row>
    <row r="14022" spans="2:11" hidden="1" x14ac:dyDescent="0.2">
      <c r="B14022" s="88"/>
      <c r="C14022" s="88"/>
      <c r="D14022" s="88"/>
      <c r="E14022" s="88"/>
      <c r="F14022" s="88"/>
      <c r="G14022" s="88"/>
      <c r="H14022" s="88"/>
      <c r="I14022" s="88"/>
      <c r="J14022" s="88"/>
      <c r="K14022" s="88"/>
    </row>
    <row r="14023" spans="2:11" hidden="1" x14ac:dyDescent="0.2">
      <c r="B14023" s="88"/>
      <c r="C14023" s="88"/>
      <c r="D14023" s="88"/>
      <c r="E14023" s="88"/>
      <c r="F14023" s="88"/>
      <c r="G14023" s="88"/>
      <c r="H14023" s="88"/>
      <c r="I14023" s="88"/>
      <c r="J14023" s="88"/>
      <c r="K14023" s="88"/>
    </row>
    <row r="14024" spans="2:11" hidden="1" x14ac:dyDescent="0.2">
      <c r="B14024" s="88"/>
      <c r="C14024" s="88"/>
      <c r="D14024" s="88"/>
      <c r="E14024" s="88"/>
      <c r="F14024" s="88"/>
      <c r="G14024" s="88"/>
      <c r="H14024" s="88"/>
      <c r="I14024" s="88"/>
      <c r="J14024" s="88"/>
      <c r="K14024" s="88"/>
    </row>
    <row r="14025" spans="2:11" hidden="1" x14ac:dyDescent="0.2">
      <c r="B14025" s="88"/>
      <c r="C14025" s="88"/>
      <c r="D14025" s="88"/>
      <c r="E14025" s="88"/>
      <c r="F14025" s="88"/>
      <c r="G14025" s="88"/>
      <c r="H14025" s="88"/>
      <c r="I14025" s="88"/>
      <c r="J14025" s="88"/>
      <c r="K14025" s="88"/>
    </row>
    <row r="14026" spans="2:11" hidden="1" x14ac:dyDescent="0.2">
      <c r="B14026" s="88"/>
      <c r="C14026" s="88"/>
      <c r="D14026" s="88"/>
      <c r="E14026" s="88"/>
      <c r="F14026" s="88"/>
      <c r="G14026" s="88"/>
      <c r="H14026" s="88"/>
      <c r="I14026" s="88"/>
      <c r="J14026" s="88"/>
      <c r="K14026" s="88"/>
    </row>
    <row r="14027" spans="2:11" hidden="1" x14ac:dyDescent="0.2">
      <c r="B14027" s="88"/>
      <c r="C14027" s="88"/>
      <c r="D14027" s="88"/>
      <c r="E14027" s="88"/>
      <c r="F14027" s="88"/>
      <c r="G14027" s="88"/>
      <c r="H14027" s="88"/>
      <c r="I14027" s="88"/>
      <c r="J14027" s="88"/>
      <c r="K14027" s="88"/>
    </row>
    <row r="14028" spans="2:11" hidden="1" x14ac:dyDescent="0.2">
      <c r="B14028" s="88"/>
      <c r="C14028" s="88"/>
      <c r="D14028" s="88"/>
      <c r="E14028" s="88"/>
      <c r="F14028" s="88"/>
      <c r="G14028" s="88"/>
      <c r="H14028" s="88"/>
      <c r="I14028" s="88"/>
      <c r="J14028" s="88"/>
      <c r="K14028" s="88"/>
    </row>
    <row r="14029" spans="2:11" hidden="1" x14ac:dyDescent="0.2">
      <c r="B14029" s="88"/>
      <c r="C14029" s="88"/>
      <c r="D14029" s="88"/>
      <c r="E14029" s="88"/>
      <c r="F14029" s="88"/>
      <c r="G14029" s="88"/>
      <c r="H14029" s="88"/>
      <c r="I14029" s="88"/>
      <c r="J14029" s="88"/>
      <c r="K14029" s="88"/>
    </row>
    <row r="14030" spans="2:11" hidden="1" x14ac:dyDescent="0.2">
      <c r="B14030" s="88"/>
      <c r="C14030" s="88"/>
      <c r="D14030" s="88"/>
      <c r="E14030" s="88"/>
      <c r="F14030" s="88"/>
      <c r="G14030" s="88"/>
      <c r="H14030" s="88"/>
      <c r="I14030" s="88"/>
      <c r="J14030" s="88"/>
      <c r="K14030" s="88"/>
    </row>
    <row r="14031" spans="2:11" hidden="1" x14ac:dyDescent="0.2">
      <c r="B14031" s="88"/>
      <c r="C14031" s="88"/>
      <c r="D14031" s="88"/>
      <c r="E14031" s="88"/>
      <c r="F14031" s="88"/>
      <c r="G14031" s="88"/>
      <c r="H14031" s="88"/>
      <c r="I14031" s="88"/>
      <c r="J14031" s="88"/>
      <c r="K14031" s="88"/>
    </row>
    <row r="14032" spans="2:11" hidden="1" x14ac:dyDescent="0.2">
      <c r="B14032" s="88"/>
      <c r="C14032" s="88"/>
      <c r="D14032" s="88"/>
      <c r="E14032" s="88"/>
      <c r="F14032" s="88"/>
      <c r="G14032" s="88"/>
      <c r="H14032" s="88"/>
      <c r="I14032" s="88"/>
      <c r="J14032" s="88"/>
      <c r="K14032" s="88"/>
    </row>
    <row r="14033" spans="2:11" hidden="1" x14ac:dyDescent="0.2">
      <c r="B14033" s="88"/>
      <c r="C14033" s="88"/>
      <c r="D14033" s="88"/>
      <c r="E14033" s="88"/>
      <c r="F14033" s="88"/>
      <c r="G14033" s="88"/>
      <c r="H14033" s="88"/>
      <c r="I14033" s="88"/>
      <c r="J14033" s="88"/>
      <c r="K14033" s="88"/>
    </row>
    <row r="14034" spans="2:11" hidden="1" x14ac:dyDescent="0.2">
      <c r="B14034" s="88"/>
      <c r="C14034" s="88"/>
      <c r="D14034" s="88"/>
      <c r="E14034" s="88"/>
      <c r="F14034" s="88"/>
      <c r="G14034" s="88"/>
      <c r="H14034" s="88"/>
      <c r="I14034" s="88"/>
      <c r="J14034" s="88"/>
      <c r="K14034" s="88"/>
    </row>
    <row r="14035" spans="2:11" hidden="1" x14ac:dyDescent="0.2">
      <c r="B14035" s="88"/>
      <c r="C14035" s="88"/>
      <c r="D14035" s="88"/>
      <c r="E14035" s="88"/>
      <c r="F14035" s="88"/>
      <c r="G14035" s="88"/>
      <c r="H14035" s="88"/>
      <c r="I14035" s="88"/>
      <c r="J14035" s="88"/>
      <c r="K14035" s="88"/>
    </row>
    <row r="14036" spans="2:11" hidden="1" x14ac:dyDescent="0.2">
      <c r="B14036" s="88"/>
      <c r="C14036" s="88"/>
      <c r="D14036" s="88"/>
      <c r="E14036" s="88"/>
      <c r="F14036" s="88"/>
      <c r="G14036" s="88"/>
      <c r="H14036" s="88"/>
      <c r="I14036" s="88"/>
      <c r="J14036" s="88"/>
      <c r="K14036" s="88"/>
    </row>
    <row r="14037" spans="2:11" hidden="1" x14ac:dyDescent="0.2">
      <c r="B14037" s="88"/>
      <c r="C14037" s="88"/>
      <c r="D14037" s="88"/>
      <c r="E14037" s="88"/>
      <c r="F14037" s="88"/>
      <c r="G14037" s="88"/>
      <c r="H14037" s="88"/>
      <c r="I14037" s="88"/>
      <c r="J14037" s="88"/>
      <c r="K14037" s="88"/>
    </row>
    <row r="14038" spans="2:11" hidden="1" x14ac:dyDescent="0.2">
      <c r="B14038" s="88"/>
      <c r="C14038" s="88"/>
      <c r="D14038" s="88"/>
      <c r="E14038" s="88"/>
      <c r="F14038" s="88"/>
      <c r="G14038" s="88"/>
      <c r="H14038" s="88"/>
      <c r="I14038" s="88"/>
      <c r="J14038" s="88"/>
      <c r="K14038" s="88"/>
    </row>
    <row r="14039" spans="2:11" hidden="1" x14ac:dyDescent="0.2">
      <c r="B14039" s="88"/>
      <c r="C14039" s="88"/>
      <c r="D14039" s="88"/>
      <c r="E14039" s="88"/>
      <c r="F14039" s="88"/>
      <c r="G14039" s="88"/>
      <c r="H14039" s="88"/>
      <c r="I14039" s="88"/>
      <c r="J14039" s="88"/>
      <c r="K14039" s="88"/>
    </row>
    <row r="14040" spans="2:11" hidden="1" x14ac:dyDescent="0.2">
      <c r="B14040" s="88"/>
      <c r="C14040" s="88"/>
      <c r="D14040" s="88"/>
      <c r="E14040" s="88"/>
      <c r="F14040" s="88"/>
      <c r="G14040" s="88"/>
      <c r="H14040" s="88"/>
      <c r="I14040" s="88"/>
      <c r="J14040" s="88"/>
      <c r="K14040" s="88"/>
    </row>
    <row r="14041" spans="2:11" hidden="1" x14ac:dyDescent="0.2">
      <c r="B14041" s="88"/>
      <c r="C14041" s="88"/>
      <c r="D14041" s="88"/>
      <c r="E14041" s="88"/>
      <c r="F14041" s="88"/>
      <c r="G14041" s="88"/>
      <c r="H14041" s="88"/>
      <c r="I14041" s="88"/>
      <c r="J14041" s="88"/>
      <c r="K14041" s="88"/>
    </row>
    <row r="14042" spans="2:11" hidden="1" x14ac:dyDescent="0.2">
      <c r="B14042" s="88"/>
      <c r="C14042" s="88"/>
      <c r="D14042" s="88"/>
      <c r="E14042" s="88"/>
      <c r="F14042" s="88"/>
      <c r="G14042" s="88"/>
      <c r="H14042" s="88"/>
      <c r="I14042" s="88"/>
      <c r="J14042" s="88"/>
      <c r="K14042" s="88"/>
    </row>
    <row r="14043" spans="2:11" hidden="1" x14ac:dyDescent="0.2">
      <c r="B14043" s="88"/>
      <c r="C14043" s="88"/>
      <c r="D14043" s="88"/>
      <c r="E14043" s="88"/>
      <c r="F14043" s="88"/>
      <c r="G14043" s="88"/>
      <c r="H14043" s="88"/>
      <c r="I14043" s="88"/>
      <c r="J14043" s="88"/>
      <c r="K14043" s="88"/>
    </row>
    <row r="14044" spans="2:11" hidden="1" x14ac:dyDescent="0.2">
      <c r="B14044" s="88"/>
      <c r="C14044" s="88"/>
      <c r="D14044" s="88"/>
      <c r="E14044" s="88"/>
      <c r="F14044" s="88"/>
      <c r="G14044" s="88"/>
      <c r="H14044" s="88"/>
      <c r="I14044" s="88"/>
      <c r="J14044" s="88"/>
      <c r="K14044" s="88"/>
    </row>
    <row r="14045" spans="2:11" hidden="1" x14ac:dyDescent="0.2">
      <c r="B14045" s="88"/>
      <c r="C14045" s="88"/>
      <c r="D14045" s="88"/>
      <c r="E14045" s="88"/>
      <c r="F14045" s="88"/>
      <c r="G14045" s="88"/>
      <c r="H14045" s="88"/>
      <c r="I14045" s="88"/>
      <c r="J14045" s="88"/>
      <c r="K14045" s="88"/>
    </row>
    <row r="14046" spans="2:11" hidden="1" x14ac:dyDescent="0.2">
      <c r="B14046" s="88"/>
      <c r="C14046" s="88"/>
      <c r="D14046" s="88"/>
      <c r="E14046" s="88"/>
      <c r="F14046" s="88"/>
      <c r="G14046" s="88"/>
      <c r="H14046" s="88"/>
      <c r="I14046" s="88"/>
      <c r="J14046" s="88"/>
      <c r="K14046" s="88"/>
    </row>
    <row r="14047" spans="2:11" hidden="1" x14ac:dyDescent="0.2">
      <c r="B14047" s="88"/>
      <c r="C14047" s="88"/>
      <c r="D14047" s="88"/>
      <c r="E14047" s="88"/>
      <c r="F14047" s="88"/>
      <c r="G14047" s="88"/>
      <c r="H14047" s="88"/>
      <c r="I14047" s="88"/>
      <c r="J14047" s="88"/>
      <c r="K14047" s="88"/>
    </row>
    <row r="14048" spans="2:11" hidden="1" x14ac:dyDescent="0.2">
      <c r="B14048" s="88"/>
      <c r="C14048" s="88"/>
      <c r="D14048" s="88"/>
      <c r="E14048" s="88"/>
      <c r="F14048" s="88"/>
      <c r="G14048" s="88"/>
      <c r="H14048" s="88"/>
      <c r="I14048" s="88"/>
      <c r="J14048" s="88"/>
      <c r="K14048" s="88"/>
    </row>
    <row r="14049" spans="2:11" hidden="1" x14ac:dyDescent="0.2">
      <c r="B14049" s="88"/>
      <c r="C14049" s="88"/>
      <c r="D14049" s="88"/>
      <c r="E14049" s="88"/>
      <c r="F14049" s="88"/>
      <c r="G14049" s="88"/>
      <c r="H14049" s="88"/>
      <c r="I14049" s="88"/>
      <c r="J14049" s="88"/>
      <c r="K14049" s="88"/>
    </row>
    <row r="14050" spans="2:11" hidden="1" x14ac:dyDescent="0.2">
      <c r="B14050" s="88"/>
      <c r="C14050" s="88"/>
      <c r="D14050" s="88"/>
      <c r="E14050" s="88"/>
      <c r="F14050" s="88"/>
      <c r="G14050" s="88"/>
      <c r="H14050" s="88"/>
      <c r="I14050" s="88"/>
      <c r="J14050" s="88"/>
      <c r="K14050" s="88"/>
    </row>
    <row r="14051" spans="2:11" hidden="1" x14ac:dyDescent="0.2">
      <c r="B14051" s="88"/>
      <c r="C14051" s="88"/>
      <c r="D14051" s="88"/>
      <c r="E14051" s="88"/>
      <c r="F14051" s="88"/>
      <c r="G14051" s="88"/>
      <c r="H14051" s="88"/>
      <c r="I14051" s="88"/>
      <c r="J14051" s="88"/>
      <c r="K14051" s="88"/>
    </row>
    <row r="14052" spans="2:11" hidden="1" x14ac:dyDescent="0.2">
      <c r="B14052" s="88"/>
      <c r="C14052" s="88"/>
      <c r="D14052" s="88"/>
      <c r="E14052" s="88"/>
      <c r="F14052" s="88"/>
      <c r="G14052" s="88"/>
      <c r="H14052" s="88"/>
      <c r="I14052" s="88"/>
      <c r="J14052" s="88"/>
      <c r="K14052" s="88"/>
    </row>
    <row r="14053" spans="2:11" hidden="1" x14ac:dyDescent="0.2">
      <c r="B14053" s="88"/>
      <c r="C14053" s="88"/>
      <c r="D14053" s="88"/>
      <c r="E14053" s="88"/>
      <c r="F14053" s="88"/>
      <c r="G14053" s="88"/>
      <c r="H14053" s="88"/>
      <c r="I14053" s="88"/>
      <c r="J14053" s="88"/>
      <c r="K14053" s="88"/>
    </row>
    <row r="14054" spans="2:11" hidden="1" x14ac:dyDescent="0.2">
      <c r="B14054" s="88"/>
      <c r="C14054" s="88"/>
      <c r="D14054" s="88"/>
      <c r="E14054" s="88"/>
      <c r="F14054" s="88"/>
      <c r="G14054" s="88"/>
      <c r="H14054" s="88"/>
      <c r="I14054" s="88"/>
      <c r="J14054" s="88"/>
      <c r="K14054" s="88"/>
    </row>
    <row r="14055" spans="2:11" hidden="1" x14ac:dyDescent="0.2">
      <c r="B14055" s="88"/>
      <c r="C14055" s="88"/>
      <c r="D14055" s="88"/>
      <c r="E14055" s="88"/>
      <c r="F14055" s="88"/>
      <c r="G14055" s="88"/>
      <c r="H14055" s="88"/>
      <c r="I14055" s="88"/>
      <c r="J14055" s="88"/>
      <c r="K14055" s="88"/>
    </row>
    <row r="14056" spans="2:11" hidden="1" x14ac:dyDescent="0.2">
      <c r="B14056" s="88"/>
      <c r="C14056" s="88"/>
      <c r="D14056" s="88"/>
      <c r="E14056" s="88"/>
      <c r="F14056" s="88"/>
      <c r="G14056" s="88"/>
      <c r="H14056" s="88"/>
      <c r="I14056" s="88"/>
      <c r="J14056" s="88"/>
      <c r="K14056" s="88"/>
    </row>
    <row r="14057" spans="2:11" hidden="1" x14ac:dyDescent="0.2">
      <c r="B14057" s="88"/>
      <c r="C14057" s="88"/>
      <c r="D14057" s="88"/>
      <c r="E14057" s="88"/>
      <c r="F14057" s="88"/>
      <c r="G14057" s="88"/>
      <c r="H14057" s="88"/>
      <c r="I14057" s="88"/>
      <c r="J14057" s="88"/>
      <c r="K14057" s="88"/>
    </row>
    <row r="14058" spans="2:11" hidden="1" x14ac:dyDescent="0.2">
      <c r="B14058" s="88"/>
      <c r="C14058" s="88"/>
      <c r="D14058" s="88"/>
      <c r="E14058" s="88"/>
      <c r="F14058" s="88"/>
      <c r="G14058" s="88"/>
      <c r="H14058" s="88"/>
      <c r="I14058" s="88"/>
      <c r="J14058" s="88"/>
      <c r="K14058" s="88"/>
    </row>
    <row r="14059" spans="2:11" hidden="1" x14ac:dyDescent="0.2">
      <c r="B14059" s="88"/>
      <c r="C14059" s="88"/>
      <c r="D14059" s="88"/>
      <c r="E14059" s="88"/>
      <c r="F14059" s="88"/>
      <c r="G14059" s="88"/>
      <c r="H14059" s="88"/>
      <c r="I14059" s="88"/>
      <c r="J14059" s="88"/>
      <c r="K14059" s="88"/>
    </row>
    <row r="14060" spans="2:11" hidden="1" x14ac:dyDescent="0.2">
      <c r="B14060" s="88"/>
      <c r="C14060" s="88"/>
      <c r="D14060" s="88"/>
      <c r="E14060" s="88"/>
      <c r="F14060" s="88"/>
      <c r="G14060" s="88"/>
      <c r="H14060" s="88"/>
      <c r="I14060" s="88"/>
      <c r="J14060" s="88"/>
      <c r="K14060" s="88"/>
    </row>
    <row r="14061" spans="2:11" hidden="1" x14ac:dyDescent="0.2">
      <c r="B14061" s="88"/>
      <c r="C14061" s="88"/>
      <c r="D14061" s="88"/>
      <c r="E14061" s="88"/>
      <c r="F14061" s="88"/>
      <c r="G14061" s="88"/>
      <c r="H14061" s="88"/>
      <c r="I14061" s="88"/>
      <c r="J14061" s="88"/>
      <c r="K14061" s="88"/>
    </row>
    <row r="14062" spans="2:11" hidden="1" x14ac:dyDescent="0.2">
      <c r="B14062" s="88"/>
      <c r="C14062" s="88"/>
      <c r="D14062" s="88"/>
      <c r="E14062" s="88"/>
      <c r="F14062" s="88"/>
      <c r="G14062" s="88"/>
      <c r="H14062" s="88"/>
      <c r="I14062" s="88"/>
      <c r="J14062" s="88"/>
      <c r="K14062" s="88"/>
    </row>
    <row r="14063" spans="2:11" hidden="1" x14ac:dyDescent="0.2">
      <c r="B14063" s="88"/>
      <c r="C14063" s="88"/>
      <c r="D14063" s="88"/>
      <c r="E14063" s="88"/>
      <c r="F14063" s="88"/>
      <c r="G14063" s="88"/>
      <c r="H14063" s="88"/>
      <c r="I14063" s="88"/>
      <c r="J14063" s="88"/>
      <c r="K14063" s="88"/>
    </row>
    <row r="14064" spans="2:11" hidden="1" x14ac:dyDescent="0.2">
      <c r="B14064" s="88"/>
      <c r="C14064" s="88"/>
      <c r="D14064" s="88"/>
      <c r="E14064" s="88"/>
      <c r="F14064" s="88"/>
      <c r="G14064" s="88"/>
      <c r="H14064" s="88"/>
      <c r="I14064" s="88"/>
      <c r="J14064" s="88"/>
      <c r="K14064" s="88"/>
    </row>
    <row r="14065" spans="2:11" hidden="1" x14ac:dyDescent="0.2">
      <c r="B14065" s="88"/>
      <c r="C14065" s="88"/>
      <c r="D14065" s="88"/>
      <c r="E14065" s="88"/>
      <c r="F14065" s="88"/>
      <c r="G14065" s="88"/>
      <c r="H14065" s="88"/>
      <c r="I14065" s="88"/>
      <c r="J14065" s="88"/>
      <c r="K14065" s="88"/>
    </row>
    <row r="14066" spans="2:11" hidden="1" x14ac:dyDescent="0.2">
      <c r="B14066" s="88"/>
      <c r="C14066" s="88"/>
      <c r="D14066" s="88"/>
      <c r="E14066" s="88"/>
      <c r="F14066" s="88"/>
      <c r="G14066" s="88"/>
      <c r="H14066" s="88"/>
      <c r="I14066" s="88"/>
      <c r="J14066" s="88"/>
      <c r="K14066" s="88"/>
    </row>
    <row r="14067" spans="2:11" hidden="1" x14ac:dyDescent="0.2">
      <c r="B14067" s="88"/>
      <c r="C14067" s="88"/>
      <c r="D14067" s="88"/>
      <c r="E14067" s="88"/>
      <c r="F14067" s="88"/>
      <c r="G14067" s="88"/>
      <c r="H14067" s="88"/>
      <c r="I14067" s="88"/>
      <c r="J14067" s="88"/>
      <c r="K14067" s="88"/>
    </row>
    <row r="14068" spans="2:11" hidden="1" x14ac:dyDescent="0.2">
      <c r="B14068" s="88"/>
      <c r="C14068" s="88"/>
      <c r="D14068" s="88"/>
      <c r="E14068" s="88"/>
      <c r="F14068" s="88"/>
      <c r="G14068" s="88"/>
      <c r="H14068" s="88"/>
      <c r="I14068" s="88"/>
      <c r="J14068" s="88"/>
      <c r="K14068" s="88"/>
    </row>
    <row r="14069" spans="2:11" hidden="1" x14ac:dyDescent="0.2">
      <c r="B14069" s="88"/>
      <c r="C14069" s="88"/>
      <c r="D14069" s="88"/>
      <c r="E14069" s="88"/>
      <c r="F14069" s="88"/>
      <c r="G14069" s="88"/>
      <c r="H14069" s="88"/>
      <c r="I14069" s="88"/>
      <c r="J14069" s="88"/>
      <c r="K14069" s="88"/>
    </row>
    <row r="14070" spans="2:11" hidden="1" x14ac:dyDescent="0.2">
      <c r="B14070" s="88"/>
      <c r="C14070" s="88"/>
      <c r="D14070" s="88"/>
      <c r="E14070" s="88"/>
      <c r="F14070" s="88"/>
      <c r="G14070" s="88"/>
      <c r="H14070" s="88"/>
      <c r="I14070" s="88"/>
      <c r="J14070" s="88"/>
      <c r="K14070" s="88"/>
    </row>
    <row r="14071" spans="2:11" hidden="1" x14ac:dyDescent="0.2">
      <c r="B14071" s="88"/>
      <c r="C14071" s="88"/>
      <c r="D14071" s="88"/>
      <c r="E14071" s="88"/>
      <c r="F14071" s="88"/>
      <c r="G14071" s="88"/>
      <c r="H14071" s="88"/>
      <c r="I14071" s="88"/>
      <c r="J14071" s="88"/>
      <c r="K14071" s="88"/>
    </row>
    <row r="14072" spans="2:11" hidden="1" x14ac:dyDescent="0.2">
      <c r="B14072" s="88"/>
      <c r="C14072" s="88"/>
      <c r="D14072" s="88"/>
      <c r="E14072" s="88"/>
      <c r="F14072" s="88"/>
      <c r="G14072" s="88"/>
      <c r="H14072" s="88"/>
      <c r="I14072" s="88"/>
      <c r="J14072" s="88"/>
      <c r="K14072" s="88"/>
    </row>
    <row r="14073" spans="2:11" hidden="1" x14ac:dyDescent="0.2">
      <c r="B14073" s="88"/>
      <c r="C14073" s="88"/>
      <c r="D14073" s="88"/>
      <c r="E14073" s="88"/>
      <c r="F14073" s="88"/>
      <c r="G14073" s="88"/>
      <c r="H14073" s="88"/>
      <c r="I14073" s="88"/>
      <c r="J14073" s="88"/>
      <c r="K14073" s="88"/>
    </row>
    <row r="14074" spans="2:11" hidden="1" x14ac:dyDescent="0.2">
      <c r="B14074" s="88"/>
      <c r="C14074" s="88"/>
      <c r="D14074" s="88"/>
      <c r="E14074" s="88"/>
      <c r="F14074" s="88"/>
      <c r="G14074" s="88"/>
      <c r="H14074" s="88"/>
      <c r="I14074" s="88"/>
      <c r="J14074" s="88"/>
      <c r="K14074" s="88"/>
    </row>
    <row r="14075" spans="2:11" hidden="1" x14ac:dyDescent="0.2">
      <c r="B14075" s="88"/>
      <c r="C14075" s="88"/>
      <c r="D14075" s="88"/>
      <c r="E14075" s="88"/>
      <c r="F14075" s="88"/>
      <c r="G14075" s="88"/>
      <c r="H14075" s="88"/>
      <c r="I14075" s="88"/>
      <c r="J14075" s="88"/>
      <c r="K14075" s="88"/>
    </row>
    <row r="14076" spans="2:11" hidden="1" x14ac:dyDescent="0.2">
      <c r="B14076" s="88"/>
      <c r="C14076" s="88"/>
      <c r="D14076" s="88"/>
      <c r="E14076" s="88"/>
      <c r="F14076" s="88"/>
      <c r="G14076" s="88"/>
      <c r="H14076" s="88"/>
      <c r="I14076" s="88"/>
      <c r="J14076" s="88"/>
      <c r="K14076" s="88"/>
    </row>
    <row r="14077" spans="2:11" hidden="1" x14ac:dyDescent="0.2">
      <c r="B14077" s="88"/>
      <c r="C14077" s="88"/>
      <c r="D14077" s="88"/>
      <c r="E14077" s="88"/>
      <c r="F14077" s="88"/>
      <c r="G14077" s="88"/>
      <c r="H14077" s="88"/>
      <c r="I14077" s="88"/>
      <c r="J14077" s="88"/>
      <c r="K14077" s="88"/>
    </row>
    <row r="14078" spans="2:11" hidden="1" x14ac:dyDescent="0.2">
      <c r="B14078" s="88"/>
      <c r="C14078" s="88"/>
      <c r="D14078" s="88"/>
      <c r="E14078" s="88"/>
      <c r="F14078" s="88"/>
      <c r="G14078" s="88"/>
      <c r="H14078" s="88"/>
      <c r="I14078" s="88"/>
      <c r="J14078" s="88"/>
      <c r="K14078" s="88"/>
    </row>
    <row r="14079" spans="2:11" hidden="1" x14ac:dyDescent="0.2">
      <c r="B14079" s="88"/>
      <c r="C14079" s="88"/>
      <c r="D14079" s="88"/>
      <c r="E14079" s="88"/>
      <c r="F14079" s="88"/>
      <c r="G14079" s="88"/>
      <c r="H14079" s="88"/>
      <c r="I14079" s="88"/>
      <c r="J14079" s="88"/>
      <c r="K14079" s="88"/>
    </row>
    <row r="14080" spans="2:11" hidden="1" x14ac:dyDescent="0.2">
      <c r="B14080" s="88"/>
      <c r="C14080" s="88"/>
      <c r="D14080" s="88"/>
      <c r="E14080" s="88"/>
      <c r="F14080" s="88"/>
      <c r="G14080" s="88"/>
      <c r="H14080" s="88"/>
      <c r="I14080" s="88"/>
      <c r="J14080" s="88"/>
      <c r="K14080" s="88"/>
    </row>
    <row r="14081" spans="2:11" hidden="1" x14ac:dyDescent="0.2">
      <c r="B14081" s="88"/>
      <c r="C14081" s="88"/>
      <c r="D14081" s="88"/>
      <c r="E14081" s="88"/>
      <c r="F14081" s="88"/>
      <c r="G14081" s="88"/>
      <c r="H14081" s="88"/>
      <c r="I14081" s="88"/>
      <c r="J14081" s="88"/>
      <c r="K14081" s="88"/>
    </row>
    <row r="14082" spans="2:11" hidden="1" x14ac:dyDescent="0.2">
      <c r="B14082" s="88"/>
      <c r="C14082" s="88"/>
      <c r="D14082" s="88"/>
      <c r="E14082" s="88"/>
      <c r="F14082" s="88"/>
      <c r="G14082" s="88"/>
      <c r="H14082" s="88"/>
      <c r="I14082" s="88"/>
      <c r="J14082" s="88"/>
      <c r="K14082" s="88"/>
    </row>
    <row r="14083" spans="2:11" hidden="1" x14ac:dyDescent="0.2">
      <c r="B14083" s="88"/>
      <c r="C14083" s="88"/>
      <c r="D14083" s="88"/>
      <c r="E14083" s="88"/>
      <c r="F14083" s="88"/>
      <c r="G14083" s="88"/>
      <c r="H14083" s="88"/>
      <c r="I14083" s="88"/>
      <c r="J14083" s="88"/>
      <c r="K14083" s="88"/>
    </row>
    <row r="14084" spans="2:11" hidden="1" x14ac:dyDescent="0.2">
      <c r="B14084" s="88"/>
      <c r="C14084" s="88"/>
      <c r="D14084" s="88"/>
      <c r="E14084" s="88"/>
      <c r="F14084" s="88"/>
      <c r="G14084" s="88"/>
      <c r="H14084" s="88"/>
      <c r="I14084" s="88"/>
      <c r="J14084" s="88"/>
      <c r="K14084" s="88"/>
    </row>
    <row r="14085" spans="2:11" hidden="1" x14ac:dyDescent="0.2">
      <c r="B14085" s="88"/>
      <c r="C14085" s="88"/>
      <c r="D14085" s="88"/>
      <c r="E14085" s="88"/>
      <c r="F14085" s="88"/>
      <c r="G14085" s="88"/>
      <c r="H14085" s="88"/>
      <c r="I14085" s="88"/>
      <c r="J14085" s="88"/>
      <c r="K14085" s="88"/>
    </row>
    <row r="14086" spans="2:11" hidden="1" x14ac:dyDescent="0.2">
      <c r="B14086" s="88"/>
      <c r="C14086" s="88"/>
      <c r="D14086" s="88"/>
      <c r="E14086" s="88"/>
      <c r="F14086" s="88"/>
      <c r="G14086" s="88"/>
      <c r="H14086" s="88"/>
      <c r="I14086" s="88"/>
      <c r="J14086" s="88"/>
      <c r="K14086" s="88"/>
    </row>
    <row r="14087" spans="2:11" hidden="1" x14ac:dyDescent="0.2">
      <c r="B14087" s="88"/>
      <c r="C14087" s="88"/>
      <c r="D14087" s="88"/>
      <c r="E14087" s="88"/>
      <c r="F14087" s="88"/>
      <c r="G14087" s="88"/>
      <c r="H14087" s="88"/>
      <c r="I14087" s="88"/>
      <c r="J14087" s="88"/>
      <c r="K14087" s="88"/>
    </row>
    <row r="14088" spans="2:11" hidden="1" x14ac:dyDescent="0.2">
      <c r="B14088" s="88"/>
      <c r="C14088" s="88"/>
      <c r="D14088" s="88"/>
      <c r="E14088" s="88"/>
      <c r="F14088" s="88"/>
      <c r="G14088" s="88"/>
      <c r="H14088" s="88"/>
      <c r="I14088" s="88"/>
      <c r="J14088" s="88"/>
      <c r="K14088" s="88"/>
    </row>
    <row r="14089" spans="2:11" hidden="1" x14ac:dyDescent="0.2">
      <c r="B14089" s="88"/>
      <c r="C14089" s="88"/>
      <c r="D14089" s="88"/>
      <c r="E14089" s="88"/>
      <c r="F14089" s="88"/>
      <c r="G14089" s="88"/>
      <c r="H14089" s="88"/>
      <c r="I14089" s="88"/>
      <c r="J14089" s="88"/>
      <c r="K14089" s="88"/>
    </row>
    <row r="14090" spans="2:11" hidden="1" x14ac:dyDescent="0.2">
      <c r="B14090" s="88"/>
      <c r="C14090" s="88"/>
      <c r="D14090" s="88"/>
      <c r="E14090" s="88"/>
      <c r="F14090" s="88"/>
      <c r="G14090" s="88"/>
      <c r="H14090" s="88"/>
      <c r="I14090" s="88"/>
      <c r="J14090" s="88"/>
      <c r="K14090" s="88"/>
    </row>
    <row r="14091" spans="2:11" hidden="1" x14ac:dyDescent="0.2">
      <c r="B14091" s="88"/>
      <c r="C14091" s="88"/>
      <c r="D14091" s="88"/>
      <c r="E14091" s="88"/>
      <c r="F14091" s="88"/>
      <c r="G14091" s="88"/>
      <c r="H14091" s="88"/>
      <c r="I14091" s="88"/>
      <c r="J14091" s="88"/>
      <c r="K14091" s="88"/>
    </row>
    <row r="14092" spans="2:11" hidden="1" x14ac:dyDescent="0.2">
      <c r="B14092" s="88"/>
      <c r="C14092" s="88"/>
      <c r="D14092" s="88"/>
      <c r="E14092" s="88"/>
      <c r="F14092" s="88"/>
      <c r="G14092" s="88"/>
      <c r="H14092" s="88"/>
      <c r="I14092" s="88"/>
      <c r="J14092" s="88"/>
      <c r="K14092" s="88"/>
    </row>
    <row r="14093" spans="2:11" hidden="1" x14ac:dyDescent="0.2">
      <c r="B14093" s="88"/>
      <c r="C14093" s="88"/>
      <c r="D14093" s="88"/>
      <c r="E14093" s="88"/>
      <c r="F14093" s="88"/>
      <c r="G14093" s="88"/>
      <c r="H14093" s="88"/>
      <c r="I14093" s="88"/>
      <c r="J14093" s="88"/>
      <c r="K14093" s="88"/>
    </row>
    <row r="14094" spans="2:11" hidden="1" x14ac:dyDescent="0.2">
      <c r="B14094" s="88"/>
      <c r="C14094" s="88"/>
      <c r="D14094" s="88"/>
      <c r="E14094" s="88"/>
      <c r="F14094" s="88"/>
      <c r="G14094" s="88"/>
      <c r="H14094" s="88"/>
      <c r="I14094" s="88"/>
      <c r="J14094" s="88"/>
      <c r="K14094" s="88"/>
    </row>
    <row r="14095" spans="2:11" hidden="1" x14ac:dyDescent="0.2">
      <c r="B14095" s="88"/>
      <c r="C14095" s="88"/>
      <c r="D14095" s="88"/>
      <c r="E14095" s="88"/>
      <c r="F14095" s="88"/>
      <c r="G14095" s="88"/>
      <c r="H14095" s="88"/>
      <c r="I14095" s="88"/>
      <c r="J14095" s="88"/>
      <c r="K14095" s="88"/>
    </row>
    <row r="14096" spans="2:11" hidden="1" x14ac:dyDescent="0.2">
      <c r="B14096" s="88"/>
      <c r="C14096" s="88"/>
      <c r="D14096" s="88"/>
      <c r="E14096" s="88"/>
      <c r="F14096" s="88"/>
      <c r="G14096" s="88"/>
      <c r="H14096" s="88"/>
      <c r="I14096" s="88"/>
      <c r="J14096" s="88"/>
      <c r="K14096" s="88"/>
    </row>
    <row r="14097" spans="2:11" hidden="1" x14ac:dyDescent="0.2">
      <c r="B14097" s="88"/>
      <c r="C14097" s="88"/>
      <c r="D14097" s="88"/>
      <c r="E14097" s="88"/>
      <c r="F14097" s="88"/>
      <c r="G14097" s="88"/>
      <c r="H14097" s="88"/>
      <c r="I14097" s="88"/>
      <c r="J14097" s="88"/>
      <c r="K14097" s="88"/>
    </row>
    <row r="14098" spans="2:11" hidden="1" x14ac:dyDescent="0.2">
      <c r="B14098" s="88"/>
      <c r="C14098" s="88"/>
      <c r="D14098" s="88"/>
      <c r="E14098" s="88"/>
      <c r="F14098" s="88"/>
      <c r="G14098" s="88"/>
      <c r="H14098" s="88"/>
      <c r="I14098" s="88"/>
      <c r="J14098" s="88"/>
      <c r="K14098" s="88"/>
    </row>
    <row r="14099" spans="2:11" hidden="1" x14ac:dyDescent="0.2">
      <c r="B14099" s="88"/>
      <c r="C14099" s="88"/>
      <c r="D14099" s="88"/>
      <c r="E14099" s="88"/>
      <c r="F14099" s="88"/>
      <c r="G14099" s="88"/>
      <c r="H14099" s="88"/>
      <c r="I14099" s="88"/>
      <c r="J14099" s="88"/>
      <c r="K14099" s="88"/>
    </row>
    <row r="14100" spans="2:11" hidden="1" x14ac:dyDescent="0.2">
      <c r="B14100" s="88"/>
      <c r="C14100" s="88"/>
      <c r="D14100" s="88"/>
      <c r="E14100" s="88"/>
      <c r="F14100" s="88"/>
      <c r="G14100" s="88"/>
      <c r="H14100" s="88"/>
      <c r="I14100" s="88"/>
      <c r="J14100" s="88"/>
      <c r="K14100" s="88"/>
    </row>
    <row r="14101" spans="2:11" hidden="1" x14ac:dyDescent="0.2">
      <c r="B14101" s="88"/>
      <c r="C14101" s="88"/>
      <c r="D14101" s="88"/>
      <c r="E14101" s="88"/>
      <c r="F14101" s="88"/>
      <c r="G14101" s="88"/>
      <c r="H14101" s="88"/>
      <c r="I14101" s="88"/>
      <c r="J14101" s="88"/>
      <c r="K14101" s="88"/>
    </row>
    <row r="14102" spans="2:11" hidden="1" x14ac:dyDescent="0.2">
      <c r="B14102" s="88"/>
      <c r="C14102" s="88"/>
      <c r="D14102" s="88"/>
      <c r="E14102" s="88"/>
      <c r="F14102" s="88"/>
      <c r="G14102" s="88"/>
      <c r="H14102" s="88"/>
      <c r="I14102" s="88"/>
      <c r="J14102" s="88"/>
      <c r="K14102" s="88"/>
    </row>
    <row r="14103" spans="2:11" hidden="1" x14ac:dyDescent="0.2">
      <c r="B14103" s="88"/>
      <c r="C14103" s="88"/>
      <c r="D14103" s="88"/>
      <c r="E14103" s="88"/>
      <c r="F14103" s="88"/>
      <c r="G14103" s="88"/>
      <c r="H14103" s="88"/>
      <c r="I14103" s="88"/>
      <c r="J14103" s="88"/>
      <c r="K14103" s="88"/>
    </row>
    <row r="14104" spans="2:11" hidden="1" x14ac:dyDescent="0.2">
      <c r="B14104" s="88"/>
      <c r="C14104" s="88"/>
      <c r="D14104" s="88"/>
      <c r="E14104" s="88"/>
      <c r="F14104" s="88"/>
      <c r="G14104" s="88"/>
      <c r="H14104" s="88"/>
      <c r="I14104" s="88"/>
      <c r="J14104" s="88"/>
      <c r="K14104" s="88"/>
    </row>
    <row r="14105" spans="2:11" hidden="1" x14ac:dyDescent="0.2">
      <c r="B14105" s="88"/>
      <c r="C14105" s="88"/>
      <c r="D14105" s="88"/>
      <c r="E14105" s="88"/>
      <c r="F14105" s="88"/>
      <c r="G14105" s="88"/>
      <c r="H14105" s="88"/>
      <c r="I14105" s="88"/>
      <c r="J14105" s="88"/>
      <c r="K14105" s="88"/>
    </row>
    <row r="14106" spans="2:11" hidden="1" x14ac:dyDescent="0.2">
      <c r="B14106" s="88"/>
      <c r="C14106" s="88"/>
      <c r="D14106" s="88"/>
      <c r="E14106" s="88"/>
      <c r="F14106" s="88"/>
      <c r="G14106" s="88"/>
      <c r="H14106" s="88"/>
      <c r="I14106" s="88"/>
      <c r="J14106" s="88"/>
      <c r="K14106" s="88"/>
    </row>
    <row r="14107" spans="2:11" hidden="1" x14ac:dyDescent="0.2">
      <c r="B14107" s="88"/>
      <c r="C14107" s="88"/>
      <c r="D14107" s="88"/>
      <c r="E14107" s="88"/>
      <c r="F14107" s="88"/>
      <c r="G14107" s="88"/>
      <c r="H14107" s="88"/>
      <c r="I14107" s="88"/>
      <c r="J14107" s="88"/>
      <c r="K14107" s="88"/>
    </row>
    <row r="14108" spans="2:11" hidden="1" x14ac:dyDescent="0.2">
      <c r="B14108" s="88"/>
      <c r="C14108" s="88"/>
      <c r="D14108" s="88"/>
      <c r="E14108" s="88"/>
      <c r="F14108" s="88"/>
      <c r="G14108" s="88"/>
      <c r="H14108" s="88"/>
      <c r="I14108" s="88"/>
      <c r="J14108" s="88"/>
      <c r="K14108" s="88"/>
    </row>
    <row r="14109" spans="2:11" hidden="1" x14ac:dyDescent="0.2">
      <c r="B14109" s="88"/>
      <c r="C14109" s="88"/>
      <c r="D14109" s="88"/>
      <c r="E14109" s="88"/>
      <c r="F14109" s="88"/>
      <c r="G14109" s="88"/>
      <c r="H14109" s="88"/>
      <c r="I14109" s="88"/>
      <c r="J14109" s="88"/>
      <c r="K14109" s="88"/>
    </row>
    <row r="14110" spans="2:11" hidden="1" x14ac:dyDescent="0.2">
      <c r="B14110" s="88"/>
      <c r="C14110" s="88"/>
      <c r="D14110" s="88"/>
      <c r="E14110" s="88"/>
      <c r="F14110" s="88"/>
      <c r="G14110" s="88"/>
      <c r="H14110" s="88"/>
      <c r="I14110" s="88"/>
      <c r="J14110" s="88"/>
      <c r="K14110" s="88"/>
    </row>
    <row r="14111" spans="2:11" hidden="1" x14ac:dyDescent="0.2">
      <c r="B14111" s="88"/>
      <c r="C14111" s="88"/>
      <c r="D14111" s="88"/>
      <c r="E14111" s="88"/>
      <c r="F14111" s="88"/>
      <c r="G14111" s="88"/>
      <c r="H14111" s="88"/>
      <c r="I14111" s="88"/>
      <c r="J14111" s="88"/>
      <c r="K14111" s="88"/>
    </row>
    <row r="14112" spans="2:11" hidden="1" x14ac:dyDescent="0.2">
      <c r="B14112" s="88"/>
      <c r="C14112" s="88"/>
      <c r="D14112" s="88"/>
      <c r="E14112" s="88"/>
      <c r="F14112" s="88"/>
      <c r="G14112" s="88"/>
      <c r="H14112" s="88"/>
      <c r="I14112" s="88"/>
      <c r="J14112" s="88"/>
      <c r="K14112" s="88"/>
    </row>
    <row r="14113" spans="2:11" hidden="1" x14ac:dyDescent="0.2">
      <c r="B14113" s="88"/>
      <c r="C14113" s="88"/>
      <c r="D14113" s="88"/>
      <c r="E14113" s="88"/>
      <c r="F14113" s="88"/>
      <c r="G14113" s="88"/>
      <c r="H14113" s="88"/>
      <c r="I14113" s="88"/>
      <c r="J14113" s="88"/>
      <c r="K14113" s="88"/>
    </row>
    <row r="14114" spans="2:11" hidden="1" x14ac:dyDescent="0.2">
      <c r="B14114" s="88"/>
      <c r="C14114" s="88"/>
      <c r="D14114" s="88"/>
      <c r="E14114" s="88"/>
      <c r="F14114" s="88"/>
      <c r="G14114" s="88"/>
      <c r="H14114" s="88"/>
      <c r="I14114" s="88"/>
      <c r="J14114" s="88"/>
      <c r="K14114" s="88"/>
    </row>
    <row r="14115" spans="2:11" hidden="1" x14ac:dyDescent="0.2">
      <c r="B14115" s="88"/>
      <c r="C14115" s="88"/>
      <c r="D14115" s="88"/>
      <c r="E14115" s="88"/>
      <c r="F14115" s="88"/>
      <c r="G14115" s="88"/>
      <c r="H14115" s="88"/>
      <c r="I14115" s="88"/>
      <c r="J14115" s="88"/>
      <c r="K14115" s="88"/>
    </row>
    <row r="14116" spans="2:11" hidden="1" x14ac:dyDescent="0.2">
      <c r="B14116" s="88"/>
      <c r="C14116" s="88"/>
      <c r="D14116" s="88"/>
      <c r="E14116" s="88"/>
      <c r="F14116" s="88"/>
      <c r="G14116" s="88"/>
      <c r="H14116" s="88"/>
      <c r="I14116" s="88"/>
      <c r="J14116" s="88"/>
      <c r="K14116" s="88"/>
    </row>
    <row r="14117" spans="2:11" hidden="1" x14ac:dyDescent="0.2">
      <c r="B14117" s="88"/>
      <c r="C14117" s="88"/>
      <c r="D14117" s="88"/>
      <c r="E14117" s="88"/>
      <c r="F14117" s="88"/>
      <c r="G14117" s="88"/>
      <c r="H14117" s="88"/>
      <c r="I14117" s="88"/>
      <c r="J14117" s="88"/>
      <c r="K14117" s="88"/>
    </row>
    <row r="14118" spans="2:11" hidden="1" x14ac:dyDescent="0.2">
      <c r="B14118" s="88"/>
      <c r="C14118" s="88"/>
      <c r="D14118" s="88"/>
      <c r="E14118" s="88"/>
      <c r="F14118" s="88"/>
      <c r="G14118" s="88"/>
      <c r="H14118" s="88"/>
      <c r="I14118" s="88"/>
      <c r="J14118" s="88"/>
      <c r="K14118" s="88"/>
    </row>
    <row r="14119" spans="2:11" hidden="1" x14ac:dyDescent="0.2">
      <c r="B14119" s="88"/>
      <c r="C14119" s="88"/>
      <c r="D14119" s="88"/>
      <c r="E14119" s="88"/>
      <c r="F14119" s="88"/>
      <c r="G14119" s="88"/>
      <c r="H14119" s="88"/>
      <c r="I14119" s="88"/>
      <c r="J14119" s="88"/>
      <c r="K14119" s="88"/>
    </row>
    <row r="14120" spans="2:11" hidden="1" x14ac:dyDescent="0.2">
      <c r="B14120" s="88"/>
      <c r="C14120" s="88"/>
      <c r="D14120" s="88"/>
      <c r="E14120" s="88"/>
      <c r="F14120" s="88"/>
      <c r="G14120" s="88"/>
      <c r="H14120" s="88"/>
      <c r="I14120" s="88"/>
      <c r="J14120" s="88"/>
      <c r="K14120" s="88"/>
    </row>
    <row r="14121" spans="2:11" hidden="1" x14ac:dyDescent="0.2">
      <c r="B14121" s="88"/>
      <c r="C14121" s="88"/>
      <c r="D14121" s="88"/>
      <c r="E14121" s="88"/>
      <c r="F14121" s="88"/>
      <c r="G14121" s="88"/>
      <c r="H14121" s="88"/>
      <c r="I14121" s="88"/>
      <c r="J14121" s="88"/>
      <c r="K14121" s="88"/>
    </row>
    <row r="14122" spans="2:11" hidden="1" x14ac:dyDescent="0.2">
      <c r="B14122" s="88"/>
      <c r="C14122" s="88"/>
      <c r="D14122" s="88"/>
      <c r="E14122" s="88"/>
      <c r="F14122" s="88"/>
      <c r="G14122" s="88"/>
      <c r="H14122" s="88"/>
      <c r="I14122" s="88"/>
      <c r="J14122" s="88"/>
      <c r="K14122" s="88"/>
    </row>
    <row r="14123" spans="2:11" hidden="1" x14ac:dyDescent="0.2">
      <c r="B14123" s="88"/>
      <c r="C14123" s="88"/>
      <c r="D14123" s="88"/>
      <c r="E14123" s="88"/>
      <c r="F14123" s="88"/>
      <c r="G14123" s="88"/>
      <c r="H14123" s="88"/>
      <c r="I14123" s="88"/>
      <c r="J14123" s="88"/>
      <c r="K14123" s="88"/>
    </row>
    <row r="14124" spans="2:11" hidden="1" x14ac:dyDescent="0.2">
      <c r="B14124" s="88"/>
      <c r="C14124" s="88"/>
      <c r="D14124" s="88"/>
      <c r="E14124" s="88"/>
      <c r="F14124" s="88"/>
      <c r="G14124" s="88"/>
      <c r="H14124" s="88"/>
      <c r="I14124" s="88"/>
      <c r="J14124" s="88"/>
      <c r="K14124" s="88"/>
    </row>
    <row r="14125" spans="2:11" hidden="1" x14ac:dyDescent="0.2">
      <c r="B14125" s="88"/>
      <c r="C14125" s="88"/>
      <c r="D14125" s="88"/>
      <c r="E14125" s="88"/>
      <c r="F14125" s="88"/>
      <c r="G14125" s="88"/>
      <c r="H14125" s="88"/>
      <c r="I14125" s="88"/>
      <c r="J14125" s="88"/>
      <c r="K14125" s="88"/>
    </row>
    <row r="14126" spans="2:11" hidden="1" x14ac:dyDescent="0.2">
      <c r="B14126" s="88"/>
      <c r="C14126" s="88"/>
      <c r="D14126" s="88"/>
      <c r="E14126" s="88"/>
      <c r="F14126" s="88"/>
      <c r="G14126" s="88"/>
      <c r="H14126" s="88"/>
      <c r="I14126" s="88"/>
      <c r="J14126" s="88"/>
      <c r="K14126" s="88"/>
    </row>
    <row r="14127" spans="2:11" hidden="1" x14ac:dyDescent="0.2">
      <c r="B14127" s="88"/>
      <c r="C14127" s="88"/>
      <c r="D14127" s="88"/>
      <c r="E14127" s="88"/>
      <c r="F14127" s="88"/>
      <c r="G14127" s="88"/>
      <c r="H14127" s="88"/>
      <c r="I14127" s="88"/>
      <c r="J14127" s="88"/>
      <c r="K14127" s="88"/>
    </row>
    <row r="14128" spans="2:11" hidden="1" x14ac:dyDescent="0.2">
      <c r="B14128" s="88"/>
      <c r="C14128" s="88"/>
      <c r="D14128" s="88"/>
      <c r="E14128" s="88"/>
      <c r="F14128" s="88"/>
      <c r="G14128" s="88"/>
      <c r="H14128" s="88"/>
      <c r="I14128" s="88"/>
      <c r="J14128" s="88"/>
      <c r="K14128" s="88"/>
    </row>
    <row r="14129" spans="2:11" hidden="1" x14ac:dyDescent="0.2">
      <c r="B14129" s="88"/>
      <c r="C14129" s="88"/>
      <c r="D14129" s="88"/>
      <c r="E14129" s="88"/>
      <c r="F14129" s="88"/>
      <c r="G14129" s="88"/>
      <c r="H14129" s="88"/>
      <c r="I14129" s="88"/>
      <c r="J14129" s="88"/>
      <c r="K14129" s="88"/>
    </row>
    <row r="14130" spans="2:11" hidden="1" x14ac:dyDescent="0.2">
      <c r="B14130" s="88"/>
      <c r="C14130" s="88"/>
      <c r="D14130" s="88"/>
      <c r="E14130" s="88"/>
      <c r="F14130" s="88"/>
      <c r="G14130" s="88"/>
      <c r="H14130" s="88"/>
      <c r="I14130" s="88"/>
      <c r="J14130" s="88"/>
      <c r="K14130" s="88"/>
    </row>
    <row r="14131" spans="2:11" hidden="1" x14ac:dyDescent="0.2">
      <c r="B14131" s="88"/>
      <c r="C14131" s="88"/>
      <c r="D14131" s="88"/>
      <c r="E14131" s="88"/>
      <c r="F14131" s="88"/>
      <c r="G14131" s="88"/>
      <c r="H14131" s="88"/>
      <c r="I14131" s="88"/>
      <c r="J14131" s="88"/>
      <c r="K14131" s="88"/>
    </row>
    <row r="14132" spans="2:11" hidden="1" x14ac:dyDescent="0.2">
      <c r="B14132" s="88"/>
      <c r="C14132" s="88"/>
      <c r="D14132" s="88"/>
      <c r="E14132" s="88"/>
      <c r="F14132" s="88"/>
      <c r="G14132" s="88"/>
      <c r="H14132" s="88"/>
      <c r="I14132" s="88"/>
      <c r="J14132" s="88"/>
      <c r="K14132" s="88"/>
    </row>
    <row r="14133" spans="2:11" hidden="1" x14ac:dyDescent="0.2">
      <c r="B14133" s="88"/>
      <c r="C14133" s="88"/>
      <c r="D14133" s="88"/>
      <c r="E14133" s="88"/>
      <c r="F14133" s="88"/>
      <c r="G14133" s="88"/>
      <c r="H14133" s="88"/>
      <c r="I14133" s="88"/>
      <c r="J14133" s="88"/>
      <c r="K14133" s="88"/>
    </row>
    <row r="14134" spans="2:11" hidden="1" x14ac:dyDescent="0.2">
      <c r="B14134" s="88"/>
      <c r="C14134" s="88"/>
      <c r="D14134" s="88"/>
      <c r="E14134" s="88"/>
      <c r="F14134" s="88"/>
      <c r="G14134" s="88"/>
      <c r="H14134" s="88"/>
      <c r="I14134" s="88"/>
      <c r="J14134" s="88"/>
      <c r="K14134" s="88"/>
    </row>
    <row r="14135" spans="2:11" hidden="1" x14ac:dyDescent="0.2">
      <c r="B14135" s="88"/>
      <c r="C14135" s="88"/>
      <c r="D14135" s="88"/>
      <c r="E14135" s="88"/>
      <c r="F14135" s="88"/>
      <c r="G14135" s="88"/>
      <c r="H14135" s="88"/>
      <c r="I14135" s="88"/>
      <c r="J14135" s="88"/>
      <c r="K14135" s="88"/>
    </row>
    <row r="14136" spans="2:11" hidden="1" x14ac:dyDescent="0.2">
      <c r="B14136" s="88"/>
      <c r="C14136" s="88"/>
      <c r="D14136" s="88"/>
      <c r="E14136" s="88"/>
      <c r="F14136" s="88"/>
      <c r="G14136" s="88"/>
      <c r="H14136" s="88"/>
      <c r="I14136" s="88"/>
      <c r="J14136" s="88"/>
      <c r="K14136" s="88"/>
    </row>
    <row r="14137" spans="2:11" hidden="1" x14ac:dyDescent="0.2">
      <c r="B14137" s="88"/>
      <c r="C14137" s="88"/>
      <c r="D14137" s="88"/>
      <c r="E14137" s="88"/>
      <c r="F14137" s="88"/>
      <c r="G14137" s="88"/>
      <c r="H14137" s="88"/>
      <c r="I14137" s="88"/>
      <c r="J14137" s="88"/>
      <c r="K14137" s="88"/>
    </row>
    <row r="14138" spans="2:11" hidden="1" x14ac:dyDescent="0.2">
      <c r="B14138" s="88"/>
      <c r="C14138" s="88"/>
      <c r="D14138" s="88"/>
      <c r="E14138" s="88"/>
      <c r="F14138" s="88"/>
      <c r="G14138" s="88"/>
      <c r="H14138" s="88"/>
      <c r="I14138" s="88"/>
      <c r="J14138" s="88"/>
      <c r="K14138" s="88"/>
    </row>
    <row r="14139" spans="2:11" hidden="1" x14ac:dyDescent="0.2">
      <c r="B14139" s="88"/>
      <c r="C14139" s="88"/>
      <c r="D14139" s="88"/>
      <c r="E14139" s="88"/>
      <c r="F14139" s="88"/>
      <c r="G14139" s="88"/>
      <c r="H14139" s="88"/>
      <c r="I14139" s="88"/>
      <c r="J14139" s="88"/>
      <c r="K14139" s="88"/>
    </row>
    <row r="14140" spans="2:11" hidden="1" x14ac:dyDescent="0.2">
      <c r="B14140" s="88"/>
      <c r="C14140" s="88"/>
      <c r="D14140" s="88"/>
      <c r="E14140" s="88"/>
      <c r="F14140" s="88"/>
      <c r="G14140" s="88"/>
      <c r="H14140" s="88"/>
      <c r="I14140" s="88"/>
      <c r="J14140" s="88"/>
      <c r="K14140" s="88"/>
    </row>
    <row r="14141" spans="2:11" hidden="1" x14ac:dyDescent="0.2">
      <c r="B14141" s="88"/>
      <c r="C14141" s="88"/>
      <c r="D14141" s="88"/>
      <c r="E14141" s="88"/>
      <c r="F14141" s="88"/>
      <c r="G14141" s="88"/>
      <c r="H14141" s="88"/>
      <c r="I14141" s="88"/>
      <c r="J14141" s="88"/>
      <c r="K14141" s="88"/>
    </row>
    <row r="14142" spans="2:11" hidden="1" x14ac:dyDescent="0.2">
      <c r="B14142" s="88"/>
      <c r="C14142" s="88"/>
      <c r="D14142" s="88"/>
      <c r="E14142" s="88"/>
      <c r="F14142" s="88"/>
      <c r="G14142" s="88"/>
      <c r="H14142" s="88"/>
      <c r="I14142" s="88"/>
      <c r="J14142" s="88"/>
      <c r="K14142" s="88"/>
    </row>
    <row r="14143" spans="2:11" hidden="1" x14ac:dyDescent="0.2">
      <c r="B14143" s="88"/>
      <c r="C14143" s="88"/>
      <c r="D14143" s="88"/>
      <c r="E14143" s="88"/>
      <c r="F14143" s="88"/>
      <c r="G14143" s="88"/>
      <c r="H14143" s="88"/>
      <c r="I14143" s="88"/>
      <c r="J14143" s="88"/>
      <c r="K14143" s="88"/>
    </row>
    <row r="14144" spans="2:11" hidden="1" x14ac:dyDescent="0.2">
      <c r="B14144" s="88"/>
      <c r="C14144" s="88"/>
      <c r="D14144" s="88"/>
      <c r="E14144" s="88"/>
      <c r="F14144" s="88"/>
      <c r="G14144" s="88"/>
      <c r="H14144" s="88"/>
      <c r="I14144" s="88"/>
      <c r="J14144" s="88"/>
      <c r="K14144" s="88"/>
    </row>
    <row r="14145" spans="2:11" hidden="1" x14ac:dyDescent="0.2">
      <c r="B14145" s="88"/>
      <c r="C14145" s="88"/>
      <c r="D14145" s="88"/>
      <c r="E14145" s="88"/>
      <c r="F14145" s="88"/>
      <c r="G14145" s="88"/>
      <c r="H14145" s="88"/>
      <c r="I14145" s="88"/>
      <c r="J14145" s="88"/>
      <c r="K14145" s="88"/>
    </row>
    <row r="14146" spans="2:11" hidden="1" x14ac:dyDescent="0.2">
      <c r="B14146" s="88"/>
      <c r="C14146" s="88"/>
      <c r="D14146" s="88"/>
      <c r="E14146" s="88"/>
      <c r="F14146" s="88"/>
      <c r="G14146" s="88"/>
      <c r="H14146" s="88"/>
      <c r="I14146" s="88"/>
      <c r="J14146" s="88"/>
      <c r="K14146" s="88"/>
    </row>
    <row r="14147" spans="2:11" hidden="1" x14ac:dyDescent="0.2">
      <c r="B14147" s="88"/>
      <c r="C14147" s="88"/>
      <c r="D14147" s="88"/>
      <c r="E14147" s="88"/>
      <c r="F14147" s="88"/>
      <c r="G14147" s="88"/>
      <c r="H14147" s="88"/>
      <c r="I14147" s="88"/>
      <c r="J14147" s="88"/>
      <c r="K14147" s="88"/>
    </row>
    <row r="14148" spans="2:11" hidden="1" x14ac:dyDescent="0.2">
      <c r="B14148" s="88"/>
      <c r="C14148" s="88"/>
      <c r="D14148" s="88"/>
      <c r="E14148" s="88"/>
      <c r="F14148" s="88"/>
      <c r="G14148" s="88"/>
      <c r="H14148" s="88"/>
      <c r="I14148" s="88"/>
      <c r="J14148" s="88"/>
      <c r="K14148" s="88"/>
    </row>
    <row r="14149" spans="2:11" hidden="1" x14ac:dyDescent="0.2">
      <c r="B14149" s="88"/>
      <c r="C14149" s="88"/>
      <c r="D14149" s="88"/>
      <c r="E14149" s="88"/>
      <c r="F14149" s="88"/>
      <c r="G14149" s="88"/>
      <c r="H14149" s="88"/>
      <c r="I14149" s="88"/>
      <c r="J14149" s="88"/>
      <c r="K14149" s="88"/>
    </row>
    <row r="14150" spans="2:11" hidden="1" x14ac:dyDescent="0.2">
      <c r="B14150" s="88"/>
      <c r="C14150" s="88"/>
      <c r="D14150" s="88"/>
      <c r="E14150" s="88"/>
      <c r="F14150" s="88"/>
      <c r="G14150" s="88"/>
      <c r="H14150" s="88"/>
      <c r="I14150" s="88"/>
      <c r="J14150" s="88"/>
      <c r="K14150" s="88"/>
    </row>
    <row r="14151" spans="2:11" hidden="1" x14ac:dyDescent="0.2">
      <c r="B14151" s="88"/>
      <c r="C14151" s="88"/>
      <c r="D14151" s="88"/>
      <c r="E14151" s="88"/>
      <c r="F14151" s="88"/>
      <c r="G14151" s="88"/>
      <c r="H14151" s="88"/>
      <c r="I14151" s="88"/>
      <c r="J14151" s="88"/>
      <c r="K14151" s="88"/>
    </row>
    <row r="14152" spans="2:11" hidden="1" x14ac:dyDescent="0.2">
      <c r="B14152" s="88"/>
      <c r="C14152" s="88"/>
      <c r="D14152" s="88"/>
      <c r="E14152" s="88"/>
      <c r="F14152" s="88"/>
      <c r="G14152" s="88"/>
      <c r="H14152" s="88"/>
      <c r="I14152" s="88"/>
      <c r="J14152" s="88"/>
      <c r="K14152" s="88"/>
    </row>
    <row r="14153" spans="2:11" hidden="1" x14ac:dyDescent="0.2">
      <c r="B14153" s="88"/>
      <c r="C14153" s="88"/>
      <c r="D14153" s="88"/>
      <c r="E14153" s="88"/>
      <c r="F14153" s="88"/>
      <c r="G14153" s="88"/>
      <c r="H14153" s="88"/>
      <c r="I14153" s="88"/>
      <c r="J14153" s="88"/>
      <c r="K14153" s="88"/>
    </row>
    <row r="14154" spans="2:11" hidden="1" x14ac:dyDescent="0.2">
      <c r="B14154" s="88"/>
      <c r="C14154" s="88"/>
      <c r="D14154" s="88"/>
      <c r="E14154" s="88"/>
      <c r="F14154" s="88"/>
      <c r="G14154" s="88"/>
      <c r="H14154" s="88"/>
      <c r="I14154" s="88"/>
      <c r="J14154" s="88"/>
      <c r="K14154" s="88"/>
    </row>
    <row r="14155" spans="2:11" hidden="1" x14ac:dyDescent="0.2">
      <c r="B14155" s="88"/>
      <c r="C14155" s="88"/>
      <c r="D14155" s="88"/>
      <c r="E14155" s="88"/>
      <c r="F14155" s="88"/>
      <c r="G14155" s="88"/>
      <c r="H14155" s="88"/>
      <c r="I14155" s="88"/>
      <c r="J14155" s="88"/>
      <c r="K14155" s="88"/>
    </row>
    <row r="14156" spans="2:11" hidden="1" x14ac:dyDescent="0.2">
      <c r="B14156" s="88"/>
      <c r="C14156" s="88"/>
      <c r="D14156" s="88"/>
      <c r="E14156" s="88"/>
      <c r="F14156" s="88"/>
      <c r="G14156" s="88"/>
      <c r="H14156" s="88"/>
      <c r="I14156" s="88"/>
      <c r="J14156" s="88"/>
      <c r="K14156" s="88"/>
    </row>
    <row r="14157" spans="2:11" hidden="1" x14ac:dyDescent="0.2">
      <c r="B14157" s="88"/>
      <c r="C14157" s="88"/>
      <c r="D14157" s="88"/>
      <c r="E14157" s="88"/>
      <c r="F14157" s="88"/>
      <c r="G14157" s="88"/>
      <c r="H14157" s="88"/>
      <c r="I14157" s="88"/>
      <c r="J14157" s="88"/>
      <c r="K14157" s="88"/>
    </row>
    <row r="14158" spans="2:11" hidden="1" x14ac:dyDescent="0.2">
      <c r="B14158" s="88"/>
      <c r="C14158" s="88"/>
      <c r="D14158" s="88"/>
      <c r="E14158" s="88"/>
      <c r="F14158" s="88"/>
      <c r="G14158" s="88"/>
      <c r="H14158" s="88"/>
      <c r="I14158" s="88"/>
      <c r="J14158" s="88"/>
      <c r="K14158" s="88"/>
    </row>
    <row r="14159" spans="2:11" hidden="1" x14ac:dyDescent="0.2">
      <c r="B14159" s="88"/>
      <c r="C14159" s="88"/>
      <c r="D14159" s="88"/>
      <c r="E14159" s="88"/>
      <c r="F14159" s="88"/>
      <c r="G14159" s="88"/>
      <c r="H14159" s="88"/>
      <c r="I14159" s="88"/>
      <c r="J14159" s="88"/>
      <c r="K14159" s="88"/>
    </row>
    <row r="14160" spans="2:11" hidden="1" x14ac:dyDescent="0.2">
      <c r="B14160" s="88"/>
      <c r="C14160" s="88"/>
      <c r="D14160" s="88"/>
      <c r="E14160" s="88"/>
      <c r="F14160" s="88"/>
      <c r="G14160" s="88"/>
      <c r="H14160" s="88"/>
      <c r="I14160" s="88"/>
      <c r="J14160" s="88"/>
      <c r="K14160" s="88"/>
    </row>
    <row r="14161" spans="2:11" hidden="1" x14ac:dyDescent="0.2">
      <c r="B14161" s="88"/>
      <c r="C14161" s="88"/>
      <c r="D14161" s="88"/>
      <c r="E14161" s="88"/>
      <c r="F14161" s="88"/>
      <c r="G14161" s="88"/>
      <c r="H14161" s="88"/>
      <c r="I14161" s="88"/>
      <c r="J14161" s="88"/>
      <c r="K14161" s="88"/>
    </row>
    <row r="14162" spans="2:11" hidden="1" x14ac:dyDescent="0.2">
      <c r="B14162" s="88"/>
      <c r="C14162" s="88"/>
      <c r="D14162" s="88"/>
      <c r="E14162" s="88"/>
      <c r="F14162" s="88"/>
      <c r="G14162" s="88"/>
      <c r="H14162" s="88"/>
      <c r="I14162" s="88"/>
      <c r="J14162" s="88"/>
      <c r="K14162" s="88"/>
    </row>
    <row r="14163" spans="2:11" hidden="1" x14ac:dyDescent="0.2">
      <c r="B14163" s="88"/>
      <c r="C14163" s="88"/>
      <c r="D14163" s="88"/>
      <c r="E14163" s="88"/>
      <c r="F14163" s="88"/>
      <c r="G14163" s="88"/>
      <c r="H14163" s="88"/>
      <c r="I14163" s="88"/>
      <c r="J14163" s="88"/>
      <c r="K14163" s="88"/>
    </row>
    <row r="14164" spans="2:11" hidden="1" x14ac:dyDescent="0.2">
      <c r="B14164" s="88"/>
      <c r="C14164" s="88"/>
      <c r="D14164" s="88"/>
      <c r="E14164" s="88"/>
      <c r="F14164" s="88"/>
      <c r="G14164" s="88"/>
      <c r="H14164" s="88"/>
      <c r="I14164" s="88"/>
      <c r="J14164" s="88"/>
      <c r="K14164" s="88"/>
    </row>
    <row r="14165" spans="2:11" hidden="1" x14ac:dyDescent="0.2">
      <c r="B14165" s="88"/>
      <c r="C14165" s="88"/>
      <c r="D14165" s="88"/>
      <c r="E14165" s="88"/>
      <c r="F14165" s="88"/>
      <c r="G14165" s="88"/>
      <c r="H14165" s="88"/>
      <c r="I14165" s="88"/>
      <c r="J14165" s="88"/>
      <c r="K14165" s="88"/>
    </row>
    <row r="14166" spans="2:11" hidden="1" x14ac:dyDescent="0.2">
      <c r="B14166" s="88"/>
      <c r="C14166" s="88"/>
      <c r="D14166" s="88"/>
      <c r="E14166" s="88"/>
      <c r="F14166" s="88"/>
      <c r="G14166" s="88"/>
      <c r="H14166" s="88"/>
      <c r="I14166" s="88"/>
      <c r="J14166" s="88"/>
      <c r="K14166" s="88"/>
    </row>
    <row r="14167" spans="2:11" hidden="1" x14ac:dyDescent="0.2">
      <c r="B14167" s="88"/>
      <c r="C14167" s="88"/>
      <c r="D14167" s="88"/>
      <c r="E14167" s="88"/>
      <c r="F14167" s="88"/>
      <c r="G14167" s="88"/>
      <c r="H14167" s="88"/>
      <c r="I14167" s="88"/>
      <c r="J14167" s="88"/>
      <c r="K14167" s="88"/>
    </row>
    <row r="14168" spans="2:11" hidden="1" x14ac:dyDescent="0.2">
      <c r="B14168" s="88"/>
      <c r="C14168" s="88"/>
      <c r="D14168" s="88"/>
      <c r="E14168" s="88"/>
      <c r="F14168" s="88"/>
      <c r="G14168" s="88"/>
      <c r="H14168" s="88"/>
      <c r="I14168" s="88"/>
      <c r="J14168" s="88"/>
      <c r="K14168" s="88"/>
    </row>
    <row r="14169" spans="2:11" hidden="1" x14ac:dyDescent="0.2">
      <c r="B14169" s="88"/>
      <c r="C14169" s="88"/>
      <c r="D14169" s="88"/>
      <c r="E14169" s="88"/>
      <c r="F14169" s="88"/>
      <c r="G14169" s="88"/>
      <c r="H14169" s="88"/>
      <c r="I14169" s="88"/>
      <c r="J14169" s="88"/>
      <c r="K14169" s="88"/>
    </row>
    <row r="14170" spans="2:11" hidden="1" x14ac:dyDescent="0.2">
      <c r="B14170" s="88"/>
      <c r="C14170" s="88"/>
      <c r="D14170" s="88"/>
      <c r="E14170" s="88"/>
      <c r="F14170" s="88"/>
      <c r="G14170" s="88"/>
      <c r="H14170" s="88"/>
      <c r="I14170" s="88"/>
      <c r="J14170" s="88"/>
      <c r="K14170" s="88"/>
    </row>
    <row r="14171" spans="2:11" hidden="1" x14ac:dyDescent="0.2">
      <c r="B14171" s="88"/>
      <c r="C14171" s="88"/>
      <c r="D14171" s="88"/>
      <c r="E14171" s="88"/>
      <c r="F14171" s="88"/>
      <c r="G14171" s="88"/>
      <c r="H14171" s="88"/>
      <c r="I14171" s="88"/>
      <c r="J14171" s="88"/>
      <c r="K14171" s="88"/>
    </row>
    <row r="14172" spans="2:11" hidden="1" x14ac:dyDescent="0.2">
      <c r="B14172" s="88"/>
      <c r="C14172" s="88"/>
      <c r="D14172" s="88"/>
      <c r="E14172" s="88"/>
      <c r="F14172" s="88"/>
      <c r="G14172" s="88"/>
      <c r="H14172" s="88"/>
      <c r="I14172" s="88"/>
      <c r="J14172" s="88"/>
      <c r="K14172" s="88"/>
    </row>
    <row r="14173" spans="2:11" hidden="1" x14ac:dyDescent="0.2">
      <c r="B14173" s="88"/>
      <c r="C14173" s="88"/>
      <c r="D14173" s="88"/>
      <c r="E14173" s="88"/>
      <c r="F14173" s="88"/>
      <c r="G14173" s="88"/>
      <c r="H14173" s="88"/>
      <c r="I14173" s="88"/>
      <c r="J14173" s="88"/>
      <c r="K14173" s="88"/>
    </row>
    <row r="14174" spans="2:11" hidden="1" x14ac:dyDescent="0.2">
      <c r="B14174" s="88"/>
      <c r="C14174" s="88"/>
      <c r="D14174" s="88"/>
      <c r="E14174" s="88"/>
      <c r="F14174" s="88"/>
      <c r="G14174" s="88"/>
      <c r="H14174" s="88"/>
      <c r="I14174" s="88"/>
      <c r="J14174" s="88"/>
      <c r="K14174" s="88"/>
    </row>
    <row r="14175" spans="2:11" hidden="1" x14ac:dyDescent="0.2">
      <c r="B14175" s="88"/>
      <c r="C14175" s="88"/>
      <c r="D14175" s="88"/>
      <c r="E14175" s="88"/>
      <c r="F14175" s="88"/>
      <c r="G14175" s="88"/>
      <c r="H14175" s="88"/>
      <c r="I14175" s="88"/>
      <c r="J14175" s="88"/>
      <c r="K14175" s="88"/>
    </row>
    <row r="14176" spans="2:11" hidden="1" x14ac:dyDescent="0.2">
      <c r="B14176" s="88"/>
      <c r="C14176" s="88"/>
      <c r="D14176" s="88"/>
      <c r="E14176" s="88"/>
      <c r="F14176" s="88"/>
      <c r="G14176" s="88"/>
      <c r="H14176" s="88"/>
      <c r="I14176" s="88"/>
      <c r="J14176" s="88"/>
      <c r="K14176" s="88"/>
    </row>
    <row r="14177" spans="2:11" hidden="1" x14ac:dyDescent="0.2">
      <c r="B14177" s="88"/>
      <c r="C14177" s="88"/>
      <c r="D14177" s="88"/>
      <c r="E14177" s="88"/>
      <c r="F14177" s="88"/>
      <c r="G14177" s="88"/>
      <c r="H14177" s="88"/>
      <c r="I14177" s="88"/>
      <c r="J14177" s="88"/>
      <c r="K14177" s="88"/>
    </row>
    <row r="14178" spans="2:11" hidden="1" x14ac:dyDescent="0.2">
      <c r="B14178" s="88"/>
      <c r="C14178" s="88"/>
      <c r="D14178" s="88"/>
      <c r="E14178" s="88"/>
      <c r="F14178" s="88"/>
      <c r="G14178" s="88"/>
      <c r="H14178" s="88"/>
      <c r="I14178" s="88"/>
      <c r="J14178" s="88"/>
      <c r="K14178" s="88"/>
    </row>
    <row r="14179" spans="2:11" hidden="1" x14ac:dyDescent="0.2">
      <c r="B14179" s="88"/>
      <c r="C14179" s="88"/>
      <c r="D14179" s="88"/>
      <c r="E14179" s="88"/>
      <c r="F14179" s="88"/>
      <c r="G14179" s="88"/>
      <c r="H14179" s="88"/>
      <c r="I14179" s="88"/>
      <c r="J14179" s="88"/>
      <c r="K14179" s="88"/>
    </row>
    <row r="14180" spans="2:11" hidden="1" x14ac:dyDescent="0.2">
      <c r="B14180" s="88"/>
      <c r="C14180" s="88"/>
      <c r="D14180" s="88"/>
      <c r="E14180" s="88"/>
      <c r="F14180" s="88"/>
      <c r="G14180" s="88"/>
      <c r="H14180" s="88"/>
      <c r="I14180" s="88"/>
      <c r="J14180" s="88"/>
      <c r="K14180" s="88"/>
    </row>
    <row r="14181" spans="2:11" hidden="1" x14ac:dyDescent="0.2">
      <c r="B14181" s="88"/>
      <c r="C14181" s="88"/>
      <c r="D14181" s="88"/>
      <c r="E14181" s="88"/>
      <c r="F14181" s="88"/>
      <c r="G14181" s="88"/>
      <c r="H14181" s="88"/>
      <c r="I14181" s="88"/>
      <c r="J14181" s="88"/>
      <c r="K14181" s="88"/>
    </row>
    <row r="14182" spans="2:11" hidden="1" x14ac:dyDescent="0.2">
      <c r="B14182" s="88"/>
      <c r="C14182" s="88"/>
      <c r="D14182" s="88"/>
      <c r="E14182" s="88"/>
      <c r="F14182" s="88"/>
      <c r="G14182" s="88"/>
      <c r="H14182" s="88"/>
      <c r="I14182" s="88"/>
      <c r="J14182" s="88"/>
      <c r="K14182" s="88"/>
    </row>
    <row r="14183" spans="2:11" hidden="1" x14ac:dyDescent="0.2">
      <c r="B14183" s="88"/>
      <c r="C14183" s="88"/>
      <c r="D14183" s="88"/>
      <c r="E14183" s="88"/>
      <c r="F14183" s="88"/>
      <c r="G14183" s="88"/>
      <c r="H14183" s="88"/>
      <c r="I14183" s="88"/>
      <c r="J14183" s="88"/>
      <c r="K14183" s="88"/>
    </row>
    <row r="14184" spans="2:11" hidden="1" x14ac:dyDescent="0.2">
      <c r="B14184" s="88"/>
      <c r="C14184" s="88"/>
      <c r="D14184" s="88"/>
      <c r="E14184" s="88"/>
      <c r="F14184" s="88"/>
      <c r="G14184" s="88"/>
      <c r="H14184" s="88"/>
      <c r="I14184" s="88"/>
      <c r="J14184" s="88"/>
      <c r="K14184" s="88"/>
    </row>
    <row r="14185" spans="2:11" hidden="1" x14ac:dyDescent="0.2">
      <c r="B14185" s="88"/>
      <c r="C14185" s="88"/>
      <c r="D14185" s="88"/>
      <c r="E14185" s="88"/>
      <c r="F14185" s="88"/>
      <c r="G14185" s="88"/>
      <c r="H14185" s="88"/>
      <c r="I14185" s="88"/>
      <c r="J14185" s="88"/>
      <c r="K14185" s="88"/>
    </row>
    <row r="14186" spans="2:11" hidden="1" x14ac:dyDescent="0.2">
      <c r="B14186" s="88"/>
      <c r="C14186" s="88"/>
      <c r="D14186" s="88"/>
      <c r="E14186" s="88"/>
      <c r="F14186" s="88"/>
      <c r="G14186" s="88"/>
      <c r="H14186" s="88"/>
      <c r="I14186" s="88"/>
      <c r="J14186" s="88"/>
      <c r="K14186" s="88"/>
    </row>
    <row r="14187" spans="2:11" hidden="1" x14ac:dyDescent="0.2">
      <c r="B14187" s="88"/>
      <c r="C14187" s="88"/>
      <c r="D14187" s="88"/>
      <c r="E14187" s="88"/>
      <c r="F14187" s="88"/>
      <c r="G14187" s="88"/>
      <c r="H14187" s="88"/>
      <c r="I14187" s="88"/>
      <c r="J14187" s="88"/>
      <c r="K14187" s="88"/>
    </row>
    <row r="14188" spans="2:11" hidden="1" x14ac:dyDescent="0.2">
      <c r="B14188" s="88"/>
      <c r="C14188" s="88"/>
      <c r="D14188" s="88"/>
      <c r="E14188" s="88"/>
      <c r="F14188" s="88"/>
      <c r="G14188" s="88"/>
      <c r="H14188" s="88"/>
      <c r="I14188" s="88"/>
      <c r="J14188" s="88"/>
      <c r="K14188" s="88"/>
    </row>
    <row r="14189" spans="2:11" hidden="1" x14ac:dyDescent="0.2">
      <c r="B14189" s="88"/>
      <c r="C14189" s="88"/>
      <c r="D14189" s="88"/>
      <c r="E14189" s="88"/>
      <c r="F14189" s="88"/>
      <c r="G14189" s="88"/>
      <c r="H14189" s="88"/>
      <c r="I14189" s="88"/>
      <c r="J14189" s="88"/>
      <c r="K14189" s="88"/>
    </row>
    <row r="14190" spans="2:11" hidden="1" x14ac:dyDescent="0.2">
      <c r="B14190" s="88"/>
      <c r="C14190" s="88"/>
      <c r="D14190" s="88"/>
      <c r="E14190" s="88"/>
      <c r="F14190" s="88"/>
      <c r="G14190" s="88"/>
      <c r="H14190" s="88"/>
      <c r="I14190" s="88"/>
      <c r="J14190" s="88"/>
      <c r="K14190" s="88"/>
    </row>
    <row r="14191" spans="2:11" hidden="1" x14ac:dyDescent="0.2">
      <c r="B14191" s="88"/>
      <c r="C14191" s="88"/>
      <c r="D14191" s="88"/>
      <c r="E14191" s="88"/>
      <c r="F14191" s="88"/>
      <c r="G14191" s="88"/>
      <c r="H14191" s="88"/>
      <c r="I14191" s="88"/>
      <c r="J14191" s="88"/>
      <c r="K14191" s="88"/>
    </row>
    <row r="14192" spans="2:11" hidden="1" x14ac:dyDescent="0.2">
      <c r="B14192" s="88"/>
      <c r="C14192" s="88"/>
      <c r="D14192" s="88"/>
      <c r="E14192" s="88"/>
      <c r="F14192" s="88"/>
      <c r="G14192" s="88"/>
      <c r="H14192" s="88"/>
      <c r="I14192" s="88"/>
      <c r="J14192" s="88"/>
      <c r="K14192" s="88"/>
    </row>
    <row r="14193" spans="2:11" hidden="1" x14ac:dyDescent="0.2">
      <c r="B14193" s="88"/>
      <c r="C14193" s="88"/>
      <c r="D14193" s="88"/>
      <c r="E14193" s="88"/>
      <c r="F14193" s="88"/>
      <c r="G14193" s="88"/>
      <c r="H14193" s="88"/>
      <c r="I14193" s="88"/>
      <c r="J14193" s="88"/>
      <c r="K14193" s="88"/>
    </row>
    <row r="14194" spans="2:11" hidden="1" x14ac:dyDescent="0.2">
      <c r="B14194" s="88"/>
      <c r="C14194" s="88"/>
      <c r="D14194" s="88"/>
      <c r="E14194" s="88"/>
      <c r="F14194" s="88"/>
      <c r="G14194" s="88"/>
      <c r="H14194" s="88"/>
      <c r="I14194" s="88"/>
      <c r="J14194" s="88"/>
      <c r="K14194" s="88"/>
    </row>
    <row r="14195" spans="2:11" hidden="1" x14ac:dyDescent="0.2">
      <c r="B14195" s="88"/>
      <c r="C14195" s="88"/>
      <c r="D14195" s="88"/>
      <c r="E14195" s="88"/>
      <c r="F14195" s="88"/>
      <c r="G14195" s="88"/>
      <c r="H14195" s="88"/>
      <c r="I14195" s="88"/>
      <c r="J14195" s="88"/>
      <c r="K14195" s="88"/>
    </row>
    <row r="14196" spans="2:11" hidden="1" x14ac:dyDescent="0.2">
      <c r="B14196" s="88"/>
      <c r="C14196" s="88"/>
      <c r="D14196" s="88"/>
      <c r="E14196" s="88"/>
      <c r="F14196" s="88"/>
      <c r="G14196" s="88"/>
      <c r="H14196" s="88"/>
      <c r="I14196" s="88"/>
      <c r="J14196" s="88"/>
      <c r="K14196" s="88"/>
    </row>
    <row r="14197" spans="2:11" hidden="1" x14ac:dyDescent="0.2">
      <c r="B14197" s="88"/>
      <c r="C14197" s="88"/>
      <c r="D14197" s="88"/>
      <c r="E14197" s="88"/>
      <c r="F14197" s="88"/>
      <c r="G14197" s="88"/>
      <c r="H14197" s="88"/>
      <c r="I14197" s="88"/>
      <c r="J14197" s="88"/>
      <c r="K14197" s="88"/>
    </row>
    <row r="14198" spans="2:11" hidden="1" x14ac:dyDescent="0.2">
      <c r="B14198" s="88"/>
      <c r="C14198" s="88"/>
      <c r="D14198" s="88"/>
      <c r="E14198" s="88"/>
      <c r="F14198" s="88"/>
      <c r="G14198" s="88"/>
      <c r="H14198" s="88"/>
      <c r="I14198" s="88"/>
      <c r="J14198" s="88"/>
      <c r="K14198" s="88"/>
    </row>
    <row r="14199" spans="2:11" hidden="1" x14ac:dyDescent="0.2">
      <c r="B14199" s="88"/>
      <c r="C14199" s="88"/>
      <c r="D14199" s="88"/>
      <c r="E14199" s="88"/>
      <c r="F14199" s="88"/>
      <c r="G14199" s="88"/>
      <c r="H14199" s="88"/>
      <c r="I14199" s="88"/>
      <c r="J14199" s="88"/>
      <c r="K14199" s="88"/>
    </row>
    <row r="14200" spans="2:11" hidden="1" x14ac:dyDescent="0.2">
      <c r="B14200" s="88"/>
      <c r="C14200" s="88"/>
      <c r="D14200" s="88"/>
      <c r="E14200" s="88"/>
      <c r="F14200" s="88"/>
      <c r="G14200" s="88"/>
      <c r="H14200" s="88"/>
      <c r="I14200" s="88"/>
      <c r="J14200" s="88"/>
      <c r="K14200" s="88"/>
    </row>
    <row r="14201" spans="2:11" hidden="1" x14ac:dyDescent="0.2">
      <c r="B14201" s="88"/>
      <c r="C14201" s="88"/>
      <c r="D14201" s="88"/>
      <c r="E14201" s="88"/>
      <c r="F14201" s="88"/>
      <c r="G14201" s="88"/>
      <c r="H14201" s="88"/>
      <c r="I14201" s="88"/>
      <c r="J14201" s="88"/>
      <c r="K14201" s="88"/>
    </row>
    <row r="14202" spans="2:11" hidden="1" x14ac:dyDescent="0.2">
      <c r="B14202" s="88"/>
      <c r="C14202" s="88"/>
      <c r="D14202" s="88"/>
      <c r="E14202" s="88"/>
      <c r="F14202" s="88"/>
      <c r="G14202" s="88"/>
      <c r="H14202" s="88"/>
      <c r="I14202" s="88"/>
      <c r="J14202" s="88"/>
      <c r="K14202" s="88"/>
    </row>
    <row r="14203" spans="2:11" hidden="1" x14ac:dyDescent="0.2">
      <c r="B14203" s="88"/>
      <c r="C14203" s="88"/>
      <c r="D14203" s="88"/>
      <c r="E14203" s="88"/>
      <c r="F14203" s="88"/>
      <c r="G14203" s="88"/>
      <c r="H14203" s="88"/>
      <c r="I14203" s="88"/>
      <c r="J14203" s="88"/>
      <c r="K14203" s="88"/>
    </row>
    <row r="14204" spans="2:11" hidden="1" x14ac:dyDescent="0.2">
      <c r="B14204" s="88"/>
      <c r="C14204" s="88"/>
      <c r="D14204" s="88"/>
      <c r="E14204" s="88"/>
      <c r="F14204" s="88"/>
      <c r="G14204" s="88"/>
      <c r="H14204" s="88"/>
      <c r="I14204" s="88"/>
      <c r="J14204" s="88"/>
      <c r="K14204" s="88"/>
    </row>
    <row r="14205" spans="2:11" hidden="1" x14ac:dyDescent="0.2">
      <c r="B14205" s="88"/>
      <c r="C14205" s="88"/>
      <c r="D14205" s="88"/>
      <c r="E14205" s="88"/>
      <c r="F14205" s="88"/>
      <c r="G14205" s="88"/>
      <c r="H14205" s="88"/>
      <c r="I14205" s="88"/>
      <c r="J14205" s="88"/>
      <c r="K14205" s="88"/>
    </row>
    <row r="14206" spans="2:11" hidden="1" x14ac:dyDescent="0.2">
      <c r="B14206" s="88"/>
      <c r="C14206" s="88"/>
      <c r="D14206" s="88"/>
      <c r="E14206" s="88"/>
      <c r="F14206" s="88"/>
      <c r="G14206" s="88"/>
      <c r="H14206" s="88"/>
      <c r="I14206" s="88"/>
      <c r="J14206" s="88"/>
      <c r="K14206" s="88"/>
    </row>
    <row r="14207" spans="2:11" hidden="1" x14ac:dyDescent="0.2">
      <c r="B14207" s="88"/>
      <c r="C14207" s="88"/>
      <c r="D14207" s="88"/>
      <c r="E14207" s="88"/>
      <c r="F14207" s="88"/>
      <c r="G14207" s="88"/>
      <c r="H14207" s="88"/>
      <c r="I14207" s="88"/>
      <c r="J14207" s="88"/>
      <c r="K14207" s="88"/>
    </row>
    <row r="14208" spans="2:11" hidden="1" x14ac:dyDescent="0.2">
      <c r="B14208" s="88"/>
      <c r="C14208" s="88"/>
      <c r="D14208" s="88"/>
      <c r="E14208" s="88"/>
      <c r="F14208" s="88"/>
      <c r="G14208" s="88"/>
      <c r="H14208" s="88"/>
      <c r="I14208" s="88"/>
      <c r="J14208" s="88"/>
      <c r="K14208" s="88"/>
    </row>
    <row r="14209" spans="2:11" hidden="1" x14ac:dyDescent="0.2">
      <c r="B14209" s="88"/>
      <c r="C14209" s="88"/>
      <c r="D14209" s="88"/>
      <c r="E14209" s="88"/>
      <c r="F14209" s="88"/>
      <c r="G14209" s="88"/>
      <c r="H14209" s="88"/>
      <c r="I14209" s="88"/>
      <c r="J14209" s="88"/>
      <c r="K14209" s="88"/>
    </row>
    <row r="14210" spans="2:11" hidden="1" x14ac:dyDescent="0.2">
      <c r="B14210" s="88"/>
      <c r="C14210" s="88"/>
      <c r="D14210" s="88"/>
      <c r="E14210" s="88"/>
      <c r="F14210" s="88"/>
      <c r="G14210" s="88"/>
      <c r="H14210" s="88"/>
      <c r="I14210" s="88"/>
      <c r="J14210" s="88"/>
      <c r="K14210" s="88"/>
    </row>
    <row r="14211" spans="2:11" hidden="1" x14ac:dyDescent="0.2">
      <c r="B14211" s="88"/>
      <c r="C14211" s="88"/>
      <c r="D14211" s="88"/>
      <c r="E14211" s="88"/>
      <c r="F14211" s="88"/>
      <c r="G14211" s="88"/>
      <c r="H14211" s="88"/>
      <c r="I14211" s="88"/>
      <c r="J14211" s="88"/>
      <c r="K14211" s="88"/>
    </row>
    <row r="14212" spans="2:11" hidden="1" x14ac:dyDescent="0.2">
      <c r="B14212" s="88"/>
      <c r="C14212" s="88"/>
      <c r="D14212" s="88"/>
      <c r="E14212" s="88"/>
      <c r="F14212" s="88"/>
      <c r="G14212" s="88"/>
      <c r="H14212" s="88"/>
      <c r="I14212" s="88"/>
      <c r="J14212" s="88"/>
      <c r="K14212" s="88"/>
    </row>
    <row r="14213" spans="2:11" hidden="1" x14ac:dyDescent="0.2">
      <c r="B14213" s="88"/>
      <c r="C14213" s="88"/>
      <c r="D14213" s="88"/>
      <c r="E14213" s="88"/>
      <c r="F14213" s="88"/>
      <c r="G14213" s="88"/>
      <c r="H14213" s="88"/>
      <c r="I14213" s="88"/>
      <c r="J14213" s="88"/>
      <c r="K14213" s="88"/>
    </row>
    <row r="14214" spans="2:11" hidden="1" x14ac:dyDescent="0.2">
      <c r="B14214" s="88"/>
      <c r="C14214" s="88"/>
      <c r="D14214" s="88"/>
      <c r="E14214" s="88"/>
      <c r="F14214" s="88"/>
      <c r="G14214" s="88"/>
      <c r="H14214" s="88"/>
      <c r="I14214" s="88"/>
      <c r="J14214" s="88"/>
      <c r="K14214" s="88"/>
    </row>
    <row r="14215" spans="2:11" hidden="1" x14ac:dyDescent="0.2">
      <c r="B14215" s="88"/>
      <c r="C14215" s="88"/>
      <c r="D14215" s="88"/>
      <c r="E14215" s="88"/>
      <c r="F14215" s="88"/>
      <c r="G14215" s="88"/>
      <c r="H14215" s="88"/>
      <c r="I14215" s="88"/>
      <c r="J14215" s="88"/>
      <c r="K14215" s="88"/>
    </row>
    <row r="14216" spans="2:11" hidden="1" x14ac:dyDescent="0.2">
      <c r="B14216" s="88"/>
      <c r="C14216" s="88"/>
      <c r="D14216" s="88"/>
      <c r="E14216" s="88"/>
      <c r="F14216" s="88"/>
      <c r="G14216" s="88"/>
      <c r="H14216" s="88"/>
      <c r="I14216" s="88"/>
      <c r="J14216" s="88"/>
      <c r="K14216" s="88"/>
    </row>
    <row r="14217" spans="2:11" hidden="1" x14ac:dyDescent="0.2">
      <c r="B14217" s="88"/>
      <c r="C14217" s="88"/>
      <c r="D14217" s="88"/>
      <c r="E14217" s="88"/>
      <c r="F14217" s="88"/>
      <c r="G14217" s="88"/>
      <c r="H14217" s="88"/>
      <c r="I14217" s="88"/>
      <c r="J14217" s="88"/>
      <c r="K14217" s="88"/>
    </row>
    <row r="14218" spans="2:11" hidden="1" x14ac:dyDescent="0.2">
      <c r="B14218" s="88"/>
      <c r="C14218" s="88"/>
      <c r="D14218" s="88"/>
      <c r="E14218" s="88"/>
      <c r="F14218" s="88"/>
      <c r="G14218" s="88"/>
      <c r="H14218" s="88"/>
      <c r="I14218" s="88"/>
      <c r="J14218" s="88"/>
      <c r="K14218" s="88"/>
    </row>
    <row r="14219" spans="2:11" hidden="1" x14ac:dyDescent="0.2">
      <c r="B14219" s="88"/>
      <c r="C14219" s="88"/>
      <c r="D14219" s="88"/>
      <c r="E14219" s="88"/>
      <c r="F14219" s="88"/>
      <c r="G14219" s="88"/>
      <c r="H14219" s="88"/>
      <c r="I14219" s="88"/>
      <c r="J14219" s="88"/>
      <c r="K14219" s="88"/>
    </row>
    <row r="14220" spans="2:11" hidden="1" x14ac:dyDescent="0.2">
      <c r="B14220" s="88"/>
      <c r="C14220" s="88"/>
      <c r="D14220" s="88"/>
      <c r="E14220" s="88"/>
      <c r="F14220" s="88"/>
      <c r="G14220" s="88"/>
      <c r="H14220" s="88"/>
      <c r="I14220" s="88"/>
      <c r="J14220" s="88"/>
      <c r="K14220" s="88"/>
    </row>
    <row r="14221" spans="2:11" hidden="1" x14ac:dyDescent="0.2">
      <c r="B14221" s="88"/>
      <c r="C14221" s="88"/>
      <c r="D14221" s="88"/>
      <c r="E14221" s="88"/>
      <c r="F14221" s="88"/>
      <c r="G14221" s="88"/>
      <c r="H14221" s="88"/>
      <c r="I14221" s="88"/>
      <c r="J14221" s="88"/>
      <c r="K14221" s="88"/>
    </row>
    <row r="14222" spans="2:11" hidden="1" x14ac:dyDescent="0.2">
      <c r="B14222" s="88"/>
      <c r="C14222" s="88"/>
      <c r="D14222" s="88"/>
      <c r="E14222" s="88"/>
      <c r="F14222" s="88"/>
      <c r="G14222" s="88"/>
      <c r="H14222" s="88"/>
      <c r="I14222" s="88"/>
      <c r="J14222" s="88"/>
      <c r="K14222" s="88"/>
    </row>
    <row r="14223" spans="2:11" hidden="1" x14ac:dyDescent="0.2">
      <c r="B14223" s="88"/>
      <c r="C14223" s="88"/>
      <c r="D14223" s="88"/>
      <c r="E14223" s="88"/>
      <c r="F14223" s="88"/>
      <c r="G14223" s="88"/>
      <c r="H14223" s="88"/>
      <c r="I14223" s="88"/>
      <c r="J14223" s="88"/>
      <c r="K14223" s="88"/>
    </row>
    <row r="14224" spans="2:11" hidden="1" x14ac:dyDescent="0.2">
      <c r="B14224" s="88"/>
      <c r="C14224" s="88"/>
      <c r="D14224" s="88"/>
      <c r="E14224" s="88"/>
      <c r="F14224" s="88"/>
      <c r="G14224" s="88"/>
      <c r="H14224" s="88"/>
      <c r="I14224" s="88"/>
      <c r="J14224" s="88"/>
      <c r="K14224" s="88"/>
    </row>
    <row r="14225" spans="2:11" hidden="1" x14ac:dyDescent="0.2">
      <c r="B14225" s="88"/>
      <c r="C14225" s="88"/>
      <c r="D14225" s="88"/>
      <c r="E14225" s="88"/>
      <c r="F14225" s="88"/>
      <c r="G14225" s="88"/>
      <c r="H14225" s="88"/>
      <c r="I14225" s="88"/>
      <c r="J14225" s="88"/>
      <c r="K14225" s="88"/>
    </row>
    <row r="14226" spans="2:11" hidden="1" x14ac:dyDescent="0.2">
      <c r="B14226" s="88"/>
      <c r="C14226" s="88"/>
      <c r="D14226" s="88"/>
      <c r="E14226" s="88"/>
      <c r="F14226" s="88"/>
      <c r="G14226" s="88"/>
      <c r="H14226" s="88"/>
      <c r="I14226" s="88"/>
      <c r="J14226" s="88"/>
      <c r="K14226" s="88"/>
    </row>
    <row r="14227" spans="2:11" hidden="1" x14ac:dyDescent="0.2">
      <c r="B14227" s="88"/>
      <c r="C14227" s="88"/>
      <c r="D14227" s="88"/>
      <c r="E14227" s="88"/>
      <c r="F14227" s="88"/>
      <c r="G14227" s="88"/>
      <c r="H14227" s="88"/>
      <c r="I14227" s="88"/>
      <c r="J14227" s="88"/>
      <c r="K14227" s="88"/>
    </row>
    <row r="14228" spans="2:11" hidden="1" x14ac:dyDescent="0.2">
      <c r="B14228" s="88"/>
      <c r="C14228" s="88"/>
      <c r="D14228" s="88"/>
      <c r="E14228" s="88"/>
      <c r="F14228" s="88"/>
      <c r="G14228" s="88"/>
      <c r="H14228" s="88"/>
      <c r="I14228" s="88"/>
      <c r="J14228" s="88"/>
      <c r="K14228" s="88"/>
    </row>
    <row r="14229" spans="2:11" hidden="1" x14ac:dyDescent="0.2">
      <c r="B14229" s="88"/>
      <c r="C14229" s="88"/>
      <c r="D14229" s="88"/>
      <c r="E14229" s="88"/>
      <c r="F14229" s="88"/>
      <c r="G14229" s="88"/>
      <c r="H14229" s="88"/>
      <c r="I14229" s="88"/>
      <c r="J14229" s="88"/>
      <c r="K14229" s="88"/>
    </row>
    <row r="14230" spans="2:11" hidden="1" x14ac:dyDescent="0.2">
      <c r="B14230" s="88"/>
      <c r="C14230" s="88"/>
      <c r="D14230" s="88"/>
      <c r="E14230" s="88"/>
      <c r="F14230" s="88"/>
      <c r="G14230" s="88"/>
      <c r="H14230" s="88"/>
      <c r="I14230" s="88"/>
      <c r="J14230" s="88"/>
      <c r="K14230" s="88"/>
    </row>
    <row r="14231" spans="2:11" hidden="1" x14ac:dyDescent="0.2">
      <c r="B14231" s="88"/>
      <c r="C14231" s="88"/>
      <c r="D14231" s="88"/>
      <c r="E14231" s="88"/>
      <c r="F14231" s="88"/>
      <c r="G14231" s="88"/>
      <c r="H14231" s="88"/>
      <c r="I14231" s="88"/>
      <c r="J14231" s="88"/>
      <c r="K14231" s="88"/>
    </row>
    <row r="14232" spans="2:11" hidden="1" x14ac:dyDescent="0.2">
      <c r="B14232" s="88"/>
      <c r="C14232" s="88"/>
      <c r="D14232" s="88"/>
      <c r="E14232" s="88"/>
      <c r="F14232" s="88"/>
      <c r="G14232" s="88"/>
      <c r="H14232" s="88"/>
      <c r="I14232" s="88"/>
      <c r="J14232" s="88"/>
      <c r="K14232" s="88"/>
    </row>
    <row r="14233" spans="2:11" hidden="1" x14ac:dyDescent="0.2">
      <c r="B14233" s="88"/>
      <c r="C14233" s="88"/>
      <c r="D14233" s="88"/>
      <c r="E14233" s="88"/>
      <c r="F14233" s="88"/>
      <c r="G14233" s="88"/>
      <c r="H14233" s="88"/>
      <c r="I14233" s="88"/>
      <c r="J14233" s="88"/>
      <c r="K14233" s="88"/>
    </row>
    <row r="14234" spans="2:11" hidden="1" x14ac:dyDescent="0.2">
      <c r="B14234" s="88"/>
      <c r="C14234" s="88"/>
      <c r="D14234" s="88"/>
      <c r="E14234" s="88"/>
      <c r="F14234" s="88"/>
      <c r="G14234" s="88"/>
      <c r="H14234" s="88"/>
      <c r="I14234" s="88"/>
      <c r="J14234" s="88"/>
      <c r="K14234" s="88"/>
    </row>
    <row r="14235" spans="2:11" hidden="1" x14ac:dyDescent="0.2">
      <c r="B14235" s="88"/>
      <c r="C14235" s="88"/>
      <c r="D14235" s="88"/>
      <c r="E14235" s="88"/>
      <c r="F14235" s="88"/>
      <c r="G14235" s="88"/>
      <c r="H14235" s="88"/>
      <c r="I14235" s="88"/>
      <c r="J14235" s="88"/>
      <c r="K14235" s="88"/>
    </row>
    <row r="14236" spans="2:11" hidden="1" x14ac:dyDescent="0.2">
      <c r="B14236" s="88"/>
      <c r="C14236" s="88"/>
      <c r="D14236" s="88"/>
      <c r="E14236" s="88"/>
      <c r="F14236" s="88"/>
      <c r="G14236" s="88"/>
      <c r="H14236" s="88"/>
      <c r="I14236" s="88"/>
      <c r="J14236" s="88"/>
      <c r="K14236" s="88"/>
    </row>
    <row r="14237" spans="2:11" hidden="1" x14ac:dyDescent="0.2">
      <c r="B14237" s="88"/>
      <c r="C14237" s="88"/>
      <c r="D14237" s="88"/>
      <c r="E14237" s="88"/>
      <c r="F14237" s="88"/>
      <c r="G14237" s="88"/>
      <c r="H14237" s="88"/>
      <c r="I14237" s="88"/>
      <c r="J14237" s="88"/>
      <c r="K14237" s="88"/>
    </row>
    <row r="14238" spans="2:11" hidden="1" x14ac:dyDescent="0.2">
      <c r="B14238" s="88"/>
      <c r="C14238" s="88"/>
      <c r="D14238" s="88"/>
      <c r="E14238" s="88"/>
      <c r="F14238" s="88"/>
      <c r="G14238" s="88"/>
      <c r="H14238" s="88"/>
      <c r="I14238" s="88"/>
      <c r="J14238" s="88"/>
      <c r="K14238" s="88"/>
    </row>
    <row r="14239" spans="2:11" hidden="1" x14ac:dyDescent="0.2">
      <c r="B14239" s="88"/>
      <c r="C14239" s="88"/>
      <c r="D14239" s="88"/>
      <c r="E14239" s="88"/>
      <c r="F14239" s="88"/>
      <c r="G14239" s="88"/>
      <c r="H14239" s="88"/>
      <c r="I14239" s="88"/>
      <c r="J14239" s="88"/>
      <c r="K14239" s="88"/>
    </row>
    <row r="14240" spans="2:11" hidden="1" x14ac:dyDescent="0.2">
      <c r="B14240" s="88"/>
      <c r="C14240" s="88"/>
      <c r="D14240" s="88"/>
      <c r="E14240" s="88"/>
      <c r="F14240" s="88"/>
      <c r="G14240" s="88"/>
      <c r="H14240" s="88"/>
      <c r="I14240" s="88"/>
      <c r="J14240" s="88"/>
      <c r="K14240" s="88"/>
    </row>
    <row r="14241" spans="2:11" hidden="1" x14ac:dyDescent="0.2">
      <c r="B14241" s="88"/>
      <c r="C14241" s="88"/>
      <c r="D14241" s="88"/>
      <c r="E14241" s="88"/>
      <c r="F14241" s="88"/>
      <c r="G14241" s="88"/>
      <c r="H14241" s="88"/>
      <c r="I14241" s="88"/>
      <c r="J14241" s="88"/>
      <c r="K14241" s="88"/>
    </row>
    <row r="14242" spans="2:11" hidden="1" x14ac:dyDescent="0.2">
      <c r="B14242" s="88"/>
      <c r="C14242" s="88"/>
      <c r="D14242" s="88"/>
      <c r="E14242" s="88"/>
      <c r="F14242" s="88"/>
      <c r="G14242" s="88"/>
      <c r="H14242" s="88"/>
      <c r="I14242" s="88"/>
      <c r="J14242" s="88"/>
      <c r="K14242" s="88"/>
    </row>
    <row r="14243" spans="2:11" hidden="1" x14ac:dyDescent="0.2">
      <c r="B14243" s="88"/>
      <c r="C14243" s="88"/>
      <c r="D14243" s="88"/>
      <c r="E14243" s="88"/>
      <c r="F14243" s="88"/>
      <c r="G14243" s="88"/>
      <c r="H14243" s="88"/>
      <c r="I14243" s="88"/>
      <c r="J14243" s="88"/>
      <c r="K14243" s="88"/>
    </row>
    <row r="14244" spans="2:11" hidden="1" x14ac:dyDescent="0.2">
      <c r="B14244" s="88"/>
      <c r="C14244" s="88"/>
      <c r="D14244" s="88"/>
      <c r="E14244" s="88"/>
      <c r="F14244" s="88"/>
      <c r="G14244" s="88"/>
      <c r="H14244" s="88"/>
      <c r="I14244" s="88"/>
      <c r="J14244" s="88"/>
      <c r="K14244" s="88"/>
    </row>
    <row r="14245" spans="2:11" hidden="1" x14ac:dyDescent="0.2">
      <c r="B14245" s="88"/>
      <c r="C14245" s="88"/>
      <c r="D14245" s="88"/>
      <c r="E14245" s="88"/>
      <c r="F14245" s="88"/>
      <c r="G14245" s="88"/>
      <c r="H14245" s="88"/>
      <c r="I14245" s="88"/>
      <c r="J14245" s="88"/>
      <c r="K14245" s="88"/>
    </row>
    <row r="14246" spans="2:11" hidden="1" x14ac:dyDescent="0.2">
      <c r="B14246" s="88"/>
      <c r="C14246" s="88"/>
      <c r="D14246" s="88"/>
      <c r="E14246" s="88"/>
      <c r="F14246" s="88"/>
      <c r="G14246" s="88"/>
      <c r="H14246" s="88"/>
      <c r="I14246" s="88"/>
      <c r="J14246" s="88"/>
      <c r="K14246" s="88"/>
    </row>
    <row r="14247" spans="2:11" hidden="1" x14ac:dyDescent="0.2">
      <c r="B14247" s="88"/>
      <c r="C14247" s="88"/>
      <c r="D14247" s="88"/>
      <c r="E14247" s="88"/>
      <c r="F14247" s="88"/>
      <c r="G14247" s="88"/>
      <c r="H14247" s="88"/>
      <c r="I14247" s="88"/>
      <c r="J14247" s="88"/>
      <c r="K14247" s="88"/>
    </row>
    <row r="14248" spans="2:11" hidden="1" x14ac:dyDescent="0.2">
      <c r="B14248" s="88"/>
      <c r="C14248" s="88"/>
      <c r="D14248" s="88"/>
      <c r="E14248" s="88"/>
      <c r="F14248" s="88"/>
      <c r="G14248" s="88"/>
      <c r="H14248" s="88"/>
      <c r="I14248" s="88"/>
      <c r="J14248" s="88"/>
      <c r="K14248" s="88"/>
    </row>
    <row r="14249" spans="2:11" hidden="1" x14ac:dyDescent="0.2">
      <c r="B14249" s="88"/>
      <c r="C14249" s="88"/>
      <c r="D14249" s="88"/>
      <c r="E14249" s="88"/>
      <c r="F14249" s="88"/>
      <c r="G14249" s="88"/>
      <c r="H14249" s="88"/>
      <c r="I14249" s="88"/>
      <c r="J14249" s="88"/>
      <c r="K14249" s="88"/>
    </row>
    <row r="14250" spans="2:11" hidden="1" x14ac:dyDescent="0.2">
      <c r="B14250" s="88"/>
      <c r="C14250" s="88"/>
      <c r="D14250" s="88"/>
      <c r="E14250" s="88"/>
      <c r="F14250" s="88"/>
      <c r="G14250" s="88"/>
      <c r="H14250" s="88"/>
      <c r="I14250" s="88"/>
      <c r="J14250" s="88"/>
      <c r="K14250" s="88"/>
    </row>
    <row r="14251" spans="2:11" hidden="1" x14ac:dyDescent="0.2">
      <c r="B14251" s="88"/>
      <c r="C14251" s="88"/>
      <c r="D14251" s="88"/>
      <c r="E14251" s="88"/>
      <c r="F14251" s="88"/>
      <c r="G14251" s="88"/>
      <c r="H14251" s="88"/>
      <c r="I14251" s="88"/>
      <c r="J14251" s="88"/>
      <c r="K14251" s="88"/>
    </row>
    <row r="14252" spans="2:11" hidden="1" x14ac:dyDescent="0.2">
      <c r="B14252" s="88"/>
      <c r="C14252" s="88"/>
      <c r="D14252" s="88"/>
      <c r="E14252" s="88"/>
      <c r="F14252" s="88"/>
      <c r="G14252" s="88"/>
      <c r="H14252" s="88"/>
      <c r="I14252" s="88"/>
      <c r="J14252" s="88"/>
      <c r="K14252" s="88"/>
    </row>
    <row r="14253" spans="2:11" hidden="1" x14ac:dyDescent="0.2">
      <c r="B14253" s="88"/>
      <c r="C14253" s="88"/>
      <c r="D14253" s="88"/>
      <c r="E14253" s="88"/>
      <c r="F14253" s="88"/>
      <c r="G14253" s="88"/>
      <c r="H14253" s="88"/>
      <c r="I14253" s="88"/>
      <c r="J14253" s="88"/>
      <c r="K14253" s="88"/>
    </row>
    <row r="14254" spans="2:11" hidden="1" x14ac:dyDescent="0.2">
      <c r="B14254" s="88"/>
      <c r="C14254" s="88"/>
      <c r="D14254" s="88"/>
      <c r="E14254" s="88"/>
      <c r="F14254" s="88"/>
      <c r="G14254" s="88"/>
      <c r="H14254" s="88"/>
      <c r="I14254" s="88"/>
      <c r="J14254" s="88"/>
      <c r="K14254" s="88"/>
    </row>
    <row r="14255" spans="2:11" hidden="1" x14ac:dyDescent="0.2">
      <c r="B14255" s="88"/>
      <c r="C14255" s="88"/>
      <c r="D14255" s="88"/>
      <c r="E14255" s="88"/>
      <c r="F14255" s="88"/>
      <c r="G14255" s="88"/>
      <c r="H14255" s="88"/>
      <c r="I14255" s="88"/>
      <c r="J14255" s="88"/>
      <c r="K14255" s="88"/>
    </row>
    <row r="14256" spans="2:11" hidden="1" x14ac:dyDescent="0.2">
      <c r="B14256" s="88"/>
      <c r="C14256" s="88"/>
      <c r="D14256" s="88"/>
      <c r="E14256" s="88"/>
      <c r="F14256" s="88"/>
      <c r="G14256" s="88"/>
      <c r="H14256" s="88"/>
      <c r="I14256" s="88"/>
      <c r="J14256" s="88"/>
      <c r="K14256" s="88"/>
    </row>
    <row r="14257" spans="2:11" hidden="1" x14ac:dyDescent="0.2">
      <c r="B14257" s="88"/>
      <c r="C14257" s="88"/>
      <c r="D14257" s="88"/>
      <c r="E14257" s="88"/>
      <c r="F14257" s="88"/>
      <c r="G14257" s="88"/>
      <c r="H14257" s="88"/>
      <c r="I14257" s="88"/>
      <c r="J14257" s="88"/>
      <c r="K14257" s="88"/>
    </row>
    <row r="14258" spans="2:11" hidden="1" x14ac:dyDescent="0.2">
      <c r="B14258" s="88"/>
      <c r="C14258" s="88"/>
      <c r="D14258" s="88"/>
      <c r="E14258" s="88"/>
      <c r="F14258" s="88"/>
      <c r="G14258" s="88"/>
      <c r="H14258" s="88"/>
      <c r="I14258" s="88"/>
      <c r="J14258" s="88"/>
      <c r="K14258" s="88"/>
    </row>
    <row r="14259" spans="2:11" hidden="1" x14ac:dyDescent="0.2">
      <c r="B14259" s="88"/>
      <c r="C14259" s="88"/>
      <c r="D14259" s="88"/>
      <c r="E14259" s="88"/>
      <c r="F14259" s="88"/>
      <c r="G14259" s="88"/>
      <c r="H14259" s="88"/>
      <c r="I14259" s="88"/>
      <c r="J14259" s="88"/>
      <c r="K14259" s="88"/>
    </row>
    <row r="14260" spans="2:11" hidden="1" x14ac:dyDescent="0.2">
      <c r="B14260" s="88"/>
      <c r="C14260" s="88"/>
      <c r="D14260" s="88"/>
      <c r="E14260" s="88"/>
      <c r="F14260" s="88"/>
      <c r="G14260" s="88"/>
      <c r="H14260" s="88"/>
      <c r="I14260" s="88"/>
      <c r="J14260" s="88"/>
      <c r="K14260" s="88"/>
    </row>
    <row r="14261" spans="2:11" hidden="1" x14ac:dyDescent="0.2">
      <c r="B14261" s="88"/>
      <c r="C14261" s="88"/>
      <c r="D14261" s="88"/>
      <c r="E14261" s="88"/>
      <c r="F14261" s="88"/>
      <c r="G14261" s="88"/>
      <c r="H14261" s="88"/>
      <c r="I14261" s="88"/>
      <c r="J14261" s="88"/>
      <c r="K14261" s="88"/>
    </row>
    <row r="14262" spans="2:11" hidden="1" x14ac:dyDescent="0.2">
      <c r="B14262" s="88"/>
      <c r="C14262" s="88"/>
      <c r="D14262" s="88"/>
      <c r="E14262" s="88"/>
      <c r="F14262" s="88"/>
      <c r="G14262" s="88"/>
      <c r="H14262" s="88"/>
      <c r="I14262" s="88"/>
      <c r="J14262" s="88"/>
      <c r="K14262" s="88"/>
    </row>
    <row r="14263" spans="2:11" hidden="1" x14ac:dyDescent="0.2">
      <c r="B14263" s="88"/>
      <c r="C14263" s="88"/>
      <c r="D14263" s="88"/>
      <c r="E14263" s="88"/>
      <c r="F14263" s="88"/>
      <c r="G14263" s="88"/>
      <c r="H14263" s="88"/>
      <c r="I14263" s="88"/>
      <c r="J14263" s="88"/>
      <c r="K14263" s="88"/>
    </row>
    <row r="14264" spans="2:11" hidden="1" x14ac:dyDescent="0.2">
      <c r="B14264" s="88"/>
      <c r="C14264" s="88"/>
      <c r="D14264" s="88"/>
      <c r="E14264" s="88"/>
      <c r="F14264" s="88"/>
      <c r="G14264" s="88"/>
      <c r="H14264" s="88"/>
      <c r="I14264" s="88"/>
      <c r="J14264" s="88"/>
      <c r="K14264" s="88"/>
    </row>
    <row r="14265" spans="2:11" hidden="1" x14ac:dyDescent="0.2">
      <c r="B14265" s="88"/>
      <c r="C14265" s="88"/>
      <c r="D14265" s="88"/>
      <c r="E14265" s="88"/>
      <c r="F14265" s="88"/>
      <c r="G14265" s="88"/>
      <c r="H14265" s="88"/>
      <c r="I14265" s="88"/>
      <c r="J14265" s="88"/>
      <c r="K14265" s="88"/>
    </row>
    <row r="14266" spans="2:11" hidden="1" x14ac:dyDescent="0.2">
      <c r="B14266" s="88"/>
      <c r="C14266" s="88"/>
      <c r="D14266" s="88"/>
      <c r="E14266" s="88"/>
      <c r="F14266" s="88"/>
      <c r="G14266" s="88"/>
      <c r="H14266" s="88"/>
      <c r="I14266" s="88"/>
      <c r="J14266" s="88"/>
      <c r="K14266" s="88"/>
    </row>
    <row r="14267" spans="2:11" hidden="1" x14ac:dyDescent="0.2">
      <c r="B14267" s="88"/>
      <c r="C14267" s="88"/>
      <c r="D14267" s="88"/>
      <c r="E14267" s="88"/>
      <c r="F14267" s="88"/>
      <c r="G14267" s="88"/>
      <c r="H14267" s="88"/>
      <c r="I14267" s="88"/>
      <c r="J14267" s="88"/>
      <c r="K14267" s="88"/>
    </row>
    <row r="14268" spans="2:11" hidden="1" x14ac:dyDescent="0.2">
      <c r="B14268" s="88"/>
      <c r="C14268" s="88"/>
      <c r="D14268" s="88"/>
      <c r="E14268" s="88"/>
      <c r="F14268" s="88"/>
      <c r="G14268" s="88"/>
      <c r="H14268" s="88"/>
      <c r="I14268" s="88"/>
      <c r="J14268" s="88"/>
      <c r="K14268" s="88"/>
    </row>
    <row r="14269" spans="2:11" hidden="1" x14ac:dyDescent="0.2">
      <c r="B14269" s="88"/>
      <c r="C14269" s="88"/>
      <c r="D14269" s="88"/>
      <c r="E14269" s="88"/>
      <c r="F14269" s="88"/>
      <c r="G14269" s="88"/>
      <c r="H14269" s="88"/>
      <c r="I14269" s="88"/>
      <c r="J14269" s="88"/>
      <c r="K14269" s="88"/>
    </row>
    <row r="14270" spans="2:11" hidden="1" x14ac:dyDescent="0.2">
      <c r="B14270" s="88"/>
      <c r="C14270" s="88"/>
      <c r="D14270" s="88"/>
      <c r="E14270" s="88"/>
      <c r="F14270" s="88"/>
      <c r="G14270" s="88"/>
      <c r="H14270" s="88"/>
      <c r="I14270" s="88"/>
      <c r="J14270" s="88"/>
      <c r="K14270" s="88"/>
    </row>
    <row r="14271" spans="2:11" hidden="1" x14ac:dyDescent="0.2">
      <c r="B14271" s="88"/>
      <c r="C14271" s="88"/>
      <c r="D14271" s="88"/>
      <c r="E14271" s="88"/>
      <c r="F14271" s="88"/>
      <c r="G14271" s="88"/>
      <c r="H14271" s="88"/>
      <c r="I14271" s="88"/>
      <c r="J14271" s="88"/>
      <c r="K14271" s="88"/>
    </row>
    <row r="14272" spans="2:11" hidden="1" x14ac:dyDescent="0.2">
      <c r="B14272" s="88"/>
      <c r="C14272" s="88"/>
      <c r="D14272" s="88"/>
      <c r="E14272" s="88"/>
      <c r="F14272" s="88"/>
      <c r="G14272" s="88"/>
      <c r="H14272" s="88"/>
      <c r="I14272" s="88"/>
      <c r="J14272" s="88"/>
      <c r="K14272" s="88"/>
    </row>
    <row r="14273" spans="2:11" hidden="1" x14ac:dyDescent="0.2">
      <c r="B14273" s="88"/>
      <c r="C14273" s="88"/>
      <c r="D14273" s="88"/>
      <c r="E14273" s="88"/>
      <c r="F14273" s="88"/>
      <c r="G14273" s="88"/>
      <c r="H14273" s="88"/>
      <c r="I14273" s="88"/>
      <c r="J14273" s="88"/>
      <c r="K14273" s="88"/>
    </row>
    <row r="14274" spans="2:11" hidden="1" x14ac:dyDescent="0.2">
      <c r="B14274" s="88"/>
      <c r="C14274" s="88"/>
      <c r="D14274" s="88"/>
      <c r="E14274" s="88"/>
      <c r="F14274" s="88"/>
      <c r="G14274" s="88"/>
      <c r="H14274" s="88"/>
      <c r="I14274" s="88"/>
      <c r="J14274" s="88"/>
      <c r="K14274" s="88"/>
    </row>
    <row r="14275" spans="2:11" hidden="1" x14ac:dyDescent="0.2">
      <c r="B14275" s="88"/>
      <c r="C14275" s="88"/>
      <c r="D14275" s="88"/>
      <c r="E14275" s="88"/>
      <c r="F14275" s="88"/>
      <c r="G14275" s="88"/>
      <c r="H14275" s="88"/>
      <c r="I14275" s="88"/>
      <c r="J14275" s="88"/>
      <c r="K14275" s="88"/>
    </row>
    <row r="14276" spans="2:11" hidden="1" x14ac:dyDescent="0.2">
      <c r="B14276" s="88"/>
      <c r="C14276" s="88"/>
      <c r="D14276" s="88"/>
      <c r="E14276" s="88"/>
      <c r="F14276" s="88"/>
      <c r="G14276" s="88"/>
      <c r="H14276" s="88"/>
      <c r="I14276" s="88"/>
      <c r="J14276" s="88"/>
      <c r="K14276" s="88"/>
    </row>
    <row r="14277" spans="2:11" hidden="1" x14ac:dyDescent="0.2">
      <c r="B14277" s="88"/>
      <c r="C14277" s="88"/>
      <c r="D14277" s="88"/>
      <c r="E14277" s="88"/>
      <c r="F14277" s="88"/>
      <c r="G14277" s="88"/>
      <c r="H14277" s="88"/>
      <c r="I14277" s="88"/>
      <c r="J14277" s="88"/>
      <c r="K14277" s="88"/>
    </row>
    <row r="14278" spans="2:11" hidden="1" x14ac:dyDescent="0.2">
      <c r="B14278" s="88"/>
      <c r="C14278" s="88"/>
      <c r="D14278" s="88"/>
      <c r="E14278" s="88"/>
      <c r="F14278" s="88"/>
      <c r="G14278" s="88"/>
      <c r="H14278" s="88"/>
      <c r="I14278" s="88"/>
      <c r="J14278" s="88"/>
      <c r="K14278" s="88"/>
    </row>
    <row r="14279" spans="2:11" hidden="1" x14ac:dyDescent="0.2">
      <c r="B14279" s="88"/>
      <c r="C14279" s="88"/>
      <c r="D14279" s="88"/>
      <c r="E14279" s="88"/>
      <c r="F14279" s="88"/>
      <c r="G14279" s="88"/>
      <c r="H14279" s="88"/>
      <c r="I14279" s="88"/>
      <c r="J14279" s="88"/>
      <c r="K14279" s="88"/>
    </row>
    <row r="14280" spans="2:11" hidden="1" x14ac:dyDescent="0.2">
      <c r="B14280" s="88"/>
      <c r="C14280" s="88"/>
      <c r="D14280" s="88"/>
      <c r="E14280" s="88"/>
      <c r="F14280" s="88"/>
      <c r="G14280" s="88"/>
      <c r="H14280" s="88"/>
      <c r="I14280" s="88"/>
      <c r="J14280" s="88"/>
      <c r="K14280" s="88"/>
    </row>
    <row r="14281" spans="2:11" hidden="1" x14ac:dyDescent="0.2">
      <c r="B14281" s="88"/>
      <c r="C14281" s="88"/>
      <c r="D14281" s="88"/>
      <c r="E14281" s="88"/>
      <c r="F14281" s="88"/>
      <c r="G14281" s="88"/>
      <c r="H14281" s="88"/>
      <c r="I14281" s="88"/>
      <c r="J14281" s="88"/>
      <c r="K14281" s="88"/>
    </row>
    <row r="14282" spans="2:11" hidden="1" x14ac:dyDescent="0.2">
      <c r="B14282" s="88"/>
      <c r="C14282" s="88"/>
      <c r="D14282" s="88"/>
      <c r="E14282" s="88"/>
      <c r="F14282" s="88"/>
      <c r="G14282" s="88"/>
      <c r="H14282" s="88"/>
      <c r="I14282" s="88"/>
      <c r="J14282" s="88"/>
      <c r="K14282" s="88"/>
    </row>
    <row r="14283" spans="2:11" hidden="1" x14ac:dyDescent="0.2">
      <c r="B14283" s="88"/>
      <c r="C14283" s="88"/>
      <c r="D14283" s="88"/>
      <c r="E14283" s="88"/>
      <c r="F14283" s="88"/>
      <c r="G14283" s="88"/>
      <c r="H14283" s="88"/>
      <c r="I14283" s="88"/>
      <c r="J14283" s="88"/>
      <c r="K14283" s="88"/>
    </row>
    <row r="14284" spans="2:11" hidden="1" x14ac:dyDescent="0.2">
      <c r="B14284" s="88"/>
      <c r="C14284" s="88"/>
      <c r="D14284" s="88"/>
      <c r="E14284" s="88"/>
      <c r="F14284" s="88"/>
      <c r="G14284" s="88"/>
      <c r="H14284" s="88"/>
      <c r="I14284" s="88"/>
      <c r="J14284" s="88"/>
      <c r="K14284" s="88"/>
    </row>
    <row r="14285" spans="2:11" hidden="1" x14ac:dyDescent="0.2">
      <c r="B14285" s="88"/>
      <c r="C14285" s="88"/>
      <c r="D14285" s="88"/>
      <c r="E14285" s="88"/>
      <c r="F14285" s="88"/>
      <c r="G14285" s="88"/>
      <c r="H14285" s="88"/>
      <c r="I14285" s="88"/>
      <c r="J14285" s="88"/>
      <c r="K14285" s="88"/>
    </row>
    <row r="14286" spans="2:11" hidden="1" x14ac:dyDescent="0.2">
      <c r="B14286" s="88"/>
      <c r="C14286" s="88"/>
      <c r="D14286" s="88"/>
      <c r="E14286" s="88"/>
      <c r="F14286" s="88"/>
      <c r="G14286" s="88"/>
      <c r="H14286" s="88"/>
      <c r="I14286" s="88"/>
      <c r="J14286" s="88"/>
      <c r="K14286" s="88"/>
    </row>
    <row r="14287" spans="2:11" hidden="1" x14ac:dyDescent="0.2">
      <c r="B14287" s="88"/>
      <c r="C14287" s="88"/>
      <c r="D14287" s="88"/>
      <c r="E14287" s="88"/>
      <c r="F14287" s="88"/>
      <c r="G14287" s="88"/>
      <c r="H14287" s="88"/>
      <c r="I14287" s="88"/>
      <c r="J14287" s="88"/>
      <c r="K14287" s="88"/>
    </row>
    <row r="14288" spans="2:11" hidden="1" x14ac:dyDescent="0.2">
      <c r="B14288" s="88"/>
      <c r="C14288" s="88"/>
      <c r="D14288" s="88"/>
      <c r="E14288" s="88"/>
      <c r="F14288" s="88"/>
      <c r="G14288" s="88"/>
      <c r="H14288" s="88"/>
      <c r="I14288" s="88"/>
      <c r="J14288" s="88"/>
      <c r="K14288" s="88"/>
    </row>
    <row r="14289" spans="2:11" hidden="1" x14ac:dyDescent="0.2">
      <c r="B14289" s="88"/>
      <c r="C14289" s="88"/>
      <c r="D14289" s="88"/>
      <c r="E14289" s="88"/>
      <c r="F14289" s="88"/>
      <c r="G14289" s="88"/>
      <c r="H14289" s="88"/>
      <c r="I14289" s="88"/>
      <c r="J14289" s="88"/>
      <c r="K14289" s="88"/>
    </row>
    <row r="14290" spans="2:11" hidden="1" x14ac:dyDescent="0.2">
      <c r="B14290" s="88"/>
      <c r="C14290" s="88"/>
      <c r="D14290" s="88"/>
      <c r="E14290" s="88"/>
      <c r="F14290" s="88"/>
      <c r="G14290" s="88"/>
      <c r="H14290" s="88"/>
      <c r="I14290" s="88"/>
      <c r="J14290" s="88"/>
      <c r="K14290" s="88"/>
    </row>
    <row r="14291" spans="2:11" hidden="1" x14ac:dyDescent="0.2">
      <c r="B14291" s="88"/>
      <c r="C14291" s="88"/>
      <c r="D14291" s="88"/>
      <c r="E14291" s="88"/>
      <c r="F14291" s="88"/>
      <c r="G14291" s="88"/>
      <c r="H14291" s="88"/>
      <c r="I14291" s="88"/>
      <c r="J14291" s="88"/>
      <c r="K14291" s="88"/>
    </row>
    <row r="14292" spans="2:11" hidden="1" x14ac:dyDescent="0.2">
      <c r="B14292" s="88"/>
      <c r="C14292" s="88"/>
      <c r="D14292" s="88"/>
      <c r="E14292" s="88"/>
      <c r="F14292" s="88"/>
      <c r="G14292" s="88"/>
      <c r="H14292" s="88"/>
      <c r="I14292" s="88"/>
      <c r="J14292" s="88"/>
      <c r="K14292" s="88"/>
    </row>
    <row r="14293" spans="2:11" hidden="1" x14ac:dyDescent="0.2">
      <c r="B14293" s="88"/>
      <c r="C14293" s="88"/>
      <c r="D14293" s="88"/>
      <c r="E14293" s="88"/>
      <c r="F14293" s="88"/>
      <c r="G14293" s="88"/>
      <c r="H14293" s="88"/>
      <c r="I14293" s="88"/>
      <c r="J14293" s="88"/>
      <c r="K14293" s="88"/>
    </row>
    <row r="14294" spans="2:11" hidden="1" x14ac:dyDescent="0.2">
      <c r="B14294" s="88"/>
      <c r="C14294" s="88"/>
      <c r="D14294" s="88"/>
      <c r="E14294" s="88"/>
      <c r="F14294" s="88"/>
      <c r="G14294" s="88"/>
      <c r="H14294" s="88"/>
      <c r="I14294" s="88"/>
      <c r="J14294" s="88"/>
      <c r="K14294" s="88"/>
    </row>
    <row r="14295" spans="2:11" hidden="1" x14ac:dyDescent="0.2">
      <c r="B14295" s="88"/>
      <c r="C14295" s="88"/>
      <c r="D14295" s="88"/>
      <c r="E14295" s="88"/>
      <c r="F14295" s="88"/>
      <c r="G14295" s="88"/>
      <c r="H14295" s="88"/>
      <c r="I14295" s="88"/>
      <c r="J14295" s="88"/>
      <c r="K14295" s="88"/>
    </row>
    <row r="14296" spans="2:11" hidden="1" x14ac:dyDescent="0.2">
      <c r="B14296" s="88"/>
      <c r="C14296" s="88"/>
      <c r="D14296" s="88"/>
      <c r="E14296" s="88"/>
      <c r="F14296" s="88"/>
      <c r="G14296" s="88"/>
      <c r="H14296" s="88"/>
      <c r="I14296" s="88"/>
      <c r="J14296" s="88"/>
      <c r="K14296" s="88"/>
    </row>
    <row r="14297" spans="2:11" hidden="1" x14ac:dyDescent="0.2">
      <c r="B14297" s="88"/>
      <c r="C14297" s="88"/>
      <c r="D14297" s="88"/>
      <c r="E14297" s="88"/>
      <c r="F14297" s="88"/>
      <c r="G14297" s="88"/>
      <c r="H14297" s="88"/>
      <c r="I14297" s="88"/>
      <c r="J14297" s="88"/>
      <c r="K14297" s="88"/>
    </row>
    <row r="14298" spans="2:11" hidden="1" x14ac:dyDescent="0.2">
      <c r="B14298" s="88"/>
      <c r="C14298" s="88"/>
      <c r="D14298" s="88"/>
      <c r="E14298" s="88"/>
      <c r="F14298" s="88"/>
      <c r="G14298" s="88"/>
      <c r="H14298" s="88"/>
      <c r="I14298" s="88"/>
      <c r="J14298" s="88"/>
      <c r="K14298" s="88"/>
    </row>
    <row r="14299" spans="2:11" hidden="1" x14ac:dyDescent="0.2">
      <c r="B14299" s="88"/>
      <c r="C14299" s="88"/>
      <c r="D14299" s="88"/>
      <c r="E14299" s="88"/>
      <c r="F14299" s="88"/>
      <c r="G14299" s="88"/>
      <c r="H14299" s="88"/>
      <c r="I14299" s="88"/>
      <c r="J14299" s="88"/>
      <c r="K14299" s="88"/>
    </row>
    <row r="14300" spans="2:11" hidden="1" x14ac:dyDescent="0.2">
      <c r="B14300" s="88"/>
      <c r="C14300" s="88"/>
      <c r="D14300" s="88"/>
      <c r="E14300" s="88"/>
      <c r="F14300" s="88"/>
      <c r="G14300" s="88"/>
      <c r="H14300" s="88"/>
      <c r="I14300" s="88"/>
      <c r="J14300" s="88"/>
      <c r="K14300" s="88"/>
    </row>
    <row r="14301" spans="2:11" hidden="1" x14ac:dyDescent="0.2">
      <c r="B14301" s="88"/>
      <c r="C14301" s="88"/>
      <c r="D14301" s="88"/>
      <c r="E14301" s="88"/>
      <c r="F14301" s="88"/>
      <c r="G14301" s="88"/>
      <c r="H14301" s="88"/>
      <c r="I14301" s="88"/>
      <c r="J14301" s="88"/>
      <c r="K14301" s="88"/>
    </row>
    <row r="14302" spans="2:11" hidden="1" x14ac:dyDescent="0.2">
      <c r="B14302" s="88"/>
      <c r="C14302" s="88"/>
      <c r="D14302" s="88"/>
      <c r="E14302" s="88"/>
      <c r="F14302" s="88"/>
      <c r="G14302" s="88"/>
      <c r="H14302" s="88"/>
      <c r="I14302" s="88"/>
      <c r="J14302" s="88"/>
      <c r="K14302" s="88"/>
    </row>
    <row r="14303" spans="2:11" hidden="1" x14ac:dyDescent="0.2">
      <c r="B14303" s="88"/>
      <c r="C14303" s="88"/>
      <c r="D14303" s="88"/>
      <c r="E14303" s="88"/>
      <c r="F14303" s="88"/>
      <c r="G14303" s="88"/>
      <c r="H14303" s="88"/>
      <c r="I14303" s="88"/>
      <c r="J14303" s="88"/>
      <c r="K14303" s="88"/>
    </row>
    <row r="14304" spans="2:11" hidden="1" x14ac:dyDescent="0.2">
      <c r="B14304" s="88"/>
      <c r="C14304" s="88"/>
      <c r="D14304" s="88"/>
      <c r="E14304" s="88"/>
      <c r="F14304" s="88"/>
      <c r="G14304" s="88"/>
      <c r="H14304" s="88"/>
      <c r="I14304" s="88"/>
      <c r="J14304" s="88"/>
      <c r="K14304" s="88"/>
    </row>
    <row r="14305" spans="2:11" hidden="1" x14ac:dyDescent="0.2">
      <c r="B14305" s="88"/>
      <c r="C14305" s="88"/>
      <c r="D14305" s="88"/>
      <c r="E14305" s="88"/>
      <c r="F14305" s="88"/>
      <c r="G14305" s="88"/>
      <c r="H14305" s="88"/>
      <c r="I14305" s="88"/>
      <c r="J14305" s="88"/>
      <c r="K14305" s="88"/>
    </row>
    <row r="14306" spans="2:11" hidden="1" x14ac:dyDescent="0.2">
      <c r="B14306" s="88"/>
      <c r="C14306" s="88"/>
      <c r="D14306" s="88"/>
      <c r="E14306" s="88"/>
      <c r="F14306" s="88"/>
      <c r="G14306" s="88"/>
      <c r="H14306" s="88"/>
      <c r="I14306" s="88"/>
      <c r="J14306" s="88"/>
      <c r="K14306" s="88"/>
    </row>
    <row r="14307" spans="2:11" hidden="1" x14ac:dyDescent="0.2">
      <c r="B14307" s="88"/>
      <c r="C14307" s="88"/>
      <c r="D14307" s="88"/>
      <c r="E14307" s="88"/>
      <c r="F14307" s="88"/>
      <c r="G14307" s="88"/>
      <c r="H14307" s="88"/>
      <c r="I14307" s="88"/>
      <c r="J14307" s="88"/>
      <c r="K14307" s="88"/>
    </row>
    <row r="14308" spans="2:11" hidden="1" x14ac:dyDescent="0.2">
      <c r="B14308" s="88"/>
      <c r="C14308" s="88"/>
      <c r="D14308" s="88"/>
      <c r="E14308" s="88"/>
      <c r="F14308" s="88"/>
      <c r="G14308" s="88"/>
      <c r="H14308" s="88"/>
      <c r="I14308" s="88"/>
      <c r="J14308" s="88"/>
      <c r="K14308" s="88"/>
    </row>
    <row r="14309" spans="2:11" hidden="1" x14ac:dyDescent="0.2">
      <c r="B14309" s="88"/>
      <c r="C14309" s="88"/>
      <c r="D14309" s="88"/>
      <c r="E14309" s="88"/>
      <c r="F14309" s="88"/>
      <c r="G14309" s="88"/>
      <c r="H14309" s="88"/>
      <c r="I14309" s="88"/>
      <c r="J14309" s="88"/>
      <c r="K14309" s="88"/>
    </row>
    <row r="14310" spans="2:11" hidden="1" x14ac:dyDescent="0.2">
      <c r="B14310" s="88"/>
      <c r="C14310" s="88"/>
      <c r="D14310" s="88"/>
      <c r="E14310" s="88"/>
      <c r="F14310" s="88"/>
      <c r="G14310" s="88"/>
      <c r="H14310" s="88"/>
      <c r="I14310" s="88"/>
      <c r="J14310" s="88"/>
      <c r="K14310" s="88"/>
    </row>
    <row r="14311" spans="2:11" hidden="1" x14ac:dyDescent="0.2">
      <c r="B14311" s="88"/>
      <c r="C14311" s="88"/>
      <c r="D14311" s="88"/>
      <c r="E14311" s="88"/>
      <c r="F14311" s="88"/>
      <c r="G14311" s="88"/>
      <c r="H14311" s="88"/>
      <c r="I14311" s="88"/>
      <c r="J14311" s="88"/>
      <c r="K14311" s="88"/>
    </row>
    <row r="14312" spans="2:11" hidden="1" x14ac:dyDescent="0.2">
      <c r="B14312" s="88"/>
      <c r="C14312" s="88"/>
      <c r="D14312" s="88"/>
      <c r="E14312" s="88"/>
      <c r="F14312" s="88"/>
      <c r="G14312" s="88"/>
      <c r="H14312" s="88"/>
      <c r="I14312" s="88"/>
      <c r="J14312" s="88"/>
      <c r="K14312" s="88"/>
    </row>
    <row r="14313" spans="2:11" hidden="1" x14ac:dyDescent="0.2">
      <c r="B14313" s="88"/>
      <c r="C14313" s="88"/>
      <c r="D14313" s="88"/>
      <c r="E14313" s="88"/>
      <c r="F14313" s="88"/>
      <c r="G14313" s="88"/>
      <c r="H14313" s="88"/>
      <c r="I14313" s="88"/>
      <c r="J14313" s="88"/>
      <c r="K14313" s="88"/>
    </row>
    <row r="14314" spans="2:11" hidden="1" x14ac:dyDescent="0.2">
      <c r="B14314" s="88"/>
      <c r="C14314" s="88"/>
      <c r="D14314" s="88"/>
      <c r="E14314" s="88"/>
      <c r="F14314" s="88"/>
      <c r="G14314" s="88"/>
      <c r="H14314" s="88"/>
      <c r="I14314" s="88"/>
      <c r="J14314" s="88"/>
      <c r="K14314" s="88"/>
    </row>
    <row r="14315" spans="2:11" hidden="1" x14ac:dyDescent="0.2">
      <c r="B14315" s="88"/>
      <c r="C14315" s="88"/>
      <c r="D14315" s="88"/>
      <c r="E14315" s="88"/>
      <c r="F14315" s="88"/>
      <c r="G14315" s="88"/>
      <c r="H14315" s="88"/>
      <c r="I14315" s="88"/>
      <c r="J14315" s="88"/>
      <c r="K14315" s="88"/>
    </row>
    <row r="14316" spans="2:11" hidden="1" x14ac:dyDescent="0.2">
      <c r="B14316" s="88"/>
      <c r="C14316" s="88"/>
      <c r="D14316" s="88"/>
      <c r="E14316" s="88"/>
      <c r="F14316" s="88"/>
      <c r="G14316" s="88"/>
      <c r="H14316" s="88"/>
      <c r="I14316" s="88"/>
      <c r="J14316" s="88"/>
      <c r="K14316" s="88"/>
    </row>
    <row r="14317" spans="2:11" hidden="1" x14ac:dyDescent="0.2">
      <c r="B14317" s="88"/>
      <c r="C14317" s="88"/>
      <c r="D14317" s="88"/>
      <c r="E14317" s="88"/>
      <c r="F14317" s="88"/>
      <c r="G14317" s="88"/>
      <c r="H14317" s="88"/>
      <c r="I14317" s="88"/>
      <c r="J14317" s="88"/>
      <c r="K14317" s="88"/>
    </row>
    <row r="14318" spans="2:11" hidden="1" x14ac:dyDescent="0.2">
      <c r="B14318" s="88"/>
      <c r="C14318" s="88"/>
      <c r="D14318" s="88"/>
      <c r="E14318" s="88"/>
      <c r="F14318" s="88"/>
      <c r="G14318" s="88"/>
      <c r="H14318" s="88"/>
      <c r="I14318" s="88"/>
      <c r="J14318" s="88"/>
      <c r="K14318" s="88"/>
    </row>
    <row r="14319" spans="2:11" hidden="1" x14ac:dyDescent="0.2">
      <c r="B14319" s="88"/>
      <c r="C14319" s="88"/>
      <c r="D14319" s="88"/>
      <c r="E14319" s="88"/>
      <c r="F14319" s="88"/>
      <c r="G14319" s="88"/>
      <c r="H14319" s="88"/>
      <c r="I14319" s="88"/>
      <c r="J14319" s="88"/>
      <c r="K14319" s="88"/>
    </row>
    <row r="14320" spans="2:11" hidden="1" x14ac:dyDescent="0.2">
      <c r="B14320" s="88"/>
      <c r="C14320" s="88"/>
      <c r="D14320" s="88"/>
      <c r="E14320" s="88"/>
      <c r="F14320" s="88"/>
      <c r="G14320" s="88"/>
      <c r="H14320" s="88"/>
      <c r="I14320" s="88"/>
      <c r="J14320" s="88"/>
      <c r="K14320" s="88"/>
    </row>
    <row r="14321" spans="2:11" hidden="1" x14ac:dyDescent="0.2">
      <c r="B14321" s="88"/>
      <c r="C14321" s="88"/>
      <c r="D14321" s="88"/>
      <c r="E14321" s="88"/>
      <c r="F14321" s="88"/>
      <c r="G14321" s="88"/>
      <c r="H14321" s="88"/>
      <c r="I14321" s="88"/>
      <c r="J14321" s="88"/>
      <c r="K14321" s="88"/>
    </row>
    <row r="14322" spans="2:11" hidden="1" x14ac:dyDescent="0.2">
      <c r="B14322" s="88"/>
      <c r="C14322" s="88"/>
      <c r="D14322" s="88"/>
      <c r="E14322" s="88"/>
      <c r="F14322" s="88"/>
      <c r="G14322" s="88"/>
      <c r="H14322" s="88"/>
      <c r="I14322" s="88"/>
      <c r="J14322" s="88"/>
      <c r="K14322" s="88"/>
    </row>
    <row r="14323" spans="2:11" hidden="1" x14ac:dyDescent="0.2">
      <c r="B14323" s="88"/>
      <c r="C14323" s="88"/>
      <c r="D14323" s="88"/>
      <c r="E14323" s="88"/>
      <c r="F14323" s="88"/>
      <c r="G14323" s="88"/>
      <c r="H14323" s="88"/>
      <c r="I14323" s="88"/>
      <c r="J14323" s="88"/>
      <c r="K14323" s="88"/>
    </row>
    <row r="14324" spans="2:11" hidden="1" x14ac:dyDescent="0.2">
      <c r="B14324" s="88"/>
      <c r="C14324" s="88"/>
      <c r="D14324" s="88"/>
      <c r="E14324" s="88"/>
      <c r="F14324" s="88"/>
      <c r="G14324" s="88"/>
      <c r="H14324" s="88"/>
      <c r="I14324" s="88"/>
      <c r="J14324" s="88"/>
      <c r="K14324" s="88"/>
    </row>
    <row r="14325" spans="2:11" hidden="1" x14ac:dyDescent="0.2">
      <c r="B14325" s="88"/>
      <c r="C14325" s="88"/>
      <c r="D14325" s="88"/>
      <c r="E14325" s="88"/>
      <c r="F14325" s="88"/>
      <c r="G14325" s="88"/>
      <c r="H14325" s="88"/>
      <c r="I14325" s="88"/>
      <c r="J14325" s="88"/>
      <c r="K14325" s="88"/>
    </row>
    <row r="14326" spans="2:11" hidden="1" x14ac:dyDescent="0.2">
      <c r="B14326" s="88"/>
      <c r="C14326" s="88"/>
      <c r="D14326" s="88"/>
      <c r="E14326" s="88"/>
      <c r="F14326" s="88"/>
      <c r="G14326" s="88"/>
      <c r="H14326" s="88"/>
      <c r="I14326" s="88"/>
      <c r="J14326" s="88"/>
      <c r="K14326" s="88"/>
    </row>
    <row r="14327" spans="2:11" hidden="1" x14ac:dyDescent="0.2">
      <c r="B14327" s="88"/>
      <c r="C14327" s="88"/>
      <c r="D14327" s="88"/>
      <c r="E14327" s="88"/>
      <c r="F14327" s="88"/>
      <c r="G14327" s="88"/>
      <c r="H14327" s="88"/>
      <c r="I14327" s="88"/>
      <c r="J14327" s="88"/>
      <c r="K14327" s="88"/>
    </row>
    <row r="14328" spans="2:11" hidden="1" x14ac:dyDescent="0.2">
      <c r="B14328" s="88"/>
      <c r="C14328" s="88"/>
      <c r="D14328" s="88"/>
      <c r="E14328" s="88"/>
      <c r="F14328" s="88"/>
      <c r="G14328" s="88"/>
      <c r="H14328" s="88"/>
      <c r="I14328" s="88"/>
      <c r="J14328" s="88"/>
      <c r="K14328" s="88"/>
    </row>
    <row r="14329" spans="2:11" hidden="1" x14ac:dyDescent="0.2">
      <c r="B14329" s="88"/>
      <c r="C14329" s="88"/>
      <c r="D14329" s="88"/>
      <c r="E14329" s="88"/>
      <c r="F14329" s="88"/>
      <c r="G14329" s="88"/>
      <c r="H14329" s="88"/>
      <c r="I14329" s="88"/>
      <c r="J14329" s="88"/>
      <c r="K14329" s="88"/>
    </row>
    <row r="14330" spans="2:11" hidden="1" x14ac:dyDescent="0.2">
      <c r="B14330" s="88"/>
      <c r="C14330" s="88"/>
      <c r="D14330" s="88"/>
      <c r="E14330" s="88"/>
      <c r="F14330" s="88"/>
      <c r="G14330" s="88"/>
      <c r="H14330" s="88"/>
      <c r="I14330" s="88"/>
      <c r="J14330" s="88"/>
      <c r="K14330" s="88"/>
    </row>
    <row r="14331" spans="2:11" hidden="1" x14ac:dyDescent="0.2">
      <c r="B14331" s="88"/>
      <c r="C14331" s="88"/>
      <c r="D14331" s="88"/>
      <c r="E14331" s="88"/>
      <c r="F14331" s="88"/>
      <c r="G14331" s="88"/>
      <c r="H14331" s="88"/>
      <c r="I14331" s="88"/>
      <c r="J14331" s="88"/>
      <c r="K14331" s="88"/>
    </row>
    <row r="14332" spans="2:11" hidden="1" x14ac:dyDescent="0.2">
      <c r="B14332" s="88"/>
      <c r="C14332" s="88"/>
      <c r="D14332" s="88"/>
      <c r="E14332" s="88"/>
      <c r="F14332" s="88"/>
      <c r="G14332" s="88"/>
      <c r="H14332" s="88"/>
      <c r="I14332" s="88"/>
      <c r="J14332" s="88"/>
      <c r="K14332" s="88"/>
    </row>
    <row r="14333" spans="2:11" hidden="1" x14ac:dyDescent="0.2">
      <c r="B14333" s="88"/>
      <c r="C14333" s="88"/>
      <c r="D14333" s="88"/>
      <c r="E14333" s="88"/>
      <c r="F14333" s="88"/>
      <c r="G14333" s="88"/>
      <c r="H14333" s="88"/>
      <c r="I14333" s="88"/>
      <c r="J14333" s="88"/>
      <c r="K14333" s="88"/>
    </row>
    <row r="14334" spans="2:11" hidden="1" x14ac:dyDescent="0.2">
      <c r="B14334" s="88"/>
      <c r="C14334" s="88"/>
      <c r="D14334" s="88"/>
      <c r="E14334" s="88"/>
      <c r="F14334" s="88"/>
      <c r="G14334" s="88"/>
      <c r="H14334" s="88"/>
      <c r="I14334" s="88"/>
      <c r="J14334" s="88"/>
      <c r="K14334" s="88"/>
    </row>
    <row r="14335" spans="2:11" hidden="1" x14ac:dyDescent="0.2">
      <c r="B14335" s="88"/>
      <c r="C14335" s="88"/>
      <c r="D14335" s="88"/>
      <c r="E14335" s="88"/>
      <c r="F14335" s="88"/>
      <c r="G14335" s="88"/>
      <c r="H14335" s="88"/>
      <c r="I14335" s="88"/>
      <c r="J14335" s="88"/>
      <c r="K14335" s="88"/>
    </row>
    <row r="14336" spans="2:11" hidden="1" x14ac:dyDescent="0.2">
      <c r="B14336" s="88"/>
      <c r="C14336" s="88"/>
      <c r="D14336" s="88"/>
      <c r="E14336" s="88"/>
      <c r="F14336" s="88"/>
      <c r="G14336" s="88"/>
      <c r="H14336" s="88"/>
      <c r="I14336" s="88"/>
      <c r="J14336" s="88"/>
      <c r="K14336" s="88"/>
    </row>
    <row r="14337" spans="2:11" hidden="1" x14ac:dyDescent="0.2">
      <c r="B14337" s="88"/>
      <c r="C14337" s="88"/>
      <c r="D14337" s="88"/>
      <c r="E14337" s="88"/>
      <c r="F14337" s="88"/>
      <c r="G14337" s="88"/>
      <c r="H14337" s="88"/>
      <c r="I14337" s="88"/>
      <c r="J14337" s="88"/>
      <c r="K14337" s="88"/>
    </row>
    <row r="14338" spans="2:11" hidden="1" x14ac:dyDescent="0.2">
      <c r="B14338" s="88"/>
      <c r="C14338" s="88"/>
      <c r="D14338" s="88"/>
      <c r="E14338" s="88"/>
      <c r="F14338" s="88"/>
      <c r="G14338" s="88"/>
      <c r="H14338" s="88"/>
      <c r="I14338" s="88"/>
      <c r="J14338" s="88"/>
      <c r="K14338" s="88"/>
    </row>
    <row r="14339" spans="2:11" hidden="1" x14ac:dyDescent="0.2">
      <c r="B14339" s="88"/>
      <c r="C14339" s="88"/>
      <c r="D14339" s="88"/>
      <c r="E14339" s="88"/>
      <c r="F14339" s="88"/>
      <c r="G14339" s="88"/>
      <c r="H14339" s="88"/>
      <c r="I14339" s="88"/>
      <c r="J14339" s="88"/>
      <c r="K14339" s="88"/>
    </row>
    <row r="14340" spans="2:11" hidden="1" x14ac:dyDescent="0.2">
      <c r="B14340" s="88"/>
      <c r="C14340" s="88"/>
      <c r="D14340" s="88"/>
      <c r="E14340" s="88"/>
      <c r="F14340" s="88"/>
      <c r="G14340" s="88"/>
      <c r="H14340" s="88"/>
      <c r="I14340" s="88"/>
      <c r="J14340" s="88"/>
      <c r="K14340" s="88"/>
    </row>
    <row r="14341" spans="2:11" hidden="1" x14ac:dyDescent="0.2">
      <c r="B14341" s="88"/>
      <c r="C14341" s="88"/>
      <c r="D14341" s="88"/>
      <c r="E14341" s="88"/>
      <c r="F14341" s="88"/>
      <c r="G14341" s="88"/>
      <c r="H14341" s="88"/>
      <c r="I14341" s="88"/>
      <c r="J14341" s="88"/>
      <c r="K14341" s="88"/>
    </row>
    <row r="14342" spans="2:11" hidden="1" x14ac:dyDescent="0.2">
      <c r="B14342" s="88"/>
      <c r="C14342" s="88"/>
      <c r="D14342" s="88"/>
      <c r="E14342" s="88"/>
      <c r="F14342" s="88"/>
      <c r="G14342" s="88"/>
      <c r="H14342" s="88"/>
      <c r="I14342" s="88"/>
      <c r="J14342" s="88"/>
      <c r="K14342" s="88"/>
    </row>
    <row r="14343" spans="2:11" hidden="1" x14ac:dyDescent="0.2">
      <c r="B14343" s="88"/>
      <c r="C14343" s="88"/>
      <c r="D14343" s="88"/>
      <c r="E14343" s="88"/>
      <c r="F14343" s="88"/>
      <c r="G14343" s="88"/>
      <c r="H14343" s="88"/>
      <c r="I14343" s="88"/>
      <c r="J14343" s="88"/>
      <c r="K14343" s="88"/>
    </row>
    <row r="14344" spans="2:11" hidden="1" x14ac:dyDescent="0.2">
      <c r="B14344" s="88"/>
      <c r="C14344" s="88"/>
      <c r="D14344" s="88"/>
      <c r="E14344" s="88"/>
      <c r="F14344" s="88"/>
      <c r="G14344" s="88"/>
      <c r="H14344" s="88"/>
      <c r="I14344" s="88"/>
      <c r="J14344" s="88"/>
      <c r="K14344" s="88"/>
    </row>
    <row r="14345" spans="2:11" hidden="1" x14ac:dyDescent="0.2">
      <c r="B14345" s="88"/>
      <c r="C14345" s="88"/>
      <c r="D14345" s="88"/>
      <c r="E14345" s="88"/>
      <c r="F14345" s="88"/>
      <c r="G14345" s="88"/>
      <c r="H14345" s="88"/>
      <c r="I14345" s="88"/>
      <c r="J14345" s="88"/>
      <c r="K14345" s="88"/>
    </row>
    <row r="14346" spans="2:11" hidden="1" x14ac:dyDescent="0.2">
      <c r="B14346" s="88"/>
      <c r="C14346" s="88"/>
      <c r="D14346" s="88"/>
      <c r="E14346" s="88"/>
      <c r="F14346" s="88"/>
      <c r="G14346" s="88"/>
      <c r="H14346" s="88"/>
      <c r="I14346" s="88"/>
      <c r="J14346" s="88"/>
      <c r="K14346" s="88"/>
    </row>
    <row r="14347" spans="2:11" hidden="1" x14ac:dyDescent="0.2">
      <c r="B14347" s="88"/>
      <c r="C14347" s="88"/>
      <c r="D14347" s="88"/>
      <c r="E14347" s="88"/>
      <c r="F14347" s="88"/>
      <c r="G14347" s="88"/>
      <c r="H14347" s="88"/>
      <c r="I14347" s="88"/>
      <c r="J14347" s="88"/>
      <c r="K14347" s="88"/>
    </row>
    <row r="14348" spans="2:11" hidden="1" x14ac:dyDescent="0.2">
      <c r="B14348" s="88"/>
      <c r="C14348" s="88"/>
      <c r="D14348" s="88"/>
      <c r="E14348" s="88"/>
      <c r="F14348" s="88"/>
      <c r="G14348" s="88"/>
      <c r="H14348" s="88"/>
      <c r="I14348" s="88"/>
      <c r="J14348" s="88"/>
      <c r="K14348" s="88"/>
    </row>
    <row r="14349" spans="2:11" hidden="1" x14ac:dyDescent="0.2">
      <c r="B14349" s="88"/>
      <c r="C14349" s="88"/>
      <c r="D14349" s="88"/>
      <c r="E14349" s="88"/>
      <c r="F14349" s="88"/>
      <c r="G14349" s="88"/>
      <c r="H14349" s="88"/>
      <c r="I14349" s="88"/>
      <c r="J14349" s="88"/>
      <c r="K14349" s="88"/>
    </row>
    <row r="14350" spans="2:11" hidden="1" x14ac:dyDescent="0.2">
      <c r="B14350" s="88"/>
      <c r="C14350" s="88"/>
      <c r="D14350" s="88"/>
      <c r="E14350" s="88"/>
      <c r="F14350" s="88"/>
      <c r="G14350" s="88"/>
      <c r="H14350" s="88"/>
      <c r="I14350" s="88"/>
      <c r="J14350" s="88"/>
      <c r="K14350" s="88"/>
    </row>
    <row r="14351" spans="2:11" hidden="1" x14ac:dyDescent="0.2">
      <c r="B14351" s="88"/>
      <c r="C14351" s="88"/>
      <c r="D14351" s="88"/>
      <c r="E14351" s="88"/>
      <c r="F14351" s="88"/>
      <c r="G14351" s="88"/>
      <c r="H14351" s="88"/>
      <c r="I14351" s="88"/>
      <c r="J14351" s="88"/>
      <c r="K14351" s="88"/>
    </row>
    <row r="14352" spans="2:11" hidden="1" x14ac:dyDescent="0.2">
      <c r="B14352" s="88"/>
      <c r="C14352" s="88"/>
      <c r="D14352" s="88"/>
      <c r="E14352" s="88"/>
      <c r="F14352" s="88"/>
      <c r="G14352" s="88"/>
      <c r="H14352" s="88"/>
      <c r="I14352" s="88"/>
      <c r="J14352" s="88"/>
      <c r="K14352" s="88"/>
    </row>
    <row r="14353" spans="2:11" hidden="1" x14ac:dyDescent="0.2">
      <c r="B14353" s="88"/>
      <c r="C14353" s="88"/>
      <c r="D14353" s="88"/>
      <c r="E14353" s="88"/>
      <c r="F14353" s="88"/>
      <c r="G14353" s="88"/>
      <c r="H14353" s="88"/>
      <c r="I14353" s="88"/>
      <c r="J14353" s="88"/>
      <c r="K14353" s="88"/>
    </row>
    <row r="14354" spans="2:11" hidden="1" x14ac:dyDescent="0.2">
      <c r="B14354" s="88"/>
      <c r="C14354" s="88"/>
      <c r="D14354" s="88"/>
      <c r="E14354" s="88"/>
      <c r="F14354" s="88"/>
      <c r="G14354" s="88"/>
      <c r="H14354" s="88"/>
      <c r="I14354" s="88"/>
      <c r="J14354" s="88"/>
      <c r="K14354" s="88"/>
    </row>
    <row r="14355" spans="2:11" hidden="1" x14ac:dyDescent="0.2">
      <c r="B14355" s="88"/>
      <c r="C14355" s="88"/>
      <c r="D14355" s="88"/>
      <c r="E14355" s="88"/>
      <c r="F14355" s="88"/>
      <c r="G14355" s="88"/>
      <c r="H14355" s="88"/>
      <c r="I14355" s="88"/>
      <c r="J14355" s="88"/>
      <c r="K14355" s="88"/>
    </row>
    <row r="14356" spans="2:11" hidden="1" x14ac:dyDescent="0.2">
      <c r="B14356" s="88"/>
      <c r="C14356" s="88"/>
      <c r="D14356" s="88"/>
      <c r="E14356" s="88"/>
      <c r="F14356" s="88"/>
      <c r="G14356" s="88"/>
      <c r="H14356" s="88"/>
      <c r="I14356" s="88"/>
      <c r="J14356" s="88"/>
      <c r="K14356" s="88"/>
    </row>
    <row r="14357" spans="2:11" hidden="1" x14ac:dyDescent="0.2">
      <c r="B14357" s="88"/>
      <c r="C14357" s="88"/>
      <c r="D14357" s="88"/>
      <c r="E14357" s="88"/>
      <c r="F14357" s="88"/>
      <c r="G14357" s="88"/>
      <c r="H14357" s="88"/>
      <c r="I14357" s="88"/>
      <c r="J14357" s="88"/>
      <c r="K14357" s="88"/>
    </row>
    <row r="14358" spans="2:11" hidden="1" x14ac:dyDescent="0.2">
      <c r="B14358" s="88"/>
      <c r="C14358" s="88"/>
      <c r="D14358" s="88"/>
      <c r="E14358" s="88"/>
      <c r="F14358" s="88"/>
      <c r="G14358" s="88"/>
      <c r="H14358" s="88"/>
      <c r="I14358" s="88"/>
      <c r="J14358" s="88"/>
      <c r="K14358" s="88"/>
    </row>
    <row r="14359" spans="2:11" hidden="1" x14ac:dyDescent="0.2">
      <c r="B14359" s="88"/>
      <c r="C14359" s="88"/>
      <c r="D14359" s="88"/>
      <c r="E14359" s="88"/>
      <c r="F14359" s="88"/>
      <c r="G14359" s="88"/>
      <c r="H14359" s="88"/>
      <c r="I14359" s="88"/>
      <c r="J14359" s="88"/>
      <c r="K14359" s="88"/>
    </row>
    <row r="14360" spans="2:11" hidden="1" x14ac:dyDescent="0.2">
      <c r="B14360" s="88"/>
      <c r="C14360" s="88"/>
      <c r="D14360" s="88"/>
      <c r="E14360" s="88"/>
      <c r="F14360" s="88"/>
      <c r="G14360" s="88"/>
      <c r="H14360" s="88"/>
      <c r="I14360" s="88"/>
      <c r="J14360" s="88"/>
      <c r="K14360" s="88"/>
    </row>
    <row r="14361" spans="2:11" hidden="1" x14ac:dyDescent="0.2">
      <c r="B14361" s="88"/>
      <c r="C14361" s="88"/>
      <c r="D14361" s="88"/>
      <c r="E14361" s="88"/>
      <c r="F14361" s="88"/>
      <c r="G14361" s="88"/>
      <c r="H14361" s="88"/>
      <c r="I14361" s="88"/>
      <c r="J14361" s="88"/>
      <c r="K14361" s="88"/>
    </row>
    <row r="14362" spans="2:11" hidden="1" x14ac:dyDescent="0.2">
      <c r="B14362" s="88"/>
      <c r="C14362" s="88"/>
      <c r="D14362" s="88"/>
      <c r="E14362" s="88"/>
      <c r="F14362" s="88"/>
      <c r="G14362" s="88"/>
      <c r="H14362" s="88"/>
      <c r="I14362" s="88"/>
      <c r="J14362" s="88"/>
      <c r="K14362" s="88"/>
    </row>
    <row r="14363" spans="2:11" hidden="1" x14ac:dyDescent="0.2">
      <c r="B14363" s="88"/>
      <c r="C14363" s="88"/>
      <c r="D14363" s="88"/>
      <c r="E14363" s="88"/>
      <c r="F14363" s="88"/>
      <c r="G14363" s="88"/>
      <c r="H14363" s="88"/>
      <c r="I14363" s="88"/>
      <c r="J14363" s="88"/>
      <c r="K14363" s="88"/>
    </row>
    <row r="14364" spans="2:11" hidden="1" x14ac:dyDescent="0.2">
      <c r="B14364" s="88"/>
      <c r="C14364" s="88"/>
      <c r="D14364" s="88"/>
      <c r="E14364" s="88"/>
      <c r="F14364" s="88"/>
      <c r="G14364" s="88"/>
      <c r="H14364" s="88"/>
      <c r="I14364" s="88"/>
      <c r="J14364" s="88"/>
      <c r="K14364" s="88"/>
    </row>
    <row r="14365" spans="2:11" hidden="1" x14ac:dyDescent="0.2">
      <c r="B14365" s="88"/>
      <c r="C14365" s="88"/>
      <c r="D14365" s="88"/>
      <c r="E14365" s="88"/>
      <c r="F14365" s="88"/>
      <c r="G14365" s="88"/>
      <c r="H14365" s="88"/>
      <c r="I14365" s="88"/>
      <c r="J14365" s="88"/>
      <c r="K14365" s="88"/>
    </row>
    <row r="14366" spans="2:11" hidden="1" x14ac:dyDescent="0.2">
      <c r="B14366" s="88"/>
      <c r="C14366" s="88"/>
      <c r="D14366" s="88"/>
      <c r="E14366" s="88"/>
      <c r="F14366" s="88"/>
      <c r="G14366" s="88"/>
      <c r="H14366" s="88"/>
      <c r="I14366" s="88"/>
      <c r="J14366" s="88"/>
      <c r="K14366" s="88"/>
    </row>
    <row r="14367" spans="2:11" hidden="1" x14ac:dyDescent="0.2">
      <c r="B14367" s="88"/>
      <c r="C14367" s="88"/>
      <c r="D14367" s="88"/>
      <c r="E14367" s="88"/>
      <c r="F14367" s="88"/>
      <c r="G14367" s="88"/>
      <c r="H14367" s="88"/>
      <c r="I14367" s="88"/>
      <c r="J14367" s="88"/>
      <c r="K14367" s="88"/>
    </row>
    <row r="14368" spans="2:11" hidden="1" x14ac:dyDescent="0.2">
      <c r="B14368" s="88"/>
      <c r="C14368" s="88"/>
      <c r="D14368" s="88"/>
      <c r="E14368" s="88"/>
      <c r="F14368" s="88"/>
      <c r="G14368" s="88"/>
      <c r="H14368" s="88"/>
      <c r="I14368" s="88"/>
      <c r="J14368" s="88"/>
      <c r="K14368" s="88"/>
    </row>
    <row r="14369" spans="2:11" hidden="1" x14ac:dyDescent="0.2">
      <c r="B14369" s="88"/>
      <c r="C14369" s="88"/>
      <c r="D14369" s="88"/>
      <c r="E14369" s="88"/>
      <c r="F14369" s="88"/>
      <c r="G14369" s="88"/>
      <c r="H14369" s="88"/>
      <c r="I14369" s="88"/>
      <c r="J14369" s="88"/>
      <c r="K14369" s="88"/>
    </row>
    <row r="14370" spans="2:11" hidden="1" x14ac:dyDescent="0.2">
      <c r="B14370" s="88"/>
      <c r="C14370" s="88"/>
      <c r="D14370" s="88"/>
      <c r="E14370" s="88"/>
      <c r="F14370" s="88"/>
      <c r="G14370" s="88"/>
      <c r="H14370" s="88"/>
      <c r="I14370" s="88"/>
      <c r="J14370" s="88"/>
      <c r="K14370" s="88"/>
    </row>
    <row r="14371" spans="2:11" hidden="1" x14ac:dyDescent="0.2">
      <c r="B14371" s="88"/>
      <c r="C14371" s="88"/>
      <c r="D14371" s="88"/>
      <c r="E14371" s="88"/>
      <c r="F14371" s="88"/>
      <c r="G14371" s="88"/>
      <c r="H14371" s="88"/>
      <c r="I14371" s="88"/>
      <c r="J14371" s="88"/>
      <c r="K14371" s="88"/>
    </row>
    <row r="14372" spans="2:11" hidden="1" x14ac:dyDescent="0.2">
      <c r="B14372" s="88"/>
      <c r="C14372" s="88"/>
      <c r="D14372" s="88"/>
      <c r="E14372" s="88"/>
      <c r="F14372" s="88"/>
      <c r="G14372" s="88"/>
      <c r="H14372" s="88"/>
      <c r="I14372" s="88"/>
      <c r="J14372" s="88"/>
      <c r="K14372" s="88"/>
    </row>
    <row r="14373" spans="2:11" hidden="1" x14ac:dyDescent="0.2">
      <c r="B14373" s="88"/>
      <c r="C14373" s="88"/>
      <c r="D14373" s="88"/>
      <c r="E14373" s="88"/>
      <c r="F14373" s="88"/>
      <c r="G14373" s="88"/>
      <c r="H14373" s="88"/>
      <c r="I14373" s="88"/>
      <c r="J14373" s="88"/>
      <c r="K14373" s="88"/>
    </row>
    <row r="14374" spans="2:11" hidden="1" x14ac:dyDescent="0.2">
      <c r="B14374" s="88"/>
      <c r="C14374" s="88"/>
      <c r="D14374" s="88"/>
      <c r="E14374" s="88"/>
      <c r="F14374" s="88"/>
      <c r="G14374" s="88"/>
      <c r="H14374" s="88"/>
      <c r="I14374" s="88"/>
      <c r="J14374" s="88"/>
      <c r="K14374" s="88"/>
    </row>
    <row r="14375" spans="2:11" hidden="1" x14ac:dyDescent="0.2">
      <c r="B14375" s="88"/>
      <c r="C14375" s="88"/>
      <c r="D14375" s="88"/>
      <c r="E14375" s="88"/>
      <c r="F14375" s="88"/>
      <c r="G14375" s="88"/>
      <c r="H14375" s="88"/>
      <c r="I14375" s="88"/>
      <c r="J14375" s="88"/>
      <c r="K14375" s="88"/>
    </row>
    <row r="14376" spans="2:11" hidden="1" x14ac:dyDescent="0.2">
      <c r="B14376" s="88"/>
      <c r="C14376" s="88"/>
      <c r="D14376" s="88"/>
      <c r="E14376" s="88"/>
      <c r="F14376" s="88"/>
      <c r="G14376" s="88"/>
      <c r="H14376" s="88"/>
      <c r="I14376" s="88"/>
      <c r="J14376" s="88"/>
      <c r="K14376" s="88"/>
    </row>
    <row r="14377" spans="2:11" hidden="1" x14ac:dyDescent="0.2">
      <c r="B14377" s="88"/>
      <c r="C14377" s="88"/>
      <c r="D14377" s="88"/>
      <c r="E14377" s="88"/>
      <c r="F14377" s="88"/>
      <c r="G14377" s="88"/>
      <c r="H14377" s="88"/>
      <c r="I14377" s="88"/>
      <c r="J14377" s="88"/>
      <c r="K14377" s="88"/>
    </row>
    <row r="14378" spans="2:11" hidden="1" x14ac:dyDescent="0.2">
      <c r="B14378" s="88"/>
      <c r="C14378" s="88"/>
      <c r="D14378" s="88"/>
      <c r="E14378" s="88"/>
      <c r="F14378" s="88"/>
      <c r="G14378" s="88"/>
      <c r="H14378" s="88"/>
      <c r="I14378" s="88"/>
      <c r="J14378" s="88"/>
      <c r="K14378" s="88"/>
    </row>
    <row r="14379" spans="2:11" hidden="1" x14ac:dyDescent="0.2">
      <c r="B14379" s="88"/>
      <c r="C14379" s="88"/>
      <c r="D14379" s="88"/>
      <c r="E14379" s="88"/>
      <c r="F14379" s="88"/>
      <c r="G14379" s="88"/>
      <c r="H14379" s="88"/>
      <c r="I14379" s="88"/>
      <c r="J14379" s="88"/>
      <c r="K14379" s="88"/>
    </row>
    <row r="14380" spans="2:11" hidden="1" x14ac:dyDescent="0.2">
      <c r="B14380" s="88"/>
      <c r="C14380" s="88"/>
      <c r="D14380" s="88"/>
      <c r="E14380" s="88"/>
      <c r="F14380" s="88"/>
      <c r="G14380" s="88"/>
      <c r="H14380" s="88"/>
      <c r="I14380" s="88"/>
      <c r="J14380" s="88"/>
      <c r="K14380" s="88"/>
    </row>
    <row r="14381" spans="2:11" hidden="1" x14ac:dyDescent="0.2">
      <c r="B14381" s="88"/>
      <c r="C14381" s="88"/>
      <c r="D14381" s="88"/>
      <c r="E14381" s="88"/>
      <c r="F14381" s="88"/>
      <c r="G14381" s="88"/>
      <c r="H14381" s="88"/>
      <c r="I14381" s="88"/>
      <c r="J14381" s="88"/>
      <c r="K14381" s="88"/>
    </row>
    <row r="14382" spans="2:11" hidden="1" x14ac:dyDescent="0.2">
      <c r="B14382" s="88"/>
      <c r="C14382" s="88"/>
      <c r="D14382" s="88"/>
      <c r="E14382" s="88"/>
      <c r="F14382" s="88"/>
      <c r="G14382" s="88"/>
      <c r="H14382" s="88"/>
      <c r="I14382" s="88"/>
      <c r="J14382" s="88"/>
      <c r="K14382" s="88"/>
    </row>
    <row r="14383" spans="2:11" hidden="1" x14ac:dyDescent="0.2">
      <c r="B14383" s="88"/>
      <c r="C14383" s="88"/>
      <c r="D14383" s="88"/>
      <c r="E14383" s="88"/>
      <c r="F14383" s="88"/>
      <c r="G14383" s="88"/>
      <c r="H14383" s="88"/>
      <c r="I14383" s="88"/>
      <c r="J14383" s="88"/>
      <c r="K14383" s="88"/>
    </row>
    <row r="14384" spans="2:11" hidden="1" x14ac:dyDescent="0.2">
      <c r="B14384" s="88"/>
      <c r="C14384" s="88"/>
      <c r="D14384" s="88"/>
      <c r="E14384" s="88"/>
      <c r="F14384" s="88"/>
      <c r="G14384" s="88"/>
      <c r="H14384" s="88"/>
      <c r="I14384" s="88"/>
      <c r="J14384" s="88"/>
      <c r="K14384" s="88"/>
    </row>
    <row r="14385" spans="2:11" hidden="1" x14ac:dyDescent="0.2">
      <c r="B14385" s="88"/>
      <c r="C14385" s="88"/>
      <c r="D14385" s="88"/>
      <c r="E14385" s="88"/>
      <c r="F14385" s="88"/>
      <c r="G14385" s="88"/>
      <c r="H14385" s="88"/>
      <c r="I14385" s="88"/>
      <c r="J14385" s="88"/>
      <c r="K14385" s="88"/>
    </row>
    <row r="14386" spans="2:11" hidden="1" x14ac:dyDescent="0.2">
      <c r="B14386" s="88"/>
      <c r="C14386" s="88"/>
      <c r="D14386" s="88"/>
      <c r="E14386" s="88"/>
      <c r="F14386" s="88"/>
      <c r="G14386" s="88"/>
      <c r="H14386" s="88"/>
      <c r="I14386" s="88"/>
      <c r="J14386" s="88"/>
      <c r="K14386" s="88"/>
    </row>
    <row r="14387" spans="2:11" hidden="1" x14ac:dyDescent="0.2">
      <c r="B14387" s="88"/>
      <c r="C14387" s="88"/>
      <c r="D14387" s="88"/>
      <c r="E14387" s="88"/>
      <c r="F14387" s="88"/>
      <c r="G14387" s="88"/>
      <c r="H14387" s="88"/>
      <c r="I14387" s="88"/>
      <c r="J14387" s="88"/>
      <c r="K14387" s="88"/>
    </row>
    <row r="14388" spans="2:11" hidden="1" x14ac:dyDescent="0.2">
      <c r="B14388" s="88"/>
      <c r="C14388" s="88"/>
      <c r="D14388" s="88"/>
      <c r="E14388" s="88"/>
      <c r="F14388" s="88"/>
      <c r="G14388" s="88"/>
      <c r="H14388" s="88"/>
      <c r="I14388" s="88"/>
      <c r="J14388" s="88"/>
      <c r="K14388" s="88"/>
    </row>
    <row r="14389" spans="2:11" hidden="1" x14ac:dyDescent="0.2">
      <c r="B14389" s="88"/>
      <c r="C14389" s="88"/>
      <c r="D14389" s="88"/>
      <c r="E14389" s="88"/>
      <c r="F14389" s="88"/>
      <c r="G14389" s="88"/>
      <c r="H14389" s="88"/>
      <c r="I14389" s="88"/>
      <c r="J14389" s="88"/>
      <c r="K14389" s="88"/>
    </row>
    <row r="14390" spans="2:11" hidden="1" x14ac:dyDescent="0.2">
      <c r="B14390" s="88"/>
      <c r="C14390" s="88"/>
      <c r="D14390" s="88"/>
      <c r="E14390" s="88"/>
      <c r="F14390" s="88"/>
      <c r="G14390" s="88"/>
      <c r="H14390" s="88"/>
      <c r="I14390" s="88"/>
      <c r="J14390" s="88"/>
      <c r="K14390" s="88"/>
    </row>
    <row r="14391" spans="2:11" hidden="1" x14ac:dyDescent="0.2">
      <c r="B14391" s="88"/>
      <c r="C14391" s="88"/>
      <c r="D14391" s="88"/>
      <c r="E14391" s="88"/>
      <c r="F14391" s="88"/>
      <c r="G14391" s="88"/>
      <c r="H14391" s="88"/>
      <c r="I14391" s="88"/>
      <c r="J14391" s="88"/>
      <c r="K14391" s="88"/>
    </row>
    <row r="14392" spans="2:11" hidden="1" x14ac:dyDescent="0.2">
      <c r="B14392" s="88"/>
      <c r="C14392" s="88"/>
      <c r="D14392" s="88"/>
      <c r="E14392" s="88"/>
      <c r="F14392" s="88"/>
      <c r="G14392" s="88"/>
      <c r="H14392" s="88"/>
      <c r="I14392" s="88"/>
      <c r="J14392" s="88"/>
      <c r="K14392" s="88"/>
    </row>
    <row r="14393" spans="2:11" hidden="1" x14ac:dyDescent="0.2">
      <c r="B14393" s="88"/>
      <c r="C14393" s="88"/>
      <c r="D14393" s="88"/>
      <c r="E14393" s="88"/>
      <c r="F14393" s="88"/>
      <c r="G14393" s="88"/>
      <c r="H14393" s="88"/>
      <c r="I14393" s="88"/>
      <c r="J14393" s="88"/>
      <c r="K14393" s="88"/>
    </row>
    <row r="14394" spans="2:11" hidden="1" x14ac:dyDescent="0.2">
      <c r="B14394" s="88"/>
      <c r="C14394" s="88"/>
      <c r="D14394" s="88"/>
      <c r="E14394" s="88"/>
      <c r="F14394" s="88"/>
      <c r="G14394" s="88"/>
      <c r="H14394" s="88"/>
      <c r="I14394" s="88"/>
      <c r="J14394" s="88"/>
      <c r="K14394" s="88"/>
    </row>
    <row r="14395" spans="2:11" hidden="1" x14ac:dyDescent="0.2">
      <c r="B14395" s="88"/>
      <c r="C14395" s="88"/>
      <c r="D14395" s="88"/>
      <c r="E14395" s="88"/>
      <c r="F14395" s="88"/>
      <c r="G14395" s="88"/>
      <c r="H14395" s="88"/>
      <c r="I14395" s="88"/>
      <c r="J14395" s="88"/>
      <c r="K14395" s="88"/>
    </row>
    <row r="14396" spans="2:11" hidden="1" x14ac:dyDescent="0.2">
      <c r="B14396" s="88"/>
      <c r="C14396" s="88"/>
      <c r="D14396" s="88"/>
      <c r="E14396" s="88"/>
      <c r="F14396" s="88"/>
      <c r="G14396" s="88"/>
      <c r="H14396" s="88"/>
      <c r="I14396" s="88"/>
      <c r="J14396" s="88"/>
      <c r="K14396" s="88"/>
    </row>
    <row r="14397" spans="2:11" hidden="1" x14ac:dyDescent="0.2">
      <c r="B14397" s="88"/>
      <c r="C14397" s="88"/>
      <c r="D14397" s="88"/>
      <c r="E14397" s="88"/>
      <c r="F14397" s="88"/>
      <c r="G14397" s="88"/>
      <c r="H14397" s="88"/>
      <c r="I14397" s="88"/>
      <c r="J14397" s="88"/>
      <c r="K14397" s="88"/>
    </row>
    <row r="14398" spans="2:11" hidden="1" x14ac:dyDescent="0.2">
      <c r="B14398" s="88"/>
      <c r="C14398" s="88"/>
      <c r="D14398" s="88"/>
      <c r="E14398" s="88"/>
      <c r="F14398" s="88"/>
      <c r="G14398" s="88"/>
      <c r="H14398" s="88"/>
      <c r="I14398" s="88"/>
      <c r="J14398" s="88"/>
      <c r="K14398" s="88"/>
    </row>
    <row r="14399" spans="2:11" hidden="1" x14ac:dyDescent="0.2">
      <c r="B14399" s="88"/>
      <c r="C14399" s="88"/>
      <c r="D14399" s="88"/>
      <c r="E14399" s="88"/>
      <c r="F14399" s="88"/>
      <c r="G14399" s="88"/>
      <c r="H14399" s="88"/>
      <c r="I14399" s="88"/>
      <c r="J14399" s="88"/>
      <c r="K14399" s="88"/>
    </row>
    <row r="14400" spans="2:11" hidden="1" x14ac:dyDescent="0.2">
      <c r="B14400" s="88"/>
      <c r="C14400" s="88"/>
      <c r="D14400" s="88"/>
      <c r="E14400" s="88"/>
      <c r="F14400" s="88"/>
      <c r="G14400" s="88"/>
      <c r="H14400" s="88"/>
      <c r="I14400" s="88"/>
      <c r="J14400" s="88"/>
      <c r="K14400" s="88"/>
    </row>
    <row r="14401" spans="2:11" hidden="1" x14ac:dyDescent="0.2">
      <c r="B14401" s="88"/>
      <c r="C14401" s="88"/>
      <c r="D14401" s="88"/>
      <c r="E14401" s="88"/>
      <c r="F14401" s="88"/>
      <c r="G14401" s="88"/>
      <c r="H14401" s="88"/>
      <c r="I14401" s="88"/>
      <c r="J14401" s="88"/>
      <c r="K14401" s="88"/>
    </row>
    <row r="14402" spans="2:11" hidden="1" x14ac:dyDescent="0.2">
      <c r="B14402" s="88"/>
      <c r="C14402" s="88"/>
      <c r="D14402" s="88"/>
      <c r="E14402" s="88"/>
      <c r="F14402" s="88"/>
      <c r="G14402" s="88"/>
      <c r="H14402" s="88"/>
      <c r="I14402" s="88"/>
      <c r="J14402" s="88"/>
      <c r="K14402" s="88"/>
    </row>
    <row r="14403" spans="2:11" hidden="1" x14ac:dyDescent="0.2">
      <c r="B14403" s="88"/>
      <c r="C14403" s="88"/>
      <c r="D14403" s="88"/>
      <c r="E14403" s="88"/>
      <c r="F14403" s="88"/>
      <c r="G14403" s="88"/>
      <c r="H14403" s="88"/>
      <c r="I14403" s="88"/>
      <c r="J14403" s="88"/>
      <c r="K14403" s="88"/>
    </row>
    <row r="14404" spans="2:11" hidden="1" x14ac:dyDescent="0.2">
      <c r="B14404" s="88"/>
      <c r="C14404" s="88"/>
      <c r="D14404" s="88"/>
      <c r="E14404" s="88"/>
      <c r="F14404" s="88"/>
      <c r="G14404" s="88"/>
      <c r="H14404" s="88"/>
      <c r="I14404" s="88"/>
      <c r="J14404" s="88"/>
      <c r="K14404" s="88"/>
    </row>
    <row r="14405" spans="2:11" hidden="1" x14ac:dyDescent="0.2">
      <c r="B14405" s="88"/>
      <c r="C14405" s="88"/>
      <c r="D14405" s="88"/>
      <c r="E14405" s="88"/>
      <c r="F14405" s="88"/>
      <c r="G14405" s="88"/>
      <c r="H14405" s="88"/>
      <c r="I14405" s="88"/>
      <c r="J14405" s="88"/>
      <c r="K14405" s="88"/>
    </row>
    <row r="14406" spans="2:11" hidden="1" x14ac:dyDescent="0.2">
      <c r="B14406" s="88"/>
      <c r="C14406" s="88"/>
      <c r="D14406" s="88"/>
      <c r="E14406" s="88"/>
      <c r="F14406" s="88"/>
      <c r="G14406" s="88"/>
      <c r="H14406" s="88"/>
      <c r="I14406" s="88"/>
      <c r="J14406" s="88"/>
      <c r="K14406" s="88"/>
    </row>
    <row r="14407" spans="2:11" hidden="1" x14ac:dyDescent="0.2">
      <c r="B14407" s="88"/>
      <c r="C14407" s="88"/>
      <c r="D14407" s="88"/>
      <c r="E14407" s="88"/>
      <c r="F14407" s="88"/>
      <c r="G14407" s="88"/>
      <c r="H14407" s="88"/>
      <c r="I14407" s="88"/>
      <c r="J14407" s="88"/>
      <c r="K14407" s="88"/>
    </row>
    <row r="14408" spans="2:11" hidden="1" x14ac:dyDescent="0.2">
      <c r="B14408" s="88"/>
      <c r="C14408" s="88"/>
      <c r="D14408" s="88"/>
      <c r="E14408" s="88"/>
      <c r="F14408" s="88"/>
      <c r="G14408" s="88"/>
      <c r="H14408" s="88"/>
      <c r="I14408" s="88"/>
      <c r="J14408" s="88"/>
      <c r="K14408" s="88"/>
    </row>
    <row r="14409" spans="2:11" hidden="1" x14ac:dyDescent="0.2">
      <c r="B14409" s="88"/>
      <c r="C14409" s="88"/>
      <c r="D14409" s="88"/>
      <c r="E14409" s="88"/>
      <c r="F14409" s="88"/>
      <c r="G14409" s="88"/>
      <c r="H14409" s="88"/>
      <c r="I14409" s="88"/>
      <c r="J14409" s="88"/>
      <c r="K14409" s="88"/>
    </row>
    <row r="14410" spans="2:11" hidden="1" x14ac:dyDescent="0.2">
      <c r="B14410" s="88"/>
      <c r="C14410" s="88"/>
      <c r="D14410" s="88"/>
      <c r="E14410" s="88"/>
      <c r="F14410" s="88"/>
      <c r="G14410" s="88"/>
      <c r="H14410" s="88"/>
      <c r="I14410" s="88"/>
      <c r="J14410" s="88"/>
      <c r="K14410" s="88"/>
    </row>
    <row r="14411" spans="2:11" hidden="1" x14ac:dyDescent="0.2">
      <c r="B14411" s="88"/>
      <c r="C14411" s="88"/>
      <c r="D14411" s="88"/>
      <c r="E14411" s="88"/>
      <c r="F14411" s="88"/>
      <c r="G14411" s="88"/>
      <c r="H14411" s="88"/>
      <c r="I14411" s="88"/>
      <c r="J14411" s="88"/>
      <c r="K14411" s="88"/>
    </row>
    <row r="14412" spans="2:11" hidden="1" x14ac:dyDescent="0.2">
      <c r="B14412" s="88"/>
      <c r="C14412" s="88"/>
      <c r="D14412" s="88"/>
      <c r="E14412" s="88"/>
      <c r="F14412" s="88"/>
      <c r="G14412" s="88"/>
      <c r="H14412" s="88"/>
      <c r="I14412" s="88"/>
      <c r="J14412" s="88"/>
      <c r="K14412" s="88"/>
    </row>
    <row r="14413" spans="2:11" hidden="1" x14ac:dyDescent="0.2">
      <c r="B14413" s="88"/>
      <c r="C14413" s="88"/>
      <c r="D14413" s="88"/>
      <c r="E14413" s="88"/>
      <c r="F14413" s="88"/>
      <c r="G14413" s="88"/>
      <c r="H14413" s="88"/>
      <c r="I14413" s="88"/>
      <c r="J14413" s="88"/>
      <c r="K14413" s="88"/>
    </row>
    <row r="14414" spans="2:11" hidden="1" x14ac:dyDescent="0.2">
      <c r="B14414" s="88"/>
      <c r="C14414" s="88"/>
      <c r="D14414" s="88"/>
      <c r="E14414" s="88"/>
      <c r="F14414" s="88"/>
      <c r="G14414" s="88"/>
      <c r="H14414" s="88"/>
      <c r="I14414" s="88"/>
      <c r="J14414" s="88"/>
      <c r="K14414" s="88"/>
    </row>
    <row r="14415" spans="2:11" hidden="1" x14ac:dyDescent="0.2">
      <c r="B14415" s="88"/>
      <c r="C14415" s="88"/>
      <c r="D14415" s="88"/>
      <c r="E14415" s="88"/>
      <c r="F14415" s="88"/>
      <c r="G14415" s="88"/>
      <c r="H14415" s="88"/>
      <c r="I14415" s="88"/>
      <c r="J14415" s="88"/>
      <c r="K14415" s="88"/>
    </row>
    <row r="14416" spans="2:11" hidden="1" x14ac:dyDescent="0.2">
      <c r="B14416" s="88"/>
      <c r="C14416" s="88"/>
      <c r="D14416" s="88"/>
      <c r="E14416" s="88"/>
      <c r="F14416" s="88"/>
      <c r="G14416" s="88"/>
      <c r="H14416" s="88"/>
      <c r="I14416" s="88"/>
      <c r="J14416" s="88"/>
      <c r="K14416" s="88"/>
    </row>
    <row r="14417" spans="2:11" hidden="1" x14ac:dyDescent="0.2">
      <c r="B14417" s="88"/>
      <c r="C14417" s="88"/>
      <c r="D14417" s="88"/>
      <c r="E14417" s="88"/>
      <c r="F14417" s="88"/>
      <c r="G14417" s="88"/>
      <c r="H14417" s="88"/>
      <c r="I14417" s="88"/>
      <c r="J14417" s="88"/>
      <c r="K14417" s="88"/>
    </row>
    <row r="14418" spans="2:11" hidden="1" x14ac:dyDescent="0.2">
      <c r="B14418" s="88"/>
      <c r="C14418" s="88"/>
      <c r="D14418" s="88"/>
      <c r="E14418" s="88"/>
      <c r="F14418" s="88"/>
      <c r="G14418" s="88"/>
      <c r="H14418" s="88"/>
      <c r="I14418" s="88"/>
      <c r="J14418" s="88"/>
      <c r="K14418" s="88"/>
    </row>
    <row r="14419" spans="2:11" hidden="1" x14ac:dyDescent="0.2">
      <c r="B14419" s="88"/>
      <c r="C14419" s="88"/>
      <c r="D14419" s="88"/>
      <c r="E14419" s="88"/>
      <c r="F14419" s="88"/>
      <c r="G14419" s="88"/>
      <c r="H14419" s="88"/>
      <c r="I14419" s="88"/>
      <c r="J14419" s="88"/>
      <c r="K14419" s="88"/>
    </row>
    <row r="14420" spans="2:11" hidden="1" x14ac:dyDescent="0.2">
      <c r="B14420" s="88"/>
      <c r="C14420" s="88"/>
      <c r="D14420" s="88"/>
      <c r="E14420" s="88"/>
      <c r="F14420" s="88"/>
      <c r="G14420" s="88"/>
      <c r="H14420" s="88"/>
      <c r="I14420" s="88"/>
      <c r="J14420" s="88"/>
      <c r="K14420" s="88"/>
    </row>
    <row r="14421" spans="2:11" hidden="1" x14ac:dyDescent="0.2">
      <c r="B14421" s="88"/>
      <c r="C14421" s="88"/>
      <c r="D14421" s="88"/>
      <c r="E14421" s="88"/>
      <c r="F14421" s="88"/>
      <c r="G14421" s="88"/>
      <c r="H14421" s="88"/>
      <c r="I14421" s="88"/>
      <c r="J14421" s="88"/>
      <c r="K14421" s="88"/>
    </row>
    <row r="14422" spans="2:11" hidden="1" x14ac:dyDescent="0.2">
      <c r="B14422" s="88"/>
      <c r="C14422" s="88"/>
      <c r="D14422" s="88"/>
      <c r="E14422" s="88"/>
      <c r="F14422" s="88"/>
      <c r="G14422" s="88"/>
      <c r="H14422" s="88"/>
      <c r="I14422" s="88"/>
      <c r="J14422" s="88"/>
      <c r="K14422" s="88"/>
    </row>
    <row r="14423" spans="2:11" hidden="1" x14ac:dyDescent="0.2">
      <c r="B14423" s="88"/>
      <c r="C14423" s="88"/>
      <c r="D14423" s="88"/>
      <c r="E14423" s="88"/>
      <c r="F14423" s="88"/>
      <c r="G14423" s="88"/>
      <c r="H14423" s="88"/>
      <c r="I14423" s="88"/>
      <c r="J14423" s="88"/>
      <c r="K14423" s="88"/>
    </row>
    <row r="14424" spans="2:11" hidden="1" x14ac:dyDescent="0.2">
      <c r="B14424" s="88"/>
      <c r="C14424" s="88"/>
      <c r="D14424" s="88"/>
      <c r="E14424" s="88"/>
      <c r="F14424" s="88"/>
      <c r="G14424" s="88"/>
      <c r="H14424" s="88"/>
      <c r="I14424" s="88"/>
      <c r="J14424" s="88"/>
      <c r="K14424" s="88"/>
    </row>
    <row r="14425" spans="2:11" hidden="1" x14ac:dyDescent="0.2">
      <c r="B14425" s="88"/>
      <c r="C14425" s="88"/>
      <c r="D14425" s="88"/>
      <c r="E14425" s="88"/>
      <c r="F14425" s="88"/>
      <c r="G14425" s="88"/>
      <c r="H14425" s="88"/>
      <c r="I14425" s="88"/>
      <c r="J14425" s="88"/>
      <c r="K14425" s="88"/>
    </row>
    <row r="14426" spans="2:11" hidden="1" x14ac:dyDescent="0.2">
      <c r="B14426" s="88"/>
      <c r="C14426" s="88"/>
      <c r="D14426" s="88"/>
      <c r="E14426" s="88"/>
      <c r="F14426" s="88"/>
      <c r="G14426" s="88"/>
      <c r="H14426" s="88"/>
      <c r="I14426" s="88"/>
      <c r="J14426" s="88"/>
      <c r="K14426" s="88"/>
    </row>
    <row r="14427" spans="2:11" hidden="1" x14ac:dyDescent="0.2">
      <c r="B14427" s="88"/>
      <c r="C14427" s="88"/>
      <c r="D14427" s="88"/>
      <c r="E14427" s="88"/>
      <c r="F14427" s="88"/>
      <c r="G14427" s="88"/>
      <c r="H14427" s="88"/>
      <c r="I14427" s="88"/>
      <c r="J14427" s="88"/>
      <c r="K14427" s="88"/>
    </row>
    <row r="14428" spans="2:11" hidden="1" x14ac:dyDescent="0.2">
      <c r="B14428" s="88"/>
      <c r="C14428" s="88"/>
      <c r="D14428" s="88"/>
      <c r="E14428" s="88"/>
      <c r="F14428" s="88"/>
      <c r="G14428" s="88"/>
      <c r="H14428" s="88"/>
      <c r="I14428" s="88"/>
      <c r="J14428" s="88"/>
      <c r="K14428" s="88"/>
    </row>
    <row r="14429" spans="2:11" hidden="1" x14ac:dyDescent="0.2">
      <c r="B14429" s="88"/>
      <c r="C14429" s="88"/>
      <c r="D14429" s="88"/>
      <c r="E14429" s="88"/>
      <c r="F14429" s="88"/>
      <c r="G14429" s="88"/>
      <c r="H14429" s="88"/>
      <c r="I14429" s="88"/>
      <c r="J14429" s="88"/>
      <c r="K14429" s="88"/>
    </row>
    <row r="14430" spans="2:11" hidden="1" x14ac:dyDescent="0.2">
      <c r="B14430" s="88"/>
      <c r="C14430" s="88"/>
      <c r="D14430" s="88"/>
      <c r="E14430" s="88"/>
      <c r="F14430" s="88"/>
      <c r="G14430" s="88"/>
      <c r="H14430" s="88"/>
      <c r="I14430" s="88"/>
      <c r="J14430" s="88"/>
      <c r="K14430" s="88"/>
    </row>
    <row r="14431" spans="2:11" hidden="1" x14ac:dyDescent="0.2">
      <c r="B14431" s="88"/>
      <c r="C14431" s="88"/>
      <c r="D14431" s="88"/>
      <c r="E14431" s="88"/>
      <c r="F14431" s="88"/>
      <c r="G14431" s="88"/>
      <c r="H14431" s="88"/>
      <c r="I14431" s="88"/>
      <c r="J14431" s="88"/>
      <c r="K14431" s="88"/>
    </row>
    <row r="14432" spans="2:11" hidden="1" x14ac:dyDescent="0.2">
      <c r="B14432" s="88"/>
      <c r="C14432" s="88"/>
      <c r="D14432" s="88"/>
      <c r="E14432" s="88"/>
      <c r="F14432" s="88"/>
      <c r="G14432" s="88"/>
      <c r="H14432" s="88"/>
      <c r="I14432" s="88"/>
      <c r="J14432" s="88"/>
      <c r="K14432" s="88"/>
    </row>
    <row r="14433" spans="2:11" hidden="1" x14ac:dyDescent="0.2">
      <c r="B14433" s="88"/>
      <c r="C14433" s="88"/>
      <c r="D14433" s="88"/>
      <c r="E14433" s="88"/>
      <c r="F14433" s="88"/>
      <c r="G14433" s="88"/>
      <c r="H14433" s="88"/>
      <c r="I14433" s="88"/>
      <c r="J14433" s="88"/>
      <c r="K14433" s="88"/>
    </row>
    <row r="14434" spans="2:11" hidden="1" x14ac:dyDescent="0.2">
      <c r="B14434" s="88"/>
      <c r="C14434" s="88"/>
      <c r="D14434" s="88"/>
      <c r="E14434" s="88"/>
      <c r="F14434" s="88"/>
      <c r="G14434" s="88"/>
      <c r="H14434" s="88"/>
      <c r="I14434" s="88"/>
      <c r="J14434" s="88"/>
      <c r="K14434" s="88"/>
    </row>
    <row r="14435" spans="2:11" hidden="1" x14ac:dyDescent="0.2">
      <c r="B14435" s="88"/>
      <c r="C14435" s="88"/>
      <c r="D14435" s="88"/>
      <c r="E14435" s="88"/>
      <c r="F14435" s="88"/>
      <c r="G14435" s="88"/>
      <c r="H14435" s="88"/>
      <c r="I14435" s="88"/>
      <c r="J14435" s="88"/>
      <c r="K14435" s="88"/>
    </row>
    <row r="14436" spans="2:11" hidden="1" x14ac:dyDescent="0.2">
      <c r="B14436" s="88"/>
      <c r="C14436" s="88"/>
      <c r="D14436" s="88"/>
      <c r="E14436" s="88"/>
      <c r="F14436" s="88"/>
      <c r="G14436" s="88"/>
      <c r="H14436" s="88"/>
      <c r="I14436" s="88"/>
      <c r="J14436" s="88"/>
      <c r="K14436" s="88"/>
    </row>
    <row r="14437" spans="2:11" hidden="1" x14ac:dyDescent="0.2">
      <c r="B14437" s="88"/>
      <c r="C14437" s="88"/>
      <c r="D14437" s="88"/>
      <c r="E14437" s="88"/>
      <c r="F14437" s="88"/>
      <c r="G14437" s="88"/>
      <c r="H14437" s="88"/>
      <c r="I14437" s="88"/>
      <c r="J14437" s="88"/>
      <c r="K14437" s="88"/>
    </row>
    <row r="14438" spans="2:11" hidden="1" x14ac:dyDescent="0.2">
      <c r="B14438" s="88"/>
      <c r="C14438" s="88"/>
      <c r="D14438" s="88"/>
      <c r="E14438" s="88"/>
      <c r="F14438" s="88"/>
      <c r="G14438" s="88"/>
      <c r="H14438" s="88"/>
      <c r="I14438" s="88"/>
      <c r="J14438" s="88"/>
      <c r="K14438" s="88"/>
    </row>
    <row r="14439" spans="2:11" hidden="1" x14ac:dyDescent="0.2">
      <c r="B14439" s="88"/>
      <c r="C14439" s="88"/>
      <c r="D14439" s="88"/>
      <c r="E14439" s="88"/>
      <c r="F14439" s="88"/>
      <c r="G14439" s="88"/>
      <c r="H14439" s="88"/>
      <c r="I14439" s="88"/>
      <c r="J14439" s="88"/>
      <c r="K14439" s="88"/>
    </row>
    <row r="14440" spans="2:11" hidden="1" x14ac:dyDescent="0.2">
      <c r="B14440" s="88"/>
      <c r="C14440" s="88"/>
      <c r="D14440" s="88"/>
      <c r="E14440" s="88"/>
      <c r="F14440" s="88"/>
      <c r="G14440" s="88"/>
      <c r="H14440" s="88"/>
      <c r="I14440" s="88"/>
      <c r="J14440" s="88"/>
      <c r="K14440" s="88"/>
    </row>
    <row r="14441" spans="2:11" hidden="1" x14ac:dyDescent="0.2">
      <c r="B14441" s="88"/>
      <c r="C14441" s="88"/>
      <c r="D14441" s="88"/>
      <c r="E14441" s="88"/>
      <c r="F14441" s="88"/>
      <c r="G14441" s="88"/>
      <c r="H14441" s="88"/>
      <c r="I14441" s="88"/>
      <c r="J14441" s="88"/>
      <c r="K14441" s="88"/>
    </row>
    <row r="14442" spans="2:11" hidden="1" x14ac:dyDescent="0.2">
      <c r="B14442" s="88"/>
      <c r="C14442" s="88"/>
      <c r="D14442" s="88"/>
      <c r="E14442" s="88"/>
      <c r="F14442" s="88"/>
      <c r="G14442" s="88"/>
      <c r="H14442" s="88"/>
      <c r="I14442" s="88"/>
      <c r="J14442" s="88"/>
      <c r="K14442" s="88"/>
    </row>
    <row r="14443" spans="2:11" hidden="1" x14ac:dyDescent="0.2">
      <c r="B14443" s="88"/>
      <c r="C14443" s="88"/>
      <c r="D14443" s="88"/>
      <c r="E14443" s="88"/>
      <c r="F14443" s="88"/>
      <c r="G14443" s="88"/>
      <c r="H14443" s="88"/>
      <c r="I14443" s="88"/>
      <c r="J14443" s="88"/>
      <c r="K14443" s="88"/>
    </row>
    <row r="14444" spans="2:11" hidden="1" x14ac:dyDescent="0.2">
      <c r="B14444" s="88"/>
      <c r="C14444" s="88"/>
      <c r="D14444" s="88"/>
      <c r="E14444" s="88"/>
      <c r="F14444" s="88"/>
      <c r="G14444" s="88"/>
      <c r="H14444" s="88"/>
      <c r="I14444" s="88"/>
      <c r="J14444" s="88"/>
      <c r="K14444" s="88"/>
    </row>
    <row r="14445" spans="2:11" hidden="1" x14ac:dyDescent="0.2">
      <c r="B14445" s="88"/>
      <c r="C14445" s="88"/>
      <c r="D14445" s="88"/>
      <c r="E14445" s="88"/>
      <c r="F14445" s="88"/>
      <c r="G14445" s="88"/>
      <c r="H14445" s="88"/>
      <c r="I14445" s="88"/>
      <c r="J14445" s="88"/>
      <c r="K14445" s="88"/>
    </row>
    <row r="14446" spans="2:11" hidden="1" x14ac:dyDescent="0.2">
      <c r="B14446" s="88"/>
      <c r="C14446" s="88"/>
      <c r="D14446" s="88"/>
      <c r="E14446" s="88"/>
      <c r="F14446" s="88"/>
      <c r="G14446" s="88"/>
      <c r="H14446" s="88"/>
      <c r="I14446" s="88"/>
      <c r="J14446" s="88"/>
      <c r="K14446" s="88"/>
    </row>
    <row r="14447" spans="2:11" hidden="1" x14ac:dyDescent="0.2">
      <c r="B14447" s="88"/>
      <c r="C14447" s="88"/>
      <c r="D14447" s="88"/>
      <c r="E14447" s="88"/>
      <c r="F14447" s="88"/>
      <c r="G14447" s="88"/>
      <c r="H14447" s="88"/>
      <c r="I14447" s="88"/>
      <c r="J14447" s="88"/>
      <c r="K14447" s="88"/>
    </row>
    <row r="14448" spans="2:11" hidden="1" x14ac:dyDescent="0.2">
      <c r="B14448" s="88"/>
      <c r="C14448" s="88"/>
      <c r="D14448" s="88"/>
      <c r="E14448" s="88"/>
      <c r="F14448" s="88"/>
      <c r="G14448" s="88"/>
      <c r="H14448" s="88"/>
      <c r="I14448" s="88"/>
      <c r="J14448" s="88"/>
      <c r="K14448" s="88"/>
    </row>
    <row r="14449" spans="2:11" hidden="1" x14ac:dyDescent="0.2">
      <c r="B14449" s="88"/>
      <c r="C14449" s="88"/>
      <c r="D14449" s="88"/>
      <c r="E14449" s="88"/>
      <c r="F14449" s="88"/>
      <c r="G14449" s="88"/>
      <c r="H14449" s="88"/>
      <c r="I14449" s="88"/>
      <c r="J14449" s="88"/>
      <c r="K14449" s="88"/>
    </row>
    <row r="14450" spans="2:11" hidden="1" x14ac:dyDescent="0.2">
      <c r="B14450" s="88"/>
      <c r="C14450" s="88"/>
      <c r="D14450" s="88"/>
      <c r="E14450" s="88"/>
      <c r="F14450" s="88"/>
      <c r="G14450" s="88"/>
      <c r="H14450" s="88"/>
      <c r="I14450" s="88"/>
      <c r="J14450" s="88"/>
      <c r="K14450" s="88"/>
    </row>
    <row r="14451" spans="2:11" hidden="1" x14ac:dyDescent="0.2">
      <c r="B14451" s="88"/>
      <c r="C14451" s="88"/>
      <c r="D14451" s="88"/>
      <c r="E14451" s="88"/>
      <c r="F14451" s="88"/>
      <c r="G14451" s="88"/>
      <c r="H14451" s="88"/>
      <c r="I14451" s="88"/>
      <c r="J14451" s="88"/>
      <c r="K14451" s="88"/>
    </row>
    <row r="14452" spans="2:11" hidden="1" x14ac:dyDescent="0.2">
      <c r="B14452" s="88"/>
      <c r="C14452" s="88"/>
      <c r="D14452" s="88"/>
      <c r="E14452" s="88"/>
      <c r="F14452" s="88"/>
      <c r="G14452" s="88"/>
      <c r="H14452" s="88"/>
      <c r="I14452" s="88"/>
      <c r="J14452" s="88"/>
      <c r="K14452" s="88"/>
    </row>
    <row r="14453" spans="2:11" hidden="1" x14ac:dyDescent="0.2">
      <c r="B14453" s="88"/>
      <c r="C14453" s="88"/>
      <c r="D14453" s="88"/>
      <c r="E14453" s="88"/>
      <c r="F14453" s="88"/>
      <c r="G14453" s="88"/>
      <c r="H14453" s="88"/>
      <c r="I14453" s="88"/>
      <c r="J14453" s="88"/>
      <c r="K14453" s="88"/>
    </row>
    <row r="14454" spans="2:11" hidden="1" x14ac:dyDescent="0.2">
      <c r="B14454" s="88"/>
      <c r="C14454" s="88"/>
      <c r="D14454" s="88"/>
      <c r="E14454" s="88"/>
      <c r="F14454" s="88"/>
      <c r="G14454" s="88"/>
      <c r="H14454" s="88"/>
      <c r="I14454" s="88"/>
      <c r="J14454" s="88"/>
      <c r="K14454" s="88"/>
    </row>
    <row r="14455" spans="2:11" hidden="1" x14ac:dyDescent="0.2">
      <c r="B14455" s="88"/>
      <c r="C14455" s="88"/>
      <c r="D14455" s="88"/>
      <c r="E14455" s="88"/>
      <c r="F14455" s="88"/>
      <c r="G14455" s="88"/>
      <c r="H14455" s="88"/>
      <c r="I14455" s="88"/>
      <c r="J14455" s="88"/>
      <c r="K14455" s="88"/>
    </row>
    <row r="14456" spans="2:11" hidden="1" x14ac:dyDescent="0.2">
      <c r="B14456" s="88"/>
      <c r="C14456" s="88"/>
      <c r="D14456" s="88"/>
      <c r="E14456" s="88"/>
      <c r="F14456" s="88"/>
      <c r="G14456" s="88"/>
      <c r="H14456" s="88"/>
      <c r="I14456" s="88"/>
      <c r="J14456" s="88"/>
      <c r="K14456" s="88"/>
    </row>
    <row r="14457" spans="2:11" hidden="1" x14ac:dyDescent="0.2">
      <c r="B14457" s="88"/>
      <c r="C14457" s="88"/>
      <c r="D14457" s="88"/>
      <c r="E14457" s="88"/>
      <c r="F14457" s="88"/>
      <c r="G14457" s="88"/>
      <c r="H14457" s="88"/>
      <c r="I14457" s="88"/>
      <c r="J14457" s="88"/>
      <c r="K14457" s="88"/>
    </row>
    <row r="14458" spans="2:11" hidden="1" x14ac:dyDescent="0.2">
      <c r="B14458" s="88"/>
      <c r="C14458" s="88"/>
      <c r="D14458" s="88"/>
      <c r="E14458" s="88"/>
      <c r="F14458" s="88"/>
      <c r="G14458" s="88"/>
      <c r="H14458" s="88"/>
      <c r="I14458" s="88"/>
      <c r="J14458" s="88"/>
      <c r="K14458" s="88"/>
    </row>
    <row r="14459" spans="2:11" hidden="1" x14ac:dyDescent="0.2">
      <c r="B14459" s="88"/>
      <c r="C14459" s="88"/>
      <c r="D14459" s="88"/>
      <c r="E14459" s="88"/>
      <c r="F14459" s="88"/>
      <c r="G14459" s="88"/>
      <c r="H14459" s="88"/>
      <c r="I14459" s="88"/>
      <c r="J14459" s="88"/>
      <c r="K14459" s="88"/>
    </row>
    <row r="14460" spans="2:11" hidden="1" x14ac:dyDescent="0.2">
      <c r="B14460" s="88"/>
      <c r="C14460" s="88"/>
      <c r="D14460" s="88"/>
      <c r="E14460" s="88"/>
      <c r="F14460" s="88"/>
      <c r="G14460" s="88"/>
      <c r="H14460" s="88"/>
      <c r="I14460" s="88"/>
      <c r="J14460" s="88"/>
      <c r="K14460" s="88"/>
    </row>
    <row r="14461" spans="2:11" hidden="1" x14ac:dyDescent="0.2">
      <c r="B14461" s="88"/>
      <c r="C14461" s="88"/>
      <c r="D14461" s="88"/>
      <c r="E14461" s="88"/>
      <c r="F14461" s="88"/>
      <c r="G14461" s="88"/>
      <c r="H14461" s="88"/>
      <c r="I14461" s="88"/>
      <c r="J14461" s="88"/>
      <c r="K14461" s="88"/>
    </row>
    <row r="14462" spans="2:11" hidden="1" x14ac:dyDescent="0.2">
      <c r="B14462" s="88"/>
      <c r="C14462" s="88"/>
      <c r="D14462" s="88"/>
      <c r="E14462" s="88"/>
      <c r="F14462" s="88"/>
      <c r="G14462" s="88"/>
      <c r="H14462" s="88"/>
      <c r="I14462" s="88"/>
      <c r="J14462" s="88"/>
      <c r="K14462" s="88"/>
    </row>
    <row r="14463" spans="2:11" hidden="1" x14ac:dyDescent="0.2">
      <c r="B14463" s="88"/>
      <c r="C14463" s="88"/>
      <c r="D14463" s="88"/>
      <c r="E14463" s="88"/>
      <c r="F14463" s="88"/>
      <c r="G14463" s="88"/>
      <c r="H14463" s="88"/>
      <c r="I14463" s="88"/>
      <c r="J14463" s="88"/>
      <c r="K14463" s="88"/>
    </row>
    <row r="14464" spans="2:11" hidden="1" x14ac:dyDescent="0.2">
      <c r="B14464" s="88"/>
      <c r="C14464" s="88"/>
      <c r="D14464" s="88"/>
      <c r="E14464" s="88"/>
      <c r="F14464" s="88"/>
      <c r="G14464" s="88"/>
      <c r="H14464" s="88"/>
      <c r="I14464" s="88"/>
      <c r="J14464" s="88"/>
      <c r="K14464" s="88"/>
    </row>
    <row r="14465" spans="2:11" hidden="1" x14ac:dyDescent="0.2">
      <c r="B14465" s="88"/>
      <c r="C14465" s="88"/>
      <c r="D14465" s="88"/>
      <c r="E14465" s="88"/>
      <c r="F14465" s="88"/>
      <c r="G14465" s="88"/>
      <c r="H14465" s="88"/>
      <c r="I14465" s="88"/>
      <c r="J14465" s="88"/>
      <c r="K14465" s="88"/>
    </row>
    <row r="14466" spans="2:11" hidden="1" x14ac:dyDescent="0.2">
      <c r="B14466" s="88"/>
      <c r="C14466" s="88"/>
      <c r="D14466" s="88"/>
      <c r="E14466" s="88"/>
      <c r="F14466" s="88"/>
      <c r="G14466" s="88"/>
      <c r="H14466" s="88"/>
      <c r="I14466" s="88"/>
      <c r="J14466" s="88"/>
      <c r="K14466" s="88"/>
    </row>
    <row r="14467" spans="2:11" hidden="1" x14ac:dyDescent="0.2">
      <c r="B14467" s="88"/>
      <c r="C14467" s="88"/>
      <c r="D14467" s="88"/>
      <c r="E14467" s="88"/>
      <c r="F14467" s="88"/>
      <c r="G14467" s="88"/>
      <c r="H14467" s="88"/>
      <c r="I14467" s="88"/>
      <c r="J14467" s="88"/>
      <c r="K14467" s="88"/>
    </row>
    <row r="14468" spans="2:11" hidden="1" x14ac:dyDescent="0.2">
      <c r="B14468" s="88"/>
      <c r="C14468" s="88"/>
      <c r="D14468" s="88"/>
      <c r="E14468" s="88"/>
      <c r="F14468" s="88"/>
      <c r="G14468" s="88"/>
      <c r="H14468" s="88"/>
      <c r="I14468" s="88"/>
      <c r="J14468" s="88"/>
      <c r="K14468" s="88"/>
    </row>
    <row r="14469" spans="2:11" hidden="1" x14ac:dyDescent="0.2">
      <c r="B14469" s="88"/>
      <c r="C14469" s="88"/>
      <c r="D14469" s="88"/>
      <c r="E14469" s="88"/>
      <c r="F14469" s="88"/>
      <c r="G14469" s="88"/>
      <c r="H14469" s="88"/>
      <c r="I14469" s="88"/>
      <c r="J14469" s="88"/>
      <c r="K14469" s="88"/>
    </row>
    <row r="14470" spans="2:11" hidden="1" x14ac:dyDescent="0.2">
      <c r="B14470" s="88"/>
      <c r="C14470" s="88"/>
      <c r="D14470" s="88"/>
      <c r="E14470" s="88"/>
      <c r="F14470" s="88"/>
      <c r="G14470" s="88"/>
      <c r="H14470" s="88"/>
      <c r="I14470" s="88"/>
      <c r="J14470" s="88"/>
      <c r="K14470" s="88"/>
    </row>
    <row r="14471" spans="2:11" hidden="1" x14ac:dyDescent="0.2">
      <c r="B14471" s="88"/>
      <c r="C14471" s="88"/>
      <c r="D14471" s="88"/>
      <c r="E14471" s="88"/>
      <c r="F14471" s="88"/>
      <c r="G14471" s="88"/>
      <c r="H14471" s="88"/>
      <c r="I14471" s="88"/>
      <c r="J14471" s="88"/>
      <c r="K14471" s="88"/>
    </row>
    <row r="14472" spans="2:11" hidden="1" x14ac:dyDescent="0.2">
      <c r="B14472" s="88"/>
      <c r="C14472" s="88"/>
      <c r="D14472" s="88"/>
      <c r="E14472" s="88"/>
      <c r="F14472" s="88"/>
      <c r="G14472" s="88"/>
      <c r="H14472" s="88"/>
      <c r="I14472" s="88"/>
      <c r="J14472" s="88"/>
      <c r="K14472" s="88"/>
    </row>
    <row r="14473" spans="2:11" hidden="1" x14ac:dyDescent="0.2">
      <c r="B14473" s="88"/>
      <c r="C14473" s="88"/>
      <c r="D14473" s="88"/>
      <c r="E14473" s="88"/>
      <c r="F14473" s="88"/>
      <c r="G14473" s="88"/>
      <c r="H14473" s="88"/>
      <c r="I14473" s="88"/>
      <c r="J14473" s="88"/>
      <c r="K14473" s="88"/>
    </row>
    <row r="14474" spans="2:11" hidden="1" x14ac:dyDescent="0.2">
      <c r="B14474" s="88"/>
      <c r="C14474" s="88"/>
      <c r="D14474" s="88"/>
      <c r="E14474" s="88"/>
      <c r="F14474" s="88"/>
      <c r="G14474" s="88"/>
      <c r="H14474" s="88"/>
      <c r="I14474" s="88"/>
      <c r="J14474" s="88"/>
      <c r="K14474" s="88"/>
    </row>
    <row r="14475" spans="2:11" hidden="1" x14ac:dyDescent="0.2">
      <c r="B14475" s="88"/>
      <c r="C14475" s="88"/>
      <c r="D14475" s="88"/>
      <c r="E14475" s="88"/>
      <c r="F14475" s="88"/>
      <c r="G14475" s="88"/>
      <c r="H14475" s="88"/>
      <c r="I14475" s="88"/>
      <c r="J14475" s="88"/>
      <c r="K14475" s="88"/>
    </row>
    <row r="14476" spans="2:11" hidden="1" x14ac:dyDescent="0.2">
      <c r="B14476" s="88"/>
      <c r="C14476" s="88"/>
      <c r="D14476" s="88"/>
      <c r="E14476" s="88"/>
      <c r="F14476" s="88"/>
      <c r="G14476" s="88"/>
      <c r="H14476" s="88"/>
      <c r="I14476" s="88"/>
      <c r="J14476" s="88"/>
      <c r="K14476" s="88"/>
    </row>
    <row r="14477" spans="2:11" hidden="1" x14ac:dyDescent="0.2">
      <c r="B14477" s="88"/>
      <c r="C14477" s="88"/>
      <c r="D14477" s="88"/>
      <c r="E14477" s="88"/>
      <c r="F14477" s="88"/>
      <c r="G14477" s="88"/>
      <c r="H14477" s="88"/>
      <c r="I14477" s="88"/>
      <c r="J14477" s="88"/>
      <c r="K14477" s="88"/>
    </row>
    <row r="14478" spans="2:11" hidden="1" x14ac:dyDescent="0.2">
      <c r="B14478" s="88"/>
      <c r="C14478" s="88"/>
      <c r="D14478" s="88"/>
      <c r="E14478" s="88"/>
      <c r="F14478" s="88"/>
      <c r="G14478" s="88"/>
      <c r="H14478" s="88"/>
      <c r="I14478" s="88"/>
      <c r="J14478" s="88"/>
      <c r="K14478" s="88"/>
    </row>
    <row r="14479" spans="2:11" hidden="1" x14ac:dyDescent="0.2">
      <c r="B14479" s="88"/>
      <c r="C14479" s="88"/>
      <c r="D14479" s="88"/>
      <c r="E14479" s="88"/>
      <c r="F14479" s="88"/>
      <c r="G14479" s="88"/>
      <c r="H14479" s="88"/>
      <c r="I14479" s="88"/>
      <c r="J14479" s="88"/>
      <c r="K14479" s="88"/>
    </row>
    <row r="14480" spans="2:11" hidden="1" x14ac:dyDescent="0.2">
      <c r="B14480" s="88"/>
      <c r="C14480" s="88"/>
      <c r="D14480" s="88"/>
      <c r="E14480" s="88"/>
      <c r="F14480" s="88"/>
      <c r="G14480" s="88"/>
      <c r="H14480" s="88"/>
      <c r="I14480" s="88"/>
      <c r="J14480" s="88"/>
      <c r="K14480" s="88"/>
    </row>
    <row r="14481" spans="2:11" hidden="1" x14ac:dyDescent="0.2">
      <c r="B14481" s="88"/>
      <c r="C14481" s="88"/>
      <c r="D14481" s="88"/>
      <c r="E14481" s="88"/>
      <c r="F14481" s="88"/>
      <c r="G14481" s="88"/>
      <c r="H14481" s="88"/>
      <c r="I14481" s="88"/>
      <c r="J14481" s="88"/>
      <c r="K14481" s="88"/>
    </row>
    <row r="14482" spans="2:11" hidden="1" x14ac:dyDescent="0.2">
      <c r="B14482" s="88"/>
      <c r="C14482" s="88"/>
      <c r="D14482" s="88"/>
      <c r="E14482" s="88"/>
      <c r="F14482" s="88"/>
      <c r="G14482" s="88"/>
      <c r="H14482" s="88"/>
      <c r="I14482" s="88"/>
      <c r="J14482" s="88"/>
      <c r="K14482" s="88"/>
    </row>
    <row r="14483" spans="2:11" hidden="1" x14ac:dyDescent="0.2">
      <c r="B14483" s="88"/>
      <c r="C14483" s="88"/>
      <c r="D14483" s="88"/>
      <c r="E14483" s="88"/>
      <c r="F14483" s="88"/>
      <c r="G14483" s="88"/>
      <c r="H14483" s="88"/>
      <c r="I14483" s="88"/>
      <c r="J14483" s="88"/>
      <c r="K14483" s="88"/>
    </row>
    <row r="14484" spans="2:11" hidden="1" x14ac:dyDescent="0.2">
      <c r="B14484" s="88"/>
      <c r="C14484" s="88"/>
      <c r="D14484" s="88"/>
      <c r="E14484" s="88"/>
      <c r="F14484" s="88"/>
      <c r="G14484" s="88"/>
      <c r="H14484" s="88"/>
      <c r="I14484" s="88"/>
      <c r="J14484" s="88"/>
      <c r="K14484" s="88"/>
    </row>
    <row r="14485" spans="2:11" hidden="1" x14ac:dyDescent="0.2">
      <c r="B14485" s="88"/>
      <c r="C14485" s="88"/>
      <c r="D14485" s="88"/>
      <c r="E14485" s="88"/>
      <c r="F14485" s="88"/>
      <c r="G14485" s="88"/>
      <c r="H14485" s="88"/>
      <c r="I14485" s="88"/>
      <c r="J14485" s="88"/>
      <c r="K14485" s="88"/>
    </row>
    <row r="14486" spans="2:11" hidden="1" x14ac:dyDescent="0.2">
      <c r="B14486" s="88"/>
      <c r="C14486" s="88"/>
      <c r="D14486" s="88"/>
      <c r="E14486" s="88"/>
      <c r="F14486" s="88"/>
      <c r="G14486" s="88"/>
      <c r="H14486" s="88"/>
      <c r="I14486" s="88"/>
      <c r="J14486" s="88"/>
      <c r="K14486" s="88"/>
    </row>
    <row r="14487" spans="2:11" hidden="1" x14ac:dyDescent="0.2">
      <c r="B14487" s="88"/>
      <c r="C14487" s="88"/>
      <c r="D14487" s="88"/>
      <c r="E14487" s="88"/>
      <c r="F14487" s="88"/>
      <c r="G14487" s="88"/>
      <c r="H14487" s="88"/>
      <c r="I14487" s="88"/>
      <c r="J14487" s="88"/>
      <c r="K14487" s="88"/>
    </row>
    <row r="14488" spans="2:11" hidden="1" x14ac:dyDescent="0.2">
      <c r="B14488" s="88"/>
      <c r="C14488" s="88"/>
      <c r="D14488" s="88"/>
      <c r="E14488" s="88"/>
      <c r="F14488" s="88"/>
      <c r="G14488" s="88"/>
      <c r="H14488" s="88"/>
      <c r="I14488" s="88"/>
      <c r="J14488" s="88"/>
      <c r="K14488" s="88"/>
    </row>
    <row r="14489" spans="2:11" hidden="1" x14ac:dyDescent="0.2">
      <c r="B14489" s="88"/>
      <c r="C14489" s="88"/>
      <c r="D14489" s="88"/>
      <c r="E14489" s="88"/>
      <c r="F14489" s="88"/>
      <c r="G14489" s="88"/>
      <c r="H14489" s="88"/>
      <c r="I14489" s="88"/>
      <c r="J14489" s="88"/>
      <c r="K14489" s="88"/>
    </row>
    <row r="14490" spans="2:11" hidden="1" x14ac:dyDescent="0.2">
      <c r="B14490" s="88"/>
      <c r="C14490" s="88"/>
      <c r="D14490" s="88"/>
      <c r="E14490" s="88"/>
      <c r="F14490" s="88"/>
      <c r="G14490" s="88"/>
      <c r="H14490" s="88"/>
      <c r="I14490" s="88"/>
      <c r="J14490" s="88"/>
      <c r="K14490" s="88"/>
    </row>
    <row r="14491" spans="2:11" hidden="1" x14ac:dyDescent="0.2">
      <c r="B14491" s="88"/>
      <c r="C14491" s="88"/>
      <c r="D14491" s="88"/>
      <c r="E14491" s="88"/>
      <c r="F14491" s="88"/>
      <c r="G14491" s="88"/>
      <c r="H14491" s="88"/>
      <c r="I14491" s="88"/>
      <c r="J14491" s="88"/>
      <c r="K14491" s="88"/>
    </row>
    <row r="14492" spans="2:11" hidden="1" x14ac:dyDescent="0.2">
      <c r="B14492" s="88"/>
      <c r="C14492" s="88"/>
      <c r="D14492" s="88"/>
      <c r="E14492" s="88"/>
      <c r="F14492" s="88"/>
      <c r="G14492" s="88"/>
      <c r="H14492" s="88"/>
      <c r="I14492" s="88"/>
      <c r="J14492" s="88"/>
      <c r="K14492" s="88"/>
    </row>
    <row r="14493" spans="2:11" hidden="1" x14ac:dyDescent="0.2">
      <c r="B14493" s="88"/>
      <c r="C14493" s="88"/>
      <c r="D14493" s="88"/>
      <c r="E14493" s="88"/>
      <c r="F14493" s="88"/>
      <c r="G14493" s="88"/>
      <c r="H14493" s="88"/>
      <c r="I14493" s="88"/>
      <c r="J14493" s="88"/>
      <c r="K14493" s="88"/>
    </row>
    <row r="14494" spans="2:11" hidden="1" x14ac:dyDescent="0.2">
      <c r="B14494" s="88"/>
      <c r="C14494" s="88"/>
      <c r="D14494" s="88"/>
      <c r="E14494" s="88"/>
      <c r="F14494" s="88"/>
      <c r="G14494" s="88"/>
      <c r="H14494" s="88"/>
      <c r="I14494" s="88"/>
      <c r="J14494" s="88"/>
      <c r="K14494" s="88"/>
    </row>
    <row r="14495" spans="2:11" hidden="1" x14ac:dyDescent="0.2">
      <c r="B14495" s="88"/>
      <c r="C14495" s="88"/>
      <c r="D14495" s="88"/>
      <c r="E14495" s="88"/>
      <c r="F14495" s="88"/>
      <c r="G14495" s="88"/>
      <c r="H14495" s="88"/>
      <c r="I14495" s="88"/>
      <c r="J14495" s="88"/>
      <c r="K14495" s="88"/>
    </row>
    <row r="14496" spans="2:11" hidden="1" x14ac:dyDescent="0.2">
      <c r="B14496" s="88"/>
      <c r="C14496" s="88"/>
      <c r="D14496" s="88"/>
      <c r="E14496" s="88"/>
      <c r="F14496" s="88"/>
      <c r="G14496" s="88"/>
      <c r="H14496" s="88"/>
      <c r="I14496" s="88"/>
      <c r="J14496" s="88"/>
      <c r="K14496" s="88"/>
    </row>
    <row r="14497" spans="2:11" hidden="1" x14ac:dyDescent="0.2">
      <c r="B14497" s="88"/>
      <c r="C14497" s="88"/>
      <c r="D14497" s="88"/>
      <c r="E14497" s="88"/>
      <c r="F14497" s="88"/>
      <c r="G14497" s="88"/>
      <c r="H14497" s="88"/>
      <c r="I14497" s="88"/>
      <c r="J14497" s="88"/>
      <c r="K14497" s="88"/>
    </row>
    <row r="14498" spans="2:11" hidden="1" x14ac:dyDescent="0.2">
      <c r="B14498" s="88"/>
      <c r="C14498" s="88"/>
      <c r="D14498" s="88"/>
      <c r="E14498" s="88"/>
      <c r="F14498" s="88"/>
      <c r="G14498" s="88"/>
      <c r="H14498" s="88"/>
      <c r="I14498" s="88"/>
      <c r="J14498" s="88"/>
      <c r="K14498" s="88"/>
    </row>
    <row r="14499" spans="2:11" hidden="1" x14ac:dyDescent="0.2">
      <c r="B14499" s="88"/>
      <c r="C14499" s="88"/>
      <c r="D14499" s="88"/>
      <c r="E14499" s="88"/>
      <c r="F14499" s="88"/>
      <c r="G14499" s="88"/>
      <c r="H14499" s="88"/>
      <c r="I14499" s="88"/>
      <c r="J14499" s="88"/>
      <c r="K14499" s="88"/>
    </row>
    <row r="14500" spans="2:11" hidden="1" x14ac:dyDescent="0.2">
      <c r="B14500" s="88"/>
      <c r="C14500" s="88"/>
      <c r="D14500" s="88"/>
      <c r="E14500" s="88"/>
      <c r="F14500" s="88"/>
      <c r="G14500" s="88"/>
      <c r="H14500" s="88"/>
      <c r="I14500" s="88"/>
      <c r="J14500" s="88"/>
      <c r="K14500" s="88"/>
    </row>
    <row r="14501" spans="2:11" hidden="1" x14ac:dyDescent="0.2">
      <c r="B14501" s="88"/>
      <c r="C14501" s="88"/>
      <c r="D14501" s="88"/>
      <c r="E14501" s="88"/>
      <c r="F14501" s="88"/>
      <c r="G14501" s="88"/>
      <c r="H14501" s="88"/>
      <c r="I14501" s="88"/>
      <c r="J14501" s="88"/>
      <c r="K14501" s="88"/>
    </row>
    <row r="14502" spans="2:11" hidden="1" x14ac:dyDescent="0.2">
      <c r="B14502" s="88"/>
      <c r="C14502" s="88"/>
      <c r="D14502" s="88"/>
      <c r="E14502" s="88"/>
      <c r="F14502" s="88"/>
      <c r="G14502" s="88"/>
      <c r="H14502" s="88"/>
      <c r="I14502" s="88"/>
      <c r="J14502" s="88"/>
      <c r="K14502" s="88"/>
    </row>
    <row r="14503" spans="2:11" hidden="1" x14ac:dyDescent="0.2">
      <c r="B14503" s="88"/>
      <c r="C14503" s="88"/>
      <c r="D14503" s="88"/>
      <c r="E14503" s="88"/>
      <c r="F14503" s="88"/>
      <c r="G14503" s="88"/>
      <c r="H14503" s="88"/>
      <c r="I14503" s="88"/>
      <c r="J14503" s="88"/>
      <c r="K14503" s="88"/>
    </row>
    <row r="14504" spans="2:11" hidden="1" x14ac:dyDescent="0.2">
      <c r="B14504" s="88"/>
      <c r="C14504" s="88"/>
      <c r="D14504" s="88"/>
      <c r="E14504" s="88"/>
      <c r="F14504" s="88"/>
      <c r="G14504" s="88"/>
      <c r="H14504" s="88"/>
      <c r="I14504" s="88"/>
      <c r="J14504" s="88"/>
      <c r="K14504" s="88"/>
    </row>
    <row r="14505" spans="2:11" hidden="1" x14ac:dyDescent="0.2">
      <c r="B14505" s="88"/>
      <c r="C14505" s="88"/>
      <c r="D14505" s="88"/>
      <c r="E14505" s="88"/>
      <c r="F14505" s="88"/>
      <c r="G14505" s="88"/>
      <c r="H14505" s="88"/>
      <c r="I14505" s="88"/>
      <c r="J14505" s="88"/>
      <c r="K14505" s="88"/>
    </row>
    <row r="14506" spans="2:11" hidden="1" x14ac:dyDescent="0.2">
      <c r="B14506" s="88"/>
      <c r="C14506" s="88"/>
      <c r="D14506" s="88"/>
      <c r="E14506" s="88"/>
      <c r="F14506" s="88"/>
      <c r="G14506" s="88"/>
      <c r="H14506" s="88"/>
      <c r="I14506" s="88"/>
      <c r="J14506" s="88"/>
      <c r="K14506" s="88"/>
    </row>
    <row r="14507" spans="2:11" hidden="1" x14ac:dyDescent="0.2">
      <c r="B14507" s="88"/>
      <c r="C14507" s="88"/>
      <c r="D14507" s="88"/>
      <c r="E14507" s="88"/>
      <c r="F14507" s="88"/>
      <c r="G14507" s="88"/>
      <c r="H14507" s="88"/>
      <c r="I14507" s="88"/>
      <c r="J14507" s="88"/>
      <c r="K14507" s="88"/>
    </row>
    <row r="14508" spans="2:11" hidden="1" x14ac:dyDescent="0.2">
      <c r="B14508" s="88"/>
      <c r="C14508" s="88"/>
      <c r="D14508" s="88"/>
      <c r="E14508" s="88"/>
      <c r="F14508" s="88"/>
      <c r="G14508" s="88"/>
      <c r="H14508" s="88"/>
      <c r="I14508" s="88"/>
      <c r="J14508" s="88"/>
      <c r="K14508" s="88"/>
    </row>
    <row r="14509" spans="2:11" hidden="1" x14ac:dyDescent="0.2">
      <c r="B14509" s="88"/>
      <c r="C14509" s="88"/>
      <c r="D14509" s="88"/>
      <c r="E14509" s="88"/>
      <c r="F14509" s="88"/>
      <c r="G14509" s="88"/>
      <c r="H14509" s="88"/>
      <c r="I14509" s="88"/>
      <c r="J14509" s="88"/>
      <c r="K14509" s="88"/>
    </row>
    <row r="14510" spans="2:11" hidden="1" x14ac:dyDescent="0.2">
      <c r="B14510" s="88"/>
      <c r="C14510" s="88"/>
      <c r="D14510" s="88"/>
      <c r="E14510" s="88"/>
      <c r="F14510" s="88"/>
      <c r="G14510" s="88"/>
      <c r="H14510" s="88"/>
      <c r="I14510" s="88"/>
      <c r="J14510" s="88"/>
      <c r="K14510" s="88"/>
    </row>
    <row r="14511" spans="2:11" hidden="1" x14ac:dyDescent="0.2">
      <c r="B14511" s="88"/>
      <c r="C14511" s="88"/>
      <c r="D14511" s="88"/>
      <c r="E14511" s="88"/>
      <c r="F14511" s="88"/>
      <c r="G14511" s="88"/>
      <c r="H14511" s="88"/>
      <c r="I14511" s="88"/>
      <c r="J14511" s="88"/>
      <c r="K14511" s="88"/>
    </row>
    <row r="14512" spans="2:11" hidden="1" x14ac:dyDescent="0.2">
      <c r="B14512" s="88"/>
      <c r="C14512" s="88"/>
      <c r="D14512" s="88"/>
      <c r="E14512" s="88"/>
      <c r="F14512" s="88"/>
      <c r="G14512" s="88"/>
      <c r="H14512" s="88"/>
      <c r="I14512" s="88"/>
      <c r="J14512" s="88"/>
      <c r="K14512" s="88"/>
    </row>
    <row r="14513" spans="2:11" hidden="1" x14ac:dyDescent="0.2">
      <c r="B14513" s="88"/>
      <c r="C14513" s="88"/>
      <c r="D14513" s="88"/>
      <c r="E14513" s="88"/>
      <c r="F14513" s="88"/>
      <c r="G14513" s="88"/>
      <c r="H14513" s="88"/>
      <c r="I14513" s="88"/>
      <c r="J14513" s="88"/>
      <c r="K14513" s="88"/>
    </row>
    <row r="14514" spans="2:11" hidden="1" x14ac:dyDescent="0.2">
      <c r="B14514" s="88"/>
      <c r="C14514" s="88"/>
      <c r="D14514" s="88"/>
      <c r="E14514" s="88"/>
      <c r="F14514" s="88"/>
      <c r="G14514" s="88"/>
      <c r="H14514" s="88"/>
      <c r="I14514" s="88"/>
      <c r="J14514" s="88"/>
      <c r="K14514" s="88"/>
    </row>
    <row r="14515" spans="2:11" hidden="1" x14ac:dyDescent="0.2">
      <c r="B14515" s="88"/>
      <c r="C14515" s="88"/>
      <c r="D14515" s="88"/>
      <c r="E14515" s="88"/>
      <c r="F14515" s="88"/>
      <c r="G14515" s="88"/>
      <c r="H14515" s="88"/>
      <c r="I14515" s="88"/>
      <c r="J14515" s="88"/>
      <c r="K14515" s="88"/>
    </row>
    <row r="14516" spans="2:11" hidden="1" x14ac:dyDescent="0.2">
      <c r="B14516" s="88"/>
      <c r="C14516" s="88"/>
      <c r="D14516" s="88"/>
      <c r="E14516" s="88"/>
      <c r="F14516" s="88"/>
      <c r="G14516" s="88"/>
      <c r="H14516" s="88"/>
      <c r="I14516" s="88"/>
      <c r="J14516" s="88"/>
      <c r="K14516" s="88"/>
    </row>
    <row r="14517" spans="2:11" hidden="1" x14ac:dyDescent="0.2">
      <c r="B14517" s="88"/>
      <c r="C14517" s="88"/>
      <c r="D14517" s="88"/>
      <c r="E14517" s="88"/>
      <c r="F14517" s="88"/>
      <c r="G14517" s="88"/>
      <c r="H14517" s="88"/>
      <c r="I14517" s="88"/>
      <c r="J14517" s="88"/>
      <c r="K14517" s="88"/>
    </row>
    <row r="14518" spans="2:11" hidden="1" x14ac:dyDescent="0.2">
      <c r="B14518" s="88"/>
      <c r="C14518" s="88"/>
      <c r="D14518" s="88"/>
      <c r="E14518" s="88"/>
      <c r="F14518" s="88"/>
      <c r="G14518" s="88"/>
      <c r="H14518" s="88"/>
      <c r="I14518" s="88"/>
      <c r="J14518" s="88"/>
      <c r="K14518" s="88"/>
    </row>
    <row r="14519" spans="2:11" hidden="1" x14ac:dyDescent="0.2">
      <c r="B14519" s="88"/>
      <c r="C14519" s="88"/>
      <c r="D14519" s="88"/>
      <c r="E14519" s="88"/>
      <c r="F14519" s="88"/>
      <c r="G14519" s="88"/>
      <c r="H14519" s="88"/>
      <c r="I14519" s="88"/>
      <c r="J14519" s="88"/>
      <c r="K14519" s="88"/>
    </row>
    <row r="14520" spans="2:11" hidden="1" x14ac:dyDescent="0.2">
      <c r="B14520" s="88"/>
      <c r="C14520" s="88"/>
      <c r="D14520" s="88"/>
      <c r="E14520" s="88"/>
      <c r="F14520" s="88"/>
      <c r="G14520" s="88"/>
      <c r="H14520" s="88"/>
      <c r="I14520" s="88"/>
      <c r="J14520" s="88"/>
      <c r="K14520" s="88"/>
    </row>
    <row r="14521" spans="2:11" hidden="1" x14ac:dyDescent="0.2">
      <c r="B14521" s="88"/>
      <c r="C14521" s="88"/>
      <c r="D14521" s="88"/>
      <c r="E14521" s="88"/>
      <c r="F14521" s="88"/>
      <c r="G14521" s="88"/>
      <c r="H14521" s="88"/>
      <c r="I14521" s="88"/>
      <c r="J14521" s="88"/>
      <c r="K14521" s="88"/>
    </row>
    <row r="14522" spans="2:11" hidden="1" x14ac:dyDescent="0.2">
      <c r="B14522" s="88"/>
      <c r="C14522" s="88"/>
      <c r="D14522" s="88"/>
      <c r="E14522" s="88"/>
      <c r="F14522" s="88"/>
      <c r="G14522" s="88"/>
      <c r="H14522" s="88"/>
      <c r="I14522" s="88"/>
      <c r="J14522" s="88"/>
      <c r="K14522" s="88"/>
    </row>
    <row r="14523" spans="2:11" hidden="1" x14ac:dyDescent="0.2">
      <c r="B14523" s="88"/>
      <c r="C14523" s="88"/>
      <c r="D14523" s="88"/>
      <c r="E14523" s="88"/>
      <c r="F14523" s="88"/>
      <c r="G14523" s="88"/>
      <c r="H14523" s="88"/>
      <c r="I14523" s="88"/>
      <c r="J14523" s="88"/>
      <c r="K14523" s="88"/>
    </row>
    <row r="14524" spans="2:11" hidden="1" x14ac:dyDescent="0.2">
      <c r="B14524" s="88"/>
      <c r="C14524" s="88"/>
      <c r="D14524" s="88"/>
      <c r="E14524" s="88"/>
      <c r="F14524" s="88"/>
      <c r="G14524" s="88"/>
      <c r="H14524" s="88"/>
      <c r="I14524" s="88"/>
      <c r="J14524" s="88"/>
      <c r="K14524" s="88"/>
    </row>
    <row r="14525" spans="2:11" hidden="1" x14ac:dyDescent="0.2">
      <c r="B14525" s="88"/>
      <c r="C14525" s="88"/>
      <c r="D14525" s="88"/>
      <c r="E14525" s="88"/>
      <c r="F14525" s="88"/>
      <c r="G14525" s="88"/>
      <c r="H14525" s="88"/>
      <c r="I14525" s="88"/>
      <c r="J14525" s="88"/>
      <c r="K14525" s="88"/>
    </row>
    <row r="14526" spans="2:11" hidden="1" x14ac:dyDescent="0.2">
      <c r="B14526" s="88"/>
      <c r="C14526" s="88"/>
      <c r="D14526" s="88"/>
      <c r="E14526" s="88"/>
      <c r="F14526" s="88"/>
      <c r="G14526" s="88"/>
      <c r="H14526" s="88"/>
      <c r="I14526" s="88"/>
      <c r="J14526" s="88"/>
      <c r="K14526" s="88"/>
    </row>
    <row r="14527" spans="2:11" hidden="1" x14ac:dyDescent="0.2">
      <c r="B14527" s="88"/>
      <c r="C14527" s="88"/>
      <c r="D14527" s="88"/>
      <c r="E14527" s="88"/>
      <c r="F14527" s="88"/>
      <c r="G14527" s="88"/>
      <c r="H14527" s="88"/>
      <c r="I14527" s="88"/>
      <c r="J14527" s="88"/>
      <c r="K14527" s="88"/>
    </row>
    <row r="14528" spans="2:11" hidden="1" x14ac:dyDescent="0.2">
      <c r="B14528" s="88"/>
      <c r="C14528" s="88"/>
      <c r="D14528" s="88"/>
      <c r="E14528" s="88"/>
      <c r="F14528" s="88"/>
      <c r="G14528" s="88"/>
      <c r="H14528" s="88"/>
      <c r="I14528" s="88"/>
      <c r="J14528" s="88"/>
      <c r="K14528" s="88"/>
    </row>
    <row r="14529" spans="2:11" hidden="1" x14ac:dyDescent="0.2">
      <c r="B14529" s="88"/>
      <c r="C14529" s="88"/>
      <c r="D14529" s="88"/>
      <c r="E14529" s="88"/>
      <c r="F14529" s="88"/>
      <c r="G14529" s="88"/>
      <c r="H14529" s="88"/>
      <c r="I14529" s="88"/>
      <c r="J14529" s="88"/>
      <c r="K14529" s="88"/>
    </row>
    <row r="14530" spans="2:11" hidden="1" x14ac:dyDescent="0.2">
      <c r="B14530" s="88"/>
      <c r="C14530" s="88"/>
      <c r="D14530" s="88"/>
      <c r="E14530" s="88"/>
      <c r="F14530" s="88"/>
      <c r="G14530" s="88"/>
      <c r="H14530" s="88"/>
      <c r="I14530" s="88"/>
      <c r="J14530" s="88"/>
      <c r="K14530" s="88"/>
    </row>
    <row r="14531" spans="2:11" hidden="1" x14ac:dyDescent="0.2">
      <c r="B14531" s="88"/>
      <c r="C14531" s="88"/>
      <c r="D14531" s="88"/>
      <c r="E14531" s="88"/>
      <c r="F14531" s="88"/>
      <c r="G14531" s="88"/>
      <c r="H14531" s="88"/>
      <c r="I14531" s="88"/>
      <c r="J14531" s="88"/>
      <c r="K14531" s="88"/>
    </row>
    <row r="14532" spans="2:11" hidden="1" x14ac:dyDescent="0.2">
      <c r="B14532" s="88"/>
      <c r="C14532" s="88"/>
      <c r="D14532" s="88"/>
      <c r="E14532" s="88"/>
      <c r="F14532" s="88"/>
      <c r="G14532" s="88"/>
      <c r="H14532" s="88"/>
      <c r="I14532" s="88"/>
      <c r="J14532" s="88"/>
      <c r="K14532" s="88"/>
    </row>
    <row r="14533" spans="2:11" hidden="1" x14ac:dyDescent="0.2">
      <c r="B14533" s="88"/>
      <c r="C14533" s="88"/>
      <c r="D14533" s="88"/>
      <c r="E14533" s="88"/>
      <c r="F14533" s="88"/>
      <c r="G14533" s="88"/>
      <c r="H14533" s="88"/>
      <c r="I14533" s="88"/>
      <c r="J14533" s="88"/>
      <c r="K14533" s="88"/>
    </row>
    <row r="14534" spans="2:11" hidden="1" x14ac:dyDescent="0.2">
      <c r="B14534" s="88"/>
      <c r="C14534" s="88"/>
      <c r="D14534" s="88"/>
      <c r="E14534" s="88"/>
      <c r="F14534" s="88"/>
      <c r="G14534" s="88"/>
      <c r="H14534" s="88"/>
      <c r="I14534" s="88"/>
      <c r="J14534" s="88"/>
      <c r="K14534" s="88"/>
    </row>
    <row r="14535" spans="2:11" hidden="1" x14ac:dyDescent="0.2">
      <c r="B14535" s="88"/>
      <c r="C14535" s="88"/>
      <c r="D14535" s="88"/>
      <c r="E14535" s="88"/>
      <c r="F14535" s="88"/>
      <c r="G14535" s="88"/>
      <c r="H14535" s="88"/>
      <c r="I14535" s="88"/>
      <c r="J14535" s="88"/>
      <c r="K14535" s="88"/>
    </row>
    <row r="14536" spans="2:11" hidden="1" x14ac:dyDescent="0.2">
      <c r="B14536" s="88"/>
      <c r="C14536" s="88"/>
      <c r="D14536" s="88"/>
      <c r="E14536" s="88"/>
      <c r="F14536" s="88"/>
      <c r="G14536" s="88"/>
      <c r="H14536" s="88"/>
      <c r="I14536" s="88"/>
      <c r="J14536" s="88"/>
      <c r="K14536" s="88"/>
    </row>
    <row r="14537" spans="2:11" hidden="1" x14ac:dyDescent="0.2">
      <c r="B14537" s="88"/>
      <c r="C14537" s="88"/>
      <c r="D14537" s="88"/>
      <c r="E14537" s="88"/>
      <c r="F14537" s="88"/>
      <c r="G14537" s="88"/>
      <c r="H14537" s="88"/>
      <c r="I14537" s="88"/>
      <c r="J14537" s="88"/>
      <c r="K14537" s="88"/>
    </row>
    <row r="14538" spans="2:11" hidden="1" x14ac:dyDescent="0.2">
      <c r="B14538" s="88"/>
      <c r="C14538" s="88"/>
      <c r="D14538" s="88"/>
      <c r="E14538" s="88"/>
      <c r="F14538" s="88"/>
      <c r="G14538" s="88"/>
      <c r="H14538" s="88"/>
      <c r="I14538" s="88"/>
      <c r="J14538" s="88"/>
      <c r="K14538" s="88"/>
    </row>
    <row r="14539" spans="2:11" hidden="1" x14ac:dyDescent="0.2">
      <c r="B14539" s="88"/>
      <c r="C14539" s="88"/>
      <c r="D14539" s="88"/>
      <c r="E14539" s="88"/>
      <c r="F14539" s="88"/>
      <c r="G14539" s="88"/>
      <c r="H14539" s="88"/>
      <c r="I14539" s="88"/>
      <c r="J14539" s="88"/>
      <c r="K14539" s="88"/>
    </row>
    <row r="14540" spans="2:11" hidden="1" x14ac:dyDescent="0.2">
      <c r="B14540" s="88"/>
      <c r="C14540" s="88"/>
      <c r="D14540" s="88"/>
      <c r="E14540" s="88"/>
      <c r="F14540" s="88"/>
      <c r="G14540" s="88"/>
      <c r="H14540" s="88"/>
      <c r="I14540" s="88"/>
      <c r="J14540" s="88"/>
      <c r="K14540" s="88"/>
    </row>
    <row r="14541" spans="2:11" hidden="1" x14ac:dyDescent="0.2">
      <c r="B14541" s="88"/>
      <c r="C14541" s="88"/>
      <c r="D14541" s="88"/>
      <c r="E14541" s="88"/>
      <c r="F14541" s="88"/>
      <c r="G14541" s="88"/>
      <c r="H14541" s="88"/>
      <c r="I14541" s="88"/>
      <c r="J14541" s="88"/>
      <c r="K14541" s="88"/>
    </row>
    <row r="14542" spans="2:11" hidden="1" x14ac:dyDescent="0.2">
      <c r="B14542" s="88"/>
      <c r="C14542" s="88"/>
      <c r="D14542" s="88"/>
      <c r="E14542" s="88"/>
      <c r="F14542" s="88"/>
      <c r="G14542" s="88"/>
      <c r="H14542" s="88"/>
      <c r="I14542" s="88"/>
      <c r="J14542" s="88"/>
      <c r="K14542" s="88"/>
    </row>
    <row r="14543" spans="2:11" hidden="1" x14ac:dyDescent="0.2">
      <c r="B14543" s="88"/>
      <c r="C14543" s="88"/>
      <c r="D14543" s="88"/>
      <c r="E14543" s="88"/>
      <c r="F14543" s="88"/>
      <c r="G14543" s="88"/>
      <c r="H14543" s="88"/>
      <c r="I14543" s="88"/>
      <c r="J14543" s="88"/>
      <c r="K14543" s="88"/>
    </row>
    <row r="14544" spans="2:11" hidden="1" x14ac:dyDescent="0.2">
      <c r="B14544" s="88"/>
      <c r="C14544" s="88"/>
      <c r="D14544" s="88"/>
      <c r="E14544" s="88"/>
      <c r="F14544" s="88"/>
      <c r="G14544" s="88"/>
      <c r="H14544" s="88"/>
      <c r="I14544" s="88"/>
      <c r="J14544" s="88"/>
      <c r="K14544" s="88"/>
    </row>
    <row r="14545" spans="2:11" hidden="1" x14ac:dyDescent="0.2">
      <c r="B14545" s="88"/>
      <c r="C14545" s="88"/>
      <c r="D14545" s="88"/>
      <c r="E14545" s="88"/>
      <c r="F14545" s="88"/>
      <c r="G14545" s="88"/>
      <c r="H14545" s="88"/>
      <c r="I14545" s="88"/>
      <c r="J14545" s="88"/>
      <c r="K14545" s="88"/>
    </row>
    <row r="14546" spans="2:11" hidden="1" x14ac:dyDescent="0.2">
      <c r="B14546" s="88"/>
      <c r="C14546" s="88"/>
      <c r="D14546" s="88"/>
      <c r="E14546" s="88"/>
      <c r="F14546" s="88"/>
      <c r="G14546" s="88"/>
      <c r="H14546" s="88"/>
      <c r="I14546" s="88"/>
      <c r="J14546" s="88"/>
      <c r="K14546" s="88"/>
    </row>
    <row r="14547" spans="2:11" hidden="1" x14ac:dyDescent="0.2">
      <c r="B14547" s="88"/>
      <c r="C14547" s="88"/>
      <c r="D14547" s="88"/>
      <c r="E14547" s="88"/>
      <c r="F14547" s="88"/>
      <c r="G14547" s="88"/>
      <c r="H14547" s="88"/>
      <c r="I14547" s="88"/>
      <c r="J14547" s="88"/>
      <c r="K14547" s="88"/>
    </row>
    <row r="14548" spans="2:11" hidden="1" x14ac:dyDescent="0.2">
      <c r="B14548" s="88"/>
      <c r="C14548" s="88"/>
      <c r="D14548" s="88"/>
      <c r="E14548" s="88"/>
      <c r="F14548" s="88"/>
      <c r="G14548" s="88"/>
      <c r="H14548" s="88"/>
      <c r="I14548" s="88"/>
      <c r="J14548" s="88"/>
      <c r="K14548" s="88"/>
    </row>
    <row r="14549" spans="2:11" hidden="1" x14ac:dyDescent="0.2">
      <c r="B14549" s="88"/>
      <c r="C14549" s="88"/>
      <c r="D14549" s="88"/>
      <c r="E14549" s="88"/>
      <c r="F14549" s="88"/>
      <c r="G14549" s="88"/>
      <c r="H14549" s="88"/>
      <c r="I14549" s="88"/>
      <c r="J14549" s="88"/>
      <c r="K14549" s="88"/>
    </row>
    <row r="14550" spans="2:11" hidden="1" x14ac:dyDescent="0.2">
      <c r="B14550" s="88"/>
      <c r="C14550" s="88"/>
      <c r="D14550" s="88"/>
      <c r="E14550" s="88"/>
      <c r="F14550" s="88"/>
      <c r="G14550" s="88"/>
      <c r="H14550" s="88"/>
      <c r="I14550" s="88"/>
      <c r="J14550" s="88"/>
      <c r="K14550" s="88"/>
    </row>
    <row r="14551" spans="2:11" hidden="1" x14ac:dyDescent="0.2">
      <c r="B14551" s="88"/>
      <c r="C14551" s="88"/>
      <c r="D14551" s="88"/>
      <c r="E14551" s="88"/>
      <c r="F14551" s="88"/>
      <c r="G14551" s="88"/>
      <c r="H14551" s="88"/>
      <c r="I14551" s="88"/>
      <c r="J14551" s="88"/>
      <c r="K14551" s="88"/>
    </row>
    <row r="14552" spans="2:11" hidden="1" x14ac:dyDescent="0.2">
      <c r="B14552" s="88"/>
      <c r="C14552" s="88"/>
      <c r="D14552" s="88"/>
      <c r="E14552" s="88"/>
      <c r="F14552" s="88"/>
      <c r="G14552" s="88"/>
      <c r="H14552" s="88"/>
      <c r="I14552" s="88"/>
      <c r="J14552" s="88"/>
      <c r="K14552" s="88"/>
    </row>
    <row r="14553" spans="2:11" hidden="1" x14ac:dyDescent="0.2">
      <c r="B14553" s="88"/>
      <c r="C14553" s="88"/>
      <c r="D14553" s="88"/>
      <c r="E14553" s="88"/>
      <c r="F14553" s="88"/>
      <c r="G14553" s="88"/>
      <c r="H14553" s="88"/>
      <c r="I14553" s="88"/>
      <c r="J14553" s="88"/>
      <c r="K14553" s="88"/>
    </row>
    <row r="14554" spans="2:11" hidden="1" x14ac:dyDescent="0.2">
      <c r="B14554" s="88"/>
      <c r="C14554" s="88"/>
      <c r="D14554" s="88"/>
      <c r="E14554" s="88"/>
      <c r="F14554" s="88"/>
      <c r="G14554" s="88"/>
      <c r="H14554" s="88"/>
      <c r="I14554" s="88"/>
      <c r="J14554" s="88"/>
      <c r="K14554" s="88"/>
    </row>
    <row r="14555" spans="2:11" hidden="1" x14ac:dyDescent="0.2">
      <c r="B14555" s="88"/>
      <c r="C14555" s="88"/>
      <c r="D14555" s="88"/>
      <c r="E14555" s="88"/>
      <c r="F14555" s="88"/>
      <c r="G14555" s="88"/>
      <c r="H14555" s="88"/>
      <c r="I14555" s="88"/>
      <c r="J14555" s="88"/>
      <c r="K14555" s="88"/>
    </row>
    <row r="14556" spans="2:11" hidden="1" x14ac:dyDescent="0.2">
      <c r="B14556" s="88"/>
      <c r="C14556" s="88"/>
      <c r="D14556" s="88"/>
      <c r="E14556" s="88"/>
      <c r="F14556" s="88"/>
      <c r="G14556" s="88"/>
      <c r="H14556" s="88"/>
      <c r="I14556" s="88"/>
      <c r="J14556" s="88"/>
      <c r="K14556" s="88"/>
    </row>
    <row r="14557" spans="2:11" hidden="1" x14ac:dyDescent="0.2">
      <c r="B14557" s="88"/>
      <c r="C14557" s="88"/>
      <c r="D14557" s="88"/>
      <c r="E14557" s="88"/>
      <c r="F14557" s="88"/>
      <c r="G14557" s="88"/>
      <c r="H14557" s="88"/>
      <c r="I14557" s="88"/>
      <c r="J14557" s="88"/>
      <c r="K14557" s="88"/>
    </row>
    <row r="14558" spans="2:11" hidden="1" x14ac:dyDescent="0.2">
      <c r="B14558" s="88"/>
      <c r="C14558" s="88"/>
      <c r="D14558" s="88"/>
      <c r="E14558" s="88"/>
      <c r="F14558" s="88"/>
      <c r="G14558" s="88"/>
      <c r="H14558" s="88"/>
      <c r="I14558" s="88"/>
      <c r="J14558" s="88"/>
      <c r="K14558" s="88"/>
    </row>
    <row r="14559" spans="2:11" hidden="1" x14ac:dyDescent="0.2">
      <c r="B14559" s="88"/>
      <c r="C14559" s="88"/>
      <c r="D14559" s="88"/>
      <c r="E14559" s="88"/>
      <c r="F14559" s="88"/>
      <c r="G14559" s="88"/>
      <c r="H14559" s="88"/>
      <c r="I14559" s="88"/>
      <c r="J14559" s="88"/>
      <c r="K14559" s="88"/>
    </row>
    <row r="14560" spans="2:11" hidden="1" x14ac:dyDescent="0.2">
      <c r="B14560" s="88"/>
      <c r="C14560" s="88"/>
      <c r="D14560" s="88"/>
      <c r="E14560" s="88"/>
      <c r="F14560" s="88"/>
      <c r="G14560" s="88"/>
      <c r="H14560" s="88"/>
      <c r="I14560" s="88"/>
      <c r="J14560" s="88"/>
      <c r="K14560" s="88"/>
    </row>
    <row r="14561" spans="2:11" hidden="1" x14ac:dyDescent="0.2">
      <c r="B14561" s="88"/>
      <c r="C14561" s="88"/>
      <c r="D14561" s="88"/>
      <c r="E14561" s="88"/>
      <c r="F14561" s="88"/>
      <c r="G14561" s="88"/>
      <c r="H14561" s="88"/>
      <c r="I14561" s="88"/>
      <c r="J14561" s="88"/>
      <c r="K14561" s="88"/>
    </row>
    <row r="14562" spans="2:11" hidden="1" x14ac:dyDescent="0.2">
      <c r="B14562" s="88"/>
      <c r="C14562" s="88"/>
      <c r="D14562" s="88"/>
      <c r="E14562" s="88"/>
      <c r="F14562" s="88"/>
      <c r="G14562" s="88"/>
      <c r="H14562" s="88"/>
      <c r="I14562" s="88"/>
      <c r="J14562" s="88"/>
      <c r="K14562" s="88"/>
    </row>
    <row r="14563" spans="2:11" hidden="1" x14ac:dyDescent="0.2">
      <c r="B14563" s="88"/>
      <c r="C14563" s="88"/>
      <c r="D14563" s="88"/>
      <c r="E14563" s="88"/>
      <c r="F14563" s="88"/>
      <c r="G14563" s="88"/>
      <c r="H14563" s="88"/>
      <c r="I14563" s="88"/>
      <c r="J14563" s="88"/>
      <c r="K14563" s="88"/>
    </row>
    <row r="14564" spans="2:11" hidden="1" x14ac:dyDescent="0.2">
      <c r="B14564" s="88"/>
      <c r="C14564" s="88"/>
      <c r="D14564" s="88"/>
      <c r="E14564" s="88"/>
      <c r="F14564" s="88"/>
      <c r="G14564" s="88"/>
      <c r="H14564" s="88"/>
      <c r="I14564" s="88"/>
      <c r="J14564" s="88"/>
      <c r="K14564" s="88"/>
    </row>
    <row r="14565" spans="2:11" hidden="1" x14ac:dyDescent="0.2">
      <c r="B14565" s="88"/>
      <c r="C14565" s="88"/>
      <c r="D14565" s="88"/>
      <c r="E14565" s="88"/>
      <c r="F14565" s="88"/>
      <c r="G14565" s="88"/>
      <c r="H14565" s="88"/>
      <c r="I14565" s="88"/>
      <c r="J14565" s="88"/>
      <c r="K14565" s="88"/>
    </row>
    <row r="14566" spans="2:11" hidden="1" x14ac:dyDescent="0.2">
      <c r="B14566" s="88"/>
      <c r="C14566" s="88"/>
      <c r="D14566" s="88"/>
      <c r="E14566" s="88"/>
      <c r="F14566" s="88"/>
      <c r="G14566" s="88"/>
      <c r="H14566" s="88"/>
      <c r="I14566" s="88"/>
      <c r="J14566" s="88"/>
      <c r="K14566" s="88"/>
    </row>
    <row r="14567" spans="2:11" hidden="1" x14ac:dyDescent="0.2">
      <c r="B14567" s="88"/>
      <c r="C14567" s="88"/>
      <c r="D14567" s="88"/>
      <c r="E14567" s="88"/>
      <c r="F14567" s="88"/>
      <c r="G14567" s="88"/>
      <c r="H14567" s="88"/>
      <c r="I14567" s="88"/>
      <c r="J14567" s="88"/>
      <c r="K14567" s="88"/>
    </row>
    <row r="14568" spans="2:11" hidden="1" x14ac:dyDescent="0.2">
      <c r="B14568" s="88"/>
      <c r="C14568" s="88"/>
      <c r="D14568" s="88"/>
      <c r="E14568" s="88"/>
      <c r="F14568" s="88"/>
      <c r="G14568" s="88"/>
      <c r="H14568" s="88"/>
      <c r="I14568" s="88"/>
      <c r="J14568" s="88"/>
      <c r="K14568" s="88"/>
    </row>
    <row r="14569" spans="2:11" hidden="1" x14ac:dyDescent="0.2">
      <c r="B14569" s="88"/>
      <c r="C14569" s="88"/>
      <c r="D14569" s="88"/>
      <c r="E14569" s="88"/>
      <c r="F14569" s="88"/>
      <c r="G14569" s="88"/>
      <c r="H14569" s="88"/>
      <c r="I14569" s="88"/>
      <c r="J14569" s="88"/>
      <c r="K14569" s="88"/>
    </row>
    <row r="14570" spans="2:11" hidden="1" x14ac:dyDescent="0.2">
      <c r="B14570" s="88"/>
      <c r="C14570" s="88"/>
      <c r="D14570" s="88"/>
      <c r="E14570" s="88"/>
      <c r="F14570" s="88"/>
      <c r="G14570" s="88"/>
      <c r="H14570" s="88"/>
      <c r="I14570" s="88"/>
      <c r="J14570" s="88"/>
      <c r="K14570" s="88"/>
    </row>
    <row r="14571" spans="2:11" hidden="1" x14ac:dyDescent="0.2">
      <c r="B14571" s="88"/>
      <c r="C14571" s="88"/>
      <c r="D14571" s="88"/>
      <c r="E14571" s="88"/>
      <c r="F14571" s="88"/>
      <c r="G14571" s="88"/>
      <c r="H14571" s="88"/>
      <c r="I14571" s="88"/>
      <c r="J14571" s="88"/>
      <c r="K14571" s="88"/>
    </row>
    <row r="14572" spans="2:11" hidden="1" x14ac:dyDescent="0.2">
      <c r="B14572" s="88"/>
      <c r="C14572" s="88"/>
      <c r="D14572" s="88"/>
      <c r="E14572" s="88"/>
      <c r="F14572" s="88"/>
      <c r="G14572" s="88"/>
      <c r="H14572" s="88"/>
      <c r="I14572" s="88"/>
      <c r="J14572" s="88"/>
      <c r="K14572" s="88"/>
    </row>
    <row r="14573" spans="2:11" hidden="1" x14ac:dyDescent="0.2">
      <c r="B14573" s="88"/>
      <c r="C14573" s="88"/>
      <c r="D14573" s="88"/>
      <c r="E14573" s="88"/>
      <c r="F14573" s="88"/>
      <c r="G14573" s="88"/>
      <c r="H14573" s="88"/>
      <c r="I14573" s="88"/>
      <c r="J14573" s="88"/>
      <c r="K14573" s="88"/>
    </row>
    <row r="14574" spans="2:11" hidden="1" x14ac:dyDescent="0.2">
      <c r="B14574" s="88"/>
      <c r="C14574" s="88"/>
      <c r="D14574" s="88"/>
      <c r="E14574" s="88"/>
      <c r="F14574" s="88"/>
      <c r="G14574" s="88"/>
      <c r="H14574" s="88"/>
      <c r="I14574" s="88"/>
      <c r="J14574" s="88"/>
      <c r="K14574" s="88"/>
    </row>
    <row r="14575" spans="2:11" hidden="1" x14ac:dyDescent="0.2">
      <c r="B14575" s="88"/>
      <c r="C14575" s="88"/>
      <c r="D14575" s="88"/>
      <c r="E14575" s="88"/>
      <c r="F14575" s="88"/>
      <c r="G14575" s="88"/>
      <c r="H14575" s="88"/>
      <c r="I14575" s="88"/>
      <c r="J14575" s="88"/>
      <c r="K14575" s="88"/>
    </row>
    <row r="14576" spans="2:11" hidden="1" x14ac:dyDescent="0.2">
      <c r="B14576" s="88"/>
      <c r="C14576" s="88"/>
      <c r="D14576" s="88"/>
      <c r="E14576" s="88"/>
      <c r="F14576" s="88"/>
      <c r="G14576" s="88"/>
      <c r="H14576" s="88"/>
      <c r="I14576" s="88"/>
      <c r="J14576" s="88"/>
      <c r="K14576" s="88"/>
    </row>
    <row r="14577" spans="2:11" hidden="1" x14ac:dyDescent="0.2">
      <c r="B14577" s="88"/>
      <c r="C14577" s="88"/>
      <c r="D14577" s="88"/>
      <c r="E14577" s="88"/>
      <c r="F14577" s="88"/>
      <c r="G14577" s="88"/>
      <c r="H14577" s="88"/>
      <c r="I14577" s="88"/>
      <c r="J14577" s="88"/>
      <c r="K14577" s="88"/>
    </row>
    <row r="14578" spans="2:11" hidden="1" x14ac:dyDescent="0.2">
      <c r="B14578" s="88"/>
      <c r="C14578" s="88"/>
      <c r="D14578" s="88"/>
      <c r="E14578" s="88"/>
      <c r="F14578" s="88"/>
      <c r="G14578" s="88"/>
      <c r="H14578" s="88"/>
      <c r="I14578" s="88"/>
      <c r="J14578" s="88"/>
      <c r="K14578" s="88"/>
    </row>
    <row r="14579" spans="2:11" hidden="1" x14ac:dyDescent="0.2">
      <c r="B14579" s="88"/>
      <c r="C14579" s="88"/>
      <c r="D14579" s="88"/>
      <c r="E14579" s="88"/>
      <c r="F14579" s="88"/>
      <c r="G14579" s="88"/>
      <c r="H14579" s="88"/>
      <c r="I14579" s="88"/>
      <c r="J14579" s="88"/>
      <c r="K14579" s="88"/>
    </row>
    <row r="14580" spans="2:11" hidden="1" x14ac:dyDescent="0.2">
      <c r="B14580" s="88"/>
      <c r="C14580" s="88"/>
      <c r="D14580" s="88"/>
      <c r="E14580" s="88"/>
      <c r="F14580" s="88"/>
      <c r="G14580" s="88"/>
      <c r="H14580" s="88"/>
      <c r="I14580" s="88"/>
      <c r="J14580" s="88"/>
      <c r="K14580" s="88"/>
    </row>
    <row r="14581" spans="2:11" hidden="1" x14ac:dyDescent="0.2">
      <c r="B14581" s="88"/>
      <c r="C14581" s="88"/>
      <c r="D14581" s="88"/>
      <c r="E14581" s="88"/>
      <c r="F14581" s="88"/>
      <c r="G14581" s="88"/>
      <c r="H14581" s="88"/>
      <c r="I14581" s="88"/>
      <c r="J14581" s="88"/>
      <c r="K14581" s="88"/>
    </row>
    <row r="14582" spans="2:11" hidden="1" x14ac:dyDescent="0.2">
      <c r="B14582" s="88"/>
      <c r="C14582" s="88"/>
      <c r="D14582" s="88"/>
      <c r="E14582" s="88"/>
      <c r="F14582" s="88"/>
      <c r="G14582" s="88"/>
      <c r="H14582" s="88"/>
      <c r="I14582" s="88"/>
      <c r="J14582" s="88"/>
      <c r="K14582" s="88"/>
    </row>
    <row r="14583" spans="2:11" hidden="1" x14ac:dyDescent="0.2">
      <c r="B14583" s="88"/>
      <c r="C14583" s="88"/>
      <c r="D14583" s="88"/>
      <c r="E14583" s="88"/>
      <c r="F14583" s="88"/>
      <c r="G14583" s="88"/>
      <c r="H14583" s="88"/>
      <c r="I14583" s="88"/>
      <c r="J14583" s="88"/>
      <c r="K14583" s="88"/>
    </row>
    <row r="14584" spans="2:11" hidden="1" x14ac:dyDescent="0.2">
      <c r="B14584" s="88"/>
      <c r="C14584" s="88"/>
      <c r="D14584" s="88"/>
      <c r="E14584" s="88"/>
      <c r="F14584" s="88"/>
      <c r="G14584" s="88"/>
      <c r="H14584" s="88"/>
      <c r="I14584" s="88"/>
      <c r="J14584" s="88"/>
      <c r="K14584" s="88"/>
    </row>
    <row r="14585" spans="2:11" hidden="1" x14ac:dyDescent="0.2">
      <c r="B14585" s="88"/>
      <c r="C14585" s="88"/>
      <c r="D14585" s="88"/>
      <c r="E14585" s="88"/>
      <c r="F14585" s="88"/>
      <c r="G14585" s="88"/>
      <c r="H14585" s="88"/>
      <c r="I14585" s="88"/>
      <c r="J14585" s="88"/>
      <c r="K14585" s="88"/>
    </row>
    <row r="14586" spans="2:11" hidden="1" x14ac:dyDescent="0.2">
      <c r="B14586" s="88"/>
      <c r="C14586" s="88"/>
      <c r="D14586" s="88"/>
      <c r="E14586" s="88"/>
      <c r="F14586" s="88"/>
      <c r="G14586" s="88"/>
      <c r="H14586" s="88"/>
      <c r="I14586" s="88"/>
      <c r="J14586" s="88"/>
      <c r="K14586" s="88"/>
    </row>
    <row r="14587" spans="2:11" hidden="1" x14ac:dyDescent="0.2">
      <c r="B14587" s="88"/>
      <c r="C14587" s="88"/>
      <c r="D14587" s="88"/>
      <c r="E14587" s="88"/>
      <c r="F14587" s="88"/>
      <c r="G14587" s="88"/>
      <c r="H14587" s="88"/>
      <c r="I14587" s="88"/>
      <c r="J14587" s="88"/>
      <c r="K14587" s="88"/>
    </row>
    <row r="14588" spans="2:11" hidden="1" x14ac:dyDescent="0.2">
      <c r="B14588" s="88"/>
      <c r="C14588" s="88"/>
      <c r="D14588" s="88"/>
      <c r="E14588" s="88"/>
      <c r="F14588" s="88"/>
      <c r="G14588" s="88"/>
      <c r="H14588" s="88"/>
      <c r="I14588" s="88"/>
      <c r="J14588" s="88"/>
      <c r="K14588" s="88"/>
    </row>
    <row r="14589" spans="2:11" hidden="1" x14ac:dyDescent="0.2">
      <c r="B14589" s="88"/>
      <c r="C14589" s="88"/>
      <c r="D14589" s="88"/>
      <c r="E14589" s="88"/>
      <c r="F14589" s="88"/>
      <c r="G14589" s="88"/>
      <c r="H14589" s="88"/>
      <c r="I14589" s="88"/>
      <c r="J14589" s="88"/>
      <c r="K14589" s="88"/>
    </row>
    <row r="14590" spans="2:11" hidden="1" x14ac:dyDescent="0.2">
      <c r="B14590" s="88"/>
      <c r="C14590" s="88"/>
      <c r="D14590" s="88"/>
      <c r="E14590" s="88"/>
      <c r="F14590" s="88"/>
      <c r="G14590" s="88"/>
      <c r="H14590" s="88"/>
      <c r="I14590" s="88"/>
      <c r="J14590" s="88"/>
      <c r="K14590" s="88"/>
    </row>
    <row r="14591" spans="2:11" hidden="1" x14ac:dyDescent="0.2">
      <c r="B14591" s="88"/>
      <c r="C14591" s="88"/>
      <c r="D14591" s="88"/>
      <c r="E14591" s="88"/>
      <c r="F14591" s="88"/>
      <c r="G14591" s="88"/>
      <c r="H14591" s="88"/>
      <c r="I14591" s="88"/>
      <c r="J14591" s="88"/>
      <c r="K14591" s="88"/>
    </row>
    <row r="14592" spans="2:11" hidden="1" x14ac:dyDescent="0.2">
      <c r="B14592" s="88"/>
      <c r="C14592" s="88"/>
      <c r="D14592" s="88"/>
      <c r="E14592" s="88"/>
      <c r="F14592" s="88"/>
      <c r="G14592" s="88"/>
      <c r="H14592" s="88"/>
      <c r="I14592" s="88"/>
      <c r="J14592" s="88"/>
      <c r="K14592" s="88"/>
    </row>
    <row r="14593" spans="2:11" hidden="1" x14ac:dyDescent="0.2">
      <c r="B14593" s="88"/>
      <c r="C14593" s="88"/>
      <c r="D14593" s="88"/>
      <c r="E14593" s="88"/>
      <c r="F14593" s="88"/>
      <c r="G14593" s="88"/>
      <c r="H14593" s="88"/>
      <c r="I14593" s="88"/>
      <c r="J14593" s="88"/>
      <c r="K14593" s="88"/>
    </row>
    <row r="14594" spans="2:11" hidden="1" x14ac:dyDescent="0.2">
      <c r="B14594" s="88"/>
      <c r="C14594" s="88"/>
      <c r="D14594" s="88"/>
      <c r="E14594" s="88"/>
      <c r="F14594" s="88"/>
      <c r="G14594" s="88"/>
      <c r="H14594" s="88"/>
      <c r="I14594" s="88"/>
      <c r="J14594" s="88"/>
      <c r="K14594" s="88"/>
    </row>
    <row r="14595" spans="2:11" hidden="1" x14ac:dyDescent="0.2">
      <c r="B14595" s="88"/>
      <c r="C14595" s="88"/>
      <c r="D14595" s="88"/>
      <c r="E14595" s="88"/>
      <c r="F14595" s="88"/>
      <c r="G14595" s="88"/>
      <c r="H14595" s="88"/>
      <c r="I14595" s="88"/>
      <c r="J14595" s="88"/>
      <c r="K14595" s="88"/>
    </row>
    <row r="14596" spans="2:11" hidden="1" x14ac:dyDescent="0.2">
      <c r="B14596" s="88"/>
      <c r="C14596" s="88"/>
      <c r="D14596" s="88"/>
      <c r="E14596" s="88"/>
      <c r="F14596" s="88"/>
      <c r="G14596" s="88"/>
      <c r="H14596" s="88"/>
      <c r="I14596" s="88"/>
      <c r="J14596" s="88"/>
      <c r="K14596" s="88"/>
    </row>
    <row r="14597" spans="2:11" hidden="1" x14ac:dyDescent="0.2">
      <c r="B14597" s="88"/>
      <c r="C14597" s="88"/>
      <c r="D14597" s="88"/>
      <c r="E14597" s="88"/>
      <c r="F14597" s="88"/>
      <c r="G14597" s="88"/>
      <c r="H14597" s="88"/>
      <c r="I14597" s="88"/>
      <c r="J14597" s="88"/>
      <c r="K14597" s="88"/>
    </row>
    <row r="14598" spans="2:11" hidden="1" x14ac:dyDescent="0.2">
      <c r="B14598" s="88"/>
      <c r="C14598" s="88"/>
      <c r="D14598" s="88"/>
      <c r="E14598" s="88"/>
      <c r="F14598" s="88"/>
      <c r="G14598" s="88"/>
      <c r="H14598" s="88"/>
      <c r="I14598" s="88"/>
      <c r="J14598" s="88"/>
      <c r="K14598" s="88"/>
    </row>
    <row r="14599" spans="2:11" hidden="1" x14ac:dyDescent="0.2">
      <c r="B14599" s="88"/>
      <c r="C14599" s="88"/>
      <c r="D14599" s="88"/>
      <c r="E14599" s="88"/>
      <c r="F14599" s="88"/>
      <c r="G14599" s="88"/>
      <c r="H14599" s="88"/>
      <c r="I14599" s="88"/>
      <c r="J14599" s="88"/>
      <c r="K14599" s="88"/>
    </row>
    <row r="14600" spans="2:11" hidden="1" x14ac:dyDescent="0.2">
      <c r="B14600" s="88"/>
      <c r="C14600" s="88"/>
      <c r="D14600" s="88"/>
      <c r="E14600" s="88"/>
      <c r="F14600" s="88"/>
      <c r="G14600" s="88"/>
      <c r="H14600" s="88"/>
      <c r="I14600" s="88"/>
      <c r="J14600" s="88"/>
      <c r="K14600" s="88"/>
    </row>
    <row r="14601" spans="2:11" hidden="1" x14ac:dyDescent="0.2">
      <c r="B14601" s="88"/>
      <c r="C14601" s="88"/>
      <c r="D14601" s="88"/>
      <c r="E14601" s="88"/>
      <c r="F14601" s="88"/>
      <c r="G14601" s="88"/>
      <c r="H14601" s="88"/>
      <c r="I14601" s="88"/>
      <c r="J14601" s="88"/>
      <c r="K14601" s="88"/>
    </row>
    <row r="14602" spans="2:11" hidden="1" x14ac:dyDescent="0.2">
      <c r="B14602" s="88"/>
      <c r="C14602" s="88"/>
      <c r="D14602" s="88"/>
      <c r="E14602" s="88"/>
      <c r="F14602" s="88"/>
      <c r="G14602" s="88"/>
      <c r="H14602" s="88"/>
      <c r="I14602" s="88"/>
      <c r="J14602" s="88"/>
      <c r="K14602" s="88"/>
    </row>
    <row r="14603" spans="2:11" hidden="1" x14ac:dyDescent="0.2">
      <c r="B14603" s="88"/>
      <c r="C14603" s="88"/>
      <c r="D14603" s="88"/>
      <c r="E14603" s="88"/>
      <c r="F14603" s="88"/>
      <c r="G14603" s="88"/>
      <c r="H14603" s="88"/>
      <c r="I14603" s="88"/>
      <c r="J14603" s="88"/>
      <c r="K14603" s="88"/>
    </row>
    <row r="14604" spans="2:11" hidden="1" x14ac:dyDescent="0.2">
      <c r="B14604" s="88"/>
      <c r="C14604" s="88"/>
      <c r="D14604" s="88"/>
      <c r="E14604" s="88"/>
      <c r="F14604" s="88"/>
      <c r="G14604" s="88"/>
      <c r="H14604" s="88"/>
      <c r="I14604" s="88"/>
      <c r="J14604" s="88"/>
      <c r="K14604" s="88"/>
    </row>
    <row r="14605" spans="2:11" hidden="1" x14ac:dyDescent="0.2">
      <c r="B14605" s="88"/>
      <c r="C14605" s="88"/>
      <c r="D14605" s="88"/>
      <c r="E14605" s="88"/>
      <c r="F14605" s="88"/>
      <c r="G14605" s="88"/>
      <c r="H14605" s="88"/>
      <c r="I14605" s="88"/>
      <c r="J14605" s="88"/>
      <c r="K14605" s="88"/>
    </row>
    <row r="14606" spans="2:11" hidden="1" x14ac:dyDescent="0.2">
      <c r="B14606" s="88"/>
      <c r="C14606" s="88"/>
      <c r="D14606" s="88"/>
      <c r="E14606" s="88"/>
      <c r="F14606" s="88"/>
      <c r="G14606" s="88"/>
      <c r="H14606" s="88"/>
      <c r="I14606" s="88"/>
      <c r="J14606" s="88"/>
      <c r="K14606" s="88"/>
    </row>
    <row r="14607" spans="2:11" hidden="1" x14ac:dyDescent="0.2">
      <c r="B14607" s="88"/>
      <c r="C14607" s="88"/>
      <c r="D14607" s="88"/>
      <c r="E14607" s="88"/>
      <c r="F14607" s="88"/>
      <c r="G14607" s="88"/>
      <c r="H14607" s="88"/>
      <c r="I14607" s="88"/>
      <c r="J14607" s="88"/>
      <c r="K14607" s="88"/>
    </row>
    <row r="14608" spans="2:11" hidden="1" x14ac:dyDescent="0.2">
      <c r="B14608" s="88"/>
      <c r="C14608" s="88"/>
      <c r="D14608" s="88"/>
      <c r="E14608" s="88"/>
      <c r="F14608" s="88"/>
      <c r="G14608" s="88"/>
      <c r="H14608" s="88"/>
      <c r="I14608" s="88"/>
      <c r="J14608" s="88"/>
      <c r="K14608" s="88"/>
    </row>
    <row r="14609" spans="2:11" hidden="1" x14ac:dyDescent="0.2">
      <c r="B14609" s="88"/>
      <c r="C14609" s="88"/>
      <c r="D14609" s="88"/>
      <c r="E14609" s="88"/>
      <c r="F14609" s="88"/>
      <c r="G14609" s="88"/>
      <c r="H14609" s="88"/>
      <c r="I14609" s="88"/>
      <c r="J14609" s="88"/>
      <c r="K14609" s="88"/>
    </row>
    <row r="14610" spans="2:11" hidden="1" x14ac:dyDescent="0.2">
      <c r="B14610" s="88"/>
      <c r="C14610" s="88"/>
      <c r="D14610" s="88"/>
      <c r="E14610" s="88"/>
      <c r="F14610" s="88"/>
      <c r="G14610" s="88"/>
      <c r="H14610" s="88"/>
      <c r="I14610" s="88"/>
      <c r="J14610" s="88"/>
      <c r="K14610" s="88"/>
    </row>
    <row r="14611" spans="2:11" hidden="1" x14ac:dyDescent="0.2">
      <c r="B14611" s="88"/>
      <c r="C14611" s="88"/>
      <c r="D14611" s="88"/>
      <c r="E14611" s="88"/>
      <c r="F14611" s="88"/>
      <c r="G14611" s="88"/>
      <c r="H14611" s="88"/>
      <c r="I14611" s="88"/>
      <c r="J14611" s="88"/>
      <c r="K14611" s="88"/>
    </row>
    <row r="14612" spans="2:11" hidden="1" x14ac:dyDescent="0.2">
      <c r="B14612" s="88"/>
      <c r="C14612" s="88"/>
      <c r="D14612" s="88"/>
      <c r="E14612" s="88"/>
      <c r="F14612" s="88"/>
      <c r="G14612" s="88"/>
      <c r="H14612" s="88"/>
      <c r="I14612" s="88"/>
      <c r="J14612" s="88"/>
      <c r="K14612" s="88"/>
    </row>
    <row r="14613" spans="2:11" hidden="1" x14ac:dyDescent="0.2">
      <c r="B14613" s="88"/>
      <c r="C14613" s="88"/>
      <c r="D14613" s="88"/>
      <c r="E14613" s="88"/>
      <c r="F14613" s="88"/>
      <c r="G14613" s="88"/>
      <c r="H14613" s="88"/>
      <c r="I14613" s="88"/>
      <c r="J14613" s="88"/>
      <c r="K14613" s="88"/>
    </row>
    <row r="14614" spans="2:11" hidden="1" x14ac:dyDescent="0.2">
      <c r="B14614" s="88"/>
      <c r="C14614" s="88"/>
      <c r="D14614" s="88"/>
      <c r="E14614" s="88"/>
      <c r="F14614" s="88"/>
      <c r="G14614" s="88"/>
      <c r="H14614" s="88"/>
      <c r="I14614" s="88"/>
      <c r="J14614" s="88"/>
      <c r="K14614" s="88"/>
    </row>
    <row r="14615" spans="2:11" hidden="1" x14ac:dyDescent="0.2">
      <c r="B14615" s="88"/>
      <c r="C14615" s="88"/>
      <c r="D14615" s="88"/>
      <c r="E14615" s="88"/>
      <c r="F14615" s="88"/>
      <c r="G14615" s="88"/>
      <c r="H14615" s="88"/>
      <c r="I14615" s="88"/>
      <c r="J14615" s="88"/>
      <c r="K14615" s="88"/>
    </row>
    <row r="14616" spans="2:11" hidden="1" x14ac:dyDescent="0.2">
      <c r="B14616" s="88"/>
      <c r="C14616" s="88"/>
      <c r="D14616" s="88"/>
      <c r="E14616" s="88"/>
      <c r="F14616" s="88"/>
      <c r="G14616" s="88"/>
      <c r="H14616" s="88"/>
      <c r="I14616" s="88"/>
      <c r="J14616" s="88"/>
      <c r="K14616" s="88"/>
    </row>
    <row r="14617" spans="2:11" hidden="1" x14ac:dyDescent="0.2">
      <c r="B14617" s="88"/>
      <c r="C14617" s="88"/>
      <c r="D14617" s="88"/>
      <c r="E14617" s="88"/>
      <c r="F14617" s="88"/>
      <c r="G14617" s="88"/>
      <c r="H14617" s="88"/>
      <c r="I14617" s="88"/>
      <c r="J14617" s="88"/>
      <c r="K14617" s="88"/>
    </row>
    <row r="14618" spans="2:11" hidden="1" x14ac:dyDescent="0.2">
      <c r="B14618" s="88"/>
      <c r="C14618" s="88"/>
      <c r="D14618" s="88"/>
      <c r="E14618" s="88"/>
      <c r="F14618" s="88"/>
      <c r="G14618" s="88"/>
      <c r="H14618" s="88"/>
      <c r="I14618" s="88"/>
      <c r="J14618" s="88"/>
      <c r="K14618" s="88"/>
    </row>
    <row r="14619" spans="2:11" hidden="1" x14ac:dyDescent="0.2">
      <c r="B14619" s="88"/>
      <c r="C14619" s="88"/>
      <c r="D14619" s="88"/>
      <c r="E14619" s="88"/>
      <c r="F14619" s="88"/>
      <c r="G14619" s="88"/>
      <c r="H14619" s="88"/>
      <c r="I14619" s="88"/>
      <c r="J14619" s="88"/>
      <c r="K14619" s="88"/>
    </row>
    <row r="14620" spans="2:11" hidden="1" x14ac:dyDescent="0.2">
      <c r="B14620" s="88"/>
      <c r="C14620" s="88"/>
      <c r="D14620" s="88"/>
      <c r="E14620" s="88"/>
      <c r="F14620" s="88"/>
      <c r="G14620" s="88"/>
      <c r="H14620" s="88"/>
      <c r="I14620" s="88"/>
      <c r="J14620" s="88"/>
      <c r="K14620" s="88"/>
    </row>
    <row r="14621" spans="2:11" hidden="1" x14ac:dyDescent="0.2">
      <c r="B14621" s="88"/>
      <c r="C14621" s="88"/>
      <c r="D14621" s="88"/>
      <c r="E14621" s="88"/>
      <c r="F14621" s="88"/>
      <c r="G14621" s="88"/>
      <c r="H14621" s="88"/>
      <c r="I14621" s="88"/>
      <c r="J14621" s="88"/>
      <c r="K14621" s="88"/>
    </row>
    <row r="14622" spans="2:11" hidden="1" x14ac:dyDescent="0.2">
      <c r="B14622" s="88"/>
      <c r="C14622" s="88"/>
      <c r="D14622" s="88"/>
      <c r="E14622" s="88"/>
      <c r="F14622" s="88"/>
      <c r="G14622" s="88"/>
      <c r="H14622" s="88"/>
      <c r="I14622" s="88"/>
      <c r="J14622" s="88"/>
      <c r="K14622" s="88"/>
    </row>
    <row r="14623" spans="2:11" hidden="1" x14ac:dyDescent="0.2">
      <c r="B14623" s="88"/>
      <c r="C14623" s="88"/>
      <c r="D14623" s="88"/>
      <c r="E14623" s="88"/>
      <c r="F14623" s="88"/>
      <c r="G14623" s="88"/>
      <c r="H14623" s="88"/>
      <c r="I14623" s="88"/>
      <c r="J14623" s="88"/>
      <c r="K14623" s="88"/>
    </row>
    <row r="14624" spans="2:11" hidden="1" x14ac:dyDescent="0.2">
      <c r="B14624" s="88"/>
      <c r="C14624" s="88"/>
      <c r="D14624" s="88"/>
      <c r="E14624" s="88"/>
      <c r="F14624" s="88"/>
      <c r="G14624" s="88"/>
      <c r="H14624" s="88"/>
      <c r="I14624" s="88"/>
      <c r="J14624" s="88"/>
      <c r="K14624" s="88"/>
    </row>
    <row r="14625" spans="2:11" hidden="1" x14ac:dyDescent="0.2">
      <c r="B14625" s="88"/>
      <c r="C14625" s="88"/>
      <c r="D14625" s="88"/>
      <c r="E14625" s="88"/>
      <c r="F14625" s="88"/>
      <c r="G14625" s="88"/>
      <c r="H14625" s="88"/>
      <c r="I14625" s="88"/>
      <c r="J14625" s="88"/>
      <c r="K14625" s="88"/>
    </row>
    <row r="14626" spans="2:11" hidden="1" x14ac:dyDescent="0.2">
      <c r="B14626" s="88"/>
      <c r="C14626" s="88"/>
      <c r="D14626" s="88"/>
      <c r="E14626" s="88"/>
      <c r="F14626" s="88"/>
      <c r="G14626" s="88"/>
      <c r="H14626" s="88"/>
      <c r="I14626" s="88"/>
      <c r="J14626" s="88"/>
      <c r="K14626" s="88"/>
    </row>
    <row r="14627" spans="2:11" hidden="1" x14ac:dyDescent="0.2">
      <c r="B14627" s="88"/>
      <c r="C14627" s="88"/>
      <c r="D14627" s="88"/>
      <c r="E14627" s="88"/>
      <c r="F14627" s="88"/>
      <c r="G14627" s="88"/>
      <c r="H14627" s="88"/>
      <c r="I14627" s="88"/>
      <c r="J14627" s="88"/>
      <c r="K14627" s="88"/>
    </row>
    <row r="14628" spans="2:11" hidden="1" x14ac:dyDescent="0.2">
      <c r="B14628" s="88"/>
      <c r="C14628" s="88"/>
      <c r="D14628" s="88"/>
      <c r="E14628" s="88"/>
      <c r="F14628" s="88"/>
      <c r="G14628" s="88"/>
      <c r="H14628" s="88"/>
      <c r="I14628" s="88"/>
      <c r="J14628" s="88"/>
      <c r="K14628" s="88"/>
    </row>
    <row r="14629" spans="2:11" hidden="1" x14ac:dyDescent="0.2">
      <c r="B14629" s="88"/>
      <c r="C14629" s="88"/>
      <c r="D14629" s="88"/>
      <c r="E14629" s="88"/>
      <c r="F14629" s="88"/>
      <c r="G14629" s="88"/>
      <c r="H14629" s="88"/>
      <c r="I14629" s="88"/>
      <c r="J14629" s="88"/>
      <c r="K14629" s="88"/>
    </row>
    <row r="14630" spans="2:11" hidden="1" x14ac:dyDescent="0.2">
      <c r="B14630" s="88"/>
      <c r="C14630" s="88"/>
      <c r="D14630" s="88"/>
      <c r="E14630" s="88"/>
      <c r="F14630" s="88"/>
      <c r="G14630" s="88"/>
      <c r="H14630" s="88"/>
      <c r="I14630" s="88"/>
      <c r="J14630" s="88"/>
      <c r="K14630" s="88"/>
    </row>
    <row r="14631" spans="2:11" hidden="1" x14ac:dyDescent="0.2">
      <c r="B14631" s="88"/>
      <c r="C14631" s="88"/>
      <c r="D14631" s="88"/>
      <c r="E14631" s="88"/>
      <c r="F14631" s="88"/>
      <c r="G14631" s="88"/>
      <c r="H14631" s="88"/>
      <c r="I14631" s="88"/>
      <c r="J14631" s="88"/>
      <c r="K14631" s="88"/>
    </row>
    <row r="14632" spans="2:11" hidden="1" x14ac:dyDescent="0.2">
      <c r="B14632" s="88"/>
      <c r="C14632" s="88"/>
      <c r="D14632" s="88"/>
      <c r="E14632" s="88"/>
      <c r="F14632" s="88"/>
      <c r="G14632" s="88"/>
      <c r="H14632" s="88"/>
      <c r="I14632" s="88"/>
      <c r="J14632" s="88"/>
      <c r="K14632" s="88"/>
    </row>
    <row r="14633" spans="2:11" hidden="1" x14ac:dyDescent="0.2">
      <c r="B14633" s="88"/>
      <c r="C14633" s="88"/>
      <c r="D14633" s="88"/>
      <c r="E14633" s="88"/>
      <c r="F14633" s="88"/>
      <c r="G14633" s="88"/>
      <c r="H14633" s="88"/>
      <c r="I14633" s="88"/>
      <c r="J14633" s="88"/>
      <c r="K14633" s="88"/>
    </row>
    <row r="14634" spans="2:11" hidden="1" x14ac:dyDescent="0.2">
      <c r="B14634" s="88"/>
      <c r="C14634" s="88"/>
      <c r="D14634" s="88"/>
      <c r="E14634" s="88"/>
      <c r="F14634" s="88"/>
      <c r="G14634" s="88"/>
      <c r="H14634" s="88"/>
      <c r="I14634" s="88"/>
      <c r="J14634" s="88"/>
      <c r="K14634" s="88"/>
    </row>
    <row r="14635" spans="2:11" hidden="1" x14ac:dyDescent="0.2">
      <c r="B14635" s="88"/>
      <c r="C14635" s="88"/>
      <c r="D14635" s="88"/>
      <c r="E14635" s="88"/>
      <c r="F14635" s="88"/>
      <c r="G14635" s="88"/>
      <c r="H14635" s="88"/>
      <c r="I14635" s="88"/>
      <c r="J14635" s="88"/>
      <c r="K14635" s="88"/>
    </row>
    <row r="14636" spans="2:11" hidden="1" x14ac:dyDescent="0.2">
      <c r="B14636" s="88"/>
      <c r="C14636" s="88"/>
      <c r="D14636" s="88"/>
      <c r="E14636" s="88"/>
      <c r="F14636" s="88"/>
      <c r="G14636" s="88"/>
      <c r="H14636" s="88"/>
      <c r="I14636" s="88"/>
      <c r="J14636" s="88"/>
      <c r="K14636" s="88"/>
    </row>
    <row r="14637" spans="2:11" hidden="1" x14ac:dyDescent="0.2">
      <c r="B14637" s="88"/>
      <c r="C14637" s="88"/>
      <c r="D14637" s="88"/>
      <c r="E14637" s="88"/>
      <c r="F14637" s="88"/>
      <c r="G14637" s="88"/>
      <c r="H14637" s="88"/>
      <c r="I14637" s="88"/>
      <c r="J14637" s="88"/>
      <c r="K14637" s="88"/>
    </row>
    <row r="14638" spans="2:11" hidden="1" x14ac:dyDescent="0.2">
      <c r="B14638" s="88"/>
      <c r="C14638" s="88"/>
      <c r="D14638" s="88"/>
      <c r="E14638" s="88"/>
      <c r="F14638" s="88"/>
      <c r="G14638" s="88"/>
      <c r="H14638" s="88"/>
      <c r="I14638" s="88"/>
      <c r="J14638" s="88"/>
      <c r="K14638" s="88"/>
    </row>
    <row r="14639" spans="2:11" hidden="1" x14ac:dyDescent="0.2">
      <c r="B14639" s="88"/>
      <c r="C14639" s="88"/>
      <c r="D14639" s="88"/>
      <c r="E14639" s="88"/>
      <c r="F14639" s="88"/>
      <c r="G14639" s="88"/>
      <c r="H14639" s="88"/>
      <c r="I14639" s="88"/>
      <c r="J14639" s="88"/>
      <c r="K14639" s="88"/>
    </row>
    <row r="14640" spans="2:11" hidden="1" x14ac:dyDescent="0.2">
      <c r="B14640" s="88"/>
      <c r="C14640" s="88"/>
      <c r="D14640" s="88"/>
      <c r="E14640" s="88"/>
      <c r="F14640" s="88"/>
      <c r="G14640" s="88"/>
      <c r="H14640" s="88"/>
      <c r="I14640" s="88"/>
      <c r="J14640" s="88"/>
      <c r="K14640" s="88"/>
    </row>
    <row r="14641" spans="2:11" hidden="1" x14ac:dyDescent="0.2">
      <c r="B14641" s="88"/>
      <c r="C14641" s="88"/>
      <c r="D14641" s="88"/>
      <c r="E14641" s="88"/>
      <c r="F14641" s="88"/>
      <c r="G14641" s="88"/>
      <c r="H14641" s="88"/>
      <c r="I14641" s="88"/>
      <c r="J14641" s="88"/>
      <c r="K14641" s="88"/>
    </row>
    <row r="14642" spans="2:11" hidden="1" x14ac:dyDescent="0.2">
      <c r="B14642" s="88"/>
      <c r="C14642" s="88"/>
      <c r="D14642" s="88"/>
      <c r="E14642" s="88"/>
      <c r="F14642" s="88"/>
      <c r="G14642" s="88"/>
      <c r="H14642" s="88"/>
      <c r="I14642" s="88"/>
      <c r="J14642" s="88"/>
      <c r="K14642" s="88"/>
    </row>
    <row r="14643" spans="2:11" hidden="1" x14ac:dyDescent="0.2">
      <c r="B14643" s="88"/>
      <c r="C14643" s="88"/>
      <c r="D14643" s="88"/>
      <c r="E14643" s="88"/>
      <c r="F14643" s="88"/>
      <c r="G14643" s="88"/>
      <c r="H14643" s="88"/>
      <c r="I14643" s="88"/>
      <c r="J14643" s="88"/>
      <c r="K14643" s="88"/>
    </row>
    <row r="14644" spans="2:11" hidden="1" x14ac:dyDescent="0.2">
      <c r="B14644" s="88"/>
      <c r="C14644" s="88"/>
      <c r="D14644" s="88"/>
      <c r="E14644" s="88"/>
      <c r="F14644" s="88"/>
      <c r="G14644" s="88"/>
      <c r="H14644" s="88"/>
      <c r="I14644" s="88"/>
      <c r="J14644" s="88"/>
      <c r="K14644" s="88"/>
    </row>
    <row r="14645" spans="2:11" hidden="1" x14ac:dyDescent="0.2">
      <c r="B14645" s="88"/>
      <c r="C14645" s="88"/>
      <c r="D14645" s="88"/>
      <c r="E14645" s="88"/>
      <c r="F14645" s="88"/>
      <c r="G14645" s="88"/>
      <c r="H14645" s="88"/>
      <c r="I14645" s="88"/>
      <c r="J14645" s="88"/>
      <c r="K14645" s="88"/>
    </row>
    <row r="14646" spans="2:11" hidden="1" x14ac:dyDescent="0.2">
      <c r="B14646" s="88"/>
      <c r="C14646" s="88"/>
      <c r="D14646" s="88"/>
      <c r="E14646" s="88"/>
      <c r="F14646" s="88"/>
      <c r="G14646" s="88"/>
      <c r="H14646" s="88"/>
      <c r="I14646" s="88"/>
      <c r="J14646" s="88"/>
      <c r="K14646" s="88"/>
    </row>
    <row r="14647" spans="2:11" hidden="1" x14ac:dyDescent="0.2">
      <c r="B14647" s="88"/>
      <c r="C14647" s="88"/>
      <c r="D14647" s="88"/>
      <c r="E14647" s="88"/>
      <c r="F14647" s="88"/>
      <c r="G14647" s="88"/>
      <c r="H14647" s="88"/>
      <c r="I14647" s="88"/>
      <c r="J14647" s="88"/>
      <c r="K14647" s="88"/>
    </row>
    <row r="14648" spans="2:11" hidden="1" x14ac:dyDescent="0.2">
      <c r="B14648" s="88"/>
      <c r="C14648" s="88"/>
      <c r="D14648" s="88"/>
      <c r="E14648" s="88"/>
      <c r="F14648" s="88"/>
      <c r="G14648" s="88"/>
      <c r="H14648" s="88"/>
      <c r="I14648" s="88"/>
      <c r="J14648" s="88"/>
      <c r="K14648" s="88"/>
    </row>
    <row r="14649" spans="2:11" hidden="1" x14ac:dyDescent="0.2">
      <c r="B14649" s="88"/>
      <c r="C14649" s="88"/>
      <c r="D14649" s="88"/>
      <c r="E14649" s="88"/>
      <c r="F14649" s="88"/>
      <c r="G14649" s="88"/>
      <c r="H14649" s="88"/>
      <c r="I14649" s="88"/>
      <c r="J14649" s="88"/>
      <c r="K14649" s="88"/>
    </row>
    <row r="14650" spans="2:11" hidden="1" x14ac:dyDescent="0.2">
      <c r="B14650" s="88"/>
      <c r="C14650" s="88"/>
      <c r="D14650" s="88"/>
      <c r="E14650" s="88"/>
      <c r="F14650" s="88"/>
      <c r="G14650" s="88"/>
      <c r="H14650" s="88"/>
      <c r="I14650" s="88"/>
      <c r="J14650" s="88"/>
      <c r="K14650" s="88"/>
    </row>
    <row r="14651" spans="2:11" hidden="1" x14ac:dyDescent="0.2">
      <c r="B14651" s="88"/>
      <c r="C14651" s="88"/>
      <c r="D14651" s="88"/>
      <c r="E14651" s="88"/>
      <c r="F14651" s="88"/>
      <c r="G14651" s="88"/>
      <c r="H14651" s="88"/>
      <c r="I14651" s="88"/>
      <c r="J14651" s="88"/>
      <c r="K14651" s="88"/>
    </row>
    <row r="14652" spans="2:11" hidden="1" x14ac:dyDescent="0.2">
      <c r="B14652" s="88"/>
      <c r="C14652" s="88"/>
      <c r="D14652" s="88"/>
      <c r="E14652" s="88"/>
      <c r="F14652" s="88"/>
      <c r="G14652" s="88"/>
      <c r="H14652" s="88"/>
      <c r="I14652" s="88"/>
      <c r="J14652" s="88"/>
      <c r="K14652" s="88"/>
    </row>
    <row r="14653" spans="2:11" hidden="1" x14ac:dyDescent="0.2">
      <c r="B14653" s="88"/>
      <c r="C14653" s="88"/>
      <c r="D14653" s="88"/>
      <c r="E14653" s="88"/>
      <c r="F14653" s="88"/>
      <c r="G14653" s="88"/>
      <c r="H14653" s="88"/>
      <c r="I14653" s="88"/>
      <c r="J14653" s="88"/>
      <c r="K14653" s="88"/>
    </row>
    <row r="14654" spans="2:11" hidden="1" x14ac:dyDescent="0.2">
      <c r="B14654" s="88"/>
      <c r="C14654" s="88"/>
      <c r="D14654" s="88"/>
      <c r="E14654" s="88"/>
      <c r="F14654" s="88"/>
      <c r="G14654" s="88"/>
      <c r="H14654" s="88"/>
      <c r="I14654" s="88"/>
      <c r="J14654" s="88"/>
      <c r="K14654" s="88"/>
    </row>
    <row r="14655" spans="2:11" hidden="1" x14ac:dyDescent="0.2">
      <c r="B14655" s="88"/>
      <c r="C14655" s="88"/>
      <c r="D14655" s="88"/>
      <c r="E14655" s="88"/>
      <c r="F14655" s="88"/>
      <c r="G14655" s="88"/>
      <c r="H14655" s="88"/>
      <c r="I14655" s="88"/>
      <c r="J14655" s="88"/>
      <c r="K14655" s="88"/>
    </row>
    <row r="14656" spans="2:11" hidden="1" x14ac:dyDescent="0.2">
      <c r="B14656" s="88"/>
      <c r="C14656" s="88"/>
      <c r="D14656" s="88"/>
      <c r="E14656" s="88"/>
      <c r="F14656" s="88"/>
      <c r="G14656" s="88"/>
      <c r="H14656" s="88"/>
      <c r="I14656" s="88"/>
      <c r="J14656" s="88"/>
      <c r="K14656" s="88"/>
    </row>
    <row r="14657" spans="2:11" hidden="1" x14ac:dyDescent="0.2">
      <c r="B14657" s="88"/>
      <c r="C14657" s="88"/>
      <c r="D14657" s="88"/>
      <c r="E14657" s="88"/>
      <c r="F14657" s="88"/>
      <c r="G14657" s="88"/>
      <c r="H14657" s="88"/>
      <c r="I14657" s="88"/>
      <c r="J14657" s="88"/>
      <c r="K14657" s="88"/>
    </row>
    <row r="14658" spans="2:11" hidden="1" x14ac:dyDescent="0.2">
      <c r="B14658" s="88"/>
      <c r="C14658" s="88"/>
      <c r="D14658" s="88"/>
      <c r="E14658" s="88"/>
      <c r="F14658" s="88"/>
      <c r="G14658" s="88"/>
      <c r="H14658" s="88"/>
      <c r="I14658" s="88"/>
      <c r="J14658" s="88"/>
      <c r="K14658" s="88"/>
    </row>
    <row r="14659" spans="2:11" hidden="1" x14ac:dyDescent="0.2">
      <c r="B14659" s="88"/>
      <c r="C14659" s="88"/>
      <c r="D14659" s="88"/>
      <c r="E14659" s="88"/>
      <c r="F14659" s="88"/>
      <c r="G14659" s="88"/>
      <c r="H14659" s="88"/>
      <c r="I14659" s="88"/>
      <c r="J14659" s="88"/>
      <c r="K14659" s="88"/>
    </row>
    <row r="14660" spans="2:11" hidden="1" x14ac:dyDescent="0.2">
      <c r="B14660" s="88"/>
      <c r="C14660" s="88"/>
      <c r="D14660" s="88"/>
      <c r="E14660" s="88"/>
      <c r="F14660" s="88"/>
      <c r="G14660" s="88"/>
      <c r="H14660" s="88"/>
      <c r="I14660" s="88"/>
      <c r="J14660" s="88"/>
      <c r="K14660" s="88"/>
    </row>
    <row r="14661" spans="2:11" hidden="1" x14ac:dyDescent="0.2">
      <c r="B14661" s="88"/>
      <c r="C14661" s="88"/>
      <c r="D14661" s="88"/>
      <c r="E14661" s="88"/>
      <c r="F14661" s="88"/>
      <c r="G14661" s="88"/>
      <c r="H14661" s="88"/>
      <c r="I14661" s="88"/>
      <c r="J14661" s="88"/>
      <c r="K14661" s="88"/>
    </row>
    <row r="14662" spans="2:11" hidden="1" x14ac:dyDescent="0.2">
      <c r="B14662" s="88"/>
      <c r="C14662" s="88"/>
      <c r="D14662" s="88"/>
      <c r="E14662" s="88"/>
      <c r="F14662" s="88"/>
      <c r="G14662" s="88"/>
      <c r="H14662" s="88"/>
      <c r="I14662" s="88"/>
      <c r="J14662" s="88"/>
      <c r="K14662" s="88"/>
    </row>
    <row r="14663" spans="2:11" hidden="1" x14ac:dyDescent="0.2">
      <c r="B14663" s="88"/>
      <c r="C14663" s="88"/>
      <c r="D14663" s="88"/>
      <c r="E14663" s="88"/>
      <c r="F14663" s="88"/>
      <c r="G14663" s="88"/>
      <c r="H14663" s="88"/>
      <c r="I14663" s="88"/>
      <c r="J14663" s="88"/>
      <c r="K14663" s="88"/>
    </row>
    <row r="14664" spans="2:11" hidden="1" x14ac:dyDescent="0.2">
      <c r="B14664" s="88"/>
      <c r="C14664" s="88"/>
      <c r="D14664" s="88"/>
      <c r="E14664" s="88"/>
      <c r="F14664" s="88"/>
      <c r="G14664" s="88"/>
      <c r="H14664" s="88"/>
      <c r="I14664" s="88"/>
      <c r="J14664" s="88"/>
      <c r="K14664" s="88"/>
    </row>
    <row r="14665" spans="2:11" hidden="1" x14ac:dyDescent="0.2">
      <c r="B14665" s="88"/>
      <c r="C14665" s="88"/>
      <c r="D14665" s="88"/>
      <c r="E14665" s="88"/>
      <c r="F14665" s="88"/>
      <c r="G14665" s="88"/>
      <c r="H14665" s="88"/>
      <c r="I14665" s="88"/>
      <c r="J14665" s="88"/>
      <c r="K14665" s="88"/>
    </row>
    <row r="14666" spans="2:11" hidden="1" x14ac:dyDescent="0.2">
      <c r="B14666" s="88"/>
      <c r="C14666" s="88"/>
      <c r="D14666" s="88"/>
      <c r="E14666" s="88"/>
      <c r="F14666" s="88"/>
      <c r="G14666" s="88"/>
      <c r="H14666" s="88"/>
      <c r="I14666" s="88"/>
      <c r="J14666" s="88"/>
      <c r="K14666" s="88"/>
    </row>
    <row r="14667" spans="2:11" hidden="1" x14ac:dyDescent="0.2">
      <c r="B14667" s="88"/>
      <c r="C14667" s="88"/>
      <c r="D14667" s="88"/>
      <c r="E14667" s="88"/>
      <c r="F14667" s="88"/>
      <c r="G14667" s="88"/>
      <c r="H14667" s="88"/>
      <c r="I14667" s="88"/>
      <c r="J14667" s="88"/>
      <c r="K14667" s="88"/>
    </row>
    <row r="14668" spans="2:11" hidden="1" x14ac:dyDescent="0.2">
      <c r="B14668" s="88"/>
      <c r="C14668" s="88"/>
      <c r="D14668" s="88"/>
      <c r="E14668" s="88"/>
      <c r="F14668" s="88"/>
      <c r="G14668" s="88"/>
      <c r="H14668" s="88"/>
      <c r="I14668" s="88"/>
      <c r="J14668" s="88"/>
      <c r="K14668" s="88"/>
    </row>
    <row r="14669" spans="2:11" hidden="1" x14ac:dyDescent="0.2">
      <c r="B14669" s="88"/>
      <c r="C14669" s="88"/>
      <c r="D14669" s="88"/>
      <c r="E14669" s="88"/>
      <c r="F14669" s="88"/>
      <c r="G14669" s="88"/>
      <c r="H14669" s="88"/>
      <c r="I14669" s="88"/>
      <c r="J14669" s="88"/>
      <c r="K14669" s="88"/>
    </row>
    <row r="14670" spans="2:11" hidden="1" x14ac:dyDescent="0.2">
      <c r="B14670" s="88"/>
      <c r="C14670" s="88"/>
      <c r="D14670" s="88"/>
      <c r="E14670" s="88"/>
      <c r="F14670" s="88"/>
      <c r="G14670" s="88"/>
      <c r="H14670" s="88"/>
      <c r="I14670" s="88"/>
      <c r="J14670" s="88"/>
      <c r="K14670" s="88"/>
    </row>
    <row r="14671" spans="2:11" hidden="1" x14ac:dyDescent="0.2">
      <c r="B14671" s="88"/>
      <c r="C14671" s="88"/>
      <c r="D14671" s="88"/>
      <c r="E14671" s="88"/>
      <c r="F14671" s="88"/>
      <c r="G14671" s="88"/>
      <c r="H14671" s="88"/>
      <c r="I14671" s="88"/>
      <c r="J14671" s="88"/>
      <c r="K14671" s="88"/>
    </row>
    <row r="14672" spans="2:11" hidden="1" x14ac:dyDescent="0.2">
      <c r="B14672" s="88"/>
      <c r="C14672" s="88"/>
      <c r="D14672" s="88"/>
      <c r="E14672" s="88"/>
      <c r="F14672" s="88"/>
      <c r="G14672" s="88"/>
      <c r="H14672" s="88"/>
      <c r="I14672" s="88"/>
      <c r="J14672" s="88"/>
      <c r="K14672" s="88"/>
    </row>
    <row r="14673" spans="2:11" hidden="1" x14ac:dyDescent="0.2">
      <c r="B14673" s="88"/>
      <c r="C14673" s="88"/>
      <c r="D14673" s="88"/>
      <c r="E14673" s="88"/>
      <c r="F14673" s="88"/>
      <c r="G14673" s="88"/>
      <c r="H14673" s="88"/>
      <c r="I14673" s="88"/>
      <c r="J14673" s="88"/>
      <c r="K14673" s="88"/>
    </row>
    <row r="14674" spans="2:11" hidden="1" x14ac:dyDescent="0.2">
      <c r="B14674" s="88"/>
      <c r="C14674" s="88"/>
      <c r="D14674" s="88"/>
      <c r="E14674" s="88"/>
      <c r="F14674" s="88"/>
      <c r="G14674" s="88"/>
      <c r="H14674" s="88"/>
      <c r="I14674" s="88"/>
      <c r="J14674" s="88"/>
      <c r="K14674" s="88"/>
    </row>
    <row r="14675" spans="2:11" hidden="1" x14ac:dyDescent="0.2">
      <c r="B14675" s="88"/>
      <c r="C14675" s="88"/>
      <c r="D14675" s="88"/>
      <c r="E14675" s="88"/>
      <c r="F14675" s="88"/>
      <c r="G14675" s="88"/>
      <c r="H14675" s="88"/>
      <c r="I14675" s="88"/>
      <c r="J14675" s="88"/>
      <c r="K14675" s="88"/>
    </row>
    <row r="14676" spans="2:11" hidden="1" x14ac:dyDescent="0.2">
      <c r="B14676" s="88"/>
      <c r="C14676" s="88"/>
      <c r="D14676" s="88"/>
      <c r="E14676" s="88"/>
      <c r="F14676" s="88"/>
      <c r="G14676" s="88"/>
      <c r="H14676" s="88"/>
      <c r="I14676" s="88"/>
      <c r="J14676" s="88"/>
      <c r="K14676" s="88"/>
    </row>
    <row r="14677" spans="2:11" hidden="1" x14ac:dyDescent="0.2">
      <c r="B14677" s="88"/>
      <c r="C14677" s="88"/>
      <c r="D14677" s="88"/>
      <c r="E14677" s="88"/>
      <c r="F14677" s="88"/>
      <c r="G14677" s="88"/>
      <c r="H14677" s="88"/>
      <c r="I14677" s="88"/>
      <c r="J14677" s="88"/>
      <c r="K14677" s="88"/>
    </row>
    <row r="14678" spans="2:11" hidden="1" x14ac:dyDescent="0.2">
      <c r="B14678" s="88"/>
      <c r="C14678" s="88"/>
      <c r="D14678" s="88"/>
      <c r="E14678" s="88"/>
      <c r="F14678" s="88"/>
      <c r="G14678" s="88"/>
      <c r="H14678" s="88"/>
      <c r="I14678" s="88"/>
      <c r="J14678" s="88"/>
      <c r="K14678" s="88"/>
    </row>
    <row r="14679" spans="2:11" hidden="1" x14ac:dyDescent="0.2">
      <c r="B14679" s="88"/>
      <c r="C14679" s="88"/>
      <c r="D14679" s="88"/>
      <c r="E14679" s="88"/>
      <c r="F14679" s="88"/>
      <c r="G14679" s="88"/>
      <c r="H14679" s="88"/>
      <c r="I14679" s="88"/>
      <c r="J14679" s="88"/>
      <c r="K14679" s="88"/>
    </row>
    <row r="14680" spans="2:11" hidden="1" x14ac:dyDescent="0.2">
      <c r="B14680" s="88"/>
      <c r="C14680" s="88"/>
      <c r="D14680" s="88"/>
      <c r="E14680" s="88"/>
      <c r="F14680" s="88"/>
      <c r="G14680" s="88"/>
      <c r="H14680" s="88"/>
      <c r="I14680" s="88"/>
      <c r="J14680" s="88"/>
      <c r="K14680" s="88"/>
    </row>
    <row r="14681" spans="2:11" hidden="1" x14ac:dyDescent="0.2">
      <c r="B14681" s="88"/>
      <c r="C14681" s="88"/>
      <c r="D14681" s="88"/>
      <c r="E14681" s="88"/>
      <c r="F14681" s="88"/>
      <c r="G14681" s="88"/>
      <c r="H14681" s="88"/>
      <c r="I14681" s="88"/>
      <c r="J14681" s="88"/>
      <c r="K14681" s="88"/>
    </row>
    <row r="14682" spans="2:11" hidden="1" x14ac:dyDescent="0.2">
      <c r="B14682" s="88"/>
      <c r="C14682" s="88"/>
      <c r="D14682" s="88"/>
      <c r="E14682" s="88"/>
      <c r="F14682" s="88"/>
      <c r="G14682" s="88"/>
      <c r="H14682" s="88"/>
      <c r="I14682" s="88"/>
      <c r="J14682" s="88"/>
      <c r="K14682" s="88"/>
    </row>
    <row r="14683" spans="2:11" hidden="1" x14ac:dyDescent="0.2">
      <c r="B14683" s="88"/>
      <c r="C14683" s="88"/>
      <c r="D14683" s="88"/>
      <c r="E14683" s="88"/>
      <c r="F14683" s="88"/>
      <c r="G14683" s="88"/>
      <c r="H14683" s="88"/>
      <c r="I14683" s="88"/>
      <c r="J14683" s="88"/>
      <c r="K14683" s="88"/>
    </row>
    <row r="14684" spans="2:11" hidden="1" x14ac:dyDescent="0.2">
      <c r="B14684" s="88"/>
      <c r="C14684" s="88"/>
      <c r="D14684" s="88"/>
      <c r="E14684" s="88"/>
      <c r="F14684" s="88"/>
      <c r="G14684" s="88"/>
      <c r="H14684" s="88"/>
      <c r="I14684" s="88"/>
      <c r="J14684" s="88"/>
      <c r="K14684" s="88"/>
    </row>
    <row r="14685" spans="2:11" hidden="1" x14ac:dyDescent="0.2">
      <c r="B14685" s="88"/>
      <c r="C14685" s="88"/>
      <c r="D14685" s="88"/>
      <c r="E14685" s="88"/>
      <c r="F14685" s="88"/>
      <c r="G14685" s="88"/>
      <c r="H14685" s="88"/>
      <c r="I14685" s="88"/>
      <c r="J14685" s="88"/>
      <c r="K14685" s="88"/>
    </row>
    <row r="14686" spans="2:11" hidden="1" x14ac:dyDescent="0.2">
      <c r="B14686" s="88"/>
      <c r="C14686" s="88"/>
      <c r="D14686" s="88"/>
      <c r="E14686" s="88"/>
      <c r="F14686" s="88"/>
      <c r="G14686" s="88"/>
      <c r="H14686" s="88"/>
      <c r="I14686" s="88"/>
      <c r="J14686" s="88"/>
      <c r="K14686" s="88"/>
    </row>
    <row r="14687" spans="2:11" hidden="1" x14ac:dyDescent="0.2">
      <c r="B14687" s="88"/>
      <c r="C14687" s="88"/>
      <c r="D14687" s="88"/>
      <c r="E14687" s="88"/>
      <c r="F14687" s="88"/>
      <c r="G14687" s="88"/>
      <c r="H14687" s="88"/>
      <c r="I14687" s="88"/>
      <c r="J14687" s="88"/>
      <c r="K14687" s="88"/>
    </row>
    <row r="14688" spans="2:11" hidden="1" x14ac:dyDescent="0.2">
      <c r="B14688" s="88"/>
      <c r="C14688" s="88"/>
      <c r="D14688" s="88"/>
      <c r="E14688" s="88"/>
      <c r="F14688" s="88"/>
      <c r="G14688" s="88"/>
      <c r="H14688" s="88"/>
      <c r="I14688" s="88"/>
      <c r="J14688" s="88"/>
      <c r="K14688" s="88"/>
    </row>
    <row r="14689" spans="2:11" hidden="1" x14ac:dyDescent="0.2">
      <c r="B14689" s="88"/>
      <c r="C14689" s="88"/>
      <c r="D14689" s="88"/>
      <c r="E14689" s="88"/>
      <c r="F14689" s="88"/>
      <c r="G14689" s="88"/>
      <c r="H14689" s="88"/>
      <c r="I14689" s="88"/>
      <c r="J14689" s="88"/>
      <c r="K14689" s="88"/>
    </row>
    <row r="14690" spans="2:11" hidden="1" x14ac:dyDescent="0.2">
      <c r="B14690" s="88"/>
      <c r="C14690" s="88"/>
      <c r="D14690" s="88"/>
      <c r="E14690" s="88"/>
      <c r="F14690" s="88"/>
      <c r="G14690" s="88"/>
      <c r="H14690" s="88"/>
      <c r="I14690" s="88"/>
      <c r="J14690" s="88"/>
      <c r="K14690" s="88"/>
    </row>
    <row r="14691" spans="2:11" hidden="1" x14ac:dyDescent="0.2">
      <c r="B14691" s="88"/>
      <c r="C14691" s="88"/>
      <c r="D14691" s="88"/>
      <c r="E14691" s="88"/>
      <c r="F14691" s="88"/>
      <c r="G14691" s="88"/>
      <c r="H14691" s="88"/>
      <c r="I14691" s="88"/>
      <c r="J14691" s="88"/>
      <c r="K14691" s="88"/>
    </row>
    <row r="14692" spans="2:11" hidden="1" x14ac:dyDescent="0.2">
      <c r="B14692" s="88"/>
      <c r="C14692" s="88"/>
      <c r="D14692" s="88"/>
      <c r="E14692" s="88"/>
      <c r="F14692" s="88"/>
      <c r="G14692" s="88"/>
      <c r="H14692" s="88"/>
      <c r="I14692" s="88"/>
      <c r="J14692" s="88"/>
      <c r="K14692" s="88"/>
    </row>
    <row r="14693" spans="2:11" hidden="1" x14ac:dyDescent="0.2">
      <c r="B14693" s="88"/>
      <c r="C14693" s="88"/>
      <c r="D14693" s="88"/>
      <c r="E14693" s="88"/>
      <c r="F14693" s="88"/>
      <c r="G14693" s="88"/>
      <c r="H14693" s="88"/>
      <c r="I14693" s="88"/>
      <c r="J14693" s="88"/>
      <c r="K14693" s="88"/>
    </row>
    <row r="14694" spans="2:11" hidden="1" x14ac:dyDescent="0.2">
      <c r="B14694" s="88"/>
      <c r="C14694" s="88"/>
      <c r="D14694" s="88"/>
      <c r="E14694" s="88"/>
      <c r="F14694" s="88"/>
      <c r="G14694" s="88"/>
      <c r="H14694" s="88"/>
      <c r="I14694" s="88"/>
      <c r="J14694" s="88"/>
      <c r="K14694" s="88"/>
    </row>
    <row r="14695" spans="2:11" hidden="1" x14ac:dyDescent="0.2">
      <c r="B14695" s="88"/>
      <c r="C14695" s="88"/>
      <c r="D14695" s="88"/>
      <c r="E14695" s="88"/>
      <c r="F14695" s="88"/>
      <c r="G14695" s="88"/>
      <c r="H14695" s="88"/>
      <c r="I14695" s="88"/>
      <c r="J14695" s="88"/>
      <c r="K14695" s="88"/>
    </row>
    <row r="14696" spans="2:11" hidden="1" x14ac:dyDescent="0.2">
      <c r="B14696" s="88"/>
      <c r="C14696" s="88"/>
      <c r="D14696" s="88"/>
      <c r="E14696" s="88"/>
      <c r="F14696" s="88"/>
      <c r="G14696" s="88"/>
      <c r="H14696" s="88"/>
      <c r="I14696" s="88"/>
      <c r="J14696" s="88"/>
      <c r="K14696" s="88"/>
    </row>
    <row r="14697" spans="2:11" hidden="1" x14ac:dyDescent="0.2">
      <c r="B14697" s="88"/>
      <c r="C14697" s="88"/>
      <c r="D14697" s="88"/>
      <c r="E14697" s="88"/>
      <c r="F14697" s="88"/>
      <c r="G14697" s="88"/>
      <c r="H14697" s="88"/>
      <c r="I14697" s="88"/>
      <c r="J14697" s="88"/>
      <c r="K14697" s="88"/>
    </row>
    <row r="14698" spans="2:11" hidden="1" x14ac:dyDescent="0.2">
      <c r="B14698" s="88"/>
      <c r="C14698" s="88"/>
      <c r="D14698" s="88"/>
      <c r="E14698" s="88"/>
      <c r="F14698" s="88"/>
      <c r="G14698" s="88"/>
      <c r="H14698" s="88"/>
      <c r="I14698" s="88"/>
      <c r="J14698" s="88"/>
      <c r="K14698" s="88"/>
    </row>
    <row r="14699" spans="2:11" hidden="1" x14ac:dyDescent="0.2">
      <c r="B14699" s="88"/>
      <c r="C14699" s="88"/>
      <c r="D14699" s="88"/>
      <c r="E14699" s="88"/>
      <c r="F14699" s="88"/>
      <c r="G14699" s="88"/>
      <c r="H14699" s="88"/>
      <c r="I14699" s="88"/>
      <c r="J14699" s="88"/>
      <c r="K14699" s="88"/>
    </row>
    <row r="14700" spans="2:11" hidden="1" x14ac:dyDescent="0.2">
      <c r="B14700" s="88"/>
      <c r="C14700" s="88"/>
      <c r="D14700" s="88"/>
      <c r="E14700" s="88"/>
      <c r="F14700" s="88"/>
      <c r="G14700" s="88"/>
      <c r="H14700" s="88"/>
      <c r="I14700" s="88"/>
      <c r="J14700" s="88"/>
      <c r="K14700" s="88"/>
    </row>
    <row r="14701" spans="2:11" hidden="1" x14ac:dyDescent="0.2">
      <c r="B14701" s="88"/>
      <c r="C14701" s="88"/>
      <c r="D14701" s="88"/>
      <c r="E14701" s="88"/>
      <c r="F14701" s="88"/>
      <c r="G14701" s="88"/>
      <c r="H14701" s="88"/>
      <c r="I14701" s="88"/>
      <c r="J14701" s="88"/>
      <c r="K14701" s="88"/>
    </row>
    <row r="14702" spans="2:11" hidden="1" x14ac:dyDescent="0.2">
      <c r="B14702" s="88"/>
      <c r="C14702" s="88"/>
      <c r="D14702" s="88"/>
      <c r="E14702" s="88"/>
      <c r="F14702" s="88"/>
      <c r="G14702" s="88"/>
      <c r="H14702" s="88"/>
      <c r="I14702" s="88"/>
      <c r="J14702" s="88"/>
      <c r="K14702" s="88"/>
    </row>
    <row r="14703" spans="2:11" hidden="1" x14ac:dyDescent="0.2">
      <c r="B14703" s="88"/>
      <c r="C14703" s="88"/>
      <c r="D14703" s="88"/>
      <c r="E14703" s="88"/>
      <c r="F14703" s="88"/>
      <c r="G14703" s="88"/>
      <c r="H14703" s="88"/>
      <c r="I14703" s="88"/>
      <c r="J14703" s="88"/>
      <c r="K14703" s="88"/>
    </row>
    <row r="14704" spans="2:11" hidden="1" x14ac:dyDescent="0.2">
      <c r="B14704" s="88"/>
      <c r="C14704" s="88"/>
      <c r="D14704" s="88"/>
      <c r="E14704" s="88"/>
      <c r="F14704" s="88"/>
      <c r="G14704" s="88"/>
      <c r="H14704" s="88"/>
      <c r="I14704" s="88"/>
      <c r="J14704" s="88"/>
      <c r="K14704" s="88"/>
    </row>
    <row r="14705" spans="2:11" hidden="1" x14ac:dyDescent="0.2">
      <c r="B14705" s="88"/>
      <c r="C14705" s="88"/>
      <c r="D14705" s="88"/>
      <c r="E14705" s="88"/>
      <c r="F14705" s="88"/>
      <c r="G14705" s="88"/>
      <c r="H14705" s="88"/>
      <c r="I14705" s="88"/>
      <c r="J14705" s="88"/>
      <c r="K14705" s="88"/>
    </row>
    <row r="14706" spans="2:11" hidden="1" x14ac:dyDescent="0.2">
      <c r="B14706" s="88"/>
      <c r="C14706" s="88"/>
      <c r="D14706" s="88"/>
      <c r="E14706" s="88"/>
      <c r="F14706" s="88"/>
      <c r="G14706" s="88"/>
      <c r="H14706" s="88"/>
      <c r="I14706" s="88"/>
      <c r="J14706" s="88"/>
      <c r="K14706" s="88"/>
    </row>
    <row r="14707" spans="2:11" hidden="1" x14ac:dyDescent="0.2">
      <c r="B14707" s="88"/>
      <c r="C14707" s="88"/>
      <c r="D14707" s="88"/>
      <c r="E14707" s="88"/>
      <c r="F14707" s="88"/>
      <c r="G14707" s="88"/>
      <c r="H14707" s="88"/>
      <c r="I14707" s="88"/>
      <c r="J14707" s="88"/>
      <c r="K14707" s="88"/>
    </row>
    <row r="14708" spans="2:11" hidden="1" x14ac:dyDescent="0.2">
      <c r="B14708" s="88"/>
      <c r="C14708" s="88"/>
      <c r="D14708" s="88"/>
      <c r="E14708" s="88"/>
      <c r="F14708" s="88"/>
      <c r="G14708" s="88"/>
      <c r="H14708" s="88"/>
      <c r="I14708" s="88"/>
      <c r="J14708" s="88"/>
      <c r="K14708" s="88"/>
    </row>
    <row r="14709" spans="2:11" hidden="1" x14ac:dyDescent="0.2">
      <c r="B14709" s="88"/>
      <c r="C14709" s="88"/>
      <c r="D14709" s="88"/>
      <c r="E14709" s="88"/>
      <c r="F14709" s="88"/>
      <c r="G14709" s="88"/>
      <c r="H14709" s="88"/>
      <c r="I14709" s="88"/>
      <c r="J14709" s="88"/>
      <c r="K14709" s="88"/>
    </row>
    <row r="14710" spans="2:11" hidden="1" x14ac:dyDescent="0.2">
      <c r="B14710" s="88"/>
      <c r="C14710" s="88"/>
      <c r="D14710" s="88"/>
      <c r="E14710" s="88"/>
      <c r="F14710" s="88"/>
      <c r="G14710" s="88"/>
      <c r="H14710" s="88"/>
      <c r="I14710" s="88"/>
      <c r="J14710" s="88"/>
      <c r="K14710" s="88"/>
    </row>
    <row r="14711" spans="2:11" hidden="1" x14ac:dyDescent="0.2">
      <c r="B14711" s="88"/>
      <c r="C14711" s="88"/>
      <c r="D14711" s="88"/>
      <c r="E14711" s="88"/>
      <c r="F14711" s="88"/>
      <c r="G14711" s="88"/>
      <c r="H14711" s="88"/>
      <c r="I14711" s="88"/>
      <c r="J14711" s="88"/>
      <c r="K14711" s="88"/>
    </row>
    <row r="14712" spans="2:11" hidden="1" x14ac:dyDescent="0.2">
      <c r="B14712" s="88"/>
      <c r="C14712" s="88"/>
      <c r="D14712" s="88"/>
      <c r="E14712" s="88"/>
      <c r="F14712" s="88"/>
      <c r="G14712" s="88"/>
      <c r="H14712" s="88"/>
      <c r="I14712" s="88"/>
      <c r="J14712" s="88"/>
      <c r="K14712" s="88"/>
    </row>
    <row r="14713" spans="2:11" hidden="1" x14ac:dyDescent="0.2">
      <c r="B14713" s="88"/>
      <c r="C14713" s="88"/>
      <c r="D14713" s="88"/>
      <c r="E14713" s="88"/>
      <c r="F14713" s="88"/>
      <c r="G14713" s="88"/>
      <c r="H14713" s="88"/>
      <c r="I14713" s="88"/>
      <c r="J14713" s="88"/>
      <c r="K14713" s="88"/>
    </row>
    <row r="14714" spans="2:11" hidden="1" x14ac:dyDescent="0.2">
      <c r="B14714" s="88"/>
      <c r="C14714" s="88"/>
      <c r="D14714" s="88"/>
      <c r="E14714" s="88"/>
      <c r="F14714" s="88"/>
      <c r="G14714" s="88"/>
      <c r="H14714" s="88"/>
      <c r="I14714" s="88"/>
      <c r="J14714" s="88"/>
      <c r="K14714" s="88"/>
    </row>
    <row r="14715" spans="2:11" hidden="1" x14ac:dyDescent="0.2">
      <c r="B14715" s="88"/>
      <c r="C14715" s="88"/>
      <c r="D14715" s="88"/>
      <c r="E14715" s="88"/>
      <c r="F14715" s="88"/>
      <c r="G14715" s="88"/>
      <c r="H14715" s="88"/>
      <c r="I14715" s="88"/>
      <c r="J14715" s="88"/>
      <c r="K14715" s="88"/>
    </row>
    <row r="14716" spans="2:11" hidden="1" x14ac:dyDescent="0.2">
      <c r="B14716" s="88"/>
      <c r="C14716" s="88"/>
      <c r="D14716" s="88"/>
      <c r="E14716" s="88"/>
      <c r="F14716" s="88"/>
      <c r="G14716" s="88"/>
      <c r="H14716" s="88"/>
      <c r="I14716" s="88"/>
      <c r="J14716" s="88"/>
      <c r="K14716" s="88"/>
    </row>
    <row r="14717" spans="2:11" hidden="1" x14ac:dyDescent="0.2">
      <c r="B14717" s="88"/>
      <c r="C14717" s="88"/>
      <c r="D14717" s="88"/>
      <c r="E14717" s="88"/>
      <c r="F14717" s="88"/>
      <c r="G14717" s="88"/>
      <c r="H14717" s="88"/>
      <c r="I14717" s="88"/>
      <c r="J14717" s="88"/>
      <c r="K14717" s="88"/>
    </row>
    <row r="14718" spans="2:11" hidden="1" x14ac:dyDescent="0.2">
      <c r="B14718" s="88"/>
      <c r="C14718" s="88"/>
      <c r="D14718" s="88"/>
      <c r="E14718" s="88"/>
      <c r="F14718" s="88"/>
      <c r="G14718" s="88"/>
      <c r="H14718" s="88"/>
      <c r="I14718" s="88"/>
      <c r="J14718" s="88"/>
      <c r="K14718" s="88"/>
    </row>
    <row r="14719" spans="2:11" hidden="1" x14ac:dyDescent="0.2">
      <c r="B14719" s="88"/>
      <c r="C14719" s="88"/>
      <c r="D14719" s="88"/>
      <c r="E14719" s="88"/>
      <c r="F14719" s="88"/>
      <c r="G14719" s="88"/>
      <c r="H14719" s="88"/>
      <c r="I14719" s="88"/>
      <c r="J14719" s="88"/>
      <c r="K14719" s="88"/>
    </row>
    <row r="14720" spans="2:11" hidden="1" x14ac:dyDescent="0.2">
      <c r="B14720" s="88"/>
      <c r="C14720" s="88"/>
      <c r="D14720" s="88"/>
      <c r="E14720" s="88"/>
      <c r="F14720" s="88"/>
      <c r="G14720" s="88"/>
      <c r="H14720" s="88"/>
      <c r="I14720" s="88"/>
      <c r="J14720" s="88"/>
      <c r="K14720" s="88"/>
    </row>
    <row r="14721" spans="2:11" hidden="1" x14ac:dyDescent="0.2">
      <c r="B14721" s="88"/>
      <c r="C14721" s="88"/>
      <c r="D14721" s="88"/>
      <c r="E14721" s="88"/>
      <c r="F14721" s="88"/>
      <c r="G14721" s="88"/>
      <c r="H14721" s="88"/>
      <c r="I14721" s="88"/>
      <c r="J14721" s="88"/>
      <c r="K14721" s="88"/>
    </row>
    <row r="14722" spans="2:11" hidden="1" x14ac:dyDescent="0.2">
      <c r="B14722" s="88"/>
      <c r="C14722" s="88"/>
      <c r="D14722" s="88"/>
      <c r="E14722" s="88"/>
      <c r="F14722" s="88"/>
      <c r="G14722" s="88"/>
      <c r="H14722" s="88"/>
      <c r="I14722" s="88"/>
      <c r="J14722" s="88"/>
      <c r="K14722" s="88"/>
    </row>
    <row r="14723" spans="2:11" hidden="1" x14ac:dyDescent="0.2">
      <c r="B14723" s="88"/>
      <c r="C14723" s="88"/>
      <c r="D14723" s="88"/>
      <c r="E14723" s="88"/>
      <c r="F14723" s="88"/>
      <c r="G14723" s="88"/>
      <c r="H14723" s="88"/>
      <c r="I14723" s="88"/>
      <c r="J14723" s="88"/>
      <c r="K14723" s="88"/>
    </row>
    <row r="14724" spans="2:11" hidden="1" x14ac:dyDescent="0.2">
      <c r="B14724" s="88"/>
      <c r="C14724" s="88"/>
      <c r="D14724" s="88"/>
      <c r="E14724" s="88"/>
      <c r="F14724" s="88"/>
      <c r="G14724" s="88"/>
      <c r="H14724" s="88"/>
      <c r="I14724" s="88"/>
      <c r="J14724" s="88"/>
      <c r="K14724" s="88"/>
    </row>
    <row r="14725" spans="2:11" hidden="1" x14ac:dyDescent="0.2">
      <c r="B14725" s="88"/>
      <c r="C14725" s="88"/>
      <c r="D14725" s="88"/>
      <c r="E14725" s="88"/>
      <c r="F14725" s="88"/>
      <c r="G14725" s="88"/>
      <c r="H14725" s="88"/>
      <c r="I14725" s="88"/>
      <c r="J14725" s="88"/>
      <c r="K14725" s="88"/>
    </row>
    <row r="14726" spans="2:11" hidden="1" x14ac:dyDescent="0.2">
      <c r="B14726" s="88"/>
      <c r="C14726" s="88"/>
      <c r="D14726" s="88"/>
      <c r="E14726" s="88"/>
      <c r="F14726" s="88"/>
      <c r="G14726" s="88"/>
      <c r="H14726" s="88"/>
      <c r="I14726" s="88"/>
      <c r="J14726" s="88"/>
      <c r="K14726" s="88"/>
    </row>
    <row r="14727" spans="2:11" hidden="1" x14ac:dyDescent="0.2">
      <c r="B14727" s="88"/>
      <c r="C14727" s="88"/>
      <c r="D14727" s="88"/>
      <c r="E14727" s="88"/>
      <c r="F14727" s="88"/>
      <c r="G14727" s="88"/>
      <c r="H14727" s="88"/>
      <c r="I14727" s="88"/>
      <c r="J14727" s="88"/>
      <c r="K14727" s="88"/>
    </row>
    <row r="14728" spans="2:11" hidden="1" x14ac:dyDescent="0.2">
      <c r="B14728" s="88"/>
      <c r="C14728" s="88"/>
      <c r="D14728" s="88"/>
      <c r="E14728" s="88"/>
      <c r="F14728" s="88"/>
      <c r="G14728" s="88"/>
      <c r="H14728" s="88"/>
      <c r="I14728" s="88"/>
      <c r="J14728" s="88"/>
      <c r="K14728" s="88"/>
    </row>
    <row r="14729" spans="2:11" hidden="1" x14ac:dyDescent="0.2">
      <c r="B14729" s="88"/>
      <c r="C14729" s="88"/>
      <c r="D14729" s="88"/>
      <c r="E14729" s="88"/>
      <c r="F14729" s="88"/>
      <c r="G14729" s="88"/>
      <c r="H14729" s="88"/>
      <c r="I14729" s="88"/>
      <c r="J14729" s="88"/>
      <c r="K14729" s="88"/>
    </row>
    <row r="14730" spans="2:11" hidden="1" x14ac:dyDescent="0.2">
      <c r="B14730" s="88"/>
      <c r="C14730" s="88"/>
      <c r="D14730" s="88"/>
      <c r="E14730" s="88"/>
      <c r="F14730" s="88"/>
      <c r="G14730" s="88"/>
      <c r="H14730" s="88"/>
      <c r="I14730" s="88"/>
      <c r="J14730" s="88"/>
      <c r="K14730" s="88"/>
    </row>
    <row r="14731" spans="2:11" hidden="1" x14ac:dyDescent="0.2">
      <c r="B14731" s="88"/>
      <c r="C14731" s="88"/>
      <c r="D14731" s="88"/>
      <c r="E14731" s="88"/>
      <c r="F14731" s="88"/>
      <c r="G14731" s="88"/>
      <c r="H14731" s="88"/>
      <c r="I14731" s="88"/>
      <c r="J14731" s="88"/>
      <c r="K14731" s="88"/>
    </row>
    <row r="14732" spans="2:11" hidden="1" x14ac:dyDescent="0.2">
      <c r="B14732" s="88"/>
      <c r="C14732" s="88"/>
      <c r="D14732" s="88"/>
      <c r="E14732" s="88"/>
      <c r="F14732" s="88"/>
      <c r="G14732" s="88"/>
      <c r="H14732" s="88"/>
      <c r="I14732" s="88"/>
      <c r="J14732" s="88"/>
      <c r="K14732" s="88"/>
    </row>
    <row r="14733" spans="2:11" hidden="1" x14ac:dyDescent="0.2">
      <c r="B14733" s="88"/>
      <c r="C14733" s="88"/>
      <c r="D14733" s="88"/>
      <c r="E14733" s="88"/>
      <c r="F14733" s="88"/>
      <c r="G14733" s="88"/>
      <c r="H14733" s="88"/>
      <c r="I14733" s="88"/>
      <c r="J14733" s="88"/>
      <c r="K14733" s="88"/>
    </row>
    <row r="14734" spans="2:11" hidden="1" x14ac:dyDescent="0.2">
      <c r="B14734" s="88"/>
      <c r="C14734" s="88"/>
      <c r="D14734" s="88"/>
      <c r="E14734" s="88"/>
      <c r="F14734" s="88"/>
      <c r="G14734" s="88"/>
      <c r="H14734" s="88"/>
      <c r="I14734" s="88"/>
      <c r="J14734" s="88"/>
      <c r="K14734" s="88"/>
    </row>
    <row r="14735" spans="2:11" hidden="1" x14ac:dyDescent="0.2">
      <c r="B14735" s="88"/>
      <c r="C14735" s="88"/>
      <c r="D14735" s="88"/>
      <c r="E14735" s="88"/>
      <c r="F14735" s="88"/>
      <c r="G14735" s="88"/>
      <c r="H14735" s="88"/>
      <c r="I14735" s="88"/>
      <c r="J14735" s="88"/>
      <c r="K14735" s="88"/>
    </row>
    <row r="14736" spans="2:11" hidden="1" x14ac:dyDescent="0.2">
      <c r="B14736" s="88"/>
      <c r="C14736" s="88"/>
      <c r="D14736" s="88"/>
      <c r="E14736" s="88"/>
      <c r="F14736" s="88"/>
      <c r="G14736" s="88"/>
      <c r="H14736" s="88"/>
      <c r="I14736" s="88"/>
      <c r="J14736" s="88"/>
      <c r="K14736" s="88"/>
    </row>
    <row r="14737" spans="2:11" hidden="1" x14ac:dyDescent="0.2">
      <c r="B14737" s="88"/>
      <c r="C14737" s="88"/>
      <c r="D14737" s="88"/>
      <c r="E14737" s="88"/>
      <c r="F14737" s="88"/>
      <c r="G14737" s="88"/>
      <c r="H14737" s="88"/>
      <c r="I14737" s="88"/>
      <c r="J14737" s="88"/>
      <c r="K14737" s="88"/>
    </row>
    <row r="14738" spans="2:11" hidden="1" x14ac:dyDescent="0.2">
      <c r="B14738" s="88"/>
      <c r="C14738" s="88"/>
      <c r="D14738" s="88"/>
      <c r="E14738" s="88"/>
      <c r="F14738" s="88"/>
      <c r="G14738" s="88"/>
      <c r="H14738" s="88"/>
      <c r="I14738" s="88"/>
      <c r="J14738" s="88"/>
      <c r="K14738" s="88"/>
    </row>
    <row r="14739" spans="2:11" hidden="1" x14ac:dyDescent="0.2">
      <c r="B14739" s="88"/>
      <c r="C14739" s="88"/>
      <c r="D14739" s="88"/>
      <c r="E14739" s="88"/>
      <c r="F14739" s="88"/>
      <c r="G14739" s="88"/>
      <c r="H14739" s="88"/>
      <c r="I14739" s="88"/>
      <c r="J14739" s="88"/>
      <c r="K14739" s="88"/>
    </row>
    <row r="14740" spans="2:11" hidden="1" x14ac:dyDescent="0.2">
      <c r="B14740" s="88"/>
      <c r="C14740" s="88"/>
      <c r="D14740" s="88"/>
      <c r="E14740" s="88"/>
      <c r="F14740" s="88"/>
      <c r="G14740" s="88"/>
      <c r="H14740" s="88"/>
      <c r="I14740" s="88"/>
      <c r="J14740" s="88"/>
      <c r="K14740" s="88"/>
    </row>
    <row r="14741" spans="2:11" hidden="1" x14ac:dyDescent="0.2">
      <c r="B14741" s="88"/>
      <c r="C14741" s="88"/>
      <c r="D14741" s="88"/>
      <c r="E14741" s="88"/>
      <c r="F14741" s="88"/>
      <c r="G14741" s="88"/>
      <c r="H14741" s="88"/>
      <c r="I14741" s="88"/>
      <c r="J14741" s="88"/>
      <c r="K14741" s="88"/>
    </row>
    <row r="14742" spans="2:11" hidden="1" x14ac:dyDescent="0.2">
      <c r="B14742" s="88"/>
      <c r="C14742" s="88"/>
      <c r="D14742" s="88"/>
      <c r="E14742" s="88"/>
      <c r="F14742" s="88"/>
      <c r="G14742" s="88"/>
      <c r="H14742" s="88"/>
      <c r="I14742" s="88"/>
      <c r="J14742" s="88"/>
      <c r="K14742" s="88"/>
    </row>
    <row r="14743" spans="2:11" hidden="1" x14ac:dyDescent="0.2">
      <c r="B14743" s="88"/>
      <c r="C14743" s="88"/>
      <c r="D14743" s="88"/>
      <c r="E14743" s="88"/>
      <c r="F14743" s="88"/>
      <c r="G14743" s="88"/>
      <c r="H14743" s="88"/>
      <c r="I14743" s="88"/>
      <c r="J14743" s="88"/>
      <c r="K14743" s="88"/>
    </row>
    <row r="14744" spans="2:11" hidden="1" x14ac:dyDescent="0.2">
      <c r="B14744" s="88"/>
      <c r="C14744" s="88"/>
      <c r="D14744" s="88"/>
      <c r="E14744" s="88"/>
      <c r="F14744" s="88"/>
      <c r="G14744" s="88"/>
      <c r="H14744" s="88"/>
      <c r="I14744" s="88"/>
      <c r="J14744" s="88"/>
      <c r="K14744" s="88"/>
    </row>
    <row r="14745" spans="2:11" hidden="1" x14ac:dyDescent="0.2">
      <c r="B14745" s="88"/>
      <c r="C14745" s="88"/>
      <c r="D14745" s="88"/>
      <c r="E14745" s="88"/>
      <c r="F14745" s="88"/>
      <c r="G14745" s="88"/>
      <c r="H14745" s="88"/>
      <c r="I14745" s="88"/>
      <c r="J14745" s="88"/>
      <c r="K14745" s="88"/>
    </row>
    <row r="14746" spans="2:11" hidden="1" x14ac:dyDescent="0.2">
      <c r="B14746" s="88"/>
      <c r="C14746" s="88"/>
      <c r="D14746" s="88"/>
      <c r="E14746" s="88"/>
      <c r="F14746" s="88"/>
      <c r="G14746" s="88"/>
      <c r="H14746" s="88"/>
      <c r="I14746" s="88"/>
      <c r="J14746" s="88"/>
      <c r="K14746" s="88"/>
    </row>
    <row r="14747" spans="2:11" hidden="1" x14ac:dyDescent="0.2">
      <c r="B14747" s="88"/>
      <c r="C14747" s="88"/>
      <c r="D14747" s="88"/>
      <c r="E14747" s="88"/>
      <c r="F14747" s="88"/>
      <c r="G14747" s="88"/>
      <c r="H14747" s="88"/>
      <c r="I14747" s="88"/>
      <c r="J14747" s="88"/>
      <c r="K14747" s="88"/>
    </row>
    <row r="14748" spans="2:11" hidden="1" x14ac:dyDescent="0.2">
      <c r="B14748" s="88"/>
      <c r="C14748" s="88"/>
      <c r="D14748" s="88"/>
      <c r="E14748" s="88"/>
      <c r="F14748" s="88"/>
      <c r="G14748" s="88"/>
      <c r="H14748" s="88"/>
      <c r="I14748" s="88"/>
      <c r="J14748" s="88"/>
      <c r="K14748" s="88"/>
    </row>
    <row r="14749" spans="2:11" hidden="1" x14ac:dyDescent="0.2">
      <c r="B14749" s="88"/>
      <c r="C14749" s="88"/>
      <c r="D14749" s="88"/>
      <c r="E14749" s="88"/>
      <c r="F14749" s="88"/>
      <c r="G14749" s="88"/>
      <c r="H14749" s="88"/>
      <c r="I14749" s="88"/>
      <c r="J14749" s="88"/>
      <c r="K14749" s="88"/>
    </row>
    <row r="14750" spans="2:11" hidden="1" x14ac:dyDescent="0.2">
      <c r="B14750" s="88"/>
      <c r="C14750" s="88"/>
      <c r="D14750" s="88"/>
      <c r="E14750" s="88"/>
      <c r="F14750" s="88"/>
      <c r="G14750" s="88"/>
      <c r="H14750" s="88"/>
      <c r="I14750" s="88"/>
      <c r="J14750" s="88"/>
      <c r="K14750" s="88"/>
    </row>
    <row r="14751" spans="2:11" hidden="1" x14ac:dyDescent="0.2">
      <c r="B14751" s="88"/>
      <c r="C14751" s="88"/>
      <c r="D14751" s="88"/>
      <c r="E14751" s="88"/>
      <c r="F14751" s="88"/>
      <c r="G14751" s="88"/>
      <c r="H14751" s="88"/>
      <c r="I14751" s="88"/>
      <c r="J14751" s="88"/>
      <c r="K14751" s="88"/>
    </row>
    <row r="14752" spans="2:11" hidden="1" x14ac:dyDescent="0.2">
      <c r="B14752" s="88"/>
      <c r="C14752" s="88"/>
      <c r="D14752" s="88"/>
      <c r="E14752" s="88"/>
      <c r="F14752" s="88"/>
      <c r="G14752" s="88"/>
      <c r="H14752" s="88"/>
      <c r="I14752" s="88"/>
      <c r="J14752" s="88"/>
      <c r="K14752" s="88"/>
    </row>
    <row r="14753" spans="2:11" hidden="1" x14ac:dyDescent="0.2">
      <c r="B14753" s="88"/>
      <c r="C14753" s="88"/>
      <c r="D14753" s="88"/>
      <c r="E14753" s="88"/>
      <c r="F14753" s="88"/>
      <c r="G14753" s="88"/>
      <c r="H14753" s="88"/>
      <c r="I14753" s="88"/>
      <c r="J14753" s="88"/>
      <c r="K14753" s="88"/>
    </row>
    <row r="14754" spans="2:11" hidden="1" x14ac:dyDescent="0.2">
      <c r="B14754" s="88"/>
      <c r="C14754" s="88"/>
      <c r="D14754" s="88"/>
      <c r="E14754" s="88"/>
      <c r="F14754" s="88"/>
      <c r="G14754" s="88"/>
      <c r="H14754" s="88"/>
      <c r="I14754" s="88"/>
      <c r="J14754" s="88"/>
      <c r="K14754" s="88"/>
    </row>
    <row r="14755" spans="2:11" hidden="1" x14ac:dyDescent="0.2">
      <c r="B14755" s="88"/>
      <c r="C14755" s="88"/>
      <c r="D14755" s="88"/>
      <c r="E14755" s="88"/>
      <c r="F14755" s="88"/>
      <c r="G14755" s="88"/>
      <c r="H14755" s="88"/>
      <c r="I14755" s="88"/>
      <c r="J14755" s="88"/>
      <c r="K14755" s="88"/>
    </row>
    <row r="14756" spans="2:11" hidden="1" x14ac:dyDescent="0.2">
      <c r="B14756" s="88"/>
      <c r="C14756" s="88"/>
      <c r="D14756" s="88"/>
      <c r="E14756" s="88"/>
      <c r="F14756" s="88"/>
      <c r="G14756" s="88"/>
      <c r="H14756" s="88"/>
      <c r="I14756" s="88"/>
      <c r="J14756" s="88"/>
      <c r="K14756" s="88"/>
    </row>
    <row r="14757" spans="2:11" hidden="1" x14ac:dyDescent="0.2">
      <c r="B14757" s="88"/>
      <c r="C14757" s="88"/>
      <c r="D14757" s="88"/>
      <c r="E14757" s="88"/>
      <c r="F14757" s="88"/>
      <c r="G14757" s="88"/>
      <c r="H14757" s="88"/>
      <c r="I14757" s="88"/>
      <c r="J14757" s="88"/>
      <c r="K14757" s="88"/>
    </row>
    <row r="14758" spans="2:11" hidden="1" x14ac:dyDescent="0.2">
      <c r="B14758" s="88"/>
      <c r="C14758" s="88"/>
      <c r="D14758" s="88"/>
      <c r="E14758" s="88"/>
      <c r="F14758" s="88"/>
      <c r="G14758" s="88"/>
      <c r="H14758" s="88"/>
      <c r="I14758" s="88"/>
      <c r="J14758" s="88"/>
      <c r="K14758" s="88"/>
    </row>
    <row r="14759" spans="2:11" hidden="1" x14ac:dyDescent="0.2">
      <c r="B14759" s="88"/>
      <c r="C14759" s="88"/>
      <c r="D14759" s="88"/>
      <c r="E14759" s="88"/>
      <c r="F14759" s="88"/>
      <c r="G14759" s="88"/>
      <c r="H14759" s="88"/>
      <c r="I14759" s="88"/>
      <c r="J14759" s="88"/>
      <c r="K14759" s="88"/>
    </row>
    <row r="14760" spans="2:11" hidden="1" x14ac:dyDescent="0.2">
      <c r="B14760" s="88"/>
      <c r="C14760" s="88"/>
      <c r="D14760" s="88"/>
      <c r="E14760" s="88"/>
      <c r="F14760" s="88"/>
      <c r="G14760" s="88"/>
      <c r="H14760" s="88"/>
      <c r="I14760" s="88"/>
      <c r="J14760" s="88"/>
      <c r="K14760" s="88"/>
    </row>
    <row r="14761" spans="2:11" hidden="1" x14ac:dyDescent="0.2">
      <c r="B14761" s="88"/>
      <c r="C14761" s="88"/>
      <c r="D14761" s="88"/>
      <c r="E14761" s="88"/>
      <c r="F14761" s="88"/>
      <c r="G14761" s="88"/>
      <c r="H14761" s="88"/>
      <c r="I14761" s="88"/>
      <c r="J14761" s="88"/>
      <c r="K14761" s="88"/>
    </row>
    <row r="14762" spans="2:11" hidden="1" x14ac:dyDescent="0.2">
      <c r="B14762" s="88"/>
      <c r="C14762" s="88"/>
      <c r="D14762" s="88"/>
      <c r="E14762" s="88"/>
      <c r="F14762" s="88"/>
      <c r="G14762" s="88"/>
      <c r="H14762" s="88"/>
      <c r="I14762" s="88"/>
      <c r="J14762" s="88"/>
      <c r="K14762" s="88"/>
    </row>
    <row r="14763" spans="2:11" hidden="1" x14ac:dyDescent="0.2">
      <c r="B14763" s="88"/>
      <c r="C14763" s="88"/>
      <c r="D14763" s="88"/>
      <c r="E14763" s="88"/>
      <c r="F14763" s="88"/>
      <c r="G14763" s="88"/>
      <c r="H14763" s="88"/>
      <c r="I14763" s="88"/>
      <c r="J14763" s="88"/>
      <c r="K14763" s="88"/>
    </row>
    <row r="14764" spans="2:11" hidden="1" x14ac:dyDescent="0.2">
      <c r="B14764" s="88"/>
      <c r="C14764" s="88"/>
      <c r="D14764" s="88"/>
      <c r="E14764" s="88"/>
      <c r="F14764" s="88"/>
      <c r="G14764" s="88"/>
      <c r="H14764" s="88"/>
      <c r="I14764" s="88"/>
      <c r="J14764" s="88"/>
      <c r="K14764" s="88"/>
    </row>
    <row r="14765" spans="2:11" hidden="1" x14ac:dyDescent="0.2">
      <c r="B14765" s="88"/>
      <c r="C14765" s="88"/>
      <c r="D14765" s="88"/>
      <c r="E14765" s="88"/>
      <c r="F14765" s="88"/>
      <c r="G14765" s="88"/>
      <c r="H14765" s="88"/>
      <c r="I14765" s="88"/>
      <c r="J14765" s="88"/>
      <c r="K14765" s="88"/>
    </row>
    <row r="14766" spans="2:11" hidden="1" x14ac:dyDescent="0.2">
      <c r="B14766" s="88"/>
      <c r="C14766" s="88"/>
      <c r="D14766" s="88"/>
      <c r="E14766" s="88"/>
      <c r="F14766" s="88"/>
      <c r="G14766" s="88"/>
      <c r="H14766" s="88"/>
      <c r="I14766" s="88"/>
      <c r="J14766" s="88"/>
      <c r="K14766" s="88"/>
    </row>
    <row r="14767" spans="2:11" hidden="1" x14ac:dyDescent="0.2">
      <c r="B14767" s="88"/>
      <c r="C14767" s="88"/>
      <c r="D14767" s="88"/>
      <c r="E14767" s="88"/>
      <c r="F14767" s="88"/>
      <c r="G14767" s="88"/>
      <c r="H14767" s="88"/>
      <c r="I14767" s="88"/>
      <c r="J14767" s="88"/>
      <c r="K14767" s="88"/>
    </row>
    <row r="14768" spans="2:11" hidden="1" x14ac:dyDescent="0.2">
      <c r="B14768" s="88"/>
      <c r="C14768" s="88"/>
      <c r="D14768" s="88"/>
      <c r="E14768" s="88"/>
      <c r="F14768" s="88"/>
      <c r="G14768" s="88"/>
      <c r="H14768" s="88"/>
      <c r="I14768" s="88"/>
      <c r="J14768" s="88"/>
      <c r="K14768" s="88"/>
    </row>
    <row r="14769" spans="2:11" hidden="1" x14ac:dyDescent="0.2">
      <c r="B14769" s="88"/>
      <c r="C14769" s="88"/>
      <c r="D14769" s="88"/>
      <c r="E14769" s="88"/>
      <c r="F14769" s="88"/>
      <c r="G14769" s="88"/>
      <c r="H14769" s="88"/>
      <c r="I14769" s="88"/>
      <c r="J14769" s="88"/>
      <c r="K14769" s="88"/>
    </row>
    <row r="14770" spans="2:11" hidden="1" x14ac:dyDescent="0.2">
      <c r="B14770" s="88"/>
      <c r="C14770" s="88"/>
      <c r="D14770" s="88"/>
      <c r="E14770" s="88"/>
      <c r="F14770" s="88"/>
      <c r="G14770" s="88"/>
      <c r="H14770" s="88"/>
      <c r="I14770" s="88"/>
      <c r="J14770" s="88"/>
      <c r="K14770" s="88"/>
    </row>
    <row r="14771" spans="2:11" hidden="1" x14ac:dyDescent="0.2">
      <c r="B14771" s="88"/>
      <c r="C14771" s="88"/>
      <c r="D14771" s="88"/>
      <c r="E14771" s="88"/>
      <c r="F14771" s="88"/>
      <c r="G14771" s="88"/>
      <c r="H14771" s="88"/>
      <c r="I14771" s="88"/>
      <c r="J14771" s="88"/>
      <c r="K14771" s="88"/>
    </row>
    <row r="14772" spans="2:11" hidden="1" x14ac:dyDescent="0.2">
      <c r="B14772" s="88"/>
      <c r="C14772" s="88"/>
      <c r="D14772" s="88"/>
      <c r="E14772" s="88"/>
      <c r="F14772" s="88"/>
      <c r="G14772" s="88"/>
      <c r="H14772" s="88"/>
      <c r="I14772" s="88"/>
      <c r="J14772" s="88"/>
      <c r="K14772" s="88"/>
    </row>
    <row r="14773" spans="2:11" hidden="1" x14ac:dyDescent="0.2">
      <c r="B14773" s="88"/>
      <c r="C14773" s="88"/>
      <c r="D14773" s="88"/>
      <c r="E14773" s="88"/>
      <c r="F14773" s="88"/>
      <c r="G14773" s="88"/>
      <c r="H14773" s="88"/>
      <c r="I14773" s="88"/>
      <c r="J14773" s="88"/>
      <c r="K14773" s="88"/>
    </row>
    <row r="14774" spans="2:11" hidden="1" x14ac:dyDescent="0.2">
      <c r="B14774" s="88"/>
      <c r="C14774" s="88"/>
      <c r="D14774" s="88"/>
      <c r="E14774" s="88"/>
      <c r="F14774" s="88"/>
      <c r="G14774" s="88"/>
      <c r="H14774" s="88"/>
      <c r="I14774" s="88"/>
      <c r="J14774" s="88"/>
      <c r="K14774" s="88"/>
    </row>
    <row r="14775" spans="2:11" hidden="1" x14ac:dyDescent="0.2">
      <c r="B14775" s="88"/>
      <c r="C14775" s="88"/>
      <c r="D14775" s="88"/>
      <c r="E14775" s="88"/>
      <c r="F14775" s="88"/>
      <c r="G14775" s="88"/>
      <c r="H14775" s="88"/>
      <c r="I14775" s="88"/>
      <c r="J14775" s="88"/>
      <c r="K14775" s="88"/>
    </row>
    <row r="14776" spans="2:11" hidden="1" x14ac:dyDescent="0.2">
      <c r="B14776" s="88"/>
      <c r="C14776" s="88"/>
      <c r="D14776" s="88"/>
      <c r="E14776" s="88"/>
      <c r="F14776" s="88"/>
      <c r="G14776" s="88"/>
      <c r="H14776" s="88"/>
      <c r="I14776" s="88"/>
      <c r="J14776" s="88"/>
      <c r="K14776" s="88"/>
    </row>
    <row r="14777" spans="2:11" hidden="1" x14ac:dyDescent="0.2">
      <c r="B14777" s="88"/>
      <c r="C14777" s="88"/>
      <c r="D14777" s="88"/>
      <c r="E14777" s="88"/>
      <c r="F14777" s="88"/>
      <c r="G14777" s="88"/>
      <c r="H14777" s="88"/>
      <c r="I14777" s="88"/>
      <c r="J14777" s="88"/>
      <c r="K14777" s="88"/>
    </row>
    <row r="14778" spans="2:11" hidden="1" x14ac:dyDescent="0.2">
      <c r="B14778" s="88"/>
      <c r="C14778" s="88"/>
      <c r="D14778" s="88"/>
      <c r="E14778" s="88"/>
      <c r="F14778" s="88"/>
      <c r="G14778" s="88"/>
      <c r="H14778" s="88"/>
      <c r="I14778" s="88"/>
      <c r="J14778" s="88"/>
      <c r="K14778" s="88"/>
    </row>
    <row r="14779" spans="2:11" hidden="1" x14ac:dyDescent="0.2">
      <c r="B14779" s="88"/>
      <c r="C14779" s="88"/>
      <c r="D14779" s="88"/>
      <c r="E14779" s="88"/>
      <c r="F14779" s="88"/>
      <c r="G14779" s="88"/>
      <c r="H14779" s="88"/>
      <c r="I14779" s="88"/>
      <c r="J14779" s="88"/>
      <c r="K14779" s="88"/>
    </row>
    <row r="14780" spans="2:11" hidden="1" x14ac:dyDescent="0.2">
      <c r="B14780" s="88"/>
      <c r="C14780" s="88"/>
      <c r="D14780" s="88"/>
      <c r="E14780" s="88"/>
      <c r="F14780" s="88"/>
      <c r="G14780" s="88"/>
      <c r="H14780" s="88"/>
      <c r="I14780" s="88"/>
      <c r="J14780" s="88"/>
      <c r="K14780" s="88"/>
    </row>
    <row r="14781" spans="2:11" hidden="1" x14ac:dyDescent="0.2">
      <c r="B14781" s="88"/>
      <c r="C14781" s="88"/>
      <c r="D14781" s="88"/>
      <c r="E14781" s="88"/>
      <c r="F14781" s="88"/>
      <c r="G14781" s="88"/>
      <c r="H14781" s="88"/>
      <c r="I14781" s="88"/>
      <c r="J14781" s="88"/>
      <c r="K14781" s="88"/>
    </row>
    <row r="14782" spans="2:11" hidden="1" x14ac:dyDescent="0.2">
      <c r="B14782" s="88"/>
      <c r="C14782" s="88"/>
      <c r="D14782" s="88"/>
      <c r="E14782" s="88"/>
      <c r="F14782" s="88"/>
      <c r="G14782" s="88"/>
      <c r="H14782" s="88"/>
      <c r="I14782" s="88"/>
      <c r="J14782" s="88"/>
      <c r="K14782" s="88"/>
    </row>
    <row r="14783" spans="2:11" hidden="1" x14ac:dyDescent="0.2">
      <c r="B14783" s="88"/>
      <c r="C14783" s="88"/>
      <c r="D14783" s="88"/>
      <c r="E14783" s="88"/>
      <c r="F14783" s="88"/>
      <c r="G14783" s="88"/>
      <c r="H14783" s="88"/>
      <c r="I14783" s="88"/>
      <c r="J14783" s="88"/>
      <c r="K14783" s="88"/>
    </row>
    <row r="14784" spans="2:11" hidden="1" x14ac:dyDescent="0.2">
      <c r="B14784" s="88"/>
      <c r="C14784" s="88"/>
      <c r="D14784" s="88"/>
      <c r="E14784" s="88"/>
      <c r="F14784" s="88"/>
      <c r="G14784" s="88"/>
      <c r="H14784" s="88"/>
      <c r="I14784" s="88"/>
      <c r="J14784" s="88"/>
      <c r="K14784" s="88"/>
    </row>
    <row r="14785" spans="2:11" hidden="1" x14ac:dyDescent="0.2">
      <c r="B14785" s="88"/>
      <c r="C14785" s="88"/>
      <c r="D14785" s="88"/>
      <c r="E14785" s="88"/>
      <c r="F14785" s="88"/>
      <c r="G14785" s="88"/>
      <c r="H14785" s="88"/>
      <c r="I14785" s="88"/>
      <c r="J14785" s="88"/>
      <c r="K14785" s="88"/>
    </row>
    <row r="14786" spans="2:11" hidden="1" x14ac:dyDescent="0.2">
      <c r="B14786" s="88"/>
      <c r="C14786" s="88"/>
      <c r="D14786" s="88"/>
      <c r="E14786" s="88"/>
      <c r="F14786" s="88"/>
      <c r="G14786" s="88"/>
      <c r="H14786" s="88"/>
      <c r="I14786" s="88"/>
      <c r="J14786" s="88"/>
      <c r="K14786" s="88"/>
    </row>
    <row r="14787" spans="2:11" hidden="1" x14ac:dyDescent="0.2">
      <c r="B14787" s="88"/>
      <c r="C14787" s="88"/>
      <c r="D14787" s="88"/>
      <c r="E14787" s="88"/>
      <c r="F14787" s="88"/>
      <c r="G14787" s="88"/>
      <c r="H14787" s="88"/>
      <c r="I14787" s="88"/>
      <c r="J14787" s="88"/>
      <c r="K14787" s="88"/>
    </row>
    <row r="14788" spans="2:11" hidden="1" x14ac:dyDescent="0.2">
      <c r="B14788" s="88"/>
      <c r="C14788" s="88"/>
      <c r="D14788" s="88"/>
      <c r="E14788" s="88"/>
      <c r="F14788" s="88"/>
      <c r="G14788" s="88"/>
      <c r="H14788" s="88"/>
      <c r="I14788" s="88"/>
      <c r="J14788" s="88"/>
      <c r="K14788" s="88"/>
    </row>
    <row r="14789" spans="2:11" hidden="1" x14ac:dyDescent="0.2">
      <c r="B14789" s="88"/>
      <c r="C14789" s="88"/>
      <c r="D14789" s="88"/>
      <c r="E14789" s="88"/>
      <c r="F14789" s="88"/>
      <c r="G14789" s="88"/>
      <c r="H14789" s="88"/>
      <c r="I14789" s="88"/>
      <c r="J14789" s="88"/>
      <c r="K14789" s="88"/>
    </row>
    <row r="14790" spans="2:11" hidden="1" x14ac:dyDescent="0.2">
      <c r="B14790" s="88"/>
      <c r="C14790" s="88"/>
      <c r="D14790" s="88"/>
      <c r="E14790" s="88"/>
      <c r="F14790" s="88"/>
      <c r="G14790" s="88"/>
      <c r="H14790" s="88"/>
      <c r="I14790" s="88"/>
      <c r="J14790" s="88"/>
      <c r="K14790" s="88"/>
    </row>
    <row r="14791" spans="2:11" hidden="1" x14ac:dyDescent="0.2">
      <c r="B14791" s="88"/>
      <c r="C14791" s="88"/>
      <c r="D14791" s="88"/>
      <c r="E14791" s="88"/>
      <c r="F14791" s="88"/>
      <c r="G14791" s="88"/>
      <c r="H14791" s="88"/>
      <c r="I14791" s="88"/>
      <c r="J14791" s="88"/>
      <c r="K14791" s="88"/>
    </row>
    <row r="14792" spans="2:11" hidden="1" x14ac:dyDescent="0.2">
      <c r="B14792" s="88"/>
      <c r="C14792" s="88"/>
      <c r="D14792" s="88"/>
      <c r="E14792" s="88"/>
      <c r="F14792" s="88"/>
      <c r="G14792" s="88"/>
      <c r="H14792" s="88"/>
      <c r="I14792" s="88"/>
      <c r="J14792" s="88"/>
      <c r="K14792" s="88"/>
    </row>
    <row r="14793" spans="2:11" hidden="1" x14ac:dyDescent="0.2">
      <c r="B14793" s="88"/>
      <c r="C14793" s="88"/>
      <c r="D14793" s="88"/>
      <c r="E14793" s="88"/>
      <c r="F14793" s="88"/>
      <c r="G14793" s="88"/>
      <c r="H14793" s="88"/>
      <c r="I14793" s="88"/>
      <c r="J14793" s="88"/>
      <c r="K14793" s="88"/>
    </row>
    <row r="14794" spans="2:11" hidden="1" x14ac:dyDescent="0.2">
      <c r="B14794" s="88"/>
      <c r="C14794" s="88"/>
      <c r="D14794" s="88"/>
      <c r="E14794" s="88"/>
      <c r="F14794" s="88"/>
      <c r="G14794" s="88"/>
      <c r="H14794" s="88"/>
      <c r="I14794" s="88"/>
      <c r="J14794" s="88"/>
      <c r="K14794" s="88"/>
    </row>
    <row r="14795" spans="2:11" hidden="1" x14ac:dyDescent="0.2">
      <c r="B14795" s="88"/>
      <c r="C14795" s="88"/>
      <c r="D14795" s="88"/>
      <c r="E14795" s="88"/>
      <c r="F14795" s="88"/>
      <c r="G14795" s="88"/>
      <c r="H14795" s="88"/>
      <c r="I14795" s="88"/>
      <c r="J14795" s="88"/>
      <c r="K14795" s="88"/>
    </row>
    <row r="14796" spans="2:11" hidden="1" x14ac:dyDescent="0.2">
      <c r="B14796" s="88"/>
      <c r="C14796" s="88"/>
      <c r="D14796" s="88"/>
      <c r="E14796" s="88"/>
      <c r="F14796" s="88"/>
      <c r="G14796" s="88"/>
      <c r="H14796" s="88"/>
      <c r="I14796" s="88"/>
      <c r="J14796" s="88"/>
      <c r="K14796" s="88"/>
    </row>
    <row r="14797" spans="2:11" hidden="1" x14ac:dyDescent="0.2">
      <c r="B14797" s="88"/>
      <c r="C14797" s="88"/>
      <c r="D14797" s="88"/>
      <c r="E14797" s="88"/>
      <c r="F14797" s="88"/>
      <c r="G14797" s="88"/>
      <c r="H14797" s="88"/>
      <c r="I14797" s="88"/>
      <c r="J14797" s="88"/>
      <c r="K14797" s="88"/>
    </row>
    <row r="14798" spans="2:11" hidden="1" x14ac:dyDescent="0.2">
      <c r="B14798" s="88"/>
      <c r="C14798" s="88"/>
      <c r="D14798" s="88"/>
      <c r="E14798" s="88"/>
      <c r="F14798" s="88"/>
      <c r="G14798" s="88"/>
      <c r="H14798" s="88"/>
      <c r="I14798" s="88"/>
      <c r="J14798" s="88"/>
      <c r="K14798" s="88"/>
    </row>
    <row r="14799" spans="2:11" hidden="1" x14ac:dyDescent="0.2">
      <c r="B14799" s="88"/>
      <c r="C14799" s="88"/>
      <c r="D14799" s="88"/>
      <c r="E14799" s="88"/>
      <c r="F14799" s="88"/>
      <c r="G14799" s="88"/>
      <c r="H14799" s="88"/>
      <c r="I14799" s="88"/>
      <c r="J14799" s="88"/>
      <c r="K14799" s="88"/>
    </row>
    <row r="14800" spans="2:11" hidden="1" x14ac:dyDescent="0.2">
      <c r="B14800" s="88"/>
      <c r="C14800" s="88"/>
      <c r="D14800" s="88"/>
      <c r="E14800" s="88"/>
      <c r="F14800" s="88"/>
      <c r="G14800" s="88"/>
      <c r="H14800" s="88"/>
      <c r="I14800" s="88"/>
      <c r="J14800" s="88"/>
      <c r="K14800" s="88"/>
    </row>
    <row r="14801" spans="2:11" hidden="1" x14ac:dyDescent="0.2">
      <c r="B14801" s="88"/>
      <c r="C14801" s="88"/>
      <c r="D14801" s="88"/>
      <c r="E14801" s="88"/>
      <c r="F14801" s="88"/>
      <c r="G14801" s="88"/>
      <c r="H14801" s="88"/>
      <c r="I14801" s="88"/>
      <c r="J14801" s="88"/>
      <c r="K14801" s="88"/>
    </row>
    <row r="14802" spans="2:11" hidden="1" x14ac:dyDescent="0.2">
      <c r="B14802" s="88"/>
      <c r="C14802" s="88"/>
      <c r="D14802" s="88"/>
      <c r="E14802" s="88"/>
      <c r="F14802" s="88"/>
      <c r="G14802" s="88"/>
      <c r="H14802" s="88"/>
      <c r="I14802" s="88"/>
      <c r="J14802" s="88"/>
      <c r="K14802" s="88"/>
    </row>
    <row r="14803" spans="2:11" hidden="1" x14ac:dyDescent="0.2">
      <c r="B14803" s="88"/>
      <c r="C14803" s="88"/>
      <c r="D14803" s="88"/>
      <c r="E14803" s="88"/>
      <c r="F14803" s="88"/>
      <c r="G14803" s="88"/>
      <c r="H14803" s="88"/>
      <c r="I14803" s="88"/>
      <c r="J14803" s="88"/>
      <c r="K14803" s="88"/>
    </row>
    <row r="14804" spans="2:11" hidden="1" x14ac:dyDescent="0.2">
      <c r="B14804" s="88"/>
      <c r="C14804" s="88"/>
      <c r="D14804" s="88"/>
      <c r="E14804" s="88"/>
      <c r="F14804" s="88"/>
      <c r="G14804" s="88"/>
      <c r="H14804" s="88"/>
      <c r="I14804" s="88"/>
      <c r="J14804" s="88"/>
      <c r="K14804" s="88"/>
    </row>
    <row r="14805" spans="2:11" hidden="1" x14ac:dyDescent="0.2">
      <c r="B14805" s="88"/>
      <c r="C14805" s="88"/>
      <c r="D14805" s="88"/>
      <c r="E14805" s="88"/>
      <c r="F14805" s="88"/>
      <c r="G14805" s="88"/>
      <c r="H14805" s="88"/>
      <c r="I14805" s="88"/>
      <c r="J14805" s="88"/>
      <c r="K14805" s="88"/>
    </row>
    <row r="14806" spans="2:11" hidden="1" x14ac:dyDescent="0.2">
      <c r="B14806" s="88"/>
      <c r="C14806" s="88"/>
      <c r="D14806" s="88"/>
      <c r="E14806" s="88"/>
      <c r="F14806" s="88"/>
      <c r="G14806" s="88"/>
      <c r="H14806" s="88"/>
      <c r="I14806" s="88"/>
      <c r="J14806" s="88"/>
      <c r="K14806" s="88"/>
    </row>
    <row r="14807" spans="2:11" hidden="1" x14ac:dyDescent="0.2">
      <c r="B14807" s="88"/>
      <c r="C14807" s="88"/>
      <c r="D14807" s="88"/>
      <c r="E14807" s="88"/>
      <c r="F14807" s="88"/>
      <c r="G14807" s="88"/>
      <c r="H14807" s="88"/>
      <c r="I14807" s="88"/>
      <c r="J14807" s="88"/>
      <c r="K14807" s="88"/>
    </row>
    <row r="14808" spans="2:11" hidden="1" x14ac:dyDescent="0.2">
      <c r="B14808" s="88"/>
      <c r="C14808" s="88"/>
      <c r="D14808" s="88"/>
      <c r="E14808" s="88"/>
      <c r="F14808" s="88"/>
      <c r="G14808" s="88"/>
      <c r="H14808" s="88"/>
      <c r="I14808" s="88"/>
      <c r="J14808" s="88"/>
      <c r="K14808" s="88"/>
    </row>
    <row r="14809" spans="2:11" hidden="1" x14ac:dyDescent="0.2">
      <c r="B14809" s="88"/>
      <c r="C14809" s="88"/>
      <c r="D14809" s="88"/>
      <c r="E14809" s="88"/>
      <c r="F14809" s="88"/>
      <c r="G14809" s="88"/>
      <c r="H14809" s="88"/>
      <c r="I14809" s="88"/>
      <c r="J14809" s="88"/>
      <c r="K14809" s="88"/>
    </row>
    <row r="14810" spans="2:11" hidden="1" x14ac:dyDescent="0.2">
      <c r="B14810" s="88"/>
      <c r="C14810" s="88"/>
      <c r="D14810" s="88"/>
      <c r="E14810" s="88"/>
      <c r="F14810" s="88"/>
      <c r="G14810" s="88"/>
      <c r="H14810" s="88"/>
      <c r="I14810" s="88"/>
      <c r="J14810" s="88"/>
      <c r="K14810" s="88"/>
    </row>
    <row r="14811" spans="2:11" hidden="1" x14ac:dyDescent="0.2">
      <c r="B14811" s="88"/>
      <c r="C14811" s="88"/>
      <c r="D14811" s="88"/>
      <c r="E14811" s="88"/>
      <c r="F14811" s="88"/>
      <c r="G14811" s="88"/>
      <c r="H14811" s="88"/>
      <c r="I14811" s="88"/>
      <c r="J14811" s="88"/>
      <c r="K14811" s="88"/>
    </row>
    <row r="14812" spans="2:11" hidden="1" x14ac:dyDescent="0.2">
      <c r="B14812" s="88"/>
      <c r="C14812" s="88"/>
      <c r="D14812" s="88"/>
      <c r="E14812" s="88"/>
      <c r="F14812" s="88"/>
      <c r="G14812" s="88"/>
      <c r="H14812" s="88"/>
      <c r="I14812" s="88"/>
      <c r="J14812" s="88"/>
      <c r="K14812" s="88"/>
    </row>
    <row r="14813" spans="2:11" hidden="1" x14ac:dyDescent="0.2">
      <c r="B14813" s="88"/>
      <c r="C14813" s="88"/>
      <c r="D14813" s="88"/>
      <c r="E14813" s="88"/>
      <c r="F14813" s="88"/>
      <c r="G14813" s="88"/>
      <c r="H14813" s="88"/>
      <c r="I14813" s="88"/>
      <c r="J14813" s="88"/>
      <c r="K14813" s="88"/>
    </row>
    <row r="14814" spans="2:11" hidden="1" x14ac:dyDescent="0.2">
      <c r="B14814" s="88"/>
      <c r="C14814" s="88"/>
      <c r="D14814" s="88"/>
      <c r="E14814" s="88"/>
      <c r="F14814" s="88"/>
      <c r="G14814" s="88"/>
      <c r="H14814" s="88"/>
      <c r="I14814" s="88"/>
      <c r="J14814" s="88"/>
      <c r="K14814" s="88"/>
    </row>
    <row r="14815" spans="2:11" hidden="1" x14ac:dyDescent="0.2">
      <c r="B14815" s="88"/>
      <c r="C14815" s="88"/>
      <c r="D14815" s="88"/>
      <c r="E14815" s="88"/>
      <c r="F14815" s="88"/>
      <c r="G14815" s="88"/>
      <c r="H14815" s="88"/>
      <c r="I14815" s="88"/>
      <c r="J14815" s="88"/>
      <c r="K14815" s="88"/>
    </row>
    <row r="14816" spans="2:11" hidden="1" x14ac:dyDescent="0.2">
      <c r="B14816" s="88"/>
      <c r="C14816" s="88"/>
      <c r="D14816" s="88"/>
      <c r="E14816" s="88"/>
      <c r="F14816" s="88"/>
      <c r="G14816" s="88"/>
      <c r="H14816" s="88"/>
      <c r="I14816" s="88"/>
      <c r="J14816" s="88"/>
      <c r="K14816" s="88"/>
    </row>
    <row r="14817" spans="2:11" hidden="1" x14ac:dyDescent="0.2">
      <c r="B14817" s="88"/>
      <c r="C14817" s="88"/>
      <c r="D14817" s="88"/>
      <c r="E14817" s="88"/>
      <c r="F14817" s="88"/>
      <c r="G14817" s="88"/>
      <c r="H14817" s="88"/>
      <c r="I14817" s="88"/>
      <c r="J14817" s="88"/>
      <c r="K14817" s="88"/>
    </row>
    <row r="14818" spans="2:11" hidden="1" x14ac:dyDescent="0.2">
      <c r="B14818" s="88"/>
      <c r="C14818" s="88"/>
      <c r="D14818" s="88"/>
      <c r="E14818" s="88"/>
      <c r="F14818" s="88"/>
      <c r="G14818" s="88"/>
      <c r="H14818" s="88"/>
      <c r="I14818" s="88"/>
      <c r="J14818" s="88"/>
      <c r="K14818" s="88"/>
    </row>
    <row r="14819" spans="2:11" hidden="1" x14ac:dyDescent="0.2">
      <c r="B14819" s="88"/>
      <c r="C14819" s="88"/>
      <c r="D14819" s="88"/>
      <c r="E14819" s="88"/>
      <c r="F14819" s="88"/>
      <c r="G14819" s="88"/>
      <c r="H14819" s="88"/>
      <c r="I14819" s="88"/>
      <c r="J14819" s="88"/>
      <c r="K14819" s="88"/>
    </row>
    <row r="14820" spans="2:11" hidden="1" x14ac:dyDescent="0.2">
      <c r="B14820" s="88"/>
      <c r="C14820" s="88"/>
      <c r="D14820" s="88"/>
      <c r="E14820" s="88"/>
      <c r="F14820" s="88"/>
      <c r="G14820" s="88"/>
      <c r="H14820" s="88"/>
      <c r="I14820" s="88"/>
      <c r="J14820" s="88"/>
      <c r="K14820" s="88"/>
    </row>
    <row r="14821" spans="2:11" hidden="1" x14ac:dyDescent="0.2">
      <c r="B14821" s="88"/>
      <c r="C14821" s="88"/>
      <c r="D14821" s="88"/>
      <c r="E14821" s="88"/>
      <c r="F14821" s="88"/>
      <c r="G14821" s="88"/>
      <c r="H14821" s="88"/>
      <c r="I14821" s="88"/>
      <c r="J14821" s="88"/>
      <c r="K14821" s="88"/>
    </row>
    <row r="14822" spans="2:11" hidden="1" x14ac:dyDescent="0.2">
      <c r="B14822" s="88"/>
      <c r="C14822" s="88"/>
      <c r="D14822" s="88"/>
      <c r="E14822" s="88"/>
      <c r="F14822" s="88"/>
      <c r="G14822" s="88"/>
      <c r="H14822" s="88"/>
      <c r="I14822" s="88"/>
      <c r="J14822" s="88"/>
      <c r="K14822" s="88"/>
    </row>
    <row r="14823" spans="2:11" hidden="1" x14ac:dyDescent="0.2">
      <c r="B14823" s="88"/>
      <c r="C14823" s="88"/>
      <c r="D14823" s="88"/>
      <c r="E14823" s="88"/>
      <c r="F14823" s="88"/>
      <c r="G14823" s="88"/>
      <c r="H14823" s="88"/>
      <c r="I14823" s="88"/>
      <c r="J14823" s="88"/>
      <c r="K14823" s="88"/>
    </row>
    <row r="14824" spans="2:11" hidden="1" x14ac:dyDescent="0.2">
      <c r="B14824" s="88"/>
      <c r="C14824" s="88"/>
      <c r="D14824" s="88"/>
      <c r="E14824" s="88"/>
      <c r="F14824" s="88"/>
      <c r="G14824" s="88"/>
      <c r="H14824" s="88"/>
      <c r="I14824" s="88"/>
      <c r="J14824" s="88"/>
      <c r="K14824" s="88"/>
    </row>
    <row r="14825" spans="2:11" hidden="1" x14ac:dyDescent="0.2">
      <c r="B14825" s="88"/>
      <c r="C14825" s="88"/>
      <c r="D14825" s="88"/>
      <c r="E14825" s="88"/>
      <c r="F14825" s="88"/>
      <c r="G14825" s="88"/>
      <c r="H14825" s="88"/>
      <c r="I14825" s="88"/>
      <c r="J14825" s="88"/>
      <c r="K14825" s="88"/>
    </row>
    <row r="14826" spans="2:11" hidden="1" x14ac:dyDescent="0.2">
      <c r="B14826" s="88"/>
      <c r="C14826" s="88"/>
      <c r="D14826" s="88"/>
      <c r="E14826" s="88"/>
      <c r="F14826" s="88"/>
      <c r="G14826" s="88"/>
      <c r="H14826" s="88"/>
      <c r="I14826" s="88"/>
      <c r="J14826" s="88"/>
      <c r="K14826" s="88"/>
    </row>
    <row r="14827" spans="2:11" hidden="1" x14ac:dyDescent="0.2">
      <c r="B14827" s="88"/>
      <c r="C14827" s="88"/>
      <c r="D14827" s="88"/>
      <c r="E14827" s="88"/>
      <c r="F14827" s="88"/>
      <c r="G14827" s="88"/>
      <c r="H14827" s="88"/>
      <c r="I14827" s="88"/>
      <c r="J14827" s="88"/>
      <c r="K14827" s="88"/>
    </row>
    <row r="14828" spans="2:11" hidden="1" x14ac:dyDescent="0.2">
      <c r="B14828" s="88"/>
      <c r="C14828" s="88"/>
      <c r="D14828" s="88"/>
      <c r="E14828" s="88"/>
      <c r="F14828" s="88"/>
      <c r="G14828" s="88"/>
      <c r="H14828" s="88"/>
      <c r="I14828" s="88"/>
      <c r="J14828" s="88"/>
      <c r="K14828" s="88"/>
    </row>
    <row r="14829" spans="2:11" hidden="1" x14ac:dyDescent="0.2">
      <c r="B14829" s="88"/>
      <c r="C14829" s="88"/>
      <c r="D14829" s="88"/>
      <c r="E14829" s="88"/>
      <c r="F14829" s="88"/>
      <c r="G14829" s="88"/>
      <c r="H14829" s="88"/>
      <c r="I14829" s="88"/>
      <c r="J14829" s="88"/>
      <c r="K14829" s="88"/>
    </row>
    <row r="14830" spans="2:11" hidden="1" x14ac:dyDescent="0.2">
      <c r="B14830" s="88"/>
      <c r="C14830" s="88"/>
      <c r="D14830" s="88"/>
      <c r="E14830" s="88"/>
      <c r="F14830" s="88"/>
      <c r="G14830" s="88"/>
      <c r="H14830" s="88"/>
      <c r="I14830" s="88"/>
      <c r="J14830" s="88"/>
      <c r="K14830" s="88"/>
    </row>
    <row r="14831" spans="2:11" hidden="1" x14ac:dyDescent="0.2">
      <c r="B14831" s="88"/>
      <c r="C14831" s="88"/>
      <c r="D14831" s="88"/>
      <c r="E14831" s="88"/>
      <c r="F14831" s="88"/>
      <c r="G14831" s="88"/>
      <c r="H14831" s="88"/>
      <c r="I14831" s="88"/>
      <c r="J14831" s="88"/>
      <c r="K14831" s="88"/>
    </row>
    <row r="14832" spans="2:11" hidden="1" x14ac:dyDescent="0.2">
      <c r="B14832" s="88"/>
      <c r="C14832" s="88"/>
      <c r="D14832" s="88"/>
      <c r="E14832" s="88"/>
      <c r="F14832" s="88"/>
      <c r="G14832" s="88"/>
      <c r="H14832" s="88"/>
      <c r="I14832" s="88"/>
      <c r="J14832" s="88"/>
      <c r="K14832" s="88"/>
    </row>
    <row r="14833" spans="2:11" hidden="1" x14ac:dyDescent="0.2">
      <c r="B14833" s="88"/>
      <c r="C14833" s="88"/>
      <c r="D14833" s="88"/>
      <c r="E14833" s="88"/>
      <c r="F14833" s="88"/>
      <c r="G14833" s="88"/>
      <c r="H14833" s="88"/>
      <c r="I14833" s="88"/>
      <c r="J14833" s="88"/>
      <c r="K14833" s="88"/>
    </row>
    <row r="14834" spans="2:11" hidden="1" x14ac:dyDescent="0.2">
      <c r="B14834" s="88"/>
      <c r="C14834" s="88"/>
      <c r="D14834" s="88"/>
      <c r="E14834" s="88"/>
      <c r="F14834" s="88"/>
      <c r="G14834" s="88"/>
      <c r="H14834" s="88"/>
      <c r="I14834" s="88"/>
      <c r="J14834" s="88"/>
      <c r="K14834" s="88"/>
    </row>
    <row r="14835" spans="2:11" hidden="1" x14ac:dyDescent="0.2">
      <c r="B14835" s="88"/>
      <c r="C14835" s="88"/>
      <c r="D14835" s="88"/>
      <c r="E14835" s="88"/>
      <c r="F14835" s="88"/>
      <c r="G14835" s="88"/>
      <c r="H14835" s="88"/>
      <c r="I14835" s="88"/>
      <c r="J14835" s="88"/>
      <c r="K14835" s="88"/>
    </row>
    <row r="14836" spans="2:11" hidden="1" x14ac:dyDescent="0.2">
      <c r="B14836" s="88"/>
      <c r="C14836" s="88"/>
      <c r="D14836" s="88"/>
      <c r="E14836" s="88"/>
      <c r="F14836" s="88"/>
      <c r="G14836" s="88"/>
      <c r="H14836" s="88"/>
      <c r="I14836" s="88"/>
      <c r="J14836" s="88"/>
      <c r="K14836" s="88"/>
    </row>
    <row r="14837" spans="2:11" hidden="1" x14ac:dyDescent="0.2">
      <c r="B14837" s="88"/>
      <c r="C14837" s="88"/>
      <c r="D14837" s="88"/>
      <c r="E14837" s="88"/>
      <c r="F14837" s="88"/>
      <c r="G14837" s="88"/>
      <c r="H14837" s="88"/>
      <c r="I14837" s="88"/>
      <c r="J14837" s="88"/>
      <c r="K14837" s="88"/>
    </row>
    <row r="14838" spans="2:11" hidden="1" x14ac:dyDescent="0.2">
      <c r="B14838" s="88"/>
      <c r="C14838" s="88"/>
      <c r="D14838" s="88"/>
      <c r="E14838" s="88"/>
      <c r="F14838" s="88"/>
      <c r="G14838" s="88"/>
      <c r="H14838" s="88"/>
      <c r="I14838" s="88"/>
      <c r="J14838" s="88"/>
      <c r="K14838" s="88"/>
    </row>
    <row r="14839" spans="2:11" hidden="1" x14ac:dyDescent="0.2">
      <c r="B14839" s="88"/>
      <c r="C14839" s="88"/>
      <c r="D14839" s="88"/>
      <c r="E14839" s="88"/>
      <c r="F14839" s="88"/>
      <c r="G14839" s="88"/>
      <c r="H14839" s="88"/>
      <c r="I14839" s="88"/>
      <c r="J14839" s="88"/>
      <c r="K14839" s="88"/>
    </row>
    <row r="14840" spans="2:11" hidden="1" x14ac:dyDescent="0.2">
      <c r="B14840" s="88"/>
      <c r="C14840" s="88"/>
      <c r="D14840" s="88"/>
      <c r="E14840" s="88"/>
      <c r="F14840" s="88"/>
      <c r="G14840" s="88"/>
      <c r="H14840" s="88"/>
      <c r="I14840" s="88"/>
      <c r="J14840" s="88"/>
      <c r="K14840" s="88"/>
    </row>
    <row r="14841" spans="2:11" hidden="1" x14ac:dyDescent="0.2">
      <c r="B14841" s="88"/>
      <c r="C14841" s="88"/>
      <c r="D14841" s="88"/>
      <c r="E14841" s="88"/>
      <c r="F14841" s="88"/>
      <c r="G14841" s="88"/>
      <c r="H14841" s="88"/>
      <c r="I14841" s="88"/>
      <c r="J14841" s="88"/>
      <c r="K14841" s="88"/>
    </row>
    <row r="14842" spans="2:11" hidden="1" x14ac:dyDescent="0.2">
      <c r="B14842" s="88"/>
      <c r="C14842" s="88"/>
      <c r="D14842" s="88"/>
      <c r="E14842" s="88"/>
      <c r="F14842" s="88"/>
      <c r="G14842" s="88"/>
      <c r="H14842" s="88"/>
      <c r="I14842" s="88"/>
      <c r="J14842" s="88"/>
      <c r="K14842" s="88"/>
    </row>
    <row r="14843" spans="2:11" hidden="1" x14ac:dyDescent="0.2">
      <c r="B14843" s="88"/>
      <c r="C14843" s="88"/>
      <c r="D14843" s="88"/>
      <c r="E14843" s="88"/>
      <c r="F14843" s="88"/>
      <c r="G14843" s="88"/>
      <c r="H14843" s="88"/>
      <c r="I14843" s="88"/>
      <c r="J14843" s="88"/>
      <c r="K14843" s="88"/>
    </row>
    <row r="14844" spans="2:11" hidden="1" x14ac:dyDescent="0.2">
      <c r="B14844" s="88"/>
      <c r="C14844" s="88"/>
      <c r="D14844" s="88"/>
      <c r="E14844" s="88"/>
      <c r="F14844" s="88"/>
      <c r="G14844" s="88"/>
      <c r="H14844" s="88"/>
      <c r="I14844" s="88"/>
      <c r="J14844" s="88"/>
      <c r="K14844" s="88"/>
    </row>
    <row r="14845" spans="2:11" hidden="1" x14ac:dyDescent="0.2">
      <c r="B14845" s="88"/>
      <c r="C14845" s="88"/>
      <c r="D14845" s="88"/>
      <c r="E14845" s="88"/>
      <c r="F14845" s="88"/>
      <c r="G14845" s="88"/>
      <c r="H14845" s="88"/>
      <c r="I14845" s="88"/>
      <c r="J14845" s="88"/>
      <c r="K14845" s="88"/>
    </row>
    <row r="14846" spans="2:11" hidden="1" x14ac:dyDescent="0.2">
      <c r="B14846" s="88"/>
      <c r="C14846" s="88"/>
      <c r="D14846" s="88"/>
      <c r="E14846" s="88"/>
      <c r="F14846" s="88"/>
      <c r="G14846" s="88"/>
      <c r="H14846" s="88"/>
      <c r="I14846" s="88"/>
      <c r="J14846" s="88"/>
      <c r="K14846" s="88"/>
    </row>
    <row r="14847" spans="2:11" hidden="1" x14ac:dyDescent="0.2">
      <c r="B14847" s="88"/>
      <c r="C14847" s="88"/>
      <c r="D14847" s="88"/>
      <c r="E14847" s="88"/>
      <c r="F14847" s="88"/>
      <c r="G14847" s="88"/>
      <c r="H14847" s="88"/>
      <c r="I14847" s="88"/>
      <c r="J14847" s="88"/>
      <c r="K14847" s="88"/>
    </row>
    <row r="14848" spans="2:11" hidden="1" x14ac:dyDescent="0.2">
      <c r="B14848" s="88"/>
      <c r="C14848" s="88"/>
      <c r="D14848" s="88"/>
      <c r="E14848" s="88"/>
      <c r="F14848" s="88"/>
      <c r="G14848" s="88"/>
      <c r="H14848" s="88"/>
      <c r="I14848" s="88"/>
      <c r="J14848" s="88"/>
      <c r="K14848" s="88"/>
    </row>
    <row r="14849" spans="2:11" hidden="1" x14ac:dyDescent="0.2">
      <c r="B14849" s="88"/>
      <c r="C14849" s="88"/>
      <c r="D14849" s="88"/>
      <c r="E14849" s="88"/>
      <c r="F14849" s="88"/>
      <c r="G14849" s="88"/>
      <c r="H14849" s="88"/>
      <c r="I14849" s="88"/>
      <c r="J14849" s="88"/>
      <c r="K14849" s="88"/>
    </row>
    <row r="14850" spans="2:11" hidden="1" x14ac:dyDescent="0.2">
      <c r="B14850" s="88"/>
      <c r="C14850" s="88"/>
      <c r="D14850" s="88"/>
      <c r="E14850" s="88"/>
      <c r="F14850" s="88"/>
      <c r="G14850" s="88"/>
      <c r="H14850" s="88"/>
      <c r="I14850" s="88"/>
      <c r="J14850" s="88"/>
      <c r="K14850" s="88"/>
    </row>
    <row r="14851" spans="2:11" hidden="1" x14ac:dyDescent="0.2">
      <c r="B14851" s="88"/>
      <c r="C14851" s="88"/>
      <c r="D14851" s="88"/>
      <c r="E14851" s="88"/>
      <c r="F14851" s="88"/>
      <c r="G14851" s="88"/>
      <c r="H14851" s="88"/>
      <c r="I14851" s="88"/>
      <c r="J14851" s="88"/>
      <c r="K14851" s="88"/>
    </row>
    <row r="14852" spans="2:11" hidden="1" x14ac:dyDescent="0.2">
      <c r="B14852" s="88"/>
      <c r="C14852" s="88"/>
      <c r="D14852" s="88"/>
      <c r="E14852" s="88"/>
      <c r="F14852" s="88"/>
      <c r="G14852" s="88"/>
      <c r="H14852" s="88"/>
      <c r="I14852" s="88"/>
      <c r="J14852" s="88"/>
      <c r="K14852" s="88"/>
    </row>
    <row r="14853" spans="2:11" hidden="1" x14ac:dyDescent="0.2">
      <c r="B14853" s="88"/>
      <c r="C14853" s="88"/>
      <c r="D14853" s="88"/>
      <c r="E14853" s="88"/>
      <c r="F14853" s="88"/>
      <c r="G14853" s="88"/>
      <c r="H14853" s="88"/>
      <c r="I14853" s="88"/>
      <c r="J14853" s="88"/>
      <c r="K14853" s="88"/>
    </row>
    <row r="14854" spans="2:11" hidden="1" x14ac:dyDescent="0.2">
      <c r="B14854" s="88"/>
      <c r="C14854" s="88"/>
      <c r="D14854" s="88"/>
      <c r="E14854" s="88"/>
      <c r="F14854" s="88"/>
      <c r="G14854" s="88"/>
      <c r="H14854" s="88"/>
      <c r="I14854" s="88"/>
      <c r="J14854" s="88"/>
      <c r="K14854" s="88"/>
    </row>
    <row r="14855" spans="2:11" hidden="1" x14ac:dyDescent="0.2">
      <c r="B14855" s="88"/>
      <c r="C14855" s="88"/>
      <c r="D14855" s="88"/>
      <c r="E14855" s="88"/>
      <c r="F14855" s="88"/>
      <c r="G14855" s="88"/>
      <c r="H14855" s="88"/>
      <c r="I14855" s="88"/>
      <c r="J14855" s="88"/>
      <c r="K14855" s="88"/>
    </row>
    <row r="14856" spans="2:11" hidden="1" x14ac:dyDescent="0.2">
      <c r="B14856" s="88"/>
      <c r="C14856" s="88"/>
      <c r="D14856" s="88"/>
      <c r="E14856" s="88"/>
      <c r="F14856" s="88"/>
      <c r="G14856" s="88"/>
      <c r="H14856" s="88"/>
      <c r="I14856" s="88"/>
      <c r="J14856" s="88"/>
      <c r="K14856" s="88"/>
    </row>
    <row r="14857" spans="2:11" hidden="1" x14ac:dyDescent="0.2">
      <c r="B14857" s="88"/>
      <c r="C14857" s="88"/>
      <c r="D14857" s="88"/>
      <c r="E14857" s="88"/>
      <c r="F14857" s="88"/>
      <c r="G14857" s="88"/>
      <c r="H14857" s="88"/>
      <c r="I14857" s="88"/>
      <c r="J14857" s="88"/>
      <c r="K14857" s="88"/>
    </row>
    <row r="14858" spans="2:11" hidden="1" x14ac:dyDescent="0.2">
      <c r="B14858" s="88"/>
      <c r="C14858" s="88"/>
      <c r="D14858" s="88"/>
      <c r="E14858" s="88"/>
      <c r="F14858" s="88"/>
      <c r="G14858" s="88"/>
      <c r="H14858" s="88"/>
      <c r="I14858" s="88"/>
      <c r="J14858" s="88"/>
      <c r="K14858" s="88"/>
    </row>
    <row r="14859" spans="2:11" hidden="1" x14ac:dyDescent="0.2">
      <c r="B14859" s="88"/>
      <c r="C14859" s="88"/>
      <c r="D14859" s="88"/>
      <c r="E14859" s="88"/>
      <c r="F14859" s="88"/>
      <c r="G14859" s="88"/>
      <c r="H14859" s="88"/>
      <c r="I14859" s="88"/>
      <c r="J14859" s="88"/>
      <c r="K14859" s="88"/>
    </row>
    <row r="14860" spans="2:11" hidden="1" x14ac:dyDescent="0.2">
      <c r="B14860" s="88"/>
      <c r="C14860" s="88"/>
      <c r="D14860" s="88"/>
      <c r="E14860" s="88"/>
      <c r="F14860" s="88"/>
      <c r="G14860" s="88"/>
      <c r="H14860" s="88"/>
      <c r="I14860" s="88"/>
      <c r="J14860" s="88"/>
      <c r="K14860" s="88"/>
    </row>
    <row r="14861" spans="2:11" hidden="1" x14ac:dyDescent="0.2">
      <c r="B14861" s="88"/>
      <c r="C14861" s="88"/>
      <c r="D14861" s="88"/>
      <c r="E14861" s="88"/>
      <c r="F14861" s="88"/>
      <c r="G14861" s="88"/>
      <c r="H14861" s="88"/>
      <c r="I14861" s="88"/>
      <c r="J14861" s="88"/>
      <c r="K14861" s="88"/>
    </row>
    <row r="14862" spans="2:11" hidden="1" x14ac:dyDescent="0.2">
      <c r="B14862" s="88"/>
      <c r="C14862" s="88"/>
      <c r="D14862" s="88"/>
      <c r="E14862" s="88"/>
      <c r="F14862" s="88"/>
      <c r="G14862" s="88"/>
      <c r="H14862" s="88"/>
      <c r="I14862" s="88"/>
      <c r="J14862" s="88"/>
      <c r="K14862" s="88"/>
    </row>
    <row r="14863" spans="2:11" hidden="1" x14ac:dyDescent="0.2">
      <c r="B14863" s="88"/>
      <c r="C14863" s="88"/>
      <c r="D14863" s="88"/>
      <c r="E14863" s="88"/>
      <c r="F14863" s="88"/>
      <c r="G14863" s="88"/>
      <c r="H14863" s="88"/>
      <c r="I14863" s="88"/>
      <c r="J14863" s="88"/>
      <c r="K14863" s="88"/>
    </row>
    <row r="14864" spans="2:11" hidden="1" x14ac:dyDescent="0.2">
      <c r="B14864" s="88"/>
      <c r="C14864" s="88"/>
      <c r="D14864" s="88"/>
      <c r="E14864" s="88"/>
      <c r="F14864" s="88"/>
      <c r="G14864" s="88"/>
      <c r="H14864" s="88"/>
      <c r="I14864" s="88"/>
      <c r="J14864" s="88"/>
      <c r="K14864" s="88"/>
    </row>
    <row r="14865" spans="2:11" hidden="1" x14ac:dyDescent="0.2">
      <c r="B14865" s="88"/>
      <c r="C14865" s="88"/>
      <c r="D14865" s="88"/>
      <c r="E14865" s="88"/>
      <c r="F14865" s="88"/>
      <c r="G14865" s="88"/>
      <c r="H14865" s="88"/>
      <c r="I14865" s="88"/>
      <c r="J14865" s="88"/>
      <c r="K14865" s="88"/>
    </row>
    <row r="14866" spans="2:11" hidden="1" x14ac:dyDescent="0.2">
      <c r="B14866" s="88"/>
      <c r="C14866" s="88"/>
      <c r="D14866" s="88"/>
      <c r="E14866" s="88"/>
      <c r="F14866" s="88"/>
      <c r="G14866" s="88"/>
      <c r="H14866" s="88"/>
      <c r="I14866" s="88"/>
      <c r="J14866" s="88"/>
      <c r="K14866" s="88"/>
    </row>
    <row r="14867" spans="2:11" hidden="1" x14ac:dyDescent="0.2">
      <c r="B14867" s="88"/>
      <c r="C14867" s="88"/>
      <c r="D14867" s="88"/>
      <c r="E14867" s="88"/>
      <c r="F14867" s="88"/>
      <c r="G14867" s="88"/>
      <c r="H14867" s="88"/>
      <c r="I14867" s="88"/>
      <c r="J14867" s="88"/>
      <c r="K14867" s="88"/>
    </row>
    <row r="14868" spans="2:11" hidden="1" x14ac:dyDescent="0.2">
      <c r="B14868" s="88"/>
      <c r="C14868" s="88"/>
      <c r="D14868" s="88"/>
      <c r="E14868" s="88"/>
      <c r="F14868" s="88"/>
      <c r="G14868" s="88"/>
      <c r="H14868" s="88"/>
      <c r="I14868" s="88"/>
      <c r="J14868" s="88"/>
      <c r="K14868" s="88"/>
    </row>
    <row r="14869" spans="2:11" hidden="1" x14ac:dyDescent="0.2">
      <c r="B14869" s="88"/>
      <c r="C14869" s="88"/>
      <c r="D14869" s="88"/>
      <c r="E14869" s="88"/>
      <c r="F14869" s="88"/>
      <c r="G14869" s="88"/>
      <c r="H14869" s="88"/>
      <c r="I14869" s="88"/>
      <c r="J14869" s="88"/>
      <c r="K14869" s="88"/>
    </row>
    <row r="14870" spans="2:11" hidden="1" x14ac:dyDescent="0.2">
      <c r="B14870" s="88"/>
      <c r="C14870" s="88"/>
      <c r="D14870" s="88"/>
      <c r="E14870" s="88"/>
      <c r="F14870" s="88"/>
      <c r="G14870" s="88"/>
      <c r="H14870" s="88"/>
      <c r="I14870" s="88"/>
      <c r="J14870" s="88"/>
      <c r="K14870" s="88"/>
    </row>
    <row r="14871" spans="2:11" hidden="1" x14ac:dyDescent="0.2">
      <c r="B14871" s="88"/>
      <c r="C14871" s="88"/>
      <c r="D14871" s="88"/>
      <c r="E14871" s="88"/>
      <c r="F14871" s="88"/>
      <c r="G14871" s="88"/>
      <c r="H14871" s="88"/>
      <c r="I14871" s="88"/>
      <c r="J14871" s="88"/>
      <c r="K14871" s="88"/>
    </row>
    <row r="14872" spans="2:11" hidden="1" x14ac:dyDescent="0.2">
      <c r="B14872" s="88"/>
      <c r="C14872" s="88"/>
      <c r="D14872" s="88"/>
      <c r="E14872" s="88"/>
      <c r="F14872" s="88"/>
      <c r="G14872" s="88"/>
      <c r="H14872" s="88"/>
      <c r="I14872" s="88"/>
      <c r="J14872" s="88"/>
      <c r="K14872" s="88"/>
    </row>
    <row r="14873" spans="2:11" hidden="1" x14ac:dyDescent="0.2">
      <c r="B14873" s="88"/>
      <c r="C14873" s="88"/>
      <c r="D14873" s="88"/>
      <c r="E14873" s="88"/>
      <c r="F14873" s="88"/>
      <c r="G14873" s="88"/>
      <c r="H14873" s="88"/>
      <c r="I14873" s="88"/>
      <c r="J14873" s="88"/>
      <c r="K14873" s="88"/>
    </row>
    <row r="14874" spans="2:11" hidden="1" x14ac:dyDescent="0.2">
      <c r="B14874" s="88"/>
      <c r="C14874" s="88"/>
      <c r="D14874" s="88"/>
      <c r="E14874" s="88"/>
      <c r="F14874" s="88"/>
      <c r="G14874" s="88"/>
      <c r="H14874" s="88"/>
      <c r="I14874" s="88"/>
      <c r="J14874" s="88"/>
      <c r="K14874" s="88"/>
    </row>
    <row r="14875" spans="2:11" hidden="1" x14ac:dyDescent="0.2">
      <c r="B14875" s="88"/>
      <c r="C14875" s="88"/>
      <c r="D14875" s="88"/>
      <c r="E14875" s="88"/>
      <c r="F14875" s="88"/>
      <c r="G14875" s="88"/>
      <c r="H14875" s="88"/>
      <c r="I14875" s="88"/>
      <c r="J14875" s="88"/>
      <c r="K14875" s="88"/>
    </row>
    <row r="14876" spans="2:11" hidden="1" x14ac:dyDescent="0.2">
      <c r="B14876" s="88"/>
      <c r="C14876" s="88"/>
      <c r="D14876" s="88"/>
      <c r="E14876" s="88"/>
      <c r="F14876" s="88"/>
      <c r="G14876" s="88"/>
      <c r="H14876" s="88"/>
      <c r="I14876" s="88"/>
      <c r="J14876" s="88"/>
      <c r="K14876" s="88"/>
    </row>
    <row r="14877" spans="2:11" hidden="1" x14ac:dyDescent="0.2">
      <c r="B14877" s="88"/>
      <c r="C14877" s="88"/>
      <c r="D14877" s="88"/>
      <c r="E14877" s="88"/>
      <c r="F14877" s="88"/>
      <c r="G14877" s="88"/>
      <c r="H14877" s="88"/>
      <c r="I14877" s="88"/>
      <c r="J14877" s="88"/>
      <c r="K14877" s="88"/>
    </row>
    <row r="14878" spans="2:11" hidden="1" x14ac:dyDescent="0.2">
      <c r="B14878" s="88"/>
      <c r="C14878" s="88"/>
      <c r="D14878" s="88"/>
      <c r="E14878" s="88"/>
      <c r="F14878" s="88"/>
      <c r="G14878" s="88"/>
      <c r="H14878" s="88"/>
      <c r="I14878" s="88"/>
      <c r="J14878" s="88"/>
      <c r="K14878" s="88"/>
    </row>
    <row r="14879" spans="2:11" hidden="1" x14ac:dyDescent="0.2">
      <c r="B14879" s="88"/>
      <c r="C14879" s="88"/>
      <c r="D14879" s="88"/>
      <c r="E14879" s="88"/>
      <c r="F14879" s="88"/>
      <c r="G14879" s="88"/>
      <c r="H14879" s="88"/>
      <c r="I14879" s="88"/>
      <c r="J14879" s="88"/>
      <c r="K14879" s="88"/>
    </row>
    <row r="14880" spans="2:11" hidden="1" x14ac:dyDescent="0.2">
      <c r="B14880" s="88"/>
      <c r="C14880" s="88"/>
      <c r="D14880" s="88"/>
      <c r="E14880" s="88"/>
      <c r="F14880" s="88"/>
      <c r="G14880" s="88"/>
      <c r="H14880" s="88"/>
      <c r="I14880" s="88"/>
      <c r="J14880" s="88"/>
      <c r="K14880" s="88"/>
    </row>
    <row r="14881" spans="2:11" hidden="1" x14ac:dyDescent="0.2">
      <c r="B14881" s="88"/>
      <c r="C14881" s="88"/>
      <c r="D14881" s="88"/>
      <c r="E14881" s="88"/>
      <c r="F14881" s="88"/>
      <c r="G14881" s="88"/>
      <c r="H14881" s="88"/>
      <c r="I14881" s="88"/>
      <c r="J14881" s="88"/>
      <c r="K14881" s="88"/>
    </row>
    <row r="14882" spans="2:11" hidden="1" x14ac:dyDescent="0.2">
      <c r="B14882" s="88"/>
      <c r="C14882" s="88"/>
      <c r="D14882" s="88"/>
      <c r="E14882" s="88"/>
      <c r="F14882" s="88"/>
      <c r="G14882" s="88"/>
      <c r="H14882" s="88"/>
      <c r="I14882" s="88"/>
      <c r="J14882" s="88"/>
      <c r="K14882" s="88"/>
    </row>
    <row r="14883" spans="2:11" hidden="1" x14ac:dyDescent="0.2">
      <c r="B14883" s="88"/>
      <c r="C14883" s="88"/>
      <c r="D14883" s="88"/>
      <c r="E14883" s="88"/>
      <c r="F14883" s="88"/>
      <c r="G14883" s="88"/>
      <c r="H14883" s="88"/>
      <c r="I14883" s="88"/>
      <c r="J14883" s="88"/>
      <c r="K14883" s="88"/>
    </row>
    <row r="14884" spans="2:11" hidden="1" x14ac:dyDescent="0.2">
      <c r="B14884" s="88"/>
      <c r="C14884" s="88"/>
      <c r="D14884" s="88"/>
      <c r="E14884" s="88"/>
      <c r="F14884" s="88"/>
      <c r="G14884" s="88"/>
      <c r="H14884" s="88"/>
      <c r="I14884" s="88"/>
      <c r="J14884" s="88"/>
      <c r="K14884" s="88"/>
    </row>
    <row r="14885" spans="2:11" hidden="1" x14ac:dyDescent="0.2">
      <c r="B14885" s="88"/>
      <c r="C14885" s="88"/>
      <c r="D14885" s="88"/>
      <c r="E14885" s="88"/>
      <c r="F14885" s="88"/>
      <c r="G14885" s="88"/>
      <c r="H14885" s="88"/>
      <c r="I14885" s="88"/>
      <c r="J14885" s="88"/>
      <c r="K14885" s="88"/>
    </row>
    <row r="14886" spans="2:11" hidden="1" x14ac:dyDescent="0.2">
      <c r="B14886" s="88"/>
      <c r="C14886" s="88"/>
      <c r="D14886" s="88"/>
      <c r="E14886" s="88"/>
      <c r="F14886" s="88"/>
      <c r="G14886" s="88"/>
      <c r="H14886" s="88"/>
      <c r="I14886" s="88"/>
      <c r="J14886" s="88"/>
      <c r="K14886" s="88"/>
    </row>
    <row r="14887" spans="2:11" hidden="1" x14ac:dyDescent="0.2">
      <c r="B14887" s="88"/>
      <c r="C14887" s="88"/>
      <c r="D14887" s="88"/>
      <c r="E14887" s="88"/>
      <c r="F14887" s="88"/>
      <c r="G14887" s="88"/>
      <c r="H14887" s="88"/>
      <c r="I14887" s="88"/>
      <c r="J14887" s="88"/>
      <c r="K14887" s="88"/>
    </row>
    <row r="14888" spans="2:11" hidden="1" x14ac:dyDescent="0.2">
      <c r="B14888" s="88"/>
      <c r="C14888" s="88"/>
      <c r="D14888" s="88"/>
      <c r="E14888" s="88"/>
      <c r="F14888" s="88"/>
      <c r="G14888" s="88"/>
      <c r="H14888" s="88"/>
      <c r="I14888" s="88"/>
      <c r="J14888" s="88"/>
      <c r="K14888" s="88"/>
    </row>
    <row r="14889" spans="2:11" hidden="1" x14ac:dyDescent="0.2">
      <c r="B14889" s="88"/>
      <c r="C14889" s="88"/>
      <c r="D14889" s="88"/>
      <c r="E14889" s="88"/>
      <c r="F14889" s="88"/>
      <c r="G14889" s="88"/>
      <c r="H14889" s="88"/>
      <c r="I14889" s="88"/>
      <c r="J14889" s="88"/>
      <c r="K14889" s="88"/>
    </row>
    <row r="14890" spans="2:11" hidden="1" x14ac:dyDescent="0.2">
      <c r="B14890" s="88"/>
      <c r="C14890" s="88"/>
      <c r="D14890" s="88"/>
      <c r="E14890" s="88"/>
      <c r="F14890" s="88"/>
      <c r="G14890" s="88"/>
      <c r="H14890" s="88"/>
      <c r="I14890" s="88"/>
      <c r="J14890" s="88"/>
      <c r="K14890" s="88"/>
    </row>
    <row r="14891" spans="2:11" hidden="1" x14ac:dyDescent="0.2">
      <c r="B14891" s="88"/>
      <c r="C14891" s="88"/>
      <c r="D14891" s="88"/>
      <c r="E14891" s="88"/>
      <c r="F14891" s="88"/>
      <c r="G14891" s="88"/>
      <c r="H14891" s="88"/>
      <c r="I14891" s="88"/>
      <c r="J14891" s="88"/>
      <c r="K14891" s="88"/>
    </row>
    <row r="14892" spans="2:11" hidden="1" x14ac:dyDescent="0.2">
      <c r="B14892" s="88"/>
      <c r="C14892" s="88"/>
      <c r="D14892" s="88"/>
      <c r="E14892" s="88"/>
      <c r="F14892" s="88"/>
      <c r="G14892" s="88"/>
      <c r="H14892" s="88"/>
      <c r="I14892" s="88"/>
      <c r="J14892" s="88"/>
      <c r="K14892" s="88"/>
    </row>
    <row r="14893" spans="2:11" hidden="1" x14ac:dyDescent="0.2">
      <c r="B14893" s="88"/>
      <c r="C14893" s="88"/>
      <c r="D14893" s="88"/>
      <c r="E14893" s="88"/>
      <c r="F14893" s="88"/>
      <c r="G14893" s="88"/>
      <c r="H14893" s="88"/>
      <c r="I14893" s="88"/>
      <c r="J14893" s="88"/>
      <c r="K14893" s="88"/>
    </row>
    <row r="14894" spans="2:11" hidden="1" x14ac:dyDescent="0.2">
      <c r="B14894" s="88"/>
      <c r="C14894" s="88"/>
      <c r="D14894" s="88"/>
      <c r="E14894" s="88"/>
      <c r="F14894" s="88"/>
      <c r="G14894" s="88"/>
      <c r="H14894" s="88"/>
      <c r="I14894" s="88"/>
      <c r="J14894" s="88"/>
      <c r="K14894" s="88"/>
    </row>
    <row r="14895" spans="2:11" hidden="1" x14ac:dyDescent="0.2">
      <c r="B14895" s="88"/>
      <c r="C14895" s="88"/>
      <c r="D14895" s="88"/>
      <c r="E14895" s="88"/>
      <c r="F14895" s="88"/>
      <c r="G14895" s="88"/>
      <c r="H14895" s="88"/>
      <c r="I14895" s="88"/>
      <c r="J14895" s="88"/>
      <c r="K14895" s="88"/>
    </row>
    <row r="14896" spans="2:11" hidden="1" x14ac:dyDescent="0.2">
      <c r="B14896" s="88"/>
      <c r="C14896" s="88"/>
      <c r="D14896" s="88"/>
      <c r="E14896" s="88"/>
      <c r="F14896" s="88"/>
      <c r="G14896" s="88"/>
      <c r="H14896" s="88"/>
      <c r="I14896" s="88"/>
      <c r="J14896" s="88"/>
      <c r="K14896" s="88"/>
    </row>
    <row r="14897" spans="2:11" hidden="1" x14ac:dyDescent="0.2">
      <c r="B14897" s="88"/>
      <c r="C14897" s="88"/>
      <c r="D14897" s="88"/>
      <c r="E14897" s="88"/>
      <c r="F14897" s="88"/>
      <c r="G14897" s="88"/>
      <c r="H14897" s="88"/>
      <c r="I14897" s="88"/>
      <c r="J14897" s="88"/>
      <c r="K14897" s="88"/>
    </row>
    <row r="14898" spans="2:11" hidden="1" x14ac:dyDescent="0.2">
      <c r="B14898" s="88"/>
      <c r="C14898" s="88"/>
      <c r="D14898" s="88"/>
      <c r="E14898" s="88"/>
      <c r="F14898" s="88"/>
      <c r="G14898" s="88"/>
      <c r="H14898" s="88"/>
      <c r="I14898" s="88"/>
      <c r="J14898" s="88"/>
      <c r="K14898" s="88"/>
    </row>
    <row r="14899" spans="2:11" hidden="1" x14ac:dyDescent="0.2">
      <c r="B14899" s="88"/>
      <c r="C14899" s="88"/>
      <c r="D14899" s="88"/>
      <c r="E14899" s="88"/>
      <c r="F14899" s="88"/>
      <c r="G14899" s="88"/>
      <c r="H14899" s="88"/>
      <c r="I14899" s="88"/>
      <c r="J14899" s="88"/>
      <c r="K14899" s="88"/>
    </row>
    <row r="14900" spans="2:11" hidden="1" x14ac:dyDescent="0.2">
      <c r="B14900" s="88"/>
      <c r="C14900" s="88"/>
      <c r="D14900" s="88"/>
      <c r="E14900" s="88"/>
      <c r="F14900" s="88"/>
      <c r="G14900" s="88"/>
      <c r="H14900" s="88"/>
      <c r="I14900" s="88"/>
      <c r="J14900" s="88"/>
      <c r="K14900" s="88"/>
    </row>
    <row r="14901" spans="2:11" hidden="1" x14ac:dyDescent="0.2">
      <c r="B14901" s="88"/>
      <c r="C14901" s="88"/>
      <c r="D14901" s="88"/>
      <c r="E14901" s="88"/>
      <c r="F14901" s="88"/>
      <c r="G14901" s="88"/>
      <c r="H14901" s="88"/>
      <c r="I14901" s="88"/>
      <c r="J14901" s="88"/>
      <c r="K14901" s="88"/>
    </row>
    <row r="14902" spans="2:11" hidden="1" x14ac:dyDescent="0.2">
      <c r="B14902" s="88"/>
      <c r="C14902" s="88"/>
      <c r="D14902" s="88"/>
      <c r="E14902" s="88"/>
      <c r="F14902" s="88"/>
      <c r="G14902" s="88"/>
      <c r="H14902" s="88"/>
      <c r="I14902" s="88"/>
      <c r="J14902" s="88"/>
      <c r="K14902" s="88"/>
    </row>
    <row r="14903" spans="2:11" hidden="1" x14ac:dyDescent="0.2">
      <c r="B14903" s="88"/>
      <c r="C14903" s="88"/>
      <c r="D14903" s="88"/>
      <c r="E14903" s="88"/>
      <c r="F14903" s="88"/>
      <c r="G14903" s="88"/>
      <c r="H14903" s="88"/>
      <c r="I14903" s="88"/>
      <c r="J14903" s="88"/>
      <c r="K14903" s="88"/>
    </row>
    <row r="14904" spans="2:11" hidden="1" x14ac:dyDescent="0.2">
      <c r="B14904" s="88"/>
      <c r="C14904" s="88"/>
      <c r="D14904" s="88"/>
      <c r="E14904" s="88"/>
      <c r="F14904" s="88"/>
      <c r="G14904" s="88"/>
      <c r="H14904" s="88"/>
      <c r="I14904" s="88"/>
      <c r="J14904" s="88"/>
      <c r="K14904" s="88"/>
    </row>
    <row r="14905" spans="2:11" hidden="1" x14ac:dyDescent="0.2">
      <c r="B14905" s="88"/>
      <c r="C14905" s="88"/>
      <c r="D14905" s="88"/>
      <c r="E14905" s="88"/>
      <c r="F14905" s="88"/>
      <c r="G14905" s="88"/>
      <c r="H14905" s="88"/>
      <c r="I14905" s="88"/>
      <c r="J14905" s="88"/>
      <c r="K14905" s="88"/>
    </row>
    <row r="14906" spans="2:11" hidden="1" x14ac:dyDescent="0.2">
      <c r="B14906" s="88"/>
      <c r="C14906" s="88"/>
      <c r="D14906" s="88"/>
      <c r="E14906" s="88"/>
      <c r="F14906" s="88"/>
      <c r="G14906" s="88"/>
      <c r="H14906" s="88"/>
      <c r="I14906" s="88"/>
      <c r="J14906" s="88"/>
      <c r="K14906" s="88"/>
    </row>
    <row r="14907" spans="2:11" hidden="1" x14ac:dyDescent="0.2">
      <c r="B14907" s="88"/>
      <c r="C14907" s="88"/>
      <c r="D14907" s="88"/>
      <c r="E14907" s="88"/>
      <c r="F14907" s="88"/>
      <c r="G14907" s="88"/>
      <c r="H14907" s="88"/>
      <c r="I14907" s="88"/>
      <c r="J14907" s="88"/>
      <c r="K14907" s="88"/>
    </row>
    <row r="14908" spans="2:11" hidden="1" x14ac:dyDescent="0.2">
      <c r="B14908" s="88"/>
      <c r="C14908" s="88"/>
      <c r="D14908" s="88"/>
      <c r="E14908" s="88"/>
      <c r="F14908" s="88"/>
      <c r="G14908" s="88"/>
      <c r="H14908" s="88"/>
      <c r="I14908" s="88"/>
      <c r="J14908" s="88"/>
      <c r="K14908" s="88"/>
    </row>
    <row r="14909" spans="2:11" hidden="1" x14ac:dyDescent="0.2">
      <c r="B14909" s="88"/>
      <c r="C14909" s="88"/>
      <c r="D14909" s="88"/>
      <c r="E14909" s="88"/>
      <c r="F14909" s="88"/>
      <c r="G14909" s="88"/>
      <c r="H14909" s="88"/>
      <c r="I14909" s="88"/>
      <c r="J14909" s="88"/>
      <c r="K14909" s="88"/>
    </row>
    <row r="14910" spans="2:11" hidden="1" x14ac:dyDescent="0.2">
      <c r="B14910" s="88"/>
      <c r="C14910" s="88"/>
      <c r="D14910" s="88"/>
      <c r="E14910" s="88"/>
      <c r="F14910" s="88"/>
      <c r="G14910" s="88"/>
      <c r="H14910" s="88"/>
      <c r="I14910" s="88"/>
      <c r="J14910" s="88"/>
      <c r="K14910" s="88"/>
    </row>
    <row r="14911" spans="2:11" hidden="1" x14ac:dyDescent="0.2">
      <c r="B14911" s="88"/>
      <c r="C14911" s="88"/>
      <c r="D14911" s="88"/>
      <c r="E14911" s="88"/>
      <c r="F14911" s="88"/>
      <c r="G14911" s="88"/>
      <c r="H14911" s="88"/>
      <c r="I14911" s="88"/>
      <c r="J14911" s="88"/>
      <c r="K14911" s="88"/>
    </row>
    <row r="14912" spans="2:11" hidden="1" x14ac:dyDescent="0.2">
      <c r="B14912" s="88"/>
      <c r="C14912" s="88"/>
      <c r="D14912" s="88"/>
      <c r="E14912" s="88"/>
      <c r="F14912" s="88"/>
      <c r="G14912" s="88"/>
      <c r="H14912" s="88"/>
      <c r="I14912" s="88"/>
      <c r="J14912" s="88"/>
      <c r="K14912" s="88"/>
    </row>
    <row r="14913" spans="2:11" hidden="1" x14ac:dyDescent="0.2">
      <c r="B14913" s="88"/>
      <c r="C14913" s="88"/>
      <c r="D14913" s="88"/>
      <c r="E14913" s="88"/>
      <c r="F14913" s="88"/>
      <c r="G14913" s="88"/>
      <c r="H14913" s="88"/>
      <c r="I14913" s="88"/>
      <c r="J14913" s="88"/>
      <c r="K14913" s="88"/>
    </row>
    <row r="14914" spans="2:11" hidden="1" x14ac:dyDescent="0.2">
      <c r="B14914" s="88"/>
      <c r="C14914" s="88"/>
      <c r="D14914" s="88"/>
      <c r="E14914" s="88"/>
      <c r="F14914" s="88"/>
      <c r="G14914" s="88"/>
      <c r="H14914" s="88"/>
      <c r="I14914" s="88"/>
      <c r="J14914" s="88"/>
      <c r="K14914" s="88"/>
    </row>
    <row r="14915" spans="2:11" hidden="1" x14ac:dyDescent="0.2">
      <c r="B14915" s="88"/>
      <c r="C14915" s="88"/>
      <c r="D14915" s="88"/>
      <c r="E14915" s="88"/>
      <c r="F14915" s="88"/>
      <c r="G14915" s="88"/>
      <c r="H14915" s="88"/>
      <c r="I14915" s="88"/>
      <c r="J14915" s="88"/>
      <c r="K14915" s="88"/>
    </row>
    <row r="14916" spans="2:11" hidden="1" x14ac:dyDescent="0.2">
      <c r="B14916" s="88"/>
      <c r="C14916" s="88"/>
      <c r="D14916" s="88"/>
      <c r="E14916" s="88"/>
      <c r="F14916" s="88"/>
      <c r="G14916" s="88"/>
      <c r="H14916" s="88"/>
      <c r="I14916" s="88"/>
      <c r="J14916" s="88"/>
      <c r="K14916" s="88"/>
    </row>
    <row r="14917" spans="2:11" hidden="1" x14ac:dyDescent="0.2">
      <c r="B14917" s="88"/>
      <c r="C14917" s="88"/>
      <c r="D14917" s="88"/>
      <c r="E14917" s="88"/>
      <c r="F14917" s="88"/>
      <c r="G14917" s="88"/>
      <c r="H14917" s="88"/>
      <c r="I14917" s="88"/>
      <c r="J14917" s="88"/>
      <c r="K14917" s="88"/>
    </row>
    <row r="14918" spans="2:11" hidden="1" x14ac:dyDescent="0.2">
      <c r="B14918" s="88"/>
      <c r="C14918" s="88"/>
      <c r="D14918" s="88"/>
      <c r="E14918" s="88"/>
      <c r="F14918" s="88"/>
      <c r="G14918" s="88"/>
      <c r="H14918" s="88"/>
      <c r="I14918" s="88"/>
      <c r="J14918" s="88"/>
      <c r="K14918" s="88"/>
    </row>
    <row r="14919" spans="2:11" hidden="1" x14ac:dyDescent="0.2">
      <c r="B14919" s="88"/>
      <c r="C14919" s="88"/>
      <c r="D14919" s="88"/>
      <c r="E14919" s="88"/>
      <c r="F14919" s="88"/>
      <c r="G14919" s="88"/>
      <c r="H14919" s="88"/>
      <c r="I14919" s="88"/>
      <c r="J14919" s="88"/>
      <c r="K14919" s="88"/>
    </row>
    <row r="14920" spans="2:11" hidden="1" x14ac:dyDescent="0.2">
      <c r="B14920" s="88"/>
      <c r="C14920" s="88"/>
      <c r="D14920" s="88"/>
      <c r="E14920" s="88"/>
      <c r="F14920" s="88"/>
      <c r="G14920" s="88"/>
      <c r="H14920" s="88"/>
      <c r="I14920" s="88"/>
      <c r="J14920" s="88"/>
      <c r="K14920" s="88"/>
    </row>
    <row r="14921" spans="2:11" hidden="1" x14ac:dyDescent="0.2">
      <c r="B14921" s="88"/>
      <c r="C14921" s="88"/>
      <c r="D14921" s="88"/>
      <c r="E14921" s="88"/>
      <c r="F14921" s="88"/>
      <c r="G14921" s="88"/>
      <c r="H14921" s="88"/>
      <c r="I14921" s="88"/>
      <c r="J14921" s="88"/>
      <c r="K14921" s="88"/>
    </row>
    <row r="14922" spans="2:11" hidden="1" x14ac:dyDescent="0.2">
      <c r="B14922" s="88"/>
      <c r="C14922" s="88"/>
      <c r="D14922" s="88"/>
      <c r="E14922" s="88"/>
      <c r="F14922" s="88"/>
      <c r="G14922" s="88"/>
      <c r="H14922" s="88"/>
      <c r="I14922" s="88"/>
      <c r="J14922" s="88"/>
      <c r="K14922" s="88"/>
    </row>
    <row r="14923" spans="2:11" hidden="1" x14ac:dyDescent="0.2">
      <c r="B14923" s="88"/>
      <c r="C14923" s="88"/>
      <c r="D14923" s="88"/>
      <c r="E14923" s="88"/>
      <c r="F14923" s="88"/>
      <c r="G14923" s="88"/>
      <c r="H14923" s="88"/>
      <c r="I14923" s="88"/>
      <c r="J14923" s="88"/>
      <c r="K14923" s="88"/>
    </row>
    <row r="14924" spans="2:11" hidden="1" x14ac:dyDescent="0.2">
      <c r="B14924" s="88"/>
      <c r="C14924" s="88"/>
      <c r="D14924" s="88"/>
      <c r="E14924" s="88"/>
      <c r="F14924" s="88"/>
      <c r="G14924" s="88"/>
      <c r="H14924" s="88"/>
      <c r="I14924" s="88"/>
      <c r="J14924" s="88"/>
      <c r="K14924" s="88"/>
    </row>
    <row r="14925" spans="2:11" hidden="1" x14ac:dyDescent="0.2">
      <c r="B14925" s="88"/>
      <c r="C14925" s="88"/>
      <c r="D14925" s="88"/>
      <c r="E14925" s="88"/>
      <c r="F14925" s="88"/>
      <c r="G14925" s="88"/>
      <c r="H14925" s="88"/>
      <c r="I14925" s="88"/>
      <c r="J14925" s="88"/>
      <c r="K14925" s="88"/>
    </row>
    <row r="14926" spans="2:11" hidden="1" x14ac:dyDescent="0.2">
      <c r="B14926" s="88"/>
      <c r="C14926" s="88"/>
      <c r="D14926" s="88"/>
      <c r="E14926" s="88"/>
      <c r="F14926" s="88"/>
      <c r="G14926" s="88"/>
      <c r="H14926" s="88"/>
      <c r="I14926" s="88"/>
      <c r="J14926" s="88"/>
      <c r="K14926" s="88"/>
    </row>
    <row r="14927" spans="2:11" hidden="1" x14ac:dyDescent="0.2">
      <c r="B14927" s="88"/>
      <c r="C14927" s="88"/>
      <c r="D14927" s="88"/>
      <c r="E14927" s="88"/>
      <c r="F14927" s="88"/>
      <c r="G14927" s="88"/>
      <c r="H14927" s="88"/>
      <c r="I14927" s="88"/>
      <c r="J14927" s="88"/>
      <c r="K14927" s="88"/>
    </row>
    <row r="14928" spans="2:11" hidden="1" x14ac:dyDescent="0.2">
      <c r="B14928" s="88"/>
      <c r="C14928" s="88"/>
      <c r="D14928" s="88"/>
      <c r="E14928" s="88"/>
      <c r="F14928" s="88"/>
      <c r="G14928" s="88"/>
      <c r="H14928" s="88"/>
      <c r="I14928" s="88"/>
      <c r="J14928" s="88"/>
      <c r="K14928" s="88"/>
    </row>
    <row r="14929" spans="2:11" hidden="1" x14ac:dyDescent="0.2">
      <c r="B14929" s="88"/>
      <c r="C14929" s="88"/>
      <c r="D14929" s="88"/>
      <c r="E14929" s="88"/>
      <c r="F14929" s="88"/>
      <c r="G14929" s="88"/>
      <c r="H14929" s="88"/>
      <c r="I14929" s="88"/>
      <c r="J14929" s="88"/>
      <c r="K14929" s="88"/>
    </row>
    <row r="14930" spans="2:11" hidden="1" x14ac:dyDescent="0.2">
      <c r="B14930" s="88"/>
      <c r="C14930" s="88"/>
      <c r="D14930" s="88"/>
      <c r="E14930" s="88"/>
      <c r="F14930" s="88"/>
      <c r="G14930" s="88"/>
      <c r="H14930" s="88"/>
      <c r="I14930" s="88"/>
      <c r="J14930" s="88"/>
      <c r="K14930" s="88"/>
    </row>
    <row r="14931" spans="2:11" hidden="1" x14ac:dyDescent="0.2">
      <c r="B14931" s="88"/>
      <c r="C14931" s="88"/>
      <c r="D14931" s="88"/>
      <c r="E14931" s="88"/>
      <c r="F14931" s="88"/>
      <c r="G14931" s="88"/>
      <c r="H14931" s="88"/>
      <c r="I14931" s="88"/>
      <c r="J14931" s="88"/>
      <c r="K14931" s="88"/>
    </row>
    <row r="14932" spans="2:11" hidden="1" x14ac:dyDescent="0.2">
      <c r="B14932" s="88"/>
      <c r="C14932" s="88"/>
      <c r="D14932" s="88"/>
      <c r="E14932" s="88"/>
      <c r="F14932" s="88"/>
      <c r="G14932" s="88"/>
      <c r="H14932" s="88"/>
      <c r="I14932" s="88"/>
      <c r="J14932" s="88"/>
      <c r="K14932" s="88"/>
    </row>
    <row r="14933" spans="2:11" hidden="1" x14ac:dyDescent="0.2">
      <c r="B14933" s="88"/>
      <c r="C14933" s="88"/>
      <c r="D14933" s="88"/>
      <c r="E14933" s="88"/>
      <c r="F14933" s="88"/>
      <c r="G14933" s="88"/>
      <c r="H14933" s="88"/>
      <c r="I14933" s="88"/>
      <c r="J14933" s="88"/>
      <c r="K14933" s="88"/>
    </row>
    <row r="14934" spans="2:11" hidden="1" x14ac:dyDescent="0.2">
      <c r="B14934" s="88"/>
      <c r="C14934" s="88"/>
      <c r="D14934" s="88"/>
      <c r="E14934" s="88"/>
      <c r="F14934" s="88"/>
      <c r="G14934" s="88"/>
      <c r="H14934" s="88"/>
      <c r="I14934" s="88"/>
      <c r="J14934" s="88"/>
      <c r="K14934" s="88"/>
    </row>
    <row r="14935" spans="2:11" hidden="1" x14ac:dyDescent="0.2">
      <c r="B14935" s="88"/>
      <c r="C14935" s="88"/>
      <c r="D14935" s="88"/>
      <c r="E14935" s="88"/>
      <c r="F14935" s="88"/>
      <c r="G14935" s="88"/>
      <c r="H14935" s="88"/>
      <c r="I14935" s="88"/>
      <c r="J14935" s="88"/>
      <c r="K14935" s="88"/>
    </row>
    <row r="14936" spans="2:11" hidden="1" x14ac:dyDescent="0.2">
      <c r="B14936" s="88"/>
      <c r="C14936" s="88"/>
      <c r="D14936" s="88"/>
      <c r="E14936" s="88"/>
      <c r="F14936" s="88"/>
      <c r="G14936" s="88"/>
      <c r="H14936" s="88"/>
      <c r="I14936" s="88"/>
      <c r="J14936" s="88"/>
      <c r="K14936" s="88"/>
    </row>
    <row r="14937" spans="2:11" hidden="1" x14ac:dyDescent="0.2">
      <c r="B14937" s="88"/>
      <c r="C14937" s="88"/>
      <c r="D14937" s="88"/>
      <c r="E14937" s="88"/>
      <c r="F14937" s="88"/>
      <c r="G14937" s="88"/>
      <c r="H14937" s="88"/>
      <c r="I14937" s="88"/>
      <c r="J14937" s="88"/>
      <c r="K14937" s="88"/>
    </row>
    <row r="14938" spans="2:11" hidden="1" x14ac:dyDescent="0.2">
      <c r="B14938" s="88"/>
      <c r="C14938" s="88"/>
      <c r="D14938" s="88"/>
      <c r="E14938" s="88"/>
      <c r="F14938" s="88"/>
      <c r="G14938" s="88"/>
      <c r="H14938" s="88"/>
      <c r="I14938" s="88"/>
      <c r="J14938" s="88"/>
      <c r="K14938" s="88"/>
    </row>
    <row r="14939" spans="2:11" hidden="1" x14ac:dyDescent="0.2">
      <c r="B14939" s="88"/>
      <c r="C14939" s="88"/>
      <c r="D14939" s="88"/>
      <c r="E14939" s="88"/>
      <c r="F14939" s="88"/>
      <c r="G14939" s="88"/>
      <c r="H14939" s="88"/>
      <c r="I14939" s="88"/>
      <c r="J14939" s="88"/>
      <c r="K14939" s="88"/>
    </row>
    <row r="14940" spans="2:11" hidden="1" x14ac:dyDescent="0.2">
      <c r="B14940" s="88"/>
      <c r="C14940" s="88"/>
      <c r="D14940" s="88"/>
      <c r="E14940" s="88"/>
      <c r="F14940" s="88"/>
      <c r="G14940" s="88"/>
      <c r="H14940" s="88"/>
      <c r="I14940" s="88"/>
      <c r="J14940" s="88"/>
      <c r="K14940" s="88"/>
    </row>
    <row r="14941" spans="2:11" hidden="1" x14ac:dyDescent="0.2">
      <c r="B14941" s="88"/>
      <c r="C14941" s="88"/>
      <c r="D14941" s="88"/>
      <c r="E14941" s="88"/>
      <c r="F14941" s="88"/>
      <c r="G14941" s="88"/>
      <c r="H14941" s="88"/>
      <c r="I14941" s="88"/>
      <c r="J14941" s="88"/>
      <c r="K14941" s="88"/>
    </row>
    <row r="14942" spans="2:11" hidden="1" x14ac:dyDescent="0.2">
      <c r="B14942" s="88"/>
      <c r="C14942" s="88"/>
      <c r="D14942" s="88"/>
      <c r="E14942" s="88"/>
      <c r="F14942" s="88"/>
      <c r="G14942" s="88"/>
      <c r="H14942" s="88"/>
      <c r="I14942" s="88"/>
      <c r="J14942" s="88"/>
      <c r="K14942" s="88"/>
    </row>
    <row r="14943" spans="2:11" hidden="1" x14ac:dyDescent="0.2">
      <c r="B14943" s="88"/>
      <c r="C14943" s="88"/>
      <c r="D14943" s="88"/>
      <c r="E14943" s="88"/>
      <c r="F14943" s="88"/>
      <c r="G14943" s="88"/>
      <c r="H14943" s="88"/>
      <c r="I14943" s="88"/>
      <c r="J14943" s="88"/>
      <c r="K14943" s="88"/>
    </row>
    <row r="14944" spans="2:11" hidden="1" x14ac:dyDescent="0.2">
      <c r="B14944" s="88"/>
      <c r="C14944" s="88"/>
      <c r="D14944" s="88"/>
      <c r="E14944" s="88"/>
      <c r="F14944" s="88"/>
      <c r="G14944" s="88"/>
      <c r="H14944" s="88"/>
      <c r="I14944" s="88"/>
      <c r="J14944" s="88"/>
      <c r="K14944" s="88"/>
    </row>
    <row r="14945" spans="2:11" hidden="1" x14ac:dyDescent="0.2">
      <c r="B14945" s="88"/>
      <c r="C14945" s="88"/>
      <c r="D14945" s="88"/>
      <c r="E14945" s="88"/>
      <c r="F14945" s="88"/>
      <c r="G14945" s="88"/>
      <c r="H14945" s="88"/>
      <c r="I14945" s="88"/>
      <c r="J14945" s="88"/>
      <c r="K14945" s="88"/>
    </row>
    <row r="14946" spans="2:11" hidden="1" x14ac:dyDescent="0.2">
      <c r="B14946" s="88"/>
      <c r="C14946" s="88"/>
      <c r="D14946" s="88"/>
      <c r="E14946" s="88"/>
      <c r="F14946" s="88"/>
      <c r="G14946" s="88"/>
      <c r="H14946" s="88"/>
      <c r="I14946" s="88"/>
      <c r="J14946" s="88"/>
      <c r="K14946" s="88"/>
    </row>
    <row r="14947" spans="2:11" hidden="1" x14ac:dyDescent="0.2">
      <c r="B14947" s="88"/>
      <c r="C14947" s="88"/>
      <c r="D14947" s="88"/>
      <c r="E14947" s="88"/>
      <c r="F14947" s="88"/>
      <c r="G14947" s="88"/>
      <c r="H14947" s="88"/>
      <c r="I14947" s="88"/>
      <c r="J14947" s="88"/>
      <c r="K14947" s="88"/>
    </row>
    <row r="14948" spans="2:11" hidden="1" x14ac:dyDescent="0.2">
      <c r="B14948" s="88"/>
      <c r="C14948" s="88"/>
      <c r="D14948" s="88"/>
      <c r="E14948" s="88"/>
      <c r="F14948" s="88"/>
      <c r="G14948" s="88"/>
      <c r="H14948" s="88"/>
      <c r="I14948" s="88"/>
      <c r="J14948" s="88"/>
      <c r="K14948" s="88"/>
    </row>
    <row r="14949" spans="2:11" hidden="1" x14ac:dyDescent="0.2">
      <c r="B14949" s="88"/>
      <c r="C14949" s="88"/>
      <c r="D14949" s="88"/>
      <c r="E14949" s="88"/>
      <c r="F14949" s="88"/>
      <c r="G14949" s="88"/>
      <c r="H14949" s="88"/>
      <c r="I14949" s="88"/>
      <c r="J14949" s="88"/>
      <c r="K14949" s="88"/>
    </row>
    <row r="14950" spans="2:11" hidden="1" x14ac:dyDescent="0.2">
      <c r="B14950" s="88"/>
      <c r="C14950" s="88"/>
      <c r="D14950" s="88"/>
      <c r="E14950" s="88"/>
      <c r="F14950" s="88"/>
      <c r="G14950" s="88"/>
      <c r="H14950" s="88"/>
      <c r="I14950" s="88"/>
      <c r="J14950" s="88"/>
      <c r="K14950" s="88"/>
    </row>
    <row r="14951" spans="2:11" hidden="1" x14ac:dyDescent="0.2">
      <c r="B14951" s="88"/>
      <c r="C14951" s="88"/>
      <c r="D14951" s="88"/>
      <c r="E14951" s="88"/>
      <c r="F14951" s="88"/>
      <c r="G14951" s="88"/>
      <c r="H14951" s="88"/>
      <c r="I14951" s="88"/>
      <c r="J14951" s="88"/>
      <c r="K14951" s="88"/>
    </row>
    <row r="14952" spans="2:11" hidden="1" x14ac:dyDescent="0.2">
      <c r="B14952" s="88"/>
      <c r="C14952" s="88"/>
      <c r="D14952" s="88"/>
      <c r="E14952" s="88"/>
      <c r="F14952" s="88"/>
      <c r="G14952" s="88"/>
      <c r="H14952" s="88"/>
      <c r="I14952" s="88"/>
      <c r="J14952" s="88"/>
      <c r="K14952" s="88"/>
    </row>
    <row r="14953" spans="2:11" hidden="1" x14ac:dyDescent="0.2">
      <c r="B14953" s="88"/>
      <c r="C14953" s="88"/>
      <c r="D14953" s="88"/>
      <c r="E14953" s="88"/>
      <c r="F14953" s="88"/>
      <c r="G14953" s="88"/>
      <c r="H14953" s="88"/>
      <c r="I14953" s="88"/>
      <c r="J14953" s="88"/>
      <c r="K14953" s="88"/>
    </row>
    <row r="14954" spans="2:11" hidden="1" x14ac:dyDescent="0.2">
      <c r="B14954" s="88"/>
      <c r="C14954" s="88"/>
      <c r="D14954" s="88"/>
      <c r="E14954" s="88"/>
      <c r="F14954" s="88"/>
      <c r="G14954" s="88"/>
      <c r="H14954" s="88"/>
      <c r="I14954" s="88"/>
      <c r="J14954" s="88"/>
      <c r="K14954" s="88"/>
    </row>
    <row r="14955" spans="2:11" hidden="1" x14ac:dyDescent="0.2">
      <c r="B14955" s="88"/>
      <c r="C14955" s="88"/>
      <c r="D14955" s="88"/>
      <c r="E14955" s="88"/>
      <c r="F14955" s="88"/>
      <c r="G14955" s="88"/>
      <c r="H14955" s="88"/>
      <c r="I14955" s="88"/>
      <c r="J14955" s="88"/>
      <c r="K14955" s="88"/>
    </row>
    <row r="14956" spans="2:11" hidden="1" x14ac:dyDescent="0.2">
      <c r="B14956" s="88"/>
      <c r="C14956" s="88"/>
      <c r="D14956" s="88"/>
      <c r="E14956" s="88"/>
      <c r="F14956" s="88"/>
      <c r="G14956" s="88"/>
      <c r="H14956" s="88"/>
      <c r="I14956" s="88"/>
      <c r="J14956" s="88"/>
      <c r="K14956" s="88"/>
    </row>
    <row r="14957" spans="2:11" hidden="1" x14ac:dyDescent="0.2">
      <c r="B14957" s="88"/>
      <c r="C14957" s="88"/>
      <c r="D14957" s="88"/>
      <c r="E14957" s="88"/>
      <c r="F14957" s="88"/>
      <c r="G14957" s="88"/>
      <c r="H14957" s="88"/>
      <c r="I14957" s="88"/>
      <c r="J14957" s="88"/>
      <c r="K14957" s="88"/>
    </row>
    <row r="14958" spans="2:11" hidden="1" x14ac:dyDescent="0.2">
      <c r="B14958" s="88"/>
      <c r="C14958" s="88"/>
      <c r="D14958" s="88"/>
      <c r="E14958" s="88"/>
      <c r="F14958" s="88"/>
      <c r="G14958" s="88"/>
      <c r="H14958" s="88"/>
      <c r="I14958" s="88"/>
      <c r="J14958" s="88"/>
      <c r="K14958" s="88"/>
    </row>
    <row r="14959" spans="2:11" hidden="1" x14ac:dyDescent="0.2">
      <c r="B14959" s="88"/>
      <c r="C14959" s="88"/>
      <c r="D14959" s="88"/>
      <c r="E14959" s="88"/>
      <c r="F14959" s="88"/>
      <c r="G14959" s="88"/>
      <c r="H14959" s="88"/>
      <c r="I14959" s="88"/>
      <c r="J14959" s="88"/>
      <c r="K14959" s="88"/>
    </row>
    <row r="14960" spans="2:11" hidden="1" x14ac:dyDescent="0.2">
      <c r="B14960" s="88"/>
      <c r="C14960" s="88"/>
      <c r="D14960" s="88"/>
      <c r="E14960" s="88"/>
      <c r="F14960" s="88"/>
      <c r="G14960" s="88"/>
      <c r="H14960" s="88"/>
      <c r="I14960" s="88"/>
      <c r="J14960" s="88"/>
      <c r="K14960" s="88"/>
    </row>
    <row r="14961" spans="2:11" hidden="1" x14ac:dyDescent="0.2">
      <c r="B14961" s="88"/>
      <c r="C14961" s="88"/>
      <c r="D14961" s="88"/>
      <c r="E14961" s="88"/>
      <c r="F14961" s="88"/>
      <c r="G14961" s="88"/>
      <c r="H14961" s="88"/>
      <c r="I14961" s="88"/>
      <c r="J14961" s="88"/>
      <c r="K14961" s="88"/>
    </row>
    <row r="14962" spans="2:11" hidden="1" x14ac:dyDescent="0.2">
      <c r="B14962" s="88"/>
      <c r="C14962" s="88"/>
      <c r="D14962" s="88"/>
      <c r="E14962" s="88"/>
      <c r="F14962" s="88"/>
      <c r="G14962" s="88"/>
      <c r="H14962" s="88"/>
      <c r="I14962" s="88"/>
      <c r="J14962" s="88"/>
      <c r="K14962" s="88"/>
    </row>
    <row r="14963" spans="2:11" hidden="1" x14ac:dyDescent="0.2">
      <c r="B14963" s="88"/>
      <c r="C14963" s="88"/>
      <c r="D14963" s="88"/>
      <c r="E14963" s="88"/>
      <c r="F14963" s="88"/>
      <c r="G14963" s="88"/>
      <c r="H14963" s="88"/>
      <c r="I14963" s="88"/>
      <c r="J14963" s="88"/>
      <c r="K14963" s="88"/>
    </row>
    <row r="14964" spans="2:11" hidden="1" x14ac:dyDescent="0.2">
      <c r="B14964" s="88"/>
      <c r="C14964" s="88"/>
      <c r="D14964" s="88"/>
      <c r="E14964" s="88"/>
      <c r="F14964" s="88"/>
      <c r="G14964" s="88"/>
      <c r="H14964" s="88"/>
      <c r="I14964" s="88"/>
      <c r="J14964" s="88"/>
      <c r="K14964" s="88"/>
    </row>
    <row r="14965" spans="2:11" hidden="1" x14ac:dyDescent="0.2">
      <c r="B14965" s="88"/>
      <c r="C14965" s="88"/>
      <c r="D14965" s="88"/>
      <c r="E14965" s="88"/>
      <c r="F14965" s="88"/>
      <c r="G14965" s="88"/>
      <c r="H14965" s="88"/>
      <c r="I14965" s="88"/>
      <c r="J14965" s="88"/>
      <c r="K14965" s="88"/>
    </row>
    <row r="14966" spans="2:11" hidden="1" x14ac:dyDescent="0.2">
      <c r="B14966" s="88"/>
      <c r="C14966" s="88"/>
      <c r="D14966" s="88"/>
      <c r="E14966" s="88"/>
      <c r="F14966" s="88"/>
      <c r="G14966" s="88"/>
      <c r="H14966" s="88"/>
      <c r="I14966" s="88"/>
      <c r="J14966" s="88"/>
      <c r="K14966" s="88"/>
    </row>
    <row r="14967" spans="2:11" hidden="1" x14ac:dyDescent="0.2">
      <c r="B14967" s="88"/>
      <c r="C14967" s="88"/>
      <c r="D14967" s="88"/>
      <c r="E14967" s="88"/>
      <c r="F14967" s="88"/>
      <c r="G14967" s="88"/>
      <c r="H14967" s="88"/>
      <c r="I14967" s="88"/>
      <c r="J14967" s="88"/>
      <c r="K14967" s="88"/>
    </row>
    <row r="14968" spans="2:11" hidden="1" x14ac:dyDescent="0.2">
      <c r="B14968" s="88"/>
      <c r="C14968" s="88"/>
      <c r="D14968" s="88"/>
      <c r="E14968" s="88"/>
      <c r="F14968" s="88"/>
      <c r="G14968" s="88"/>
      <c r="H14968" s="88"/>
      <c r="I14968" s="88"/>
      <c r="J14968" s="88"/>
      <c r="K14968" s="88"/>
    </row>
    <row r="14969" spans="2:11" hidden="1" x14ac:dyDescent="0.2">
      <c r="B14969" s="88"/>
      <c r="C14969" s="88"/>
      <c r="D14969" s="88"/>
      <c r="E14969" s="88"/>
      <c r="F14969" s="88"/>
      <c r="G14969" s="88"/>
      <c r="H14969" s="88"/>
      <c r="I14969" s="88"/>
      <c r="J14969" s="88"/>
      <c r="K14969" s="88"/>
    </row>
    <row r="14970" spans="2:11" hidden="1" x14ac:dyDescent="0.2">
      <c r="B14970" s="88"/>
      <c r="C14970" s="88"/>
      <c r="D14970" s="88"/>
      <c r="E14970" s="88"/>
      <c r="F14970" s="88"/>
      <c r="G14970" s="88"/>
      <c r="H14970" s="88"/>
      <c r="I14970" s="88"/>
      <c r="J14970" s="88"/>
      <c r="K14970" s="88"/>
    </row>
    <row r="14971" spans="2:11" hidden="1" x14ac:dyDescent="0.2">
      <c r="B14971" s="88"/>
      <c r="C14971" s="88"/>
      <c r="D14971" s="88"/>
      <c r="E14971" s="88"/>
      <c r="F14971" s="88"/>
      <c r="G14971" s="88"/>
      <c r="H14971" s="88"/>
      <c r="I14971" s="88"/>
      <c r="J14971" s="88"/>
      <c r="K14971" s="88"/>
    </row>
    <row r="14972" spans="2:11" hidden="1" x14ac:dyDescent="0.2">
      <c r="B14972" s="88"/>
      <c r="C14972" s="88"/>
      <c r="D14972" s="88"/>
      <c r="E14972" s="88"/>
      <c r="F14972" s="88"/>
      <c r="G14972" s="88"/>
      <c r="H14972" s="88"/>
      <c r="I14972" s="88"/>
      <c r="J14972" s="88"/>
      <c r="K14972" s="88"/>
    </row>
    <row r="14973" spans="2:11" hidden="1" x14ac:dyDescent="0.2">
      <c r="B14973" s="88"/>
      <c r="C14973" s="88"/>
      <c r="D14973" s="88"/>
      <c r="E14973" s="88"/>
      <c r="F14973" s="88"/>
      <c r="G14973" s="88"/>
      <c r="H14973" s="88"/>
      <c r="I14973" s="88"/>
      <c r="J14973" s="88"/>
      <c r="K14973" s="88"/>
    </row>
    <row r="14974" spans="2:11" hidden="1" x14ac:dyDescent="0.2">
      <c r="B14974" s="88"/>
      <c r="C14974" s="88"/>
      <c r="D14974" s="88"/>
      <c r="E14974" s="88"/>
      <c r="F14974" s="88"/>
      <c r="G14974" s="88"/>
      <c r="H14974" s="88"/>
      <c r="I14974" s="88"/>
      <c r="J14974" s="88"/>
      <c r="K14974" s="88"/>
    </row>
    <row r="14975" spans="2:11" hidden="1" x14ac:dyDescent="0.2">
      <c r="B14975" s="88"/>
      <c r="C14975" s="88"/>
      <c r="D14975" s="88"/>
      <c r="E14975" s="88"/>
      <c r="F14975" s="88"/>
      <c r="G14975" s="88"/>
      <c r="H14975" s="88"/>
      <c r="I14975" s="88"/>
      <c r="J14975" s="88"/>
      <c r="K14975" s="88"/>
    </row>
    <row r="14976" spans="2:11" hidden="1" x14ac:dyDescent="0.2">
      <c r="B14976" s="88"/>
      <c r="C14976" s="88"/>
      <c r="D14976" s="88"/>
      <c r="E14976" s="88"/>
      <c r="F14976" s="88"/>
      <c r="G14976" s="88"/>
      <c r="H14976" s="88"/>
      <c r="I14976" s="88"/>
      <c r="J14976" s="88"/>
      <c r="K14976" s="88"/>
    </row>
    <row r="14977" spans="2:11" hidden="1" x14ac:dyDescent="0.2">
      <c r="B14977" s="88"/>
      <c r="C14977" s="88"/>
      <c r="D14977" s="88"/>
      <c r="E14977" s="88"/>
      <c r="F14977" s="88"/>
      <c r="G14977" s="88"/>
      <c r="H14977" s="88"/>
      <c r="I14977" s="88"/>
      <c r="J14977" s="88"/>
      <c r="K14977" s="88"/>
    </row>
    <row r="14978" spans="2:11" hidden="1" x14ac:dyDescent="0.2">
      <c r="B14978" s="88"/>
      <c r="C14978" s="88"/>
      <c r="D14978" s="88"/>
      <c r="E14978" s="88"/>
      <c r="F14978" s="88"/>
      <c r="G14978" s="88"/>
      <c r="H14978" s="88"/>
      <c r="I14978" s="88"/>
      <c r="J14978" s="88"/>
      <c r="K14978" s="88"/>
    </row>
    <row r="14979" spans="2:11" hidden="1" x14ac:dyDescent="0.2">
      <c r="B14979" s="88"/>
      <c r="C14979" s="88"/>
      <c r="D14979" s="88"/>
      <c r="E14979" s="88"/>
      <c r="F14979" s="88"/>
      <c r="G14979" s="88"/>
      <c r="H14979" s="88"/>
      <c r="I14979" s="88"/>
      <c r="J14979" s="88"/>
      <c r="K14979" s="88"/>
    </row>
    <row r="14980" spans="2:11" hidden="1" x14ac:dyDescent="0.2">
      <c r="B14980" s="88"/>
      <c r="C14980" s="88"/>
      <c r="D14980" s="88"/>
      <c r="E14980" s="88"/>
      <c r="F14980" s="88"/>
      <c r="G14980" s="88"/>
      <c r="H14980" s="88"/>
      <c r="I14980" s="88"/>
      <c r="J14980" s="88"/>
      <c r="K14980" s="88"/>
    </row>
    <row r="14981" spans="2:11" hidden="1" x14ac:dyDescent="0.2">
      <c r="B14981" s="88"/>
      <c r="C14981" s="88"/>
      <c r="D14981" s="88"/>
      <c r="E14981" s="88"/>
      <c r="F14981" s="88"/>
      <c r="G14981" s="88"/>
      <c r="H14981" s="88"/>
      <c r="I14981" s="88"/>
      <c r="J14981" s="88"/>
      <c r="K14981" s="88"/>
    </row>
    <row r="14982" spans="2:11" hidden="1" x14ac:dyDescent="0.2">
      <c r="B14982" s="88"/>
      <c r="C14982" s="88"/>
      <c r="D14982" s="88"/>
      <c r="E14982" s="88"/>
      <c r="F14982" s="88"/>
      <c r="G14982" s="88"/>
      <c r="H14982" s="88"/>
      <c r="I14982" s="88"/>
      <c r="J14982" s="88"/>
      <c r="K14982" s="88"/>
    </row>
    <row r="14983" spans="2:11" hidden="1" x14ac:dyDescent="0.2">
      <c r="B14983" s="88"/>
      <c r="C14983" s="88"/>
      <c r="D14983" s="88"/>
      <c r="E14983" s="88"/>
      <c r="F14983" s="88"/>
      <c r="G14983" s="88"/>
      <c r="H14983" s="88"/>
      <c r="I14983" s="88"/>
      <c r="J14983" s="88"/>
      <c r="K14983" s="88"/>
    </row>
    <row r="14984" spans="2:11" hidden="1" x14ac:dyDescent="0.2">
      <c r="B14984" s="88"/>
      <c r="C14984" s="88"/>
      <c r="D14984" s="88"/>
      <c r="E14984" s="88"/>
      <c r="F14984" s="88"/>
      <c r="G14984" s="88"/>
      <c r="H14984" s="88"/>
      <c r="I14984" s="88"/>
      <c r="J14984" s="88"/>
      <c r="K14984" s="88"/>
    </row>
    <row r="14985" spans="2:11" hidden="1" x14ac:dyDescent="0.2">
      <c r="B14985" s="88"/>
      <c r="C14985" s="88"/>
      <c r="D14985" s="88"/>
      <c r="E14985" s="88"/>
      <c r="F14985" s="88"/>
      <c r="G14985" s="88"/>
      <c r="H14985" s="88"/>
      <c r="I14985" s="88"/>
      <c r="J14985" s="88"/>
      <c r="K14985" s="88"/>
    </row>
    <row r="14986" spans="2:11" hidden="1" x14ac:dyDescent="0.2">
      <c r="B14986" s="88"/>
      <c r="C14986" s="88"/>
      <c r="D14986" s="88"/>
      <c r="E14986" s="88"/>
      <c r="F14986" s="88"/>
      <c r="G14986" s="88"/>
      <c r="H14986" s="88"/>
      <c r="I14986" s="88"/>
      <c r="J14986" s="88"/>
      <c r="K14986" s="88"/>
    </row>
    <row r="14987" spans="2:11" hidden="1" x14ac:dyDescent="0.2">
      <c r="B14987" s="88"/>
      <c r="C14987" s="88"/>
      <c r="D14987" s="88"/>
      <c r="E14987" s="88"/>
      <c r="F14987" s="88"/>
      <c r="G14987" s="88"/>
      <c r="H14987" s="88"/>
      <c r="I14987" s="88"/>
      <c r="J14987" s="88"/>
      <c r="K14987" s="88"/>
    </row>
    <row r="14988" spans="2:11" hidden="1" x14ac:dyDescent="0.2">
      <c r="B14988" s="88"/>
      <c r="C14988" s="88"/>
      <c r="D14988" s="88"/>
      <c r="E14988" s="88"/>
      <c r="F14988" s="88"/>
      <c r="G14988" s="88"/>
      <c r="H14988" s="88"/>
      <c r="I14988" s="88"/>
      <c r="J14988" s="88"/>
      <c r="K14988" s="88"/>
    </row>
    <row r="14989" spans="2:11" hidden="1" x14ac:dyDescent="0.2">
      <c r="B14989" s="88"/>
      <c r="C14989" s="88"/>
      <c r="D14989" s="88"/>
      <c r="E14989" s="88"/>
      <c r="F14989" s="88"/>
      <c r="G14989" s="88"/>
      <c r="H14989" s="88"/>
      <c r="I14989" s="88"/>
      <c r="J14989" s="88"/>
      <c r="K14989" s="88"/>
    </row>
    <row r="14990" spans="2:11" hidden="1" x14ac:dyDescent="0.2">
      <c r="B14990" s="88"/>
      <c r="C14990" s="88"/>
      <c r="D14990" s="88"/>
      <c r="E14990" s="88"/>
      <c r="F14990" s="88"/>
      <c r="G14990" s="88"/>
      <c r="H14990" s="88"/>
      <c r="I14990" s="88"/>
      <c r="J14990" s="88"/>
      <c r="K14990" s="88"/>
    </row>
    <row r="14991" spans="2:11" hidden="1" x14ac:dyDescent="0.2">
      <c r="B14991" s="88"/>
      <c r="C14991" s="88"/>
      <c r="D14991" s="88"/>
      <c r="E14991" s="88"/>
      <c r="F14991" s="88"/>
      <c r="G14991" s="88"/>
      <c r="H14991" s="88"/>
      <c r="I14991" s="88"/>
      <c r="J14991" s="88"/>
      <c r="K14991" s="88"/>
    </row>
    <row r="14992" spans="2:11" hidden="1" x14ac:dyDescent="0.2">
      <c r="B14992" s="88"/>
      <c r="C14992" s="88"/>
      <c r="D14992" s="88"/>
      <c r="E14992" s="88"/>
      <c r="F14992" s="88"/>
      <c r="G14992" s="88"/>
      <c r="H14992" s="88"/>
      <c r="I14992" s="88"/>
      <c r="J14992" s="88"/>
      <c r="K14992" s="88"/>
    </row>
    <row r="14993" spans="2:11" hidden="1" x14ac:dyDescent="0.2">
      <c r="B14993" s="88"/>
      <c r="C14993" s="88"/>
      <c r="D14993" s="88"/>
      <c r="E14993" s="88"/>
      <c r="F14993" s="88"/>
      <c r="G14993" s="88"/>
      <c r="H14993" s="88"/>
      <c r="I14993" s="88"/>
      <c r="J14993" s="88"/>
      <c r="K14993" s="88"/>
    </row>
    <row r="14994" spans="2:11" hidden="1" x14ac:dyDescent="0.2">
      <c r="B14994" s="88"/>
      <c r="C14994" s="88"/>
      <c r="D14994" s="88"/>
      <c r="E14994" s="88"/>
      <c r="F14994" s="88"/>
      <c r="G14994" s="88"/>
      <c r="H14994" s="88"/>
      <c r="I14994" s="88"/>
      <c r="J14994" s="88"/>
      <c r="K14994" s="88"/>
    </row>
    <row r="14995" spans="2:11" hidden="1" x14ac:dyDescent="0.2">
      <c r="B14995" s="88"/>
      <c r="C14995" s="88"/>
      <c r="D14995" s="88"/>
      <c r="E14995" s="88"/>
      <c r="F14995" s="88"/>
      <c r="G14995" s="88"/>
      <c r="H14995" s="88"/>
      <c r="I14995" s="88"/>
      <c r="J14995" s="88"/>
      <c r="K14995" s="88"/>
    </row>
    <row r="14996" spans="2:11" hidden="1" x14ac:dyDescent="0.2">
      <c r="B14996" s="88"/>
      <c r="C14996" s="88"/>
      <c r="D14996" s="88"/>
      <c r="E14996" s="88"/>
      <c r="F14996" s="88"/>
      <c r="G14996" s="88"/>
      <c r="H14996" s="88"/>
      <c r="I14996" s="88"/>
      <c r="J14996" s="88"/>
      <c r="K14996" s="88"/>
    </row>
    <row r="14997" spans="2:11" hidden="1" x14ac:dyDescent="0.2">
      <c r="B14997" s="88"/>
      <c r="C14997" s="88"/>
      <c r="D14997" s="88"/>
      <c r="E14997" s="88"/>
      <c r="F14997" s="88"/>
      <c r="G14997" s="88"/>
      <c r="H14997" s="88"/>
      <c r="I14997" s="88"/>
      <c r="J14997" s="88"/>
      <c r="K14997" s="88"/>
    </row>
    <row r="14998" spans="2:11" hidden="1" x14ac:dyDescent="0.2">
      <c r="B14998" s="88"/>
      <c r="C14998" s="88"/>
      <c r="D14998" s="88"/>
      <c r="E14998" s="88"/>
      <c r="F14998" s="88"/>
      <c r="G14998" s="88"/>
      <c r="H14998" s="88"/>
      <c r="I14998" s="88"/>
      <c r="J14998" s="88"/>
      <c r="K14998" s="88"/>
    </row>
    <row r="14999" spans="2:11" hidden="1" x14ac:dyDescent="0.2">
      <c r="B14999" s="88"/>
      <c r="C14999" s="88"/>
      <c r="D14999" s="88"/>
      <c r="E14999" s="88"/>
      <c r="F14999" s="88"/>
      <c r="G14999" s="88"/>
      <c r="H14999" s="88"/>
      <c r="I14999" s="88"/>
      <c r="J14999" s="88"/>
      <c r="K14999" s="88"/>
    </row>
    <row r="15000" spans="2:11" hidden="1" x14ac:dyDescent="0.2">
      <c r="B15000" s="88"/>
      <c r="C15000" s="88"/>
      <c r="D15000" s="88"/>
      <c r="E15000" s="88"/>
      <c r="F15000" s="88"/>
      <c r="G15000" s="88"/>
      <c r="H15000" s="88"/>
      <c r="I15000" s="88"/>
      <c r="J15000" s="88"/>
      <c r="K15000" s="88"/>
    </row>
    <row r="15001" spans="2:11" hidden="1" x14ac:dyDescent="0.2">
      <c r="B15001" s="88"/>
      <c r="C15001" s="88"/>
      <c r="D15001" s="88"/>
      <c r="E15001" s="88"/>
      <c r="F15001" s="88"/>
      <c r="G15001" s="88"/>
      <c r="H15001" s="88"/>
      <c r="I15001" s="88"/>
      <c r="J15001" s="88"/>
      <c r="K15001" s="88"/>
    </row>
    <row r="15002" spans="2:11" hidden="1" x14ac:dyDescent="0.2">
      <c r="B15002" s="88"/>
      <c r="C15002" s="88"/>
      <c r="D15002" s="88"/>
      <c r="E15002" s="88"/>
      <c r="F15002" s="88"/>
      <c r="G15002" s="88"/>
      <c r="H15002" s="88"/>
      <c r="I15002" s="88"/>
      <c r="J15002" s="88"/>
      <c r="K15002" s="88"/>
    </row>
    <row r="15003" spans="2:11" hidden="1" x14ac:dyDescent="0.2">
      <c r="B15003" s="88"/>
      <c r="C15003" s="88"/>
      <c r="D15003" s="88"/>
      <c r="E15003" s="88"/>
      <c r="F15003" s="88"/>
      <c r="G15003" s="88"/>
      <c r="H15003" s="88"/>
      <c r="I15003" s="88"/>
      <c r="J15003" s="88"/>
      <c r="K15003" s="88"/>
    </row>
    <row r="15004" spans="2:11" hidden="1" x14ac:dyDescent="0.2">
      <c r="B15004" s="88"/>
      <c r="C15004" s="88"/>
      <c r="D15004" s="88"/>
      <c r="E15004" s="88"/>
      <c r="F15004" s="88"/>
      <c r="G15004" s="88"/>
      <c r="H15004" s="88"/>
      <c r="I15004" s="88"/>
      <c r="J15004" s="88"/>
      <c r="K15004" s="88"/>
    </row>
    <row r="15005" spans="2:11" hidden="1" x14ac:dyDescent="0.2">
      <c r="B15005" s="88"/>
      <c r="C15005" s="88"/>
      <c r="D15005" s="88"/>
      <c r="E15005" s="88"/>
      <c r="F15005" s="88"/>
      <c r="G15005" s="88"/>
      <c r="H15005" s="88"/>
      <c r="I15005" s="88"/>
      <c r="J15005" s="88"/>
      <c r="K15005" s="88"/>
    </row>
    <row r="15006" spans="2:11" hidden="1" x14ac:dyDescent="0.2">
      <c r="B15006" s="88"/>
      <c r="C15006" s="88"/>
      <c r="D15006" s="88"/>
      <c r="E15006" s="88"/>
      <c r="F15006" s="88"/>
      <c r="G15006" s="88"/>
      <c r="H15006" s="88"/>
      <c r="I15006" s="88"/>
      <c r="J15006" s="88"/>
      <c r="K15006" s="88"/>
    </row>
    <row r="15007" spans="2:11" hidden="1" x14ac:dyDescent="0.2">
      <c r="B15007" s="88"/>
      <c r="C15007" s="88"/>
      <c r="D15007" s="88"/>
      <c r="E15007" s="88"/>
      <c r="F15007" s="88"/>
      <c r="G15007" s="88"/>
      <c r="H15007" s="88"/>
      <c r="I15007" s="88"/>
      <c r="J15007" s="88"/>
      <c r="K15007" s="88"/>
    </row>
    <row r="15008" spans="2:11" hidden="1" x14ac:dyDescent="0.2">
      <c r="B15008" s="88"/>
      <c r="C15008" s="88"/>
      <c r="D15008" s="88"/>
      <c r="E15008" s="88"/>
      <c r="F15008" s="88"/>
      <c r="G15008" s="88"/>
      <c r="H15008" s="88"/>
      <c r="I15008" s="88"/>
      <c r="J15008" s="88"/>
      <c r="K15008" s="88"/>
    </row>
    <row r="15009" spans="2:11" hidden="1" x14ac:dyDescent="0.2">
      <c r="B15009" s="88"/>
      <c r="C15009" s="88"/>
      <c r="D15009" s="88"/>
      <c r="E15009" s="88"/>
      <c r="F15009" s="88"/>
      <c r="G15009" s="88"/>
      <c r="H15009" s="88"/>
      <c r="I15009" s="88"/>
      <c r="J15009" s="88"/>
      <c r="K15009" s="88"/>
    </row>
    <row r="15010" spans="2:11" hidden="1" x14ac:dyDescent="0.2">
      <c r="B15010" s="88"/>
      <c r="C15010" s="88"/>
      <c r="D15010" s="88"/>
      <c r="E15010" s="88"/>
      <c r="F15010" s="88"/>
      <c r="G15010" s="88"/>
      <c r="H15010" s="88"/>
      <c r="I15010" s="88"/>
      <c r="J15010" s="88"/>
      <c r="K15010" s="88"/>
    </row>
    <row r="15011" spans="2:11" hidden="1" x14ac:dyDescent="0.2">
      <c r="B15011" s="88"/>
      <c r="C15011" s="88"/>
      <c r="D15011" s="88"/>
      <c r="E15011" s="88"/>
      <c r="F15011" s="88"/>
      <c r="G15011" s="88"/>
      <c r="H15011" s="88"/>
      <c r="I15011" s="88"/>
      <c r="J15011" s="88"/>
      <c r="K15011" s="88"/>
    </row>
    <row r="15012" spans="2:11" hidden="1" x14ac:dyDescent="0.2">
      <c r="B15012" s="88"/>
      <c r="C15012" s="88"/>
      <c r="D15012" s="88"/>
      <c r="E15012" s="88"/>
      <c r="F15012" s="88"/>
      <c r="G15012" s="88"/>
      <c r="H15012" s="88"/>
      <c r="I15012" s="88"/>
      <c r="J15012" s="88"/>
      <c r="K15012" s="88"/>
    </row>
    <row r="15013" spans="2:11" hidden="1" x14ac:dyDescent="0.2">
      <c r="B15013" s="88"/>
      <c r="C15013" s="88"/>
      <c r="D15013" s="88"/>
      <c r="E15013" s="88"/>
      <c r="F15013" s="88"/>
      <c r="G15013" s="88"/>
      <c r="H15013" s="88"/>
      <c r="I15013" s="88"/>
      <c r="J15013" s="88"/>
      <c r="K15013" s="88"/>
    </row>
    <row r="15014" spans="2:11" hidden="1" x14ac:dyDescent="0.2">
      <c r="B15014" s="88"/>
      <c r="C15014" s="88"/>
      <c r="D15014" s="88"/>
      <c r="E15014" s="88"/>
      <c r="F15014" s="88"/>
      <c r="G15014" s="88"/>
      <c r="H15014" s="88"/>
      <c r="I15014" s="88"/>
      <c r="J15014" s="88"/>
      <c r="K15014" s="88"/>
    </row>
    <row r="15015" spans="2:11" hidden="1" x14ac:dyDescent="0.2">
      <c r="B15015" s="88"/>
      <c r="C15015" s="88"/>
      <c r="D15015" s="88"/>
      <c r="E15015" s="88"/>
      <c r="F15015" s="88"/>
      <c r="G15015" s="88"/>
      <c r="H15015" s="88"/>
      <c r="I15015" s="88"/>
      <c r="J15015" s="88"/>
      <c r="K15015" s="88"/>
    </row>
    <row r="15016" spans="2:11" hidden="1" x14ac:dyDescent="0.2">
      <c r="B15016" s="88"/>
      <c r="C15016" s="88"/>
      <c r="D15016" s="88"/>
      <c r="E15016" s="88"/>
      <c r="F15016" s="88"/>
      <c r="G15016" s="88"/>
      <c r="H15016" s="88"/>
      <c r="I15016" s="88"/>
      <c r="J15016" s="88"/>
      <c r="K15016" s="88"/>
    </row>
    <row r="15017" spans="2:11" hidden="1" x14ac:dyDescent="0.2">
      <c r="B15017" s="88"/>
      <c r="C15017" s="88"/>
      <c r="D15017" s="88"/>
      <c r="E15017" s="88"/>
      <c r="F15017" s="88"/>
      <c r="G15017" s="88"/>
      <c r="H15017" s="88"/>
      <c r="I15017" s="88"/>
      <c r="J15017" s="88"/>
      <c r="K15017" s="88"/>
    </row>
    <row r="15018" spans="2:11" hidden="1" x14ac:dyDescent="0.2">
      <c r="B15018" s="88"/>
      <c r="C15018" s="88"/>
      <c r="D15018" s="88"/>
      <c r="E15018" s="88"/>
      <c r="F15018" s="88"/>
      <c r="G15018" s="88"/>
      <c r="H15018" s="88"/>
      <c r="I15018" s="88"/>
      <c r="J15018" s="88"/>
      <c r="K15018" s="88"/>
    </row>
    <row r="15019" spans="2:11" hidden="1" x14ac:dyDescent="0.2">
      <c r="B15019" s="88"/>
      <c r="C15019" s="88"/>
      <c r="D15019" s="88"/>
      <c r="E15019" s="88"/>
      <c r="F15019" s="88"/>
      <c r="G15019" s="88"/>
      <c r="H15019" s="88"/>
      <c r="I15019" s="88"/>
      <c r="J15019" s="88"/>
      <c r="K15019" s="88"/>
    </row>
    <row r="15020" spans="2:11" hidden="1" x14ac:dyDescent="0.2">
      <c r="B15020" s="88"/>
      <c r="C15020" s="88"/>
      <c r="D15020" s="88"/>
      <c r="E15020" s="88"/>
      <c r="F15020" s="88"/>
      <c r="G15020" s="88"/>
      <c r="H15020" s="88"/>
      <c r="I15020" s="88"/>
      <c r="J15020" s="88"/>
      <c r="K15020" s="88"/>
    </row>
    <row r="15021" spans="2:11" hidden="1" x14ac:dyDescent="0.2">
      <c r="B15021" s="88"/>
      <c r="C15021" s="88"/>
      <c r="D15021" s="88"/>
      <c r="E15021" s="88"/>
      <c r="F15021" s="88"/>
      <c r="G15021" s="88"/>
      <c r="H15021" s="88"/>
      <c r="I15021" s="88"/>
      <c r="J15021" s="88"/>
      <c r="K15021" s="88"/>
    </row>
    <row r="15022" spans="2:11" hidden="1" x14ac:dyDescent="0.2">
      <c r="B15022" s="88"/>
      <c r="C15022" s="88"/>
      <c r="D15022" s="88"/>
      <c r="E15022" s="88"/>
      <c r="F15022" s="88"/>
      <c r="G15022" s="88"/>
      <c r="H15022" s="88"/>
      <c r="I15022" s="88"/>
      <c r="J15022" s="88"/>
      <c r="K15022" s="88"/>
    </row>
    <row r="15023" spans="2:11" hidden="1" x14ac:dyDescent="0.2">
      <c r="B15023" s="88"/>
      <c r="C15023" s="88"/>
      <c r="D15023" s="88"/>
      <c r="E15023" s="88"/>
      <c r="F15023" s="88"/>
      <c r="G15023" s="88"/>
      <c r="H15023" s="88"/>
      <c r="I15023" s="88"/>
      <c r="J15023" s="88"/>
      <c r="K15023" s="88"/>
    </row>
    <row r="15024" spans="2:11" hidden="1" x14ac:dyDescent="0.2">
      <c r="B15024" s="88"/>
      <c r="C15024" s="88"/>
      <c r="D15024" s="88"/>
      <c r="E15024" s="88"/>
      <c r="F15024" s="88"/>
      <c r="G15024" s="88"/>
      <c r="H15024" s="88"/>
      <c r="I15024" s="88"/>
      <c r="J15024" s="88"/>
      <c r="K15024" s="88"/>
    </row>
    <row r="15025" spans="2:11" hidden="1" x14ac:dyDescent="0.2">
      <c r="B15025" s="88"/>
      <c r="C15025" s="88"/>
      <c r="D15025" s="88"/>
      <c r="E15025" s="88"/>
      <c r="F15025" s="88"/>
      <c r="G15025" s="88"/>
      <c r="H15025" s="88"/>
      <c r="I15025" s="88"/>
      <c r="J15025" s="88"/>
      <c r="K15025" s="88"/>
    </row>
    <row r="15026" spans="2:11" hidden="1" x14ac:dyDescent="0.2">
      <c r="B15026" s="88"/>
      <c r="C15026" s="88"/>
      <c r="D15026" s="88"/>
      <c r="E15026" s="88"/>
      <c r="F15026" s="88"/>
      <c r="G15026" s="88"/>
      <c r="H15026" s="88"/>
      <c r="I15026" s="88"/>
      <c r="J15026" s="88"/>
      <c r="K15026" s="88"/>
    </row>
    <row r="15027" spans="2:11" hidden="1" x14ac:dyDescent="0.2">
      <c r="B15027" s="88"/>
      <c r="C15027" s="88"/>
      <c r="D15027" s="88"/>
      <c r="E15027" s="88"/>
      <c r="F15027" s="88"/>
      <c r="G15027" s="88"/>
      <c r="H15027" s="88"/>
      <c r="I15027" s="88"/>
      <c r="J15027" s="88"/>
      <c r="K15027" s="88"/>
    </row>
    <row r="15028" spans="2:11" hidden="1" x14ac:dyDescent="0.2">
      <c r="B15028" s="88"/>
      <c r="C15028" s="88"/>
      <c r="D15028" s="88"/>
      <c r="E15028" s="88"/>
      <c r="F15028" s="88"/>
      <c r="G15028" s="88"/>
      <c r="H15028" s="88"/>
      <c r="I15028" s="88"/>
      <c r="J15028" s="88"/>
      <c r="K15028" s="88"/>
    </row>
    <row r="15029" spans="2:11" hidden="1" x14ac:dyDescent="0.2">
      <c r="B15029" s="88"/>
      <c r="C15029" s="88"/>
      <c r="D15029" s="88"/>
      <c r="E15029" s="88"/>
      <c r="F15029" s="88"/>
      <c r="G15029" s="88"/>
      <c r="H15029" s="88"/>
      <c r="I15029" s="88"/>
      <c r="J15029" s="88"/>
      <c r="K15029" s="88"/>
    </row>
    <row r="15030" spans="2:11" hidden="1" x14ac:dyDescent="0.2">
      <c r="B15030" s="88"/>
      <c r="C15030" s="88"/>
      <c r="D15030" s="88"/>
      <c r="E15030" s="88"/>
      <c r="F15030" s="88"/>
      <c r="G15030" s="88"/>
      <c r="H15030" s="88"/>
      <c r="I15030" s="88"/>
      <c r="J15030" s="88"/>
      <c r="K15030" s="88"/>
    </row>
    <row r="15031" spans="2:11" hidden="1" x14ac:dyDescent="0.2">
      <c r="B15031" s="88"/>
      <c r="C15031" s="88"/>
      <c r="D15031" s="88"/>
      <c r="E15031" s="88"/>
      <c r="F15031" s="88"/>
      <c r="G15031" s="88"/>
      <c r="H15031" s="88"/>
      <c r="I15031" s="88"/>
      <c r="J15031" s="88"/>
      <c r="K15031" s="88"/>
    </row>
    <row r="15032" spans="2:11" hidden="1" x14ac:dyDescent="0.2">
      <c r="B15032" s="88"/>
      <c r="C15032" s="88"/>
      <c r="D15032" s="88"/>
      <c r="E15032" s="88"/>
      <c r="F15032" s="88"/>
      <c r="G15032" s="88"/>
      <c r="H15032" s="88"/>
      <c r="I15032" s="88"/>
      <c r="J15032" s="88"/>
      <c r="K15032" s="88"/>
    </row>
    <row r="15033" spans="2:11" hidden="1" x14ac:dyDescent="0.2">
      <c r="B15033" s="88"/>
      <c r="C15033" s="88"/>
      <c r="D15033" s="88"/>
      <c r="E15033" s="88"/>
      <c r="F15033" s="88"/>
      <c r="G15033" s="88"/>
      <c r="H15033" s="88"/>
      <c r="I15033" s="88"/>
      <c r="J15033" s="88"/>
      <c r="K15033" s="88"/>
    </row>
    <row r="15034" spans="2:11" hidden="1" x14ac:dyDescent="0.2">
      <c r="B15034" s="88"/>
      <c r="C15034" s="88"/>
      <c r="D15034" s="88"/>
      <c r="E15034" s="88"/>
      <c r="F15034" s="88"/>
      <c r="G15034" s="88"/>
      <c r="H15034" s="88"/>
      <c r="I15034" s="88"/>
      <c r="J15034" s="88"/>
      <c r="K15034" s="88"/>
    </row>
    <row r="15035" spans="2:11" hidden="1" x14ac:dyDescent="0.2">
      <c r="B15035" s="88"/>
      <c r="C15035" s="88"/>
      <c r="D15035" s="88"/>
      <c r="E15035" s="88"/>
      <c r="F15035" s="88"/>
      <c r="G15035" s="88"/>
      <c r="H15035" s="88"/>
      <c r="I15035" s="88"/>
      <c r="J15035" s="88"/>
      <c r="K15035" s="88"/>
    </row>
    <row r="15036" spans="2:11" hidden="1" x14ac:dyDescent="0.2">
      <c r="B15036" s="88"/>
      <c r="C15036" s="88"/>
      <c r="D15036" s="88"/>
      <c r="E15036" s="88"/>
      <c r="F15036" s="88"/>
      <c r="G15036" s="88"/>
      <c r="H15036" s="88"/>
      <c r="I15036" s="88"/>
      <c r="J15036" s="88"/>
      <c r="K15036" s="88"/>
    </row>
    <row r="15037" spans="2:11" hidden="1" x14ac:dyDescent="0.2">
      <c r="B15037" s="88"/>
      <c r="C15037" s="88"/>
      <c r="D15037" s="88"/>
      <c r="E15037" s="88"/>
      <c r="F15037" s="88"/>
      <c r="G15037" s="88"/>
      <c r="H15037" s="88"/>
      <c r="I15037" s="88"/>
      <c r="J15037" s="88"/>
      <c r="K15037" s="88"/>
    </row>
    <row r="15038" spans="2:11" hidden="1" x14ac:dyDescent="0.2">
      <c r="B15038" s="88"/>
      <c r="C15038" s="88"/>
      <c r="D15038" s="88"/>
      <c r="E15038" s="88"/>
      <c r="F15038" s="88"/>
      <c r="G15038" s="88"/>
      <c r="H15038" s="88"/>
      <c r="I15038" s="88"/>
      <c r="J15038" s="88"/>
      <c r="K15038" s="88"/>
    </row>
    <row r="15039" spans="2:11" hidden="1" x14ac:dyDescent="0.2">
      <c r="B15039" s="88"/>
      <c r="C15039" s="88"/>
      <c r="D15039" s="88"/>
      <c r="E15039" s="88"/>
      <c r="F15039" s="88"/>
      <c r="G15039" s="88"/>
      <c r="H15039" s="88"/>
      <c r="I15039" s="88"/>
      <c r="J15039" s="88"/>
      <c r="K15039" s="88"/>
    </row>
    <row r="15040" spans="2:11" hidden="1" x14ac:dyDescent="0.2">
      <c r="B15040" s="88"/>
      <c r="C15040" s="88"/>
      <c r="D15040" s="88"/>
      <c r="E15040" s="88"/>
      <c r="F15040" s="88"/>
      <c r="G15040" s="88"/>
      <c r="H15040" s="88"/>
      <c r="I15040" s="88"/>
      <c r="J15040" s="88"/>
      <c r="K15040" s="88"/>
    </row>
    <row r="15041" spans="2:11" hidden="1" x14ac:dyDescent="0.2">
      <c r="B15041" s="88"/>
      <c r="C15041" s="88"/>
      <c r="D15041" s="88"/>
      <c r="E15041" s="88"/>
      <c r="F15041" s="88"/>
      <c r="G15041" s="88"/>
      <c r="H15041" s="88"/>
      <c r="I15041" s="88"/>
      <c r="J15041" s="88"/>
      <c r="K15041" s="88"/>
    </row>
    <row r="15042" spans="2:11" hidden="1" x14ac:dyDescent="0.2">
      <c r="B15042" s="88"/>
      <c r="C15042" s="88"/>
      <c r="D15042" s="88"/>
      <c r="E15042" s="88"/>
      <c r="F15042" s="88"/>
      <c r="G15042" s="88"/>
      <c r="H15042" s="88"/>
      <c r="I15042" s="88"/>
      <c r="J15042" s="88"/>
      <c r="K15042" s="88"/>
    </row>
    <row r="15043" spans="2:11" hidden="1" x14ac:dyDescent="0.2">
      <c r="B15043" s="88"/>
      <c r="C15043" s="88"/>
      <c r="D15043" s="88"/>
      <c r="E15043" s="88"/>
      <c r="F15043" s="88"/>
      <c r="G15043" s="88"/>
      <c r="H15043" s="88"/>
      <c r="I15043" s="88"/>
      <c r="J15043" s="88"/>
      <c r="K15043" s="88"/>
    </row>
    <row r="15044" spans="2:11" hidden="1" x14ac:dyDescent="0.2">
      <c r="B15044" s="88"/>
      <c r="C15044" s="88"/>
      <c r="D15044" s="88"/>
      <c r="E15044" s="88"/>
      <c r="F15044" s="88"/>
      <c r="G15044" s="88"/>
      <c r="H15044" s="88"/>
      <c r="I15044" s="88"/>
      <c r="J15044" s="88"/>
      <c r="K15044" s="88"/>
    </row>
    <row r="15045" spans="2:11" hidden="1" x14ac:dyDescent="0.2">
      <c r="B15045" s="88"/>
      <c r="C15045" s="88"/>
      <c r="D15045" s="88"/>
      <c r="E15045" s="88"/>
      <c r="F15045" s="88"/>
      <c r="G15045" s="88"/>
      <c r="H15045" s="88"/>
      <c r="I15045" s="88"/>
      <c r="J15045" s="88"/>
      <c r="K15045" s="88"/>
    </row>
    <row r="15046" spans="2:11" hidden="1" x14ac:dyDescent="0.2">
      <c r="B15046" s="88"/>
      <c r="C15046" s="88"/>
      <c r="D15046" s="88"/>
      <c r="E15046" s="88"/>
      <c r="F15046" s="88"/>
      <c r="G15046" s="88"/>
      <c r="H15046" s="88"/>
      <c r="I15046" s="88"/>
      <c r="J15046" s="88"/>
      <c r="K15046" s="88"/>
    </row>
    <row r="15047" spans="2:11" hidden="1" x14ac:dyDescent="0.2">
      <c r="B15047" s="88"/>
      <c r="C15047" s="88"/>
      <c r="D15047" s="88"/>
      <c r="E15047" s="88"/>
      <c r="F15047" s="88"/>
      <c r="G15047" s="88"/>
      <c r="H15047" s="88"/>
      <c r="I15047" s="88"/>
      <c r="J15047" s="88"/>
      <c r="K15047" s="88"/>
    </row>
    <row r="15048" spans="2:11" hidden="1" x14ac:dyDescent="0.2">
      <c r="B15048" s="88"/>
      <c r="C15048" s="88"/>
      <c r="D15048" s="88"/>
      <c r="E15048" s="88"/>
      <c r="F15048" s="88"/>
      <c r="G15048" s="88"/>
      <c r="H15048" s="88"/>
      <c r="I15048" s="88"/>
      <c r="J15048" s="88"/>
      <c r="K15048" s="88"/>
    </row>
    <row r="15049" spans="2:11" hidden="1" x14ac:dyDescent="0.2">
      <c r="B15049" s="88"/>
      <c r="C15049" s="88"/>
      <c r="D15049" s="88"/>
      <c r="E15049" s="88"/>
      <c r="F15049" s="88"/>
      <c r="G15049" s="88"/>
      <c r="H15049" s="88"/>
      <c r="I15049" s="88"/>
      <c r="J15049" s="88"/>
      <c r="K15049" s="88"/>
    </row>
    <row r="15050" spans="2:11" hidden="1" x14ac:dyDescent="0.2">
      <c r="B15050" s="88"/>
      <c r="C15050" s="88"/>
      <c r="D15050" s="88"/>
      <c r="E15050" s="88"/>
      <c r="F15050" s="88"/>
      <c r="G15050" s="88"/>
      <c r="H15050" s="88"/>
      <c r="I15050" s="88"/>
      <c r="J15050" s="88"/>
      <c r="K15050" s="88"/>
    </row>
    <row r="15051" spans="2:11" hidden="1" x14ac:dyDescent="0.2">
      <c r="B15051" s="88"/>
      <c r="C15051" s="88"/>
      <c r="D15051" s="88"/>
      <c r="E15051" s="88"/>
      <c r="F15051" s="88"/>
      <c r="G15051" s="88"/>
      <c r="H15051" s="88"/>
      <c r="I15051" s="88"/>
      <c r="J15051" s="88"/>
      <c r="K15051" s="88"/>
    </row>
    <row r="15052" spans="2:11" hidden="1" x14ac:dyDescent="0.2">
      <c r="B15052" s="88"/>
      <c r="C15052" s="88"/>
      <c r="D15052" s="88"/>
      <c r="E15052" s="88"/>
      <c r="F15052" s="88"/>
      <c r="G15052" s="88"/>
      <c r="H15052" s="88"/>
      <c r="I15052" s="88"/>
      <c r="J15052" s="88"/>
      <c r="K15052" s="88"/>
    </row>
    <row r="15053" spans="2:11" hidden="1" x14ac:dyDescent="0.2">
      <c r="B15053" s="88"/>
      <c r="C15053" s="88"/>
      <c r="D15053" s="88"/>
      <c r="E15053" s="88"/>
      <c r="F15053" s="88"/>
      <c r="G15053" s="88"/>
      <c r="H15053" s="88"/>
      <c r="I15053" s="88"/>
      <c r="J15053" s="88"/>
      <c r="K15053" s="88"/>
    </row>
    <row r="15054" spans="2:11" hidden="1" x14ac:dyDescent="0.2">
      <c r="B15054" s="88"/>
      <c r="C15054" s="88"/>
      <c r="D15054" s="88"/>
      <c r="E15054" s="88"/>
      <c r="F15054" s="88"/>
      <c r="G15054" s="88"/>
      <c r="H15054" s="88"/>
      <c r="I15054" s="88"/>
      <c r="J15054" s="88"/>
      <c r="K15054" s="88"/>
    </row>
    <row r="15055" spans="2:11" hidden="1" x14ac:dyDescent="0.2">
      <c r="B15055" s="88"/>
      <c r="C15055" s="88"/>
      <c r="D15055" s="88"/>
      <c r="E15055" s="88"/>
      <c r="F15055" s="88"/>
      <c r="G15055" s="88"/>
      <c r="H15055" s="88"/>
      <c r="I15055" s="88"/>
      <c r="J15055" s="88"/>
      <c r="K15055" s="88"/>
    </row>
    <row r="15056" spans="2:11" hidden="1" x14ac:dyDescent="0.2">
      <c r="B15056" s="88"/>
      <c r="C15056" s="88"/>
      <c r="D15056" s="88"/>
      <c r="E15056" s="88"/>
      <c r="F15056" s="88"/>
      <c r="G15056" s="88"/>
      <c r="H15056" s="88"/>
      <c r="I15056" s="88"/>
      <c r="J15056" s="88"/>
      <c r="K15056" s="88"/>
    </row>
    <row r="15057" spans="2:11" hidden="1" x14ac:dyDescent="0.2">
      <c r="B15057" s="88"/>
      <c r="C15057" s="88"/>
      <c r="D15057" s="88"/>
      <c r="E15057" s="88"/>
      <c r="F15057" s="88"/>
      <c r="G15057" s="88"/>
      <c r="H15057" s="88"/>
      <c r="I15057" s="88"/>
      <c r="J15057" s="88"/>
      <c r="K15057" s="88"/>
    </row>
    <row r="15058" spans="2:11" hidden="1" x14ac:dyDescent="0.2">
      <c r="B15058" s="88"/>
      <c r="C15058" s="88"/>
      <c r="D15058" s="88"/>
      <c r="E15058" s="88"/>
      <c r="F15058" s="88"/>
      <c r="G15058" s="88"/>
      <c r="H15058" s="88"/>
      <c r="I15058" s="88"/>
      <c r="J15058" s="88"/>
      <c r="K15058" s="88"/>
    </row>
    <row r="15059" spans="2:11" hidden="1" x14ac:dyDescent="0.2">
      <c r="B15059" s="88"/>
      <c r="C15059" s="88"/>
      <c r="D15059" s="88"/>
      <c r="E15059" s="88"/>
      <c r="F15059" s="88"/>
      <c r="G15059" s="88"/>
      <c r="H15059" s="88"/>
      <c r="I15059" s="88"/>
      <c r="J15059" s="88"/>
      <c r="K15059" s="88"/>
    </row>
    <row r="15060" spans="2:11" hidden="1" x14ac:dyDescent="0.2">
      <c r="B15060" s="88"/>
      <c r="C15060" s="88"/>
      <c r="D15060" s="88"/>
      <c r="E15060" s="88"/>
      <c r="F15060" s="88"/>
      <c r="G15060" s="88"/>
      <c r="H15060" s="88"/>
      <c r="I15060" s="88"/>
      <c r="J15060" s="88"/>
      <c r="K15060" s="88"/>
    </row>
    <row r="15061" spans="2:11" hidden="1" x14ac:dyDescent="0.2">
      <c r="B15061" s="88"/>
      <c r="C15061" s="88"/>
      <c r="D15061" s="88"/>
      <c r="E15061" s="88"/>
      <c r="F15061" s="88"/>
      <c r="G15061" s="88"/>
      <c r="H15061" s="88"/>
      <c r="I15061" s="88"/>
      <c r="J15061" s="88"/>
      <c r="K15061" s="88"/>
    </row>
    <row r="15062" spans="2:11" hidden="1" x14ac:dyDescent="0.2">
      <c r="B15062" s="88"/>
      <c r="C15062" s="88"/>
      <c r="D15062" s="88"/>
      <c r="E15062" s="88"/>
      <c r="F15062" s="88"/>
      <c r="G15062" s="88"/>
      <c r="H15062" s="88"/>
      <c r="I15062" s="88"/>
      <c r="J15062" s="88"/>
      <c r="K15062" s="88"/>
    </row>
    <row r="15063" spans="2:11" hidden="1" x14ac:dyDescent="0.2">
      <c r="B15063" s="88"/>
      <c r="C15063" s="88"/>
      <c r="D15063" s="88"/>
      <c r="E15063" s="88"/>
      <c r="F15063" s="88"/>
      <c r="G15063" s="88"/>
      <c r="H15063" s="88"/>
      <c r="I15063" s="88"/>
      <c r="J15063" s="88"/>
      <c r="K15063" s="88"/>
    </row>
    <row r="15064" spans="2:11" hidden="1" x14ac:dyDescent="0.2">
      <c r="B15064" s="88"/>
      <c r="C15064" s="88"/>
      <c r="D15064" s="88"/>
      <c r="E15064" s="88"/>
      <c r="F15064" s="88"/>
      <c r="G15064" s="88"/>
      <c r="H15064" s="88"/>
      <c r="I15064" s="88"/>
      <c r="J15064" s="88"/>
      <c r="K15064" s="88"/>
    </row>
    <row r="15065" spans="2:11" hidden="1" x14ac:dyDescent="0.2">
      <c r="B15065" s="88"/>
      <c r="C15065" s="88"/>
      <c r="D15065" s="88"/>
      <c r="E15065" s="88"/>
      <c r="F15065" s="88"/>
      <c r="G15065" s="88"/>
      <c r="H15065" s="88"/>
      <c r="I15065" s="88"/>
      <c r="J15065" s="88"/>
      <c r="K15065" s="88"/>
    </row>
    <row r="15066" spans="2:11" hidden="1" x14ac:dyDescent="0.2">
      <c r="B15066" s="88"/>
      <c r="C15066" s="88"/>
      <c r="D15066" s="88"/>
      <c r="E15066" s="88"/>
      <c r="F15066" s="88"/>
      <c r="G15066" s="88"/>
      <c r="H15066" s="88"/>
      <c r="I15066" s="88"/>
      <c r="J15066" s="88"/>
      <c r="K15066" s="88"/>
    </row>
    <row r="15067" spans="2:11" hidden="1" x14ac:dyDescent="0.2">
      <c r="B15067" s="88"/>
      <c r="C15067" s="88"/>
      <c r="D15067" s="88"/>
      <c r="E15067" s="88"/>
      <c r="F15067" s="88"/>
      <c r="G15067" s="88"/>
      <c r="H15067" s="88"/>
      <c r="I15067" s="88"/>
      <c r="J15067" s="88"/>
      <c r="K15067" s="88"/>
    </row>
    <row r="15068" spans="2:11" hidden="1" x14ac:dyDescent="0.2">
      <c r="B15068" s="88"/>
      <c r="C15068" s="88"/>
      <c r="D15068" s="88"/>
      <c r="E15068" s="88"/>
      <c r="F15068" s="88"/>
      <c r="G15068" s="88"/>
      <c r="H15068" s="88"/>
      <c r="I15068" s="88"/>
      <c r="J15068" s="88"/>
      <c r="K15068" s="88"/>
    </row>
    <row r="15069" spans="2:11" hidden="1" x14ac:dyDescent="0.2">
      <c r="B15069" s="88"/>
      <c r="C15069" s="88"/>
      <c r="D15069" s="88"/>
      <c r="E15069" s="88"/>
      <c r="F15069" s="88"/>
      <c r="G15069" s="88"/>
      <c r="H15069" s="88"/>
      <c r="I15069" s="88"/>
      <c r="J15069" s="88"/>
      <c r="K15069" s="88"/>
    </row>
    <row r="15070" spans="2:11" hidden="1" x14ac:dyDescent="0.2">
      <c r="B15070" s="88"/>
      <c r="C15070" s="88"/>
      <c r="D15070" s="88"/>
      <c r="E15070" s="88"/>
      <c r="F15070" s="88"/>
      <c r="G15070" s="88"/>
      <c r="H15070" s="88"/>
      <c r="I15070" s="88"/>
      <c r="J15070" s="88"/>
      <c r="K15070" s="88"/>
    </row>
    <row r="15071" spans="2:11" hidden="1" x14ac:dyDescent="0.2">
      <c r="B15071" s="88"/>
      <c r="C15071" s="88"/>
      <c r="D15071" s="88"/>
      <c r="E15071" s="88"/>
      <c r="F15071" s="88"/>
      <c r="G15071" s="88"/>
      <c r="H15071" s="88"/>
      <c r="I15071" s="88"/>
      <c r="J15071" s="88"/>
      <c r="K15071" s="88"/>
    </row>
    <row r="15072" spans="2:11" hidden="1" x14ac:dyDescent="0.2">
      <c r="B15072" s="88"/>
      <c r="C15072" s="88"/>
      <c r="D15072" s="88"/>
      <c r="E15072" s="88"/>
      <c r="F15072" s="88"/>
      <c r="G15072" s="88"/>
      <c r="H15072" s="88"/>
      <c r="I15072" s="88"/>
      <c r="J15072" s="88"/>
      <c r="K15072" s="88"/>
    </row>
    <row r="15073" spans="2:11" hidden="1" x14ac:dyDescent="0.2">
      <c r="B15073" s="88"/>
      <c r="C15073" s="88"/>
      <c r="D15073" s="88"/>
      <c r="E15073" s="88"/>
      <c r="F15073" s="88"/>
      <c r="G15073" s="88"/>
      <c r="H15073" s="88"/>
      <c r="I15073" s="88"/>
      <c r="J15073" s="88"/>
      <c r="K15073" s="88"/>
    </row>
    <row r="15074" spans="2:11" hidden="1" x14ac:dyDescent="0.2">
      <c r="B15074" s="88"/>
      <c r="C15074" s="88"/>
      <c r="D15074" s="88"/>
      <c r="E15074" s="88"/>
      <c r="F15074" s="88"/>
      <c r="G15074" s="88"/>
      <c r="H15074" s="88"/>
      <c r="I15074" s="88"/>
      <c r="J15074" s="88"/>
      <c r="K15074" s="88"/>
    </row>
    <row r="15075" spans="2:11" hidden="1" x14ac:dyDescent="0.2">
      <c r="B15075" s="88"/>
      <c r="C15075" s="88"/>
      <c r="D15075" s="88"/>
      <c r="E15075" s="88"/>
      <c r="F15075" s="88"/>
      <c r="G15075" s="88"/>
      <c r="H15075" s="88"/>
      <c r="I15075" s="88"/>
      <c r="J15075" s="88"/>
      <c r="K15075" s="88"/>
    </row>
    <row r="15076" spans="2:11" hidden="1" x14ac:dyDescent="0.2">
      <c r="B15076" s="88"/>
      <c r="C15076" s="88"/>
      <c r="D15076" s="88"/>
      <c r="E15076" s="88"/>
      <c r="F15076" s="88"/>
      <c r="G15076" s="88"/>
      <c r="H15076" s="88"/>
      <c r="I15076" s="88"/>
      <c r="J15076" s="88"/>
      <c r="K15076" s="88"/>
    </row>
    <row r="15077" spans="2:11" hidden="1" x14ac:dyDescent="0.2">
      <c r="B15077" s="88"/>
      <c r="C15077" s="88"/>
      <c r="D15077" s="88"/>
      <c r="E15077" s="88"/>
      <c r="F15077" s="88"/>
      <c r="G15077" s="88"/>
      <c r="H15077" s="88"/>
      <c r="I15077" s="88"/>
      <c r="J15077" s="88"/>
      <c r="K15077" s="88"/>
    </row>
    <row r="15078" spans="2:11" hidden="1" x14ac:dyDescent="0.2">
      <c r="B15078" s="88"/>
      <c r="C15078" s="88"/>
      <c r="D15078" s="88"/>
      <c r="E15078" s="88"/>
      <c r="F15078" s="88"/>
      <c r="G15078" s="88"/>
      <c r="H15078" s="88"/>
      <c r="I15078" s="88"/>
      <c r="J15078" s="88"/>
      <c r="K15078" s="88"/>
    </row>
    <row r="15079" spans="2:11" hidden="1" x14ac:dyDescent="0.2">
      <c r="B15079" s="88"/>
      <c r="C15079" s="88"/>
      <c r="D15079" s="88"/>
      <c r="E15079" s="88"/>
      <c r="F15079" s="88"/>
      <c r="G15079" s="88"/>
      <c r="H15079" s="88"/>
      <c r="I15079" s="88"/>
      <c r="J15079" s="88"/>
      <c r="K15079" s="88"/>
    </row>
    <row r="15080" spans="2:11" hidden="1" x14ac:dyDescent="0.2">
      <c r="B15080" s="88"/>
      <c r="C15080" s="88"/>
      <c r="D15080" s="88"/>
      <c r="E15080" s="88"/>
      <c r="F15080" s="88"/>
      <c r="G15080" s="88"/>
      <c r="H15080" s="88"/>
      <c r="I15080" s="88"/>
      <c r="J15080" s="88"/>
      <c r="K15080" s="88"/>
    </row>
    <row r="15081" spans="2:11" hidden="1" x14ac:dyDescent="0.2">
      <c r="B15081" s="88"/>
      <c r="C15081" s="88"/>
      <c r="D15081" s="88"/>
      <c r="E15081" s="88"/>
      <c r="F15081" s="88"/>
      <c r="G15081" s="88"/>
      <c r="H15081" s="88"/>
      <c r="I15081" s="88"/>
      <c r="J15081" s="88"/>
      <c r="K15081" s="88"/>
    </row>
    <row r="15082" spans="2:11" hidden="1" x14ac:dyDescent="0.2">
      <c r="B15082" s="88"/>
      <c r="C15082" s="88"/>
      <c r="D15082" s="88"/>
      <c r="E15082" s="88"/>
      <c r="F15082" s="88"/>
      <c r="G15082" s="88"/>
      <c r="H15082" s="88"/>
      <c r="I15082" s="88"/>
      <c r="J15082" s="88"/>
      <c r="K15082" s="88"/>
    </row>
    <row r="15083" spans="2:11" hidden="1" x14ac:dyDescent="0.2">
      <c r="B15083" s="88"/>
      <c r="C15083" s="88"/>
      <c r="D15083" s="88"/>
      <c r="E15083" s="88"/>
      <c r="F15083" s="88"/>
      <c r="G15083" s="88"/>
      <c r="H15083" s="88"/>
      <c r="I15083" s="88"/>
      <c r="J15083" s="88"/>
      <c r="K15083" s="88"/>
    </row>
    <row r="15084" spans="2:11" hidden="1" x14ac:dyDescent="0.2">
      <c r="B15084" s="88"/>
      <c r="C15084" s="88"/>
      <c r="D15084" s="88"/>
      <c r="E15084" s="88"/>
      <c r="F15084" s="88"/>
      <c r="G15084" s="88"/>
      <c r="H15084" s="88"/>
      <c r="I15084" s="88"/>
      <c r="J15084" s="88"/>
      <c r="K15084" s="88"/>
    </row>
    <row r="15085" spans="2:11" hidden="1" x14ac:dyDescent="0.2">
      <c r="B15085" s="88"/>
      <c r="C15085" s="88"/>
      <c r="D15085" s="88"/>
      <c r="E15085" s="88"/>
      <c r="F15085" s="88"/>
      <c r="G15085" s="88"/>
      <c r="H15085" s="88"/>
      <c r="I15085" s="88"/>
      <c r="J15085" s="88"/>
      <c r="K15085" s="88"/>
    </row>
    <row r="15086" spans="2:11" hidden="1" x14ac:dyDescent="0.2">
      <c r="B15086" s="88"/>
      <c r="C15086" s="88"/>
      <c r="D15086" s="88"/>
      <c r="E15086" s="88"/>
      <c r="F15086" s="88"/>
      <c r="G15086" s="88"/>
      <c r="H15086" s="88"/>
      <c r="I15086" s="88"/>
      <c r="J15086" s="88"/>
      <c r="K15086" s="88"/>
    </row>
    <row r="15087" spans="2:11" hidden="1" x14ac:dyDescent="0.2">
      <c r="B15087" s="88"/>
      <c r="C15087" s="88"/>
      <c r="D15087" s="88"/>
      <c r="E15087" s="88"/>
      <c r="F15087" s="88"/>
      <c r="G15087" s="88"/>
      <c r="H15087" s="88"/>
      <c r="I15087" s="88"/>
      <c r="J15087" s="88"/>
      <c r="K15087" s="88"/>
    </row>
    <row r="15088" spans="2:11" hidden="1" x14ac:dyDescent="0.2">
      <c r="B15088" s="88"/>
      <c r="C15088" s="88"/>
      <c r="D15088" s="88"/>
      <c r="E15088" s="88"/>
      <c r="F15088" s="88"/>
      <c r="G15088" s="88"/>
      <c r="H15088" s="88"/>
      <c r="I15088" s="88"/>
      <c r="J15088" s="88"/>
      <c r="K15088" s="88"/>
    </row>
    <row r="15089" spans="2:11" hidden="1" x14ac:dyDescent="0.2">
      <c r="B15089" s="88"/>
      <c r="C15089" s="88"/>
      <c r="D15089" s="88"/>
      <c r="E15089" s="88"/>
      <c r="F15089" s="88"/>
      <c r="G15089" s="88"/>
      <c r="H15089" s="88"/>
      <c r="I15089" s="88"/>
      <c r="J15089" s="88"/>
      <c r="K15089" s="88"/>
    </row>
    <row r="15090" spans="2:11" hidden="1" x14ac:dyDescent="0.2">
      <c r="B15090" s="88"/>
      <c r="C15090" s="88"/>
      <c r="D15090" s="88"/>
      <c r="E15090" s="88"/>
      <c r="F15090" s="88"/>
      <c r="G15090" s="88"/>
      <c r="H15090" s="88"/>
      <c r="I15090" s="88"/>
      <c r="J15090" s="88"/>
      <c r="K15090" s="88"/>
    </row>
    <row r="15091" spans="2:11" hidden="1" x14ac:dyDescent="0.2">
      <c r="B15091" s="88"/>
      <c r="C15091" s="88"/>
      <c r="D15091" s="88"/>
      <c r="E15091" s="88"/>
      <c r="F15091" s="88"/>
      <c r="G15091" s="88"/>
      <c r="H15091" s="88"/>
      <c r="I15091" s="88"/>
      <c r="J15091" s="88"/>
      <c r="K15091" s="88"/>
    </row>
    <row r="15092" spans="2:11" hidden="1" x14ac:dyDescent="0.2">
      <c r="B15092" s="88"/>
      <c r="C15092" s="88"/>
      <c r="D15092" s="88"/>
      <c r="E15092" s="88"/>
      <c r="F15092" s="88"/>
      <c r="G15092" s="88"/>
      <c r="H15092" s="88"/>
      <c r="I15092" s="88"/>
      <c r="J15092" s="88"/>
      <c r="K15092" s="88"/>
    </row>
    <row r="15093" spans="2:11" hidden="1" x14ac:dyDescent="0.2">
      <c r="B15093" s="88"/>
      <c r="C15093" s="88"/>
      <c r="D15093" s="88"/>
      <c r="E15093" s="88"/>
      <c r="F15093" s="88"/>
      <c r="G15093" s="88"/>
      <c r="H15093" s="88"/>
      <c r="I15093" s="88"/>
      <c r="J15093" s="88"/>
      <c r="K15093" s="88"/>
    </row>
    <row r="15094" spans="2:11" hidden="1" x14ac:dyDescent="0.2">
      <c r="B15094" s="88"/>
      <c r="C15094" s="88"/>
      <c r="D15094" s="88"/>
      <c r="E15094" s="88"/>
      <c r="F15094" s="88"/>
      <c r="G15094" s="88"/>
      <c r="H15094" s="88"/>
      <c r="I15094" s="88"/>
      <c r="J15094" s="88"/>
      <c r="K15094" s="88"/>
    </row>
    <row r="15095" spans="2:11" hidden="1" x14ac:dyDescent="0.2">
      <c r="B15095" s="88"/>
      <c r="C15095" s="88"/>
      <c r="D15095" s="88"/>
      <c r="E15095" s="88"/>
      <c r="F15095" s="88"/>
      <c r="G15095" s="88"/>
      <c r="H15095" s="88"/>
      <c r="I15095" s="88"/>
      <c r="J15095" s="88"/>
      <c r="K15095" s="88"/>
    </row>
    <row r="15096" spans="2:11" hidden="1" x14ac:dyDescent="0.2">
      <c r="B15096" s="88"/>
      <c r="C15096" s="88"/>
      <c r="D15096" s="88"/>
      <c r="E15096" s="88"/>
      <c r="F15096" s="88"/>
      <c r="G15096" s="88"/>
      <c r="H15096" s="88"/>
      <c r="I15096" s="88"/>
      <c r="J15096" s="88"/>
      <c r="K15096" s="88"/>
    </row>
    <row r="15097" spans="2:11" hidden="1" x14ac:dyDescent="0.2">
      <c r="B15097" s="88"/>
      <c r="C15097" s="88"/>
      <c r="D15097" s="88"/>
      <c r="E15097" s="88"/>
      <c r="F15097" s="88"/>
      <c r="G15097" s="88"/>
      <c r="H15097" s="88"/>
      <c r="I15097" s="88"/>
      <c r="J15097" s="88"/>
      <c r="K15097" s="88"/>
    </row>
    <row r="15098" spans="2:11" hidden="1" x14ac:dyDescent="0.2">
      <c r="B15098" s="88"/>
      <c r="C15098" s="88"/>
      <c r="D15098" s="88"/>
      <c r="E15098" s="88"/>
      <c r="F15098" s="88"/>
      <c r="G15098" s="88"/>
      <c r="H15098" s="88"/>
      <c r="I15098" s="88"/>
      <c r="J15098" s="88"/>
      <c r="K15098" s="88"/>
    </row>
    <row r="15099" spans="2:11" hidden="1" x14ac:dyDescent="0.2">
      <c r="B15099" s="88"/>
      <c r="C15099" s="88"/>
      <c r="D15099" s="88"/>
      <c r="E15099" s="88"/>
      <c r="F15099" s="88"/>
      <c r="G15099" s="88"/>
      <c r="H15099" s="88"/>
      <c r="I15099" s="88"/>
      <c r="J15099" s="88"/>
      <c r="K15099" s="88"/>
    </row>
    <row r="15100" spans="2:11" hidden="1" x14ac:dyDescent="0.2">
      <c r="B15100" s="88"/>
      <c r="C15100" s="88"/>
      <c r="D15100" s="88"/>
      <c r="E15100" s="88"/>
      <c r="F15100" s="88"/>
      <c r="G15100" s="88"/>
      <c r="H15100" s="88"/>
      <c r="I15100" s="88"/>
      <c r="J15100" s="88"/>
      <c r="K15100" s="88"/>
    </row>
    <row r="15101" spans="2:11" hidden="1" x14ac:dyDescent="0.2">
      <c r="B15101" s="88"/>
      <c r="C15101" s="88"/>
      <c r="D15101" s="88"/>
      <c r="E15101" s="88"/>
      <c r="F15101" s="88"/>
      <c r="G15101" s="88"/>
      <c r="H15101" s="88"/>
      <c r="I15101" s="88"/>
      <c r="J15101" s="88"/>
      <c r="K15101" s="88"/>
    </row>
    <row r="15102" spans="2:11" hidden="1" x14ac:dyDescent="0.2">
      <c r="B15102" s="88"/>
      <c r="C15102" s="88"/>
      <c r="D15102" s="88"/>
      <c r="E15102" s="88"/>
      <c r="F15102" s="88"/>
      <c r="G15102" s="88"/>
      <c r="H15102" s="88"/>
      <c r="I15102" s="88"/>
      <c r="J15102" s="88"/>
      <c r="K15102" s="88"/>
    </row>
    <row r="15103" spans="2:11" hidden="1" x14ac:dyDescent="0.2">
      <c r="B15103" s="88"/>
      <c r="C15103" s="88"/>
      <c r="D15103" s="88"/>
      <c r="E15103" s="88"/>
      <c r="F15103" s="88"/>
      <c r="G15103" s="88"/>
      <c r="H15103" s="88"/>
      <c r="I15103" s="88"/>
      <c r="J15103" s="88"/>
      <c r="K15103" s="88"/>
    </row>
    <row r="15104" spans="2:11" hidden="1" x14ac:dyDescent="0.2">
      <c r="B15104" s="88"/>
      <c r="C15104" s="88"/>
      <c r="D15104" s="88"/>
      <c r="E15104" s="88"/>
      <c r="F15104" s="88"/>
      <c r="G15104" s="88"/>
      <c r="H15104" s="88"/>
      <c r="I15104" s="88"/>
      <c r="J15104" s="88"/>
      <c r="K15104" s="88"/>
    </row>
    <row r="15105" spans="2:11" hidden="1" x14ac:dyDescent="0.2">
      <c r="B15105" s="88"/>
      <c r="C15105" s="88"/>
      <c r="D15105" s="88"/>
      <c r="E15105" s="88"/>
      <c r="F15105" s="88"/>
      <c r="G15105" s="88"/>
      <c r="H15105" s="88"/>
      <c r="I15105" s="88"/>
      <c r="J15105" s="88"/>
      <c r="K15105" s="88"/>
    </row>
    <row r="15106" spans="2:11" hidden="1" x14ac:dyDescent="0.2">
      <c r="B15106" s="88"/>
      <c r="C15106" s="88"/>
      <c r="D15106" s="88"/>
      <c r="E15106" s="88"/>
      <c r="F15106" s="88"/>
      <c r="G15106" s="88"/>
      <c r="H15106" s="88"/>
      <c r="I15106" s="88"/>
      <c r="J15106" s="88"/>
      <c r="K15106" s="88"/>
    </row>
    <row r="15107" spans="2:11" hidden="1" x14ac:dyDescent="0.2">
      <c r="B15107" s="88"/>
      <c r="C15107" s="88"/>
      <c r="D15107" s="88"/>
      <c r="E15107" s="88"/>
      <c r="F15107" s="88"/>
      <c r="G15107" s="88"/>
      <c r="H15107" s="88"/>
      <c r="I15107" s="88"/>
      <c r="J15107" s="88"/>
      <c r="K15107" s="88"/>
    </row>
    <row r="15108" spans="2:11" hidden="1" x14ac:dyDescent="0.2">
      <c r="B15108" s="88"/>
      <c r="C15108" s="88"/>
      <c r="D15108" s="88"/>
      <c r="E15108" s="88"/>
      <c r="F15108" s="88"/>
      <c r="G15108" s="88"/>
      <c r="H15108" s="88"/>
      <c r="I15108" s="88"/>
      <c r="J15108" s="88"/>
      <c r="K15108" s="88"/>
    </row>
    <row r="15109" spans="2:11" hidden="1" x14ac:dyDescent="0.2">
      <c r="B15109" s="88"/>
      <c r="C15109" s="88"/>
      <c r="D15109" s="88"/>
      <c r="E15109" s="88"/>
      <c r="F15109" s="88"/>
      <c r="G15109" s="88"/>
      <c r="H15109" s="88"/>
      <c r="I15109" s="88"/>
      <c r="J15109" s="88"/>
      <c r="K15109" s="88"/>
    </row>
    <row r="15110" spans="2:11" hidden="1" x14ac:dyDescent="0.2">
      <c r="B15110" s="88"/>
      <c r="C15110" s="88"/>
      <c r="D15110" s="88"/>
      <c r="E15110" s="88"/>
      <c r="F15110" s="88"/>
      <c r="G15110" s="88"/>
      <c r="H15110" s="88"/>
      <c r="I15110" s="88"/>
      <c r="J15110" s="88"/>
      <c r="K15110" s="88"/>
    </row>
    <row r="15111" spans="2:11" hidden="1" x14ac:dyDescent="0.2">
      <c r="B15111" s="88"/>
      <c r="C15111" s="88"/>
      <c r="D15111" s="88"/>
      <c r="E15111" s="88"/>
      <c r="F15111" s="88"/>
      <c r="G15111" s="88"/>
      <c r="H15111" s="88"/>
      <c r="I15111" s="88"/>
      <c r="J15111" s="88"/>
      <c r="K15111" s="88"/>
    </row>
    <row r="15112" spans="2:11" hidden="1" x14ac:dyDescent="0.2">
      <c r="B15112" s="88"/>
      <c r="C15112" s="88"/>
      <c r="D15112" s="88"/>
      <c r="E15112" s="88"/>
      <c r="F15112" s="88"/>
      <c r="G15112" s="88"/>
      <c r="H15112" s="88"/>
      <c r="I15112" s="88"/>
      <c r="J15112" s="88"/>
      <c r="K15112" s="88"/>
    </row>
    <row r="15113" spans="2:11" hidden="1" x14ac:dyDescent="0.2">
      <c r="B15113" s="88"/>
      <c r="C15113" s="88"/>
      <c r="D15113" s="88"/>
      <c r="E15113" s="88"/>
      <c r="F15113" s="88"/>
      <c r="G15113" s="88"/>
      <c r="H15113" s="88"/>
      <c r="I15113" s="88"/>
      <c r="J15113" s="88"/>
      <c r="K15113" s="88"/>
    </row>
    <row r="15114" spans="2:11" hidden="1" x14ac:dyDescent="0.2">
      <c r="B15114" s="88"/>
      <c r="C15114" s="88"/>
      <c r="D15114" s="88"/>
      <c r="E15114" s="88"/>
      <c r="F15114" s="88"/>
      <c r="G15114" s="88"/>
      <c r="H15114" s="88"/>
      <c r="I15114" s="88"/>
      <c r="J15114" s="88"/>
      <c r="K15114" s="88"/>
    </row>
    <row r="15115" spans="2:11" hidden="1" x14ac:dyDescent="0.2">
      <c r="B15115" s="88"/>
      <c r="C15115" s="88"/>
      <c r="D15115" s="88"/>
      <c r="E15115" s="88"/>
      <c r="F15115" s="88"/>
      <c r="G15115" s="88"/>
      <c r="H15115" s="88"/>
      <c r="I15115" s="88"/>
      <c r="J15115" s="88"/>
      <c r="K15115" s="88"/>
    </row>
    <row r="15116" spans="2:11" hidden="1" x14ac:dyDescent="0.2">
      <c r="B15116" s="88"/>
      <c r="C15116" s="88"/>
      <c r="D15116" s="88"/>
      <c r="E15116" s="88"/>
      <c r="F15116" s="88"/>
      <c r="G15116" s="88"/>
      <c r="H15116" s="88"/>
      <c r="I15116" s="88"/>
      <c r="J15116" s="88"/>
      <c r="K15116" s="88"/>
    </row>
    <row r="15117" spans="2:11" hidden="1" x14ac:dyDescent="0.2">
      <c r="B15117" s="88"/>
      <c r="C15117" s="88"/>
      <c r="D15117" s="88"/>
      <c r="E15117" s="88"/>
      <c r="F15117" s="88"/>
      <c r="G15117" s="88"/>
      <c r="H15117" s="88"/>
      <c r="I15117" s="88"/>
      <c r="J15117" s="88"/>
      <c r="K15117" s="88"/>
    </row>
    <row r="15118" spans="2:11" hidden="1" x14ac:dyDescent="0.2">
      <c r="B15118" s="88"/>
      <c r="C15118" s="88"/>
      <c r="D15118" s="88"/>
      <c r="E15118" s="88"/>
      <c r="F15118" s="88"/>
      <c r="G15118" s="88"/>
      <c r="H15118" s="88"/>
      <c r="I15118" s="88"/>
      <c r="J15118" s="88"/>
      <c r="K15118" s="88"/>
    </row>
    <row r="15119" spans="2:11" hidden="1" x14ac:dyDescent="0.2">
      <c r="B15119" s="88"/>
      <c r="C15119" s="88"/>
      <c r="D15119" s="88"/>
      <c r="E15119" s="88"/>
      <c r="F15119" s="88"/>
      <c r="G15119" s="88"/>
      <c r="H15119" s="88"/>
      <c r="I15119" s="88"/>
      <c r="J15119" s="88"/>
      <c r="K15119" s="88"/>
    </row>
    <row r="15120" spans="2:11" hidden="1" x14ac:dyDescent="0.2">
      <c r="B15120" s="88"/>
      <c r="C15120" s="88"/>
      <c r="D15120" s="88"/>
      <c r="E15120" s="88"/>
      <c r="F15120" s="88"/>
      <c r="G15120" s="88"/>
      <c r="H15120" s="88"/>
      <c r="I15120" s="88"/>
      <c r="J15120" s="88"/>
      <c r="K15120" s="88"/>
    </row>
    <row r="15121" spans="2:11" hidden="1" x14ac:dyDescent="0.2">
      <c r="B15121" s="88"/>
      <c r="C15121" s="88"/>
      <c r="D15121" s="88"/>
      <c r="E15121" s="88"/>
      <c r="F15121" s="88"/>
      <c r="G15121" s="88"/>
      <c r="H15121" s="88"/>
      <c r="I15121" s="88"/>
      <c r="J15121" s="88"/>
      <c r="K15121" s="88"/>
    </row>
    <row r="15122" spans="2:11" hidden="1" x14ac:dyDescent="0.2">
      <c r="B15122" s="88"/>
      <c r="C15122" s="88"/>
      <c r="D15122" s="88"/>
      <c r="E15122" s="88"/>
      <c r="F15122" s="88"/>
      <c r="G15122" s="88"/>
      <c r="H15122" s="88"/>
      <c r="I15122" s="88"/>
      <c r="J15122" s="88"/>
      <c r="K15122" s="88"/>
    </row>
    <row r="15123" spans="2:11" hidden="1" x14ac:dyDescent="0.2">
      <c r="B15123" s="88"/>
      <c r="C15123" s="88"/>
      <c r="D15123" s="88"/>
      <c r="E15123" s="88"/>
      <c r="F15123" s="88"/>
      <c r="G15123" s="88"/>
      <c r="H15123" s="88"/>
      <c r="I15123" s="88"/>
      <c r="J15123" s="88"/>
      <c r="K15123" s="88"/>
    </row>
    <row r="15124" spans="2:11" hidden="1" x14ac:dyDescent="0.2">
      <c r="B15124" s="88"/>
      <c r="C15124" s="88"/>
      <c r="D15124" s="88"/>
      <c r="E15124" s="88"/>
      <c r="F15124" s="88"/>
      <c r="G15124" s="88"/>
      <c r="H15124" s="88"/>
      <c r="I15124" s="88"/>
      <c r="J15124" s="88"/>
      <c r="K15124" s="88"/>
    </row>
    <row r="15125" spans="2:11" hidden="1" x14ac:dyDescent="0.2">
      <c r="B15125" s="88"/>
      <c r="C15125" s="88"/>
      <c r="D15125" s="88"/>
      <c r="E15125" s="88"/>
      <c r="F15125" s="88"/>
      <c r="G15125" s="88"/>
      <c r="H15125" s="88"/>
      <c r="I15125" s="88"/>
      <c r="J15125" s="88"/>
      <c r="K15125" s="88"/>
    </row>
    <row r="15126" spans="2:11" hidden="1" x14ac:dyDescent="0.2">
      <c r="B15126" s="88"/>
      <c r="C15126" s="88"/>
      <c r="D15126" s="88"/>
      <c r="E15126" s="88"/>
      <c r="F15126" s="88"/>
      <c r="G15126" s="88"/>
      <c r="H15126" s="88"/>
      <c r="I15126" s="88"/>
      <c r="J15126" s="88"/>
      <c r="K15126" s="88"/>
    </row>
    <row r="15127" spans="2:11" hidden="1" x14ac:dyDescent="0.2">
      <c r="B15127" s="88"/>
      <c r="C15127" s="88"/>
      <c r="D15127" s="88"/>
      <c r="E15127" s="88"/>
      <c r="F15127" s="88"/>
      <c r="G15127" s="88"/>
      <c r="H15127" s="88"/>
      <c r="I15127" s="88"/>
      <c r="J15127" s="88"/>
      <c r="K15127" s="88"/>
    </row>
    <row r="15128" spans="2:11" hidden="1" x14ac:dyDescent="0.2">
      <c r="B15128" s="88"/>
      <c r="C15128" s="88"/>
      <c r="D15128" s="88"/>
      <c r="E15128" s="88"/>
      <c r="F15128" s="88"/>
      <c r="G15128" s="88"/>
      <c r="H15128" s="88"/>
      <c r="I15128" s="88"/>
      <c r="J15128" s="88"/>
      <c r="K15128" s="88"/>
    </row>
    <row r="15129" spans="2:11" hidden="1" x14ac:dyDescent="0.2">
      <c r="B15129" s="88"/>
      <c r="C15129" s="88"/>
      <c r="D15129" s="88"/>
      <c r="E15129" s="88"/>
      <c r="F15129" s="88"/>
      <c r="G15129" s="88"/>
      <c r="H15129" s="88"/>
      <c r="I15129" s="88"/>
      <c r="J15129" s="88"/>
      <c r="K15129" s="88"/>
    </row>
    <row r="15130" spans="2:11" hidden="1" x14ac:dyDescent="0.2">
      <c r="B15130" s="88"/>
      <c r="C15130" s="88"/>
      <c r="D15130" s="88"/>
      <c r="E15130" s="88"/>
      <c r="F15130" s="88"/>
      <c r="G15130" s="88"/>
      <c r="H15130" s="88"/>
      <c r="I15130" s="88"/>
      <c r="J15130" s="88"/>
      <c r="K15130" s="88"/>
    </row>
    <row r="15131" spans="2:11" hidden="1" x14ac:dyDescent="0.2">
      <c r="B15131" s="88"/>
      <c r="C15131" s="88"/>
      <c r="D15131" s="88"/>
      <c r="E15131" s="88"/>
      <c r="F15131" s="88"/>
      <c r="G15131" s="88"/>
      <c r="H15131" s="88"/>
      <c r="I15131" s="88"/>
      <c r="J15131" s="88"/>
      <c r="K15131" s="88"/>
    </row>
    <row r="15132" spans="2:11" hidden="1" x14ac:dyDescent="0.2">
      <c r="B15132" s="88"/>
      <c r="C15132" s="88"/>
      <c r="D15132" s="88"/>
      <c r="E15132" s="88"/>
      <c r="F15132" s="88"/>
      <c r="G15132" s="88"/>
      <c r="H15132" s="88"/>
      <c r="I15132" s="88"/>
      <c r="J15132" s="88"/>
      <c r="K15132" s="88"/>
    </row>
    <row r="15133" spans="2:11" hidden="1" x14ac:dyDescent="0.2">
      <c r="B15133" s="88"/>
      <c r="C15133" s="88"/>
      <c r="D15133" s="88"/>
      <c r="E15133" s="88"/>
      <c r="F15133" s="88"/>
      <c r="G15133" s="88"/>
      <c r="H15133" s="88"/>
      <c r="I15133" s="88"/>
      <c r="J15133" s="88"/>
      <c r="K15133" s="88"/>
    </row>
    <row r="15134" spans="2:11" hidden="1" x14ac:dyDescent="0.2">
      <c r="B15134" s="88"/>
      <c r="C15134" s="88"/>
      <c r="D15134" s="88"/>
      <c r="E15134" s="88"/>
      <c r="F15134" s="88"/>
      <c r="G15134" s="88"/>
      <c r="H15134" s="88"/>
      <c r="I15134" s="88"/>
      <c r="J15134" s="88"/>
      <c r="K15134" s="88"/>
    </row>
    <row r="15135" spans="2:11" hidden="1" x14ac:dyDescent="0.2">
      <c r="B15135" s="88"/>
      <c r="C15135" s="88"/>
      <c r="D15135" s="88"/>
      <c r="E15135" s="88"/>
      <c r="F15135" s="88"/>
      <c r="G15135" s="88"/>
      <c r="H15135" s="88"/>
      <c r="I15135" s="88"/>
      <c r="J15135" s="88"/>
      <c r="K15135" s="88"/>
    </row>
    <row r="15136" spans="2:11" hidden="1" x14ac:dyDescent="0.2">
      <c r="B15136" s="88"/>
      <c r="C15136" s="88"/>
      <c r="D15136" s="88"/>
      <c r="E15136" s="88"/>
      <c r="F15136" s="88"/>
      <c r="G15136" s="88"/>
      <c r="H15136" s="88"/>
      <c r="I15136" s="88"/>
      <c r="J15136" s="88"/>
      <c r="K15136" s="88"/>
    </row>
    <row r="15137" spans="2:11" hidden="1" x14ac:dyDescent="0.2">
      <c r="B15137" s="88"/>
      <c r="C15137" s="88"/>
      <c r="D15137" s="88"/>
      <c r="E15137" s="88"/>
      <c r="F15137" s="88"/>
      <c r="G15137" s="88"/>
      <c r="H15137" s="88"/>
      <c r="I15137" s="88"/>
      <c r="J15137" s="88"/>
      <c r="K15137" s="88"/>
    </row>
    <row r="15138" spans="2:11" hidden="1" x14ac:dyDescent="0.2">
      <c r="B15138" s="88"/>
      <c r="C15138" s="88"/>
      <c r="D15138" s="88"/>
      <c r="E15138" s="88"/>
      <c r="F15138" s="88"/>
      <c r="G15138" s="88"/>
      <c r="H15138" s="88"/>
      <c r="I15138" s="88"/>
      <c r="J15138" s="88"/>
      <c r="K15138" s="88"/>
    </row>
    <row r="15139" spans="2:11" hidden="1" x14ac:dyDescent="0.2">
      <c r="B15139" s="88"/>
      <c r="C15139" s="88"/>
      <c r="D15139" s="88"/>
      <c r="E15139" s="88"/>
      <c r="F15139" s="88"/>
      <c r="G15139" s="88"/>
      <c r="H15139" s="88"/>
      <c r="I15139" s="88"/>
      <c r="J15139" s="88"/>
      <c r="K15139" s="88"/>
    </row>
    <row r="15140" spans="2:11" hidden="1" x14ac:dyDescent="0.2">
      <c r="B15140" s="88"/>
      <c r="C15140" s="88"/>
      <c r="D15140" s="88"/>
      <c r="E15140" s="88"/>
      <c r="F15140" s="88"/>
      <c r="G15140" s="88"/>
      <c r="H15140" s="88"/>
      <c r="I15140" s="88"/>
      <c r="J15140" s="88"/>
      <c r="K15140" s="88"/>
    </row>
    <row r="15141" spans="2:11" hidden="1" x14ac:dyDescent="0.2">
      <c r="B15141" s="88"/>
      <c r="C15141" s="88"/>
      <c r="D15141" s="88"/>
      <c r="E15141" s="88"/>
      <c r="F15141" s="88"/>
      <c r="G15141" s="88"/>
      <c r="H15141" s="88"/>
      <c r="I15141" s="88"/>
      <c r="J15141" s="88"/>
      <c r="K15141" s="88"/>
    </row>
    <row r="15142" spans="2:11" hidden="1" x14ac:dyDescent="0.2">
      <c r="B15142" s="88"/>
      <c r="C15142" s="88"/>
      <c r="D15142" s="88"/>
      <c r="E15142" s="88"/>
      <c r="F15142" s="88"/>
      <c r="G15142" s="88"/>
      <c r="H15142" s="88"/>
      <c r="I15142" s="88"/>
      <c r="J15142" s="88"/>
      <c r="K15142" s="88"/>
    </row>
    <row r="15143" spans="2:11" hidden="1" x14ac:dyDescent="0.2">
      <c r="B15143" s="88"/>
      <c r="C15143" s="88"/>
      <c r="D15143" s="88"/>
      <c r="E15143" s="88"/>
      <c r="F15143" s="88"/>
      <c r="G15143" s="88"/>
      <c r="H15143" s="88"/>
      <c r="I15143" s="88"/>
      <c r="J15143" s="88"/>
      <c r="K15143" s="88"/>
    </row>
    <row r="15144" spans="2:11" hidden="1" x14ac:dyDescent="0.2">
      <c r="B15144" s="88"/>
      <c r="C15144" s="88"/>
      <c r="D15144" s="88"/>
      <c r="E15144" s="88"/>
      <c r="F15144" s="88"/>
      <c r="G15144" s="88"/>
      <c r="H15144" s="88"/>
      <c r="I15144" s="88"/>
      <c r="J15144" s="88"/>
      <c r="K15144" s="88"/>
    </row>
    <row r="15145" spans="2:11" hidden="1" x14ac:dyDescent="0.2">
      <c r="B15145" s="88"/>
      <c r="C15145" s="88"/>
      <c r="D15145" s="88"/>
      <c r="E15145" s="88"/>
      <c r="F15145" s="88"/>
      <c r="G15145" s="88"/>
      <c r="H15145" s="88"/>
      <c r="I15145" s="88"/>
      <c r="J15145" s="88"/>
      <c r="K15145" s="88"/>
    </row>
    <row r="15146" spans="2:11" hidden="1" x14ac:dyDescent="0.2">
      <c r="B15146" s="88"/>
      <c r="C15146" s="88"/>
      <c r="D15146" s="88"/>
      <c r="E15146" s="88"/>
      <c r="F15146" s="88"/>
      <c r="G15146" s="88"/>
      <c r="H15146" s="88"/>
      <c r="I15146" s="88"/>
      <c r="J15146" s="88"/>
      <c r="K15146" s="88"/>
    </row>
    <row r="15147" spans="2:11" hidden="1" x14ac:dyDescent="0.2">
      <c r="B15147" s="88"/>
      <c r="C15147" s="88"/>
      <c r="D15147" s="88"/>
      <c r="E15147" s="88"/>
      <c r="F15147" s="88"/>
      <c r="G15147" s="88"/>
      <c r="H15147" s="88"/>
      <c r="I15147" s="88"/>
      <c r="J15147" s="88"/>
      <c r="K15147" s="88"/>
    </row>
    <row r="15148" spans="2:11" hidden="1" x14ac:dyDescent="0.2">
      <c r="B15148" s="88"/>
      <c r="C15148" s="88"/>
      <c r="D15148" s="88"/>
      <c r="E15148" s="88"/>
      <c r="F15148" s="88"/>
      <c r="G15148" s="88"/>
      <c r="H15148" s="88"/>
      <c r="I15148" s="88"/>
      <c r="J15148" s="88"/>
      <c r="K15148" s="88"/>
    </row>
    <row r="15149" spans="2:11" hidden="1" x14ac:dyDescent="0.2">
      <c r="B15149" s="88"/>
      <c r="C15149" s="88"/>
      <c r="D15149" s="88"/>
      <c r="E15149" s="88"/>
      <c r="F15149" s="88"/>
      <c r="G15149" s="88"/>
      <c r="H15149" s="88"/>
      <c r="I15149" s="88"/>
      <c r="J15149" s="88"/>
      <c r="K15149" s="88"/>
    </row>
    <row r="15150" spans="2:11" hidden="1" x14ac:dyDescent="0.2">
      <c r="B15150" s="88"/>
      <c r="C15150" s="88"/>
      <c r="D15150" s="88"/>
      <c r="E15150" s="88"/>
      <c r="F15150" s="88"/>
      <c r="G15150" s="88"/>
      <c r="H15150" s="88"/>
      <c r="I15150" s="88"/>
      <c r="J15150" s="88"/>
      <c r="K15150" s="88"/>
    </row>
    <row r="15151" spans="2:11" hidden="1" x14ac:dyDescent="0.2">
      <c r="B15151" s="88"/>
      <c r="C15151" s="88"/>
      <c r="D15151" s="88"/>
      <c r="E15151" s="88"/>
      <c r="F15151" s="88"/>
      <c r="G15151" s="88"/>
      <c r="H15151" s="88"/>
      <c r="I15151" s="88"/>
      <c r="J15151" s="88"/>
      <c r="K15151" s="88"/>
    </row>
    <row r="15152" spans="2:11" hidden="1" x14ac:dyDescent="0.2">
      <c r="B15152" s="88"/>
      <c r="C15152" s="88"/>
      <c r="D15152" s="88"/>
      <c r="E15152" s="88"/>
      <c r="F15152" s="88"/>
      <c r="G15152" s="88"/>
      <c r="H15152" s="88"/>
      <c r="I15152" s="88"/>
      <c r="J15152" s="88"/>
      <c r="K15152" s="88"/>
    </row>
    <row r="15153" spans="2:11" hidden="1" x14ac:dyDescent="0.2">
      <c r="B15153" s="88"/>
      <c r="C15153" s="88"/>
      <c r="D15153" s="88"/>
      <c r="E15153" s="88"/>
      <c r="F15153" s="88"/>
      <c r="G15153" s="88"/>
      <c r="H15153" s="88"/>
      <c r="I15153" s="88"/>
      <c r="J15153" s="88"/>
      <c r="K15153" s="88"/>
    </row>
    <row r="15154" spans="2:11" hidden="1" x14ac:dyDescent="0.2">
      <c r="B15154" s="88"/>
      <c r="C15154" s="88"/>
      <c r="D15154" s="88"/>
      <c r="E15154" s="88"/>
      <c r="F15154" s="88"/>
      <c r="G15154" s="88"/>
      <c r="H15154" s="88"/>
      <c r="I15154" s="88"/>
      <c r="J15154" s="88"/>
      <c r="K15154" s="88"/>
    </row>
    <row r="15155" spans="2:11" hidden="1" x14ac:dyDescent="0.2">
      <c r="B15155" s="88"/>
      <c r="C15155" s="88"/>
      <c r="D15155" s="88"/>
      <c r="E15155" s="88"/>
      <c r="F15155" s="88"/>
      <c r="G15155" s="88"/>
      <c r="H15155" s="88"/>
      <c r="I15155" s="88"/>
      <c r="J15155" s="88"/>
      <c r="K15155" s="88"/>
    </row>
    <row r="15156" spans="2:11" hidden="1" x14ac:dyDescent="0.2">
      <c r="B15156" s="88"/>
      <c r="C15156" s="88"/>
      <c r="D15156" s="88"/>
      <c r="E15156" s="88"/>
      <c r="F15156" s="88"/>
      <c r="G15156" s="88"/>
      <c r="H15156" s="88"/>
      <c r="I15156" s="88"/>
      <c r="J15156" s="88"/>
      <c r="K15156" s="88"/>
    </row>
    <row r="15157" spans="2:11" hidden="1" x14ac:dyDescent="0.2">
      <c r="B15157" s="88"/>
      <c r="C15157" s="88"/>
      <c r="D15157" s="88"/>
      <c r="E15157" s="88"/>
      <c r="F15157" s="88"/>
      <c r="G15157" s="88"/>
      <c r="H15157" s="88"/>
      <c r="I15157" s="88"/>
      <c r="J15157" s="88"/>
      <c r="K15157" s="88"/>
    </row>
    <row r="15158" spans="2:11" hidden="1" x14ac:dyDescent="0.2">
      <c r="B15158" s="88"/>
      <c r="C15158" s="88"/>
      <c r="D15158" s="88"/>
      <c r="E15158" s="88"/>
      <c r="F15158" s="88"/>
      <c r="G15158" s="88"/>
      <c r="H15158" s="88"/>
      <c r="I15158" s="88"/>
      <c r="J15158" s="88"/>
      <c r="K15158" s="88"/>
    </row>
    <row r="15159" spans="2:11" hidden="1" x14ac:dyDescent="0.2">
      <c r="B15159" s="88"/>
      <c r="C15159" s="88"/>
      <c r="D15159" s="88"/>
      <c r="E15159" s="88"/>
      <c r="F15159" s="88"/>
      <c r="G15159" s="88"/>
      <c r="H15159" s="88"/>
      <c r="I15159" s="88"/>
      <c r="J15159" s="88"/>
      <c r="K15159" s="88"/>
    </row>
    <row r="15160" spans="2:11" hidden="1" x14ac:dyDescent="0.2">
      <c r="B15160" s="88"/>
      <c r="C15160" s="88"/>
      <c r="D15160" s="88"/>
      <c r="E15160" s="88"/>
      <c r="F15160" s="88"/>
      <c r="G15160" s="88"/>
      <c r="H15160" s="88"/>
      <c r="I15160" s="88"/>
      <c r="J15160" s="88"/>
      <c r="K15160" s="88"/>
    </row>
    <row r="15161" spans="2:11" hidden="1" x14ac:dyDescent="0.2">
      <c r="B15161" s="88"/>
      <c r="C15161" s="88"/>
      <c r="D15161" s="88"/>
      <c r="E15161" s="88"/>
      <c r="F15161" s="88"/>
      <c r="G15161" s="88"/>
      <c r="H15161" s="88"/>
      <c r="I15161" s="88"/>
      <c r="J15161" s="88"/>
      <c r="K15161" s="88"/>
    </row>
    <row r="15162" spans="2:11" hidden="1" x14ac:dyDescent="0.2">
      <c r="B15162" s="88"/>
      <c r="C15162" s="88"/>
      <c r="D15162" s="88"/>
      <c r="E15162" s="88"/>
      <c r="F15162" s="88"/>
      <c r="G15162" s="88"/>
      <c r="H15162" s="88"/>
      <c r="I15162" s="88"/>
      <c r="J15162" s="88"/>
      <c r="K15162" s="88"/>
    </row>
    <row r="15163" spans="2:11" hidden="1" x14ac:dyDescent="0.2">
      <c r="B15163" s="88"/>
      <c r="C15163" s="88"/>
      <c r="D15163" s="88"/>
      <c r="E15163" s="88"/>
      <c r="F15163" s="88"/>
      <c r="G15163" s="88"/>
      <c r="H15163" s="88"/>
      <c r="I15163" s="88"/>
      <c r="J15163" s="88"/>
      <c r="K15163" s="88"/>
    </row>
    <row r="15164" spans="2:11" hidden="1" x14ac:dyDescent="0.2">
      <c r="B15164" s="88"/>
      <c r="C15164" s="88"/>
      <c r="D15164" s="88"/>
      <c r="E15164" s="88"/>
      <c r="F15164" s="88"/>
      <c r="G15164" s="88"/>
      <c r="H15164" s="88"/>
      <c r="I15164" s="88"/>
      <c r="J15164" s="88"/>
      <c r="K15164" s="88"/>
    </row>
    <row r="15165" spans="2:11" hidden="1" x14ac:dyDescent="0.2">
      <c r="B15165" s="88"/>
      <c r="C15165" s="88"/>
      <c r="D15165" s="88"/>
      <c r="E15165" s="88"/>
      <c r="F15165" s="88"/>
      <c r="G15165" s="88"/>
      <c r="H15165" s="88"/>
      <c r="I15165" s="88"/>
      <c r="J15165" s="88"/>
      <c r="K15165" s="88"/>
    </row>
    <row r="15166" spans="2:11" hidden="1" x14ac:dyDescent="0.2">
      <c r="B15166" s="88"/>
      <c r="C15166" s="88"/>
      <c r="D15166" s="88"/>
      <c r="E15166" s="88"/>
      <c r="F15166" s="88"/>
      <c r="G15166" s="88"/>
      <c r="H15166" s="88"/>
      <c r="I15166" s="88"/>
      <c r="J15166" s="88"/>
      <c r="K15166" s="88"/>
    </row>
    <row r="15167" spans="2:11" hidden="1" x14ac:dyDescent="0.2">
      <c r="B15167" s="88"/>
      <c r="C15167" s="88"/>
      <c r="D15167" s="88"/>
      <c r="E15167" s="88"/>
      <c r="F15167" s="88"/>
      <c r="G15167" s="88"/>
      <c r="H15167" s="88"/>
      <c r="I15167" s="88"/>
      <c r="J15167" s="88"/>
      <c r="K15167" s="88"/>
    </row>
    <row r="15168" spans="2:11" hidden="1" x14ac:dyDescent="0.2">
      <c r="B15168" s="88"/>
      <c r="C15168" s="88"/>
      <c r="D15168" s="88"/>
      <c r="E15168" s="88"/>
      <c r="F15168" s="88"/>
      <c r="G15168" s="88"/>
      <c r="H15168" s="88"/>
      <c r="I15168" s="88"/>
      <c r="J15168" s="88"/>
      <c r="K15168" s="88"/>
    </row>
    <row r="15169" spans="2:11" hidden="1" x14ac:dyDescent="0.2">
      <c r="B15169" s="88"/>
      <c r="C15169" s="88"/>
      <c r="D15169" s="88"/>
      <c r="E15169" s="88"/>
      <c r="F15169" s="88"/>
      <c r="G15169" s="88"/>
      <c r="H15169" s="88"/>
      <c r="I15169" s="88"/>
      <c r="J15169" s="88"/>
      <c r="K15169" s="88"/>
    </row>
    <row r="15170" spans="2:11" hidden="1" x14ac:dyDescent="0.2">
      <c r="B15170" s="88"/>
      <c r="C15170" s="88"/>
      <c r="D15170" s="88"/>
      <c r="E15170" s="88"/>
      <c r="F15170" s="88"/>
      <c r="G15170" s="88"/>
      <c r="H15170" s="88"/>
      <c r="I15170" s="88"/>
      <c r="J15170" s="88"/>
      <c r="K15170" s="88"/>
    </row>
    <row r="15171" spans="2:11" hidden="1" x14ac:dyDescent="0.2">
      <c r="B15171" s="88"/>
      <c r="C15171" s="88"/>
      <c r="D15171" s="88"/>
      <c r="E15171" s="88"/>
      <c r="F15171" s="88"/>
      <c r="G15171" s="88"/>
      <c r="H15171" s="88"/>
      <c r="I15171" s="88"/>
      <c r="J15171" s="88"/>
      <c r="K15171" s="88"/>
    </row>
    <row r="15172" spans="2:11" hidden="1" x14ac:dyDescent="0.2">
      <c r="B15172" s="88"/>
      <c r="C15172" s="88"/>
      <c r="D15172" s="88"/>
      <c r="E15172" s="88"/>
      <c r="F15172" s="88"/>
      <c r="G15172" s="88"/>
      <c r="H15172" s="88"/>
      <c r="I15172" s="88"/>
      <c r="J15172" s="88"/>
      <c r="K15172" s="88"/>
    </row>
    <row r="15173" spans="2:11" hidden="1" x14ac:dyDescent="0.2">
      <c r="B15173" s="88"/>
      <c r="C15173" s="88"/>
      <c r="D15173" s="88"/>
      <c r="E15173" s="88"/>
      <c r="F15173" s="88"/>
      <c r="G15173" s="88"/>
      <c r="H15173" s="88"/>
      <c r="I15173" s="88"/>
      <c r="J15173" s="88"/>
      <c r="K15173" s="88"/>
    </row>
    <row r="15174" spans="2:11" hidden="1" x14ac:dyDescent="0.2">
      <c r="B15174" s="88"/>
      <c r="C15174" s="88"/>
      <c r="D15174" s="88"/>
      <c r="E15174" s="88"/>
      <c r="F15174" s="88"/>
      <c r="G15174" s="88"/>
      <c r="H15174" s="88"/>
      <c r="I15174" s="88"/>
      <c r="J15174" s="88"/>
      <c r="K15174" s="88"/>
    </row>
    <row r="15175" spans="2:11" hidden="1" x14ac:dyDescent="0.2">
      <c r="B15175" s="88"/>
      <c r="C15175" s="88"/>
      <c r="D15175" s="88"/>
      <c r="E15175" s="88"/>
      <c r="F15175" s="88"/>
      <c r="G15175" s="88"/>
      <c r="H15175" s="88"/>
      <c r="I15175" s="88"/>
      <c r="J15175" s="88"/>
      <c r="K15175" s="88"/>
    </row>
    <row r="15176" spans="2:11" hidden="1" x14ac:dyDescent="0.2">
      <c r="B15176" s="88"/>
      <c r="C15176" s="88"/>
      <c r="D15176" s="88"/>
      <c r="E15176" s="88"/>
      <c r="F15176" s="88"/>
      <c r="G15176" s="88"/>
      <c r="H15176" s="88"/>
      <c r="I15176" s="88"/>
      <c r="J15176" s="88"/>
      <c r="K15176" s="88"/>
    </row>
    <row r="15177" spans="2:11" hidden="1" x14ac:dyDescent="0.2">
      <c r="B15177" s="88"/>
      <c r="C15177" s="88"/>
      <c r="D15177" s="88"/>
      <c r="E15177" s="88"/>
      <c r="F15177" s="88"/>
      <c r="G15177" s="88"/>
      <c r="H15177" s="88"/>
      <c r="I15177" s="88"/>
      <c r="J15177" s="88"/>
      <c r="K15177" s="88"/>
    </row>
    <row r="15178" spans="2:11" hidden="1" x14ac:dyDescent="0.2">
      <c r="B15178" s="88"/>
      <c r="C15178" s="88"/>
      <c r="D15178" s="88"/>
      <c r="E15178" s="88"/>
      <c r="F15178" s="88"/>
      <c r="G15178" s="88"/>
      <c r="H15178" s="88"/>
      <c r="I15178" s="88"/>
      <c r="J15178" s="88"/>
      <c r="K15178" s="88"/>
    </row>
    <row r="15179" spans="2:11" hidden="1" x14ac:dyDescent="0.2">
      <c r="B15179" s="88"/>
      <c r="C15179" s="88"/>
      <c r="D15179" s="88"/>
      <c r="E15179" s="88"/>
      <c r="F15179" s="88"/>
      <c r="G15179" s="88"/>
      <c r="H15179" s="88"/>
      <c r="I15179" s="88"/>
      <c r="J15179" s="88"/>
      <c r="K15179" s="88"/>
    </row>
    <row r="15180" spans="2:11" hidden="1" x14ac:dyDescent="0.2">
      <c r="B15180" s="88"/>
      <c r="C15180" s="88"/>
      <c r="D15180" s="88"/>
      <c r="E15180" s="88"/>
      <c r="F15180" s="88"/>
      <c r="G15180" s="88"/>
      <c r="H15180" s="88"/>
      <c r="I15180" s="88"/>
      <c r="J15180" s="88"/>
      <c r="K15180" s="88"/>
    </row>
    <row r="15181" spans="2:11" hidden="1" x14ac:dyDescent="0.2">
      <c r="B15181" s="88"/>
      <c r="C15181" s="88"/>
      <c r="D15181" s="88"/>
      <c r="E15181" s="88"/>
      <c r="F15181" s="88"/>
      <c r="G15181" s="88"/>
      <c r="H15181" s="88"/>
      <c r="I15181" s="88"/>
      <c r="J15181" s="88"/>
      <c r="K15181" s="88"/>
    </row>
    <row r="15182" spans="2:11" hidden="1" x14ac:dyDescent="0.2">
      <c r="B15182" s="88"/>
      <c r="C15182" s="88"/>
      <c r="D15182" s="88"/>
      <c r="E15182" s="88"/>
      <c r="F15182" s="88"/>
      <c r="G15182" s="88"/>
      <c r="H15182" s="88"/>
      <c r="I15182" s="88"/>
      <c r="J15182" s="88"/>
      <c r="K15182" s="88"/>
    </row>
    <row r="15183" spans="2:11" hidden="1" x14ac:dyDescent="0.2">
      <c r="B15183" s="88"/>
      <c r="C15183" s="88"/>
      <c r="D15183" s="88"/>
      <c r="E15183" s="88"/>
      <c r="F15183" s="88"/>
      <c r="G15183" s="88"/>
      <c r="H15183" s="88"/>
      <c r="I15183" s="88"/>
      <c r="J15183" s="88"/>
      <c r="K15183" s="88"/>
    </row>
    <row r="15184" spans="2:11" hidden="1" x14ac:dyDescent="0.2">
      <c r="B15184" s="88"/>
      <c r="C15184" s="88"/>
      <c r="D15184" s="88"/>
      <c r="E15184" s="88"/>
      <c r="F15184" s="88"/>
      <c r="G15184" s="88"/>
      <c r="H15184" s="88"/>
      <c r="I15184" s="88"/>
      <c r="J15184" s="88"/>
      <c r="K15184" s="88"/>
    </row>
    <row r="15185" spans="2:11" hidden="1" x14ac:dyDescent="0.2">
      <c r="B15185" s="88"/>
      <c r="C15185" s="88"/>
      <c r="D15185" s="88"/>
      <c r="E15185" s="88"/>
      <c r="F15185" s="88"/>
      <c r="G15185" s="88"/>
      <c r="H15185" s="88"/>
      <c r="I15185" s="88"/>
      <c r="J15185" s="88"/>
      <c r="K15185" s="88"/>
    </row>
    <row r="15186" spans="2:11" hidden="1" x14ac:dyDescent="0.2">
      <c r="B15186" s="88"/>
      <c r="C15186" s="88"/>
      <c r="D15186" s="88"/>
      <c r="E15186" s="88"/>
      <c r="F15186" s="88"/>
      <c r="G15186" s="88"/>
      <c r="H15186" s="88"/>
      <c r="I15186" s="88"/>
      <c r="J15186" s="88"/>
      <c r="K15186" s="88"/>
    </row>
    <row r="15187" spans="2:11" hidden="1" x14ac:dyDescent="0.2">
      <c r="B15187" s="88"/>
      <c r="C15187" s="88"/>
      <c r="D15187" s="88"/>
      <c r="E15187" s="88"/>
      <c r="F15187" s="88"/>
      <c r="G15187" s="88"/>
      <c r="H15187" s="88"/>
      <c r="I15187" s="88"/>
      <c r="J15187" s="88"/>
      <c r="K15187" s="88"/>
    </row>
    <row r="15188" spans="2:11" hidden="1" x14ac:dyDescent="0.2">
      <c r="B15188" s="88"/>
      <c r="C15188" s="88"/>
      <c r="D15188" s="88"/>
      <c r="E15188" s="88"/>
      <c r="F15188" s="88"/>
      <c r="G15188" s="88"/>
      <c r="H15188" s="88"/>
      <c r="I15188" s="88"/>
      <c r="J15188" s="88"/>
      <c r="K15188" s="88"/>
    </row>
    <row r="15189" spans="2:11" hidden="1" x14ac:dyDescent="0.2">
      <c r="B15189" s="88"/>
      <c r="C15189" s="88"/>
      <c r="D15189" s="88"/>
      <c r="E15189" s="88"/>
      <c r="F15189" s="88"/>
      <c r="G15189" s="88"/>
      <c r="H15189" s="88"/>
      <c r="I15189" s="88"/>
      <c r="J15189" s="88"/>
      <c r="K15189" s="88"/>
    </row>
    <row r="15190" spans="2:11" hidden="1" x14ac:dyDescent="0.2">
      <c r="B15190" s="88"/>
      <c r="C15190" s="88"/>
      <c r="D15190" s="88"/>
      <c r="E15190" s="88"/>
      <c r="F15190" s="88"/>
      <c r="G15190" s="88"/>
      <c r="H15190" s="88"/>
      <c r="I15190" s="88"/>
      <c r="J15190" s="88"/>
      <c r="K15190" s="88"/>
    </row>
    <row r="15191" spans="2:11" hidden="1" x14ac:dyDescent="0.2">
      <c r="B15191" s="88"/>
      <c r="C15191" s="88"/>
      <c r="D15191" s="88"/>
      <c r="E15191" s="88"/>
      <c r="F15191" s="88"/>
      <c r="G15191" s="88"/>
      <c r="H15191" s="88"/>
      <c r="I15191" s="88"/>
      <c r="J15191" s="88"/>
      <c r="K15191" s="88"/>
    </row>
    <row r="15192" spans="2:11" hidden="1" x14ac:dyDescent="0.2">
      <c r="B15192" s="88"/>
      <c r="C15192" s="88"/>
      <c r="D15192" s="88"/>
      <c r="E15192" s="88"/>
      <c r="F15192" s="88"/>
      <c r="G15192" s="88"/>
      <c r="H15192" s="88"/>
      <c r="I15192" s="88"/>
      <c r="J15192" s="88"/>
      <c r="K15192" s="88"/>
    </row>
    <row r="15193" spans="2:11" hidden="1" x14ac:dyDescent="0.2">
      <c r="B15193" s="88"/>
      <c r="C15193" s="88"/>
      <c r="D15193" s="88"/>
      <c r="E15193" s="88"/>
      <c r="F15193" s="88"/>
      <c r="G15193" s="88"/>
      <c r="H15193" s="88"/>
      <c r="I15193" s="88"/>
      <c r="J15193" s="88"/>
      <c r="K15193" s="88"/>
    </row>
    <row r="15194" spans="2:11" hidden="1" x14ac:dyDescent="0.2">
      <c r="B15194" s="88"/>
      <c r="C15194" s="88"/>
      <c r="D15194" s="88"/>
      <c r="E15194" s="88"/>
      <c r="F15194" s="88"/>
      <c r="G15194" s="88"/>
      <c r="H15194" s="88"/>
      <c r="I15194" s="88"/>
      <c r="J15194" s="88"/>
      <c r="K15194" s="88"/>
    </row>
    <row r="15195" spans="2:11" hidden="1" x14ac:dyDescent="0.2">
      <c r="B15195" s="88"/>
      <c r="C15195" s="88"/>
      <c r="D15195" s="88"/>
      <c r="E15195" s="88"/>
      <c r="F15195" s="88"/>
      <c r="G15195" s="88"/>
      <c r="H15195" s="88"/>
      <c r="I15195" s="88"/>
      <c r="J15195" s="88"/>
      <c r="K15195" s="88"/>
    </row>
    <row r="15196" spans="2:11" hidden="1" x14ac:dyDescent="0.2">
      <c r="B15196" s="88"/>
      <c r="C15196" s="88"/>
      <c r="D15196" s="88"/>
      <c r="E15196" s="88"/>
      <c r="F15196" s="88"/>
      <c r="G15196" s="88"/>
      <c r="H15196" s="88"/>
      <c r="I15196" s="88"/>
      <c r="J15196" s="88"/>
      <c r="K15196" s="88"/>
    </row>
    <row r="15197" spans="2:11" hidden="1" x14ac:dyDescent="0.2">
      <c r="B15197" s="88"/>
      <c r="C15197" s="88"/>
      <c r="D15197" s="88"/>
      <c r="E15197" s="88"/>
      <c r="F15197" s="88"/>
      <c r="G15197" s="88"/>
      <c r="H15197" s="88"/>
      <c r="I15197" s="88"/>
      <c r="J15197" s="88"/>
      <c r="K15197" s="88"/>
    </row>
    <row r="15198" spans="2:11" hidden="1" x14ac:dyDescent="0.2">
      <c r="B15198" s="88"/>
      <c r="C15198" s="88"/>
      <c r="D15198" s="88"/>
      <c r="E15198" s="88"/>
      <c r="F15198" s="88"/>
      <c r="G15198" s="88"/>
      <c r="H15198" s="88"/>
      <c r="I15198" s="88"/>
      <c r="J15198" s="88"/>
      <c r="K15198" s="88"/>
    </row>
    <row r="15199" spans="2:11" hidden="1" x14ac:dyDescent="0.2">
      <c r="B15199" s="88"/>
      <c r="C15199" s="88"/>
      <c r="D15199" s="88"/>
      <c r="E15199" s="88"/>
      <c r="F15199" s="88"/>
      <c r="G15199" s="88"/>
      <c r="H15199" s="88"/>
      <c r="I15199" s="88"/>
      <c r="J15199" s="88"/>
      <c r="K15199" s="88"/>
    </row>
    <row r="15200" spans="2:11" hidden="1" x14ac:dyDescent="0.2">
      <c r="B15200" s="88"/>
      <c r="C15200" s="88"/>
      <c r="D15200" s="88"/>
      <c r="E15200" s="88"/>
      <c r="F15200" s="88"/>
      <c r="G15200" s="88"/>
      <c r="H15200" s="88"/>
      <c r="I15200" s="88"/>
      <c r="J15200" s="88"/>
      <c r="K15200" s="88"/>
    </row>
    <row r="15201" spans="2:11" hidden="1" x14ac:dyDescent="0.2">
      <c r="B15201" s="88"/>
      <c r="C15201" s="88"/>
      <c r="D15201" s="88"/>
      <c r="E15201" s="88"/>
      <c r="F15201" s="88"/>
      <c r="G15201" s="88"/>
      <c r="H15201" s="88"/>
      <c r="I15201" s="88"/>
      <c r="J15201" s="88"/>
      <c r="K15201" s="88"/>
    </row>
    <row r="15202" spans="2:11" hidden="1" x14ac:dyDescent="0.2">
      <c r="B15202" s="88"/>
      <c r="C15202" s="88"/>
      <c r="D15202" s="88"/>
      <c r="E15202" s="88"/>
      <c r="F15202" s="88"/>
      <c r="G15202" s="88"/>
      <c r="H15202" s="88"/>
      <c r="I15202" s="88"/>
      <c r="J15202" s="88"/>
      <c r="K15202" s="88"/>
    </row>
    <row r="15203" spans="2:11" hidden="1" x14ac:dyDescent="0.2">
      <c r="B15203" s="88"/>
      <c r="C15203" s="88"/>
      <c r="D15203" s="88"/>
      <c r="E15203" s="88"/>
      <c r="F15203" s="88"/>
      <c r="G15203" s="88"/>
      <c r="H15203" s="88"/>
      <c r="I15203" s="88"/>
      <c r="J15203" s="88"/>
      <c r="K15203" s="88"/>
    </row>
    <row r="15204" spans="2:11" hidden="1" x14ac:dyDescent="0.2">
      <c r="B15204" s="88"/>
      <c r="C15204" s="88"/>
      <c r="D15204" s="88"/>
      <c r="E15204" s="88"/>
      <c r="F15204" s="88"/>
      <c r="G15204" s="88"/>
      <c r="H15204" s="88"/>
      <c r="I15204" s="88"/>
      <c r="J15204" s="88"/>
      <c r="K15204" s="88"/>
    </row>
    <row r="15205" spans="2:11" hidden="1" x14ac:dyDescent="0.2">
      <c r="B15205" s="88"/>
      <c r="C15205" s="88"/>
      <c r="D15205" s="88"/>
      <c r="E15205" s="88"/>
      <c r="F15205" s="88"/>
      <c r="G15205" s="88"/>
      <c r="H15205" s="88"/>
      <c r="I15205" s="88"/>
      <c r="J15205" s="88"/>
      <c r="K15205" s="88"/>
    </row>
    <row r="15206" spans="2:11" hidden="1" x14ac:dyDescent="0.2">
      <c r="B15206" s="88"/>
      <c r="C15206" s="88"/>
      <c r="D15206" s="88"/>
      <c r="E15206" s="88"/>
      <c r="F15206" s="88"/>
      <c r="G15206" s="88"/>
      <c r="H15206" s="88"/>
      <c r="I15206" s="88"/>
      <c r="J15206" s="88"/>
      <c r="K15206" s="88"/>
    </row>
    <row r="15207" spans="2:11" hidden="1" x14ac:dyDescent="0.2">
      <c r="B15207" s="88"/>
      <c r="C15207" s="88"/>
      <c r="D15207" s="88"/>
      <c r="E15207" s="88"/>
      <c r="F15207" s="88"/>
      <c r="G15207" s="88"/>
      <c r="H15207" s="88"/>
      <c r="I15207" s="88"/>
      <c r="J15207" s="88"/>
      <c r="K15207" s="88"/>
    </row>
    <row r="15208" spans="2:11" hidden="1" x14ac:dyDescent="0.2">
      <c r="B15208" s="88"/>
      <c r="C15208" s="88"/>
      <c r="D15208" s="88"/>
      <c r="E15208" s="88"/>
      <c r="F15208" s="88"/>
      <c r="G15208" s="88"/>
      <c r="H15208" s="88"/>
      <c r="I15208" s="88"/>
      <c r="J15208" s="88"/>
      <c r="K15208" s="88"/>
    </row>
    <row r="15209" spans="2:11" hidden="1" x14ac:dyDescent="0.2">
      <c r="B15209" s="88"/>
      <c r="C15209" s="88"/>
      <c r="D15209" s="88"/>
      <c r="E15209" s="88"/>
      <c r="F15209" s="88"/>
      <c r="G15209" s="88"/>
      <c r="H15209" s="88"/>
      <c r="I15209" s="88"/>
      <c r="J15209" s="88"/>
      <c r="K15209" s="88"/>
    </row>
    <row r="15210" spans="2:11" hidden="1" x14ac:dyDescent="0.2">
      <c r="B15210" s="88"/>
      <c r="C15210" s="88"/>
      <c r="D15210" s="88"/>
      <c r="E15210" s="88"/>
      <c r="F15210" s="88"/>
      <c r="G15210" s="88"/>
      <c r="H15210" s="88"/>
      <c r="I15210" s="88"/>
      <c r="J15210" s="88"/>
      <c r="K15210" s="88"/>
    </row>
    <row r="15211" spans="2:11" hidden="1" x14ac:dyDescent="0.2">
      <c r="B15211" s="88"/>
      <c r="C15211" s="88"/>
      <c r="D15211" s="88"/>
      <c r="E15211" s="88"/>
      <c r="F15211" s="88"/>
      <c r="G15211" s="88"/>
      <c r="H15211" s="88"/>
      <c r="I15211" s="88"/>
      <c r="J15211" s="88"/>
      <c r="K15211" s="88"/>
    </row>
    <row r="15212" spans="2:11" hidden="1" x14ac:dyDescent="0.2">
      <c r="B15212" s="88"/>
      <c r="C15212" s="88"/>
      <c r="D15212" s="88"/>
      <c r="E15212" s="88"/>
      <c r="F15212" s="88"/>
      <c r="G15212" s="88"/>
      <c r="H15212" s="88"/>
      <c r="I15212" s="88"/>
      <c r="J15212" s="88"/>
      <c r="K15212" s="88"/>
    </row>
    <row r="15213" spans="2:11" hidden="1" x14ac:dyDescent="0.2">
      <c r="B15213" s="88"/>
      <c r="C15213" s="88"/>
      <c r="D15213" s="88"/>
      <c r="E15213" s="88"/>
      <c r="F15213" s="88"/>
      <c r="G15213" s="88"/>
      <c r="H15213" s="88"/>
      <c r="I15213" s="88"/>
      <c r="J15213" s="88"/>
      <c r="K15213" s="88"/>
    </row>
    <row r="15214" spans="2:11" hidden="1" x14ac:dyDescent="0.2">
      <c r="B15214" s="88"/>
      <c r="C15214" s="88"/>
      <c r="D15214" s="88"/>
      <c r="E15214" s="88"/>
      <c r="F15214" s="88"/>
      <c r="G15214" s="88"/>
      <c r="H15214" s="88"/>
      <c r="I15214" s="88"/>
      <c r="J15214" s="88"/>
      <c r="K15214" s="88"/>
    </row>
    <row r="15215" spans="2:11" hidden="1" x14ac:dyDescent="0.2">
      <c r="B15215" s="88"/>
      <c r="C15215" s="88"/>
      <c r="D15215" s="88"/>
      <c r="E15215" s="88"/>
      <c r="F15215" s="88"/>
      <c r="G15215" s="88"/>
      <c r="H15215" s="88"/>
      <c r="I15215" s="88"/>
      <c r="J15215" s="88"/>
      <c r="K15215" s="88"/>
    </row>
    <row r="15216" spans="2:11" hidden="1" x14ac:dyDescent="0.2">
      <c r="B15216" s="88"/>
      <c r="C15216" s="88"/>
      <c r="D15216" s="88"/>
      <c r="E15216" s="88"/>
      <c r="F15216" s="88"/>
      <c r="G15216" s="88"/>
      <c r="H15216" s="88"/>
      <c r="I15216" s="88"/>
      <c r="J15216" s="88"/>
      <c r="K15216" s="88"/>
    </row>
    <row r="15217" spans="2:11" hidden="1" x14ac:dyDescent="0.2">
      <c r="B15217" s="88"/>
      <c r="C15217" s="88"/>
      <c r="D15217" s="88"/>
      <c r="E15217" s="88"/>
      <c r="F15217" s="88"/>
      <c r="G15217" s="88"/>
      <c r="H15217" s="88"/>
      <c r="I15217" s="88"/>
      <c r="J15217" s="88"/>
      <c r="K15217" s="88"/>
    </row>
    <row r="15218" spans="2:11" hidden="1" x14ac:dyDescent="0.2">
      <c r="B15218" s="88"/>
      <c r="C15218" s="88"/>
      <c r="D15218" s="88"/>
      <c r="E15218" s="88"/>
      <c r="F15218" s="88"/>
      <c r="G15218" s="88"/>
      <c r="H15218" s="88"/>
      <c r="I15218" s="88"/>
      <c r="J15218" s="88"/>
      <c r="K15218" s="88"/>
    </row>
    <row r="15219" spans="2:11" hidden="1" x14ac:dyDescent="0.2">
      <c r="B15219" s="88"/>
      <c r="C15219" s="88"/>
      <c r="D15219" s="88"/>
      <c r="E15219" s="88"/>
      <c r="F15219" s="88"/>
      <c r="G15219" s="88"/>
      <c r="H15219" s="88"/>
      <c r="I15219" s="88"/>
      <c r="J15219" s="88"/>
      <c r="K15219" s="88"/>
    </row>
    <row r="15220" spans="2:11" hidden="1" x14ac:dyDescent="0.2">
      <c r="B15220" s="88"/>
      <c r="C15220" s="88"/>
      <c r="D15220" s="88"/>
      <c r="E15220" s="88"/>
      <c r="F15220" s="88"/>
      <c r="G15220" s="88"/>
      <c r="H15220" s="88"/>
      <c r="I15220" s="88"/>
      <c r="J15220" s="88"/>
      <c r="K15220" s="88"/>
    </row>
    <row r="15221" spans="2:11" hidden="1" x14ac:dyDescent="0.2">
      <c r="B15221" s="88"/>
      <c r="C15221" s="88"/>
      <c r="D15221" s="88"/>
      <c r="E15221" s="88"/>
      <c r="F15221" s="88"/>
      <c r="G15221" s="88"/>
      <c r="H15221" s="88"/>
      <c r="I15221" s="88"/>
      <c r="J15221" s="88"/>
      <c r="K15221" s="88"/>
    </row>
    <row r="15222" spans="2:11" hidden="1" x14ac:dyDescent="0.2">
      <c r="B15222" s="88"/>
      <c r="C15222" s="88"/>
      <c r="D15222" s="88"/>
      <c r="E15222" s="88"/>
      <c r="F15222" s="88"/>
      <c r="G15222" s="88"/>
      <c r="H15222" s="88"/>
      <c r="I15222" s="88"/>
      <c r="J15222" s="88"/>
      <c r="K15222" s="88"/>
    </row>
    <row r="15223" spans="2:11" hidden="1" x14ac:dyDescent="0.2">
      <c r="B15223" s="88"/>
      <c r="C15223" s="88"/>
      <c r="D15223" s="88"/>
      <c r="E15223" s="88"/>
      <c r="F15223" s="88"/>
      <c r="G15223" s="88"/>
      <c r="H15223" s="88"/>
      <c r="I15223" s="88"/>
      <c r="J15223" s="88"/>
      <c r="K15223" s="88"/>
    </row>
    <row r="15224" spans="2:11" hidden="1" x14ac:dyDescent="0.2">
      <c r="B15224" s="88"/>
      <c r="C15224" s="88"/>
      <c r="D15224" s="88"/>
      <c r="E15224" s="88"/>
      <c r="F15224" s="88"/>
      <c r="G15224" s="88"/>
      <c r="H15224" s="88"/>
      <c r="I15224" s="88"/>
      <c r="J15224" s="88"/>
      <c r="K15224" s="88"/>
    </row>
    <row r="15225" spans="2:11" hidden="1" x14ac:dyDescent="0.2">
      <c r="B15225" s="88"/>
      <c r="C15225" s="88"/>
      <c r="D15225" s="88"/>
      <c r="E15225" s="88"/>
      <c r="F15225" s="88"/>
      <c r="G15225" s="88"/>
      <c r="H15225" s="88"/>
      <c r="I15225" s="88"/>
      <c r="J15225" s="88"/>
      <c r="K15225" s="88"/>
    </row>
    <row r="15226" spans="2:11" hidden="1" x14ac:dyDescent="0.2">
      <c r="B15226" s="88"/>
      <c r="C15226" s="88"/>
      <c r="D15226" s="88"/>
      <c r="E15226" s="88"/>
      <c r="F15226" s="88"/>
      <c r="G15226" s="88"/>
      <c r="H15226" s="88"/>
      <c r="I15226" s="88"/>
      <c r="J15226" s="88"/>
      <c r="K15226" s="88"/>
    </row>
    <row r="15227" spans="2:11" hidden="1" x14ac:dyDescent="0.2">
      <c r="B15227" s="88"/>
      <c r="C15227" s="88"/>
      <c r="D15227" s="88"/>
      <c r="E15227" s="88"/>
      <c r="F15227" s="88"/>
      <c r="G15227" s="88"/>
      <c r="H15227" s="88"/>
      <c r="I15227" s="88"/>
      <c r="J15227" s="88"/>
      <c r="K15227" s="88"/>
    </row>
    <row r="15228" spans="2:11" hidden="1" x14ac:dyDescent="0.2">
      <c r="B15228" s="88"/>
      <c r="C15228" s="88"/>
      <c r="D15228" s="88"/>
      <c r="E15228" s="88"/>
      <c r="F15228" s="88"/>
      <c r="G15228" s="88"/>
      <c r="H15228" s="88"/>
      <c r="I15228" s="88"/>
      <c r="J15228" s="88"/>
      <c r="K15228" s="88"/>
    </row>
    <row r="15229" spans="2:11" hidden="1" x14ac:dyDescent="0.2">
      <c r="B15229" s="88"/>
      <c r="C15229" s="88"/>
      <c r="D15229" s="88"/>
      <c r="E15229" s="88"/>
      <c r="F15229" s="88"/>
      <c r="G15229" s="88"/>
      <c r="H15229" s="88"/>
      <c r="I15229" s="88"/>
      <c r="J15229" s="88"/>
      <c r="K15229" s="88"/>
    </row>
    <row r="15230" spans="2:11" hidden="1" x14ac:dyDescent="0.2">
      <c r="B15230" s="88"/>
      <c r="C15230" s="88"/>
      <c r="D15230" s="88"/>
      <c r="E15230" s="88"/>
      <c r="F15230" s="88"/>
      <c r="G15230" s="88"/>
      <c r="H15230" s="88"/>
      <c r="I15230" s="88"/>
      <c r="J15230" s="88"/>
      <c r="K15230" s="88"/>
    </row>
    <row r="15231" spans="2:11" hidden="1" x14ac:dyDescent="0.2">
      <c r="B15231" s="88"/>
      <c r="C15231" s="88"/>
      <c r="D15231" s="88"/>
      <c r="E15231" s="88"/>
      <c r="F15231" s="88"/>
      <c r="G15231" s="88"/>
      <c r="H15231" s="88"/>
      <c r="I15231" s="88"/>
      <c r="J15231" s="88"/>
      <c r="K15231" s="88"/>
    </row>
    <row r="15232" spans="2:11" hidden="1" x14ac:dyDescent="0.2">
      <c r="B15232" s="88"/>
      <c r="C15232" s="88"/>
      <c r="D15232" s="88"/>
      <c r="E15232" s="88"/>
      <c r="F15232" s="88"/>
      <c r="G15232" s="88"/>
      <c r="H15232" s="88"/>
      <c r="I15232" s="88"/>
      <c r="J15232" s="88"/>
      <c r="K15232" s="88"/>
    </row>
    <row r="15233" spans="2:11" hidden="1" x14ac:dyDescent="0.2">
      <c r="B15233" s="88"/>
      <c r="C15233" s="88"/>
      <c r="D15233" s="88"/>
      <c r="E15233" s="88"/>
      <c r="F15233" s="88"/>
      <c r="G15233" s="88"/>
      <c r="H15233" s="88"/>
      <c r="I15233" s="88"/>
      <c r="J15233" s="88"/>
      <c r="K15233" s="88"/>
    </row>
    <row r="15234" spans="2:11" hidden="1" x14ac:dyDescent="0.2">
      <c r="B15234" s="88"/>
      <c r="C15234" s="88"/>
      <c r="D15234" s="88"/>
      <c r="E15234" s="88"/>
      <c r="F15234" s="88"/>
      <c r="G15234" s="88"/>
      <c r="H15234" s="88"/>
      <c r="I15234" s="88"/>
      <c r="J15234" s="88"/>
      <c r="K15234" s="88"/>
    </row>
    <row r="15235" spans="2:11" hidden="1" x14ac:dyDescent="0.2">
      <c r="B15235" s="88"/>
      <c r="C15235" s="88"/>
      <c r="D15235" s="88"/>
      <c r="E15235" s="88"/>
      <c r="F15235" s="88"/>
      <c r="G15235" s="88"/>
      <c r="H15235" s="88"/>
      <c r="I15235" s="88"/>
      <c r="J15235" s="88"/>
      <c r="K15235" s="88"/>
    </row>
    <row r="15236" spans="2:11" hidden="1" x14ac:dyDescent="0.2">
      <c r="B15236" s="88"/>
      <c r="C15236" s="88"/>
      <c r="D15236" s="88"/>
      <c r="E15236" s="88"/>
      <c r="F15236" s="88"/>
      <c r="G15236" s="88"/>
      <c r="H15236" s="88"/>
      <c r="I15236" s="88"/>
      <c r="J15236" s="88"/>
      <c r="K15236" s="88"/>
    </row>
    <row r="15237" spans="2:11" hidden="1" x14ac:dyDescent="0.2">
      <c r="B15237" s="88"/>
      <c r="C15237" s="88"/>
      <c r="D15237" s="88"/>
      <c r="E15237" s="88"/>
      <c r="F15237" s="88"/>
      <c r="G15237" s="88"/>
      <c r="H15237" s="88"/>
      <c r="I15237" s="88"/>
      <c r="J15237" s="88"/>
      <c r="K15237" s="88"/>
    </row>
    <row r="15238" spans="2:11" hidden="1" x14ac:dyDescent="0.2">
      <c r="B15238" s="88"/>
      <c r="C15238" s="88"/>
      <c r="D15238" s="88"/>
      <c r="E15238" s="88"/>
      <c r="F15238" s="88"/>
      <c r="G15238" s="88"/>
      <c r="H15238" s="88"/>
      <c r="I15238" s="88"/>
      <c r="J15238" s="88"/>
      <c r="K15238" s="88"/>
    </row>
    <row r="15239" spans="2:11" hidden="1" x14ac:dyDescent="0.2">
      <c r="B15239" s="88"/>
      <c r="C15239" s="88"/>
      <c r="D15239" s="88"/>
      <c r="E15239" s="88"/>
      <c r="F15239" s="88"/>
      <c r="G15239" s="88"/>
      <c r="H15239" s="88"/>
      <c r="I15239" s="88"/>
      <c r="J15239" s="88"/>
      <c r="K15239" s="88"/>
    </row>
    <row r="15240" spans="2:11" hidden="1" x14ac:dyDescent="0.2">
      <c r="B15240" s="88"/>
      <c r="C15240" s="88"/>
      <c r="D15240" s="88"/>
      <c r="E15240" s="88"/>
      <c r="F15240" s="88"/>
      <c r="G15240" s="88"/>
      <c r="H15240" s="88"/>
      <c r="I15240" s="88"/>
      <c r="J15240" s="88"/>
      <c r="K15240" s="88"/>
    </row>
    <row r="15241" spans="2:11" hidden="1" x14ac:dyDescent="0.2">
      <c r="B15241" s="88"/>
      <c r="C15241" s="88"/>
      <c r="D15241" s="88"/>
      <c r="E15241" s="88"/>
      <c r="F15241" s="88"/>
      <c r="G15241" s="88"/>
      <c r="H15241" s="88"/>
      <c r="I15241" s="88"/>
      <c r="J15241" s="88"/>
      <c r="K15241" s="88"/>
    </row>
    <row r="15242" spans="2:11" hidden="1" x14ac:dyDescent="0.2">
      <c r="B15242" s="88"/>
      <c r="C15242" s="88"/>
      <c r="D15242" s="88"/>
      <c r="E15242" s="88"/>
      <c r="F15242" s="88"/>
      <c r="G15242" s="88"/>
      <c r="H15242" s="88"/>
      <c r="I15242" s="88"/>
      <c r="J15242" s="88"/>
      <c r="K15242" s="88"/>
    </row>
    <row r="15243" spans="2:11" hidden="1" x14ac:dyDescent="0.2">
      <c r="B15243" s="88"/>
      <c r="C15243" s="88"/>
      <c r="D15243" s="88"/>
      <c r="E15243" s="88"/>
      <c r="F15243" s="88"/>
      <c r="G15243" s="88"/>
      <c r="H15243" s="88"/>
      <c r="I15243" s="88"/>
      <c r="J15243" s="88"/>
      <c r="K15243" s="88"/>
    </row>
    <row r="15244" spans="2:11" hidden="1" x14ac:dyDescent="0.2">
      <c r="B15244" s="88"/>
      <c r="C15244" s="88"/>
      <c r="D15244" s="88"/>
      <c r="E15244" s="88"/>
      <c r="F15244" s="88"/>
      <c r="G15244" s="88"/>
      <c r="H15244" s="88"/>
      <c r="I15244" s="88"/>
      <c r="J15244" s="88"/>
      <c r="K15244" s="88"/>
    </row>
    <row r="15245" spans="2:11" hidden="1" x14ac:dyDescent="0.2">
      <c r="B15245" s="88"/>
      <c r="C15245" s="88"/>
      <c r="D15245" s="88"/>
      <c r="E15245" s="88"/>
      <c r="F15245" s="88"/>
      <c r="G15245" s="88"/>
      <c r="H15245" s="88"/>
      <c r="I15245" s="88"/>
      <c r="J15245" s="88"/>
      <c r="K15245" s="88"/>
    </row>
    <row r="15246" spans="2:11" hidden="1" x14ac:dyDescent="0.2">
      <c r="B15246" s="88"/>
      <c r="C15246" s="88"/>
      <c r="D15246" s="88"/>
      <c r="E15246" s="88"/>
      <c r="F15246" s="88"/>
      <c r="G15246" s="88"/>
      <c r="H15246" s="88"/>
      <c r="I15246" s="88"/>
      <c r="J15246" s="88"/>
      <c r="K15246" s="88"/>
    </row>
    <row r="15247" spans="2:11" hidden="1" x14ac:dyDescent="0.2">
      <c r="B15247" s="88"/>
      <c r="C15247" s="88"/>
      <c r="D15247" s="88"/>
      <c r="E15247" s="88"/>
      <c r="F15247" s="88"/>
      <c r="G15247" s="88"/>
      <c r="H15247" s="88"/>
      <c r="I15247" s="88"/>
      <c r="J15247" s="88"/>
      <c r="K15247" s="88"/>
    </row>
    <row r="15248" spans="2:11" hidden="1" x14ac:dyDescent="0.2">
      <c r="B15248" s="88"/>
      <c r="C15248" s="88"/>
      <c r="D15248" s="88"/>
      <c r="E15248" s="88"/>
      <c r="F15248" s="88"/>
      <c r="G15248" s="88"/>
      <c r="H15248" s="88"/>
      <c r="I15248" s="88"/>
      <c r="J15248" s="88"/>
      <c r="K15248" s="88"/>
    </row>
    <row r="15249" spans="2:11" hidden="1" x14ac:dyDescent="0.2">
      <c r="B15249" s="88"/>
      <c r="C15249" s="88"/>
      <c r="D15249" s="88"/>
      <c r="E15249" s="88"/>
      <c r="F15249" s="88"/>
      <c r="G15249" s="88"/>
      <c r="H15249" s="88"/>
      <c r="I15249" s="88"/>
      <c r="J15249" s="88"/>
      <c r="K15249" s="88"/>
    </row>
    <row r="15250" spans="2:11" hidden="1" x14ac:dyDescent="0.2">
      <c r="B15250" s="88"/>
      <c r="C15250" s="88"/>
      <c r="D15250" s="88"/>
      <c r="E15250" s="88"/>
      <c r="F15250" s="88"/>
      <c r="G15250" s="88"/>
      <c r="H15250" s="88"/>
      <c r="I15250" s="88"/>
      <c r="J15250" s="88"/>
      <c r="K15250" s="88"/>
    </row>
    <row r="15251" spans="2:11" hidden="1" x14ac:dyDescent="0.2">
      <c r="B15251" s="88"/>
      <c r="C15251" s="88"/>
      <c r="D15251" s="88"/>
      <c r="E15251" s="88"/>
      <c r="F15251" s="88"/>
      <c r="G15251" s="88"/>
      <c r="H15251" s="88"/>
      <c r="I15251" s="88"/>
      <c r="J15251" s="88"/>
      <c r="K15251" s="88"/>
    </row>
    <row r="15252" spans="2:11" hidden="1" x14ac:dyDescent="0.2">
      <c r="B15252" s="88"/>
      <c r="C15252" s="88"/>
      <c r="D15252" s="88"/>
      <c r="E15252" s="88"/>
      <c r="F15252" s="88"/>
      <c r="G15252" s="88"/>
      <c r="H15252" s="88"/>
      <c r="I15252" s="88"/>
      <c r="J15252" s="88"/>
      <c r="K15252" s="88"/>
    </row>
    <row r="15253" spans="2:11" hidden="1" x14ac:dyDescent="0.2">
      <c r="B15253" s="88"/>
      <c r="C15253" s="88"/>
      <c r="D15253" s="88"/>
      <c r="E15253" s="88"/>
      <c r="F15253" s="88"/>
      <c r="G15253" s="88"/>
      <c r="H15253" s="88"/>
      <c r="I15253" s="88"/>
      <c r="J15253" s="88"/>
      <c r="K15253" s="88"/>
    </row>
    <row r="15254" spans="2:11" hidden="1" x14ac:dyDescent="0.2">
      <c r="B15254" s="88"/>
      <c r="C15254" s="88"/>
      <c r="D15254" s="88"/>
      <c r="E15254" s="88"/>
      <c r="F15254" s="88"/>
      <c r="G15254" s="88"/>
      <c r="H15254" s="88"/>
      <c r="I15254" s="88"/>
      <c r="J15254" s="88"/>
      <c r="K15254" s="88"/>
    </row>
    <row r="15255" spans="2:11" hidden="1" x14ac:dyDescent="0.2">
      <c r="B15255" s="88"/>
      <c r="C15255" s="88"/>
      <c r="D15255" s="88"/>
      <c r="E15255" s="88"/>
      <c r="F15255" s="88"/>
      <c r="G15255" s="88"/>
      <c r="H15255" s="88"/>
      <c r="I15255" s="88"/>
      <c r="J15255" s="88"/>
      <c r="K15255" s="88"/>
    </row>
    <row r="15256" spans="2:11" hidden="1" x14ac:dyDescent="0.2">
      <c r="B15256" s="88"/>
      <c r="C15256" s="88"/>
      <c r="D15256" s="88"/>
      <c r="E15256" s="88"/>
      <c r="F15256" s="88"/>
      <c r="G15256" s="88"/>
      <c r="H15256" s="88"/>
      <c r="I15256" s="88"/>
      <c r="J15256" s="88"/>
      <c r="K15256" s="88"/>
    </row>
    <row r="15257" spans="2:11" hidden="1" x14ac:dyDescent="0.2">
      <c r="B15257" s="88"/>
      <c r="C15257" s="88"/>
      <c r="D15257" s="88"/>
      <c r="E15257" s="88"/>
      <c r="F15257" s="88"/>
      <c r="G15257" s="88"/>
      <c r="H15257" s="88"/>
      <c r="I15257" s="88"/>
      <c r="J15257" s="88"/>
      <c r="K15257" s="88"/>
    </row>
    <row r="15258" spans="2:11" hidden="1" x14ac:dyDescent="0.2">
      <c r="B15258" s="88"/>
      <c r="C15258" s="88"/>
      <c r="D15258" s="88"/>
      <c r="E15258" s="88"/>
      <c r="F15258" s="88"/>
      <c r="G15258" s="88"/>
      <c r="H15258" s="88"/>
      <c r="I15258" s="88"/>
      <c r="J15258" s="88"/>
      <c r="K15258" s="88"/>
    </row>
    <row r="15259" spans="2:11" hidden="1" x14ac:dyDescent="0.2">
      <c r="B15259" s="88"/>
      <c r="C15259" s="88"/>
      <c r="D15259" s="88"/>
      <c r="E15259" s="88"/>
      <c r="F15259" s="88"/>
      <c r="G15259" s="88"/>
      <c r="H15259" s="88"/>
      <c r="I15259" s="88"/>
      <c r="J15259" s="88"/>
      <c r="K15259" s="88"/>
    </row>
    <row r="15260" spans="2:11" hidden="1" x14ac:dyDescent="0.2">
      <c r="B15260" s="88"/>
      <c r="C15260" s="88"/>
      <c r="D15260" s="88"/>
      <c r="E15260" s="88"/>
      <c r="F15260" s="88"/>
      <c r="G15260" s="88"/>
      <c r="H15260" s="88"/>
      <c r="I15260" s="88"/>
      <c r="J15260" s="88"/>
      <c r="K15260" s="88"/>
    </row>
    <row r="15261" spans="2:11" hidden="1" x14ac:dyDescent="0.2">
      <c r="B15261" s="88"/>
      <c r="C15261" s="88"/>
      <c r="D15261" s="88"/>
      <c r="E15261" s="88"/>
      <c r="F15261" s="88"/>
      <c r="G15261" s="88"/>
      <c r="H15261" s="88"/>
      <c r="I15261" s="88"/>
      <c r="J15261" s="88"/>
      <c r="K15261" s="88"/>
    </row>
    <row r="15262" spans="2:11" hidden="1" x14ac:dyDescent="0.2">
      <c r="B15262" s="88"/>
      <c r="C15262" s="88"/>
      <c r="D15262" s="88"/>
      <c r="E15262" s="88"/>
      <c r="F15262" s="88"/>
      <c r="G15262" s="88"/>
      <c r="H15262" s="88"/>
      <c r="I15262" s="88"/>
      <c r="J15262" s="88"/>
      <c r="K15262" s="88"/>
    </row>
    <row r="15263" spans="2:11" hidden="1" x14ac:dyDescent="0.2">
      <c r="B15263" s="88"/>
      <c r="C15263" s="88"/>
      <c r="D15263" s="88"/>
      <c r="E15263" s="88"/>
      <c r="F15263" s="88"/>
      <c r="G15263" s="88"/>
      <c r="H15263" s="88"/>
      <c r="I15263" s="88"/>
      <c r="J15263" s="88"/>
      <c r="K15263" s="88"/>
    </row>
    <row r="15264" spans="2:11" hidden="1" x14ac:dyDescent="0.2">
      <c r="B15264" s="88"/>
      <c r="C15264" s="88"/>
      <c r="D15264" s="88"/>
      <c r="E15264" s="88"/>
      <c r="F15264" s="88"/>
      <c r="G15264" s="88"/>
      <c r="H15264" s="88"/>
      <c r="I15264" s="88"/>
      <c r="J15264" s="88"/>
      <c r="K15264" s="88"/>
    </row>
    <row r="15265" spans="2:11" hidden="1" x14ac:dyDescent="0.2">
      <c r="B15265" s="88"/>
      <c r="C15265" s="88"/>
      <c r="D15265" s="88"/>
      <c r="E15265" s="88"/>
      <c r="F15265" s="88"/>
      <c r="G15265" s="88"/>
      <c r="H15265" s="88"/>
      <c r="I15265" s="88"/>
      <c r="J15265" s="88"/>
      <c r="K15265" s="88"/>
    </row>
    <row r="15266" spans="2:11" hidden="1" x14ac:dyDescent="0.2">
      <c r="B15266" s="88"/>
      <c r="C15266" s="88"/>
      <c r="D15266" s="88"/>
      <c r="E15266" s="88"/>
      <c r="F15266" s="88"/>
      <c r="G15266" s="88"/>
      <c r="H15266" s="88"/>
      <c r="I15266" s="88"/>
      <c r="J15266" s="88"/>
      <c r="K15266" s="88"/>
    </row>
    <row r="15267" spans="2:11" hidden="1" x14ac:dyDescent="0.2">
      <c r="B15267" s="88"/>
      <c r="C15267" s="88"/>
      <c r="D15267" s="88"/>
      <c r="E15267" s="88"/>
      <c r="F15267" s="88"/>
      <c r="G15267" s="88"/>
      <c r="H15267" s="88"/>
      <c r="I15267" s="88"/>
      <c r="J15267" s="88"/>
      <c r="K15267" s="88"/>
    </row>
    <row r="15268" spans="2:11" hidden="1" x14ac:dyDescent="0.2">
      <c r="B15268" s="88"/>
      <c r="C15268" s="88"/>
      <c r="D15268" s="88"/>
      <c r="E15268" s="88"/>
      <c r="F15268" s="88"/>
      <c r="G15268" s="88"/>
      <c r="H15268" s="88"/>
      <c r="I15268" s="88"/>
      <c r="J15268" s="88"/>
      <c r="K15268" s="88"/>
    </row>
    <row r="15269" spans="2:11" hidden="1" x14ac:dyDescent="0.2">
      <c r="B15269" s="88"/>
      <c r="C15269" s="88"/>
      <c r="D15269" s="88"/>
      <c r="E15269" s="88"/>
      <c r="F15269" s="88"/>
      <c r="G15269" s="88"/>
      <c r="H15269" s="88"/>
      <c r="I15269" s="88"/>
      <c r="J15269" s="88"/>
      <c r="K15269" s="88"/>
    </row>
    <row r="15270" spans="2:11" hidden="1" x14ac:dyDescent="0.2">
      <c r="B15270" s="88"/>
      <c r="C15270" s="88"/>
      <c r="D15270" s="88"/>
      <c r="E15270" s="88"/>
      <c r="F15270" s="88"/>
      <c r="G15270" s="88"/>
      <c r="H15270" s="88"/>
      <c r="I15270" s="88"/>
      <c r="J15270" s="88"/>
      <c r="K15270" s="88"/>
    </row>
    <row r="15271" spans="2:11" hidden="1" x14ac:dyDescent="0.2">
      <c r="B15271" s="88"/>
      <c r="C15271" s="88"/>
      <c r="D15271" s="88"/>
      <c r="E15271" s="88"/>
      <c r="F15271" s="88"/>
      <c r="G15271" s="88"/>
      <c r="H15271" s="88"/>
      <c r="I15271" s="88"/>
      <c r="J15271" s="88"/>
      <c r="K15271" s="88"/>
    </row>
    <row r="15272" spans="2:11" hidden="1" x14ac:dyDescent="0.2">
      <c r="B15272" s="88"/>
      <c r="C15272" s="88"/>
      <c r="D15272" s="88"/>
      <c r="E15272" s="88"/>
      <c r="F15272" s="88"/>
      <c r="G15272" s="88"/>
      <c r="H15272" s="88"/>
      <c r="I15272" s="88"/>
      <c r="J15272" s="88"/>
      <c r="K15272" s="88"/>
    </row>
    <row r="15273" spans="2:11" hidden="1" x14ac:dyDescent="0.2">
      <c r="B15273" s="88"/>
      <c r="C15273" s="88"/>
      <c r="D15273" s="88"/>
      <c r="E15273" s="88"/>
      <c r="F15273" s="88"/>
      <c r="G15273" s="88"/>
      <c r="H15273" s="88"/>
      <c r="I15273" s="88"/>
      <c r="J15273" s="88"/>
      <c r="K15273" s="88"/>
    </row>
    <row r="15274" spans="2:11" hidden="1" x14ac:dyDescent="0.2">
      <c r="B15274" s="88"/>
      <c r="C15274" s="88"/>
      <c r="D15274" s="88"/>
      <c r="E15274" s="88"/>
      <c r="F15274" s="88"/>
      <c r="G15274" s="88"/>
      <c r="H15274" s="88"/>
      <c r="I15274" s="88"/>
      <c r="J15274" s="88"/>
      <c r="K15274" s="88"/>
    </row>
    <row r="15275" spans="2:11" hidden="1" x14ac:dyDescent="0.2">
      <c r="B15275" s="88"/>
      <c r="C15275" s="88"/>
      <c r="D15275" s="88"/>
      <c r="E15275" s="88"/>
      <c r="F15275" s="88"/>
      <c r="G15275" s="88"/>
      <c r="H15275" s="88"/>
      <c r="I15275" s="88"/>
      <c r="J15275" s="88"/>
      <c r="K15275" s="88"/>
    </row>
    <row r="15276" spans="2:11" hidden="1" x14ac:dyDescent="0.2">
      <c r="B15276" s="88"/>
      <c r="C15276" s="88"/>
      <c r="D15276" s="88"/>
      <c r="E15276" s="88"/>
      <c r="F15276" s="88"/>
      <c r="G15276" s="88"/>
      <c r="H15276" s="88"/>
      <c r="I15276" s="88"/>
      <c r="J15276" s="88"/>
      <c r="K15276" s="88"/>
    </row>
    <row r="15277" spans="2:11" hidden="1" x14ac:dyDescent="0.2">
      <c r="B15277" s="88"/>
      <c r="C15277" s="88"/>
      <c r="D15277" s="88"/>
      <c r="E15277" s="88"/>
      <c r="F15277" s="88"/>
      <c r="G15277" s="88"/>
      <c r="H15277" s="88"/>
      <c r="I15277" s="88"/>
      <c r="J15277" s="88"/>
      <c r="K15277" s="88"/>
    </row>
    <row r="15278" spans="2:11" hidden="1" x14ac:dyDescent="0.2">
      <c r="B15278" s="88"/>
      <c r="C15278" s="88"/>
      <c r="D15278" s="88"/>
      <c r="E15278" s="88"/>
      <c r="F15278" s="88"/>
      <c r="G15278" s="88"/>
      <c r="H15278" s="88"/>
      <c r="I15278" s="88"/>
      <c r="J15278" s="88"/>
      <c r="K15278" s="88"/>
    </row>
    <row r="15279" spans="2:11" hidden="1" x14ac:dyDescent="0.2">
      <c r="B15279" s="88"/>
      <c r="C15279" s="88"/>
      <c r="D15279" s="88"/>
      <c r="E15279" s="88"/>
      <c r="F15279" s="88"/>
      <c r="G15279" s="88"/>
      <c r="H15279" s="88"/>
      <c r="I15279" s="88"/>
      <c r="J15279" s="88"/>
      <c r="K15279" s="88"/>
    </row>
    <row r="15280" spans="2:11" hidden="1" x14ac:dyDescent="0.2">
      <c r="B15280" s="88"/>
      <c r="C15280" s="88"/>
      <c r="D15280" s="88"/>
      <c r="E15280" s="88"/>
      <c r="F15280" s="88"/>
      <c r="G15280" s="88"/>
      <c r="H15280" s="88"/>
      <c r="I15280" s="88"/>
      <c r="J15280" s="88"/>
      <c r="K15280" s="88"/>
    </row>
    <row r="15281" spans="2:11" hidden="1" x14ac:dyDescent="0.2">
      <c r="B15281" s="88"/>
      <c r="C15281" s="88"/>
      <c r="D15281" s="88"/>
      <c r="E15281" s="88"/>
      <c r="F15281" s="88"/>
      <c r="G15281" s="88"/>
      <c r="H15281" s="88"/>
      <c r="I15281" s="88"/>
      <c r="J15281" s="88"/>
      <c r="K15281" s="88"/>
    </row>
    <row r="15282" spans="2:11" hidden="1" x14ac:dyDescent="0.2">
      <c r="B15282" s="88"/>
      <c r="C15282" s="88"/>
      <c r="D15282" s="88"/>
      <c r="E15282" s="88"/>
      <c r="F15282" s="88"/>
      <c r="G15282" s="88"/>
      <c r="H15282" s="88"/>
      <c r="I15282" s="88"/>
      <c r="J15282" s="88"/>
      <c r="K15282" s="88"/>
    </row>
    <row r="15283" spans="2:11" hidden="1" x14ac:dyDescent="0.2">
      <c r="B15283" s="88"/>
      <c r="C15283" s="88"/>
      <c r="D15283" s="88"/>
      <c r="E15283" s="88"/>
      <c r="F15283" s="88"/>
      <c r="G15283" s="88"/>
      <c r="H15283" s="88"/>
      <c r="I15283" s="88"/>
      <c r="J15283" s="88"/>
      <c r="K15283" s="88"/>
    </row>
    <row r="15284" spans="2:11" hidden="1" x14ac:dyDescent="0.2">
      <c r="B15284" s="88"/>
      <c r="C15284" s="88"/>
      <c r="D15284" s="88"/>
      <c r="E15284" s="88"/>
      <c r="F15284" s="88"/>
      <c r="G15284" s="88"/>
      <c r="H15284" s="88"/>
      <c r="I15284" s="88"/>
      <c r="J15284" s="88"/>
      <c r="K15284" s="88"/>
    </row>
    <row r="15285" spans="2:11" hidden="1" x14ac:dyDescent="0.2">
      <c r="B15285" s="88"/>
      <c r="C15285" s="88"/>
      <c r="D15285" s="88"/>
      <c r="E15285" s="88"/>
      <c r="F15285" s="88"/>
      <c r="G15285" s="88"/>
      <c r="H15285" s="88"/>
      <c r="I15285" s="88"/>
      <c r="J15285" s="88"/>
      <c r="K15285" s="88"/>
    </row>
    <row r="15286" spans="2:11" hidden="1" x14ac:dyDescent="0.2">
      <c r="B15286" s="88"/>
      <c r="C15286" s="88"/>
      <c r="D15286" s="88"/>
      <c r="E15286" s="88"/>
      <c r="F15286" s="88"/>
      <c r="G15286" s="88"/>
      <c r="H15286" s="88"/>
      <c r="I15286" s="88"/>
      <c r="J15286" s="88"/>
      <c r="K15286" s="88"/>
    </row>
    <row r="15287" spans="2:11" hidden="1" x14ac:dyDescent="0.2">
      <c r="B15287" s="88"/>
      <c r="C15287" s="88"/>
      <c r="D15287" s="88"/>
      <c r="E15287" s="88"/>
      <c r="F15287" s="88"/>
      <c r="G15287" s="88"/>
      <c r="H15287" s="88"/>
      <c r="I15287" s="88"/>
      <c r="J15287" s="88"/>
      <c r="K15287" s="88"/>
    </row>
    <row r="15288" spans="2:11" hidden="1" x14ac:dyDescent="0.2">
      <c r="B15288" s="88"/>
      <c r="C15288" s="88"/>
      <c r="D15288" s="88"/>
      <c r="E15288" s="88"/>
      <c r="F15288" s="88"/>
      <c r="G15288" s="88"/>
      <c r="H15288" s="88"/>
      <c r="I15288" s="88"/>
      <c r="J15288" s="88"/>
      <c r="K15288" s="88"/>
    </row>
    <row r="15289" spans="2:11" hidden="1" x14ac:dyDescent="0.2">
      <c r="B15289" s="88"/>
      <c r="C15289" s="88"/>
      <c r="D15289" s="88"/>
      <c r="E15289" s="88"/>
      <c r="F15289" s="88"/>
      <c r="G15289" s="88"/>
      <c r="H15289" s="88"/>
      <c r="I15289" s="88"/>
      <c r="J15289" s="88"/>
      <c r="K15289" s="88"/>
    </row>
    <row r="15290" spans="2:11" hidden="1" x14ac:dyDescent="0.2">
      <c r="B15290" s="88"/>
      <c r="C15290" s="88"/>
      <c r="D15290" s="88"/>
      <c r="E15290" s="88"/>
      <c r="F15290" s="88"/>
      <c r="G15290" s="88"/>
      <c r="H15290" s="88"/>
      <c r="I15290" s="88"/>
      <c r="J15290" s="88"/>
      <c r="K15290" s="88"/>
    </row>
    <row r="15291" spans="2:11" hidden="1" x14ac:dyDescent="0.2">
      <c r="B15291" s="88"/>
      <c r="C15291" s="88"/>
      <c r="D15291" s="88"/>
      <c r="E15291" s="88"/>
      <c r="F15291" s="88"/>
      <c r="G15291" s="88"/>
      <c r="H15291" s="88"/>
      <c r="I15291" s="88"/>
      <c r="J15291" s="88"/>
      <c r="K15291" s="88"/>
    </row>
    <row r="15292" spans="2:11" hidden="1" x14ac:dyDescent="0.2">
      <c r="B15292" s="88"/>
      <c r="C15292" s="88"/>
      <c r="D15292" s="88"/>
      <c r="E15292" s="88"/>
      <c r="F15292" s="88"/>
      <c r="G15292" s="88"/>
      <c r="H15292" s="88"/>
      <c r="I15292" s="88"/>
      <c r="J15292" s="88"/>
      <c r="K15292" s="88"/>
    </row>
    <row r="15293" spans="2:11" hidden="1" x14ac:dyDescent="0.2">
      <c r="B15293" s="88"/>
      <c r="C15293" s="88"/>
      <c r="D15293" s="88"/>
      <c r="E15293" s="88"/>
      <c r="F15293" s="88"/>
      <c r="G15293" s="88"/>
      <c r="H15293" s="88"/>
      <c r="I15293" s="88"/>
      <c r="J15293" s="88"/>
      <c r="K15293" s="88"/>
    </row>
    <row r="15294" spans="2:11" hidden="1" x14ac:dyDescent="0.2">
      <c r="B15294" s="88"/>
      <c r="C15294" s="88"/>
      <c r="D15294" s="88"/>
      <c r="E15294" s="88"/>
      <c r="F15294" s="88"/>
      <c r="G15294" s="88"/>
      <c r="H15294" s="88"/>
      <c r="I15294" s="88"/>
      <c r="J15294" s="88"/>
      <c r="K15294" s="88"/>
    </row>
    <row r="15295" spans="2:11" hidden="1" x14ac:dyDescent="0.2">
      <c r="B15295" s="88"/>
      <c r="C15295" s="88"/>
      <c r="D15295" s="88"/>
      <c r="E15295" s="88"/>
      <c r="F15295" s="88"/>
      <c r="G15295" s="88"/>
      <c r="H15295" s="88"/>
      <c r="I15295" s="88"/>
      <c r="J15295" s="88"/>
      <c r="K15295" s="88"/>
    </row>
    <row r="15296" spans="2:11" hidden="1" x14ac:dyDescent="0.2">
      <c r="B15296" s="88"/>
      <c r="C15296" s="88"/>
      <c r="D15296" s="88"/>
      <c r="E15296" s="88"/>
      <c r="F15296" s="88"/>
      <c r="G15296" s="88"/>
      <c r="H15296" s="88"/>
      <c r="I15296" s="88"/>
      <c r="J15296" s="88"/>
      <c r="K15296" s="88"/>
    </row>
    <row r="15297" spans="2:11" hidden="1" x14ac:dyDescent="0.2">
      <c r="B15297" s="88"/>
      <c r="C15297" s="88"/>
      <c r="D15297" s="88"/>
      <c r="E15297" s="88"/>
      <c r="F15297" s="88"/>
      <c r="G15297" s="88"/>
      <c r="H15297" s="88"/>
      <c r="I15297" s="88"/>
      <c r="J15297" s="88"/>
      <c r="K15297" s="88"/>
    </row>
    <row r="15298" spans="2:11" hidden="1" x14ac:dyDescent="0.2">
      <c r="B15298" s="88"/>
      <c r="C15298" s="88"/>
      <c r="D15298" s="88"/>
      <c r="E15298" s="88"/>
      <c r="F15298" s="88"/>
      <c r="G15298" s="88"/>
      <c r="H15298" s="88"/>
      <c r="I15298" s="88"/>
      <c r="J15298" s="88"/>
      <c r="K15298" s="88"/>
    </row>
    <row r="15299" spans="2:11" hidden="1" x14ac:dyDescent="0.2">
      <c r="B15299" s="88"/>
      <c r="C15299" s="88"/>
      <c r="D15299" s="88"/>
      <c r="E15299" s="88"/>
      <c r="F15299" s="88"/>
      <c r="G15299" s="88"/>
      <c r="H15299" s="88"/>
      <c r="I15299" s="88"/>
      <c r="J15299" s="88"/>
      <c r="K15299" s="88"/>
    </row>
    <row r="15300" spans="2:11" hidden="1" x14ac:dyDescent="0.2">
      <c r="B15300" s="88"/>
      <c r="C15300" s="88"/>
      <c r="D15300" s="88"/>
      <c r="E15300" s="88"/>
      <c r="F15300" s="88"/>
      <c r="G15300" s="88"/>
      <c r="H15300" s="88"/>
      <c r="I15300" s="88"/>
      <c r="J15300" s="88"/>
      <c r="K15300" s="88"/>
    </row>
    <row r="15301" spans="2:11" hidden="1" x14ac:dyDescent="0.2">
      <c r="B15301" s="88"/>
      <c r="C15301" s="88"/>
      <c r="D15301" s="88"/>
      <c r="E15301" s="88"/>
      <c r="F15301" s="88"/>
      <c r="G15301" s="88"/>
      <c r="H15301" s="88"/>
      <c r="I15301" s="88"/>
      <c r="J15301" s="88"/>
      <c r="K15301" s="88"/>
    </row>
    <row r="15302" spans="2:11" hidden="1" x14ac:dyDescent="0.2">
      <c r="B15302" s="88"/>
      <c r="C15302" s="88"/>
      <c r="D15302" s="88"/>
      <c r="E15302" s="88"/>
      <c r="F15302" s="88"/>
      <c r="G15302" s="88"/>
      <c r="H15302" s="88"/>
      <c r="I15302" s="88"/>
      <c r="J15302" s="88"/>
      <c r="K15302" s="88"/>
    </row>
    <row r="15303" spans="2:11" hidden="1" x14ac:dyDescent="0.2">
      <c r="B15303" s="88"/>
      <c r="C15303" s="88"/>
      <c r="D15303" s="88"/>
      <c r="E15303" s="88"/>
      <c r="F15303" s="88"/>
      <c r="G15303" s="88"/>
      <c r="H15303" s="88"/>
      <c r="I15303" s="88"/>
      <c r="J15303" s="88"/>
      <c r="K15303" s="88"/>
    </row>
    <row r="15304" spans="2:11" hidden="1" x14ac:dyDescent="0.2">
      <c r="B15304" s="88"/>
      <c r="C15304" s="88"/>
      <c r="D15304" s="88"/>
      <c r="E15304" s="88"/>
      <c r="F15304" s="88"/>
      <c r="G15304" s="88"/>
      <c r="H15304" s="88"/>
      <c r="I15304" s="88"/>
      <c r="J15304" s="88"/>
      <c r="K15304" s="88"/>
    </row>
    <row r="15305" spans="2:11" hidden="1" x14ac:dyDescent="0.2">
      <c r="B15305" s="88"/>
      <c r="C15305" s="88"/>
      <c r="D15305" s="88"/>
      <c r="E15305" s="88"/>
      <c r="F15305" s="88"/>
      <c r="G15305" s="88"/>
      <c r="H15305" s="88"/>
      <c r="I15305" s="88"/>
      <c r="J15305" s="88"/>
      <c r="K15305" s="88"/>
    </row>
    <row r="15306" spans="2:11" hidden="1" x14ac:dyDescent="0.2">
      <c r="B15306" s="88"/>
      <c r="C15306" s="88"/>
      <c r="D15306" s="88"/>
      <c r="E15306" s="88"/>
      <c r="F15306" s="88"/>
      <c r="G15306" s="88"/>
      <c r="H15306" s="88"/>
      <c r="I15306" s="88"/>
      <c r="J15306" s="88"/>
      <c r="K15306" s="88"/>
    </row>
    <row r="15307" spans="2:11" hidden="1" x14ac:dyDescent="0.2">
      <c r="B15307" s="88"/>
      <c r="C15307" s="88"/>
      <c r="D15307" s="88"/>
      <c r="E15307" s="88"/>
      <c r="F15307" s="88"/>
      <c r="G15307" s="88"/>
      <c r="H15307" s="88"/>
      <c r="I15307" s="88"/>
      <c r="J15307" s="88"/>
      <c r="K15307" s="88"/>
    </row>
    <row r="15308" spans="2:11" hidden="1" x14ac:dyDescent="0.2">
      <c r="B15308" s="88"/>
      <c r="C15308" s="88"/>
      <c r="D15308" s="88"/>
      <c r="E15308" s="88"/>
      <c r="F15308" s="88"/>
      <c r="G15308" s="88"/>
      <c r="H15308" s="88"/>
      <c r="I15308" s="88"/>
      <c r="J15308" s="88"/>
      <c r="K15308" s="88"/>
    </row>
    <row r="15309" spans="2:11" hidden="1" x14ac:dyDescent="0.2">
      <c r="B15309" s="88"/>
      <c r="C15309" s="88"/>
      <c r="D15309" s="88"/>
      <c r="E15309" s="88"/>
      <c r="F15309" s="88"/>
      <c r="G15309" s="88"/>
      <c r="H15309" s="88"/>
      <c r="I15309" s="88"/>
      <c r="J15309" s="88"/>
      <c r="K15309" s="88"/>
    </row>
    <row r="15310" spans="2:11" hidden="1" x14ac:dyDescent="0.2">
      <c r="B15310" s="88"/>
      <c r="C15310" s="88"/>
      <c r="D15310" s="88"/>
      <c r="E15310" s="88"/>
      <c r="F15310" s="88"/>
      <c r="G15310" s="88"/>
      <c r="H15310" s="88"/>
      <c r="I15310" s="88"/>
      <c r="J15310" s="88"/>
      <c r="K15310" s="88"/>
    </row>
    <row r="15311" spans="2:11" hidden="1" x14ac:dyDescent="0.2">
      <c r="B15311" s="88"/>
      <c r="C15311" s="88"/>
      <c r="D15311" s="88"/>
      <c r="E15311" s="88"/>
      <c r="F15311" s="88"/>
      <c r="G15311" s="88"/>
      <c r="H15311" s="88"/>
      <c r="I15311" s="88"/>
      <c r="J15311" s="88"/>
      <c r="K15311" s="88"/>
    </row>
    <row r="15312" spans="2:11" hidden="1" x14ac:dyDescent="0.2">
      <c r="B15312" s="88"/>
      <c r="C15312" s="88"/>
      <c r="D15312" s="88"/>
      <c r="E15312" s="88"/>
      <c r="F15312" s="88"/>
      <c r="G15312" s="88"/>
      <c r="H15312" s="88"/>
      <c r="I15312" s="88"/>
      <c r="J15312" s="88"/>
      <c r="K15312" s="88"/>
    </row>
    <row r="15313" spans="2:11" hidden="1" x14ac:dyDescent="0.2">
      <c r="B15313" s="88"/>
      <c r="C15313" s="88"/>
      <c r="D15313" s="88"/>
      <c r="E15313" s="88"/>
      <c r="F15313" s="88"/>
      <c r="G15313" s="88"/>
      <c r="H15313" s="88"/>
      <c r="I15313" s="88"/>
      <c r="J15313" s="88"/>
      <c r="K15313" s="88"/>
    </row>
    <row r="15314" spans="2:11" hidden="1" x14ac:dyDescent="0.2">
      <c r="B15314" s="88"/>
      <c r="C15314" s="88"/>
      <c r="D15314" s="88"/>
      <c r="E15314" s="88"/>
      <c r="F15314" s="88"/>
      <c r="G15314" s="88"/>
      <c r="H15314" s="88"/>
      <c r="I15314" s="88"/>
      <c r="J15314" s="88"/>
      <c r="K15314" s="88"/>
    </row>
    <row r="15315" spans="2:11" hidden="1" x14ac:dyDescent="0.2">
      <c r="B15315" s="88"/>
      <c r="C15315" s="88"/>
      <c r="D15315" s="88"/>
      <c r="E15315" s="88"/>
      <c r="F15315" s="88"/>
      <c r="G15315" s="88"/>
      <c r="H15315" s="88"/>
      <c r="I15315" s="88"/>
      <c r="J15315" s="88"/>
      <c r="K15315" s="88"/>
    </row>
    <row r="15316" spans="2:11" hidden="1" x14ac:dyDescent="0.2">
      <c r="B15316" s="88"/>
      <c r="C15316" s="88"/>
      <c r="D15316" s="88"/>
      <c r="E15316" s="88"/>
      <c r="F15316" s="88"/>
      <c r="G15316" s="88"/>
      <c r="H15316" s="88"/>
      <c r="I15316" s="88"/>
      <c r="J15316" s="88"/>
      <c r="K15316" s="88"/>
    </row>
    <row r="15317" spans="2:11" hidden="1" x14ac:dyDescent="0.2">
      <c r="B15317" s="88"/>
      <c r="C15317" s="88"/>
      <c r="D15317" s="88"/>
      <c r="E15317" s="88"/>
      <c r="F15317" s="88"/>
      <c r="G15317" s="88"/>
      <c r="H15317" s="88"/>
      <c r="I15317" s="88"/>
      <c r="J15317" s="88"/>
      <c r="K15317" s="88"/>
    </row>
    <row r="15318" spans="2:11" hidden="1" x14ac:dyDescent="0.2">
      <c r="B15318" s="88"/>
      <c r="C15318" s="88"/>
      <c r="D15318" s="88"/>
      <c r="E15318" s="88"/>
      <c r="F15318" s="88"/>
      <c r="G15318" s="88"/>
      <c r="H15318" s="88"/>
      <c r="I15318" s="88"/>
      <c r="J15318" s="88"/>
      <c r="K15318" s="88"/>
    </row>
    <row r="15319" spans="2:11" hidden="1" x14ac:dyDescent="0.2">
      <c r="B15319" s="88"/>
      <c r="C15319" s="88"/>
      <c r="D15319" s="88"/>
      <c r="E15319" s="88"/>
      <c r="F15319" s="88"/>
      <c r="G15319" s="88"/>
      <c r="H15319" s="88"/>
      <c r="I15319" s="88"/>
      <c r="J15319" s="88"/>
      <c r="K15319" s="88"/>
    </row>
    <row r="15320" spans="2:11" hidden="1" x14ac:dyDescent="0.2">
      <c r="B15320" s="88"/>
      <c r="C15320" s="88"/>
      <c r="D15320" s="88"/>
      <c r="E15320" s="88"/>
      <c r="F15320" s="88"/>
      <c r="G15320" s="88"/>
      <c r="H15320" s="88"/>
      <c r="I15320" s="88"/>
      <c r="J15320" s="88"/>
      <c r="K15320" s="88"/>
    </row>
    <row r="15321" spans="2:11" hidden="1" x14ac:dyDescent="0.2">
      <c r="B15321" s="88"/>
      <c r="C15321" s="88"/>
      <c r="D15321" s="88"/>
      <c r="E15321" s="88"/>
      <c r="F15321" s="88"/>
      <c r="G15321" s="88"/>
      <c r="H15321" s="88"/>
      <c r="I15321" s="88"/>
      <c r="J15321" s="88"/>
      <c r="K15321" s="88"/>
    </row>
    <row r="15322" spans="2:11" hidden="1" x14ac:dyDescent="0.2">
      <c r="B15322" s="88"/>
      <c r="C15322" s="88"/>
      <c r="D15322" s="88"/>
      <c r="E15322" s="88"/>
      <c r="F15322" s="88"/>
      <c r="G15322" s="88"/>
      <c r="H15322" s="88"/>
      <c r="I15322" s="88"/>
      <c r="J15322" s="88"/>
      <c r="K15322" s="88"/>
    </row>
    <row r="15323" spans="2:11" hidden="1" x14ac:dyDescent="0.2">
      <c r="B15323" s="88"/>
      <c r="C15323" s="88"/>
      <c r="D15323" s="88"/>
      <c r="E15323" s="88"/>
      <c r="F15323" s="88"/>
      <c r="G15323" s="88"/>
      <c r="H15323" s="88"/>
      <c r="I15323" s="88"/>
      <c r="J15323" s="88"/>
      <c r="K15323" s="88"/>
    </row>
    <row r="15324" spans="2:11" hidden="1" x14ac:dyDescent="0.2">
      <c r="B15324" s="88"/>
      <c r="C15324" s="88"/>
      <c r="D15324" s="88"/>
      <c r="E15324" s="88"/>
      <c r="F15324" s="88"/>
      <c r="G15324" s="88"/>
      <c r="H15324" s="88"/>
      <c r="I15324" s="88"/>
      <c r="J15324" s="88"/>
      <c r="K15324" s="88"/>
    </row>
    <row r="15325" spans="2:11" hidden="1" x14ac:dyDescent="0.2">
      <c r="B15325" s="88"/>
      <c r="C15325" s="88"/>
      <c r="D15325" s="88"/>
      <c r="E15325" s="88"/>
      <c r="F15325" s="88"/>
      <c r="G15325" s="88"/>
      <c r="H15325" s="88"/>
      <c r="I15325" s="88"/>
      <c r="J15325" s="88"/>
      <c r="K15325" s="88"/>
    </row>
    <row r="15326" spans="2:11" hidden="1" x14ac:dyDescent="0.2">
      <c r="B15326" s="88"/>
      <c r="C15326" s="88"/>
      <c r="D15326" s="88"/>
      <c r="E15326" s="88"/>
      <c r="F15326" s="88"/>
      <c r="G15326" s="88"/>
      <c r="H15326" s="88"/>
      <c r="I15326" s="88"/>
      <c r="J15326" s="88"/>
      <c r="K15326" s="88"/>
    </row>
    <row r="15327" spans="2:11" hidden="1" x14ac:dyDescent="0.2">
      <c r="B15327" s="88"/>
      <c r="C15327" s="88"/>
      <c r="D15327" s="88"/>
      <c r="E15327" s="88"/>
      <c r="F15327" s="88"/>
      <c r="G15327" s="88"/>
      <c r="H15327" s="88"/>
      <c r="I15327" s="88"/>
      <c r="J15327" s="88"/>
      <c r="K15327" s="88"/>
    </row>
    <row r="15328" spans="2:11" hidden="1" x14ac:dyDescent="0.2">
      <c r="B15328" s="88"/>
      <c r="C15328" s="88"/>
      <c r="D15328" s="88"/>
      <c r="E15328" s="88"/>
      <c r="F15328" s="88"/>
      <c r="G15328" s="88"/>
      <c r="H15328" s="88"/>
      <c r="I15328" s="88"/>
      <c r="J15328" s="88"/>
      <c r="K15328" s="88"/>
    </row>
    <row r="15329" spans="2:11" hidden="1" x14ac:dyDescent="0.2">
      <c r="B15329" s="88"/>
      <c r="C15329" s="88"/>
      <c r="D15329" s="88"/>
      <c r="E15329" s="88"/>
      <c r="F15329" s="88"/>
      <c r="G15329" s="88"/>
      <c r="H15329" s="88"/>
      <c r="I15329" s="88"/>
      <c r="J15329" s="88"/>
      <c r="K15329" s="88"/>
    </row>
    <row r="15330" spans="2:11" hidden="1" x14ac:dyDescent="0.2">
      <c r="B15330" s="88"/>
      <c r="C15330" s="88"/>
      <c r="D15330" s="88"/>
      <c r="E15330" s="88"/>
      <c r="F15330" s="88"/>
      <c r="G15330" s="88"/>
      <c r="H15330" s="88"/>
      <c r="I15330" s="88"/>
      <c r="J15330" s="88"/>
      <c r="K15330" s="88"/>
    </row>
    <row r="15331" spans="2:11" hidden="1" x14ac:dyDescent="0.2">
      <c r="B15331" s="88"/>
      <c r="C15331" s="88"/>
      <c r="D15331" s="88"/>
      <c r="E15331" s="88"/>
      <c r="F15331" s="88"/>
      <c r="G15331" s="88"/>
      <c r="H15331" s="88"/>
      <c r="I15331" s="88"/>
      <c r="J15331" s="88"/>
      <c r="K15331" s="88"/>
    </row>
    <row r="15332" spans="2:11" hidden="1" x14ac:dyDescent="0.2">
      <c r="B15332" s="88"/>
      <c r="C15332" s="88"/>
      <c r="D15332" s="88"/>
      <c r="E15332" s="88"/>
      <c r="F15332" s="88"/>
      <c r="G15332" s="88"/>
      <c r="H15332" s="88"/>
      <c r="I15332" s="88"/>
      <c r="J15332" s="88"/>
      <c r="K15332" s="88"/>
    </row>
    <row r="15333" spans="2:11" hidden="1" x14ac:dyDescent="0.2">
      <c r="B15333" s="88"/>
      <c r="C15333" s="88"/>
      <c r="D15333" s="88"/>
      <c r="E15333" s="88"/>
      <c r="F15333" s="88"/>
      <c r="G15333" s="88"/>
      <c r="H15333" s="88"/>
      <c r="I15333" s="88"/>
      <c r="J15333" s="88"/>
      <c r="K15333" s="88"/>
    </row>
    <row r="15334" spans="2:11" hidden="1" x14ac:dyDescent="0.2">
      <c r="B15334" s="88"/>
      <c r="C15334" s="88"/>
      <c r="D15334" s="88"/>
      <c r="E15334" s="88"/>
      <c r="F15334" s="88"/>
      <c r="G15334" s="88"/>
      <c r="H15334" s="88"/>
      <c r="I15334" s="88"/>
      <c r="J15334" s="88"/>
      <c r="K15334" s="88"/>
    </row>
    <row r="15335" spans="2:11" hidden="1" x14ac:dyDescent="0.2">
      <c r="B15335" s="88"/>
      <c r="C15335" s="88"/>
      <c r="D15335" s="88"/>
      <c r="E15335" s="88"/>
      <c r="F15335" s="88"/>
      <c r="G15335" s="88"/>
      <c r="H15335" s="88"/>
      <c r="I15335" s="88"/>
      <c r="J15335" s="88"/>
      <c r="K15335" s="88"/>
    </row>
    <row r="15336" spans="2:11" hidden="1" x14ac:dyDescent="0.2">
      <c r="B15336" s="88"/>
      <c r="C15336" s="88"/>
      <c r="D15336" s="88"/>
      <c r="E15336" s="88"/>
      <c r="F15336" s="88"/>
      <c r="G15336" s="88"/>
      <c r="H15336" s="88"/>
      <c r="I15336" s="88"/>
      <c r="J15336" s="88"/>
      <c r="K15336" s="88"/>
    </row>
    <row r="15337" spans="2:11" hidden="1" x14ac:dyDescent="0.2">
      <c r="B15337" s="88"/>
      <c r="C15337" s="88"/>
      <c r="D15337" s="88"/>
      <c r="E15337" s="88"/>
      <c r="F15337" s="88"/>
      <c r="G15337" s="88"/>
      <c r="H15337" s="88"/>
      <c r="I15337" s="88"/>
      <c r="J15337" s="88"/>
      <c r="K15337" s="88"/>
    </row>
    <row r="15338" spans="2:11" hidden="1" x14ac:dyDescent="0.2">
      <c r="B15338" s="88"/>
      <c r="C15338" s="88"/>
      <c r="D15338" s="88"/>
      <c r="E15338" s="88"/>
      <c r="F15338" s="88"/>
      <c r="G15338" s="88"/>
      <c r="H15338" s="88"/>
      <c r="I15338" s="88"/>
      <c r="J15338" s="88"/>
      <c r="K15338" s="88"/>
    </row>
    <row r="15339" spans="2:11" hidden="1" x14ac:dyDescent="0.2">
      <c r="B15339" s="88"/>
      <c r="C15339" s="88"/>
      <c r="D15339" s="88"/>
      <c r="E15339" s="88"/>
      <c r="F15339" s="88"/>
      <c r="G15339" s="88"/>
      <c r="H15339" s="88"/>
      <c r="I15339" s="88"/>
      <c r="J15339" s="88"/>
      <c r="K15339" s="88"/>
    </row>
    <row r="15340" spans="2:11" hidden="1" x14ac:dyDescent="0.2">
      <c r="B15340" s="88"/>
      <c r="C15340" s="88"/>
      <c r="D15340" s="88"/>
      <c r="E15340" s="88"/>
      <c r="F15340" s="88"/>
      <c r="G15340" s="88"/>
      <c r="H15340" s="88"/>
      <c r="I15340" s="88"/>
      <c r="J15340" s="88"/>
      <c r="K15340" s="88"/>
    </row>
    <row r="15341" spans="2:11" hidden="1" x14ac:dyDescent="0.2">
      <c r="B15341" s="88"/>
      <c r="C15341" s="88"/>
      <c r="D15341" s="88"/>
      <c r="E15341" s="88"/>
      <c r="F15341" s="88"/>
      <c r="G15341" s="88"/>
      <c r="H15341" s="88"/>
      <c r="I15341" s="88"/>
      <c r="J15341" s="88"/>
      <c r="K15341" s="88"/>
    </row>
    <row r="15342" spans="2:11" hidden="1" x14ac:dyDescent="0.2">
      <c r="B15342" s="88"/>
      <c r="C15342" s="88"/>
      <c r="D15342" s="88"/>
      <c r="E15342" s="88"/>
      <c r="F15342" s="88"/>
      <c r="G15342" s="88"/>
      <c r="H15342" s="88"/>
      <c r="I15342" s="88"/>
      <c r="J15342" s="88"/>
      <c r="K15342" s="88"/>
    </row>
    <row r="15343" spans="2:11" hidden="1" x14ac:dyDescent="0.2">
      <c r="B15343" s="88"/>
      <c r="C15343" s="88"/>
      <c r="D15343" s="88"/>
      <c r="E15343" s="88"/>
      <c r="F15343" s="88"/>
      <c r="G15343" s="88"/>
      <c r="H15343" s="88"/>
      <c r="I15343" s="88"/>
      <c r="J15343" s="88"/>
      <c r="K15343" s="88"/>
    </row>
    <row r="15344" spans="2:11" hidden="1" x14ac:dyDescent="0.2">
      <c r="B15344" s="88"/>
      <c r="C15344" s="88"/>
      <c r="D15344" s="88"/>
      <c r="E15344" s="88"/>
      <c r="F15344" s="88"/>
      <c r="G15344" s="88"/>
      <c r="H15344" s="88"/>
      <c r="I15344" s="88"/>
      <c r="J15344" s="88"/>
      <c r="K15344" s="88"/>
    </row>
    <row r="15345" spans="2:11" hidden="1" x14ac:dyDescent="0.2">
      <c r="B15345" s="88"/>
      <c r="C15345" s="88"/>
      <c r="D15345" s="88"/>
      <c r="E15345" s="88"/>
      <c r="F15345" s="88"/>
      <c r="G15345" s="88"/>
      <c r="H15345" s="88"/>
      <c r="I15345" s="88"/>
      <c r="J15345" s="88"/>
      <c r="K15345" s="88"/>
    </row>
    <row r="15346" spans="2:11" hidden="1" x14ac:dyDescent="0.2">
      <c r="B15346" s="88"/>
      <c r="C15346" s="88"/>
      <c r="D15346" s="88"/>
      <c r="E15346" s="88"/>
      <c r="F15346" s="88"/>
      <c r="G15346" s="88"/>
      <c r="H15346" s="88"/>
      <c r="I15346" s="88"/>
      <c r="J15346" s="88"/>
      <c r="K15346" s="88"/>
    </row>
    <row r="15347" spans="2:11" hidden="1" x14ac:dyDescent="0.2">
      <c r="B15347" s="88"/>
      <c r="C15347" s="88"/>
      <c r="D15347" s="88"/>
      <c r="E15347" s="88"/>
      <c r="F15347" s="88"/>
      <c r="G15347" s="88"/>
      <c r="H15347" s="88"/>
      <c r="I15347" s="88"/>
      <c r="J15347" s="88"/>
      <c r="K15347" s="88"/>
    </row>
    <row r="15348" spans="2:11" hidden="1" x14ac:dyDescent="0.2">
      <c r="B15348" s="88"/>
      <c r="C15348" s="88"/>
      <c r="D15348" s="88"/>
      <c r="E15348" s="88"/>
      <c r="F15348" s="88"/>
      <c r="G15348" s="88"/>
      <c r="H15348" s="88"/>
      <c r="I15348" s="88"/>
      <c r="J15348" s="88"/>
      <c r="K15348" s="88"/>
    </row>
    <row r="15349" spans="2:11" hidden="1" x14ac:dyDescent="0.2">
      <c r="B15349" s="88"/>
      <c r="C15349" s="88"/>
      <c r="D15349" s="88"/>
      <c r="E15349" s="88"/>
      <c r="F15349" s="88"/>
      <c r="G15349" s="88"/>
      <c r="H15349" s="88"/>
      <c r="I15349" s="88"/>
      <c r="J15349" s="88"/>
      <c r="K15349" s="88"/>
    </row>
    <row r="15350" spans="2:11" hidden="1" x14ac:dyDescent="0.2">
      <c r="B15350" s="88"/>
      <c r="C15350" s="88"/>
      <c r="D15350" s="88"/>
      <c r="E15350" s="88"/>
      <c r="F15350" s="88"/>
      <c r="G15350" s="88"/>
      <c r="H15350" s="88"/>
      <c r="I15350" s="88"/>
      <c r="J15350" s="88"/>
      <c r="K15350" s="88"/>
    </row>
    <row r="15351" spans="2:11" hidden="1" x14ac:dyDescent="0.2">
      <c r="B15351" s="88"/>
      <c r="C15351" s="88"/>
      <c r="D15351" s="88"/>
      <c r="E15351" s="88"/>
      <c r="F15351" s="88"/>
      <c r="G15351" s="88"/>
      <c r="H15351" s="88"/>
      <c r="I15351" s="88"/>
      <c r="J15351" s="88"/>
      <c r="K15351" s="88"/>
    </row>
    <row r="15352" spans="2:11" hidden="1" x14ac:dyDescent="0.2">
      <c r="B15352" s="88"/>
      <c r="C15352" s="88"/>
      <c r="D15352" s="88"/>
      <c r="E15352" s="88"/>
      <c r="F15352" s="88"/>
      <c r="G15352" s="88"/>
      <c r="H15352" s="88"/>
      <c r="I15352" s="88"/>
      <c r="J15352" s="88"/>
      <c r="K15352" s="88"/>
    </row>
    <row r="15353" spans="2:11" hidden="1" x14ac:dyDescent="0.2">
      <c r="B15353" s="88"/>
      <c r="C15353" s="88"/>
      <c r="D15353" s="88"/>
      <c r="E15353" s="88"/>
      <c r="F15353" s="88"/>
      <c r="G15353" s="88"/>
      <c r="H15353" s="88"/>
      <c r="I15353" s="88"/>
      <c r="J15353" s="88"/>
      <c r="K15353" s="88"/>
    </row>
    <row r="15354" spans="2:11" hidden="1" x14ac:dyDescent="0.2">
      <c r="B15354" s="88"/>
      <c r="C15354" s="88"/>
      <c r="D15354" s="88"/>
      <c r="E15354" s="88"/>
      <c r="F15354" s="88"/>
      <c r="G15354" s="88"/>
      <c r="H15354" s="88"/>
      <c r="I15354" s="88"/>
      <c r="J15354" s="88"/>
      <c r="K15354" s="88"/>
    </row>
    <row r="15355" spans="2:11" hidden="1" x14ac:dyDescent="0.2">
      <c r="B15355" s="88"/>
      <c r="C15355" s="88"/>
      <c r="D15355" s="88"/>
      <c r="E15355" s="88"/>
      <c r="F15355" s="88"/>
      <c r="G15355" s="88"/>
      <c r="H15355" s="88"/>
      <c r="I15355" s="88"/>
      <c r="J15355" s="88"/>
      <c r="K15355" s="88"/>
    </row>
    <row r="15356" spans="2:11" hidden="1" x14ac:dyDescent="0.2">
      <c r="B15356" s="88"/>
      <c r="C15356" s="88"/>
      <c r="D15356" s="88"/>
      <c r="E15356" s="88"/>
      <c r="F15356" s="88"/>
      <c r="G15356" s="88"/>
      <c r="H15356" s="88"/>
      <c r="I15356" s="88"/>
      <c r="J15356" s="88"/>
      <c r="K15356" s="88"/>
    </row>
    <row r="15357" spans="2:11" hidden="1" x14ac:dyDescent="0.2">
      <c r="B15357" s="88"/>
      <c r="C15357" s="88"/>
      <c r="D15357" s="88"/>
      <c r="E15357" s="88"/>
      <c r="F15357" s="88"/>
      <c r="G15357" s="88"/>
      <c r="H15357" s="88"/>
      <c r="I15357" s="88"/>
      <c r="J15357" s="88"/>
      <c r="K15357" s="88"/>
    </row>
    <row r="15358" spans="2:11" hidden="1" x14ac:dyDescent="0.2">
      <c r="B15358" s="88"/>
      <c r="C15358" s="88"/>
      <c r="D15358" s="88"/>
      <c r="E15358" s="88"/>
      <c r="F15358" s="88"/>
      <c r="G15358" s="88"/>
      <c r="H15358" s="88"/>
      <c r="I15358" s="88"/>
      <c r="J15358" s="88"/>
      <c r="K15358" s="88"/>
    </row>
    <row r="15359" spans="2:11" hidden="1" x14ac:dyDescent="0.2">
      <c r="B15359" s="88"/>
      <c r="C15359" s="88"/>
      <c r="D15359" s="88"/>
      <c r="E15359" s="88"/>
      <c r="F15359" s="88"/>
      <c r="G15359" s="88"/>
      <c r="H15359" s="88"/>
      <c r="I15359" s="88"/>
      <c r="J15359" s="88"/>
      <c r="K15359" s="88"/>
    </row>
    <row r="15360" spans="2:11" hidden="1" x14ac:dyDescent="0.2">
      <c r="B15360" s="88"/>
      <c r="C15360" s="88"/>
      <c r="D15360" s="88"/>
      <c r="E15360" s="88"/>
      <c r="F15360" s="88"/>
      <c r="G15360" s="88"/>
      <c r="H15360" s="88"/>
      <c r="I15360" s="88"/>
      <c r="J15360" s="88"/>
      <c r="K15360" s="88"/>
    </row>
    <row r="15361" spans="2:11" hidden="1" x14ac:dyDescent="0.2">
      <c r="B15361" s="88"/>
      <c r="C15361" s="88"/>
      <c r="D15361" s="88"/>
      <c r="E15361" s="88"/>
      <c r="F15361" s="88"/>
      <c r="G15361" s="88"/>
      <c r="H15361" s="88"/>
      <c r="I15361" s="88"/>
      <c r="J15361" s="88"/>
      <c r="K15361" s="88"/>
    </row>
    <row r="15362" spans="2:11" hidden="1" x14ac:dyDescent="0.2">
      <c r="B15362" s="88"/>
      <c r="C15362" s="88"/>
      <c r="D15362" s="88"/>
      <c r="E15362" s="88"/>
      <c r="F15362" s="88"/>
      <c r="G15362" s="88"/>
      <c r="H15362" s="88"/>
      <c r="I15362" s="88"/>
      <c r="J15362" s="88"/>
      <c r="K15362" s="88"/>
    </row>
    <row r="15363" spans="2:11" hidden="1" x14ac:dyDescent="0.2">
      <c r="B15363" s="88"/>
      <c r="C15363" s="88"/>
      <c r="D15363" s="88"/>
      <c r="E15363" s="88"/>
      <c r="F15363" s="88"/>
      <c r="G15363" s="88"/>
      <c r="H15363" s="88"/>
      <c r="I15363" s="88"/>
      <c r="J15363" s="88"/>
      <c r="K15363" s="88"/>
    </row>
    <row r="15364" spans="2:11" hidden="1" x14ac:dyDescent="0.2">
      <c r="B15364" s="88"/>
      <c r="C15364" s="88"/>
      <c r="D15364" s="88"/>
      <c r="E15364" s="88"/>
      <c r="F15364" s="88"/>
      <c r="G15364" s="88"/>
      <c r="H15364" s="88"/>
      <c r="I15364" s="88"/>
      <c r="J15364" s="88"/>
      <c r="K15364" s="88"/>
    </row>
    <row r="15365" spans="2:11" hidden="1" x14ac:dyDescent="0.2">
      <c r="B15365" s="88"/>
      <c r="C15365" s="88"/>
      <c r="D15365" s="88"/>
      <c r="E15365" s="88"/>
      <c r="F15365" s="88"/>
      <c r="G15365" s="88"/>
      <c r="H15365" s="88"/>
      <c r="I15365" s="88"/>
      <c r="J15365" s="88"/>
      <c r="K15365" s="88"/>
    </row>
    <row r="15366" spans="2:11" hidden="1" x14ac:dyDescent="0.2">
      <c r="B15366" s="88"/>
      <c r="C15366" s="88"/>
      <c r="D15366" s="88"/>
      <c r="E15366" s="88"/>
      <c r="F15366" s="88"/>
      <c r="G15366" s="88"/>
      <c r="H15366" s="88"/>
      <c r="I15366" s="88"/>
      <c r="J15366" s="88"/>
      <c r="K15366" s="88"/>
    </row>
    <row r="15367" spans="2:11" hidden="1" x14ac:dyDescent="0.2">
      <c r="B15367" s="88"/>
      <c r="C15367" s="88"/>
      <c r="D15367" s="88"/>
      <c r="E15367" s="88"/>
      <c r="F15367" s="88"/>
      <c r="G15367" s="88"/>
      <c r="H15367" s="88"/>
      <c r="I15367" s="88"/>
      <c r="J15367" s="88"/>
      <c r="K15367" s="88"/>
    </row>
    <row r="15368" spans="2:11" hidden="1" x14ac:dyDescent="0.2">
      <c r="B15368" s="88"/>
      <c r="C15368" s="88"/>
      <c r="D15368" s="88"/>
      <c r="E15368" s="88"/>
      <c r="F15368" s="88"/>
      <c r="G15368" s="88"/>
      <c r="H15368" s="88"/>
      <c r="I15368" s="88"/>
      <c r="J15368" s="88"/>
      <c r="K15368" s="88"/>
    </row>
    <row r="15369" spans="2:11" hidden="1" x14ac:dyDescent="0.2">
      <c r="B15369" s="88"/>
      <c r="C15369" s="88"/>
      <c r="D15369" s="88"/>
      <c r="E15369" s="88"/>
      <c r="F15369" s="88"/>
      <c r="G15369" s="88"/>
      <c r="H15369" s="88"/>
      <c r="I15369" s="88"/>
      <c r="J15369" s="88"/>
      <c r="K15369" s="88"/>
    </row>
    <row r="15370" spans="2:11" hidden="1" x14ac:dyDescent="0.2">
      <c r="B15370" s="88"/>
      <c r="C15370" s="88"/>
      <c r="D15370" s="88"/>
      <c r="E15370" s="88"/>
      <c r="F15370" s="88"/>
      <c r="G15370" s="88"/>
      <c r="H15370" s="88"/>
      <c r="I15370" s="88"/>
      <c r="J15370" s="88"/>
      <c r="K15370" s="88"/>
    </row>
    <row r="15371" spans="2:11" hidden="1" x14ac:dyDescent="0.2">
      <c r="B15371" s="88"/>
      <c r="C15371" s="88"/>
      <c r="D15371" s="88"/>
      <c r="E15371" s="88"/>
      <c r="F15371" s="88"/>
      <c r="G15371" s="88"/>
      <c r="H15371" s="88"/>
      <c r="I15371" s="88"/>
      <c r="J15371" s="88"/>
      <c r="K15371" s="88"/>
    </row>
    <row r="15372" spans="2:11" hidden="1" x14ac:dyDescent="0.2">
      <c r="B15372" s="88"/>
      <c r="C15372" s="88"/>
      <c r="D15372" s="88"/>
      <c r="E15372" s="88"/>
      <c r="F15372" s="88"/>
      <c r="G15372" s="88"/>
      <c r="H15372" s="88"/>
      <c r="I15372" s="88"/>
      <c r="J15372" s="88"/>
      <c r="K15372" s="88"/>
    </row>
    <row r="15373" spans="2:11" hidden="1" x14ac:dyDescent="0.2">
      <c r="B15373" s="88"/>
      <c r="C15373" s="88"/>
      <c r="D15373" s="88"/>
      <c r="E15373" s="88"/>
      <c r="F15373" s="88"/>
      <c r="G15373" s="88"/>
      <c r="H15373" s="88"/>
      <c r="I15373" s="88"/>
      <c r="J15373" s="88"/>
      <c r="K15373" s="88"/>
    </row>
    <row r="15374" spans="2:11" hidden="1" x14ac:dyDescent="0.2">
      <c r="B15374" s="88"/>
      <c r="C15374" s="88"/>
      <c r="D15374" s="88"/>
      <c r="E15374" s="88"/>
      <c r="F15374" s="88"/>
      <c r="G15374" s="88"/>
      <c r="H15374" s="88"/>
      <c r="I15374" s="88"/>
      <c r="J15374" s="88"/>
      <c r="K15374" s="88"/>
    </row>
    <row r="15375" spans="2:11" hidden="1" x14ac:dyDescent="0.2">
      <c r="B15375" s="88"/>
      <c r="C15375" s="88"/>
      <c r="D15375" s="88"/>
      <c r="E15375" s="88"/>
      <c r="F15375" s="88"/>
      <c r="G15375" s="88"/>
      <c r="H15375" s="88"/>
      <c r="I15375" s="88"/>
      <c r="J15375" s="88"/>
      <c r="K15375" s="88"/>
    </row>
    <row r="15376" spans="2:11" hidden="1" x14ac:dyDescent="0.2">
      <c r="B15376" s="88"/>
      <c r="C15376" s="88"/>
      <c r="D15376" s="88"/>
      <c r="E15376" s="88"/>
      <c r="F15376" s="88"/>
      <c r="G15376" s="88"/>
      <c r="H15376" s="88"/>
      <c r="I15376" s="88"/>
      <c r="J15376" s="88"/>
      <c r="K15376" s="88"/>
    </row>
    <row r="15377" spans="2:11" hidden="1" x14ac:dyDescent="0.2">
      <c r="B15377" s="88"/>
      <c r="C15377" s="88"/>
      <c r="D15377" s="88"/>
      <c r="E15377" s="88"/>
      <c r="F15377" s="88"/>
      <c r="G15377" s="88"/>
      <c r="H15377" s="88"/>
      <c r="I15377" s="88"/>
      <c r="J15377" s="88"/>
      <c r="K15377" s="88"/>
    </row>
    <row r="15378" spans="2:11" hidden="1" x14ac:dyDescent="0.2">
      <c r="B15378" s="88"/>
      <c r="C15378" s="88"/>
      <c r="D15378" s="88"/>
      <c r="E15378" s="88"/>
      <c r="F15378" s="88"/>
      <c r="G15378" s="88"/>
      <c r="H15378" s="88"/>
      <c r="I15378" s="88"/>
      <c r="J15378" s="88"/>
      <c r="K15378" s="88"/>
    </row>
    <row r="15379" spans="2:11" hidden="1" x14ac:dyDescent="0.2">
      <c r="B15379" s="88"/>
      <c r="C15379" s="88"/>
      <c r="D15379" s="88"/>
      <c r="E15379" s="88"/>
      <c r="F15379" s="88"/>
      <c r="G15379" s="88"/>
      <c r="H15379" s="88"/>
      <c r="I15379" s="88"/>
      <c r="J15379" s="88"/>
      <c r="K15379" s="88"/>
    </row>
    <row r="15380" spans="2:11" hidden="1" x14ac:dyDescent="0.2">
      <c r="B15380" s="88"/>
      <c r="C15380" s="88"/>
      <c r="D15380" s="88"/>
      <c r="E15380" s="88"/>
      <c r="F15380" s="88"/>
      <c r="G15380" s="88"/>
      <c r="H15380" s="88"/>
      <c r="I15380" s="88"/>
      <c r="J15380" s="88"/>
      <c r="K15380" s="88"/>
    </row>
    <row r="15381" spans="2:11" hidden="1" x14ac:dyDescent="0.2">
      <c r="B15381" s="88"/>
      <c r="C15381" s="88"/>
      <c r="D15381" s="88"/>
      <c r="E15381" s="88"/>
      <c r="F15381" s="88"/>
      <c r="G15381" s="88"/>
      <c r="H15381" s="88"/>
      <c r="I15381" s="88"/>
      <c r="J15381" s="88"/>
      <c r="K15381" s="88"/>
    </row>
    <row r="15382" spans="2:11" hidden="1" x14ac:dyDescent="0.2">
      <c r="B15382" s="88"/>
      <c r="C15382" s="88"/>
      <c r="D15382" s="88"/>
      <c r="E15382" s="88"/>
      <c r="F15382" s="88"/>
      <c r="G15382" s="88"/>
      <c r="H15382" s="88"/>
      <c r="I15382" s="88"/>
      <c r="J15382" s="88"/>
      <c r="K15382" s="88"/>
    </row>
    <row r="15383" spans="2:11" hidden="1" x14ac:dyDescent="0.2">
      <c r="B15383" s="88"/>
      <c r="C15383" s="88"/>
      <c r="D15383" s="88"/>
      <c r="E15383" s="88"/>
      <c r="F15383" s="88"/>
      <c r="G15383" s="88"/>
      <c r="H15383" s="88"/>
      <c r="I15383" s="88"/>
      <c r="J15383" s="88"/>
      <c r="K15383" s="88"/>
    </row>
    <row r="15384" spans="2:11" hidden="1" x14ac:dyDescent="0.2">
      <c r="B15384" s="88"/>
      <c r="C15384" s="88"/>
      <c r="D15384" s="88"/>
      <c r="E15384" s="88"/>
      <c r="F15384" s="88"/>
      <c r="G15384" s="88"/>
      <c r="H15384" s="88"/>
      <c r="I15384" s="88"/>
      <c r="J15384" s="88"/>
      <c r="K15384" s="88"/>
    </row>
    <row r="15385" spans="2:11" hidden="1" x14ac:dyDescent="0.2">
      <c r="B15385" s="88"/>
      <c r="C15385" s="88"/>
      <c r="D15385" s="88"/>
      <c r="E15385" s="88"/>
      <c r="F15385" s="88"/>
      <c r="G15385" s="88"/>
      <c r="H15385" s="88"/>
      <c r="I15385" s="88"/>
      <c r="J15385" s="88"/>
      <c r="K15385" s="88"/>
    </row>
    <row r="15386" spans="2:11" hidden="1" x14ac:dyDescent="0.2">
      <c r="B15386" s="88"/>
      <c r="C15386" s="88"/>
      <c r="D15386" s="88"/>
      <c r="E15386" s="88"/>
      <c r="F15386" s="88"/>
      <c r="G15386" s="88"/>
      <c r="H15386" s="88"/>
      <c r="I15386" s="88"/>
      <c r="J15386" s="88"/>
      <c r="K15386" s="88"/>
    </row>
    <row r="15387" spans="2:11" hidden="1" x14ac:dyDescent="0.2">
      <c r="B15387" s="88"/>
      <c r="C15387" s="88"/>
      <c r="D15387" s="88"/>
      <c r="E15387" s="88"/>
      <c r="F15387" s="88"/>
      <c r="G15387" s="88"/>
      <c r="H15387" s="88"/>
      <c r="I15387" s="88"/>
      <c r="J15387" s="88"/>
      <c r="K15387" s="88"/>
    </row>
    <row r="15388" spans="2:11" hidden="1" x14ac:dyDescent="0.2">
      <c r="B15388" s="88"/>
      <c r="C15388" s="88"/>
      <c r="D15388" s="88"/>
      <c r="E15388" s="88"/>
      <c r="F15388" s="88"/>
      <c r="G15388" s="88"/>
      <c r="H15388" s="88"/>
      <c r="I15388" s="88"/>
      <c r="J15388" s="88"/>
      <c r="K15388" s="88"/>
    </row>
    <row r="15389" spans="2:11" hidden="1" x14ac:dyDescent="0.2">
      <c r="B15389" s="88"/>
      <c r="C15389" s="88"/>
      <c r="D15389" s="88"/>
      <c r="E15389" s="88"/>
      <c r="F15389" s="88"/>
      <c r="G15389" s="88"/>
      <c r="H15389" s="88"/>
      <c r="I15389" s="88"/>
      <c r="J15389" s="88"/>
      <c r="K15389" s="88"/>
    </row>
    <row r="15390" spans="2:11" hidden="1" x14ac:dyDescent="0.2">
      <c r="B15390" s="88"/>
      <c r="C15390" s="88"/>
      <c r="D15390" s="88"/>
      <c r="E15390" s="88"/>
      <c r="F15390" s="88"/>
      <c r="G15390" s="88"/>
      <c r="H15390" s="88"/>
      <c r="I15390" s="88"/>
      <c r="J15390" s="88"/>
      <c r="K15390" s="88"/>
    </row>
    <row r="15391" spans="2:11" hidden="1" x14ac:dyDescent="0.2">
      <c r="B15391" s="88"/>
      <c r="C15391" s="88"/>
      <c r="D15391" s="88"/>
      <c r="E15391" s="88"/>
      <c r="F15391" s="88"/>
      <c r="G15391" s="88"/>
      <c r="H15391" s="88"/>
      <c r="I15391" s="88"/>
      <c r="J15391" s="88"/>
      <c r="K15391" s="88"/>
    </row>
    <row r="15392" spans="2:11" hidden="1" x14ac:dyDescent="0.2">
      <c r="B15392" s="88"/>
      <c r="C15392" s="88"/>
      <c r="D15392" s="88"/>
      <c r="E15392" s="88"/>
      <c r="F15392" s="88"/>
      <c r="G15392" s="88"/>
      <c r="H15392" s="88"/>
      <c r="I15392" s="88"/>
      <c r="J15392" s="88"/>
      <c r="K15392" s="88"/>
    </row>
    <row r="15393" spans="2:11" hidden="1" x14ac:dyDescent="0.2">
      <c r="B15393" s="88"/>
      <c r="C15393" s="88"/>
      <c r="D15393" s="88"/>
      <c r="E15393" s="88"/>
      <c r="F15393" s="88"/>
      <c r="G15393" s="88"/>
      <c r="H15393" s="88"/>
      <c r="I15393" s="88"/>
      <c r="J15393" s="88"/>
      <c r="K15393" s="88"/>
    </row>
    <row r="15394" spans="2:11" hidden="1" x14ac:dyDescent="0.2">
      <c r="B15394" s="88"/>
      <c r="C15394" s="88"/>
      <c r="D15394" s="88"/>
      <c r="E15394" s="88"/>
      <c r="F15394" s="88"/>
      <c r="G15394" s="88"/>
      <c r="H15394" s="88"/>
      <c r="I15394" s="88"/>
      <c r="J15394" s="88"/>
      <c r="K15394" s="88"/>
    </row>
    <row r="15395" spans="2:11" hidden="1" x14ac:dyDescent="0.2">
      <c r="B15395" s="88"/>
      <c r="C15395" s="88"/>
      <c r="D15395" s="88"/>
      <c r="E15395" s="88"/>
      <c r="F15395" s="88"/>
      <c r="G15395" s="88"/>
      <c r="H15395" s="88"/>
      <c r="I15395" s="88"/>
      <c r="J15395" s="88"/>
      <c r="K15395" s="88"/>
    </row>
    <row r="15396" spans="2:11" hidden="1" x14ac:dyDescent="0.2">
      <c r="B15396" s="88"/>
      <c r="C15396" s="88"/>
      <c r="D15396" s="88"/>
      <c r="E15396" s="88"/>
      <c r="F15396" s="88"/>
      <c r="G15396" s="88"/>
      <c r="H15396" s="88"/>
      <c r="I15396" s="88"/>
      <c r="J15396" s="88"/>
      <c r="K15396" s="88"/>
    </row>
    <row r="15397" spans="2:11" hidden="1" x14ac:dyDescent="0.2">
      <c r="B15397" s="88"/>
      <c r="C15397" s="88"/>
      <c r="D15397" s="88"/>
      <c r="E15397" s="88"/>
      <c r="F15397" s="88"/>
      <c r="G15397" s="88"/>
      <c r="H15397" s="88"/>
      <c r="I15397" s="88"/>
      <c r="J15397" s="88"/>
      <c r="K15397" s="88"/>
    </row>
    <row r="15398" spans="2:11" hidden="1" x14ac:dyDescent="0.2">
      <c r="B15398" s="88"/>
      <c r="C15398" s="88"/>
      <c r="D15398" s="88"/>
      <c r="E15398" s="88"/>
      <c r="F15398" s="88"/>
      <c r="G15398" s="88"/>
      <c r="H15398" s="88"/>
      <c r="I15398" s="88"/>
      <c r="J15398" s="88"/>
      <c r="K15398" s="88"/>
    </row>
    <row r="15399" spans="2:11" hidden="1" x14ac:dyDescent="0.2">
      <c r="B15399" s="88"/>
      <c r="C15399" s="88"/>
      <c r="D15399" s="88"/>
      <c r="E15399" s="88"/>
      <c r="F15399" s="88"/>
      <c r="G15399" s="88"/>
      <c r="H15399" s="88"/>
      <c r="I15399" s="88"/>
      <c r="J15399" s="88"/>
      <c r="K15399" s="88"/>
    </row>
    <row r="15400" spans="2:11" hidden="1" x14ac:dyDescent="0.2">
      <c r="B15400" s="88"/>
      <c r="C15400" s="88"/>
      <c r="D15400" s="88"/>
      <c r="E15400" s="88"/>
      <c r="F15400" s="88"/>
      <c r="G15400" s="88"/>
      <c r="H15400" s="88"/>
      <c r="I15400" s="88"/>
      <c r="J15400" s="88"/>
      <c r="K15400" s="88"/>
    </row>
    <row r="15401" spans="2:11" hidden="1" x14ac:dyDescent="0.2">
      <c r="B15401" s="88"/>
      <c r="C15401" s="88"/>
      <c r="D15401" s="88"/>
      <c r="E15401" s="88"/>
      <c r="F15401" s="88"/>
      <c r="G15401" s="88"/>
      <c r="H15401" s="88"/>
      <c r="I15401" s="88"/>
      <c r="J15401" s="88"/>
      <c r="K15401" s="88"/>
    </row>
    <row r="15402" spans="2:11" hidden="1" x14ac:dyDescent="0.2">
      <c r="B15402" s="88"/>
      <c r="C15402" s="88"/>
      <c r="D15402" s="88"/>
      <c r="E15402" s="88"/>
      <c r="F15402" s="88"/>
      <c r="G15402" s="88"/>
      <c r="H15402" s="88"/>
      <c r="I15402" s="88"/>
      <c r="J15402" s="88"/>
      <c r="K15402" s="88"/>
    </row>
    <row r="15403" spans="2:11" hidden="1" x14ac:dyDescent="0.2">
      <c r="B15403" s="88"/>
      <c r="C15403" s="88"/>
      <c r="D15403" s="88"/>
      <c r="E15403" s="88"/>
      <c r="F15403" s="88"/>
      <c r="G15403" s="88"/>
      <c r="H15403" s="88"/>
      <c r="I15403" s="88"/>
      <c r="J15403" s="88"/>
      <c r="K15403" s="88"/>
    </row>
    <row r="15404" spans="2:11" hidden="1" x14ac:dyDescent="0.2">
      <c r="B15404" s="88"/>
      <c r="C15404" s="88"/>
      <c r="D15404" s="88"/>
      <c r="E15404" s="88"/>
      <c r="F15404" s="88"/>
      <c r="G15404" s="88"/>
      <c r="H15404" s="88"/>
      <c r="I15404" s="88"/>
      <c r="J15404" s="88"/>
      <c r="K15404" s="88"/>
    </row>
    <row r="15405" spans="2:11" hidden="1" x14ac:dyDescent="0.2">
      <c r="B15405" s="88"/>
      <c r="C15405" s="88"/>
      <c r="D15405" s="88"/>
      <c r="E15405" s="88"/>
      <c r="F15405" s="88"/>
      <c r="G15405" s="88"/>
      <c r="H15405" s="88"/>
      <c r="I15405" s="88"/>
      <c r="J15405" s="88"/>
      <c r="K15405" s="88"/>
    </row>
    <row r="15406" spans="2:11" hidden="1" x14ac:dyDescent="0.2">
      <c r="B15406" s="88"/>
      <c r="C15406" s="88"/>
      <c r="D15406" s="88"/>
      <c r="E15406" s="88"/>
      <c r="F15406" s="88"/>
      <c r="G15406" s="88"/>
      <c r="H15406" s="88"/>
      <c r="I15406" s="88"/>
      <c r="J15406" s="88"/>
      <c r="K15406" s="88"/>
    </row>
    <row r="15407" spans="2:11" hidden="1" x14ac:dyDescent="0.2">
      <c r="B15407" s="88"/>
      <c r="C15407" s="88"/>
      <c r="D15407" s="88"/>
      <c r="E15407" s="88"/>
      <c r="F15407" s="88"/>
      <c r="G15407" s="88"/>
      <c r="H15407" s="88"/>
      <c r="I15407" s="88"/>
      <c r="J15407" s="88"/>
      <c r="K15407" s="88"/>
    </row>
    <row r="15408" spans="2:11" hidden="1" x14ac:dyDescent="0.2">
      <c r="B15408" s="88"/>
      <c r="C15408" s="88"/>
      <c r="D15408" s="88"/>
      <c r="E15408" s="88"/>
      <c r="F15408" s="88"/>
      <c r="G15408" s="88"/>
      <c r="H15408" s="88"/>
      <c r="I15408" s="88"/>
      <c r="J15408" s="88"/>
      <c r="K15408" s="88"/>
    </row>
    <row r="15409" spans="2:11" hidden="1" x14ac:dyDescent="0.2">
      <c r="B15409" s="88"/>
      <c r="C15409" s="88"/>
      <c r="D15409" s="88"/>
      <c r="E15409" s="88"/>
      <c r="F15409" s="88"/>
      <c r="G15409" s="88"/>
      <c r="H15409" s="88"/>
      <c r="I15409" s="88"/>
      <c r="J15409" s="88"/>
      <c r="K15409" s="88"/>
    </row>
    <row r="15410" spans="2:11" hidden="1" x14ac:dyDescent="0.2">
      <c r="B15410" s="88"/>
      <c r="C15410" s="88"/>
      <c r="D15410" s="88"/>
      <c r="E15410" s="88"/>
      <c r="F15410" s="88"/>
      <c r="G15410" s="88"/>
      <c r="H15410" s="88"/>
      <c r="I15410" s="88"/>
      <c r="J15410" s="88"/>
      <c r="K15410" s="88"/>
    </row>
    <row r="15411" spans="2:11" hidden="1" x14ac:dyDescent="0.2">
      <c r="B15411" s="88"/>
      <c r="C15411" s="88"/>
      <c r="D15411" s="88"/>
      <c r="E15411" s="88"/>
      <c r="F15411" s="88"/>
      <c r="G15411" s="88"/>
      <c r="H15411" s="88"/>
      <c r="I15411" s="88"/>
      <c r="J15411" s="88"/>
      <c r="K15411" s="88"/>
    </row>
    <row r="15412" spans="2:11" hidden="1" x14ac:dyDescent="0.2">
      <c r="B15412" s="88"/>
      <c r="C15412" s="88"/>
      <c r="D15412" s="88"/>
      <c r="E15412" s="88"/>
      <c r="F15412" s="88"/>
      <c r="G15412" s="88"/>
      <c r="H15412" s="88"/>
      <c r="I15412" s="88"/>
      <c r="J15412" s="88"/>
      <c r="K15412" s="88"/>
    </row>
    <row r="15413" spans="2:11" hidden="1" x14ac:dyDescent="0.2">
      <c r="B15413" s="88"/>
      <c r="C15413" s="88"/>
      <c r="D15413" s="88"/>
      <c r="E15413" s="88"/>
      <c r="F15413" s="88"/>
      <c r="G15413" s="88"/>
      <c r="H15413" s="88"/>
      <c r="I15413" s="88"/>
      <c r="J15413" s="88"/>
      <c r="K15413" s="88"/>
    </row>
    <row r="15414" spans="2:11" hidden="1" x14ac:dyDescent="0.2">
      <c r="B15414" s="88"/>
      <c r="C15414" s="88"/>
      <c r="D15414" s="88"/>
      <c r="E15414" s="88"/>
      <c r="F15414" s="88"/>
      <c r="G15414" s="88"/>
      <c r="H15414" s="88"/>
      <c r="I15414" s="88"/>
      <c r="J15414" s="88"/>
      <c r="K15414" s="88"/>
    </row>
    <row r="15415" spans="2:11" hidden="1" x14ac:dyDescent="0.2">
      <c r="B15415" s="88"/>
      <c r="C15415" s="88"/>
      <c r="D15415" s="88"/>
      <c r="E15415" s="88"/>
      <c r="F15415" s="88"/>
      <c r="G15415" s="88"/>
      <c r="H15415" s="88"/>
      <c r="I15415" s="88"/>
      <c r="J15415" s="88"/>
      <c r="K15415" s="88"/>
    </row>
    <row r="15416" spans="2:11" hidden="1" x14ac:dyDescent="0.2">
      <c r="B15416" s="88"/>
      <c r="C15416" s="88"/>
      <c r="D15416" s="88"/>
      <c r="E15416" s="88"/>
      <c r="F15416" s="88"/>
      <c r="G15416" s="88"/>
      <c r="H15416" s="88"/>
      <c r="I15416" s="88"/>
      <c r="J15416" s="88"/>
      <c r="K15416" s="88"/>
    </row>
    <row r="15417" spans="2:11" hidden="1" x14ac:dyDescent="0.2">
      <c r="B15417" s="88"/>
      <c r="C15417" s="88"/>
      <c r="D15417" s="88"/>
      <c r="E15417" s="88"/>
      <c r="F15417" s="88"/>
      <c r="G15417" s="88"/>
      <c r="H15417" s="88"/>
      <c r="I15417" s="88"/>
      <c r="J15417" s="88"/>
      <c r="K15417" s="88"/>
    </row>
    <row r="15418" spans="2:11" hidden="1" x14ac:dyDescent="0.2">
      <c r="B15418" s="88"/>
      <c r="C15418" s="88"/>
      <c r="D15418" s="88"/>
      <c r="E15418" s="88"/>
      <c r="F15418" s="88"/>
      <c r="G15418" s="88"/>
      <c r="H15418" s="88"/>
      <c r="I15418" s="88"/>
      <c r="J15418" s="88"/>
      <c r="K15418" s="88"/>
    </row>
    <row r="15419" spans="2:11" hidden="1" x14ac:dyDescent="0.2">
      <c r="B15419" s="88"/>
      <c r="C15419" s="88"/>
      <c r="D15419" s="88"/>
      <c r="E15419" s="88"/>
      <c r="F15419" s="88"/>
      <c r="G15419" s="88"/>
      <c r="H15419" s="88"/>
      <c r="I15419" s="88"/>
      <c r="J15419" s="88"/>
      <c r="K15419" s="88"/>
    </row>
    <row r="15420" spans="2:11" hidden="1" x14ac:dyDescent="0.2">
      <c r="B15420" s="88"/>
      <c r="C15420" s="88"/>
      <c r="D15420" s="88"/>
      <c r="E15420" s="88"/>
      <c r="F15420" s="88"/>
      <c r="G15420" s="88"/>
      <c r="H15420" s="88"/>
      <c r="I15420" s="88"/>
      <c r="J15420" s="88"/>
      <c r="K15420" s="88"/>
    </row>
    <row r="15421" spans="2:11" hidden="1" x14ac:dyDescent="0.2">
      <c r="B15421" s="88"/>
      <c r="C15421" s="88"/>
      <c r="D15421" s="88"/>
      <c r="E15421" s="88"/>
      <c r="F15421" s="88"/>
      <c r="G15421" s="88"/>
      <c r="H15421" s="88"/>
      <c r="I15421" s="88"/>
      <c r="J15421" s="88"/>
      <c r="K15421" s="88"/>
    </row>
    <row r="15422" spans="2:11" hidden="1" x14ac:dyDescent="0.2">
      <c r="B15422" s="88"/>
      <c r="C15422" s="88"/>
      <c r="D15422" s="88"/>
      <c r="E15422" s="88"/>
      <c r="F15422" s="88"/>
      <c r="G15422" s="88"/>
      <c r="H15422" s="88"/>
      <c r="I15422" s="88"/>
      <c r="J15422" s="88"/>
      <c r="K15422" s="88"/>
    </row>
    <row r="15423" spans="2:11" hidden="1" x14ac:dyDescent="0.2">
      <c r="B15423" s="88"/>
      <c r="C15423" s="88"/>
      <c r="D15423" s="88"/>
      <c r="E15423" s="88"/>
      <c r="F15423" s="88"/>
      <c r="G15423" s="88"/>
      <c r="H15423" s="88"/>
      <c r="I15423" s="88"/>
      <c r="J15423" s="88"/>
      <c r="K15423" s="88"/>
    </row>
    <row r="15424" spans="2:11" hidden="1" x14ac:dyDescent="0.2">
      <c r="B15424" s="88"/>
      <c r="C15424" s="88"/>
      <c r="D15424" s="88"/>
      <c r="E15424" s="88"/>
      <c r="F15424" s="88"/>
      <c r="G15424" s="88"/>
      <c r="H15424" s="88"/>
      <c r="I15424" s="88"/>
      <c r="J15424" s="88"/>
      <c r="K15424" s="88"/>
    </row>
    <row r="15425" spans="2:11" hidden="1" x14ac:dyDescent="0.2">
      <c r="B15425" s="88"/>
      <c r="C15425" s="88"/>
      <c r="D15425" s="88"/>
      <c r="E15425" s="88"/>
      <c r="F15425" s="88"/>
      <c r="G15425" s="88"/>
      <c r="H15425" s="88"/>
      <c r="I15425" s="88"/>
      <c r="J15425" s="88"/>
      <c r="K15425" s="88"/>
    </row>
    <row r="15426" spans="2:11" hidden="1" x14ac:dyDescent="0.2">
      <c r="B15426" s="88"/>
      <c r="C15426" s="88"/>
      <c r="D15426" s="88"/>
      <c r="E15426" s="88"/>
      <c r="F15426" s="88"/>
      <c r="G15426" s="88"/>
      <c r="H15426" s="88"/>
      <c r="I15426" s="88"/>
      <c r="J15426" s="88"/>
      <c r="K15426" s="88"/>
    </row>
    <row r="15427" spans="2:11" hidden="1" x14ac:dyDescent="0.2">
      <c r="B15427" s="88"/>
      <c r="C15427" s="88"/>
      <c r="D15427" s="88"/>
      <c r="E15427" s="88"/>
      <c r="F15427" s="88"/>
      <c r="G15427" s="88"/>
      <c r="H15427" s="88"/>
      <c r="I15427" s="88"/>
      <c r="J15427" s="88"/>
      <c r="K15427" s="88"/>
    </row>
    <row r="15428" spans="2:11" hidden="1" x14ac:dyDescent="0.2">
      <c r="B15428" s="88"/>
      <c r="C15428" s="88"/>
      <c r="D15428" s="88"/>
      <c r="E15428" s="88"/>
      <c r="F15428" s="88"/>
      <c r="G15428" s="88"/>
      <c r="H15428" s="88"/>
      <c r="I15428" s="88"/>
      <c r="J15428" s="88"/>
      <c r="K15428" s="88"/>
    </row>
    <row r="15429" spans="2:11" hidden="1" x14ac:dyDescent="0.2">
      <c r="B15429" s="88"/>
      <c r="C15429" s="88"/>
      <c r="D15429" s="88"/>
      <c r="E15429" s="88"/>
      <c r="F15429" s="88"/>
      <c r="G15429" s="88"/>
      <c r="H15429" s="88"/>
      <c r="I15429" s="88"/>
      <c r="J15429" s="88"/>
      <c r="K15429" s="88"/>
    </row>
    <row r="15430" spans="2:11" hidden="1" x14ac:dyDescent="0.2">
      <c r="B15430" s="88"/>
      <c r="C15430" s="88"/>
      <c r="D15430" s="88"/>
      <c r="E15430" s="88"/>
      <c r="F15430" s="88"/>
      <c r="G15430" s="88"/>
      <c r="H15430" s="88"/>
      <c r="I15430" s="88"/>
      <c r="J15430" s="88"/>
      <c r="K15430" s="88"/>
    </row>
    <row r="15431" spans="2:11" hidden="1" x14ac:dyDescent="0.2">
      <c r="B15431" s="88"/>
      <c r="C15431" s="88"/>
      <c r="D15431" s="88"/>
      <c r="E15431" s="88"/>
      <c r="F15431" s="88"/>
      <c r="G15431" s="88"/>
      <c r="H15431" s="88"/>
      <c r="I15431" s="88"/>
      <c r="J15431" s="88"/>
      <c r="K15431" s="88"/>
    </row>
    <row r="15432" spans="2:11" hidden="1" x14ac:dyDescent="0.2">
      <c r="B15432" s="88"/>
      <c r="C15432" s="88"/>
      <c r="D15432" s="88"/>
      <c r="E15432" s="88"/>
      <c r="F15432" s="88"/>
      <c r="G15432" s="88"/>
      <c r="H15432" s="88"/>
      <c r="I15432" s="88"/>
      <c r="J15432" s="88"/>
      <c r="K15432" s="88"/>
    </row>
    <row r="15433" spans="2:11" hidden="1" x14ac:dyDescent="0.2">
      <c r="B15433" s="88"/>
      <c r="C15433" s="88"/>
      <c r="D15433" s="88"/>
      <c r="E15433" s="88"/>
      <c r="F15433" s="88"/>
      <c r="G15433" s="88"/>
      <c r="H15433" s="88"/>
      <c r="I15433" s="88"/>
      <c r="J15433" s="88"/>
      <c r="K15433" s="88"/>
    </row>
    <row r="15434" spans="2:11" hidden="1" x14ac:dyDescent="0.2">
      <c r="B15434" s="88"/>
      <c r="C15434" s="88"/>
      <c r="D15434" s="88"/>
      <c r="E15434" s="88"/>
      <c r="F15434" s="88"/>
      <c r="G15434" s="88"/>
      <c r="H15434" s="88"/>
      <c r="I15434" s="88"/>
      <c r="J15434" s="88"/>
      <c r="K15434" s="88"/>
    </row>
    <row r="15435" spans="2:11" hidden="1" x14ac:dyDescent="0.2">
      <c r="B15435" s="88"/>
      <c r="C15435" s="88"/>
      <c r="D15435" s="88"/>
      <c r="E15435" s="88"/>
      <c r="F15435" s="88"/>
      <c r="G15435" s="88"/>
      <c r="H15435" s="88"/>
      <c r="I15435" s="88"/>
      <c r="J15435" s="88"/>
      <c r="K15435" s="88"/>
    </row>
    <row r="15436" spans="2:11" hidden="1" x14ac:dyDescent="0.2">
      <c r="B15436" s="88"/>
      <c r="C15436" s="88"/>
      <c r="D15436" s="88"/>
      <c r="E15436" s="88"/>
      <c r="F15436" s="88"/>
      <c r="G15436" s="88"/>
      <c r="H15436" s="88"/>
      <c r="I15436" s="88"/>
      <c r="J15436" s="88"/>
      <c r="K15436" s="88"/>
    </row>
    <row r="15437" spans="2:11" hidden="1" x14ac:dyDescent="0.2">
      <c r="B15437" s="88"/>
      <c r="C15437" s="88"/>
      <c r="D15437" s="88"/>
      <c r="E15437" s="88"/>
      <c r="F15437" s="88"/>
      <c r="G15437" s="88"/>
      <c r="H15437" s="88"/>
      <c r="I15437" s="88"/>
      <c r="J15437" s="88"/>
      <c r="K15437" s="88"/>
    </row>
    <row r="15438" spans="2:11" hidden="1" x14ac:dyDescent="0.2">
      <c r="B15438" s="88"/>
      <c r="C15438" s="88"/>
      <c r="D15438" s="88"/>
      <c r="E15438" s="88"/>
      <c r="F15438" s="88"/>
      <c r="G15438" s="88"/>
      <c r="H15438" s="88"/>
      <c r="I15438" s="88"/>
      <c r="J15438" s="88"/>
      <c r="K15438" s="88"/>
    </row>
    <row r="15439" spans="2:11" hidden="1" x14ac:dyDescent="0.2">
      <c r="B15439" s="88"/>
      <c r="C15439" s="88"/>
      <c r="D15439" s="88"/>
      <c r="E15439" s="88"/>
      <c r="F15439" s="88"/>
      <c r="G15439" s="88"/>
      <c r="H15439" s="88"/>
      <c r="I15439" s="88"/>
      <c r="J15439" s="88"/>
      <c r="K15439" s="88"/>
    </row>
    <row r="15440" spans="2:11" hidden="1" x14ac:dyDescent="0.2">
      <c r="B15440" s="88"/>
      <c r="C15440" s="88"/>
      <c r="D15440" s="88"/>
      <c r="E15440" s="88"/>
      <c r="F15440" s="88"/>
      <c r="G15440" s="88"/>
      <c r="H15440" s="88"/>
      <c r="I15440" s="88"/>
      <c r="J15440" s="88"/>
      <c r="K15440" s="88"/>
    </row>
    <row r="15441" spans="2:11" hidden="1" x14ac:dyDescent="0.2">
      <c r="B15441" s="88"/>
      <c r="C15441" s="88"/>
      <c r="D15441" s="88"/>
      <c r="E15441" s="88"/>
      <c r="F15441" s="88"/>
      <c r="G15441" s="88"/>
      <c r="H15441" s="88"/>
      <c r="I15441" s="88"/>
      <c r="J15441" s="88"/>
      <c r="K15441" s="88"/>
    </row>
    <row r="15442" spans="2:11" hidden="1" x14ac:dyDescent="0.2">
      <c r="B15442" s="88"/>
      <c r="C15442" s="88"/>
      <c r="D15442" s="88"/>
      <c r="E15442" s="88"/>
      <c r="F15442" s="88"/>
      <c r="G15442" s="88"/>
      <c r="H15442" s="88"/>
      <c r="I15442" s="88"/>
      <c r="J15442" s="88"/>
      <c r="K15442" s="88"/>
    </row>
    <row r="15443" spans="2:11" hidden="1" x14ac:dyDescent="0.2">
      <c r="B15443" s="88"/>
      <c r="C15443" s="88"/>
      <c r="D15443" s="88"/>
      <c r="E15443" s="88"/>
      <c r="F15443" s="88"/>
      <c r="G15443" s="88"/>
      <c r="H15443" s="88"/>
      <c r="I15443" s="88"/>
      <c r="J15443" s="88"/>
      <c r="K15443" s="88"/>
    </row>
    <row r="15444" spans="2:11" hidden="1" x14ac:dyDescent="0.2">
      <c r="B15444" s="88"/>
      <c r="C15444" s="88"/>
      <c r="D15444" s="88"/>
      <c r="E15444" s="88"/>
      <c r="F15444" s="88"/>
      <c r="G15444" s="88"/>
      <c r="H15444" s="88"/>
      <c r="I15444" s="88"/>
      <c r="J15444" s="88"/>
      <c r="K15444" s="88"/>
    </row>
    <row r="15445" spans="2:11" hidden="1" x14ac:dyDescent="0.2">
      <c r="B15445" s="88"/>
      <c r="C15445" s="88"/>
      <c r="D15445" s="88"/>
      <c r="E15445" s="88"/>
      <c r="F15445" s="88"/>
      <c r="G15445" s="88"/>
      <c r="H15445" s="88"/>
      <c r="I15445" s="88"/>
      <c r="J15445" s="88"/>
      <c r="K15445" s="88"/>
    </row>
    <row r="15446" spans="2:11" hidden="1" x14ac:dyDescent="0.2">
      <c r="B15446" s="88"/>
      <c r="C15446" s="88"/>
      <c r="D15446" s="88"/>
      <c r="E15446" s="88"/>
      <c r="F15446" s="88"/>
      <c r="G15446" s="88"/>
      <c r="H15446" s="88"/>
      <c r="I15446" s="88"/>
      <c r="J15446" s="88"/>
      <c r="K15446" s="88"/>
    </row>
    <row r="15447" spans="2:11" hidden="1" x14ac:dyDescent="0.2">
      <c r="B15447" s="88"/>
      <c r="C15447" s="88"/>
      <c r="D15447" s="88"/>
      <c r="E15447" s="88"/>
      <c r="F15447" s="88"/>
      <c r="G15447" s="88"/>
      <c r="H15447" s="88"/>
      <c r="I15447" s="88"/>
      <c r="J15447" s="88"/>
      <c r="K15447" s="88"/>
    </row>
    <row r="15448" spans="2:11" hidden="1" x14ac:dyDescent="0.2">
      <c r="B15448" s="88"/>
      <c r="C15448" s="88"/>
      <c r="D15448" s="88"/>
      <c r="E15448" s="88"/>
      <c r="F15448" s="88"/>
      <c r="G15448" s="88"/>
      <c r="H15448" s="88"/>
      <c r="I15448" s="88"/>
      <c r="J15448" s="88"/>
      <c r="K15448" s="88"/>
    </row>
    <row r="15449" spans="2:11" hidden="1" x14ac:dyDescent="0.2">
      <c r="B15449" s="88"/>
      <c r="C15449" s="88"/>
      <c r="D15449" s="88"/>
      <c r="E15449" s="88"/>
      <c r="F15449" s="88"/>
      <c r="G15449" s="88"/>
      <c r="H15449" s="88"/>
      <c r="I15449" s="88"/>
      <c r="J15449" s="88"/>
      <c r="K15449" s="88"/>
    </row>
    <row r="15450" spans="2:11" hidden="1" x14ac:dyDescent="0.2">
      <c r="B15450" s="88"/>
      <c r="C15450" s="88"/>
      <c r="D15450" s="88"/>
      <c r="E15450" s="88"/>
      <c r="F15450" s="88"/>
      <c r="G15450" s="88"/>
      <c r="H15450" s="88"/>
      <c r="I15450" s="88"/>
      <c r="J15450" s="88"/>
      <c r="K15450" s="88"/>
    </row>
    <row r="15451" spans="2:11" hidden="1" x14ac:dyDescent="0.2">
      <c r="B15451" s="88"/>
      <c r="C15451" s="88"/>
      <c r="D15451" s="88"/>
      <c r="E15451" s="88"/>
      <c r="F15451" s="88"/>
      <c r="G15451" s="88"/>
      <c r="H15451" s="88"/>
      <c r="I15451" s="88"/>
      <c r="J15451" s="88"/>
      <c r="K15451" s="88"/>
    </row>
    <row r="15452" spans="2:11" hidden="1" x14ac:dyDescent="0.2">
      <c r="B15452" s="88"/>
      <c r="C15452" s="88"/>
      <c r="D15452" s="88"/>
      <c r="E15452" s="88"/>
      <c r="F15452" s="88"/>
      <c r="G15452" s="88"/>
      <c r="H15452" s="88"/>
      <c r="I15452" s="88"/>
      <c r="J15452" s="88"/>
      <c r="K15452" s="88"/>
    </row>
    <row r="15453" spans="2:11" hidden="1" x14ac:dyDescent="0.2">
      <c r="B15453" s="88"/>
      <c r="C15453" s="88"/>
      <c r="D15453" s="88"/>
      <c r="E15453" s="88"/>
      <c r="F15453" s="88"/>
      <c r="G15453" s="88"/>
      <c r="H15453" s="88"/>
      <c r="I15453" s="88"/>
      <c r="J15453" s="88"/>
      <c r="K15453" s="88"/>
    </row>
    <row r="15454" spans="2:11" hidden="1" x14ac:dyDescent="0.2">
      <c r="B15454" s="88"/>
      <c r="C15454" s="88"/>
      <c r="D15454" s="88"/>
      <c r="E15454" s="88"/>
      <c r="F15454" s="88"/>
      <c r="G15454" s="88"/>
      <c r="H15454" s="88"/>
      <c r="I15454" s="88"/>
      <c r="J15454" s="88"/>
      <c r="K15454" s="88"/>
    </row>
    <row r="15455" spans="2:11" hidden="1" x14ac:dyDescent="0.2">
      <c r="B15455" s="88"/>
      <c r="C15455" s="88"/>
      <c r="D15455" s="88"/>
      <c r="E15455" s="88"/>
      <c r="F15455" s="88"/>
      <c r="G15455" s="88"/>
      <c r="H15455" s="88"/>
      <c r="I15455" s="88"/>
      <c r="J15455" s="88"/>
      <c r="K15455" s="88"/>
    </row>
    <row r="15456" spans="2:11" hidden="1" x14ac:dyDescent="0.2">
      <c r="B15456" s="88"/>
      <c r="C15456" s="88"/>
      <c r="D15456" s="88"/>
      <c r="E15456" s="88"/>
      <c r="F15456" s="88"/>
      <c r="G15456" s="88"/>
      <c r="H15456" s="88"/>
      <c r="I15456" s="88"/>
      <c r="J15456" s="88"/>
      <c r="K15456" s="88"/>
    </row>
    <row r="15457" spans="2:11" hidden="1" x14ac:dyDescent="0.2">
      <c r="B15457" s="88"/>
      <c r="C15457" s="88"/>
      <c r="D15457" s="88"/>
      <c r="E15457" s="88"/>
      <c r="F15457" s="88"/>
      <c r="G15457" s="88"/>
      <c r="H15457" s="88"/>
      <c r="I15457" s="88"/>
      <c r="J15457" s="88"/>
      <c r="K15457" s="88"/>
    </row>
    <row r="15458" spans="2:11" hidden="1" x14ac:dyDescent="0.2">
      <c r="B15458" s="88"/>
      <c r="C15458" s="88"/>
      <c r="D15458" s="88"/>
      <c r="E15458" s="88"/>
      <c r="F15458" s="88"/>
      <c r="G15458" s="88"/>
      <c r="H15458" s="88"/>
      <c r="I15458" s="88"/>
      <c r="J15458" s="88"/>
      <c r="K15458" s="88"/>
    </row>
    <row r="15459" spans="2:11" hidden="1" x14ac:dyDescent="0.2">
      <c r="B15459" s="88"/>
      <c r="C15459" s="88"/>
      <c r="D15459" s="88"/>
      <c r="E15459" s="88"/>
      <c r="F15459" s="88"/>
      <c r="G15459" s="88"/>
      <c r="H15459" s="88"/>
      <c r="I15459" s="88"/>
      <c r="J15459" s="88"/>
      <c r="K15459" s="88"/>
    </row>
    <row r="15460" spans="2:11" hidden="1" x14ac:dyDescent="0.2">
      <c r="B15460" s="88"/>
      <c r="C15460" s="88"/>
      <c r="D15460" s="88"/>
      <c r="E15460" s="88"/>
      <c r="F15460" s="88"/>
      <c r="G15460" s="88"/>
      <c r="H15460" s="88"/>
      <c r="I15460" s="88"/>
      <c r="J15460" s="88"/>
      <c r="K15460" s="88"/>
    </row>
    <row r="15461" spans="2:11" hidden="1" x14ac:dyDescent="0.2">
      <c r="B15461" s="88"/>
      <c r="C15461" s="88"/>
      <c r="D15461" s="88"/>
      <c r="E15461" s="88"/>
      <c r="F15461" s="88"/>
      <c r="G15461" s="88"/>
      <c r="H15461" s="88"/>
      <c r="I15461" s="88"/>
      <c r="J15461" s="88"/>
      <c r="K15461" s="88"/>
    </row>
    <row r="15462" spans="2:11" hidden="1" x14ac:dyDescent="0.2">
      <c r="B15462" s="88"/>
      <c r="C15462" s="88"/>
      <c r="D15462" s="88"/>
      <c r="E15462" s="88"/>
      <c r="F15462" s="88"/>
      <c r="G15462" s="88"/>
      <c r="H15462" s="88"/>
      <c r="I15462" s="88"/>
      <c r="J15462" s="88"/>
      <c r="K15462" s="88"/>
    </row>
    <row r="15463" spans="2:11" hidden="1" x14ac:dyDescent="0.2">
      <c r="B15463" s="88"/>
      <c r="C15463" s="88"/>
      <c r="D15463" s="88"/>
      <c r="E15463" s="88"/>
      <c r="F15463" s="88"/>
      <c r="G15463" s="88"/>
      <c r="H15463" s="88"/>
      <c r="I15463" s="88"/>
      <c r="J15463" s="88"/>
      <c r="K15463" s="88"/>
    </row>
    <row r="15464" spans="2:11" hidden="1" x14ac:dyDescent="0.2">
      <c r="B15464" s="88"/>
      <c r="C15464" s="88"/>
      <c r="D15464" s="88"/>
      <c r="E15464" s="88"/>
      <c r="F15464" s="88"/>
      <c r="G15464" s="88"/>
      <c r="H15464" s="88"/>
      <c r="I15464" s="88"/>
      <c r="J15464" s="88"/>
      <c r="K15464" s="88"/>
    </row>
    <row r="15465" spans="2:11" hidden="1" x14ac:dyDescent="0.2">
      <c r="B15465" s="88"/>
      <c r="C15465" s="88"/>
      <c r="D15465" s="88"/>
      <c r="E15465" s="88"/>
      <c r="F15465" s="88"/>
      <c r="G15465" s="88"/>
      <c r="H15465" s="88"/>
      <c r="I15465" s="88"/>
      <c r="J15465" s="88"/>
      <c r="K15465" s="88"/>
    </row>
    <row r="15466" spans="2:11" hidden="1" x14ac:dyDescent="0.2">
      <c r="B15466" s="88"/>
      <c r="C15466" s="88"/>
      <c r="D15466" s="88"/>
      <c r="E15466" s="88"/>
      <c r="F15466" s="88"/>
      <c r="G15466" s="88"/>
      <c r="H15466" s="88"/>
      <c r="I15466" s="88"/>
      <c r="J15466" s="88"/>
      <c r="K15466" s="88"/>
    </row>
    <row r="15467" spans="2:11" hidden="1" x14ac:dyDescent="0.2">
      <c r="B15467" s="88"/>
      <c r="C15467" s="88"/>
      <c r="D15467" s="88"/>
      <c r="E15467" s="88"/>
      <c r="F15467" s="88"/>
      <c r="G15467" s="88"/>
      <c r="H15467" s="88"/>
      <c r="I15467" s="88"/>
      <c r="J15467" s="88"/>
      <c r="K15467" s="88"/>
    </row>
    <row r="15468" spans="2:11" hidden="1" x14ac:dyDescent="0.2">
      <c r="B15468" s="88"/>
      <c r="C15468" s="88"/>
      <c r="D15468" s="88"/>
      <c r="E15468" s="88"/>
      <c r="F15468" s="88"/>
      <c r="G15468" s="88"/>
      <c r="H15468" s="88"/>
      <c r="I15468" s="88"/>
      <c r="J15468" s="88"/>
      <c r="K15468" s="88"/>
    </row>
    <row r="15469" spans="2:11" hidden="1" x14ac:dyDescent="0.2">
      <c r="B15469" s="88"/>
      <c r="C15469" s="88"/>
      <c r="D15469" s="88"/>
      <c r="E15469" s="88"/>
      <c r="F15469" s="88"/>
      <c r="G15469" s="88"/>
      <c r="H15469" s="88"/>
      <c r="I15469" s="88"/>
      <c r="J15469" s="88"/>
      <c r="K15469" s="88"/>
    </row>
    <row r="15470" spans="2:11" hidden="1" x14ac:dyDescent="0.2">
      <c r="B15470" s="88"/>
      <c r="C15470" s="88"/>
      <c r="D15470" s="88"/>
      <c r="E15470" s="88"/>
      <c r="F15470" s="88"/>
      <c r="G15470" s="88"/>
      <c r="H15470" s="88"/>
      <c r="I15470" s="88"/>
      <c r="J15470" s="88"/>
      <c r="K15470" s="88"/>
    </row>
    <row r="15471" spans="2:11" hidden="1" x14ac:dyDescent="0.2">
      <c r="B15471" s="88"/>
      <c r="C15471" s="88"/>
      <c r="D15471" s="88"/>
      <c r="E15471" s="88"/>
      <c r="F15471" s="88"/>
      <c r="G15471" s="88"/>
      <c r="H15471" s="88"/>
      <c r="I15471" s="88"/>
      <c r="J15471" s="88"/>
      <c r="K15471" s="88"/>
    </row>
    <row r="15472" spans="2:11" hidden="1" x14ac:dyDescent="0.2">
      <c r="B15472" s="88"/>
      <c r="C15472" s="88"/>
      <c r="D15472" s="88"/>
      <c r="E15472" s="88"/>
      <c r="F15472" s="88"/>
      <c r="G15472" s="88"/>
      <c r="H15472" s="88"/>
      <c r="I15472" s="88"/>
      <c r="J15472" s="88"/>
      <c r="K15472" s="88"/>
    </row>
    <row r="15473" spans="2:11" hidden="1" x14ac:dyDescent="0.2">
      <c r="B15473" s="88"/>
      <c r="C15473" s="88"/>
      <c r="D15473" s="88"/>
      <c r="E15473" s="88"/>
      <c r="F15473" s="88"/>
      <c r="G15473" s="88"/>
      <c r="H15473" s="88"/>
      <c r="I15473" s="88"/>
      <c r="J15473" s="88"/>
      <c r="K15473" s="88"/>
    </row>
    <row r="15474" spans="2:11" hidden="1" x14ac:dyDescent="0.2">
      <c r="B15474" s="88"/>
      <c r="C15474" s="88"/>
      <c r="D15474" s="88"/>
      <c r="E15474" s="88"/>
      <c r="F15474" s="88"/>
      <c r="G15474" s="88"/>
      <c r="H15474" s="88"/>
      <c r="I15474" s="88"/>
      <c r="J15474" s="88"/>
      <c r="K15474" s="88"/>
    </row>
    <row r="15475" spans="2:11" hidden="1" x14ac:dyDescent="0.2">
      <c r="B15475" s="88"/>
      <c r="C15475" s="88"/>
      <c r="D15475" s="88"/>
      <c r="E15475" s="88"/>
      <c r="F15475" s="88"/>
      <c r="G15475" s="88"/>
      <c r="H15475" s="88"/>
      <c r="I15475" s="88"/>
      <c r="J15475" s="88"/>
      <c r="K15475" s="88"/>
    </row>
    <row r="15476" spans="2:11" hidden="1" x14ac:dyDescent="0.2">
      <c r="B15476" s="88"/>
      <c r="C15476" s="88"/>
      <c r="D15476" s="88"/>
      <c r="E15476" s="88"/>
      <c r="F15476" s="88"/>
      <c r="G15476" s="88"/>
      <c r="H15476" s="88"/>
      <c r="I15476" s="88"/>
      <c r="J15476" s="88"/>
      <c r="K15476" s="88"/>
    </row>
    <row r="15477" spans="2:11" hidden="1" x14ac:dyDescent="0.2">
      <c r="B15477" s="88"/>
      <c r="C15477" s="88"/>
      <c r="D15477" s="88"/>
      <c r="E15477" s="88"/>
      <c r="F15477" s="88"/>
      <c r="G15477" s="88"/>
      <c r="H15477" s="88"/>
      <c r="I15477" s="88"/>
      <c r="J15477" s="88"/>
      <c r="K15477" s="88"/>
    </row>
    <row r="15478" spans="2:11" hidden="1" x14ac:dyDescent="0.2">
      <c r="B15478" s="88"/>
      <c r="C15478" s="88"/>
      <c r="D15478" s="88"/>
      <c r="E15478" s="88"/>
      <c r="F15478" s="88"/>
      <c r="G15478" s="88"/>
      <c r="H15478" s="88"/>
      <c r="I15478" s="88"/>
      <c r="J15478" s="88"/>
      <c r="K15478" s="88"/>
    </row>
    <row r="15479" spans="2:11" hidden="1" x14ac:dyDescent="0.2">
      <c r="B15479" s="88"/>
      <c r="C15479" s="88"/>
      <c r="D15479" s="88"/>
      <c r="E15479" s="88"/>
      <c r="F15479" s="88"/>
      <c r="G15479" s="88"/>
      <c r="H15479" s="88"/>
      <c r="I15479" s="88"/>
      <c r="J15479" s="88"/>
      <c r="K15479" s="88"/>
    </row>
    <row r="15480" spans="2:11" hidden="1" x14ac:dyDescent="0.2">
      <c r="B15480" s="88"/>
      <c r="C15480" s="88"/>
      <c r="D15480" s="88"/>
      <c r="E15480" s="88"/>
      <c r="F15480" s="88"/>
      <c r="G15480" s="88"/>
      <c r="H15480" s="88"/>
      <c r="I15480" s="88"/>
      <c r="J15480" s="88"/>
      <c r="K15480" s="88"/>
    </row>
    <row r="15481" spans="2:11" hidden="1" x14ac:dyDescent="0.2">
      <c r="B15481" s="88"/>
      <c r="C15481" s="88"/>
      <c r="D15481" s="88"/>
      <c r="E15481" s="88"/>
      <c r="F15481" s="88"/>
      <c r="G15481" s="88"/>
      <c r="H15481" s="88"/>
      <c r="I15481" s="88"/>
      <c r="J15481" s="88"/>
      <c r="K15481" s="88"/>
    </row>
    <row r="15482" spans="2:11" hidden="1" x14ac:dyDescent="0.2">
      <c r="B15482" s="88"/>
      <c r="C15482" s="88"/>
      <c r="D15482" s="88"/>
      <c r="E15482" s="88"/>
      <c r="F15482" s="88"/>
      <c r="G15482" s="88"/>
      <c r="H15482" s="88"/>
      <c r="I15482" s="88"/>
      <c r="J15482" s="88"/>
      <c r="K15482" s="88"/>
    </row>
    <row r="15483" spans="2:11" hidden="1" x14ac:dyDescent="0.2">
      <c r="B15483" s="88"/>
      <c r="C15483" s="88"/>
      <c r="D15483" s="88"/>
      <c r="E15483" s="88"/>
      <c r="F15483" s="88"/>
      <c r="G15483" s="88"/>
      <c r="H15483" s="88"/>
      <c r="I15483" s="88"/>
      <c r="J15483" s="88"/>
      <c r="K15483" s="88"/>
    </row>
    <row r="15484" spans="2:11" hidden="1" x14ac:dyDescent="0.2">
      <c r="B15484" s="88"/>
      <c r="C15484" s="88"/>
      <c r="D15484" s="88"/>
      <c r="E15484" s="88"/>
      <c r="F15484" s="88"/>
      <c r="G15484" s="88"/>
      <c r="H15484" s="88"/>
      <c r="I15484" s="88"/>
      <c r="J15484" s="88"/>
      <c r="K15484" s="88"/>
    </row>
    <row r="15485" spans="2:11" hidden="1" x14ac:dyDescent="0.2">
      <c r="B15485" s="88"/>
      <c r="C15485" s="88"/>
      <c r="D15485" s="88"/>
      <c r="E15485" s="88"/>
      <c r="F15485" s="88"/>
      <c r="G15485" s="88"/>
      <c r="H15485" s="88"/>
      <c r="I15485" s="88"/>
      <c r="J15485" s="88"/>
      <c r="K15485" s="88"/>
    </row>
    <row r="15486" spans="2:11" hidden="1" x14ac:dyDescent="0.2">
      <c r="B15486" s="88"/>
      <c r="C15486" s="88"/>
      <c r="D15486" s="88"/>
      <c r="E15486" s="88"/>
      <c r="F15486" s="88"/>
      <c r="G15486" s="88"/>
      <c r="H15486" s="88"/>
      <c r="I15486" s="88"/>
      <c r="J15486" s="88"/>
      <c r="K15486" s="88"/>
    </row>
    <row r="15487" spans="2:11" hidden="1" x14ac:dyDescent="0.2">
      <c r="B15487" s="88"/>
      <c r="C15487" s="88"/>
      <c r="D15487" s="88"/>
      <c r="E15487" s="88"/>
      <c r="F15487" s="88"/>
      <c r="G15487" s="88"/>
      <c r="H15487" s="88"/>
      <c r="I15487" s="88"/>
      <c r="J15487" s="88"/>
      <c r="K15487" s="88"/>
    </row>
    <row r="15488" spans="2:11" hidden="1" x14ac:dyDescent="0.2">
      <c r="B15488" s="88"/>
      <c r="C15488" s="88"/>
      <c r="D15488" s="88"/>
      <c r="E15488" s="88"/>
      <c r="F15488" s="88"/>
      <c r="G15488" s="88"/>
      <c r="H15488" s="88"/>
      <c r="I15488" s="88"/>
      <c r="J15488" s="88"/>
      <c r="K15488" s="88"/>
    </row>
    <row r="15489" spans="2:11" hidden="1" x14ac:dyDescent="0.2">
      <c r="B15489" s="88"/>
      <c r="C15489" s="88"/>
      <c r="D15489" s="88"/>
      <c r="E15489" s="88"/>
      <c r="F15489" s="88"/>
      <c r="G15489" s="88"/>
      <c r="H15489" s="88"/>
      <c r="I15489" s="88"/>
      <c r="J15489" s="88"/>
      <c r="K15489" s="88"/>
    </row>
    <row r="15490" spans="2:11" hidden="1" x14ac:dyDescent="0.2">
      <c r="B15490" s="88"/>
      <c r="C15490" s="88"/>
      <c r="D15490" s="88"/>
      <c r="E15490" s="88"/>
      <c r="F15490" s="88"/>
      <c r="G15490" s="88"/>
      <c r="H15490" s="88"/>
      <c r="I15490" s="88"/>
      <c r="J15490" s="88"/>
      <c r="K15490" s="88"/>
    </row>
    <row r="15491" spans="2:11" hidden="1" x14ac:dyDescent="0.2">
      <c r="B15491" s="88"/>
      <c r="C15491" s="88"/>
      <c r="D15491" s="88"/>
      <c r="E15491" s="88"/>
      <c r="F15491" s="88"/>
      <c r="G15491" s="88"/>
      <c r="H15491" s="88"/>
      <c r="I15491" s="88"/>
      <c r="J15491" s="88"/>
      <c r="K15491" s="88"/>
    </row>
    <row r="15492" spans="2:11" hidden="1" x14ac:dyDescent="0.2">
      <c r="B15492" s="88"/>
      <c r="C15492" s="88"/>
      <c r="D15492" s="88"/>
      <c r="E15492" s="88"/>
      <c r="F15492" s="88"/>
      <c r="G15492" s="88"/>
      <c r="H15492" s="88"/>
      <c r="I15492" s="88"/>
      <c r="J15492" s="88"/>
      <c r="K15492" s="88"/>
    </row>
    <row r="15493" spans="2:11" hidden="1" x14ac:dyDescent="0.2">
      <c r="B15493" s="88"/>
      <c r="C15493" s="88"/>
      <c r="D15493" s="88"/>
      <c r="E15493" s="88"/>
      <c r="F15493" s="88"/>
      <c r="G15493" s="88"/>
      <c r="H15493" s="88"/>
      <c r="I15493" s="88"/>
      <c r="J15493" s="88"/>
      <c r="K15493" s="88"/>
    </row>
    <row r="15494" spans="2:11" hidden="1" x14ac:dyDescent="0.2">
      <c r="B15494" s="88"/>
      <c r="C15494" s="88"/>
      <c r="D15494" s="88"/>
      <c r="E15494" s="88"/>
      <c r="F15494" s="88"/>
      <c r="G15494" s="88"/>
      <c r="H15494" s="88"/>
      <c r="I15494" s="88"/>
      <c r="J15494" s="88"/>
      <c r="K15494" s="88"/>
    </row>
    <row r="15495" spans="2:11" hidden="1" x14ac:dyDescent="0.2">
      <c r="B15495" s="88"/>
      <c r="C15495" s="88"/>
      <c r="D15495" s="88"/>
      <c r="E15495" s="88"/>
      <c r="F15495" s="88"/>
      <c r="G15495" s="88"/>
      <c r="H15495" s="88"/>
      <c r="I15495" s="88"/>
      <c r="J15495" s="88"/>
      <c r="K15495" s="88"/>
    </row>
    <row r="15496" spans="2:11" hidden="1" x14ac:dyDescent="0.2">
      <c r="B15496" s="88"/>
      <c r="C15496" s="88"/>
      <c r="D15496" s="88"/>
      <c r="E15496" s="88"/>
      <c r="F15496" s="88"/>
      <c r="G15496" s="88"/>
      <c r="H15496" s="88"/>
      <c r="I15496" s="88"/>
      <c r="J15496" s="88"/>
      <c r="K15496" s="88"/>
    </row>
    <row r="15497" spans="2:11" hidden="1" x14ac:dyDescent="0.2">
      <c r="B15497" s="88"/>
      <c r="C15497" s="88"/>
      <c r="D15497" s="88"/>
      <c r="E15497" s="88"/>
      <c r="F15497" s="88"/>
      <c r="G15497" s="88"/>
      <c r="H15497" s="88"/>
      <c r="I15497" s="88"/>
      <c r="J15497" s="88"/>
      <c r="K15497" s="88"/>
    </row>
    <row r="15498" spans="2:11" hidden="1" x14ac:dyDescent="0.2">
      <c r="B15498" s="88"/>
      <c r="C15498" s="88"/>
      <c r="D15498" s="88"/>
      <c r="E15498" s="88"/>
      <c r="F15498" s="88"/>
      <c r="G15498" s="88"/>
      <c r="H15498" s="88"/>
      <c r="I15498" s="88"/>
      <c r="J15498" s="88"/>
      <c r="K15498" s="88"/>
    </row>
    <row r="15499" spans="2:11" hidden="1" x14ac:dyDescent="0.2">
      <c r="B15499" s="88"/>
      <c r="C15499" s="88"/>
      <c r="D15499" s="88"/>
      <c r="E15499" s="88"/>
      <c r="F15499" s="88"/>
      <c r="G15499" s="88"/>
      <c r="H15499" s="88"/>
      <c r="I15499" s="88"/>
      <c r="J15499" s="88"/>
      <c r="K15499" s="88"/>
    </row>
    <row r="15500" spans="2:11" hidden="1" x14ac:dyDescent="0.2">
      <c r="B15500" s="88"/>
      <c r="C15500" s="88"/>
      <c r="D15500" s="88"/>
      <c r="E15500" s="88"/>
      <c r="F15500" s="88"/>
      <c r="G15500" s="88"/>
      <c r="H15500" s="88"/>
      <c r="I15500" s="88"/>
      <c r="J15500" s="88"/>
      <c r="K15500" s="88"/>
    </row>
    <row r="15501" spans="2:11" hidden="1" x14ac:dyDescent="0.2">
      <c r="B15501" s="88"/>
      <c r="C15501" s="88"/>
      <c r="D15501" s="88"/>
      <c r="E15501" s="88"/>
      <c r="F15501" s="88"/>
      <c r="G15501" s="88"/>
      <c r="H15501" s="88"/>
      <c r="I15501" s="88"/>
      <c r="J15501" s="88"/>
      <c r="K15501" s="88"/>
    </row>
    <row r="15502" spans="2:11" hidden="1" x14ac:dyDescent="0.2">
      <c r="B15502" s="88"/>
      <c r="C15502" s="88"/>
      <c r="D15502" s="88"/>
      <c r="E15502" s="88"/>
      <c r="F15502" s="88"/>
      <c r="G15502" s="88"/>
      <c r="H15502" s="88"/>
      <c r="I15502" s="88"/>
      <c r="J15502" s="88"/>
      <c r="K15502" s="88"/>
    </row>
    <row r="15503" spans="2:11" hidden="1" x14ac:dyDescent="0.2">
      <c r="B15503" s="88"/>
      <c r="C15503" s="88"/>
      <c r="D15503" s="88"/>
      <c r="E15503" s="88"/>
      <c r="F15503" s="88"/>
      <c r="G15503" s="88"/>
      <c r="H15503" s="88"/>
      <c r="I15503" s="88"/>
      <c r="J15503" s="88"/>
      <c r="K15503" s="88"/>
    </row>
    <row r="15504" spans="2:11" hidden="1" x14ac:dyDescent="0.2">
      <c r="B15504" s="88"/>
      <c r="C15504" s="88"/>
      <c r="D15504" s="88"/>
      <c r="E15504" s="88"/>
      <c r="F15504" s="88"/>
      <c r="G15504" s="88"/>
      <c r="H15504" s="88"/>
      <c r="I15504" s="88"/>
      <c r="J15504" s="88"/>
      <c r="K15504" s="88"/>
    </row>
    <row r="15505" spans="2:11" hidden="1" x14ac:dyDescent="0.2">
      <c r="B15505" s="88"/>
      <c r="C15505" s="88"/>
      <c r="D15505" s="88"/>
      <c r="E15505" s="88"/>
      <c r="F15505" s="88"/>
      <c r="G15505" s="88"/>
      <c r="H15505" s="88"/>
      <c r="I15505" s="88"/>
      <c r="J15505" s="88"/>
      <c r="K15505" s="88"/>
    </row>
    <row r="15506" spans="2:11" hidden="1" x14ac:dyDescent="0.2">
      <c r="B15506" s="88"/>
      <c r="C15506" s="88"/>
      <c r="D15506" s="88"/>
      <c r="E15506" s="88"/>
      <c r="F15506" s="88"/>
      <c r="G15506" s="88"/>
      <c r="H15506" s="88"/>
      <c r="I15506" s="88"/>
      <c r="J15506" s="88"/>
      <c r="K15506" s="88"/>
    </row>
    <row r="15507" spans="2:11" hidden="1" x14ac:dyDescent="0.2">
      <c r="B15507" s="88"/>
      <c r="C15507" s="88"/>
      <c r="D15507" s="88"/>
      <c r="E15507" s="88"/>
      <c r="F15507" s="88"/>
      <c r="G15507" s="88"/>
      <c r="H15507" s="88"/>
      <c r="I15507" s="88"/>
      <c r="J15507" s="88"/>
      <c r="K15507" s="88"/>
    </row>
    <row r="15508" spans="2:11" hidden="1" x14ac:dyDescent="0.2">
      <c r="B15508" s="88"/>
      <c r="C15508" s="88"/>
      <c r="D15508" s="88"/>
      <c r="E15508" s="88"/>
      <c r="F15508" s="88"/>
      <c r="G15508" s="88"/>
      <c r="H15508" s="88"/>
      <c r="I15508" s="88"/>
      <c r="J15508" s="88"/>
      <c r="K15508" s="88"/>
    </row>
    <row r="15509" spans="2:11" hidden="1" x14ac:dyDescent="0.2">
      <c r="B15509" s="88"/>
      <c r="C15509" s="88"/>
      <c r="D15509" s="88"/>
      <c r="E15509" s="88"/>
      <c r="F15509" s="88"/>
      <c r="G15509" s="88"/>
      <c r="H15509" s="88"/>
      <c r="I15509" s="88"/>
      <c r="J15509" s="88"/>
      <c r="K15509" s="88"/>
    </row>
    <row r="15510" spans="2:11" hidden="1" x14ac:dyDescent="0.2">
      <c r="B15510" s="88"/>
      <c r="C15510" s="88"/>
      <c r="D15510" s="88"/>
      <c r="E15510" s="88"/>
      <c r="F15510" s="88"/>
      <c r="G15510" s="88"/>
      <c r="H15510" s="88"/>
      <c r="I15510" s="88"/>
      <c r="J15510" s="88"/>
      <c r="K15510" s="88"/>
    </row>
    <row r="15511" spans="2:11" hidden="1" x14ac:dyDescent="0.2">
      <c r="B15511" s="88"/>
      <c r="C15511" s="88"/>
      <c r="D15511" s="88"/>
      <c r="E15511" s="88"/>
      <c r="F15511" s="88"/>
      <c r="G15511" s="88"/>
      <c r="H15511" s="88"/>
      <c r="I15511" s="88"/>
      <c r="J15511" s="88"/>
      <c r="K15511" s="88"/>
    </row>
    <row r="15512" spans="2:11" hidden="1" x14ac:dyDescent="0.2">
      <c r="B15512" s="88"/>
      <c r="C15512" s="88"/>
      <c r="D15512" s="88"/>
      <c r="E15512" s="88"/>
      <c r="F15512" s="88"/>
      <c r="G15512" s="88"/>
      <c r="H15512" s="88"/>
      <c r="I15512" s="88"/>
      <c r="J15512" s="88"/>
      <c r="K15512" s="88"/>
    </row>
    <row r="15513" spans="2:11" hidden="1" x14ac:dyDescent="0.2">
      <c r="B15513" s="88"/>
      <c r="C15513" s="88"/>
      <c r="D15513" s="88"/>
      <c r="E15513" s="88"/>
      <c r="F15513" s="88"/>
      <c r="G15513" s="88"/>
      <c r="H15513" s="88"/>
      <c r="I15513" s="88"/>
      <c r="J15513" s="88"/>
      <c r="K15513" s="88"/>
    </row>
    <row r="15514" spans="2:11" hidden="1" x14ac:dyDescent="0.2">
      <c r="B15514" s="88"/>
      <c r="C15514" s="88"/>
      <c r="D15514" s="88"/>
      <c r="E15514" s="88"/>
      <c r="F15514" s="88"/>
      <c r="G15514" s="88"/>
      <c r="H15514" s="88"/>
      <c r="I15514" s="88"/>
      <c r="J15514" s="88"/>
      <c r="K15514" s="88"/>
    </row>
    <row r="15515" spans="2:11" hidden="1" x14ac:dyDescent="0.2">
      <c r="B15515" s="88"/>
      <c r="C15515" s="88"/>
      <c r="D15515" s="88"/>
      <c r="E15515" s="88"/>
      <c r="F15515" s="88"/>
      <c r="G15515" s="88"/>
      <c r="H15515" s="88"/>
      <c r="I15515" s="88"/>
      <c r="J15515" s="88"/>
      <c r="K15515" s="88"/>
    </row>
    <row r="15516" spans="2:11" hidden="1" x14ac:dyDescent="0.2">
      <c r="B15516" s="88"/>
      <c r="C15516" s="88"/>
      <c r="D15516" s="88"/>
      <c r="E15516" s="88"/>
      <c r="F15516" s="88"/>
      <c r="G15516" s="88"/>
      <c r="H15516" s="88"/>
      <c r="I15516" s="88"/>
      <c r="J15516" s="88"/>
      <c r="K15516" s="88"/>
    </row>
    <row r="15517" spans="2:11" hidden="1" x14ac:dyDescent="0.2">
      <c r="B15517" s="88"/>
      <c r="C15517" s="88"/>
      <c r="D15517" s="88"/>
      <c r="E15517" s="88"/>
      <c r="F15517" s="88"/>
      <c r="G15517" s="88"/>
      <c r="H15517" s="88"/>
      <c r="I15517" s="88"/>
      <c r="J15517" s="88"/>
      <c r="K15517" s="88"/>
    </row>
    <row r="15518" spans="2:11" hidden="1" x14ac:dyDescent="0.2">
      <c r="B15518" s="88"/>
      <c r="C15518" s="88"/>
      <c r="D15518" s="88"/>
      <c r="E15518" s="88"/>
      <c r="F15518" s="88"/>
      <c r="G15518" s="88"/>
      <c r="H15518" s="88"/>
      <c r="I15518" s="88"/>
      <c r="J15518" s="88"/>
      <c r="K15518" s="88"/>
    </row>
    <row r="15519" spans="2:11" hidden="1" x14ac:dyDescent="0.2">
      <c r="B15519" s="88"/>
      <c r="C15519" s="88"/>
      <c r="D15519" s="88"/>
      <c r="E15519" s="88"/>
      <c r="F15519" s="88"/>
      <c r="G15519" s="88"/>
      <c r="H15519" s="88"/>
      <c r="I15519" s="88"/>
      <c r="J15519" s="88"/>
      <c r="K15519" s="88"/>
    </row>
    <row r="15520" spans="2:11" hidden="1" x14ac:dyDescent="0.2">
      <c r="B15520" s="88"/>
      <c r="C15520" s="88"/>
      <c r="D15520" s="88"/>
      <c r="E15520" s="88"/>
      <c r="F15520" s="88"/>
      <c r="G15520" s="88"/>
      <c r="H15520" s="88"/>
      <c r="I15520" s="88"/>
      <c r="J15520" s="88"/>
      <c r="K15520" s="88"/>
    </row>
    <row r="15521" spans="2:11" hidden="1" x14ac:dyDescent="0.2">
      <c r="B15521" s="88"/>
      <c r="C15521" s="88"/>
      <c r="D15521" s="88"/>
      <c r="E15521" s="88"/>
      <c r="F15521" s="88"/>
      <c r="G15521" s="88"/>
      <c r="H15521" s="88"/>
      <c r="I15521" s="88"/>
      <c r="J15521" s="88"/>
      <c r="K15521" s="88"/>
    </row>
    <row r="15522" spans="2:11" hidden="1" x14ac:dyDescent="0.2">
      <c r="B15522" s="88"/>
      <c r="C15522" s="88"/>
      <c r="D15522" s="88"/>
      <c r="E15522" s="88"/>
      <c r="F15522" s="88"/>
      <c r="G15522" s="88"/>
      <c r="H15522" s="88"/>
      <c r="I15522" s="88"/>
      <c r="J15522" s="88"/>
      <c r="K15522" s="88"/>
    </row>
    <row r="15523" spans="2:11" hidden="1" x14ac:dyDescent="0.2">
      <c r="B15523" s="88"/>
      <c r="C15523" s="88"/>
      <c r="D15523" s="88"/>
      <c r="E15523" s="88"/>
      <c r="F15523" s="88"/>
      <c r="G15523" s="88"/>
      <c r="H15523" s="88"/>
      <c r="I15523" s="88"/>
      <c r="J15523" s="88"/>
      <c r="K15523" s="88"/>
    </row>
    <row r="15524" spans="2:11" hidden="1" x14ac:dyDescent="0.2">
      <c r="B15524" s="88"/>
      <c r="C15524" s="88"/>
      <c r="D15524" s="88"/>
      <c r="E15524" s="88"/>
      <c r="F15524" s="88"/>
      <c r="G15524" s="88"/>
      <c r="H15524" s="88"/>
      <c r="I15524" s="88"/>
      <c r="J15524" s="88"/>
      <c r="K15524" s="88"/>
    </row>
    <row r="15525" spans="2:11" hidden="1" x14ac:dyDescent="0.2">
      <c r="B15525" s="88"/>
      <c r="C15525" s="88"/>
      <c r="D15525" s="88"/>
      <c r="E15525" s="88"/>
      <c r="F15525" s="88"/>
      <c r="G15525" s="88"/>
      <c r="H15525" s="88"/>
      <c r="I15525" s="88"/>
      <c r="J15525" s="88"/>
      <c r="K15525" s="88"/>
    </row>
    <row r="15526" spans="2:11" hidden="1" x14ac:dyDescent="0.2">
      <c r="B15526" s="88"/>
      <c r="C15526" s="88"/>
      <c r="D15526" s="88"/>
      <c r="E15526" s="88"/>
      <c r="F15526" s="88"/>
      <c r="G15526" s="88"/>
      <c r="H15526" s="88"/>
      <c r="I15526" s="88"/>
      <c r="J15526" s="88"/>
      <c r="K15526" s="88"/>
    </row>
    <row r="15527" spans="2:11" hidden="1" x14ac:dyDescent="0.2">
      <c r="B15527" s="88"/>
      <c r="C15527" s="88"/>
      <c r="D15527" s="88"/>
      <c r="E15527" s="88"/>
      <c r="F15527" s="88"/>
      <c r="G15527" s="88"/>
      <c r="H15527" s="88"/>
      <c r="I15527" s="88"/>
      <c r="J15527" s="88"/>
      <c r="K15527" s="88"/>
    </row>
    <row r="15528" spans="2:11" hidden="1" x14ac:dyDescent="0.2">
      <c r="B15528" s="88"/>
      <c r="C15528" s="88"/>
      <c r="D15528" s="88"/>
      <c r="E15528" s="88"/>
      <c r="F15528" s="88"/>
      <c r="G15528" s="88"/>
      <c r="H15528" s="88"/>
      <c r="I15528" s="88"/>
      <c r="J15528" s="88"/>
      <c r="K15528" s="88"/>
    </row>
    <row r="15529" spans="2:11" hidden="1" x14ac:dyDescent="0.2">
      <c r="B15529" s="88"/>
      <c r="C15529" s="88"/>
      <c r="D15529" s="88"/>
      <c r="E15529" s="88"/>
      <c r="F15529" s="88"/>
      <c r="G15529" s="88"/>
      <c r="H15529" s="88"/>
      <c r="I15529" s="88"/>
      <c r="J15529" s="88"/>
      <c r="K15529" s="88"/>
    </row>
    <row r="15530" spans="2:11" hidden="1" x14ac:dyDescent="0.2">
      <c r="B15530" s="88"/>
      <c r="C15530" s="88"/>
      <c r="D15530" s="88"/>
      <c r="E15530" s="88"/>
      <c r="F15530" s="88"/>
      <c r="G15530" s="88"/>
      <c r="H15530" s="88"/>
      <c r="I15530" s="88"/>
      <c r="J15530" s="88"/>
      <c r="K15530" s="88"/>
    </row>
    <row r="15531" spans="2:11" hidden="1" x14ac:dyDescent="0.2">
      <c r="B15531" s="88"/>
      <c r="C15531" s="88"/>
      <c r="D15531" s="88"/>
      <c r="E15531" s="88"/>
      <c r="F15531" s="88"/>
      <c r="G15531" s="88"/>
      <c r="H15531" s="88"/>
      <c r="I15531" s="88"/>
      <c r="J15531" s="88"/>
      <c r="K15531" s="88"/>
    </row>
    <row r="15532" spans="2:11" hidden="1" x14ac:dyDescent="0.2">
      <c r="B15532" s="88"/>
      <c r="C15532" s="88"/>
      <c r="D15532" s="88"/>
      <c r="E15532" s="88"/>
      <c r="F15532" s="88"/>
      <c r="G15532" s="88"/>
      <c r="H15532" s="88"/>
      <c r="I15532" s="88"/>
      <c r="J15532" s="88"/>
      <c r="K15532" s="88"/>
    </row>
    <row r="15533" spans="2:11" hidden="1" x14ac:dyDescent="0.2">
      <c r="B15533" s="88"/>
      <c r="C15533" s="88"/>
      <c r="D15533" s="88"/>
      <c r="E15533" s="88"/>
      <c r="F15533" s="88"/>
      <c r="G15533" s="88"/>
      <c r="H15533" s="88"/>
      <c r="I15533" s="88"/>
      <c r="J15533" s="88"/>
      <c r="K15533" s="88"/>
    </row>
    <row r="15534" spans="2:11" hidden="1" x14ac:dyDescent="0.2">
      <c r="B15534" s="88"/>
      <c r="C15534" s="88"/>
      <c r="D15534" s="88"/>
      <c r="E15534" s="88"/>
      <c r="F15534" s="88"/>
      <c r="G15534" s="88"/>
      <c r="H15534" s="88"/>
      <c r="I15534" s="88"/>
      <c r="J15534" s="88"/>
      <c r="K15534" s="88"/>
    </row>
    <row r="15535" spans="2:11" hidden="1" x14ac:dyDescent="0.2">
      <c r="B15535" s="88"/>
      <c r="C15535" s="88"/>
      <c r="D15535" s="88"/>
      <c r="E15535" s="88"/>
      <c r="F15535" s="88"/>
      <c r="G15535" s="88"/>
      <c r="H15535" s="88"/>
      <c r="I15535" s="88"/>
      <c r="J15535" s="88"/>
      <c r="K15535" s="88"/>
    </row>
    <row r="15536" spans="2:11" hidden="1" x14ac:dyDescent="0.2">
      <c r="B15536" s="88"/>
      <c r="C15536" s="88"/>
      <c r="D15536" s="88"/>
      <c r="E15536" s="88"/>
      <c r="F15536" s="88"/>
      <c r="G15536" s="88"/>
      <c r="H15536" s="88"/>
      <c r="I15536" s="88"/>
      <c r="J15536" s="88"/>
      <c r="K15536" s="88"/>
    </row>
    <row r="15537" spans="2:11" hidden="1" x14ac:dyDescent="0.2">
      <c r="B15537" s="88"/>
      <c r="C15537" s="88"/>
      <c r="D15537" s="88"/>
      <c r="E15537" s="88"/>
      <c r="F15537" s="88"/>
      <c r="G15537" s="88"/>
      <c r="H15537" s="88"/>
      <c r="I15537" s="88"/>
      <c r="J15537" s="88"/>
      <c r="K15537" s="88"/>
    </row>
    <row r="15538" spans="2:11" hidden="1" x14ac:dyDescent="0.2">
      <c r="B15538" s="88"/>
      <c r="C15538" s="88"/>
      <c r="D15538" s="88"/>
      <c r="E15538" s="88"/>
      <c r="F15538" s="88"/>
      <c r="G15538" s="88"/>
      <c r="H15538" s="88"/>
      <c r="I15538" s="88"/>
      <c r="J15538" s="88"/>
      <c r="K15538" s="88"/>
    </row>
    <row r="15539" spans="2:11" hidden="1" x14ac:dyDescent="0.2">
      <c r="B15539" s="88"/>
      <c r="C15539" s="88"/>
      <c r="D15539" s="88"/>
      <c r="E15539" s="88"/>
      <c r="F15539" s="88"/>
      <c r="G15539" s="88"/>
      <c r="H15539" s="88"/>
      <c r="I15539" s="88"/>
      <c r="J15539" s="88"/>
      <c r="K15539" s="88"/>
    </row>
    <row r="15540" spans="2:11" hidden="1" x14ac:dyDescent="0.2">
      <c r="B15540" s="88"/>
      <c r="C15540" s="88"/>
      <c r="D15540" s="88"/>
      <c r="E15540" s="88"/>
      <c r="F15540" s="88"/>
      <c r="G15540" s="88"/>
      <c r="H15540" s="88"/>
      <c r="I15540" s="88"/>
      <c r="J15540" s="88"/>
      <c r="K15540" s="88"/>
    </row>
    <row r="15541" spans="2:11" hidden="1" x14ac:dyDescent="0.2">
      <c r="B15541" s="88"/>
      <c r="C15541" s="88"/>
      <c r="D15541" s="88"/>
      <c r="E15541" s="88"/>
      <c r="F15541" s="88"/>
      <c r="G15541" s="88"/>
      <c r="H15541" s="88"/>
      <c r="I15541" s="88"/>
      <c r="J15541" s="88"/>
      <c r="K15541" s="88"/>
    </row>
    <row r="15542" spans="2:11" hidden="1" x14ac:dyDescent="0.2">
      <c r="B15542" s="88"/>
      <c r="C15542" s="88"/>
      <c r="D15542" s="88"/>
      <c r="E15542" s="88"/>
      <c r="F15542" s="88"/>
      <c r="G15542" s="88"/>
      <c r="H15542" s="88"/>
      <c r="I15542" s="88"/>
      <c r="J15542" s="88"/>
      <c r="K15542" s="88"/>
    </row>
    <row r="15543" spans="2:11" hidden="1" x14ac:dyDescent="0.2">
      <c r="B15543" s="88"/>
      <c r="C15543" s="88"/>
      <c r="D15543" s="88"/>
      <c r="E15543" s="88"/>
      <c r="F15543" s="88"/>
      <c r="G15543" s="88"/>
      <c r="H15543" s="88"/>
      <c r="I15543" s="88"/>
      <c r="J15543" s="88"/>
      <c r="K15543" s="88"/>
    </row>
    <row r="15544" spans="2:11" hidden="1" x14ac:dyDescent="0.2">
      <c r="B15544" s="88"/>
      <c r="C15544" s="88"/>
      <c r="D15544" s="88"/>
      <c r="E15544" s="88"/>
      <c r="F15544" s="88"/>
      <c r="G15544" s="88"/>
      <c r="H15544" s="88"/>
      <c r="I15544" s="88"/>
      <c r="J15544" s="88"/>
      <c r="K15544" s="88"/>
    </row>
    <row r="15545" spans="2:11" hidden="1" x14ac:dyDescent="0.2">
      <c r="B15545" s="88"/>
      <c r="C15545" s="88"/>
      <c r="D15545" s="88"/>
      <c r="E15545" s="88"/>
      <c r="F15545" s="88"/>
      <c r="G15545" s="88"/>
      <c r="H15545" s="88"/>
      <c r="I15545" s="88"/>
      <c r="J15545" s="88"/>
      <c r="K15545" s="88"/>
    </row>
    <row r="15546" spans="2:11" hidden="1" x14ac:dyDescent="0.2">
      <c r="B15546" s="88"/>
      <c r="C15546" s="88"/>
      <c r="D15546" s="88"/>
      <c r="E15546" s="88"/>
      <c r="F15546" s="88"/>
      <c r="G15546" s="88"/>
      <c r="H15546" s="88"/>
      <c r="I15546" s="88"/>
      <c r="J15546" s="88"/>
      <c r="K15546" s="88"/>
    </row>
    <row r="15547" spans="2:11" hidden="1" x14ac:dyDescent="0.2">
      <c r="B15547" s="88"/>
      <c r="C15547" s="88"/>
      <c r="D15547" s="88"/>
      <c r="E15547" s="88"/>
      <c r="F15547" s="88"/>
      <c r="G15547" s="88"/>
      <c r="H15547" s="88"/>
      <c r="I15547" s="88"/>
      <c r="J15547" s="88"/>
      <c r="K15547" s="88"/>
    </row>
    <row r="15548" spans="2:11" hidden="1" x14ac:dyDescent="0.2">
      <c r="B15548" s="88"/>
      <c r="C15548" s="88"/>
      <c r="D15548" s="88"/>
      <c r="E15548" s="88"/>
      <c r="F15548" s="88"/>
      <c r="G15548" s="88"/>
      <c r="H15548" s="88"/>
      <c r="I15548" s="88"/>
      <c r="J15548" s="88"/>
      <c r="K15548" s="88"/>
    </row>
    <row r="15549" spans="2:11" hidden="1" x14ac:dyDescent="0.2">
      <c r="B15549" s="88"/>
      <c r="C15549" s="88"/>
      <c r="D15549" s="88"/>
      <c r="E15549" s="88"/>
      <c r="F15549" s="88"/>
      <c r="G15549" s="88"/>
      <c r="H15549" s="88"/>
      <c r="I15549" s="88"/>
      <c r="J15549" s="88"/>
      <c r="K15549" s="88"/>
    </row>
    <row r="15550" spans="2:11" hidden="1" x14ac:dyDescent="0.2">
      <c r="B15550" s="88"/>
      <c r="C15550" s="88"/>
      <c r="D15550" s="88"/>
      <c r="E15550" s="88"/>
      <c r="F15550" s="88"/>
      <c r="G15550" s="88"/>
      <c r="H15550" s="88"/>
      <c r="I15550" s="88"/>
      <c r="J15550" s="88"/>
      <c r="K15550" s="88"/>
    </row>
    <row r="15551" spans="2:11" hidden="1" x14ac:dyDescent="0.2">
      <c r="B15551" s="88"/>
      <c r="C15551" s="88"/>
      <c r="D15551" s="88"/>
      <c r="E15551" s="88"/>
      <c r="F15551" s="88"/>
      <c r="G15551" s="88"/>
      <c r="H15551" s="88"/>
      <c r="I15551" s="88"/>
      <c r="J15551" s="88"/>
      <c r="K15551" s="88"/>
    </row>
    <row r="15552" spans="2:11" hidden="1" x14ac:dyDescent="0.2">
      <c r="B15552" s="88"/>
      <c r="C15552" s="88"/>
      <c r="D15552" s="88"/>
      <c r="E15552" s="88"/>
      <c r="F15552" s="88"/>
      <c r="G15552" s="88"/>
      <c r="H15552" s="88"/>
      <c r="I15552" s="88"/>
      <c r="J15552" s="88"/>
      <c r="K15552" s="88"/>
    </row>
    <row r="15553" spans="2:11" hidden="1" x14ac:dyDescent="0.2">
      <c r="B15553" s="88"/>
      <c r="C15553" s="88"/>
      <c r="D15553" s="88"/>
      <c r="E15553" s="88"/>
      <c r="F15553" s="88"/>
      <c r="G15553" s="88"/>
      <c r="H15553" s="88"/>
      <c r="I15553" s="88"/>
      <c r="J15553" s="88"/>
      <c r="K15553" s="88"/>
    </row>
    <row r="15554" spans="2:11" hidden="1" x14ac:dyDescent="0.2">
      <c r="B15554" s="88"/>
      <c r="C15554" s="88"/>
      <c r="D15554" s="88"/>
      <c r="E15554" s="88"/>
      <c r="F15554" s="88"/>
      <c r="G15554" s="88"/>
      <c r="H15554" s="88"/>
      <c r="I15554" s="88"/>
      <c r="J15554" s="88"/>
      <c r="K15554" s="88"/>
    </row>
    <row r="15555" spans="2:11" hidden="1" x14ac:dyDescent="0.2">
      <c r="B15555" s="88"/>
      <c r="C15555" s="88"/>
      <c r="D15555" s="88"/>
      <c r="E15555" s="88"/>
      <c r="F15555" s="88"/>
      <c r="G15555" s="88"/>
      <c r="H15555" s="88"/>
      <c r="I15555" s="88"/>
      <c r="J15555" s="88"/>
      <c r="K15555" s="88"/>
    </row>
    <row r="15556" spans="2:11" hidden="1" x14ac:dyDescent="0.2">
      <c r="B15556" s="88"/>
      <c r="C15556" s="88"/>
      <c r="D15556" s="88"/>
      <c r="E15556" s="88"/>
      <c r="F15556" s="88"/>
      <c r="G15556" s="88"/>
      <c r="H15556" s="88"/>
      <c r="I15556" s="88"/>
      <c r="J15556" s="88"/>
      <c r="K15556" s="88"/>
    </row>
    <row r="15557" spans="2:11" hidden="1" x14ac:dyDescent="0.2">
      <c r="B15557" s="88"/>
      <c r="C15557" s="88"/>
      <c r="D15557" s="88"/>
      <c r="E15557" s="88"/>
      <c r="F15557" s="88"/>
      <c r="G15557" s="88"/>
      <c r="H15557" s="88"/>
      <c r="I15557" s="88"/>
      <c r="J15557" s="88"/>
      <c r="K15557" s="88"/>
    </row>
    <row r="15558" spans="2:11" hidden="1" x14ac:dyDescent="0.2">
      <c r="B15558" s="88"/>
      <c r="C15558" s="88"/>
      <c r="D15558" s="88"/>
      <c r="E15558" s="88"/>
      <c r="F15558" s="88"/>
      <c r="G15558" s="88"/>
      <c r="H15558" s="88"/>
      <c r="I15558" s="88"/>
      <c r="J15558" s="88"/>
      <c r="K15558" s="88"/>
    </row>
    <row r="15559" spans="2:11" hidden="1" x14ac:dyDescent="0.2">
      <c r="B15559" s="88"/>
      <c r="C15559" s="88"/>
      <c r="D15559" s="88"/>
      <c r="E15559" s="88"/>
      <c r="F15559" s="88"/>
      <c r="G15559" s="88"/>
      <c r="H15559" s="88"/>
      <c r="I15559" s="88"/>
      <c r="J15559" s="88"/>
      <c r="K15559" s="88"/>
    </row>
    <row r="15560" spans="2:11" hidden="1" x14ac:dyDescent="0.2">
      <c r="B15560" s="88"/>
      <c r="C15560" s="88"/>
      <c r="D15560" s="88"/>
      <c r="E15560" s="88"/>
      <c r="F15560" s="88"/>
      <c r="G15560" s="88"/>
      <c r="H15560" s="88"/>
      <c r="I15560" s="88"/>
      <c r="J15560" s="88"/>
      <c r="K15560" s="88"/>
    </row>
    <row r="15561" spans="2:11" hidden="1" x14ac:dyDescent="0.2">
      <c r="B15561" s="88"/>
      <c r="C15561" s="88"/>
      <c r="D15561" s="88"/>
      <c r="E15561" s="88"/>
      <c r="F15561" s="88"/>
      <c r="G15561" s="88"/>
      <c r="H15561" s="88"/>
      <c r="I15561" s="88"/>
      <c r="J15561" s="88"/>
      <c r="K15561" s="88"/>
    </row>
    <row r="15562" spans="2:11" hidden="1" x14ac:dyDescent="0.2">
      <c r="B15562" s="88"/>
      <c r="C15562" s="88"/>
      <c r="D15562" s="88"/>
      <c r="E15562" s="88"/>
      <c r="F15562" s="88"/>
      <c r="G15562" s="88"/>
      <c r="H15562" s="88"/>
      <c r="I15562" s="88"/>
      <c r="J15562" s="88"/>
      <c r="K15562" s="88"/>
    </row>
    <row r="15563" spans="2:11" hidden="1" x14ac:dyDescent="0.2">
      <c r="B15563" s="88"/>
      <c r="C15563" s="88"/>
      <c r="D15563" s="88"/>
      <c r="E15563" s="88"/>
      <c r="F15563" s="88"/>
      <c r="G15563" s="88"/>
      <c r="H15563" s="88"/>
      <c r="I15563" s="88"/>
      <c r="J15563" s="88"/>
      <c r="K15563" s="88"/>
    </row>
    <row r="15564" spans="2:11" hidden="1" x14ac:dyDescent="0.2">
      <c r="B15564" s="88"/>
      <c r="C15564" s="88"/>
      <c r="D15564" s="88"/>
      <c r="E15564" s="88"/>
      <c r="F15564" s="88"/>
      <c r="G15564" s="88"/>
      <c r="H15564" s="88"/>
      <c r="I15564" s="88"/>
      <c r="J15564" s="88"/>
      <c r="K15564" s="88"/>
    </row>
    <row r="15565" spans="2:11" hidden="1" x14ac:dyDescent="0.2">
      <c r="B15565" s="88"/>
      <c r="C15565" s="88"/>
      <c r="D15565" s="88"/>
      <c r="E15565" s="88"/>
      <c r="F15565" s="88"/>
      <c r="G15565" s="88"/>
      <c r="H15565" s="88"/>
      <c r="I15565" s="88"/>
      <c r="J15565" s="88"/>
      <c r="K15565" s="88"/>
    </row>
    <row r="15566" spans="2:11" hidden="1" x14ac:dyDescent="0.2">
      <c r="B15566" s="88"/>
      <c r="C15566" s="88"/>
      <c r="D15566" s="88"/>
      <c r="E15566" s="88"/>
      <c r="F15566" s="88"/>
      <c r="G15566" s="88"/>
      <c r="H15566" s="88"/>
      <c r="I15566" s="88"/>
      <c r="J15566" s="88"/>
      <c r="K15566" s="88"/>
    </row>
    <row r="15567" spans="2:11" hidden="1" x14ac:dyDescent="0.2">
      <c r="B15567" s="88"/>
      <c r="C15567" s="88"/>
      <c r="D15567" s="88"/>
      <c r="E15567" s="88"/>
      <c r="F15567" s="88"/>
      <c r="G15567" s="88"/>
      <c r="H15567" s="88"/>
      <c r="I15567" s="88"/>
      <c r="J15567" s="88"/>
      <c r="K15567" s="88"/>
    </row>
    <row r="15568" spans="2:11" hidden="1" x14ac:dyDescent="0.2">
      <c r="B15568" s="88"/>
      <c r="C15568" s="88"/>
      <c r="D15568" s="88"/>
      <c r="E15568" s="88"/>
      <c r="F15568" s="88"/>
      <c r="G15568" s="88"/>
      <c r="H15568" s="88"/>
      <c r="I15568" s="88"/>
      <c r="J15568" s="88"/>
      <c r="K15568" s="88"/>
    </row>
    <row r="15569" spans="2:11" hidden="1" x14ac:dyDescent="0.2">
      <c r="B15569" s="88"/>
      <c r="C15569" s="88"/>
      <c r="D15569" s="88"/>
      <c r="E15569" s="88"/>
      <c r="F15569" s="88"/>
      <c r="G15569" s="88"/>
      <c r="H15569" s="88"/>
      <c r="I15569" s="88"/>
      <c r="J15569" s="88"/>
      <c r="K15569" s="88"/>
    </row>
    <row r="15570" spans="2:11" hidden="1" x14ac:dyDescent="0.2">
      <c r="B15570" s="88"/>
      <c r="C15570" s="88"/>
      <c r="D15570" s="88"/>
      <c r="E15570" s="88"/>
      <c r="F15570" s="88"/>
      <c r="G15570" s="88"/>
      <c r="H15570" s="88"/>
      <c r="I15570" s="88"/>
      <c r="J15570" s="88"/>
      <c r="K15570" s="88"/>
    </row>
    <row r="15571" spans="2:11" hidden="1" x14ac:dyDescent="0.2">
      <c r="B15571" s="88"/>
      <c r="C15571" s="88"/>
      <c r="D15571" s="88"/>
      <c r="E15571" s="88"/>
      <c r="F15571" s="88"/>
      <c r="G15571" s="88"/>
      <c r="H15571" s="88"/>
      <c r="I15571" s="88"/>
      <c r="J15571" s="88"/>
      <c r="K15571" s="88"/>
    </row>
    <row r="15572" spans="2:11" hidden="1" x14ac:dyDescent="0.2">
      <c r="B15572" s="88"/>
      <c r="C15572" s="88"/>
      <c r="D15572" s="88"/>
      <c r="E15572" s="88"/>
      <c r="F15572" s="88"/>
      <c r="G15572" s="88"/>
      <c r="H15572" s="88"/>
      <c r="I15572" s="88"/>
      <c r="J15572" s="88"/>
      <c r="K15572" s="88"/>
    </row>
    <row r="15573" spans="2:11" hidden="1" x14ac:dyDescent="0.2">
      <c r="B15573" s="88"/>
      <c r="C15573" s="88"/>
      <c r="D15573" s="88"/>
      <c r="E15573" s="88"/>
      <c r="F15573" s="88"/>
      <c r="G15573" s="88"/>
      <c r="H15573" s="88"/>
      <c r="I15573" s="88"/>
      <c r="J15573" s="88"/>
      <c r="K15573" s="88"/>
    </row>
    <row r="15574" spans="2:11" hidden="1" x14ac:dyDescent="0.2">
      <c r="B15574" s="88"/>
      <c r="C15574" s="88"/>
      <c r="D15574" s="88"/>
      <c r="E15574" s="88"/>
      <c r="F15574" s="88"/>
      <c r="G15574" s="88"/>
      <c r="H15574" s="88"/>
      <c r="I15574" s="88"/>
      <c r="J15574" s="88"/>
      <c r="K15574" s="88"/>
    </row>
    <row r="15575" spans="2:11" hidden="1" x14ac:dyDescent="0.2">
      <c r="B15575" s="88"/>
      <c r="C15575" s="88"/>
      <c r="D15575" s="88"/>
      <c r="E15575" s="88"/>
      <c r="F15575" s="88"/>
      <c r="G15575" s="88"/>
      <c r="H15575" s="88"/>
      <c r="I15575" s="88"/>
      <c r="J15575" s="88"/>
      <c r="K15575" s="88"/>
    </row>
    <row r="15576" spans="2:11" hidden="1" x14ac:dyDescent="0.2">
      <c r="B15576" s="88"/>
      <c r="C15576" s="88"/>
      <c r="D15576" s="88"/>
      <c r="E15576" s="88"/>
      <c r="F15576" s="88"/>
      <c r="G15576" s="88"/>
      <c r="H15576" s="88"/>
      <c r="I15576" s="88"/>
      <c r="J15576" s="88"/>
      <c r="K15576" s="88"/>
    </row>
    <row r="15577" spans="2:11" hidden="1" x14ac:dyDescent="0.2">
      <c r="B15577" s="88"/>
      <c r="C15577" s="88"/>
      <c r="D15577" s="88"/>
      <c r="E15577" s="88"/>
      <c r="F15577" s="88"/>
      <c r="G15577" s="88"/>
      <c r="H15577" s="88"/>
      <c r="I15577" s="88"/>
      <c r="J15577" s="88"/>
      <c r="K15577" s="88"/>
    </row>
    <row r="15578" spans="2:11" hidden="1" x14ac:dyDescent="0.2">
      <c r="B15578" s="88"/>
      <c r="C15578" s="88"/>
      <c r="D15578" s="88"/>
      <c r="E15578" s="88"/>
      <c r="F15578" s="88"/>
      <c r="G15578" s="88"/>
      <c r="H15578" s="88"/>
      <c r="I15578" s="88"/>
      <c r="J15578" s="88"/>
      <c r="K15578" s="88"/>
    </row>
    <row r="15579" spans="2:11" hidden="1" x14ac:dyDescent="0.2">
      <c r="B15579" s="88"/>
      <c r="C15579" s="88"/>
      <c r="D15579" s="88"/>
      <c r="E15579" s="88"/>
      <c r="F15579" s="88"/>
      <c r="G15579" s="88"/>
      <c r="H15579" s="88"/>
      <c r="I15579" s="88"/>
      <c r="J15579" s="88"/>
      <c r="K15579" s="88"/>
    </row>
    <row r="15580" spans="2:11" hidden="1" x14ac:dyDescent="0.2">
      <c r="B15580" s="88"/>
      <c r="C15580" s="88"/>
      <c r="D15580" s="88"/>
      <c r="E15580" s="88"/>
      <c r="F15580" s="88"/>
      <c r="G15580" s="88"/>
      <c r="H15580" s="88"/>
      <c r="I15580" s="88"/>
      <c r="J15580" s="88"/>
      <c r="K15580" s="88"/>
    </row>
    <row r="15581" spans="2:11" hidden="1" x14ac:dyDescent="0.2">
      <c r="B15581" s="88"/>
      <c r="C15581" s="88"/>
      <c r="D15581" s="88"/>
      <c r="E15581" s="88"/>
      <c r="F15581" s="88"/>
      <c r="G15581" s="88"/>
      <c r="H15581" s="88"/>
      <c r="I15581" s="88"/>
      <c r="J15581" s="88"/>
      <c r="K15581" s="88"/>
    </row>
    <row r="15582" spans="2:11" hidden="1" x14ac:dyDescent="0.2">
      <c r="B15582" s="88"/>
      <c r="C15582" s="88"/>
      <c r="D15582" s="88"/>
      <c r="E15582" s="88"/>
      <c r="F15582" s="88"/>
      <c r="G15582" s="88"/>
      <c r="H15582" s="88"/>
      <c r="I15582" s="88"/>
      <c r="J15582" s="88"/>
      <c r="K15582" s="88"/>
    </row>
    <row r="15583" spans="2:11" hidden="1" x14ac:dyDescent="0.2">
      <c r="B15583" s="88"/>
      <c r="C15583" s="88"/>
      <c r="D15583" s="88"/>
      <c r="E15583" s="88"/>
      <c r="F15583" s="88"/>
      <c r="G15583" s="88"/>
      <c r="H15583" s="88"/>
      <c r="I15583" s="88"/>
      <c r="J15583" s="88"/>
      <c r="K15583" s="88"/>
    </row>
    <row r="15584" spans="2:11" hidden="1" x14ac:dyDescent="0.2">
      <c r="B15584" s="88"/>
      <c r="C15584" s="88"/>
      <c r="D15584" s="88"/>
      <c r="E15584" s="88"/>
      <c r="F15584" s="88"/>
      <c r="G15584" s="88"/>
      <c r="H15584" s="88"/>
      <c r="I15584" s="88"/>
      <c r="J15584" s="88"/>
      <c r="K15584" s="88"/>
    </row>
    <row r="15585" spans="2:11" hidden="1" x14ac:dyDescent="0.2">
      <c r="B15585" s="88"/>
      <c r="C15585" s="88"/>
      <c r="D15585" s="88"/>
      <c r="E15585" s="88"/>
      <c r="F15585" s="88"/>
      <c r="G15585" s="88"/>
      <c r="H15585" s="88"/>
      <c r="I15585" s="88"/>
      <c r="J15585" s="88"/>
      <c r="K15585" s="88"/>
    </row>
    <row r="15586" spans="2:11" hidden="1" x14ac:dyDescent="0.2">
      <c r="B15586" s="88"/>
      <c r="C15586" s="88"/>
      <c r="D15586" s="88"/>
      <c r="E15586" s="88"/>
      <c r="F15586" s="88"/>
      <c r="G15586" s="88"/>
      <c r="H15586" s="88"/>
      <c r="I15586" s="88"/>
      <c r="J15586" s="88"/>
      <c r="K15586" s="88"/>
    </row>
    <row r="15587" spans="2:11" hidden="1" x14ac:dyDescent="0.2">
      <c r="B15587" s="88"/>
      <c r="C15587" s="88"/>
      <c r="D15587" s="88"/>
      <c r="E15587" s="88"/>
      <c r="F15587" s="88"/>
      <c r="G15587" s="88"/>
      <c r="H15587" s="88"/>
      <c r="I15587" s="88"/>
      <c r="J15587" s="88"/>
      <c r="K15587" s="88"/>
    </row>
    <row r="15588" spans="2:11" hidden="1" x14ac:dyDescent="0.2">
      <c r="B15588" s="88"/>
      <c r="C15588" s="88"/>
      <c r="D15588" s="88"/>
      <c r="E15588" s="88"/>
      <c r="F15588" s="88"/>
      <c r="G15588" s="88"/>
      <c r="H15588" s="88"/>
      <c r="I15588" s="88"/>
      <c r="J15588" s="88"/>
      <c r="K15588" s="88"/>
    </row>
    <row r="15589" spans="2:11" hidden="1" x14ac:dyDescent="0.2">
      <c r="B15589" s="88"/>
      <c r="C15589" s="88"/>
      <c r="D15589" s="88"/>
      <c r="E15589" s="88"/>
      <c r="F15589" s="88"/>
      <c r="G15589" s="88"/>
      <c r="H15589" s="88"/>
      <c r="I15589" s="88"/>
      <c r="J15589" s="88"/>
      <c r="K15589" s="88"/>
    </row>
    <row r="15590" spans="2:11" hidden="1" x14ac:dyDescent="0.2">
      <c r="B15590" s="88"/>
      <c r="C15590" s="88"/>
      <c r="D15590" s="88"/>
      <c r="E15590" s="88"/>
      <c r="F15590" s="88"/>
      <c r="G15590" s="88"/>
      <c r="H15590" s="88"/>
      <c r="I15590" s="88"/>
      <c r="J15590" s="88"/>
      <c r="K15590" s="88"/>
    </row>
    <row r="15591" spans="2:11" hidden="1" x14ac:dyDescent="0.2">
      <c r="B15591" s="88"/>
      <c r="C15591" s="88"/>
      <c r="D15591" s="88"/>
      <c r="E15591" s="88"/>
      <c r="F15591" s="88"/>
      <c r="G15591" s="88"/>
      <c r="H15591" s="88"/>
      <c r="I15591" s="88"/>
      <c r="J15591" s="88"/>
      <c r="K15591" s="88"/>
    </row>
    <row r="15592" spans="2:11" hidden="1" x14ac:dyDescent="0.2">
      <c r="B15592" s="88"/>
      <c r="C15592" s="88"/>
      <c r="D15592" s="88"/>
      <c r="E15592" s="88"/>
      <c r="F15592" s="88"/>
      <c r="G15592" s="88"/>
      <c r="H15592" s="88"/>
      <c r="I15592" s="88"/>
      <c r="J15592" s="88"/>
      <c r="K15592" s="88"/>
    </row>
    <row r="15593" spans="2:11" hidden="1" x14ac:dyDescent="0.2">
      <c r="B15593" s="88"/>
      <c r="C15593" s="88"/>
      <c r="D15593" s="88"/>
      <c r="E15593" s="88"/>
      <c r="F15593" s="88"/>
      <c r="G15593" s="88"/>
      <c r="H15593" s="88"/>
      <c r="I15593" s="88"/>
      <c r="J15593" s="88"/>
      <c r="K15593" s="88"/>
    </row>
    <row r="15594" spans="2:11" hidden="1" x14ac:dyDescent="0.2">
      <c r="B15594" s="88"/>
      <c r="C15594" s="88"/>
      <c r="D15594" s="88"/>
      <c r="E15594" s="88"/>
      <c r="F15594" s="88"/>
      <c r="G15594" s="88"/>
      <c r="H15594" s="88"/>
      <c r="I15594" s="88"/>
      <c r="J15594" s="88"/>
      <c r="K15594" s="88"/>
    </row>
    <row r="15595" spans="2:11" hidden="1" x14ac:dyDescent="0.2">
      <c r="B15595" s="88"/>
      <c r="C15595" s="88"/>
      <c r="D15595" s="88"/>
      <c r="E15595" s="88"/>
      <c r="F15595" s="88"/>
      <c r="G15595" s="88"/>
      <c r="H15595" s="88"/>
      <c r="I15595" s="88"/>
      <c r="J15595" s="88"/>
      <c r="K15595" s="88"/>
    </row>
    <row r="15596" spans="2:11" hidden="1" x14ac:dyDescent="0.2">
      <c r="B15596" s="88"/>
      <c r="C15596" s="88"/>
      <c r="D15596" s="88"/>
      <c r="E15596" s="88"/>
      <c r="F15596" s="88"/>
      <c r="G15596" s="88"/>
      <c r="H15596" s="88"/>
      <c r="I15596" s="88"/>
      <c r="J15596" s="88"/>
      <c r="K15596" s="88"/>
    </row>
    <row r="15597" spans="2:11" hidden="1" x14ac:dyDescent="0.2">
      <c r="B15597" s="88"/>
      <c r="C15597" s="88"/>
      <c r="D15597" s="88"/>
      <c r="E15597" s="88"/>
      <c r="F15597" s="88"/>
      <c r="G15597" s="88"/>
      <c r="H15597" s="88"/>
      <c r="I15597" s="88"/>
      <c r="J15597" s="88"/>
      <c r="K15597" s="88"/>
    </row>
    <row r="15598" spans="2:11" hidden="1" x14ac:dyDescent="0.2">
      <c r="B15598" s="88"/>
      <c r="C15598" s="88"/>
      <c r="D15598" s="88"/>
      <c r="E15598" s="88"/>
      <c r="F15598" s="88"/>
      <c r="G15598" s="88"/>
      <c r="H15598" s="88"/>
      <c r="I15598" s="88"/>
      <c r="J15598" s="88"/>
      <c r="K15598" s="88"/>
    </row>
    <row r="15599" spans="2:11" hidden="1" x14ac:dyDescent="0.2">
      <c r="B15599" s="88"/>
      <c r="C15599" s="88"/>
      <c r="D15599" s="88"/>
      <c r="E15599" s="88"/>
      <c r="F15599" s="88"/>
      <c r="G15599" s="88"/>
      <c r="H15599" s="88"/>
      <c r="I15599" s="88"/>
      <c r="J15599" s="88"/>
      <c r="K15599" s="88"/>
    </row>
    <row r="15600" spans="2:11" hidden="1" x14ac:dyDescent="0.2">
      <c r="B15600" s="88"/>
      <c r="C15600" s="88"/>
      <c r="D15600" s="88"/>
      <c r="E15600" s="88"/>
      <c r="F15600" s="88"/>
      <c r="G15600" s="88"/>
      <c r="H15600" s="88"/>
      <c r="I15600" s="88"/>
      <c r="J15600" s="88"/>
      <c r="K15600" s="88"/>
    </row>
    <row r="15601" spans="2:11" hidden="1" x14ac:dyDescent="0.2">
      <c r="B15601" s="88"/>
      <c r="C15601" s="88"/>
      <c r="D15601" s="88"/>
      <c r="E15601" s="88"/>
      <c r="F15601" s="88"/>
      <c r="G15601" s="88"/>
      <c r="H15601" s="88"/>
      <c r="I15601" s="88"/>
      <c r="J15601" s="88"/>
      <c r="K15601" s="88"/>
    </row>
    <row r="15602" spans="2:11" hidden="1" x14ac:dyDescent="0.2">
      <c r="B15602" s="88"/>
      <c r="C15602" s="88"/>
      <c r="D15602" s="88"/>
      <c r="E15602" s="88"/>
      <c r="F15602" s="88"/>
      <c r="G15602" s="88"/>
      <c r="H15602" s="88"/>
      <c r="I15602" s="88"/>
      <c r="J15602" s="88"/>
      <c r="K15602" s="88"/>
    </row>
    <row r="15603" spans="2:11" hidden="1" x14ac:dyDescent="0.2">
      <c r="B15603" s="88"/>
      <c r="C15603" s="88"/>
      <c r="D15603" s="88"/>
      <c r="E15603" s="88"/>
      <c r="F15603" s="88"/>
      <c r="G15603" s="88"/>
      <c r="H15603" s="88"/>
      <c r="I15603" s="88"/>
      <c r="J15603" s="88"/>
      <c r="K15603" s="88"/>
    </row>
    <row r="15604" spans="2:11" hidden="1" x14ac:dyDescent="0.2">
      <c r="B15604" s="88"/>
      <c r="C15604" s="88"/>
      <c r="D15604" s="88"/>
      <c r="E15604" s="88"/>
      <c r="F15604" s="88"/>
      <c r="G15604" s="88"/>
      <c r="H15604" s="88"/>
      <c r="I15604" s="88"/>
      <c r="J15604" s="88"/>
      <c r="K15604" s="88"/>
    </row>
    <row r="15605" spans="2:11" hidden="1" x14ac:dyDescent="0.2">
      <c r="B15605" s="88"/>
      <c r="C15605" s="88"/>
      <c r="D15605" s="88"/>
      <c r="E15605" s="88"/>
      <c r="F15605" s="88"/>
      <c r="G15605" s="88"/>
      <c r="H15605" s="88"/>
      <c r="I15605" s="88"/>
      <c r="J15605" s="88"/>
      <c r="K15605" s="88"/>
    </row>
    <row r="15606" spans="2:11" hidden="1" x14ac:dyDescent="0.2">
      <c r="B15606" s="88"/>
      <c r="C15606" s="88"/>
      <c r="D15606" s="88"/>
      <c r="E15606" s="88"/>
      <c r="F15606" s="88"/>
      <c r="G15606" s="88"/>
      <c r="H15606" s="88"/>
      <c r="I15606" s="88"/>
      <c r="J15606" s="88"/>
      <c r="K15606" s="88"/>
    </row>
    <row r="15607" spans="2:11" hidden="1" x14ac:dyDescent="0.2">
      <c r="B15607" s="88"/>
      <c r="C15607" s="88"/>
      <c r="D15607" s="88"/>
      <c r="E15607" s="88"/>
      <c r="F15607" s="88"/>
      <c r="G15607" s="88"/>
      <c r="H15607" s="88"/>
      <c r="I15607" s="88"/>
      <c r="J15607" s="88"/>
      <c r="K15607" s="88"/>
    </row>
    <row r="15608" spans="2:11" hidden="1" x14ac:dyDescent="0.2">
      <c r="B15608" s="88"/>
      <c r="C15608" s="88"/>
      <c r="D15608" s="88"/>
      <c r="E15608" s="88"/>
      <c r="F15608" s="88"/>
      <c r="G15608" s="88"/>
      <c r="H15608" s="88"/>
      <c r="I15608" s="88"/>
      <c r="J15608" s="88"/>
      <c r="K15608" s="88"/>
    </row>
    <row r="15609" spans="2:11" hidden="1" x14ac:dyDescent="0.2">
      <c r="B15609" s="88"/>
      <c r="C15609" s="88"/>
      <c r="D15609" s="88"/>
      <c r="E15609" s="88"/>
      <c r="F15609" s="88"/>
      <c r="G15609" s="88"/>
      <c r="H15609" s="88"/>
      <c r="I15609" s="88"/>
      <c r="J15609" s="88"/>
      <c r="K15609" s="88"/>
    </row>
    <row r="15610" spans="2:11" hidden="1" x14ac:dyDescent="0.2">
      <c r="B15610" s="88"/>
      <c r="C15610" s="88"/>
      <c r="D15610" s="88"/>
      <c r="E15610" s="88"/>
      <c r="F15610" s="88"/>
      <c r="G15610" s="88"/>
      <c r="H15610" s="88"/>
      <c r="I15610" s="88"/>
      <c r="J15610" s="88"/>
      <c r="K15610" s="88"/>
    </row>
    <row r="15611" spans="2:11" hidden="1" x14ac:dyDescent="0.2">
      <c r="B15611" s="88"/>
      <c r="C15611" s="88"/>
      <c r="D15611" s="88"/>
      <c r="E15611" s="88"/>
      <c r="F15611" s="88"/>
      <c r="G15611" s="88"/>
      <c r="H15611" s="88"/>
      <c r="I15611" s="88"/>
      <c r="J15611" s="88"/>
      <c r="K15611" s="88"/>
    </row>
    <row r="15612" spans="2:11" hidden="1" x14ac:dyDescent="0.2">
      <c r="B15612" s="88"/>
      <c r="C15612" s="88"/>
      <c r="D15612" s="88"/>
      <c r="E15612" s="88"/>
      <c r="F15612" s="88"/>
      <c r="G15612" s="88"/>
      <c r="H15612" s="88"/>
      <c r="I15612" s="88"/>
      <c r="J15612" s="88"/>
      <c r="K15612" s="88"/>
    </row>
    <row r="15613" spans="2:11" hidden="1" x14ac:dyDescent="0.2">
      <c r="B15613" s="88"/>
      <c r="C15613" s="88"/>
      <c r="D15613" s="88"/>
      <c r="E15613" s="88"/>
      <c r="F15613" s="88"/>
      <c r="G15613" s="88"/>
      <c r="H15613" s="88"/>
      <c r="I15613" s="88"/>
      <c r="J15613" s="88"/>
      <c r="K15613" s="88"/>
    </row>
    <row r="15614" spans="2:11" hidden="1" x14ac:dyDescent="0.2">
      <c r="B15614" s="88"/>
      <c r="C15614" s="88"/>
      <c r="D15614" s="88"/>
      <c r="E15614" s="88"/>
      <c r="F15614" s="88"/>
      <c r="G15614" s="88"/>
      <c r="H15614" s="88"/>
      <c r="I15614" s="88"/>
      <c r="J15614" s="88"/>
      <c r="K15614" s="88"/>
    </row>
    <row r="15615" spans="2:11" hidden="1" x14ac:dyDescent="0.2">
      <c r="B15615" s="88"/>
      <c r="C15615" s="88"/>
      <c r="D15615" s="88"/>
      <c r="E15615" s="88"/>
      <c r="F15615" s="88"/>
      <c r="G15615" s="88"/>
      <c r="H15615" s="88"/>
      <c r="I15615" s="88"/>
      <c r="J15615" s="88"/>
      <c r="K15615" s="88"/>
    </row>
    <row r="15616" spans="2:11" hidden="1" x14ac:dyDescent="0.2">
      <c r="B15616" s="88"/>
      <c r="C15616" s="88"/>
      <c r="D15616" s="88"/>
      <c r="E15616" s="88"/>
      <c r="F15616" s="88"/>
      <c r="G15616" s="88"/>
      <c r="H15616" s="88"/>
      <c r="I15616" s="88"/>
      <c r="J15616" s="88"/>
      <c r="K15616" s="88"/>
    </row>
    <row r="15617" spans="2:11" hidden="1" x14ac:dyDescent="0.2">
      <c r="B15617" s="88"/>
      <c r="C15617" s="88"/>
      <c r="D15617" s="88"/>
      <c r="E15617" s="88"/>
      <c r="F15617" s="88"/>
      <c r="G15617" s="88"/>
      <c r="H15617" s="88"/>
      <c r="I15617" s="88"/>
      <c r="J15617" s="88"/>
      <c r="K15617" s="88"/>
    </row>
    <row r="15618" spans="2:11" hidden="1" x14ac:dyDescent="0.2">
      <c r="B15618" s="88"/>
      <c r="C15618" s="88"/>
      <c r="D15618" s="88"/>
      <c r="E15618" s="88"/>
      <c r="F15618" s="88"/>
      <c r="G15618" s="88"/>
      <c r="H15618" s="88"/>
      <c r="I15618" s="88"/>
      <c r="J15618" s="88"/>
      <c r="K15618" s="88"/>
    </row>
    <row r="15619" spans="2:11" hidden="1" x14ac:dyDescent="0.2">
      <c r="B15619" s="88"/>
      <c r="C15619" s="88"/>
      <c r="D15619" s="88"/>
      <c r="E15619" s="88"/>
      <c r="F15619" s="88"/>
      <c r="G15619" s="88"/>
      <c r="H15619" s="88"/>
      <c r="I15619" s="88"/>
      <c r="J15619" s="88"/>
      <c r="K15619" s="88"/>
    </row>
    <row r="15620" spans="2:11" hidden="1" x14ac:dyDescent="0.2">
      <c r="B15620" s="88"/>
      <c r="C15620" s="88"/>
      <c r="D15620" s="88"/>
      <c r="E15620" s="88"/>
      <c r="F15620" s="88"/>
      <c r="G15620" s="88"/>
      <c r="H15620" s="88"/>
      <c r="I15620" s="88"/>
      <c r="J15620" s="88"/>
      <c r="K15620" s="88"/>
    </row>
    <row r="15621" spans="2:11" hidden="1" x14ac:dyDescent="0.2">
      <c r="B15621" s="88"/>
      <c r="C15621" s="88"/>
      <c r="D15621" s="88"/>
      <c r="E15621" s="88"/>
      <c r="F15621" s="88"/>
      <c r="G15621" s="88"/>
      <c r="H15621" s="88"/>
      <c r="I15621" s="88"/>
      <c r="J15621" s="88"/>
      <c r="K15621" s="88"/>
    </row>
    <row r="15622" spans="2:11" hidden="1" x14ac:dyDescent="0.2">
      <c r="B15622" s="88"/>
      <c r="C15622" s="88"/>
      <c r="D15622" s="88"/>
      <c r="E15622" s="88"/>
      <c r="F15622" s="88"/>
      <c r="G15622" s="88"/>
      <c r="H15622" s="88"/>
      <c r="I15622" s="88"/>
      <c r="J15622" s="88"/>
      <c r="K15622" s="88"/>
    </row>
    <row r="15623" spans="2:11" hidden="1" x14ac:dyDescent="0.2">
      <c r="B15623" s="88"/>
      <c r="C15623" s="88"/>
      <c r="D15623" s="88"/>
      <c r="E15623" s="88"/>
      <c r="F15623" s="88"/>
      <c r="G15623" s="88"/>
      <c r="H15623" s="88"/>
      <c r="I15623" s="88"/>
      <c r="J15623" s="88"/>
      <c r="K15623" s="88"/>
    </row>
    <row r="15624" spans="2:11" hidden="1" x14ac:dyDescent="0.2">
      <c r="B15624" s="88"/>
      <c r="C15624" s="88"/>
      <c r="D15624" s="88"/>
      <c r="E15624" s="88"/>
      <c r="F15624" s="88"/>
      <c r="G15624" s="88"/>
      <c r="H15624" s="88"/>
      <c r="I15624" s="88"/>
      <c r="J15624" s="88"/>
      <c r="K15624" s="88"/>
    </row>
    <row r="15625" spans="2:11" hidden="1" x14ac:dyDescent="0.2">
      <c r="B15625" s="88"/>
      <c r="C15625" s="88"/>
      <c r="D15625" s="88"/>
      <c r="E15625" s="88"/>
      <c r="F15625" s="88"/>
      <c r="G15625" s="88"/>
      <c r="H15625" s="88"/>
      <c r="I15625" s="88"/>
      <c r="J15625" s="88"/>
      <c r="K15625" s="88"/>
    </row>
    <row r="15626" spans="2:11" hidden="1" x14ac:dyDescent="0.2">
      <c r="B15626" s="88"/>
      <c r="C15626" s="88"/>
      <c r="D15626" s="88"/>
      <c r="E15626" s="88"/>
      <c r="F15626" s="88"/>
      <c r="G15626" s="88"/>
      <c r="H15626" s="88"/>
      <c r="I15626" s="88"/>
      <c r="J15626" s="88"/>
      <c r="K15626" s="88"/>
    </row>
    <row r="15627" spans="2:11" hidden="1" x14ac:dyDescent="0.2">
      <c r="B15627" s="88"/>
      <c r="C15627" s="88"/>
      <c r="D15627" s="88"/>
      <c r="E15627" s="88"/>
      <c r="F15627" s="88"/>
      <c r="G15627" s="88"/>
      <c r="H15627" s="88"/>
      <c r="I15627" s="88"/>
      <c r="J15627" s="88"/>
      <c r="K15627" s="88"/>
    </row>
    <row r="15628" spans="2:11" hidden="1" x14ac:dyDescent="0.2">
      <c r="B15628" s="88"/>
      <c r="C15628" s="88"/>
      <c r="D15628" s="88"/>
      <c r="E15628" s="88"/>
      <c r="F15628" s="88"/>
      <c r="G15628" s="88"/>
      <c r="H15628" s="88"/>
      <c r="I15628" s="88"/>
      <c r="J15628" s="88"/>
      <c r="K15628" s="88"/>
    </row>
    <row r="15629" spans="2:11" hidden="1" x14ac:dyDescent="0.2">
      <c r="B15629" s="88"/>
      <c r="C15629" s="88"/>
      <c r="D15629" s="88"/>
      <c r="E15629" s="88"/>
      <c r="F15629" s="88"/>
      <c r="G15629" s="88"/>
      <c r="H15629" s="88"/>
      <c r="I15629" s="88"/>
      <c r="J15629" s="88"/>
      <c r="K15629" s="88"/>
    </row>
    <row r="15630" spans="2:11" hidden="1" x14ac:dyDescent="0.2">
      <c r="B15630" s="88"/>
      <c r="C15630" s="88"/>
      <c r="D15630" s="88"/>
      <c r="E15630" s="88"/>
      <c r="F15630" s="88"/>
      <c r="G15630" s="88"/>
      <c r="H15630" s="88"/>
      <c r="I15630" s="88"/>
      <c r="J15630" s="88"/>
      <c r="K15630" s="88"/>
    </row>
    <row r="15631" spans="2:11" hidden="1" x14ac:dyDescent="0.2">
      <c r="B15631" s="88"/>
      <c r="C15631" s="88"/>
      <c r="D15631" s="88"/>
      <c r="E15631" s="88"/>
      <c r="F15631" s="88"/>
      <c r="G15631" s="88"/>
      <c r="H15631" s="88"/>
      <c r="I15631" s="88"/>
      <c r="J15631" s="88"/>
      <c r="K15631" s="88"/>
    </row>
    <row r="15632" spans="2:11" hidden="1" x14ac:dyDescent="0.2">
      <c r="B15632" s="88"/>
      <c r="C15632" s="88"/>
      <c r="D15632" s="88"/>
      <c r="E15632" s="88"/>
      <c r="F15632" s="88"/>
      <c r="G15632" s="88"/>
      <c r="H15632" s="88"/>
      <c r="I15632" s="88"/>
      <c r="J15632" s="88"/>
      <c r="K15632" s="88"/>
    </row>
    <row r="15633" spans="2:11" hidden="1" x14ac:dyDescent="0.2">
      <c r="B15633" s="88"/>
      <c r="C15633" s="88"/>
      <c r="D15633" s="88"/>
      <c r="E15633" s="88"/>
      <c r="F15633" s="88"/>
      <c r="G15633" s="88"/>
      <c r="H15633" s="88"/>
      <c r="I15633" s="88"/>
      <c r="J15633" s="88"/>
      <c r="K15633" s="88"/>
    </row>
    <row r="15634" spans="2:11" hidden="1" x14ac:dyDescent="0.2">
      <c r="B15634" s="88"/>
      <c r="C15634" s="88"/>
      <c r="D15634" s="88"/>
      <c r="E15634" s="88"/>
      <c r="F15634" s="88"/>
      <c r="G15634" s="88"/>
      <c r="H15634" s="88"/>
      <c r="I15634" s="88"/>
      <c r="J15634" s="88"/>
      <c r="K15634" s="88"/>
    </row>
    <row r="15635" spans="2:11" hidden="1" x14ac:dyDescent="0.2">
      <c r="B15635" s="88"/>
      <c r="C15635" s="88"/>
      <c r="D15635" s="88"/>
      <c r="E15635" s="88"/>
      <c r="F15635" s="88"/>
      <c r="G15635" s="88"/>
      <c r="H15635" s="88"/>
      <c r="I15635" s="88"/>
      <c r="J15635" s="88"/>
      <c r="K15635" s="88"/>
    </row>
    <row r="15636" spans="2:11" hidden="1" x14ac:dyDescent="0.2">
      <c r="B15636" s="88"/>
      <c r="C15636" s="88"/>
      <c r="D15636" s="88"/>
      <c r="E15636" s="88"/>
      <c r="F15636" s="88"/>
      <c r="G15636" s="88"/>
      <c r="H15636" s="88"/>
      <c r="I15636" s="88"/>
      <c r="J15636" s="88"/>
      <c r="K15636" s="88"/>
    </row>
    <row r="15637" spans="2:11" hidden="1" x14ac:dyDescent="0.2">
      <c r="B15637" s="88"/>
      <c r="C15637" s="88"/>
      <c r="D15637" s="88"/>
      <c r="E15637" s="88"/>
      <c r="F15637" s="88"/>
      <c r="G15637" s="88"/>
      <c r="H15637" s="88"/>
      <c r="I15637" s="88"/>
      <c r="J15637" s="88"/>
      <c r="K15637" s="88"/>
    </row>
    <row r="15638" spans="2:11" hidden="1" x14ac:dyDescent="0.2">
      <c r="B15638" s="88"/>
      <c r="C15638" s="88"/>
      <c r="D15638" s="88"/>
      <c r="E15638" s="88"/>
      <c r="F15638" s="88"/>
      <c r="G15638" s="88"/>
      <c r="H15638" s="88"/>
      <c r="I15638" s="88"/>
      <c r="J15638" s="88"/>
      <c r="K15638" s="88"/>
    </row>
    <row r="15639" spans="2:11" hidden="1" x14ac:dyDescent="0.2">
      <c r="B15639" s="88"/>
      <c r="C15639" s="88"/>
      <c r="D15639" s="88"/>
      <c r="E15639" s="88"/>
      <c r="F15639" s="88"/>
      <c r="G15639" s="88"/>
      <c r="H15639" s="88"/>
      <c r="I15639" s="88"/>
      <c r="J15639" s="88"/>
      <c r="K15639" s="88"/>
    </row>
    <row r="15640" spans="2:11" hidden="1" x14ac:dyDescent="0.2">
      <c r="B15640" s="88"/>
      <c r="C15640" s="88"/>
      <c r="D15640" s="88"/>
      <c r="E15640" s="88"/>
      <c r="F15640" s="88"/>
      <c r="G15640" s="88"/>
      <c r="H15640" s="88"/>
      <c r="I15640" s="88"/>
      <c r="J15640" s="88"/>
      <c r="K15640" s="88"/>
    </row>
    <row r="15641" spans="2:11" hidden="1" x14ac:dyDescent="0.2">
      <c r="B15641" s="88"/>
      <c r="C15641" s="88"/>
      <c r="D15641" s="88"/>
      <c r="E15641" s="88"/>
      <c r="F15641" s="88"/>
      <c r="G15641" s="88"/>
      <c r="H15641" s="88"/>
      <c r="I15641" s="88"/>
      <c r="J15641" s="88"/>
      <c r="K15641" s="88"/>
    </row>
    <row r="15642" spans="2:11" hidden="1" x14ac:dyDescent="0.2">
      <c r="B15642" s="88"/>
      <c r="C15642" s="88"/>
      <c r="D15642" s="88"/>
      <c r="E15642" s="88"/>
      <c r="F15642" s="88"/>
      <c r="G15642" s="88"/>
      <c r="H15642" s="88"/>
      <c r="I15642" s="88"/>
      <c r="J15642" s="88"/>
      <c r="K15642" s="88"/>
    </row>
    <row r="15643" spans="2:11" hidden="1" x14ac:dyDescent="0.2">
      <c r="B15643" s="88"/>
      <c r="C15643" s="88"/>
      <c r="D15643" s="88"/>
      <c r="E15643" s="88"/>
      <c r="F15643" s="88"/>
      <c r="G15643" s="88"/>
      <c r="H15643" s="88"/>
      <c r="I15643" s="88"/>
      <c r="J15643" s="88"/>
      <c r="K15643" s="88"/>
    </row>
    <row r="15644" spans="2:11" hidden="1" x14ac:dyDescent="0.2">
      <c r="B15644" s="88"/>
      <c r="C15644" s="88"/>
      <c r="D15644" s="88"/>
      <c r="E15644" s="88"/>
      <c r="F15644" s="88"/>
      <c r="G15644" s="88"/>
      <c r="H15644" s="88"/>
      <c r="I15644" s="88"/>
      <c r="J15644" s="88"/>
      <c r="K15644" s="88"/>
    </row>
    <row r="15645" spans="2:11" hidden="1" x14ac:dyDescent="0.2">
      <c r="B15645" s="88"/>
      <c r="C15645" s="88"/>
      <c r="D15645" s="88"/>
      <c r="E15645" s="88"/>
      <c r="F15645" s="88"/>
      <c r="G15645" s="88"/>
      <c r="H15645" s="88"/>
      <c r="I15645" s="88"/>
      <c r="J15645" s="88"/>
      <c r="K15645" s="88"/>
    </row>
    <row r="15646" spans="2:11" hidden="1" x14ac:dyDescent="0.2">
      <c r="B15646" s="88"/>
      <c r="C15646" s="88"/>
      <c r="D15646" s="88"/>
      <c r="E15646" s="88"/>
      <c r="F15646" s="88"/>
      <c r="G15646" s="88"/>
      <c r="H15646" s="88"/>
      <c r="I15646" s="88"/>
      <c r="J15646" s="88"/>
      <c r="K15646" s="88"/>
    </row>
    <row r="15647" spans="2:11" hidden="1" x14ac:dyDescent="0.2">
      <c r="B15647" s="88"/>
      <c r="C15647" s="88"/>
      <c r="D15647" s="88"/>
      <c r="E15647" s="88"/>
      <c r="F15647" s="88"/>
      <c r="G15647" s="88"/>
      <c r="H15647" s="88"/>
      <c r="I15647" s="88"/>
      <c r="J15647" s="88"/>
      <c r="K15647" s="88"/>
    </row>
    <row r="15648" spans="2:11" hidden="1" x14ac:dyDescent="0.2">
      <c r="B15648" s="88"/>
      <c r="C15648" s="88"/>
      <c r="D15648" s="88"/>
      <c r="E15648" s="88"/>
      <c r="F15648" s="88"/>
      <c r="G15648" s="88"/>
      <c r="H15648" s="88"/>
      <c r="I15648" s="88"/>
      <c r="J15648" s="88"/>
      <c r="K15648" s="88"/>
    </row>
    <row r="15649" spans="2:11" hidden="1" x14ac:dyDescent="0.2">
      <c r="B15649" s="88"/>
      <c r="C15649" s="88"/>
      <c r="D15649" s="88"/>
      <c r="E15649" s="88"/>
      <c r="F15649" s="88"/>
      <c r="G15649" s="88"/>
      <c r="H15649" s="88"/>
      <c r="I15649" s="88"/>
      <c r="J15649" s="88"/>
      <c r="K15649" s="88"/>
    </row>
    <row r="15650" spans="2:11" hidden="1" x14ac:dyDescent="0.2">
      <c r="B15650" s="88"/>
      <c r="C15650" s="88"/>
      <c r="D15650" s="88"/>
      <c r="E15650" s="88"/>
      <c r="F15650" s="88"/>
      <c r="G15650" s="88"/>
      <c r="H15650" s="88"/>
      <c r="I15650" s="88"/>
      <c r="J15650" s="88"/>
      <c r="K15650" s="88"/>
    </row>
    <row r="15651" spans="2:11" hidden="1" x14ac:dyDescent="0.2">
      <c r="B15651" s="88"/>
      <c r="C15651" s="88"/>
      <c r="D15651" s="88"/>
      <c r="E15651" s="88"/>
      <c r="F15651" s="88"/>
      <c r="G15651" s="88"/>
      <c r="H15651" s="88"/>
      <c r="I15651" s="88"/>
      <c r="J15651" s="88"/>
      <c r="K15651" s="88"/>
    </row>
    <row r="15652" spans="2:11" hidden="1" x14ac:dyDescent="0.2">
      <c r="B15652" s="88"/>
      <c r="C15652" s="88"/>
      <c r="D15652" s="88"/>
      <c r="E15652" s="88"/>
      <c r="F15652" s="88"/>
      <c r="G15652" s="88"/>
      <c r="H15652" s="88"/>
      <c r="I15652" s="88"/>
      <c r="J15652" s="88"/>
      <c r="K15652" s="88"/>
    </row>
    <row r="15653" spans="2:11" hidden="1" x14ac:dyDescent="0.2">
      <c r="B15653" s="88"/>
      <c r="C15653" s="88"/>
      <c r="D15653" s="88"/>
      <c r="E15653" s="88"/>
      <c r="F15653" s="88"/>
      <c r="G15653" s="88"/>
      <c r="H15653" s="88"/>
      <c r="I15653" s="88"/>
      <c r="J15653" s="88"/>
      <c r="K15653" s="88"/>
    </row>
    <row r="15654" spans="2:11" hidden="1" x14ac:dyDescent="0.2">
      <c r="B15654" s="88"/>
      <c r="C15654" s="88"/>
      <c r="D15654" s="88"/>
      <c r="E15654" s="88"/>
      <c r="F15654" s="88"/>
      <c r="G15654" s="88"/>
      <c r="H15654" s="88"/>
      <c r="I15654" s="88"/>
      <c r="J15654" s="88"/>
      <c r="K15654" s="88"/>
    </row>
    <row r="15655" spans="2:11" hidden="1" x14ac:dyDescent="0.2">
      <c r="B15655" s="88"/>
      <c r="C15655" s="88"/>
      <c r="D15655" s="88"/>
      <c r="E15655" s="88"/>
      <c r="F15655" s="88"/>
      <c r="G15655" s="88"/>
      <c r="H15655" s="88"/>
      <c r="I15655" s="88"/>
      <c r="J15655" s="88"/>
      <c r="K15655" s="88"/>
    </row>
    <row r="15656" spans="2:11" hidden="1" x14ac:dyDescent="0.2">
      <c r="B15656" s="88"/>
      <c r="C15656" s="88"/>
      <c r="D15656" s="88"/>
      <c r="E15656" s="88"/>
      <c r="F15656" s="88"/>
      <c r="G15656" s="88"/>
      <c r="H15656" s="88"/>
      <c r="I15656" s="88"/>
      <c r="J15656" s="88"/>
      <c r="K15656" s="88"/>
    </row>
    <row r="15657" spans="2:11" hidden="1" x14ac:dyDescent="0.2">
      <c r="B15657" s="88"/>
      <c r="C15657" s="88"/>
      <c r="D15657" s="88"/>
      <c r="E15657" s="88"/>
      <c r="F15657" s="88"/>
      <c r="G15657" s="88"/>
      <c r="H15657" s="88"/>
      <c r="I15657" s="88"/>
      <c r="J15657" s="88"/>
      <c r="K15657" s="88"/>
    </row>
    <row r="15658" spans="2:11" hidden="1" x14ac:dyDescent="0.2">
      <c r="B15658" s="88"/>
      <c r="C15658" s="88"/>
      <c r="D15658" s="88"/>
      <c r="E15658" s="88"/>
      <c r="F15658" s="88"/>
      <c r="G15658" s="88"/>
      <c r="H15658" s="88"/>
      <c r="I15658" s="88"/>
      <c r="J15658" s="88"/>
      <c r="K15658" s="88"/>
    </row>
    <row r="15659" spans="2:11" hidden="1" x14ac:dyDescent="0.2">
      <c r="B15659" s="88"/>
      <c r="C15659" s="88"/>
      <c r="D15659" s="88"/>
      <c r="E15659" s="88"/>
      <c r="F15659" s="88"/>
      <c r="G15659" s="88"/>
      <c r="H15659" s="88"/>
      <c r="I15659" s="88"/>
      <c r="J15659" s="88"/>
      <c r="K15659" s="88"/>
    </row>
    <row r="15660" spans="2:11" hidden="1" x14ac:dyDescent="0.2">
      <c r="B15660" s="88"/>
      <c r="C15660" s="88"/>
      <c r="D15660" s="88"/>
      <c r="E15660" s="88"/>
      <c r="F15660" s="88"/>
      <c r="G15660" s="88"/>
      <c r="H15660" s="88"/>
      <c r="I15660" s="88"/>
      <c r="J15660" s="88"/>
      <c r="K15660" s="88"/>
    </row>
    <row r="15661" spans="2:11" hidden="1" x14ac:dyDescent="0.2">
      <c r="B15661" s="88"/>
      <c r="C15661" s="88"/>
      <c r="D15661" s="88"/>
      <c r="E15661" s="88"/>
      <c r="F15661" s="88"/>
      <c r="G15661" s="88"/>
      <c r="H15661" s="88"/>
      <c r="I15661" s="88"/>
      <c r="J15661" s="88"/>
      <c r="K15661" s="88"/>
    </row>
    <row r="15662" spans="2:11" hidden="1" x14ac:dyDescent="0.2">
      <c r="B15662" s="88"/>
      <c r="C15662" s="88"/>
      <c r="D15662" s="88"/>
      <c r="E15662" s="88"/>
      <c r="F15662" s="88"/>
      <c r="G15662" s="88"/>
      <c r="H15662" s="88"/>
      <c r="I15662" s="88"/>
      <c r="J15662" s="88"/>
      <c r="K15662" s="88"/>
    </row>
    <row r="15663" spans="2:11" hidden="1" x14ac:dyDescent="0.2">
      <c r="B15663" s="88"/>
      <c r="C15663" s="88"/>
      <c r="D15663" s="88"/>
      <c r="E15663" s="88"/>
      <c r="F15663" s="88"/>
      <c r="G15663" s="88"/>
      <c r="H15663" s="88"/>
      <c r="I15663" s="88"/>
      <c r="J15663" s="88"/>
      <c r="K15663" s="88"/>
    </row>
    <row r="15664" spans="2:11" hidden="1" x14ac:dyDescent="0.2">
      <c r="B15664" s="88"/>
      <c r="C15664" s="88"/>
      <c r="D15664" s="88"/>
      <c r="E15664" s="88"/>
      <c r="F15664" s="88"/>
      <c r="G15664" s="88"/>
      <c r="H15664" s="88"/>
      <c r="I15664" s="88"/>
      <c r="J15664" s="88"/>
      <c r="K15664" s="88"/>
    </row>
    <row r="15665" spans="2:11" hidden="1" x14ac:dyDescent="0.2">
      <c r="B15665" s="88"/>
      <c r="C15665" s="88"/>
      <c r="D15665" s="88"/>
      <c r="E15665" s="88"/>
      <c r="F15665" s="88"/>
      <c r="G15665" s="88"/>
      <c r="H15665" s="88"/>
      <c r="I15665" s="88"/>
      <c r="J15665" s="88"/>
      <c r="K15665" s="88"/>
    </row>
    <row r="15666" spans="2:11" hidden="1" x14ac:dyDescent="0.2">
      <c r="B15666" s="88"/>
      <c r="C15666" s="88"/>
      <c r="D15666" s="88"/>
      <c r="E15666" s="88"/>
      <c r="F15666" s="88"/>
      <c r="G15666" s="88"/>
      <c r="H15666" s="88"/>
      <c r="I15666" s="88"/>
      <c r="J15666" s="88"/>
      <c r="K15666" s="88"/>
    </row>
    <row r="15667" spans="2:11" hidden="1" x14ac:dyDescent="0.2">
      <c r="B15667" s="88"/>
      <c r="C15667" s="88"/>
      <c r="D15667" s="88"/>
      <c r="E15667" s="88"/>
      <c r="F15667" s="88"/>
      <c r="G15667" s="88"/>
      <c r="H15667" s="88"/>
      <c r="I15667" s="88"/>
      <c r="J15667" s="88"/>
      <c r="K15667" s="88"/>
    </row>
    <row r="15668" spans="2:11" hidden="1" x14ac:dyDescent="0.2">
      <c r="B15668" s="88"/>
      <c r="C15668" s="88"/>
      <c r="D15668" s="88"/>
      <c r="E15668" s="88"/>
      <c r="F15668" s="88"/>
      <c r="G15668" s="88"/>
      <c r="H15668" s="88"/>
      <c r="I15668" s="88"/>
      <c r="J15668" s="88"/>
      <c r="K15668" s="88"/>
    </row>
    <row r="15669" spans="2:11" hidden="1" x14ac:dyDescent="0.2">
      <c r="B15669" s="88"/>
      <c r="C15669" s="88"/>
      <c r="D15669" s="88"/>
      <c r="E15669" s="88"/>
      <c r="F15669" s="88"/>
      <c r="G15669" s="88"/>
      <c r="H15669" s="88"/>
      <c r="I15669" s="88"/>
      <c r="J15669" s="88"/>
      <c r="K15669" s="88"/>
    </row>
    <row r="15670" spans="2:11" hidden="1" x14ac:dyDescent="0.2">
      <c r="B15670" s="88"/>
      <c r="C15670" s="88"/>
      <c r="D15670" s="88"/>
      <c r="E15670" s="88"/>
      <c r="F15670" s="88"/>
      <c r="G15670" s="88"/>
      <c r="H15670" s="88"/>
      <c r="I15670" s="88"/>
      <c r="J15670" s="88"/>
      <c r="K15670" s="88"/>
    </row>
    <row r="15671" spans="2:11" hidden="1" x14ac:dyDescent="0.2">
      <c r="B15671" s="88"/>
      <c r="C15671" s="88"/>
      <c r="D15671" s="88"/>
      <c r="E15671" s="88"/>
      <c r="F15671" s="88"/>
      <c r="G15671" s="88"/>
      <c r="H15671" s="88"/>
      <c r="I15671" s="88"/>
      <c r="J15671" s="88"/>
      <c r="K15671" s="88"/>
    </row>
    <row r="15672" spans="2:11" hidden="1" x14ac:dyDescent="0.2">
      <c r="B15672" s="88"/>
      <c r="C15672" s="88"/>
      <c r="D15672" s="88"/>
      <c r="E15672" s="88"/>
      <c r="F15672" s="88"/>
      <c r="G15672" s="88"/>
      <c r="H15672" s="88"/>
      <c r="I15672" s="88"/>
      <c r="J15672" s="88"/>
      <c r="K15672" s="88"/>
    </row>
    <row r="15673" spans="2:11" hidden="1" x14ac:dyDescent="0.2">
      <c r="B15673" s="88"/>
      <c r="C15673" s="88"/>
      <c r="D15673" s="88"/>
      <c r="E15673" s="88"/>
      <c r="F15673" s="88"/>
      <c r="G15673" s="88"/>
      <c r="H15673" s="88"/>
      <c r="I15673" s="88"/>
      <c r="J15673" s="88"/>
      <c r="K15673" s="88"/>
    </row>
    <row r="15674" spans="2:11" hidden="1" x14ac:dyDescent="0.2">
      <c r="B15674" s="88"/>
      <c r="C15674" s="88"/>
      <c r="D15674" s="88"/>
      <c r="E15674" s="88"/>
      <c r="F15674" s="88"/>
      <c r="G15674" s="88"/>
      <c r="H15674" s="88"/>
      <c r="I15674" s="88"/>
      <c r="J15674" s="88"/>
      <c r="K15674" s="88"/>
    </row>
    <row r="15675" spans="2:11" hidden="1" x14ac:dyDescent="0.2">
      <c r="B15675" s="88"/>
      <c r="C15675" s="88"/>
      <c r="D15675" s="88"/>
      <c r="E15675" s="88"/>
      <c r="F15675" s="88"/>
      <c r="G15675" s="88"/>
      <c r="H15675" s="88"/>
      <c r="I15675" s="88"/>
      <c r="J15675" s="88"/>
      <c r="K15675" s="88"/>
    </row>
    <row r="15676" spans="2:11" hidden="1" x14ac:dyDescent="0.2">
      <c r="B15676" s="88"/>
      <c r="C15676" s="88"/>
      <c r="D15676" s="88"/>
      <c r="E15676" s="88"/>
      <c r="F15676" s="88"/>
      <c r="G15676" s="88"/>
      <c r="H15676" s="88"/>
      <c r="I15676" s="88"/>
      <c r="J15676" s="88"/>
      <c r="K15676" s="88"/>
    </row>
    <row r="15677" spans="2:11" hidden="1" x14ac:dyDescent="0.2">
      <c r="B15677" s="88"/>
      <c r="C15677" s="88"/>
      <c r="D15677" s="88"/>
      <c r="E15677" s="88"/>
      <c r="F15677" s="88"/>
      <c r="G15677" s="88"/>
      <c r="H15677" s="88"/>
      <c r="I15677" s="88"/>
      <c r="J15677" s="88"/>
      <c r="K15677" s="88"/>
    </row>
    <row r="15678" spans="2:11" hidden="1" x14ac:dyDescent="0.2">
      <c r="B15678" s="88"/>
      <c r="C15678" s="88"/>
      <c r="D15678" s="88"/>
      <c r="E15678" s="88"/>
      <c r="F15678" s="88"/>
      <c r="G15678" s="88"/>
      <c r="H15678" s="88"/>
      <c r="I15678" s="88"/>
      <c r="J15678" s="88"/>
      <c r="K15678" s="88"/>
    </row>
    <row r="15679" spans="2:11" hidden="1" x14ac:dyDescent="0.2">
      <c r="B15679" s="88"/>
      <c r="C15679" s="88"/>
      <c r="D15679" s="88"/>
      <c r="E15679" s="88"/>
      <c r="F15679" s="88"/>
      <c r="G15679" s="88"/>
      <c r="H15679" s="88"/>
      <c r="I15679" s="88"/>
      <c r="J15679" s="88"/>
      <c r="K15679" s="88"/>
    </row>
    <row r="15680" spans="2:11" hidden="1" x14ac:dyDescent="0.2">
      <c r="B15680" s="88"/>
      <c r="C15680" s="88"/>
      <c r="D15680" s="88"/>
      <c r="E15680" s="88"/>
      <c r="F15680" s="88"/>
      <c r="G15680" s="88"/>
      <c r="H15680" s="88"/>
      <c r="I15680" s="88"/>
      <c r="J15680" s="88"/>
      <c r="K15680" s="88"/>
    </row>
    <row r="15681" spans="2:11" hidden="1" x14ac:dyDescent="0.2">
      <c r="B15681" s="88"/>
      <c r="C15681" s="88"/>
      <c r="D15681" s="88"/>
      <c r="E15681" s="88"/>
      <c r="F15681" s="88"/>
      <c r="G15681" s="88"/>
      <c r="H15681" s="88"/>
      <c r="I15681" s="88"/>
      <c r="J15681" s="88"/>
      <c r="K15681" s="88"/>
    </row>
    <row r="15682" spans="2:11" hidden="1" x14ac:dyDescent="0.2">
      <c r="B15682" s="88"/>
      <c r="C15682" s="88"/>
      <c r="D15682" s="88"/>
      <c r="E15682" s="88"/>
      <c r="F15682" s="88"/>
      <c r="G15682" s="88"/>
      <c r="H15682" s="88"/>
      <c r="I15682" s="88"/>
      <c r="J15682" s="88"/>
      <c r="K15682" s="88"/>
    </row>
    <row r="15683" spans="2:11" hidden="1" x14ac:dyDescent="0.2">
      <c r="B15683" s="88"/>
      <c r="C15683" s="88"/>
      <c r="D15683" s="88"/>
      <c r="E15683" s="88"/>
      <c r="F15683" s="88"/>
      <c r="G15683" s="88"/>
      <c r="H15683" s="88"/>
      <c r="I15683" s="88"/>
      <c r="J15683" s="88"/>
      <c r="K15683" s="88"/>
    </row>
    <row r="15684" spans="2:11" hidden="1" x14ac:dyDescent="0.2">
      <c r="B15684" s="88"/>
      <c r="C15684" s="88"/>
      <c r="D15684" s="88"/>
      <c r="E15684" s="88"/>
      <c r="F15684" s="88"/>
      <c r="G15684" s="88"/>
      <c r="H15684" s="88"/>
      <c r="I15684" s="88"/>
      <c r="J15684" s="88"/>
      <c r="K15684" s="88"/>
    </row>
    <row r="15685" spans="2:11" hidden="1" x14ac:dyDescent="0.2">
      <c r="B15685" s="88"/>
      <c r="C15685" s="88"/>
      <c r="D15685" s="88"/>
      <c r="E15685" s="88"/>
      <c r="F15685" s="88"/>
      <c r="G15685" s="88"/>
      <c r="H15685" s="88"/>
      <c r="I15685" s="88"/>
      <c r="J15685" s="88"/>
      <c r="K15685" s="88"/>
    </row>
    <row r="15686" spans="2:11" hidden="1" x14ac:dyDescent="0.2">
      <c r="B15686" s="88"/>
      <c r="C15686" s="88"/>
      <c r="D15686" s="88"/>
      <c r="E15686" s="88"/>
      <c r="F15686" s="88"/>
      <c r="G15686" s="88"/>
      <c r="H15686" s="88"/>
      <c r="I15686" s="88"/>
      <c r="J15686" s="88"/>
      <c r="K15686" s="88"/>
    </row>
    <row r="15687" spans="2:11" hidden="1" x14ac:dyDescent="0.2">
      <c r="B15687" s="88"/>
      <c r="C15687" s="88"/>
      <c r="D15687" s="88"/>
      <c r="E15687" s="88"/>
      <c r="F15687" s="88"/>
      <c r="G15687" s="88"/>
      <c r="H15687" s="88"/>
      <c r="I15687" s="88"/>
      <c r="J15687" s="88"/>
      <c r="K15687" s="88"/>
    </row>
    <row r="15688" spans="2:11" hidden="1" x14ac:dyDescent="0.2">
      <c r="B15688" s="88"/>
      <c r="C15688" s="88"/>
      <c r="D15688" s="88"/>
      <c r="E15688" s="88"/>
      <c r="F15688" s="88"/>
      <c r="G15688" s="88"/>
      <c r="H15688" s="88"/>
      <c r="I15688" s="88"/>
      <c r="J15688" s="88"/>
      <c r="K15688" s="88"/>
    </row>
    <row r="15689" spans="2:11" hidden="1" x14ac:dyDescent="0.2">
      <c r="B15689" s="88"/>
      <c r="C15689" s="88"/>
      <c r="D15689" s="88"/>
      <c r="E15689" s="88"/>
      <c r="F15689" s="88"/>
      <c r="G15689" s="88"/>
      <c r="H15689" s="88"/>
      <c r="I15689" s="88"/>
      <c r="J15689" s="88"/>
      <c r="K15689" s="88"/>
    </row>
    <row r="15690" spans="2:11" hidden="1" x14ac:dyDescent="0.2">
      <c r="B15690" s="88"/>
      <c r="C15690" s="88"/>
      <c r="D15690" s="88"/>
      <c r="E15690" s="88"/>
      <c r="F15690" s="88"/>
      <c r="G15690" s="88"/>
      <c r="H15690" s="88"/>
      <c r="I15690" s="88"/>
      <c r="J15690" s="88"/>
      <c r="K15690" s="88"/>
    </row>
    <row r="15691" spans="2:11" hidden="1" x14ac:dyDescent="0.2">
      <c r="B15691" s="88"/>
      <c r="C15691" s="88"/>
      <c r="D15691" s="88"/>
      <c r="E15691" s="88"/>
      <c r="F15691" s="88"/>
      <c r="G15691" s="88"/>
      <c r="H15691" s="88"/>
      <c r="I15691" s="88"/>
      <c r="J15691" s="88"/>
      <c r="K15691" s="88"/>
    </row>
    <row r="15692" spans="2:11" hidden="1" x14ac:dyDescent="0.2">
      <c r="B15692" s="88"/>
      <c r="C15692" s="88"/>
      <c r="D15692" s="88"/>
      <c r="E15692" s="88"/>
      <c r="F15692" s="88"/>
      <c r="G15692" s="88"/>
      <c r="H15692" s="88"/>
      <c r="I15692" s="88"/>
      <c r="J15692" s="88"/>
      <c r="K15692" s="88"/>
    </row>
    <row r="15693" spans="2:11" hidden="1" x14ac:dyDescent="0.2">
      <c r="B15693" s="88"/>
      <c r="C15693" s="88"/>
      <c r="D15693" s="88"/>
      <c r="E15693" s="88"/>
      <c r="F15693" s="88"/>
      <c r="G15693" s="88"/>
      <c r="H15693" s="88"/>
      <c r="I15693" s="88"/>
      <c r="J15693" s="88"/>
      <c r="K15693" s="88"/>
    </row>
    <row r="15694" spans="2:11" hidden="1" x14ac:dyDescent="0.2">
      <c r="B15694" s="88"/>
      <c r="C15694" s="88"/>
      <c r="D15694" s="88"/>
      <c r="E15694" s="88"/>
      <c r="F15694" s="88"/>
      <c r="G15694" s="88"/>
      <c r="H15694" s="88"/>
      <c r="I15694" s="88"/>
      <c r="J15694" s="88"/>
      <c r="K15694" s="88"/>
    </row>
    <row r="15695" spans="2:11" hidden="1" x14ac:dyDescent="0.2">
      <c r="B15695" s="88"/>
      <c r="C15695" s="88"/>
      <c r="D15695" s="88"/>
      <c r="E15695" s="88"/>
      <c r="F15695" s="88"/>
      <c r="G15695" s="88"/>
      <c r="H15695" s="88"/>
      <c r="I15695" s="88"/>
      <c r="J15695" s="88"/>
      <c r="K15695" s="88"/>
    </row>
    <row r="15696" spans="2:11" hidden="1" x14ac:dyDescent="0.2">
      <c r="B15696" s="88"/>
      <c r="C15696" s="88"/>
      <c r="D15696" s="88"/>
      <c r="E15696" s="88"/>
      <c r="F15696" s="88"/>
      <c r="G15696" s="88"/>
      <c r="H15696" s="88"/>
      <c r="I15696" s="88"/>
      <c r="J15696" s="88"/>
      <c r="K15696" s="88"/>
    </row>
    <row r="15697" spans="2:11" hidden="1" x14ac:dyDescent="0.2">
      <c r="B15697" s="88"/>
      <c r="C15697" s="88"/>
      <c r="D15697" s="88"/>
      <c r="E15697" s="88"/>
      <c r="F15697" s="88"/>
      <c r="G15697" s="88"/>
      <c r="H15697" s="88"/>
      <c r="I15697" s="88"/>
      <c r="J15697" s="88"/>
      <c r="K15697" s="88"/>
    </row>
    <row r="15698" spans="2:11" hidden="1" x14ac:dyDescent="0.2">
      <c r="B15698" s="88"/>
      <c r="C15698" s="88"/>
      <c r="D15698" s="88"/>
      <c r="E15698" s="88"/>
      <c r="F15698" s="88"/>
      <c r="G15698" s="88"/>
      <c r="H15698" s="88"/>
      <c r="I15698" s="88"/>
      <c r="J15698" s="88"/>
      <c r="K15698" s="88"/>
    </row>
    <row r="15699" spans="2:11" hidden="1" x14ac:dyDescent="0.2">
      <c r="B15699" s="88"/>
      <c r="C15699" s="88"/>
      <c r="D15699" s="88"/>
      <c r="E15699" s="88"/>
      <c r="F15699" s="88"/>
      <c r="G15699" s="88"/>
      <c r="H15699" s="88"/>
      <c r="I15699" s="88"/>
      <c r="J15699" s="88"/>
      <c r="K15699" s="88"/>
    </row>
    <row r="15700" spans="2:11" hidden="1" x14ac:dyDescent="0.2">
      <c r="B15700" s="88"/>
      <c r="C15700" s="88"/>
      <c r="D15700" s="88"/>
      <c r="E15700" s="88"/>
      <c r="F15700" s="88"/>
      <c r="G15700" s="88"/>
      <c r="H15700" s="88"/>
      <c r="I15700" s="88"/>
      <c r="J15700" s="88"/>
      <c r="K15700" s="88"/>
    </row>
    <row r="15701" spans="2:11" hidden="1" x14ac:dyDescent="0.2">
      <c r="B15701" s="88"/>
      <c r="C15701" s="88"/>
      <c r="D15701" s="88"/>
      <c r="E15701" s="88"/>
      <c r="F15701" s="88"/>
      <c r="G15701" s="88"/>
      <c r="H15701" s="88"/>
      <c r="I15701" s="88"/>
      <c r="J15701" s="88"/>
      <c r="K15701" s="88"/>
    </row>
    <row r="15702" spans="2:11" hidden="1" x14ac:dyDescent="0.2">
      <c r="B15702" s="88"/>
      <c r="C15702" s="88"/>
      <c r="D15702" s="88"/>
      <c r="E15702" s="88"/>
      <c r="F15702" s="88"/>
      <c r="G15702" s="88"/>
      <c r="H15702" s="88"/>
      <c r="I15702" s="88"/>
      <c r="J15702" s="88"/>
      <c r="K15702" s="88"/>
    </row>
    <row r="15703" spans="2:11" hidden="1" x14ac:dyDescent="0.2">
      <c r="B15703" s="88"/>
      <c r="C15703" s="88"/>
      <c r="D15703" s="88"/>
      <c r="E15703" s="88"/>
      <c r="F15703" s="88"/>
      <c r="G15703" s="88"/>
      <c r="H15703" s="88"/>
      <c r="I15703" s="88"/>
      <c r="J15703" s="88"/>
      <c r="K15703" s="88"/>
    </row>
    <row r="15704" spans="2:11" hidden="1" x14ac:dyDescent="0.2">
      <c r="B15704" s="88"/>
      <c r="C15704" s="88"/>
      <c r="D15704" s="88"/>
      <c r="E15704" s="88"/>
      <c r="F15704" s="88"/>
      <c r="G15704" s="88"/>
      <c r="H15704" s="88"/>
      <c r="I15704" s="88"/>
      <c r="J15704" s="88"/>
      <c r="K15704" s="88"/>
    </row>
    <row r="15705" spans="2:11" hidden="1" x14ac:dyDescent="0.2">
      <c r="B15705" s="88"/>
      <c r="C15705" s="88"/>
      <c r="D15705" s="88"/>
      <c r="E15705" s="88"/>
      <c r="F15705" s="88"/>
      <c r="G15705" s="88"/>
      <c r="H15705" s="88"/>
      <c r="I15705" s="88"/>
      <c r="J15705" s="88"/>
      <c r="K15705" s="88"/>
    </row>
    <row r="15706" spans="2:11" hidden="1" x14ac:dyDescent="0.2">
      <c r="B15706" s="88"/>
      <c r="C15706" s="88"/>
      <c r="D15706" s="88"/>
      <c r="E15706" s="88"/>
      <c r="F15706" s="88"/>
      <c r="G15706" s="88"/>
      <c r="H15706" s="88"/>
      <c r="I15706" s="88"/>
      <c r="J15706" s="88"/>
      <c r="K15706" s="88"/>
    </row>
    <row r="15707" spans="2:11" hidden="1" x14ac:dyDescent="0.2">
      <c r="B15707" s="88"/>
      <c r="C15707" s="88"/>
      <c r="D15707" s="88"/>
      <c r="E15707" s="88"/>
      <c r="F15707" s="88"/>
      <c r="G15707" s="88"/>
      <c r="H15707" s="88"/>
      <c r="I15707" s="88"/>
      <c r="J15707" s="88"/>
      <c r="K15707" s="88"/>
    </row>
    <row r="15708" spans="2:11" hidden="1" x14ac:dyDescent="0.2">
      <c r="B15708" s="88"/>
      <c r="C15708" s="88"/>
      <c r="D15708" s="88"/>
      <c r="E15708" s="88"/>
      <c r="F15708" s="88"/>
      <c r="G15708" s="88"/>
      <c r="H15708" s="88"/>
      <c r="I15708" s="88"/>
      <c r="J15708" s="88"/>
      <c r="K15708" s="88"/>
    </row>
    <row r="15709" spans="2:11" hidden="1" x14ac:dyDescent="0.2">
      <c r="B15709" s="88"/>
      <c r="C15709" s="88"/>
      <c r="D15709" s="88"/>
      <c r="E15709" s="88"/>
      <c r="F15709" s="88"/>
      <c r="G15709" s="88"/>
      <c r="H15709" s="88"/>
      <c r="I15709" s="88"/>
      <c r="J15709" s="88"/>
      <c r="K15709" s="88"/>
    </row>
    <row r="15710" spans="2:11" hidden="1" x14ac:dyDescent="0.2">
      <c r="B15710" s="88"/>
      <c r="C15710" s="88"/>
      <c r="D15710" s="88"/>
      <c r="E15710" s="88"/>
      <c r="F15710" s="88"/>
      <c r="G15710" s="88"/>
      <c r="H15710" s="88"/>
      <c r="I15710" s="88"/>
      <c r="J15710" s="88"/>
      <c r="K15710" s="88"/>
    </row>
    <row r="15711" spans="2:11" hidden="1" x14ac:dyDescent="0.2">
      <c r="B15711" s="88"/>
      <c r="C15711" s="88"/>
      <c r="D15711" s="88"/>
      <c r="E15711" s="88"/>
      <c r="F15711" s="88"/>
      <c r="G15711" s="88"/>
      <c r="H15711" s="88"/>
      <c r="I15711" s="88"/>
      <c r="J15711" s="88"/>
      <c r="K15711" s="88"/>
    </row>
    <row r="15712" spans="2:11" hidden="1" x14ac:dyDescent="0.2">
      <c r="B15712" s="88"/>
      <c r="C15712" s="88"/>
      <c r="D15712" s="88"/>
      <c r="E15712" s="88"/>
      <c r="F15712" s="88"/>
      <c r="G15712" s="88"/>
      <c r="H15712" s="88"/>
      <c r="I15712" s="88"/>
      <c r="J15712" s="88"/>
      <c r="K15712" s="88"/>
    </row>
    <row r="15713" spans="2:11" hidden="1" x14ac:dyDescent="0.2">
      <c r="B15713" s="88"/>
      <c r="C15713" s="88"/>
      <c r="D15713" s="88"/>
      <c r="E15713" s="88"/>
      <c r="F15713" s="88"/>
      <c r="G15713" s="88"/>
      <c r="H15713" s="88"/>
      <c r="I15713" s="88"/>
      <c r="J15713" s="88"/>
      <c r="K15713" s="88"/>
    </row>
    <row r="15714" spans="2:11" hidden="1" x14ac:dyDescent="0.2">
      <c r="B15714" s="88"/>
      <c r="C15714" s="88"/>
      <c r="D15714" s="88"/>
      <c r="E15714" s="88"/>
      <c r="F15714" s="88"/>
      <c r="G15714" s="88"/>
      <c r="H15714" s="88"/>
      <c r="I15714" s="88"/>
      <c r="J15714" s="88"/>
      <c r="K15714" s="88"/>
    </row>
    <row r="15715" spans="2:11" hidden="1" x14ac:dyDescent="0.2">
      <c r="B15715" s="88"/>
      <c r="C15715" s="88"/>
      <c r="D15715" s="88"/>
      <c r="E15715" s="88"/>
      <c r="F15715" s="88"/>
      <c r="G15715" s="88"/>
      <c r="H15715" s="88"/>
      <c r="I15715" s="88"/>
      <c r="J15715" s="88"/>
      <c r="K15715" s="88"/>
    </row>
    <row r="15716" spans="2:11" hidden="1" x14ac:dyDescent="0.2">
      <c r="B15716" s="88"/>
      <c r="C15716" s="88"/>
      <c r="D15716" s="88"/>
      <c r="E15716" s="88"/>
      <c r="F15716" s="88"/>
      <c r="G15716" s="88"/>
      <c r="H15716" s="88"/>
      <c r="I15716" s="88"/>
      <c r="J15716" s="88"/>
      <c r="K15716" s="88"/>
    </row>
    <row r="15717" spans="2:11" hidden="1" x14ac:dyDescent="0.2">
      <c r="B15717" s="88"/>
      <c r="C15717" s="88"/>
      <c r="D15717" s="88"/>
      <c r="E15717" s="88"/>
      <c r="F15717" s="88"/>
      <c r="G15717" s="88"/>
      <c r="H15717" s="88"/>
      <c r="I15717" s="88"/>
      <c r="J15717" s="88"/>
      <c r="K15717" s="88"/>
    </row>
    <row r="15718" spans="2:11" hidden="1" x14ac:dyDescent="0.2">
      <c r="B15718" s="88"/>
      <c r="C15718" s="88"/>
      <c r="D15718" s="88"/>
      <c r="E15718" s="88"/>
      <c r="F15718" s="88"/>
      <c r="G15718" s="88"/>
      <c r="H15718" s="88"/>
      <c r="I15718" s="88"/>
      <c r="J15718" s="88"/>
      <c r="K15718" s="88"/>
    </row>
    <row r="15719" spans="2:11" hidden="1" x14ac:dyDescent="0.2">
      <c r="B15719" s="88"/>
      <c r="C15719" s="88"/>
      <c r="D15719" s="88"/>
      <c r="E15719" s="88"/>
      <c r="F15719" s="88"/>
      <c r="G15719" s="88"/>
      <c r="H15719" s="88"/>
      <c r="I15719" s="88"/>
      <c r="J15719" s="88"/>
      <c r="K15719" s="88"/>
    </row>
    <row r="15720" spans="2:11" hidden="1" x14ac:dyDescent="0.2">
      <c r="B15720" s="88"/>
      <c r="C15720" s="88"/>
      <c r="D15720" s="88"/>
      <c r="E15720" s="88"/>
      <c r="F15720" s="88"/>
      <c r="G15720" s="88"/>
      <c r="H15720" s="88"/>
      <c r="I15720" s="88"/>
      <c r="J15720" s="88"/>
      <c r="K15720" s="88"/>
    </row>
    <row r="15721" spans="2:11" hidden="1" x14ac:dyDescent="0.2">
      <c r="B15721" s="88"/>
      <c r="C15721" s="88"/>
      <c r="D15721" s="88"/>
      <c r="E15721" s="88"/>
      <c r="F15721" s="88"/>
      <c r="G15721" s="88"/>
      <c r="H15721" s="88"/>
      <c r="I15721" s="88"/>
      <c r="J15721" s="88"/>
      <c r="K15721" s="88"/>
    </row>
    <row r="15722" spans="2:11" hidden="1" x14ac:dyDescent="0.2">
      <c r="B15722" s="88"/>
      <c r="C15722" s="88"/>
      <c r="D15722" s="88"/>
      <c r="E15722" s="88"/>
      <c r="F15722" s="88"/>
      <c r="G15722" s="88"/>
      <c r="H15722" s="88"/>
      <c r="I15722" s="88"/>
      <c r="J15722" s="88"/>
      <c r="K15722" s="88"/>
    </row>
    <row r="15723" spans="2:11" hidden="1" x14ac:dyDescent="0.2">
      <c r="B15723" s="88"/>
      <c r="C15723" s="88"/>
      <c r="D15723" s="88"/>
      <c r="E15723" s="88"/>
      <c r="F15723" s="88"/>
      <c r="G15723" s="88"/>
      <c r="H15723" s="88"/>
      <c r="I15723" s="88"/>
      <c r="J15723" s="88"/>
      <c r="K15723" s="88"/>
    </row>
    <row r="15724" spans="2:11" hidden="1" x14ac:dyDescent="0.2">
      <c r="B15724" s="88"/>
      <c r="C15724" s="88"/>
      <c r="D15724" s="88"/>
      <c r="E15724" s="88"/>
      <c r="F15724" s="88"/>
      <c r="G15724" s="88"/>
      <c r="H15724" s="88"/>
      <c r="I15724" s="88"/>
      <c r="J15724" s="88"/>
      <c r="K15724" s="88"/>
    </row>
    <row r="15725" spans="2:11" hidden="1" x14ac:dyDescent="0.2">
      <c r="B15725" s="88"/>
      <c r="C15725" s="88"/>
      <c r="D15725" s="88"/>
      <c r="E15725" s="88"/>
      <c r="F15725" s="88"/>
      <c r="G15725" s="88"/>
      <c r="H15725" s="88"/>
      <c r="I15725" s="88"/>
      <c r="J15725" s="88"/>
      <c r="K15725" s="88"/>
    </row>
    <row r="15726" spans="2:11" hidden="1" x14ac:dyDescent="0.2">
      <c r="B15726" s="88"/>
      <c r="C15726" s="88"/>
      <c r="D15726" s="88"/>
      <c r="E15726" s="88"/>
      <c r="F15726" s="88"/>
      <c r="G15726" s="88"/>
      <c r="H15726" s="88"/>
      <c r="I15726" s="88"/>
      <c r="J15726" s="88"/>
      <c r="K15726" s="88"/>
    </row>
    <row r="15727" spans="2:11" hidden="1" x14ac:dyDescent="0.2">
      <c r="B15727" s="88"/>
      <c r="C15727" s="88"/>
      <c r="D15727" s="88"/>
      <c r="E15727" s="88"/>
      <c r="F15727" s="88"/>
      <c r="G15727" s="88"/>
      <c r="H15727" s="88"/>
      <c r="I15727" s="88"/>
      <c r="J15727" s="88"/>
      <c r="K15727" s="88"/>
    </row>
    <row r="15728" spans="2:11" hidden="1" x14ac:dyDescent="0.2">
      <c r="B15728" s="88"/>
      <c r="C15728" s="88"/>
      <c r="D15728" s="88"/>
      <c r="E15728" s="88"/>
      <c r="F15728" s="88"/>
      <c r="G15728" s="88"/>
      <c r="H15728" s="88"/>
      <c r="I15728" s="88"/>
      <c r="J15728" s="88"/>
      <c r="K15728" s="88"/>
    </row>
    <row r="15729" spans="2:11" hidden="1" x14ac:dyDescent="0.2">
      <c r="B15729" s="88"/>
      <c r="C15729" s="88"/>
      <c r="D15729" s="88"/>
      <c r="E15729" s="88"/>
      <c r="F15729" s="88"/>
      <c r="G15729" s="88"/>
      <c r="H15729" s="88"/>
      <c r="I15729" s="88"/>
      <c r="J15729" s="88"/>
      <c r="K15729" s="88"/>
    </row>
    <row r="15730" spans="2:11" hidden="1" x14ac:dyDescent="0.2">
      <c r="B15730" s="88"/>
      <c r="C15730" s="88"/>
      <c r="D15730" s="88"/>
      <c r="E15730" s="88"/>
      <c r="F15730" s="88"/>
      <c r="G15730" s="88"/>
      <c r="H15730" s="88"/>
      <c r="I15730" s="88"/>
      <c r="J15730" s="88"/>
      <c r="K15730" s="88"/>
    </row>
    <row r="15731" spans="2:11" hidden="1" x14ac:dyDescent="0.2">
      <c r="B15731" s="88"/>
      <c r="C15731" s="88"/>
      <c r="D15731" s="88"/>
      <c r="E15731" s="88"/>
      <c r="F15731" s="88"/>
      <c r="G15731" s="88"/>
      <c r="H15731" s="88"/>
      <c r="I15731" s="88"/>
      <c r="J15731" s="88"/>
      <c r="K15731" s="88"/>
    </row>
    <row r="15732" spans="2:11" hidden="1" x14ac:dyDescent="0.2">
      <c r="B15732" s="88"/>
      <c r="C15732" s="88"/>
      <c r="D15732" s="88"/>
      <c r="E15732" s="88"/>
      <c r="F15732" s="88"/>
      <c r="G15732" s="88"/>
      <c r="H15732" s="88"/>
      <c r="I15732" s="88"/>
      <c r="J15732" s="88"/>
      <c r="K15732" s="88"/>
    </row>
    <row r="15733" spans="2:11" hidden="1" x14ac:dyDescent="0.2">
      <c r="B15733" s="88"/>
      <c r="C15733" s="88"/>
      <c r="D15733" s="88"/>
      <c r="E15733" s="88"/>
      <c r="F15733" s="88"/>
      <c r="G15733" s="88"/>
      <c r="H15733" s="88"/>
      <c r="I15733" s="88"/>
      <c r="J15733" s="88"/>
      <c r="K15733" s="88"/>
    </row>
    <row r="15734" spans="2:11" hidden="1" x14ac:dyDescent="0.2">
      <c r="B15734" s="88"/>
      <c r="C15734" s="88"/>
      <c r="D15734" s="88"/>
      <c r="E15734" s="88"/>
      <c r="F15734" s="88"/>
      <c r="G15734" s="88"/>
      <c r="H15734" s="88"/>
      <c r="I15734" s="88"/>
      <c r="J15734" s="88"/>
      <c r="K15734" s="88"/>
    </row>
    <row r="15735" spans="2:11" hidden="1" x14ac:dyDescent="0.2">
      <c r="B15735" s="88"/>
      <c r="C15735" s="88"/>
      <c r="D15735" s="88"/>
      <c r="E15735" s="88"/>
      <c r="F15735" s="88"/>
      <c r="G15735" s="88"/>
      <c r="H15735" s="88"/>
      <c r="I15735" s="88"/>
      <c r="J15735" s="88"/>
      <c r="K15735" s="88"/>
    </row>
    <row r="15736" spans="2:11" hidden="1" x14ac:dyDescent="0.2">
      <c r="B15736" s="88"/>
      <c r="C15736" s="88"/>
      <c r="D15736" s="88"/>
      <c r="E15736" s="88"/>
      <c r="F15736" s="88"/>
      <c r="G15736" s="88"/>
      <c r="H15736" s="88"/>
      <c r="I15736" s="88"/>
      <c r="J15736" s="88"/>
      <c r="K15736" s="88"/>
    </row>
    <row r="15737" spans="2:11" hidden="1" x14ac:dyDescent="0.2">
      <c r="B15737" s="88"/>
      <c r="C15737" s="88"/>
      <c r="D15737" s="88"/>
      <c r="E15737" s="88"/>
      <c r="F15737" s="88"/>
      <c r="G15737" s="88"/>
      <c r="H15737" s="88"/>
      <c r="I15737" s="88"/>
      <c r="J15737" s="88"/>
      <c r="K15737" s="88"/>
    </row>
    <row r="15738" spans="2:11" hidden="1" x14ac:dyDescent="0.2">
      <c r="B15738" s="88"/>
      <c r="C15738" s="88"/>
      <c r="D15738" s="88"/>
      <c r="E15738" s="88"/>
      <c r="F15738" s="88"/>
      <c r="G15738" s="88"/>
      <c r="H15738" s="88"/>
      <c r="I15738" s="88"/>
      <c r="J15738" s="88"/>
      <c r="K15738" s="88"/>
    </row>
    <row r="15739" spans="2:11" hidden="1" x14ac:dyDescent="0.2">
      <c r="B15739" s="88"/>
      <c r="C15739" s="88"/>
      <c r="D15739" s="88"/>
      <c r="E15739" s="88"/>
      <c r="F15739" s="88"/>
      <c r="G15739" s="88"/>
      <c r="H15739" s="88"/>
      <c r="I15739" s="88"/>
      <c r="J15739" s="88"/>
      <c r="K15739" s="88"/>
    </row>
    <row r="15740" spans="2:11" hidden="1" x14ac:dyDescent="0.2">
      <c r="B15740" s="88"/>
      <c r="C15740" s="88"/>
      <c r="D15740" s="88"/>
      <c r="E15740" s="88"/>
      <c r="F15740" s="88"/>
      <c r="G15740" s="88"/>
      <c r="H15740" s="88"/>
      <c r="I15740" s="88"/>
      <c r="J15740" s="88"/>
      <c r="K15740" s="88"/>
    </row>
    <row r="15741" spans="2:11" hidden="1" x14ac:dyDescent="0.2">
      <c r="B15741" s="88"/>
      <c r="C15741" s="88"/>
      <c r="D15741" s="88"/>
      <c r="E15741" s="88"/>
      <c r="F15741" s="88"/>
      <c r="G15741" s="88"/>
      <c r="H15741" s="88"/>
      <c r="I15741" s="88"/>
      <c r="J15741" s="88"/>
      <c r="K15741" s="88"/>
    </row>
    <row r="15742" spans="2:11" hidden="1" x14ac:dyDescent="0.2">
      <c r="B15742" s="88"/>
      <c r="C15742" s="88"/>
      <c r="D15742" s="88"/>
      <c r="E15742" s="88"/>
      <c r="F15742" s="88"/>
      <c r="G15742" s="88"/>
      <c r="H15742" s="88"/>
      <c r="I15742" s="88"/>
      <c r="J15742" s="88"/>
      <c r="K15742" s="88"/>
    </row>
    <row r="15743" spans="2:11" hidden="1" x14ac:dyDescent="0.2">
      <c r="B15743" s="88"/>
      <c r="C15743" s="88"/>
      <c r="D15743" s="88"/>
      <c r="E15743" s="88"/>
      <c r="F15743" s="88"/>
      <c r="G15743" s="88"/>
      <c r="H15743" s="88"/>
      <c r="I15743" s="88"/>
      <c r="J15743" s="88"/>
      <c r="K15743" s="88"/>
    </row>
    <row r="15744" spans="2:11" hidden="1" x14ac:dyDescent="0.2">
      <c r="B15744" s="88"/>
      <c r="C15744" s="88"/>
      <c r="D15744" s="88"/>
      <c r="E15744" s="88"/>
      <c r="F15744" s="88"/>
      <c r="G15744" s="88"/>
      <c r="H15744" s="88"/>
      <c r="I15744" s="88"/>
      <c r="J15744" s="88"/>
      <c r="K15744" s="88"/>
    </row>
    <row r="15745" spans="2:11" hidden="1" x14ac:dyDescent="0.2">
      <c r="B15745" s="88"/>
      <c r="C15745" s="88"/>
      <c r="D15745" s="88"/>
      <c r="E15745" s="88"/>
      <c r="F15745" s="88"/>
      <c r="G15745" s="88"/>
      <c r="H15745" s="88"/>
      <c r="I15745" s="88"/>
      <c r="J15745" s="88"/>
      <c r="K15745" s="88"/>
    </row>
    <row r="15746" spans="2:11" hidden="1" x14ac:dyDescent="0.2">
      <c r="B15746" s="88"/>
      <c r="C15746" s="88"/>
      <c r="D15746" s="88"/>
      <c r="E15746" s="88"/>
      <c r="F15746" s="88"/>
      <c r="G15746" s="88"/>
      <c r="H15746" s="88"/>
      <c r="I15746" s="88"/>
      <c r="J15746" s="88"/>
      <c r="K15746" s="88"/>
    </row>
    <row r="15747" spans="2:11" hidden="1" x14ac:dyDescent="0.2">
      <c r="B15747" s="88"/>
      <c r="C15747" s="88"/>
      <c r="D15747" s="88"/>
      <c r="E15747" s="88"/>
      <c r="F15747" s="88"/>
      <c r="G15747" s="88"/>
      <c r="H15747" s="88"/>
      <c r="I15747" s="88"/>
      <c r="J15747" s="88"/>
      <c r="K15747" s="88"/>
    </row>
    <row r="15748" spans="2:11" hidden="1" x14ac:dyDescent="0.2">
      <c r="B15748" s="88"/>
      <c r="C15748" s="88"/>
      <c r="D15748" s="88"/>
      <c r="E15748" s="88"/>
      <c r="F15748" s="88"/>
      <c r="G15748" s="88"/>
      <c r="H15748" s="88"/>
      <c r="I15748" s="88"/>
      <c r="J15748" s="88"/>
      <c r="K15748" s="88"/>
    </row>
    <row r="15749" spans="2:11" hidden="1" x14ac:dyDescent="0.2">
      <c r="B15749" s="88"/>
      <c r="C15749" s="88"/>
      <c r="D15749" s="88"/>
      <c r="E15749" s="88"/>
      <c r="F15749" s="88"/>
      <c r="G15749" s="88"/>
      <c r="H15749" s="88"/>
      <c r="I15749" s="88"/>
      <c r="J15749" s="88"/>
      <c r="K15749" s="88"/>
    </row>
    <row r="15750" spans="2:11" hidden="1" x14ac:dyDescent="0.2">
      <c r="B15750" s="88"/>
      <c r="C15750" s="88"/>
      <c r="D15750" s="88"/>
      <c r="E15750" s="88"/>
      <c r="F15750" s="88"/>
      <c r="G15750" s="88"/>
      <c r="H15750" s="88"/>
      <c r="I15750" s="88"/>
      <c r="J15750" s="88"/>
      <c r="K15750" s="88"/>
    </row>
    <row r="15751" spans="2:11" hidden="1" x14ac:dyDescent="0.2">
      <c r="B15751" s="88"/>
      <c r="C15751" s="88"/>
      <c r="D15751" s="88"/>
      <c r="E15751" s="88"/>
      <c r="F15751" s="88"/>
      <c r="G15751" s="88"/>
      <c r="H15751" s="88"/>
      <c r="I15751" s="88"/>
      <c r="J15751" s="88"/>
      <c r="K15751" s="88"/>
    </row>
    <row r="15752" spans="2:11" hidden="1" x14ac:dyDescent="0.2">
      <c r="B15752" s="88"/>
      <c r="C15752" s="88"/>
      <c r="D15752" s="88"/>
      <c r="E15752" s="88"/>
      <c r="F15752" s="88"/>
      <c r="G15752" s="88"/>
      <c r="H15752" s="88"/>
      <c r="I15752" s="88"/>
      <c r="J15752" s="88"/>
      <c r="K15752" s="88"/>
    </row>
    <row r="15753" spans="2:11" hidden="1" x14ac:dyDescent="0.2">
      <c r="B15753" s="88"/>
      <c r="C15753" s="88"/>
      <c r="D15753" s="88"/>
      <c r="E15753" s="88"/>
      <c r="F15753" s="88"/>
      <c r="G15753" s="88"/>
      <c r="H15753" s="88"/>
      <c r="I15753" s="88"/>
      <c r="J15753" s="88"/>
      <c r="K15753" s="88"/>
    </row>
    <row r="15754" spans="2:11" hidden="1" x14ac:dyDescent="0.2">
      <c r="B15754" s="88"/>
      <c r="C15754" s="88"/>
      <c r="D15754" s="88"/>
      <c r="E15754" s="88"/>
      <c r="F15754" s="88"/>
      <c r="G15754" s="88"/>
      <c r="H15754" s="88"/>
      <c r="I15754" s="88"/>
      <c r="J15754" s="88"/>
      <c r="K15754" s="88"/>
    </row>
    <row r="15755" spans="2:11" hidden="1" x14ac:dyDescent="0.2">
      <c r="B15755" s="88"/>
      <c r="C15755" s="88"/>
      <c r="D15755" s="88"/>
      <c r="E15755" s="88"/>
      <c r="F15755" s="88"/>
      <c r="G15755" s="88"/>
      <c r="H15755" s="88"/>
      <c r="I15755" s="88"/>
      <c r="J15755" s="88"/>
      <c r="K15755" s="88"/>
    </row>
    <row r="15756" spans="2:11" hidden="1" x14ac:dyDescent="0.2">
      <c r="B15756" s="88"/>
      <c r="C15756" s="88"/>
      <c r="D15756" s="88"/>
      <c r="E15756" s="88"/>
      <c r="F15756" s="88"/>
      <c r="G15756" s="88"/>
      <c r="H15756" s="88"/>
      <c r="I15756" s="88"/>
      <c r="J15756" s="88"/>
      <c r="K15756" s="88"/>
    </row>
    <row r="15757" spans="2:11" hidden="1" x14ac:dyDescent="0.2">
      <c r="B15757" s="88"/>
      <c r="C15757" s="88"/>
      <c r="D15757" s="88"/>
      <c r="E15757" s="88"/>
      <c r="F15757" s="88"/>
      <c r="G15757" s="88"/>
      <c r="H15757" s="88"/>
      <c r="I15757" s="88"/>
      <c r="J15757" s="88"/>
      <c r="K15757" s="88"/>
    </row>
    <row r="15758" spans="2:11" hidden="1" x14ac:dyDescent="0.2">
      <c r="B15758" s="88"/>
      <c r="C15758" s="88"/>
      <c r="D15758" s="88"/>
      <c r="E15758" s="88"/>
      <c r="F15758" s="88"/>
      <c r="G15758" s="88"/>
      <c r="H15758" s="88"/>
      <c r="I15758" s="88"/>
      <c r="J15758" s="88"/>
      <c r="K15758" s="88"/>
    </row>
    <row r="15759" spans="2:11" hidden="1" x14ac:dyDescent="0.2">
      <c r="B15759" s="88"/>
      <c r="C15759" s="88"/>
      <c r="D15759" s="88"/>
      <c r="E15759" s="88"/>
      <c r="F15759" s="88"/>
      <c r="G15759" s="88"/>
      <c r="H15759" s="88"/>
      <c r="I15759" s="88"/>
      <c r="J15759" s="88"/>
      <c r="K15759" s="88"/>
    </row>
    <row r="15760" spans="2:11" hidden="1" x14ac:dyDescent="0.2">
      <c r="B15760" s="88"/>
      <c r="C15760" s="88"/>
      <c r="D15760" s="88"/>
      <c r="E15760" s="88"/>
      <c r="F15760" s="88"/>
      <c r="G15760" s="88"/>
      <c r="H15760" s="88"/>
      <c r="I15760" s="88"/>
      <c r="J15760" s="88"/>
      <c r="K15760" s="88"/>
    </row>
    <row r="15761" spans="2:11" hidden="1" x14ac:dyDescent="0.2">
      <c r="B15761" s="88"/>
      <c r="C15761" s="88"/>
      <c r="D15761" s="88"/>
      <c r="E15761" s="88"/>
      <c r="F15761" s="88"/>
      <c r="G15761" s="88"/>
      <c r="H15761" s="88"/>
      <c r="I15761" s="88"/>
      <c r="J15761" s="88"/>
      <c r="K15761" s="88"/>
    </row>
    <row r="15762" spans="2:11" hidden="1" x14ac:dyDescent="0.2">
      <c r="B15762" s="88"/>
      <c r="C15762" s="88"/>
      <c r="D15762" s="88"/>
      <c r="E15762" s="88"/>
      <c r="F15762" s="88"/>
      <c r="G15762" s="88"/>
      <c r="H15762" s="88"/>
      <c r="I15762" s="88"/>
      <c r="J15762" s="88"/>
      <c r="K15762" s="88"/>
    </row>
    <row r="15763" spans="2:11" hidden="1" x14ac:dyDescent="0.2">
      <c r="B15763" s="88"/>
      <c r="C15763" s="88"/>
      <c r="D15763" s="88"/>
      <c r="E15763" s="88"/>
      <c r="F15763" s="88"/>
      <c r="G15763" s="88"/>
      <c r="H15763" s="88"/>
      <c r="I15763" s="88"/>
      <c r="J15763" s="88"/>
      <c r="K15763" s="88"/>
    </row>
    <row r="15764" spans="2:11" hidden="1" x14ac:dyDescent="0.2">
      <c r="B15764" s="88"/>
      <c r="C15764" s="88"/>
      <c r="D15764" s="88"/>
      <c r="E15764" s="88"/>
      <c r="F15764" s="88"/>
      <c r="G15764" s="88"/>
      <c r="H15764" s="88"/>
      <c r="I15764" s="88"/>
      <c r="J15764" s="88"/>
      <c r="K15764" s="88"/>
    </row>
    <row r="15765" spans="2:11" hidden="1" x14ac:dyDescent="0.2">
      <c r="B15765" s="88"/>
      <c r="C15765" s="88"/>
      <c r="D15765" s="88"/>
      <c r="E15765" s="88"/>
      <c r="F15765" s="88"/>
      <c r="G15765" s="88"/>
      <c r="H15765" s="88"/>
      <c r="I15765" s="88"/>
      <c r="J15765" s="88"/>
      <c r="K15765" s="88"/>
    </row>
    <row r="15766" spans="2:11" hidden="1" x14ac:dyDescent="0.2">
      <c r="B15766" s="88"/>
      <c r="C15766" s="88"/>
      <c r="D15766" s="88"/>
      <c r="E15766" s="88"/>
      <c r="F15766" s="88"/>
      <c r="G15766" s="88"/>
      <c r="H15766" s="88"/>
      <c r="I15766" s="88"/>
      <c r="J15766" s="88"/>
      <c r="K15766" s="88"/>
    </row>
    <row r="15767" spans="2:11" hidden="1" x14ac:dyDescent="0.2">
      <c r="B15767" s="88"/>
      <c r="C15767" s="88"/>
      <c r="D15767" s="88"/>
      <c r="E15767" s="88"/>
      <c r="F15767" s="88"/>
      <c r="G15767" s="88"/>
      <c r="H15767" s="88"/>
      <c r="I15767" s="88"/>
      <c r="J15767" s="88"/>
      <c r="K15767" s="88"/>
    </row>
    <row r="15768" spans="2:11" hidden="1" x14ac:dyDescent="0.2">
      <c r="B15768" s="88"/>
      <c r="C15768" s="88"/>
      <c r="D15768" s="88"/>
      <c r="E15768" s="88"/>
      <c r="F15768" s="88"/>
      <c r="G15768" s="88"/>
      <c r="H15768" s="88"/>
      <c r="I15768" s="88"/>
      <c r="J15768" s="88"/>
      <c r="K15768" s="88"/>
    </row>
    <row r="15769" spans="2:11" hidden="1" x14ac:dyDescent="0.2">
      <c r="B15769" s="88"/>
      <c r="C15769" s="88"/>
      <c r="D15769" s="88"/>
      <c r="E15769" s="88"/>
      <c r="F15769" s="88"/>
      <c r="G15769" s="88"/>
      <c r="H15769" s="88"/>
      <c r="I15769" s="88"/>
      <c r="J15769" s="88"/>
      <c r="K15769" s="88"/>
    </row>
    <row r="15770" spans="2:11" hidden="1" x14ac:dyDescent="0.2">
      <c r="B15770" s="88"/>
      <c r="C15770" s="88"/>
      <c r="D15770" s="88"/>
      <c r="E15770" s="88"/>
      <c r="F15770" s="88"/>
      <c r="G15770" s="88"/>
      <c r="H15770" s="88"/>
      <c r="I15770" s="88"/>
      <c r="J15770" s="88"/>
      <c r="K15770" s="88"/>
    </row>
    <row r="15771" spans="2:11" hidden="1" x14ac:dyDescent="0.2">
      <c r="B15771" s="88"/>
      <c r="C15771" s="88"/>
      <c r="D15771" s="88"/>
      <c r="E15771" s="88"/>
      <c r="F15771" s="88"/>
      <c r="G15771" s="88"/>
      <c r="H15771" s="88"/>
      <c r="I15771" s="88"/>
      <c r="J15771" s="88"/>
      <c r="K15771" s="88"/>
    </row>
    <row r="15772" spans="2:11" hidden="1" x14ac:dyDescent="0.2">
      <c r="B15772" s="88"/>
      <c r="C15772" s="88"/>
      <c r="D15772" s="88"/>
      <c r="E15772" s="88"/>
      <c r="F15772" s="88"/>
      <c r="G15772" s="88"/>
      <c r="H15772" s="88"/>
      <c r="I15772" s="88"/>
      <c r="J15772" s="88"/>
      <c r="K15772" s="88"/>
    </row>
    <row r="15773" spans="2:11" hidden="1" x14ac:dyDescent="0.2">
      <c r="B15773" s="88"/>
      <c r="C15773" s="88"/>
      <c r="D15773" s="88"/>
      <c r="E15773" s="88"/>
      <c r="F15773" s="88"/>
      <c r="G15773" s="88"/>
      <c r="H15773" s="88"/>
      <c r="I15773" s="88"/>
      <c r="J15773" s="88"/>
      <c r="K15773" s="88"/>
    </row>
    <row r="15774" spans="2:11" hidden="1" x14ac:dyDescent="0.2">
      <c r="B15774" s="88"/>
      <c r="C15774" s="88"/>
      <c r="D15774" s="88"/>
      <c r="E15774" s="88"/>
      <c r="F15774" s="88"/>
      <c r="G15774" s="88"/>
      <c r="H15774" s="88"/>
      <c r="I15774" s="88"/>
      <c r="J15774" s="88"/>
      <c r="K15774" s="88"/>
    </row>
    <row r="15775" spans="2:11" hidden="1" x14ac:dyDescent="0.2">
      <c r="B15775" s="88"/>
      <c r="C15775" s="88"/>
      <c r="D15775" s="88"/>
      <c r="E15775" s="88"/>
      <c r="F15775" s="88"/>
      <c r="G15775" s="88"/>
      <c r="H15775" s="88"/>
      <c r="I15775" s="88"/>
      <c r="J15775" s="88"/>
      <c r="K15775" s="88"/>
    </row>
    <row r="15776" spans="2:11" hidden="1" x14ac:dyDescent="0.2">
      <c r="B15776" s="88"/>
      <c r="C15776" s="88"/>
      <c r="D15776" s="88"/>
      <c r="E15776" s="88"/>
      <c r="F15776" s="88"/>
      <c r="G15776" s="88"/>
      <c r="H15776" s="88"/>
      <c r="I15776" s="88"/>
      <c r="J15776" s="88"/>
      <c r="K15776" s="88"/>
    </row>
    <row r="15777" spans="2:11" hidden="1" x14ac:dyDescent="0.2">
      <c r="B15777" s="88"/>
      <c r="C15777" s="88"/>
      <c r="D15777" s="88"/>
      <c r="E15777" s="88"/>
      <c r="F15777" s="88"/>
      <c r="G15777" s="88"/>
      <c r="H15777" s="88"/>
      <c r="I15777" s="88"/>
      <c r="J15777" s="88"/>
      <c r="K15777" s="88"/>
    </row>
    <row r="15778" spans="2:11" hidden="1" x14ac:dyDescent="0.2">
      <c r="B15778" s="88"/>
      <c r="C15778" s="88"/>
      <c r="D15778" s="88"/>
      <c r="E15778" s="88"/>
      <c r="F15778" s="88"/>
      <c r="G15778" s="88"/>
      <c r="H15778" s="88"/>
      <c r="I15778" s="88"/>
      <c r="J15778" s="88"/>
      <c r="K15778" s="88"/>
    </row>
    <row r="15779" spans="2:11" hidden="1" x14ac:dyDescent="0.2">
      <c r="B15779" s="88"/>
      <c r="C15779" s="88"/>
      <c r="D15779" s="88"/>
      <c r="E15779" s="88"/>
      <c r="F15779" s="88"/>
      <c r="G15779" s="88"/>
      <c r="H15779" s="88"/>
      <c r="I15779" s="88"/>
      <c r="J15779" s="88"/>
      <c r="K15779" s="88"/>
    </row>
    <row r="15780" spans="2:11" hidden="1" x14ac:dyDescent="0.2">
      <c r="B15780" s="88"/>
      <c r="C15780" s="88"/>
      <c r="D15780" s="88"/>
      <c r="E15780" s="88"/>
      <c r="F15780" s="88"/>
      <c r="G15780" s="88"/>
      <c r="H15780" s="88"/>
      <c r="I15780" s="88"/>
      <c r="J15780" s="88"/>
      <c r="K15780" s="88"/>
    </row>
    <row r="15781" spans="2:11" hidden="1" x14ac:dyDescent="0.2">
      <c r="B15781" s="88"/>
      <c r="C15781" s="88"/>
      <c r="D15781" s="88"/>
      <c r="E15781" s="88"/>
      <c r="F15781" s="88"/>
      <c r="G15781" s="88"/>
      <c r="H15781" s="88"/>
      <c r="I15781" s="88"/>
      <c r="J15781" s="88"/>
      <c r="K15781" s="88"/>
    </row>
    <row r="15782" spans="2:11" hidden="1" x14ac:dyDescent="0.2">
      <c r="B15782" s="88"/>
      <c r="C15782" s="88"/>
      <c r="D15782" s="88"/>
      <c r="E15782" s="88"/>
      <c r="F15782" s="88"/>
      <c r="G15782" s="88"/>
      <c r="H15782" s="88"/>
      <c r="I15782" s="88"/>
      <c r="J15782" s="88"/>
      <c r="K15782" s="88"/>
    </row>
    <row r="15783" spans="2:11" hidden="1" x14ac:dyDescent="0.2">
      <c r="B15783" s="88"/>
      <c r="C15783" s="88"/>
      <c r="D15783" s="88"/>
      <c r="E15783" s="88"/>
      <c r="F15783" s="88"/>
      <c r="G15783" s="88"/>
      <c r="H15783" s="88"/>
      <c r="I15783" s="88"/>
      <c r="J15783" s="88"/>
      <c r="K15783" s="88"/>
    </row>
    <row r="15784" spans="2:11" hidden="1" x14ac:dyDescent="0.2">
      <c r="B15784" s="88"/>
      <c r="C15784" s="88"/>
      <c r="D15784" s="88"/>
      <c r="E15784" s="88"/>
      <c r="F15784" s="88"/>
      <c r="G15784" s="88"/>
      <c r="H15784" s="88"/>
      <c r="I15784" s="88"/>
      <c r="J15784" s="88"/>
      <c r="K15784" s="88"/>
    </row>
    <row r="15785" spans="2:11" hidden="1" x14ac:dyDescent="0.2">
      <c r="B15785" s="88"/>
      <c r="C15785" s="88"/>
      <c r="D15785" s="88"/>
      <c r="E15785" s="88"/>
      <c r="F15785" s="88"/>
      <c r="G15785" s="88"/>
      <c r="H15785" s="88"/>
      <c r="I15785" s="88"/>
      <c r="J15785" s="88"/>
      <c r="K15785" s="88"/>
    </row>
    <row r="15786" spans="2:11" hidden="1" x14ac:dyDescent="0.2">
      <c r="B15786" s="88"/>
      <c r="C15786" s="88"/>
      <c r="D15786" s="88"/>
      <c r="E15786" s="88"/>
      <c r="F15786" s="88"/>
      <c r="G15786" s="88"/>
      <c r="H15786" s="88"/>
      <c r="I15786" s="88"/>
      <c r="J15786" s="88"/>
      <c r="K15786" s="88"/>
    </row>
    <row r="15787" spans="2:11" hidden="1" x14ac:dyDescent="0.2">
      <c r="B15787" s="88"/>
      <c r="C15787" s="88"/>
      <c r="D15787" s="88"/>
      <c r="E15787" s="88"/>
      <c r="F15787" s="88"/>
      <c r="G15787" s="88"/>
      <c r="H15787" s="88"/>
      <c r="I15787" s="88"/>
      <c r="J15787" s="88"/>
      <c r="K15787" s="88"/>
    </row>
    <row r="15788" spans="2:11" hidden="1" x14ac:dyDescent="0.2">
      <c r="B15788" s="88"/>
      <c r="C15788" s="88"/>
      <c r="D15788" s="88"/>
      <c r="E15788" s="88"/>
      <c r="F15788" s="88"/>
      <c r="G15788" s="88"/>
      <c r="H15788" s="88"/>
      <c r="I15788" s="88"/>
      <c r="J15788" s="88"/>
      <c r="K15788" s="88"/>
    </row>
    <row r="15789" spans="2:11" hidden="1" x14ac:dyDescent="0.2">
      <c r="B15789" s="88"/>
      <c r="C15789" s="88"/>
      <c r="D15789" s="88"/>
      <c r="E15789" s="88"/>
      <c r="F15789" s="88"/>
      <c r="G15789" s="88"/>
      <c r="H15789" s="88"/>
      <c r="I15789" s="88"/>
      <c r="J15789" s="88"/>
      <c r="K15789" s="88"/>
    </row>
    <row r="15790" spans="2:11" hidden="1" x14ac:dyDescent="0.2">
      <c r="B15790" s="88"/>
      <c r="C15790" s="88"/>
      <c r="D15790" s="88"/>
      <c r="E15790" s="88"/>
      <c r="F15790" s="88"/>
      <c r="G15790" s="88"/>
      <c r="H15790" s="88"/>
      <c r="I15790" s="88"/>
      <c r="J15790" s="88"/>
      <c r="K15790" s="88"/>
    </row>
    <row r="15791" spans="2:11" hidden="1" x14ac:dyDescent="0.2">
      <c r="B15791" s="88"/>
      <c r="C15791" s="88"/>
      <c r="D15791" s="88"/>
      <c r="E15791" s="88"/>
      <c r="F15791" s="88"/>
      <c r="G15791" s="88"/>
      <c r="H15791" s="88"/>
      <c r="I15791" s="88"/>
      <c r="J15791" s="88"/>
      <c r="K15791" s="88"/>
    </row>
    <row r="15792" spans="2:11" hidden="1" x14ac:dyDescent="0.2">
      <c r="B15792" s="88"/>
      <c r="C15792" s="88"/>
      <c r="D15792" s="88"/>
      <c r="E15792" s="88"/>
      <c r="F15792" s="88"/>
      <c r="G15792" s="88"/>
      <c r="H15792" s="88"/>
      <c r="I15792" s="88"/>
      <c r="J15792" s="88"/>
      <c r="K15792" s="88"/>
    </row>
    <row r="15793" spans="2:11" hidden="1" x14ac:dyDescent="0.2">
      <c r="B15793" s="88"/>
      <c r="C15793" s="88"/>
      <c r="D15793" s="88"/>
      <c r="E15793" s="88"/>
      <c r="F15793" s="88"/>
      <c r="G15793" s="88"/>
      <c r="H15793" s="88"/>
      <c r="I15793" s="88"/>
      <c r="J15793" s="88"/>
      <c r="K15793" s="88"/>
    </row>
    <row r="15794" spans="2:11" hidden="1" x14ac:dyDescent="0.2">
      <c r="B15794" s="88"/>
      <c r="C15794" s="88"/>
      <c r="D15794" s="88"/>
      <c r="E15794" s="88"/>
      <c r="F15794" s="88"/>
      <c r="G15794" s="88"/>
      <c r="H15794" s="88"/>
      <c r="I15794" s="88"/>
      <c r="J15794" s="88"/>
      <c r="K15794" s="88"/>
    </row>
    <row r="15795" spans="2:11" hidden="1" x14ac:dyDescent="0.2">
      <c r="B15795" s="88"/>
      <c r="C15795" s="88"/>
      <c r="D15795" s="88"/>
      <c r="E15795" s="88"/>
      <c r="F15795" s="88"/>
      <c r="G15795" s="88"/>
      <c r="H15795" s="88"/>
      <c r="I15795" s="88"/>
      <c r="J15795" s="88"/>
      <c r="K15795" s="88"/>
    </row>
    <row r="15796" spans="2:11" hidden="1" x14ac:dyDescent="0.2">
      <c r="B15796" s="88"/>
      <c r="C15796" s="88"/>
      <c r="D15796" s="88"/>
      <c r="E15796" s="88"/>
      <c r="F15796" s="88"/>
      <c r="G15796" s="88"/>
      <c r="H15796" s="88"/>
      <c r="I15796" s="88"/>
      <c r="J15796" s="88"/>
      <c r="K15796" s="88"/>
    </row>
    <row r="15797" spans="2:11" hidden="1" x14ac:dyDescent="0.2">
      <c r="B15797" s="88"/>
      <c r="C15797" s="88"/>
      <c r="D15797" s="88"/>
      <c r="E15797" s="88"/>
      <c r="F15797" s="88"/>
      <c r="G15797" s="88"/>
      <c r="H15797" s="88"/>
      <c r="I15797" s="88"/>
      <c r="J15797" s="88"/>
      <c r="K15797" s="88"/>
    </row>
    <row r="15798" spans="2:11" hidden="1" x14ac:dyDescent="0.2">
      <c r="B15798" s="88"/>
      <c r="C15798" s="88"/>
      <c r="D15798" s="88"/>
      <c r="E15798" s="88"/>
      <c r="F15798" s="88"/>
      <c r="G15798" s="88"/>
      <c r="H15798" s="88"/>
      <c r="I15798" s="88"/>
      <c r="J15798" s="88"/>
      <c r="K15798" s="88"/>
    </row>
    <row r="15799" spans="2:11" hidden="1" x14ac:dyDescent="0.2">
      <c r="B15799" s="88"/>
      <c r="C15799" s="88"/>
      <c r="D15799" s="88"/>
      <c r="E15799" s="88"/>
      <c r="F15799" s="88"/>
      <c r="G15799" s="88"/>
      <c r="H15799" s="88"/>
      <c r="I15799" s="88"/>
      <c r="J15799" s="88"/>
      <c r="K15799" s="88"/>
    </row>
    <row r="15800" spans="2:11" hidden="1" x14ac:dyDescent="0.2">
      <c r="B15800" s="88"/>
      <c r="C15800" s="88"/>
      <c r="D15800" s="88"/>
      <c r="E15800" s="88"/>
      <c r="F15800" s="88"/>
      <c r="G15800" s="88"/>
      <c r="H15800" s="88"/>
      <c r="I15800" s="88"/>
      <c r="J15800" s="88"/>
      <c r="K15800" s="88"/>
    </row>
    <row r="15801" spans="2:11" hidden="1" x14ac:dyDescent="0.2">
      <c r="B15801" s="88"/>
      <c r="C15801" s="88"/>
      <c r="D15801" s="88"/>
      <c r="E15801" s="88"/>
      <c r="F15801" s="88"/>
      <c r="G15801" s="88"/>
      <c r="H15801" s="88"/>
      <c r="I15801" s="88"/>
      <c r="J15801" s="88"/>
      <c r="K15801" s="88"/>
    </row>
    <row r="15802" spans="2:11" hidden="1" x14ac:dyDescent="0.2">
      <c r="B15802" s="88"/>
      <c r="C15802" s="88"/>
      <c r="D15802" s="88"/>
      <c r="E15802" s="88"/>
      <c r="F15802" s="88"/>
      <c r="G15802" s="88"/>
      <c r="H15802" s="88"/>
      <c r="I15802" s="88"/>
      <c r="J15802" s="88"/>
      <c r="K15802" s="88"/>
    </row>
    <row r="15803" spans="2:11" hidden="1" x14ac:dyDescent="0.2">
      <c r="B15803" s="88"/>
      <c r="C15803" s="88"/>
      <c r="D15803" s="88"/>
      <c r="E15803" s="88"/>
      <c r="F15803" s="88"/>
      <c r="G15803" s="88"/>
      <c r="H15803" s="88"/>
      <c r="I15803" s="88"/>
      <c r="J15803" s="88"/>
      <c r="K15803" s="88"/>
    </row>
    <row r="15804" spans="2:11" hidden="1" x14ac:dyDescent="0.2">
      <c r="B15804" s="88"/>
      <c r="C15804" s="88"/>
      <c r="D15804" s="88"/>
      <c r="E15804" s="88"/>
      <c r="F15804" s="88"/>
      <c r="G15804" s="88"/>
      <c r="H15804" s="88"/>
      <c r="I15804" s="88"/>
      <c r="J15804" s="88"/>
      <c r="K15804" s="88"/>
    </row>
    <row r="15805" spans="2:11" hidden="1" x14ac:dyDescent="0.2">
      <c r="B15805" s="88"/>
      <c r="C15805" s="88"/>
      <c r="D15805" s="88"/>
      <c r="E15805" s="88"/>
      <c r="F15805" s="88"/>
      <c r="G15805" s="88"/>
      <c r="H15805" s="88"/>
      <c r="I15805" s="88"/>
      <c r="J15805" s="88"/>
      <c r="K15805" s="88"/>
    </row>
    <row r="15806" spans="2:11" hidden="1" x14ac:dyDescent="0.2">
      <c r="B15806" s="88"/>
      <c r="C15806" s="88"/>
      <c r="D15806" s="88"/>
      <c r="E15806" s="88"/>
      <c r="F15806" s="88"/>
      <c r="G15806" s="88"/>
      <c r="H15806" s="88"/>
      <c r="I15806" s="88"/>
      <c r="J15806" s="88"/>
      <c r="K15806" s="88"/>
    </row>
    <row r="15807" spans="2:11" hidden="1" x14ac:dyDescent="0.2">
      <c r="B15807" s="88"/>
      <c r="C15807" s="88"/>
      <c r="D15807" s="88"/>
      <c r="E15807" s="88"/>
      <c r="F15807" s="88"/>
      <c r="G15807" s="88"/>
      <c r="H15807" s="88"/>
      <c r="I15807" s="88"/>
      <c r="J15807" s="88"/>
      <c r="K15807" s="88"/>
    </row>
    <row r="15808" spans="2:11" hidden="1" x14ac:dyDescent="0.2">
      <c r="B15808" s="88"/>
      <c r="C15808" s="88"/>
      <c r="D15808" s="88"/>
      <c r="E15808" s="88"/>
      <c r="F15808" s="88"/>
      <c r="G15808" s="88"/>
      <c r="H15808" s="88"/>
      <c r="I15808" s="88"/>
      <c r="J15808" s="88"/>
      <c r="K15808" s="88"/>
    </row>
    <row r="15809" spans="2:11" hidden="1" x14ac:dyDescent="0.2">
      <c r="B15809" s="88"/>
      <c r="C15809" s="88"/>
      <c r="D15809" s="88"/>
      <c r="E15809" s="88"/>
      <c r="F15809" s="88"/>
      <c r="G15809" s="88"/>
      <c r="H15809" s="88"/>
      <c r="I15809" s="88"/>
      <c r="J15809" s="88"/>
      <c r="K15809" s="88"/>
    </row>
    <row r="15810" spans="2:11" hidden="1" x14ac:dyDescent="0.2">
      <c r="B15810" s="88"/>
      <c r="C15810" s="88"/>
      <c r="D15810" s="88"/>
      <c r="E15810" s="88"/>
      <c r="F15810" s="88"/>
      <c r="G15810" s="88"/>
      <c r="H15810" s="88"/>
      <c r="I15810" s="88"/>
      <c r="J15810" s="88"/>
      <c r="K15810" s="88"/>
    </row>
    <row r="15811" spans="2:11" hidden="1" x14ac:dyDescent="0.2">
      <c r="B15811" s="88"/>
      <c r="C15811" s="88"/>
      <c r="D15811" s="88"/>
      <c r="E15811" s="88"/>
      <c r="F15811" s="88"/>
      <c r="G15811" s="88"/>
      <c r="H15811" s="88"/>
      <c r="I15811" s="88"/>
      <c r="J15811" s="88"/>
      <c r="K15811" s="88"/>
    </row>
    <row r="15812" spans="2:11" hidden="1" x14ac:dyDescent="0.2">
      <c r="B15812" s="88"/>
      <c r="C15812" s="88"/>
      <c r="D15812" s="88"/>
      <c r="E15812" s="88"/>
      <c r="F15812" s="88"/>
      <c r="G15812" s="88"/>
      <c r="H15812" s="88"/>
      <c r="I15812" s="88"/>
      <c r="J15812" s="88"/>
      <c r="K15812" s="88"/>
    </row>
    <row r="15813" spans="2:11" hidden="1" x14ac:dyDescent="0.2">
      <c r="B15813" s="88"/>
      <c r="C15813" s="88"/>
      <c r="D15813" s="88"/>
      <c r="E15813" s="88"/>
      <c r="F15813" s="88"/>
      <c r="G15813" s="88"/>
      <c r="H15813" s="88"/>
      <c r="I15813" s="88"/>
      <c r="J15813" s="88"/>
      <c r="K15813" s="88"/>
    </row>
    <row r="15814" spans="2:11" hidden="1" x14ac:dyDescent="0.2">
      <c r="B15814" s="88"/>
      <c r="C15814" s="88"/>
      <c r="D15814" s="88"/>
      <c r="E15814" s="88"/>
      <c r="F15814" s="88"/>
      <c r="G15814" s="88"/>
      <c r="H15814" s="88"/>
      <c r="I15814" s="88"/>
      <c r="J15814" s="88"/>
      <c r="K15814" s="88"/>
    </row>
    <row r="15815" spans="2:11" hidden="1" x14ac:dyDescent="0.2">
      <c r="B15815" s="88"/>
      <c r="C15815" s="88"/>
      <c r="D15815" s="88"/>
      <c r="E15815" s="88"/>
      <c r="F15815" s="88"/>
      <c r="G15815" s="88"/>
      <c r="H15815" s="88"/>
      <c r="I15815" s="88"/>
      <c r="J15815" s="88"/>
      <c r="K15815" s="88"/>
    </row>
    <row r="15816" spans="2:11" hidden="1" x14ac:dyDescent="0.2">
      <c r="B15816" s="88"/>
      <c r="C15816" s="88"/>
      <c r="D15816" s="88"/>
      <c r="E15816" s="88"/>
      <c r="F15816" s="88"/>
      <c r="G15816" s="88"/>
      <c r="H15816" s="88"/>
      <c r="I15816" s="88"/>
      <c r="J15816" s="88"/>
      <c r="K15816" s="88"/>
    </row>
    <row r="15817" spans="2:11" hidden="1" x14ac:dyDescent="0.2">
      <c r="B15817" s="88"/>
      <c r="C15817" s="88"/>
      <c r="D15817" s="88"/>
      <c r="E15817" s="88"/>
      <c r="F15817" s="88"/>
      <c r="G15817" s="88"/>
      <c r="H15817" s="88"/>
      <c r="I15817" s="88"/>
      <c r="J15817" s="88"/>
      <c r="K15817" s="88"/>
    </row>
    <row r="15818" spans="2:11" hidden="1" x14ac:dyDescent="0.2">
      <c r="B15818" s="88"/>
      <c r="C15818" s="88"/>
      <c r="D15818" s="88"/>
      <c r="E15818" s="88"/>
      <c r="F15818" s="88"/>
      <c r="G15818" s="88"/>
      <c r="H15818" s="88"/>
      <c r="I15818" s="88"/>
      <c r="J15818" s="88"/>
      <c r="K15818" s="88"/>
    </row>
    <row r="15819" spans="2:11" hidden="1" x14ac:dyDescent="0.2">
      <c r="B15819" s="88"/>
      <c r="C15819" s="88"/>
      <c r="D15819" s="88"/>
      <c r="E15819" s="88"/>
      <c r="F15819" s="88"/>
      <c r="G15819" s="88"/>
      <c r="H15819" s="88"/>
      <c r="I15819" s="88"/>
      <c r="J15819" s="88"/>
      <c r="K15819" s="88"/>
    </row>
    <row r="15820" spans="2:11" hidden="1" x14ac:dyDescent="0.2">
      <c r="B15820" s="88"/>
      <c r="C15820" s="88"/>
      <c r="D15820" s="88"/>
      <c r="E15820" s="88"/>
      <c r="F15820" s="88"/>
      <c r="G15820" s="88"/>
      <c r="H15820" s="88"/>
      <c r="I15820" s="88"/>
      <c r="J15820" s="88"/>
      <c r="K15820" s="88"/>
    </row>
    <row r="15821" spans="2:11" hidden="1" x14ac:dyDescent="0.2">
      <c r="B15821" s="88"/>
      <c r="C15821" s="88"/>
      <c r="D15821" s="88"/>
      <c r="E15821" s="88"/>
      <c r="F15821" s="88"/>
      <c r="G15821" s="88"/>
      <c r="H15821" s="88"/>
      <c r="I15821" s="88"/>
      <c r="J15821" s="88"/>
      <c r="K15821" s="88"/>
    </row>
    <row r="15822" spans="2:11" hidden="1" x14ac:dyDescent="0.2">
      <c r="B15822" s="88"/>
      <c r="C15822" s="88"/>
      <c r="D15822" s="88"/>
      <c r="E15822" s="88"/>
      <c r="F15822" s="88"/>
      <c r="G15822" s="88"/>
      <c r="H15822" s="88"/>
      <c r="I15822" s="88"/>
      <c r="J15822" s="88"/>
      <c r="K15822" s="88"/>
    </row>
    <row r="15823" spans="2:11" hidden="1" x14ac:dyDescent="0.2">
      <c r="B15823" s="88"/>
      <c r="C15823" s="88"/>
      <c r="D15823" s="88"/>
      <c r="E15823" s="88"/>
      <c r="F15823" s="88"/>
      <c r="G15823" s="88"/>
      <c r="H15823" s="88"/>
      <c r="I15823" s="88"/>
      <c r="J15823" s="88"/>
      <c r="K15823" s="88"/>
    </row>
    <row r="15824" spans="2:11" hidden="1" x14ac:dyDescent="0.2">
      <c r="B15824" s="88"/>
      <c r="C15824" s="88"/>
      <c r="D15824" s="88"/>
      <c r="E15824" s="88"/>
      <c r="F15824" s="88"/>
      <c r="G15824" s="88"/>
      <c r="H15824" s="88"/>
      <c r="I15824" s="88"/>
      <c r="J15824" s="88"/>
      <c r="K15824" s="88"/>
    </row>
    <row r="15825" spans="2:11" hidden="1" x14ac:dyDescent="0.2">
      <c r="B15825" s="88"/>
      <c r="C15825" s="88"/>
      <c r="D15825" s="88"/>
      <c r="E15825" s="88"/>
      <c r="F15825" s="88"/>
      <c r="G15825" s="88"/>
      <c r="H15825" s="88"/>
      <c r="I15825" s="88"/>
      <c r="J15825" s="88"/>
      <c r="K15825" s="88"/>
    </row>
    <row r="15826" spans="2:11" hidden="1" x14ac:dyDescent="0.2">
      <c r="B15826" s="88"/>
      <c r="C15826" s="88"/>
      <c r="D15826" s="88"/>
      <c r="E15826" s="88"/>
      <c r="F15826" s="88"/>
      <c r="G15826" s="88"/>
      <c r="H15826" s="88"/>
      <c r="I15826" s="88"/>
      <c r="J15826" s="88"/>
      <c r="K15826" s="88"/>
    </row>
    <row r="15827" spans="2:11" hidden="1" x14ac:dyDescent="0.2">
      <c r="B15827" s="88"/>
      <c r="C15827" s="88"/>
      <c r="D15827" s="88"/>
      <c r="E15827" s="88"/>
      <c r="F15827" s="88"/>
      <c r="G15827" s="88"/>
      <c r="H15827" s="88"/>
      <c r="I15827" s="88"/>
      <c r="J15827" s="88"/>
      <c r="K15827" s="88"/>
    </row>
    <row r="15828" spans="2:11" hidden="1" x14ac:dyDescent="0.2">
      <c r="B15828" s="88"/>
      <c r="C15828" s="88"/>
      <c r="D15828" s="88"/>
      <c r="E15828" s="88"/>
      <c r="F15828" s="88"/>
      <c r="G15828" s="88"/>
      <c r="H15828" s="88"/>
      <c r="I15828" s="88"/>
      <c r="J15828" s="88"/>
      <c r="K15828" s="88"/>
    </row>
    <row r="15829" spans="2:11" hidden="1" x14ac:dyDescent="0.2">
      <c r="B15829" s="88"/>
      <c r="C15829" s="88"/>
      <c r="D15829" s="88"/>
      <c r="E15829" s="88"/>
      <c r="F15829" s="88"/>
      <c r="G15829" s="88"/>
      <c r="H15829" s="88"/>
      <c r="I15829" s="88"/>
      <c r="J15829" s="88"/>
      <c r="K15829" s="88"/>
    </row>
    <row r="15830" spans="2:11" hidden="1" x14ac:dyDescent="0.2">
      <c r="B15830" s="88"/>
      <c r="C15830" s="88"/>
      <c r="D15830" s="88"/>
      <c r="E15830" s="88"/>
      <c r="F15830" s="88"/>
      <c r="G15830" s="88"/>
      <c r="H15830" s="88"/>
      <c r="I15830" s="88"/>
      <c r="J15830" s="88"/>
      <c r="K15830" s="88"/>
    </row>
    <row r="15831" spans="2:11" hidden="1" x14ac:dyDescent="0.2">
      <c r="B15831" s="88"/>
      <c r="C15831" s="88"/>
      <c r="D15831" s="88"/>
      <c r="E15831" s="88"/>
      <c r="F15831" s="88"/>
      <c r="G15831" s="88"/>
      <c r="H15831" s="88"/>
      <c r="I15831" s="88"/>
      <c r="J15831" s="88"/>
      <c r="K15831" s="88"/>
    </row>
    <row r="15832" spans="2:11" hidden="1" x14ac:dyDescent="0.2">
      <c r="B15832" s="88"/>
      <c r="C15832" s="88"/>
      <c r="D15832" s="88"/>
      <c r="E15832" s="88"/>
      <c r="F15832" s="88"/>
      <c r="G15832" s="88"/>
      <c r="H15832" s="88"/>
      <c r="I15832" s="88"/>
      <c r="J15832" s="88"/>
      <c r="K15832" s="88"/>
    </row>
    <row r="15833" spans="2:11" hidden="1" x14ac:dyDescent="0.2">
      <c r="B15833" s="88"/>
      <c r="C15833" s="88"/>
      <c r="D15833" s="88"/>
      <c r="E15833" s="88"/>
      <c r="F15833" s="88"/>
      <c r="G15833" s="88"/>
      <c r="H15833" s="88"/>
      <c r="I15833" s="88"/>
      <c r="J15833" s="88"/>
      <c r="K15833" s="88"/>
    </row>
    <row r="15834" spans="2:11" hidden="1" x14ac:dyDescent="0.2">
      <c r="B15834" s="88"/>
      <c r="C15834" s="88"/>
      <c r="D15834" s="88"/>
      <c r="E15834" s="88"/>
      <c r="F15834" s="88"/>
      <c r="G15834" s="88"/>
      <c r="H15834" s="88"/>
      <c r="I15834" s="88"/>
      <c r="J15834" s="88"/>
      <c r="K15834" s="88"/>
    </row>
    <row r="15835" spans="2:11" hidden="1" x14ac:dyDescent="0.2">
      <c r="B15835" s="88"/>
      <c r="C15835" s="88"/>
      <c r="D15835" s="88"/>
      <c r="E15835" s="88"/>
      <c r="F15835" s="88"/>
      <c r="G15835" s="88"/>
      <c r="H15835" s="88"/>
      <c r="I15835" s="88"/>
      <c r="J15835" s="88"/>
      <c r="K15835" s="88"/>
    </row>
    <row r="15836" spans="2:11" hidden="1" x14ac:dyDescent="0.2">
      <c r="B15836" s="88"/>
      <c r="C15836" s="88"/>
      <c r="D15836" s="88"/>
      <c r="E15836" s="88"/>
      <c r="F15836" s="88"/>
      <c r="G15836" s="88"/>
      <c r="H15836" s="88"/>
      <c r="I15836" s="88"/>
      <c r="J15836" s="88"/>
      <c r="K15836" s="88"/>
    </row>
    <row r="15837" spans="2:11" hidden="1" x14ac:dyDescent="0.2">
      <c r="B15837" s="88"/>
      <c r="C15837" s="88"/>
      <c r="D15837" s="88"/>
      <c r="E15837" s="88"/>
      <c r="F15837" s="88"/>
      <c r="G15837" s="88"/>
      <c r="H15837" s="88"/>
      <c r="I15837" s="88"/>
      <c r="J15837" s="88"/>
      <c r="K15837" s="88"/>
    </row>
    <row r="15838" spans="2:11" hidden="1" x14ac:dyDescent="0.2">
      <c r="B15838" s="88"/>
      <c r="C15838" s="88"/>
      <c r="D15838" s="88"/>
      <c r="E15838" s="88"/>
      <c r="F15838" s="88"/>
      <c r="G15838" s="88"/>
      <c r="H15838" s="88"/>
      <c r="I15838" s="88"/>
      <c r="J15838" s="88"/>
      <c r="K15838" s="88"/>
    </row>
    <row r="15839" spans="2:11" hidden="1" x14ac:dyDescent="0.2">
      <c r="B15839" s="88"/>
      <c r="C15839" s="88"/>
      <c r="D15839" s="88"/>
      <c r="E15839" s="88"/>
      <c r="F15839" s="88"/>
      <c r="G15839" s="88"/>
      <c r="H15839" s="88"/>
      <c r="I15839" s="88"/>
      <c r="J15839" s="88"/>
      <c r="K15839" s="88"/>
    </row>
    <row r="15840" spans="2:11" hidden="1" x14ac:dyDescent="0.2">
      <c r="B15840" s="88"/>
      <c r="C15840" s="88"/>
      <c r="D15840" s="88"/>
      <c r="E15840" s="88"/>
      <c r="F15840" s="88"/>
      <c r="G15840" s="88"/>
      <c r="H15840" s="88"/>
      <c r="I15840" s="88"/>
      <c r="J15840" s="88"/>
      <c r="K15840" s="88"/>
    </row>
    <row r="15841" spans="2:11" hidden="1" x14ac:dyDescent="0.2">
      <c r="B15841" s="88"/>
      <c r="C15841" s="88"/>
      <c r="D15841" s="88"/>
      <c r="E15841" s="88"/>
      <c r="F15841" s="88"/>
      <c r="G15841" s="88"/>
      <c r="H15841" s="88"/>
      <c r="I15841" s="88"/>
      <c r="J15841" s="88"/>
      <c r="K15841" s="88"/>
    </row>
    <row r="15842" spans="2:11" hidden="1" x14ac:dyDescent="0.2">
      <c r="B15842" s="88"/>
      <c r="C15842" s="88"/>
      <c r="D15842" s="88"/>
      <c r="E15842" s="88"/>
      <c r="F15842" s="88"/>
      <c r="G15842" s="88"/>
      <c r="H15842" s="88"/>
      <c r="I15842" s="88"/>
      <c r="J15842" s="88"/>
      <c r="K15842" s="88"/>
    </row>
    <row r="15843" spans="2:11" hidden="1" x14ac:dyDescent="0.2">
      <c r="B15843" s="88"/>
      <c r="C15843" s="88"/>
      <c r="D15843" s="88"/>
      <c r="E15843" s="88"/>
      <c r="F15843" s="88"/>
      <c r="G15843" s="88"/>
      <c r="H15843" s="88"/>
      <c r="I15843" s="88"/>
      <c r="J15843" s="88"/>
      <c r="K15843" s="88"/>
    </row>
    <row r="15844" spans="2:11" hidden="1" x14ac:dyDescent="0.2">
      <c r="B15844" s="88"/>
      <c r="C15844" s="88"/>
      <c r="D15844" s="88"/>
      <c r="E15844" s="88"/>
      <c r="F15844" s="88"/>
      <c r="G15844" s="88"/>
      <c r="H15844" s="88"/>
      <c r="I15844" s="88"/>
      <c r="J15844" s="88"/>
      <c r="K15844" s="88"/>
    </row>
    <row r="15845" spans="2:11" hidden="1" x14ac:dyDescent="0.2">
      <c r="B15845" s="88"/>
      <c r="C15845" s="88"/>
      <c r="D15845" s="88"/>
      <c r="E15845" s="88"/>
      <c r="F15845" s="88"/>
      <c r="G15845" s="88"/>
      <c r="H15845" s="88"/>
      <c r="I15845" s="88"/>
      <c r="J15845" s="88"/>
      <c r="K15845" s="88"/>
    </row>
    <row r="15846" spans="2:11" hidden="1" x14ac:dyDescent="0.2">
      <c r="B15846" s="88"/>
      <c r="C15846" s="88"/>
      <c r="D15846" s="88"/>
      <c r="E15846" s="88"/>
      <c r="F15846" s="88"/>
      <c r="G15846" s="88"/>
      <c r="H15846" s="88"/>
      <c r="I15846" s="88"/>
      <c r="J15846" s="88"/>
      <c r="K15846" s="88"/>
    </row>
    <row r="15847" spans="2:11" hidden="1" x14ac:dyDescent="0.2">
      <c r="B15847" s="88"/>
      <c r="C15847" s="88"/>
      <c r="D15847" s="88"/>
      <c r="E15847" s="88"/>
      <c r="F15847" s="88"/>
      <c r="G15847" s="88"/>
      <c r="H15847" s="88"/>
      <c r="I15847" s="88"/>
      <c r="J15847" s="88"/>
      <c r="K15847" s="88"/>
    </row>
    <row r="15848" spans="2:11" hidden="1" x14ac:dyDescent="0.2">
      <c r="B15848" s="88"/>
      <c r="C15848" s="88"/>
      <c r="D15848" s="88"/>
      <c r="E15848" s="88"/>
      <c r="F15848" s="88"/>
      <c r="G15848" s="88"/>
      <c r="H15848" s="88"/>
      <c r="I15848" s="88"/>
      <c r="J15848" s="88"/>
      <c r="K15848" s="88"/>
    </row>
    <row r="15849" spans="2:11" hidden="1" x14ac:dyDescent="0.2">
      <c r="B15849" s="88"/>
      <c r="C15849" s="88"/>
      <c r="D15849" s="88"/>
      <c r="E15849" s="88"/>
      <c r="F15849" s="88"/>
      <c r="G15849" s="88"/>
      <c r="H15849" s="88"/>
      <c r="I15849" s="88"/>
      <c r="J15849" s="88"/>
      <c r="K15849" s="88"/>
    </row>
    <row r="15850" spans="2:11" hidden="1" x14ac:dyDescent="0.2">
      <c r="B15850" s="88"/>
      <c r="C15850" s="88"/>
      <c r="D15850" s="88"/>
      <c r="E15850" s="88"/>
      <c r="F15850" s="88"/>
      <c r="G15850" s="88"/>
      <c r="H15850" s="88"/>
      <c r="I15850" s="88"/>
      <c r="J15850" s="88"/>
      <c r="K15850" s="88"/>
    </row>
    <row r="15851" spans="2:11" hidden="1" x14ac:dyDescent="0.2">
      <c r="B15851" s="88"/>
      <c r="C15851" s="88"/>
      <c r="D15851" s="88"/>
      <c r="E15851" s="88"/>
      <c r="F15851" s="88"/>
      <c r="G15851" s="88"/>
      <c r="H15851" s="88"/>
      <c r="I15851" s="88"/>
      <c r="J15851" s="88"/>
      <c r="K15851" s="88"/>
    </row>
    <row r="15852" spans="2:11" hidden="1" x14ac:dyDescent="0.2">
      <c r="B15852" s="88"/>
      <c r="C15852" s="88"/>
      <c r="D15852" s="88"/>
      <c r="E15852" s="88"/>
      <c r="F15852" s="88"/>
      <c r="G15852" s="88"/>
      <c r="H15852" s="88"/>
      <c r="I15852" s="88"/>
      <c r="J15852" s="88"/>
      <c r="K15852" s="88"/>
    </row>
    <row r="15853" spans="2:11" hidden="1" x14ac:dyDescent="0.2">
      <c r="B15853" s="88"/>
      <c r="C15853" s="88"/>
      <c r="D15853" s="88"/>
      <c r="E15853" s="88"/>
      <c r="F15853" s="88"/>
      <c r="G15853" s="88"/>
      <c r="H15853" s="88"/>
      <c r="I15853" s="88"/>
      <c r="J15853" s="88"/>
      <c r="K15853" s="88"/>
    </row>
    <row r="15854" spans="2:11" hidden="1" x14ac:dyDescent="0.2">
      <c r="B15854" s="88"/>
      <c r="C15854" s="88"/>
      <c r="D15854" s="88"/>
      <c r="E15854" s="88"/>
      <c r="F15854" s="88"/>
      <c r="G15854" s="88"/>
      <c r="H15854" s="88"/>
      <c r="I15854" s="88"/>
      <c r="J15854" s="88"/>
      <c r="K15854" s="88"/>
    </row>
    <row r="15855" spans="2:11" hidden="1" x14ac:dyDescent="0.2">
      <c r="B15855" s="88"/>
      <c r="C15855" s="88"/>
      <c r="D15855" s="88"/>
      <c r="E15855" s="88"/>
      <c r="F15855" s="88"/>
      <c r="G15855" s="88"/>
      <c r="H15855" s="88"/>
      <c r="I15855" s="88"/>
      <c r="J15855" s="88"/>
      <c r="K15855" s="88"/>
    </row>
    <row r="15856" spans="2:11" hidden="1" x14ac:dyDescent="0.2">
      <c r="B15856" s="88"/>
      <c r="C15856" s="88"/>
      <c r="D15856" s="88"/>
      <c r="E15856" s="88"/>
      <c r="F15856" s="88"/>
      <c r="G15856" s="88"/>
      <c r="H15856" s="88"/>
      <c r="I15856" s="88"/>
      <c r="J15856" s="88"/>
      <c r="K15856" s="88"/>
    </row>
    <row r="15857" spans="2:11" hidden="1" x14ac:dyDescent="0.2">
      <c r="B15857" s="88"/>
      <c r="C15857" s="88"/>
      <c r="D15857" s="88"/>
      <c r="E15857" s="88"/>
      <c r="F15857" s="88"/>
      <c r="G15857" s="88"/>
      <c r="H15857" s="88"/>
      <c r="I15857" s="88"/>
      <c r="J15857" s="88"/>
      <c r="K15857" s="88"/>
    </row>
    <row r="15858" spans="2:11" hidden="1" x14ac:dyDescent="0.2">
      <c r="B15858" s="88"/>
      <c r="C15858" s="88"/>
      <c r="D15858" s="88"/>
      <c r="E15858" s="88"/>
      <c r="F15858" s="88"/>
      <c r="G15858" s="88"/>
      <c r="H15858" s="88"/>
      <c r="I15858" s="88"/>
      <c r="J15858" s="88"/>
      <c r="K15858" s="88"/>
    </row>
    <row r="15859" spans="2:11" hidden="1" x14ac:dyDescent="0.2">
      <c r="B15859" s="88"/>
      <c r="C15859" s="88"/>
      <c r="D15859" s="88"/>
      <c r="E15859" s="88"/>
      <c r="F15859" s="88"/>
      <c r="G15859" s="88"/>
      <c r="H15859" s="88"/>
      <c r="I15859" s="88"/>
      <c r="J15859" s="88"/>
      <c r="K15859" s="88"/>
    </row>
    <row r="15860" spans="2:11" hidden="1" x14ac:dyDescent="0.2">
      <c r="B15860" s="88"/>
      <c r="C15860" s="88"/>
      <c r="D15860" s="88"/>
      <c r="E15860" s="88"/>
      <c r="F15860" s="88"/>
      <c r="G15860" s="88"/>
      <c r="H15860" s="88"/>
      <c r="I15860" s="88"/>
      <c r="J15860" s="88"/>
      <c r="K15860" s="88"/>
    </row>
    <row r="15861" spans="2:11" hidden="1" x14ac:dyDescent="0.2">
      <c r="B15861" s="88"/>
      <c r="C15861" s="88"/>
      <c r="D15861" s="88"/>
      <c r="E15861" s="88"/>
      <c r="F15861" s="88"/>
      <c r="G15861" s="88"/>
      <c r="H15861" s="88"/>
      <c r="I15861" s="88"/>
      <c r="J15861" s="88"/>
      <c r="K15861" s="88"/>
    </row>
    <row r="15862" spans="2:11" hidden="1" x14ac:dyDescent="0.2">
      <c r="B15862" s="88"/>
      <c r="C15862" s="88"/>
      <c r="D15862" s="88"/>
      <c r="E15862" s="88"/>
      <c r="F15862" s="88"/>
      <c r="G15862" s="88"/>
      <c r="H15862" s="88"/>
      <c r="I15862" s="88"/>
      <c r="J15862" s="88"/>
      <c r="K15862" s="88"/>
    </row>
    <row r="15863" spans="2:11" hidden="1" x14ac:dyDescent="0.2">
      <c r="B15863" s="88"/>
      <c r="C15863" s="88"/>
      <c r="D15863" s="88"/>
      <c r="E15863" s="88"/>
      <c r="F15863" s="88"/>
      <c r="G15863" s="88"/>
      <c r="H15863" s="88"/>
      <c r="I15863" s="88"/>
      <c r="J15863" s="88"/>
      <c r="K15863" s="88"/>
    </row>
    <row r="15864" spans="2:11" hidden="1" x14ac:dyDescent="0.2">
      <c r="B15864" s="88"/>
      <c r="C15864" s="88"/>
      <c r="D15864" s="88"/>
      <c r="E15864" s="88"/>
      <c r="F15864" s="88"/>
      <c r="G15864" s="88"/>
      <c r="H15864" s="88"/>
      <c r="I15864" s="88"/>
      <c r="J15864" s="88"/>
      <c r="K15864" s="88"/>
    </row>
    <row r="15865" spans="2:11" hidden="1" x14ac:dyDescent="0.2">
      <c r="B15865" s="88"/>
      <c r="C15865" s="88"/>
      <c r="D15865" s="88"/>
      <c r="E15865" s="88"/>
      <c r="F15865" s="88"/>
      <c r="G15865" s="88"/>
      <c r="H15865" s="88"/>
      <c r="I15865" s="88"/>
      <c r="J15865" s="88"/>
      <c r="K15865" s="88"/>
    </row>
    <row r="15866" spans="2:11" hidden="1" x14ac:dyDescent="0.2">
      <c r="B15866" s="88"/>
      <c r="C15866" s="88"/>
      <c r="D15866" s="88"/>
      <c r="E15866" s="88"/>
      <c r="F15866" s="88"/>
      <c r="G15866" s="88"/>
      <c r="H15866" s="88"/>
      <c r="I15866" s="88"/>
      <c r="J15866" s="88"/>
      <c r="K15866" s="88"/>
    </row>
    <row r="15867" spans="2:11" hidden="1" x14ac:dyDescent="0.2">
      <c r="B15867" s="88"/>
      <c r="C15867" s="88"/>
      <c r="D15867" s="88"/>
      <c r="E15867" s="88"/>
      <c r="F15867" s="88"/>
      <c r="G15867" s="88"/>
      <c r="H15867" s="88"/>
      <c r="I15867" s="88"/>
      <c r="J15867" s="88"/>
      <c r="K15867" s="88"/>
    </row>
    <row r="15868" spans="2:11" hidden="1" x14ac:dyDescent="0.2">
      <c r="B15868" s="88"/>
      <c r="C15868" s="88"/>
      <c r="D15868" s="88"/>
      <c r="E15868" s="88"/>
      <c r="F15868" s="88"/>
      <c r="G15868" s="88"/>
      <c r="H15868" s="88"/>
      <c r="I15868" s="88"/>
      <c r="J15868" s="88"/>
      <c r="K15868" s="88"/>
    </row>
    <row r="15869" spans="2:11" hidden="1" x14ac:dyDescent="0.2">
      <c r="B15869" s="88"/>
      <c r="C15869" s="88"/>
      <c r="D15869" s="88"/>
      <c r="E15869" s="88"/>
      <c r="F15869" s="88"/>
      <c r="G15869" s="88"/>
      <c r="H15869" s="88"/>
      <c r="I15869" s="88"/>
      <c r="J15869" s="88"/>
      <c r="K15869" s="88"/>
    </row>
    <row r="15870" spans="2:11" hidden="1" x14ac:dyDescent="0.2">
      <c r="B15870" s="88"/>
      <c r="C15870" s="88"/>
      <c r="D15870" s="88"/>
      <c r="E15870" s="88"/>
      <c r="F15870" s="88"/>
      <c r="G15870" s="88"/>
      <c r="H15870" s="88"/>
      <c r="I15870" s="88"/>
      <c r="J15870" s="88"/>
      <c r="K15870" s="88"/>
    </row>
    <row r="15871" spans="2:11" hidden="1" x14ac:dyDescent="0.2">
      <c r="B15871" s="88"/>
      <c r="C15871" s="88"/>
      <c r="D15871" s="88"/>
      <c r="E15871" s="88"/>
      <c r="F15871" s="88"/>
      <c r="G15871" s="88"/>
      <c r="H15871" s="88"/>
      <c r="I15871" s="88"/>
      <c r="J15871" s="88"/>
      <c r="K15871" s="88"/>
    </row>
    <row r="15872" spans="2:11" hidden="1" x14ac:dyDescent="0.2">
      <c r="B15872" s="88"/>
      <c r="C15872" s="88"/>
      <c r="D15872" s="88"/>
      <c r="E15872" s="88"/>
      <c r="F15872" s="88"/>
      <c r="G15872" s="88"/>
      <c r="H15872" s="88"/>
      <c r="I15872" s="88"/>
      <c r="J15872" s="88"/>
      <c r="K15872" s="88"/>
    </row>
    <row r="15873" spans="2:11" hidden="1" x14ac:dyDescent="0.2">
      <c r="B15873" s="88"/>
      <c r="C15873" s="88"/>
      <c r="D15873" s="88"/>
      <c r="E15873" s="88"/>
      <c r="F15873" s="88"/>
      <c r="G15873" s="88"/>
      <c r="H15873" s="88"/>
      <c r="I15873" s="88"/>
      <c r="J15873" s="88"/>
      <c r="K15873" s="88"/>
    </row>
    <row r="15874" spans="2:11" hidden="1" x14ac:dyDescent="0.2">
      <c r="B15874" s="88"/>
      <c r="C15874" s="88"/>
      <c r="D15874" s="88"/>
      <c r="E15874" s="88"/>
      <c r="F15874" s="88"/>
      <c r="G15874" s="88"/>
      <c r="H15874" s="88"/>
      <c r="I15874" s="88"/>
      <c r="J15874" s="88"/>
      <c r="K15874" s="88"/>
    </row>
    <row r="15875" spans="2:11" hidden="1" x14ac:dyDescent="0.2">
      <c r="B15875" s="88"/>
      <c r="C15875" s="88"/>
      <c r="D15875" s="88"/>
      <c r="E15875" s="88"/>
      <c r="F15875" s="88"/>
      <c r="G15875" s="88"/>
      <c r="H15875" s="88"/>
      <c r="I15875" s="88"/>
      <c r="J15875" s="88"/>
      <c r="K15875" s="88"/>
    </row>
    <row r="15876" spans="2:11" hidden="1" x14ac:dyDescent="0.2">
      <c r="B15876" s="88"/>
      <c r="C15876" s="88"/>
      <c r="D15876" s="88"/>
      <c r="E15876" s="88"/>
      <c r="F15876" s="88"/>
      <c r="G15876" s="88"/>
      <c r="H15876" s="88"/>
      <c r="I15876" s="88"/>
      <c r="J15876" s="88"/>
      <c r="K15876" s="88"/>
    </row>
    <row r="15877" spans="2:11" hidden="1" x14ac:dyDescent="0.2">
      <c r="B15877" s="88"/>
      <c r="C15877" s="88"/>
      <c r="D15877" s="88"/>
      <c r="E15877" s="88"/>
      <c r="F15877" s="88"/>
      <c r="G15877" s="88"/>
      <c r="H15877" s="88"/>
      <c r="I15877" s="88"/>
      <c r="J15877" s="88"/>
      <c r="K15877" s="88"/>
    </row>
    <row r="15878" spans="2:11" hidden="1" x14ac:dyDescent="0.2">
      <c r="B15878" s="88"/>
      <c r="C15878" s="88"/>
      <c r="D15878" s="88"/>
      <c r="E15878" s="88"/>
      <c r="F15878" s="88"/>
      <c r="G15878" s="88"/>
      <c r="H15878" s="88"/>
      <c r="I15878" s="88"/>
      <c r="J15878" s="88"/>
      <c r="K15878" s="88"/>
    </row>
    <row r="15879" spans="2:11" hidden="1" x14ac:dyDescent="0.2">
      <c r="B15879" s="88"/>
      <c r="C15879" s="88"/>
      <c r="D15879" s="88"/>
      <c r="E15879" s="88"/>
      <c r="F15879" s="88"/>
      <c r="G15879" s="88"/>
      <c r="H15879" s="88"/>
      <c r="I15879" s="88"/>
      <c r="J15879" s="88"/>
      <c r="K15879" s="88"/>
    </row>
    <row r="15880" spans="2:11" hidden="1" x14ac:dyDescent="0.2">
      <c r="B15880" s="88"/>
      <c r="C15880" s="88"/>
      <c r="D15880" s="88"/>
      <c r="E15880" s="88"/>
      <c r="F15880" s="88"/>
      <c r="G15880" s="88"/>
      <c r="H15880" s="88"/>
      <c r="I15880" s="88"/>
      <c r="J15880" s="88"/>
      <c r="K15880" s="88"/>
    </row>
    <row r="15881" spans="2:11" hidden="1" x14ac:dyDescent="0.2">
      <c r="B15881" s="88"/>
      <c r="C15881" s="88"/>
      <c r="D15881" s="88"/>
      <c r="E15881" s="88"/>
      <c r="F15881" s="88"/>
      <c r="G15881" s="88"/>
      <c r="H15881" s="88"/>
      <c r="I15881" s="88"/>
      <c r="J15881" s="88"/>
      <c r="K15881" s="88"/>
    </row>
    <row r="15882" spans="2:11" hidden="1" x14ac:dyDescent="0.2">
      <c r="B15882" s="88"/>
      <c r="C15882" s="88"/>
      <c r="D15882" s="88"/>
      <c r="E15882" s="88"/>
      <c r="F15882" s="88"/>
      <c r="G15882" s="88"/>
      <c r="H15882" s="88"/>
      <c r="I15882" s="88"/>
      <c r="J15882" s="88"/>
      <c r="K15882" s="88"/>
    </row>
    <row r="15883" spans="2:11" hidden="1" x14ac:dyDescent="0.2">
      <c r="B15883" s="88"/>
      <c r="C15883" s="88"/>
      <c r="D15883" s="88"/>
      <c r="E15883" s="88"/>
      <c r="F15883" s="88"/>
      <c r="G15883" s="88"/>
      <c r="H15883" s="88"/>
      <c r="I15883" s="88"/>
      <c r="J15883" s="88"/>
      <c r="K15883" s="88"/>
    </row>
    <row r="15884" spans="2:11" hidden="1" x14ac:dyDescent="0.2">
      <c r="B15884" s="88"/>
      <c r="C15884" s="88"/>
      <c r="D15884" s="88"/>
      <c r="E15884" s="88"/>
      <c r="F15884" s="88"/>
      <c r="G15884" s="88"/>
      <c r="H15884" s="88"/>
      <c r="I15884" s="88"/>
      <c r="J15884" s="88"/>
      <c r="K15884" s="88"/>
    </row>
    <row r="15885" spans="2:11" hidden="1" x14ac:dyDescent="0.2">
      <c r="B15885" s="88"/>
      <c r="C15885" s="88"/>
      <c r="D15885" s="88"/>
      <c r="E15885" s="88"/>
      <c r="F15885" s="88"/>
      <c r="G15885" s="88"/>
      <c r="H15885" s="88"/>
      <c r="I15885" s="88"/>
      <c r="J15885" s="88"/>
      <c r="K15885" s="88"/>
    </row>
    <row r="15886" spans="2:11" hidden="1" x14ac:dyDescent="0.2">
      <c r="B15886" s="88"/>
      <c r="C15886" s="88"/>
      <c r="D15886" s="88"/>
      <c r="E15886" s="88"/>
      <c r="F15886" s="88"/>
      <c r="G15886" s="88"/>
      <c r="H15886" s="88"/>
      <c r="I15886" s="88"/>
      <c r="J15886" s="88"/>
      <c r="K15886" s="88"/>
    </row>
    <row r="15887" spans="2:11" hidden="1" x14ac:dyDescent="0.2">
      <c r="B15887" s="88"/>
      <c r="C15887" s="88"/>
      <c r="D15887" s="88"/>
      <c r="E15887" s="88"/>
      <c r="F15887" s="88"/>
      <c r="G15887" s="88"/>
      <c r="H15887" s="88"/>
      <c r="I15887" s="88"/>
      <c r="J15887" s="88"/>
      <c r="K15887" s="88"/>
    </row>
    <row r="15888" spans="2:11" hidden="1" x14ac:dyDescent="0.2">
      <c r="B15888" s="88"/>
      <c r="C15888" s="88"/>
      <c r="D15888" s="88"/>
      <c r="E15888" s="88"/>
      <c r="F15888" s="88"/>
      <c r="G15888" s="88"/>
      <c r="H15888" s="88"/>
      <c r="I15888" s="88"/>
      <c r="J15888" s="88"/>
      <c r="K15888" s="88"/>
    </row>
    <row r="15889" spans="2:11" hidden="1" x14ac:dyDescent="0.2">
      <c r="B15889" s="88"/>
      <c r="C15889" s="88"/>
      <c r="D15889" s="88"/>
      <c r="E15889" s="88"/>
      <c r="F15889" s="88"/>
      <c r="G15889" s="88"/>
      <c r="H15889" s="88"/>
      <c r="I15889" s="88"/>
      <c r="J15889" s="88"/>
      <c r="K15889" s="88"/>
    </row>
    <row r="15890" spans="2:11" hidden="1" x14ac:dyDescent="0.2">
      <c r="B15890" s="88"/>
      <c r="C15890" s="88"/>
      <c r="D15890" s="88"/>
      <c r="E15890" s="88"/>
      <c r="F15890" s="88"/>
      <c r="G15890" s="88"/>
      <c r="H15890" s="88"/>
      <c r="I15890" s="88"/>
      <c r="J15890" s="88"/>
      <c r="K15890" s="88"/>
    </row>
    <row r="15891" spans="2:11" hidden="1" x14ac:dyDescent="0.2">
      <c r="B15891" s="88"/>
      <c r="C15891" s="88"/>
      <c r="D15891" s="88"/>
      <c r="E15891" s="88"/>
      <c r="F15891" s="88"/>
      <c r="G15891" s="88"/>
      <c r="H15891" s="88"/>
      <c r="I15891" s="88"/>
      <c r="J15891" s="88"/>
      <c r="K15891" s="88"/>
    </row>
    <row r="15892" spans="2:11" hidden="1" x14ac:dyDescent="0.2">
      <c r="B15892" s="88"/>
      <c r="C15892" s="88"/>
      <c r="D15892" s="88"/>
      <c r="E15892" s="88"/>
      <c r="F15892" s="88"/>
      <c r="G15892" s="88"/>
      <c r="H15892" s="88"/>
      <c r="I15892" s="88"/>
      <c r="J15892" s="88"/>
      <c r="K15892" s="88"/>
    </row>
    <row r="15893" spans="2:11" hidden="1" x14ac:dyDescent="0.2">
      <c r="B15893" s="88"/>
      <c r="C15893" s="88"/>
      <c r="D15893" s="88"/>
      <c r="E15893" s="88"/>
      <c r="F15893" s="88"/>
      <c r="G15893" s="88"/>
      <c r="H15893" s="88"/>
      <c r="I15893" s="88"/>
      <c r="J15893" s="88"/>
      <c r="K15893" s="88"/>
    </row>
    <row r="15894" spans="2:11" hidden="1" x14ac:dyDescent="0.2">
      <c r="B15894" s="88"/>
      <c r="C15894" s="88"/>
      <c r="D15894" s="88"/>
      <c r="E15894" s="88"/>
      <c r="F15894" s="88"/>
      <c r="G15894" s="88"/>
      <c r="H15894" s="88"/>
      <c r="I15894" s="88"/>
      <c r="J15894" s="88"/>
      <c r="K15894" s="88"/>
    </row>
    <row r="15895" spans="2:11" hidden="1" x14ac:dyDescent="0.2">
      <c r="B15895" s="88"/>
      <c r="C15895" s="88"/>
      <c r="D15895" s="88"/>
      <c r="E15895" s="88"/>
      <c r="F15895" s="88"/>
      <c r="G15895" s="88"/>
      <c r="H15895" s="88"/>
      <c r="I15895" s="88"/>
      <c r="J15895" s="88"/>
      <c r="K15895" s="88"/>
    </row>
    <row r="15896" spans="2:11" hidden="1" x14ac:dyDescent="0.2">
      <c r="B15896" s="88"/>
      <c r="C15896" s="88"/>
      <c r="D15896" s="88"/>
      <c r="E15896" s="88"/>
      <c r="F15896" s="88"/>
      <c r="G15896" s="88"/>
      <c r="H15896" s="88"/>
      <c r="I15896" s="88"/>
      <c r="J15896" s="88"/>
      <c r="K15896" s="88"/>
    </row>
    <row r="15897" spans="2:11" hidden="1" x14ac:dyDescent="0.2">
      <c r="B15897" s="88"/>
      <c r="C15897" s="88"/>
      <c r="D15897" s="88"/>
      <c r="E15897" s="88"/>
      <c r="F15897" s="88"/>
      <c r="G15897" s="88"/>
      <c r="H15897" s="88"/>
      <c r="I15897" s="88"/>
      <c r="J15897" s="88"/>
      <c r="K15897" s="88"/>
    </row>
    <row r="15898" spans="2:11" hidden="1" x14ac:dyDescent="0.2">
      <c r="B15898" s="88"/>
      <c r="C15898" s="88"/>
      <c r="D15898" s="88"/>
      <c r="E15898" s="88"/>
      <c r="F15898" s="88"/>
      <c r="G15898" s="88"/>
      <c r="H15898" s="88"/>
      <c r="I15898" s="88"/>
      <c r="J15898" s="88"/>
      <c r="K15898" s="88"/>
    </row>
    <row r="15899" spans="2:11" hidden="1" x14ac:dyDescent="0.2">
      <c r="B15899" s="88"/>
      <c r="C15899" s="88"/>
      <c r="D15899" s="88"/>
      <c r="E15899" s="88"/>
      <c r="F15899" s="88"/>
      <c r="G15899" s="88"/>
      <c r="H15899" s="88"/>
      <c r="I15899" s="88"/>
      <c r="J15899" s="88"/>
      <c r="K15899" s="88"/>
    </row>
    <row r="15900" spans="2:11" hidden="1" x14ac:dyDescent="0.2">
      <c r="B15900" s="88"/>
      <c r="C15900" s="88"/>
      <c r="D15900" s="88"/>
      <c r="E15900" s="88"/>
      <c r="F15900" s="88"/>
      <c r="G15900" s="88"/>
      <c r="H15900" s="88"/>
      <c r="I15900" s="88"/>
      <c r="J15900" s="88"/>
      <c r="K15900" s="88"/>
    </row>
    <row r="15901" spans="2:11" hidden="1" x14ac:dyDescent="0.2">
      <c r="B15901" s="88"/>
      <c r="C15901" s="88"/>
      <c r="D15901" s="88"/>
      <c r="E15901" s="88"/>
      <c r="F15901" s="88"/>
      <c r="G15901" s="88"/>
      <c r="H15901" s="88"/>
      <c r="I15901" s="88"/>
      <c r="J15901" s="88"/>
      <c r="K15901" s="88"/>
    </row>
    <row r="15902" spans="2:11" hidden="1" x14ac:dyDescent="0.2">
      <c r="B15902" s="88"/>
      <c r="C15902" s="88"/>
      <c r="D15902" s="88"/>
      <c r="E15902" s="88"/>
      <c r="F15902" s="88"/>
      <c r="G15902" s="88"/>
      <c r="H15902" s="88"/>
      <c r="I15902" s="88"/>
      <c r="J15902" s="88"/>
      <c r="K15902" s="88"/>
    </row>
    <row r="15903" spans="2:11" hidden="1" x14ac:dyDescent="0.2">
      <c r="B15903" s="88"/>
      <c r="C15903" s="88"/>
      <c r="D15903" s="88"/>
      <c r="E15903" s="88"/>
      <c r="F15903" s="88"/>
      <c r="G15903" s="88"/>
      <c r="H15903" s="88"/>
      <c r="I15903" s="88"/>
      <c r="J15903" s="88"/>
      <c r="K15903" s="88"/>
    </row>
    <row r="15904" spans="2:11" hidden="1" x14ac:dyDescent="0.2">
      <c r="B15904" s="88"/>
      <c r="C15904" s="88"/>
      <c r="D15904" s="88"/>
      <c r="E15904" s="88"/>
      <c r="F15904" s="88"/>
      <c r="G15904" s="88"/>
      <c r="H15904" s="88"/>
      <c r="I15904" s="88"/>
      <c r="J15904" s="88"/>
      <c r="K15904" s="88"/>
    </row>
    <row r="15905" spans="2:11" hidden="1" x14ac:dyDescent="0.2">
      <c r="B15905" s="88"/>
      <c r="C15905" s="88"/>
      <c r="D15905" s="88"/>
      <c r="E15905" s="88"/>
      <c r="F15905" s="88"/>
      <c r="G15905" s="88"/>
      <c r="H15905" s="88"/>
      <c r="I15905" s="88"/>
      <c r="J15905" s="88"/>
      <c r="K15905" s="88"/>
    </row>
    <row r="15906" spans="2:11" hidden="1" x14ac:dyDescent="0.2">
      <c r="B15906" s="88"/>
      <c r="C15906" s="88"/>
      <c r="D15906" s="88"/>
      <c r="E15906" s="88"/>
      <c r="F15906" s="88"/>
      <c r="G15906" s="88"/>
      <c r="H15906" s="88"/>
      <c r="I15906" s="88"/>
      <c r="J15906" s="88"/>
      <c r="K15906" s="88"/>
    </row>
    <row r="15907" spans="2:11" hidden="1" x14ac:dyDescent="0.2">
      <c r="B15907" s="88"/>
      <c r="C15907" s="88"/>
      <c r="D15907" s="88"/>
      <c r="E15907" s="88"/>
      <c r="F15907" s="88"/>
      <c r="G15907" s="88"/>
      <c r="H15907" s="88"/>
      <c r="I15907" s="88"/>
      <c r="J15907" s="88"/>
      <c r="K15907" s="88"/>
    </row>
    <row r="15908" spans="2:11" hidden="1" x14ac:dyDescent="0.2">
      <c r="B15908" s="88"/>
      <c r="C15908" s="88"/>
      <c r="D15908" s="88"/>
      <c r="E15908" s="88"/>
      <c r="F15908" s="88"/>
      <c r="G15908" s="88"/>
      <c r="H15908" s="88"/>
      <c r="I15908" s="88"/>
      <c r="J15908" s="88"/>
      <c r="K15908" s="88"/>
    </row>
    <row r="15909" spans="2:11" hidden="1" x14ac:dyDescent="0.2">
      <c r="B15909" s="88"/>
      <c r="C15909" s="88"/>
      <c r="D15909" s="88"/>
      <c r="E15909" s="88"/>
      <c r="F15909" s="88"/>
      <c r="G15909" s="88"/>
      <c r="H15909" s="88"/>
      <c r="I15909" s="88"/>
      <c r="J15909" s="88"/>
      <c r="K15909" s="88"/>
    </row>
    <row r="15910" spans="2:11" hidden="1" x14ac:dyDescent="0.2">
      <c r="B15910" s="88"/>
      <c r="C15910" s="88"/>
      <c r="D15910" s="88"/>
      <c r="E15910" s="88"/>
      <c r="F15910" s="88"/>
      <c r="G15910" s="88"/>
      <c r="H15910" s="88"/>
      <c r="I15910" s="88"/>
      <c r="J15910" s="88"/>
      <c r="K15910" s="88"/>
    </row>
    <row r="15911" spans="2:11" hidden="1" x14ac:dyDescent="0.2">
      <c r="B15911" s="88"/>
      <c r="C15911" s="88"/>
      <c r="D15911" s="88"/>
      <c r="E15911" s="88"/>
      <c r="F15911" s="88"/>
      <c r="G15911" s="88"/>
      <c r="H15911" s="88"/>
      <c r="I15911" s="88"/>
      <c r="J15911" s="88"/>
      <c r="K15911" s="88"/>
    </row>
    <row r="15912" spans="2:11" hidden="1" x14ac:dyDescent="0.2">
      <c r="B15912" s="88"/>
      <c r="C15912" s="88"/>
      <c r="D15912" s="88"/>
      <c r="E15912" s="88"/>
      <c r="F15912" s="88"/>
      <c r="G15912" s="88"/>
      <c r="H15912" s="88"/>
      <c r="I15912" s="88"/>
      <c r="J15912" s="88"/>
      <c r="K15912" s="88"/>
    </row>
    <row r="15913" spans="2:11" hidden="1" x14ac:dyDescent="0.2">
      <c r="B15913" s="88"/>
      <c r="C15913" s="88"/>
      <c r="D15913" s="88"/>
      <c r="E15913" s="88"/>
      <c r="F15913" s="88"/>
      <c r="G15913" s="88"/>
      <c r="H15913" s="88"/>
      <c r="I15913" s="88"/>
      <c r="J15913" s="88"/>
      <c r="K15913" s="88"/>
    </row>
    <row r="15914" spans="2:11" hidden="1" x14ac:dyDescent="0.2">
      <c r="B15914" s="88"/>
      <c r="C15914" s="88"/>
      <c r="D15914" s="88"/>
      <c r="E15914" s="88"/>
      <c r="F15914" s="88"/>
      <c r="G15914" s="88"/>
      <c r="H15914" s="88"/>
      <c r="I15914" s="88"/>
      <c r="J15914" s="88"/>
      <c r="K15914" s="88"/>
    </row>
    <row r="15915" spans="2:11" hidden="1" x14ac:dyDescent="0.2">
      <c r="B15915" s="88"/>
      <c r="C15915" s="88"/>
      <c r="D15915" s="88"/>
      <c r="E15915" s="88"/>
      <c r="F15915" s="88"/>
      <c r="G15915" s="88"/>
      <c r="H15915" s="88"/>
      <c r="I15915" s="88"/>
      <c r="J15915" s="88"/>
      <c r="K15915" s="88"/>
    </row>
    <row r="15916" spans="2:11" hidden="1" x14ac:dyDescent="0.2">
      <c r="B15916" s="88"/>
      <c r="C15916" s="88"/>
      <c r="D15916" s="88"/>
      <c r="E15916" s="88"/>
      <c r="F15916" s="88"/>
      <c r="G15916" s="88"/>
      <c r="H15916" s="88"/>
      <c r="I15916" s="88"/>
      <c r="J15916" s="88"/>
      <c r="K15916" s="88"/>
    </row>
    <row r="15917" spans="2:11" hidden="1" x14ac:dyDescent="0.2">
      <c r="B15917" s="88"/>
      <c r="C15917" s="88"/>
      <c r="D15917" s="88"/>
      <c r="E15917" s="88"/>
      <c r="F15917" s="88"/>
      <c r="G15917" s="88"/>
      <c r="H15917" s="88"/>
      <c r="I15917" s="88"/>
      <c r="J15917" s="88"/>
      <c r="K15917" s="88"/>
    </row>
    <row r="15918" spans="2:11" hidden="1" x14ac:dyDescent="0.2">
      <c r="B15918" s="88"/>
      <c r="C15918" s="88"/>
      <c r="D15918" s="88"/>
      <c r="E15918" s="88"/>
      <c r="F15918" s="88"/>
      <c r="G15918" s="88"/>
      <c r="H15918" s="88"/>
      <c r="I15918" s="88"/>
      <c r="J15918" s="88"/>
      <c r="K15918" s="88"/>
    </row>
    <row r="15919" spans="2:11" hidden="1" x14ac:dyDescent="0.2">
      <c r="B15919" s="88"/>
      <c r="C15919" s="88"/>
      <c r="D15919" s="88"/>
      <c r="E15919" s="88"/>
      <c r="F15919" s="88"/>
      <c r="G15919" s="88"/>
      <c r="H15919" s="88"/>
      <c r="I15919" s="88"/>
      <c r="J15919" s="88"/>
      <c r="K15919" s="88"/>
    </row>
    <row r="15920" spans="2:11" hidden="1" x14ac:dyDescent="0.2">
      <c r="B15920" s="88"/>
      <c r="C15920" s="88"/>
      <c r="D15920" s="88"/>
      <c r="E15920" s="88"/>
      <c r="F15920" s="88"/>
      <c r="G15920" s="88"/>
      <c r="H15920" s="88"/>
      <c r="I15920" s="88"/>
      <c r="J15920" s="88"/>
      <c r="K15920" s="88"/>
    </row>
    <row r="15921" spans="2:11" hidden="1" x14ac:dyDescent="0.2">
      <c r="B15921" s="88"/>
      <c r="C15921" s="88"/>
      <c r="D15921" s="88"/>
      <c r="E15921" s="88"/>
      <c r="F15921" s="88"/>
      <c r="G15921" s="88"/>
      <c r="H15921" s="88"/>
      <c r="I15921" s="88"/>
      <c r="J15921" s="88"/>
      <c r="K15921" s="88"/>
    </row>
    <row r="15922" spans="2:11" hidden="1" x14ac:dyDescent="0.2">
      <c r="B15922" s="88"/>
      <c r="C15922" s="88"/>
      <c r="D15922" s="88"/>
      <c r="E15922" s="88"/>
      <c r="F15922" s="88"/>
      <c r="G15922" s="88"/>
      <c r="H15922" s="88"/>
      <c r="I15922" s="88"/>
      <c r="J15922" s="88"/>
      <c r="K15922" s="88"/>
    </row>
    <row r="15923" spans="2:11" hidden="1" x14ac:dyDescent="0.2">
      <c r="B15923" s="88"/>
      <c r="C15923" s="88"/>
      <c r="D15923" s="88"/>
      <c r="E15923" s="88"/>
      <c r="F15923" s="88"/>
      <c r="G15923" s="88"/>
      <c r="H15923" s="88"/>
      <c r="I15923" s="88"/>
      <c r="J15923" s="88"/>
      <c r="K15923" s="88"/>
    </row>
    <row r="15924" spans="2:11" hidden="1" x14ac:dyDescent="0.2">
      <c r="B15924" s="88"/>
      <c r="C15924" s="88"/>
      <c r="D15924" s="88"/>
      <c r="E15924" s="88"/>
      <c r="F15924" s="88"/>
      <c r="G15924" s="88"/>
      <c r="H15924" s="88"/>
      <c r="I15924" s="88"/>
      <c r="J15924" s="88"/>
      <c r="K15924" s="88"/>
    </row>
    <row r="15925" spans="2:11" hidden="1" x14ac:dyDescent="0.2">
      <c r="B15925" s="88"/>
      <c r="C15925" s="88"/>
      <c r="D15925" s="88"/>
      <c r="E15925" s="88"/>
      <c r="F15925" s="88"/>
      <c r="G15925" s="88"/>
      <c r="H15925" s="88"/>
      <c r="I15925" s="88"/>
      <c r="J15925" s="88"/>
      <c r="K15925" s="88"/>
    </row>
    <row r="15926" spans="2:11" hidden="1" x14ac:dyDescent="0.2">
      <c r="B15926" s="88"/>
      <c r="C15926" s="88"/>
      <c r="D15926" s="88"/>
      <c r="E15926" s="88"/>
      <c r="F15926" s="88"/>
      <c r="G15926" s="88"/>
      <c r="H15926" s="88"/>
      <c r="I15926" s="88"/>
      <c r="J15926" s="88"/>
      <c r="K15926" s="88"/>
    </row>
    <row r="15927" spans="2:11" hidden="1" x14ac:dyDescent="0.2">
      <c r="B15927" s="88"/>
      <c r="C15927" s="88"/>
      <c r="D15927" s="88"/>
      <c r="E15927" s="88"/>
      <c r="F15927" s="88"/>
      <c r="G15927" s="88"/>
      <c r="H15927" s="88"/>
      <c r="I15927" s="88"/>
      <c r="J15927" s="88"/>
      <c r="K15927" s="88"/>
    </row>
    <row r="15928" spans="2:11" hidden="1" x14ac:dyDescent="0.2">
      <c r="B15928" s="88"/>
      <c r="C15928" s="88"/>
      <c r="D15928" s="88"/>
      <c r="E15928" s="88"/>
      <c r="F15928" s="88"/>
      <c r="G15928" s="88"/>
      <c r="H15928" s="88"/>
      <c r="I15928" s="88"/>
      <c r="J15928" s="88"/>
      <c r="K15928" s="88"/>
    </row>
    <row r="15929" spans="2:11" hidden="1" x14ac:dyDescent="0.2">
      <c r="B15929" s="88"/>
      <c r="C15929" s="88"/>
      <c r="D15929" s="88"/>
      <c r="E15929" s="88"/>
      <c r="F15929" s="88"/>
      <c r="G15929" s="88"/>
      <c r="H15929" s="88"/>
      <c r="I15929" s="88"/>
      <c r="J15929" s="88"/>
      <c r="K15929" s="88"/>
    </row>
    <row r="15930" spans="2:11" hidden="1" x14ac:dyDescent="0.2">
      <c r="B15930" s="88"/>
      <c r="C15930" s="88"/>
      <c r="D15930" s="88"/>
      <c r="E15930" s="88"/>
      <c r="F15930" s="88"/>
      <c r="G15930" s="88"/>
      <c r="H15930" s="88"/>
      <c r="I15930" s="88"/>
      <c r="J15930" s="88"/>
      <c r="K15930" s="88"/>
    </row>
    <row r="15931" spans="2:11" hidden="1" x14ac:dyDescent="0.2">
      <c r="B15931" s="88"/>
      <c r="C15931" s="88"/>
      <c r="D15931" s="88"/>
      <c r="E15931" s="88"/>
      <c r="F15931" s="88"/>
      <c r="G15931" s="88"/>
      <c r="H15931" s="88"/>
      <c r="I15931" s="88"/>
      <c r="J15931" s="88"/>
      <c r="K15931" s="88"/>
    </row>
    <row r="15932" spans="2:11" hidden="1" x14ac:dyDescent="0.2">
      <c r="B15932" s="88"/>
      <c r="C15932" s="88"/>
      <c r="D15932" s="88"/>
      <c r="E15932" s="88"/>
      <c r="F15932" s="88"/>
      <c r="G15932" s="88"/>
      <c r="H15932" s="88"/>
      <c r="I15932" s="88"/>
      <c r="J15932" s="88"/>
      <c r="K15932" s="88"/>
    </row>
    <row r="15933" spans="2:11" hidden="1" x14ac:dyDescent="0.2">
      <c r="B15933" s="88"/>
      <c r="C15933" s="88"/>
      <c r="D15933" s="88"/>
      <c r="E15933" s="88"/>
      <c r="F15933" s="88"/>
      <c r="G15933" s="88"/>
      <c r="H15933" s="88"/>
      <c r="I15933" s="88"/>
      <c r="J15933" s="88"/>
      <c r="K15933" s="88"/>
    </row>
    <row r="15934" spans="2:11" hidden="1" x14ac:dyDescent="0.2">
      <c r="B15934" s="88"/>
      <c r="C15934" s="88"/>
      <c r="D15934" s="88"/>
      <c r="E15934" s="88"/>
      <c r="F15934" s="88"/>
      <c r="G15934" s="88"/>
      <c r="H15934" s="88"/>
      <c r="I15934" s="88"/>
      <c r="J15934" s="88"/>
      <c r="K15934" s="88"/>
    </row>
    <row r="15935" spans="2:11" hidden="1" x14ac:dyDescent="0.2">
      <c r="B15935" s="88"/>
      <c r="C15935" s="88"/>
      <c r="D15935" s="88"/>
      <c r="E15935" s="88"/>
      <c r="F15935" s="88"/>
      <c r="G15935" s="88"/>
      <c r="H15935" s="88"/>
      <c r="I15935" s="88"/>
      <c r="J15935" s="88"/>
      <c r="K15935" s="88"/>
    </row>
    <row r="15936" spans="2:11" hidden="1" x14ac:dyDescent="0.2">
      <c r="B15936" s="88"/>
      <c r="C15936" s="88"/>
      <c r="D15936" s="88"/>
      <c r="E15936" s="88"/>
      <c r="F15936" s="88"/>
      <c r="G15936" s="88"/>
      <c r="H15936" s="88"/>
      <c r="I15936" s="88"/>
      <c r="J15936" s="88"/>
      <c r="K15936" s="88"/>
    </row>
    <row r="15937" spans="2:11" hidden="1" x14ac:dyDescent="0.2">
      <c r="B15937" s="88"/>
      <c r="C15937" s="88"/>
      <c r="D15937" s="88"/>
      <c r="E15937" s="88"/>
      <c r="F15937" s="88"/>
      <c r="G15937" s="88"/>
      <c r="H15937" s="88"/>
      <c r="I15937" s="88"/>
      <c r="J15937" s="88"/>
      <c r="K15937" s="88"/>
    </row>
    <row r="15938" spans="2:11" hidden="1" x14ac:dyDescent="0.2">
      <c r="B15938" s="88"/>
      <c r="C15938" s="88"/>
      <c r="D15938" s="88"/>
      <c r="E15938" s="88"/>
      <c r="F15938" s="88"/>
      <c r="G15938" s="88"/>
      <c r="H15938" s="88"/>
      <c r="I15938" s="88"/>
      <c r="J15938" s="88"/>
      <c r="K15938" s="88"/>
    </row>
    <row r="15939" spans="2:11" hidden="1" x14ac:dyDescent="0.2">
      <c r="B15939" s="88"/>
      <c r="C15939" s="88"/>
      <c r="D15939" s="88"/>
      <c r="E15939" s="88"/>
      <c r="F15939" s="88"/>
      <c r="G15939" s="88"/>
      <c r="H15939" s="88"/>
      <c r="I15939" s="88"/>
      <c r="J15939" s="88"/>
      <c r="K15939" s="88"/>
    </row>
    <row r="15940" spans="2:11" hidden="1" x14ac:dyDescent="0.2">
      <c r="B15940" s="88"/>
      <c r="C15940" s="88"/>
      <c r="D15940" s="88"/>
      <c r="E15940" s="88"/>
      <c r="F15940" s="88"/>
      <c r="G15940" s="88"/>
      <c r="H15940" s="88"/>
      <c r="I15940" s="88"/>
      <c r="J15940" s="88"/>
      <c r="K15940" s="88"/>
    </row>
    <row r="15941" spans="2:11" hidden="1" x14ac:dyDescent="0.2">
      <c r="B15941" s="88"/>
      <c r="C15941" s="88"/>
      <c r="D15941" s="88"/>
      <c r="E15941" s="88"/>
      <c r="F15941" s="88"/>
      <c r="G15941" s="88"/>
      <c r="H15941" s="88"/>
      <c r="I15941" s="88"/>
      <c r="J15941" s="88"/>
      <c r="K15941" s="88"/>
    </row>
    <row r="15942" spans="2:11" hidden="1" x14ac:dyDescent="0.2">
      <c r="B15942" s="88"/>
      <c r="C15942" s="88"/>
      <c r="D15942" s="88"/>
      <c r="E15942" s="88"/>
      <c r="F15942" s="88"/>
      <c r="G15942" s="88"/>
      <c r="H15942" s="88"/>
      <c r="I15942" s="88"/>
      <c r="J15942" s="88"/>
      <c r="K15942" s="88"/>
    </row>
    <row r="15943" spans="2:11" hidden="1" x14ac:dyDescent="0.2">
      <c r="B15943" s="88"/>
      <c r="C15943" s="88"/>
      <c r="D15943" s="88"/>
      <c r="E15943" s="88"/>
      <c r="F15943" s="88"/>
      <c r="G15943" s="88"/>
      <c r="H15943" s="88"/>
      <c r="I15943" s="88"/>
      <c r="J15943" s="88"/>
      <c r="K15943" s="88"/>
    </row>
    <row r="15944" spans="2:11" hidden="1" x14ac:dyDescent="0.2">
      <c r="B15944" s="88"/>
      <c r="C15944" s="88"/>
      <c r="D15944" s="88"/>
      <c r="E15944" s="88"/>
      <c r="F15944" s="88"/>
      <c r="G15944" s="88"/>
      <c r="H15944" s="88"/>
      <c r="I15944" s="88"/>
      <c r="J15944" s="88"/>
      <c r="K15944" s="88"/>
    </row>
    <row r="15945" spans="2:11" hidden="1" x14ac:dyDescent="0.2">
      <c r="B15945" s="88"/>
      <c r="C15945" s="88"/>
      <c r="D15945" s="88"/>
      <c r="E15945" s="88"/>
      <c r="F15945" s="88"/>
      <c r="G15945" s="88"/>
      <c r="H15945" s="88"/>
      <c r="I15945" s="88"/>
      <c r="J15945" s="88"/>
      <c r="K15945" s="88"/>
    </row>
    <row r="15946" spans="2:11" hidden="1" x14ac:dyDescent="0.2">
      <c r="B15946" s="88"/>
      <c r="C15946" s="88"/>
      <c r="D15946" s="88"/>
      <c r="E15946" s="88"/>
      <c r="F15946" s="88"/>
      <c r="G15946" s="88"/>
      <c r="H15946" s="88"/>
      <c r="I15946" s="88"/>
      <c r="J15946" s="88"/>
      <c r="K15946" s="88"/>
    </row>
    <row r="15947" spans="2:11" hidden="1" x14ac:dyDescent="0.2">
      <c r="B15947" s="88"/>
      <c r="C15947" s="88"/>
      <c r="D15947" s="88"/>
      <c r="E15947" s="88"/>
      <c r="F15947" s="88"/>
      <c r="G15947" s="88"/>
      <c r="H15947" s="88"/>
      <c r="I15947" s="88"/>
      <c r="J15947" s="88"/>
      <c r="K15947" s="88"/>
    </row>
    <row r="15948" spans="2:11" hidden="1" x14ac:dyDescent="0.2">
      <c r="B15948" s="88"/>
      <c r="C15948" s="88"/>
      <c r="D15948" s="88"/>
      <c r="E15948" s="88"/>
      <c r="F15948" s="88"/>
      <c r="G15948" s="88"/>
      <c r="H15948" s="88"/>
      <c r="I15948" s="88"/>
      <c r="J15948" s="88"/>
      <c r="K15948" s="88"/>
    </row>
    <row r="15949" spans="2:11" hidden="1" x14ac:dyDescent="0.2">
      <c r="B15949" s="88"/>
      <c r="C15949" s="88"/>
      <c r="D15949" s="88"/>
      <c r="E15949" s="88"/>
      <c r="F15949" s="88"/>
      <c r="G15949" s="88"/>
      <c r="H15949" s="88"/>
      <c r="I15949" s="88"/>
      <c r="J15949" s="88"/>
      <c r="K15949" s="88"/>
    </row>
    <row r="15950" spans="2:11" hidden="1" x14ac:dyDescent="0.2">
      <c r="B15950" s="88"/>
      <c r="C15950" s="88"/>
      <c r="D15950" s="88"/>
      <c r="E15950" s="88"/>
      <c r="F15950" s="88"/>
      <c r="G15950" s="88"/>
      <c r="H15950" s="88"/>
      <c r="I15950" s="88"/>
      <c r="J15950" s="88"/>
      <c r="K15950" s="88"/>
    </row>
    <row r="15951" spans="2:11" hidden="1" x14ac:dyDescent="0.2">
      <c r="B15951" s="88"/>
      <c r="C15951" s="88"/>
      <c r="D15951" s="88"/>
      <c r="E15951" s="88"/>
      <c r="F15951" s="88"/>
      <c r="G15951" s="88"/>
      <c r="H15951" s="88"/>
      <c r="I15951" s="88"/>
      <c r="J15951" s="88"/>
      <c r="K15951" s="88"/>
    </row>
    <row r="15952" spans="2:11" hidden="1" x14ac:dyDescent="0.2">
      <c r="B15952" s="88"/>
      <c r="C15952" s="88"/>
      <c r="D15952" s="88"/>
      <c r="E15952" s="88"/>
      <c r="F15952" s="88"/>
      <c r="G15952" s="88"/>
      <c r="H15952" s="88"/>
      <c r="I15952" s="88"/>
      <c r="J15952" s="88"/>
      <c r="K15952" s="88"/>
    </row>
    <row r="15953" spans="2:11" hidden="1" x14ac:dyDescent="0.2">
      <c r="B15953" s="88"/>
      <c r="C15953" s="88"/>
      <c r="D15953" s="88"/>
      <c r="E15953" s="88"/>
      <c r="F15953" s="88"/>
      <c r="G15953" s="88"/>
      <c r="H15953" s="88"/>
      <c r="I15953" s="88"/>
      <c r="J15953" s="88"/>
      <c r="K15953" s="88"/>
    </row>
    <row r="15954" spans="2:11" hidden="1" x14ac:dyDescent="0.2">
      <c r="B15954" s="88"/>
      <c r="C15954" s="88"/>
      <c r="D15954" s="88"/>
      <c r="E15954" s="88"/>
      <c r="F15954" s="88"/>
      <c r="G15954" s="88"/>
      <c r="H15954" s="88"/>
      <c r="I15954" s="88"/>
      <c r="J15954" s="88"/>
      <c r="K15954" s="88"/>
    </row>
    <row r="15955" spans="2:11" hidden="1" x14ac:dyDescent="0.2">
      <c r="B15955" s="88"/>
      <c r="C15955" s="88"/>
      <c r="D15955" s="88"/>
      <c r="E15955" s="88"/>
      <c r="F15955" s="88"/>
      <c r="G15955" s="88"/>
      <c r="H15955" s="88"/>
      <c r="I15955" s="88"/>
      <c r="J15955" s="88"/>
      <c r="K15955" s="88"/>
    </row>
    <row r="15956" spans="2:11" hidden="1" x14ac:dyDescent="0.2">
      <c r="B15956" s="88"/>
      <c r="C15956" s="88"/>
      <c r="D15956" s="88"/>
      <c r="E15956" s="88"/>
      <c r="F15956" s="88"/>
      <c r="G15956" s="88"/>
      <c r="H15956" s="88"/>
      <c r="I15956" s="88"/>
      <c r="J15956" s="88"/>
      <c r="K15956" s="88"/>
    </row>
    <row r="15957" spans="2:11" hidden="1" x14ac:dyDescent="0.2">
      <c r="B15957" s="88"/>
      <c r="C15957" s="88"/>
      <c r="D15957" s="88"/>
      <c r="E15957" s="88"/>
      <c r="F15957" s="88"/>
      <c r="G15957" s="88"/>
      <c r="H15957" s="88"/>
      <c r="I15957" s="88"/>
      <c r="J15957" s="88"/>
      <c r="K15957" s="88"/>
    </row>
    <row r="15958" spans="2:11" hidden="1" x14ac:dyDescent="0.2">
      <c r="B15958" s="88"/>
      <c r="C15958" s="88"/>
      <c r="D15958" s="88"/>
      <c r="E15958" s="88"/>
      <c r="F15958" s="88"/>
      <c r="G15958" s="88"/>
      <c r="H15958" s="88"/>
      <c r="I15958" s="88"/>
      <c r="J15958" s="88"/>
      <c r="K15958" s="88"/>
    </row>
    <row r="15959" spans="2:11" hidden="1" x14ac:dyDescent="0.2">
      <c r="B15959" s="88"/>
      <c r="C15959" s="88"/>
      <c r="D15959" s="88"/>
      <c r="E15959" s="88"/>
      <c r="F15959" s="88"/>
      <c r="G15959" s="88"/>
      <c r="H15959" s="88"/>
      <c r="I15959" s="88"/>
      <c r="J15959" s="88"/>
      <c r="K15959" s="88"/>
    </row>
    <row r="15960" spans="2:11" hidden="1" x14ac:dyDescent="0.2">
      <c r="B15960" s="88"/>
      <c r="C15960" s="88"/>
      <c r="D15960" s="88"/>
      <c r="E15960" s="88"/>
      <c r="F15960" s="88"/>
      <c r="G15960" s="88"/>
      <c r="H15960" s="88"/>
      <c r="I15960" s="88"/>
      <c r="J15960" s="88"/>
      <c r="K15960" s="88"/>
    </row>
    <row r="15961" spans="2:11" hidden="1" x14ac:dyDescent="0.2">
      <c r="B15961" s="88"/>
      <c r="C15961" s="88"/>
      <c r="D15961" s="88"/>
      <c r="E15961" s="88"/>
      <c r="F15961" s="88"/>
      <c r="G15961" s="88"/>
      <c r="H15961" s="88"/>
      <c r="I15961" s="88"/>
      <c r="J15961" s="88"/>
      <c r="K15961" s="88"/>
    </row>
    <row r="15962" spans="2:11" hidden="1" x14ac:dyDescent="0.2">
      <c r="B15962" s="88"/>
      <c r="C15962" s="88"/>
      <c r="D15962" s="88"/>
      <c r="E15962" s="88"/>
      <c r="F15962" s="88"/>
      <c r="G15962" s="88"/>
      <c r="H15962" s="88"/>
      <c r="I15962" s="88"/>
      <c r="J15962" s="88"/>
      <c r="K15962" s="88"/>
    </row>
    <row r="15963" spans="2:11" hidden="1" x14ac:dyDescent="0.2">
      <c r="B15963" s="88"/>
      <c r="C15963" s="88"/>
      <c r="D15963" s="88"/>
      <c r="E15963" s="88"/>
      <c r="F15963" s="88"/>
      <c r="G15963" s="88"/>
      <c r="H15963" s="88"/>
      <c r="I15963" s="88"/>
      <c r="J15963" s="88"/>
      <c r="K15963" s="88"/>
    </row>
    <row r="15964" spans="2:11" hidden="1" x14ac:dyDescent="0.2">
      <c r="B15964" s="88"/>
      <c r="C15964" s="88"/>
      <c r="D15964" s="88"/>
      <c r="E15964" s="88"/>
      <c r="F15964" s="88"/>
      <c r="G15964" s="88"/>
      <c r="H15964" s="88"/>
      <c r="I15964" s="88"/>
      <c r="J15964" s="88"/>
      <c r="K15964" s="88"/>
    </row>
    <row r="15965" spans="2:11" hidden="1" x14ac:dyDescent="0.2">
      <c r="B15965" s="88"/>
      <c r="C15965" s="88"/>
      <c r="D15965" s="88"/>
      <c r="E15965" s="88"/>
      <c r="F15965" s="88"/>
      <c r="G15965" s="88"/>
      <c r="H15965" s="88"/>
      <c r="I15965" s="88"/>
      <c r="J15965" s="88"/>
      <c r="K15965" s="88"/>
    </row>
    <row r="15966" spans="2:11" hidden="1" x14ac:dyDescent="0.2">
      <c r="B15966" s="88"/>
      <c r="C15966" s="88"/>
      <c r="D15966" s="88"/>
      <c r="E15966" s="88"/>
      <c r="F15966" s="88"/>
      <c r="G15966" s="88"/>
      <c r="H15966" s="88"/>
      <c r="I15966" s="88"/>
      <c r="J15966" s="88"/>
      <c r="K15966" s="88"/>
    </row>
    <row r="15967" spans="2:11" hidden="1" x14ac:dyDescent="0.2">
      <c r="B15967" s="88"/>
      <c r="C15967" s="88"/>
      <c r="D15967" s="88"/>
      <c r="E15967" s="88"/>
      <c r="F15967" s="88"/>
      <c r="G15967" s="88"/>
      <c r="H15967" s="88"/>
      <c r="I15967" s="88"/>
      <c r="J15967" s="88"/>
      <c r="K15967" s="88"/>
    </row>
    <row r="15968" spans="2:11" hidden="1" x14ac:dyDescent="0.2">
      <c r="B15968" s="88"/>
      <c r="C15968" s="88"/>
      <c r="D15968" s="88"/>
      <c r="E15968" s="88"/>
      <c r="F15968" s="88"/>
      <c r="G15968" s="88"/>
      <c r="H15968" s="88"/>
      <c r="I15968" s="88"/>
      <c r="J15968" s="88"/>
      <c r="K15968" s="88"/>
    </row>
    <row r="15969" spans="2:11" hidden="1" x14ac:dyDescent="0.2">
      <c r="B15969" s="88"/>
      <c r="C15969" s="88"/>
      <c r="D15969" s="88"/>
      <c r="E15969" s="88"/>
      <c r="F15969" s="88"/>
      <c r="G15969" s="88"/>
      <c r="H15969" s="88"/>
      <c r="I15969" s="88"/>
      <c r="J15969" s="88"/>
      <c r="K15969" s="88"/>
    </row>
    <row r="15970" spans="2:11" hidden="1" x14ac:dyDescent="0.2">
      <c r="B15970" s="88"/>
      <c r="C15970" s="88"/>
      <c r="D15970" s="88"/>
      <c r="E15970" s="88"/>
      <c r="F15970" s="88"/>
      <c r="G15970" s="88"/>
      <c r="H15970" s="88"/>
      <c r="I15970" s="88"/>
      <c r="J15970" s="88"/>
      <c r="K15970" s="88"/>
    </row>
    <row r="15971" spans="2:11" hidden="1" x14ac:dyDescent="0.2">
      <c r="B15971" s="88"/>
      <c r="C15971" s="88"/>
      <c r="D15971" s="88"/>
      <c r="E15971" s="88"/>
      <c r="F15971" s="88"/>
      <c r="G15971" s="88"/>
      <c r="H15971" s="88"/>
      <c r="I15971" s="88"/>
      <c r="J15971" s="88"/>
      <c r="K15971" s="88"/>
    </row>
    <row r="15972" spans="2:11" hidden="1" x14ac:dyDescent="0.2">
      <c r="B15972" s="88"/>
      <c r="C15972" s="88"/>
      <c r="D15972" s="88"/>
      <c r="E15972" s="88"/>
      <c r="F15972" s="88"/>
      <c r="G15972" s="88"/>
      <c r="H15972" s="88"/>
      <c r="I15972" s="88"/>
      <c r="J15972" s="88"/>
      <c r="K15972" s="88"/>
    </row>
    <row r="15973" spans="2:11" hidden="1" x14ac:dyDescent="0.2">
      <c r="B15973" s="88"/>
      <c r="C15973" s="88"/>
      <c r="D15973" s="88"/>
      <c r="E15973" s="88"/>
      <c r="F15973" s="88"/>
      <c r="G15973" s="88"/>
      <c r="H15973" s="88"/>
      <c r="I15973" s="88"/>
      <c r="J15973" s="88"/>
      <c r="K15973" s="88"/>
    </row>
    <row r="15974" spans="2:11" hidden="1" x14ac:dyDescent="0.2">
      <c r="B15974" s="88"/>
      <c r="C15974" s="88"/>
      <c r="D15974" s="88"/>
      <c r="E15974" s="88"/>
      <c r="F15974" s="88"/>
      <c r="G15974" s="88"/>
      <c r="H15974" s="88"/>
      <c r="I15974" s="88"/>
      <c r="J15974" s="88"/>
      <c r="K15974" s="88"/>
    </row>
    <row r="15975" spans="2:11" hidden="1" x14ac:dyDescent="0.2">
      <c r="B15975" s="88"/>
      <c r="C15975" s="88"/>
      <c r="D15975" s="88"/>
      <c r="E15975" s="88"/>
      <c r="F15975" s="88"/>
      <c r="G15975" s="88"/>
      <c r="H15975" s="88"/>
      <c r="I15975" s="88"/>
      <c r="J15975" s="88"/>
      <c r="K15975" s="88"/>
    </row>
    <row r="15976" spans="2:11" hidden="1" x14ac:dyDescent="0.2">
      <c r="B15976" s="88"/>
      <c r="C15976" s="88"/>
      <c r="D15976" s="88"/>
      <c r="E15976" s="88"/>
      <c r="F15976" s="88"/>
      <c r="G15976" s="88"/>
      <c r="H15976" s="88"/>
      <c r="I15976" s="88"/>
      <c r="J15976" s="88"/>
      <c r="K15976" s="88"/>
    </row>
    <row r="15977" spans="2:11" hidden="1" x14ac:dyDescent="0.2">
      <c r="B15977" s="88"/>
      <c r="C15977" s="88"/>
      <c r="D15977" s="88"/>
      <c r="E15977" s="88"/>
      <c r="F15977" s="88"/>
      <c r="G15977" s="88"/>
      <c r="H15977" s="88"/>
      <c r="I15977" s="88"/>
      <c r="J15977" s="88"/>
      <c r="K15977" s="88"/>
    </row>
    <row r="15978" spans="2:11" hidden="1" x14ac:dyDescent="0.2">
      <c r="B15978" s="88"/>
      <c r="C15978" s="88"/>
      <c r="D15978" s="88"/>
      <c r="E15978" s="88"/>
      <c r="F15978" s="88"/>
      <c r="G15978" s="88"/>
      <c r="H15978" s="88"/>
      <c r="I15978" s="88"/>
      <c r="J15978" s="88"/>
      <c r="K15978" s="88"/>
    </row>
    <row r="15979" spans="2:11" hidden="1" x14ac:dyDescent="0.2">
      <c r="B15979" s="88"/>
      <c r="C15979" s="88"/>
      <c r="D15979" s="88"/>
      <c r="E15979" s="88"/>
      <c r="F15979" s="88"/>
      <c r="G15979" s="88"/>
      <c r="H15979" s="88"/>
      <c r="I15979" s="88"/>
      <c r="J15979" s="88"/>
      <c r="K15979" s="88"/>
    </row>
    <row r="15980" spans="2:11" hidden="1" x14ac:dyDescent="0.2">
      <c r="B15980" s="88"/>
      <c r="C15980" s="88"/>
      <c r="D15980" s="88"/>
      <c r="E15980" s="88"/>
      <c r="F15980" s="88"/>
      <c r="G15980" s="88"/>
      <c r="H15980" s="88"/>
      <c r="I15980" s="88"/>
      <c r="J15980" s="88"/>
      <c r="K15980" s="88"/>
    </row>
    <row r="15981" spans="2:11" hidden="1" x14ac:dyDescent="0.2">
      <c r="B15981" s="88"/>
      <c r="C15981" s="88"/>
      <c r="D15981" s="88"/>
      <c r="E15981" s="88"/>
      <c r="F15981" s="88"/>
      <c r="G15981" s="88"/>
      <c r="H15981" s="88"/>
      <c r="I15981" s="88"/>
      <c r="J15981" s="88"/>
      <c r="K15981" s="88"/>
    </row>
    <row r="15982" spans="2:11" hidden="1" x14ac:dyDescent="0.2">
      <c r="B15982" s="88"/>
      <c r="C15982" s="88"/>
      <c r="D15982" s="88"/>
      <c r="E15982" s="88"/>
      <c r="F15982" s="88"/>
      <c r="G15982" s="88"/>
      <c r="H15982" s="88"/>
      <c r="I15982" s="88"/>
      <c r="J15982" s="88"/>
      <c r="K15982" s="88"/>
    </row>
    <row r="15983" spans="2:11" hidden="1" x14ac:dyDescent="0.2">
      <c r="B15983" s="88"/>
      <c r="C15983" s="88"/>
      <c r="D15983" s="88"/>
      <c r="E15983" s="88"/>
      <c r="F15983" s="88"/>
      <c r="G15983" s="88"/>
      <c r="H15983" s="88"/>
      <c r="I15983" s="88"/>
      <c r="J15983" s="88"/>
      <c r="K15983" s="88"/>
    </row>
    <row r="15984" spans="2:11" hidden="1" x14ac:dyDescent="0.2">
      <c r="B15984" s="88"/>
      <c r="C15984" s="88"/>
      <c r="D15984" s="88"/>
      <c r="E15984" s="88"/>
      <c r="F15984" s="88"/>
      <c r="G15984" s="88"/>
      <c r="H15984" s="88"/>
      <c r="I15984" s="88"/>
      <c r="J15984" s="88"/>
      <c r="K15984" s="88"/>
    </row>
    <row r="15985" spans="2:11" hidden="1" x14ac:dyDescent="0.2">
      <c r="B15985" s="88"/>
      <c r="C15985" s="88"/>
      <c r="D15985" s="88"/>
      <c r="E15985" s="88"/>
      <c r="F15985" s="88"/>
      <c r="G15985" s="88"/>
      <c r="H15985" s="88"/>
      <c r="I15985" s="88"/>
      <c r="J15985" s="88"/>
      <c r="K15985" s="88"/>
    </row>
    <row r="15986" spans="2:11" hidden="1" x14ac:dyDescent="0.2">
      <c r="B15986" s="88"/>
      <c r="C15986" s="88"/>
      <c r="D15986" s="88"/>
      <c r="E15986" s="88"/>
      <c r="F15986" s="88"/>
      <c r="G15986" s="88"/>
      <c r="H15986" s="88"/>
      <c r="I15986" s="88"/>
      <c r="J15986" s="88"/>
      <c r="K15986" s="88"/>
    </row>
    <row r="15987" spans="2:11" hidden="1" x14ac:dyDescent="0.2">
      <c r="B15987" s="88"/>
      <c r="C15987" s="88"/>
      <c r="D15987" s="88"/>
      <c r="E15987" s="88"/>
      <c r="F15987" s="88"/>
      <c r="G15987" s="88"/>
      <c r="H15987" s="88"/>
      <c r="I15987" s="88"/>
      <c r="J15987" s="88"/>
      <c r="K15987" s="88"/>
    </row>
    <row r="15988" spans="2:11" hidden="1" x14ac:dyDescent="0.2">
      <c r="B15988" s="88"/>
      <c r="C15988" s="88"/>
      <c r="D15988" s="88"/>
      <c r="E15988" s="88"/>
      <c r="F15988" s="88"/>
      <c r="G15988" s="88"/>
      <c r="H15988" s="88"/>
      <c r="I15988" s="88"/>
      <c r="J15988" s="88"/>
      <c r="K15988" s="88"/>
    </row>
    <row r="15989" spans="2:11" hidden="1" x14ac:dyDescent="0.2">
      <c r="B15989" s="88"/>
      <c r="C15989" s="88"/>
      <c r="D15989" s="88"/>
      <c r="E15989" s="88"/>
      <c r="F15989" s="88"/>
      <c r="G15989" s="88"/>
      <c r="H15989" s="88"/>
      <c r="I15989" s="88"/>
      <c r="J15989" s="88"/>
      <c r="K15989" s="88"/>
    </row>
    <row r="15990" spans="2:11" hidden="1" x14ac:dyDescent="0.2">
      <c r="B15990" s="88"/>
      <c r="C15990" s="88"/>
      <c r="D15990" s="88"/>
      <c r="E15990" s="88"/>
      <c r="F15990" s="88"/>
      <c r="G15990" s="88"/>
      <c r="H15990" s="88"/>
      <c r="I15990" s="88"/>
      <c r="J15990" s="88"/>
      <c r="K15990" s="88"/>
    </row>
    <row r="15991" spans="2:11" hidden="1" x14ac:dyDescent="0.2">
      <c r="B15991" s="88"/>
      <c r="C15991" s="88"/>
      <c r="D15991" s="88"/>
      <c r="E15991" s="88"/>
      <c r="F15991" s="88"/>
      <c r="G15991" s="88"/>
      <c r="H15991" s="88"/>
      <c r="I15991" s="88"/>
      <c r="J15991" s="88"/>
      <c r="K15991" s="88"/>
    </row>
    <row r="15992" spans="2:11" hidden="1" x14ac:dyDescent="0.2">
      <c r="B15992" s="88"/>
      <c r="C15992" s="88"/>
      <c r="D15992" s="88"/>
      <c r="E15992" s="88"/>
      <c r="F15992" s="88"/>
      <c r="G15992" s="88"/>
      <c r="H15992" s="88"/>
      <c r="I15992" s="88"/>
      <c r="J15992" s="88"/>
      <c r="K15992" s="88"/>
    </row>
    <row r="15993" spans="2:11" hidden="1" x14ac:dyDescent="0.2">
      <c r="B15993" s="88"/>
      <c r="C15993" s="88"/>
      <c r="D15993" s="88"/>
      <c r="E15993" s="88"/>
      <c r="F15993" s="88"/>
      <c r="G15993" s="88"/>
      <c r="H15993" s="88"/>
      <c r="I15993" s="88"/>
      <c r="J15993" s="88"/>
      <c r="K15993" s="88"/>
    </row>
    <row r="15994" spans="2:11" hidden="1" x14ac:dyDescent="0.2">
      <c r="B15994" s="88"/>
      <c r="C15994" s="88"/>
      <c r="D15994" s="88"/>
      <c r="E15994" s="88"/>
      <c r="F15994" s="88"/>
      <c r="G15994" s="88"/>
      <c r="H15994" s="88"/>
      <c r="I15994" s="88"/>
      <c r="J15994" s="88"/>
      <c r="K15994" s="88"/>
    </row>
    <row r="15995" spans="2:11" hidden="1" x14ac:dyDescent="0.2">
      <c r="B15995" s="88"/>
      <c r="C15995" s="88"/>
      <c r="D15995" s="88"/>
      <c r="E15995" s="88"/>
      <c r="F15995" s="88"/>
      <c r="G15995" s="88"/>
      <c r="H15995" s="88"/>
      <c r="I15995" s="88"/>
      <c r="J15995" s="88"/>
      <c r="K15995" s="88"/>
    </row>
    <row r="15996" spans="2:11" hidden="1" x14ac:dyDescent="0.2">
      <c r="B15996" s="88"/>
      <c r="C15996" s="88"/>
      <c r="D15996" s="88"/>
      <c r="E15996" s="88"/>
      <c r="F15996" s="88"/>
      <c r="G15996" s="88"/>
      <c r="H15996" s="88"/>
      <c r="I15996" s="88"/>
      <c r="J15996" s="88"/>
      <c r="K15996" s="88"/>
    </row>
    <row r="15997" spans="2:11" hidden="1" x14ac:dyDescent="0.2">
      <c r="B15997" s="88"/>
      <c r="C15997" s="88"/>
      <c r="D15997" s="88"/>
      <c r="E15997" s="88"/>
      <c r="F15997" s="88"/>
      <c r="G15997" s="88"/>
      <c r="H15997" s="88"/>
      <c r="I15997" s="88"/>
      <c r="J15997" s="88"/>
      <c r="K15997" s="88"/>
    </row>
    <row r="15998" spans="2:11" hidden="1" x14ac:dyDescent="0.2">
      <c r="B15998" s="88"/>
      <c r="C15998" s="88"/>
      <c r="D15998" s="88"/>
      <c r="E15998" s="88"/>
      <c r="F15998" s="88"/>
      <c r="G15998" s="88"/>
      <c r="H15998" s="88"/>
      <c r="I15998" s="88"/>
      <c r="J15998" s="88"/>
      <c r="K15998" s="88"/>
    </row>
    <row r="15999" spans="2:11" hidden="1" x14ac:dyDescent="0.2">
      <c r="B15999" s="88"/>
      <c r="C15999" s="88"/>
      <c r="D15999" s="88"/>
      <c r="E15999" s="88"/>
      <c r="F15999" s="88"/>
      <c r="G15999" s="88"/>
      <c r="H15999" s="88"/>
      <c r="I15999" s="88"/>
      <c r="J15999" s="88"/>
      <c r="K15999" s="88"/>
    </row>
    <row r="16000" spans="2:11" hidden="1" x14ac:dyDescent="0.2">
      <c r="B16000" s="88"/>
      <c r="C16000" s="88"/>
      <c r="D16000" s="88"/>
      <c r="E16000" s="88"/>
      <c r="F16000" s="88"/>
      <c r="G16000" s="88"/>
      <c r="H16000" s="88"/>
      <c r="I16000" s="88"/>
      <c r="J16000" s="88"/>
      <c r="K16000" s="88"/>
    </row>
    <row r="16001" spans="2:11" hidden="1" x14ac:dyDescent="0.2">
      <c r="B16001" s="88"/>
      <c r="C16001" s="88"/>
      <c r="D16001" s="88"/>
      <c r="E16001" s="88"/>
      <c r="F16001" s="88"/>
      <c r="G16001" s="88"/>
      <c r="H16001" s="88"/>
      <c r="I16001" s="88"/>
      <c r="J16001" s="88"/>
      <c r="K16001" s="88"/>
    </row>
    <row r="16002" spans="2:11" hidden="1" x14ac:dyDescent="0.2">
      <c r="B16002" s="88"/>
      <c r="C16002" s="88"/>
      <c r="D16002" s="88"/>
      <c r="E16002" s="88"/>
      <c r="F16002" s="88"/>
      <c r="G16002" s="88"/>
      <c r="H16002" s="88"/>
      <c r="I16002" s="88"/>
      <c r="J16002" s="88"/>
      <c r="K16002" s="88"/>
    </row>
    <row r="16003" spans="2:11" hidden="1" x14ac:dyDescent="0.2">
      <c r="B16003" s="88"/>
      <c r="C16003" s="88"/>
      <c r="D16003" s="88"/>
      <c r="E16003" s="88"/>
      <c r="F16003" s="88"/>
      <c r="G16003" s="88"/>
      <c r="H16003" s="88"/>
      <c r="I16003" s="88"/>
      <c r="J16003" s="88"/>
      <c r="K16003" s="88"/>
    </row>
    <row r="16004" spans="2:11" hidden="1" x14ac:dyDescent="0.2">
      <c r="B16004" s="88"/>
      <c r="C16004" s="88"/>
      <c r="D16004" s="88"/>
      <c r="E16004" s="88"/>
      <c r="F16004" s="88"/>
      <c r="G16004" s="88"/>
      <c r="H16004" s="88"/>
      <c r="I16004" s="88"/>
      <c r="J16004" s="88"/>
      <c r="K16004" s="88"/>
    </row>
    <row r="16005" spans="2:11" hidden="1" x14ac:dyDescent="0.2">
      <c r="B16005" s="88"/>
      <c r="C16005" s="88"/>
      <c r="D16005" s="88"/>
      <c r="E16005" s="88"/>
      <c r="F16005" s="88"/>
      <c r="G16005" s="88"/>
      <c r="H16005" s="88"/>
      <c r="I16005" s="88"/>
      <c r="J16005" s="88"/>
      <c r="K16005" s="88"/>
    </row>
    <row r="16006" spans="2:11" hidden="1" x14ac:dyDescent="0.2">
      <c r="B16006" s="88"/>
      <c r="C16006" s="88"/>
      <c r="D16006" s="88"/>
      <c r="E16006" s="88"/>
      <c r="F16006" s="88"/>
      <c r="G16006" s="88"/>
      <c r="H16006" s="88"/>
      <c r="I16006" s="88"/>
      <c r="J16006" s="88"/>
      <c r="K16006" s="88"/>
    </row>
    <row r="16007" spans="2:11" hidden="1" x14ac:dyDescent="0.2">
      <c r="B16007" s="88"/>
      <c r="C16007" s="88"/>
      <c r="D16007" s="88"/>
      <c r="E16007" s="88"/>
      <c r="F16007" s="88"/>
      <c r="G16007" s="88"/>
      <c r="H16007" s="88"/>
      <c r="I16007" s="88"/>
      <c r="J16007" s="88"/>
      <c r="K16007" s="88"/>
    </row>
    <row r="16008" spans="2:11" hidden="1" x14ac:dyDescent="0.2">
      <c r="B16008" s="88"/>
      <c r="C16008" s="88"/>
      <c r="D16008" s="88"/>
      <c r="E16008" s="88"/>
      <c r="F16008" s="88"/>
      <c r="G16008" s="88"/>
      <c r="H16008" s="88"/>
      <c r="I16008" s="88"/>
      <c r="J16008" s="88"/>
      <c r="K16008" s="88"/>
    </row>
    <row r="16009" spans="2:11" hidden="1" x14ac:dyDescent="0.2">
      <c r="B16009" s="88"/>
      <c r="C16009" s="88"/>
      <c r="D16009" s="88"/>
      <c r="E16009" s="88"/>
      <c r="F16009" s="88"/>
      <c r="G16009" s="88"/>
      <c r="H16009" s="88"/>
      <c r="I16009" s="88"/>
      <c r="J16009" s="88"/>
      <c r="K16009" s="88"/>
    </row>
    <row r="16010" spans="2:11" hidden="1" x14ac:dyDescent="0.2">
      <c r="B16010" s="88"/>
      <c r="C16010" s="88"/>
      <c r="D16010" s="88"/>
      <c r="E16010" s="88"/>
      <c r="F16010" s="88"/>
      <c r="G16010" s="88"/>
      <c r="H16010" s="88"/>
      <c r="I16010" s="88"/>
      <c r="J16010" s="88"/>
      <c r="K16010" s="88"/>
    </row>
    <row r="16011" spans="2:11" hidden="1" x14ac:dyDescent="0.2">
      <c r="B16011" s="88"/>
      <c r="C16011" s="88"/>
      <c r="D16011" s="88"/>
      <c r="E16011" s="88"/>
      <c r="F16011" s="88"/>
      <c r="G16011" s="88"/>
      <c r="H16011" s="88"/>
      <c r="I16011" s="88"/>
      <c r="J16011" s="88"/>
      <c r="K16011" s="88"/>
    </row>
    <row r="16012" spans="2:11" hidden="1" x14ac:dyDescent="0.2">
      <c r="B16012" s="88"/>
      <c r="C16012" s="88"/>
      <c r="D16012" s="88"/>
      <c r="E16012" s="88"/>
      <c r="F16012" s="88"/>
      <c r="G16012" s="88"/>
      <c r="H16012" s="88"/>
      <c r="I16012" s="88"/>
      <c r="J16012" s="88"/>
      <c r="K16012" s="88"/>
    </row>
    <row r="16013" spans="2:11" hidden="1" x14ac:dyDescent="0.2">
      <c r="B16013" s="88"/>
      <c r="C16013" s="88"/>
      <c r="D16013" s="88"/>
      <c r="E16013" s="88"/>
      <c r="F16013" s="88"/>
      <c r="G16013" s="88"/>
      <c r="H16013" s="88"/>
      <c r="I16013" s="88"/>
      <c r="J16013" s="88"/>
      <c r="K16013" s="88"/>
    </row>
    <row r="16014" spans="2:11" hidden="1" x14ac:dyDescent="0.2">
      <c r="B16014" s="88"/>
      <c r="C16014" s="88"/>
      <c r="D16014" s="88"/>
      <c r="E16014" s="88"/>
      <c r="F16014" s="88"/>
      <c r="G16014" s="88"/>
      <c r="H16014" s="88"/>
      <c r="I16014" s="88"/>
      <c r="J16014" s="88"/>
      <c r="K16014" s="88"/>
    </row>
    <row r="16015" spans="2:11" hidden="1" x14ac:dyDescent="0.2">
      <c r="B16015" s="88"/>
      <c r="C16015" s="88"/>
      <c r="D16015" s="88"/>
      <c r="E16015" s="88"/>
      <c r="F16015" s="88"/>
      <c r="G16015" s="88"/>
      <c r="H16015" s="88"/>
      <c r="I16015" s="88"/>
      <c r="J16015" s="88"/>
      <c r="K16015" s="88"/>
    </row>
    <row r="16016" spans="2:11" hidden="1" x14ac:dyDescent="0.2">
      <c r="B16016" s="88"/>
      <c r="C16016" s="88"/>
      <c r="D16016" s="88"/>
      <c r="E16016" s="88"/>
      <c r="F16016" s="88"/>
      <c r="G16016" s="88"/>
      <c r="H16016" s="88"/>
      <c r="I16016" s="88"/>
      <c r="J16016" s="88"/>
      <c r="K16016" s="88"/>
    </row>
    <row r="16017" spans="2:11" hidden="1" x14ac:dyDescent="0.2">
      <c r="B16017" s="88"/>
      <c r="C16017" s="88"/>
      <c r="D16017" s="88"/>
      <c r="E16017" s="88"/>
      <c r="F16017" s="88"/>
      <c r="G16017" s="88"/>
      <c r="H16017" s="88"/>
      <c r="I16017" s="88"/>
      <c r="J16017" s="88"/>
      <c r="K16017" s="88"/>
    </row>
    <row r="16018" spans="2:11" hidden="1" x14ac:dyDescent="0.2">
      <c r="B16018" s="88"/>
      <c r="C16018" s="88"/>
      <c r="D16018" s="88"/>
      <c r="E16018" s="88"/>
      <c r="F16018" s="88"/>
      <c r="G16018" s="88"/>
      <c r="H16018" s="88"/>
      <c r="I16018" s="88"/>
      <c r="J16018" s="88"/>
      <c r="K16018" s="88"/>
    </row>
    <row r="16019" spans="2:11" hidden="1" x14ac:dyDescent="0.2">
      <c r="B16019" s="88"/>
      <c r="C16019" s="88"/>
      <c r="D16019" s="88"/>
      <c r="E16019" s="88"/>
      <c r="F16019" s="88"/>
      <c r="G16019" s="88"/>
      <c r="H16019" s="88"/>
      <c r="I16019" s="88"/>
      <c r="J16019" s="88"/>
      <c r="K16019" s="88"/>
    </row>
    <row r="16020" spans="2:11" hidden="1" x14ac:dyDescent="0.2">
      <c r="B16020" s="88"/>
      <c r="C16020" s="88"/>
      <c r="D16020" s="88"/>
      <c r="E16020" s="88"/>
      <c r="F16020" s="88"/>
      <c r="G16020" s="88"/>
      <c r="H16020" s="88"/>
      <c r="I16020" s="88"/>
      <c r="J16020" s="88"/>
      <c r="K16020" s="88"/>
    </row>
    <row r="16021" spans="2:11" hidden="1" x14ac:dyDescent="0.2">
      <c r="B16021" s="88"/>
      <c r="C16021" s="88"/>
      <c r="D16021" s="88"/>
      <c r="E16021" s="88"/>
      <c r="F16021" s="88"/>
      <c r="G16021" s="88"/>
      <c r="H16021" s="88"/>
      <c r="I16021" s="88"/>
      <c r="J16021" s="88"/>
      <c r="K16021" s="88"/>
    </row>
    <row r="16022" spans="2:11" hidden="1" x14ac:dyDescent="0.2">
      <c r="B16022" s="88"/>
      <c r="C16022" s="88"/>
      <c r="D16022" s="88"/>
      <c r="E16022" s="88"/>
      <c r="F16022" s="88"/>
      <c r="G16022" s="88"/>
      <c r="H16022" s="88"/>
      <c r="I16022" s="88"/>
      <c r="J16022" s="88"/>
      <c r="K16022" s="88"/>
    </row>
    <row r="16023" spans="2:11" hidden="1" x14ac:dyDescent="0.2">
      <c r="B16023" s="88"/>
      <c r="C16023" s="88"/>
      <c r="D16023" s="88"/>
      <c r="E16023" s="88"/>
      <c r="F16023" s="88"/>
      <c r="G16023" s="88"/>
      <c r="H16023" s="88"/>
      <c r="I16023" s="88"/>
      <c r="J16023" s="88"/>
      <c r="K16023" s="88"/>
    </row>
    <row r="16024" spans="2:11" hidden="1" x14ac:dyDescent="0.2">
      <c r="B16024" s="88"/>
      <c r="C16024" s="88"/>
      <c r="D16024" s="88"/>
      <c r="E16024" s="88"/>
      <c r="F16024" s="88"/>
      <c r="G16024" s="88"/>
      <c r="H16024" s="88"/>
      <c r="I16024" s="88"/>
      <c r="J16024" s="88"/>
      <c r="K16024" s="88"/>
    </row>
    <row r="16025" spans="2:11" hidden="1" x14ac:dyDescent="0.2">
      <c r="B16025" s="88"/>
      <c r="C16025" s="88"/>
      <c r="D16025" s="88"/>
      <c r="E16025" s="88"/>
      <c r="F16025" s="88"/>
      <c r="G16025" s="88"/>
      <c r="H16025" s="88"/>
      <c r="I16025" s="88"/>
      <c r="J16025" s="88"/>
      <c r="K16025" s="88"/>
    </row>
    <row r="16026" spans="2:11" hidden="1" x14ac:dyDescent="0.2">
      <c r="B16026" s="88"/>
      <c r="C16026" s="88"/>
      <c r="D16026" s="88"/>
      <c r="E16026" s="88"/>
      <c r="F16026" s="88"/>
      <c r="G16026" s="88"/>
      <c r="H16026" s="88"/>
      <c r="I16026" s="88"/>
      <c r="J16026" s="88"/>
      <c r="K16026" s="88"/>
    </row>
    <row r="16027" spans="2:11" hidden="1" x14ac:dyDescent="0.2">
      <c r="B16027" s="88"/>
      <c r="C16027" s="88"/>
      <c r="D16027" s="88"/>
      <c r="E16027" s="88"/>
      <c r="F16027" s="88"/>
      <c r="G16027" s="88"/>
      <c r="H16027" s="88"/>
      <c r="I16027" s="88"/>
      <c r="J16027" s="88"/>
      <c r="K16027" s="88"/>
    </row>
    <row r="16028" spans="2:11" hidden="1" x14ac:dyDescent="0.2">
      <c r="B16028" s="88"/>
      <c r="C16028" s="88"/>
      <c r="D16028" s="88"/>
      <c r="E16028" s="88"/>
      <c r="F16028" s="88"/>
      <c r="G16028" s="88"/>
      <c r="H16028" s="88"/>
      <c r="I16028" s="88"/>
      <c r="J16028" s="88"/>
      <c r="K16028" s="88"/>
    </row>
    <row r="16029" spans="2:11" hidden="1" x14ac:dyDescent="0.2">
      <c r="B16029" s="88"/>
      <c r="C16029" s="88"/>
      <c r="D16029" s="88"/>
      <c r="E16029" s="88"/>
      <c r="F16029" s="88"/>
      <c r="G16029" s="88"/>
      <c r="H16029" s="88"/>
      <c r="I16029" s="88"/>
      <c r="J16029" s="88"/>
      <c r="K16029" s="88"/>
    </row>
    <row r="16030" spans="2:11" hidden="1" x14ac:dyDescent="0.2">
      <c r="B16030" s="88"/>
      <c r="C16030" s="88"/>
      <c r="D16030" s="88"/>
      <c r="E16030" s="88"/>
      <c r="F16030" s="88"/>
      <c r="G16030" s="88"/>
      <c r="H16030" s="88"/>
      <c r="I16030" s="88"/>
      <c r="J16030" s="88"/>
      <c r="K16030" s="88"/>
    </row>
    <row r="16031" spans="2:11" hidden="1" x14ac:dyDescent="0.2">
      <c r="B16031" s="88"/>
      <c r="C16031" s="88"/>
      <c r="D16031" s="88"/>
      <c r="E16031" s="88"/>
      <c r="F16031" s="88"/>
      <c r="G16031" s="88"/>
      <c r="H16031" s="88"/>
      <c r="I16031" s="88"/>
      <c r="J16031" s="88"/>
      <c r="K16031" s="88"/>
    </row>
    <row r="16032" spans="2:11" hidden="1" x14ac:dyDescent="0.2">
      <c r="B16032" s="88"/>
      <c r="C16032" s="88"/>
      <c r="D16032" s="88"/>
      <c r="E16032" s="88"/>
      <c r="F16032" s="88"/>
      <c r="G16032" s="88"/>
      <c r="H16032" s="88"/>
      <c r="I16032" s="88"/>
      <c r="J16032" s="88"/>
      <c r="K16032" s="88"/>
    </row>
    <row r="16033" spans="2:11" hidden="1" x14ac:dyDescent="0.2">
      <c r="B16033" s="88"/>
      <c r="C16033" s="88"/>
      <c r="D16033" s="88"/>
      <c r="E16033" s="88"/>
      <c r="F16033" s="88"/>
      <c r="G16033" s="88"/>
      <c r="H16033" s="88"/>
      <c r="I16033" s="88"/>
      <c r="J16033" s="88"/>
      <c r="K16033" s="88"/>
    </row>
    <row r="16034" spans="2:11" hidden="1" x14ac:dyDescent="0.2">
      <c r="B16034" s="88"/>
      <c r="C16034" s="88"/>
      <c r="D16034" s="88"/>
      <c r="E16034" s="88"/>
      <c r="F16034" s="88"/>
      <c r="G16034" s="88"/>
      <c r="H16034" s="88"/>
      <c r="I16034" s="88"/>
      <c r="J16034" s="88"/>
      <c r="K16034" s="88"/>
    </row>
    <row r="16035" spans="2:11" hidden="1" x14ac:dyDescent="0.2">
      <c r="B16035" s="88"/>
      <c r="C16035" s="88"/>
      <c r="D16035" s="88"/>
      <c r="E16035" s="88"/>
      <c r="F16035" s="88"/>
      <c r="G16035" s="88"/>
      <c r="H16035" s="88"/>
      <c r="I16035" s="88"/>
      <c r="J16035" s="88"/>
      <c r="K16035" s="88"/>
    </row>
    <row r="16036" spans="2:11" hidden="1" x14ac:dyDescent="0.2">
      <c r="B16036" s="88"/>
      <c r="C16036" s="88"/>
      <c r="D16036" s="88"/>
      <c r="E16036" s="88"/>
      <c r="F16036" s="88"/>
      <c r="G16036" s="88"/>
      <c r="H16036" s="88"/>
      <c r="I16036" s="88"/>
      <c r="J16036" s="88"/>
      <c r="K16036" s="88"/>
    </row>
    <row r="16037" spans="2:11" hidden="1" x14ac:dyDescent="0.2">
      <c r="B16037" s="88"/>
      <c r="C16037" s="88"/>
      <c r="D16037" s="88"/>
      <c r="E16037" s="88"/>
      <c r="F16037" s="88"/>
      <c r="G16037" s="88"/>
      <c r="H16037" s="88"/>
      <c r="I16037" s="88"/>
      <c r="J16037" s="88"/>
      <c r="K16037" s="88"/>
    </row>
    <row r="16038" spans="2:11" hidden="1" x14ac:dyDescent="0.2">
      <c r="B16038" s="88"/>
      <c r="C16038" s="88"/>
      <c r="D16038" s="88"/>
      <c r="E16038" s="88"/>
      <c r="F16038" s="88"/>
      <c r="G16038" s="88"/>
      <c r="H16038" s="88"/>
      <c r="I16038" s="88"/>
      <c r="J16038" s="88"/>
      <c r="K16038" s="88"/>
    </row>
    <row r="16039" spans="2:11" hidden="1" x14ac:dyDescent="0.2">
      <c r="B16039" s="88"/>
      <c r="C16039" s="88"/>
      <c r="D16039" s="88"/>
      <c r="E16039" s="88"/>
      <c r="F16039" s="88"/>
      <c r="G16039" s="88"/>
      <c r="H16039" s="88"/>
      <c r="I16039" s="88"/>
      <c r="J16039" s="88"/>
      <c r="K16039" s="88"/>
    </row>
    <row r="16040" spans="2:11" hidden="1" x14ac:dyDescent="0.2">
      <c r="B16040" s="88"/>
      <c r="C16040" s="88"/>
      <c r="D16040" s="88"/>
      <c r="E16040" s="88"/>
      <c r="F16040" s="88"/>
      <c r="G16040" s="88"/>
      <c r="H16040" s="88"/>
      <c r="I16040" s="88"/>
      <c r="J16040" s="88"/>
      <c r="K16040" s="88"/>
    </row>
    <row r="16041" spans="2:11" hidden="1" x14ac:dyDescent="0.2">
      <c r="B16041" s="88"/>
      <c r="C16041" s="88"/>
      <c r="D16041" s="88"/>
      <c r="E16041" s="88"/>
      <c r="F16041" s="88"/>
      <c r="G16041" s="88"/>
      <c r="H16041" s="88"/>
      <c r="I16041" s="88"/>
      <c r="J16041" s="88"/>
      <c r="K16041" s="88"/>
    </row>
    <row r="16042" spans="2:11" hidden="1" x14ac:dyDescent="0.2">
      <c r="B16042" s="88"/>
      <c r="C16042" s="88"/>
      <c r="D16042" s="88"/>
      <c r="E16042" s="88"/>
      <c r="F16042" s="88"/>
      <c r="G16042" s="88"/>
      <c r="H16042" s="88"/>
      <c r="I16042" s="88"/>
      <c r="J16042" s="88"/>
      <c r="K16042" s="88"/>
    </row>
    <row r="16043" spans="2:11" hidden="1" x14ac:dyDescent="0.2">
      <c r="B16043" s="88"/>
      <c r="C16043" s="88"/>
      <c r="D16043" s="88"/>
      <c r="E16043" s="88"/>
      <c r="F16043" s="88"/>
      <c r="G16043" s="88"/>
      <c r="H16043" s="88"/>
      <c r="I16043" s="88"/>
      <c r="J16043" s="88"/>
      <c r="K16043" s="88"/>
    </row>
    <row r="16044" spans="2:11" hidden="1" x14ac:dyDescent="0.2">
      <c r="B16044" s="88"/>
      <c r="C16044" s="88"/>
      <c r="D16044" s="88"/>
      <c r="E16044" s="88"/>
      <c r="F16044" s="88"/>
      <c r="G16044" s="88"/>
      <c r="H16044" s="88"/>
      <c r="I16044" s="88"/>
      <c r="J16044" s="88"/>
      <c r="K16044" s="88"/>
    </row>
    <row r="16045" spans="2:11" hidden="1" x14ac:dyDescent="0.2">
      <c r="B16045" s="88"/>
      <c r="C16045" s="88"/>
      <c r="D16045" s="88"/>
      <c r="E16045" s="88"/>
      <c r="F16045" s="88"/>
      <c r="G16045" s="88"/>
      <c r="H16045" s="88"/>
      <c r="I16045" s="88"/>
      <c r="J16045" s="88"/>
      <c r="K16045" s="88"/>
    </row>
    <row r="16046" spans="2:11" hidden="1" x14ac:dyDescent="0.2">
      <c r="B16046" s="88"/>
      <c r="C16046" s="88"/>
      <c r="D16046" s="88"/>
      <c r="E16046" s="88"/>
      <c r="F16046" s="88"/>
      <c r="G16046" s="88"/>
      <c r="H16046" s="88"/>
      <c r="I16046" s="88"/>
      <c r="J16046" s="88"/>
      <c r="K16046" s="88"/>
    </row>
    <row r="16047" spans="2:11" hidden="1" x14ac:dyDescent="0.2">
      <c r="B16047" s="88"/>
      <c r="C16047" s="88"/>
      <c r="D16047" s="88"/>
      <c r="E16047" s="88"/>
      <c r="F16047" s="88"/>
      <c r="G16047" s="88"/>
      <c r="H16047" s="88"/>
      <c r="I16047" s="88"/>
      <c r="J16047" s="88"/>
      <c r="K16047" s="88"/>
    </row>
    <row r="16048" spans="2:11" hidden="1" x14ac:dyDescent="0.2">
      <c r="B16048" s="88"/>
      <c r="C16048" s="88"/>
      <c r="D16048" s="88"/>
      <c r="E16048" s="88"/>
      <c r="F16048" s="88"/>
      <c r="G16048" s="88"/>
      <c r="H16048" s="88"/>
      <c r="I16048" s="88"/>
      <c r="J16048" s="88"/>
      <c r="K16048" s="88"/>
    </row>
    <row r="16049" spans="2:11" hidden="1" x14ac:dyDescent="0.2">
      <c r="B16049" s="88"/>
      <c r="C16049" s="88"/>
      <c r="D16049" s="88"/>
      <c r="E16049" s="88"/>
      <c r="F16049" s="88"/>
      <c r="G16049" s="88"/>
      <c r="H16049" s="88"/>
      <c r="I16049" s="88"/>
      <c r="J16049" s="88"/>
      <c r="K16049" s="88"/>
    </row>
    <row r="16050" spans="2:11" hidden="1" x14ac:dyDescent="0.2">
      <c r="B16050" s="88"/>
      <c r="C16050" s="88"/>
      <c r="D16050" s="88"/>
      <c r="E16050" s="88"/>
      <c r="F16050" s="88"/>
      <c r="G16050" s="88"/>
      <c r="H16050" s="88"/>
      <c r="I16050" s="88"/>
      <c r="J16050" s="88"/>
      <c r="K16050" s="88"/>
    </row>
    <row r="16051" spans="2:11" hidden="1" x14ac:dyDescent="0.2">
      <c r="B16051" s="88"/>
      <c r="C16051" s="88"/>
      <c r="D16051" s="88"/>
      <c r="E16051" s="88"/>
      <c r="F16051" s="88"/>
      <c r="G16051" s="88"/>
      <c r="H16051" s="88"/>
      <c r="I16051" s="88"/>
      <c r="J16051" s="88"/>
      <c r="K16051" s="88"/>
    </row>
    <row r="16052" spans="2:11" hidden="1" x14ac:dyDescent="0.2">
      <c r="B16052" s="88"/>
      <c r="C16052" s="88"/>
      <c r="D16052" s="88"/>
      <c r="E16052" s="88"/>
      <c r="F16052" s="88"/>
      <c r="G16052" s="88"/>
      <c r="H16052" s="88"/>
      <c r="I16052" s="88"/>
      <c r="J16052" s="88"/>
      <c r="K16052" s="88"/>
    </row>
    <row r="16053" spans="2:11" hidden="1" x14ac:dyDescent="0.2">
      <c r="B16053" s="88"/>
      <c r="C16053" s="88"/>
      <c r="D16053" s="88"/>
      <c r="E16053" s="88"/>
      <c r="F16053" s="88"/>
      <c r="G16053" s="88"/>
      <c r="H16053" s="88"/>
      <c r="I16053" s="88"/>
      <c r="J16053" s="88"/>
      <c r="K16053" s="88"/>
    </row>
    <row r="16054" spans="2:11" hidden="1" x14ac:dyDescent="0.2">
      <c r="B16054" s="88"/>
      <c r="C16054" s="88"/>
      <c r="D16054" s="88"/>
      <c r="E16054" s="88"/>
      <c r="F16054" s="88"/>
      <c r="G16054" s="88"/>
      <c r="H16054" s="88"/>
      <c r="I16054" s="88"/>
      <c r="J16054" s="88"/>
      <c r="K16054" s="88"/>
    </row>
    <row r="16055" spans="2:11" hidden="1" x14ac:dyDescent="0.2">
      <c r="B16055" s="88"/>
      <c r="C16055" s="88"/>
      <c r="D16055" s="88"/>
      <c r="E16055" s="88"/>
      <c r="F16055" s="88"/>
      <c r="G16055" s="88"/>
      <c r="H16055" s="88"/>
      <c r="I16055" s="88"/>
      <c r="J16055" s="88"/>
      <c r="K16055" s="88"/>
    </row>
    <row r="16056" spans="2:11" hidden="1" x14ac:dyDescent="0.2">
      <c r="B16056" s="88"/>
      <c r="C16056" s="88"/>
      <c r="D16056" s="88"/>
      <c r="E16056" s="88"/>
      <c r="F16056" s="88"/>
      <c r="G16056" s="88"/>
      <c r="H16056" s="88"/>
      <c r="I16056" s="88"/>
      <c r="J16056" s="88"/>
      <c r="K16056" s="88"/>
    </row>
    <row r="16057" spans="2:11" hidden="1" x14ac:dyDescent="0.2">
      <c r="B16057" s="88"/>
      <c r="C16057" s="88"/>
      <c r="D16057" s="88"/>
      <c r="E16057" s="88"/>
      <c r="F16057" s="88"/>
      <c r="G16057" s="88"/>
      <c r="H16057" s="88"/>
      <c r="I16057" s="88"/>
      <c r="J16057" s="88"/>
      <c r="K16057" s="88"/>
    </row>
    <row r="16058" spans="2:11" hidden="1" x14ac:dyDescent="0.2">
      <c r="B16058" s="88"/>
      <c r="C16058" s="88"/>
      <c r="D16058" s="88"/>
      <c r="E16058" s="88"/>
      <c r="F16058" s="88"/>
      <c r="G16058" s="88"/>
      <c r="H16058" s="88"/>
      <c r="I16058" s="88"/>
      <c r="J16058" s="88"/>
      <c r="K16058" s="88"/>
    </row>
    <row r="16059" spans="2:11" hidden="1" x14ac:dyDescent="0.2">
      <c r="B16059" s="88"/>
      <c r="C16059" s="88"/>
      <c r="D16059" s="88"/>
      <c r="E16059" s="88"/>
      <c r="F16059" s="88"/>
      <c r="G16059" s="88"/>
      <c r="H16059" s="88"/>
      <c r="I16059" s="88"/>
      <c r="J16059" s="88"/>
      <c r="K16059" s="88"/>
    </row>
    <row r="16060" spans="2:11" hidden="1" x14ac:dyDescent="0.2">
      <c r="B16060" s="88"/>
      <c r="C16060" s="88"/>
      <c r="D16060" s="88"/>
      <c r="E16060" s="88"/>
      <c r="F16060" s="88"/>
      <c r="G16060" s="88"/>
      <c r="H16060" s="88"/>
      <c r="I16060" s="88"/>
      <c r="J16060" s="88"/>
      <c r="K16060" s="88"/>
    </row>
    <row r="16061" spans="2:11" hidden="1" x14ac:dyDescent="0.2">
      <c r="B16061" s="88"/>
      <c r="C16061" s="88"/>
      <c r="D16061" s="88"/>
      <c r="E16061" s="88"/>
      <c r="F16061" s="88"/>
      <c r="G16061" s="88"/>
      <c r="H16061" s="88"/>
      <c r="I16061" s="88"/>
      <c r="J16061" s="88"/>
      <c r="K16061" s="88"/>
    </row>
    <row r="16062" spans="2:11" hidden="1" x14ac:dyDescent="0.2">
      <c r="B16062" s="88"/>
      <c r="C16062" s="88"/>
      <c r="D16062" s="88"/>
      <c r="E16062" s="88"/>
      <c r="F16062" s="88"/>
      <c r="G16062" s="88"/>
      <c r="H16062" s="88"/>
      <c r="I16062" s="88"/>
      <c r="J16062" s="88"/>
      <c r="K16062" s="88"/>
    </row>
    <row r="16063" spans="2:11" hidden="1" x14ac:dyDescent="0.2">
      <c r="B16063" s="88"/>
      <c r="C16063" s="88"/>
      <c r="D16063" s="88"/>
      <c r="E16063" s="88"/>
      <c r="F16063" s="88"/>
      <c r="G16063" s="88"/>
      <c r="H16063" s="88"/>
      <c r="I16063" s="88"/>
      <c r="J16063" s="88"/>
      <c r="K16063" s="88"/>
    </row>
    <row r="16064" spans="2:11" hidden="1" x14ac:dyDescent="0.2">
      <c r="B16064" s="88"/>
      <c r="C16064" s="88"/>
      <c r="D16064" s="88"/>
      <c r="E16064" s="88"/>
      <c r="F16064" s="88"/>
      <c r="G16064" s="88"/>
      <c r="H16064" s="88"/>
      <c r="I16064" s="88"/>
      <c r="J16064" s="88"/>
      <c r="K16064" s="88"/>
    </row>
    <row r="16065" spans="2:11" hidden="1" x14ac:dyDescent="0.2">
      <c r="B16065" s="88"/>
      <c r="C16065" s="88"/>
      <c r="D16065" s="88"/>
      <c r="E16065" s="88"/>
      <c r="F16065" s="88"/>
      <c r="G16065" s="88"/>
      <c r="H16065" s="88"/>
      <c r="I16065" s="88"/>
      <c r="J16065" s="88"/>
      <c r="K16065" s="88"/>
    </row>
    <row r="16066" spans="2:11" hidden="1" x14ac:dyDescent="0.2">
      <c r="B16066" s="88"/>
      <c r="C16066" s="88"/>
      <c r="D16066" s="88"/>
      <c r="E16066" s="88"/>
      <c r="F16066" s="88"/>
      <c r="G16066" s="88"/>
      <c r="H16066" s="88"/>
      <c r="I16066" s="88"/>
      <c r="J16066" s="88"/>
      <c r="K16066" s="88"/>
    </row>
    <row r="16067" spans="2:11" hidden="1" x14ac:dyDescent="0.2">
      <c r="B16067" s="88"/>
      <c r="C16067" s="88"/>
      <c r="D16067" s="88"/>
      <c r="E16067" s="88"/>
      <c r="F16067" s="88"/>
      <c r="G16067" s="88"/>
      <c r="H16067" s="88"/>
      <c r="I16067" s="88"/>
      <c r="J16067" s="88"/>
      <c r="K16067" s="88"/>
    </row>
    <row r="16068" spans="2:11" hidden="1" x14ac:dyDescent="0.2">
      <c r="B16068" s="88"/>
      <c r="C16068" s="88"/>
      <c r="D16068" s="88"/>
      <c r="E16068" s="88"/>
      <c r="F16068" s="88"/>
      <c r="G16068" s="88"/>
      <c r="H16068" s="88"/>
      <c r="I16068" s="88"/>
      <c r="J16068" s="88"/>
      <c r="K16068" s="88"/>
    </row>
    <row r="16069" spans="2:11" hidden="1" x14ac:dyDescent="0.2">
      <c r="B16069" s="88"/>
      <c r="C16069" s="88"/>
      <c r="D16069" s="88"/>
      <c r="E16069" s="88"/>
      <c r="F16069" s="88"/>
      <c r="G16069" s="88"/>
      <c r="H16069" s="88"/>
      <c r="I16069" s="88"/>
      <c r="J16069" s="88"/>
      <c r="K16069" s="88"/>
    </row>
    <row r="16070" spans="2:11" hidden="1" x14ac:dyDescent="0.2">
      <c r="B16070" s="88"/>
      <c r="C16070" s="88"/>
      <c r="D16070" s="88"/>
      <c r="E16070" s="88"/>
      <c r="F16070" s="88"/>
      <c r="G16070" s="88"/>
      <c r="H16070" s="88"/>
      <c r="I16070" s="88"/>
      <c r="J16070" s="88"/>
      <c r="K16070" s="88"/>
    </row>
    <row r="16071" spans="2:11" hidden="1" x14ac:dyDescent="0.2">
      <c r="B16071" s="88"/>
      <c r="C16071" s="88"/>
      <c r="D16071" s="88"/>
      <c r="E16071" s="88"/>
      <c r="F16071" s="88"/>
      <c r="G16071" s="88"/>
      <c r="H16071" s="88"/>
      <c r="I16071" s="88"/>
      <c r="J16071" s="88"/>
      <c r="K16071" s="88"/>
    </row>
    <row r="16072" spans="2:11" hidden="1" x14ac:dyDescent="0.2">
      <c r="B16072" s="88"/>
      <c r="C16072" s="88"/>
      <c r="D16072" s="88"/>
      <c r="E16072" s="88"/>
      <c r="F16072" s="88"/>
      <c r="G16072" s="88"/>
      <c r="H16072" s="88"/>
      <c r="I16072" s="88"/>
      <c r="J16072" s="88"/>
      <c r="K16072" s="88"/>
    </row>
    <row r="16073" spans="2:11" hidden="1" x14ac:dyDescent="0.2">
      <c r="B16073" s="88"/>
      <c r="C16073" s="88"/>
      <c r="D16073" s="88"/>
      <c r="E16073" s="88"/>
      <c r="F16073" s="88"/>
      <c r="G16073" s="88"/>
      <c r="H16073" s="88"/>
      <c r="I16073" s="88"/>
      <c r="J16073" s="88"/>
      <c r="K16073" s="88"/>
    </row>
    <row r="16074" spans="2:11" hidden="1" x14ac:dyDescent="0.2">
      <c r="B16074" s="88"/>
      <c r="C16074" s="88"/>
      <c r="D16074" s="88"/>
      <c r="E16074" s="88"/>
      <c r="F16074" s="88"/>
      <c r="G16074" s="88"/>
      <c r="H16074" s="88"/>
      <c r="I16074" s="88"/>
      <c r="J16074" s="88"/>
      <c r="K16074" s="88"/>
    </row>
    <row r="16075" spans="2:11" hidden="1" x14ac:dyDescent="0.2">
      <c r="B16075" s="88"/>
      <c r="C16075" s="88"/>
      <c r="D16075" s="88"/>
      <c r="E16075" s="88"/>
      <c r="F16075" s="88"/>
      <c r="G16075" s="88"/>
      <c r="H16075" s="88"/>
      <c r="I16075" s="88"/>
      <c r="J16075" s="88"/>
      <c r="K16075" s="88"/>
    </row>
    <row r="16076" spans="2:11" hidden="1" x14ac:dyDescent="0.2">
      <c r="B16076" s="88"/>
      <c r="C16076" s="88"/>
      <c r="D16076" s="88"/>
      <c r="E16076" s="88"/>
      <c r="F16076" s="88"/>
      <c r="G16076" s="88"/>
      <c r="H16076" s="88"/>
      <c r="I16076" s="88"/>
      <c r="J16076" s="88"/>
      <c r="K16076" s="88"/>
    </row>
    <row r="16077" spans="2:11" hidden="1" x14ac:dyDescent="0.2">
      <c r="B16077" s="88"/>
      <c r="C16077" s="88"/>
      <c r="D16077" s="88"/>
      <c r="E16077" s="88"/>
      <c r="F16077" s="88"/>
      <c r="G16077" s="88"/>
      <c r="H16077" s="88"/>
      <c r="I16077" s="88"/>
      <c r="J16077" s="88"/>
      <c r="K16077" s="88"/>
    </row>
    <row r="16078" spans="2:11" hidden="1" x14ac:dyDescent="0.2">
      <c r="B16078" s="88"/>
      <c r="C16078" s="88"/>
      <c r="D16078" s="88"/>
      <c r="E16078" s="88"/>
      <c r="F16078" s="88"/>
      <c r="G16078" s="88"/>
      <c r="H16078" s="88"/>
      <c r="I16078" s="88"/>
      <c r="J16078" s="88"/>
      <c r="K16078" s="88"/>
    </row>
    <row r="16079" spans="2:11" hidden="1" x14ac:dyDescent="0.2">
      <c r="B16079" s="88"/>
      <c r="C16079" s="88"/>
      <c r="D16079" s="88"/>
      <c r="E16079" s="88"/>
      <c r="F16079" s="88"/>
      <c r="G16079" s="88"/>
      <c r="H16079" s="88"/>
      <c r="I16079" s="88"/>
      <c r="J16079" s="88"/>
      <c r="K16079" s="88"/>
    </row>
    <row r="16080" spans="2:11" hidden="1" x14ac:dyDescent="0.2">
      <c r="B16080" s="88"/>
      <c r="C16080" s="88"/>
      <c r="D16080" s="88"/>
      <c r="E16080" s="88"/>
      <c r="F16080" s="88"/>
      <c r="G16080" s="88"/>
      <c r="H16080" s="88"/>
      <c r="I16080" s="88"/>
      <c r="J16080" s="88"/>
      <c r="K16080" s="88"/>
    </row>
    <row r="16081" spans="2:11" hidden="1" x14ac:dyDescent="0.2">
      <c r="B16081" s="88"/>
      <c r="C16081" s="88"/>
      <c r="D16081" s="88"/>
      <c r="E16081" s="88"/>
      <c r="F16081" s="88"/>
      <c r="G16081" s="88"/>
      <c r="H16081" s="88"/>
      <c r="I16081" s="88"/>
      <c r="J16081" s="88"/>
      <c r="K16081" s="88"/>
    </row>
    <row r="16082" spans="2:11" hidden="1" x14ac:dyDescent="0.2">
      <c r="B16082" s="88"/>
      <c r="C16082" s="88"/>
      <c r="D16082" s="88"/>
      <c r="E16082" s="88"/>
      <c r="F16082" s="88"/>
      <c r="G16082" s="88"/>
      <c r="H16082" s="88"/>
      <c r="I16082" s="88"/>
      <c r="J16082" s="88"/>
      <c r="K16082" s="88"/>
    </row>
    <row r="16083" spans="2:11" hidden="1" x14ac:dyDescent="0.2">
      <c r="B16083" s="88"/>
      <c r="C16083" s="88"/>
      <c r="D16083" s="88"/>
      <c r="E16083" s="88"/>
      <c r="F16083" s="88"/>
      <c r="G16083" s="88"/>
      <c r="H16083" s="88"/>
      <c r="I16083" s="88"/>
      <c r="J16083" s="88"/>
      <c r="K16083" s="88"/>
    </row>
    <row r="16084" spans="2:11" hidden="1" x14ac:dyDescent="0.2">
      <c r="B16084" s="88"/>
      <c r="C16084" s="88"/>
      <c r="D16084" s="88"/>
      <c r="E16084" s="88"/>
      <c r="F16084" s="88"/>
      <c r="G16084" s="88"/>
      <c r="H16084" s="88"/>
      <c r="I16084" s="88"/>
      <c r="J16084" s="88"/>
      <c r="K16084" s="88"/>
    </row>
    <row r="16085" spans="2:11" hidden="1" x14ac:dyDescent="0.2">
      <c r="B16085" s="88"/>
      <c r="C16085" s="88"/>
      <c r="D16085" s="88"/>
      <c r="E16085" s="88"/>
      <c r="F16085" s="88"/>
      <c r="G16085" s="88"/>
      <c r="H16085" s="88"/>
      <c r="I16085" s="88"/>
      <c r="J16085" s="88"/>
      <c r="K16085" s="88"/>
    </row>
    <row r="16086" spans="2:11" hidden="1" x14ac:dyDescent="0.2">
      <c r="B16086" s="88"/>
      <c r="C16086" s="88"/>
      <c r="D16086" s="88"/>
      <c r="E16086" s="88"/>
      <c r="F16086" s="88"/>
      <c r="G16086" s="88"/>
      <c r="H16086" s="88"/>
      <c r="I16086" s="88"/>
      <c r="J16086" s="88"/>
      <c r="K16086" s="88"/>
    </row>
    <row r="16087" spans="2:11" hidden="1" x14ac:dyDescent="0.2">
      <c r="B16087" s="88"/>
      <c r="C16087" s="88"/>
      <c r="D16087" s="88"/>
      <c r="E16087" s="88"/>
      <c r="F16087" s="88"/>
      <c r="G16087" s="88"/>
      <c r="H16087" s="88"/>
      <c r="I16087" s="88"/>
      <c r="J16087" s="88"/>
      <c r="K16087" s="88"/>
    </row>
    <row r="16088" spans="2:11" hidden="1" x14ac:dyDescent="0.2">
      <c r="B16088" s="88"/>
      <c r="C16088" s="88"/>
      <c r="D16088" s="88"/>
      <c r="E16088" s="88"/>
      <c r="F16088" s="88"/>
      <c r="G16088" s="88"/>
      <c r="H16088" s="88"/>
      <c r="I16088" s="88"/>
      <c r="J16088" s="88"/>
      <c r="K16088" s="88"/>
    </row>
    <row r="16089" spans="2:11" hidden="1" x14ac:dyDescent="0.2">
      <c r="B16089" s="88"/>
      <c r="C16089" s="88"/>
      <c r="D16089" s="88"/>
      <c r="E16089" s="88"/>
      <c r="F16089" s="88"/>
      <c r="G16089" s="88"/>
      <c r="H16089" s="88"/>
      <c r="I16089" s="88"/>
      <c r="J16089" s="88"/>
      <c r="K16089" s="88"/>
    </row>
    <row r="16090" spans="2:11" hidden="1" x14ac:dyDescent="0.2">
      <c r="B16090" s="88"/>
      <c r="C16090" s="88"/>
      <c r="D16090" s="88"/>
      <c r="E16090" s="88"/>
      <c r="F16090" s="88"/>
      <c r="G16090" s="88"/>
      <c r="H16090" s="88"/>
      <c r="I16090" s="88"/>
      <c r="J16090" s="88"/>
      <c r="K16090" s="88"/>
    </row>
    <row r="16091" spans="2:11" hidden="1" x14ac:dyDescent="0.2">
      <c r="B16091" s="88"/>
      <c r="C16091" s="88"/>
      <c r="D16091" s="88"/>
      <c r="E16091" s="88"/>
      <c r="F16091" s="88"/>
      <c r="G16091" s="88"/>
      <c r="H16091" s="88"/>
      <c r="I16091" s="88"/>
      <c r="J16091" s="88"/>
      <c r="K16091" s="88"/>
    </row>
    <row r="16092" spans="2:11" hidden="1" x14ac:dyDescent="0.2">
      <c r="B16092" s="88"/>
      <c r="C16092" s="88"/>
      <c r="D16092" s="88"/>
      <c r="E16092" s="88"/>
      <c r="F16092" s="88"/>
      <c r="G16092" s="88"/>
      <c r="H16092" s="88"/>
      <c r="I16092" s="88"/>
      <c r="J16092" s="88"/>
      <c r="K16092" s="88"/>
    </row>
    <row r="16093" spans="2:11" hidden="1" x14ac:dyDescent="0.2">
      <c r="B16093" s="88"/>
      <c r="C16093" s="88"/>
      <c r="D16093" s="88"/>
      <c r="E16093" s="88"/>
      <c r="F16093" s="88"/>
      <c r="G16093" s="88"/>
      <c r="H16093" s="88"/>
      <c r="I16093" s="88"/>
      <c r="J16093" s="88"/>
      <c r="K16093" s="88"/>
    </row>
    <row r="16094" spans="2:11" hidden="1" x14ac:dyDescent="0.2">
      <c r="B16094" s="88"/>
      <c r="C16094" s="88"/>
      <c r="D16094" s="88"/>
      <c r="E16094" s="88"/>
      <c r="F16094" s="88"/>
      <c r="G16094" s="88"/>
      <c r="H16094" s="88"/>
      <c r="I16094" s="88"/>
      <c r="J16094" s="88"/>
      <c r="K16094" s="88"/>
    </row>
    <row r="16095" spans="2:11" hidden="1" x14ac:dyDescent="0.2">
      <c r="B16095" s="88"/>
      <c r="C16095" s="88"/>
      <c r="D16095" s="88"/>
      <c r="E16095" s="88"/>
      <c r="F16095" s="88"/>
      <c r="G16095" s="88"/>
      <c r="H16095" s="88"/>
      <c r="I16095" s="88"/>
      <c r="J16095" s="88"/>
      <c r="K16095" s="88"/>
    </row>
    <row r="16096" spans="2:11" hidden="1" x14ac:dyDescent="0.2">
      <c r="B16096" s="88"/>
      <c r="C16096" s="88"/>
      <c r="D16096" s="88"/>
      <c r="E16096" s="88"/>
      <c r="F16096" s="88"/>
      <c r="G16096" s="88"/>
      <c r="H16096" s="88"/>
      <c r="I16096" s="88"/>
      <c r="J16096" s="88"/>
      <c r="K16096" s="88"/>
    </row>
    <row r="16097" spans="2:11" hidden="1" x14ac:dyDescent="0.2">
      <c r="B16097" s="88"/>
      <c r="C16097" s="88"/>
      <c r="D16097" s="88"/>
      <c r="E16097" s="88"/>
      <c r="F16097" s="88"/>
      <c r="G16097" s="88"/>
      <c r="H16097" s="88"/>
      <c r="I16097" s="88"/>
      <c r="J16097" s="88"/>
      <c r="K16097" s="88"/>
    </row>
    <row r="16098" spans="2:11" hidden="1" x14ac:dyDescent="0.2">
      <c r="B16098" s="88"/>
      <c r="C16098" s="88"/>
      <c r="D16098" s="88"/>
      <c r="E16098" s="88"/>
      <c r="F16098" s="88"/>
      <c r="G16098" s="88"/>
      <c r="H16098" s="88"/>
      <c r="I16098" s="88"/>
      <c r="J16098" s="88"/>
      <c r="K16098" s="88"/>
    </row>
    <row r="16099" spans="2:11" hidden="1" x14ac:dyDescent="0.2">
      <c r="B16099" s="88"/>
      <c r="C16099" s="88"/>
      <c r="D16099" s="88"/>
      <c r="E16099" s="88"/>
      <c r="F16099" s="88"/>
      <c r="G16099" s="88"/>
      <c r="H16099" s="88"/>
      <c r="I16099" s="88"/>
      <c r="J16099" s="88"/>
      <c r="K16099" s="88"/>
    </row>
    <row r="16100" spans="2:11" hidden="1" x14ac:dyDescent="0.2">
      <c r="B16100" s="88"/>
      <c r="C16100" s="88"/>
      <c r="D16100" s="88"/>
      <c r="E16100" s="88"/>
      <c r="F16100" s="88"/>
      <c r="G16100" s="88"/>
      <c r="H16100" s="88"/>
      <c r="I16100" s="88"/>
      <c r="J16100" s="88"/>
      <c r="K16100" s="88"/>
    </row>
    <row r="16101" spans="2:11" hidden="1" x14ac:dyDescent="0.2">
      <c r="B16101" s="88"/>
      <c r="C16101" s="88"/>
      <c r="D16101" s="88"/>
      <c r="E16101" s="88"/>
      <c r="F16101" s="88"/>
      <c r="G16101" s="88"/>
      <c r="H16101" s="88"/>
      <c r="I16101" s="88"/>
      <c r="J16101" s="88"/>
      <c r="K16101" s="88"/>
    </row>
    <row r="16102" spans="2:11" hidden="1" x14ac:dyDescent="0.2">
      <c r="B16102" s="88"/>
      <c r="C16102" s="88"/>
      <c r="D16102" s="88"/>
      <c r="E16102" s="88"/>
      <c r="F16102" s="88"/>
      <c r="G16102" s="88"/>
      <c r="H16102" s="88"/>
      <c r="I16102" s="88"/>
      <c r="J16102" s="88"/>
      <c r="K16102" s="88"/>
    </row>
    <row r="16103" spans="2:11" hidden="1" x14ac:dyDescent="0.2">
      <c r="B16103" s="88"/>
      <c r="C16103" s="88"/>
      <c r="D16103" s="88"/>
      <c r="E16103" s="88"/>
      <c r="F16103" s="88"/>
      <c r="G16103" s="88"/>
      <c r="H16103" s="88"/>
      <c r="I16103" s="88"/>
      <c r="J16103" s="88"/>
      <c r="K16103" s="88"/>
    </row>
    <row r="16104" spans="2:11" hidden="1" x14ac:dyDescent="0.2">
      <c r="B16104" s="88"/>
      <c r="C16104" s="88"/>
      <c r="D16104" s="88"/>
      <c r="E16104" s="88"/>
      <c r="F16104" s="88"/>
      <c r="G16104" s="88"/>
      <c r="H16104" s="88"/>
      <c r="I16104" s="88"/>
      <c r="J16104" s="88"/>
      <c r="K16104" s="88"/>
    </row>
    <row r="16105" spans="2:11" hidden="1" x14ac:dyDescent="0.2">
      <c r="B16105" s="88"/>
      <c r="C16105" s="88"/>
      <c r="D16105" s="88"/>
      <c r="E16105" s="88"/>
      <c r="F16105" s="88"/>
      <c r="G16105" s="88"/>
      <c r="H16105" s="88"/>
      <c r="I16105" s="88"/>
      <c r="J16105" s="88"/>
      <c r="K16105" s="88"/>
    </row>
    <row r="16106" spans="2:11" hidden="1" x14ac:dyDescent="0.2">
      <c r="B16106" s="88"/>
      <c r="C16106" s="88"/>
      <c r="D16106" s="88"/>
      <c r="E16106" s="88"/>
      <c r="F16106" s="88"/>
      <c r="G16106" s="88"/>
      <c r="H16106" s="88"/>
      <c r="I16106" s="88"/>
      <c r="J16106" s="88"/>
      <c r="K16106" s="88"/>
    </row>
    <row r="16107" spans="2:11" hidden="1" x14ac:dyDescent="0.2">
      <c r="B16107" s="88"/>
      <c r="C16107" s="88"/>
      <c r="D16107" s="88"/>
      <c r="E16107" s="88"/>
      <c r="F16107" s="88"/>
      <c r="G16107" s="88"/>
      <c r="H16107" s="88"/>
      <c r="I16107" s="88"/>
      <c r="J16107" s="88"/>
      <c r="K16107" s="88"/>
    </row>
    <row r="16108" spans="2:11" hidden="1" x14ac:dyDescent="0.2">
      <c r="B16108" s="88"/>
      <c r="C16108" s="88"/>
      <c r="D16108" s="88"/>
      <c r="E16108" s="88"/>
      <c r="F16108" s="88"/>
      <c r="G16108" s="88"/>
      <c r="H16108" s="88"/>
      <c r="I16108" s="88"/>
      <c r="J16108" s="88"/>
      <c r="K16108" s="88"/>
    </row>
    <row r="16109" spans="2:11" hidden="1" x14ac:dyDescent="0.2">
      <c r="B16109" s="88"/>
      <c r="C16109" s="88"/>
      <c r="D16109" s="88"/>
      <c r="E16109" s="88"/>
      <c r="F16109" s="88"/>
      <c r="G16109" s="88"/>
      <c r="H16109" s="88"/>
      <c r="I16109" s="88"/>
      <c r="J16109" s="88"/>
      <c r="K16109" s="88"/>
    </row>
    <row r="16110" spans="2:11" hidden="1" x14ac:dyDescent="0.2">
      <c r="B16110" s="88"/>
      <c r="C16110" s="88"/>
      <c r="D16110" s="88"/>
      <c r="E16110" s="88"/>
      <c r="F16110" s="88"/>
      <c r="G16110" s="88"/>
      <c r="H16110" s="88"/>
      <c r="I16110" s="88"/>
      <c r="J16110" s="88"/>
      <c r="K16110" s="88"/>
    </row>
    <row r="16111" spans="2:11" hidden="1" x14ac:dyDescent="0.2">
      <c r="B16111" s="88"/>
      <c r="C16111" s="88"/>
      <c r="D16111" s="88"/>
      <c r="E16111" s="88"/>
      <c r="F16111" s="88"/>
      <c r="G16111" s="88"/>
      <c r="H16111" s="88"/>
      <c r="I16111" s="88"/>
      <c r="J16111" s="88"/>
      <c r="K16111" s="88"/>
    </row>
    <row r="16112" spans="2:11" hidden="1" x14ac:dyDescent="0.2">
      <c r="B16112" s="88"/>
      <c r="C16112" s="88"/>
      <c r="D16112" s="88"/>
      <c r="E16112" s="88"/>
      <c r="F16112" s="88"/>
      <c r="G16112" s="88"/>
      <c r="H16112" s="88"/>
      <c r="I16112" s="88"/>
      <c r="J16112" s="88"/>
      <c r="K16112" s="88"/>
    </row>
    <row r="16113" spans="2:11" hidden="1" x14ac:dyDescent="0.2">
      <c r="B16113" s="88"/>
      <c r="C16113" s="88"/>
      <c r="D16113" s="88"/>
      <c r="E16113" s="88"/>
      <c r="F16113" s="88"/>
      <c r="G16113" s="88"/>
      <c r="H16113" s="88"/>
      <c r="I16113" s="88"/>
      <c r="J16113" s="88"/>
      <c r="K16113" s="88"/>
    </row>
    <row r="16114" spans="2:11" hidden="1" x14ac:dyDescent="0.2">
      <c r="B16114" s="88"/>
      <c r="C16114" s="88"/>
      <c r="D16114" s="88"/>
      <c r="E16114" s="88"/>
      <c r="F16114" s="88"/>
      <c r="G16114" s="88"/>
      <c r="H16114" s="88"/>
      <c r="I16114" s="88"/>
      <c r="J16114" s="88"/>
      <c r="K16114" s="88"/>
    </row>
    <row r="16115" spans="2:11" hidden="1" x14ac:dyDescent="0.2">
      <c r="B16115" s="88"/>
      <c r="C16115" s="88"/>
      <c r="D16115" s="88"/>
      <c r="E16115" s="88"/>
      <c r="F16115" s="88"/>
      <c r="G16115" s="88"/>
      <c r="H16115" s="88"/>
      <c r="I16115" s="88"/>
      <c r="J16115" s="88"/>
      <c r="K16115" s="88"/>
    </row>
    <row r="16116" spans="2:11" hidden="1" x14ac:dyDescent="0.2">
      <c r="B16116" s="88"/>
      <c r="C16116" s="88"/>
      <c r="D16116" s="88"/>
      <c r="E16116" s="88"/>
      <c r="F16116" s="88"/>
      <c r="G16116" s="88"/>
      <c r="H16116" s="88"/>
      <c r="I16116" s="88"/>
      <c r="J16116" s="88"/>
      <c r="K16116" s="88"/>
    </row>
    <row r="16117" spans="2:11" hidden="1" x14ac:dyDescent="0.2">
      <c r="B16117" s="88"/>
      <c r="C16117" s="88"/>
      <c r="D16117" s="88"/>
      <c r="E16117" s="88"/>
      <c r="F16117" s="88"/>
      <c r="G16117" s="88"/>
      <c r="H16117" s="88"/>
      <c r="I16117" s="88"/>
      <c r="J16117" s="88"/>
      <c r="K16117" s="88"/>
    </row>
    <row r="16118" spans="2:11" hidden="1" x14ac:dyDescent="0.2">
      <c r="B16118" s="88"/>
      <c r="C16118" s="88"/>
      <c r="D16118" s="88"/>
      <c r="E16118" s="88"/>
      <c r="F16118" s="88"/>
      <c r="G16118" s="88"/>
      <c r="H16118" s="88"/>
      <c r="I16118" s="88"/>
      <c r="J16118" s="88"/>
      <c r="K16118" s="88"/>
    </row>
    <row r="16119" spans="2:11" hidden="1" x14ac:dyDescent="0.2">
      <c r="B16119" s="88"/>
      <c r="C16119" s="88"/>
      <c r="D16119" s="88"/>
      <c r="E16119" s="88"/>
      <c r="F16119" s="88"/>
      <c r="G16119" s="88"/>
      <c r="H16119" s="88"/>
      <c r="I16119" s="88"/>
      <c r="J16119" s="88"/>
      <c r="K16119" s="88"/>
    </row>
    <row r="16120" spans="2:11" hidden="1" x14ac:dyDescent="0.2">
      <c r="B16120" s="88"/>
      <c r="C16120" s="88"/>
      <c r="D16120" s="88"/>
      <c r="E16120" s="88"/>
      <c r="F16120" s="88"/>
      <c r="G16120" s="88"/>
      <c r="H16120" s="88"/>
      <c r="I16120" s="88"/>
      <c r="J16120" s="88"/>
      <c r="K16120" s="88"/>
    </row>
    <row r="16121" spans="2:11" hidden="1" x14ac:dyDescent="0.2">
      <c r="B16121" s="88"/>
      <c r="C16121" s="88"/>
      <c r="D16121" s="88"/>
      <c r="E16121" s="88"/>
      <c r="F16121" s="88"/>
      <c r="G16121" s="88"/>
      <c r="H16121" s="88"/>
      <c r="I16121" s="88"/>
      <c r="J16121" s="88"/>
      <c r="K16121" s="88"/>
    </row>
    <row r="16122" spans="2:11" hidden="1" x14ac:dyDescent="0.2">
      <c r="B16122" s="88"/>
      <c r="C16122" s="88"/>
      <c r="D16122" s="88"/>
      <c r="E16122" s="88"/>
      <c r="F16122" s="88"/>
      <c r="G16122" s="88"/>
      <c r="H16122" s="88"/>
      <c r="I16122" s="88"/>
      <c r="J16122" s="88"/>
      <c r="K16122" s="88"/>
    </row>
    <row r="16123" spans="2:11" hidden="1" x14ac:dyDescent="0.2">
      <c r="B16123" s="88"/>
      <c r="C16123" s="88"/>
      <c r="D16123" s="88"/>
      <c r="E16123" s="88"/>
      <c r="F16123" s="88"/>
      <c r="G16123" s="88"/>
      <c r="H16123" s="88"/>
      <c r="I16123" s="88"/>
      <c r="J16123" s="88"/>
      <c r="K16123" s="88"/>
    </row>
    <row r="16124" spans="2:11" hidden="1" x14ac:dyDescent="0.2">
      <c r="B16124" s="88"/>
      <c r="C16124" s="88"/>
      <c r="D16124" s="88"/>
      <c r="E16124" s="88"/>
      <c r="F16124" s="88"/>
      <c r="G16124" s="88"/>
      <c r="H16124" s="88"/>
      <c r="I16124" s="88"/>
      <c r="J16124" s="88"/>
      <c r="K16124" s="88"/>
    </row>
    <row r="16125" spans="2:11" hidden="1" x14ac:dyDescent="0.2">
      <c r="B16125" s="88"/>
      <c r="C16125" s="88"/>
      <c r="D16125" s="88"/>
      <c r="E16125" s="88"/>
      <c r="F16125" s="88"/>
      <c r="G16125" s="88"/>
      <c r="H16125" s="88"/>
      <c r="I16125" s="88"/>
      <c r="J16125" s="88"/>
      <c r="K16125" s="88"/>
    </row>
    <row r="16126" spans="2:11" hidden="1" x14ac:dyDescent="0.2">
      <c r="B16126" s="88"/>
      <c r="C16126" s="88"/>
      <c r="D16126" s="88"/>
      <c r="E16126" s="88"/>
      <c r="F16126" s="88"/>
      <c r="G16126" s="88"/>
      <c r="H16126" s="88"/>
      <c r="I16126" s="88"/>
      <c r="J16126" s="88"/>
      <c r="K16126" s="88"/>
    </row>
    <row r="16127" spans="2:11" hidden="1" x14ac:dyDescent="0.2">
      <c r="B16127" s="88"/>
      <c r="C16127" s="88"/>
      <c r="D16127" s="88"/>
      <c r="E16127" s="88"/>
      <c r="F16127" s="88"/>
      <c r="G16127" s="88"/>
      <c r="H16127" s="88"/>
      <c r="I16127" s="88"/>
      <c r="J16127" s="88"/>
      <c r="K16127" s="88"/>
    </row>
    <row r="16128" spans="2:11" hidden="1" x14ac:dyDescent="0.2">
      <c r="B16128" s="88"/>
      <c r="C16128" s="88"/>
      <c r="D16128" s="88"/>
      <c r="E16128" s="88"/>
      <c r="F16128" s="88"/>
      <c r="G16128" s="88"/>
      <c r="H16128" s="88"/>
      <c r="I16128" s="88"/>
      <c r="J16128" s="88"/>
      <c r="K16128" s="88"/>
    </row>
    <row r="16129" spans="2:11" hidden="1" x14ac:dyDescent="0.2">
      <c r="B16129" s="88"/>
      <c r="C16129" s="88"/>
      <c r="D16129" s="88"/>
      <c r="E16129" s="88"/>
      <c r="F16129" s="88"/>
      <c r="G16129" s="88"/>
      <c r="H16129" s="88"/>
      <c r="I16129" s="88"/>
      <c r="J16129" s="88"/>
      <c r="K16129" s="88"/>
    </row>
    <row r="16130" spans="2:11" hidden="1" x14ac:dyDescent="0.2">
      <c r="B16130" s="88"/>
      <c r="C16130" s="88"/>
      <c r="D16130" s="88"/>
      <c r="E16130" s="88"/>
      <c r="F16130" s="88"/>
      <c r="G16130" s="88"/>
      <c r="H16130" s="88"/>
      <c r="I16130" s="88"/>
      <c r="J16130" s="88"/>
      <c r="K16130" s="88"/>
    </row>
    <row r="16131" spans="2:11" hidden="1" x14ac:dyDescent="0.2">
      <c r="B16131" s="88"/>
      <c r="C16131" s="88"/>
      <c r="D16131" s="88"/>
      <c r="E16131" s="88"/>
      <c r="F16131" s="88"/>
      <c r="G16131" s="88"/>
      <c r="H16131" s="88"/>
      <c r="I16131" s="88"/>
      <c r="J16131" s="88"/>
      <c r="K16131" s="88"/>
    </row>
    <row r="16132" spans="2:11" hidden="1" x14ac:dyDescent="0.2">
      <c r="B16132" s="88"/>
      <c r="C16132" s="88"/>
      <c r="D16132" s="88"/>
      <c r="E16132" s="88"/>
      <c r="F16132" s="88"/>
      <c r="G16132" s="88"/>
      <c r="H16132" s="88"/>
      <c r="I16132" s="88"/>
      <c r="J16132" s="88"/>
      <c r="K16132" s="88"/>
    </row>
    <row r="16133" spans="2:11" hidden="1" x14ac:dyDescent="0.2">
      <c r="B16133" s="88"/>
      <c r="C16133" s="88"/>
      <c r="D16133" s="88"/>
      <c r="E16133" s="88"/>
      <c r="F16133" s="88"/>
      <c r="G16133" s="88"/>
      <c r="H16133" s="88"/>
      <c r="I16133" s="88"/>
      <c r="J16133" s="88"/>
      <c r="K16133" s="88"/>
    </row>
    <row r="16134" spans="2:11" hidden="1" x14ac:dyDescent="0.2">
      <c r="B16134" s="88"/>
      <c r="C16134" s="88"/>
      <c r="D16134" s="88"/>
      <c r="E16134" s="88"/>
      <c r="F16134" s="88"/>
      <c r="G16134" s="88"/>
      <c r="H16134" s="88"/>
      <c r="I16134" s="88"/>
      <c r="J16134" s="88"/>
      <c r="K16134" s="88"/>
    </row>
    <row r="16135" spans="2:11" hidden="1" x14ac:dyDescent="0.2">
      <c r="B16135" s="88"/>
      <c r="C16135" s="88"/>
      <c r="D16135" s="88"/>
      <c r="E16135" s="88"/>
      <c r="F16135" s="88"/>
      <c r="G16135" s="88"/>
      <c r="H16135" s="88"/>
      <c r="I16135" s="88"/>
      <c r="J16135" s="88"/>
      <c r="K16135" s="88"/>
    </row>
    <row r="16136" spans="2:11" hidden="1" x14ac:dyDescent="0.2">
      <c r="B16136" s="88"/>
      <c r="C16136" s="88"/>
      <c r="D16136" s="88"/>
      <c r="E16136" s="88"/>
      <c r="F16136" s="88"/>
      <c r="G16136" s="88"/>
      <c r="H16136" s="88"/>
      <c r="I16136" s="88"/>
      <c r="J16136" s="88"/>
      <c r="K16136" s="88"/>
    </row>
    <row r="16137" spans="2:11" hidden="1" x14ac:dyDescent="0.2">
      <c r="B16137" s="88"/>
      <c r="C16137" s="88"/>
      <c r="D16137" s="88"/>
      <c r="E16137" s="88"/>
      <c r="F16137" s="88"/>
      <c r="G16137" s="88"/>
      <c r="H16137" s="88"/>
      <c r="I16137" s="88"/>
      <c r="J16137" s="88"/>
      <c r="K16137" s="88"/>
    </row>
    <row r="16138" spans="2:11" hidden="1" x14ac:dyDescent="0.2">
      <c r="B16138" s="88"/>
      <c r="C16138" s="88"/>
      <c r="D16138" s="88"/>
      <c r="E16138" s="88"/>
      <c r="F16138" s="88"/>
      <c r="G16138" s="88"/>
      <c r="H16138" s="88"/>
      <c r="I16138" s="88"/>
      <c r="J16138" s="88"/>
      <c r="K16138" s="88"/>
    </row>
    <row r="16139" spans="2:11" hidden="1" x14ac:dyDescent="0.2">
      <c r="B16139" s="88"/>
      <c r="C16139" s="88"/>
      <c r="D16139" s="88"/>
      <c r="E16139" s="88"/>
      <c r="F16139" s="88"/>
      <c r="G16139" s="88"/>
      <c r="H16139" s="88"/>
      <c r="I16139" s="88"/>
      <c r="J16139" s="88"/>
      <c r="K16139" s="88"/>
    </row>
    <row r="16140" spans="2:11" hidden="1" x14ac:dyDescent="0.2">
      <c r="B16140" s="88"/>
      <c r="C16140" s="88"/>
      <c r="D16140" s="88"/>
      <c r="E16140" s="88"/>
      <c r="F16140" s="88"/>
      <c r="G16140" s="88"/>
      <c r="H16140" s="88"/>
      <c r="I16140" s="88"/>
      <c r="J16140" s="88"/>
      <c r="K16140" s="88"/>
    </row>
    <row r="16141" spans="2:11" hidden="1" x14ac:dyDescent="0.2">
      <c r="B16141" s="88"/>
      <c r="C16141" s="88"/>
      <c r="D16141" s="88"/>
      <c r="E16141" s="88"/>
      <c r="F16141" s="88"/>
      <c r="G16141" s="88"/>
      <c r="H16141" s="88"/>
      <c r="I16141" s="88"/>
      <c r="J16141" s="88"/>
      <c r="K16141" s="88"/>
    </row>
    <row r="16142" spans="2:11" hidden="1" x14ac:dyDescent="0.2">
      <c r="B16142" s="88"/>
      <c r="C16142" s="88"/>
      <c r="D16142" s="88"/>
      <c r="E16142" s="88"/>
      <c r="F16142" s="88"/>
      <c r="G16142" s="88"/>
      <c r="H16142" s="88"/>
      <c r="I16142" s="88"/>
      <c r="J16142" s="88"/>
      <c r="K16142" s="88"/>
    </row>
    <row r="16143" spans="2:11" hidden="1" x14ac:dyDescent="0.2">
      <c r="B16143" s="88"/>
      <c r="C16143" s="88"/>
      <c r="D16143" s="88"/>
      <c r="E16143" s="88"/>
      <c r="F16143" s="88"/>
      <c r="G16143" s="88"/>
      <c r="H16143" s="88"/>
      <c r="I16143" s="88"/>
      <c r="J16143" s="88"/>
      <c r="K16143" s="88"/>
    </row>
    <row r="16144" spans="2:11" hidden="1" x14ac:dyDescent="0.2">
      <c r="B16144" s="88"/>
      <c r="C16144" s="88"/>
      <c r="D16144" s="88"/>
      <c r="E16144" s="88"/>
      <c r="F16144" s="88"/>
      <c r="G16144" s="88"/>
      <c r="H16144" s="88"/>
      <c r="I16144" s="88"/>
      <c r="J16144" s="88"/>
      <c r="K16144" s="88"/>
    </row>
    <row r="16145" spans="2:11" hidden="1" x14ac:dyDescent="0.2">
      <c r="B16145" s="88"/>
      <c r="C16145" s="88"/>
      <c r="D16145" s="88"/>
      <c r="E16145" s="88"/>
      <c r="F16145" s="88"/>
      <c r="G16145" s="88"/>
      <c r="H16145" s="88"/>
      <c r="I16145" s="88"/>
      <c r="J16145" s="88"/>
      <c r="K16145" s="88"/>
    </row>
    <row r="16146" spans="2:11" hidden="1" x14ac:dyDescent="0.2">
      <c r="B16146" s="88"/>
      <c r="C16146" s="88"/>
      <c r="D16146" s="88"/>
      <c r="E16146" s="88"/>
      <c r="F16146" s="88"/>
      <c r="G16146" s="88"/>
      <c r="H16146" s="88"/>
      <c r="I16146" s="88"/>
      <c r="J16146" s="88"/>
      <c r="K16146" s="88"/>
    </row>
    <row r="16147" spans="2:11" hidden="1" x14ac:dyDescent="0.2">
      <c r="B16147" s="88"/>
      <c r="C16147" s="88"/>
      <c r="D16147" s="88"/>
      <c r="E16147" s="88"/>
      <c r="F16147" s="88"/>
      <c r="G16147" s="88"/>
      <c r="H16147" s="88"/>
      <c r="I16147" s="88"/>
      <c r="J16147" s="88"/>
      <c r="K16147" s="88"/>
    </row>
    <row r="16148" spans="2:11" hidden="1" x14ac:dyDescent="0.2">
      <c r="B16148" s="88"/>
      <c r="C16148" s="88"/>
      <c r="D16148" s="88"/>
      <c r="E16148" s="88"/>
      <c r="F16148" s="88"/>
      <c r="G16148" s="88"/>
      <c r="H16148" s="88"/>
      <c r="I16148" s="88"/>
      <c r="J16148" s="88"/>
      <c r="K16148" s="88"/>
    </row>
    <row r="16149" spans="2:11" hidden="1" x14ac:dyDescent="0.2">
      <c r="B16149" s="88"/>
      <c r="C16149" s="88"/>
      <c r="D16149" s="88"/>
      <c r="E16149" s="88"/>
      <c r="F16149" s="88"/>
      <c r="G16149" s="88"/>
      <c r="H16149" s="88"/>
      <c r="I16149" s="88"/>
      <c r="J16149" s="88"/>
      <c r="K16149" s="88"/>
    </row>
    <row r="16150" spans="2:11" hidden="1" x14ac:dyDescent="0.2">
      <c r="B16150" s="88"/>
      <c r="C16150" s="88"/>
      <c r="D16150" s="88"/>
      <c r="E16150" s="88"/>
      <c r="F16150" s="88"/>
      <c r="G16150" s="88"/>
      <c r="H16150" s="88"/>
      <c r="I16150" s="88"/>
      <c r="J16150" s="88"/>
      <c r="K16150" s="88"/>
    </row>
    <row r="16151" spans="2:11" hidden="1" x14ac:dyDescent="0.2">
      <c r="B16151" s="88"/>
      <c r="C16151" s="88"/>
      <c r="D16151" s="88"/>
      <c r="E16151" s="88"/>
      <c r="F16151" s="88"/>
      <c r="G16151" s="88"/>
      <c r="H16151" s="88"/>
      <c r="I16151" s="88"/>
      <c r="J16151" s="88"/>
      <c r="K16151" s="88"/>
    </row>
    <row r="16152" spans="2:11" hidden="1" x14ac:dyDescent="0.2">
      <c r="B16152" s="88"/>
      <c r="C16152" s="88"/>
      <c r="D16152" s="88"/>
      <c r="E16152" s="88"/>
      <c r="F16152" s="88"/>
      <c r="G16152" s="88"/>
      <c r="H16152" s="88"/>
      <c r="I16152" s="88"/>
      <c r="J16152" s="88"/>
      <c r="K16152" s="88"/>
    </row>
    <row r="16153" spans="2:11" hidden="1" x14ac:dyDescent="0.2">
      <c r="B16153" s="88"/>
      <c r="C16153" s="88"/>
      <c r="D16153" s="88"/>
      <c r="E16153" s="88"/>
      <c r="F16153" s="88"/>
      <c r="G16153" s="88"/>
      <c r="H16153" s="88"/>
      <c r="I16153" s="88"/>
      <c r="J16153" s="88"/>
      <c r="K16153" s="88"/>
    </row>
    <row r="16154" spans="2:11" hidden="1" x14ac:dyDescent="0.2">
      <c r="B16154" s="88"/>
      <c r="C16154" s="88"/>
      <c r="D16154" s="88"/>
      <c r="E16154" s="88"/>
      <c r="F16154" s="88"/>
      <c r="G16154" s="88"/>
      <c r="H16154" s="88"/>
      <c r="I16154" s="88"/>
      <c r="J16154" s="88"/>
      <c r="K16154" s="88"/>
    </row>
    <row r="16155" spans="2:11" hidden="1" x14ac:dyDescent="0.2">
      <c r="B16155" s="88"/>
      <c r="C16155" s="88"/>
      <c r="D16155" s="88"/>
      <c r="E16155" s="88"/>
      <c r="F16155" s="88"/>
      <c r="G16155" s="88"/>
      <c r="H16155" s="88"/>
      <c r="I16155" s="88"/>
      <c r="J16155" s="88"/>
      <c r="K16155" s="88"/>
    </row>
    <row r="16156" spans="2:11" hidden="1" x14ac:dyDescent="0.2">
      <c r="B16156" s="88"/>
      <c r="C16156" s="88"/>
      <c r="D16156" s="88"/>
      <c r="E16156" s="88"/>
      <c r="F16156" s="88"/>
      <c r="G16156" s="88"/>
      <c r="H16156" s="88"/>
      <c r="I16156" s="88"/>
      <c r="J16156" s="88"/>
      <c r="K16156" s="88"/>
    </row>
    <row r="16157" spans="2:11" hidden="1" x14ac:dyDescent="0.2">
      <c r="B16157" s="88"/>
      <c r="C16157" s="88"/>
      <c r="D16157" s="88"/>
      <c r="E16157" s="88"/>
      <c r="F16157" s="88"/>
      <c r="G16157" s="88"/>
      <c r="H16157" s="88"/>
      <c r="I16157" s="88"/>
      <c r="J16157" s="88"/>
      <c r="K16157" s="88"/>
    </row>
    <row r="16158" spans="2:11" hidden="1" x14ac:dyDescent="0.2">
      <c r="B16158" s="88"/>
      <c r="C16158" s="88"/>
      <c r="D16158" s="88"/>
      <c r="E16158" s="88"/>
      <c r="F16158" s="88"/>
      <c r="G16158" s="88"/>
      <c r="H16158" s="88"/>
      <c r="I16158" s="88"/>
      <c r="J16158" s="88"/>
      <c r="K16158" s="88"/>
    </row>
    <row r="16159" spans="2:11" hidden="1" x14ac:dyDescent="0.2">
      <c r="B16159" s="88"/>
      <c r="C16159" s="88"/>
      <c r="D16159" s="88"/>
      <c r="E16159" s="88"/>
      <c r="F16159" s="88"/>
      <c r="G16159" s="88"/>
      <c r="H16159" s="88"/>
      <c r="I16159" s="88"/>
      <c r="J16159" s="88"/>
      <c r="K16159" s="88"/>
    </row>
    <row r="16160" spans="2:11" hidden="1" x14ac:dyDescent="0.2">
      <c r="B16160" s="88"/>
      <c r="C16160" s="88"/>
      <c r="D16160" s="88"/>
      <c r="E16160" s="88"/>
      <c r="F16160" s="88"/>
      <c r="G16160" s="88"/>
      <c r="H16160" s="88"/>
      <c r="I16160" s="88"/>
      <c r="J16160" s="88"/>
      <c r="K16160" s="88"/>
    </row>
    <row r="16161" spans="2:11" hidden="1" x14ac:dyDescent="0.2">
      <c r="B16161" s="88"/>
      <c r="C16161" s="88"/>
      <c r="D16161" s="88"/>
      <c r="E16161" s="88"/>
      <c r="F16161" s="88"/>
      <c r="G16161" s="88"/>
      <c r="H16161" s="88"/>
      <c r="I16161" s="88"/>
      <c r="J16161" s="88"/>
      <c r="K16161" s="88"/>
    </row>
    <row r="16162" spans="2:11" hidden="1" x14ac:dyDescent="0.2">
      <c r="B16162" s="88"/>
      <c r="C16162" s="88"/>
      <c r="D16162" s="88"/>
      <c r="E16162" s="88"/>
      <c r="F16162" s="88"/>
      <c r="G16162" s="88"/>
      <c r="H16162" s="88"/>
      <c r="I16162" s="88"/>
      <c r="J16162" s="88"/>
      <c r="K16162" s="88"/>
    </row>
    <row r="16163" spans="2:11" hidden="1" x14ac:dyDescent="0.2">
      <c r="B16163" s="88"/>
      <c r="C16163" s="88"/>
      <c r="D16163" s="88"/>
      <c r="E16163" s="88"/>
      <c r="F16163" s="88"/>
      <c r="G16163" s="88"/>
      <c r="H16163" s="88"/>
      <c r="I16163" s="88"/>
      <c r="J16163" s="88"/>
      <c r="K16163" s="88"/>
    </row>
    <row r="16164" spans="2:11" hidden="1" x14ac:dyDescent="0.2">
      <c r="B16164" s="88"/>
      <c r="C16164" s="88"/>
      <c r="D16164" s="88"/>
      <c r="E16164" s="88"/>
      <c r="F16164" s="88"/>
      <c r="G16164" s="88"/>
      <c r="H16164" s="88"/>
      <c r="I16164" s="88"/>
      <c r="J16164" s="88"/>
      <c r="K16164" s="88"/>
    </row>
    <row r="16165" spans="2:11" hidden="1" x14ac:dyDescent="0.2">
      <c r="B16165" s="88"/>
      <c r="C16165" s="88"/>
      <c r="D16165" s="88"/>
      <c r="E16165" s="88"/>
      <c r="F16165" s="88"/>
      <c r="G16165" s="88"/>
      <c r="H16165" s="88"/>
      <c r="I16165" s="88"/>
      <c r="J16165" s="88"/>
      <c r="K16165" s="88"/>
    </row>
    <row r="16166" spans="2:11" hidden="1" x14ac:dyDescent="0.2">
      <c r="B16166" s="88"/>
      <c r="C16166" s="88"/>
      <c r="D16166" s="88"/>
      <c r="E16166" s="88"/>
      <c r="F16166" s="88"/>
      <c r="G16166" s="88"/>
      <c r="H16166" s="88"/>
      <c r="I16166" s="88"/>
      <c r="J16166" s="88"/>
      <c r="K16166" s="88"/>
    </row>
    <row r="16167" spans="2:11" hidden="1" x14ac:dyDescent="0.2">
      <c r="B16167" s="88"/>
      <c r="C16167" s="88"/>
      <c r="D16167" s="88"/>
      <c r="E16167" s="88"/>
      <c r="F16167" s="88"/>
      <c r="G16167" s="88"/>
      <c r="H16167" s="88"/>
      <c r="I16167" s="88"/>
      <c r="J16167" s="88"/>
      <c r="K16167" s="88"/>
    </row>
    <row r="16168" spans="2:11" hidden="1" x14ac:dyDescent="0.2">
      <c r="B16168" s="88"/>
      <c r="C16168" s="88"/>
      <c r="D16168" s="88"/>
      <c r="E16168" s="88"/>
      <c r="F16168" s="88"/>
      <c r="G16168" s="88"/>
      <c r="H16168" s="88"/>
      <c r="I16168" s="88"/>
      <c r="J16168" s="88"/>
      <c r="K16168" s="88"/>
    </row>
    <row r="16169" spans="2:11" hidden="1" x14ac:dyDescent="0.2">
      <c r="B16169" s="88"/>
      <c r="C16169" s="88"/>
      <c r="D16169" s="88"/>
      <c r="E16169" s="88"/>
      <c r="F16169" s="88"/>
      <c r="G16169" s="88"/>
      <c r="H16169" s="88"/>
      <c r="I16169" s="88"/>
      <c r="J16169" s="88"/>
      <c r="K16169" s="88"/>
    </row>
    <row r="16170" spans="2:11" hidden="1" x14ac:dyDescent="0.2">
      <c r="B16170" s="88"/>
      <c r="C16170" s="88"/>
      <c r="D16170" s="88"/>
      <c r="E16170" s="88"/>
      <c r="F16170" s="88"/>
      <c r="G16170" s="88"/>
      <c r="H16170" s="88"/>
      <c r="I16170" s="88"/>
      <c r="J16170" s="88"/>
      <c r="K16170" s="88"/>
    </row>
    <row r="16171" spans="2:11" hidden="1" x14ac:dyDescent="0.2">
      <c r="B16171" s="88"/>
      <c r="C16171" s="88"/>
      <c r="D16171" s="88"/>
      <c r="E16171" s="88"/>
      <c r="F16171" s="88"/>
      <c r="G16171" s="88"/>
      <c r="H16171" s="88"/>
      <c r="I16171" s="88"/>
      <c r="J16171" s="88"/>
      <c r="K16171" s="88"/>
    </row>
    <row r="16172" spans="2:11" hidden="1" x14ac:dyDescent="0.2">
      <c r="B16172" s="88"/>
      <c r="C16172" s="88"/>
      <c r="D16172" s="88"/>
      <c r="E16172" s="88"/>
      <c r="F16172" s="88"/>
      <c r="G16172" s="88"/>
      <c r="H16172" s="88"/>
      <c r="I16172" s="88"/>
      <c r="J16172" s="88"/>
      <c r="K16172" s="88"/>
    </row>
    <row r="16173" spans="2:11" hidden="1" x14ac:dyDescent="0.2">
      <c r="B16173" s="88"/>
      <c r="C16173" s="88"/>
      <c r="D16173" s="88"/>
      <c r="E16173" s="88"/>
      <c r="F16173" s="88"/>
      <c r="G16173" s="88"/>
      <c r="H16173" s="88"/>
      <c r="I16173" s="88"/>
      <c r="J16173" s="88"/>
      <c r="K16173" s="88"/>
    </row>
    <row r="16174" spans="2:11" hidden="1" x14ac:dyDescent="0.2">
      <c r="B16174" s="88"/>
      <c r="C16174" s="88"/>
      <c r="D16174" s="88"/>
      <c r="E16174" s="88"/>
      <c r="F16174" s="88"/>
      <c r="G16174" s="88"/>
      <c r="H16174" s="88"/>
      <c r="I16174" s="88"/>
      <c r="J16174" s="88"/>
      <c r="K16174" s="88"/>
    </row>
    <row r="16175" spans="2:11" hidden="1" x14ac:dyDescent="0.2">
      <c r="B16175" s="88"/>
      <c r="C16175" s="88"/>
      <c r="D16175" s="88"/>
      <c r="E16175" s="88"/>
      <c r="F16175" s="88"/>
      <c r="G16175" s="88"/>
      <c r="H16175" s="88"/>
      <c r="I16175" s="88"/>
      <c r="J16175" s="88"/>
      <c r="K16175" s="88"/>
    </row>
    <row r="16176" spans="2:11" hidden="1" x14ac:dyDescent="0.2">
      <c r="B16176" s="88"/>
      <c r="C16176" s="88"/>
      <c r="D16176" s="88"/>
      <c r="E16176" s="88"/>
      <c r="F16176" s="88"/>
      <c r="G16176" s="88"/>
      <c r="H16176" s="88"/>
      <c r="I16176" s="88"/>
      <c r="J16176" s="88"/>
      <c r="K16176" s="88"/>
    </row>
    <row r="16177" spans="2:11" hidden="1" x14ac:dyDescent="0.2">
      <c r="B16177" s="88"/>
      <c r="C16177" s="88"/>
      <c r="D16177" s="88"/>
      <c r="E16177" s="88"/>
      <c r="F16177" s="88"/>
      <c r="G16177" s="88"/>
      <c r="H16177" s="88"/>
      <c r="I16177" s="88"/>
      <c r="J16177" s="88"/>
      <c r="K16177" s="88"/>
    </row>
    <row r="16178" spans="2:11" hidden="1" x14ac:dyDescent="0.2">
      <c r="B16178" s="88"/>
      <c r="C16178" s="88"/>
      <c r="D16178" s="88"/>
      <c r="E16178" s="88"/>
      <c r="F16178" s="88"/>
      <c r="G16178" s="88"/>
      <c r="H16178" s="88"/>
      <c r="I16178" s="88"/>
      <c r="J16178" s="88"/>
      <c r="K16178" s="88"/>
    </row>
    <row r="16179" spans="2:11" hidden="1" x14ac:dyDescent="0.2">
      <c r="B16179" s="88"/>
      <c r="C16179" s="88"/>
      <c r="D16179" s="88"/>
      <c r="E16179" s="88"/>
      <c r="F16179" s="88"/>
      <c r="G16179" s="88"/>
      <c r="H16179" s="88"/>
      <c r="I16179" s="88"/>
      <c r="J16179" s="88"/>
      <c r="K16179" s="88"/>
    </row>
    <row r="16180" spans="2:11" hidden="1" x14ac:dyDescent="0.2">
      <c r="B16180" s="88"/>
      <c r="C16180" s="88"/>
      <c r="D16180" s="88"/>
      <c r="E16180" s="88"/>
      <c r="F16180" s="88"/>
      <c r="G16180" s="88"/>
      <c r="H16180" s="88"/>
      <c r="I16180" s="88"/>
      <c r="J16180" s="88"/>
      <c r="K16180" s="88"/>
    </row>
    <row r="16181" spans="2:11" hidden="1" x14ac:dyDescent="0.2">
      <c r="B16181" s="88"/>
      <c r="C16181" s="88"/>
      <c r="D16181" s="88"/>
      <c r="E16181" s="88"/>
      <c r="F16181" s="88"/>
      <c r="G16181" s="88"/>
      <c r="H16181" s="88"/>
      <c r="I16181" s="88"/>
      <c r="J16181" s="88"/>
      <c r="K16181" s="88"/>
    </row>
    <row r="16182" spans="2:11" hidden="1" x14ac:dyDescent="0.2">
      <c r="B16182" s="88"/>
      <c r="C16182" s="88"/>
      <c r="D16182" s="88"/>
      <c r="E16182" s="88"/>
      <c r="F16182" s="88"/>
      <c r="G16182" s="88"/>
      <c r="H16182" s="88"/>
      <c r="I16182" s="88"/>
      <c r="J16182" s="88"/>
      <c r="K16182" s="88"/>
    </row>
    <row r="16183" spans="2:11" hidden="1" x14ac:dyDescent="0.2">
      <c r="B16183" s="88"/>
      <c r="C16183" s="88"/>
      <c r="D16183" s="88"/>
      <c r="E16183" s="88"/>
      <c r="F16183" s="88"/>
      <c r="G16183" s="88"/>
      <c r="H16183" s="88"/>
      <c r="I16183" s="88"/>
      <c r="J16183" s="88"/>
      <c r="K16183" s="88"/>
    </row>
    <row r="16184" spans="2:11" hidden="1" x14ac:dyDescent="0.2">
      <c r="B16184" s="88"/>
      <c r="C16184" s="88"/>
      <c r="D16184" s="88"/>
      <c r="E16184" s="88"/>
      <c r="F16184" s="88"/>
      <c r="G16184" s="88"/>
      <c r="H16184" s="88"/>
      <c r="I16184" s="88"/>
      <c r="J16184" s="88"/>
      <c r="K16184" s="88"/>
    </row>
    <row r="16185" spans="2:11" hidden="1" x14ac:dyDescent="0.2">
      <c r="B16185" s="88"/>
      <c r="C16185" s="88"/>
      <c r="D16185" s="88"/>
      <c r="E16185" s="88"/>
      <c r="F16185" s="88"/>
      <c r="G16185" s="88"/>
      <c r="H16185" s="88"/>
      <c r="I16185" s="88"/>
      <c r="J16185" s="88"/>
      <c r="K16185" s="88"/>
    </row>
    <row r="16186" spans="2:11" hidden="1" x14ac:dyDescent="0.2">
      <c r="B16186" s="88"/>
      <c r="C16186" s="88"/>
      <c r="D16186" s="88"/>
      <c r="E16186" s="88"/>
      <c r="F16186" s="88"/>
      <c r="G16186" s="88"/>
      <c r="H16186" s="88"/>
      <c r="I16186" s="88"/>
      <c r="J16186" s="88"/>
      <c r="K16186" s="88"/>
    </row>
    <row r="16187" spans="2:11" hidden="1" x14ac:dyDescent="0.2">
      <c r="B16187" s="88"/>
      <c r="C16187" s="88"/>
      <c r="D16187" s="88"/>
      <c r="E16187" s="88"/>
      <c r="F16187" s="88"/>
      <c r="G16187" s="88"/>
      <c r="H16187" s="88"/>
      <c r="I16187" s="88"/>
      <c r="J16187" s="88"/>
      <c r="K16187" s="88"/>
    </row>
    <row r="16188" spans="2:11" hidden="1" x14ac:dyDescent="0.2">
      <c r="B16188" s="88"/>
      <c r="C16188" s="88"/>
      <c r="D16188" s="88"/>
      <c r="E16188" s="88"/>
      <c r="F16188" s="88"/>
      <c r="G16188" s="88"/>
      <c r="H16188" s="88"/>
      <c r="I16188" s="88"/>
      <c r="J16188" s="88"/>
      <c r="K16188" s="88"/>
    </row>
    <row r="16189" spans="2:11" hidden="1" x14ac:dyDescent="0.2">
      <c r="B16189" s="88"/>
      <c r="C16189" s="88"/>
      <c r="D16189" s="88"/>
      <c r="E16189" s="88"/>
      <c r="F16189" s="88"/>
      <c r="G16189" s="88"/>
      <c r="H16189" s="88"/>
      <c r="I16189" s="88"/>
      <c r="J16189" s="88"/>
      <c r="K16189" s="88"/>
    </row>
    <row r="16190" spans="2:11" hidden="1" x14ac:dyDescent="0.2">
      <c r="B16190" s="88"/>
      <c r="C16190" s="88"/>
      <c r="D16190" s="88"/>
      <c r="E16190" s="88"/>
      <c r="F16190" s="88"/>
      <c r="G16190" s="88"/>
      <c r="H16190" s="88"/>
      <c r="I16190" s="88"/>
      <c r="J16190" s="88"/>
      <c r="K16190" s="88"/>
    </row>
    <row r="16191" spans="2:11" hidden="1" x14ac:dyDescent="0.2">
      <c r="B16191" s="88"/>
      <c r="C16191" s="88"/>
      <c r="D16191" s="88"/>
      <c r="E16191" s="88"/>
      <c r="F16191" s="88"/>
      <c r="G16191" s="88"/>
      <c r="H16191" s="88"/>
      <c r="I16191" s="88"/>
      <c r="J16191" s="88"/>
      <c r="K16191" s="88"/>
    </row>
    <row r="16192" spans="2:11" hidden="1" x14ac:dyDescent="0.2">
      <c r="B16192" s="88"/>
      <c r="C16192" s="88"/>
      <c r="D16192" s="88"/>
      <c r="E16192" s="88"/>
      <c r="F16192" s="88"/>
      <c r="G16192" s="88"/>
      <c r="H16192" s="88"/>
      <c r="I16192" s="88"/>
      <c r="J16192" s="88"/>
      <c r="K16192" s="88"/>
    </row>
    <row r="16193" spans="2:11" hidden="1" x14ac:dyDescent="0.2">
      <c r="B16193" s="88"/>
      <c r="C16193" s="88"/>
      <c r="D16193" s="88"/>
      <c r="E16193" s="88"/>
      <c r="F16193" s="88"/>
      <c r="G16193" s="88"/>
      <c r="H16193" s="88"/>
      <c r="I16193" s="88"/>
      <c r="J16193" s="88"/>
      <c r="K16193" s="88"/>
    </row>
    <row r="16194" spans="2:11" hidden="1" x14ac:dyDescent="0.2">
      <c r="B16194" s="88"/>
      <c r="C16194" s="88"/>
      <c r="D16194" s="88"/>
      <c r="E16194" s="88"/>
      <c r="F16194" s="88"/>
      <c r="G16194" s="88"/>
      <c r="H16194" s="88"/>
      <c r="I16194" s="88"/>
      <c r="J16194" s="88"/>
      <c r="K16194" s="88"/>
    </row>
    <row r="16195" spans="2:11" hidden="1" x14ac:dyDescent="0.2">
      <c r="B16195" s="88"/>
      <c r="C16195" s="88"/>
      <c r="D16195" s="88"/>
      <c r="E16195" s="88"/>
      <c r="F16195" s="88"/>
      <c r="G16195" s="88"/>
      <c r="H16195" s="88"/>
      <c r="I16195" s="88"/>
      <c r="J16195" s="88"/>
      <c r="K16195" s="88"/>
    </row>
    <row r="16196" spans="2:11" hidden="1" x14ac:dyDescent="0.2">
      <c r="B16196" s="88"/>
      <c r="C16196" s="88"/>
      <c r="D16196" s="88"/>
      <c r="E16196" s="88"/>
      <c r="F16196" s="88"/>
      <c r="G16196" s="88"/>
      <c r="H16196" s="88"/>
      <c r="I16196" s="88"/>
      <c r="J16196" s="88"/>
      <c r="K16196" s="88"/>
    </row>
    <row r="16197" spans="2:11" hidden="1" x14ac:dyDescent="0.2">
      <c r="B16197" s="88"/>
      <c r="C16197" s="88"/>
      <c r="D16197" s="88"/>
      <c r="E16197" s="88"/>
      <c r="F16197" s="88"/>
      <c r="G16197" s="88"/>
      <c r="H16197" s="88"/>
      <c r="I16197" s="88"/>
      <c r="J16197" s="88"/>
      <c r="K16197" s="88"/>
    </row>
    <row r="16198" spans="2:11" hidden="1" x14ac:dyDescent="0.2">
      <c r="B16198" s="88"/>
      <c r="C16198" s="88"/>
      <c r="D16198" s="88"/>
      <c r="E16198" s="88"/>
      <c r="F16198" s="88"/>
      <c r="G16198" s="88"/>
      <c r="H16198" s="88"/>
      <c r="I16198" s="88"/>
      <c r="J16198" s="88"/>
      <c r="K16198" s="88"/>
    </row>
    <row r="16199" spans="2:11" hidden="1" x14ac:dyDescent="0.2">
      <c r="B16199" s="88"/>
      <c r="C16199" s="88"/>
      <c r="D16199" s="88"/>
      <c r="E16199" s="88"/>
      <c r="F16199" s="88"/>
      <c r="G16199" s="88"/>
      <c r="H16199" s="88"/>
      <c r="I16199" s="88"/>
      <c r="J16199" s="88"/>
      <c r="K16199" s="88"/>
    </row>
    <row r="16200" spans="2:11" hidden="1" x14ac:dyDescent="0.2">
      <c r="B16200" s="88"/>
      <c r="C16200" s="88"/>
      <c r="D16200" s="88"/>
      <c r="E16200" s="88"/>
      <c r="F16200" s="88"/>
      <c r="G16200" s="88"/>
      <c r="H16200" s="88"/>
      <c r="I16200" s="88"/>
      <c r="J16200" s="88"/>
      <c r="K16200" s="88"/>
    </row>
    <row r="16201" spans="2:11" hidden="1" x14ac:dyDescent="0.2">
      <c r="B16201" s="88"/>
      <c r="C16201" s="88"/>
      <c r="D16201" s="88"/>
      <c r="E16201" s="88"/>
      <c r="F16201" s="88"/>
      <c r="G16201" s="88"/>
      <c r="H16201" s="88"/>
      <c r="I16201" s="88"/>
      <c r="J16201" s="88"/>
      <c r="K16201" s="88"/>
    </row>
    <row r="16202" spans="2:11" hidden="1" x14ac:dyDescent="0.2">
      <c r="B16202" s="88"/>
      <c r="C16202" s="88"/>
      <c r="D16202" s="88"/>
      <c r="E16202" s="88"/>
      <c r="F16202" s="88"/>
      <c r="G16202" s="88"/>
      <c r="H16202" s="88"/>
      <c r="I16202" s="88"/>
      <c r="J16202" s="88"/>
      <c r="K16202" s="88"/>
    </row>
    <row r="16203" spans="2:11" hidden="1" x14ac:dyDescent="0.2">
      <c r="B16203" s="88"/>
      <c r="C16203" s="88"/>
      <c r="D16203" s="88"/>
      <c r="E16203" s="88"/>
      <c r="F16203" s="88"/>
      <c r="G16203" s="88"/>
      <c r="H16203" s="88"/>
      <c r="I16203" s="88"/>
      <c r="J16203" s="88"/>
      <c r="K16203" s="88"/>
    </row>
    <row r="16204" spans="2:11" hidden="1" x14ac:dyDescent="0.2">
      <c r="B16204" s="88"/>
      <c r="C16204" s="88"/>
      <c r="D16204" s="88"/>
      <c r="E16204" s="88"/>
      <c r="F16204" s="88"/>
      <c r="G16204" s="88"/>
      <c r="H16204" s="88"/>
      <c r="I16204" s="88"/>
      <c r="J16204" s="88"/>
      <c r="K16204" s="88"/>
    </row>
    <row r="16205" spans="2:11" hidden="1" x14ac:dyDescent="0.2">
      <c r="B16205" s="88"/>
      <c r="C16205" s="88"/>
      <c r="D16205" s="88"/>
      <c r="E16205" s="88"/>
      <c r="F16205" s="88"/>
      <c r="G16205" s="88"/>
      <c r="H16205" s="88"/>
      <c r="I16205" s="88"/>
      <c r="J16205" s="88"/>
      <c r="K16205" s="88"/>
    </row>
    <row r="16206" spans="2:11" hidden="1" x14ac:dyDescent="0.2">
      <c r="B16206" s="88"/>
      <c r="C16206" s="88"/>
      <c r="D16206" s="88"/>
      <c r="E16206" s="88"/>
      <c r="F16206" s="88"/>
      <c r="G16206" s="88"/>
      <c r="H16206" s="88"/>
      <c r="I16206" s="88"/>
      <c r="J16206" s="88"/>
      <c r="K16206" s="88"/>
    </row>
    <row r="16207" spans="2:11" hidden="1" x14ac:dyDescent="0.2">
      <c r="B16207" s="88"/>
      <c r="C16207" s="88"/>
      <c r="D16207" s="88"/>
      <c r="E16207" s="88"/>
      <c r="F16207" s="88"/>
      <c r="G16207" s="88"/>
      <c r="H16207" s="88"/>
      <c r="I16207" s="88"/>
      <c r="J16207" s="88"/>
      <c r="K16207" s="88"/>
    </row>
    <row r="16208" spans="2:11" hidden="1" x14ac:dyDescent="0.2">
      <c r="B16208" s="88"/>
      <c r="C16208" s="88"/>
      <c r="D16208" s="88"/>
      <c r="E16208" s="88"/>
      <c r="F16208" s="88"/>
      <c r="G16208" s="88"/>
      <c r="H16208" s="88"/>
      <c r="I16208" s="88"/>
      <c r="J16208" s="88"/>
      <c r="K16208" s="88"/>
    </row>
    <row r="16209" spans="2:11" hidden="1" x14ac:dyDescent="0.2">
      <c r="B16209" s="88"/>
      <c r="C16209" s="88"/>
      <c r="D16209" s="88"/>
      <c r="E16209" s="88"/>
      <c r="F16209" s="88"/>
      <c r="G16209" s="88"/>
      <c r="H16209" s="88"/>
      <c r="I16209" s="88"/>
      <c r="J16209" s="88"/>
      <c r="K16209" s="88"/>
    </row>
    <row r="16210" spans="2:11" hidden="1" x14ac:dyDescent="0.2">
      <c r="B16210" s="88"/>
      <c r="C16210" s="88"/>
      <c r="D16210" s="88"/>
      <c r="E16210" s="88"/>
      <c r="F16210" s="88"/>
      <c r="G16210" s="88"/>
      <c r="H16210" s="88"/>
      <c r="I16210" s="88"/>
      <c r="J16210" s="88"/>
      <c r="K16210" s="88"/>
    </row>
    <row r="16211" spans="2:11" hidden="1" x14ac:dyDescent="0.2">
      <c r="B16211" s="88"/>
      <c r="C16211" s="88"/>
      <c r="D16211" s="88"/>
      <c r="E16211" s="88"/>
      <c r="F16211" s="88"/>
      <c r="G16211" s="88"/>
      <c r="H16211" s="88"/>
      <c r="I16211" s="88"/>
      <c r="J16211" s="88"/>
      <c r="K16211" s="88"/>
    </row>
    <row r="16212" spans="2:11" hidden="1" x14ac:dyDescent="0.2">
      <c r="B16212" s="88"/>
      <c r="C16212" s="88"/>
      <c r="D16212" s="88"/>
      <c r="E16212" s="88"/>
      <c r="F16212" s="88"/>
      <c r="G16212" s="88"/>
      <c r="H16212" s="88"/>
      <c r="I16212" s="88"/>
      <c r="J16212" s="88"/>
      <c r="K16212" s="88"/>
    </row>
    <row r="16213" spans="2:11" hidden="1" x14ac:dyDescent="0.2">
      <c r="B16213" s="88"/>
      <c r="C16213" s="88"/>
      <c r="D16213" s="88"/>
      <c r="E16213" s="88"/>
      <c r="F16213" s="88"/>
      <c r="G16213" s="88"/>
      <c r="H16213" s="88"/>
      <c r="I16213" s="88"/>
      <c r="J16213" s="88"/>
      <c r="K16213" s="88"/>
    </row>
    <row r="16214" spans="2:11" hidden="1" x14ac:dyDescent="0.2">
      <c r="B16214" s="88"/>
      <c r="C16214" s="88"/>
      <c r="D16214" s="88"/>
      <c r="E16214" s="88"/>
      <c r="F16214" s="88"/>
      <c r="G16214" s="88"/>
      <c r="H16214" s="88"/>
      <c r="I16214" s="88"/>
      <c r="J16214" s="88"/>
      <c r="K16214" s="88"/>
    </row>
    <row r="16215" spans="2:11" hidden="1" x14ac:dyDescent="0.2">
      <c r="B16215" s="88"/>
      <c r="C16215" s="88"/>
      <c r="D16215" s="88"/>
      <c r="E16215" s="88"/>
      <c r="F16215" s="88"/>
      <c r="G16215" s="88"/>
      <c r="H16215" s="88"/>
      <c r="I16215" s="88"/>
      <c r="J16215" s="88"/>
      <c r="K16215" s="88"/>
    </row>
    <row r="16216" spans="2:11" hidden="1" x14ac:dyDescent="0.2">
      <c r="B16216" s="88"/>
      <c r="C16216" s="88"/>
      <c r="D16216" s="88"/>
      <c r="E16216" s="88"/>
      <c r="F16216" s="88"/>
      <c r="G16216" s="88"/>
      <c r="H16216" s="88"/>
      <c r="I16216" s="88"/>
      <c r="J16216" s="88"/>
      <c r="K16216" s="88"/>
    </row>
    <row r="16217" spans="2:11" hidden="1" x14ac:dyDescent="0.2">
      <c r="B16217" s="88"/>
      <c r="C16217" s="88"/>
      <c r="D16217" s="88"/>
      <c r="E16217" s="88"/>
      <c r="F16217" s="88"/>
      <c r="G16217" s="88"/>
      <c r="H16217" s="88"/>
      <c r="I16217" s="88"/>
      <c r="J16217" s="88"/>
      <c r="K16217" s="88"/>
    </row>
    <row r="16218" spans="2:11" hidden="1" x14ac:dyDescent="0.2">
      <c r="B16218" s="88"/>
      <c r="C16218" s="88"/>
      <c r="D16218" s="88"/>
      <c r="E16218" s="88"/>
      <c r="F16218" s="88"/>
      <c r="G16218" s="88"/>
      <c r="H16218" s="88"/>
      <c r="I16218" s="88"/>
      <c r="J16218" s="88"/>
      <c r="K16218" s="88"/>
    </row>
    <row r="16219" spans="2:11" hidden="1" x14ac:dyDescent="0.2">
      <c r="B16219" s="88"/>
      <c r="C16219" s="88"/>
      <c r="D16219" s="88"/>
      <c r="E16219" s="88"/>
      <c r="F16219" s="88"/>
      <c r="G16219" s="88"/>
      <c r="H16219" s="88"/>
      <c r="I16219" s="88"/>
      <c r="J16219" s="88"/>
      <c r="K16219" s="88"/>
    </row>
    <row r="16220" spans="2:11" hidden="1" x14ac:dyDescent="0.2">
      <c r="B16220" s="88"/>
      <c r="C16220" s="88"/>
      <c r="D16220" s="88"/>
      <c r="E16220" s="88"/>
      <c r="F16220" s="88"/>
      <c r="G16220" s="88"/>
      <c r="H16220" s="88"/>
      <c r="I16220" s="88"/>
      <c r="J16220" s="88"/>
      <c r="K16220" s="88"/>
    </row>
    <row r="16221" spans="2:11" hidden="1" x14ac:dyDescent="0.2">
      <c r="B16221" s="88"/>
      <c r="C16221" s="88"/>
      <c r="D16221" s="88"/>
      <c r="E16221" s="88"/>
      <c r="F16221" s="88"/>
      <c r="G16221" s="88"/>
      <c r="H16221" s="88"/>
      <c r="I16221" s="88"/>
      <c r="J16221" s="88"/>
      <c r="K16221" s="88"/>
    </row>
    <row r="16222" spans="2:11" hidden="1" x14ac:dyDescent="0.2">
      <c r="B16222" s="88"/>
      <c r="C16222" s="88"/>
      <c r="D16222" s="88"/>
      <c r="E16222" s="88"/>
      <c r="F16222" s="88"/>
      <c r="G16222" s="88"/>
      <c r="H16222" s="88"/>
      <c r="I16222" s="88"/>
      <c r="J16222" s="88"/>
      <c r="K16222" s="88"/>
    </row>
    <row r="16223" spans="2:11" hidden="1" x14ac:dyDescent="0.2">
      <c r="B16223" s="88"/>
      <c r="C16223" s="88"/>
      <c r="D16223" s="88"/>
      <c r="E16223" s="88"/>
      <c r="F16223" s="88"/>
      <c r="G16223" s="88"/>
      <c r="H16223" s="88"/>
      <c r="I16223" s="88"/>
      <c r="J16223" s="88"/>
      <c r="K16223" s="88"/>
    </row>
    <row r="16224" spans="2:11" hidden="1" x14ac:dyDescent="0.2">
      <c r="B16224" s="88"/>
      <c r="C16224" s="88"/>
      <c r="D16224" s="88"/>
      <c r="E16224" s="88"/>
      <c r="F16224" s="88"/>
      <c r="G16224" s="88"/>
      <c r="H16224" s="88"/>
      <c r="I16224" s="88"/>
      <c r="J16224" s="88"/>
      <c r="K16224" s="88"/>
    </row>
    <row r="16225" spans="2:11" hidden="1" x14ac:dyDescent="0.2">
      <c r="B16225" s="88"/>
      <c r="C16225" s="88"/>
      <c r="D16225" s="88"/>
      <c r="E16225" s="88"/>
      <c r="F16225" s="88"/>
      <c r="G16225" s="88"/>
      <c r="H16225" s="88"/>
      <c r="I16225" s="88"/>
      <c r="J16225" s="88"/>
      <c r="K16225" s="88"/>
    </row>
    <row r="16226" spans="2:11" hidden="1" x14ac:dyDescent="0.2">
      <c r="B16226" s="88"/>
      <c r="C16226" s="88"/>
      <c r="D16226" s="88"/>
      <c r="E16226" s="88"/>
      <c r="F16226" s="88"/>
      <c r="G16226" s="88"/>
      <c r="H16226" s="88"/>
      <c r="I16226" s="88"/>
      <c r="J16226" s="88"/>
      <c r="K16226" s="88"/>
    </row>
    <row r="16227" spans="2:11" hidden="1" x14ac:dyDescent="0.2">
      <c r="B16227" s="88"/>
      <c r="C16227" s="88"/>
      <c r="D16227" s="88"/>
      <c r="E16227" s="88"/>
      <c r="F16227" s="88"/>
      <c r="G16227" s="88"/>
      <c r="H16227" s="88"/>
      <c r="I16227" s="88"/>
      <c r="J16227" s="88"/>
      <c r="K16227" s="88"/>
    </row>
    <row r="16228" spans="2:11" hidden="1" x14ac:dyDescent="0.2">
      <c r="B16228" s="88"/>
      <c r="C16228" s="88"/>
      <c r="D16228" s="88"/>
      <c r="E16228" s="88"/>
      <c r="F16228" s="88"/>
      <c r="G16228" s="88"/>
      <c r="H16228" s="88"/>
      <c r="I16228" s="88"/>
      <c r="J16228" s="88"/>
      <c r="K16228" s="88"/>
    </row>
    <row r="16229" spans="2:11" hidden="1" x14ac:dyDescent="0.2">
      <c r="B16229" s="88"/>
      <c r="C16229" s="88"/>
      <c r="D16229" s="88"/>
      <c r="E16229" s="88"/>
      <c r="F16229" s="88"/>
      <c r="G16229" s="88"/>
      <c r="H16229" s="88"/>
      <c r="I16229" s="88"/>
      <c r="J16229" s="88"/>
      <c r="K16229" s="88"/>
    </row>
    <row r="16230" spans="2:11" hidden="1" x14ac:dyDescent="0.2">
      <c r="B16230" s="88"/>
      <c r="C16230" s="88"/>
      <c r="D16230" s="88"/>
      <c r="E16230" s="88"/>
      <c r="F16230" s="88"/>
      <c r="G16230" s="88"/>
      <c r="H16230" s="88"/>
      <c r="I16230" s="88"/>
      <c r="J16230" s="88"/>
      <c r="K16230" s="88"/>
    </row>
    <row r="16231" spans="2:11" hidden="1" x14ac:dyDescent="0.2">
      <c r="B16231" s="88"/>
      <c r="C16231" s="88"/>
      <c r="D16231" s="88"/>
      <c r="E16231" s="88"/>
      <c r="F16231" s="88"/>
      <c r="G16231" s="88"/>
      <c r="H16231" s="88"/>
      <c r="I16231" s="88"/>
      <c r="J16231" s="88"/>
      <c r="K16231" s="88"/>
    </row>
    <row r="16232" spans="2:11" hidden="1" x14ac:dyDescent="0.2">
      <c r="B16232" s="88"/>
      <c r="C16232" s="88"/>
      <c r="D16232" s="88"/>
      <c r="E16232" s="88"/>
      <c r="F16232" s="88"/>
      <c r="G16232" s="88"/>
      <c r="H16232" s="88"/>
      <c r="I16232" s="88"/>
      <c r="J16232" s="88"/>
      <c r="K16232" s="88"/>
    </row>
    <row r="16233" spans="2:11" hidden="1" x14ac:dyDescent="0.2">
      <c r="B16233" s="88"/>
      <c r="C16233" s="88"/>
      <c r="D16233" s="88"/>
      <c r="E16233" s="88"/>
      <c r="F16233" s="88"/>
      <c r="G16233" s="88"/>
      <c r="H16233" s="88"/>
      <c r="I16233" s="88"/>
      <c r="J16233" s="88"/>
      <c r="K16233" s="88"/>
    </row>
    <row r="16234" spans="2:11" hidden="1" x14ac:dyDescent="0.2">
      <c r="B16234" s="88"/>
      <c r="C16234" s="88"/>
      <c r="D16234" s="88"/>
      <c r="E16234" s="88"/>
      <c r="F16234" s="88"/>
      <c r="G16234" s="88"/>
      <c r="H16234" s="88"/>
      <c r="I16234" s="88"/>
      <c r="J16234" s="88"/>
      <c r="K16234" s="88"/>
    </row>
    <row r="16235" spans="2:11" hidden="1" x14ac:dyDescent="0.2">
      <c r="B16235" s="88"/>
      <c r="C16235" s="88"/>
      <c r="D16235" s="88"/>
      <c r="E16235" s="88"/>
      <c r="F16235" s="88"/>
      <c r="G16235" s="88"/>
      <c r="H16235" s="88"/>
      <c r="I16235" s="88"/>
      <c r="J16235" s="88"/>
      <c r="K16235" s="88"/>
    </row>
    <row r="16236" spans="2:11" hidden="1" x14ac:dyDescent="0.2">
      <c r="B16236" s="88"/>
      <c r="C16236" s="88"/>
      <c r="D16236" s="88"/>
      <c r="E16236" s="88"/>
      <c r="F16236" s="88"/>
      <c r="G16236" s="88"/>
      <c r="H16236" s="88"/>
      <c r="I16236" s="88"/>
      <c r="J16236" s="88"/>
      <c r="K16236" s="88"/>
    </row>
    <row r="16237" spans="2:11" hidden="1" x14ac:dyDescent="0.2">
      <c r="B16237" s="88"/>
      <c r="C16237" s="88"/>
      <c r="D16237" s="88"/>
      <c r="E16237" s="88"/>
      <c r="F16237" s="88"/>
      <c r="G16237" s="88"/>
      <c r="H16237" s="88"/>
      <c r="I16237" s="88"/>
      <c r="J16237" s="88"/>
      <c r="K16237" s="88"/>
    </row>
    <row r="16238" spans="2:11" hidden="1" x14ac:dyDescent="0.2">
      <c r="B16238" s="88"/>
      <c r="C16238" s="88"/>
      <c r="D16238" s="88"/>
      <c r="E16238" s="88"/>
      <c r="F16238" s="88"/>
      <c r="G16238" s="88"/>
      <c r="H16238" s="88"/>
      <c r="I16238" s="88"/>
      <c r="J16238" s="88"/>
      <c r="K16238" s="88"/>
    </row>
    <row r="16239" spans="2:11" hidden="1" x14ac:dyDescent="0.2">
      <c r="B16239" s="88"/>
      <c r="C16239" s="88"/>
      <c r="D16239" s="88"/>
      <c r="E16239" s="88"/>
      <c r="F16239" s="88"/>
      <c r="G16239" s="88"/>
      <c r="H16239" s="88"/>
      <c r="I16239" s="88"/>
      <c r="J16239" s="88"/>
      <c r="K16239" s="88"/>
    </row>
    <row r="16240" spans="2:11" hidden="1" x14ac:dyDescent="0.2">
      <c r="B16240" s="88"/>
      <c r="C16240" s="88"/>
      <c r="D16240" s="88"/>
      <c r="E16240" s="88"/>
      <c r="F16240" s="88"/>
      <c r="G16240" s="88"/>
      <c r="H16240" s="88"/>
      <c r="I16240" s="88"/>
      <c r="J16240" s="88"/>
      <c r="K16240" s="88"/>
    </row>
    <row r="16241" spans="2:11" hidden="1" x14ac:dyDescent="0.2">
      <c r="B16241" s="88"/>
      <c r="C16241" s="88"/>
      <c r="D16241" s="88"/>
      <c r="E16241" s="88"/>
      <c r="F16241" s="88"/>
      <c r="G16241" s="88"/>
      <c r="H16241" s="88"/>
      <c r="I16241" s="88"/>
      <c r="J16241" s="88"/>
      <c r="K16241" s="88"/>
    </row>
    <row r="16242" spans="2:11" hidden="1" x14ac:dyDescent="0.2">
      <c r="B16242" s="88"/>
      <c r="C16242" s="88"/>
      <c r="D16242" s="88"/>
      <c r="E16242" s="88"/>
      <c r="F16242" s="88"/>
      <c r="G16242" s="88"/>
      <c r="H16242" s="88"/>
      <c r="I16242" s="88"/>
      <c r="J16242" s="88"/>
      <c r="K16242" s="88"/>
    </row>
    <row r="16243" spans="2:11" hidden="1" x14ac:dyDescent="0.2">
      <c r="B16243" s="88"/>
      <c r="C16243" s="88"/>
      <c r="D16243" s="88"/>
      <c r="E16243" s="88"/>
      <c r="F16243" s="88"/>
      <c r="G16243" s="88"/>
      <c r="H16243" s="88"/>
      <c r="I16243" s="88"/>
      <c r="J16243" s="88"/>
      <c r="K16243" s="88"/>
    </row>
    <row r="16244" spans="2:11" hidden="1" x14ac:dyDescent="0.2">
      <c r="B16244" s="88"/>
      <c r="C16244" s="88"/>
      <c r="D16244" s="88"/>
      <c r="E16244" s="88"/>
      <c r="F16244" s="88"/>
      <c r="G16244" s="88"/>
      <c r="H16244" s="88"/>
      <c r="I16244" s="88"/>
      <c r="J16244" s="88"/>
      <c r="K16244" s="88"/>
    </row>
    <row r="16245" spans="2:11" hidden="1" x14ac:dyDescent="0.2">
      <c r="B16245" s="88"/>
      <c r="C16245" s="88"/>
      <c r="D16245" s="88"/>
      <c r="E16245" s="88"/>
      <c r="F16245" s="88"/>
      <c r="G16245" s="88"/>
      <c r="H16245" s="88"/>
      <c r="I16245" s="88"/>
      <c r="J16245" s="88"/>
      <c r="K16245" s="88"/>
    </row>
    <row r="16246" spans="2:11" hidden="1" x14ac:dyDescent="0.2">
      <c r="B16246" s="88"/>
      <c r="C16246" s="88"/>
      <c r="D16246" s="88"/>
      <c r="E16246" s="88"/>
      <c r="F16246" s="88"/>
      <c r="G16246" s="88"/>
      <c r="H16246" s="88"/>
      <c r="I16246" s="88"/>
      <c r="J16246" s="88"/>
      <c r="K16246" s="88"/>
    </row>
    <row r="16247" spans="2:11" hidden="1" x14ac:dyDescent="0.2">
      <c r="B16247" s="88"/>
      <c r="C16247" s="88"/>
      <c r="D16247" s="88"/>
      <c r="E16247" s="88"/>
      <c r="F16247" s="88"/>
      <c r="G16247" s="88"/>
      <c r="H16247" s="88"/>
      <c r="I16247" s="88"/>
      <c r="J16247" s="88"/>
      <c r="K16247" s="88"/>
    </row>
    <row r="16248" spans="2:11" hidden="1" x14ac:dyDescent="0.2">
      <c r="B16248" s="88"/>
      <c r="C16248" s="88"/>
      <c r="D16248" s="88"/>
      <c r="E16248" s="88"/>
      <c r="F16248" s="88"/>
      <c r="G16248" s="88"/>
      <c r="H16248" s="88"/>
      <c r="I16248" s="88"/>
      <c r="J16248" s="88"/>
      <c r="K16248" s="88"/>
    </row>
    <row r="16249" spans="2:11" hidden="1" x14ac:dyDescent="0.2">
      <c r="B16249" s="88"/>
      <c r="C16249" s="88"/>
      <c r="D16249" s="88"/>
      <c r="E16249" s="88"/>
      <c r="F16249" s="88"/>
      <c r="G16249" s="88"/>
      <c r="H16249" s="88"/>
      <c r="I16249" s="88"/>
      <c r="J16249" s="88"/>
      <c r="K16249" s="88"/>
    </row>
    <row r="16250" spans="2:11" hidden="1" x14ac:dyDescent="0.2">
      <c r="B16250" s="88"/>
      <c r="C16250" s="88"/>
      <c r="D16250" s="88"/>
      <c r="E16250" s="88"/>
      <c r="F16250" s="88"/>
      <c r="G16250" s="88"/>
      <c r="H16250" s="88"/>
      <c r="I16250" s="88"/>
      <c r="J16250" s="88"/>
      <c r="K16250" s="88"/>
    </row>
    <row r="16251" spans="2:11" hidden="1" x14ac:dyDescent="0.2">
      <c r="B16251" s="88"/>
      <c r="C16251" s="88"/>
      <c r="D16251" s="88"/>
      <c r="E16251" s="88"/>
      <c r="F16251" s="88"/>
      <c r="G16251" s="88"/>
      <c r="H16251" s="88"/>
      <c r="I16251" s="88"/>
      <c r="J16251" s="88"/>
      <c r="K16251" s="88"/>
    </row>
    <row r="16252" spans="2:11" hidden="1" x14ac:dyDescent="0.2">
      <c r="B16252" s="88"/>
      <c r="C16252" s="88"/>
      <c r="D16252" s="88"/>
      <c r="E16252" s="88"/>
      <c r="F16252" s="88"/>
      <c r="G16252" s="88"/>
      <c r="H16252" s="88"/>
      <c r="I16252" s="88"/>
      <c r="J16252" s="88"/>
      <c r="K16252" s="88"/>
    </row>
    <row r="16253" spans="2:11" hidden="1" x14ac:dyDescent="0.2">
      <c r="B16253" s="88"/>
      <c r="C16253" s="88"/>
      <c r="D16253" s="88"/>
      <c r="E16253" s="88"/>
      <c r="F16253" s="88"/>
      <c r="G16253" s="88"/>
      <c r="H16253" s="88"/>
      <c r="I16253" s="88"/>
      <c r="J16253" s="88"/>
      <c r="K16253" s="88"/>
    </row>
    <row r="16254" spans="2:11" hidden="1" x14ac:dyDescent="0.2">
      <c r="B16254" s="88"/>
      <c r="C16254" s="88"/>
      <c r="D16254" s="88"/>
      <c r="E16254" s="88"/>
      <c r="F16254" s="88"/>
      <c r="G16254" s="88"/>
      <c r="H16254" s="88"/>
      <c r="I16254" s="88"/>
      <c r="J16254" s="88"/>
      <c r="K16254" s="88"/>
    </row>
    <row r="16255" spans="2:11" hidden="1" x14ac:dyDescent="0.2">
      <c r="B16255" s="88"/>
      <c r="C16255" s="88"/>
      <c r="D16255" s="88"/>
      <c r="E16255" s="88"/>
      <c r="F16255" s="88"/>
      <c r="G16255" s="88"/>
      <c r="H16255" s="88"/>
      <c r="I16255" s="88"/>
      <c r="J16255" s="88"/>
      <c r="K16255" s="88"/>
    </row>
    <row r="16256" spans="2:11" hidden="1" x14ac:dyDescent="0.2">
      <c r="B16256" s="88"/>
      <c r="C16256" s="88"/>
      <c r="D16256" s="88"/>
      <c r="E16256" s="88"/>
      <c r="F16256" s="88"/>
      <c r="G16256" s="88"/>
      <c r="H16256" s="88"/>
      <c r="I16256" s="88"/>
      <c r="J16256" s="88"/>
      <c r="K16256" s="88"/>
    </row>
    <row r="16257" spans="2:11" hidden="1" x14ac:dyDescent="0.2">
      <c r="B16257" s="88"/>
      <c r="C16257" s="88"/>
      <c r="D16257" s="88"/>
      <c r="E16257" s="88"/>
      <c r="F16257" s="88"/>
      <c r="G16257" s="88"/>
      <c r="H16257" s="88"/>
      <c r="I16257" s="88"/>
      <c r="J16257" s="88"/>
      <c r="K16257" s="88"/>
    </row>
    <row r="16258" spans="2:11" hidden="1" x14ac:dyDescent="0.2">
      <c r="B16258" s="88"/>
      <c r="C16258" s="88"/>
      <c r="D16258" s="88"/>
      <c r="E16258" s="88"/>
      <c r="F16258" s="88"/>
      <c r="G16258" s="88"/>
      <c r="H16258" s="88"/>
      <c r="I16258" s="88"/>
      <c r="J16258" s="88"/>
      <c r="K16258" s="88"/>
    </row>
    <row r="16259" spans="2:11" hidden="1" x14ac:dyDescent="0.2">
      <c r="B16259" s="88"/>
      <c r="C16259" s="88"/>
      <c r="D16259" s="88"/>
      <c r="E16259" s="88"/>
      <c r="F16259" s="88"/>
      <c r="G16259" s="88"/>
      <c r="H16259" s="88"/>
      <c r="I16259" s="88"/>
      <c r="J16259" s="88"/>
      <c r="K16259" s="88"/>
    </row>
    <row r="16260" spans="2:11" hidden="1" x14ac:dyDescent="0.2">
      <c r="B16260" s="88"/>
      <c r="C16260" s="88"/>
      <c r="D16260" s="88"/>
      <c r="E16260" s="88"/>
      <c r="F16260" s="88"/>
      <c r="G16260" s="88"/>
      <c r="H16260" s="88"/>
      <c r="I16260" s="88"/>
      <c r="J16260" s="88"/>
      <c r="K16260" s="88"/>
    </row>
    <row r="16261" spans="2:11" hidden="1" x14ac:dyDescent="0.2">
      <c r="B16261" s="88"/>
      <c r="C16261" s="88"/>
      <c r="D16261" s="88"/>
      <c r="E16261" s="88"/>
      <c r="F16261" s="88"/>
      <c r="G16261" s="88"/>
      <c r="H16261" s="88"/>
      <c r="I16261" s="88"/>
      <c r="J16261" s="88"/>
      <c r="K16261" s="88"/>
    </row>
    <row r="16262" spans="2:11" hidden="1" x14ac:dyDescent="0.2">
      <c r="B16262" s="88"/>
      <c r="C16262" s="88"/>
      <c r="D16262" s="88"/>
      <c r="E16262" s="88"/>
      <c r="F16262" s="88"/>
      <c r="G16262" s="88"/>
      <c r="H16262" s="88"/>
      <c r="I16262" s="88"/>
      <c r="J16262" s="88"/>
      <c r="K16262" s="88"/>
    </row>
    <row r="16263" spans="2:11" hidden="1" x14ac:dyDescent="0.2">
      <c r="B16263" s="88"/>
      <c r="C16263" s="88"/>
      <c r="D16263" s="88"/>
      <c r="E16263" s="88"/>
      <c r="F16263" s="88"/>
      <c r="G16263" s="88"/>
      <c r="H16263" s="88"/>
      <c r="I16263" s="88"/>
      <c r="J16263" s="88"/>
      <c r="K16263" s="88"/>
    </row>
    <row r="16264" spans="2:11" hidden="1" x14ac:dyDescent="0.2">
      <c r="B16264" s="88"/>
      <c r="C16264" s="88"/>
      <c r="D16264" s="88"/>
      <c r="E16264" s="88"/>
      <c r="F16264" s="88"/>
      <c r="G16264" s="88"/>
      <c r="H16264" s="88"/>
      <c r="I16264" s="88"/>
      <c r="J16264" s="88"/>
      <c r="K16264" s="88"/>
    </row>
    <row r="16265" spans="2:11" hidden="1" x14ac:dyDescent="0.2">
      <c r="B16265" s="88"/>
      <c r="C16265" s="88"/>
      <c r="D16265" s="88"/>
      <c r="E16265" s="88"/>
      <c r="F16265" s="88"/>
      <c r="G16265" s="88"/>
      <c r="H16265" s="88"/>
      <c r="I16265" s="88"/>
      <c r="J16265" s="88"/>
      <c r="K16265" s="88"/>
    </row>
    <row r="16266" spans="2:11" hidden="1" x14ac:dyDescent="0.2">
      <c r="B16266" s="88"/>
      <c r="C16266" s="88"/>
      <c r="D16266" s="88"/>
      <c r="E16266" s="88"/>
      <c r="F16266" s="88"/>
      <c r="G16266" s="88"/>
      <c r="H16266" s="88"/>
      <c r="I16266" s="88"/>
      <c r="J16266" s="88"/>
      <c r="K16266" s="88"/>
    </row>
    <row r="16267" spans="2:11" hidden="1" x14ac:dyDescent="0.2">
      <c r="B16267" s="88"/>
      <c r="C16267" s="88"/>
      <c r="D16267" s="88"/>
      <c r="E16267" s="88"/>
      <c r="F16267" s="88"/>
      <c r="G16267" s="88"/>
      <c r="H16267" s="88"/>
      <c r="I16267" s="88"/>
      <c r="J16267" s="88"/>
      <c r="K16267" s="88"/>
    </row>
    <row r="16268" spans="2:11" hidden="1" x14ac:dyDescent="0.2">
      <c r="B16268" s="88"/>
      <c r="C16268" s="88"/>
      <c r="D16268" s="88"/>
      <c r="E16268" s="88"/>
      <c r="F16268" s="88"/>
      <c r="G16268" s="88"/>
      <c r="H16268" s="88"/>
      <c r="I16268" s="88"/>
      <c r="J16268" s="88"/>
      <c r="K16268" s="88"/>
    </row>
    <row r="16269" spans="2:11" hidden="1" x14ac:dyDescent="0.2">
      <c r="B16269" s="88"/>
      <c r="C16269" s="88"/>
      <c r="D16269" s="88"/>
      <c r="E16269" s="88"/>
      <c r="F16269" s="88"/>
      <c r="G16269" s="88"/>
      <c r="H16269" s="88"/>
      <c r="I16269" s="88"/>
      <c r="J16269" s="88"/>
      <c r="K16269" s="88"/>
    </row>
    <row r="16270" spans="2:11" hidden="1" x14ac:dyDescent="0.2">
      <c r="B16270" s="88"/>
      <c r="C16270" s="88"/>
      <c r="D16270" s="88"/>
      <c r="E16270" s="88"/>
      <c r="F16270" s="88"/>
      <c r="G16270" s="88"/>
      <c r="H16270" s="88"/>
      <c r="I16270" s="88"/>
      <c r="J16270" s="88"/>
      <c r="K16270" s="88"/>
    </row>
    <row r="16271" spans="2:11" hidden="1" x14ac:dyDescent="0.2">
      <c r="B16271" s="88"/>
      <c r="C16271" s="88"/>
      <c r="D16271" s="88"/>
      <c r="E16271" s="88"/>
      <c r="F16271" s="88"/>
      <c r="G16271" s="88"/>
      <c r="H16271" s="88"/>
      <c r="I16271" s="88"/>
      <c r="J16271" s="88"/>
      <c r="K16271" s="88"/>
    </row>
    <row r="16272" spans="2:11" hidden="1" x14ac:dyDescent="0.2">
      <c r="B16272" s="88"/>
      <c r="C16272" s="88"/>
      <c r="D16272" s="88"/>
      <c r="E16272" s="88"/>
      <c r="F16272" s="88"/>
      <c r="G16272" s="88"/>
      <c r="H16272" s="88"/>
      <c r="I16272" s="88"/>
      <c r="J16272" s="88"/>
      <c r="K16272" s="88"/>
    </row>
    <row r="16273" spans="2:11" hidden="1" x14ac:dyDescent="0.2">
      <c r="B16273" s="88"/>
      <c r="C16273" s="88"/>
      <c r="D16273" s="88"/>
      <c r="E16273" s="88"/>
      <c r="F16273" s="88"/>
      <c r="G16273" s="88"/>
      <c r="H16273" s="88"/>
      <c r="I16273" s="88"/>
      <c r="J16273" s="88"/>
      <c r="K16273" s="88"/>
    </row>
    <row r="16274" spans="2:11" hidden="1" x14ac:dyDescent="0.2">
      <c r="B16274" s="88"/>
      <c r="C16274" s="88"/>
      <c r="D16274" s="88"/>
      <c r="E16274" s="88"/>
      <c r="F16274" s="88"/>
      <c r="G16274" s="88"/>
      <c r="H16274" s="88"/>
      <c r="I16274" s="88"/>
      <c r="J16274" s="88"/>
      <c r="K16274" s="88"/>
    </row>
    <row r="16275" spans="2:11" hidden="1" x14ac:dyDescent="0.2">
      <c r="B16275" s="88"/>
      <c r="C16275" s="88"/>
      <c r="D16275" s="88"/>
      <c r="E16275" s="88"/>
      <c r="F16275" s="88"/>
      <c r="G16275" s="88"/>
      <c r="H16275" s="88"/>
      <c r="I16275" s="88"/>
      <c r="J16275" s="88"/>
      <c r="K16275" s="88"/>
    </row>
    <row r="16276" spans="2:11" hidden="1" x14ac:dyDescent="0.2">
      <c r="B16276" s="88"/>
      <c r="C16276" s="88"/>
      <c r="D16276" s="88"/>
      <c r="E16276" s="88"/>
      <c r="F16276" s="88"/>
      <c r="G16276" s="88"/>
      <c r="H16276" s="88"/>
      <c r="I16276" s="88"/>
      <c r="J16276" s="88"/>
      <c r="K16276" s="88"/>
    </row>
    <row r="16277" spans="2:11" hidden="1" x14ac:dyDescent="0.2">
      <c r="B16277" s="88"/>
      <c r="C16277" s="88"/>
      <c r="D16277" s="88"/>
      <c r="E16277" s="88"/>
      <c r="F16277" s="88"/>
      <c r="G16277" s="88"/>
      <c r="H16277" s="88"/>
      <c r="I16277" s="88"/>
      <c r="J16277" s="88"/>
      <c r="K16277" s="88"/>
    </row>
    <row r="16278" spans="2:11" hidden="1" x14ac:dyDescent="0.2">
      <c r="B16278" s="88"/>
      <c r="C16278" s="88"/>
      <c r="D16278" s="88"/>
      <c r="E16278" s="88"/>
      <c r="F16278" s="88"/>
      <c r="G16278" s="88"/>
      <c r="H16278" s="88"/>
      <c r="I16278" s="88"/>
      <c r="J16278" s="88"/>
      <c r="K16278" s="88"/>
    </row>
    <row r="16279" spans="2:11" hidden="1" x14ac:dyDescent="0.2">
      <c r="B16279" s="88"/>
      <c r="C16279" s="88"/>
      <c r="D16279" s="88"/>
      <c r="E16279" s="88"/>
      <c r="F16279" s="88"/>
      <c r="G16279" s="88"/>
      <c r="H16279" s="88"/>
      <c r="I16279" s="88"/>
      <c r="J16279" s="88"/>
      <c r="K16279" s="88"/>
    </row>
    <row r="16280" spans="2:11" hidden="1" x14ac:dyDescent="0.2">
      <c r="B16280" s="88"/>
      <c r="C16280" s="88"/>
      <c r="D16280" s="88"/>
      <c r="E16280" s="88"/>
      <c r="F16280" s="88"/>
      <c r="G16280" s="88"/>
      <c r="H16280" s="88"/>
      <c r="I16280" s="88"/>
      <c r="J16280" s="88"/>
      <c r="K16280" s="88"/>
    </row>
    <row r="16281" spans="2:11" hidden="1" x14ac:dyDescent="0.2">
      <c r="B16281" s="88"/>
      <c r="C16281" s="88"/>
      <c r="D16281" s="88"/>
      <c r="E16281" s="88"/>
      <c r="F16281" s="88"/>
      <c r="G16281" s="88"/>
      <c r="H16281" s="88"/>
      <c r="I16281" s="88"/>
      <c r="J16281" s="88"/>
      <c r="K16281" s="88"/>
    </row>
    <row r="16282" spans="2:11" hidden="1" x14ac:dyDescent="0.2">
      <c r="B16282" s="88"/>
      <c r="C16282" s="88"/>
      <c r="D16282" s="88"/>
      <c r="E16282" s="88"/>
      <c r="F16282" s="88"/>
      <c r="G16282" s="88"/>
      <c r="H16282" s="88"/>
      <c r="I16282" s="88"/>
      <c r="J16282" s="88"/>
      <c r="K16282" s="88"/>
    </row>
    <row r="16283" spans="2:11" hidden="1" x14ac:dyDescent="0.2">
      <c r="B16283" s="88"/>
      <c r="C16283" s="88"/>
      <c r="D16283" s="88"/>
      <c r="E16283" s="88"/>
      <c r="F16283" s="88"/>
      <c r="G16283" s="88"/>
      <c r="H16283" s="88"/>
      <c r="I16283" s="88"/>
      <c r="J16283" s="88"/>
      <c r="K16283" s="88"/>
    </row>
    <row r="16284" spans="2:11" hidden="1" x14ac:dyDescent="0.2">
      <c r="B16284" s="88"/>
      <c r="C16284" s="88"/>
      <c r="D16284" s="88"/>
      <c r="E16284" s="88"/>
      <c r="F16284" s="88"/>
      <c r="G16284" s="88"/>
      <c r="H16284" s="88"/>
      <c r="I16284" s="88"/>
      <c r="J16284" s="88"/>
      <c r="K16284" s="88"/>
    </row>
    <row r="16285" spans="2:11" hidden="1" x14ac:dyDescent="0.2">
      <c r="B16285" s="88"/>
      <c r="C16285" s="88"/>
      <c r="D16285" s="88"/>
      <c r="E16285" s="88"/>
      <c r="F16285" s="88"/>
      <c r="G16285" s="88"/>
      <c r="H16285" s="88"/>
      <c r="I16285" s="88"/>
      <c r="J16285" s="88"/>
      <c r="K16285" s="88"/>
    </row>
    <row r="16286" spans="2:11" hidden="1" x14ac:dyDescent="0.2">
      <c r="B16286" s="88"/>
      <c r="C16286" s="88"/>
      <c r="D16286" s="88"/>
      <c r="E16286" s="88"/>
      <c r="F16286" s="88"/>
      <c r="G16286" s="88"/>
      <c r="H16286" s="88"/>
      <c r="I16286" s="88"/>
      <c r="J16286" s="88"/>
      <c r="K16286" s="88"/>
    </row>
    <row r="16287" spans="2:11" hidden="1" x14ac:dyDescent="0.2">
      <c r="B16287" s="88"/>
      <c r="C16287" s="88"/>
      <c r="D16287" s="88"/>
      <c r="E16287" s="88"/>
      <c r="F16287" s="88"/>
      <c r="G16287" s="88"/>
      <c r="H16287" s="88"/>
      <c r="I16287" s="88"/>
      <c r="J16287" s="88"/>
      <c r="K16287" s="88"/>
    </row>
    <row r="16288" spans="2:11" hidden="1" x14ac:dyDescent="0.2">
      <c r="B16288" s="88"/>
      <c r="C16288" s="88"/>
      <c r="D16288" s="88"/>
      <c r="E16288" s="88"/>
      <c r="F16288" s="88"/>
      <c r="G16288" s="88"/>
      <c r="H16288" s="88"/>
      <c r="I16288" s="88"/>
      <c r="J16288" s="88"/>
      <c r="K16288" s="88"/>
    </row>
    <row r="16289" spans="2:11" hidden="1" x14ac:dyDescent="0.2">
      <c r="B16289" s="88"/>
      <c r="C16289" s="88"/>
      <c r="D16289" s="88"/>
      <c r="E16289" s="88"/>
      <c r="F16289" s="88"/>
      <c r="G16289" s="88"/>
      <c r="H16289" s="88"/>
      <c r="I16289" s="88"/>
      <c r="J16289" s="88"/>
      <c r="K16289" s="88"/>
    </row>
    <row r="16290" spans="2:11" hidden="1" x14ac:dyDescent="0.2">
      <c r="B16290" s="88"/>
      <c r="C16290" s="88"/>
      <c r="D16290" s="88"/>
      <c r="E16290" s="88"/>
      <c r="F16290" s="88"/>
      <c r="G16290" s="88"/>
      <c r="H16290" s="88"/>
      <c r="I16290" s="88"/>
      <c r="J16290" s="88"/>
      <c r="K16290" s="88"/>
    </row>
    <row r="16291" spans="2:11" hidden="1" x14ac:dyDescent="0.2">
      <c r="B16291" s="88"/>
      <c r="C16291" s="88"/>
      <c r="D16291" s="88"/>
      <c r="E16291" s="88"/>
      <c r="F16291" s="88"/>
      <c r="G16291" s="88"/>
      <c r="H16291" s="88"/>
      <c r="I16291" s="88"/>
      <c r="J16291" s="88"/>
      <c r="K16291" s="88"/>
    </row>
    <row r="16292" spans="2:11" hidden="1" x14ac:dyDescent="0.2">
      <c r="B16292" s="88"/>
      <c r="C16292" s="88"/>
      <c r="D16292" s="88"/>
      <c r="E16292" s="88"/>
      <c r="F16292" s="88"/>
      <c r="G16292" s="88"/>
      <c r="H16292" s="88"/>
      <c r="I16292" s="88"/>
      <c r="J16292" s="88"/>
      <c r="K16292" s="88"/>
    </row>
    <row r="16293" spans="2:11" hidden="1" x14ac:dyDescent="0.2">
      <c r="B16293" s="88"/>
      <c r="C16293" s="88"/>
      <c r="D16293" s="88"/>
      <c r="E16293" s="88"/>
      <c r="F16293" s="88"/>
      <c r="G16293" s="88"/>
      <c r="H16293" s="88"/>
      <c r="I16293" s="88"/>
      <c r="J16293" s="88"/>
      <c r="K16293" s="88"/>
    </row>
    <row r="16294" spans="2:11" hidden="1" x14ac:dyDescent="0.2">
      <c r="B16294" s="88"/>
      <c r="C16294" s="88"/>
      <c r="D16294" s="88"/>
      <c r="E16294" s="88"/>
      <c r="F16294" s="88"/>
      <c r="G16294" s="88"/>
      <c r="H16294" s="88"/>
      <c r="I16294" s="88"/>
      <c r="J16294" s="88"/>
      <c r="K16294" s="88"/>
    </row>
    <row r="16295" spans="2:11" hidden="1" x14ac:dyDescent="0.2">
      <c r="B16295" s="88"/>
      <c r="C16295" s="88"/>
      <c r="D16295" s="88"/>
      <c r="E16295" s="88"/>
      <c r="F16295" s="88"/>
      <c r="G16295" s="88"/>
      <c r="H16295" s="88"/>
      <c r="I16295" s="88"/>
      <c r="J16295" s="88"/>
      <c r="K16295" s="88"/>
    </row>
    <row r="16296" spans="2:11" hidden="1" x14ac:dyDescent="0.2">
      <c r="B16296" s="88"/>
      <c r="C16296" s="88"/>
      <c r="D16296" s="88"/>
      <c r="E16296" s="88"/>
      <c r="F16296" s="88"/>
      <c r="G16296" s="88"/>
      <c r="H16296" s="88"/>
      <c r="I16296" s="88"/>
      <c r="J16296" s="88"/>
      <c r="K16296" s="88"/>
    </row>
    <row r="16297" spans="2:11" hidden="1" x14ac:dyDescent="0.2">
      <c r="B16297" s="88"/>
      <c r="C16297" s="88"/>
      <c r="D16297" s="88"/>
      <c r="E16297" s="88"/>
      <c r="F16297" s="88"/>
      <c r="G16297" s="88"/>
      <c r="H16297" s="88"/>
      <c r="I16297" s="88"/>
      <c r="J16297" s="88"/>
      <c r="K16297" s="88"/>
    </row>
    <row r="16298" spans="2:11" hidden="1" x14ac:dyDescent="0.2">
      <c r="B16298" s="88"/>
      <c r="C16298" s="88"/>
      <c r="D16298" s="88"/>
      <c r="E16298" s="88"/>
      <c r="F16298" s="88"/>
      <c r="G16298" s="88"/>
      <c r="H16298" s="88"/>
      <c r="I16298" s="88"/>
      <c r="J16298" s="88"/>
      <c r="K16298" s="88"/>
    </row>
    <row r="16299" spans="2:11" hidden="1" x14ac:dyDescent="0.2">
      <c r="B16299" s="88"/>
      <c r="C16299" s="88"/>
      <c r="D16299" s="88"/>
      <c r="E16299" s="88"/>
      <c r="F16299" s="88"/>
      <c r="G16299" s="88"/>
      <c r="H16299" s="88"/>
      <c r="I16299" s="88"/>
      <c r="J16299" s="88"/>
      <c r="K16299" s="88"/>
    </row>
    <row r="16300" spans="2:11" hidden="1" x14ac:dyDescent="0.2">
      <c r="B16300" s="88"/>
      <c r="C16300" s="88"/>
      <c r="D16300" s="88"/>
      <c r="E16300" s="88"/>
      <c r="F16300" s="88"/>
      <c r="G16300" s="88"/>
      <c r="H16300" s="88"/>
      <c r="I16300" s="88"/>
      <c r="J16300" s="88"/>
      <c r="K16300" s="88"/>
    </row>
    <row r="16301" spans="2:11" hidden="1" x14ac:dyDescent="0.2">
      <c r="B16301" s="88"/>
      <c r="C16301" s="88"/>
      <c r="D16301" s="88"/>
      <c r="E16301" s="88"/>
      <c r="F16301" s="88"/>
      <c r="G16301" s="88"/>
      <c r="H16301" s="88"/>
      <c r="I16301" s="88"/>
      <c r="J16301" s="88"/>
      <c r="K16301" s="88"/>
    </row>
    <row r="16302" spans="2:11" hidden="1" x14ac:dyDescent="0.2">
      <c r="B16302" s="88"/>
      <c r="C16302" s="88"/>
      <c r="D16302" s="88"/>
      <c r="E16302" s="88"/>
      <c r="F16302" s="88"/>
      <c r="G16302" s="88"/>
      <c r="H16302" s="88"/>
      <c r="I16302" s="88"/>
      <c r="J16302" s="88"/>
      <c r="K16302" s="88"/>
    </row>
    <row r="16303" spans="2:11" hidden="1" x14ac:dyDescent="0.2">
      <c r="B16303" s="88"/>
      <c r="C16303" s="88"/>
      <c r="D16303" s="88"/>
      <c r="E16303" s="88"/>
      <c r="F16303" s="88"/>
      <c r="G16303" s="88"/>
      <c r="H16303" s="88"/>
      <c r="I16303" s="88"/>
      <c r="J16303" s="88"/>
      <c r="K16303" s="88"/>
    </row>
    <row r="16304" spans="2:11" hidden="1" x14ac:dyDescent="0.2">
      <c r="B16304" s="88"/>
      <c r="C16304" s="88"/>
      <c r="D16304" s="88"/>
      <c r="E16304" s="88"/>
      <c r="F16304" s="88"/>
      <c r="G16304" s="88"/>
      <c r="H16304" s="88"/>
      <c r="I16304" s="88"/>
      <c r="J16304" s="88"/>
      <c r="K16304" s="88"/>
    </row>
    <row r="16305" spans="2:11" hidden="1" x14ac:dyDescent="0.2">
      <c r="B16305" s="88"/>
      <c r="C16305" s="88"/>
      <c r="D16305" s="88"/>
      <c r="E16305" s="88"/>
      <c r="F16305" s="88"/>
      <c r="G16305" s="88"/>
      <c r="H16305" s="88"/>
      <c r="I16305" s="88"/>
      <c r="J16305" s="88"/>
      <c r="K16305" s="88"/>
    </row>
    <row r="16306" spans="2:11" hidden="1" x14ac:dyDescent="0.2">
      <c r="B16306" s="88"/>
      <c r="C16306" s="88"/>
      <c r="D16306" s="88"/>
      <c r="E16306" s="88"/>
      <c r="F16306" s="88"/>
      <c r="G16306" s="88"/>
      <c r="H16306" s="88"/>
      <c r="I16306" s="88"/>
      <c r="J16306" s="88"/>
      <c r="K16306" s="88"/>
    </row>
    <row r="16307" spans="2:11" hidden="1" x14ac:dyDescent="0.2">
      <c r="B16307" s="88"/>
      <c r="C16307" s="88"/>
      <c r="D16307" s="88"/>
      <c r="E16307" s="88"/>
      <c r="F16307" s="88"/>
      <c r="G16307" s="88"/>
      <c r="H16307" s="88"/>
      <c r="I16307" s="88"/>
      <c r="J16307" s="88"/>
      <c r="K16307" s="88"/>
    </row>
    <row r="16308" spans="2:11" hidden="1" x14ac:dyDescent="0.2">
      <c r="B16308" s="88"/>
      <c r="C16308" s="88"/>
      <c r="D16308" s="88"/>
      <c r="E16308" s="88"/>
      <c r="F16308" s="88"/>
      <c r="G16308" s="88"/>
      <c r="H16308" s="88"/>
      <c r="I16308" s="88"/>
      <c r="J16308" s="88"/>
      <c r="K16308" s="88"/>
    </row>
    <row r="16309" spans="2:11" hidden="1" x14ac:dyDescent="0.2">
      <c r="B16309" s="88"/>
      <c r="C16309" s="88"/>
      <c r="D16309" s="88"/>
      <c r="E16309" s="88"/>
      <c r="F16309" s="88"/>
      <c r="G16309" s="88"/>
      <c r="H16309" s="88"/>
      <c r="I16309" s="88"/>
      <c r="J16309" s="88"/>
      <c r="K16309" s="88"/>
    </row>
    <row r="16310" spans="2:11" hidden="1" x14ac:dyDescent="0.2">
      <c r="B16310" s="88"/>
      <c r="C16310" s="88"/>
      <c r="D16310" s="88"/>
      <c r="E16310" s="88"/>
      <c r="F16310" s="88"/>
      <c r="G16310" s="88"/>
      <c r="H16310" s="88"/>
      <c r="I16310" s="88"/>
      <c r="J16310" s="88"/>
      <c r="K16310" s="88"/>
    </row>
    <row r="16311" spans="2:11" hidden="1" x14ac:dyDescent="0.2">
      <c r="B16311" s="88"/>
      <c r="C16311" s="88"/>
      <c r="D16311" s="88"/>
      <c r="E16311" s="88"/>
      <c r="F16311" s="88"/>
      <c r="G16311" s="88"/>
      <c r="H16311" s="88"/>
      <c r="I16311" s="88"/>
      <c r="J16311" s="88"/>
      <c r="K16311" s="88"/>
    </row>
    <row r="16312" spans="2:11" hidden="1" x14ac:dyDescent="0.2">
      <c r="B16312" s="88"/>
      <c r="C16312" s="88"/>
      <c r="D16312" s="88"/>
      <c r="E16312" s="88"/>
      <c r="F16312" s="88"/>
      <c r="G16312" s="88"/>
      <c r="H16312" s="88"/>
      <c r="I16312" s="88"/>
      <c r="J16312" s="88"/>
      <c r="K16312" s="88"/>
    </row>
    <row r="16313" spans="2:11" hidden="1" x14ac:dyDescent="0.2">
      <c r="B16313" s="88"/>
      <c r="C16313" s="88"/>
      <c r="D16313" s="88"/>
      <c r="E16313" s="88"/>
      <c r="F16313" s="88"/>
      <c r="G16313" s="88"/>
      <c r="H16313" s="88"/>
      <c r="I16313" s="88"/>
      <c r="J16313" s="88"/>
      <c r="K16313" s="88"/>
    </row>
    <row r="16314" spans="2:11" hidden="1" x14ac:dyDescent="0.2">
      <c r="B16314" s="88"/>
      <c r="C16314" s="88"/>
      <c r="D16314" s="88"/>
      <c r="E16314" s="88"/>
      <c r="F16314" s="88"/>
      <c r="G16314" s="88"/>
      <c r="H16314" s="88"/>
      <c r="I16314" s="88"/>
      <c r="J16314" s="88"/>
      <c r="K16314" s="88"/>
    </row>
    <row r="16315" spans="2:11" hidden="1" x14ac:dyDescent="0.2">
      <c r="B16315" s="88"/>
      <c r="C16315" s="88"/>
      <c r="D16315" s="88"/>
      <c r="E16315" s="88"/>
      <c r="F16315" s="88"/>
      <c r="G16315" s="88"/>
      <c r="H16315" s="88"/>
      <c r="I16315" s="88"/>
      <c r="J16315" s="88"/>
      <c r="K16315" s="88"/>
    </row>
    <row r="16316" spans="2:11" hidden="1" x14ac:dyDescent="0.2">
      <c r="B16316" s="88"/>
      <c r="C16316" s="88"/>
      <c r="D16316" s="88"/>
      <c r="E16316" s="88"/>
      <c r="F16316" s="88"/>
      <c r="G16316" s="88"/>
      <c r="H16316" s="88"/>
      <c r="I16316" s="88"/>
      <c r="J16316" s="88"/>
      <c r="K16316" s="88"/>
    </row>
    <row r="16317" spans="2:11" hidden="1" x14ac:dyDescent="0.2">
      <c r="B16317" s="88"/>
      <c r="C16317" s="88"/>
      <c r="D16317" s="88"/>
      <c r="E16317" s="88"/>
      <c r="F16317" s="88"/>
      <c r="G16317" s="88"/>
      <c r="H16317" s="88"/>
      <c r="I16317" s="88"/>
      <c r="J16317" s="88"/>
      <c r="K16317" s="88"/>
    </row>
    <row r="16318" spans="2:11" hidden="1" x14ac:dyDescent="0.2">
      <c r="B16318" s="88"/>
      <c r="C16318" s="88"/>
      <c r="D16318" s="88"/>
      <c r="E16318" s="88"/>
      <c r="F16318" s="88"/>
      <c r="G16318" s="88"/>
      <c r="H16318" s="88"/>
      <c r="I16318" s="88"/>
      <c r="J16318" s="88"/>
      <c r="K16318" s="88"/>
    </row>
    <row r="16319" spans="2:11" hidden="1" x14ac:dyDescent="0.2">
      <c r="B16319" s="88"/>
      <c r="C16319" s="88"/>
      <c r="D16319" s="88"/>
      <c r="E16319" s="88"/>
      <c r="F16319" s="88"/>
      <c r="G16319" s="88"/>
      <c r="H16319" s="88"/>
      <c r="I16319" s="88"/>
      <c r="J16319" s="88"/>
      <c r="K16319" s="88"/>
    </row>
    <row r="16320" spans="2:11" hidden="1" x14ac:dyDescent="0.2">
      <c r="B16320" s="88"/>
      <c r="C16320" s="88"/>
      <c r="D16320" s="88"/>
      <c r="E16320" s="88"/>
      <c r="F16320" s="88"/>
      <c r="G16320" s="88"/>
      <c r="H16320" s="88"/>
      <c r="I16320" s="88"/>
      <c r="J16320" s="88"/>
      <c r="K16320" s="88"/>
    </row>
    <row r="16321" spans="2:11" hidden="1" x14ac:dyDescent="0.2">
      <c r="B16321" s="88"/>
      <c r="C16321" s="88"/>
      <c r="D16321" s="88"/>
      <c r="E16321" s="88"/>
      <c r="F16321" s="88"/>
      <c r="G16321" s="88"/>
      <c r="H16321" s="88"/>
      <c r="I16321" s="88"/>
      <c r="J16321" s="88"/>
      <c r="K16321" s="88"/>
    </row>
    <row r="16322" spans="2:11" hidden="1" x14ac:dyDescent="0.2">
      <c r="B16322" s="88"/>
      <c r="C16322" s="88"/>
      <c r="D16322" s="88"/>
      <c r="E16322" s="88"/>
      <c r="F16322" s="88"/>
      <c r="G16322" s="88"/>
      <c r="H16322" s="88"/>
      <c r="I16322" s="88"/>
      <c r="J16322" s="88"/>
      <c r="K16322" s="88"/>
    </row>
    <row r="16323" spans="2:11" hidden="1" x14ac:dyDescent="0.2">
      <c r="B16323" s="88"/>
      <c r="C16323" s="88"/>
      <c r="D16323" s="88"/>
      <c r="E16323" s="88"/>
      <c r="F16323" s="88"/>
      <c r="G16323" s="88"/>
      <c r="H16323" s="88"/>
      <c r="I16323" s="88"/>
      <c r="J16323" s="88"/>
      <c r="K16323" s="88"/>
    </row>
    <row r="16324" spans="2:11" hidden="1" x14ac:dyDescent="0.2">
      <c r="B16324" s="88"/>
      <c r="C16324" s="88"/>
      <c r="D16324" s="88"/>
      <c r="E16324" s="88"/>
      <c r="F16324" s="88"/>
      <c r="G16324" s="88"/>
      <c r="H16324" s="88"/>
      <c r="I16324" s="88"/>
      <c r="J16324" s="88"/>
      <c r="K16324" s="88"/>
    </row>
    <row r="16325" spans="2:11" hidden="1" x14ac:dyDescent="0.2">
      <c r="B16325" s="88"/>
      <c r="C16325" s="88"/>
      <c r="D16325" s="88"/>
      <c r="E16325" s="88"/>
      <c r="F16325" s="88"/>
      <c r="G16325" s="88"/>
      <c r="H16325" s="88"/>
      <c r="I16325" s="88"/>
      <c r="J16325" s="88"/>
      <c r="K16325" s="88"/>
    </row>
    <row r="16326" spans="2:11" hidden="1" x14ac:dyDescent="0.2">
      <c r="B16326" s="88"/>
      <c r="C16326" s="88"/>
      <c r="D16326" s="88"/>
      <c r="E16326" s="88"/>
      <c r="F16326" s="88"/>
      <c r="G16326" s="88"/>
      <c r="H16326" s="88"/>
      <c r="I16326" s="88"/>
      <c r="J16326" s="88"/>
      <c r="K16326" s="88"/>
    </row>
    <row r="16327" spans="2:11" hidden="1" x14ac:dyDescent="0.2">
      <c r="B16327" s="88"/>
      <c r="C16327" s="88"/>
      <c r="D16327" s="88"/>
      <c r="E16327" s="88"/>
      <c r="F16327" s="88"/>
      <c r="G16327" s="88"/>
      <c r="H16327" s="88"/>
      <c r="I16327" s="88"/>
      <c r="J16327" s="88"/>
      <c r="K16327" s="88"/>
    </row>
    <row r="16328" spans="2:11" hidden="1" x14ac:dyDescent="0.2">
      <c r="B16328" s="88"/>
      <c r="C16328" s="88"/>
      <c r="D16328" s="88"/>
      <c r="E16328" s="88"/>
      <c r="F16328" s="88"/>
      <c r="G16328" s="88"/>
      <c r="H16328" s="88"/>
      <c r="I16328" s="88"/>
      <c r="J16328" s="88"/>
      <c r="K16328" s="88"/>
    </row>
    <row r="16329" spans="2:11" hidden="1" x14ac:dyDescent="0.2">
      <c r="B16329" s="88"/>
      <c r="C16329" s="88"/>
      <c r="D16329" s="88"/>
      <c r="E16329" s="88"/>
      <c r="F16329" s="88"/>
      <c r="G16329" s="88"/>
      <c r="H16329" s="88"/>
      <c r="I16329" s="88"/>
      <c r="J16329" s="88"/>
      <c r="K16329" s="88"/>
    </row>
    <row r="16330" spans="2:11" hidden="1" x14ac:dyDescent="0.2">
      <c r="B16330" s="88"/>
      <c r="C16330" s="88"/>
      <c r="D16330" s="88"/>
      <c r="E16330" s="88"/>
      <c r="F16330" s="88"/>
      <c r="G16330" s="88"/>
      <c r="H16330" s="88"/>
      <c r="I16330" s="88"/>
      <c r="J16330" s="88"/>
      <c r="K16330" s="88"/>
    </row>
    <row r="16331" spans="2:11" hidden="1" x14ac:dyDescent="0.2">
      <c r="B16331" s="88"/>
      <c r="C16331" s="88"/>
      <c r="D16331" s="88"/>
      <c r="E16331" s="88"/>
      <c r="F16331" s="88"/>
      <c r="G16331" s="88"/>
      <c r="H16331" s="88"/>
      <c r="I16331" s="88"/>
      <c r="J16331" s="88"/>
      <c r="K16331" s="88"/>
    </row>
    <row r="16332" spans="2:11" hidden="1" x14ac:dyDescent="0.2">
      <c r="B16332" s="88"/>
      <c r="C16332" s="88"/>
      <c r="D16332" s="88"/>
      <c r="E16332" s="88"/>
      <c r="F16332" s="88"/>
      <c r="G16332" s="88"/>
      <c r="H16332" s="88"/>
      <c r="I16332" s="88"/>
      <c r="J16332" s="88"/>
      <c r="K16332" s="88"/>
    </row>
    <row r="16333" spans="2:11" hidden="1" x14ac:dyDescent="0.2">
      <c r="B16333" s="88"/>
      <c r="C16333" s="88"/>
      <c r="D16333" s="88"/>
      <c r="E16333" s="88"/>
      <c r="F16333" s="88"/>
      <c r="G16333" s="88"/>
      <c r="H16333" s="88"/>
      <c r="I16333" s="88"/>
      <c r="J16333" s="88"/>
      <c r="K16333" s="88"/>
    </row>
    <row r="16334" spans="2:11" hidden="1" x14ac:dyDescent="0.2">
      <c r="B16334" s="88"/>
      <c r="C16334" s="88"/>
      <c r="D16334" s="88"/>
      <c r="E16334" s="88"/>
      <c r="F16334" s="88"/>
      <c r="G16334" s="88"/>
      <c r="H16334" s="88"/>
      <c r="I16334" s="88"/>
      <c r="J16334" s="88"/>
      <c r="K16334" s="88"/>
    </row>
    <row r="16335" spans="2:11" hidden="1" x14ac:dyDescent="0.2">
      <c r="B16335" s="88"/>
      <c r="C16335" s="88"/>
      <c r="D16335" s="88"/>
      <c r="E16335" s="88"/>
      <c r="F16335" s="88"/>
      <c r="G16335" s="88"/>
      <c r="H16335" s="88"/>
      <c r="I16335" s="88"/>
      <c r="J16335" s="88"/>
      <c r="K16335" s="88"/>
    </row>
    <row r="16336" spans="2:11" hidden="1" x14ac:dyDescent="0.2">
      <c r="B16336" s="88"/>
      <c r="C16336" s="88"/>
      <c r="D16336" s="88"/>
      <c r="E16336" s="88"/>
      <c r="F16336" s="88"/>
      <c r="G16336" s="88"/>
      <c r="H16336" s="88"/>
      <c r="I16336" s="88"/>
      <c r="J16336" s="88"/>
      <c r="K16336" s="88"/>
    </row>
    <row r="16337" spans="2:11" hidden="1" x14ac:dyDescent="0.2">
      <c r="B16337" s="88"/>
      <c r="C16337" s="88"/>
      <c r="D16337" s="88"/>
      <c r="E16337" s="88"/>
      <c r="F16337" s="88"/>
      <c r="G16337" s="88"/>
      <c r="H16337" s="88"/>
      <c r="I16337" s="88"/>
      <c r="J16337" s="88"/>
      <c r="K16337" s="88"/>
    </row>
    <row r="16338" spans="2:11" hidden="1" x14ac:dyDescent="0.2">
      <c r="B16338" s="88"/>
      <c r="C16338" s="88"/>
      <c r="D16338" s="88"/>
      <c r="E16338" s="88"/>
      <c r="F16338" s="88"/>
      <c r="G16338" s="88"/>
      <c r="H16338" s="88"/>
      <c r="I16338" s="88"/>
      <c r="J16338" s="88"/>
      <c r="K16338" s="88"/>
    </row>
    <row r="16339" spans="2:11" hidden="1" x14ac:dyDescent="0.2">
      <c r="B16339" s="88"/>
      <c r="C16339" s="88"/>
      <c r="D16339" s="88"/>
      <c r="E16339" s="88"/>
      <c r="F16339" s="88"/>
      <c r="G16339" s="88"/>
      <c r="H16339" s="88"/>
      <c r="I16339" s="88"/>
      <c r="J16339" s="88"/>
      <c r="K16339" s="88"/>
    </row>
    <row r="16340" spans="2:11" hidden="1" x14ac:dyDescent="0.2">
      <c r="B16340" s="88"/>
      <c r="C16340" s="88"/>
      <c r="D16340" s="88"/>
      <c r="E16340" s="88"/>
      <c r="F16340" s="88"/>
      <c r="G16340" s="88"/>
      <c r="H16340" s="88"/>
      <c r="I16340" s="88"/>
      <c r="J16340" s="88"/>
      <c r="K16340" s="88"/>
    </row>
    <row r="16341" spans="2:11" hidden="1" x14ac:dyDescent="0.2">
      <c r="B16341" s="88"/>
      <c r="C16341" s="88"/>
      <c r="D16341" s="88"/>
      <c r="E16341" s="88"/>
      <c r="F16341" s="88"/>
      <c r="G16341" s="88"/>
      <c r="H16341" s="88"/>
      <c r="I16341" s="88"/>
      <c r="J16341" s="88"/>
      <c r="K16341" s="88"/>
    </row>
    <row r="16342" spans="2:11" hidden="1" x14ac:dyDescent="0.2">
      <c r="B16342" s="88"/>
      <c r="C16342" s="88"/>
      <c r="D16342" s="88"/>
      <c r="E16342" s="88"/>
      <c r="F16342" s="88"/>
      <c r="G16342" s="88"/>
      <c r="H16342" s="88"/>
      <c r="I16342" s="88"/>
      <c r="J16342" s="88"/>
      <c r="K16342" s="88"/>
    </row>
    <row r="16343" spans="2:11" hidden="1" x14ac:dyDescent="0.2">
      <c r="B16343" s="88"/>
      <c r="C16343" s="88"/>
      <c r="D16343" s="88"/>
      <c r="E16343" s="88"/>
      <c r="F16343" s="88"/>
      <c r="G16343" s="88"/>
      <c r="H16343" s="88"/>
      <c r="I16343" s="88"/>
      <c r="J16343" s="88"/>
      <c r="K16343" s="88"/>
    </row>
    <row r="16344" spans="2:11" hidden="1" x14ac:dyDescent="0.2">
      <c r="B16344" s="88"/>
      <c r="C16344" s="88"/>
      <c r="D16344" s="88"/>
      <c r="E16344" s="88"/>
      <c r="F16344" s="88"/>
      <c r="G16344" s="88"/>
      <c r="H16344" s="88"/>
      <c r="I16344" s="88"/>
      <c r="J16344" s="88"/>
      <c r="K16344" s="88"/>
    </row>
    <row r="16345" spans="2:11" hidden="1" x14ac:dyDescent="0.2">
      <c r="B16345" s="88"/>
      <c r="C16345" s="88"/>
      <c r="D16345" s="88"/>
      <c r="E16345" s="88"/>
      <c r="F16345" s="88"/>
      <c r="G16345" s="88"/>
      <c r="H16345" s="88"/>
      <c r="I16345" s="88"/>
      <c r="J16345" s="88"/>
      <c r="K16345" s="88"/>
    </row>
    <row r="16346" spans="2:11" hidden="1" x14ac:dyDescent="0.2">
      <c r="B16346" s="88"/>
      <c r="C16346" s="88"/>
      <c r="D16346" s="88"/>
      <c r="E16346" s="88"/>
      <c r="F16346" s="88"/>
      <c r="G16346" s="88"/>
      <c r="H16346" s="88"/>
      <c r="I16346" s="88"/>
      <c r="J16346" s="88"/>
      <c r="K16346" s="88"/>
    </row>
    <row r="16347" spans="2:11" hidden="1" x14ac:dyDescent="0.2">
      <c r="B16347" s="88"/>
      <c r="C16347" s="88"/>
      <c r="D16347" s="88"/>
      <c r="E16347" s="88"/>
      <c r="F16347" s="88"/>
      <c r="G16347" s="88"/>
      <c r="H16347" s="88"/>
      <c r="I16347" s="88"/>
      <c r="J16347" s="88"/>
      <c r="K16347" s="88"/>
    </row>
    <row r="16348" spans="2:11" hidden="1" x14ac:dyDescent="0.2">
      <c r="B16348" s="88"/>
      <c r="C16348" s="88"/>
      <c r="D16348" s="88"/>
      <c r="E16348" s="88"/>
      <c r="F16348" s="88"/>
      <c r="G16348" s="88"/>
      <c r="H16348" s="88"/>
      <c r="I16348" s="88"/>
      <c r="J16348" s="88"/>
      <c r="K16348" s="88"/>
    </row>
    <row r="16349" spans="2:11" hidden="1" x14ac:dyDescent="0.2">
      <c r="B16349" s="88"/>
      <c r="C16349" s="88"/>
      <c r="D16349" s="88"/>
      <c r="E16349" s="88"/>
      <c r="F16349" s="88"/>
      <c r="G16349" s="88"/>
      <c r="H16349" s="88"/>
      <c r="I16349" s="88"/>
      <c r="J16349" s="88"/>
      <c r="K16349" s="88"/>
    </row>
    <row r="16350" spans="2:11" hidden="1" x14ac:dyDescent="0.2">
      <c r="B16350" s="88"/>
      <c r="C16350" s="88"/>
      <c r="D16350" s="88"/>
      <c r="E16350" s="88"/>
      <c r="F16350" s="88"/>
      <c r="G16350" s="88"/>
      <c r="H16350" s="88"/>
      <c r="I16350" s="88"/>
      <c r="J16350" s="88"/>
      <c r="K16350" s="88"/>
    </row>
    <row r="16351" spans="2:11" hidden="1" x14ac:dyDescent="0.2">
      <c r="B16351" s="88"/>
      <c r="C16351" s="88"/>
      <c r="D16351" s="88"/>
      <c r="E16351" s="88"/>
      <c r="F16351" s="88"/>
      <c r="G16351" s="88"/>
      <c r="H16351" s="88"/>
      <c r="I16351" s="88"/>
      <c r="J16351" s="88"/>
      <c r="K16351" s="88"/>
    </row>
    <row r="16352" spans="2:11" hidden="1" x14ac:dyDescent="0.2">
      <c r="B16352" s="88"/>
      <c r="C16352" s="88"/>
      <c r="D16352" s="88"/>
      <c r="E16352" s="88"/>
      <c r="F16352" s="88"/>
      <c r="G16352" s="88"/>
      <c r="H16352" s="88"/>
      <c r="I16352" s="88"/>
      <c r="J16352" s="88"/>
      <c r="K16352" s="88"/>
    </row>
    <row r="16353" spans="2:11" hidden="1" x14ac:dyDescent="0.2">
      <c r="B16353" s="88"/>
      <c r="C16353" s="88"/>
      <c r="D16353" s="88"/>
      <c r="E16353" s="88"/>
      <c r="F16353" s="88"/>
      <c r="G16353" s="88"/>
      <c r="H16353" s="88"/>
      <c r="I16353" s="88"/>
      <c r="J16353" s="88"/>
      <c r="K16353" s="88"/>
    </row>
    <row r="16354" spans="2:11" hidden="1" x14ac:dyDescent="0.2">
      <c r="B16354" s="88"/>
      <c r="C16354" s="88"/>
      <c r="D16354" s="88"/>
      <c r="E16354" s="88"/>
      <c r="F16354" s="88"/>
      <c r="G16354" s="88"/>
      <c r="H16354" s="88"/>
      <c r="I16354" s="88"/>
      <c r="J16354" s="88"/>
      <c r="K16354" s="88"/>
    </row>
    <row r="16355" spans="2:11" hidden="1" x14ac:dyDescent="0.2">
      <c r="B16355" s="88"/>
      <c r="C16355" s="88"/>
      <c r="D16355" s="88"/>
      <c r="E16355" s="88"/>
      <c r="F16355" s="88"/>
      <c r="G16355" s="88"/>
      <c r="H16355" s="88"/>
      <c r="I16355" s="88"/>
      <c r="J16355" s="88"/>
      <c r="K16355" s="88"/>
    </row>
    <row r="16356" spans="2:11" hidden="1" x14ac:dyDescent="0.2">
      <c r="B16356" s="88"/>
      <c r="C16356" s="88"/>
      <c r="D16356" s="88"/>
      <c r="E16356" s="88"/>
      <c r="F16356" s="88"/>
      <c r="G16356" s="88"/>
      <c r="H16356" s="88"/>
      <c r="I16356" s="88"/>
      <c r="J16356" s="88"/>
      <c r="K16356" s="88"/>
    </row>
    <row r="16357" spans="2:11" hidden="1" x14ac:dyDescent="0.2">
      <c r="B16357" s="88"/>
      <c r="C16357" s="88"/>
      <c r="D16357" s="88"/>
      <c r="E16357" s="88"/>
      <c r="F16357" s="88"/>
      <c r="G16357" s="88"/>
      <c r="H16357" s="88"/>
      <c r="I16357" s="88"/>
      <c r="J16357" s="88"/>
      <c r="K16357" s="88"/>
    </row>
    <row r="16358" spans="2:11" hidden="1" x14ac:dyDescent="0.2">
      <c r="B16358" s="88"/>
      <c r="C16358" s="88"/>
      <c r="D16358" s="88"/>
      <c r="E16358" s="88"/>
      <c r="F16358" s="88"/>
      <c r="G16358" s="88"/>
      <c r="H16358" s="88"/>
      <c r="I16358" s="88"/>
      <c r="J16358" s="88"/>
      <c r="K16358" s="88"/>
    </row>
    <row r="16359" spans="2:11" hidden="1" x14ac:dyDescent="0.2">
      <c r="B16359" s="88"/>
      <c r="C16359" s="88"/>
      <c r="D16359" s="88"/>
      <c r="E16359" s="88"/>
      <c r="F16359" s="88"/>
      <c r="G16359" s="88"/>
      <c r="H16359" s="88"/>
      <c r="I16359" s="88"/>
      <c r="J16359" s="88"/>
      <c r="K16359" s="88"/>
    </row>
    <row r="16360" spans="2:11" hidden="1" x14ac:dyDescent="0.2">
      <c r="B16360" s="88"/>
      <c r="C16360" s="88"/>
      <c r="D16360" s="88"/>
      <c r="E16360" s="88"/>
      <c r="F16360" s="88"/>
      <c r="G16360" s="88"/>
      <c r="H16360" s="88"/>
      <c r="I16360" s="88"/>
      <c r="J16360" s="88"/>
      <c r="K16360" s="88"/>
    </row>
    <row r="16361" spans="2:11" hidden="1" x14ac:dyDescent="0.2">
      <c r="B16361" s="88"/>
      <c r="C16361" s="88"/>
      <c r="D16361" s="88"/>
      <c r="E16361" s="88"/>
      <c r="F16361" s="88"/>
      <c r="G16361" s="88"/>
      <c r="H16361" s="88"/>
      <c r="I16361" s="88"/>
      <c r="J16361" s="88"/>
      <c r="K16361" s="88"/>
    </row>
    <row r="16362" spans="2:11" hidden="1" x14ac:dyDescent="0.2">
      <c r="B16362" s="88"/>
      <c r="C16362" s="88"/>
      <c r="D16362" s="88"/>
      <c r="E16362" s="88"/>
      <c r="F16362" s="88"/>
      <c r="G16362" s="88"/>
      <c r="H16362" s="88"/>
      <c r="I16362" s="88"/>
      <c r="J16362" s="88"/>
      <c r="K16362" s="88"/>
    </row>
    <row r="16363" spans="2:11" hidden="1" x14ac:dyDescent="0.2">
      <c r="B16363" s="88"/>
      <c r="C16363" s="88"/>
      <c r="D16363" s="88"/>
      <c r="E16363" s="88"/>
      <c r="F16363" s="88"/>
      <c r="G16363" s="88"/>
      <c r="H16363" s="88"/>
      <c r="I16363" s="88"/>
      <c r="J16363" s="88"/>
      <c r="K16363" s="88"/>
    </row>
    <row r="16364" spans="2:11" hidden="1" x14ac:dyDescent="0.2">
      <c r="B16364" s="88"/>
      <c r="C16364" s="88"/>
      <c r="D16364" s="88"/>
      <c r="E16364" s="88"/>
      <c r="F16364" s="88"/>
      <c r="G16364" s="88"/>
      <c r="H16364" s="88"/>
      <c r="I16364" s="88"/>
      <c r="J16364" s="88"/>
      <c r="K16364" s="88"/>
    </row>
    <row r="16365" spans="2:11" hidden="1" x14ac:dyDescent="0.2">
      <c r="B16365" s="88"/>
      <c r="C16365" s="88"/>
      <c r="D16365" s="88"/>
      <c r="E16365" s="88"/>
      <c r="F16365" s="88"/>
      <c r="G16365" s="88"/>
      <c r="H16365" s="88"/>
      <c r="I16365" s="88"/>
      <c r="J16365" s="88"/>
      <c r="K16365" s="88"/>
    </row>
    <row r="16366" spans="2:11" hidden="1" x14ac:dyDescent="0.2">
      <c r="B16366" s="88"/>
      <c r="C16366" s="88"/>
      <c r="D16366" s="88"/>
      <c r="E16366" s="88"/>
      <c r="F16366" s="88"/>
      <c r="G16366" s="88"/>
      <c r="H16366" s="88"/>
      <c r="I16366" s="88"/>
      <c r="J16366" s="88"/>
      <c r="K16366" s="88"/>
    </row>
    <row r="16367" spans="2:11" hidden="1" x14ac:dyDescent="0.2">
      <c r="B16367" s="88"/>
      <c r="C16367" s="88"/>
      <c r="D16367" s="88"/>
      <c r="E16367" s="88"/>
      <c r="F16367" s="88"/>
      <c r="G16367" s="88"/>
      <c r="H16367" s="88"/>
      <c r="I16367" s="88"/>
      <c r="J16367" s="88"/>
      <c r="K16367" s="88"/>
    </row>
    <row r="16368" spans="2:11" hidden="1" x14ac:dyDescent="0.2">
      <c r="B16368" s="88"/>
      <c r="C16368" s="88"/>
      <c r="D16368" s="88"/>
      <c r="E16368" s="88"/>
      <c r="F16368" s="88"/>
      <c r="G16368" s="88"/>
      <c r="H16368" s="88"/>
      <c r="I16368" s="88"/>
      <c r="J16368" s="88"/>
      <c r="K16368" s="88"/>
    </row>
    <row r="16369" spans="2:11" hidden="1" x14ac:dyDescent="0.2">
      <c r="B16369" s="88"/>
      <c r="C16369" s="88"/>
      <c r="D16369" s="88"/>
      <c r="E16369" s="88"/>
      <c r="F16369" s="88"/>
      <c r="G16369" s="88"/>
      <c r="H16369" s="88"/>
      <c r="I16369" s="88"/>
      <c r="J16369" s="88"/>
      <c r="K16369" s="88"/>
    </row>
    <row r="16370" spans="2:11" hidden="1" x14ac:dyDescent="0.2">
      <c r="B16370" s="88"/>
      <c r="C16370" s="88"/>
      <c r="D16370" s="88"/>
      <c r="E16370" s="88"/>
      <c r="F16370" s="88"/>
      <c r="G16370" s="88"/>
      <c r="H16370" s="88"/>
      <c r="I16370" s="88"/>
      <c r="J16370" s="88"/>
      <c r="K16370" s="88"/>
    </row>
    <row r="16371" spans="2:11" hidden="1" x14ac:dyDescent="0.2">
      <c r="B16371" s="88"/>
      <c r="C16371" s="88"/>
      <c r="D16371" s="88"/>
      <c r="E16371" s="88"/>
      <c r="F16371" s="88"/>
      <c r="G16371" s="88"/>
      <c r="H16371" s="88"/>
      <c r="I16371" s="88"/>
      <c r="J16371" s="88"/>
      <c r="K16371" s="88"/>
    </row>
    <row r="16372" spans="2:11" hidden="1" x14ac:dyDescent="0.2">
      <c r="B16372" s="88"/>
      <c r="C16372" s="88"/>
      <c r="D16372" s="88"/>
      <c r="E16372" s="88"/>
      <c r="F16372" s="88"/>
      <c r="G16372" s="88"/>
      <c r="H16372" s="88"/>
      <c r="I16372" s="88"/>
      <c r="J16372" s="88"/>
      <c r="K16372" s="88"/>
    </row>
    <row r="16373" spans="2:11" hidden="1" x14ac:dyDescent="0.2">
      <c r="B16373" s="88"/>
      <c r="C16373" s="88"/>
      <c r="D16373" s="88"/>
      <c r="E16373" s="88"/>
      <c r="F16373" s="88"/>
      <c r="G16373" s="88"/>
      <c r="H16373" s="88"/>
      <c r="I16373" s="88"/>
      <c r="J16373" s="88"/>
      <c r="K16373" s="88"/>
    </row>
    <row r="16374" spans="2:11" hidden="1" x14ac:dyDescent="0.2">
      <c r="B16374" s="88"/>
      <c r="C16374" s="88"/>
      <c r="D16374" s="88"/>
      <c r="E16374" s="88"/>
      <c r="F16374" s="88"/>
      <c r="G16374" s="88"/>
      <c r="H16374" s="88"/>
      <c r="I16374" s="88"/>
      <c r="J16374" s="88"/>
      <c r="K16374" s="88"/>
    </row>
    <row r="16375" spans="2:11" hidden="1" x14ac:dyDescent="0.2">
      <c r="B16375" s="88"/>
      <c r="C16375" s="88"/>
      <c r="D16375" s="88"/>
      <c r="E16375" s="88"/>
      <c r="F16375" s="88"/>
      <c r="G16375" s="88"/>
      <c r="H16375" s="88"/>
      <c r="I16375" s="88"/>
      <c r="J16375" s="88"/>
      <c r="K16375" s="88"/>
    </row>
    <row r="16376" spans="2:11" hidden="1" x14ac:dyDescent="0.2">
      <c r="B16376" s="88"/>
      <c r="C16376" s="88"/>
      <c r="D16376" s="88"/>
      <c r="E16376" s="88"/>
      <c r="F16376" s="88"/>
      <c r="G16376" s="88"/>
      <c r="H16376" s="88"/>
      <c r="I16376" s="88"/>
      <c r="J16376" s="88"/>
      <c r="K16376" s="88"/>
    </row>
    <row r="16377" spans="2:11" hidden="1" x14ac:dyDescent="0.2">
      <c r="B16377" s="88"/>
      <c r="C16377" s="88"/>
      <c r="D16377" s="88"/>
      <c r="E16377" s="88"/>
      <c r="F16377" s="88"/>
      <c r="G16377" s="88"/>
      <c r="H16377" s="88"/>
      <c r="I16377" s="88"/>
      <c r="J16377" s="88"/>
      <c r="K16377" s="88"/>
    </row>
    <row r="16378" spans="2:11" hidden="1" x14ac:dyDescent="0.2">
      <c r="B16378" s="88"/>
      <c r="C16378" s="88"/>
      <c r="D16378" s="88"/>
      <c r="E16378" s="88"/>
      <c r="F16378" s="88"/>
      <c r="G16378" s="88"/>
      <c r="H16378" s="88"/>
      <c r="I16378" s="88"/>
      <c r="J16378" s="88"/>
      <c r="K16378" s="88"/>
    </row>
    <row r="16379" spans="2:11" hidden="1" x14ac:dyDescent="0.2">
      <c r="B16379" s="88"/>
      <c r="C16379" s="88"/>
      <c r="D16379" s="88"/>
      <c r="E16379" s="88"/>
      <c r="F16379" s="88"/>
      <c r="G16379" s="88"/>
      <c r="H16379" s="88"/>
      <c r="I16379" s="88"/>
      <c r="J16379" s="88"/>
      <c r="K16379" s="88"/>
    </row>
    <row r="16380" spans="2:11" hidden="1" x14ac:dyDescent="0.2">
      <c r="B16380" s="88"/>
      <c r="C16380" s="88"/>
      <c r="D16380" s="88"/>
      <c r="E16380" s="88"/>
      <c r="F16380" s="88"/>
      <c r="G16380" s="88"/>
      <c r="H16380" s="88"/>
      <c r="I16380" s="88"/>
      <c r="J16380" s="88"/>
      <c r="K16380" s="88"/>
    </row>
    <row r="16381" spans="2:11" hidden="1" x14ac:dyDescent="0.2">
      <c r="B16381" s="88"/>
      <c r="C16381" s="88"/>
      <c r="D16381" s="88"/>
      <c r="E16381" s="88"/>
      <c r="F16381" s="88"/>
      <c r="G16381" s="88"/>
      <c r="H16381" s="88"/>
      <c r="I16381" s="88"/>
      <c r="J16381" s="88"/>
      <c r="K16381" s="88"/>
    </row>
    <row r="16382" spans="2:11" hidden="1" x14ac:dyDescent="0.2">
      <c r="B16382" s="88"/>
      <c r="C16382" s="88"/>
      <c r="D16382" s="88"/>
      <c r="E16382" s="88"/>
      <c r="F16382" s="88"/>
      <c r="G16382" s="88"/>
      <c r="H16382" s="88"/>
      <c r="I16382" s="88"/>
      <c r="J16382" s="88"/>
      <c r="K16382" s="88"/>
    </row>
    <row r="16383" spans="2:11" hidden="1" x14ac:dyDescent="0.2">
      <c r="B16383" s="88"/>
      <c r="C16383" s="88"/>
      <c r="D16383" s="88"/>
      <c r="E16383" s="88"/>
      <c r="F16383" s="88"/>
      <c r="G16383" s="88"/>
      <c r="H16383" s="88"/>
      <c r="I16383" s="88"/>
      <c r="J16383" s="88"/>
      <c r="K16383" s="88"/>
    </row>
    <row r="16384" spans="2:11" hidden="1" x14ac:dyDescent="0.2">
      <c r="B16384" s="88"/>
      <c r="C16384" s="88"/>
      <c r="D16384" s="88"/>
      <c r="E16384" s="88"/>
      <c r="F16384" s="88"/>
      <c r="G16384" s="88"/>
      <c r="H16384" s="88"/>
      <c r="I16384" s="88"/>
      <c r="J16384" s="88"/>
      <c r="K16384" s="88"/>
    </row>
    <row r="16385" spans="2:11" hidden="1" x14ac:dyDescent="0.2">
      <c r="B16385" s="88"/>
      <c r="C16385" s="88"/>
      <c r="D16385" s="88"/>
      <c r="E16385" s="88"/>
      <c r="F16385" s="88"/>
      <c r="G16385" s="88"/>
      <c r="H16385" s="88"/>
      <c r="I16385" s="88"/>
      <c r="J16385" s="88"/>
      <c r="K16385" s="88"/>
    </row>
    <row r="16386" spans="2:11" hidden="1" x14ac:dyDescent="0.2">
      <c r="B16386" s="88"/>
      <c r="C16386" s="88"/>
      <c r="D16386" s="88"/>
      <c r="E16386" s="88"/>
      <c r="F16386" s="88"/>
      <c r="G16386" s="88"/>
      <c r="H16386" s="88"/>
      <c r="I16386" s="88"/>
      <c r="J16386" s="88"/>
      <c r="K16386" s="88"/>
    </row>
    <row r="16387" spans="2:11" hidden="1" x14ac:dyDescent="0.2">
      <c r="B16387" s="88"/>
      <c r="C16387" s="88"/>
      <c r="D16387" s="88"/>
      <c r="E16387" s="88"/>
      <c r="F16387" s="88"/>
      <c r="G16387" s="88"/>
      <c r="H16387" s="88"/>
      <c r="I16387" s="88"/>
      <c r="J16387" s="88"/>
      <c r="K16387" s="88"/>
    </row>
    <row r="16388" spans="2:11" hidden="1" x14ac:dyDescent="0.2">
      <c r="B16388" s="88"/>
      <c r="C16388" s="88"/>
      <c r="D16388" s="88"/>
      <c r="E16388" s="88"/>
      <c r="F16388" s="88"/>
      <c r="G16388" s="88"/>
      <c r="H16388" s="88"/>
      <c r="I16388" s="88"/>
      <c r="J16388" s="88"/>
      <c r="K16388" s="88"/>
    </row>
    <row r="16389" spans="2:11" hidden="1" x14ac:dyDescent="0.2">
      <c r="B16389" s="88"/>
      <c r="C16389" s="88"/>
      <c r="D16389" s="88"/>
      <c r="E16389" s="88"/>
      <c r="F16389" s="88"/>
      <c r="G16389" s="88"/>
      <c r="H16389" s="88"/>
      <c r="I16389" s="88"/>
      <c r="J16389" s="88"/>
      <c r="K16389" s="88"/>
    </row>
    <row r="16390" spans="2:11" hidden="1" x14ac:dyDescent="0.2">
      <c r="B16390" s="88"/>
      <c r="C16390" s="88"/>
      <c r="D16390" s="88"/>
      <c r="E16390" s="88"/>
      <c r="F16390" s="88"/>
      <c r="G16390" s="88"/>
      <c r="H16390" s="88"/>
      <c r="I16390" s="88"/>
      <c r="J16390" s="88"/>
      <c r="K16390" s="88"/>
    </row>
    <row r="16391" spans="2:11" hidden="1" x14ac:dyDescent="0.2">
      <c r="B16391" s="88"/>
      <c r="C16391" s="88"/>
      <c r="D16391" s="88"/>
      <c r="E16391" s="88"/>
      <c r="F16391" s="88"/>
      <c r="G16391" s="88"/>
      <c r="H16391" s="88"/>
      <c r="I16391" s="88"/>
      <c r="J16391" s="88"/>
      <c r="K16391" s="88"/>
    </row>
    <row r="16392" spans="2:11" hidden="1" x14ac:dyDescent="0.2">
      <c r="B16392" s="88"/>
      <c r="C16392" s="88"/>
      <c r="D16392" s="88"/>
      <c r="E16392" s="88"/>
      <c r="F16392" s="88"/>
      <c r="G16392" s="88"/>
      <c r="H16392" s="88"/>
      <c r="I16392" s="88"/>
      <c r="J16392" s="88"/>
      <c r="K16392" s="88"/>
    </row>
    <row r="16393" spans="2:11" hidden="1" x14ac:dyDescent="0.2">
      <c r="B16393" s="88"/>
      <c r="C16393" s="88"/>
      <c r="D16393" s="88"/>
      <c r="E16393" s="88"/>
      <c r="F16393" s="88"/>
      <c r="G16393" s="88"/>
      <c r="H16393" s="88"/>
      <c r="I16393" s="88"/>
      <c r="J16393" s="88"/>
      <c r="K16393" s="88"/>
    </row>
    <row r="16394" spans="2:11" hidden="1" x14ac:dyDescent="0.2">
      <c r="B16394" s="88"/>
      <c r="C16394" s="88"/>
      <c r="D16394" s="88"/>
      <c r="E16394" s="88"/>
      <c r="F16394" s="88"/>
      <c r="G16394" s="88"/>
      <c r="H16394" s="88"/>
      <c r="I16394" s="88"/>
      <c r="J16394" s="88"/>
      <c r="K16394" s="88"/>
    </row>
    <row r="16395" spans="2:11" hidden="1" x14ac:dyDescent="0.2">
      <c r="B16395" s="88"/>
      <c r="C16395" s="88"/>
      <c r="D16395" s="88"/>
      <c r="E16395" s="88"/>
      <c r="F16395" s="88"/>
      <c r="G16395" s="88"/>
      <c r="H16395" s="88"/>
      <c r="I16395" s="88"/>
      <c r="J16395" s="88"/>
      <c r="K16395" s="88"/>
    </row>
    <row r="16396" spans="2:11" hidden="1" x14ac:dyDescent="0.2">
      <c r="B16396" s="88"/>
      <c r="C16396" s="88"/>
      <c r="D16396" s="88"/>
      <c r="E16396" s="88"/>
      <c r="F16396" s="88"/>
      <c r="G16396" s="88"/>
      <c r="H16396" s="88"/>
      <c r="I16396" s="88"/>
      <c r="J16396" s="88"/>
      <c r="K16396" s="88"/>
    </row>
    <row r="16397" spans="2:11" hidden="1" x14ac:dyDescent="0.2">
      <c r="B16397" s="88"/>
      <c r="C16397" s="88"/>
      <c r="D16397" s="88"/>
      <c r="E16397" s="88"/>
      <c r="F16397" s="88"/>
      <c r="G16397" s="88"/>
      <c r="H16397" s="88"/>
      <c r="I16397" s="88"/>
      <c r="J16397" s="88"/>
      <c r="K16397" s="88"/>
    </row>
    <row r="16398" spans="2:11" hidden="1" x14ac:dyDescent="0.2">
      <c r="B16398" s="88"/>
      <c r="C16398" s="88"/>
      <c r="D16398" s="88"/>
      <c r="E16398" s="88"/>
      <c r="F16398" s="88"/>
      <c r="G16398" s="88"/>
      <c r="H16398" s="88"/>
      <c r="I16398" s="88"/>
      <c r="J16398" s="88"/>
      <c r="K16398" s="88"/>
    </row>
    <row r="16399" spans="2:11" hidden="1" x14ac:dyDescent="0.2">
      <c r="B16399" s="88"/>
      <c r="C16399" s="88"/>
      <c r="D16399" s="88"/>
      <c r="E16399" s="88"/>
      <c r="F16399" s="88"/>
      <c r="G16399" s="88"/>
      <c r="H16399" s="88"/>
      <c r="I16399" s="88"/>
      <c r="J16399" s="88"/>
      <c r="K16399" s="88"/>
    </row>
    <row r="16400" spans="2:11" hidden="1" x14ac:dyDescent="0.2">
      <c r="B16400" s="88"/>
      <c r="C16400" s="88"/>
      <c r="D16400" s="88"/>
      <c r="E16400" s="88"/>
      <c r="F16400" s="88"/>
      <c r="G16400" s="88"/>
      <c r="H16400" s="88"/>
      <c r="I16400" s="88"/>
      <c r="J16400" s="88"/>
      <c r="K16400" s="88"/>
    </row>
    <row r="16401" spans="2:11" hidden="1" x14ac:dyDescent="0.2">
      <c r="B16401" s="88"/>
      <c r="C16401" s="88"/>
      <c r="D16401" s="88"/>
      <c r="E16401" s="88"/>
      <c r="F16401" s="88"/>
      <c r="G16401" s="88"/>
      <c r="H16401" s="88"/>
      <c r="I16401" s="88"/>
      <c r="J16401" s="88"/>
      <c r="K16401" s="88"/>
    </row>
    <row r="16402" spans="2:11" hidden="1" x14ac:dyDescent="0.2">
      <c r="B16402" s="88"/>
      <c r="C16402" s="88"/>
      <c r="D16402" s="88"/>
      <c r="E16402" s="88"/>
      <c r="F16402" s="88"/>
      <c r="G16402" s="88"/>
      <c r="H16402" s="88"/>
      <c r="I16402" s="88"/>
      <c r="J16402" s="88"/>
      <c r="K16402" s="88"/>
    </row>
    <row r="16403" spans="2:11" hidden="1" x14ac:dyDescent="0.2">
      <c r="B16403" s="88"/>
      <c r="C16403" s="88"/>
      <c r="D16403" s="88"/>
      <c r="E16403" s="88"/>
      <c r="F16403" s="88"/>
      <c r="G16403" s="88"/>
      <c r="H16403" s="88"/>
      <c r="I16403" s="88"/>
      <c r="J16403" s="88"/>
      <c r="K16403" s="88"/>
    </row>
    <row r="16404" spans="2:11" hidden="1" x14ac:dyDescent="0.2">
      <c r="B16404" s="88"/>
      <c r="C16404" s="88"/>
      <c r="D16404" s="88"/>
      <c r="E16404" s="88"/>
      <c r="F16404" s="88"/>
      <c r="G16404" s="88"/>
      <c r="H16404" s="88"/>
      <c r="I16404" s="88"/>
      <c r="J16404" s="88"/>
      <c r="K16404" s="88"/>
    </row>
    <row r="16405" spans="2:11" hidden="1" x14ac:dyDescent="0.2">
      <c r="B16405" s="88"/>
      <c r="C16405" s="88"/>
      <c r="D16405" s="88"/>
      <c r="E16405" s="88"/>
      <c r="F16405" s="88"/>
      <c r="G16405" s="88"/>
      <c r="H16405" s="88"/>
      <c r="I16405" s="88"/>
      <c r="J16405" s="88"/>
      <c r="K16405" s="88"/>
    </row>
    <row r="16406" spans="2:11" hidden="1" x14ac:dyDescent="0.2">
      <c r="B16406" s="88"/>
      <c r="C16406" s="88"/>
      <c r="D16406" s="88"/>
      <c r="E16406" s="88"/>
      <c r="F16406" s="88"/>
      <c r="G16406" s="88"/>
      <c r="H16406" s="88"/>
      <c r="I16406" s="88"/>
      <c r="J16406" s="88"/>
      <c r="K16406" s="88"/>
    </row>
    <row r="16407" spans="2:11" hidden="1" x14ac:dyDescent="0.2">
      <c r="B16407" s="88"/>
      <c r="C16407" s="88"/>
      <c r="D16407" s="88"/>
      <c r="E16407" s="88"/>
      <c r="F16407" s="88"/>
      <c r="G16407" s="88"/>
      <c r="H16407" s="88"/>
      <c r="I16407" s="88"/>
      <c r="J16407" s="88"/>
      <c r="K16407" s="88"/>
    </row>
    <row r="16408" spans="2:11" hidden="1" x14ac:dyDescent="0.2">
      <c r="B16408" s="88"/>
      <c r="C16408" s="88"/>
      <c r="D16408" s="88"/>
      <c r="E16408" s="88"/>
      <c r="F16408" s="88"/>
      <c r="G16408" s="88"/>
      <c r="H16408" s="88"/>
      <c r="I16408" s="88"/>
      <c r="J16408" s="88"/>
      <c r="K16408" s="88"/>
    </row>
    <row r="16409" spans="2:11" hidden="1" x14ac:dyDescent="0.2">
      <c r="B16409" s="88"/>
      <c r="C16409" s="88"/>
      <c r="D16409" s="88"/>
      <c r="E16409" s="88"/>
      <c r="F16409" s="88"/>
      <c r="G16409" s="88"/>
      <c r="H16409" s="88"/>
      <c r="I16409" s="88"/>
      <c r="J16409" s="88"/>
      <c r="K16409" s="88"/>
    </row>
    <row r="16410" spans="2:11" hidden="1" x14ac:dyDescent="0.2">
      <c r="B16410" s="88"/>
      <c r="C16410" s="88"/>
      <c r="D16410" s="88"/>
      <c r="E16410" s="88"/>
      <c r="F16410" s="88"/>
      <c r="G16410" s="88"/>
      <c r="H16410" s="88"/>
      <c r="I16410" s="88"/>
      <c r="J16410" s="88"/>
      <c r="K16410" s="88"/>
    </row>
    <row r="16411" spans="2:11" hidden="1" x14ac:dyDescent="0.2">
      <c r="B16411" s="88"/>
      <c r="C16411" s="88"/>
      <c r="D16411" s="88"/>
      <c r="E16411" s="88"/>
      <c r="F16411" s="88"/>
      <c r="G16411" s="88"/>
      <c r="H16411" s="88"/>
      <c r="I16411" s="88"/>
      <c r="J16411" s="88"/>
      <c r="K16411" s="88"/>
    </row>
    <row r="16412" spans="2:11" hidden="1" x14ac:dyDescent="0.2">
      <c r="B16412" s="88"/>
      <c r="C16412" s="88"/>
      <c r="D16412" s="88"/>
      <c r="E16412" s="88"/>
      <c r="F16412" s="88"/>
      <c r="G16412" s="88"/>
      <c r="H16412" s="88"/>
      <c r="I16412" s="88"/>
      <c r="J16412" s="88"/>
      <c r="K16412" s="88"/>
    </row>
    <row r="16413" spans="2:11" hidden="1" x14ac:dyDescent="0.2">
      <c r="B16413" s="88"/>
      <c r="C16413" s="88"/>
      <c r="D16413" s="88"/>
      <c r="E16413" s="88"/>
      <c r="F16413" s="88"/>
      <c r="G16413" s="88"/>
      <c r="H16413" s="88"/>
      <c r="I16413" s="88"/>
      <c r="J16413" s="88"/>
      <c r="K16413" s="88"/>
    </row>
    <row r="16414" spans="2:11" hidden="1" x14ac:dyDescent="0.2">
      <c r="B16414" s="88"/>
      <c r="C16414" s="88"/>
      <c r="D16414" s="88"/>
      <c r="E16414" s="88"/>
      <c r="F16414" s="88"/>
      <c r="G16414" s="88"/>
      <c r="H16414" s="88"/>
      <c r="I16414" s="88"/>
      <c r="J16414" s="88"/>
      <c r="K16414" s="88"/>
    </row>
    <row r="16415" spans="2:11" hidden="1" x14ac:dyDescent="0.2">
      <c r="B16415" s="88"/>
      <c r="C16415" s="88"/>
      <c r="D16415" s="88"/>
      <c r="E16415" s="88"/>
      <c r="F16415" s="88"/>
      <c r="G16415" s="88"/>
      <c r="H16415" s="88"/>
      <c r="I16415" s="88"/>
      <c r="J16415" s="88"/>
      <c r="K16415" s="88"/>
    </row>
    <row r="16416" spans="2:11" hidden="1" x14ac:dyDescent="0.2">
      <c r="B16416" s="88"/>
      <c r="C16416" s="88"/>
      <c r="D16416" s="88"/>
      <c r="E16416" s="88"/>
      <c r="F16416" s="88"/>
      <c r="G16416" s="88"/>
      <c r="H16416" s="88"/>
      <c r="I16416" s="88"/>
      <c r="J16416" s="88"/>
      <c r="K16416" s="88"/>
    </row>
    <row r="16417" spans="2:11" hidden="1" x14ac:dyDescent="0.2">
      <c r="B16417" s="88"/>
      <c r="C16417" s="88"/>
      <c r="D16417" s="88"/>
      <c r="E16417" s="88"/>
      <c r="F16417" s="88"/>
      <c r="G16417" s="88"/>
      <c r="H16417" s="88"/>
      <c r="I16417" s="88"/>
      <c r="J16417" s="88"/>
      <c r="K16417" s="88"/>
    </row>
    <row r="16418" spans="2:11" hidden="1" x14ac:dyDescent="0.2">
      <c r="B16418" s="88"/>
      <c r="C16418" s="88"/>
      <c r="D16418" s="88"/>
      <c r="E16418" s="88"/>
      <c r="F16418" s="88"/>
      <c r="G16418" s="88"/>
      <c r="H16418" s="88"/>
      <c r="I16418" s="88"/>
      <c r="J16418" s="88"/>
      <c r="K16418" s="88"/>
    </row>
    <row r="16419" spans="2:11" hidden="1" x14ac:dyDescent="0.2">
      <c r="B16419" s="88"/>
      <c r="C16419" s="88"/>
      <c r="D16419" s="88"/>
      <c r="E16419" s="88"/>
      <c r="F16419" s="88"/>
      <c r="G16419" s="88"/>
      <c r="H16419" s="88"/>
      <c r="I16419" s="88"/>
      <c r="J16419" s="88"/>
      <c r="K16419" s="88"/>
    </row>
    <row r="16420" spans="2:11" hidden="1" x14ac:dyDescent="0.2">
      <c r="B16420" s="88"/>
      <c r="C16420" s="88"/>
      <c r="D16420" s="88"/>
      <c r="E16420" s="88"/>
      <c r="F16420" s="88"/>
      <c r="G16420" s="88"/>
      <c r="H16420" s="88"/>
      <c r="I16420" s="88"/>
      <c r="J16420" s="88"/>
      <c r="K16420" s="88"/>
    </row>
    <row r="16421" spans="2:11" hidden="1" x14ac:dyDescent="0.2">
      <c r="B16421" s="88"/>
      <c r="C16421" s="88"/>
      <c r="D16421" s="88"/>
      <c r="E16421" s="88"/>
      <c r="F16421" s="88"/>
      <c r="G16421" s="88"/>
      <c r="H16421" s="88"/>
      <c r="I16421" s="88"/>
      <c r="J16421" s="88"/>
      <c r="K16421" s="88"/>
    </row>
    <row r="16422" spans="2:11" hidden="1" x14ac:dyDescent="0.2">
      <c r="B16422" s="88"/>
      <c r="C16422" s="88"/>
      <c r="D16422" s="88"/>
      <c r="E16422" s="88"/>
      <c r="F16422" s="88"/>
      <c r="G16422" s="88"/>
      <c r="H16422" s="88"/>
      <c r="I16422" s="88"/>
      <c r="J16422" s="88"/>
      <c r="K16422" s="88"/>
    </row>
    <row r="16423" spans="2:11" hidden="1" x14ac:dyDescent="0.2">
      <c r="B16423" s="88"/>
      <c r="C16423" s="88"/>
      <c r="D16423" s="88"/>
      <c r="E16423" s="88"/>
      <c r="F16423" s="88"/>
      <c r="G16423" s="88"/>
      <c r="H16423" s="88"/>
      <c r="I16423" s="88"/>
      <c r="J16423" s="88"/>
      <c r="K16423" s="88"/>
    </row>
    <row r="16424" spans="2:11" hidden="1" x14ac:dyDescent="0.2">
      <c r="B16424" s="88"/>
      <c r="C16424" s="88"/>
      <c r="D16424" s="88"/>
      <c r="E16424" s="88"/>
      <c r="F16424" s="88"/>
      <c r="G16424" s="88"/>
      <c r="H16424" s="88"/>
      <c r="I16424" s="88"/>
      <c r="J16424" s="88"/>
      <c r="K16424" s="88"/>
    </row>
    <row r="16425" spans="2:11" hidden="1" x14ac:dyDescent="0.2">
      <c r="B16425" s="88"/>
      <c r="C16425" s="88"/>
      <c r="D16425" s="88"/>
      <c r="E16425" s="88"/>
      <c r="F16425" s="88"/>
      <c r="G16425" s="88"/>
      <c r="H16425" s="88"/>
      <c r="I16425" s="88"/>
      <c r="J16425" s="88"/>
      <c r="K16425" s="88"/>
    </row>
    <row r="16426" spans="2:11" hidden="1" x14ac:dyDescent="0.2">
      <c r="B16426" s="88"/>
      <c r="C16426" s="88"/>
      <c r="D16426" s="88"/>
      <c r="E16426" s="88"/>
      <c r="F16426" s="88"/>
      <c r="G16426" s="88"/>
      <c r="H16426" s="88"/>
      <c r="I16426" s="88"/>
      <c r="J16426" s="88"/>
      <c r="K16426" s="88"/>
    </row>
    <row r="16427" spans="2:11" hidden="1" x14ac:dyDescent="0.2">
      <c r="B16427" s="88"/>
      <c r="C16427" s="88"/>
      <c r="D16427" s="88"/>
      <c r="E16427" s="88"/>
      <c r="F16427" s="88"/>
      <c r="G16427" s="88"/>
      <c r="H16427" s="88"/>
      <c r="I16427" s="88"/>
      <c r="J16427" s="88"/>
      <c r="K16427" s="88"/>
    </row>
    <row r="16428" spans="2:11" hidden="1" x14ac:dyDescent="0.2">
      <c r="B16428" s="88"/>
      <c r="C16428" s="88"/>
      <c r="D16428" s="88"/>
      <c r="E16428" s="88"/>
      <c r="F16428" s="88"/>
      <c r="G16428" s="88"/>
      <c r="H16428" s="88"/>
      <c r="I16428" s="88"/>
      <c r="J16428" s="88"/>
      <c r="K16428" s="88"/>
    </row>
    <row r="16429" spans="2:11" hidden="1" x14ac:dyDescent="0.2">
      <c r="B16429" s="88"/>
      <c r="C16429" s="88"/>
      <c r="D16429" s="88"/>
      <c r="E16429" s="88"/>
      <c r="F16429" s="88"/>
      <c r="G16429" s="88"/>
      <c r="H16429" s="88"/>
      <c r="I16429" s="88"/>
      <c r="J16429" s="88"/>
      <c r="K16429" s="88"/>
    </row>
    <row r="16430" spans="2:11" hidden="1" x14ac:dyDescent="0.2">
      <c r="B16430" s="88"/>
      <c r="C16430" s="88"/>
      <c r="D16430" s="88"/>
      <c r="E16430" s="88"/>
      <c r="F16430" s="88"/>
      <c r="G16430" s="88"/>
      <c r="H16430" s="88"/>
      <c r="I16430" s="88"/>
      <c r="J16430" s="88"/>
      <c r="K16430" s="88"/>
    </row>
    <row r="16431" spans="2:11" hidden="1" x14ac:dyDescent="0.2">
      <c r="B16431" s="88"/>
      <c r="C16431" s="88"/>
      <c r="D16431" s="88"/>
      <c r="E16431" s="88"/>
      <c r="F16431" s="88"/>
      <c r="G16431" s="88"/>
      <c r="H16431" s="88"/>
      <c r="I16431" s="88"/>
      <c r="J16431" s="88"/>
      <c r="K16431" s="88"/>
    </row>
    <row r="16432" spans="2:11" hidden="1" x14ac:dyDescent="0.2">
      <c r="B16432" s="88"/>
      <c r="C16432" s="88"/>
      <c r="D16432" s="88"/>
      <c r="E16432" s="88"/>
      <c r="F16432" s="88"/>
      <c r="G16432" s="88"/>
      <c r="H16432" s="88"/>
      <c r="I16432" s="88"/>
      <c r="J16432" s="88"/>
      <c r="K16432" s="88"/>
    </row>
    <row r="16433" spans="2:11" hidden="1" x14ac:dyDescent="0.2">
      <c r="B16433" s="88"/>
      <c r="C16433" s="88"/>
      <c r="D16433" s="88"/>
      <c r="E16433" s="88"/>
      <c r="F16433" s="88"/>
      <c r="G16433" s="88"/>
      <c r="H16433" s="88"/>
      <c r="I16433" s="88"/>
      <c r="J16433" s="88"/>
      <c r="K16433" s="88"/>
    </row>
    <row r="16434" spans="2:11" hidden="1" x14ac:dyDescent="0.2">
      <c r="B16434" s="88"/>
      <c r="C16434" s="88"/>
      <c r="D16434" s="88"/>
      <c r="E16434" s="88"/>
      <c r="F16434" s="88"/>
      <c r="G16434" s="88"/>
      <c r="H16434" s="88"/>
      <c r="I16434" s="88"/>
      <c r="J16434" s="88"/>
      <c r="K16434" s="88"/>
    </row>
    <row r="16435" spans="2:11" hidden="1" x14ac:dyDescent="0.2">
      <c r="B16435" s="88"/>
      <c r="C16435" s="88"/>
      <c r="D16435" s="88"/>
      <c r="E16435" s="88"/>
      <c r="F16435" s="88"/>
      <c r="G16435" s="88"/>
      <c r="H16435" s="88"/>
      <c r="I16435" s="88"/>
      <c r="J16435" s="88"/>
      <c r="K16435" s="88"/>
    </row>
    <row r="16436" spans="2:11" hidden="1" x14ac:dyDescent="0.2">
      <c r="B16436" s="88"/>
      <c r="C16436" s="88"/>
      <c r="D16436" s="88"/>
      <c r="E16436" s="88"/>
      <c r="F16436" s="88"/>
      <c r="G16436" s="88"/>
      <c r="H16436" s="88"/>
      <c r="I16436" s="88"/>
      <c r="J16436" s="88"/>
      <c r="K16436" s="88"/>
    </row>
    <row r="16437" spans="2:11" hidden="1" x14ac:dyDescent="0.2">
      <c r="B16437" s="88"/>
      <c r="C16437" s="88"/>
      <c r="D16437" s="88"/>
      <c r="E16437" s="88"/>
      <c r="F16437" s="88"/>
      <c r="G16437" s="88"/>
      <c r="H16437" s="88"/>
      <c r="I16437" s="88"/>
      <c r="J16437" s="88"/>
      <c r="K16437" s="88"/>
    </row>
    <row r="16438" spans="2:11" hidden="1" x14ac:dyDescent="0.2">
      <c r="B16438" s="88"/>
      <c r="C16438" s="88"/>
      <c r="D16438" s="88"/>
      <c r="E16438" s="88"/>
      <c r="F16438" s="88"/>
      <c r="G16438" s="88"/>
      <c r="H16438" s="88"/>
      <c r="I16438" s="88"/>
      <c r="J16438" s="88"/>
      <c r="K16438" s="88"/>
    </row>
    <row r="16439" spans="2:11" hidden="1" x14ac:dyDescent="0.2">
      <c r="B16439" s="88"/>
      <c r="C16439" s="88"/>
      <c r="D16439" s="88"/>
      <c r="E16439" s="88"/>
      <c r="F16439" s="88"/>
      <c r="G16439" s="88"/>
      <c r="H16439" s="88"/>
      <c r="I16439" s="88"/>
      <c r="J16439" s="88"/>
      <c r="K16439" s="88"/>
    </row>
    <row r="16440" spans="2:11" hidden="1" x14ac:dyDescent="0.2">
      <c r="B16440" s="88"/>
      <c r="C16440" s="88"/>
      <c r="D16440" s="88"/>
      <c r="E16440" s="88"/>
      <c r="F16440" s="88"/>
      <c r="G16440" s="88"/>
      <c r="H16440" s="88"/>
      <c r="I16440" s="88"/>
      <c r="J16440" s="88"/>
      <c r="K16440" s="88"/>
    </row>
    <row r="16441" spans="2:11" hidden="1" x14ac:dyDescent="0.2">
      <c r="B16441" s="88"/>
      <c r="C16441" s="88"/>
      <c r="D16441" s="88"/>
      <c r="E16441" s="88"/>
      <c r="F16441" s="88"/>
      <c r="G16441" s="88"/>
      <c r="H16441" s="88"/>
      <c r="I16441" s="88"/>
      <c r="J16441" s="88"/>
      <c r="K16441" s="88"/>
    </row>
    <row r="16442" spans="2:11" hidden="1" x14ac:dyDescent="0.2">
      <c r="B16442" s="88"/>
      <c r="C16442" s="88"/>
      <c r="D16442" s="88"/>
      <c r="E16442" s="88"/>
      <c r="F16442" s="88"/>
      <c r="G16442" s="88"/>
      <c r="H16442" s="88"/>
      <c r="I16442" s="88"/>
      <c r="J16442" s="88"/>
      <c r="K16442" s="88"/>
    </row>
    <row r="16443" spans="2:11" hidden="1" x14ac:dyDescent="0.2">
      <c r="B16443" s="88"/>
      <c r="C16443" s="88"/>
      <c r="D16443" s="88"/>
      <c r="E16443" s="88"/>
      <c r="F16443" s="88"/>
      <c r="G16443" s="88"/>
      <c r="H16443" s="88"/>
      <c r="I16443" s="88"/>
      <c r="J16443" s="88"/>
      <c r="K16443" s="88"/>
    </row>
    <row r="16444" spans="2:11" hidden="1" x14ac:dyDescent="0.2">
      <c r="B16444" s="88"/>
      <c r="C16444" s="88"/>
      <c r="D16444" s="88"/>
      <c r="E16444" s="88"/>
      <c r="F16444" s="88"/>
      <c r="G16444" s="88"/>
      <c r="H16444" s="88"/>
      <c r="I16444" s="88"/>
      <c r="J16444" s="88"/>
      <c r="K16444" s="88"/>
    </row>
    <row r="16445" spans="2:11" hidden="1" x14ac:dyDescent="0.2">
      <c r="B16445" s="88"/>
      <c r="C16445" s="88"/>
      <c r="D16445" s="88"/>
      <c r="E16445" s="88"/>
      <c r="F16445" s="88"/>
      <c r="G16445" s="88"/>
      <c r="H16445" s="88"/>
      <c r="I16445" s="88"/>
      <c r="J16445" s="88"/>
      <c r="K16445" s="88"/>
    </row>
    <row r="16446" spans="2:11" hidden="1" x14ac:dyDescent="0.2">
      <c r="B16446" s="88"/>
      <c r="C16446" s="88"/>
      <c r="D16446" s="88"/>
      <c r="E16446" s="88"/>
      <c r="F16446" s="88"/>
      <c r="G16446" s="88"/>
      <c r="H16446" s="88"/>
      <c r="I16446" s="88"/>
      <c r="J16446" s="88"/>
      <c r="K16446" s="88"/>
    </row>
    <row r="16447" spans="2:11" hidden="1" x14ac:dyDescent="0.2">
      <c r="B16447" s="88"/>
      <c r="C16447" s="88"/>
      <c r="D16447" s="88"/>
      <c r="E16447" s="88"/>
      <c r="F16447" s="88"/>
      <c r="G16447" s="88"/>
      <c r="H16447" s="88"/>
      <c r="I16447" s="88"/>
      <c r="J16447" s="88"/>
      <c r="K16447" s="88"/>
    </row>
    <row r="16448" spans="2:11" hidden="1" x14ac:dyDescent="0.2">
      <c r="B16448" s="88"/>
      <c r="C16448" s="88"/>
      <c r="D16448" s="88"/>
      <c r="E16448" s="88"/>
      <c r="F16448" s="88"/>
      <c r="G16448" s="88"/>
      <c r="H16448" s="88"/>
      <c r="I16448" s="88"/>
      <c r="J16448" s="88"/>
      <c r="K16448" s="88"/>
    </row>
    <row r="16449" spans="2:11" hidden="1" x14ac:dyDescent="0.2">
      <c r="B16449" s="88"/>
      <c r="C16449" s="88"/>
      <c r="D16449" s="88"/>
      <c r="E16449" s="88"/>
      <c r="F16449" s="88"/>
      <c r="G16449" s="88"/>
      <c r="H16449" s="88"/>
      <c r="I16449" s="88"/>
      <c r="J16449" s="88"/>
      <c r="K16449" s="88"/>
    </row>
    <row r="16450" spans="2:11" hidden="1" x14ac:dyDescent="0.2">
      <c r="B16450" s="88"/>
      <c r="C16450" s="88"/>
      <c r="D16450" s="88"/>
      <c r="E16450" s="88"/>
      <c r="F16450" s="88"/>
      <c r="G16450" s="88"/>
      <c r="H16450" s="88"/>
      <c r="I16450" s="88"/>
      <c r="J16450" s="88"/>
      <c r="K16450" s="88"/>
    </row>
    <row r="16451" spans="2:11" hidden="1" x14ac:dyDescent="0.2">
      <c r="B16451" s="88"/>
      <c r="C16451" s="88"/>
      <c r="D16451" s="88"/>
      <c r="E16451" s="88"/>
      <c r="F16451" s="88"/>
      <c r="G16451" s="88"/>
      <c r="H16451" s="88"/>
      <c r="I16451" s="88"/>
      <c r="J16451" s="88"/>
      <c r="K16451" s="88"/>
    </row>
    <row r="16452" spans="2:11" hidden="1" x14ac:dyDescent="0.2">
      <c r="B16452" s="88"/>
      <c r="C16452" s="88"/>
      <c r="D16452" s="88"/>
      <c r="E16452" s="88"/>
      <c r="F16452" s="88"/>
      <c r="G16452" s="88"/>
      <c r="H16452" s="88"/>
      <c r="I16452" s="88"/>
      <c r="J16452" s="88"/>
      <c r="K16452" s="88"/>
    </row>
    <row r="16453" spans="2:11" hidden="1" x14ac:dyDescent="0.2">
      <c r="B16453" s="88"/>
      <c r="C16453" s="88"/>
      <c r="D16453" s="88"/>
      <c r="E16453" s="88"/>
      <c r="F16453" s="88"/>
      <c r="G16453" s="88"/>
      <c r="H16453" s="88"/>
      <c r="I16453" s="88"/>
      <c r="J16453" s="88"/>
      <c r="K16453" s="88"/>
    </row>
    <row r="16454" spans="2:11" hidden="1" x14ac:dyDescent="0.2">
      <c r="B16454" s="88"/>
      <c r="C16454" s="88"/>
      <c r="D16454" s="88"/>
      <c r="E16454" s="88"/>
      <c r="F16454" s="88"/>
      <c r="G16454" s="88"/>
      <c r="H16454" s="88"/>
      <c r="I16454" s="88"/>
      <c r="J16454" s="88"/>
      <c r="K16454" s="88"/>
    </row>
    <row r="16455" spans="2:11" hidden="1" x14ac:dyDescent="0.2">
      <c r="B16455" s="88"/>
      <c r="C16455" s="88"/>
      <c r="D16455" s="88"/>
      <c r="E16455" s="88"/>
      <c r="F16455" s="88"/>
      <c r="G16455" s="88"/>
      <c r="H16455" s="88"/>
      <c r="I16455" s="88"/>
      <c r="J16455" s="88"/>
      <c r="K16455" s="88"/>
    </row>
    <row r="16456" spans="2:11" hidden="1" x14ac:dyDescent="0.2">
      <c r="B16456" s="88"/>
      <c r="C16456" s="88"/>
      <c r="D16456" s="88"/>
      <c r="E16456" s="88"/>
      <c r="F16456" s="88"/>
      <c r="G16456" s="88"/>
      <c r="H16456" s="88"/>
      <c r="I16456" s="88"/>
      <c r="J16456" s="88"/>
      <c r="K16456" s="88"/>
    </row>
    <row r="16457" spans="2:11" hidden="1" x14ac:dyDescent="0.2">
      <c r="B16457" s="88"/>
      <c r="C16457" s="88"/>
      <c r="D16457" s="88"/>
      <c r="E16457" s="88"/>
      <c r="F16457" s="88"/>
      <c r="G16457" s="88"/>
      <c r="H16457" s="88"/>
      <c r="I16457" s="88"/>
      <c r="J16457" s="88"/>
      <c r="K16457" s="88"/>
    </row>
    <row r="16458" spans="2:11" hidden="1" x14ac:dyDescent="0.2">
      <c r="B16458" s="88"/>
      <c r="C16458" s="88"/>
      <c r="D16458" s="88"/>
      <c r="E16458" s="88"/>
      <c r="F16458" s="88"/>
      <c r="G16458" s="88"/>
      <c r="H16458" s="88"/>
      <c r="I16458" s="88"/>
      <c r="J16458" s="88"/>
      <c r="K16458" s="88"/>
    </row>
    <row r="16459" spans="2:11" hidden="1" x14ac:dyDescent="0.2">
      <c r="B16459" s="88"/>
      <c r="C16459" s="88"/>
      <c r="D16459" s="88"/>
      <c r="E16459" s="88"/>
      <c r="F16459" s="88"/>
      <c r="G16459" s="88"/>
      <c r="H16459" s="88"/>
      <c r="I16459" s="88"/>
      <c r="J16459" s="88"/>
      <c r="K16459" s="88"/>
    </row>
    <row r="16460" spans="2:11" hidden="1" x14ac:dyDescent="0.2">
      <c r="B16460" s="88"/>
      <c r="C16460" s="88"/>
      <c r="D16460" s="88"/>
      <c r="E16460" s="88"/>
      <c r="F16460" s="88"/>
      <c r="G16460" s="88"/>
      <c r="H16460" s="88"/>
      <c r="I16460" s="88"/>
      <c r="J16460" s="88"/>
      <c r="K16460" s="88"/>
    </row>
    <row r="16461" spans="2:11" hidden="1" x14ac:dyDescent="0.2">
      <c r="B16461" s="88"/>
      <c r="C16461" s="88"/>
      <c r="D16461" s="88"/>
      <c r="E16461" s="88"/>
      <c r="F16461" s="88"/>
      <c r="G16461" s="88"/>
      <c r="H16461" s="88"/>
      <c r="I16461" s="88"/>
      <c r="J16461" s="88"/>
      <c r="K16461" s="88"/>
    </row>
    <row r="16462" spans="2:11" hidden="1" x14ac:dyDescent="0.2">
      <c r="B16462" s="88"/>
      <c r="C16462" s="88"/>
      <c r="D16462" s="88"/>
      <c r="E16462" s="88"/>
      <c r="F16462" s="88"/>
      <c r="G16462" s="88"/>
      <c r="H16462" s="88"/>
      <c r="I16462" s="88"/>
      <c r="J16462" s="88"/>
      <c r="K16462" s="88"/>
    </row>
    <row r="16463" spans="2:11" hidden="1" x14ac:dyDescent="0.2">
      <c r="B16463" s="88"/>
      <c r="C16463" s="88"/>
      <c r="D16463" s="88"/>
      <c r="E16463" s="88"/>
      <c r="F16463" s="88"/>
      <c r="G16463" s="88"/>
      <c r="H16463" s="88"/>
      <c r="I16463" s="88"/>
      <c r="J16463" s="88"/>
      <c r="K16463" s="88"/>
    </row>
    <row r="16464" spans="2:11" hidden="1" x14ac:dyDescent="0.2">
      <c r="B16464" s="88"/>
      <c r="C16464" s="88"/>
      <c r="D16464" s="88"/>
      <c r="E16464" s="88"/>
      <c r="F16464" s="88"/>
      <c r="G16464" s="88"/>
      <c r="H16464" s="88"/>
      <c r="I16464" s="88"/>
      <c r="J16464" s="88"/>
      <c r="K16464" s="88"/>
    </row>
    <row r="16465" spans="2:11" hidden="1" x14ac:dyDescent="0.2">
      <c r="B16465" s="88"/>
      <c r="C16465" s="88"/>
      <c r="D16465" s="88"/>
      <c r="E16465" s="88"/>
      <c r="F16465" s="88"/>
      <c r="G16465" s="88"/>
      <c r="H16465" s="88"/>
      <c r="I16465" s="88"/>
      <c r="J16465" s="88"/>
      <c r="K16465" s="88"/>
    </row>
    <row r="16466" spans="2:11" hidden="1" x14ac:dyDescent="0.2">
      <c r="B16466" s="88"/>
      <c r="C16466" s="88"/>
      <c r="D16466" s="88"/>
      <c r="E16466" s="88"/>
      <c r="F16466" s="88"/>
      <c r="G16466" s="88"/>
      <c r="H16466" s="88"/>
      <c r="I16466" s="88"/>
      <c r="J16466" s="88"/>
      <c r="K16466" s="88"/>
    </row>
    <row r="16467" spans="2:11" hidden="1" x14ac:dyDescent="0.2">
      <c r="B16467" s="88"/>
      <c r="C16467" s="88"/>
      <c r="D16467" s="88"/>
      <c r="E16467" s="88"/>
      <c r="F16467" s="88"/>
      <c r="G16467" s="88"/>
      <c r="H16467" s="88"/>
      <c r="I16467" s="88"/>
      <c r="J16467" s="88"/>
      <c r="K16467" s="88"/>
    </row>
    <row r="16468" spans="2:11" hidden="1" x14ac:dyDescent="0.2">
      <c r="B16468" s="88"/>
      <c r="C16468" s="88"/>
      <c r="D16468" s="88"/>
      <c r="E16468" s="88"/>
      <c r="F16468" s="88"/>
      <c r="G16468" s="88"/>
      <c r="H16468" s="88"/>
      <c r="I16468" s="88"/>
      <c r="J16468" s="88"/>
      <c r="K16468" s="88"/>
    </row>
    <row r="16469" spans="2:11" hidden="1" x14ac:dyDescent="0.2">
      <c r="B16469" s="88"/>
      <c r="C16469" s="88"/>
      <c r="D16469" s="88"/>
      <c r="E16469" s="88"/>
      <c r="F16469" s="88"/>
      <c r="G16469" s="88"/>
      <c r="H16469" s="88"/>
      <c r="I16469" s="88"/>
      <c r="J16469" s="88"/>
      <c r="K16469" s="88"/>
    </row>
    <row r="16470" spans="2:11" hidden="1" x14ac:dyDescent="0.2">
      <c r="B16470" s="88"/>
      <c r="C16470" s="88"/>
      <c r="D16470" s="88"/>
      <c r="E16470" s="88"/>
      <c r="F16470" s="88"/>
      <c r="G16470" s="88"/>
      <c r="H16470" s="88"/>
      <c r="I16470" s="88"/>
      <c r="J16470" s="88"/>
      <c r="K16470" s="88"/>
    </row>
    <row r="16471" spans="2:11" hidden="1" x14ac:dyDescent="0.2">
      <c r="B16471" s="88"/>
      <c r="C16471" s="88"/>
      <c r="D16471" s="88"/>
      <c r="E16471" s="88"/>
      <c r="F16471" s="88"/>
      <c r="G16471" s="88"/>
      <c r="H16471" s="88"/>
      <c r="I16471" s="88"/>
      <c r="J16471" s="88"/>
      <c r="K16471" s="88"/>
    </row>
    <row r="16472" spans="2:11" hidden="1" x14ac:dyDescent="0.2">
      <c r="B16472" s="88"/>
      <c r="C16472" s="88"/>
      <c r="D16472" s="88"/>
      <c r="E16472" s="88"/>
      <c r="F16472" s="88"/>
      <c r="G16472" s="88"/>
      <c r="H16472" s="88"/>
      <c r="I16472" s="88"/>
      <c r="J16472" s="88"/>
      <c r="K16472" s="88"/>
    </row>
    <row r="16473" spans="2:11" hidden="1" x14ac:dyDescent="0.2">
      <c r="B16473" s="88"/>
      <c r="C16473" s="88"/>
      <c r="D16473" s="88"/>
      <c r="E16473" s="88"/>
      <c r="F16473" s="88"/>
      <c r="G16473" s="88"/>
      <c r="H16473" s="88"/>
      <c r="I16473" s="88"/>
      <c r="J16473" s="88"/>
      <c r="K16473" s="88"/>
    </row>
    <row r="16474" spans="2:11" hidden="1" x14ac:dyDescent="0.2">
      <c r="B16474" s="88"/>
      <c r="C16474" s="88"/>
      <c r="D16474" s="88"/>
      <c r="E16474" s="88"/>
      <c r="F16474" s="88"/>
      <c r="G16474" s="88"/>
      <c r="H16474" s="88"/>
      <c r="I16474" s="88"/>
      <c r="J16474" s="88"/>
      <c r="K16474" s="88"/>
    </row>
    <row r="16475" spans="2:11" hidden="1" x14ac:dyDescent="0.2">
      <c r="B16475" s="88"/>
      <c r="C16475" s="88"/>
      <c r="D16475" s="88"/>
      <c r="E16475" s="88"/>
      <c r="F16475" s="88"/>
      <c r="G16475" s="88"/>
      <c r="H16475" s="88"/>
      <c r="I16475" s="88"/>
      <c r="J16475" s="88"/>
      <c r="K16475" s="88"/>
    </row>
    <row r="16476" spans="2:11" hidden="1" x14ac:dyDescent="0.2">
      <c r="B16476" s="88"/>
      <c r="C16476" s="88"/>
      <c r="D16476" s="88"/>
      <c r="E16476" s="88"/>
      <c r="F16476" s="88"/>
      <c r="G16476" s="88"/>
      <c r="H16476" s="88"/>
      <c r="I16476" s="88"/>
      <c r="J16476" s="88"/>
      <c r="K16476" s="88"/>
    </row>
    <row r="16477" spans="2:11" hidden="1" x14ac:dyDescent="0.2">
      <c r="B16477" s="88"/>
      <c r="C16477" s="88"/>
      <c r="D16477" s="88"/>
      <c r="E16477" s="88"/>
      <c r="F16477" s="88"/>
      <c r="G16477" s="88"/>
      <c r="H16477" s="88"/>
      <c r="I16477" s="88"/>
      <c r="J16477" s="88"/>
      <c r="K16477" s="88"/>
    </row>
    <row r="16478" spans="2:11" hidden="1" x14ac:dyDescent="0.2">
      <c r="B16478" s="88"/>
      <c r="C16478" s="88"/>
      <c r="D16478" s="88"/>
      <c r="E16478" s="88"/>
      <c r="F16478" s="88"/>
      <c r="G16478" s="88"/>
      <c r="H16478" s="88"/>
      <c r="I16478" s="88"/>
      <c r="J16478" s="88"/>
      <c r="K16478" s="88"/>
    </row>
    <row r="16479" spans="2:11" hidden="1" x14ac:dyDescent="0.2">
      <c r="B16479" s="88"/>
      <c r="C16479" s="88"/>
      <c r="D16479" s="88"/>
      <c r="E16479" s="88"/>
      <c r="F16479" s="88"/>
      <c r="G16479" s="88"/>
      <c r="H16479" s="88"/>
      <c r="I16479" s="88"/>
      <c r="J16479" s="88"/>
      <c r="K16479" s="88"/>
    </row>
    <row r="16480" spans="2:11" hidden="1" x14ac:dyDescent="0.2">
      <c r="B16480" s="88"/>
      <c r="C16480" s="88"/>
      <c r="D16480" s="88"/>
      <c r="E16480" s="88"/>
      <c r="F16480" s="88"/>
      <c r="G16480" s="88"/>
      <c r="H16480" s="88"/>
      <c r="I16480" s="88"/>
      <c r="J16480" s="88"/>
      <c r="K16480" s="88"/>
    </row>
    <row r="16481" spans="2:11" hidden="1" x14ac:dyDescent="0.2">
      <c r="B16481" s="88"/>
      <c r="C16481" s="88"/>
      <c r="D16481" s="88"/>
      <c r="E16481" s="88"/>
      <c r="F16481" s="88"/>
      <c r="G16481" s="88"/>
      <c r="H16481" s="88"/>
      <c r="I16481" s="88"/>
      <c r="J16481" s="88"/>
      <c r="K16481" s="88"/>
    </row>
    <row r="16482" spans="2:11" hidden="1" x14ac:dyDescent="0.2">
      <c r="B16482" s="88"/>
      <c r="C16482" s="88"/>
      <c r="D16482" s="88"/>
      <c r="E16482" s="88"/>
      <c r="F16482" s="88"/>
      <c r="G16482" s="88"/>
      <c r="H16482" s="88"/>
      <c r="I16482" s="88"/>
      <c r="J16482" s="88"/>
      <c r="K16482" s="88"/>
    </row>
    <row r="16483" spans="2:11" hidden="1" x14ac:dyDescent="0.2">
      <c r="B16483" s="88"/>
      <c r="C16483" s="88"/>
      <c r="D16483" s="88"/>
      <c r="E16483" s="88"/>
      <c r="F16483" s="88"/>
      <c r="G16483" s="88"/>
      <c r="H16483" s="88"/>
      <c r="I16483" s="88"/>
      <c r="J16483" s="88"/>
      <c r="K16483" s="88"/>
    </row>
    <row r="16484" spans="2:11" hidden="1" x14ac:dyDescent="0.2">
      <c r="B16484" s="88"/>
      <c r="C16484" s="88"/>
      <c r="D16484" s="88"/>
      <c r="E16484" s="88"/>
      <c r="F16484" s="88"/>
      <c r="G16484" s="88"/>
      <c r="H16484" s="88"/>
      <c r="I16484" s="88"/>
      <c r="J16484" s="88"/>
      <c r="K16484" s="88"/>
    </row>
    <row r="16485" spans="2:11" hidden="1" x14ac:dyDescent="0.2">
      <c r="B16485" s="88"/>
      <c r="C16485" s="88"/>
      <c r="D16485" s="88"/>
      <c r="E16485" s="88"/>
      <c r="F16485" s="88"/>
      <c r="G16485" s="88"/>
      <c r="H16485" s="88"/>
      <c r="I16485" s="88"/>
      <c r="J16485" s="88"/>
      <c r="K16485" s="88"/>
    </row>
    <row r="16486" spans="2:11" hidden="1" x14ac:dyDescent="0.2">
      <c r="B16486" s="88"/>
      <c r="C16486" s="88"/>
      <c r="D16486" s="88"/>
      <c r="E16486" s="88"/>
      <c r="F16486" s="88"/>
      <c r="G16486" s="88"/>
      <c r="H16486" s="88"/>
      <c r="I16486" s="88"/>
      <c r="J16486" s="88"/>
      <c r="K16486" s="88"/>
    </row>
    <row r="16487" spans="2:11" hidden="1" x14ac:dyDescent="0.2">
      <c r="B16487" s="88"/>
      <c r="C16487" s="88"/>
      <c r="D16487" s="88"/>
      <c r="E16487" s="88"/>
      <c r="F16487" s="88"/>
      <c r="G16487" s="88"/>
      <c r="H16487" s="88"/>
      <c r="I16487" s="88"/>
      <c r="J16487" s="88"/>
      <c r="K16487" s="88"/>
    </row>
    <row r="16488" spans="2:11" hidden="1" x14ac:dyDescent="0.2">
      <c r="B16488" s="88"/>
      <c r="C16488" s="88"/>
      <c r="D16488" s="88"/>
      <c r="E16488" s="88"/>
      <c r="F16488" s="88"/>
      <c r="G16488" s="88"/>
      <c r="H16488" s="88"/>
      <c r="I16488" s="88"/>
      <c r="J16488" s="88"/>
      <c r="K16488" s="88"/>
    </row>
    <row r="16489" spans="2:11" hidden="1" x14ac:dyDescent="0.2">
      <c r="B16489" s="88"/>
      <c r="C16489" s="88"/>
      <c r="D16489" s="88"/>
      <c r="E16489" s="88"/>
      <c r="F16489" s="88"/>
      <c r="G16489" s="88"/>
      <c r="H16489" s="88"/>
      <c r="I16489" s="88"/>
      <c r="J16489" s="88"/>
      <c r="K16489" s="88"/>
    </row>
    <row r="16490" spans="2:11" hidden="1" x14ac:dyDescent="0.2">
      <c r="B16490" s="88"/>
      <c r="C16490" s="88"/>
      <c r="D16490" s="88"/>
      <c r="E16490" s="88"/>
      <c r="F16490" s="88"/>
      <c r="G16490" s="88"/>
      <c r="H16490" s="88"/>
      <c r="I16490" s="88"/>
      <c r="J16490" s="88"/>
      <c r="K16490" s="88"/>
    </row>
    <row r="16491" spans="2:11" hidden="1" x14ac:dyDescent="0.2">
      <c r="B16491" s="88"/>
      <c r="C16491" s="88"/>
      <c r="D16491" s="88"/>
      <c r="E16491" s="88"/>
      <c r="F16491" s="88"/>
      <c r="G16491" s="88"/>
      <c r="H16491" s="88"/>
      <c r="I16491" s="88"/>
      <c r="J16491" s="88"/>
      <c r="K16491" s="88"/>
    </row>
    <row r="16492" spans="2:11" hidden="1" x14ac:dyDescent="0.2">
      <c r="B16492" s="88"/>
      <c r="C16492" s="88"/>
      <c r="D16492" s="88"/>
      <c r="E16492" s="88"/>
      <c r="F16492" s="88"/>
      <c r="G16492" s="88"/>
      <c r="H16492" s="88"/>
      <c r="I16492" s="88"/>
      <c r="J16492" s="88"/>
      <c r="K16492" s="88"/>
    </row>
    <row r="16493" spans="2:11" hidden="1" x14ac:dyDescent="0.2">
      <c r="B16493" s="88"/>
      <c r="C16493" s="88"/>
      <c r="D16493" s="88"/>
      <c r="E16493" s="88"/>
      <c r="F16493" s="88"/>
      <c r="G16493" s="88"/>
      <c r="H16493" s="88"/>
      <c r="I16493" s="88"/>
      <c r="J16493" s="88"/>
      <c r="K16493" s="88"/>
    </row>
    <row r="16494" spans="2:11" hidden="1" x14ac:dyDescent="0.2">
      <c r="B16494" s="88"/>
      <c r="C16494" s="88"/>
      <c r="D16494" s="88"/>
      <c r="E16494" s="88"/>
      <c r="F16494" s="88"/>
      <c r="G16494" s="88"/>
      <c r="H16494" s="88"/>
      <c r="I16494" s="88"/>
      <c r="J16494" s="88"/>
      <c r="K16494" s="88"/>
    </row>
    <row r="16495" spans="2:11" hidden="1" x14ac:dyDescent="0.2">
      <c r="B16495" s="88"/>
      <c r="C16495" s="88"/>
      <c r="D16495" s="88"/>
      <c r="E16495" s="88"/>
      <c r="F16495" s="88"/>
      <c r="G16495" s="88"/>
      <c r="H16495" s="88"/>
      <c r="I16495" s="88"/>
      <c r="J16495" s="88"/>
      <c r="K16495" s="88"/>
    </row>
    <row r="16496" spans="2:11" hidden="1" x14ac:dyDescent="0.2">
      <c r="B16496" s="88"/>
      <c r="C16496" s="88"/>
      <c r="D16496" s="88"/>
      <c r="E16496" s="88"/>
      <c r="F16496" s="88"/>
      <c r="G16496" s="88"/>
      <c r="H16496" s="88"/>
      <c r="I16496" s="88"/>
      <c r="J16496" s="88"/>
      <c r="K16496" s="88"/>
    </row>
    <row r="16497" spans="2:11" hidden="1" x14ac:dyDescent="0.2">
      <c r="B16497" s="88"/>
      <c r="C16497" s="88"/>
      <c r="D16497" s="88"/>
      <c r="E16497" s="88"/>
      <c r="F16497" s="88"/>
      <c r="G16497" s="88"/>
      <c r="H16497" s="88"/>
      <c r="I16497" s="88"/>
      <c r="J16497" s="88"/>
      <c r="K16497" s="88"/>
    </row>
    <row r="16498" spans="2:11" hidden="1" x14ac:dyDescent="0.2">
      <c r="B16498" s="88"/>
      <c r="C16498" s="88"/>
      <c r="D16498" s="88"/>
      <c r="E16498" s="88"/>
      <c r="F16498" s="88"/>
      <c r="G16498" s="88"/>
      <c r="H16498" s="88"/>
      <c r="I16498" s="88"/>
      <c r="J16498" s="88"/>
      <c r="K16498" s="88"/>
    </row>
    <row r="16499" spans="2:11" hidden="1" x14ac:dyDescent="0.2">
      <c r="B16499" s="88"/>
      <c r="C16499" s="88"/>
      <c r="D16499" s="88"/>
      <c r="E16499" s="88"/>
      <c r="F16499" s="88"/>
      <c r="G16499" s="88"/>
      <c r="H16499" s="88"/>
      <c r="I16499" s="88"/>
      <c r="J16499" s="88"/>
      <c r="K16499" s="88"/>
    </row>
    <row r="16500" spans="2:11" hidden="1" x14ac:dyDescent="0.2">
      <c r="B16500" s="88"/>
      <c r="C16500" s="88"/>
      <c r="D16500" s="88"/>
      <c r="E16500" s="88"/>
      <c r="F16500" s="88"/>
      <c r="G16500" s="88"/>
      <c r="H16500" s="88"/>
      <c r="I16500" s="88"/>
      <c r="J16500" s="88"/>
      <c r="K16500" s="88"/>
    </row>
    <row r="16501" spans="2:11" hidden="1" x14ac:dyDescent="0.2">
      <c r="B16501" s="88"/>
      <c r="C16501" s="88"/>
      <c r="D16501" s="88"/>
      <c r="E16501" s="88"/>
      <c r="F16501" s="88"/>
      <c r="G16501" s="88"/>
      <c r="H16501" s="88"/>
      <c r="I16501" s="88"/>
      <c r="J16501" s="88"/>
      <c r="K16501" s="88"/>
    </row>
    <row r="16502" spans="2:11" hidden="1" x14ac:dyDescent="0.2">
      <c r="B16502" s="88"/>
      <c r="C16502" s="88"/>
      <c r="D16502" s="88"/>
      <c r="E16502" s="88"/>
      <c r="F16502" s="88"/>
      <c r="G16502" s="88"/>
      <c r="H16502" s="88"/>
      <c r="I16502" s="88"/>
      <c r="J16502" s="88"/>
      <c r="K16502" s="88"/>
    </row>
    <row r="16503" spans="2:11" hidden="1" x14ac:dyDescent="0.2">
      <c r="B16503" s="88"/>
      <c r="C16503" s="88"/>
      <c r="D16503" s="88"/>
      <c r="E16503" s="88"/>
      <c r="F16503" s="88"/>
      <c r="G16503" s="88"/>
      <c r="H16503" s="88"/>
      <c r="I16503" s="88"/>
      <c r="J16503" s="88"/>
      <c r="K16503" s="88"/>
    </row>
    <row r="16504" spans="2:11" hidden="1" x14ac:dyDescent="0.2">
      <c r="B16504" s="88"/>
      <c r="C16504" s="88"/>
      <c r="D16504" s="88"/>
      <c r="E16504" s="88"/>
      <c r="F16504" s="88"/>
      <c r="G16504" s="88"/>
      <c r="H16504" s="88"/>
      <c r="I16504" s="88"/>
      <c r="J16504" s="88"/>
      <c r="K16504" s="88"/>
    </row>
    <row r="16505" spans="2:11" hidden="1" x14ac:dyDescent="0.2">
      <c r="B16505" s="88"/>
      <c r="C16505" s="88"/>
      <c r="D16505" s="88"/>
      <c r="E16505" s="88"/>
      <c r="F16505" s="88"/>
      <c r="G16505" s="88"/>
      <c r="H16505" s="88"/>
      <c r="I16505" s="88"/>
      <c r="J16505" s="88"/>
      <c r="K16505" s="88"/>
    </row>
    <row r="16506" spans="2:11" hidden="1" x14ac:dyDescent="0.2">
      <c r="B16506" s="88"/>
      <c r="C16506" s="88"/>
      <c r="D16506" s="88"/>
      <c r="E16506" s="88"/>
      <c r="F16506" s="88"/>
      <c r="G16506" s="88"/>
      <c r="H16506" s="88"/>
      <c r="I16506" s="88"/>
      <c r="J16506" s="88"/>
      <c r="K16506" s="88"/>
    </row>
    <row r="16507" spans="2:11" hidden="1" x14ac:dyDescent="0.2">
      <c r="B16507" s="88"/>
      <c r="C16507" s="88"/>
      <c r="D16507" s="88"/>
      <c r="E16507" s="88"/>
      <c r="F16507" s="88"/>
      <c r="G16507" s="88"/>
      <c r="H16507" s="88"/>
      <c r="I16507" s="88"/>
      <c r="J16507" s="88"/>
      <c r="K16507" s="88"/>
    </row>
    <row r="16508" spans="2:11" hidden="1" x14ac:dyDescent="0.2">
      <c r="B16508" s="88"/>
      <c r="C16508" s="88"/>
      <c r="D16508" s="88"/>
      <c r="E16508" s="88"/>
      <c r="F16508" s="88"/>
      <c r="G16508" s="88"/>
      <c r="H16508" s="88"/>
      <c r="I16508" s="88"/>
      <c r="J16508" s="88"/>
      <c r="K16508" s="88"/>
    </row>
    <row r="16509" spans="2:11" hidden="1" x14ac:dyDescent="0.2">
      <c r="B16509" s="88"/>
      <c r="C16509" s="88"/>
      <c r="D16509" s="88"/>
      <c r="E16509" s="88"/>
      <c r="F16509" s="88"/>
      <c r="G16509" s="88"/>
      <c r="H16509" s="88"/>
      <c r="I16509" s="88"/>
      <c r="J16509" s="88"/>
      <c r="K16509" s="88"/>
    </row>
    <row r="16510" spans="2:11" hidden="1" x14ac:dyDescent="0.2">
      <c r="B16510" s="88"/>
      <c r="C16510" s="88"/>
      <c r="D16510" s="88"/>
      <c r="E16510" s="88"/>
      <c r="F16510" s="88"/>
      <c r="G16510" s="88"/>
      <c r="H16510" s="88"/>
      <c r="I16510" s="88"/>
      <c r="J16510" s="88"/>
      <c r="K16510" s="88"/>
    </row>
    <row r="16511" spans="2:11" hidden="1" x14ac:dyDescent="0.2">
      <c r="B16511" s="88"/>
      <c r="C16511" s="88"/>
      <c r="D16511" s="88"/>
      <c r="E16511" s="88"/>
      <c r="F16511" s="88"/>
      <c r="G16511" s="88"/>
      <c r="H16511" s="88"/>
      <c r="I16511" s="88"/>
      <c r="J16511" s="88"/>
      <c r="K16511" s="88"/>
    </row>
    <row r="16512" spans="2:11" hidden="1" x14ac:dyDescent="0.2">
      <c r="B16512" s="88"/>
      <c r="C16512" s="88"/>
      <c r="D16512" s="88"/>
      <c r="E16512" s="88"/>
      <c r="F16512" s="88"/>
      <c r="G16512" s="88"/>
      <c r="H16512" s="88"/>
      <c r="I16512" s="88"/>
      <c r="J16512" s="88"/>
      <c r="K16512" s="88"/>
    </row>
    <row r="16513" spans="2:11" hidden="1" x14ac:dyDescent="0.2">
      <c r="B16513" s="88"/>
      <c r="C16513" s="88"/>
      <c r="D16513" s="88"/>
      <c r="E16513" s="88"/>
      <c r="F16513" s="88"/>
      <c r="G16513" s="88"/>
      <c r="H16513" s="88"/>
      <c r="I16513" s="88"/>
      <c r="J16513" s="88"/>
      <c r="K16513" s="88"/>
    </row>
    <row r="16514" spans="2:11" hidden="1" x14ac:dyDescent="0.2">
      <c r="B16514" s="88"/>
      <c r="C16514" s="88"/>
      <c r="D16514" s="88"/>
      <c r="E16514" s="88"/>
      <c r="F16514" s="88"/>
      <c r="G16514" s="88"/>
      <c r="H16514" s="88"/>
      <c r="I16514" s="88"/>
      <c r="J16514" s="88"/>
      <c r="K16514" s="88"/>
    </row>
    <row r="16515" spans="2:11" hidden="1" x14ac:dyDescent="0.2">
      <c r="B16515" s="88"/>
      <c r="C16515" s="88"/>
      <c r="D16515" s="88"/>
      <c r="E16515" s="88"/>
      <c r="F16515" s="88"/>
      <c r="G16515" s="88"/>
      <c r="H16515" s="88"/>
      <c r="I16515" s="88"/>
      <c r="J16515" s="88"/>
      <c r="K16515" s="88"/>
    </row>
    <row r="16516" spans="2:11" hidden="1" x14ac:dyDescent="0.2">
      <c r="B16516" s="88"/>
      <c r="C16516" s="88"/>
      <c r="D16516" s="88"/>
      <c r="E16516" s="88"/>
      <c r="F16516" s="88"/>
      <c r="G16516" s="88"/>
      <c r="H16516" s="88"/>
      <c r="I16516" s="88"/>
      <c r="J16516" s="88"/>
      <c r="K16516" s="88"/>
    </row>
    <row r="16517" spans="2:11" hidden="1" x14ac:dyDescent="0.2">
      <c r="B16517" s="88"/>
      <c r="C16517" s="88"/>
      <c r="D16517" s="88"/>
      <c r="E16517" s="88"/>
      <c r="F16517" s="88"/>
      <c r="G16517" s="88"/>
      <c r="H16517" s="88"/>
      <c r="I16517" s="88"/>
      <c r="J16517" s="88"/>
      <c r="K16517" s="88"/>
    </row>
    <row r="16518" spans="2:11" hidden="1" x14ac:dyDescent="0.2">
      <c r="B16518" s="88"/>
      <c r="C16518" s="88"/>
      <c r="D16518" s="88"/>
      <c r="E16518" s="88"/>
      <c r="F16518" s="88"/>
      <c r="G16518" s="88"/>
      <c r="H16518" s="88"/>
      <c r="I16518" s="88"/>
      <c r="J16518" s="88"/>
      <c r="K16518" s="88"/>
    </row>
    <row r="16519" spans="2:11" hidden="1" x14ac:dyDescent="0.2">
      <c r="B16519" s="88"/>
      <c r="C16519" s="88"/>
      <c r="D16519" s="88"/>
      <c r="E16519" s="88"/>
      <c r="F16519" s="88"/>
      <c r="G16519" s="88"/>
      <c r="H16519" s="88"/>
      <c r="I16519" s="88"/>
      <c r="J16519" s="88"/>
      <c r="K16519" s="88"/>
    </row>
    <row r="16520" spans="2:11" hidden="1" x14ac:dyDescent="0.2">
      <c r="B16520" s="88"/>
      <c r="C16520" s="88"/>
      <c r="D16520" s="88"/>
      <c r="E16520" s="88"/>
      <c r="F16520" s="88"/>
      <c r="G16520" s="88"/>
      <c r="H16520" s="88"/>
      <c r="I16520" s="88"/>
      <c r="J16520" s="88"/>
      <c r="K16520" s="88"/>
    </row>
    <row r="16521" spans="2:11" hidden="1" x14ac:dyDescent="0.2">
      <c r="B16521" s="88"/>
      <c r="C16521" s="88"/>
      <c r="D16521" s="88"/>
      <c r="E16521" s="88"/>
      <c r="F16521" s="88"/>
      <c r="G16521" s="88"/>
      <c r="H16521" s="88"/>
      <c r="I16521" s="88"/>
      <c r="J16521" s="88"/>
      <c r="K16521" s="88"/>
    </row>
    <row r="16522" spans="2:11" hidden="1" x14ac:dyDescent="0.2">
      <c r="B16522" s="88"/>
      <c r="C16522" s="88"/>
      <c r="D16522" s="88"/>
      <c r="E16522" s="88"/>
      <c r="F16522" s="88"/>
      <c r="G16522" s="88"/>
      <c r="H16522" s="88"/>
      <c r="I16522" s="88"/>
      <c r="J16522" s="88"/>
      <c r="K16522" s="88"/>
    </row>
    <row r="16523" spans="2:11" hidden="1" x14ac:dyDescent="0.2">
      <c r="B16523" s="88"/>
      <c r="C16523" s="88"/>
      <c r="D16523" s="88"/>
      <c r="E16523" s="88"/>
      <c r="F16523" s="88"/>
      <c r="G16523" s="88"/>
      <c r="H16523" s="88"/>
      <c r="I16523" s="88"/>
      <c r="J16523" s="88"/>
      <c r="K16523" s="88"/>
    </row>
    <row r="16524" spans="2:11" hidden="1" x14ac:dyDescent="0.2">
      <c r="B16524" s="88"/>
      <c r="C16524" s="88"/>
      <c r="D16524" s="88"/>
      <c r="E16524" s="88"/>
      <c r="F16524" s="88"/>
      <c r="G16524" s="88"/>
      <c r="H16524" s="88"/>
      <c r="I16524" s="88"/>
      <c r="J16524" s="88"/>
      <c r="K16524" s="88"/>
    </row>
    <row r="16525" spans="2:11" hidden="1" x14ac:dyDescent="0.2">
      <c r="B16525" s="88"/>
      <c r="C16525" s="88"/>
      <c r="D16525" s="88"/>
      <c r="E16525" s="88"/>
      <c r="F16525" s="88"/>
      <c r="G16525" s="88"/>
      <c r="H16525" s="88"/>
      <c r="I16525" s="88"/>
      <c r="J16525" s="88"/>
      <c r="K16525" s="88"/>
    </row>
    <row r="16526" spans="2:11" hidden="1" x14ac:dyDescent="0.2">
      <c r="B16526" s="88"/>
      <c r="C16526" s="88"/>
      <c r="D16526" s="88"/>
      <c r="E16526" s="88"/>
      <c r="F16526" s="88"/>
      <c r="G16526" s="88"/>
      <c r="H16526" s="88"/>
      <c r="I16526" s="88"/>
      <c r="J16526" s="88"/>
      <c r="K16526" s="88"/>
    </row>
    <row r="16527" spans="2:11" hidden="1" x14ac:dyDescent="0.2">
      <c r="B16527" s="88"/>
      <c r="C16527" s="88"/>
      <c r="D16527" s="88"/>
      <c r="E16527" s="88"/>
      <c r="F16527" s="88"/>
      <c r="G16527" s="88"/>
      <c r="H16527" s="88"/>
      <c r="I16527" s="88"/>
      <c r="J16527" s="88"/>
      <c r="K16527" s="88"/>
    </row>
    <row r="16528" spans="2:11" hidden="1" x14ac:dyDescent="0.2">
      <c r="B16528" s="88"/>
      <c r="C16528" s="88"/>
      <c r="D16528" s="88"/>
      <c r="E16528" s="88"/>
      <c r="F16528" s="88"/>
      <c r="G16528" s="88"/>
      <c r="H16528" s="88"/>
      <c r="I16528" s="88"/>
      <c r="J16528" s="88"/>
      <c r="K16528" s="88"/>
    </row>
    <row r="16529" spans="2:11" hidden="1" x14ac:dyDescent="0.2">
      <c r="B16529" s="88"/>
      <c r="C16529" s="88"/>
      <c r="D16529" s="88"/>
      <c r="E16529" s="88"/>
      <c r="F16529" s="88"/>
      <c r="G16529" s="88"/>
      <c r="H16529" s="88"/>
      <c r="I16529" s="88"/>
      <c r="J16529" s="88"/>
      <c r="K16529" s="88"/>
    </row>
    <row r="16530" spans="2:11" hidden="1" x14ac:dyDescent="0.2">
      <c r="B16530" s="88"/>
      <c r="C16530" s="88"/>
      <c r="D16530" s="88"/>
      <c r="E16530" s="88"/>
      <c r="F16530" s="88"/>
      <c r="G16530" s="88"/>
      <c r="H16530" s="88"/>
      <c r="I16530" s="88"/>
      <c r="J16530" s="88"/>
      <c r="K16530" s="88"/>
    </row>
    <row r="16531" spans="2:11" hidden="1" x14ac:dyDescent="0.2">
      <c r="B16531" s="88"/>
      <c r="C16531" s="88"/>
      <c r="D16531" s="88"/>
      <c r="E16531" s="88"/>
      <c r="F16531" s="88"/>
      <c r="G16531" s="88"/>
      <c r="H16531" s="88"/>
      <c r="I16531" s="88"/>
      <c r="J16531" s="88"/>
      <c r="K16531" s="88"/>
    </row>
    <row r="16532" spans="2:11" hidden="1" x14ac:dyDescent="0.2">
      <c r="B16532" s="88"/>
      <c r="C16532" s="88"/>
      <c r="D16532" s="88"/>
      <c r="E16532" s="88"/>
      <c r="F16532" s="88"/>
      <c r="G16532" s="88"/>
      <c r="H16532" s="88"/>
      <c r="I16532" s="88"/>
      <c r="J16532" s="88"/>
      <c r="K16532" s="88"/>
    </row>
    <row r="16533" spans="2:11" hidden="1" x14ac:dyDescent="0.2">
      <c r="B16533" s="88"/>
      <c r="C16533" s="88"/>
      <c r="D16533" s="88"/>
      <c r="E16533" s="88"/>
      <c r="F16533" s="88"/>
      <c r="G16533" s="88"/>
      <c r="H16533" s="88"/>
      <c r="I16533" s="88"/>
      <c r="J16533" s="88"/>
      <c r="K16533" s="88"/>
    </row>
    <row r="16534" spans="2:11" hidden="1" x14ac:dyDescent="0.2">
      <c r="B16534" s="88"/>
      <c r="C16534" s="88"/>
      <c r="D16534" s="88"/>
      <c r="E16534" s="88"/>
      <c r="F16534" s="88"/>
      <c r="G16534" s="88"/>
      <c r="H16534" s="88"/>
      <c r="I16534" s="88"/>
      <c r="J16534" s="88"/>
      <c r="K16534" s="88"/>
    </row>
    <row r="16535" spans="2:11" hidden="1" x14ac:dyDescent="0.2">
      <c r="B16535" s="88"/>
      <c r="C16535" s="88"/>
      <c r="D16535" s="88"/>
      <c r="E16535" s="88"/>
      <c r="F16535" s="88"/>
      <c r="G16535" s="88"/>
      <c r="H16535" s="88"/>
      <c r="I16535" s="88"/>
      <c r="J16535" s="88"/>
      <c r="K16535" s="88"/>
    </row>
    <row r="16536" spans="2:11" hidden="1" x14ac:dyDescent="0.2">
      <c r="B16536" s="88"/>
      <c r="C16536" s="88"/>
      <c r="D16536" s="88"/>
      <c r="E16536" s="88"/>
      <c r="F16536" s="88"/>
      <c r="G16536" s="88"/>
      <c r="H16536" s="88"/>
      <c r="I16536" s="88"/>
      <c r="J16536" s="88"/>
      <c r="K16536" s="88"/>
    </row>
    <row r="16537" spans="2:11" hidden="1" x14ac:dyDescent="0.2">
      <c r="B16537" s="88"/>
      <c r="C16537" s="88"/>
      <c r="D16537" s="88"/>
      <c r="E16537" s="88"/>
      <c r="F16537" s="88"/>
      <c r="G16537" s="88"/>
      <c r="H16537" s="88"/>
      <c r="I16537" s="88"/>
      <c r="J16537" s="88"/>
      <c r="K16537" s="88"/>
    </row>
    <row r="16538" spans="2:11" hidden="1" x14ac:dyDescent="0.2">
      <c r="B16538" s="88"/>
      <c r="C16538" s="88"/>
      <c r="D16538" s="88"/>
      <c r="E16538" s="88"/>
      <c r="F16538" s="88"/>
      <c r="G16538" s="88"/>
      <c r="H16538" s="88"/>
      <c r="I16538" s="88"/>
      <c r="J16538" s="88"/>
      <c r="K16538" s="88"/>
    </row>
    <row r="16539" spans="2:11" hidden="1" x14ac:dyDescent="0.2">
      <c r="B16539" s="88"/>
      <c r="C16539" s="88"/>
      <c r="D16539" s="88"/>
      <c r="E16539" s="88"/>
      <c r="F16539" s="88"/>
      <c r="G16539" s="88"/>
      <c r="H16539" s="88"/>
      <c r="I16539" s="88"/>
      <c r="J16539" s="88"/>
      <c r="K16539" s="88"/>
    </row>
    <row r="16540" spans="2:11" hidden="1" x14ac:dyDescent="0.2">
      <c r="B16540" s="88"/>
      <c r="C16540" s="88"/>
      <c r="D16540" s="88"/>
      <c r="E16540" s="88"/>
      <c r="F16540" s="88"/>
      <c r="G16540" s="88"/>
      <c r="H16540" s="88"/>
      <c r="I16540" s="88"/>
      <c r="J16540" s="88"/>
      <c r="K16540" s="88"/>
    </row>
    <row r="16541" spans="2:11" hidden="1" x14ac:dyDescent="0.2">
      <c r="B16541" s="88"/>
      <c r="C16541" s="88"/>
      <c r="D16541" s="88"/>
      <c r="E16541" s="88"/>
      <c r="F16541" s="88"/>
      <c r="G16541" s="88"/>
      <c r="H16541" s="88"/>
      <c r="I16541" s="88"/>
      <c r="J16541" s="88"/>
      <c r="K16541" s="88"/>
    </row>
    <row r="16542" spans="2:11" hidden="1" x14ac:dyDescent="0.2">
      <c r="B16542" s="88"/>
      <c r="C16542" s="88"/>
      <c r="D16542" s="88"/>
      <c r="E16542" s="88"/>
      <c r="F16542" s="88"/>
      <c r="G16542" s="88"/>
      <c r="H16542" s="88"/>
      <c r="I16542" s="88"/>
      <c r="J16542" s="88"/>
      <c r="K16542" s="88"/>
    </row>
    <row r="16543" spans="2:11" hidden="1" x14ac:dyDescent="0.2">
      <c r="B16543" s="88"/>
      <c r="C16543" s="88"/>
      <c r="D16543" s="88"/>
      <c r="E16543" s="88"/>
      <c r="F16543" s="88"/>
      <c r="G16543" s="88"/>
      <c r="H16543" s="88"/>
      <c r="I16543" s="88"/>
      <c r="J16543" s="88"/>
      <c r="K16543" s="88"/>
    </row>
    <row r="16544" spans="2:11" hidden="1" x14ac:dyDescent="0.2">
      <c r="B16544" s="88"/>
      <c r="C16544" s="88"/>
      <c r="D16544" s="88"/>
      <c r="E16544" s="88"/>
      <c r="F16544" s="88"/>
      <c r="G16544" s="88"/>
      <c r="H16544" s="88"/>
      <c r="I16544" s="88"/>
      <c r="J16544" s="88"/>
      <c r="K16544" s="88"/>
    </row>
    <row r="16545" spans="2:11" hidden="1" x14ac:dyDescent="0.2">
      <c r="B16545" s="88"/>
      <c r="C16545" s="88"/>
      <c r="D16545" s="88"/>
      <c r="E16545" s="88"/>
      <c r="F16545" s="88"/>
      <c r="G16545" s="88"/>
      <c r="H16545" s="88"/>
      <c r="I16545" s="88"/>
      <c r="J16545" s="88"/>
      <c r="K16545" s="88"/>
    </row>
    <row r="16546" spans="2:11" hidden="1" x14ac:dyDescent="0.2">
      <c r="B16546" s="88"/>
      <c r="C16546" s="88"/>
      <c r="D16546" s="88"/>
      <c r="E16546" s="88"/>
      <c r="F16546" s="88"/>
      <c r="G16546" s="88"/>
      <c r="H16546" s="88"/>
      <c r="I16546" s="88"/>
      <c r="J16546" s="88"/>
      <c r="K16546" s="88"/>
    </row>
    <row r="16547" spans="2:11" hidden="1" x14ac:dyDescent="0.2">
      <c r="B16547" s="88"/>
      <c r="C16547" s="88"/>
      <c r="D16547" s="88"/>
      <c r="E16547" s="88"/>
      <c r="F16547" s="88"/>
      <c r="G16547" s="88"/>
      <c r="H16547" s="88"/>
      <c r="I16547" s="88"/>
      <c r="J16547" s="88"/>
      <c r="K16547" s="88"/>
    </row>
    <row r="16548" spans="2:11" hidden="1" x14ac:dyDescent="0.2">
      <c r="B16548" s="88"/>
      <c r="C16548" s="88"/>
      <c r="D16548" s="88"/>
      <c r="E16548" s="88"/>
      <c r="F16548" s="88"/>
      <c r="G16548" s="88"/>
      <c r="H16548" s="88"/>
      <c r="I16548" s="88"/>
      <c r="J16548" s="88"/>
      <c r="K16548" s="88"/>
    </row>
    <row r="16549" spans="2:11" hidden="1" x14ac:dyDescent="0.2">
      <c r="B16549" s="88"/>
      <c r="C16549" s="88"/>
      <c r="D16549" s="88"/>
      <c r="E16549" s="88"/>
      <c r="F16549" s="88"/>
      <c r="G16549" s="88"/>
      <c r="H16549" s="88"/>
      <c r="I16549" s="88"/>
      <c r="J16549" s="88"/>
      <c r="K16549" s="88"/>
    </row>
    <row r="16550" spans="2:11" hidden="1" x14ac:dyDescent="0.2">
      <c r="B16550" s="88"/>
      <c r="C16550" s="88"/>
      <c r="D16550" s="88"/>
      <c r="E16550" s="88"/>
      <c r="F16550" s="88"/>
      <c r="G16550" s="88"/>
      <c r="H16550" s="88"/>
      <c r="I16550" s="88"/>
      <c r="J16550" s="88"/>
      <c r="K16550" s="88"/>
    </row>
    <row r="16551" spans="2:11" hidden="1" x14ac:dyDescent="0.2">
      <c r="B16551" s="88"/>
      <c r="C16551" s="88"/>
      <c r="D16551" s="88"/>
      <c r="E16551" s="88"/>
      <c r="F16551" s="88"/>
      <c r="G16551" s="88"/>
      <c r="H16551" s="88"/>
      <c r="I16551" s="88"/>
      <c r="J16551" s="88"/>
      <c r="K16551" s="88"/>
    </row>
    <row r="16552" spans="2:11" hidden="1" x14ac:dyDescent="0.2">
      <c r="B16552" s="88"/>
      <c r="C16552" s="88"/>
      <c r="D16552" s="88"/>
      <c r="E16552" s="88"/>
      <c r="F16552" s="88"/>
      <c r="G16552" s="88"/>
      <c r="H16552" s="88"/>
      <c r="I16552" s="88"/>
      <c r="J16552" s="88"/>
      <c r="K16552" s="88"/>
    </row>
    <row r="16553" spans="2:11" hidden="1" x14ac:dyDescent="0.2">
      <c r="B16553" s="88"/>
      <c r="C16553" s="88"/>
      <c r="D16553" s="88"/>
      <c r="E16553" s="88"/>
      <c r="F16553" s="88"/>
      <c r="G16553" s="88"/>
      <c r="H16553" s="88"/>
      <c r="I16553" s="88"/>
      <c r="J16553" s="88"/>
      <c r="K16553" s="88"/>
    </row>
    <row r="16554" spans="2:11" hidden="1" x14ac:dyDescent="0.2">
      <c r="B16554" s="88"/>
      <c r="C16554" s="88"/>
      <c r="D16554" s="88"/>
      <c r="E16554" s="88"/>
      <c r="F16554" s="88"/>
      <c r="G16554" s="88"/>
      <c r="H16554" s="88"/>
      <c r="I16554" s="88"/>
      <c r="J16554" s="88"/>
      <c r="K16554" s="88"/>
    </row>
    <row r="16555" spans="2:11" hidden="1" x14ac:dyDescent="0.2">
      <c r="B16555" s="88"/>
      <c r="C16555" s="88"/>
      <c r="D16555" s="88"/>
      <c r="E16555" s="88"/>
      <c r="F16555" s="88"/>
      <c r="G16555" s="88"/>
      <c r="H16555" s="88"/>
      <c r="I16555" s="88"/>
      <c r="J16555" s="88"/>
      <c r="K16555" s="88"/>
    </row>
    <row r="16556" spans="2:11" hidden="1" x14ac:dyDescent="0.2">
      <c r="B16556" s="88"/>
      <c r="C16556" s="88"/>
      <c r="D16556" s="88"/>
      <c r="E16556" s="88"/>
      <c r="F16556" s="88"/>
      <c r="G16556" s="88"/>
      <c r="H16556" s="88"/>
      <c r="I16556" s="88"/>
      <c r="J16556" s="88"/>
      <c r="K16556" s="88"/>
    </row>
    <row r="16557" spans="2:11" hidden="1" x14ac:dyDescent="0.2">
      <c r="B16557" s="88"/>
      <c r="C16557" s="88"/>
      <c r="D16557" s="88"/>
      <c r="E16557" s="88"/>
      <c r="F16557" s="88"/>
      <c r="G16557" s="88"/>
      <c r="H16557" s="88"/>
      <c r="I16557" s="88"/>
      <c r="J16557" s="88"/>
      <c r="K16557" s="88"/>
    </row>
    <row r="16558" spans="2:11" hidden="1" x14ac:dyDescent="0.2">
      <c r="B16558" s="88"/>
      <c r="C16558" s="88"/>
      <c r="D16558" s="88"/>
      <c r="E16558" s="88"/>
      <c r="F16558" s="88"/>
      <c r="G16558" s="88"/>
      <c r="H16558" s="88"/>
      <c r="I16558" s="88"/>
      <c r="J16558" s="88"/>
      <c r="K16558" s="88"/>
    </row>
    <row r="16559" spans="2:11" hidden="1" x14ac:dyDescent="0.2">
      <c r="B16559" s="88"/>
      <c r="C16559" s="88"/>
      <c r="D16559" s="88"/>
      <c r="E16559" s="88"/>
      <c r="F16559" s="88"/>
      <c r="G16559" s="88"/>
      <c r="H16559" s="88"/>
      <c r="I16559" s="88"/>
      <c r="J16559" s="88"/>
      <c r="K16559" s="88"/>
    </row>
    <row r="16560" spans="2:11" hidden="1" x14ac:dyDescent="0.2">
      <c r="B16560" s="88"/>
      <c r="C16560" s="88"/>
      <c r="D16560" s="88"/>
      <c r="E16560" s="88"/>
      <c r="F16560" s="88"/>
      <c r="G16560" s="88"/>
      <c r="H16560" s="88"/>
      <c r="I16560" s="88"/>
      <c r="J16560" s="88"/>
      <c r="K16560" s="88"/>
    </row>
    <row r="16561" spans="2:11" hidden="1" x14ac:dyDescent="0.2">
      <c r="B16561" s="88"/>
      <c r="C16561" s="88"/>
      <c r="D16561" s="88"/>
      <c r="E16561" s="88"/>
      <c r="F16561" s="88"/>
      <c r="G16561" s="88"/>
      <c r="H16561" s="88"/>
      <c r="I16561" s="88"/>
      <c r="J16561" s="88"/>
      <c r="K16561" s="88"/>
    </row>
    <row r="16562" spans="2:11" hidden="1" x14ac:dyDescent="0.2">
      <c r="B16562" s="88"/>
      <c r="C16562" s="88"/>
      <c r="D16562" s="88"/>
      <c r="E16562" s="88"/>
      <c r="F16562" s="88"/>
      <c r="G16562" s="88"/>
      <c r="H16562" s="88"/>
      <c r="I16562" s="88"/>
      <c r="J16562" s="88"/>
      <c r="K16562" s="88"/>
    </row>
    <row r="16563" spans="2:11" hidden="1" x14ac:dyDescent="0.2">
      <c r="B16563" s="88"/>
      <c r="C16563" s="88"/>
      <c r="D16563" s="88"/>
      <c r="E16563" s="88"/>
      <c r="F16563" s="88"/>
      <c r="G16563" s="88"/>
      <c r="H16563" s="88"/>
      <c r="I16563" s="88"/>
      <c r="J16563" s="88"/>
      <c r="K16563" s="88"/>
    </row>
    <row r="16564" spans="2:11" hidden="1" x14ac:dyDescent="0.2">
      <c r="B16564" s="88"/>
      <c r="C16564" s="88"/>
      <c r="D16564" s="88"/>
      <c r="E16564" s="88"/>
      <c r="F16564" s="88"/>
      <c r="G16564" s="88"/>
      <c r="H16564" s="88"/>
      <c r="I16564" s="88"/>
      <c r="J16564" s="88"/>
      <c r="K16564" s="88"/>
    </row>
    <row r="16565" spans="2:11" hidden="1" x14ac:dyDescent="0.2">
      <c r="B16565" s="88"/>
      <c r="C16565" s="88"/>
      <c r="D16565" s="88"/>
      <c r="E16565" s="88"/>
      <c r="F16565" s="88"/>
      <c r="G16565" s="88"/>
      <c r="H16565" s="88"/>
      <c r="I16565" s="88"/>
      <c r="J16565" s="88"/>
      <c r="K16565" s="88"/>
    </row>
    <row r="16566" spans="2:11" hidden="1" x14ac:dyDescent="0.2">
      <c r="B16566" s="88"/>
      <c r="C16566" s="88"/>
      <c r="D16566" s="88"/>
      <c r="E16566" s="88"/>
      <c r="F16566" s="88"/>
      <c r="G16566" s="88"/>
      <c r="H16566" s="88"/>
      <c r="I16566" s="88"/>
      <c r="J16566" s="88"/>
      <c r="K16566" s="88"/>
    </row>
    <row r="16567" spans="2:11" hidden="1" x14ac:dyDescent="0.2">
      <c r="B16567" s="88"/>
      <c r="C16567" s="88"/>
      <c r="D16567" s="88"/>
      <c r="E16567" s="88"/>
      <c r="F16567" s="88"/>
      <c r="G16567" s="88"/>
      <c r="H16567" s="88"/>
      <c r="I16567" s="88"/>
      <c r="J16567" s="88"/>
      <c r="K16567" s="88"/>
    </row>
    <row r="16568" spans="2:11" hidden="1" x14ac:dyDescent="0.2">
      <c r="B16568" s="88"/>
      <c r="C16568" s="88"/>
      <c r="D16568" s="88"/>
      <c r="E16568" s="88"/>
      <c r="F16568" s="88"/>
      <c r="G16568" s="88"/>
      <c r="H16568" s="88"/>
      <c r="I16568" s="88"/>
      <c r="J16568" s="88"/>
      <c r="K16568" s="88"/>
    </row>
    <row r="16569" spans="2:11" hidden="1" x14ac:dyDescent="0.2">
      <c r="B16569" s="88"/>
      <c r="C16569" s="88"/>
      <c r="D16569" s="88"/>
      <c r="E16569" s="88"/>
      <c r="F16569" s="88"/>
      <c r="G16569" s="88"/>
      <c r="H16569" s="88"/>
      <c r="I16569" s="88"/>
      <c r="J16569" s="88"/>
      <c r="K16569" s="88"/>
    </row>
    <row r="16570" spans="2:11" hidden="1" x14ac:dyDescent="0.2">
      <c r="B16570" s="88"/>
      <c r="C16570" s="88"/>
      <c r="D16570" s="88"/>
      <c r="E16570" s="88"/>
      <c r="F16570" s="88"/>
      <c r="G16570" s="88"/>
      <c r="H16570" s="88"/>
      <c r="I16570" s="88"/>
      <c r="J16570" s="88"/>
      <c r="K16570" s="88"/>
    </row>
    <row r="16571" spans="2:11" hidden="1" x14ac:dyDescent="0.2">
      <c r="B16571" s="88"/>
      <c r="C16571" s="88"/>
      <c r="D16571" s="88"/>
      <c r="E16571" s="88"/>
      <c r="F16571" s="88"/>
      <c r="G16571" s="88"/>
      <c r="H16571" s="88"/>
      <c r="I16571" s="88"/>
      <c r="J16571" s="88"/>
      <c r="K16571" s="88"/>
    </row>
    <row r="16572" spans="2:11" hidden="1" x14ac:dyDescent="0.2">
      <c r="B16572" s="88"/>
      <c r="C16572" s="88"/>
      <c r="D16572" s="88"/>
      <c r="E16572" s="88"/>
      <c r="F16572" s="88"/>
      <c r="G16572" s="88"/>
      <c r="H16572" s="88"/>
      <c r="I16572" s="88"/>
      <c r="J16572" s="88"/>
      <c r="K16572" s="88"/>
    </row>
    <row r="16573" spans="2:11" hidden="1" x14ac:dyDescent="0.2">
      <c r="B16573" s="88"/>
      <c r="C16573" s="88"/>
      <c r="D16573" s="88"/>
      <c r="E16573" s="88"/>
      <c r="F16573" s="88"/>
      <c r="G16573" s="88"/>
      <c r="H16573" s="88"/>
      <c r="I16573" s="88"/>
      <c r="J16573" s="88"/>
      <c r="K16573" s="88"/>
    </row>
    <row r="16574" spans="2:11" hidden="1" x14ac:dyDescent="0.2">
      <c r="B16574" s="88"/>
      <c r="C16574" s="88"/>
      <c r="D16574" s="88"/>
      <c r="E16574" s="88"/>
      <c r="F16574" s="88"/>
      <c r="G16574" s="88"/>
      <c r="H16574" s="88"/>
      <c r="I16574" s="88"/>
      <c r="J16574" s="88"/>
      <c r="K16574" s="88"/>
    </row>
    <row r="16575" spans="2:11" hidden="1" x14ac:dyDescent="0.2">
      <c r="B16575" s="88"/>
      <c r="C16575" s="88"/>
      <c r="D16575" s="88"/>
      <c r="E16575" s="88"/>
      <c r="F16575" s="88"/>
      <c r="G16575" s="88"/>
      <c r="H16575" s="88"/>
      <c r="I16575" s="88"/>
      <c r="J16575" s="88"/>
      <c r="K16575" s="88"/>
    </row>
    <row r="16576" spans="2:11" hidden="1" x14ac:dyDescent="0.2">
      <c r="B16576" s="88"/>
      <c r="C16576" s="88"/>
      <c r="D16576" s="88"/>
      <c r="E16576" s="88"/>
      <c r="F16576" s="88"/>
      <c r="G16576" s="88"/>
      <c r="H16576" s="88"/>
      <c r="I16576" s="88"/>
      <c r="J16576" s="88"/>
      <c r="K16576" s="88"/>
    </row>
    <row r="16577" spans="2:11" hidden="1" x14ac:dyDescent="0.2">
      <c r="B16577" s="88"/>
      <c r="C16577" s="88"/>
      <c r="D16577" s="88"/>
      <c r="E16577" s="88"/>
      <c r="F16577" s="88"/>
      <c r="G16577" s="88"/>
      <c r="H16577" s="88"/>
      <c r="I16577" s="88"/>
      <c r="J16577" s="88"/>
      <c r="K16577" s="88"/>
    </row>
    <row r="16578" spans="2:11" hidden="1" x14ac:dyDescent="0.2">
      <c r="B16578" s="88"/>
      <c r="C16578" s="88"/>
      <c r="D16578" s="88"/>
      <c r="E16578" s="88"/>
      <c r="F16578" s="88"/>
      <c r="G16578" s="88"/>
      <c r="H16578" s="88"/>
      <c r="I16578" s="88"/>
      <c r="J16578" s="88"/>
      <c r="K16578" s="88"/>
    </row>
    <row r="16579" spans="2:11" hidden="1" x14ac:dyDescent="0.2">
      <c r="B16579" s="88"/>
      <c r="C16579" s="88"/>
      <c r="D16579" s="88"/>
      <c r="E16579" s="88"/>
      <c r="F16579" s="88"/>
      <c r="G16579" s="88"/>
      <c r="H16579" s="88"/>
      <c r="I16579" s="88"/>
      <c r="J16579" s="88"/>
      <c r="K16579" s="88"/>
    </row>
    <row r="16580" spans="2:11" hidden="1" x14ac:dyDescent="0.2">
      <c r="B16580" s="88"/>
      <c r="C16580" s="88"/>
      <c r="D16580" s="88"/>
      <c r="E16580" s="88"/>
      <c r="F16580" s="88"/>
      <c r="G16580" s="88"/>
      <c r="H16580" s="88"/>
      <c r="I16580" s="88"/>
      <c r="J16580" s="88"/>
      <c r="K16580" s="88"/>
    </row>
    <row r="16581" spans="2:11" hidden="1" x14ac:dyDescent="0.2">
      <c r="B16581" s="88"/>
      <c r="C16581" s="88"/>
      <c r="D16581" s="88"/>
      <c r="E16581" s="88"/>
      <c r="F16581" s="88"/>
      <c r="G16581" s="88"/>
      <c r="H16581" s="88"/>
      <c r="I16581" s="88"/>
      <c r="J16581" s="88"/>
      <c r="K16581" s="88"/>
    </row>
    <row r="16582" spans="2:11" hidden="1" x14ac:dyDescent="0.2">
      <c r="B16582" s="88"/>
      <c r="C16582" s="88"/>
      <c r="D16582" s="88"/>
      <c r="E16582" s="88"/>
      <c r="F16582" s="88"/>
      <c r="G16582" s="88"/>
      <c r="H16582" s="88"/>
      <c r="I16582" s="88"/>
      <c r="J16582" s="88"/>
      <c r="K16582" s="88"/>
    </row>
    <row r="16583" spans="2:11" hidden="1" x14ac:dyDescent="0.2">
      <c r="B16583" s="88"/>
      <c r="C16583" s="88"/>
      <c r="D16583" s="88"/>
      <c r="E16583" s="88"/>
      <c r="F16583" s="88"/>
      <c r="G16583" s="88"/>
      <c r="H16583" s="88"/>
      <c r="I16583" s="88"/>
      <c r="J16583" s="88"/>
      <c r="K16583" s="88"/>
    </row>
    <row r="16584" spans="2:11" hidden="1" x14ac:dyDescent="0.2">
      <c r="B16584" s="88"/>
      <c r="C16584" s="88"/>
      <c r="D16584" s="88"/>
      <c r="E16584" s="88"/>
      <c r="F16584" s="88"/>
      <c r="G16584" s="88"/>
      <c r="H16584" s="88"/>
      <c r="I16584" s="88"/>
      <c r="J16584" s="88"/>
      <c r="K16584" s="88"/>
    </row>
    <row r="16585" spans="2:11" hidden="1" x14ac:dyDescent="0.2">
      <c r="B16585" s="88"/>
      <c r="C16585" s="88"/>
      <c r="D16585" s="88"/>
      <c r="E16585" s="88"/>
      <c r="F16585" s="88"/>
      <c r="G16585" s="88"/>
      <c r="H16585" s="88"/>
      <c r="I16585" s="88"/>
      <c r="J16585" s="88"/>
      <c r="K16585" s="88"/>
    </row>
    <row r="16586" spans="2:11" hidden="1" x14ac:dyDescent="0.2">
      <c r="B16586" s="88"/>
      <c r="C16586" s="88"/>
      <c r="D16586" s="88"/>
      <c r="E16586" s="88"/>
      <c r="F16586" s="88"/>
      <c r="G16586" s="88"/>
      <c r="H16586" s="88"/>
      <c r="I16586" s="88"/>
      <c r="J16586" s="88"/>
      <c r="K16586" s="88"/>
    </row>
    <row r="16587" spans="2:11" hidden="1" x14ac:dyDescent="0.2">
      <c r="B16587" s="88"/>
      <c r="C16587" s="88"/>
      <c r="D16587" s="88"/>
      <c r="E16587" s="88"/>
      <c r="F16587" s="88"/>
      <c r="G16587" s="88"/>
      <c r="H16587" s="88"/>
      <c r="I16587" s="88"/>
      <c r="J16587" s="88"/>
      <c r="K16587" s="88"/>
    </row>
    <row r="16588" spans="2:11" hidden="1" x14ac:dyDescent="0.2">
      <c r="B16588" s="88"/>
      <c r="C16588" s="88"/>
      <c r="D16588" s="88"/>
      <c r="E16588" s="88"/>
      <c r="F16588" s="88"/>
      <c r="G16588" s="88"/>
      <c r="H16588" s="88"/>
      <c r="I16588" s="88"/>
      <c r="J16588" s="88"/>
      <c r="K16588" s="88"/>
    </row>
    <row r="16589" spans="2:11" hidden="1" x14ac:dyDescent="0.2">
      <c r="B16589" s="88"/>
      <c r="C16589" s="88"/>
      <c r="D16589" s="88"/>
      <c r="E16589" s="88"/>
      <c r="F16589" s="88"/>
      <c r="G16589" s="88"/>
      <c r="H16589" s="88"/>
      <c r="I16589" s="88"/>
      <c r="J16589" s="88"/>
      <c r="K16589" s="88"/>
    </row>
    <row r="16590" spans="2:11" hidden="1" x14ac:dyDescent="0.2">
      <c r="B16590" s="88"/>
      <c r="C16590" s="88"/>
      <c r="D16590" s="88"/>
      <c r="E16590" s="88"/>
      <c r="F16590" s="88"/>
      <c r="G16590" s="88"/>
      <c r="H16590" s="88"/>
      <c r="I16590" s="88"/>
      <c r="J16590" s="88"/>
      <c r="K16590" s="88"/>
    </row>
    <row r="16591" spans="2:11" hidden="1" x14ac:dyDescent="0.2">
      <c r="B16591" s="88"/>
      <c r="C16591" s="88"/>
      <c r="D16591" s="88"/>
      <c r="E16591" s="88"/>
      <c r="F16591" s="88"/>
      <c r="G16591" s="88"/>
      <c r="H16591" s="88"/>
      <c r="I16591" s="88"/>
      <c r="J16591" s="88"/>
      <c r="K16591" s="88"/>
    </row>
    <row r="16592" spans="2:11" hidden="1" x14ac:dyDescent="0.2">
      <c r="B16592" s="88"/>
      <c r="C16592" s="88"/>
      <c r="D16592" s="88"/>
      <c r="E16592" s="88"/>
      <c r="F16592" s="88"/>
      <c r="G16592" s="88"/>
      <c r="H16592" s="88"/>
      <c r="I16592" s="88"/>
      <c r="J16592" s="88"/>
      <c r="K16592" s="88"/>
    </row>
    <row r="16593" spans="2:11" hidden="1" x14ac:dyDescent="0.2">
      <c r="B16593" s="88"/>
      <c r="C16593" s="88"/>
      <c r="D16593" s="88"/>
      <c r="E16593" s="88"/>
      <c r="F16593" s="88"/>
      <c r="G16593" s="88"/>
      <c r="H16593" s="88"/>
      <c r="I16593" s="88"/>
      <c r="J16593" s="88"/>
      <c r="K16593" s="88"/>
    </row>
    <row r="16594" spans="2:11" hidden="1" x14ac:dyDescent="0.2">
      <c r="B16594" s="88"/>
      <c r="C16594" s="88"/>
      <c r="D16594" s="88"/>
      <c r="E16594" s="88"/>
      <c r="F16594" s="88"/>
      <c r="G16594" s="88"/>
      <c r="H16594" s="88"/>
      <c r="I16594" s="88"/>
      <c r="J16594" s="88"/>
      <c r="K16594" s="88"/>
    </row>
    <row r="16595" spans="2:11" hidden="1" x14ac:dyDescent="0.2">
      <c r="B16595" s="88"/>
      <c r="C16595" s="88"/>
      <c r="D16595" s="88"/>
      <c r="E16595" s="88"/>
      <c r="F16595" s="88"/>
      <c r="G16595" s="88"/>
      <c r="H16595" s="88"/>
      <c r="I16595" s="88"/>
      <c r="J16595" s="88"/>
      <c r="K16595" s="88"/>
    </row>
    <row r="16596" spans="2:11" hidden="1" x14ac:dyDescent="0.2">
      <c r="B16596" s="88"/>
      <c r="C16596" s="88"/>
      <c r="D16596" s="88"/>
      <c r="E16596" s="88"/>
      <c r="F16596" s="88"/>
      <c r="G16596" s="88"/>
      <c r="H16596" s="88"/>
      <c r="I16596" s="88"/>
      <c r="J16596" s="88"/>
      <c r="K16596" s="88"/>
    </row>
    <row r="16597" spans="2:11" hidden="1" x14ac:dyDescent="0.2">
      <c r="B16597" s="88"/>
      <c r="C16597" s="88"/>
      <c r="D16597" s="88"/>
      <c r="E16597" s="88"/>
      <c r="F16597" s="88"/>
      <c r="G16597" s="88"/>
      <c r="H16597" s="88"/>
      <c r="I16597" s="88"/>
      <c r="J16597" s="88"/>
      <c r="K16597" s="88"/>
    </row>
    <row r="16598" spans="2:11" hidden="1" x14ac:dyDescent="0.2">
      <c r="B16598" s="88"/>
      <c r="C16598" s="88"/>
      <c r="D16598" s="88"/>
      <c r="E16598" s="88"/>
      <c r="F16598" s="88"/>
      <c r="G16598" s="88"/>
      <c r="H16598" s="88"/>
      <c r="I16598" s="88"/>
      <c r="J16598" s="88"/>
      <c r="K16598" s="88"/>
    </row>
    <row r="16599" spans="2:11" hidden="1" x14ac:dyDescent="0.2">
      <c r="B16599" s="88"/>
      <c r="C16599" s="88"/>
      <c r="D16599" s="88"/>
      <c r="E16599" s="88"/>
      <c r="F16599" s="88"/>
      <c r="G16599" s="88"/>
      <c r="H16599" s="88"/>
      <c r="I16599" s="88"/>
      <c r="J16599" s="88"/>
      <c r="K16599" s="88"/>
    </row>
    <row r="16600" spans="2:11" hidden="1" x14ac:dyDescent="0.2">
      <c r="B16600" s="88"/>
      <c r="C16600" s="88"/>
      <c r="D16600" s="88"/>
      <c r="E16600" s="88"/>
      <c r="F16600" s="88"/>
      <c r="G16600" s="88"/>
      <c r="H16600" s="88"/>
      <c r="I16600" s="88"/>
      <c r="J16600" s="88"/>
      <c r="K16600" s="88"/>
    </row>
    <row r="16601" spans="2:11" hidden="1" x14ac:dyDescent="0.2">
      <c r="B16601" s="88"/>
      <c r="C16601" s="88"/>
      <c r="D16601" s="88"/>
      <c r="E16601" s="88"/>
      <c r="F16601" s="88"/>
      <c r="G16601" s="88"/>
      <c r="H16601" s="88"/>
      <c r="I16601" s="88"/>
      <c r="J16601" s="88"/>
      <c r="K16601" s="88"/>
    </row>
    <row r="16602" spans="2:11" hidden="1" x14ac:dyDescent="0.2">
      <c r="B16602" s="88"/>
      <c r="C16602" s="88"/>
      <c r="D16602" s="88"/>
      <c r="E16602" s="88"/>
      <c r="F16602" s="88"/>
      <c r="G16602" s="88"/>
      <c r="H16602" s="88"/>
      <c r="I16602" s="88"/>
      <c r="J16602" s="88"/>
      <c r="K16602" s="88"/>
    </row>
    <row r="16603" spans="2:11" hidden="1" x14ac:dyDescent="0.2">
      <c r="B16603" s="88"/>
      <c r="C16603" s="88"/>
      <c r="D16603" s="88"/>
      <c r="E16603" s="88"/>
      <c r="F16603" s="88"/>
      <c r="G16603" s="88"/>
      <c r="H16603" s="88"/>
      <c r="I16603" s="88"/>
      <c r="J16603" s="88"/>
      <c r="K16603" s="88"/>
    </row>
    <row r="16604" spans="2:11" hidden="1" x14ac:dyDescent="0.2">
      <c r="B16604" s="88"/>
      <c r="C16604" s="88"/>
      <c r="D16604" s="88"/>
      <c r="E16604" s="88"/>
      <c r="F16604" s="88"/>
      <c r="G16604" s="88"/>
      <c r="H16604" s="88"/>
      <c r="I16604" s="88"/>
      <c r="J16604" s="88"/>
      <c r="K16604" s="88"/>
    </row>
    <row r="16605" spans="2:11" hidden="1" x14ac:dyDescent="0.2">
      <c r="B16605" s="88"/>
      <c r="C16605" s="88"/>
      <c r="D16605" s="88"/>
      <c r="E16605" s="88"/>
      <c r="F16605" s="88"/>
      <c r="G16605" s="88"/>
      <c r="H16605" s="88"/>
      <c r="I16605" s="88"/>
      <c r="J16605" s="88"/>
      <c r="K16605" s="88"/>
    </row>
    <row r="16606" spans="2:11" hidden="1" x14ac:dyDescent="0.2">
      <c r="B16606" s="88"/>
      <c r="C16606" s="88"/>
      <c r="D16606" s="88"/>
      <c r="E16606" s="88"/>
      <c r="F16606" s="88"/>
      <c r="G16606" s="88"/>
      <c r="H16606" s="88"/>
      <c r="I16606" s="88"/>
      <c r="J16606" s="88"/>
      <c r="K16606" s="88"/>
    </row>
    <row r="16607" spans="2:11" hidden="1" x14ac:dyDescent="0.2">
      <c r="B16607" s="88"/>
      <c r="C16607" s="88"/>
      <c r="D16607" s="88"/>
      <c r="E16607" s="88"/>
      <c r="F16607" s="88"/>
      <c r="G16607" s="88"/>
      <c r="H16607" s="88"/>
      <c r="I16607" s="88"/>
      <c r="J16607" s="88"/>
      <c r="K16607" s="88"/>
    </row>
    <row r="16608" spans="2:11" hidden="1" x14ac:dyDescent="0.2">
      <c r="B16608" s="88"/>
      <c r="C16608" s="88"/>
      <c r="D16608" s="88"/>
      <c r="E16608" s="88"/>
      <c r="F16608" s="88"/>
      <c r="G16608" s="88"/>
      <c r="H16608" s="88"/>
      <c r="I16608" s="88"/>
      <c r="J16608" s="88"/>
      <c r="K16608" s="88"/>
    </row>
    <row r="16609" spans="2:11" hidden="1" x14ac:dyDescent="0.2">
      <c r="B16609" s="88"/>
      <c r="C16609" s="88"/>
      <c r="D16609" s="88"/>
      <c r="E16609" s="88"/>
      <c r="F16609" s="88"/>
      <c r="G16609" s="88"/>
      <c r="H16609" s="88"/>
      <c r="I16609" s="88"/>
      <c r="J16609" s="88"/>
      <c r="K16609" s="88"/>
    </row>
    <row r="16610" spans="2:11" hidden="1" x14ac:dyDescent="0.2">
      <c r="B16610" s="88"/>
      <c r="C16610" s="88"/>
      <c r="D16610" s="88"/>
      <c r="E16610" s="88"/>
      <c r="F16610" s="88"/>
      <c r="G16610" s="88"/>
      <c r="H16610" s="88"/>
      <c r="I16610" s="88"/>
      <c r="J16610" s="88"/>
      <c r="K16610" s="88"/>
    </row>
    <row r="16611" spans="2:11" hidden="1" x14ac:dyDescent="0.2">
      <c r="B16611" s="88"/>
      <c r="C16611" s="88"/>
      <c r="D16611" s="88"/>
      <c r="E16611" s="88"/>
      <c r="F16611" s="88"/>
      <c r="G16611" s="88"/>
      <c r="H16611" s="88"/>
      <c r="I16611" s="88"/>
      <c r="J16611" s="88"/>
      <c r="K16611" s="88"/>
    </row>
    <row r="16612" spans="2:11" hidden="1" x14ac:dyDescent="0.2">
      <c r="B16612" s="88"/>
      <c r="C16612" s="88"/>
      <c r="D16612" s="88"/>
      <c r="E16612" s="88"/>
      <c r="F16612" s="88"/>
      <c r="G16612" s="88"/>
      <c r="H16612" s="88"/>
      <c r="I16612" s="88"/>
      <c r="J16612" s="88"/>
      <c r="K16612" s="88"/>
    </row>
    <row r="16613" spans="2:11" hidden="1" x14ac:dyDescent="0.2">
      <c r="B16613" s="88"/>
      <c r="C16613" s="88"/>
      <c r="D16613" s="88"/>
      <c r="E16613" s="88"/>
      <c r="F16613" s="88"/>
      <c r="G16613" s="88"/>
      <c r="H16613" s="88"/>
      <c r="I16613" s="88"/>
      <c r="J16613" s="88"/>
      <c r="K16613" s="88"/>
    </row>
    <row r="16614" spans="2:11" hidden="1" x14ac:dyDescent="0.2">
      <c r="B16614" s="88"/>
      <c r="C16614" s="88"/>
      <c r="D16614" s="88"/>
      <c r="E16614" s="88"/>
      <c r="F16614" s="88"/>
      <c r="G16614" s="88"/>
      <c r="H16614" s="88"/>
      <c r="I16614" s="88"/>
      <c r="J16614" s="88"/>
      <c r="K16614" s="88"/>
    </row>
    <row r="16615" spans="2:11" hidden="1" x14ac:dyDescent="0.2">
      <c r="B16615" s="88"/>
      <c r="C16615" s="88"/>
      <c r="D16615" s="88"/>
      <c r="E16615" s="88"/>
      <c r="F16615" s="88"/>
      <c r="G16615" s="88"/>
      <c r="H16615" s="88"/>
      <c r="I16615" s="88"/>
      <c r="J16615" s="88"/>
      <c r="K16615" s="88"/>
    </row>
    <row r="16616" spans="2:11" hidden="1" x14ac:dyDescent="0.2">
      <c r="B16616" s="88"/>
      <c r="C16616" s="88"/>
      <c r="D16616" s="88"/>
      <c r="E16616" s="88"/>
      <c r="F16616" s="88"/>
      <c r="G16616" s="88"/>
      <c r="H16616" s="88"/>
      <c r="I16616" s="88"/>
      <c r="J16616" s="88"/>
      <c r="K16616" s="88"/>
    </row>
    <row r="16617" spans="2:11" hidden="1" x14ac:dyDescent="0.2">
      <c r="B16617" s="88"/>
      <c r="C16617" s="88"/>
      <c r="D16617" s="88"/>
      <c r="E16617" s="88"/>
      <c r="F16617" s="88"/>
      <c r="G16617" s="88"/>
      <c r="H16617" s="88"/>
      <c r="I16617" s="88"/>
      <c r="J16617" s="88"/>
      <c r="K16617" s="88"/>
    </row>
    <row r="16618" spans="2:11" hidden="1" x14ac:dyDescent="0.2">
      <c r="B16618" s="88"/>
      <c r="C16618" s="88"/>
      <c r="D16618" s="88"/>
      <c r="E16618" s="88"/>
      <c r="F16618" s="88"/>
      <c r="G16618" s="88"/>
      <c r="H16618" s="88"/>
      <c r="I16618" s="88"/>
      <c r="J16618" s="88"/>
      <c r="K16618" s="88"/>
    </row>
    <row r="16619" spans="2:11" hidden="1" x14ac:dyDescent="0.2">
      <c r="B16619" s="88"/>
      <c r="C16619" s="88"/>
      <c r="D16619" s="88"/>
      <c r="E16619" s="88"/>
      <c r="F16619" s="88"/>
      <c r="G16619" s="88"/>
      <c r="H16619" s="88"/>
      <c r="I16619" s="88"/>
      <c r="J16619" s="88"/>
      <c r="K16619" s="88"/>
    </row>
    <row r="16620" spans="2:11" hidden="1" x14ac:dyDescent="0.2">
      <c r="B16620" s="88"/>
      <c r="C16620" s="88"/>
      <c r="D16620" s="88"/>
      <c r="E16620" s="88"/>
      <c r="F16620" s="88"/>
      <c r="G16620" s="88"/>
      <c r="H16620" s="88"/>
      <c r="I16620" s="88"/>
      <c r="J16620" s="88"/>
      <c r="K16620" s="88"/>
    </row>
    <row r="16621" spans="2:11" hidden="1" x14ac:dyDescent="0.2">
      <c r="B16621" s="88"/>
      <c r="C16621" s="88"/>
      <c r="D16621" s="88"/>
      <c r="E16621" s="88"/>
      <c r="F16621" s="88"/>
      <c r="G16621" s="88"/>
      <c r="H16621" s="88"/>
      <c r="I16621" s="88"/>
      <c r="J16621" s="88"/>
      <c r="K16621" s="88"/>
    </row>
    <row r="16622" spans="2:11" hidden="1" x14ac:dyDescent="0.2">
      <c r="B16622" s="88"/>
      <c r="C16622" s="88"/>
      <c r="D16622" s="88"/>
      <c r="E16622" s="88"/>
      <c r="F16622" s="88"/>
      <c r="G16622" s="88"/>
      <c r="H16622" s="88"/>
      <c r="I16622" s="88"/>
      <c r="J16622" s="88"/>
      <c r="K16622" s="88"/>
    </row>
    <row r="16623" spans="2:11" hidden="1" x14ac:dyDescent="0.2">
      <c r="B16623" s="88"/>
      <c r="C16623" s="88"/>
      <c r="D16623" s="88"/>
      <c r="E16623" s="88"/>
      <c r="F16623" s="88"/>
      <c r="G16623" s="88"/>
      <c r="H16623" s="88"/>
      <c r="I16623" s="88"/>
      <c r="J16623" s="88"/>
      <c r="K16623" s="88"/>
    </row>
    <row r="16624" spans="2:11" hidden="1" x14ac:dyDescent="0.2">
      <c r="B16624" s="88"/>
      <c r="C16624" s="88"/>
      <c r="D16624" s="88"/>
      <c r="E16624" s="88"/>
      <c r="F16624" s="88"/>
      <c r="G16624" s="88"/>
      <c r="H16624" s="88"/>
      <c r="I16624" s="88"/>
      <c r="J16624" s="88"/>
      <c r="K16624" s="88"/>
    </row>
    <row r="16625" spans="2:11" hidden="1" x14ac:dyDescent="0.2">
      <c r="B16625" s="88"/>
      <c r="C16625" s="88"/>
      <c r="D16625" s="88"/>
      <c r="E16625" s="88"/>
      <c r="F16625" s="88"/>
      <c r="G16625" s="88"/>
      <c r="H16625" s="88"/>
      <c r="I16625" s="88"/>
      <c r="J16625" s="88"/>
      <c r="K16625" s="88"/>
    </row>
    <row r="16626" spans="2:11" hidden="1" x14ac:dyDescent="0.2">
      <c r="B16626" s="88"/>
      <c r="C16626" s="88"/>
      <c r="D16626" s="88"/>
      <c r="E16626" s="88"/>
      <c r="F16626" s="88"/>
      <c r="G16626" s="88"/>
      <c r="H16626" s="88"/>
      <c r="I16626" s="88"/>
      <c r="J16626" s="88"/>
      <c r="K16626" s="88"/>
    </row>
    <row r="16627" spans="2:11" hidden="1" x14ac:dyDescent="0.2">
      <c r="B16627" s="88"/>
      <c r="C16627" s="88"/>
      <c r="D16627" s="88"/>
      <c r="E16627" s="88"/>
      <c r="F16627" s="88"/>
      <c r="G16627" s="88"/>
      <c r="H16627" s="88"/>
      <c r="I16627" s="88"/>
      <c r="J16627" s="88"/>
      <c r="K16627" s="88"/>
    </row>
    <row r="16628" spans="2:11" hidden="1" x14ac:dyDescent="0.2">
      <c r="B16628" s="88"/>
      <c r="C16628" s="88"/>
      <c r="D16628" s="88"/>
      <c r="E16628" s="88"/>
      <c r="F16628" s="88"/>
      <c r="G16628" s="88"/>
      <c r="H16628" s="88"/>
      <c r="I16628" s="88"/>
      <c r="J16628" s="88"/>
      <c r="K16628" s="88"/>
    </row>
    <row r="16629" spans="2:11" hidden="1" x14ac:dyDescent="0.2">
      <c r="B16629" s="88"/>
      <c r="C16629" s="88"/>
      <c r="D16629" s="88"/>
      <c r="E16629" s="88"/>
      <c r="F16629" s="88"/>
      <c r="G16629" s="88"/>
      <c r="H16629" s="88"/>
      <c r="I16629" s="88"/>
      <c r="J16629" s="88"/>
      <c r="K16629" s="88"/>
    </row>
    <row r="16630" spans="2:11" hidden="1" x14ac:dyDescent="0.2">
      <c r="B16630" s="88"/>
      <c r="C16630" s="88"/>
      <c r="D16630" s="88"/>
      <c r="E16630" s="88"/>
      <c r="F16630" s="88"/>
      <c r="G16630" s="88"/>
      <c r="H16630" s="88"/>
      <c r="I16630" s="88"/>
      <c r="J16630" s="88"/>
      <c r="K16630" s="88"/>
    </row>
    <row r="16631" spans="2:11" hidden="1" x14ac:dyDescent="0.2">
      <c r="B16631" s="88"/>
      <c r="C16631" s="88"/>
      <c r="D16631" s="88"/>
      <c r="E16631" s="88"/>
      <c r="F16631" s="88"/>
      <c r="G16631" s="88"/>
      <c r="H16631" s="88"/>
      <c r="I16631" s="88"/>
      <c r="J16631" s="88"/>
      <c r="K16631" s="88"/>
    </row>
    <row r="16632" spans="2:11" hidden="1" x14ac:dyDescent="0.2">
      <c r="B16632" s="88"/>
      <c r="C16632" s="88"/>
      <c r="D16632" s="88"/>
      <c r="E16632" s="88"/>
      <c r="F16632" s="88"/>
      <c r="G16632" s="88"/>
      <c r="H16632" s="88"/>
      <c r="I16632" s="88"/>
      <c r="J16632" s="88"/>
      <c r="K16632" s="88"/>
    </row>
    <row r="16633" spans="2:11" hidden="1" x14ac:dyDescent="0.2">
      <c r="B16633" s="88"/>
      <c r="C16633" s="88"/>
      <c r="D16633" s="88"/>
      <c r="E16633" s="88"/>
      <c r="F16633" s="88"/>
      <c r="G16633" s="88"/>
      <c r="H16633" s="88"/>
      <c r="I16633" s="88"/>
      <c r="J16633" s="88"/>
      <c r="K16633" s="88"/>
    </row>
    <row r="16634" spans="2:11" hidden="1" x14ac:dyDescent="0.2">
      <c r="B16634" s="88"/>
      <c r="C16634" s="88"/>
      <c r="D16634" s="88"/>
      <c r="E16634" s="88"/>
      <c r="F16634" s="88"/>
      <c r="G16634" s="88"/>
      <c r="H16634" s="88"/>
      <c r="I16634" s="88"/>
      <c r="J16634" s="88"/>
      <c r="K16634" s="88"/>
    </row>
    <row r="16635" spans="2:11" hidden="1" x14ac:dyDescent="0.2">
      <c r="B16635" s="88"/>
      <c r="C16635" s="88"/>
      <c r="D16635" s="88"/>
      <c r="E16635" s="88"/>
      <c r="F16635" s="88"/>
      <c r="G16635" s="88"/>
      <c r="H16635" s="88"/>
      <c r="I16635" s="88"/>
      <c r="J16635" s="88"/>
      <c r="K16635" s="88"/>
    </row>
    <row r="16636" spans="2:11" hidden="1" x14ac:dyDescent="0.2">
      <c r="B16636" s="88"/>
      <c r="C16636" s="88"/>
      <c r="D16636" s="88"/>
      <c r="E16636" s="88"/>
      <c r="F16636" s="88"/>
      <c r="G16636" s="88"/>
      <c r="H16636" s="88"/>
      <c r="I16636" s="88"/>
      <c r="J16636" s="88"/>
      <c r="K16636" s="88"/>
    </row>
    <row r="16637" spans="2:11" hidden="1" x14ac:dyDescent="0.2">
      <c r="B16637" s="88"/>
      <c r="C16637" s="88"/>
      <c r="D16637" s="88"/>
      <c r="E16637" s="88"/>
      <c r="F16637" s="88"/>
      <c r="G16637" s="88"/>
      <c r="H16637" s="88"/>
      <c r="I16637" s="88"/>
      <c r="J16637" s="88"/>
      <c r="K16637" s="88"/>
    </row>
    <row r="16638" spans="2:11" hidden="1" x14ac:dyDescent="0.2">
      <c r="B16638" s="88"/>
      <c r="C16638" s="88"/>
      <c r="D16638" s="88"/>
      <c r="E16638" s="88"/>
      <c r="F16638" s="88"/>
      <c r="G16638" s="88"/>
      <c r="H16638" s="88"/>
      <c r="I16638" s="88"/>
      <c r="J16638" s="88"/>
      <c r="K16638" s="88"/>
    </row>
    <row r="16639" spans="2:11" hidden="1" x14ac:dyDescent="0.2">
      <c r="B16639" s="88"/>
      <c r="C16639" s="88"/>
      <c r="D16639" s="88"/>
      <c r="E16639" s="88"/>
      <c r="F16639" s="88"/>
      <c r="G16639" s="88"/>
      <c r="H16639" s="88"/>
      <c r="I16639" s="88"/>
      <c r="J16639" s="88"/>
      <c r="K16639" s="88"/>
    </row>
    <row r="16640" spans="2:11" hidden="1" x14ac:dyDescent="0.2">
      <c r="B16640" s="88"/>
      <c r="C16640" s="88"/>
      <c r="D16640" s="88"/>
      <c r="E16640" s="88"/>
      <c r="F16640" s="88"/>
      <c r="G16640" s="88"/>
      <c r="H16640" s="88"/>
      <c r="I16640" s="88"/>
      <c r="J16640" s="88"/>
      <c r="K16640" s="88"/>
    </row>
    <row r="16641" spans="2:11" hidden="1" x14ac:dyDescent="0.2">
      <c r="B16641" s="88"/>
      <c r="C16641" s="88"/>
      <c r="D16641" s="88"/>
      <c r="E16641" s="88"/>
      <c r="F16641" s="88"/>
      <c r="G16641" s="88"/>
      <c r="H16641" s="88"/>
      <c r="I16641" s="88"/>
      <c r="J16641" s="88"/>
      <c r="K16641" s="88"/>
    </row>
    <row r="16642" spans="2:11" hidden="1" x14ac:dyDescent="0.2">
      <c r="B16642" s="88"/>
      <c r="C16642" s="88"/>
      <c r="D16642" s="88"/>
      <c r="E16642" s="88"/>
      <c r="F16642" s="88"/>
      <c r="G16642" s="88"/>
      <c r="H16642" s="88"/>
      <c r="I16642" s="88"/>
      <c r="J16642" s="88"/>
      <c r="K16642" s="88"/>
    </row>
    <row r="16643" spans="2:11" hidden="1" x14ac:dyDescent="0.2">
      <c r="B16643" s="88"/>
      <c r="C16643" s="88"/>
      <c r="D16643" s="88"/>
      <c r="E16643" s="88"/>
      <c r="F16643" s="88"/>
      <c r="G16643" s="88"/>
      <c r="H16643" s="88"/>
      <c r="I16643" s="88"/>
      <c r="J16643" s="88"/>
      <c r="K16643" s="88"/>
    </row>
    <row r="16644" spans="2:11" hidden="1" x14ac:dyDescent="0.2">
      <c r="B16644" s="88"/>
      <c r="C16644" s="88"/>
      <c r="D16644" s="88"/>
      <c r="E16644" s="88"/>
      <c r="F16644" s="88"/>
      <c r="G16644" s="88"/>
      <c r="H16644" s="88"/>
      <c r="I16644" s="88"/>
      <c r="J16644" s="88"/>
      <c r="K16644" s="88"/>
    </row>
    <row r="16645" spans="2:11" hidden="1" x14ac:dyDescent="0.2">
      <c r="B16645" s="88"/>
      <c r="C16645" s="88"/>
      <c r="D16645" s="88"/>
      <c r="E16645" s="88"/>
      <c r="F16645" s="88"/>
      <c r="G16645" s="88"/>
      <c r="H16645" s="88"/>
      <c r="I16645" s="88"/>
      <c r="J16645" s="88"/>
      <c r="K16645" s="88"/>
    </row>
    <row r="16646" spans="2:11" hidden="1" x14ac:dyDescent="0.2">
      <c r="B16646" s="88"/>
      <c r="C16646" s="88"/>
      <c r="D16646" s="88"/>
      <c r="E16646" s="88"/>
      <c r="F16646" s="88"/>
      <c r="G16646" s="88"/>
      <c r="H16646" s="88"/>
      <c r="I16646" s="88"/>
      <c r="J16646" s="88"/>
      <c r="K16646" s="88"/>
    </row>
    <row r="16647" spans="2:11" hidden="1" x14ac:dyDescent="0.2">
      <c r="B16647" s="88"/>
      <c r="C16647" s="88"/>
      <c r="D16647" s="88"/>
      <c r="E16647" s="88"/>
      <c r="F16647" s="88"/>
      <c r="G16647" s="88"/>
      <c r="H16647" s="88"/>
      <c r="I16647" s="88"/>
      <c r="J16647" s="88"/>
      <c r="K16647" s="88"/>
    </row>
    <row r="16648" spans="2:11" hidden="1" x14ac:dyDescent="0.2">
      <c r="B16648" s="88"/>
      <c r="C16648" s="88"/>
      <c r="D16648" s="88"/>
      <c r="E16648" s="88"/>
      <c r="F16648" s="88"/>
      <c r="G16648" s="88"/>
      <c r="H16648" s="88"/>
      <c r="I16648" s="88"/>
      <c r="J16648" s="88"/>
      <c r="K16648" s="88"/>
    </row>
    <row r="16649" spans="2:11" hidden="1" x14ac:dyDescent="0.2">
      <c r="B16649" s="88"/>
      <c r="C16649" s="88"/>
      <c r="D16649" s="88"/>
      <c r="E16649" s="88"/>
      <c r="F16649" s="88"/>
      <c r="G16649" s="88"/>
      <c r="H16649" s="88"/>
      <c r="I16649" s="88"/>
      <c r="J16649" s="88"/>
      <c r="K16649" s="88"/>
    </row>
    <row r="16650" spans="2:11" hidden="1" x14ac:dyDescent="0.2">
      <c r="B16650" s="88"/>
      <c r="C16650" s="88"/>
      <c r="D16650" s="88"/>
      <c r="E16650" s="88"/>
      <c r="F16650" s="88"/>
      <c r="G16650" s="88"/>
      <c r="H16650" s="88"/>
      <c r="I16650" s="88"/>
      <c r="J16650" s="88"/>
      <c r="K16650" s="88"/>
    </row>
    <row r="16651" spans="2:11" hidden="1" x14ac:dyDescent="0.2">
      <c r="B16651" s="88"/>
      <c r="C16651" s="88"/>
      <c r="D16651" s="88"/>
      <c r="E16651" s="88"/>
      <c r="F16651" s="88"/>
      <c r="G16651" s="88"/>
      <c r="H16651" s="88"/>
      <c r="I16651" s="88"/>
      <c r="J16651" s="88"/>
      <c r="K16651" s="88"/>
    </row>
    <row r="16652" spans="2:11" hidden="1" x14ac:dyDescent="0.2">
      <c r="B16652" s="88"/>
      <c r="C16652" s="88"/>
      <c r="D16652" s="88"/>
      <c r="E16652" s="88"/>
      <c r="F16652" s="88"/>
      <c r="G16652" s="88"/>
      <c r="H16652" s="88"/>
      <c r="I16652" s="88"/>
      <c r="J16652" s="88"/>
      <c r="K16652" s="88"/>
    </row>
    <row r="16653" spans="2:11" hidden="1" x14ac:dyDescent="0.2">
      <c r="B16653" s="88"/>
      <c r="C16653" s="88"/>
      <c r="D16653" s="88"/>
      <c r="E16653" s="88"/>
      <c r="F16653" s="88"/>
      <c r="G16653" s="88"/>
      <c r="H16653" s="88"/>
      <c r="I16653" s="88"/>
      <c r="J16653" s="88"/>
      <c r="K16653" s="88"/>
    </row>
    <row r="16654" spans="2:11" hidden="1" x14ac:dyDescent="0.2">
      <c r="B16654" s="88"/>
      <c r="C16654" s="88"/>
      <c r="D16654" s="88"/>
      <c r="E16654" s="88"/>
      <c r="F16654" s="88"/>
      <c r="G16654" s="88"/>
      <c r="H16654" s="88"/>
      <c r="I16654" s="88"/>
      <c r="J16654" s="88"/>
      <c r="K16654" s="88"/>
    </row>
    <row r="16655" spans="2:11" hidden="1" x14ac:dyDescent="0.2">
      <c r="B16655" s="88"/>
      <c r="C16655" s="88"/>
      <c r="D16655" s="88"/>
      <c r="E16655" s="88"/>
      <c r="F16655" s="88"/>
      <c r="G16655" s="88"/>
      <c r="H16655" s="88"/>
      <c r="I16655" s="88"/>
      <c r="J16655" s="88"/>
      <c r="K16655" s="88"/>
    </row>
    <row r="16656" spans="2:11" hidden="1" x14ac:dyDescent="0.2">
      <c r="B16656" s="88"/>
      <c r="C16656" s="88"/>
      <c r="D16656" s="88"/>
      <c r="E16656" s="88"/>
      <c r="F16656" s="88"/>
      <c r="G16656" s="88"/>
      <c r="H16656" s="88"/>
      <c r="I16656" s="88"/>
      <c r="J16656" s="88"/>
      <c r="K16656" s="88"/>
    </row>
    <row r="16657" spans="2:11" hidden="1" x14ac:dyDescent="0.2">
      <c r="B16657" s="88"/>
      <c r="C16657" s="88"/>
      <c r="D16657" s="88"/>
      <c r="E16657" s="88"/>
      <c r="F16657" s="88"/>
      <c r="G16657" s="88"/>
      <c r="H16657" s="88"/>
      <c r="I16657" s="88"/>
      <c r="J16657" s="88"/>
      <c r="K16657" s="88"/>
    </row>
    <row r="16658" spans="2:11" hidden="1" x14ac:dyDescent="0.2">
      <c r="B16658" s="88"/>
      <c r="C16658" s="88"/>
      <c r="D16658" s="88"/>
      <c r="E16658" s="88"/>
      <c r="F16658" s="88"/>
      <c r="G16658" s="88"/>
      <c r="H16658" s="88"/>
      <c r="I16658" s="88"/>
      <c r="J16658" s="88"/>
      <c r="K16658" s="88"/>
    </row>
    <row r="16659" spans="2:11" hidden="1" x14ac:dyDescent="0.2">
      <c r="B16659" s="88"/>
      <c r="C16659" s="88"/>
      <c r="D16659" s="88"/>
      <c r="E16659" s="88"/>
      <c r="F16659" s="88"/>
      <c r="G16659" s="88"/>
      <c r="H16659" s="88"/>
      <c r="I16659" s="88"/>
      <c r="J16659" s="88"/>
      <c r="K16659" s="88"/>
    </row>
    <row r="16660" spans="2:11" hidden="1" x14ac:dyDescent="0.2">
      <c r="B16660" s="88"/>
      <c r="C16660" s="88"/>
      <c r="D16660" s="88"/>
      <c r="E16660" s="88"/>
      <c r="F16660" s="88"/>
      <c r="G16660" s="88"/>
      <c r="H16660" s="88"/>
      <c r="I16660" s="88"/>
      <c r="J16660" s="88"/>
      <c r="K16660" s="88"/>
    </row>
    <row r="16661" spans="2:11" hidden="1" x14ac:dyDescent="0.2">
      <c r="B16661" s="88"/>
      <c r="C16661" s="88"/>
      <c r="D16661" s="88"/>
      <c r="E16661" s="88"/>
      <c r="F16661" s="88"/>
      <c r="G16661" s="88"/>
      <c r="H16661" s="88"/>
      <c r="I16661" s="88"/>
      <c r="J16661" s="88"/>
      <c r="K16661" s="88"/>
    </row>
    <row r="16662" spans="2:11" hidden="1" x14ac:dyDescent="0.2">
      <c r="B16662" s="88"/>
      <c r="C16662" s="88"/>
      <c r="D16662" s="88"/>
      <c r="E16662" s="88"/>
      <c r="F16662" s="88"/>
      <c r="G16662" s="88"/>
      <c r="H16662" s="88"/>
      <c r="I16662" s="88"/>
      <c r="J16662" s="88"/>
      <c r="K16662" s="88"/>
    </row>
    <row r="16663" spans="2:11" hidden="1" x14ac:dyDescent="0.2">
      <c r="B16663" s="88"/>
      <c r="C16663" s="88"/>
      <c r="D16663" s="88"/>
      <c r="E16663" s="88"/>
      <c r="F16663" s="88"/>
      <c r="G16663" s="88"/>
      <c r="H16663" s="88"/>
      <c r="I16663" s="88"/>
      <c r="J16663" s="88"/>
      <c r="K16663" s="88"/>
    </row>
    <row r="16664" spans="2:11" hidden="1" x14ac:dyDescent="0.2">
      <c r="B16664" s="88"/>
      <c r="C16664" s="88"/>
      <c r="D16664" s="88"/>
      <c r="E16664" s="88"/>
      <c r="F16664" s="88"/>
      <c r="G16664" s="88"/>
      <c r="H16664" s="88"/>
      <c r="I16664" s="88"/>
      <c r="J16664" s="88"/>
      <c r="K16664" s="88"/>
    </row>
    <row r="16665" spans="2:11" hidden="1" x14ac:dyDescent="0.2">
      <c r="B16665" s="88"/>
      <c r="C16665" s="88"/>
      <c r="D16665" s="88"/>
      <c r="E16665" s="88"/>
      <c r="F16665" s="88"/>
      <c r="G16665" s="88"/>
      <c r="H16665" s="88"/>
      <c r="I16665" s="88"/>
      <c r="J16665" s="88"/>
      <c r="K16665" s="88"/>
    </row>
    <row r="16666" spans="2:11" hidden="1" x14ac:dyDescent="0.2">
      <c r="B16666" s="88"/>
      <c r="C16666" s="88"/>
      <c r="D16666" s="88"/>
      <c r="E16666" s="88"/>
      <c r="F16666" s="88"/>
      <c r="G16666" s="88"/>
      <c r="H16666" s="88"/>
      <c r="I16666" s="88"/>
      <c r="J16666" s="88"/>
      <c r="K16666" s="88"/>
    </row>
    <row r="16667" spans="2:11" hidden="1" x14ac:dyDescent="0.2">
      <c r="B16667" s="88"/>
      <c r="C16667" s="88"/>
      <c r="D16667" s="88"/>
      <c r="E16667" s="88"/>
      <c r="F16667" s="88"/>
      <c r="G16667" s="88"/>
      <c r="H16667" s="88"/>
      <c r="I16667" s="88"/>
      <c r="J16667" s="88"/>
      <c r="K16667" s="88"/>
    </row>
    <row r="16668" spans="2:11" hidden="1" x14ac:dyDescent="0.2">
      <c r="B16668" s="88"/>
      <c r="C16668" s="88"/>
      <c r="D16668" s="88"/>
      <c r="E16668" s="88"/>
      <c r="F16668" s="88"/>
      <c r="G16668" s="88"/>
      <c r="H16668" s="88"/>
      <c r="I16668" s="88"/>
      <c r="J16668" s="88"/>
      <c r="K16668" s="88"/>
    </row>
    <row r="16669" spans="2:11" hidden="1" x14ac:dyDescent="0.2">
      <c r="B16669" s="88"/>
      <c r="C16669" s="88"/>
      <c r="D16669" s="88"/>
      <c r="E16669" s="88"/>
      <c r="F16669" s="88"/>
      <c r="G16669" s="88"/>
      <c r="H16669" s="88"/>
      <c r="I16669" s="88"/>
      <c r="J16669" s="88"/>
      <c r="K16669" s="88"/>
    </row>
    <row r="16670" spans="2:11" hidden="1" x14ac:dyDescent="0.2">
      <c r="B16670" s="88"/>
      <c r="C16670" s="88"/>
      <c r="D16670" s="88"/>
      <c r="E16670" s="88"/>
      <c r="F16670" s="88"/>
      <c r="G16670" s="88"/>
      <c r="H16670" s="88"/>
      <c r="I16670" s="88"/>
      <c r="J16670" s="88"/>
      <c r="K16670" s="88"/>
    </row>
    <row r="16671" spans="2:11" hidden="1" x14ac:dyDescent="0.2">
      <c r="B16671" s="88"/>
      <c r="C16671" s="88"/>
      <c r="D16671" s="88"/>
      <c r="E16671" s="88"/>
      <c r="F16671" s="88"/>
      <c r="G16671" s="88"/>
      <c r="H16671" s="88"/>
      <c r="I16671" s="88"/>
      <c r="J16671" s="88"/>
      <c r="K16671" s="88"/>
    </row>
    <row r="16672" spans="2:11" hidden="1" x14ac:dyDescent="0.2">
      <c r="B16672" s="88"/>
      <c r="C16672" s="88"/>
      <c r="D16672" s="88"/>
      <c r="E16672" s="88"/>
      <c r="F16672" s="88"/>
      <c r="G16672" s="88"/>
      <c r="H16672" s="88"/>
      <c r="I16672" s="88"/>
      <c r="J16672" s="88"/>
      <c r="K16672" s="88"/>
    </row>
    <row r="16673" spans="2:11" hidden="1" x14ac:dyDescent="0.2">
      <c r="B16673" s="88"/>
      <c r="C16673" s="88"/>
      <c r="D16673" s="88"/>
      <c r="E16673" s="88"/>
      <c r="F16673" s="88"/>
      <c r="G16673" s="88"/>
      <c r="H16673" s="88"/>
      <c r="I16673" s="88"/>
      <c r="J16673" s="88"/>
      <c r="K16673" s="88"/>
    </row>
    <row r="16674" spans="2:11" hidden="1" x14ac:dyDescent="0.2">
      <c r="B16674" s="88"/>
      <c r="C16674" s="88"/>
      <c r="D16674" s="88"/>
      <c r="E16674" s="88"/>
      <c r="F16674" s="88"/>
      <c r="G16674" s="88"/>
      <c r="H16674" s="88"/>
      <c r="I16674" s="88"/>
      <c r="J16674" s="88"/>
      <c r="K16674" s="88"/>
    </row>
    <row r="16675" spans="2:11" hidden="1" x14ac:dyDescent="0.2">
      <c r="B16675" s="88"/>
      <c r="C16675" s="88"/>
      <c r="D16675" s="88"/>
      <c r="E16675" s="88"/>
      <c r="F16675" s="88"/>
      <c r="G16675" s="88"/>
      <c r="H16675" s="88"/>
      <c r="I16675" s="88"/>
      <c r="J16675" s="88"/>
      <c r="K16675" s="88"/>
    </row>
    <row r="16676" spans="2:11" hidden="1" x14ac:dyDescent="0.2">
      <c r="B16676" s="88"/>
      <c r="C16676" s="88"/>
      <c r="D16676" s="88"/>
      <c r="E16676" s="88"/>
      <c r="F16676" s="88"/>
      <c r="G16676" s="88"/>
      <c r="H16676" s="88"/>
      <c r="I16676" s="88"/>
      <c r="J16676" s="88"/>
      <c r="K16676" s="88"/>
    </row>
    <row r="16677" spans="2:11" hidden="1" x14ac:dyDescent="0.2">
      <c r="B16677" s="88"/>
      <c r="C16677" s="88"/>
      <c r="D16677" s="88"/>
      <c r="E16677" s="88"/>
      <c r="F16677" s="88"/>
      <c r="G16677" s="88"/>
      <c r="H16677" s="88"/>
      <c r="I16677" s="88"/>
      <c r="J16677" s="88"/>
      <c r="K16677" s="88"/>
    </row>
    <row r="16678" spans="2:11" hidden="1" x14ac:dyDescent="0.2">
      <c r="B16678" s="88"/>
      <c r="C16678" s="88"/>
      <c r="D16678" s="88"/>
      <c r="E16678" s="88"/>
      <c r="F16678" s="88"/>
      <c r="G16678" s="88"/>
      <c r="H16678" s="88"/>
      <c r="I16678" s="88"/>
      <c r="J16678" s="88"/>
      <c r="K16678" s="88"/>
    </row>
    <row r="16679" spans="2:11" hidden="1" x14ac:dyDescent="0.2">
      <c r="B16679" s="88"/>
      <c r="C16679" s="88"/>
      <c r="D16679" s="88"/>
      <c r="E16679" s="88"/>
      <c r="F16679" s="88"/>
      <c r="G16679" s="88"/>
      <c r="H16679" s="88"/>
      <c r="I16679" s="88"/>
      <c r="J16679" s="88"/>
      <c r="K16679" s="88"/>
    </row>
    <row r="16680" spans="2:11" hidden="1" x14ac:dyDescent="0.2">
      <c r="B16680" s="88"/>
      <c r="C16680" s="88"/>
      <c r="D16680" s="88"/>
      <c r="E16680" s="88"/>
      <c r="F16680" s="88"/>
      <c r="G16680" s="88"/>
      <c r="H16680" s="88"/>
      <c r="I16680" s="88"/>
      <c r="J16680" s="88"/>
      <c r="K16680" s="88"/>
    </row>
    <row r="16681" spans="2:11" hidden="1" x14ac:dyDescent="0.2">
      <c r="B16681" s="88"/>
      <c r="C16681" s="88"/>
      <c r="D16681" s="88"/>
      <c r="E16681" s="88"/>
      <c r="F16681" s="88"/>
      <c r="G16681" s="88"/>
      <c r="H16681" s="88"/>
      <c r="I16681" s="88"/>
      <c r="J16681" s="88"/>
      <c r="K16681" s="88"/>
    </row>
    <row r="16682" spans="2:11" hidden="1" x14ac:dyDescent="0.2">
      <c r="B16682" s="88"/>
      <c r="C16682" s="88"/>
      <c r="D16682" s="88"/>
      <c r="E16682" s="88"/>
      <c r="F16682" s="88"/>
      <c r="G16682" s="88"/>
      <c r="H16682" s="88"/>
      <c r="I16682" s="88"/>
      <c r="J16682" s="88"/>
      <c r="K16682" s="88"/>
    </row>
    <row r="16683" spans="2:11" hidden="1" x14ac:dyDescent="0.2">
      <c r="B16683" s="88"/>
      <c r="C16683" s="88"/>
      <c r="D16683" s="88"/>
      <c r="E16683" s="88"/>
      <c r="F16683" s="88"/>
      <c r="G16683" s="88"/>
      <c r="H16683" s="88"/>
      <c r="I16683" s="88"/>
      <c r="J16683" s="88"/>
      <c r="K16683" s="88"/>
    </row>
    <row r="16684" spans="2:11" hidden="1" x14ac:dyDescent="0.2">
      <c r="B16684" s="88"/>
      <c r="C16684" s="88"/>
      <c r="D16684" s="88"/>
      <c r="E16684" s="88"/>
      <c r="F16684" s="88"/>
      <c r="G16684" s="88"/>
      <c r="H16684" s="88"/>
      <c r="I16684" s="88"/>
      <c r="J16684" s="88"/>
      <c r="K16684" s="88"/>
    </row>
    <row r="16685" spans="2:11" hidden="1" x14ac:dyDescent="0.2">
      <c r="B16685" s="88"/>
      <c r="C16685" s="88"/>
      <c r="D16685" s="88"/>
      <c r="E16685" s="88"/>
      <c r="F16685" s="88"/>
      <c r="G16685" s="88"/>
      <c r="H16685" s="88"/>
      <c r="I16685" s="88"/>
      <c r="J16685" s="88"/>
      <c r="K16685" s="88"/>
    </row>
    <row r="16686" spans="2:11" hidden="1" x14ac:dyDescent="0.2">
      <c r="B16686" s="88"/>
      <c r="C16686" s="88"/>
      <c r="D16686" s="88"/>
      <c r="E16686" s="88"/>
      <c r="F16686" s="88"/>
      <c r="G16686" s="88"/>
      <c r="H16686" s="88"/>
      <c r="I16686" s="88"/>
      <c r="J16686" s="88"/>
      <c r="K16686" s="88"/>
    </row>
    <row r="16687" spans="2:11" hidden="1" x14ac:dyDescent="0.2">
      <c r="B16687" s="88"/>
      <c r="C16687" s="88"/>
      <c r="D16687" s="88"/>
      <c r="E16687" s="88"/>
      <c r="F16687" s="88"/>
      <c r="G16687" s="88"/>
      <c r="H16687" s="88"/>
      <c r="I16687" s="88"/>
      <c r="J16687" s="88"/>
      <c r="K16687" s="88"/>
    </row>
    <row r="16688" spans="2:11" hidden="1" x14ac:dyDescent="0.2">
      <c r="B16688" s="88"/>
      <c r="C16688" s="88"/>
      <c r="D16688" s="88"/>
      <c r="E16688" s="88"/>
      <c r="F16688" s="88"/>
      <c r="G16688" s="88"/>
      <c r="H16688" s="88"/>
      <c r="I16688" s="88"/>
      <c r="J16688" s="88"/>
      <c r="K16688" s="88"/>
    </row>
    <row r="16689" spans="2:11" hidden="1" x14ac:dyDescent="0.2">
      <c r="B16689" s="88"/>
      <c r="C16689" s="88"/>
      <c r="D16689" s="88"/>
      <c r="E16689" s="88"/>
      <c r="F16689" s="88"/>
      <c r="G16689" s="88"/>
      <c r="H16689" s="88"/>
      <c r="I16689" s="88"/>
      <c r="J16689" s="88"/>
      <c r="K16689" s="88"/>
    </row>
    <row r="16690" spans="2:11" hidden="1" x14ac:dyDescent="0.2">
      <c r="B16690" s="88"/>
      <c r="C16690" s="88"/>
      <c r="D16690" s="88"/>
      <c r="E16690" s="88"/>
      <c r="F16690" s="88"/>
      <c r="G16690" s="88"/>
      <c r="H16690" s="88"/>
      <c r="I16690" s="88"/>
      <c r="J16690" s="88"/>
      <c r="K16690" s="88"/>
    </row>
    <row r="16691" spans="2:11" hidden="1" x14ac:dyDescent="0.2">
      <c r="B16691" s="88"/>
      <c r="C16691" s="88"/>
      <c r="D16691" s="88"/>
      <c r="E16691" s="88"/>
      <c r="F16691" s="88"/>
      <c r="G16691" s="88"/>
      <c r="H16691" s="88"/>
      <c r="I16691" s="88"/>
      <c r="J16691" s="88"/>
      <c r="K16691" s="88"/>
    </row>
    <row r="16692" spans="2:11" hidden="1" x14ac:dyDescent="0.2">
      <c r="B16692" s="88"/>
      <c r="C16692" s="88"/>
      <c r="D16692" s="88"/>
      <c r="E16692" s="88"/>
      <c r="F16692" s="88"/>
      <c r="G16692" s="88"/>
      <c r="H16692" s="88"/>
      <c r="I16692" s="88"/>
      <c r="J16692" s="88"/>
      <c r="K16692" s="88"/>
    </row>
    <row r="16693" spans="2:11" hidden="1" x14ac:dyDescent="0.2">
      <c r="B16693" s="88"/>
      <c r="C16693" s="88"/>
      <c r="D16693" s="88"/>
      <c r="E16693" s="88"/>
      <c r="F16693" s="88"/>
      <c r="G16693" s="88"/>
      <c r="H16693" s="88"/>
      <c r="I16693" s="88"/>
      <c r="J16693" s="88"/>
      <c r="K16693" s="88"/>
    </row>
    <row r="16694" spans="2:11" hidden="1" x14ac:dyDescent="0.2">
      <c r="B16694" s="88"/>
      <c r="C16694" s="88"/>
      <c r="D16694" s="88"/>
      <c r="E16694" s="88"/>
      <c r="F16694" s="88"/>
      <c r="G16694" s="88"/>
      <c r="H16694" s="88"/>
      <c r="I16694" s="88"/>
      <c r="J16694" s="88"/>
      <c r="K16694" s="88"/>
    </row>
    <row r="16695" spans="2:11" hidden="1" x14ac:dyDescent="0.2">
      <c r="B16695" s="88"/>
      <c r="C16695" s="88"/>
      <c r="D16695" s="88"/>
      <c r="E16695" s="88"/>
      <c r="F16695" s="88"/>
      <c r="G16695" s="88"/>
      <c r="H16695" s="88"/>
      <c r="I16695" s="88"/>
      <c r="J16695" s="88"/>
      <c r="K16695" s="88"/>
    </row>
    <row r="16696" spans="2:11" hidden="1" x14ac:dyDescent="0.2">
      <c r="B16696" s="88"/>
      <c r="C16696" s="88"/>
      <c r="D16696" s="88"/>
      <c r="E16696" s="88"/>
      <c r="F16696" s="88"/>
      <c r="G16696" s="88"/>
      <c r="H16696" s="88"/>
      <c r="I16696" s="88"/>
      <c r="J16696" s="88"/>
      <c r="K16696" s="88"/>
    </row>
    <row r="16697" spans="2:11" hidden="1" x14ac:dyDescent="0.2">
      <c r="B16697" s="88"/>
      <c r="C16697" s="88"/>
      <c r="D16697" s="88"/>
      <c r="E16697" s="88"/>
      <c r="F16697" s="88"/>
      <c r="G16697" s="88"/>
      <c r="H16697" s="88"/>
      <c r="I16697" s="88"/>
      <c r="J16697" s="88"/>
      <c r="K16697" s="88"/>
    </row>
    <row r="16698" spans="2:11" hidden="1" x14ac:dyDescent="0.2">
      <c r="B16698" s="88"/>
      <c r="C16698" s="88"/>
      <c r="D16698" s="88"/>
      <c r="E16698" s="88"/>
      <c r="F16698" s="88"/>
      <c r="G16698" s="88"/>
      <c r="H16698" s="88"/>
      <c r="I16698" s="88"/>
      <c r="J16698" s="88"/>
      <c r="K16698" s="88"/>
    </row>
    <row r="16699" spans="2:11" hidden="1" x14ac:dyDescent="0.2">
      <c r="B16699" s="88"/>
      <c r="C16699" s="88"/>
      <c r="D16699" s="88"/>
      <c r="E16699" s="88"/>
      <c r="F16699" s="88"/>
      <c r="G16699" s="88"/>
      <c r="H16699" s="88"/>
      <c r="I16699" s="88"/>
      <c r="J16699" s="88"/>
      <c r="K16699" s="88"/>
    </row>
    <row r="16700" spans="2:11" hidden="1" x14ac:dyDescent="0.2">
      <c r="B16700" s="88"/>
      <c r="C16700" s="88"/>
      <c r="D16700" s="88"/>
      <c r="E16700" s="88"/>
      <c r="F16700" s="88"/>
      <c r="G16700" s="88"/>
      <c r="H16700" s="88"/>
      <c r="I16700" s="88"/>
      <c r="J16700" s="88"/>
      <c r="K16700" s="88"/>
    </row>
    <row r="16701" spans="2:11" hidden="1" x14ac:dyDescent="0.2">
      <c r="B16701" s="88"/>
      <c r="C16701" s="88"/>
      <c r="D16701" s="88"/>
      <c r="E16701" s="88"/>
      <c r="F16701" s="88"/>
      <c r="G16701" s="88"/>
      <c r="H16701" s="88"/>
      <c r="I16701" s="88"/>
      <c r="J16701" s="88"/>
      <c r="K16701" s="88"/>
    </row>
    <row r="16702" spans="2:11" hidden="1" x14ac:dyDescent="0.2">
      <c r="B16702" s="88"/>
      <c r="C16702" s="88"/>
      <c r="D16702" s="88"/>
      <c r="E16702" s="88"/>
      <c r="F16702" s="88"/>
      <c r="G16702" s="88"/>
      <c r="H16702" s="88"/>
      <c r="I16702" s="88"/>
      <c r="J16702" s="88"/>
      <c r="K16702" s="88"/>
    </row>
    <row r="16703" spans="2:11" hidden="1" x14ac:dyDescent="0.2">
      <c r="B16703" s="88"/>
      <c r="C16703" s="88"/>
      <c r="D16703" s="88"/>
      <c r="E16703" s="88"/>
      <c r="F16703" s="88"/>
      <c r="G16703" s="88"/>
      <c r="H16703" s="88"/>
      <c r="I16703" s="88"/>
      <c r="J16703" s="88"/>
      <c r="K16703" s="88"/>
    </row>
    <row r="16704" spans="2:11" hidden="1" x14ac:dyDescent="0.2">
      <c r="B16704" s="88"/>
      <c r="C16704" s="88"/>
      <c r="D16704" s="88"/>
      <c r="E16704" s="88"/>
      <c r="F16704" s="88"/>
      <c r="G16704" s="88"/>
      <c r="H16704" s="88"/>
      <c r="I16704" s="88"/>
      <c r="J16704" s="88"/>
      <c r="K16704" s="88"/>
    </row>
    <row r="16705" spans="2:11" hidden="1" x14ac:dyDescent="0.2">
      <c r="B16705" s="88"/>
      <c r="C16705" s="88"/>
      <c r="D16705" s="88"/>
      <c r="E16705" s="88"/>
      <c r="F16705" s="88"/>
      <c r="G16705" s="88"/>
      <c r="H16705" s="88"/>
      <c r="I16705" s="88"/>
      <c r="J16705" s="88"/>
      <c r="K16705" s="88"/>
    </row>
    <row r="16706" spans="2:11" hidden="1" x14ac:dyDescent="0.2">
      <c r="B16706" s="88"/>
      <c r="C16706" s="88"/>
      <c r="D16706" s="88"/>
      <c r="E16706" s="88"/>
      <c r="F16706" s="88"/>
      <c r="G16706" s="88"/>
      <c r="H16706" s="88"/>
      <c r="I16706" s="88"/>
      <c r="J16706" s="88"/>
      <c r="K16706" s="88"/>
    </row>
    <row r="16707" spans="2:11" hidden="1" x14ac:dyDescent="0.2">
      <c r="B16707" s="88"/>
      <c r="C16707" s="88"/>
      <c r="D16707" s="88"/>
      <c r="E16707" s="88"/>
      <c r="F16707" s="88"/>
      <c r="G16707" s="88"/>
      <c r="H16707" s="88"/>
      <c r="I16707" s="88"/>
      <c r="J16707" s="88"/>
      <c r="K16707" s="88"/>
    </row>
    <row r="16708" spans="2:11" hidden="1" x14ac:dyDescent="0.2">
      <c r="B16708" s="88"/>
      <c r="C16708" s="88"/>
      <c r="D16708" s="88"/>
      <c r="E16708" s="88"/>
      <c r="F16708" s="88"/>
      <c r="G16708" s="88"/>
      <c r="H16708" s="88"/>
      <c r="I16708" s="88"/>
      <c r="J16708" s="88"/>
      <c r="K16708" s="88"/>
    </row>
    <row r="16709" spans="2:11" hidden="1" x14ac:dyDescent="0.2">
      <c r="B16709" s="88"/>
      <c r="C16709" s="88"/>
      <c r="D16709" s="88"/>
      <c r="E16709" s="88"/>
      <c r="F16709" s="88"/>
      <c r="G16709" s="88"/>
      <c r="H16709" s="88"/>
      <c r="I16709" s="88"/>
      <c r="J16709" s="88"/>
      <c r="K16709" s="88"/>
    </row>
    <row r="16710" spans="2:11" hidden="1" x14ac:dyDescent="0.2">
      <c r="B16710" s="88"/>
      <c r="C16710" s="88"/>
      <c r="D16710" s="88"/>
      <c r="E16710" s="88"/>
      <c r="F16710" s="88"/>
      <c r="G16710" s="88"/>
      <c r="H16710" s="88"/>
      <c r="I16710" s="88"/>
      <c r="J16710" s="88"/>
      <c r="K16710" s="88"/>
    </row>
    <row r="16711" spans="2:11" hidden="1" x14ac:dyDescent="0.2">
      <c r="B16711" s="88"/>
      <c r="C16711" s="88"/>
      <c r="D16711" s="88"/>
      <c r="E16711" s="88"/>
      <c r="F16711" s="88"/>
      <c r="G16711" s="88"/>
      <c r="H16711" s="88"/>
      <c r="I16711" s="88"/>
      <c r="J16711" s="88"/>
      <c r="K16711" s="88"/>
    </row>
    <row r="16712" spans="2:11" hidden="1" x14ac:dyDescent="0.2">
      <c r="B16712" s="88"/>
      <c r="C16712" s="88"/>
      <c r="D16712" s="88"/>
      <c r="E16712" s="88"/>
      <c r="F16712" s="88"/>
      <c r="G16712" s="88"/>
      <c r="H16712" s="88"/>
      <c r="I16712" s="88"/>
      <c r="J16712" s="88"/>
      <c r="K16712" s="88"/>
    </row>
    <row r="16713" spans="2:11" hidden="1" x14ac:dyDescent="0.2">
      <c r="B16713" s="88"/>
      <c r="C16713" s="88"/>
      <c r="D16713" s="88"/>
      <c r="E16713" s="88"/>
      <c r="F16713" s="88"/>
      <c r="G16713" s="88"/>
      <c r="H16713" s="88"/>
      <c r="I16713" s="88"/>
      <c r="J16713" s="88"/>
      <c r="K16713" s="88"/>
    </row>
    <row r="16714" spans="2:11" hidden="1" x14ac:dyDescent="0.2">
      <c r="B16714" s="88"/>
      <c r="C16714" s="88"/>
      <c r="D16714" s="88"/>
      <c r="E16714" s="88"/>
      <c r="F16714" s="88"/>
      <c r="G16714" s="88"/>
      <c r="H16714" s="88"/>
      <c r="I16714" s="88"/>
      <c r="J16714" s="88"/>
      <c r="K16714" s="88"/>
    </row>
    <row r="16715" spans="2:11" hidden="1" x14ac:dyDescent="0.2">
      <c r="B16715" s="88"/>
      <c r="C16715" s="88"/>
      <c r="D16715" s="88"/>
      <c r="E16715" s="88"/>
      <c r="F16715" s="88"/>
      <c r="G16715" s="88"/>
      <c r="H16715" s="88"/>
      <c r="I16715" s="88"/>
      <c r="J16715" s="88"/>
      <c r="K16715" s="88"/>
    </row>
    <row r="16716" spans="2:11" hidden="1" x14ac:dyDescent="0.2">
      <c r="B16716" s="88"/>
      <c r="C16716" s="88"/>
      <c r="D16716" s="88"/>
      <c r="E16716" s="88"/>
      <c r="F16716" s="88"/>
      <c r="G16716" s="88"/>
      <c r="H16716" s="88"/>
      <c r="I16716" s="88"/>
      <c r="J16716" s="88"/>
      <c r="K16716" s="88"/>
    </row>
    <row r="16717" spans="2:11" hidden="1" x14ac:dyDescent="0.2">
      <c r="B16717" s="88"/>
      <c r="C16717" s="88"/>
      <c r="D16717" s="88"/>
      <c r="E16717" s="88"/>
      <c r="F16717" s="88"/>
      <c r="G16717" s="88"/>
      <c r="H16717" s="88"/>
      <c r="I16717" s="88"/>
      <c r="J16717" s="88"/>
      <c r="K16717" s="88"/>
    </row>
    <row r="16718" spans="2:11" hidden="1" x14ac:dyDescent="0.2">
      <c r="B16718" s="88"/>
      <c r="C16718" s="88"/>
      <c r="D16718" s="88"/>
      <c r="E16718" s="88"/>
      <c r="F16718" s="88"/>
      <c r="G16718" s="88"/>
      <c r="H16718" s="88"/>
      <c r="I16718" s="88"/>
      <c r="J16718" s="88"/>
      <c r="K16718" s="88"/>
    </row>
    <row r="16719" spans="2:11" hidden="1" x14ac:dyDescent="0.2">
      <c r="B16719" s="88"/>
      <c r="C16719" s="88"/>
      <c r="D16719" s="88"/>
      <c r="E16719" s="88"/>
      <c r="F16719" s="88"/>
      <c r="G16719" s="88"/>
      <c r="H16719" s="88"/>
      <c r="I16719" s="88"/>
      <c r="J16719" s="88"/>
      <c r="K16719" s="88"/>
    </row>
    <row r="16720" spans="2:11" hidden="1" x14ac:dyDescent="0.2">
      <c r="B16720" s="88"/>
      <c r="C16720" s="88"/>
      <c r="D16720" s="88"/>
      <c r="E16720" s="88"/>
      <c r="F16720" s="88"/>
      <c r="G16720" s="88"/>
      <c r="H16720" s="88"/>
      <c r="I16720" s="88"/>
      <c r="J16720" s="88"/>
      <c r="K16720" s="88"/>
    </row>
    <row r="16721" spans="2:11" hidden="1" x14ac:dyDescent="0.2">
      <c r="B16721" s="88"/>
      <c r="C16721" s="88"/>
      <c r="D16721" s="88"/>
      <c r="E16721" s="88"/>
      <c r="F16721" s="88"/>
      <c r="G16721" s="88"/>
      <c r="H16721" s="88"/>
      <c r="I16721" s="88"/>
      <c r="J16721" s="88"/>
      <c r="K16721" s="88"/>
    </row>
    <row r="16722" spans="2:11" hidden="1" x14ac:dyDescent="0.2">
      <c r="B16722" s="88"/>
      <c r="C16722" s="88"/>
      <c r="D16722" s="88"/>
      <c r="E16722" s="88"/>
      <c r="F16722" s="88"/>
      <c r="G16722" s="88"/>
      <c r="H16722" s="88"/>
      <c r="I16722" s="88"/>
      <c r="J16722" s="88"/>
      <c r="K16722" s="88"/>
    </row>
    <row r="16723" spans="2:11" hidden="1" x14ac:dyDescent="0.2">
      <c r="B16723" s="88"/>
      <c r="C16723" s="88"/>
      <c r="D16723" s="88"/>
      <c r="E16723" s="88"/>
      <c r="F16723" s="88"/>
      <c r="G16723" s="88"/>
      <c r="H16723" s="88"/>
      <c r="I16723" s="88"/>
      <c r="J16723" s="88"/>
      <c r="K16723" s="88"/>
    </row>
    <row r="16724" spans="2:11" hidden="1" x14ac:dyDescent="0.2">
      <c r="B16724" s="88"/>
      <c r="C16724" s="88"/>
      <c r="D16724" s="88"/>
      <c r="E16724" s="88"/>
      <c r="F16724" s="88"/>
      <c r="G16724" s="88"/>
      <c r="H16724" s="88"/>
      <c r="I16724" s="88"/>
      <c r="J16724" s="88"/>
      <c r="K16724" s="88"/>
    </row>
    <row r="16725" spans="2:11" hidden="1" x14ac:dyDescent="0.2">
      <c r="B16725" s="88"/>
      <c r="C16725" s="88"/>
      <c r="D16725" s="88"/>
      <c r="E16725" s="88"/>
      <c r="F16725" s="88"/>
      <c r="G16725" s="88"/>
      <c r="H16725" s="88"/>
      <c r="I16725" s="88"/>
      <c r="J16725" s="88"/>
      <c r="K16725" s="88"/>
    </row>
    <row r="16726" spans="2:11" hidden="1" x14ac:dyDescent="0.2">
      <c r="B16726" s="88"/>
      <c r="C16726" s="88"/>
      <c r="D16726" s="88"/>
      <c r="E16726" s="88"/>
      <c r="F16726" s="88"/>
      <c r="G16726" s="88"/>
      <c r="H16726" s="88"/>
      <c r="I16726" s="88"/>
      <c r="J16726" s="88"/>
      <c r="K16726" s="88"/>
    </row>
    <row r="16727" spans="2:11" hidden="1" x14ac:dyDescent="0.2">
      <c r="B16727" s="88"/>
      <c r="C16727" s="88"/>
      <c r="D16727" s="88"/>
      <c r="E16727" s="88"/>
      <c r="F16727" s="88"/>
      <c r="G16727" s="88"/>
      <c r="H16727" s="88"/>
      <c r="I16727" s="88"/>
      <c r="J16727" s="88"/>
      <c r="K16727" s="88"/>
    </row>
    <row r="16728" spans="2:11" hidden="1" x14ac:dyDescent="0.2">
      <c r="B16728" s="88"/>
      <c r="C16728" s="88"/>
      <c r="D16728" s="88"/>
      <c r="E16728" s="88"/>
      <c r="F16728" s="88"/>
      <c r="G16728" s="88"/>
      <c r="H16728" s="88"/>
      <c r="I16728" s="88"/>
      <c r="J16728" s="88"/>
      <c r="K16728" s="88"/>
    </row>
    <row r="16729" spans="2:11" hidden="1" x14ac:dyDescent="0.2">
      <c r="B16729" s="88"/>
      <c r="C16729" s="88"/>
      <c r="D16729" s="88"/>
      <c r="E16729" s="88"/>
      <c r="F16729" s="88"/>
      <c r="G16729" s="88"/>
      <c r="H16729" s="88"/>
      <c r="I16729" s="88"/>
      <c r="J16729" s="88"/>
      <c r="K16729" s="88"/>
    </row>
    <row r="16730" spans="2:11" hidden="1" x14ac:dyDescent="0.2">
      <c r="B16730" s="88"/>
      <c r="C16730" s="88"/>
      <c r="D16730" s="88"/>
      <c r="E16730" s="88"/>
      <c r="F16730" s="88"/>
      <c r="G16730" s="88"/>
      <c r="H16730" s="88"/>
      <c r="I16730" s="88"/>
      <c r="J16730" s="88"/>
      <c r="K16730" s="88"/>
    </row>
    <row r="16731" spans="2:11" hidden="1" x14ac:dyDescent="0.2">
      <c r="B16731" s="88"/>
      <c r="C16731" s="88"/>
      <c r="D16731" s="88"/>
      <c r="E16731" s="88"/>
      <c r="F16731" s="88"/>
      <c r="G16731" s="88"/>
      <c r="H16731" s="88"/>
      <c r="I16731" s="88"/>
      <c r="J16731" s="88"/>
      <c r="K16731" s="88"/>
    </row>
    <row r="16732" spans="2:11" hidden="1" x14ac:dyDescent="0.2">
      <c r="B16732" s="88"/>
      <c r="C16732" s="88"/>
      <c r="D16732" s="88"/>
      <c r="E16732" s="88"/>
      <c r="F16732" s="88"/>
      <c r="G16732" s="88"/>
      <c r="H16732" s="88"/>
      <c r="I16732" s="88"/>
      <c r="J16732" s="88"/>
      <c r="K16732" s="88"/>
    </row>
    <row r="16733" spans="2:11" hidden="1" x14ac:dyDescent="0.2">
      <c r="B16733" s="88"/>
      <c r="C16733" s="88"/>
      <c r="D16733" s="88"/>
      <c r="E16733" s="88"/>
      <c r="F16733" s="88"/>
      <c r="G16733" s="88"/>
      <c r="H16733" s="88"/>
      <c r="I16733" s="88"/>
      <c r="J16733" s="88"/>
      <c r="K16733" s="88"/>
    </row>
    <row r="16734" spans="2:11" hidden="1" x14ac:dyDescent="0.2">
      <c r="B16734" s="88"/>
      <c r="C16734" s="88"/>
      <c r="D16734" s="88"/>
      <c r="E16734" s="88"/>
      <c r="F16734" s="88"/>
      <c r="G16734" s="88"/>
      <c r="H16734" s="88"/>
      <c r="I16734" s="88"/>
      <c r="J16734" s="88"/>
      <c r="K16734" s="88"/>
    </row>
    <row r="16735" spans="2:11" hidden="1" x14ac:dyDescent="0.2">
      <c r="B16735" s="88"/>
      <c r="C16735" s="88"/>
      <c r="D16735" s="88"/>
      <c r="E16735" s="88"/>
      <c r="F16735" s="88"/>
      <c r="G16735" s="88"/>
      <c r="H16735" s="88"/>
      <c r="I16735" s="88"/>
      <c r="J16735" s="88"/>
      <c r="K16735" s="88"/>
    </row>
    <row r="16736" spans="2:11" hidden="1" x14ac:dyDescent="0.2">
      <c r="B16736" s="88"/>
      <c r="C16736" s="88"/>
      <c r="D16736" s="88"/>
      <c r="E16736" s="88"/>
      <c r="F16736" s="88"/>
      <c r="G16736" s="88"/>
      <c r="H16736" s="88"/>
      <c r="I16736" s="88"/>
      <c r="J16736" s="88"/>
      <c r="K16736" s="88"/>
    </row>
    <row r="16737" spans="2:11" hidden="1" x14ac:dyDescent="0.2">
      <c r="B16737" s="88"/>
      <c r="C16737" s="88"/>
      <c r="D16737" s="88"/>
      <c r="E16737" s="88"/>
      <c r="F16737" s="88"/>
      <c r="G16737" s="88"/>
      <c r="H16737" s="88"/>
      <c r="I16737" s="88"/>
      <c r="J16737" s="88"/>
      <c r="K16737" s="88"/>
    </row>
    <row r="16738" spans="2:11" hidden="1" x14ac:dyDescent="0.2">
      <c r="B16738" s="88"/>
      <c r="C16738" s="88"/>
      <c r="D16738" s="88"/>
      <c r="E16738" s="88"/>
      <c r="F16738" s="88"/>
      <c r="G16738" s="88"/>
      <c r="H16738" s="88"/>
      <c r="I16738" s="88"/>
      <c r="J16738" s="88"/>
      <c r="K16738" s="88"/>
    </row>
    <row r="16739" spans="2:11" hidden="1" x14ac:dyDescent="0.2">
      <c r="B16739" s="88"/>
      <c r="C16739" s="88"/>
      <c r="D16739" s="88"/>
      <c r="E16739" s="88"/>
      <c r="F16739" s="88"/>
      <c r="G16739" s="88"/>
      <c r="H16739" s="88"/>
      <c r="I16739" s="88"/>
      <c r="J16739" s="88"/>
      <c r="K16739" s="88"/>
    </row>
    <row r="16740" spans="2:11" hidden="1" x14ac:dyDescent="0.2">
      <c r="B16740" s="88"/>
      <c r="C16740" s="88"/>
      <c r="D16740" s="88"/>
      <c r="E16740" s="88"/>
      <c r="F16740" s="88"/>
      <c r="G16740" s="88"/>
      <c r="H16740" s="88"/>
      <c r="I16740" s="88"/>
      <c r="J16740" s="88"/>
      <c r="K16740" s="88"/>
    </row>
    <row r="16741" spans="2:11" hidden="1" x14ac:dyDescent="0.2">
      <c r="B16741" s="88"/>
      <c r="C16741" s="88"/>
      <c r="D16741" s="88"/>
      <c r="E16741" s="88"/>
      <c r="F16741" s="88"/>
      <c r="G16741" s="88"/>
      <c r="H16741" s="88"/>
      <c r="I16741" s="88"/>
      <c r="J16741" s="88"/>
      <c r="K16741" s="88"/>
    </row>
    <row r="16742" spans="2:11" hidden="1" x14ac:dyDescent="0.2">
      <c r="B16742" s="88"/>
      <c r="C16742" s="88"/>
      <c r="D16742" s="88"/>
      <c r="E16742" s="88"/>
      <c r="F16742" s="88"/>
      <c r="G16742" s="88"/>
      <c r="H16742" s="88"/>
      <c r="I16742" s="88"/>
      <c r="J16742" s="88"/>
      <c r="K16742" s="88"/>
    </row>
    <row r="16743" spans="2:11" hidden="1" x14ac:dyDescent="0.2">
      <c r="B16743" s="88"/>
      <c r="C16743" s="88"/>
      <c r="D16743" s="88"/>
      <c r="E16743" s="88"/>
      <c r="F16743" s="88"/>
      <c r="G16743" s="88"/>
      <c r="H16743" s="88"/>
      <c r="I16743" s="88"/>
      <c r="J16743" s="88"/>
      <c r="K16743" s="88"/>
    </row>
    <row r="16744" spans="2:11" hidden="1" x14ac:dyDescent="0.2">
      <c r="B16744" s="88"/>
      <c r="C16744" s="88"/>
      <c r="D16744" s="88"/>
      <c r="E16744" s="88"/>
      <c r="F16744" s="88"/>
      <c r="G16744" s="88"/>
      <c r="H16744" s="88"/>
      <c r="I16744" s="88"/>
      <c r="J16744" s="88"/>
      <c r="K16744" s="88"/>
    </row>
    <row r="16745" spans="2:11" hidden="1" x14ac:dyDescent="0.2">
      <c r="B16745" s="88"/>
      <c r="C16745" s="88"/>
      <c r="D16745" s="88"/>
      <c r="E16745" s="88"/>
      <c r="F16745" s="88"/>
      <c r="G16745" s="88"/>
      <c r="H16745" s="88"/>
      <c r="I16745" s="88"/>
      <c r="J16745" s="88"/>
      <c r="K16745" s="88"/>
    </row>
    <row r="16746" spans="2:11" hidden="1" x14ac:dyDescent="0.2">
      <c r="B16746" s="88"/>
      <c r="C16746" s="88"/>
      <c r="D16746" s="88"/>
      <c r="E16746" s="88"/>
      <c r="F16746" s="88"/>
      <c r="G16746" s="88"/>
      <c r="H16746" s="88"/>
      <c r="I16746" s="88"/>
      <c r="J16746" s="88"/>
      <c r="K16746" s="88"/>
    </row>
    <row r="16747" spans="2:11" hidden="1" x14ac:dyDescent="0.2">
      <c r="B16747" s="88"/>
      <c r="C16747" s="88"/>
      <c r="D16747" s="88"/>
      <c r="E16747" s="88"/>
      <c r="F16747" s="88"/>
      <c r="G16747" s="88"/>
      <c r="H16747" s="88"/>
      <c r="I16747" s="88"/>
      <c r="J16747" s="88"/>
      <c r="K16747" s="88"/>
    </row>
    <row r="16748" spans="2:11" hidden="1" x14ac:dyDescent="0.2">
      <c r="B16748" s="88"/>
      <c r="C16748" s="88"/>
      <c r="D16748" s="88"/>
      <c r="E16748" s="88"/>
      <c r="F16748" s="88"/>
      <c r="G16748" s="88"/>
      <c r="H16748" s="88"/>
      <c r="I16748" s="88"/>
      <c r="J16748" s="88"/>
      <c r="K16748" s="88"/>
    </row>
    <row r="16749" spans="2:11" hidden="1" x14ac:dyDescent="0.2">
      <c r="B16749" s="88"/>
      <c r="C16749" s="88"/>
      <c r="D16749" s="88"/>
      <c r="E16749" s="88"/>
      <c r="F16749" s="88"/>
      <c r="G16749" s="88"/>
      <c r="H16749" s="88"/>
      <c r="I16749" s="88"/>
      <c r="J16749" s="88"/>
      <c r="K16749" s="88"/>
    </row>
    <row r="16750" spans="2:11" hidden="1" x14ac:dyDescent="0.2">
      <c r="B16750" s="88"/>
      <c r="C16750" s="88"/>
      <c r="D16750" s="88"/>
      <c r="E16750" s="88"/>
      <c r="F16750" s="88"/>
      <c r="G16750" s="88"/>
      <c r="H16750" s="88"/>
      <c r="I16750" s="88"/>
      <c r="J16750" s="88"/>
      <c r="K16750" s="88"/>
    </row>
    <row r="16751" spans="2:11" hidden="1" x14ac:dyDescent="0.2">
      <c r="B16751" s="88"/>
      <c r="C16751" s="88"/>
      <c r="D16751" s="88"/>
      <c r="E16751" s="88"/>
      <c r="F16751" s="88"/>
      <c r="G16751" s="88"/>
      <c r="H16751" s="88"/>
      <c r="I16751" s="88"/>
      <c r="J16751" s="88"/>
      <c r="K16751" s="88"/>
    </row>
    <row r="16752" spans="2:11" hidden="1" x14ac:dyDescent="0.2">
      <c r="B16752" s="88"/>
      <c r="C16752" s="88"/>
      <c r="D16752" s="88"/>
      <c r="E16752" s="88"/>
      <c r="F16752" s="88"/>
      <c r="G16752" s="88"/>
      <c r="H16752" s="88"/>
      <c r="I16752" s="88"/>
      <c r="J16752" s="88"/>
      <c r="K16752" s="88"/>
    </row>
    <row r="16753" spans="2:11" hidden="1" x14ac:dyDescent="0.2">
      <c r="B16753" s="88"/>
      <c r="C16753" s="88"/>
      <c r="D16753" s="88"/>
      <c r="E16753" s="88"/>
      <c r="F16753" s="88"/>
      <c r="G16753" s="88"/>
      <c r="H16753" s="88"/>
      <c r="I16753" s="88"/>
      <c r="J16753" s="88"/>
      <c r="K16753" s="88"/>
    </row>
    <row r="16754" spans="2:11" hidden="1" x14ac:dyDescent="0.2">
      <c r="B16754" s="88"/>
      <c r="C16754" s="88"/>
      <c r="D16754" s="88"/>
      <c r="E16754" s="88"/>
      <c r="F16754" s="88"/>
      <c r="G16754" s="88"/>
      <c r="H16754" s="88"/>
      <c r="I16754" s="88"/>
      <c r="J16754" s="88"/>
      <c r="K16754" s="88"/>
    </row>
    <row r="16755" spans="2:11" hidden="1" x14ac:dyDescent="0.2">
      <c r="B16755" s="88"/>
      <c r="C16755" s="88"/>
      <c r="D16755" s="88"/>
      <c r="E16755" s="88"/>
      <c r="F16755" s="88"/>
      <c r="G16755" s="88"/>
      <c r="H16755" s="88"/>
      <c r="I16755" s="88"/>
      <c r="J16755" s="88"/>
      <c r="K16755" s="88"/>
    </row>
    <row r="16756" spans="2:11" hidden="1" x14ac:dyDescent="0.2">
      <c r="B16756" s="88"/>
      <c r="C16756" s="88"/>
      <c r="D16756" s="88"/>
      <c r="E16756" s="88"/>
      <c r="F16756" s="88"/>
      <c r="G16756" s="88"/>
      <c r="H16756" s="88"/>
      <c r="I16756" s="88"/>
      <c r="J16756" s="88"/>
      <c r="K16756" s="88"/>
    </row>
    <row r="16757" spans="2:11" hidden="1" x14ac:dyDescent="0.2">
      <c r="B16757" s="88"/>
      <c r="C16757" s="88"/>
      <c r="D16757" s="88"/>
      <c r="E16757" s="88"/>
      <c r="F16757" s="88"/>
      <c r="G16757" s="88"/>
      <c r="H16757" s="88"/>
      <c r="I16757" s="88"/>
      <c r="J16757" s="88"/>
      <c r="K16757" s="88"/>
    </row>
    <row r="16758" spans="2:11" hidden="1" x14ac:dyDescent="0.2">
      <c r="B16758" s="88"/>
      <c r="C16758" s="88"/>
      <c r="D16758" s="88"/>
      <c r="E16758" s="88"/>
      <c r="F16758" s="88"/>
      <c r="G16758" s="88"/>
      <c r="H16758" s="88"/>
      <c r="I16758" s="88"/>
      <c r="J16758" s="88"/>
      <c r="K16758" s="88"/>
    </row>
    <row r="16759" spans="2:11" hidden="1" x14ac:dyDescent="0.2">
      <c r="B16759" s="88"/>
      <c r="C16759" s="88"/>
      <c r="D16759" s="88"/>
      <c r="E16759" s="88"/>
      <c r="F16759" s="88"/>
      <c r="G16759" s="88"/>
      <c r="H16759" s="88"/>
      <c r="I16759" s="88"/>
      <c r="J16759" s="88"/>
      <c r="K16759" s="88"/>
    </row>
    <row r="16760" spans="2:11" hidden="1" x14ac:dyDescent="0.2">
      <c r="B16760" s="88"/>
      <c r="C16760" s="88"/>
      <c r="D16760" s="88"/>
      <c r="E16760" s="88"/>
      <c r="F16760" s="88"/>
      <c r="G16760" s="88"/>
      <c r="H16760" s="88"/>
      <c r="I16760" s="88"/>
      <c r="J16760" s="88"/>
      <c r="K16760" s="88"/>
    </row>
    <row r="16761" spans="2:11" hidden="1" x14ac:dyDescent="0.2">
      <c r="B16761" s="88"/>
      <c r="C16761" s="88"/>
      <c r="D16761" s="88"/>
      <c r="E16761" s="88"/>
      <c r="F16761" s="88"/>
      <c r="G16761" s="88"/>
      <c r="H16761" s="88"/>
      <c r="I16761" s="88"/>
      <c r="J16761" s="88"/>
      <c r="K16761" s="88"/>
    </row>
    <row r="16762" spans="2:11" hidden="1" x14ac:dyDescent="0.2">
      <c r="B16762" s="88"/>
      <c r="C16762" s="88"/>
      <c r="D16762" s="88"/>
      <c r="E16762" s="88"/>
      <c r="F16762" s="88"/>
      <c r="G16762" s="88"/>
      <c r="H16762" s="88"/>
      <c r="I16762" s="88"/>
      <c r="J16762" s="88"/>
      <c r="K16762" s="88"/>
    </row>
    <row r="16763" spans="2:11" hidden="1" x14ac:dyDescent="0.2">
      <c r="B16763" s="88"/>
      <c r="C16763" s="88"/>
      <c r="D16763" s="88"/>
      <c r="E16763" s="88"/>
      <c r="F16763" s="88"/>
      <c r="G16763" s="88"/>
      <c r="H16763" s="88"/>
      <c r="I16763" s="88"/>
      <c r="J16763" s="88"/>
      <c r="K16763" s="88"/>
    </row>
    <row r="16764" spans="2:11" hidden="1" x14ac:dyDescent="0.2">
      <c r="B16764" s="88"/>
      <c r="C16764" s="88"/>
      <c r="D16764" s="88"/>
      <c r="E16764" s="88"/>
      <c r="F16764" s="88"/>
      <c r="G16764" s="88"/>
      <c r="H16764" s="88"/>
      <c r="I16764" s="88"/>
      <c r="J16764" s="88"/>
      <c r="K16764" s="88"/>
    </row>
    <row r="16765" spans="2:11" hidden="1" x14ac:dyDescent="0.2">
      <c r="B16765" s="88"/>
      <c r="C16765" s="88"/>
      <c r="D16765" s="88"/>
      <c r="E16765" s="88"/>
      <c r="F16765" s="88"/>
      <c r="G16765" s="88"/>
      <c r="H16765" s="88"/>
      <c r="I16765" s="88"/>
      <c r="J16765" s="88"/>
      <c r="K16765" s="88"/>
    </row>
    <row r="16766" spans="2:11" hidden="1" x14ac:dyDescent="0.2">
      <c r="B16766" s="88"/>
      <c r="C16766" s="88"/>
      <c r="D16766" s="88"/>
      <c r="E16766" s="88"/>
      <c r="F16766" s="88"/>
      <c r="G16766" s="88"/>
      <c r="H16766" s="88"/>
      <c r="I16766" s="88"/>
      <c r="J16766" s="88"/>
      <c r="K16766" s="88"/>
    </row>
    <row r="16767" spans="2:11" hidden="1" x14ac:dyDescent="0.2">
      <c r="B16767" s="88"/>
      <c r="C16767" s="88"/>
      <c r="D16767" s="88"/>
      <c r="E16767" s="88"/>
      <c r="F16767" s="88"/>
      <c r="G16767" s="88"/>
      <c r="H16767" s="88"/>
      <c r="I16767" s="88"/>
      <c r="J16767" s="88"/>
      <c r="K16767" s="88"/>
    </row>
    <row r="16768" spans="2:11" hidden="1" x14ac:dyDescent="0.2">
      <c r="B16768" s="88"/>
      <c r="C16768" s="88"/>
      <c r="D16768" s="88"/>
      <c r="E16768" s="88"/>
      <c r="F16768" s="88"/>
      <c r="G16768" s="88"/>
      <c r="H16768" s="88"/>
      <c r="I16768" s="88"/>
      <c r="J16768" s="88"/>
      <c r="K16768" s="88"/>
    </row>
    <row r="16769" spans="2:11" hidden="1" x14ac:dyDescent="0.2">
      <c r="B16769" s="88"/>
      <c r="C16769" s="88"/>
      <c r="D16769" s="88"/>
      <c r="E16769" s="88"/>
      <c r="F16769" s="88"/>
      <c r="G16769" s="88"/>
      <c r="H16769" s="88"/>
      <c r="I16769" s="88"/>
      <c r="J16769" s="88"/>
      <c r="K16769" s="88"/>
    </row>
    <row r="16770" spans="2:11" hidden="1" x14ac:dyDescent="0.2">
      <c r="B16770" s="88"/>
      <c r="C16770" s="88"/>
      <c r="D16770" s="88"/>
      <c r="E16770" s="88"/>
      <c r="F16770" s="88"/>
      <c r="G16770" s="88"/>
      <c r="H16770" s="88"/>
      <c r="I16770" s="88"/>
      <c r="J16770" s="88"/>
      <c r="K16770" s="88"/>
    </row>
    <row r="16771" spans="2:11" hidden="1" x14ac:dyDescent="0.2">
      <c r="B16771" s="88"/>
      <c r="C16771" s="88"/>
      <c r="D16771" s="88"/>
      <c r="E16771" s="88"/>
      <c r="F16771" s="88"/>
      <c r="G16771" s="88"/>
      <c r="H16771" s="88"/>
      <c r="I16771" s="88"/>
      <c r="J16771" s="88"/>
      <c r="K16771" s="88"/>
    </row>
    <row r="16772" spans="2:11" hidden="1" x14ac:dyDescent="0.2">
      <c r="B16772" s="88"/>
      <c r="C16772" s="88"/>
      <c r="D16772" s="88"/>
      <c r="E16772" s="88"/>
      <c r="F16772" s="88"/>
      <c r="G16772" s="88"/>
      <c r="H16772" s="88"/>
      <c r="I16772" s="88"/>
      <c r="J16772" s="88"/>
      <c r="K16772" s="88"/>
    </row>
    <row r="16773" spans="2:11" hidden="1" x14ac:dyDescent="0.2">
      <c r="B16773" s="88"/>
      <c r="C16773" s="88"/>
      <c r="D16773" s="88"/>
      <c r="E16773" s="88"/>
      <c r="F16773" s="88"/>
      <c r="G16773" s="88"/>
      <c r="H16773" s="88"/>
      <c r="I16773" s="88"/>
      <c r="J16773" s="88"/>
      <c r="K16773" s="88"/>
    </row>
    <row r="16774" spans="2:11" hidden="1" x14ac:dyDescent="0.2">
      <c r="B16774" s="88"/>
      <c r="C16774" s="88"/>
      <c r="D16774" s="88"/>
      <c r="E16774" s="88"/>
      <c r="F16774" s="88"/>
      <c r="G16774" s="88"/>
      <c r="H16774" s="88"/>
      <c r="I16774" s="88"/>
      <c r="J16774" s="88"/>
      <c r="K16774" s="88"/>
    </row>
    <row r="16775" spans="2:11" hidden="1" x14ac:dyDescent="0.2">
      <c r="B16775" s="88"/>
      <c r="C16775" s="88"/>
      <c r="D16775" s="88"/>
      <c r="E16775" s="88"/>
      <c r="F16775" s="88"/>
      <c r="G16775" s="88"/>
      <c r="H16775" s="88"/>
      <c r="I16775" s="88"/>
      <c r="J16775" s="88"/>
      <c r="K16775" s="88"/>
    </row>
    <row r="16776" spans="2:11" hidden="1" x14ac:dyDescent="0.2">
      <c r="B16776" s="88"/>
      <c r="C16776" s="88"/>
      <c r="D16776" s="88"/>
      <c r="E16776" s="88"/>
      <c r="F16776" s="88"/>
      <c r="G16776" s="88"/>
      <c r="H16776" s="88"/>
      <c r="I16776" s="88"/>
      <c r="J16776" s="88"/>
      <c r="K16776" s="88"/>
    </row>
    <row r="16777" spans="2:11" hidden="1" x14ac:dyDescent="0.2">
      <c r="B16777" s="88"/>
      <c r="C16777" s="88"/>
      <c r="D16777" s="88"/>
      <c r="E16777" s="88"/>
      <c r="F16777" s="88"/>
      <c r="G16777" s="88"/>
      <c r="H16777" s="88"/>
      <c r="I16777" s="88"/>
      <c r="J16777" s="88"/>
      <c r="K16777" s="88"/>
    </row>
    <row r="16778" spans="2:11" hidden="1" x14ac:dyDescent="0.2">
      <c r="B16778" s="88"/>
      <c r="C16778" s="88"/>
      <c r="D16778" s="88"/>
      <c r="E16778" s="88"/>
      <c r="F16778" s="88"/>
      <c r="G16778" s="88"/>
      <c r="H16778" s="88"/>
      <c r="I16778" s="88"/>
      <c r="J16778" s="88"/>
      <c r="K16778" s="88"/>
    </row>
    <row r="16779" spans="2:11" hidden="1" x14ac:dyDescent="0.2">
      <c r="B16779" s="88"/>
      <c r="C16779" s="88"/>
      <c r="D16779" s="88"/>
      <c r="E16779" s="88"/>
      <c r="F16779" s="88"/>
      <c r="G16779" s="88"/>
      <c r="H16779" s="88"/>
      <c r="I16779" s="88"/>
      <c r="J16779" s="88"/>
      <c r="K16779" s="88"/>
    </row>
    <row r="16780" spans="2:11" hidden="1" x14ac:dyDescent="0.2">
      <c r="B16780" s="88"/>
      <c r="C16780" s="88"/>
      <c r="D16780" s="88"/>
      <c r="E16780" s="88"/>
      <c r="F16780" s="88"/>
      <c r="G16780" s="88"/>
      <c r="H16780" s="88"/>
      <c r="I16780" s="88"/>
      <c r="J16780" s="88"/>
      <c r="K16780" s="88"/>
    </row>
    <row r="16781" spans="2:11" hidden="1" x14ac:dyDescent="0.2">
      <c r="B16781" s="88"/>
      <c r="C16781" s="88"/>
      <c r="D16781" s="88"/>
      <c r="E16781" s="88"/>
      <c r="F16781" s="88"/>
      <c r="G16781" s="88"/>
      <c r="H16781" s="88"/>
      <c r="I16781" s="88"/>
      <c r="J16781" s="88"/>
      <c r="K16781" s="88"/>
    </row>
    <row r="16782" spans="2:11" hidden="1" x14ac:dyDescent="0.2">
      <c r="B16782" s="88"/>
      <c r="C16782" s="88"/>
      <c r="D16782" s="88"/>
      <c r="E16782" s="88"/>
      <c r="F16782" s="88"/>
      <c r="G16782" s="88"/>
      <c r="H16782" s="88"/>
      <c r="I16782" s="88"/>
      <c r="J16782" s="88"/>
      <c r="K16782" s="88"/>
    </row>
    <row r="16783" spans="2:11" hidden="1" x14ac:dyDescent="0.2">
      <c r="B16783" s="88"/>
      <c r="C16783" s="88"/>
      <c r="D16783" s="88"/>
      <c r="E16783" s="88"/>
      <c r="F16783" s="88"/>
      <c r="G16783" s="88"/>
      <c r="H16783" s="88"/>
      <c r="I16783" s="88"/>
      <c r="J16783" s="88"/>
      <c r="K16783" s="88"/>
    </row>
    <row r="16784" spans="2:11" hidden="1" x14ac:dyDescent="0.2">
      <c r="B16784" s="88"/>
      <c r="C16784" s="88"/>
      <c r="D16784" s="88"/>
      <c r="E16784" s="88"/>
      <c r="F16784" s="88"/>
      <c r="G16784" s="88"/>
      <c r="H16784" s="88"/>
      <c r="I16784" s="88"/>
      <c r="J16784" s="88"/>
      <c r="K16784" s="88"/>
    </row>
    <row r="16785" spans="2:11" hidden="1" x14ac:dyDescent="0.2">
      <c r="B16785" s="88"/>
      <c r="C16785" s="88"/>
      <c r="D16785" s="88"/>
      <c r="E16785" s="88"/>
      <c r="F16785" s="88"/>
      <c r="G16785" s="88"/>
      <c r="H16785" s="88"/>
      <c r="I16785" s="88"/>
      <c r="J16785" s="88"/>
      <c r="K16785" s="88"/>
    </row>
    <row r="16786" spans="2:11" hidden="1" x14ac:dyDescent="0.2">
      <c r="B16786" s="88"/>
      <c r="C16786" s="88"/>
      <c r="D16786" s="88"/>
      <c r="E16786" s="88"/>
      <c r="F16786" s="88"/>
      <c r="G16786" s="88"/>
      <c r="H16786" s="88"/>
      <c r="I16786" s="88"/>
      <c r="J16786" s="88"/>
      <c r="K16786" s="88"/>
    </row>
    <row r="16787" spans="2:11" hidden="1" x14ac:dyDescent="0.2">
      <c r="B16787" s="88"/>
      <c r="C16787" s="88"/>
      <c r="D16787" s="88"/>
      <c r="E16787" s="88"/>
      <c r="F16787" s="88"/>
      <c r="G16787" s="88"/>
      <c r="H16787" s="88"/>
      <c r="I16787" s="88"/>
      <c r="J16787" s="88"/>
      <c r="K16787" s="88"/>
    </row>
    <row r="16788" spans="2:11" hidden="1" x14ac:dyDescent="0.2">
      <c r="B16788" s="88"/>
      <c r="C16788" s="88"/>
      <c r="D16788" s="88"/>
      <c r="E16788" s="88"/>
      <c r="F16788" s="88"/>
      <c r="G16788" s="88"/>
      <c r="H16788" s="88"/>
      <c r="I16788" s="88"/>
      <c r="J16788" s="88"/>
      <c r="K16788" s="88"/>
    </row>
    <row r="16789" spans="2:11" hidden="1" x14ac:dyDescent="0.2">
      <c r="B16789" s="88"/>
      <c r="C16789" s="88"/>
      <c r="D16789" s="88"/>
      <c r="E16789" s="88"/>
      <c r="F16789" s="88"/>
      <c r="G16789" s="88"/>
      <c r="H16789" s="88"/>
      <c r="I16789" s="88"/>
      <c r="J16789" s="88"/>
      <c r="K16789" s="88"/>
    </row>
    <row r="16790" spans="2:11" hidden="1" x14ac:dyDescent="0.2">
      <c r="B16790" s="88"/>
      <c r="C16790" s="88"/>
      <c r="D16790" s="88"/>
      <c r="E16790" s="88"/>
      <c r="F16790" s="88"/>
      <c r="G16790" s="88"/>
      <c r="H16790" s="88"/>
      <c r="I16790" s="88"/>
      <c r="J16790" s="88"/>
      <c r="K16790" s="88"/>
    </row>
    <row r="16791" spans="2:11" hidden="1" x14ac:dyDescent="0.2">
      <c r="B16791" s="88"/>
      <c r="C16791" s="88"/>
      <c r="D16791" s="88"/>
      <c r="E16791" s="88"/>
      <c r="F16791" s="88"/>
      <c r="G16791" s="88"/>
      <c r="H16791" s="88"/>
      <c r="I16791" s="88"/>
      <c r="J16791" s="88"/>
      <c r="K16791" s="88"/>
    </row>
    <row r="16792" spans="2:11" hidden="1" x14ac:dyDescent="0.2">
      <c r="B16792" s="88"/>
      <c r="C16792" s="88"/>
      <c r="D16792" s="88"/>
      <c r="E16792" s="88"/>
      <c r="F16792" s="88"/>
      <c r="G16792" s="88"/>
      <c r="H16792" s="88"/>
      <c r="I16792" s="88"/>
      <c r="J16792" s="88"/>
      <c r="K16792" s="88"/>
    </row>
    <row r="16793" spans="2:11" hidden="1" x14ac:dyDescent="0.2">
      <c r="B16793" s="88"/>
      <c r="C16793" s="88"/>
      <c r="D16793" s="88"/>
      <c r="E16793" s="88"/>
      <c r="F16793" s="88"/>
      <c r="G16793" s="88"/>
      <c r="H16793" s="88"/>
      <c r="I16793" s="88"/>
      <c r="J16793" s="88"/>
      <c r="K16793" s="88"/>
    </row>
    <row r="16794" spans="2:11" hidden="1" x14ac:dyDescent="0.2">
      <c r="B16794" s="88"/>
      <c r="C16794" s="88"/>
      <c r="D16794" s="88"/>
      <c r="E16794" s="88"/>
      <c r="F16794" s="88"/>
      <c r="G16794" s="88"/>
      <c r="H16794" s="88"/>
      <c r="I16794" s="88"/>
      <c r="J16794" s="88"/>
      <c r="K16794" s="88"/>
    </row>
    <row r="16795" spans="2:11" hidden="1" x14ac:dyDescent="0.2">
      <c r="B16795" s="88"/>
      <c r="C16795" s="88"/>
      <c r="D16795" s="88"/>
      <c r="E16795" s="88"/>
      <c r="F16795" s="88"/>
      <c r="G16795" s="88"/>
      <c r="H16795" s="88"/>
      <c r="I16795" s="88"/>
      <c r="J16795" s="88"/>
      <c r="K16795" s="88"/>
    </row>
    <row r="16796" spans="2:11" hidden="1" x14ac:dyDescent="0.2">
      <c r="B16796" s="88"/>
      <c r="C16796" s="88"/>
      <c r="D16796" s="88"/>
      <c r="E16796" s="88"/>
      <c r="F16796" s="88"/>
      <c r="G16796" s="88"/>
      <c r="H16796" s="88"/>
      <c r="I16796" s="88"/>
      <c r="J16796" s="88"/>
      <c r="K16796" s="88"/>
    </row>
    <row r="16797" spans="2:11" hidden="1" x14ac:dyDescent="0.2">
      <c r="B16797" s="88"/>
      <c r="C16797" s="88"/>
      <c r="D16797" s="88"/>
      <c r="E16797" s="88"/>
      <c r="F16797" s="88"/>
      <c r="G16797" s="88"/>
      <c r="H16797" s="88"/>
      <c r="I16797" s="88"/>
      <c r="J16797" s="88"/>
      <c r="K16797" s="88"/>
    </row>
    <row r="16798" spans="2:11" hidden="1" x14ac:dyDescent="0.2">
      <c r="B16798" s="88"/>
      <c r="C16798" s="88"/>
      <c r="D16798" s="88"/>
      <c r="E16798" s="88"/>
      <c r="F16798" s="88"/>
      <c r="G16798" s="88"/>
      <c r="H16798" s="88"/>
      <c r="I16798" s="88"/>
      <c r="J16798" s="88"/>
      <c r="K16798" s="88"/>
    </row>
    <row r="16799" spans="2:11" hidden="1" x14ac:dyDescent="0.2">
      <c r="B16799" s="88"/>
      <c r="C16799" s="88"/>
      <c r="D16799" s="88"/>
      <c r="E16799" s="88"/>
      <c r="F16799" s="88"/>
      <c r="G16799" s="88"/>
      <c r="H16799" s="88"/>
      <c r="I16799" s="88"/>
      <c r="J16799" s="88"/>
      <c r="K16799" s="88"/>
    </row>
    <row r="16800" spans="2:11" hidden="1" x14ac:dyDescent="0.2">
      <c r="B16800" s="88"/>
      <c r="C16800" s="88"/>
      <c r="D16800" s="88"/>
      <c r="E16800" s="88"/>
      <c r="F16800" s="88"/>
      <c r="G16800" s="88"/>
      <c r="H16800" s="88"/>
      <c r="I16800" s="88"/>
      <c r="J16800" s="88"/>
      <c r="K16800" s="88"/>
    </row>
    <row r="16801" spans="2:11" hidden="1" x14ac:dyDescent="0.2">
      <c r="B16801" s="88"/>
      <c r="C16801" s="88"/>
      <c r="D16801" s="88"/>
      <c r="E16801" s="88"/>
      <c r="F16801" s="88"/>
      <c r="G16801" s="88"/>
      <c r="H16801" s="88"/>
      <c r="I16801" s="88"/>
      <c r="J16801" s="88"/>
      <c r="K16801" s="88"/>
    </row>
    <row r="16802" spans="2:11" hidden="1" x14ac:dyDescent="0.2">
      <c r="B16802" s="88"/>
      <c r="C16802" s="88"/>
      <c r="D16802" s="88"/>
      <c r="E16802" s="88"/>
      <c r="F16802" s="88"/>
      <c r="G16802" s="88"/>
      <c r="H16802" s="88"/>
      <c r="I16802" s="88"/>
      <c r="J16802" s="88"/>
      <c r="K16802" s="88"/>
    </row>
    <row r="16803" spans="2:11" hidden="1" x14ac:dyDescent="0.2">
      <c r="B16803" s="88"/>
      <c r="C16803" s="88"/>
      <c r="D16803" s="88"/>
      <c r="E16803" s="88"/>
      <c r="F16803" s="88"/>
      <c r="G16803" s="88"/>
      <c r="H16803" s="88"/>
      <c r="I16803" s="88"/>
      <c r="J16803" s="88"/>
      <c r="K16803" s="88"/>
    </row>
    <row r="16804" spans="2:11" hidden="1" x14ac:dyDescent="0.2">
      <c r="B16804" s="88"/>
      <c r="C16804" s="88"/>
      <c r="D16804" s="88"/>
      <c r="E16804" s="88"/>
      <c r="F16804" s="88"/>
      <c r="G16804" s="88"/>
      <c r="H16804" s="88"/>
      <c r="I16804" s="88"/>
      <c r="J16804" s="88"/>
      <c r="K16804" s="88"/>
    </row>
    <row r="16805" spans="2:11" hidden="1" x14ac:dyDescent="0.2">
      <c r="B16805" s="88"/>
      <c r="C16805" s="88"/>
      <c r="D16805" s="88"/>
      <c r="E16805" s="88"/>
      <c r="F16805" s="88"/>
      <c r="G16805" s="88"/>
      <c r="H16805" s="88"/>
      <c r="I16805" s="88"/>
      <c r="J16805" s="88"/>
      <c r="K16805" s="88"/>
    </row>
    <row r="16806" spans="2:11" hidden="1" x14ac:dyDescent="0.2">
      <c r="B16806" s="88"/>
      <c r="C16806" s="88"/>
      <c r="D16806" s="88"/>
      <c r="E16806" s="88"/>
      <c r="F16806" s="88"/>
      <c r="G16806" s="88"/>
      <c r="H16806" s="88"/>
      <c r="I16806" s="88"/>
      <c r="J16806" s="88"/>
      <c r="K16806" s="88"/>
    </row>
    <row r="16807" spans="2:11" hidden="1" x14ac:dyDescent="0.2">
      <c r="B16807" s="88"/>
      <c r="C16807" s="88"/>
      <c r="D16807" s="88"/>
      <c r="E16807" s="88"/>
      <c r="F16807" s="88"/>
      <c r="G16807" s="88"/>
      <c r="H16807" s="88"/>
      <c r="I16807" s="88"/>
      <c r="J16807" s="88"/>
      <c r="K16807" s="88"/>
    </row>
    <row r="16808" spans="2:11" hidden="1" x14ac:dyDescent="0.2">
      <c r="B16808" s="88"/>
      <c r="C16808" s="88"/>
      <c r="D16808" s="88"/>
      <c r="E16808" s="88"/>
      <c r="F16808" s="88"/>
      <c r="G16808" s="88"/>
      <c r="H16808" s="88"/>
      <c r="I16808" s="88"/>
      <c r="J16808" s="88"/>
      <c r="K16808" s="88"/>
    </row>
    <row r="16809" spans="2:11" hidden="1" x14ac:dyDescent="0.2">
      <c r="B16809" s="88"/>
      <c r="C16809" s="88"/>
      <c r="D16809" s="88"/>
      <c r="E16809" s="88"/>
      <c r="F16809" s="88"/>
      <c r="G16809" s="88"/>
      <c r="H16809" s="88"/>
      <c r="I16809" s="88"/>
      <c r="J16809" s="88"/>
      <c r="K16809" s="88"/>
    </row>
    <row r="16810" spans="2:11" hidden="1" x14ac:dyDescent="0.2">
      <c r="B16810" s="88"/>
      <c r="C16810" s="88"/>
      <c r="D16810" s="88"/>
      <c r="E16810" s="88"/>
      <c r="F16810" s="88"/>
      <c r="G16810" s="88"/>
      <c r="H16810" s="88"/>
      <c r="I16810" s="88"/>
      <c r="J16810" s="88"/>
      <c r="K16810" s="88"/>
    </row>
    <row r="16811" spans="2:11" hidden="1" x14ac:dyDescent="0.2">
      <c r="B16811" s="88"/>
      <c r="C16811" s="88"/>
      <c r="D16811" s="88"/>
      <c r="E16811" s="88"/>
      <c r="F16811" s="88"/>
      <c r="G16811" s="88"/>
      <c r="H16811" s="88"/>
      <c r="I16811" s="88"/>
      <c r="J16811" s="88"/>
      <c r="K16811" s="88"/>
    </row>
    <row r="16812" spans="2:11" hidden="1" x14ac:dyDescent="0.2">
      <c r="B16812" s="88"/>
      <c r="C16812" s="88"/>
      <c r="D16812" s="88"/>
      <c r="E16812" s="88"/>
      <c r="F16812" s="88"/>
      <c r="G16812" s="88"/>
      <c r="H16812" s="88"/>
      <c r="I16812" s="88"/>
      <c r="J16812" s="88"/>
      <c r="K16812" s="88"/>
    </row>
    <row r="16813" spans="2:11" hidden="1" x14ac:dyDescent="0.2">
      <c r="B16813" s="88"/>
      <c r="C16813" s="88"/>
      <c r="D16813" s="88"/>
      <c r="E16813" s="88"/>
      <c r="F16813" s="88"/>
      <c r="G16813" s="88"/>
      <c r="H16813" s="88"/>
      <c r="I16813" s="88"/>
      <c r="J16813" s="88"/>
      <c r="K16813" s="88"/>
    </row>
    <row r="16814" spans="2:11" hidden="1" x14ac:dyDescent="0.2">
      <c r="B16814" s="88"/>
      <c r="C16814" s="88"/>
      <c r="D16814" s="88"/>
      <c r="E16814" s="88"/>
      <c r="F16814" s="88"/>
      <c r="G16814" s="88"/>
      <c r="H16814" s="88"/>
      <c r="I16814" s="88"/>
      <c r="J16814" s="88"/>
      <c r="K16814" s="88"/>
    </row>
    <row r="16815" spans="2:11" hidden="1" x14ac:dyDescent="0.2">
      <c r="B16815" s="88"/>
      <c r="C16815" s="88"/>
      <c r="D16815" s="88"/>
      <c r="E16815" s="88"/>
      <c r="F16815" s="88"/>
      <c r="G16815" s="88"/>
      <c r="H16815" s="88"/>
      <c r="I16815" s="88"/>
      <c r="J16815" s="88"/>
      <c r="K16815" s="88"/>
    </row>
    <row r="16816" spans="2:11" hidden="1" x14ac:dyDescent="0.2">
      <c r="B16816" s="88"/>
      <c r="C16816" s="88"/>
      <c r="D16816" s="88"/>
      <c r="E16816" s="88"/>
      <c r="F16816" s="88"/>
      <c r="G16816" s="88"/>
      <c r="H16816" s="88"/>
      <c r="I16816" s="88"/>
      <c r="J16816" s="88"/>
      <c r="K16816" s="88"/>
    </row>
    <row r="16817" spans="2:11" hidden="1" x14ac:dyDescent="0.2">
      <c r="B16817" s="88"/>
      <c r="C16817" s="88"/>
      <c r="D16817" s="88"/>
      <c r="E16817" s="88"/>
      <c r="F16817" s="88"/>
      <c r="G16817" s="88"/>
      <c r="H16817" s="88"/>
      <c r="I16817" s="88"/>
      <c r="J16817" s="88"/>
      <c r="K16817" s="88"/>
    </row>
    <row r="16818" spans="2:11" hidden="1" x14ac:dyDescent="0.2">
      <c r="B16818" s="88"/>
      <c r="C16818" s="88"/>
      <c r="D16818" s="88"/>
      <c r="E16818" s="88"/>
      <c r="F16818" s="88"/>
      <c r="G16818" s="88"/>
      <c r="H16818" s="88"/>
      <c r="I16818" s="88"/>
      <c r="J16818" s="88"/>
      <c r="K16818" s="88"/>
    </row>
    <row r="16819" spans="2:11" hidden="1" x14ac:dyDescent="0.2">
      <c r="B16819" s="88"/>
      <c r="C16819" s="88"/>
      <c r="D16819" s="88"/>
      <c r="E16819" s="88"/>
      <c r="F16819" s="88"/>
      <c r="G16819" s="88"/>
      <c r="H16819" s="88"/>
      <c r="I16819" s="88"/>
      <c r="J16819" s="88"/>
      <c r="K16819" s="88"/>
    </row>
    <row r="16820" spans="2:11" hidden="1" x14ac:dyDescent="0.2">
      <c r="B16820" s="88"/>
      <c r="C16820" s="88"/>
      <c r="D16820" s="88"/>
      <c r="E16820" s="88"/>
      <c r="F16820" s="88"/>
      <c r="G16820" s="88"/>
      <c r="H16820" s="88"/>
      <c r="I16820" s="88"/>
      <c r="J16820" s="88"/>
      <c r="K16820" s="88"/>
    </row>
    <row r="16821" spans="2:11" hidden="1" x14ac:dyDescent="0.2">
      <c r="B16821" s="88"/>
      <c r="C16821" s="88"/>
      <c r="D16821" s="88"/>
      <c r="E16821" s="88"/>
      <c r="F16821" s="88"/>
      <c r="G16821" s="88"/>
      <c r="H16821" s="88"/>
      <c r="I16821" s="88"/>
      <c r="J16821" s="88"/>
      <c r="K16821" s="88"/>
    </row>
    <row r="16822" spans="2:11" hidden="1" x14ac:dyDescent="0.2">
      <c r="B16822" s="88"/>
      <c r="C16822" s="88"/>
      <c r="D16822" s="88"/>
      <c r="E16822" s="88"/>
      <c r="F16822" s="88"/>
      <c r="G16822" s="88"/>
      <c r="H16822" s="88"/>
      <c r="I16822" s="88"/>
      <c r="J16822" s="88"/>
      <c r="K16822" s="88"/>
    </row>
    <row r="16823" spans="2:11" hidden="1" x14ac:dyDescent="0.2">
      <c r="B16823" s="88"/>
      <c r="C16823" s="88"/>
      <c r="D16823" s="88"/>
      <c r="E16823" s="88"/>
      <c r="F16823" s="88"/>
      <c r="G16823" s="88"/>
      <c r="H16823" s="88"/>
      <c r="I16823" s="88"/>
      <c r="J16823" s="88"/>
      <c r="K16823" s="88"/>
    </row>
    <row r="16824" spans="2:11" hidden="1" x14ac:dyDescent="0.2">
      <c r="B16824" s="88"/>
      <c r="C16824" s="88"/>
      <c r="D16824" s="88"/>
      <c r="E16824" s="88"/>
      <c r="F16824" s="88"/>
      <c r="G16824" s="88"/>
      <c r="H16824" s="88"/>
      <c r="I16824" s="88"/>
      <c r="J16824" s="88"/>
      <c r="K16824" s="88"/>
    </row>
    <row r="16825" spans="2:11" hidden="1" x14ac:dyDescent="0.2">
      <c r="B16825" s="88"/>
      <c r="C16825" s="88"/>
      <c r="D16825" s="88"/>
      <c r="E16825" s="88"/>
      <c r="F16825" s="88"/>
      <c r="G16825" s="88"/>
      <c r="H16825" s="88"/>
      <c r="I16825" s="88"/>
      <c r="J16825" s="88"/>
      <c r="K16825" s="88"/>
    </row>
    <row r="16826" spans="2:11" hidden="1" x14ac:dyDescent="0.2">
      <c r="B16826" s="88"/>
      <c r="C16826" s="88"/>
      <c r="D16826" s="88"/>
      <c r="E16826" s="88"/>
      <c r="F16826" s="88"/>
      <c r="G16826" s="88"/>
      <c r="H16826" s="88"/>
      <c r="I16826" s="88"/>
      <c r="J16826" s="88"/>
      <c r="K16826" s="88"/>
    </row>
    <row r="16827" spans="2:11" hidden="1" x14ac:dyDescent="0.2">
      <c r="B16827" s="88"/>
      <c r="C16827" s="88"/>
      <c r="D16827" s="88"/>
      <c r="E16827" s="88"/>
      <c r="F16827" s="88"/>
      <c r="G16827" s="88"/>
      <c r="H16827" s="88"/>
      <c r="I16827" s="88"/>
      <c r="J16827" s="88"/>
      <c r="K16827" s="88"/>
    </row>
    <row r="16828" spans="2:11" hidden="1" x14ac:dyDescent="0.2">
      <c r="B16828" s="88"/>
      <c r="C16828" s="88"/>
      <c r="D16828" s="88"/>
      <c r="E16828" s="88"/>
      <c r="F16828" s="88"/>
      <c r="G16828" s="88"/>
      <c r="H16828" s="88"/>
      <c r="I16828" s="88"/>
      <c r="J16828" s="88"/>
      <c r="K16828" s="88"/>
    </row>
    <row r="16829" spans="2:11" hidden="1" x14ac:dyDescent="0.2">
      <c r="B16829" s="88"/>
      <c r="C16829" s="88"/>
      <c r="D16829" s="88"/>
      <c r="E16829" s="88"/>
      <c r="F16829" s="88"/>
      <c r="G16829" s="88"/>
      <c r="H16829" s="88"/>
      <c r="I16829" s="88"/>
      <c r="J16829" s="88"/>
      <c r="K16829" s="88"/>
    </row>
    <row r="16830" spans="2:11" hidden="1" x14ac:dyDescent="0.2">
      <c r="B16830" s="88"/>
      <c r="C16830" s="88"/>
      <c r="D16830" s="88"/>
      <c r="E16830" s="88"/>
      <c r="F16830" s="88"/>
      <c r="G16830" s="88"/>
      <c r="H16830" s="88"/>
      <c r="I16830" s="88"/>
      <c r="J16830" s="88"/>
      <c r="K16830" s="88"/>
    </row>
    <row r="16831" spans="2:11" hidden="1" x14ac:dyDescent="0.2">
      <c r="B16831" s="88"/>
      <c r="C16831" s="88"/>
      <c r="D16831" s="88"/>
      <c r="E16831" s="88"/>
      <c r="F16831" s="88"/>
      <c r="G16831" s="88"/>
      <c r="H16831" s="88"/>
      <c r="I16831" s="88"/>
      <c r="J16831" s="88"/>
      <c r="K16831" s="88"/>
    </row>
    <row r="16832" spans="2:11" hidden="1" x14ac:dyDescent="0.2">
      <c r="B16832" s="88"/>
      <c r="C16832" s="88"/>
      <c r="D16832" s="88"/>
      <c r="E16832" s="88"/>
      <c r="F16832" s="88"/>
      <c r="G16832" s="88"/>
      <c r="H16832" s="88"/>
      <c r="I16832" s="88"/>
      <c r="J16832" s="88"/>
      <c r="K16832" s="88"/>
    </row>
    <row r="16833" spans="2:11" hidden="1" x14ac:dyDescent="0.2">
      <c r="B16833" s="88"/>
      <c r="C16833" s="88"/>
      <c r="D16833" s="88"/>
      <c r="E16833" s="88"/>
      <c r="F16833" s="88"/>
      <c r="G16833" s="88"/>
      <c r="H16833" s="88"/>
      <c r="I16833" s="88"/>
      <c r="J16833" s="88"/>
      <c r="K16833" s="88"/>
    </row>
    <row r="16834" spans="2:11" hidden="1" x14ac:dyDescent="0.2">
      <c r="B16834" s="88"/>
      <c r="C16834" s="88"/>
      <c r="D16834" s="88"/>
      <c r="E16834" s="88"/>
      <c r="F16834" s="88"/>
      <c r="G16834" s="88"/>
      <c r="H16834" s="88"/>
      <c r="I16834" s="88"/>
      <c r="J16834" s="88"/>
      <c r="K16834" s="88"/>
    </row>
    <row r="16835" spans="2:11" hidden="1" x14ac:dyDescent="0.2">
      <c r="B16835" s="88"/>
      <c r="C16835" s="88"/>
      <c r="D16835" s="88"/>
      <c r="E16835" s="88"/>
      <c r="F16835" s="88"/>
      <c r="G16835" s="88"/>
      <c r="H16835" s="88"/>
      <c r="I16835" s="88"/>
      <c r="J16835" s="88"/>
      <c r="K16835" s="88"/>
    </row>
    <row r="16836" spans="2:11" hidden="1" x14ac:dyDescent="0.2">
      <c r="B16836" s="88"/>
      <c r="C16836" s="88"/>
      <c r="D16836" s="88"/>
      <c r="E16836" s="88"/>
      <c r="F16836" s="88"/>
      <c r="G16836" s="88"/>
      <c r="H16836" s="88"/>
      <c r="I16836" s="88"/>
      <c r="J16836" s="88"/>
      <c r="K16836" s="88"/>
    </row>
    <row r="16837" spans="2:11" hidden="1" x14ac:dyDescent="0.2">
      <c r="B16837" s="88"/>
      <c r="C16837" s="88"/>
      <c r="D16837" s="88"/>
      <c r="E16837" s="88"/>
      <c r="F16837" s="88"/>
      <c r="G16837" s="88"/>
      <c r="H16837" s="88"/>
      <c r="I16837" s="88"/>
      <c r="J16837" s="88"/>
      <c r="K16837" s="88"/>
    </row>
    <row r="16838" spans="2:11" hidden="1" x14ac:dyDescent="0.2">
      <c r="B16838" s="88"/>
      <c r="C16838" s="88"/>
      <c r="D16838" s="88"/>
      <c r="E16838" s="88"/>
      <c r="F16838" s="88"/>
      <c r="G16838" s="88"/>
      <c r="H16838" s="88"/>
      <c r="I16838" s="88"/>
      <c r="J16838" s="88"/>
      <c r="K16838" s="88"/>
    </row>
    <row r="16839" spans="2:11" hidden="1" x14ac:dyDescent="0.2">
      <c r="B16839" s="88"/>
      <c r="C16839" s="88"/>
      <c r="D16839" s="88"/>
      <c r="E16839" s="88"/>
      <c r="F16839" s="88"/>
      <c r="G16839" s="88"/>
      <c r="H16839" s="88"/>
      <c r="I16839" s="88"/>
      <c r="J16839" s="88"/>
      <c r="K16839" s="88"/>
    </row>
    <row r="16840" spans="2:11" hidden="1" x14ac:dyDescent="0.2">
      <c r="B16840" s="88"/>
      <c r="C16840" s="88"/>
      <c r="D16840" s="88"/>
      <c r="E16840" s="88"/>
      <c r="F16840" s="88"/>
      <c r="G16840" s="88"/>
      <c r="H16840" s="88"/>
      <c r="I16840" s="88"/>
      <c r="J16840" s="88"/>
      <c r="K16840" s="88"/>
    </row>
    <row r="16841" spans="2:11" hidden="1" x14ac:dyDescent="0.2">
      <c r="B16841" s="88"/>
      <c r="C16841" s="88"/>
      <c r="D16841" s="88"/>
      <c r="E16841" s="88"/>
      <c r="F16841" s="88"/>
      <c r="G16841" s="88"/>
      <c r="H16841" s="88"/>
      <c r="I16841" s="88"/>
      <c r="J16841" s="88"/>
      <c r="K16841" s="88"/>
    </row>
    <row r="16842" spans="2:11" hidden="1" x14ac:dyDescent="0.2">
      <c r="B16842" s="88"/>
      <c r="C16842" s="88"/>
      <c r="D16842" s="88"/>
      <c r="E16842" s="88"/>
      <c r="F16842" s="88"/>
      <c r="G16842" s="88"/>
      <c r="H16842" s="88"/>
      <c r="I16842" s="88"/>
      <c r="J16842" s="88"/>
      <c r="K16842" s="88"/>
    </row>
    <row r="16843" spans="2:11" hidden="1" x14ac:dyDescent="0.2">
      <c r="B16843" s="88"/>
      <c r="C16843" s="88"/>
      <c r="D16843" s="88"/>
      <c r="E16843" s="88"/>
      <c r="F16843" s="88"/>
      <c r="G16843" s="88"/>
      <c r="H16843" s="88"/>
      <c r="I16843" s="88"/>
      <c r="J16843" s="88"/>
      <c r="K16843" s="88"/>
    </row>
    <row r="16844" spans="2:11" hidden="1" x14ac:dyDescent="0.2">
      <c r="B16844" s="88"/>
      <c r="C16844" s="88"/>
      <c r="D16844" s="88"/>
      <c r="E16844" s="88"/>
      <c r="F16844" s="88"/>
      <c r="G16844" s="88"/>
      <c r="H16844" s="88"/>
      <c r="I16844" s="88"/>
      <c r="J16844" s="88"/>
      <c r="K16844" s="88"/>
    </row>
    <row r="16845" spans="2:11" hidden="1" x14ac:dyDescent="0.2">
      <c r="B16845" s="88"/>
      <c r="C16845" s="88"/>
      <c r="D16845" s="88"/>
      <c r="E16845" s="88"/>
      <c r="F16845" s="88"/>
      <c r="G16845" s="88"/>
      <c r="H16845" s="88"/>
      <c r="I16845" s="88"/>
      <c r="J16845" s="88"/>
      <c r="K16845" s="88"/>
    </row>
    <row r="16846" spans="2:11" hidden="1" x14ac:dyDescent="0.2">
      <c r="B16846" s="88"/>
      <c r="C16846" s="88"/>
      <c r="D16846" s="88"/>
      <c r="E16846" s="88"/>
      <c r="F16846" s="88"/>
      <c r="G16846" s="88"/>
      <c r="H16846" s="88"/>
      <c r="I16846" s="88"/>
      <c r="J16846" s="88"/>
      <c r="K16846" s="88"/>
    </row>
    <row r="16847" spans="2:11" hidden="1" x14ac:dyDescent="0.2">
      <c r="B16847" s="88"/>
      <c r="C16847" s="88"/>
      <c r="D16847" s="88"/>
      <c r="E16847" s="88"/>
      <c r="F16847" s="88"/>
      <c r="G16847" s="88"/>
      <c r="H16847" s="88"/>
      <c r="I16847" s="88"/>
      <c r="J16847" s="88"/>
      <c r="K16847" s="88"/>
    </row>
    <row r="16848" spans="2:11" hidden="1" x14ac:dyDescent="0.2">
      <c r="B16848" s="88"/>
      <c r="C16848" s="88"/>
      <c r="D16848" s="88"/>
      <c r="E16848" s="88"/>
      <c r="F16848" s="88"/>
      <c r="G16848" s="88"/>
      <c r="H16848" s="88"/>
      <c r="I16848" s="88"/>
      <c r="J16848" s="88"/>
      <c r="K16848" s="88"/>
    </row>
    <row r="16849" spans="2:11" hidden="1" x14ac:dyDescent="0.2">
      <c r="B16849" s="88"/>
      <c r="C16849" s="88"/>
      <c r="D16849" s="88"/>
      <c r="E16849" s="88"/>
      <c r="F16849" s="88"/>
      <c r="G16849" s="88"/>
      <c r="H16849" s="88"/>
      <c r="I16849" s="88"/>
      <c r="J16849" s="88"/>
      <c r="K16849" s="88"/>
    </row>
    <row r="16850" spans="2:11" hidden="1" x14ac:dyDescent="0.2">
      <c r="B16850" s="88"/>
      <c r="C16850" s="88"/>
      <c r="D16850" s="88"/>
      <c r="E16850" s="88"/>
      <c r="F16850" s="88"/>
      <c r="G16850" s="88"/>
      <c r="H16850" s="88"/>
      <c r="I16850" s="88"/>
      <c r="J16850" s="88"/>
      <c r="K16850" s="88"/>
    </row>
    <row r="16851" spans="2:11" hidden="1" x14ac:dyDescent="0.2">
      <c r="B16851" s="88"/>
      <c r="C16851" s="88"/>
      <c r="D16851" s="88"/>
      <c r="E16851" s="88"/>
      <c r="F16851" s="88"/>
      <c r="G16851" s="88"/>
      <c r="H16851" s="88"/>
      <c r="I16851" s="88"/>
      <c r="J16851" s="88"/>
      <c r="K16851" s="88"/>
    </row>
    <row r="16852" spans="2:11" hidden="1" x14ac:dyDescent="0.2">
      <c r="B16852" s="88"/>
      <c r="C16852" s="88"/>
      <c r="D16852" s="88"/>
      <c r="E16852" s="88"/>
      <c r="F16852" s="88"/>
      <c r="G16852" s="88"/>
      <c r="H16852" s="88"/>
      <c r="I16852" s="88"/>
      <c r="J16852" s="88"/>
      <c r="K16852" s="88"/>
    </row>
    <row r="16853" spans="2:11" hidden="1" x14ac:dyDescent="0.2">
      <c r="B16853" s="88"/>
      <c r="C16853" s="88"/>
      <c r="D16853" s="88"/>
      <c r="E16853" s="88"/>
      <c r="F16853" s="88"/>
      <c r="G16853" s="88"/>
      <c r="H16853" s="88"/>
      <c r="I16853" s="88"/>
      <c r="J16853" s="88"/>
      <c r="K16853" s="88"/>
    </row>
    <row r="16854" spans="2:11" hidden="1" x14ac:dyDescent="0.2">
      <c r="B16854" s="88"/>
      <c r="C16854" s="88"/>
      <c r="D16854" s="88"/>
      <c r="E16854" s="88"/>
      <c r="F16854" s="88"/>
      <c r="G16854" s="88"/>
      <c r="H16854" s="88"/>
      <c r="I16854" s="88"/>
      <c r="J16854" s="88"/>
      <c r="K16854" s="88"/>
    </row>
    <row r="16855" spans="2:11" hidden="1" x14ac:dyDescent="0.2">
      <c r="B16855" s="88"/>
      <c r="C16855" s="88"/>
      <c r="D16855" s="88"/>
      <c r="E16855" s="88"/>
      <c r="F16855" s="88"/>
      <c r="G16855" s="88"/>
      <c r="H16855" s="88"/>
      <c r="I16855" s="88"/>
      <c r="J16855" s="88"/>
      <c r="K16855" s="88"/>
    </row>
    <row r="16856" spans="2:11" hidden="1" x14ac:dyDescent="0.2">
      <c r="B16856" s="88"/>
      <c r="C16856" s="88"/>
      <c r="D16856" s="88"/>
      <c r="E16856" s="88"/>
      <c r="F16856" s="88"/>
      <c r="G16856" s="88"/>
      <c r="H16856" s="88"/>
      <c r="I16856" s="88"/>
      <c r="J16856" s="88"/>
      <c r="K16856" s="88"/>
    </row>
    <row r="16857" spans="2:11" hidden="1" x14ac:dyDescent="0.2">
      <c r="B16857" s="88"/>
      <c r="C16857" s="88"/>
      <c r="D16857" s="88"/>
      <c r="E16857" s="88"/>
      <c r="F16857" s="88"/>
      <c r="G16857" s="88"/>
      <c r="H16857" s="88"/>
      <c r="I16857" s="88"/>
      <c r="J16857" s="88"/>
      <c r="K16857" s="88"/>
    </row>
    <row r="16858" spans="2:11" hidden="1" x14ac:dyDescent="0.2">
      <c r="B16858" s="88"/>
      <c r="C16858" s="88"/>
      <c r="D16858" s="88"/>
      <c r="E16858" s="88"/>
      <c r="F16858" s="88"/>
      <c r="G16858" s="88"/>
      <c r="H16858" s="88"/>
      <c r="I16858" s="88"/>
      <c r="J16858" s="88"/>
      <c r="K16858" s="88"/>
    </row>
    <row r="16859" spans="2:11" hidden="1" x14ac:dyDescent="0.2">
      <c r="B16859" s="88"/>
      <c r="C16859" s="88"/>
      <c r="D16859" s="88"/>
      <c r="E16859" s="88"/>
      <c r="F16859" s="88"/>
      <c r="G16859" s="88"/>
      <c r="H16859" s="88"/>
      <c r="I16859" s="88"/>
      <c r="J16859" s="88"/>
      <c r="K16859" s="88"/>
    </row>
    <row r="16860" spans="2:11" hidden="1" x14ac:dyDescent="0.2">
      <c r="B16860" s="88"/>
      <c r="C16860" s="88"/>
      <c r="D16860" s="88"/>
      <c r="E16860" s="88"/>
      <c r="F16860" s="88"/>
      <c r="G16860" s="88"/>
      <c r="H16860" s="88"/>
      <c r="I16860" s="88"/>
      <c r="J16860" s="88"/>
      <c r="K16860" s="88"/>
    </row>
    <row r="16861" spans="2:11" hidden="1" x14ac:dyDescent="0.2">
      <c r="B16861" s="88"/>
      <c r="C16861" s="88"/>
      <c r="D16861" s="88"/>
      <c r="E16861" s="88"/>
      <c r="F16861" s="88"/>
      <c r="G16861" s="88"/>
      <c r="H16861" s="88"/>
      <c r="I16861" s="88"/>
      <c r="J16861" s="88"/>
      <c r="K16861" s="88"/>
    </row>
    <row r="16862" spans="2:11" hidden="1" x14ac:dyDescent="0.2">
      <c r="B16862" s="88"/>
      <c r="C16862" s="88"/>
      <c r="D16862" s="88"/>
      <c r="E16862" s="88"/>
      <c r="F16862" s="88"/>
      <c r="G16862" s="88"/>
      <c r="H16862" s="88"/>
      <c r="I16862" s="88"/>
      <c r="J16862" s="88"/>
      <c r="K16862" s="88"/>
    </row>
    <row r="16863" spans="2:11" hidden="1" x14ac:dyDescent="0.2">
      <c r="B16863" s="88"/>
      <c r="C16863" s="88"/>
      <c r="D16863" s="88"/>
      <c r="E16863" s="88"/>
      <c r="F16863" s="88"/>
      <c r="G16863" s="88"/>
      <c r="H16863" s="88"/>
      <c r="I16863" s="88"/>
      <c r="J16863" s="88"/>
      <c r="K16863" s="88"/>
    </row>
    <row r="16864" spans="2:11" hidden="1" x14ac:dyDescent="0.2">
      <c r="B16864" s="88"/>
      <c r="C16864" s="88"/>
      <c r="D16864" s="88"/>
      <c r="E16864" s="88"/>
      <c r="F16864" s="88"/>
      <c r="G16864" s="88"/>
      <c r="H16864" s="88"/>
      <c r="I16864" s="88"/>
      <c r="J16864" s="88"/>
      <c r="K16864" s="88"/>
    </row>
    <row r="16865" spans="2:11" hidden="1" x14ac:dyDescent="0.2">
      <c r="B16865" s="88"/>
      <c r="C16865" s="88"/>
      <c r="D16865" s="88"/>
      <c r="E16865" s="88"/>
      <c r="F16865" s="88"/>
      <c r="G16865" s="88"/>
      <c r="H16865" s="88"/>
      <c r="I16865" s="88"/>
      <c r="J16865" s="88"/>
      <c r="K16865" s="88"/>
    </row>
    <row r="16866" spans="2:11" hidden="1" x14ac:dyDescent="0.2">
      <c r="B16866" s="88"/>
      <c r="C16866" s="88"/>
      <c r="D16866" s="88"/>
      <c r="E16866" s="88"/>
      <c r="F16866" s="88"/>
      <c r="G16866" s="88"/>
      <c r="H16866" s="88"/>
      <c r="I16866" s="88"/>
      <c r="J16866" s="88"/>
      <c r="K16866" s="88"/>
    </row>
    <row r="16867" spans="2:11" hidden="1" x14ac:dyDescent="0.2">
      <c r="B16867" s="88"/>
      <c r="C16867" s="88"/>
      <c r="D16867" s="88"/>
      <c r="E16867" s="88"/>
      <c r="F16867" s="88"/>
      <c r="G16867" s="88"/>
      <c r="H16867" s="88"/>
      <c r="I16867" s="88"/>
      <c r="J16867" s="88"/>
      <c r="K16867" s="88"/>
    </row>
    <row r="16868" spans="2:11" hidden="1" x14ac:dyDescent="0.2">
      <c r="B16868" s="88"/>
      <c r="C16868" s="88"/>
      <c r="D16868" s="88"/>
      <c r="E16868" s="88"/>
      <c r="F16868" s="88"/>
      <c r="G16868" s="88"/>
      <c r="H16868" s="88"/>
      <c r="I16868" s="88"/>
      <c r="J16868" s="88"/>
      <c r="K16868" s="88"/>
    </row>
    <row r="16869" spans="2:11" hidden="1" x14ac:dyDescent="0.2">
      <c r="B16869" s="88"/>
      <c r="C16869" s="88"/>
      <c r="D16869" s="88"/>
      <c r="E16869" s="88"/>
      <c r="F16869" s="88"/>
      <c r="G16869" s="88"/>
      <c r="H16869" s="88"/>
      <c r="I16869" s="88"/>
      <c r="J16869" s="88"/>
      <c r="K16869" s="88"/>
    </row>
    <row r="16870" spans="2:11" hidden="1" x14ac:dyDescent="0.2">
      <c r="B16870" s="88"/>
      <c r="C16870" s="88"/>
      <c r="D16870" s="88"/>
      <c r="E16870" s="88"/>
      <c r="F16870" s="88"/>
      <c r="G16870" s="88"/>
      <c r="H16870" s="88"/>
      <c r="I16870" s="88"/>
      <c r="J16870" s="88"/>
      <c r="K16870" s="88"/>
    </row>
    <row r="16871" spans="2:11" hidden="1" x14ac:dyDescent="0.2">
      <c r="B16871" s="88"/>
      <c r="C16871" s="88"/>
      <c r="D16871" s="88"/>
      <c r="E16871" s="88"/>
      <c r="F16871" s="88"/>
      <c r="G16871" s="88"/>
      <c r="H16871" s="88"/>
      <c r="I16871" s="88"/>
      <c r="J16871" s="88"/>
      <c r="K16871" s="88"/>
    </row>
    <row r="16872" spans="2:11" hidden="1" x14ac:dyDescent="0.2">
      <c r="B16872" s="88"/>
      <c r="C16872" s="88"/>
      <c r="D16872" s="88"/>
      <c r="E16872" s="88"/>
      <c r="F16872" s="88"/>
      <c r="G16872" s="88"/>
      <c r="H16872" s="88"/>
      <c r="I16872" s="88"/>
      <c r="J16872" s="88"/>
      <c r="K16872" s="88"/>
    </row>
    <row r="16873" spans="2:11" hidden="1" x14ac:dyDescent="0.2">
      <c r="B16873" s="88"/>
      <c r="C16873" s="88"/>
      <c r="D16873" s="88"/>
      <c r="E16873" s="88"/>
      <c r="F16873" s="88"/>
      <c r="G16873" s="88"/>
      <c r="H16873" s="88"/>
      <c r="I16873" s="88"/>
      <c r="J16873" s="88"/>
      <c r="K16873" s="88"/>
    </row>
    <row r="16874" spans="2:11" hidden="1" x14ac:dyDescent="0.2">
      <c r="B16874" s="88"/>
      <c r="C16874" s="88"/>
      <c r="D16874" s="88"/>
      <c r="E16874" s="88"/>
      <c r="F16874" s="88"/>
      <c r="G16874" s="88"/>
      <c r="H16874" s="88"/>
      <c r="I16874" s="88"/>
      <c r="J16874" s="88"/>
      <c r="K16874" s="88"/>
    </row>
    <row r="16875" spans="2:11" hidden="1" x14ac:dyDescent="0.2">
      <c r="B16875" s="88"/>
      <c r="C16875" s="88"/>
      <c r="D16875" s="88"/>
      <c r="E16875" s="88"/>
      <c r="F16875" s="88"/>
      <c r="G16875" s="88"/>
      <c r="H16875" s="88"/>
      <c r="I16875" s="88"/>
      <c r="J16875" s="88"/>
      <c r="K16875" s="88"/>
    </row>
    <row r="16876" spans="2:11" hidden="1" x14ac:dyDescent="0.2">
      <c r="B16876" s="88"/>
      <c r="C16876" s="88"/>
      <c r="D16876" s="88"/>
      <c r="E16876" s="88"/>
      <c r="F16876" s="88"/>
      <c r="G16876" s="88"/>
      <c r="H16876" s="88"/>
      <c r="I16876" s="88"/>
      <c r="J16876" s="88"/>
      <c r="K16876" s="88"/>
    </row>
    <row r="16877" spans="2:11" hidden="1" x14ac:dyDescent="0.2">
      <c r="B16877" s="88"/>
      <c r="C16877" s="88"/>
      <c r="D16877" s="88"/>
      <c r="E16877" s="88"/>
      <c r="F16877" s="88"/>
      <c r="G16877" s="88"/>
      <c r="H16877" s="88"/>
      <c r="I16877" s="88"/>
      <c r="J16877" s="88"/>
      <c r="K16877" s="88"/>
    </row>
    <row r="16878" spans="2:11" hidden="1" x14ac:dyDescent="0.2">
      <c r="B16878" s="88"/>
      <c r="C16878" s="88"/>
      <c r="D16878" s="88"/>
      <c r="E16878" s="88"/>
      <c r="F16878" s="88"/>
      <c r="G16878" s="88"/>
      <c r="H16878" s="88"/>
      <c r="I16878" s="88"/>
      <c r="J16878" s="88"/>
      <c r="K16878" s="88"/>
    </row>
    <row r="16879" spans="2:11" hidden="1" x14ac:dyDescent="0.2">
      <c r="B16879" s="88"/>
      <c r="C16879" s="88"/>
      <c r="D16879" s="88"/>
      <c r="E16879" s="88"/>
      <c r="F16879" s="88"/>
      <c r="G16879" s="88"/>
      <c r="H16879" s="88"/>
      <c r="I16879" s="88"/>
      <c r="J16879" s="88"/>
      <c r="K16879" s="88"/>
    </row>
    <row r="16880" spans="2:11" hidden="1" x14ac:dyDescent="0.2">
      <c r="B16880" s="88"/>
      <c r="C16880" s="88"/>
      <c r="D16880" s="88"/>
      <c r="E16880" s="88"/>
      <c r="F16880" s="88"/>
      <c r="G16880" s="88"/>
      <c r="H16880" s="88"/>
      <c r="I16880" s="88"/>
      <c r="J16880" s="88"/>
      <c r="K16880" s="88"/>
    </row>
    <row r="16881" spans="2:11" hidden="1" x14ac:dyDescent="0.2">
      <c r="B16881" s="88"/>
      <c r="C16881" s="88"/>
      <c r="D16881" s="88"/>
      <c r="E16881" s="88"/>
      <c r="F16881" s="88"/>
      <c r="G16881" s="88"/>
      <c r="H16881" s="88"/>
      <c r="I16881" s="88"/>
      <c r="J16881" s="88"/>
      <c r="K16881" s="88"/>
    </row>
    <row r="16882" spans="2:11" hidden="1" x14ac:dyDescent="0.2">
      <c r="B16882" s="88"/>
      <c r="C16882" s="88"/>
      <c r="D16882" s="88"/>
      <c r="E16882" s="88"/>
      <c r="F16882" s="88"/>
      <c r="G16882" s="88"/>
      <c r="H16882" s="88"/>
      <c r="I16882" s="88"/>
      <c r="J16882" s="88"/>
      <c r="K16882" s="88"/>
    </row>
    <row r="16883" spans="2:11" hidden="1" x14ac:dyDescent="0.2">
      <c r="B16883" s="88"/>
      <c r="C16883" s="88"/>
      <c r="D16883" s="88"/>
      <c r="E16883" s="88"/>
      <c r="F16883" s="88"/>
      <c r="G16883" s="88"/>
      <c r="H16883" s="88"/>
      <c r="I16883" s="88"/>
      <c r="J16883" s="88"/>
      <c r="K16883" s="88"/>
    </row>
    <row r="16884" spans="2:11" hidden="1" x14ac:dyDescent="0.2">
      <c r="B16884" s="88"/>
      <c r="C16884" s="88"/>
      <c r="D16884" s="88"/>
      <c r="E16884" s="88"/>
      <c r="F16884" s="88"/>
      <c r="G16884" s="88"/>
      <c r="H16884" s="88"/>
      <c r="I16884" s="88"/>
      <c r="J16884" s="88"/>
      <c r="K16884" s="88"/>
    </row>
    <row r="16885" spans="2:11" hidden="1" x14ac:dyDescent="0.2">
      <c r="B16885" s="88"/>
      <c r="C16885" s="88"/>
      <c r="D16885" s="88"/>
      <c r="E16885" s="88"/>
      <c r="F16885" s="88"/>
      <c r="G16885" s="88"/>
      <c r="H16885" s="88"/>
      <c r="I16885" s="88"/>
      <c r="J16885" s="88"/>
      <c r="K16885" s="88"/>
    </row>
    <row r="16886" spans="2:11" hidden="1" x14ac:dyDescent="0.2">
      <c r="B16886" s="88"/>
      <c r="C16886" s="88"/>
      <c r="D16886" s="88"/>
      <c r="E16886" s="88"/>
      <c r="F16886" s="88"/>
      <c r="G16886" s="88"/>
      <c r="H16886" s="88"/>
      <c r="I16886" s="88"/>
      <c r="J16886" s="88"/>
      <c r="K16886" s="88"/>
    </row>
    <row r="16887" spans="2:11" hidden="1" x14ac:dyDescent="0.2">
      <c r="B16887" s="88"/>
      <c r="C16887" s="88"/>
      <c r="D16887" s="88"/>
      <c r="E16887" s="88"/>
      <c r="F16887" s="88"/>
      <c r="G16887" s="88"/>
      <c r="H16887" s="88"/>
      <c r="I16887" s="88"/>
      <c r="J16887" s="88"/>
      <c r="K16887" s="88"/>
    </row>
    <row r="16888" spans="2:11" hidden="1" x14ac:dyDescent="0.2">
      <c r="B16888" s="88"/>
      <c r="C16888" s="88"/>
      <c r="D16888" s="88"/>
      <c r="E16888" s="88"/>
      <c r="F16888" s="88"/>
      <c r="G16888" s="88"/>
      <c r="H16888" s="88"/>
      <c r="I16888" s="88"/>
      <c r="J16888" s="88"/>
      <c r="K16888" s="88"/>
    </row>
    <row r="16889" spans="2:11" hidden="1" x14ac:dyDescent="0.2">
      <c r="B16889" s="88"/>
      <c r="C16889" s="88"/>
      <c r="D16889" s="88"/>
      <c r="E16889" s="88"/>
      <c r="F16889" s="88"/>
      <c r="G16889" s="88"/>
      <c r="H16889" s="88"/>
      <c r="I16889" s="88"/>
      <c r="J16889" s="88"/>
      <c r="K16889" s="88"/>
    </row>
    <row r="16890" spans="2:11" hidden="1" x14ac:dyDescent="0.2">
      <c r="B16890" s="88"/>
      <c r="C16890" s="88"/>
      <c r="D16890" s="88"/>
      <c r="E16890" s="88"/>
      <c r="F16890" s="88"/>
      <c r="G16890" s="88"/>
      <c r="H16890" s="88"/>
      <c r="I16890" s="88"/>
      <c r="J16890" s="88"/>
      <c r="K16890" s="88"/>
    </row>
    <row r="16891" spans="2:11" hidden="1" x14ac:dyDescent="0.2">
      <c r="B16891" s="88"/>
      <c r="C16891" s="88"/>
      <c r="D16891" s="88"/>
      <c r="E16891" s="88"/>
      <c r="F16891" s="88"/>
      <c r="G16891" s="88"/>
      <c r="H16891" s="88"/>
      <c r="I16891" s="88"/>
      <c r="J16891" s="88"/>
      <c r="K16891" s="88"/>
    </row>
    <row r="16892" spans="2:11" hidden="1" x14ac:dyDescent="0.2">
      <c r="B16892" s="88"/>
      <c r="C16892" s="88"/>
      <c r="D16892" s="88"/>
      <c r="E16892" s="88"/>
      <c r="F16892" s="88"/>
      <c r="G16892" s="88"/>
      <c r="H16892" s="88"/>
      <c r="I16892" s="88"/>
      <c r="J16892" s="88"/>
      <c r="K16892" s="88"/>
    </row>
    <row r="16893" spans="2:11" hidden="1" x14ac:dyDescent="0.2">
      <c r="B16893" s="88"/>
      <c r="C16893" s="88"/>
      <c r="D16893" s="88"/>
      <c r="E16893" s="88"/>
      <c r="F16893" s="88"/>
      <c r="G16893" s="88"/>
      <c r="H16893" s="88"/>
      <c r="I16893" s="88"/>
      <c r="J16893" s="88"/>
      <c r="K16893" s="88"/>
    </row>
    <row r="16894" spans="2:11" hidden="1" x14ac:dyDescent="0.2">
      <c r="B16894" s="88"/>
      <c r="C16894" s="88"/>
      <c r="D16894" s="88"/>
      <c r="E16894" s="88"/>
      <c r="F16894" s="88"/>
      <c r="G16894" s="88"/>
      <c r="H16894" s="88"/>
      <c r="I16894" s="88"/>
      <c r="J16894" s="88"/>
      <c r="K16894" s="88"/>
    </row>
    <row r="16895" spans="2:11" hidden="1" x14ac:dyDescent="0.2">
      <c r="B16895" s="88"/>
      <c r="C16895" s="88"/>
      <c r="D16895" s="88"/>
      <c r="E16895" s="88"/>
      <c r="F16895" s="88"/>
      <c r="G16895" s="88"/>
      <c r="H16895" s="88"/>
      <c r="I16895" s="88"/>
      <c r="J16895" s="88"/>
      <c r="K16895" s="88"/>
    </row>
    <row r="16896" spans="2:11" hidden="1" x14ac:dyDescent="0.2">
      <c r="B16896" s="88"/>
      <c r="C16896" s="88"/>
      <c r="D16896" s="88"/>
      <c r="E16896" s="88"/>
      <c r="F16896" s="88"/>
      <c r="G16896" s="88"/>
      <c r="H16896" s="88"/>
      <c r="I16896" s="88"/>
      <c r="J16896" s="88"/>
      <c r="K16896" s="88"/>
    </row>
    <row r="16897" spans="2:11" hidden="1" x14ac:dyDescent="0.2">
      <c r="B16897" s="88"/>
      <c r="C16897" s="88"/>
      <c r="D16897" s="88"/>
      <c r="E16897" s="88"/>
      <c r="F16897" s="88"/>
      <c r="G16897" s="88"/>
      <c r="H16897" s="88"/>
      <c r="I16897" s="88"/>
      <c r="J16897" s="88"/>
      <c r="K16897" s="88"/>
    </row>
    <row r="16898" spans="2:11" hidden="1" x14ac:dyDescent="0.2">
      <c r="B16898" s="88"/>
      <c r="C16898" s="88"/>
      <c r="D16898" s="88"/>
      <c r="E16898" s="88"/>
      <c r="F16898" s="88"/>
      <c r="G16898" s="88"/>
      <c r="H16898" s="88"/>
      <c r="I16898" s="88"/>
      <c r="J16898" s="88"/>
      <c r="K16898" s="88"/>
    </row>
    <row r="16899" spans="2:11" hidden="1" x14ac:dyDescent="0.2">
      <c r="B16899" s="88"/>
      <c r="C16899" s="88"/>
      <c r="D16899" s="88"/>
      <c r="E16899" s="88"/>
      <c r="F16899" s="88"/>
      <c r="G16899" s="88"/>
      <c r="H16899" s="88"/>
      <c r="I16899" s="88"/>
      <c r="J16899" s="88"/>
      <c r="K16899" s="88"/>
    </row>
    <row r="16900" spans="2:11" hidden="1" x14ac:dyDescent="0.2">
      <c r="B16900" s="88"/>
      <c r="C16900" s="88"/>
      <c r="D16900" s="88"/>
      <c r="E16900" s="88"/>
      <c r="F16900" s="88"/>
      <c r="G16900" s="88"/>
      <c r="H16900" s="88"/>
      <c r="I16900" s="88"/>
      <c r="J16900" s="88"/>
      <c r="K16900" s="88"/>
    </row>
    <row r="16901" spans="2:11" hidden="1" x14ac:dyDescent="0.2">
      <c r="B16901" s="88"/>
      <c r="C16901" s="88"/>
      <c r="D16901" s="88"/>
      <c r="E16901" s="88"/>
      <c r="F16901" s="88"/>
      <c r="G16901" s="88"/>
      <c r="H16901" s="88"/>
      <c r="I16901" s="88"/>
      <c r="J16901" s="88"/>
      <c r="K16901" s="88"/>
    </row>
    <row r="16902" spans="2:11" hidden="1" x14ac:dyDescent="0.2">
      <c r="B16902" s="88"/>
      <c r="C16902" s="88"/>
      <c r="D16902" s="88"/>
      <c r="E16902" s="88"/>
      <c r="F16902" s="88"/>
      <c r="G16902" s="88"/>
      <c r="H16902" s="88"/>
      <c r="I16902" s="88"/>
      <c r="J16902" s="88"/>
      <c r="K16902" s="88"/>
    </row>
    <row r="16903" spans="2:11" hidden="1" x14ac:dyDescent="0.2">
      <c r="B16903" s="88"/>
      <c r="C16903" s="88"/>
      <c r="D16903" s="88"/>
      <c r="E16903" s="88"/>
      <c r="F16903" s="88"/>
      <c r="G16903" s="88"/>
      <c r="H16903" s="88"/>
      <c r="I16903" s="88"/>
      <c r="J16903" s="88"/>
      <c r="K16903" s="88"/>
    </row>
    <row r="16904" spans="2:11" hidden="1" x14ac:dyDescent="0.2">
      <c r="B16904" s="88"/>
      <c r="C16904" s="88"/>
      <c r="D16904" s="88"/>
      <c r="E16904" s="88"/>
      <c r="F16904" s="88"/>
      <c r="G16904" s="88"/>
      <c r="H16904" s="88"/>
      <c r="I16904" s="88"/>
      <c r="J16904" s="88"/>
      <c r="K16904" s="88"/>
    </row>
    <row r="16905" spans="2:11" hidden="1" x14ac:dyDescent="0.2">
      <c r="B16905" s="88"/>
      <c r="C16905" s="88"/>
      <c r="D16905" s="88"/>
      <c r="E16905" s="88"/>
      <c r="F16905" s="88"/>
      <c r="G16905" s="88"/>
      <c r="H16905" s="88"/>
      <c r="I16905" s="88"/>
      <c r="J16905" s="88"/>
      <c r="K16905" s="88"/>
    </row>
    <row r="16906" spans="2:11" hidden="1" x14ac:dyDescent="0.2">
      <c r="B16906" s="88"/>
      <c r="C16906" s="88"/>
      <c r="D16906" s="88"/>
      <c r="E16906" s="88"/>
      <c r="F16906" s="88"/>
      <c r="G16906" s="88"/>
      <c r="H16906" s="88"/>
      <c r="I16906" s="88"/>
      <c r="J16906" s="88"/>
      <c r="K16906" s="88"/>
    </row>
    <row r="16907" spans="2:11" hidden="1" x14ac:dyDescent="0.2">
      <c r="B16907" s="88"/>
      <c r="C16907" s="88"/>
      <c r="D16907" s="88"/>
      <c r="E16907" s="88"/>
      <c r="F16907" s="88"/>
      <c r="G16907" s="88"/>
      <c r="H16907" s="88"/>
      <c r="I16907" s="88"/>
      <c r="J16907" s="88"/>
      <c r="K16907" s="88"/>
    </row>
    <row r="16908" spans="2:11" hidden="1" x14ac:dyDescent="0.2">
      <c r="B16908" s="88"/>
      <c r="C16908" s="88"/>
      <c r="D16908" s="88"/>
      <c r="E16908" s="88"/>
      <c r="F16908" s="88"/>
      <c r="G16908" s="88"/>
      <c r="H16908" s="88"/>
      <c r="I16908" s="88"/>
      <c r="J16908" s="88"/>
      <c r="K16908" s="88"/>
    </row>
    <row r="16909" spans="2:11" hidden="1" x14ac:dyDescent="0.2">
      <c r="B16909" s="88"/>
      <c r="C16909" s="88"/>
      <c r="D16909" s="88"/>
      <c r="E16909" s="88"/>
      <c r="F16909" s="88"/>
      <c r="G16909" s="88"/>
      <c r="H16909" s="88"/>
      <c r="I16909" s="88"/>
      <c r="J16909" s="88"/>
      <c r="K16909" s="88"/>
    </row>
    <row r="16910" spans="2:11" hidden="1" x14ac:dyDescent="0.2">
      <c r="B16910" s="88"/>
      <c r="C16910" s="88"/>
      <c r="D16910" s="88"/>
      <c r="E16910" s="88"/>
      <c r="F16910" s="88"/>
      <c r="G16910" s="88"/>
      <c r="H16910" s="88"/>
      <c r="I16910" s="88"/>
      <c r="J16910" s="88"/>
      <c r="K16910" s="88"/>
    </row>
    <row r="16911" spans="2:11" hidden="1" x14ac:dyDescent="0.2">
      <c r="B16911" s="88"/>
      <c r="C16911" s="88"/>
      <c r="D16911" s="88"/>
      <c r="E16911" s="88"/>
      <c r="F16911" s="88"/>
      <c r="G16911" s="88"/>
      <c r="H16911" s="88"/>
      <c r="I16911" s="88"/>
      <c r="J16911" s="88"/>
      <c r="K16911" s="88"/>
    </row>
    <row r="16912" spans="2:11" hidden="1" x14ac:dyDescent="0.2">
      <c r="B16912" s="88"/>
      <c r="C16912" s="88"/>
      <c r="D16912" s="88"/>
      <c r="E16912" s="88"/>
      <c r="F16912" s="88"/>
      <c r="G16912" s="88"/>
      <c r="H16912" s="88"/>
      <c r="I16912" s="88"/>
      <c r="J16912" s="88"/>
      <c r="K16912" s="88"/>
    </row>
    <row r="16913" spans="2:11" hidden="1" x14ac:dyDescent="0.2">
      <c r="B16913" s="88"/>
      <c r="C16913" s="88"/>
      <c r="D16913" s="88"/>
      <c r="E16913" s="88"/>
      <c r="F16913" s="88"/>
      <c r="G16913" s="88"/>
      <c r="H16913" s="88"/>
      <c r="I16913" s="88"/>
      <c r="J16913" s="88"/>
      <c r="K16913" s="88"/>
    </row>
    <row r="16914" spans="2:11" hidden="1" x14ac:dyDescent="0.2">
      <c r="B16914" s="88"/>
      <c r="C16914" s="88"/>
      <c r="D16914" s="88"/>
      <c r="E16914" s="88"/>
      <c r="F16914" s="88"/>
      <c r="G16914" s="88"/>
      <c r="H16914" s="88"/>
      <c r="I16914" s="88"/>
      <c r="J16914" s="88"/>
      <c r="K16914" s="88"/>
    </row>
    <row r="16915" spans="2:11" hidden="1" x14ac:dyDescent="0.2">
      <c r="B16915" s="88"/>
      <c r="C16915" s="88"/>
      <c r="D16915" s="88"/>
      <c r="E16915" s="88"/>
      <c r="F16915" s="88"/>
      <c r="G16915" s="88"/>
      <c r="H16915" s="88"/>
      <c r="I16915" s="88"/>
      <c r="J16915" s="88"/>
      <c r="K16915" s="88"/>
    </row>
    <row r="16916" spans="2:11" hidden="1" x14ac:dyDescent="0.2">
      <c r="B16916" s="88"/>
      <c r="C16916" s="88"/>
      <c r="D16916" s="88"/>
      <c r="E16916" s="88"/>
      <c r="F16916" s="88"/>
      <c r="G16916" s="88"/>
      <c r="H16916" s="88"/>
      <c r="I16916" s="88"/>
      <c r="J16916" s="88"/>
      <c r="K16916" s="88"/>
    </row>
    <row r="16917" spans="2:11" hidden="1" x14ac:dyDescent="0.2">
      <c r="B16917" s="88"/>
      <c r="C16917" s="88"/>
      <c r="D16917" s="88"/>
      <c r="E16917" s="88"/>
      <c r="F16917" s="88"/>
      <c r="G16917" s="88"/>
      <c r="H16917" s="88"/>
      <c r="I16917" s="88"/>
      <c r="J16917" s="88"/>
      <c r="K16917" s="88"/>
    </row>
    <row r="16918" spans="2:11" hidden="1" x14ac:dyDescent="0.2">
      <c r="B16918" s="88"/>
      <c r="C16918" s="88"/>
      <c r="D16918" s="88"/>
      <c r="E16918" s="88"/>
      <c r="F16918" s="88"/>
      <c r="G16918" s="88"/>
      <c r="H16918" s="88"/>
      <c r="I16918" s="88"/>
      <c r="J16918" s="88"/>
      <c r="K16918" s="88"/>
    </row>
    <row r="16919" spans="2:11" hidden="1" x14ac:dyDescent="0.2">
      <c r="B16919" s="88"/>
      <c r="C16919" s="88"/>
      <c r="D16919" s="88"/>
      <c r="E16919" s="88"/>
      <c r="F16919" s="88"/>
      <c r="G16919" s="88"/>
      <c r="H16919" s="88"/>
      <c r="I16919" s="88"/>
      <c r="J16919" s="88"/>
      <c r="K16919" s="88"/>
    </row>
    <row r="16920" spans="2:11" hidden="1" x14ac:dyDescent="0.2">
      <c r="B16920" s="88"/>
      <c r="C16920" s="88"/>
      <c r="D16920" s="88"/>
      <c r="E16920" s="88"/>
      <c r="F16920" s="88"/>
      <c r="G16920" s="88"/>
      <c r="H16920" s="88"/>
      <c r="I16920" s="88"/>
      <c r="J16920" s="88"/>
      <c r="K16920" s="88"/>
    </row>
    <row r="16921" spans="2:11" hidden="1" x14ac:dyDescent="0.2">
      <c r="B16921" s="88"/>
      <c r="C16921" s="88"/>
      <c r="D16921" s="88"/>
      <c r="E16921" s="88"/>
      <c r="F16921" s="88"/>
      <c r="G16921" s="88"/>
      <c r="H16921" s="88"/>
      <c r="I16921" s="88"/>
      <c r="J16921" s="88"/>
      <c r="K16921" s="88"/>
    </row>
    <row r="16922" spans="2:11" hidden="1" x14ac:dyDescent="0.2">
      <c r="B16922" s="88"/>
      <c r="C16922" s="88"/>
      <c r="D16922" s="88"/>
      <c r="E16922" s="88"/>
      <c r="F16922" s="88"/>
      <c r="G16922" s="88"/>
      <c r="H16922" s="88"/>
      <c r="I16922" s="88"/>
      <c r="J16922" s="88"/>
      <c r="K16922" s="88"/>
    </row>
    <row r="16923" spans="2:11" hidden="1" x14ac:dyDescent="0.2">
      <c r="B16923" s="88"/>
      <c r="C16923" s="88"/>
      <c r="D16923" s="88"/>
      <c r="E16923" s="88"/>
      <c r="F16923" s="88"/>
      <c r="G16923" s="88"/>
      <c r="H16923" s="88"/>
      <c r="I16923" s="88"/>
      <c r="J16923" s="88"/>
      <c r="K16923" s="88"/>
    </row>
    <row r="16924" spans="2:11" hidden="1" x14ac:dyDescent="0.2">
      <c r="B16924" s="88"/>
      <c r="C16924" s="88"/>
      <c r="D16924" s="88"/>
      <c r="E16924" s="88"/>
      <c r="F16924" s="88"/>
      <c r="G16924" s="88"/>
      <c r="H16924" s="88"/>
      <c r="I16924" s="88"/>
      <c r="J16924" s="88"/>
      <c r="K16924" s="88"/>
    </row>
    <row r="16925" spans="2:11" hidden="1" x14ac:dyDescent="0.2">
      <c r="B16925" s="88"/>
      <c r="C16925" s="88"/>
      <c r="D16925" s="88"/>
      <c r="E16925" s="88"/>
      <c r="F16925" s="88"/>
      <c r="G16925" s="88"/>
      <c r="H16925" s="88"/>
      <c r="I16925" s="88"/>
      <c r="J16925" s="88"/>
      <c r="K16925" s="88"/>
    </row>
    <row r="16926" spans="2:11" hidden="1" x14ac:dyDescent="0.2">
      <c r="B16926" s="88"/>
      <c r="C16926" s="88"/>
      <c r="D16926" s="88"/>
      <c r="E16926" s="88"/>
      <c r="F16926" s="88"/>
      <c r="G16926" s="88"/>
      <c r="H16926" s="88"/>
      <c r="I16926" s="88"/>
      <c r="J16926" s="88"/>
      <c r="K16926" s="88"/>
    </row>
    <row r="16927" spans="2:11" hidden="1" x14ac:dyDescent="0.2">
      <c r="B16927" s="88"/>
      <c r="C16927" s="88"/>
      <c r="D16927" s="88"/>
      <c r="E16927" s="88"/>
      <c r="F16927" s="88"/>
      <c r="G16927" s="88"/>
      <c r="H16927" s="88"/>
      <c r="I16927" s="88"/>
      <c r="J16927" s="88"/>
      <c r="K16927" s="88"/>
    </row>
    <row r="16928" spans="2:11" hidden="1" x14ac:dyDescent="0.2">
      <c r="B16928" s="88"/>
      <c r="C16928" s="88"/>
      <c r="D16928" s="88"/>
      <c r="E16928" s="88"/>
      <c r="F16928" s="88"/>
      <c r="G16928" s="88"/>
      <c r="H16928" s="88"/>
      <c r="I16928" s="88"/>
      <c r="J16928" s="88"/>
      <c r="K16928" s="88"/>
    </row>
    <row r="16929" spans="2:11" hidden="1" x14ac:dyDescent="0.2">
      <c r="B16929" s="88"/>
      <c r="C16929" s="88"/>
      <c r="D16929" s="88"/>
      <c r="E16929" s="88"/>
      <c r="F16929" s="88"/>
      <c r="G16929" s="88"/>
      <c r="H16929" s="88"/>
      <c r="I16929" s="88"/>
      <c r="J16929" s="88"/>
      <c r="K16929" s="88"/>
    </row>
    <row r="16930" spans="2:11" hidden="1" x14ac:dyDescent="0.2">
      <c r="B16930" s="88"/>
      <c r="C16930" s="88"/>
      <c r="D16930" s="88"/>
      <c r="E16930" s="88"/>
      <c r="F16930" s="88"/>
      <c r="G16930" s="88"/>
      <c r="H16930" s="88"/>
      <c r="I16930" s="88"/>
      <c r="J16930" s="88"/>
      <c r="K16930" s="88"/>
    </row>
    <row r="16931" spans="2:11" hidden="1" x14ac:dyDescent="0.2">
      <c r="B16931" s="88"/>
      <c r="C16931" s="88"/>
      <c r="D16931" s="88"/>
      <c r="E16931" s="88"/>
      <c r="F16931" s="88"/>
      <c r="G16931" s="88"/>
      <c r="H16931" s="88"/>
      <c r="I16931" s="88"/>
      <c r="J16931" s="88"/>
      <c r="K16931" s="88"/>
    </row>
    <row r="16932" spans="2:11" hidden="1" x14ac:dyDescent="0.2">
      <c r="B16932" s="88"/>
      <c r="C16932" s="88"/>
      <c r="D16932" s="88"/>
      <c r="E16932" s="88"/>
      <c r="F16932" s="88"/>
      <c r="G16932" s="88"/>
      <c r="H16932" s="88"/>
      <c r="I16932" s="88"/>
      <c r="J16932" s="88"/>
      <c r="K16932" s="88"/>
    </row>
    <row r="16933" spans="2:11" hidden="1" x14ac:dyDescent="0.2">
      <c r="B16933" s="88"/>
      <c r="C16933" s="88"/>
      <c r="D16933" s="88"/>
      <c r="E16933" s="88"/>
      <c r="F16933" s="88"/>
      <c r="G16933" s="88"/>
      <c r="H16933" s="88"/>
      <c r="I16933" s="88"/>
      <c r="J16933" s="88"/>
      <c r="K16933" s="88"/>
    </row>
    <row r="16934" spans="2:11" hidden="1" x14ac:dyDescent="0.2">
      <c r="B16934" s="88"/>
      <c r="C16934" s="88"/>
      <c r="D16934" s="88"/>
      <c r="E16934" s="88"/>
      <c r="F16934" s="88"/>
      <c r="G16934" s="88"/>
      <c r="H16934" s="88"/>
      <c r="I16934" s="88"/>
      <c r="J16934" s="88"/>
      <c r="K16934" s="88"/>
    </row>
    <row r="16935" spans="2:11" hidden="1" x14ac:dyDescent="0.2">
      <c r="B16935" s="88"/>
      <c r="C16935" s="88"/>
      <c r="D16935" s="88"/>
      <c r="E16935" s="88"/>
      <c r="F16935" s="88"/>
      <c r="G16935" s="88"/>
      <c r="H16935" s="88"/>
      <c r="I16935" s="88"/>
      <c r="J16935" s="88"/>
      <c r="K16935" s="88"/>
    </row>
    <row r="16936" spans="2:11" hidden="1" x14ac:dyDescent="0.2">
      <c r="B16936" s="88"/>
      <c r="C16936" s="88"/>
      <c r="D16936" s="88"/>
      <c r="E16936" s="88"/>
      <c r="F16936" s="88"/>
      <c r="G16936" s="88"/>
      <c r="H16936" s="88"/>
      <c r="I16936" s="88"/>
      <c r="J16936" s="88"/>
      <c r="K16936" s="88"/>
    </row>
    <row r="16937" spans="2:11" hidden="1" x14ac:dyDescent="0.2">
      <c r="B16937" s="88"/>
      <c r="C16937" s="88"/>
      <c r="D16937" s="88"/>
      <c r="E16937" s="88"/>
      <c r="F16937" s="88"/>
      <c r="G16937" s="88"/>
      <c r="H16937" s="88"/>
      <c r="I16937" s="88"/>
      <c r="J16937" s="88"/>
      <c r="K16937" s="88"/>
    </row>
    <row r="16938" spans="2:11" hidden="1" x14ac:dyDescent="0.2">
      <c r="B16938" s="88"/>
      <c r="C16938" s="88"/>
      <c r="D16938" s="88"/>
      <c r="E16938" s="88"/>
      <c r="F16938" s="88"/>
      <c r="G16938" s="88"/>
      <c r="H16938" s="88"/>
      <c r="I16938" s="88"/>
      <c r="J16938" s="88"/>
      <c r="K16938" s="88"/>
    </row>
    <row r="16939" spans="2:11" hidden="1" x14ac:dyDescent="0.2">
      <c r="B16939" s="88"/>
      <c r="C16939" s="88"/>
      <c r="D16939" s="88"/>
      <c r="E16939" s="88"/>
      <c r="F16939" s="88"/>
      <c r="G16939" s="88"/>
      <c r="H16939" s="88"/>
      <c r="I16939" s="88"/>
      <c r="J16939" s="88"/>
      <c r="K16939" s="88"/>
    </row>
    <row r="16940" spans="2:11" hidden="1" x14ac:dyDescent="0.2">
      <c r="B16940" s="88"/>
      <c r="C16940" s="88"/>
      <c r="D16940" s="88"/>
      <c r="E16940" s="88"/>
      <c r="F16940" s="88"/>
      <c r="G16940" s="88"/>
      <c r="H16940" s="88"/>
      <c r="I16940" s="88"/>
      <c r="J16940" s="88"/>
      <c r="K16940" s="88"/>
    </row>
    <row r="16941" spans="2:11" hidden="1" x14ac:dyDescent="0.2">
      <c r="B16941" s="88"/>
      <c r="C16941" s="88"/>
      <c r="D16941" s="88"/>
      <c r="E16941" s="88"/>
      <c r="F16941" s="88"/>
      <c r="G16941" s="88"/>
      <c r="H16941" s="88"/>
      <c r="I16941" s="88"/>
      <c r="J16941" s="88"/>
      <c r="K16941" s="88"/>
    </row>
    <row r="16942" spans="2:11" hidden="1" x14ac:dyDescent="0.2">
      <c r="B16942" s="88"/>
      <c r="C16942" s="88"/>
      <c r="D16942" s="88"/>
      <c r="E16942" s="88"/>
      <c r="F16942" s="88"/>
      <c r="G16942" s="88"/>
      <c r="H16942" s="88"/>
      <c r="I16942" s="88"/>
      <c r="J16942" s="88"/>
      <c r="K16942" s="88"/>
    </row>
    <row r="16943" spans="2:11" hidden="1" x14ac:dyDescent="0.2">
      <c r="B16943" s="88"/>
      <c r="C16943" s="88"/>
      <c r="D16943" s="88"/>
      <c r="E16943" s="88"/>
      <c r="F16943" s="88"/>
      <c r="G16943" s="88"/>
      <c r="H16943" s="88"/>
      <c r="I16943" s="88"/>
      <c r="J16943" s="88"/>
      <c r="K16943" s="88"/>
    </row>
    <row r="16944" spans="2:11" hidden="1" x14ac:dyDescent="0.2">
      <c r="B16944" s="88"/>
      <c r="C16944" s="88"/>
      <c r="D16944" s="88"/>
      <c r="E16944" s="88"/>
      <c r="F16944" s="88"/>
      <c r="G16944" s="88"/>
      <c r="H16944" s="88"/>
      <c r="I16944" s="88"/>
      <c r="J16944" s="88"/>
      <c r="K16944" s="88"/>
    </row>
    <row r="16945" spans="2:11" hidden="1" x14ac:dyDescent="0.2">
      <c r="B16945" s="88"/>
      <c r="C16945" s="88"/>
      <c r="D16945" s="88"/>
      <c r="E16945" s="88"/>
      <c r="F16945" s="88"/>
      <c r="G16945" s="88"/>
      <c r="H16945" s="88"/>
      <c r="I16945" s="88"/>
      <c r="J16945" s="88"/>
      <c r="K16945" s="88"/>
    </row>
    <row r="16946" spans="2:11" hidden="1" x14ac:dyDescent="0.2">
      <c r="B16946" s="88"/>
      <c r="C16946" s="88"/>
      <c r="D16946" s="88"/>
      <c r="E16946" s="88"/>
      <c r="F16946" s="88"/>
      <c r="G16946" s="88"/>
      <c r="H16946" s="88"/>
      <c r="I16946" s="88"/>
      <c r="J16946" s="88"/>
      <c r="K16946" s="88"/>
    </row>
    <row r="16947" spans="2:11" hidden="1" x14ac:dyDescent="0.2">
      <c r="B16947" s="88"/>
      <c r="C16947" s="88"/>
      <c r="D16947" s="88"/>
      <c r="E16947" s="88"/>
      <c r="F16947" s="88"/>
      <c r="G16947" s="88"/>
      <c r="H16947" s="88"/>
      <c r="I16947" s="88"/>
      <c r="J16947" s="88"/>
      <c r="K16947" s="88"/>
    </row>
    <row r="16948" spans="2:11" hidden="1" x14ac:dyDescent="0.2">
      <c r="B16948" s="88"/>
      <c r="C16948" s="88"/>
      <c r="D16948" s="88"/>
      <c r="E16948" s="88"/>
      <c r="F16948" s="88"/>
      <c r="G16948" s="88"/>
      <c r="H16948" s="88"/>
      <c r="I16948" s="88"/>
      <c r="J16948" s="88"/>
      <c r="K16948" s="88"/>
    </row>
    <row r="16949" spans="2:11" hidden="1" x14ac:dyDescent="0.2">
      <c r="B16949" s="88"/>
      <c r="C16949" s="88"/>
      <c r="D16949" s="88"/>
      <c r="E16949" s="88"/>
      <c r="F16949" s="88"/>
      <c r="G16949" s="88"/>
      <c r="H16949" s="88"/>
      <c r="I16949" s="88"/>
      <c r="J16949" s="88"/>
      <c r="K16949" s="88"/>
    </row>
    <row r="16950" spans="2:11" hidden="1" x14ac:dyDescent="0.2">
      <c r="B16950" s="88"/>
      <c r="C16950" s="88"/>
      <c r="D16950" s="88"/>
      <c r="E16950" s="88"/>
      <c r="F16950" s="88"/>
      <c r="G16950" s="88"/>
      <c r="H16950" s="88"/>
      <c r="I16950" s="88"/>
      <c r="J16950" s="88"/>
      <c r="K16950" s="88"/>
    </row>
    <row r="16951" spans="2:11" hidden="1" x14ac:dyDescent="0.2">
      <c r="B16951" s="88"/>
      <c r="C16951" s="88"/>
      <c r="D16951" s="88"/>
      <c r="E16951" s="88"/>
      <c r="F16951" s="88"/>
      <c r="G16951" s="88"/>
      <c r="H16951" s="88"/>
      <c r="I16951" s="88"/>
      <c r="J16951" s="88"/>
      <c r="K16951" s="88"/>
    </row>
    <row r="16952" spans="2:11" hidden="1" x14ac:dyDescent="0.2">
      <c r="B16952" s="88"/>
      <c r="C16952" s="88"/>
      <c r="D16952" s="88"/>
      <c r="E16952" s="88"/>
      <c r="F16952" s="88"/>
      <c r="G16952" s="88"/>
      <c r="H16952" s="88"/>
      <c r="I16952" s="88"/>
      <c r="J16952" s="88"/>
      <c r="K16952" s="88"/>
    </row>
    <row r="16953" spans="2:11" hidden="1" x14ac:dyDescent="0.2">
      <c r="B16953" s="88"/>
      <c r="C16953" s="88"/>
      <c r="D16953" s="88"/>
      <c r="E16953" s="88"/>
      <c r="F16953" s="88"/>
      <c r="G16953" s="88"/>
      <c r="H16953" s="88"/>
      <c r="I16953" s="88"/>
      <c r="J16953" s="88"/>
      <c r="K16953" s="88"/>
    </row>
    <row r="16954" spans="2:11" hidden="1" x14ac:dyDescent="0.2">
      <c r="B16954" s="88"/>
      <c r="C16954" s="88"/>
      <c r="D16954" s="88"/>
      <c r="E16954" s="88"/>
      <c r="F16954" s="88"/>
      <c r="G16954" s="88"/>
      <c r="H16954" s="88"/>
      <c r="I16954" s="88"/>
      <c r="J16954" s="88"/>
      <c r="K16954" s="88"/>
    </row>
    <row r="16955" spans="2:11" hidden="1" x14ac:dyDescent="0.2">
      <c r="B16955" s="88"/>
      <c r="C16955" s="88"/>
      <c r="D16955" s="88"/>
      <c r="E16955" s="88"/>
      <c r="F16955" s="88"/>
      <c r="G16955" s="88"/>
      <c r="H16955" s="88"/>
      <c r="I16955" s="88"/>
      <c r="J16955" s="88"/>
      <c r="K16955" s="88"/>
    </row>
    <row r="16956" spans="2:11" hidden="1" x14ac:dyDescent="0.2">
      <c r="B16956" s="88"/>
      <c r="C16956" s="88"/>
      <c r="D16956" s="88"/>
      <c r="E16956" s="88"/>
      <c r="F16956" s="88"/>
      <c r="G16956" s="88"/>
      <c r="H16956" s="88"/>
      <c r="I16956" s="88"/>
      <c r="J16956" s="88"/>
      <c r="K16956" s="88"/>
    </row>
    <row r="16957" spans="2:11" hidden="1" x14ac:dyDescent="0.2">
      <c r="B16957" s="88"/>
      <c r="C16957" s="88"/>
      <c r="D16957" s="88"/>
      <c r="E16957" s="88"/>
      <c r="F16957" s="88"/>
      <c r="G16957" s="88"/>
      <c r="H16957" s="88"/>
      <c r="I16957" s="88"/>
      <c r="J16957" s="88"/>
      <c r="K16957" s="88"/>
    </row>
    <row r="16958" spans="2:11" hidden="1" x14ac:dyDescent="0.2">
      <c r="B16958" s="88"/>
      <c r="C16958" s="88"/>
      <c r="D16958" s="88"/>
      <c r="E16958" s="88"/>
      <c r="F16958" s="88"/>
      <c r="G16958" s="88"/>
      <c r="H16958" s="88"/>
      <c r="I16958" s="88"/>
      <c r="J16958" s="88"/>
      <c r="K16958" s="88"/>
    </row>
    <row r="16959" spans="2:11" hidden="1" x14ac:dyDescent="0.2">
      <c r="B16959" s="88"/>
      <c r="C16959" s="88"/>
      <c r="D16959" s="88"/>
      <c r="E16959" s="88"/>
      <c r="F16959" s="88"/>
      <c r="G16959" s="88"/>
      <c r="H16959" s="88"/>
      <c r="I16959" s="88"/>
      <c r="J16959" s="88"/>
      <c r="K16959" s="88"/>
    </row>
    <row r="16960" spans="2:11" hidden="1" x14ac:dyDescent="0.2">
      <c r="B16960" s="88"/>
      <c r="C16960" s="88"/>
      <c r="D16960" s="88"/>
      <c r="E16960" s="88"/>
      <c r="F16960" s="88"/>
      <c r="G16960" s="88"/>
      <c r="H16960" s="88"/>
      <c r="I16960" s="88"/>
      <c r="J16960" s="88"/>
      <c r="K16960" s="88"/>
    </row>
    <row r="16961" spans="2:11" hidden="1" x14ac:dyDescent="0.2">
      <c r="B16961" s="88"/>
      <c r="C16961" s="88"/>
      <c r="D16961" s="88"/>
      <c r="E16961" s="88"/>
      <c r="F16961" s="88"/>
      <c r="G16961" s="88"/>
      <c r="H16961" s="88"/>
      <c r="I16961" s="88"/>
      <c r="J16961" s="88"/>
      <c r="K16961" s="88"/>
    </row>
    <row r="16962" spans="2:11" hidden="1" x14ac:dyDescent="0.2">
      <c r="B16962" s="88"/>
      <c r="C16962" s="88"/>
      <c r="D16962" s="88"/>
      <c r="E16962" s="88"/>
      <c r="F16962" s="88"/>
      <c r="G16962" s="88"/>
      <c r="H16962" s="88"/>
      <c r="I16962" s="88"/>
      <c r="J16962" s="88"/>
      <c r="K16962" s="88"/>
    </row>
    <row r="16963" spans="2:11" hidden="1" x14ac:dyDescent="0.2">
      <c r="B16963" s="88"/>
      <c r="C16963" s="88"/>
      <c r="D16963" s="88"/>
      <c r="E16963" s="88"/>
      <c r="F16963" s="88"/>
      <c r="G16963" s="88"/>
      <c r="H16963" s="88"/>
      <c r="I16963" s="88"/>
      <c r="J16963" s="88"/>
      <c r="K16963" s="88"/>
    </row>
    <row r="16964" spans="2:11" hidden="1" x14ac:dyDescent="0.2">
      <c r="B16964" s="88"/>
      <c r="C16964" s="88"/>
      <c r="D16964" s="88"/>
      <c r="E16964" s="88"/>
      <c r="F16964" s="88"/>
      <c r="G16964" s="88"/>
      <c r="H16964" s="88"/>
      <c r="I16964" s="88"/>
      <c r="J16964" s="88"/>
      <c r="K16964" s="88"/>
    </row>
    <row r="16965" spans="2:11" hidden="1" x14ac:dyDescent="0.2">
      <c r="B16965" s="88"/>
      <c r="C16965" s="88"/>
      <c r="D16965" s="88"/>
      <c r="E16965" s="88"/>
      <c r="F16965" s="88"/>
      <c r="G16965" s="88"/>
      <c r="H16965" s="88"/>
      <c r="I16965" s="88"/>
      <c r="J16965" s="88"/>
      <c r="K16965" s="88"/>
    </row>
    <row r="16966" spans="2:11" hidden="1" x14ac:dyDescent="0.2">
      <c r="B16966" s="88"/>
      <c r="C16966" s="88"/>
      <c r="D16966" s="88"/>
      <c r="E16966" s="88"/>
      <c r="F16966" s="88"/>
      <c r="G16966" s="88"/>
      <c r="H16966" s="88"/>
      <c r="I16966" s="88"/>
      <c r="J16966" s="88"/>
      <c r="K16966" s="88"/>
    </row>
    <row r="16967" spans="2:11" hidden="1" x14ac:dyDescent="0.2">
      <c r="B16967" s="88"/>
      <c r="C16967" s="88"/>
      <c r="D16967" s="88"/>
      <c r="E16967" s="88"/>
      <c r="F16967" s="88"/>
      <c r="G16967" s="88"/>
      <c r="H16967" s="88"/>
      <c r="I16967" s="88"/>
      <c r="J16967" s="88"/>
      <c r="K16967" s="88"/>
    </row>
    <row r="16968" spans="2:11" hidden="1" x14ac:dyDescent="0.2">
      <c r="B16968" s="88"/>
      <c r="C16968" s="88"/>
      <c r="D16968" s="88"/>
      <c r="E16968" s="88"/>
      <c r="F16968" s="88"/>
      <c r="G16968" s="88"/>
      <c r="H16968" s="88"/>
      <c r="I16968" s="88"/>
      <c r="J16968" s="88"/>
      <c r="K16968" s="88"/>
    </row>
    <row r="16969" spans="2:11" hidden="1" x14ac:dyDescent="0.2">
      <c r="B16969" s="88"/>
      <c r="C16969" s="88"/>
      <c r="D16969" s="88"/>
      <c r="E16969" s="88"/>
      <c r="F16969" s="88"/>
      <c r="G16969" s="88"/>
      <c r="H16969" s="88"/>
      <c r="I16969" s="88"/>
      <c r="J16969" s="88"/>
      <c r="K16969" s="88"/>
    </row>
    <row r="16970" spans="2:11" hidden="1" x14ac:dyDescent="0.2">
      <c r="B16970" s="88"/>
      <c r="C16970" s="88"/>
      <c r="D16970" s="88"/>
      <c r="E16970" s="88"/>
      <c r="F16970" s="88"/>
      <c r="G16970" s="88"/>
      <c r="H16970" s="88"/>
      <c r="I16970" s="88"/>
      <c r="J16970" s="88"/>
      <c r="K16970" s="88"/>
    </row>
    <row r="16971" spans="2:11" hidden="1" x14ac:dyDescent="0.2">
      <c r="B16971" s="88"/>
      <c r="C16971" s="88"/>
      <c r="D16971" s="88"/>
      <c r="E16971" s="88"/>
      <c r="F16971" s="88"/>
      <c r="G16971" s="88"/>
      <c r="H16971" s="88"/>
      <c r="I16971" s="88"/>
      <c r="J16971" s="88"/>
      <c r="K16971" s="88"/>
    </row>
    <row r="16972" spans="2:11" hidden="1" x14ac:dyDescent="0.2">
      <c r="B16972" s="88"/>
      <c r="C16972" s="88"/>
      <c r="D16972" s="88"/>
      <c r="E16972" s="88"/>
      <c r="F16972" s="88"/>
      <c r="G16972" s="88"/>
      <c r="H16972" s="88"/>
      <c r="I16972" s="88"/>
      <c r="J16972" s="88"/>
      <c r="K16972" s="88"/>
    </row>
    <row r="16973" spans="2:11" hidden="1" x14ac:dyDescent="0.2">
      <c r="B16973" s="88"/>
      <c r="C16973" s="88"/>
      <c r="D16973" s="88"/>
      <c r="E16973" s="88"/>
      <c r="F16973" s="88"/>
      <c r="G16973" s="88"/>
      <c r="H16973" s="88"/>
      <c r="I16973" s="88"/>
      <c r="J16973" s="88"/>
      <c r="K16973" s="88"/>
    </row>
    <row r="16974" spans="2:11" hidden="1" x14ac:dyDescent="0.2">
      <c r="B16974" s="88"/>
      <c r="C16974" s="88"/>
      <c r="D16974" s="88"/>
      <c r="E16974" s="88"/>
      <c r="F16974" s="88"/>
      <c r="G16974" s="88"/>
      <c r="H16974" s="88"/>
      <c r="I16974" s="88"/>
      <c r="J16974" s="88"/>
      <c r="K16974" s="88"/>
    </row>
    <row r="16975" spans="2:11" hidden="1" x14ac:dyDescent="0.2">
      <c r="B16975" s="88"/>
      <c r="C16975" s="88"/>
      <c r="D16975" s="88"/>
      <c r="E16975" s="88"/>
      <c r="F16975" s="88"/>
      <c r="G16975" s="88"/>
      <c r="H16975" s="88"/>
      <c r="I16975" s="88"/>
      <c r="J16975" s="88"/>
      <c r="K16975" s="88"/>
    </row>
    <row r="16976" spans="2:11" hidden="1" x14ac:dyDescent="0.2">
      <c r="B16976" s="88"/>
      <c r="C16976" s="88"/>
      <c r="D16976" s="88"/>
      <c r="E16976" s="88"/>
      <c r="F16976" s="88"/>
      <c r="G16976" s="88"/>
      <c r="H16976" s="88"/>
      <c r="I16976" s="88"/>
      <c r="J16976" s="88"/>
      <c r="K16976" s="88"/>
    </row>
    <row r="16977" spans="2:11" hidden="1" x14ac:dyDescent="0.2">
      <c r="B16977" s="88"/>
      <c r="C16977" s="88"/>
      <c r="D16977" s="88"/>
      <c r="E16977" s="88"/>
      <c r="F16977" s="88"/>
      <c r="G16977" s="88"/>
      <c r="H16977" s="88"/>
      <c r="I16977" s="88"/>
      <c r="J16977" s="88"/>
      <c r="K16977" s="88"/>
    </row>
    <row r="16978" spans="2:11" hidden="1" x14ac:dyDescent="0.2">
      <c r="B16978" s="88"/>
      <c r="C16978" s="88"/>
      <c r="D16978" s="88"/>
      <c r="E16978" s="88"/>
      <c r="F16978" s="88"/>
      <c r="G16978" s="88"/>
      <c r="H16978" s="88"/>
      <c r="I16978" s="88"/>
      <c r="J16978" s="88"/>
      <c r="K16978" s="88"/>
    </row>
    <row r="16979" spans="2:11" hidden="1" x14ac:dyDescent="0.2">
      <c r="B16979" s="88"/>
      <c r="C16979" s="88"/>
      <c r="D16979" s="88"/>
      <c r="E16979" s="88"/>
      <c r="F16979" s="88"/>
      <c r="G16979" s="88"/>
      <c r="H16979" s="88"/>
      <c r="I16979" s="88"/>
      <c r="J16979" s="88"/>
      <c r="K16979" s="88"/>
    </row>
    <row r="16980" spans="2:11" hidden="1" x14ac:dyDescent="0.2">
      <c r="B16980" s="88"/>
      <c r="C16980" s="88"/>
      <c r="D16980" s="88"/>
      <c r="E16980" s="88"/>
      <c r="F16980" s="88"/>
      <c r="G16980" s="88"/>
      <c r="H16980" s="88"/>
      <c r="I16980" s="88"/>
      <c r="J16980" s="88"/>
      <c r="K16980" s="88"/>
    </row>
    <row r="16981" spans="2:11" hidden="1" x14ac:dyDescent="0.2">
      <c r="B16981" s="88"/>
      <c r="C16981" s="88"/>
      <c r="D16981" s="88"/>
      <c r="E16981" s="88"/>
      <c r="F16981" s="88"/>
      <c r="G16981" s="88"/>
      <c r="H16981" s="88"/>
      <c r="I16981" s="88"/>
      <c r="J16981" s="88"/>
      <c r="K16981" s="88"/>
    </row>
    <row r="16982" spans="2:11" hidden="1" x14ac:dyDescent="0.2">
      <c r="B16982" s="88"/>
      <c r="C16982" s="88"/>
      <c r="D16982" s="88"/>
      <c r="E16982" s="88"/>
      <c r="F16982" s="88"/>
      <c r="G16982" s="88"/>
      <c r="H16982" s="88"/>
      <c r="I16982" s="88"/>
      <c r="J16982" s="88"/>
      <c r="K16982" s="88"/>
    </row>
    <row r="16983" spans="2:11" hidden="1" x14ac:dyDescent="0.2">
      <c r="B16983" s="88"/>
      <c r="C16983" s="88"/>
      <c r="D16983" s="88"/>
      <c r="E16983" s="88"/>
      <c r="F16983" s="88"/>
      <c r="G16983" s="88"/>
      <c r="H16983" s="88"/>
      <c r="I16983" s="88"/>
      <c r="J16983" s="88"/>
      <c r="K16983" s="88"/>
    </row>
    <row r="16984" spans="2:11" hidden="1" x14ac:dyDescent="0.2">
      <c r="B16984" s="88"/>
      <c r="C16984" s="88"/>
      <c r="D16984" s="88"/>
      <c r="E16984" s="88"/>
      <c r="F16984" s="88"/>
      <c r="G16984" s="88"/>
      <c r="H16984" s="88"/>
      <c r="I16984" s="88"/>
      <c r="J16984" s="88"/>
      <c r="K16984" s="88"/>
    </row>
    <row r="16985" spans="2:11" hidden="1" x14ac:dyDescent="0.2">
      <c r="B16985" s="88"/>
      <c r="C16985" s="88"/>
      <c r="D16985" s="88"/>
      <c r="E16985" s="88"/>
      <c r="F16985" s="88"/>
      <c r="G16985" s="88"/>
      <c r="H16985" s="88"/>
      <c r="I16985" s="88"/>
      <c r="J16985" s="88"/>
      <c r="K16985" s="88"/>
    </row>
    <row r="16986" spans="2:11" hidden="1" x14ac:dyDescent="0.2">
      <c r="B16986" s="88"/>
      <c r="C16986" s="88"/>
      <c r="D16986" s="88"/>
      <c r="E16986" s="88"/>
      <c r="F16986" s="88"/>
      <c r="G16986" s="88"/>
      <c r="H16986" s="88"/>
      <c r="I16986" s="88"/>
      <c r="J16986" s="88"/>
      <c r="K16986" s="88"/>
    </row>
    <row r="16987" spans="2:11" hidden="1" x14ac:dyDescent="0.2">
      <c r="B16987" s="88"/>
      <c r="C16987" s="88"/>
      <c r="D16987" s="88"/>
      <c r="E16987" s="88"/>
      <c r="F16987" s="88"/>
      <c r="G16987" s="88"/>
      <c r="H16987" s="88"/>
      <c r="I16987" s="88"/>
      <c r="J16987" s="88"/>
      <c r="K16987" s="88"/>
    </row>
    <row r="16988" spans="2:11" hidden="1" x14ac:dyDescent="0.2">
      <c r="B16988" s="88"/>
      <c r="C16988" s="88"/>
      <c r="D16988" s="88"/>
      <c r="E16988" s="88"/>
      <c r="F16988" s="88"/>
      <c r="G16988" s="88"/>
      <c r="H16988" s="88"/>
      <c r="I16988" s="88"/>
      <c r="J16988" s="88"/>
      <c r="K16988" s="88"/>
    </row>
    <row r="16989" spans="2:11" hidden="1" x14ac:dyDescent="0.2">
      <c r="B16989" s="88"/>
      <c r="C16989" s="88"/>
      <c r="D16989" s="88"/>
      <c r="E16989" s="88"/>
      <c r="F16989" s="88"/>
      <c r="G16989" s="88"/>
      <c r="H16989" s="88"/>
      <c r="I16989" s="88"/>
      <c r="J16989" s="88"/>
      <c r="K16989" s="88"/>
    </row>
    <row r="16990" spans="2:11" hidden="1" x14ac:dyDescent="0.2">
      <c r="B16990" s="88"/>
      <c r="C16990" s="88"/>
      <c r="D16990" s="88"/>
      <c r="E16990" s="88"/>
      <c r="F16990" s="88"/>
      <c r="G16990" s="88"/>
      <c r="H16990" s="88"/>
      <c r="I16990" s="88"/>
      <c r="J16990" s="88"/>
      <c r="K16990" s="88"/>
    </row>
    <row r="16991" spans="2:11" hidden="1" x14ac:dyDescent="0.2">
      <c r="B16991" s="88"/>
      <c r="C16991" s="88"/>
      <c r="D16991" s="88"/>
      <c r="E16991" s="88"/>
      <c r="F16991" s="88"/>
      <c r="G16991" s="88"/>
      <c r="H16991" s="88"/>
      <c r="I16991" s="88"/>
      <c r="J16991" s="88"/>
      <c r="K16991" s="88"/>
    </row>
    <row r="16992" spans="2:11" hidden="1" x14ac:dyDescent="0.2">
      <c r="B16992" s="88"/>
      <c r="C16992" s="88"/>
      <c r="D16992" s="88"/>
      <c r="E16992" s="88"/>
      <c r="F16992" s="88"/>
      <c r="G16992" s="88"/>
      <c r="H16992" s="88"/>
      <c r="I16992" s="88"/>
      <c r="J16992" s="88"/>
      <c r="K16992" s="88"/>
    </row>
    <row r="16993" spans="2:11" hidden="1" x14ac:dyDescent="0.2">
      <c r="B16993" s="88"/>
      <c r="C16993" s="88"/>
      <c r="D16993" s="88"/>
      <c r="E16993" s="88"/>
      <c r="F16993" s="88"/>
      <c r="G16993" s="88"/>
      <c r="H16993" s="88"/>
      <c r="I16993" s="88"/>
      <c r="J16993" s="88"/>
      <c r="K16993" s="88"/>
    </row>
    <row r="16994" spans="2:11" hidden="1" x14ac:dyDescent="0.2">
      <c r="B16994" s="88"/>
      <c r="C16994" s="88"/>
      <c r="D16994" s="88"/>
      <c r="E16994" s="88"/>
      <c r="F16994" s="88"/>
      <c r="G16994" s="88"/>
      <c r="H16994" s="88"/>
      <c r="I16994" s="88"/>
      <c r="J16994" s="88"/>
      <c r="K16994" s="88"/>
    </row>
    <row r="16995" spans="2:11" hidden="1" x14ac:dyDescent="0.2">
      <c r="B16995" s="88"/>
      <c r="C16995" s="88"/>
      <c r="D16995" s="88"/>
      <c r="E16995" s="88"/>
      <c r="F16995" s="88"/>
      <c r="G16995" s="88"/>
      <c r="H16995" s="88"/>
      <c r="I16995" s="88"/>
      <c r="J16995" s="88"/>
      <c r="K16995" s="88"/>
    </row>
    <row r="16996" spans="2:11" hidden="1" x14ac:dyDescent="0.2">
      <c r="B16996" s="88"/>
      <c r="C16996" s="88"/>
      <c r="D16996" s="88"/>
      <c r="E16996" s="88"/>
      <c r="F16996" s="88"/>
      <c r="G16996" s="88"/>
      <c r="H16996" s="88"/>
      <c r="I16996" s="88"/>
      <c r="J16996" s="88"/>
      <c r="K16996" s="88"/>
    </row>
    <row r="16997" spans="2:11" hidden="1" x14ac:dyDescent="0.2">
      <c r="B16997" s="88"/>
      <c r="C16997" s="88"/>
      <c r="D16997" s="88"/>
      <c r="E16997" s="88"/>
      <c r="F16997" s="88"/>
      <c r="G16997" s="88"/>
      <c r="H16997" s="88"/>
      <c r="I16997" s="88"/>
      <c r="J16997" s="88"/>
      <c r="K16997" s="88"/>
    </row>
    <row r="16998" spans="2:11" hidden="1" x14ac:dyDescent="0.2">
      <c r="B16998" s="88"/>
      <c r="C16998" s="88"/>
      <c r="D16998" s="88"/>
      <c r="E16998" s="88"/>
      <c r="F16998" s="88"/>
      <c r="G16998" s="88"/>
      <c r="H16998" s="88"/>
      <c r="I16998" s="88"/>
      <c r="J16998" s="88"/>
      <c r="K16998" s="88"/>
    </row>
    <row r="16999" spans="2:11" hidden="1" x14ac:dyDescent="0.2">
      <c r="B16999" s="88"/>
      <c r="C16999" s="88"/>
      <c r="D16999" s="88"/>
      <c r="E16999" s="88"/>
      <c r="F16999" s="88"/>
      <c r="G16999" s="88"/>
      <c r="H16999" s="88"/>
      <c r="I16999" s="88"/>
      <c r="J16999" s="88"/>
      <c r="K16999" s="88"/>
    </row>
    <row r="17000" spans="2:11" hidden="1" x14ac:dyDescent="0.2">
      <c r="B17000" s="88"/>
      <c r="C17000" s="88"/>
      <c r="D17000" s="88"/>
      <c r="E17000" s="88"/>
      <c r="F17000" s="88"/>
      <c r="G17000" s="88"/>
      <c r="H17000" s="88"/>
      <c r="I17000" s="88"/>
      <c r="J17000" s="88"/>
      <c r="K17000" s="88"/>
    </row>
    <row r="17001" spans="2:11" hidden="1" x14ac:dyDescent="0.2">
      <c r="B17001" s="88"/>
      <c r="C17001" s="88"/>
      <c r="D17001" s="88"/>
      <c r="E17001" s="88"/>
      <c r="F17001" s="88"/>
      <c r="G17001" s="88"/>
      <c r="H17001" s="88"/>
      <c r="I17001" s="88"/>
      <c r="J17001" s="88"/>
      <c r="K17001" s="88"/>
    </row>
    <row r="17002" spans="2:11" hidden="1" x14ac:dyDescent="0.2">
      <c r="B17002" s="88"/>
      <c r="C17002" s="88"/>
      <c r="D17002" s="88"/>
      <c r="E17002" s="88"/>
      <c r="F17002" s="88"/>
      <c r="G17002" s="88"/>
      <c r="H17002" s="88"/>
      <c r="I17002" s="88"/>
      <c r="J17002" s="88"/>
      <c r="K17002" s="88"/>
    </row>
    <row r="17003" spans="2:11" hidden="1" x14ac:dyDescent="0.2">
      <c r="B17003" s="88"/>
      <c r="C17003" s="88"/>
      <c r="D17003" s="88"/>
      <c r="E17003" s="88"/>
      <c r="F17003" s="88"/>
      <c r="G17003" s="88"/>
      <c r="H17003" s="88"/>
      <c r="I17003" s="88"/>
      <c r="J17003" s="88"/>
      <c r="K17003" s="88"/>
    </row>
    <row r="17004" spans="2:11" hidden="1" x14ac:dyDescent="0.2">
      <c r="B17004" s="88"/>
      <c r="C17004" s="88"/>
      <c r="D17004" s="88"/>
      <c r="E17004" s="88"/>
      <c r="F17004" s="88"/>
      <c r="G17004" s="88"/>
      <c r="H17004" s="88"/>
      <c r="I17004" s="88"/>
      <c r="J17004" s="88"/>
      <c r="K17004" s="88"/>
    </row>
    <row r="17005" spans="2:11" hidden="1" x14ac:dyDescent="0.2">
      <c r="B17005" s="88"/>
      <c r="C17005" s="88"/>
      <c r="D17005" s="88"/>
      <c r="E17005" s="88"/>
      <c r="F17005" s="88"/>
      <c r="G17005" s="88"/>
      <c r="H17005" s="88"/>
      <c r="I17005" s="88"/>
      <c r="J17005" s="88"/>
      <c r="K17005" s="88"/>
    </row>
    <row r="17006" spans="2:11" hidden="1" x14ac:dyDescent="0.2">
      <c r="B17006" s="88"/>
      <c r="C17006" s="88"/>
      <c r="D17006" s="88"/>
      <c r="E17006" s="88"/>
      <c r="F17006" s="88"/>
      <c r="G17006" s="88"/>
      <c r="H17006" s="88"/>
      <c r="I17006" s="88"/>
      <c r="J17006" s="88"/>
      <c r="K17006" s="88"/>
    </row>
    <row r="17007" spans="2:11" hidden="1" x14ac:dyDescent="0.2">
      <c r="B17007" s="88"/>
      <c r="C17007" s="88"/>
      <c r="D17007" s="88"/>
      <c r="E17007" s="88"/>
      <c r="F17007" s="88"/>
      <c r="G17007" s="88"/>
      <c r="H17007" s="88"/>
      <c r="I17007" s="88"/>
      <c r="J17007" s="88"/>
      <c r="K17007" s="88"/>
    </row>
    <row r="17008" spans="2:11" hidden="1" x14ac:dyDescent="0.2">
      <c r="B17008" s="88"/>
      <c r="C17008" s="88"/>
      <c r="D17008" s="88"/>
      <c r="E17008" s="88"/>
      <c r="F17008" s="88"/>
      <c r="G17008" s="88"/>
      <c r="H17008" s="88"/>
      <c r="I17008" s="88"/>
      <c r="J17008" s="88"/>
      <c r="K17008" s="88"/>
    </row>
    <row r="17009" spans="2:11" hidden="1" x14ac:dyDescent="0.2">
      <c r="B17009" s="88"/>
      <c r="C17009" s="88"/>
      <c r="D17009" s="88"/>
      <c r="E17009" s="88"/>
      <c r="F17009" s="88"/>
      <c r="G17009" s="88"/>
      <c r="H17009" s="88"/>
      <c r="I17009" s="88"/>
      <c r="J17009" s="88"/>
      <c r="K17009" s="88"/>
    </row>
    <row r="17010" spans="2:11" hidden="1" x14ac:dyDescent="0.2">
      <c r="B17010" s="88"/>
      <c r="C17010" s="88"/>
      <c r="D17010" s="88"/>
      <c r="E17010" s="88"/>
      <c r="F17010" s="88"/>
      <c r="G17010" s="88"/>
      <c r="H17010" s="88"/>
      <c r="I17010" s="88"/>
      <c r="J17010" s="88"/>
      <c r="K17010" s="88"/>
    </row>
    <row r="17011" spans="2:11" hidden="1" x14ac:dyDescent="0.2">
      <c r="B17011" s="88"/>
      <c r="C17011" s="88"/>
      <c r="D17011" s="88"/>
      <c r="E17011" s="88"/>
      <c r="F17011" s="88"/>
      <c r="G17011" s="88"/>
      <c r="H17011" s="88"/>
      <c r="I17011" s="88"/>
      <c r="J17011" s="88"/>
      <c r="K17011" s="88"/>
    </row>
    <row r="17012" spans="2:11" hidden="1" x14ac:dyDescent="0.2">
      <c r="B17012" s="88"/>
      <c r="C17012" s="88"/>
      <c r="D17012" s="88"/>
      <c r="E17012" s="88"/>
      <c r="F17012" s="88"/>
      <c r="G17012" s="88"/>
      <c r="H17012" s="88"/>
      <c r="I17012" s="88"/>
      <c r="J17012" s="88"/>
      <c r="K17012" s="88"/>
    </row>
    <row r="17013" spans="2:11" hidden="1" x14ac:dyDescent="0.2">
      <c r="B17013" s="88"/>
      <c r="C17013" s="88"/>
      <c r="D17013" s="88"/>
      <c r="E17013" s="88"/>
      <c r="F17013" s="88"/>
      <c r="G17013" s="88"/>
      <c r="H17013" s="88"/>
      <c r="I17013" s="88"/>
      <c r="J17013" s="88"/>
      <c r="K17013" s="88"/>
    </row>
    <row r="17014" spans="2:11" hidden="1" x14ac:dyDescent="0.2">
      <c r="B17014" s="88"/>
      <c r="C17014" s="88"/>
      <c r="D17014" s="88"/>
      <c r="E17014" s="88"/>
      <c r="F17014" s="88"/>
      <c r="G17014" s="88"/>
      <c r="H17014" s="88"/>
      <c r="I17014" s="88"/>
      <c r="J17014" s="88"/>
      <c r="K17014" s="88"/>
    </row>
    <row r="17015" spans="2:11" hidden="1" x14ac:dyDescent="0.2">
      <c r="B17015" s="88"/>
      <c r="C17015" s="88"/>
      <c r="D17015" s="88"/>
      <c r="E17015" s="88"/>
      <c r="F17015" s="88"/>
      <c r="G17015" s="88"/>
      <c r="H17015" s="88"/>
      <c r="I17015" s="88"/>
      <c r="J17015" s="88"/>
      <c r="K17015" s="88"/>
    </row>
    <row r="17016" spans="2:11" hidden="1" x14ac:dyDescent="0.2">
      <c r="B17016" s="88"/>
      <c r="C17016" s="88"/>
      <c r="D17016" s="88"/>
      <c r="E17016" s="88"/>
      <c r="F17016" s="88"/>
      <c r="G17016" s="88"/>
      <c r="H17016" s="88"/>
      <c r="I17016" s="88"/>
      <c r="J17016" s="88"/>
      <c r="K17016" s="88"/>
    </row>
    <row r="17017" spans="2:11" hidden="1" x14ac:dyDescent="0.2">
      <c r="B17017" s="88"/>
      <c r="C17017" s="88"/>
      <c r="D17017" s="88"/>
      <c r="E17017" s="88"/>
      <c r="F17017" s="88"/>
      <c r="G17017" s="88"/>
      <c r="H17017" s="88"/>
      <c r="I17017" s="88"/>
      <c r="J17017" s="88"/>
      <c r="K17017" s="88"/>
    </row>
    <row r="17018" spans="2:11" hidden="1" x14ac:dyDescent="0.2">
      <c r="B17018" s="88"/>
      <c r="C17018" s="88"/>
      <c r="D17018" s="88"/>
      <c r="E17018" s="88"/>
      <c r="F17018" s="88"/>
      <c r="G17018" s="88"/>
      <c r="H17018" s="88"/>
      <c r="I17018" s="88"/>
      <c r="J17018" s="88"/>
      <c r="K17018" s="88"/>
    </row>
    <row r="17019" spans="2:11" hidden="1" x14ac:dyDescent="0.2">
      <c r="B17019" s="88"/>
      <c r="C17019" s="88"/>
      <c r="D17019" s="88"/>
      <c r="E17019" s="88"/>
      <c r="F17019" s="88"/>
      <c r="G17019" s="88"/>
      <c r="H17019" s="88"/>
      <c r="I17019" s="88"/>
      <c r="J17019" s="88"/>
      <c r="K17019" s="88"/>
    </row>
    <row r="17020" spans="2:11" hidden="1" x14ac:dyDescent="0.2">
      <c r="B17020" s="88"/>
      <c r="C17020" s="88"/>
      <c r="D17020" s="88"/>
      <c r="E17020" s="88"/>
      <c r="F17020" s="88"/>
      <c r="G17020" s="88"/>
      <c r="H17020" s="88"/>
      <c r="I17020" s="88"/>
      <c r="J17020" s="88"/>
      <c r="K17020" s="88"/>
    </row>
    <row r="17021" spans="2:11" hidden="1" x14ac:dyDescent="0.2">
      <c r="B17021" s="88"/>
      <c r="C17021" s="88"/>
      <c r="D17021" s="88"/>
      <c r="E17021" s="88"/>
      <c r="F17021" s="88"/>
      <c r="G17021" s="88"/>
      <c r="H17021" s="88"/>
      <c r="I17021" s="88"/>
      <c r="J17021" s="88"/>
      <c r="K17021" s="88"/>
    </row>
    <row r="17022" spans="2:11" hidden="1" x14ac:dyDescent="0.2">
      <c r="B17022" s="88"/>
      <c r="C17022" s="88"/>
      <c r="D17022" s="88"/>
      <c r="E17022" s="88"/>
      <c r="F17022" s="88"/>
      <c r="G17022" s="88"/>
      <c r="H17022" s="88"/>
      <c r="I17022" s="88"/>
      <c r="J17022" s="88"/>
      <c r="K17022" s="88"/>
    </row>
    <row r="17023" spans="2:11" hidden="1" x14ac:dyDescent="0.2">
      <c r="B17023" s="88"/>
      <c r="C17023" s="88"/>
      <c r="D17023" s="88"/>
      <c r="E17023" s="88"/>
      <c r="F17023" s="88"/>
      <c r="G17023" s="88"/>
      <c r="H17023" s="88"/>
      <c r="I17023" s="88"/>
      <c r="J17023" s="88"/>
      <c r="K17023" s="88"/>
    </row>
    <row r="17024" spans="2:11" hidden="1" x14ac:dyDescent="0.2">
      <c r="B17024" s="88"/>
      <c r="C17024" s="88"/>
      <c r="D17024" s="88"/>
      <c r="E17024" s="88"/>
      <c r="F17024" s="88"/>
      <c r="G17024" s="88"/>
      <c r="H17024" s="88"/>
      <c r="I17024" s="88"/>
      <c r="J17024" s="88"/>
      <c r="K17024" s="88"/>
    </row>
    <row r="17025" spans="2:11" hidden="1" x14ac:dyDescent="0.2">
      <c r="B17025" s="88"/>
      <c r="C17025" s="88"/>
      <c r="D17025" s="88"/>
      <c r="E17025" s="88"/>
      <c r="F17025" s="88"/>
      <c r="G17025" s="88"/>
      <c r="H17025" s="88"/>
      <c r="I17025" s="88"/>
      <c r="J17025" s="88"/>
      <c r="K17025" s="88"/>
    </row>
    <row r="17026" spans="2:11" hidden="1" x14ac:dyDescent="0.2">
      <c r="B17026" s="88"/>
      <c r="C17026" s="88"/>
      <c r="D17026" s="88"/>
      <c r="E17026" s="88"/>
      <c r="F17026" s="88"/>
      <c r="G17026" s="88"/>
      <c r="H17026" s="88"/>
      <c r="I17026" s="88"/>
      <c r="J17026" s="88"/>
      <c r="K17026" s="88"/>
    </row>
    <row r="17027" spans="2:11" hidden="1" x14ac:dyDescent="0.2">
      <c r="B17027" s="88"/>
      <c r="C17027" s="88"/>
      <c r="D17027" s="88"/>
      <c r="E17027" s="88"/>
      <c r="F17027" s="88"/>
      <c r="G17027" s="88"/>
      <c r="H17027" s="88"/>
      <c r="I17027" s="88"/>
      <c r="J17027" s="88"/>
      <c r="K17027" s="88"/>
    </row>
    <row r="17028" spans="2:11" hidden="1" x14ac:dyDescent="0.2">
      <c r="B17028" s="88"/>
      <c r="C17028" s="88"/>
      <c r="D17028" s="88"/>
      <c r="E17028" s="88"/>
      <c r="F17028" s="88"/>
      <c r="G17028" s="88"/>
      <c r="H17028" s="88"/>
      <c r="I17028" s="88"/>
      <c r="J17028" s="88"/>
      <c r="K17028" s="88"/>
    </row>
    <row r="17029" spans="2:11" hidden="1" x14ac:dyDescent="0.2">
      <c r="B17029" s="88"/>
      <c r="C17029" s="88"/>
      <c r="D17029" s="88"/>
      <c r="E17029" s="88"/>
      <c r="F17029" s="88"/>
      <c r="G17029" s="88"/>
      <c r="H17029" s="88"/>
      <c r="I17029" s="88"/>
      <c r="J17029" s="88"/>
      <c r="K17029" s="88"/>
    </row>
    <row r="17030" spans="2:11" hidden="1" x14ac:dyDescent="0.2">
      <c r="B17030" s="88"/>
      <c r="C17030" s="88"/>
      <c r="D17030" s="88"/>
      <c r="E17030" s="88"/>
      <c r="F17030" s="88"/>
      <c r="G17030" s="88"/>
      <c r="H17030" s="88"/>
      <c r="I17030" s="88"/>
      <c r="J17030" s="88"/>
      <c r="K17030" s="88"/>
    </row>
    <row r="17031" spans="2:11" hidden="1" x14ac:dyDescent="0.2">
      <c r="B17031" s="88"/>
      <c r="C17031" s="88"/>
      <c r="D17031" s="88"/>
      <c r="E17031" s="88"/>
      <c r="F17031" s="88"/>
      <c r="G17031" s="88"/>
      <c r="H17031" s="88"/>
      <c r="I17031" s="88"/>
      <c r="J17031" s="88"/>
      <c r="K17031" s="88"/>
    </row>
    <row r="17032" spans="2:11" hidden="1" x14ac:dyDescent="0.2">
      <c r="B17032" s="88"/>
      <c r="C17032" s="88"/>
      <c r="D17032" s="88"/>
      <c r="E17032" s="88"/>
      <c r="F17032" s="88"/>
      <c r="G17032" s="88"/>
      <c r="H17032" s="88"/>
      <c r="I17032" s="88"/>
      <c r="J17032" s="88"/>
      <c r="K17032" s="88"/>
    </row>
    <row r="17033" spans="2:11" hidden="1" x14ac:dyDescent="0.2">
      <c r="B17033" s="88"/>
      <c r="C17033" s="88"/>
      <c r="D17033" s="88"/>
      <c r="E17033" s="88"/>
      <c r="F17033" s="88"/>
      <c r="G17033" s="88"/>
      <c r="H17033" s="88"/>
      <c r="I17033" s="88"/>
      <c r="J17033" s="88"/>
      <c r="K17033" s="88"/>
    </row>
    <row r="17034" spans="2:11" hidden="1" x14ac:dyDescent="0.2">
      <c r="B17034" s="88"/>
      <c r="C17034" s="88"/>
      <c r="D17034" s="88"/>
      <c r="E17034" s="88"/>
      <c r="F17034" s="88"/>
      <c r="G17034" s="88"/>
      <c r="H17034" s="88"/>
      <c r="I17034" s="88"/>
      <c r="J17034" s="88"/>
      <c r="K17034" s="88"/>
    </row>
    <row r="17035" spans="2:11" hidden="1" x14ac:dyDescent="0.2">
      <c r="B17035" s="88"/>
      <c r="C17035" s="88"/>
      <c r="D17035" s="88"/>
      <c r="E17035" s="88"/>
      <c r="F17035" s="88"/>
      <c r="G17035" s="88"/>
      <c r="H17035" s="88"/>
      <c r="I17035" s="88"/>
      <c r="J17035" s="88"/>
      <c r="K17035" s="88"/>
    </row>
    <row r="17036" spans="2:11" hidden="1" x14ac:dyDescent="0.2">
      <c r="B17036" s="88"/>
      <c r="C17036" s="88"/>
      <c r="D17036" s="88"/>
      <c r="E17036" s="88"/>
      <c r="F17036" s="88"/>
      <c r="G17036" s="88"/>
      <c r="H17036" s="88"/>
      <c r="I17036" s="88"/>
      <c r="J17036" s="88"/>
      <c r="K17036" s="88"/>
    </row>
    <row r="17037" spans="2:11" hidden="1" x14ac:dyDescent="0.2">
      <c r="B17037" s="88"/>
      <c r="C17037" s="88"/>
      <c r="D17037" s="88"/>
      <c r="E17037" s="88"/>
      <c r="F17037" s="88"/>
      <c r="G17037" s="88"/>
      <c r="H17037" s="88"/>
      <c r="I17037" s="88"/>
      <c r="J17037" s="88"/>
      <c r="K17037" s="88"/>
    </row>
    <row r="17038" spans="2:11" hidden="1" x14ac:dyDescent="0.2">
      <c r="B17038" s="88"/>
      <c r="C17038" s="88"/>
      <c r="D17038" s="88"/>
      <c r="E17038" s="88"/>
      <c r="F17038" s="88"/>
      <c r="G17038" s="88"/>
      <c r="H17038" s="88"/>
      <c r="I17038" s="88"/>
      <c r="J17038" s="88"/>
      <c r="K17038" s="88"/>
    </row>
    <row r="17039" spans="2:11" hidden="1" x14ac:dyDescent="0.2">
      <c r="B17039" s="88"/>
      <c r="C17039" s="88"/>
      <c r="D17039" s="88"/>
      <c r="E17039" s="88"/>
      <c r="F17039" s="88"/>
      <c r="G17039" s="88"/>
      <c r="H17039" s="88"/>
      <c r="I17039" s="88"/>
      <c r="J17039" s="88"/>
      <c r="K17039" s="88"/>
    </row>
    <row r="17040" spans="2:11" hidden="1" x14ac:dyDescent="0.2">
      <c r="B17040" s="88"/>
      <c r="C17040" s="88"/>
      <c r="D17040" s="88"/>
      <c r="E17040" s="88"/>
      <c r="F17040" s="88"/>
      <c r="G17040" s="88"/>
      <c r="H17040" s="88"/>
      <c r="I17040" s="88"/>
      <c r="J17040" s="88"/>
      <c r="K17040" s="88"/>
    </row>
    <row r="17041" spans="2:11" hidden="1" x14ac:dyDescent="0.2">
      <c r="B17041" s="88"/>
      <c r="C17041" s="88"/>
      <c r="D17041" s="88"/>
      <c r="E17041" s="88"/>
      <c r="F17041" s="88"/>
      <c r="G17041" s="88"/>
      <c r="H17041" s="88"/>
      <c r="I17041" s="88"/>
      <c r="J17041" s="88"/>
      <c r="K17041" s="88"/>
    </row>
    <row r="17042" spans="2:11" hidden="1" x14ac:dyDescent="0.2">
      <c r="B17042" s="88"/>
      <c r="C17042" s="88"/>
      <c r="D17042" s="88"/>
      <c r="E17042" s="88"/>
      <c r="F17042" s="88"/>
      <c r="G17042" s="88"/>
      <c r="H17042" s="88"/>
      <c r="I17042" s="88"/>
      <c r="J17042" s="88"/>
      <c r="K17042" s="88"/>
    </row>
    <row r="17043" spans="2:11" hidden="1" x14ac:dyDescent="0.2">
      <c r="B17043" s="88"/>
      <c r="C17043" s="88"/>
      <c r="D17043" s="88"/>
      <c r="E17043" s="88"/>
      <c r="F17043" s="88"/>
      <c r="G17043" s="88"/>
      <c r="H17043" s="88"/>
      <c r="I17043" s="88"/>
      <c r="J17043" s="88"/>
      <c r="K17043" s="88"/>
    </row>
    <row r="17044" spans="2:11" hidden="1" x14ac:dyDescent="0.2">
      <c r="B17044" s="88"/>
      <c r="C17044" s="88"/>
      <c r="D17044" s="88"/>
      <c r="E17044" s="88"/>
      <c r="F17044" s="88"/>
      <c r="G17044" s="88"/>
      <c r="H17044" s="88"/>
      <c r="I17044" s="88"/>
      <c r="J17044" s="88"/>
      <c r="K17044" s="88"/>
    </row>
    <row r="17045" spans="2:11" hidden="1" x14ac:dyDescent="0.2">
      <c r="B17045" s="88"/>
      <c r="C17045" s="88"/>
      <c r="D17045" s="88"/>
      <c r="E17045" s="88"/>
      <c r="F17045" s="88"/>
      <c r="G17045" s="88"/>
      <c r="H17045" s="88"/>
      <c r="I17045" s="88"/>
      <c r="J17045" s="88"/>
      <c r="K17045" s="88"/>
    </row>
    <row r="17046" spans="2:11" hidden="1" x14ac:dyDescent="0.2">
      <c r="B17046" s="88"/>
      <c r="C17046" s="88"/>
      <c r="D17046" s="88"/>
      <c r="E17046" s="88"/>
      <c r="F17046" s="88"/>
      <c r="G17046" s="88"/>
      <c r="H17046" s="88"/>
      <c r="I17046" s="88"/>
      <c r="J17046" s="88"/>
      <c r="K17046" s="88"/>
    </row>
    <row r="17047" spans="2:11" hidden="1" x14ac:dyDescent="0.2">
      <c r="B17047" s="88"/>
      <c r="C17047" s="88"/>
      <c r="D17047" s="88"/>
      <c r="E17047" s="88"/>
      <c r="F17047" s="88"/>
      <c r="G17047" s="88"/>
      <c r="H17047" s="88"/>
      <c r="I17047" s="88"/>
      <c r="J17047" s="88"/>
      <c r="K17047" s="88"/>
    </row>
    <row r="17048" spans="2:11" hidden="1" x14ac:dyDescent="0.2">
      <c r="B17048" s="88"/>
      <c r="C17048" s="88"/>
      <c r="D17048" s="88"/>
      <c r="E17048" s="88"/>
      <c r="F17048" s="88"/>
      <c r="G17048" s="88"/>
      <c r="H17048" s="88"/>
      <c r="I17048" s="88"/>
      <c r="J17048" s="88"/>
      <c r="K17048" s="88"/>
    </row>
    <row r="17049" spans="2:11" hidden="1" x14ac:dyDescent="0.2">
      <c r="B17049" s="88"/>
      <c r="C17049" s="88"/>
      <c r="D17049" s="88"/>
      <c r="E17049" s="88"/>
      <c r="F17049" s="88"/>
      <c r="G17049" s="88"/>
      <c r="H17049" s="88"/>
      <c r="I17049" s="88"/>
      <c r="J17049" s="88"/>
      <c r="K17049" s="88"/>
    </row>
    <row r="17050" spans="2:11" hidden="1" x14ac:dyDescent="0.2">
      <c r="B17050" s="88"/>
      <c r="C17050" s="88"/>
      <c r="D17050" s="88"/>
      <c r="E17050" s="88"/>
      <c r="F17050" s="88"/>
      <c r="G17050" s="88"/>
      <c r="H17050" s="88"/>
      <c r="I17050" s="88"/>
      <c r="J17050" s="88"/>
      <c r="K17050" s="88"/>
    </row>
    <row r="17051" spans="2:11" hidden="1" x14ac:dyDescent="0.2">
      <c r="B17051" s="88"/>
      <c r="C17051" s="88"/>
      <c r="D17051" s="88"/>
      <c r="E17051" s="88"/>
      <c r="F17051" s="88"/>
      <c r="G17051" s="88"/>
      <c r="H17051" s="88"/>
      <c r="I17051" s="88"/>
      <c r="J17051" s="88"/>
      <c r="K17051" s="88"/>
    </row>
    <row r="17052" spans="2:11" hidden="1" x14ac:dyDescent="0.2">
      <c r="B17052" s="88"/>
      <c r="C17052" s="88"/>
      <c r="D17052" s="88"/>
      <c r="E17052" s="88"/>
      <c r="F17052" s="88"/>
      <c r="G17052" s="88"/>
      <c r="H17052" s="88"/>
      <c r="I17052" s="88"/>
      <c r="J17052" s="88"/>
      <c r="K17052" s="88"/>
    </row>
    <row r="17053" spans="2:11" hidden="1" x14ac:dyDescent="0.2">
      <c r="B17053" s="88"/>
      <c r="C17053" s="88"/>
      <c r="D17053" s="88"/>
      <c r="E17053" s="88"/>
      <c r="F17053" s="88"/>
      <c r="G17053" s="88"/>
      <c r="H17053" s="88"/>
      <c r="I17053" s="88"/>
      <c r="J17053" s="88"/>
      <c r="K17053" s="88"/>
    </row>
    <row r="17054" spans="2:11" hidden="1" x14ac:dyDescent="0.2">
      <c r="B17054" s="88"/>
      <c r="C17054" s="88"/>
      <c r="D17054" s="88"/>
      <c r="E17054" s="88"/>
      <c r="F17054" s="88"/>
      <c r="G17054" s="88"/>
      <c r="H17054" s="88"/>
      <c r="I17054" s="88"/>
      <c r="J17054" s="88"/>
      <c r="K17054" s="88"/>
    </row>
    <row r="17055" spans="2:11" hidden="1" x14ac:dyDescent="0.2">
      <c r="B17055" s="88"/>
      <c r="C17055" s="88"/>
      <c r="D17055" s="88"/>
      <c r="E17055" s="88"/>
      <c r="F17055" s="88"/>
      <c r="G17055" s="88"/>
      <c r="H17055" s="88"/>
      <c r="I17055" s="88"/>
      <c r="J17055" s="88"/>
      <c r="K17055" s="88"/>
    </row>
    <row r="17056" spans="2:11" hidden="1" x14ac:dyDescent="0.2">
      <c r="B17056" s="88"/>
      <c r="C17056" s="88"/>
      <c r="D17056" s="88"/>
      <c r="E17056" s="88"/>
      <c r="F17056" s="88"/>
      <c r="G17056" s="88"/>
      <c r="H17056" s="88"/>
      <c r="I17056" s="88"/>
      <c r="J17056" s="88"/>
      <c r="K17056" s="88"/>
    </row>
    <row r="17057" spans="2:11" hidden="1" x14ac:dyDescent="0.2">
      <c r="B17057" s="88"/>
      <c r="C17057" s="88"/>
      <c r="D17057" s="88"/>
      <c r="E17057" s="88"/>
      <c r="F17057" s="88"/>
      <c r="G17057" s="88"/>
      <c r="H17057" s="88"/>
      <c r="I17057" s="88"/>
      <c r="J17057" s="88"/>
      <c r="K17057" s="88"/>
    </row>
    <row r="17058" spans="2:11" hidden="1" x14ac:dyDescent="0.2">
      <c r="B17058" s="88"/>
      <c r="C17058" s="88"/>
      <c r="D17058" s="88"/>
      <c r="E17058" s="88"/>
      <c r="F17058" s="88"/>
      <c r="G17058" s="88"/>
      <c r="H17058" s="88"/>
      <c r="I17058" s="88"/>
      <c r="J17058" s="88"/>
      <c r="K17058" s="88"/>
    </row>
    <row r="17059" spans="2:11" hidden="1" x14ac:dyDescent="0.2">
      <c r="B17059" s="88"/>
      <c r="C17059" s="88"/>
      <c r="D17059" s="88"/>
      <c r="E17059" s="88"/>
      <c r="F17059" s="88"/>
      <c r="G17059" s="88"/>
      <c r="H17059" s="88"/>
      <c r="I17059" s="88"/>
      <c r="J17059" s="88"/>
      <c r="K17059" s="88"/>
    </row>
    <row r="17060" spans="2:11" hidden="1" x14ac:dyDescent="0.2">
      <c r="B17060" s="88"/>
      <c r="C17060" s="88"/>
      <c r="D17060" s="88"/>
      <c r="E17060" s="88"/>
      <c r="F17060" s="88"/>
      <c r="G17060" s="88"/>
      <c r="H17060" s="88"/>
      <c r="I17060" s="88"/>
      <c r="J17060" s="88"/>
      <c r="K17060" s="88"/>
    </row>
    <row r="17061" spans="2:11" hidden="1" x14ac:dyDescent="0.2">
      <c r="B17061" s="88"/>
      <c r="C17061" s="88"/>
      <c r="D17061" s="88"/>
      <c r="E17061" s="88"/>
      <c r="F17061" s="88"/>
      <c r="G17061" s="88"/>
      <c r="H17061" s="88"/>
      <c r="I17061" s="88"/>
      <c r="J17061" s="88"/>
      <c r="K17061" s="88"/>
    </row>
    <row r="17062" spans="2:11" hidden="1" x14ac:dyDescent="0.2">
      <c r="B17062" s="88"/>
      <c r="C17062" s="88"/>
      <c r="D17062" s="88"/>
      <c r="E17062" s="88"/>
      <c r="F17062" s="88"/>
      <c r="G17062" s="88"/>
      <c r="H17062" s="88"/>
      <c r="I17062" s="88"/>
      <c r="J17062" s="88"/>
      <c r="K17062" s="88"/>
    </row>
    <row r="17063" spans="2:11" hidden="1" x14ac:dyDescent="0.2">
      <c r="B17063" s="88"/>
      <c r="C17063" s="88"/>
      <c r="D17063" s="88"/>
      <c r="E17063" s="88"/>
      <c r="F17063" s="88"/>
      <c r="G17063" s="88"/>
      <c r="H17063" s="88"/>
      <c r="I17063" s="88"/>
      <c r="J17063" s="88"/>
      <c r="K17063" s="88"/>
    </row>
    <row r="17064" spans="2:11" hidden="1" x14ac:dyDescent="0.2">
      <c r="B17064" s="88"/>
      <c r="C17064" s="88"/>
      <c r="D17064" s="88"/>
      <c r="E17064" s="88"/>
      <c r="F17064" s="88"/>
      <c r="G17064" s="88"/>
      <c r="H17064" s="88"/>
      <c r="I17064" s="88"/>
      <c r="J17064" s="88"/>
      <c r="K17064" s="88"/>
    </row>
    <row r="17065" spans="2:11" hidden="1" x14ac:dyDescent="0.2">
      <c r="B17065" s="88"/>
      <c r="C17065" s="88"/>
      <c r="D17065" s="88"/>
      <c r="E17065" s="88"/>
      <c r="F17065" s="88"/>
      <c r="G17065" s="88"/>
      <c r="H17065" s="88"/>
      <c r="I17065" s="88"/>
      <c r="J17065" s="88"/>
      <c r="K17065" s="88"/>
    </row>
    <row r="17066" spans="2:11" hidden="1" x14ac:dyDescent="0.2">
      <c r="B17066" s="88"/>
      <c r="C17066" s="88"/>
      <c r="D17066" s="88"/>
      <c r="E17066" s="88"/>
      <c r="F17066" s="88"/>
      <c r="G17066" s="88"/>
      <c r="H17066" s="88"/>
      <c r="I17066" s="88"/>
      <c r="J17066" s="88"/>
      <c r="K17066" s="88"/>
    </row>
    <row r="17067" spans="2:11" hidden="1" x14ac:dyDescent="0.2">
      <c r="B17067" s="88"/>
      <c r="C17067" s="88"/>
      <c r="D17067" s="88"/>
      <c r="E17067" s="88"/>
      <c r="F17067" s="88"/>
      <c r="G17067" s="88"/>
      <c r="H17067" s="88"/>
      <c r="I17067" s="88"/>
      <c r="J17067" s="88"/>
      <c r="K17067" s="88"/>
    </row>
    <row r="17068" spans="2:11" hidden="1" x14ac:dyDescent="0.2">
      <c r="B17068" s="88"/>
      <c r="C17068" s="88"/>
      <c r="D17068" s="88"/>
      <c r="E17068" s="88"/>
      <c r="F17068" s="88"/>
      <c r="G17068" s="88"/>
      <c r="H17068" s="88"/>
      <c r="I17068" s="88"/>
      <c r="J17068" s="88"/>
      <c r="K17068" s="88"/>
    </row>
    <row r="17069" spans="2:11" hidden="1" x14ac:dyDescent="0.2">
      <c r="B17069" s="88"/>
      <c r="C17069" s="88"/>
      <c r="D17069" s="88"/>
      <c r="E17069" s="88"/>
      <c r="F17069" s="88"/>
      <c r="G17069" s="88"/>
      <c r="H17069" s="88"/>
      <c r="I17069" s="88"/>
      <c r="J17069" s="88"/>
      <c r="K17069" s="88"/>
    </row>
    <row r="17070" spans="2:11" hidden="1" x14ac:dyDescent="0.2">
      <c r="B17070" s="88"/>
      <c r="C17070" s="88"/>
      <c r="D17070" s="88"/>
      <c r="E17070" s="88"/>
      <c r="F17070" s="88"/>
      <c r="G17070" s="88"/>
      <c r="H17070" s="88"/>
      <c r="I17070" s="88"/>
      <c r="J17070" s="88"/>
      <c r="K17070" s="88"/>
    </row>
    <row r="17071" spans="2:11" hidden="1" x14ac:dyDescent="0.2">
      <c r="B17071" s="88"/>
      <c r="C17071" s="88"/>
      <c r="D17071" s="88"/>
      <c r="E17071" s="88"/>
      <c r="F17071" s="88"/>
      <c r="G17071" s="88"/>
      <c r="H17071" s="88"/>
      <c r="I17071" s="88"/>
      <c r="J17071" s="88"/>
      <c r="K17071" s="88"/>
    </row>
    <row r="17072" spans="2:11" hidden="1" x14ac:dyDescent="0.2">
      <c r="B17072" s="88"/>
      <c r="C17072" s="88"/>
      <c r="D17072" s="88"/>
      <c r="E17072" s="88"/>
      <c r="F17072" s="88"/>
      <c r="G17072" s="88"/>
      <c r="H17072" s="88"/>
      <c r="I17072" s="88"/>
      <c r="J17072" s="88"/>
      <c r="K17072" s="88"/>
    </row>
    <row r="17073" spans="2:11" hidden="1" x14ac:dyDescent="0.2">
      <c r="B17073" s="88"/>
      <c r="C17073" s="88"/>
      <c r="D17073" s="88"/>
      <c r="E17073" s="88"/>
      <c r="F17073" s="88"/>
      <c r="G17073" s="88"/>
      <c r="H17073" s="88"/>
      <c r="I17073" s="88"/>
      <c r="J17073" s="88"/>
      <c r="K17073" s="88"/>
    </row>
    <row r="17074" spans="2:11" hidden="1" x14ac:dyDescent="0.2">
      <c r="B17074" s="88"/>
      <c r="C17074" s="88"/>
      <c r="D17074" s="88"/>
      <c r="E17074" s="88"/>
      <c r="F17074" s="88"/>
      <c r="G17074" s="88"/>
      <c r="H17074" s="88"/>
      <c r="I17074" s="88"/>
      <c r="J17074" s="88"/>
      <c r="K17074" s="88"/>
    </row>
    <row r="17075" spans="2:11" hidden="1" x14ac:dyDescent="0.2">
      <c r="B17075" s="88"/>
      <c r="C17075" s="88"/>
      <c r="D17075" s="88"/>
      <c r="E17075" s="88"/>
      <c r="F17075" s="88"/>
      <c r="G17075" s="88"/>
      <c r="H17075" s="88"/>
      <c r="I17075" s="88"/>
      <c r="J17075" s="88"/>
      <c r="K17075" s="88"/>
    </row>
    <row r="17076" spans="2:11" hidden="1" x14ac:dyDescent="0.2">
      <c r="B17076" s="88"/>
      <c r="C17076" s="88"/>
      <c r="D17076" s="88"/>
      <c r="E17076" s="88"/>
      <c r="F17076" s="88"/>
      <c r="G17076" s="88"/>
      <c r="H17076" s="88"/>
      <c r="I17076" s="88"/>
      <c r="J17076" s="88"/>
      <c r="K17076" s="88"/>
    </row>
    <row r="17077" spans="2:11" hidden="1" x14ac:dyDescent="0.2">
      <c r="B17077" s="88"/>
      <c r="C17077" s="88"/>
      <c r="D17077" s="88"/>
      <c r="E17077" s="88"/>
      <c r="F17077" s="88"/>
      <c r="G17077" s="88"/>
      <c r="H17077" s="88"/>
      <c r="I17077" s="88"/>
      <c r="J17077" s="88"/>
      <c r="K17077" s="88"/>
    </row>
    <row r="17078" spans="2:11" hidden="1" x14ac:dyDescent="0.2">
      <c r="B17078" s="88"/>
      <c r="C17078" s="88"/>
      <c r="D17078" s="88"/>
      <c r="E17078" s="88"/>
      <c r="F17078" s="88"/>
      <c r="G17078" s="88"/>
      <c r="H17078" s="88"/>
      <c r="I17078" s="88"/>
      <c r="J17078" s="88"/>
      <c r="K17078" s="88"/>
    </row>
    <row r="17079" spans="2:11" hidden="1" x14ac:dyDescent="0.2">
      <c r="B17079" s="88"/>
      <c r="C17079" s="88"/>
      <c r="D17079" s="88"/>
      <c r="E17079" s="88"/>
      <c r="F17079" s="88"/>
      <c r="G17079" s="88"/>
      <c r="H17079" s="88"/>
      <c r="I17079" s="88"/>
      <c r="J17079" s="88"/>
      <c r="K17079" s="88"/>
    </row>
    <row r="17080" spans="2:11" hidden="1" x14ac:dyDescent="0.2">
      <c r="B17080" s="88"/>
      <c r="C17080" s="88"/>
      <c r="D17080" s="88"/>
      <c r="E17080" s="88"/>
      <c r="F17080" s="88"/>
      <c r="G17080" s="88"/>
      <c r="H17080" s="88"/>
      <c r="I17080" s="88"/>
      <c r="J17080" s="88"/>
      <c r="K17080" s="88"/>
    </row>
    <row r="17081" spans="2:11" hidden="1" x14ac:dyDescent="0.2">
      <c r="B17081" s="88"/>
      <c r="C17081" s="88"/>
      <c r="D17081" s="88"/>
      <c r="E17081" s="88"/>
      <c r="F17081" s="88"/>
      <c r="G17081" s="88"/>
      <c r="H17081" s="88"/>
      <c r="I17081" s="88"/>
      <c r="J17081" s="88"/>
      <c r="K17081" s="88"/>
    </row>
    <row r="17082" spans="2:11" hidden="1" x14ac:dyDescent="0.2">
      <c r="B17082" s="88"/>
      <c r="C17082" s="88"/>
      <c r="D17082" s="88"/>
      <c r="E17082" s="88"/>
      <c r="F17082" s="88"/>
      <c r="G17082" s="88"/>
      <c r="H17082" s="88"/>
      <c r="I17082" s="88"/>
      <c r="J17082" s="88"/>
      <c r="K17082" s="88"/>
    </row>
    <row r="17083" spans="2:11" hidden="1" x14ac:dyDescent="0.2">
      <c r="B17083" s="88"/>
      <c r="C17083" s="88"/>
      <c r="D17083" s="88"/>
      <c r="E17083" s="88"/>
      <c r="F17083" s="88"/>
      <c r="G17083" s="88"/>
      <c r="H17083" s="88"/>
      <c r="I17083" s="88"/>
      <c r="J17083" s="88"/>
      <c r="K17083" s="88"/>
    </row>
    <row r="17084" spans="2:11" hidden="1" x14ac:dyDescent="0.2">
      <c r="B17084" s="88"/>
      <c r="C17084" s="88"/>
      <c r="D17084" s="88"/>
      <c r="E17084" s="88"/>
      <c r="F17084" s="88"/>
      <c r="G17084" s="88"/>
      <c r="H17084" s="88"/>
      <c r="I17084" s="88"/>
      <c r="J17084" s="88"/>
      <c r="K17084" s="88"/>
    </row>
    <row r="17085" spans="2:11" hidden="1" x14ac:dyDescent="0.2">
      <c r="B17085" s="88"/>
      <c r="C17085" s="88"/>
      <c r="D17085" s="88"/>
      <c r="E17085" s="88"/>
      <c r="F17085" s="88"/>
      <c r="G17085" s="88"/>
      <c r="H17085" s="88"/>
      <c r="I17085" s="88"/>
      <c r="J17085" s="88"/>
      <c r="K17085" s="88"/>
    </row>
    <row r="17086" spans="2:11" hidden="1" x14ac:dyDescent="0.2">
      <c r="B17086" s="88"/>
      <c r="C17086" s="88"/>
      <c r="D17086" s="88"/>
      <c r="E17086" s="88"/>
      <c r="F17086" s="88"/>
      <c r="G17086" s="88"/>
      <c r="H17086" s="88"/>
      <c r="I17086" s="88"/>
      <c r="J17086" s="88"/>
      <c r="K17086" s="88"/>
    </row>
    <row r="17087" spans="2:11" hidden="1" x14ac:dyDescent="0.2">
      <c r="B17087" s="88"/>
      <c r="C17087" s="88"/>
      <c r="D17087" s="88"/>
      <c r="E17087" s="88"/>
      <c r="F17087" s="88"/>
      <c r="G17087" s="88"/>
      <c r="H17087" s="88"/>
      <c r="I17087" s="88"/>
      <c r="J17087" s="88"/>
      <c r="K17087" s="88"/>
    </row>
    <row r="17088" spans="2:11" hidden="1" x14ac:dyDescent="0.2">
      <c r="B17088" s="88"/>
      <c r="C17088" s="88"/>
      <c r="D17088" s="88"/>
      <c r="E17088" s="88"/>
      <c r="F17088" s="88"/>
      <c r="G17088" s="88"/>
      <c r="H17088" s="88"/>
      <c r="I17088" s="88"/>
      <c r="J17088" s="88"/>
      <c r="K17088" s="88"/>
    </row>
    <row r="17089" spans="2:11" hidden="1" x14ac:dyDescent="0.2">
      <c r="B17089" s="88"/>
      <c r="C17089" s="88"/>
      <c r="D17089" s="88"/>
      <c r="E17089" s="88"/>
      <c r="F17089" s="88"/>
      <c r="G17089" s="88"/>
      <c r="H17089" s="88"/>
      <c r="I17089" s="88"/>
      <c r="J17089" s="88"/>
      <c r="K17089" s="88"/>
    </row>
    <row r="17090" spans="2:11" hidden="1" x14ac:dyDescent="0.2">
      <c r="B17090" s="88"/>
      <c r="C17090" s="88"/>
      <c r="D17090" s="88"/>
      <c r="E17090" s="88"/>
      <c r="F17090" s="88"/>
      <c r="G17090" s="88"/>
      <c r="H17090" s="88"/>
      <c r="I17090" s="88"/>
      <c r="J17090" s="88"/>
      <c r="K17090" s="88"/>
    </row>
    <row r="17091" spans="2:11" hidden="1" x14ac:dyDescent="0.2">
      <c r="B17091" s="88"/>
      <c r="C17091" s="88"/>
      <c r="D17091" s="88"/>
      <c r="E17091" s="88"/>
      <c r="F17091" s="88"/>
      <c r="G17091" s="88"/>
      <c r="H17091" s="88"/>
      <c r="I17091" s="88"/>
      <c r="J17091" s="88"/>
      <c r="K17091" s="88"/>
    </row>
    <row r="17092" spans="2:11" hidden="1" x14ac:dyDescent="0.2">
      <c r="B17092" s="88"/>
      <c r="C17092" s="88"/>
      <c r="D17092" s="88"/>
      <c r="E17092" s="88"/>
      <c r="F17092" s="88"/>
      <c r="G17092" s="88"/>
      <c r="H17092" s="88"/>
      <c r="I17092" s="88"/>
      <c r="J17092" s="88"/>
      <c r="K17092" s="88"/>
    </row>
    <row r="17093" spans="2:11" hidden="1" x14ac:dyDescent="0.2">
      <c r="B17093" s="88"/>
      <c r="C17093" s="88"/>
      <c r="D17093" s="88"/>
      <c r="E17093" s="88"/>
      <c r="F17093" s="88"/>
      <c r="G17093" s="88"/>
      <c r="H17093" s="88"/>
      <c r="I17093" s="88"/>
      <c r="J17093" s="88"/>
      <c r="K17093" s="88"/>
    </row>
    <row r="17094" spans="2:11" hidden="1" x14ac:dyDescent="0.2">
      <c r="B17094" s="88"/>
      <c r="C17094" s="88"/>
      <c r="D17094" s="88"/>
      <c r="E17094" s="88"/>
      <c r="F17094" s="88"/>
      <c r="G17094" s="88"/>
      <c r="H17094" s="88"/>
      <c r="I17094" s="88"/>
      <c r="J17094" s="88"/>
      <c r="K17094" s="88"/>
    </row>
    <row r="17095" spans="2:11" hidden="1" x14ac:dyDescent="0.2">
      <c r="B17095" s="88"/>
      <c r="C17095" s="88"/>
      <c r="D17095" s="88"/>
      <c r="E17095" s="88"/>
      <c r="F17095" s="88"/>
      <c r="G17095" s="88"/>
      <c r="H17095" s="88"/>
      <c r="I17095" s="88"/>
      <c r="J17095" s="88"/>
      <c r="K17095" s="88"/>
    </row>
    <row r="17096" spans="2:11" hidden="1" x14ac:dyDescent="0.2">
      <c r="B17096" s="88"/>
      <c r="C17096" s="88"/>
      <c r="D17096" s="88"/>
      <c r="E17096" s="88"/>
      <c r="F17096" s="88"/>
      <c r="G17096" s="88"/>
      <c r="H17096" s="88"/>
      <c r="I17096" s="88"/>
      <c r="J17096" s="88"/>
      <c r="K17096" s="88"/>
    </row>
    <row r="17097" spans="2:11" hidden="1" x14ac:dyDescent="0.2">
      <c r="B17097" s="88"/>
      <c r="C17097" s="88"/>
      <c r="D17097" s="88"/>
      <c r="E17097" s="88"/>
      <c r="F17097" s="88"/>
      <c r="G17097" s="88"/>
      <c r="H17097" s="88"/>
      <c r="I17097" s="88"/>
      <c r="J17097" s="88"/>
      <c r="K17097" s="88"/>
    </row>
    <row r="17098" spans="2:11" hidden="1" x14ac:dyDescent="0.2">
      <c r="B17098" s="88"/>
      <c r="C17098" s="88"/>
      <c r="D17098" s="88"/>
      <c r="E17098" s="88"/>
      <c r="F17098" s="88"/>
      <c r="G17098" s="88"/>
      <c r="H17098" s="88"/>
      <c r="I17098" s="88"/>
      <c r="J17098" s="88"/>
      <c r="K17098" s="88"/>
    </row>
    <row r="17099" spans="2:11" hidden="1" x14ac:dyDescent="0.2">
      <c r="B17099" s="88"/>
      <c r="C17099" s="88"/>
      <c r="D17099" s="88"/>
      <c r="E17099" s="88"/>
      <c r="F17099" s="88"/>
      <c r="G17099" s="88"/>
      <c r="H17099" s="88"/>
      <c r="I17099" s="88"/>
      <c r="J17099" s="88"/>
      <c r="K17099" s="88"/>
    </row>
    <row r="17100" spans="2:11" hidden="1" x14ac:dyDescent="0.2">
      <c r="B17100" s="88"/>
      <c r="C17100" s="88"/>
      <c r="D17100" s="88"/>
      <c r="E17100" s="88"/>
      <c r="F17100" s="88"/>
      <c r="G17100" s="88"/>
      <c r="H17100" s="88"/>
      <c r="I17100" s="88"/>
      <c r="J17100" s="88"/>
      <c r="K17100" s="88"/>
    </row>
    <row r="17101" spans="2:11" hidden="1" x14ac:dyDescent="0.2">
      <c r="B17101" s="88"/>
      <c r="C17101" s="88"/>
      <c r="D17101" s="88"/>
      <c r="E17101" s="88"/>
      <c r="F17101" s="88"/>
      <c r="G17101" s="88"/>
      <c r="H17101" s="88"/>
      <c r="I17101" s="88"/>
      <c r="J17101" s="88"/>
      <c r="K17101" s="88"/>
    </row>
    <row r="17102" spans="2:11" hidden="1" x14ac:dyDescent="0.2">
      <c r="B17102" s="88"/>
      <c r="C17102" s="88"/>
      <c r="D17102" s="88"/>
      <c r="E17102" s="88"/>
      <c r="F17102" s="88"/>
      <c r="G17102" s="88"/>
      <c r="H17102" s="88"/>
      <c r="I17102" s="88"/>
      <c r="J17102" s="88"/>
      <c r="K17102" s="88"/>
    </row>
    <row r="17103" spans="2:11" hidden="1" x14ac:dyDescent="0.2">
      <c r="B17103" s="88"/>
      <c r="C17103" s="88"/>
      <c r="D17103" s="88"/>
      <c r="E17103" s="88"/>
      <c r="F17103" s="88"/>
      <c r="G17103" s="88"/>
      <c r="H17103" s="88"/>
      <c r="I17103" s="88"/>
      <c r="J17103" s="88"/>
      <c r="K17103" s="88"/>
    </row>
    <row r="17104" spans="2:11" hidden="1" x14ac:dyDescent="0.2">
      <c r="B17104" s="88"/>
      <c r="C17104" s="88"/>
      <c r="D17104" s="88"/>
      <c r="E17104" s="88"/>
      <c r="F17104" s="88"/>
      <c r="G17104" s="88"/>
      <c r="H17104" s="88"/>
      <c r="I17104" s="88"/>
      <c r="J17104" s="88"/>
      <c r="K17104" s="88"/>
    </row>
    <row r="17105" spans="2:11" hidden="1" x14ac:dyDescent="0.2">
      <c r="B17105" s="88"/>
      <c r="C17105" s="88"/>
      <c r="D17105" s="88"/>
      <c r="E17105" s="88"/>
      <c r="F17105" s="88"/>
      <c r="G17105" s="88"/>
      <c r="H17105" s="88"/>
      <c r="I17105" s="88"/>
      <c r="J17105" s="88"/>
      <c r="K17105" s="88"/>
    </row>
    <row r="17106" spans="2:11" hidden="1" x14ac:dyDescent="0.2">
      <c r="B17106" s="88"/>
      <c r="C17106" s="88"/>
      <c r="D17106" s="88"/>
      <c r="E17106" s="88"/>
      <c r="F17106" s="88"/>
      <c r="G17106" s="88"/>
      <c r="H17106" s="88"/>
      <c r="I17106" s="88"/>
      <c r="J17106" s="88"/>
      <c r="K17106" s="88"/>
    </row>
    <row r="17107" spans="2:11" hidden="1" x14ac:dyDescent="0.2">
      <c r="B17107" s="88"/>
      <c r="C17107" s="88"/>
      <c r="D17107" s="88"/>
      <c r="E17107" s="88"/>
      <c r="F17107" s="88"/>
      <c r="G17107" s="88"/>
      <c r="H17107" s="88"/>
      <c r="I17107" s="88"/>
      <c r="J17107" s="88"/>
      <c r="K17107" s="88"/>
    </row>
    <row r="17108" spans="2:11" hidden="1" x14ac:dyDescent="0.2">
      <c r="B17108" s="88"/>
      <c r="C17108" s="88"/>
      <c r="D17108" s="88"/>
      <c r="E17108" s="88"/>
      <c r="F17108" s="88"/>
      <c r="G17108" s="88"/>
      <c r="H17108" s="88"/>
      <c r="I17108" s="88"/>
      <c r="J17108" s="88"/>
      <c r="K17108" s="88"/>
    </row>
    <row r="17109" spans="2:11" hidden="1" x14ac:dyDescent="0.2">
      <c r="B17109" s="88"/>
      <c r="C17109" s="88"/>
      <c r="D17109" s="88"/>
      <c r="E17109" s="88"/>
      <c r="F17109" s="88"/>
      <c r="G17109" s="88"/>
      <c r="H17109" s="88"/>
      <c r="I17109" s="88"/>
      <c r="J17109" s="88"/>
      <c r="K17109" s="88"/>
    </row>
    <row r="17110" spans="2:11" hidden="1" x14ac:dyDescent="0.2">
      <c r="B17110" s="88"/>
      <c r="C17110" s="88"/>
      <c r="D17110" s="88"/>
      <c r="E17110" s="88"/>
      <c r="F17110" s="88"/>
      <c r="G17110" s="88"/>
      <c r="H17110" s="88"/>
      <c r="I17110" s="88"/>
      <c r="J17110" s="88"/>
      <c r="K17110" s="88"/>
    </row>
    <row r="17111" spans="2:11" hidden="1" x14ac:dyDescent="0.2">
      <c r="B17111" s="88"/>
      <c r="C17111" s="88"/>
      <c r="D17111" s="88"/>
      <c r="E17111" s="88"/>
      <c r="F17111" s="88"/>
      <c r="G17111" s="88"/>
      <c r="H17111" s="88"/>
      <c r="I17111" s="88"/>
      <c r="J17111" s="88"/>
      <c r="K17111" s="88"/>
    </row>
    <row r="17112" spans="2:11" hidden="1" x14ac:dyDescent="0.2">
      <c r="B17112" s="88"/>
      <c r="C17112" s="88"/>
      <c r="D17112" s="88"/>
      <c r="E17112" s="88"/>
      <c r="F17112" s="88"/>
      <c r="G17112" s="88"/>
      <c r="H17112" s="88"/>
      <c r="I17112" s="88"/>
      <c r="J17112" s="88"/>
      <c r="K17112" s="88"/>
    </row>
    <row r="17113" spans="2:11" hidden="1" x14ac:dyDescent="0.2">
      <c r="B17113" s="88"/>
      <c r="C17113" s="88"/>
      <c r="D17113" s="88"/>
      <c r="E17113" s="88"/>
      <c r="F17113" s="88"/>
      <c r="G17113" s="88"/>
      <c r="H17113" s="88"/>
      <c r="I17113" s="88"/>
      <c r="J17113" s="88"/>
      <c r="K17113" s="88"/>
    </row>
    <row r="17114" spans="2:11" hidden="1" x14ac:dyDescent="0.2">
      <c r="B17114" s="88"/>
      <c r="C17114" s="88"/>
      <c r="D17114" s="88"/>
      <c r="E17114" s="88"/>
      <c r="F17114" s="88"/>
      <c r="G17114" s="88"/>
      <c r="H17114" s="88"/>
      <c r="I17114" s="88"/>
      <c r="J17114" s="88"/>
      <c r="K17114" s="88"/>
    </row>
    <row r="17115" spans="2:11" hidden="1" x14ac:dyDescent="0.2">
      <c r="B17115" s="88"/>
      <c r="C17115" s="88"/>
      <c r="D17115" s="88"/>
      <c r="E17115" s="88"/>
      <c r="F17115" s="88"/>
      <c r="G17115" s="88"/>
      <c r="H17115" s="88"/>
      <c r="I17115" s="88"/>
      <c r="J17115" s="88"/>
      <c r="K17115" s="88"/>
    </row>
    <row r="17116" spans="2:11" hidden="1" x14ac:dyDescent="0.2">
      <c r="B17116" s="88"/>
      <c r="C17116" s="88"/>
      <c r="D17116" s="88"/>
      <c r="E17116" s="88"/>
      <c r="F17116" s="88"/>
      <c r="G17116" s="88"/>
      <c r="H17116" s="88"/>
      <c r="I17116" s="88"/>
      <c r="J17116" s="88"/>
      <c r="K17116" s="88"/>
    </row>
    <row r="17117" spans="2:11" hidden="1" x14ac:dyDescent="0.2">
      <c r="B17117" s="88"/>
      <c r="C17117" s="88"/>
      <c r="D17117" s="88"/>
      <c r="E17117" s="88"/>
      <c r="F17117" s="88"/>
      <c r="G17117" s="88"/>
      <c r="H17117" s="88"/>
      <c r="I17117" s="88"/>
      <c r="J17117" s="88"/>
      <c r="K17117" s="88"/>
    </row>
    <row r="17118" spans="2:11" hidden="1" x14ac:dyDescent="0.2">
      <c r="B17118" s="88"/>
      <c r="C17118" s="88"/>
      <c r="D17118" s="88"/>
      <c r="E17118" s="88"/>
      <c r="F17118" s="88"/>
      <c r="G17118" s="88"/>
      <c r="H17118" s="88"/>
      <c r="I17118" s="88"/>
      <c r="J17118" s="88"/>
      <c r="K17118" s="88"/>
    </row>
    <row r="17119" spans="2:11" hidden="1" x14ac:dyDescent="0.2">
      <c r="B17119" s="88"/>
      <c r="C17119" s="88"/>
      <c r="D17119" s="88"/>
      <c r="E17119" s="88"/>
      <c r="F17119" s="88"/>
      <c r="G17119" s="88"/>
      <c r="H17119" s="88"/>
      <c r="I17119" s="88"/>
      <c r="J17119" s="88"/>
      <c r="K17119" s="88"/>
    </row>
    <row r="17120" spans="2:11" hidden="1" x14ac:dyDescent="0.2">
      <c r="B17120" s="88"/>
      <c r="C17120" s="88"/>
      <c r="D17120" s="88"/>
      <c r="E17120" s="88"/>
      <c r="F17120" s="88"/>
      <c r="G17120" s="88"/>
      <c r="H17120" s="88"/>
      <c r="I17120" s="88"/>
      <c r="J17120" s="88"/>
      <c r="K17120" s="88"/>
    </row>
    <row r="17121" spans="2:11" hidden="1" x14ac:dyDescent="0.2">
      <c r="B17121" s="88"/>
      <c r="C17121" s="88"/>
      <c r="D17121" s="88"/>
      <c r="E17121" s="88"/>
      <c r="F17121" s="88"/>
      <c r="G17121" s="88"/>
      <c r="H17121" s="88"/>
      <c r="I17121" s="88"/>
      <c r="J17121" s="88"/>
      <c r="K17121" s="88"/>
    </row>
    <row r="17122" spans="2:11" hidden="1" x14ac:dyDescent="0.2">
      <c r="B17122" s="88"/>
      <c r="C17122" s="88"/>
      <c r="D17122" s="88"/>
      <c r="E17122" s="88"/>
      <c r="F17122" s="88"/>
      <c r="G17122" s="88"/>
      <c r="H17122" s="88"/>
      <c r="I17122" s="88"/>
      <c r="J17122" s="88"/>
      <c r="K17122" s="88"/>
    </row>
    <row r="17123" spans="2:11" hidden="1" x14ac:dyDescent="0.2">
      <c r="B17123" s="88"/>
      <c r="C17123" s="88"/>
      <c r="D17123" s="88"/>
      <c r="E17123" s="88"/>
      <c r="F17123" s="88"/>
      <c r="G17123" s="88"/>
      <c r="H17123" s="88"/>
      <c r="I17123" s="88"/>
      <c r="J17123" s="88"/>
      <c r="K17123" s="88"/>
    </row>
    <row r="17124" spans="2:11" hidden="1" x14ac:dyDescent="0.2">
      <c r="B17124" s="88"/>
      <c r="C17124" s="88"/>
      <c r="D17124" s="88"/>
      <c r="E17124" s="88"/>
      <c r="F17124" s="88"/>
      <c r="G17124" s="88"/>
      <c r="H17124" s="88"/>
      <c r="I17124" s="88"/>
      <c r="J17124" s="88"/>
      <c r="K17124" s="88"/>
    </row>
    <row r="17125" spans="2:11" hidden="1" x14ac:dyDescent="0.2">
      <c r="B17125" s="88"/>
      <c r="C17125" s="88"/>
      <c r="D17125" s="88"/>
      <c r="E17125" s="88"/>
      <c r="F17125" s="88"/>
      <c r="G17125" s="88"/>
      <c r="H17125" s="88"/>
      <c r="I17125" s="88"/>
      <c r="J17125" s="88"/>
      <c r="K17125" s="88"/>
    </row>
    <row r="17126" spans="2:11" hidden="1" x14ac:dyDescent="0.2">
      <c r="B17126" s="88"/>
      <c r="C17126" s="88"/>
      <c r="D17126" s="88"/>
      <c r="E17126" s="88"/>
      <c r="F17126" s="88"/>
      <c r="G17126" s="88"/>
      <c r="H17126" s="88"/>
      <c r="I17126" s="88"/>
      <c r="J17126" s="88"/>
      <c r="K17126" s="88"/>
    </row>
    <row r="17127" spans="2:11" hidden="1" x14ac:dyDescent="0.2">
      <c r="B17127" s="88"/>
      <c r="C17127" s="88"/>
      <c r="D17127" s="88"/>
      <c r="E17127" s="88"/>
      <c r="F17127" s="88"/>
      <c r="G17127" s="88"/>
      <c r="H17127" s="88"/>
      <c r="I17127" s="88"/>
      <c r="J17127" s="88"/>
      <c r="K17127" s="88"/>
    </row>
    <row r="17128" spans="2:11" hidden="1" x14ac:dyDescent="0.2">
      <c r="B17128" s="88"/>
      <c r="C17128" s="88"/>
      <c r="D17128" s="88"/>
      <c r="E17128" s="88"/>
      <c r="F17128" s="88"/>
      <c r="G17128" s="88"/>
      <c r="H17128" s="88"/>
      <c r="I17128" s="88"/>
      <c r="J17128" s="88"/>
      <c r="K17128" s="88"/>
    </row>
    <row r="17129" spans="2:11" hidden="1" x14ac:dyDescent="0.2">
      <c r="B17129" s="88"/>
      <c r="C17129" s="88"/>
      <c r="D17129" s="88"/>
      <c r="E17129" s="88"/>
      <c r="F17129" s="88"/>
      <c r="G17129" s="88"/>
      <c r="H17129" s="88"/>
      <c r="I17129" s="88"/>
      <c r="J17129" s="88"/>
      <c r="K17129" s="88"/>
    </row>
    <row r="17130" spans="2:11" hidden="1" x14ac:dyDescent="0.2">
      <c r="B17130" s="88"/>
      <c r="C17130" s="88"/>
      <c r="D17130" s="88"/>
      <c r="E17130" s="88"/>
      <c r="F17130" s="88"/>
      <c r="G17130" s="88"/>
      <c r="H17130" s="88"/>
      <c r="I17130" s="88"/>
      <c r="J17130" s="88"/>
      <c r="K17130" s="88"/>
    </row>
    <row r="17131" spans="2:11" hidden="1" x14ac:dyDescent="0.2">
      <c r="B17131" s="88"/>
      <c r="C17131" s="88"/>
      <c r="D17131" s="88"/>
      <c r="E17131" s="88"/>
      <c r="F17131" s="88"/>
      <c r="G17131" s="88"/>
      <c r="H17131" s="88"/>
      <c r="I17131" s="88"/>
      <c r="J17131" s="88"/>
      <c r="K17131" s="88"/>
    </row>
    <row r="17132" spans="2:11" hidden="1" x14ac:dyDescent="0.2">
      <c r="B17132" s="88"/>
      <c r="C17132" s="88"/>
      <c r="D17132" s="88"/>
      <c r="E17132" s="88"/>
      <c r="F17132" s="88"/>
      <c r="G17132" s="88"/>
      <c r="H17132" s="88"/>
      <c r="I17132" s="88"/>
      <c r="J17132" s="88"/>
      <c r="K17132" s="88"/>
    </row>
    <row r="17133" spans="2:11" hidden="1" x14ac:dyDescent="0.2">
      <c r="B17133" s="88"/>
      <c r="C17133" s="88"/>
      <c r="D17133" s="88"/>
      <c r="E17133" s="88"/>
      <c r="F17133" s="88"/>
      <c r="G17133" s="88"/>
      <c r="H17133" s="88"/>
      <c r="I17133" s="88"/>
      <c r="J17133" s="88"/>
      <c r="K17133" s="88"/>
    </row>
    <row r="17134" spans="2:11" hidden="1" x14ac:dyDescent="0.2">
      <c r="B17134" s="88"/>
      <c r="C17134" s="88"/>
      <c r="D17134" s="88"/>
      <c r="E17134" s="88"/>
      <c r="F17134" s="88"/>
      <c r="G17134" s="88"/>
      <c r="H17134" s="88"/>
      <c r="I17134" s="88"/>
      <c r="J17134" s="88"/>
      <c r="K17134" s="88"/>
    </row>
    <row r="17135" spans="2:11" hidden="1" x14ac:dyDescent="0.2">
      <c r="B17135" s="88"/>
      <c r="C17135" s="88"/>
      <c r="D17135" s="88"/>
      <c r="E17135" s="88"/>
      <c r="F17135" s="88"/>
      <c r="G17135" s="88"/>
      <c r="H17135" s="88"/>
      <c r="I17135" s="88"/>
      <c r="J17135" s="88"/>
      <c r="K17135" s="88"/>
    </row>
    <row r="17136" spans="2:11" hidden="1" x14ac:dyDescent="0.2">
      <c r="B17136" s="88"/>
      <c r="C17136" s="88"/>
      <c r="D17136" s="88"/>
      <c r="E17136" s="88"/>
      <c r="F17136" s="88"/>
      <c r="G17136" s="88"/>
      <c r="H17136" s="88"/>
      <c r="I17136" s="88"/>
      <c r="J17136" s="88"/>
      <c r="K17136" s="88"/>
    </row>
    <row r="17137" spans="2:11" hidden="1" x14ac:dyDescent="0.2">
      <c r="B17137" s="88"/>
      <c r="C17137" s="88"/>
      <c r="D17137" s="88"/>
      <c r="E17137" s="88"/>
      <c r="F17137" s="88"/>
      <c r="G17137" s="88"/>
      <c r="H17137" s="88"/>
      <c r="I17137" s="88"/>
      <c r="J17137" s="88"/>
      <c r="K17137" s="88"/>
    </row>
    <row r="17138" spans="2:11" hidden="1" x14ac:dyDescent="0.2">
      <c r="B17138" s="88"/>
      <c r="C17138" s="88"/>
      <c r="D17138" s="88"/>
      <c r="E17138" s="88"/>
      <c r="F17138" s="88"/>
      <c r="G17138" s="88"/>
      <c r="H17138" s="88"/>
      <c r="I17138" s="88"/>
      <c r="J17138" s="88"/>
      <c r="K17138" s="88"/>
    </row>
    <row r="17139" spans="2:11" hidden="1" x14ac:dyDescent="0.2">
      <c r="B17139" s="88"/>
      <c r="C17139" s="88"/>
      <c r="D17139" s="88"/>
      <c r="E17139" s="88"/>
      <c r="F17139" s="88"/>
      <c r="G17139" s="88"/>
      <c r="H17139" s="88"/>
      <c r="I17139" s="88"/>
      <c r="J17139" s="88"/>
      <c r="K17139" s="88"/>
    </row>
    <row r="17140" spans="2:11" hidden="1" x14ac:dyDescent="0.2">
      <c r="B17140" s="88"/>
      <c r="C17140" s="88"/>
      <c r="D17140" s="88"/>
      <c r="E17140" s="88"/>
      <c r="F17140" s="88"/>
      <c r="G17140" s="88"/>
      <c r="H17140" s="88"/>
      <c r="I17140" s="88"/>
      <c r="J17140" s="88"/>
      <c r="K17140" s="88"/>
    </row>
    <row r="17141" spans="2:11" hidden="1" x14ac:dyDescent="0.2">
      <c r="B17141" s="88"/>
      <c r="C17141" s="88"/>
      <c r="D17141" s="88"/>
      <c r="E17141" s="88"/>
      <c r="F17141" s="88"/>
      <c r="G17141" s="88"/>
      <c r="H17141" s="88"/>
      <c r="I17141" s="88"/>
      <c r="J17141" s="88"/>
      <c r="K17141" s="88"/>
    </row>
    <row r="17142" spans="2:11" hidden="1" x14ac:dyDescent="0.2">
      <c r="B17142" s="88"/>
      <c r="C17142" s="88"/>
      <c r="D17142" s="88"/>
      <c r="E17142" s="88"/>
      <c r="F17142" s="88"/>
      <c r="G17142" s="88"/>
      <c r="H17142" s="88"/>
      <c r="I17142" s="88"/>
      <c r="J17142" s="88"/>
      <c r="K17142" s="88"/>
    </row>
    <row r="17143" spans="2:11" hidden="1" x14ac:dyDescent="0.2">
      <c r="B17143" s="88"/>
      <c r="C17143" s="88"/>
      <c r="D17143" s="88"/>
      <c r="E17143" s="88"/>
      <c r="F17143" s="88"/>
      <c r="G17143" s="88"/>
      <c r="H17143" s="88"/>
      <c r="I17143" s="88"/>
      <c r="J17143" s="88"/>
      <c r="K17143" s="88"/>
    </row>
    <row r="17144" spans="2:11" hidden="1" x14ac:dyDescent="0.2">
      <c r="B17144" s="88"/>
      <c r="C17144" s="88"/>
      <c r="D17144" s="88"/>
      <c r="E17144" s="88"/>
      <c r="F17144" s="88"/>
      <c r="G17144" s="88"/>
      <c r="H17144" s="88"/>
      <c r="I17144" s="88"/>
      <c r="J17144" s="88"/>
      <c r="K17144" s="88"/>
    </row>
    <row r="17145" spans="2:11" hidden="1" x14ac:dyDescent="0.2">
      <c r="B17145" s="88"/>
      <c r="C17145" s="88"/>
      <c r="D17145" s="88"/>
      <c r="E17145" s="88"/>
      <c r="F17145" s="88"/>
      <c r="G17145" s="88"/>
      <c r="H17145" s="88"/>
      <c r="I17145" s="88"/>
      <c r="J17145" s="88"/>
      <c r="K17145" s="88"/>
    </row>
    <row r="17146" spans="2:11" hidden="1" x14ac:dyDescent="0.2">
      <c r="B17146" s="88"/>
      <c r="C17146" s="88"/>
      <c r="D17146" s="88"/>
      <c r="E17146" s="88"/>
      <c r="F17146" s="88"/>
      <c r="G17146" s="88"/>
      <c r="H17146" s="88"/>
      <c r="I17146" s="88"/>
      <c r="J17146" s="88"/>
      <c r="K17146" s="88"/>
    </row>
    <row r="17147" spans="2:11" hidden="1" x14ac:dyDescent="0.2">
      <c r="B17147" s="88"/>
      <c r="C17147" s="88"/>
      <c r="D17147" s="88"/>
      <c r="E17147" s="88"/>
      <c r="F17147" s="88"/>
      <c r="G17147" s="88"/>
      <c r="H17147" s="88"/>
      <c r="I17147" s="88"/>
      <c r="J17147" s="88"/>
      <c r="K17147" s="88"/>
    </row>
    <row r="17148" spans="2:11" hidden="1" x14ac:dyDescent="0.2">
      <c r="B17148" s="88"/>
      <c r="C17148" s="88"/>
      <c r="D17148" s="88"/>
      <c r="E17148" s="88"/>
      <c r="F17148" s="88"/>
      <c r="G17148" s="88"/>
      <c r="H17148" s="88"/>
      <c r="I17148" s="88"/>
      <c r="J17148" s="88"/>
      <c r="K17148" s="88"/>
    </row>
    <row r="17149" spans="2:11" hidden="1" x14ac:dyDescent="0.2">
      <c r="B17149" s="88"/>
      <c r="C17149" s="88"/>
      <c r="D17149" s="88"/>
      <c r="E17149" s="88"/>
      <c r="F17149" s="88"/>
      <c r="G17149" s="88"/>
      <c r="H17149" s="88"/>
      <c r="I17149" s="88"/>
      <c r="J17149" s="88"/>
      <c r="K17149" s="88"/>
    </row>
    <row r="17150" spans="2:11" hidden="1" x14ac:dyDescent="0.2">
      <c r="B17150" s="88"/>
      <c r="C17150" s="88"/>
      <c r="D17150" s="88"/>
      <c r="E17150" s="88"/>
      <c r="F17150" s="88"/>
      <c r="G17150" s="88"/>
      <c r="H17150" s="88"/>
      <c r="I17150" s="88"/>
      <c r="J17150" s="88"/>
      <c r="K17150" s="88"/>
    </row>
    <row r="17151" spans="2:11" hidden="1" x14ac:dyDescent="0.2">
      <c r="B17151" s="88"/>
      <c r="C17151" s="88"/>
      <c r="D17151" s="88"/>
      <c r="E17151" s="88"/>
      <c r="F17151" s="88"/>
      <c r="G17151" s="88"/>
      <c r="H17151" s="88"/>
      <c r="I17151" s="88"/>
      <c r="J17151" s="88"/>
      <c r="K17151" s="88"/>
    </row>
    <row r="17152" spans="2:11" hidden="1" x14ac:dyDescent="0.2">
      <c r="B17152" s="88"/>
      <c r="C17152" s="88"/>
      <c r="D17152" s="88"/>
      <c r="E17152" s="88"/>
      <c r="F17152" s="88"/>
      <c r="G17152" s="88"/>
      <c r="H17152" s="88"/>
      <c r="I17152" s="88"/>
      <c r="J17152" s="88"/>
      <c r="K17152" s="88"/>
    </row>
    <row r="17153" spans="2:11" hidden="1" x14ac:dyDescent="0.2">
      <c r="B17153" s="88"/>
      <c r="C17153" s="88"/>
      <c r="D17153" s="88"/>
      <c r="E17153" s="88"/>
      <c r="F17153" s="88"/>
      <c r="G17153" s="88"/>
      <c r="H17153" s="88"/>
      <c r="I17153" s="88"/>
      <c r="J17153" s="88"/>
      <c r="K17153" s="88"/>
    </row>
    <row r="17154" spans="2:11" hidden="1" x14ac:dyDescent="0.2">
      <c r="B17154" s="88"/>
      <c r="C17154" s="88"/>
      <c r="D17154" s="88"/>
      <c r="E17154" s="88"/>
      <c r="F17154" s="88"/>
      <c r="G17154" s="88"/>
      <c r="H17154" s="88"/>
      <c r="I17154" s="88"/>
      <c r="J17154" s="88"/>
      <c r="K17154" s="88"/>
    </row>
    <row r="17155" spans="2:11" hidden="1" x14ac:dyDescent="0.2">
      <c r="B17155" s="88"/>
      <c r="C17155" s="88"/>
      <c r="D17155" s="88"/>
      <c r="E17155" s="88"/>
      <c r="F17155" s="88"/>
      <c r="G17155" s="88"/>
      <c r="H17155" s="88"/>
      <c r="I17155" s="88"/>
      <c r="J17155" s="88"/>
      <c r="K17155" s="88"/>
    </row>
    <row r="17156" spans="2:11" hidden="1" x14ac:dyDescent="0.2">
      <c r="B17156" s="88"/>
      <c r="C17156" s="88"/>
      <c r="D17156" s="88"/>
      <c r="E17156" s="88"/>
      <c r="F17156" s="88"/>
      <c r="G17156" s="88"/>
      <c r="H17156" s="88"/>
      <c r="I17156" s="88"/>
      <c r="J17156" s="88"/>
      <c r="K17156" s="88"/>
    </row>
    <row r="17157" spans="2:11" hidden="1" x14ac:dyDescent="0.2">
      <c r="B17157" s="88"/>
      <c r="C17157" s="88"/>
      <c r="D17157" s="88"/>
      <c r="E17157" s="88"/>
      <c r="F17157" s="88"/>
      <c r="G17157" s="88"/>
      <c r="H17157" s="88"/>
      <c r="I17157" s="88"/>
      <c r="J17157" s="88"/>
      <c r="K17157" s="88"/>
    </row>
    <row r="17158" spans="2:11" hidden="1" x14ac:dyDescent="0.2">
      <c r="B17158" s="88"/>
      <c r="C17158" s="88"/>
      <c r="D17158" s="88"/>
      <c r="E17158" s="88"/>
      <c r="F17158" s="88"/>
      <c r="G17158" s="88"/>
      <c r="H17158" s="88"/>
      <c r="I17158" s="88"/>
      <c r="J17158" s="88"/>
      <c r="K17158" s="88"/>
    </row>
    <row r="17159" spans="2:11" hidden="1" x14ac:dyDescent="0.2">
      <c r="B17159" s="88"/>
      <c r="C17159" s="88"/>
      <c r="D17159" s="88"/>
      <c r="E17159" s="88"/>
      <c r="F17159" s="88"/>
      <c r="G17159" s="88"/>
      <c r="H17159" s="88"/>
      <c r="I17159" s="88"/>
      <c r="J17159" s="88"/>
      <c r="K17159" s="88"/>
    </row>
    <row r="17160" spans="2:11" hidden="1" x14ac:dyDescent="0.2">
      <c r="B17160" s="88"/>
      <c r="C17160" s="88"/>
      <c r="D17160" s="88"/>
      <c r="E17160" s="88"/>
      <c r="F17160" s="88"/>
      <c r="G17160" s="88"/>
      <c r="H17160" s="88"/>
      <c r="I17160" s="88"/>
      <c r="J17160" s="88"/>
      <c r="K17160" s="88"/>
    </row>
    <row r="17161" spans="2:11" hidden="1" x14ac:dyDescent="0.2">
      <c r="B17161" s="88"/>
      <c r="C17161" s="88"/>
      <c r="D17161" s="88"/>
      <c r="E17161" s="88"/>
      <c r="F17161" s="88"/>
      <c r="G17161" s="88"/>
      <c r="H17161" s="88"/>
      <c r="I17161" s="88"/>
      <c r="J17161" s="88"/>
      <c r="K17161" s="88"/>
    </row>
    <row r="17162" spans="2:11" hidden="1" x14ac:dyDescent="0.2">
      <c r="B17162" s="88"/>
      <c r="C17162" s="88"/>
      <c r="D17162" s="88"/>
      <c r="E17162" s="88"/>
      <c r="F17162" s="88"/>
      <c r="G17162" s="88"/>
      <c r="H17162" s="88"/>
      <c r="I17162" s="88"/>
      <c r="J17162" s="88"/>
      <c r="K17162" s="88"/>
    </row>
    <row r="17163" spans="2:11" hidden="1" x14ac:dyDescent="0.2">
      <c r="B17163" s="88"/>
      <c r="C17163" s="88"/>
      <c r="D17163" s="88"/>
      <c r="E17163" s="88"/>
      <c r="F17163" s="88"/>
      <c r="G17163" s="88"/>
      <c r="H17163" s="88"/>
      <c r="I17163" s="88"/>
      <c r="J17163" s="88"/>
      <c r="K17163" s="88"/>
    </row>
    <row r="17164" spans="2:11" hidden="1" x14ac:dyDescent="0.2">
      <c r="B17164" s="88"/>
      <c r="C17164" s="88"/>
      <c r="D17164" s="88"/>
      <c r="E17164" s="88"/>
      <c r="F17164" s="88"/>
      <c r="G17164" s="88"/>
      <c r="H17164" s="88"/>
      <c r="I17164" s="88"/>
      <c r="J17164" s="88"/>
      <c r="K17164" s="88"/>
    </row>
    <row r="17165" spans="2:11" hidden="1" x14ac:dyDescent="0.2">
      <c r="B17165" s="88"/>
      <c r="C17165" s="88"/>
      <c r="D17165" s="88"/>
      <c r="E17165" s="88"/>
      <c r="F17165" s="88"/>
      <c r="G17165" s="88"/>
      <c r="H17165" s="88"/>
      <c r="I17165" s="88"/>
      <c r="J17165" s="88"/>
      <c r="K17165" s="88"/>
    </row>
    <row r="17166" spans="2:11" hidden="1" x14ac:dyDescent="0.2">
      <c r="B17166" s="88"/>
      <c r="C17166" s="88"/>
      <c r="D17166" s="88"/>
      <c r="E17166" s="88"/>
      <c r="F17166" s="88"/>
      <c r="G17166" s="88"/>
      <c r="H17166" s="88"/>
      <c r="I17166" s="88"/>
      <c r="J17166" s="88"/>
      <c r="K17166" s="88"/>
    </row>
    <row r="17167" spans="2:11" hidden="1" x14ac:dyDescent="0.2">
      <c r="B17167" s="88"/>
      <c r="C17167" s="88"/>
      <c r="D17167" s="88"/>
      <c r="E17167" s="88"/>
      <c r="F17167" s="88"/>
      <c r="G17167" s="88"/>
      <c r="H17167" s="88"/>
      <c r="I17167" s="88"/>
      <c r="J17167" s="88"/>
      <c r="K17167" s="88"/>
    </row>
    <row r="17168" spans="2:11" hidden="1" x14ac:dyDescent="0.2">
      <c r="B17168" s="88"/>
      <c r="C17168" s="88"/>
      <c r="D17168" s="88"/>
      <c r="E17168" s="88"/>
      <c r="F17168" s="88"/>
      <c r="G17168" s="88"/>
      <c r="H17168" s="88"/>
      <c r="I17168" s="88"/>
      <c r="J17168" s="88"/>
      <c r="K17168" s="88"/>
    </row>
    <row r="17169" spans="2:11" hidden="1" x14ac:dyDescent="0.2">
      <c r="B17169" s="88"/>
      <c r="C17169" s="88"/>
      <c r="D17169" s="88"/>
      <c r="E17169" s="88"/>
      <c r="F17169" s="88"/>
      <c r="G17169" s="88"/>
      <c r="H17169" s="88"/>
      <c r="I17169" s="88"/>
      <c r="J17169" s="88"/>
      <c r="K17169" s="88"/>
    </row>
    <row r="17170" spans="2:11" hidden="1" x14ac:dyDescent="0.2">
      <c r="B17170" s="88"/>
      <c r="C17170" s="88"/>
      <c r="D17170" s="88"/>
      <c r="E17170" s="88"/>
      <c r="F17170" s="88"/>
      <c r="G17170" s="88"/>
      <c r="H17170" s="88"/>
      <c r="I17170" s="88"/>
      <c r="J17170" s="88"/>
      <c r="K17170" s="88"/>
    </row>
    <row r="17171" spans="2:11" hidden="1" x14ac:dyDescent="0.2">
      <c r="B17171" s="88"/>
      <c r="C17171" s="88"/>
      <c r="D17171" s="88"/>
      <c r="E17171" s="88"/>
      <c r="F17171" s="88"/>
      <c r="G17171" s="88"/>
      <c r="H17171" s="88"/>
      <c r="I17171" s="88"/>
      <c r="J17171" s="88"/>
      <c r="K17171" s="88"/>
    </row>
    <row r="17172" spans="2:11" hidden="1" x14ac:dyDescent="0.2">
      <c r="B17172" s="88"/>
      <c r="C17172" s="88"/>
      <c r="D17172" s="88"/>
      <c r="E17172" s="88"/>
      <c r="F17172" s="88"/>
      <c r="G17172" s="88"/>
      <c r="H17172" s="88"/>
      <c r="I17172" s="88"/>
      <c r="J17172" s="88"/>
      <c r="K17172" s="88"/>
    </row>
    <row r="17173" spans="2:11" hidden="1" x14ac:dyDescent="0.2">
      <c r="B17173" s="88"/>
      <c r="C17173" s="88"/>
      <c r="D17173" s="88"/>
      <c r="E17173" s="88"/>
      <c r="F17173" s="88"/>
      <c r="G17173" s="88"/>
      <c r="H17173" s="88"/>
      <c r="I17173" s="88"/>
      <c r="J17173" s="88"/>
      <c r="K17173" s="88"/>
    </row>
    <row r="17174" spans="2:11" hidden="1" x14ac:dyDescent="0.2">
      <c r="B17174" s="88"/>
      <c r="C17174" s="88"/>
      <c r="D17174" s="88"/>
      <c r="E17174" s="88"/>
      <c r="F17174" s="88"/>
      <c r="G17174" s="88"/>
      <c r="H17174" s="88"/>
      <c r="I17174" s="88"/>
      <c r="J17174" s="88"/>
      <c r="K17174" s="88"/>
    </row>
    <row r="17175" spans="2:11" hidden="1" x14ac:dyDescent="0.2">
      <c r="B17175" s="88"/>
      <c r="C17175" s="88"/>
      <c r="D17175" s="88"/>
      <c r="E17175" s="88"/>
      <c r="F17175" s="88"/>
      <c r="G17175" s="88"/>
      <c r="H17175" s="88"/>
      <c r="I17175" s="88"/>
      <c r="J17175" s="88"/>
      <c r="K17175" s="88"/>
    </row>
    <row r="17176" spans="2:11" hidden="1" x14ac:dyDescent="0.2">
      <c r="B17176" s="88"/>
      <c r="C17176" s="88"/>
      <c r="D17176" s="88"/>
      <c r="E17176" s="88"/>
      <c r="F17176" s="88"/>
      <c r="G17176" s="88"/>
      <c r="H17176" s="88"/>
      <c r="I17176" s="88"/>
      <c r="J17176" s="88"/>
      <c r="K17176" s="88"/>
    </row>
    <row r="17177" spans="2:11" hidden="1" x14ac:dyDescent="0.2">
      <c r="B17177" s="88"/>
      <c r="C17177" s="88"/>
      <c r="D17177" s="88"/>
      <c r="E17177" s="88"/>
      <c r="F17177" s="88"/>
      <c r="G17177" s="88"/>
      <c r="H17177" s="88"/>
      <c r="I17177" s="88"/>
      <c r="J17177" s="88"/>
      <c r="K17177" s="88"/>
    </row>
    <row r="17178" spans="2:11" hidden="1" x14ac:dyDescent="0.2">
      <c r="B17178" s="88"/>
      <c r="C17178" s="88"/>
      <c r="D17178" s="88"/>
      <c r="E17178" s="88"/>
      <c r="F17178" s="88"/>
      <c r="G17178" s="88"/>
      <c r="H17178" s="88"/>
      <c r="I17178" s="88"/>
      <c r="J17178" s="88"/>
      <c r="K17178" s="88"/>
    </row>
    <row r="17179" spans="2:11" hidden="1" x14ac:dyDescent="0.2">
      <c r="B17179" s="88"/>
      <c r="C17179" s="88"/>
      <c r="D17179" s="88"/>
      <c r="E17179" s="88"/>
      <c r="F17179" s="88"/>
      <c r="G17179" s="88"/>
      <c r="H17179" s="88"/>
      <c r="I17179" s="88"/>
      <c r="J17179" s="88"/>
      <c r="K17179" s="88"/>
    </row>
    <row r="17180" spans="2:11" hidden="1" x14ac:dyDescent="0.2">
      <c r="B17180" s="88"/>
      <c r="C17180" s="88"/>
      <c r="D17180" s="88"/>
      <c r="E17180" s="88"/>
      <c r="F17180" s="88"/>
      <c r="G17180" s="88"/>
      <c r="H17180" s="88"/>
      <c r="I17180" s="88"/>
      <c r="J17180" s="88"/>
      <c r="K17180" s="88"/>
    </row>
    <row r="17181" spans="2:11" hidden="1" x14ac:dyDescent="0.2">
      <c r="B17181" s="88"/>
      <c r="C17181" s="88"/>
      <c r="D17181" s="88"/>
      <c r="E17181" s="88"/>
      <c r="F17181" s="88"/>
      <c r="G17181" s="88"/>
      <c r="H17181" s="88"/>
      <c r="I17181" s="88"/>
      <c r="J17181" s="88"/>
      <c r="K17181" s="88"/>
    </row>
    <row r="17182" spans="2:11" hidden="1" x14ac:dyDescent="0.2">
      <c r="B17182" s="88"/>
      <c r="C17182" s="88"/>
      <c r="D17182" s="88"/>
      <c r="E17182" s="88"/>
      <c r="F17182" s="88"/>
      <c r="G17182" s="88"/>
      <c r="H17182" s="88"/>
      <c r="I17182" s="88"/>
      <c r="J17182" s="88"/>
      <c r="K17182" s="88"/>
    </row>
    <row r="17183" spans="2:11" hidden="1" x14ac:dyDescent="0.2">
      <c r="B17183" s="88"/>
      <c r="C17183" s="88"/>
      <c r="D17183" s="88"/>
      <c r="E17183" s="88"/>
      <c r="F17183" s="88"/>
      <c r="G17183" s="88"/>
      <c r="H17183" s="88"/>
      <c r="I17183" s="88"/>
      <c r="J17183" s="88"/>
      <c r="K17183" s="88"/>
    </row>
    <row r="17184" spans="2:11" hidden="1" x14ac:dyDescent="0.2">
      <c r="B17184" s="88"/>
      <c r="C17184" s="88"/>
      <c r="D17184" s="88"/>
      <c r="E17184" s="88"/>
      <c r="F17184" s="88"/>
      <c r="G17184" s="88"/>
      <c r="H17184" s="88"/>
      <c r="I17184" s="88"/>
      <c r="J17184" s="88"/>
      <c r="K17184" s="88"/>
    </row>
    <row r="17185" spans="2:11" hidden="1" x14ac:dyDescent="0.2">
      <c r="B17185" s="88"/>
      <c r="C17185" s="88"/>
      <c r="D17185" s="88"/>
      <c r="E17185" s="88"/>
      <c r="F17185" s="88"/>
      <c r="G17185" s="88"/>
      <c r="H17185" s="88"/>
      <c r="I17185" s="88"/>
      <c r="J17185" s="88"/>
      <c r="K17185" s="88"/>
    </row>
    <row r="17186" spans="2:11" hidden="1" x14ac:dyDescent="0.2">
      <c r="B17186" s="88"/>
      <c r="C17186" s="88"/>
      <c r="D17186" s="88"/>
      <c r="E17186" s="88"/>
      <c r="F17186" s="88"/>
      <c r="G17186" s="88"/>
      <c r="H17186" s="88"/>
      <c r="I17186" s="88"/>
      <c r="J17186" s="88"/>
      <c r="K17186" s="88"/>
    </row>
    <row r="17187" spans="2:11" hidden="1" x14ac:dyDescent="0.2">
      <c r="B17187" s="88"/>
      <c r="C17187" s="88"/>
      <c r="D17187" s="88"/>
      <c r="E17187" s="88"/>
      <c r="F17187" s="88"/>
      <c r="G17187" s="88"/>
      <c r="H17187" s="88"/>
      <c r="I17187" s="88"/>
      <c r="J17187" s="88"/>
      <c r="K17187" s="88"/>
    </row>
    <row r="17188" spans="2:11" hidden="1" x14ac:dyDescent="0.2">
      <c r="B17188" s="88"/>
      <c r="C17188" s="88"/>
      <c r="D17188" s="88"/>
      <c r="E17188" s="88"/>
      <c r="F17188" s="88"/>
      <c r="G17188" s="88"/>
      <c r="H17188" s="88"/>
      <c r="I17188" s="88"/>
      <c r="J17188" s="88"/>
      <c r="K17188" s="88"/>
    </row>
    <row r="17189" spans="2:11" hidden="1" x14ac:dyDescent="0.2">
      <c r="B17189" s="88"/>
      <c r="C17189" s="88"/>
      <c r="D17189" s="88"/>
      <c r="E17189" s="88"/>
      <c r="F17189" s="88"/>
      <c r="G17189" s="88"/>
      <c r="H17189" s="88"/>
      <c r="I17189" s="88"/>
      <c r="J17189" s="88"/>
      <c r="K17189" s="88"/>
    </row>
    <row r="17190" spans="2:11" hidden="1" x14ac:dyDescent="0.2">
      <c r="B17190" s="88"/>
      <c r="C17190" s="88"/>
      <c r="D17190" s="88"/>
      <c r="E17190" s="88"/>
      <c r="F17190" s="88"/>
      <c r="G17190" s="88"/>
      <c r="H17190" s="88"/>
      <c r="I17190" s="88"/>
      <c r="J17190" s="88"/>
      <c r="K17190" s="88"/>
    </row>
    <row r="17191" spans="2:11" hidden="1" x14ac:dyDescent="0.2">
      <c r="B17191" s="88"/>
      <c r="C17191" s="88"/>
      <c r="D17191" s="88"/>
      <c r="E17191" s="88"/>
      <c r="F17191" s="88"/>
      <c r="G17191" s="88"/>
      <c r="H17191" s="88"/>
      <c r="I17191" s="88"/>
      <c r="J17191" s="88"/>
      <c r="K17191" s="88"/>
    </row>
    <row r="17192" spans="2:11" hidden="1" x14ac:dyDescent="0.2">
      <c r="B17192" s="88"/>
      <c r="C17192" s="88"/>
      <c r="D17192" s="88"/>
      <c r="E17192" s="88"/>
      <c r="F17192" s="88"/>
      <c r="G17192" s="88"/>
      <c r="H17192" s="88"/>
      <c r="I17192" s="88"/>
      <c r="J17192" s="88"/>
      <c r="K17192" s="88"/>
    </row>
    <row r="17193" spans="2:11" hidden="1" x14ac:dyDescent="0.2">
      <c r="B17193" s="88"/>
      <c r="C17193" s="88"/>
      <c r="D17193" s="88"/>
      <c r="E17193" s="88"/>
      <c r="F17193" s="88"/>
      <c r="G17193" s="88"/>
      <c r="H17193" s="88"/>
      <c r="I17193" s="88"/>
      <c r="J17193" s="88"/>
      <c r="K17193" s="88"/>
    </row>
    <row r="17194" spans="2:11" hidden="1" x14ac:dyDescent="0.2">
      <c r="B17194" s="88"/>
      <c r="C17194" s="88"/>
      <c r="D17194" s="88"/>
      <c r="E17194" s="88"/>
      <c r="F17194" s="88"/>
      <c r="G17194" s="88"/>
      <c r="H17194" s="88"/>
      <c r="I17194" s="88"/>
      <c r="J17194" s="88"/>
      <c r="K17194" s="88"/>
    </row>
    <row r="17195" spans="2:11" hidden="1" x14ac:dyDescent="0.2">
      <c r="B17195" s="88"/>
      <c r="C17195" s="88"/>
      <c r="D17195" s="88"/>
      <c r="E17195" s="88"/>
      <c r="F17195" s="88"/>
      <c r="G17195" s="88"/>
      <c r="H17195" s="88"/>
      <c r="I17195" s="88"/>
      <c r="J17195" s="88"/>
      <c r="K17195" s="88"/>
    </row>
    <row r="17196" spans="2:11" hidden="1" x14ac:dyDescent="0.2">
      <c r="B17196" s="88"/>
      <c r="C17196" s="88"/>
      <c r="D17196" s="88"/>
      <c r="E17196" s="88"/>
      <c r="F17196" s="88"/>
      <c r="G17196" s="88"/>
      <c r="H17196" s="88"/>
      <c r="I17196" s="88"/>
      <c r="J17196" s="88"/>
      <c r="K17196" s="88"/>
    </row>
    <row r="17197" spans="2:11" hidden="1" x14ac:dyDescent="0.2">
      <c r="B17197" s="88"/>
      <c r="C17197" s="88"/>
      <c r="D17197" s="88"/>
      <c r="E17197" s="88"/>
      <c r="F17197" s="88"/>
      <c r="G17197" s="88"/>
      <c r="H17197" s="88"/>
      <c r="I17197" s="88"/>
      <c r="J17197" s="88"/>
      <c r="K17197" s="88"/>
    </row>
    <row r="17198" spans="2:11" hidden="1" x14ac:dyDescent="0.2">
      <c r="B17198" s="88"/>
      <c r="C17198" s="88"/>
      <c r="D17198" s="88"/>
      <c r="E17198" s="88"/>
      <c r="F17198" s="88"/>
      <c r="G17198" s="88"/>
      <c r="H17198" s="88"/>
      <c r="I17198" s="88"/>
      <c r="J17198" s="88"/>
      <c r="K17198" s="88"/>
    </row>
    <row r="17199" spans="2:11" hidden="1" x14ac:dyDescent="0.2">
      <c r="B17199" s="88"/>
      <c r="C17199" s="88"/>
      <c r="D17199" s="88"/>
      <c r="E17199" s="88"/>
      <c r="F17199" s="88"/>
      <c r="G17199" s="88"/>
      <c r="H17199" s="88"/>
      <c r="I17199" s="88"/>
      <c r="J17199" s="88"/>
      <c r="K17199" s="88"/>
    </row>
    <row r="17200" spans="2:11" hidden="1" x14ac:dyDescent="0.2">
      <c r="B17200" s="88"/>
      <c r="C17200" s="88"/>
      <c r="D17200" s="88"/>
      <c r="E17200" s="88"/>
      <c r="F17200" s="88"/>
      <c r="G17200" s="88"/>
      <c r="H17200" s="88"/>
      <c r="I17200" s="88"/>
      <c r="J17200" s="88"/>
      <c r="K17200" s="88"/>
    </row>
    <row r="17201" spans="2:11" hidden="1" x14ac:dyDescent="0.2">
      <c r="B17201" s="88"/>
      <c r="C17201" s="88"/>
      <c r="D17201" s="88"/>
      <c r="E17201" s="88"/>
      <c r="F17201" s="88"/>
      <c r="G17201" s="88"/>
      <c r="H17201" s="88"/>
      <c r="I17201" s="88"/>
      <c r="J17201" s="88"/>
      <c r="K17201" s="88"/>
    </row>
    <row r="17202" spans="2:11" hidden="1" x14ac:dyDescent="0.2">
      <c r="B17202" s="88"/>
      <c r="C17202" s="88"/>
      <c r="D17202" s="88"/>
      <c r="E17202" s="88"/>
      <c r="F17202" s="88"/>
      <c r="G17202" s="88"/>
      <c r="H17202" s="88"/>
      <c r="I17202" s="88"/>
      <c r="J17202" s="88"/>
      <c r="K17202" s="88"/>
    </row>
    <row r="17203" spans="2:11" hidden="1" x14ac:dyDescent="0.2">
      <c r="B17203" s="88"/>
      <c r="C17203" s="88"/>
      <c r="D17203" s="88"/>
      <c r="E17203" s="88"/>
      <c r="F17203" s="88"/>
      <c r="G17203" s="88"/>
      <c r="H17203" s="88"/>
      <c r="I17203" s="88"/>
      <c r="J17203" s="88"/>
      <c r="K17203" s="88"/>
    </row>
    <row r="17204" spans="2:11" hidden="1" x14ac:dyDescent="0.2">
      <c r="B17204" s="88"/>
      <c r="C17204" s="88"/>
      <c r="D17204" s="88"/>
      <c r="E17204" s="88"/>
      <c r="F17204" s="88"/>
      <c r="G17204" s="88"/>
      <c r="H17204" s="88"/>
      <c r="I17204" s="88"/>
      <c r="J17204" s="88"/>
      <c r="K17204" s="88"/>
    </row>
    <row r="17205" spans="2:11" hidden="1" x14ac:dyDescent="0.2">
      <c r="B17205" s="88"/>
      <c r="C17205" s="88"/>
      <c r="D17205" s="88"/>
      <c r="E17205" s="88"/>
      <c r="F17205" s="88"/>
      <c r="G17205" s="88"/>
      <c r="H17205" s="88"/>
      <c r="I17205" s="88"/>
      <c r="J17205" s="88"/>
      <c r="K17205" s="88"/>
    </row>
    <row r="17206" spans="2:11" hidden="1" x14ac:dyDescent="0.2">
      <c r="B17206" s="88"/>
      <c r="C17206" s="88"/>
      <c r="D17206" s="88"/>
      <c r="E17206" s="88"/>
      <c r="F17206" s="88"/>
      <c r="G17206" s="88"/>
      <c r="H17206" s="88"/>
      <c r="I17206" s="88"/>
      <c r="J17206" s="88"/>
      <c r="K17206" s="88"/>
    </row>
    <row r="17207" spans="2:11" hidden="1" x14ac:dyDescent="0.2">
      <c r="B17207" s="88"/>
      <c r="C17207" s="88"/>
      <c r="D17207" s="88"/>
      <c r="E17207" s="88"/>
      <c r="F17207" s="88"/>
      <c r="G17207" s="88"/>
      <c r="H17207" s="88"/>
      <c r="I17207" s="88"/>
      <c r="J17207" s="88"/>
      <c r="K17207" s="88"/>
    </row>
    <row r="17208" spans="2:11" hidden="1" x14ac:dyDescent="0.2">
      <c r="B17208" s="88"/>
      <c r="C17208" s="88"/>
      <c r="D17208" s="88"/>
      <c r="E17208" s="88"/>
      <c r="F17208" s="88"/>
      <c r="G17208" s="88"/>
      <c r="H17208" s="88"/>
      <c r="I17208" s="88"/>
      <c r="J17208" s="88"/>
      <c r="K17208" s="88"/>
    </row>
    <row r="17209" spans="2:11" hidden="1" x14ac:dyDescent="0.2">
      <c r="B17209" s="88"/>
      <c r="C17209" s="88"/>
      <c r="D17209" s="88"/>
      <c r="E17209" s="88"/>
      <c r="F17209" s="88"/>
      <c r="G17209" s="88"/>
      <c r="H17209" s="88"/>
      <c r="I17209" s="88"/>
      <c r="J17209" s="88"/>
      <c r="K17209" s="88"/>
    </row>
    <row r="17210" spans="2:11" hidden="1" x14ac:dyDescent="0.2">
      <c r="B17210" s="88"/>
      <c r="C17210" s="88"/>
      <c r="D17210" s="88"/>
      <c r="E17210" s="88"/>
      <c r="F17210" s="88"/>
      <c r="G17210" s="88"/>
      <c r="H17210" s="88"/>
      <c r="I17210" s="88"/>
      <c r="J17210" s="88"/>
      <c r="K17210" s="88"/>
    </row>
    <row r="17211" spans="2:11" hidden="1" x14ac:dyDescent="0.2">
      <c r="B17211" s="88"/>
      <c r="C17211" s="88"/>
      <c r="D17211" s="88"/>
      <c r="E17211" s="88"/>
      <c r="F17211" s="88"/>
      <c r="G17211" s="88"/>
      <c r="H17211" s="88"/>
      <c r="I17211" s="88"/>
      <c r="J17211" s="88"/>
      <c r="K17211" s="88"/>
    </row>
    <row r="17212" spans="2:11" hidden="1" x14ac:dyDescent="0.2">
      <c r="B17212" s="88"/>
      <c r="C17212" s="88"/>
      <c r="D17212" s="88"/>
      <c r="E17212" s="88"/>
      <c r="F17212" s="88"/>
      <c r="G17212" s="88"/>
      <c r="H17212" s="88"/>
      <c r="I17212" s="88"/>
      <c r="J17212" s="88"/>
      <c r="K17212" s="88"/>
    </row>
    <row r="17213" spans="2:11" hidden="1" x14ac:dyDescent="0.2">
      <c r="B17213" s="88"/>
      <c r="C17213" s="88"/>
      <c r="D17213" s="88"/>
      <c r="E17213" s="88"/>
      <c r="F17213" s="88"/>
      <c r="G17213" s="88"/>
      <c r="H17213" s="88"/>
      <c r="I17213" s="88"/>
      <c r="J17213" s="88"/>
      <c r="K17213" s="88"/>
    </row>
    <row r="17214" spans="2:11" hidden="1" x14ac:dyDescent="0.2">
      <c r="B17214" s="88"/>
      <c r="C17214" s="88"/>
      <c r="D17214" s="88"/>
      <c r="E17214" s="88"/>
      <c r="F17214" s="88"/>
      <c r="G17214" s="88"/>
      <c r="H17214" s="88"/>
      <c r="I17214" s="88"/>
      <c r="J17214" s="88"/>
      <c r="K17214" s="88"/>
    </row>
    <row r="17215" spans="2:11" hidden="1" x14ac:dyDescent="0.2">
      <c r="B17215" s="88"/>
      <c r="C17215" s="88"/>
      <c r="D17215" s="88"/>
      <c r="E17215" s="88"/>
      <c r="F17215" s="88"/>
      <c r="G17215" s="88"/>
      <c r="H17215" s="88"/>
      <c r="I17215" s="88"/>
      <c r="J17215" s="88"/>
      <c r="K17215" s="88"/>
    </row>
    <row r="17216" spans="2:11" hidden="1" x14ac:dyDescent="0.2">
      <c r="B17216" s="88"/>
      <c r="C17216" s="88"/>
      <c r="D17216" s="88"/>
      <c r="E17216" s="88"/>
      <c r="F17216" s="88"/>
      <c r="G17216" s="88"/>
      <c r="H17216" s="88"/>
      <c r="I17216" s="88"/>
      <c r="J17216" s="88"/>
      <c r="K17216" s="88"/>
    </row>
    <row r="17217" spans="2:11" hidden="1" x14ac:dyDescent="0.2">
      <c r="B17217" s="88"/>
      <c r="C17217" s="88"/>
      <c r="D17217" s="88"/>
      <c r="E17217" s="88"/>
      <c r="F17217" s="88"/>
      <c r="G17217" s="88"/>
      <c r="H17217" s="88"/>
      <c r="I17217" s="88"/>
      <c r="J17217" s="88"/>
      <c r="K17217" s="88"/>
    </row>
    <row r="17218" spans="2:11" hidden="1" x14ac:dyDescent="0.2">
      <c r="B17218" s="88"/>
      <c r="C17218" s="88"/>
      <c r="D17218" s="88"/>
      <c r="E17218" s="88"/>
      <c r="F17218" s="88"/>
      <c r="G17218" s="88"/>
      <c r="H17218" s="88"/>
      <c r="I17218" s="88"/>
      <c r="J17218" s="88"/>
      <c r="K17218" s="88"/>
    </row>
    <row r="17219" spans="2:11" hidden="1" x14ac:dyDescent="0.2">
      <c r="B17219" s="88"/>
      <c r="C17219" s="88"/>
      <c r="D17219" s="88"/>
      <c r="E17219" s="88"/>
      <c r="F17219" s="88"/>
      <c r="G17219" s="88"/>
      <c r="H17219" s="88"/>
      <c r="I17219" s="88"/>
      <c r="J17219" s="88"/>
      <c r="K17219" s="88"/>
    </row>
    <row r="17220" spans="2:11" hidden="1" x14ac:dyDescent="0.2">
      <c r="B17220" s="88"/>
      <c r="C17220" s="88"/>
      <c r="D17220" s="88"/>
      <c r="E17220" s="88"/>
      <c r="F17220" s="88"/>
      <c r="G17220" s="88"/>
      <c r="H17220" s="88"/>
      <c r="I17220" s="88"/>
      <c r="J17220" s="88"/>
      <c r="K17220" s="88"/>
    </row>
    <row r="17221" spans="2:11" hidden="1" x14ac:dyDescent="0.2">
      <c r="B17221" s="88"/>
      <c r="C17221" s="88"/>
      <c r="D17221" s="88"/>
      <c r="E17221" s="88"/>
      <c r="F17221" s="88"/>
      <c r="G17221" s="88"/>
      <c r="H17221" s="88"/>
      <c r="I17221" s="88"/>
      <c r="J17221" s="88"/>
      <c r="K17221" s="88"/>
    </row>
    <row r="17222" spans="2:11" hidden="1" x14ac:dyDescent="0.2">
      <c r="B17222" s="88"/>
      <c r="C17222" s="88"/>
      <c r="D17222" s="88"/>
      <c r="E17222" s="88"/>
      <c r="F17222" s="88"/>
      <c r="G17222" s="88"/>
      <c r="H17222" s="88"/>
      <c r="I17222" s="88"/>
      <c r="J17222" s="88"/>
      <c r="K17222" s="88"/>
    </row>
    <row r="17223" spans="2:11" hidden="1" x14ac:dyDescent="0.2">
      <c r="B17223" s="88"/>
      <c r="C17223" s="88"/>
      <c r="D17223" s="88"/>
      <c r="E17223" s="88"/>
      <c r="F17223" s="88"/>
      <c r="G17223" s="88"/>
      <c r="H17223" s="88"/>
      <c r="I17223" s="88"/>
      <c r="J17223" s="88"/>
      <c r="K17223" s="88"/>
    </row>
    <row r="17224" spans="2:11" hidden="1" x14ac:dyDescent="0.2">
      <c r="B17224" s="88"/>
      <c r="C17224" s="88"/>
      <c r="D17224" s="88"/>
      <c r="E17224" s="88"/>
      <c r="F17224" s="88"/>
      <c r="G17224" s="88"/>
      <c r="H17224" s="88"/>
      <c r="I17224" s="88"/>
      <c r="J17224" s="88"/>
      <c r="K17224" s="88"/>
    </row>
    <row r="17225" spans="2:11" hidden="1" x14ac:dyDescent="0.2">
      <c r="B17225" s="88"/>
      <c r="C17225" s="88"/>
      <c r="D17225" s="88"/>
      <c r="E17225" s="88"/>
      <c r="F17225" s="88"/>
      <c r="G17225" s="88"/>
      <c r="H17225" s="88"/>
      <c r="I17225" s="88"/>
      <c r="J17225" s="88"/>
      <c r="K17225" s="88"/>
    </row>
    <row r="17226" spans="2:11" hidden="1" x14ac:dyDescent="0.2">
      <c r="B17226" s="88"/>
      <c r="C17226" s="88"/>
      <c r="D17226" s="88"/>
      <c r="E17226" s="88"/>
      <c r="F17226" s="88"/>
      <c r="G17226" s="88"/>
      <c r="H17226" s="88"/>
      <c r="I17226" s="88"/>
      <c r="J17226" s="88"/>
      <c r="K17226" s="88"/>
    </row>
    <row r="17227" spans="2:11" hidden="1" x14ac:dyDescent="0.2">
      <c r="B17227" s="88"/>
      <c r="C17227" s="88"/>
      <c r="D17227" s="88"/>
      <c r="E17227" s="88"/>
      <c r="F17227" s="88"/>
      <c r="G17227" s="88"/>
      <c r="H17227" s="88"/>
      <c r="I17227" s="88"/>
      <c r="J17227" s="88"/>
      <c r="K17227" s="88"/>
    </row>
    <row r="17228" spans="2:11" hidden="1" x14ac:dyDescent="0.2">
      <c r="B17228" s="88"/>
      <c r="C17228" s="88"/>
      <c r="D17228" s="88"/>
      <c r="E17228" s="88"/>
      <c r="F17228" s="88"/>
      <c r="G17228" s="88"/>
      <c r="H17228" s="88"/>
      <c r="I17228" s="88"/>
      <c r="J17228" s="88"/>
      <c r="K17228" s="88"/>
    </row>
    <row r="17229" spans="2:11" hidden="1" x14ac:dyDescent="0.2">
      <c r="B17229" s="88"/>
      <c r="C17229" s="88"/>
      <c r="D17229" s="88"/>
      <c r="E17229" s="88"/>
      <c r="F17229" s="88"/>
      <c r="G17229" s="88"/>
      <c r="H17229" s="88"/>
      <c r="I17229" s="88"/>
      <c r="J17229" s="88"/>
      <c r="K17229" s="88"/>
    </row>
    <row r="17230" spans="2:11" hidden="1" x14ac:dyDescent="0.2">
      <c r="B17230" s="88"/>
      <c r="C17230" s="88"/>
      <c r="D17230" s="88"/>
      <c r="E17230" s="88"/>
      <c r="F17230" s="88"/>
      <c r="G17230" s="88"/>
      <c r="H17230" s="88"/>
      <c r="I17230" s="88"/>
      <c r="J17230" s="88"/>
      <c r="K17230" s="88"/>
    </row>
    <row r="17231" spans="2:11" hidden="1" x14ac:dyDescent="0.2">
      <c r="B17231" s="88"/>
      <c r="C17231" s="88"/>
      <c r="D17231" s="88"/>
      <c r="E17231" s="88"/>
      <c r="F17231" s="88"/>
      <c r="G17231" s="88"/>
      <c r="H17231" s="88"/>
      <c r="I17231" s="88"/>
      <c r="J17231" s="88"/>
      <c r="K17231" s="88"/>
    </row>
    <row r="17232" spans="2:11" hidden="1" x14ac:dyDescent="0.2">
      <c r="B17232" s="88"/>
      <c r="C17232" s="88"/>
      <c r="D17232" s="88"/>
      <c r="E17232" s="88"/>
      <c r="F17232" s="88"/>
      <c r="G17232" s="88"/>
      <c r="H17232" s="88"/>
      <c r="I17232" s="88"/>
      <c r="J17232" s="88"/>
      <c r="K17232" s="88"/>
    </row>
    <row r="17233" spans="2:11" hidden="1" x14ac:dyDescent="0.2">
      <c r="B17233" s="88"/>
      <c r="C17233" s="88"/>
      <c r="D17233" s="88"/>
      <c r="E17233" s="88"/>
      <c r="F17233" s="88"/>
      <c r="G17233" s="88"/>
      <c r="H17233" s="88"/>
      <c r="I17233" s="88"/>
      <c r="J17233" s="88"/>
      <c r="K17233" s="88"/>
    </row>
    <row r="17234" spans="2:11" hidden="1" x14ac:dyDescent="0.2">
      <c r="B17234" s="88"/>
      <c r="C17234" s="88"/>
      <c r="D17234" s="88"/>
      <c r="E17234" s="88"/>
      <c r="F17234" s="88"/>
      <c r="G17234" s="88"/>
      <c r="H17234" s="88"/>
      <c r="I17234" s="88"/>
      <c r="J17234" s="88"/>
      <c r="K17234" s="88"/>
    </row>
    <row r="17235" spans="2:11" hidden="1" x14ac:dyDescent="0.2">
      <c r="B17235" s="88"/>
      <c r="C17235" s="88"/>
      <c r="D17235" s="88"/>
      <c r="E17235" s="88"/>
      <c r="F17235" s="88"/>
      <c r="G17235" s="88"/>
      <c r="H17235" s="88"/>
      <c r="I17235" s="88"/>
      <c r="J17235" s="88"/>
      <c r="K17235" s="88"/>
    </row>
    <row r="17236" spans="2:11" hidden="1" x14ac:dyDescent="0.2">
      <c r="B17236" s="88"/>
      <c r="C17236" s="88"/>
      <c r="D17236" s="88"/>
      <c r="E17236" s="88"/>
      <c r="F17236" s="88"/>
      <c r="G17236" s="88"/>
      <c r="H17236" s="88"/>
      <c r="I17236" s="88"/>
      <c r="J17236" s="88"/>
      <c r="K17236" s="88"/>
    </row>
    <row r="17237" spans="2:11" hidden="1" x14ac:dyDescent="0.2">
      <c r="B17237" s="88"/>
      <c r="C17237" s="88"/>
      <c r="D17237" s="88"/>
      <c r="E17237" s="88"/>
      <c r="F17237" s="88"/>
      <c r="G17237" s="88"/>
      <c r="H17237" s="88"/>
      <c r="I17237" s="88"/>
      <c r="J17237" s="88"/>
      <c r="K17237" s="88"/>
    </row>
    <row r="17238" spans="2:11" hidden="1" x14ac:dyDescent="0.2">
      <c r="B17238" s="88"/>
      <c r="C17238" s="88"/>
      <c r="D17238" s="88"/>
      <c r="E17238" s="88"/>
      <c r="F17238" s="88"/>
      <c r="G17238" s="88"/>
      <c r="H17238" s="88"/>
      <c r="I17238" s="88"/>
      <c r="J17238" s="88"/>
      <c r="K17238" s="88"/>
    </row>
    <row r="17239" spans="2:11" hidden="1" x14ac:dyDescent="0.2">
      <c r="B17239" s="88"/>
      <c r="C17239" s="88"/>
      <c r="D17239" s="88"/>
      <c r="E17239" s="88"/>
      <c r="F17239" s="88"/>
      <c r="G17239" s="88"/>
      <c r="H17239" s="88"/>
      <c r="I17239" s="88"/>
      <c r="J17239" s="88"/>
      <c r="K17239" s="88"/>
    </row>
    <row r="17240" spans="2:11" hidden="1" x14ac:dyDescent="0.2">
      <c r="B17240" s="88"/>
      <c r="C17240" s="88"/>
      <c r="D17240" s="88"/>
      <c r="E17240" s="88"/>
      <c r="F17240" s="88"/>
      <c r="G17240" s="88"/>
      <c r="H17240" s="88"/>
      <c r="I17240" s="88"/>
      <c r="J17240" s="88"/>
      <c r="K17240" s="88"/>
    </row>
    <row r="17241" spans="2:11" hidden="1" x14ac:dyDescent="0.2">
      <c r="B17241" s="88"/>
      <c r="C17241" s="88"/>
      <c r="D17241" s="88"/>
      <c r="E17241" s="88"/>
      <c r="F17241" s="88"/>
      <c r="G17241" s="88"/>
      <c r="H17241" s="88"/>
      <c r="I17241" s="88"/>
      <c r="J17241" s="88"/>
      <c r="K17241" s="88"/>
    </row>
    <row r="17242" spans="2:11" hidden="1" x14ac:dyDescent="0.2">
      <c r="B17242" s="88"/>
      <c r="C17242" s="88"/>
      <c r="D17242" s="88"/>
      <c r="E17242" s="88"/>
      <c r="F17242" s="88"/>
      <c r="G17242" s="88"/>
      <c r="H17242" s="88"/>
      <c r="I17242" s="88"/>
      <c r="J17242" s="88"/>
      <c r="K17242" s="88"/>
    </row>
    <row r="17243" spans="2:11" hidden="1" x14ac:dyDescent="0.2">
      <c r="B17243" s="88"/>
      <c r="C17243" s="88"/>
      <c r="D17243" s="88"/>
      <c r="E17243" s="88"/>
      <c r="F17243" s="88"/>
      <c r="G17243" s="88"/>
      <c r="H17243" s="88"/>
      <c r="I17243" s="88"/>
      <c r="J17243" s="88"/>
      <c r="K17243" s="88"/>
    </row>
    <row r="17244" spans="2:11" hidden="1" x14ac:dyDescent="0.2">
      <c r="B17244" s="88"/>
      <c r="C17244" s="88"/>
      <c r="D17244" s="88"/>
      <c r="E17244" s="88"/>
      <c r="F17244" s="88"/>
      <c r="G17244" s="88"/>
      <c r="H17244" s="88"/>
      <c r="I17244" s="88"/>
      <c r="J17244" s="88"/>
      <c r="K17244" s="88"/>
    </row>
    <row r="17245" spans="2:11" hidden="1" x14ac:dyDescent="0.2">
      <c r="B17245" s="88"/>
      <c r="C17245" s="88"/>
      <c r="D17245" s="88"/>
      <c r="E17245" s="88"/>
      <c r="F17245" s="88"/>
      <c r="G17245" s="88"/>
      <c r="H17245" s="88"/>
      <c r="I17245" s="88"/>
      <c r="J17245" s="88"/>
      <c r="K17245" s="88"/>
    </row>
    <row r="17246" spans="2:11" hidden="1" x14ac:dyDescent="0.2">
      <c r="B17246" s="88"/>
      <c r="C17246" s="88"/>
      <c r="D17246" s="88"/>
      <c r="E17246" s="88"/>
      <c r="F17246" s="88"/>
      <c r="G17246" s="88"/>
      <c r="H17246" s="88"/>
      <c r="I17246" s="88"/>
      <c r="J17246" s="88"/>
      <c r="K17246" s="88"/>
    </row>
    <row r="17247" spans="2:11" hidden="1" x14ac:dyDescent="0.2">
      <c r="B17247" s="88"/>
      <c r="C17247" s="88"/>
      <c r="D17247" s="88"/>
      <c r="E17247" s="88"/>
      <c r="F17247" s="88"/>
      <c r="G17247" s="88"/>
      <c r="H17247" s="88"/>
      <c r="I17247" s="88"/>
      <c r="J17247" s="88"/>
      <c r="K17247" s="88"/>
    </row>
    <row r="17248" spans="2:11" hidden="1" x14ac:dyDescent="0.2">
      <c r="B17248" s="88"/>
      <c r="C17248" s="88"/>
      <c r="D17248" s="88"/>
      <c r="E17248" s="88"/>
      <c r="F17248" s="88"/>
      <c r="G17248" s="88"/>
      <c r="H17248" s="88"/>
      <c r="I17248" s="88"/>
      <c r="J17248" s="88"/>
      <c r="K17248" s="88"/>
    </row>
    <row r="17249" spans="2:11" hidden="1" x14ac:dyDescent="0.2">
      <c r="B17249" s="88"/>
      <c r="C17249" s="88"/>
      <c r="D17249" s="88"/>
      <c r="E17249" s="88"/>
      <c r="F17249" s="88"/>
      <c r="G17249" s="88"/>
      <c r="H17249" s="88"/>
      <c r="I17249" s="88"/>
      <c r="J17249" s="88"/>
      <c r="K17249" s="88"/>
    </row>
    <row r="17250" spans="2:11" hidden="1" x14ac:dyDescent="0.2">
      <c r="B17250" s="88"/>
      <c r="C17250" s="88"/>
      <c r="D17250" s="88"/>
      <c r="E17250" s="88"/>
      <c r="F17250" s="88"/>
      <c r="G17250" s="88"/>
      <c r="H17250" s="88"/>
      <c r="I17250" s="88"/>
      <c r="J17250" s="88"/>
      <c r="K17250" s="88"/>
    </row>
    <row r="17251" spans="2:11" hidden="1" x14ac:dyDescent="0.2">
      <c r="B17251" s="88"/>
      <c r="C17251" s="88"/>
      <c r="D17251" s="88"/>
      <c r="E17251" s="88"/>
      <c r="F17251" s="88"/>
      <c r="G17251" s="88"/>
      <c r="H17251" s="88"/>
      <c r="I17251" s="88"/>
      <c r="J17251" s="88"/>
      <c r="K17251" s="88"/>
    </row>
    <row r="17252" spans="2:11" hidden="1" x14ac:dyDescent="0.2">
      <c r="B17252" s="88"/>
      <c r="C17252" s="88"/>
      <c r="D17252" s="88"/>
      <c r="E17252" s="88"/>
      <c r="F17252" s="88"/>
      <c r="G17252" s="88"/>
      <c r="H17252" s="88"/>
      <c r="I17252" s="88"/>
      <c r="J17252" s="88"/>
      <c r="K17252" s="88"/>
    </row>
    <row r="17253" spans="2:11" hidden="1" x14ac:dyDescent="0.2">
      <c r="B17253" s="88"/>
      <c r="C17253" s="88"/>
      <c r="D17253" s="88"/>
      <c r="E17253" s="88"/>
      <c r="F17253" s="88"/>
      <c r="G17253" s="88"/>
      <c r="H17253" s="88"/>
      <c r="I17253" s="88"/>
      <c r="J17253" s="88"/>
      <c r="K17253" s="88"/>
    </row>
    <row r="17254" spans="2:11" hidden="1" x14ac:dyDescent="0.2">
      <c r="B17254" s="88"/>
      <c r="C17254" s="88"/>
      <c r="D17254" s="88"/>
      <c r="E17254" s="88"/>
      <c r="F17254" s="88"/>
      <c r="G17254" s="88"/>
      <c r="H17254" s="88"/>
      <c r="I17254" s="88"/>
      <c r="J17254" s="88"/>
      <c r="K17254" s="88"/>
    </row>
    <row r="17255" spans="2:11" hidden="1" x14ac:dyDescent="0.2">
      <c r="B17255" s="88"/>
      <c r="C17255" s="88"/>
      <c r="D17255" s="88"/>
      <c r="E17255" s="88"/>
      <c r="F17255" s="88"/>
      <c r="G17255" s="88"/>
      <c r="H17255" s="88"/>
      <c r="I17255" s="88"/>
      <c r="J17255" s="88"/>
      <c r="K17255" s="88"/>
    </row>
    <row r="17256" spans="2:11" hidden="1" x14ac:dyDescent="0.2">
      <c r="B17256" s="88"/>
      <c r="C17256" s="88"/>
      <c r="D17256" s="88"/>
      <c r="E17256" s="88"/>
      <c r="F17256" s="88"/>
      <c r="G17256" s="88"/>
      <c r="H17256" s="88"/>
      <c r="I17256" s="88"/>
      <c r="J17256" s="88"/>
      <c r="K17256" s="88"/>
    </row>
    <row r="17257" spans="2:11" hidden="1" x14ac:dyDescent="0.2">
      <c r="B17257" s="88"/>
      <c r="C17257" s="88"/>
      <c r="D17257" s="88"/>
      <c r="E17257" s="88"/>
      <c r="F17257" s="88"/>
      <c r="G17257" s="88"/>
      <c r="H17257" s="88"/>
      <c r="I17257" s="88"/>
      <c r="J17257" s="88"/>
      <c r="K17257" s="88"/>
    </row>
    <row r="17258" spans="2:11" hidden="1" x14ac:dyDescent="0.2">
      <c r="B17258" s="88"/>
      <c r="C17258" s="88"/>
      <c r="D17258" s="88"/>
      <c r="E17258" s="88"/>
      <c r="F17258" s="88"/>
      <c r="G17258" s="88"/>
      <c r="H17258" s="88"/>
      <c r="I17258" s="88"/>
      <c r="J17258" s="88"/>
      <c r="K17258" s="88"/>
    </row>
    <row r="17259" spans="2:11" hidden="1" x14ac:dyDescent="0.2">
      <c r="B17259" s="88"/>
      <c r="C17259" s="88"/>
      <c r="D17259" s="88"/>
      <c r="E17259" s="88"/>
      <c r="F17259" s="88"/>
      <c r="G17259" s="88"/>
      <c r="H17259" s="88"/>
      <c r="I17259" s="88"/>
      <c r="J17259" s="88"/>
      <c r="K17259" s="88"/>
    </row>
    <row r="17260" spans="2:11" hidden="1" x14ac:dyDescent="0.2">
      <c r="B17260" s="88"/>
      <c r="C17260" s="88"/>
      <c r="D17260" s="88"/>
      <c r="E17260" s="88"/>
      <c r="F17260" s="88"/>
      <c r="G17260" s="88"/>
      <c r="H17260" s="88"/>
      <c r="I17260" s="88"/>
      <c r="J17260" s="88"/>
      <c r="K17260" s="88"/>
    </row>
    <row r="17261" spans="2:11" hidden="1" x14ac:dyDescent="0.2">
      <c r="B17261" s="88"/>
      <c r="C17261" s="88"/>
      <c r="D17261" s="88"/>
      <c r="E17261" s="88"/>
      <c r="F17261" s="88"/>
      <c r="G17261" s="88"/>
      <c r="H17261" s="88"/>
      <c r="I17261" s="88"/>
      <c r="J17261" s="88"/>
      <c r="K17261" s="88"/>
    </row>
    <row r="17262" spans="2:11" hidden="1" x14ac:dyDescent="0.2">
      <c r="B17262" s="88"/>
      <c r="C17262" s="88"/>
      <c r="D17262" s="88"/>
      <c r="E17262" s="88"/>
      <c r="F17262" s="88"/>
      <c r="G17262" s="88"/>
      <c r="H17262" s="88"/>
      <c r="I17262" s="88"/>
      <c r="J17262" s="88"/>
      <c r="K17262" s="88"/>
    </row>
    <row r="17263" spans="2:11" hidden="1" x14ac:dyDescent="0.2">
      <c r="B17263" s="88"/>
      <c r="C17263" s="88"/>
      <c r="D17263" s="88"/>
      <c r="E17263" s="88"/>
      <c r="F17263" s="88"/>
      <c r="G17263" s="88"/>
      <c r="H17263" s="88"/>
      <c r="I17263" s="88"/>
      <c r="J17263" s="88"/>
      <c r="K17263" s="88"/>
    </row>
    <row r="17264" spans="2:11" hidden="1" x14ac:dyDescent="0.2">
      <c r="B17264" s="88"/>
      <c r="C17264" s="88"/>
      <c r="D17264" s="88"/>
      <c r="E17264" s="88"/>
      <c r="F17264" s="88"/>
      <c r="G17264" s="88"/>
      <c r="H17264" s="88"/>
      <c r="I17264" s="88"/>
      <c r="J17264" s="88"/>
      <c r="K17264" s="88"/>
    </row>
    <row r="17265" spans="2:11" hidden="1" x14ac:dyDescent="0.2">
      <c r="B17265" s="88"/>
      <c r="C17265" s="88"/>
      <c r="D17265" s="88"/>
      <c r="E17265" s="88"/>
      <c r="F17265" s="88"/>
      <c r="G17265" s="88"/>
      <c r="H17265" s="88"/>
      <c r="I17265" s="88"/>
      <c r="J17265" s="88"/>
      <c r="K17265" s="88"/>
    </row>
    <row r="17266" spans="2:11" hidden="1" x14ac:dyDescent="0.2">
      <c r="B17266" s="88"/>
      <c r="C17266" s="88"/>
      <c r="D17266" s="88"/>
      <c r="E17266" s="88"/>
      <c r="F17266" s="88"/>
      <c r="G17266" s="88"/>
      <c r="H17266" s="88"/>
      <c r="I17266" s="88"/>
      <c r="J17266" s="88"/>
      <c r="K17266" s="88"/>
    </row>
    <row r="17267" spans="2:11" hidden="1" x14ac:dyDescent="0.2">
      <c r="B17267" s="88"/>
      <c r="C17267" s="88"/>
      <c r="D17267" s="88"/>
      <c r="E17267" s="88"/>
      <c r="F17267" s="88"/>
      <c r="G17267" s="88"/>
      <c r="H17267" s="88"/>
      <c r="I17267" s="88"/>
      <c r="J17267" s="88"/>
      <c r="K17267" s="88"/>
    </row>
    <row r="17268" spans="2:11" hidden="1" x14ac:dyDescent="0.2">
      <c r="B17268" s="88"/>
      <c r="C17268" s="88"/>
      <c r="D17268" s="88"/>
      <c r="E17268" s="88"/>
      <c r="F17268" s="88"/>
      <c r="G17268" s="88"/>
      <c r="H17268" s="88"/>
      <c r="I17268" s="88"/>
      <c r="J17268" s="88"/>
      <c r="K17268" s="88"/>
    </row>
    <row r="17269" spans="2:11" hidden="1" x14ac:dyDescent="0.2">
      <c r="B17269" s="88"/>
      <c r="C17269" s="88"/>
      <c r="D17269" s="88"/>
      <c r="E17269" s="88"/>
      <c r="F17269" s="88"/>
      <c r="G17269" s="88"/>
      <c r="H17269" s="88"/>
      <c r="I17269" s="88"/>
      <c r="J17269" s="88"/>
      <c r="K17269" s="88"/>
    </row>
    <row r="17270" spans="2:11" hidden="1" x14ac:dyDescent="0.2">
      <c r="B17270" s="88"/>
      <c r="C17270" s="88"/>
      <c r="D17270" s="88"/>
      <c r="E17270" s="88"/>
      <c r="F17270" s="88"/>
      <c r="G17270" s="88"/>
      <c r="H17270" s="88"/>
      <c r="I17270" s="88"/>
      <c r="J17270" s="88"/>
      <c r="K17270" s="88"/>
    </row>
    <row r="17271" spans="2:11" hidden="1" x14ac:dyDescent="0.2">
      <c r="B17271" s="88"/>
      <c r="C17271" s="88"/>
      <c r="D17271" s="88"/>
      <c r="E17271" s="88"/>
      <c r="F17271" s="88"/>
      <c r="G17271" s="88"/>
      <c r="H17271" s="88"/>
      <c r="I17271" s="88"/>
      <c r="J17271" s="88"/>
      <c r="K17271" s="88"/>
    </row>
    <row r="17272" spans="2:11" hidden="1" x14ac:dyDescent="0.2">
      <c r="B17272" s="88"/>
      <c r="C17272" s="88"/>
      <c r="D17272" s="88"/>
      <c r="E17272" s="88"/>
      <c r="F17272" s="88"/>
      <c r="G17272" s="88"/>
      <c r="H17272" s="88"/>
      <c r="I17272" s="88"/>
      <c r="J17272" s="88"/>
      <c r="K17272" s="88"/>
    </row>
    <row r="17273" spans="2:11" hidden="1" x14ac:dyDescent="0.2">
      <c r="B17273" s="88"/>
      <c r="C17273" s="88"/>
      <c r="D17273" s="88"/>
      <c r="E17273" s="88"/>
      <c r="F17273" s="88"/>
      <c r="G17273" s="88"/>
      <c r="H17273" s="88"/>
      <c r="I17273" s="88"/>
      <c r="J17273" s="88"/>
      <c r="K17273" s="88"/>
    </row>
    <row r="17274" spans="2:11" hidden="1" x14ac:dyDescent="0.2">
      <c r="B17274" s="88"/>
      <c r="C17274" s="88"/>
      <c r="D17274" s="88"/>
      <c r="E17274" s="88"/>
      <c r="F17274" s="88"/>
      <c r="G17274" s="88"/>
      <c r="H17274" s="88"/>
      <c r="I17274" s="88"/>
      <c r="J17274" s="88"/>
      <c r="K17274" s="88"/>
    </row>
    <row r="17275" spans="2:11" hidden="1" x14ac:dyDescent="0.2">
      <c r="B17275" s="88"/>
      <c r="C17275" s="88"/>
      <c r="D17275" s="88"/>
      <c r="E17275" s="88"/>
      <c r="F17275" s="88"/>
      <c r="G17275" s="88"/>
      <c r="H17275" s="88"/>
      <c r="I17275" s="88"/>
      <c r="J17275" s="88"/>
      <c r="K17275" s="88"/>
    </row>
    <row r="17276" spans="2:11" hidden="1" x14ac:dyDescent="0.2">
      <c r="B17276" s="88"/>
      <c r="C17276" s="88"/>
      <c r="D17276" s="88"/>
      <c r="E17276" s="88"/>
      <c r="F17276" s="88"/>
      <c r="G17276" s="88"/>
      <c r="H17276" s="88"/>
      <c r="I17276" s="88"/>
      <c r="J17276" s="88"/>
      <c r="K17276" s="88"/>
    </row>
    <row r="17277" spans="2:11" hidden="1" x14ac:dyDescent="0.2">
      <c r="B17277" s="88"/>
      <c r="C17277" s="88"/>
      <c r="D17277" s="88"/>
      <c r="E17277" s="88"/>
      <c r="F17277" s="88"/>
      <c r="G17277" s="88"/>
      <c r="H17277" s="88"/>
      <c r="I17277" s="88"/>
      <c r="J17277" s="88"/>
      <c r="K17277" s="88"/>
    </row>
    <row r="17278" spans="2:11" hidden="1" x14ac:dyDescent="0.2">
      <c r="B17278" s="88"/>
      <c r="C17278" s="88"/>
      <c r="D17278" s="88"/>
      <c r="E17278" s="88"/>
      <c r="F17278" s="88"/>
      <c r="G17278" s="88"/>
      <c r="H17278" s="88"/>
      <c r="I17278" s="88"/>
      <c r="J17278" s="88"/>
      <c r="K17278" s="88"/>
    </row>
    <row r="17279" spans="2:11" hidden="1" x14ac:dyDescent="0.2">
      <c r="B17279" s="88"/>
      <c r="C17279" s="88"/>
      <c r="D17279" s="88"/>
      <c r="E17279" s="88"/>
      <c r="F17279" s="88"/>
      <c r="G17279" s="88"/>
      <c r="H17279" s="88"/>
      <c r="I17279" s="88"/>
      <c r="J17279" s="88"/>
      <c r="K17279" s="88"/>
    </row>
    <row r="17280" spans="2:11" hidden="1" x14ac:dyDescent="0.2">
      <c r="B17280" s="88"/>
      <c r="C17280" s="88"/>
      <c r="D17280" s="88"/>
      <c r="E17280" s="88"/>
      <c r="F17280" s="88"/>
      <c r="G17280" s="88"/>
      <c r="H17280" s="88"/>
      <c r="I17280" s="88"/>
      <c r="J17280" s="88"/>
      <c r="K17280" s="88"/>
    </row>
    <row r="17281" spans="2:11" hidden="1" x14ac:dyDescent="0.2">
      <c r="B17281" s="88"/>
      <c r="C17281" s="88"/>
      <c r="D17281" s="88"/>
      <c r="E17281" s="88"/>
      <c r="F17281" s="88"/>
      <c r="G17281" s="88"/>
      <c r="H17281" s="88"/>
      <c r="I17281" s="88"/>
      <c r="J17281" s="88"/>
      <c r="K17281" s="88"/>
    </row>
    <row r="17282" spans="2:11" hidden="1" x14ac:dyDescent="0.2">
      <c r="B17282" s="88"/>
      <c r="C17282" s="88"/>
      <c r="D17282" s="88"/>
      <c r="E17282" s="88"/>
      <c r="F17282" s="88"/>
      <c r="G17282" s="88"/>
      <c r="H17282" s="88"/>
      <c r="I17282" s="88"/>
      <c r="J17282" s="88"/>
      <c r="K17282" s="88"/>
    </row>
    <row r="17283" spans="2:11" hidden="1" x14ac:dyDescent="0.2">
      <c r="B17283" s="88"/>
      <c r="C17283" s="88"/>
      <c r="D17283" s="88"/>
      <c r="E17283" s="88"/>
      <c r="F17283" s="88"/>
      <c r="G17283" s="88"/>
      <c r="H17283" s="88"/>
      <c r="I17283" s="88"/>
      <c r="J17283" s="88"/>
      <c r="K17283" s="88"/>
    </row>
    <row r="17284" spans="2:11" hidden="1" x14ac:dyDescent="0.2">
      <c r="B17284" s="88"/>
      <c r="C17284" s="88"/>
      <c r="D17284" s="88"/>
      <c r="E17284" s="88"/>
      <c r="F17284" s="88"/>
      <c r="G17284" s="88"/>
      <c r="H17284" s="88"/>
      <c r="I17284" s="88"/>
      <c r="J17284" s="88"/>
      <c r="K17284" s="88"/>
    </row>
    <row r="17285" spans="2:11" hidden="1" x14ac:dyDescent="0.2">
      <c r="B17285" s="88"/>
      <c r="C17285" s="88"/>
      <c r="D17285" s="88"/>
      <c r="E17285" s="88"/>
      <c r="F17285" s="88"/>
      <c r="G17285" s="88"/>
      <c r="H17285" s="88"/>
      <c r="I17285" s="88"/>
      <c r="J17285" s="88"/>
      <c r="K17285" s="88"/>
    </row>
    <row r="17286" spans="2:11" hidden="1" x14ac:dyDescent="0.2">
      <c r="B17286" s="88"/>
      <c r="C17286" s="88"/>
      <c r="D17286" s="88"/>
      <c r="E17286" s="88"/>
      <c r="F17286" s="88"/>
      <c r="G17286" s="88"/>
      <c r="H17286" s="88"/>
      <c r="I17286" s="88"/>
      <c r="J17286" s="88"/>
      <c r="K17286" s="88"/>
    </row>
    <row r="17287" spans="2:11" hidden="1" x14ac:dyDescent="0.2">
      <c r="B17287" s="88"/>
      <c r="C17287" s="88"/>
      <c r="D17287" s="88"/>
      <c r="E17287" s="88"/>
      <c r="F17287" s="88"/>
      <c r="G17287" s="88"/>
      <c r="H17287" s="88"/>
      <c r="I17287" s="88"/>
      <c r="J17287" s="88"/>
      <c r="K17287" s="88"/>
    </row>
    <row r="17288" spans="2:11" hidden="1" x14ac:dyDescent="0.2">
      <c r="B17288" s="88"/>
      <c r="C17288" s="88"/>
      <c r="D17288" s="88"/>
      <c r="E17288" s="88"/>
      <c r="F17288" s="88"/>
      <c r="G17288" s="88"/>
      <c r="H17288" s="88"/>
      <c r="I17288" s="88"/>
      <c r="J17288" s="88"/>
      <c r="K17288" s="88"/>
    </row>
    <row r="17289" spans="2:11" hidden="1" x14ac:dyDescent="0.2">
      <c r="B17289" s="88"/>
      <c r="C17289" s="88"/>
      <c r="D17289" s="88"/>
      <c r="E17289" s="88"/>
      <c r="F17289" s="88"/>
      <c r="G17289" s="88"/>
      <c r="H17289" s="88"/>
      <c r="I17289" s="88"/>
      <c r="J17289" s="88"/>
      <c r="K17289" s="88"/>
    </row>
    <row r="17290" spans="2:11" hidden="1" x14ac:dyDescent="0.2">
      <c r="B17290" s="88"/>
      <c r="C17290" s="88"/>
      <c r="D17290" s="88"/>
      <c r="E17290" s="88"/>
      <c r="F17290" s="88"/>
      <c r="G17290" s="88"/>
      <c r="H17290" s="88"/>
      <c r="I17290" s="88"/>
      <c r="J17290" s="88"/>
      <c r="K17290" s="88"/>
    </row>
    <row r="17291" spans="2:11" hidden="1" x14ac:dyDescent="0.2">
      <c r="B17291" s="88"/>
      <c r="C17291" s="88"/>
      <c r="D17291" s="88"/>
      <c r="E17291" s="88"/>
      <c r="F17291" s="88"/>
      <c r="G17291" s="88"/>
      <c r="H17291" s="88"/>
      <c r="I17291" s="88"/>
      <c r="J17291" s="88"/>
      <c r="K17291" s="88"/>
    </row>
    <row r="17292" spans="2:11" hidden="1" x14ac:dyDescent="0.2">
      <c r="B17292" s="88"/>
      <c r="C17292" s="88"/>
      <c r="D17292" s="88"/>
      <c r="E17292" s="88"/>
      <c r="F17292" s="88"/>
      <c r="G17292" s="88"/>
      <c r="H17292" s="88"/>
      <c r="I17292" s="88"/>
      <c r="J17292" s="88"/>
      <c r="K17292" s="88"/>
    </row>
    <row r="17293" spans="2:11" hidden="1" x14ac:dyDescent="0.2">
      <c r="B17293" s="88"/>
      <c r="C17293" s="88"/>
      <c r="D17293" s="88"/>
      <c r="E17293" s="88"/>
      <c r="F17293" s="88"/>
      <c r="G17293" s="88"/>
      <c r="H17293" s="88"/>
      <c r="I17293" s="88"/>
      <c r="J17293" s="88"/>
      <c r="K17293" s="88"/>
    </row>
    <row r="17294" spans="2:11" hidden="1" x14ac:dyDescent="0.2">
      <c r="B17294" s="88"/>
      <c r="C17294" s="88"/>
      <c r="D17294" s="88"/>
      <c r="E17294" s="88"/>
      <c r="F17294" s="88"/>
      <c r="G17294" s="88"/>
      <c r="H17294" s="88"/>
      <c r="I17294" s="88"/>
      <c r="J17294" s="88"/>
      <c r="K17294" s="88"/>
    </row>
    <row r="17295" spans="2:11" hidden="1" x14ac:dyDescent="0.2">
      <c r="B17295" s="88"/>
      <c r="C17295" s="88"/>
      <c r="D17295" s="88"/>
      <c r="E17295" s="88"/>
      <c r="F17295" s="88"/>
      <c r="G17295" s="88"/>
      <c r="H17295" s="88"/>
      <c r="I17295" s="88"/>
      <c r="J17295" s="88"/>
      <c r="K17295" s="88"/>
    </row>
    <row r="17296" spans="2:11" hidden="1" x14ac:dyDescent="0.2">
      <c r="B17296" s="88"/>
      <c r="C17296" s="88"/>
      <c r="D17296" s="88"/>
      <c r="E17296" s="88"/>
      <c r="F17296" s="88"/>
      <c r="G17296" s="88"/>
      <c r="H17296" s="88"/>
      <c r="I17296" s="88"/>
      <c r="J17296" s="88"/>
      <c r="K17296" s="88"/>
    </row>
    <row r="17297" spans="2:11" hidden="1" x14ac:dyDescent="0.2">
      <c r="B17297" s="88"/>
      <c r="C17297" s="88"/>
      <c r="D17297" s="88"/>
      <c r="E17297" s="88"/>
      <c r="F17297" s="88"/>
      <c r="G17297" s="88"/>
      <c r="H17297" s="88"/>
      <c r="I17297" s="88"/>
      <c r="J17297" s="88"/>
      <c r="K17297" s="88"/>
    </row>
    <row r="17298" spans="2:11" hidden="1" x14ac:dyDescent="0.2">
      <c r="B17298" s="88"/>
      <c r="C17298" s="88"/>
      <c r="D17298" s="88"/>
      <c r="E17298" s="88"/>
      <c r="F17298" s="88"/>
      <c r="G17298" s="88"/>
      <c r="H17298" s="88"/>
      <c r="I17298" s="88"/>
      <c r="J17298" s="88"/>
      <c r="K17298" s="88"/>
    </row>
    <row r="17299" spans="2:11" hidden="1" x14ac:dyDescent="0.2">
      <c r="B17299" s="88"/>
      <c r="C17299" s="88"/>
      <c r="D17299" s="88"/>
      <c r="E17299" s="88"/>
      <c r="F17299" s="88"/>
      <c r="G17299" s="88"/>
      <c r="H17299" s="88"/>
      <c r="I17299" s="88"/>
      <c r="J17299" s="88"/>
      <c r="K17299" s="88"/>
    </row>
    <row r="17300" spans="2:11" hidden="1" x14ac:dyDescent="0.2">
      <c r="B17300" s="88"/>
      <c r="C17300" s="88"/>
      <c r="D17300" s="88"/>
      <c r="E17300" s="88"/>
      <c r="F17300" s="88"/>
      <c r="G17300" s="88"/>
      <c r="H17300" s="88"/>
      <c r="I17300" s="88"/>
      <c r="J17300" s="88"/>
      <c r="K17300" s="88"/>
    </row>
    <row r="17301" spans="2:11" hidden="1" x14ac:dyDescent="0.2">
      <c r="B17301" s="88"/>
      <c r="C17301" s="88"/>
      <c r="D17301" s="88"/>
      <c r="E17301" s="88"/>
      <c r="F17301" s="88"/>
      <c r="G17301" s="88"/>
      <c r="H17301" s="88"/>
      <c r="I17301" s="88"/>
      <c r="J17301" s="88"/>
      <c r="K17301" s="88"/>
    </row>
    <row r="17302" spans="2:11" hidden="1" x14ac:dyDescent="0.2">
      <c r="B17302" s="88"/>
      <c r="C17302" s="88"/>
      <c r="D17302" s="88"/>
      <c r="E17302" s="88"/>
      <c r="F17302" s="88"/>
      <c r="G17302" s="88"/>
      <c r="H17302" s="88"/>
      <c r="I17302" s="88"/>
      <c r="J17302" s="88"/>
      <c r="K17302" s="88"/>
    </row>
    <row r="17303" spans="2:11" hidden="1" x14ac:dyDescent="0.2">
      <c r="B17303" s="88"/>
      <c r="C17303" s="88"/>
      <c r="D17303" s="88"/>
      <c r="E17303" s="88"/>
      <c r="F17303" s="88"/>
      <c r="G17303" s="88"/>
      <c r="H17303" s="88"/>
      <c r="I17303" s="88"/>
      <c r="J17303" s="88"/>
      <c r="K17303" s="88"/>
    </row>
    <row r="17304" spans="2:11" hidden="1" x14ac:dyDescent="0.2">
      <c r="B17304" s="88"/>
      <c r="C17304" s="88"/>
      <c r="D17304" s="88"/>
      <c r="E17304" s="88"/>
      <c r="F17304" s="88"/>
      <c r="G17304" s="88"/>
      <c r="H17304" s="88"/>
      <c r="I17304" s="88"/>
      <c r="J17304" s="88"/>
      <c r="K17304" s="88"/>
    </row>
    <row r="17305" spans="2:11" hidden="1" x14ac:dyDescent="0.2">
      <c r="B17305" s="88"/>
      <c r="C17305" s="88"/>
      <c r="D17305" s="88"/>
      <c r="E17305" s="88"/>
      <c r="F17305" s="88"/>
      <c r="G17305" s="88"/>
      <c r="H17305" s="88"/>
      <c r="I17305" s="88"/>
      <c r="J17305" s="88"/>
      <c r="K17305" s="88"/>
    </row>
    <row r="17306" spans="2:11" hidden="1" x14ac:dyDescent="0.2">
      <c r="B17306" s="88"/>
      <c r="C17306" s="88"/>
      <c r="D17306" s="88"/>
      <c r="E17306" s="88"/>
      <c r="F17306" s="88"/>
      <c r="G17306" s="88"/>
      <c r="H17306" s="88"/>
      <c r="I17306" s="88"/>
      <c r="J17306" s="88"/>
      <c r="K17306" s="88"/>
    </row>
    <row r="17307" spans="2:11" hidden="1" x14ac:dyDescent="0.2">
      <c r="B17307" s="88"/>
      <c r="C17307" s="88"/>
      <c r="D17307" s="88"/>
      <c r="E17307" s="88"/>
      <c r="F17307" s="88"/>
      <c r="G17307" s="88"/>
      <c r="H17307" s="88"/>
      <c r="I17307" s="88"/>
      <c r="J17307" s="88"/>
      <c r="K17307" s="88"/>
    </row>
    <row r="17308" spans="2:11" hidden="1" x14ac:dyDescent="0.2">
      <c r="B17308" s="88"/>
      <c r="C17308" s="88"/>
      <c r="D17308" s="88"/>
      <c r="E17308" s="88"/>
      <c r="F17308" s="88"/>
      <c r="G17308" s="88"/>
      <c r="H17308" s="88"/>
      <c r="I17308" s="88"/>
      <c r="J17308" s="88"/>
      <c r="K17308" s="88"/>
    </row>
    <row r="17309" spans="2:11" hidden="1" x14ac:dyDescent="0.2">
      <c r="B17309" s="88"/>
      <c r="C17309" s="88"/>
      <c r="D17309" s="88"/>
      <c r="E17309" s="88"/>
      <c r="F17309" s="88"/>
      <c r="G17309" s="88"/>
      <c r="H17309" s="88"/>
      <c r="I17309" s="88"/>
      <c r="J17309" s="88"/>
      <c r="K17309" s="88"/>
    </row>
    <row r="17310" spans="2:11" hidden="1" x14ac:dyDescent="0.2">
      <c r="B17310" s="88"/>
      <c r="C17310" s="88"/>
      <c r="D17310" s="88"/>
      <c r="E17310" s="88"/>
      <c r="F17310" s="88"/>
      <c r="G17310" s="88"/>
      <c r="H17310" s="88"/>
      <c r="I17310" s="88"/>
      <c r="J17310" s="88"/>
      <c r="K17310" s="88"/>
    </row>
    <row r="17311" spans="2:11" hidden="1" x14ac:dyDescent="0.2">
      <c r="B17311" s="88"/>
      <c r="C17311" s="88"/>
      <c r="D17311" s="88"/>
      <c r="E17311" s="88"/>
      <c r="F17311" s="88"/>
      <c r="G17311" s="88"/>
      <c r="H17311" s="88"/>
      <c r="I17311" s="88"/>
      <c r="J17311" s="88"/>
      <c r="K17311" s="88"/>
    </row>
    <row r="17312" spans="2:11" hidden="1" x14ac:dyDescent="0.2">
      <c r="B17312" s="88"/>
      <c r="C17312" s="88"/>
      <c r="D17312" s="88"/>
      <c r="E17312" s="88"/>
      <c r="F17312" s="88"/>
      <c r="G17312" s="88"/>
      <c r="H17312" s="88"/>
      <c r="I17312" s="88"/>
      <c r="J17312" s="88"/>
      <c r="K17312" s="88"/>
    </row>
    <row r="17313" spans="2:11" hidden="1" x14ac:dyDescent="0.2">
      <c r="B17313" s="88"/>
      <c r="C17313" s="88"/>
      <c r="D17313" s="88"/>
      <c r="E17313" s="88"/>
      <c r="F17313" s="88"/>
      <c r="G17313" s="88"/>
      <c r="H17313" s="88"/>
      <c r="I17313" s="88"/>
      <c r="J17313" s="88"/>
      <c r="K17313" s="88"/>
    </row>
    <row r="17314" spans="2:11" hidden="1" x14ac:dyDescent="0.2">
      <c r="B17314" s="88"/>
      <c r="C17314" s="88"/>
      <c r="D17314" s="88"/>
      <c r="E17314" s="88"/>
      <c r="F17314" s="88"/>
      <c r="G17314" s="88"/>
      <c r="H17314" s="88"/>
      <c r="I17314" s="88"/>
      <c r="J17314" s="88"/>
      <c r="K17314" s="88"/>
    </row>
    <row r="17315" spans="2:11" hidden="1" x14ac:dyDescent="0.2">
      <c r="B17315" s="88"/>
      <c r="C17315" s="88"/>
      <c r="D17315" s="88"/>
      <c r="E17315" s="88"/>
      <c r="F17315" s="88"/>
      <c r="G17315" s="88"/>
      <c r="H17315" s="88"/>
      <c r="I17315" s="88"/>
      <c r="J17315" s="88"/>
      <c r="K17315" s="88"/>
    </row>
    <row r="17316" spans="2:11" hidden="1" x14ac:dyDescent="0.2">
      <c r="B17316" s="88"/>
      <c r="C17316" s="88"/>
      <c r="D17316" s="88"/>
      <c r="E17316" s="88"/>
      <c r="F17316" s="88"/>
      <c r="G17316" s="88"/>
      <c r="H17316" s="88"/>
      <c r="I17316" s="88"/>
      <c r="J17316" s="88"/>
      <c r="K17316" s="88"/>
    </row>
    <row r="17317" spans="2:11" hidden="1" x14ac:dyDescent="0.2">
      <c r="B17317" s="88"/>
      <c r="C17317" s="88"/>
      <c r="D17317" s="88"/>
      <c r="E17317" s="88"/>
      <c r="F17317" s="88"/>
      <c r="G17317" s="88"/>
      <c r="H17317" s="88"/>
      <c r="I17317" s="88"/>
      <c r="J17317" s="88"/>
      <c r="K17317" s="88"/>
    </row>
    <row r="17318" spans="2:11" hidden="1" x14ac:dyDescent="0.2">
      <c r="B17318" s="88"/>
      <c r="C17318" s="88"/>
      <c r="D17318" s="88"/>
      <c r="E17318" s="88"/>
      <c r="F17318" s="88"/>
      <c r="G17318" s="88"/>
      <c r="H17318" s="88"/>
      <c r="I17318" s="88"/>
      <c r="J17318" s="88"/>
      <c r="K17318" s="88"/>
    </row>
    <row r="17319" spans="2:11" hidden="1" x14ac:dyDescent="0.2">
      <c r="B17319" s="88"/>
      <c r="C17319" s="88"/>
      <c r="D17319" s="88"/>
      <c r="E17319" s="88"/>
      <c r="F17319" s="88"/>
      <c r="G17319" s="88"/>
      <c r="H17319" s="88"/>
      <c r="I17319" s="88"/>
      <c r="J17319" s="88"/>
      <c r="K17319" s="88"/>
    </row>
    <row r="17320" spans="2:11" hidden="1" x14ac:dyDescent="0.2">
      <c r="B17320" s="88"/>
      <c r="C17320" s="88"/>
      <c r="D17320" s="88"/>
      <c r="E17320" s="88"/>
      <c r="F17320" s="88"/>
      <c r="G17320" s="88"/>
      <c r="H17320" s="88"/>
      <c r="I17320" s="88"/>
      <c r="J17320" s="88"/>
      <c r="K17320" s="88"/>
    </row>
    <row r="17321" spans="2:11" hidden="1" x14ac:dyDescent="0.2">
      <c r="B17321" s="88"/>
      <c r="C17321" s="88"/>
      <c r="D17321" s="88"/>
      <c r="E17321" s="88"/>
      <c r="F17321" s="88"/>
      <c r="G17321" s="88"/>
      <c r="H17321" s="88"/>
      <c r="I17321" s="88"/>
      <c r="J17321" s="88"/>
      <c r="K17321" s="88"/>
    </row>
    <row r="17322" spans="2:11" hidden="1" x14ac:dyDescent="0.2">
      <c r="B17322" s="88"/>
      <c r="C17322" s="88"/>
      <c r="D17322" s="88"/>
      <c r="E17322" s="88"/>
      <c r="F17322" s="88"/>
      <c r="G17322" s="88"/>
      <c r="H17322" s="88"/>
      <c r="I17322" s="88"/>
      <c r="J17322" s="88"/>
      <c r="K17322" s="88"/>
    </row>
    <row r="17323" spans="2:11" hidden="1" x14ac:dyDescent="0.2">
      <c r="B17323" s="88"/>
      <c r="C17323" s="88"/>
      <c r="D17323" s="88"/>
      <c r="E17323" s="88"/>
      <c r="F17323" s="88"/>
      <c r="G17323" s="88"/>
      <c r="H17323" s="88"/>
      <c r="I17323" s="88"/>
      <c r="J17323" s="88"/>
      <c r="K17323" s="88"/>
    </row>
    <row r="17324" spans="2:11" hidden="1" x14ac:dyDescent="0.2">
      <c r="B17324" s="88"/>
      <c r="C17324" s="88"/>
      <c r="D17324" s="88"/>
      <c r="E17324" s="88"/>
      <c r="F17324" s="88"/>
      <c r="G17324" s="88"/>
      <c r="H17324" s="88"/>
      <c r="I17324" s="88"/>
      <c r="J17324" s="88"/>
      <c r="K17324" s="88"/>
    </row>
    <row r="17325" spans="2:11" hidden="1" x14ac:dyDescent="0.2">
      <c r="B17325" s="88"/>
      <c r="C17325" s="88"/>
      <c r="D17325" s="88"/>
      <c r="E17325" s="88"/>
      <c r="F17325" s="88"/>
      <c r="G17325" s="88"/>
      <c r="H17325" s="88"/>
      <c r="I17325" s="88"/>
      <c r="J17325" s="88"/>
      <c r="K17325" s="88"/>
    </row>
    <row r="17326" spans="2:11" hidden="1" x14ac:dyDescent="0.2">
      <c r="B17326" s="88"/>
      <c r="C17326" s="88"/>
      <c r="D17326" s="88"/>
      <c r="E17326" s="88"/>
      <c r="F17326" s="88"/>
      <c r="G17326" s="88"/>
      <c r="H17326" s="88"/>
      <c r="I17326" s="88"/>
      <c r="J17326" s="88"/>
      <c r="K17326" s="88"/>
    </row>
    <row r="17327" spans="2:11" hidden="1" x14ac:dyDescent="0.2">
      <c r="B17327" s="88"/>
      <c r="C17327" s="88"/>
      <c r="D17327" s="88"/>
      <c r="E17327" s="88"/>
      <c r="F17327" s="88"/>
      <c r="G17327" s="88"/>
      <c r="H17327" s="88"/>
      <c r="I17327" s="88"/>
      <c r="J17327" s="88"/>
      <c r="K17327" s="88"/>
    </row>
    <row r="17328" spans="2:11" hidden="1" x14ac:dyDescent="0.2">
      <c r="B17328" s="88"/>
      <c r="C17328" s="88"/>
      <c r="D17328" s="88"/>
      <c r="E17328" s="88"/>
      <c r="F17328" s="88"/>
      <c r="G17328" s="88"/>
      <c r="H17328" s="88"/>
      <c r="I17328" s="88"/>
      <c r="J17328" s="88"/>
      <c r="K17328" s="88"/>
    </row>
    <row r="17329" spans="2:11" hidden="1" x14ac:dyDescent="0.2">
      <c r="B17329" s="88"/>
      <c r="C17329" s="88"/>
      <c r="D17329" s="88"/>
      <c r="E17329" s="88"/>
      <c r="F17329" s="88"/>
      <c r="G17329" s="88"/>
      <c r="H17329" s="88"/>
      <c r="I17329" s="88"/>
      <c r="J17329" s="88"/>
      <c r="K17329" s="88"/>
    </row>
    <row r="17330" spans="2:11" hidden="1" x14ac:dyDescent="0.2">
      <c r="B17330" s="88"/>
      <c r="C17330" s="88"/>
      <c r="D17330" s="88"/>
      <c r="E17330" s="88"/>
      <c r="F17330" s="88"/>
      <c r="G17330" s="88"/>
      <c r="H17330" s="88"/>
      <c r="I17330" s="88"/>
      <c r="J17330" s="88"/>
      <c r="K17330" s="88"/>
    </row>
    <row r="17331" spans="2:11" hidden="1" x14ac:dyDescent="0.2">
      <c r="B17331" s="88"/>
      <c r="C17331" s="88"/>
      <c r="D17331" s="88"/>
      <c r="E17331" s="88"/>
      <c r="F17331" s="88"/>
      <c r="G17331" s="88"/>
      <c r="H17331" s="88"/>
      <c r="I17331" s="88"/>
      <c r="J17331" s="88"/>
      <c r="K17331" s="88"/>
    </row>
    <row r="17332" spans="2:11" hidden="1" x14ac:dyDescent="0.2">
      <c r="B17332" s="88"/>
      <c r="C17332" s="88"/>
      <c r="D17332" s="88"/>
      <c r="E17332" s="88"/>
      <c r="F17332" s="88"/>
      <c r="G17332" s="88"/>
      <c r="H17332" s="88"/>
      <c r="I17332" s="88"/>
      <c r="J17332" s="88"/>
      <c r="K17332" s="88"/>
    </row>
    <row r="17333" spans="2:11" hidden="1" x14ac:dyDescent="0.2">
      <c r="B17333" s="88"/>
      <c r="C17333" s="88"/>
      <c r="D17333" s="88"/>
      <c r="E17333" s="88"/>
      <c r="F17333" s="88"/>
      <c r="G17333" s="88"/>
      <c r="H17333" s="88"/>
      <c r="I17333" s="88"/>
      <c r="J17333" s="88"/>
      <c r="K17333" s="88"/>
    </row>
    <row r="17334" spans="2:11" hidden="1" x14ac:dyDescent="0.2">
      <c r="B17334" s="88"/>
      <c r="C17334" s="88"/>
      <c r="D17334" s="88"/>
      <c r="E17334" s="88"/>
      <c r="F17334" s="88"/>
      <c r="G17334" s="88"/>
      <c r="H17334" s="88"/>
      <c r="I17334" s="88"/>
      <c r="J17334" s="88"/>
      <c r="K17334" s="88"/>
    </row>
    <row r="17335" spans="2:11" hidden="1" x14ac:dyDescent="0.2">
      <c r="B17335" s="88"/>
      <c r="C17335" s="88"/>
      <c r="D17335" s="88"/>
      <c r="E17335" s="88"/>
      <c r="F17335" s="88"/>
      <c r="G17335" s="88"/>
      <c r="H17335" s="88"/>
      <c r="I17335" s="88"/>
      <c r="J17335" s="88"/>
      <c r="K17335" s="88"/>
    </row>
    <row r="17336" spans="2:11" hidden="1" x14ac:dyDescent="0.2">
      <c r="B17336" s="88"/>
      <c r="C17336" s="88"/>
      <c r="D17336" s="88"/>
      <c r="E17336" s="88"/>
      <c r="F17336" s="88"/>
      <c r="G17336" s="88"/>
      <c r="H17336" s="88"/>
      <c r="I17336" s="88"/>
      <c r="J17336" s="88"/>
      <c r="K17336" s="88"/>
    </row>
    <row r="17337" spans="2:11" hidden="1" x14ac:dyDescent="0.2">
      <c r="B17337" s="88"/>
      <c r="C17337" s="88"/>
      <c r="D17337" s="88"/>
      <c r="E17337" s="88"/>
      <c r="F17337" s="88"/>
      <c r="G17337" s="88"/>
      <c r="H17337" s="88"/>
      <c r="I17337" s="88"/>
      <c r="J17337" s="88"/>
      <c r="K17337" s="88"/>
    </row>
    <row r="17338" spans="2:11" hidden="1" x14ac:dyDescent="0.2">
      <c r="B17338" s="88"/>
      <c r="C17338" s="88"/>
      <c r="D17338" s="88"/>
      <c r="E17338" s="88"/>
      <c r="F17338" s="88"/>
      <c r="G17338" s="88"/>
      <c r="H17338" s="88"/>
      <c r="I17338" s="88"/>
      <c r="J17338" s="88"/>
      <c r="K17338" s="88"/>
    </row>
    <row r="17339" spans="2:11" hidden="1" x14ac:dyDescent="0.2">
      <c r="B17339" s="88"/>
      <c r="C17339" s="88"/>
      <c r="D17339" s="88"/>
      <c r="E17339" s="88"/>
      <c r="F17339" s="88"/>
      <c r="G17339" s="88"/>
      <c r="H17339" s="88"/>
      <c r="I17339" s="88"/>
      <c r="J17339" s="88"/>
      <c r="K17339" s="88"/>
    </row>
    <row r="17340" spans="2:11" hidden="1" x14ac:dyDescent="0.2">
      <c r="B17340" s="88"/>
      <c r="C17340" s="88"/>
      <c r="D17340" s="88"/>
      <c r="E17340" s="88"/>
      <c r="F17340" s="88"/>
      <c r="G17340" s="88"/>
      <c r="H17340" s="88"/>
      <c r="I17340" s="88"/>
      <c r="J17340" s="88"/>
      <c r="K17340" s="88"/>
    </row>
    <row r="17341" spans="2:11" hidden="1" x14ac:dyDescent="0.2">
      <c r="B17341" s="88"/>
      <c r="C17341" s="88"/>
      <c r="D17341" s="88"/>
      <c r="E17341" s="88"/>
      <c r="F17341" s="88"/>
      <c r="G17341" s="88"/>
      <c r="H17341" s="88"/>
      <c r="I17341" s="88"/>
      <c r="J17341" s="88"/>
      <c r="K17341" s="88"/>
    </row>
    <row r="17342" spans="2:11" hidden="1" x14ac:dyDescent="0.2">
      <c r="B17342" s="88"/>
      <c r="C17342" s="88"/>
      <c r="D17342" s="88"/>
      <c r="E17342" s="88"/>
      <c r="F17342" s="88"/>
      <c r="G17342" s="88"/>
      <c r="H17342" s="88"/>
      <c r="I17342" s="88"/>
      <c r="J17342" s="88"/>
      <c r="K17342" s="88"/>
    </row>
    <row r="17343" spans="2:11" hidden="1" x14ac:dyDescent="0.2">
      <c r="B17343" s="88"/>
      <c r="C17343" s="88"/>
      <c r="D17343" s="88"/>
      <c r="E17343" s="88"/>
      <c r="F17343" s="88"/>
      <c r="G17343" s="88"/>
      <c r="H17343" s="88"/>
      <c r="I17343" s="88"/>
      <c r="J17343" s="88"/>
      <c r="K17343" s="88"/>
    </row>
    <row r="17344" spans="2:11" hidden="1" x14ac:dyDescent="0.2">
      <c r="B17344" s="88"/>
      <c r="C17344" s="88"/>
      <c r="D17344" s="88"/>
      <c r="E17344" s="88"/>
      <c r="F17344" s="88"/>
      <c r="G17344" s="88"/>
      <c r="H17344" s="88"/>
      <c r="I17344" s="88"/>
      <c r="J17344" s="88"/>
      <c r="K17344" s="88"/>
    </row>
    <row r="17345" spans="2:11" hidden="1" x14ac:dyDescent="0.2">
      <c r="B17345" s="88"/>
      <c r="C17345" s="88"/>
      <c r="D17345" s="88"/>
      <c r="E17345" s="88"/>
      <c r="F17345" s="88"/>
      <c r="G17345" s="88"/>
      <c r="H17345" s="88"/>
      <c r="I17345" s="88"/>
      <c r="J17345" s="88"/>
      <c r="K17345" s="88"/>
    </row>
    <row r="17346" spans="2:11" hidden="1" x14ac:dyDescent="0.2">
      <c r="B17346" s="88"/>
      <c r="C17346" s="88"/>
      <c r="D17346" s="88"/>
      <c r="E17346" s="88"/>
      <c r="F17346" s="88"/>
      <c r="G17346" s="88"/>
      <c r="H17346" s="88"/>
      <c r="I17346" s="88"/>
      <c r="J17346" s="88"/>
      <c r="K17346" s="88"/>
    </row>
    <row r="17347" spans="2:11" hidden="1" x14ac:dyDescent="0.2">
      <c r="B17347" s="88"/>
      <c r="C17347" s="88"/>
      <c r="D17347" s="88"/>
      <c r="E17347" s="88"/>
      <c r="F17347" s="88"/>
      <c r="G17347" s="88"/>
      <c r="H17347" s="88"/>
      <c r="I17347" s="88"/>
      <c r="J17347" s="88"/>
      <c r="K17347" s="88"/>
    </row>
    <row r="17348" spans="2:11" hidden="1" x14ac:dyDescent="0.2">
      <c r="B17348" s="88"/>
      <c r="C17348" s="88"/>
      <c r="D17348" s="88"/>
      <c r="E17348" s="88"/>
      <c r="F17348" s="88"/>
      <c r="G17348" s="88"/>
      <c r="H17348" s="88"/>
      <c r="I17348" s="88"/>
      <c r="J17348" s="88"/>
      <c r="K17348" s="88"/>
    </row>
    <row r="17349" spans="2:11" hidden="1" x14ac:dyDescent="0.2">
      <c r="B17349" s="88"/>
      <c r="C17349" s="88"/>
      <c r="D17349" s="88"/>
      <c r="E17349" s="88"/>
      <c r="F17349" s="88"/>
      <c r="G17349" s="88"/>
      <c r="H17349" s="88"/>
      <c r="I17349" s="88"/>
      <c r="J17349" s="88"/>
      <c r="K17349" s="88"/>
    </row>
    <row r="17350" spans="2:11" hidden="1" x14ac:dyDescent="0.2">
      <c r="B17350" s="88"/>
      <c r="C17350" s="88"/>
      <c r="D17350" s="88"/>
      <c r="E17350" s="88"/>
      <c r="F17350" s="88"/>
      <c r="G17350" s="88"/>
      <c r="H17350" s="88"/>
      <c r="I17350" s="88"/>
      <c r="J17350" s="88"/>
      <c r="K17350" s="88"/>
    </row>
    <row r="17351" spans="2:11" hidden="1" x14ac:dyDescent="0.2">
      <c r="B17351" s="88"/>
      <c r="C17351" s="88"/>
      <c r="D17351" s="88"/>
      <c r="E17351" s="88"/>
      <c r="F17351" s="88"/>
      <c r="G17351" s="88"/>
      <c r="H17351" s="88"/>
      <c r="I17351" s="88"/>
      <c r="J17351" s="88"/>
      <c r="K17351" s="88"/>
    </row>
    <row r="17352" spans="2:11" hidden="1" x14ac:dyDescent="0.2">
      <c r="B17352" s="88"/>
      <c r="C17352" s="88"/>
      <c r="D17352" s="88"/>
      <c r="E17352" s="88"/>
      <c r="F17352" s="88"/>
      <c r="G17352" s="88"/>
      <c r="H17352" s="88"/>
      <c r="I17352" s="88"/>
      <c r="J17352" s="88"/>
      <c r="K17352" s="88"/>
    </row>
    <row r="17353" spans="2:11" hidden="1" x14ac:dyDescent="0.2">
      <c r="B17353" s="88"/>
      <c r="C17353" s="88"/>
      <c r="D17353" s="88"/>
      <c r="E17353" s="88"/>
      <c r="F17353" s="88"/>
      <c r="G17353" s="88"/>
      <c r="H17353" s="88"/>
      <c r="I17353" s="88"/>
      <c r="J17353" s="88"/>
      <c r="K17353" s="88"/>
    </row>
    <row r="17354" spans="2:11" hidden="1" x14ac:dyDescent="0.2">
      <c r="B17354" s="88"/>
      <c r="C17354" s="88"/>
      <c r="D17354" s="88"/>
      <c r="E17354" s="88"/>
      <c r="F17354" s="88"/>
      <c r="G17354" s="88"/>
      <c r="H17354" s="88"/>
      <c r="I17354" s="88"/>
      <c r="J17354" s="88"/>
      <c r="K17354" s="88"/>
    </row>
    <row r="17355" spans="2:11" hidden="1" x14ac:dyDescent="0.2">
      <c r="B17355" s="88"/>
      <c r="C17355" s="88"/>
      <c r="D17355" s="88"/>
      <c r="E17355" s="88"/>
      <c r="F17355" s="88"/>
      <c r="G17355" s="88"/>
      <c r="H17355" s="88"/>
      <c r="I17355" s="88"/>
      <c r="J17355" s="88"/>
      <c r="K17355" s="88"/>
    </row>
    <row r="17356" spans="2:11" hidden="1" x14ac:dyDescent="0.2">
      <c r="B17356" s="88"/>
      <c r="C17356" s="88"/>
      <c r="D17356" s="88"/>
      <c r="E17356" s="88"/>
      <c r="F17356" s="88"/>
      <c r="G17356" s="88"/>
      <c r="H17356" s="88"/>
      <c r="I17356" s="88"/>
      <c r="J17356" s="88"/>
      <c r="K17356" s="88"/>
    </row>
    <row r="17357" spans="2:11" hidden="1" x14ac:dyDescent="0.2">
      <c r="B17357" s="88"/>
      <c r="C17357" s="88"/>
      <c r="D17357" s="88"/>
      <c r="E17357" s="88"/>
      <c r="F17357" s="88"/>
      <c r="G17357" s="88"/>
      <c r="H17357" s="88"/>
      <c r="I17357" s="88"/>
      <c r="J17357" s="88"/>
      <c r="K17357" s="88"/>
    </row>
    <row r="17358" spans="2:11" hidden="1" x14ac:dyDescent="0.2">
      <c r="B17358" s="88"/>
      <c r="C17358" s="88"/>
      <c r="D17358" s="88"/>
      <c r="E17358" s="88"/>
      <c r="F17358" s="88"/>
      <c r="G17358" s="88"/>
      <c r="H17358" s="88"/>
      <c r="I17358" s="88"/>
      <c r="J17358" s="88"/>
      <c r="K17358" s="88"/>
    </row>
    <row r="17359" spans="2:11" hidden="1" x14ac:dyDescent="0.2">
      <c r="B17359" s="88"/>
      <c r="C17359" s="88"/>
      <c r="D17359" s="88"/>
      <c r="E17359" s="88"/>
      <c r="F17359" s="88"/>
      <c r="G17359" s="88"/>
      <c r="H17359" s="88"/>
      <c r="I17359" s="88"/>
      <c r="J17359" s="88"/>
      <c r="K17359" s="88"/>
    </row>
    <row r="17360" spans="2:11" hidden="1" x14ac:dyDescent="0.2">
      <c r="B17360" s="88"/>
      <c r="C17360" s="88"/>
      <c r="D17360" s="88"/>
      <c r="E17360" s="88"/>
      <c r="F17360" s="88"/>
      <c r="G17360" s="88"/>
      <c r="H17360" s="88"/>
      <c r="I17360" s="88"/>
      <c r="J17360" s="88"/>
      <c r="K17360" s="88"/>
    </row>
    <row r="17361" spans="2:11" hidden="1" x14ac:dyDescent="0.2">
      <c r="B17361" s="88"/>
      <c r="C17361" s="88"/>
      <c r="D17361" s="88"/>
      <c r="E17361" s="88"/>
      <c r="F17361" s="88"/>
      <c r="G17361" s="88"/>
      <c r="H17361" s="88"/>
      <c r="I17361" s="88"/>
      <c r="J17361" s="88"/>
      <c r="K17361" s="88"/>
    </row>
    <row r="17362" spans="2:11" hidden="1" x14ac:dyDescent="0.2">
      <c r="B17362" s="88"/>
      <c r="C17362" s="88"/>
      <c r="D17362" s="88"/>
      <c r="E17362" s="88"/>
      <c r="F17362" s="88"/>
      <c r="G17362" s="88"/>
      <c r="H17362" s="88"/>
      <c r="I17362" s="88"/>
      <c r="J17362" s="88"/>
      <c r="K17362" s="88"/>
    </row>
    <row r="17363" spans="2:11" hidden="1" x14ac:dyDescent="0.2">
      <c r="B17363" s="88"/>
      <c r="C17363" s="88"/>
      <c r="D17363" s="88"/>
      <c r="E17363" s="88"/>
      <c r="F17363" s="88"/>
      <c r="G17363" s="88"/>
      <c r="H17363" s="88"/>
      <c r="I17363" s="88"/>
      <c r="J17363" s="88"/>
      <c r="K17363" s="88"/>
    </row>
    <row r="17364" spans="2:11" hidden="1" x14ac:dyDescent="0.2">
      <c r="B17364" s="88"/>
      <c r="C17364" s="88"/>
      <c r="D17364" s="88"/>
      <c r="E17364" s="88"/>
      <c r="F17364" s="88"/>
      <c r="G17364" s="88"/>
      <c r="H17364" s="88"/>
      <c r="I17364" s="88"/>
      <c r="J17364" s="88"/>
      <c r="K17364" s="88"/>
    </row>
    <row r="17365" spans="2:11" hidden="1" x14ac:dyDescent="0.2">
      <c r="B17365" s="88"/>
      <c r="C17365" s="88"/>
      <c r="D17365" s="88"/>
      <c r="E17365" s="88"/>
      <c r="F17365" s="88"/>
      <c r="G17365" s="88"/>
      <c r="H17365" s="88"/>
      <c r="I17365" s="88"/>
      <c r="J17365" s="88"/>
      <c r="K17365" s="88"/>
    </row>
    <row r="17366" spans="2:11" hidden="1" x14ac:dyDescent="0.2">
      <c r="B17366" s="88"/>
      <c r="C17366" s="88"/>
      <c r="D17366" s="88"/>
      <c r="E17366" s="88"/>
      <c r="F17366" s="88"/>
      <c r="G17366" s="88"/>
      <c r="H17366" s="88"/>
      <c r="I17366" s="88"/>
      <c r="J17366" s="88"/>
      <c r="K17366" s="88"/>
    </row>
    <row r="17367" spans="2:11" hidden="1" x14ac:dyDescent="0.2">
      <c r="B17367" s="88"/>
      <c r="C17367" s="88"/>
      <c r="D17367" s="88"/>
      <c r="E17367" s="88"/>
      <c r="F17367" s="88"/>
      <c r="G17367" s="88"/>
      <c r="H17367" s="88"/>
      <c r="I17367" s="88"/>
      <c r="J17367" s="88"/>
      <c r="K17367" s="88"/>
    </row>
    <row r="17368" spans="2:11" hidden="1" x14ac:dyDescent="0.2">
      <c r="B17368" s="88"/>
      <c r="C17368" s="88"/>
      <c r="D17368" s="88"/>
      <c r="E17368" s="88"/>
      <c r="F17368" s="88"/>
      <c r="G17368" s="88"/>
      <c r="H17368" s="88"/>
      <c r="I17368" s="88"/>
      <c r="J17368" s="88"/>
      <c r="K17368" s="88"/>
    </row>
    <row r="17369" spans="2:11" hidden="1" x14ac:dyDescent="0.2">
      <c r="B17369" s="88"/>
      <c r="C17369" s="88"/>
      <c r="D17369" s="88"/>
      <c r="E17369" s="88"/>
      <c r="F17369" s="88"/>
      <c r="G17369" s="88"/>
      <c r="H17369" s="88"/>
      <c r="I17369" s="88"/>
      <c r="J17369" s="88"/>
      <c r="K17369" s="88"/>
    </row>
    <row r="17370" spans="2:11" hidden="1" x14ac:dyDescent="0.2">
      <c r="B17370" s="88"/>
      <c r="C17370" s="88"/>
      <c r="D17370" s="88"/>
      <c r="E17370" s="88"/>
      <c r="F17370" s="88"/>
      <c r="G17370" s="88"/>
      <c r="H17370" s="88"/>
      <c r="I17370" s="88"/>
      <c r="J17370" s="88"/>
      <c r="K17370" s="88"/>
    </row>
    <row r="17371" spans="2:11" hidden="1" x14ac:dyDescent="0.2">
      <c r="B17371" s="88"/>
      <c r="C17371" s="88"/>
      <c r="D17371" s="88"/>
      <c r="E17371" s="88"/>
      <c r="F17371" s="88"/>
      <c r="G17371" s="88"/>
      <c r="H17371" s="88"/>
      <c r="I17371" s="88"/>
      <c r="J17371" s="88"/>
      <c r="K17371" s="88"/>
    </row>
    <row r="17372" spans="2:11" hidden="1" x14ac:dyDescent="0.2">
      <c r="B17372" s="88"/>
      <c r="C17372" s="88"/>
      <c r="D17372" s="88"/>
      <c r="E17372" s="88"/>
      <c r="F17372" s="88"/>
      <c r="G17372" s="88"/>
      <c r="H17372" s="88"/>
      <c r="I17372" s="88"/>
      <c r="J17372" s="88"/>
      <c r="K17372" s="88"/>
    </row>
    <row r="17373" spans="2:11" hidden="1" x14ac:dyDescent="0.2">
      <c r="B17373" s="88"/>
      <c r="C17373" s="88"/>
      <c r="D17373" s="88"/>
      <c r="E17373" s="88"/>
      <c r="F17373" s="88"/>
      <c r="G17373" s="88"/>
      <c r="H17373" s="88"/>
      <c r="I17373" s="88"/>
      <c r="J17373" s="88"/>
      <c r="K17373" s="88"/>
    </row>
    <row r="17374" spans="2:11" hidden="1" x14ac:dyDescent="0.2">
      <c r="B17374" s="88"/>
      <c r="C17374" s="88"/>
      <c r="D17374" s="88"/>
      <c r="E17374" s="88"/>
      <c r="F17374" s="88"/>
      <c r="G17374" s="88"/>
      <c r="H17374" s="88"/>
      <c r="I17374" s="88"/>
      <c r="J17374" s="88"/>
      <c r="K17374" s="88"/>
    </row>
    <row r="17375" spans="2:11" hidden="1" x14ac:dyDescent="0.2">
      <c r="B17375" s="88"/>
      <c r="C17375" s="88"/>
      <c r="D17375" s="88"/>
      <c r="E17375" s="88"/>
      <c r="F17375" s="88"/>
      <c r="G17375" s="88"/>
      <c r="H17375" s="88"/>
      <c r="I17375" s="88"/>
      <c r="J17375" s="88"/>
      <c r="K17375" s="88"/>
    </row>
    <row r="17376" spans="2:11" hidden="1" x14ac:dyDescent="0.2">
      <c r="B17376" s="88"/>
      <c r="C17376" s="88"/>
      <c r="D17376" s="88"/>
      <c r="E17376" s="88"/>
      <c r="F17376" s="88"/>
      <c r="G17376" s="88"/>
      <c r="H17376" s="88"/>
      <c r="I17376" s="88"/>
      <c r="J17376" s="88"/>
      <c r="K17376" s="88"/>
    </row>
    <row r="17377" spans="2:11" hidden="1" x14ac:dyDescent="0.2">
      <c r="B17377" s="88"/>
      <c r="C17377" s="88"/>
      <c r="D17377" s="88"/>
      <c r="E17377" s="88"/>
      <c r="F17377" s="88"/>
      <c r="G17377" s="88"/>
      <c r="H17377" s="88"/>
      <c r="I17377" s="88"/>
      <c r="J17377" s="88"/>
      <c r="K17377" s="88"/>
    </row>
    <row r="17378" spans="2:11" hidden="1" x14ac:dyDescent="0.2">
      <c r="B17378" s="88"/>
      <c r="C17378" s="88"/>
      <c r="D17378" s="88"/>
      <c r="E17378" s="88"/>
      <c r="F17378" s="88"/>
      <c r="G17378" s="88"/>
      <c r="H17378" s="88"/>
      <c r="I17378" s="88"/>
      <c r="J17378" s="88"/>
      <c r="K17378" s="88"/>
    </row>
    <row r="17379" spans="2:11" hidden="1" x14ac:dyDescent="0.2">
      <c r="B17379" s="88"/>
      <c r="C17379" s="88"/>
      <c r="D17379" s="88"/>
      <c r="E17379" s="88"/>
      <c r="F17379" s="88"/>
      <c r="G17379" s="88"/>
      <c r="H17379" s="88"/>
      <c r="I17379" s="88"/>
      <c r="J17379" s="88"/>
      <c r="K17379" s="88"/>
    </row>
    <row r="17380" spans="2:11" hidden="1" x14ac:dyDescent="0.2">
      <c r="B17380" s="88"/>
      <c r="C17380" s="88"/>
      <c r="D17380" s="88"/>
      <c r="E17380" s="88"/>
      <c r="F17380" s="88"/>
      <c r="G17380" s="88"/>
      <c r="H17380" s="88"/>
      <c r="I17380" s="88"/>
      <c r="J17380" s="88"/>
      <c r="K17380" s="88"/>
    </row>
    <row r="17381" spans="2:11" hidden="1" x14ac:dyDescent="0.2">
      <c r="B17381" s="88"/>
      <c r="C17381" s="88"/>
      <c r="D17381" s="88"/>
      <c r="E17381" s="88"/>
      <c r="F17381" s="88"/>
      <c r="G17381" s="88"/>
      <c r="H17381" s="88"/>
      <c r="I17381" s="88"/>
      <c r="J17381" s="88"/>
      <c r="K17381" s="88"/>
    </row>
    <row r="17382" spans="2:11" hidden="1" x14ac:dyDescent="0.2">
      <c r="B17382" s="88"/>
      <c r="C17382" s="88"/>
      <c r="D17382" s="88"/>
      <c r="E17382" s="88"/>
      <c r="F17382" s="88"/>
      <c r="G17382" s="88"/>
      <c r="H17382" s="88"/>
      <c r="I17382" s="88"/>
      <c r="J17382" s="88"/>
      <c r="K17382" s="88"/>
    </row>
    <row r="17383" spans="2:11" hidden="1" x14ac:dyDescent="0.2">
      <c r="B17383" s="88"/>
      <c r="C17383" s="88"/>
      <c r="D17383" s="88"/>
      <c r="E17383" s="88"/>
      <c r="F17383" s="88"/>
      <c r="G17383" s="88"/>
      <c r="H17383" s="88"/>
      <c r="I17383" s="88"/>
      <c r="J17383" s="88"/>
      <c r="K17383" s="88"/>
    </row>
    <row r="17384" spans="2:11" hidden="1" x14ac:dyDescent="0.2">
      <c r="B17384" s="88"/>
      <c r="C17384" s="88"/>
      <c r="D17384" s="88"/>
      <c r="E17384" s="88"/>
      <c r="F17384" s="88"/>
      <c r="G17384" s="88"/>
      <c r="H17384" s="88"/>
      <c r="I17384" s="88"/>
      <c r="J17384" s="88"/>
      <c r="K17384" s="88"/>
    </row>
    <row r="17385" spans="2:11" hidden="1" x14ac:dyDescent="0.2">
      <c r="B17385" s="88"/>
      <c r="C17385" s="88"/>
      <c r="D17385" s="88"/>
      <c r="E17385" s="88"/>
      <c r="F17385" s="88"/>
      <c r="G17385" s="88"/>
      <c r="H17385" s="88"/>
      <c r="I17385" s="88"/>
      <c r="J17385" s="88"/>
      <c r="K17385" s="88"/>
    </row>
    <row r="17386" spans="2:11" hidden="1" x14ac:dyDescent="0.2">
      <c r="B17386" s="88"/>
      <c r="C17386" s="88"/>
      <c r="D17386" s="88"/>
      <c r="E17386" s="88"/>
      <c r="F17386" s="88"/>
      <c r="G17386" s="88"/>
      <c r="H17386" s="88"/>
      <c r="I17386" s="88"/>
      <c r="J17386" s="88"/>
      <c r="K17386" s="88"/>
    </row>
    <row r="17387" spans="2:11" hidden="1" x14ac:dyDescent="0.2">
      <c r="B17387" s="88"/>
      <c r="C17387" s="88"/>
      <c r="D17387" s="88"/>
      <c r="E17387" s="88"/>
      <c r="F17387" s="88"/>
      <c r="G17387" s="88"/>
      <c r="H17387" s="88"/>
      <c r="I17387" s="88"/>
      <c r="J17387" s="88"/>
      <c r="K17387" s="88"/>
    </row>
    <row r="17388" spans="2:11" hidden="1" x14ac:dyDescent="0.2">
      <c r="B17388" s="88"/>
      <c r="C17388" s="88"/>
      <c r="D17388" s="88"/>
      <c r="E17388" s="88"/>
      <c r="F17388" s="88"/>
      <c r="G17388" s="88"/>
      <c r="H17388" s="88"/>
      <c r="I17388" s="88"/>
      <c r="J17388" s="88"/>
      <c r="K17388" s="88"/>
    </row>
    <row r="17389" spans="2:11" hidden="1" x14ac:dyDescent="0.2">
      <c r="B17389" s="88"/>
      <c r="C17389" s="88"/>
      <c r="D17389" s="88"/>
      <c r="E17389" s="88"/>
      <c r="F17389" s="88"/>
      <c r="G17389" s="88"/>
      <c r="H17389" s="88"/>
      <c r="I17389" s="88"/>
      <c r="J17389" s="88"/>
      <c r="K17389" s="88"/>
    </row>
    <row r="17390" spans="2:11" hidden="1" x14ac:dyDescent="0.2">
      <c r="B17390" s="88"/>
      <c r="C17390" s="88"/>
      <c r="D17390" s="88"/>
      <c r="E17390" s="88"/>
      <c r="F17390" s="88"/>
      <c r="G17390" s="88"/>
      <c r="H17390" s="88"/>
      <c r="I17390" s="88"/>
      <c r="J17390" s="88"/>
      <c r="K17390" s="88"/>
    </row>
    <row r="17391" spans="2:11" hidden="1" x14ac:dyDescent="0.2">
      <c r="B17391" s="88"/>
      <c r="C17391" s="88"/>
      <c r="D17391" s="88"/>
      <c r="E17391" s="88"/>
      <c r="F17391" s="88"/>
      <c r="G17391" s="88"/>
      <c r="H17391" s="88"/>
      <c r="I17391" s="88"/>
      <c r="J17391" s="88"/>
      <c r="K17391" s="88"/>
    </row>
    <row r="17392" spans="2:11" hidden="1" x14ac:dyDescent="0.2">
      <c r="B17392" s="88"/>
      <c r="C17392" s="88"/>
      <c r="D17392" s="88"/>
      <c r="E17392" s="88"/>
      <c r="F17392" s="88"/>
      <c r="G17392" s="88"/>
      <c r="H17392" s="88"/>
      <c r="I17392" s="88"/>
      <c r="J17392" s="88"/>
      <c r="K17392" s="88"/>
    </row>
    <row r="17393" spans="2:11" hidden="1" x14ac:dyDescent="0.2">
      <c r="B17393" s="88"/>
      <c r="C17393" s="88"/>
      <c r="D17393" s="88"/>
      <c r="E17393" s="88"/>
      <c r="F17393" s="88"/>
      <c r="G17393" s="88"/>
      <c r="H17393" s="88"/>
      <c r="I17393" s="88"/>
      <c r="J17393" s="88"/>
      <c r="K17393" s="88"/>
    </row>
    <row r="17394" spans="2:11" hidden="1" x14ac:dyDescent="0.2">
      <c r="B17394" s="88"/>
      <c r="C17394" s="88"/>
      <c r="D17394" s="88"/>
      <c r="E17394" s="88"/>
      <c r="F17394" s="88"/>
      <c r="G17394" s="88"/>
      <c r="H17394" s="88"/>
      <c r="I17394" s="88"/>
      <c r="J17394" s="88"/>
      <c r="K17394" s="88"/>
    </row>
    <row r="17395" spans="2:11" hidden="1" x14ac:dyDescent="0.2">
      <c r="B17395" s="88"/>
      <c r="C17395" s="88"/>
      <c r="D17395" s="88"/>
      <c r="E17395" s="88"/>
      <c r="F17395" s="88"/>
      <c r="G17395" s="88"/>
      <c r="H17395" s="88"/>
      <c r="I17395" s="88"/>
      <c r="J17395" s="88"/>
      <c r="K17395" s="88"/>
    </row>
    <row r="17396" spans="2:11" hidden="1" x14ac:dyDescent="0.2">
      <c r="B17396" s="88"/>
      <c r="C17396" s="88"/>
      <c r="D17396" s="88"/>
      <c r="E17396" s="88"/>
      <c r="F17396" s="88"/>
      <c r="G17396" s="88"/>
      <c r="H17396" s="88"/>
      <c r="I17396" s="88"/>
      <c r="J17396" s="88"/>
      <c r="K17396" s="88"/>
    </row>
    <row r="17397" spans="2:11" hidden="1" x14ac:dyDescent="0.2">
      <c r="B17397" s="88"/>
      <c r="C17397" s="88"/>
      <c r="D17397" s="88"/>
      <c r="E17397" s="88"/>
      <c r="F17397" s="88"/>
      <c r="G17397" s="88"/>
      <c r="H17397" s="88"/>
      <c r="I17397" s="88"/>
      <c r="J17397" s="88"/>
      <c r="K17397" s="88"/>
    </row>
    <row r="17398" spans="2:11" hidden="1" x14ac:dyDescent="0.2">
      <c r="B17398" s="88"/>
      <c r="C17398" s="88"/>
      <c r="D17398" s="88"/>
      <c r="E17398" s="88"/>
      <c r="F17398" s="88"/>
      <c r="G17398" s="88"/>
      <c r="H17398" s="88"/>
      <c r="I17398" s="88"/>
      <c r="J17398" s="88"/>
      <c r="K17398" s="88"/>
    </row>
    <row r="17399" spans="2:11" hidden="1" x14ac:dyDescent="0.2">
      <c r="B17399" s="88"/>
      <c r="C17399" s="88"/>
      <c r="D17399" s="88"/>
      <c r="E17399" s="88"/>
      <c r="F17399" s="88"/>
      <c r="G17399" s="88"/>
      <c r="H17399" s="88"/>
      <c r="I17399" s="88"/>
      <c r="J17399" s="88"/>
      <c r="K17399" s="88"/>
    </row>
    <row r="17400" spans="2:11" hidden="1" x14ac:dyDescent="0.2">
      <c r="B17400" s="88"/>
      <c r="C17400" s="88"/>
      <c r="D17400" s="88"/>
      <c r="E17400" s="88"/>
      <c r="F17400" s="88"/>
      <c r="G17400" s="88"/>
      <c r="H17400" s="88"/>
      <c r="I17400" s="88"/>
      <c r="J17400" s="88"/>
      <c r="K17400" s="88"/>
    </row>
    <row r="17401" spans="2:11" hidden="1" x14ac:dyDescent="0.2">
      <c r="B17401" s="88"/>
      <c r="C17401" s="88"/>
      <c r="D17401" s="88"/>
      <c r="E17401" s="88"/>
      <c r="F17401" s="88"/>
      <c r="G17401" s="88"/>
      <c r="H17401" s="88"/>
      <c r="I17401" s="88"/>
      <c r="J17401" s="88"/>
      <c r="K17401" s="88"/>
    </row>
    <row r="17402" spans="2:11" hidden="1" x14ac:dyDescent="0.2">
      <c r="B17402" s="88"/>
      <c r="C17402" s="88"/>
      <c r="D17402" s="88"/>
      <c r="E17402" s="88"/>
      <c r="F17402" s="88"/>
      <c r="G17402" s="88"/>
      <c r="H17402" s="88"/>
      <c r="I17402" s="88"/>
      <c r="J17402" s="88"/>
      <c r="K17402" s="88"/>
    </row>
    <row r="17403" spans="2:11" hidden="1" x14ac:dyDescent="0.2">
      <c r="B17403" s="88"/>
      <c r="C17403" s="88"/>
      <c r="D17403" s="88"/>
      <c r="E17403" s="88"/>
      <c r="F17403" s="88"/>
      <c r="G17403" s="88"/>
      <c r="H17403" s="88"/>
      <c r="I17403" s="88"/>
      <c r="J17403" s="88"/>
      <c r="K17403" s="88"/>
    </row>
    <row r="17404" spans="2:11" hidden="1" x14ac:dyDescent="0.2">
      <c r="B17404" s="88"/>
      <c r="C17404" s="88"/>
      <c r="D17404" s="88"/>
      <c r="E17404" s="88"/>
      <c r="F17404" s="88"/>
      <c r="G17404" s="88"/>
      <c r="H17404" s="88"/>
      <c r="I17404" s="88"/>
      <c r="J17404" s="88"/>
      <c r="K17404" s="88"/>
    </row>
    <row r="17405" spans="2:11" hidden="1" x14ac:dyDescent="0.2">
      <c r="B17405" s="88"/>
      <c r="C17405" s="88"/>
      <c r="D17405" s="88"/>
      <c r="E17405" s="88"/>
      <c r="F17405" s="88"/>
      <c r="G17405" s="88"/>
      <c r="H17405" s="88"/>
      <c r="I17405" s="88"/>
      <c r="J17405" s="88"/>
      <c r="K17405" s="88"/>
    </row>
    <row r="17406" spans="2:11" hidden="1" x14ac:dyDescent="0.2">
      <c r="B17406" s="88"/>
      <c r="C17406" s="88"/>
      <c r="D17406" s="88"/>
      <c r="E17406" s="88"/>
      <c r="F17406" s="88"/>
      <c r="G17406" s="88"/>
      <c r="H17406" s="88"/>
      <c r="I17406" s="88"/>
      <c r="J17406" s="88"/>
      <c r="K17406" s="88"/>
    </row>
    <row r="17407" spans="2:11" hidden="1" x14ac:dyDescent="0.2">
      <c r="B17407" s="88"/>
      <c r="C17407" s="88"/>
      <c r="D17407" s="88"/>
      <c r="E17407" s="88"/>
      <c r="F17407" s="88"/>
      <c r="G17407" s="88"/>
      <c r="H17407" s="88"/>
      <c r="I17407" s="88"/>
      <c r="J17407" s="88"/>
      <c r="K17407" s="88"/>
    </row>
    <row r="17408" spans="2:11" hidden="1" x14ac:dyDescent="0.2">
      <c r="B17408" s="88"/>
      <c r="C17408" s="88"/>
      <c r="D17408" s="88"/>
      <c r="E17408" s="88"/>
      <c r="F17408" s="88"/>
      <c r="G17408" s="88"/>
      <c r="H17408" s="88"/>
      <c r="I17408" s="88"/>
      <c r="J17408" s="88"/>
      <c r="K17408" s="88"/>
    </row>
    <row r="17409" spans="2:11" hidden="1" x14ac:dyDescent="0.2">
      <c r="B17409" s="88"/>
      <c r="C17409" s="88"/>
      <c r="D17409" s="88"/>
      <c r="E17409" s="88"/>
      <c r="F17409" s="88"/>
      <c r="G17409" s="88"/>
      <c r="H17409" s="88"/>
      <c r="I17409" s="88"/>
      <c r="J17409" s="88"/>
      <c r="K17409" s="88"/>
    </row>
    <row r="17410" spans="2:11" hidden="1" x14ac:dyDescent="0.2">
      <c r="B17410" s="88"/>
      <c r="C17410" s="88"/>
      <c r="D17410" s="88"/>
      <c r="E17410" s="88"/>
      <c r="F17410" s="88"/>
      <c r="G17410" s="88"/>
      <c r="H17410" s="88"/>
      <c r="I17410" s="88"/>
      <c r="J17410" s="88"/>
      <c r="K17410" s="88"/>
    </row>
    <row r="17411" spans="2:11" hidden="1" x14ac:dyDescent="0.2">
      <c r="B17411" s="88"/>
      <c r="C17411" s="88"/>
      <c r="D17411" s="88"/>
      <c r="E17411" s="88"/>
      <c r="F17411" s="88"/>
      <c r="G17411" s="88"/>
      <c r="H17411" s="88"/>
      <c r="I17411" s="88"/>
      <c r="J17411" s="88"/>
      <c r="K17411" s="88"/>
    </row>
    <row r="17412" spans="2:11" hidden="1" x14ac:dyDescent="0.2">
      <c r="B17412" s="88"/>
      <c r="C17412" s="88"/>
      <c r="D17412" s="88"/>
      <c r="E17412" s="88"/>
      <c r="F17412" s="88"/>
      <c r="G17412" s="88"/>
      <c r="H17412" s="88"/>
      <c r="I17412" s="88"/>
      <c r="J17412" s="88"/>
      <c r="K17412" s="88"/>
    </row>
    <row r="17413" spans="2:11" hidden="1" x14ac:dyDescent="0.2">
      <c r="B17413" s="88"/>
      <c r="C17413" s="88"/>
      <c r="D17413" s="88"/>
      <c r="E17413" s="88"/>
      <c r="F17413" s="88"/>
      <c r="G17413" s="88"/>
      <c r="H17413" s="88"/>
      <c r="I17413" s="88"/>
      <c r="J17413" s="88"/>
      <c r="K17413" s="88"/>
    </row>
    <row r="17414" spans="2:11" hidden="1" x14ac:dyDescent="0.2">
      <c r="B17414" s="88"/>
      <c r="C17414" s="88"/>
      <c r="D17414" s="88"/>
      <c r="E17414" s="88"/>
      <c r="F17414" s="88"/>
      <c r="G17414" s="88"/>
      <c r="H17414" s="88"/>
      <c r="I17414" s="88"/>
      <c r="J17414" s="88"/>
      <c r="K17414" s="88"/>
    </row>
    <row r="17415" spans="2:11" hidden="1" x14ac:dyDescent="0.2">
      <c r="B17415" s="88"/>
      <c r="C17415" s="88"/>
      <c r="D17415" s="88"/>
      <c r="E17415" s="88"/>
      <c r="F17415" s="88"/>
      <c r="G17415" s="88"/>
      <c r="H17415" s="88"/>
      <c r="I17415" s="88"/>
      <c r="J17415" s="88"/>
      <c r="K17415" s="88"/>
    </row>
    <row r="17416" spans="2:11" hidden="1" x14ac:dyDescent="0.2">
      <c r="B17416" s="88"/>
      <c r="C17416" s="88"/>
      <c r="D17416" s="88"/>
      <c r="E17416" s="88"/>
      <c r="F17416" s="88"/>
      <c r="G17416" s="88"/>
      <c r="H17416" s="88"/>
      <c r="I17416" s="88"/>
      <c r="J17416" s="88"/>
      <c r="K17416" s="88"/>
    </row>
    <row r="17417" spans="2:11" hidden="1" x14ac:dyDescent="0.2">
      <c r="B17417" s="88"/>
      <c r="C17417" s="88"/>
      <c r="D17417" s="88"/>
      <c r="E17417" s="88"/>
      <c r="F17417" s="88"/>
      <c r="G17417" s="88"/>
      <c r="H17417" s="88"/>
      <c r="I17417" s="88"/>
      <c r="J17417" s="88"/>
      <c r="K17417" s="88"/>
    </row>
    <row r="17418" spans="2:11" hidden="1" x14ac:dyDescent="0.2">
      <c r="B17418" s="88"/>
      <c r="C17418" s="88"/>
      <c r="D17418" s="88"/>
      <c r="E17418" s="88"/>
      <c r="F17418" s="88"/>
      <c r="G17418" s="88"/>
      <c r="H17418" s="88"/>
      <c r="I17418" s="88"/>
      <c r="J17418" s="88"/>
      <c r="K17418" s="88"/>
    </row>
    <row r="17419" spans="2:11" hidden="1" x14ac:dyDescent="0.2">
      <c r="B17419" s="88"/>
      <c r="C17419" s="88"/>
      <c r="D17419" s="88"/>
      <c r="E17419" s="88"/>
      <c r="F17419" s="88"/>
      <c r="G17419" s="88"/>
      <c r="H17419" s="88"/>
      <c r="I17419" s="88"/>
      <c r="J17419" s="88"/>
      <c r="K17419" s="88"/>
    </row>
    <row r="17420" spans="2:11" hidden="1" x14ac:dyDescent="0.2">
      <c r="B17420" s="88"/>
      <c r="C17420" s="88"/>
      <c r="D17420" s="88"/>
      <c r="E17420" s="88"/>
      <c r="F17420" s="88"/>
      <c r="G17420" s="88"/>
      <c r="H17420" s="88"/>
      <c r="I17420" s="88"/>
      <c r="J17420" s="88"/>
      <c r="K17420" s="88"/>
    </row>
    <row r="17421" spans="2:11" hidden="1" x14ac:dyDescent="0.2">
      <c r="B17421" s="88"/>
      <c r="C17421" s="88"/>
      <c r="D17421" s="88"/>
      <c r="E17421" s="88"/>
      <c r="F17421" s="88"/>
      <c r="G17421" s="88"/>
      <c r="H17421" s="88"/>
      <c r="I17421" s="88"/>
      <c r="J17421" s="88"/>
      <c r="K17421" s="88"/>
    </row>
    <row r="17422" spans="2:11" hidden="1" x14ac:dyDescent="0.2">
      <c r="B17422" s="88"/>
      <c r="C17422" s="88"/>
      <c r="D17422" s="88"/>
      <c r="E17422" s="88"/>
      <c r="F17422" s="88"/>
      <c r="G17422" s="88"/>
      <c r="H17422" s="88"/>
      <c r="I17422" s="88"/>
      <c r="J17422" s="88"/>
      <c r="K17422" s="88"/>
    </row>
    <row r="17423" spans="2:11" hidden="1" x14ac:dyDescent="0.2">
      <c r="B17423" s="88"/>
      <c r="C17423" s="88"/>
      <c r="D17423" s="88"/>
      <c r="E17423" s="88"/>
      <c r="F17423" s="88"/>
      <c r="G17423" s="88"/>
      <c r="H17423" s="88"/>
      <c r="I17423" s="88"/>
      <c r="J17423" s="88"/>
      <c r="K17423" s="88"/>
    </row>
    <row r="17424" spans="2:11" hidden="1" x14ac:dyDescent="0.2">
      <c r="B17424" s="88"/>
      <c r="C17424" s="88"/>
      <c r="D17424" s="88"/>
      <c r="E17424" s="88"/>
      <c r="F17424" s="88"/>
      <c r="G17424" s="88"/>
      <c r="H17424" s="88"/>
      <c r="I17424" s="88"/>
      <c r="J17424" s="88"/>
      <c r="K17424" s="88"/>
    </row>
    <row r="17425" spans="2:11" hidden="1" x14ac:dyDescent="0.2">
      <c r="B17425" s="88"/>
      <c r="C17425" s="88"/>
      <c r="D17425" s="88"/>
      <c r="E17425" s="88"/>
      <c r="F17425" s="88"/>
      <c r="G17425" s="88"/>
      <c r="H17425" s="88"/>
      <c r="I17425" s="88"/>
      <c r="J17425" s="88"/>
      <c r="K17425" s="88"/>
    </row>
    <row r="17426" spans="2:11" hidden="1" x14ac:dyDescent="0.2">
      <c r="B17426" s="88"/>
      <c r="C17426" s="88"/>
      <c r="D17426" s="88"/>
      <c r="E17426" s="88"/>
      <c r="F17426" s="88"/>
      <c r="G17426" s="88"/>
      <c r="H17426" s="88"/>
      <c r="I17426" s="88"/>
      <c r="J17426" s="88"/>
      <c r="K17426" s="88"/>
    </row>
    <row r="17427" spans="2:11" hidden="1" x14ac:dyDescent="0.2">
      <c r="B17427" s="88"/>
      <c r="C17427" s="88"/>
      <c r="D17427" s="88"/>
      <c r="E17427" s="88"/>
      <c r="F17427" s="88"/>
      <c r="G17427" s="88"/>
      <c r="H17427" s="88"/>
      <c r="I17427" s="88"/>
      <c r="J17427" s="88"/>
      <c r="K17427" s="88"/>
    </row>
    <row r="17428" spans="2:11" hidden="1" x14ac:dyDescent="0.2">
      <c r="B17428" s="88"/>
      <c r="C17428" s="88"/>
      <c r="D17428" s="88"/>
      <c r="E17428" s="88"/>
      <c r="F17428" s="88"/>
      <c r="G17428" s="88"/>
      <c r="H17428" s="88"/>
      <c r="I17428" s="88"/>
      <c r="J17428" s="88"/>
      <c r="K17428" s="88"/>
    </row>
    <row r="17429" spans="2:11" hidden="1" x14ac:dyDescent="0.2">
      <c r="B17429" s="88"/>
      <c r="C17429" s="88"/>
      <c r="D17429" s="88"/>
      <c r="E17429" s="88"/>
      <c r="F17429" s="88"/>
      <c r="G17429" s="88"/>
      <c r="H17429" s="88"/>
      <c r="I17429" s="88"/>
      <c r="J17429" s="88"/>
      <c r="K17429" s="88"/>
    </row>
    <row r="17430" spans="2:11" hidden="1" x14ac:dyDescent="0.2">
      <c r="B17430" s="88"/>
      <c r="C17430" s="88"/>
      <c r="D17430" s="88"/>
      <c r="E17430" s="88"/>
      <c r="F17430" s="88"/>
      <c r="G17430" s="88"/>
      <c r="H17430" s="88"/>
      <c r="I17430" s="88"/>
      <c r="J17430" s="88"/>
      <c r="K17430" s="88"/>
    </row>
    <row r="17431" spans="2:11" hidden="1" x14ac:dyDescent="0.2">
      <c r="B17431" s="88"/>
      <c r="C17431" s="88"/>
      <c r="D17431" s="88"/>
      <c r="E17431" s="88"/>
      <c r="F17431" s="88"/>
      <c r="G17431" s="88"/>
      <c r="H17431" s="88"/>
      <c r="I17431" s="88"/>
      <c r="J17431" s="88"/>
      <c r="K17431" s="88"/>
    </row>
    <row r="17432" spans="2:11" hidden="1" x14ac:dyDescent="0.2">
      <c r="B17432" s="88"/>
      <c r="C17432" s="88"/>
      <c r="D17432" s="88"/>
      <c r="E17432" s="88"/>
      <c r="F17432" s="88"/>
      <c r="G17432" s="88"/>
      <c r="H17432" s="88"/>
      <c r="I17432" s="88"/>
      <c r="J17432" s="88"/>
      <c r="K17432" s="88"/>
    </row>
    <row r="17433" spans="2:11" hidden="1" x14ac:dyDescent="0.2">
      <c r="B17433" s="88"/>
      <c r="C17433" s="88"/>
      <c r="D17433" s="88"/>
      <c r="E17433" s="88"/>
      <c r="F17433" s="88"/>
      <c r="G17433" s="88"/>
      <c r="H17433" s="88"/>
      <c r="I17433" s="88"/>
      <c r="J17433" s="88"/>
      <c r="K17433" s="88"/>
    </row>
    <row r="17434" spans="2:11" hidden="1" x14ac:dyDescent="0.2">
      <c r="B17434" s="88"/>
      <c r="C17434" s="88"/>
      <c r="D17434" s="88"/>
      <c r="E17434" s="88"/>
      <c r="F17434" s="88"/>
      <c r="G17434" s="88"/>
      <c r="H17434" s="88"/>
      <c r="I17434" s="88"/>
      <c r="J17434" s="88"/>
      <c r="K17434" s="88"/>
    </row>
    <row r="17435" spans="2:11" hidden="1" x14ac:dyDescent="0.2">
      <c r="B17435" s="88"/>
      <c r="C17435" s="88"/>
      <c r="D17435" s="88"/>
      <c r="E17435" s="88"/>
      <c r="F17435" s="88"/>
      <c r="G17435" s="88"/>
      <c r="H17435" s="88"/>
      <c r="I17435" s="88"/>
      <c r="J17435" s="88"/>
      <c r="K17435" s="88"/>
    </row>
    <row r="17436" spans="2:11" hidden="1" x14ac:dyDescent="0.2">
      <c r="B17436" s="88"/>
      <c r="C17436" s="88"/>
      <c r="D17436" s="88"/>
      <c r="E17436" s="88"/>
      <c r="F17436" s="88"/>
      <c r="G17436" s="88"/>
      <c r="H17436" s="88"/>
      <c r="I17436" s="88"/>
      <c r="J17436" s="88"/>
      <c r="K17436" s="88"/>
    </row>
    <row r="17437" spans="2:11" hidden="1" x14ac:dyDescent="0.2">
      <c r="B17437" s="88"/>
      <c r="C17437" s="88"/>
      <c r="D17437" s="88"/>
      <c r="E17437" s="88"/>
      <c r="F17437" s="88"/>
      <c r="G17437" s="88"/>
      <c r="H17437" s="88"/>
      <c r="I17437" s="88"/>
      <c r="J17437" s="88"/>
      <c r="K17437" s="88"/>
    </row>
    <row r="17438" spans="2:11" hidden="1" x14ac:dyDescent="0.2">
      <c r="B17438" s="88"/>
      <c r="C17438" s="88"/>
      <c r="D17438" s="88"/>
      <c r="E17438" s="88"/>
      <c r="F17438" s="88"/>
      <c r="G17438" s="88"/>
      <c r="H17438" s="88"/>
      <c r="I17438" s="88"/>
      <c r="J17438" s="88"/>
      <c r="K17438" s="88"/>
    </row>
    <row r="17439" spans="2:11" hidden="1" x14ac:dyDescent="0.2">
      <c r="B17439" s="88"/>
      <c r="C17439" s="88"/>
      <c r="D17439" s="88"/>
      <c r="E17439" s="88"/>
      <c r="F17439" s="88"/>
      <c r="G17439" s="88"/>
      <c r="H17439" s="88"/>
      <c r="I17439" s="88"/>
      <c r="J17439" s="88"/>
      <c r="K17439" s="88"/>
    </row>
    <row r="17440" spans="2:11" hidden="1" x14ac:dyDescent="0.2">
      <c r="B17440" s="88"/>
      <c r="C17440" s="88"/>
      <c r="D17440" s="88"/>
      <c r="E17440" s="88"/>
      <c r="F17440" s="88"/>
      <c r="G17440" s="88"/>
      <c r="H17440" s="88"/>
      <c r="I17440" s="88"/>
      <c r="J17440" s="88"/>
      <c r="K17440" s="88"/>
    </row>
    <row r="17441" spans="2:11" hidden="1" x14ac:dyDescent="0.2">
      <c r="B17441" s="88"/>
      <c r="C17441" s="88"/>
      <c r="D17441" s="88"/>
      <c r="E17441" s="88"/>
      <c r="F17441" s="88"/>
      <c r="G17441" s="88"/>
      <c r="H17441" s="88"/>
      <c r="I17441" s="88"/>
      <c r="J17441" s="88"/>
      <c r="K17441" s="88"/>
    </row>
    <row r="17442" spans="2:11" hidden="1" x14ac:dyDescent="0.2">
      <c r="B17442" s="88"/>
      <c r="C17442" s="88"/>
      <c r="D17442" s="88"/>
      <c r="E17442" s="88"/>
      <c r="F17442" s="88"/>
      <c r="G17442" s="88"/>
      <c r="H17442" s="88"/>
      <c r="I17442" s="88"/>
      <c r="J17442" s="88"/>
      <c r="K17442" s="88"/>
    </row>
    <row r="17443" spans="2:11" hidden="1" x14ac:dyDescent="0.2">
      <c r="B17443" s="88"/>
      <c r="C17443" s="88"/>
      <c r="D17443" s="88"/>
      <c r="E17443" s="88"/>
      <c r="F17443" s="88"/>
      <c r="G17443" s="88"/>
      <c r="H17443" s="88"/>
      <c r="I17443" s="88"/>
      <c r="J17443" s="88"/>
      <c r="K17443" s="88"/>
    </row>
    <row r="17444" spans="2:11" hidden="1" x14ac:dyDescent="0.2">
      <c r="B17444" s="88"/>
      <c r="C17444" s="88"/>
      <c r="D17444" s="88"/>
      <c r="E17444" s="88"/>
      <c r="F17444" s="88"/>
      <c r="G17444" s="88"/>
      <c r="H17444" s="88"/>
      <c r="I17444" s="88"/>
      <c r="J17444" s="88"/>
      <c r="K17444" s="88"/>
    </row>
    <row r="17445" spans="2:11" hidden="1" x14ac:dyDescent="0.2">
      <c r="B17445" s="88"/>
      <c r="C17445" s="88"/>
      <c r="D17445" s="88"/>
      <c r="E17445" s="88"/>
      <c r="F17445" s="88"/>
      <c r="G17445" s="88"/>
      <c r="H17445" s="88"/>
      <c r="I17445" s="88"/>
      <c r="J17445" s="88"/>
      <c r="K17445" s="88"/>
    </row>
    <row r="17446" spans="2:11" hidden="1" x14ac:dyDescent="0.2">
      <c r="B17446" s="88"/>
      <c r="C17446" s="88"/>
      <c r="D17446" s="88"/>
      <c r="E17446" s="88"/>
      <c r="F17446" s="88"/>
      <c r="G17446" s="88"/>
      <c r="H17446" s="88"/>
      <c r="I17446" s="88"/>
      <c r="J17446" s="88"/>
      <c r="K17446" s="88"/>
    </row>
    <row r="17447" spans="2:11" hidden="1" x14ac:dyDescent="0.2">
      <c r="B17447" s="88"/>
      <c r="C17447" s="88"/>
      <c r="D17447" s="88"/>
      <c r="E17447" s="88"/>
      <c r="F17447" s="88"/>
      <c r="G17447" s="88"/>
      <c r="H17447" s="88"/>
      <c r="I17447" s="88"/>
      <c r="J17447" s="88"/>
      <c r="K17447" s="88"/>
    </row>
    <row r="17448" spans="2:11" hidden="1" x14ac:dyDescent="0.2">
      <c r="B17448" s="88"/>
      <c r="C17448" s="88"/>
      <c r="D17448" s="88"/>
      <c r="E17448" s="88"/>
      <c r="F17448" s="88"/>
      <c r="G17448" s="88"/>
      <c r="H17448" s="88"/>
      <c r="I17448" s="88"/>
      <c r="J17448" s="88"/>
      <c r="K17448" s="88"/>
    </row>
    <row r="17449" spans="2:11" hidden="1" x14ac:dyDescent="0.2">
      <c r="B17449" s="88"/>
      <c r="C17449" s="88"/>
      <c r="D17449" s="88"/>
      <c r="E17449" s="88"/>
      <c r="F17449" s="88"/>
      <c r="G17449" s="88"/>
      <c r="H17449" s="88"/>
      <c r="I17449" s="88"/>
      <c r="J17449" s="88"/>
      <c r="K17449" s="88"/>
    </row>
    <row r="17450" spans="2:11" hidden="1" x14ac:dyDescent="0.2">
      <c r="B17450" s="88"/>
      <c r="C17450" s="88"/>
      <c r="D17450" s="88"/>
      <c r="E17450" s="88"/>
      <c r="F17450" s="88"/>
      <c r="G17450" s="88"/>
      <c r="H17450" s="88"/>
      <c r="I17450" s="88"/>
      <c r="J17450" s="88"/>
      <c r="K17450" s="88"/>
    </row>
    <row r="17451" spans="2:11" hidden="1" x14ac:dyDescent="0.2">
      <c r="B17451" s="88"/>
      <c r="C17451" s="88"/>
      <c r="D17451" s="88"/>
      <c r="E17451" s="88"/>
      <c r="F17451" s="88"/>
      <c r="G17451" s="88"/>
      <c r="H17451" s="88"/>
      <c r="I17451" s="88"/>
      <c r="J17451" s="88"/>
      <c r="K17451" s="88"/>
    </row>
    <row r="17452" spans="2:11" hidden="1" x14ac:dyDescent="0.2">
      <c r="B17452" s="88"/>
      <c r="C17452" s="88"/>
      <c r="D17452" s="88"/>
      <c r="E17452" s="88"/>
      <c r="F17452" s="88"/>
      <c r="G17452" s="88"/>
      <c r="H17452" s="88"/>
      <c r="I17452" s="88"/>
      <c r="J17452" s="88"/>
      <c r="K17452" s="88"/>
    </row>
    <row r="17453" spans="2:11" hidden="1" x14ac:dyDescent="0.2">
      <c r="B17453" s="88"/>
      <c r="C17453" s="88"/>
      <c r="D17453" s="88"/>
      <c r="E17453" s="88"/>
      <c r="F17453" s="88"/>
      <c r="G17453" s="88"/>
      <c r="H17453" s="88"/>
      <c r="I17453" s="88"/>
      <c r="J17453" s="88"/>
      <c r="K17453" s="88"/>
    </row>
    <row r="17454" spans="2:11" hidden="1" x14ac:dyDescent="0.2">
      <c r="B17454" s="88"/>
      <c r="C17454" s="88"/>
      <c r="D17454" s="88"/>
      <c r="E17454" s="88"/>
      <c r="F17454" s="88"/>
      <c r="G17454" s="88"/>
      <c r="H17454" s="88"/>
      <c r="I17454" s="88"/>
      <c r="J17454" s="88"/>
      <c r="K17454" s="88"/>
    </row>
    <row r="17455" spans="2:11" hidden="1" x14ac:dyDescent="0.2">
      <c r="B17455" s="88"/>
      <c r="C17455" s="88"/>
      <c r="D17455" s="88"/>
      <c r="E17455" s="88"/>
      <c r="F17455" s="88"/>
      <c r="G17455" s="88"/>
      <c r="H17455" s="88"/>
      <c r="I17455" s="88"/>
      <c r="J17455" s="88"/>
      <c r="K17455" s="88"/>
    </row>
    <row r="17456" spans="2:11" hidden="1" x14ac:dyDescent="0.2">
      <c r="B17456" s="88"/>
      <c r="C17456" s="88"/>
      <c r="D17456" s="88"/>
      <c r="E17456" s="88"/>
      <c r="F17456" s="88"/>
      <c r="G17456" s="88"/>
      <c r="H17456" s="88"/>
      <c r="I17456" s="88"/>
      <c r="J17456" s="88"/>
      <c r="K17456" s="88"/>
    </row>
    <row r="17457" spans="2:11" hidden="1" x14ac:dyDescent="0.2">
      <c r="B17457" s="88"/>
      <c r="C17457" s="88"/>
      <c r="D17457" s="88"/>
      <c r="E17457" s="88"/>
      <c r="F17457" s="88"/>
      <c r="G17457" s="88"/>
      <c r="H17457" s="88"/>
      <c r="I17457" s="88"/>
      <c r="J17457" s="88"/>
      <c r="K17457" s="88"/>
    </row>
    <row r="17458" spans="2:11" hidden="1" x14ac:dyDescent="0.2">
      <c r="B17458" s="88"/>
      <c r="C17458" s="88"/>
      <c r="D17458" s="88"/>
      <c r="E17458" s="88"/>
      <c r="F17458" s="88"/>
      <c r="G17458" s="88"/>
      <c r="H17458" s="88"/>
      <c r="I17458" s="88"/>
      <c r="J17458" s="88"/>
      <c r="K17458" s="88"/>
    </row>
    <row r="17459" spans="2:11" hidden="1" x14ac:dyDescent="0.2">
      <c r="B17459" s="88"/>
      <c r="C17459" s="88"/>
      <c r="D17459" s="88"/>
      <c r="E17459" s="88"/>
      <c r="F17459" s="88"/>
      <c r="G17459" s="88"/>
      <c r="H17459" s="88"/>
      <c r="I17459" s="88"/>
      <c r="J17459" s="88"/>
      <c r="K17459" s="88"/>
    </row>
    <row r="17460" spans="2:11" hidden="1" x14ac:dyDescent="0.2">
      <c r="B17460" s="88"/>
      <c r="C17460" s="88"/>
      <c r="D17460" s="88"/>
      <c r="E17460" s="88"/>
      <c r="F17460" s="88"/>
      <c r="G17460" s="88"/>
      <c r="H17460" s="88"/>
      <c r="I17460" s="88"/>
      <c r="J17460" s="88"/>
      <c r="K17460" s="88"/>
    </row>
    <row r="17461" spans="2:11" hidden="1" x14ac:dyDescent="0.2">
      <c r="B17461" s="88"/>
      <c r="C17461" s="88"/>
      <c r="D17461" s="88"/>
      <c r="E17461" s="88"/>
      <c r="F17461" s="88"/>
      <c r="G17461" s="88"/>
      <c r="H17461" s="88"/>
      <c r="I17461" s="88"/>
      <c r="J17461" s="88"/>
      <c r="K17461" s="88"/>
    </row>
    <row r="17462" spans="2:11" hidden="1" x14ac:dyDescent="0.2">
      <c r="B17462" s="88"/>
      <c r="C17462" s="88"/>
      <c r="D17462" s="88"/>
      <c r="E17462" s="88"/>
      <c r="F17462" s="88"/>
      <c r="G17462" s="88"/>
      <c r="H17462" s="88"/>
      <c r="I17462" s="88"/>
      <c r="J17462" s="88"/>
      <c r="K17462" s="88"/>
    </row>
    <row r="17463" spans="2:11" hidden="1" x14ac:dyDescent="0.2">
      <c r="B17463" s="88"/>
      <c r="C17463" s="88"/>
      <c r="D17463" s="88"/>
      <c r="E17463" s="88"/>
      <c r="F17463" s="88"/>
      <c r="G17463" s="88"/>
      <c r="H17463" s="88"/>
      <c r="I17463" s="88"/>
      <c r="J17463" s="88"/>
      <c r="K17463" s="88"/>
    </row>
    <row r="17464" spans="2:11" hidden="1" x14ac:dyDescent="0.2">
      <c r="B17464" s="88"/>
      <c r="C17464" s="88"/>
      <c r="D17464" s="88"/>
      <c r="E17464" s="88"/>
      <c r="F17464" s="88"/>
      <c r="G17464" s="88"/>
      <c r="H17464" s="88"/>
      <c r="I17464" s="88"/>
      <c r="J17464" s="88"/>
      <c r="K17464" s="88"/>
    </row>
    <row r="17465" spans="2:11" hidden="1" x14ac:dyDescent="0.2">
      <c r="B17465" s="88"/>
      <c r="C17465" s="88"/>
      <c r="D17465" s="88"/>
      <c r="E17465" s="88"/>
      <c r="F17465" s="88"/>
      <c r="G17465" s="88"/>
      <c r="H17465" s="88"/>
      <c r="I17465" s="88"/>
      <c r="J17465" s="88"/>
      <c r="K17465" s="88"/>
    </row>
    <row r="17466" spans="2:11" hidden="1" x14ac:dyDescent="0.2">
      <c r="B17466" s="88"/>
      <c r="C17466" s="88"/>
      <c r="D17466" s="88"/>
      <c r="E17466" s="88"/>
      <c r="F17466" s="88"/>
      <c r="G17466" s="88"/>
      <c r="H17466" s="88"/>
      <c r="I17466" s="88"/>
      <c r="J17466" s="88"/>
      <c r="K17466" s="88"/>
    </row>
    <row r="17467" spans="2:11" hidden="1" x14ac:dyDescent="0.2">
      <c r="B17467" s="88"/>
      <c r="C17467" s="88"/>
      <c r="D17467" s="88"/>
      <c r="E17467" s="88"/>
      <c r="F17467" s="88"/>
      <c r="G17467" s="88"/>
      <c r="H17467" s="88"/>
      <c r="I17467" s="88"/>
      <c r="J17467" s="88"/>
      <c r="K17467" s="88"/>
    </row>
    <row r="17468" spans="2:11" hidden="1" x14ac:dyDescent="0.2">
      <c r="B17468" s="88"/>
      <c r="C17468" s="88"/>
      <c r="D17468" s="88"/>
      <c r="E17468" s="88"/>
      <c r="F17468" s="88"/>
      <c r="G17468" s="88"/>
      <c r="H17468" s="88"/>
      <c r="I17468" s="88"/>
      <c r="J17468" s="88"/>
      <c r="K17468" s="88"/>
    </row>
    <row r="17469" spans="2:11" hidden="1" x14ac:dyDescent="0.2">
      <c r="B17469" s="88"/>
      <c r="C17469" s="88"/>
      <c r="D17469" s="88"/>
      <c r="E17469" s="88"/>
      <c r="F17469" s="88"/>
      <c r="G17469" s="88"/>
      <c r="H17469" s="88"/>
      <c r="I17469" s="88"/>
      <c r="J17469" s="88"/>
      <c r="K17469" s="88"/>
    </row>
    <row r="17470" spans="2:11" hidden="1" x14ac:dyDescent="0.2">
      <c r="B17470" s="88"/>
      <c r="C17470" s="88"/>
      <c r="D17470" s="88"/>
      <c r="E17470" s="88"/>
      <c r="F17470" s="88"/>
      <c r="G17470" s="88"/>
      <c r="H17470" s="88"/>
      <c r="I17470" s="88"/>
      <c r="J17470" s="88"/>
      <c r="K17470" s="88"/>
    </row>
    <row r="17471" spans="2:11" hidden="1" x14ac:dyDescent="0.2">
      <c r="B17471" s="88"/>
      <c r="C17471" s="88"/>
      <c r="D17471" s="88"/>
      <c r="E17471" s="88"/>
      <c r="F17471" s="88"/>
      <c r="G17471" s="88"/>
      <c r="H17471" s="88"/>
      <c r="I17471" s="88"/>
      <c r="J17471" s="88"/>
      <c r="K17471" s="88"/>
    </row>
    <row r="17472" spans="2:11" hidden="1" x14ac:dyDescent="0.2">
      <c r="B17472" s="88"/>
      <c r="C17472" s="88"/>
      <c r="D17472" s="88"/>
      <c r="E17472" s="88"/>
      <c r="F17472" s="88"/>
      <c r="G17472" s="88"/>
      <c r="H17472" s="88"/>
      <c r="I17472" s="88"/>
      <c r="J17472" s="88"/>
      <c r="K17472" s="88"/>
    </row>
    <row r="17473" spans="2:11" hidden="1" x14ac:dyDescent="0.2">
      <c r="B17473" s="88"/>
      <c r="C17473" s="88"/>
      <c r="D17473" s="88"/>
      <c r="E17473" s="88"/>
      <c r="F17473" s="88"/>
      <c r="G17473" s="88"/>
      <c r="H17473" s="88"/>
      <c r="I17473" s="88"/>
      <c r="J17473" s="88"/>
      <c r="K17473" s="88"/>
    </row>
    <row r="17474" spans="2:11" hidden="1" x14ac:dyDescent="0.2">
      <c r="B17474" s="88"/>
      <c r="C17474" s="88"/>
      <c r="D17474" s="88"/>
      <c r="E17474" s="88"/>
      <c r="F17474" s="88"/>
      <c r="G17474" s="88"/>
      <c r="H17474" s="88"/>
      <c r="I17474" s="88"/>
      <c r="J17474" s="88"/>
      <c r="K17474" s="88"/>
    </row>
    <row r="17475" spans="2:11" hidden="1" x14ac:dyDescent="0.2">
      <c r="B17475" s="88"/>
      <c r="C17475" s="88"/>
      <c r="D17475" s="88"/>
      <c r="E17475" s="88"/>
      <c r="F17475" s="88"/>
      <c r="G17475" s="88"/>
      <c r="H17475" s="88"/>
      <c r="I17475" s="88"/>
      <c r="J17475" s="88"/>
      <c r="K17475" s="88"/>
    </row>
    <row r="17476" spans="2:11" hidden="1" x14ac:dyDescent="0.2">
      <c r="B17476" s="88"/>
      <c r="C17476" s="88"/>
      <c r="D17476" s="88"/>
      <c r="E17476" s="88"/>
      <c r="F17476" s="88"/>
      <c r="G17476" s="88"/>
      <c r="H17476" s="88"/>
      <c r="I17476" s="88"/>
      <c r="J17476" s="88"/>
      <c r="K17476" s="88"/>
    </row>
    <row r="17477" spans="2:11" hidden="1" x14ac:dyDescent="0.2">
      <c r="B17477" s="88"/>
      <c r="C17477" s="88"/>
      <c r="D17477" s="88"/>
      <c r="E17477" s="88"/>
      <c r="F17477" s="88"/>
      <c r="G17477" s="88"/>
      <c r="H17477" s="88"/>
      <c r="I17477" s="88"/>
      <c r="J17477" s="88"/>
      <c r="K17477" s="88"/>
    </row>
    <row r="17478" spans="2:11" hidden="1" x14ac:dyDescent="0.2">
      <c r="B17478" s="88"/>
      <c r="C17478" s="88"/>
      <c r="D17478" s="88"/>
      <c r="E17478" s="88"/>
      <c r="F17478" s="88"/>
      <c r="G17478" s="88"/>
      <c r="H17478" s="88"/>
      <c r="I17478" s="88"/>
      <c r="J17478" s="88"/>
      <c r="K17478" s="88"/>
    </row>
    <row r="17479" spans="2:11" hidden="1" x14ac:dyDescent="0.2">
      <c r="B17479" s="88"/>
      <c r="C17479" s="88"/>
      <c r="D17479" s="88"/>
      <c r="E17479" s="88"/>
      <c r="F17479" s="88"/>
      <c r="G17479" s="88"/>
      <c r="H17479" s="88"/>
      <c r="I17479" s="88"/>
      <c r="J17479" s="88"/>
      <c r="K17479" s="88"/>
    </row>
    <row r="17480" spans="2:11" hidden="1" x14ac:dyDescent="0.2">
      <c r="B17480" s="88"/>
      <c r="C17480" s="88"/>
      <c r="D17480" s="88"/>
      <c r="E17480" s="88"/>
      <c r="F17480" s="88"/>
      <c r="G17480" s="88"/>
      <c r="H17480" s="88"/>
      <c r="I17480" s="88"/>
      <c r="J17480" s="88"/>
      <c r="K17480" s="88"/>
    </row>
    <row r="17481" spans="2:11" hidden="1" x14ac:dyDescent="0.2">
      <c r="B17481" s="88"/>
      <c r="C17481" s="88"/>
      <c r="D17481" s="88"/>
      <c r="E17481" s="88"/>
      <c r="F17481" s="88"/>
      <c r="G17481" s="88"/>
      <c r="H17481" s="88"/>
      <c r="I17481" s="88"/>
      <c r="J17481" s="88"/>
      <c r="K17481" s="88"/>
    </row>
    <row r="17482" spans="2:11" hidden="1" x14ac:dyDescent="0.2">
      <c r="B17482" s="88"/>
      <c r="C17482" s="88"/>
      <c r="D17482" s="88"/>
      <c r="E17482" s="88"/>
      <c r="F17482" s="88"/>
      <c r="G17482" s="88"/>
      <c r="H17482" s="88"/>
      <c r="I17482" s="88"/>
      <c r="J17482" s="88"/>
      <c r="K17482" s="88"/>
    </row>
    <row r="17483" spans="2:11" hidden="1" x14ac:dyDescent="0.2">
      <c r="B17483" s="88"/>
      <c r="C17483" s="88"/>
      <c r="D17483" s="88"/>
      <c r="E17483" s="88"/>
      <c r="F17483" s="88"/>
      <c r="G17483" s="88"/>
      <c r="H17483" s="88"/>
      <c r="I17483" s="88"/>
      <c r="J17483" s="88"/>
      <c r="K17483" s="88"/>
    </row>
    <row r="17484" spans="2:11" hidden="1" x14ac:dyDescent="0.2">
      <c r="B17484" s="88"/>
      <c r="C17484" s="88"/>
      <c r="D17484" s="88"/>
      <c r="E17484" s="88"/>
      <c r="F17484" s="88"/>
      <c r="G17484" s="88"/>
      <c r="H17484" s="88"/>
      <c r="I17484" s="88"/>
      <c r="J17484" s="88"/>
      <c r="K17484" s="88"/>
    </row>
    <row r="17485" spans="2:11" hidden="1" x14ac:dyDescent="0.2">
      <c r="B17485" s="88"/>
      <c r="C17485" s="88"/>
      <c r="D17485" s="88"/>
      <c r="E17485" s="88"/>
      <c r="F17485" s="88"/>
      <c r="G17485" s="88"/>
      <c r="H17485" s="88"/>
      <c r="I17485" s="88"/>
      <c r="J17485" s="88"/>
      <c r="K17485" s="88"/>
    </row>
    <row r="17486" spans="2:11" hidden="1" x14ac:dyDescent="0.2">
      <c r="B17486" s="88"/>
      <c r="C17486" s="88"/>
      <c r="D17486" s="88"/>
      <c r="E17486" s="88"/>
      <c r="F17486" s="88"/>
      <c r="G17486" s="88"/>
      <c r="H17486" s="88"/>
      <c r="I17486" s="88"/>
      <c r="J17486" s="88"/>
      <c r="K17486" s="88"/>
    </row>
    <row r="17487" spans="2:11" hidden="1" x14ac:dyDescent="0.2">
      <c r="B17487" s="88"/>
      <c r="C17487" s="88"/>
      <c r="D17487" s="88"/>
      <c r="E17487" s="88"/>
      <c r="F17487" s="88"/>
      <c r="G17487" s="88"/>
      <c r="H17487" s="88"/>
      <c r="I17487" s="88"/>
      <c r="J17487" s="88"/>
      <c r="K17487" s="88"/>
    </row>
    <row r="17488" spans="2:11" hidden="1" x14ac:dyDescent="0.2">
      <c r="B17488" s="88"/>
      <c r="C17488" s="88"/>
      <c r="D17488" s="88"/>
      <c r="E17488" s="88"/>
      <c r="F17488" s="88"/>
      <c r="G17488" s="88"/>
      <c r="H17488" s="88"/>
      <c r="I17488" s="88"/>
      <c r="J17488" s="88"/>
      <c r="K17488" s="88"/>
    </row>
    <row r="17489" spans="2:11" hidden="1" x14ac:dyDescent="0.2">
      <c r="B17489" s="88"/>
      <c r="C17489" s="88"/>
      <c r="D17489" s="88"/>
      <c r="E17489" s="88"/>
      <c r="F17489" s="88"/>
      <c r="G17489" s="88"/>
      <c r="H17489" s="88"/>
      <c r="I17489" s="88"/>
      <c r="J17489" s="88"/>
      <c r="K17489" s="88"/>
    </row>
    <row r="17490" spans="2:11" hidden="1" x14ac:dyDescent="0.2">
      <c r="B17490" s="88"/>
      <c r="C17490" s="88"/>
      <c r="D17490" s="88"/>
      <c r="E17490" s="88"/>
      <c r="F17490" s="88"/>
      <c r="G17490" s="88"/>
      <c r="H17490" s="88"/>
      <c r="I17490" s="88"/>
      <c r="J17490" s="88"/>
      <c r="K17490" s="88"/>
    </row>
    <row r="17491" spans="2:11" hidden="1" x14ac:dyDescent="0.2">
      <c r="B17491" s="88"/>
      <c r="C17491" s="88"/>
      <c r="D17491" s="88"/>
      <c r="E17491" s="88"/>
      <c r="F17491" s="88"/>
      <c r="G17491" s="88"/>
      <c r="H17491" s="88"/>
      <c r="I17491" s="88"/>
      <c r="J17491" s="88"/>
      <c r="K17491" s="88"/>
    </row>
    <row r="17492" spans="2:11" hidden="1" x14ac:dyDescent="0.2">
      <c r="B17492" s="88"/>
      <c r="C17492" s="88"/>
      <c r="D17492" s="88"/>
      <c r="E17492" s="88"/>
      <c r="F17492" s="88"/>
      <c r="G17492" s="88"/>
      <c r="H17492" s="88"/>
      <c r="I17492" s="88"/>
      <c r="J17492" s="88"/>
      <c r="K17492" s="88"/>
    </row>
    <row r="17493" spans="2:11" hidden="1" x14ac:dyDescent="0.2">
      <c r="B17493" s="88"/>
      <c r="C17493" s="88"/>
      <c r="D17493" s="88"/>
      <c r="E17493" s="88"/>
      <c r="F17493" s="88"/>
      <c r="G17493" s="88"/>
      <c r="H17493" s="88"/>
      <c r="I17493" s="88"/>
      <c r="J17493" s="88"/>
      <c r="K17493" s="88"/>
    </row>
    <row r="17494" spans="2:11" hidden="1" x14ac:dyDescent="0.2">
      <c r="B17494" s="88"/>
      <c r="C17494" s="88"/>
      <c r="D17494" s="88"/>
      <c r="E17494" s="88"/>
      <c r="F17494" s="88"/>
      <c r="G17494" s="88"/>
      <c r="H17494" s="88"/>
      <c r="I17494" s="88"/>
      <c r="J17494" s="88"/>
      <c r="K17494" s="88"/>
    </row>
    <row r="17495" spans="2:11" hidden="1" x14ac:dyDescent="0.2">
      <c r="B17495" s="88"/>
      <c r="C17495" s="88"/>
      <c r="D17495" s="88"/>
      <c r="E17495" s="88"/>
      <c r="F17495" s="88"/>
      <c r="G17495" s="88"/>
      <c r="H17495" s="88"/>
      <c r="I17495" s="88"/>
      <c r="J17495" s="88"/>
      <c r="K17495" s="88"/>
    </row>
    <row r="17496" spans="2:11" hidden="1" x14ac:dyDescent="0.2">
      <c r="B17496" s="88"/>
      <c r="C17496" s="88"/>
      <c r="D17496" s="88"/>
      <c r="E17496" s="88"/>
      <c r="F17496" s="88"/>
      <c r="G17496" s="88"/>
      <c r="H17496" s="88"/>
      <c r="I17496" s="88"/>
      <c r="J17496" s="88"/>
      <c r="K17496" s="88"/>
    </row>
    <row r="17497" spans="2:11" hidden="1" x14ac:dyDescent="0.2">
      <c r="B17497" s="88"/>
      <c r="C17497" s="88"/>
      <c r="D17497" s="88"/>
      <c r="E17497" s="88"/>
      <c r="F17497" s="88"/>
      <c r="G17497" s="88"/>
      <c r="H17497" s="88"/>
      <c r="I17497" s="88"/>
      <c r="J17497" s="88"/>
      <c r="K17497" s="88"/>
    </row>
    <row r="17498" spans="2:11" hidden="1" x14ac:dyDescent="0.2">
      <c r="B17498" s="88"/>
      <c r="C17498" s="88"/>
      <c r="D17498" s="88"/>
      <c r="E17498" s="88"/>
      <c r="F17498" s="88"/>
      <c r="G17498" s="88"/>
      <c r="H17498" s="88"/>
      <c r="I17498" s="88"/>
      <c r="J17498" s="88"/>
      <c r="K17498" s="88"/>
    </row>
    <row r="17499" spans="2:11" hidden="1" x14ac:dyDescent="0.2">
      <c r="B17499" s="88"/>
      <c r="C17499" s="88"/>
      <c r="D17499" s="88"/>
      <c r="E17499" s="88"/>
      <c r="F17499" s="88"/>
      <c r="G17499" s="88"/>
      <c r="H17499" s="88"/>
      <c r="I17499" s="88"/>
      <c r="J17499" s="88"/>
      <c r="K17499" s="88"/>
    </row>
    <row r="17500" spans="2:11" hidden="1" x14ac:dyDescent="0.2">
      <c r="B17500" s="88"/>
      <c r="C17500" s="88"/>
      <c r="D17500" s="88"/>
      <c r="E17500" s="88"/>
      <c r="F17500" s="88"/>
      <c r="G17500" s="88"/>
      <c r="H17500" s="88"/>
      <c r="I17500" s="88"/>
      <c r="J17500" s="88"/>
      <c r="K17500" s="88"/>
    </row>
    <row r="17501" spans="2:11" hidden="1" x14ac:dyDescent="0.2">
      <c r="B17501" s="88"/>
      <c r="C17501" s="88"/>
      <c r="D17501" s="88"/>
      <c r="E17501" s="88"/>
      <c r="F17501" s="88"/>
      <c r="G17501" s="88"/>
      <c r="H17501" s="88"/>
      <c r="I17501" s="88"/>
      <c r="J17501" s="88"/>
      <c r="K17501" s="88"/>
    </row>
    <row r="17502" spans="2:11" hidden="1" x14ac:dyDescent="0.2">
      <c r="B17502" s="88"/>
      <c r="C17502" s="88"/>
      <c r="D17502" s="88"/>
      <c r="E17502" s="88"/>
      <c r="F17502" s="88"/>
      <c r="G17502" s="88"/>
      <c r="H17502" s="88"/>
      <c r="I17502" s="88"/>
      <c r="J17502" s="88"/>
      <c r="K17502" s="88"/>
    </row>
    <row r="17503" spans="2:11" hidden="1" x14ac:dyDescent="0.2">
      <c r="B17503" s="88"/>
      <c r="C17503" s="88"/>
      <c r="D17503" s="88"/>
      <c r="E17503" s="88"/>
      <c r="F17503" s="88"/>
      <c r="G17503" s="88"/>
      <c r="H17503" s="88"/>
      <c r="I17503" s="88"/>
      <c r="J17503" s="88"/>
      <c r="K17503" s="88"/>
    </row>
    <row r="17504" spans="2:11" hidden="1" x14ac:dyDescent="0.2">
      <c r="B17504" s="88"/>
      <c r="C17504" s="88"/>
      <c r="D17504" s="88"/>
      <c r="E17504" s="88"/>
      <c r="F17504" s="88"/>
      <c r="G17504" s="88"/>
      <c r="H17504" s="88"/>
      <c r="I17504" s="88"/>
      <c r="J17504" s="88"/>
      <c r="K17504" s="88"/>
    </row>
    <row r="17505" spans="2:11" hidden="1" x14ac:dyDescent="0.2">
      <c r="B17505" s="88"/>
      <c r="C17505" s="88"/>
      <c r="D17505" s="88"/>
      <c r="E17505" s="88"/>
      <c r="F17505" s="88"/>
      <c r="G17505" s="88"/>
      <c r="H17505" s="88"/>
      <c r="I17505" s="88"/>
      <c r="J17505" s="88"/>
      <c r="K17505" s="88"/>
    </row>
    <row r="17506" spans="2:11" hidden="1" x14ac:dyDescent="0.2">
      <c r="B17506" s="88"/>
      <c r="C17506" s="88"/>
      <c r="D17506" s="88"/>
      <c r="E17506" s="88"/>
      <c r="F17506" s="88"/>
      <c r="G17506" s="88"/>
      <c r="H17506" s="88"/>
      <c r="I17506" s="88"/>
      <c r="J17506" s="88"/>
      <c r="K17506" s="88"/>
    </row>
    <row r="17507" spans="2:11" hidden="1" x14ac:dyDescent="0.2">
      <c r="B17507" s="88"/>
      <c r="C17507" s="88"/>
      <c r="D17507" s="88"/>
      <c r="E17507" s="88"/>
      <c r="F17507" s="88"/>
      <c r="G17507" s="88"/>
      <c r="H17507" s="88"/>
      <c r="I17507" s="88"/>
      <c r="J17507" s="88"/>
      <c r="K17507" s="88"/>
    </row>
    <row r="17508" spans="2:11" hidden="1" x14ac:dyDescent="0.2">
      <c r="B17508" s="88"/>
      <c r="C17508" s="88"/>
      <c r="D17508" s="88"/>
      <c r="E17508" s="88"/>
      <c r="F17508" s="88"/>
      <c r="G17508" s="88"/>
      <c r="H17508" s="88"/>
      <c r="I17508" s="88"/>
      <c r="J17508" s="88"/>
      <c r="K17508" s="88"/>
    </row>
    <row r="17509" spans="2:11" hidden="1" x14ac:dyDescent="0.2">
      <c r="B17509" s="88"/>
      <c r="C17509" s="88"/>
      <c r="D17509" s="88"/>
      <c r="E17509" s="88"/>
      <c r="F17509" s="88"/>
      <c r="G17509" s="88"/>
      <c r="H17509" s="88"/>
      <c r="I17509" s="88"/>
      <c r="J17509" s="88"/>
      <c r="K17509" s="88"/>
    </row>
    <row r="17510" spans="2:11" hidden="1" x14ac:dyDescent="0.2">
      <c r="B17510" s="88"/>
      <c r="C17510" s="88"/>
      <c r="D17510" s="88"/>
      <c r="E17510" s="88"/>
      <c r="F17510" s="88"/>
      <c r="G17510" s="88"/>
      <c r="H17510" s="88"/>
      <c r="I17510" s="88"/>
      <c r="J17510" s="88"/>
      <c r="K17510" s="88"/>
    </row>
    <row r="17511" spans="2:11" hidden="1" x14ac:dyDescent="0.2">
      <c r="B17511" s="88"/>
      <c r="C17511" s="88"/>
      <c r="D17511" s="88"/>
      <c r="E17511" s="88"/>
      <c r="F17511" s="88"/>
      <c r="G17511" s="88"/>
      <c r="H17511" s="88"/>
      <c r="I17511" s="88"/>
      <c r="J17511" s="88"/>
      <c r="K17511" s="88"/>
    </row>
    <row r="17512" spans="2:11" hidden="1" x14ac:dyDescent="0.2">
      <c r="B17512" s="88"/>
      <c r="C17512" s="88"/>
      <c r="D17512" s="88"/>
      <c r="E17512" s="88"/>
      <c r="F17512" s="88"/>
      <c r="G17512" s="88"/>
      <c r="H17512" s="88"/>
      <c r="I17512" s="88"/>
      <c r="J17512" s="88"/>
      <c r="K17512" s="88"/>
    </row>
    <row r="17513" spans="2:11" hidden="1" x14ac:dyDescent="0.2">
      <c r="B17513" s="88"/>
      <c r="C17513" s="88"/>
      <c r="D17513" s="88"/>
      <c r="E17513" s="88"/>
      <c r="F17513" s="88"/>
      <c r="G17513" s="88"/>
      <c r="H17513" s="88"/>
      <c r="I17513" s="88"/>
      <c r="J17513" s="88"/>
      <c r="K17513" s="88"/>
    </row>
    <row r="17514" spans="2:11" hidden="1" x14ac:dyDescent="0.2">
      <c r="B17514" s="88"/>
      <c r="C17514" s="88"/>
      <c r="D17514" s="88"/>
      <c r="E17514" s="88"/>
      <c r="F17514" s="88"/>
      <c r="G17514" s="88"/>
      <c r="H17514" s="88"/>
      <c r="I17514" s="88"/>
      <c r="J17514" s="88"/>
      <c r="K17514" s="88"/>
    </row>
    <row r="17515" spans="2:11" hidden="1" x14ac:dyDescent="0.2">
      <c r="B17515" s="88"/>
      <c r="C17515" s="88"/>
      <c r="D17515" s="88"/>
      <c r="E17515" s="88"/>
      <c r="F17515" s="88"/>
      <c r="G17515" s="88"/>
      <c r="H17515" s="88"/>
      <c r="I17515" s="88"/>
      <c r="J17515" s="88"/>
      <c r="K17515" s="88"/>
    </row>
    <row r="17516" spans="2:11" hidden="1" x14ac:dyDescent="0.2">
      <c r="B17516" s="88"/>
      <c r="C17516" s="88"/>
      <c r="D17516" s="88"/>
      <c r="E17516" s="88"/>
      <c r="F17516" s="88"/>
      <c r="G17516" s="88"/>
      <c r="H17516" s="88"/>
      <c r="I17516" s="88"/>
      <c r="J17516" s="88"/>
      <c r="K17516" s="88"/>
    </row>
    <row r="17517" spans="2:11" hidden="1" x14ac:dyDescent="0.2">
      <c r="B17517" s="88"/>
      <c r="C17517" s="88"/>
      <c r="D17517" s="88"/>
      <c r="E17517" s="88"/>
      <c r="F17517" s="88"/>
      <c r="G17517" s="88"/>
      <c r="H17517" s="88"/>
      <c r="I17517" s="88"/>
      <c r="J17517" s="88"/>
      <c r="K17517" s="88"/>
    </row>
    <row r="17518" spans="2:11" hidden="1" x14ac:dyDescent="0.2">
      <c r="B17518" s="88"/>
      <c r="C17518" s="88"/>
      <c r="D17518" s="88"/>
      <c r="E17518" s="88"/>
      <c r="F17518" s="88"/>
      <c r="G17518" s="88"/>
      <c r="H17518" s="88"/>
      <c r="I17518" s="88"/>
      <c r="J17518" s="88"/>
      <c r="K17518" s="88"/>
    </row>
    <row r="17519" spans="2:11" hidden="1" x14ac:dyDescent="0.2">
      <c r="B17519" s="88"/>
      <c r="C17519" s="88"/>
      <c r="D17519" s="88"/>
      <c r="E17519" s="88"/>
      <c r="F17519" s="88"/>
      <c r="G17519" s="88"/>
      <c r="H17519" s="88"/>
      <c r="I17519" s="88"/>
      <c r="J17519" s="88"/>
      <c r="K17519" s="88"/>
    </row>
    <row r="17520" spans="2:11" hidden="1" x14ac:dyDescent="0.2">
      <c r="B17520" s="88"/>
      <c r="C17520" s="88"/>
      <c r="D17520" s="88"/>
      <c r="E17520" s="88"/>
      <c r="F17520" s="88"/>
      <c r="G17520" s="88"/>
      <c r="H17520" s="88"/>
      <c r="I17520" s="88"/>
      <c r="J17520" s="88"/>
      <c r="K17520" s="88"/>
    </row>
    <row r="17521" spans="2:11" hidden="1" x14ac:dyDescent="0.2">
      <c r="B17521" s="88"/>
      <c r="C17521" s="88"/>
      <c r="D17521" s="88"/>
      <c r="E17521" s="88"/>
      <c r="F17521" s="88"/>
      <c r="G17521" s="88"/>
      <c r="H17521" s="88"/>
      <c r="I17521" s="88"/>
      <c r="J17521" s="88"/>
      <c r="K17521" s="88"/>
    </row>
    <row r="17522" spans="2:11" hidden="1" x14ac:dyDescent="0.2">
      <c r="B17522" s="88"/>
      <c r="C17522" s="88"/>
      <c r="D17522" s="88"/>
      <c r="E17522" s="88"/>
      <c r="F17522" s="88"/>
      <c r="G17522" s="88"/>
      <c r="H17522" s="88"/>
      <c r="I17522" s="88"/>
      <c r="J17522" s="88"/>
      <c r="K17522" s="88"/>
    </row>
    <row r="17523" spans="2:11" hidden="1" x14ac:dyDescent="0.2">
      <c r="B17523" s="88"/>
      <c r="C17523" s="88"/>
      <c r="D17523" s="88"/>
      <c r="E17523" s="88"/>
      <c r="F17523" s="88"/>
      <c r="G17523" s="88"/>
      <c r="H17523" s="88"/>
      <c r="I17523" s="88"/>
      <c r="J17523" s="88"/>
      <c r="K17523" s="88"/>
    </row>
    <row r="17524" spans="2:11" hidden="1" x14ac:dyDescent="0.2">
      <c r="B17524" s="88"/>
      <c r="C17524" s="88"/>
      <c r="D17524" s="88"/>
      <c r="E17524" s="88"/>
      <c r="F17524" s="88"/>
      <c r="G17524" s="88"/>
      <c r="H17524" s="88"/>
      <c r="I17524" s="88"/>
      <c r="J17524" s="88"/>
      <c r="K17524" s="88"/>
    </row>
    <row r="17525" spans="2:11" hidden="1" x14ac:dyDescent="0.2">
      <c r="B17525" s="88"/>
      <c r="C17525" s="88"/>
      <c r="D17525" s="88"/>
      <c r="E17525" s="88"/>
      <c r="F17525" s="88"/>
      <c r="G17525" s="88"/>
      <c r="H17525" s="88"/>
      <c r="I17525" s="88"/>
      <c r="J17525" s="88"/>
      <c r="K17525" s="88"/>
    </row>
    <row r="17526" spans="2:11" hidden="1" x14ac:dyDescent="0.2">
      <c r="B17526" s="88"/>
      <c r="C17526" s="88"/>
      <c r="D17526" s="88"/>
      <c r="E17526" s="88"/>
      <c r="F17526" s="88"/>
      <c r="G17526" s="88"/>
      <c r="H17526" s="88"/>
      <c r="I17526" s="88"/>
      <c r="J17526" s="88"/>
      <c r="K17526" s="88"/>
    </row>
    <row r="17527" spans="2:11" hidden="1" x14ac:dyDescent="0.2">
      <c r="B17527" s="88"/>
      <c r="C17527" s="88"/>
      <c r="D17527" s="88"/>
      <c r="E17527" s="88"/>
      <c r="F17527" s="88"/>
      <c r="G17527" s="88"/>
      <c r="H17527" s="88"/>
      <c r="I17527" s="88"/>
      <c r="J17527" s="88"/>
      <c r="K17527" s="88"/>
    </row>
    <row r="17528" spans="2:11" hidden="1" x14ac:dyDescent="0.2">
      <c r="B17528" s="88"/>
      <c r="C17528" s="88"/>
      <c r="D17528" s="88"/>
      <c r="E17528" s="88"/>
      <c r="F17528" s="88"/>
      <c r="G17528" s="88"/>
      <c r="H17528" s="88"/>
      <c r="I17528" s="88"/>
      <c r="J17528" s="88"/>
      <c r="K17528" s="88"/>
    </row>
    <row r="17529" spans="2:11" hidden="1" x14ac:dyDescent="0.2">
      <c r="B17529" s="88"/>
      <c r="C17529" s="88"/>
      <c r="D17529" s="88"/>
      <c r="E17529" s="88"/>
      <c r="F17529" s="88"/>
      <c r="G17529" s="88"/>
      <c r="H17529" s="88"/>
      <c r="I17529" s="88"/>
      <c r="J17529" s="88"/>
      <c r="K17529" s="88"/>
    </row>
    <row r="17530" spans="2:11" hidden="1" x14ac:dyDescent="0.2">
      <c r="B17530" s="88"/>
      <c r="C17530" s="88"/>
      <c r="D17530" s="88"/>
      <c r="E17530" s="88"/>
      <c r="F17530" s="88"/>
      <c r="G17530" s="88"/>
      <c r="H17530" s="88"/>
      <c r="I17530" s="88"/>
      <c r="J17530" s="88"/>
      <c r="K17530" s="88"/>
    </row>
    <row r="17531" spans="2:11" hidden="1" x14ac:dyDescent="0.2">
      <c r="B17531" s="88"/>
      <c r="C17531" s="88"/>
      <c r="D17531" s="88"/>
      <c r="E17531" s="88"/>
      <c r="F17531" s="88"/>
      <c r="G17531" s="88"/>
      <c r="H17531" s="88"/>
      <c r="I17531" s="88"/>
      <c r="J17531" s="88"/>
      <c r="K17531" s="88"/>
    </row>
    <row r="17532" spans="2:11" hidden="1" x14ac:dyDescent="0.2">
      <c r="B17532" s="88"/>
      <c r="C17532" s="88"/>
      <c r="D17532" s="88"/>
      <c r="E17532" s="88"/>
      <c r="F17532" s="88"/>
      <c r="G17532" s="88"/>
      <c r="H17532" s="88"/>
      <c r="I17532" s="88"/>
      <c r="J17532" s="88"/>
      <c r="K17532" s="88"/>
    </row>
    <row r="17533" spans="2:11" hidden="1" x14ac:dyDescent="0.2">
      <c r="B17533" s="88"/>
      <c r="C17533" s="88"/>
      <c r="D17533" s="88"/>
      <c r="E17533" s="88"/>
      <c r="F17533" s="88"/>
      <c r="G17533" s="88"/>
      <c r="H17533" s="88"/>
      <c r="I17533" s="88"/>
      <c r="J17533" s="88"/>
      <c r="K17533" s="88"/>
    </row>
    <row r="17534" spans="2:11" hidden="1" x14ac:dyDescent="0.2">
      <c r="B17534" s="88"/>
      <c r="C17534" s="88"/>
      <c r="D17534" s="88"/>
      <c r="E17534" s="88"/>
      <c r="F17534" s="88"/>
      <c r="G17534" s="88"/>
      <c r="H17534" s="88"/>
      <c r="I17534" s="88"/>
      <c r="J17534" s="88"/>
      <c r="K17534" s="88"/>
    </row>
    <row r="17535" spans="2:11" hidden="1" x14ac:dyDescent="0.2">
      <c r="B17535" s="88"/>
      <c r="C17535" s="88"/>
      <c r="D17535" s="88"/>
      <c r="E17535" s="88"/>
      <c r="F17535" s="88"/>
      <c r="G17535" s="88"/>
      <c r="H17535" s="88"/>
      <c r="I17535" s="88"/>
      <c r="J17535" s="88"/>
      <c r="K17535" s="88"/>
    </row>
    <row r="17536" spans="2:11" hidden="1" x14ac:dyDescent="0.2">
      <c r="B17536" s="88"/>
      <c r="C17536" s="88"/>
      <c r="D17536" s="88"/>
      <c r="E17536" s="88"/>
      <c r="F17536" s="88"/>
      <c r="G17536" s="88"/>
      <c r="H17536" s="88"/>
      <c r="I17536" s="88"/>
      <c r="J17536" s="88"/>
      <c r="K17536" s="88"/>
    </row>
    <row r="17537" spans="2:11" hidden="1" x14ac:dyDescent="0.2">
      <c r="B17537" s="88"/>
      <c r="C17537" s="88"/>
      <c r="D17537" s="88"/>
      <c r="E17537" s="88"/>
      <c r="F17537" s="88"/>
      <c r="G17537" s="88"/>
      <c r="H17537" s="88"/>
      <c r="I17537" s="88"/>
      <c r="J17537" s="88"/>
      <c r="K17537" s="88"/>
    </row>
    <row r="17538" spans="2:11" hidden="1" x14ac:dyDescent="0.2">
      <c r="B17538" s="88"/>
      <c r="C17538" s="88"/>
      <c r="D17538" s="88"/>
      <c r="E17538" s="88"/>
      <c r="F17538" s="88"/>
      <c r="G17538" s="88"/>
      <c r="H17538" s="88"/>
      <c r="I17538" s="88"/>
      <c r="J17538" s="88"/>
      <c r="K17538" s="88"/>
    </row>
    <row r="17539" spans="2:11" hidden="1" x14ac:dyDescent="0.2">
      <c r="B17539" s="88"/>
      <c r="C17539" s="88"/>
      <c r="D17539" s="88"/>
      <c r="E17539" s="88"/>
      <c r="F17539" s="88"/>
      <c r="G17539" s="88"/>
      <c r="H17539" s="88"/>
      <c r="I17539" s="88"/>
      <c r="J17539" s="88"/>
      <c r="K17539" s="88"/>
    </row>
    <row r="17540" spans="2:11" hidden="1" x14ac:dyDescent="0.2">
      <c r="B17540" s="88"/>
      <c r="C17540" s="88"/>
      <c r="D17540" s="88"/>
      <c r="E17540" s="88"/>
      <c r="F17540" s="88"/>
      <c r="G17540" s="88"/>
      <c r="H17540" s="88"/>
      <c r="I17540" s="88"/>
      <c r="J17540" s="88"/>
      <c r="K17540" s="88"/>
    </row>
    <row r="17541" spans="2:11" hidden="1" x14ac:dyDescent="0.2">
      <c r="B17541" s="88"/>
      <c r="C17541" s="88"/>
      <c r="D17541" s="88"/>
      <c r="E17541" s="88"/>
      <c r="F17541" s="88"/>
      <c r="G17541" s="88"/>
      <c r="H17541" s="88"/>
      <c r="I17541" s="88"/>
      <c r="J17541" s="88"/>
      <c r="K17541" s="88"/>
    </row>
    <row r="17542" spans="2:11" hidden="1" x14ac:dyDescent="0.2">
      <c r="B17542" s="88"/>
      <c r="C17542" s="88"/>
      <c r="D17542" s="88"/>
      <c r="E17542" s="88"/>
      <c r="F17542" s="88"/>
      <c r="G17542" s="88"/>
      <c r="H17542" s="88"/>
      <c r="I17542" s="88"/>
      <c r="J17542" s="88"/>
      <c r="K17542" s="88"/>
    </row>
    <row r="17543" spans="2:11" hidden="1" x14ac:dyDescent="0.2">
      <c r="B17543" s="88"/>
      <c r="C17543" s="88"/>
      <c r="D17543" s="88"/>
      <c r="E17543" s="88"/>
      <c r="F17543" s="88"/>
      <c r="G17543" s="88"/>
      <c r="H17543" s="88"/>
      <c r="I17543" s="88"/>
      <c r="J17543" s="88"/>
      <c r="K17543" s="88"/>
    </row>
    <row r="17544" spans="2:11" hidden="1" x14ac:dyDescent="0.2">
      <c r="B17544" s="88"/>
      <c r="C17544" s="88"/>
      <c r="D17544" s="88"/>
      <c r="E17544" s="88"/>
      <c r="F17544" s="88"/>
      <c r="G17544" s="88"/>
      <c r="H17544" s="88"/>
      <c r="I17544" s="88"/>
      <c r="J17544" s="88"/>
      <c r="K17544" s="88"/>
    </row>
    <row r="17545" spans="2:11" hidden="1" x14ac:dyDescent="0.2">
      <c r="B17545" s="88"/>
      <c r="C17545" s="88"/>
      <c r="D17545" s="88"/>
      <c r="E17545" s="88"/>
      <c r="F17545" s="88"/>
      <c r="G17545" s="88"/>
      <c r="H17545" s="88"/>
      <c r="I17545" s="88"/>
      <c r="J17545" s="88"/>
      <c r="K17545" s="88"/>
    </row>
    <row r="17546" spans="2:11" hidden="1" x14ac:dyDescent="0.2">
      <c r="B17546" s="88"/>
      <c r="C17546" s="88"/>
      <c r="D17546" s="88"/>
      <c r="E17546" s="88"/>
      <c r="F17546" s="88"/>
      <c r="G17546" s="88"/>
      <c r="H17546" s="88"/>
      <c r="I17546" s="88"/>
      <c r="J17546" s="88"/>
      <c r="K17546" s="88"/>
    </row>
    <row r="17547" spans="2:11" hidden="1" x14ac:dyDescent="0.2">
      <c r="B17547" s="88"/>
      <c r="C17547" s="88"/>
      <c r="D17547" s="88"/>
      <c r="E17547" s="88"/>
      <c r="F17547" s="88"/>
      <c r="G17547" s="88"/>
      <c r="H17547" s="88"/>
      <c r="I17547" s="88"/>
      <c r="J17547" s="88"/>
      <c r="K17547" s="88"/>
    </row>
    <row r="17548" spans="2:11" hidden="1" x14ac:dyDescent="0.2">
      <c r="B17548" s="88"/>
      <c r="C17548" s="88"/>
      <c r="D17548" s="88"/>
      <c r="E17548" s="88"/>
      <c r="F17548" s="88"/>
      <c r="G17548" s="88"/>
      <c r="H17548" s="88"/>
      <c r="I17548" s="88"/>
      <c r="J17548" s="88"/>
      <c r="K17548" s="88"/>
    </row>
    <row r="17549" spans="2:11" hidden="1" x14ac:dyDescent="0.2">
      <c r="B17549" s="88"/>
      <c r="C17549" s="88"/>
      <c r="D17549" s="88"/>
      <c r="E17549" s="88"/>
      <c r="F17549" s="88"/>
      <c r="G17549" s="88"/>
      <c r="H17549" s="88"/>
      <c r="I17549" s="88"/>
      <c r="J17549" s="88"/>
      <c r="K17549" s="88"/>
    </row>
    <row r="17550" spans="2:11" hidden="1" x14ac:dyDescent="0.2">
      <c r="B17550" s="88"/>
      <c r="C17550" s="88"/>
      <c r="D17550" s="88"/>
      <c r="E17550" s="88"/>
      <c r="F17550" s="88"/>
      <c r="G17550" s="88"/>
      <c r="H17550" s="88"/>
      <c r="I17550" s="88"/>
      <c r="J17550" s="88"/>
      <c r="K17550" s="88"/>
    </row>
    <row r="17551" spans="2:11" hidden="1" x14ac:dyDescent="0.2">
      <c r="B17551" s="88"/>
      <c r="C17551" s="88"/>
      <c r="D17551" s="88"/>
      <c r="E17551" s="88"/>
      <c r="F17551" s="88"/>
      <c r="G17551" s="88"/>
      <c r="H17551" s="88"/>
      <c r="I17551" s="88"/>
      <c r="J17551" s="88"/>
      <c r="K17551" s="88"/>
    </row>
    <row r="17552" spans="2:11" hidden="1" x14ac:dyDescent="0.2">
      <c r="B17552" s="88"/>
      <c r="C17552" s="88"/>
      <c r="D17552" s="88"/>
      <c r="E17552" s="88"/>
      <c r="F17552" s="88"/>
      <c r="G17552" s="88"/>
      <c r="H17552" s="88"/>
      <c r="I17552" s="88"/>
      <c r="J17552" s="88"/>
      <c r="K17552" s="88"/>
    </row>
    <row r="17553" spans="2:11" hidden="1" x14ac:dyDescent="0.2">
      <c r="B17553" s="88"/>
      <c r="C17553" s="88"/>
      <c r="D17553" s="88"/>
      <c r="E17553" s="88"/>
      <c r="F17553" s="88"/>
      <c r="G17553" s="88"/>
      <c r="H17553" s="88"/>
      <c r="I17553" s="88"/>
      <c r="J17553" s="88"/>
      <c r="K17553" s="88"/>
    </row>
    <row r="17554" spans="2:11" hidden="1" x14ac:dyDescent="0.2">
      <c r="B17554" s="88"/>
      <c r="C17554" s="88"/>
      <c r="D17554" s="88"/>
      <c r="E17554" s="88"/>
      <c r="F17554" s="88"/>
      <c r="G17554" s="88"/>
      <c r="H17554" s="88"/>
      <c r="I17554" s="88"/>
      <c r="J17554" s="88"/>
      <c r="K17554" s="88"/>
    </row>
    <row r="17555" spans="2:11" hidden="1" x14ac:dyDescent="0.2">
      <c r="B17555" s="88"/>
      <c r="C17555" s="88"/>
      <c r="D17555" s="88"/>
      <c r="E17555" s="88"/>
      <c r="F17555" s="88"/>
      <c r="G17555" s="88"/>
      <c r="H17555" s="88"/>
      <c r="I17555" s="88"/>
      <c r="J17555" s="88"/>
      <c r="K17555" s="88"/>
    </row>
    <row r="17556" spans="2:11" hidden="1" x14ac:dyDescent="0.2">
      <c r="B17556" s="88"/>
      <c r="C17556" s="88"/>
      <c r="D17556" s="88"/>
      <c r="E17556" s="88"/>
      <c r="F17556" s="88"/>
      <c r="G17556" s="88"/>
      <c r="H17556" s="88"/>
      <c r="I17556" s="88"/>
      <c r="J17556" s="88"/>
      <c r="K17556" s="88"/>
    </row>
    <row r="17557" spans="2:11" hidden="1" x14ac:dyDescent="0.2">
      <c r="B17557" s="88"/>
      <c r="C17557" s="88"/>
      <c r="D17557" s="88"/>
      <c r="E17557" s="88"/>
      <c r="F17557" s="88"/>
      <c r="G17557" s="88"/>
      <c r="H17557" s="88"/>
      <c r="I17557" s="88"/>
      <c r="J17557" s="88"/>
      <c r="K17557" s="88"/>
    </row>
    <row r="17558" spans="2:11" hidden="1" x14ac:dyDescent="0.2">
      <c r="B17558" s="88"/>
      <c r="C17558" s="88"/>
      <c r="D17558" s="88"/>
      <c r="E17558" s="88"/>
      <c r="F17558" s="88"/>
      <c r="G17558" s="88"/>
      <c r="H17558" s="88"/>
      <c r="I17558" s="88"/>
      <c r="J17558" s="88"/>
      <c r="K17558" s="88"/>
    </row>
    <row r="17559" spans="2:11" hidden="1" x14ac:dyDescent="0.2">
      <c r="B17559" s="88"/>
      <c r="C17559" s="88"/>
      <c r="D17559" s="88"/>
      <c r="E17559" s="88"/>
      <c r="F17559" s="88"/>
      <c r="G17559" s="88"/>
      <c r="H17559" s="88"/>
      <c r="I17559" s="88"/>
      <c r="J17559" s="88"/>
      <c r="K17559" s="88"/>
    </row>
    <row r="17560" spans="2:11" hidden="1" x14ac:dyDescent="0.2">
      <c r="B17560" s="88"/>
      <c r="C17560" s="88"/>
      <c r="D17560" s="88"/>
      <c r="E17560" s="88"/>
      <c r="F17560" s="88"/>
      <c r="G17560" s="88"/>
      <c r="H17560" s="88"/>
      <c r="I17560" s="88"/>
      <c r="J17560" s="88"/>
      <c r="K17560" s="88"/>
    </row>
    <row r="17561" spans="2:11" hidden="1" x14ac:dyDescent="0.2">
      <c r="B17561" s="88"/>
      <c r="C17561" s="88"/>
      <c r="D17561" s="88"/>
      <c r="E17561" s="88"/>
      <c r="F17561" s="88"/>
      <c r="G17561" s="88"/>
      <c r="H17561" s="88"/>
      <c r="I17561" s="88"/>
      <c r="J17561" s="88"/>
      <c r="K17561" s="88"/>
    </row>
    <row r="17562" spans="2:11" hidden="1" x14ac:dyDescent="0.2">
      <c r="B17562" s="88"/>
      <c r="C17562" s="88"/>
      <c r="D17562" s="88"/>
      <c r="E17562" s="88"/>
      <c r="F17562" s="88"/>
      <c r="G17562" s="88"/>
      <c r="H17562" s="88"/>
      <c r="I17562" s="88"/>
      <c r="J17562" s="88"/>
      <c r="K17562" s="88"/>
    </row>
    <row r="17563" spans="2:11" hidden="1" x14ac:dyDescent="0.2">
      <c r="B17563" s="88"/>
      <c r="C17563" s="88"/>
      <c r="D17563" s="88"/>
      <c r="E17563" s="88"/>
      <c r="F17563" s="88"/>
      <c r="G17563" s="88"/>
      <c r="H17563" s="88"/>
      <c r="I17563" s="88"/>
      <c r="J17563" s="88"/>
      <c r="K17563" s="88"/>
    </row>
    <row r="17564" spans="2:11" hidden="1" x14ac:dyDescent="0.2">
      <c r="B17564" s="88"/>
      <c r="C17564" s="88"/>
      <c r="D17564" s="88"/>
      <c r="E17564" s="88"/>
      <c r="F17564" s="88"/>
      <c r="G17564" s="88"/>
      <c r="H17564" s="88"/>
      <c r="I17564" s="88"/>
      <c r="J17564" s="88"/>
      <c r="K17564" s="88"/>
    </row>
    <row r="17565" spans="2:11" hidden="1" x14ac:dyDescent="0.2">
      <c r="B17565" s="88"/>
      <c r="C17565" s="88"/>
      <c r="D17565" s="88"/>
      <c r="E17565" s="88"/>
      <c r="F17565" s="88"/>
      <c r="G17565" s="88"/>
      <c r="H17565" s="88"/>
      <c r="I17565" s="88"/>
      <c r="J17565" s="88"/>
      <c r="K17565" s="88"/>
    </row>
    <row r="17566" spans="2:11" hidden="1" x14ac:dyDescent="0.2">
      <c r="B17566" s="88"/>
      <c r="C17566" s="88"/>
      <c r="D17566" s="88"/>
      <c r="E17566" s="88"/>
      <c r="F17566" s="88"/>
      <c r="G17566" s="88"/>
      <c r="H17566" s="88"/>
      <c r="I17566" s="88"/>
      <c r="J17566" s="88"/>
      <c r="K17566" s="88"/>
    </row>
    <row r="17567" spans="2:11" hidden="1" x14ac:dyDescent="0.2">
      <c r="B17567" s="88"/>
      <c r="C17567" s="88"/>
      <c r="D17567" s="88"/>
      <c r="E17567" s="88"/>
      <c r="F17567" s="88"/>
      <c r="G17567" s="88"/>
      <c r="H17567" s="88"/>
      <c r="I17567" s="88"/>
      <c r="J17567" s="88"/>
      <c r="K17567" s="88"/>
    </row>
    <row r="17568" spans="2:11" hidden="1" x14ac:dyDescent="0.2">
      <c r="B17568" s="88"/>
      <c r="C17568" s="88"/>
      <c r="D17568" s="88"/>
      <c r="E17568" s="88"/>
      <c r="F17568" s="88"/>
      <c r="G17568" s="88"/>
      <c r="H17568" s="88"/>
      <c r="I17568" s="88"/>
      <c r="J17568" s="88"/>
      <c r="K17568" s="88"/>
    </row>
    <row r="17569" spans="2:11" hidden="1" x14ac:dyDescent="0.2">
      <c r="B17569" s="88"/>
      <c r="C17569" s="88"/>
      <c r="D17569" s="88"/>
      <c r="E17569" s="88"/>
      <c r="F17569" s="88"/>
      <c r="G17569" s="88"/>
      <c r="H17569" s="88"/>
      <c r="I17569" s="88"/>
      <c r="J17569" s="88"/>
      <c r="K17569" s="88"/>
    </row>
    <row r="17570" spans="2:11" hidden="1" x14ac:dyDescent="0.2">
      <c r="B17570" s="88"/>
      <c r="C17570" s="88"/>
      <c r="D17570" s="88"/>
      <c r="E17570" s="88"/>
      <c r="F17570" s="88"/>
      <c r="G17570" s="88"/>
      <c r="H17570" s="88"/>
      <c r="I17570" s="88"/>
      <c r="J17570" s="88"/>
      <c r="K17570" s="88"/>
    </row>
    <row r="17571" spans="2:11" hidden="1" x14ac:dyDescent="0.2">
      <c r="B17571" s="88"/>
      <c r="C17571" s="88"/>
      <c r="D17571" s="88"/>
      <c r="E17571" s="88"/>
      <c r="F17571" s="88"/>
      <c r="G17571" s="88"/>
      <c r="H17571" s="88"/>
      <c r="I17571" s="88"/>
      <c r="J17571" s="88"/>
      <c r="K17571" s="88"/>
    </row>
    <row r="17572" spans="2:11" hidden="1" x14ac:dyDescent="0.2">
      <c r="B17572" s="88"/>
      <c r="C17572" s="88"/>
      <c r="D17572" s="88"/>
      <c r="E17572" s="88"/>
      <c r="F17572" s="88"/>
      <c r="G17572" s="88"/>
      <c r="H17572" s="88"/>
      <c r="I17572" s="88"/>
      <c r="J17572" s="88"/>
      <c r="K17572" s="88"/>
    </row>
    <row r="17573" spans="2:11" hidden="1" x14ac:dyDescent="0.2">
      <c r="B17573" s="88"/>
      <c r="C17573" s="88"/>
      <c r="D17573" s="88"/>
      <c r="E17573" s="88"/>
      <c r="F17573" s="88"/>
      <c r="G17573" s="88"/>
      <c r="H17573" s="88"/>
      <c r="I17573" s="88"/>
      <c r="J17573" s="88"/>
      <c r="K17573" s="88"/>
    </row>
    <row r="17574" spans="2:11" hidden="1" x14ac:dyDescent="0.2">
      <c r="B17574" s="88"/>
      <c r="C17574" s="88"/>
      <c r="D17574" s="88"/>
      <c r="E17574" s="88"/>
      <c r="F17574" s="88"/>
      <c r="G17574" s="88"/>
      <c r="H17574" s="88"/>
      <c r="I17574" s="88"/>
      <c r="J17574" s="88"/>
      <c r="K17574" s="88"/>
    </row>
    <row r="17575" spans="2:11" hidden="1" x14ac:dyDescent="0.2">
      <c r="B17575" s="88"/>
      <c r="C17575" s="88"/>
      <c r="D17575" s="88"/>
      <c r="E17575" s="88"/>
      <c r="F17575" s="88"/>
      <c r="G17575" s="88"/>
      <c r="H17575" s="88"/>
      <c r="I17575" s="88"/>
      <c r="J17575" s="88"/>
      <c r="K17575" s="88"/>
    </row>
    <row r="17576" spans="2:11" hidden="1" x14ac:dyDescent="0.2">
      <c r="B17576" s="88"/>
      <c r="C17576" s="88"/>
      <c r="D17576" s="88"/>
      <c r="E17576" s="88"/>
      <c r="F17576" s="88"/>
      <c r="G17576" s="88"/>
      <c r="H17576" s="88"/>
      <c r="I17576" s="88"/>
      <c r="J17576" s="88"/>
      <c r="K17576" s="88"/>
    </row>
    <row r="17577" spans="2:11" hidden="1" x14ac:dyDescent="0.2">
      <c r="B17577" s="88"/>
      <c r="C17577" s="88"/>
      <c r="D17577" s="88"/>
      <c r="E17577" s="88"/>
      <c r="F17577" s="88"/>
      <c r="G17577" s="88"/>
      <c r="H17577" s="88"/>
      <c r="I17577" s="88"/>
      <c r="J17577" s="88"/>
      <c r="K17577" s="88"/>
    </row>
    <row r="17578" spans="2:11" hidden="1" x14ac:dyDescent="0.2">
      <c r="B17578" s="88"/>
      <c r="C17578" s="88"/>
      <c r="D17578" s="88"/>
      <c r="E17578" s="88"/>
      <c r="F17578" s="88"/>
      <c r="G17578" s="88"/>
      <c r="H17578" s="88"/>
      <c r="I17578" s="88"/>
      <c r="J17578" s="88"/>
      <c r="K17578" s="88"/>
    </row>
    <row r="17579" spans="2:11" hidden="1" x14ac:dyDescent="0.2">
      <c r="B17579" s="88"/>
      <c r="C17579" s="88"/>
      <c r="D17579" s="88"/>
      <c r="E17579" s="88"/>
      <c r="F17579" s="88"/>
      <c r="G17579" s="88"/>
      <c r="H17579" s="88"/>
      <c r="I17579" s="88"/>
      <c r="J17579" s="88"/>
      <c r="K17579" s="88"/>
    </row>
    <row r="17580" spans="2:11" hidden="1" x14ac:dyDescent="0.2">
      <c r="B17580" s="88"/>
      <c r="C17580" s="88"/>
      <c r="D17580" s="88"/>
      <c r="E17580" s="88"/>
      <c r="F17580" s="88"/>
      <c r="G17580" s="88"/>
      <c r="H17580" s="88"/>
      <c r="I17580" s="88"/>
      <c r="J17580" s="88"/>
      <c r="K17580" s="88"/>
    </row>
    <row r="17581" spans="2:11" hidden="1" x14ac:dyDescent="0.2">
      <c r="B17581" s="88"/>
      <c r="C17581" s="88"/>
      <c r="D17581" s="88"/>
      <c r="E17581" s="88"/>
      <c r="F17581" s="88"/>
      <c r="G17581" s="88"/>
      <c r="H17581" s="88"/>
      <c r="I17581" s="88"/>
      <c r="J17581" s="88"/>
      <c r="K17581" s="88"/>
    </row>
    <row r="17582" spans="2:11" hidden="1" x14ac:dyDescent="0.2">
      <c r="B17582" s="88"/>
      <c r="C17582" s="88"/>
      <c r="D17582" s="88"/>
      <c r="E17582" s="88"/>
      <c r="F17582" s="88"/>
      <c r="G17582" s="88"/>
      <c r="H17582" s="88"/>
      <c r="I17582" s="88"/>
      <c r="J17582" s="88"/>
      <c r="K17582" s="88"/>
    </row>
    <row r="17583" spans="2:11" hidden="1" x14ac:dyDescent="0.2">
      <c r="B17583" s="88"/>
      <c r="C17583" s="88"/>
      <c r="D17583" s="88"/>
      <c r="E17583" s="88"/>
      <c r="F17583" s="88"/>
      <c r="G17583" s="88"/>
      <c r="H17583" s="88"/>
      <c r="I17583" s="88"/>
      <c r="J17583" s="88"/>
      <c r="K17583" s="88"/>
    </row>
    <row r="17584" spans="2:11" hidden="1" x14ac:dyDescent="0.2">
      <c r="B17584" s="88"/>
      <c r="C17584" s="88"/>
      <c r="D17584" s="88"/>
      <c r="E17584" s="88"/>
      <c r="F17584" s="88"/>
      <c r="G17584" s="88"/>
      <c r="H17584" s="88"/>
      <c r="I17584" s="88"/>
      <c r="J17584" s="88"/>
      <c r="K17584" s="88"/>
    </row>
    <row r="17585" spans="2:11" hidden="1" x14ac:dyDescent="0.2">
      <c r="B17585" s="88"/>
      <c r="C17585" s="88"/>
      <c r="D17585" s="88"/>
      <c r="E17585" s="88"/>
      <c r="F17585" s="88"/>
      <c r="G17585" s="88"/>
      <c r="H17585" s="88"/>
      <c r="I17585" s="88"/>
      <c r="J17585" s="88"/>
      <c r="K17585" s="88"/>
    </row>
    <row r="17586" spans="2:11" hidden="1" x14ac:dyDescent="0.2">
      <c r="B17586" s="88"/>
      <c r="C17586" s="88"/>
      <c r="D17586" s="88"/>
      <c r="E17586" s="88"/>
      <c r="F17586" s="88"/>
      <c r="G17586" s="88"/>
      <c r="H17586" s="88"/>
      <c r="I17586" s="88"/>
      <c r="J17586" s="88"/>
      <c r="K17586" s="88"/>
    </row>
    <row r="17587" spans="2:11" hidden="1" x14ac:dyDescent="0.2">
      <c r="B17587" s="88"/>
      <c r="C17587" s="88"/>
      <c r="D17587" s="88"/>
      <c r="E17587" s="88"/>
      <c r="F17587" s="88"/>
      <c r="G17587" s="88"/>
      <c r="H17587" s="88"/>
      <c r="I17587" s="88"/>
      <c r="J17587" s="88"/>
      <c r="K17587" s="88"/>
    </row>
    <row r="17588" spans="2:11" hidden="1" x14ac:dyDescent="0.2">
      <c r="B17588" s="88"/>
      <c r="C17588" s="88"/>
      <c r="D17588" s="88"/>
      <c r="E17588" s="88"/>
      <c r="F17588" s="88"/>
      <c r="G17588" s="88"/>
      <c r="H17588" s="88"/>
      <c r="I17588" s="88"/>
      <c r="J17588" s="88"/>
      <c r="K17588" s="88"/>
    </row>
    <row r="17589" spans="2:11" hidden="1" x14ac:dyDescent="0.2">
      <c r="B17589" s="88"/>
      <c r="C17589" s="88"/>
      <c r="D17589" s="88"/>
      <c r="E17589" s="88"/>
      <c r="F17589" s="88"/>
      <c r="G17589" s="88"/>
      <c r="H17589" s="88"/>
      <c r="I17589" s="88"/>
      <c r="J17589" s="88"/>
      <c r="K17589" s="88"/>
    </row>
    <row r="17590" spans="2:11" hidden="1" x14ac:dyDescent="0.2">
      <c r="B17590" s="88"/>
      <c r="C17590" s="88"/>
      <c r="D17590" s="88"/>
      <c r="E17590" s="88"/>
      <c r="F17590" s="88"/>
      <c r="G17590" s="88"/>
      <c r="H17590" s="88"/>
      <c r="I17590" s="88"/>
      <c r="J17590" s="88"/>
      <c r="K17590" s="88"/>
    </row>
    <row r="17591" spans="2:11" hidden="1" x14ac:dyDescent="0.2">
      <c r="B17591" s="88"/>
      <c r="C17591" s="88"/>
      <c r="D17591" s="88"/>
      <c r="E17591" s="88"/>
      <c r="F17591" s="88"/>
      <c r="G17591" s="88"/>
      <c r="H17591" s="88"/>
      <c r="I17591" s="88"/>
      <c r="J17591" s="88"/>
      <c r="K17591" s="88"/>
    </row>
    <row r="17592" spans="2:11" hidden="1" x14ac:dyDescent="0.2">
      <c r="B17592" s="88"/>
      <c r="C17592" s="88"/>
      <c r="D17592" s="88"/>
      <c r="E17592" s="88"/>
      <c r="F17592" s="88"/>
      <c r="G17592" s="88"/>
      <c r="H17592" s="88"/>
      <c r="I17592" s="88"/>
      <c r="J17592" s="88"/>
      <c r="K17592" s="88"/>
    </row>
    <row r="17593" spans="2:11" hidden="1" x14ac:dyDescent="0.2">
      <c r="B17593" s="88"/>
      <c r="C17593" s="88"/>
      <c r="D17593" s="88"/>
      <c r="E17593" s="88"/>
      <c r="F17593" s="88"/>
      <c r="G17593" s="88"/>
      <c r="H17593" s="88"/>
      <c r="I17593" s="88"/>
      <c r="J17593" s="88"/>
      <c r="K17593" s="88"/>
    </row>
    <row r="17594" spans="2:11" hidden="1" x14ac:dyDescent="0.2">
      <c r="B17594" s="88"/>
      <c r="C17594" s="88"/>
      <c r="D17594" s="88"/>
      <c r="E17594" s="88"/>
      <c r="F17594" s="88"/>
      <c r="G17594" s="88"/>
      <c r="H17594" s="88"/>
      <c r="I17594" s="88"/>
      <c r="J17594" s="88"/>
      <c r="K17594" s="88"/>
    </row>
    <row r="17595" spans="2:11" hidden="1" x14ac:dyDescent="0.2">
      <c r="B17595" s="88"/>
      <c r="C17595" s="88"/>
      <c r="D17595" s="88"/>
      <c r="E17595" s="88"/>
      <c r="F17595" s="88"/>
      <c r="G17595" s="88"/>
      <c r="H17595" s="88"/>
      <c r="I17595" s="88"/>
      <c r="J17595" s="88"/>
      <c r="K17595" s="88"/>
    </row>
    <row r="17596" spans="2:11" hidden="1" x14ac:dyDescent="0.2">
      <c r="B17596" s="88"/>
      <c r="C17596" s="88"/>
      <c r="D17596" s="88"/>
      <c r="E17596" s="88"/>
      <c r="F17596" s="88"/>
      <c r="G17596" s="88"/>
      <c r="H17596" s="88"/>
      <c r="I17596" s="88"/>
      <c r="J17596" s="88"/>
      <c r="K17596" s="88"/>
    </row>
    <row r="17597" spans="2:11" hidden="1" x14ac:dyDescent="0.2">
      <c r="B17597" s="88"/>
      <c r="C17597" s="88"/>
      <c r="D17597" s="88"/>
      <c r="E17597" s="88"/>
      <c r="F17597" s="88"/>
      <c r="G17597" s="88"/>
      <c r="H17597" s="88"/>
      <c r="I17597" s="88"/>
      <c r="J17597" s="88"/>
      <c r="K17597" s="88"/>
    </row>
    <row r="17598" spans="2:11" hidden="1" x14ac:dyDescent="0.2">
      <c r="B17598" s="88"/>
      <c r="C17598" s="88"/>
      <c r="D17598" s="88"/>
      <c r="E17598" s="88"/>
      <c r="F17598" s="88"/>
      <c r="G17598" s="88"/>
      <c r="H17598" s="88"/>
      <c r="I17598" s="88"/>
      <c r="J17598" s="88"/>
      <c r="K17598" s="88"/>
    </row>
    <row r="17599" spans="2:11" hidden="1" x14ac:dyDescent="0.2">
      <c r="B17599" s="88"/>
      <c r="C17599" s="88"/>
      <c r="D17599" s="88"/>
      <c r="E17599" s="88"/>
      <c r="F17599" s="88"/>
      <c r="G17599" s="88"/>
      <c r="H17599" s="88"/>
      <c r="I17599" s="88"/>
      <c r="J17599" s="88"/>
      <c r="K17599" s="88"/>
    </row>
    <row r="17600" spans="2:11" hidden="1" x14ac:dyDescent="0.2">
      <c r="B17600" s="88"/>
      <c r="C17600" s="88"/>
      <c r="D17600" s="88"/>
      <c r="E17600" s="88"/>
      <c r="F17600" s="88"/>
      <c r="G17600" s="88"/>
      <c r="H17600" s="88"/>
      <c r="I17600" s="88"/>
      <c r="J17600" s="88"/>
      <c r="K17600" s="88"/>
    </row>
    <row r="17601" spans="2:11" hidden="1" x14ac:dyDescent="0.2">
      <c r="B17601" s="88"/>
      <c r="C17601" s="88"/>
      <c r="D17601" s="88"/>
      <c r="E17601" s="88"/>
      <c r="F17601" s="88"/>
      <c r="G17601" s="88"/>
      <c r="H17601" s="88"/>
      <c r="I17601" s="88"/>
      <c r="J17601" s="88"/>
      <c r="K17601" s="88"/>
    </row>
    <row r="17602" spans="2:11" hidden="1" x14ac:dyDescent="0.2">
      <c r="B17602" s="88"/>
      <c r="C17602" s="88"/>
      <c r="D17602" s="88"/>
      <c r="E17602" s="88"/>
      <c r="F17602" s="88"/>
      <c r="G17602" s="88"/>
      <c r="H17602" s="88"/>
      <c r="I17602" s="88"/>
      <c r="J17602" s="88"/>
      <c r="K17602" s="88"/>
    </row>
    <row r="17603" spans="2:11" hidden="1" x14ac:dyDescent="0.2">
      <c r="B17603" s="88"/>
      <c r="C17603" s="88"/>
      <c r="D17603" s="88"/>
      <c r="E17603" s="88"/>
      <c r="F17603" s="88"/>
      <c r="G17603" s="88"/>
      <c r="H17603" s="88"/>
      <c r="I17603" s="88"/>
      <c r="J17603" s="88"/>
      <c r="K17603" s="88"/>
    </row>
    <row r="17604" spans="2:11" hidden="1" x14ac:dyDescent="0.2">
      <c r="B17604" s="88"/>
      <c r="C17604" s="88"/>
      <c r="D17604" s="88"/>
      <c r="E17604" s="88"/>
      <c r="F17604" s="88"/>
      <c r="G17604" s="88"/>
      <c r="H17604" s="88"/>
      <c r="I17604" s="88"/>
      <c r="J17604" s="88"/>
      <c r="K17604" s="88"/>
    </row>
    <row r="17605" spans="2:11" hidden="1" x14ac:dyDescent="0.2">
      <c r="B17605" s="88"/>
      <c r="C17605" s="88"/>
      <c r="D17605" s="88"/>
      <c r="E17605" s="88"/>
      <c r="F17605" s="88"/>
      <c r="G17605" s="88"/>
      <c r="H17605" s="88"/>
      <c r="I17605" s="88"/>
      <c r="J17605" s="88"/>
      <c r="K17605" s="88"/>
    </row>
    <row r="17606" spans="2:11" hidden="1" x14ac:dyDescent="0.2">
      <c r="B17606" s="88"/>
      <c r="C17606" s="88"/>
      <c r="D17606" s="88"/>
      <c r="E17606" s="88"/>
      <c r="F17606" s="88"/>
      <c r="G17606" s="88"/>
      <c r="H17606" s="88"/>
      <c r="I17606" s="88"/>
      <c r="J17606" s="88"/>
      <c r="K17606" s="88"/>
    </row>
    <row r="17607" spans="2:11" hidden="1" x14ac:dyDescent="0.2">
      <c r="B17607" s="88"/>
      <c r="C17607" s="88"/>
      <c r="D17607" s="88"/>
      <c r="E17607" s="88"/>
      <c r="F17607" s="88"/>
      <c r="G17607" s="88"/>
      <c r="H17607" s="88"/>
      <c r="I17607" s="88"/>
      <c r="J17607" s="88"/>
      <c r="K17607" s="88"/>
    </row>
    <row r="17608" spans="2:11" hidden="1" x14ac:dyDescent="0.2">
      <c r="B17608" s="88"/>
      <c r="C17608" s="88"/>
      <c r="D17608" s="88"/>
      <c r="E17608" s="88"/>
      <c r="F17608" s="88"/>
      <c r="G17608" s="88"/>
      <c r="H17608" s="88"/>
      <c r="I17608" s="88"/>
      <c r="J17608" s="88"/>
      <c r="K17608" s="88"/>
    </row>
    <row r="17609" spans="2:11" hidden="1" x14ac:dyDescent="0.2">
      <c r="B17609" s="88"/>
      <c r="C17609" s="88"/>
      <c r="D17609" s="88"/>
      <c r="E17609" s="88"/>
      <c r="F17609" s="88"/>
      <c r="G17609" s="88"/>
      <c r="H17609" s="88"/>
      <c r="I17609" s="88"/>
      <c r="J17609" s="88"/>
      <c r="K17609" s="88"/>
    </row>
    <row r="17610" spans="2:11" hidden="1" x14ac:dyDescent="0.2">
      <c r="B17610" s="88"/>
      <c r="C17610" s="88"/>
      <c r="D17610" s="88"/>
      <c r="E17610" s="88"/>
      <c r="F17610" s="88"/>
      <c r="G17610" s="88"/>
      <c r="H17610" s="88"/>
      <c r="I17610" s="88"/>
      <c r="J17610" s="88"/>
      <c r="K17610" s="88"/>
    </row>
    <row r="17611" spans="2:11" hidden="1" x14ac:dyDescent="0.2">
      <c r="B17611" s="88"/>
      <c r="C17611" s="88"/>
      <c r="D17611" s="88"/>
      <c r="E17611" s="88"/>
      <c r="F17611" s="88"/>
      <c r="G17611" s="88"/>
      <c r="H17611" s="88"/>
      <c r="I17611" s="88"/>
      <c r="J17611" s="88"/>
      <c r="K17611" s="88"/>
    </row>
    <row r="17612" spans="2:11" hidden="1" x14ac:dyDescent="0.2">
      <c r="B17612" s="88"/>
      <c r="C17612" s="88"/>
      <c r="D17612" s="88"/>
      <c r="E17612" s="88"/>
      <c r="F17612" s="88"/>
      <c r="G17612" s="88"/>
      <c r="H17612" s="88"/>
      <c r="I17612" s="88"/>
      <c r="J17612" s="88"/>
      <c r="K17612" s="88"/>
    </row>
    <row r="17613" spans="2:11" hidden="1" x14ac:dyDescent="0.2">
      <c r="B17613" s="88"/>
      <c r="C17613" s="88"/>
      <c r="D17613" s="88"/>
      <c r="E17613" s="88"/>
      <c r="F17613" s="88"/>
      <c r="G17613" s="88"/>
      <c r="H17613" s="88"/>
      <c r="I17613" s="88"/>
      <c r="J17613" s="88"/>
      <c r="K17613" s="88"/>
    </row>
    <row r="17614" spans="2:11" hidden="1" x14ac:dyDescent="0.2">
      <c r="B17614" s="88"/>
      <c r="C17614" s="88"/>
      <c r="D17614" s="88"/>
      <c r="E17614" s="88"/>
      <c r="F17614" s="88"/>
      <c r="G17614" s="88"/>
      <c r="H17614" s="88"/>
      <c r="I17614" s="88"/>
      <c r="J17614" s="88"/>
      <c r="K17614" s="88"/>
    </row>
    <row r="17615" spans="2:11" hidden="1" x14ac:dyDescent="0.2">
      <c r="B17615" s="88"/>
      <c r="C17615" s="88"/>
      <c r="D17615" s="88"/>
      <c r="E17615" s="88"/>
      <c r="F17615" s="88"/>
      <c r="G17615" s="88"/>
      <c r="H17615" s="88"/>
      <c r="I17615" s="88"/>
      <c r="J17615" s="88"/>
      <c r="K17615" s="88"/>
    </row>
    <row r="17616" spans="2:11" hidden="1" x14ac:dyDescent="0.2">
      <c r="B17616" s="88"/>
      <c r="C17616" s="88"/>
      <c r="D17616" s="88"/>
      <c r="E17616" s="88"/>
      <c r="F17616" s="88"/>
      <c r="G17616" s="88"/>
      <c r="H17616" s="88"/>
      <c r="I17616" s="88"/>
      <c r="J17616" s="88"/>
      <c r="K17616" s="88"/>
    </row>
    <row r="17617" spans="2:11" hidden="1" x14ac:dyDescent="0.2">
      <c r="B17617" s="88"/>
      <c r="C17617" s="88"/>
      <c r="D17617" s="88"/>
      <c r="E17617" s="88"/>
      <c r="F17617" s="88"/>
      <c r="G17617" s="88"/>
      <c r="H17617" s="88"/>
      <c r="I17617" s="88"/>
      <c r="J17617" s="88"/>
      <c r="K17617" s="88"/>
    </row>
    <row r="17618" spans="2:11" hidden="1" x14ac:dyDescent="0.2">
      <c r="B17618" s="88"/>
      <c r="C17618" s="88"/>
      <c r="D17618" s="88"/>
      <c r="E17618" s="88"/>
      <c r="F17618" s="88"/>
      <c r="G17618" s="88"/>
      <c r="H17618" s="88"/>
      <c r="I17618" s="88"/>
      <c r="J17618" s="88"/>
      <c r="K17618" s="88"/>
    </row>
    <row r="17619" spans="2:11" hidden="1" x14ac:dyDescent="0.2">
      <c r="B17619" s="88"/>
      <c r="C17619" s="88"/>
      <c r="D17619" s="88"/>
      <c r="E17619" s="88"/>
      <c r="F17619" s="88"/>
      <c r="G17619" s="88"/>
      <c r="H17619" s="88"/>
      <c r="I17619" s="88"/>
      <c r="J17619" s="88"/>
      <c r="K17619" s="88"/>
    </row>
    <row r="17620" spans="2:11" hidden="1" x14ac:dyDescent="0.2">
      <c r="B17620" s="88"/>
      <c r="C17620" s="88"/>
      <c r="D17620" s="88"/>
      <c r="E17620" s="88"/>
      <c r="F17620" s="88"/>
      <c r="G17620" s="88"/>
      <c r="H17620" s="88"/>
      <c r="I17620" s="88"/>
      <c r="J17620" s="88"/>
      <c r="K17620" s="88"/>
    </row>
    <row r="17621" spans="2:11" hidden="1" x14ac:dyDescent="0.2">
      <c r="B17621" s="88"/>
      <c r="C17621" s="88"/>
      <c r="D17621" s="88"/>
      <c r="E17621" s="88"/>
      <c r="F17621" s="88"/>
      <c r="G17621" s="88"/>
      <c r="H17621" s="88"/>
      <c r="I17621" s="88"/>
      <c r="J17621" s="88"/>
      <c r="K17621" s="88"/>
    </row>
    <row r="17622" spans="2:11" hidden="1" x14ac:dyDescent="0.2">
      <c r="B17622" s="88"/>
      <c r="C17622" s="88"/>
      <c r="D17622" s="88"/>
      <c r="E17622" s="88"/>
      <c r="F17622" s="88"/>
      <c r="G17622" s="88"/>
      <c r="H17622" s="88"/>
      <c r="I17622" s="88"/>
      <c r="J17622" s="88"/>
      <c r="K17622" s="88"/>
    </row>
    <row r="17623" spans="2:11" hidden="1" x14ac:dyDescent="0.2">
      <c r="B17623" s="88"/>
      <c r="C17623" s="88"/>
      <c r="D17623" s="88"/>
      <c r="E17623" s="88"/>
      <c r="F17623" s="88"/>
      <c r="G17623" s="88"/>
      <c r="H17623" s="88"/>
      <c r="I17623" s="88"/>
      <c r="J17623" s="88"/>
      <c r="K17623" s="88"/>
    </row>
    <row r="17624" spans="2:11" hidden="1" x14ac:dyDescent="0.2">
      <c r="B17624" s="88"/>
      <c r="C17624" s="88"/>
      <c r="D17624" s="88"/>
      <c r="E17624" s="88"/>
      <c r="F17624" s="88"/>
      <c r="G17624" s="88"/>
      <c r="H17624" s="88"/>
      <c r="I17624" s="88"/>
      <c r="J17624" s="88"/>
      <c r="K17624" s="88"/>
    </row>
    <row r="17625" spans="2:11" hidden="1" x14ac:dyDescent="0.2">
      <c r="B17625" s="88"/>
      <c r="C17625" s="88"/>
      <c r="D17625" s="88"/>
      <c r="E17625" s="88"/>
      <c r="F17625" s="88"/>
      <c r="G17625" s="88"/>
      <c r="H17625" s="88"/>
      <c r="I17625" s="88"/>
      <c r="J17625" s="88"/>
      <c r="K17625" s="88"/>
    </row>
    <row r="17626" spans="2:11" hidden="1" x14ac:dyDescent="0.2">
      <c r="B17626" s="88"/>
      <c r="C17626" s="88"/>
      <c r="D17626" s="88"/>
      <c r="E17626" s="88"/>
      <c r="F17626" s="88"/>
      <c r="G17626" s="88"/>
      <c r="H17626" s="88"/>
      <c r="I17626" s="88"/>
      <c r="J17626" s="88"/>
      <c r="K17626" s="88"/>
    </row>
    <row r="17627" spans="2:11" hidden="1" x14ac:dyDescent="0.2">
      <c r="B17627" s="88"/>
      <c r="C17627" s="88"/>
      <c r="D17627" s="88"/>
      <c r="E17627" s="88"/>
      <c r="F17627" s="88"/>
      <c r="G17627" s="88"/>
      <c r="H17627" s="88"/>
      <c r="I17627" s="88"/>
      <c r="J17627" s="88"/>
      <c r="K17627" s="88"/>
    </row>
    <row r="17628" spans="2:11" hidden="1" x14ac:dyDescent="0.2">
      <c r="B17628" s="88"/>
      <c r="C17628" s="88"/>
      <c r="D17628" s="88"/>
      <c r="E17628" s="88"/>
      <c r="F17628" s="88"/>
      <c r="G17628" s="88"/>
      <c r="H17628" s="88"/>
      <c r="I17628" s="88"/>
      <c r="J17628" s="88"/>
      <c r="K17628" s="88"/>
    </row>
    <row r="17629" spans="2:11" hidden="1" x14ac:dyDescent="0.2">
      <c r="B17629" s="88"/>
      <c r="C17629" s="88"/>
      <c r="D17629" s="88"/>
      <c r="E17629" s="88"/>
      <c r="F17629" s="88"/>
      <c r="G17629" s="88"/>
      <c r="H17629" s="88"/>
      <c r="I17629" s="88"/>
      <c r="J17629" s="88"/>
      <c r="K17629" s="88"/>
    </row>
    <row r="17630" spans="2:11" hidden="1" x14ac:dyDescent="0.2">
      <c r="B17630" s="88"/>
      <c r="C17630" s="88"/>
      <c r="D17630" s="88"/>
      <c r="E17630" s="88"/>
      <c r="F17630" s="88"/>
      <c r="G17630" s="88"/>
      <c r="H17630" s="88"/>
      <c r="I17630" s="88"/>
      <c r="J17630" s="88"/>
      <c r="K17630" s="88"/>
    </row>
    <row r="17631" spans="2:11" hidden="1" x14ac:dyDescent="0.2">
      <c r="B17631" s="88"/>
      <c r="C17631" s="88"/>
      <c r="D17631" s="88"/>
      <c r="E17631" s="88"/>
      <c r="F17631" s="88"/>
      <c r="G17631" s="88"/>
      <c r="H17631" s="88"/>
      <c r="I17631" s="88"/>
      <c r="J17631" s="88"/>
      <c r="K17631" s="88"/>
    </row>
    <row r="17632" spans="2:11" hidden="1" x14ac:dyDescent="0.2">
      <c r="B17632" s="88"/>
      <c r="C17632" s="88"/>
      <c r="D17632" s="88"/>
      <c r="E17632" s="88"/>
      <c r="F17632" s="88"/>
      <c r="G17632" s="88"/>
      <c r="H17632" s="88"/>
      <c r="I17632" s="88"/>
      <c r="J17632" s="88"/>
      <c r="K17632" s="88"/>
    </row>
    <row r="17633" spans="2:11" hidden="1" x14ac:dyDescent="0.2">
      <c r="B17633" s="88"/>
      <c r="C17633" s="88"/>
      <c r="D17633" s="88"/>
      <c r="E17633" s="88"/>
      <c r="F17633" s="88"/>
      <c r="G17633" s="88"/>
      <c r="H17633" s="88"/>
      <c r="I17633" s="88"/>
      <c r="J17633" s="88"/>
      <c r="K17633" s="88"/>
    </row>
    <row r="17634" spans="2:11" hidden="1" x14ac:dyDescent="0.2">
      <c r="B17634" s="88"/>
      <c r="C17634" s="88"/>
      <c r="D17634" s="88"/>
      <c r="E17634" s="88"/>
      <c r="F17634" s="88"/>
      <c r="G17634" s="88"/>
      <c r="H17634" s="88"/>
      <c r="I17634" s="88"/>
      <c r="J17634" s="88"/>
      <c r="K17634" s="88"/>
    </row>
    <row r="17635" spans="2:11" hidden="1" x14ac:dyDescent="0.2">
      <c r="B17635" s="88"/>
      <c r="C17635" s="88"/>
      <c r="D17635" s="88"/>
      <c r="E17635" s="88"/>
      <c r="F17635" s="88"/>
      <c r="G17635" s="88"/>
      <c r="H17635" s="88"/>
      <c r="I17635" s="88"/>
      <c r="J17635" s="88"/>
      <c r="K17635" s="88"/>
    </row>
    <row r="17636" spans="2:11" hidden="1" x14ac:dyDescent="0.2">
      <c r="B17636" s="88"/>
      <c r="C17636" s="88"/>
      <c r="D17636" s="88"/>
      <c r="E17636" s="88"/>
      <c r="F17636" s="88"/>
      <c r="G17636" s="88"/>
      <c r="H17636" s="88"/>
      <c r="I17636" s="88"/>
      <c r="J17636" s="88"/>
      <c r="K17636" s="88"/>
    </row>
    <row r="17637" spans="2:11" hidden="1" x14ac:dyDescent="0.2">
      <c r="B17637" s="88"/>
      <c r="C17637" s="88"/>
      <c r="D17637" s="88"/>
      <c r="E17637" s="88"/>
      <c r="F17637" s="88"/>
      <c r="G17637" s="88"/>
      <c r="H17637" s="88"/>
      <c r="I17637" s="88"/>
      <c r="J17637" s="88"/>
      <c r="K17637" s="88"/>
    </row>
    <row r="17638" spans="2:11" hidden="1" x14ac:dyDescent="0.2">
      <c r="B17638" s="88"/>
      <c r="C17638" s="88"/>
      <c r="D17638" s="88"/>
      <c r="E17638" s="88"/>
      <c r="F17638" s="88"/>
      <c r="G17638" s="88"/>
      <c r="H17638" s="88"/>
      <c r="I17638" s="88"/>
      <c r="J17638" s="88"/>
      <c r="K17638" s="88"/>
    </row>
    <row r="17639" spans="2:11" hidden="1" x14ac:dyDescent="0.2">
      <c r="B17639" s="88"/>
      <c r="C17639" s="88"/>
      <c r="D17639" s="88"/>
      <c r="E17639" s="88"/>
      <c r="F17639" s="88"/>
      <c r="G17639" s="88"/>
      <c r="H17639" s="88"/>
      <c r="I17639" s="88"/>
      <c r="J17639" s="88"/>
      <c r="K17639" s="88"/>
    </row>
    <row r="17640" spans="2:11" hidden="1" x14ac:dyDescent="0.2">
      <c r="B17640" s="88"/>
      <c r="C17640" s="88"/>
      <c r="D17640" s="88"/>
      <c r="E17640" s="88"/>
      <c r="F17640" s="88"/>
      <c r="G17640" s="88"/>
      <c r="H17640" s="88"/>
      <c r="I17640" s="88"/>
      <c r="J17640" s="88"/>
      <c r="K17640" s="88"/>
    </row>
    <row r="17641" spans="2:11" hidden="1" x14ac:dyDescent="0.2">
      <c r="B17641" s="88"/>
      <c r="C17641" s="88"/>
      <c r="D17641" s="88"/>
      <c r="E17641" s="88"/>
      <c r="F17641" s="88"/>
      <c r="G17641" s="88"/>
      <c r="H17641" s="88"/>
      <c r="I17641" s="88"/>
      <c r="J17641" s="88"/>
      <c r="K17641" s="88"/>
    </row>
    <row r="17642" spans="2:11" hidden="1" x14ac:dyDescent="0.2">
      <c r="B17642" s="88"/>
      <c r="C17642" s="88"/>
      <c r="D17642" s="88"/>
      <c r="E17642" s="88"/>
      <c r="F17642" s="88"/>
      <c r="G17642" s="88"/>
      <c r="H17642" s="88"/>
      <c r="I17642" s="88"/>
      <c r="J17642" s="88"/>
      <c r="K17642" s="88"/>
    </row>
    <row r="17643" spans="2:11" hidden="1" x14ac:dyDescent="0.2">
      <c r="B17643" s="88"/>
      <c r="C17643" s="88"/>
      <c r="D17643" s="88"/>
      <c r="E17643" s="88"/>
      <c r="F17643" s="88"/>
      <c r="G17643" s="88"/>
      <c r="H17643" s="88"/>
      <c r="I17643" s="88"/>
      <c r="J17643" s="88"/>
      <c r="K17643" s="88"/>
    </row>
    <row r="17644" spans="2:11" hidden="1" x14ac:dyDescent="0.2">
      <c r="B17644" s="88"/>
      <c r="C17644" s="88"/>
      <c r="D17644" s="88"/>
      <c r="E17644" s="88"/>
      <c r="F17644" s="88"/>
      <c r="G17644" s="88"/>
      <c r="H17644" s="88"/>
      <c r="I17644" s="88"/>
      <c r="J17644" s="88"/>
      <c r="K17644" s="88"/>
    </row>
    <row r="17645" spans="2:11" hidden="1" x14ac:dyDescent="0.2">
      <c r="B17645" s="88"/>
      <c r="C17645" s="88"/>
      <c r="D17645" s="88"/>
      <c r="E17645" s="88"/>
      <c r="F17645" s="88"/>
      <c r="G17645" s="88"/>
      <c r="H17645" s="88"/>
      <c r="I17645" s="88"/>
      <c r="J17645" s="88"/>
      <c r="K17645" s="88"/>
    </row>
    <row r="17646" spans="2:11" hidden="1" x14ac:dyDescent="0.2">
      <c r="B17646" s="88"/>
      <c r="C17646" s="88"/>
      <c r="D17646" s="88"/>
      <c r="E17646" s="88"/>
      <c r="F17646" s="88"/>
      <c r="G17646" s="88"/>
      <c r="H17646" s="88"/>
      <c r="I17646" s="88"/>
      <c r="J17646" s="88"/>
      <c r="K17646" s="88"/>
    </row>
    <row r="17647" spans="2:11" hidden="1" x14ac:dyDescent="0.2">
      <c r="B17647" s="88"/>
      <c r="C17647" s="88"/>
      <c r="D17647" s="88"/>
      <c r="E17647" s="88"/>
      <c r="F17647" s="88"/>
      <c r="G17647" s="88"/>
      <c r="H17647" s="88"/>
      <c r="I17647" s="88"/>
      <c r="J17647" s="88"/>
      <c r="K17647" s="88"/>
    </row>
    <row r="17648" spans="2:11" hidden="1" x14ac:dyDescent="0.2">
      <c r="B17648" s="88"/>
      <c r="C17648" s="88"/>
      <c r="D17648" s="88"/>
      <c r="E17648" s="88"/>
      <c r="F17648" s="88"/>
      <c r="G17648" s="88"/>
      <c r="H17648" s="88"/>
      <c r="I17648" s="88"/>
      <c r="J17648" s="88"/>
      <c r="K17648" s="88"/>
    </row>
    <row r="17649" spans="2:11" hidden="1" x14ac:dyDescent="0.2">
      <c r="B17649" s="88"/>
      <c r="C17649" s="88"/>
      <c r="D17649" s="88"/>
      <c r="E17649" s="88"/>
      <c r="F17649" s="88"/>
      <c r="G17649" s="88"/>
      <c r="H17649" s="88"/>
      <c r="I17649" s="88"/>
      <c r="J17649" s="88"/>
      <c r="K17649" s="88"/>
    </row>
    <row r="17650" spans="2:11" hidden="1" x14ac:dyDescent="0.2">
      <c r="B17650" s="88"/>
      <c r="C17650" s="88"/>
      <c r="D17650" s="88"/>
      <c r="E17650" s="88"/>
      <c r="F17650" s="88"/>
      <c r="G17650" s="88"/>
      <c r="H17650" s="88"/>
      <c r="I17650" s="88"/>
      <c r="J17650" s="88"/>
      <c r="K17650" s="88"/>
    </row>
    <row r="17651" spans="2:11" hidden="1" x14ac:dyDescent="0.2">
      <c r="B17651" s="88"/>
      <c r="C17651" s="88"/>
      <c r="D17651" s="88"/>
      <c r="E17651" s="88"/>
      <c r="F17651" s="88"/>
      <c r="G17651" s="88"/>
      <c r="H17651" s="88"/>
      <c r="I17651" s="88"/>
      <c r="J17651" s="88"/>
      <c r="K17651" s="88"/>
    </row>
    <row r="17652" spans="2:11" hidden="1" x14ac:dyDescent="0.2">
      <c r="B17652" s="88"/>
      <c r="C17652" s="88"/>
      <c r="D17652" s="88"/>
      <c r="E17652" s="88"/>
      <c r="F17652" s="88"/>
      <c r="G17652" s="88"/>
      <c r="H17652" s="88"/>
      <c r="I17652" s="88"/>
      <c r="J17652" s="88"/>
      <c r="K17652" s="88"/>
    </row>
    <row r="17653" spans="2:11" hidden="1" x14ac:dyDescent="0.2">
      <c r="B17653" s="88"/>
      <c r="C17653" s="88"/>
      <c r="D17653" s="88"/>
      <c r="E17653" s="88"/>
      <c r="F17653" s="88"/>
      <c r="G17653" s="88"/>
      <c r="H17653" s="88"/>
      <c r="I17653" s="88"/>
      <c r="J17653" s="88"/>
      <c r="K17653" s="88"/>
    </row>
    <row r="17654" spans="2:11" hidden="1" x14ac:dyDescent="0.2">
      <c r="B17654" s="88"/>
      <c r="C17654" s="88"/>
      <c r="D17654" s="88"/>
      <c r="E17654" s="88"/>
      <c r="F17654" s="88"/>
      <c r="G17654" s="88"/>
      <c r="H17654" s="88"/>
      <c r="I17654" s="88"/>
      <c r="J17654" s="88"/>
      <c r="K17654" s="88"/>
    </row>
    <row r="17655" spans="2:11" hidden="1" x14ac:dyDescent="0.2">
      <c r="B17655" s="88"/>
      <c r="C17655" s="88"/>
      <c r="D17655" s="88"/>
      <c r="E17655" s="88"/>
      <c r="F17655" s="88"/>
      <c r="G17655" s="88"/>
      <c r="H17655" s="88"/>
      <c r="I17655" s="88"/>
      <c r="J17655" s="88"/>
      <c r="K17655" s="88"/>
    </row>
    <row r="17656" spans="2:11" hidden="1" x14ac:dyDescent="0.2">
      <c r="B17656" s="88"/>
      <c r="C17656" s="88"/>
      <c r="D17656" s="88"/>
      <c r="E17656" s="88"/>
      <c r="F17656" s="88"/>
      <c r="G17656" s="88"/>
      <c r="H17656" s="88"/>
      <c r="I17656" s="88"/>
      <c r="J17656" s="88"/>
      <c r="K17656" s="88"/>
    </row>
    <row r="17657" spans="2:11" hidden="1" x14ac:dyDescent="0.2">
      <c r="B17657" s="88"/>
      <c r="C17657" s="88"/>
      <c r="D17657" s="88"/>
      <c r="E17657" s="88"/>
      <c r="F17657" s="88"/>
      <c r="G17657" s="88"/>
      <c r="H17657" s="88"/>
      <c r="I17657" s="88"/>
      <c r="J17657" s="88"/>
      <c r="K17657" s="88"/>
    </row>
    <row r="17658" spans="2:11" hidden="1" x14ac:dyDescent="0.2">
      <c r="B17658" s="88"/>
      <c r="C17658" s="88"/>
      <c r="D17658" s="88"/>
      <c r="E17658" s="88"/>
      <c r="F17658" s="88"/>
      <c r="G17658" s="88"/>
      <c r="H17658" s="88"/>
      <c r="I17658" s="88"/>
      <c r="J17658" s="88"/>
      <c r="K17658" s="88"/>
    </row>
    <row r="17659" spans="2:11" hidden="1" x14ac:dyDescent="0.2">
      <c r="B17659" s="88"/>
      <c r="C17659" s="88"/>
      <c r="D17659" s="88"/>
      <c r="E17659" s="88"/>
      <c r="F17659" s="88"/>
      <c r="G17659" s="88"/>
      <c r="H17659" s="88"/>
      <c r="I17659" s="88"/>
      <c r="J17659" s="88"/>
      <c r="K17659" s="88"/>
    </row>
    <row r="17660" spans="2:11" hidden="1" x14ac:dyDescent="0.2">
      <c r="B17660" s="88"/>
      <c r="C17660" s="88"/>
      <c r="D17660" s="88"/>
      <c r="E17660" s="88"/>
      <c r="F17660" s="88"/>
      <c r="G17660" s="88"/>
      <c r="H17660" s="88"/>
      <c r="I17660" s="88"/>
      <c r="J17660" s="88"/>
      <c r="K17660" s="88"/>
    </row>
    <row r="17661" spans="2:11" hidden="1" x14ac:dyDescent="0.2">
      <c r="B17661" s="88"/>
      <c r="C17661" s="88"/>
      <c r="D17661" s="88"/>
      <c r="E17661" s="88"/>
      <c r="F17661" s="88"/>
      <c r="G17661" s="88"/>
      <c r="H17661" s="88"/>
      <c r="I17661" s="88"/>
      <c r="J17661" s="88"/>
      <c r="K17661" s="88"/>
    </row>
    <row r="17662" spans="2:11" hidden="1" x14ac:dyDescent="0.2">
      <c r="B17662" s="88"/>
      <c r="C17662" s="88"/>
      <c r="D17662" s="88"/>
      <c r="E17662" s="88"/>
      <c r="F17662" s="88"/>
      <c r="G17662" s="88"/>
      <c r="H17662" s="88"/>
      <c r="I17662" s="88"/>
      <c r="J17662" s="88"/>
      <c r="K17662" s="88"/>
    </row>
    <row r="17663" spans="2:11" hidden="1" x14ac:dyDescent="0.2">
      <c r="B17663" s="88"/>
      <c r="C17663" s="88"/>
      <c r="D17663" s="88"/>
      <c r="E17663" s="88"/>
      <c r="F17663" s="88"/>
      <c r="G17663" s="88"/>
      <c r="H17663" s="88"/>
      <c r="I17663" s="88"/>
      <c r="J17663" s="88"/>
      <c r="K17663" s="88"/>
    </row>
    <row r="17664" spans="2:11" hidden="1" x14ac:dyDescent="0.2">
      <c r="B17664" s="88"/>
      <c r="C17664" s="88"/>
      <c r="D17664" s="88"/>
      <c r="E17664" s="88"/>
      <c r="F17664" s="88"/>
      <c r="G17664" s="88"/>
      <c r="H17664" s="88"/>
      <c r="I17664" s="88"/>
      <c r="J17664" s="88"/>
      <c r="K17664" s="88"/>
    </row>
    <row r="17665" spans="2:11" hidden="1" x14ac:dyDescent="0.2">
      <c r="B17665" s="88"/>
      <c r="C17665" s="88"/>
      <c r="D17665" s="88"/>
      <c r="E17665" s="88"/>
      <c r="F17665" s="88"/>
      <c r="G17665" s="88"/>
      <c r="H17665" s="88"/>
      <c r="I17665" s="88"/>
      <c r="J17665" s="88"/>
      <c r="K17665" s="88"/>
    </row>
    <row r="17666" spans="2:11" hidden="1" x14ac:dyDescent="0.2">
      <c r="B17666" s="88"/>
      <c r="C17666" s="88"/>
      <c r="D17666" s="88"/>
      <c r="E17666" s="88"/>
      <c r="F17666" s="88"/>
      <c r="G17666" s="88"/>
      <c r="H17666" s="88"/>
      <c r="I17666" s="88"/>
      <c r="J17666" s="88"/>
      <c r="K17666" s="88"/>
    </row>
    <row r="17667" spans="2:11" hidden="1" x14ac:dyDescent="0.2">
      <c r="B17667" s="88"/>
      <c r="C17667" s="88"/>
      <c r="D17667" s="88"/>
      <c r="E17667" s="88"/>
      <c r="F17667" s="88"/>
      <c r="G17667" s="88"/>
      <c r="H17667" s="88"/>
      <c r="I17667" s="88"/>
      <c r="J17667" s="88"/>
      <c r="K17667" s="88"/>
    </row>
    <row r="17668" spans="2:11" hidden="1" x14ac:dyDescent="0.2">
      <c r="B17668" s="88"/>
      <c r="C17668" s="88"/>
      <c r="D17668" s="88"/>
      <c r="E17668" s="88"/>
      <c r="F17668" s="88"/>
      <c r="G17668" s="88"/>
      <c r="H17668" s="88"/>
      <c r="I17668" s="88"/>
      <c r="J17668" s="88"/>
      <c r="K17668" s="88"/>
    </row>
    <row r="17669" spans="2:11" hidden="1" x14ac:dyDescent="0.2">
      <c r="B17669" s="88"/>
      <c r="C17669" s="88"/>
      <c r="D17669" s="88"/>
      <c r="E17669" s="88"/>
      <c r="F17669" s="88"/>
      <c r="G17669" s="88"/>
      <c r="H17669" s="88"/>
      <c r="I17669" s="88"/>
      <c r="J17669" s="88"/>
      <c r="K17669" s="88"/>
    </row>
    <row r="17670" spans="2:11" hidden="1" x14ac:dyDescent="0.2">
      <c r="B17670" s="88"/>
      <c r="C17670" s="88"/>
      <c r="D17670" s="88"/>
      <c r="E17670" s="88"/>
      <c r="F17670" s="88"/>
      <c r="G17670" s="88"/>
      <c r="H17670" s="88"/>
      <c r="I17670" s="88"/>
      <c r="J17670" s="88"/>
      <c r="K17670" s="88"/>
    </row>
    <row r="17671" spans="2:11" hidden="1" x14ac:dyDescent="0.2">
      <c r="B17671" s="88"/>
      <c r="C17671" s="88"/>
      <c r="D17671" s="88"/>
      <c r="E17671" s="88"/>
      <c r="F17671" s="88"/>
      <c r="G17671" s="88"/>
      <c r="H17671" s="88"/>
      <c r="I17671" s="88"/>
      <c r="J17671" s="88"/>
      <c r="K17671" s="88"/>
    </row>
    <row r="17672" spans="2:11" hidden="1" x14ac:dyDescent="0.2">
      <c r="B17672" s="88"/>
      <c r="C17672" s="88"/>
      <c r="D17672" s="88"/>
      <c r="E17672" s="88"/>
      <c r="F17672" s="88"/>
      <c r="G17672" s="88"/>
      <c r="H17672" s="88"/>
      <c r="I17672" s="88"/>
      <c r="J17672" s="88"/>
      <c r="K17672" s="88"/>
    </row>
    <row r="17673" spans="2:11" hidden="1" x14ac:dyDescent="0.2">
      <c r="B17673" s="88"/>
      <c r="C17673" s="88"/>
      <c r="D17673" s="88"/>
      <c r="E17673" s="88"/>
      <c r="F17673" s="88"/>
      <c r="G17673" s="88"/>
      <c r="H17673" s="88"/>
      <c r="I17673" s="88"/>
      <c r="J17673" s="88"/>
      <c r="K17673" s="88"/>
    </row>
    <row r="17674" spans="2:11" hidden="1" x14ac:dyDescent="0.2">
      <c r="B17674" s="88"/>
      <c r="C17674" s="88"/>
      <c r="D17674" s="88"/>
      <c r="E17674" s="88"/>
      <c r="F17674" s="88"/>
      <c r="G17674" s="88"/>
      <c r="H17674" s="88"/>
      <c r="I17674" s="88"/>
      <c r="J17674" s="88"/>
      <c r="K17674" s="88"/>
    </row>
    <row r="17675" spans="2:11" hidden="1" x14ac:dyDescent="0.2">
      <c r="B17675" s="88"/>
      <c r="C17675" s="88"/>
      <c r="D17675" s="88"/>
      <c r="E17675" s="88"/>
      <c r="F17675" s="88"/>
      <c r="G17675" s="88"/>
      <c r="H17675" s="88"/>
      <c r="I17675" s="88"/>
      <c r="J17675" s="88"/>
      <c r="K17675" s="88"/>
    </row>
    <row r="17676" spans="2:11" hidden="1" x14ac:dyDescent="0.2">
      <c r="B17676" s="88"/>
      <c r="C17676" s="88"/>
      <c r="D17676" s="88"/>
      <c r="E17676" s="88"/>
      <c r="F17676" s="88"/>
      <c r="G17676" s="88"/>
      <c r="H17676" s="88"/>
      <c r="I17676" s="88"/>
      <c r="J17676" s="88"/>
      <c r="K17676" s="88"/>
    </row>
    <row r="17677" spans="2:11" hidden="1" x14ac:dyDescent="0.2">
      <c r="B17677" s="88"/>
      <c r="C17677" s="88"/>
      <c r="D17677" s="88"/>
      <c r="E17677" s="88"/>
      <c r="F17677" s="88"/>
      <c r="G17677" s="88"/>
      <c r="H17677" s="88"/>
      <c r="I17677" s="88"/>
      <c r="J17677" s="88"/>
      <c r="K17677" s="88"/>
    </row>
    <row r="17678" spans="2:11" hidden="1" x14ac:dyDescent="0.2">
      <c r="B17678" s="88"/>
      <c r="C17678" s="88"/>
      <c r="D17678" s="88"/>
      <c r="E17678" s="88"/>
      <c r="F17678" s="88"/>
      <c r="G17678" s="88"/>
      <c r="H17678" s="88"/>
      <c r="I17678" s="88"/>
      <c r="J17678" s="88"/>
      <c r="K17678" s="88"/>
    </row>
    <row r="17679" spans="2:11" hidden="1" x14ac:dyDescent="0.2">
      <c r="B17679" s="88"/>
      <c r="C17679" s="88"/>
      <c r="D17679" s="88"/>
      <c r="E17679" s="88"/>
      <c r="F17679" s="88"/>
      <c r="G17679" s="88"/>
      <c r="H17679" s="88"/>
      <c r="I17679" s="88"/>
      <c r="J17679" s="88"/>
      <c r="K17679" s="88"/>
    </row>
    <row r="17680" spans="2:11" hidden="1" x14ac:dyDescent="0.2">
      <c r="B17680" s="88"/>
      <c r="C17680" s="88"/>
      <c r="D17680" s="88"/>
      <c r="E17680" s="88"/>
      <c r="F17680" s="88"/>
      <c r="G17680" s="88"/>
      <c r="H17680" s="88"/>
      <c r="I17680" s="88"/>
      <c r="J17680" s="88"/>
      <c r="K17680" s="88"/>
    </row>
    <row r="17681" spans="2:11" hidden="1" x14ac:dyDescent="0.2">
      <c r="B17681" s="88"/>
      <c r="C17681" s="88"/>
      <c r="D17681" s="88"/>
      <c r="E17681" s="88"/>
      <c r="F17681" s="88"/>
      <c r="G17681" s="88"/>
      <c r="H17681" s="88"/>
      <c r="I17681" s="88"/>
      <c r="J17681" s="88"/>
      <c r="K17681" s="88"/>
    </row>
    <row r="17682" spans="2:11" hidden="1" x14ac:dyDescent="0.2">
      <c r="B17682" s="88"/>
      <c r="C17682" s="88"/>
      <c r="D17682" s="88"/>
      <c r="E17682" s="88"/>
      <c r="F17682" s="88"/>
      <c r="G17682" s="88"/>
      <c r="H17682" s="88"/>
      <c r="I17682" s="88"/>
      <c r="J17682" s="88"/>
      <c r="K17682" s="88"/>
    </row>
    <row r="17683" spans="2:11" hidden="1" x14ac:dyDescent="0.2">
      <c r="B17683" s="88"/>
      <c r="C17683" s="88"/>
      <c r="D17683" s="88"/>
      <c r="E17683" s="88"/>
      <c r="F17683" s="88"/>
      <c r="G17683" s="88"/>
      <c r="H17683" s="88"/>
      <c r="I17683" s="88"/>
      <c r="J17683" s="88"/>
      <c r="K17683" s="88"/>
    </row>
    <row r="17684" spans="2:11" hidden="1" x14ac:dyDescent="0.2">
      <c r="B17684" s="88"/>
      <c r="C17684" s="88"/>
      <c r="D17684" s="88"/>
      <c r="E17684" s="88"/>
      <c r="F17684" s="88"/>
      <c r="G17684" s="88"/>
      <c r="H17684" s="88"/>
      <c r="I17684" s="88"/>
      <c r="J17684" s="88"/>
      <c r="K17684" s="88"/>
    </row>
    <row r="17685" spans="2:11" hidden="1" x14ac:dyDescent="0.2">
      <c r="B17685" s="88"/>
      <c r="C17685" s="88"/>
      <c r="D17685" s="88"/>
      <c r="E17685" s="88"/>
      <c r="F17685" s="88"/>
      <c r="G17685" s="88"/>
      <c r="H17685" s="88"/>
      <c r="I17685" s="88"/>
      <c r="J17685" s="88"/>
      <c r="K17685" s="88"/>
    </row>
    <row r="17686" spans="2:11" hidden="1" x14ac:dyDescent="0.2">
      <c r="B17686" s="88"/>
      <c r="C17686" s="88"/>
      <c r="D17686" s="88"/>
      <c r="E17686" s="88"/>
      <c r="F17686" s="88"/>
      <c r="G17686" s="88"/>
      <c r="H17686" s="88"/>
      <c r="I17686" s="88"/>
      <c r="J17686" s="88"/>
      <c r="K17686" s="88"/>
    </row>
    <row r="17687" spans="2:11" hidden="1" x14ac:dyDescent="0.2">
      <c r="B17687" s="88"/>
      <c r="C17687" s="88"/>
      <c r="D17687" s="88"/>
      <c r="E17687" s="88"/>
      <c r="F17687" s="88"/>
      <c r="G17687" s="88"/>
      <c r="H17687" s="88"/>
      <c r="I17687" s="88"/>
      <c r="J17687" s="88"/>
      <c r="K17687" s="88"/>
    </row>
    <row r="17688" spans="2:11" hidden="1" x14ac:dyDescent="0.2">
      <c r="B17688" s="88"/>
      <c r="C17688" s="88"/>
      <c r="D17688" s="88"/>
      <c r="E17688" s="88"/>
      <c r="F17688" s="88"/>
      <c r="G17688" s="88"/>
      <c r="H17688" s="88"/>
      <c r="I17688" s="88"/>
      <c r="J17688" s="88"/>
      <c r="K17688" s="88"/>
    </row>
    <row r="17689" spans="2:11" hidden="1" x14ac:dyDescent="0.2">
      <c r="B17689" s="88"/>
      <c r="C17689" s="88"/>
      <c r="D17689" s="88"/>
      <c r="E17689" s="88"/>
      <c r="F17689" s="88"/>
      <c r="G17689" s="88"/>
      <c r="H17689" s="88"/>
      <c r="I17689" s="88"/>
      <c r="J17689" s="88"/>
      <c r="K17689" s="88"/>
    </row>
    <row r="17690" spans="2:11" hidden="1" x14ac:dyDescent="0.2">
      <c r="B17690" s="88"/>
      <c r="C17690" s="88"/>
      <c r="D17690" s="88"/>
      <c r="E17690" s="88"/>
      <c r="F17690" s="88"/>
      <c r="G17690" s="88"/>
      <c r="H17690" s="88"/>
      <c r="I17690" s="88"/>
      <c r="J17690" s="88"/>
      <c r="K17690" s="88"/>
    </row>
    <row r="17691" spans="2:11" hidden="1" x14ac:dyDescent="0.2">
      <c r="B17691" s="88"/>
      <c r="C17691" s="88"/>
      <c r="D17691" s="88"/>
      <c r="E17691" s="88"/>
      <c r="F17691" s="88"/>
      <c r="G17691" s="88"/>
      <c r="H17691" s="88"/>
      <c r="I17691" s="88"/>
      <c r="J17691" s="88"/>
      <c r="K17691" s="88"/>
    </row>
    <row r="17692" spans="2:11" hidden="1" x14ac:dyDescent="0.2">
      <c r="B17692" s="88"/>
      <c r="C17692" s="88"/>
      <c r="D17692" s="88"/>
      <c r="E17692" s="88"/>
      <c r="F17692" s="88"/>
      <c r="G17692" s="88"/>
      <c r="H17692" s="88"/>
      <c r="I17692" s="88"/>
      <c r="J17692" s="88"/>
      <c r="K17692" s="88"/>
    </row>
    <row r="17693" spans="2:11" hidden="1" x14ac:dyDescent="0.2">
      <c r="B17693" s="88"/>
      <c r="C17693" s="88"/>
      <c r="D17693" s="88"/>
      <c r="E17693" s="88"/>
      <c r="F17693" s="88"/>
      <c r="G17693" s="88"/>
      <c r="H17693" s="88"/>
      <c r="I17693" s="88"/>
      <c r="J17693" s="88"/>
      <c r="K17693" s="88"/>
    </row>
    <row r="17694" spans="2:11" hidden="1" x14ac:dyDescent="0.2">
      <c r="B17694" s="88"/>
      <c r="C17694" s="88"/>
      <c r="D17694" s="88"/>
      <c r="E17694" s="88"/>
      <c r="F17694" s="88"/>
      <c r="G17694" s="88"/>
      <c r="H17694" s="88"/>
      <c r="I17694" s="88"/>
      <c r="J17694" s="88"/>
      <c r="K17694" s="88"/>
    </row>
    <row r="17695" spans="2:11" hidden="1" x14ac:dyDescent="0.2">
      <c r="B17695" s="88"/>
      <c r="C17695" s="88"/>
      <c r="D17695" s="88"/>
      <c r="E17695" s="88"/>
      <c r="F17695" s="88"/>
      <c r="G17695" s="88"/>
      <c r="H17695" s="88"/>
      <c r="I17695" s="88"/>
      <c r="J17695" s="88"/>
      <c r="K17695" s="88"/>
    </row>
    <row r="17696" spans="2:11" hidden="1" x14ac:dyDescent="0.2">
      <c r="B17696" s="88"/>
      <c r="C17696" s="88"/>
      <c r="D17696" s="88"/>
      <c r="E17696" s="88"/>
      <c r="F17696" s="88"/>
      <c r="G17696" s="88"/>
      <c r="H17696" s="88"/>
      <c r="I17696" s="88"/>
      <c r="J17696" s="88"/>
      <c r="K17696" s="88"/>
    </row>
    <row r="17697" spans="2:11" hidden="1" x14ac:dyDescent="0.2">
      <c r="B17697" s="88"/>
      <c r="C17697" s="88"/>
      <c r="D17697" s="88"/>
      <c r="E17697" s="88"/>
      <c r="F17697" s="88"/>
      <c r="G17697" s="88"/>
      <c r="H17697" s="88"/>
      <c r="I17697" s="88"/>
      <c r="J17697" s="88"/>
      <c r="K17697" s="88"/>
    </row>
    <row r="17698" spans="2:11" hidden="1" x14ac:dyDescent="0.2">
      <c r="B17698" s="88"/>
      <c r="C17698" s="88"/>
      <c r="D17698" s="88"/>
      <c r="E17698" s="88"/>
      <c r="F17698" s="88"/>
      <c r="G17698" s="88"/>
      <c r="H17698" s="88"/>
      <c r="I17698" s="88"/>
      <c r="J17698" s="88"/>
      <c r="K17698" s="88"/>
    </row>
    <row r="17699" spans="2:11" hidden="1" x14ac:dyDescent="0.2">
      <c r="B17699" s="88"/>
      <c r="C17699" s="88"/>
      <c r="D17699" s="88"/>
      <c r="E17699" s="88"/>
      <c r="F17699" s="88"/>
      <c r="G17699" s="88"/>
      <c r="H17699" s="88"/>
      <c r="I17699" s="88"/>
      <c r="J17699" s="88"/>
      <c r="K17699" s="88"/>
    </row>
    <row r="17700" spans="2:11" hidden="1" x14ac:dyDescent="0.2">
      <c r="B17700" s="88"/>
      <c r="C17700" s="88"/>
      <c r="D17700" s="88"/>
      <c r="E17700" s="88"/>
      <c r="F17700" s="88"/>
      <c r="G17700" s="88"/>
      <c r="H17700" s="88"/>
      <c r="I17700" s="88"/>
      <c r="J17700" s="88"/>
      <c r="K17700" s="88"/>
    </row>
    <row r="17701" spans="2:11" hidden="1" x14ac:dyDescent="0.2">
      <c r="B17701" s="88"/>
      <c r="C17701" s="88"/>
      <c r="D17701" s="88"/>
      <c r="E17701" s="88"/>
      <c r="F17701" s="88"/>
      <c r="G17701" s="88"/>
      <c r="H17701" s="88"/>
      <c r="I17701" s="88"/>
      <c r="J17701" s="88"/>
      <c r="K17701" s="88"/>
    </row>
    <row r="17702" spans="2:11" hidden="1" x14ac:dyDescent="0.2">
      <c r="B17702" s="88"/>
      <c r="C17702" s="88"/>
      <c r="D17702" s="88"/>
      <c r="E17702" s="88"/>
      <c r="F17702" s="88"/>
      <c r="G17702" s="88"/>
      <c r="H17702" s="88"/>
      <c r="I17702" s="88"/>
      <c r="J17702" s="88"/>
      <c r="K17702" s="88"/>
    </row>
    <row r="17703" spans="2:11" hidden="1" x14ac:dyDescent="0.2">
      <c r="B17703" s="88"/>
      <c r="C17703" s="88"/>
      <c r="D17703" s="88"/>
      <c r="E17703" s="88"/>
      <c r="F17703" s="88"/>
      <c r="G17703" s="88"/>
      <c r="H17703" s="88"/>
      <c r="I17703" s="88"/>
      <c r="J17703" s="88"/>
      <c r="K17703" s="88"/>
    </row>
    <row r="17704" spans="2:11" hidden="1" x14ac:dyDescent="0.2">
      <c r="B17704" s="88"/>
      <c r="C17704" s="88"/>
      <c r="D17704" s="88"/>
      <c r="E17704" s="88"/>
      <c r="F17704" s="88"/>
      <c r="G17704" s="88"/>
      <c r="H17704" s="88"/>
      <c r="I17704" s="88"/>
      <c r="J17704" s="88"/>
      <c r="K17704" s="88"/>
    </row>
    <row r="17705" spans="2:11" hidden="1" x14ac:dyDescent="0.2">
      <c r="B17705" s="88"/>
      <c r="C17705" s="88"/>
      <c r="D17705" s="88"/>
      <c r="E17705" s="88"/>
      <c r="F17705" s="88"/>
      <c r="G17705" s="88"/>
      <c r="H17705" s="88"/>
      <c r="I17705" s="88"/>
      <c r="J17705" s="88"/>
      <c r="K17705" s="88"/>
    </row>
    <row r="17706" spans="2:11" hidden="1" x14ac:dyDescent="0.2">
      <c r="B17706" s="88"/>
      <c r="C17706" s="88"/>
      <c r="D17706" s="88"/>
      <c r="E17706" s="88"/>
      <c r="F17706" s="88"/>
      <c r="G17706" s="88"/>
      <c r="H17706" s="88"/>
      <c r="I17706" s="88"/>
      <c r="J17706" s="88"/>
      <c r="K17706" s="88"/>
    </row>
    <row r="17707" spans="2:11" hidden="1" x14ac:dyDescent="0.2">
      <c r="B17707" s="88"/>
      <c r="C17707" s="88"/>
      <c r="D17707" s="88"/>
      <c r="E17707" s="88"/>
      <c r="F17707" s="88"/>
      <c r="G17707" s="88"/>
      <c r="H17707" s="88"/>
      <c r="I17707" s="88"/>
      <c r="J17707" s="88"/>
      <c r="K17707" s="88"/>
    </row>
    <row r="17708" spans="2:11" hidden="1" x14ac:dyDescent="0.2">
      <c r="B17708" s="88"/>
      <c r="C17708" s="88"/>
      <c r="D17708" s="88"/>
      <c r="E17708" s="88"/>
      <c r="F17708" s="88"/>
      <c r="G17708" s="88"/>
      <c r="H17708" s="88"/>
      <c r="I17708" s="88"/>
      <c r="J17708" s="88"/>
      <c r="K17708" s="88"/>
    </row>
    <row r="17709" spans="2:11" hidden="1" x14ac:dyDescent="0.2">
      <c r="B17709" s="88"/>
      <c r="C17709" s="88"/>
      <c r="D17709" s="88"/>
      <c r="E17709" s="88"/>
      <c r="F17709" s="88"/>
      <c r="G17709" s="88"/>
      <c r="H17709" s="88"/>
      <c r="I17709" s="88"/>
      <c r="J17709" s="88"/>
      <c r="K17709" s="88"/>
    </row>
    <row r="17710" spans="2:11" hidden="1" x14ac:dyDescent="0.2">
      <c r="B17710" s="88"/>
      <c r="C17710" s="88"/>
      <c r="D17710" s="88"/>
      <c r="E17710" s="88"/>
      <c r="F17710" s="88"/>
      <c r="G17710" s="88"/>
      <c r="H17710" s="88"/>
      <c r="I17710" s="88"/>
      <c r="J17710" s="88"/>
      <c r="K17710" s="88"/>
    </row>
    <row r="17711" spans="2:11" hidden="1" x14ac:dyDescent="0.2">
      <c r="B17711" s="88"/>
      <c r="C17711" s="88"/>
      <c r="D17711" s="88"/>
      <c r="E17711" s="88"/>
      <c r="F17711" s="88"/>
      <c r="G17711" s="88"/>
      <c r="H17711" s="88"/>
      <c r="I17711" s="88"/>
      <c r="J17711" s="88"/>
      <c r="K17711" s="88"/>
    </row>
    <row r="17712" spans="2:11" hidden="1" x14ac:dyDescent="0.2">
      <c r="B17712" s="88"/>
      <c r="C17712" s="88"/>
      <c r="D17712" s="88"/>
      <c r="E17712" s="88"/>
      <c r="F17712" s="88"/>
      <c r="G17712" s="88"/>
      <c r="H17712" s="88"/>
      <c r="I17712" s="88"/>
      <c r="J17712" s="88"/>
      <c r="K17712" s="88"/>
    </row>
    <row r="17713" spans="2:11" hidden="1" x14ac:dyDescent="0.2">
      <c r="B17713" s="88"/>
      <c r="C17713" s="88"/>
      <c r="D17713" s="88"/>
      <c r="E17713" s="88"/>
      <c r="F17713" s="88"/>
      <c r="G17713" s="88"/>
      <c r="H17713" s="88"/>
      <c r="I17713" s="88"/>
      <c r="J17713" s="88"/>
      <c r="K17713" s="88"/>
    </row>
    <row r="17714" spans="2:11" hidden="1" x14ac:dyDescent="0.2">
      <c r="B17714" s="88"/>
      <c r="C17714" s="88"/>
      <c r="D17714" s="88"/>
      <c r="E17714" s="88"/>
      <c r="F17714" s="88"/>
      <c r="G17714" s="88"/>
      <c r="H17714" s="88"/>
      <c r="I17714" s="88"/>
      <c r="J17714" s="88"/>
      <c r="K17714" s="88"/>
    </row>
    <row r="17715" spans="2:11" hidden="1" x14ac:dyDescent="0.2">
      <c r="B17715" s="88"/>
      <c r="C17715" s="88"/>
      <c r="D17715" s="88"/>
      <c r="E17715" s="88"/>
      <c r="F17715" s="88"/>
      <c r="G17715" s="88"/>
      <c r="H17715" s="88"/>
      <c r="I17715" s="88"/>
      <c r="J17715" s="88"/>
      <c r="K17715" s="88"/>
    </row>
    <row r="17716" spans="2:11" hidden="1" x14ac:dyDescent="0.2">
      <c r="B17716" s="88"/>
      <c r="C17716" s="88"/>
      <c r="D17716" s="88"/>
      <c r="E17716" s="88"/>
      <c r="F17716" s="88"/>
      <c r="G17716" s="88"/>
      <c r="H17716" s="88"/>
      <c r="I17716" s="88"/>
      <c r="J17716" s="88"/>
      <c r="K17716" s="88"/>
    </row>
    <row r="17717" spans="2:11" hidden="1" x14ac:dyDescent="0.2">
      <c r="B17717" s="88"/>
      <c r="C17717" s="88"/>
      <c r="D17717" s="88"/>
      <c r="E17717" s="88"/>
      <c r="F17717" s="88"/>
      <c r="G17717" s="88"/>
      <c r="H17717" s="88"/>
      <c r="I17717" s="88"/>
      <c r="J17717" s="88"/>
      <c r="K17717" s="88"/>
    </row>
    <row r="17718" spans="2:11" hidden="1" x14ac:dyDescent="0.2">
      <c r="B17718" s="88"/>
      <c r="C17718" s="88"/>
      <c r="D17718" s="88"/>
      <c r="E17718" s="88"/>
      <c r="F17718" s="88"/>
      <c r="G17718" s="88"/>
      <c r="H17718" s="88"/>
      <c r="I17718" s="88"/>
      <c r="J17718" s="88"/>
      <c r="K17718" s="88"/>
    </row>
    <row r="17719" spans="2:11" hidden="1" x14ac:dyDescent="0.2">
      <c r="B17719" s="88"/>
      <c r="C17719" s="88"/>
      <c r="D17719" s="88"/>
      <c r="E17719" s="88"/>
      <c r="F17719" s="88"/>
      <c r="G17719" s="88"/>
      <c r="H17719" s="88"/>
      <c r="I17719" s="88"/>
      <c r="J17719" s="88"/>
      <c r="K17719" s="88"/>
    </row>
    <row r="17720" spans="2:11" hidden="1" x14ac:dyDescent="0.2">
      <c r="B17720" s="88"/>
      <c r="C17720" s="88"/>
      <c r="D17720" s="88"/>
      <c r="E17720" s="88"/>
      <c r="F17720" s="88"/>
      <c r="G17720" s="88"/>
      <c r="H17720" s="88"/>
      <c r="I17720" s="88"/>
      <c r="J17720" s="88"/>
      <c r="K17720" s="88"/>
    </row>
    <row r="17721" spans="2:11" hidden="1" x14ac:dyDescent="0.2">
      <c r="B17721" s="88"/>
      <c r="C17721" s="88"/>
      <c r="D17721" s="88"/>
      <c r="E17721" s="88"/>
      <c r="F17721" s="88"/>
      <c r="G17721" s="88"/>
      <c r="H17721" s="88"/>
      <c r="I17721" s="88"/>
      <c r="J17721" s="88"/>
      <c r="K17721" s="88"/>
    </row>
    <row r="17722" spans="2:11" hidden="1" x14ac:dyDescent="0.2">
      <c r="B17722" s="88"/>
      <c r="C17722" s="88"/>
      <c r="D17722" s="88"/>
      <c r="E17722" s="88"/>
      <c r="F17722" s="88"/>
      <c r="G17722" s="88"/>
      <c r="H17722" s="88"/>
      <c r="I17722" s="88"/>
      <c r="J17722" s="88"/>
      <c r="K17722" s="88"/>
    </row>
    <row r="17723" spans="2:11" hidden="1" x14ac:dyDescent="0.2">
      <c r="B17723" s="88"/>
      <c r="C17723" s="88"/>
      <c r="D17723" s="88"/>
      <c r="E17723" s="88"/>
      <c r="F17723" s="88"/>
      <c r="G17723" s="88"/>
      <c r="H17723" s="88"/>
      <c r="I17723" s="88"/>
      <c r="J17723" s="88"/>
      <c r="K17723" s="88"/>
    </row>
    <row r="17724" spans="2:11" hidden="1" x14ac:dyDescent="0.2">
      <c r="B17724" s="88"/>
      <c r="C17724" s="88"/>
      <c r="D17724" s="88"/>
      <c r="E17724" s="88"/>
      <c r="F17724" s="88"/>
      <c r="G17724" s="88"/>
      <c r="H17724" s="88"/>
      <c r="I17724" s="88"/>
      <c r="J17724" s="88"/>
      <c r="K17724" s="88"/>
    </row>
    <row r="17725" spans="2:11" hidden="1" x14ac:dyDescent="0.2">
      <c r="B17725" s="88"/>
      <c r="C17725" s="88"/>
      <c r="D17725" s="88"/>
      <c r="E17725" s="88"/>
      <c r="F17725" s="88"/>
      <c r="G17725" s="88"/>
      <c r="H17725" s="88"/>
      <c r="I17725" s="88"/>
      <c r="J17725" s="88"/>
      <c r="K17725" s="88"/>
    </row>
    <row r="17726" spans="2:11" hidden="1" x14ac:dyDescent="0.2">
      <c r="B17726" s="88"/>
      <c r="C17726" s="88"/>
      <c r="D17726" s="88"/>
      <c r="E17726" s="88"/>
      <c r="F17726" s="88"/>
      <c r="G17726" s="88"/>
      <c r="H17726" s="88"/>
      <c r="I17726" s="88"/>
      <c r="J17726" s="88"/>
      <c r="K17726" s="88"/>
    </row>
    <row r="17727" spans="2:11" hidden="1" x14ac:dyDescent="0.2">
      <c r="B17727" s="88"/>
      <c r="C17727" s="88"/>
      <c r="D17727" s="88"/>
      <c r="E17727" s="88"/>
      <c r="F17727" s="88"/>
      <c r="G17727" s="88"/>
      <c r="H17727" s="88"/>
      <c r="I17727" s="88"/>
      <c r="J17727" s="88"/>
      <c r="K17727" s="88"/>
    </row>
    <row r="17728" spans="2:11" hidden="1" x14ac:dyDescent="0.2">
      <c r="B17728" s="88"/>
      <c r="C17728" s="88"/>
      <c r="D17728" s="88"/>
      <c r="E17728" s="88"/>
      <c r="F17728" s="88"/>
      <c r="G17728" s="88"/>
      <c r="H17728" s="88"/>
      <c r="I17728" s="88"/>
      <c r="J17728" s="88"/>
      <c r="K17728" s="88"/>
    </row>
    <row r="17729" spans="2:11" hidden="1" x14ac:dyDescent="0.2">
      <c r="B17729" s="88"/>
      <c r="C17729" s="88"/>
      <c r="D17729" s="88"/>
      <c r="E17729" s="88"/>
      <c r="F17729" s="88"/>
      <c r="G17729" s="88"/>
      <c r="H17729" s="88"/>
      <c r="I17729" s="88"/>
      <c r="J17729" s="88"/>
      <c r="K17729" s="88"/>
    </row>
    <row r="17730" spans="2:11" hidden="1" x14ac:dyDescent="0.2">
      <c r="B17730" s="88"/>
      <c r="C17730" s="88"/>
      <c r="D17730" s="88"/>
      <c r="E17730" s="88"/>
      <c r="F17730" s="88"/>
      <c r="G17730" s="88"/>
      <c r="H17730" s="88"/>
      <c r="I17730" s="88"/>
      <c r="J17730" s="88"/>
      <c r="K17730" s="88"/>
    </row>
    <row r="17731" spans="2:11" hidden="1" x14ac:dyDescent="0.2">
      <c r="B17731" s="88"/>
      <c r="C17731" s="88"/>
      <c r="D17731" s="88"/>
      <c r="E17731" s="88"/>
      <c r="F17731" s="88"/>
      <c r="G17731" s="88"/>
      <c r="H17731" s="88"/>
      <c r="I17731" s="88"/>
      <c r="J17731" s="88"/>
      <c r="K17731" s="88"/>
    </row>
    <row r="17732" spans="2:11" hidden="1" x14ac:dyDescent="0.2">
      <c r="B17732" s="88"/>
      <c r="C17732" s="88"/>
      <c r="D17732" s="88"/>
      <c r="E17732" s="88"/>
      <c r="F17732" s="88"/>
      <c r="G17732" s="88"/>
      <c r="H17732" s="88"/>
      <c r="I17732" s="88"/>
      <c r="J17732" s="88"/>
      <c r="K17732" s="88"/>
    </row>
    <row r="17733" spans="2:11" hidden="1" x14ac:dyDescent="0.2">
      <c r="B17733" s="88"/>
      <c r="C17733" s="88"/>
      <c r="D17733" s="88"/>
      <c r="E17733" s="88"/>
      <c r="F17733" s="88"/>
      <c r="G17733" s="88"/>
      <c r="H17733" s="88"/>
      <c r="I17733" s="88"/>
      <c r="J17733" s="88"/>
      <c r="K17733" s="88"/>
    </row>
    <row r="17734" spans="2:11" hidden="1" x14ac:dyDescent="0.2">
      <c r="B17734" s="88"/>
      <c r="C17734" s="88"/>
      <c r="D17734" s="88"/>
      <c r="E17734" s="88"/>
      <c r="F17734" s="88"/>
      <c r="G17734" s="88"/>
      <c r="H17734" s="88"/>
      <c r="I17734" s="88"/>
      <c r="J17734" s="88"/>
      <c r="K17734" s="88"/>
    </row>
    <row r="17735" spans="2:11" hidden="1" x14ac:dyDescent="0.2">
      <c r="B17735" s="88"/>
      <c r="C17735" s="88"/>
      <c r="D17735" s="88"/>
      <c r="E17735" s="88"/>
      <c r="F17735" s="88"/>
      <c r="G17735" s="88"/>
      <c r="H17735" s="88"/>
      <c r="I17735" s="88"/>
      <c r="J17735" s="88"/>
      <c r="K17735" s="88"/>
    </row>
    <row r="17736" spans="2:11" hidden="1" x14ac:dyDescent="0.2">
      <c r="B17736" s="88"/>
      <c r="C17736" s="88"/>
      <c r="D17736" s="88"/>
      <c r="E17736" s="88"/>
      <c r="F17736" s="88"/>
      <c r="G17736" s="88"/>
      <c r="H17736" s="88"/>
      <c r="I17736" s="88"/>
      <c r="J17736" s="88"/>
      <c r="K17736" s="88"/>
    </row>
    <row r="17737" spans="2:11" hidden="1" x14ac:dyDescent="0.2">
      <c r="B17737" s="88"/>
      <c r="C17737" s="88"/>
      <c r="D17737" s="88"/>
      <c r="E17737" s="88"/>
      <c r="F17737" s="88"/>
      <c r="G17737" s="88"/>
      <c r="H17737" s="88"/>
      <c r="I17737" s="88"/>
      <c r="J17737" s="88"/>
      <c r="K17737" s="88"/>
    </row>
    <row r="17738" spans="2:11" hidden="1" x14ac:dyDescent="0.2">
      <c r="B17738" s="88"/>
      <c r="C17738" s="88"/>
      <c r="D17738" s="88"/>
      <c r="E17738" s="88"/>
      <c r="F17738" s="88"/>
      <c r="G17738" s="88"/>
      <c r="H17738" s="88"/>
      <c r="I17738" s="88"/>
      <c r="J17738" s="88"/>
      <c r="K17738" s="88"/>
    </row>
    <row r="17739" spans="2:11" hidden="1" x14ac:dyDescent="0.2">
      <c r="B17739" s="88"/>
      <c r="C17739" s="88"/>
      <c r="D17739" s="88"/>
      <c r="E17739" s="88"/>
      <c r="F17739" s="88"/>
      <c r="G17739" s="88"/>
      <c r="H17739" s="88"/>
      <c r="I17739" s="88"/>
      <c r="J17739" s="88"/>
      <c r="K17739" s="88"/>
    </row>
    <row r="17740" spans="2:11" hidden="1" x14ac:dyDescent="0.2">
      <c r="B17740" s="88"/>
      <c r="C17740" s="88"/>
      <c r="D17740" s="88"/>
      <c r="E17740" s="88"/>
      <c r="F17740" s="88"/>
      <c r="G17740" s="88"/>
      <c r="H17740" s="88"/>
      <c r="I17740" s="88"/>
      <c r="J17740" s="88"/>
      <c r="K17740" s="88"/>
    </row>
    <row r="17741" spans="2:11" hidden="1" x14ac:dyDescent="0.2">
      <c r="B17741" s="88"/>
      <c r="C17741" s="88"/>
      <c r="D17741" s="88"/>
      <c r="E17741" s="88"/>
      <c r="F17741" s="88"/>
      <c r="G17741" s="88"/>
      <c r="H17741" s="88"/>
      <c r="I17741" s="88"/>
      <c r="J17741" s="88"/>
      <c r="K17741" s="88"/>
    </row>
    <row r="17742" spans="2:11" hidden="1" x14ac:dyDescent="0.2">
      <c r="B17742" s="88"/>
      <c r="C17742" s="88"/>
      <c r="D17742" s="88"/>
      <c r="E17742" s="88"/>
      <c r="F17742" s="88"/>
      <c r="G17742" s="88"/>
      <c r="H17742" s="88"/>
      <c r="I17742" s="88"/>
      <c r="J17742" s="88"/>
      <c r="K17742" s="88"/>
    </row>
    <row r="17743" spans="2:11" hidden="1" x14ac:dyDescent="0.2">
      <c r="B17743" s="88"/>
      <c r="C17743" s="88"/>
      <c r="D17743" s="88"/>
      <c r="E17743" s="88"/>
      <c r="F17743" s="88"/>
      <c r="G17743" s="88"/>
      <c r="H17743" s="88"/>
      <c r="I17743" s="88"/>
      <c r="J17743" s="88"/>
      <c r="K17743" s="88"/>
    </row>
    <row r="17744" spans="2:11" hidden="1" x14ac:dyDescent="0.2">
      <c r="B17744" s="88"/>
      <c r="C17744" s="88"/>
      <c r="D17744" s="88"/>
      <c r="E17744" s="88"/>
      <c r="F17744" s="88"/>
      <c r="G17744" s="88"/>
      <c r="H17744" s="88"/>
      <c r="I17744" s="88"/>
      <c r="J17744" s="88"/>
      <c r="K17744" s="88"/>
    </row>
    <row r="17745" spans="2:11" hidden="1" x14ac:dyDescent="0.2">
      <c r="B17745" s="88"/>
      <c r="C17745" s="88"/>
      <c r="D17745" s="88"/>
      <c r="E17745" s="88"/>
      <c r="F17745" s="88"/>
      <c r="G17745" s="88"/>
      <c r="H17745" s="88"/>
      <c r="I17745" s="88"/>
      <c r="J17745" s="88"/>
      <c r="K17745" s="88"/>
    </row>
    <row r="17746" spans="2:11" hidden="1" x14ac:dyDescent="0.2">
      <c r="B17746" s="88"/>
      <c r="C17746" s="88"/>
      <c r="D17746" s="88"/>
      <c r="E17746" s="88"/>
      <c r="F17746" s="88"/>
      <c r="G17746" s="88"/>
      <c r="H17746" s="88"/>
      <c r="I17746" s="88"/>
      <c r="J17746" s="88"/>
      <c r="K17746" s="88"/>
    </row>
    <row r="17747" spans="2:11" hidden="1" x14ac:dyDescent="0.2">
      <c r="B17747" s="88"/>
      <c r="C17747" s="88"/>
      <c r="D17747" s="88"/>
      <c r="E17747" s="88"/>
      <c r="F17747" s="88"/>
      <c r="G17747" s="88"/>
      <c r="H17747" s="88"/>
      <c r="I17747" s="88"/>
      <c r="J17747" s="88"/>
      <c r="K17747" s="88"/>
    </row>
    <row r="17748" spans="2:11" hidden="1" x14ac:dyDescent="0.2">
      <c r="B17748" s="88"/>
      <c r="C17748" s="88"/>
      <c r="D17748" s="88"/>
      <c r="E17748" s="88"/>
      <c r="F17748" s="88"/>
      <c r="G17748" s="88"/>
      <c r="H17748" s="88"/>
      <c r="I17748" s="88"/>
      <c r="J17748" s="88"/>
      <c r="K17748" s="88"/>
    </row>
    <row r="17749" spans="2:11" hidden="1" x14ac:dyDescent="0.2">
      <c r="B17749" s="88"/>
      <c r="C17749" s="88"/>
      <c r="D17749" s="88"/>
      <c r="E17749" s="88"/>
      <c r="F17749" s="88"/>
      <c r="G17749" s="88"/>
      <c r="H17749" s="88"/>
      <c r="I17749" s="88"/>
      <c r="J17749" s="88"/>
      <c r="K17749" s="88"/>
    </row>
    <row r="17750" spans="2:11" hidden="1" x14ac:dyDescent="0.2">
      <c r="B17750" s="88"/>
      <c r="C17750" s="88"/>
      <c r="D17750" s="88"/>
      <c r="E17750" s="88"/>
      <c r="F17750" s="88"/>
      <c r="G17750" s="88"/>
      <c r="H17750" s="88"/>
      <c r="I17750" s="88"/>
      <c r="J17750" s="88"/>
      <c r="K17750" s="88"/>
    </row>
    <row r="17751" spans="2:11" hidden="1" x14ac:dyDescent="0.2">
      <c r="B17751" s="88"/>
      <c r="C17751" s="88"/>
      <c r="D17751" s="88"/>
      <c r="E17751" s="88"/>
      <c r="F17751" s="88"/>
      <c r="G17751" s="88"/>
      <c r="H17751" s="88"/>
      <c r="I17751" s="88"/>
      <c r="J17751" s="88"/>
      <c r="K17751" s="88"/>
    </row>
    <row r="17752" spans="2:11" hidden="1" x14ac:dyDescent="0.2">
      <c r="B17752" s="88"/>
      <c r="C17752" s="88"/>
      <c r="D17752" s="88"/>
      <c r="E17752" s="88"/>
      <c r="F17752" s="88"/>
      <c r="G17752" s="88"/>
      <c r="H17752" s="88"/>
      <c r="I17752" s="88"/>
      <c r="J17752" s="88"/>
      <c r="K17752" s="88"/>
    </row>
    <row r="17753" spans="2:11" hidden="1" x14ac:dyDescent="0.2">
      <c r="B17753" s="88"/>
      <c r="C17753" s="88"/>
      <c r="D17753" s="88"/>
      <c r="E17753" s="88"/>
      <c r="F17753" s="88"/>
      <c r="G17753" s="88"/>
      <c r="H17753" s="88"/>
      <c r="I17753" s="88"/>
      <c r="J17753" s="88"/>
      <c r="K17753" s="88"/>
    </row>
    <row r="17754" spans="2:11" hidden="1" x14ac:dyDescent="0.2">
      <c r="B17754" s="88"/>
      <c r="C17754" s="88"/>
      <c r="D17754" s="88"/>
      <c r="E17754" s="88"/>
      <c r="F17754" s="88"/>
      <c r="G17754" s="88"/>
      <c r="H17754" s="88"/>
      <c r="I17754" s="88"/>
      <c r="J17754" s="88"/>
      <c r="K17754" s="88"/>
    </row>
    <row r="17755" spans="2:11" hidden="1" x14ac:dyDescent="0.2">
      <c r="B17755" s="88"/>
      <c r="C17755" s="88"/>
      <c r="D17755" s="88"/>
      <c r="E17755" s="88"/>
      <c r="F17755" s="88"/>
      <c r="G17755" s="88"/>
      <c r="H17755" s="88"/>
      <c r="I17755" s="88"/>
      <c r="J17755" s="88"/>
      <c r="K17755" s="88"/>
    </row>
    <row r="17756" spans="2:11" hidden="1" x14ac:dyDescent="0.2">
      <c r="B17756" s="88"/>
      <c r="C17756" s="88"/>
      <c r="D17756" s="88"/>
      <c r="E17756" s="88"/>
      <c r="F17756" s="88"/>
      <c r="G17756" s="88"/>
      <c r="H17756" s="88"/>
      <c r="I17756" s="88"/>
      <c r="J17756" s="88"/>
      <c r="K17756" s="88"/>
    </row>
    <row r="17757" spans="2:11" hidden="1" x14ac:dyDescent="0.2">
      <c r="B17757" s="88"/>
      <c r="C17757" s="88"/>
      <c r="D17757" s="88"/>
      <c r="E17757" s="88"/>
      <c r="F17757" s="88"/>
      <c r="G17757" s="88"/>
      <c r="H17757" s="88"/>
      <c r="I17757" s="88"/>
      <c r="J17757" s="88"/>
      <c r="K17757" s="88"/>
    </row>
    <row r="17758" spans="2:11" hidden="1" x14ac:dyDescent="0.2">
      <c r="B17758" s="88"/>
      <c r="C17758" s="88"/>
      <c r="D17758" s="88"/>
      <c r="E17758" s="88"/>
      <c r="F17758" s="88"/>
      <c r="G17758" s="88"/>
      <c r="H17758" s="88"/>
      <c r="I17758" s="88"/>
      <c r="J17758" s="88"/>
      <c r="K17758" s="88"/>
    </row>
    <row r="17759" spans="2:11" hidden="1" x14ac:dyDescent="0.2">
      <c r="B17759" s="88"/>
      <c r="C17759" s="88"/>
      <c r="D17759" s="88"/>
      <c r="E17759" s="88"/>
      <c r="F17759" s="88"/>
      <c r="G17759" s="88"/>
      <c r="H17759" s="88"/>
      <c r="I17759" s="88"/>
      <c r="J17759" s="88"/>
      <c r="K17759" s="88"/>
    </row>
    <row r="17760" spans="2:11" hidden="1" x14ac:dyDescent="0.2">
      <c r="B17760" s="88"/>
      <c r="C17760" s="88"/>
      <c r="D17760" s="88"/>
      <c r="E17760" s="88"/>
      <c r="F17760" s="88"/>
      <c r="G17760" s="88"/>
      <c r="H17760" s="88"/>
      <c r="I17760" s="88"/>
      <c r="J17760" s="88"/>
      <c r="K17760" s="88"/>
    </row>
    <row r="17761" spans="2:11" hidden="1" x14ac:dyDescent="0.2">
      <c r="B17761" s="88"/>
      <c r="C17761" s="88"/>
      <c r="D17761" s="88"/>
      <c r="E17761" s="88"/>
      <c r="F17761" s="88"/>
      <c r="G17761" s="88"/>
      <c r="H17761" s="88"/>
      <c r="I17761" s="88"/>
      <c r="J17761" s="88"/>
      <c r="K17761" s="88"/>
    </row>
    <row r="17762" spans="2:11" hidden="1" x14ac:dyDescent="0.2">
      <c r="B17762" s="88"/>
      <c r="C17762" s="88"/>
      <c r="D17762" s="88"/>
      <c r="E17762" s="88"/>
      <c r="F17762" s="88"/>
      <c r="G17762" s="88"/>
      <c r="H17762" s="88"/>
      <c r="I17762" s="88"/>
      <c r="J17762" s="88"/>
      <c r="K17762" s="88"/>
    </row>
    <row r="17763" spans="2:11" hidden="1" x14ac:dyDescent="0.2">
      <c r="B17763" s="88"/>
      <c r="C17763" s="88"/>
      <c r="D17763" s="88"/>
      <c r="E17763" s="88"/>
      <c r="F17763" s="88"/>
      <c r="G17763" s="88"/>
      <c r="H17763" s="88"/>
      <c r="I17763" s="88"/>
      <c r="J17763" s="88"/>
      <c r="K17763" s="88"/>
    </row>
    <row r="17764" spans="2:11" hidden="1" x14ac:dyDescent="0.2">
      <c r="B17764" s="88"/>
      <c r="C17764" s="88"/>
      <c r="D17764" s="88"/>
      <c r="E17764" s="88"/>
      <c r="F17764" s="88"/>
      <c r="G17764" s="88"/>
      <c r="H17764" s="88"/>
      <c r="I17764" s="88"/>
      <c r="J17764" s="88"/>
      <c r="K17764" s="88"/>
    </row>
    <row r="17765" spans="2:11" hidden="1" x14ac:dyDescent="0.2">
      <c r="B17765" s="88"/>
      <c r="C17765" s="88"/>
      <c r="D17765" s="88"/>
      <c r="E17765" s="88"/>
      <c r="F17765" s="88"/>
      <c r="G17765" s="88"/>
      <c r="H17765" s="88"/>
      <c r="I17765" s="88"/>
      <c r="J17765" s="88"/>
      <c r="K17765" s="88"/>
    </row>
    <row r="17766" spans="2:11" hidden="1" x14ac:dyDescent="0.2">
      <c r="B17766" s="88"/>
      <c r="C17766" s="88"/>
      <c r="D17766" s="88"/>
      <c r="E17766" s="88"/>
      <c r="F17766" s="88"/>
      <c r="G17766" s="88"/>
      <c r="H17766" s="88"/>
      <c r="I17766" s="88"/>
      <c r="J17766" s="88"/>
      <c r="K17766" s="88"/>
    </row>
    <row r="17767" spans="2:11" hidden="1" x14ac:dyDescent="0.2">
      <c r="B17767" s="88"/>
      <c r="C17767" s="88"/>
      <c r="D17767" s="88"/>
      <c r="E17767" s="88"/>
      <c r="F17767" s="88"/>
      <c r="G17767" s="88"/>
      <c r="H17767" s="88"/>
      <c r="I17767" s="88"/>
      <c r="J17767" s="88"/>
      <c r="K17767" s="88"/>
    </row>
    <row r="17768" spans="2:11" hidden="1" x14ac:dyDescent="0.2">
      <c r="B17768" s="88"/>
      <c r="C17768" s="88"/>
      <c r="D17768" s="88"/>
      <c r="E17768" s="88"/>
      <c r="F17768" s="88"/>
      <c r="G17768" s="88"/>
      <c r="H17768" s="88"/>
      <c r="I17768" s="88"/>
      <c r="J17768" s="88"/>
      <c r="K17768" s="88"/>
    </row>
    <row r="17769" spans="2:11" hidden="1" x14ac:dyDescent="0.2">
      <c r="B17769" s="88"/>
      <c r="C17769" s="88"/>
      <c r="D17769" s="88"/>
      <c r="E17769" s="88"/>
      <c r="F17769" s="88"/>
      <c r="G17769" s="88"/>
      <c r="H17769" s="88"/>
      <c r="I17769" s="88"/>
      <c r="J17769" s="88"/>
      <c r="K17769" s="88"/>
    </row>
    <row r="17770" spans="2:11" hidden="1" x14ac:dyDescent="0.2">
      <c r="B17770" s="88"/>
      <c r="C17770" s="88"/>
      <c r="D17770" s="88"/>
      <c r="E17770" s="88"/>
      <c r="F17770" s="88"/>
      <c r="G17770" s="88"/>
      <c r="H17770" s="88"/>
      <c r="I17770" s="88"/>
      <c r="J17770" s="88"/>
      <c r="K17770" s="88"/>
    </row>
    <row r="17771" spans="2:11" hidden="1" x14ac:dyDescent="0.2">
      <c r="B17771" s="88"/>
      <c r="C17771" s="88"/>
      <c r="D17771" s="88"/>
      <c r="E17771" s="88"/>
      <c r="F17771" s="88"/>
      <c r="G17771" s="88"/>
      <c r="H17771" s="88"/>
      <c r="I17771" s="88"/>
      <c r="J17771" s="88"/>
      <c r="K17771" s="88"/>
    </row>
    <row r="17772" spans="2:11" hidden="1" x14ac:dyDescent="0.2">
      <c r="B17772" s="88"/>
      <c r="C17772" s="88"/>
      <c r="D17772" s="88"/>
      <c r="E17772" s="88"/>
      <c r="F17772" s="88"/>
      <c r="G17772" s="88"/>
      <c r="H17772" s="88"/>
      <c r="I17772" s="88"/>
      <c r="J17772" s="88"/>
      <c r="K17772" s="88"/>
    </row>
    <row r="17773" spans="2:11" hidden="1" x14ac:dyDescent="0.2">
      <c r="B17773" s="88"/>
      <c r="C17773" s="88"/>
      <c r="D17773" s="88"/>
      <c r="E17773" s="88"/>
      <c r="F17773" s="88"/>
      <c r="G17773" s="88"/>
      <c r="H17773" s="88"/>
      <c r="I17773" s="88"/>
      <c r="J17773" s="88"/>
      <c r="K17773" s="88"/>
    </row>
    <row r="17774" spans="2:11" hidden="1" x14ac:dyDescent="0.2">
      <c r="B17774" s="88"/>
      <c r="C17774" s="88"/>
      <c r="D17774" s="88"/>
      <c r="E17774" s="88"/>
      <c r="F17774" s="88"/>
      <c r="G17774" s="88"/>
      <c r="H17774" s="88"/>
      <c r="I17774" s="88"/>
      <c r="J17774" s="88"/>
      <c r="K17774" s="88"/>
    </row>
    <row r="17775" spans="2:11" hidden="1" x14ac:dyDescent="0.2">
      <c r="B17775" s="88"/>
      <c r="C17775" s="88"/>
      <c r="D17775" s="88"/>
      <c r="E17775" s="88"/>
      <c r="F17775" s="88"/>
      <c r="G17775" s="88"/>
      <c r="H17775" s="88"/>
      <c r="I17775" s="88"/>
      <c r="J17775" s="88"/>
      <c r="K17775" s="88"/>
    </row>
    <row r="17776" spans="2:11" hidden="1" x14ac:dyDescent="0.2">
      <c r="B17776" s="88"/>
      <c r="C17776" s="88"/>
      <c r="D17776" s="88"/>
      <c r="E17776" s="88"/>
      <c r="F17776" s="88"/>
      <c r="G17776" s="88"/>
      <c r="H17776" s="88"/>
      <c r="I17776" s="88"/>
      <c r="J17776" s="88"/>
      <c r="K17776" s="88"/>
    </row>
    <row r="17777" spans="2:11" hidden="1" x14ac:dyDescent="0.2">
      <c r="B17777" s="88"/>
      <c r="C17777" s="88"/>
      <c r="D17777" s="88"/>
      <c r="E17777" s="88"/>
      <c r="F17777" s="88"/>
      <c r="G17777" s="88"/>
      <c r="H17777" s="88"/>
      <c r="I17777" s="88"/>
      <c r="J17777" s="88"/>
      <c r="K17777" s="88"/>
    </row>
    <row r="17778" spans="2:11" hidden="1" x14ac:dyDescent="0.2">
      <c r="B17778" s="88"/>
      <c r="C17778" s="88"/>
      <c r="D17778" s="88"/>
      <c r="E17778" s="88"/>
      <c r="F17778" s="88"/>
      <c r="G17778" s="88"/>
      <c r="H17778" s="88"/>
      <c r="I17778" s="88"/>
      <c r="J17778" s="88"/>
      <c r="K17778" s="88"/>
    </row>
    <row r="17779" spans="2:11" hidden="1" x14ac:dyDescent="0.2">
      <c r="B17779" s="88"/>
      <c r="C17779" s="88"/>
      <c r="D17779" s="88"/>
      <c r="E17779" s="88"/>
      <c r="F17779" s="88"/>
      <c r="G17779" s="88"/>
      <c r="H17779" s="88"/>
      <c r="I17779" s="88"/>
      <c r="J17779" s="88"/>
      <c r="K17779" s="88"/>
    </row>
    <row r="17780" spans="2:11" hidden="1" x14ac:dyDescent="0.2">
      <c r="B17780" s="88"/>
      <c r="C17780" s="88"/>
      <c r="D17780" s="88"/>
      <c r="E17780" s="88"/>
      <c r="F17780" s="88"/>
      <c r="G17780" s="88"/>
      <c r="H17780" s="88"/>
      <c r="I17780" s="88"/>
      <c r="J17780" s="88"/>
      <c r="K17780" s="88"/>
    </row>
    <row r="17781" spans="2:11" hidden="1" x14ac:dyDescent="0.2">
      <c r="B17781" s="88"/>
      <c r="C17781" s="88"/>
      <c r="D17781" s="88"/>
      <c r="E17781" s="88"/>
      <c r="F17781" s="88"/>
      <c r="G17781" s="88"/>
      <c r="H17781" s="88"/>
      <c r="I17781" s="88"/>
      <c r="J17781" s="88"/>
      <c r="K17781" s="88"/>
    </row>
    <row r="17782" spans="2:11" hidden="1" x14ac:dyDescent="0.2">
      <c r="B17782" s="88"/>
      <c r="C17782" s="88"/>
      <c r="D17782" s="88"/>
      <c r="E17782" s="88"/>
      <c r="F17782" s="88"/>
      <c r="G17782" s="88"/>
      <c r="H17782" s="88"/>
      <c r="I17782" s="88"/>
      <c r="J17782" s="88"/>
      <c r="K17782" s="88"/>
    </row>
    <row r="17783" spans="2:11" hidden="1" x14ac:dyDescent="0.2">
      <c r="B17783" s="88"/>
      <c r="C17783" s="88"/>
      <c r="D17783" s="88"/>
      <c r="E17783" s="88"/>
      <c r="F17783" s="88"/>
      <c r="G17783" s="88"/>
      <c r="H17783" s="88"/>
      <c r="I17783" s="88"/>
      <c r="J17783" s="88"/>
      <c r="K17783" s="88"/>
    </row>
    <row r="17784" spans="2:11" hidden="1" x14ac:dyDescent="0.2">
      <c r="B17784" s="88"/>
      <c r="C17784" s="88"/>
      <c r="D17784" s="88"/>
      <c r="E17784" s="88"/>
      <c r="F17784" s="88"/>
      <c r="G17784" s="88"/>
      <c r="H17784" s="88"/>
      <c r="I17784" s="88"/>
      <c r="J17784" s="88"/>
      <c r="K17784" s="88"/>
    </row>
    <row r="17785" spans="2:11" hidden="1" x14ac:dyDescent="0.2">
      <c r="B17785" s="88"/>
      <c r="C17785" s="88"/>
      <c r="D17785" s="88"/>
      <c r="E17785" s="88"/>
      <c r="F17785" s="88"/>
      <c r="G17785" s="88"/>
      <c r="H17785" s="88"/>
      <c r="I17785" s="88"/>
      <c r="J17785" s="88"/>
      <c r="K17785" s="88"/>
    </row>
    <row r="17786" spans="2:11" hidden="1" x14ac:dyDescent="0.2">
      <c r="B17786" s="88"/>
      <c r="C17786" s="88"/>
      <c r="D17786" s="88"/>
      <c r="E17786" s="88"/>
      <c r="F17786" s="88"/>
      <c r="G17786" s="88"/>
      <c r="H17786" s="88"/>
      <c r="I17786" s="88"/>
      <c r="J17786" s="88"/>
      <c r="K17786" s="88"/>
    </row>
    <row r="17787" spans="2:11" hidden="1" x14ac:dyDescent="0.2">
      <c r="B17787" s="88"/>
      <c r="C17787" s="88"/>
      <c r="D17787" s="88"/>
      <c r="E17787" s="88"/>
      <c r="F17787" s="88"/>
      <c r="G17787" s="88"/>
      <c r="H17787" s="88"/>
      <c r="I17787" s="88"/>
      <c r="J17787" s="88"/>
      <c r="K17787" s="88"/>
    </row>
    <row r="17788" spans="2:11" hidden="1" x14ac:dyDescent="0.2">
      <c r="B17788" s="88"/>
      <c r="C17788" s="88"/>
      <c r="D17788" s="88"/>
      <c r="E17788" s="88"/>
      <c r="F17788" s="88"/>
      <c r="G17788" s="88"/>
      <c r="H17788" s="88"/>
      <c r="I17788" s="88"/>
      <c r="J17788" s="88"/>
      <c r="K17788" s="88"/>
    </row>
    <row r="17789" spans="2:11" hidden="1" x14ac:dyDescent="0.2">
      <c r="B17789" s="88"/>
      <c r="C17789" s="88"/>
      <c r="D17789" s="88"/>
      <c r="E17789" s="88"/>
      <c r="F17789" s="88"/>
      <c r="G17789" s="88"/>
      <c r="H17789" s="88"/>
      <c r="I17789" s="88"/>
      <c r="J17789" s="88"/>
      <c r="K17789" s="88"/>
    </row>
    <row r="17790" spans="2:11" hidden="1" x14ac:dyDescent="0.2">
      <c r="B17790" s="88"/>
      <c r="C17790" s="88"/>
      <c r="D17790" s="88"/>
      <c r="E17790" s="88"/>
      <c r="F17790" s="88"/>
      <c r="G17790" s="88"/>
      <c r="H17790" s="88"/>
      <c r="I17790" s="88"/>
      <c r="J17790" s="88"/>
      <c r="K17790" s="88"/>
    </row>
    <row r="17791" spans="2:11" hidden="1" x14ac:dyDescent="0.2">
      <c r="B17791" s="88"/>
      <c r="C17791" s="88"/>
      <c r="D17791" s="88"/>
      <c r="E17791" s="88"/>
      <c r="F17791" s="88"/>
      <c r="G17791" s="88"/>
      <c r="H17791" s="88"/>
      <c r="I17791" s="88"/>
      <c r="J17791" s="88"/>
      <c r="K17791" s="88"/>
    </row>
    <row r="17792" spans="2:11" hidden="1" x14ac:dyDescent="0.2">
      <c r="B17792" s="88"/>
      <c r="C17792" s="88"/>
      <c r="D17792" s="88"/>
      <c r="E17792" s="88"/>
      <c r="F17792" s="88"/>
      <c r="G17792" s="88"/>
      <c r="H17792" s="88"/>
      <c r="I17792" s="88"/>
      <c r="J17792" s="88"/>
      <c r="K17792" s="88"/>
    </row>
    <row r="17793" spans="2:11" hidden="1" x14ac:dyDescent="0.2">
      <c r="B17793" s="88"/>
      <c r="C17793" s="88"/>
      <c r="D17793" s="88"/>
      <c r="E17793" s="88"/>
      <c r="F17793" s="88"/>
      <c r="G17793" s="88"/>
      <c r="H17793" s="88"/>
      <c r="I17793" s="88"/>
      <c r="J17793" s="88"/>
      <c r="K17793" s="88"/>
    </row>
    <row r="17794" spans="2:11" hidden="1" x14ac:dyDescent="0.2">
      <c r="B17794" s="88"/>
      <c r="C17794" s="88"/>
      <c r="D17794" s="88"/>
      <c r="E17794" s="88"/>
      <c r="F17794" s="88"/>
      <c r="G17794" s="88"/>
      <c r="H17794" s="88"/>
      <c r="I17794" s="88"/>
      <c r="J17794" s="88"/>
      <c r="K17794" s="88"/>
    </row>
    <row r="17795" spans="2:11" hidden="1" x14ac:dyDescent="0.2">
      <c r="B17795" s="88"/>
      <c r="C17795" s="88"/>
      <c r="D17795" s="88"/>
      <c r="E17795" s="88"/>
      <c r="F17795" s="88"/>
      <c r="G17795" s="88"/>
      <c r="H17795" s="88"/>
      <c r="I17795" s="88"/>
      <c r="J17795" s="88"/>
      <c r="K17795" s="88"/>
    </row>
    <row r="17796" spans="2:11" hidden="1" x14ac:dyDescent="0.2">
      <c r="B17796" s="88"/>
      <c r="C17796" s="88"/>
      <c r="D17796" s="88"/>
      <c r="E17796" s="88"/>
      <c r="F17796" s="88"/>
      <c r="G17796" s="88"/>
      <c r="H17796" s="88"/>
      <c r="I17796" s="88"/>
      <c r="J17796" s="88"/>
      <c r="K17796" s="88"/>
    </row>
    <row r="17797" spans="2:11" hidden="1" x14ac:dyDescent="0.2">
      <c r="B17797" s="88"/>
      <c r="C17797" s="88"/>
      <c r="D17797" s="88"/>
      <c r="E17797" s="88"/>
      <c r="F17797" s="88"/>
      <c r="G17797" s="88"/>
      <c r="H17797" s="88"/>
      <c r="I17797" s="88"/>
      <c r="J17797" s="88"/>
      <c r="K17797" s="88"/>
    </row>
    <row r="17798" spans="2:11" hidden="1" x14ac:dyDescent="0.2">
      <c r="B17798" s="88"/>
      <c r="C17798" s="88"/>
      <c r="D17798" s="88"/>
      <c r="E17798" s="88"/>
      <c r="F17798" s="88"/>
      <c r="G17798" s="88"/>
      <c r="H17798" s="88"/>
      <c r="I17798" s="88"/>
      <c r="J17798" s="88"/>
      <c r="K17798" s="88"/>
    </row>
    <row r="17799" spans="2:11" hidden="1" x14ac:dyDescent="0.2">
      <c r="B17799" s="88"/>
      <c r="C17799" s="88"/>
      <c r="D17799" s="88"/>
      <c r="E17799" s="88"/>
      <c r="F17799" s="88"/>
      <c r="G17799" s="88"/>
      <c r="H17799" s="88"/>
      <c r="I17799" s="88"/>
      <c r="J17799" s="88"/>
      <c r="K17799" s="88"/>
    </row>
    <row r="17800" spans="2:11" hidden="1" x14ac:dyDescent="0.2">
      <c r="B17800" s="88"/>
      <c r="C17800" s="88"/>
      <c r="D17800" s="88"/>
      <c r="E17800" s="88"/>
      <c r="F17800" s="88"/>
      <c r="G17800" s="88"/>
      <c r="H17800" s="88"/>
      <c r="I17800" s="88"/>
      <c r="J17800" s="88"/>
      <c r="K17800" s="88"/>
    </row>
    <row r="17801" spans="2:11" hidden="1" x14ac:dyDescent="0.2">
      <c r="B17801" s="88"/>
      <c r="C17801" s="88"/>
      <c r="D17801" s="88"/>
      <c r="E17801" s="88"/>
      <c r="F17801" s="88"/>
      <c r="G17801" s="88"/>
      <c r="H17801" s="88"/>
      <c r="I17801" s="88"/>
      <c r="J17801" s="88"/>
      <c r="K17801" s="88"/>
    </row>
    <row r="17802" spans="2:11" hidden="1" x14ac:dyDescent="0.2">
      <c r="B17802" s="88"/>
      <c r="C17802" s="88"/>
      <c r="D17802" s="88"/>
      <c r="E17802" s="88"/>
      <c r="F17802" s="88"/>
      <c r="G17802" s="88"/>
      <c r="H17802" s="88"/>
      <c r="I17802" s="88"/>
      <c r="J17802" s="88"/>
      <c r="K17802" s="88"/>
    </row>
    <row r="17803" spans="2:11" hidden="1" x14ac:dyDescent="0.2">
      <c r="B17803" s="88"/>
      <c r="C17803" s="88"/>
      <c r="D17803" s="88"/>
      <c r="E17803" s="88"/>
      <c r="F17803" s="88"/>
      <c r="G17803" s="88"/>
      <c r="H17803" s="88"/>
      <c r="I17803" s="88"/>
      <c r="J17803" s="88"/>
      <c r="K17803" s="88"/>
    </row>
    <row r="17804" spans="2:11" hidden="1" x14ac:dyDescent="0.2">
      <c r="B17804" s="88"/>
      <c r="C17804" s="88"/>
      <c r="D17804" s="88"/>
      <c r="E17804" s="88"/>
      <c r="F17804" s="88"/>
      <c r="G17804" s="88"/>
      <c r="H17804" s="88"/>
      <c r="I17804" s="88"/>
      <c r="J17804" s="88"/>
      <c r="K17804" s="88"/>
    </row>
    <row r="17805" spans="2:11" hidden="1" x14ac:dyDescent="0.2">
      <c r="B17805" s="88"/>
      <c r="C17805" s="88"/>
      <c r="D17805" s="88"/>
      <c r="E17805" s="88"/>
      <c r="F17805" s="88"/>
      <c r="G17805" s="88"/>
      <c r="H17805" s="88"/>
      <c r="I17805" s="88"/>
      <c r="J17805" s="88"/>
      <c r="K17805" s="88"/>
    </row>
    <row r="17806" spans="2:11" hidden="1" x14ac:dyDescent="0.2">
      <c r="B17806" s="88"/>
      <c r="C17806" s="88"/>
      <c r="D17806" s="88"/>
      <c r="E17806" s="88"/>
      <c r="F17806" s="88"/>
      <c r="G17806" s="88"/>
      <c r="H17806" s="88"/>
      <c r="I17806" s="88"/>
      <c r="J17806" s="88"/>
      <c r="K17806" s="88"/>
    </row>
    <row r="17807" spans="2:11" hidden="1" x14ac:dyDescent="0.2">
      <c r="B17807" s="88"/>
      <c r="C17807" s="88"/>
      <c r="D17807" s="88"/>
      <c r="E17807" s="88"/>
      <c r="F17807" s="88"/>
      <c r="G17807" s="88"/>
      <c r="H17807" s="88"/>
      <c r="I17807" s="88"/>
      <c r="J17807" s="88"/>
      <c r="K17807" s="88"/>
    </row>
    <row r="17808" spans="2:11" hidden="1" x14ac:dyDescent="0.2">
      <c r="B17808" s="88"/>
      <c r="C17808" s="88"/>
      <c r="D17808" s="88"/>
      <c r="E17808" s="88"/>
      <c r="F17808" s="88"/>
      <c r="G17808" s="88"/>
      <c r="H17808" s="88"/>
      <c r="I17808" s="88"/>
      <c r="J17808" s="88"/>
      <c r="K17808" s="88"/>
    </row>
    <row r="17809" spans="2:11" hidden="1" x14ac:dyDescent="0.2">
      <c r="B17809" s="88"/>
      <c r="C17809" s="88"/>
      <c r="D17809" s="88"/>
      <c r="E17809" s="88"/>
      <c r="F17809" s="88"/>
      <c r="G17809" s="88"/>
      <c r="H17809" s="88"/>
      <c r="I17809" s="88"/>
      <c r="J17809" s="88"/>
      <c r="K17809" s="88"/>
    </row>
    <row r="17810" spans="2:11" hidden="1" x14ac:dyDescent="0.2">
      <c r="B17810" s="88"/>
      <c r="C17810" s="88"/>
      <c r="D17810" s="88"/>
      <c r="E17810" s="88"/>
      <c r="F17810" s="88"/>
      <c r="G17810" s="88"/>
      <c r="H17810" s="88"/>
      <c r="I17810" s="88"/>
      <c r="J17810" s="88"/>
      <c r="K17810" s="88"/>
    </row>
    <row r="17811" spans="2:11" hidden="1" x14ac:dyDescent="0.2">
      <c r="B17811" s="88"/>
      <c r="C17811" s="88"/>
      <c r="D17811" s="88"/>
      <c r="E17811" s="88"/>
      <c r="F17811" s="88"/>
      <c r="G17811" s="88"/>
      <c r="H17811" s="88"/>
      <c r="I17811" s="88"/>
      <c r="J17811" s="88"/>
      <c r="K17811" s="88"/>
    </row>
    <row r="17812" spans="2:11" hidden="1" x14ac:dyDescent="0.2">
      <c r="B17812" s="88"/>
      <c r="C17812" s="88"/>
      <c r="D17812" s="88"/>
      <c r="E17812" s="88"/>
      <c r="F17812" s="88"/>
      <c r="G17812" s="88"/>
      <c r="H17812" s="88"/>
      <c r="I17812" s="88"/>
      <c r="J17812" s="88"/>
      <c r="K17812" s="88"/>
    </row>
    <row r="17813" spans="2:11" hidden="1" x14ac:dyDescent="0.2">
      <c r="B17813" s="88"/>
      <c r="C17813" s="88"/>
      <c r="D17813" s="88"/>
      <c r="E17813" s="88"/>
      <c r="F17813" s="88"/>
      <c r="G17813" s="88"/>
      <c r="H17813" s="88"/>
      <c r="I17813" s="88"/>
      <c r="J17813" s="88"/>
      <c r="K17813" s="88"/>
    </row>
    <row r="17814" spans="2:11" hidden="1" x14ac:dyDescent="0.2">
      <c r="B17814" s="88"/>
      <c r="C17814" s="88"/>
      <c r="D17814" s="88"/>
      <c r="E17814" s="88"/>
      <c r="F17814" s="88"/>
      <c r="G17814" s="88"/>
      <c r="H17814" s="88"/>
      <c r="I17814" s="88"/>
      <c r="J17814" s="88"/>
      <c r="K17814" s="88"/>
    </row>
    <row r="17815" spans="2:11" hidden="1" x14ac:dyDescent="0.2">
      <c r="B17815" s="88"/>
      <c r="C17815" s="88"/>
      <c r="D17815" s="88"/>
      <c r="E17815" s="88"/>
      <c r="F17815" s="88"/>
      <c r="G17815" s="88"/>
      <c r="H17815" s="88"/>
      <c r="I17815" s="88"/>
      <c r="J17815" s="88"/>
      <c r="K17815" s="88"/>
    </row>
    <row r="17816" spans="2:11" hidden="1" x14ac:dyDescent="0.2">
      <c r="B17816" s="88"/>
      <c r="C17816" s="88"/>
      <c r="D17816" s="88"/>
      <c r="E17816" s="88"/>
      <c r="F17816" s="88"/>
      <c r="G17816" s="88"/>
      <c r="H17816" s="88"/>
      <c r="I17816" s="88"/>
      <c r="J17816" s="88"/>
      <c r="K17816" s="88"/>
    </row>
    <row r="17817" spans="2:11" hidden="1" x14ac:dyDescent="0.2">
      <c r="B17817" s="88"/>
      <c r="C17817" s="88"/>
      <c r="D17817" s="88"/>
      <c r="E17817" s="88"/>
      <c r="F17817" s="88"/>
      <c r="G17817" s="88"/>
      <c r="H17817" s="88"/>
      <c r="I17817" s="88"/>
      <c r="J17817" s="88"/>
      <c r="K17817" s="88"/>
    </row>
    <row r="17818" spans="2:11" hidden="1" x14ac:dyDescent="0.2">
      <c r="B17818" s="88"/>
      <c r="C17818" s="88"/>
      <c r="D17818" s="88"/>
      <c r="E17818" s="88"/>
      <c r="F17818" s="88"/>
      <c r="G17818" s="88"/>
      <c r="H17818" s="88"/>
      <c r="I17818" s="88"/>
      <c r="J17818" s="88"/>
      <c r="K17818" s="88"/>
    </row>
    <row r="17819" spans="2:11" hidden="1" x14ac:dyDescent="0.2">
      <c r="B17819" s="88"/>
      <c r="C17819" s="88"/>
      <c r="D17819" s="88"/>
      <c r="E17819" s="88"/>
      <c r="F17819" s="88"/>
      <c r="G17819" s="88"/>
      <c r="H17819" s="88"/>
      <c r="I17819" s="88"/>
      <c r="J17819" s="88"/>
      <c r="K17819" s="88"/>
    </row>
    <row r="17820" spans="2:11" hidden="1" x14ac:dyDescent="0.2">
      <c r="B17820" s="88"/>
      <c r="C17820" s="88"/>
      <c r="D17820" s="88"/>
      <c r="E17820" s="88"/>
      <c r="F17820" s="88"/>
      <c r="G17820" s="88"/>
      <c r="H17820" s="88"/>
      <c r="I17820" s="88"/>
      <c r="J17820" s="88"/>
      <c r="K17820" s="88"/>
    </row>
    <row r="17821" spans="2:11" hidden="1" x14ac:dyDescent="0.2">
      <c r="B17821" s="88"/>
      <c r="C17821" s="88"/>
      <c r="D17821" s="88"/>
      <c r="E17821" s="88"/>
      <c r="F17821" s="88"/>
      <c r="G17821" s="88"/>
      <c r="H17821" s="88"/>
      <c r="I17821" s="88"/>
      <c r="J17821" s="88"/>
      <c r="K17821" s="88"/>
    </row>
    <row r="17822" spans="2:11" hidden="1" x14ac:dyDescent="0.2">
      <c r="B17822" s="88"/>
      <c r="C17822" s="88"/>
      <c r="D17822" s="88"/>
      <c r="E17822" s="88"/>
      <c r="F17822" s="88"/>
      <c r="G17822" s="88"/>
      <c r="H17822" s="88"/>
      <c r="I17822" s="88"/>
      <c r="J17822" s="88"/>
      <c r="K17822" s="88"/>
    </row>
    <row r="17823" spans="2:11" hidden="1" x14ac:dyDescent="0.2">
      <c r="B17823" s="88"/>
      <c r="C17823" s="88"/>
      <c r="D17823" s="88"/>
      <c r="E17823" s="88"/>
      <c r="F17823" s="88"/>
      <c r="G17823" s="88"/>
      <c r="H17823" s="88"/>
      <c r="I17823" s="88"/>
      <c r="J17823" s="88"/>
      <c r="K17823" s="88"/>
    </row>
    <row r="17824" spans="2:11" hidden="1" x14ac:dyDescent="0.2">
      <c r="B17824" s="88"/>
      <c r="C17824" s="88"/>
      <c r="D17824" s="88"/>
      <c r="E17824" s="88"/>
      <c r="F17824" s="88"/>
      <c r="G17824" s="88"/>
      <c r="H17824" s="88"/>
      <c r="I17824" s="88"/>
      <c r="J17824" s="88"/>
      <c r="K17824" s="88"/>
    </row>
    <row r="17825" spans="2:11" hidden="1" x14ac:dyDescent="0.2">
      <c r="B17825" s="88"/>
      <c r="C17825" s="88"/>
      <c r="D17825" s="88"/>
      <c r="E17825" s="88"/>
      <c r="F17825" s="88"/>
      <c r="G17825" s="88"/>
      <c r="H17825" s="88"/>
      <c r="I17825" s="88"/>
      <c r="J17825" s="88"/>
      <c r="K17825" s="88"/>
    </row>
    <row r="17826" spans="2:11" hidden="1" x14ac:dyDescent="0.2">
      <c r="B17826" s="88"/>
      <c r="C17826" s="88"/>
      <c r="D17826" s="88"/>
      <c r="E17826" s="88"/>
      <c r="F17826" s="88"/>
      <c r="G17826" s="88"/>
      <c r="H17826" s="88"/>
      <c r="I17826" s="88"/>
      <c r="J17826" s="88"/>
      <c r="K17826" s="88"/>
    </row>
    <row r="17827" spans="2:11" hidden="1" x14ac:dyDescent="0.2">
      <c r="B17827" s="88"/>
      <c r="C17827" s="88"/>
      <c r="D17827" s="88"/>
      <c r="E17827" s="88"/>
      <c r="F17827" s="88"/>
      <c r="G17827" s="88"/>
      <c r="H17827" s="88"/>
      <c r="I17827" s="88"/>
      <c r="J17827" s="88"/>
      <c r="K17827" s="88"/>
    </row>
    <row r="17828" spans="2:11" hidden="1" x14ac:dyDescent="0.2">
      <c r="B17828" s="88"/>
      <c r="C17828" s="88"/>
      <c r="D17828" s="88"/>
      <c r="E17828" s="88"/>
      <c r="F17828" s="88"/>
      <c r="G17828" s="88"/>
      <c r="H17828" s="88"/>
      <c r="I17828" s="88"/>
      <c r="J17828" s="88"/>
      <c r="K17828" s="88"/>
    </row>
    <row r="17829" spans="2:11" hidden="1" x14ac:dyDescent="0.2">
      <c r="B17829" s="88"/>
      <c r="C17829" s="88"/>
      <c r="D17829" s="88"/>
      <c r="E17829" s="88"/>
      <c r="F17829" s="88"/>
      <c r="G17829" s="88"/>
      <c r="H17829" s="88"/>
      <c r="I17829" s="88"/>
      <c r="J17829" s="88"/>
      <c r="K17829" s="88"/>
    </row>
    <row r="17830" spans="2:11" hidden="1" x14ac:dyDescent="0.2">
      <c r="B17830" s="88"/>
      <c r="C17830" s="88"/>
      <c r="D17830" s="88"/>
      <c r="E17830" s="88"/>
      <c r="F17830" s="88"/>
      <c r="G17830" s="88"/>
      <c r="H17830" s="88"/>
      <c r="I17830" s="88"/>
      <c r="J17830" s="88"/>
      <c r="K17830" s="88"/>
    </row>
    <row r="17831" spans="2:11" hidden="1" x14ac:dyDescent="0.2">
      <c r="B17831" s="88"/>
      <c r="C17831" s="88"/>
      <c r="D17831" s="88"/>
      <c r="E17831" s="88"/>
      <c r="F17831" s="88"/>
      <c r="G17831" s="88"/>
      <c r="H17831" s="88"/>
      <c r="I17831" s="88"/>
      <c r="J17831" s="88"/>
      <c r="K17831" s="88"/>
    </row>
    <row r="17832" spans="2:11" hidden="1" x14ac:dyDescent="0.2">
      <c r="B17832" s="88"/>
      <c r="C17832" s="88"/>
      <c r="D17832" s="88"/>
      <c r="E17832" s="88"/>
      <c r="F17832" s="88"/>
      <c r="G17832" s="88"/>
      <c r="H17832" s="88"/>
      <c r="I17832" s="88"/>
      <c r="J17832" s="88"/>
      <c r="K17832" s="88"/>
    </row>
    <row r="17833" spans="2:11" hidden="1" x14ac:dyDescent="0.2">
      <c r="B17833" s="88"/>
      <c r="C17833" s="88"/>
      <c r="D17833" s="88"/>
      <c r="E17833" s="88"/>
      <c r="F17833" s="88"/>
      <c r="G17833" s="88"/>
      <c r="H17833" s="88"/>
      <c r="I17833" s="88"/>
      <c r="J17833" s="88"/>
      <c r="K17833" s="88"/>
    </row>
    <row r="17834" spans="2:11" hidden="1" x14ac:dyDescent="0.2">
      <c r="B17834" s="88"/>
      <c r="C17834" s="88"/>
      <c r="D17834" s="88"/>
      <c r="E17834" s="88"/>
      <c r="F17834" s="88"/>
      <c r="G17834" s="88"/>
      <c r="H17834" s="88"/>
      <c r="I17834" s="88"/>
      <c r="J17834" s="88"/>
      <c r="K17834" s="88"/>
    </row>
    <row r="17835" spans="2:11" hidden="1" x14ac:dyDescent="0.2">
      <c r="B17835" s="88"/>
      <c r="C17835" s="88"/>
      <c r="D17835" s="88"/>
      <c r="E17835" s="88"/>
      <c r="F17835" s="88"/>
      <c r="G17835" s="88"/>
      <c r="H17835" s="88"/>
      <c r="I17835" s="88"/>
      <c r="J17835" s="88"/>
      <c r="K17835" s="88"/>
    </row>
    <row r="17836" spans="2:11" hidden="1" x14ac:dyDescent="0.2">
      <c r="B17836" s="88"/>
      <c r="C17836" s="88"/>
      <c r="D17836" s="88"/>
      <c r="E17836" s="88"/>
      <c r="F17836" s="88"/>
      <c r="G17836" s="88"/>
      <c r="H17836" s="88"/>
      <c r="I17836" s="88"/>
      <c r="J17836" s="88"/>
      <c r="K17836" s="88"/>
    </row>
    <row r="17837" spans="2:11" hidden="1" x14ac:dyDescent="0.2">
      <c r="B17837" s="88"/>
      <c r="C17837" s="88"/>
      <c r="D17837" s="88"/>
      <c r="E17837" s="88"/>
      <c r="F17837" s="88"/>
      <c r="G17837" s="88"/>
      <c r="H17837" s="88"/>
      <c r="I17837" s="88"/>
      <c r="J17837" s="88"/>
      <c r="K17837" s="88"/>
    </row>
    <row r="17838" spans="2:11" hidden="1" x14ac:dyDescent="0.2">
      <c r="B17838" s="88"/>
      <c r="C17838" s="88"/>
      <c r="D17838" s="88"/>
      <c r="E17838" s="88"/>
      <c r="F17838" s="88"/>
      <c r="G17838" s="88"/>
      <c r="H17838" s="88"/>
      <c r="I17838" s="88"/>
      <c r="J17838" s="88"/>
      <c r="K17838" s="88"/>
    </row>
    <row r="17839" spans="2:11" hidden="1" x14ac:dyDescent="0.2">
      <c r="B17839" s="88"/>
      <c r="C17839" s="88"/>
      <c r="D17839" s="88"/>
      <c r="E17839" s="88"/>
      <c r="F17839" s="88"/>
      <c r="G17839" s="88"/>
      <c r="H17839" s="88"/>
      <c r="I17839" s="88"/>
      <c r="J17839" s="88"/>
      <c r="K17839" s="88"/>
    </row>
    <row r="17840" spans="2:11" hidden="1" x14ac:dyDescent="0.2">
      <c r="B17840" s="88"/>
      <c r="C17840" s="88"/>
      <c r="D17840" s="88"/>
      <c r="E17840" s="88"/>
      <c r="F17840" s="88"/>
      <c r="G17840" s="88"/>
      <c r="H17840" s="88"/>
      <c r="I17840" s="88"/>
      <c r="J17840" s="88"/>
      <c r="K17840" s="88"/>
    </row>
    <row r="17841" spans="2:11" hidden="1" x14ac:dyDescent="0.2">
      <c r="B17841" s="88"/>
      <c r="C17841" s="88"/>
      <c r="D17841" s="88"/>
      <c r="E17841" s="88"/>
      <c r="F17841" s="88"/>
      <c r="G17841" s="88"/>
      <c r="H17841" s="88"/>
      <c r="I17841" s="88"/>
      <c r="J17841" s="88"/>
      <c r="K17841" s="88"/>
    </row>
    <row r="17842" spans="2:11" hidden="1" x14ac:dyDescent="0.2">
      <c r="B17842" s="88"/>
      <c r="C17842" s="88"/>
      <c r="D17842" s="88"/>
      <c r="E17842" s="88"/>
      <c r="F17842" s="88"/>
      <c r="G17842" s="88"/>
      <c r="H17842" s="88"/>
      <c r="I17842" s="88"/>
      <c r="J17842" s="88"/>
      <c r="K17842" s="88"/>
    </row>
    <row r="17843" spans="2:11" hidden="1" x14ac:dyDescent="0.2">
      <c r="B17843" s="88"/>
      <c r="C17843" s="88"/>
      <c r="D17843" s="88"/>
      <c r="E17843" s="88"/>
      <c r="F17843" s="88"/>
      <c r="G17843" s="88"/>
      <c r="H17843" s="88"/>
      <c r="I17843" s="88"/>
      <c r="J17843" s="88"/>
      <c r="K17843" s="88"/>
    </row>
    <row r="17844" spans="2:11" hidden="1" x14ac:dyDescent="0.2">
      <c r="B17844" s="88"/>
      <c r="C17844" s="88"/>
      <c r="D17844" s="88"/>
      <c r="E17844" s="88"/>
      <c r="F17844" s="88"/>
      <c r="G17844" s="88"/>
      <c r="H17844" s="88"/>
      <c r="I17844" s="88"/>
      <c r="J17844" s="88"/>
      <c r="K17844" s="88"/>
    </row>
    <row r="17845" spans="2:11" hidden="1" x14ac:dyDescent="0.2">
      <c r="B17845" s="88"/>
      <c r="C17845" s="88"/>
      <c r="D17845" s="88"/>
      <c r="E17845" s="88"/>
      <c r="F17845" s="88"/>
      <c r="G17845" s="88"/>
      <c r="H17845" s="88"/>
      <c r="I17845" s="88"/>
      <c r="J17845" s="88"/>
      <c r="K17845" s="88"/>
    </row>
    <row r="17846" spans="2:11" hidden="1" x14ac:dyDescent="0.2">
      <c r="B17846" s="88"/>
      <c r="C17846" s="88"/>
      <c r="D17846" s="88"/>
      <c r="E17846" s="88"/>
      <c r="F17846" s="88"/>
      <c r="G17846" s="88"/>
      <c r="H17846" s="88"/>
      <c r="I17846" s="88"/>
      <c r="J17846" s="88"/>
      <c r="K17846" s="88"/>
    </row>
    <row r="17847" spans="2:11" hidden="1" x14ac:dyDescent="0.2">
      <c r="B17847" s="88"/>
      <c r="C17847" s="88"/>
      <c r="D17847" s="88"/>
      <c r="E17847" s="88"/>
      <c r="F17847" s="88"/>
      <c r="G17847" s="88"/>
      <c r="H17847" s="88"/>
      <c r="I17847" s="88"/>
      <c r="J17847" s="88"/>
      <c r="K17847" s="88"/>
    </row>
    <row r="17848" spans="2:11" hidden="1" x14ac:dyDescent="0.2">
      <c r="B17848" s="88"/>
      <c r="C17848" s="88"/>
      <c r="D17848" s="88"/>
      <c r="E17848" s="88"/>
      <c r="F17848" s="88"/>
      <c r="G17848" s="88"/>
      <c r="H17848" s="88"/>
      <c r="I17848" s="88"/>
      <c r="J17848" s="88"/>
      <c r="K17848" s="88"/>
    </row>
    <row r="17849" spans="2:11" hidden="1" x14ac:dyDescent="0.2">
      <c r="B17849" s="88"/>
      <c r="C17849" s="88"/>
      <c r="D17849" s="88"/>
      <c r="E17849" s="88"/>
      <c r="F17849" s="88"/>
      <c r="G17849" s="88"/>
      <c r="H17849" s="88"/>
      <c r="I17849" s="88"/>
      <c r="J17849" s="88"/>
      <c r="K17849" s="88"/>
    </row>
    <row r="17850" spans="2:11" hidden="1" x14ac:dyDescent="0.2">
      <c r="B17850" s="88"/>
      <c r="C17850" s="88"/>
      <c r="D17850" s="88"/>
      <c r="E17850" s="88"/>
      <c r="F17850" s="88"/>
      <c r="G17850" s="88"/>
      <c r="H17850" s="88"/>
      <c r="I17850" s="88"/>
      <c r="J17850" s="88"/>
      <c r="K17850" s="88"/>
    </row>
    <row r="17851" spans="2:11" hidden="1" x14ac:dyDescent="0.2">
      <c r="B17851" s="88"/>
      <c r="C17851" s="88"/>
      <c r="D17851" s="88"/>
      <c r="E17851" s="88"/>
      <c r="F17851" s="88"/>
      <c r="G17851" s="88"/>
      <c r="H17851" s="88"/>
      <c r="I17851" s="88"/>
      <c r="J17851" s="88"/>
      <c r="K17851" s="88"/>
    </row>
    <row r="17852" spans="2:11" hidden="1" x14ac:dyDescent="0.2">
      <c r="B17852" s="88"/>
      <c r="C17852" s="88"/>
      <c r="D17852" s="88"/>
      <c r="E17852" s="88"/>
      <c r="F17852" s="88"/>
      <c r="G17852" s="88"/>
      <c r="H17852" s="88"/>
      <c r="I17852" s="88"/>
      <c r="J17852" s="88"/>
      <c r="K17852" s="88"/>
    </row>
    <row r="17853" spans="2:11" hidden="1" x14ac:dyDescent="0.2">
      <c r="B17853" s="88"/>
      <c r="C17853" s="88"/>
      <c r="D17853" s="88"/>
      <c r="E17853" s="88"/>
      <c r="F17853" s="88"/>
      <c r="G17853" s="88"/>
      <c r="H17853" s="88"/>
      <c r="I17853" s="88"/>
      <c r="J17853" s="88"/>
      <c r="K17853" s="88"/>
    </row>
    <row r="17854" spans="2:11" hidden="1" x14ac:dyDescent="0.2">
      <c r="B17854" s="88"/>
      <c r="C17854" s="88"/>
      <c r="D17854" s="88"/>
      <c r="E17854" s="88"/>
      <c r="F17854" s="88"/>
      <c r="G17854" s="88"/>
      <c r="H17854" s="88"/>
      <c r="I17854" s="88"/>
      <c r="J17854" s="88"/>
      <c r="K17854" s="88"/>
    </row>
    <row r="17855" spans="2:11" hidden="1" x14ac:dyDescent="0.2">
      <c r="B17855" s="88"/>
      <c r="C17855" s="88"/>
      <c r="D17855" s="88"/>
      <c r="E17855" s="88"/>
      <c r="F17855" s="88"/>
      <c r="G17855" s="88"/>
      <c r="H17855" s="88"/>
      <c r="I17855" s="88"/>
      <c r="J17855" s="88"/>
      <c r="K17855" s="88"/>
    </row>
    <row r="17856" spans="2:11" hidden="1" x14ac:dyDescent="0.2">
      <c r="B17856" s="88"/>
      <c r="C17856" s="88"/>
      <c r="D17856" s="88"/>
      <c r="E17856" s="88"/>
      <c r="F17856" s="88"/>
      <c r="G17856" s="88"/>
      <c r="H17856" s="88"/>
      <c r="I17856" s="88"/>
      <c r="J17856" s="88"/>
      <c r="K17856" s="88"/>
    </row>
    <row r="17857" spans="2:11" hidden="1" x14ac:dyDescent="0.2">
      <c r="B17857" s="88"/>
      <c r="C17857" s="88"/>
      <c r="D17857" s="88"/>
      <c r="E17857" s="88"/>
      <c r="F17857" s="88"/>
      <c r="G17857" s="88"/>
      <c r="H17857" s="88"/>
      <c r="I17857" s="88"/>
      <c r="J17857" s="88"/>
      <c r="K17857" s="88"/>
    </row>
    <row r="17858" spans="2:11" hidden="1" x14ac:dyDescent="0.2">
      <c r="B17858" s="88"/>
      <c r="C17858" s="88"/>
      <c r="D17858" s="88"/>
      <c r="E17858" s="88"/>
      <c r="F17858" s="88"/>
      <c r="G17858" s="88"/>
      <c r="H17858" s="88"/>
      <c r="I17858" s="88"/>
      <c r="J17858" s="88"/>
      <c r="K17858" s="88"/>
    </row>
    <row r="17859" spans="2:11" hidden="1" x14ac:dyDescent="0.2">
      <c r="B17859" s="88"/>
      <c r="C17859" s="88"/>
      <c r="D17859" s="88"/>
      <c r="E17859" s="88"/>
      <c r="F17859" s="88"/>
      <c r="G17859" s="88"/>
      <c r="H17859" s="88"/>
      <c r="I17859" s="88"/>
      <c r="J17859" s="88"/>
      <c r="K17859" s="88"/>
    </row>
    <row r="17860" spans="2:11" hidden="1" x14ac:dyDescent="0.2">
      <c r="B17860" s="88"/>
      <c r="C17860" s="88"/>
      <c r="D17860" s="88"/>
      <c r="E17860" s="88"/>
      <c r="F17860" s="88"/>
      <c r="G17860" s="88"/>
      <c r="H17860" s="88"/>
      <c r="I17860" s="88"/>
      <c r="J17860" s="88"/>
      <c r="K17860" s="88"/>
    </row>
    <row r="17861" spans="2:11" hidden="1" x14ac:dyDescent="0.2">
      <c r="B17861" s="88"/>
      <c r="C17861" s="88"/>
      <c r="D17861" s="88"/>
      <c r="E17861" s="88"/>
      <c r="F17861" s="88"/>
      <c r="G17861" s="88"/>
      <c r="H17861" s="88"/>
      <c r="I17861" s="88"/>
      <c r="J17861" s="88"/>
      <c r="K17861" s="88"/>
    </row>
    <row r="17862" spans="2:11" hidden="1" x14ac:dyDescent="0.2">
      <c r="B17862" s="88"/>
      <c r="C17862" s="88"/>
      <c r="D17862" s="88"/>
      <c r="E17862" s="88"/>
      <c r="F17862" s="88"/>
      <c r="G17862" s="88"/>
      <c r="H17862" s="88"/>
      <c r="I17862" s="88"/>
      <c r="J17862" s="88"/>
      <c r="K17862" s="88"/>
    </row>
    <row r="17863" spans="2:11" hidden="1" x14ac:dyDescent="0.2">
      <c r="B17863" s="88"/>
      <c r="C17863" s="88"/>
      <c r="D17863" s="88"/>
      <c r="E17863" s="88"/>
      <c r="F17863" s="88"/>
      <c r="G17863" s="88"/>
      <c r="H17863" s="88"/>
      <c r="I17863" s="88"/>
      <c r="J17863" s="88"/>
      <c r="K17863" s="88"/>
    </row>
    <row r="17864" spans="2:11" hidden="1" x14ac:dyDescent="0.2">
      <c r="B17864" s="88"/>
      <c r="C17864" s="88"/>
      <c r="D17864" s="88"/>
      <c r="E17864" s="88"/>
      <c r="F17864" s="88"/>
      <c r="G17864" s="88"/>
      <c r="H17864" s="88"/>
      <c r="I17864" s="88"/>
      <c r="J17864" s="88"/>
      <c r="K17864" s="88"/>
    </row>
    <row r="17865" spans="2:11" hidden="1" x14ac:dyDescent="0.2">
      <c r="B17865" s="88"/>
      <c r="C17865" s="88"/>
      <c r="D17865" s="88"/>
      <c r="E17865" s="88"/>
      <c r="F17865" s="88"/>
      <c r="G17865" s="88"/>
      <c r="H17865" s="88"/>
      <c r="I17865" s="88"/>
      <c r="J17865" s="88"/>
      <c r="K17865" s="88"/>
    </row>
    <row r="17866" spans="2:11" hidden="1" x14ac:dyDescent="0.2">
      <c r="B17866" s="88"/>
      <c r="C17866" s="88"/>
      <c r="D17866" s="88"/>
      <c r="E17866" s="88"/>
      <c r="F17866" s="88"/>
      <c r="G17866" s="88"/>
      <c r="H17866" s="88"/>
      <c r="I17866" s="88"/>
      <c r="J17866" s="88"/>
      <c r="K17866" s="88"/>
    </row>
    <row r="17867" spans="2:11" hidden="1" x14ac:dyDescent="0.2">
      <c r="B17867" s="88"/>
      <c r="C17867" s="88"/>
      <c r="D17867" s="88"/>
      <c r="E17867" s="88"/>
      <c r="F17867" s="88"/>
      <c r="G17867" s="88"/>
      <c r="H17867" s="88"/>
      <c r="I17867" s="88"/>
      <c r="J17867" s="88"/>
      <c r="K17867" s="88"/>
    </row>
    <row r="17868" spans="2:11" hidden="1" x14ac:dyDescent="0.2">
      <c r="B17868" s="88"/>
      <c r="C17868" s="88"/>
      <c r="D17868" s="88"/>
      <c r="E17868" s="88"/>
      <c r="F17868" s="88"/>
      <c r="G17868" s="88"/>
      <c r="H17868" s="88"/>
      <c r="I17868" s="88"/>
      <c r="J17868" s="88"/>
      <c r="K17868" s="88"/>
    </row>
    <row r="17869" spans="2:11" hidden="1" x14ac:dyDescent="0.2">
      <c r="B17869" s="88"/>
      <c r="C17869" s="88"/>
      <c r="D17869" s="88"/>
      <c r="E17869" s="88"/>
      <c r="F17869" s="88"/>
      <c r="G17869" s="88"/>
      <c r="H17869" s="88"/>
      <c r="I17869" s="88"/>
      <c r="J17869" s="88"/>
      <c r="K17869" s="88"/>
    </row>
    <row r="17870" spans="2:11" hidden="1" x14ac:dyDescent="0.2">
      <c r="B17870" s="88"/>
      <c r="C17870" s="88"/>
      <c r="D17870" s="88"/>
      <c r="E17870" s="88"/>
      <c r="F17870" s="88"/>
      <c r="G17870" s="88"/>
      <c r="H17870" s="88"/>
      <c r="I17870" s="88"/>
      <c r="J17870" s="88"/>
      <c r="K17870" s="88"/>
    </row>
    <row r="17871" spans="2:11" hidden="1" x14ac:dyDescent="0.2">
      <c r="B17871" s="88"/>
      <c r="C17871" s="88"/>
      <c r="D17871" s="88"/>
      <c r="E17871" s="88"/>
      <c r="F17871" s="88"/>
      <c r="G17871" s="88"/>
      <c r="H17871" s="88"/>
      <c r="I17871" s="88"/>
      <c r="J17871" s="88"/>
      <c r="K17871" s="88"/>
    </row>
    <row r="17872" spans="2:11" hidden="1" x14ac:dyDescent="0.2">
      <c r="B17872" s="88"/>
      <c r="C17872" s="88"/>
      <c r="D17872" s="88"/>
      <c r="E17872" s="88"/>
      <c r="F17872" s="88"/>
      <c r="G17872" s="88"/>
      <c r="H17872" s="88"/>
      <c r="I17872" s="88"/>
      <c r="J17872" s="88"/>
      <c r="K17872" s="88"/>
    </row>
    <row r="17873" spans="2:11" hidden="1" x14ac:dyDescent="0.2">
      <c r="B17873" s="88"/>
      <c r="C17873" s="88"/>
      <c r="D17873" s="88"/>
      <c r="E17873" s="88"/>
      <c r="F17873" s="88"/>
      <c r="G17873" s="88"/>
      <c r="H17873" s="88"/>
      <c r="I17873" s="88"/>
      <c r="J17873" s="88"/>
      <c r="K17873" s="88"/>
    </row>
    <row r="17874" spans="2:11" hidden="1" x14ac:dyDescent="0.2">
      <c r="B17874" s="88"/>
      <c r="C17874" s="88"/>
      <c r="D17874" s="88"/>
      <c r="E17874" s="88"/>
      <c r="F17874" s="88"/>
      <c r="G17874" s="88"/>
      <c r="H17874" s="88"/>
      <c r="I17874" s="88"/>
      <c r="J17874" s="88"/>
      <c r="K17874" s="88"/>
    </row>
    <row r="17875" spans="2:11" hidden="1" x14ac:dyDescent="0.2">
      <c r="B17875" s="88"/>
      <c r="C17875" s="88"/>
      <c r="D17875" s="88"/>
      <c r="E17875" s="88"/>
      <c r="F17875" s="88"/>
      <c r="G17875" s="88"/>
      <c r="H17875" s="88"/>
      <c r="I17875" s="88"/>
      <c r="J17875" s="88"/>
      <c r="K17875" s="88"/>
    </row>
    <row r="17876" spans="2:11" hidden="1" x14ac:dyDescent="0.2">
      <c r="B17876" s="88"/>
      <c r="C17876" s="88"/>
      <c r="D17876" s="88"/>
      <c r="E17876" s="88"/>
      <c r="F17876" s="88"/>
      <c r="G17876" s="88"/>
      <c r="H17876" s="88"/>
      <c r="I17876" s="88"/>
      <c r="J17876" s="88"/>
      <c r="K17876" s="88"/>
    </row>
    <row r="17877" spans="2:11" hidden="1" x14ac:dyDescent="0.2">
      <c r="B17877" s="88"/>
      <c r="C17877" s="88"/>
      <c r="D17877" s="88"/>
      <c r="E17877" s="88"/>
      <c r="F17877" s="88"/>
      <c r="G17877" s="88"/>
      <c r="H17877" s="88"/>
      <c r="I17877" s="88"/>
      <c r="J17877" s="88"/>
      <c r="K17877" s="88"/>
    </row>
    <row r="17878" spans="2:11" hidden="1" x14ac:dyDescent="0.2">
      <c r="B17878" s="88"/>
      <c r="C17878" s="88"/>
      <c r="D17878" s="88"/>
      <c r="E17878" s="88"/>
      <c r="F17878" s="88"/>
      <c r="G17878" s="88"/>
      <c r="H17878" s="88"/>
      <c r="I17878" s="88"/>
      <c r="J17878" s="88"/>
      <c r="K17878" s="88"/>
    </row>
    <row r="17879" spans="2:11" hidden="1" x14ac:dyDescent="0.2">
      <c r="B17879" s="88"/>
      <c r="C17879" s="88"/>
      <c r="D17879" s="88"/>
      <c r="E17879" s="88"/>
      <c r="F17879" s="88"/>
      <c r="G17879" s="88"/>
      <c r="H17879" s="88"/>
      <c r="I17879" s="88"/>
      <c r="J17879" s="88"/>
      <c r="K17879" s="88"/>
    </row>
    <row r="17880" spans="2:11" hidden="1" x14ac:dyDescent="0.2">
      <c r="B17880" s="88"/>
      <c r="C17880" s="88"/>
      <c r="D17880" s="88"/>
      <c r="E17880" s="88"/>
      <c r="F17880" s="88"/>
      <c r="G17880" s="88"/>
      <c r="H17880" s="88"/>
      <c r="I17880" s="88"/>
      <c r="J17880" s="88"/>
      <c r="K17880" s="88"/>
    </row>
    <row r="17881" spans="2:11" hidden="1" x14ac:dyDescent="0.2">
      <c r="B17881" s="88"/>
      <c r="C17881" s="88"/>
      <c r="D17881" s="88"/>
      <c r="E17881" s="88"/>
      <c r="F17881" s="88"/>
      <c r="G17881" s="88"/>
      <c r="H17881" s="88"/>
      <c r="I17881" s="88"/>
      <c r="J17881" s="88"/>
      <c r="K17881" s="88"/>
    </row>
    <row r="17882" spans="2:11" hidden="1" x14ac:dyDescent="0.2">
      <c r="B17882" s="88"/>
      <c r="C17882" s="88"/>
      <c r="D17882" s="88"/>
      <c r="E17882" s="88"/>
      <c r="F17882" s="88"/>
      <c r="G17882" s="88"/>
      <c r="H17882" s="88"/>
      <c r="I17882" s="88"/>
      <c r="J17882" s="88"/>
      <c r="K17882" s="88"/>
    </row>
    <row r="17883" spans="2:11" hidden="1" x14ac:dyDescent="0.2">
      <c r="B17883" s="88"/>
      <c r="C17883" s="88"/>
      <c r="D17883" s="88"/>
      <c r="E17883" s="88"/>
      <c r="F17883" s="88"/>
      <c r="G17883" s="88"/>
      <c r="H17883" s="88"/>
      <c r="I17883" s="88"/>
      <c r="J17883" s="88"/>
      <c r="K17883" s="88"/>
    </row>
    <row r="17884" spans="2:11" hidden="1" x14ac:dyDescent="0.2">
      <c r="B17884" s="88"/>
      <c r="C17884" s="88"/>
      <c r="D17884" s="88"/>
      <c r="E17884" s="88"/>
      <c r="F17884" s="88"/>
      <c r="G17884" s="88"/>
      <c r="H17884" s="88"/>
      <c r="I17884" s="88"/>
      <c r="J17884" s="88"/>
      <c r="K17884" s="88"/>
    </row>
    <row r="17885" spans="2:11" hidden="1" x14ac:dyDescent="0.2">
      <c r="B17885" s="88"/>
      <c r="C17885" s="88"/>
      <c r="D17885" s="88"/>
      <c r="E17885" s="88"/>
      <c r="F17885" s="88"/>
      <c r="G17885" s="88"/>
      <c r="H17885" s="88"/>
      <c r="I17885" s="88"/>
      <c r="J17885" s="88"/>
      <c r="K17885" s="88"/>
    </row>
    <row r="17886" spans="2:11" hidden="1" x14ac:dyDescent="0.2">
      <c r="B17886" s="88"/>
      <c r="C17886" s="88"/>
      <c r="D17886" s="88"/>
      <c r="E17886" s="88"/>
      <c r="F17886" s="88"/>
      <c r="G17886" s="88"/>
      <c r="H17886" s="88"/>
      <c r="I17886" s="88"/>
      <c r="J17886" s="88"/>
      <c r="K17886" s="88"/>
    </row>
    <row r="17887" spans="2:11" hidden="1" x14ac:dyDescent="0.2">
      <c r="B17887" s="88"/>
      <c r="C17887" s="88"/>
      <c r="D17887" s="88"/>
      <c r="E17887" s="88"/>
      <c r="F17887" s="88"/>
      <c r="G17887" s="88"/>
      <c r="H17887" s="88"/>
      <c r="I17887" s="88"/>
      <c r="J17887" s="88"/>
      <c r="K17887" s="88"/>
    </row>
    <row r="17888" spans="2:11" hidden="1" x14ac:dyDescent="0.2">
      <c r="B17888" s="88"/>
      <c r="C17888" s="88"/>
      <c r="D17888" s="88"/>
      <c r="E17888" s="88"/>
      <c r="F17888" s="88"/>
      <c r="G17888" s="88"/>
      <c r="H17888" s="88"/>
      <c r="I17888" s="88"/>
      <c r="J17888" s="88"/>
      <c r="K17888" s="88"/>
    </row>
    <row r="17889" spans="2:11" hidden="1" x14ac:dyDescent="0.2">
      <c r="B17889" s="88"/>
      <c r="C17889" s="88"/>
      <c r="D17889" s="88"/>
      <c r="E17889" s="88"/>
      <c r="F17889" s="88"/>
      <c r="G17889" s="88"/>
      <c r="H17889" s="88"/>
      <c r="I17889" s="88"/>
      <c r="J17889" s="88"/>
      <c r="K17889" s="88"/>
    </row>
    <row r="17890" spans="2:11" hidden="1" x14ac:dyDescent="0.2">
      <c r="B17890" s="88"/>
      <c r="C17890" s="88"/>
      <c r="D17890" s="88"/>
      <c r="E17890" s="88"/>
      <c r="F17890" s="88"/>
      <c r="G17890" s="88"/>
      <c r="H17890" s="88"/>
      <c r="I17890" s="88"/>
      <c r="J17890" s="88"/>
      <c r="K17890" s="88"/>
    </row>
    <row r="17891" spans="2:11" hidden="1" x14ac:dyDescent="0.2">
      <c r="B17891" s="88"/>
      <c r="C17891" s="88"/>
      <c r="D17891" s="88"/>
      <c r="E17891" s="88"/>
      <c r="F17891" s="88"/>
      <c r="G17891" s="88"/>
      <c r="H17891" s="88"/>
      <c r="I17891" s="88"/>
      <c r="J17891" s="88"/>
      <c r="K17891" s="88"/>
    </row>
    <row r="17892" spans="2:11" hidden="1" x14ac:dyDescent="0.2">
      <c r="B17892" s="88"/>
      <c r="C17892" s="88"/>
      <c r="D17892" s="88"/>
      <c r="E17892" s="88"/>
      <c r="F17892" s="88"/>
      <c r="G17892" s="88"/>
      <c r="H17892" s="88"/>
      <c r="I17892" s="88"/>
      <c r="J17892" s="88"/>
      <c r="K17892" s="88"/>
    </row>
    <row r="17893" spans="2:11" hidden="1" x14ac:dyDescent="0.2">
      <c r="B17893" s="88"/>
      <c r="C17893" s="88"/>
      <c r="D17893" s="88"/>
      <c r="E17893" s="88"/>
      <c r="F17893" s="88"/>
      <c r="G17893" s="88"/>
      <c r="H17893" s="88"/>
      <c r="I17893" s="88"/>
      <c r="J17893" s="88"/>
      <c r="K17893" s="88"/>
    </row>
    <row r="17894" spans="2:11" hidden="1" x14ac:dyDescent="0.2">
      <c r="B17894" s="88"/>
      <c r="C17894" s="88"/>
      <c r="D17894" s="88"/>
      <c r="E17894" s="88"/>
      <c r="F17894" s="88"/>
      <c r="G17894" s="88"/>
      <c r="H17894" s="88"/>
      <c r="I17894" s="88"/>
      <c r="J17894" s="88"/>
      <c r="K17894" s="88"/>
    </row>
    <row r="17895" spans="2:11" hidden="1" x14ac:dyDescent="0.2">
      <c r="B17895" s="88"/>
      <c r="C17895" s="88"/>
      <c r="D17895" s="88"/>
      <c r="E17895" s="88"/>
      <c r="F17895" s="88"/>
      <c r="G17895" s="88"/>
      <c r="H17895" s="88"/>
      <c r="I17895" s="88"/>
      <c r="J17895" s="88"/>
      <c r="K17895" s="88"/>
    </row>
    <row r="17896" spans="2:11" hidden="1" x14ac:dyDescent="0.2">
      <c r="B17896" s="88"/>
      <c r="C17896" s="88"/>
      <c r="D17896" s="88"/>
      <c r="E17896" s="88"/>
      <c r="F17896" s="88"/>
      <c r="G17896" s="88"/>
      <c r="H17896" s="88"/>
      <c r="I17896" s="88"/>
      <c r="J17896" s="88"/>
      <c r="K17896" s="88"/>
    </row>
    <row r="17897" spans="2:11" hidden="1" x14ac:dyDescent="0.2">
      <c r="B17897" s="88"/>
      <c r="C17897" s="88"/>
      <c r="D17897" s="88"/>
      <c r="E17897" s="88"/>
      <c r="F17897" s="88"/>
      <c r="G17897" s="88"/>
      <c r="H17897" s="88"/>
      <c r="I17897" s="88"/>
      <c r="J17897" s="88"/>
      <c r="K17897" s="88"/>
    </row>
    <row r="17898" spans="2:11" hidden="1" x14ac:dyDescent="0.2">
      <c r="B17898" s="88"/>
      <c r="C17898" s="88"/>
      <c r="D17898" s="88"/>
      <c r="E17898" s="88"/>
      <c r="F17898" s="88"/>
      <c r="G17898" s="88"/>
      <c r="H17898" s="88"/>
      <c r="I17898" s="88"/>
      <c r="J17898" s="88"/>
      <c r="K17898" s="88"/>
    </row>
    <row r="17899" spans="2:11" hidden="1" x14ac:dyDescent="0.2">
      <c r="B17899" s="88"/>
      <c r="C17899" s="88"/>
      <c r="D17899" s="88"/>
      <c r="E17899" s="88"/>
      <c r="F17899" s="88"/>
      <c r="G17899" s="88"/>
      <c r="H17899" s="88"/>
      <c r="I17899" s="88"/>
      <c r="J17899" s="88"/>
      <c r="K17899" s="88"/>
    </row>
    <row r="17900" spans="2:11" hidden="1" x14ac:dyDescent="0.2">
      <c r="B17900" s="88"/>
      <c r="C17900" s="88"/>
      <c r="D17900" s="88"/>
      <c r="E17900" s="88"/>
      <c r="F17900" s="88"/>
      <c r="G17900" s="88"/>
      <c r="H17900" s="88"/>
      <c r="I17900" s="88"/>
      <c r="J17900" s="88"/>
      <c r="K17900" s="88"/>
    </row>
    <row r="17901" spans="2:11" hidden="1" x14ac:dyDescent="0.2">
      <c r="B17901" s="88"/>
      <c r="C17901" s="88"/>
      <c r="D17901" s="88"/>
      <c r="E17901" s="88"/>
      <c r="F17901" s="88"/>
      <c r="G17901" s="88"/>
      <c r="H17901" s="88"/>
      <c r="I17901" s="88"/>
      <c r="J17901" s="88"/>
      <c r="K17901" s="88"/>
    </row>
    <row r="17902" spans="2:11" hidden="1" x14ac:dyDescent="0.2">
      <c r="B17902" s="88"/>
      <c r="C17902" s="88"/>
      <c r="D17902" s="88"/>
      <c r="E17902" s="88"/>
      <c r="F17902" s="88"/>
      <c r="G17902" s="88"/>
      <c r="H17902" s="88"/>
      <c r="I17902" s="88"/>
      <c r="J17902" s="88"/>
      <c r="K17902" s="88"/>
    </row>
    <row r="17903" spans="2:11" hidden="1" x14ac:dyDescent="0.2">
      <c r="B17903" s="88"/>
      <c r="C17903" s="88"/>
      <c r="D17903" s="88"/>
      <c r="E17903" s="88"/>
      <c r="F17903" s="88"/>
      <c r="G17903" s="88"/>
      <c r="H17903" s="88"/>
      <c r="I17903" s="88"/>
      <c r="J17903" s="88"/>
      <c r="K17903" s="88"/>
    </row>
    <row r="17904" spans="2:11" hidden="1" x14ac:dyDescent="0.2">
      <c r="B17904" s="88"/>
      <c r="C17904" s="88"/>
      <c r="D17904" s="88"/>
      <c r="E17904" s="88"/>
      <c r="F17904" s="88"/>
      <c r="G17904" s="88"/>
      <c r="H17904" s="88"/>
      <c r="I17904" s="88"/>
      <c r="J17904" s="88"/>
      <c r="K17904" s="88"/>
    </row>
    <row r="17905" spans="2:11" hidden="1" x14ac:dyDescent="0.2">
      <c r="B17905" s="88"/>
      <c r="C17905" s="88"/>
      <c r="D17905" s="88"/>
      <c r="E17905" s="88"/>
      <c r="F17905" s="88"/>
      <c r="G17905" s="88"/>
      <c r="H17905" s="88"/>
      <c r="I17905" s="88"/>
      <c r="J17905" s="88"/>
      <c r="K17905" s="88"/>
    </row>
    <row r="17906" spans="2:11" hidden="1" x14ac:dyDescent="0.2">
      <c r="B17906" s="88"/>
      <c r="C17906" s="88"/>
      <c r="D17906" s="88"/>
      <c r="E17906" s="88"/>
      <c r="F17906" s="88"/>
      <c r="G17906" s="88"/>
      <c r="H17906" s="88"/>
      <c r="I17906" s="88"/>
      <c r="J17906" s="88"/>
      <c r="K17906" s="88"/>
    </row>
    <row r="17907" spans="2:11" hidden="1" x14ac:dyDescent="0.2">
      <c r="B17907" s="88"/>
      <c r="C17907" s="88"/>
      <c r="D17907" s="88"/>
      <c r="E17907" s="88"/>
      <c r="F17907" s="88"/>
      <c r="G17907" s="88"/>
      <c r="H17907" s="88"/>
      <c r="I17907" s="88"/>
      <c r="J17907" s="88"/>
      <c r="K17907" s="88"/>
    </row>
    <row r="17908" spans="2:11" hidden="1" x14ac:dyDescent="0.2">
      <c r="B17908" s="88"/>
      <c r="C17908" s="88"/>
      <c r="D17908" s="88"/>
      <c r="E17908" s="88"/>
      <c r="F17908" s="88"/>
      <c r="G17908" s="88"/>
      <c r="H17908" s="88"/>
      <c r="I17908" s="88"/>
      <c r="J17908" s="88"/>
      <c r="K17908" s="88"/>
    </row>
    <row r="17909" spans="2:11" hidden="1" x14ac:dyDescent="0.2">
      <c r="B17909" s="88"/>
      <c r="C17909" s="88"/>
      <c r="D17909" s="88"/>
      <c r="E17909" s="88"/>
      <c r="F17909" s="88"/>
      <c r="G17909" s="88"/>
      <c r="H17909" s="88"/>
      <c r="I17909" s="88"/>
      <c r="J17909" s="88"/>
      <c r="K17909" s="88"/>
    </row>
    <row r="17910" spans="2:11" hidden="1" x14ac:dyDescent="0.2">
      <c r="B17910" s="88"/>
      <c r="C17910" s="88"/>
      <c r="D17910" s="88"/>
      <c r="E17910" s="88"/>
      <c r="F17910" s="88"/>
      <c r="G17910" s="88"/>
      <c r="H17910" s="88"/>
      <c r="I17910" s="88"/>
      <c r="J17910" s="88"/>
      <c r="K17910" s="88"/>
    </row>
    <row r="17911" spans="2:11" hidden="1" x14ac:dyDescent="0.2">
      <c r="B17911" s="88"/>
      <c r="C17911" s="88"/>
      <c r="D17911" s="88"/>
      <c r="E17911" s="88"/>
      <c r="F17911" s="88"/>
      <c r="G17911" s="88"/>
      <c r="H17911" s="88"/>
      <c r="I17911" s="88"/>
      <c r="J17911" s="88"/>
      <c r="K17911" s="88"/>
    </row>
    <row r="17912" spans="2:11" hidden="1" x14ac:dyDescent="0.2">
      <c r="B17912" s="88"/>
      <c r="C17912" s="88"/>
      <c r="D17912" s="88"/>
      <c r="E17912" s="88"/>
      <c r="F17912" s="88"/>
      <c r="G17912" s="88"/>
      <c r="H17912" s="88"/>
      <c r="I17912" s="88"/>
      <c r="J17912" s="88"/>
      <c r="K17912" s="88"/>
    </row>
    <row r="17913" spans="2:11" hidden="1" x14ac:dyDescent="0.2">
      <c r="B17913" s="88"/>
      <c r="C17913" s="88"/>
      <c r="D17913" s="88"/>
      <c r="E17913" s="88"/>
      <c r="F17913" s="88"/>
      <c r="G17913" s="88"/>
      <c r="H17913" s="88"/>
      <c r="I17913" s="88"/>
      <c r="J17913" s="88"/>
      <c r="K17913" s="88"/>
    </row>
    <row r="17914" spans="2:11" hidden="1" x14ac:dyDescent="0.2">
      <c r="B17914" s="88"/>
      <c r="C17914" s="88"/>
      <c r="D17914" s="88"/>
      <c r="E17914" s="88"/>
      <c r="F17914" s="88"/>
      <c r="G17914" s="88"/>
      <c r="H17914" s="88"/>
      <c r="I17914" s="88"/>
      <c r="J17914" s="88"/>
      <c r="K17914" s="88"/>
    </row>
    <row r="17915" spans="2:11" hidden="1" x14ac:dyDescent="0.2">
      <c r="B17915" s="88"/>
      <c r="C17915" s="88"/>
      <c r="D17915" s="88"/>
      <c r="E17915" s="88"/>
      <c r="F17915" s="88"/>
      <c r="G17915" s="88"/>
      <c r="H17915" s="88"/>
      <c r="I17915" s="88"/>
      <c r="J17915" s="88"/>
      <c r="K17915" s="88"/>
    </row>
    <row r="17916" spans="2:11" hidden="1" x14ac:dyDescent="0.2">
      <c r="B17916" s="88"/>
      <c r="C17916" s="88"/>
      <c r="D17916" s="88"/>
      <c r="E17916" s="88"/>
      <c r="F17916" s="88"/>
      <c r="G17916" s="88"/>
      <c r="H17916" s="88"/>
      <c r="I17916" s="88"/>
      <c r="J17916" s="88"/>
      <c r="K17916" s="88"/>
    </row>
    <row r="17917" spans="2:11" hidden="1" x14ac:dyDescent="0.2">
      <c r="B17917" s="88"/>
      <c r="C17917" s="88"/>
      <c r="D17917" s="88"/>
      <c r="E17917" s="88"/>
      <c r="F17917" s="88"/>
      <c r="G17917" s="88"/>
      <c r="H17917" s="88"/>
      <c r="I17917" s="88"/>
      <c r="J17917" s="88"/>
      <c r="K17917" s="88"/>
    </row>
    <row r="17918" spans="2:11" hidden="1" x14ac:dyDescent="0.2">
      <c r="B17918" s="88"/>
      <c r="C17918" s="88"/>
      <c r="D17918" s="88"/>
      <c r="E17918" s="88"/>
      <c r="F17918" s="88"/>
      <c r="G17918" s="88"/>
      <c r="H17918" s="88"/>
      <c r="I17918" s="88"/>
      <c r="J17918" s="88"/>
      <c r="K17918" s="88"/>
    </row>
    <row r="17919" spans="2:11" hidden="1" x14ac:dyDescent="0.2">
      <c r="B17919" s="88"/>
      <c r="C17919" s="88"/>
      <c r="D17919" s="88"/>
      <c r="E17919" s="88"/>
      <c r="F17919" s="88"/>
      <c r="G17919" s="88"/>
      <c r="H17919" s="88"/>
      <c r="I17919" s="88"/>
      <c r="J17919" s="88"/>
      <c r="K17919" s="88"/>
    </row>
    <row r="17920" spans="2:11" hidden="1" x14ac:dyDescent="0.2">
      <c r="B17920" s="88"/>
      <c r="C17920" s="88"/>
      <c r="D17920" s="88"/>
      <c r="E17920" s="88"/>
      <c r="F17920" s="88"/>
      <c r="G17920" s="88"/>
      <c r="H17920" s="88"/>
      <c r="I17920" s="88"/>
      <c r="J17920" s="88"/>
      <c r="K17920" s="88"/>
    </row>
    <row r="17921" spans="2:11" hidden="1" x14ac:dyDescent="0.2">
      <c r="B17921" s="88"/>
      <c r="C17921" s="88"/>
      <c r="D17921" s="88"/>
      <c r="E17921" s="88"/>
      <c r="F17921" s="88"/>
      <c r="G17921" s="88"/>
      <c r="H17921" s="88"/>
      <c r="I17921" s="88"/>
      <c r="J17921" s="88"/>
      <c r="K17921" s="88"/>
    </row>
    <row r="17922" spans="2:11" hidden="1" x14ac:dyDescent="0.2">
      <c r="B17922" s="88"/>
      <c r="C17922" s="88"/>
      <c r="D17922" s="88"/>
      <c r="E17922" s="88"/>
      <c r="F17922" s="88"/>
      <c r="G17922" s="88"/>
      <c r="H17922" s="88"/>
      <c r="I17922" s="88"/>
      <c r="J17922" s="88"/>
      <c r="K17922" s="88"/>
    </row>
    <row r="17923" spans="2:11" hidden="1" x14ac:dyDescent="0.2">
      <c r="B17923" s="88"/>
      <c r="C17923" s="88"/>
      <c r="D17923" s="88"/>
      <c r="E17923" s="88"/>
      <c r="F17923" s="88"/>
      <c r="G17923" s="88"/>
      <c r="H17923" s="88"/>
      <c r="I17923" s="88"/>
      <c r="J17923" s="88"/>
      <c r="K17923" s="88"/>
    </row>
    <row r="17924" spans="2:11" hidden="1" x14ac:dyDescent="0.2">
      <c r="B17924" s="88"/>
      <c r="C17924" s="88"/>
      <c r="D17924" s="88"/>
      <c r="E17924" s="88"/>
      <c r="F17924" s="88"/>
      <c r="G17924" s="88"/>
      <c r="H17924" s="88"/>
      <c r="I17924" s="88"/>
      <c r="J17924" s="88"/>
      <c r="K17924" s="88"/>
    </row>
    <row r="17925" spans="2:11" hidden="1" x14ac:dyDescent="0.2">
      <c r="B17925" s="88"/>
      <c r="C17925" s="88"/>
      <c r="D17925" s="88"/>
      <c r="E17925" s="88"/>
      <c r="F17925" s="88"/>
      <c r="G17925" s="88"/>
      <c r="H17925" s="88"/>
      <c r="I17925" s="88"/>
      <c r="J17925" s="88"/>
      <c r="K17925" s="88"/>
    </row>
    <row r="17926" spans="2:11" hidden="1" x14ac:dyDescent="0.2">
      <c r="B17926" s="88"/>
      <c r="C17926" s="88"/>
      <c r="D17926" s="88"/>
      <c r="E17926" s="88"/>
      <c r="F17926" s="88"/>
      <c r="G17926" s="88"/>
      <c r="H17926" s="88"/>
      <c r="I17926" s="88"/>
      <c r="J17926" s="88"/>
      <c r="K17926" s="88"/>
    </row>
    <row r="17927" spans="2:11" hidden="1" x14ac:dyDescent="0.2">
      <c r="B17927" s="88"/>
      <c r="C17927" s="88"/>
      <c r="D17927" s="88"/>
      <c r="E17927" s="88"/>
      <c r="F17927" s="88"/>
      <c r="G17927" s="88"/>
      <c r="H17927" s="88"/>
      <c r="I17927" s="88"/>
      <c r="J17927" s="88"/>
      <c r="K17927" s="88"/>
    </row>
    <row r="17928" spans="2:11" hidden="1" x14ac:dyDescent="0.2">
      <c r="B17928" s="88"/>
      <c r="C17928" s="88"/>
      <c r="D17928" s="88"/>
      <c r="E17928" s="88"/>
      <c r="F17928" s="88"/>
      <c r="G17928" s="88"/>
      <c r="H17928" s="88"/>
      <c r="I17928" s="88"/>
      <c r="J17928" s="88"/>
      <c r="K17928" s="88"/>
    </row>
    <row r="17929" spans="2:11" hidden="1" x14ac:dyDescent="0.2">
      <c r="B17929" s="88"/>
      <c r="C17929" s="88"/>
      <c r="D17929" s="88"/>
      <c r="E17929" s="88"/>
      <c r="F17929" s="88"/>
      <c r="G17929" s="88"/>
      <c r="H17929" s="88"/>
      <c r="I17929" s="88"/>
      <c r="J17929" s="88"/>
      <c r="K17929" s="88"/>
    </row>
    <row r="17930" spans="2:11" hidden="1" x14ac:dyDescent="0.2">
      <c r="B17930" s="88"/>
      <c r="C17930" s="88"/>
      <c r="D17930" s="88"/>
      <c r="E17930" s="88"/>
      <c r="F17930" s="88"/>
      <c r="G17930" s="88"/>
      <c r="H17930" s="88"/>
      <c r="I17930" s="88"/>
      <c r="J17930" s="88"/>
      <c r="K17930" s="88"/>
    </row>
    <row r="17931" spans="2:11" hidden="1" x14ac:dyDescent="0.2">
      <c r="B17931" s="88"/>
      <c r="C17931" s="88"/>
      <c r="D17931" s="88"/>
      <c r="E17931" s="88"/>
      <c r="F17931" s="88"/>
      <c r="G17931" s="88"/>
      <c r="H17931" s="88"/>
      <c r="I17931" s="88"/>
      <c r="J17931" s="88"/>
      <c r="K17931" s="88"/>
    </row>
    <row r="17932" spans="2:11" hidden="1" x14ac:dyDescent="0.2">
      <c r="B17932" s="88"/>
      <c r="C17932" s="88"/>
      <c r="D17932" s="88"/>
      <c r="E17932" s="88"/>
      <c r="F17932" s="88"/>
      <c r="G17932" s="88"/>
      <c r="H17932" s="88"/>
      <c r="I17932" s="88"/>
      <c r="J17932" s="88"/>
      <c r="K17932" s="88"/>
    </row>
    <row r="17933" spans="2:11" hidden="1" x14ac:dyDescent="0.2">
      <c r="B17933" s="88"/>
      <c r="C17933" s="88"/>
      <c r="D17933" s="88"/>
      <c r="E17933" s="88"/>
      <c r="F17933" s="88"/>
      <c r="G17933" s="88"/>
      <c r="H17933" s="88"/>
      <c r="I17933" s="88"/>
      <c r="J17933" s="88"/>
      <c r="K17933" s="88"/>
    </row>
    <row r="17934" spans="2:11" hidden="1" x14ac:dyDescent="0.2">
      <c r="B17934" s="88"/>
      <c r="C17934" s="88"/>
      <c r="D17934" s="88"/>
      <c r="E17934" s="88"/>
      <c r="F17934" s="88"/>
      <c r="G17934" s="88"/>
      <c r="H17934" s="88"/>
      <c r="I17934" s="88"/>
      <c r="J17934" s="88"/>
      <c r="K17934" s="88"/>
    </row>
    <row r="17935" spans="2:11" hidden="1" x14ac:dyDescent="0.2">
      <c r="B17935" s="88"/>
      <c r="C17935" s="88"/>
      <c r="D17935" s="88"/>
      <c r="E17935" s="88"/>
      <c r="F17935" s="88"/>
      <c r="G17935" s="88"/>
      <c r="H17935" s="88"/>
      <c r="I17935" s="88"/>
      <c r="J17935" s="88"/>
      <c r="K17935" s="88"/>
    </row>
    <row r="17936" spans="2:11" hidden="1" x14ac:dyDescent="0.2">
      <c r="B17936" s="88"/>
      <c r="C17936" s="88"/>
      <c r="D17936" s="88"/>
      <c r="E17936" s="88"/>
      <c r="F17936" s="88"/>
      <c r="G17936" s="88"/>
      <c r="H17936" s="88"/>
      <c r="I17936" s="88"/>
      <c r="J17936" s="88"/>
      <c r="K17936" s="88"/>
    </row>
    <row r="17937" spans="2:11" hidden="1" x14ac:dyDescent="0.2">
      <c r="B17937" s="88"/>
      <c r="C17937" s="88"/>
      <c r="D17937" s="88"/>
      <c r="E17937" s="88"/>
      <c r="F17937" s="88"/>
      <c r="G17937" s="88"/>
      <c r="H17937" s="88"/>
      <c r="I17937" s="88"/>
      <c r="J17937" s="88"/>
      <c r="K17937" s="88"/>
    </row>
    <row r="17938" spans="2:11" hidden="1" x14ac:dyDescent="0.2">
      <c r="B17938" s="88"/>
      <c r="C17938" s="88"/>
      <c r="D17938" s="88"/>
      <c r="E17938" s="88"/>
      <c r="F17938" s="88"/>
      <c r="G17938" s="88"/>
      <c r="H17938" s="88"/>
      <c r="I17938" s="88"/>
      <c r="J17938" s="88"/>
      <c r="K17938" s="88"/>
    </row>
    <row r="17939" spans="2:11" hidden="1" x14ac:dyDescent="0.2">
      <c r="B17939" s="88"/>
      <c r="C17939" s="88"/>
      <c r="D17939" s="88"/>
      <c r="E17939" s="88"/>
      <c r="F17939" s="88"/>
      <c r="G17939" s="88"/>
      <c r="H17939" s="88"/>
      <c r="I17939" s="88"/>
      <c r="J17939" s="88"/>
      <c r="K17939" s="88"/>
    </row>
    <row r="17940" spans="2:11" hidden="1" x14ac:dyDescent="0.2">
      <c r="B17940" s="88"/>
      <c r="C17940" s="88"/>
      <c r="D17940" s="88"/>
      <c r="E17940" s="88"/>
      <c r="F17940" s="88"/>
      <c r="G17940" s="88"/>
      <c r="H17940" s="88"/>
      <c r="I17940" s="88"/>
      <c r="J17940" s="88"/>
      <c r="K17940" s="88"/>
    </row>
    <row r="17941" spans="2:11" hidden="1" x14ac:dyDescent="0.2">
      <c r="B17941" s="88"/>
      <c r="C17941" s="88"/>
      <c r="D17941" s="88"/>
      <c r="E17941" s="88"/>
      <c r="F17941" s="88"/>
      <c r="G17941" s="88"/>
      <c r="H17941" s="88"/>
      <c r="I17941" s="88"/>
      <c r="J17941" s="88"/>
      <c r="K17941" s="88"/>
    </row>
    <row r="17942" spans="2:11" hidden="1" x14ac:dyDescent="0.2">
      <c r="B17942" s="88"/>
      <c r="C17942" s="88"/>
      <c r="D17942" s="88"/>
      <c r="E17942" s="88"/>
      <c r="F17942" s="88"/>
      <c r="G17942" s="88"/>
      <c r="H17942" s="88"/>
      <c r="I17942" s="88"/>
      <c r="J17942" s="88"/>
      <c r="K17942" s="88"/>
    </row>
    <row r="17943" spans="2:11" hidden="1" x14ac:dyDescent="0.2">
      <c r="B17943" s="88"/>
      <c r="C17943" s="88"/>
      <c r="D17943" s="88"/>
      <c r="E17943" s="88"/>
      <c r="F17943" s="88"/>
      <c r="G17943" s="88"/>
      <c r="H17943" s="88"/>
      <c r="I17943" s="88"/>
      <c r="J17943" s="88"/>
      <c r="K17943" s="88"/>
    </row>
    <row r="17944" spans="2:11" hidden="1" x14ac:dyDescent="0.2">
      <c r="B17944" s="88"/>
      <c r="C17944" s="88"/>
      <c r="D17944" s="88"/>
      <c r="E17944" s="88"/>
      <c r="F17944" s="88"/>
      <c r="G17944" s="88"/>
      <c r="H17944" s="88"/>
      <c r="I17944" s="88"/>
      <c r="J17944" s="88"/>
      <c r="K17944" s="88"/>
    </row>
    <row r="17945" spans="2:11" hidden="1" x14ac:dyDescent="0.2">
      <c r="B17945" s="88"/>
      <c r="C17945" s="88"/>
      <c r="D17945" s="88"/>
      <c r="E17945" s="88"/>
      <c r="F17945" s="88"/>
      <c r="G17945" s="88"/>
      <c r="H17945" s="88"/>
      <c r="I17945" s="88"/>
      <c r="J17945" s="88"/>
      <c r="K17945" s="88"/>
    </row>
    <row r="17946" spans="2:11" hidden="1" x14ac:dyDescent="0.2">
      <c r="B17946" s="88"/>
      <c r="C17946" s="88"/>
      <c r="D17946" s="88"/>
      <c r="E17946" s="88"/>
      <c r="F17946" s="88"/>
      <c r="G17946" s="88"/>
      <c r="H17946" s="88"/>
      <c r="I17946" s="88"/>
      <c r="J17946" s="88"/>
      <c r="K17946" s="88"/>
    </row>
    <row r="17947" spans="2:11" hidden="1" x14ac:dyDescent="0.2">
      <c r="B17947" s="88"/>
      <c r="C17947" s="88"/>
      <c r="D17947" s="88"/>
      <c r="E17947" s="88"/>
      <c r="F17947" s="88"/>
      <c r="G17947" s="88"/>
      <c r="H17947" s="88"/>
      <c r="I17947" s="88"/>
      <c r="J17947" s="88"/>
      <c r="K17947" s="88"/>
    </row>
    <row r="17948" spans="2:11" hidden="1" x14ac:dyDescent="0.2">
      <c r="B17948" s="88"/>
      <c r="C17948" s="88"/>
      <c r="D17948" s="88"/>
      <c r="E17948" s="88"/>
      <c r="F17948" s="88"/>
      <c r="G17948" s="88"/>
      <c r="H17948" s="88"/>
      <c r="I17948" s="88"/>
      <c r="J17948" s="88"/>
      <c r="K17948" s="88"/>
    </row>
    <row r="17949" spans="2:11" hidden="1" x14ac:dyDescent="0.2">
      <c r="B17949" s="88"/>
      <c r="C17949" s="88"/>
      <c r="D17949" s="88"/>
      <c r="E17949" s="88"/>
      <c r="F17949" s="88"/>
      <c r="G17949" s="88"/>
      <c r="H17949" s="88"/>
      <c r="I17949" s="88"/>
      <c r="J17949" s="88"/>
      <c r="K17949" s="88"/>
    </row>
    <row r="17950" spans="2:11" hidden="1" x14ac:dyDescent="0.2">
      <c r="B17950" s="88"/>
      <c r="C17950" s="88"/>
      <c r="D17950" s="88"/>
      <c r="E17950" s="88"/>
      <c r="F17950" s="88"/>
      <c r="G17950" s="88"/>
      <c r="H17950" s="88"/>
      <c r="I17950" s="88"/>
      <c r="J17950" s="88"/>
      <c r="K17950" s="88"/>
    </row>
    <row r="17951" spans="2:11" hidden="1" x14ac:dyDescent="0.2">
      <c r="B17951" s="88"/>
      <c r="C17951" s="88"/>
      <c r="D17951" s="88"/>
      <c r="E17951" s="88"/>
      <c r="F17951" s="88"/>
      <c r="G17951" s="88"/>
      <c r="H17951" s="88"/>
      <c r="I17951" s="88"/>
      <c r="J17951" s="88"/>
      <c r="K17951" s="88"/>
    </row>
    <row r="17952" spans="2:11" hidden="1" x14ac:dyDescent="0.2">
      <c r="B17952" s="88"/>
      <c r="C17952" s="88"/>
      <c r="D17952" s="88"/>
      <c r="E17952" s="88"/>
      <c r="F17952" s="88"/>
      <c r="G17952" s="88"/>
      <c r="H17952" s="88"/>
      <c r="I17952" s="88"/>
      <c r="J17952" s="88"/>
      <c r="K17952" s="88"/>
    </row>
    <row r="17953" spans="2:11" hidden="1" x14ac:dyDescent="0.2">
      <c r="B17953" s="88"/>
      <c r="C17953" s="88"/>
      <c r="D17953" s="88"/>
      <c r="E17953" s="88"/>
      <c r="F17953" s="88"/>
      <c r="G17953" s="88"/>
      <c r="H17953" s="88"/>
      <c r="I17953" s="88"/>
      <c r="J17953" s="88"/>
      <c r="K17953" s="88"/>
    </row>
    <row r="17954" spans="2:11" hidden="1" x14ac:dyDescent="0.2">
      <c r="B17954" s="88"/>
      <c r="C17954" s="88"/>
      <c r="D17954" s="88"/>
      <c r="E17954" s="88"/>
      <c r="F17954" s="88"/>
      <c r="G17954" s="88"/>
      <c r="H17954" s="88"/>
      <c r="I17954" s="88"/>
      <c r="J17954" s="88"/>
      <c r="K17954" s="88"/>
    </row>
    <row r="17955" spans="2:11" hidden="1" x14ac:dyDescent="0.2">
      <c r="B17955" s="88"/>
      <c r="C17955" s="88"/>
      <c r="D17955" s="88"/>
      <c r="E17955" s="88"/>
      <c r="F17955" s="88"/>
      <c r="G17955" s="88"/>
      <c r="H17955" s="88"/>
      <c r="I17955" s="88"/>
      <c r="J17955" s="88"/>
      <c r="K17955" s="88"/>
    </row>
    <row r="17956" spans="2:11" hidden="1" x14ac:dyDescent="0.2">
      <c r="B17956" s="88"/>
      <c r="C17956" s="88"/>
      <c r="D17956" s="88"/>
      <c r="E17956" s="88"/>
      <c r="F17956" s="88"/>
      <c r="G17956" s="88"/>
      <c r="H17956" s="88"/>
      <c r="I17956" s="88"/>
      <c r="J17956" s="88"/>
      <c r="K17956" s="88"/>
    </row>
    <row r="17957" spans="2:11" hidden="1" x14ac:dyDescent="0.2">
      <c r="B17957" s="88"/>
      <c r="C17957" s="88"/>
      <c r="D17957" s="88"/>
      <c r="E17957" s="88"/>
      <c r="F17957" s="88"/>
      <c r="G17957" s="88"/>
      <c r="H17957" s="88"/>
      <c r="I17957" s="88"/>
      <c r="J17957" s="88"/>
      <c r="K17957" s="88"/>
    </row>
    <row r="17958" spans="2:11" hidden="1" x14ac:dyDescent="0.2">
      <c r="B17958" s="88"/>
      <c r="C17958" s="88"/>
      <c r="D17958" s="88"/>
      <c r="E17958" s="88"/>
      <c r="F17958" s="88"/>
      <c r="G17958" s="88"/>
      <c r="H17958" s="88"/>
      <c r="I17958" s="88"/>
      <c r="J17958" s="88"/>
      <c r="K17958" s="88"/>
    </row>
    <row r="17959" spans="2:11" hidden="1" x14ac:dyDescent="0.2">
      <c r="B17959" s="88"/>
      <c r="C17959" s="88"/>
      <c r="D17959" s="88"/>
      <c r="E17959" s="88"/>
      <c r="F17959" s="88"/>
      <c r="G17959" s="88"/>
      <c r="H17959" s="88"/>
      <c r="I17959" s="88"/>
      <c r="J17959" s="88"/>
      <c r="K17959" s="88"/>
    </row>
    <row r="17960" spans="2:11" hidden="1" x14ac:dyDescent="0.2">
      <c r="B17960" s="88"/>
      <c r="C17960" s="88"/>
      <c r="D17960" s="88"/>
      <c r="E17960" s="88"/>
      <c r="F17960" s="88"/>
      <c r="G17960" s="88"/>
      <c r="H17960" s="88"/>
      <c r="I17960" s="88"/>
      <c r="J17960" s="88"/>
      <c r="K17960" s="88"/>
    </row>
    <row r="17961" spans="2:11" hidden="1" x14ac:dyDescent="0.2">
      <c r="B17961" s="88"/>
      <c r="C17961" s="88"/>
      <c r="D17961" s="88"/>
      <c r="E17961" s="88"/>
      <c r="F17961" s="88"/>
      <c r="G17961" s="88"/>
      <c r="H17961" s="88"/>
      <c r="I17961" s="88"/>
      <c r="J17961" s="88"/>
      <c r="K17961" s="88"/>
    </row>
    <row r="17962" spans="2:11" hidden="1" x14ac:dyDescent="0.2">
      <c r="B17962" s="88"/>
      <c r="C17962" s="88"/>
      <c r="D17962" s="88"/>
      <c r="E17962" s="88"/>
      <c r="F17962" s="88"/>
      <c r="G17962" s="88"/>
      <c r="H17962" s="88"/>
      <c r="I17962" s="88"/>
      <c r="J17962" s="88"/>
      <c r="K17962" s="88"/>
    </row>
    <row r="17963" spans="2:11" hidden="1" x14ac:dyDescent="0.2">
      <c r="B17963" s="88"/>
      <c r="C17963" s="88"/>
      <c r="D17963" s="88"/>
      <c r="E17963" s="88"/>
      <c r="F17963" s="88"/>
      <c r="G17963" s="88"/>
      <c r="H17963" s="88"/>
      <c r="I17963" s="88"/>
      <c r="J17963" s="88"/>
      <c r="K17963" s="88"/>
    </row>
    <row r="17964" spans="2:11" hidden="1" x14ac:dyDescent="0.2">
      <c r="B17964" s="88"/>
      <c r="C17964" s="88"/>
      <c r="D17964" s="88"/>
      <c r="E17964" s="88"/>
      <c r="F17964" s="88"/>
      <c r="G17964" s="88"/>
      <c r="H17964" s="88"/>
      <c r="I17964" s="88"/>
      <c r="J17964" s="88"/>
      <c r="K17964" s="88"/>
    </row>
    <row r="17965" spans="2:11" hidden="1" x14ac:dyDescent="0.2">
      <c r="B17965" s="88"/>
      <c r="C17965" s="88"/>
      <c r="D17965" s="88"/>
      <c r="E17965" s="88"/>
      <c r="F17965" s="88"/>
      <c r="G17965" s="88"/>
      <c r="H17965" s="88"/>
      <c r="I17965" s="88"/>
      <c r="J17965" s="88"/>
      <c r="K17965" s="88"/>
    </row>
    <row r="17966" spans="2:11" hidden="1" x14ac:dyDescent="0.2">
      <c r="B17966" s="88"/>
      <c r="C17966" s="88"/>
      <c r="D17966" s="88"/>
      <c r="E17966" s="88"/>
      <c r="F17966" s="88"/>
      <c r="G17966" s="88"/>
      <c r="H17966" s="88"/>
      <c r="I17966" s="88"/>
      <c r="J17966" s="88"/>
      <c r="K17966" s="88"/>
    </row>
    <row r="17967" spans="2:11" hidden="1" x14ac:dyDescent="0.2">
      <c r="B17967" s="88"/>
      <c r="C17967" s="88"/>
      <c r="D17967" s="88"/>
      <c r="E17967" s="88"/>
      <c r="F17967" s="88"/>
      <c r="G17967" s="88"/>
      <c r="H17967" s="88"/>
      <c r="I17967" s="88"/>
      <c r="J17967" s="88"/>
      <c r="K17967" s="88"/>
    </row>
    <row r="17968" spans="2:11" hidden="1" x14ac:dyDescent="0.2">
      <c r="B17968" s="88"/>
      <c r="C17968" s="88"/>
      <c r="D17968" s="88"/>
      <c r="E17968" s="88"/>
      <c r="F17968" s="88"/>
      <c r="G17968" s="88"/>
      <c r="H17968" s="88"/>
      <c r="I17968" s="88"/>
      <c r="J17968" s="88"/>
      <c r="K17968" s="88"/>
    </row>
    <row r="17969" spans="2:11" hidden="1" x14ac:dyDescent="0.2">
      <c r="B17969" s="88"/>
      <c r="C17969" s="88"/>
      <c r="D17969" s="88"/>
      <c r="E17969" s="88"/>
      <c r="F17969" s="88"/>
      <c r="G17969" s="88"/>
      <c r="H17969" s="88"/>
      <c r="I17969" s="88"/>
      <c r="J17969" s="88"/>
      <c r="K17969" s="88"/>
    </row>
    <row r="17970" spans="2:11" hidden="1" x14ac:dyDescent="0.2">
      <c r="B17970" s="88"/>
      <c r="C17970" s="88"/>
      <c r="D17970" s="88"/>
      <c r="E17970" s="88"/>
      <c r="F17970" s="88"/>
      <c r="G17970" s="88"/>
      <c r="H17970" s="88"/>
      <c r="I17970" s="88"/>
      <c r="J17970" s="88"/>
      <c r="K17970" s="88"/>
    </row>
    <row r="17971" spans="2:11" hidden="1" x14ac:dyDescent="0.2">
      <c r="B17971" s="88"/>
      <c r="C17971" s="88"/>
      <c r="D17971" s="88"/>
      <c r="E17971" s="88"/>
      <c r="F17971" s="88"/>
      <c r="G17971" s="88"/>
      <c r="H17971" s="88"/>
      <c r="I17971" s="88"/>
      <c r="J17971" s="88"/>
      <c r="K17971" s="88"/>
    </row>
    <row r="17972" spans="2:11" hidden="1" x14ac:dyDescent="0.2">
      <c r="B17972" s="88"/>
      <c r="C17972" s="88"/>
      <c r="D17972" s="88"/>
      <c r="E17972" s="88"/>
      <c r="F17972" s="88"/>
      <c r="G17972" s="88"/>
      <c r="H17972" s="88"/>
      <c r="I17972" s="88"/>
      <c r="J17972" s="88"/>
      <c r="K17972" s="88"/>
    </row>
    <row r="17973" spans="2:11" hidden="1" x14ac:dyDescent="0.2">
      <c r="B17973" s="88"/>
      <c r="C17973" s="88"/>
      <c r="D17973" s="88"/>
      <c r="E17973" s="88"/>
      <c r="F17973" s="88"/>
      <c r="G17973" s="88"/>
      <c r="H17973" s="88"/>
      <c r="I17973" s="88"/>
      <c r="J17973" s="88"/>
      <c r="K17973" s="88"/>
    </row>
    <row r="17974" spans="2:11" hidden="1" x14ac:dyDescent="0.2">
      <c r="B17974" s="88"/>
      <c r="C17974" s="88"/>
      <c r="D17974" s="88"/>
      <c r="E17974" s="88"/>
      <c r="F17974" s="88"/>
      <c r="G17974" s="88"/>
      <c r="H17974" s="88"/>
      <c r="I17974" s="88"/>
      <c r="J17974" s="88"/>
      <c r="K17974" s="88"/>
    </row>
    <row r="17975" spans="2:11" hidden="1" x14ac:dyDescent="0.2">
      <c r="B17975" s="88"/>
      <c r="C17975" s="88"/>
      <c r="D17975" s="88"/>
      <c r="E17975" s="88"/>
      <c r="F17975" s="88"/>
      <c r="G17975" s="88"/>
      <c r="H17975" s="88"/>
      <c r="I17975" s="88"/>
      <c r="J17975" s="88"/>
      <c r="K17975" s="88"/>
    </row>
    <row r="17976" spans="2:11" hidden="1" x14ac:dyDescent="0.2">
      <c r="B17976" s="88"/>
      <c r="C17976" s="88"/>
      <c r="D17976" s="88"/>
      <c r="E17976" s="88"/>
      <c r="F17976" s="88"/>
      <c r="G17976" s="88"/>
      <c r="H17976" s="88"/>
      <c r="I17976" s="88"/>
      <c r="J17976" s="88"/>
      <c r="K17976" s="88"/>
    </row>
    <row r="17977" spans="2:11" hidden="1" x14ac:dyDescent="0.2">
      <c r="B17977" s="88"/>
      <c r="C17977" s="88"/>
      <c r="D17977" s="88"/>
      <c r="E17977" s="88"/>
      <c r="F17977" s="88"/>
      <c r="G17977" s="88"/>
      <c r="H17977" s="88"/>
      <c r="I17977" s="88"/>
      <c r="J17977" s="88"/>
      <c r="K17977" s="88"/>
    </row>
    <row r="17978" spans="2:11" hidden="1" x14ac:dyDescent="0.2">
      <c r="B17978" s="88"/>
      <c r="C17978" s="88"/>
      <c r="D17978" s="88"/>
      <c r="E17978" s="88"/>
      <c r="F17978" s="88"/>
      <c r="G17978" s="88"/>
      <c r="H17978" s="88"/>
      <c r="I17978" s="88"/>
      <c r="J17978" s="88"/>
      <c r="K17978" s="88"/>
    </row>
    <row r="17979" spans="2:11" hidden="1" x14ac:dyDescent="0.2">
      <c r="B17979" s="88"/>
      <c r="C17979" s="88"/>
      <c r="D17979" s="88"/>
      <c r="E17979" s="88"/>
      <c r="F17979" s="88"/>
      <c r="G17979" s="88"/>
      <c r="H17979" s="88"/>
      <c r="I17979" s="88"/>
      <c r="J17979" s="88"/>
      <c r="K17979" s="88"/>
    </row>
    <row r="17980" spans="2:11" hidden="1" x14ac:dyDescent="0.2">
      <c r="B17980" s="88"/>
      <c r="C17980" s="88"/>
      <c r="D17980" s="88"/>
      <c r="E17980" s="88"/>
      <c r="F17980" s="88"/>
      <c r="G17980" s="88"/>
      <c r="H17980" s="88"/>
      <c r="I17980" s="88"/>
      <c r="J17980" s="88"/>
      <c r="K17980" s="88"/>
    </row>
    <row r="17981" spans="2:11" hidden="1" x14ac:dyDescent="0.2">
      <c r="B17981" s="88"/>
      <c r="C17981" s="88"/>
      <c r="D17981" s="88"/>
      <c r="E17981" s="88"/>
      <c r="F17981" s="88"/>
      <c r="G17981" s="88"/>
      <c r="H17981" s="88"/>
      <c r="I17981" s="88"/>
      <c r="J17981" s="88"/>
      <c r="K17981" s="88"/>
    </row>
    <row r="17982" spans="2:11" hidden="1" x14ac:dyDescent="0.2">
      <c r="B17982" s="88"/>
      <c r="C17982" s="88"/>
      <c r="D17982" s="88"/>
      <c r="E17982" s="88"/>
      <c r="F17982" s="88"/>
      <c r="G17982" s="88"/>
      <c r="H17982" s="88"/>
      <c r="I17982" s="88"/>
      <c r="J17982" s="88"/>
      <c r="K17982" s="88"/>
    </row>
    <row r="17983" spans="2:11" hidden="1" x14ac:dyDescent="0.2">
      <c r="B17983" s="88"/>
      <c r="C17983" s="88"/>
      <c r="D17983" s="88"/>
      <c r="E17983" s="88"/>
      <c r="F17983" s="88"/>
      <c r="G17983" s="88"/>
      <c r="H17983" s="88"/>
      <c r="I17983" s="88"/>
      <c r="J17983" s="88"/>
      <c r="K17983" s="88"/>
    </row>
    <row r="17984" spans="2:11" hidden="1" x14ac:dyDescent="0.2">
      <c r="B17984" s="88"/>
      <c r="C17984" s="88"/>
      <c r="D17984" s="88"/>
      <c r="E17984" s="88"/>
      <c r="F17984" s="88"/>
      <c r="G17984" s="88"/>
      <c r="H17984" s="88"/>
      <c r="I17984" s="88"/>
      <c r="J17984" s="88"/>
      <c r="K17984" s="88"/>
    </row>
    <row r="17985" spans="2:11" hidden="1" x14ac:dyDescent="0.2">
      <c r="B17985" s="88"/>
      <c r="C17985" s="88"/>
      <c r="D17985" s="88"/>
      <c r="E17985" s="88"/>
      <c r="F17985" s="88"/>
      <c r="G17985" s="88"/>
      <c r="H17985" s="88"/>
      <c r="I17985" s="88"/>
      <c r="J17985" s="88"/>
      <c r="K17985" s="88"/>
    </row>
    <row r="17986" spans="2:11" hidden="1" x14ac:dyDescent="0.2">
      <c r="B17986" s="88"/>
      <c r="C17986" s="88"/>
      <c r="D17986" s="88"/>
      <c r="E17986" s="88"/>
      <c r="F17986" s="88"/>
      <c r="G17986" s="88"/>
      <c r="H17986" s="88"/>
      <c r="I17986" s="88"/>
      <c r="J17986" s="88"/>
      <c r="K17986" s="88"/>
    </row>
    <row r="17987" spans="2:11" hidden="1" x14ac:dyDescent="0.2">
      <c r="B17987" s="88"/>
      <c r="C17987" s="88"/>
      <c r="D17987" s="88"/>
      <c r="E17987" s="88"/>
      <c r="F17987" s="88"/>
      <c r="G17987" s="88"/>
      <c r="H17987" s="88"/>
      <c r="I17987" s="88"/>
      <c r="J17987" s="88"/>
      <c r="K17987" s="88"/>
    </row>
    <row r="17988" spans="2:11" hidden="1" x14ac:dyDescent="0.2">
      <c r="B17988" s="88"/>
      <c r="C17988" s="88"/>
      <c r="D17988" s="88"/>
      <c r="E17988" s="88"/>
      <c r="F17988" s="88"/>
      <c r="G17988" s="88"/>
      <c r="H17988" s="88"/>
      <c r="I17988" s="88"/>
      <c r="J17988" s="88"/>
      <c r="K17988" s="88"/>
    </row>
    <row r="17989" spans="2:11" hidden="1" x14ac:dyDescent="0.2">
      <c r="B17989" s="88"/>
      <c r="C17989" s="88"/>
      <c r="D17989" s="88"/>
      <c r="E17989" s="88"/>
      <c r="F17989" s="88"/>
      <c r="G17989" s="88"/>
      <c r="H17989" s="88"/>
      <c r="I17989" s="88"/>
      <c r="J17989" s="88"/>
      <c r="K17989" s="88"/>
    </row>
    <row r="17990" spans="2:11" hidden="1" x14ac:dyDescent="0.2">
      <c r="B17990" s="88"/>
      <c r="C17990" s="88"/>
      <c r="D17990" s="88"/>
      <c r="E17990" s="88"/>
      <c r="F17990" s="88"/>
      <c r="G17990" s="88"/>
      <c r="H17990" s="88"/>
      <c r="I17990" s="88"/>
      <c r="J17990" s="88"/>
      <c r="K17990" s="88"/>
    </row>
    <row r="17991" spans="2:11" hidden="1" x14ac:dyDescent="0.2">
      <c r="B17991" s="88"/>
      <c r="C17991" s="88"/>
      <c r="D17991" s="88"/>
      <c r="E17991" s="88"/>
      <c r="F17991" s="88"/>
      <c r="G17991" s="88"/>
      <c r="H17991" s="88"/>
      <c r="I17991" s="88"/>
      <c r="J17991" s="88"/>
      <c r="K17991" s="88"/>
    </row>
    <row r="17992" spans="2:11" hidden="1" x14ac:dyDescent="0.2">
      <c r="B17992" s="88"/>
      <c r="C17992" s="88"/>
      <c r="D17992" s="88"/>
      <c r="E17992" s="88"/>
      <c r="F17992" s="88"/>
      <c r="G17992" s="88"/>
      <c r="H17992" s="88"/>
      <c r="I17992" s="88"/>
      <c r="J17992" s="88"/>
      <c r="K17992" s="88"/>
    </row>
    <row r="17993" spans="2:11" hidden="1" x14ac:dyDescent="0.2">
      <c r="B17993" s="88"/>
      <c r="C17993" s="88"/>
      <c r="D17993" s="88"/>
      <c r="E17993" s="88"/>
      <c r="F17993" s="88"/>
      <c r="G17993" s="88"/>
      <c r="H17993" s="88"/>
      <c r="I17993" s="88"/>
      <c r="J17993" s="88"/>
      <c r="K17993" s="88"/>
    </row>
    <row r="17994" spans="2:11" hidden="1" x14ac:dyDescent="0.2">
      <c r="B17994" s="88"/>
      <c r="C17994" s="88"/>
      <c r="D17994" s="88"/>
      <c r="E17994" s="88"/>
      <c r="F17994" s="88"/>
      <c r="G17994" s="88"/>
      <c r="H17994" s="88"/>
      <c r="I17994" s="88"/>
      <c r="J17994" s="88"/>
      <c r="K17994" s="88"/>
    </row>
    <row r="17995" spans="2:11" hidden="1" x14ac:dyDescent="0.2">
      <c r="B17995" s="88"/>
      <c r="C17995" s="88"/>
      <c r="D17995" s="88"/>
      <c r="E17995" s="88"/>
      <c r="F17995" s="88"/>
      <c r="G17995" s="88"/>
      <c r="H17995" s="88"/>
      <c r="I17995" s="88"/>
      <c r="J17995" s="88"/>
      <c r="K17995" s="88"/>
    </row>
    <row r="17996" spans="2:11" hidden="1" x14ac:dyDescent="0.2">
      <c r="B17996" s="88"/>
      <c r="C17996" s="88"/>
      <c r="D17996" s="88"/>
      <c r="E17996" s="88"/>
      <c r="F17996" s="88"/>
      <c r="G17996" s="88"/>
      <c r="H17996" s="88"/>
      <c r="I17996" s="88"/>
      <c r="J17996" s="88"/>
      <c r="K17996" s="88"/>
    </row>
    <row r="17997" spans="2:11" hidden="1" x14ac:dyDescent="0.2">
      <c r="B17997" s="88"/>
      <c r="C17997" s="88"/>
      <c r="D17997" s="88"/>
      <c r="E17997" s="88"/>
      <c r="F17997" s="88"/>
      <c r="G17997" s="88"/>
      <c r="H17997" s="88"/>
      <c r="I17997" s="88"/>
      <c r="J17997" s="88"/>
      <c r="K17997" s="88"/>
    </row>
    <row r="17998" spans="2:11" hidden="1" x14ac:dyDescent="0.2">
      <c r="B17998" s="88"/>
      <c r="C17998" s="88"/>
      <c r="D17998" s="88"/>
      <c r="E17998" s="88"/>
      <c r="F17998" s="88"/>
      <c r="G17998" s="88"/>
      <c r="H17998" s="88"/>
      <c r="I17998" s="88"/>
      <c r="J17998" s="88"/>
      <c r="K17998" s="88"/>
    </row>
    <row r="17999" spans="2:11" hidden="1" x14ac:dyDescent="0.2">
      <c r="B17999" s="88"/>
      <c r="C17999" s="88"/>
      <c r="D17999" s="88"/>
      <c r="E17999" s="88"/>
      <c r="F17999" s="88"/>
      <c r="G17999" s="88"/>
      <c r="H17999" s="88"/>
      <c r="I17999" s="88"/>
      <c r="J17999" s="88"/>
      <c r="K17999" s="88"/>
    </row>
    <row r="18000" spans="2:11" hidden="1" x14ac:dyDescent="0.2">
      <c r="B18000" s="88"/>
      <c r="C18000" s="88"/>
      <c r="D18000" s="88"/>
      <c r="E18000" s="88"/>
      <c r="F18000" s="88"/>
      <c r="G18000" s="88"/>
      <c r="H18000" s="88"/>
      <c r="I18000" s="88"/>
      <c r="J18000" s="88"/>
      <c r="K18000" s="88"/>
    </row>
    <row r="18001" spans="2:11" hidden="1" x14ac:dyDescent="0.2">
      <c r="B18001" s="88"/>
      <c r="C18001" s="88"/>
      <c r="D18001" s="88"/>
      <c r="E18001" s="88"/>
      <c r="F18001" s="88"/>
      <c r="G18001" s="88"/>
      <c r="H18001" s="88"/>
      <c r="I18001" s="88"/>
      <c r="J18001" s="88"/>
      <c r="K18001" s="88"/>
    </row>
    <row r="18002" spans="2:11" hidden="1" x14ac:dyDescent="0.2">
      <c r="B18002" s="88"/>
      <c r="C18002" s="88"/>
      <c r="D18002" s="88"/>
      <c r="E18002" s="88"/>
      <c r="F18002" s="88"/>
      <c r="G18002" s="88"/>
      <c r="H18002" s="88"/>
      <c r="I18002" s="88"/>
      <c r="J18002" s="88"/>
      <c r="K18002" s="88"/>
    </row>
    <row r="18003" spans="2:11" hidden="1" x14ac:dyDescent="0.2">
      <c r="B18003" s="88"/>
      <c r="C18003" s="88"/>
      <c r="D18003" s="88"/>
      <c r="E18003" s="88"/>
      <c r="F18003" s="88"/>
      <c r="G18003" s="88"/>
      <c r="H18003" s="88"/>
      <c r="I18003" s="88"/>
      <c r="J18003" s="88"/>
      <c r="K18003" s="88"/>
    </row>
    <row r="18004" spans="2:11" hidden="1" x14ac:dyDescent="0.2">
      <c r="B18004" s="88"/>
      <c r="C18004" s="88"/>
      <c r="D18004" s="88"/>
      <c r="E18004" s="88"/>
      <c r="F18004" s="88"/>
      <c r="G18004" s="88"/>
      <c r="H18004" s="88"/>
      <c r="I18004" s="88"/>
      <c r="J18004" s="88"/>
      <c r="K18004" s="88"/>
    </row>
    <row r="18005" spans="2:11" hidden="1" x14ac:dyDescent="0.2">
      <c r="B18005" s="88"/>
      <c r="C18005" s="88"/>
      <c r="D18005" s="88"/>
      <c r="E18005" s="88"/>
      <c r="F18005" s="88"/>
      <c r="G18005" s="88"/>
      <c r="H18005" s="88"/>
      <c r="I18005" s="88"/>
      <c r="J18005" s="88"/>
      <c r="K18005" s="88"/>
    </row>
    <row r="18006" spans="2:11" hidden="1" x14ac:dyDescent="0.2">
      <c r="B18006" s="88"/>
      <c r="C18006" s="88"/>
      <c r="D18006" s="88"/>
      <c r="E18006" s="88"/>
      <c r="F18006" s="88"/>
      <c r="G18006" s="88"/>
      <c r="H18006" s="88"/>
      <c r="I18006" s="88"/>
      <c r="J18006" s="88"/>
      <c r="K18006" s="88"/>
    </row>
    <row r="18007" spans="2:11" hidden="1" x14ac:dyDescent="0.2">
      <c r="B18007" s="88"/>
      <c r="C18007" s="88"/>
      <c r="D18007" s="88"/>
      <c r="E18007" s="88"/>
      <c r="F18007" s="88"/>
      <c r="G18007" s="88"/>
      <c r="H18007" s="88"/>
      <c r="I18007" s="88"/>
      <c r="J18007" s="88"/>
      <c r="K18007" s="88"/>
    </row>
    <row r="18008" spans="2:11" hidden="1" x14ac:dyDescent="0.2">
      <c r="B18008" s="88"/>
      <c r="C18008" s="88"/>
      <c r="D18008" s="88"/>
      <c r="E18008" s="88"/>
      <c r="F18008" s="88"/>
      <c r="G18008" s="88"/>
      <c r="H18008" s="88"/>
      <c r="I18008" s="88"/>
      <c r="J18008" s="88"/>
      <c r="K18008" s="88"/>
    </row>
    <row r="18009" spans="2:11" hidden="1" x14ac:dyDescent="0.2">
      <c r="B18009" s="88"/>
      <c r="C18009" s="88"/>
      <c r="D18009" s="88"/>
      <c r="E18009" s="88"/>
      <c r="F18009" s="88"/>
      <c r="G18009" s="88"/>
      <c r="H18009" s="88"/>
      <c r="I18009" s="88"/>
      <c r="J18009" s="88"/>
      <c r="K18009" s="88"/>
    </row>
    <row r="18010" spans="2:11" hidden="1" x14ac:dyDescent="0.2">
      <c r="B18010" s="88"/>
      <c r="C18010" s="88"/>
      <c r="D18010" s="88"/>
      <c r="E18010" s="88"/>
      <c r="F18010" s="88"/>
      <c r="G18010" s="88"/>
      <c r="H18010" s="88"/>
      <c r="I18010" s="88"/>
      <c r="J18010" s="88"/>
      <c r="K18010" s="88"/>
    </row>
    <row r="18011" spans="2:11" hidden="1" x14ac:dyDescent="0.2">
      <c r="B18011" s="88"/>
      <c r="C18011" s="88"/>
      <c r="D18011" s="88"/>
      <c r="E18011" s="88"/>
      <c r="F18011" s="88"/>
      <c r="G18011" s="88"/>
      <c r="H18011" s="88"/>
      <c r="I18011" s="88"/>
      <c r="J18011" s="88"/>
      <c r="K18011" s="88"/>
    </row>
    <row r="18012" spans="2:11" hidden="1" x14ac:dyDescent="0.2">
      <c r="B18012" s="88"/>
      <c r="C18012" s="88"/>
      <c r="D18012" s="88"/>
      <c r="E18012" s="88"/>
      <c r="F18012" s="88"/>
      <c r="G18012" s="88"/>
      <c r="H18012" s="88"/>
      <c r="I18012" s="88"/>
      <c r="J18012" s="88"/>
      <c r="K18012" s="88"/>
    </row>
    <row r="18013" spans="2:11" hidden="1" x14ac:dyDescent="0.2">
      <c r="B18013" s="88"/>
      <c r="C18013" s="88"/>
      <c r="D18013" s="88"/>
      <c r="E18013" s="88"/>
      <c r="F18013" s="88"/>
      <c r="G18013" s="88"/>
      <c r="H18013" s="88"/>
      <c r="I18013" s="88"/>
      <c r="J18013" s="88"/>
      <c r="K18013" s="88"/>
    </row>
    <row r="18014" spans="2:11" hidden="1" x14ac:dyDescent="0.2">
      <c r="B18014" s="88"/>
      <c r="C18014" s="88"/>
      <c r="D18014" s="88"/>
      <c r="E18014" s="88"/>
      <c r="F18014" s="88"/>
      <c r="G18014" s="88"/>
      <c r="H18014" s="88"/>
      <c r="I18014" s="88"/>
      <c r="J18014" s="88"/>
      <c r="K18014" s="88"/>
    </row>
    <row r="18015" spans="2:11" hidden="1" x14ac:dyDescent="0.2">
      <c r="B18015" s="88"/>
      <c r="C18015" s="88"/>
      <c r="D18015" s="88"/>
      <c r="E18015" s="88"/>
      <c r="F18015" s="88"/>
      <c r="G18015" s="88"/>
      <c r="H18015" s="88"/>
      <c r="I18015" s="88"/>
      <c r="J18015" s="88"/>
      <c r="K18015" s="88"/>
    </row>
    <row r="18016" spans="2:11" hidden="1" x14ac:dyDescent="0.2">
      <c r="B18016" s="88"/>
      <c r="C18016" s="88"/>
      <c r="D18016" s="88"/>
      <c r="E18016" s="88"/>
      <c r="F18016" s="88"/>
      <c r="G18016" s="88"/>
      <c r="H18016" s="88"/>
      <c r="I18016" s="88"/>
      <c r="J18016" s="88"/>
      <c r="K18016" s="88"/>
    </row>
    <row r="18017" spans="2:11" hidden="1" x14ac:dyDescent="0.2">
      <c r="B18017" s="88"/>
      <c r="C18017" s="88"/>
      <c r="D18017" s="88"/>
      <c r="E18017" s="88"/>
      <c r="F18017" s="88"/>
      <c r="G18017" s="88"/>
      <c r="H18017" s="88"/>
      <c r="I18017" s="88"/>
      <c r="J18017" s="88"/>
      <c r="K18017" s="88"/>
    </row>
    <row r="18018" spans="2:11" hidden="1" x14ac:dyDescent="0.2">
      <c r="B18018" s="88"/>
      <c r="C18018" s="88"/>
      <c r="D18018" s="88"/>
      <c r="E18018" s="88"/>
      <c r="F18018" s="88"/>
      <c r="G18018" s="88"/>
      <c r="H18018" s="88"/>
      <c r="I18018" s="88"/>
      <c r="J18018" s="88"/>
      <c r="K18018" s="88"/>
    </row>
    <row r="18019" spans="2:11" hidden="1" x14ac:dyDescent="0.2">
      <c r="B18019" s="88"/>
      <c r="C18019" s="88"/>
      <c r="D18019" s="88"/>
      <c r="E18019" s="88"/>
      <c r="F18019" s="88"/>
      <c r="G18019" s="88"/>
      <c r="H18019" s="88"/>
      <c r="I18019" s="88"/>
      <c r="J18019" s="88"/>
      <c r="K18019" s="88"/>
    </row>
    <row r="18020" spans="2:11" hidden="1" x14ac:dyDescent="0.2">
      <c r="B18020" s="88"/>
      <c r="C18020" s="88"/>
      <c r="D18020" s="88"/>
      <c r="E18020" s="88"/>
      <c r="F18020" s="88"/>
      <c r="G18020" s="88"/>
      <c r="H18020" s="88"/>
      <c r="I18020" s="88"/>
      <c r="J18020" s="88"/>
      <c r="K18020" s="88"/>
    </row>
    <row r="18021" spans="2:11" hidden="1" x14ac:dyDescent="0.2">
      <c r="B18021" s="88"/>
      <c r="C18021" s="88"/>
      <c r="D18021" s="88"/>
      <c r="E18021" s="88"/>
      <c r="F18021" s="88"/>
      <c r="G18021" s="88"/>
      <c r="H18021" s="88"/>
      <c r="I18021" s="88"/>
      <c r="J18021" s="88"/>
      <c r="K18021" s="88"/>
    </row>
    <row r="18022" spans="2:11" hidden="1" x14ac:dyDescent="0.2">
      <c r="B18022" s="88"/>
      <c r="C18022" s="88"/>
      <c r="D18022" s="88"/>
      <c r="E18022" s="88"/>
      <c r="F18022" s="88"/>
      <c r="G18022" s="88"/>
      <c r="H18022" s="88"/>
      <c r="I18022" s="88"/>
      <c r="J18022" s="88"/>
      <c r="K18022" s="88"/>
    </row>
    <row r="18023" spans="2:11" hidden="1" x14ac:dyDescent="0.2">
      <c r="B18023" s="88"/>
      <c r="C18023" s="88"/>
      <c r="D18023" s="88"/>
      <c r="E18023" s="88"/>
      <c r="F18023" s="88"/>
      <c r="G18023" s="88"/>
      <c r="H18023" s="88"/>
      <c r="I18023" s="88"/>
      <c r="J18023" s="88"/>
      <c r="K18023" s="88"/>
    </row>
    <row r="18024" spans="2:11" hidden="1" x14ac:dyDescent="0.2">
      <c r="B18024" s="88"/>
      <c r="C18024" s="88"/>
      <c r="D18024" s="88"/>
      <c r="E18024" s="88"/>
      <c r="F18024" s="88"/>
      <c r="G18024" s="88"/>
      <c r="H18024" s="88"/>
      <c r="I18024" s="88"/>
      <c r="J18024" s="88"/>
      <c r="K18024" s="88"/>
    </row>
    <row r="18025" spans="2:11" hidden="1" x14ac:dyDescent="0.2">
      <c r="B18025" s="88"/>
      <c r="C18025" s="88"/>
      <c r="D18025" s="88"/>
      <c r="E18025" s="88"/>
      <c r="F18025" s="88"/>
      <c r="G18025" s="88"/>
      <c r="H18025" s="88"/>
      <c r="I18025" s="88"/>
      <c r="J18025" s="88"/>
      <c r="K18025" s="88"/>
    </row>
    <row r="18026" spans="2:11" hidden="1" x14ac:dyDescent="0.2">
      <c r="B18026" s="88"/>
      <c r="C18026" s="88"/>
      <c r="D18026" s="88"/>
      <c r="E18026" s="88"/>
      <c r="F18026" s="88"/>
      <c r="G18026" s="88"/>
      <c r="H18026" s="88"/>
      <c r="I18026" s="88"/>
      <c r="J18026" s="88"/>
      <c r="K18026" s="88"/>
    </row>
    <row r="18027" spans="2:11" hidden="1" x14ac:dyDescent="0.2">
      <c r="B18027" s="88"/>
      <c r="C18027" s="88"/>
      <c r="D18027" s="88"/>
      <c r="E18027" s="88"/>
      <c r="F18027" s="88"/>
      <c r="G18027" s="88"/>
      <c r="H18027" s="88"/>
      <c r="I18027" s="88"/>
      <c r="J18027" s="88"/>
      <c r="K18027" s="88"/>
    </row>
    <row r="18028" spans="2:11" hidden="1" x14ac:dyDescent="0.2">
      <c r="B18028" s="88"/>
      <c r="C18028" s="88"/>
      <c r="D18028" s="88"/>
      <c r="E18028" s="88"/>
      <c r="F18028" s="88"/>
      <c r="G18028" s="88"/>
      <c r="H18028" s="88"/>
      <c r="I18028" s="88"/>
      <c r="J18028" s="88"/>
      <c r="K18028" s="88"/>
    </row>
    <row r="18029" spans="2:11" hidden="1" x14ac:dyDescent="0.2">
      <c r="B18029" s="88"/>
      <c r="C18029" s="88"/>
      <c r="D18029" s="88"/>
      <c r="E18029" s="88"/>
      <c r="F18029" s="88"/>
      <c r="G18029" s="88"/>
      <c r="H18029" s="88"/>
      <c r="I18029" s="88"/>
      <c r="J18029" s="88"/>
      <c r="K18029" s="88"/>
    </row>
    <row r="18030" spans="2:11" hidden="1" x14ac:dyDescent="0.2">
      <c r="B18030" s="88"/>
      <c r="C18030" s="88"/>
      <c r="D18030" s="88"/>
      <c r="E18030" s="88"/>
      <c r="F18030" s="88"/>
      <c r="G18030" s="88"/>
      <c r="H18030" s="88"/>
      <c r="I18030" s="88"/>
      <c r="J18030" s="88"/>
      <c r="K18030" s="88"/>
    </row>
    <row r="18031" spans="2:11" hidden="1" x14ac:dyDescent="0.2">
      <c r="B18031" s="88"/>
      <c r="C18031" s="88"/>
      <c r="D18031" s="88"/>
      <c r="E18031" s="88"/>
      <c r="F18031" s="88"/>
      <c r="G18031" s="88"/>
      <c r="H18031" s="88"/>
      <c r="I18031" s="88"/>
      <c r="J18031" s="88"/>
      <c r="K18031" s="88"/>
    </row>
    <row r="18032" spans="2:11" hidden="1" x14ac:dyDescent="0.2">
      <c r="B18032" s="88"/>
      <c r="C18032" s="88"/>
      <c r="D18032" s="88"/>
      <c r="E18032" s="88"/>
      <c r="F18032" s="88"/>
      <c r="G18032" s="88"/>
      <c r="H18032" s="88"/>
      <c r="I18032" s="88"/>
      <c r="J18032" s="88"/>
      <c r="K18032" s="88"/>
    </row>
    <row r="18033" spans="2:11" hidden="1" x14ac:dyDescent="0.2">
      <c r="B18033" s="88"/>
      <c r="C18033" s="88"/>
      <c r="D18033" s="88"/>
      <c r="E18033" s="88"/>
      <c r="F18033" s="88"/>
      <c r="G18033" s="88"/>
      <c r="H18033" s="88"/>
      <c r="I18033" s="88"/>
      <c r="J18033" s="88"/>
      <c r="K18033" s="88"/>
    </row>
    <row r="18034" spans="2:11" hidden="1" x14ac:dyDescent="0.2">
      <c r="B18034" s="88"/>
      <c r="C18034" s="88"/>
      <c r="D18034" s="88"/>
      <c r="E18034" s="88"/>
      <c r="F18034" s="88"/>
      <c r="G18034" s="88"/>
      <c r="H18034" s="88"/>
      <c r="I18034" s="88"/>
      <c r="J18034" s="88"/>
      <c r="K18034" s="88"/>
    </row>
    <row r="18035" spans="2:11" hidden="1" x14ac:dyDescent="0.2">
      <c r="B18035" s="88"/>
      <c r="C18035" s="88"/>
      <c r="D18035" s="88"/>
      <c r="E18035" s="88"/>
      <c r="F18035" s="88"/>
      <c r="G18035" s="88"/>
      <c r="H18035" s="88"/>
      <c r="I18035" s="88"/>
      <c r="J18035" s="88"/>
      <c r="K18035" s="88"/>
    </row>
    <row r="18036" spans="2:11" hidden="1" x14ac:dyDescent="0.2">
      <c r="B18036" s="88"/>
      <c r="C18036" s="88"/>
      <c r="D18036" s="88"/>
      <c r="E18036" s="88"/>
      <c r="F18036" s="88"/>
      <c r="G18036" s="88"/>
      <c r="H18036" s="88"/>
      <c r="I18036" s="88"/>
      <c r="J18036" s="88"/>
      <c r="K18036" s="88"/>
    </row>
    <row r="18037" spans="2:11" hidden="1" x14ac:dyDescent="0.2">
      <c r="B18037" s="88"/>
      <c r="C18037" s="88"/>
      <c r="D18037" s="88"/>
      <c r="E18037" s="88"/>
      <c r="F18037" s="88"/>
      <c r="G18037" s="88"/>
      <c r="H18037" s="88"/>
      <c r="I18037" s="88"/>
      <c r="J18037" s="88"/>
      <c r="K18037" s="88"/>
    </row>
    <row r="18038" spans="2:11" hidden="1" x14ac:dyDescent="0.2">
      <c r="B18038" s="88"/>
      <c r="C18038" s="88"/>
      <c r="D18038" s="88"/>
      <c r="E18038" s="88"/>
      <c r="F18038" s="88"/>
      <c r="G18038" s="88"/>
      <c r="H18038" s="88"/>
      <c r="I18038" s="88"/>
      <c r="J18038" s="88"/>
      <c r="K18038" s="88"/>
    </row>
    <row r="18039" spans="2:11" hidden="1" x14ac:dyDescent="0.2">
      <c r="B18039" s="88"/>
      <c r="C18039" s="88"/>
      <c r="D18039" s="88"/>
      <c r="E18039" s="88"/>
      <c r="F18039" s="88"/>
      <c r="G18039" s="88"/>
      <c r="H18039" s="88"/>
      <c r="I18039" s="88"/>
      <c r="J18039" s="88"/>
      <c r="K18039" s="88"/>
    </row>
    <row r="18040" spans="2:11" hidden="1" x14ac:dyDescent="0.2">
      <c r="B18040" s="88"/>
      <c r="C18040" s="88"/>
      <c r="D18040" s="88"/>
      <c r="E18040" s="88"/>
      <c r="F18040" s="88"/>
      <c r="G18040" s="88"/>
      <c r="H18040" s="88"/>
      <c r="I18040" s="88"/>
      <c r="J18040" s="88"/>
      <c r="K18040" s="88"/>
    </row>
    <row r="18041" spans="2:11" hidden="1" x14ac:dyDescent="0.2">
      <c r="B18041" s="88"/>
      <c r="C18041" s="88"/>
      <c r="D18041" s="88"/>
      <c r="E18041" s="88"/>
      <c r="F18041" s="88"/>
      <c r="G18041" s="88"/>
      <c r="H18041" s="88"/>
      <c r="I18041" s="88"/>
      <c r="J18041" s="88"/>
      <c r="K18041" s="88"/>
    </row>
    <row r="18042" spans="2:11" hidden="1" x14ac:dyDescent="0.2">
      <c r="B18042" s="88"/>
      <c r="C18042" s="88"/>
      <c r="D18042" s="88"/>
      <c r="E18042" s="88"/>
      <c r="F18042" s="88"/>
      <c r="G18042" s="88"/>
      <c r="H18042" s="88"/>
      <c r="I18042" s="88"/>
      <c r="J18042" s="88"/>
      <c r="K18042" s="88"/>
    </row>
    <row r="18043" spans="2:11" hidden="1" x14ac:dyDescent="0.2">
      <c r="B18043" s="88"/>
      <c r="C18043" s="88"/>
      <c r="D18043" s="88"/>
      <c r="E18043" s="88"/>
      <c r="F18043" s="88"/>
      <c r="G18043" s="88"/>
      <c r="H18043" s="88"/>
      <c r="I18043" s="88"/>
      <c r="J18043" s="88"/>
      <c r="K18043" s="88"/>
    </row>
    <row r="18044" spans="2:11" hidden="1" x14ac:dyDescent="0.2">
      <c r="B18044" s="88"/>
      <c r="C18044" s="88"/>
      <c r="D18044" s="88"/>
      <c r="E18044" s="88"/>
      <c r="F18044" s="88"/>
      <c r="G18044" s="88"/>
      <c r="H18044" s="88"/>
      <c r="I18044" s="88"/>
      <c r="J18044" s="88"/>
      <c r="K18044" s="88"/>
    </row>
    <row r="18045" spans="2:11" hidden="1" x14ac:dyDescent="0.2">
      <c r="B18045" s="88"/>
      <c r="C18045" s="88"/>
      <c r="D18045" s="88"/>
      <c r="E18045" s="88"/>
      <c r="F18045" s="88"/>
      <c r="G18045" s="88"/>
      <c r="H18045" s="88"/>
      <c r="I18045" s="88"/>
      <c r="J18045" s="88"/>
      <c r="K18045" s="88"/>
    </row>
    <row r="18046" spans="2:11" hidden="1" x14ac:dyDescent="0.2">
      <c r="B18046" s="88"/>
      <c r="C18046" s="88"/>
      <c r="D18046" s="88"/>
      <c r="E18046" s="88"/>
      <c r="F18046" s="88"/>
      <c r="G18046" s="88"/>
      <c r="H18046" s="88"/>
      <c r="I18046" s="88"/>
      <c r="J18046" s="88"/>
      <c r="K18046" s="88"/>
    </row>
    <row r="18047" spans="2:11" hidden="1" x14ac:dyDescent="0.2">
      <c r="B18047" s="88"/>
      <c r="C18047" s="88"/>
      <c r="D18047" s="88"/>
      <c r="E18047" s="88"/>
      <c r="F18047" s="88"/>
      <c r="G18047" s="88"/>
      <c r="H18047" s="88"/>
      <c r="I18047" s="88"/>
      <c r="J18047" s="88"/>
      <c r="K18047" s="88"/>
    </row>
    <row r="18048" spans="2:11" hidden="1" x14ac:dyDescent="0.2">
      <c r="B18048" s="88"/>
      <c r="C18048" s="88"/>
      <c r="D18048" s="88"/>
      <c r="E18048" s="88"/>
      <c r="F18048" s="88"/>
      <c r="G18048" s="88"/>
      <c r="H18048" s="88"/>
      <c r="I18048" s="88"/>
      <c r="J18048" s="88"/>
      <c r="K18048" s="88"/>
    </row>
    <row r="18049" spans="2:11" hidden="1" x14ac:dyDescent="0.2">
      <c r="B18049" s="88"/>
      <c r="C18049" s="88"/>
      <c r="D18049" s="88"/>
      <c r="E18049" s="88"/>
      <c r="F18049" s="88"/>
      <c r="G18049" s="88"/>
      <c r="H18049" s="88"/>
      <c r="I18049" s="88"/>
      <c r="J18049" s="88"/>
      <c r="K18049" s="88"/>
    </row>
    <row r="18050" spans="2:11" hidden="1" x14ac:dyDescent="0.2">
      <c r="B18050" s="88"/>
      <c r="C18050" s="88"/>
      <c r="D18050" s="88"/>
      <c r="E18050" s="88"/>
      <c r="F18050" s="88"/>
      <c r="G18050" s="88"/>
      <c r="H18050" s="88"/>
      <c r="I18050" s="88"/>
      <c r="J18050" s="88"/>
      <c r="K18050" s="88"/>
    </row>
    <row r="18051" spans="2:11" hidden="1" x14ac:dyDescent="0.2">
      <c r="B18051" s="88"/>
      <c r="C18051" s="88"/>
      <c r="D18051" s="88"/>
      <c r="E18051" s="88"/>
      <c r="F18051" s="88"/>
      <c r="G18051" s="88"/>
      <c r="H18051" s="88"/>
      <c r="I18051" s="88"/>
      <c r="J18051" s="88"/>
      <c r="K18051" s="88"/>
    </row>
    <row r="18052" spans="2:11" hidden="1" x14ac:dyDescent="0.2">
      <c r="B18052" s="88"/>
      <c r="C18052" s="88"/>
      <c r="D18052" s="88"/>
      <c r="E18052" s="88"/>
      <c r="F18052" s="88"/>
      <c r="G18052" s="88"/>
      <c r="H18052" s="88"/>
      <c r="I18052" s="88"/>
      <c r="J18052" s="88"/>
      <c r="K18052" s="88"/>
    </row>
    <row r="18053" spans="2:11" hidden="1" x14ac:dyDescent="0.2">
      <c r="B18053" s="88"/>
      <c r="C18053" s="88"/>
      <c r="D18053" s="88"/>
      <c r="E18053" s="88"/>
      <c r="F18053" s="88"/>
      <c r="G18053" s="88"/>
      <c r="H18053" s="88"/>
      <c r="I18053" s="88"/>
      <c r="J18053" s="88"/>
      <c r="K18053" s="88"/>
    </row>
    <row r="18054" spans="2:11" hidden="1" x14ac:dyDescent="0.2">
      <c r="B18054" s="88"/>
      <c r="C18054" s="88"/>
      <c r="D18054" s="88"/>
      <c r="E18054" s="88"/>
      <c r="F18054" s="88"/>
      <c r="G18054" s="88"/>
      <c r="H18054" s="88"/>
      <c r="I18054" s="88"/>
      <c r="J18054" s="88"/>
      <c r="K18054" s="88"/>
    </row>
    <row r="18055" spans="2:11" hidden="1" x14ac:dyDescent="0.2">
      <c r="B18055" s="88"/>
      <c r="C18055" s="88"/>
      <c r="D18055" s="88"/>
      <c r="E18055" s="88"/>
      <c r="F18055" s="88"/>
      <c r="G18055" s="88"/>
      <c r="H18055" s="88"/>
      <c r="I18055" s="88"/>
      <c r="J18055" s="88"/>
      <c r="K18055" s="88"/>
    </row>
    <row r="18056" spans="2:11" hidden="1" x14ac:dyDescent="0.2">
      <c r="B18056" s="88"/>
      <c r="C18056" s="88"/>
      <c r="D18056" s="88"/>
      <c r="E18056" s="88"/>
      <c r="F18056" s="88"/>
      <c r="G18056" s="88"/>
      <c r="H18056" s="88"/>
      <c r="I18056" s="88"/>
      <c r="J18056" s="88"/>
      <c r="K18056" s="88"/>
    </row>
    <row r="18057" spans="2:11" hidden="1" x14ac:dyDescent="0.2">
      <c r="B18057" s="88"/>
      <c r="C18057" s="88"/>
      <c r="D18057" s="88"/>
      <c r="E18057" s="88"/>
      <c r="F18057" s="88"/>
      <c r="G18057" s="88"/>
      <c r="H18057" s="88"/>
      <c r="I18057" s="88"/>
      <c r="J18057" s="88"/>
      <c r="K18057" s="88"/>
    </row>
    <row r="18058" spans="2:11" hidden="1" x14ac:dyDescent="0.2">
      <c r="B18058" s="88"/>
      <c r="C18058" s="88"/>
      <c r="D18058" s="88"/>
      <c r="E18058" s="88"/>
      <c r="F18058" s="88"/>
      <c r="G18058" s="88"/>
      <c r="H18058" s="88"/>
      <c r="I18058" s="88"/>
      <c r="J18058" s="88"/>
      <c r="K18058" s="88"/>
    </row>
    <row r="18059" spans="2:11" hidden="1" x14ac:dyDescent="0.2">
      <c r="B18059" s="88"/>
      <c r="C18059" s="88"/>
      <c r="D18059" s="88"/>
      <c r="E18059" s="88"/>
      <c r="F18059" s="88"/>
      <c r="G18059" s="88"/>
      <c r="H18059" s="88"/>
      <c r="I18059" s="88"/>
      <c r="J18059" s="88"/>
      <c r="K18059" s="88"/>
    </row>
    <row r="18060" spans="2:11" hidden="1" x14ac:dyDescent="0.2">
      <c r="B18060" s="88"/>
      <c r="C18060" s="88"/>
      <c r="D18060" s="88"/>
      <c r="E18060" s="88"/>
      <c r="F18060" s="88"/>
      <c r="G18060" s="88"/>
      <c r="H18060" s="88"/>
      <c r="I18060" s="88"/>
      <c r="J18060" s="88"/>
      <c r="K18060" s="88"/>
    </row>
    <row r="18061" spans="2:11" hidden="1" x14ac:dyDescent="0.2">
      <c r="B18061" s="88"/>
      <c r="C18061" s="88"/>
      <c r="D18061" s="88"/>
      <c r="E18061" s="88"/>
      <c r="F18061" s="88"/>
      <c r="G18061" s="88"/>
      <c r="H18061" s="88"/>
      <c r="I18061" s="88"/>
      <c r="J18061" s="88"/>
      <c r="K18061" s="88"/>
    </row>
    <row r="18062" spans="2:11" hidden="1" x14ac:dyDescent="0.2">
      <c r="B18062" s="88"/>
      <c r="C18062" s="88"/>
      <c r="D18062" s="88"/>
      <c r="E18062" s="88"/>
      <c r="F18062" s="88"/>
      <c r="G18062" s="88"/>
      <c r="H18062" s="88"/>
      <c r="I18062" s="88"/>
      <c r="J18062" s="88"/>
      <c r="K18062" s="88"/>
    </row>
    <row r="18063" spans="2:11" hidden="1" x14ac:dyDescent="0.2">
      <c r="B18063" s="88"/>
      <c r="C18063" s="88"/>
      <c r="D18063" s="88"/>
      <c r="E18063" s="88"/>
      <c r="F18063" s="88"/>
      <c r="G18063" s="88"/>
      <c r="H18063" s="88"/>
      <c r="I18063" s="88"/>
      <c r="J18063" s="88"/>
      <c r="K18063" s="88"/>
    </row>
    <row r="18064" spans="2:11" hidden="1" x14ac:dyDescent="0.2">
      <c r="B18064" s="88"/>
      <c r="C18064" s="88"/>
      <c r="D18064" s="88"/>
      <c r="E18064" s="88"/>
      <c r="F18064" s="88"/>
      <c r="G18064" s="88"/>
      <c r="H18064" s="88"/>
      <c r="I18064" s="88"/>
      <c r="J18064" s="88"/>
      <c r="K18064" s="88"/>
    </row>
    <row r="18065" spans="2:11" hidden="1" x14ac:dyDescent="0.2">
      <c r="B18065" s="88"/>
      <c r="C18065" s="88"/>
      <c r="D18065" s="88"/>
      <c r="E18065" s="88"/>
      <c r="F18065" s="88"/>
      <c r="G18065" s="88"/>
      <c r="H18065" s="88"/>
      <c r="I18065" s="88"/>
      <c r="J18065" s="88"/>
      <c r="K18065" s="88"/>
    </row>
    <row r="18066" spans="2:11" hidden="1" x14ac:dyDescent="0.2">
      <c r="B18066" s="88"/>
      <c r="C18066" s="88"/>
      <c r="D18066" s="88"/>
      <c r="E18066" s="88"/>
      <c r="F18066" s="88"/>
      <c r="G18066" s="88"/>
      <c r="H18066" s="88"/>
      <c r="I18066" s="88"/>
      <c r="J18066" s="88"/>
      <c r="K18066" s="88"/>
    </row>
    <row r="18067" spans="2:11" hidden="1" x14ac:dyDescent="0.2">
      <c r="B18067" s="88"/>
      <c r="C18067" s="88"/>
      <c r="D18067" s="88"/>
      <c r="E18067" s="88"/>
      <c r="F18067" s="88"/>
      <c r="G18067" s="88"/>
      <c r="H18067" s="88"/>
      <c r="I18067" s="88"/>
      <c r="J18067" s="88"/>
      <c r="K18067" s="88"/>
    </row>
    <row r="18068" spans="2:11" hidden="1" x14ac:dyDescent="0.2">
      <c r="B18068" s="88"/>
      <c r="C18068" s="88"/>
      <c r="D18068" s="88"/>
      <c r="E18068" s="88"/>
      <c r="F18068" s="88"/>
      <c r="G18068" s="88"/>
      <c r="H18068" s="88"/>
      <c r="I18068" s="88"/>
      <c r="J18068" s="88"/>
      <c r="K18068" s="88"/>
    </row>
    <row r="18069" spans="2:11" hidden="1" x14ac:dyDescent="0.2">
      <c r="B18069" s="88"/>
      <c r="C18069" s="88"/>
      <c r="D18069" s="88"/>
      <c r="E18069" s="88"/>
      <c r="F18069" s="88"/>
      <c r="G18069" s="88"/>
      <c r="H18069" s="88"/>
      <c r="I18069" s="88"/>
      <c r="J18069" s="88"/>
      <c r="K18069" s="88"/>
    </row>
    <row r="18070" spans="2:11" hidden="1" x14ac:dyDescent="0.2">
      <c r="B18070" s="88"/>
      <c r="C18070" s="88"/>
      <c r="D18070" s="88"/>
      <c r="E18070" s="88"/>
      <c r="F18070" s="88"/>
      <c r="G18070" s="88"/>
      <c r="H18070" s="88"/>
      <c r="I18070" s="88"/>
      <c r="J18070" s="88"/>
      <c r="K18070" s="88"/>
    </row>
    <row r="18071" spans="2:11" hidden="1" x14ac:dyDescent="0.2">
      <c r="B18071" s="88"/>
      <c r="C18071" s="88"/>
      <c r="D18071" s="88"/>
      <c r="E18071" s="88"/>
      <c r="F18071" s="88"/>
      <c r="G18071" s="88"/>
      <c r="H18071" s="88"/>
      <c r="I18071" s="88"/>
      <c r="J18071" s="88"/>
      <c r="K18071" s="88"/>
    </row>
    <row r="18072" spans="2:11" hidden="1" x14ac:dyDescent="0.2">
      <c r="B18072" s="88"/>
      <c r="C18072" s="88"/>
      <c r="D18072" s="88"/>
      <c r="E18072" s="88"/>
      <c r="F18072" s="88"/>
      <c r="G18072" s="88"/>
      <c r="H18072" s="88"/>
      <c r="I18072" s="88"/>
      <c r="J18072" s="88"/>
      <c r="K18072" s="88"/>
    </row>
    <row r="18073" spans="2:11" hidden="1" x14ac:dyDescent="0.2">
      <c r="B18073" s="88"/>
      <c r="C18073" s="88"/>
      <c r="D18073" s="88"/>
      <c r="E18073" s="88"/>
      <c r="F18073" s="88"/>
      <c r="G18073" s="88"/>
      <c r="H18073" s="88"/>
      <c r="I18073" s="88"/>
      <c r="J18073" s="88"/>
      <c r="K18073" s="88"/>
    </row>
    <row r="18074" spans="2:11" hidden="1" x14ac:dyDescent="0.2">
      <c r="B18074" s="88"/>
      <c r="C18074" s="88"/>
      <c r="D18074" s="88"/>
      <c r="E18074" s="88"/>
      <c r="F18074" s="88"/>
      <c r="G18074" s="88"/>
      <c r="H18074" s="88"/>
      <c r="I18074" s="88"/>
      <c r="J18074" s="88"/>
      <c r="K18074" s="88"/>
    </row>
    <row r="18075" spans="2:11" hidden="1" x14ac:dyDescent="0.2">
      <c r="B18075" s="88"/>
      <c r="C18075" s="88"/>
      <c r="D18075" s="88"/>
      <c r="E18075" s="88"/>
      <c r="F18075" s="88"/>
      <c r="G18075" s="88"/>
      <c r="H18075" s="88"/>
      <c r="I18075" s="88"/>
      <c r="J18075" s="88"/>
      <c r="K18075" s="88"/>
    </row>
    <row r="18076" spans="2:11" hidden="1" x14ac:dyDescent="0.2">
      <c r="B18076" s="88"/>
      <c r="C18076" s="88"/>
      <c r="D18076" s="88"/>
      <c r="E18076" s="88"/>
      <c r="F18076" s="88"/>
      <c r="G18076" s="88"/>
      <c r="H18076" s="88"/>
      <c r="I18076" s="88"/>
      <c r="J18076" s="88"/>
      <c r="K18076" s="88"/>
    </row>
    <row r="18077" spans="2:11" hidden="1" x14ac:dyDescent="0.2">
      <c r="B18077" s="88"/>
      <c r="C18077" s="88"/>
      <c r="D18077" s="88"/>
      <c r="E18077" s="88"/>
      <c r="F18077" s="88"/>
      <c r="G18077" s="88"/>
      <c r="H18077" s="88"/>
      <c r="I18077" s="88"/>
      <c r="J18077" s="88"/>
      <c r="K18077" s="88"/>
    </row>
    <row r="18078" spans="2:11" hidden="1" x14ac:dyDescent="0.2">
      <c r="B18078" s="88"/>
      <c r="C18078" s="88"/>
      <c r="D18078" s="88"/>
      <c r="E18078" s="88"/>
      <c r="F18078" s="88"/>
      <c r="G18078" s="88"/>
      <c r="H18078" s="88"/>
      <c r="I18078" s="88"/>
      <c r="J18078" s="88"/>
      <c r="K18078" s="88"/>
    </row>
    <row r="18079" spans="2:11" hidden="1" x14ac:dyDescent="0.2">
      <c r="B18079" s="88"/>
      <c r="C18079" s="88"/>
      <c r="D18079" s="88"/>
      <c r="E18079" s="88"/>
      <c r="F18079" s="88"/>
      <c r="G18079" s="88"/>
      <c r="H18079" s="88"/>
      <c r="I18079" s="88"/>
      <c r="J18079" s="88"/>
      <c r="K18079" s="88"/>
    </row>
    <row r="18080" spans="2:11" hidden="1" x14ac:dyDescent="0.2">
      <c r="B18080" s="88"/>
      <c r="C18080" s="88"/>
      <c r="D18080" s="88"/>
      <c r="E18080" s="88"/>
      <c r="F18080" s="88"/>
      <c r="G18080" s="88"/>
      <c r="H18080" s="88"/>
      <c r="I18080" s="88"/>
      <c r="J18080" s="88"/>
      <c r="K18080" s="88"/>
    </row>
    <row r="18081" spans="2:11" hidden="1" x14ac:dyDescent="0.2">
      <c r="B18081" s="88"/>
      <c r="C18081" s="88"/>
      <c r="D18081" s="88"/>
      <c r="E18081" s="88"/>
      <c r="F18081" s="88"/>
      <c r="G18081" s="88"/>
      <c r="H18081" s="88"/>
      <c r="I18081" s="88"/>
      <c r="J18081" s="88"/>
      <c r="K18081" s="88"/>
    </row>
    <row r="18082" spans="2:11" hidden="1" x14ac:dyDescent="0.2">
      <c r="B18082" s="88"/>
      <c r="C18082" s="88"/>
      <c r="D18082" s="88"/>
      <c r="E18082" s="88"/>
      <c r="F18082" s="88"/>
      <c r="G18082" s="88"/>
      <c r="H18082" s="88"/>
      <c r="I18082" s="88"/>
      <c r="J18082" s="88"/>
      <c r="K18082" s="88"/>
    </row>
    <row r="18083" spans="2:11" hidden="1" x14ac:dyDescent="0.2">
      <c r="B18083" s="88"/>
      <c r="C18083" s="88"/>
      <c r="D18083" s="88"/>
      <c r="E18083" s="88"/>
      <c r="F18083" s="88"/>
      <c r="G18083" s="88"/>
      <c r="H18083" s="88"/>
      <c r="I18083" s="88"/>
      <c r="J18083" s="88"/>
      <c r="K18083" s="88"/>
    </row>
    <row r="18084" spans="2:11" hidden="1" x14ac:dyDescent="0.2">
      <c r="B18084" s="88"/>
      <c r="C18084" s="88"/>
      <c r="D18084" s="88"/>
      <c r="E18084" s="88"/>
      <c r="F18084" s="88"/>
      <c r="G18084" s="88"/>
      <c r="H18084" s="88"/>
      <c r="I18084" s="88"/>
      <c r="J18084" s="88"/>
      <c r="K18084" s="88"/>
    </row>
    <row r="18085" spans="2:11" hidden="1" x14ac:dyDescent="0.2">
      <c r="B18085" s="88"/>
      <c r="C18085" s="88"/>
      <c r="D18085" s="88"/>
      <c r="E18085" s="88"/>
      <c r="F18085" s="88"/>
      <c r="G18085" s="88"/>
      <c r="H18085" s="88"/>
      <c r="I18085" s="88"/>
      <c r="J18085" s="88"/>
      <c r="K18085" s="88"/>
    </row>
    <row r="18086" spans="2:11" hidden="1" x14ac:dyDescent="0.2">
      <c r="B18086" s="88"/>
      <c r="C18086" s="88"/>
      <c r="D18086" s="88"/>
      <c r="E18086" s="88"/>
      <c r="F18086" s="88"/>
      <c r="G18086" s="88"/>
      <c r="H18086" s="88"/>
      <c r="I18086" s="88"/>
      <c r="J18086" s="88"/>
      <c r="K18086" s="88"/>
    </row>
    <row r="18087" spans="2:11" hidden="1" x14ac:dyDescent="0.2">
      <c r="B18087" s="88"/>
      <c r="C18087" s="88"/>
      <c r="D18087" s="88"/>
      <c r="E18087" s="88"/>
      <c r="F18087" s="88"/>
      <c r="G18087" s="88"/>
      <c r="H18087" s="88"/>
      <c r="I18087" s="88"/>
      <c r="J18087" s="88"/>
      <c r="K18087" s="88"/>
    </row>
    <row r="18088" spans="2:11" hidden="1" x14ac:dyDescent="0.2">
      <c r="B18088" s="88"/>
      <c r="C18088" s="88"/>
      <c r="D18088" s="88"/>
      <c r="E18088" s="88"/>
      <c r="F18088" s="88"/>
      <c r="G18088" s="88"/>
      <c r="H18088" s="88"/>
      <c r="I18088" s="88"/>
      <c r="J18088" s="88"/>
      <c r="K18088" s="88"/>
    </row>
    <row r="18089" spans="2:11" hidden="1" x14ac:dyDescent="0.2">
      <c r="B18089" s="88"/>
      <c r="C18089" s="88"/>
      <c r="D18089" s="88"/>
      <c r="E18089" s="88"/>
      <c r="F18089" s="88"/>
      <c r="G18089" s="88"/>
      <c r="H18089" s="88"/>
      <c r="I18089" s="88"/>
      <c r="J18089" s="88"/>
      <c r="K18089" s="88"/>
    </row>
    <row r="18090" spans="2:11" hidden="1" x14ac:dyDescent="0.2">
      <c r="B18090" s="88"/>
      <c r="C18090" s="88"/>
      <c r="D18090" s="88"/>
      <c r="E18090" s="88"/>
      <c r="F18090" s="88"/>
      <c r="G18090" s="88"/>
      <c r="H18090" s="88"/>
      <c r="I18090" s="88"/>
      <c r="J18090" s="88"/>
      <c r="K18090" s="88"/>
    </row>
    <row r="18091" spans="2:11" hidden="1" x14ac:dyDescent="0.2">
      <c r="B18091" s="88"/>
      <c r="C18091" s="88"/>
      <c r="D18091" s="88"/>
      <c r="E18091" s="88"/>
      <c r="F18091" s="88"/>
      <c r="G18091" s="88"/>
      <c r="H18091" s="88"/>
      <c r="I18091" s="88"/>
      <c r="J18091" s="88"/>
      <c r="K18091" s="88"/>
    </row>
    <row r="18092" spans="2:11" hidden="1" x14ac:dyDescent="0.2">
      <c r="B18092" s="88"/>
      <c r="C18092" s="88"/>
      <c r="D18092" s="88"/>
      <c r="E18092" s="88"/>
      <c r="F18092" s="88"/>
      <c r="G18092" s="88"/>
      <c r="H18092" s="88"/>
      <c r="I18092" s="88"/>
      <c r="J18092" s="88"/>
      <c r="K18092" s="88"/>
    </row>
    <row r="18093" spans="2:11" hidden="1" x14ac:dyDescent="0.2">
      <c r="B18093" s="88"/>
      <c r="C18093" s="88"/>
      <c r="D18093" s="88"/>
      <c r="E18093" s="88"/>
      <c r="F18093" s="88"/>
      <c r="G18093" s="88"/>
      <c r="H18093" s="88"/>
      <c r="I18093" s="88"/>
      <c r="J18093" s="88"/>
      <c r="K18093" s="88"/>
    </row>
    <row r="18094" spans="2:11" hidden="1" x14ac:dyDescent="0.2">
      <c r="B18094" s="88"/>
      <c r="C18094" s="88"/>
      <c r="D18094" s="88"/>
      <c r="E18094" s="88"/>
      <c r="F18094" s="88"/>
      <c r="G18094" s="88"/>
      <c r="H18094" s="88"/>
      <c r="I18094" s="88"/>
      <c r="J18094" s="88"/>
      <c r="K18094" s="88"/>
    </row>
    <row r="18095" spans="2:11" hidden="1" x14ac:dyDescent="0.2">
      <c r="B18095" s="88"/>
      <c r="C18095" s="88"/>
      <c r="D18095" s="88"/>
      <c r="E18095" s="88"/>
      <c r="F18095" s="88"/>
      <c r="G18095" s="88"/>
      <c r="H18095" s="88"/>
      <c r="I18095" s="88"/>
      <c r="J18095" s="88"/>
      <c r="K18095" s="88"/>
    </row>
    <row r="18096" spans="2:11" hidden="1" x14ac:dyDescent="0.2">
      <c r="B18096" s="88"/>
      <c r="C18096" s="88"/>
      <c r="D18096" s="88"/>
      <c r="E18096" s="88"/>
      <c r="F18096" s="88"/>
      <c r="G18096" s="88"/>
      <c r="H18096" s="88"/>
      <c r="I18096" s="88"/>
      <c r="J18096" s="88"/>
      <c r="K18096" s="88"/>
    </row>
    <row r="18097" spans="2:11" hidden="1" x14ac:dyDescent="0.2">
      <c r="B18097" s="88"/>
      <c r="C18097" s="88"/>
      <c r="D18097" s="88"/>
      <c r="E18097" s="88"/>
      <c r="F18097" s="88"/>
      <c r="G18097" s="88"/>
      <c r="H18097" s="88"/>
      <c r="I18097" s="88"/>
      <c r="J18097" s="88"/>
      <c r="K18097" s="88"/>
    </row>
    <row r="18098" spans="2:11" hidden="1" x14ac:dyDescent="0.2">
      <c r="B18098" s="88"/>
      <c r="C18098" s="88"/>
      <c r="D18098" s="88"/>
      <c r="E18098" s="88"/>
      <c r="F18098" s="88"/>
      <c r="G18098" s="88"/>
      <c r="H18098" s="88"/>
      <c r="I18098" s="88"/>
      <c r="J18098" s="88"/>
      <c r="K18098" s="88"/>
    </row>
    <row r="18099" spans="2:11" hidden="1" x14ac:dyDescent="0.2">
      <c r="B18099" s="88"/>
      <c r="C18099" s="88"/>
      <c r="D18099" s="88"/>
      <c r="E18099" s="88"/>
      <c r="F18099" s="88"/>
      <c r="G18099" s="88"/>
      <c r="H18099" s="88"/>
      <c r="I18099" s="88"/>
      <c r="J18099" s="88"/>
      <c r="K18099" s="88"/>
    </row>
    <row r="18100" spans="2:11" hidden="1" x14ac:dyDescent="0.2">
      <c r="B18100" s="88"/>
      <c r="C18100" s="88"/>
      <c r="D18100" s="88"/>
      <c r="E18100" s="88"/>
      <c r="F18100" s="88"/>
      <c r="G18100" s="88"/>
      <c r="H18100" s="88"/>
      <c r="I18100" s="88"/>
      <c r="J18100" s="88"/>
      <c r="K18100" s="88"/>
    </row>
    <row r="18101" spans="2:11" hidden="1" x14ac:dyDescent="0.2">
      <c r="B18101" s="88"/>
      <c r="C18101" s="88"/>
      <c r="D18101" s="88"/>
      <c r="E18101" s="88"/>
      <c r="F18101" s="88"/>
      <c r="G18101" s="88"/>
      <c r="H18101" s="88"/>
      <c r="I18101" s="88"/>
      <c r="J18101" s="88"/>
      <c r="K18101" s="88"/>
    </row>
    <row r="18102" spans="2:11" hidden="1" x14ac:dyDescent="0.2">
      <c r="B18102" s="88"/>
      <c r="C18102" s="88"/>
      <c r="D18102" s="88"/>
      <c r="E18102" s="88"/>
      <c r="F18102" s="88"/>
      <c r="G18102" s="88"/>
      <c r="H18102" s="88"/>
      <c r="I18102" s="88"/>
      <c r="J18102" s="88"/>
      <c r="K18102" s="88"/>
    </row>
    <row r="18103" spans="2:11" hidden="1" x14ac:dyDescent="0.2">
      <c r="B18103" s="88"/>
      <c r="C18103" s="88"/>
      <c r="D18103" s="88"/>
      <c r="E18103" s="88"/>
      <c r="F18103" s="88"/>
      <c r="G18103" s="88"/>
      <c r="H18103" s="88"/>
      <c r="I18103" s="88"/>
      <c r="J18103" s="88"/>
      <c r="K18103" s="88"/>
    </row>
    <row r="18104" spans="2:11" hidden="1" x14ac:dyDescent="0.2">
      <c r="B18104" s="88"/>
      <c r="C18104" s="88"/>
      <c r="D18104" s="88"/>
      <c r="E18104" s="88"/>
      <c r="F18104" s="88"/>
      <c r="G18104" s="88"/>
      <c r="H18104" s="88"/>
      <c r="I18104" s="88"/>
      <c r="J18104" s="88"/>
      <c r="K18104" s="88"/>
    </row>
    <row r="18105" spans="2:11" hidden="1" x14ac:dyDescent="0.2">
      <c r="B18105" s="88"/>
      <c r="C18105" s="88"/>
      <c r="D18105" s="88"/>
      <c r="E18105" s="88"/>
      <c r="F18105" s="88"/>
      <c r="G18105" s="88"/>
      <c r="H18105" s="88"/>
      <c r="I18105" s="88"/>
      <c r="J18105" s="88"/>
      <c r="K18105" s="88"/>
    </row>
    <row r="18106" spans="2:11" hidden="1" x14ac:dyDescent="0.2">
      <c r="B18106" s="88"/>
      <c r="C18106" s="88"/>
      <c r="D18106" s="88"/>
      <c r="E18106" s="88"/>
      <c r="F18106" s="88"/>
      <c r="G18106" s="88"/>
      <c r="H18106" s="88"/>
      <c r="I18106" s="88"/>
      <c r="J18106" s="88"/>
      <c r="K18106" s="88"/>
    </row>
    <row r="18107" spans="2:11" hidden="1" x14ac:dyDescent="0.2">
      <c r="B18107" s="88"/>
      <c r="C18107" s="88"/>
      <c r="D18107" s="88"/>
      <c r="E18107" s="88"/>
      <c r="F18107" s="88"/>
      <c r="G18107" s="88"/>
      <c r="H18107" s="88"/>
      <c r="I18107" s="88"/>
      <c r="J18107" s="88"/>
      <c r="K18107" s="88"/>
    </row>
    <row r="18108" spans="2:11" hidden="1" x14ac:dyDescent="0.2">
      <c r="B18108" s="88"/>
      <c r="C18108" s="88"/>
      <c r="D18108" s="88"/>
      <c r="E18108" s="88"/>
      <c r="F18108" s="88"/>
      <c r="G18108" s="88"/>
      <c r="H18108" s="88"/>
      <c r="I18108" s="88"/>
      <c r="J18108" s="88"/>
      <c r="K18108" s="88"/>
    </row>
    <row r="18109" spans="2:11" hidden="1" x14ac:dyDescent="0.2">
      <c r="B18109" s="88"/>
      <c r="C18109" s="88"/>
      <c r="D18109" s="88"/>
      <c r="E18109" s="88"/>
      <c r="F18109" s="88"/>
      <c r="G18109" s="88"/>
      <c r="H18109" s="88"/>
      <c r="I18109" s="88"/>
      <c r="J18109" s="88"/>
      <c r="K18109" s="88"/>
    </row>
    <row r="18110" spans="2:11" hidden="1" x14ac:dyDescent="0.2">
      <c r="B18110" s="88"/>
      <c r="C18110" s="88"/>
      <c r="D18110" s="88"/>
      <c r="E18110" s="88"/>
      <c r="F18110" s="88"/>
      <c r="G18110" s="88"/>
      <c r="H18110" s="88"/>
      <c r="I18110" s="88"/>
      <c r="J18110" s="88"/>
      <c r="K18110" s="88"/>
    </row>
    <row r="18111" spans="2:11" hidden="1" x14ac:dyDescent="0.2">
      <c r="B18111" s="88"/>
      <c r="C18111" s="88"/>
      <c r="D18111" s="88"/>
      <c r="E18111" s="88"/>
      <c r="F18111" s="88"/>
      <c r="G18111" s="88"/>
      <c r="H18111" s="88"/>
      <c r="I18111" s="88"/>
      <c r="J18111" s="88"/>
      <c r="K18111" s="88"/>
    </row>
    <row r="18112" spans="2:11" hidden="1" x14ac:dyDescent="0.2">
      <c r="B18112" s="88"/>
      <c r="C18112" s="88"/>
      <c r="D18112" s="88"/>
      <c r="E18112" s="88"/>
      <c r="F18112" s="88"/>
      <c r="G18112" s="88"/>
      <c r="H18112" s="88"/>
      <c r="I18112" s="88"/>
      <c r="J18112" s="88"/>
      <c r="K18112" s="88"/>
    </row>
    <row r="18113" spans="2:11" hidden="1" x14ac:dyDescent="0.2">
      <c r="B18113" s="88"/>
      <c r="C18113" s="88"/>
      <c r="D18113" s="88"/>
      <c r="E18113" s="88"/>
      <c r="F18113" s="88"/>
      <c r="G18113" s="88"/>
      <c r="H18113" s="88"/>
      <c r="I18113" s="88"/>
      <c r="J18113" s="88"/>
      <c r="K18113" s="88"/>
    </row>
    <row r="18114" spans="2:11" hidden="1" x14ac:dyDescent="0.2">
      <c r="B18114" s="88"/>
      <c r="C18114" s="88"/>
      <c r="D18114" s="88"/>
      <c r="E18114" s="88"/>
      <c r="F18114" s="88"/>
      <c r="G18114" s="88"/>
      <c r="H18114" s="88"/>
      <c r="I18114" s="88"/>
      <c r="J18114" s="88"/>
      <c r="K18114" s="88"/>
    </row>
    <row r="18115" spans="2:11" hidden="1" x14ac:dyDescent="0.2">
      <c r="B18115" s="88"/>
      <c r="C18115" s="88"/>
      <c r="D18115" s="88"/>
      <c r="E18115" s="88"/>
      <c r="F18115" s="88"/>
      <c r="G18115" s="88"/>
      <c r="H18115" s="88"/>
      <c r="I18115" s="88"/>
      <c r="J18115" s="88"/>
      <c r="K18115" s="88"/>
    </row>
    <row r="18116" spans="2:11" hidden="1" x14ac:dyDescent="0.2">
      <c r="B18116" s="88"/>
      <c r="C18116" s="88"/>
      <c r="D18116" s="88"/>
      <c r="E18116" s="88"/>
      <c r="F18116" s="88"/>
      <c r="G18116" s="88"/>
      <c r="H18116" s="88"/>
      <c r="I18116" s="88"/>
      <c r="J18116" s="88"/>
      <c r="K18116" s="88"/>
    </row>
    <row r="18117" spans="2:11" hidden="1" x14ac:dyDescent="0.2">
      <c r="B18117" s="88"/>
      <c r="C18117" s="88"/>
      <c r="D18117" s="88"/>
      <c r="E18117" s="88"/>
      <c r="F18117" s="88"/>
      <c r="G18117" s="88"/>
      <c r="H18117" s="88"/>
      <c r="I18117" s="88"/>
      <c r="J18117" s="88"/>
      <c r="K18117" s="88"/>
    </row>
    <row r="18118" spans="2:11" hidden="1" x14ac:dyDescent="0.2">
      <c r="B18118" s="88"/>
      <c r="C18118" s="88"/>
      <c r="D18118" s="88"/>
      <c r="E18118" s="88"/>
      <c r="F18118" s="88"/>
      <c r="G18118" s="88"/>
      <c r="H18118" s="88"/>
      <c r="I18118" s="88"/>
      <c r="J18118" s="88"/>
      <c r="K18118" s="88"/>
    </row>
    <row r="18119" spans="2:11" hidden="1" x14ac:dyDescent="0.2">
      <c r="B18119" s="88"/>
      <c r="C18119" s="88"/>
      <c r="D18119" s="88"/>
      <c r="E18119" s="88"/>
      <c r="F18119" s="88"/>
      <c r="G18119" s="88"/>
      <c r="H18119" s="88"/>
      <c r="I18119" s="88"/>
      <c r="J18119" s="88"/>
      <c r="K18119" s="88"/>
    </row>
    <row r="18120" spans="2:11" hidden="1" x14ac:dyDescent="0.2">
      <c r="B18120" s="88"/>
      <c r="C18120" s="88"/>
      <c r="D18120" s="88"/>
      <c r="E18120" s="88"/>
      <c r="F18120" s="88"/>
      <c r="G18120" s="88"/>
      <c r="H18120" s="88"/>
      <c r="I18120" s="88"/>
      <c r="J18120" s="88"/>
      <c r="K18120" s="88"/>
    </row>
    <row r="18121" spans="2:11" hidden="1" x14ac:dyDescent="0.2">
      <c r="B18121" s="88"/>
      <c r="C18121" s="88"/>
      <c r="D18121" s="88"/>
      <c r="E18121" s="88"/>
      <c r="F18121" s="88"/>
      <c r="G18121" s="88"/>
      <c r="H18121" s="88"/>
      <c r="I18121" s="88"/>
      <c r="J18121" s="88"/>
      <c r="K18121" s="88"/>
    </row>
    <row r="18122" spans="2:11" hidden="1" x14ac:dyDescent="0.2">
      <c r="B18122" s="88"/>
      <c r="C18122" s="88"/>
      <c r="D18122" s="88"/>
      <c r="E18122" s="88"/>
      <c r="F18122" s="88"/>
      <c r="G18122" s="88"/>
      <c r="H18122" s="88"/>
      <c r="I18122" s="88"/>
      <c r="J18122" s="88"/>
      <c r="K18122" s="88"/>
    </row>
    <row r="18123" spans="2:11" hidden="1" x14ac:dyDescent="0.2">
      <c r="B18123" s="88"/>
      <c r="C18123" s="88"/>
      <c r="D18123" s="88"/>
      <c r="E18123" s="88"/>
      <c r="F18123" s="88"/>
      <c r="G18123" s="88"/>
      <c r="H18123" s="88"/>
      <c r="I18123" s="88"/>
      <c r="J18123" s="88"/>
      <c r="K18123" s="88"/>
    </row>
    <row r="18124" spans="2:11" hidden="1" x14ac:dyDescent="0.2">
      <c r="B18124" s="88"/>
      <c r="C18124" s="88"/>
      <c r="D18124" s="88"/>
      <c r="E18124" s="88"/>
      <c r="F18124" s="88"/>
      <c r="G18124" s="88"/>
      <c r="H18124" s="88"/>
      <c r="I18124" s="88"/>
      <c r="J18124" s="88"/>
      <c r="K18124" s="88"/>
    </row>
    <row r="18125" spans="2:11" hidden="1" x14ac:dyDescent="0.2">
      <c r="B18125" s="88"/>
      <c r="C18125" s="88"/>
      <c r="D18125" s="88"/>
      <c r="E18125" s="88"/>
      <c r="F18125" s="88"/>
      <c r="G18125" s="88"/>
      <c r="H18125" s="88"/>
      <c r="I18125" s="88"/>
      <c r="J18125" s="88"/>
      <c r="K18125" s="88"/>
    </row>
    <row r="18126" spans="2:11" hidden="1" x14ac:dyDescent="0.2">
      <c r="B18126" s="88"/>
      <c r="C18126" s="88"/>
      <c r="D18126" s="88"/>
      <c r="E18126" s="88"/>
      <c r="F18126" s="88"/>
      <c r="G18126" s="88"/>
      <c r="H18126" s="88"/>
      <c r="I18126" s="88"/>
      <c r="J18126" s="88"/>
      <c r="K18126" s="88"/>
    </row>
    <row r="18127" spans="2:11" hidden="1" x14ac:dyDescent="0.2">
      <c r="B18127" s="88"/>
      <c r="C18127" s="88"/>
      <c r="D18127" s="88"/>
      <c r="E18127" s="88"/>
      <c r="F18127" s="88"/>
      <c r="G18127" s="88"/>
      <c r="H18127" s="88"/>
      <c r="I18127" s="88"/>
      <c r="J18127" s="88"/>
      <c r="K18127" s="88"/>
    </row>
    <row r="18128" spans="2:11" hidden="1" x14ac:dyDescent="0.2">
      <c r="B18128" s="88"/>
      <c r="C18128" s="88"/>
      <c r="D18128" s="88"/>
      <c r="E18128" s="88"/>
      <c r="F18128" s="88"/>
      <c r="G18128" s="88"/>
      <c r="H18128" s="88"/>
      <c r="I18128" s="88"/>
      <c r="J18128" s="88"/>
      <c r="K18128" s="88"/>
    </row>
    <row r="18129" spans="2:11" hidden="1" x14ac:dyDescent="0.2">
      <c r="B18129" s="88"/>
      <c r="C18129" s="88"/>
      <c r="D18129" s="88"/>
      <c r="E18129" s="88"/>
      <c r="F18129" s="88"/>
      <c r="G18129" s="88"/>
      <c r="H18129" s="88"/>
      <c r="I18129" s="88"/>
      <c r="J18129" s="88"/>
      <c r="K18129" s="88"/>
    </row>
    <row r="18130" spans="2:11" hidden="1" x14ac:dyDescent="0.2">
      <c r="B18130" s="88"/>
      <c r="C18130" s="88"/>
      <c r="D18130" s="88"/>
      <c r="E18130" s="88"/>
      <c r="F18130" s="88"/>
      <c r="G18130" s="88"/>
      <c r="H18130" s="88"/>
      <c r="I18130" s="88"/>
      <c r="J18130" s="88"/>
      <c r="K18130" s="88"/>
    </row>
    <row r="18131" spans="2:11" hidden="1" x14ac:dyDescent="0.2">
      <c r="B18131" s="88"/>
      <c r="C18131" s="88"/>
      <c r="D18131" s="88"/>
      <c r="E18131" s="88"/>
      <c r="F18131" s="88"/>
      <c r="G18131" s="88"/>
      <c r="H18131" s="88"/>
      <c r="I18131" s="88"/>
      <c r="J18131" s="88"/>
      <c r="K18131" s="88"/>
    </row>
    <row r="18132" spans="2:11" hidden="1" x14ac:dyDescent="0.2">
      <c r="B18132" s="88"/>
      <c r="C18132" s="88"/>
      <c r="D18132" s="88"/>
      <c r="E18132" s="88"/>
      <c r="F18132" s="88"/>
      <c r="G18132" s="88"/>
      <c r="H18132" s="88"/>
      <c r="I18132" s="88"/>
      <c r="J18132" s="88"/>
      <c r="K18132" s="88"/>
    </row>
    <row r="18133" spans="2:11" hidden="1" x14ac:dyDescent="0.2">
      <c r="B18133" s="88"/>
      <c r="C18133" s="88"/>
      <c r="D18133" s="88"/>
      <c r="E18133" s="88"/>
      <c r="F18133" s="88"/>
      <c r="G18133" s="88"/>
      <c r="H18133" s="88"/>
      <c r="I18133" s="88"/>
      <c r="J18133" s="88"/>
      <c r="K18133" s="88"/>
    </row>
    <row r="18134" spans="2:11" hidden="1" x14ac:dyDescent="0.2">
      <c r="B18134" s="88"/>
      <c r="C18134" s="88"/>
      <c r="D18134" s="88"/>
      <c r="E18134" s="88"/>
      <c r="F18134" s="88"/>
      <c r="G18134" s="88"/>
      <c r="H18134" s="88"/>
      <c r="I18134" s="88"/>
      <c r="J18134" s="88"/>
      <c r="K18134" s="88"/>
    </row>
    <row r="18135" spans="2:11" hidden="1" x14ac:dyDescent="0.2">
      <c r="B18135" s="88"/>
      <c r="C18135" s="88"/>
      <c r="D18135" s="88"/>
      <c r="E18135" s="88"/>
      <c r="F18135" s="88"/>
      <c r="G18135" s="88"/>
      <c r="H18135" s="88"/>
      <c r="I18135" s="88"/>
      <c r="J18135" s="88"/>
      <c r="K18135" s="88"/>
    </row>
    <row r="18136" spans="2:11" hidden="1" x14ac:dyDescent="0.2">
      <c r="B18136" s="88"/>
      <c r="C18136" s="88"/>
      <c r="D18136" s="88"/>
      <c r="E18136" s="88"/>
      <c r="F18136" s="88"/>
      <c r="G18136" s="88"/>
      <c r="H18136" s="88"/>
      <c r="I18136" s="88"/>
      <c r="J18136" s="88"/>
      <c r="K18136" s="88"/>
    </row>
    <row r="18137" spans="2:11" hidden="1" x14ac:dyDescent="0.2">
      <c r="B18137" s="88"/>
      <c r="C18137" s="88"/>
      <c r="D18137" s="88"/>
      <c r="E18137" s="88"/>
      <c r="F18137" s="88"/>
      <c r="G18137" s="88"/>
      <c r="H18137" s="88"/>
      <c r="I18137" s="88"/>
      <c r="J18137" s="88"/>
      <c r="K18137" s="88"/>
    </row>
    <row r="18138" spans="2:11" hidden="1" x14ac:dyDescent="0.2">
      <c r="B18138" s="88"/>
      <c r="C18138" s="88"/>
      <c r="D18138" s="88"/>
      <c r="E18138" s="88"/>
      <c r="F18138" s="88"/>
      <c r="G18138" s="88"/>
      <c r="H18138" s="88"/>
      <c r="I18138" s="88"/>
      <c r="J18138" s="88"/>
      <c r="K18138" s="88"/>
    </row>
    <row r="18139" spans="2:11" hidden="1" x14ac:dyDescent="0.2">
      <c r="B18139" s="88"/>
      <c r="C18139" s="88"/>
      <c r="D18139" s="88"/>
      <c r="E18139" s="88"/>
      <c r="F18139" s="88"/>
      <c r="G18139" s="88"/>
      <c r="H18139" s="88"/>
      <c r="I18139" s="88"/>
      <c r="J18139" s="88"/>
      <c r="K18139" s="88"/>
    </row>
    <row r="18140" spans="2:11" hidden="1" x14ac:dyDescent="0.2">
      <c r="B18140" s="88"/>
      <c r="C18140" s="88"/>
      <c r="D18140" s="88"/>
      <c r="E18140" s="88"/>
      <c r="F18140" s="88"/>
      <c r="G18140" s="88"/>
      <c r="H18140" s="88"/>
      <c r="I18140" s="88"/>
      <c r="J18140" s="88"/>
      <c r="K18140" s="88"/>
    </row>
    <row r="18141" spans="2:11" hidden="1" x14ac:dyDescent="0.2">
      <c r="B18141" s="88"/>
      <c r="C18141" s="88"/>
      <c r="D18141" s="88"/>
      <c r="E18141" s="88"/>
      <c r="F18141" s="88"/>
      <c r="G18141" s="88"/>
      <c r="H18141" s="88"/>
      <c r="I18141" s="88"/>
      <c r="J18141" s="88"/>
      <c r="K18141" s="88"/>
    </row>
    <row r="18142" spans="2:11" hidden="1" x14ac:dyDescent="0.2">
      <c r="B18142" s="88"/>
      <c r="C18142" s="88"/>
      <c r="D18142" s="88"/>
      <c r="E18142" s="88"/>
      <c r="F18142" s="88"/>
      <c r="G18142" s="88"/>
      <c r="H18142" s="88"/>
      <c r="I18142" s="88"/>
      <c r="J18142" s="88"/>
      <c r="K18142" s="88"/>
    </row>
    <row r="18143" spans="2:11" hidden="1" x14ac:dyDescent="0.2">
      <c r="B18143" s="88"/>
      <c r="C18143" s="88"/>
      <c r="D18143" s="88"/>
      <c r="E18143" s="88"/>
      <c r="F18143" s="88"/>
      <c r="G18143" s="88"/>
      <c r="H18143" s="88"/>
      <c r="I18143" s="88"/>
      <c r="J18143" s="88"/>
      <c r="K18143" s="88"/>
    </row>
    <row r="18144" spans="2:11" hidden="1" x14ac:dyDescent="0.2">
      <c r="B18144" s="88"/>
      <c r="C18144" s="88"/>
      <c r="D18144" s="88"/>
      <c r="E18144" s="88"/>
      <c r="F18144" s="88"/>
      <c r="G18144" s="88"/>
      <c r="H18144" s="88"/>
      <c r="I18144" s="88"/>
      <c r="J18144" s="88"/>
      <c r="K18144" s="88"/>
    </row>
    <row r="18145" spans="2:11" hidden="1" x14ac:dyDescent="0.2">
      <c r="B18145" s="88"/>
      <c r="C18145" s="88"/>
      <c r="D18145" s="88"/>
      <c r="E18145" s="88"/>
      <c r="F18145" s="88"/>
      <c r="G18145" s="88"/>
      <c r="H18145" s="88"/>
      <c r="I18145" s="88"/>
      <c r="J18145" s="88"/>
      <c r="K18145" s="88"/>
    </row>
    <row r="18146" spans="2:11" hidden="1" x14ac:dyDescent="0.2">
      <c r="B18146" s="88"/>
      <c r="C18146" s="88"/>
      <c r="D18146" s="88"/>
      <c r="E18146" s="88"/>
      <c r="F18146" s="88"/>
      <c r="G18146" s="88"/>
      <c r="H18146" s="88"/>
      <c r="I18146" s="88"/>
      <c r="J18146" s="88"/>
      <c r="K18146" s="88"/>
    </row>
    <row r="18147" spans="2:11" hidden="1" x14ac:dyDescent="0.2">
      <c r="B18147" s="88"/>
      <c r="C18147" s="88"/>
      <c r="D18147" s="88"/>
      <c r="E18147" s="88"/>
      <c r="F18147" s="88"/>
      <c r="G18147" s="88"/>
      <c r="H18147" s="88"/>
      <c r="I18147" s="88"/>
      <c r="J18147" s="88"/>
      <c r="K18147" s="88"/>
    </row>
    <row r="18148" spans="2:11" hidden="1" x14ac:dyDescent="0.2">
      <c r="B18148" s="88"/>
      <c r="C18148" s="88"/>
      <c r="D18148" s="88"/>
      <c r="E18148" s="88"/>
      <c r="F18148" s="88"/>
      <c r="G18148" s="88"/>
      <c r="H18148" s="88"/>
      <c r="I18148" s="88"/>
      <c r="J18148" s="88"/>
      <c r="K18148" s="88"/>
    </row>
    <row r="18149" spans="2:11" hidden="1" x14ac:dyDescent="0.2">
      <c r="B18149" s="88"/>
      <c r="C18149" s="88"/>
      <c r="D18149" s="88"/>
      <c r="E18149" s="88"/>
      <c r="F18149" s="88"/>
      <c r="G18149" s="88"/>
      <c r="H18149" s="88"/>
      <c r="I18149" s="88"/>
      <c r="J18149" s="88"/>
      <c r="K18149" s="88"/>
    </row>
    <row r="18150" spans="2:11" hidden="1" x14ac:dyDescent="0.2">
      <c r="B18150" s="88"/>
      <c r="C18150" s="88"/>
      <c r="D18150" s="88"/>
      <c r="E18150" s="88"/>
      <c r="F18150" s="88"/>
      <c r="G18150" s="88"/>
      <c r="H18150" s="88"/>
      <c r="I18150" s="88"/>
      <c r="J18150" s="88"/>
      <c r="K18150" s="88"/>
    </row>
    <row r="18151" spans="2:11" hidden="1" x14ac:dyDescent="0.2">
      <c r="B18151" s="88"/>
      <c r="C18151" s="88"/>
      <c r="D18151" s="88"/>
      <c r="E18151" s="88"/>
      <c r="F18151" s="88"/>
      <c r="G18151" s="88"/>
      <c r="H18151" s="88"/>
      <c r="I18151" s="88"/>
      <c r="J18151" s="88"/>
      <c r="K18151" s="88"/>
    </row>
    <row r="18152" spans="2:11" hidden="1" x14ac:dyDescent="0.2">
      <c r="B18152" s="88"/>
      <c r="C18152" s="88"/>
      <c r="D18152" s="88"/>
      <c r="E18152" s="88"/>
      <c r="F18152" s="88"/>
      <c r="G18152" s="88"/>
      <c r="H18152" s="88"/>
      <c r="I18152" s="88"/>
      <c r="J18152" s="88"/>
      <c r="K18152" s="88"/>
    </row>
    <row r="18153" spans="2:11" hidden="1" x14ac:dyDescent="0.2">
      <c r="B18153" s="88"/>
      <c r="C18153" s="88"/>
      <c r="D18153" s="88"/>
      <c r="E18153" s="88"/>
      <c r="F18153" s="88"/>
      <c r="G18153" s="88"/>
      <c r="H18153" s="88"/>
      <c r="I18153" s="88"/>
      <c r="J18153" s="88"/>
      <c r="K18153" s="88"/>
    </row>
    <row r="18154" spans="2:11" hidden="1" x14ac:dyDescent="0.2">
      <c r="B18154" s="88"/>
      <c r="C18154" s="88"/>
      <c r="D18154" s="88"/>
      <c r="E18154" s="88"/>
      <c r="F18154" s="88"/>
      <c r="G18154" s="88"/>
      <c r="H18154" s="88"/>
      <c r="I18154" s="88"/>
      <c r="J18154" s="88"/>
      <c r="K18154" s="88"/>
    </row>
    <row r="18155" spans="2:11" hidden="1" x14ac:dyDescent="0.2">
      <c r="B18155" s="88"/>
      <c r="C18155" s="88"/>
      <c r="D18155" s="88"/>
      <c r="E18155" s="88"/>
      <c r="F18155" s="88"/>
      <c r="G18155" s="88"/>
      <c r="H18155" s="88"/>
      <c r="I18155" s="88"/>
      <c r="J18155" s="88"/>
      <c r="K18155" s="88"/>
    </row>
    <row r="18156" spans="2:11" hidden="1" x14ac:dyDescent="0.2">
      <c r="B18156" s="88"/>
      <c r="C18156" s="88"/>
      <c r="D18156" s="88"/>
      <c r="E18156" s="88"/>
      <c r="F18156" s="88"/>
      <c r="G18156" s="88"/>
      <c r="H18156" s="88"/>
      <c r="I18156" s="88"/>
      <c r="J18156" s="88"/>
      <c r="K18156" s="88"/>
    </row>
    <row r="18157" spans="2:11" hidden="1" x14ac:dyDescent="0.2">
      <c r="B18157" s="88"/>
      <c r="C18157" s="88"/>
      <c r="D18157" s="88"/>
      <c r="E18157" s="88"/>
      <c r="F18157" s="88"/>
      <c r="G18157" s="88"/>
      <c r="H18157" s="88"/>
      <c r="I18157" s="88"/>
      <c r="J18157" s="88"/>
      <c r="K18157" s="88"/>
    </row>
    <row r="18158" spans="2:11" hidden="1" x14ac:dyDescent="0.2">
      <c r="B18158" s="88"/>
      <c r="C18158" s="88"/>
      <c r="D18158" s="88"/>
      <c r="E18158" s="88"/>
      <c r="F18158" s="88"/>
      <c r="G18158" s="88"/>
      <c r="H18158" s="88"/>
      <c r="I18158" s="88"/>
      <c r="J18158" s="88"/>
      <c r="K18158" s="88"/>
    </row>
    <row r="18159" spans="2:11" hidden="1" x14ac:dyDescent="0.2">
      <c r="B18159" s="88"/>
      <c r="C18159" s="88"/>
      <c r="D18159" s="88"/>
      <c r="E18159" s="88"/>
      <c r="F18159" s="88"/>
      <c r="G18159" s="88"/>
      <c r="H18159" s="88"/>
      <c r="I18159" s="88"/>
      <c r="J18159" s="88"/>
      <c r="K18159" s="88"/>
    </row>
    <row r="18160" spans="2:11" hidden="1" x14ac:dyDescent="0.2">
      <c r="B18160" s="88"/>
      <c r="C18160" s="88"/>
      <c r="D18160" s="88"/>
      <c r="E18160" s="88"/>
      <c r="F18160" s="88"/>
      <c r="G18160" s="88"/>
      <c r="H18160" s="88"/>
      <c r="I18160" s="88"/>
      <c r="J18160" s="88"/>
      <c r="K18160" s="88"/>
    </row>
    <row r="18161" spans="2:11" hidden="1" x14ac:dyDescent="0.2">
      <c r="B18161" s="88"/>
      <c r="C18161" s="88"/>
      <c r="D18161" s="88"/>
      <c r="E18161" s="88"/>
      <c r="F18161" s="88"/>
      <c r="G18161" s="88"/>
      <c r="H18161" s="88"/>
      <c r="I18161" s="88"/>
      <c r="J18161" s="88"/>
      <c r="K18161" s="88"/>
    </row>
    <row r="18162" spans="2:11" hidden="1" x14ac:dyDescent="0.2">
      <c r="B18162" s="88"/>
      <c r="C18162" s="88"/>
      <c r="D18162" s="88"/>
      <c r="E18162" s="88"/>
      <c r="F18162" s="88"/>
      <c r="G18162" s="88"/>
      <c r="H18162" s="88"/>
      <c r="I18162" s="88"/>
      <c r="J18162" s="88"/>
      <c r="K18162" s="88"/>
    </row>
    <row r="18163" spans="2:11" hidden="1" x14ac:dyDescent="0.2">
      <c r="B18163" s="88"/>
      <c r="C18163" s="88"/>
      <c r="D18163" s="88"/>
      <c r="E18163" s="88"/>
      <c r="F18163" s="88"/>
      <c r="G18163" s="88"/>
      <c r="H18163" s="88"/>
      <c r="I18163" s="88"/>
      <c r="J18163" s="88"/>
      <c r="K18163" s="88"/>
    </row>
    <row r="18164" spans="2:11" hidden="1" x14ac:dyDescent="0.2">
      <c r="B18164" s="88"/>
      <c r="C18164" s="88"/>
      <c r="D18164" s="88"/>
      <c r="E18164" s="88"/>
      <c r="F18164" s="88"/>
      <c r="G18164" s="88"/>
      <c r="H18164" s="88"/>
      <c r="I18164" s="88"/>
      <c r="J18164" s="88"/>
      <c r="K18164" s="88"/>
    </row>
    <row r="18165" spans="2:11" hidden="1" x14ac:dyDescent="0.2">
      <c r="B18165" s="88"/>
      <c r="C18165" s="88"/>
      <c r="D18165" s="88"/>
      <c r="E18165" s="88"/>
      <c r="F18165" s="88"/>
      <c r="G18165" s="88"/>
      <c r="H18165" s="88"/>
      <c r="I18165" s="88"/>
      <c r="J18165" s="88"/>
      <c r="K18165" s="88"/>
    </row>
    <row r="18166" spans="2:11" hidden="1" x14ac:dyDescent="0.2">
      <c r="B18166" s="88"/>
      <c r="C18166" s="88"/>
      <c r="D18166" s="88"/>
      <c r="E18166" s="88"/>
      <c r="F18166" s="88"/>
      <c r="G18166" s="88"/>
      <c r="H18166" s="88"/>
      <c r="I18166" s="88"/>
      <c r="J18166" s="88"/>
      <c r="K18166" s="88"/>
    </row>
    <row r="18167" spans="2:11" hidden="1" x14ac:dyDescent="0.2">
      <c r="B18167" s="88"/>
      <c r="C18167" s="88"/>
      <c r="D18167" s="88"/>
      <c r="E18167" s="88"/>
      <c r="F18167" s="88"/>
      <c r="G18167" s="88"/>
      <c r="H18167" s="88"/>
      <c r="I18167" s="88"/>
      <c r="J18167" s="88"/>
      <c r="K18167" s="88"/>
    </row>
    <row r="18168" spans="2:11" hidden="1" x14ac:dyDescent="0.2">
      <c r="B18168" s="88"/>
      <c r="C18168" s="88"/>
      <c r="D18168" s="88"/>
      <c r="E18168" s="88"/>
      <c r="F18168" s="88"/>
      <c r="G18168" s="88"/>
      <c r="H18168" s="88"/>
      <c r="I18168" s="88"/>
      <c r="J18168" s="88"/>
      <c r="K18168" s="88"/>
    </row>
    <row r="18169" spans="2:11" hidden="1" x14ac:dyDescent="0.2">
      <c r="B18169" s="88"/>
      <c r="C18169" s="88"/>
      <c r="D18169" s="88"/>
      <c r="E18169" s="88"/>
      <c r="F18169" s="88"/>
      <c r="G18169" s="88"/>
      <c r="H18169" s="88"/>
      <c r="I18169" s="88"/>
      <c r="J18169" s="88"/>
      <c r="K18169" s="88"/>
    </row>
    <row r="18170" spans="2:11" hidden="1" x14ac:dyDescent="0.2">
      <c r="B18170" s="88"/>
      <c r="C18170" s="88"/>
      <c r="D18170" s="88"/>
      <c r="E18170" s="88"/>
      <c r="F18170" s="88"/>
      <c r="G18170" s="88"/>
      <c r="H18170" s="88"/>
      <c r="I18170" s="88"/>
      <c r="J18170" s="88"/>
      <c r="K18170" s="88"/>
    </row>
    <row r="18171" spans="2:11" hidden="1" x14ac:dyDescent="0.2">
      <c r="B18171" s="88"/>
      <c r="C18171" s="88"/>
      <c r="D18171" s="88"/>
      <c r="E18171" s="88"/>
      <c r="F18171" s="88"/>
      <c r="G18171" s="88"/>
      <c r="H18171" s="88"/>
      <c r="I18171" s="88"/>
      <c r="J18171" s="88"/>
      <c r="K18171" s="88"/>
    </row>
    <row r="18172" spans="2:11" hidden="1" x14ac:dyDescent="0.2">
      <c r="B18172" s="88"/>
      <c r="C18172" s="88"/>
      <c r="D18172" s="88"/>
      <c r="E18172" s="88"/>
      <c r="F18172" s="88"/>
      <c r="G18172" s="88"/>
      <c r="H18172" s="88"/>
      <c r="I18172" s="88"/>
      <c r="J18172" s="88"/>
      <c r="K18172" s="88"/>
    </row>
    <row r="18173" spans="2:11" hidden="1" x14ac:dyDescent="0.2">
      <c r="B18173" s="88"/>
      <c r="C18173" s="88"/>
      <c r="D18173" s="88"/>
      <c r="E18173" s="88"/>
      <c r="F18173" s="88"/>
      <c r="G18173" s="88"/>
      <c r="H18173" s="88"/>
      <c r="I18173" s="88"/>
      <c r="J18173" s="88"/>
      <c r="K18173" s="88"/>
    </row>
    <row r="18174" spans="2:11" hidden="1" x14ac:dyDescent="0.2">
      <c r="B18174" s="88"/>
      <c r="C18174" s="88"/>
      <c r="D18174" s="88"/>
      <c r="E18174" s="88"/>
      <c r="F18174" s="88"/>
      <c r="G18174" s="88"/>
      <c r="H18174" s="88"/>
      <c r="I18174" s="88"/>
      <c r="J18174" s="88"/>
      <c r="K18174" s="88"/>
    </row>
    <row r="18175" spans="2:11" hidden="1" x14ac:dyDescent="0.2">
      <c r="B18175" s="88"/>
      <c r="C18175" s="88"/>
      <c r="D18175" s="88"/>
      <c r="E18175" s="88"/>
      <c r="F18175" s="88"/>
      <c r="G18175" s="88"/>
      <c r="H18175" s="88"/>
      <c r="I18175" s="88"/>
      <c r="J18175" s="88"/>
      <c r="K18175" s="88"/>
    </row>
    <row r="18176" spans="2:11" hidden="1" x14ac:dyDescent="0.2">
      <c r="B18176" s="88"/>
      <c r="C18176" s="88"/>
      <c r="D18176" s="88"/>
      <c r="E18176" s="88"/>
      <c r="F18176" s="88"/>
      <c r="G18176" s="88"/>
      <c r="H18176" s="88"/>
      <c r="I18176" s="88"/>
      <c r="J18176" s="88"/>
      <c r="K18176" s="88"/>
    </row>
    <row r="18177" spans="2:11" hidden="1" x14ac:dyDescent="0.2">
      <c r="B18177" s="88"/>
      <c r="C18177" s="88"/>
      <c r="D18177" s="88"/>
      <c r="E18177" s="88"/>
      <c r="F18177" s="88"/>
      <c r="G18177" s="88"/>
      <c r="H18177" s="88"/>
      <c r="I18177" s="88"/>
      <c r="J18177" s="88"/>
      <c r="K18177" s="88"/>
    </row>
    <row r="18178" spans="2:11" hidden="1" x14ac:dyDescent="0.2">
      <c r="B18178" s="88"/>
      <c r="C18178" s="88"/>
      <c r="D18178" s="88"/>
      <c r="E18178" s="88"/>
      <c r="F18178" s="88"/>
      <c r="G18178" s="88"/>
      <c r="H18178" s="88"/>
      <c r="I18178" s="88"/>
      <c r="J18178" s="88"/>
      <c r="K18178" s="88"/>
    </row>
    <row r="18179" spans="2:11" hidden="1" x14ac:dyDescent="0.2">
      <c r="B18179" s="88"/>
      <c r="C18179" s="88"/>
      <c r="D18179" s="88"/>
      <c r="E18179" s="88"/>
      <c r="F18179" s="88"/>
      <c r="G18179" s="88"/>
      <c r="H18179" s="88"/>
      <c r="I18179" s="88"/>
      <c r="J18179" s="88"/>
      <c r="K18179" s="88"/>
    </row>
    <row r="18180" spans="2:11" hidden="1" x14ac:dyDescent="0.2">
      <c r="B18180" s="88"/>
      <c r="C18180" s="88"/>
      <c r="D18180" s="88"/>
      <c r="E18180" s="88"/>
      <c r="F18180" s="88"/>
      <c r="G18180" s="88"/>
      <c r="H18180" s="88"/>
      <c r="I18180" s="88"/>
      <c r="J18180" s="88"/>
      <c r="K18180" s="88"/>
    </row>
    <row r="18181" spans="2:11" hidden="1" x14ac:dyDescent="0.2">
      <c r="B18181" s="88"/>
      <c r="C18181" s="88"/>
      <c r="D18181" s="88"/>
      <c r="E18181" s="88"/>
      <c r="F18181" s="88"/>
      <c r="G18181" s="88"/>
      <c r="H18181" s="88"/>
      <c r="I18181" s="88"/>
      <c r="J18181" s="88"/>
      <c r="K18181" s="88"/>
    </row>
    <row r="18182" spans="2:11" hidden="1" x14ac:dyDescent="0.2">
      <c r="B18182" s="88"/>
      <c r="C18182" s="88"/>
      <c r="D18182" s="88"/>
      <c r="E18182" s="88"/>
      <c r="F18182" s="88"/>
      <c r="G18182" s="88"/>
      <c r="H18182" s="88"/>
      <c r="I18182" s="88"/>
      <c r="J18182" s="88"/>
      <c r="K18182" s="88"/>
    </row>
    <row r="18183" spans="2:11" hidden="1" x14ac:dyDescent="0.2">
      <c r="B18183" s="88"/>
      <c r="C18183" s="88"/>
      <c r="D18183" s="88"/>
      <c r="E18183" s="88"/>
      <c r="F18183" s="88"/>
      <c r="G18183" s="88"/>
      <c r="H18183" s="88"/>
      <c r="I18183" s="88"/>
      <c r="J18183" s="88"/>
      <c r="K18183" s="88"/>
    </row>
    <row r="18184" spans="2:11" hidden="1" x14ac:dyDescent="0.2">
      <c r="B18184" s="88"/>
      <c r="C18184" s="88"/>
      <c r="D18184" s="88"/>
      <c r="E18184" s="88"/>
      <c r="F18184" s="88"/>
      <c r="G18184" s="88"/>
      <c r="H18184" s="88"/>
      <c r="I18184" s="88"/>
      <c r="J18184" s="88"/>
      <c r="K18184" s="88"/>
    </row>
    <row r="18185" spans="2:11" hidden="1" x14ac:dyDescent="0.2">
      <c r="B18185" s="88"/>
      <c r="C18185" s="88"/>
      <c r="D18185" s="88"/>
      <c r="E18185" s="88"/>
      <c r="F18185" s="88"/>
      <c r="G18185" s="88"/>
      <c r="H18185" s="88"/>
      <c r="I18185" s="88"/>
      <c r="J18185" s="88"/>
      <c r="K18185" s="88"/>
    </row>
    <row r="18186" spans="2:11" hidden="1" x14ac:dyDescent="0.2">
      <c r="B18186" s="88"/>
      <c r="C18186" s="88"/>
      <c r="D18186" s="88"/>
      <c r="E18186" s="88"/>
      <c r="F18186" s="88"/>
      <c r="G18186" s="88"/>
      <c r="H18186" s="88"/>
      <c r="I18186" s="88"/>
      <c r="J18186" s="88"/>
      <c r="K18186" s="88"/>
    </row>
    <row r="18187" spans="2:11" hidden="1" x14ac:dyDescent="0.2">
      <c r="B18187" s="88"/>
      <c r="C18187" s="88"/>
      <c r="D18187" s="88"/>
      <c r="E18187" s="88"/>
      <c r="F18187" s="88"/>
      <c r="G18187" s="88"/>
      <c r="H18187" s="88"/>
      <c r="I18187" s="88"/>
      <c r="J18187" s="88"/>
      <c r="K18187" s="88"/>
    </row>
    <row r="18188" spans="2:11" hidden="1" x14ac:dyDescent="0.2">
      <c r="B18188" s="88"/>
      <c r="C18188" s="88"/>
      <c r="D18188" s="88"/>
      <c r="E18188" s="88"/>
      <c r="F18188" s="88"/>
      <c r="G18188" s="88"/>
      <c r="H18188" s="88"/>
      <c r="I18188" s="88"/>
      <c r="J18188" s="88"/>
      <c r="K18188" s="88"/>
    </row>
    <row r="18189" spans="2:11" hidden="1" x14ac:dyDescent="0.2">
      <c r="B18189" s="88"/>
      <c r="C18189" s="88"/>
      <c r="D18189" s="88"/>
      <c r="E18189" s="88"/>
      <c r="F18189" s="88"/>
      <c r="G18189" s="88"/>
      <c r="H18189" s="88"/>
      <c r="I18189" s="88"/>
      <c r="J18189" s="88"/>
      <c r="K18189" s="88"/>
    </row>
    <row r="18190" spans="2:11" hidden="1" x14ac:dyDescent="0.2">
      <c r="B18190" s="88"/>
      <c r="C18190" s="88"/>
      <c r="D18190" s="88"/>
      <c r="E18190" s="88"/>
      <c r="F18190" s="88"/>
      <c r="G18190" s="88"/>
      <c r="H18190" s="88"/>
      <c r="I18190" s="88"/>
      <c r="J18190" s="88"/>
      <c r="K18190" s="88"/>
    </row>
    <row r="18191" spans="2:11" hidden="1" x14ac:dyDescent="0.2">
      <c r="B18191" s="88"/>
      <c r="C18191" s="88"/>
      <c r="D18191" s="88"/>
      <c r="E18191" s="88"/>
      <c r="F18191" s="88"/>
      <c r="G18191" s="88"/>
      <c r="H18191" s="88"/>
      <c r="I18191" s="88"/>
      <c r="J18191" s="88"/>
      <c r="K18191" s="88"/>
    </row>
    <row r="18192" spans="2:11" hidden="1" x14ac:dyDescent="0.2">
      <c r="B18192" s="88"/>
      <c r="C18192" s="88"/>
      <c r="D18192" s="88"/>
      <c r="E18192" s="88"/>
      <c r="F18192" s="88"/>
      <c r="G18192" s="88"/>
      <c r="H18192" s="88"/>
      <c r="I18192" s="88"/>
      <c r="J18192" s="88"/>
      <c r="K18192" s="88"/>
    </row>
    <row r="18193" spans="2:11" hidden="1" x14ac:dyDescent="0.2">
      <c r="B18193" s="88"/>
      <c r="C18193" s="88"/>
      <c r="D18193" s="88"/>
      <c r="E18193" s="88"/>
      <c r="F18193" s="88"/>
      <c r="G18193" s="88"/>
      <c r="H18193" s="88"/>
      <c r="I18193" s="88"/>
      <c r="J18193" s="88"/>
      <c r="K18193" s="88"/>
    </row>
    <row r="18194" spans="2:11" hidden="1" x14ac:dyDescent="0.2">
      <c r="B18194" s="88"/>
      <c r="C18194" s="88"/>
      <c r="D18194" s="88"/>
      <c r="E18194" s="88"/>
      <c r="F18194" s="88"/>
      <c r="G18194" s="88"/>
      <c r="H18194" s="88"/>
      <c r="I18194" s="88"/>
      <c r="J18194" s="88"/>
      <c r="K18194" s="88"/>
    </row>
    <row r="18195" spans="2:11" hidden="1" x14ac:dyDescent="0.2">
      <c r="B18195" s="88"/>
      <c r="C18195" s="88"/>
      <c r="D18195" s="88"/>
      <c r="E18195" s="88"/>
      <c r="F18195" s="88"/>
      <c r="G18195" s="88"/>
      <c r="H18195" s="88"/>
      <c r="I18195" s="88"/>
      <c r="J18195" s="88"/>
      <c r="K18195" s="88"/>
    </row>
    <row r="18196" spans="2:11" hidden="1" x14ac:dyDescent="0.2">
      <c r="B18196" s="88"/>
      <c r="C18196" s="88"/>
      <c r="D18196" s="88"/>
      <c r="E18196" s="88"/>
      <c r="F18196" s="88"/>
      <c r="G18196" s="88"/>
      <c r="H18196" s="88"/>
      <c r="I18196" s="88"/>
      <c r="J18196" s="88"/>
      <c r="K18196" s="88"/>
    </row>
    <row r="18197" spans="2:11" hidden="1" x14ac:dyDescent="0.2">
      <c r="B18197" s="88"/>
      <c r="C18197" s="88"/>
      <c r="D18197" s="88"/>
      <c r="E18197" s="88"/>
      <c r="F18197" s="88"/>
      <c r="G18197" s="88"/>
      <c r="H18197" s="88"/>
      <c r="I18197" s="88"/>
      <c r="J18197" s="88"/>
      <c r="K18197" s="88"/>
    </row>
    <row r="18198" spans="2:11" hidden="1" x14ac:dyDescent="0.2">
      <c r="B18198" s="88"/>
      <c r="C18198" s="88"/>
      <c r="D18198" s="88"/>
      <c r="E18198" s="88"/>
      <c r="F18198" s="88"/>
      <c r="G18198" s="88"/>
      <c r="H18198" s="88"/>
      <c r="I18198" s="88"/>
      <c r="J18198" s="88"/>
      <c r="K18198" s="88"/>
    </row>
    <row r="18199" spans="2:11" hidden="1" x14ac:dyDescent="0.2">
      <c r="B18199" s="88"/>
      <c r="C18199" s="88"/>
      <c r="D18199" s="88"/>
      <c r="E18199" s="88"/>
      <c r="F18199" s="88"/>
      <c r="G18199" s="88"/>
      <c r="H18199" s="88"/>
      <c r="I18199" s="88"/>
      <c r="J18199" s="88"/>
      <c r="K18199" s="88"/>
    </row>
    <row r="18200" spans="2:11" hidden="1" x14ac:dyDescent="0.2">
      <c r="B18200" s="88"/>
      <c r="C18200" s="88"/>
      <c r="D18200" s="88"/>
      <c r="E18200" s="88"/>
      <c r="F18200" s="88"/>
      <c r="G18200" s="88"/>
      <c r="H18200" s="88"/>
      <c r="I18200" s="88"/>
      <c r="J18200" s="88"/>
      <c r="K18200" s="88"/>
    </row>
    <row r="18201" spans="2:11" hidden="1" x14ac:dyDescent="0.2">
      <c r="B18201" s="88"/>
      <c r="C18201" s="88"/>
      <c r="D18201" s="88"/>
      <c r="E18201" s="88"/>
      <c r="F18201" s="88"/>
      <c r="G18201" s="88"/>
      <c r="H18201" s="88"/>
      <c r="I18201" s="88"/>
      <c r="J18201" s="88"/>
      <c r="K18201" s="88"/>
    </row>
    <row r="18202" spans="2:11" hidden="1" x14ac:dyDescent="0.2">
      <c r="B18202" s="88"/>
      <c r="C18202" s="88"/>
      <c r="D18202" s="88"/>
      <c r="E18202" s="88"/>
      <c r="F18202" s="88"/>
      <c r="G18202" s="88"/>
      <c r="H18202" s="88"/>
      <c r="I18202" s="88"/>
      <c r="J18202" s="88"/>
      <c r="K18202" s="88"/>
    </row>
    <row r="18203" spans="2:11" hidden="1" x14ac:dyDescent="0.2">
      <c r="B18203" s="88"/>
      <c r="C18203" s="88"/>
      <c r="D18203" s="88"/>
      <c r="E18203" s="88"/>
      <c r="F18203" s="88"/>
      <c r="G18203" s="88"/>
      <c r="H18203" s="88"/>
      <c r="I18203" s="88"/>
      <c r="J18203" s="88"/>
      <c r="K18203" s="88"/>
    </row>
    <row r="18204" spans="2:11" hidden="1" x14ac:dyDescent="0.2">
      <c r="B18204" s="88"/>
      <c r="C18204" s="88"/>
      <c r="D18204" s="88"/>
      <c r="E18204" s="88"/>
      <c r="F18204" s="88"/>
      <c r="G18204" s="88"/>
      <c r="H18204" s="88"/>
      <c r="I18204" s="88"/>
      <c r="J18204" s="88"/>
      <c r="K18204" s="88"/>
    </row>
    <row r="18205" spans="2:11" hidden="1" x14ac:dyDescent="0.2">
      <c r="B18205" s="88"/>
      <c r="C18205" s="88"/>
      <c r="D18205" s="88"/>
      <c r="E18205" s="88"/>
      <c r="F18205" s="88"/>
      <c r="G18205" s="88"/>
      <c r="H18205" s="88"/>
      <c r="I18205" s="88"/>
      <c r="J18205" s="88"/>
      <c r="K18205" s="88"/>
    </row>
    <row r="18206" spans="2:11" hidden="1" x14ac:dyDescent="0.2">
      <c r="B18206" s="88"/>
      <c r="C18206" s="88"/>
      <c r="D18206" s="88"/>
      <c r="E18206" s="88"/>
      <c r="F18206" s="88"/>
      <c r="G18206" s="88"/>
      <c r="H18206" s="88"/>
      <c r="I18206" s="88"/>
      <c r="J18206" s="88"/>
      <c r="K18206" s="88"/>
    </row>
    <row r="18207" spans="2:11" hidden="1" x14ac:dyDescent="0.2">
      <c r="B18207" s="88"/>
      <c r="C18207" s="88"/>
      <c r="D18207" s="88"/>
      <c r="E18207" s="88"/>
      <c r="F18207" s="88"/>
      <c r="G18207" s="88"/>
      <c r="H18207" s="88"/>
      <c r="I18207" s="88"/>
      <c r="J18207" s="88"/>
      <c r="K18207" s="88"/>
    </row>
    <row r="18208" spans="2:11" hidden="1" x14ac:dyDescent="0.2">
      <c r="B18208" s="88"/>
      <c r="C18208" s="88"/>
      <c r="D18208" s="88"/>
      <c r="E18208" s="88"/>
      <c r="F18208" s="88"/>
      <c r="G18208" s="88"/>
      <c r="H18208" s="88"/>
      <c r="I18208" s="88"/>
      <c r="J18208" s="88"/>
      <c r="K18208" s="88"/>
    </row>
    <row r="18209" spans="2:11" hidden="1" x14ac:dyDescent="0.2">
      <c r="B18209" s="88"/>
      <c r="C18209" s="88"/>
      <c r="D18209" s="88"/>
      <c r="E18209" s="88"/>
      <c r="F18209" s="88"/>
      <c r="G18209" s="88"/>
      <c r="H18209" s="88"/>
      <c r="I18209" s="88"/>
      <c r="J18209" s="88"/>
      <c r="K18209" s="88"/>
    </row>
    <row r="18210" spans="2:11" hidden="1" x14ac:dyDescent="0.2">
      <c r="B18210" s="88"/>
      <c r="C18210" s="88"/>
      <c r="D18210" s="88"/>
      <c r="E18210" s="88"/>
      <c r="F18210" s="88"/>
      <c r="G18210" s="88"/>
      <c r="H18210" s="88"/>
      <c r="I18210" s="88"/>
      <c r="J18210" s="88"/>
      <c r="K18210" s="88"/>
    </row>
    <row r="18211" spans="2:11" hidden="1" x14ac:dyDescent="0.2">
      <c r="B18211" s="88"/>
      <c r="C18211" s="88"/>
      <c r="D18211" s="88"/>
      <c r="E18211" s="88"/>
      <c r="F18211" s="88"/>
      <c r="G18211" s="88"/>
      <c r="H18211" s="88"/>
      <c r="I18211" s="88"/>
      <c r="J18211" s="88"/>
      <c r="K18211" s="88"/>
    </row>
    <row r="18212" spans="2:11" hidden="1" x14ac:dyDescent="0.2">
      <c r="B18212" s="88"/>
      <c r="C18212" s="88"/>
      <c r="D18212" s="88"/>
      <c r="E18212" s="88"/>
      <c r="F18212" s="88"/>
      <c r="G18212" s="88"/>
      <c r="H18212" s="88"/>
      <c r="I18212" s="88"/>
      <c r="J18212" s="88"/>
      <c r="K18212" s="88"/>
    </row>
    <row r="18213" spans="2:11" hidden="1" x14ac:dyDescent="0.2">
      <c r="B18213" s="88"/>
      <c r="C18213" s="88"/>
      <c r="D18213" s="88"/>
      <c r="E18213" s="88"/>
      <c r="F18213" s="88"/>
      <c r="G18213" s="88"/>
      <c r="H18213" s="88"/>
      <c r="I18213" s="88"/>
      <c r="J18213" s="88"/>
      <c r="K18213" s="88"/>
    </row>
    <row r="18214" spans="2:11" hidden="1" x14ac:dyDescent="0.2">
      <c r="B18214" s="88"/>
      <c r="C18214" s="88"/>
      <c r="D18214" s="88"/>
      <c r="E18214" s="88"/>
      <c r="F18214" s="88"/>
      <c r="G18214" s="88"/>
      <c r="H18214" s="88"/>
      <c r="I18214" s="88"/>
      <c r="J18214" s="88"/>
      <c r="K18214" s="88"/>
    </row>
    <row r="18215" spans="2:11" hidden="1" x14ac:dyDescent="0.2">
      <c r="B18215" s="88"/>
      <c r="C18215" s="88"/>
      <c r="D18215" s="88"/>
      <c r="E18215" s="88"/>
      <c r="F18215" s="88"/>
      <c r="G18215" s="88"/>
      <c r="H18215" s="88"/>
      <c r="I18215" s="88"/>
      <c r="J18215" s="88"/>
      <c r="K18215" s="88"/>
    </row>
    <row r="18216" spans="2:11" hidden="1" x14ac:dyDescent="0.2">
      <c r="B18216" s="88"/>
      <c r="C18216" s="88"/>
      <c r="D18216" s="88"/>
      <c r="E18216" s="88"/>
      <c r="F18216" s="88"/>
      <c r="G18216" s="88"/>
      <c r="H18216" s="88"/>
      <c r="I18216" s="88"/>
      <c r="J18216" s="88"/>
      <c r="K18216" s="88"/>
    </row>
    <row r="18217" spans="2:11" hidden="1" x14ac:dyDescent="0.2">
      <c r="B18217" s="88"/>
      <c r="C18217" s="88"/>
      <c r="D18217" s="88"/>
      <c r="E18217" s="88"/>
      <c r="F18217" s="88"/>
      <c r="G18217" s="88"/>
      <c r="H18217" s="88"/>
      <c r="I18217" s="88"/>
      <c r="J18217" s="88"/>
      <c r="K18217" s="88"/>
    </row>
    <row r="18218" spans="2:11" hidden="1" x14ac:dyDescent="0.2">
      <c r="B18218" s="88"/>
      <c r="C18218" s="88"/>
      <c r="D18218" s="88"/>
      <c r="E18218" s="88"/>
      <c r="F18218" s="88"/>
      <c r="G18218" s="88"/>
      <c r="H18218" s="88"/>
      <c r="I18218" s="88"/>
      <c r="J18218" s="88"/>
      <c r="K18218" s="88"/>
    </row>
    <row r="18219" spans="2:11" hidden="1" x14ac:dyDescent="0.2">
      <c r="B18219" s="88"/>
      <c r="C18219" s="88"/>
      <c r="D18219" s="88"/>
      <c r="E18219" s="88"/>
      <c r="F18219" s="88"/>
      <c r="G18219" s="88"/>
      <c r="H18219" s="88"/>
      <c r="I18219" s="88"/>
      <c r="J18219" s="88"/>
      <c r="K18219" s="88"/>
    </row>
    <row r="18220" spans="2:11" hidden="1" x14ac:dyDescent="0.2">
      <c r="B18220" s="88"/>
      <c r="C18220" s="88"/>
      <c r="D18220" s="88"/>
      <c r="E18220" s="88"/>
      <c r="F18220" s="88"/>
      <c r="G18220" s="88"/>
      <c r="H18220" s="88"/>
      <c r="I18220" s="88"/>
      <c r="J18220" s="88"/>
      <c r="K18220" s="88"/>
    </row>
    <row r="18221" spans="2:11" hidden="1" x14ac:dyDescent="0.2">
      <c r="B18221" s="88"/>
      <c r="C18221" s="88"/>
      <c r="D18221" s="88"/>
      <c r="E18221" s="88"/>
      <c r="F18221" s="88"/>
      <c r="G18221" s="88"/>
      <c r="H18221" s="88"/>
      <c r="I18221" s="88"/>
      <c r="J18221" s="88"/>
      <c r="K18221" s="88"/>
    </row>
    <row r="18222" spans="2:11" hidden="1" x14ac:dyDescent="0.2">
      <c r="B18222" s="88"/>
      <c r="C18222" s="88"/>
      <c r="D18222" s="88"/>
      <c r="E18222" s="88"/>
      <c r="F18222" s="88"/>
      <c r="G18222" s="88"/>
      <c r="H18222" s="88"/>
      <c r="I18222" s="88"/>
      <c r="J18222" s="88"/>
      <c r="K18222" s="88"/>
    </row>
    <row r="18223" spans="2:11" hidden="1" x14ac:dyDescent="0.2">
      <c r="B18223" s="88"/>
      <c r="C18223" s="88"/>
      <c r="D18223" s="88"/>
      <c r="E18223" s="88"/>
      <c r="F18223" s="88"/>
      <c r="G18223" s="88"/>
      <c r="H18223" s="88"/>
      <c r="I18223" s="88"/>
      <c r="J18223" s="88"/>
      <c r="K18223" s="88"/>
    </row>
    <row r="18224" spans="2:11" hidden="1" x14ac:dyDescent="0.2">
      <c r="B18224" s="88"/>
      <c r="C18224" s="88"/>
      <c r="D18224" s="88"/>
      <c r="E18224" s="88"/>
      <c r="F18224" s="88"/>
      <c r="G18224" s="88"/>
      <c r="H18224" s="88"/>
      <c r="I18224" s="88"/>
      <c r="J18224" s="88"/>
      <c r="K18224" s="88"/>
    </row>
    <row r="18225" spans="2:11" hidden="1" x14ac:dyDescent="0.2">
      <c r="B18225" s="88"/>
      <c r="C18225" s="88"/>
      <c r="D18225" s="88"/>
      <c r="E18225" s="88"/>
      <c r="F18225" s="88"/>
      <c r="G18225" s="88"/>
      <c r="H18225" s="88"/>
      <c r="I18225" s="88"/>
      <c r="J18225" s="88"/>
      <c r="K18225" s="88"/>
    </row>
    <row r="18226" spans="2:11" hidden="1" x14ac:dyDescent="0.2">
      <c r="B18226" s="88"/>
      <c r="C18226" s="88"/>
      <c r="D18226" s="88"/>
      <c r="E18226" s="88"/>
      <c r="F18226" s="88"/>
      <c r="G18226" s="88"/>
      <c r="H18226" s="88"/>
      <c r="I18226" s="88"/>
      <c r="J18226" s="88"/>
      <c r="K18226" s="88"/>
    </row>
    <row r="18227" spans="2:11" hidden="1" x14ac:dyDescent="0.2">
      <c r="B18227" s="88"/>
      <c r="C18227" s="88"/>
      <c r="D18227" s="88"/>
      <c r="E18227" s="88"/>
      <c r="F18227" s="88"/>
      <c r="G18227" s="88"/>
      <c r="H18227" s="88"/>
      <c r="I18227" s="88"/>
      <c r="J18227" s="88"/>
      <c r="K18227" s="88"/>
    </row>
    <row r="18228" spans="2:11" hidden="1" x14ac:dyDescent="0.2">
      <c r="B18228" s="88"/>
      <c r="C18228" s="88"/>
      <c r="D18228" s="88"/>
      <c r="E18228" s="88"/>
      <c r="F18228" s="88"/>
      <c r="G18228" s="88"/>
      <c r="H18228" s="88"/>
      <c r="I18228" s="88"/>
      <c r="J18228" s="88"/>
      <c r="K18228" s="88"/>
    </row>
    <row r="18229" spans="2:11" hidden="1" x14ac:dyDescent="0.2">
      <c r="B18229" s="88"/>
      <c r="C18229" s="88"/>
      <c r="D18229" s="88"/>
      <c r="E18229" s="88"/>
      <c r="F18229" s="88"/>
      <c r="G18229" s="88"/>
      <c r="H18229" s="88"/>
      <c r="I18229" s="88"/>
      <c r="J18229" s="88"/>
      <c r="K18229" s="88"/>
    </row>
    <row r="18230" spans="2:11" hidden="1" x14ac:dyDescent="0.2">
      <c r="B18230" s="88"/>
      <c r="C18230" s="88"/>
      <c r="D18230" s="88"/>
      <c r="E18230" s="88"/>
      <c r="F18230" s="88"/>
      <c r="G18230" s="88"/>
      <c r="H18230" s="88"/>
      <c r="I18230" s="88"/>
      <c r="J18230" s="88"/>
      <c r="K18230" s="88"/>
    </row>
    <row r="18231" spans="2:11" hidden="1" x14ac:dyDescent="0.2">
      <c r="B18231" s="88"/>
      <c r="C18231" s="88"/>
      <c r="D18231" s="88"/>
      <c r="E18231" s="88"/>
      <c r="F18231" s="88"/>
      <c r="G18231" s="88"/>
      <c r="H18231" s="88"/>
      <c r="I18231" s="88"/>
      <c r="J18231" s="88"/>
      <c r="K18231" s="88"/>
    </row>
    <row r="18232" spans="2:11" hidden="1" x14ac:dyDescent="0.2">
      <c r="B18232" s="88"/>
      <c r="C18232" s="88"/>
      <c r="D18232" s="88"/>
      <c r="E18232" s="88"/>
      <c r="F18232" s="88"/>
      <c r="G18232" s="88"/>
      <c r="H18232" s="88"/>
      <c r="I18232" s="88"/>
      <c r="J18232" s="88"/>
      <c r="K18232" s="88"/>
    </row>
    <row r="18233" spans="2:11" hidden="1" x14ac:dyDescent="0.2">
      <c r="B18233" s="88"/>
      <c r="C18233" s="88"/>
      <c r="D18233" s="88"/>
      <c r="E18233" s="88"/>
      <c r="F18233" s="88"/>
      <c r="G18233" s="88"/>
      <c r="H18233" s="88"/>
      <c r="I18233" s="88"/>
      <c r="J18233" s="88"/>
      <c r="K18233" s="88"/>
    </row>
    <row r="18234" spans="2:11" hidden="1" x14ac:dyDescent="0.2">
      <c r="B18234" s="88"/>
      <c r="C18234" s="88"/>
      <c r="D18234" s="88"/>
      <c r="E18234" s="88"/>
      <c r="F18234" s="88"/>
      <c r="G18234" s="88"/>
      <c r="H18234" s="88"/>
      <c r="I18234" s="88"/>
      <c r="J18234" s="88"/>
      <c r="K18234" s="88"/>
    </row>
    <row r="18235" spans="2:11" hidden="1" x14ac:dyDescent="0.2">
      <c r="B18235" s="88"/>
      <c r="C18235" s="88"/>
      <c r="D18235" s="88"/>
      <c r="E18235" s="88"/>
      <c r="F18235" s="88"/>
      <c r="G18235" s="88"/>
      <c r="H18235" s="88"/>
      <c r="I18235" s="88"/>
      <c r="J18235" s="88"/>
      <c r="K18235" s="88"/>
    </row>
    <row r="18236" spans="2:11" hidden="1" x14ac:dyDescent="0.2">
      <c r="B18236" s="88"/>
      <c r="C18236" s="88"/>
      <c r="D18236" s="88"/>
      <c r="E18236" s="88"/>
      <c r="F18236" s="88"/>
      <c r="G18236" s="88"/>
      <c r="H18236" s="88"/>
      <c r="I18236" s="88"/>
      <c r="J18236" s="88"/>
      <c r="K18236" s="88"/>
    </row>
    <row r="18237" spans="2:11" hidden="1" x14ac:dyDescent="0.2">
      <c r="B18237" s="88"/>
      <c r="C18237" s="88"/>
      <c r="D18237" s="88"/>
      <c r="E18237" s="88"/>
      <c r="F18237" s="88"/>
      <c r="G18237" s="88"/>
      <c r="H18237" s="88"/>
      <c r="I18237" s="88"/>
      <c r="J18237" s="88"/>
      <c r="K18237" s="88"/>
    </row>
    <row r="18238" spans="2:11" hidden="1" x14ac:dyDescent="0.2">
      <c r="B18238" s="88"/>
      <c r="C18238" s="88"/>
      <c r="D18238" s="88"/>
      <c r="E18238" s="88"/>
      <c r="F18238" s="88"/>
      <c r="G18238" s="88"/>
      <c r="H18238" s="88"/>
      <c r="I18238" s="88"/>
      <c r="J18238" s="88"/>
      <c r="K18238" s="88"/>
    </row>
    <row r="18239" spans="2:11" hidden="1" x14ac:dyDescent="0.2">
      <c r="B18239" s="88"/>
      <c r="C18239" s="88"/>
      <c r="D18239" s="88"/>
      <c r="E18239" s="88"/>
      <c r="F18239" s="88"/>
      <c r="G18239" s="88"/>
      <c r="H18239" s="88"/>
      <c r="I18239" s="88"/>
      <c r="J18239" s="88"/>
      <c r="K18239" s="88"/>
    </row>
    <row r="18240" spans="2:11" hidden="1" x14ac:dyDescent="0.2">
      <c r="B18240" s="88"/>
      <c r="C18240" s="88"/>
      <c r="D18240" s="88"/>
      <c r="E18240" s="88"/>
      <c r="F18240" s="88"/>
      <c r="G18240" s="88"/>
      <c r="H18240" s="88"/>
      <c r="I18240" s="88"/>
      <c r="J18240" s="88"/>
      <c r="K18240" s="88"/>
    </row>
    <row r="18241" spans="2:11" hidden="1" x14ac:dyDescent="0.2">
      <c r="B18241" s="88"/>
      <c r="C18241" s="88"/>
      <c r="D18241" s="88"/>
      <c r="E18241" s="88"/>
      <c r="F18241" s="88"/>
      <c r="G18241" s="88"/>
      <c r="H18241" s="88"/>
      <c r="I18241" s="88"/>
      <c r="J18241" s="88"/>
      <c r="K18241" s="88"/>
    </row>
    <row r="18242" spans="2:11" hidden="1" x14ac:dyDescent="0.2">
      <c r="B18242" s="88"/>
      <c r="C18242" s="88"/>
      <c r="D18242" s="88"/>
      <c r="E18242" s="88"/>
      <c r="F18242" s="88"/>
      <c r="G18242" s="88"/>
      <c r="H18242" s="88"/>
      <c r="I18242" s="88"/>
      <c r="J18242" s="88"/>
      <c r="K18242" s="88"/>
    </row>
    <row r="18243" spans="2:11" hidden="1" x14ac:dyDescent="0.2">
      <c r="B18243" s="88"/>
      <c r="C18243" s="88"/>
      <c r="D18243" s="88"/>
      <c r="E18243" s="88"/>
      <c r="F18243" s="88"/>
      <c r="G18243" s="88"/>
      <c r="H18243" s="88"/>
      <c r="I18243" s="88"/>
      <c r="J18243" s="88"/>
      <c r="K18243" s="88"/>
    </row>
    <row r="18244" spans="2:11" hidden="1" x14ac:dyDescent="0.2">
      <c r="B18244" s="88"/>
      <c r="C18244" s="88"/>
      <c r="D18244" s="88"/>
      <c r="E18244" s="88"/>
      <c r="F18244" s="88"/>
      <c r="G18244" s="88"/>
      <c r="H18244" s="88"/>
      <c r="I18244" s="88"/>
      <c r="J18244" s="88"/>
      <c r="K18244" s="88"/>
    </row>
    <row r="18245" spans="2:11" hidden="1" x14ac:dyDescent="0.2">
      <c r="B18245" s="88"/>
      <c r="C18245" s="88"/>
      <c r="D18245" s="88"/>
      <c r="E18245" s="88"/>
      <c r="F18245" s="88"/>
      <c r="G18245" s="88"/>
      <c r="H18245" s="88"/>
      <c r="I18245" s="88"/>
      <c r="J18245" s="88"/>
      <c r="K18245" s="88"/>
    </row>
    <row r="18246" spans="2:11" hidden="1" x14ac:dyDescent="0.2">
      <c r="B18246" s="88"/>
      <c r="C18246" s="88"/>
      <c r="D18246" s="88"/>
      <c r="E18246" s="88"/>
      <c r="F18246" s="88"/>
      <c r="G18246" s="88"/>
      <c r="H18246" s="88"/>
      <c r="I18246" s="88"/>
      <c r="J18246" s="88"/>
      <c r="K18246" s="88"/>
    </row>
    <row r="18247" spans="2:11" hidden="1" x14ac:dyDescent="0.2">
      <c r="B18247" s="88"/>
      <c r="C18247" s="88"/>
      <c r="D18247" s="88"/>
      <c r="E18247" s="88"/>
      <c r="F18247" s="88"/>
      <c r="G18247" s="88"/>
      <c r="H18247" s="88"/>
      <c r="I18247" s="88"/>
      <c r="J18247" s="88"/>
      <c r="K18247" s="88"/>
    </row>
    <row r="18248" spans="2:11" hidden="1" x14ac:dyDescent="0.2">
      <c r="B18248" s="88"/>
      <c r="C18248" s="88"/>
      <c r="D18248" s="88"/>
      <c r="E18248" s="88"/>
      <c r="F18248" s="88"/>
      <c r="G18248" s="88"/>
      <c r="H18248" s="88"/>
      <c r="I18248" s="88"/>
      <c r="J18248" s="88"/>
      <c r="K18248" s="88"/>
    </row>
    <row r="18249" spans="2:11" hidden="1" x14ac:dyDescent="0.2">
      <c r="B18249" s="88"/>
      <c r="C18249" s="88"/>
      <c r="D18249" s="88"/>
      <c r="E18249" s="88"/>
      <c r="F18249" s="88"/>
      <c r="G18249" s="88"/>
      <c r="H18249" s="88"/>
      <c r="I18249" s="88"/>
      <c r="J18249" s="88"/>
      <c r="K18249" s="88"/>
    </row>
    <row r="18250" spans="2:11" hidden="1" x14ac:dyDescent="0.2">
      <c r="B18250" s="88"/>
      <c r="C18250" s="88"/>
      <c r="D18250" s="88"/>
      <c r="E18250" s="88"/>
      <c r="F18250" s="88"/>
      <c r="G18250" s="88"/>
      <c r="H18250" s="88"/>
      <c r="I18250" s="88"/>
      <c r="J18250" s="88"/>
      <c r="K18250" s="88"/>
    </row>
    <row r="18251" spans="2:11" hidden="1" x14ac:dyDescent="0.2">
      <c r="B18251" s="88"/>
      <c r="C18251" s="88"/>
      <c r="D18251" s="88"/>
      <c r="E18251" s="88"/>
      <c r="F18251" s="88"/>
      <c r="G18251" s="88"/>
      <c r="H18251" s="88"/>
      <c r="I18251" s="88"/>
      <c r="J18251" s="88"/>
      <c r="K18251" s="88"/>
    </row>
    <row r="18252" spans="2:11" hidden="1" x14ac:dyDescent="0.2">
      <c r="B18252" s="88"/>
      <c r="C18252" s="88"/>
      <c r="D18252" s="88"/>
      <c r="E18252" s="88"/>
      <c r="F18252" s="88"/>
      <c r="G18252" s="88"/>
      <c r="H18252" s="88"/>
      <c r="I18252" s="88"/>
      <c r="J18252" s="88"/>
      <c r="K18252" s="88"/>
    </row>
    <row r="18253" spans="2:11" hidden="1" x14ac:dyDescent="0.2">
      <c r="B18253" s="88"/>
      <c r="C18253" s="88"/>
      <c r="D18253" s="88"/>
      <c r="E18253" s="88"/>
      <c r="F18253" s="88"/>
      <c r="G18253" s="88"/>
      <c r="H18253" s="88"/>
      <c r="I18253" s="88"/>
      <c r="J18253" s="88"/>
      <c r="K18253" s="88"/>
    </row>
    <row r="18254" spans="2:11" hidden="1" x14ac:dyDescent="0.2">
      <c r="B18254" s="88"/>
      <c r="C18254" s="88"/>
      <c r="D18254" s="88"/>
      <c r="E18254" s="88"/>
      <c r="F18254" s="88"/>
      <c r="G18254" s="88"/>
      <c r="H18254" s="88"/>
      <c r="I18254" s="88"/>
      <c r="J18254" s="88"/>
      <c r="K18254" s="88"/>
    </row>
    <row r="18255" spans="2:11" hidden="1" x14ac:dyDescent="0.2">
      <c r="B18255" s="88"/>
      <c r="C18255" s="88"/>
      <c r="D18255" s="88"/>
      <c r="E18255" s="88"/>
      <c r="F18255" s="88"/>
      <c r="G18255" s="88"/>
      <c r="H18255" s="88"/>
      <c r="I18255" s="88"/>
      <c r="J18255" s="88"/>
      <c r="K18255" s="88"/>
    </row>
    <row r="18256" spans="2:11" hidden="1" x14ac:dyDescent="0.2">
      <c r="B18256" s="88"/>
      <c r="C18256" s="88"/>
      <c r="D18256" s="88"/>
      <c r="E18256" s="88"/>
      <c r="F18256" s="88"/>
      <c r="G18256" s="88"/>
      <c r="H18256" s="88"/>
      <c r="I18256" s="88"/>
      <c r="J18256" s="88"/>
      <c r="K18256" s="88"/>
    </row>
    <row r="18257" spans="2:11" hidden="1" x14ac:dyDescent="0.2">
      <c r="B18257" s="88"/>
      <c r="C18257" s="88"/>
      <c r="D18257" s="88"/>
      <c r="E18257" s="88"/>
      <c r="F18257" s="88"/>
      <c r="G18257" s="88"/>
      <c r="H18257" s="88"/>
      <c r="I18257" s="88"/>
      <c r="J18257" s="88"/>
      <c r="K18257" s="88"/>
    </row>
    <row r="18258" spans="2:11" hidden="1" x14ac:dyDescent="0.2">
      <c r="B18258" s="88"/>
      <c r="C18258" s="88"/>
      <c r="D18258" s="88"/>
      <c r="E18258" s="88"/>
      <c r="F18258" s="88"/>
      <c r="G18258" s="88"/>
      <c r="H18258" s="88"/>
      <c r="I18258" s="88"/>
      <c r="J18258" s="88"/>
      <c r="K18258" s="88"/>
    </row>
    <row r="18259" spans="2:11" hidden="1" x14ac:dyDescent="0.2">
      <c r="B18259" s="88"/>
      <c r="C18259" s="88"/>
      <c r="D18259" s="88"/>
      <c r="E18259" s="88"/>
      <c r="F18259" s="88"/>
      <c r="G18259" s="88"/>
      <c r="H18259" s="88"/>
      <c r="I18259" s="88"/>
      <c r="J18259" s="88"/>
      <c r="K18259" s="88"/>
    </row>
    <row r="18260" spans="2:11" hidden="1" x14ac:dyDescent="0.2">
      <c r="B18260" s="88"/>
      <c r="C18260" s="88"/>
      <c r="D18260" s="88"/>
      <c r="E18260" s="88"/>
      <c r="F18260" s="88"/>
      <c r="G18260" s="88"/>
      <c r="H18260" s="88"/>
      <c r="I18260" s="88"/>
      <c r="J18260" s="88"/>
      <c r="K18260" s="88"/>
    </row>
    <row r="18261" spans="2:11" hidden="1" x14ac:dyDescent="0.2">
      <c r="B18261" s="88"/>
      <c r="C18261" s="88"/>
      <c r="D18261" s="88"/>
      <c r="E18261" s="88"/>
      <c r="F18261" s="88"/>
      <c r="G18261" s="88"/>
      <c r="H18261" s="88"/>
      <c r="I18261" s="88"/>
      <c r="J18261" s="88"/>
      <c r="K18261" s="88"/>
    </row>
    <row r="18262" spans="2:11" hidden="1" x14ac:dyDescent="0.2">
      <c r="B18262" s="88"/>
      <c r="C18262" s="88"/>
      <c r="D18262" s="88"/>
      <c r="E18262" s="88"/>
      <c r="F18262" s="88"/>
      <c r="G18262" s="88"/>
      <c r="H18262" s="88"/>
      <c r="I18262" s="88"/>
      <c r="J18262" s="88"/>
      <c r="K18262" s="88"/>
    </row>
    <row r="18263" spans="2:11" hidden="1" x14ac:dyDescent="0.2">
      <c r="B18263" s="88"/>
      <c r="C18263" s="88"/>
      <c r="D18263" s="88"/>
      <c r="E18263" s="88"/>
      <c r="F18263" s="88"/>
      <c r="G18263" s="88"/>
      <c r="H18263" s="88"/>
      <c r="I18263" s="88"/>
      <c r="J18263" s="88"/>
      <c r="K18263" s="88"/>
    </row>
    <row r="18264" spans="2:11" hidden="1" x14ac:dyDescent="0.2">
      <c r="B18264" s="88"/>
      <c r="C18264" s="88"/>
      <c r="D18264" s="88"/>
      <c r="E18264" s="88"/>
      <c r="F18264" s="88"/>
      <c r="G18264" s="88"/>
      <c r="H18264" s="88"/>
      <c r="I18264" s="88"/>
      <c r="J18264" s="88"/>
      <c r="K18264" s="88"/>
    </row>
    <row r="18265" spans="2:11" hidden="1" x14ac:dyDescent="0.2">
      <c r="B18265" s="88"/>
      <c r="C18265" s="88"/>
      <c r="D18265" s="88"/>
      <c r="E18265" s="88"/>
      <c r="F18265" s="88"/>
      <c r="G18265" s="88"/>
      <c r="H18265" s="88"/>
      <c r="I18265" s="88"/>
      <c r="J18265" s="88"/>
      <c r="K18265" s="88"/>
    </row>
    <row r="18266" spans="2:11" hidden="1" x14ac:dyDescent="0.2">
      <c r="B18266" s="88"/>
      <c r="C18266" s="88"/>
      <c r="D18266" s="88"/>
      <c r="E18266" s="88"/>
      <c r="F18266" s="88"/>
      <c r="G18266" s="88"/>
      <c r="H18266" s="88"/>
      <c r="I18266" s="88"/>
      <c r="J18266" s="88"/>
      <c r="K18266" s="88"/>
    </row>
    <row r="18267" spans="2:11" hidden="1" x14ac:dyDescent="0.2">
      <c r="B18267" s="88"/>
      <c r="C18267" s="88"/>
      <c r="D18267" s="88"/>
      <c r="E18267" s="88"/>
      <c r="F18267" s="88"/>
      <c r="G18267" s="88"/>
      <c r="H18267" s="88"/>
      <c r="I18267" s="88"/>
      <c r="J18267" s="88"/>
      <c r="K18267" s="88"/>
    </row>
    <row r="18268" spans="2:11" hidden="1" x14ac:dyDescent="0.2">
      <c r="B18268" s="88"/>
      <c r="C18268" s="88"/>
      <c r="D18268" s="88"/>
      <c r="E18268" s="88"/>
      <c r="F18268" s="88"/>
      <c r="G18268" s="88"/>
      <c r="H18268" s="88"/>
      <c r="I18268" s="88"/>
      <c r="J18268" s="88"/>
      <c r="K18268" s="88"/>
    </row>
    <row r="18269" spans="2:11" hidden="1" x14ac:dyDescent="0.2">
      <c r="B18269" s="88"/>
      <c r="C18269" s="88"/>
      <c r="D18269" s="88"/>
      <c r="E18269" s="88"/>
      <c r="F18269" s="88"/>
      <c r="G18269" s="88"/>
      <c r="H18269" s="88"/>
      <c r="I18269" s="88"/>
      <c r="J18269" s="88"/>
      <c r="K18269" s="88"/>
    </row>
    <row r="18270" spans="2:11" hidden="1" x14ac:dyDescent="0.2">
      <c r="B18270" s="88"/>
      <c r="C18270" s="88"/>
      <c r="D18270" s="88"/>
      <c r="E18270" s="88"/>
      <c r="F18270" s="88"/>
      <c r="G18270" s="88"/>
      <c r="H18270" s="88"/>
      <c r="I18270" s="88"/>
      <c r="J18270" s="88"/>
      <c r="K18270" s="88"/>
    </row>
    <row r="18271" spans="2:11" hidden="1" x14ac:dyDescent="0.2">
      <c r="B18271" s="88"/>
      <c r="C18271" s="88"/>
      <c r="D18271" s="88"/>
      <c r="E18271" s="88"/>
      <c r="F18271" s="88"/>
      <c r="G18271" s="88"/>
      <c r="H18271" s="88"/>
      <c r="I18271" s="88"/>
      <c r="J18271" s="88"/>
      <c r="K18271" s="88"/>
    </row>
    <row r="18272" spans="2:11" hidden="1" x14ac:dyDescent="0.2">
      <c r="B18272" s="88"/>
      <c r="C18272" s="88"/>
      <c r="D18272" s="88"/>
      <c r="E18272" s="88"/>
      <c r="F18272" s="88"/>
      <c r="G18272" s="88"/>
      <c r="H18272" s="88"/>
      <c r="I18272" s="88"/>
      <c r="J18272" s="88"/>
      <c r="K18272" s="88"/>
    </row>
    <row r="18273" spans="2:11" hidden="1" x14ac:dyDescent="0.2">
      <c r="B18273" s="88"/>
      <c r="C18273" s="88"/>
      <c r="D18273" s="88"/>
      <c r="E18273" s="88"/>
      <c r="F18273" s="88"/>
      <c r="G18273" s="88"/>
      <c r="H18273" s="88"/>
      <c r="I18273" s="88"/>
      <c r="J18273" s="88"/>
      <c r="K18273" s="88"/>
    </row>
    <row r="18274" spans="2:11" hidden="1" x14ac:dyDescent="0.2">
      <c r="B18274" s="88"/>
      <c r="C18274" s="88"/>
      <c r="D18274" s="88"/>
      <c r="E18274" s="88"/>
      <c r="F18274" s="88"/>
      <c r="G18274" s="88"/>
      <c r="H18274" s="88"/>
      <c r="I18274" s="88"/>
      <c r="J18274" s="88"/>
      <c r="K18274" s="88"/>
    </row>
    <row r="18275" spans="2:11" hidden="1" x14ac:dyDescent="0.2">
      <c r="B18275" s="88"/>
      <c r="C18275" s="88"/>
      <c r="D18275" s="88"/>
      <c r="E18275" s="88"/>
      <c r="F18275" s="88"/>
      <c r="G18275" s="88"/>
      <c r="H18275" s="88"/>
      <c r="I18275" s="88"/>
      <c r="J18275" s="88"/>
      <c r="K18275" s="88"/>
    </row>
    <row r="18276" spans="2:11" hidden="1" x14ac:dyDescent="0.2">
      <c r="B18276" s="88"/>
      <c r="C18276" s="88"/>
      <c r="D18276" s="88"/>
      <c r="E18276" s="88"/>
      <c r="F18276" s="88"/>
      <c r="G18276" s="88"/>
      <c r="H18276" s="88"/>
      <c r="I18276" s="88"/>
      <c r="J18276" s="88"/>
      <c r="K18276" s="88"/>
    </row>
    <row r="18277" spans="2:11" hidden="1" x14ac:dyDescent="0.2">
      <c r="B18277" s="88"/>
      <c r="C18277" s="88"/>
      <c r="D18277" s="88"/>
      <c r="E18277" s="88"/>
      <c r="F18277" s="88"/>
      <c r="G18277" s="88"/>
      <c r="H18277" s="88"/>
      <c r="I18277" s="88"/>
      <c r="J18277" s="88"/>
      <c r="K18277" s="88"/>
    </row>
    <row r="18278" spans="2:11" hidden="1" x14ac:dyDescent="0.2">
      <c r="B18278" s="88"/>
      <c r="C18278" s="88"/>
      <c r="D18278" s="88"/>
      <c r="E18278" s="88"/>
      <c r="F18278" s="88"/>
      <c r="G18278" s="88"/>
      <c r="H18278" s="88"/>
      <c r="I18278" s="88"/>
      <c r="J18278" s="88"/>
      <c r="K18278" s="88"/>
    </row>
    <row r="18279" spans="2:11" hidden="1" x14ac:dyDescent="0.2">
      <c r="B18279" s="88"/>
      <c r="C18279" s="88"/>
      <c r="D18279" s="88"/>
      <c r="E18279" s="88"/>
      <c r="F18279" s="88"/>
      <c r="G18279" s="88"/>
      <c r="H18279" s="88"/>
      <c r="I18279" s="88"/>
      <c r="J18279" s="88"/>
      <c r="K18279" s="88"/>
    </row>
    <row r="18280" spans="2:11" hidden="1" x14ac:dyDescent="0.2">
      <c r="B18280" s="88"/>
      <c r="C18280" s="88"/>
      <c r="D18280" s="88"/>
      <c r="E18280" s="88"/>
      <c r="F18280" s="88"/>
      <c r="G18280" s="88"/>
      <c r="H18280" s="88"/>
      <c r="I18280" s="88"/>
      <c r="J18280" s="88"/>
      <c r="K18280" s="88"/>
    </row>
    <row r="18281" spans="2:11" hidden="1" x14ac:dyDescent="0.2">
      <c r="B18281" s="88"/>
      <c r="C18281" s="88"/>
      <c r="D18281" s="88"/>
      <c r="E18281" s="88"/>
      <c r="F18281" s="88"/>
      <c r="G18281" s="88"/>
      <c r="H18281" s="88"/>
      <c r="I18281" s="88"/>
      <c r="J18281" s="88"/>
      <c r="K18281" s="88"/>
    </row>
    <row r="18282" spans="2:11" hidden="1" x14ac:dyDescent="0.2">
      <c r="B18282" s="88"/>
      <c r="C18282" s="88"/>
      <c r="D18282" s="88"/>
      <c r="E18282" s="88"/>
      <c r="F18282" s="88"/>
      <c r="G18282" s="88"/>
      <c r="H18282" s="88"/>
      <c r="I18282" s="88"/>
      <c r="J18282" s="88"/>
      <c r="K18282" s="88"/>
    </row>
    <row r="18283" spans="2:11" hidden="1" x14ac:dyDescent="0.2">
      <c r="B18283" s="88"/>
      <c r="C18283" s="88"/>
      <c r="D18283" s="88"/>
      <c r="E18283" s="88"/>
      <c r="F18283" s="88"/>
      <c r="G18283" s="88"/>
      <c r="H18283" s="88"/>
      <c r="I18283" s="88"/>
      <c r="J18283" s="88"/>
      <c r="K18283" s="88"/>
    </row>
    <row r="18284" spans="2:11" hidden="1" x14ac:dyDescent="0.2">
      <c r="B18284" s="88"/>
      <c r="C18284" s="88"/>
      <c r="D18284" s="88"/>
      <c r="E18284" s="88"/>
      <c r="F18284" s="88"/>
      <c r="G18284" s="88"/>
      <c r="H18284" s="88"/>
      <c r="I18284" s="88"/>
      <c r="J18284" s="88"/>
      <c r="K18284" s="88"/>
    </row>
    <row r="18285" spans="2:11" hidden="1" x14ac:dyDescent="0.2">
      <c r="B18285" s="88"/>
      <c r="C18285" s="88"/>
      <c r="D18285" s="88"/>
      <c r="E18285" s="88"/>
      <c r="F18285" s="88"/>
      <c r="G18285" s="88"/>
      <c r="H18285" s="88"/>
      <c r="I18285" s="88"/>
      <c r="J18285" s="88"/>
      <c r="K18285" s="88"/>
    </row>
    <row r="18286" spans="2:11" hidden="1" x14ac:dyDescent="0.2">
      <c r="B18286" s="88"/>
      <c r="C18286" s="88"/>
      <c r="D18286" s="88"/>
      <c r="E18286" s="88"/>
      <c r="F18286" s="88"/>
      <c r="G18286" s="88"/>
      <c r="H18286" s="88"/>
      <c r="I18286" s="88"/>
      <c r="J18286" s="88"/>
      <c r="K18286" s="88"/>
    </row>
    <row r="18287" spans="2:11" hidden="1" x14ac:dyDescent="0.2">
      <c r="B18287" s="88"/>
      <c r="C18287" s="88"/>
      <c r="D18287" s="88"/>
      <c r="E18287" s="88"/>
      <c r="F18287" s="88"/>
      <c r="G18287" s="88"/>
      <c r="H18287" s="88"/>
      <c r="I18287" s="88"/>
      <c r="J18287" s="88"/>
      <c r="K18287" s="88"/>
    </row>
    <row r="18288" spans="2:11" hidden="1" x14ac:dyDescent="0.2">
      <c r="B18288" s="88"/>
      <c r="C18288" s="88"/>
      <c r="D18288" s="88"/>
      <c r="E18288" s="88"/>
      <c r="F18288" s="88"/>
      <c r="G18288" s="88"/>
      <c r="H18288" s="88"/>
      <c r="I18288" s="88"/>
      <c r="J18288" s="88"/>
      <c r="K18288" s="88"/>
    </row>
    <row r="18289" spans="2:11" hidden="1" x14ac:dyDescent="0.2">
      <c r="B18289" s="88"/>
      <c r="C18289" s="88"/>
      <c r="D18289" s="88"/>
      <c r="E18289" s="88"/>
      <c r="F18289" s="88"/>
      <c r="G18289" s="88"/>
      <c r="H18289" s="88"/>
      <c r="I18289" s="88"/>
      <c r="J18289" s="88"/>
      <c r="K18289" s="88"/>
    </row>
    <row r="18290" spans="2:11" hidden="1" x14ac:dyDescent="0.2">
      <c r="B18290" s="88"/>
      <c r="C18290" s="88"/>
      <c r="D18290" s="88"/>
      <c r="E18290" s="88"/>
      <c r="F18290" s="88"/>
      <c r="G18290" s="88"/>
      <c r="H18290" s="88"/>
      <c r="I18290" s="88"/>
      <c r="J18290" s="88"/>
      <c r="K18290" s="88"/>
    </row>
    <row r="18291" spans="2:11" hidden="1" x14ac:dyDescent="0.2">
      <c r="B18291" s="88"/>
      <c r="C18291" s="88"/>
      <c r="D18291" s="88"/>
      <c r="E18291" s="88"/>
      <c r="F18291" s="88"/>
      <c r="G18291" s="88"/>
      <c r="H18291" s="88"/>
      <c r="I18291" s="88"/>
      <c r="J18291" s="88"/>
      <c r="K18291" s="88"/>
    </row>
    <row r="18292" spans="2:11" hidden="1" x14ac:dyDescent="0.2">
      <c r="B18292" s="88"/>
      <c r="C18292" s="88"/>
      <c r="D18292" s="88"/>
      <c r="E18292" s="88"/>
      <c r="F18292" s="88"/>
      <c r="G18292" s="88"/>
      <c r="H18292" s="88"/>
      <c r="I18292" s="88"/>
      <c r="J18292" s="88"/>
      <c r="K18292" s="88"/>
    </row>
    <row r="18293" spans="2:11" hidden="1" x14ac:dyDescent="0.2">
      <c r="B18293" s="88"/>
      <c r="C18293" s="88"/>
      <c r="D18293" s="88"/>
      <c r="E18293" s="88"/>
      <c r="F18293" s="88"/>
      <c r="G18293" s="88"/>
      <c r="H18293" s="88"/>
      <c r="I18293" s="88"/>
      <c r="J18293" s="88"/>
      <c r="K18293" s="88"/>
    </row>
    <row r="18294" spans="2:11" hidden="1" x14ac:dyDescent="0.2">
      <c r="B18294" s="88"/>
      <c r="C18294" s="88"/>
      <c r="D18294" s="88"/>
      <c r="E18294" s="88"/>
      <c r="F18294" s="88"/>
      <c r="G18294" s="88"/>
      <c r="H18294" s="88"/>
      <c r="I18294" s="88"/>
      <c r="J18294" s="88"/>
      <c r="K18294" s="88"/>
    </row>
    <row r="18295" spans="2:11" hidden="1" x14ac:dyDescent="0.2">
      <c r="B18295" s="88"/>
      <c r="C18295" s="88"/>
      <c r="D18295" s="88"/>
      <c r="E18295" s="88"/>
      <c r="F18295" s="88"/>
      <c r="G18295" s="88"/>
      <c r="H18295" s="88"/>
      <c r="I18295" s="88"/>
      <c r="J18295" s="88"/>
      <c r="K18295" s="88"/>
    </row>
    <row r="18296" spans="2:11" hidden="1" x14ac:dyDescent="0.2">
      <c r="B18296" s="88"/>
      <c r="C18296" s="88"/>
      <c r="D18296" s="88"/>
      <c r="E18296" s="88"/>
      <c r="F18296" s="88"/>
      <c r="G18296" s="88"/>
      <c r="H18296" s="88"/>
      <c r="I18296" s="88"/>
      <c r="J18296" s="88"/>
      <c r="K18296" s="88"/>
    </row>
    <row r="18297" spans="2:11" hidden="1" x14ac:dyDescent="0.2">
      <c r="B18297" s="88"/>
      <c r="C18297" s="88"/>
      <c r="D18297" s="88"/>
      <c r="E18297" s="88"/>
      <c r="F18297" s="88"/>
      <c r="G18297" s="88"/>
      <c r="H18297" s="88"/>
      <c r="I18297" s="88"/>
      <c r="J18297" s="88"/>
      <c r="K18297" s="88"/>
    </row>
    <row r="18298" spans="2:11" hidden="1" x14ac:dyDescent="0.2">
      <c r="B18298" s="88"/>
      <c r="C18298" s="88"/>
      <c r="D18298" s="88"/>
      <c r="E18298" s="88"/>
      <c r="F18298" s="88"/>
      <c r="G18298" s="88"/>
      <c r="H18298" s="88"/>
      <c r="I18298" s="88"/>
      <c r="J18298" s="88"/>
      <c r="K18298" s="88"/>
    </row>
    <row r="18299" spans="2:11" hidden="1" x14ac:dyDescent="0.2">
      <c r="B18299" s="88"/>
      <c r="C18299" s="88"/>
      <c r="D18299" s="88"/>
      <c r="E18299" s="88"/>
      <c r="F18299" s="88"/>
      <c r="G18299" s="88"/>
      <c r="H18299" s="88"/>
      <c r="I18299" s="88"/>
      <c r="J18299" s="88"/>
      <c r="K18299" s="88"/>
    </row>
    <row r="18300" spans="2:11" hidden="1" x14ac:dyDescent="0.2">
      <c r="B18300" s="88"/>
      <c r="C18300" s="88"/>
      <c r="D18300" s="88"/>
      <c r="E18300" s="88"/>
      <c r="F18300" s="88"/>
      <c r="G18300" s="88"/>
      <c r="H18300" s="88"/>
      <c r="I18300" s="88"/>
      <c r="J18300" s="88"/>
      <c r="K18300" s="88"/>
    </row>
    <row r="18301" spans="2:11" hidden="1" x14ac:dyDescent="0.2">
      <c r="B18301" s="88"/>
      <c r="C18301" s="88"/>
      <c r="D18301" s="88"/>
      <c r="E18301" s="88"/>
      <c r="F18301" s="88"/>
      <c r="G18301" s="88"/>
      <c r="H18301" s="88"/>
      <c r="I18301" s="88"/>
      <c r="J18301" s="88"/>
      <c r="K18301" s="88"/>
    </row>
    <row r="18302" spans="2:11" hidden="1" x14ac:dyDescent="0.2">
      <c r="B18302" s="88"/>
      <c r="C18302" s="88"/>
      <c r="D18302" s="88"/>
      <c r="E18302" s="88"/>
      <c r="F18302" s="88"/>
      <c r="G18302" s="88"/>
      <c r="H18302" s="88"/>
      <c r="I18302" s="88"/>
      <c r="J18302" s="88"/>
      <c r="K18302" s="88"/>
    </row>
    <row r="18303" spans="2:11" hidden="1" x14ac:dyDescent="0.2">
      <c r="B18303" s="88"/>
      <c r="C18303" s="88"/>
      <c r="D18303" s="88"/>
      <c r="E18303" s="88"/>
      <c r="F18303" s="88"/>
      <c r="G18303" s="88"/>
      <c r="H18303" s="88"/>
      <c r="I18303" s="88"/>
      <c r="J18303" s="88"/>
      <c r="K18303" s="88"/>
    </row>
    <row r="18304" spans="2:11" hidden="1" x14ac:dyDescent="0.2">
      <c r="B18304" s="88"/>
      <c r="C18304" s="88"/>
      <c r="D18304" s="88"/>
      <c r="E18304" s="88"/>
      <c r="F18304" s="88"/>
      <c r="G18304" s="88"/>
      <c r="H18304" s="88"/>
      <c r="I18304" s="88"/>
      <c r="J18304" s="88"/>
      <c r="K18304" s="88"/>
    </row>
    <row r="18305" spans="2:11" hidden="1" x14ac:dyDescent="0.2">
      <c r="B18305" s="88"/>
      <c r="C18305" s="88"/>
      <c r="D18305" s="88"/>
      <c r="E18305" s="88"/>
      <c r="F18305" s="88"/>
      <c r="G18305" s="88"/>
      <c r="H18305" s="88"/>
      <c r="I18305" s="88"/>
      <c r="J18305" s="88"/>
      <c r="K18305" s="88"/>
    </row>
    <row r="18306" spans="2:11" hidden="1" x14ac:dyDescent="0.2">
      <c r="B18306" s="88"/>
      <c r="C18306" s="88"/>
      <c r="D18306" s="88"/>
      <c r="E18306" s="88"/>
      <c r="F18306" s="88"/>
      <c r="G18306" s="88"/>
      <c r="H18306" s="88"/>
      <c r="I18306" s="88"/>
      <c r="J18306" s="88"/>
      <c r="K18306" s="88"/>
    </row>
    <row r="18307" spans="2:11" hidden="1" x14ac:dyDescent="0.2">
      <c r="B18307" s="88"/>
      <c r="C18307" s="88"/>
      <c r="D18307" s="88"/>
      <c r="E18307" s="88"/>
      <c r="F18307" s="88"/>
      <c r="G18307" s="88"/>
      <c r="H18307" s="88"/>
      <c r="I18307" s="88"/>
      <c r="J18307" s="88"/>
      <c r="K18307" s="88"/>
    </row>
    <row r="18308" spans="2:11" hidden="1" x14ac:dyDescent="0.2">
      <c r="B18308" s="88"/>
      <c r="C18308" s="88"/>
      <c r="D18308" s="88"/>
      <c r="E18308" s="88"/>
      <c r="F18308" s="88"/>
      <c r="G18308" s="88"/>
      <c r="H18308" s="88"/>
      <c r="I18308" s="88"/>
      <c r="J18308" s="88"/>
      <c r="K18308" s="88"/>
    </row>
    <row r="18309" spans="2:11" hidden="1" x14ac:dyDescent="0.2">
      <c r="B18309" s="88"/>
      <c r="C18309" s="88"/>
      <c r="D18309" s="88"/>
      <c r="E18309" s="88"/>
      <c r="F18309" s="88"/>
      <c r="G18309" s="88"/>
      <c r="H18309" s="88"/>
      <c r="I18309" s="88"/>
      <c r="J18309" s="88"/>
      <c r="K18309" s="88"/>
    </row>
    <row r="18310" spans="2:11" hidden="1" x14ac:dyDescent="0.2">
      <c r="B18310" s="88"/>
      <c r="C18310" s="88"/>
      <c r="D18310" s="88"/>
      <c r="E18310" s="88"/>
      <c r="F18310" s="88"/>
      <c r="G18310" s="88"/>
      <c r="H18310" s="88"/>
      <c r="I18310" s="88"/>
      <c r="J18310" s="88"/>
      <c r="K18310" s="88"/>
    </row>
    <row r="18311" spans="2:11" hidden="1" x14ac:dyDescent="0.2">
      <c r="B18311" s="88"/>
      <c r="C18311" s="88"/>
      <c r="D18311" s="88"/>
      <c r="E18311" s="88"/>
      <c r="F18311" s="88"/>
      <c r="G18311" s="88"/>
      <c r="H18311" s="88"/>
      <c r="I18311" s="88"/>
      <c r="J18311" s="88"/>
      <c r="K18311" s="88"/>
    </row>
    <row r="18312" spans="2:11" hidden="1" x14ac:dyDescent="0.2">
      <c r="B18312" s="88"/>
      <c r="C18312" s="88"/>
      <c r="D18312" s="88"/>
      <c r="E18312" s="88"/>
      <c r="F18312" s="88"/>
      <c r="G18312" s="88"/>
      <c r="H18312" s="88"/>
      <c r="I18312" s="88"/>
      <c r="J18312" s="88"/>
      <c r="K18312" s="88"/>
    </row>
    <row r="18313" spans="2:11" hidden="1" x14ac:dyDescent="0.2">
      <c r="B18313" s="88"/>
      <c r="C18313" s="88"/>
      <c r="D18313" s="88"/>
      <c r="E18313" s="88"/>
      <c r="F18313" s="88"/>
      <c r="G18313" s="88"/>
      <c r="H18313" s="88"/>
      <c r="I18313" s="88"/>
      <c r="J18313" s="88"/>
      <c r="K18313" s="88"/>
    </row>
    <row r="18314" spans="2:11" hidden="1" x14ac:dyDescent="0.2">
      <c r="B18314" s="88"/>
      <c r="C18314" s="88"/>
      <c r="D18314" s="88"/>
      <c r="E18314" s="88"/>
      <c r="F18314" s="88"/>
      <c r="G18314" s="88"/>
      <c r="H18314" s="88"/>
      <c r="I18314" s="88"/>
      <c r="J18314" s="88"/>
      <c r="K18314" s="88"/>
    </row>
    <row r="18315" spans="2:11" hidden="1" x14ac:dyDescent="0.2">
      <c r="B18315" s="88"/>
      <c r="C18315" s="88"/>
      <c r="D18315" s="88"/>
      <c r="E18315" s="88"/>
      <c r="F18315" s="88"/>
      <c r="G18315" s="88"/>
      <c r="H18315" s="88"/>
      <c r="I18315" s="88"/>
      <c r="J18315" s="88"/>
      <c r="K18315" s="88"/>
    </row>
    <row r="18316" spans="2:11" hidden="1" x14ac:dyDescent="0.2">
      <c r="B18316" s="88"/>
      <c r="C18316" s="88"/>
      <c r="D18316" s="88"/>
      <c r="E18316" s="88"/>
      <c r="F18316" s="88"/>
      <c r="G18316" s="88"/>
      <c r="H18316" s="88"/>
      <c r="I18316" s="88"/>
      <c r="J18316" s="88"/>
      <c r="K18316" s="88"/>
    </row>
    <row r="18317" spans="2:11" hidden="1" x14ac:dyDescent="0.2">
      <c r="B18317" s="88"/>
      <c r="C18317" s="88"/>
      <c r="D18317" s="88"/>
      <c r="E18317" s="88"/>
      <c r="F18317" s="88"/>
      <c r="G18317" s="88"/>
      <c r="H18317" s="88"/>
      <c r="I18317" s="88"/>
      <c r="J18317" s="88"/>
      <c r="K18317" s="88"/>
    </row>
    <row r="18318" spans="2:11" hidden="1" x14ac:dyDescent="0.2">
      <c r="B18318" s="88"/>
      <c r="C18318" s="88"/>
      <c r="D18318" s="88"/>
      <c r="E18318" s="88"/>
      <c r="F18318" s="88"/>
      <c r="G18318" s="88"/>
      <c r="H18318" s="88"/>
      <c r="I18318" s="88"/>
      <c r="J18318" s="88"/>
      <c r="K18318" s="88"/>
    </row>
    <row r="18319" spans="2:11" hidden="1" x14ac:dyDescent="0.2">
      <c r="B18319" s="88"/>
      <c r="C18319" s="88"/>
      <c r="D18319" s="88"/>
      <c r="E18319" s="88"/>
      <c r="F18319" s="88"/>
      <c r="G18319" s="88"/>
      <c r="H18319" s="88"/>
      <c r="I18319" s="88"/>
      <c r="J18319" s="88"/>
      <c r="K18319" s="88"/>
    </row>
    <row r="18320" spans="2:11" hidden="1" x14ac:dyDescent="0.2">
      <c r="B18320" s="88"/>
      <c r="C18320" s="88"/>
      <c r="D18320" s="88"/>
      <c r="E18320" s="88"/>
      <c r="F18320" s="88"/>
      <c r="G18320" s="88"/>
      <c r="H18320" s="88"/>
      <c r="I18320" s="88"/>
      <c r="J18320" s="88"/>
      <c r="K18320" s="88"/>
    </row>
    <row r="18321" spans="2:11" hidden="1" x14ac:dyDescent="0.2">
      <c r="B18321" s="88"/>
      <c r="C18321" s="88"/>
      <c r="D18321" s="88"/>
      <c r="E18321" s="88"/>
      <c r="F18321" s="88"/>
      <c r="G18321" s="88"/>
      <c r="H18321" s="88"/>
      <c r="I18321" s="88"/>
      <c r="J18321" s="88"/>
      <c r="K18321" s="88"/>
    </row>
    <row r="18322" spans="2:11" hidden="1" x14ac:dyDescent="0.2">
      <c r="B18322" s="88"/>
      <c r="C18322" s="88"/>
      <c r="D18322" s="88"/>
      <c r="E18322" s="88"/>
      <c r="F18322" s="88"/>
      <c r="G18322" s="88"/>
      <c r="H18322" s="88"/>
      <c r="I18322" s="88"/>
      <c r="J18322" s="88"/>
      <c r="K18322" s="88"/>
    </row>
    <row r="18323" spans="2:11" hidden="1" x14ac:dyDescent="0.2">
      <c r="B18323" s="88"/>
      <c r="C18323" s="88"/>
      <c r="D18323" s="88"/>
      <c r="E18323" s="88"/>
      <c r="F18323" s="88"/>
      <c r="G18323" s="88"/>
      <c r="H18323" s="88"/>
      <c r="I18323" s="88"/>
      <c r="J18323" s="88"/>
      <c r="K18323" s="88"/>
    </row>
    <row r="18324" spans="2:11" hidden="1" x14ac:dyDescent="0.2">
      <c r="B18324" s="88"/>
      <c r="C18324" s="88"/>
      <c r="D18324" s="88"/>
      <c r="E18324" s="88"/>
      <c r="F18324" s="88"/>
      <c r="G18324" s="88"/>
      <c r="H18324" s="88"/>
      <c r="I18324" s="88"/>
      <c r="J18324" s="88"/>
      <c r="K18324" s="88"/>
    </row>
    <row r="18325" spans="2:11" hidden="1" x14ac:dyDescent="0.2">
      <c r="B18325" s="88"/>
      <c r="C18325" s="88"/>
      <c r="D18325" s="88"/>
      <c r="E18325" s="88"/>
      <c r="F18325" s="88"/>
      <c r="G18325" s="88"/>
      <c r="H18325" s="88"/>
      <c r="I18325" s="88"/>
      <c r="J18325" s="88"/>
      <c r="K18325" s="88"/>
    </row>
    <row r="18326" spans="2:11" hidden="1" x14ac:dyDescent="0.2">
      <c r="B18326" s="88"/>
      <c r="C18326" s="88"/>
      <c r="D18326" s="88"/>
      <c r="E18326" s="88"/>
      <c r="F18326" s="88"/>
      <c r="G18326" s="88"/>
      <c r="H18326" s="88"/>
      <c r="I18326" s="88"/>
      <c r="J18326" s="88"/>
      <c r="K18326" s="88"/>
    </row>
    <row r="18327" spans="2:11" hidden="1" x14ac:dyDescent="0.2">
      <c r="B18327" s="88"/>
      <c r="C18327" s="88"/>
      <c r="D18327" s="88"/>
      <c r="E18327" s="88"/>
      <c r="F18327" s="88"/>
      <c r="G18327" s="88"/>
      <c r="H18327" s="88"/>
      <c r="I18327" s="88"/>
      <c r="J18327" s="88"/>
      <c r="K18327" s="88"/>
    </row>
    <row r="18328" spans="2:11" hidden="1" x14ac:dyDescent="0.2">
      <c r="B18328" s="88"/>
      <c r="C18328" s="88"/>
      <c r="D18328" s="88"/>
      <c r="E18328" s="88"/>
      <c r="F18328" s="88"/>
      <c r="G18328" s="88"/>
      <c r="H18328" s="88"/>
      <c r="I18328" s="88"/>
      <c r="J18328" s="88"/>
      <c r="K18328" s="88"/>
    </row>
    <row r="18329" spans="2:11" hidden="1" x14ac:dyDescent="0.2">
      <c r="B18329" s="88"/>
      <c r="C18329" s="88"/>
      <c r="D18329" s="88"/>
      <c r="E18329" s="88"/>
      <c r="F18329" s="88"/>
      <c r="G18329" s="88"/>
      <c r="H18329" s="88"/>
      <c r="I18329" s="88"/>
      <c r="J18329" s="88"/>
      <c r="K18329" s="88"/>
    </row>
    <row r="18330" spans="2:11" hidden="1" x14ac:dyDescent="0.2">
      <c r="B18330" s="88"/>
      <c r="C18330" s="88"/>
      <c r="D18330" s="88"/>
      <c r="E18330" s="88"/>
      <c r="F18330" s="88"/>
      <c r="G18330" s="88"/>
      <c r="H18330" s="88"/>
      <c r="I18330" s="88"/>
      <c r="J18330" s="88"/>
      <c r="K18330" s="88"/>
    </row>
    <row r="18331" spans="2:11" hidden="1" x14ac:dyDescent="0.2">
      <c r="B18331" s="88"/>
      <c r="C18331" s="88"/>
      <c r="D18331" s="88"/>
      <c r="E18331" s="88"/>
      <c r="F18331" s="88"/>
      <c r="G18331" s="88"/>
      <c r="H18331" s="88"/>
      <c r="I18331" s="88"/>
      <c r="J18331" s="88"/>
      <c r="K18331" s="88"/>
    </row>
    <row r="18332" spans="2:11" hidden="1" x14ac:dyDescent="0.2">
      <c r="B18332" s="88"/>
      <c r="C18332" s="88"/>
      <c r="D18332" s="88"/>
      <c r="E18332" s="88"/>
      <c r="F18332" s="88"/>
      <c r="G18332" s="88"/>
      <c r="H18332" s="88"/>
      <c r="I18332" s="88"/>
      <c r="J18332" s="88"/>
      <c r="K18332" s="88"/>
    </row>
    <row r="18333" spans="2:11" hidden="1" x14ac:dyDescent="0.2">
      <c r="B18333" s="88"/>
      <c r="C18333" s="88"/>
      <c r="D18333" s="88"/>
      <c r="E18333" s="88"/>
      <c r="F18333" s="88"/>
      <c r="G18333" s="88"/>
      <c r="H18333" s="88"/>
      <c r="I18333" s="88"/>
      <c r="J18333" s="88"/>
      <c r="K18333" s="88"/>
    </row>
    <row r="18334" spans="2:11" hidden="1" x14ac:dyDescent="0.2">
      <c r="B18334" s="88"/>
      <c r="C18334" s="88"/>
      <c r="D18334" s="88"/>
      <c r="E18334" s="88"/>
      <c r="F18334" s="88"/>
      <c r="G18334" s="88"/>
      <c r="H18334" s="88"/>
      <c r="I18334" s="88"/>
      <c r="J18334" s="88"/>
      <c r="K18334" s="88"/>
    </row>
    <row r="18335" spans="2:11" hidden="1" x14ac:dyDescent="0.2">
      <c r="B18335" s="88"/>
      <c r="C18335" s="88"/>
      <c r="D18335" s="88"/>
      <c r="E18335" s="88"/>
      <c r="F18335" s="88"/>
      <c r="G18335" s="88"/>
      <c r="H18335" s="88"/>
      <c r="I18335" s="88"/>
      <c r="J18335" s="88"/>
      <c r="K18335" s="88"/>
    </row>
    <row r="18336" spans="2:11" hidden="1" x14ac:dyDescent="0.2">
      <c r="B18336" s="88"/>
      <c r="C18336" s="88"/>
      <c r="D18336" s="88"/>
      <c r="E18336" s="88"/>
      <c r="F18336" s="88"/>
      <c r="G18336" s="88"/>
      <c r="H18336" s="88"/>
      <c r="I18336" s="88"/>
      <c r="J18336" s="88"/>
      <c r="K18336" s="88"/>
    </row>
    <row r="18337" spans="2:11" hidden="1" x14ac:dyDescent="0.2">
      <c r="B18337" s="88"/>
      <c r="C18337" s="88"/>
      <c r="D18337" s="88"/>
      <c r="E18337" s="88"/>
      <c r="F18337" s="88"/>
      <c r="G18337" s="88"/>
      <c r="H18337" s="88"/>
      <c r="I18337" s="88"/>
      <c r="J18337" s="88"/>
      <c r="K18337" s="88"/>
    </row>
    <row r="18338" spans="2:11" hidden="1" x14ac:dyDescent="0.2">
      <c r="B18338" s="88"/>
      <c r="C18338" s="88"/>
      <c r="D18338" s="88"/>
      <c r="E18338" s="88"/>
      <c r="F18338" s="88"/>
      <c r="G18338" s="88"/>
      <c r="H18338" s="88"/>
      <c r="I18338" s="88"/>
      <c r="J18338" s="88"/>
      <c r="K18338" s="88"/>
    </row>
    <row r="18339" spans="2:11" hidden="1" x14ac:dyDescent="0.2">
      <c r="B18339" s="88"/>
      <c r="C18339" s="88"/>
      <c r="D18339" s="88"/>
      <c r="E18339" s="88"/>
      <c r="F18339" s="88"/>
      <c r="G18339" s="88"/>
      <c r="H18339" s="88"/>
      <c r="I18339" s="88"/>
      <c r="J18339" s="88"/>
      <c r="K18339" s="88"/>
    </row>
    <row r="18340" spans="2:11" hidden="1" x14ac:dyDescent="0.2">
      <c r="B18340" s="88"/>
      <c r="C18340" s="88"/>
      <c r="D18340" s="88"/>
      <c r="E18340" s="88"/>
      <c r="F18340" s="88"/>
      <c r="G18340" s="88"/>
      <c r="H18340" s="88"/>
      <c r="I18340" s="88"/>
      <c r="J18340" s="88"/>
      <c r="K18340" s="88"/>
    </row>
    <row r="18341" spans="2:11" hidden="1" x14ac:dyDescent="0.2">
      <c r="B18341" s="88"/>
      <c r="C18341" s="88"/>
      <c r="D18341" s="88"/>
      <c r="E18341" s="88"/>
      <c r="F18341" s="88"/>
      <c r="G18341" s="88"/>
      <c r="H18341" s="88"/>
      <c r="I18341" s="88"/>
      <c r="J18341" s="88"/>
      <c r="K18341" s="88"/>
    </row>
    <row r="18342" spans="2:11" hidden="1" x14ac:dyDescent="0.2">
      <c r="B18342" s="88"/>
      <c r="C18342" s="88"/>
      <c r="D18342" s="88"/>
      <c r="E18342" s="88"/>
      <c r="F18342" s="88"/>
      <c r="G18342" s="88"/>
      <c r="H18342" s="88"/>
      <c r="I18342" s="88"/>
      <c r="J18342" s="88"/>
      <c r="K18342" s="88"/>
    </row>
    <row r="18343" spans="2:11" hidden="1" x14ac:dyDescent="0.2">
      <c r="B18343" s="88"/>
      <c r="C18343" s="88"/>
      <c r="D18343" s="88"/>
      <c r="E18343" s="88"/>
      <c r="F18343" s="88"/>
      <c r="G18343" s="88"/>
      <c r="H18343" s="88"/>
      <c r="I18343" s="88"/>
      <c r="J18343" s="88"/>
      <c r="K18343" s="88"/>
    </row>
    <row r="18344" spans="2:11" hidden="1" x14ac:dyDescent="0.2">
      <c r="B18344" s="88"/>
      <c r="C18344" s="88"/>
      <c r="D18344" s="88"/>
      <c r="E18344" s="88"/>
      <c r="F18344" s="88"/>
      <c r="G18344" s="88"/>
      <c r="H18344" s="88"/>
      <c r="I18344" s="88"/>
      <c r="J18344" s="88"/>
      <c r="K18344" s="88"/>
    </row>
    <row r="18345" spans="2:11" hidden="1" x14ac:dyDescent="0.2">
      <c r="B18345" s="88"/>
      <c r="C18345" s="88"/>
      <c r="D18345" s="88"/>
      <c r="E18345" s="88"/>
      <c r="F18345" s="88"/>
      <c r="G18345" s="88"/>
      <c r="H18345" s="88"/>
      <c r="I18345" s="88"/>
      <c r="J18345" s="88"/>
      <c r="K18345" s="88"/>
    </row>
    <row r="18346" spans="2:11" hidden="1" x14ac:dyDescent="0.2">
      <c r="B18346" s="88"/>
      <c r="C18346" s="88"/>
      <c r="D18346" s="88"/>
      <c r="E18346" s="88"/>
      <c r="F18346" s="88"/>
      <c r="G18346" s="88"/>
      <c r="H18346" s="88"/>
      <c r="I18346" s="88"/>
      <c r="J18346" s="88"/>
      <c r="K18346" s="88"/>
    </row>
    <row r="18347" spans="2:11" hidden="1" x14ac:dyDescent="0.2">
      <c r="B18347" s="88"/>
      <c r="C18347" s="88"/>
      <c r="D18347" s="88"/>
      <c r="E18347" s="88"/>
      <c r="F18347" s="88"/>
      <c r="G18347" s="88"/>
      <c r="H18347" s="88"/>
      <c r="I18347" s="88"/>
      <c r="J18347" s="88"/>
      <c r="K18347" s="88"/>
    </row>
    <row r="18348" spans="2:11" hidden="1" x14ac:dyDescent="0.2">
      <c r="B18348" s="88"/>
      <c r="C18348" s="88"/>
      <c r="D18348" s="88"/>
      <c r="E18348" s="88"/>
      <c r="F18348" s="88"/>
      <c r="G18348" s="88"/>
      <c r="H18348" s="88"/>
      <c r="I18348" s="88"/>
      <c r="J18348" s="88"/>
      <c r="K18348" s="88"/>
    </row>
    <row r="18349" spans="2:11" hidden="1" x14ac:dyDescent="0.2">
      <c r="B18349" s="88"/>
      <c r="C18349" s="88"/>
      <c r="D18349" s="88"/>
      <c r="E18349" s="88"/>
      <c r="F18349" s="88"/>
      <c r="G18349" s="88"/>
      <c r="H18349" s="88"/>
      <c r="I18349" s="88"/>
      <c r="J18349" s="88"/>
      <c r="K18349" s="88"/>
    </row>
    <row r="18350" spans="2:11" hidden="1" x14ac:dyDescent="0.2">
      <c r="B18350" s="88"/>
      <c r="C18350" s="88"/>
      <c r="D18350" s="88"/>
      <c r="E18350" s="88"/>
      <c r="F18350" s="88"/>
      <c r="G18350" s="88"/>
      <c r="H18350" s="88"/>
      <c r="I18350" s="88"/>
      <c r="J18350" s="88"/>
      <c r="K18350" s="88"/>
    </row>
    <row r="18351" spans="2:11" hidden="1" x14ac:dyDescent="0.2">
      <c r="B18351" s="88"/>
      <c r="C18351" s="88"/>
      <c r="D18351" s="88"/>
      <c r="E18351" s="88"/>
      <c r="F18351" s="88"/>
      <c r="G18351" s="88"/>
      <c r="H18351" s="88"/>
      <c r="I18351" s="88"/>
      <c r="J18351" s="88"/>
      <c r="K18351" s="88"/>
    </row>
    <row r="18352" spans="2:11" hidden="1" x14ac:dyDescent="0.2">
      <c r="B18352" s="88"/>
      <c r="C18352" s="88"/>
      <c r="D18352" s="88"/>
      <c r="E18352" s="88"/>
      <c r="F18352" s="88"/>
      <c r="G18352" s="88"/>
      <c r="H18352" s="88"/>
      <c r="I18352" s="88"/>
      <c r="J18352" s="88"/>
      <c r="K18352" s="88"/>
    </row>
    <row r="18353" spans="2:11" hidden="1" x14ac:dyDescent="0.2">
      <c r="B18353" s="88"/>
      <c r="C18353" s="88"/>
      <c r="D18353" s="88"/>
      <c r="E18353" s="88"/>
      <c r="F18353" s="88"/>
      <c r="G18353" s="88"/>
      <c r="H18353" s="88"/>
      <c r="I18353" s="88"/>
      <c r="J18353" s="88"/>
      <c r="K18353" s="88"/>
    </row>
    <row r="18354" spans="2:11" hidden="1" x14ac:dyDescent="0.2">
      <c r="B18354" s="88"/>
      <c r="C18354" s="88"/>
      <c r="D18354" s="88"/>
      <c r="E18354" s="88"/>
      <c r="F18354" s="88"/>
      <c r="G18354" s="88"/>
      <c r="H18354" s="88"/>
      <c r="I18354" s="88"/>
      <c r="J18354" s="88"/>
      <c r="K18354" s="88"/>
    </row>
    <row r="18355" spans="2:11" hidden="1" x14ac:dyDescent="0.2">
      <c r="B18355" s="88"/>
      <c r="C18355" s="88"/>
      <c r="D18355" s="88"/>
      <c r="E18355" s="88"/>
      <c r="F18355" s="88"/>
      <c r="G18355" s="88"/>
      <c r="H18355" s="88"/>
      <c r="I18355" s="88"/>
      <c r="J18355" s="88"/>
      <c r="K18355" s="88"/>
    </row>
    <row r="18356" spans="2:11" hidden="1" x14ac:dyDescent="0.2">
      <c r="B18356" s="88"/>
      <c r="C18356" s="88"/>
      <c r="D18356" s="88"/>
      <c r="E18356" s="88"/>
      <c r="F18356" s="88"/>
      <c r="G18356" s="88"/>
      <c r="H18356" s="88"/>
      <c r="I18356" s="88"/>
      <c r="J18356" s="88"/>
      <c r="K18356" s="88"/>
    </row>
    <row r="18357" spans="2:11" hidden="1" x14ac:dyDescent="0.2">
      <c r="B18357" s="88"/>
      <c r="C18357" s="88"/>
      <c r="D18357" s="88"/>
      <c r="E18357" s="88"/>
      <c r="F18357" s="88"/>
      <c r="G18357" s="88"/>
      <c r="H18357" s="88"/>
      <c r="I18357" s="88"/>
      <c r="J18357" s="88"/>
      <c r="K18357" s="88"/>
    </row>
    <row r="18358" spans="2:11" hidden="1" x14ac:dyDescent="0.2">
      <c r="B18358" s="88"/>
      <c r="C18358" s="88"/>
      <c r="D18358" s="88"/>
      <c r="E18358" s="88"/>
      <c r="F18358" s="88"/>
      <c r="G18358" s="88"/>
      <c r="H18358" s="88"/>
      <c r="I18358" s="88"/>
      <c r="J18358" s="88"/>
      <c r="K18358" s="88"/>
    </row>
    <row r="18359" spans="2:11" hidden="1" x14ac:dyDescent="0.2">
      <c r="B18359" s="88"/>
      <c r="C18359" s="88"/>
      <c r="D18359" s="88"/>
      <c r="E18359" s="88"/>
      <c r="F18359" s="88"/>
      <c r="G18359" s="88"/>
      <c r="H18359" s="88"/>
      <c r="I18359" s="88"/>
      <c r="J18359" s="88"/>
      <c r="K18359" s="88"/>
    </row>
    <row r="18360" spans="2:11" hidden="1" x14ac:dyDescent="0.2">
      <c r="B18360" s="88"/>
      <c r="C18360" s="88"/>
      <c r="D18360" s="88"/>
      <c r="E18360" s="88"/>
      <c r="F18360" s="88"/>
      <c r="G18360" s="88"/>
      <c r="H18360" s="88"/>
      <c r="I18360" s="88"/>
      <c r="J18360" s="88"/>
      <c r="K18360" s="88"/>
    </row>
    <row r="18361" spans="2:11" hidden="1" x14ac:dyDescent="0.2">
      <c r="B18361" s="88"/>
      <c r="C18361" s="88"/>
      <c r="D18361" s="88"/>
      <c r="E18361" s="88"/>
      <c r="F18361" s="88"/>
      <c r="G18361" s="88"/>
      <c r="H18361" s="88"/>
      <c r="I18361" s="88"/>
      <c r="J18361" s="88"/>
      <c r="K18361" s="88"/>
    </row>
    <row r="18362" spans="2:11" hidden="1" x14ac:dyDescent="0.2">
      <c r="B18362" s="88"/>
      <c r="C18362" s="88"/>
      <c r="D18362" s="88"/>
      <c r="E18362" s="88"/>
      <c r="F18362" s="88"/>
      <c r="G18362" s="88"/>
      <c r="H18362" s="88"/>
      <c r="I18362" s="88"/>
      <c r="J18362" s="88"/>
      <c r="K18362" s="88"/>
    </row>
    <row r="18363" spans="2:11" hidden="1" x14ac:dyDescent="0.2">
      <c r="B18363" s="88"/>
      <c r="C18363" s="88"/>
      <c r="D18363" s="88"/>
      <c r="E18363" s="88"/>
      <c r="F18363" s="88"/>
      <c r="G18363" s="88"/>
      <c r="H18363" s="88"/>
      <c r="I18363" s="88"/>
      <c r="J18363" s="88"/>
      <c r="K18363" s="88"/>
    </row>
    <row r="18364" spans="2:11" hidden="1" x14ac:dyDescent="0.2">
      <c r="B18364" s="88"/>
      <c r="C18364" s="88"/>
      <c r="D18364" s="88"/>
      <c r="E18364" s="88"/>
      <c r="F18364" s="88"/>
      <c r="G18364" s="88"/>
      <c r="H18364" s="88"/>
      <c r="I18364" s="88"/>
      <c r="J18364" s="88"/>
      <c r="K18364" s="88"/>
    </row>
    <row r="18365" spans="2:11" hidden="1" x14ac:dyDescent="0.2">
      <c r="B18365" s="88"/>
      <c r="C18365" s="88"/>
      <c r="D18365" s="88"/>
      <c r="E18365" s="88"/>
      <c r="F18365" s="88"/>
      <c r="G18365" s="88"/>
      <c r="H18365" s="88"/>
      <c r="I18365" s="88"/>
      <c r="J18365" s="88"/>
      <c r="K18365" s="88"/>
    </row>
    <row r="18366" spans="2:11" hidden="1" x14ac:dyDescent="0.2">
      <c r="B18366" s="88"/>
      <c r="C18366" s="88"/>
      <c r="D18366" s="88"/>
      <c r="E18366" s="88"/>
      <c r="F18366" s="88"/>
      <c r="G18366" s="88"/>
      <c r="H18366" s="88"/>
      <c r="I18366" s="88"/>
      <c r="J18366" s="88"/>
      <c r="K18366" s="88"/>
    </row>
    <row r="18367" spans="2:11" hidden="1" x14ac:dyDescent="0.2">
      <c r="B18367" s="88"/>
      <c r="C18367" s="88"/>
      <c r="D18367" s="88"/>
      <c r="E18367" s="88"/>
      <c r="F18367" s="88"/>
      <c r="G18367" s="88"/>
      <c r="H18367" s="88"/>
      <c r="I18367" s="88"/>
      <c r="J18367" s="88"/>
      <c r="K18367" s="88"/>
    </row>
    <row r="18368" spans="2:11" hidden="1" x14ac:dyDescent="0.2">
      <c r="B18368" s="88"/>
      <c r="C18368" s="88"/>
      <c r="D18368" s="88"/>
      <c r="E18368" s="88"/>
      <c r="F18368" s="88"/>
      <c r="G18368" s="88"/>
      <c r="H18368" s="88"/>
      <c r="I18368" s="88"/>
      <c r="J18368" s="88"/>
      <c r="K18368" s="88"/>
    </row>
    <row r="18369" spans="2:11" hidden="1" x14ac:dyDescent="0.2">
      <c r="B18369" s="88"/>
      <c r="C18369" s="88"/>
      <c r="D18369" s="88"/>
      <c r="E18369" s="88"/>
      <c r="F18369" s="88"/>
      <c r="G18369" s="88"/>
      <c r="H18369" s="88"/>
      <c r="I18369" s="88"/>
      <c r="J18369" s="88"/>
      <c r="K18369" s="88"/>
    </row>
    <row r="18370" spans="2:11" hidden="1" x14ac:dyDescent="0.2">
      <c r="B18370" s="88"/>
      <c r="C18370" s="88"/>
      <c r="D18370" s="88"/>
      <c r="E18370" s="88"/>
      <c r="F18370" s="88"/>
      <c r="G18370" s="88"/>
      <c r="H18370" s="88"/>
      <c r="I18370" s="88"/>
      <c r="J18370" s="88"/>
      <c r="K18370" s="88"/>
    </row>
    <row r="18371" spans="2:11" hidden="1" x14ac:dyDescent="0.2">
      <c r="B18371" s="88"/>
      <c r="C18371" s="88"/>
      <c r="D18371" s="88"/>
      <c r="E18371" s="88"/>
      <c r="F18371" s="88"/>
      <c r="G18371" s="88"/>
      <c r="H18371" s="88"/>
      <c r="I18371" s="88"/>
      <c r="J18371" s="88"/>
      <c r="K18371" s="88"/>
    </row>
    <row r="18372" spans="2:11" hidden="1" x14ac:dyDescent="0.2">
      <c r="B18372" s="88"/>
      <c r="C18372" s="88"/>
      <c r="D18372" s="88"/>
      <c r="E18372" s="88"/>
      <c r="F18372" s="88"/>
      <c r="G18372" s="88"/>
      <c r="H18372" s="88"/>
      <c r="I18372" s="88"/>
      <c r="J18372" s="88"/>
      <c r="K18372" s="88"/>
    </row>
    <row r="18373" spans="2:11" hidden="1" x14ac:dyDescent="0.2">
      <c r="B18373" s="88"/>
      <c r="C18373" s="88"/>
      <c r="D18373" s="88"/>
      <c r="E18373" s="88"/>
      <c r="F18373" s="88"/>
      <c r="G18373" s="88"/>
      <c r="H18373" s="88"/>
      <c r="I18373" s="88"/>
      <c r="J18373" s="88"/>
      <c r="K18373" s="88"/>
    </row>
    <row r="18374" spans="2:11" hidden="1" x14ac:dyDescent="0.2">
      <c r="B18374" s="88"/>
      <c r="C18374" s="88"/>
      <c r="D18374" s="88"/>
      <c r="E18374" s="88"/>
      <c r="F18374" s="88"/>
      <c r="G18374" s="88"/>
      <c r="H18374" s="88"/>
      <c r="I18374" s="88"/>
      <c r="J18374" s="88"/>
      <c r="K18374" s="88"/>
    </row>
    <row r="18375" spans="2:11" hidden="1" x14ac:dyDescent="0.2">
      <c r="B18375" s="88"/>
      <c r="C18375" s="88"/>
      <c r="D18375" s="88"/>
      <c r="E18375" s="88"/>
      <c r="F18375" s="88"/>
      <c r="G18375" s="88"/>
      <c r="H18375" s="88"/>
      <c r="I18375" s="88"/>
      <c r="J18375" s="88"/>
      <c r="K18375" s="88"/>
    </row>
    <row r="18376" spans="2:11" hidden="1" x14ac:dyDescent="0.2">
      <c r="B18376" s="88"/>
      <c r="C18376" s="88"/>
      <c r="D18376" s="88"/>
      <c r="E18376" s="88"/>
      <c r="F18376" s="88"/>
      <c r="G18376" s="88"/>
      <c r="H18376" s="88"/>
      <c r="I18376" s="88"/>
      <c r="J18376" s="88"/>
      <c r="K18376" s="88"/>
    </row>
    <row r="18377" spans="2:11" hidden="1" x14ac:dyDescent="0.2">
      <c r="B18377" s="88"/>
      <c r="C18377" s="88"/>
      <c r="D18377" s="88"/>
      <c r="E18377" s="88"/>
      <c r="F18377" s="88"/>
      <c r="G18377" s="88"/>
      <c r="H18377" s="88"/>
      <c r="I18377" s="88"/>
      <c r="J18377" s="88"/>
      <c r="K18377" s="88"/>
    </row>
    <row r="18378" spans="2:11" hidden="1" x14ac:dyDescent="0.2">
      <c r="B18378" s="88"/>
      <c r="C18378" s="88"/>
      <c r="D18378" s="88"/>
      <c r="E18378" s="88"/>
      <c r="F18378" s="88"/>
      <c r="G18378" s="88"/>
      <c r="H18378" s="88"/>
      <c r="I18378" s="88"/>
      <c r="J18378" s="88"/>
      <c r="K18378" s="88"/>
    </row>
    <row r="18379" spans="2:11" hidden="1" x14ac:dyDescent="0.2">
      <c r="B18379" s="88"/>
      <c r="C18379" s="88"/>
      <c r="D18379" s="88"/>
      <c r="E18379" s="88"/>
      <c r="F18379" s="88"/>
      <c r="G18379" s="88"/>
      <c r="H18379" s="88"/>
      <c r="I18379" s="88"/>
      <c r="J18379" s="88"/>
      <c r="K18379" s="88"/>
    </row>
    <row r="18380" spans="2:11" hidden="1" x14ac:dyDescent="0.2">
      <c r="B18380" s="88"/>
      <c r="C18380" s="88"/>
      <c r="D18380" s="88"/>
      <c r="E18380" s="88"/>
      <c r="F18380" s="88"/>
      <c r="G18380" s="88"/>
      <c r="H18380" s="88"/>
      <c r="I18380" s="88"/>
      <c r="J18380" s="88"/>
      <c r="K18380" s="88"/>
    </row>
    <row r="18381" spans="2:11" hidden="1" x14ac:dyDescent="0.2">
      <c r="B18381" s="88"/>
      <c r="C18381" s="88"/>
      <c r="D18381" s="88"/>
      <c r="E18381" s="88"/>
      <c r="F18381" s="88"/>
      <c r="G18381" s="88"/>
      <c r="H18381" s="88"/>
      <c r="I18381" s="88"/>
      <c r="J18381" s="88"/>
      <c r="K18381" s="88"/>
    </row>
    <row r="18382" spans="2:11" hidden="1" x14ac:dyDescent="0.2">
      <c r="B18382" s="88"/>
      <c r="C18382" s="88"/>
      <c r="D18382" s="88"/>
      <c r="E18382" s="88"/>
      <c r="F18382" s="88"/>
      <c r="G18382" s="88"/>
      <c r="H18382" s="88"/>
      <c r="I18382" s="88"/>
      <c r="J18382" s="88"/>
      <c r="K18382" s="88"/>
    </row>
    <row r="18383" spans="2:11" hidden="1" x14ac:dyDescent="0.2">
      <c r="B18383" s="88"/>
      <c r="C18383" s="88"/>
      <c r="D18383" s="88"/>
      <c r="E18383" s="88"/>
      <c r="F18383" s="88"/>
      <c r="G18383" s="88"/>
      <c r="H18383" s="88"/>
      <c r="I18383" s="88"/>
      <c r="J18383" s="88"/>
      <c r="K18383" s="88"/>
    </row>
    <row r="18384" spans="2:11" hidden="1" x14ac:dyDescent="0.2">
      <c r="B18384" s="88"/>
      <c r="C18384" s="88"/>
      <c r="D18384" s="88"/>
      <c r="E18384" s="88"/>
      <c r="F18384" s="88"/>
      <c r="G18384" s="88"/>
      <c r="H18384" s="88"/>
      <c r="I18384" s="88"/>
      <c r="J18384" s="88"/>
      <c r="K18384" s="88"/>
    </row>
    <row r="18385" spans="2:11" hidden="1" x14ac:dyDescent="0.2">
      <c r="B18385" s="88"/>
      <c r="C18385" s="88"/>
      <c r="D18385" s="88"/>
      <c r="E18385" s="88"/>
      <c r="F18385" s="88"/>
      <c r="G18385" s="88"/>
      <c r="H18385" s="88"/>
      <c r="I18385" s="88"/>
      <c r="J18385" s="88"/>
      <c r="K18385" s="88"/>
    </row>
    <row r="18386" spans="2:11" hidden="1" x14ac:dyDescent="0.2">
      <c r="B18386" s="88"/>
      <c r="C18386" s="88"/>
      <c r="D18386" s="88"/>
      <c r="E18386" s="88"/>
      <c r="F18386" s="88"/>
      <c r="G18386" s="88"/>
      <c r="H18386" s="88"/>
      <c r="I18386" s="88"/>
      <c r="J18386" s="88"/>
      <c r="K18386" s="88"/>
    </row>
    <row r="18387" spans="2:11" hidden="1" x14ac:dyDescent="0.2">
      <c r="B18387" s="88"/>
      <c r="C18387" s="88"/>
      <c r="D18387" s="88"/>
      <c r="E18387" s="88"/>
      <c r="F18387" s="88"/>
      <c r="G18387" s="88"/>
      <c r="H18387" s="88"/>
      <c r="I18387" s="88"/>
      <c r="J18387" s="88"/>
      <c r="K18387" s="88"/>
    </row>
    <row r="18388" spans="2:11" hidden="1" x14ac:dyDescent="0.2">
      <c r="B18388" s="88"/>
      <c r="C18388" s="88"/>
      <c r="D18388" s="88"/>
      <c r="E18388" s="88"/>
      <c r="F18388" s="88"/>
      <c r="G18388" s="88"/>
      <c r="H18388" s="88"/>
      <c r="I18388" s="88"/>
      <c r="J18388" s="88"/>
      <c r="K18388" s="88"/>
    </row>
    <row r="18389" spans="2:11" hidden="1" x14ac:dyDescent="0.2">
      <c r="B18389" s="88"/>
      <c r="C18389" s="88"/>
      <c r="D18389" s="88"/>
      <c r="E18389" s="88"/>
      <c r="F18389" s="88"/>
      <c r="G18389" s="88"/>
      <c r="H18389" s="88"/>
      <c r="I18389" s="88"/>
      <c r="J18389" s="88"/>
      <c r="K18389" s="88"/>
    </row>
    <row r="18390" spans="2:11" hidden="1" x14ac:dyDescent="0.2">
      <c r="B18390" s="88"/>
      <c r="C18390" s="88"/>
      <c r="D18390" s="88"/>
      <c r="E18390" s="88"/>
      <c r="F18390" s="88"/>
      <c r="G18390" s="88"/>
      <c r="H18390" s="88"/>
      <c r="I18390" s="88"/>
      <c r="J18390" s="88"/>
      <c r="K18390" s="88"/>
    </row>
    <row r="18391" spans="2:11" hidden="1" x14ac:dyDescent="0.2">
      <c r="B18391" s="88"/>
      <c r="C18391" s="88"/>
      <c r="D18391" s="88"/>
      <c r="E18391" s="88"/>
      <c r="F18391" s="88"/>
      <c r="G18391" s="88"/>
      <c r="H18391" s="88"/>
      <c r="I18391" s="88"/>
      <c r="J18391" s="88"/>
      <c r="K18391" s="88"/>
    </row>
    <row r="18392" spans="2:11" hidden="1" x14ac:dyDescent="0.2">
      <c r="B18392" s="88"/>
      <c r="C18392" s="88"/>
      <c r="D18392" s="88"/>
      <c r="E18392" s="88"/>
      <c r="F18392" s="88"/>
      <c r="G18392" s="88"/>
      <c r="H18392" s="88"/>
      <c r="I18392" s="88"/>
      <c r="J18392" s="88"/>
      <c r="K18392" s="88"/>
    </row>
    <row r="18393" spans="2:11" hidden="1" x14ac:dyDescent="0.2">
      <c r="B18393" s="88"/>
      <c r="C18393" s="88"/>
      <c r="D18393" s="88"/>
      <c r="E18393" s="88"/>
      <c r="F18393" s="88"/>
      <c r="G18393" s="88"/>
      <c r="H18393" s="88"/>
      <c r="I18393" s="88"/>
      <c r="J18393" s="88"/>
      <c r="K18393" s="88"/>
    </row>
    <row r="18394" spans="2:11" hidden="1" x14ac:dyDescent="0.2">
      <c r="B18394" s="88"/>
      <c r="C18394" s="88"/>
      <c r="D18394" s="88"/>
      <c r="E18394" s="88"/>
      <c r="F18394" s="88"/>
      <c r="G18394" s="88"/>
      <c r="H18394" s="88"/>
      <c r="I18394" s="88"/>
      <c r="J18394" s="88"/>
      <c r="K18394" s="88"/>
    </row>
    <row r="18395" spans="2:11" hidden="1" x14ac:dyDescent="0.2">
      <c r="B18395" s="88"/>
      <c r="C18395" s="88"/>
      <c r="D18395" s="88"/>
      <c r="E18395" s="88"/>
      <c r="F18395" s="88"/>
      <c r="G18395" s="88"/>
      <c r="H18395" s="88"/>
      <c r="I18395" s="88"/>
      <c r="J18395" s="88"/>
      <c r="K18395" s="88"/>
    </row>
    <row r="18396" spans="2:11" hidden="1" x14ac:dyDescent="0.2">
      <c r="B18396" s="88"/>
      <c r="C18396" s="88"/>
      <c r="D18396" s="88"/>
      <c r="E18396" s="88"/>
      <c r="F18396" s="88"/>
      <c r="G18396" s="88"/>
      <c r="H18396" s="88"/>
      <c r="I18396" s="88"/>
      <c r="J18396" s="88"/>
      <c r="K18396" s="88"/>
    </row>
    <row r="18397" spans="2:11" hidden="1" x14ac:dyDescent="0.2">
      <c r="B18397" s="88"/>
      <c r="C18397" s="88"/>
      <c r="D18397" s="88"/>
      <c r="E18397" s="88"/>
      <c r="F18397" s="88"/>
      <c r="G18397" s="88"/>
      <c r="H18397" s="88"/>
      <c r="I18397" s="88"/>
      <c r="J18397" s="88"/>
      <c r="K18397" s="88"/>
    </row>
    <row r="18398" spans="2:11" hidden="1" x14ac:dyDescent="0.2">
      <c r="B18398" s="88"/>
      <c r="C18398" s="88"/>
      <c r="D18398" s="88"/>
      <c r="E18398" s="88"/>
      <c r="F18398" s="88"/>
      <c r="G18398" s="88"/>
      <c r="H18398" s="88"/>
      <c r="I18398" s="88"/>
      <c r="J18398" s="88"/>
      <c r="K18398" s="88"/>
    </row>
    <row r="18399" spans="2:11" hidden="1" x14ac:dyDescent="0.2">
      <c r="B18399" s="88"/>
      <c r="C18399" s="88"/>
      <c r="D18399" s="88"/>
      <c r="E18399" s="88"/>
      <c r="F18399" s="88"/>
      <c r="G18399" s="88"/>
      <c r="H18399" s="88"/>
      <c r="I18399" s="88"/>
      <c r="J18399" s="88"/>
      <c r="K18399" s="88"/>
    </row>
    <row r="18400" spans="2:11" hidden="1" x14ac:dyDescent="0.2">
      <c r="B18400" s="88"/>
      <c r="C18400" s="88"/>
      <c r="D18400" s="88"/>
      <c r="E18400" s="88"/>
      <c r="F18400" s="88"/>
      <c r="G18400" s="88"/>
      <c r="H18400" s="88"/>
      <c r="I18400" s="88"/>
      <c r="J18400" s="88"/>
      <c r="K18400" s="88"/>
    </row>
    <row r="18401" spans="2:11" hidden="1" x14ac:dyDescent="0.2">
      <c r="B18401" s="88"/>
      <c r="C18401" s="88"/>
      <c r="D18401" s="88"/>
      <c r="E18401" s="88"/>
      <c r="F18401" s="88"/>
      <c r="G18401" s="88"/>
      <c r="H18401" s="88"/>
      <c r="I18401" s="88"/>
      <c r="J18401" s="88"/>
      <c r="K18401" s="88"/>
    </row>
    <row r="18402" spans="2:11" hidden="1" x14ac:dyDescent="0.2">
      <c r="B18402" s="88"/>
      <c r="C18402" s="88"/>
      <c r="D18402" s="88"/>
      <c r="E18402" s="88"/>
      <c r="F18402" s="88"/>
      <c r="G18402" s="88"/>
      <c r="H18402" s="88"/>
      <c r="I18402" s="88"/>
      <c r="J18402" s="88"/>
      <c r="K18402" s="88"/>
    </row>
    <row r="18403" spans="2:11" hidden="1" x14ac:dyDescent="0.2">
      <c r="B18403" s="88"/>
      <c r="C18403" s="88"/>
      <c r="D18403" s="88"/>
      <c r="E18403" s="88"/>
      <c r="F18403" s="88"/>
      <c r="G18403" s="88"/>
      <c r="H18403" s="88"/>
      <c r="I18403" s="88"/>
      <c r="J18403" s="88"/>
      <c r="K18403" s="88"/>
    </row>
    <row r="18404" spans="2:11" hidden="1" x14ac:dyDescent="0.2">
      <c r="B18404" s="88"/>
      <c r="C18404" s="88"/>
      <c r="D18404" s="88"/>
      <c r="E18404" s="88"/>
      <c r="F18404" s="88"/>
      <c r="G18404" s="88"/>
      <c r="H18404" s="88"/>
      <c r="I18404" s="88"/>
      <c r="J18404" s="88"/>
      <c r="K18404" s="88"/>
    </row>
    <row r="18405" spans="2:11" hidden="1" x14ac:dyDescent="0.2">
      <c r="B18405" s="88"/>
      <c r="C18405" s="88"/>
      <c r="D18405" s="88"/>
      <c r="E18405" s="88"/>
      <c r="F18405" s="88"/>
      <c r="G18405" s="88"/>
      <c r="H18405" s="88"/>
      <c r="I18405" s="88"/>
      <c r="J18405" s="88"/>
      <c r="K18405" s="88"/>
    </row>
    <row r="18406" spans="2:11" hidden="1" x14ac:dyDescent="0.2">
      <c r="B18406" s="88"/>
      <c r="C18406" s="88"/>
      <c r="D18406" s="88"/>
      <c r="E18406" s="88"/>
      <c r="F18406" s="88"/>
      <c r="G18406" s="88"/>
      <c r="H18406" s="88"/>
      <c r="I18406" s="88"/>
      <c r="J18406" s="88"/>
      <c r="K18406" s="88"/>
    </row>
    <row r="18407" spans="2:11" hidden="1" x14ac:dyDescent="0.2">
      <c r="B18407" s="88"/>
      <c r="C18407" s="88"/>
      <c r="D18407" s="88"/>
      <c r="E18407" s="88"/>
      <c r="F18407" s="88"/>
      <c r="G18407" s="88"/>
      <c r="H18407" s="88"/>
      <c r="I18407" s="88"/>
      <c r="J18407" s="88"/>
      <c r="K18407" s="88"/>
    </row>
    <row r="18408" spans="2:11" hidden="1" x14ac:dyDescent="0.2">
      <c r="B18408" s="88"/>
      <c r="C18408" s="88"/>
      <c r="D18408" s="88"/>
      <c r="E18408" s="88"/>
      <c r="F18408" s="88"/>
      <c r="G18408" s="88"/>
      <c r="H18408" s="88"/>
      <c r="I18408" s="88"/>
      <c r="J18408" s="88"/>
      <c r="K18408" s="88"/>
    </row>
    <row r="18409" spans="2:11" hidden="1" x14ac:dyDescent="0.2">
      <c r="B18409" s="88"/>
      <c r="C18409" s="88"/>
      <c r="D18409" s="88"/>
      <c r="E18409" s="88"/>
      <c r="F18409" s="88"/>
      <c r="G18409" s="88"/>
      <c r="H18409" s="88"/>
      <c r="I18409" s="88"/>
      <c r="J18409" s="88"/>
      <c r="K18409" s="88"/>
    </row>
    <row r="18410" spans="2:11" hidden="1" x14ac:dyDescent="0.2">
      <c r="B18410" s="88"/>
      <c r="C18410" s="88"/>
      <c r="D18410" s="88"/>
      <c r="E18410" s="88"/>
      <c r="F18410" s="88"/>
      <c r="G18410" s="88"/>
      <c r="H18410" s="88"/>
      <c r="I18410" s="88"/>
      <c r="J18410" s="88"/>
      <c r="K18410" s="88"/>
    </row>
    <row r="18411" spans="2:11" hidden="1" x14ac:dyDescent="0.2">
      <c r="B18411" s="88"/>
      <c r="C18411" s="88"/>
      <c r="D18411" s="88"/>
      <c r="E18411" s="88"/>
      <c r="F18411" s="88"/>
      <c r="G18411" s="88"/>
      <c r="H18411" s="88"/>
      <c r="I18411" s="88"/>
      <c r="J18411" s="88"/>
      <c r="K18411" s="88"/>
    </row>
    <row r="18412" spans="2:11" hidden="1" x14ac:dyDescent="0.2">
      <c r="B18412" s="88"/>
      <c r="C18412" s="88"/>
      <c r="D18412" s="88"/>
      <c r="E18412" s="88"/>
      <c r="F18412" s="88"/>
      <c r="G18412" s="88"/>
      <c r="H18412" s="88"/>
      <c r="I18412" s="88"/>
      <c r="J18412" s="88"/>
      <c r="K18412" s="88"/>
    </row>
    <row r="18413" spans="2:11" hidden="1" x14ac:dyDescent="0.2">
      <c r="B18413" s="88"/>
      <c r="C18413" s="88"/>
      <c r="D18413" s="88"/>
      <c r="E18413" s="88"/>
      <c r="F18413" s="88"/>
      <c r="G18413" s="88"/>
      <c r="H18413" s="88"/>
      <c r="I18413" s="88"/>
      <c r="J18413" s="88"/>
      <c r="K18413" s="88"/>
    </row>
    <row r="18414" spans="2:11" hidden="1" x14ac:dyDescent="0.2">
      <c r="B18414" s="88"/>
      <c r="C18414" s="88"/>
      <c r="D18414" s="88"/>
      <c r="E18414" s="88"/>
      <c r="F18414" s="88"/>
      <c r="G18414" s="88"/>
      <c r="H18414" s="88"/>
      <c r="I18414" s="88"/>
      <c r="J18414" s="88"/>
      <c r="K18414" s="88"/>
    </row>
    <row r="18415" spans="2:11" hidden="1" x14ac:dyDescent="0.2">
      <c r="B18415" s="88"/>
      <c r="C18415" s="88"/>
      <c r="D18415" s="88"/>
      <c r="E18415" s="88"/>
      <c r="F18415" s="88"/>
      <c r="G18415" s="88"/>
      <c r="H18415" s="88"/>
      <c r="I18415" s="88"/>
      <c r="J18415" s="88"/>
      <c r="K18415" s="88"/>
    </row>
    <row r="18416" spans="2:11" hidden="1" x14ac:dyDescent="0.2">
      <c r="B18416" s="88"/>
      <c r="C18416" s="88"/>
      <c r="D18416" s="88"/>
      <c r="E18416" s="88"/>
      <c r="F18416" s="88"/>
      <c r="G18416" s="88"/>
      <c r="H18416" s="88"/>
      <c r="I18416" s="88"/>
      <c r="J18416" s="88"/>
      <c r="K18416" s="88"/>
    </row>
    <row r="18417" spans="2:11" hidden="1" x14ac:dyDescent="0.2">
      <c r="B18417" s="88"/>
      <c r="C18417" s="88"/>
      <c r="D18417" s="88"/>
      <c r="E18417" s="88"/>
      <c r="F18417" s="88"/>
      <c r="G18417" s="88"/>
      <c r="H18417" s="88"/>
      <c r="I18417" s="88"/>
      <c r="J18417" s="88"/>
      <c r="K18417" s="88"/>
    </row>
    <row r="18418" spans="2:11" hidden="1" x14ac:dyDescent="0.2">
      <c r="B18418" s="88"/>
      <c r="C18418" s="88"/>
      <c r="D18418" s="88"/>
      <c r="E18418" s="88"/>
      <c r="F18418" s="88"/>
      <c r="G18418" s="88"/>
      <c r="H18418" s="88"/>
      <c r="I18418" s="88"/>
      <c r="J18418" s="88"/>
      <c r="K18418" s="88"/>
    </row>
    <row r="18419" spans="2:11" hidden="1" x14ac:dyDescent="0.2">
      <c r="B18419" s="88"/>
      <c r="C18419" s="88"/>
      <c r="D18419" s="88"/>
      <c r="E18419" s="88"/>
      <c r="F18419" s="88"/>
      <c r="G18419" s="88"/>
      <c r="H18419" s="88"/>
      <c r="I18419" s="88"/>
      <c r="J18419" s="88"/>
      <c r="K18419" s="88"/>
    </row>
    <row r="18420" spans="2:11" hidden="1" x14ac:dyDescent="0.2">
      <c r="B18420" s="88"/>
      <c r="C18420" s="88"/>
      <c r="D18420" s="88"/>
      <c r="E18420" s="88"/>
      <c r="F18420" s="88"/>
      <c r="G18420" s="88"/>
      <c r="H18420" s="88"/>
      <c r="I18420" s="88"/>
      <c r="J18420" s="88"/>
      <c r="K18420" s="88"/>
    </row>
    <row r="18421" spans="2:11" hidden="1" x14ac:dyDescent="0.2">
      <c r="B18421" s="88"/>
      <c r="C18421" s="88"/>
      <c r="D18421" s="88"/>
      <c r="E18421" s="88"/>
      <c r="F18421" s="88"/>
      <c r="G18421" s="88"/>
      <c r="H18421" s="88"/>
      <c r="I18421" s="88"/>
      <c r="J18421" s="88"/>
      <c r="K18421" s="88"/>
    </row>
    <row r="18422" spans="2:11" hidden="1" x14ac:dyDescent="0.2">
      <c r="B18422" s="88"/>
      <c r="C18422" s="88"/>
      <c r="D18422" s="88"/>
      <c r="E18422" s="88"/>
      <c r="F18422" s="88"/>
      <c r="G18422" s="88"/>
      <c r="H18422" s="88"/>
      <c r="I18422" s="88"/>
      <c r="J18422" s="88"/>
      <c r="K18422" s="88"/>
    </row>
    <row r="18423" spans="2:11" hidden="1" x14ac:dyDescent="0.2">
      <c r="B18423" s="88"/>
      <c r="C18423" s="88"/>
      <c r="D18423" s="88"/>
      <c r="E18423" s="88"/>
      <c r="F18423" s="88"/>
      <c r="G18423" s="88"/>
      <c r="H18423" s="88"/>
      <c r="I18423" s="88"/>
      <c r="J18423" s="88"/>
      <c r="K18423" s="88"/>
    </row>
    <row r="18424" spans="2:11" hidden="1" x14ac:dyDescent="0.2">
      <c r="B18424" s="88"/>
      <c r="C18424" s="88"/>
      <c r="D18424" s="88"/>
      <c r="E18424" s="88"/>
      <c r="F18424" s="88"/>
      <c r="G18424" s="88"/>
      <c r="H18424" s="88"/>
      <c r="I18424" s="88"/>
      <c r="J18424" s="88"/>
      <c r="K18424" s="88"/>
    </row>
    <row r="18425" spans="2:11" hidden="1" x14ac:dyDescent="0.2">
      <c r="B18425" s="88"/>
      <c r="C18425" s="88"/>
      <c r="D18425" s="88"/>
      <c r="E18425" s="88"/>
      <c r="F18425" s="88"/>
      <c r="G18425" s="88"/>
      <c r="H18425" s="88"/>
      <c r="I18425" s="88"/>
      <c r="J18425" s="88"/>
      <c r="K18425" s="88"/>
    </row>
    <row r="18426" spans="2:11" hidden="1" x14ac:dyDescent="0.2">
      <c r="B18426" s="88"/>
      <c r="C18426" s="88"/>
      <c r="D18426" s="88"/>
      <c r="E18426" s="88"/>
      <c r="F18426" s="88"/>
      <c r="G18426" s="88"/>
      <c r="H18426" s="88"/>
      <c r="I18426" s="88"/>
      <c r="J18426" s="88"/>
      <c r="K18426" s="88"/>
    </row>
    <row r="18427" spans="2:11" hidden="1" x14ac:dyDescent="0.2">
      <c r="B18427" s="88"/>
      <c r="C18427" s="88"/>
      <c r="D18427" s="88"/>
      <c r="E18427" s="88"/>
      <c r="F18427" s="88"/>
      <c r="G18427" s="88"/>
      <c r="H18427" s="88"/>
      <c r="I18427" s="88"/>
      <c r="J18427" s="88"/>
      <c r="K18427" s="88"/>
    </row>
    <row r="18428" spans="2:11" hidden="1" x14ac:dyDescent="0.2">
      <c r="B18428" s="88"/>
      <c r="C18428" s="88"/>
      <c r="D18428" s="88"/>
      <c r="E18428" s="88"/>
      <c r="F18428" s="88"/>
      <c r="G18428" s="88"/>
      <c r="H18428" s="88"/>
      <c r="I18428" s="88"/>
      <c r="J18428" s="88"/>
      <c r="K18428" s="88"/>
    </row>
    <row r="18429" spans="2:11" hidden="1" x14ac:dyDescent="0.2">
      <c r="B18429" s="88"/>
      <c r="C18429" s="88"/>
      <c r="D18429" s="88"/>
      <c r="E18429" s="88"/>
      <c r="F18429" s="88"/>
      <c r="G18429" s="88"/>
      <c r="H18429" s="88"/>
      <c r="I18429" s="88"/>
      <c r="J18429" s="88"/>
      <c r="K18429" s="88"/>
    </row>
    <row r="18430" spans="2:11" hidden="1" x14ac:dyDescent="0.2">
      <c r="B18430" s="88"/>
      <c r="C18430" s="88"/>
      <c r="D18430" s="88"/>
      <c r="E18430" s="88"/>
      <c r="F18430" s="88"/>
      <c r="G18430" s="88"/>
      <c r="H18430" s="88"/>
      <c r="I18430" s="88"/>
      <c r="J18430" s="88"/>
      <c r="K18430" s="88"/>
    </row>
    <row r="18431" spans="2:11" hidden="1" x14ac:dyDescent="0.2">
      <c r="B18431" s="88"/>
      <c r="C18431" s="88"/>
      <c r="D18431" s="88"/>
      <c r="E18431" s="88"/>
      <c r="F18431" s="88"/>
      <c r="G18431" s="88"/>
      <c r="H18431" s="88"/>
      <c r="I18431" s="88"/>
      <c r="J18431" s="88"/>
      <c r="K18431" s="88"/>
    </row>
    <row r="18432" spans="2:11" hidden="1" x14ac:dyDescent="0.2">
      <c r="B18432" s="88"/>
      <c r="C18432" s="88"/>
      <c r="D18432" s="88"/>
      <c r="E18432" s="88"/>
      <c r="F18432" s="88"/>
      <c r="G18432" s="88"/>
      <c r="H18432" s="88"/>
      <c r="I18432" s="88"/>
      <c r="J18432" s="88"/>
      <c r="K18432" s="88"/>
    </row>
    <row r="18433" spans="2:11" hidden="1" x14ac:dyDescent="0.2">
      <c r="B18433" s="88"/>
      <c r="C18433" s="88"/>
      <c r="D18433" s="88"/>
      <c r="E18433" s="88"/>
      <c r="F18433" s="88"/>
      <c r="G18433" s="88"/>
      <c r="H18433" s="88"/>
      <c r="I18433" s="88"/>
      <c r="J18433" s="88"/>
      <c r="K18433" s="88"/>
    </row>
    <row r="18434" spans="2:11" hidden="1" x14ac:dyDescent="0.2">
      <c r="B18434" s="88"/>
      <c r="C18434" s="88"/>
      <c r="D18434" s="88"/>
      <c r="E18434" s="88"/>
      <c r="F18434" s="88"/>
      <c r="G18434" s="88"/>
      <c r="H18434" s="88"/>
      <c r="I18434" s="88"/>
      <c r="J18434" s="88"/>
      <c r="K18434" s="88"/>
    </row>
    <row r="18435" spans="2:11" hidden="1" x14ac:dyDescent="0.2">
      <c r="B18435" s="88"/>
      <c r="C18435" s="88"/>
      <c r="D18435" s="88"/>
      <c r="E18435" s="88"/>
      <c r="F18435" s="88"/>
      <c r="G18435" s="88"/>
      <c r="H18435" s="88"/>
      <c r="I18435" s="88"/>
      <c r="J18435" s="88"/>
      <c r="K18435" s="88"/>
    </row>
    <row r="18436" spans="2:11" hidden="1" x14ac:dyDescent="0.2">
      <c r="B18436" s="88"/>
      <c r="C18436" s="88"/>
      <c r="D18436" s="88"/>
      <c r="E18436" s="88"/>
      <c r="F18436" s="88"/>
      <c r="G18436" s="88"/>
      <c r="H18436" s="88"/>
      <c r="I18436" s="88"/>
      <c r="J18436" s="88"/>
      <c r="K18436" s="88"/>
    </row>
    <row r="18437" spans="2:11" hidden="1" x14ac:dyDescent="0.2">
      <c r="B18437" s="88"/>
      <c r="C18437" s="88"/>
      <c r="D18437" s="88"/>
      <c r="E18437" s="88"/>
      <c r="F18437" s="88"/>
      <c r="G18437" s="88"/>
      <c r="H18437" s="88"/>
      <c r="I18437" s="88"/>
      <c r="J18437" s="88"/>
      <c r="K18437" s="88"/>
    </row>
    <row r="18438" spans="2:11" hidden="1" x14ac:dyDescent="0.2">
      <c r="B18438" s="88"/>
      <c r="C18438" s="88"/>
      <c r="D18438" s="88"/>
      <c r="E18438" s="88"/>
      <c r="F18438" s="88"/>
      <c r="G18438" s="88"/>
      <c r="H18438" s="88"/>
      <c r="I18438" s="88"/>
      <c r="J18438" s="88"/>
      <c r="K18438" s="88"/>
    </row>
    <row r="18439" spans="2:11" hidden="1" x14ac:dyDescent="0.2">
      <c r="B18439" s="88"/>
      <c r="C18439" s="88"/>
      <c r="D18439" s="88"/>
      <c r="E18439" s="88"/>
      <c r="F18439" s="88"/>
      <c r="G18439" s="88"/>
      <c r="H18439" s="88"/>
      <c r="I18439" s="88"/>
      <c r="J18439" s="88"/>
      <c r="K18439" s="88"/>
    </row>
    <row r="18440" spans="2:11" hidden="1" x14ac:dyDescent="0.2">
      <c r="B18440" s="88"/>
      <c r="C18440" s="88"/>
      <c r="D18440" s="88"/>
      <c r="E18440" s="88"/>
      <c r="F18440" s="88"/>
      <c r="G18440" s="88"/>
      <c r="H18440" s="88"/>
      <c r="I18440" s="88"/>
      <c r="J18440" s="88"/>
      <c r="K18440" s="88"/>
    </row>
    <row r="18441" spans="2:11" hidden="1" x14ac:dyDescent="0.2">
      <c r="B18441" s="88"/>
      <c r="C18441" s="88"/>
      <c r="D18441" s="88"/>
      <c r="E18441" s="88"/>
      <c r="F18441" s="88"/>
      <c r="G18441" s="88"/>
      <c r="H18441" s="88"/>
      <c r="I18441" s="88"/>
      <c r="J18441" s="88"/>
      <c r="K18441" s="88"/>
    </row>
    <row r="18442" spans="2:11" hidden="1" x14ac:dyDescent="0.2">
      <c r="B18442" s="88"/>
      <c r="C18442" s="88"/>
      <c r="D18442" s="88"/>
      <c r="E18442" s="88"/>
      <c r="F18442" s="88"/>
      <c r="G18442" s="88"/>
      <c r="H18442" s="88"/>
      <c r="I18442" s="88"/>
      <c r="J18442" s="88"/>
      <c r="K18442" s="88"/>
    </row>
    <row r="18443" spans="2:11" hidden="1" x14ac:dyDescent="0.2">
      <c r="B18443" s="88"/>
      <c r="C18443" s="88"/>
      <c r="D18443" s="88"/>
      <c r="E18443" s="88"/>
      <c r="F18443" s="88"/>
      <c r="G18443" s="88"/>
      <c r="H18443" s="88"/>
      <c r="I18443" s="88"/>
      <c r="J18443" s="88"/>
      <c r="K18443" s="88"/>
    </row>
    <row r="18444" spans="2:11" hidden="1" x14ac:dyDescent="0.2">
      <c r="B18444" s="88"/>
      <c r="C18444" s="88"/>
      <c r="D18444" s="88"/>
      <c r="E18444" s="88"/>
      <c r="F18444" s="88"/>
      <c r="G18444" s="88"/>
      <c r="H18444" s="88"/>
      <c r="I18444" s="88"/>
      <c r="J18444" s="88"/>
      <c r="K18444" s="88"/>
    </row>
    <row r="18445" spans="2:11" hidden="1" x14ac:dyDescent="0.2">
      <c r="B18445" s="88"/>
      <c r="C18445" s="88"/>
      <c r="D18445" s="88"/>
      <c r="E18445" s="88"/>
      <c r="F18445" s="88"/>
      <c r="G18445" s="88"/>
      <c r="H18445" s="88"/>
      <c r="I18445" s="88"/>
      <c r="J18445" s="88"/>
      <c r="K18445" s="88"/>
    </row>
    <row r="18446" spans="2:11" hidden="1" x14ac:dyDescent="0.2">
      <c r="B18446" s="88"/>
      <c r="C18446" s="88"/>
      <c r="D18446" s="88"/>
      <c r="E18446" s="88"/>
      <c r="F18446" s="88"/>
      <c r="G18446" s="88"/>
      <c r="H18446" s="88"/>
      <c r="I18446" s="88"/>
      <c r="J18446" s="88"/>
      <c r="K18446" s="88"/>
    </row>
    <row r="18447" spans="2:11" hidden="1" x14ac:dyDescent="0.2">
      <c r="B18447" s="88"/>
      <c r="C18447" s="88"/>
      <c r="D18447" s="88"/>
      <c r="E18447" s="88"/>
      <c r="F18447" s="88"/>
      <c r="G18447" s="88"/>
      <c r="H18447" s="88"/>
      <c r="I18447" s="88"/>
      <c r="J18447" s="88"/>
      <c r="K18447" s="88"/>
    </row>
    <row r="18448" spans="2:11" hidden="1" x14ac:dyDescent="0.2">
      <c r="B18448" s="88"/>
      <c r="C18448" s="88"/>
      <c r="D18448" s="88"/>
      <c r="E18448" s="88"/>
      <c r="F18448" s="88"/>
      <c r="G18448" s="88"/>
      <c r="H18448" s="88"/>
      <c r="I18448" s="88"/>
      <c r="J18448" s="88"/>
      <c r="K18448" s="88"/>
    </row>
    <row r="18449" spans="2:11" hidden="1" x14ac:dyDescent="0.2">
      <c r="B18449" s="88"/>
      <c r="C18449" s="88"/>
      <c r="D18449" s="88"/>
      <c r="E18449" s="88"/>
      <c r="F18449" s="88"/>
      <c r="G18449" s="88"/>
      <c r="H18449" s="88"/>
      <c r="I18449" s="88"/>
      <c r="J18449" s="88"/>
      <c r="K18449" s="88"/>
    </row>
    <row r="18450" spans="2:11" hidden="1" x14ac:dyDescent="0.2">
      <c r="B18450" s="88"/>
      <c r="C18450" s="88"/>
      <c r="D18450" s="88"/>
      <c r="E18450" s="88"/>
      <c r="F18450" s="88"/>
      <c r="G18450" s="88"/>
      <c r="H18450" s="88"/>
      <c r="I18450" s="88"/>
      <c r="J18450" s="88"/>
      <c r="K18450" s="88"/>
    </row>
    <row r="18451" spans="2:11" hidden="1" x14ac:dyDescent="0.2">
      <c r="B18451" s="88"/>
      <c r="C18451" s="88"/>
      <c r="D18451" s="88"/>
      <c r="E18451" s="88"/>
      <c r="F18451" s="88"/>
      <c r="G18451" s="88"/>
      <c r="H18451" s="88"/>
      <c r="I18451" s="88"/>
      <c r="J18451" s="88"/>
      <c r="K18451" s="88"/>
    </row>
    <row r="18452" spans="2:11" hidden="1" x14ac:dyDescent="0.2">
      <c r="B18452" s="88"/>
      <c r="C18452" s="88"/>
      <c r="D18452" s="88"/>
      <c r="E18452" s="88"/>
      <c r="F18452" s="88"/>
      <c r="G18452" s="88"/>
      <c r="H18452" s="88"/>
      <c r="I18452" s="88"/>
      <c r="J18452" s="88"/>
      <c r="K18452" s="88"/>
    </row>
    <row r="18453" spans="2:11" hidden="1" x14ac:dyDescent="0.2">
      <c r="B18453" s="88"/>
      <c r="C18453" s="88"/>
      <c r="D18453" s="88"/>
      <c r="E18453" s="88"/>
      <c r="F18453" s="88"/>
      <c r="G18453" s="88"/>
      <c r="H18453" s="88"/>
      <c r="I18453" s="88"/>
      <c r="J18453" s="88"/>
      <c r="K18453" s="88"/>
    </row>
    <row r="18454" spans="2:11" hidden="1" x14ac:dyDescent="0.2">
      <c r="B18454" s="88"/>
      <c r="C18454" s="88"/>
      <c r="D18454" s="88"/>
      <c r="E18454" s="88"/>
      <c r="F18454" s="88"/>
      <c r="G18454" s="88"/>
      <c r="H18454" s="88"/>
      <c r="I18454" s="88"/>
      <c r="J18454" s="88"/>
      <c r="K18454" s="88"/>
    </row>
    <row r="18455" spans="2:11" hidden="1" x14ac:dyDescent="0.2">
      <c r="B18455" s="88"/>
      <c r="C18455" s="88"/>
      <c r="D18455" s="88"/>
      <c r="E18455" s="88"/>
      <c r="F18455" s="88"/>
      <c r="G18455" s="88"/>
      <c r="H18455" s="88"/>
      <c r="I18455" s="88"/>
      <c r="J18455" s="88"/>
      <c r="K18455" s="88"/>
    </row>
    <row r="18456" spans="2:11" hidden="1" x14ac:dyDescent="0.2">
      <c r="B18456" s="88"/>
      <c r="C18456" s="88"/>
      <c r="D18456" s="88"/>
      <c r="E18456" s="88"/>
      <c r="F18456" s="88"/>
      <c r="G18456" s="88"/>
      <c r="H18456" s="88"/>
      <c r="I18456" s="88"/>
      <c r="J18456" s="88"/>
      <c r="K18456" s="88"/>
    </row>
    <row r="18457" spans="2:11" hidden="1" x14ac:dyDescent="0.2">
      <c r="B18457" s="88"/>
      <c r="C18457" s="88"/>
      <c r="D18457" s="88"/>
      <c r="E18457" s="88"/>
      <c r="F18457" s="88"/>
      <c r="G18457" s="88"/>
      <c r="H18457" s="88"/>
      <c r="I18457" s="88"/>
      <c r="J18457" s="88"/>
      <c r="K18457" s="88"/>
    </row>
    <row r="18458" spans="2:11" hidden="1" x14ac:dyDescent="0.2">
      <c r="B18458" s="88"/>
      <c r="C18458" s="88"/>
      <c r="D18458" s="88"/>
      <c r="E18458" s="88"/>
      <c r="F18458" s="88"/>
      <c r="G18458" s="88"/>
      <c r="H18458" s="88"/>
      <c r="I18458" s="88"/>
      <c r="J18458" s="88"/>
      <c r="K18458" s="88"/>
    </row>
    <row r="18459" spans="2:11" hidden="1" x14ac:dyDescent="0.2">
      <c r="B18459" s="88"/>
      <c r="C18459" s="88"/>
      <c r="D18459" s="88"/>
      <c r="E18459" s="88"/>
      <c r="F18459" s="88"/>
      <c r="G18459" s="88"/>
      <c r="H18459" s="88"/>
      <c r="I18459" s="88"/>
      <c r="J18459" s="88"/>
      <c r="K18459" s="88"/>
    </row>
    <row r="18460" spans="2:11" hidden="1" x14ac:dyDescent="0.2">
      <c r="B18460" s="88"/>
      <c r="C18460" s="88"/>
      <c r="D18460" s="88"/>
      <c r="E18460" s="88"/>
      <c r="F18460" s="88"/>
      <c r="G18460" s="88"/>
      <c r="H18460" s="88"/>
      <c r="I18460" s="88"/>
      <c r="J18460" s="88"/>
      <c r="K18460" s="88"/>
    </row>
    <row r="18461" spans="2:11" hidden="1" x14ac:dyDescent="0.2">
      <c r="B18461" s="88"/>
      <c r="C18461" s="88"/>
      <c r="D18461" s="88"/>
      <c r="E18461" s="88"/>
      <c r="F18461" s="88"/>
      <c r="G18461" s="88"/>
      <c r="H18461" s="88"/>
      <c r="I18461" s="88"/>
      <c r="J18461" s="88"/>
      <c r="K18461" s="88"/>
    </row>
    <row r="18462" spans="2:11" hidden="1" x14ac:dyDescent="0.2">
      <c r="B18462" s="88"/>
      <c r="C18462" s="88"/>
      <c r="D18462" s="88"/>
      <c r="E18462" s="88"/>
      <c r="F18462" s="88"/>
      <c r="G18462" s="88"/>
      <c r="H18462" s="88"/>
      <c r="I18462" s="88"/>
      <c r="J18462" s="88"/>
      <c r="K18462" s="88"/>
    </row>
    <row r="18463" spans="2:11" hidden="1" x14ac:dyDescent="0.2">
      <c r="B18463" s="88"/>
      <c r="C18463" s="88"/>
      <c r="D18463" s="88"/>
      <c r="E18463" s="88"/>
      <c r="F18463" s="88"/>
      <c r="G18463" s="88"/>
      <c r="H18463" s="88"/>
      <c r="I18463" s="88"/>
      <c r="J18463" s="88"/>
      <c r="K18463" s="88"/>
    </row>
    <row r="18464" spans="2:11" hidden="1" x14ac:dyDescent="0.2">
      <c r="B18464" s="88"/>
      <c r="C18464" s="88"/>
      <c r="D18464" s="88"/>
      <c r="E18464" s="88"/>
      <c r="F18464" s="88"/>
      <c r="G18464" s="88"/>
      <c r="H18464" s="88"/>
      <c r="I18464" s="88"/>
      <c r="J18464" s="88"/>
      <c r="K18464" s="88"/>
    </row>
    <row r="18465" spans="2:11" hidden="1" x14ac:dyDescent="0.2">
      <c r="B18465" s="88"/>
      <c r="C18465" s="88"/>
      <c r="D18465" s="88"/>
      <c r="E18465" s="88"/>
      <c r="F18465" s="88"/>
      <c r="G18465" s="88"/>
      <c r="H18465" s="88"/>
      <c r="I18465" s="88"/>
      <c r="J18465" s="88"/>
      <c r="K18465" s="88"/>
    </row>
    <row r="18466" spans="2:11" hidden="1" x14ac:dyDescent="0.2">
      <c r="B18466" s="88"/>
      <c r="C18466" s="88"/>
      <c r="D18466" s="88"/>
      <c r="E18466" s="88"/>
      <c r="F18466" s="88"/>
      <c r="G18466" s="88"/>
      <c r="H18466" s="88"/>
      <c r="I18466" s="88"/>
      <c r="J18466" s="88"/>
      <c r="K18466" s="88"/>
    </row>
    <row r="18467" spans="2:11" hidden="1" x14ac:dyDescent="0.2">
      <c r="B18467" s="88"/>
      <c r="C18467" s="88"/>
      <c r="D18467" s="88"/>
      <c r="E18467" s="88"/>
      <c r="F18467" s="88"/>
      <c r="G18467" s="88"/>
      <c r="H18467" s="88"/>
      <c r="I18467" s="88"/>
      <c r="J18467" s="88"/>
      <c r="K18467" s="88"/>
    </row>
    <row r="18468" spans="2:11" hidden="1" x14ac:dyDescent="0.2">
      <c r="B18468" s="88"/>
      <c r="C18468" s="88"/>
      <c r="D18468" s="88"/>
      <c r="E18468" s="88"/>
      <c r="F18468" s="88"/>
      <c r="G18468" s="88"/>
      <c r="H18468" s="88"/>
      <c r="I18468" s="88"/>
      <c r="J18468" s="88"/>
      <c r="K18468" s="88"/>
    </row>
    <row r="18469" spans="2:11" hidden="1" x14ac:dyDescent="0.2">
      <c r="B18469" s="88"/>
      <c r="C18469" s="88"/>
      <c r="D18469" s="88"/>
      <c r="E18469" s="88"/>
      <c r="F18469" s="88"/>
      <c r="G18469" s="88"/>
      <c r="H18469" s="88"/>
      <c r="I18469" s="88"/>
      <c r="J18469" s="88"/>
      <c r="K18469" s="88"/>
    </row>
    <row r="18470" spans="2:11" hidden="1" x14ac:dyDescent="0.2">
      <c r="B18470" s="88"/>
      <c r="C18470" s="88"/>
      <c r="D18470" s="88"/>
      <c r="E18470" s="88"/>
      <c r="F18470" s="88"/>
      <c r="G18470" s="88"/>
      <c r="H18470" s="88"/>
      <c r="I18470" s="88"/>
      <c r="J18470" s="88"/>
      <c r="K18470" s="88"/>
    </row>
    <row r="18471" spans="2:11" hidden="1" x14ac:dyDescent="0.2">
      <c r="B18471" s="88"/>
      <c r="C18471" s="88"/>
      <c r="D18471" s="88"/>
      <c r="E18471" s="88"/>
      <c r="F18471" s="88"/>
      <c r="G18471" s="88"/>
      <c r="H18471" s="88"/>
      <c r="I18471" s="88"/>
      <c r="J18471" s="88"/>
      <c r="K18471" s="88"/>
    </row>
    <row r="18472" spans="2:11" hidden="1" x14ac:dyDescent="0.2">
      <c r="B18472" s="88"/>
      <c r="C18472" s="88"/>
      <c r="D18472" s="88"/>
      <c r="E18472" s="88"/>
      <c r="F18472" s="88"/>
      <c r="G18472" s="88"/>
      <c r="H18472" s="88"/>
      <c r="I18472" s="88"/>
      <c r="J18472" s="88"/>
      <c r="K18472" s="88"/>
    </row>
    <row r="18473" spans="2:11" hidden="1" x14ac:dyDescent="0.2">
      <c r="B18473" s="88"/>
      <c r="C18473" s="88"/>
      <c r="D18473" s="88"/>
      <c r="E18473" s="88"/>
      <c r="F18473" s="88"/>
      <c r="G18473" s="88"/>
      <c r="H18473" s="88"/>
      <c r="I18473" s="88"/>
      <c r="J18473" s="88"/>
      <c r="K18473" s="88"/>
    </row>
    <row r="18474" spans="2:11" hidden="1" x14ac:dyDescent="0.2">
      <c r="B18474" s="88"/>
      <c r="C18474" s="88"/>
      <c r="D18474" s="88"/>
      <c r="E18474" s="88"/>
      <c r="F18474" s="88"/>
      <c r="G18474" s="88"/>
      <c r="H18474" s="88"/>
      <c r="I18474" s="88"/>
      <c r="J18474" s="88"/>
      <c r="K18474" s="88"/>
    </row>
    <row r="18475" spans="2:11" hidden="1" x14ac:dyDescent="0.2">
      <c r="B18475" s="88"/>
      <c r="C18475" s="88"/>
      <c r="D18475" s="88"/>
      <c r="E18475" s="88"/>
      <c r="F18475" s="88"/>
      <c r="G18475" s="88"/>
      <c r="H18475" s="88"/>
      <c r="I18475" s="88"/>
      <c r="J18475" s="88"/>
      <c r="K18475" s="88"/>
    </row>
    <row r="18476" spans="2:11" hidden="1" x14ac:dyDescent="0.2">
      <c r="B18476" s="88"/>
      <c r="C18476" s="88"/>
      <c r="D18476" s="88"/>
      <c r="E18476" s="88"/>
      <c r="F18476" s="88"/>
      <c r="G18476" s="88"/>
      <c r="H18476" s="88"/>
      <c r="I18476" s="88"/>
      <c r="J18476" s="88"/>
      <c r="K18476" s="88"/>
    </row>
    <row r="18477" spans="2:11" hidden="1" x14ac:dyDescent="0.2">
      <c r="B18477" s="88"/>
      <c r="C18477" s="88"/>
      <c r="D18477" s="88"/>
      <c r="E18477" s="88"/>
      <c r="F18477" s="88"/>
      <c r="G18477" s="88"/>
      <c r="H18477" s="88"/>
      <c r="I18477" s="88"/>
      <c r="J18477" s="88"/>
      <c r="K18477" s="88"/>
    </row>
    <row r="18478" spans="2:11" hidden="1" x14ac:dyDescent="0.2">
      <c r="B18478" s="88"/>
      <c r="C18478" s="88"/>
      <c r="D18478" s="88"/>
      <c r="E18478" s="88"/>
      <c r="F18478" s="88"/>
      <c r="G18478" s="88"/>
      <c r="H18478" s="88"/>
      <c r="I18478" s="88"/>
      <c r="J18478" s="88"/>
      <c r="K18478" s="88"/>
    </row>
    <row r="18479" spans="2:11" hidden="1" x14ac:dyDescent="0.2">
      <c r="B18479" s="88"/>
      <c r="C18479" s="88"/>
      <c r="D18479" s="88"/>
      <c r="E18479" s="88"/>
      <c r="F18479" s="88"/>
      <c r="G18479" s="88"/>
      <c r="H18479" s="88"/>
      <c r="I18479" s="88"/>
      <c r="J18479" s="88"/>
      <c r="K18479" s="88"/>
    </row>
    <row r="18480" spans="2:11" hidden="1" x14ac:dyDescent="0.2">
      <c r="B18480" s="88"/>
      <c r="C18480" s="88"/>
      <c r="D18480" s="88"/>
      <c r="E18480" s="88"/>
      <c r="F18480" s="88"/>
      <c r="G18480" s="88"/>
      <c r="H18480" s="88"/>
      <c r="I18480" s="88"/>
      <c r="J18480" s="88"/>
      <c r="K18480" s="88"/>
    </row>
    <row r="18481" spans="2:11" hidden="1" x14ac:dyDescent="0.2">
      <c r="B18481" s="88"/>
      <c r="C18481" s="88"/>
      <c r="D18481" s="88"/>
      <c r="E18481" s="88"/>
      <c r="F18481" s="88"/>
      <c r="G18481" s="88"/>
      <c r="H18481" s="88"/>
      <c r="I18481" s="88"/>
      <c r="J18481" s="88"/>
      <c r="K18481" s="88"/>
    </row>
    <row r="18482" spans="2:11" hidden="1" x14ac:dyDescent="0.2">
      <c r="B18482" s="88"/>
      <c r="C18482" s="88"/>
      <c r="D18482" s="88"/>
      <c r="E18482" s="88"/>
      <c r="F18482" s="88"/>
      <c r="G18482" s="88"/>
      <c r="H18482" s="88"/>
      <c r="I18482" s="88"/>
      <c r="J18482" s="88"/>
      <c r="K18482" s="88"/>
    </row>
    <row r="18483" spans="2:11" hidden="1" x14ac:dyDescent="0.2">
      <c r="B18483" s="88"/>
      <c r="C18483" s="88"/>
      <c r="D18483" s="88"/>
      <c r="E18483" s="88"/>
      <c r="F18483" s="88"/>
      <c r="G18483" s="88"/>
      <c r="H18483" s="88"/>
      <c r="I18483" s="88"/>
      <c r="J18483" s="88"/>
      <c r="K18483" s="88"/>
    </row>
    <row r="18484" spans="2:11" hidden="1" x14ac:dyDescent="0.2">
      <c r="B18484" s="88"/>
      <c r="C18484" s="88"/>
      <c r="D18484" s="88"/>
      <c r="E18484" s="88"/>
      <c r="F18484" s="88"/>
      <c r="G18484" s="88"/>
      <c r="H18484" s="88"/>
      <c r="I18484" s="88"/>
      <c r="J18484" s="88"/>
      <c r="K18484" s="88"/>
    </row>
    <row r="18485" spans="2:11" hidden="1" x14ac:dyDescent="0.2">
      <c r="B18485" s="88"/>
      <c r="C18485" s="88"/>
      <c r="D18485" s="88"/>
      <c r="E18485" s="88"/>
      <c r="F18485" s="88"/>
      <c r="G18485" s="88"/>
      <c r="H18485" s="88"/>
      <c r="I18485" s="88"/>
      <c r="J18485" s="88"/>
      <c r="K18485" s="88"/>
    </row>
    <row r="18486" spans="2:11" hidden="1" x14ac:dyDescent="0.2">
      <c r="B18486" s="88"/>
      <c r="C18486" s="88"/>
      <c r="D18486" s="88"/>
      <c r="E18486" s="88"/>
      <c r="F18486" s="88"/>
      <c r="G18486" s="88"/>
      <c r="H18486" s="88"/>
      <c r="I18486" s="88"/>
      <c r="J18486" s="88"/>
      <c r="K18486" s="88"/>
    </row>
    <row r="18487" spans="2:11" hidden="1" x14ac:dyDescent="0.2">
      <c r="B18487" s="88"/>
      <c r="C18487" s="88"/>
      <c r="D18487" s="88"/>
      <c r="E18487" s="88"/>
      <c r="F18487" s="88"/>
      <c r="G18487" s="88"/>
      <c r="H18487" s="88"/>
      <c r="I18487" s="88"/>
      <c r="J18487" s="88"/>
      <c r="K18487" s="88"/>
    </row>
    <row r="18488" spans="2:11" hidden="1" x14ac:dyDescent="0.2">
      <c r="B18488" s="88"/>
      <c r="C18488" s="88"/>
      <c r="D18488" s="88"/>
      <c r="E18488" s="88"/>
      <c r="F18488" s="88"/>
      <c r="G18488" s="88"/>
      <c r="H18488" s="88"/>
      <c r="I18488" s="88"/>
      <c r="J18488" s="88"/>
      <c r="K18488" s="88"/>
    </row>
    <row r="18489" spans="2:11" hidden="1" x14ac:dyDescent="0.2">
      <c r="B18489" s="88"/>
      <c r="C18489" s="88"/>
      <c r="D18489" s="88"/>
      <c r="E18489" s="88"/>
      <c r="F18489" s="88"/>
      <c r="G18489" s="88"/>
      <c r="H18489" s="88"/>
      <c r="I18489" s="88"/>
      <c r="J18489" s="88"/>
      <c r="K18489" s="88"/>
    </row>
    <row r="18490" spans="2:11" hidden="1" x14ac:dyDescent="0.2">
      <c r="B18490" s="88"/>
      <c r="C18490" s="88"/>
      <c r="D18490" s="88"/>
      <c r="E18490" s="88"/>
      <c r="F18490" s="88"/>
      <c r="G18490" s="88"/>
      <c r="H18490" s="88"/>
      <c r="I18490" s="88"/>
      <c r="J18490" s="88"/>
      <c r="K18490" s="88"/>
    </row>
    <row r="18491" spans="2:11" hidden="1" x14ac:dyDescent="0.2">
      <c r="B18491" s="88"/>
      <c r="C18491" s="88"/>
      <c r="D18491" s="88"/>
      <c r="E18491" s="88"/>
      <c r="F18491" s="88"/>
      <c r="G18491" s="88"/>
      <c r="H18491" s="88"/>
      <c r="I18491" s="88"/>
      <c r="J18491" s="88"/>
      <c r="K18491" s="88"/>
    </row>
    <row r="18492" spans="2:11" hidden="1" x14ac:dyDescent="0.2">
      <c r="B18492" s="88"/>
      <c r="C18492" s="88"/>
      <c r="D18492" s="88"/>
      <c r="E18492" s="88"/>
      <c r="F18492" s="88"/>
      <c r="G18492" s="88"/>
      <c r="H18492" s="88"/>
      <c r="I18492" s="88"/>
      <c r="J18492" s="88"/>
      <c r="K18492" s="88"/>
    </row>
    <row r="18493" spans="2:11" hidden="1" x14ac:dyDescent="0.2">
      <c r="B18493" s="88"/>
      <c r="C18493" s="88"/>
      <c r="D18493" s="88"/>
      <c r="E18493" s="88"/>
      <c r="F18493" s="88"/>
      <c r="G18493" s="88"/>
      <c r="H18493" s="88"/>
      <c r="I18493" s="88"/>
      <c r="J18493" s="88"/>
      <c r="K18493" s="88"/>
    </row>
    <row r="18494" spans="2:11" hidden="1" x14ac:dyDescent="0.2">
      <c r="B18494" s="88"/>
      <c r="C18494" s="88"/>
      <c r="D18494" s="88"/>
      <c r="E18494" s="88"/>
      <c r="F18494" s="88"/>
      <c r="G18494" s="88"/>
      <c r="H18494" s="88"/>
      <c r="I18494" s="88"/>
      <c r="J18494" s="88"/>
      <c r="K18494" s="88"/>
    </row>
    <row r="18495" spans="2:11" hidden="1" x14ac:dyDescent="0.2">
      <c r="B18495" s="88"/>
      <c r="C18495" s="88"/>
      <c r="D18495" s="88"/>
      <c r="E18495" s="88"/>
      <c r="F18495" s="88"/>
      <c r="G18495" s="88"/>
      <c r="H18495" s="88"/>
      <c r="I18495" s="88"/>
      <c r="J18495" s="88"/>
      <c r="K18495" s="88"/>
    </row>
    <row r="18496" spans="2:11" hidden="1" x14ac:dyDescent="0.2">
      <c r="B18496" s="88"/>
      <c r="C18496" s="88"/>
      <c r="D18496" s="88"/>
      <c r="E18496" s="88"/>
      <c r="F18496" s="88"/>
      <c r="G18496" s="88"/>
      <c r="H18496" s="88"/>
      <c r="I18496" s="88"/>
      <c r="J18496" s="88"/>
      <c r="K18496" s="88"/>
    </row>
    <row r="18497" spans="2:11" hidden="1" x14ac:dyDescent="0.2">
      <c r="B18497" s="88"/>
      <c r="C18497" s="88"/>
      <c r="D18497" s="88"/>
      <c r="E18497" s="88"/>
      <c r="F18497" s="88"/>
      <c r="G18497" s="88"/>
      <c r="H18497" s="88"/>
      <c r="I18497" s="88"/>
      <c r="J18497" s="88"/>
      <c r="K18497" s="88"/>
    </row>
    <row r="18498" spans="2:11" hidden="1" x14ac:dyDescent="0.2">
      <c r="B18498" s="88"/>
      <c r="C18498" s="88"/>
      <c r="D18498" s="88"/>
      <c r="E18498" s="88"/>
      <c r="F18498" s="88"/>
      <c r="G18498" s="88"/>
      <c r="H18498" s="88"/>
      <c r="I18498" s="88"/>
      <c r="J18498" s="88"/>
      <c r="K18498" s="88"/>
    </row>
    <row r="18499" spans="2:11" hidden="1" x14ac:dyDescent="0.2">
      <c r="B18499" s="88"/>
      <c r="C18499" s="88"/>
      <c r="D18499" s="88"/>
      <c r="E18499" s="88"/>
      <c r="F18499" s="88"/>
      <c r="G18499" s="88"/>
      <c r="H18499" s="88"/>
      <c r="I18499" s="88"/>
      <c r="J18499" s="88"/>
      <c r="K18499" s="88"/>
    </row>
    <row r="18500" spans="2:11" hidden="1" x14ac:dyDescent="0.2">
      <c r="B18500" s="88"/>
      <c r="C18500" s="88"/>
      <c r="D18500" s="88"/>
      <c r="E18500" s="88"/>
      <c r="F18500" s="88"/>
      <c r="G18500" s="88"/>
      <c r="H18500" s="88"/>
      <c r="I18500" s="88"/>
      <c r="J18500" s="88"/>
      <c r="K18500" s="88"/>
    </row>
    <row r="18501" spans="2:11" hidden="1" x14ac:dyDescent="0.2">
      <c r="B18501" s="88"/>
      <c r="C18501" s="88"/>
      <c r="D18501" s="88"/>
      <c r="E18501" s="88"/>
      <c r="F18501" s="88"/>
      <c r="G18501" s="88"/>
      <c r="H18501" s="88"/>
      <c r="I18501" s="88"/>
      <c r="J18501" s="88"/>
      <c r="K18501" s="88"/>
    </row>
    <row r="18502" spans="2:11" hidden="1" x14ac:dyDescent="0.2">
      <c r="B18502" s="88"/>
      <c r="C18502" s="88"/>
      <c r="D18502" s="88"/>
      <c r="E18502" s="88"/>
      <c r="F18502" s="88"/>
      <c r="G18502" s="88"/>
      <c r="H18502" s="88"/>
      <c r="I18502" s="88"/>
      <c r="J18502" s="88"/>
      <c r="K18502" s="88"/>
    </row>
    <row r="18503" spans="2:11" hidden="1" x14ac:dyDescent="0.2">
      <c r="B18503" s="88"/>
      <c r="C18503" s="88"/>
      <c r="D18503" s="88"/>
      <c r="E18503" s="88"/>
      <c r="F18503" s="88"/>
      <c r="G18503" s="88"/>
      <c r="H18503" s="88"/>
      <c r="I18503" s="88"/>
      <c r="J18503" s="88"/>
      <c r="K18503" s="88"/>
    </row>
    <row r="18504" spans="2:11" hidden="1" x14ac:dyDescent="0.2">
      <c r="B18504" s="88"/>
      <c r="C18504" s="88"/>
      <c r="D18504" s="88"/>
      <c r="E18504" s="88"/>
      <c r="F18504" s="88"/>
      <c r="G18504" s="88"/>
      <c r="H18504" s="88"/>
      <c r="I18504" s="88"/>
      <c r="J18504" s="88"/>
      <c r="K18504" s="88"/>
    </row>
    <row r="18505" spans="2:11" hidden="1" x14ac:dyDescent="0.2">
      <c r="B18505" s="88"/>
      <c r="C18505" s="88"/>
      <c r="D18505" s="88"/>
      <c r="E18505" s="88"/>
      <c r="F18505" s="88"/>
      <c r="G18505" s="88"/>
      <c r="H18505" s="88"/>
      <c r="I18505" s="88"/>
      <c r="J18505" s="88"/>
      <c r="K18505" s="88"/>
    </row>
    <row r="18506" spans="2:11" hidden="1" x14ac:dyDescent="0.2">
      <c r="B18506" s="88"/>
      <c r="C18506" s="88"/>
      <c r="D18506" s="88"/>
      <c r="E18506" s="88"/>
      <c r="F18506" s="88"/>
      <c r="G18506" s="88"/>
      <c r="H18506" s="88"/>
      <c r="I18506" s="88"/>
      <c r="J18506" s="88"/>
      <c r="K18506" s="88"/>
    </row>
    <row r="18507" spans="2:11" hidden="1" x14ac:dyDescent="0.2">
      <c r="B18507" s="88"/>
      <c r="C18507" s="88"/>
      <c r="D18507" s="88"/>
      <c r="E18507" s="88"/>
      <c r="F18507" s="88"/>
      <c r="G18507" s="88"/>
      <c r="H18507" s="88"/>
      <c r="I18507" s="88"/>
      <c r="J18507" s="88"/>
      <c r="K18507" s="88"/>
    </row>
    <row r="18508" spans="2:11" hidden="1" x14ac:dyDescent="0.2">
      <c r="B18508" s="88"/>
      <c r="C18508" s="88"/>
      <c r="D18508" s="88"/>
      <c r="E18508" s="88"/>
      <c r="F18508" s="88"/>
      <c r="G18508" s="88"/>
      <c r="H18508" s="88"/>
      <c r="I18508" s="88"/>
      <c r="J18508" s="88"/>
      <c r="K18508" s="88"/>
    </row>
    <row r="18509" spans="2:11" hidden="1" x14ac:dyDescent="0.2">
      <c r="B18509" s="88"/>
      <c r="C18509" s="88"/>
      <c r="D18509" s="88"/>
      <c r="E18509" s="88"/>
      <c r="F18509" s="88"/>
      <c r="G18509" s="88"/>
      <c r="H18509" s="88"/>
      <c r="I18509" s="88"/>
      <c r="J18509" s="88"/>
      <c r="K18509" s="88"/>
    </row>
    <row r="18510" spans="2:11" hidden="1" x14ac:dyDescent="0.2">
      <c r="B18510" s="88"/>
      <c r="C18510" s="88"/>
      <c r="D18510" s="88"/>
      <c r="E18510" s="88"/>
      <c r="F18510" s="88"/>
      <c r="G18510" s="88"/>
      <c r="H18510" s="88"/>
      <c r="I18510" s="88"/>
      <c r="J18510" s="88"/>
      <c r="K18510" s="88"/>
    </row>
    <row r="18511" spans="2:11" hidden="1" x14ac:dyDescent="0.2">
      <c r="B18511" s="88"/>
      <c r="C18511" s="88"/>
      <c r="D18511" s="88"/>
      <c r="E18511" s="88"/>
      <c r="F18511" s="88"/>
      <c r="G18511" s="88"/>
      <c r="H18511" s="88"/>
      <c r="I18511" s="88"/>
      <c r="J18511" s="88"/>
      <c r="K18511" s="88"/>
    </row>
    <row r="18512" spans="2:11" hidden="1" x14ac:dyDescent="0.2">
      <c r="B18512" s="88"/>
      <c r="C18512" s="88"/>
      <c r="D18512" s="88"/>
      <c r="E18512" s="88"/>
      <c r="F18512" s="88"/>
      <c r="G18512" s="88"/>
      <c r="H18512" s="88"/>
      <c r="I18512" s="88"/>
      <c r="J18512" s="88"/>
      <c r="K18512" s="88"/>
    </row>
    <row r="18513" spans="2:11" hidden="1" x14ac:dyDescent="0.2">
      <c r="B18513" s="88"/>
      <c r="C18513" s="88"/>
      <c r="D18513" s="88"/>
      <c r="E18513" s="88"/>
      <c r="F18513" s="88"/>
      <c r="G18513" s="88"/>
      <c r="H18513" s="88"/>
      <c r="I18513" s="88"/>
      <c r="J18513" s="88"/>
      <c r="K18513" s="88"/>
    </row>
    <row r="18514" spans="2:11" hidden="1" x14ac:dyDescent="0.2">
      <c r="B18514" s="88"/>
      <c r="C18514" s="88"/>
      <c r="D18514" s="88"/>
      <c r="E18514" s="88"/>
      <c r="F18514" s="88"/>
      <c r="G18514" s="88"/>
      <c r="H18514" s="88"/>
      <c r="I18514" s="88"/>
      <c r="J18514" s="88"/>
      <c r="K18514" s="88"/>
    </row>
    <row r="18515" spans="2:11" hidden="1" x14ac:dyDescent="0.2">
      <c r="B18515" s="88"/>
      <c r="C18515" s="88"/>
      <c r="D18515" s="88"/>
      <c r="E18515" s="88"/>
      <c r="F18515" s="88"/>
      <c r="G18515" s="88"/>
      <c r="H18515" s="88"/>
      <c r="I18515" s="88"/>
      <c r="J18515" s="88"/>
      <c r="K18515" s="88"/>
    </row>
    <row r="18516" spans="2:11" hidden="1" x14ac:dyDescent="0.2">
      <c r="B18516" s="88"/>
      <c r="C18516" s="88"/>
      <c r="D18516" s="88"/>
      <c r="E18516" s="88"/>
      <c r="F18516" s="88"/>
      <c r="G18516" s="88"/>
      <c r="H18516" s="88"/>
      <c r="I18516" s="88"/>
      <c r="J18516" s="88"/>
      <c r="K18516" s="88"/>
    </row>
    <row r="18517" spans="2:11" hidden="1" x14ac:dyDescent="0.2">
      <c r="B18517" s="88"/>
      <c r="C18517" s="88"/>
      <c r="D18517" s="88"/>
      <c r="E18517" s="88"/>
      <c r="F18517" s="88"/>
      <c r="G18517" s="88"/>
      <c r="H18517" s="88"/>
      <c r="I18517" s="88"/>
      <c r="J18517" s="88"/>
      <c r="K18517" s="88"/>
    </row>
    <row r="18518" spans="2:11" hidden="1" x14ac:dyDescent="0.2">
      <c r="B18518" s="88"/>
      <c r="C18518" s="88"/>
      <c r="D18518" s="88"/>
      <c r="E18518" s="88"/>
      <c r="F18518" s="88"/>
      <c r="G18518" s="88"/>
      <c r="H18518" s="88"/>
      <c r="I18518" s="88"/>
      <c r="J18518" s="88"/>
      <c r="K18518" s="88"/>
    </row>
    <row r="18519" spans="2:11" hidden="1" x14ac:dyDescent="0.2">
      <c r="B18519" s="88"/>
      <c r="C18519" s="88"/>
      <c r="D18519" s="88"/>
      <c r="E18519" s="88"/>
      <c r="F18519" s="88"/>
      <c r="G18519" s="88"/>
      <c r="H18519" s="88"/>
      <c r="I18519" s="88"/>
      <c r="J18519" s="88"/>
      <c r="K18519" s="88"/>
    </row>
    <row r="18520" spans="2:11" hidden="1" x14ac:dyDescent="0.2">
      <c r="B18520" s="88"/>
      <c r="C18520" s="88"/>
      <c r="D18520" s="88"/>
      <c r="E18520" s="88"/>
      <c r="F18520" s="88"/>
      <c r="G18520" s="88"/>
      <c r="H18520" s="88"/>
      <c r="I18520" s="88"/>
      <c r="J18520" s="88"/>
      <c r="K18520" s="88"/>
    </row>
    <row r="18521" spans="2:11" hidden="1" x14ac:dyDescent="0.2">
      <c r="B18521" s="88"/>
      <c r="C18521" s="88"/>
      <c r="D18521" s="88"/>
      <c r="E18521" s="88"/>
      <c r="F18521" s="88"/>
      <c r="G18521" s="88"/>
      <c r="H18521" s="88"/>
      <c r="I18521" s="88"/>
      <c r="J18521" s="88"/>
      <c r="K18521" s="88"/>
    </row>
    <row r="18522" spans="2:11" hidden="1" x14ac:dyDescent="0.2">
      <c r="B18522" s="88"/>
      <c r="C18522" s="88"/>
      <c r="D18522" s="88"/>
      <c r="E18522" s="88"/>
      <c r="F18522" s="88"/>
      <c r="G18522" s="88"/>
      <c r="H18522" s="88"/>
      <c r="I18522" s="88"/>
      <c r="J18522" s="88"/>
      <c r="K18522" s="88"/>
    </row>
    <row r="18523" spans="2:11" hidden="1" x14ac:dyDescent="0.2">
      <c r="B18523" s="88"/>
      <c r="C18523" s="88"/>
      <c r="D18523" s="88"/>
      <c r="E18523" s="88"/>
      <c r="F18523" s="88"/>
      <c r="G18523" s="88"/>
      <c r="H18523" s="88"/>
      <c r="I18523" s="88"/>
      <c r="J18523" s="88"/>
      <c r="K18523" s="88"/>
    </row>
    <row r="18524" spans="2:11" hidden="1" x14ac:dyDescent="0.2">
      <c r="B18524" s="88"/>
      <c r="C18524" s="88"/>
      <c r="D18524" s="88"/>
      <c r="E18524" s="88"/>
      <c r="F18524" s="88"/>
      <c r="G18524" s="88"/>
      <c r="H18524" s="88"/>
      <c r="I18524" s="88"/>
      <c r="J18524" s="88"/>
      <c r="K18524" s="88"/>
    </row>
    <row r="18525" spans="2:11" hidden="1" x14ac:dyDescent="0.2">
      <c r="B18525" s="88"/>
      <c r="C18525" s="88"/>
      <c r="D18525" s="88"/>
      <c r="E18525" s="88"/>
      <c r="F18525" s="88"/>
      <c r="G18525" s="88"/>
      <c r="H18525" s="88"/>
      <c r="I18525" s="88"/>
      <c r="J18525" s="88"/>
      <c r="K18525" s="88"/>
    </row>
    <row r="18526" spans="2:11" hidden="1" x14ac:dyDescent="0.2">
      <c r="B18526" s="88"/>
      <c r="C18526" s="88"/>
      <c r="D18526" s="88"/>
      <c r="E18526" s="88"/>
      <c r="F18526" s="88"/>
      <c r="G18526" s="88"/>
      <c r="H18526" s="88"/>
      <c r="I18526" s="88"/>
      <c r="J18526" s="88"/>
      <c r="K18526" s="88"/>
    </row>
    <row r="18527" spans="2:11" hidden="1" x14ac:dyDescent="0.2">
      <c r="B18527" s="88"/>
      <c r="C18527" s="88"/>
      <c r="D18527" s="88"/>
      <c r="E18527" s="88"/>
      <c r="F18527" s="88"/>
      <c r="G18527" s="88"/>
      <c r="H18527" s="88"/>
      <c r="I18527" s="88"/>
      <c r="J18527" s="88"/>
      <c r="K18527" s="88"/>
    </row>
    <row r="18528" spans="2:11" hidden="1" x14ac:dyDescent="0.2">
      <c r="B18528" s="88"/>
      <c r="C18528" s="88"/>
      <c r="D18528" s="88"/>
      <c r="E18528" s="88"/>
      <c r="F18528" s="88"/>
      <c r="G18528" s="88"/>
      <c r="H18528" s="88"/>
      <c r="I18528" s="88"/>
      <c r="J18528" s="88"/>
      <c r="K18528" s="88"/>
    </row>
    <row r="18529" spans="2:11" hidden="1" x14ac:dyDescent="0.2">
      <c r="B18529" s="88"/>
      <c r="C18529" s="88"/>
      <c r="D18529" s="88"/>
      <c r="E18529" s="88"/>
      <c r="F18529" s="88"/>
      <c r="G18529" s="88"/>
      <c r="H18529" s="88"/>
      <c r="I18529" s="88"/>
      <c r="J18529" s="88"/>
      <c r="K18529" s="88"/>
    </row>
    <row r="18530" spans="2:11" hidden="1" x14ac:dyDescent="0.2">
      <c r="B18530" s="88"/>
      <c r="C18530" s="88"/>
      <c r="D18530" s="88"/>
      <c r="E18530" s="88"/>
      <c r="F18530" s="88"/>
      <c r="G18530" s="88"/>
      <c r="H18530" s="88"/>
      <c r="I18530" s="88"/>
      <c r="J18530" s="88"/>
      <c r="K18530" s="88"/>
    </row>
    <row r="18531" spans="2:11" hidden="1" x14ac:dyDescent="0.2">
      <c r="B18531" s="88"/>
      <c r="C18531" s="88"/>
      <c r="D18531" s="88"/>
      <c r="E18531" s="88"/>
      <c r="F18531" s="88"/>
      <c r="G18531" s="88"/>
      <c r="H18531" s="88"/>
      <c r="I18531" s="88"/>
      <c r="J18531" s="88"/>
      <c r="K18531" s="88"/>
    </row>
    <row r="18532" spans="2:11" hidden="1" x14ac:dyDescent="0.2">
      <c r="B18532" s="88"/>
      <c r="C18532" s="88"/>
      <c r="D18532" s="88"/>
      <c r="E18532" s="88"/>
      <c r="F18532" s="88"/>
      <c r="G18532" s="88"/>
      <c r="H18532" s="88"/>
      <c r="I18532" s="88"/>
      <c r="J18532" s="88"/>
      <c r="K18532" s="88"/>
    </row>
    <row r="18533" spans="2:11" hidden="1" x14ac:dyDescent="0.2">
      <c r="B18533" s="88"/>
      <c r="C18533" s="88"/>
      <c r="D18533" s="88"/>
      <c r="E18533" s="88"/>
      <c r="F18533" s="88"/>
      <c r="G18533" s="88"/>
      <c r="H18533" s="88"/>
      <c r="I18533" s="88"/>
      <c r="J18533" s="88"/>
      <c r="K18533" s="88"/>
    </row>
    <row r="18534" spans="2:11" hidden="1" x14ac:dyDescent="0.2">
      <c r="B18534" s="88"/>
      <c r="C18534" s="88"/>
      <c r="D18534" s="88"/>
      <c r="E18534" s="88"/>
      <c r="F18534" s="88"/>
      <c r="G18534" s="88"/>
      <c r="H18534" s="88"/>
      <c r="I18534" s="88"/>
      <c r="J18534" s="88"/>
      <c r="K18534" s="88"/>
    </row>
    <row r="18535" spans="2:11" hidden="1" x14ac:dyDescent="0.2">
      <c r="B18535" s="88"/>
      <c r="C18535" s="88"/>
      <c r="D18535" s="88"/>
      <c r="E18535" s="88"/>
      <c r="F18535" s="88"/>
      <c r="G18535" s="88"/>
      <c r="H18535" s="88"/>
      <c r="I18535" s="88"/>
      <c r="J18535" s="88"/>
      <c r="K18535" s="88"/>
    </row>
    <row r="18536" spans="2:11" hidden="1" x14ac:dyDescent="0.2">
      <c r="B18536" s="88"/>
      <c r="C18536" s="88"/>
      <c r="D18536" s="88"/>
      <c r="E18536" s="88"/>
      <c r="F18536" s="88"/>
      <c r="G18536" s="88"/>
      <c r="H18536" s="88"/>
      <c r="I18536" s="88"/>
      <c r="J18536" s="88"/>
      <c r="K18536" s="88"/>
    </row>
    <row r="18537" spans="2:11" hidden="1" x14ac:dyDescent="0.2">
      <c r="B18537" s="88"/>
      <c r="C18537" s="88"/>
      <c r="D18537" s="88"/>
      <c r="E18537" s="88"/>
      <c r="F18537" s="88"/>
      <c r="G18537" s="88"/>
      <c r="H18537" s="88"/>
      <c r="I18537" s="88"/>
      <c r="J18537" s="88"/>
      <c r="K18537" s="88"/>
    </row>
    <row r="18538" spans="2:11" hidden="1" x14ac:dyDescent="0.2">
      <c r="B18538" s="88"/>
      <c r="C18538" s="88"/>
      <c r="D18538" s="88"/>
      <c r="E18538" s="88"/>
      <c r="F18538" s="88"/>
      <c r="G18538" s="88"/>
      <c r="H18538" s="88"/>
      <c r="I18538" s="88"/>
      <c r="J18538" s="88"/>
      <c r="K18538" s="88"/>
    </row>
    <row r="18539" spans="2:11" hidden="1" x14ac:dyDescent="0.2">
      <c r="B18539" s="88"/>
      <c r="C18539" s="88"/>
      <c r="D18539" s="88"/>
      <c r="E18539" s="88"/>
      <c r="F18539" s="88"/>
      <c r="G18539" s="88"/>
      <c r="H18539" s="88"/>
      <c r="I18539" s="88"/>
      <c r="J18539" s="88"/>
      <c r="K18539" s="88"/>
    </row>
    <row r="18540" spans="2:11" hidden="1" x14ac:dyDescent="0.2">
      <c r="B18540" s="88"/>
      <c r="C18540" s="88"/>
      <c r="D18540" s="88"/>
      <c r="E18540" s="88"/>
      <c r="F18540" s="88"/>
      <c r="G18540" s="88"/>
      <c r="H18540" s="88"/>
      <c r="I18540" s="88"/>
      <c r="J18540" s="88"/>
      <c r="K18540" s="88"/>
    </row>
    <row r="18541" spans="2:11" hidden="1" x14ac:dyDescent="0.2">
      <c r="B18541" s="88"/>
      <c r="C18541" s="88"/>
      <c r="D18541" s="88"/>
      <c r="E18541" s="88"/>
      <c r="F18541" s="88"/>
      <c r="G18541" s="88"/>
      <c r="H18541" s="88"/>
      <c r="I18541" s="88"/>
      <c r="J18541" s="88"/>
      <c r="K18541" s="88"/>
    </row>
    <row r="18542" spans="2:11" hidden="1" x14ac:dyDescent="0.2">
      <c r="B18542" s="88"/>
      <c r="C18542" s="88"/>
      <c r="D18542" s="88"/>
      <c r="E18542" s="88"/>
      <c r="F18542" s="88"/>
      <c r="G18542" s="88"/>
      <c r="H18542" s="88"/>
      <c r="I18542" s="88"/>
      <c r="J18542" s="88"/>
      <c r="K18542" s="88"/>
    </row>
    <row r="18543" spans="2:11" hidden="1" x14ac:dyDescent="0.2">
      <c r="B18543" s="88"/>
      <c r="C18543" s="88"/>
      <c r="D18543" s="88"/>
      <c r="E18543" s="88"/>
      <c r="F18543" s="88"/>
      <c r="G18543" s="88"/>
      <c r="H18543" s="88"/>
      <c r="I18543" s="88"/>
      <c r="J18543" s="88"/>
      <c r="K18543" s="88"/>
    </row>
    <row r="18544" spans="2:11" hidden="1" x14ac:dyDescent="0.2">
      <c r="B18544" s="88"/>
      <c r="C18544" s="88"/>
      <c r="D18544" s="88"/>
      <c r="E18544" s="88"/>
      <c r="F18544" s="88"/>
      <c r="G18544" s="88"/>
      <c r="H18544" s="88"/>
      <c r="I18544" s="88"/>
      <c r="J18544" s="88"/>
      <c r="K18544" s="88"/>
    </row>
    <row r="18545" spans="2:11" hidden="1" x14ac:dyDescent="0.2">
      <c r="B18545" s="88"/>
      <c r="C18545" s="88"/>
      <c r="D18545" s="88"/>
      <c r="E18545" s="88"/>
      <c r="F18545" s="88"/>
      <c r="G18545" s="88"/>
      <c r="H18545" s="88"/>
      <c r="I18545" s="88"/>
      <c r="J18545" s="88"/>
      <c r="K18545" s="88"/>
    </row>
    <row r="18546" spans="2:11" hidden="1" x14ac:dyDescent="0.2">
      <c r="B18546" s="88"/>
      <c r="C18546" s="88"/>
      <c r="D18546" s="88"/>
      <c r="E18546" s="88"/>
      <c r="F18546" s="88"/>
      <c r="G18546" s="88"/>
      <c r="H18546" s="88"/>
      <c r="I18546" s="88"/>
      <c r="J18546" s="88"/>
      <c r="K18546" s="88"/>
    </row>
    <row r="18547" spans="2:11" hidden="1" x14ac:dyDescent="0.2">
      <c r="B18547" s="88"/>
      <c r="C18547" s="88"/>
      <c r="D18547" s="88"/>
      <c r="E18547" s="88"/>
      <c r="F18547" s="88"/>
      <c r="G18547" s="88"/>
      <c r="H18547" s="88"/>
      <c r="I18547" s="88"/>
      <c r="J18547" s="88"/>
      <c r="K18547" s="88"/>
    </row>
    <row r="18548" spans="2:11" hidden="1" x14ac:dyDescent="0.2">
      <c r="B18548" s="88"/>
      <c r="C18548" s="88"/>
      <c r="D18548" s="88"/>
      <c r="E18548" s="88"/>
      <c r="F18548" s="88"/>
      <c r="G18548" s="88"/>
      <c r="H18548" s="88"/>
      <c r="I18548" s="88"/>
      <c r="J18548" s="88"/>
      <c r="K18548" s="88"/>
    </row>
    <row r="18549" spans="2:11" hidden="1" x14ac:dyDescent="0.2">
      <c r="B18549" s="88"/>
      <c r="C18549" s="88"/>
      <c r="D18549" s="88"/>
      <c r="E18549" s="88"/>
      <c r="F18549" s="88"/>
      <c r="G18549" s="88"/>
      <c r="H18549" s="88"/>
      <c r="I18549" s="88"/>
      <c r="J18549" s="88"/>
      <c r="K18549" s="88"/>
    </row>
    <row r="18550" spans="2:11" hidden="1" x14ac:dyDescent="0.2">
      <c r="B18550" s="88"/>
      <c r="C18550" s="88"/>
      <c r="D18550" s="88"/>
      <c r="E18550" s="88"/>
      <c r="F18550" s="88"/>
      <c r="G18550" s="88"/>
      <c r="H18550" s="88"/>
      <c r="I18550" s="88"/>
      <c r="J18550" s="88"/>
      <c r="K18550" s="88"/>
    </row>
    <row r="18551" spans="2:11" hidden="1" x14ac:dyDescent="0.2">
      <c r="B18551" s="88"/>
      <c r="C18551" s="88"/>
      <c r="D18551" s="88"/>
      <c r="E18551" s="88"/>
      <c r="F18551" s="88"/>
      <c r="G18551" s="88"/>
      <c r="H18551" s="88"/>
      <c r="I18551" s="88"/>
      <c r="J18551" s="88"/>
      <c r="K18551" s="88"/>
    </row>
    <row r="18552" spans="2:11" hidden="1" x14ac:dyDescent="0.2">
      <c r="B18552" s="88"/>
      <c r="C18552" s="88"/>
      <c r="D18552" s="88"/>
      <c r="E18552" s="88"/>
      <c r="F18552" s="88"/>
      <c r="G18552" s="88"/>
      <c r="H18552" s="88"/>
      <c r="I18552" s="88"/>
      <c r="J18552" s="88"/>
      <c r="K18552" s="88"/>
    </row>
    <row r="18553" spans="2:11" hidden="1" x14ac:dyDescent="0.2">
      <c r="B18553" s="88"/>
      <c r="C18553" s="88"/>
      <c r="D18553" s="88"/>
      <c r="E18553" s="88"/>
      <c r="F18553" s="88"/>
      <c r="G18553" s="88"/>
      <c r="H18553" s="88"/>
      <c r="I18553" s="88"/>
      <c r="J18553" s="88"/>
      <c r="K18553" s="88"/>
    </row>
    <row r="18554" spans="2:11" hidden="1" x14ac:dyDescent="0.2">
      <c r="B18554" s="88"/>
      <c r="C18554" s="88"/>
      <c r="D18554" s="88"/>
      <c r="E18554" s="88"/>
      <c r="F18554" s="88"/>
      <c r="G18554" s="88"/>
      <c r="H18554" s="88"/>
      <c r="I18554" s="88"/>
      <c r="J18554" s="88"/>
      <c r="K18554" s="88"/>
    </row>
    <row r="18555" spans="2:11" hidden="1" x14ac:dyDescent="0.2">
      <c r="B18555" s="88"/>
      <c r="C18555" s="88"/>
      <c r="D18555" s="88"/>
      <c r="E18555" s="88"/>
      <c r="F18555" s="88"/>
      <c r="G18555" s="88"/>
      <c r="H18555" s="88"/>
      <c r="I18555" s="88"/>
      <c r="J18555" s="88"/>
      <c r="K18555" s="88"/>
    </row>
    <row r="18556" spans="2:11" hidden="1" x14ac:dyDescent="0.2">
      <c r="B18556" s="88"/>
      <c r="C18556" s="88"/>
      <c r="D18556" s="88"/>
      <c r="E18556" s="88"/>
      <c r="F18556" s="88"/>
      <c r="G18556" s="88"/>
      <c r="H18556" s="88"/>
      <c r="I18556" s="88"/>
      <c r="J18556" s="88"/>
      <c r="K18556" s="88"/>
    </row>
    <row r="18557" spans="2:11" hidden="1" x14ac:dyDescent="0.2">
      <c r="B18557" s="88"/>
      <c r="C18557" s="88"/>
      <c r="D18557" s="88"/>
      <c r="E18557" s="88"/>
      <c r="F18557" s="88"/>
      <c r="G18557" s="88"/>
      <c r="H18557" s="88"/>
      <c r="I18557" s="88"/>
      <c r="J18557" s="88"/>
      <c r="K18557" s="88"/>
    </row>
    <row r="18558" spans="2:11" hidden="1" x14ac:dyDescent="0.2">
      <c r="B18558" s="88"/>
      <c r="C18558" s="88"/>
      <c r="D18558" s="88"/>
      <c r="E18558" s="88"/>
      <c r="F18558" s="88"/>
      <c r="G18558" s="88"/>
      <c r="H18558" s="88"/>
      <c r="I18558" s="88"/>
      <c r="J18558" s="88"/>
      <c r="K18558" s="88"/>
    </row>
    <row r="18559" spans="2:11" hidden="1" x14ac:dyDescent="0.2">
      <c r="B18559" s="88"/>
      <c r="C18559" s="88"/>
      <c r="D18559" s="88"/>
      <c r="E18559" s="88"/>
      <c r="F18559" s="88"/>
      <c r="G18559" s="88"/>
      <c r="H18559" s="88"/>
      <c r="I18559" s="88"/>
      <c r="J18559" s="88"/>
      <c r="K18559" s="88"/>
    </row>
    <row r="18560" spans="2:11" hidden="1" x14ac:dyDescent="0.2">
      <c r="B18560" s="88"/>
      <c r="C18560" s="88"/>
      <c r="D18560" s="88"/>
      <c r="E18560" s="88"/>
      <c r="F18560" s="88"/>
      <c r="G18560" s="88"/>
      <c r="H18560" s="88"/>
      <c r="I18560" s="88"/>
      <c r="J18560" s="88"/>
      <c r="K18560" s="88"/>
    </row>
    <row r="18561" spans="2:11" hidden="1" x14ac:dyDescent="0.2">
      <c r="B18561" s="88"/>
      <c r="C18561" s="88"/>
      <c r="D18561" s="88"/>
      <c r="E18561" s="88"/>
      <c r="F18561" s="88"/>
      <c r="G18561" s="88"/>
      <c r="H18561" s="88"/>
      <c r="I18561" s="88"/>
      <c r="J18561" s="88"/>
      <c r="K18561" s="88"/>
    </row>
    <row r="18562" spans="2:11" hidden="1" x14ac:dyDescent="0.2">
      <c r="B18562" s="88"/>
      <c r="C18562" s="88"/>
      <c r="D18562" s="88"/>
      <c r="E18562" s="88"/>
      <c r="F18562" s="88"/>
      <c r="G18562" s="88"/>
      <c r="H18562" s="88"/>
      <c r="I18562" s="88"/>
      <c r="J18562" s="88"/>
      <c r="K18562" s="88"/>
    </row>
    <row r="18563" spans="2:11" hidden="1" x14ac:dyDescent="0.2">
      <c r="B18563" s="88"/>
      <c r="C18563" s="88"/>
      <c r="D18563" s="88"/>
      <c r="E18563" s="88"/>
      <c r="F18563" s="88"/>
      <c r="G18563" s="88"/>
      <c r="H18563" s="88"/>
      <c r="I18563" s="88"/>
      <c r="J18563" s="88"/>
      <c r="K18563" s="88"/>
    </row>
    <row r="18564" spans="2:11" hidden="1" x14ac:dyDescent="0.2">
      <c r="B18564" s="88"/>
      <c r="C18564" s="88"/>
      <c r="D18564" s="88"/>
      <c r="E18564" s="88"/>
      <c r="F18564" s="88"/>
      <c r="G18564" s="88"/>
      <c r="H18564" s="88"/>
      <c r="I18564" s="88"/>
      <c r="J18564" s="88"/>
      <c r="K18564" s="88"/>
    </row>
    <row r="18565" spans="2:11" hidden="1" x14ac:dyDescent="0.2">
      <c r="B18565" s="88"/>
      <c r="C18565" s="88"/>
      <c r="D18565" s="88"/>
      <c r="E18565" s="88"/>
      <c r="F18565" s="88"/>
      <c r="G18565" s="88"/>
      <c r="H18565" s="88"/>
      <c r="I18565" s="88"/>
      <c r="J18565" s="88"/>
      <c r="K18565" s="88"/>
    </row>
    <row r="18566" spans="2:11" hidden="1" x14ac:dyDescent="0.2">
      <c r="B18566" s="88"/>
      <c r="C18566" s="88"/>
      <c r="D18566" s="88"/>
      <c r="E18566" s="88"/>
      <c r="F18566" s="88"/>
      <c r="G18566" s="88"/>
      <c r="H18566" s="88"/>
      <c r="I18566" s="88"/>
      <c r="J18566" s="88"/>
      <c r="K18566" s="88"/>
    </row>
    <row r="18567" spans="2:11" hidden="1" x14ac:dyDescent="0.2">
      <c r="B18567" s="88"/>
      <c r="C18567" s="88"/>
      <c r="D18567" s="88"/>
      <c r="E18567" s="88"/>
      <c r="F18567" s="88"/>
      <c r="G18567" s="88"/>
      <c r="H18567" s="88"/>
      <c r="I18567" s="88"/>
      <c r="J18567" s="88"/>
      <c r="K18567" s="88"/>
    </row>
    <row r="18568" spans="2:11" hidden="1" x14ac:dyDescent="0.2">
      <c r="B18568" s="88"/>
      <c r="C18568" s="88"/>
      <c r="D18568" s="88"/>
      <c r="E18568" s="88"/>
      <c r="F18568" s="88"/>
      <c r="G18568" s="88"/>
      <c r="H18568" s="88"/>
      <c r="I18568" s="88"/>
      <c r="J18568" s="88"/>
      <c r="K18568" s="88"/>
    </row>
    <row r="18569" spans="2:11" hidden="1" x14ac:dyDescent="0.2">
      <c r="B18569" s="88"/>
      <c r="C18569" s="88"/>
      <c r="D18569" s="88"/>
      <c r="E18569" s="88"/>
      <c r="F18569" s="88"/>
      <c r="G18569" s="88"/>
      <c r="H18569" s="88"/>
      <c r="I18569" s="88"/>
      <c r="J18569" s="88"/>
      <c r="K18569" s="88"/>
    </row>
    <row r="18570" spans="2:11" hidden="1" x14ac:dyDescent="0.2">
      <c r="B18570" s="88"/>
      <c r="C18570" s="88"/>
      <c r="D18570" s="88"/>
      <c r="E18570" s="88"/>
      <c r="F18570" s="88"/>
      <c r="G18570" s="88"/>
      <c r="H18570" s="88"/>
      <c r="I18570" s="88"/>
      <c r="J18570" s="88"/>
      <c r="K18570" s="88"/>
    </row>
    <row r="18571" spans="2:11" hidden="1" x14ac:dyDescent="0.2">
      <c r="B18571" s="88"/>
      <c r="C18571" s="88"/>
      <c r="D18571" s="88"/>
      <c r="E18571" s="88"/>
      <c r="F18571" s="88"/>
      <c r="G18571" s="88"/>
      <c r="H18571" s="88"/>
      <c r="I18571" s="88"/>
      <c r="J18571" s="88"/>
      <c r="K18571" s="88"/>
    </row>
    <row r="18572" spans="2:11" hidden="1" x14ac:dyDescent="0.2">
      <c r="B18572" s="88"/>
      <c r="C18572" s="88"/>
      <c r="D18572" s="88"/>
      <c r="E18572" s="88"/>
      <c r="F18572" s="88"/>
      <c r="G18572" s="88"/>
      <c r="H18572" s="88"/>
      <c r="I18572" s="88"/>
      <c r="J18572" s="88"/>
      <c r="K18572" s="88"/>
    </row>
    <row r="18573" spans="2:11" hidden="1" x14ac:dyDescent="0.2">
      <c r="B18573" s="88"/>
      <c r="C18573" s="88"/>
      <c r="D18573" s="88"/>
      <c r="E18573" s="88"/>
      <c r="F18573" s="88"/>
      <c r="G18573" s="88"/>
      <c r="H18573" s="88"/>
      <c r="I18573" s="88"/>
      <c r="J18573" s="88"/>
      <c r="K18573" s="88"/>
    </row>
    <row r="18574" spans="2:11" hidden="1" x14ac:dyDescent="0.2">
      <c r="B18574" s="88"/>
      <c r="C18574" s="88"/>
      <c r="D18574" s="88"/>
      <c r="E18574" s="88"/>
      <c r="F18574" s="88"/>
      <c r="G18574" s="88"/>
      <c r="H18574" s="88"/>
      <c r="I18574" s="88"/>
      <c r="J18574" s="88"/>
      <c r="K18574" s="88"/>
    </row>
    <row r="18575" spans="2:11" hidden="1" x14ac:dyDescent="0.2">
      <c r="B18575" s="88"/>
      <c r="C18575" s="88"/>
      <c r="D18575" s="88"/>
      <c r="E18575" s="88"/>
      <c r="F18575" s="88"/>
      <c r="G18575" s="88"/>
      <c r="H18575" s="88"/>
      <c r="I18575" s="88"/>
      <c r="J18575" s="88"/>
      <c r="K18575" s="88"/>
    </row>
    <row r="18576" spans="2:11" hidden="1" x14ac:dyDescent="0.2">
      <c r="B18576" s="88"/>
      <c r="C18576" s="88"/>
      <c r="D18576" s="88"/>
      <c r="E18576" s="88"/>
      <c r="F18576" s="88"/>
      <c r="G18576" s="88"/>
      <c r="H18576" s="88"/>
      <c r="I18576" s="88"/>
      <c r="J18576" s="88"/>
      <c r="K18576" s="88"/>
    </row>
    <row r="18577" spans="2:11" hidden="1" x14ac:dyDescent="0.2">
      <c r="B18577" s="88"/>
      <c r="C18577" s="88"/>
      <c r="D18577" s="88"/>
      <c r="E18577" s="88"/>
      <c r="F18577" s="88"/>
      <c r="G18577" s="88"/>
      <c r="H18577" s="88"/>
      <c r="I18577" s="88"/>
      <c r="J18577" s="88"/>
      <c r="K18577" s="88"/>
    </row>
    <row r="18578" spans="2:11" hidden="1" x14ac:dyDescent="0.2">
      <c r="B18578" s="88"/>
      <c r="C18578" s="88"/>
      <c r="D18578" s="88"/>
      <c r="E18578" s="88"/>
      <c r="F18578" s="88"/>
      <c r="G18578" s="88"/>
      <c r="H18578" s="88"/>
      <c r="I18578" s="88"/>
      <c r="J18578" s="88"/>
      <c r="K18578" s="88"/>
    </row>
    <row r="18579" spans="2:11" hidden="1" x14ac:dyDescent="0.2">
      <c r="B18579" s="88"/>
      <c r="C18579" s="88"/>
      <c r="D18579" s="88"/>
      <c r="E18579" s="88"/>
      <c r="F18579" s="88"/>
      <c r="G18579" s="88"/>
      <c r="H18579" s="88"/>
      <c r="I18579" s="88"/>
      <c r="J18579" s="88"/>
      <c r="K18579" s="88"/>
    </row>
    <row r="18580" spans="2:11" hidden="1" x14ac:dyDescent="0.2">
      <c r="B18580" s="88"/>
      <c r="C18580" s="88"/>
      <c r="D18580" s="88"/>
      <c r="E18580" s="88"/>
      <c r="F18580" s="88"/>
      <c r="G18580" s="88"/>
      <c r="H18580" s="88"/>
      <c r="I18580" s="88"/>
      <c r="J18580" s="88"/>
      <c r="K18580" s="88"/>
    </row>
    <row r="18581" spans="2:11" hidden="1" x14ac:dyDescent="0.2">
      <c r="B18581" s="88"/>
      <c r="C18581" s="88"/>
      <c r="D18581" s="88"/>
      <c r="E18581" s="88"/>
      <c r="F18581" s="88"/>
      <c r="G18581" s="88"/>
      <c r="H18581" s="88"/>
      <c r="I18581" s="88"/>
      <c r="J18581" s="88"/>
      <c r="K18581" s="88"/>
    </row>
    <row r="18582" spans="2:11" hidden="1" x14ac:dyDescent="0.2">
      <c r="B18582" s="88"/>
      <c r="C18582" s="88"/>
      <c r="D18582" s="88"/>
      <c r="E18582" s="88"/>
      <c r="F18582" s="88"/>
      <c r="G18582" s="88"/>
      <c r="H18582" s="88"/>
      <c r="I18582" s="88"/>
      <c r="J18582" s="88"/>
      <c r="K18582" s="88"/>
    </row>
    <row r="18583" spans="2:11" hidden="1" x14ac:dyDescent="0.2">
      <c r="B18583" s="88"/>
      <c r="C18583" s="88"/>
      <c r="D18583" s="88"/>
      <c r="E18583" s="88"/>
      <c r="F18583" s="88"/>
      <c r="G18583" s="88"/>
      <c r="H18583" s="88"/>
      <c r="I18583" s="88"/>
      <c r="J18583" s="88"/>
      <c r="K18583" s="88"/>
    </row>
    <row r="18584" spans="2:11" hidden="1" x14ac:dyDescent="0.2">
      <c r="B18584" s="88"/>
      <c r="C18584" s="88"/>
      <c r="D18584" s="88"/>
      <c r="E18584" s="88"/>
      <c r="F18584" s="88"/>
      <c r="G18584" s="88"/>
      <c r="H18584" s="88"/>
      <c r="I18584" s="88"/>
      <c r="J18584" s="88"/>
      <c r="K18584" s="88"/>
    </row>
    <row r="18585" spans="2:11" hidden="1" x14ac:dyDescent="0.2">
      <c r="B18585" s="88"/>
      <c r="C18585" s="88"/>
      <c r="D18585" s="88"/>
      <c r="E18585" s="88"/>
      <c r="F18585" s="88"/>
      <c r="G18585" s="88"/>
      <c r="H18585" s="88"/>
      <c r="I18585" s="88"/>
      <c r="J18585" s="88"/>
      <c r="K18585" s="88"/>
    </row>
    <row r="18586" spans="2:11" hidden="1" x14ac:dyDescent="0.2">
      <c r="B18586" s="88"/>
      <c r="C18586" s="88"/>
      <c r="D18586" s="88"/>
      <c r="E18586" s="88"/>
      <c r="F18586" s="88"/>
      <c r="G18586" s="88"/>
      <c r="H18586" s="88"/>
      <c r="I18586" s="88"/>
      <c r="J18586" s="88"/>
      <c r="K18586" s="88"/>
    </row>
    <row r="18587" spans="2:11" hidden="1" x14ac:dyDescent="0.2">
      <c r="B18587" s="88"/>
      <c r="C18587" s="88"/>
      <c r="D18587" s="88"/>
      <c r="E18587" s="88"/>
      <c r="F18587" s="88"/>
      <c r="G18587" s="88"/>
      <c r="H18587" s="88"/>
      <c r="I18587" s="88"/>
      <c r="J18587" s="88"/>
      <c r="K18587" s="88"/>
    </row>
    <row r="18588" spans="2:11" hidden="1" x14ac:dyDescent="0.2">
      <c r="B18588" s="88"/>
      <c r="C18588" s="88"/>
      <c r="D18588" s="88"/>
      <c r="E18588" s="88"/>
      <c r="F18588" s="88"/>
      <c r="G18588" s="88"/>
      <c r="H18588" s="88"/>
      <c r="I18588" s="88"/>
      <c r="J18588" s="88"/>
      <c r="K18588" s="88"/>
    </row>
    <row r="18589" spans="2:11" hidden="1" x14ac:dyDescent="0.2">
      <c r="B18589" s="88"/>
      <c r="C18589" s="88"/>
      <c r="D18589" s="88"/>
      <c r="E18589" s="88"/>
      <c r="F18589" s="88"/>
      <c r="G18589" s="88"/>
      <c r="H18589" s="88"/>
      <c r="I18589" s="88"/>
      <c r="J18589" s="88"/>
      <c r="K18589" s="88"/>
    </row>
    <row r="18590" spans="2:11" hidden="1" x14ac:dyDescent="0.2">
      <c r="B18590" s="88"/>
      <c r="C18590" s="88"/>
      <c r="D18590" s="88"/>
      <c r="E18590" s="88"/>
      <c r="F18590" s="88"/>
      <c r="G18590" s="88"/>
      <c r="H18590" s="88"/>
      <c r="I18590" s="88"/>
      <c r="J18590" s="88"/>
      <c r="K18590" s="88"/>
    </row>
    <row r="18591" spans="2:11" hidden="1" x14ac:dyDescent="0.2">
      <c r="B18591" s="88"/>
      <c r="C18591" s="88"/>
      <c r="D18591" s="88"/>
      <c r="E18591" s="88"/>
      <c r="F18591" s="88"/>
      <c r="G18591" s="88"/>
      <c r="H18591" s="88"/>
      <c r="I18591" s="88"/>
      <c r="J18591" s="88"/>
      <c r="K18591" s="88"/>
    </row>
    <row r="18592" spans="2:11" hidden="1" x14ac:dyDescent="0.2">
      <c r="B18592" s="88"/>
      <c r="C18592" s="88"/>
      <c r="D18592" s="88"/>
      <c r="E18592" s="88"/>
      <c r="F18592" s="88"/>
      <c r="G18592" s="88"/>
      <c r="H18592" s="88"/>
      <c r="I18592" s="88"/>
      <c r="J18592" s="88"/>
      <c r="K18592" s="88"/>
    </row>
    <row r="18593" spans="2:11" hidden="1" x14ac:dyDescent="0.2">
      <c r="B18593" s="88"/>
      <c r="C18593" s="88"/>
      <c r="D18593" s="88"/>
      <c r="E18593" s="88"/>
      <c r="F18593" s="88"/>
      <c r="G18593" s="88"/>
      <c r="H18593" s="88"/>
      <c r="I18593" s="88"/>
      <c r="J18593" s="88"/>
      <c r="K18593" s="88"/>
    </row>
    <row r="18594" spans="2:11" hidden="1" x14ac:dyDescent="0.2">
      <c r="B18594" s="88"/>
      <c r="C18594" s="88"/>
      <c r="D18594" s="88"/>
      <c r="E18594" s="88"/>
      <c r="F18594" s="88"/>
      <c r="G18594" s="88"/>
      <c r="H18594" s="88"/>
      <c r="I18594" s="88"/>
      <c r="J18594" s="88"/>
      <c r="K18594" s="88"/>
    </row>
    <row r="18595" spans="2:11" hidden="1" x14ac:dyDescent="0.2">
      <c r="B18595" s="88"/>
      <c r="C18595" s="88"/>
      <c r="D18595" s="88"/>
      <c r="E18595" s="88"/>
      <c r="F18595" s="88"/>
      <c r="G18595" s="88"/>
      <c r="H18595" s="88"/>
      <c r="I18595" s="88"/>
      <c r="J18595" s="88"/>
      <c r="K18595" s="88"/>
    </row>
    <row r="18596" spans="2:11" hidden="1" x14ac:dyDescent="0.2">
      <c r="B18596" s="88"/>
      <c r="C18596" s="88"/>
      <c r="D18596" s="88"/>
      <c r="E18596" s="88"/>
      <c r="F18596" s="88"/>
      <c r="G18596" s="88"/>
      <c r="H18596" s="88"/>
      <c r="I18596" s="88"/>
      <c r="J18596" s="88"/>
      <c r="K18596" s="88"/>
    </row>
    <row r="18597" spans="2:11" hidden="1" x14ac:dyDescent="0.2">
      <c r="B18597" s="88"/>
      <c r="C18597" s="88"/>
      <c r="D18597" s="88"/>
      <c r="E18597" s="88"/>
      <c r="F18597" s="88"/>
      <c r="G18597" s="88"/>
      <c r="H18597" s="88"/>
      <c r="I18597" s="88"/>
      <c r="J18597" s="88"/>
      <c r="K18597" s="88"/>
    </row>
    <row r="18598" spans="2:11" hidden="1" x14ac:dyDescent="0.2">
      <c r="B18598" s="88"/>
      <c r="C18598" s="88"/>
      <c r="D18598" s="88"/>
      <c r="E18598" s="88"/>
      <c r="F18598" s="88"/>
      <c r="G18598" s="88"/>
      <c r="H18598" s="88"/>
      <c r="I18598" s="88"/>
      <c r="J18598" s="88"/>
      <c r="K18598" s="88"/>
    </row>
    <row r="18599" spans="2:11" hidden="1" x14ac:dyDescent="0.2">
      <c r="B18599" s="88"/>
      <c r="C18599" s="88"/>
      <c r="D18599" s="88"/>
      <c r="E18599" s="88"/>
      <c r="F18599" s="88"/>
      <c r="G18599" s="88"/>
      <c r="H18599" s="88"/>
      <c r="I18599" s="88"/>
      <c r="J18599" s="88"/>
      <c r="K18599" s="88"/>
    </row>
    <row r="18600" spans="2:11" hidden="1" x14ac:dyDescent="0.2">
      <c r="B18600" s="88"/>
      <c r="C18600" s="88"/>
      <c r="D18600" s="88"/>
      <c r="E18600" s="88"/>
      <c r="F18600" s="88"/>
      <c r="G18600" s="88"/>
      <c r="H18600" s="88"/>
      <c r="I18600" s="88"/>
      <c r="J18600" s="88"/>
      <c r="K18600" s="88"/>
    </row>
    <row r="18601" spans="2:11" hidden="1" x14ac:dyDescent="0.2">
      <c r="B18601" s="88"/>
      <c r="C18601" s="88"/>
      <c r="D18601" s="88"/>
      <c r="E18601" s="88"/>
      <c r="F18601" s="88"/>
      <c r="G18601" s="88"/>
      <c r="H18601" s="88"/>
      <c r="I18601" s="88"/>
      <c r="J18601" s="88"/>
      <c r="K18601" s="88"/>
    </row>
    <row r="18602" spans="2:11" hidden="1" x14ac:dyDescent="0.2">
      <c r="B18602" s="88"/>
      <c r="C18602" s="88"/>
      <c r="D18602" s="88"/>
      <c r="E18602" s="88"/>
      <c r="F18602" s="88"/>
      <c r="G18602" s="88"/>
      <c r="H18602" s="88"/>
      <c r="I18602" s="88"/>
      <c r="J18602" s="88"/>
      <c r="K18602" s="88"/>
    </row>
    <row r="18603" spans="2:11" hidden="1" x14ac:dyDescent="0.2">
      <c r="B18603" s="88"/>
      <c r="C18603" s="88"/>
      <c r="D18603" s="88"/>
      <c r="E18603" s="88"/>
      <c r="F18603" s="88"/>
      <c r="G18603" s="88"/>
      <c r="H18603" s="88"/>
      <c r="I18603" s="88"/>
      <c r="J18603" s="88"/>
      <c r="K18603" s="88"/>
    </row>
    <row r="18604" spans="2:11" hidden="1" x14ac:dyDescent="0.2">
      <c r="B18604" s="88"/>
      <c r="C18604" s="88"/>
      <c r="D18604" s="88"/>
      <c r="E18604" s="88"/>
      <c r="F18604" s="88"/>
      <c r="G18604" s="88"/>
      <c r="H18604" s="88"/>
      <c r="I18604" s="88"/>
      <c r="J18604" s="88"/>
      <c r="K18604" s="88"/>
    </row>
    <row r="18605" spans="2:11" hidden="1" x14ac:dyDescent="0.2">
      <c r="B18605" s="88"/>
      <c r="C18605" s="88"/>
      <c r="D18605" s="88"/>
      <c r="E18605" s="88"/>
      <c r="F18605" s="88"/>
      <c r="G18605" s="88"/>
      <c r="H18605" s="88"/>
      <c r="I18605" s="88"/>
      <c r="J18605" s="88"/>
      <c r="K18605" s="88"/>
    </row>
    <row r="18606" spans="2:11" hidden="1" x14ac:dyDescent="0.2">
      <c r="B18606" s="88"/>
      <c r="C18606" s="88"/>
      <c r="D18606" s="88"/>
      <c r="E18606" s="88"/>
      <c r="F18606" s="88"/>
      <c r="G18606" s="88"/>
      <c r="H18606" s="88"/>
      <c r="I18606" s="88"/>
      <c r="J18606" s="88"/>
      <c r="K18606" s="88"/>
    </row>
    <row r="18607" spans="2:11" hidden="1" x14ac:dyDescent="0.2">
      <c r="B18607" s="88"/>
      <c r="C18607" s="88"/>
      <c r="D18607" s="88"/>
      <c r="E18607" s="88"/>
      <c r="F18607" s="88"/>
      <c r="G18607" s="88"/>
      <c r="H18607" s="88"/>
      <c r="I18607" s="88"/>
      <c r="J18607" s="88"/>
      <c r="K18607" s="88"/>
    </row>
    <row r="18608" spans="2:11" hidden="1" x14ac:dyDescent="0.2">
      <c r="B18608" s="88"/>
      <c r="C18608" s="88"/>
      <c r="D18608" s="88"/>
      <c r="E18608" s="88"/>
      <c r="F18608" s="88"/>
      <c r="G18608" s="88"/>
      <c r="H18608" s="88"/>
      <c r="I18608" s="88"/>
      <c r="J18608" s="88"/>
      <c r="K18608" s="88"/>
    </row>
    <row r="18609" spans="2:11" hidden="1" x14ac:dyDescent="0.2">
      <c r="B18609" s="88"/>
      <c r="C18609" s="88"/>
      <c r="D18609" s="88"/>
      <c r="E18609" s="88"/>
      <c r="F18609" s="88"/>
      <c r="G18609" s="88"/>
      <c r="H18609" s="88"/>
      <c r="I18609" s="88"/>
      <c r="J18609" s="88"/>
      <c r="K18609" s="88"/>
    </row>
    <row r="18610" spans="2:11" hidden="1" x14ac:dyDescent="0.2">
      <c r="B18610" s="88"/>
      <c r="C18610" s="88"/>
      <c r="D18610" s="88"/>
      <c r="E18610" s="88"/>
      <c r="F18610" s="88"/>
      <c r="G18610" s="88"/>
      <c r="H18610" s="88"/>
      <c r="I18610" s="88"/>
      <c r="J18610" s="88"/>
      <c r="K18610" s="88"/>
    </row>
    <row r="18611" spans="2:11" hidden="1" x14ac:dyDescent="0.2">
      <c r="B18611" s="88"/>
      <c r="C18611" s="88"/>
      <c r="D18611" s="88"/>
      <c r="E18611" s="88"/>
      <c r="F18611" s="88"/>
      <c r="G18611" s="88"/>
      <c r="H18611" s="88"/>
      <c r="I18611" s="88"/>
      <c r="J18611" s="88"/>
      <c r="K18611" s="88"/>
    </row>
    <row r="18612" spans="2:11" hidden="1" x14ac:dyDescent="0.2">
      <c r="B18612" s="88"/>
      <c r="C18612" s="88"/>
      <c r="D18612" s="88"/>
      <c r="E18612" s="88"/>
      <c r="F18612" s="88"/>
      <c r="G18612" s="88"/>
      <c r="H18612" s="88"/>
      <c r="I18612" s="88"/>
      <c r="J18612" s="88"/>
      <c r="K18612" s="88"/>
    </row>
    <row r="18613" spans="2:11" hidden="1" x14ac:dyDescent="0.2">
      <c r="B18613" s="88"/>
      <c r="C18613" s="88"/>
      <c r="D18613" s="88"/>
      <c r="E18613" s="88"/>
      <c r="F18613" s="88"/>
      <c r="G18613" s="88"/>
      <c r="H18613" s="88"/>
      <c r="I18613" s="88"/>
      <c r="J18613" s="88"/>
      <c r="K18613" s="88"/>
    </row>
    <row r="18614" spans="2:11" hidden="1" x14ac:dyDescent="0.2">
      <c r="B18614" s="88"/>
      <c r="C18614" s="88"/>
      <c r="D18614" s="88"/>
      <c r="E18614" s="88"/>
      <c r="F18614" s="88"/>
      <c r="G18614" s="88"/>
      <c r="H18614" s="88"/>
      <c r="I18614" s="88"/>
      <c r="J18614" s="88"/>
      <c r="K18614" s="88"/>
    </row>
    <row r="18615" spans="2:11" hidden="1" x14ac:dyDescent="0.2">
      <c r="B18615" s="88"/>
      <c r="C18615" s="88"/>
      <c r="D18615" s="88"/>
      <c r="E18615" s="88"/>
      <c r="F18615" s="88"/>
      <c r="G18615" s="88"/>
      <c r="H18615" s="88"/>
      <c r="I18615" s="88"/>
      <c r="J18615" s="88"/>
      <c r="K18615" s="88"/>
    </row>
    <row r="18616" spans="2:11" hidden="1" x14ac:dyDescent="0.2">
      <c r="B18616" s="88"/>
      <c r="C18616" s="88"/>
      <c r="D18616" s="88"/>
      <c r="E18616" s="88"/>
      <c r="F18616" s="88"/>
      <c r="G18616" s="88"/>
      <c r="H18616" s="88"/>
      <c r="I18616" s="88"/>
      <c r="J18616" s="88"/>
      <c r="K18616" s="88"/>
    </row>
    <row r="18617" spans="2:11" hidden="1" x14ac:dyDescent="0.2">
      <c r="B18617" s="88"/>
      <c r="C18617" s="88"/>
      <c r="D18617" s="88"/>
      <c r="E18617" s="88"/>
      <c r="F18617" s="88"/>
      <c r="G18617" s="88"/>
      <c r="H18617" s="88"/>
      <c r="I18617" s="88"/>
      <c r="J18617" s="88"/>
      <c r="K18617" s="88"/>
    </row>
    <row r="18618" spans="2:11" hidden="1" x14ac:dyDescent="0.2">
      <c r="B18618" s="88"/>
      <c r="C18618" s="88"/>
      <c r="D18618" s="88"/>
      <c r="E18618" s="88"/>
      <c r="F18618" s="88"/>
      <c r="G18618" s="88"/>
      <c r="H18618" s="88"/>
      <c r="I18618" s="88"/>
      <c r="J18618" s="88"/>
      <c r="K18618" s="88"/>
    </row>
    <row r="18619" spans="2:11" hidden="1" x14ac:dyDescent="0.2">
      <c r="B18619" s="88"/>
      <c r="C18619" s="88"/>
      <c r="D18619" s="88"/>
      <c r="E18619" s="88"/>
      <c r="F18619" s="88"/>
      <c r="G18619" s="88"/>
      <c r="H18619" s="88"/>
      <c r="I18619" s="88"/>
      <c r="J18619" s="88"/>
      <c r="K18619" s="88"/>
    </row>
    <row r="18620" spans="2:11" hidden="1" x14ac:dyDescent="0.2">
      <c r="B18620" s="88"/>
      <c r="C18620" s="88"/>
      <c r="D18620" s="88"/>
      <c r="E18620" s="88"/>
      <c r="F18620" s="88"/>
      <c r="G18620" s="88"/>
      <c r="H18620" s="88"/>
      <c r="I18620" s="88"/>
      <c r="J18620" s="88"/>
      <c r="K18620" s="88"/>
    </row>
    <row r="18621" spans="2:11" hidden="1" x14ac:dyDescent="0.2">
      <c r="B18621" s="88"/>
      <c r="C18621" s="88"/>
      <c r="D18621" s="88"/>
      <c r="E18621" s="88"/>
      <c r="F18621" s="88"/>
      <c r="G18621" s="88"/>
      <c r="H18621" s="88"/>
      <c r="I18621" s="88"/>
      <c r="J18621" s="88"/>
      <c r="K18621" s="88"/>
    </row>
    <row r="18622" spans="2:11" hidden="1" x14ac:dyDescent="0.2">
      <c r="B18622" s="88"/>
      <c r="C18622" s="88"/>
      <c r="D18622" s="88"/>
      <c r="E18622" s="88"/>
      <c r="F18622" s="88"/>
      <c r="G18622" s="88"/>
      <c r="H18622" s="88"/>
      <c r="I18622" s="88"/>
      <c r="J18622" s="88"/>
      <c r="K18622" s="88"/>
    </row>
    <row r="18623" spans="2:11" hidden="1" x14ac:dyDescent="0.2">
      <c r="B18623" s="88"/>
      <c r="C18623" s="88"/>
      <c r="D18623" s="88"/>
      <c r="E18623" s="88"/>
      <c r="F18623" s="88"/>
      <c r="G18623" s="88"/>
      <c r="H18623" s="88"/>
      <c r="I18623" s="88"/>
      <c r="J18623" s="88"/>
      <c r="K18623" s="88"/>
    </row>
    <row r="18624" spans="2:11" hidden="1" x14ac:dyDescent="0.2">
      <c r="B18624" s="88"/>
      <c r="C18624" s="88"/>
      <c r="D18624" s="88"/>
      <c r="E18624" s="88"/>
      <c r="F18624" s="88"/>
      <c r="G18624" s="88"/>
      <c r="H18624" s="88"/>
      <c r="I18624" s="88"/>
      <c r="J18624" s="88"/>
      <c r="K18624" s="88"/>
    </row>
    <row r="18625" spans="2:11" hidden="1" x14ac:dyDescent="0.2">
      <c r="B18625" s="88"/>
      <c r="C18625" s="88"/>
      <c r="D18625" s="88"/>
      <c r="E18625" s="88"/>
      <c r="F18625" s="88"/>
      <c r="G18625" s="88"/>
      <c r="H18625" s="88"/>
      <c r="I18625" s="88"/>
      <c r="J18625" s="88"/>
      <c r="K18625" s="88"/>
    </row>
    <row r="18626" spans="2:11" hidden="1" x14ac:dyDescent="0.2">
      <c r="B18626" s="88"/>
      <c r="C18626" s="88"/>
      <c r="D18626" s="88"/>
      <c r="E18626" s="88"/>
      <c r="F18626" s="88"/>
      <c r="G18626" s="88"/>
      <c r="H18626" s="88"/>
      <c r="I18626" s="88"/>
      <c r="J18626" s="88"/>
      <c r="K18626" s="88"/>
    </row>
    <row r="18627" spans="2:11" hidden="1" x14ac:dyDescent="0.2">
      <c r="B18627" s="88"/>
      <c r="C18627" s="88"/>
      <c r="D18627" s="88"/>
      <c r="E18627" s="88"/>
      <c r="F18627" s="88"/>
      <c r="G18627" s="88"/>
      <c r="H18627" s="88"/>
      <c r="I18627" s="88"/>
      <c r="J18627" s="88"/>
      <c r="K18627" s="88"/>
    </row>
    <row r="18628" spans="2:11" hidden="1" x14ac:dyDescent="0.2">
      <c r="B18628" s="88"/>
      <c r="C18628" s="88"/>
      <c r="D18628" s="88"/>
      <c r="E18628" s="88"/>
      <c r="F18628" s="88"/>
      <c r="G18628" s="88"/>
      <c r="H18628" s="88"/>
      <c r="I18628" s="88"/>
      <c r="J18628" s="88"/>
      <c r="K18628" s="88"/>
    </row>
    <row r="18629" spans="2:11" hidden="1" x14ac:dyDescent="0.2">
      <c r="B18629" s="88"/>
      <c r="C18629" s="88"/>
      <c r="D18629" s="88"/>
      <c r="E18629" s="88"/>
      <c r="F18629" s="88"/>
      <c r="G18629" s="88"/>
      <c r="H18629" s="88"/>
      <c r="I18629" s="88"/>
      <c r="J18629" s="88"/>
      <c r="K18629" s="88"/>
    </row>
    <row r="18630" spans="2:11" hidden="1" x14ac:dyDescent="0.2">
      <c r="B18630" s="88"/>
      <c r="C18630" s="88"/>
      <c r="D18630" s="88"/>
      <c r="E18630" s="88"/>
      <c r="F18630" s="88"/>
      <c r="G18630" s="88"/>
      <c r="H18630" s="88"/>
      <c r="I18630" s="88"/>
      <c r="J18630" s="88"/>
      <c r="K18630" s="88"/>
    </row>
    <row r="18631" spans="2:11" hidden="1" x14ac:dyDescent="0.2">
      <c r="B18631" s="88"/>
      <c r="C18631" s="88"/>
      <c r="D18631" s="88"/>
      <c r="E18631" s="88"/>
      <c r="F18631" s="88"/>
      <c r="G18631" s="88"/>
      <c r="H18631" s="88"/>
      <c r="I18631" s="88"/>
      <c r="J18631" s="88"/>
      <c r="K18631" s="88"/>
    </row>
    <row r="18632" spans="2:11" hidden="1" x14ac:dyDescent="0.2">
      <c r="B18632" s="88"/>
      <c r="C18632" s="88"/>
      <c r="D18632" s="88"/>
      <c r="E18632" s="88"/>
      <c r="F18632" s="88"/>
      <c r="G18632" s="88"/>
      <c r="H18632" s="88"/>
      <c r="I18632" s="88"/>
      <c r="J18632" s="88"/>
      <c r="K18632" s="88"/>
    </row>
    <row r="18633" spans="2:11" hidden="1" x14ac:dyDescent="0.2">
      <c r="B18633" s="88"/>
      <c r="C18633" s="88"/>
      <c r="D18633" s="88"/>
      <c r="E18633" s="88"/>
      <c r="F18633" s="88"/>
      <c r="G18633" s="88"/>
      <c r="H18633" s="88"/>
      <c r="I18633" s="88"/>
      <c r="J18633" s="88"/>
      <c r="K18633" s="88"/>
    </row>
    <row r="18634" spans="2:11" hidden="1" x14ac:dyDescent="0.2">
      <c r="B18634" s="88"/>
      <c r="C18634" s="88"/>
      <c r="D18634" s="88"/>
      <c r="E18634" s="88"/>
      <c r="F18634" s="88"/>
      <c r="G18634" s="88"/>
      <c r="H18634" s="88"/>
      <c r="I18634" s="88"/>
      <c r="J18634" s="88"/>
      <c r="K18634" s="88"/>
    </row>
    <row r="18635" spans="2:11" hidden="1" x14ac:dyDescent="0.2">
      <c r="B18635" s="88"/>
      <c r="C18635" s="88"/>
      <c r="D18635" s="88"/>
      <c r="E18635" s="88"/>
      <c r="F18635" s="88"/>
      <c r="G18635" s="88"/>
      <c r="H18635" s="88"/>
      <c r="I18635" s="88"/>
      <c r="J18635" s="88"/>
      <c r="K18635" s="88"/>
    </row>
    <row r="18636" spans="2:11" hidden="1" x14ac:dyDescent="0.2">
      <c r="B18636" s="88"/>
      <c r="C18636" s="88"/>
      <c r="D18636" s="88"/>
      <c r="E18636" s="88"/>
      <c r="F18636" s="88"/>
      <c r="G18636" s="88"/>
      <c r="H18636" s="88"/>
      <c r="I18636" s="88"/>
      <c r="J18636" s="88"/>
      <c r="K18636" s="88"/>
    </row>
    <row r="18637" spans="2:11" hidden="1" x14ac:dyDescent="0.2">
      <c r="B18637" s="88"/>
      <c r="C18637" s="88"/>
      <c r="D18637" s="88"/>
      <c r="E18637" s="88"/>
      <c r="F18637" s="88"/>
      <c r="G18637" s="88"/>
      <c r="H18637" s="88"/>
      <c r="I18637" s="88"/>
      <c r="J18637" s="88"/>
      <c r="K18637" s="88"/>
    </row>
    <row r="18638" spans="2:11" hidden="1" x14ac:dyDescent="0.2">
      <c r="B18638" s="88"/>
      <c r="C18638" s="88"/>
      <c r="D18638" s="88"/>
      <c r="E18638" s="88"/>
      <c r="F18638" s="88"/>
      <c r="G18638" s="88"/>
      <c r="H18638" s="88"/>
      <c r="I18638" s="88"/>
      <c r="J18638" s="88"/>
      <c r="K18638" s="88"/>
    </row>
    <row r="18639" spans="2:11" hidden="1" x14ac:dyDescent="0.2">
      <c r="B18639" s="88"/>
      <c r="C18639" s="88"/>
      <c r="D18639" s="88"/>
      <c r="E18639" s="88"/>
      <c r="F18639" s="88"/>
      <c r="G18639" s="88"/>
      <c r="H18639" s="88"/>
      <c r="I18639" s="88"/>
      <c r="J18639" s="88"/>
      <c r="K18639" s="88"/>
    </row>
    <row r="18640" spans="2:11" hidden="1" x14ac:dyDescent="0.2">
      <c r="B18640" s="88"/>
      <c r="C18640" s="88"/>
      <c r="D18640" s="88"/>
      <c r="E18640" s="88"/>
      <c r="F18640" s="88"/>
      <c r="G18640" s="88"/>
      <c r="H18640" s="88"/>
      <c r="I18640" s="88"/>
      <c r="J18640" s="88"/>
      <c r="K18640" s="88"/>
    </row>
    <row r="18641" spans="2:11" hidden="1" x14ac:dyDescent="0.2">
      <c r="B18641" s="88"/>
      <c r="C18641" s="88"/>
      <c r="D18641" s="88"/>
      <c r="E18641" s="88"/>
      <c r="F18641" s="88"/>
      <c r="G18641" s="88"/>
      <c r="H18641" s="88"/>
      <c r="I18641" s="88"/>
      <c r="J18641" s="88"/>
      <c r="K18641" s="88"/>
    </row>
    <row r="18642" spans="2:11" hidden="1" x14ac:dyDescent="0.2">
      <c r="B18642" s="88"/>
      <c r="C18642" s="88"/>
      <c r="D18642" s="88"/>
      <c r="E18642" s="88"/>
      <c r="F18642" s="88"/>
      <c r="G18642" s="88"/>
      <c r="H18642" s="88"/>
      <c r="I18642" s="88"/>
      <c r="J18642" s="88"/>
      <c r="K18642" s="88"/>
    </row>
    <row r="18643" spans="2:11" hidden="1" x14ac:dyDescent="0.2">
      <c r="B18643" s="88"/>
      <c r="C18643" s="88"/>
      <c r="D18643" s="88"/>
      <c r="E18643" s="88"/>
      <c r="F18643" s="88"/>
      <c r="G18643" s="88"/>
      <c r="H18643" s="88"/>
      <c r="I18643" s="88"/>
      <c r="J18643" s="88"/>
      <c r="K18643" s="88"/>
    </row>
    <row r="18644" spans="2:11" hidden="1" x14ac:dyDescent="0.2">
      <c r="B18644" s="88"/>
      <c r="C18644" s="88"/>
      <c r="D18644" s="88"/>
      <c r="E18644" s="88"/>
      <c r="F18644" s="88"/>
      <c r="G18644" s="88"/>
      <c r="H18644" s="88"/>
      <c r="I18644" s="88"/>
      <c r="J18644" s="88"/>
      <c r="K18644" s="88"/>
    </row>
    <row r="18645" spans="2:11" hidden="1" x14ac:dyDescent="0.2">
      <c r="B18645" s="88"/>
      <c r="C18645" s="88"/>
      <c r="D18645" s="88"/>
      <c r="E18645" s="88"/>
      <c r="F18645" s="88"/>
      <c r="G18645" s="88"/>
      <c r="H18645" s="88"/>
      <c r="I18645" s="88"/>
      <c r="J18645" s="88"/>
      <c r="K18645" s="88"/>
    </row>
    <row r="18646" spans="2:11" hidden="1" x14ac:dyDescent="0.2">
      <c r="B18646" s="88"/>
      <c r="C18646" s="88"/>
      <c r="D18646" s="88"/>
      <c r="E18646" s="88"/>
      <c r="F18646" s="88"/>
      <c r="G18646" s="88"/>
      <c r="H18646" s="88"/>
      <c r="I18646" s="88"/>
      <c r="J18646" s="88"/>
      <c r="K18646" s="88"/>
    </row>
    <row r="18647" spans="2:11" hidden="1" x14ac:dyDescent="0.2">
      <c r="B18647" s="88"/>
      <c r="C18647" s="88"/>
      <c r="D18647" s="88"/>
      <c r="E18647" s="88"/>
      <c r="F18647" s="88"/>
      <c r="G18647" s="88"/>
      <c r="H18647" s="88"/>
      <c r="I18647" s="88"/>
      <c r="J18647" s="88"/>
      <c r="K18647" s="88"/>
    </row>
    <row r="18648" spans="2:11" hidden="1" x14ac:dyDescent="0.2">
      <c r="B18648" s="88"/>
      <c r="C18648" s="88"/>
      <c r="D18648" s="88"/>
      <c r="E18648" s="88"/>
      <c r="F18648" s="88"/>
      <c r="G18648" s="88"/>
      <c r="H18648" s="88"/>
      <c r="I18648" s="88"/>
      <c r="J18648" s="88"/>
      <c r="K18648" s="88"/>
    </row>
    <row r="18649" spans="2:11" hidden="1" x14ac:dyDescent="0.2">
      <c r="B18649" s="88"/>
      <c r="C18649" s="88"/>
      <c r="D18649" s="88"/>
      <c r="E18649" s="88"/>
      <c r="F18649" s="88"/>
      <c r="G18649" s="88"/>
      <c r="H18649" s="88"/>
      <c r="I18649" s="88"/>
      <c r="J18649" s="88"/>
      <c r="K18649" s="88"/>
    </row>
    <row r="18650" spans="2:11" hidden="1" x14ac:dyDescent="0.2">
      <c r="B18650" s="88"/>
      <c r="C18650" s="88"/>
      <c r="D18650" s="88"/>
      <c r="E18650" s="88"/>
      <c r="F18650" s="88"/>
      <c r="G18650" s="88"/>
      <c r="H18650" s="88"/>
      <c r="I18650" s="88"/>
      <c r="J18650" s="88"/>
      <c r="K18650" s="88"/>
    </row>
    <row r="18651" spans="2:11" hidden="1" x14ac:dyDescent="0.2">
      <c r="B18651" s="88"/>
      <c r="C18651" s="88"/>
      <c r="D18651" s="88"/>
      <c r="E18651" s="88"/>
      <c r="F18651" s="88"/>
      <c r="G18651" s="88"/>
      <c r="H18651" s="88"/>
      <c r="I18651" s="88"/>
      <c r="J18651" s="88"/>
      <c r="K18651" s="88"/>
    </row>
    <row r="18652" spans="2:11" hidden="1" x14ac:dyDescent="0.2">
      <c r="B18652" s="88"/>
      <c r="C18652" s="88"/>
      <c r="D18652" s="88"/>
      <c r="E18652" s="88"/>
      <c r="F18652" s="88"/>
      <c r="G18652" s="88"/>
      <c r="H18652" s="88"/>
      <c r="I18652" s="88"/>
      <c r="J18652" s="88"/>
      <c r="K18652" s="88"/>
    </row>
    <row r="18653" spans="2:11" hidden="1" x14ac:dyDescent="0.2">
      <c r="B18653" s="88"/>
      <c r="C18653" s="88"/>
      <c r="D18653" s="88"/>
      <c r="E18653" s="88"/>
      <c r="F18653" s="88"/>
      <c r="G18653" s="88"/>
      <c r="H18653" s="88"/>
      <c r="I18653" s="88"/>
      <c r="J18653" s="88"/>
      <c r="K18653" s="88"/>
    </row>
    <row r="18654" spans="2:11" hidden="1" x14ac:dyDescent="0.2">
      <c r="B18654" s="88"/>
      <c r="C18654" s="88"/>
      <c r="D18654" s="88"/>
      <c r="E18654" s="88"/>
      <c r="F18654" s="88"/>
      <c r="G18654" s="88"/>
      <c r="H18654" s="88"/>
      <c r="I18654" s="88"/>
      <c r="J18654" s="88"/>
      <c r="K18654" s="88"/>
    </row>
    <row r="18655" spans="2:11" hidden="1" x14ac:dyDescent="0.2">
      <c r="B18655" s="88"/>
      <c r="C18655" s="88"/>
      <c r="D18655" s="88"/>
      <c r="E18655" s="88"/>
      <c r="F18655" s="88"/>
      <c r="G18655" s="88"/>
      <c r="H18655" s="88"/>
      <c r="I18655" s="88"/>
      <c r="J18655" s="88"/>
      <c r="K18655" s="88"/>
    </row>
    <row r="18656" spans="2:11" hidden="1" x14ac:dyDescent="0.2">
      <c r="B18656" s="88"/>
      <c r="C18656" s="88"/>
      <c r="D18656" s="88"/>
      <c r="E18656" s="88"/>
      <c r="F18656" s="88"/>
      <c r="G18656" s="88"/>
      <c r="H18656" s="88"/>
      <c r="I18656" s="88"/>
      <c r="J18656" s="88"/>
      <c r="K18656" s="88"/>
    </row>
    <row r="18657" spans="2:11" hidden="1" x14ac:dyDescent="0.2">
      <c r="B18657" s="88"/>
      <c r="C18657" s="88"/>
      <c r="D18657" s="88"/>
      <c r="E18657" s="88"/>
      <c r="F18657" s="88"/>
      <c r="G18657" s="88"/>
      <c r="H18657" s="88"/>
      <c r="I18657" s="88"/>
      <c r="J18657" s="88"/>
      <c r="K18657" s="88"/>
    </row>
    <row r="18658" spans="2:11" hidden="1" x14ac:dyDescent="0.2">
      <c r="B18658" s="88"/>
      <c r="C18658" s="88"/>
      <c r="D18658" s="88"/>
      <c r="E18658" s="88"/>
      <c r="F18658" s="88"/>
      <c r="G18658" s="88"/>
      <c r="H18658" s="88"/>
      <c r="I18658" s="88"/>
      <c r="J18658" s="88"/>
      <c r="K18658" s="88"/>
    </row>
    <row r="18659" spans="2:11" hidden="1" x14ac:dyDescent="0.2">
      <c r="B18659" s="88"/>
      <c r="C18659" s="88"/>
      <c r="D18659" s="88"/>
      <c r="E18659" s="88"/>
      <c r="F18659" s="88"/>
      <c r="G18659" s="88"/>
      <c r="H18659" s="88"/>
      <c r="I18659" s="88"/>
      <c r="J18659" s="88"/>
      <c r="K18659" s="88"/>
    </row>
    <row r="18660" spans="2:11" hidden="1" x14ac:dyDescent="0.2">
      <c r="B18660" s="88"/>
      <c r="C18660" s="88"/>
      <c r="D18660" s="88"/>
      <c r="E18660" s="88"/>
      <c r="F18660" s="88"/>
      <c r="G18660" s="88"/>
      <c r="H18660" s="88"/>
      <c r="I18660" s="88"/>
      <c r="J18660" s="88"/>
      <c r="K18660" s="88"/>
    </row>
    <row r="18661" spans="2:11" hidden="1" x14ac:dyDescent="0.2">
      <c r="B18661" s="88"/>
      <c r="C18661" s="88"/>
      <c r="D18661" s="88"/>
      <c r="E18661" s="88"/>
      <c r="F18661" s="88"/>
      <c r="G18661" s="88"/>
      <c r="H18661" s="88"/>
      <c r="I18661" s="88"/>
      <c r="J18661" s="88"/>
      <c r="K18661" s="88"/>
    </row>
    <row r="18662" spans="2:11" hidden="1" x14ac:dyDescent="0.2">
      <c r="B18662" s="88"/>
      <c r="C18662" s="88"/>
      <c r="D18662" s="88"/>
      <c r="E18662" s="88"/>
      <c r="F18662" s="88"/>
      <c r="G18662" s="88"/>
      <c r="H18662" s="88"/>
      <c r="I18662" s="88"/>
      <c r="J18662" s="88"/>
      <c r="K18662" s="88"/>
    </row>
    <row r="18663" spans="2:11" hidden="1" x14ac:dyDescent="0.2">
      <c r="B18663" s="88"/>
      <c r="C18663" s="88"/>
      <c r="D18663" s="88"/>
      <c r="E18663" s="88"/>
      <c r="F18663" s="88"/>
      <c r="G18663" s="88"/>
      <c r="H18663" s="88"/>
      <c r="I18663" s="88"/>
      <c r="J18663" s="88"/>
      <c r="K18663" s="88"/>
    </row>
    <row r="18664" spans="2:11" hidden="1" x14ac:dyDescent="0.2">
      <c r="B18664" s="88"/>
      <c r="C18664" s="88"/>
      <c r="D18664" s="88"/>
      <c r="E18664" s="88"/>
      <c r="F18664" s="88"/>
      <c r="G18664" s="88"/>
      <c r="H18664" s="88"/>
      <c r="I18664" s="88"/>
      <c r="J18664" s="88"/>
      <c r="K18664" s="88"/>
    </row>
    <row r="18665" spans="2:11" hidden="1" x14ac:dyDescent="0.2">
      <c r="B18665" s="88"/>
      <c r="C18665" s="88"/>
      <c r="D18665" s="88"/>
      <c r="E18665" s="88"/>
      <c r="F18665" s="88"/>
      <c r="G18665" s="88"/>
      <c r="H18665" s="88"/>
      <c r="I18665" s="88"/>
      <c r="J18665" s="88"/>
      <c r="K18665" s="88"/>
    </row>
    <row r="18666" spans="2:11" hidden="1" x14ac:dyDescent="0.2">
      <c r="B18666" s="88"/>
      <c r="C18666" s="88"/>
      <c r="D18666" s="88"/>
      <c r="E18666" s="88"/>
      <c r="F18666" s="88"/>
      <c r="G18666" s="88"/>
      <c r="H18666" s="88"/>
      <c r="I18666" s="88"/>
      <c r="J18666" s="88"/>
      <c r="K18666" s="88"/>
    </row>
    <row r="18667" spans="2:11" hidden="1" x14ac:dyDescent="0.2">
      <c r="B18667" s="88"/>
      <c r="C18667" s="88"/>
      <c r="D18667" s="88"/>
      <c r="E18667" s="88"/>
      <c r="F18667" s="88"/>
      <c r="G18667" s="88"/>
      <c r="H18667" s="88"/>
      <c r="I18667" s="88"/>
      <c r="J18667" s="88"/>
      <c r="K18667" s="88"/>
    </row>
    <row r="18668" spans="2:11" hidden="1" x14ac:dyDescent="0.2">
      <c r="B18668" s="88"/>
      <c r="C18668" s="88"/>
      <c r="D18668" s="88"/>
      <c r="E18668" s="88"/>
      <c r="F18668" s="88"/>
      <c r="G18668" s="88"/>
      <c r="H18668" s="88"/>
      <c r="I18668" s="88"/>
      <c r="J18668" s="88"/>
      <c r="K18668" s="88"/>
    </row>
    <row r="18669" spans="2:11" hidden="1" x14ac:dyDescent="0.2">
      <c r="B18669" s="88"/>
      <c r="C18669" s="88"/>
      <c r="D18669" s="88"/>
      <c r="E18669" s="88"/>
      <c r="F18669" s="88"/>
      <c r="G18669" s="88"/>
      <c r="H18669" s="88"/>
      <c r="I18669" s="88"/>
      <c r="J18669" s="88"/>
      <c r="K18669" s="88"/>
    </row>
    <row r="18670" spans="2:11" hidden="1" x14ac:dyDescent="0.2">
      <c r="B18670" s="88"/>
      <c r="C18670" s="88"/>
      <c r="D18670" s="88"/>
      <c r="E18670" s="88"/>
      <c r="F18670" s="88"/>
      <c r="G18670" s="88"/>
      <c r="H18670" s="88"/>
      <c r="I18670" s="88"/>
      <c r="J18670" s="88"/>
      <c r="K18670" s="88"/>
    </row>
    <row r="18671" spans="2:11" hidden="1" x14ac:dyDescent="0.2">
      <c r="B18671" s="88"/>
      <c r="C18671" s="88"/>
      <c r="D18671" s="88"/>
      <c r="E18671" s="88"/>
      <c r="F18671" s="88"/>
      <c r="G18671" s="88"/>
      <c r="H18671" s="88"/>
      <c r="I18671" s="88"/>
      <c r="J18671" s="88"/>
      <c r="K18671" s="88"/>
    </row>
    <row r="18672" spans="2:11" hidden="1" x14ac:dyDescent="0.2">
      <c r="B18672" s="88"/>
      <c r="C18672" s="88"/>
      <c r="D18672" s="88"/>
      <c r="E18672" s="88"/>
      <c r="F18672" s="88"/>
      <c r="G18672" s="88"/>
      <c r="H18672" s="88"/>
      <c r="I18672" s="88"/>
      <c r="J18672" s="88"/>
      <c r="K18672" s="88"/>
    </row>
    <row r="18673" spans="2:11" hidden="1" x14ac:dyDescent="0.2">
      <c r="B18673" s="88"/>
      <c r="C18673" s="88"/>
      <c r="D18673" s="88"/>
      <c r="E18673" s="88"/>
      <c r="F18673" s="88"/>
      <c r="G18673" s="88"/>
      <c r="H18673" s="88"/>
      <c r="I18673" s="88"/>
      <c r="J18673" s="88"/>
      <c r="K18673" s="88"/>
    </row>
    <row r="18674" spans="2:11" hidden="1" x14ac:dyDescent="0.2">
      <c r="B18674" s="88"/>
      <c r="C18674" s="88"/>
      <c r="D18674" s="88"/>
      <c r="E18674" s="88"/>
      <c r="F18674" s="88"/>
      <c r="G18674" s="88"/>
      <c r="H18674" s="88"/>
      <c r="I18674" s="88"/>
      <c r="J18674" s="88"/>
      <c r="K18674" s="88"/>
    </row>
    <row r="18675" spans="2:11" hidden="1" x14ac:dyDescent="0.2">
      <c r="B18675" s="88"/>
      <c r="C18675" s="88"/>
      <c r="D18675" s="88"/>
      <c r="E18675" s="88"/>
      <c r="F18675" s="88"/>
      <c r="G18675" s="88"/>
      <c r="H18675" s="88"/>
      <c r="I18675" s="88"/>
      <c r="J18675" s="88"/>
      <c r="K18675" s="88"/>
    </row>
    <row r="18676" spans="2:11" hidden="1" x14ac:dyDescent="0.2">
      <c r="B18676" s="88"/>
      <c r="C18676" s="88"/>
      <c r="D18676" s="88"/>
      <c r="E18676" s="88"/>
      <c r="F18676" s="88"/>
      <c r="G18676" s="88"/>
      <c r="H18676" s="88"/>
      <c r="I18676" s="88"/>
      <c r="J18676" s="88"/>
      <c r="K18676" s="88"/>
    </row>
    <row r="18677" spans="2:11" hidden="1" x14ac:dyDescent="0.2">
      <c r="B18677" s="88"/>
      <c r="C18677" s="88"/>
      <c r="D18677" s="88"/>
      <c r="E18677" s="88"/>
      <c r="F18677" s="88"/>
      <c r="G18677" s="88"/>
      <c r="H18677" s="88"/>
      <c r="I18677" s="88"/>
      <c r="J18677" s="88"/>
      <c r="K18677" s="88"/>
    </row>
    <row r="18678" spans="2:11" hidden="1" x14ac:dyDescent="0.2">
      <c r="B18678" s="88"/>
      <c r="C18678" s="88"/>
      <c r="D18678" s="88"/>
      <c r="E18678" s="88"/>
      <c r="F18678" s="88"/>
      <c r="G18678" s="88"/>
      <c r="H18678" s="88"/>
      <c r="I18678" s="88"/>
      <c r="J18678" s="88"/>
      <c r="K18678" s="88"/>
    </row>
    <row r="18679" spans="2:11" hidden="1" x14ac:dyDescent="0.2">
      <c r="B18679" s="88"/>
      <c r="C18679" s="88"/>
      <c r="D18679" s="88"/>
      <c r="E18679" s="88"/>
      <c r="F18679" s="88"/>
      <c r="G18679" s="88"/>
      <c r="H18679" s="88"/>
      <c r="I18679" s="88"/>
      <c r="J18679" s="88"/>
      <c r="K18679" s="88"/>
    </row>
    <row r="18680" spans="2:11" hidden="1" x14ac:dyDescent="0.2">
      <c r="B18680" s="88"/>
      <c r="C18680" s="88"/>
      <c r="D18680" s="88"/>
      <c r="E18680" s="88"/>
      <c r="F18680" s="88"/>
      <c r="G18680" s="88"/>
      <c r="H18680" s="88"/>
      <c r="I18680" s="88"/>
      <c r="J18680" s="88"/>
      <c r="K18680" s="88"/>
    </row>
    <row r="18681" spans="2:11" hidden="1" x14ac:dyDescent="0.2">
      <c r="B18681" s="88"/>
      <c r="C18681" s="88"/>
      <c r="D18681" s="88"/>
      <c r="E18681" s="88"/>
      <c r="F18681" s="88"/>
      <c r="G18681" s="88"/>
      <c r="H18681" s="88"/>
      <c r="I18681" s="88"/>
      <c r="J18681" s="88"/>
      <c r="K18681" s="88"/>
    </row>
    <row r="18682" spans="2:11" hidden="1" x14ac:dyDescent="0.2">
      <c r="B18682" s="88"/>
      <c r="C18682" s="88"/>
      <c r="D18682" s="88"/>
      <c r="E18682" s="88"/>
      <c r="F18682" s="88"/>
      <c r="G18682" s="88"/>
      <c r="H18682" s="88"/>
      <c r="I18682" s="88"/>
      <c r="J18682" s="88"/>
      <c r="K18682" s="88"/>
    </row>
    <row r="18683" spans="2:11" hidden="1" x14ac:dyDescent="0.2">
      <c r="B18683" s="88"/>
      <c r="C18683" s="88"/>
      <c r="D18683" s="88"/>
      <c r="E18683" s="88"/>
      <c r="F18683" s="88"/>
      <c r="G18683" s="88"/>
      <c r="H18683" s="88"/>
      <c r="I18683" s="88"/>
      <c r="J18683" s="88"/>
      <c r="K18683" s="88"/>
    </row>
    <row r="18684" spans="2:11" hidden="1" x14ac:dyDescent="0.2">
      <c r="B18684" s="88"/>
      <c r="C18684" s="88"/>
      <c r="D18684" s="88"/>
      <c r="E18684" s="88"/>
      <c r="F18684" s="88"/>
      <c r="G18684" s="88"/>
      <c r="H18684" s="88"/>
      <c r="I18684" s="88"/>
      <c r="J18684" s="88"/>
      <c r="K18684" s="88"/>
    </row>
    <row r="18685" spans="2:11" hidden="1" x14ac:dyDescent="0.2">
      <c r="B18685" s="88"/>
      <c r="C18685" s="88"/>
      <c r="D18685" s="88"/>
      <c r="E18685" s="88"/>
      <c r="F18685" s="88"/>
      <c r="G18685" s="88"/>
      <c r="H18685" s="88"/>
      <c r="I18685" s="88"/>
      <c r="J18685" s="88"/>
      <c r="K18685" s="88"/>
    </row>
    <row r="18686" spans="2:11" hidden="1" x14ac:dyDescent="0.2">
      <c r="B18686" s="88"/>
      <c r="C18686" s="88"/>
      <c r="D18686" s="88"/>
      <c r="E18686" s="88"/>
      <c r="F18686" s="88"/>
      <c r="G18686" s="88"/>
      <c r="H18686" s="88"/>
      <c r="I18686" s="88"/>
      <c r="J18686" s="88"/>
      <c r="K18686" s="88"/>
    </row>
    <row r="18687" spans="2:11" hidden="1" x14ac:dyDescent="0.2">
      <c r="B18687" s="88"/>
      <c r="C18687" s="88"/>
      <c r="D18687" s="88"/>
      <c r="E18687" s="88"/>
      <c r="F18687" s="88"/>
      <c r="G18687" s="88"/>
      <c r="H18687" s="88"/>
      <c r="I18687" s="88"/>
      <c r="J18687" s="88"/>
      <c r="K18687" s="88"/>
    </row>
    <row r="18688" spans="2:11" hidden="1" x14ac:dyDescent="0.2">
      <c r="B18688" s="88"/>
      <c r="C18688" s="88"/>
      <c r="D18688" s="88"/>
      <c r="E18688" s="88"/>
      <c r="F18688" s="88"/>
      <c r="G18688" s="88"/>
      <c r="H18688" s="88"/>
      <c r="I18688" s="88"/>
      <c r="J18688" s="88"/>
      <c r="K18688" s="88"/>
    </row>
    <row r="18689" spans="2:11" hidden="1" x14ac:dyDescent="0.2">
      <c r="B18689" s="88"/>
      <c r="C18689" s="88"/>
      <c r="D18689" s="88"/>
      <c r="E18689" s="88"/>
      <c r="F18689" s="88"/>
      <c r="G18689" s="88"/>
      <c r="H18689" s="88"/>
      <c r="I18689" s="88"/>
      <c r="J18689" s="88"/>
      <c r="K18689" s="88"/>
    </row>
    <row r="18690" spans="2:11" hidden="1" x14ac:dyDescent="0.2">
      <c r="B18690" s="88"/>
      <c r="C18690" s="88"/>
      <c r="D18690" s="88"/>
      <c r="E18690" s="88"/>
      <c r="F18690" s="88"/>
      <c r="G18690" s="88"/>
      <c r="H18690" s="88"/>
      <c r="I18690" s="88"/>
      <c r="J18690" s="88"/>
      <c r="K18690" s="88"/>
    </row>
    <row r="18691" spans="2:11" hidden="1" x14ac:dyDescent="0.2">
      <c r="B18691" s="88"/>
      <c r="C18691" s="88"/>
      <c r="D18691" s="88"/>
      <c r="E18691" s="88"/>
      <c r="F18691" s="88"/>
      <c r="G18691" s="88"/>
      <c r="H18691" s="88"/>
      <c r="I18691" s="88"/>
      <c r="J18691" s="88"/>
      <c r="K18691" s="88"/>
    </row>
    <row r="18692" spans="2:11" hidden="1" x14ac:dyDescent="0.2">
      <c r="B18692" s="88"/>
      <c r="C18692" s="88"/>
      <c r="D18692" s="88"/>
      <c r="E18692" s="88"/>
      <c r="F18692" s="88"/>
      <c r="G18692" s="88"/>
      <c r="H18692" s="88"/>
      <c r="I18692" s="88"/>
      <c r="J18692" s="88"/>
      <c r="K18692" s="88"/>
    </row>
    <row r="18693" spans="2:11" hidden="1" x14ac:dyDescent="0.2">
      <c r="B18693" s="88"/>
      <c r="C18693" s="88"/>
      <c r="D18693" s="88"/>
      <c r="E18693" s="88"/>
      <c r="F18693" s="88"/>
      <c r="G18693" s="88"/>
      <c r="H18693" s="88"/>
      <c r="I18693" s="88"/>
      <c r="J18693" s="88"/>
      <c r="K18693" s="88"/>
    </row>
    <row r="18694" spans="2:11" hidden="1" x14ac:dyDescent="0.2">
      <c r="B18694" s="88"/>
      <c r="C18694" s="88"/>
      <c r="D18694" s="88"/>
      <c r="E18694" s="88"/>
      <c r="F18694" s="88"/>
      <c r="G18694" s="88"/>
      <c r="H18694" s="88"/>
      <c r="I18694" s="88"/>
      <c r="J18694" s="88"/>
      <c r="K18694" s="88"/>
    </row>
    <row r="18695" spans="2:11" hidden="1" x14ac:dyDescent="0.2">
      <c r="B18695" s="88"/>
      <c r="C18695" s="88"/>
      <c r="D18695" s="88"/>
      <c r="E18695" s="88"/>
      <c r="F18695" s="88"/>
      <c r="G18695" s="88"/>
      <c r="H18695" s="88"/>
      <c r="I18695" s="88"/>
      <c r="J18695" s="88"/>
      <c r="K18695" s="88"/>
    </row>
    <row r="18696" spans="2:11" hidden="1" x14ac:dyDescent="0.2">
      <c r="B18696" s="88"/>
      <c r="C18696" s="88"/>
      <c r="D18696" s="88"/>
      <c r="E18696" s="88"/>
      <c r="F18696" s="88"/>
      <c r="G18696" s="88"/>
      <c r="H18696" s="88"/>
      <c r="I18696" s="88"/>
      <c r="J18696" s="88"/>
      <c r="K18696" s="88"/>
    </row>
    <row r="18697" spans="2:11" hidden="1" x14ac:dyDescent="0.2">
      <c r="B18697" s="88"/>
      <c r="C18697" s="88"/>
      <c r="D18697" s="88"/>
      <c r="E18697" s="88"/>
      <c r="F18697" s="88"/>
      <c r="G18697" s="88"/>
      <c r="H18697" s="88"/>
      <c r="I18697" s="88"/>
      <c r="J18697" s="88"/>
      <c r="K18697" s="88"/>
    </row>
    <row r="18698" spans="2:11" hidden="1" x14ac:dyDescent="0.2">
      <c r="B18698" s="88"/>
      <c r="C18698" s="88"/>
      <c r="D18698" s="88"/>
      <c r="E18698" s="88"/>
      <c r="F18698" s="88"/>
      <c r="G18698" s="88"/>
      <c r="H18698" s="88"/>
      <c r="I18698" s="88"/>
      <c r="J18698" s="88"/>
      <c r="K18698" s="88"/>
    </row>
    <row r="18699" spans="2:11" hidden="1" x14ac:dyDescent="0.2">
      <c r="B18699" s="88"/>
      <c r="C18699" s="88"/>
      <c r="D18699" s="88"/>
      <c r="E18699" s="88"/>
      <c r="F18699" s="88"/>
      <c r="G18699" s="88"/>
      <c r="H18699" s="88"/>
      <c r="I18699" s="88"/>
      <c r="J18699" s="88"/>
      <c r="K18699" s="88"/>
    </row>
    <row r="18700" spans="2:11" hidden="1" x14ac:dyDescent="0.2">
      <c r="B18700" s="88"/>
      <c r="C18700" s="88"/>
      <c r="D18700" s="88"/>
      <c r="E18700" s="88"/>
      <c r="F18700" s="88"/>
      <c r="G18700" s="88"/>
      <c r="H18700" s="88"/>
      <c r="I18700" s="88"/>
      <c r="J18700" s="88"/>
      <c r="K18700" s="88"/>
    </row>
    <row r="18701" spans="2:11" hidden="1" x14ac:dyDescent="0.2">
      <c r="B18701" s="88"/>
      <c r="C18701" s="88"/>
      <c r="D18701" s="88"/>
      <c r="E18701" s="88"/>
      <c r="F18701" s="88"/>
      <c r="G18701" s="88"/>
      <c r="H18701" s="88"/>
      <c r="I18701" s="88"/>
      <c r="J18701" s="88"/>
      <c r="K18701" s="88"/>
    </row>
    <row r="18702" spans="2:11" hidden="1" x14ac:dyDescent="0.2">
      <c r="B18702" s="88"/>
      <c r="C18702" s="88"/>
      <c r="D18702" s="88"/>
      <c r="E18702" s="88"/>
      <c r="F18702" s="88"/>
      <c r="G18702" s="88"/>
      <c r="H18702" s="88"/>
      <c r="I18702" s="88"/>
      <c r="J18702" s="88"/>
      <c r="K18702" s="88"/>
    </row>
    <row r="18703" spans="2:11" hidden="1" x14ac:dyDescent="0.2">
      <c r="B18703" s="88"/>
      <c r="C18703" s="88"/>
      <c r="D18703" s="88"/>
      <c r="E18703" s="88"/>
      <c r="F18703" s="88"/>
      <c r="G18703" s="88"/>
      <c r="H18703" s="88"/>
      <c r="I18703" s="88"/>
      <c r="J18703" s="88"/>
      <c r="K18703" s="88"/>
    </row>
    <row r="18704" spans="2:11" hidden="1" x14ac:dyDescent="0.2">
      <c r="B18704" s="88"/>
      <c r="C18704" s="88"/>
      <c r="D18704" s="88"/>
      <c r="E18704" s="88"/>
      <c r="F18704" s="88"/>
      <c r="G18704" s="88"/>
      <c r="H18704" s="88"/>
      <c r="I18704" s="88"/>
      <c r="J18704" s="88"/>
      <c r="K18704" s="88"/>
    </row>
    <row r="18705" spans="2:11" hidden="1" x14ac:dyDescent="0.2">
      <c r="B18705" s="88"/>
      <c r="C18705" s="88"/>
      <c r="D18705" s="88"/>
      <c r="E18705" s="88"/>
      <c r="F18705" s="88"/>
      <c r="G18705" s="88"/>
      <c r="H18705" s="88"/>
      <c r="I18705" s="88"/>
      <c r="J18705" s="88"/>
      <c r="K18705" s="88"/>
    </row>
    <row r="18706" spans="2:11" hidden="1" x14ac:dyDescent="0.2">
      <c r="B18706" s="88"/>
      <c r="C18706" s="88"/>
      <c r="D18706" s="88"/>
      <c r="E18706" s="88"/>
      <c r="F18706" s="88"/>
      <c r="G18706" s="88"/>
      <c r="H18706" s="88"/>
      <c r="I18706" s="88"/>
      <c r="J18706" s="88"/>
      <c r="K18706" s="88"/>
    </row>
    <row r="18707" spans="2:11" hidden="1" x14ac:dyDescent="0.2">
      <c r="B18707" s="88"/>
      <c r="C18707" s="88"/>
      <c r="D18707" s="88"/>
      <c r="E18707" s="88"/>
      <c r="F18707" s="88"/>
      <c r="G18707" s="88"/>
      <c r="H18707" s="88"/>
      <c r="I18707" s="88"/>
      <c r="J18707" s="88"/>
      <c r="K18707" s="88"/>
    </row>
    <row r="18708" spans="2:11" hidden="1" x14ac:dyDescent="0.2">
      <c r="B18708" s="88"/>
      <c r="C18708" s="88"/>
      <c r="D18708" s="88"/>
      <c r="E18708" s="88"/>
      <c r="F18708" s="88"/>
      <c r="G18708" s="88"/>
      <c r="H18708" s="88"/>
      <c r="I18708" s="88"/>
      <c r="J18708" s="88"/>
      <c r="K18708" s="88"/>
    </row>
    <row r="18709" spans="2:11" hidden="1" x14ac:dyDescent="0.2">
      <c r="B18709" s="88"/>
      <c r="C18709" s="88"/>
      <c r="D18709" s="88"/>
      <c r="E18709" s="88"/>
      <c r="F18709" s="88"/>
      <c r="G18709" s="88"/>
      <c r="H18709" s="88"/>
      <c r="I18709" s="88"/>
      <c r="J18709" s="88"/>
      <c r="K18709" s="88"/>
    </row>
    <row r="18710" spans="2:11" hidden="1" x14ac:dyDescent="0.2">
      <c r="B18710" s="88"/>
      <c r="C18710" s="88"/>
      <c r="D18710" s="88"/>
      <c r="E18710" s="88"/>
      <c r="F18710" s="88"/>
      <c r="G18710" s="88"/>
      <c r="H18710" s="88"/>
      <c r="I18710" s="88"/>
      <c r="J18710" s="88"/>
      <c r="K18710" s="88"/>
    </row>
    <row r="18711" spans="2:11" hidden="1" x14ac:dyDescent="0.2">
      <c r="B18711" s="88"/>
      <c r="C18711" s="88"/>
      <c r="D18711" s="88"/>
      <c r="E18711" s="88"/>
      <c r="F18711" s="88"/>
      <c r="G18711" s="88"/>
      <c r="H18711" s="88"/>
      <c r="I18711" s="88"/>
      <c r="J18711" s="88"/>
      <c r="K18711" s="88"/>
    </row>
    <row r="18712" spans="2:11" hidden="1" x14ac:dyDescent="0.2">
      <c r="B18712" s="88"/>
      <c r="C18712" s="88"/>
      <c r="D18712" s="88"/>
      <c r="E18712" s="88"/>
      <c r="F18712" s="88"/>
      <c r="G18712" s="88"/>
      <c r="H18712" s="88"/>
      <c r="I18712" s="88"/>
      <c r="J18712" s="88"/>
      <c r="K18712" s="88"/>
    </row>
    <row r="18713" spans="2:11" hidden="1" x14ac:dyDescent="0.2">
      <c r="B18713" s="88"/>
      <c r="C18713" s="88"/>
      <c r="D18713" s="88"/>
      <c r="E18713" s="88"/>
      <c r="F18713" s="88"/>
      <c r="G18713" s="88"/>
      <c r="H18713" s="88"/>
      <c r="I18713" s="88"/>
      <c r="J18713" s="88"/>
      <c r="K18713" s="88"/>
    </row>
    <row r="18714" spans="2:11" hidden="1" x14ac:dyDescent="0.2">
      <c r="B18714" s="88"/>
      <c r="C18714" s="88"/>
      <c r="D18714" s="88"/>
      <c r="E18714" s="88"/>
      <c r="F18714" s="88"/>
      <c r="G18714" s="88"/>
      <c r="H18714" s="88"/>
      <c r="I18714" s="88"/>
      <c r="J18714" s="88"/>
      <c r="K18714" s="88"/>
    </row>
    <row r="18715" spans="2:11" hidden="1" x14ac:dyDescent="0.2">
      <c r="B18715" s="88"/>
      <c r="C18715" s="88"/>
      <c r="D18715" s="88"/>
      <c r="E18715" s="88"/>
      <c r="F18715" s="88"/>
      <c r="G18715" s="88"/>
      <c r="H18715" s="88"/>
      <c r="I18715" s="88"/>
      <c r="J18715" s="88"/>
      <c r="K18715" s="88"/>
    </row>
    <row r="18716" spans="2:11" hidden="1" x14ac:dyDescent="0.2">
      <c r="B18716" s="88"/>
      <c r="C18716" s="88"/>
      <c r="D18716" s="88"/>
      <c r="E18716" s="88"/>
      <c r="F18716" s="88"/>
      <c r="G18716" s="88"/>
      <c r="H18716" s="88"/>
      <c r="I18716" s="88"/>
      <c r="J18716" s="88"/>
      <c r="K18716" s="88"/>
    </row>
    <row r="18717" spans="2:11" hidden="1" x14ac:dyDescent="0.2">
      <c r="B18717" s="88"/>
      <c r="C18717" s="88"/>
      <c r="D18717" s="88"/>
      <c r="E18717" s="88"/>
      <c r="F18717" s="88"/>
      <c r="G18717" s="88"/>
      <c r="H18717" s="88"/>
      <c r="I18717" s="88"/>
      <c r="J18717" s="88"/>
      <c r="K18717" s="88"/>
    </row>
    <row r="18718" spans="2:11" hidden="1" x14ac:dyDescent="0.2">
      <c r="B18718" s="88"/>
      <c r="C18718" s="88"/>
      <c r="D18718" s="88"/>
      <c r="E18718" s="88"/>
      <c r="F18718" s="88"/>
      <c r="G18718" s="88"/>
      <c r="H18718" s="88"/>
      <c r="I18718" s="88"/>
      <c r="J18718" s="88"/>
      <c r="K18718" s="88"/>
    </row>
    <row r="18719" spans="2:11" hidden="1" x14ac:dyDescent="0.2">
      <c r="B18719" s="88"/>
      <c r="C18719" s="88"/>
      <c r="D18719" s="88"/>
      <c r="E18719" s="88"/>
      <c r="F18719" s="88"/>
      <c r="G18719" s="88"/>
      <c r="H18719" s="88"/>
      <c r="I18719" s="88"/>
      <c r="J18719" s="88"/>
      <c r="K18719" s="88"/>
    </row>
    <row r="18720" spans="2:11" hidden="1" x14ac:dyDescent="0.2">
      <c r="B18720" s="88"/>
      <c r="C18720" s="88"/>
      <c r="D18720" s="88"/>
      <c r="E18720" s="88"/>
      <c r="F18720" s="88"/>
      <c r="G18720" s="88"/>
      <c r="H18720" s="88"/>
      <c r="I18720" s="88"/>
      <c r="J18720" s="88"/>
      <c r="K18720" s="88"/>
    </row>
    <row r="18721" spans="2:11" hidden="1" x14ac:dyDescent="0.2">
      <c r="B18721" s="88"/>
      <c r="C18721" s="88"/>
      <c r="D18721" s="88"/>
      <c r="E18721" s="88"/>
      <c r="F18721" s="88"/>
      <c r="G18721" s="88"/>
      <c r="H18721" s="88"/>
      <c r="I18721" s="88"/>
      <c r="J18721" s="88"/>
      <c r="K18721" s="88"/>
    </row>
    <row r="18722" spans="2:11" hidden="1" x14ac:dyDescent="0.2">
      <c r="B18722" s="88"/>
      <c r="C18722" s="88"/>
      <c r="D18722" s="88"/>
      <c r="E18722" s="88"/>
      <c r="F18722" s="88"/>
      <c r="G18722" s="88"/>
      <c r="H18722" s="88"/>
      <c r="I18722" s="88"/>
      <c r="J18722" s="88"/>
      <c r="K18722" s="88"/>
    </row>
    <row r="18723" spans="2:11" hidden="1" x14ac:dyDescent="0.2">
      <c r="B18723" s="88"/>
      <c r="C18723" s="88"/>
      <c r="D18723" s="88"/>
      <c r="E18723" s="88"/>
      <c r="F18723" s="88"/>
      <c r="G18723" s="88"/>
      <c r="H18723" s="88"/>
      <c r="I18723" s="88"/>
      <c r="J18723" s="88"/>
      <c r="K18723" s="88"/>
    </row>
    <row r="18724" spans="2:11" hidden="1" x14ac:dyDescent="0.2">
      <c r="B18724" s="88"/>
      <c r="C18724" s="88"/>
      <c r="D18724" s="88"/>
      <c r="E18724" s="88"/>
      <c r="F18724" s="88"/>
      <c r="G18724" s="88"/>
      <c r="H18724" s="88"/>
      <c r="I18724" s="88"/>
      <c r="J18724" s="88"/>
      <c r="K18724" s="88"/>
    </row>
    <row r="18725" spans="2:11" hidden="1" x14ac:dyDescent="0.2">
      <c r="B18725" s="88"/>
      <c r="C18725" s="88"/>
      <c r="D18725" s="88"/>
      <c r="E18725" s="88"/>
      <c r="F18725" s="88"/>
      <c r="G18725" s="88"/>
      <c r="H18725" s="88"/>
      <c r="I18725" s="88"/>
      <c r="J18725" s="88"/>
      <c r="K18725" s="88"/>
    </row>
    <row r="18726" spans="2:11" hidden="1" x14ac:dyDescent="0.2">
      <c r="B18726" s="88"/>
      <c r="C18726" s="88"/>
      <c r="D18726" s="88"/>
      <c r="E18726" s="88"/>
      <c r="F18726" s="88"/>
      <c r="G18726" s="88"/>
      <c r="H18726" s="88"/>
      <c r="I18726" s="88"/>
      <c r="J18726" s="88"/>
      <c r="K18726" s="88"/>
    </row>
    <row r="18727" spans="2:11" hidden="1" x14ac:dyDescent="0.2">
      <c r="B18727" s="88"/>
      <c r="C18727" s="88"/>
      <c r="D18727" s="88"/>
      <c r="E18727" s="88"/>
      <c r="F18727" s="88"/>
      <c r="G18727" s="88"/>
      <c r="H18727" s="88"/>
      <c r="I18727" s="88"/>
      <c r="J18727" s="88"/>
      <c r="K18727" s="88"/>
    </row>
    <row r="18728" spans="2:11" hidden="1" x14ac:dyDescent="0.2">
      <c r="B18728" s="88"/>
      <c r="C18728" s="88"/>
      <c r="D18728" s="88"/>
      <c r="E18728" s="88"/>
      <c r="F18728" s="88"/>
      <c r="G18728" s="88"/>
      <c r="H18728" s="88"/>
      <c r="I18728" s="88"/>
      <c r="J18728" s="88"/>
      <c r="K18728" s="88"/>
    </row>
    <row r="18729" spans="2:11" hidden="1" x14ac:dyDescent="0.2">
      <c r="B18729" s="88"/>
      <c r="C18729" s="88"/>
      <c r="D18729" s="88"/>
      <c r="E18729" s="88"/>
      <c r="F18729" s="88"/>
      <c r="G18729" s="88"/>
      <c r="H18729" s="88"/>
      <c r="I18729" s="88"/>
      <c r="J18729" s="88"/>
      <c r="K18729" s="88"/>
    </row>
    <row r="18730" spans="2:11" hidden="1" x14ac:dyDescent="0.2">
      <c r="B18730" s="88"/>
      <c r="C18730" s="88"/>
      <c r="D18730" s="88"/>
      <c r="E18730" s="88"/>
      <c r="F18730" s="88"/>
      <c r="G18730" s="88"/>
      <c r="H18730" s="88"/>
      <c r="I18730" s="88"/>
      <c r="J18730" s="88"/>
      <c r="K18730" s="88"/>
    </row>
    <row r="18731" spans="2:11" hidden="1" x14ac:dyDescent="0.2">
      <c r="B18731" s="88"/>
      <c r="C18731" s="88"/>
      <c r="D18731" s="88"/>
      <c r="E18731" s="88"/>
      <c r="F18731" s="88"/>
      <c r="G18731" s="88"/>
      <c r="H18731" s="88"/>
      <c r="I18731" s="88"/>
      <c r="J18731" s="88"/>
      <c r="K18731" s="88"/>
    </row>
    <row r="18732" spans="2:11" hidden="1" x14ac:dyDescent="0.2">
      <c r="B18732" s="88"/>
      <c r="C18732" s="88"/>
      <c r="D18732" s="88"/>
      <c r="E18732" s="88"/>
      <c r="F18732" s="88"/>
      <c r="G18732" s="88"/>
      <c r="H18732" s="88"/>
      <c r="I18732" s="88"/>
      <c r="J18732" s="88"/>
      <c r="K18732" s="88"/>
    </row>
    <row r="18733" spans="2:11" hidden="1" x14ac:dyDescent="0.2">
      <c r="B18733" s="88"/>
      <c r="C18733" s="88"/>
      <c r="D18733" s="88"/>
      <c r="E18733" s="88"/>
      <c r="F18733" s="88"/>
      <c r="G18733" s="88"/>
      <c r="H18733" s="88"/>
      <c r="I18733" s="88"/>
      <c r="J18733" s="88"/>
      <c r="K18733" s="88"/>
    </row>
    <row r="18734" spans="2:11" hidden="1" x14ac:dyDescent="0.2">
      <c r="B18734" s="88"/>
      <c r="C18734" s="88"/>
      <c r="D18734" s="88"/>
      <c r="E18734" s="88"/>
      <c r="F18734" s="88"/>
      <c r="G18734" s="88"/>
      <c r="H18734" s="88"/>
      <c r="I18734" s="88"/>
      <c r="J18734" s="88"/>
      <c r="K18734" s="88"/>
    </row>
    <row r="18735" spans="2:11" hidden="1" x14ac:dyDescent="0.2">
      <c r="B18735" s="88"/>
      <c r="C18735" s="88"/>
      <c r="D18735" s="88"/>
      <c r="E18735" s="88"/>
      <c r="F18735" s="88"/>
      <c r="G18735" s="88"/>
      <c r="H18735" s="88"/>
      <c r="I18735" s="88"/>
      <c r="J18735" s="88"/>
      <c r="K18735" s="88"/>
    </row>
    <row r="18736" spans="2:11" hidden="1" x14ac:dyDescent="0.2">
      <c r="B18736" s="88"/>
      <c r="C18736" s="88"/>
      <c r="D18736" s="88"/>
      <c r="E18736" s="88"/>
      <c r="F18736" s="88"/>
      <c r="G18736" s="88"/>
      <c r="H18736" s="88"/>
      <c r="I18736" s="88"/>
      <c r="J18736" s="88"/>
      <c r="K18736" s="88"/>
    </row>
    <row r="18737" spans="2:11" hidden="1" x14ac:dyDescent="0.2">
      <c r="B18737" s="88"/>
      <c r="C18737" s="88"/>
      <c r="D18737" s="88"/>
      <c r="E18737" s="88"/>
      <c r="F18737" s="88"/>
      <c r="G18737" s="88"/>
      <c r="H18737" s="88"/>
      <c r="I18737" s="88"/>
      <c r="J18737" s="88"/>
      <c r="K18737" s="88"/>
    </row>
    <row r="18738" spans="2:11" hidden="1" x14ac:dyDescent="0.2">
      <c r="B18738" s="88"/>
      <c r="C18738" s="88"/>
      <c r="D18738" s="88"/>
      <c r="E18738" s="88"/>
      <c r="F18738" s="88"/>
      <c r="G18738" s="88"/>
      <c r="H18738" s="88"/>
      <c r="I18738" s="88"/>
      <c r="J18738" s="88"/>
      <c r="K18738" s="88"/>
    </row>
    <row r="18739" spans="2:11" hidden="1" x14ac:dyDescent="0.2">
      <c r="B18739" s="88"/>
      <c r="C18739" s="88"/>
      <c r="D18739" s="88"/>
      <c r="E18739" s="88"/>
      <c r="F18739" s="88"/>
      <c r="G18739" s="88"/>
      <c r="H18739" s="88"/>
      <c r="I18739" s="88"/>
      <c r="J18739" s="88"/>
      <c r="K18739" s="88"/>
    </row>
    <row r="18740" spans="2:11" hidden="1" x14ac:dyDescent="0.2">
      <c r="B18740" s="88"/>
      <c r="C18740" s="88"/>
      <c r="D18740" s="88"/>
      <c r="E18740" s="88"/>
      <c r="F18740" s="88"/>
      <c r="G18740" s="88"/>
      <c r="H18740" s="88"/>
      <c r="I18740" s="88"/>
      <c r="J18740" s="88"/>
      <c r="K18740" s="88"/>
    </row>
    <row r="18741" spans="2:11" hidden="1" x14ac:dyDescent="0.2">
      <c r="B18741" s="88"/>
      <c r="C18741" s="88"/>
      <c r="D18741" s="88"/>
      <c r="E18741" s="88"/>
      <c r="F18741" s="88"/>
      <c r="G18741" s="88"/>
      <c r="H18741" s="88"/>
      <c r="I18741" s="88"/>
      <c r="J18741" s="88"/>
      <c r="K18741" s="88"/>
    </row>
    <row r="18742" spans="2:11" hidden="1" x14ac:dyDescent="0.2">
      <c r="B18742" s="88"/>
      <c r="C18742" s="88"/>
      <c r="D18742" s="88"/>
      <c r="E18742" s="88"/>
      <c r="F18742" s="88"/>
      <c r="G18742" s="88"/>
      <c r="H18742" s="88"/>
      <c r="I18742" s="88"/>
      <c r="J18742" s="88"/>
      <c r="K18742" s="88"/>
    </row>
    <row r="18743" spans="2:11" hidden="1" x14ac:dyDescent="0.2">
      <c r="B18743" s="88"/>
      <c r="C18743" s="88"/>
      <c r="D18743" s="88"/>
      <c r="E18743" s="88"/>
      <c r="F18743" s="88"/>
      <c r="G18743" s="88"/>
      <c r="H18743" s="88"/>
      <c r="I18743" s="88"/>
      <c r="J18743" s="88"/>
      <c r="K18743" s="88"/>
    </row>
    <row r="18744" spans="2:11" hidden="1" x14ac:dyDescent="0.2">
      <c r="B18744" s="88"/>
      <c r="C18744" s="88"/>
      <c r="D18744" s="88"/>
      <c r="E18744" s="88"/>
      <c r="F18744" s="88"/>
      <c r="G18744" s="88"/>
      <c r="H18744" s="88"/>
      <c r="I18744" s="88"/>
      <c r="J18744" s="88"/>
      <c r="K18744" s="88"/>
    </row>
    <row r="18745" spans="2:11" hidden="1" x14ac:dyDescent="0.2">
      <c r="B18745" s="88"/>
      <c r="C18745" s="88"/>
      <c r="D18745" s="88"/>
      <c r="E18745" s="88"/>
      <c r="F18745" s="88"/>
      <c r="G18745" s="88"/>
      <c r="H18745" s="88"/>
      <c r="I18745" s="88"/>
      <c r="J18745" s="88"/>
      <c r="K18745" s="88"/>
    </row>
    <row r="18746" spans="2:11" hidden="1" x14ac:dyDescent="0.2">
      <c r="B18746" s="88"/>
      <c r="C18746" s="88"/>
      <c r="D18746" s="88"/>
      <c r="E18746" s="88"/>
      <c r="F18746" s="88"/>
      <c r="G18746" s="88"/>
      <c r="H18746" s="88"/>
      <c r="I18746" s="88"/>
      <c r="J18746" s="88"/>
      <c r="K18746" s="88"/>
    </row>
    <row r="18747" spans="2:11" hidden="1" x14ac:dyDescent="0.2">
      <c r="B18747" s="88"/>
      <c r="C18747" s="88"/>
      <c r="D18747" s="88"/>
      <c r="E18747" s="88"/>
      <c r="F18747" s="88"/>
      <c r="G18747" s="88"/>
      <c r="H18747" s="88"/>
      <c r="I18747" s="88"/>
      <c r="J18747" s="88"/>
      <c r="K18747" s="88"/>
    </row>
    <row r="18748" spans="2:11" hidden="1" x14ac:dyDescent="0.2">
      <c r="B18748" s="88"/>
      <c r="C18748" s="88"/>
      <c r="D18748" s="88"/>
      <c r="E18748" s="88"/>
      <c r="F18748" s="88"/>
      <c r="G18748" s="88"/>
      <c r="H18748" s="88"/>
      <c r="I18748" s="88"/>
      <c r="J18748" s="88"/>
      <c r="K18748" s="88"/>
    </row>
    <row r="18749" spans="2:11" hidden="1" x14ac:dyDescent="0.2">
      <c r="B18749" s="88"/>
      <c r="C18749" s="88"/>
      <c r="D18749" s="88"/>
      <c r="E18749" s="88"/>
      <c r="F18749" s="88"/>
      <c r="G18749" s="88"/>
      <c r="H18749" s="88"/>
      <c r="I18749" s="88"/>
      <c r="J18749" s="88"/>
      <c r="K18749" s="88"/>
    </row>
    <row r="18750" spans="2:11" hidden="1" x14ac:dyDescent="0.2">
      <c r="B18750" s="88"/>
      <c r="C18750" s="88"/>
      <c r="D18750" s="88"/>
      <c r="E18750" s="88"/>
      <c r="F18750" s="88"/>
      <c r="G18750" s="88"/>
      <c r="H18750" s="88"/>
      <c r="I18750" s="88"/>
      <c r="J18750" s="88"/>
      <c r="K18750" s="88"/>
    </row>
    <row r="18751" spans="2:11" hidden="1" x14ac:dyDescent="0.2">
      <c r="B18751" s="88"/>
      <c r="C18751" s="88"/>
      <c r="D18751" s="88"/>
      <c r="E18751" s="88"/>
      <c r="F18751" s="88"/>
      <c r="G18751" s="88"/>
      <c r="H18751" s="88"/>
      <c r="I18751" s="88"/>
      <c r="J18751" s="88"/>
      <c r="K18751" s="88"/>
    </row>
    <row r="18752" spans="2:11" hidden="1" x14ac:dyDescent="0.2">
      <c r="B18752" s="88"/>
      <c r="C18752" s="88"/>
      <c r="D18752" s="88"/>
      <c r="E18752" s="88"/>
      <c r="F18752" s="88"/>
      <c r="G18752" s="88"/>
      <c r="H18752" s="88"/>
      <c r="I18752" s="88"/>
      <c r="J18752" s="88"/>
      <c r="K18752" s="88"/>
    </row>
    <row r="18753" spans="2:11" hidden="1" x14ac:dyDescent="0.2">
      <c r="B18753" s="88"/>
      <c r="C18753" s="88"/>
      <c r="D18753" s="88"/>
      <c r="E18753" s="88"/>
      <c r="F18753" s="88"/>
      <c r="G18753" s="88"/>
      <c r="H18753" s="88"/>
      <c r="I18753" s="88"/>
      <c r="J18753" s="88"/>
      <c r="K18753" s="88"/>
    </row>
    <row r="18754" spans="2:11" hidden="1" x14ac:dyDescent="0.2">
      <c r="B18754" s="88"/>
      <c r="C18754" s="88"/>
      <c r="D18754" s="88"/>
      <c r="E18754" s="88"/>
      <c r="F18754" s="88"/>
      <c r="G18754" s="88"/>
      <c r="H18754" s="88"/>
      <c r="I18754" s="88"/>
      <c r="J18754" s="88"/>
      <c r="K18754" s="88"/>
    </row>
    <row r="18755" spans="2:11" hidden="1" x14ac:dyDescent="0.2">
      <c r="B18755" s="88"/>
      <c r="C18755" s="88"/>
      <c r="D18755" s="88"/>
      <c r="E18755" s="88"/>
      <c r="F18755" s="88"/>
      <c r="G18755" s="88"/>
      <c r="H18755" s="88"/>
      <c r="I18755" s="88"/>
      <c r="J18755" s="88"/>
      <c r="K18755" s="88"/>
    </row>
    <row r="18756" spans="2:11" hidden="1" x14ac:dyDescent="0.2">
      <c r="B18756" s="88"/>
      <c r="C18756" s="88"/>
      <c r="D18756" s="88"/>
      <c r="E18756" s="88"/>
      <c r="F18756" s="88"/>
      <c r="G18756" s="88"/>
      <c r="H18756" s="88"/>
      <c r="I18756" s="88"/>
      <c r="J18756" s="88"/>
      <c r="K18756" s="88"/>
    </row>
    <row r="18757" spans="2:11" hidden="1" x14ac:dyDescent="0.2">
      <c r="B18757" s="88"/>
      <c r="C18757" s="88"/>
      <c r="D18757" s="88"/>
      <c r="E18757" s="88"/>
      <c r="F18757" s="88"/>
      <c r="G18757" s="88"/>
      <c r="H18757" s="88"/>
      <c r="I18757" s="88"/>
      <c r="J18757" s="88"/>
      <c r="K18757" s="88"/>
    </row>
    <row r="18758" spans="2:11" hidden="1" x14ac:dyDescent="0.2">
      <c r="B18758" s="88"/>
      <c r="C18758" s="88"/>
      <c r="D18758" s="88"/>
      <c r="E18758" s="88"/>
      <c r="F18758" s="88"/>
      <c r="G18758" s="88"/>
      <c r="H18758" s="88"/>
      <c r="I18758" s="88"/>
      <c r="J18758" s="88"/>
      <c r="K18758" s="88"/>
    </row>
    <row r="18759" spans="2:11" hidden="1" x14ac:dyDescent="0.2">
      <c r="B18759" s="88"/>
      <c r="C18759" s="88"/>
      <c r="D18759" s="88"/>
      <c r="E18759" s="88"/>
      <c r="F18759" s="88"/>
      <c r="G18759" s="88"/>
      <c r="H18759" s="88"/>
      <c r="I18759" s="88"/>
      <c r="J18759" s="88"/>
      <c r="K18759" s="88"/>
    </row>
    <row r="18760" spans="2:11" hidden="1" x14ac:dyDescent="0.2">
      <c r="B18760" s="88"/>
      <c r="C18760" s="88"/>
      <c r="D18760" s="88"/>
      <c r="E18760" s="88"/>
      <c r="F18760" s="88"/>
      <c r="G18760" s="88"/>
      <c r="H18760" s="88"/>
      <c r="I18760" s="88"/>
      <c r="J18760" s="88"/>
      <c r="K18760" s="88"/>
    </row>
    <row r="18761" spans="2:11" hidden="1" x14ac:dyDescent="0.2">
      <c r="B18761" s="88"/>
      <c r="C18761" s="88"/>
      <c r="D18761" s="88"/>
      <c r="E18761" s="88"/>
      <c r="F18761" s="88"/>
      <c r="G18761" s="88"/>
      <c r="H18761" s="88"/>
      <c r="I18761" s="88"/>
      <c r="J18761" s="88"/>
      <c r="K18761" s="88"/>
    </row>
    <row r="18762" spans="2:11" hidden="1" x14ac:dyDescent="0.2">
      <c r="B18762" s="88"/>
      <c r="C18762" s="88"/>
      <c r="D18762" s="88"/>
      <c r="E18762" s="88"/>
      <c r="F18762" s="88"/>
      <c r="G18762" s="88"/>
      <c r="H18762" s="88"/>
      <c r="I18762" s="88"/>
      <c r="J18762" s="88"/>
      <c r="K18762" s="88"/>
    </row>
    <row r="18763" spans="2:11" hidden="1" x14ac:dyDescent="0.2">
      <c r="B18763" s="88"/>
      <c r="C18763" s="88"/>
      <c r="D18763" s="88"/>
      <c r="E18763" s="88"/>
      <c r="F18763" s="88"/>
      <c r="G18763" s="88"/>
      <c r="H18763" s="88"/>
      <c r="I18763" s="88"/>
      <c r="J18763" s="88"/>
      <c r="K18763" s="88"/>
    </row>
    <row r="18764" spans="2:11" hidden="1" x14ac:dyDescent="0.2">
      <c r="B18764" s="88"/>
      <c r="C18764" s="88"/>
      <c r="D18764" s="88"/>
      <c r="E18764" s="88"/>
      <c r="F18764" s="88"/>
      <c r="G18764" s="88"/>
      <c r="H18764" s="88"/>
      <c r="I18764" s="88"/>
      <c r="J18764" s="88"/>
      <c r="K18764" s="88"/>
    </row>
    <row r="18765" spans="2:11" hidden="1" x14ac:dyDescent="0.2">
      <c r="B18765" s="88"/>
      <c r="C18765" s="88"/>
      <c r="D18765" s="88"/>
      <c r="E18765" s="88"/>
      <c r="F18765" s="88"/>
      <c r="G18765" s="88"/>
      <c r="H18765" s="88"/>
      <c r="I18765" s="88"/>
      <c r="J18765" s="88"/>
      <c r="K18765" s="88"/>
    </row>
    <row r="18766" spans="2:11" hidden="1" x14ac:dyDescent="0.2">
      <c r="B18766" s="88"/>
      <c r="C18766" s="88"/>
      <c r="D18766" s="88"/>
      <c r="E18766" s="88"/>
      <c r="F18766" s="88"/>
      <c r="G18766" s="88"/>
      <c r="H18766" s="88"/>
      <c r="I18766" s="88"/>
      <c r="J18766" s="88"/>
      <c r="K18766" s="88"/>
    </row>
    <row r="18767" spans="2:11" hidden="1" x14ac:dyDescent="0.2">
      <c r="B18767" s="88"/>
      <c r="C18767" s="88"/>
      <c r="D18767" s="88"/>
      <c r="E18767" s="88"/>
      <c r="F18767" s="88"/>
      <c r="G18767" s="88"/>
      <c r="H18767" s="88"/>
      <c r="I18767" s="88"/>
      <c r="J18767" s="88"/>
      <c r="K18767" s="88"/>
    </row>
    <row r="18768" spans="2:11" hidden="1" x14ac:dyDescent="0.2">
      <c r="B18768" s="88"/>
      <c r="C18768" s="88"/>
      <c r="D18768" s="88"/>
      <c r="E18768" s="88"/>
      <c r="F18768" s="88"/>
      <c r="G18768" s="88"/>
      <c r="H18768" s="88"/>
      <c r="I18768" s="88"/>
      <c r="J18768" s="88"/>
      <c r="K18768" s="88"/>
    </row>
    <row r="18769" spans="2:11" hidden="1" x14ac:dyDescent="0.2">
      <c r="B18769" s="88"/>
      <c r="C18769" s="88"/>
      <c r="D18769" s="88"/>
      <c r="E18769" s="88"/>
      <c r="F18769" s="88"/>
      <c r="G18769" s="88"/>
      <c r="H18769" s="88"/>
      <c r="I18769" s="88"/>
      <c r="J18769" s="88"/>
      <c r="K18769" s="88"/>
    </row>
    <row r="18770" spans="2:11" hidden="1" x14ac:dyDescent="0.2">
      <c r="B18770" s="88"/>
      <c r="C18770" s="88"/>
      <c r="D18770" s="88"/>
      <c r="E18770" s="88"/>
      <c r="F18770" s="88"/>
      <c r="G18770" s="88"/>
      <c r="H18770" s="88"/>
      <c r="I18770" s="88"/>
      <c r="J18770" s="88"/>
      <c r="K18770" s="88"/>
    </row>
    <row r="18771" spans="2:11" hidden="1" x14ac:dyDescent="0.2">
      <c r="B18771" s="88"/>
      <c r="C18771" s="88"/>
      <c r="D18771" s="88"/>
      <c r="E18771" s="88"/>
      <c r="F18771" s="88"/>
      <c r="G18771" s="88"/>
      <c r="H18771" s="88"/>
      <c r="I18771" s="88"/>
      <c r="J18771" s="88"/>
      <c r="K18771" s="88"/>
    </row>
    <row r="18772" spans="2:11" hidden="1" x14ac:dyDescent="0.2">
      <c r="B18772" s="88"/>
      <c r="C18772" s="88"/>
      <c r="D18772" s="88"/>
      <c r="E18772" s="88"/>
      <c r="F18772" s="88"/>
      <c r="G18772" s="88"/>
      <c r="H18772" s="88"/>
      <c r="I18772" s="88"/>
      <c r="J18772" s="88"/>
      <c r="K18772" s="88"/>
    </row>
    <row r="18773" spans="2:11" hidden="1" x14ac:dyDescent="0.2">
      <c r="B18773" s="88"/>
      <c r="C18773" s="88"/>
      <c r="D18773" s="88"/>
      <c r="E18773" s="88"/>
      <c r="F18773" s="88"/>
      <c r="G18773" s="88"/>
      <c r="H18773" s="88"/>
      <c r="I18773" s="88"/>
      <c r="J18773" s="88"/>
      <c r="K18773" s="88"/>
    </row>
    <row r="18774" spans="2:11" hidden="1" x14ac:dyDescent="0.2">
      <c r="B18774" s="88"/>
      <c r="C18774" s="88"/>
      <c r="D18774" s="88"/>
      <c r="E18774" s="88"/>
      <c r="F18774" s="88"/>
      <c r="G18774" s="88"/>
      <c r="H18774" s="88"/>
      <c r="I18774" s="88"/>
      <c r="J18774" s="88"/>
      <c r="K18774" s="88"/>
    </row>
    <row r="18775" spans="2:11" hidden="1" x14ac:dyDescent="0.2">
      <c r="B18775" s="88"/>
      <c r="C18775" s="88"/>
      <c r="D18775" s="88"/>
      <c r="E18775" s="88"/>
      <c r="F18775" s="88"/>
      <c r="G18775" s="88"/>
      <c r="H18775" s="88"/>
      <c r="I18775" s="88"/>
      <c r="J18775" s="88"/>
      <c r="K18775" s="88"/>
    </row>
    <row r="18776" spans="2:11" hidden="1" x14ac:dyDescent="0.2">
      <c r="B18776" s="88"/>
      <c r="C18776" s="88"/>
      <c r="D18776" s="88"/>
      <c r="E18776" s="88"/>
      <c r="F18776" s="88"/>
      <c r="G18776" s="88"/>
      <c r="H18776" s="88"/>
      <c r="I18776" s="88"/>
      <c r="J18776" s="88"/>
      <c r="K18776" s="88"/>
    </row>
    <row r="18777" spans="2:11" hidden="1" x14ac:dyDescent="0.2">
      <c r="B18777" s="88"/>
      <c r="C18777" s="88"/>
      <c r="D18777" s="88"/>
      <c r="E18777" s="88"/>
      <c r="F18777" s="88"/>
      <c r="G18777" s="88"/>
      <c r="H18777" s="88"/>
      <c r="I18777" s="88"/>
      <c r="J18777" s="88"/>
      <c r="K18777" s="88"/>
    </row>
    <row r="18778" spans="2:11" hidden="1" x14ac:dyDescent="0.2">
      <c r="B18778" s="88"/>
      <c r="C18778" s="88"/>
      <c r="D18778" s="88"/>
      <c r="E18778" s="88"/>
      <c r="F18778" s="88"/>
      <c r="G18778" s="88"/>
      <c r="H18778" s="88"/>
      <c r="I18778" s="88"/>
      <c r="J18778" s="88"/>
      <c r="K18778" s="88"/>
    </row>
    <row r="18779" spans="2:11" hidden="1" x14ac:dyDescent="0.2">
      <c r="B18779" s="88"/>
      <c r="C18779" s="88"/>
      <c r="D18779" s="88"/>
      <c r="E18779" s="88"/>
      <c r="F18779" s="88"/>
      <c r="G18779" s="88"/>
      <c r="H18779" s="88"/>
      <c r="I18779" s="88"/>
      <c r="J18779" s="88"/>
      <c r="K18779" s="88"/>
    </row>
    <row r="18780" spans="2:11" hidden="1" x14ac:dyDescent="0.2">
      <c r="B18780" s="88"/>
      <c r="C18780" s="88"/>
      <c r="D18780" s="88"/>
      <c r="E18780" s="88"/>
      <c r="F18780" s="88"/>
      <c r="G18780" s="88"/>
      <c r="H18780" s="88"/>
      <c r="I18780" s="88"/>
      <c r="J18780" s="88"/>
      <c r="K18780" s="88"/>
    </row>
    <row r="18781" spans="2:11" hidden="1" x14ac:dyDescent="0.2">
      <c r="B18781" s="88"/>
      <c r="C18781" s="88"/>
      <c r="D18781" s="88"/>
      <c r="E18781" s="88"/>
      <c r="F18781" s="88"/>
      <c r="G18781" s="88"/>
      <c r="H18781" s="88"/>
      <c r="I18781" s="88"/>
      <c r="J18781" s="88"/>
      <c r="K18781" s="88"/>
    </row>
    <row r="18782" spans="2:11" hidden="1" x14ac:dyDescent="0.2">
      <c r="B18782" s="88"/>
      <c r="C18782" s="88"/>
      <c r="D18782" s="88"/>
      <c r="E18782" s="88"/>
      <c r="F18782" s="88"/>
      <c r="G18782" s="88"/>
      <c r="H18782" s="88"/>
      <c r="I18782" s="88"/>
      <c r="J18782" s="88"/>
      <c r="K18782" s="88"/>
    </row>
    <row r="18783" spans="2:11" hidden="1" x14ac:dyDescent="0.2">
      <c r="B18783" s="88"/>
      <c r="C18783" s="88"/>
      <c r="D18783" s="88"/>
      <c r="E18783" s="88"/>
      <c r="F18783" s="88"/>
      <c r="G18783" s="88"/>
      <c r="H18783" s="88"/>
      <c r="I18783" s="88"/>
      <c r="J18783" s="88"/>
      <c r="K18783" s="88"/>
    </row>
    <row r="18784" spans="2:11" hidden="1" x14ac:dyDescent="0.2">
      <c r="B18784" s="88"/>
      <c r="C18784" s="88"/>
      <c r="D18784" s="88"/>
      <c r="E18784" s="88"/>
      <c r="F18784" s="88"/>
      <c r="G18784" s="88"/>
      <c r="H18784" s="88"/>
      <c r="I18784" s="88"/>
      <c r="J18784" s="88"/>
      <c r="K18784" s="88"/>
    </row>
    <row r="18785" spans="2:11" hidden="1" x14ac:dyDescent="0.2">
      <c r="B18785" s="88"/>
      <c r="C18785" s="88"/>
      <c r="D18785" s="88"/>
      <c r="E18785" s="88"/>
      <c r="F18785" s="88"/>
      <c r="G18785" s="88"/>
      <c r="H18785" s="88"/>
      <c r="I18785" s="88"/>
      <c r="J18785" s="88"/>
      <c r="K18785" s="88"/>
    </row>
    <row r="18786" spans="2:11" hidden="1" x14ac:dyDescent="0.2">
      <c r="B18786" s="88"/>
      <c r="C18786" s="88"/>
      <c r="D18786" s="88"/>
      <c r="E18786" s="88"/>
      <c r="F18786" s="88"/>
      <c r="G18786" s="88"/>
      <c r="H18786" s="88"/>
      <c r="I18786" s="88"/>
      <c r="J18786" s="88"/>
      <c r="K18786" s="88"/>
    </row>
    <row r="18787" spans="2:11" hidden="1" x14ac:dyDescent="0.2">
      <c r="B18787" s="88"/>
      <c r="C18787" s="88"/>
      <c r="D18787" s="88"/>
      <c r="E18787" s="88"/>
      <c r="F18787" s="88"/>
      <c r="G18787" s="88"/>
      <c r="H18787" s="88"/>
      <c r="I18787" s="88"/>
      <c r="J18787" s="88"/>
      <c r="K18787" s="88"/>
    </row>
    <row r="18788" spans="2:11" hidden="1" x14ac:dyDescent="0.2">
      <c r="B18788" s="88"/>
      <c r="C18788" s="88"/>
      <c r="D18788" s="88"/>
      <c r="E18788" s="88"/>
      <c r="F18788" s="88"/>
      <c r="G18788" s="88"/>
      <c r="H18788" s="88"/>
      <c r="I18788" s="88"/>
      <c r="J18788" s="88"/>
      <c r="K18788" s="88"/>
    </row>
    <row r="18789" spans="2:11" hidden="1" x14ac:dyDescent="0.2">
      <c r="B18789" s="88"/>
      <c r="C18789" s="88"/>
      <c r="D18789" s="88"/>
      <c r="E18789" s="88"/>
      <c r="F18789" s="88"/>
      <c r="G18789" s="88"/>
      <c r="H18789" s="88"/>
      <c r="I18789" s="88"/>
      <c r="J18789" s="88"/>
      <c r="K18789" s="88"/>
    </row>
    <row r="18790" spans="2:11" hidden="1" x14ac:dyDescent="0.2">
      <c r="B18790" s="88"/>
      <c r="C18790" s="88"/>
      <c r="D18790" s="88"/>
      <c r="E18790" s="88"/>
      <c r="F18790" s="88"/>
      <c r="G18790" s="88"/>
      <c r="H18790" s="88"/>
      <c r="I18790" s="88"/>
      <c r="J18790" s="88"/>
      <c r="K18790" s="88"/>
    </row>
    <row r="18791" spans="2:11" hidden="1" x14ac:dyDescent="0.2">
      <c r="B18791" s="88"/>
      <c r="C18791" s="88"/>
      <c r="D18791" s="88"/>
      <c r="E18791" s="88"/>
      <c r="F18791" s="88"/>
      <c r="G18791" s="88"/>
      <c r="H18791" s="88"/>
      <c r="I18791" s="88"/>
      <c r="J18791" s="88"/>
      <c r="K18791" s="88"/>
    </row>
    <row r="18792" spans="2:11" hidden="1" x14ac:dyDescent="0.2">
      <c r="B18792" s="88"/>
      <c r="C18792" s="88"/>
      <c r="D18792" s="88"/>
      <c r="E18792" s="88"/>
      <c r="F18792" s="88"/>
      <c r="G18792" s="88"/>
      <c r="H18792" s="88"/>
      <c r="I18792" s="88"/>
      <c r="J18792" s="88"/>
      <c r="K18792" s="88"/>
    </row>
    <row r="18793" spans="2:11" hidden="1" x14ac:dyDescent="0.2">
      <c r="B18793" s="88"/>
      <c r="C18793" s="88"/>
      <c r="D18793" s="88"/>
      <c r="E18793" s="88"/>
      <c r="F18793" s="88"/>
      <c r="G18793" s="88"/>
      <c r="H18793" s="88"/>
      <c r="I18793" s="88"/>
      <c r="J18793" s="88"/>
      <c r="K18793" s="88"/>
    </row>
    <row r="18794" spans="2:11" hidden="1" x14ac:dyDescent="0.2">
      <c r="B18794" s="88"/>
      <c r="C18794" s="88"/>
      <c r="D18794" s="88"/>
      <c r="E18794" s="88"/>
      <c r="F18794" s="88"/>
      <c r="G18794" s="88"/>
      <c r="H18794" s="88"/>
      <c r="I18794" s="88"/>
      <c r="J18794" s="88"/>
      <c r="K18794" s="88"/>
    </row>
    <row r="18795" spans="2:11" hidden="1" x14ac:dyDescent="0.2">
      <c r="B18795" s="88"/>
      <c r="C18795" s="88"/>
      <c r="D18795" s="88"/>
      <c r="E18795" s="88"/>
      <c r="F18795" s="88"/>
      <c r="G18795" s="88"/>
      <c r="H18795" s="88"/>
      <c r="I18795" s="88"/>
      <c r="J18795" s="88"/>
      <c r="K18795" s="88"/>
    </row>
    <row r="18796" spans="2:11" hidden="1" x14ac:dyDescent="0.2">
      <c r="B18796" s="88"/>
      <c r="C18796" s="88"/>
      <c r="D18796" s="88"/>
      <c r="E18796" s="88"/>
      <c r="F18796" s="88"/>
      <c r="G18796" s="88"/>
      <c r="H18796" s="88"/>
      <c r="I18796" s="88"/>
      <c r="J18796" s="88"/>
      <c r="K18796" s="88"/>
    </row>
    <row r="18797" spans="2:11" hidden="1" x14ac:dyDescent="0.2">
      <c r="B18797" s="88"/>
      <c r="C18797" s="88"/>
      <c r="D18797" s="88"/>
      <c r="E18797" s="88"/>
      <c r="F18797" s="88"/>
      <c r="G18797" s="88"/>
      <c r="H18797" s="88"/>
      <c r="I18797" s="88"/>
      <c r="J18797" s="88"/>
      <c r="K18797" s="88"/>
    </row>
    <row r="18798" spans="2:11" hidden="1" x14ac:dyDescent="0.2">
      <c r="B18798" s="88"/>
      <c r="C18798" s="88"/>
      <c r="D18798" s="88"/>
      <c r="E18798" s="88"/>
      <c r="F18798" s="88"/>
      <c r="G18798" s="88"/>
      <c r="H18798" s="88"/>
      <c r="I18798" s="88"/>
      <c r="J18798" s="88"/>
      <c r="K18798" s="88"/>
    </row>
    <row r="18799" spans="2:11" hidden="1" x14ac:dyDescent="0.2">
      <c r="B18799" s="88"/>
      <c r="C18799" s="88"/>
      <c r="D18799" s="88"/>
      <c r="E18799" s="88"/>
      <c r="F18799" s="88"/>
      <c r="G18799" s="88"/>
      <c r="H18799" s="88"/>
      <c r="I18799" s="88"/>
      <c r="J18799" s="88"/>
      <c r="K18799" s="88"/>
    </row>
    <row r="18800" spans="2:11" hidden="1" x14ac:dyDescent="0.2">
      <c r="B18800" s="88"/>
      <c r="C18800" s="88"/>
      <c r="D18800" s="88"/>
      <c r="E18800" s="88"/>
      <c r="F18800" s="88"/>
      <c r="G18800" s="88"/>
      <c r="H18800" s="88"/>
      <c r="I18800" s="88"/>
      <c r="J18800" s="88"/>
      <c r="K18800" s="88"/>
    </row>
    <row r="18801" spans="2:11" hidden="1" x14ac:dyDescent="0.2">
      <c r="B18801" s="88"/>
      <c r="C18801" s="88"/>
      <c r="D18801" s="88"/>
      <c r="E18801" s="88"/>
      <c r="F18801" s="88"/>
      <c r="G18801" s="88"/>
      <c r="H18801" s="88"/>
      <c r="I18801" s="88"/>
      <c r="J18801" s="88"/>
      <c r="K18801" s="88"/>
    </row>
    <row r="18802" spans="2:11" hidden="1" x14ac:dyDescent="0.2">
      <c r="B18802" s="88"/>
      <c r="C18802" s="88"/>
      <c r="D18802" s="88"/>
      <c r="E18802" s="88"/>
      <c r="F18802" s="88"/>
      <c r="G18802" s="88"/>
      <c r="H18802" s="88"/>
      <c r="I18802" s="88"/>
      <c r="J18802" s="88"/>
      <c r="K18802" s="88"/>
    </row>
    <row r="18803" spans="2:11" hidden="1" x14ac:dyDescent="0.2">
      <c r="B18803" s="88"/>
      <c r="C18803" s="88"/>
      <c r="D18803" s="88"/>
      <c r="E18803" s="88"/>
      <c r="F18803" s="88"/>
      <c r="G18803" s="88"/>
      <c r="H18803" s="88"/>
      <c r="I18803" s="88"/>
      <c r="J18803" s="88"/>
      <c r="K18803" s="88"/>
    </row>
    <row r="18804" spans="2:11" hidden="1" x14ac:dyDescent="0.2">
      <c r="B18804" s="88"/>
      <c r="C18804" s="88"/>
      <c r="D18804" s="88"/>
      <c r="E18804" s="88"/>
      <c r="F18804" s="88"/>
      <c r="G18804" s="88"/>
      <c r="H18804" s="88"/>
      <c r="I18804" s="88"/>
      <c r="J18804" s="88"/>
      <c r="K18804" s="88"/>
    </row>
    <row r="18805" spans="2:11" hidden="1" x14ac:dyDescent="0.2">
      <c r="B18805" s="88"/>
      <c r="C18805" s="88"/>
      <c r="D18805" s="88"/>
      <c r="E18805" s="88"/>
      <c r="F18805" s="88"/>
      <c r="G18805" s="88"/>
      <c r="H18805" s="88"/>
      <c r="I18805" s="88"/>
      <c r="J18805" s="88"/>
      <c r="K18805" s="88"/>
    </row>
    <row r="18806" spans="2:11" hidden="1" x14ac:dyDescent="0.2">
      <c r="B18806" s="88"/>
      <c r="C18806" s="88"/>
      <c r="D18806" s="88"/>
      <c r="E18806" s="88"/>
      <c r="F18806" s="88"/>
      <c r="G18806" s="88"/>
      <c r="H18806" s="88"/>
      <c r="I18806" s="88"/>
      <c r="J18806" s="88"/>
      <c r="K18806" s="88"/>
    </row>
    <row r="18807" spans="2:11" hidden="1" x14ac:dyDescent="0.2">
      <c r="B18807" s="88"/>
      <c r="C18807" s="88"/>
      <c r="D18807" s="88"/>
      <c r="E18807" s="88"/>
      <c r="F18807" s="88"/>
      <c r="G18807" s="88"/>
      <c r="H18807" s="88"/>
      <c r="I18807" s="88"/>
      <c r="J18807" s="88"/>
      <c r="K18807" s="88"/>
    </row>
    <row r="18808" spans="2:11" hidden="1" x14ac:dyDescent="0.2">
      <c r="B18808" s="88"/>
      <c r="C18808" s="88"/>
      <c r="D18808" s="88"/>
      <c r="E18808" s="88"/>
      <c r="F18808" s="88"/>
      <c r="G18808" s="88"/>
      <c r="H18808" s="88"/>
      <c r="I18808" s="88"/>
      <c r="J18808" s="88"/>
      <c r="K18808" s="88"/>
    </row>
    <row r="18809" spans="2:11" hidden="1" x14ac:dyDescent="0.2">
      <c r="B18809" s="88"/>
      <c r="C18809" s="88"/>
      <c r="D18809" s="88"/>
      <c r="E18809" s="88"/>
      <c r="F18809" s="88"/>
      <c r="G18809" s="88"/>
      <c r="H18809" s="88"/>
      <c r="I18809" s="88"/>
      <c r="J18809" s="88"/>
      <c r="K18809" s="88"/>
    </row>
    <row r="18810" spans="2:11" hidden="1" x14ac:dyDescent="0.2">
      <c r="B18810" s="88"/>
      <c r="C18810" s="88"/>
      <c r="D18810" s="88"/>
      <c r="E18810" s="88"/>
      <c r="F18810" s="88"/>
      <c r="G18810" s="88"/>
      <c r="H18810" s="88"/>
      <c r="I18810" s="88"/>
      <c r="J18810" s="88"/>
      <c r="K18810" s="88"/>
    </row>
    <row r="18811" spans="2:11" hidden="1" x14ac:dyDescent="0.2">
      <c r="B18811" s="88"/>
      <c r="C18811" s="88"/>
      <c r="D18811" s="88"/>
      <c r="E18811" s="88"/>
      <c r="F18811" s="88"/>
      <c r="G18811" s="88"/>
      <c r="H18811" s="88"/>
      <c r="I18811" s="88"/>
      <c r="J18811" s="88"/>
      <c r="K18811" s="88"/>
    </row>
    <row r="18812" spans="2:11" hidden="1" x14ac:dyDescent="0.2">
      <c r="B18812" s="88"/>
      <c r="C18812" s="88"/>
      <c r="D18812" s="88"/>
      <c r="E18812" s="88"/>
      <c r="F18812" s="88"/>
      <c r="G18812" s="88"/>
      <c r="H18812" s="88"/>
      <c r="I18812" s="88"/>
      <c r="J18812" s="88"/>
      <c r="K18812" s="88"/>
    </row>
    <row r="18813" spans="2:11" hidden="1" x14ac:dyDescent="0.2">
      <c r="B18813" s="88"/>
      <c r="C18813" s="88"/>
      <c r="D18813" s="88"/>
      <c r="E18813" s="88"/>
      <c r="F18813" s="88"/>
      <c r="G18813" s="88"/>
      <c r="H18813" s="88"/>
      <c r="I18813" s="88"/>
      <c r="J18813" s="88"/>
      <c r="K18813" s="88"/>
    </row>
    <row r="18814" spans="2:11" hidden="1" x14ac:dyDescent="0.2">
      <c r="B18814" s="88"/>
      <c r="C18814" s="88"/>
      <c r="D18814" s="88"/>
      <c r="E18814" s="88"/>
      <c r="F18814" s="88"/>
      <c r="G18814" s="88"/>
      <c r="H18814" s="88"/>
      <c r="I18814" s="88"/>
      <c r="J18814" s="88"/>
      <c r="K18814" s="88"/>
    </row>
    <row r="18815" spans="2:11" hidden="1" x14ac:dyDescent="0.2">
      <c r="B18815" s="88"/>
      <c r="C18815" s="88"/>
      <c r="D18815" s="88"/>
      <c r="E18815" s="88"/>
      <c r="F18815" s="88"/>
      <c r="G18815" s="88"/>
      <c r="H18815" s="88"/>
      <c r="I18815" s="88"/>
      <c r="J18815" s="88"/>
      <c r="K18815" s="88"/>
    </row>
    <row r="18816" spans="2:11" hidden="1" x14ac:dyDescent="0.2">
      <c r="B18816" s="88"/>
      <c r="C18816" s="88"/>
      <c r="D18816" s="88"/>
      <c r="E18816" s="88"/>
      <c r="F18816" s="88"/>
      <c r="G18816" s="88"/>
      <c r="H18816" s="88"/>
      <c r="I18816" s="88"/>
      <c r="J18816" s="88"/>
      <c r="K18816" s="88"/>
    </row>
    <row r="18817" spans="2:11" hidden="1" x14ac:dyDescent="0.2">
      <c r="B18817" s="88"/>
      <c r="C18817" s="88"/>
      <c r="D18817" s="88"/>
      <c r="E18817" s="88"/>
      <c r="F18817" s="88"/>
      <c r="G18817" s="88"/>
      <c r="H18817" s="88"/>
      <c r="I18817" s="88"/>
      <c r="J18817" s="88"/>
      <c r="K18817" s="88"/>
    </row>
    <row r="18818" spans="2:11" hidden="1" x14ac:dyDescent="0.2">
      <c r="B18818" s="88"/>
      <c r="C18818" s="88"/>
      <c r="D18818" s="88"/>
      <c r="E18818" s="88"/>
      <c r="F18818" s="88"/>
      <c r="G18818" s="88"/>
      <c r="H18818" s="88"/>
      <c r="I18818" s="88"/>
      <c r="J18818" s="88"/>
      <c r="K18818" s="88"/>
    </row>
    <row r="18819" spans="2:11" hidden="1" x14ac:dyDescent="0.2">
      <c r="B18819" s="88"/>
      <c r="C18819" s="88"/>
      <c r="D18819" s="88"/>
      <c r="E18819" s="88"/>
      <c r="F18819" s="88"/>
      <c r="G18819" s="88"/>
      <c r="H18819" s="88"/>
      <c r="I18819" s="88"/>
      <c r="J18819" s="88"/>
      <c r="K18819" s="88"/>
    </row>
    <row r="18820" spans="2:11" hidden="1" x14ac:dyDescent="0.2">
      <c r="B18820" s="88"/>
      <c r="C18820" s="88"/>
      <c r="D18820" s="88"/>
      <c r="E18820" s="88"/>
      <c r="F18820" s="88"/>
      <c r="G18820" s="88"/>
      <c r="H18820" s="88"/>
      <c r="I18820" s="88"/>
      <c r="J18820" s="88"/>
      <c r="K18820" s="88"/>
    </row>
    <row r="18821" spans="2:11" hidden="1" x14ac:dyDescent="0.2">
      <c r="B18821" s="88"/>
      <c r="C18821" s="88"/>
      <c r="D18821" s="88"/>
      <c r="E18821" s="88"/>
      <c r="F18821" s="88"/>
      <c r="G18821" s="88"/>
      <c r="H18821" s="88"/>
      <c r="I18821" s="88"/>
      <c r="J18821" s="88"/>
      <c r="K18821" s="88"/>
    </row>
    <row r="18822" spans="2:11" hidden="1" x14ac:dyDescent="0.2">
      <c r="B18822" s="88"/>
      <c r="C18822" s="88"/>
      <c r="D18822" s="88"/>
      <c r="E18822" s="88"/>
      <c r="F18822" s="88"/>
      <c r="G18822" s="88"/>
      <c r="H18822" s="88"/>
      <c r="I18822" s="88"/>
      <c r="J18822" s="88"/>
      <c r="K18822" s="88"/>
    </row>
    <row r="18823" spans="2:11" hidden="1" x14ac:dyDescent="0.2">
      <c r="B18823" s="88"/>
      <c r="C18823" s="88"/>
      <c r="D18823" s="88"/>
      <c r="E18823" s="88"/>
      <c r="F18823" s="88"/>
      <c r="G18823" s="88"/>
      <c r="H18823" s="88"/>
      <c r="I18823" s="88"/>
      <c r="J18823" s="88"/>
      <c r="K18823" s="88"/>
    </row>
    <row r="18824" spans="2:11" hidden="1" x14ac:dyDescent="0.2">
      <c r="B18824" s="88"/>
      <c r="C18824" s="88"/>
      <c r="D18824" s="88"/>
      <c r="E18824" s="88"/>
      <c r="F18824" s="88"/>
      <c r="G18824" s="88"/>
      <c r="H18824" s="88"/>
      <c r="I18824" s="88"/>
      <c r="J18824" s="88"/>
      <c r="K18824" s="88"/>
    </row>
    <row r="18825" spans="2:11" hidden="1" x14ac:dyDescent="0.2">
      <c r="B18825" s="88"/>
      <c r="C18825" s="88"/>
      <c r="D18825" s="88"/>
      <c r="E18825" s="88"/>
      <c r="F18825" s="88"/>
      <c r="G18825" s="88"/>
      <c r="H18825" s="88"/>
      <c r="I18825" s="88"/>
      <c r="J18825" s="88"/>
      <c r="K18825" s="88"/>
    </row>
    <row r="18826" spans="2:11" hidden="1" x14ac:dyDescent="0.2">
      <c r="B18826" s="88"/>
      <c r="C18826" s="88"/>
      <c r="D18826" s="88"/>
      <c r="E18826" s="88"/>
      <c r="F18826" s="88"/>
      <c r="G18826" s="88"/>
      <c r="H18826" s="88"/>
      <c r="I18826" s="88"/>
      <c r="J18826" s="88"/>
      <c r="K18826" s="88"/>
    </row>
    <row r="18827" spans="2:11" hidden="1" x14ac:dyDescent="0.2">
      <c r="B18827" s="88"/>
      <c r="C18827" s="88"/>
      <c r="D18827" s="88"/>
      <c r="E18827" s="88"/>
      <c r="F18827" s="88"/>
      <c r="G18827" s="88"/>
      <c r="H18827" s="88"/>
      <c r="I18827" s="88"/>
      <c r="J18827" s="88"/>
      <c r="K18827" s="88"/>
    </row>
    <row r="18828" spans="2:11" hidden="1" x14ac:dyDescent="0.2">
      <c r="B18828" s="88"/>
      <c r="C18828" s="88"/>
      <c r="D18828" s="88"/>
      <c r="E18828" s="88"/>
      <c r="F18828" s="88"/>
      <c r="G18828" s="88"/>
      <c r="H18828" s="88"/>
      <c r="I18828" s="88"/>
      <c r="J18828" s="88"/>
      <c r="K18828" s="88"/>
    </row>
    <row r="18829" spans="2:11" hidden="1" x14ac:dyDescent="0.2">
      <c r="B18829" s="88"/>
      <c r="C18829" s="88"/>
      <c r="D18829" s="88"/>
      <c r="E18829" s="88"/>
      <c r="F18829" s="88"/>
      <c r="G18829" s="88"/>
      <c r="H18829" s="88"/>
      <c r="I18829" s="88"/>
      <c r="J18829" s="88"/>
      <c r="K18829" s="88"/>
    </row>
    <row r="18830" spans="2:11" hidden="1" x14ac:dyDescent="0.2">
      <c r="B18830" s="88"/>
      <c r="C18830" s="88"/>
      <c r="D18830" s="88"/>
      <c r="E18830" s="88"/>
      <c r="F18830" s="88"/>
      <c r="G18830" s="88"/>
      <c r="H18830" s="88"/>
      <c r="I18830" s="88"/>
      <c r="J18830" s="88"/>
      <c r="K18830" s="88"/>
    </row>
    <row r="18831" spans="2:11" hidden="1" x14ac:dyDescent="0.2">
      <c r="B18831" s="88"/>
      <c r="C18831" s="88"/>
      <c r="D18831" s="88"/>
      <c r="E18831" s="88"/>
      <c r="F18831" s="88"/>
      <c r="G18831" s="88"/>
      <c r="H18831" s="88"/>
      <c r="I18831" s="88"/>
      <c r="J18831" s="88"/>
      <c r="K18831" s="88"/>
    </row>
    <row r="18832" spans="2:11" hidden="1" x14ac:dyDescent="0.2">
      <c r="B18832" s="88"/>
      <c r="C18832" s="88"/>
      <c r="D18832" s="88"/>
      <c r="E18832" s="88"/>
      <c r="F18832" s="88"/>
      <c r="G18832" s="88"/>
      <c r="H18832" s="88"/>
      <c r="I18832" s="88"/>
      <c r="J18832" s="88"/>
      <c r="K18832" s="88"/>
    </row>
    <row r="18833" spans="2:11" hidden="1" x14ac:dyDescent="0.2">
      <c r="B18833" s="88"/>
      <c r="C18833" s="88"/>
      <c r="D18833" s="88"/>
      <c r="E18833" s="88"/>
      <c r="F18833" s="88"/>
      <c r="G18833" s="88"/>
      <c r="H18833" s="88"/>
      <c r="I18833" s="88"/>
      <c r="J18833" s="88"/>
      <c r="K18833" s="88"/>
    </row>
    <row r="18834" spans="2:11" hidden="1" x14ac:dyDescent="0.2">
      <c r="B18834" s="88"/>
      <c r="C18834" s="88"/>
      <c r="D18834" s="88"/>
      <c r="E18834" s="88"/>
      <c r="F18834" s="88"/>
      <c r="G18834" s="88"/>
      <c r="H18834" s="88"/>
      <c r="I18834" s="88"/>
      <c r="J18834" s="88"/>
      <c r="K18834" s="88"/>
    </row>
    <row r="18835" spans="2:11" hidden="1" x14ac:dyDescent="0.2">
      <c r="B18835" s="88"/>
      <c r="C18835" s="88"/>
      <c r="D18835" s="88"/>
      <c r="E18835" s="88"/>
      <c r="F18835" s="88"/>
      <c r="G18835" s="88"/>
      <c r="H18835" s="88"/>
      <c r="I18835" s="88"/>
      <c r="J18835" s="88"/>
      <c r="K18835" s="88"/>
    </row>
    <row r="18836" spans="2:11" hidden="1" x14ac:dyDescent="0.2">
      <c r="B18836" s="88"/>
      <c r="C18836" s="88"/>
      <c r="D18836" s="88"/>
      <c r="E18836" s="88"/>
      <c r="F18836" s="88"/>
      <c r="G18836" s="88"/>
      <c r="H18836" s="88"/>
      <c r="I18836" s="88"/>
      <c r="J18836" s="88"/>
      <c r="K18836" s="88"/>
    </row>
    <row r="18837" spans="2:11" hidden="1" x14ac:dyDescent="0.2">
      <c r="B18837" s="88"/>
      <c r="C18837" s="88"/>
      <c r="D18837" s="88"/>
      <c r="E18837" s="88"/>
      <c r="F18837" s="88"/>
      <c r="G18837" s="88"/>
      <c r="H18837" s="88"/>
      <c r="I18837" s="88"/>
      <c r="J18837" s="88"/>
      <c r="K18837" s="88"/>
    </row>
    <row r="18838" spans="2:11" hidden="1" x14ac:dyDescent="0.2">
      <c r="B18838" s="88"/>
      <c r="C18838" s="88"/>
      <c r="D18838" s="88"/>
      <c r="E18838" s="88"/>
      <c r="F18838" s="88"/>
      <c r="G18838" s="88"/>
      <c r="H18838" s="88"/>
      <c r="I18838" s="88"/>
      <c r="J18838" s="88"/>
      <c r="K18838" s="88"/>
    </row>
    <row r="18839" spans="2:11" hidden="1" x14ac:dyDescent="0.2">
      <c r="B18839" s="88"/>
      <c r="C18839" s="88"/>
      <c r="D18839" s="88"/>
      <c r="E18839" s="88"/>
      <c r="F18839" s="88"/>
      <c r="G18839" s="88"/>
      <c r="H18839" s="88"/>
      <c r="I18839" s="88"/>
      <c r="J18839" s="88"/>
      <c r="K18839" s="88"/>
    </row>
    <row r="18840" spans="2:11" hidden="1" x14ac:dyDescent="0.2">
      <c r="B18840" s="88"/>
      <c r="C18840" s="88"/>
      <c r="D18840" s="88"/>
      <c r="E18840" s="88"/>
      <c r="F18840" s="88"/>
      <c r="G18840" s="88"/>
      <c r="H18840" s="88"/>
      <c r="I18840" s="88"/>
      <c r="J18840" s="88"/>
      <c r="K18840" s="88"/>
    </row>
    <row r="18841" spans="2:11" hidden="1" x14ac:dyDescent="0.2">
      <c r="B18841" s="88"/>
      <c r="C18841" s="88"/>
      <c r="D18841" s="88"/>
      <c r="E18841" s="88"/>
      <c r="F18841" s="88"/>
      <c r="G18841" s="88"/>
      <c r="H18841" s="88"/>
      <c r="I18841" s="88"/>
      <c r="J18841" s="88"/>
      <c r="K18841" s="88"/>
    </row>
    <row r="18842" spans="2:11" hidden="1" x14ac:dyDescent="0.2">
      <c r="B18842" s="88"/>
      <c r="C18842" s="88"/>
      <c r="D18842" s="88"/>
      <c r="E18842" s="88"/>
      <c r="F18842" s="88"/>
      <c r="G18842" s="88"/>
      <c r="H18842" s="88"/>
      <c r="I18842" s="88"/>
      <c r="J18842" s="88"/>
      <c r="K18842" s="88"/>
    </row>
    <row r="18843" spans="2:11" hidden="1" x14ac:dyDescent="0.2">
      <c r="B18843" s="88"/>
      <c r="C18843" s="88"/>
      <c r="D18843" s="88"/>
      <c r="E18843" s="88"/>
      <c r="F18843" s="88"/>
      <c r="G18843" s="88"/>
      <c r="H18843" s="88"/>
      <c r="I18843" s="88"/>
      <c r="J18843" s="88"/>
      <c r="K18843" s="88"/>
    </row>
    <row r="18844" spans="2:11" hidden="1" x14ac:dyDescent="0.2">
      <c r="B18844" s="88"/>
      <c r="C18844" s="88"/>
      <c r="D18844" s="88"/>
      <c r="E18844" s="88"/>
      <c r="F18844" s="88"/>
      <c r="G18844" s="88"/>
      <c r="H18844" s="88"/>
      <c r="I18844" s="88"/>
      <c r="J18844" s="88"/>
      <c r="K18844" s="88"/>
    </row>
    <row r="18845" spans="2:11" hidden="1" x14ac:dyDescent="0.2">
      <c r="B18845" s="88"/>
      <c r="C18845" s="88"/>
      <c r="D18845" s="88"/>
      <c r="E18845" s="88"/>
      <c r="F18845" s="88"/>
      <c r="G18845" s="88"/>
      <c r="H18845" s="88"/>
      <c r="I18845" s="88"/>
      <c r="J18845" s="88"/>
      <c r="K18845" s="88"/>
    </row>
    <row r="18846" spans="2:11" hidden="1" x14ac:dyDescent="0.2">
      <c r="B18846" s="88"/>
      <c r="C18846" s="88"/>
      <c r="D18846" s="88"/>
      <c r="E18846" s="88"/>
      <c r="F18846" s="88"/>
      <c r="G18846" s="88"/>
      <c r="H18846" s="88"/>
      <c r="I18846" s="88"/>
      <c r="J18846" s="88"/>
      <c r="K18846" s="88"/>
    </row>
    <row r="18847" spans="2:11" hidden="1" x14ac:dyDescent="0.2">
      <c r="B18847" s="88"/>
      <c r="C18847" s="88"/>
      <c r="D18847" s="88"/>
      <c r="E18847" s="88"/>
      <c r="F18847" s="88"/>
      <c r="G18847" s="88"/>
      <c r="H18847" s="88"/>
      <c r="I18847" s="88"/>
      <c r="J18847" s="88"/>
      <c r="K18847" s="88"/>
    </row>
    <row r="18848" spans="2:11" hidden="1" x14ac:dyDescent="0.2">
      <c r="B18848" s="88"/>
      <c r="C18848" s="88"/>
      <c r="D18848" s="88"/>
      <c r="E18848" s="88"/>
      <c r="F18848" s="88"/>
      <c r="G18848" s="88"/>
      <c r="H18848" s="88"/>
      <c r="I18848" s="88"/>
      <c r="J18848" s="88"/>
      <c r="K18848" s="88"/>
    </row>
    <row r="18849" spans="2:11" hidden="1" x14ac:dyDescent="0.2">
      <c r="B18849" s="88"/>
      <c r="C18849" s="88"/>
      <c r="D18849" s="88"/>
      <c r="E18849" s="88"/>
      <c r="F18849" s="88"/>
      <c r="G18849" s="88"/>
      <c r="H18849" s="88"/>
      <c r="I18849" s="88"/>
      <c r="J18849" s="88"/>
      <c r="K18849" s="88"/>
    </row>
    <row r="18850" spans="2:11" hidden="1" x14ac:dyDescent="0.2">
      <c r="B18850" s="88"/>
      <c r="C18850" s="88"/>
      <c r="D18850" s="88"/>
      <c r="E18850" s="88"/>
      <c r="F18850" s="88"/>
      <c r="G18850" s="88"/>
      <c r="H18850" s="88"/>
      <c r="I18850" s="88"/>
      <c r="J18850" s="88"/>
      <c r="K18850" s="88"/>
    </row>
    <row r="18851" spans="2:11" hidden="1" x14ac:dyDescent="0.2">
      <c r="B18851" s="88"/>
      <c r="C18851" s="88"/>
      <c r="D18851" s="88"/>
      <c r="E18851" s="88"/>
      <c r="F18851" s="88"/>
      <c r="G18851" s="88"/>
      <c r="H18851" s="88"/>
      <c r="I18851" s="88"/>
      <c r="J18851" s="88"/>
      <c r="K18851" s="88"/>
    </row>
    <row r="18852" spans="2:11" hidden="1" x14ac:dyDescent="0.2">
      <c r="B18852" s="88"/>
      <c r="C18852" s="88"/>
      <c r="D18852" s="88"/>
      <c r="E18852" s="88"/>
      <c r="F18852" s="88"/>
      <c r="G18852" s="88"/>
      <c r="H18852" s="88"/>
      <c r="I18852" s="88"/>
      <c r="J18852" s="88"/>
      <c r="K18852" s="88"/>
    </row>
    <row r="18853" spans="2:11" hidden="1" x14ac:dyDescent="0.2">
      <c r="B18853" s="88"/>
      <c r="C18853" s="88"/>
      <c r="D18853" s="88"/>
      <c r="E18853" s="88"/>
      <c r="F18853" s="88"/>
      <c r="G18853" s="88"/>
      <c r="H18853" s="88"/>
      <c r="I18853" s="88"/>
      <c r="J18853" s="88"/>
      <c r="K18853" s="88"/>
    </row>
    <row r="18854" spans="2:11" hidden="1" x14ac:dyDescent="0.2">
      <c r="B18854" s="88"/>
      <c r="C18854" s="88"/>
      <c r="D18854" s="88"/>
      <c r="E18854" s="88"/>
      <c r="F18854" s="88"/>
      <c r="G18854" s="88"/>
      <c r="H18854" s="88"/>
      <c r="I18854" s="88"/>
      <c r="J18854" s="88"/>
      <c r="K18854" s="88"/>
    </row>
    <row r="18855" spans="2:11" hidden="1" x14ac:dyDescent="0.2">
      <c r="B18855" s="88"/>
      <c r="C18855" s="88"/>
      <c r="D18855" s="88"/>
      <c r="E18855" s="88"/>
      <c r="F18855" s="88"/>
      <c r="G18855" s="88"/>
      <c r="H18855" s="88"/>
      <c r="I18855" s="88"/>
      <c r="J18855" s="88"/>
      <c r="K18855" s="88"/>
    </row>
    <row r="18856" spans="2:11" hidden="1" x14ac:dyDescent="0.2">
      <c r="B18856" s="88"/>
      <c r="C18856" s="88"/>
      <c r="D18856" s="88"/>
      <c r="E18856" s="88"/>
      <c r="F18856" s="88"/>
      <c r="G18856" s="88"/>
      <c r="H18856" s="88"/>
      <c r="I18856" s="88"/>
      <c r="J18856" s="88"/>
      <c r="K18856" s="88"/>
    </row>
    <row r="18857" spans="2:11" hidden="1" x14ac:dyDescent="0.2">
      <c r="B18857" s="88"/>
      <c r="C18857" s="88"/>
      <c r="D18857" s="88"/>
      <c r="E18857" s="88"/>
      <c r="F18857" s="88"/>
      <c r="G18857" s="88"/>
      <c r="H18857" s="88"/>
      <c r="I18857" s="88"/>
      <c r="J18857" s="88"/>
      <c r="K18857" s="88"/>
    </row>
    <row r="18858" spans="2:11" hidden="1" x14ac:dyDescent="0.2">
      <c r="B18858" s="88"/>
      <c r="C18858" s="88"/>
      <c r="D18858" s="88"/>
      <c r="E18858" s="88"/>
      <c r="F18858" s="88"/>
      <c r="G18858" s="88"/>
      <c r="H18858" s="88"/>
      <c r="I18858" s="88"/>
      <c r="J18858" s="88"/>
      <c r="K18858" s="88"/>
    </row>
    <row r="18859" spans="2:11" hidden="1" x14ac:dyDescent="0.2">
      <c r="B18859" s="88"/>
      <c r="C18859" s="88"/>
      <c r="D18859" s="88"/>
      <c r="E18859" s="88"/>
      <c r="F18859" s="88"/>
      <c r="G18859" s="88"/>
      <c r="H18859" s="88"/>
      <c r="I18859" s="88"/>
      <c r="J18859" s="88"/>
      <c r="K18859" s="88"/>
    </row>
    <row r="18860" spans="2:11" hidden="1" x14ac:dyDescent="0.2">
      <c r="B18860" s="88"/>
      <c r="C18860" s="88"/>
      <c r="D18860" s="88"/>
      <c r="E18860" s="88"/>
      <c r="F18860" s="88"/>
      <c r="G18860" s="88"/>
      <c r="H18860" s="88"/>
      <c r="I18860" s="88"/>
      <c r="J18860" s="88"/>
      <c r="K18860" s="88"/>
    </row>
    <row r="18861" spans="2:11" hidden="1" x14ac:dyDescent="0.2">
      <c r="B18861" s="88"/>
      <c r="C18861" s="88"/>
      <c r="D18861" s="88"/>
      <c r="E18861" s="88"/>
      <c r="F18861" s="88"/>
      <c r="G18861" s="88"/>
      <c r="H18861" s="88"/>
      <c r="I18861" s="88"/>
      <c r="J18861" s="88"/>
      <c r="K18861" s="88"/>
    </row>
    <row r="18862" spans="2:11" hidden="1" x14ac:dyDescent="0.2">
      <c r="B18862" s="88"/>
      <c r="C18862" s="88"/>
      <c r="D18862" s="88"/>
      <c r="E18862" s="88"/>
      <c r="F18862" s="88"/>
      <c r="G18862" s="88"/>
      <c r="H18862" s="88"/>
      <c r="I18862" s="88"/>
      <c r="J18862" s="88"/>
      <c r="K18862" s="88"/>
    </row>
    <row r="18863" spans="2:11" hidden="1" x14ac:dyDescent="0.2">
      <c r="B18863" s="88"/>
      <c r="C18863" s="88"/>
      <c r="D18863" s="88"/>
      <c r="E18863" s="88"/>
      <c r="F18863" s="88"/>
      <c r="G18863" s="88"/>
      <c r="H18863" s="88"/>
      <c r="I18863" s="88"/>
      <c r="J18863" s="88"/>
      <c r="K18863" s="88"/>
    </row>
    <row r="18864" spans="2:11" hidden="1" x14ac:dyDescent="0.2">
      <c r="B18864" s="88"/>
      <c r="C18864" s="88"/>
      <c r="D18864" s="88"/>
      <c r="E18864" s="88"/>
      <c r="F18864" s="88"/>
      <c r="G18864" s="88"/>
      <c r="H18864" s="88"/>
      <c r="I18864" s="88"/>
      <c r="J18864" s="88"/>
      <c r="K18864" s="88"/>
    </row>
    <row r="18865" spans="2:11" hidden="1" x14ac:dyDescent="0.2">
      <c r="B18865" s="88"/>
      <c r="C18865" s="88"/>
      <c r="D18865" s="88"/>
      <c r="E18865" s="88"/>
      <c r="F18865" s="88"/>
      <c r="G18865" s="88"/>
      <c r="H18865" s="88"/>
      <c r="I18865" s="88"/>
      <c r="J18865" s="88"/>
      <c r="K18865" s="88"/>
    </row>
    <row r="18866" spans="2:11" hidden="1" x14ac:dyDescent="0.2">
      <c r="B18866" s="88"/>
      <c r="C18866" s="88"/>
      <c r="D18866" s="88"/>
      <c r="E18866" s="88"/>
      <c r="F18866" s="88"/>
      <c r="G18866" s="88"/>
      <c r="H18866" s="88"/>
      <c r="I18866" s="88"/>
      <c r="J18866" s="88"/>
      <c r="K18866" s="88"/>
    </row>
    <row r="18867" spans="2:11" hidden="1" x14ac:dyDescent="0.2">
      <c r="B18867" s="88"/>
      <c r="C18867" s="88"/>
      <c r="D18867" s="88"/>
      <c r="E18867" s="88"/>
      <c r="F18867" s="88"/>
      <c r="G18867" s="88"/>
      <c r="H18867" s="88"/>
      <c r="I18867" s="88"/>
      <c r="J18867" s="88"/>
      <c r="K18867" s="88"/>
    </row>
    <row r="18868" spans="2:11" hidden="1" x14ac:dyDescent="0.2">
      <c r="B18868" s="88"/>
      <c r="C18868" s="88"/>
      <c r="D18868" s="88"/>
      <c r="E18868" s="88"/>
      <c r="F18868" s="88"/>
      <c r="G18868" s="88"/>
      <c r="H18868" s="88"/>
      <c r="I18868" s="88"/>
      <c r="J18868" s="88"/>
      <c r="K18868" s="88"/>
    </row>
    <row r="18869" spans="2:11" hidden="1" x14ac:dyDescent="0.2">
      <c r="B18869" s="88"/>
      <c r="C18869" s="88"/>
      <c r="D18869" s="88"/>
      <c r="E18869" s="88"/>
      <c r="F18869" s="88"/>
      <c r="G18869" s="88"/>
      <c r="H18869" s="88"/>
      <c r="I18869" s="88"/>
      <c r="J18869" s="88"/>
      <c r="K18869" s="88"/>
    </row>
    <row r="18870" spans="2:11" hidden="1" x14ac:dyDescent="0.2">
      <c r="B18870" s="88"/>
      <c r="C18870" s="88"/>
      <c r="D18870" s="88"/>
      <c r="E18870" s="88"/>
      <c r="F18870" s="88"/>
      <c r="G18870" s="88"/>
      <c r="H18870" s="88"/>
      <c r="I18870" s="88"/>
      <c r="J18870" s="88"/>
      <c r="K18870" s="88"/>
    </row>
    <row r="18871" spans="2:11" hidden="1" x14ac:dyDescent="0.2">
      <c r="B18871" s="88"/>
      <c r="C18871" s="88"/>
      <c r="D18871" s="88"/>
      <c r="E18871" s="88"/>
      <c r="F18871" s="88"/>
      <c r="G18871" s="88"/>
      <c r="H18871" s="88"/>
      <c r="I18871" s="88"/>
      <c r="J18871" s="88"/>
      <c r="K18871" s="88"/>
    </row>
    <row r="18872" spans="2:11" hidden="1" x14ac:dyDescent="0.2">
      <c r="B18872" s="88"/>
      <c r="C18872" s="88"/>
      <c r="D18872" s="88"/>
      <c r="E18872" s="88"/>
      <c r="F18872" s="88"/>
      <c r="G18872" s="88"/>
      <c r="H18872" s="88"/>
      <c r="I18872" s="88"/>
      <c r="J18872" s="88"/>
      <c r="K18872" s="88"/>
    </row>
    <row r="18873" spans="2:11" hidden="1" x14ac:dyDescent="0.2">
      <c r="B18873" s="88"/>
      <c r="C18873" s="88"/>
      <c r="D18873" s="88"/>
      <c r="E18873" s="88"/>
      <c r="F18873" s="88"/>
      <c r="G18873" s="88"/>
      <c r="H18873" s="88"/>
      <c r="I18873" s="88"/>
      <c r="J18873" s="88"/>
      <c r="K18873" s="88"/>
    </row>
    <row r="18874" spans="2:11" hidden="1" x14ac:dyDescent="0.2">
      <c r="B18874" s="88"/>
      <c r="C18874" s="88"/>
      <c r="D18874" s="88"/>
      <c r="E18874" s="88"/>
      <c r="F18874" s="88"/>
      <c r="G18874" s="88"/>
      <c r="H18874" s="88"/>
      <c r="I18874" s="88"/>
      <c r="J18874" s="88"/>
      <c r="K18874" s="88"/>
    </row>
    <row r="18875" spans="2:11" hidden="1" x14ac:dyDescent="0.2">
      <c r="B18875" s="88"/>
      <c r="C18875" s="88"/>
      <c r="D18875" s="88"/>
      <c r="E18875" s="88"/>
      <c r="F18875" s="88"/>
      <c r="G18875" s="88"/>
      <c r="H18875" s="88"/>
      <c r="I18875" s="88"/>
      <c r="J18875" s="88"/>
      <c r="K18875" s="88"/>
    </row>
    <row r="18876" spans="2:11" hidden="1" x14ac:dyDescent="0.2">
      <c r="B18876" s="88"/>
      <c r="C18876" s="88"/>
      <c r="D18876" s="88"/>
      <c r="E18876" s="88"/>
      <c r="F18876" s="88"/>
      <c r="G18876" s="88"/>
      <c r="H18876" s="88"/>
      <c r="I18876" s="88"/>
      <c r="J18876" s="88"/>
      <c r="K18876" s="88"/>
    </row>
    <row r="18877" spans="2:11" hidden="1" x14ac:dyDescent="0.2">
      <c r="B18877" s="88"/>
      <c r="C18877" s="88"/>
      <c r="D18877" s="88"/>
      <c r="E18877" s="88"/>
      <c r="F18877" s="88"/>
      <c r="G18877" s="88"/>
      <c r="H18877" s="88"/>
      <c r="I18877" s="88"/>
      <c r="J18877" s="88"/>
      <c r="K18877" s="88"/>
    </row>
    <row r="18878" spans="2:11" hidden="1" x14ac:dyDescent="0.2">
      <c r="B18878" s="88"/>
      <c r="C18878" s="88"/>
      <c r="D18878" s="88"/>
      <c r="E18878" s="88"/>
      <c r="F18878" s="88"/>
      <c r="G18878" s="88"/>
      <c r="H18878" s="88"/>
      <c r="I18878" s="88"/>
      <c r="J18878" s="88"/>
      <c r="K18878" s="88"/>
    </row>
    <row r="18879" spans="2:11" hidden="1" x14ac:dyDescent="0.2">
      <c r="B18879" s="88"/>
      <c r="C18879" s="88"/>
      <c r="D18879" s="88"/>
      <c r="E18879" s="88"/>
      <c r="F18879" s="88"/>
      <c r="G18879" s="88"/>
      <c r="H18879" s="88"/>
      <c r="I18879" s="88"/>
      <c r="J18879" s="88"/>
      <c r="K18879" s="88"/>
    </row>
    <row r="18880" spans="2:11" hidden="1" x14ac:dyDescent="0.2">
      <c r="B18880" s="88"/>
      <c r="C18880" s="88"/>
      <c r="D18880" s="88"/>
      <c r="E18880" s="88"/>
      <c r="F18880" s="88"/>
      <c r="G18880" s="88"/>
      <c r="H18880" s="88"/>
      <c r="I18880" s="88"/>
      <c r="J18880" s="88"/>
      <c r="K18880" s="88"/>
    </row>
    <row r="18881" spans="2:11" hidden="1" x14ac:dyDescent="0.2">
      <c r="B18881" s="88"/>
      <c r="C18881" s="88"/>
      <c r="D18881" s="88"/>
      <c r="E18881" s="88"/>
      <c r="F18881" s="88"/>
      <c r="G18881" s="88"/>
      <c r="H18881" s="88"/>
      <c r="I18881" s="88"/>
      <c r="J18881" s="88"/>
      <c r="K18881" s="88"/>
    </row>
    <row r="18882" spans="2:11" hidden="1" x14ac:dyDescent="0.2">
      <c r="B18882" s="88"/>
      <c r="C18882" s="88"/>
      <c r="D18882" s="88"/>
      <c r="E18882" s="88"/>
      <c r="F18882" s="88"/>
      <c r="G18882" s="88"/>
      <c r="H18882" s="88"/>
      <c r="I18882" s="88"/>
      <c r="J18882" s="88"/>
      <c r="K18882" s="88"/>
    </row>
    <row r="18883" spans="2:11" hidden="1" x14ac:dyDescent="0.2">
      <c r="B18883" s="88"/>
      <c r="C18883" s="88"/>
      <c r="D18883" s="88"/>
      <c r="E18883" s="88"/>
      <c r="F18883" s="88"/>
      <c r="G18883" s="88"/>
      <c r="H18883" s="88"/>
      <c r="I18883" s="88"/>
      <c r="J18883" s="88"/>
      <c r="K18883" s="88"/>
    </row>
    <row r="18884" spans="2:11" hidden="1" x14ac:dyDescent="0.2">
      <c r="B18884" s="88"/>
      <c r="C18884" s="88"/>
      <c r="D18884" s="88"/>
      <c r="E18884" s="88"/>
      <c r="F18884" s="88"/>
      <c r="G18884" s="88"/>
      <c r="H18884" s="88"/>
      <c r="I18884" s="88"/>
      <c r="J18884" s="88"/>
      <c r="K18884" s="88"/>
    </row>
    <row r="18885" spans="2:11" hidden="1" x14ac:dyDescent="0.2">
      <c r="B18885" s="88"/>
      <c r="C18885" s="88"/>
      <c r="D18885" s="88"/>
      <c r="E18885" s="88"/>
      <c r="F18885" s="88"/>
      <c r="G18885" s="88"/>
      <c r="H18885" s="88"/>
      <c r="I18885" s="88"/>
      <c r="J18885" s="88"/>
      <c r="K18885" s="88"/>
    </row>
    <row r="18886" spans="2:11" hidden="1" x14ac:dyDescent="0.2">
      <c r="B18886" s="88"/>
      <c r="C18886" s="88"/>
      <c r="D18886" s="88"/>
      <c r="E18886" s="88"/>
      <c r="F18886" s="88"/>
      <c r="G18886" s="88"/>
      <c r="H18886" s="88"/>
      <c r="I18886" s="88"/>
      <c r="J18886" s="88"/>
      <c r="K18886" s="88"/>
    </row>
    <row r="18887" spans="2:11" hidden="1" x14ac:dyDescent="0.2">
      <c r="B18887" s="88"/>
      <c r="C18887" s="88"/>
      <c r="D18887" s="88"/>
      <c r="E18887" s="88"/>
      <c r="F18887" s="88"/>
      <c r="G18887" s="88"/>
      <c r="H18887" s="88"/>
      <c r="I18887" s="88"/>
      <c r="J18887" s="88"/>
      <c r="K18887" s="88"/>
    </row>
    <row r="18888" spans="2:11" hidden="1" x14ac:dyDescent="0.2">
      <c r="B18888" s="88"/>
      <c r="C18888" s="88"/>
      <c r="D18888" s="88"/>
      <c r="E18888" s="88"/>
      <c r="F18888" s="88"/>
      <c r="G18888" s="88"/>
      <c r="H18888" s="88"/>
      <c r="I18888" s="88"/>
      <c r="J18888" s="88"/>
      <c r="K18888" s="88"/>
    </row>
    <row r="18889" spans="2:11" hidden="1" x14ac:dyDescent="0.2">
      <c r="B18889" s="88"/>
      <c r="C18889" s="88"/>
      <c r="D18889" s="88"/>
      <c r="E18889" s="88"/>
      <c r="F18889" s="88"/>
      <c r="G18889" s="88"/>
      <c r="H18889" s="88"/>
      <c r="I18889" s="88"/>
      <c r="J18889" s="88"/>
      <c r="K18889" s="88"/>
    </row>
    <row r="18890" spans="2:11" hidden="1" x14ac:dyDescent="0.2">
      <c r="B18890" s="88"/>
      <c r="C18890" s="88"/>
      <c r="D18890" s="88"/>
      <c r="E18890" s="88"/>
      <c r="F18890" s="88"/>
      <c r="G18890" s="88"/>
      <c r="H18890" s="88"/>
      <c r="I18890" s="88"/>
      <c r="J18890" s="88"/>
      <c r="K18890" s="88"/>
    </row>
    <row r="18891" spans="2:11" hidden="1" x14ac:dyDescent="0.2">
      <c r="B18891" s="88"/>
      <c r="C18891" s="88"/>
      <c r="D18891" s="88"/>
      <c r="E18891" s="88"/>
      <c r="F18891" s="88"/>
      <c r="G18891" s="88"/>
      <c r="H18891" s="88"/>
      <c r="I18891" s="88"/>
      <c r="J18891" s="88"/>
      <c r="K18891" s="88"/>
    </row>
    <row r="18892" spans="2:11" hidden="1" x14ac:dyDescent="0.2">
      <c r="B18892" s="88"/>
      <c r="C18892" s="88"/>
      <c r="D18892" s="88"/>
      <c r="E18892" s="88"/>
      <c r="F18892" s="88"/>
      <c r="G18892" s="88"/>
      <c r="H18892" s="88"/>
      <c r="I18892" s="88"/>
      <c r="J18892" s="88"/>
      <c r="K18892" s="88"/>
    </row>
    <row r="18893" spans="2:11" hidden="1" x14ac:dyDescent="0.2">
      <c r="B18893" s="88"/>
      <c r="C18893" s="88"/>
      <c r="D18893" s="88"/>
      <c r="E18893" s="88"/>
      <c r="F18893" s="88"/>
      <c r="G18893" s="88"/>
      <c r="H18893" s="88"/>
      <c r="I18893" s="88"/>
      <c r="J18893" s="88"/>
      <c r="K18893" s="88"/>
    </row>
    <row r="18894" spans="2:11" hidden="1" x14ac:dyDescent="0.2">
      <c r="B18894" s="88"/>
      <c r="C18894" s="88"/>
      <c r="D18894" s="88"/>
      <c r="E18894" s="88"/>
      <c r="F18894" s="88"/>
      <c r="G18894" s="88"/>
      <c r="H18894" s="88"/>
      <c r="I18894" s="88"/>
      <c r="J18894" s="88"/>
      <c r="K18894" s="88"/>
    </row>
    <row r="18895" spans="2:11" hidden="1" x14ac:dyDescent="0.2">
      <c r="B18895" s="88"/>
      <c r="C18895" s="88"/>
      <c r="D18895" s="88"/>
      <c r="E18895" s="88"/>
      <c r="F18895" s="88"/>
      <c r="G18895" s="88"/>
      <c r="H18895" s="88"/>
      <c r="I18895" s="88"/>
      <c r="J18895" s="88"/>
      <c r="K18895" s="88"/>
    </row>
    <row r="18896" spans="2:11" hidden="1" x14ac:dyDescent="0.2">
      <c r="B18896" s="88"/>
      <c r="C18896" s="88"/>
      <c r="D18896" s="88"/>
      <c r="E18896" s="88"/>
      <c r="F18896" s="88"/>
      <c r="G18896" s="88"/>
      <c r="H18896" s="88"/>
      <c r="I18896" s="88"/>
      <c r="J18896" s="88"/>
      <c r="K18896" s="88"/>
    </row>
    <row r="18897" spans="2:11" hidden="1" x14ac:dyDescent="0.2">
      <c r="B18897" s="88"/>
      <c r="C18897" s="88"/>
      <c r="D18897" s="88"/>
      <c r="E18897" s="88"/>
      <c r="F18897" s="88"/>
      <c r="G18897" s="88"/>
      <c r="H18897" s="88"/>
      <c r="I18897" s="88"/>
      <c r="J18897" s="88"/>
      <c r="K18897" s="88"/>
    </row>
    <row r="18898" spans="2:11" hidden="1" x14ac:dyDescent="0.2">
      <c r="B18898" s="88"/>
      <c r="C18898" s="88"/>
      <c r="D18898" s="88"/>
      <c r="E18898" s="88"/>
      <c r="F18898" s="88"/>
      <c r="G18898" s="88"/>
      <c r="H18898" s="88"/>
      <c r="I18898" s="88"/>
      <c r="J18898" s="88"/>
      <c r="K18898" s="88"/>
    </row>
    <row r="18899" spans="2:11" hidden="1" x14ac:dyDescent="0.2">
      <c r="B18899" s="88"/>
      <c r="C18899" s="88"/>
      <c r="D18899" s="88"/>
      <c r="E18899" s="88"/>
      <c r="F18899" s="88"/>
      <c r="G18899" s="88"/>
      <c r="H18899" s="88"/>
      <c r="I18899" s="88"/>
      <c r="J18899" s="88"/>
      <c r="K18899" s="88"/>
    </row>
    <row r="18900" spans="2:11" hidden="1" x14ac:dyDescent="0.2">
      <c r="B18900" s="88"/>
      <c r="C18900" s="88"/>
      <c r="D18900" s="88"/>
      <c r="E18900" s="88"/>
      <c r="F18900" s="88"/>
      <c r="G18900" s="88"/>
      <c r="H18900" s="88"/>
      <c r="I18900" s="88"/>
      <c r="J18900" s="88"/>
      <c r="K18900" s="88"/>
    </row>
    <row r="18901" spans="2:11" hidden="1" x14ac:dyDescent="0.2">
      <c r="B18901" s="88"/>
      <c r="C18901" s="88"/>
      <c r="D18901" s="88"/>
      <c r="E18901" s="88"/>
      <c r="F18901" s="88"/>
      <c r="G18901" s="88"/>
      <c r="H18901" s="88"/>
      <c r="I18901" s="88"/>
      <c r="J18901" s="88"/>
      <c r="K18901" s="88"/>
    </row>
    <row r="18902" spans="2:11" hidden="1" x14ac:dyDescent="0.2">
      <c r="B18902" s="88"/>
      <c r="C18902" s="88"/>
      <c r="D18902" s="88"/>
      <c r="E18902" s="88"/>
      <c r="F18902" s="88"/>
      <c r="G18902" s="88"/>
      <c r="H18902" s="88"/>
      <c r="I18902" s="88"/>
      <c r="J18902" s="88"/>
      <c r="K18902" s="88"/>
    </row>
    <row r="18903" spans="2:11" hidden="1" x14ac:dyDescent="0.2">
      <c r="B18903" s="88"/>
      <c r="C18903" s="88"/>
      <c r="D18903" s="88"/>
      <c r="E18903" s="88"/>
      <c r="F18903" s="88"/>
      <c r="G18903" s="88"/>
      <c r="H18903" s="88"/>
      <c r="I18903" s="88"/>
      <c r="J18903" s="88"/>
      <c r="K18903" s="88"/>
    </row>
    <row r="18904" spans="2:11" hidden="1" x14ac:dyDescent="0.2">
      <c r="B18904" s="88"/>
      <c r="C18904" s="88"/>
      <c r="D18904" s="88"/>
      <c r="E18904" s="88"/>
      <c r="F18904" s="88"/>
      <c r="G18904" s="88"/>
      <c r="H18904" s="88"/>
      <c r="I18904" s="88"/>
      <c r="J18904" s="88"/>
      <c r="K18904" s="88"/>
    </row>
    <row r="18905" spans="2:11" hidden="1" x14ac:dyDescent="0.2">
      <c r="B18905" s="88"/>
      <c r="C18905" s="88"/>
      <c r="D18905" s="88"/>
      <c r="E18905" s="88"/>
      <c r="F18905" s="88"/>
      <c r="G18905" s="88"/>
      <c r="H18905" s="88"/>
      <c r="I18905" s="88"/>
      <c r="J18905" s="88"/>
      <c r="K18905" s="88"/>
    </row>
    <row r="18906" spans="2:11" hidden="1" x14ac:dyDescent="0.2">
      <c r="B18906" s="88"/>
      <c r="C18906" s="88"/>
      <c r="D18906" s="88"/>
      <c r="E18906" s="88"/>
      <c r="F18906" s="88"/>
      <c r="G18906" s="88"/>
      <c r="H18906" s="88"/>
      <c r="I18906" s="88"/>
      <c r="J18906" s="88"/>
      <c r="K18906" s="88"/>
    </row>
    <row r="18907" spans="2:11" hidden="1" x14ac:dyDescent="0.2">
      <c r="B18907" s="88"/>
      <c r="C18907" s="88"/>
      <c r="D18907" s="88"/>
      <c r="E18907" s="88"/>
      <c r="F18907" s="88"/>
      <c r="G18907" s="88"/>
      <c r="H18907" s="88"/>
      <c r="I18907" s="88"/>
      <c r="J18907" s="88"/>
      <c r="K18907" s="88"/>
    </row>
    <row r="18908" spans="2:11" hidden="1" x14ac:dyDescent="0.2">
      <c r="B18908" s="88"/>
      <c r="C18908" s="88"/>
      <c r="D18908" s="88"/>
      <c r="E18908" s="88"/>
      <c r="F18908" s="88"/>
      <c r="G18908" s="88"/>
      <c r="H18908" s="88"/>
      <c r="I18908" s="88"/>
      <c r="J18908" s="88"/>
      <c r="K18908" s="88"/>
    </row>
    <row r="18909" spans="2:11" hidden="1" x14ac:dyDescent="0.2">
      <c r="B18909" s="88"/>
      <c r="C18909" s="88"/>
      <c r="D18909" s="88"/>
      <c r="E18909" s="88"/>
      <c r="F18909" s="88"/>
      <c r="G18909" s="88"/>
      <c r="H18909" s="88"/>
      <c r="I18909" s="88"/>
      <c r="J18909" s="88"/>
      <c r="K18909" s="88"/>
    </row>
    <row r="18910" spans="2:11" hidden="1" x14ac:dyDescent="0.2">
      <c r="B18910" s="88"/>
      <c r="C18910" s="88"/>
      <c r="D18910" s="88"/>
      <c r="E18910" s="88"/>
      <c r="F18910" s="88"/>
      <c r="G18910" s="88"/>
      <c r="H18910" s="88"/>
      <c r="I18910" s="88"/>
      <c r="J18910" s="88"/>
      <c r="K18910" s="88"/>
    </row>
    <row r="18911" spans="2:11" hidden="1" x14ac:dyDescent="0.2">
      <c r="B18911" s="88"/>
      <c r="C18911" s="88"/>
      <c r="D18911" s="88"/>
      <c r="E18911" s="88"/>
      <c r="F18911" s="88"/>
      <c r="G18911" s="88"/>
      <c r="H18911" s="88"/>
      <c r="I18911" s="88"/>
      <c r="J18911" s="88"/>
      <c r="K18911" s="88"/>
    </row>
    <row r="18912" spans="2:11" hidden="1" x14ac:dyDescent="0.2">
      <c r="B18912" s="88"/>
      <c r="C18912" s="88"/>
      <c r="D18912" s="88"/>
      <c r="E18912" s="88"/>
      <c r="F18912" s="88"/>
      <c r="G18912" s="88"/>
      <c r="H18912" s="88"/>
      <c r="I18912" s="88"/>
      <c r="J18912" s="88"/>
      <c r="K18912" s="88"/>
    </row>
    <row r="18913" spans="2:11" hidden="1" x14ac:dyDescent="0.2">
      <c r="B18913" s="88"/>
      <c r="C18913" s="88"/>
      <c r="D18913" s="88"/>
      <c r="E18913" s="88"/>
      <c r="F18913" s="88"/>
      <c r="G18913" s="88"/>
      <c r="H18913" s="88"/>
      <c r="I18913" s="88"/>
      <c r="J18913" s="88"/>
      <c r="K18913" s="88"/>
    </row>
    <row r="18914" spans="2:11" hidden="1" x14ac:dyDescent="0.2">
      <c r="B18914" s="88"/>
      <c r="C18914" s="88"/>
      <c r="D18914" s="88"/>
      <c r="E18914" s="88"/>
      <c r="F18914" s="88"/>
      <c r="G18914" s="88"/>
      <c r="H18914" s="88"/>
      <c r="I18914" s="88"/>
      <c r="J18914" s="88"/>
      <c r="K18914" s="88"/>
    </row>
    <row r="18915" spans="2:11" hidden="1" x14ac:dyDescent="0.2">
      <c r="B18915" s="88"/>
      <c r="C18915" s="88"/>
      <c r="D18915" s="88"/>
      <c r="E18915" s="88"/>
      <c r="F18915" s="88"/>
      <c r="G18915" s="88"/>
      <c r="H18915" s="88"/>
      <c r="I18915" s="88"/>
      <c r="J18915" s="88"/>
      <c r="K18915" s="88"/>
    </row>
    <row r="18916" spans="2:11" hidden="1" x14ac:dyDescent="0.2">
      <c r="B18916" s="88"/>
      <c r="C18916" s="88"/>
      <c r="D18916" s="88"/>
      <c r="E18916" s="88"/>
      <c r="F18916" s="88"/>
      <c r="G18916" s="88"/>
      <c r="H18916" s="88"/>
      <c r="I18916" s="88"/>
      <c r="J18916" s="88"/>
      <c r="K18916" s="88"/>
    </row>
    <row r="18917" spans="2:11" hidden="1" x14ac:dyDescent="0.2">
      <c r="B18917" s="88"/>
      <c r="C18917" s="88"/>
      <c r="D18917" s="88"/>
      <c r="E18917" s="88"/>
      <c r="F18917" s="88"/>
      <c r="G18917" s="88"/>
      <c r="H18917" s="88"/>
      <c r="I18917" s="88"/>
      <c r="J18917" s="88"/>
      <c r="K18917" s="88"/>
    </row>
    <row r="18918" spans="2:11" hidden="1" x14ac:dyDescent="0.2">
      <c r="B18918" s="88"/>
      <c r="C18918" s="88"/>
      <c r="D18918" s="88"/>
      <c r="E18918" s="88"/>
      <c r="F18918" s="88"/>
      <c r="G18918" s="88"/>
      <c r="H18918" s="88"/>
      <c r="I18918" s="88"/>
      <c r="J18918" s="88"/>
      <c r="K18918" s="88"/>
    </row>
    <row r="18919" spans="2:11" hidden="1" x14ac:dyDescent="0.2">
      <c r="B18919" s="88"/>
      <c r="C18919" s="88"/>
      <c r="D18919" s="88"/>
      <c r="E18919" s="88"/>
      <c r="F18919" s="88"/>
      <c r="G18919" s="88"/>
      <c r="H18919" s="88"/>
      <c r="I18919" s="88"/>
      <c r="J18919" s="88"/>
      <c r="K18919" s="88"/>
    </row>
    <row r="18920" spans="2:11" hidden="1" x14ac:dyDescent="0.2">
      <c r="B18920" s="88"/>
      <c r="C18920" s="88"/>
      <c r="D18920" s="88"/>
      <c r="E18920" s="88"/>
      <c r="F18920" s="88"/>
      <c r="G18920" s="88"/>
      <c r="H18920" s="88"/>
      <c r="I18920" s="88"/>
      <c r="J18920" s="88"/>
      <c r="K18920" s="88"/>
    </row>
    <row r="18921" spans="2:11" hidden="1" x14ac:dyDescent="0.2">
      <c r="B18921" s="88"/>
      <c r="C18921" s="88"/>
      <c r="D18921" s="88"/>
      <c r="E18921" s="88"/>
      <c r="F18921" s="88"/>
      <c r="G18921" s="88"/>
      <c r="H18921" s="88"/>
      <c r="I18921" s="88"/>
      <c r="J18921" s="88"/>
      <c r="K18921" s="88"/>
    </row>
    <row r="18922" spans="2:11" hidden="1" x14ac:dyDescent="0.2">
      <c r="B18922" s="88"/>
      <c r="C18922" s="88"/>
      <c r="D18922" s="88"/>
      <c r="E18922" s="88"/>
      <c r="F18922" s="88"/>
      <c r="G18922" s="88"/>
      <c r="H18922" s="88"/>
      <c r="I18922" s="88"/>
      <c r="J18922" s="88"/>
      <c r="K18922" s="88"/>
    </row>
    <row r="18923" spans="2:11" hidden="1" x14ac:dyDescent="0.2">
      <c r="B18923" s="88"/>
      <c r="C18923" s="88"/>
      <c r="D18923" s="88"/>
      <c r="E18923" s="88"/>
      <c r="F18923" s="88"/>
      <c r="G18923" s="88"/>
      <c r="H18923" s="88"/>
      <c r="I18923" s="88"/>
      <c r="J18923" s="88"/>
      <c r="K18923" s="88"/>
    </row>
    <row r="18924" spans="2:11" hidden="1" x14ac:dyDescent="0.2">
      <c r="B18924" s="88"/>
      <c r="C18924" s="88"/>
      <c r="D18924" s="88"/>
      <c r="E18924" s="88"/>
      <c r="F18924" s="88"/>
      <c r="G18924" s="88"/>
      <c r="H18924" s="88"/>
      <c r="I18924" s="88"/>
      <c r="J18924" s="88"/>
      <c r="K18924" s="88"/>
    </row>
    <row r="18925" spans="2:11" hidden="1" x14ac:dyDescent="0.2">
      <c r="B18925" s="88"/>
      <c r="C18925" s="88"/>
      <c r="D18925" s="88"/>
      <c r="E18925" s="88"/>
      <c r="F18925" s="88"/>
      <c r="G18925" s="88"/>
      <c r="H18925" s="88"/>
      <c r="I18925" s="88"/>
      <c r="J18925" s="88"/>
      <c r="K18925" s="88"/>
    </row>
    <row r="18926" spans="2:11" hidden="1" x14ac:dyDescent="0.2">
      <c r="B18926" s="88"/>
      <c r="C18926" s="88"/>
      <c r="D18926" s="88"/>
      <c r="E18926" s="88"/>
      <c r="F18926" s="88"/>
      <c r="G18926" s="88"/>
      <c r="H18926" s="88"/>
      <c r="I18926" s="88"/>
      <c r="J18926" s="88"/>
      <c r="K18926" s="88"/>
    </row>
    <row r="18927" spans="2:11" hidden="1" x14ac:dyDescent="0.2">
      <c r="B18927" s="88"/>
      <c r="C18927" s="88"/>
      <c r="D18927" s="88"/>
      <c r="E18927" s="88"/>
      <c r="F18927" s="88"/>
      <c r="G18927" s="88"/>
      <c r="H18927" s="88"/>
      <c r="I18927" s="88"/>
      <c r="J18927" s="88"/>
      <c r="K18927" s="88"/>
    </row>
    <row r="18928" spans="2:11" hidden="1" x14ac:dyDescent="0.2">
      <c r="B18928" s="88"/>
      <c r="C18928" s="88"/>
      <c r="D18928" s="88"/>
      <c r="E18928" s="88"/>
      <c r="F18928" s="88"/>
      <c r="G18928" s="88"/>
      <c r="H18928" s="88"/>
      <c r="I18928" s="88"/>
      <c r="J18928" s="88"/>
      <c r="K18928" s="88"/>
    </row>
    <row r="18929" spans="2:11" hidden="1" x14ac:dyDescent="0.2">
      <c r="B18929" s="88"/>
      <c r="C18929" s="88"/>
      <c r="D18929" s="88"/>
      <c r="E18929" s="88"/>
      <c r="F18929" s="88"/>
      <c r="G18929" s="88"/>
      <c r="H18929" s="88"/>
      <c r="I18929" s="88"/>
      <c r="J18929" s="88"/>
      <c r="K18929" s="88"/>
    </row>
    <row r="18930" spans="2:11" hidden="1" x14ac:dyDescent="0.2">
      <c r="B18930" s="88"/>
      <c r="C18930" s="88"/>
      <c r="D18930" s="88"/>
      <c r="E18930" s="88"/>
      <c r="F18930" s="88"/>
      <c r="G18930" s="88"/>
      <c r="H18930" s="88"/>
      <c r="I18930" s="88"/>
      <c r="J18930" s="88"/>
      <c r="K18930" s="88"/>
    </row>
    <row r="18931" spans="2:11" hidden="1" x14ac:dyDescent="0.2">
      <c r="B18931" s="88"/>
      <c r="C18931" s="88"/>
      <c r="D18931" s="88"/>
      <c r="E18931" s="88"/>
      <c r="F18931" s="88"/>
      <c r="G18931" s="88"/>
      <c r="H18931" s="88"/>
      <c r="I18931" s="88"/>
      <c r="J18931" s="88"/>
      <c r="K18931" s="88"/>
    </row>
    <row r="18932" spans="2:11" hidden="1" x14ac:dyDescent="0.2">
      <c r="B18932" s="88"/>
      <c r="C18932" s="88"/>
      <c r="D18932" s="88"/>
      <c r="E18932" s="88"/>
      <c r="F18932" s="88"/>
      <c r="G18932" s="88"/>
      <c r="H18932" s="88"/>
      <c r="I18932" s="88"/>
      <c r="J18932" s="88"/>
      <c r="K18932" s="88"/>
    </row>
    <row r="18933" spans="2:11" hidden="1" x14ac:dyDescent="0.2">
      <c r="B18933" s="88"/>
      <c r="C18933" s="88"/>
      <c r="D18933" s="88"/>
      <c r="E18933" s="88"/>
      <c r="F18933" s="88"/>
      <c r="G18933" s="88"/>
      <c r="H18933" s="88"/>
      <c r="I18933" s="88"/>
      <c r="J18933" s="88"/>
      <c r="K18933" s="88"/>
    </row>
    <row r="18934" spans="2:11" hidden="1" x14ac:dyDescent="0.2">
      <c r="B18934" s="88"/>
      <c r="C18934" s="88"/>
      <c r="D18934" s="88"/>
      <c r="E18934" s="88"/>
      <c r="F18934" s="88"/>
      <c r="G18934" s="88"/>
      <c r="H18934" s="88"/>
      <c r="I18934" s="88"/>
      <c r="J18934" s="88"/>
      <c r="K18934" s="88"/>
    </row>
    <row r="18935" spans="2:11" hidden="1" x14ac:dyDescent="0.2">
      <c r="B18935" s="88"/>
      <c r="C18935" s="88"/>
      <c r="D18935" s="88"/>
      <c r="E18935" s="88"/>
      <c r="F18935" s="88"/>
      <c r="G18935" s="88"/>
      <c r="H18935" s="88"/>
      <c r="I18935" s="88"/>
      <c r="J18935" s="88"/>
      <c r="K18935" s="88"/>
    </row>
    <row r="18936" spans="2:11" hidden="1" x14ac:dyDescent="0.2">
      <c r="B18936" s="88"/>
      <c r="C18936" s="88"/>
      <c r="D18936" s="88"/>
      <c r="E18936" s="88"/>
      <c r="F18936" s="88"/>
      <c r="G18936" s="88"/>
      <c r="H18936" s="88"/>
      <c r="I18936" s="88"/>
      <c r="J18936" s="88"/>
      <c r="K18936" s="88"/>
    </row>
    <row r="18937" spans="2:11" hidden="1" x14ac:dyDescent="0.2">
      <c r="B18937" s="88"/>
      <c r="C18937" s="88"/>
      <c r="D18937" s="88"/>
      <c r="E18937" s="88"/>
      <c r="F18937" s="88"/>
      <c r="G18937" s="88"/>
      <c r="H18937" s="88"/>
      <c r="I18937" s="88"/>
      <c r="J18937" s="88"/>
      <c r="K18937" s="88"/>
    </row>
    <row r="18938" spans="2:11" hidden="1" x14ac:dyDescent="0.2">
      <c r="B18938" s="88"/>
      <c r="C18938" s="88"/>
      <c r="D18938" s="88"/>
      <c r="E18938" s="88"/>
      <c r="F18938" s="88"/>
      <c r="G18938" s="88"/>
      <c r="H18938" s="88"/>
      <c r="I18938" s="88"/>
      <c r="J18938" s="88"/>
      <c r="K18938" s="88"/>
    </row>
    <row r="18939" spans="2:11" hidden="1" x14ac:dyDescent="0.2">
      <c r="B18939" s="88"/>
      <c r="C18939" s="88"/>
      <c r="D18939" s="88"/>
      <c r="E18939" s="88"/>
      <c r="F18939" s="88"/>
      <c r="G18939" s="88"/>
      <c r="H18939" s="88"/>
      <c r="I18939" s="88"/>
      <c r="J18939" s="88"/>
      <c r="K18939" s="88"/>
    </row>
    <row r="18940" spans="2:11" hidden="1" x14ac:dyDescent="0.2">
      <c r="B18940" s="88"/>
      <c r="C18940" s="88"/>
      <c r="D18940" s="88"/>
      <c r="E18940" s="88"/>
      <c r="F18940" s="88"/>
      <c r="G18940" s="88"/>
      <c r="H18940" s="88"/>
      <c r="I18940" s="88"/>
      <c r="J18940" s="88"/>
      <c r="K18940" s="88"/>
    </row>
    <row r="18941" spans="2:11" hidden="1" x14ac:dyDescent="0.2">
      <c r="B18941" s="88"/>
      <c r="C18941" s="88"/>
      <c r="D18941" s="88"/>
      <c r="E18941" s="88"/>
      <c r="F18941" s="88"/>
      <c r="G18941" s="88"/>
      <c r="H18941" s="88"/>
      <c r="I18941" s="88"/>
      <c r="J18941" s="88"/>
      <c r="K18941" s="88"/>
    </row>
    <row r="18942" spans="2:11" hidden="1" x14ac:dyDescent="0.2">
      <c r="B18942" s="88"/>
      <c r="C18942" s="88"/>
      <c r="D18942" s="88"/>
      <c r="E18942" s="88"/>
      <c r="F18942" s="88"/>
      <c r="G18942" s="88"/>
      <c r="H18942" s="88"/>
      <c r="I18942" s="88"/>
      <c r="J18942" s="88"/>
      <c r="K18942" s="88"/>
    </row>
    <row r="18943" spans="2:11" hidden="1" x14ac:dyDescent="0.2">
      <c r="B18943" s="88"/>
      <c r="C18943" s="88"/>
      <c r="D18943" s="88"/>
      <c r="E18943" s="88"/>
      <c r="F18943" s="88"/>
      <c r="G18943" s="88"/>
      <c r="H18943" s="88"/>
      <c r="I18943" s="88"/>
      <c r="J18943" s="88"/>
      <c r="K18943" s="88"/>
    </row>
    <row r="18944" spans="2:11" hidden="1" x14ac:dyDescent="0.2">
      <c r="B18944" s="88"/>
      <c r="C18944" s="88"/>
      <c r="D18944" s="88"/>
      <c r="E18944" s="88"/>
      <c r="F18944" s="88"/>
      <c r="G18944" s="88"/>
      <c r="H18944" s="88"/>
      <c r="I18944" s="88"/>
      <c r="J18944" s="88"/>
      <c r="K18944" s="88"/>
    </row>
    <row r="18945" spans="2:11" hidden="1" x14ac:dyDescent="0.2">
      <c r="B18945" s="88"/>
      <c r="C18945" s="88"/>
      <c r="D18945" s="88"/>
      <c r="E18945" s="88"/>
      <c r="F18945" s="88"/>
      <c r="G18945" s="88"/>
      <c r="H18945" s="88"/>
      <c r="I18945" s="88"/>
      <c r="J18945" s="88"/>
      <c r="K18945" s="88"/>
    </row>
    <row r="18946" spans="2:11" hidden="1" x14ac:dyDescent="0.2">
      <c r="B18946" s="88"/>
      <c r="C18946" s="88"/>
      <c r="D18946" s="88"/>
      <c r="E18946" s="88"/>
      <c r="F18946" s="88"/>
      <c r="G18946" s="88"/>
      <c r="H18946" s="88"/>
      <c r="I18946" s="88"/>
      <c r="J18946" s="88"/>
      <c r="K18946" s="88"/>
    </row>
    <row r="18947" spans="2:11" hidden="1" x14ac:dyDescent="0.2">
      <c r="B18947" s="88"/>
      <c r="C18947" s="88"/>
      <c r="D18947" s="88"/>
      <c r="E18947" s="88"/>
      <c r="F18947" s="88"/>
      <c r="G18947" s="88"/>
      <c r="H18947" s="88"/>
      <c r="I18947" s="88"/>
      <c r="J18947" s="88"/>
      <c r="K18947" s="88"/>
    </row>
    <row r="18948" spans="2:11" hidden="1" x14ac:dyDescent="0.2">
      <c r="B18948" s="88"/>
      <c r="C18948" s="88"/>
      <c r="D18948" s="88"/>
      <c r="E18948" s="88"/>
      <c r="F18948" s="88"/>
      <c r="G18948" s="88"/>
      <c r="H18948" s="88"/>
      <c r="I18948" s="88"/>
      <c r="J18948" s="88"/>
      <c r="K18948" s="88"/>
    </row>
    <row r="18949" spans="2:11" hidden="1" x14ac:dyDescent="0.2">
      <c r="B18949" s="88"/>
      <c r="C18949" s="88"/>
      <c r="D18949" s="88"/>
      <c r="E18949" s="88"/>
      <c r="F18949" s="88"/>
      <c r="G18949" s="88"/>
      <c r="H18949" s="88"/>
      <c r="I18949" s="88"/>
      <c r="J18949" s="88"/>
      <c r="K18949" s="88"/>
    </row>
    <row r="18950" spans="2:11" hidden="1" x14ac:dyDescent="0.2">
      <c r="B18950" s="88"/>
      <c r="C18950" s="88"/>
      <c r="D18950" s="88"/>
      <c r="E18950" s="88"/>
      <c r="F18950" s="88"/>
      <c r="G18950" s="88"/>
      <c r="H18950" s="88"/>
      <c r="I18950" s="88"/>
      <c r="J18950" s="88"/>
      <c r="K18950" s="88"/>
    </row>
    <row r="18951" spans="2:11" hidden="1" x14ac:dyDescent="0.2">
      <c r="B18951" s="88"/>
      <c r="C18951" s="88"/>
      <c r="D18951" s="88"/>
      <c r="E18951" s="88"/>
      <c r="F18951" s="88"/>
      <c r="G18951" s="88"/>
      <c r="H18951" s="88"/>
      <c r="I18951" s="88"/>
      <c r="J18951" s="88"/>
      <c r="K18951" s="88"/>
    </row>
    <row r="18952" spans="2:11" hidden="1" x14ac:dyDescent="0.2">
      <c r="B18952" s="88"/>
      <c r="C18952" s="88"/>
      <c r="D18952" s="88"/>
      <c r="E18952" s="88"/>
      <c r="F18952" s="88"/>
      <c r="G18952" s="88"/>
      <c r="H18952" s="88"/>
      <c r="I18952" s="88"/>
      <c r="J18952" s="88"/>
      <c r="K18952" s="88"/>
    </row>
    <row r="18953" spans="2:11" hidden="1" x14ac:dyDescent="0.2">
      <c r="B18953" s="88"/>
      <c r="C18953" s="88"/>
      <c r="D18953" s="88"/>
      <c r="E18953" s="88"/>
      <c r="F18953" s="88"/>
      <c r="G18953" s="88"/>
      <c r="H18953" s="88"/>
      <c r="I18953" s="88"/>
      <c r="J18953" s="88"/>
      <c r="K18953" s="88"/>
    </row>
    <row r="18954" spans="2:11" hidden="1" x14ac:dyDescent="0.2">
      <c r="B18954" s="88"/>
      <c r="C18954" s="88"/>
      <c r="D18954" s="88"/>
      <c r="E18954" s="88"/>
      <c r="F18954" s="88"/>
      <c r="G18954" s="88"/>
      <c r="H18954" s="88"/>
      <c r="I18954" s="88"/>
      <c r="J18954" s="88"/>
      <c r="K18954" s="88"/>
    </row>
    <row r="18955" spans="2:11" hidden="1" x14ac:dyDescent="0.2">
      <c r="B18955" s="88"/>
      <c r="C18955" s="88"/>
      <c r="D18955" s="88"/>
      <c r="E18955" s="88"/>
      <c r="F18955" s="88"/>
      <c r="G18955" s="88"/>
      <c r="H18955" s="88"/>
      <c r="I18955" s="88"/>
      <c r="J18955" s="88"/>
      <c r="K18955" s="88"/>
    </row>
    <row r="18956" spans="2:11" hidden="1" x14ac:dyDescent="0.2">
      <c r="B18956" s="88"/>
      <c r="C18956" s="88"/>
      <c r="D18956" s="88"/>
      <c r="E18956" s="88"/>
      <c r="F18956" s="88"/>
      <c r="G18956" s="88"/>
      <c r="H18956" s="88"/>
      <c r="I18956" s="88"/>
      <c r="J18956" s="88"/>
      <c r="K18956" s="88"/>
    </row>
    <row r="18957" spans="2:11" hidden="1" x14ac:dyDescent="0.2">
      <c r="B18957" s="88"/>
      <c r="C18957" s="88"/>
      <c r="D18957" s="88"/>
      <c r="E18957" s="88"/>
      <c r="F18957" s="88"/>
      <c r="G18957" s="88"/>
      <c r="H18957" s="88"/>
      <c r="I18957" s="88"/>
      <c r="J18957" s="88"/>
      <c r="K18957" s="88"/>
    </row>
    <row r="18958" spans="2:11" hidden="1" x14ac:dyDescent="0.2">
      <c r="B18958" s="88"/>
      <c r="C18958" s="88"/>
      <c r="D18958" s="88"/>
      <c r="E18958" s="88"/>
      <c r="F18958" s="88"/>
      <c r="G18958" s="88"/>
      <c r="H18958" s="88"/>
      <c r="I18958" s="88"/>
      <c r="J18958" s="88"/>
      <c r="K18958" s="88"/>
    </row>
    <row r="18959" spans="2:11" hidden="1" x14ac:dyDescent="0.2">
      <c r="B18959" s="88"/>
      <c r="C18959" s="88"/>
      <c r="D18959" s="88"/>
      <c r="E18959" s="88"/>
      <c r="F18959" s="88"/>
      <c r="G18959" s="88"/>
      <c r="H18959" s="88"/>
      <c r="I18959" s="88"/>
      <c r="J18959" s="88"/>
      <c r="K18959" s="88"/>
    </row>
    <row r="18960" spans="2:11" hidden="1" x14ac:dyDescent="0.2">
      <c r="B18960" s="88"/>
      <c r="C18960" s="88"/>
      <c r="D18960" s="88"/>
      <c r="E18960" s="88"/>
      <c r="F18960" s="88"/>
      <c r="G18960" s="88"/>
      <c r="H18960" s="88"/>
      <c r="I18960" s="88"/>
      <c r="J18960" s="88"/>
      <c r="K18960" s="88"/>
    </row>
    <row r="18961" spans="2:11" hidden="1" x14ac:dyDescent="0.2">
      <c r="B18961" s="88"/>
      <c r="C18961" s="88"/>
      <c r="D18961" s="88"/>
      <c r="E18961" s="88"/>
      <c r="F18961" s="88"/>
      <c r="G18961" s="88"/>
      <c r="H18961" s="88"/>
      <c r="I18961" s="88"/>
      <c r="J18961" s="88"/>
      <c r="K18961" s="88"/>
    </row>
    <row r="18962" spans="2:11" hidden="1" x14ac:dyDescent="0.2">
      <c r="B18962" s="88"/>
      <c r="C18962" s="88"/>
      <c r="D18962" s="88"/>
      <c r="E18962" s="88"/>
      <c r="F18962" s="88"/>
      <c r="G18962" s="88"/>
      <c r="H18962" s="88"/>
      <c r="I18962" s="88"/>
      <c r="J18962" s="88"/>
      <c r="K18962" s="88"/>
    </row>
    <row r="18963" spans="2:11" hidden="1" x14ac:dyDescent="0.2">
      <c r="B18963" s="88"/>
      <c r="C18963" s="88"/>
      <c r="D18963" s="88"/>
      <c r="E18963" s="88"/>
      <c r="F18963" s="88"/>
      <c r="G18963" s="88"/>
      <c r="H18963" s="88"/>
      <c r="I18963" s="88"/>
      <c r="J18963" s="88"/>
      <c r="K18963" s="88"/>
    </row>
    <row r="18964" spans="2:11" hidden="1" x14ac:dyDescent="0.2">
      <c r="B18964" s="88"/>
      <c r="C18964" s="88"/>
      <c r="D18964" s="88"/>
      <c r="E18964" s="88"/>
      <c r="F18964" s="88"/>
      <c r="G18964" s="88"/>
      <c r="H18964" s="88"/>
      <c r="I18964" s="88"/>
      <c r="J18964" s="88"/>
      <c r="K18964" s="88"/>
    </row>
    <row r="18965" spans="2:11" hidden="1" x14ac:dyDescent="0.2">
      <c r="B18965" s="88"/>
      <c r="C18965" s="88"/>
      <c r="D18965" s="88"/>
      <c r="E18965" s="88"/>
      <c r="F18965" s="88"/>
      <c r="G18965" s="88"/>
      <c r="H18965" s="88"/>
      <c r="I18965" s="88"/>
      <c r="J18965" s="88"/>
      <c r="K18965" s="88"/>
    </row>
    <row r="18966" spans="2:11" hidden="1" x14ac:dyDescent="0.2">
      <c r="B18966" s="88"/>
      <c r="C18966" s="88"/>
      <c r="D18966" s="88"/>
      <c r="E18966" s="88"/>
      <c r="F18966" s="88"/>
      <c r="G18966" s="88"/>
      <c r="H18966" s="88"/>
      <c r="I18966" s="88"/>
      <c r="J18966" s="88"/>
      <c r="K18966" s="88"/>
    </row>
    <row r="18967" spans="2:11" hidden="1" x14ac:dyDescent="0.2">
      <c r="B18967" s="88"/>
      <c r="C18967" s="88"/>
      <c r="D18967" s="88"/>
      <c r="E18967" s="88"/>
      <c r="F18967" s="88"/>
      <c r="G18967" s="88"/>
      <c r="H18967" s="88"/>
      <c r="I18967" s="88"/>
      <c r="J18967" s="88"/>
      <c r="K18967" s="88"/>
    </row>
    <row r="18968" spans="2:11" hidden="1" x14ac:dyDescent="0.2">
      <c r="B18968" s="88"/>
      <c r="C18968" s="88"/>
      <c r="D18968" s="88"/>
      <c r="E18968" s="88"/>
      <c r="F18968" s="88"/>
      <c r="G18968" s="88"/>
      <c r="H18968" s="88"/>
      <c r="I18968" s="88"/>
      <c r="J18968" s="88"/>
      <c r="K18968" s="88"/>
    </row>
    <row r="18969" spans="2:11" hidden="1" x14ac:dyDescent="0.2">
      <c r="B18969" s="88"/>
      <c r="C18969" s="88"/>
      <c r="D18969" s="88"/>
      <c r="E18969" s="88"/>
      <c r="F18969" s="88"/>
      <c r="G18969" s="88"/>
      <c r="H18969" s="88"/>
      <c r="I18969" s="88"/>
      <c r="J18969" s="88"/>
      <c r="K18969" s="88"/>
    </row>
    <row r="18970" spans="2:11" hidden="1" x14ac:dyDescent="0.2">
      <c r="B18970" s="88"/>
      <c r="C18970" s="88"/>
      <c r="D18970" s="88"/>
      <c r="E18970" s="88"/>
      <c r="F18970" s="88"/>
      <c r="G18970" s="88"/>
      <c r="H18970" s="88"/>
      <c r="I18970" s="88"/>
      <c r="J18970" s="88"/>
      <c r="K18970" s="88"/>
    </row>
    <row r="18971" spans="2:11" hidden="1" x14ac:dyDescent="0.2">
      <c r="B18971" s="88"/>
      <c r="C18971" s="88"/>
      <c r="D18971" s="88"/>
      <c r="E18971" s="88"/>
      <c r="F18971" s="88"/>
      <c r="G18971" s="88"/>
      <c r="H18971" s="88"/>
      <c r="I18971" s="88"/>
      <c r="J18971" s="88"/>
      <c r="K18971" s="88"/>
    </row>
    <row r="18972" spans="2:11" hidden="1" x14ac:dyDescent="0.2">
      <c r="B18972" s="88"/>
      <c r="C18972" s="88"/>
      <c r="D18972" s="88"/>
      <c r="E18972" s="88"/>
      <c r="F18972" s="88"/>
      <c r="G18972" s="88"/>
      <c r="H18972" s="88"/>
      <c r="I18972" s="88"/>
      <c r="J18972" s="88"/>
      <c r="K18972" s="88"/>
    </row>
    <row r="18973" spans="2:11" hidden="1" x14ac:dyDescent="0.2">
      <c r="B18973" s="88"/>
      <c r="C18973" s="88"/>
      <c r="D18973" s="88"/>
      <c r="E18973" s="88"/>
      <c r="F18973" s="88"/>
      <c r="G18973" s="88"/>
      <c r="H18973" s="88"/>
      <c r="I18973" s="88"/>
      <c r="J18973" s="88"/>
      <c r="K18973" s="88"/>
    </row>
    <row r="18974" spans="2:11" hidden="1" x14ac:dyDescent="0.2">
      <c r="B18974" s="88"/>
      <c r="C18974" s="88"/>
      <c r="D18974" s="88"/>
      <c r="E18974" s="88"/>
      <c r="F18974" s="88"/>
      <c r="G18974" s="88"/>
      <c r="H18974" s="88"/>
      <c r="I18974" s="88"/>
      <c r="J18974" s="88"/>
      <c r="K18974" s="88"/>
    </row>
    <row r="18975" spans="2:11" hidden="1" x14ac:dyDescent="0.2">
      <c r="B18975" s="88"/>
      <c r="C18975" s="88"/>
      <c r="D18975" s="88"/>
      <c r="E18975" s="88"/>
      <c r="F18975" s="88"/>
      <c r="G18975" s="88"/>
      <c r="H18975" s="88"/>
      <c r="I18975" s="88"/>
      <c r="J18975" s="88"/>
      <c r="K18975" s="88"/>
    </row>
    <row r="18976" spans="2:11" hidden="1" x14ac:dyDescent="0.2">
      <c r="B18976" s="88"/>
      <c r="C18976" s="88"/>
      <c r="D18976" s="88"/>
      <c r="E18976" s="88"/>
      <c r="F18976" s="88"/>
      <c r="G18976" s="88"/>
      <c r="H18976" s="88"/>
      <c r="I18976" s="88"/>
      <c r="J18976" s="88"/>
      <c r="K18976" s="88"/>
    </row>
    <row r="18977" spans="2:11" hidden="1" x14ac:dyDescent="0.2">
      <c r="B18977" s="88"/>
      <c r="C18977" s="88"/>
      <c r="D18977" s="88"/>
      <c r="E18977" s="88"/>
      <c r="F18977" s="88"/>
      <c r="G18977" s="88"/>
      <c r="H18977" s="88"/>
      <c r="I18977" s="88"/>
      <c r="J18977" s="88"/>
      <c r="K18977" s="88"/>
    </row>
    <row r="18978" spans="2:11" hidden="1" x14ac:dyDescent="0.2">
      <c r="B18978" s="88"/>
      <c r="C18978" s="88"/>
      <c r="D18978" s="88"/>
      <c r="E18978" s="88"/>
      <c r="F18978" s="88"/>
      <c r="G18978" s="88"/>
      <c r="H18978" s="88"/>
      <c r="I18978" s="88"/>
      <c r="J18978" s="88"/>
      <c r="K18978" s="88"/>
    </row>
    <row r="18979" spans="2:11" hidden="1" x14ac:dyDescent="0.2">
      <c r="B18979" s="88"/>
      <c r="C18979" s="88"/>
      <c r="D18979" s="88"/>
      <c r="E18979" s="88"/>
      <c r="F18979" s="88"/>
      <c r="G18979" s="88"/>
      <c r="H18979" s="88"/>
      <c r="I18979" s="88"/>
      <c r="J18979" s="88"/>
      <c r="K18979" s="88"/>
    </row>
    <row r="18980" spans="2:11" hidden="1" x14ac:dyDescent="0.2">
      <c r="B18980" s="88"/>
      <c r="C18980" s="88"/>
      <c r="D18980" s="88"/>
      <c r="E18980" s="88"/>
      <c r="F18980" s="88"/>
      <c r="G18980" s="88"/>
      <c r="H18980" s="88"/>
      <c r="I18980" s="88"/>
      <c r="J18980" s="88"/>
      <c r="K18980" s="88"/>
    </row>
    <row r="18981" spans="2:11" hidden="1" x14ac:dyDescent="0.2">
      <c r="B18981" s="88"/>
      <c r="C18981" s="88"/>
      <c r="D18981" s="88"/>
      <c r="E18981" s="88"/>
      <c r="F18981" s="88"/>
      <c r="G18981" s="88"/>
      <c r="H18981" s="88"/>
      <c r="I18981" s="88"/>
      <c r="J18981" s="88"/>
      <c r="K18981" s="88"/>
    </row>
    <row r="18982" spans="2:11" hidden="1" x14ac:dyDescent="0.2">
      <c r="B18982" s="88"/>
      <c r="C18982" s="88"/>
      <c r="D18982" s="88"/>
      <c r="E18982" s="88"/>
      <c r="F18982" s="88"/>
      <c r="G18982" s="88"/>
      <c r="H18982" s="88"/>
      <c r="I18982" s="88"/>
      <c r="J18982" s="88"/>
      <c r="K18982" s="88"/>
    </row>
    <row r="18983" spans="2:11" hidden="1" x14ac:dyDescent="0.2">
      <c r="B18983" s="88"/>
      <c r="C18983" s="88"/>
      <c r="D18983" s="88"/>
      <c r="E18983" s="88"/>
      <c r="F18983" s="88"/>
      <c r="G18983" s="88"/>
      <c r="H18983" s="88"/>
      <c r="I18983" s="88"/>
      <c r="J18983" s="88"/>
      <c r="K18983" s="88"/>
    </row>
    <row r="18984" spans="2:11" hidden="1" x14ac:dyDescent="0.2">
      <c r="B18984" s="88"/>
      <c r="C18984" s="88"/>
      <c r="D18984" s="88"/>
      <c r="E18984" s="88"/>
      <c r="F18984" s="88"/>
      <c r="G18984" s="88"/>
      <c r="H18984" s="88"/>
      <c r="I18984" s="88"/>
      <c r="J18984" s="88"/>
      <c r="K18984" s="88"/>
    </row>
    <row r="18985" spans="2:11" hidden="1" x14ac:dyDescent="0.2">
      <c r="B18985" s="88"/>
      <c r="C18985" s="88"/>
      <c r="D18985" s="88"/>
      <c r="E18985" s="88"/>
      <c r="F18985" s="88"/>
      <c r="G18985" s="88"/>
      <c r="H18985" s="88"/>
      <c r="I18985" s="88"/>
      <c r="J18985" s="88"/>
      <c r="K18985" s="88"/>
    </row>
    <row r="18986" spans="2:11" hidden="1" x14ac:dyDescent="0.2">
      <c r="B18986" s="88"/>
      <c r="C18986" s="88"/>
      <c r="D18986" s="88"/>
      <c r="E18986" s="88"/>
      <c r="F18986" s="88"/>
      <c r="G18986" s="88"/>
      <c r="H18986" s="88"/>
      <c r="I18986" s="88"/>
      <c r="J18986" s="88"/>
      <c r="K18986" s="88"/>
    </row>
    <row r="18987" spans="2:11" hidden="1" x14ac:dyDescent="0.2">
      <c r="B18987" s="88"/>
      <c r="C18987" s="88"/>
      <c r="D18987" s="88"/>
      <c r="E18987" s="88"/>
      <c r="F18987" s="88"/>
      <c r="G18987" s="88"/>
      <c r="H18987" s="88"/>
      <c r="I18987" s="88"/>
      <c r="J18987" s="88"/>
      <c r="K18987" s="88"/>
    </row>
    <row r="18988" spans="2:11" hidden="1" x14ac:dyDescent="0.2">
      <c r="B18988" s="88"/>
      <c r="C18988" s="88"/>
      <c r="D18988" s="88"/>
      <c r="E18988" s="88"/>
      <c r="F18988" s="88"/>
      <c r="G18988" s="88"/>
      <c r="H18988" s="88"/>
      <c r="I18988" s="88"/>
      <c r="J18988" s="88"/>
      <c r="K18988" s="88"/>
    </row>
    <row r="18989" spans="2:11" hidden="1" x14ac:dyDescent="0.2">
      <c r="B18989" s="88"/>
      <c r="C18989" s="88"/>
      <c r="D18989" s="88"/>
      <c r="E18989" s="88"/>
      <c r="F18989" s="88"/>
      <c r="G18989" s="88"/>
      <c r="H18989" s="88"/>
      <c r="I18989" s="88"/>
      <c r="J18989" s="88"/>
      <c r="K18989" s="88"/>
    </row>
    <row r="18990" spans="2:11" hidden="1" x14ac:dyDescent="0.2">
      <c r="B18990" s="88"/>
      <c r="C18990" s="88"/>
      <c r="D18990" s="88"/>
      <c r="E18990" s="88"/>
      <c r="F18990" s="88"/>
      <c r="G18990" s="88"/>
      <c r="H18990" s="88"/>
      <c r="I18990" s="88"/>
      <c r="J18990" s="88"/>
      <c r="K18990" s="88"/>
    </row>
    <row r="18991" spans="2:11" hidden="1" x14ac:dyDescent="0.2">
      <c r="B18991" s="88"/>
      <c r="C18991" s="88"/>
      <c r="D18991" s="88"/>
      <c r="E18991" s="88"/>
      <c r="F18991" s="88"/>
      <c r="G18991" s="88"/>
      <c r="H18991" s="88"/>
      <c r="I18991" s="88"/>
      <c r="J18991" s="88"/>
      <c r="K18991" s="88"/>
    </row>
    <row r="18992" spans="2:11" hidden="1" x14ac:dyDescent="0.2">
      <c r="B18992" s="88"/>
      <c r="C18992" s="88"/>
      <c r="D18992" s="88"/>
      <c r="E18992" s="88"/>
      <c r="F18992" s="88"/>
      <c r="G18992" s="88"/>
      <c r="H18992" s="88"/>
      <c r="I18992" s="88"/>
      <c r="J18992" s="88"/>
      <c r="K18992" s="88"/>
    </row>
    <row r="18993" spans="2:11" hidden="1" x14ac:dyDescent="0.2">
      <c r="B18993" s="88"/>
      <c r="C18993" s="88"/>
      <c r="D18993" s="88"/>
      <c r="E18993" s="88"/>
      <c r="F18993" s="88"/>
      <c r="G18993" s="88"/>
      <c r="H18993" s="88"/>
      <c r="I18993" s="88"/>
      <c r="J18993" s="88"/>
      <c r="K18993" s="88"/>
    </row>
    <row r="18994" spans="2:11" hidden="1" x14ac:dyDescent="0.2">
      <c r="B18994" s="88"/>
      <c r="C18994" s="88"/>
      <c r="D18994" s="88"/>
      <c r="E18994" s="88"/>
      <c r="F18994" s="88"/>
      <c r="G18994" s="88"/>
      <c r="H18994" s="88"/>
      <c r="I18994" s="88"/>
      <c r="J18994" s="88"/>
      <c r="K18994" s="88"/>
    </row>
    <row r="18995" spans="2:11" hidden="1" x14ac:dyDescent="0.2">
      <c r="B18995" s="88"/>
      <c r="C18995" s="88"/>
      <c r="D18995" s="88"/>
      <c r="E18995" s="88"/>
      <c r="F18995" s="88"/>
      <c r="G18995" s="88"/>
      <c r="H18995" s="88"/>
      <c r="I18995" s="88"/>
      <c r="J18995" s="88"/>
      <c r="K18995" s="88"/>
    </row>
    <row r="18996" spans="2:11" hidden="1" x14ac:dyDescent="0.2">
      <c r="B18996" s="88"/>
      <c r="C18996" s="88"/>
      <c r="D18996" s="88"/>
      <c r="E18996" s="88"/>
      <c r="F18996" s="88"/>
      <c r="G18996" s="88"/>
      <c r="H18996" s="88"/>
      <c r="I18996" s="88"/>
      <c r="J18996" s="88"/>
      <c r="K18996" s="88"/>
    </row>
    <row r="18997" spans="2:11" hidden="1" x14ac:dyDescent="0.2">
      <c r="B18997" s="88"/>
      <c r="C18997" s="88"/>
      <c r="D18997" s="88"/>
      <c r="E18997" s="88"/>
      <c r="F18997" s="88"/>
      <c r="G18997" s="88"/>
      <c r="H18997" s="88"/>
      <c r="I18997" s="88"/>
      <c r="J18997" s="88"/>
      <c r="K18997" s="88"/>
    </row>
    <row r="18998" spans="2:11" hidden="1" x14ac:dyDescent="0.2">
      <c r="B18998" s="88"/>
      <c r="C18998" s="88"/>
      <c r="D18998" s="88"/>
      <c r="E18998" s="88"/>
      <c r="F18998" s="88"/>
      <c r="G18998" s="88"/>
      <c r="H18998" s="88"/>
      <c r="I18998" s="88"/>
      <c r="J18998" s="88"/>
      <c r="K18998" s="88"/>
    </row>
    <row r="18999" spans="2:11" hidden="1" x14ac:dyDescent="0.2">
      <c r="B18999" s="88"/>
      <c r="C18999" s="88"/>
      <c r="D18999" s="88"/>
      <c r="E18999" s="88"/>
      <c r="F18999" s="88"/>
      <c r="G18999" s="88"/>
      <c r="H18999" s="88"/>
      <c r="I18999" s="88"/>
      <c r="J18999" s="88"/>
      <c r="K18999" s="88"/>
    </row>
    <row r="19000" spans="2:11" hidden="1" x14ac:dyDescent="0.2">
      <c r="B19000" s="88"/>
      <c r="C19000" s="88"/>
      <c r="D19000" s="88"/>
      <c r="E19000" s="88"/>
      <c r="F19000" s="88"/>
      <c r="G19000" s="88"/>
      <c r="H19000" s="88"/>
      <c r="I19000" s="88"/>
      <c r="J19000" s="88"/>
      <c r="K19000" s="88"/>
    </row>
    <row r="19001" spans="2:11" hidden="1" x14ac:dyDescent="0.2">
      <c r="B19001" s="88"/>
      <c r="C19001" s="88"/>
      <c r="D19001" s="88"/>
      <c r="E19001" s="88"/>
      <c r="F19001" s="88"/>
      <c r="G19001" s="88"/>
      <c r="H19001" s="88"/>
      <c r="I19001" s="88"/>
      <c r="J19001" s="88"/>
      <c r="K19001" s="88"/>
    </row>
    <row r="19002" spans="2:11" hidden="1" x14ac:dyDescent="0.2">
      <c r="B19002" s="88"/>
      <c r="C19002" s="88"/>
      <c r="D19002" s="88"/>
      <c r="E19002" s="88"/>
      <c r="F19002" s="88"/>
      <c r="G19002" s="88"/>
      <c r="H19002" s="88"/>
      <c r="I19002" s="88"/>
      <c r="J19002" s="88"/>
      <c r="K19002" s="88"/>
    </row>
    <row r="19003" spans="2:11" hidden="1" x14ac:dyDescent="0.2">
      <c r="B19003" s="88"/>
      <c r="C19003" s="88"/>
      <c r="D19003" s="88"/>
      <c r="E19003" s="88"/>
      <c r="F19003" s="88"/>
      <c r="G19003" s="88"/>
      <c r="H19003" s="88"/>
      <c r="I19003" s="88"/>
      <c r="J19003" s="88"/>
      <c r="K19003" s="88"/>
    </row>
    <row r="19004" spans="2:11" hidden="1" x14ac:dyDescent="0.2">
      <c r="B19004" s="88"/>
      <c r="C19004" s="88"/>
      <c r="D19004" s="88"/>
      <c r="E19004" s="88"/>
      <c r="F19004" s="88"/>
      <c r="G19004" s="88"/>
      <c r="H19004" s="88"/>
      <c r="I19004" s="88"/>
      <c r="J19004" s="88"/>
      <c r="K19004" s="88"/>
    </row>
    <row r="19005" spans="2:11" hidden="1" x14ac:dyDescent="0.2">
      <c r="B19005" s="88"/>
      <c r="C19005" s="88"/>
      <c r="D19005" s="88"/>
      <c r="E19005" s="88"/>
      <c r="F19005" s="88"/>
      <c r="G19005" s="88"/>
      <c r="H19005" s="88"/>
      <c r="I19005" s="88"/>
      <c r="J19005" s="88"/>
      <c r="K19005" s="88"/>
    </row>
    <row r="19006" spans="2:11" hidden="1" x14ac:dyDescent="0.2">
      <c r="B19006" s="88"/>
      <c r="C19006" s="88"/>
      <c r="D19006" s="88"/>
      <c r="E19006" s="88"/>
      <c r="F19006" s="88"/>
      <c r="G19006" s="88"/>
      <c r="H19006" s="88"/>
      <c r="I19006" s="88"/>
      <c r="J19006" s="88"/>
      <c r="K19006" s="88"/>
    </row>
    <row r="19007" spans="2:11" hidden="1" x14ac:dyDescent="0.2">
      <c r="B19007" s="88"/>
      <c r="C19007" s="88"/>
      <c r="D19007" s="88"/>
      <c r="E19007" s="88"/>
      <c r="F19007" s="88"/>
      <c r="G19007" s="88"/>
      <c r="H19007" s="88"/>
      <c r="I19007" s="88"/>
      <c r="J19007" s="88"/>
      <c r="K19007" s="88"/>
    </row>
    <row r="19008" spans="2:11" hidden="1" x14ac:dyDescent="0.2">
      <c r="B19008" s="88"/>
      <c r="C19008" s="88"/>
      <c r="D19008" s="88"/>
      <c r="E19008" s="88"/>
      <c r="F19008" s="88"/>
      <c r="G19008" s="88"/>
      <c r="H19008" s="88"/>
      <c r="I19008" s="88"/>
      <c r="J19008" s="88"/>
      <c r="K19008" s="88"/>
    </row>
    <row r="19009" spans="2:11" hidden="1" x14ac:dyDescent="0.2">
      <c r="B19009" s="88"/>
      <c r="C19009" s="88"/>
      <c r="D19009" s="88"/>
      <c r="E19009" s="88"/>
      <c r="F19009" s="88"/>
      <c r="G19009" s="88"/>
      <c r="H19009" s="88"/>
      <c r="I19009" s="88"/>
      <c r="J19009" s="88"/>
      <c r="K19009" s="88"/>
    </row>
    <row r="19010" spans="2:11" hidden="1" x14ac:dyDescent="0.2">
      <c r="B19010" s="88"/>
      <c r="C19010" s="88"/>
      <c r="D19010" s="88"/>
      <c r="E19010" s="88"/>
      <c r="F19010" s="88"/>
      <c r="G19010" s="88"/>
      <c r="H19010" s="88"/>
      <c r="I19010" s="88"/>
      <c r="J19010" s="88"/>
      <c r="K19010" s="88"/>
    </row>
    <row r="19011" spans="2:11" hidden="1" x14ac:dyDescent="0.2">
      <c r="B19011" s="88"/>
      <c r="C19011" s="88"/>
      <c r="D19011" s="88"/>
      <c r="E19011" s="88"/>
      <c r="F19011" s="88"/>
      <c r="G19011" s="88"/>
      <c r="H19011" s="88"/>
      <c r="I19011" s="88"/>
      <c r="J19011" s="88"/>
      <c r="K19011" s="88"/>
    </row>
    <row r="19012" spans="2:11" hidden="1" x14ac:dyDescent="0.2">
      <c r="B19012" s="88"/>
      <c r="C19012" s="88"/>
      <c r="D19012" s="88"/>
      <c r="E19012" s="88"/>
      <c r="F19012" s="88"/>
      <c r="G19012" s="88"/>
      <c r="H19012" s="88"/>
      <c r="I19012" s="88"/>
      <c r="J19012" s="88"/>
      <c r="K19012" s="88"/>
    </row>
    <row r="19013" spans="2:11" hidden="1" x14ac:dyDescent="0.2">
      <c r="B19013" s="88"/>
      <c r="C19013" s="88"/>
      <c r="D19013" s="88"/>
      <c r="E19013" s="88"/>
      <c r="F19013" s="88"/>
      <c r="G19013" s="88"/>
      <c r="H19013" s="88"/>
      <c r="I19013" s="88"/>
      <c r="J19013" s="88"/>
      <c r="K19013" s="88"/>
    </row>
    <row r="19014" spans="2:11" hidden="1" x14ac:dyDescent="0.2">
      <c r="B19014" s="88"/>
      <c r="C19014" s="88"/>
      <c r="D19014" s="88"/>
      <c r="E19014" s="88"/>
      <c r="F19014" s="88"/>
      <c r="G19014" s="88"/>
      <c r="H19014" s="88"/>
      <c r="I19014" s="88"/>
      <c r="J19014" s="88"/>
      <c r="K19014" s="88"/>
    </row>
    <row r="19015" spans="2:11" hidden="1" x14ac:dyDescent="0.2">
      <c r="B19015" s="88"/>
      <c r="C19015" s="88"/>
      <c r="D19015" s="88"/>
      <c r="E19015" s="88"/>
      <c r="F19015" s="88"/>
      <c r="G19015" s="88"/>
      <c r="H19015" s="88"/>
      <c r="I19015" s="88"/>
      <c r="J19015" s="88"/>
      <c r="K19015" s="88"/>
    </row>
    <row r="19016" spans="2:11" hidden="1" x14ac:dyDescent="0.2">
      <c r="B19016" s="88"/>
      <c r="C19016" s="88"/>
      <c r="D19016" s="88"/>
      <c r="E19016" s="88"/>
      <c r="F19016" s="88"/>
      <c r="G19016" s="88"/>
      <c r="H19016" s="88"/>
      <c r="I19016" s="88"/>
      <c r="J19016" s="88"/>
      <c r="K19016" s="88"/>
    </row>
    <row r="19017" spans="2:11" hidden="1" x14ac:dyDescent="0.2">
      <c r="B19017" s="88"/>
      <c r="C19017" s="88"/>
      <c r="D19017" s="88"/>
      <c r="E19017" s="88"/>
      <c r="F19017" s="88"/>
      <c r="G19017" s="88"/>
      <c r="H19017" s="88"/>
      <c r="I19017" s="88"/>
      <c r="J19017" s="88"/>
      <c r="K19017" s="88"/>
    </row>
    <row r="19018" spans="2:11" hidden="1" x14ac:dyDescent="0.2">
      <c r="B19018" s="88"/>
      <c r="C19018" s="88"/>
      <c r="D19018" s="88"/>
      <c r="E19018" s="88"/>
      <c r="F19018" s="88"/>
      <c r="G19018" s="88"/>
      <c r="H19018" s="88"/>
      <c r="I19018" s="88"/>
      <c r="J19018" s="88"/>
      <c r="K19018" s="88"/>
    </row>
    <row r="19019" spans="2:11" hidden="1" x14ac:dyDescent="0.2">
      <c r="B19019" s="88"/>
      <c r="C19019" s="88"/>
      <c r="D19019" s="88"/>
      <c r="E19019" s="88"/>
      <c r="F19019" s="88"/>
      <c r="G19019" s="88"/>
      <c r="H19019" s="88"/>
      <c r="I19019" s="88"/>
      <c r="J19019" s="88"/>
      <c r="K19019" s="88"/>
    </row>
    <row r="19020" spans="2:11" hidden="1" x14ac:dyDescent="0.2">
      <c r="B19020" s="88"/>
      <c r="C19020" s="88"/>
      <c r="D19020" s="88"/>
      <c r="E19020" s="88"/>
      <c r="F19020" s="88"/>
      <c r="G19020" s="88"/>
      <c r="H19020" s="88"/>
      <c r="I19020" s="88"/>
      <c r="J19020" s="88"/>
      <c r="K19020" s="88"/>
    </row>
    <row r="19021" spans="2:11" hidden="1" x14ac:dyDescent="0.2">
      <c r="B19021" s="88"/>
      <c r="C19021" s="88"/>
      <c r="D19021" s="88"/>
      <c r="E19021" s="88"/>
      <c r="F19021" s="88"/>
      <c r="G19021" s="88"/>
      <c r="H19021" s="88"/>
      <c r="I19021" s="88"/>
      <c r="J19021" s="88"/>
      <c r="K19021" s="88"/>
    </row>
    <row r="19022" spans="2:11" hidden="1" x14ac:dyDescent="0.2">
      <c r="B19022" s="88"/>
      <c r="C19022" s="88"/>
      <c r="D19022" s="88"/>
      <c r="E19022" s="88"/>
      <c r="F19022" s="88"/>
      <c r="G19022" s="88"/>
      <c r="H19022" s="88"/>
      <c r="I19022" s="88"/>
      <c r="J19022" s="88"/>
      <c r="K19022" s="88"/>
    </row>
    <row r="19023" spans="2:11" hidden="1" x14ac:dyDescent="0.2">
      <c r="B19023" s="88"/>
      <c r="C19023" s="88"/>
      <c r="D19023" s="88"/>
      <c r="E19023" s="88"/>
      <c r="F19023" s="88"/>
      <c r="G19023" s="88"/>
      <c r="H19023" s="88"/>
      <c r="I19023" s="88"/>
      <c r="J19023" s="88"/>
      <c r="K19023" s="88"/>
    </row>
    <row r="19024" spans="2:11" hidden="1" x14ac:dyDescent="0.2">
      <c r="B19024" s="88"/>
      <c r="C19024" s="88"/>
      <c r="D19024" s="88"/>
      <c r="E19024" s="88"/>
      <c r="F19024" s="88"/>
      <c r="G19024" s="88"/>
      <c r="H19024" s="88"/>
      <c r="I19024" s="88"/>
      <c r="J19024" s="88"/>
      <c r="K19024" s="88"/>
    </row>
    <row r="19025" spans="2:11" hidden="1" x14ac:dyDescent="0.2">
      <c r="B19025" s="88"/>
      <c r="C19025" s="88"/>
      <c r="D19025" s="88"/>
      <c r="E19025" s="88"/>
      <c r="F19025" s="88"/>
      <c r="G19025" s="88"/>
      <c r="H19025" s="88"/>
      <c r="I19025" s="88"/>
      <c r="J19025" s="88"/>
      <c r="K19025" s="88"/>
    </row>
    <row r="19026" spans="2:11" hidden="1" x14ac:dyDescent="0.2">
      <c r="B19026" s="88"/>
      <c r="C19026" s="88"/>
      <c r="D19026" s="88"/>
      <c r="E19026" s="88"/>
      <c r="F19026" s="88"/>
      <c r="G19026" s="88"/>
      <c r="H19026" s="88"/>
      <c r="I19026" s="88"/>
      <c r="J19026" s="88"/>
      <c r="K19026" s="88"/>
    </row>
    <row r="19027" spans="2:11" hidden="1" x14ac:dyDescent="0.2">
      <c r="B19027" s="88"/>
      <c r="C19027" s="88"/>
      <c r="D19027" s="88"/>
      <c r="E19027" s="88"/>
      <c r="F19027" s="88"/>
      <c r="G19027" s="88"/>
      <c r="H19027" s="88"/>
      <c r="I19027" s="88"/>
      <c r="J19027" s="88"/>
      <c r="K19027" s="88"/>
    </row>
    <row r="19028" spans="2:11" hidden="1" x14ac:dyDescent="0.2">
      <c r="B19028" s="88"/>
      <c r="C19028" s="88"/>
      <c r="D19028" s="88"/>
      <c r="E19028" s="88"/>
      <c r="F19028" s="88"/>
      <c r="G19028" s="88"/>
      <c r="H19028" s="88"/>
      <c r="I19028" s="88"/>
      <c r="J19028" s="88"/>
      <c r="K19028" s="88"/>
    </row>
    <row r="19029" spans="2:11" hidden="1" x14ac:dyDescent="0.2">
      <c r="B19029" s="88"/>
      <c r="C19029" s="88"/>
      <c r="D19029" s="88"/>
      <c r="E19029" s="88"/>
      <c r="F19029" s="88"/>
      <c r="G19029" s="88"/>
      <c r="H19029" s="88"/>
      <c r="I19029" s="88"/>
      <c r="J19029" s="88"/>
      <c r="K19029" s="88"/>
    </row>
    <row r="19030" spans="2:11" hidden="1" x14ac:dyDescent="0.2">
      <c r="B19030" s="88"/>
      <c r="C19030" s="88"/>
      <c r="D19030" s="88"/>
      <c r="E19030" s="88"/>
      <c r="F19030" s="88"/>
      <c r="G19030" s="88"/>
      <c r="H19030" s="88"/>
      <c r="I19030" s="88"/>
      <c r="J19030" s="88"/>
      <c r="K19030" s="88"/>
    </row>
    <row r="19031" spans="2:11" hidden="1" x14ac:dyDescent="0.2">
      <c r="B19031" s="88"/>
      <c r="C19031" s="88"/>
      <c r="D19031" s="88"/>
      <c r="E19031" s="88"/>
      <c r="F19031" s="88"/>
      <c r="G19031" s="88"/>
      <c r="H19031" s="88"/>
      <c r="I19031" s="88"/>
      <c r="J19031" s="88"/>
      <c r="K19031" s="88"/>
    </row>
    <row r="19032" spans="2:11" hidden="1" x14ac:dyDescent="0.2">
      <c r="B19032" s="88"/>
      <c r="C19032" s="88"/>
      <c r="D19032" s="88"/>
      <c r="E19032" s="88"/>
      <c r="F19032" s="88"/>
      <c r="G19032" s="88"/>
      <c r="H19032" s="88"/>
      <c r="I19032" s="88"/>
      <c r="J19032" s="88"/>
      <c r="K19032" s="88"/>
    </row>
    <row r="19033" spans="2:11" hidden="1" x14ac:dyDescent="0.2">
      <c r="B19033" s="88"/>
      <c r="C19033" s="88"/>
      <c r="D19033" s="88"/>
      <c r="E19033" s="88"/>
      <c r="F19033" s="88"/>
      <c r="G19033" s="88"/>
      <c r="H19033" s="88"/>
      <c r="I19033" s="88"/>
      <c r="J19033" s="88"/>
      <c r="K19033" s="88"/>
    </row>
    <row r="19034" spans="2:11" hidden="1" x14ac:dyDescent="0.2">
      <c r="B19034" s="88"/>
      <c r="C19034" s="88"/>
      <c r="D19034" s="88"/>
      <c r="E19034" s="88"/>
      <c r="F19034" s="88"/>
      <c r="G19034" s="88"/>
      <c r="H19034" s="88"/>
      <c r="I19034" s="88"/>
      <c r="J19034" s="88"/>
      <c r="K19034" s="88"/>
    </row>
    <row r="19035" spans="2:11" hidden="1" x14ac:dyDescent="0.2">
      <c r="B19035" s="88"/>
      <c r="C19035" s="88"/>
      <c r="D19035" s="88"/>
      <c r="E19035" s="88"/>
      <c r="F19035" s="88"/>
      <c r="G19035" s="88"/>
      <c r="H19035" s="88"/>
      <c r="I19035" s="88"/>
      <c r="J19035" s="88"/>
      <c r="K19035" s="88"/>
    </row>
    <row r="19036" spans="2:11" hidden="1" x14ac:dyDescent="0.2">
      <c r="B19036" s="88"/>
      <c r="C19036" s="88"/>
      <c r="D19036" s="88"/>
      <c r="E19036" s="88"/>
      <c r="F19036" s="88"/>
      <c r="G19036" s="88"/>
      <c r="H19036" s="88"/>
      <c r="I19036" s="88"/>
      <c r="J19036" s="88"/>
      <c r="K19036" s="88"/>
    </row>
    <row r="19037" spans="2:11" hidden="1" x14ac:dyDescent="0.2">
      <c r="B19037" s="88"/>
      <c r="C19037" s="88"/>
      <c r="D19037" s="88"/>
      <c r="E19037" s="88"/>
      <c r="F19037" s="88"/>
      <c r="G19037" s="88"/>
      <c r="H19037" s="88"/>
      <c r="I19037" s="88"/>
      <c r="J19037" s="88"/>
      <c r="K19037" s="88"/>
    </row>
    <row r="19038" spans="2:11" hidden="1" x14ac:dyDescent="0.2">
      <c r="B19038" s="88"/>
      <c r="C19038" s="88"/>
      <c r="D19038" s="88"/>
      <c r="E19038" s="88"/>
      <c r="F19038" s="88"/>
      <c r="G19038" s="88"/>
      <c r="H19038" s="88"/>
      <c r="I19038" s="88"/>
      <c r="J19038" s="88"/>
      <c r="K19038" s="88"/>
    </row>
    <row r="19039" spans="2:11" hidden="1" x14ac:dyDescent="0.2">
      <c r="B19039" s="88"/>
      <c r="C19039" s="88"/>
      <c r="D19039" s="88"/>
      <c r="E19039" s="88"/>
      <c r="F19039" s="88"/>
      <c r="G19039" s="88"/>
      <c r="H19039" s="88"/>
      <c r="I19039" s="88"/>
      <c r="J19039" s="88"/>
      <c r="K19039" s="88"/>
    </row>
    <row r="19040" spans="2:11" hidden="1" x14ac:dyDescent="0.2">
      <c r="B19040" s="88"/>
      <c r="C19040" s="88"/>
      <c r="D19040" s="88"/>
      <c r="E19040" s="88"/>
      <c r="F19040" s="88"/>
      <c r="G19040" s="88"/>
      <c r="H19040" s="88"/>
      <c r="I19040" s="88"/>
      <c r="J19040" s="88"/>
      <c r="K19040" s="88"/>
    </row>
    <row r="19041" spans="2:11" hidden="1" x14ac:dyDescent="0.2">
      <c r="B19041" s="88"/>
      <c r="C19041" s="88"/>
      <c r="D19041" s="88"/>
      <c r="E19041" s="88"/>
      <c r="F19041" s="88"/>
      <c r="G19041" s="88"/>
      <c r="H19041" s="88"/>
      <c r="I19041" s="88"/>
      <c r="J19041" s="88"/>
      <c r="K19041" s="88"/>
    </row>
    <row r="19042" spans="2:11" hidden="1" x14ac:dyDescent="0.2">
      <c r="B19042" s="88"/>
      <c r="C19042" s="88"/>
      <c r="D19042" s="88"/>
      <c r="E19042" s="88"/>
      <c r="F19042" s="88"/>
      <c r="G19042" s="88"/>
      <c r="H19042" s="88"/>
      <c r="I19042" s="88"/>
      <c r="J19042" s="88"/>
      <c r="K19042" s="88"/>
    </row>
    <row r="19043" spans="2:11" hidden="1" x14ac:dyDescent="0.2">
      <c r="B19043" s="88"/>
      <c r="C19043" s="88"/>
      <c r="D19043" s="88"/>
      <c r="E19043" s="88"/>
      <c r="F19043" s="88"/>
      <c r="G19043" s="88"/>
      <c r="H19043" s="88"/>
      <c r="I19043" s="88"/>
      <c r="J19043" s="88"/>
      <c r="K19043" s="88"/>
    </row>
    <row r="19044" spans="2:11" hidden="1" x14ac:dyDescent="0.2">
      <c r="B19044" s="88"/>
      <c r="C19044" s="88"/>
      <c r="D19044" s="88"/>
      <c r="E19044" s="88"/>
      <c r="F19044" s="88"/>
      <c r="G19044" s="88"/>
      <c r="H19044" s="88"/>
      <c r="I19044" s="88"/>
      <c r="J19044" s="88"/>
      <c r="K19044" s="88"/>
    </row>
    <row r="19045" spans="2:11" hidden="1" x14ac:dyDescent="0.2">
      <c r="B19045" s="88"/>
      <c r="C19045" s="88"/>
      <c r="D19045" s="88"/>
      <c r="E19045" s="88"/>
      <c r="F19045" s="88"/>
      <c r="G19045" s="88"/>
      <c r="H19045" s="88"/>
      <c r="I19045" s="88"/>
      <c r="J19045" s="88"/>
      <c r="K19045" s="88"/>
    </row>
    <row r="19046" spans="2:11" hidden="1" x14ac:dyDescent="0.2">
      <c r="B19046" s="88"/>
      <c r="C19046" s="88"/>
      <c r="D19046" s="88"/>
      <c r="E19046" s="88"/>
      <c r="F19046" s="88"/>
      <c r="G19046" s="88"/>
      <c r="H19046" s="88"/>
      <c r="I19046" s="88"/>
      <c r="J19046" s="88"/>
      <c r="K19046" s="88"/>
    </row>
    <row r="19047" spans="2:11" hidden="1" x14ac:dyDescent="0.2">
      <c r="B19047" s="88"/>
      <c r="C19047" s="88"/>
      <c r="D19047" s="88"/>
      <c r="E19047" s="88"/>
      <c r="F19047" s="88"/>
      <c r="G19047" s="88"/>
      <c r="H19047" s="88"/>
      <c r="I19047" s="88"/>
      <c r="J19047" s="88"/>
      <c r="K19047" s="88"/>
    </row>
    <row r="19048" spans="2:11" hidden="1" x14ac:dyDescent="0.2">
      <c r="B19048" s="88"/>
      <c r="C19048" s="88"/>
      <c r="D19048" s="88"/>
      <c r="E19048" s="88"/>
      <c r="F19048" s="88"/>
      <c r="G19048" s="88"/>
      <c r="H19048" s="88"/>
      <c r="I19048" s="88"/>
      <c r="J19048" s="88"/>
      <c r="K19048" s="88"/>
    </row>
    <row r="19049" spans="2:11" hidden="1" x14ac:dyDescent="0.2">
      <c r="B19049" s="88"/>
      <c r="C19049" s="88"/>
      <c r="D19049" s="88"/>
      <c r="E19049" s="88"/>
      <c r="F19049" s="88"/>
      <c r="G19049" s="88"/>
      <c r="H19049" s="88"/>
      <c r="I19049" s="88"/>
      <c r="J19049" s="88"/>
      <c r="K19049" s="88"/>
    </row>
    <row r="19050" spans="2:11" hidden="1" x14ac:dyDescent="0.2">
      <c r="B19050" s="88"/>
      <c r="C19050" s="88"/>
      <c r="D19050" s="88"/>
      <c r="E19050" s="88"/>
      <c r="F19050" s="88"/>
      <c r="G19050" s="88"/>
      <c r="H19050" s="88"/>
      <c r="I19050" s="88"/>
      <c r="J19050" s="88"/>
      <c r="K19050" s="88"/>
    </row>
    <row r="19051" spans="2:11" hidden="1" x14ac:dyDescent="0.2">
      <c r="B19051" s="88"/>
      <c r="C19051" s="88"/>
      <c r="D19051" s="88"/>
      <c r="E19051" s="88"/>
      <c r="F19051" s="88"/>
      <c r="G19051" s="88"/>
      <c r="H19051" s="88"/>
      <c r="I19051" s="88"/>
      <c r="J19051" s="88"/>
      <c r="K19051" s="88"/>
    </row>
    <row r="19052" spans="2:11" hidden="1" x14ac:dyDescent="0.2">
      <c r="B19052" s="88"/>
      <c r="C19052" s="88"/>
      <c r="D19052" s="88"/>
      <c r="E19052" s="88"/>
      <c r="F19052" s="88"/>
      <c r="G19052" s="88"/>
      <c r="H19052" s="88"/>
      <c r="I19052" s="88"/>
      <c r="J19052" s="88"/>
      <c r="K19052" s="88"/>
    </row>
    <row r="19053" spans="2:11" hidden="1" x14ac:dyDescent="0.2">
      <c r="B19053" s="88"/>
      <c r="C19053" s="88"/>
      <c r="D19053" s="88"/>
      <c r="E19053" s="88"/>
      <c r="F19053" s="88"/>
      <c r="G19053" s="88"/>
      <c r="H19053" s="88"/>
      <c r="I19053" s="88"/>
      <c r="J19053" s="88"/>
      <c r="K19053" s="88"/>
    </row>
    <row r="19054" spans="2:11" hidden="1" x14ac:dyDescent="0.2">
      <c r="B19054" s="88"/>
      <c r="C19054" s="88"/>
      <c r="D19054" s="88"/>
      <c r="E19054" s="88"/>
      <c r="F19054" s="88"/>
      <c r="G19054" s="88"/>
      <c r="H19054" s="88"/>
      <c r="I19054" s="88"/>
      <c r="J19054" s="88"/>
      <c r="K19054" s="88"/>
    </row>
    <row r="19055" spans="2:11" hidden="1" x14ac:dyDescent="0.2">
      <c r="B19055" s="88"/>
      <c r="C19055" s="88"/>
      <c r="D19055" s="88"/>
      <c r="E19055" s="88"/>
      <c r="F19055" s="88"/>
      <c r="G19055" s="88"/>
      <c r="H19055" s="88"/>
      <c r="I19055" s="88"/>
      <c r="J19055" s="88"/>
      <c r="K19055" s="88"/>
    </row>
    <row r="19056" spans="2:11" hidden="1" x14ac:dyDescent="0.2">
      <c r="B19056" s="88"/>
      <c r="C19056" s="88"/>
      <c r="D19056" s="88"/>
      <c r="E19056" s="88"/>
      <c r="F19056" s="88"/>
      <c r="G19056" s="88"/>
      <c r="H19056" s="88"/>
      <c r="I19056" s="88"/>
      <c r="J19056" s="88"/>
      <c r="K19056" s="88"/>
    </row>
    <row r="19057" spans="2:11" hidden="1" x14ac:dyDescent="0.2">
      <c r="B19057" s="88"/>
      <c r="C19057" s="88"/>
      <c r="D19057" s="88"/>
      <c r="E19057" s="88"/>
      <c r="F19057" s="88"/>
      <c r="G19057" s="88"/>
      <c r="H19057" s="88"/>
      <c r="I19057" s="88"/>
      <c r="J19057" s="88"/>
      <c r="K19057" s="88"/>
    </row>
    <row r="19058" spans="2:11" hidden="1" x14ac:dyDescent="0.2">
      <c r="B19058" s="88"/>
      <c r="C19058" s="88"/>
      <c r="D19058" s="88"/>
      <c r="E19058" s="88"/>
      <c r="F19058" s="88"/>
      <c r="G19058" s="88"/>
      <c r="H19058" s="88"/>
      <c r="I19058" s="88"/>
      <c r="J19058" s="88"/>
      <c r="K19058" s="88"/>
    </row>
    <row r="19059" spans="2:11" hidden="1" x14ac:dyDescent="0.2">
      <c r="B19059" s="88"/>
      <c r="C19059" s="88"/>
      <c r="D19059" s="88"/>
      <c r="E19059" s="88"/>
      <c r="F19059" s="88"/>
      <c r="G19059" s="88"/>
      <c r="H19059" s="88"/>
      <c r="I19059" s="88"/>
      <c r="J19059" s="88"/>
      <c r="K19059" s="88"/>
    </row>
    <row r="19060" spans="2:11" hidden="1" x14ac:dyDescent="0.2">
      <c r="B19060" s="88"/>
      <c r="C19060" s="88"/>
      <c r="D19060" s="88"/>
      <c r="E19060" s="88"/>
      <c r="F19060" s="88"/>
      <c r="G19060" s="88"/>
      <c r="H19060" s="88"/>
      <c r="I19060" s="88"/>
      <c r="J19060" s="88"/>
      <c r="K19060" s="88"/>
    </row>
    <row r="19061" spans="2:11" hidden="1" x14ac:dyDescent="0.2">
      <c r="B19061" s="88"/>
      <c r="C19061" s="88"/>
      <c r="D19061" s="88"/>
      <c r="E19061" s="88"/>
      <c r="F19061" s="88"/>
      <c r="G19061" s="88"/>
      <c r="H19061" s="88"/>
      <c r="I19061" s="88"/>
      <c r="J19061" s="88"/>
      <c r="K19061" s="88"/>
    </row>
    <row r="19062" spans="2:11" hidden="1" x14ac:dyDescent="0.2">
      <c r="B19062" s="88"/>
      <c r="C19062" s="88"/>
      <c r="D19062" s="88"/>
      <c r="E19062" s="88"/>
      <c r="F19062" s="88"/>
      <c r="G19062" s="88"/>
      <c r="H19062" s="88"/>
      <c r="I19062" s="88"/>
      <c r="J19062" s="88"/>
      <c r="K19062" s="88"/>
    </row>
    <row r="19063" spans="2:11" hidden="1" x14ac:dyDescent="0.2">
      <c r="B19063" s="88"/>
      <c r="C19063" s="88"/>
      <c r="D19063" s="88"/>
      <c r="E19063" s="88"/>
      <c r="F19063" s="88"/>
      <c r="G19063" s="88"/>
      <c r="H19063" s="88"/>
      <c r="I19063" s="88"/>
      <c r="J19063" s="88"/>
      <c r="K19063" s="88"/>
    </row>
    <row r="19064" spans="2:11" hidden="1" x14ac:dyDescent="0.2">
      <c r="B19064" s="88"/>
      <c r="C19064" s="88"/>
      <c r="D19064" s="88"/>
      <c r="E19064" s="88"/>
      <c r="F19064" s="88"/>
      <c r="G19064" s="88"/>
      <c r="H19064" s="88"/>
      <c r="I19064" s="88"/>
      <c r="J19064" s="88"/>
      <c r="K19064" s="88"/>
    </row>
    <row r="19065" spans="2:11" hidden="1" x14ac:dyDescent="0.2">
      <c r="B19065" s="88"/>
      <c r="C19065" s="88"/>
      <c r="D19065" s="88"/>
      <c r="E19065" s="88"/>
      <c r="F19065" s="88"/>
      <c r="G19065" s="88"/>
      <c r="H19065" s="88"/>
      <c r="I19065" s="88"/>
      <c r="J19065" s="88"/>
      <c r="K19065" s="88"/>
    </row>
    <row r="19066" spans="2:11" hidden="1" x14ac:dyDescent="0.2">
      <c r="B19066" s="88"/>
      <c r="C19066" s="88"/>
      <c r="D19066" s="88"/>
      <c r="E19066" s="88"/>
      <c r="F19066" s="88"/>
      <c r="G19066" s="88"/>
      <c r="H19066" s="88"/>
      <c r="I19066" s="88"/>
      <c r="J19066" s="88"/>
      <c r="K19066" s="88"/>
    </row>
    <row r="19067" spans="2:11" hidden="1" x14ac:dyDescent="0.2">
      <c r="B19067" s="88"/>
      <c r="C19067" s="88"/>
      <c r="D19067" s="88"/>
      <c r="E19067" s="88"/>
      <c r="F19067" s="88"/>
      <c r="G19067" s="88"/>
      <c r="H19067" s="88"/>
      <c r="I19067" s="88"/>
      <c r="J19067" s="88"/>
      <c r="K19067" s="88"/>
    </row>
    <row r="19068" spans="2:11" hidden="1" x14ac:dyDescent="0.2">
      <c r="B19068" s="88"/>
      <c r="C19068" s="88"/>
      <c r="D19068" s="88"/>
      <c r="E19068" s="88"/>
      <c r="F19068" s="88"/>
      <c r="G19068" s="88"/>
      <c r="H19068" s="88"/>
      <c r="I19068" s="88"/>
      <c r="J19068" s="88"/>
      <c r="K19068" s="88"/>
    </row>
    <row r="19069" spans="2:11" hidden="1" x14ac:dyDescent="0.2">
      <c r="B19069" s="88"/>
      <c r="C19069" s="88"/>
      <c r="D19069" s="88"/>
      <c r="E19069" s="88"/>
      <c r="F19069" s="88"/>
      <c r="G19069" s="88"/>
      <c r="H19069" s="88"/>
      <c r="I19069" s="88"/>
      <c r="J19069" s="88"/>
      <c r="K19069" s="88"/>
    </row>
    <row r="19070" spans="2:11" hidden="1" x14ac:dyDescent="0.2">
      <c r="B19070" s="88"/>
      <c r="C19070" s="88"/>
      <c r="D19070" s="88"/>
      <c r="E19070" s="88"/>
      <c r="F19070" s="88"/>
      <c r="G19070" s="88"/>
      <c r="H19070" s="88"/>
      <c r="I19070" s="88"/>
      <c r="J19070" s="88"/>
      <c r="K19070" s="88"/>
    </row>
    <row r="19071" spans="2:11" hidden="1" x14ac:dyDescent="0.2">
      <c r="B19071" s="88"/>
      <c r="C19071" s="88"/>
      <c r="D19071" s="88"/>
      <c r="E19071" s="88"/>
      <c r="F19071" s="88"/>
      <c r="G19071" s="88"/>
      <c r="H19071" s="88"/>
      <c r="I19071" s="88"/>
      <c r="J19071" s="88"/>
      <c r="K19071" s="88"/>
    </row>
    <row r="19072" spans="2:11" hidden="1" x14ac:dyDescent="0.2">
      <c r="B19072" s="88"/>
      <c r="C19072" s="88"/>
      <c r="D19072" s="88"/>
      <c r="E19072" s="88"/>
      <c r="F19072" s="88"/>
      <c r="G19072" s="88"/>
      <c r="H19072" s="88"/>
      <c r="I19072" s="88"/>
      <c r="J19072" s="88"/>
      <c r="K19072" s="88"/>
    </row>
    <row r="19073" spans="2:11" hidden="1" x14ac:dyDescent="0.2">
      <c r="B19073" s="88"/>
      <c r="C19073" s="88"/>
      <c r="D19073" s="88"/>
      <c r="E19073" s="88"/>
      <c r="F19073" s="88"/>
      <c r="G19073" s="88"/>
      <c r="H19073" s="88"/>
      <c r="I19073" s="88"/>
      <c r="J19073" s="88"/>
      <c r="K19073" s="88"/>
    </row>
    <row r="19074" spans="2:11" hidden="1" x14ac:dyDescent="0.2">
      <c r="B19074" s="88"/>
      <c r="C19074" s="88"/>
      <c r="D19074" s="88"/>
      <c r="E19074" s="88"/>
      <c r="F19074" s="88"/>
      <c r="G19074" s="88"/>
      <c r="H19074" s="88"/>
      <c r="I19074" s="88"/>
      <c r="J19074" s="88"/>
      <c r="K19074" s="88"/>
    </row>
    <row r="19075" spans="2:11" hidden="1" x14ac:dyDescent="0.2">
      <c r="B19075" s="88"/>
      <c r="C19075" s="88"/>
      <c r="D19075" s="88"/>
      <c r="E19075" s="88"/>
      <c r="F19075" s="88"/>
      <c r="G19075" s="88"/>
      <c r="H19075" s="88"/>
      <c r="I19075" s="88"/>
      <c r="J19075" s="88"/>
      <c r="K19075" s="88"/>
    </row>
    <row r="19076" spans="2:11" hidden="1" x14ac:dyDescent="0.2">
      <c r="B19076" s="88"/>
      <c r="C19076" s="88"/>
      <c r="D19076" s="88"/>
      <c r="E19076" s="88"/>
      <c r="F19076" s="88"/>
      <c r="G19076" s="88"/>
      <c r="H19076" s="88"/>
      <c r="I19076" s="88"/>
      <c r="J19076" s="88"/>
      <c r="K19076" s="88"/>
    </row>
    <row r="19077" spans="2:11" hidden="1" x14ac:dyDescent="0.2">
      <c r="B19077" s="88"/>
      <c r="C19077" s="88"/>
      <c r="D19077" s="88"/>
      <c r="E19077" s="88"/>
      <c r="F19077" s="88"/>
      <c r="G19077" s="88"/>
      <c r="H19077" s="88"/>
      <c r="I19077" s="88"/>
      <c r="J19077" s="88"/>
      <c r="K19077" s="88"/>
    </row>
    <row r="19078" spans="2:11" hidden="1" x14ac:dyDescent="0.2">
      <c r="B19078" s="88"/>
      <c r="C19078" s="88"/>
      <c r="D19078" s="88"/>
      <c r="E19078" s="88"/>
      <c r="F19078" s="88"/>
      <c r="G19078" s="88"/>
      <c r="H19078" s="88"/>
      <c r="I19078" s="88"/>
      <c r="J19078" s="88"/>
      <c r="K19078" s="88"/>
    </row>
    <row r="19079" spans="2:11" hidden="1" x14ac:dyDescent="0.2">
      <c r="B19079" s="88"/>
      <c r="C19079" s="88"/>
      <c r="D19079" s="88"/>
      <c r="E19079" s="88"/>
      <c r="F19079" s="88"/>
      <c r="G19079" s="88"/>
      <c r="H19079" s="88"/>
      <c r="I19079" s="88"/>
      <c r="J19079" s="88"/>
      <c r="K19079" s="88"/>
    </row>
    <row r="19080" spans="2:11" hidden="1" x14ac:dyDescent="0.2">
      <c r="B19080" s="88"/>
      <c r="C19080" s="88"/>
      <c r="D19080" s="88"/>
      <c r="E19080" s="88"/>
      <c r="F19080" s="88"/>
      <c r="G19080" s="88"/>
      <c r="H19080" s="88"/>
      <c r="I19080" s="88"/>
      <c r="J19080" s="88"/>
      <c r="K19080" s="88"/>
    </row>
    <row r="19081" spans="2:11" hidden="1" x14ac:dyDescent="0.2">
      <c r="B19081" s="88"/>
      <c r="C19081" s="88"/>
      <c r="D19081" s="88"/>
      <c r="E19081" s="88"/>
      <c r="F19081" s="88"/>
      <c r="G19081" s="88"/>
      <c r="H19081" s="88"/>
      <c r="I19081" s="88"/>
      <c r="J19081" s="88"/>
      <c r="K19081" s="88"/>
    </row>
    <row r="19082" spans="2:11" hidden="1" x14ac:dyDescent="0.2">
      <c r="B19082" s="88"/>
      <c r="C19082" s="88"/>
      <c r="D19082" s="88"/>
      <c r="E19082" s="88"/>
      <c r="F19082" s="88"/>
      <c r="G19082" s="88"/>
      <c r="H19082" s="88"/>
      <c r="I19082" s="88"/>
      <c r="J19082" s="88"/>
      <c r="K19082" s="88"/>
    </row>
    <row r="19083" spans="2:11" hidden="1" x14ac:dyDescent="0.2">
      <c r="B19083" s="88"/>
      <c r="C19083" s="88"/>
      <c r="D19083" s="88"/>
      <c r="E19083" s="88"/>
      <c r="F19083" s="88"/>
      <c r="G19083" s="88"/>
      <c r="H19083" s="88"/>
      <c r="I19083" s="88"/>
      <c r="J19083" s="88"/>
      <c r="K19083" s="88"/>
    </row>
    <row r="19084" spans="2:11" hidden="1" x14ac:dyDescent="0.2">
      <c r="B19084" s="88"/>
      <c r="C19084" s="88"/>
      <c r="D19084" s="88"/>
      <c r="E19084" s="88"/>
      <c r="F19084" s="88"/>
      <c r="G19084" s="88"/>
      <c r="H19084" s="88"/>
      <c r="I19084" s="88"/>
      <c r="J19084" s="88"/>
      <c r="K19084" s="88"/>
    </row>
    <row r="19085" spans="2:11" hidden="1" x14ac:dyDescent="0.2">
      <c r="B19085" s="88"/>
      <c r="C19085" s="88"/>
      <c r="D19085" s="88"/>
      <c r="E19085" s="88"/>
      <c r="F19085" s="88"/>
      <c r="G19085" s="88"/>
      <c r="H19085" s="88"/>
      <c r="I19085" s="88"/>
      <c r="J19085" s="88"/>
      <c r="K19085" s="88"/>
    </row>
    <row r="19086" spans="2:11" hidden="1" x14ac:dyDescent="0.2">
      <c r="B19086" s="88"/>
      <c r="C19086" s="88"/>
      <c r="D19086" s="88"/>
      <c r="E19086" s="88"/>
      <c r="F19086" s="88"/>
      <c r="G19086" s="88"/>
      <c r="H19086" s="88"/>
      <c r="I19086" s="88"/>
      <c r="J19086" s="88"/>
      <c r="K19086" s="88"/>
    </row>
    <row r="19087" spans="2:11" hidden="1" x14ac:dyDescent="0.2">
      <c r="B19087" s="88"/>
      <c r="C19087" s="88"/>
      <c r="D19087" s="88"/>
      <c r="E19087" s="88"/>
      <c r="F19087" s="88"/>
      <c r="G19087" s="88"/>
      <c r="H19087" s="88"/>
      <c r="I19087" s="88"/>
      <c r="J19087" s="88"/>
      <c r="K19087" s="88"/>
    </row>
    <row r="19088" spans="2:11" hidden="1" x14ac:dyDescent="0.2">
      <c r="B19088" s="88"/>
      <c r="C19088" s="88"/>
      <c r="D19088" s="88"/>
      <c r="E19088" s="88"/>
      <c r="F19088" s="88"/>
      <c r="G19088" s="88"/>
      <c r="H19088" s="88"/>
      <c r="I19088" s="88"/>
      <c r="J19088" s="88"/>
      <c r="K19088" s="88"/>
    </row>
    <row r="19089" spans="2:11" hidden="1" x14ac:dyDescent="0.2">
      <c r="B19089" s="88"/>
      <c r="C19089" s="88"/>
      <c r="D19089" s="88"/>
      <c r="E19089" s="88"/>
      <c r="F19089" s="88"/>
      <c r="G19089" s="88"/>
      <c r="H19089" s="88"/>
      <c r="I19089" s="88"/>
      <c r="J19089" s="88"/>
      <c r="K19089" s="88"/>
    </row>
    <row r="19090" spans="2:11" hidden="1" x14ac:dyDescent="0.2">
      <c r="B19090" s="88"/>
      <c r="C19090" s="88"/>
      <c r="D19090" s="88"/>
      <c r="E19090" s="88"/>
      <c r="F19090" s="88"/>
      <c r="G19090" s="88"/>
      <c r="H19090" s="88"/>
      <c r="I19090" s="88"/>
      <c r="J19090" s="88"/>
      <c r="K19090" s="88"/>
    </row>
    <row r="19091" spans="2:11" hidden="1" x14ac:dyDescent="0.2">
      <c r="B19091" s="88"/>
      <c r="C19091" s="88"/>
      <c r="D19091" s="88"/>
      <c r="E19091" s="88"/>
      <c r="F19091" s="88"/>
      <c r="G19091" s="88"/>
      <c r="H19091" s="88"/>
      <c r="I19091" s="88"/>
      <c r="J19091" s="88"/>
      <c r="K19091" s="88"/>
    </row>
    <row r="19092" spans="2:11" hidden="1" x14ac:dyDescent="0.2">
      <c r="B19092" s="88"/>
      <c r="C19092" s="88"/>
      <c r="D19092" s="88"/>
      <c r="E19092" s="88"/>
      <c r="F19092" s="88"/>
      <c r="G19092" s="88"/>
      <c r="H19092" s="88"/>
      <c r="I19092" s="88"/>
      <c r="J19092" s="88"/>
      <c r="K19092" s="88"/>
    </row>
    <row r="19093" spans="2:11" hidden="1" x14ac:dyDescent="0.2">
      <c r="B19093" s="88"/>
      <c r="C19093" s="88"/>
      <c r="D19093" s="88"/>
      <c r="E19093" s="88"/>
      <c r="F19093" s="88"/>
      <c r="G19093" s="88"/>
      <c r="H19093" s="88"/>
      <c r="I19093" s="88"/>
      <c r="J19093" s="88"/>
      <c r="K19093" s="88"/>
    </row>
    <row r="19094" spans="2:11" hidden="1" x14ac:dyDescent="0.2">
      <c r="B19094" s="88"/>
      <c r="C19094" s="88"/>
      <c r="D19094" s="88"/>
      <c r="E19094" s="88"/>
      <c r="F19094" s="88"/>
      <c r="G19094" s="88"/>
      <c r="H19094" s="88"/>
      <c r="I19094" s="88"/>
      <c r="J19094" s="88"/>
      <c r="K19094" s="88"/>
    </row>
    <row r="19095" spans="2:11" hidden="1" x14ac:dyDescent="0.2">
      <c r="B19095" s="88"/>
      <c r="C19095" s="88"/>
      <c r="D19095" s="88"/>
      <c r="E19095" s="88"/>
      <c r="F19095" s="88"/>
      <c r="G19095" s="88"/>
      <c r="H19095" s="88"/>
      <c r="I19095" s="88"/>
      <c r="J19095" s="88"/>
      <c r="K19095" s="88"/>
    </row>
    <row r="19096" spans="2:11" hidden="1" x14ac:dyDescent="0.2">
      <c r="B19096" s="88"/>
      <c r="C19096" s="88"/>
      <c r="D19096" s="88"/>
      <c r="E19096" s="88"/>
      <c r="F19096" s="88"/>
      <c r="G19096" s="88"/>
      <c r="H19096" s="88"/>
      <c r="I19096" s="88"/>
      <c r="J19096" s="88"/>
      <c r="K19096" s="88"/>
    </row>
    <row r="19097" spans="2:11" hidden="1" x14ac:dyDescent="0.2">
      <c r="B19097" s="88"/>
      <c r="C19097" s="88"/>
      <c r="D19097" s="88"/>
      <c r="E19097" s="88"/>
      <c r="F19097" s="88"/>
      <c r="G19097" s="88"/>
      <c r="H19097" s="88"/>
      <c r="I19097" s="88"/>
      <c r="J19097" s="88"/>
      <c r="K19097" s="88"/>
    </row>
    <row r="19098" spans="2:11" hidden="1" x14ac:dyDescent="0.2">
      <c r="B19098" s="88"/>
      <c r="C19098" s="88"/>
      <c r="D19098" s="88"/>
      <c r="E19098" s="88"/>
      <c r="F19098" s="88"/>
      <c r="G19098" s="88"/>
      <c r="H19098" s="88"/>
      <c r="I19098" s="88"/>
      <c r="J19098" s="88"/>
      <c r="K19098" s="88"/>
    </row>
    <row r="19099" spans="2:11" hidden="1" x14ac:dyDescent="0.2">
      <c r="B19099" s="88"/>
      <c r="C19099" s="88"/>
      <c r="D19099" s="88"/>
      <c r="E19099" s="88"/>
      <c r="F19099" s="88"/>
      <c r="G19099" s="88"/>
      <c r="H19099" s="88"/>
      <c r="I19099" s="88"/>
      <c r="J19099" s="88"/>
      <c r="K19099" s="88"/>
    </row>
    <row r="19100" spans="2:11" hidden="1" x14ac:dyDescent="0.2">
      <c r="B19100" s="88"/>
      <c r="C19100" s="88"/>
      <c r="D19100" s="88"/>
      <c r="E19100" s="88"/>
      <c r="F19100" s="88"/>
      <c r="G19100" s="88"/>
      <c r="H19100" s="88"/>
      <c r="I19100" s="88"/>
      <c r="J19100" s="88"/>
      <c r="K19100" s="88"/>
    </row>
    <row r="19101" spans="2:11" hidden="1" x14ac:dyDescent="0.2">
      <c r="B19101" s="88"/>
      <c r="C19101" s="88"/>
      <c r="D19101" s="88"/>
      <c r="E19101" s="88"/>
      <c r="F19101" s="88"/>
      <c r="G19101" s="88"/>
      <c r="H19101" s="88"/>
      <c r="I19101" s="88"/>
      <c r="J19101" s="88"/>
      <c r="K19101" s="88"/>
    </row>
    <row r="19102" spans="2:11" hidden="1" x14ac:dyDescent="0.2">
      <c r="B19102" s="88"/>
      <c r="C19102" s="88"/>
      <c r="D19102" s="88"/>
      <c r="E19102" s="88"/>
      <c r="F19102" s="88"/>
      <c r="G19102" s="88"/>
      <c r="H19102" s="88"/>
      <c r="I19102" s="88"/>
      <c r="J19102" s="88"/>
      <c r="K19102" s="88"/>
    </row>
    <row r="19103" spans="2:11" hidden="1" x14ac:dyDescent="0.2">
      <c r="B19103" s="88"/>
      <c r="C19103" s="88"/>
      <c r="D19103" s="88"/>
      <c r="E19103" s="88"/>
      <c r="F19103" s="88"/>
      <c r="G19103" s="88"/>
      <c r="H19103" s="88"/>
      <c r="I19103" s="88"/>
      <c r="J19103" s="88"/>
      <c r="K19103" s="88"/>
    </row>
    <row r="19104" spans="2:11" hidden="1" x14ac:dyDescent="0.2">
      <c r="B19104" s="88"/>
      <c r="C19104" s="88"/>
      <c r="D19104" s="88"/>
      <c r="E19104" s="88"/>
      <c r="F19104" s="88"/>
      <c r="G19104" s="88"/>
      <c r="H19104" s="88"/>
      <c r="I19104" s="88"/>
      <c r="J19104" s="88"/>
      <c r="K19104" s="88"/>
    </row>
    <row r="19105" spans="2:11" hidden="1" x14ac:dyDescent="0.2">
      <c r="B19105" s="88"/>
      <c r="C19105" s="88"/>
      <c r="D19105" s="88"/>
      <c r="E19105" s="88"/>
      <c r="F19105" s="88"/>
      <c r="G19105" s="88"/>
      <c r="H19105" s="88"/>
      <c r="I19105" s="88"/>
      <c r="J19105" s="88"/>
      <c r="K19105" s="88"/>
    </row>
    <row r="19106" spans="2:11" hidden="1" x14ac:dyDescent="0.2">
      <c r="B19106" s="88"/>
      <c r="C19106" s="88"/>
      <c r="D19106" s="88"/>
      <c r="E19106" s="88"/>
      <c r="F19106" s="88"/>
      <c r="G19106" s="88"/>
      <c r="H19106" s="88"/>
      <c r="I19106" s="88"/>
      <c r="J19106" s="88"/>
      <c r="K19106" s="88"/>
    </row>
    <row r="19107" spans="2:11" hidden="1" x14ac:dyDescent="0.2">
      <c r="B19107" s="88"/>
      <c r="C19107" s="88"/>
      <c r="D19107" s="88"/>
      <c r="E19107" s="88"/>
      <c r="F19107" s="88"/>
      <c r="G19107" s="88"/>
      <c r="H19107" s="88"/>
      <c r="I19107" s="88"/>
      <c r="J19107" s="88"/>
      <c r="K19107" s="88"/>
    </row>
    <row r="19108" spans="2:11" hidden="1" x14ac:dyDescent="0.2">
      <c r="B19108" s="88"/>
      <c r="C19108" s="88"/>
      <c r="D19108" s="88"/>
      <c r="E19108" s="88"/>
      <c r="F19108" s="88"/>
      <c r="G19108" s="88"/>
      <c r="H19108" s="88"/>
      <c r="I19108" s="88"/>
      <c r="J19108" s="88"/>
      <c r="K19108" s="88"/>
    </row>
    <row r="19109" spans="2:11" hidden="1" x14ac:dyDescent="0.2">
      <c r="B19109" s="88"/>
      <c r="C19109" s="88"/>
      <c r="D19109" s="88"/>
      <c r="E19109" s="88"/>
      <c r="F19109" s="88"/>
      <c r="G19109" s="88"/>
      <c r="H19109" s="88"/>
      <c r="I19109" s="88"/>
      <c r="J19109" s="88"/>
      <c r="K19109" s="88"/>
    </row>
    <row r="19110" spans="2:11" hidden="1" x14ac:dyDescent="0.2">
      <c r="B19110" s="88"/>
      <c r="C19110" s="88"/>
      <c r="D19110" s="88"/>
      <c r="E19110" s="88"/>
      <c r="F19110" s="88"/>
      <c r="G19110" s="88"/>
      <c r="H19110" s="88"/>
      <c r="I19110" s="88"/>
      <c r="J19110" s="88"/>
      <c r="K19110" s="88"/>
    </row>
    <row r="19111" spans="2:11" hidden="1" x14ac:dyDescent="0.2">
      <c r="B19111" s="88"/>
      <c r="C19111" s="88"/>
      <c r="D19111" s="88"/>
      <c r="E19111" s="88"/>
      <c r="F19111" s="88"/>
      <c r="G19111" s="88"/>
      <c r="H19111" s="88"/>
      <c r="I19111" s="88"/>
      <c r="J19111" s="88"/>
      <c r="K19111" s="88"/>
    </row>
    <row r="19112" spans="2:11" hidden="1" x14ac:dyDescent="0.2">
      <c r="B19112" s="88"/>
      <c r="C19112" s="88"/>
      <c r="D19112" s="88"/>
      <c r="E19112" s="88"/>
      <c r="F19112" s="88"/>
      <c r="G19112" s="88"/>
      <c r="H19112" s="88"/>
      <c r="I19112" s="88"/>
      <c r="J19112" s="88"/>
      <c r="K19112" s="88"/>
    </row>
    <row r="19113" spans="2:11" hidden="1" x14ac:dyDescent="0.2">
      <c r="B19113" s="88"/>
      <c r="C19113" s="88"/>
      <c r="D19113" s="88"/>
      <c r="E19113" s="88"/>
      <c r="F19113" s="88"/>
      <c r="G19113" s="88"/>
      <c r="H19113" s="88"/>
      <c r="I19113" s="88"/>
      <c r="J19113" s="88"/>
      <c r="K19113" s="88"/>
    </row>
    <row r="19114" spans="2:11" hidden="1" x14ac:dyDescent="0.2">
      <c r="B19114" s="88"/>
      <c r="C19114" s="88"/>
      <c r="D19114" s="88"/>
      <c r="E19114" s="88"/>
      <c r="F19114" s="88"/>
      <c r="G19114" s="88"/>
      <c r="H19114" s="88"/>
      <c r="I19114" s="88"/>
      <c r="J19114" s="88"/>
      <c r="K19114" s="88"/>
    </row>
    <row r="19115" spans="2:11" hidden="1" x14ac:dyDescent="0.2">
      <c r="B19115" s="88"/>
      <c r="C19115" s="88"/>
      <c r="D19115" s="88"/>
      <c r="E19115" s="88"/>
      <c r="F19115" s="88"/>
      <c r="G19115" s="88"/>
      <c r="H19115" s="88"/>
      <c r="I19115" s="88"/>
      <c r="J19115" s="88"/>
      <c r="K19115" s="88"/>
    </row>
    <row r="19116" spans="2:11" hidden="1" x14ac:dyDescent="0.2">
      <c r="B19116" s="88"/>
      <c r="C19116" s="88"/>
      <c r="D19116" s="88"/>
      <c r="E19116" s="88"/>
      <c r="F19116" s="88"/>
      <c r="G19116" s="88"/>
      <c r="H19116" s="88"/>
      <c r="I19116" s="88"/>
      <c r="J19116" s="88"/>
      <c r="K19116" s="88"/>
    </row>
    <row r="19117" spans="2:11" hidden="1" x14ac:dyDescent="0.2">
      <c r="B19117" s="88"/>
      <c r="C19117" s="88"/>
      <c r="D19117" s="88"/>
      <c r="E19117" s="88"/>
      <c r="F19117" s="88"/>
      <c r="G19117" s="88"/>
      <c r="H19117" s="88"/>
      <c r="I19117" s="88"/>
      <c r="J19117" s="88"/>
      <c r="K19117" s="88"/>
    </row>
    <row r="19118" spans="2:11" hidden="1" x14ac:dyDescent="0.2">
      <c r="B19118" s="88"/>
      <c r="C19118" s="88"/>
      <c r="D19118" s="88"/>
      <c r="E19118" s="88"/>
      <c r="F19118" s="88"/>
      <c r="G19118" s="88"/>
      <c r="H19118" s="88"/>
      <c r="I19118" s="88"/>
      <c r="J19118" s="88"/>
      <c r="K19118" s="88"/>
    </row>
    <row r="19119" spans="2:11" hidden="1" x14ac:dyDescent="0.2">
      <c r="B19119" s="88"/>
      <c r="C19119" s="88"/>
      <c r="D19119" s="88"/>
      <c r="E19119" s="88"/>
      <c r="F19119" s="88"/>
      <c r="G19119" s="88"/>
      <c r="H19119" s="88"/>
      <c r="I19119" s="88"/>
      <c r="J19119" s="88"/>
      <c r="K19119" s="88"/>
    </row>
    <row r="19120" spans="2:11" hidden="1" x14ac:dyDescent="0.2">
      <c r="B19120" s="88"/>
      <c r="C19120" s="88"/>
      <c r="D19120" s="88"/>
      <c r="E19120" s="88"/>
      <c r="F19120" s="88"/>
      <c r="G19120" s="88"/>
      <c r="H19120" s="88"/>
      <c r="I19120" s="88"/>
      <c r="J19120" s="88"/>
      <c r="K19120" s="88"/>
    </row>
    <row r="19121" spans="2:11" hidden="1" x14ac:dyDescent="0.2">
      <c r="B19121" s="88"/>
      <c r="C19121" s="88"/>
      <c r="D19121" s="88"/>
      <c r="E19121" s="88"/>
      <c r="F19121" s="88"/>
      <c r="G19121" s="88"/>
      <c r="H19121" s="88"/>
      <c r="I19121" s="88"/>
      <c r="J19121" s="88"/>
      <c r="K19121" s="88"/>
    </row>
    <row r="19122" spans="2:11" hidden="1" x14ac:dyDescent="0.2">
      <c r="B19122" s="88"/>
      <c r="C19122" s="88"/>
      <c r="D19122" s="88"/>
      <c r="E19122" s="88"/>
      <c r="F19122" s="88"/>
      <c r="G19122" s="88"/>
      <c r="H19122" s="88"/>
      <c r="I19122" s="88"/>
      <c r="J19122" s="88"/>
      <c r="K19122" s="88"/>
    </row>
    <row r="19123" spans="2:11" hidden="1" x14ac:dyDescent="0.2">
      <c r="B19123" s="88"/>
      <c r="C19123" s="88"/>
      <c r="D19123" s="88"/>
      <c r="E19123" s="88"/>
      <c r="F19123" s="88"/>
      <c r="G19123" s="88"/>
      <c r="H19123" s="88"/>
      <c r="I19123" s="88"/>
      <c r="J19123" s="88"/>
      <c r="K19123" s="88"/>
    </row>
    <row r="19124" spans="2:11" hidden="1" x14ac:dyDescent="0.2">
      <c r="B19124" s="88"/>
      <c r="C19124" s="88"/>
      <c r="D19124" s="88"/>
      <c r="E19124" s="88"/>
      <c r="F19124" s="88"/>
      <c r="G19124" s="88"/>
      <c r="H19124" s="88"/>
      <c r="I19124" s="88"/>
      <c r="J19124" s="88"/>
      <c r="K19124" s="88"/>
    </row>
    <row r="19125" spans="2:11" hidden="1" x14ac:dyDescent="0.2">
      <c r="B19125" s="88"/>
      <c r="C19125" s="88"/>
      <c r="D19125" s="88"/>
      <c r="E19125" s="88"/>
      <c r="F19125" s="88"/>
      <c r="G19125" s="88"/>
      <c r="H19125" s="88"/>
      <c r="I19125" s="88"/>
      <c r="J19125" s="88"/>
      <c r="K19125" s="88"/>
    </row>
    <row r="19126" spans="2:11" hidden="1" x14ac:dyDescent="0.2">
      <c r="B19126" s="88"/>
      <c r="C19126" s="88"/>
      <c r="D19126" s="88"/>
      <c r="E19126" s="88"/>
      <c r="F19126" s="88"/>
      <c r="G19126" s="88"/>
      <c r="H19126" s="88"/>
      <c r="I19126" s="88"/>
      <c r="J19126" s="88"/>
      <c r="K19126" s="88"/>
    </row>
    <row r="19127" spans="2:11" hidden="1" x14ac:dyDescent="0.2">
      <c r="B19127" s="88"/>
      <c r="C19127" s="88"/>
      <c r="D19127" s="88"/>
      <c r="E19127" s="88"/>
      <c r="F19127" s="88"/>
      <c r="G19127" s="88"/>
      <c r="H19127" s="88"/>
      <c r="I19127" s="88"/>
      <c r="J19127" s="88"/>
      <c r="K19127" s="88"/>
    </row>
    <row r="19128" spans="2:11" hidden="1" x14ac:dyDescent="0.2">
      <c r="B19128" s="88"/>
      <c r="C19128" s="88"/>
      <c r="D19128" s="88"/>
      <c r="E19128" s="88"/>
      <c r="F19128" s="88"/>
      <c r="G19128" s="88"/>
      <c r="H19128" s="88"/>
      <c r="I19128" s="88"/>
      <c r="J19128" s="88"/>
      <c r="K19128" s="88"/>
    </row>
    <row r="19129" spans="2:11" hidden="1" x14ac:dyDescent="0.2">
      <c r="B19129" s="88"/>
      <c r="C19129" s="88"/>
      <c r="D19129" s="88"/>
      <c r="E19129" s="88"/>
      <c r="F19129" s="88"/>
      <c r="G19129" s="88"/>
      <c r="H19129" s="88"/>
      <c r="I19129" s="88"/>
      <c r="J19129" s="88"/>
      <c r="K19129" s="88"/>
    </row>
    <row r="19130" spans="2:11" hidden="1" x14ac:dyDescent="0.2">
      <c r="B19130" s="88"/>
      <c r="C19130" s="88"/>
      <c r="D19130" s="88"/>
      <c r="E19130" s="88"/>
      <c r="F19130" s="88"/>
      <c r="G19130" s="88"/>
      <c r="H19130" s="88"/>
      <c r="I19130" s="88"/>
      <c r="J19130" s="88"/>
      <c r="K19130" s="88"/>
    </row>
    <row r="19131" spans="2:11" hidden="1" x14ac:dyDescent="0.2">
      <c r="B19131" s="88"/>
      <c r="C19131" s="88"/>
      <c r="D19131" s="88"/>
      <c r="E19131" s="88"/>
      <c r="F19131" s="88"/>
      <c r="G19131" s="88"/>
      <c r="H19131" s="88"/>
      <c r="I19131" s="88"/>
      <c r="J19131" s="88"/>
      <c r="K19131" s="88"/>
    </row>
    <row r="19132" spans="2:11" hidden="1" x14ac:dyDescent="0.2">
      <c r="B19132" s="88"/>
      <c r="C19132" s="88"/>
      <c r="D19132" s="88"/>
      <c r="E19132" s="88"/>
      <c r="F19132" s="88"/>
      <c r="G19132" s="88"/>
      <c r="H19132" s="88"/>
      <c r="I19132" s="88"/>
      <c r="J19132" s="88"/>
      <c r="K19132" s="88"/>
    </row>
    <row r="19133" spans="2:11" hidden="1" x14ac:dyDescent="0.2">
      <c r="B19133" s="88"/>
      <c r="C19133" s="88"/>
      <c r="D19133" s="88"/>
      <c r="E19133" s="88"/>
      <c r="F19133" s="88"/>
      <c r="G19133" s="88"/>
      <c r="H19133" s="88"/>
      <c r="I19133" s="88"/>
      <c r="J19133" s="88"/>
      <c r="K19133" s="88"/>
    </row>
    <row r="19134" spans="2:11" hidden="1" x14ac:dyDescent="0.2">
      <c r="B19134" s="88"/>
      <c r="C19134" s="88"/>
      <c r="D19134" s="88"/>
      <c r="E19134" s="88"/>
      <c r="F19134" s="88"/>
      <c r="G19134" s="88"/>
      <c r="H19134" s="88"/>
      <c r="I19134" s="88"/>
      <c r="J19134" s="88"/>
      <c r="K19134" s="88"/>
    </row>
    <row r="19135" spans="2:11" hidden="1" x14ac:dyDescent="0.2">
      <c r="B19135" s="88"/>
      <c r="C19135" s="88"/>
      <c r="D19135" s="88"/>
      <c r="E19135" s="88"/>
      <c r="F19135" s="88"/>
      <c r="G19135" s="88"/>
      <c r="H19135" s="88"/>
      <c r="I19135" s="88"/>
      <c r="J19135" s="88"/>
      <c r="K19135" s="88"/>
    </row>
    <row r="19136" spans="2:11" hidden="1" x14ac:dyDescent="0.2">
      <c r="B19136" s="88"/>
      <c r="C19136" s="88"/>
      <c r="D19136" s="88"/>
      <c r="E19136" s="88"/>
      <c r="F19136" s="88"/>
      <c r="G19136" s="88"/>
      <c r="H19136" s="88"/>
      <c r="I19136" s="88"/>
      <c r="J19136" s="88"/>
      <c r="K19136" s="88"/>
    </row>
    <row r="19137" spans="2:11" hidden="1" x14ac:dyDescent="0.2">
      <c r="B19137" s="88"/>
      <c r="C19137" s="88"/>
      <c r="D19137" s="88"/>
      <c r="E19137" s="88"/>
      <c r="F19137" s="88"/>
      <c r="G19137" s="88"/>
      <c r="H19137" s="88"/>
      <c r="I19137" s="88"/>
      <c r="J19137" s="88"/>
      <c r="K19137" s="88"/>
    </row>
    <row r="19138" spans="2:11" hidden="1" x14ac:dyDescent="0.2">
      <c r="B19138" s="88"/>
      <c r="C19138" s="88"/>
      <c r="D19138" s="88"/>
      <c r="E19138" s="88"/>
      <c r="F19138" s="88"/>
      <c r="G19138" s="88"/>
      <c r="H19138" s="88"/>
      <c r="I19138" s="88"/>
      <c r="J19138" s="88"/>
      <c r="K19138" s="88"/>
    </row>
    <row r="19139" spans="2:11" hidden="1" x14ac:dyDescent="0.2">
      <c r="B19139" s="88"/>
      <c r="C19139" s="88"/>
      <c r="D19139" s="88"/>
      <c r="E19139" s="88"/>
      <c r="F19139" s="88"/>
      <c r="G19139" s="88"/>
      <c r="H19139" s="88"/>
      <c r="I19139" s="88"/>
      <c r="J19139" s="88"/>
      <c r="K19139" s="88"/>
    </row>
    <row r="19140" spans="2:11" hidden="1" x14ac:dyDescent="0.2">
      <c r="B19140" s="88"/>
      <c r="C19140" s="88"/>
      <c r="D19140" s="88"/>
      <c r="E19140" s="88"/>
      <c r="F19140" s="88"/>
      <c r="G19140" s="88"/>
      <c r="H19140" s="88"/>
      <c r="I19140" s="88"/>
      <c r="J19140" s="88"/>
      <c r="K19140" s="88"/>
    </row>
    <row r="19141" spans="2:11" hidden="1" x14ac:dyDescent="0.2">
      <c r="B19141" s="88"/>
      <c r="C19141" s="88"/>
      <c r="D19141" s="88"/>
      <c r="E19141" s="88"/>
      <c r="F19141" s="88"/>
      <c r="G19141" s="88"/>
      <c r="H19141" s="88"/>
      <c r="I19141" s="88"/>
      <c r="J19141" s="88"/>
      <c r="K19141" s="88"/>
    </row>
    <row r="19142" spans="2:11" hidden="1" x14ac:dyDescent="0.2">
      <c r="B19142" s="88"/>
      <c r="C19142" s="88"/>
      <c r="D19142" s="88"/>
      <c r="E19142" s="88"/>
      <c r="F19142" s="88"/>
      <c r="G19142" s="88"/>
      <c r="H19142" s="88"/>
      <c r="I19142" s="88"/>
      <c r="J19142" s="88"/>
      <c r="K19142" s="88"/>
    </row>
    <row r="19143" spans="2:11" hidden="1" x14ac:dyDescent="0.2">
      <c r="B19143" s="88"/>
      <c r="C19143" s="88"/>
      <c r="D19143" s="88"/>
      <c r="E19143" s="88"/>
      <c r="F19143" s="88"/>
      <c r="G19143" s="88"/>
      <c r="H19143" s="88"/>
      <c r="I19143" s="88"/>
      <c r="J19143" s="88"/>
      <c r="K19143" s="88"/>
    </row>
    <row r="19144" spans="2:11" hidden="1" x14ac:dyDescent="0.2">
      <c r="B19144" s="88"/>
      <c r="C19144" s="88"/>
      <c r="D19144" s="88"/>
      <c r="E19144" s="88"/>
      <c r="F19144" s="88"/>
      <c r="G19144" s="88"/>
      <c r="H19144" s="88"/>
      <c r="I19144" s="88"/>
      <c r="J19144" s="88"/>
      <c r="K19144" s="88"/>
    </row>
    <row r="19145" spans="2:11" hidden="1" x14ac:dyDescent="0.2">
      <c r="B19145" s="88"/>
      <c r="C19145" s="88"/>
      <c r="D19145" s="88"/>
      <c r="E19145" s="88"/>
      <c r="F19145" s="88"/>
      <c r="G19145" s="88"/>
      <c r="H19145" s="88"/>
      <c r="I19145" s="88"/>
      <c r="J19145" s="88"/>
      <c r="K19145" s="88"/>
    </row>
    <row r="19146" spans="2:11" hidden="1" x14ac:dyDescent="0.2">
      <c r="B19146" s="88"/>
      <c r="C19146" s="88"/>
      <c r="D19146" s="88"/>
      <c r="E19146" s="88"/>
      <c r="F19146" s="88"/>
      <c r="G19146" s="88"/>
      <c r="H19146" s="88"/>
      <c r="I19146" s="88"/>
      <c r="J19146" s="88"/>
      <c r="K19146" s="88"/>
    </row>
    <row r="19147" spans="2:11" hidden="1" x14ac:dyDescent="0.2">
      <c r="B19147" s="88"/>
      <c r="C19147" s="88"/>
      <c r="D19147" s="88"/>
      <c r="E19147" s="88"/>
      <c r="F19147" s="88"/>
      <c r="G19147" s="88"/>
      <c r="H19147" s="88"/>
      <c r="I19147" s="88"/>
      <c r="J19147" s="88"/>
      <c r="K19147" s="88"/>
    </row>
    <row r="19148" spans="2:11" hidden="1" x14ac:dyDescent="0.2">
      <c r="B19148" s="88"/>
      <c r="C19148" s="88"/>
      <c r="D19148" s="88"/>
      <c r="E19148" s="88"/>
      <c r="F19148" s="88"/>
      <c r="G19148" s="88"/>
      <c r="H19148" s="88"/>
      <c r="I19148" s="88"/>
      <c r="J19148" s="88"/>
      <c r="K19148" s="88"/>
    </row>
    <row r="19149" spans="2:11" hidden="1" x14ac:dyDescent="0.2">
      <c r="B19149" s="88"/>
      <c r="C19149" s="88"/>
      <c r="D19149" s="88"/>
      <c r="E19149" s="88"/>
      <c r="F19149" s="88"/>
      <c r="G19149" s="88"/>
      <c r="H19149" s="88"/>
      <c r="I19149" s="88"/>
      <c r="J19149" s="88"/>
      <c r="K19149" s="88"/>
    </row>
    <row r="19150" spans="2:11" hidden="1" x14ac:dyDescent="0.2">
      <c r="B19150" s="88"/>
      <c r="C19150" s="88"/>
      <c r="D19150" s="88"/>
      <c r="E19150" s="88"/>
      <c r="F19150" s="88"/>
      <c r="G19150" s="88"/>
      <c r="H19150" s="88"/>
      <c r="I19150" s="88"/>
      <c r="J19150" s="88"/>
      <c r="K19150" s="88"/>
    </row>
    <row r="19151" spans="2:11" hidden="1" x14ac:dyDescent="0.2">
      <c r="B19151" s="88"/>
      <c r="C19151" s="88"/>
      <c r="D19151" s="88"/>
      <c r="E19151" s="88"/>
      <c r="F19151" s="88"/>
      <c r="G19151" s="88"/>
      <c r="H19151" s="88"/>
      <c r="I19151" s="88"/>
      <c r="J19151" s="88"/>
      <c r="K19151" s="88"/>
    </row>
    <row r="19152" spans="2:11" hidden="1" x14ac:dyDescent="0.2">
      <c r="B19152" s="88"/>
      <c r="C19152" s="88"/>
      <c r="D19152" s="88"/>
      <c r="E19152" s="88"/>
      <c r="F19152" s="88"/>
      <c r="G19152" s="88"/>
      <c r="H19152" s="88"/>
      <c r="I19152" s="88"/>
      <c r="J19152" s="88"/>
      <c r="K19152" s="88"/>
    </row>
    <row r="19153" spans="2:11" hidden="1" x14ac:dyDescent="0.2">
      <c r="B19153" s="88"/>
      <c r="C19153" s="88"/>
      <c r="D19153" s="88"/>
      <c r="E19153" s="88"/>
      <c r="F19153" s="88"/>
      <c r="G19153" s="88"/>
      <c r="H19153" s="88"/>
      <c r="I19153" s="88"/>
      <c r="J19153" s="88"/>
      <c r="K19153" s="88"/>
    </row>
    <row r="19154" spans="2:11" hidden="1" x14ac:dyDescent="0.2">
      <c r="B19154" s="88"/>
      <c r="C19154" s="88"/>
      <c r="D19154" s="88"/>
      <c r="E19154" s="88"/>
      <c r="F19154" s="88"/>
      <c r="G19154" s="88"/>
      <c r="H19154" s="88"/>
      <c r="I19154" s="88"/>
      <c r="J19154" s="88"/>
      <c r="K19154" s="88"/>
    </row>
    <row r="19155" spans="2:11" hidden="1" x14ac:dyDescent="0.2">
      <c r="B19155" s="88"/>
      <c r="C19155" s="88"/>
      <c r="D19155" s="88"/>
      <c r="E19155" s="88"/>
      <c r="F19155" s="88"/>
      <c r="G19155" s="88"/>
      <c r="H19155" s="88"/>
      <c r="I19155" s="88"/>
      <c r="J19155" s="88"/>
      <c r="K19155" s="88"/>
    </row>
    <row r="19156" spans="2:11" hidden="1" x14ac:dyDescent="0.2">
      <c r="B19156" s="88"/>
      <c r="C19156" s="88"/>
      <c r="D19156" s="88"/>
      <c r="E19156" s="88"/>
      <c r="F19156" s="88"/>
      <c r="G19156" s="88"/>
      <c r="H19156" s="88"/>
      <c r="I19156" s="88"/>
      <c r="J19156" s="88"/>
      <c r="K19156" s="88"/>
    </row>
    <row r="19157" spans="2:11" hidden="1" x14ac:dyDescent="0.2">
      <c r="B19157" s="88"/>
      <c r="C19157" s="88"/>
      <c r="D19157" s="88"/>
      <c r="E19157" s="88"/>
      <c r="F19157" s="88"/>
      <c r="G19157" s="88"/>
      <c r="H19157" s="88"/>
      <c r="I19157" s="88"/>
      <c r="J19157" s="88"/>
      <c r="K19157" s="88"/>
    </row>
    <row r="19158" spans="2:11" hidden="1" x14ac:dyDescent="0.2">
      <c r="B19158" s="88"/>
      <c r="C19158" s="88"/>
      <c r="D19158" s="88"/>
      <c r="E19158" s="88"/>
      <c r="F19158" s="88"/>
      <c r="G19158" s="88"/>
      <c r="H19158" s="88"/>
      <c r="I19158" s="88"/>
      <c r="J19158" s="88"/>
      <c r="K19158" s="88"/>
    </row>
    <row r="19159" spans="2:11" hidden="1" x14ac:dyDescent="0.2">
      <c r="B19159" s="88"/>
      <c r="C19159" s="88"/>
      <c r="D19159" s="88"/>
      <c r="E19159" s="88"/>
      <c r="F19159" s="88"/>
      <c r="G19159" s="88"/>
      <c r="H19159" s="88"/>
      <c r="I19159" s="88"/>
      <c r="J19159" s="88"/>
      <c r="K19159" s="88"/>
    </row>
    <row r="19160" spans="2:11" hidden="1" x14ac:dyDescent="0.2">
      <c r="B19160" s="88"/>
      <c r="C19160" s="88"/>
      <c r="D19160" s="88"/>
      <c r="E19160" s="88"/>
      <c r="F19160" s="88"/>
      <c r="G19160" s="88"/>
      <c r="H19160" s="88"/>
      <c r="I19160" s="88"/>
      <c r="J19160" s="88"/>
      <c r="K19160" s="88"/>
    </row>
    <row r="19161" spans="2:11" hidden="1" x14ac:dyDescent="0.2">
      <c r="B19161" s="88"/>
      <c r="C19161" s="88"/>
      <c r="D19161" s="88"/>
      <c r="E19161" s="88"/>
      <c r="F19161" s="88"/>
      <c r="G19161" s="88"/>
      <c r="H19161" s="88"/>
      <c r="I19161" s="88"/>
      <c r="J19161" s="88"/>
      <c r="K19161" s="88"/>
    </row>
    <row r="19162" spans="2:11" hidden="1" x14ac:dyDescent="0.2">
      <c r="B19162" s="88"/>
      <c r="C19162" s="88"/>
      <c r="D19162" s="88"/>
      <c r="E19162" s="88"/>
      <c r="F19162" s="88"/>
      <c r="G19162" s="88"/>
      <c r="H19162" s="88"/>
      <c r="I19162" s="88"/>
      <c r="J19162" s="88"/>
      <c r="K19162" s="88"/>
    </row>
    <row r="19163" spans="2:11" hidden="1" x14ac:dyDescent="0.2">
      <c r="B19163" s="88"/>
      <c r="C19163" s="88"/>
      <c r="D19163" s="88"/>
      <c r="E19163" s="88"/>
      <c r="F19163" s="88"/>
      <c r="G19163" s="88"/>
      <c r="H19163" s="88"/>
      <c r="I19163" s="88"/>
      <c r="J19163" s="88"/>
      <c r="K19163" s="88"/>
    </row>
    <row r="19164" spans="2:11" hidden="1" x14ac:dyDescent="0.2">
      <c r="B19164" s="88"/>
      <c r="C19164" s="88"/>
      <c r="D19164" s="88"/>
      <c r="E19164" s="88"/>
      <c r="F19164" s="88"/>
      <c r="G19164" s="88"/>
      <c r="H19164" s="88"/>
      <c r="I19164" s="88"/>
      <c r="J19164" s="88"/>
      <c r="K19164" s="88"/>
    </row>
    <row r="19165" spans="2:11" hidden="1" x14ac:dyDescent="0.2">
      <c r="B19165" s="88"/>
      <c r="C19165" s="88"/>
      <c r="D19165" s="88"/>
      <c r="E19165" s="88"/>
      <c r="F19165" s="88"/>
      <c r="G19165" s="88"/>
      <c r="H19165" s="88"/>
      <c r="I19165" s="88"/>
      <c r="J19165" s="88"/>
      <c r="K19165" s="88"/>
    </row>
    <row r="19166" spans="2:11" hidden="1" x14ac:dyDescent="0.2">
      <c r="B19166" s="88"/>
      <c r="C19166" s="88"/>
      <c r="D19166" s="88"/>
      <c r="E19166" s="88"/>
      <c r="F19166" s="88"/>
      <c r="G19166" s="88"/>
      <c r="H19166" s="88"/>
      <c r="I19166" s="88"/>
      <c r="J19166" s="88"/>
      <c r="K19166" s="88"/>
    </row>
    <row r="19167" spans="2:11" hidden="1" x14ac:dyDescent="0.2">
      <c r="B19167" s="88"/>
      <c r="C19167" s="88"/>
      <c r="D19167" s="88"/>
      <c r="E19167" s="88"/>
      <c r="F19167" s="88"/>
      <c r="G19167" s="88"/>
      <c r="H19167" s="88"/>
      <c r="I19167" s="88"/>
      <c r="J19167" s="88"/>
      <c r="K19167" s="88"/>
    </row>
    <row r="19168" spans="2:11" hidden="1" x14ac:dyDescent="0.2">
      <c r="B19168" s="88"/>
      <c r="C19168" s="88"/>
      <c r="D19168" s="88"/>
      <c r="E19168" s="88"/>
      <c r="F19168" s="88"/>
      <c r="G19168" s="88"/>
      <c r="H19168" s="88"/>
      <c r="I19168" s="88"/>
      <c r="J19168" s="88"/>
      <c r="K19168" s="88"/>
    </row>
    <row r="19169" spans="2:11" hidden="1" x14ac:dyDescent="0.2">
      <c r="B19169" s="88"/>
      <c r="C19169" s="88"/>
      <c r="D19169" s="88"/>
      <c r="E19169" s="88"/>
      <c r="F19169" s="88"/>
      <c r="G19169" s="88"/>
      <c r="H19169" s="88"/>
      <c r="I19169" s="88"/>
      <c r="J19169" s="88"/>
      <c r="K19169" s="88"/>
    </row>
    <row r="19170" spans="2:11" hidden="1" x14ac:dyDescent="0.2">
      <c r="B19170" s="88"/>
      <c r="C19170" s="88"/>
      <c r="D19170" s="88"/>
      <c r="E19170" s="88"/>
      <c r="F19170" s="88"/>
      <c r="G19170" s="88"/>
      <c r="H19170" s="88"/>
      <c r="I19170" s="88"/>
      <c r="J19170" s="88"/>
      <c r="K19170" s="88"/>
    </row>
    <row r="19171" spans="2:11" hidden="1" x14ac:dyDescent="0.2">
      <c r="B19171" s="88"/>
      <c r="C19171" s="88"/>
      <c r="D19171" s="88"/>
      <c r="E19171" s="88"/>
      <c r="F19171" s="88"/>
      <c r="G19171" s="88"/>
      <c r="H19171" s="88"/>
      <c r="I19171" s="88"/>
      <c r="J19171" s="88"/>
      <c r="K19171" s="88"/>
    </row>
    <row r="19172" spans="2:11" hidden="1" x14ac:dyDescent="0.2">
      <c r="B19172" s="88"/>
      <c r="C19172" s="88"/>
      <c r="D19172" s="88"/>
      <c r="E19172" s="88"/>
      <c r="F19172" s="88"/>
      <c r="G19172" s="88"/>
      <c r="H19172" s="88"/>
      <c r="I19172" s="88"/>
      <c r="J19172" s="88"/>
      <c r="K19172" s="88"/>
    </row>
    <row r="19173" spans="2:11" hidden="1" x14ac:dyDescent="0.2">
      <c r="B19173" s="88"/>
      <c r="C19173" s="88"/>
      <c r="D19173" s="88"/>
      <c r="E19173" s="88"/>
      <c r="F19173" s="88"/>
      <c r="G19173" s="88"/>
      <c r="H19173" s="88"/>
      <c r="I19173" s="88"/>
      <c r="J19173" s="88"/>
      <c r="K19173" s="88"/>
    </row>
    <row r="19174" spans="2:11" hidden="1" x14ac:dyDescent="0.2">
      <c r="B19174" s="88"/>
      <c r="C19174" s="88"/>
      <c r="D19174" s="88"/>
      <c r="E19174" s="88"/>
      <c r="F19174" s="88"/>
      <c r="G19174" s="88"/>
      <c r="H19174" s="88"/>
      <c r="I19174" s="88"/>
      <c r="J19174" s="88"/>
      <c r="K19174" s="88"/>
    </row>
    <row r="19175" spans="2:11" hidden="1" x14ac:dyDescent="0.2">
      <c r="B19175" s="88"/>
      <c r="C19175" s="88"/>
      <c r="D19175" s="88"/>
      <c r="E19175" s="88"/>
      <c r="F19175" s="88"/>
      <c r="G19175" s="88"/>
      <c r="H19175" s="88"/>
      <c r="I19175" s="88"/>
      <c r="J19175" s="88"/>
      <c r="K19175" s="88"/>
    </row>
    <row r="19176" spans="2:11" hidden="1" x14ac:dyDescent="0.2">
      <c r="B19176" s="88"/>
      <c r="C19176" s="88"/>
      <c r="D19176" s="88"/>
      <c r="E19176" s="88"/>
      <c r="F19176" s="88"/>
      <c r="G19176" s="88"/>
      <c r="H19176" s="88"/>
      <c r="I19176" s="88"/>
      <c r="J19176" s="88"/>
      <c r="K19176" s="88"/>
    </row>
    <row r="19177" spans="2:11" hidden="1" x14ac:dyDescent="0.2">
      <c r="B19177" s="88"/>
      <c r="C19177" s="88"/>
      <c r="D19177" s="88"/>
      <c r="E19177" s="88"/>
      <c r="F19177" s="88"/>
      <c r="G19177" s="88"/>
      <c r="H19177" s="88"/>
      <c r="I19177" s="88"/>
      <c r="J19177" s="88"/>
      <c r="K19177" s="88"/>
    </row>
    <row r="19178" spans="2:11" hidden="1" x14ac:dyDescent="0.2">
      <c r="B19178" s="88"/>
      <c r="C19178" s="88"/>
      <c r="D19178" s="88"/>
      <c r="E19178" s="88"/>
      <c r="F19178" s="88"/>
      <c r="G19178" s="88"/>
      <c r="H19178" s="88"/>
      <c r="I19178" s="88"/>
      <c r="J19178" s="88"/>
      <c r="K19178" s="88"/>
    </row>
    <row r="19179" spans="2:11" hidden="1" x14ac:dyDescent="0.2">
      <c r="B19179" s="88"/>
      <c r="C19179" s="88"/>
      <c r="D19179" s="88"/>
      <c r="E19179" s="88"/>
      <c r="F19179" s="88"/>
      <c r="G19179" s="88"/>
      <c r="H19179" s="88"/>
      <c r="I19179" s="88"/>
      <c r="J19179" s="88"/>
      <c r="K19179" s="88"/>
    </row>
    <row r="19180" spans="2:11" hidden="1" x14ac:dyDescent="0.2">
      <c r="B19180" s="88"/>
      <c r="C19180" s="88"/>
      <c r="D19180" s="88"/>
      <c r="E19180" s="88"/>
      <c r="F19180" s="88"/>
      <c r="G19180" s="88"/>
      <c r="H19180" s="88"/>
      <c r="I19180" s="88"/>
      <c r="J19180" s="88"/>
      <c r="K19180" s="88"/>
    </row>
    <row r="19181" spans="2:11" hidden="1" x14ac:dyDescent="0.2">
      <c r="B19181" s="88"/>
      <c r="C19181" s="88"/>
      <c r="D19181" s="88"/>
      <c r="E19181" s="88"/>
      <c r="F19181" s="88"/>
      <c r="G19181" s="88"/>
      <c r="H19181" s="88"/>
      <c r="I19181" s="88"/>
      <c r="J19181" s="88"/>
      <c r="K19181" s="88"/>
    </row>
    <row r="19182" spans="2:11" hidden="1" x14ac:dyDescent="0.2">
      <c r="B19182" s="88"/>
      <c r="C19182" s="88"/>
      <c r="D19182" s="88"/>
      <c r="E19182" s="88"/>
      <c r="F19182" s="88"/>
      <c r="G19182" s="88"/>
      <c r="H19182" s="88"/>
      <c r="I19182" s="88"/>
      <c r="J19182" s="88"/>
      <c r="K19182" s="88"/>
    </row>
    <row r="19183" spans="2:11" hidden="1" x14ac:dyDescent="0.2">
      <c r="B19183" s="88"/>
      <c r="C19183" s="88"/>
      <c r="D19183" s="88"/>
      <c r="E19183" s="88"/>
      <c r="F19183" s="88"/>
      <c r="G19183" s="88"/>
      <c r="H19183" s="88"/>
      <c r="I19183" s="88"/>
      <c r="J19183" s="88"/>
      <c r="K19183" s="88"/>
    </row>
    <row r="19184" spans="2:11" hidden="1" x14ac:dyDescent="0.2">
      <c r="B19184" s="88"/>
      <c r="C19184" s="88"/>
      <c r="D19184" s="88"/>
      <c r="E19184" s="88"/>
      <c r="F19184" s="88"/>
      <c r="G19184" s="88"/>
      <c r="H19184" s="88"/>
      <c r="I19184" s="88"/>
      <c r="J19184" s="88"/>
      <c r="K19184" s="88"/>
    </row>
    <row r="19185" spans="2:11" hidden="1" x14ac:dyDescent="0.2">
      <c r="B19185" s="88"/>
      <c r="C19185" s="88"/>
      <c r="D19185" s="88"/>
      <c r="E19185" s="88"/>
      <c r="F19185" s="88"/>
      <c r="G19185" s="88"/>
      <c r="H19185" s="88"/>
      <c r="I19185" s="88"/>
      <c r="J19185" s="88"/>
      <c r="K19185" s="88"/>
    </row>
    <row r="19186" spans="2:11" hidden="1" x14ac:dyDescent="0.2">
      <c r="B19186" s="88"/>
      <c r="C19186" s="88"/>
      <c r="D19186" s="88"/>
      <c r="E19186" s="88"/>
      <c r="F19186" s="88"/>
      <c r="G19186" s="88"/>
      <c r="H19186" s="88"/>
      <c r="I19186" s="88"/>
      <c r="J19186" s="88"/>
      <c r="K19186" s="88"/>
    </row>
    <row r="19187" spans="2:11" hidden="1" x14ac:dyDescent="0.2">
      <c r="B19187" s="88"/>
      <c r="C19187" s="88"/>
      <c r="D19187" s="88"/>
      <c r="E19187" s="88"/>
      <c r="F19187" s="88"/>
      <c r="G19187" s="88"/>
      <c r="H19187" s="88"/>
      <c r="I19187" s="88"/>
      <c r="J19187" s="88"/>
      <c r="K19187" s="88"/>
    </row>
    <row r="19188" spans="2:11" hidden="1" x14ac:dyDescent="0.2">
      <c r="B19188" s="88"/>
      <c r="C19188" s="88"/>
      <c r="D19188" s="88"/>
      <c r="E19188" s="88"/>
      <c r="F19188" s="88"/>
      <c r="G19188" s="88"/>
      <c r="H19188" s="88"/>
      <c r="I19188" s="88"/>
      <c r="J19188" s="88"/>
      <c r="K19188" s="88"/>
    </row>
    <row r="19189" spans="2:11" hidden="1" x14ac:dyDescent="0.2">
      <c r="B19189" s="88"/>
      <c r="C19189" s="88"/>
      <c r="D19189" s="88"/>
      <c r="E19189" s="88"/>
      <c r="F19189" s="88"/>
      <c r="G19189" s="88"/>
      <c r="H19189" s="88"/>
      <c r="I19189" s="88"/>
      <c r="J19189" s="88"/>
      <c r="K19189" s="88"/>
    </row>
    <row r="19190" spans="2:11" hidden="1" x14ac:dyDescent="0.2">
      <c r="B19190" s="88"/>
      <c r="C19190" s="88"/>
      <c r="D19190" s="88"/>
      <c r="E19190" s="88"/>
      <c r="F19190" s="88"/>
      <c r="G19190" s="88"/>
      <c r="H19190" s="88"/>
      <c r="I19190" s="88"/>
      <c r="J19190" s="88"/>
      <c r="K19190" s="88"/>
    </row>
    <row r="19191" spans="2:11" hidden="1" x14ac:dyDescent="0.2">
      <c r="B19191" s="88"/>
      <c r="C19191" s="88"/>
      <c r="D19191" s="88"/>
      <c r="E19191" s="88"/>
      <c r="F19191" s="88"/>
      <c r="G19191" s="88"/>
      <c r="H19191" s="88"/>
      <c r="I19191" s="88"/>
      <c r="J19191" s="88"/>
      <c r="K19191" s="88"/>
    </row>
    <row r="19192" spans="2:11" hidden="1" x14ac:dyDescent="0.2">
      <c r="B19192" s="88"/>
      <c r="C19192" s="88"/>
      <c r="D19192" s="88"/>
      <c r="E19192" s="88"/>
      <c r="F19192" s="88"/>
      <c r="G19192" s="88"/>
      <c r="H19192" s="88"/>
      <c r="I19192" s="88"/>
      <c r="J19192" s="88"/>
      <c r="K19192" s="88"/>
    </row>
    <row r="19193" spans="2:11" hidden="1" x14ac:dyDescent="0.2">
      <c r="B19193" s="88"/>
      <c r="C19193" s="88"/>
      <c r="D19193" s="88"/>
      <c r="E19193" s="88"/>
      <c r="F19193" s="88"/>
      <c r="G19193" s="88"/>
      <c r="H19193" s="88"/>
      <c r="I19193" s="88"/>
      <c r="J19193" s="88"/>
      <c r="K19193" s="88"/>
    </row>
    <row r="19194" spans="2:11" hidden="1" x14ac:dyDescent="0.2">
      <c r="B19194" s="88"/>
      <c r="C19194" s="88"/>
      <c r="D19194" s="88"/>
      <c r="E19194" s="88"/>
      <c r="F19194" s="88"/>
      <c r="G19194" s="88"/>
      <c r="H19194" s="88"/>
      <c r="I19194" s="88"/>
      <c r="J19194" s="88"/>
      <c r="K19194" s="88"/>
    </row>
    <row r="19195" spans="2:11" hidden="1" x14ac:dyDescent="0.2">
      <c r="B19195" s="88"/>
      <c r="C19195" s="88"/>
      <c r="D19195" s="88"/>
      <c r="E19195" s="88"/>
      <c r="F19195" s="88"/>
      <c r="G19195" s="88"/>
      <c r="H19195" s="88"/>
      <c r="I19195" s="88"/>
      <c r="J19195" s="88"/>
      <c r="K19195" s="88"/>
    </row>
    <row r="19196" spans="2:11" hidden="1" x14ac:dyDescent="0.2">
      <c r="B19196" s="88"/>
      <c r="C19196" s="88"/>
      <c r="D19196" s="88"/>
      <c r="E19196" s="88"/>
      <c r="F19196" s="88"/>
      <c r="G19196" s="88"/>
      <c r="H19196" s="88"/>
      <c r="I19196" s="88"/>
      <c r="J19196" s="88"/>
      <c r="K19196" s="88"/>
    </row>
    <row r="19197" spans="2:11" hidden="1" x14ac:dyDescent="0.2">
      <c r="B19197" s="88"/>
      <c r="C19197" s="88"/>
      <c r="D19197" s="88"/>
      <c r="E19197" s="88"/>
      <c r="F19197" s="88"/>
      <c r="G19197" s="88"/>
      <c r="H19197" s="88"/>
      <c r="I19197" s="88"/>
      <c r="J19197" s="88"/>
      <c r="K19197" s="88"/>
    </row>
    <row r="19198" spans="2:11" hidden="1" x14ac:dyDescent="0.2">
      <c r="B19198" s="88"/>
      <c r="C19198" s="88"/>
      <c r="D19198" s="88"/>
      <c r="E19198" s="88"/>
      <c r="F19198" s="88"/>
      <c r="G19198" s="88"/>
      <c r="H19198" s="88"/>
      <c r="I19198" s="88"/>
      <c r="J19198" s="88"/>
      <c r="K19198" s="88"/>
    </row>
    <row r="19199" spans="2:11" hidden="1" x14ac:dyDescent="0.2">
      <c r="B19199" s="88"/>
      <c r="C19199" s="88"/>
      <c r="D19199" s="88"/>
      <c r="E19199" s="88"/>
      <c r="F19199" s="88"/>
      <c r="G19199" s="88"/>
      <c r="H19199" s="88"/>
      <c r="I19199" s="88"/>
      <c r="J19199" s="88"/>
      <c r="K19199" s="88"/>
    </row>
    <row r="19200" spans="2:11" hidden="1" x14ac:dyDescent="0.2">
      <c r="B19200" s="88"/>
      <c r="C19200" s="88"/>
      <c r="D19200" s="88"/>
      <c r="E19200" s="88"/>
      <c r="F19200" s="88"/>
      <c r="G19200" s="88"/>
      <c r="H19200" s="88"/>
      <c r="I19200" s="88"/>
      <c r="J19200" s="88"/>
      <c r="K19200" s="88"/>
    </row>
    <row r="19201" spans="2:11" hidden="1" x14ac:dyDescent="0.2">
      <c r="B19201" s="88"/>
      <c r="C19201" s="88"/>
      <c r="D19201" s="88"/>
      <c r="E19201" s="88"/>
      <c r="F19201" s="88"/>
      <c r="G19201" s="88"/>
      <c r="H19201" s="88"/>
      <c r="I19201" s="88"/>
      <c r="J19201" s="88"/>
      <c r="K19201" s="88"/>
    </row>
    <row r="19202" spans="2:11" hidden="1" x14ac:dyDescent="0.2">
      <c r="B19202" s="88"/>
      <c r="C19202" s="88"/>
      <c r="D19202" s="88"/>
      <c r="E19202" s="88"/>
      <c r="F19202" s="88"/>
      <c r="G19202" s="88"/>
      <c r="H19202" s="88"/>
      <c r="I19202" s="88"/>
      <c r="J19202" s="88"/>
      <c r="K19202" s="88"/>
    </row>
    <row r="19203" spans="2:11" hidden="1" x14ac:dyDescent="0.2">
      <c r="B19203" s="88"/>
      <c r="C19203" s="88"/>
      <c r="D19203" s="88"/>
      <c r="E19203" s="88"/>
      <c r="F19203" s="88"/>
      <c r="G19203" s="88"/>
      <c r="H19203" s="88"/>
      <c r="I19203" s="88"/>
      <c r="J19203" s="88"/>
      <c r="K19203" s="88"/>
    </row>
    <row r="19204" spans="2:11" hidden="1" x14ac:dyDescent="0.2">
      <c r="B19204" s="88"/>
      <c r="C19204" s="88"/>
      <c r="D19204" s="88"/>
      <c r="E19204" s="88"/>
      <c r="F19204" s="88"/>
      <c r="G19204" s="88"/>
      <c r="H19204" s="88"/>
      <c r="I19204" s="88"/>
      <c r="J19204" s="88"/>
      <c r="K19204" s="88"/>
    </row>
    <row r="19205" spans="2:11" hidden="1" x14ac:dyDescent="0.2">
      <c r="B19205" s="88"/>
      <c r="C19205" s="88"/>
      <c r="D19205" s="88"/>
      <c r="E19205" s="88"/>
      <c r="F19205" s="88"/>
      <c r="G19205" s="88"/>
      <c r="H19205" s="88"/>
      <c r="I19205" s="88"/>
      <c r="J19205" s="88"/>
      <c r="K19205" s="88"/>
    </row>
    <row r="19206" spans="2:11" hidden="1" x14ac:dyDescent="0.2">
      <c r="B19206" s="88"/>
      <c r="C19206" s="88"/>
      <c r="D19206" s="88"/>
      <c r="E19206" s="88"/>
      <c r="F19206" s="88"/>
      <c r="G19206" s="88"/>
      <c r="H19206" s="88"/>
      <c r="I19206" s="88"/>
      <c r="J19206" s="88"/>
      <c r="K19206" s="88"/>
    </row>
    <row r="19207" spans="2:11" hidden="1" x14ac:dyDescent="0.2">
      <c r="B19207" s="88"/>
      <c r="C19207" s="88"/>
      <c r="D19207" s="88"/>
      <c r="E19207" s="88"/>
      <c r="F19207" s="88"/>
      <c r="G19207" s="88"/>
      <c r="H19207" s="88"/>
      <c r="I19207" s="88"/>
      <c r="J19207" s="88"/>
      <c r="K19207" s="88"/>
    </row>
    <row r="19208" spans="2:11" hidden="1" x14ac:dyDescent="0.2">
      <c r="B19208" s="88"/>
      <c r="C19208" s="88"/>
      <c r="D19208" s="88"/>
      <c r="E19208" s="88"/>
      <c r="F19208" s="88"/>
      <c r="G19208" s="88"/>
      <c r="H19208" s="88"/>
      <c r="I19208" s="88"/>
      <c r="J19208" s="88"/>
      <c r="K19208" s="88"/>
    </row>
    <row r="19209" spans="2:11" hidden="1" x14ac:dyDescent="0.2">
      <c r="B19209" s="88"/>
      <c r="C19209" s="88"/>
      <c r="D19209" s="88"/>
      <c r="E19209" s="88"/>
      <c r="F19209" s="88"/>
      <c r="G19209" s="88"/>
      <c r="H19209" s="88"/>
      <c r="I19209" s="88"/>
      <c r="J19209" s="88"/>
      <c r="K19209" s="88"/>
    </row>
    <row r="19210" spans="2:11" hidden="1" x14ac:dyDescent="0.2">
      <c r="B19210" s="88"/>
      <c r="C19210" s="88"/>
      <c r="D19210" s="88"/>
      <c r="E19210" s="88"/>
      <c r="F19210" s="88"/>
      <c r="G19210" s="88"/>
      <c r="H19210" s="88"/>
      <c r="I19210" s="88"/>
      <c r="J19210" s="88"/>
      <c r="K19210" s="88"/>
    </row>
    <row r="19211" spans="2:11" hidden="1" x14ac:dyDescent="0.2">
      <c r="B19211" s="88"/>
      <c r="C19211" s="88"/>
      <c r="D19211" s="88"/>
      <c r="E19211" s="88"/>
      <c r="F19211" s="88"/>
      <c r="G19211" s="88"/>
      <c r="H19211" s="88"/>
      <c r="I19211" s="88"/>
      <c r="J19211" s="88"/>
      <c r="K19211" s="88"/>
    </row>
    <row r="19212" spans="2:11" hidden="1" x14ac:dyDescent="0.2">
      <c r="B19212" s="88"/>
      <c r="C19212" s="88"/>
      <c r="D19212" s="88"/>
      <c r="E19212" s="88"/>
      <c r="F19212" s="88"/>
      <c r="G19212" s="88"/>
      <c r="H19212" s="88"/>
      <c r="I19212" s="88"/>
      <c r="J19212" s="88"/>
      <c r="K19212" s="88"/>
    </row>
    <row r="19213" spans="2:11" hidden="1" x14ac:dyDescent="0.2">
      <c r="B19213" s="88"/>
      <c r="C19213" s="88"/>
      <c r="D19213" s="88"/>
      <c r="E19213" s="88"/>
      <c r="F19213" s="88"/>
      <c r="G19213" s="88"/>
      <c r="H19213" s="88"/>
      <c r="I19213" s="88"/>
      <c r="J19213" s="88"/>
      <c r="K19213" s="88"/>
    </row>
    <row r="19214" spans="2:11" hidden="1" x14ac:dyDescent="0.2">
      <c r="B19214" s="88"/>
      <c r="C19214" s="88"/>
      <c r="D19214" s="88"/>
      <c r="E19214" s="88"/>
      <c r="F19214" s="88"/>
      <c r="G19214" s="88"/>
      <c r="H19214" s="88"/>
      <c r="I19214" s="88"/>
      <c r="J19214" s="88"/>
      <c r="K19214" s="88"/>
    </row>
    <row r="19215" spans="2:11" hidden="1" x14ac:dyDescent="0.2">
      <c r="B19215" s="88"/>
      <c r="C19215" s="88"/>
      <c r="D19215" s="88"/>
      <c r="E19215" s="88"/>
      <c r="F19215" s="88"/>
      <c r="G19215" s="88"/>
      <c r="H19215" s="88"/>
      <c r="I19215" s="88"/>
      <c r="J19215" s="88"/>
      <c r="K19215" s="88"/>
    </row>
    <row r="19216" spans="2:11" hidden="1" x14ac:dyDescent="0.2">
      <c r="B19216" s="88"/>
      <c r="C19216" s="88"/>
      <c r="D19216" s="88"/>
      <c r="E19216" s="88"/>
      <c r="F19216" s="88"/>
      <c r="G19216" s="88"/>
      <c r="H19216" s="88"/>
      <c r="I19216" s="88"/>
      <c r="J19216" s="88"/>
      <c r="K19216" s="88"/>
    </row>
    <row r="19217" spans="2:11" hidden="1" x14ac:dyDescent="0.2">
      <c r="B19217" s="88"/>
      <c r="C19217" s="88"/>
      <c r="D19217" s="88"/>
      <c r="E19217" s="88"/>
      <c r="F19217" s="88"/>
      <c r="G19217" s="88"/>
      <c r="H19217" s="88"/>
      <c r="I19217" s="88"/>
      <c r="J19217" s="88"/>
      <c r="K19217" s="88"/>
    </row>
    <row r="19218" spans="2:11" hidden="1" x14ac:dyDescent="0.2">
      <c r="B19218" s="88"/>
      <c r="C19218" s="88"/>
      <c r="D19218" s="88"/>
      <c r="E19218" s="88"/>
      <c r="F19218" s="88"/>
      <c r="G19218" s="88"/>
      <c r="H19218" s="88"/>
      <c r="I19218" s="88"/>
      <c r="J19218" s="88"/>
      <c r="K19218" s="88"/>
    </row>
    <row r="19219" spans="2:11" hidden="1" x14ac:dyDescent="0.2">
      <c r="B19219" s="88"/>
      <c r="C19219" s="88"/>
      <c r="D19219" s="88"/>
      <c r="E19219" s="88"/>
      <c r="F19219" s="88"/>
      <c r="G19219" s="88"/>
      <c r="H19219" s="88"/>
      <c r="I19219" s="88"/>
      <c r="J19219" s="88"/>
      <c r="K19219" s="88"/>
    </row>
    <row r="19220" spans="2:11" hidden="1" x14ac:dyDescent="0.2">
      <c r="B19220" s="88"/>
      <c r="C19220" s="88"/>
      <c r="D19220" s="88"/>
      <c r="E19220" s="88"/>
      <c r="F19220" s="88"/>
      <c r="G19220" s="88"/>
      <c r="H19220" s="88"/>
      <c r="I19220" s="88"/>
      <c r="J19220" s="88"/>
      <c r="K19220" s="88"/>
    </row>
    <row r="19221" spans="2:11" hidden="1" x14ac:dyDescent="0.2">
      <c r="B19221" s="88"/>
      <c r="C19221" s="88"/>
      <c r="D19221" s="88"/>
      <c r="E19221" s="88"/>
      <c r="F19221" s="88"/>
      <c r="G19221" s="88"/>
      <c r="H19221" s="88"/>
      <c r="I19221" s="88"/>
      <c r="J19221" s="88"/>
      <c r="K19221" s="88"/>
    </row>
    <row r="19222" spans="2:11" hidden="1" x14ac:dyDescent="0.2">
      <c r="B19222" s="88"/>
      <c r="C19222" s="88"/>
      <c r="D19222" s="88"/>
      <c r="E19222" s="88"/>
      <c r="F19222" s="88"/>
      <c r="G19222" s="88"/>
      <c r="H19222" s="88"/>
      <c r="I19222" s="88"/>
      <c r="J19222" s="88"/>
      <c r="K19222" s="88"/>
    </row>
    <row r="19223" spans="2:11" hidden="1" x14ac:dyDescent="0.2">
      <c r="B19223" s="88"/>
      <c r="C19223" s="88"/>
      <c r="D19223" s="88"/>
      <c r="E19223" s="88"/>
      <c r="F19223" s="88"/>
      <c r="G19223" s="88"/>
      <c r="H19223" s="88"/>
      <c r="I19223" s="88"/>
      <c r="J19223" s="88"/>
      <c r="K19223" s="88"/>
    </row>
    <row r="19224" spans="2:11" hidden="1" x14ac:dyDescent="0.2">
      <c r="B19224" s="88"/>
      <c r="C19224" s="88"/>
      <c r="D19224" s="88"/>
      <c r="E19224" s="88"/>
      <c r="F19224" s="88"/>
      <c r="G19224" s="88"/>
      <c r="H19224" s="88"/>
      <c r="I19224" s="88"/>
      <c r="J19224" s="88"/>
      <c r="K19224" s="88"/>
    </row>
    <row r="19225" spans="2:11" hidden="1" x14ac:dyDescent="0.2">
      <c r="B19225" s="88"/>
      <c r="C19225" s="88"/>
      <c r="D19225" s="88"/>
      <c r="E19225" s="88"/>
      <c r="F19225" s="88"/>
      <c r="G19225" s="88"/>
      <c r="H19225" s="88"/>
      <c r="I19225" s="88"/>
      <c r="J19225" s="88"/>
      <c r="K19225" s="88"/>
    </row>
    <row r="19226" spans="2:11" hidden="1" x14ac:dyDescent="0.2">
      <c r="B19226" s="88"/>
      <c r="C19226" s="88"/>
      <c r="D19226" s="88"/>
      <c r="E19226" s="88"/>
      <c r="F19226" s="88"/>
      <c r="G19226" s="88"/>
      <c r="H19226" s="88"/>
      <c r="I19226" s="88"/>
      <c r="J19226" s="88"/>
      <c r="K19226" s="88"/>
    </row>
    <row r="19227" spans="2:11" hidden="1" x14ac:dyDescent="0.2">
      <c r="B19227" s="88"/>
      <c r="C19227" s="88"/>
      <c r="D19227" s="88"/>
      <c r="E19227" s="88"/>
      <c r="F19227" s="88"/>
      <c r="G19227" s="88"/>
      <c r="H19227" s="88"/>
      <c r="I19227" s="88"/>
      <c r="J19227" s="88"/>
      <c r="K19227" s="88"/>
    </row>
    <row r="19228" spans="2:11" hidden="1" x14ac:dyDescent="0.2">
      <c r="B19228" s="88"/>
      <c r="C19228" s="88"/>
      <c r="D19228" s="88"/>
      <c r="E19228" s="88"/>
      <c r="F19228" s="88"/>
      <c r="G19228" s="88"/>
      <c r="H19228" s="88"/>
      <c r="I19228" s="88"/>
      <c r="J19228" s="88"/>
      <c r="K19228" s="88"/>
    </row>
    <row r="19229" spans="2:11" hidden="1" x14ac:dyDescent="0.2">
      <c r="B19229" s="88"/>
      <c r="C19229" s="88"/>
      <c r="D19229" s="88"/>
      <c r="E19229" s="88"/>
      <c r="F19229" s="88"/>
      <c r="G19229" s="88"/>
      <c r="H19229" s="88"/>
      <c r="I19229" s="88"/>
      <c r="J19229" s="88"/>
      <c r="K19229" s="88"/>
    </row>
    <row r="19230" spans="2:11" hidden="1" x14ac:dyDescent="0.2">
      <c r="B19230" s="88"/>
      <c r="C19230" s="88"/>
      <c r="D19230" s="88"/>
      <c r="E19230" s="88"/>
      <c r="F19230" s="88"/>
      <c r="G19230" s="88"/>
      <c r="H19230" s="88"/>
      <c r="I19230" s="88"/>
      <c r="J19230" s="88"/>
      <c r="K19230" s="88"/>
    </row>
    <row r="19231" spans="2:11" hidden="1" x14ac:dyDescent="0.2">
      <c r="B19231" s="88"/>
      <c r="C19231" s="88"/>
      <c r="D19231" s="88"/>
      <c r="E19231" s="88"/>
      <c r="F19231" s="88"/>
      <c r="G19231" s="88"/>
      <c r="H19231" s="88"/>
      <c r="I19231" s="88"/>
      <c r="J19231" s="88"/>
      <c r="K19231" s="88"/>
    </row>
    <row r="19232" spans="2:11" hidden="1" x14ac:dyDescent="0.2">
      <c r="B19232" s="88"/>
      <c r="C19232" s="88"/>
      <c r="D19232" s="88"/>
      <c r="E19232" s="88"/>
      <c r="F19232" s="88"/>
      <c r="G19232" s="88"/>
      <c r="H19232" s="88"/>
      <c r="I19232" s="88"/>
      <c r="J19232" s="88"/>
      <c r="K19232" s="88"/>
    </row>
    <row r="19233" spans="2:11" hidden="1" x14ac:dyDescent="0.2">
      <c r="B19233" s="88"/>
      <c r="C19233" s="88"/>
      <c r="D19233" s="88"/>
      <c r="E19233" s="88"/>
      <c r="F19233" s="88"/>
      <c r="G19233" s="88"/>
      <c r="H19233" s="88"/>
      <c r="I19233" s="88"/>
      <c r="J19233" s="88"/>
      <c r="K19233" s="88"/>
    </row>
    <row r="19234" spans="2:11" hidden="1" x14ac:dyDescent="0.2">
      <c r="B19234" s="88"/>
      <c r="C19234" s="88"/>
      <c r="D19234" s="88"/>
      <c r="E19234" s="88"/>
      <c r="F19234" s="88"/>
      <c r="G19234" s="88"/>
      <c r="H19234" s="88"/>
      <c r="I19234" s="88"/>
      <c r="J19234" s="88"/>
      <c r="K19234" s="88"/>
    </row>
    <row r="19235" spans="2:11" hidden="1" x14ac:dyDescent="0.2">
      <c r="B19235" s="88"/>
      <c r="C19235" s="88"/>
      <c r="D19235" s="88"/>
      <c r="E19235" s="88"/>
      <c r="F19235" s="88"/>
      <c r="G19235" s="88"/>
      <c r="H19235" s="88"/>
      <c r="I19235" s="88"/>
      <c r="J19235" s="88"/>
      <c r="K19235" s="88"/>
    </row>
    <row r="19236" spans="2:11" hidden="1" x14ac:dyDescent="0.2">
      <c r="B19236" s="88"/>
      <c r="C19236" s="88"/>
      <c r="D19236" s="88"/>
      <c r="E19236" s="88"/>
      <c r="F19236" s="88"/>
      <c r="G19236" s="88"/>
      <c r="H19236" s="88"/>
      <c r="I19236" s="88"/>
      <c r="J19236" s="88"/>
      <c r="K19236" s="88"/>
    </row>
    <row r="19237" spans="2:11" hidden="1" x14ac:dyDescent="0.2">
      <c r="B19237" s="88"/>
      <c r="C19237" s="88"/>
      <c r="D19237" s="88"/>
      <c r="E19237" s="88"/>
      <c r="F19237" s="88"/>
      <c r="G19237" s="88"/>
      <c r="H19237" s="88"/>
      <c r="I19237" s="88"/>
      <c r="J19237" s="88"/>
      <c r="K19237" s="88"/>
    </row>
    <row r="19238" spans="2:11" hidden="1" x14ac:dyDescent="0.2">
      <c r="B19238" s="88"/>
      <c r="C19238" s="88"/>
      <c r="D19238" s="88"/>
      <c r="E19238" s="88"/>
      <c r="F19238" s="88"/>
      <c r="G19238" s="88"/>
      <c r="H19238" s="88"/>
      <c r="I19238" s="88"/>
      <c r="J19238" s="88"/>
      <c r="K19238" s="88"/>
    </row>
    <row r="19239" spans="2:11" hidden="1" x14ac:dyDescent="0.2">
      <c r="B19239" s="88"/>
      <c r="C19239" s="88"/>
      <c r="D19239" s="88"/>
      <c r="E19239" s="88"/>
      <c r="F19239" s="88"/>
      <c r="G19239" s="88"/>
      <c r="H19239" s="88"/>
      <c r="I19239" s="88"/>
      <c r="J19239" s="88"/>
      <c r="K19239" s="88"/>
    </row>
    <row r="19240" spans="2:11" hidden="1" x14ac:dyDescent="0.2">
      <c r="B19240" s="88"/>
      <c r="C19240" s="88"/>
      <c r="D19240" s="88"/>
      <c r="E19240" s="88"/>
      <c r="F19240" s="88"/>
      <c r="G19240" s="88"/>
      <c r="H19240" s="88"/>
      <c r="I19240" s="88"/>
      <c r="J19240" s="88"/>
      <c r="K19240" s="88"/>
    </row>
    <row r="19241" spans="2:11" hidden="1" x14ac:dyDescent="0.2">
      <c r="B19241" s="88"/>
      <c r="C19241" s="88"/>
      <c r="D19241" s="88"/>
      <c r="E19241" s="88"/>
      <c r="F19241" s="88"/>
      <c r="G19241" s="88"/>
      <c r="H19241" s="88"/>
      <c r="I19241" s="88"/>
      <c r="J19241" s="88"/>
      <c r="K19241" s="88"/>
    </row>
    <row r="19242" spans="2:11" hidden="1" x14ac:dyDescent="0.2">
      <c r="B19242" s="88"/>
      <c r="C19242" s="88"/>
      <c r="D19242" s="88"/>
      <c r="E19242" s="88"/>
      <c r="F19242" s="88"/>
      <c r="G19242" s="88"/>
      <c r="H19242" s="88"/>
      <c r="I19242" s="88"/>
      <c r="J19242" s="88"/>
      <c r="K19242" s="88"/>
    </row>
    <row r="19243" spans="2:11" hidden="1" x14ac:dyDescent="0.2">
      <c r="B19243" s="88"/>
      <c r="C19243" s="88"/>
      <c r="D19243" s="88"/>
      <c r="E19243" s="88"/>
      <c r="F19243" s="88"/>
      <c r="G19243" s="88"/>
      <c r="H19243" s="88"/>
      <c r="I19243" s="88"/>
      <c r="J19243" s="88"/>
      <c r="K19243" s="88"/>
    </row>
    <row r="19244" spans="2:11" hidden="1" x14ac:dyDescent="0.2">
      <c r="B19244" s="88"/>
      <c r="C19244" s="88"/>
      <c r="D19244" s="88"/>
      <c r="E19244" s="88"/>
      <c r="F19244" s="88"/>
      <c r="G19244" s="88"/>
      <c r="H19244" s="88"/>
      <c r="I19244" s="88"/>
      <c r="J19244" s="88"/>
      <c r="K19244" s="88"/>
    </row>
    <row r="19245" spans="2:11" hidden="1" x14ac:dyDescent="0.2">
      <c r="B19245" s="88"/>
      <c r="C19245" s="88"/>
      <c r="D19245" s="88"/>
      <c r="E19245" s="88"/>
      <c r="F19245" s="88"/>
      <c r="G19245" s="88"/>
      <c r="H19245" s="88"/>
      <c r="I19245" s="88"/>
      <c r="J19245" s="88"/>
      <c r="K19245" s="88"/>
    </row>
    <row r="19246" spans="2:11" hidden="1" x14ac:dyDescent="0.2">
      <c r="B19246" s="88"/>
      <c r="C19246" s="88"/>
      <c r="D19246" s="88"/>
      <c r="E19246" s="88"/>
      <c r="F19246" s="88"/>
      <c r="G19246" s="88"/>
      <c r="H19246" s="88"/>
      <c r="I19246" s="88"/>
      <c r="J19246" s="88"/>
      <c r="K19246" s="88"/>
    </row>
    <row r="19247" spans="2:11" hidden="1" x14ac:dyDescent="0.2">
      <c r="B19247" s="88"/>
      <c r="C19247" s="88"/>
      <c r="D19247" s="88"/>
      <c r="E19247" s="88"/>
      <c r="F19247" s="88"/>
      <c r="G19247" s="88"/>
      <c r="H19247" s="88"/>
      <c r="I19247" s="88"/>
      <c r="J19247" s="88"/>
      <c r="K19247" s="88"/>
    </row>
    <row r="19248" spans="2:11" hidden="1" x14ac:dyDescent="0.2">
      <c r="B19248" s="88"/>
      <c r="C19248" s="88"/>
      <c r="D19248" s="88"/>
      <c r="E19248" s="88"/>
      <c r="F19248" s="88"/>
      <c r="G19248" s="88"/>
      <c r="H19248" s="88"/>
      <c r="I19248" s="88"/>
      <c r="J19248" s="88"/>
      <c r="K19248" s="88"/>
    </row>
    <row r="19249" spans="2:11" hidden="1" x14ac:dyDescent="0.2">
      <c r="B19249" s="88"/>
      <c r="C19249" s="88"/>
      <c r="D19249" s="88"/>
      <c r="E19249" s="88"/>
      <c r="F19249" s="88"/>
      <c r="G19249" s="88"/>
      <c r="H19249" s="88"/>
      <c r="I19249" s="88"/>
      <c r="J19249" s="88"/>
      <c r="K19249" s="88"/>
    </row>
    <row r="19250" spans="2:11" hidden="1" x14ac:dyDescent="0.2">
      <c r="B19250" s="88"/>
      <c r="C19250" s="88"/>
      <c r="D19250" s="88"/>
      <c r="E19250" s="88"/>
      <c r="F19250" s="88"/>
      <c r="G19250" s="88"/>
      <c r="H19250" s="88"/>
      <c r="I19250" s="88"/>
      <c r="J19250" s="88"/>
      <c r="K19250" s="88"/>
    </row>
    <row r="19251" spans="2:11" hidden="1" x14ac:dyDescent="0.2">
      <c r="B19251" s="88"/>
      <c r="C19251" s="88"/>
      <c r="D19251" s="88"/>
      <c r="E19251" s="88"/>
      <c r="F19251" s="88"/>
      <c r="G19251" s="88"/>
      <c r="H19251" s="88"/>
      <c r="I19251" s="88"/>
      <c r="J19251" s="88"/>
      <c r="K19251" s="88"/>
    </row>
    <row r="19252" spans="2:11" hidden="1" x14ac:dyDescent="0.2">
      <c r="B19252" s="88"/>
      <c r="C19252" s="88"/>
      <c r="D19252" s="88"/>
      <c r="E19252" s="88"/>
      <c r="F19252" s="88"/>
      <c r="G19252" s="88"/>
      <c r="H19252" s="88"/>
      <c r="I19252" s="88"/>
      <c r="J19252" s="88"/>
      <c r="K19252" s="88"/>
    </row>
    <row r="19253" spans="2:11" hidden="1" x14ac:dyDescent="0.2">
      <c r="B19253" s="88"/>
      <c r="C19253" s="88"/>
      <c r="D19253" s="88"/>
      <c r="E19253" s="88"/>
      <c r="F19253" s="88"/>
      <c r="G19253" s="88"/>
      <c r="H19253" s="88"/>
      <c r="I19253" s="88"/>
      <c r="J19253" s="88"/>
      <c r="K19253" s="88"/>
    </row>
    <row r="19254" spans="2:11" hidden="1" x14ac:dyDescent="0.2">
      <c r="B19254" s="88"/>
      <c r="C19254" s="88"/>
      <c r="D19254" s="88"/>
      <c r="E19254" s="88"/>
      <c r="F19254" s="88"/>
      <c r="G19254" s="88"/>
      <c r="H19254" s="88"/>
      <c r="I19254" s="88"/>
      <c r="J19254" s="88"/>
      <c r="K19254" s="88"/>
    </row>
    <row r="19255" spans="2:11" hidden="1" x14ac:dyDescent="0.2">
      <c r="B19255" s="88"/>
      <c r="C19255" s="88"/>
      <c r="D19255" s="88"/>
      <c r="E19255" s="88"/>
      <c r="F19255" s="88"/>
      <c r="G19255" s="88"/>
      <c r="H19255" s="88"/>
      <c r="I19255" s="88"/>
      <c r="J19255" s="88"/>
      <c r="K19255" s="88"/>
    </row>
    <row r="19256" spans="2:11" hidden="1" x14ac:dyDescent="0.2">
      <c r="B19256" s="88"/>
      <c r="C19256" s="88"/>
      <c r="D19256" s="88"/>
      <c r="E19256" s="88"/>
      <c r="F19256" s="88"/>
      <c r="G19256" s="88"/>
      <c r="H19256" s="88"/>
      <c r="I19256" s="88"/>
      <c r="J19256" s="88"/>
      <c r="K19256" s="88"/>
    </row>
    <row r="19257" spans="2:11" hidden="1" x14ac:dyDescent="0.2">
      <c r="B19257" s="88"/>
      <c r="C19257" s="88"/>
      <c r="D19257" s="88"/>
      <c r="E19257" s="88"/>
      <c r="F19257" s="88"/>
      <c r="G19257" s="88"/>
      <c r="H19257" s="88"/>
      <c r="I19257" s="88"/>
      <c r="J19257" s="88"/>
      <c r="K19257" s="88"/>
    </row>
    <row r="19258" spans="2:11" hidden="1" x14ac:dyDescent="0.2">
      <c r="B19258" s="88"/>
      <c r="C19258" s="88"/>
      <c r="D19258" s="88"/>
      <c r="E19258" s="88"/>
      <c r="F19258" s="88"/>
      <c r="G19258" s="88"/>
      <c r="H19258" s="88"/>
      <c r="I19258" s="88"/>
      <c r="J19258" s="88"/>
      <c r="K19258" s="88"/>
    </row>
    <row r="19259" spans="2:11" hidden="1" x14ac:dyDescent="0.2">
      <c r="B19259" s="88"/>
      <c r="C19259" s="88"/>
      <c r="D19259" s="88"/>
      <c r="E19259" s="88"/>
      <c r="F19259" s="88"/>
      <c r="G19259" s="88"/>
      <c r="H19259" s="88"/>
      <c r="I19259" s="88"/>
      <c r="J19259" s="88"/>
      <c r="K19259" s="88"/>
    </row>
    <row r="19260" spans="2:11" hidden="1" x14ac:dyDescent="0.2">
      <c r="B19260" s="88"/>
      <c r="C19260" s="88"/>
      <c r="D19260" s="88"/>
      <c r="E19260" s="88"/>
      <c r="F19260" s="88"/>
      <c r="G19260" s="88"/>
      <c r="H19260" s="88"/>
      <c r="I19260" s="88"/>
      <c r="J19260" s="88"/>
      <c r="K19260" s="88"/>
    </row>
    <row r="19261" spans="2:11" hidden="1" x14ac:dyDescent="0.2">
      <c r="B19261" s="88"/>
      <c r="C19261" s="88"/>
      <c r="D19261" s="88"/>
      <c r="E19261" s="88"/>
      <c r="F19261" s="88"/>
      <c r="G19261" s="88"/>
      <c r="H19261" s="88"/>
      <c r="I19261" s="88"/>
      <c r="J19261" s="88"/>
      <c r="K19261" s="88"/>
    </row>
    <row r="19262" spans="2:11" hidden="1" x14ac:dyDescent="0.2">
      <c r="B19262" s="88"/>
      <c r="C19262" s="88"/>
      <c r="D19262" s="88"/>
      <c r="E19262" s="88"/>
      <c r="F19262" s="88"/>
      <c r="G19262" s="88"/>
      <c r="H19262" s="88"/>
      <c r="I19262" s="88"/>
      <c r="J19262" s="88"/>
      <c r="K19262" s="88"/>
    </row>
    <row r="19263" spans="2:11" hidden="1" x14ac:dyDescent="0.2">
      <c r="B19263" s="88"/>
      <c r="C19263" s="88"/>
      <c r="D19263" s="88"/>
      <c r="E19263" s="88"/>
      <c r="F19263" s="88"/>
      <c r="G19263" s="88"/>
      <c r="H19263" s="88"/>
      <c r="I19263" s="88"/>
      <c r="J19263" s="88"/>
      <c r="K19263" s="88"/>
    </row>
    <row r="19264" spans="2:11" hidden="1" x14ac:dyDescent="0.2">
      <c r="B19264" s="88"/>
      <c r="C19264" s="88"/>
      <c r="D19264" s="88"/>
      <c r="E19264" s="88"/>
      <c r="F19264" s="88"/>
      <c r="G19264" s="88"/>
      <c r="H19264" s="88"/>
      <c r="I19264" s="88"/>
      <c r="J19264" s="88"/>
      <c r="K19264" s="88"/>
    </row>
    <row r="19265" spans="2:11" hidden="1" x14ac:dyDescent="0.2">
      <c r="B19265" s="88"/>
      <c r="C19265" s="88"/>
      <c r="D19265" s="88"/>
      <c r="E19265" s="88"/>
      <c r="F19265" s="88"/>
      <c r="G19265" s="88"/>
      <c r="H19265" s="88"/>
      <c r="I19265" s="88"/>
      <c r="J19265" s="88"/>
      <c r="K19265" s="88"/>
    </row>
    <row r="19266" spans="2:11" hidden="1" x14ac:dyDescent="0.2">
      <c r="B19266" s="88"/>
      <c r="C19266" s="88"/>
      <c r="D19266" s="88"/>
      <c r="E19266" s="88"/>
      <c r="F19266" s="88"/>
      <c r="G19266" s="88"/>
      <c r="H19266" s="88"/>
      <c r="I19266" s="88"/>
      <c r="J19266" s="88"/>
      <c r="K19266" s="88"/>
    </row>
    <row r="19267" spans="2:11" hidden="1" x14ac:dyDescent="0.2">
      <c r="B19267" s="88"/>
      <c r="C19267" s="88"/>
      <c r="D19267" s="88"/>
      <c r="E19267" s="88"/>
      <c r="F19267" s="88"/>
      <c r="G19267" s="88"/>
      <c r="H19267" s="88"/>
      <c r="I19267" s="88"/>
      <c r="J19267" s="88"/>
      <c r="K19267" s="88"/>
    </row>
    <row r="19268" spans="2:11" hidden="1" x14ac:dyDescent="0.2">
      <c r="B19268" s="88"/>
      <c r="C19268" s="88"/>
      <c r="D19268" s="88"/>
      <c r="E19268" s="88"/>
      <c r="F19268" s="88"/>
      <c r="G19268" s="88"/>
      <c r="H19268" s="88"/>
      <c r="I19268" s="88"/>
      <c r="J19268" s="88"/>
      <c r="K19268" s="88"/>
    </row>
    <row r="19269" spans="2:11" hidden="1" x14ac:dyDescent="0.2">
      <c r="B19269" s="88"/>
      <c r="C19269" s="88"/>
      <c r="D19269" s="88"/>
      <c r="E19269" s="88"/>
      <c r="F19269" s="88"/>
      <c r="G19269" s="88"/>
      <c r="H19269" s="88"/>
      <c r="I19269" s="88"/>
      <c r="J19269" s="88"/>
      <c r="K19269" s="88"/>
    </row>
    <row r="19270" spans="2:11" hidden="1" x14ac:dyDescent="0.2">
      <c r="B19270" s="88"/>
      <c r="C19270" s="88"/>
      <c r="D19270" s="88"/>
      <c r="E19270" s="88"/>
      <c r="F19270" s="88"/>
      <c r="G19270" s="88"/>
      <c r="H19270" s="88"/>
      <c r="I19270" s="88"/>
      <c r="J19270" s="88"/>
      <c r="K19270" s="88"/>
    </row>
    <row r="19271" spans="2:11" hidden="1" x14ac:dyDescent="0.2">
      <c r="B19271" s="88"/>
      <c r="C19271" s="88"/>
      <c r="D19271" s="88"/>
      <c r="E19271" s="88"/>
      <c r="F19271" s="88"/>
      <c r="G19271" s="88"/>
      <c r="H19271" s="88"/>
      <c r="I19271" s="88"/>
      <c r="J19271" s="88"/>
      <c r="K19271" s="88"/>
    </row>
    <row r="19272" spans="2:11" hidden="1" x14ac:dyDescent="0.2">
      <c r="B19272" s="88"/>
      <c r="C19272" s="88"/>
      <c r="D19272" s="88"/>
      <c r="E19272" s="88"/>
      <c r="F19272" s="88"/>
      <c r="G19272" s="88"/>
      <c r="H19272" s="88"/>
      <c r="I19272" s="88"/>
      <c r="J19272" s="88"/>
      <c r="K19272" s="88"/>
    </row>
    <row r="19273" spans="2:11" hidden="1" x14ac:dyDescent="0.2">
      <c r="B19273" s="88"/>
      <c r="C19273" s="88"/>
      <c r="D19273" s="88"/>
      <c r="E19273" s="88"/>
      <c r="F19273" s="88"/>
      <c r="G19273" s="88"/>
      <c r="H19273" s="88"/>
      <c r="I19273" s="88"/>
      <c r="J19273" s="88"/>
      <c r="K19273" s="88"/>
    </row>
    <row r="19274" spans="2:11" hidden="1" x14ac:dyDescent="0.2">
      <c r="B19274" s="88"/>
      <c r="C19274" s="88"/>
      <c r="D19274" s="88"/>
      <c r="E19274" s="88"/>
      <c r="F19274" s="88"/>
      <c r="G19274" s="88"/>
      <c r="H19274" s="88"/>
      <c r="I19274" s="88"/>
      <c r="J19274" s="88"/>
      <c r="K19274" s="88"/>
    </row>
    <row r="19275" spans="2:11" hidden="1" x14ac:dyDescent="0.2">
      <c r="B19275" s="88"/>
      <c r="C19275" s="88"/>
      <c r="D19275" s="88"/>
      <c r="E19275" s="88"/>
      <c r="F19275" s="88"/>
      <c r="G19275" s="88"/>
      <c r="H19275" s="88"/>
      <c r="I19275" s="88"/>
      <c r="J19275" s="88"/>
      <c r="K19275" s="88"/>
    </row>
    <row r="19276" spans="2:11" hidden="1" x14ac:dyDescent="0.2">
      <c r="B19276" s="88"/>
      <c r="C19276" s="88"/>
      <c r="D19276" s="88"/>
      <c r="E19276" s="88"/>
      <c r="F19276" s="88"/>
      <c r="G19276" s="88"/>
      <c r="H19276" s="88"/>
      <c r="I19276" s="88"/>
      <c r="J19276" s="88"/>
      <c r="K19276" s="88"/>
    </row>
    <row r="19277" spans="2:11" hidden="1" x14ac:dyDescent="0.2">
      <c r="B19277" s="88"/>
      <c r="C19277" s="88"/>
      <c r="D19277" s="88"/>
      <c r="E19277" s="88"/>
      <c r="F19277" s="88"/>
      <c r="G19277" s="88"/>
      <c r="H19277" s="88"/>
      <c r="I19277" s="88"/>
      <c r="J19277" s="88"/>
      <c r="K19277" s="88"/>
    </row>
    <row r="19278" spans="2:11" hidden="1" x14ac:dyDescent="0.2">
      <c r="B19278" s="88"/>
      <c r="C19278" s="88"/>
      <c r="D19278" s="88"/>
      <c r="E19278" s="88"/>
      <c r="F19278" s="88"/>
      <c r="G19278" s="88"/>
      <c r="H19278" s="88"/>
      <c r="I19278" s="88"/>
      <c r="J19278" s="88"/>
      <c r="K19278" s="88"/>
    </row>
    <row r="19279" spans="2:11" hidden="1" x14ac:dyDescent="0.2">
      <c r="B19279" s="88"/>
      <c r="C19279" s="88"/>
      <c r="D19279" s="88"/>
      <c r="E19279" s="88"/>
      <c r="F19279" s="88"/>
      <c r="G19279" s="88"/>
      <c r="H19279" s="88"/>
      <c r="I19279" s="88"/>
      <c r="J19279" s="88"/>
      <c r="K19279" s="88"/>
    </row>
    <row r="19280" spans="2:11" hidden="1" x14ac:dyDescent="0.2">
      <c r="B19280" s="88"/>
      <c r="C19280" s="88"/>
      <c r="D19280" s="88"/>
      <c r="E19280" s="88"/>
      <c r="F19280" s="88"/>
      <c r="G19280" s="88"/>
      <c r="H19280" s="88"/>
      <c r="I19280" s="88"/>
      <c r="J19280" s="88"/>
      <c r="K19280" s="88"/>
    </row>
    <row r="19281" spans="2:11" hidden="1" x14ac:dyDescent="0.2">
      <c r="B19281" s="88"/>
      <c r="C19281" s="88"/>
      <c r="D19281" s="88"/>
      <c r="E19281" s="88"/>
      <c r="F19281" s="88"/>
      <c r="G19281" s="88"/>
      <c r="H19281" s="88"/>
      <c r="I19281" s="88"/>
      <c r="J19281" s="88"/>
      <c r="K19281" s="88"/>
    </row>
    <row r="19282" spans="2:11" hidden="1" x14ac:dyDescent="0.2">
      <c r="B19282" s="88"/>
      <c r="C19282" s="88"/>
      <c r="D19282" s="88"/>
      <c r="E19282" s="88"/>
      <c r="F19282" s="88"/>
      <c r="G19282" s="88"/>
      <c r="H19282" s="88"/>
      <c r="I19282" s="88"/>
      <c r="J19282" s="88"/>
      <c r="K19282" s="88"/>
    </row>
    <row r="19283" spans="2:11" hidden="1" x14ac:dyDescent="0.2">
      <c r="B19283" s="88"/>
      <c r="C19283" s="88"/>
      <c r="D19283" s="88"/>
      <c r="E19283" s="88"/>
      <c r="F19283" s="88"/>
      <c r="G19283" s="88"/>
      <c r="H19283" s="88"/>
      <c r="I19283" s="88"/>
      <c r="J19283" s="88"/>
      <c r="K19283" s="88"/>
    </row>
    <row r="19284" spans="2:11" hidden="1" x14ac:dyDescent="0.2">
      <c r="B19284" s="88"/>
      <c r="C19284" s="88"/>
      <c r="D19284" s="88"/>
      <c r="E19284" s="88"/>
      <c r="F19284" s="88"/>
      <c r="G19284" s="88"/>
      <c r="H19284" s="88"/>
      <c r="I19284" s="88"/>
      <c r="J19284" s="88"/>
      <c r="K19284" s="88"/>
    </row>
    <row r="19285" spans="2:11" hidden="1" x14ac:dyDescent="0.2">
      <c r="B19285" s="88"/>
      <c r="C19285" s="88"/>
      <c r="D19285" s="88"/>
      <c r="E19285" s="88"/>
      <c r="F19285" s="88"/>
      <c r="G19285" s="88"/>
      <c r="H19285" s="88"/>
      <c r="I19285" s="88"/>
      <c r="J19285" s="88"/>
      <c r="K19285" s="88"/>
    </row>
    <row r="19286" spans="2:11" hidden="1" x14ac:dyDescent="0.2">
      <c r="B19286" s="88"/>
      <c r="C19286" s="88"/>
      <c r="D19286" s="88"/>
      <c r="E19286" s="88"/>
      <c r="F19286" s="88"/>
      <c r="G19286" s="88"/>
      <c r="H19286" s="88"/>
      <c r="I19286" s="88"/>
      <c r="J19286" s="88"/>
      <c r="K19286" s="88"/>
    </row>
    <row r="19287" spans="2:11" hidden="1" x14ac:dyDescent="0.2">
      <c r="B19287" s="88"/>
      <c r="C19287" s="88"/>
      <c r="D19287" s="88"/>
      <c r="E19287" s="88"/>
      <c r="F19287" s="88"/>
      <c r="G19287" s="88"/>
      <c r="H19287" s="88"/>
      <c r="I19287" s="88"/>
      <c r="J19287" s="88"/>
      <c r="K19287" s="88"/>
    </row>
    <row r="19288" spans="2:11" hidden="1" x14ac:dyDescent="0.2">
      <c r="B19288" s="88"/>
      <c r="C19288" s="88"/>
      <c r="D19288" s="88"/>
      <c r="E19288" s="88"/>
      <c r="F19288" s="88"/>
      <c r="G19288" s="88"/>
      <c r="H19288" s="88"/>
      <c r="I19288" s="88"/>
      <c r="J19288" s="88"/>
      <c r="K19288" s="88"/>
    </row>
    <row r="19289" spans="2:11" hidden="1" x14ac:dyDescent="0.2">
      <c r="B19289" s="88"/>
      <c r="C19289" s="88"/>
      <c r="D19289" s="88"/>
      <c r="E19289" s="88"/>
      <c r="F19289" s="88"/>
      <c r="G19289" s="88"/>
      <c r="H19289" s="88"/>
      <c r="I19289" s="88"/>
      <c r="J19289" s="88"/>
      <c r="K19289" s="88"/>
    </row>
    <row r="19290" spans="2:11" hidden="1" x14ac:dyDescent="0.2">
      <c r="B19290" s="88"/>
      <c r="C19290" s="88"/>
      <c r="D19290" s="88"/>
      <c r="E19290" s="88"/>
      <c r="F19290" s="88"/>
      <c r="G19290" s="88"/>
      <c r="H19290" s="88"/>
      <c r="I19290" s="88"/>
      <c r="J19290" s="88"/>
      <c r="K19290" s="88"/>
    </row>
    <row r="19291" spans="2:11" hidden="1" x14ac:dyDescent="0.2">
      <c r="B19291" s="88"/>
      <c r="C19291" s="88"/>
      <c r="D19291" s="88"/>
      <c r="E19291" s="88"/>
      <c r="F19291" s="88"/>
      <c r="G19291" s="88"/>
      <c r="H19291" s="88"/>
      <c r="I19291" s="88"/>
      <c r="J19291" s="88"/>
      <c r="K19291" s="88"/>
    </row>
    <row r="19292" spans="2:11" hidden="1" x14ac:dyDescent="0.2">
      <c r="B19292" s="88"/>
      <c r="C19292" s="88"/>
      <c r="D19292" s="88"/>
      <c r="E19292" s="88"/>
      <c r="F19292" s="88"/>
      <c r="G19292" s="88"/>
      <c r="H19292" s="88"/>
      <c r="I19292" s="88"/>
      <c r="J19292" s="88"/>
      <c r="K19292" s="88"/>
    </row>
    <row r="19293" spans="2:11" hidden="1" x14ac:dyDescent="0.2">
      <c r="B19293" s="88"/>
      <c r="C19293" s="88"/>
      <c r="D19293" s="88"/>
      <c r="E19293" s="88"/>
      <c r="F19293" s="88"/>
      <c r="G19293" s="88"/>
      <c r="H19293" s="88"/>
      <c r="I19293" s="88"/>
      <c r="J19293" s="88"/>
      <c r="K19293" s="88"/>
    </row>
    <row r="19294" spans="2:11" hidden="1" x14ac:dyDescent="0.2">
      <c r="B19294" s="88"/>
      <c r="C19294" s="88"/>
      <c r="D19294" s="88"/>
      <c r="E19294" s="88"/>
      <c r="F19294" s="88"/>
      <c r="G19294" s="88"/>
      <c r="H19294" s="88"/>
      <c r="I19294" s="88"/>
      <c r="J19294" s="88"/>
      <c r="K19294" s="88"/>
    </row>
    <row r="19295" spans="2:11" hidden="1" x14ac:dyDescent="0.2">
      <c r="B19295" s="88"/>
      <c r="C19295" s="88"/>
      <c r="D19295" s="88"/>
      <c r="E19295" s="88"/>
      <c r="F19295" s="88"/>
      <c r="G19295" s="88"/>
      <c r="H19295" s="88"/>
      <c r="I19295" s="88"/>
      <c r="J19295" s="88"/>
      <c r="K19295" s="88"/>
    </row>
    <row r="19296" spans="2:11" hidden="1" x14ac:dyDescent="0.2">
      <c r="B19296" s="88"/>
      <c r="C19296" s="88"/>
      <c r="D19296" s="88"/>
      <c r="E19296" s="88"/>
      <c r="F19296" s="88"/>
      <c r="G19296" s="88"/>
      <c r="H19296" s="88"/>
      <c r="I19296" s="88"/>
      <c r="J19296" s="88"/>
      <c r="K19296" s="88"/>
    </row>
    <row r="19297" spans="2:11" hidden="1" x14ac:dyDescent="0.2">
      <c r="B19297" s="88"/>
      <c r="C19297" s="88"/>
      <c r="D19297" s="88"/>
      <c r="E19297" s="88"/>
      <c r="F19297" s="88"/>
      <c r="G19297" s="88"/>
      <c r="H19297" s="88"/>
      <c r="I19297" s="88"/>
      <c r="J19297" s="88"/>
      <c r="K19297" s="88"/>
    </row>
    <row r="19298" spans="2:11" hidden="1" x14ac:dyDescent="0.2">
      <c r="B19298" s="88"/>
      <c r="C19298" s="88"/>
      <c r="D19298" s="88"/>
      <c r="E19298" s="88"/>
      <c r="F19298" s="88"/>
      <c r="G19298" s="88"/>
      <c r="H19298" s="88"/>
      <c r="I19298" s="88"/>
      <c r="J19298" s="88"/>
      <c r="K19298" s="88"/>
    </row>
    <row r="19299" spans="2:11" hidden="1" x14ac:dyDescent="0.2">
      <c r="B19299" s="88"/>
      <c r="C19299" s="88"/>
      <c r="D19299" s="88"/>
      <c r="E19299" s="88"/>
      <c r="F19299" s="88"/>
      <c r="G19299" s="88"/>
      <c r="H19299" s="88"/>
      <c r="I19299" s="88"/>
      <c r="J19299" s="88"/>
      <c r="K19299" s="88"/>
    </row>
    <row r="19300" spans="2:11" hidden="1" x14ac:dyDescent="0.2">
      <c r="B19300" s="88"/>
      <c r="C19300" s="88"/>
      <c r="D19300" s="88"/>
      <c r="E19300" s="88"/>
      <c r="F19300" s="88"/>
      <c r="G19300" s="88"/>
      <c r="H19300" s="88"/>
      <c r="I19300" s="88"/>
      <c r="J19300" s="88"/>
      <c r="K19300" s="88"/>
    </row>
    <row r="19301" spans="2:11" hidden="1" x14ac:dyDescent="0.2">
      <c r="B19301" s="88"/>
      <c r="C19301" s="88"/>
      <c r="D19301" s="88"/>
      <c r="E19301" s="88"/>
      <c r="F19301" s="88"/>
      <c r="G19301" s="88"/>
      <c r="H19301" s="88"/>
      <c r="I19301" s="88"/>
      <c r="J19301" s="88"/>
      <c r="K19301" s="88"/>
    </row>
    <row r="19302" spans="2:11" hidden="1" x14ac:dyDescent="0.2">
      <c r="B19302" s="88"/>
      <c r="C19302" s="88"/>
      <c r="D19302" s="88"/>
      <c r="E19302" s="88"/>
      <c r="F19302" s="88"/>
      <c r="G19302" s="88"/>
      <c r="H19302" s="88"/>
      <c r="I19302" s="88"/>
      <c r="J19302" s="88"/>
      <c r="K19302" s="88"/>
    </row>
    <row r="19303" spans="2:11" hidden="1" x14ac:dyDescent="0.2">
      <c r="B19303" s="88"/>
      <c r="C19303" s="88"/>
      <c r="D19303" s="88"/>
      <c r="E19303" s="88"/>
      <c r="F19303" s="88"/>
      <c r="G19303" s="88"/>
      <c r="H19303" s="88"/>
      <c r="I19303" s="88"/>
      <c r="J19303" s="88"/>
      <c r="K19303" s="88"/>
    </row>
    <row r="19304" spans="2:11" hidden="1" x14ac:dyDescent="0.2">
      <c r="B19304" s="88"/>
      <c r="C19304" s="88"/>
      <c r="D19304" s="88"/>
      <c r="E19304" s="88"/>
      <c r="F19304" s="88"/>
      <c r="G19304" s="88"/>
      <c r="H19304" s="88"/>
      <c r="I19304" s="88"/>
      <c r="J19304" s="88"/>
      <c r="K19304" s="88"/>
    </row>
    <row r="19305" spans="2:11" hidden="1" x14ac:dyDescent="0.2">
      <c r="B19305" s="88"/>
      <c r="C19305" s="88"/>
      <c r="D19305" s="88"/>
      <c r="E19305" s="88"/>
      <c r="F19305" s="88"/>
      <c r="G19305" s="88"/>
      <c r="H19305" s="88"/>
      <c r="I19305" s="88"/>
      <c r="J19305" s="88"/>
      <c r="K19305" s="88"/>
    </row>
    <row r="19306" spans="2:11" hidden="1" x14ac:dyDescent="0.2">
      <c r="B19306" s="88"/>
      <c r="C19306" s="88"/>
      <c r="D19306" s="88"/>
      <c r="E19306" s="88"/>
      <c r="F19306" s="88"/>
      <c r="G19306" s="88"/>
      <c r="H19306" s="88"/>
      <c r="I19306" s="88"/>
      <c r="J19306" s="88"/>
      <c r="K19306" s="88"/>
    </row>
    <row r="19307" spans="2:11" hidden="1" x14ac:dyDescent="0.2">
      <c r="B19307" s="88"/>
      <c r="C19307" s="88"/>
      <c r="D19307" s="88"/>
      <c r="E19307" s="88"/>
      <c r="F19307" s="88"/>
      <c r="G19307" s="88"/>
      <c r="H19307" s="88"/>
      <c r="I19307" s="88"/>
      <c r="J19307" s="88"/>
      <c r="K19307" s="88"/>
    </row>
    <row r="19308" spans="2:11" hidden="1" x14ac:dyDescent="0.2">
      <c r="B19308" s="88"/>
      <c r="C19308" s="88"/>
      <c r="D19308" s="88"/>
      <c r="E19308" s="88"/>
      <c r="F19308" s="88"/>
      <c r="G19308" s="88"/>
      <c r="H19308" s="88"/>
      <c r="I19308" s="88"/>
      <c r="J19308" s="88"/>
      <c r="K19308" s="88"/>
    </row>
    <row r="19309" spans="2:11" hidden="1" x14ac:dyDescent="0.2">
      <c r="B19309" s="88"/>
      <c r="C19309" s="88"/>
      <c r="D19309" s="88"/>
      <c r="E19309" s="88"/>
      <c r="F19309" s="88"/>
      <c r="G19309" s="88"/>
      <c r="H19309" s="88"/>
      <c r="I19309" s="88"/>
      <c r="J19309" s="88"/>
      <c r="K19309" s="88"/>
    </row>
    <row r="19310" spans="2:11" hidden="1" x14ac:dyDescent="0.2">
      <c r="B19310" s="88"/>
      <c r="C19310" s="88"/>
      <c r="D19310" s="88"/>
      <c r="E19310" s="88"/>
      <c r="F19310" s="88"/>
      <c r="G19310" s="88"/>
      <c r="H19310" s="88"/>
      <c r="I19310" s="88"/>
      <c r="J19310" s="88"/>
      <c r="K19310" s="88"/>
    </row>
    <row r="19311" spans="2:11" hidden="1" x14ac:dyDescent="0.2">
      <c r="B19311" s="88"/>
      <c r="C19311" s="88"/>
      <c r="D19311" s="88"/>
      <c r="E19311" s="88"/>
      <c r="F19311" s="88"/>
      <c r="G19311" s="88"/>
      <c r="H19311" s="88"/>
      <c r="I19311" s="88"/>
      <c r="J19311" s="88"/>
      <c r="K19311" s="88"/>
    </row>
    <row r="19312" spans="2:11" hidden="1" x14ac:dyDescent="0.2">
      <c r="B19312" s="88"/>
      <c r="C19312" s="88"/>
      <c r="D19312" s="88"/>
      <c r="E19312" s="88"/>
      <c r="F19312" s="88"/>
      <c r="G19312" s="88"/>
      <c r="H19312" s="88"/>
      <c r="I19312" s="88"/>
      <c r="J19312" s="88"/>
      <c r="K19312" s="88"/>
    </row>
    <row r="19313" spans="2:11" hidden="1" x14ac:dyDescent="0.2">
      <c r="B19313" s="88"/>
      <c r="C19313" s="88"/>
      <c r="D19313" s="88"/>
      <c r="E19313" s="88"/>
      <c r="F19313" s="88"/>
      <c r="G19313" s="88"/>
      <c r="H19313" s="88"/>
      <c r="I19313" s="88"/>
      <c r="J19313" s="88"/>
      <c r="K19313" s="88"/>
    </row>
    <row r="19314" spans="2:11" hidden="1" x14ac:dyDescent="0.2">
      <c r="B19314" s="88"/>
      <c r="C19314" s="88"/>
      <c r="D19314" s="88"/>
      <c r="E19314" s="88"/>
      <c r="F19314" s="88"/>
      <c r="G19314" s="88"/>
      <c r="H19314" s="88"/>
      <c r="I19314" s="88"/>
      <c r="J19314" s="88"/>
      <c r="K19314" s="88"/>
    </row>
    <row r="19315" spans="2:11" hidden="1" x14ac:dyDescent="0.2">
      <c r="B19315" s="88"/>
      <c r="C19315" s="88"/>
      <c r="D19315" s="88"/>
      <c r="E19315" s="88"/>
      <c r="F19315" s="88"/>
      <c r="G19315" s="88"/>
      <c r="H19315" s="88"/>
      <c r="I19315" s="88"/>
      <c r="J19315" s="88"/>
      <c r="K19315" s="88"/>
    </row>
    <row r="19316" spans="2:11" hidden="1" x14ac:dyDescent="0.2">
      <c r="B19316" s="88"/>
      <c r="C19316" s="88"/>
      <c r="D19316" s="88"/>
      <c r="E19316" s="88"/>
      <c r="F19316" s="88"/>
      <c r="G19316" s="88"/>
      <c r="H19316" s="88"/>
      <c r="I19316" s="88"/>
      <c r="J19316" s="88"/>
      <c r="K19316" s="88"/>
    </row>
    <row r="19317" spans="2:11" hidden="1" x14ac:dyDescent="0.2">
      <c r="B19317" s="88"/>
      <c r="C19317" s="88"/>
      <c r="D19317" s="88"/>
      <c r="E19317" s="88"/>
      <c r="F19317" s="88"/>
      <c r="G19317" s="88"/>
      <c r="H19317" s="88"/>
      <c r="I19317" s="88"/>
      <c r="J19317" s="88"/>
      <c r="K19317" s="88"/>
    </row>
    <row r="19318" spans="2:11" hidden="1" x14ac:dyDescent="0.2">
      <c r="B19318" s="88"/>
      <c r="C19318" s="88"/>
      <c r="D19318" s="88"/>
      <c r="E19318" s="88"/>
      <c r="F19318" s="88"/>
      <c r="G19318" s="88"/>
      <c r="H19318" s="88"/>
      <c r="I19318" s="88"/>
      <c r="J19318" s="88"/>
      <c r="K19318" s="88"/>
    </row>
    <row r="19319" spans="2:11" hidden="1" x14ac:dyDescent="0.2">
      <c r="B19319" s="88"/>
      <c r="C19319" s="88"/>
      <c r="D19319" s="88"/>
      <c r="E19319" s="88"/>
      <c r="F19319" s="88"/>
      <c r="G19319" s="88"/>
      <c r="H19319" s="88"/>
      <c r="I19319" s="88"/>
      <c r="J19319" s="88"/>
      <c r="K19319" s="88"/>
    </row>
    <row r="19320" spans="2:11" hidden="1" x14ac:dyDescent="0.2">
      <c r="B19320" s="88"/>
      <c r="C19320" s="88"/>
      <c r="D19320" s="88"/>
      <c r="E19320" s="88"/>
      <c r="F19320" s="88"/>
      <c r="G19320" s="88"/>
      <c r="H19320" s="88"/>
      <c r="I19320" s="88"/>
      <c r="J19320" s="88"/>
      <c r="K19320" s="88"/>
    </row>
    <row r="19321" spans="2:11" hidden="1" x14ac:dyDescent="0.2">
      <c r="B19321" s="88"/>
      <c r="C19321" s="88"/>
      <c r="D19321" s="88"/>
      <c r="E19321" s="88"/>
      <c r="F19321" s="88"/>
      <c r="G19321" s="88"/>
      <c r="H19321" s="88"/>
      <c r="I19321" s="88"/>
      <c r="J19321" s="88"/>
      <c r="K19321" s="88"/>
    </row>
    <row r="19322" spans="2:11" hidden="1" x14ac:dyDescent="0.2">
      <c r="B19322" s="88"/>
      <c r="C19322" s="88"/>
      <c r="D19322" s="88"/>
      <c r="E19322" s="88"/>
      <c r="F19322" s="88"/>
      <c r="G19322" s="88"/>
      <c r="H19322" s="88"/>
      <c r="I19322" s="88"/>
      <c r="J19322" s="88"/>
      <c r="K19322" s="88"/>
    </row>
    <row r="19323" spans="2:11" hidden="1" x14ac:dyDescent="0.2">
      <c r="B19323" s="88"/>
      <c r="C19323" s="88"/>
      <c r="D19323" s="88"/>
      <c r="E19323" s="88"/>
      <c r="F19323" s="88"/>
      <c r="G19323" s="88"/>
      <c r="H19323" s="88"/>
      <c r="I19323" s="88"/>
      <c r="J19323" s="88"/>
      <c r="K19323" s="88"/>
    </row>
    <row r="19324" spans="2:11" hidden="1" x14ac:dyDescent="0.2">
      <c r="B19324" s="88"/>
      <c r="C19324" s="88"/>
      <c r="D19324" s="88"/>
      <c r="E19324" s="88"/>
      <c r="F19324" s="88"/>
      <c r="G19324" s="88"/>
      <c r="H19324" s="88"/>
      <c r="I19324" s="88"/>
      <c r="J19324" s="88"/>
      <c r="K19324" s="88"/>
    </row>
    <row r="19325" spans="2:11" hidden="1" x14ac:dyDescent="0.2">
      <c r="B19325" s="88"/>
      <c r="C19325" s="88"/>
      <c r="D19325" s="88"/>
      <c r="E19325" s="88"/>
      <c r="F19325" s="88"/>
      <c r="G19325" s="88"/>
      <c r="H19325" s="88"/>
      <c r="I19325" s="88"/>
      <c r="J19325" s="88"/>
      <c r="K19325" s="88"/>
    </row>
    <row r="19326" spans="2:11" hidden="1" x14ac:dyDescent="0.2">
      <c r="B19326" s="88"/>
      <c r="C19326" s="88"/>
      <c r="D19326" s="88"/>
      <c r="E19326" s="88"/>
      <c r="F19326" s="88"/>
      <c r="G19326" s="88"/>
      <c r="H19326" s="88"/>
      <c r="I19326" s="88"/>
      <c r="J19326" s="88"/>
      <c r="K19326" s="88"/>
    </row>
    <row r="19327" spans="2:11" hidden="1" x14ac:dyDescent="0.2">
      <c r="B19327" s="88"/>
      <c r="C19327" s="88"/>
      <c r="D19327" s="88"/>
      <c r="E19327" s="88"/>
      <c r="F19327" s="88"/>
      <c r="G19327" s="88"/>
      <c r="H19327" s="88"/>
      <c r="I19327" s="88"/>
      <c r="J19327" s="88"/>
      <c r="K19327" s="88"/>
    </row>
    <row r="19328" spans="2:11" hidden="1" x14ac:dyDescent="0.2">
      <c r="B19328" s="88"/>
      <c r="C19328" s="88"/>
      <c r="D19328" s="88"/>
      <c r="E19328" s="88"/>
      <c r="F19328" s="88"/>
      <c r="G19328" s="88"/>
      <c r="H19328" s="88"/>
      <c r="I19328" s="88"/>
      <c r="J19328" s="88"/>
      <c r="K19328" s="88"/>
    </row>
    <row r="19329" spans="2:11" hidden="1" x14ac:dyDescent="0.2">
      <c r="B19329" s="88"/>
      <c r="C19329" s="88"/>
      <c r="D19329" s="88"/>
      <c r="E19329" s="88"/>
      <c r="F19329" s="88"/>
      <c r="G19329" s="88"/>
      <c r="H19329" s="88"/>
      <c r="I19329" s="88"/>
      <c r="J19329" s="88"/>
      <c r="K19329" s="88"/>
    </row>
    <row r="19330" spans="2:11" hidden="1" x14ac:dyDescent="0.2">
      <c r="B19330" s="88"/>
      <c r="C19330" s="88"/>
      <c r="D19330" s="88"/>
      <c r="E19330" s="88"/>
      <c r="F19330" s="88"/>
      <c r="G19330" s="88"/>
      <c r="H19330" s="88"/>
      <c r="I19330" s="88"/>
      <c r="J19330" s="88"/>
      <c r="K19330" s="88"/>
    </row>
    <row r="19331" spans="2:11" hidden="1" x14ac:dyDescent="0.2">
      <c r="B19331" s="88"/>
      <c r="C19331" s="88"/>
      <c r="D19331" s="88"/>
      <c r="E19331" s="88"/>
      <c r="F19331" s="88"/>
      <c r="G19331" s="88"/>
      <c r="H19331" s="88"/>
      <c r="I19331" s="88"/>
      <c r="J19331" s="88"/>
      <c r="K19331" s="88"/>
    </row>
    <row r="19332" spans="2:11" hidden="1" x14ac:dyDescent="0.2">
      <c r="B19332" s="88"/>
      <c r="C19332" s="88"/>
      <c r="D19332" s="88"/>
      <c r="E19332" s="88"/>
      <c r="F19332" s="88"/>
      <c r="G19332" s="88"/>
      <c r="H19332" s="88"/>
      <c r="I19332" s="88"/>
      <c r="J19332" s="88"/>
      <c r="K19332" s="88"/>
    </row>
    <row r="19333" spans="2:11" hidden="1" x14ac:dyDescent="0.2">
      <c r="B19333" s="88"/>
      <c r="C19333" s="88"/>
      <c r="D19333" s="88"/>
      <c r="E19333" s="88"/>
      <c r="F19333" s="88"/>
      <c r="G19333" s="88"/>
      <c r="H19333" s="88"/>
      <c r="I19333" s="88"/>
      <c r="J19333" s="88"/>
      <c r="K19333" s="88"/>
    </row>
    <row r="19334" spans="2:11" hidden="1" x14ac:dyDescent="0.2">
      <c r="B19334" s="88"/>
      <c r="C19334" s="88"/>
      <c r="D19334" s="88"/>
      <c r="E19334" s="88"/>
      <c r="F19334" s="88"/>
      <c r="G19334" s="88"/>
      <c r="H19334" s="88"/>
      <c r="I19334" s="88"/>
      <c r="J19334" s="88"/>
      <c r="K19334" s="88"/>
    </row>
    <row r="19335" spans="2:11" hidden="1" x14ac:dyDescent="0.2">
      <c r="B19335" s="88"/>
      <c r="C19335" s="88"/>
      <c r="D19335" s="88"/>
      <c r="E19335" s="88"/>
      <c r="F19335" s="88"/>
      <c r="G19335" s="88"/>
      <c r="H19335" s="88"/>
      <c r="I19335" s="88"/>
      <c r="J19335" s="88"/>
      <c r="K19335" s="88"/>
    </row>
    <row r="19336" spans="2:11" hidden="1" x14ac:dyDescent="0.2">
      <c r="B19336" s="88"/>
      <c r="C19336" s="88"/>
      <c r="D19336" s="88"/>
      <c r="E19336" s="88"/>
      <c r="F19336" s="88"/>
      <c r="G19336" s="88"/>
      <c r="H19336" s="88"/>
      <c r="I19336" s="88"/>
      <c r="J19336" s="88"/>
      <c r="K19336" s="88"/>
    </row>
    <row r="19337" spans="2:11" hidden="1" x14ac:dyDescent="0.2">
      <c r="B19337" s="88"/>
      <c r="C19337" s="88"/>
      <c r="D19337" s="88"/>
      <c r="E19337" s="88"/>
      <c r="F19337" s="88"/>
      <c r="G19337" s="88"/>
      <c r="H19337" s="88"/>
      <c r="I19337" s="88"/>
      <c r="J19337" s="88"/>
      <c r="K19337" s="88"/>
    </row>
    <row r="19338" spans="2:11" hidden="1" x14ac:dyDescent="0.2">
      <c r="B19338" s="88"/>
      <c r="C19338" s="88"/>
      <c r="D19338" s="88"/>
      <c r="E19338" s="88"/>
      <c r="F19338" s="88"/>
      <c r="G19338" s="88"/>
      <c r="H19338" s="88"/>
      <c r="I19338" s="88"/>
      <c r="J19338" s="88"/>
      <c r="K19338" s="88"/>
    </row>
    <row r="19339" spans="2:11" hidden="1" x14ac:dyDescent="0.2">
      <c r="B19339" s="88"/>
      <c r="C19339" s="88"/>
      <c r="D19339" s="88"/>
      <c r="E19339" s="88"/>
      <c r="F19339" s="88"/>
      <c r="G19339" s="88"/>
      <c r="H19339" s="88"/>
      <c r="I19339" s="88"/>
      <c r="J19339" s="88"/>
      <c r="K19339" s="88"/>
    </row>
    <row r="19340" spans="2:11" hidden="1" x14ac:dyDescent="0.2">
      <c r="B19340" s="88"/>
      <c r="C19340" s="88"/>
      <c r="D19340" s="88"/>
      <c r="E19340" s="88"/>
      <c r="F19340" s="88"/>
      <c r="G19340" s="88"/>
      <c r="H19340" s="88"/>
      <c r="I19340" s="88"/>
      <c r="J19340" s="88"/>
      <c r="K19340" s="88"/>
    </row>
    <row r="19341" spans="2:11" hidden="1" x14ac:dyDescent="0.2">
      <c r="B19341" s="88"/>
      <c r="C19341" s="88"/>
      <c r="D19341" s="88"/>
      <c r="E19341" s="88"/>
      <c r="F19341" s="88"/>
      <c r="G19341" s="88"/>
      <c r="H19341" s="88"/>
      <c r="I19341" s="88"/>
      <c r="J19341" s="88"/>
      <c r="K19341" s="88"/>
    </row>
    <row r="19342" spans="2:11" hidden="1" x14ac:dyDescent="0.2">
      <c r="B19342" s="88"/>
      <c r="C19342" s="88"/>
      <c r="D19342" s="88"/>
      <c r="E19342" s="88"/>
      <c r="F19342" s="88"/>
      <c r="G19342" s="88"/>
      <c r="H19342" s="88"/>
      <c r="I19342" s="88"/>
      <c r="J19342" s="88"/>
      <c r="K19342" s="88"/>
    </row>
    <row r="19343" spans="2:11" hidden="1" x14ac:dyDescent="0.2">
      <c r="B19343" s="88"/>
      <c r="C19343" s="88"/>
      <c r="D19343" s="88"/>
      <c r="E19343" s="88"/>
      <c r="F19343" s="88"/>
      <c r="G19343" s="88"/>
      <c r="H19343" s="88"/>
      <c r="I19343" s="88"/>
      <c r="J19343" s="88"/>
      <c r="K19343" s="88"/>
    </row>
    <row r="19344" spans="2:11" hidden="1" x14ac:dyDescent="0.2">
      <c r="B19344" s="88"/>
      <c r="C19344" s="88"/>
      <c r="D19344" s="88"/>
      <c r="E19344" s="88"/>
      <c r="F19344" s="88"/>
      <c r="G19344" s="88"/>
      <c r="H19344" s="88"/>
      <c r="I19344" s="88"/>
      <c r="J19344" s="88"/>
      <c r="K19344" s="88"/>
    </row>
    <row r="19345" spans="2:11" hidden="1" x14ac:dyDescent="0.2">
      <c r="B19345" s="88"/>
      <c r="C19345" s="88"/>
      <c r="D19345" s="88"/>
      <c r="E19345" s="88"/>
      <c r="F19345" s="88"/>
      <c r="G19345" s="88"/>
      <c r="H19345" s="88"/>
      <c r="I19345" s="88"/>
      <c r="J19345" s="88"/>
      <c r="K19345" s="88"/>
    </row>
    <row r="19346" spans="2:11" hidden="1" x14ac:dyDescent="0.2">
      <c r="B19346" s="88"/>
      <c r="C19346" s="88"/>
      <c r="D19346" s="88"/>
      <c r="E19346" s="88"/>
      <c r="F19346" s="88"/>
      <c r="G19346" s="88"/>
      <c r="H19346" s="88"/>
      <c r="I19346" s="88"/>
      <c r="J19346" s="88"/>
      <c r="K19346" s="88"/>
    </row>
    <row r="19347" spans="2:11" hidden="1" x14ac:dyDescent="0.2">
      <c r="B19347" s="88"/>
      <c r="C19347" s="88"/>
      <c r="D19347" s="88"/>
      <c r="E19347" s="88"/>
      <c r="F19347" s="88"/>
      <c r="G19347" s="88"/>
      <c r="H19347" s="88"/>
      <c r="I19347" s="88"/>
      <c r="J19347" s="88"/>
      <c r="K19347" s="88"/>
    </row>
    <row r="19348" spans="2:11" hidden="1" x14ac:dyDescent="0.2">
      <c r="B19348" s="88"/>
      <c r="C19348" s="88"/>
      <c r="D19348" s="88"/>
      <c r="E19348" s="88"/>
      <c r="F19348" s="88"/>
      <c r="G19348" s="88"/>
      <c r="H19348" s="88"/>
      <c r="I19348" s="88"/>
      <c r="J19348" s="88"/>
      <c r="K19348" s="88"/>
    </row>
    <row r="19349" spans="2:11" hidden="1" x14ac:dyDescent="0.2">
      <c r="B19349" s="88"/>
      <c r="C19349" s="88"/>
      <c r="D19349" s="88"/>
      <c r="E19349" s="88"/>
      <c r="F19349" s="88"/>
      <c r="G19349" s="88"/>
      <c r="H19349" s="88"/>
      <c r="I19349" s="88"/>
      <c r="J19349" s="88"/>
      <c r="K19349" s="88"/>
    </row>
    <row r="19350" spans="2:11" hidden="1" x14ac:dyDescent="0.2">
      <c r="B19350" s="88"/>
      <c r="C19350" s="88"/>
      <c r="D19350" s="88"/>
      <c r="E19350" s="88"/>
      <c r="F19350" s="88"/>
      <c r="G19350" s="88"/>
      <c r="H19350" s="88"/>
      <c r="I19350" s="88"/>
      <c r="J19350" s="88"/>
      <c r="K19350" s="88"/>
    </row>
    <row r="19351" spans="2:11" hidden="1" x14ac:dyDescent="0.2">
      <c r="B19351" s="88"/>
      <c r="C19351" s="88"/>
      <c r="D19351" s="88"/>
      <c r="E19351" s="88"/>
      <c r="F19351" s="88"/>
      <c r="G19351" s="88"/>
      <c r="H19351" s="88"/>
      <c r="I19351" s="88"/>
      <c r="J19351" s="88"/>
      <c r="K19351" s="88"/>
    </row>
    <row r="19352" spans="2:11" hidden="1" x14ac:dyDescent="0.2">
      <c r="B19352" s="88"/>
      <c r="C19352" s="88"/>
      <c r="D19352" s="88"/>
      <c r="E19352" s="88"/>
      <c r="F19352" s="88"/>
      <c r="G19352" s="88"/>
      <c r="H19352" s="88"/>
      <c r="I19352" s="88"/>
      <c r="J19352" s="88"/>
      <c r="K19352" s="88"/>
    </row>
    <row r="19353" spans="2:11" hidden="1" x14ac:dyDescent="0.2">
      <c r="B19353" s="88"/>
      <c r="C19353" s="88"/>
      <c r="D19353" s="88"/>
      <c r="E19353" s="88"/>
      <c r="F19353" s="88"/>
      <c r="G19353" s="88"/>
      <c r="H19353" s="88"/>
      <c r="I19353" s="88"/>
      <c r="J19353" s="88"/>
      <c r="K19353" s="88"/>
    </row>
    <row r="19354" spans="2:11" hidden="1" x14ac:dyDescent="0.2">
      <c r="B19354" s="88"/>
      <c r="C19354" s="88"/>
      <c r="D19354" s="88"/>
      <c r="E19354" s="88"/>
      <c r="F19354" s="88"/>
      <c r="G19354" s="88"/>
      <c r="H19354" s="88"/>
      <c r="I19354" s="88"/>
      <c r="J19354" s="88"/>
      <c r="K19354" s="88"/>
    </row>
    <row r="19355" spans="2:11" hidden="1" x14ac:dyDescent="0.2">
      <c r="B19355" s="88"/>
      <c r="C19355" s="88"/>
      <c r="D19355" s="88"/>
      <c r="E19355" s="88"/>
      <c r="F19355" s="88"/>
      <c r="G19355" s="88"/>
      <c r="H19355" s="88"/>
      <c r="I19355" s="88"/>
      <c r="J19355" s="88"/>
      <c r="K19355" s="88"/>
    </row>
    <row r="19356" spans="2:11" hidden="1" x14ac:dyDescent="0.2">
      <c r="B19356" s="88"/>
      <c r="C19356" s="88"/>
      <c r="D19356" s="88"/>
      <c r="E19356" s="88"/>
      <c r="F19356" s="88"/>
      <c r="G19356" s="88"/>
      <c r="H19356" s="88"/>
      <c r="I19356" s="88"/>
      <c r="J19356" s="88"/>
      <c r="K19356" s="88"/>
    </row>
    <row r="19357" spans="2:11" hidden="1" x14ac:dyDescent="0.2">
      <c r="B19357" s="88"/>
      <c r="C19357" s="88"/>
      <c r="D19357" s="88"/>
      <c r="E19357" s="88"/>
      <c r="F19357" s="88"/>
      <c r="G19357" s="88"/>
      <c r="H19357" s="88"/>
      <c r="I19357" s="88"/>
      <c r="J19357" s="88"/>
      <c r="K19357" s="88"/>
    </row>
    <row r="19358" spans="2:11" hidden="1" x14ac:dyDescent="0.2">
      <c r="B19358" s="88"/>
      <c r="C19358" s="88"/>
      <c r="D19358" s="88"/>
      <c r="E19358" s="88"/>
      <c r="F19358" s="88"/>
      <c r="G19358" s="88"/>
      <c r="H19358" s="88"/>
      <c r="I19358" s="88"/>
      <c r="J19358" s="88"/>
      <c r="K19358" s="88"/>
    </row>
    <row r="19359" spans="2:11" hidden="1" x14ac:dyDescent="0.2">
      <c r="B19359" s="88"/>
      <c r="C19359" s="88"/>
      <c r="D19359" s="88"/>
      <c r="E19359" s="88"/>
      <c r="F19359" s="88"/>
      <c r="G19359" s="88"/>
      <c r="H19359" s="88"/>
      <c r="I19359" s="88"/>
      <c r="J19359" s="88"/>
      <c r="K19359" s="88"/>
    </row>
    <row r="19360" spans="2:11" hidden="1" x14ac:dyDescent="0.2">
      <c r="B19360" s="88"/>
      <c r="C19360" s="88"/>
      <c r="D19360" s="88"/>
      <c r="E19360" s="88"/>
      <c r="F19360" s="88"/>
      <c r="G19360" s="88"/>
      <c r="H19360" s="88"/>
      <c r="I19360" s="88"/>
      <c r="J19360" s="88"/>
      <c r="K19360" s="88"/>
    </row>
    <row r="19361" spans="2:11" hidden="1" x14ac:dyDescent="0.2">
      <c r="B19361" s="88"/>
      <c r="C19361" s="88"/>
      <c r="D19361" s="88"/>
      <c r="E19361" s="88"/>
      <c r="F19361" s="88"/>
      <c r="G19361" s="88"/>
      <c r="H19361" s="88"/>
      <c r="I19361" s="88"/>
      <c r="J19361" s="88"/>
      <c r="K19361" s="88"/>
    </row>
    <row r="19362" spans="2:11" hidden="1" x14ac:dyDescent="0.2">
      <c r="B19362" s="88"/>
      <c r="C19362" s="88"/>
      <c r="D19362" s="88"/>
      <c r="E19362" s="88"/>
      <c r="F19362" s="88"/>
      <c r="G19362" s="88"/>
      <c r="H19362" s="88"/>
      <c r="I19362" s="88"/>
      <c r="J19362" s="88"/>
      <c r="K19362" s="88"/>
    </row>
    <row r="19363" spans="2:11" hidden="1" x14ac:dyDescent="0.2">
      <c r="B19363" s="88"/>
      <c r="C19363" s="88"/>
      <c r="D19363" s="88"/>
      <c r="E19363" s="88"/>
      <c r="F19363" s="88"/>
      <c r="G19363" s="88"/>
      <c r="H19363" s="88"/>
      <c r="I19363" s="88"/>
      <c r="J19363" s="88"/>
      <c r="K19363" s="88"/>
    </row>
    <row r="19364" spans="2:11" hidden="1" x14ac:dyDescent="0.2">
      <c r="B19364" s="88"/>
      <c r="C19364" s="88"/>
      <c r="D19364" s="88"/>
      <c r="E19364" s="88"/>
      <c r="F19364" s="88"/>
      <c r="G19364" s="88"/>
      <c r="H19364" s="88"/>
      <c r="I19364" s="88"/>
      <c r="J19364" s="88"/>
      <c r="K19364" s="88"/>
    </row>
    <row r="19365" spans="2:11" hidden="1" x14ac:dyDescent="0.2">
      <c r="B19365" s="88"/>
      <c r="C19365" s="88"/>
      <c r="D19365" s="88"/>
      <c r="E19365" s="88"/>
      <c r="F19365" s="88"/>
      <c r="G19365" s="88"/>
      <c r="H19365" s="88"/>
      <c r="I19365" s="88"/>
      <c r="J19365" s="88"/>
      <c r="K19365" s="88"/>
    </row>
    <row r="19366" spans="2:11" hidden="1" x14ac:dyDescent="0.2">
      <c r="B19366" s="88"/>
      <c r="C19366" s="88"/>
      <c r="D19366" s="88"/>
      <c r="E19366" s="88"/>
      <c r="F19366" s="88"/>
      <c r="G19366" s="88"/>
      <c r="H19366" s="88"/>
      <c r="I19366" s="88"/>
      <c r="J19366" s="88"/>
      <c r="K19366" s="88"/>
    </row>
    <row r="19367" spans="2:11" hidden="1" x14ac:dyDescent="0.2">
      <c r="B19367" s="88"/>
      <c r="C19367" s="88"/>
      <c r="D19367" s="88"/>
      <c r="E19367" s="88"/>
      <c r="F19367" s="88"/>
      <c r="G19367" s="88"/>
      <c r="H19367" s="88"/>
      <c r="I19367" s="88"/>
      <c r="J19367" s="88"/>
      <c r="K19367" s="88"/>
    </row>
    <row r="19368" spans="2:11" hidden="1" x14ac:dyDescent="0.2">
      <c r="B19368" s="88"/>
      <c r="C19368" s="88"/>
      <c r="D19368" s="88"/>
      <c r="E19368" s="88"/>
      <c r="F19368" s="88"/>
      <c r="G19368" s="88"/>
      <c r="H19368" s="88"/>
      <c r="I19368" s="88"/>
      <c r="J19368" s="88"/>
      <c r="K19368" s="88"/>
    </row>
    <row r="19369" spans="2:11" hidden="1" x14ac:dyDescent="0.2">
      <c r="B19369" s="88"/>
      <c r="C19369" s="88"/>
      <c r="D19369" s="88"/>
      <c r="E19369" s="88"/>
      <c r="F19369" s="88"/>
      <c r="G19369" s="88"/>
      <c r="H19369" s="88"/>
      <c r="I19369" s="88"/>
      <c r="J19369" s="88"/>
      <c r="K19369" s="88"/>
    </row>
    <row r="19370" spans="2:11" hidden="1" x14ac:dyDescent="0.2">
      <c r="B19370" s="88"/>
      <c r="C19370" s="88"/>
      <c r="D19370" s="88"/>
      <c r="E19370" s="88"/>
      <c r="F19370" s="88"/>
      <c r="G19370" s="88"/>
      <c r="H19370" s="88"/>
      <c r="I19370" s="88"/>
      <c r="J19370" s="88"/>
      <c r="K19370" s="88"/>
    </row>
    <row r="19371" spans="2:11" hidden="1" x14ac:dyDescent="0.2">
      <c r="B19371" s="88"/>
      <c r="C19371" s="88"/>
      <c r="D19371" s="88"/>
      <c r="E19371" s="88"/>
      <c r="F19371" s="88"/>
      <c r="G19371" s="88"/>
      <c r="H19371" s="88"/>
      <c r="I19371" s="88"/>
      <c r="J19371" s="88"/>
      <c r="K19371" s="88"/>
    </row>
    <row r="19372" spans="2:11" hidden="1" x14ac:dyDescent="0.2">
      <c r="B19372" s="88"/>
      <c r="C19372" s="88"/>
      <c r="D19372" s="88"/>
      <c r="E19372" s="88"/>
      <c r="F19372" s="88"/>
      <c r="G19372" s="88"/>
      <c r="H19372" s="88"/>
      <c r="I19372" s="88"/>
      <c r="J19372" s="88"/>
      <c r="K19372" s="88"/>
    </row>
    <row r="19373" spans="2:11" hidden="1" x14ac:dyDescent="0.2">
      <c r="B19373" s="88"/>
      <c r="C19373" s="88"/>
      <c r="D19373" s="88"/>
      <c r="E19373" s="88"/>
      <c r="F19373" s="88"/>
      <c r="G19373" s="88"/>
      <c r="H19373" s="88"/>
      <c r="I19373" s="88"/>
      <c r="J19373" s="88"/>
      <c r="K19373" s="88"/>
    </row>
    <row r="19374" spans="2:11" hidden="1" x14ac:dyDescent="0.2">
      <c r="B19374" s="88"/>
      <c r="C19374" s="88"/>
      <c r="D19374" s="88"/>
      <c r="E19374" s="88"/>
      <c r="F19374" s="88"/>
      <c r="G19374" s="88"/>
      <c r="H19374" s="88"/>
      <c r="I19374" s="88"/>
      <c r="J19374" s="88"/>
      <c r="K19374" s="88"/>
    </row>
    <row r="19375" spans="2:11" hidden="1" x14ac:dyDescent="0.2">
      <c r="B19375" s="88"/>
      <c r="C19375" s="88"/>
      <c r="D19375" s="88"/>
      <c r="E19375" s="88"/>
      <c r="F19375" s="88"/>
      <c r="G19375" s="88"/>
      <c r="H19375" s="88"/>
      <c r="I19375" s="88"/>
      <c r="J19375" s="88"/>
      <c r="K19375" s="88"/>
    </row>
    <row r="19376" spans="2:11" hidden="1" x14ac:dyDescent="0.2">
      <c r="B19376" s="88"/>
      <c r="C19376" s="88"/>
      <c r="D19376" s="88"/>
      <c r="E19376" s="88"/>
      <c r="F19376" s="88"/>
      <c r="G19376" s="88"/>
      <c r="H19376" s="88"/>
      <c r="I19376" s="88"/>
      <c r="J19376" s="88"/>
      <c r="K19376" s="88"/>
    </row>
    <row r="19377" spans="2:11" hidden="1" x14ac:dyDescent="0.2">
      <c r="B19377" s="88"/>
      <c r="C19377" s="88"/>
      <c r="D19377" s="88"/>
      <c r="E19377" s="88"/>
      <c r="F19377" s="88"/>
      <c r="G19377" s="88"/>
      <c r="H19377" s="88"/>
      <c r="I19377" s="88"/>
      <c r="J19377" s="88"/>
      <c r="K19377" s="88"/>
    </row>
    <row r="19378" spans="2:11" hidden="1" x14ac:dyDescent="0.2">
      <c r="B19378" s="88"/>
      <c r="C19378" s="88"/>
      <c r="D19378" s="88"/>
      <c r="E19378" s="88"/>
      <c r="F19378" s="88"/>
      <c r="G19378" s="88"/>
      <c r="H19378" s="88"/>
      <c r="I19378" s="88"/>
      <c r="J19378" s="88"/>
      <c r="K19378" s="88"/>
    </row>
    <row r="19379" spans="2:11" hidden="1" x14ac:dyDescent="0.2">
      <c r="B19379" s="88"/>
      <c r="C19379" s="88"/>
      <c r="D19379" s="88"/>
      <c r="E19379" s="88"/>
      <c r="F19379" s="88"/>
      <c r="G19379" s="88"/>
      <c r="H19379" s="88"/>
      <c r="I19379" s="88"/>
      <c r="J19379" s="88"/>
      <c r="K19379" s="88"/>
    </row>
    <row r="19380" spans="2:11" hidden="1" x14ac:dyDescent="0.2">
      <c r="B19380" s="88"/>
      <c r="C19380" s="88"/>
      <c r="D19380" s="88"/>
      <c r="E19380" s="88"/>
      <c r="F19380" s="88"/>
      <c r="G19380" s="88"/>
      <c r="H19380" s="88"/>
      <c r="I19380" s="88"/>
      <c r="J19380" s="88"/>
      <c r="K19380" s="88"/>
    </row>
    <row r="19381" spans="2:11" hidden="1" x14ac:dyDescent="0.2">
      <c r="B19381" s="88"/>
      <c r="C19381" s="88"/>
      <c r="D19381" s="88"/>
      <c r="E19381" s="88"/>
      <c r="F19381" s="88"/>
      <c r="G19381" s="88"/>
      <c r="H19381" s="88"/>
      <c r="I19381" s="88"/>
      <c r="J19381" s="88"/>
      <c r="K19381" s="88"/>
    </row>
    <row r="19382" spans="2:11" hidden="1" x14ac:dyDescent="0.2">
      <c r="B19382" s="88"/>
      <c r="C19382" s="88"/>
      <c r="D19382" s="88"/>
      <c r="E19382" s="88"/>
      <c r="F19382" s="88"/>
      <c r="G19382" s="88"/>
      <c r="H19382" s="88"/>
      <c r="I19382" s="88"/>
      <c r="J19382" s="88"/>
      <c r="K19382" s="88"/>
    </row>
    <row r="19383" spans="2:11" hidden="1" x14ac:dyDescent="0.2">
      <c r="B19383" s="88"/>
      <c r="C19383" s="88"/>
      <c r="D19383" s="88"/>
      <c r="E19383" s="88"/>
      <c r="F19383" s="88"/>
      <c r="G19383" s="88"/>
      <c r="H19383" s="88"/>
      <c r="I19383" s="88"/>
      <c r="J19383" s="88"/>
      <c r="K19383" s="88"/>
    </row>
    <row r="19384" spans="2:11" hidden="1" x14ac:dyDescent="0.2">
      <c r="B19384" s="88"/>
      <c r="C19384" s="88"/>
      <c r="D19384" s="88"/>
      <c r="E19384" s="88"/>
      <c r="F19384" s="88"/>
      <c r="G19384" s="88"/>
      <c r="H19384" s="88"/>
      <c r="I19384" s="88"/>
      <c r="J19384" s="88"/>
      <c r="K19384" s="88"/>
    </row>
    <row r="19385" spans="2:11" hidden="1" x14ac:dyDescent="0.2">
      <c r="B19385" s="88"/>
      <c r="C19385" s="88"/>
      <c r="D19385" s="88"/>
      <c r="E19385" s="88"/>
      <c r="F19385" s="88"/>
      <c r="G19385" s="88"/>
      <c r="H19385" s="88"/>
      <c r="I19385" s="88"/>
      <c r="J19385" s="88"/>
      <c r="K19385" s="88"/>
    </row>
    <row r="19386" spans="2:11" hidden="1" x14ac:dyDescent="0.2">
      <c r="B19386" s="88"/>
      <c r="C19386" s="88"/>
      <c r="D19386" s="88"/>
      <c r="E19386" s="88"/>
      <c r="F19386" s="88"/>
      <c r="G19386" s="88"/>
      <c r="H19386" s="88"/>
      <c r="I19386" s="88"/>
      <c r="J19386" s="88"/>
      <c r="K19386" s="88"/>
    </row>
    <row r="19387" spans="2:11" hidden="1" x14ac:dyDescent="0.2">
      <c r="B19387" s="88"/>
      <c r="C19387" s="88"/>
      <c r="D19387" s="88"/>
      <c r="E19387" s="88"/>
      <c r="F19387" s="88"/>
      <c r="G19387" s="88"/>
      <c r="H19387" s="88"/>
      <c r="I19387" s="88"/>
      <c r="J19387" s="88"/>
      <c r="K19387" s="88"/>
    </row>
    <row r="19388" spans="2:11" hidden="1" x14ac:dyDescent="0.2">
      <c r="B19388" s="88"/>
      <c r="C19388" s="88"/>
      <c r="D19388" s="88"/>
      <c r="E19388" s="88"/>
      <c r="F19388" s="88"/>
      <c r="G19388" s="88"/>
      <c r="H19388" s="88"/>
      <c r="I19388" s="88"/>
      <c r="J19388" s="88"/>
      <c r="K19388" s="88"/>
    </row>
    <row r="19389" spans="2:11" hidden="1" x14ac:dyDescent="0.2">
      <c r="B19389" s="88"/>
      <c r="C19389" s="88"/>
      <c r="D19389" s="88"/>
      <c r="E19389" s="88"/>
      <c r="F19389" s="88"/>
      <c r="G19389" s="88"/>
      <c r="H19389" s="88"/>
      <c r="I19389" s="88"/>
      <c r="J19389" s="88"/>
      <c r="K19389" s="88"/>
    </row>
    <row r="19390" spans="2:11" hidden="1" x14ac:dyDescent="0.2">
      <c r="B19390" s="88"/>
      <c r="C19390" s="88"/>
      <c r="D19390" s="88"/>
      <c r="E19390" s="88"/>
      <c r="F19390" s="88"/>
      <c r="G19390" s="88"/>
      <c r="H19390" s="88"/>
      <c r="I19390" s="88"/>
      <c r="J19390" s="88"/>
      <c r="K19390" s="88"/>
    </row>
    <row r="19391" spans="2:11" hidden="1" x14ac:dyDescent="0.2">
      <c r="B19391" s="88"/>
      <c r="C19391" s="88"/>
      <c r="D19391" s="88"/>
      <c r="E19391" s="88"/>
      <c r="F19391" s="88"/>
      <c r="G19391" s="88"/>
      <c r="H19391" s="88"/>
      <c r="I19391" s="88"/>
      <c r="J19391" s="88"/>
      <c r="K19391" s="88"/>
    </row>
    <row r="19392" spans="2:11" hidden="1" x14ac:dyDescent="0.2">
      <c r="B19392" s="88"/>
      <c r="C19392" s="88"/>
      <c r="D19392" s="88"/>
      <c r="E19392" s="88"/>
      <c r="F19392" s="88"/>
      <c r="G19392" s="88"/>
      <c r="H19392" s="88"/>
      <c r="I19392" s="88"/>
      <c r="J19392" s="88"/>
      <c r="K19392" s="88"/>
    </row>
    <row r="19393" spans="2:11" hidden="1" x14ac:dyDescent="0.2">
      <c r="B19393" s="88"/>
      <c r="C19393" s="88"/>
      <c r="D19393" s="88"/>
      <c r="E19393" s="88"/>
      <c r="F19393" s="88"/>
      <c r="G19393" s="88"/>
      <c r="H19393" s="88"/>
      <c r="I19393" s="88"/>
      <c r="J19393" s="88"/>
      <c r="K19393" s="88"/>
    </row>
    <row r="19394" spans="2:11" hidden="1" x14ac:dyDescent="0.2">
      <c r="B19394" s="88"/>
      <c r="C19394" s="88"/>
      <c r="D19394" s="88"/>
      <c r="E19394" s="88"/>
      <c r="F19394" s="88"/>
      <c r="G19394" s="88"/>
      <c r="H19394" s="88"/>
      <c r="I19394" s="88"/>
      <c r="J19394" s="88"/>
      <c r="K19394" s="88"/>
    </row>
    <row r="19395" spans="2:11" hidden="1" x14ac:dyDescent="0.2">
      <c r="B19395" s="88"/>
      <c r="C19395" s="88"/>
      <c r="D19395" s="88"/>
      <c r="E19395" s="88"/>
      <c r="F19395" s="88"/>
      <c r="G19395" s="88"/>
      <c r="H19395" s="88"/>
      <c r="I19395" s="88"/>
      <c r="J19395" s="88"/>
      <c r="K19395" s="88"/>
    </row>
    <row r="19396" spans="2:11" hidden="1" x14ac:dyDescent="0.2">
      <c r="B19396" s="88"/>
      <c r="C19396" s="88"/>
      <c r="D19396" s="88"/>
      <c r="E19396" s="88"/>
      <c r="F19396" s="88"/>
      <c r="G19396" s="88"/>
      <c r="H19396" s="88"/>
      <c r="I19396" s="88"/>
      <c r="J19396" s="88"/>
      <c r="K19396" s="88"/>
    </row>
    <row r="19397" spans="2:11" hidden="1" x14ac:dyDescent="0.2">
      <c r="B19397" s="88"/>
      <c r="C19397" s="88"/>
      <c r="D19397" s="88"/>
      <c r="E19397" s="88"/>
      <c r="F19397" s="88"/>
      <c r="G19397" s="88"/>
      <c r="H19397" s="88"/>
      <c r="I19397" s="88"/>
      <c r="J19397" s="88"/>
      <c r="K19397" s="88"/>
    </row>
    <row r="19398" spans="2:11" hidden="1" x14ac:dyDescent="0.2">
      <c r="B19398" s="88"/>
      <c r="C19398" s="88"/>
      <c r="D19398" s="88"/>
      <c r="E19398" s="88"/>
      <c r="F19398" s="88"/>
      <c r="G19398" s="88"/>
      <c r="H19398" s="88"/>
      <c r="I19398" s="88"/>
      <c r="J19398" s="88"/>
      <c r="K19398" s="88"/>
    </row>
    <row r="19399" spans="2:11" hidden="1" x14ac:dyDescent="0.2">
      <c r="B19399" s="88"/>
      <c r="C19399" s="88"/>
      <c r="D19399" s="88"/>
      <c r="E19399" s="88"/>
      <c r="F19399" s="88"/>
      <c r="G19399" s="88"/>
      <c r="H19399" s="88"/>
      <c r="I19399" s="88"/>
      <c r="J19399" s="88"/>
      <c r="K19399" s="88"/>
    </row>
    <row r="19400" spans="2:11" hidden="1" x14ac:dyDescent="0.2">
      <c r="B19400" s="88"/>
      <c r="C19400" s="88"/>
      <c r="D19400" s="88"/>
      <c r="E19400" s="88"/>
      <c r="F19400" s="88"/>
      <c r="G19400" s="88"/>
      <c r="H19400" s="88"/>
      <c r="I19400" s="88"/>
      <c r="J19400" s="88"/>
      <c r="K19400" s="88"/>
    </row>
    <row r="19401" spans="2:11" hidden="1" x14ac:dyDescent="0.2">
      <c r="B19401" s="88"/>
      <c r="C19401" s="88"/>
      <c r="D19401" s="88"/>
      <c r="E19401" s="88"/>
      <c r="F19401" s="88"/>
      <c r="G19401" s="88"/>
      <c r="H19401" s="88"/>
      <c r="I19401" s="88"/>
      <c r="J19401" s="88"/>
      <c r="K19401" s="88"/>
    </row>
    <row r="19402" spans="2:11" hidden="1" x14ac:dyDescent="0.2">
      <c r="B19402" s="88"/>
      <c r="C19402" s="88"/>
      <c r="D19402" s="88"/>
      <c r="E19402" s="88"/>
      <c r="F19402" s="88"/>
      <c r="G19402" s="88"/>
      <c r="H19402" s="88"/>
      <c r="I19402" s="88"/>
      <c r="J19402" s="88"/>
      <c r="K19402" s="88"/>
    </row>
    <row r="19403" spans="2:11" hidden="1" x14ac:dyDescent="0.2">
      <c r="B19403" s="88"/>
      <c r="C19403" s="88"/>
      <c r="D19403" s="88"/>
      <c r="E19403" s="88"/>
      <c r="F19403" s="88"/>
      <c r="G19403" s="88"/>
      <c r="H19403" s="88"/>
      <c r="I19403" s="88"/>
      <c r="J19403" s="88"/>
      <c r="K19403" s="88"/>
    </row>
    <row r="19404" spans="2:11" hidden="1" x14ac:dyDescent="0.2">
      <c r="B19404" s="88"/>
      <c r="C19404" s="88"/>
      <c r="D19404" s="88"/>
      <c r="E19404" s="88"/>
      <c r="F19404" s="88"/>
      <c r="G19404" s="88"/>
      <c r="H19404" s="88"/>
      <c r="I19404" s="88"/>
      <c r="J19404" s="88"/>
      <c r="K19404" s="88"/>
    </row>
    <row r="19405" spans="2:11" hidden="1" x14ac:dyDescent="0.2">
      <c r="B19405" s="88"/>
      <c r="C19405" s="88"/>
      <c r="D19405" s="88"/>
      <c r="E19405" s="88"/>
      <c r="F19405" s="88"/>
      <c r="G19405" s="88"/>
      <c r="H19405" s="88"/>
      <c r="I19405" s="88"/>
      <c r="J19405" s="88"/>
      <c r="K19405" s="88"/>
    </row>
    <row r="19406" spans="2:11" hidden="1" x14ac:dyDescent="0.2">
      <c r="B19406" s="88"/>
      <c r="C19406" s="88"/>
      <c r="D19406" s="88"/>
      <c r="E19406" s="88"/>
      <c r="F19406" s="88"/>
      <c r="G19406" s="88"/>
      <c r="H19406" s="88"/>
      <c r="I19406" s="88"/>
      <c r="J19406" s="88"/>
      <c r="K19406" s="88"/>
    </row>
    <row r="19407" spans="2:11" hidden="1" x14ac:dyDescent="0.2">
      <c r="B19407" s="88"/>
      <c r="C19407" s="88"/>
      <c r="D19407" s="88"/>
      <c r="E19407" s="88"/>
      <c r="F19407" s="88"/>
      <c r="G19407" s="88"/>
      <c r="H19407" s="88"/>
      <c r="I19407" s="88"/>
      <c r="J19407" s="88"/>
      <c r="K19407" s="88"/>
    </row>
    <row r="19408" spans="2:11" hidden="1" x14ac:dyDescent="0.2">
      <c r="B19408" s="88"/>
      <c r="C19408" s="88"/>
      <c r="D19408" s="88"/>
      <c r="E19408" s="88"/>
      <c r="F19408" s="88"/>
      <c r="G19408" s="88"/>
      <c r="H19408" s="88"/>
      <c r="I19408" s="88"/>
      <c r="J19408" s="88"/>
      <c r="K19408" s="88"/>
    </row>
    <row r="19409" spans="2:11" hidden="1" x14ac:dyDescent="0.2">
      <c r="B19409" s="88"/>
      <c r="C19409" s="88"/>
      <c r="D19409" s="88"/>
      <c r="E19409" s="88"/>
      <c r="F19409" s="88"/>
      <c r="G19409" s="88"/>
      <c r="H19409" s="88"/>
      <c r="I19409" s="88"/>
      <c r="J19409" s="88"/>
      <c r="K19409" s="88"/>
    </row>
    <row r="19410" spans="2:11" hidden="1" x14ac:dyDescent="0.2">
      <c r="B19410" s="88"/>
      <c r="C19410" s="88"/>
      <c r="D19410" s="88"/>
      <c r="E19410" s="88"/>
      <c r="F19410" s="88"/>
      <c r="G19410" s="88"/>
      <c r="H19410" s="88"/>
      <c r="I19410" s="88"/>
      <c r="J19410" s="88"/>
      <c r="K19410" s="88"/>
    </row>
    <row r="19411" spans="2:11" hidden="1" x14ac:dyDescent="0.2">
      <c r="B19411" s="88"/>
      <c r="C19411" s="88"/>
      <c r="D19411" s="88"/>
      <c r="E19411" s="88"/>
      <c r="F19411" s="88"/>
      <c r="G19411" s="88"/>
      <c r="H19411" s="88"/>
      <c r="I19411" s="88"/>
      <c r="J19411" s="88"/>
      <c r="K19411" s="88"/>
    </row>
    <row r="19412" spans="2:11" hidden="1" x14ac:dyDescent="0.2">
      <c r="B19412" s="88"/>
      <c r="C19412" s="88"/>
      <c r="D19412" s="88"/>
      <c r="E19412" s="88"/>
      <c r="F19412" s="88"/>
      <c r="G19412" s="88"/>
      <c r="H19412" s="88"/>
      <c r="I19412" s="88"/>
      <c r="J19412" s="88"/>
      <c r="K19412" s="88"/>
    </row>
    <row r="19413" spans="2:11" hidden="1" x14ac:dyDescent="0.2">
      <c r="B19413" s="88"/>
      <c r="C19413" s="88"/>
      <c r="D19413" s="88"/>
      <c r="E19413" s="88"/>
      <c r="F19413" s="88"/>
      <c r="G19413" s="88"/>
      <c r="H19413" s="88"/>
      <c r="I19413" s="88"/>
      <c r="J19413" s="88"/>
      <c r="K19413" s="88"/>
    </row>
    <row r="19414" spans="2:11" hidden="1" x14ac:dyDescent="0.2">
      <c r="B19414" s="88"/>
      <c r="C19414" s="88"/>
      <c r="D19414" s="88"/>
      <c r="E19414" s="88"/>
      <c r="F19414" s="88"/>
      <c r="G19414" s="88"/>
      <c r="H19414" s="88"/>
      <c r="I19414" s="88"/>
      <c r="J19414" s="88"/>
      <c r="K19414" s="88"/>
    </row>
    <row r="19415" spans="2:11" hidden="1" x14ac:dyDescent="0.2">
      <c r="B19415" s="88"/>
      <c r="C19415" s="88"/>
      <c r="D19415" s="88"/>
      <c r="E19415" s="88"/>
      <c r="F19415" s="88"/>
      <c r="G19415" s="88"/>
      <c r="H19415" s="88"/>
      <c r="I19415" s="88"/>
      <c r="J19415" s="88"/>
      <c r="K19415" s="88"/>
    </row>
    <row r="19416" spans="2:11" hidden="1" x14ac:dyDescent="0.2">
      <c r="B19416" s="88"/>
      <c r="C19416" s="88"/>
      <c r="D19416" s="88"/>
      <c r="E19416" s="88"/>
      <c r="F19416" s="88"/>
      <c r="G19416" s="88"/>
      <c r="H19416" s="88"/>
      <c r="I19416" s="88"/>
      <c r="J19416" s="88"/>
      <c r="K19416" s="88"/>
    </row>
    <row r="19417" spans="2:11" hidden="1" x14ac:dyDescent="0.2">
      <c r="B19417" s="88"/>
      <c r="C19417" s="88"/>
      <c r="D19417" s="88"/>
      <c r="E19417" s="88"/>
      <c r="F19417" s="88"/>
      <c r="G19417" s="88"/>
      <c r="H19417" s="88"/>
      <c r="I19417" s="88"/>
      <c r="J19417" s="88"/>
      <c r="K19417" s="88"/>
    </row>
    <row r="19418" spans="2:11" hidden="1" x14ac:dyDescent="0.2">
      <c r="B19418" s="88"/>
      <c r="C19418" s="88"/>
      <c r="D19418" s="88"/>
      <c r="E19418" s="88"/>
      <c r="F19418" s="88"/>
      <c r="G19418" s="88"/>
      <c r="H19418" s="88"/>
      <c r="I19418" s="88"/>
      <c r="J19418" s="88"/>
      <c r="K19418" s="88"/>
    </row>
    <row r="19419" spans="2:11" hidden="1" x14ac:dyDescent="0.2">
      <c r="B19419" s="88"/>
      <c r="C19419" s="88"/>
      <c r="D19419" s="88"/>
      <c r="E19419" s="88"/>
      <c r="F19419" s="88"/>
      <c r="G19419" s="88"/>
      <c r="H19419" s="88"/>
      <c r="I19419" s="88"/>
      <c r="J19419" s="88"/>
      <c r="K19419" s="88"/>
    </row>
    <row r="19420" spans="2:11" hidden="1" x14ac:dyDescent="0.2">
      <c r="B19420" s="88"/>
      <c r="C19420" s="88"/>
      <c r="D19420" s="88"/>
      <c r="E19420" s="88"/>
      <c r="F19420" s="88"/>
      <c r="G19420" s="88"/>
      <c r="H19420" s="88"/>
      <c r="I19420" s="88"/>
      <c r="J19420" s="88"/>
      <c r="K19420" s="88"/>
    </row>
    <row r="19421" spans="2:11" hidden="1" x14ac:dyDescent="0.2">
      <c r="B19421" s="88"/>
      <c r="C19421" s="88"/>
      <c r="D19421" s="88"/>
      <c r="E19421" s="88"/>
      <c r="F19421" s="88"/>
      <c r="G19421" s="88"/>
      <c r="H19421" s="88"/>
      <c r="I19421" s="88"/>
      <c r="J19421" s="88"/>
      <c r="K19421" s="88"/>
    </row>
    <row r="19422" spans="2:11" hidden="1" x14ac:dyDescent="0.2">
      <c r="B19422" s="88"/>
      <c r="C19422" s="88"/>
      <c r="D19422" s="88"/>
      <c r="E19422" s="88"/>
      <c r="F19422" s="88"/>
      <c r="G19422" s="88"/>
      <c r="H19422" s="88"/>
      <c r="I19422" s="88"/>
      <c r="J19422" s="88"/>
      <c r="K19422" s="88"/>
    </row>
    <row r="19423" spans="2:11" hidden="1" x14ac:dyDescent="0.2">
      <c r="B19423" s="88"/>
      <c r="C19423" s="88"/>
      <c r="D19423" s="88"/>
      <c r="E19423" s="88"/>
      <c r="F19423" s="88"/>
      <c r="G19423" s="88"/>
      <c r="H19423" s="88"/>
      <c r="I19423" s="88"/>
      <c r="J19423" s="88"/>
      <c r="K19423" s="88"/>
    </row>
    <row r="19424" spans="2:11" hidden="1" x14ac:dyDescent="0.2">
      <c r="B19424" s="88"/>
      <c r="C19424" s="88"/>
      <c r="D19424" s="88"/>
      <c r="E19424" s="88"/>
      <c r="F19424" s="88"/>
      <c r="G19424" s="88"/>
      <c r="H19424" s="88"/>
      <c r="I19424" s="88"/>
      <c r="J19424" s="88"/>
      <c r="K19424" s="88"/>
    </row>
    <row r="19425" spans="2:11" hidden="1" x14ac:dyDescent="0.2">
      <c r="B19425" s="88"/>
      <c r="C19425" s="88"/>
      <c r="D19425" s="88"/>
      <c r="E19425" s="88"/>
      <c r="F19425" s="88"/>
      <c r="G19425" s="88"/>
      <c r="H19425" s="88"/>
      <c r="I19425" s="88"/>
      <c r="J19425" s="88"/>
      <c r="K19425" s="88"/>
    </row>
    <row r="19426" spans="2:11" hidden="1" x14ac:dyDescent="0.2">
      <c r="B19426" s="88"/>
      <c r="C19426" s="88"/>
      <c r="D19426" s="88"/>
      <c r="E19426" s="88"/>
      <c r="F19426" s="88"/>
      <c r="G19426" s="88"/>
      <c r="H19426" s="88"/>
      <c r="I19426" s="88"/>
      <c r="J19426" s="88"/>
      <c r="K19426" s="88"/>
    </row>
    <row r="19427" spans="2:11" hidden="1" x14ac:dyDescent="0.2">
      <c r="B19427" s="88"/>
      <c r="C19427" s="88"/>
      <c r="D19427" s="88"/>
      <c r="E19427" s="88"/>
      <c r="F19427" s="88"/>
      <c r="G19427" s="88"/>
      <c r="H19427" s="88"/>
      <c r="I19427" s="88"/>
      <c r="J19427" s="88"/>
      <c r="K19427" s="88"/>
    </row>
    <row r="19428" spans="2:11" hidden="1" x14ac:dyDescent="0.2">
      <c r="B19428" s="88"/>
      <c r="C19428" s="88"/>
      <c r="D19428" s="88"/>
      <c r="E19428" s="88"/>
      <c r="F19428" s="88"/>
      <c r="G19428" s="88"/>
      <c r="H19428" s="88"/>
      <c r="I19428" s="88"/>
      <c r="J19428" s="88"/>
      <c r="K19428" s="88"/>
    </row>
    <row r="19429" spans="2:11" hidden="1" x14ac:dyDescent="0.2">
      <c r="B19429" s="88"/>
      <c r="C19429" s="88"/>
      <c r="D19429" s="88"/>
      <c r="E19429" s="88"/>
      <c r="F19429" s="88"/>
      <c r="G19429" s="88"/>
      <c r="H19429" s="88"/>
      <c r="I19429" s="88"/>
      <c r="J19429" s="88"/>
      <c r="K19429" s="88"/>
    </row>
    <row r="19430" spans="2:11" hidden="1" x14ac:dyDescent="0.2">
      <c r="B19430" s="88"/>
      <c r="C19430" s="88"/>
      <c r="D19430" s="88"/>
      <c r="E19430" s="88"/>
      <c r="F19430" s="88"/>
      <c r="G19430" s="88"/>
      <c r="H19430" s="88"/>
      <c r="I19430" s="88"/>
      <c r="J19430" s="88"/>
      <c r="K19430" s="88"/>
    </row>
    <row r="19431" spans="2:11" hidden="1" x14ac:dyDescent="0.2">
      <c r="B19431" s="88"/>
      <c r="C19431" s="88"/>
      <c r="D19431" s="88"/>
      <c r="E19431" s="88"/>
      <c r="F19431" s="88"/>
      <c r="G19431" s="88"/>
      <c r="H19431" s="88"/>
      <c r="I19431" s="88"/>
      <c r="J19431" s="88"/>
      <c r="K19431" s="88"/>
    </row>
    <row r="19432" spans="2:11" hidden="1" x14ac:dyDescent="0.2">
      <c r="B19432" s="88"/>
      <c r="C19432" s="88"/>
      <c r="D19432" s="88"/>
      <c r="E19432" s="88"/>
      <c r="F19432" s="88"/>
      <c r="G19432" s="88"/>
      <c r="H19432" s="88"/>
      <c r="I19432" s="88"/>
      <c r="J19432" s="88"/>
      <c r="K19432" s="88"/>
    </row>
    <row r="19433" spans="2:11" hidden="1" x14ac:dyDescent="0.2">
      <c r="B19433" s="88"/>
      <c r="C19433" s="88"/>
      <c r="D19433" s="88"/>
      <c r="E19433" s="88"/>
      <c r="F19433" s="88"/>
      <c r="G19433" s="88"/>
      <c r="H19433" s="88"/>
      <c r="I19433" s="88"/>
      <c r="J19433" s="88"/>
      <c r="K19433" s="88"/>
    </row>
    <row r="19434" spans="2:11" hidden="1" x14ac:dyDescent="0.2">
      <c r="B19434" s="88"/>
      <c r="C19434" s="88"/>
      <c r="D19434" s="88"/>
      <c r="E19434" s="88"/>
      <c r="F19434" s="88"/>
      <c r="G19434" s="88"/>
      <c r="H19434" s="88"/>
      <c r="I19434" s="88"/>
      <c r="J19434" s="88"/>
      <c r="K19434" s="88"/>
    </row>
    <row r="19435" spans="2:11" hidden="1" x14ac:dyDescent="0.2">
      <c r="B19435" s="88"/>
      <c r="C19435" s="88"/>
      <c r="D19435" s="88"/>
      <c r="E19435" s="88"/>
      <c r="F19435" s="88"/>
      <c r="G19435" s="88"/>
      <c r="H19435" s="88"/>
      <c r="I19435" s="88"/>
      <c r="J19435" s="88"/>
      <c r="K19435" s="88"/>
    </row>
    <row r="19436" spans="2:11" hidden="1" x14ac:dyDescent="0.2">
      <c r="B19436" s="88"/>
      <c r="C19436" s="88"/>
      <c r="D19436" s="88"/>
      <c r="E19436" s="88"/>
      <c r="F19436" s="88"/>
      <c r="G19436" s="88"/>
      <c r="H19436" s="88"/>
      <c r="I19436" s="88"/>
      <c r="J19436" s="88"/>
      <c r="K19436" s="88"/>
    </row>
    <row r="19437" spans="2:11" hidden="1" x14ac:dyDescent="0.2">
      <c r="B19437" s="88"/>
      <c r="C19437" s="88"/>
      <c r="D19437" s="88"/>
      <c r="E19437" s="88"/>
      <c r="F19437" s="88"/>
      <c r="G19437" s="88"/>
      <c r="H19437" s="88"/>
      <c r="I19437" s="88"/>
      <c r="J19437" s="88"/>
      <c r="K19437" s="88"/>
    </row>
    <row r="19438" spans="2:11" hidden="1" x14ac:dyDescent="0.2">
      <c r="B19438" s="88"/>
      <c r="C19438" s="88"/>
      <c r="D19438" s="88"/>
      <c r="E19438" s="88"/>
      <c r="F19438" s="88"/>
      <c r="G19438" s="88"/>
      <c r="H19438" s="88"/>
      <c r="I19438" s="88"/>
      <c r="J19438" s="88"/>
      <c r="K19438" s="88"/>
    </row>
    <row r="19439" spans="2:11" hidden="1" x14ac:dyDescent="0.2">
      <c r="B19439" s="88"/>
      <c r="C19439" s="88"/>
      <c r="D19439" s="88"/>
      <c r="E19439" s="88"/>
      <c r="F19439" s="88"/>
      <c r="G19439" s="88"/>
      <c r="H19439" s="88"/>
      <c r="I19439" s="88"/>
      <c r="J19439" s="88"/>
      <c r="K19439" s="88"/>
    </row>
    <row r="19440" spans="2:11" hidden="1" x14ac:dyDescent="0.2">
      <c r="B19440" s="88"/>
      <c r="C19440" s="88"/>
      <c r="D19440" s="88"/>
      <c r="E19440" s="88"/>
      <c r="F19440" s="88"/>
      <c r="G19440" s="88"/>
      <c r="H19440" s="88"/>
      <c r="I19440" s="88"/>
      <c r="J19440" s="88"/>
      <c r="K19440" s="88"/>
    </row>
    <row r="19441" spans="2:11" hidden="1" x14ac:dyDescent="0.2">
      <c r="B19441" s="88"/>
      <c r="C19441" s="88"/>
      <c r="D19441" s="88"/>
      <c r="E19441" s="88"/>
      <c r="F19441" s="88"/>
      <c r="G19441" s="88"/>
      <c r="H19441" s="88"/>
      <c r="I19441" s="88"/>
      <c r="J19441" s="88"/>
      <c r="K19441" s="88"/>
    </row>
    <row r="19442" spans="2:11" hidden="1" x14ac:dyDescent="0.2">
      <c r="B19442" s="88"/>
      <c r="C19442" s="88"/>
      <c r="D19442" s="88"/>
      <c r="E19442" s="88"/>
      <c r="F19442" s="88"/>
      <c r="G19442" s="88"/>
      <c r="H19442" s="88"/>
      <c r="I19442" s="88"/>
      <c r="J19442" s="88"/>
      <c r="K19442" s="88"/>
    </row>
    <row r="19443" spans="2:11" hidden="1" x14ac:dyDescent="0.2">
      <c r="B19443" s="88"/>
      <c r="C19443" s="88"/>
      <c r="D19443" s="88"/>
      <c r="E19443" s="88"/>
      <c r="F19443" s="88"/>
      <c r="G19443" s="88"/>
      <c r="H19443" s="88"/>
      <c r="I19443" s="88"/>
      <c r="J19443" s="88"/>
      <c r="K19443" s="88"/>
    </row>
    <row r="19444" spans="2:11" hidden="1" x14ac:dyDescent="0.2">
      <c r="B19444" s="88"/>
      <c r="C19444" s="88"/>
      <c r="D19444" s="88"/>
      <c r="E19444" s="88"/>
      <c r="F19444" s="88"/>
      <c r="G19444" s="88"/>
      <c r="H19444" s="88"/>
      <c r="I19444" s="88"/>
      <c r="J19444" s="88"/>
      <c r="K19444" s="88"/>
    </row>
    <row r="19445" spans="2:11" hidden="1" x14ac:dyDescent="0.2">
      <c r="B19445" s="88"/>
      <c r="C19445" s="88"/>
      <c r="D19445" s="88"/>
      <c r="E19445" s="88"/>
      <c r="F19445" s="88"/>
      <c r="G19445" s="88"/>
      <c r="H19445" s="88"/>
      <c r="I19445" s="88"/>
      <c r="J19445" s="88"/>
      <c r="K19445" s="88"/>
    </row>
    <row r="19446" spans="2:11" hidden="1" x14ac:dyDescent="0.2">
      <c r="B19446" s="88"/>
      <c r="C19446" s="88"/>
      <c r="D19446" s="88"/>
      <c r="E19446" s="88"/>
      <c r="F19446" s="88"/>
      <c r="G19446" s="88"/>
      <c r="H19446" s="88"/>
      <c r="I19446" s="88"/>
      <c r="J19446" s="88"/>
      <c r="K19446" s="88"/>
    </row>
    <row r="19447" spans="2:11" hidden="1" x14ac:dyDescent="0.2">
      <c r="B19447" s="88"/>
      <c r="C19447" s="88"/>
      <c r="D19447" s="88"/>
      <c r="E19447" s="88"/>
      <c r="F19447" s="88"/>
      <c r="G19447" s="88"/>
      <c r="H19447" s="88"/>
      <c r="I19447" s="88"/>
      <c r="J19447" s="88"/>
      <c r="K19447" s="88"/>
    </row>
    <row r="19448" spans="2:11" hidden="1" x14ac:dyDescent="0.2">
      <c r="B19448" s="88"/>
      <c r="C19448" s="88"/>
      <c r="D19448" s="88"/>
      <c r="E19448" s="88"/>
      <c r="F19448" s="88"/>
      <c r="G19448" s="88"/>
      <c r="H19448" s="88"/>
      <c r="I19448" s="88"/>
      <c r="J19448" s="88"/>
      <c r="K19448" s="88"/>
    </row>
    <row r="19449" spans="2:11" hidden="1" x14ac:dyDescent="0.2">
      <c r="B19449" s="88"/>
      <c r="C19449" s="88"/>
      <c r="D19449" s="88"/>
      <c r="E19449" s="88"/>
      <c r="F19449" s="88"/>
      <c r="G19449" s="88"/>
      <c r="H19449" s="88"/>
      <c r="I19449" s="88"/>
      <c r="J19449" s="88"/>
      <c r="K19449" s="88"/>
    </row>
    <row r="19450" spans="2:11" hidden="1" x14ac:dyDescent="0.2">
      <c r="B19450" s="88"/>
      <c r="C19450" s="88"/>
      <c r="D19450" s="88"/>
      <c r="E19450" s="88"/>
      <c r="F19450" s="88"/>
      <c r="G19450" s="88"/>
      <c r="H19450" s="88"/>
      <c r="I19450" s="88"/>
      <c r="J19450" s="88"/>
      <c r="K19450" s="88"/>
    </row>
    <row r="19451" spans="2:11" hidden="1" x14ac:dyDescent="0.2">
      <c r="B19451" s="88"/>
      <c r="C19451" s="88"/>
      <c r="D19451" s="88"/>
      <c r="E19451" s="88"/>
      <c r="F19451" s="88"/>
      <c r="G19451" s="88"/>
      <c r="H19451" s="88"/>
      <c r="I19451" s="88"/>
      <c r="J19451" s="88"/>
      <c r="K19451" s="88"/>
    </row>
    <row r="19452" spans="2:11" hidden="1" x14ac:dyDescent="0.2">
      <c r="B19452" s="88"/>
      <c r="C19452" s="88"/>
      <c r="D19452" s="88"/>
      <c r="E19452" s="88"/>
      <c r="F19452" s="88"/>
      <c r="G19452" s="88"/>
      <c r="H19452" s="88"/>
      <c r="I19452" s="88"/>
      <c r="J19452" s="88"/>
      <c r="K19452" s="88"/>
    </row>
    <row r="19453" spans="2:11" hidden="1" x14ac:dyDescent="0.2">
      <c r="B19453" s="88"/>
      <c r="C19453" s="88"/>
      <c r="D19453" s="88"/>
      <c r="E19453" s="88"/>
      <c r="F19453" s="88"/>
      <c r="G19453" s="88"/>
      <c r="H19453" s="88"/>
      <c r="I19453" s="88"/>
      <c r="J19453" s="88"/>
      <c r="K19453" s="88"/>
    </row>
    <row r="19454" spans="2:11" hidden="1" x14ac:dyDescent="0.2">
      <c r="B19454" s="88"/>
      <c r="C19454" s="88"/>
      <c r="D19454" s="88"/>
      <c r="E19454" s="88"/>
      <c r="F19454" s="88"/>
      <c r="G19454" s="88"/>
      <c r="H19454" s="88"/>
      <c r="I19454" s="88"/>
      <c r="J19454" s="88"/>
      <c r="K19454" s="88"/>
    </row>
    <row r="19455" spans="2:11" hidden="1" x14ac:dyDescent="0.2">
      <c r="B19455" s="88"/>
      <c r="C19455" s="88"/>
      <c r="D19455" s="88"/>
      <c r="E19455" s="88"/>
      <c r="F19455" s="88"/>
      <c r="G19455" s="88"/>
      <c r="H19455" s="88"/>
      <c r="I19455" s="88"/>
      <c r="J19455" s="88"/>
      <c r="K19455" s="88"/>
    </row>
    <row r="19456" spans="2:11" hidden="1" x14ac:dyDescent="0.2">
      <c r="B19456" s="88"/>
      <c r="C19456" s="88"/>
      <c r="D19456" s="88"/>
      <c r="E19456" s="88"/>
      <c r="F19456" s="88"/>
      <c r="G19456" s="88"/>
      <c r="H19456" s="88"/>
      <c r="I19456" s="88"/>
      <c r="J19456" s="88"/>
      <c r="K19456" s="88"/>
    </row>
    <row r="19457" spans="2:11" hidden="1" x14ac:dyDescent="0.2">
      <c r="B19457" s="88"/>
      <c r="C19457" s="88"/>
      <c r="D19457" s="88"/>
      <c r="E19457" s="88"/>
      <c r="F19457" s="88"/>
      <c r="G19457" s="88"/>
      <c r="H19457" s="88"/>
      <c r="I19457" s="88"/>
      <c r="J19457" s="88"/>
      <c r="K19457" s="88"/>
    </row>
    <row r="19458" spans="2:11" hidden="1" x14ac:dyDescent="0.2">
      <c r="B19458" s="88"/>
      <c r="C19458" s="88"/>
      <c r="D19458" s="88"/>
      <c r="E19458" s="88"/>
      <c r="F19458" s="88"/>
      <c r="G19458" s="88"/>
      <c r="H19458" s="88"/>
      <c r="I19458" s="88"/>
      <c r="J19458" s="88"/>
      <c r="K19458" s="88"/>
    </row>
    <row r="19459" spans="2:11" hidden="1" x14ac:dyDescent="0.2">
      <c r="B19459" s="88"/>
      <c r="C19459" s="88"/>
      <c r="D19459" s="88"/>
      <c r="E19459" s="88"/>
      <c r="F19459" s="88"/>
      <c r="G19459" s="88"/>
      <c r="H19459" s="88"/>
      <c r="I19459" s="88"/>
      <c r="J19459" s="88"/>
      <c r="K19459" s="88"/>
    </row>
    <row r="19460" spans="2:11" hidden="1" x14ac:dyDescent="0.2">
      <c r="B19460" s="88"/>
      <c r="C19460" s="88"/>
      <c r="D19460" s="88"/>
      <c r="E19460" s="88"/>
      <c r="F19460" s="88"/>
      <c r="G19460" s="88"/>
      <c r="H19460" s="88"/>
      <c r="I19460" s="88"/>
      <c r="J19460" s="88"/>
      <c r="K19460" s="88"/>
    </row>
    <row r="19461" spans="2:11" hidden="1" x14ac:dyDescent="0.2">
      <c r="B19461" s="88"/>
      <c r="C19461" s="88"/>
      <c r="D19461" s="88"/>
      <c r="E19461" s="88"/>
      <c r="F19461" s="88"/>
      <c r="G19461" s="88"/>
      <c r="H19461" s="88"/>
      <c r="I19461" s="88"/>
      <c r="J19461" s="88"/>
      <c r="K19461" s="88"/>
    </row>
    <row r="19462" spans="2:11" hidden="1" x14ac:dyDescent="0.2">
      <c r="B19462" s="88"/>
      <c r="C19462" s="88"/>
      <c r="D19462" s="88"/>
      <c r="E19462" s="88"/>
      <c r="F19462" s="88"/>
      <c r="G19462" s="88"/>
      <c r="H19462" s="88"/>
      <c r="I19462" s="88"/>
      <c r="J19462" s="88"/>
      <c r="K19462" s="88"/>
    </row>
    <row r="19463" spans="2:11" hidden="1" x14ac:dyDescent="0.2">
      <c r="B19463" s="88"/>
      <c r="C19463" s="88"/>
      <c r="D19463" s="88"/>
      <c r="E19463" s="88"/>
      <c r="F19463" s="88"/>
      <c r="G19463" s="88"/>
      <c r="H19463" s="88"/>
      <c r="I19463" s="88"/>
      <c r="J19463" s="88"/>
      <c r="K19463" s="88"/>
    </row>
    <row r="19464" spans="2:11" hidden="1" x14ac:dyDescent="0.2">
      <c r="B19464" s="88"/>
      <c r="C19464" s="88"/>
      <c r="D19464" s="88"/>
      <c r="E19464" s="88"/>
      <c r="F19464" s="88"/>
      <c r="G19464" s="88"/>
      <c r="H19464" s="88"/>
      <c r="I19464" s="88"/>
      <c r="J19464" s="88"/>
      <c r="K19464" s="88"/>
    </row>
    <row r="19465" spans="2:11" hidden="1" x14ac:dyDescent="0.2">
      <c r="B19465" s="88"/>
      <c r="C19465" s="88"/>
      <c r="D19465" s="88"/>
      <c r="E19465" s="88"/>
      <c r="F19465" s="88"/>
      <c r="G19465" s="88"/>
      <c r="H19465" s="88"/>
      <c r="I19465" s="88"/>
      <c r="J19465" s="88"/>
      <c r="K19465" s="88"/>
    </row>
    <row r="19466" spans="2:11" hidden="1" x14ac:dyDescent="0.2">
      <c r="B19466" s="88"/>
      <c r="C19466" s="88"/>
      <c r="D19466" s="88"/>
      <c r="E19466" s="88"/>
      <c r="F19466" s="88"/>
      <c r="G19466" s="88"/>
      <c r="H19466" s="88"/>
      <c r="I19466" s="88"/>
      <c r="J19466" s="88"/>
      <c r="K19466" s="88"/>
    </row>
    <row r="19467" spans="2:11" hidden="1" x14ac:dyDescent="0.2">
      <c r="B19467" s="88"/>
      <c r="C19467" s="88"/>
      <c r="D19467" s="88"/>
      <c r="E19467" s="88"/>
      <c r="F19467" s="88"/>
      <c r="G19467" s="88"/>
      <c r="H19467" s="88"/>
      <c r="I19467" s="88"/>
      <c r="J19467" s="88"/>
      <c r="K19467" s="88"/>
    </row>
    <row r="19468" spans="2:11" hidden="1" x14ac:dyDescent="0.2">
      <c r="B19468" s="88"/>
      <c r="C19468" s="88"/>
      <c r="D19468" s="88"/>
      <c r="E19468" s="88"/>
      <c r="F19468" s="88"/>
      <c r="G19468" s="88"/>
      <c r="H19468" s="88"/>
      <c r="I19468" s="88"/>
      <c r="J19468" s="88"/>
      <c r="K19468" s="88"/>
    </row>
    <row r="19469" spans="2:11" hidden="1" x14ac:dyDescent="0.2">
      <c r="B19469" s="88"/>
      <c r="C19469" s="88"/>
      <c r="D19469" s="88"/>
      <c r="E19469" s="88"/>
      <c r="F19469" s="88"/>
      <c r="G19469" s="88"/>
      <c r="H19469" s="88"/>
      <c r="I19469" s="88"/>
      <c r="J19469" s="88"/>
      <c r="K19469" s="88"/>
    </row>
    <row r="19470" spans="2:11" hidden="1" x14ac:dyDescent="0.2">
      <c r="B19470" s="88"/>
      <c r="C19470" s="88"/>
      <c r="D19470" s="88"/>
      <c r="E19470" s="88"/>
      <c r="F19470" s="88"/>
      <c r="G19470" s="88"/>
      <c r="H19470" s="88"/>
      <c r="I19470" s="88"/>
      <c r="J19470" s="88"/>
      <c r="K19470" s="88"/>
    </row>
    <row r="19471" spans="2:11" hidden="1" x14ac:dyDescent="0.2">
      <c r="B19471" s="88"/>
      <c r="C19471" s="88"/>
      <c r="D19471" s="88"/>
      <c r="E19471" s="88"/>
      <c r="F19471" s="88"/>
      <c r="G19471" s="88"/>
      <c r="H19471" s="88"/>
      <c r="I19471" s="88"/>
      <c r="J19471" s="88"/>
      <c r="K19471" s="88"/>
    </row>
    <row r="19472" spans="2:11" hidden="1" x14ac:dyDescent="0.2">
      <c r="B19472" s="88"/>
      <c r="C19472" s="88"/>
      <c r="D19472" s="88"/>
      <c r="E19472" s="88"/>
      <c r="F19472" s="88"/>
      <c r="G19472" s="88"/>
      <c r="H19472" s="88"/>
      <c r="I19472" s="88"/>
      <c r="J19472" s="88"/>
      <c r="K19472" s="88"/>
    </row>
    <row r="19473" spans="2:11" hidden="1" x14ac:dyDescent="0.2">
      <c r="B19473" s="88"/>
      <c r="C19473" s="88"/>
      <c r="D19473" s="88"/>
      <c r="E19473" s="88"/>
      <c r="F19473" s="88"/>
      <c r="G19473" s="88"/>
      <c r="H19473" s="88"/>
      <c r="I19473" s="88"/>
      <c r="J19473" s="88"/>
      <c r="K19473" s="88"/>
    </row>
    <row r="19474" spans="2:11" hidden="1" x14ac:dyDescent="0.2">
      <c r="B19474" s="88"/>
      <c r="C19474" s="88"/>
      <c r="D19474" s="88"/>
      <c r="E19474" s="88"/>
      <c r="F19474" s="88"/>
      <c r="G19474" s="88"/>
      <c r="H19474" s="88"/>
      <c r="I19474" s="88"/>
      <c r="J19474" s="88"/>
      <c r="K19474" s="88"/>
    </row>
    <row r="19475" spans="2:11" hidden="1" x14ac:dyDescent="0.2">
      <c r="B19475" s="88"/>
      <c r="C19475" s="88"/>
      <c r="D19475" s="88"/>
      <c r="E19475" s="88"/>
      <c r="F19475" s="88"/>
      <c r="G19475" s="88"/>
      <c r="H19475" s="88"/>
      <c r="I19475" s="88"/>
      <c r="J19475" s="88"/>
      <c r="K19475" s="88"/>
    </row>
    <row r="19476" spans="2:11" hidden="1" x14ac:dyDescent="0.2">
      <c r="B19476" s="88"/>
      <c r="C19476" s="88"/>
      <c r="D19476" s="88"/>
      <c r="E19476" s="88"/>
      <c r="F19476" s="88"/>
      <c r="G19476" s="88"/>
      <c r="H19476" s="88"/>
      <c r="I19476" s="88"/>
      <c r="J19476" s="88"/>
      <c r="K19476" s="88"/>
    </row>
    <row r="19477" spans="2:11" hidden="1" x14ac:dyDescent="0.2">
      <c r="B19477" s="88"/>
      <c r="C19477" s="88"/>
      <c r="D19477" s="88"/>
      <c r="E19477" s="88"/>
      <c r="F19477" s="88"/>
      <c r="G19477" s="88"/>
      <c r="H19477" s="88"/>
      <c r="I19477" s="88"/>
      <c r="J19477" s="88"/>
      <c r="K19477" s="88"/>
    </row>
    <row r="19478" spans="2:11" hidden="1" x14ac:dyDescent="0.2">
      <c r="B19478" s="88"/>
      <c r="C19478" s="88"/>
      <c r="D19478" s="88"/>
      <c r="E19478" s="88"/>
      <c r="F19478" s="88"/>
      <c r="G19478" s="88"/>
      <c r="H19478" s="88"/>
      <c r="I19478" s="88"/>
      <c r="J19478" s="88"/>
      <c r="K19478" s="88"/>
    </row>
    <row r="19479" spans="2:11" hidden="1" x14ac:dyDescent="0.2">
      <c r="B19479" s="88"/>
      <c r="C19479" s="88"/>
      <c r="D19479" s="88"/>
      <c r="E19479" s="88"/>
      <c r="F19479" s="88"/>
      <c r="G19479" s="88"/>
      <c r="H19479" s="88"/>
      <c r="I19479" s="88"/>
      <c r="J19479" s="88"/>
      <c r="K19479" s="88"/>
    </row>
    <row r="19480" spans="2:11" hidden="1" x14ac:dyDescent="0.2">
      <c r="B19480" s="88"/>
      <c r="C19480" s="88"/>
      <c r="D19480" s="88"/>
      <c r="E19480" s="88"/>
      <c r="F19480" s="88"/>
      <c r="G19480" s="88"/>
      <c r="H19480" s="88"/>
      <c r="I19480" s="88"/>
      <c r="J19480" s="88"/>
      <c r="K19480" s="88"/>
    </row>
    <row r="19481" spans="2:11" hidden="1" x14ac:dyDescent="0.2">
      <c r="B19481" s="88"/>
      <c r="C19481" s="88"/>
      <c r="D19481" s="88"/>
      <c r="E19481" s="88"/>
      <c r="F19481" s="88"/>
      <c r="G19481" s="88"/>
      <c r="H19481" s="88"/>
      <c r="I19481" s="88"/>
      <c r="J19481" s="88"/>
      <c r="K19481" s="88"/>
    </row>
    <row r="19482" spans="2:11" hidden="1" x14ac:dyDescent="0.2">
      <c r="B19482" s="88"/>
      <c r="C19482" s="88"/>
      <c r="D19482" s="88"/>
      <c r="E19482" s="88"/>
      <c r="F19482" s="88"/>
      <c r="G19482" s="88"/>
      <c r="H19482" s="88"/>
      <c r="I19482" s="88"/>
      <c r="J19482" s="88"/>
      <c r="K19482" s="88"/>
    </row>
    <row r="19483" spans="2:11" hidden="1" x14ac:dyDescent="0.2">
      <c r="B19483" s="88"/>
      <c r="C19483" s="88"/>
      <c r="D19483" s="88"/>
      <c r="E19483" s="88"/>
      <c r="F19483" s="88"/>
      <c r="G19483" s="88"/>
      <c r="H19483" s="88"/>
      <c r="I19483" s="88"/>
      <c r="J19483" s="88"/>
      <c r="K19483" s="88"/>
    </row>
    <row r="19484" spans="2:11" hidden="1" x14ac:dyDescent="0.2">
      <c r="B19484" s="88"/>
      <c r="C19484" s="88"/>
      <c r="D19484" s="88"/>
      <c r="E19484" s="88"/>
      <c r="F19484" s="88"/>
      <c r="G19484" s="88"/>
      <c r="H19484" s="88"/>
      <c r="I19484" s="88"/>
      <c r="J19484" s="88"/>
      <c r="K19484" s="88"/>
    </row>
    <row r="19485" spans="2:11" hidden="1" x14ac:dyDescent="0.2">
      <c r="B19485" s="88"/>
      <c r="C19485" s="88"/>
      <c r="D19485" s="88"/>
      <c r="E19485" s="88"/>
      <c r="F19485" s="88"/>
      <c r="G19485" s="88"/>
      <c r="H19485" s="88"/>
      <c r="I19485" s="88"/>
      <c r="J19485" s="88"/>
      <c r="K19485" s="88"/>
    </row>
    <row r="19486" spans="2:11" hidden="1" x14ac:dyDescent="0.2">
      <c r="B19486" s="88"/>
      <c r="C19486" s="88"/>
      <c r="D19486" s="88"/>
      <c r="E19486" s="88"/>
      <c r="F19486" s="88"/>
      <c r="G19486" s="88"/>
      <c r="H19486" s="88"/>
      <c r="I19486" s="88"/>
      <c r="J19486" s="88"/>
      <c r="K19486" s="88"/>
    </row>
    <row r="19487" spans="2:11" hidden="1" x14ac:dyDescent="0.2">
      <c r="B19487" s="88"/>
      <c r="C19487" s="88"/>
      <c r="D19487" s="88"/>
      <c r="E19487" s="88"/>
      <c r="F19487" s="88"/>
      <c r="G19487" s="88"/>
      <c r="H19487" s="88"/>
      <c r="I19487" s="88"/>
      <c r="J19487" s="88"/>
      <c r="K19487" s="88"/>
    </row>
    <row r="19488" spans="2:11" hidden="1" x14ac:dyDescent="0.2">
      <c r="B19488" s="88"/>
      <c r="C19488" s="88"/>
      <c r="D19488" s="88"/>
      <c r="E19488" s="88"/>
      <c r="F19488" s="88"/>
      <c r="G19488" s="88"/>
      <c r="H19488" s="88"/>
      <c r="I19488" s="88"/>
      <c r="J19488" s="88"/>
      <c r="K19488" s="88"/>
    </row>
    <row r="19489" spans="2:11" hidden="1" x14ac:dyDescent="0.2">
      <c r="B19489" s="88"/>
      <c r="C19489" s="88"/>
      <c r="D19489" s="88"/>
      <c r="E19489" s="88"/>
      <c r="F19489" s="88"/>
      <c r="G19489" s="88"/>
      <c r="H19489" s="88"/>
      <c r="I19489" s="88"/>
      <c r="J19489" s="88"/>
      <c r="K19489" s="88"/>
    </row>
    <row r="19490" spans="2:11" hidden="1" x14ac:dyDescent="0.2">
      <c r="B19490" s="88"/>
      <c r="C19490" s="88"/>
      <c r="D19490" s="88"/>
      <c r="E19490" s="88"/>
      <c r="F19490" s="88"/>
      <c r="G19490" s="88"/>
      <c r="H19490" s="88"/>
      <c r="I19490" s="88"/>
      <c r="J19490" s="88"/>
      <c r="K19490" s="88"/>
    </row>
    <row r="19491" spans="2:11" hidden="1" x14ac:dyDescent="0.2">
      <c r="B19491" s="88"/>
      <c r="C19491" s="88"/>
      <c r="D19491" s="88"/>
      <c r="E19491" s="88"/>
      <c r="F19491" s="88"/>
      <c r="G19491" s="88"/>
      <c r="H19491" s="88"/>
      <c r="I19491" s="88"/>
      <c r="J19491" s="88"/>
      <c r="K19491" s="88"/>
    </row>
    <row r="19492" spans="2:11" hidden="1" x14ac:dyDescent="0.2">
      <c r="B19492" s="88"/>
      <c r="C19492" s="88"/>
      <c r="D19492" s="88"/>
      <c r="E19492" s="88"/>
      <c r="F19492" s="88"/>
      <c r="G19492" s="88"/>
      <c r="H19492" s="88"/>
      <c r="I19492" s="88"/>
      <c r="J19492" s="88"/>
      <c r="K19492" s="88"/>
    </row>
    <row r="19493" spans="2:11" hidden="1" x14ac:dyDescent="0.2">
      <c r="B19493" s="88"/>
      <c r="C19493" s="88"/>
      <c r="D19493" s="88"/>
      <c r="E19493" s="88"/>
      <c r="F19493" s="88"/>
      <c r="G19493" s="88"/>
      <c r="H19493" s="88"/>
      <c r="I19493" s="88"/>
      <c r="J19493" s="88"/>
      <c r="K19493" s="88"/>
    </row>
    <row r="19494" spans="2:11" hidden="1" x14ac:dyDescent="0.2">
      <c r="B19494" s="88"/>
      <c r="C19494" s="88"/>
      <c r="D19494" s="88"/>
      <c r="E19494" s="88"/>
      <c r="F19494" s="88"/>
      <c r="G19494" s="88"/>
      <c r="H19494" s="88"/>
      <c r="I19494" s="88"/>
      <c r="J19494" s="88"/>
      <c r="K19494" s="88"/>
    </row>
    <row r="19495" spans="2:11" hidden="1" x14ac:dyDescent="0.2">
      <c r="B19495" s="88"/>
      <c r="C19495" s="88"/>
      <c r="D19495" s="88"/>
      <c r="E19495" s="88"/>
      <c r="F19495" s="88"/>
      <c r="G19495" s="88"/>
      <c r="H19495" s="88"/>
      <c r="I19495" s="88"/>
      <c r="J19495" s="88"/>
      <c r="K19495" s="88"/>
    </row>
    <row r="19496" spans="2:11" hidden="1" x14ac:dyDescent="0.2">
      <c r="B19496" s="88"/>
      <c r="C19496" s="88"/>
      <c r="D19496" s="88"/>
      <c r="E19496" s="88"/>
      <c r="F19496" s="88"/>
      <c r="G19496" s="88"/>
      <c r="H19496" s="88"/>
      <c r="I19496" s="88"/>
      <c r="J19496" s="88"/>
      <c r="K19496" s="88"/>
    </row>
    <row r="19497" spans="2:11" hidden="1" x14ac:dyDescent="0.2">
      <c r="B19497" s="88"/>
      <c r="C19497" s="88"/>
      <c r="D19497" s="88"/>
      <c r="E19497" s="88"/>
      <c r="F19497" s="88"/>
      <c r="G19497" s="88"/>
      <c r="H19497" s="88"/>
      <c r="I19497" s="88"/>
      <c r="J19497" s="88"/>
      <c r="K19497" s="88"/>
    </row>
    <row r="19498" spans="2:11" hidden="1" x14ac:dyDescent="0.2">
      <c r="B19498" s="88"/>
      <c r="C19498" s="88"/>
      <c r="D19498" s="88"/>
      <c r="E19498" s="88"/>
      <c r="F19498" s="88"/>
      <c r="G19498" s="88"/>
      <c r="H19498" s="88"/>
      <c r="I19498" s="88"/>
      <c r="J19498" s="88"/>
      <c r="K19498" s="88"/>
    </row>
    <row r="19499" spans="2:11" hidden="1" x14ac:dyDescent="0.2">
      <c r="B19499" s="88"/>
      <c r="C19499" s="88"/>
      <c r="D19499" s="88"/>
      <c r="E19499" s="88"/>
      <c r="F19499" s="88"/>
      <c r="G19499" s="88"/>
      <c r="H19499" s="88"/>
      <c r="I19499" s="88"/>
      <c r="J19499" s="88"/>
      <c r="K19499" s="88"/>
    </row>
    <row r="19500" spans="2:11" hidden="1" x14ac:dyDescent="0.2">
      <c r="B19500" s="88"/>
      <c r="C19500" s="88"/>
      <c r="D19500" s="88"/>
      <c r="E19500" s="88"/>
      <c r="F19500" s="88"/>
      <c r="G19500" s="88"/>
      <c r="H19500" s="88"/>
      <c r="I19500" s="88"/>
      <c r="J19500" s="88"/>
      <c r="K19500" s="88"/>
    </row>
    <row r="19501" spans="2:11" hidden="1" x14ac:dyDescent="0.2">
      <c r="B19501" s="88"/>
      <c r="C19501" s="88"/>
      <c r="D19501" s="88"/>
      <c r="E19501" s="88"/>
      <c r="F19501" s="88"/>
      <c r="G19501" s="88"/>
      <c r="H19501" s="88"/>
      <c r="I19501" s="88"/>
      <c r="J19501" s="88"/>
      <c r="K19501" s="88"/>
    </row>
    <row r="19502" spans="2:11" hidden="1" x14ac:dyDescent="0.2">
      <c r="B19502" s="88"/>
      <c r="C19502" s="88"/>
      <c r="D19502" s="88"/>
      <c r="E19502" s="88"/>
      <c r="F19502" s="88"/>
      <c r="G19502" s="88"/>
      <c r="H19502" s="88"/>
      <c r="I19502" s="88"/>
      <c r="J19502" s="88"/>
      <c r="K19502" s="88"/>
    </row>
    <row r="19503" spans="2:11" hidden="1" x14ac:dyDescent="0.2">
      <c r="B19503" s="88"/>
      <c r="C19503" s="88"/>
      <c r="D19503" s="88"/>
      <c r="E19503" s="88"/>
      <c r="F19503" s="88"/>
      <c r="G19503" s="88"/>
      <c r="H19503" s="88"/>
      <c r="I19503" s="88"/>
      <c r="J19503" s="88"/>
      <c r="K19503" s="88"/>
    </row>
    <row r="19504" spans="2:11" hidden="1" x14ac:dyDescent="0.2">
      <c r="B19504" s="88"/>
      <c r="C19504" s="88"/>
      <c r="D19504" s="88"/>
      <c r="E19504" s="88"/>
      <c r="F19504" s="88"/>
      <c r="G19504" s="88"/>
      <c r="H19504" s="88"/>
      <c r="I19504" s="88"/>
      <c r="J19504" s="88"/>
      <c r="K19504" s="88"/>
    </row>
    <row r="19505" spans="2:11" hidden="1" x14ac:dyDescent="0.2">
      <c r="B19505" s="88"/>
      <c r="C19505" s="88"/>
      <c r="D19505" s="88"/>
      <c r="E19505" s="88"/>
      <c r="F19505" s="88"/>
      <c r="G19505" s="88"/>
      <c r="H19505" s="88"/>
      <c r="I19505" s="88"/>
      <c r="J19505" s="88"/>
      <c r="K19505" s="88"/>
    </row>
    <row r="19506" spans="2:11" hidden="1" x14ac:dyDescent="0.2">
      <c r="B19506" s="88"/>
      <c r="C19506" s="88"/>
      <c r="D19506" s="88"/>
      <c r="E19506" s="88"/>
      <c r="F19506" s="88"/>
      <c r="G19506" s="88"/>
      <c r="H19506" s="88"/>
      <c r="I19506" s="88"/>
      <c r="J19506" s="88"/>
      <c r="K19506" s="88"/>
    </row>
    <row r="19507" spans="2:11" hidden="1" x14ac:dyDescent="0.2">
      <c r="B19507" s="88"/>
      <c r="C19507" s="88"/>
      <c r="D19507" s="88"/>
      <c r="E19507" s="88"/>
      <c r="F19507" s="88"/>
      <c r="G19507" s="88"/>
      <c r="H19507" s="88"/>
      <c r="I19507" s="88"/>
      <c r="J19507" s="88"/>
      <c r="K19507" s="88"/>
    </row>
    <row r="19508" spans="2:11" hidden="1" x14ac:dyDescent="0.2">
      <c r="B19508" s="88"/>
      <c r="C19508" s="88"/>
      <c r="D19508" s="88"/>
      <c r="E19508" s="88"/>
      <c r="F19508" s="88"/>
      <c r="G19508" s="88"/>
      <c r="H19508" s="88"/>
      <c r="I19508" s="88"/>
      <c r="J19508" s="88"/>
      <c r="K19508" s="88"/>
    </row>
    <row r="19509" spans="2:11" hidden="1" x14ac:dyDescent="0.2">
      <c r="B19509" s="88"/>
      <c r="C19509" s="88"/>
      <c r="D19509" s="88"/>
      <c r="E19509" s="88"/>
      <c r="F19509" s="88"/>
      <c r="G19509" s="88"/>
      <c r="H19509" s="88"/>
      <c r="I19509" s="88"/>
      <c r="J19509" s="88"/>
      <c r="K19509" s="88"/>
    </row>
    <row r="19510" spans="2:11" hidden="1" x14ac:dyDescent="0.2">
      <c r="B19510" s="88"/>
      <c r="C19510" s="88"/>
      <c r="D19510" s="88"/>
      <c r="E19510" s="88"/>
      <c r="F19510" s="88"/>
      <c r="G19510" s="88"/>
      <c r="H19510" s="88"/>
      <c r="I19510" s="88"/>
      <c r="J19510" s="88"/>
      <c r="K19510" s="88"/>
    </row>
    <row r="19511" spans="2:11" hidden="1" x14ac:dyDescent="0.2">
      <c r="B19511" s="88"/>
      <c r="C19511" s="88"/>
      <c r="D19511" s="88"/>
      <c r="E19511" s="88"/>
      <c r="F19511" s="88"/>
      <c r="G19511" s="88"/>
      <c r="H19511" s="88"/>
      <c r="I19511" s="88"/>
      <c r="J19511" s="88"/>
      <c r="K19511" s="88"/>
    </row>
    <row r="19512" spans="2:11" hidden="1" x14ac:dyDescent="0.2">
      <c r="B19512" s="88"/>
      <c r="C19512" s="88"/>
      <c r="D19512" s="88"/>
      <c r="E19512" s="88"/>
      <c r="F19512" s="88"/>
      <c r="G19512" s="88"/>
      <c r="H19512" s="88"/>
      <c r="I19512" s="88"/>
      <c r="J19512" s="88"/>
      <c r="K19512" s="88"/>
    </row>
    <row r="19513" spans="2:11" hidden="1" x14ac:dyDescent="0.2">
      <c r="B19513" s="88"/>
      <c r="C19513" s="88"/>
      <c r="D19513" s="88"/>
      <c r="E19513" s="88"/>
      <c r="F19513" s="88"/>
      <c r="G19513" s="88"/>
      <c r="H19513" s="88"/>
      <c r="I19513" s="88"/>
      <c r="J19513" s="88"/>
      <c r="K19513" s="88"/>
    </row>
    <row r="19514" spans="2:11" hidden="1" x14ac:dyDescent="0.2">
      <c r="B19514" s="88"/>
      <c r="C19514" s="88"/>
      <c r="D19514" s="88"/>
      <c r="E19514" s="88"/>
      <c r="F19514" s="88"/>
      <c r="G19514" s="88"/>
      <c r="H19514" s="88"/>
      <c r="I19514" s="88"/>
      <c r="J19514" s="88"/>
      <c r="K19514" s="88"/>
    </row>
    <row r="19515" spans="2:11" hidden="1" x14ac:dyDescent="0.2">
      <c r="B19515" s="88"/>
      <c r="C19515" s="88"/>
      <c r="D19515" s="88"/>
      <c r="E19515" s="88"/>
      <c r="F19515" s="88"/>
      <c r="G19515" s="88"/>
      <c r="H19515" s="88"/>
      <c r="I19515" s="88"/>
      <c r="J19515" s="88"/>
      <c r="K19515" s="88"/>
    </row>
    <row r="19516" spans="2:11" hidden="1" x14ac:dyDescent="0.2">
      <c r="B19516" s="88"/>
      <c r="C19516" s="88"/>
      <c r="D19516" s="88"/>
      <c r="E19516" s="88"/>
      <c r="F19516" s="88"/>
      <c r="G19516" s="88"/>
      <c r="H19516" s="88"/>
      <c r="I19516" s="88"/>
      <c r="J19516" s="88"/>
      <c r="K19516" s="88"/>
    </row>
    <row r="19517" spans="2:11" hidden="1" x14ac:dyDescent="0.2">
      <c r="B19517" s="88"/>
      <c r="C19517" s="88"/>
      <c r="D19517" s="88"/>
      <c r="E19517" s="88"/>
      <c r="F19517" s="88"/>
      <c r="G19517" s="88"/>
      <c r="H19517" s="88"/>
      <c r="I19517" s="88"/>
      <c r="J19517" s="88"/>
      <c r="K19517" s="88"/>
    </row>
    <row r="19518" spans="2:11" hidden="1" x14ac:dyDescent="0.2">
      <c r="B19518" s="88"/>
      <c r="C19518" s="88"/>
      <c r="D19518" s="88"/>
      <c r="E19518" s="88"/>
      <c r="F19518" s="88"/>
      <c r="G19518" s="88"/>
      <c r="H19518" s="88"/>
      <c r="I19518" s="88"/>
      <c r="J19518" s="88"/>
      <c r="K19518" s="88"/>
    </row>
    <row r="19519" spans="2:11" hidden="1" x14ac:dyDescent="0.2">
      <c r="B19519" s="88"/>
      <c r="C19519" s="88"/>
      <c r="D19519" s="88"/>
      <c r="E19519" s="88"/>
      <c r="F19519" s="88"/>
      <c r="G19519" s="88"/>
      <c r="H19519" s="88"/>
      <c r="I19519" s="88"/>
      <c r="J19519" s="88"/>
      <c r="K19519" s="88"/>
    </row>
    <row r="19520" spans="2:11" hidden="1" x14ac:dyDescent="0.2">
      <c r="B19520" s="88"/>
      <c r="C19520" s="88"/>
      <c r="D19520" s="88"/>
      <c r="E19520" s="88"/>
      <c r="F19520" s="88"/>
      <c r="G19520" s="88"/>
      <c r="H19520" s="88"/>
      <c r="I19520" s="88"/>
      <c r="J19520" s="88"/>
      <c r="K19520" s="88"/>
    </row>
    <row r="19521" spans="2:11" hidden="1" x14ac:dyDescent="0.2">
      <c r="B19521" s="88"/>
      <c r="C19521" s="88"/>
      <c r="D19521" s="88"/>
      <c r="E19521" s="88"/>
      <c r="F19521" s="88"/>
      <c r="G19521" s="88"/>
      <c r="H19521" s="88"/>
      <c r="I19521" s="88"/>
      <c r="J19521" s="88"/>
      <c r="K19521" s="88"/>
    </row>
    <row r="19522" spans="2:11" hidden="1" x14ac:dyDescent="0.2">
      <c r="B19522" s="88"/>
      <c r="C19522" s="88"/>
      <c r="D19522" s="88"/>
      <c r="E19522" s="88"/>
      <c r="F19522" s="88"/>
      <c r="G19522" s="88"/>
      <c r="H19522" s="88"/>
      <c r="I19522" s="88"/>
      <c r="J19522" s="88"/>
      <c r="K19522" s="88"/>
    </row>
    <row r="19523" spans="2:11" hidden="1" x14ac:dyDescent="0.2">
      <c r="B19523" s="88"/>
      <c r="C19523" s="88"/>
      <c r="D19523" s="88"/>
      <c r="E19523" s="88"/>
      <c r="F19523" s="88"/>
      <c r="G19523" s="88"/>
      <c r="H19523" s="88"/>
      <c r="I19523" s="88"/>
      <c r="J19523" s="88"/>
      <c r="K19523" s="88"/>
    </row>
    <row r="19524" spans="2:11" hidden="1" x14ac:dyDescent="0.2">
      <c r="B19524" s="88"/>
      <c r="C19524" s="88"/>
      <c r="D19524" s="88"/>
      <c r="E19524" s="88"/>
      <c r="F19524" s="88"/>
      <c r="G19524" s="88"/>
      <c r="H19524" s="88"/>
      <c r="I19524" s="88"/>
      <c r="J19524" s="88"/>
      <c r="K19524" s="88"/>
    </row>
    <row r="19525" spans="2:11" hidden="1" x14ac:dyDescent="0.2">
      <c r="B19525" s="88"/>
      <c r="C19525" s="88"/>
      <c r="D19525" s="88"/>
      <c r="E19525" s="88"/>
      <c r="F19525" s="88"/>
      <c r="G19525" s="88"/>
      <c r="H19525" s="88"/>
      <c r="I19525" s="88"/>
      <c r="J19525" s="88"/>
      <c r="K19525" s="88"/>
    </row>
    <row r="19526" spans="2:11" hidden="1" x14ac:dyDescent="0.2">
      <c r="B19526" s="88"/>
      <c r="C19526" s="88"/>
      <c r="D19526" s="88"/>
      <c r="E19526" s="88"/>
      <c r="F19526" s="88"/>
      <c r="G19526" s="88"/>
      <c r="H19526" s="88"/>
      <c r="I19526" s="88"/>
      <c r="J19526" s="88"/>
      <c r="K19526" s="88"/>
    </row>
    <row r="19527" spans="2:11" hidden="1" x14ac:dyDescent="0.2">
      <c r="B19527" s="88"/>
      <c r="C19527" s="88"/>
      <c r="D19527" s="88"/>
      <c r="E19527" s="88"/>
      <c r="F19527" s="88"/>
      <c r="G19527" s="88"/>
      <c r="H19527" s="88"/>
      <c r="I19527" s="88"/>
      <c r="J19527" s="88"/>
      <c r="K19527" s="88"/>
    </row>
    <row r="19528" spans="2:11" hidden="1" x14ac:dyDescent="0.2">
      <c r="B19528" s="88"/>
      <c r="C19528" s="88"/>
      <c r="D19528" s="88"/>
      <c r="E19528" s="88"/>
      <c r="F19528" s="88"/>
      <c r="G19528" s="88"/>
      <c r="H19528" s="88"/>
      <c r="I19528" s="88"/>
      <c r="J19528" s="88"/>
      <c r="K19528" s="88"/>
    </row>
    <row r="19529" spans="2:11" hidden="1" x14ac:dyDescent="0.2">
      <c r="B19529" s="88"/>
      <c r="C19529" s="88"/>
      <c r="D19529" s="88"/>
      <c r="E19529" s="88"/>
      <c r="F19529" s="88"/>
      <c r="G19529" s="88"/>
      <c r="H19529" s="88"/>
      <c r="I19529" s="88"/>
      <c r="J19529" s="88"/>
      <c r="K19529" s="88"/>
    </row>
    <row r="19530" spans="2:11" hidden="1" x14ac:dyDescent="0.2">
      <c r="B19530" s="88"/>
      <c r="C19530" s="88"/>
      <c r="D19530" s="88"/>
      <c r="E19530" s="88"/>
      <c r="F19530" s="88"/>
      <c r="G19530" s="88"/>
      <c r="H19530" s="88"/>
      <c r="I19530" s="88"/>
      <c r="J19530" s="88"/>
      <c r="K19530" s="88"/>
    </row>
    <row r="19531" spans="2:11" hidden="1" x14ac:dyDescent="0.2">
      <c r="B19531" s="88"/>
      <c r="C19531" s="88"/>
      <c r="D19531" s="88"/>
      <c r="E19531" s="88"/>
      <c r="F19531" s="88"/>
      <c r="G19531" s="88"/>
      <c r="H19531" s="88"/>
      <c r="I19531" s="88"/>
      <c r="J19531" s="88"/>
      <c r="K19531" s="88"/>
    </row>
    <row r="19532" spans="2:11" hidden="1" x14ac:dyDescent="0.2">
      <c r="B19532" s="88"/>
      <c r="C19532" s="88"/>
      <c r="D19532" s="88"/>
      <c r="E19532" s="88"/>
      <c r="F19532" s="88"/>
      <c r="G19532" s="88"/>
      <c r="H19532" s="88"/>
      <c r="I19532" s="88"/>
      <c r="J19532" s="88"/>
      <c r="K19532" s="88"/>
    </row>
    <row r="19533" spans="2:11" hidden="1" x14ac:dyDescent="0.2">
      <c r="B19533" s="88"/>
      <c r="C19533" s="88"/>
      <c r="D19533" s="88"/>
      <c r="E19533" s="88"/>
      <c r="F19533" s="88"/>
      <c r="G19533" s="88"/>
      <c r="H19533" s="88"/>
      <c r="I19533" s="88"/>
      <c r="J19533" s="88"/>
      <c r="K19533" s="88"/>
    </row>
    <row r="19534" spans="2:11" hidden="1" x14ac:dyDescent="0.2">
      <c r="B19534" s="88"/>
      <c r="C19534" s="88"/>
      <c r="D19534" s="88"/>
      <c r="E19534" s="88"/>
      <c r="F19534" s="88"/>
      <c r="G19534" s="88"/>
      <c r="H19534" s="88"/>
      <c r="I19534" s="88"/>
      <c r="J19534" s="88"/>
      <c r="K19534" s="88"/>
    </row>
    <row r="19535" spans="2:11" hidden="1" x14ac:dyDescent="0.2">
      <c r="B19535" s="88"/>
      <c r="C19535" s="88"/>
      <c r="D19535" s="88"/>
      <c r="E19535" s="88"/>
      <c r="F19535" s="88"/>
      <c r="G19535" s="88"/>
      <c r="H19535" s="88"/>
      <c r="I19535" s="88"/>
      <c r="J19535" s="88"/>
      <c r="K19535" s="88"/>
    </row>
    <row r="19536" spans="2:11" hidden="1" x14ac:dyDescent="0.2">
      <c r="B19536" s="88"/>
      <c r="C19536" s="88"/>
      <c r="D19536" s="88"/>
      <c r="E19536" s="88"/>
      <c r="F19536" s="88"/>
      <c r="G19536" s="88"/>
      <c r="H19536" s="88"/>
      <c r="I19536" s="88"/>
      <c r="J19536" s="88"/>
      <c r="K19536" s="88"/>
    </row>
    <row r="19537" spans="2:11" hidden="1" x14ac:dyDescent="0.2">
      <c r="B19537" s="88"/>
      <c r="C19537" s="88"/>
      <c r="D19537" s="88"/>
      <c r="E19537" s="88"/>
      <c r="F19537" s="88"/>
      <c r="G19537" s="88"/>
      <c r="H19537" s="88"/>
      <c r="I19537" s="88"/>
      <c r="J19537" s="88"/>
      <c r="K19537" s="88"/>
    </row>
    <row r="19538" spans="2:11" hidden="1" x14ac:dyDescent="0.2">
      <c r="B19538" s="88"/>
      <c r="C19538" s="88"/>
      <c r="D19538" s="88"/>
      <c r="E19538" s="88"/>
      <c r="F19538" s="88"/>
      <c r="G19538" s="88"/>
      <c r="H19538" s="88"/>
      <c r="I19538" s="88"/>
      <c r="J19538" s="88"/>
      <c r="K19538" s="88"/>
    </row>
    <row r="19539" spans="2:11" hidden="1" x14ac:dyDescent="0.2">
      <c r="B19539" s="88"/>
      <c r="C19539" s="88"/>
      <c r="D19539" s="88"/>
      <c r="E19539" s="88"/>
      <c r="F19539" s="88"/>
      <c r="G19539" s="88"/>
      <c r="H19539" s="88"/>
      <c r="I19539" s="88"/>
      <c r="J19539" s="88"/>
      <c r="K19539" s="88"/>
    </row>
    <row r="19540" spans="2:11" hidden="1" x14ac:dyDescent="0.2">
      <c r="B19540" s="88"/>
      <c r="C19540" s="88"/>
      <c r="D19540" s="88"/>
      <c r="E19540" s="88"/>
      <c r="F19540" s="88"/>
      <c r="G19540" s="88"/>
      <c r="H19540" s="88"/>
      <c r="I19540" s="88"/>
      <c r="J19540" s="88"/>
      <c r="K19540" s="88"/>
    </row>
    <row r="19541" spans="2:11" hidden="1" x14ac:dyDescent="0.2">
      <c r="B19541" s="88"/>
      <c r="C19541" s="88"/>
      <c r="D19541" s="88"/>
      <c r="E19541" s="88"/>
      <c r="F19541" s="88"/>
      <c r="G19541" s="88"/>
      <c r="H19541" s="88"/>
      <c r="I19541" s="88"/>
      <c r="J19541" s="88"/>
      <c r="K19541" s="88"/>
    </row>
    <row r="19542" spans="2:11" hidden="1" x14ac:dyDescent="0.2">
      <c r="B19542" s="88"/>
      <c r="C19542" s="88"/>
      <c r="D19542" s="88"/>
      <c r="E19542" s="88"/>
      <c r="F19542" s="88"/>
      <c r="G19542" s="88"/>
      <c r="H19542" s="88"/>
      <c r="I19542" s="88"/>
      <c r="J19542" s="88"/>
      <c r="K19542" s="88"/>
    </row>
    <row r="19543" spans="2:11" hidden="1" x14ac:dyDescent="0.2">
      <c r="B19543" s="88"/>
      <c r="C19543" s="88"/>
      <c r="D19543" s="88"/>
      <c r="E19543" s="88"/>
      <c r="F19543" s="88"/>
      <c r="G19543" s="88"/>
      <c r="H19543" s="88"/>
      <c r="I19543" s="88"/>
      <c r="J19543" s="88"/>
      <c r="K19543" s="88"/>
    </row>
    <row r="19544" spans="2:11" hidden="1" x14ac:dyDescent="0.2">
      <c r="B19544" s="88"/>
      <c r="C19544" s="88"/>
      <c r="D19544" s="88"/>
      <c r="E19544" s="88"/>
      <c r="F19544" s="88"/>
      <c r="G19544" s="88"/>
      <c r="H19544" s="88"/>
      <c r="I19544" s="88"/>
      <c r="J19544" s="88"/>
      <c r="K19544" s="88"/>
    </row>
    <row r="19545" spans="2:11" hidden="1" x14ac:dyDescent="0.2">
      <c r="B19545" s="88"/>
      <c r="C19545" s="88"/>
      <c r="D19545" s="88"/>
      <c r="E19545" s="88"/>
      <c r="F19545" s="88"/>
      <c r="G19545" s="88"/>
      <c r="H19545" s="88"/>
      <c r="I19545" s="88"/>
      <c r="J19545" s="88"/>
      <c r="K19545" s="88"/>
    </row>
    <row r="19546" spans="2:11" hidden="1" x14ac:dyDescent="0.2">
      <c r="B19546" s="88"/>
      <c r="C19546" s="88"/>
      <c r="D19546" s="88"/>
      <c r="E19546" s="88"/>
      <c r="F19546" s="88"/>
      <c r="G19546" s="88"/>
      <c r="H19546" s="88"/>
      <c r="I19546" s="88"/>
      <c r="J19546" s="88"/>
      <c r="K19546" s="88"/>
    </row>
    <row r="19547" spans="2:11" hidden="1" x14ac:dyDescent="0.2">
      <c r="B19547" s="88"/>
      <c r="C19547" s="88"/>
      <c r="D19547" s="88"/>
      <c r="E19547" s="88"/>
      <c r="F19547" s="88"/>
      <c r="G19547" s="88"/>
      <c r="H19547" s="88"/>
      <c r="I19547" s="88"/>
      <c r="J19547" s="88"/>
      <c r="K19547" s="88"/>
    </row>
    <row r="19548" spans="2:11" hidden="1" x14ac:dyDescent="0.2">
      <c r="B19548" s="88"/>
      <c r="C19548" s="88"/>
      <c r="D19548" s="88"/>
      <c r="E19548" s="88"/>
      <c r="F19548" s="88"/>
      <c r="G19548" s="88"/>
      <c r="H19548" s="88"/>
      <c r="I19548" s="88"/>
      <c r="J19548" s="88"/>
      <c r="K19548" s="88"/>
    </row>
    <row r="19549" spans="2:11" hidden="1" x14ac:dyDescent="0.2">
      <c r="B19549" s="88"/>
      <c r="C19549" s="88"/>
      <c r="D19549" s="88"/>
      <c r="E19549" s="88"/>
      <c r="F19549" s="88"/>
      <c r="G19549" s="88"/>
      <c r="H19549" s="88"/>
      <c r="I19549" s="88"/>
      <c r="J19549" s="88"/>
      <c r="K19549" s="88"/>
    </row>
    <row r="19550" spans="2:11" hidden="1" x14ac:dyDescent="0.2">
      <c r="B19550" s="88"/>
      <c r="C19550" s="88"/>
      <c r="D19550" s="88"/>
      <c r="E19550" s="88"/>
      <c r="F19550" s="88"/>
      <c r="G19550" s="88"/>
      <c r="H19550" s="88"/>
      <c r="I19550" s="88"/>
      <c r="J19550" s="88"/>
      <c r="K19550" s="88"/>
    </row>
    <row r="19551" spans="2:11" hidden="1" x14ac:dyDescent="0.2">
      <c r="B19551" s="88"/>
      <c r="C19551" s="88"/>
      <c r="D19551" s="88"/>
      <c r="E19551" s="88"/>
      <c r="F19551" s="88"/>
      <c r="G19551" s="88"/>
      <c r="H19551" s="88"/>
      <c r="I19551" s="88"/>
      <c r="J19551" s="88"/>
      <c r="K19551" s="88"/>
    </row>
    <row r="19552" spans="2:11" hidden="1" x14ac:dyDescent="0.2">
      <c r="B19552" s="88"/>
      <c r="C19552" s="88"/>
      <c r="D19552" s="88"/>
      <c r="E19552" s="88"/>
      <c r="F19552" s="88"/>
      <c r="G19552" s="88"/>
      <c r="H19552" s="88"/>
      <c r="I19552" s="88"/>
      <c r="J19552" s="88"/>
      <c r="K19552" s="88"/>
    </row>
    <row r="19553" spans="2:11" hidden="1" x14ac:dyDescent="0.2">
      <c r="B19553" s="88"/>
      <c r="C19553" s="88"/>
      <c r="D19553" s="88"/>
      <c r="E19553" s="88"/>
      <c r="F19553" s="88"/>
      <c r="G19553" s="88"/>
      <c r="H19553" s="88"/>
      <c r="I19553" s="88"/>
      <c r="J19553" s="88"/>
      <c r="K19553" s="88"/>
    </row>
    <row r="19554" spans="2:11" hidden="1" x14ac:dyDescent="0.2">
      <c r="B19554" s="88"/>
      <c r="C19554" s="88"/>
      <c r="D19554" s="88"/>
      <c r="E19554" s="88"/>
      <c r="F19554" s="88"/>
      <c r="G19554" s="88"/>
      <c r="H19554" s="88"/>
      <c r="I19554" s="88"/>
      <c r="J19554" s="88"/>
      <c r="K19554" s="88"/>
    </row>
    <row r="19555" spans="2:11" hidden="1" x14ac:dyDescent="0.2">
      <c r="B19555" s="88"/>
      <c r="C19555" s="88"/>
      <c r="D19555" s="88"/>
      <c r="E19555" s="88"/>
      <c r="F19555" s="88"/>
      <c r="G19555" s="88"/>
      <c r="H19555" s="88"/>
      <c r="I19555" s="88"/>
      <c r="J19555" s="88"/>
      <c r="K19555" s="88"/>
    </row>
    <row r="19556" spans="2:11" hidden="1" x14ac:dyDescent="0.2">
      <c r="B19556" s="88"/>
      <c r="C19556" s="88"/>
      <c r="D19556" s="88"/>
      <c r="E19556" s="88"/>
      <c r="F19556" s="88"/>
      <c r="G19556" s="88"/>
      <c r="H19556" s="88"/>
      <c r="I19556" s="88"/>
      <c r="J19556" s="88"/>
      <c r="K19556" s="88"/>
    </row>
    <row r="19557" spans="2:11" hidden="1" x14ac:dyDescent="0.2">
      <c r="B19557" s="88"/>
      <c r="C19557" s="88"/>
      <c r="D19557" s="88"/>
      <c r="E19557" s="88"/>
      <c r="F19557" s="88"/>
      <c r="G19557" s="88"/>
      <c r="H19557" s="88"/>
      <c r="I19557" s="88"/>
      <c r="J19557" s="88"/>
      <c r="K19557" s="88"/>
    </row>
    <row r="19558" spans="2:11" hidden="1" x14ac:dyDescent="0.2">
      <c r="B19558" s="88"/>
      <c r="C19558" s="88"/>
      <c r="D19558" s="88"/>
      <c r="E19558" s="88"/>
      <c r="F19558" s="88"/>
      <c r="G19558" s="88"/>
      <c r="H19558" s="88"/>
      <c r="I19558" s="88"/>
      <c r="J19558" s="88"/>
      <c r="K19558" s="88"/>
    </row>
    <row r="19559" spans="2:11" hidden="1" x14ac:dyDescent="0.2">
      <c r="B19559" s="88"/>
      <c r="C19559" s="88"/>
      <c r="D19559" s="88"/>
      <c r="E19559" s="88"/>
      <c r="F19559" s="88"/>
      <c r="G19559" s="88"/>
      <c r="H19559" s="88"/>
      <c r="I19559" s="88"/>
      <c r="J19559" s="88"/>
      <c r="K19559" s="88"/>
    </row>
    <row r="19560" spans="2:11" hidden="1" x14ac:dyDescent="0.2">
      <c r="B19560" s="88"/>
      <c r="C19560" s="88"/>
      <c r="D19560" s="88"/>
      <c r="E19560" s="88"/>
      <c r="F19560" s="88"/>
      <c r="G19560" s="88"/>
      <c r="H19560" s="88"/>
      <c r="I19560" s="88"/>
      <c r="J19560" s="88"/>
      <c r="K19560" s="88"/>
    </row>
    <row r="19561" spans="2:11" hidden="1" x14ac:dyDescent="0.2">
      <c r="B19561" s="88"/>
      <c r="C19561" s="88"/>
      <c r="D19561" s="88"/>
      <c r="E19561" s="88"/>
      <c r="F19561" s="88"/>
      <c r="G19561" s="88"/>
      <c r="H19561" s="88"/>
      <c r="I19561" s="88"/>
      <c r="J19561" s="88"/>
      <c r="K19561" s="88"/>
    </row>
    <row r="19562" spans="2:11" hidden="1" x14ac:dyDescent="0.2">
      <c r="B19562" s="88"/>
      <c r="C19562" s="88"/>
      <c r="D19562" s="88"/>
      <c r="E19562" s="88"/>
      <c r="F19562" s="88"/>
      <c r="G19562" s="88"/>
      <c r="H19562" s="88"/>
      <c r="I19562" s="88"/>
      <c r="J19562" s="88"/>
      <c r="K19562" s="88"/>
    </row>
    <row r="19563" spans="2:11" hidden="1" x14ac:dyDescent="0.2">
      <c r="B19563" s="88"/>
      <c r="C19563" s="88"/>
      <c r="D19563" s="88"/>
      <c r="E19563" s="88"/>
      <c r="F19563" s="88"/>
      <c r="G19563" s="88"/>
      <c r="H19563" s="88"/>
      <c r="I19563" s="88"/>
      <c r="J19563" s="88"/>
      <c r="K19563" s="88"/>
    </row>
    <row r="19564" spans="2:11" hidden="1" x14ac:dyDescent="0.2">
      <c r="B19564" s="88"/>
      <c r="C19564" s="88"/>
      <c r="D19564" s="88"/>
      <c r="E19564" s="88"/>
      <c r="F19564" s="88"/>
      <c r="G19564" s="88"/>
      <c r="H19564" s="88"/>
      <c r="I19564" s="88"/>
      <c r="J19564" s="88"/>
      <c r="K19564" s="88"/>
    </row>
    <row r="19565" spans="2:11" hidden="1" x14ac:dyDescent="0.2">
      <c r="B19565" s="88"/>
      <c r="C19565" s="88"/>
      <c r="D19565" s="88"/>
      <c r="E19565" s="88"/>
      <c r="F19565" s="88"/>
      <c r="G19565" s="88"/>
      <c r="H19565" s="88"/>
      <c r="I19565" s="88"/>
      <c r="J19565" s="88"/>
      <c r="K19565" s="88"/>
    </row>
    <row r="19566" spans="2:11" hidden="1" x14ac:dyDescent="0.2">
      <c r="B19566" s="88"/>
      <c r="C19566" s="88"/>
      <c r="D19566" s="88"/>
      <c r="E19566" s="88"/>
      <c r="F19566" s="88"/>
      <c r="G19566" s="88"/>
      <c r="H19566" s="88"/>
      <c r="I19566" s="88"/>
      <c r="J19566" s="88"/>
      <c r="K19566" s="88"/>
    </row>
    <row r="19567" spans="2:11" hidden="1" x14ac:dyDescent="0.2">
      <c r="B19567" s="88"/>
      <c r="C19567" s="88"/>
      <c r="D19567" s="88"/>
      <c r="E19567" s="88"/>
      <c r="F19567" s="88"/>
      <c r="G19567" s="88"/>
      <c r="H19567" s="88"/>
      <c r="I19567" s="88"/>
      <c r="J19567" s="88"/>
      <c r="K19567" s="88"/>
    </row>
    <row r="19568" spans="2:11" hidden="1" x14ac:dyDescent="0.2">
      <c r="B19568" s="88"/>
      <c r="C19568" s="88"/>
      <c r="D19568" s="88"/>
      <c r="E19568" s="88"/>
      <c r="F19568" s="88"/>
      <c r="G19568" s="88"/>
      <c r="H19568" s="88"/>
      <c r="I19568" s="88"/>
      <c r="J19568" s="88"/>
      <c r="K19568" s="88"/>
    </row>
    <row r="19569" spans="2:11" hidden="1" x14ac:dyDescent="0.2">
      <c r="B19569" s="88"/>
      <c r="C19569" s="88"/>
      <c r="D19569" s="88"/>
      <c r="E19569" s="88"/>
      <c r="F19569" s="88"/>
      <c r="G19569" s="88"/>
      <c r="H19569" s="88"/>
      <c r="I19569" s="88"/>
      <c r="J19569" s="88"/>
      <c r="K19569" s="88"/>
    </row>
    <row r="19570" spans="2:11" hidden="1" x14ac:dyDescent="0.2">
      <c r="B19570" s="88"/>
      <c r="C19570" s="88"/>
      <c r="D19570" s="88"/>
      <c r="E19570" s="88"/>
      <c r="F19570" s="88"/>
      <c r="G19570" s="88"/>
      <c r="H19570" s="88"/>
      <c r="I19570" s="88"/>
      <c r="J19570" s="88"/>
      <c r="K19570" s="88"/>
    </row>
    <row r="19571" spans="2:11" hidden="1" x14ac:dyDescent="0.2">
      <c r="B19571" s="88"/>
      <c r="C19571" s="88"/>
      <c r="D19571" s="88"/>
      <c r="E19571" s="88"/>
      <c r="F19571" s="88"/>
      <c r="G19571" s="88"/>
      <c r="H19571" s="88"/>
      <c r="I19571" s="88"/>
      <c r="J19571" s="88"/>
      <c r="K19571" s="88"/>
    </row>
    <row r="19572" spans="2:11" hidden="1" x14ac:dyDescent="0.2">
      <c r="B19572" s="88"/>
      <c r="C19572" s="88"/>
      <c r="D19572" s="88"/>
      <c r="E19572" s="88"/>
      <c r="F19572" s="88"/>
      <c r="G19572" s="88"/>
      <c r="H19572" s="88"/>
      <c r="I19572" s="88"/>
      <c r="J19572" s="88"/>
      <c r="K19572" s="88"/>
    </row>
    <row r="19573" spans="2:11" hidden="1" x14ac:dyDescent="0.2">
      <c r="B19573" s="88"/>
      <c r="C19573" s="88"/>
      <c r="D19573" s="88"/>
      <c r="E19573" s="88"/>
      <c r="F19573" s="88"/>
      <c r="G19573" s="88"/>
      <c r="H19573" s="88"/>
      <c r="I19573" s="88"/>
      <c r="J19573" s="88"/>
      <c r="K19573" s="88"/>
    </row>
    <row r="19574" spans="2:11" hidden="1" x14ac:dyDescent="0.2">
      <c r="B19574" s="88"/>
      <c r="C19574" s="88"/>
      <c r="D19574" s="88"/>
      <c r="E19574" s="88"/>
      <c r="F19574" s="88"/>
      <c r="G19574" s="88"/>
      <c r="H19574" s="88"/>
      <c r="I19574" s="88"/>
      <c r="J19574" s="88"/>
      <c r="K19574" s="88"/>
    </row>
    <row r="19575" spans="2:11" hidden="1" x14ac:dyDescent="0.2">
      <c r="B19575" s="88"/>
      <c r="C19575" s="88"/>
      <c r="D19575" s="88"/>
      <c r="E19575" s="88"/>
      <c r="F19575" s="88"/>
      <c r="G19575" s="88"/>
      <c r="H19575" s="88"/>
      <c r="I19575" s="88"/>
      <c r="J19575" s="88"/>
      <c r="K19575" s="88"/>
    </row>
    <row r="19576" spans="2:11" hidden="1" x14ac:dyDescent="0.2">
      <c r="B19576" s="88"/>
      <c r="C19576" s="88"/>
      <c r="D19576" s="88"/>
      <c r="E19576" s="88"/>
      <c r="F19576" s="88"/>
      <c r="G19576" s="88"/>
      <c r="H19576" s="88"/>
      <c r="I19576" s="88"/>
      <c r="J19576" s="88"/>
      <c r="K19576" s="88"/>
    </row>
    <row r="19577" spans="2:11" hidden="1" x14ac:dyDescent="0.2">
      <c r="B19577" s="88"/>
      <c r="C19577" s="88"/>
      <c r="D19577" s="88"/>
      <c r="E19577" s="88"/>
      <c r="F19577" s="88"/>
      <c r="G19577" s="88"/>
      <c r="H19577" s="88"/>
      <c r="I19577" s="88"/>
      <c r="J19577" s="88"/>
      <c r="K19577" s="88"/>
    </row>
    <row r="19578" spans="2:11" hidden="1" x14ac:dyDescent="0.2">
      <c r="B19578" s="88"/>
      <c r="C19578" s="88"/>
      <c r="D19578" s="88"/>
      <c r="E19578" s="88"/>
      <c r="F19578" s="88"/>
      <c r="G19578" s="88"/>
      <c r="H19578" s="88"/>
      <c r="I19578" s="88"/>
      <c r="J19578" s="88"/>
      <c r="K19578" s="88"/>
    </row>
    <row r="19579" spans="2:11" hidden="1" x14ac:dyDescent="0.2">
      <c r="B19579" s="88"/>
      <c r="C19579" s="88"/>
      <c r="D19579" s="88"/>
      <c r="E19579" s="88"/>
      <c r="F19579" s="88"/>
      <c r="G19579" s="88"/>
      <c r="H19579" s="88"/>
      <c r="I19579" s="88"/>
      <c r="J19579" s="88"/>
      <c r="K19579" s="88"/>
    </row>
    <row r="19580" spans="2:11" hidden="1" x14ac:dyDescent="0.2">
      <c r="B19580" s="88"/>
      <c r="C19580" s="88"/>
      <c r="D19580" s="88"/>
      <c r="E19580" s="88"/>
      <c r="F19580" s="88"/>
      <c r="G19580" s="88"/>
      <c r="H19580" s="88"/>
      <c r="I19580" s="88"/>
      <c r="J19580" s="88"/>
      <c r="K19580" s="88"/>
    </row>
    <row r="19581" spans="2:11" hidden="1" x14ac:dyDescent="0.2">
      <c r="B19581" s="88"/>
      <c r="C19581" s="88"/>
      <c r="D19581" s="88"/>
      <c r="E19581" s="88"/>
      <c r="F19581" s="88"/>
      <c r="G19581" s="88"/>
      <c r="H19581" s="88"/>
      <c r="I19581" s="88"/>
      <c r="J19581" s="88"/>
      <c r="K19581" s="88"/>
    </row>
    <row r="19582" spans="2:11" hidden="1" x14ac:dyDescent="0.2">
      <c r="B19582" s="88"/>
      <c r="C19582" s="88"/>
      <c r="D19582" s="88"/>
      <c r="E19582" s="88"/>
      <c r="F19582" s="88"/>
      <c r="G19582" s="88"/>
      <c r="H19582" s="88"/>
      <c r="I19582" s="88"/>
      <c r="J19582" s="88"/>
      <c r="K19582" s="88"/>
    </row>
    <row r="19583" spans="2:11" hidden="1" x14ac:dyDescent="0.2">
      <c r="B19583" s="88"/>
      <c r="C19583" s="88"/>
      <c r="D19583" s="88"/>
      <c r="E19583" s="88"/>
      <c r="F19583" s="88"/>
      <c r="G19583" s="88"/>
      <c r="H19583" s="88"/>
      <c r="I19583" s="88"/>
      <c r="J19583" s="88"/>
      <c r="K19583" s="88"/>
    </row>
    <row r="19584" spans="2:11" hidden="1" x14ac:dyDescent="0.2">
      <c r="B19584" s="88"/>
      <c r="C19584" s="88"/>
      <c r="D19584" s="88"/>
      <c r="E19584" s="88"/>
      <c r="F19584" s="88"/>
      <c r="G19584" s="88"/>
      <c r="H19584" s="88"/>
      <c r="I19584" s="88"/>
      <c r="J19584" s="88"/>
      <c r="K19584" s="88"/>
    </row>
    <row r="19585" spans="2:11" hidden="1" x14ac:dyDescent="0.2">
      <c r="B19585" s="88"/>
      <c r="C19585" s="88"/>
      <c r="D19585" s="88"/>
      <c r="E19585" s="88"/>
      <c r="F19585" s="88"/>
      <c r="G19585" s="88"/>
      <c r="H19585" s="88"/>
      <c r="I19585" s="88"/>
      <c r="J19585" s="88"/>
      <c r="K19585" s="88"/>
    </row>
    <row r="19586" spans="2:11" hidden="1" x14ac:dyDescent="0.2">
      <c r="B19586" s="88"/>
      <c r="C19586" s="88"/>
      <c r="D19586" s="88"/>
      <c r="E19586" s="88"/>
      <c r="F19586" s="88"/>
      <c r="G19586" s="88"/>
      <c r="H19586" s="88"/>
      <c r="I19586" s="88"/>
      <c r="J19586" s="88"/>
      <c r="K19586" s="88"/>
    </row>
    <row r="19587" spans="2:11" hidden="1" x14ac:dyDescent="0.2">
      <c r="B19587" s="88"/>
      <c r="C19587" s="88"/>
      <c r="D19587" s="88"/>
      <c r="E19587" s="88"/>
      <c r="F19587" s="88"/>
      <c r="G19587" s="88"/>
      <c r="H19587" s="88"/>
      <c r="I19587" s="88"/>
      <c r="J19587" s="88"/>
      <c r="K19587" s="88"/>
    </row>
    <row r="19588" spans="2:11" hidden="1" x14ac:dyDescent="0.2">
      <c r="B19588" s="88"/>
      <c r="C19588" s="88"/>
      <c r="D19588" s="88"/>
      <c r="E19588" s="88"/>
      <c r="F19588" s="88"/>
      <c r="G19588" s="88"/>
      <c r="H19588" s="88"/>
      <c r="I19588" s="88"/>
      <c r="J19588" s="88"/>
      <c r="K19588" s="88"/>
    </row>
    <row r="19589" spans="2:11" hidden="1" x14ac:dyDescent="0.2">
      <c r="B19589" s="88"/>
      <c r="C19589" s="88"/>
      <c r="D19589" s="88"/>
      <c r="E19589" s="88"/>
      <c r="F19589" s="88"/>
      <c r="G19589" s="88"/>
      <c r="H19589" s="88"/>
      <c r="I19589" s="88"/>
      <c r="J19589" s="88"/>
      <c r="K19589" s="88"/>
    </row>
    <row r="19590" spans="2:11" hidden="1" x14ac:dyDescent="0.2">
      <c r="B19590" s="88"/>
      <c r="C19590" s="88"/>
      <c r="D19590" s="88"/>
      <c r="E19590" s="88"/>
      <c r="F19590" s="88"/>
      <c r="G19590" s="88"/>
      <c r="H19590" s="88"/>
      <c r="I19590" s="88"/>
      <c r="J19590" s="88"/>
      <c r="K19590" s="88"/>
    </row>
    <row r="19591" spans="2:11" hidden="1" x14ac:dyDescent="0.2">
      <c r="B19591" s="88"/>
      <c r="C19591" s="88"/>
      <c r="D19591" s="88"/>
      <c r="E19591" s="88"/>
      <c r="F19591" s="88"/>
      <c r="G19591" s="88"/>
      <c r="H19591" s="88"/>
      <c r="I19591" s="88"/>
      <c r="J19591" s="88"/>
      <c r="K19591" s="88"/>
    </row>
    <row r="19592" spans="2:11" hidden="1" x14ac:dyDescent="0.2">
      <c r="B19592" s="88"/>
      <c r="C19592" s="88"/>
      <c r="D19592" s="88"/>
      <c r="E19592" s="88"/>
      <c r="F19592" s="88"/>
      <c r="G19592" s="88"/>
      <c r="H19592" s="88"/>
      <c r="I19592" s="88"/>
      <c r="J19592" s="88"/>
      <c r="K19592" s="88"/>
    </row>
    <row r="19593" spans="2:11" hidden="1" x14ac:dyDescent="0.2">
      <c r="B19593" s="88"/>
      <c r="C19593" s="88"/>
      <c r="D19593" s="88"/>
      <c r="E19593" s="88"/>
      <c r="F19593" s="88"/>
      <c r="G19593" s="88"/>
      <c r="H19593" s="88"/>
      <c r="I19593" s="88"/>
      <c r="J19593" s="88"/>
      <c r="K19593" s="88"/>
    </row>
    <row r="19594" spans="2:11" hidden="1" x14ac:dyDescent="0.2">
      <c r="B19594" s="88"/>
      <c r="C19594" s="88"/>
      <c r="D19594" s="88"/>
      <c r="E19594" s="88"/>
      <c r="F19594" s="88"/>
      <c r="G19594" s="88"/>
      <c r="H19594" s="88"/>
      <c r="I19594" s="88"/>
      <c r="J19594" s="88"/>
      <c r="K19594" s="88"/>
    </row>
    <row r="19595" spans="2:11" hidden="1" x14ac:dyDescent="0.2">
      <c r="B19595" s="88"/>
      <c r="C19595" s="88"/>
      <c r="D19595" s="88"/>
      <c r="E19595" s="88"/>
      <c r="F19595" s="88"/>
      <c r="G19595" s="88"/>
      <c r="H19595" s="88"/>
      <c r="I19595" s="88"/>
      <c r="J19595" s="88"/>
      <c r="K19595" s="88"/>
    </row>
    <row r="19596" spans="2:11" hidden="1" x14ac:dyDescent="0.2">
      <c r="B19596" s="88"/>
      <c r="C19596" s="88"/>
      <c r="D19596" s="88"/>
      <c r="E19596" s="88"/>
      <c r="F19596" s="88"/>
      <c r="G19596" s="88"/>
      <c r="H19596" s="88"/>
      <c r="I19596" s="88"/>
      <c r="J19596" s="88"/>
      <c r="K19596" s="88"/>
    </row>
    <row r="19597" spans="2:11" hidden="1" x14ac:dyDescent="0.2">
      <c r="B19597" s="88"/>
      <c r="C19597" s="88"/>
      <c r="D19597" s="88"/>
      <c r="E19597" s="88"/>
      <c r="F19597" s="88"/>
      <c r="G19597" s="88"/>
      <c r="H19597" s="88"/>
      <c r="I19597" s="88"/>
      <c r="J19597" s="88"/>
      <c r="K19597" s="88"/>
    </row>
    <row r="19598" spans="2:11" hidden="1" x14ac:dyDescent="0.2">
      <c r="B19598" s="88"/>
      <c r="C19598" s="88"/>
      <c r="D19598" s="88"/>
      <c r="E19598" s="88"/>
      <c r="F19598" s="88"/>
      <c r="G19598" s="88"/>
      <c r="H19598" s="88"/>
      <c r="I19598" s="88"/>
      <c r="J19598" s="88"/>
      <c r="K19598" s="88"/>
    </row>
    <row r="19599" spans="2:11" hidden="1" x14ac:dyDescent="0.2">
      <c r="B19599" s="88"/>
      <c r="C19599" s="88"/>
      <c r="D19599" s="88"/>
      <c r="E19599" s="88"/>
      <c r="F19599" s="88"/>
      <c r="G19599" s="88"/>
      <c r="H19599" s="88"/>
      <c r="I19599" s="88"/>
      <c r="J19599" s="88"/>
      <c r="K19599" s="88"/>
    </row>
    <row r="19600" spans="2:11" hidden="1" x14ac:dyDescent="0.2">
      <c r="B19600" s="88"/>
      <c r="C19600" s="88"/>
      <c r="D19600" s="88"/>
      <c r="E19600" s="88"/>
      <c r="F19600" s="88"/>
      <c r="G19600" s="88"/>
      <c r="H19600" s="88"/>
      <c r="I19600" s="88"/>
      <c r="J19600" s="88"/>
      <c r="K19600" s="88"/>
    </row>
    <row r="19601" spans="2:11" hidden="1" x14ac:dyDescent="0.2">
      <c r="B19601" s="88"/>
      <c r="C19601" s="88"/>
      <c r="D19601" s="88"/>
      <c r="E19601" s="88"/>
      <c r="F19601" s="88"/>
      <c r="G19601" s="88"/>
      <c r="H19601" s="88"/>
      <c r="I19601" s="88"/>
      <c r="J19601" s="88"/>
      <c r="K19601" s="88"/>
    </row>
    <row r="19602" spans="2:11" hidden="1" x14ac:dyDescent="0.2">
      <c r="B19602" s="88"/>
      <c r="C19602" s="88"/>
      <c r="D19602" s="88"/>
      <c r="E19602" s="88"/>
      <c r="F19602" s="88"/>
      <c r="G19602" s="88"/>
      <c r="H19602" s="88"/>
      <c r="I19602" s="88"/>
      <c r="J19602" s="88"/>
      <c r="K19602" s="88"/>
    </row>
    <row r="19603" spans="2:11" hidden="1" x14ac:dyDescent="0.2">
      <c r="B19603" s="88"/>
      <c r="C19603" s="88"/>
      <c r="D19603" s="88"/>
      <c r="E19603" s="88"/>
      <c r="F19603" s="88"/>
      <c r="G19603" s="88"/>
      <c r="H19603" s="88"/>
      <c r="I19603" s="88"/>
      <c r="J19603" s="88"/>
      <c r="K19603" s="88"/>
    </row>
    <row r="19604" spans="2:11" hidden="1" x14ac:dyDescent="0.2">
      <c r="B19604" s="88"/>
      <c r="C19604" s="88"/>
      <c r="D19604" s="88"/>
      <c r="E19604" s="88"/>
      <c r="F19604" s="88"/>
      <c r="G19604" s="88"/>
      <c r="H19604" s="88"/>
      <c r="I19604" s="88"/>
      <c r="J19604" s="88"/>
      <c r="K19604" s="88"/>
    </row>
    <row r="19605" spans="2:11" hidden="1" x14ac:dyDescent="0.2">
      <c r="B19605" s="88"/>
      <c r="C19605" s="88"/>
      <c r="D19605" s="88"/>
      <c r="E19605" s="88"/>
      <c r="F19605" s="88"/>
      <c r="G19605" s="88"/>
      <c r="H19605" s="88"/>
      <c r="I19605" s="88"/>
      <c r="J19605" s="88"/>
      <c r="K19605" s="88"/>
    </row>
    <row r="19606" spans="2:11" hidden="1" x14ac:dyDescent="0.2">
      <c r="B19606" s="88"/>
      <c r="C19606" s="88"/>
      <c r="D19606" s="88"/>
      <c r="E19606" s="88"/>
      <c r="F19606" s="88"/>
      <c r="G19606" s="88"/>
      <c r="H19606" s="88"/>
      <c r="I19606" s="88"/>
      <c r="J19606" s="88"/>
      <c r="K19606" s="88"/>
    </row>
    <row r="19607" spans="2:11" hidden="1" x14ac:dyDescent="0.2">
      <c r="B19607" s="88"/>
      <c r="C19607" s="88"/>
      <c r="D19607" s="88"/>
      <c r="E19607" s="88"/>
      <c r="F19607" s="88"/>
      <c r="G19607" s="88"/>
      <c r="H19607" s="88"/>
      <c r="I19607" s="88"/>
      <c r="J19607" s="88"/>
      <c r="K19607" s="88"/>
    </row>
    <row r="19608" spans="2:11" hidden="1" x14ac:dyDescent="0.2">
      <c r="B19608" s="88"/>
      <c r="C19608" s="88"/>
      <c r="D19608" s="88"/>
      <c r="E19608" s="88"/>
      <c r="F19608" s="88"/>
      <c r="G19608" s="88"/>
      <c r="H19608" s="88"/>
      <c r="I19608" s="88"/>
      <c r="J19608" s="88"/>
      <c r="K19608" s="88"/>
    </row>
    <row r="19609" spans="2:11" hidden="1" x14ac:dyDescent="0.2">
      <c r="B19609" s="88"/>
      <c r="C19609" s="88"/>
      <c r="D19609" s="88"/>
      <c r="E19609" s="88"/>
      <c r="F19609" s="88"/>
      <c r="G19609" s="88"/>
      <c r="H19609" s="88"/>
      <c r="I19609" s="88"/>
      <c r="J19609" s="88"/>
      <c r="K19609" s="88"/>
    </row>
    <row r="19610" spans="2:11" hidden="1" x14ac:dyDescent="0.2">
      <c r="B19610" s="88"/>
      <c r="C19610" s="88"/>
      <c r="D19610" s="88"/>
      <c r="E19610" s="88"/>
      <c r="F19610" s="88"/>
      <c r="G19610" s="88"/>
      <c r="H19610" s="88"/>
      <c r="I19610" s="88"/>
      <c r="J19610" s="88"/>
      <c r="K19610" s="88"/>
    </row>
    <row r="19611" spans="2:11" hidden="1" x14ac:dyDescent="0.2">
      <c r="B19611" s="88"/>
      <c r="C19611" s="88"/>
      <c r="D19611" s="88"/>
      <c r="E19611" s="88"/>
      <c r="F19611" s="88"/>
      <c r="G19611" s="88"/>
      <c r="H19611" s="88"/>
      <c r="I19611" s="88"/>
      <c r="J19611" s="88"/>
      <c r="K19611" s="88"/>
    </row>
    <row r="19612" spans="2:11" hidden="1" x14ac:dyDescent="0.2">
      <c r="B19612" s="88"/>
      <c r="C19612" s="88"/>
      <c r="D19612" s="88"/>
      <c r="E19612" s="88"/>
      <c r="F19612" s="88"/>
      <c r="G19612" s="88"/>
      <c r="H19612" s="88"/>
      <c r="I19612" s="88"/>
      <c r="J19612" s="88"/>
      <c r="K19612" s="88"/>
    </row>
    <row r="19613" spans="2:11" hidden="1" x14ac:dyDescent="0.2">
      <c r="B19613" s="88"/>
      <c r="C19613" s="88"/>
      <c r="D19613" s="88"/>
      <c r="E19613" s="88"/>
      <c r="F19613" s="88"/>
      <c r="G19613" s="88"/>
      <c r="H19613" s="88"/>
      <c r="I19613" s="88"/>
      <c r="J19613" s="88"/>
      <c r="K19613" s="88"/>
    </row>
    <row r="19614" spans="2:11" hidden="1" x14ac:dyDescent="0.2">
      <c r="B19614" s="88"/>
      <c r="C19614" s="88"/>
      <c r="D19614" s="88"/>
      <c r="E19614" s="88"/>
      <c r="F19614" s="88"/>
      <c r="G19614" s="88"/>
      <c r="H19614" s="88"/>
      <c r="I19614" s="88"/>
      <c r="J19614" s="88"/>
      <c r="K19614" s="88"/>
    </row>
    <row r="19615" spans="2:11" hidden="1" x14ac:dyDescent="0.2">
      <c r="B19615" s="88"/>
      <c r="C19615" s="88"/>
      <c r="D19615" s="88"/>
      <c r="E19615" s="88"/>
      <c r="F19615" s="88"/>
      <c r="G19615" s="88"/>
      <c r="H19615" s="88"/>
      <c r="I19615" s="88"/>
      <c r="J19615" s="88"/>
      <c r="K19615" s="88"/>
    </row>
    <row r="19616" spans="2:11" hidden="1" x14ac:dyDescent="0.2">
      <c r="B19616" s="88"/>
      <c r="C19616" s="88"/>
      <c r="D19616" s="88"/>
      <c r="E19616" s="88"/>
      <c r="F19616" s="88"/>
      <c r="G19616" s="88"/>
      <c r="H19616" s="88"/>
      <c r="I19616" s="88"/>
      <c r="J19616" s="88"/>
      <c r="K19616" s="88"/>
    </row>
    <row r="19617" spans="2:11" hidden="1" x14ac:dyDescent="0.2">
      <c r="B19617" s="88"/>
      <c r="C19617" s="88"/>
      <c r="D19617" s="88"/>
      <c r="E19617" s="88"/>
      <c r="F19617" s="88"/>
      <c r="G19617" s="88"/>
      <c r="H19617" s="88"/>
      <c r="I19617" s="88"/>
      <c r="J19617" s="88"/>
      <c r="K19617" s="88"/>
    </row>
    <row r="19618" spans="2:11" hidden="1" x14ac:dyDescent="0.2">
      <c r="B19618" s="88"/>
      <c r="C19618" s="88"/>
      <c r="D19618" s="88"/>
      <c r="E19618" s="88"/>
      <c r="F19618" s="88"/>
      <c r="G19618" s="88"/>
      <c r="H19618" s="88"/>
      <c r="I19618" s="88"/>
      <c r="J19618" s="88"/>
      <c r="K19618" s="88"/>
    </row>
    <row r="19619" spans="2:11" hidden="1" x14ac:dyDescent="0.2">
      <c r="B19619" s="88"/>
      <c r="C19619" s="88"/>
      <c r="D19619" s="88"/>
      <c r="E19619" s="88"/>
      <c r="F19619" s="88"/>
      <c r="G19619" s="88"/>
      <c r="H19619" s="88"/>
      <c r="I19619" s="88"/>
      <c r="J19619" s="88"/>
      <c r="K19619" s="88"/>
    </row>
    <row r="19620" spans="2:11" hidden="1" x14ac:dyDescent="0.2">
      <c r="B19620" s="88"/>
      <c r="C19620" s="88"/>
      <c r="D19620" s="88"/>
      <c r="E19620" s="88"/>
      <c r="F19620" s="88"/>
      <c r="G19620" s="88"/>
      <c r="H19620" s="88"/>
      <c r="I19620" s="88"/>
      <c r="J19620" s="88"/>
      <c r="K19620" s="88"/>
    </row>
    <row r="19621" spans="2:11" hidden="1" x14ac:dyDescent="0.2">
      <c r="B19621" s="88"/>
      <c r="C19621" s="88"/>
      <c r="D19621" s="88"/>
      <c r="E19621" s="88"/>
      <c r="F19621" s="88"/>
      <c r="G19621" s="88"/>
      <c r="H19621" s="88"/>
      <c r="I19621" s="88"/>
      <c r="J19621" s="88"/>
      <c r="K19621" s="88"/>
    </row>
    <row r="19622" spans="2:11" hidden="1" x14ac:dyDescent="0.2">
      <c r="B19622" s="88"/>
      <c r="C19622" s="88"/>
      <c r="D19622" s="88"/>
      <c r="E19622" s="88"/>
      <c r="F19622" s="88"/>
      <c r="G19622" s="88"/>
      <c r="H19622" s="88"/>
      <c r="I19622" s="88"/>
      <c r="J19622" s="88"/>
      <c r="K19622" s="88"/>
    </row>
    <row r="19623" spans="2:11" hidden="1" x14ac:dyDescent="0.2">
      <c r="B19623" s="88"/>
      <c r="C19623" s="88"/>
      <c r="D19623" s="88"/>
      <c r="E19623" s="88"/>
      <c r="F19623" s="88"/>
      <c r="G19623" s="88"/>
      <c r="H19623" s="88"/>
      <c r="I19623" s="88"/>
      <c r="J19623" s="88"/>
      <c r="K19623" s="88"/>
    </row>
    <row r="19624" spans="2:11" hidden="1" x14ac:dyDescent="0.2">
      <c r="B19624" s="88"/>
      <c r="C19624" s="88"/>
      <c r="D19624" s="88"/>
      <c r="E19624" s="88"/>
      <c r="F19624" s="88"/>
      <c r="G19624" s="88"/>
      <c r="H19624" s="88"/>
      <c r="I19624" s="88"/>
      <c r="J19624" s="88"/>
      <c r="K19624" s="88"/>
    </row>
    <row r="19625" spans="2:11" hidden="1" x14ac:dyDescent="0.2">
      <c r="B19625" s="88"/>
      <c r="C19625" s="88"/>
      <c r="D19625" s="88"/>
      <c r="E19625" s="88"/>
      <c r="F19625" s="88"/>
      <c r="G19625" s="88"/>
      <c r="H19625" s="88"/>
      <c r="I19625" s="88"/>
      <c r="J19625" s="88"/>
      <c r="K19625" s="88"/>
    </row>
    <row r="19626" spans="2:11" hidden="1" x14ac:dyDescent="0.2">
      <c r="B19626" s="88"/>
      <c r="C19626" s="88"/>
      <c r="D19626" s="88"/>
      <c r="E19626" s="88"/>
      <c r="F19626" s="88"/>
      <c r="G19626" s="88"/>
      <c r="H19626" s="88"/>
      <c r="I19626" s="88"/>
      <c r="J19626" s="88"/>
      <c r="K19626" s="88"/>
    </row>
    <row r="19627" spans="2:11" hidden="1" x14ac:dyDescent="0.2">
      <c r="B19627" s="88"/>
      <c r="C19627" s="88"/>
      <c r="D19627" s="88"/>
      <c r="E19627" s="88"/>
      <c r="F19627" s="88"/>
      <c r="G19627" s="88"/>
      <c r="H19627" s="88"/>
      <c r="I19627" s="88"/>
      <c r="J19627" s="88"/>
      <c r="K19627" s="88"/>
    </row>
    <row r="19628" spans="2:11" hidden="1" x14ac:dyDescent="0.2">
      <c r="B19628" s="88"/>
      <c r="C19628" s="88"/>
      <c r="D19628" s="88"/>
      <c r="E19628" s="88"/>
      <c r="F19628" s="88"/>
      <c r="G19628" s="88"/>
      <c r="H19628" s="88"/>
      <c r="I19628" s="88"/>
      <c r="J19628" s="88"/>
      <c r="K19628" s="88"/>
    </row>
    <row r="19629" spans="2:11" hidden="1" x14ac:dyDescent="0.2">
      <c r="B19629" s="88"/>
      <c r="C19629" s="88"/>
      <c r="D19629" s="88"/>
      <c r="E19629" s="88"/>
      <c r="F19629" s="88"/>
      <c r="G19629" s="88"/>
      <c r="H19629" s="88"/>
      <c r="I19629" s="88"/>
      <c r="J19629" s="88"/>
      <c r="K19629" s="88"/>
    </row>
    <row r="19630" spans="2:11" hidden="1" x14ac:dyDescent="0.2">
      <c r="B19630" s="88"/>
      <c r="C19630" s="88"/>
      <c r="D19630" s="88"/>
      <c r="E19630" s="88"/>
      <c r="F19630" s="88"/>
      <c r="G19630" s="88"/>
      <c r="H19630" s="88"/>
      <c r="I19630" s="88"/>
      <c r="J19630" s="88"/>
      <c r="K19630" s="88"/>
    </row>
    <row r="19631" spans="2:11" hidden="1" x14ac:dyDescent="0.2">
      <c r="B19631" s="88"/>
      <c r="C19631" s="88"/>
      <c r="D19631" s="88"/>
      <c r="E19631" s="88"/>
      <c r="F19631" s="88"/>
      <c r="G19631" s="88"/>
      <c r="H19631" s="88"/>
      <c r="I19631" s="88"/>
      <c r="J19631" s="88"/>
      <c r="K19631" s="88"/>
    </row>
    <row r="19632" spans="2:11" hidden="1" x14ac:dyDescent="0.2">
      <c r="B19632" s="88"/>
      <c r="C19632" s="88"/>
      <c r="D19632" s="88"/>
      <c r="E19632" s="88"/>
      <c r="F19632" s="88"/>
      <c r="G19632" s="88"/>
      <c r="H19632" s="88"/>
      <c r="I19632" s="88"/>
      <c r="J19632" s="88"/>
      <c r="K19632" s="88"/>
    </row>
    <row r="19633" spans="2:11" hidden="1" x14ac:dyDescent="0.2">
      <c r="B19633" s="88"/>
      <c r="C19633" s="88"/>
      <c r="D19633" s="88"/>
      <c r="E19633" s="88"/>
      <c r="F19633" s="88"/>
      <c r="G19633" s="88"/>
      <c r="H19633" s="88"/>
      <c r="I19633" s="88"/>
      <c r="J19633" s="88"/>
      <c r="K19633" s="88"/>
    </row>
    <row r="19634" spans="2:11" hidden="1" x14ac:dyDescent="0.2">
      <c r="B19634" s="88"/>
      <c r="C19634" s="88"/>
      <c r="D19634" s="88"/>
      <c r="E19634" s="88"/>
      <c r="F19634" s="88"/>
      <c r="G19634" s="88"/>
      <c r="H19634" s="88"/>
      <c r="I19634" s="88"/>
      <c r="J19634" s="88"/>
      <c r="K19634" s="88"/>
    </row>
    <row r="19635" spans="2:11" hidden="1" x14ac:dyDescent="0.2">
      <c r="B19635" s="88"/>
      <c r="C19635" s="88"/>
      <c r="D19635" s="88"/>
      <c r="E19635" s="88"/>
      <c r="F19635" s="88"/>
      <c r="G19635" s="88"/>
      <c r="H19635" s="88"/>
      <c r="I19635" s="88"/>
      <c r="J19635" s="88"/>
      <c r="K19635" s="88"/>
    </row>
    <row r="19636" spans="2:11" hidden="1" x14ac:dyDescent="0.2">
      <c r="B19636" s="88"/>
      <c r="C19636" s="88"/>
      <c r="D19636" s="88"/>
      <c r="E19636" s="88"/>
      <c r="F19636" s="88"/>
      <c r="G19636" s="88"/>
      <c r="H19636" s="88"/>
      <c r="I19636" s="88"/>
      <c r="J19636" s="88"/>
      <c r="K19636" s="88"/>
    </row>
    <row r="19637" spans="2:11" hidden="1" x14ac:dyDescent="0.2">
      <c r="B19637" s="88"/>
      <c r="C19637" s="88"/>
      <c r="D19637" s="88"/>
      <c r="E19637" s="88"/>
      <c r="F19637" s="88"/>
      <c r="G19637" s="88"/>
      <c r="H19637" s="88"/>
      <c r="I19637" s="88"/>
      <c r="J19637" s="88"/>
      <c r="K19637" s="88"/>
    </row>
    <row r="19638" spans="2:11" hidden="1" x14ac:dyDescent="0.2">
      <c r="B19638" s="88"/>
      <c r="C19638" s="88"/>
      <c r="D19638" s="88"/>
      <c r="E19638" s="88"/>
      <c r="F19638" s="88"/>
      <c r="G19638" s="88"/>
      <c r="H19638" s="88"/>
      <c r="I19638" s="88"/>
      <c r="J19638" s="88"/>
      <c r="K19638" s="88"/>
    </row>
    <row r="19639" spans="2:11" hidden="1" x14ac:dyDescent="0.2">
      <c r="B19639" s="88"/>
      <c r="C19639" s="88"/>
      <c r="D19639" s="88"/>
      <c r="E19639" s="88"/>
      <c r="F19639" s="88"/>
      <c r="G19639" s="88"/>
      <c r="H19639" s="88"/>
      <c r="I19639" s="88"/>
      <c r="J19639" s="88"/>
      <c r="K19639" s="88"/>
    </row>
    <row r="19640" spans="2:11" hidden="1" x14ac:dyDescent="0.2">
      <c r="B19640" s="88"/>
      <c r="C19640" s="88"/>
      <c r="D19640" s="88"/>
      <c r="E19640" s="88"/>
      <c r="F19640" s="88"/>
      <c r="G19640" s="88"/>
      <c r="H19640" s="88"/>
      <c r="I19640" s="88"/>
      <c r="J19640" s="88"/>
      <c r="K19640" s="88"/>
    </row>
    <row r="19641" spans="2:11" hidden="1" x14ac:dyDescent="0.2">
      <c r="B19641" s="88"/>
      <c r="C19641" s="88"/>
      <c r="D19641" s="88"/>
      <c r="E19641" s="88"/>
      <c r="F19641" s="88"/>
      <c r="G19641" s="88"/>
      <c r="H19641" s="88"/>
      <c r="I19641" s="88"/>
      <c r="J19641" s="88"/>
      <c r="K19641" s="88"/>
    </row>
    <row r="19642" spans="2:11" hidden="1" x14ac:dyDescent="0.2">
      <c r="B19642" s="88"/>
      <c r="C19642" s="88"/>
      <c r="D19642" s="88"/>
      <c r="E19642" s="88"/>
      <c r="F19642" s="88"/>
      <c r="G19642" s="88"/>
      <c r="H19642" s="88"/>
      <c r="I19642" s="88"/>
      <c r="J19642" s="88"/>
      <c r="K19642" s="88"/>
    </row>
    <row r="19643" spans="2:11" hidden="1" x14ac:dyDescent="0.2">
      <c r="B19643" s="88"/>
      <c r="C19643" s="88"/>
      <c r="D19643" s="88"/>
      <c r="E19643" s="88"/>
      <c r="F19643" s="88"/>
      <c r="G19643" s="88"/>
      <c r="H19643" s="88"/>
      <c r="I19643" s="88"/>
      <c r="J19643" s="88"/>
      <c r="K19643" s="88"/>
    </row>
    <row r="19644" spans="2:11" hidden="1" x14ac:dyDescent="0.2">
      <c r="B19644" s="88"/>
      <c r="C19644" s="88"/>
      <c r="D19644" s="88"/>
      <c r="E19644" s="88"/>
      <c r="F19644" s="88"/>
      <c r="G19644" s="88"/>
      <c r="H19644" s="88"/>
      <c r="I19644" s="88"/>
      <c r="J19644" s="88"/>
      <c r="K19644" s="88"/>
    </row>
    <row r="19645" spans="2:11" hidden="1" x14ac:dyDescent="0.2">
      <c r="B19645" s="88"/>
      <c r="C19645" s="88"/>
      <c r="D19645" s="88"/>
      <c r="E19645" s="88"/>
      <c r="F19645" s="88"/>
      <c r="G19645" s="88"/>
      <c r="H19645" s="88"/>
      <c r="I19645" s="88"/>
      <c r="J19645" s="88"/>
      <c r="K19645" s="88"/>
    </row>
    <row r="19646" spans="2:11" hidden="1" x14ac:dyDescent="0.2">
      <c r="B19646" s="88"/>
      <c r="C19646" s="88"/>
      <c r="D19646" s="88"/>
      <c r="E19646" s="88"/>
      <c r="F19646" s="88"/>
      <c r="G19646" s="88"/>
      <c r="H19646" s="88"/>
      <c r="I19646" s="88"/>
      <c r="J19646" s="88"/>
      <c r="K19646" s="88"/>
    </row>
    <row r="19647" spans="2:11" hidden="1" x14ac:dyDescent="0.2">
      <c r="B19647" s="88"/>
      <c r="C19647" s="88"/>
      <c r="D19647" s="88"/>
      <c r="E19647" s="88"/>
      <c r="F19647" s="88"/>
      <c r="G19647" s="88"/>
      <c r="H19647" s="88"/>
      <c r="I19647" s="88"/>
      <c r="J19647" s="88"/>
      <c r="K19647" s="88"/>
    </row>
    <row r="19648" spans="2:11" hidden="1" x14ac:dyDescent="0.2">
      <c r="B19648" s="88"/>
      <c r="C19648" s="88"/>
      <c r="D19648" s="88"/>
      <c r="E19648" s="88"/>
      <c r="F19648" s="88"/>
      <c r="G19648" s="88"/>
      <c r="H19648" s="88"/>
      <c r="I19648" s="88"/>
      <c r="J19648" s="88"/>
      <c r="K19648" s="88"/>
    </row>
    <row r="19649" spans="2:11" hidden="1" x14ac:dyDescent="0.2">
      <c r="B19649" s="88"/>
      <c r="C19649" s="88"/>
      <c r="D19649" s="88"/>
      <c r="E19649" s="88"/>
      <c r="F19649" s="88"/>
      <c r="G19649" s="88"/>
      <c r="H19649" s="88"/>
      <c r="I19649" s="88"/>
      <c r="J19649" s="88"/>
      <c r="K19649" s="88"/>
    </row>
    <row r="19650" spans="2:11" hidden="1" x14ac:dyDescent="0.2">
      <c r="B19650" s="88"/>
      <c r="C19650" s="88"/>
      <c r="D19650" s="88"/>
      <c r="E19650" s="88"/>
      <c r="F19650" s="88"/>
      <c r="G19650" s="88"/>
      <c r="H19650" s="88"/>
      <c r="I19650" s="88"/>
      <c r="J19650" s="88"/>
      <c r="K19650" s="88"/>
    </row>
    <row r="19651" spans="2:11" hidden="1" x14ac:dyDescent="0.2">
      <c r="B19651" s="88"/>
      <c r="C19651" s="88"/>
      <c r="D19651" s="88"/>
      <c r="E19651" s="88"/>
      <c r="F19651" s="88"/>
      <c r="G19651" s="88"/>
      <c r="H19651" s="88"/>
      <c r="I19651" s="88"/>
      <c r="J19651" s="88"/>
      <c r="K19651" s="88"/>
    </row>
    <row r="19652" spans="2:11" hidden="1" x14ac:dyDescent="0.2">
      <c r="B19652" s="88"/>
      <c r="C19652" s="88"/>
      <c r="D19652" s="88"/>
      <c r="E19652" s="88"/>
      <c r="F19652" s="88"/>
      <c r="G19652" s="88"/>
      <c r="H19652" s="88"/>
      <c r="I19652" s="88"/>
      <c r="J19652" s="88"/>
      <c r="K19652" s="88"/>
    </row>
    <row r="19653" spans="2:11" hidden="1" x14ac:dyDescent="0.2">
      <c r="B19653" s="88"/>
      <c r="C19653" s="88"/>
      <c r="D19653" s="88"/>
      <c r="E19653" s="88"/>
      <c r="F19653" s="88"/>
      <c r="G19653" s="88"/>
      <c r="H19653" s="88"/>
      <c r="I19653" s="88"/>
      <c r="J19653" s="88"/>
      <c r="K19653" s="88"/>
    </row>
    <row r="19654" spans="2:11" hidden="1" x14ac:dyDescent="0.2">
      <c r="B19654" s="88"/>
      <c r="C19654" s="88"/>
      <c r="D19654" s="88"/>
      <c r="E19654" s="88"/>
      <c r="F19654" s="88"/>
      <c r="G19654" s="88"/>
      <c r="H19654" s="88"/>
      <c r="I19654" s="88"/>
      <c r="J19654" s="88"/>
      <c r="K19654" s="88"/>
    </row>
    <row r="19655" spans="2:11" hidden="1" x14ac:dyDescent="0.2">
      <c r="B19655" s="88"/>
      <c r="C19655" s="88"/>
      <c r="D19655" s="88"/>
      <c r="E19655" s="88"/>
      <c r="F19655" s="88"/>
      <c r="G19655" s="88"/>
      <c r="H19655" s="88"/>
      <c r="I19655" s="88"/>
      <c r="J19655" s="88"/>
      <c r="K19655" s="88"/>
    </row>
    <row r="19656" spans="2:11" hidden="1" x14ac:dyDescent="0.2">
      <c r="B19656" s="88"/>
      <c r="C19656" s="88"/>
      <c r="D19656" s="88"/>
      <c r="E19656" s="88"/>
      <c r="F19656" s="88"/>
      <c r="G19656" s="88"/>
      <c r="H19656" s="88"/>
      <c r="I19656" s="88"/>
      <c r="J19656" s="88"/>
      <c r="K19656" s="88"/>
    </row>
    <row r="19657" spans="2:11" hidden="1" x14ac:dyDescent="0.2">
      <c r="B19657" s="88"/>
      <c r="C19657" s="88"/>
      <c r="D19657" s="88"/>
      <c r="E19657" s="88"/>
      <c r="F19657" s="88"/>
      <c r="G19657" s="88"/>
      <c r="H19657" s="88"/>
      <c r="I19657" s="88"/>
      <c r="J19657" s="88"/>
      <c r="K19657" s="88"/>
    </row>
    <row r="19658" spans="2:11" hidden="1" x14ac:dyDescent="0.2">
      <c r="B19658" s="88"/>
      <c r="C19658" s="88"/>
      <c r="D19658" s="88"/>
      <c r="E19658" s="88"/>
      <c r="F19658" s="88"/>
      <c r="G19658" s="88"/>
      <c r="H19658" s="88"/>
      <c r="I19658" s="88"/>
      <c r="J19658" s="88"/>
      <c r="K19658" s="88"/>
    </row>
    <row r="19659" spans="2:11" hidden="1" x14ac:dyDescent="0.2">
      <c r="B19659" s="88"/>
      <c r="C19659" s="88"/>
      <c r="D19659" s="88"/>
      <c r="E19659" s="88"/>
      <c r="F19659" s="88"/>
      <c r="G19659" s="88"/>
      <c r="H19659" s="88"/>
      <c r="I19659" s="88"/>
      <c r="J19659" s="88"/>
      <c r="K19659" s="88"/>
    </row>
    <row r="19660" spans="2:11" hidden="1" x14ac:dyDescent="0.2">
      <c r="B19660" s="88"/>
      <c r="C19660" s="88"/>
      <c r="D19660" s="88"/>
      <c r="E19660" s="88"/>
      <c r="F19660" s="88"/>
      <c r="G19660" s="88"/>
      <c r="H19660" s="88"/>
      <c r="I19660" s="88"/>
      <c r="J19660" s="88"/>
      <c r="K19660" s="88"/>
    </row>
    <row r="19661" spans="2:11" hidden="1" x14ac:dyDescent="0.2">
      <c r="B19661" s="88"/>
      <c r="C19661" s="88"/>
      <c r="D19661" s="88"/>
      <c r="E19661" s="88"/>
      <c r="F19661" s="88"/>
      <c r="G19661" s="88"/>
      <c r="H19661" s="88"/>
      <c r="I19661" s="88"/>
      <c r="J19661" s="88"/>
      <c r="K19661" s="88"/>
    </row>
    <row r="19662" spans="2:11" hidden="1" x14ac:dyDescent="0.2">
      <c r="B19662" s="88"/>
      <c r="C19662" s="88"/>
      <c r="D19662" s="88"/>
      <c r="E19662" s="88"/>
      <c r="F19662" s="88"/>
      <c r="G19662" s="88"/>
      <c r="H19662" s="88"/>
      <c r="I19662" s="88"/>
      <c r="J19662" s="88"/>
      <c r="K19662" s="88"/>
    </row>
    <row r="19663" spans="2:11" hidden="1" x14ac:dyDescent="0.2">
      <c r="B19663" s="88"/>
      <c r="C19663" s="88"/>
      <c r="D19663" s="88"/>
      <c r="E19663" s="88"/>
      <c r="F19663" s="88"/>
      <c r="G19663" s="88"/>
      <c r="H19663" s="88"/>
      <c r="I19663" s="88"/>
      <c r="J19663" s="88"/>
      <c r="K19663" s="88"/>
    </row>
    <row r="19664" spans="2:11" hidden="1" x14ac:dyDescent="0.2">
      <c r="B19664" s="88"/>
      <c r="C19664" s="88"/>
      <c r="D19664" s="88"/>
      <c r="E19664" s="88"/>
      <c r="F19664" s="88"/>
      <c r="G19664" s="88"/>
      <c r="H19664" s="88"/>
      <c r="I19664" s="88"/>
      <c r="J19664" s="88"/>
      <c r="K19664" s="88"/>
    </row>
    <row r="19665" spans="2:11" hidden="1" x14ac:dyDescent="0.2">
      <c r="B19665" s="88"/>
      <c r="C19665" s="88"/>
      <c r="D19665" s="88"/>
      <c r="E19665" s="88"/>
      <c r="F19665" s="88"/>
      <c r="G19665" s="88"/>
      <c r="H19665" s="88"/>
      <c r="I19665" s="88"/>
      <c r="J19665" s="88"/>
      <c r="K19665" s="88"/>
    </row>
    <row r="19666" spans="2:11" hidden="1" x14ac:dyDescent="0.2">
      <c r="B19666" s="88"/>
      <c r="C19666" s="88"/>
      <c r="D19666" s="88"/>
      <c r="E19666" s="88"/>
      <c r="F19666" s="88"/>
      <c r="G19666" s="88"/>
      <c r="H19666" s="88"/>
      <c r="I19666" s="88"/>
      <c r="J19666" s="88"/>
      <c r="K19666" s="88"/>
    </row>
    <row r="19667" spans="2:11" hidden="1" x14ac:dyDescent="0.2">
      <c r="B19667" s="88"/>
      <c r="C19667" s="88"/>
      <c r="D19667" s="88"/>
      <c r="E19667" s="88"/>
      <c r="F19667" s="88"/>
      <c r="G19667" s="88"/>
      <c r="H19667" s="88"/>
      <c r="I19667" s="88"/>
      <c r="J19667" s="88"/>
      <c r="K19667" s="88"/>
    </row>
    <row r="19668" spans="2:11" hidden="1" x14ac:dyDescent="0.2">
      <c r="B19668" s="88"/>
      <c r="C19668" s="88"/>
      <c r="D19668" s="88"/>
      <c r="E19668" s="88"/>
      <c r="F19668" s="88"/>
      <c r="G19668" s="88"/>
      <c r="H19668" s="88"/>
      <c r="I19668" s="88"/>
      <c r="J19668" s="88"/>
      <c r="K19668" s="88"/>
    </row>
    <row r="19669" spans="2:11" hidden="1" x14ac:dyDescent="0.2">
      <c r="B19669" s="88"/>
      <c r="C19669" s="88"/>
      <c r="D19669" s="88"/>
      <c r="E19669" s="88"/>
      <c r="F19669" s="88"/>
      <c r="G19669" s="88"/>
      <c r="H19669" s="88"/>
      <c r="I19669" s="88"/>
      <c r="J19669" s="88"/>
      <c r="K19669" s="88"/>
    </row>
    <row r="19670" spans="2:11" hidden="1" x14ac:dyDescent="0.2">
      <c r="B19670" s="88"/>
      <c r="C19670" s="88"/>
      <c r="D19670" s="88"/>
      <c r="E19670" s="88"/>
      <c r="F19670" s="88"/>
      <c r="G19670" s="88"/>
      <c r="H19670" s="88"/>
      <c r="I19670" s="88"/>
      <c r="J19670" s="88"/>
      <c r="K19670" s="88"/>
    </row>
    <row r="19671" spans="2:11" hidden="1" x14ac:dyDescent="0.2">
      <c r="B19671" s="88"/>
      <c r="C19671" s="88"/>
      <c r="D19671" s="88"/>
      <c r="E19671" s="88"/>
      <c r="F19671" s="88"/>
      <c r="G19671" s="88"/>
      <c r="H19671" s="88"/>
      <c r="I19671" s="88"/>
      <c r="J19671" s="88"/>
      <c r="K19671" s="88"/>
    </row>
    <row r="19672" spans="2:11" hidden="1" x14ac:dyDescent="0.2">
      <c r="B19672" s="88"/>
      <c r="C19672" s="88"/>
      <c r="D19672" s="88"/>
      <c r="E19672" s="88"/>
      <c r="F19672" s="88"/>
      <c r="G19672" s="88"/>
      <c r="H19672" s="88"/>
      <c r="I19672" s="88"/>
      <c r="J19672" s="88"/>
      <c r="K19672" s="88"/>
    </row>
    <row r="19673" spans="2:11" hidden="1" x14ac:dyDescent="0.2">
      <c r="B19673" s="88"/>
      <c r="C19673" s="88"/>
      <c r="D19673" s="88"/>
      <c r="E19673" s="88"/>
      <c r="F19673" s="88"/>
      <c r="G19673" s="88"/>
      <c r="H19673" s="88"/>
      <c r="I19673" s="88"/>
      <c r="J19673" s="88"/>
      <c r="K19673" s="88"/>
    </row>
    <row r="19674" spans="2:11" hidden="1" x14ac:dyDescent="0.2">
      <c r="B19674" s="88"/>
      <c r="C19674" s="88"/>
      <c r="D19674" s="88"/>
      <c r="E19674" s="88"/>
      <c r="F19674" s="88"/>
      <c r="G19674" s="88"/>
      <c r="H19674" s="88"/>
      <c r="I19674" s="88"/>
      <c r="J19674" s="88"/>
      <c r="K19674" s="88"/>
    </row>
    <row r="19675" spans="2:11" hidden="1" x14ac:dyDescent="0.2">
      <c r="B19675" s="88"/>
      <c r="C19675" s="88"/>
      <c r="D19675" s="88"/>
      <c r="E19675" s="88"/>
      <c r="F19675" s="88"/>
      <c r="G19675" s="88"/>
      <c r="H19675" s="88"/>
      <c r="I19675" s="88"/>
      <c r="J19675" s="88"/>
      <c r="K19675" s="88"/>
    </row>
    <row r="19676" spans="2:11" hidden="1" x14ac:dyDescent="0.2">
      <c r="B19676" s="88"/>
      <c r="C19676" s="88"/>
      <c r="D19676" s="88"/>
      <c r="E19676" s="88"/>
      <c r="F19676" s="88"/>
      <c r="G19676" s="88"/>
      <c r="H19676" s="88"/>
      <c r="I19676" s="88"/>
      <c r="J19676" s="88"/>
      <c r="K19676" s="88"/>
    </row>
    <row r="19677" spans="2:11" hidden="1" x14ac:dyDescent="0.2">
      <c r="B19677" s="88"/>
      <c r="C19677" s="88"/>
      <c r="D19677" s="88"/>
      <c r="E19677" s="88"/>
      <c r="F19677" s="88"/>
      <c r="G19677" s="88"/>
      <c r="H19677" s="88"/>
      <c r="I19677" s="88"/>
      <c r="J19677" s="88"/>
      <c r="K19677" s="88"/>
    </row>
    <row r="19678" spans="2:11" hidden="1" x14ac:dyDescent="0.2">
      <c r="B19678" s="88"/>
      <c r="C19678" s="88"/>
      <c r="D19678" s="88"/>
      <c r="E19678" s="88"/>
      <c r="F19678" s="88"/>
      <c r="G19678" s="88"/>
      <c r="H19678" s="88"/>
      <c r="I19678" s="88"/>
      <c r="J19678" s="88"/>
      <c r="K19678" s="88"/>
    </row>
    <row r="19679" spans="2:11" hidden="1" x14ac:dyDescent="0.2">
      <c r="B19679" s="88"/>
      <c r="C19679" s="88"/>
      <c r="D19679" s="88"/>
      <c r="E19679" s="88"/>
      <c r="F19679" s="88"/>
      <c r="G19679" s="88"/>
      <c r="H19679" s="88"/>
      <c r="I19679" s="88"/>
      <c r="J19679" s="88"/>
      <c r="K19679" s="88"/>
    </row>
    <row r="19680" spans="2:11" hidden="1" x14ac:dyDescent="0.2">
      <c r="B19680" s="88"/>
      <c r="C19680" s="88"/>
      <c r="D19680" s="88"/>
      <c r="E19680" s="88"/>
      <c r="F19680" s="88"/>
      <c r="G19680" s="88"/>
      <c r="H19680" s="88"/>
      <c r="I19680" s="88"/>
      <c r="J19680" s="88"/>
      <c r="K19680" s="88"/>
    </row>
    <row r="19681" spans="2:11" hidden="1" x14ac:dyDescent="0.2">
      <c r="B19681" s="88"/>
      <c r="C19681" s="88"/>
      <c r="D19681" s="88"/>
      <c r="E19681" s="88"/>
      <c r="F19681" s="88"/>
      <c r="G19681" s="88"/>
      <c r="H19681" s="88"/>
      <c r="I19681" s="88"/>
      <c r="J19681" s="88"/>
      <c r="K19681" s="88"/>
    </row>
    <row r="19682" spans="2:11" hidden="1" x14ac:dyDescent="0.2">
      <c r="B19682" s="88"/>
      <c r="C19682" s="88"/>
      <c r="D19682" s="88"/>
      <c r="E19682" s="88"/>
      <c r="F19682" s="88"/>
      <c r="G19682" s="88"/>
      <c r="H19682" s="88"/>
      <c r="I19682" s="88"/>
      <c r="J19682" s="88"/>
      <c r="K19682" s="88"/>
    </row>
    <row r="19683" spans="2:11" hidden="1" x14ac:dyDescent="0.2">
      <c r="B19683" s="88"/>
      <c r="C19683" s="88"/>
      <c r="D19683" s="88"/>
      <c r="E19683" s="88"/>
      <c r="F19683" s="88"/>
      <c r="G19683" s="88"/>
      <c r="H19683" s="88"/>
      <c r="I19683" s="88"/>
      <c r="J19683" s="88"/>
      <c r="K19683" s="88"/>
    </row>
    <row r="19684" spans="2:11" hidden="1" x14ac:dyDescent="0.2">
      <c r="B19684" s="88"/>
      <c r="C19684" s="88"/>
      <c r="D19684" s="88"/>
      <c r="E19684" s="88"/>
      <c r="F19684" s="88"/>
      <c r="G19684" s="88"/>
      <c r="H19684" s="88"/>
      <c r="I19684" s="88"/>
      <c r="J19684" s="88"/>
      <c r="K19684" s="88"/>
    </row>
    <row r="19685" spans="2:11" hidden="1" x14ac:dyDescent="0.2">
      <c r="B19685" s="88"/>
      <c r="C19685" s="88"/>
      <c r="D19685" s="88"/>
      <c r="E19685" s="88"/>
      <c r="F19685" s="88"/>
      <c r="G19685" s="88"/>
      <c r="H19685" s="88"/>
      <c r="I19685" s="88"/>
      <c r="J19685" s="88"/>
      <c r="K19685" s="88"/>
    </row>
    <row r="19686" spans="2:11" hidden="1" x14ac:dyDescent="0.2">
      <c r="B19686" s="88"/>
      <c r="C19686" s="88"/>
      <c r="D19686" s="88"/>
      <c r="E19686" s="88"/>
      <c r="F19686" s="88"/>
      <c r="G19686" s="88"/>
      <c r="H19686" s="88"/>
      <c r="I19686" s="88"/>
      <c r="J19686" s="88"/>
      <c r="K19686" s="88"/>
    </row>
    <row r="19687" spans="2:11" hidden="1" x14ac:dyDescent="0.2">
      <c r="B19687" s="88"/>
      <c r="C19687" s="88"/>
      <c r="D19687" s="88"/>
      <c r="E19687" s="88"/>
      <c r="F19687" s="88"/>
      <c r="G19687" s="88"/>
      <c r="H19687" s="88"/>
      <c r="I19687" s="88"/>
      <c r="J19687" s="88"/>
      <c r="K19687" s="88"/>
    </row>
    <row r="19688" spans="2:11" hidden="1" x14ac:dyDescent="0.2">
      <c r="B19688" s="88"/>
      <c r="C19688" s="88"/>
      <c r="D19688" s="88"/>
      <c r="E19688" s="88"/>
      <c r="F19688" s="88"/>
      <c r="G19688" s="88"/>
      <c r="H19688" s="88"/>
      <c r="I19688" s="88"/>
      <c r="J19688" s="88"/>
      <c r="K19688" s="88"/>
    </row>
    <row r="19689" spans="2:11" hidden="1" x14ac:dyDescent="0.2">
      <c r="B19689" s="88"/>
      <c r="C19689" s="88"/>
      <c r="D19689" s="88"/>
      <c r="E19689" s="88"/>
      <c r="F19689" s="88"/>
      <c r="G19689" s="88"/>
      <c r="H19689" s="88"/>
      <c r="I19689" s="88"/>
      <c r="J19689" s="88"/>
      <c r="K19689" s="88"/>
    </row>
    <row r="19690" spans="2:11" hidden="1" x14ac:dyDescent="0.2">
      <c r="B19690" s="88"/>
      <c r="C19690" s="88"/>
      <c r="D19690" s="88"/>
      <c r="E19690" s="88"/>
      <c r="F19690" s="88"/>
      <c r="G19690" s="88"/>
      <c r="H19690" s="88"/>
      <c r="I19690" s="88"/>
      <c r="J19690" s="88"/>
      <c r="K19690" s="88"/>
    </row>
    <row r="19691" spans="2:11" hidden="1" x14ac:dyDescent="0.2">
      <c r="B19691" s="88"/>
      <c r="C19691" s="88"/>
      <c r="D19691" s="88"/>
      <c r="E19691" s="88"/>
      <c r="F19691" s="88"/>
      <c r="G19691" s="88"/>
      <c r="H19691" s="88"/>
      <c r="I19691" s="88"/>
      <c r="J19691" s="88"/>
      <c r="K19691" s="88"/>
    </row>
    <row r="19692" spans="2:11" hidden="1" x14ac:dyDescent="0.2">
      <c r="B19692" s="88"/>
      <c r="C19692" s="88"/>
      <c r="D19692" s="88"/>
      <c r="E19692" s="88"/>
      <c r="F19692" s="88"/>
      <c r="G19692" s="88"/>
      <c r="H19692" s="88"/>
      <c r="I19692" s="88"/>
      <c r="J19692" s="88"/>
      <c r="K19692" s="88"/>
    </row>
    <row r="19693" spans="2:11" hidden="1" x14ac:dyDescent="0.2">
      <c r="B19693" s="88"/>
      <c r="C19693" s="88"/>
      <c r="D19693" s="88"/>
      <c r="E19693" s="88"/>
      <c r="F19693" s="88"/>
      <c r="G19693" s="88"/>
      <c r="H19693" s="88"/>
      <c r="I19693" s="88"/>
      <c r="J19693" s="88"/>
      <c r="K19693" s="88"/>
    </row>
    <row r="19694" spans="2:11" hidden="1" x14ac:dyDescent="0.2">
      <c r="B19694" s="88"/>
      <c r="C19694" s="88"/>
      <c r="D19694" s="88"/>
      <c r="E19694" s="88"/>
      <c r="F19694" s="88"/>
      <c r="G19694" s="88"/>
      <c r="H19694" s="88"/>
      <c r="I19694" s="88"/>
      <c r="J19694" s="88"/>
      <c r="K19694" s="88"/>
    </row>
    <row r="19695" spans="2:11" hidden="1" x14ac:dyDescent="0.2">
      <c r="B19695" s="88"/>
      <c r="C19695" s="88"/>
      <c r="D19695" s="88"/>
      <c r="E19695" s="88"/>
      <c r="F19695" s="88"/>
      <c r="G19695" s="88"/>
      <c r="H19695" s="88"/>
      <c r="I19695" s="88"/>
      <c r="J19695" s="88"/>
      <c r="K19695" s="88"/>
    </row>
    <row r="19696" spans="2:11" hidden="1" x14ac:dyDescent="0.2">
      <c r="B19696" s="88"/>
      <c r="C19696" s="88"/>
      <c r="D19696" s="88"/>
      <c r="E19696" s="88"/>
      <c r="F19696" s="88"/>
      <c r="G19696" s="88"/>
      <c r="H19696" s="88"/>
      <c r="I19696" s="88"/>
      <c r="J19696" s="88"/>
      <c r="K19696" s="88"/>
    </row>
    <row r="19697" spans="2:11" hidden="1" x14ac:dyDescent="0.2">
      <c r="B19697" s="88"/>
      <c r="C19697" s="88"/>
      <c r="D19697" s="88"/>
      <c r="E19697" s="88"/>
      <c r="F19697" s="88"/>
      <c r="G19697" s="88"/>
      <c r="H19697" s="88"/>
      <c r="I19697" s="88"/>
      <c r="J19697" s="88"/>
      <c r="K19697" s="88"/>
    </row>
    <row r="19698" spans="2:11" hidden="1" x14ac:dyDescent="0.2">
      <c r="B19698" s="88"/>
      <c r="C19698" s="88"/>
      <c r="D19698" s="88"/>
      <c r="E19698" s="88"/>
      <c r="F19698" s="88"/>
      <c r="G19698" s="88"/>
      <c r="H19698" s="88"/>
      <c r="I19698" s="88"/>
      <c r="J19698" s="88"/>
      <c r="K19698" s="88"/>
    </row>
    <row r="19699" spans="2:11" hidden="1" x14ac:dyDescent="0.2">
      <c r="B19699" s="88"/>
      <c r="C19699" s="88"/>
      <c r="D19699" s="88"/>
      <c r="E19699" s="88"/>
      <c r="F19699" s="88"/>
      <c r="G19699" s="88"/>
      <c r="H19699" s="88"/>
      <c r="I19699" s="88"/>
      <c r="J19699" s="88"/>
      <c r="K19699" s="88"/>
    </row>
    <row r="19700" spans="2:11" hidden="1" x14ac:dyDescent="0.2">
      <c r="B19700" s="88"/>
      <c r="C19700" s="88"/>
      <c r="D19700" s="88"/>
      <c r="E19700" s="88"/>
      <c r="F19700" s="88"/>
      <c r="G19700" s="88"/>
      <c r="H19700" s="88"/>
      <c r="I19700" s="88"/>
      <c r="J19700" s="88"/>
      <c r="K19700" s="88"/>
    </row>
    <row r="19701" spans="2:11" hidden="1" x14ac:dyDescent="0.2">
      <c r="B19701" s="88"/>
      <c r="C19701" s="88"/>
      <c r="D19701" s="88"/>
      <c r="E19701" s="88"/>
      <c r="F19701" s="88"/>
      <c r="G19701" s="88"/>
      <c r="H19701" s="88"/>
      <c r="I19701" s="88"/>
      <c r="J19701" s="88"/>
      <c r="K19701" s="88"/>
    </row>
    <row r="19702" spans="2:11" hidden="1" x14ac:dyDescent="0.2">
      <c r="B19702" s="88"/>
      <c r="C19702" s="88"/>
      <c r="D19702" s="88"/>
      <c r="E19702" s="88"/>
      <c r="F19702" s="88"/>
      <c r="G19702" s="88"/>
      <c r="H19702" s="88"/>
      <c r="I19702" s="88"/>
      <c r="J19702" s="88"/>
      <c r="K19702" s="88"/>
    </row>
    <row r="19703" spans="2:11" hidden="1" x14ac:dyDescent="0.2">
      <c r="B19703" s="88"/>
      <c r="C19703" s="88"/>
      <c r="D19703" s="88"/>
      <c r="E19703" s="88"/>
      <c r="F19703" s="88"/>
      <c r="G19703" s="88"/>
      <c r="H19703" s="88"/>
      <c r="I19703" s="88"/>
      <c r="J19703" s="88"/>
      <c r="K19703" s="88"/>
    </row>
    <row r="19704" spans="2:11" hidden="1" x14ac:dyDescent="0.2">
      <c r="B19704" s="88"/>
      <c r="C19704" s="88"/>
      <c r="D19704" s="88"/>
      <c r="E19704" s="88"/>
      <c r="F19704" s="88"/>
      <c r="G19704" s="88"/>
      <c r="H19704" s="88"/>
      <c r="I19704" s="88"/>
      <c r="J19704" s="88"/>
      <c r="K19704" s="88"/>
    </row>
    <row r="19705" spans="2:11" hidden="1" x14ac:dyDescent="0.2">
      <c r="B19705" s="88"/>
      <c r="C19705" s="88"/>
      <c r="D19705" s="88"/>
      <c r="E19705" s="88"/>
      <c r="F19705" s="88"/>
      <c r="G19705" s="88"/>
      <c r="H19705" s="88"/>
      <c r="I19705" s="88"/>
      <c r="J19705" s="88"/>
      <c r="K19705" s="88"/>
    </row>
    <row r="19706" spans="2:11" hidden="1" x14ac:dyDescent="0.2">
      <c r="B19706" s="88"/>
      <c r="C19706" s="88"/>
      <c r="D19706" s="88"/>
      <c r="E19706" s="88"/>
      <c r="F19706" s="88"/>
      <c r="G19706" s="88"/>
      <c r="H19706" s="88"/>
      <c r="I19706" s="88"/>
      <c r="J19706" s="88"/>
      <c r="K19706" s="88"/>
    </row>
    <row r="19707" spans="2:11" hidden="1" x14ac:dyDescent="0.2">
      <c r="B19707" s="88"/>
      <c r="C19707" s="88"/>
      <c r="D19707" s="88"/>
      <c r="E19707" s="88"/>
      <c r="F19707" s="88"/>
      <c r="G19707" s="88"/>
      <c r="H19707" s="88"/>
      <c r="I19707" s="88"/>
      <c r="J19707" s="88"/>
      <c r="K19707" s="88"/>
    </row>
    <row r="19708" spans="2:11" hidden="1" x14ac:dyDescent="0.2">
      <c r="B19708" s="88"/>
      <c r="C19708" s="88"/>
      <c r="D19708" s="88"/>
      <c r="E19708" s="88"/>
      <c r="F19708" s="88"/>
      <c r="G19708" s="88"/>
      <c r="H19708" s="88"/>
      <c r="I19708" s="88"/>
      <c r="J19708" s="88"/>
      <c r="K19708" s="88"/>
    </row>
    <row r="19709" spans="2:11" hidden="1" x14ac:dyDescent="0.2">
      <c r="B19709" s="88"/>
      <c r="C19709" s="88"/>
      <c r="D19709" s="88"/>
      <c r="E19709" s="88"/>
      <c r="F19709" s="88"/>
      <c r="G19709" s="88"/>
      <c r="H19709" s="88"/>
      <c r="I19709" s="88"/>
      <c r="J19709" s="88"/>
      <c r="K19709" s="88"/>
    </row>
    <row r="19710" spans="2:11" hidden="1" x14ac:dyDescent="0.2">
      <c r="B19710" s="88"/>
      <c r="C19710" s="88"/>
      <c r="D19710" s="88"/>
      <c r="E19710" s="88"/>
      <c r="F19710" s="88"/>
      <c r="G19710" s="88"/>
      <c r="H19710" s="88"/>
      <c r="I19710" s="88"/>
      <c r="J19710" s="88"/>
      <c r="K19710" s="88"/>
    </row>
    <row r="19711" spans="2:11" hidden="1" x14ac:dyDescent="0.2">
      <c r="B19711" s="88"/>
      <c r="C19711" s="88"/>
      <c r="D19711" s="88"/>
      <c r="E19711" s="88"/>
      <c r="F19711" s="88"/>
      <c r="G19711" s="88"/>
      <c r="H19711" s="88"/>
      <c r="I19711" s="88"/>
      <c r="J19711" s="88"/>
      <c r="K19711" s="88"/>
    </row>
    <row r="19712" spans="2:11" hidden="1" x14ac:dyDescent="0.2">
      <c r="B19712" s="88"/>
      <c r="C19712" s="88"/>
      <c r="D19712" s="88"/>
      <c r="E19712" s="88"/>
      <c r="F19712" s="88"/>
      <c r="G19712" s="88"/>
      <c r="H19712" s="88"/>
      <c r="I19712" s="88"/>
      <c r="J19712" s="88"/>
      <c r="K19712" s="88"/>
    </row>
    <row r="19713" spans="2:11" hidden="1" x14ac:dyDescent="0.2">
      <c r="B19713" s="88"/>
      <c r="C19713" s="88"/>
      <c r="D19713" s="88"/>
      <c r="E19713" s="88"/>
      <c r="F19713" s="88"/>
      <c r="G19713" s="88"/>
      <c r="H19713" s="88"/>
      <c r="I19713" s="88"/>
      <c r="J19713" s="88"/>
      <c r="K19713" s="88"/>
    </row>
    <row r="19714" spans="2:11" hidden="1" x14ac:dyDescent="0.2">
      <c r="B19714" s="88"/>
      <c r="C19714" s="88"/>
      <c r="D19714" s="88"/>
      <c r="E19714" s="88"/>
      <c r="F19714" s="88"/>
      <c r="G19714" s="88"/>
      <c r="H19714" s="88"/>
      <c r="I19714" s="88"/>
      <c r="J19714" s="88"/>
      <c r="K19714" s="88"/>
    </row>
    <row r="19715" spans="2:11" hidden="1" x14ac:dyDescent="0.2">
      <c r="B19715" s="88"/>
      <c r="C19715" s="88"/>
      <c r="D19715" s="88"/>
      <c r="E19715" s="88"/>
      <c r="F19715" s="88"/>
      <c r="G19715" s="88"/>
      <c r="H19715" s="88"/>
      <c r="I19715" s="88"/>
      <c r="J19715" s="88"/>
      <c r="K19715" s="88"/>
    </row>
    <row r="19716" spans="2:11" hidden="1" x14ac:dyDescent="0.2">
      <c r="B19716" s="88"/>
      <c r="C19716" s="88"/>
      <c r="D19716" s="88"/>
      <c r="E19716" s="88"/>
      <c r="F19716" s="88"/>
      <c r="G19716" s="88"/>
      <c r="H19716" s="88"/>
      <c r="I19716" s="88"/>
      <c r="J19716" s="88"/>
      <c r="K19716" s="88"/>
    </row>
    <row r="19717" spans="2:11" hidden="1" x14ac:dyDescent="0.2">
      <c r="B19717" s="88"/>
      <c r="C19717" s="88"/>
      <c r="D19717" s="88"/>
      <c r="E19717" s="88"/>
      <c r="F19717" s="88"/>
      <c r="G19717" s="88"/>
      <c r="H19717" s="88"/>
      <c r="I19717" s="88"/>
      <c r="J19717" s="88"/>
      <c r="K19717" s="88"/>
    </row>
    <row r="19718" spans="2:11" hidden="1" x14ac:dyDescent="0.2">
      <c r="B19718" s="88"/>
      <c r="C19718" s="88"/>
      <c r="D19718" s="88"/>
      <c r="E19718" s="88"/>
      <c r="F19718" s="88"/>
      <c r="G19718" s="88"/>
      <c r="H19718" s="88"/>
      <c r="I19718" s="88"/>
      <c r="J19718" s="88"/>
      <c r="K19718" s="88"/>
    </row>
    <row r="19719" spans="2:11" hidden="1" x14ac:dyDescent="0.2">
      <c r="B19719" s="88"/>
      <c r="C19719" s="88"/>
      <c r="D19719" s="88"/>
      <c r="E19719" s="88"/>
      <c r="F19719" s="88"/>
      <c r="G19719" s="88"/>
      <c r="H19719" s="88"/>
      <c r="I19719" s="88"/>
      <c r="J19719" s="88"/>
      <c r="K19719" s="88"/>
    </row>
    <row r="19720" spans="2:11" hidden="1" x14ac:dyDescent="0.2">
      <c r="B19720" s="88"/>
      <c r="C19720" s="88"/>
      <c r="D19720" s="88"/>
      <c r="E19720" s="88"/>
      <c r="F19720" s="88"/>
      <c r="G19720" s="88"/>
      <c r="H19720" s="88"/>
      <c r="I19720" s="88"/>
      <c r="J19720" s="88"/>
      <c r="K19720" s="88"/>
    </row>
    <row r="19721" spans="2:11" hidden="1" x14ac:dyDescent="0.2">
      <c r="B19721" s="88"/>
      <c r="C19721" s="88"/>
      <c r="D19721" s="88"/>
      <c r="E19721" s="88"/>
      <c r="F19721" s="88"/>
      <c r="G19721" s="88"/>
      <c r="H19721" s="88"/>
      <c r="I19721" s="88"/>
      <c r="J19721" s="88"/>
      <c r="K19721" s="88"/>
    </row>
    <row r="19722" spans="2:11" hidden="1" x14ac:dyDescent="0.2">
      <c r="B19722" s="88"/>
      <c r="C19722" s="88"/>
      <c r="D19722" s="88"/>
      <c r="E19722" s="88"/>
      <c r="F19722" s="88"/>
      <c r="G19722" s="88"/>
      <c r="H19722" s="88"/>
      <c r="I19722" s="88"/>
      <c r="J19722" s="88"/>
      <c r="K19722" s="88"/>
    </row>
    <row r="19723" spans="2:11" hidden="1" x14ac:dyDescent="0.2">
      <c r="B19723" s="88"/>
      <c r="C19723" s="88"/>
      <c r="D19723" s="88"/>
      <c r="E19723" s="88"/>
      <c r="F19723" s="88"/>
      <c r="G19723" s="88"/>
      <c r="H19723" s="88"/>
      <c r="I19723" s="88"/>
      <c r="J19723" s="88"/>
      <c r="K19723" s="88"/>
    </row>
    <row r="19724" spans="2:11" hidden="1" x14ac:dyDescent="0.2">
      <c r="B19724" s="88"/>
      <c r="C19724" s="88"/>
      <c r="D19724" s="88"/>
      <c r="E19724" s="88"/>
      <c r="F19724" s="88"/>
      <c r="G19724" s="88"/>
      <c r="H19724" s="88"/>
      <c r="I19724" s="88"/>
      <c r="J19724" s="88"/>
      <c r="K19724" s="88"/>
    </row>
    <row r="19725" spans="2:11" hidden="1" x14ac:dyDescent="0.2">
      <c r="B19725" s="88"/>
      <c r="C19725" s="88"/>
      <c r="D19725" s="88"/>
      <c r="E19725" s="88"/>
      <c r="F19725" s="88"/>
      <c r="G19725" s="88"/>
      <c r="H19725" s="88"/>
      <c r="I19725" s="88"/>
      <c r="J19725" s="88"/>
      <c r="K19725" s="88"/>
    </row>
    <row r="19726" spans="2:11" hidden="1" x14ac:dyDescent="0.2">
      <c r="B19726" s="88"/>
      <c r="C19726" s="88"/>
      <c r="D19726" s="88"/>
      <c r="E19726" s="88"/>
      <c r="F19726" s="88"/>
      <c r="G19726" s="88"/>
      <c r="H19726" s="88"/>
      <c r="I19726" s="88"/>
      <c r="J19726" s="88"/>
      <c r="K19726" s="88"/>
    </row>
    <row r="19727" spans="2:11" hidden="1" x14ac:dyDescent="0.2">
      <c r="B19727" s="88"/>
      <c r="C19727" s="88"/>
      <c r="D19727" s="88"/>
      <c r="E19727" s="88"/>
      <c r="F19727" s="88"/>
      <c r="G19727" s="88"/>
      <c r="H19727" s="88"/>
      <c r="I19727" s="88"/>
      <c r="J19727" s="88"/>
      <c r="K19727" s="88"/>
    </row>
    <row r="19728" spans="2:11" hidden="1" x14ac:dyDescent="0.2">
      <c r="B19728" s="88"/>
      <c r="C19728" s="88"/>
      <c r="D19728" s="88"/>
      <c r="E19728" s="88"/>
      <c r="F19728" s="88"/>
      <c r="G19728" s="88"/>
      <c r="H19728" s="88"/>
      <c r="I19728" s="88"/>
      <c r="J19728" s="88"/>
      <c r="K19728" s="88"/>
    </row>
    <row r="19729" spans="2:11" hidden="1" x14ac:dyDescent="0.2">
      <c r="B19729" s="88"/>
      <c r="C19729" s="88"/>
      <c r="D19729" s="88"/>
      <c r="E19729" s="88"/>
      <c r="F19729" s="88"/>
      <c r="G19729" s="88"/>
      <c r="H19729" s="88"/>
      <c r="I19729" s="88"/>
      <c r="J19729" s="88"/>
      <c r="K19729" s="88"/>
    </row>
    <row r="19730" spans="2:11" hidden="1" x14ac:dyDescent="0.2">
      <c r="B19730" s="88"/>
      <c r="C19730" s="88"/>
      <c r="D19730" s="88"/>
      <c r="E19730" s="88"/>
      <c r="F19730" s="88"/>
      <c r="G19730" s="88"/>
      <c r="H19730" s="88"/>
      <c r="I19730" s="88"/>
      <c r="J19730" s="88"/>
      <c r="K19730" s="88"/>
    </row>
    <row r="19731" spans="2:11" hidden="1" x14ac:dyDescent="0.2">
      <c r="B19731" s="88"/>
      <c r="C19731" s="88"/>
      <c r="D19731" s="88"/>
      <c r="E19731" s="88"/>
      <c r="F19731" s="88"/>
      <c r="G19731" s="88"/>
      <c r="H19731" s="88"/>
      <c r="I19731" s="88"/>
      <c r="J19731" s="88"/>
      <c r="K19731" s="88"/>
    </row>
    <row r="19732" spans="2:11" hidden="1" x14ac:dyDescent="0.2">
      <c r="B19732" s="88"/>
      <c r="C19732" s="88"/>
      <c r="D19732" s="88"/>
      <c r="E19732" s="88"/>
      <c r="F19732" s="88"/>
      <c r="G19732" s="88"/>
      <c r="H19732" s="88"/>
      <c r="I19732" s="88"/>
      <c r="J19732" s="88"/>
      <c r="K19732" s="88"/>
    </row>
    <row r="19733" spans="2:11" hidden="1" x14ac:dyDescent="0.2">
      <c r="B19733" s="88"/>
      <c r="C19733" s="88"/>
      <c r="D19733" s="88"/>
      <c r="E19733" s="88"/>
      <c r="F19733" s="88"/>
      <c r="G19733" s="88"/>
      <c r="H19733" s="88"/>
      <c r="I19733" s="88"/>
      <c r="J19733" s="88"/>
      <c r="K19733" s="88"/>
    </row>
    <row r="19734" spans="2:11" hidden="1" x14ac:dyDescent="0.2">
      <c r="B19734" s="88"/>
      <c r="C19734" s="88"/>
      <c r="D19734" s="88"/>
      <c r="E19734" s="88"/>
      <c r="F19734" s="88"/>
      <c r="G19734" s="88"/>
      <c r="H19734" s="88"/>
      <c r="I19734" s="88"/>
      <c r="J19734" s="88"/>
      <c r="K19734" s="88"/>
    </row>
    <row r="19735" spans="2:11" hidden="1" x14ac:dyDescent="0.2">
      <c r="B19735" s="88"/>
      <c r="C19735" s="88"/>
      <c r="D19735" s="88"/>
      <c r="E19735" s="88"/>
      <c r="F19735" s="88"/>
      <c r="G19735" s="88"/>
      <c r="H19735" s="88"/>
      <c r="I19735" s="88"/>
      <c r="J19735" s="88"/>
      <c r="K19735" s="88"/>
    </row>
    <row r="19736" spans="2:11" hidden="1" x14ac:dyDescent="0.2">
      <c r="B19736" s="88"/>
      <c r="C19736" s="88"/>
      <c r="D19736" s="88"/>
      <c r="E19736" s="88"/>
      <c r="F19736" s="88"/>
      <c r="G19736" s="88"/>
      <c r="H19736" s="88"/>
      <c r="I19736" s="88"/>
      <c r="J19736" s="88"/>
      <c r="K19736" s="88"/>
    </row>
    <row r="19737" spans="2:11" hidden="1" x14ac:dyDescent="0.2">
      <c r="B19737" s="88"/>
      <c r="C19737" s="88"/>
      <c r="D19737" s="88"/>
      <c r="E19737" s="88"/>
      <c r="F19737" s="88"/>
      <c r="G19737" s="88"/>
      <c r="H19737" s="88"/>
      <c r="I19737" s="88"/>
      <c r="J19737" s="88"/>
      <c r="K19737" s="88"/>
    </row>
    <row r="19738" spans="2:11" hidden="1" x14ac:dyDescent="0.2">
      <c r="B19738" s="88"/>
      <c r="C19738" s="88"/>
      <c r="D19738" s="88"/>
      <c r="E19738" s="88"/>
      <c r="F19738" s="88"/>
      <c r="G19738" s="88"/>
      <c r="H19738" s="88"/>
      <c r="I19738" s="88"/>
      <c r="J19738" s="88"/>
      <c r="K19738" s="88"/>
    </row>
    <row r="19739" spans="2:11" hidden="1" x14ac:dyDescent="0.2">
      <c r="B19739" s="88"/>
      <c r="C19739" s="88"/>
      <c r="D19739" s="88"/>
      <c r="E19739" s="88"/>
      <c r="F19739" s="88"/>
      <c r="G19739" s="88"/>
      <c r="H19739" s="88"/>
      <c r="I19739" s="88"/>
      <c r="J19739" s="88"/>
      <c r="K19739" s="88"/>
    </row>
    <row r="19740" spans="2:11" hidden="1" x14ac:dyDescent="0.2">
      <c r="B19740" s="88"/>
      <c r="C19740" s="88"/>
      <c r="D19740" s="88"/>
      <c r="E19740" s="88"/>
      <c r="F19740" s="88"/>
      <c r="G19740" s="88"/>
      <c r="H19740" s="88"/>
      <c r="I19740" s="88"/>
      <c r="J19740" s="88"/>
      <c r="K19740" s="88"/>
    </row>
    <row r="19741" spans="2:11" hidden="1" x14ac:dyDescent="0.2">
      <c r="B19741" s="88"/>
      <c r="C19741" s="88"/>
      <c r="D19741" s="88"/>
      <c r="E19741" s="88"/>
      <c r="F19741" s="88"/>
      <c r="G19741" s="88"/>
      <c r="H19741" s="88"/>
      <c r="I19741" s="88"/>
      <c r="J19741" s="88"/>
      <c r="K19741" s="88"/>
    </row>
    <row r="19742" spans="2:11" hidden="1" x14ac:dyDescent="0.2">
      <c r="B19742" s="88"/>
      <c r="C19742" s="88"/>
      <c r="D19742" s="88"/>
      <c r="E19742" s="88"/>
      <c r="F19742" s="88"/>
      <c r="G19742" s="88"/>
      <c r="H19742" s="88"/>
      <c r="I19742" s="88"/>
      <c r="J19742" s="88"/>
      <c r="K19742" s="88"/>
    </row>
    <row r="19743" spans="2:11" hidden="1" x14ac:dyDescent="0.2">
      <c r="B19743" s="88"/>
      <c r="C19743" s="88"/>
      <c r="D19743" s="88"/>
      <c r="E19743" s="88"/>
      <c r="F19743" s="88"/>
      <c r="G19743" s="88"/>
      <c r="H19743" s="88"/>
      <c r="I19743" s="88"/>
      <c r="J19743" s="88"/>
      <c r="K19743" s="88"/>
    </row>
    <row r="19744" spans="2:11" hidden="1" x14ac:dyDescent="0.2">
      <c r="B19744" s="88"/>
      <c r="C19744" s="88"/>
      <c r="D19744" s="88"/>
      <c r="E19744" s="88"/>
      <c r="F19744" s="88"/>
      <c r="G19744" s="88"/>
      <c r="H19744" s="88"/>
      <c r="I19744" s="88"/>
      <c r="J19744" s="88"/>
      <c r="K19744" s="88"/>
    </row>
    <row r="19745" spans="2:11" hidden="1" x14ac:dyDescent="0.2">
      <c r="B19745" s="88"/>
      <c r="C19745" s="88"/>
      <c r="D19745" s="88"/>
      <c r="E19745" s="88"/>
      <c r="F19745" s="88"/>
      <c r="G19745" s="88"/>
      <c r="H19745" s="88"/>
      <c r="I19745" s="88"/>
      <c r="J19745" s="88"/>
      <c r="K19745" s="88"/>
    </row>
    <row r="19746" spans="2:11" hidden="1" x14ac:dyDescent="0.2">
      <c r="B19746" s="88"/>
      <c r="C19746" s="88"/>
      <c r="D19746" s="88"/>
      <c r="E19746" s="88"/>
      <c r="F19746" s="88"/>
      <c r="G19746" s="88"/>
      <c r="H19746" s="88"/>
      <c r="I19746" s="88"/>
      <c r="J19746" s="88"/>
      <c r="K19746" s="88"/>
    </row>
    <row r="19747" spans="2:11" hidden="1" x14ac:dyDescent="0.2">
      <c r="B19747" s="88"/>
      <c r="C19747" s="88"/>
      <c r="D19747" s="88"/>
      <c r="E19747" s="88"/>
      <c r="F19747" s="88"/>
      <c r="G19747" s="88"/>
      <c r="H19747" s="88"/>
      <c r="I19747" s="88"/>
      <c r="J19747" s="88"/>
      <c r="K19747" s="88"/>
    </row>
    <row r="19748" spans="2:11" hidden="1" x14ac:dyDescent="0.2">
      <c r="B19748" s="88"/>
      <c r="C19748" s="88"/>
      <c r="D19748" s="88"/>
      <c r="E19748" s="88"/>
      <c r="F19748" s="88"/>
      <c r="G19748" s="88"/>
      <c r="H19748" s="88"/>
      <c r="I19748" s="88"/>
      <c r="J19748" s="88"/>
      <c r="K19748" s="88"/>
    </row>
    <row r="19749" spans="2:11" hidden="1" x14ac:dyDescent="0.2">
      <c r="B19749" s="88"/>
      <c r="C19749" s="88"/>
      <c r="D19749" s="88"/>
      <c r="E19749" s="88"/>
      <c r="F19749" s="88"/>
      <c r="G19749" s="88"/>
      <c r="H19749" s="88"/>
      <c r="I19749" s="88"/>
      <c r="J19749" s="88"/>
      <c r="K19749" s="88"/>
    </row>
    <row r="19750" spans="2:11" hidden="1" x14ac:dyDescent="0.2">
      <c r="B19750" s="88"/>
      <c r="C19750" s="88"/>
      <c r="D19750" s="88"/>
      <c r="E19750" s="88"/>
      <c r="F19750" s="88"/>
      <c r="G19750" s="88"/>
      <c r="H19750" s="88"/>
      <c r="I19750" s="88"/>
      <c r="J19750" s="88"/>
      <c r="K19750" s="88"/>
    </row>
    <row r="19751" spans="2:11" hidden="1" x14ac:dyDescent="0.2">
      <c r="B19751" s="88"/>
      <c r="C19751" s="88"/>
      <c r="D19751" s="88"/>
      <c r="E19751" s="88"/>
      <c r="F19751" s="88"/>
      <c r="G19751" s="88"/>
      <c r="H19751" s="88"/>
      <c r="I19751" s="88"/>
      <c r="J19751" s="88"/>
      <c r="K19751" s="88"/>
    </row>
    <row r="19752" spans="2:11" hidden="1" x14ac:dyDescent="0.2">
      <c r="B19752" s="88"/>
      <c r="C19752" s="88"/>
      <c r="D19752" s="88"/>
      <c r="E19752" s="88"/>
      <c r="F19752" s="88"/>
      <c r="G19752" s="88"/>
      <c r="H19752" s="88"/>
      <c r="I19752" s="88"/>
      <c r="J19752" s="88"/>
      <c r="K19752" s="88"/>
    </row>
    <row r="19753" spans="2:11" hidden="1" x14ac:dyDescent="0.2">
      <c r="B19753" s="88"/>
      <c r="C19753" s="88"/>
      <c r="D19753" s="88"/>
      <c r="E19753" s="88"/>
      <c r="F19753" s="88"/>
      <c r="G19753" s="88"/>
      <c r="H19753" s="88"/>
      <c r="I19753" s="88"/>
      <c r="J19753" s="88"/>
      <c r="K19753" s="88"/>
    </row>
    <row r="19754" spans="2:11" hidden="1" x14ac:dyDescent="0.2">
      <c r="B19754" s="88"/>
      <c r="C19754" s="88"/>
      <c r="D19754" s="88"/>
      <c r="E19754" s="88"/>
      <c r="F19754" s="88"/>
      <c r="G19754" s="88"/>
      <c r="H19754" s="88"/>
      <c r="I19754" s="88"/>
      <c r="J19754" s="88"/>
      <c r="K19754" s="88"/>
    </row>
    <row r="19755" spans="2:11" hidden="1" x14ac:dyDescent="0.2">
      <c r="B19755" s="88"/>
      <c r="C19755" s="88"/>
      <c r="D19755" s="88"/>
      <c r="E19755" s="88"/>
      <c r="F19755" s="88"/>
      <c r="G19755" s="88"/>
      <c r="H19755" s="88"/>
      <c r="I19755" s="88"/>
      <c r="J19755" s="88"/>
      <c r="K19755" s="88"/>
    </row>
    <row r="19756" spans="2:11" hidden="1" x14ac:dyDescent="0.2">
      <c r="B19756" s="88"/>
      <c r="C19756" s="88"/>
      <c r="D19756" s="88"/>
      <c r="E19756" s="88"/>
      <c r="F19756" s="88"/>
      <c r="G19756" s="88"/>
      <c r="H19756" s="88"/>
      <c r="I19756" s="88"/>
      <c r="J19756" s="88"/>
      <c r="K19756" s="88"/>
    </row>
    <row r="19757" spans="2:11" hidden="1" x14ac:dyDescent="0.2">
      <c r="B19757" s="88"/>
      <c r="C19757" s="88"/>
      <c r="D19757" s="88"/>
      <c r="E19757" s="88"/>
      <c r="F19757" s="88"/>
      <c r="G19757" s="88"/>
      <c r="H19757" s="88"/>
      <c r="I19757" s="88"/>
      <c r="J19757" s="88"/>
      <c r="K19757" s="88"/>
    </row>
    <row r="19758" spans="2:11" hidden="1" x14ac:dyDescent="0.2">
      <c r="B19758" s="88"/>
      <c r="C19758" s="88"/>
      <c r="D19758" s="88"/>
      <c r="E19758" s="88"/>
      <c r="F19758" s="88"/>
      <c r="G19758" s="88"/>
      <c r="H19758" s="88"/>
      <c r="I19758" s="88"/>
      <c r="J19758" s="88"/>
      <c r="K19758" s="88"/>
    </row>
    <row r="19759" spans="2:11" hidden="1" x14ac:dyDescent="0.2">
      <c r="B19759" s="88"/>
      <c r="C19759" s="88"/>
      <c r="D19759" s="88"/>
      <c r="E19759" s="88"/>
      <c r="F19759" s="88"/>
      <c r="G19759" s="88"/>
      <c r="H19759" s="88"/>
      <c r="I19759" s="88"/>
      <c r="J19759" s="88"/>
      <c r="K19759" s="88"/>
    </row>
    <row r="19760" spans="2:11" hidden="1" x14ac:dyDescent="0.2">
      <c r="B19760" s="88"/>
      <c r="C19760" s="88"/>
      <c r="D19760" s="88"/>
      <c r="E19760" s="88"/>
      <c r="F19760" s="88"/>
      <c r="G19760" s="88"/>
      <c r="H19760" s="88"/>
      <c r="I19760" s="88"/>
      <c r="J19760" s="88"/>
      <c r="K19760" s="88"/>
    </row>
    <row r="19761" spans="2:11" hidden="1" x14ac:dyDescent="0.2">
      <c r="B19761" s="88"/>
      <c r="C19761" s="88"/>
      <c r="D19761" s="88"/>
      <c r="E19761" s="88"/>
      <c r="F19761" s="88"/>
      <c r="G19761" s="88"/>
      <c r="H19761" s="88"/>
      <c r="I19761" s="88"/>
      <c r="J19761" s="88"/>
      <c r="K19761" s="88"/>
    </row>
    <row r="19762" spans="2:11" hidden="1" x14ac:dyDescent="0.2">
      <c r="B19762" s="88"/>
      <c r="C19762" s="88"/>
      <c r="D19762" s="88"/>
      <c r="E19762" s="88"/>
      <c r="F19762" s="88"/>
      <c r="G19762" s="88"/>
      <c r="H19762" s="88"/>
      <c r="I19762" s="88"/>
      <c r="J19762" s="88"/>
      <c r="K19762" s="88"/>
    </row>
    <row r="19763" spans="2:11" hidden="1" x14ac:dyDescent="0.2">
      <c r="B19763" s="88"/>
      <c r="C19763" s="88"/>
      <c r="D19763" s="88"/>
      <c r="E19763" s="88"/>
      <c r="F19763" s="88"/>
      <c r="G19763" s="88"/>
      <c r="H19763" s="88"/>
      <c r="I19763" s="88"/>
      <c r="J19763" s="88"/>
      <c r="K19763" s="88"/>
    </row>
    <row r="19764" spans="2:11" hidden="1" x14ac:dyDescent="0.2">
      <c r="B19764" s="88"/>
      <c r="C19764" s="88"/>
      <c r="D19764" s="88"/>
      <c r="E19764" s="88"/>
      <c r="F19764" s="88"/>
      <c r="G19764" s="88"/>
      <c r="H19764" s="88"/>
      <c r="I19764" s="88"/>
      <c r="J19764" s="88"/>
      <c r="K19764" s="88"/>
    </row>
    <row r="19765" spans="2:11" hidden="1" x14ac:dyDescent="0.2">
      <c r="B19765" s="88"/>
      <c r="C19765" s="88"/>
      <c r="D19765" s="88"/>
      <c r="E19765" s="88"/>
      <c r="F19765" s="88"/>
      <c r="G19765" s="88"/>
      <c r="H19765" s="88"/>
      <c r="I19765" s="88"/>
      <c r="J19765" s="88"/>
      <c r="K19765" s="88"/>
    </row>
    <row r="19766" spans="2:11" hidden="1" x14ac:dyDescent="0.2">
      <c r="B19766" s="88"/>
      <c r="C19766" s="88"/>
      <c r="D19766" s="88"/>
      <c r="E19766" s="88"/>
      <c r="F19766" s="88"/>
      <c r="G19766" s="88"/>
      <c r="H19766" s="88"/>
      <c r="I19766" s="88"/>
      <c r="J19766" s="88"/>
      <c r="K19766" s="88"/>
    </row>
    <row r="19767" spans="2:11" hidden="1" x14ac:dyDescent="0.2">
      <c r="B19767" s="88"/>
      <c r="C19767" s="88"/>
      <c r="D19767" s="88"/>
      <c r="E19767" s="88"/>
      <c r="F19767" s="88"/>
      <c r="G19767" s="88"/>
      <c r="H19767" s="88"/>
      <c r="I19767" s="88"/>
      <c r="J19767" s="88"/>
      <c r="K19767" s="88"/>
    </row>
    <row r="19768" spans="2:11" hidden="1" x14ac:dyDescent="0.2">
      <c r="B19768" s="88"/>
      <c r="C19768" s="88"/>
      <c r="D19768" s="88"/>
      <c r="E19768" s="88"/>
      <c r="F19768" s="88"/>
      <c r="G19768" s="88"/>
      <c r="H19768" s="88"/>
      <c r="I19768" s="88"/>
      <c r="J19768" s="88"/>
      <c r="K19768" s="88"/>
    </row>
    <row r="19769" spans="2:11" hidden="1" x14ac:dyDescent="0.2">
      <c r="B19769" s="88"/>
      <c r="C19769" s="88"/>
      <c r="D19769" s="88"/>
      <c r="E19769" s="88"/>
      <c r="F19769" s="88"/>
      <c r="G19769" s="88"/>
      <c r="H19769" s="88"/>
      <c r="I19769" s="88"/>
      <c r="J19769" s="88"/>
      <c r="K19769" s="88"/>
    </row>
    <row r="19770" spans="2:11" hidden="1" x14ac:dyDescent="0.2">
      <c r="B19770" s="88"/>
      <c r="C19770" s="88"/>
      <c r="D19770" s="88"/>
      <c r="E19770" s="88"/>
      <c r="F19770" s="88"/>
      <c r="G19770" s="88"/>
      <c r="H19770" s="88"/>
      <c r="I19770" s="88"/>
      <c r="J19770" s="88"/>
      <c r="K19770" s="88"/>
    </row>
    <row r="19771" spans="2:11" hidden="1" x14ac:dyDescent="0.2">
      <c r="B19771" s="88"/>
      <c r="C19771" s="88"/>
      <c r="D19771" s="88"/>
      <c r="E19771" s="88"/>
      <c r="F19771" s="88"/>
      <c r="G19771" s="88"/>
      <c r="H19771" s="88"/>
      <c r="I19771" s="88"/>
      <c r="J19771" s="88"/>
      <c r="K19771" s="88"/>
    </row>
    <row r="19772" spans="2:11" hidden="1" x14ac:dyDescent="0.2">
      <c r="B19772" s="88"/>
      <c r="C19772" s="88"/>
      <c r="D19772" s="88"/>
      <c r="E19772" s="88"/>
      <c r="F19772" s="88"/>
      <c r="G19772" s="88"/>
      <c r="H19772" s="88"/>
      <c r="I19772" s="88"/>
      <c r="J19772" s="88"/>
      <c r="K19772" s="88"/>
    </row>
    <row r="19773" spans="2:11" hidden="1" x14ac:dyDescent="0.2">
      <c r="B19773" s="88"/>
      <c r="C19773" s="88"/>
      <c r="D19773" s="88"/>
      <c r="E19773" s="88"/>
      <c r="F19773" s="88"/>
      <c r="G19773" s="88"/>
      <c r="H19773" s="88"/>
      <c r="I19773" s="88"/>
      <c r="J19773" s="88"/>
      <c r="K19773" s="88"/>
    </row>
    <row r="19774" spans="2:11" hidden="1" x14ac:dyDescent="0.2">
      <c r="B19774" s="88"/>
      <c r="C19774" s="88"/>
      <c r="D19774" s="88"/>
      <c r="E19774" s="88"/>
      <c r="F19774" s="88"/>
      <c r="G19774" s="88"/>
      <c r="H19774" s="88"/>
      <c r="I19774" s="88"/>
      <c r="J19774" s="88"/>
      <c r="K19774" s="88"/>
    </row>
    <row r="19775" spans="2:11" hidden="1" x14ac:dyDescent="0.2">
      <c r="B19775" s="88"/>
      <c r="C19775" s="88"/>
      <c r="D19775" s="88"/>
      <c r="E19775" s="88"/>
      <c r="F19775" s="88"/>
      <c r="G19775" s="88"/>
      <c r="H19775" s="88"/>
      <c r="I19775" s="88"/>
      <c r="J19775" s="88"/>
      <c r="K19775" s="88"/>
    </row>
    <row r="19776" spans="2:11" hidden="1" x14ac:dyDescent="0.2">
      <c r="B19776" s="88"/>
      <c r="C19776" s="88"/>
      <c r="D19776" s="88"/>
      <c r="E19776" s="88"/>
      <c r="F19776" s="88"/>
      <c r="G19776" s="88"/>
      <c r="H19776" s="88"/>
      <c r="I19776" s="88"/>
      <c r="J19776" s="88"/>
      <c r="K19776" s="88"/>
    </row>
    <row r="19777" spans="2:11" hidden="1" x14ac:dyDescent="0.2">
      <c r="B19777" s="88"/>
      <c r="C19777" s="88"/>
      <c r="D19777" s="88"/>
      <c r="E19777" s="88"/>
      <c r="F19777" s="88"/>
      <c r="G19777" s="88"/>
      <c r="H19777" s="88"/>
      <c r="I19777" s="88"/>
      <c r="J19777" s="88"/>
      <c r="K19777" s="88"/>
    </row>
    <row r="19778" spans="2:11" hidden="1" x14ac:dyDescent="0.2">
      <c r="B19778" s="88"/>
      <c r="C19778" s="88"/>
      <c r="D19778" s="88"/>
      <c r="E19778" s="88"/>
      <c r="F19778" s="88"/>
      <c r="G19778" s="88"/>
      <c r="H19778" s="88"/>
      <c r="I19778" s="88"/>
      <c r="J19778" s="88"/>
      <c r="K19778" s="88"/>
    </row>
    <row r="19779" spans="2:11" hidden="1" x14ac:dyDescent="0.2">
      <c r="B19779" s="88"/>
      <c r="C19779" s="88"/>
      <c r="D19779" s="88"/>
      <c r="E19779" s="88"/>
      <c r="F19779" s="88"/>
      <c r="G19779" s="88"/>
      <c r="H19779" s="88"/>
      <c r="I19779" s="88"/>
      <c r="J19779" s="88"/>
      <c r="K19779" s="88"/>
    </row>
    <row r="19780" spans="2:11" hidden="1" x14ac:dyDescent="0.2">
      <c r="B19780" s="88"/>
      <c r="C19780" s="88"/>
      <c r="D19780" s="88"/>
      <c r="E19780" s="88"/>
      <c r="F19780" s="88"/>
      <c r="G19780" s="88"/>
      <c r="H19780" s="88"/>
      <c r="I19780" s="88"/>
      <c r="J19780" s="88"/>
      <c r="K19780" s="88"/>
    </row>
    <row r="19781" spans="2:11" hidden="1" x14ac:dyDescent="0.2">
      <c r="B19781" s="88"/>
      <c r="C19781" s="88"/>
      <c r="D19781" s="88"/>
      <c r="E19781" s="88"/>
      <c r="F19781" s="88"/>
      <c r="G19781" s="88"/>
      <c r="H19781" s="88"/>
      <c r="I19781" s="88"/>
      <c r="J19781" s="88"/>
      <c r="K19781" s="88"/>
    </row>
    <row r="19782" spans="2:11" hidden="1" x14ac:dyDescent="0.2">
      <c r="B19782" s="88"/>
      <c r="C19782" s="88"/>
      <c r="D19782" s="88"/>
      <c r="E19782" s="88"/>
      <c r="F19782" s="88"/>
      <c r="G19782" s="88"/>
      <c r="H19782" s="88"/>
      <c r="I19782" s="88"/>
      <c r="J19782" s="88"/>
      <c r="K19782" s="88"/>
    </row>
    <row r="19783" spans="2:11" hidden="1" x14ac:dyDescent="0.2">
      <c r="B19783" s="88"/>
      <c r="C19783" s="88"/>
      <c r="D19783" s="88"/>
      <c r="E19783" s="88"/>
      <c r="F19783" s="88"/>
      <c r="G19783" s="88"/>
      <c r="H19783" s="88"/>
      <c r="I19783" s="88"/>
      <c r="J19783" s="88"/>
      <c r="K19783" s="88"/>
    </row>
    <row r="19784" spans="2:11" hidden="1" x14ac:dyDescent="0.2">
      <c r="B19784" s="88"/>
      <c r="C19784" s="88"/>
      <c r="D19784" s="88"/>
      <c r="E19784" s="88"/>
      <c r="F19784" s="88"/>
      <c r="G19784" s="88"/>
      <c r="H19784" s="88"/>
      <c r="I19784" s="88"/>
      <c r="J19784" s="88"/>
      <c r="K19784" s="88"/>
    </row>
    <row r="19785" spans="2:11" hidden="1" x14ac:dyDescent="0.2">
      <c r="B19785" s="88"/>
      <c r="C19785" s="88"/>
      <c r="D19785" s="88"/>
      <c r="E19785" s="88"/>
      <c r="F19785" s="88"/>
      <c r="G19785" s="88"/>
      <c r="H19785" s="88"/>
      <c r="I19785" s="88"/>
      <c r="J19785" s="88"/>
      <c r="K19785" s="88"/>
    </row>
    <row r="19786" spans="2:11" hidden="1" x14ac:dyDescent="0.2">
      <c r="B19786" s="88"/>
      <c r="C19786" s="88"/>
      <c r="D19786" s="88"/>
      <c r="E19786" s="88"/>
      <c r="F19786" s="88"/>
      <c r="G19786" s="88"/>
      <c r="H19786" s="88"/>
      <c r="I19786" s="88"/>
      <c r="J19786" s="88"/>
      <c r="K19786" s="88"/>
    </row>
    <row r="19787" spans="2:11" hidden="1" x14ac:dyDescent="0.2">
      <c r="B19787" s="88"/>
      <c r="C19787" s="88"/>
      <c r="D19787" s="88"/>
      <c r="E19787" s="88"/>
      <c r="F19787" s="88"/>
      <c r="G19787" s="88"/>
      <c r="H19787" s="88"/>
      <c r="I19787" s="88"/>
      <c r="J19787" s="88"/>
      <c r="K19787" s="88"/>
    </row>
    <row r="19788" spans="2:11" hidden="1" x14ac:dyDescent="0.2">
      <c r="B19788" s="88"/>
      <c r="C19788" s="88"/>
      <c r="D19788" s="88"/>
      <c r="E19788" s="88"/>
      <c r="F19788" s="88"/>
      <c r="G19788" s="88"/>
      <c r="H19788" s="88"/>
      <c r="I19788" s="88"/>
      <c r="J19788" s="88"/>
      <c r="K19788" s="88"/>
    </row>
    <row r="19789" spans="2:11" hidden="1" x14ac:dyDescent="0.2">
      <c r="B19789" s="88"/>
      <c r="C19789" s="88"/>
      <c r="D19789" s="88"/>
      <c r="E19789" s="88"/>
      <c r="F19789" s="88"/>
      <c r="G19789" s="88"/>
      <c r="H19789" s="88"/>
      <c r="I19789" s="88"/>
      <c r="J19789" s="88"/>
      <c r="K19789" s="88"/>
    </row>
    <row r="19790" spans="2:11" hidden="1" x14ac:dyDescent="0.2">
      <c r="B19790" s="88"/>
      <c r="C19790" s="88"/>
      <c r="D19790" s="88"/>
      <c r="E19790" s="88"/>
      <c r="F19790" s="88"/>
      <c r="G19790" s="88"/>
      <c r="H19790" s="88"/>
      <c r="I19790" s="88"/>
      <c r="J19790" s="88"/>
      <c r="K19790" s="88"/>
    </row>
    <row r="19791" spans="2:11" hidden="1" x14ac:dyDescent="0.2">
      <c r="B19791" s="88"/>
      <c r="C19791" s="88"/>
      <c r="D19791" s="88"/>
      <c r="E19791" s="88"/>
      <c r="F19791" s="88"/>
      <c r="G19791" s="88"/>
      <c r="H19791" s="88"/>
      <c r="I19791" s="88"/>
      <c r="J19791" s="88"/>
      <c r="K19791" s="88"/>
    </row>
    <row r="19792" spans="2:11" hidden="1" x14ac:dyDescent="0.2">
      <c r="B19792" s="88"/>
      <c r="C19792" s="88"/>
      <c r="D19792" s="88"/>
      <c r="E19792" s="88"/>
      <c r="F19792" s="88"/>
      <c r="G19792" s="88"/>
      <c r="H19792" s="88"/>
      <c r="I19792" s="88"/>
      <c r="J19792" s="88"/>
      <c r="K19792" s="88"/>
    </row>
    <row r="19793" spans="2:11" hidden="1" x14ac:dyDescent="0.2">
      <c r="B19793" s="88"/>
      <c r="C19793" s="88"/>
      <c r="D19793" s="88"/>
      <c r="E19793" s="88"/>
      <c r="F19793" s="88"/>
      <c r="G19793" s="88"/>
      <c r="H19793" s="88"/>
      <c r="I19793" s="88"/>
      <c r="J19793" s="88"/>
      <c r="K19793" s="88"/>
    </row>
    <row r="19794" spans="2:11" hidden="1" x14ac:dyDescent="0.2">
      <c r="B19794" s="88"/>
      <c r="C19794" s="88"/>
      <c r="D19794" s="88"/>
      <c r="E19794" s="88"/>
      <c r="F19794" s="88"/>
      <c r="G19794" s="88"/>
      <c r="H19794" s="88"/>
      <c r="I19794" s="88"/>
      <c r="J19794" s="88"/>
      <c r="K19794" s="88"/>
    </row>
    <row r="19795" spans="2:11" hidden="1" x14ac:dyDescent="0.2">
      <c r="B19795" s="88"/>
      <c r="C19795" s="88"/>
      <c r="D19795" s="88"/>
      <c r="E19795" s="88"/>
      <c r="F19795" s="88"/>
      <c r="G19795" s="88"/>
      <c r="H19795" s="88"/>
      <c r="I19795" s="88"/>
      <c r="J19795" s="88"/>
      <c r="K19795" s="88"/>
    </row>
    <row r="19796" spans="2:11" hidden="1" x14ac:dyDescent="0.2">
      <c r="B19796" s="88"/>
      <c r="C19796" s="88"/>
      <c r="D19796" s="88"/>
      <c r="E19796" s="88"/>
      <c r="F19796" s="88"/>
      <c r="G19796" s="88"/>
      <c r="H19796" s="88"/>
      <c r="I19796" s="88"/>
      <c r="J19796" s="88"/>
      <c r="K19796" s="88"/>
    </row>
    <row r="19797" spans="2:11" hidden="1" x14ac:dyDescent="0.2">
      <c r="B19797" s="88"/>
      <c r="C19797" s="88"/>
      <c r="D19797" s="88"/>
      <c r="E19797" s="88"/>
      <c r="F19797" s="88"/>
      <c r="G19797" s="88"/>
      <c r="H19797" s="88"/>
      <c r="I19797" s="88"/>
      <c r="J19797" s="88"/>
      <c r="K19797" s="88"/>
    </row>
    <row r="19798" spans="2:11" hidden="1" x14ac:dyDescent="0.2">
      <c r="B19798" s="88"/>
      <c r="C19798" s="88"/>
      <c r="D19798" s="88"/>
      <c r="E19798" s="88"/>
      <c r="F19798" s="88"/>
      <c r="G19798" s="88"/>
      <c r="H19798" s="88"/>
      <c r="I19798" s="88"/>
      <c r="J19798" s="88"/>
      <c r="K19798" s="88"/>
    </row>
    <row r="19799" spans="2:11" hidden="1" x14ac:dyDescent="0.2">
      <c r="B19799" s="88"/>
      <c r="C19799" s="88"/>
      <c r="D19799" s="88"/>
      <c r="E19799" s="88"/>
      <c r="F19799" s="88"/>
      <c r="G19799" s="88"/>
      <c r="H19799" s="88"/>
      <c r="I19799" s="88"/>
      <c r="J19799" s="88"/>
      <c r="K19799" s="88"/>
    </row>
    <row r="19800" spans="2:11" hidden="1" x14ac:dyDescent="0.2">
      <c r="B19800" s="88"/>
      <c r="C19800" s="88"/>
      <c r="D19800" s="88"/>
      <c r="E19800" s="88"/>
      <c r="F19800" s="88"/>
      <c r="G19800" s="88"/>
      <c r="H19800" s="88"/>
      <c r="I19800" s="88"/>
      <c r="J19800" s="88"/>
      <c r="K19800" s="88"/>
    </row>
    <row r="19801" spans="2:11" hidden="1" x14ac:dyDescent="0.2">
      <c r="B19801" s="88"/>
      <c r="C19801" s="88"/>
      <c r="D19801" s="88"/>
      <c r="E19801" s="88"/>
      <c r="F19801" s="88"/>
      <c r="G19801" s="88"/>
      <c r="H19801" s="88"/>
      <c r="I19801" s="88"/>
      <c r="J19801" s="88"/>
      <c r="K19801" s="88"/>
    </row>
    <row r="19802" spans="2:11" hidden="1" x14ac:dyDescent="0.2">
      <c r="B19802" s="88"/>
      <c r="C19802" s="88"/>
      <c r="D19802" s="88"/>
      <c r="E19802" s="88"/>
      <c r="F19802" s="88"/>
      <c r="G19802" s="88"/>
      <c r="H19802" s="88"/>
      <c r="I19802" s="88"/>
      <c r="J19802" s="88"/>
      <c r="K19802" s="88"/>
    </row>
    <row r="19803" spans="2:11" hidden="1" x14ac:dyDescent="0.2">
      <c r="B19803" s="88"/>
      <c r="C19803" s="88"/>
      <c r="D19803" s="88"/>
      <c r="E19803" s="88"/>
      <c r="F19803" s="88"/>
      <c r="G19803" s="88"/>
      <c r="H19803" s="88"/>
      <c r="I19803" s="88"/>
      <c r="J19803" s="88"/>
      <c r="K19803" s="88"/>
    </row>
    <row r="19804" spans="2:11" hidden="1" x14ac:dyDescent="0.2">
      <c r="B19804" s="88"/>
      <c r="C19804" s="88"/>
      <c r="D19804" s="88"/>
      <c r="E19804" s="88"/>
      <c r="F19804" s="88"/>
      <c r="G19804" s="88"/>
      <c r="H19804" s="88"/>
      <c r="I19804" s="88"/>
      <c r="J19804" s="88"/>
      <c r="K19804" s="88"/>
    </row>
    <row r="19805" spans="2:11" hidden="1" x14ac:dyDescent="0.2">
      <c r="B19805" s="88"/>
      <c r="C19805" s="88"/>
      <c r="D19805" s="88"/>
      <c r="E19805" s="88"/>
      <c r="F19805" s="88"/>
      <c r="G19805" s="88"/>
      <c r="H19805" s="88"/>
      <c r="I19805" s="88"/>
      <c r="J19805" s="88"/>
      <c r="K19805" s="88"/>
    </row>
    <row r="19806" spans="2:11" hidden="1" x14ac:dyDescent="0.2">
      <c r="B19806" s="88"/>
      <c r="C19806" s="88"/>
      <c r="D19806" s="88"/>
      <c r="E19806" s="88"/>
      <c r="F19806" s="88"/>
      <c r="G19806" s="88"/>
      <c r="H19806" s="88"/>
      <c r="I19806" s="88"/>
      <c r="J19806" s="88"/>
      <c r="K19806" s="88"/>
    </row>
    <row r="19807" spans="2:11" hidden="1" x14ac:dyDescent="0.2">
      <c r="B19807" s="88"/>
      <c r="C19807" s="88"/>
      <c r="D19807" s="88"/>
      <c r="E19807" s="88"/>
      <c r="F19807" s="88"/>
      <c r="G19807" s="88"/>
      <c r="H19807" s="88"/>
      <c r="I19807" s="88"/>
      <c r="J19807" s="88"/>
      <c r="K19807" s="88"/>
    </row>
    <row r="19808" spans="2:11" hidden="1" x14ac:dyDescent="0.2">
      <c r="B19808" s="88"/>
      <c r="C19808" s="88"/>
      <c r="D19808" s="88"/>
      <c r="E19808" s="88"/>
      <c r="F19808" s="88"/>
      <c r="G19808" s="88"/>
      <c r="H19808" s="88"/>
      <c r="I19808" s="88"/>
      <c r="J19808" s="88"/>
      <c r="K19808" s="88"/>
    </row>
    <row r="19809" spans="2:11" hidden="1" x14ac:dyDescent="0.2">
      <c r="B19809" s="88"/>
      <c r="C19809" s="88"/>
      <c r="D19809" s="88"/>
      <c r="E19809" s="88"/>
      <c r="F19809" s="88"/>
      <c r="G19809" s="88"/>
      <c r="H19809" s="88"/>
      <c r="I19809" s="88"/>
      <c r="J19809" s="88"/>
      <c r="K19809" s="88"/>
    </row>
    <row r="19810" spans="2:11" hidden="1" x14ac:dyDescent="0.2">
      <c r="B19810" s="88"/>
      <c r="C19810" s="88"/>
      <c r="D19810" s="88"/>
      <c r="E19810" s="88"/>
      <c r="F19810" s="88"/>
      <c r="G19810" s="88"/>
      <c r="H19810" s="88"/>
      <c r="I19810" s="88"/>
      <c r="J19810" s="88"/>
      <c r="K19810" s="88"/>
    </row>
    <row r="19811" spans="2:11" hidden="1" x14ac:dyDescent="0.2">
      <c r="B19811" s="88"/>
      <c r="C19811" s="88"/>
      <c r="D19811" s="88"/>
      <c r="E19811" s="88"/>
      <c r="F19811" s="88"/>
      <c r="G19811" s="88"/>
      <c r="H19811" s="88"/>
      <c r="I19811" s="88"/>
      <c r="J19811" s="88"/>
      <c r="K19811" s="88"/>
    </row>
    <row r="19812" spans="2:11" hidden="1" x14ac:dyDescent="0.2">
      <c r="B19812" s="88"/>
      <c r="C19812" s="88"/>
      <c r="D19812" s="88"/>
      <c r="E19812" s="88"/>
      <c r="F19812" s="88"/>
      <c r="G19812" s="88"/>
      <c r="H19812" s="88"/>
      <c r="I19812" s="88"/>
      <c r="J19812" s="88"/>
      <c r="K19812" s="88"/>
    </row>
    <row r="19813" spans="2:11" hidden="1" x14ac:dyDescent="0.2">
      <c r="B19813" s="88"/>
      <c r="C19813" s="88"/>
      <c r="D19813" s="88"/>
      <c r="E19813" s="88"/>
      <c r="F19813" s="88"/>
      <c r="G19813" s="88"/>
      <c r="H19813" s="88"/>
      <c r="I19813" s="88"/>
      <c r="J19813" s="88"/>
      <c r="K19813" s="88"/>
    </row>
    <row r="19814" spans="2:11" hidden="1" x14ac:dyDescent="0.2">
      <c r="B19814" s="88"/>
      <c r="C19814" s="88"/>
      <c r="D19814" s="88"/>
      <c r="E19814" s="88"/>
      <c r="F19814" s="88"/>
      <c r="G19814" s="88"/>
      <c r="H19814" s="88"/>
      <c r="I19814" s="88"/>
      <c r="J19814" s="88"/>
      <c r="K19814" s="88"/>
    </row>
    <row r="19815" spans="2:11" hidden="1" x14ac:dyDescent="0.2">
      <c r="B19815" s="88"/>
      <c r="C19815" s="88"/>
      <c r="D19815" s="88"/>
      <c r="E19815" s="88"/>
      <c r="F19815" s="88"/>
      <c r="G19815" s="88"/>
      <c r="H19815" s="88"/>
      <c r="I19815" s="88"/>
      <c r="J19815" s="88"/>
      <c r="K19815" s="88"/>
    </row>
    <row r="19816" spans="2:11" hidden="1" x14ac:dyDescent="0.2">
      <c r="B19816" s="88"/>
      <c r="C19816" s="88"/>
      <c r="D19816" s="88"/>
      <c r="E19816" s="88"/>
      <c r="F19816" s="88"/>
      <c r="G19816" s="88"/>
      <c r="H19816" s="88"/>
      <c r="I19816" s="88"/>
      <c r="J19816" s="88"/>
      <c r="K19816" s="88"/>
    </row>
    <row r="19817" spans="2:11" hidden="1" x14ac:dyDescent="0.2">
      <c r="B19817" s="88"/>
      <c r="C19817" s="88"/>
      <c r="D19817" s="88"/>
      <c r="E19817" s="88"/>
      <c r="F19817" s="88"/>
      <c r="G19817" s="88"/>
      <c r="H19817" s="88"/>
      <c r="I19817" s="88"/>
      <c r="J19817" s="88"/>
      <c r="K19817" s="88"/>
    </row>
    <row r="19818" spans="2:11" hidden="1" x14ac:dyDescent="0.2">
      <c r="B19818" s="88"/>
      <c r="C19818" s="88"/>
      <c r="D19818" s="88"/>
      <c r="E19818" s="88"/>
      <c r="F19818" s="88"/>
      <c r="G19818" s="88"/>
      <c r="H19818" s="88"/>
      <c r="I19818" s="88"/>
      <c r="J19818" s="88"/>
      <c r="K19818" s="88"/>
    </row>
    <row r="19819" spans="2:11" hidden="1" x14ac:dyDescent="0.2">
      <c r="B19819" s="88"/>
      <c r="C19819" s="88"/>
      <c r="D19819" s="88"/>
      <c r="E19819" s="88"/>
      <c r="F19819" s="88"/>
      <c r="G19819" s="88"/>
      <c r="H19819" s="88"/>
      <c r="I19819" s="88"/>
      <c r="J19819" s="88"/>
      <c r="K19819" s="88"/>
    </row>
    <row r="19820" spans="2:11" hidden="1" x14ac:dyDescent="0.2">
      <c r="B19820" s="88"/>
      <c r="C19820" s="88"/>
      <c r="D19820" s="88"/>
      <c r="E19820" s="88"/>
      <c r="F19820" s="88"/>
      <c r="G19820" s="88"/>
      <c r="H19820" s="88"/>
      <c r="I19820" s="88"/>
      <c r="J19820" s="88"/>
      <c r="K19820" s="88"/>
    </row>
    <row r="19821" spans="2:11" hidden="1" x14ac:dyDescent="0.2">
      <c r="B19821" s="88"/>
      <c r="C19821" s="88"/>
      <c r="D19821" s="88"/>
      <c r="E19821" s="88"/>
      <c r="F19821" s="88"/>
      <c r="G19821" s="88"/>
      <c r="H19821" s="88"/>
      <c r="I19821" s="88"/>
      <c r="J19821" s="88"/>
      <c r="K19821" s="88"/>
    </row>
    <row r="19822" spans="2:11" hidden="1" x14ac:dyDescent="0.2">
      <c r="B19822" s="88"/>
      <c r="C19822" s="88"/>
      <c r="D19822" s="88"/>
      <c r="E19822" s="88"/>
      <c r="F19822" s="88"/>
      <c r="G19822" s="88"/>
      <c r="H19822" s="88"/>
      <c r="I19822" s="88"/>
      <c r="J19822" s="88"/>
      <c r="K19822" s="88"/>
    </row>
    <row r="19823" spans="2:11" hidden="1" x14ac:dyDescent="0.2">
      <c r="B19823" s="88"/>
      <c r="C19823" s="88"/>
      <c r="D19823" s="88"/>
      <c r="E19823" s="88"/>
      <c r="F19823" s="88"/>
      <c r="G19823" s="88"/>
      <c r="H19823" s="88"/>
      <c r="I19823" s="88"/>
      <c r="J19823" s="88"/>
      <c r="K19823" s="88"/>
    </row>
    <row r="19824" spans="2:11" hidden="1" x14ac:dyDescent="0.2">
      <c r="B19824" s="88"/>
      <c r="C19824" s="88"/>
      <c r="D19824" s="88"/>
      <c r="E19824" s="88"/>
      <c r="F19824" s="88"/>
      <c r="G19824" s="88"/>
      <c r="H19824" s="88"/>
      <c r="I19824" s="88"/>
      <c r="J19824" s="88"/>
      <c r="K19824" s="88"/>
    </row>
    <row r="19825" spans="2:11" hidden="1" x14ac:dyDescent="0.2">
      <c r="B19825" s="88"/>
      <c r="C19825" s="88"/>
      <c r="D19825" s="88"/>
      <c r="E19825" s="88"/>
      <c r="F19825" s="88"/>
      <c r="G19825" s="88"/>
      <c r="H19825" s="88"/>
      <c r="I19825" s="88"/>
      <c r="J19825" s="88"/>
      <c r="K19825" s="88"/>
    </row>
    <row r="19826" spans="2:11" hidden="1" x14ac:dyDescent="0.2">
      <c r="B19826" s="88"/>
      <c r="C19826" s="88"/>
      <c r="D19826" s="88"/>
      <c r="E19826" s="88"/>
      <c r="F19826" s="88"/>
      <c r="G19826" s="88"/>
      <c r="H19826" s="88"/>
      <c r="I19826" s="88"/>
      <c r="J19826" s="88"/>
      <c r="K19826" s="88"/>
    </row>
    <row r="19827" spans="2:11" hidden="1" x14ac:dyDescent="0.2">
      <c r="B19827" s="88"/>
      <c r="C19827" s="88"/>
      <c r="D19827" s="88"/>
      <c r="E19827" s="88"/>
      <c r="F19827" s="88"/>
      <c r="G19827" s="88"/>
      <c r="H19827" s="88"/>
      <c r="I19827" s="88"/>
      <c r="J19827" s="88"/>
      <c r="K19827" s="88"/>
    </row>
    <row r="19828" spans="2:11" hidden="1" x14ac:dyDescent="0.2">
      <c r="B19828" s="88"/>
      <c r="C19828" s="88"/>
      <c r="D19828" s="88"/>
      <c r="E19828" s="88"/>
      <c r="F19828" s="88"/>
      <c r="G19828" s="88"/>
      <c r="H19828" s="88"/>
      <c r="I19828" s="88"/>
      <c r="J19828" s="88"/>
      <c r="K19828" s="88"/>
    </row>
    <row r="19829" spans="2:11" hidden="1" x14ac:dyDescent="0.2">
      <c r="B19829" s="88"/>
      <c r="C19829" s="88"/>
      <c r="D19829" s="88"/>
      <c r="E19829" s="88"/>
      <c r="F19829" s="88"/>
      <c r="G19829" s="88"/>
      <c r="H19829" s="88"/>
      <c r="I19829" s="88"/>
      <c r="J19829" s="88"/>
      <c r="K19829" s="88"/>
    </row>
    <row r="19830" spans="2:11" hidden="1" x14ac:dyDescent="0.2">
      <c r="B19830" s="88"/>
      <c r="C19830" s="88"/>
      <c r="D19830" s="88"/>
      <c r="E19830" s="88"/>
      <c r="F19830" s="88"/>
      <c r="G19830" s="88"/>
      <c r="H19830" s="88"/>
      <c r="I19830" s="88"/>
      <c r="J19830" s="88"/>
      <c r="K19830" s="88"/>
    </row>
    <row r="19831" spans="2:11" hidden="1" x14ac:dyDescent="0.2">
      <c r="B19831" s="88"/>
      <c r="C19831" s="88"/>
      <c r="D19831" s="88"/>
      <c r="E19831" s="88"/>
      <c r="F19831" s="88"/>
      <c r="G19831" s="88"/>
      <c r="H19831" s="88"/>
      <c r="I19831" s="88"/>
      <c r="J19831" s="88"/>
      <c r="K19831" s="88"/>
    </row>
    <row r="19832" spans="2:11" hidden="1" x14ac:dyDescent="0.2">
      <c r="B19832" s="88"/>
      <c r="C19832" s="88"/>
      <c r="D19832" s="88"/>
      <c r="E19832" s="88"/>
      <c r="F19832" s="88"/>
      <c r="G19832" s="88"/>
      <c r="H19832" s="88"/>
      <c r="I19832" s="88"/>
      <c r="J19832" s="88"/>
      <c r="K19832" s="88"/>
    </row>
    <row r="19833" spans="2:11" hidden="1" x14ac:dyDescent="0.2">
      <c r="B19833" s="88"/>
      <c r="C19833" s="88"/>
      <c r="D19833" s="88"/>
      <c r="E19833" s="88"/>
      <c r="F19833" s="88"/>
      <c r="G19833" s="88"/>
      <c r="H19833" s="88"/>
      <c r="I19833" s="88"/>
      <c r="J19833" s="88"/>
      <c r="K19833" s="88"/>
    </row>
    <row r="19834" spans="2:11" hidden="1" x14ac:dyDescent="0.2">
      <c r="B19834" s="88"/>
      <c r="C19834" s="88"/>
      <c r="D19834" s="88"/>
      <c r="E19834" s="88"/>
      <c r="F19834" s="88"/>
      <c r="G19834" s="88"/>
      <c r="H19834" s="88"/>
      <c r="I19834" s="88"/>
      <c r="J19834" s="88"/>
      <c r="K19834" s="88"/>
    </row>
    <row r="19835" spans="2:11" hidden="1" x14ac:dyDescent="0.2">
      <c r="B19835" s="88"/>
      <c r="C19835" s="88"/>
      <c r="D19835" s="88"/>
      <c r="E19835" s="88"/>
      <c r="F19835" s="88"/>
      <c r="G19835" s="88"/>
      <c r="H19835" s="88"/>
      <c r="I19835" s="88"/>
      <c r="J19835" s="88"/>
      <c r="K19835" s="88"/>
    </row>
    <row r="19836" spans="2:11" hidden="1" x14ac:dyDescent="0.2">
      <c r="B19836" s="88"/>
      <c r="C19836" s="88"/>
      <c r="D19836" s="88"/>
      <c r="E19836" s="88"/>
      <c r="F19836" s="88"/>
      <c r="G19836" s="88"/>
      <c r="H19836" s="88"/>
      <c r="I19836" s="88"/>
      <c r="J19836" s="88"/>
      <c r="K19836" s="88"/>
    </row>
    <row r="19837" spans="2:11" hidden="1" x14ac:dyDescent="0.2">
      <c r="B19837" s="88"/>
      <c r="C19837" s="88"/>
      <c r="D19837" s="88"/>
      <c r="E19837" s="88"/>
      <c r="F19837" s="88"/>
      <c r="G19837" s="88"/>
      <c r="H19837" s="88"/>
      <c r="I19837" s="88"/>
      <c r="J19837" s="88"/>
      <c r="K19837" s="88"/>
    </row>
    <row r="19838" spans="2:11" hidden="1" x14ac:dyDescent="0.2">
      <c r="B19838" s="88"/>
      <c r="C19838" s="88"/>
      <c r="D19838" s="88"/>
      <c r="E19838" s="88"/>
      <c r="F19838" s="88"/>
      <c r="G19838" s="88"/>
      <c r="H19838" s="88"/>
      <c r="I19838" s="88"/>
      <c r="J19838" s="88"/>
      <c r="K19838" s="88"/>
    </row>
    <row r="19839" spans="2:11" hidden="1" x14ac:dyDescent="0.2">
      <c r="B19839" s="88"/>
      <c r="C19839" s="88"/>
      <c r="D19839" s="88"/>
      <c r="E19839" s="88"/>
      <c r="F19839" s="88"/>
      <c r="G19839" s="88"/>
      <c r="H19839" s="88"/>
      <c r="I19839" s="88"/>
      <c r="J19839" s="88"/>
      <c r="K19839" s="88"/>
    </row>
    <row r="19840" spans="2:11" hidden="1" x14ac:dyDescent="0.2">
      <c r="B19840" s="88"/>
      <c r="C19840" s="88"/>
      <c r="D19840" s="88"/>
      <c r="E19840" s="88"/>
      <c r="F19840" s="88"/>
      <c r="G19840" s="88"/>
      <c r="H19840" s="88"/>
      <c r="I19840" s="88"/>
      <c r="J19840" s="88"/>
      <c r="K19840" s="88"/>
    </row>
    <row r="19841" spans="2:11" hidden="1" x14ac:dyDescent="0.2">
      <c r="B19841" s="88"/>
      <c r="C19841" s="88"/>
      <c r="D19841" s="88"/>
      <c r="E19841" s="88"/>
      <c r="F19841" s="88"/>
      <c r="G19841" s="88"/>
      <c r="H19841" s="88"/>
      <c r="I19841" s="88"/>
      <c r="J19841" s="88"/>
      <c r="K19841" s="88"/>
    </row>
    <row r="19842" spans="2:11" hidden="1" x14ac:dyDescent="0.2">
      <c r="B19842" s="88"/>
      <c r="C19842" s="88"/>
      <c r="D19842" s="88"/>
      <c r="E19842" s="88"/>
      <c r="F19842" s="88"/>
      <c r="G19842" s="88"/>
      <c r="H19842" s="88"/>
      <c r="I19842" s="88"/>
      <c r="J19842" s="88"/>
      <c r="K19842" s="88"/>
    </row>
    <row r="19843" spans="2:11" hidden="1" x14ac:dyDescent="0.2">
      <c r="B19843" s="88"/>
      <c r="C19843" s="88"/>
      <c r="D19843" s="88"/>
      <c r="E19843" s="88"/>
      <c r="F19843" s="88"/>
      <c r="G19843" s="88"/>
      <c r="H19843" s="88"/>
      <c r="I19843" s="88"/>
      <c r="J19843" s="88"/>
      <c r="K19843" s="88"/>
    </row>
    <row r="19844" spans="2:11" hidden="1" x14ac:dyDescent="0.2">
      <c r="B19844" s="88"/>
      <c r="C19844" s="88"/>
      <c r="D19844" s="88"/>
      <c r="E19844" s="88"/>
      <c r="F19844" s="88"/>
      <c r="G19844" s="88"/>
      <c r="H19844" s="88"/>
      <c r="I19844" s="88"/>
      <c r="J19844" s="88"/>
      <c r="K19844" s="88"/>
    </row>
    <row r="19845" spans="2:11" hidden="1" x14ac:dyDescent="0.2">
      <c r="B19845" s="88"/>
      <c r="C19845" s="88"/>
      <c r="D19845" s="88"/>
      <c r="E19845" s="88"/>
      <c r="F19845" s="88"/>
      <c r="G19845" s="88"/>
      <c r="H19845" s="88"/>
      <c r="I19845" s="88"/>
      <c r="J19845" s="88"/>
      <c r="K19845" s="88"/>
    </row>
    <row r="19846" spans="2:11" hidden="1" x14ac:dyDescent="0.2">
      <c r="B19846" s="88"/>
      <c r="C19846" s="88"/>
      <c r="D19846" s="88"/>
      <c r="E19846" s="88"/>
      <c r="F19846" s="88"/>
      <c r="G19846" s="88"/>
      <c r="H19846" s="88"/>
      <c r="I19846" s="88"/>
      <c r="J19846" s="88"/>
      <c r="K19846" s="88"/>
    </row>
    <row r="19847" spans="2:11" hidden="1" x14ac:dyDescent="0.2">
      <c r="B19847" s="88"/>
      <c r="C19847" s="88"/>
      <c r="D19847" s="88"/>
      <c r="E19847" s="88"/>
      <c r="F19847" s="88"/>
      <c r="G19847" s="88"/>
      <c r="H19847" s="88"/>
      <c r="I19847" s="88"/>
      <c r="J19847" s="88"/>
      <c r="K19847" s="88"/>
    </row>
    <row r="19848" spans="2:11" hidden="1" x14ac:dyDescent="0.2">
      <c r="B19848" s="88"/>
      <c r="C19848" s="88"/>
      <c r="D19848" s="88"/>
      <c r="E19848" s="88"/>
      <c r="F19848" s="88"/>
      <c r="G19848" s="88"/>
      <c r="H19848" s="88"/>
      <c r="I19848" s="88"/>
      <c r="J19848" s="88"/>
      <c r="K19848" s="88"/>
    </row>
    <row r="19849" spans="2:11" hidden="1" x14ac:dyDescent="0.2">
      <c r="B19849" s="88"/>
      <c r="C19849" s="88"/>
      <c r="D19849" s="88"/>
      <c r="E19849" s="88"/>
      <c r="F19849" s="88"/>
      <c r="G19849" s="88"/>
      <c r="H19849" s="88"/>
      <c r="I19849" s="88"/>
      <c r="J19849" s="88"/>
      <c r="K19849" s="88"/>
    </row>
    <row r="19850" spans="2:11" hidden="1" x14ac:dyDescent="0.2">
      <c r="B19850" s="88"/>
      <c r="C19850" s="88"/>
      <c r="D19850" s="88"/>
      <c r="E19850" s="88"/>
      <c r="F19850" s="88"/>
      <c r="G19850" s="88"/>
      <c r="H19850" s="88"/>
      <c r="I19850" s="88"/>
      <c r="J19850" s="88"/>
      <c r="K19850" s="88"/>
    </row>
    <row r="19851" spans="2:11" hidden="1" x14ac:dyDescent="0.2">
      <c r="B19851" s="88"/>
      <c r="C19851" s="88"/>
      <c r="D19851" s="88"/>
      <c r="E19851" s="88"/>
      <c r="F19851" s="88"/>
      <c r="G19851" s="88"/>
      <c r="H19851" s="88"/>
      <c r="I19851" s="88"/>
      <c r="J19851" s="88"/>
      <c r="K19851" s="88"/>
    </row>
    <row r="19852" spans="2:11" hidden="1" x14ac:dyDescent="0.2">
      <c r="B19852" s="88"/>
      <c r="C19852" s="88"/>
      <c r="D19852" s="88"/>
      <c r="E19852" s="88"/>
      <c r="F19852" s="88"/>
      <c r="G19852" s="88"/>
      <c r="H19852" s="88"/>
      <c r="I19852" s="88"/>
      <c r="J19852" s="88"/>
      <c r="K19852" s="88"/>
    </row>
    <row r="19853" spans="2:11" hidden="1" x14ac:dyDescent="0.2">
      <c r="B19853" s="88"/>
      <c r="C19853" s="88"/>
      <c r="D19853" s="88"/>
      <c r="E19853" s="88"/>
      <c r="F19853" s="88"/>
      <c r="G19853" s="88"/>
      <c r="H19853" s="88"/>
      <c r="I19853" s="88"/>
      <c r="J19853" s="88"/>
      <c r="K19853" s="88"/>
    </row>
    <row r="19854" spans="2:11" hidden="1" x14ac:dyDescent="0.2">
      <c r="B19854" s="88"/>
      <c r="C19854" s="88"/>
      <c r="D19854" s="88"/>
      <c r="E19854" s="88"/>
      <c r="F19854" s="88"/>
      <c r="G19854" s="88"/>
      <c r="H19854" s="88"/>
      <c r="I19854" s="88"/>
      <c r="J19854" s="88"/>
      <c r="K19854" s="88"/>
    </row>
    <row r="19855" spans="2:11" hidden="1" x14ac:dyDescent="0.2">
      <c r="B19855" s="88"/>
      <c r="C19855" s="88"/>
      <c r="D19855" s="88"/>
      <c r="E19855" s="88"/>
      <c r="F19855" s="88"/>
      <c r="G19855" s="88"/>
      <c r="H19855" s="88"/>
      <c r="I19855" s="88"/>
      <c r="J19855" s="88"/>
      <c r="K19855" s="88"/>
    </row>
    <row r="19856" spans="2:11" hidden="1" x14ac:dyDescent="0.2">
      <c r="B19856" s="88"/>
      <c r="C19856" s="88"/>
      <c r="D19856" s="88"/>
      <c r="E19856" s="88"/>
      <c r="F19856" s="88"/>
      <c r="G19856" s="88"/>
      <c r="H19856" s="88"/>
      <c r="I19856" s="88"/>
      <c r="J19856" s="88"/>
      <c r="K19856" s="88"/>
    </row>
    <row r="19857" spans="2:11" hidden="1" x14ac:dyDescent="0.2">
      <c r="B19857" s="88"/>
      <c r="C19857" s="88"/>
      <c r="D19857" s="88"/>
      <c r="E19857" s="88"/>
      <c r="F19857" s="88"/>
      <c r="G19857" s="88"/>
      <c r="H19857" s="88"/>
      <c r="I19857" s="88"/>
      <c r="J19857" s="88"/>
      <c r="K19857" s="88"/>
    </row>
    <row r="19858" spans="2:11" hidden="1" x14ac:dyDescent="0.2">
      <c r="B19858" s="88"/>
      <c r="C19858" s="88"/>
      <c r="D19858" s="88"/>
      <c r="E19858" s="88"/>
      <c r="F19858" s="88"/>
      <c r="G19858" s="88"/>
      <c r="H19858" s="88"/>
      <c r="I19858" s="88"/>
      <c r="J19858" s="88"/>
      <c r="K19858" s="88"/>
    </row>
    <row r="19859" spans="2:11" hidden="1" x14ac:dyDescent="0.2">
      <c r="B19859" s="88"/>
      <c r="C19859" s="88"/>
      <c r="D19859" s="88"/>
      <c r="E19859" s="88"/>
      <c r="F19859" s="88"/>
      <c r="G19859" s="88"/>
      <c r="H19859" s="88"/>
      <c r="I19859" s="88"/>
      <c r="J19859" s="88"/>
      <c r="K19859" s="88"/>
    </row>
    <row r="19860" spans="2:11" hidden="1" x14ac:dyDescent="0.2">
      <c r="B19860" s="88"/>
      <c r="C19860" s="88"/>
      <c r="D19860" s="88"/>
      <c r="E19860" s="88"/>
      <c r="F19860" s="88"/>
      <c r="G19860" s="88"/>
      <c r="H19860" s="88"/>
      <c r="I19860" s="88"/>
      <c r="J19860" s="88"/>
      <c r="K19860" s="88"/>
    </row>
    <row r="19861" spans="2:11" hidden="1" x14ac:dyDescent="0.2">
      <c r="B19861" s="88"/>
      <c r="C19861" s="88"/>
      <c r="D19861" s="88"/>
      <c r="E19861" s="88"/>
      <c r="F19861" s="88"/>
      <c r="G19861" s="88"/>
      <c r="H19861" s="88"/>
      <c r="I19861" s="88"/>
      <c r="J19861" s="88"/>
      <c r="K19861" s="88"/>
    </row>
    <row r="19862" spans="2:11" hidden="1" x14ac:dyDescent="0.2">
      <c r="B19862" s="88"/>
      <c r="C19862" s="88"/>
      <c r="D19862" s="88"/>
      <c r="E19862" s="88"/>
      <c r="F19862" s="88"/>
      <c r="G19862" s="88"/>
      <c r="H19862" s="88"/>
      <c r="I19862" s="88"/>
      <c r="J19862" s="88"/>
      <c r="K19862" s="88"/>
    </row>
    <row r="19863" spans="2:11" hidden="1" x14ac:dyDescent="0.2">
      <c r="B19863" s="88"/>
      <c r="C19863" s="88"/>
      <c r="D19863" s="88"/>
      <c r="E19863" s="88"/>
      <c r="F19863" s="88"/>
      <c r="G19863" s="88"/>
      <c r="H19863" s="88"/>
      <c r="I19863" s="88"/>
      <c r="J19863" s="88"/>
      <c r="K19863" s="88"/>
    </row>
    <row r="19864" spans="2:11" hidden="1" x14ac:dyDescent="0.2">
      <c r="B19864" s="88"/>
      <c r="C19864" s="88"/>
      <c r="D19864" s="88"/>
      <c r="E19864" s="88"/>
      <c r="F19864" s="88"/>
      <c r="G19864" s="88"/>
      <c r="H19864" s="88"/>
      <c r="I19864" s="88"/>
      <c r="J19864" s="88"/>
      <c r="K19864" s="88"/>
    </row>
    <row r="19865" spans="2:11" hidden="1" x14ac:dyDescent="0.2">
      <c r="B19865" s="88"/>
      <c r="C19865" s="88"/>
      <c r="D19865" s="88"/>
      <c r="E19865" s="88"/>
      <c r="F19865" s="88"/>
      <c r="G19865" s="88"/>
      <c r="H19865" s="88"/>
      <c r="I19865" s="88"/>
      <c r="J19865" s="88"/>
      <c r="K19865" s="88"/>
    </row>
    <row r="19866" spans="2:11" hidden="1" x14ac:dyDescent="0.2">
      <c r="B19866" s="88"/>
      <c r="C19866" s="88"/>
      <c r="D19866" s="88"/>
      <c r="E19866" s="88"/>
      <c r="F19866" s="88"/>
      <c r="G19866" s="88"/>
      <c r="H19866" s="88"/>
      <c r="I19866" s="88"/>
      <c r="J19866" s="88"/>
      <c r="K19866" s="88"/>
    </row>
    <row r="19867" spans="2:11" hidden="1" x14ac:dyDescent="0.2">
      <c r="B19867" s="88"/>
      <c r="C19867" s="88"/>
      <c r="D19867" s="88"/>
      <c r="E19867" s="88"/>
      <c r="F19867" s="88"/>
      <c r="G19867" s="88"/>
      <c r="H19867" s="88"/>
      <c r="I19867" s="88"/>
      <c r="J19867" s="88"/>
      <c r="K19867" s="88"/>
    </row>
    <row r="19868" spans="2:11" hidden="1" x14ac:dyDescent="0.2">
      <c r="B19868" s="88"/>
      <c r="C19868" s="88"/>
      <c r="D19868" s="88"/>
      <c r="E19868" s="88"/>
      <c r="F19868" s="88"/>
      <c r="G19868" s="88"/>
      <c r="H19868" s="88"/>
      <c r="I19868" s="88"/>
      <c r="J19868" s="88"/>
      <c r="K19868" s="88"/>
    </row>
    <row r="19869" spans="2:11" hidden="1" x14ac:dyDescent="0.2">
      <c r="B19869" s="88"/>
      <c r="C19869" s="88"/>
      <c r="D19869" s="88"/>
      <c r="E19869" s="88"/>
      <c r="F19869" s="88"/>
      <c r="G19869" s="88"/>
      <c r="H19869" s="88"/>
      <c r="I19869" s="88"/>
      <c r="J19869" s="88"/>
      <c r="K19869" s="88"/>
    </row>
    <row r="19870" spans="2:11" hidden="1" x14ac:dyDescent="0.2">
      <c r="B19870" s="88"/>
      <c r="C19870" s="88"/>
      <c r="D19870" s="88"/>
      <c r="E19870" s="88"/>
      <c r="F19870" s="88"/>
      <c r="G19870" s="88"/>
      <c r="H19870" s="88"/>
      <c r="I19870" s="88"/>
      <c r="J19870" s="88"/>
      <c r="K19870" s="88"/>
    </row>
    <row r="19871" spans="2:11" hidden="1" x14ac:dyDescent="0.2">
      <c r="B19871" s="88"/>
      <c r="C19871" s="88"/>
      <c r="D19871" s="88"/>
      <c r="E19871" s="88"/>
      <c r="F19871" s="88"/>
      <c r="G19871" s="88"/>
      <c r="H19871" s="88"/>
      <c r="I19871" s="88"/>
      <c r="J19871" s="88"/>
      <c r="K19871" s="88"/>
    </row>
    <row r="19872" spans="2:11" hidden="1" x14ac:dyDescent="0.2">
      <c r="B19872" s="88"/>
      <c r="C19872" s="88"/>
      <c r="D19872" s="88"/>
      <c r="E19872" s="88"/>
      <c r="F19872" s="88"/>
      <c r="G19872" s="88"/>
      <c r="H19872" s="88"/>
      <c r="I19872" s="88"/>
      <c r="J19872" s="88"/>
      <c r="K19872" s="88"/>
    </row>
    <row r="19873" spans="2:11" hidden="1" x14ac:dyDescent="0.2">
      <c r="B19873" s="88"/>
      <c r="C19873" s="88"/>
      <c r="D19873" s="88"/>
      <c r="E19873" s="88"/>
      <c r="F19873" s="88"/>
      <c r="G19873" s="88"/>
      <c r="H19873" s="88"/>
      <c r="I19873" s="88"/>
      <c r="J19873" s="88"/>
      <c r="K19873" s="88"/>
    </row>
    <row r="19874" spans="2:11" hidden="1" x14ac:dyDescent="0.2">
      <c r="B19874" s="88"/>
      <c r="C19874" s="88"/>
      <c r="D19874" s="88"/>
      <c r="E19874" s="88"/>
      <c r="F19874" s="88"/>
      <c r="G19874" s="88"/>
      <c r="H19874" s="88"/>
      <c r="I19874" s="88"/>
      <c r="J19874" s="88"/>
      <c r="K19874" s="88"/>
    </row>
    <row r="19875" spans="2:11" hidden="1" x14ac:dyDescent="0.2">
      <c r="B19875" s="88"/>
      <c r="C19875" s="88"/>
      <c r="D19875" s="88"/>
      <c r="E19875" s="88"/>
      <c r="F19875" s="88"/>
      <c r="G19875" s="88"/>
      <c r="H19875" s="88"/>
      <c r="I19875" s="88"/>
      <c r="J19875" s="88"/>
      <c r="K19875" s="88"/>
    </row>
    <row r="19876" spans="2:11" hidden="1" x14ac:dyDescent="0.2">
      <c r="B19876" s="88"/>
      <c r="C19876" s="88"/>
      <c r="D19876" s="88"/>
      <c r="E19876" s="88"/>
      <c r="F19876" s="88"/>
      <c r="G19876" s="88"/>
      <c r="H19876" s="88"/>
      <c r="I19876" s="88"/>
      <c r="J19876" s="88"/>
      <c r="K19876" s="88"/>
    </row>
    <row r="19877" spans="2:11" hidden="1" x14ac:dyDescent="0.2">
      <c r="B19877" s="88"/>
      <c r="C19877" s="88"/>
      <c r="D19877" s="88"/>
      <c r="E19877" s="88"/>
      <c r="F19877" s="88"/>
      <c r="G19877" s="88"/>
      <c r="H19877" s="88"/>
      <c r="I19877" s="88"/>
      <c r="J19877" s="88"/>
      <c r="K19877" s="88"/>
    </row>
    <row r="19878" spans="2:11" hidden="1" x14ac:dyDescent="0.2">
      <c r="B19878" s="88"/>
      <c r="C19878" s="88"/>
      <c r="D19878" s="88"/>
      <c r="E19878" s="88"/>
      <c r="F19878" s="88"/>
      <c r="G19878" s="88"/>
      <c r="H19878" s="88"/>
      <c r="I19878" s="88"/>
      <c r="J19878" s="88"/>
      <c r="K19878" s="88"/>
    </row>
    <row r="19879" spans="2:11" hidden="1" x14ac:dyDescent="0.2">
      <c r="B19879" s="88"/>
      <c r="C19879" s="88"/>
      <c r="D19879" s="88"/>
      <c r="E19879" s="88"/>
      <c r="F19879" s="88"/>
      <c r="G19879" s="88"/>
      <c r="H19879" s="88"/>
      <c r="I19879" s="88"/>
      <c r="J19879" s="88"/>
      <c r="K19879" s="88"/>
    </row>
    <row r="19880" spans="2:11" hidden="1" x14ac:dyDescent="0.2">
      <c r="B19880" s="88"/>
      <c r="C19880" s="88"/>
      <c r="D19880" s="88"/>
      <c r="E19880" s="88"/>
      <c r="F19880" s="88"/>
      <c r="G19880" s="88"/>
      <c r="H19880" s="88"/>
      <c r="I19880" s="88"/>
      <c r="J19880" s="88"/>
      <c r="K19880" s="88"/>
    </row>
    <row r="19881" spans="2:11" hidden="1" x14ac:dyDescent="0.2">
      <c r="B19881" s="88"/>
      <c r="C19881" s="88"/>
      <c r="D19881" s="88"/>
      <c r="E19881" s="88"/>
      <c r="F19881" s="88"/>
      <c r="G19881" s="88"/>
      <c r="H19881" s="88"/>
      <c r="I19881" s="88"/>
      <c r="J19881" s="88"/>
      <c r="K19881" s="88"/>
    </row>
    <row r="19882" spans="2:11" hidden="1" x14ac:dyDescent="0.2">
      <c r="B19882" s="88"/>
      <c r="C19882" s="88"/>
      <c r="D19882" s="88"/>
      <c r="E19882" s="88"/>
      <c r="F19882" s="88"/>
      <c r="G19882" s="88"/>
      <c r="H19882" s="88"/>
      <c r="I19882" s="88"/>
      <c r="J19882" s="88"/>
      <c r="K19882" s="88"/>
    </row>
    <row r="19883" spans="2:11" hidden="1" x14ac:dyDescent="0.2">
      <c r="B19883" s="88"/>
      <c r="C19883" s="88"/>
      <c r="D19883" s="88"/>
      <c r="E19883" s="88"/>
      <c r="F19883" s="88"/>
      <c r="G19883" s="88"/>
      <c r="H19883" s="88"/>
      <c r="I19883" s="88"/>
      <c r="J19883" s="88"/>
      <c r="K19883" s="88"/>
    </row>
    <row r="19884" spans="2:11" hidden="1" x14ac:dyDescent="0.2">
      <c r="B19884" s="88"/>
      <c r="C19884" s="88"/>
      <c r="D19884" s="88"/>
      <c r="E19884" s="88"/>
      <c r="F19884" s="88"/>
      <c r="G19884" s="88"/>
      <c r="H19884" s="88"/>
      <c r="I19884" s="88"/>
      <c r="J19884" s="88"/>
      <c r="K19884" s="88"/>
    </row>
    <row r="19885" spans="2:11" hidden="1" x14ac:dyDescent="0.2">
      <c r="B19885" s="88"/>
      <c r="C19885" s="88"/>
      <c r="D19885" s="88"/>
      <c r="E19885" s="88"/>
      <c r="F19885" s="88"/>
      <c r="G19885" s="88"/>
      <c r="H19885" s="88"/>
      <c r="I19885" s="88"/>
      <c r="J19885" s="88"/>
      <c r="K19885" s="88"/>
    </row>
    <row r="19886" spans="2:11" hidden="1" x14ac:dyDescent="0.2">
      <c r="B19886" s="88"/>
      <c r="C19886" s="88"/>
      <c r="D19886" s="88"/>
      <c r="E19886" s="88"/>
      <c r="F19886" s="88"/>
      <c r="G19886" s="88"/>
      <c r="H19886" s="88"/>
      <c r="I19886" s="88"/>
      <c r="J19886" s="88"/>
      <c r="K19886" s="88"/>
    </row>
    <row r="19887" spans="2:11" hidden="1" x14ac:dyDescent="0.2">
      <c r="B19887" s="88"/>
      <c r="C19887" s="88"/>
      <c r="D19887" s="88"/>
      <c r="E19887" s="88"/>
      <c r="F19887" s="88"/>
      <c r="G19887" s="88"/>
      <c r="H19887" s="88"/>
      <c r="I19887" s="88"/>
      <c r="J19887" s="88"/>
      <c r="K19887" s="88"/>
    </row>
    <row r="19888" spans="2:11" hidden="1" x14ac:dyDescent="0.2">
      <c r="B19888" s="88"/>
      <c r="C19888" s="88"/>
      <c r="D19888" s="88"/>
      <c r="E19888" s="88"/>
      <c r="F19888" s="88"/>
      <c r="G19888" s="88"/>
      <c r="H19888" s="88"/>
      <c r="I19888" s="88"/>
      <c r="J19888" s="88"/>
      <c r="K19888" s="88"/>
    </row>
    <row r="19889" spans="2:11" hidden="1" x14ac:dyDescent="0.2">
      <c r="B19889" s="88"/>
      <c r="C19889" s="88"/>
      <c r="D19889" s="88"/>
      <c r="E19889" s="88"/>
      <c r="F19889" s="88"/>
      <c r="G19889" s="88"/>
      <c r="H19889" s="88"/>
      <c r="I19889" s="88"/>
      <c r="J19889" s="88"/>
      <c r="K19889" s="88"/>
    </row>
    <row r="19890" spans="2:11" hidden="1" x14ac:dyDescent="0.2">
      <c r="B19890" s="88"/>
      <c r="C19890" s="88"/>
      <c r="D19890" s="88"/>
      <c r="E19890" s="88"/>
      <c r="F19890" s="88"/>
      <c r="G19890" s="88"/>
      <c r="H19890" s="88"/>
      <c r="I19890" s="88"/>
      <c r="J19890" s="88"/>
      <c r="K19890" s="88"/>
    </row>
    <row r="19891" spans="2:11" hidden="1" x14ac:dyDescent="0.2">
      <c r="B19891" s="88"/>
      <c r="C19891" s="88"/>
      <c r="D19891" s="88"/>
      <c r="E19891" s="88"/>
      <c r="F19891" s="88"/>
      <c r="G19891" s="88"/>
      <c r="H19891" s="88"/>
      <c r="I19891" s="88"/>
      <c r="J19891" s="88"/>
      <c r="K19891" s="88"/>
    </row>
    <row r="19892" spans="2:11" hidden="1" x14ac:dyDescent="0.2">
      <c r="B19892" s="88"/>
      <c r="C19892" s="88"/>
      <c r="D19892" s="88"/>
      <c r="E19892" s="88"/>
      <c r="F19892" s="88"/>
      <c r="G19892" s="88"/>
      <c r="H19892" s="88"/>
      <c r="I19892" s="88"/>
      <c r="J19892" s="88"/>
      <c r="K19892" s="88"/>
    </row>
    <row r="19893" spans="2:11" hidden="1" x14ac:dyDescent="0.2">
      <c r="B19893" s="88"/>
      <c r="C19893" s="88"/>
      <c r="D19893" s="88"/>
      <c r="E19893" s="88"/>
      <c r="F19893" s="88"/>
      <c r="G19893" s="88"/>
      <c r="H19893" s="88"/>
      <c r="I19893" s="88"/>
      <c r="J19893" s="88"/>
      <c r="K19893" s="88"/>
    </row>
    <row r="19894" spans="2:11" hidden="1" x14ac:dyDescent="0.2">
      <c r="B19894" s="88"/>
      <c r="C19894" s="88"/>
      <c r="D19894" s="88"/>
      <c r="E19894" s="88"/>
      <c r="F19894" s="88"/>
      <c r="G19894" s="88"/>
      <c r="H19894" s="88"/>
      <c r="I19894" s="88"/>
      <c r="J19894" s="88"/>
      <c r="K19894" s="88"/>
    </row>
    <row r="19895" spans="2:11" hidden="1" x14ac:dyDescent="0.2">
      <c r="B19895" s="88"/>
      <c r="C19895" s="88"/>
      <c r="D19895" s="88"/>
      <c r="E19895" s="88"/>
      <c r="F19895" s="88"/>
      <c r="G19895" s="88"/>
      <c r="H19895" s="88"/>
      <c r="I19895" s="88"/>
      <c r="J19895" s="88"/>
      <c r="K19895" s="88"/>
    </row>
    <row r="19896" spans="2:11" hidden="1" x14ac:dyDescent="0.2">
      <c r="B19896" s="88"/>
      <c r="C19896" s="88"/>
      <c r="D19896" s="88"/>
      <c r="E19896" s="88"/>
      <c r="F19896" s="88"/>
      <c r="G19896" s="88"/>
      <c r="H19896" s="88"/>
      <c r="I19896" s="88"/>
      <c r="J19896" s="88"/>
      <c r="K19896" s="88"/>
    </row>
    <row r="19897" spans="2:11" hidden="1" x14ac:dyDescent="0.2">
      <c r="B19897" s="88"/>
      <c r="C19897" s="88"/>
      <c r="D19897" s="88"/>
      <c r="E19897" s="88"/>
      <c r="F19897" s="88"/>
      <c r="G19897" s="88"/>
      <c r="H19897" s="88"/>
      <c r="I19897" s="88"/>
      <c r="J19897" s="88"/>
      <c r="K19897" s="88"/>
    </row>
    <row r="19898" spans="2:11" hidden="1" x14ac:dyDescent="0.2">
      <c r="B19898" s="88"/>
      <c r="C19898" s="88"/>
      <c r="D19898" s="88"/>
      <c r="E19898" s="88"/>
      <c r="F19898" s="88"/>
      <c r="G19898" s="88"/>
      <c r="H19898" s="88"/>
      <c r="I19898" s="88"/>
      <c r="J19898" s="88"/>
      <c r="K19898" s="88"/>
    </row>
    <row r="19899" spans="2:11" hidden="1" x14ac:dyDescent="0.2">
      <c r="B19899" s="88"/>
      <c r="C19899" s="88"/>
      <c r="D19899" s="88"/>
      <c r="E19899" s="88"/>
      <c r="F19899" s="88"/>
      <c r="G19899" s="88"/>
      <c r="H19899" s="88"/>
      <c r="I19899" s="88"/>
      <c r="J19899" s="88"/>
      <c r="K19899" s="88"/>
    </row>
    <row r="19900" spans="2:11" hidden="1" x14ac:dyDescent="0.2">
      <c r="B19900" s="88"/>
      <c r="C19900" s="88"/>
      <c r="D19900" s="88"/>
      <c r="E19900" s="88"/>
      <c r="F19900" s="88"/>
      <c r="G19900" s="88"/>
      <c r="H19900" s="88"/>
      <c r="I19900" s="88"/>
      <c r="J19900" s="88"/>
      <c r="K19900" s="88"/>
    </row>
    <row r="19901" spans="2:11" hidden="1" x14ac:dyDescent="0.2">
      <c r="B19901" s="88"/>
      <c r="C19901" s="88"/>
      <c r="D19901" s="88"/>
      <c r="E19901" s="88"/>
      <c r="F19901" s="88"/>
      <c r="G19901" s="88"/>
      <c r="H19901" s="88"/>
      <c r="I19901" s="88"/>
      <c r="J19901" s="88"/>
      <c r="K19901" s="88"/>
    </row>
    <row r="19902" spans="2:11" hidden="1" x14ac:dyDescent="0.2">
      <c r="B19902" s="88"/>
      <c r="C19902" s="88"/>
      <c r="D19902" s="88"/>
      <c r="E19902" s="88"/>
      <c r="F19902" s="88"/>
      <c r="G19902" s="88"/>
      <c r="H19902" s="88"/>
      <c r="I19902" s="88"/>
      <c r="J19902" s="88"/>
      <c r="K19902" s="88"/>
    </row>
    <row r="19903" spans="2:11" hidden="1" x14ac:dyDescent="0.2">
      <c r="B19903" s="88"/>
      <c r="C19903" s="88"/>
      <c r="D19903" s="88"/>
      <c r="E19903" s="88"/>
      <c r="F19903" s="88"/>
      <c r="G19903" s="88"/>
      <c r="H19903" s="88"/>
      <c r="I19903" s="88"/>
      <c r="J19903" s="88"/>
      <c r="K19903" s="88"/>
    </row>
    <row r="19904" spans="2:11" hidden="1" x14ac:dyDescent="0.2">
      <c r="B19904" s="88"/>
      <c r="C19904" s="88"/>
      <c r="D19904" s="88"/>
      <c r="E19904" s="88"/>
      <c r="F19904" s="88"/>
      <c r="G19904" s="88"/>
      <c r="H19904" s="88"/>
      <c r="I19904" s="88"/>
      <c r="J19904" s="88"/>
      <c r="K19904" s="88"/>
    </row>
    <row r="19905" spans="2:11" hidden="1" x14ac:dyDescent="0.2">
      <c r="B19905" s="88"/>
      <c r="C19905" s="88"/>
      <c r="D19905" s="88"/>
      <c r="E19905" s="88"/>
      <c r="F19905" s="88"/>
      <c r="G19905" s="88"/>
      <c r="H19905" s="88"/>
      <c r="I19905" s="88"/>
      <c r="J19905" s="88"/>
      <c r="K19905" s="88"/>
    </row>
    <row r="19906" spans="2:11" hidden="1" x14ac:dyDescent="0.2">
      <c r="B19906" s="88"/>
      <c r="C19906" s="88"/>
      <c r="D19906" s="88"/>
      <c r="E19906" s="88"/>
      <c r="F19906" s="88"/>
      <c r="G19906" s="88"/>
      <c r="H19906" s="88"/>
      <c r="I19906" s="88"/>
      <c r="J19906" s="88"/>
      <c r="K19906" s="88"/>
    </row>
    <row r="19907" spans="2:11" hidden="1" x14ac:dyDescent="0.2">
      <c r="B19907" s="88"/>
      <c r="C19907" s="88"/>
      <c r="D19907" s="88"/>
      <c r="E19907" s="88"/>
      <c r="F19907" s="88"/>
      <c r="G19907" s="88"/>
      <c r="H19907" s="88"/>
      <c r="I19907" s="88"/>
      <c r="J19907" s="88"/>
      <c r="K19907" s="88"/>
    </row>
    <row r="19908" spans="2:11" hidden="1" x14ac:dyDescent="0.2">
      <c r="B19908" s="88"/>
      <c r="C19908" s="88"/>
      <c r="D19908" s="88"/>
      <c r="E19908" s="88"/>
      <c r="F19908" s="88"/>
      <c r="G19908" s="88"/>
      <c r="H19908" s="88"/>
      <c r="I19908" s="88"/>
      <c r="J19908" s="88"/>
      <c r="K19908" s="88"/>
    </row>
    <row r="19909" spans="2:11" hidden="1" x14ac:dyDescent="0.2">
      <c r="B19909" s="88"/>
      <c r="C19909" s="88"/>
      <c r="D19909" s="88"/>
      <c r="E19909" s="88"/>
      <c r="F19909" s="88"/>
      <c r="G19909" s="88"/>
      <c r="H19909" s="88"/>
      <c r="I19909" s="88"/>
      <c r="J19909" s="88"/>
      <c r="K19909" s="88"/>
    </row>
    <row r="19910" spans="2:11" hidden="1" x14ac:dyDescent="0.2">
      <c r="B19910" s="88"/>
      <c r="C19910" s="88"/>
      <c r="D19910" s="88"/>
      <c r="E19910" s="88"/>
      <c r="F19910" s="88"/>
      <c r="G19910" s="88"/>
      <c r="H19910" s="88"/>
      <c r="I19910" s="88"/>
      <c r="J19910" s="88"/>
      <c r="K19910" s="88"/>
    </row>
    <row r="19911" spans="2:11" hidden="1" x14ac:dyDescent="0.2">
      <c r="B19911" s="88"/>
      <c r="C19911" s="88"/>
      <c r="D19911" s="88"/>
      <c r="E19911" s="88"/>
      <c r="F19911" s="88"/>
      <c r="G19911" s="88"/>
      <c r="H19911" s="88"/>
      <c r="I19911" s="88"/>
      <c r="J19911" s="88"/>
      <c r="K19911" s="88"/>
    </row>
    <row r="19912" spans="2:11" hidden="1" x14ac:dyDescent="0.2">
      <c r="B19912" s="88"/>
      <c r="C19912" s="88"/>
      <c r="D19912" s="88"/>
      <c r="E19912" s="88"/>
      <c r="F19912" s="88"/>
      <c r="G19912" s="88"/>
      <c r="H19912" s="88"/>
      <c r="I19912" s="88"/>
      <c r="J19912" s="88"/>
      <c r="K19912" s="88"/>
    </row>
    <row r="19913" spans="2:11" hidden="1" x14ac:dyDescent="0.2">
      <c r="B19913" s="88"/>
      <c r="C19913" s="88"/>
      <c r="D19913" s="88"/>
      <c r="E19913" s="88"/>
      <c r="F19913" s="88"/>
      <c r="G19913" s="88"/>
      <c r="H19913" s="88"/>
      <c r="I19913" s="88"/>
      <c r="J19913" s="88"/>
      <c r="K19913" s="88"/>
    </row>
    <row r="19914" spans="2:11" hidden="1" x14ac:dyDescent="0.2">
      <c r="B19914" s="88"/>
      <c r="C19914" s="88"/>
      <c r="D19914" s="88"/>
      <c r="E19914" s="88"/>
      <c r="F19914" s="88"/>
      <c r="G19914" s="88"/>
      <c r="H19914" s="88"/>
      <c r="I19914" s="88"/>
      <c r="J19914" s="88"/>
      <c r="K19914" s="88"/>
    </row>
    <row r="19915" spans="2:11" hidden="1" x14ac:dyDescent="0.2">
      <c r="B19915" s="88"/>
      <c r="C19915" s="88"/>
      <c r="D19915" s="88"/>
      <c r="E19915" s="88"/>
      <c r="F19915" s="88"/>
      <c r="G19915" s="88"/>
      <c r="H19915" s="88"/>
      <c r="I19915" s="88"/>
      <c r="J19915" s="88"/>
      <c r="K19915" s="88"/>
    </row>
    <row r="19916" spans="2:11" hidden="1" x14ac:dyDescent="0.2">
      <c r="B19916" s="88"/>
      <c r="C19916" s="88"/>
      <c r="D19916" s="88"/>
      <c r="E19916" s="88"/>
      <c r="F19916" s="88"/>
      <c r="G19916" s="88"/>
      <c r="H19916" s="88"/>
      <c r="I19916" s="88"/>
      <c r="J19916" s="88"/>
      <c r="K19916" s="88"/>
    </row>
    <row r="19917" spans="2:11" hidden="1" x14ac:dyDescent="0.2">
      <c r="B19917" s="88"/>
      <c r="C19917" s="88"/>
      <c r="D19917" s="88"/>
      <c r="E19917" s="88"/>
      <c r="F19917" s="88"/>
      <c r="G19917" s="88"/>
      <c r="H19917" s="88"/>
      <c r="I19917" s="88"/>
      <c r="J19917" s="88"/>
      <c r="K19917" s="88"/>
    </row>
    <row r="19918" spans="2:11" hidden="1" x14ac:dyDescent="0.2">
      <c r="B19918" s="88"/>
      <c r="C19918" s="88"/>
      <c r="D19918" s="88"/>
      <c r="E19918" s="88"/>
      <c r="F19918" s="88"/>
      <c r="G19918" s="88"/>
      <c r="H19918" s="88"/>
      <c r="I19918" s="88"/>
      <c r="J19918" s="88"/>
      <c r="K19918" s="88"/>
    </row>
    <row r="19919" spans="2:11" hidden="1" x14ac:dyDescent="0.2">
      <c r="B19919" s="88"/>
      <c r="C19919" s="88"/>
      <c r="D19919" s="88"/>
      <c r="E19919" s="88"/>
      <c r="F19919" s="88"/>
      <c r="G19919" s="88"/>
      <c r="H19919" s="88"/>
      <c r="I19919" s="88"/>
      <c r="J19919" s="88"/>
      <c r="K19919" s="88"/>
    </row>
    <row r="19920" spans="2:11" hidden="1" x14ac:dyDescent="0.2">
      <c r="B19920" s="88"/>
      <c r="C19920" s="88"/>
      <c r="D19920" s="88"/>
      <c r="E19920" s="88"/>
      <c r="F19920" s="88"/>
      <c r="G19920" s="88"/>
      <c r="H19920" s="88"/>
      <c r="I19920" s="88"/>
      <c r="J19920" s="88"/>
      <c r="K19920" s="88"/>
    </row>
    <row r="19921" spans="2:11" hidden="1" x14ac:dyDescent="0.2">
      <c r="B19921" s="88"/>
      <c r="C19921" s="88"/>
      <c r="D19921" s="88"/>
      <c r="E19921" s="88"/>
      <c r="F19921" s="88"/>
      <c r="G19921" s="88"/>
      <c r="H19921" s="88"/>
      <c r="I19921" s="88"/>
      <c r="J19921" s="88"/>
      <c r="K19921" s="88"/>
    </row>
    <row r="19922" spans="2:11" hidden="1" x14ac:dyDescent="0.2">
      <c r="B19922" s="88"/>
      <c r="C19922" s="88"/>
      <c r="D19922" s="88"/>
      <c r="E19922" s="88"/>
      <c r="F19922" s="88"/>
      <c r="G19922" s="88"/>
      <c r="H19922" s="88"/>
      <c r="I19922" s="88"/>
      <c r="J19922" s="88"/>
      <c r="K19922" s="88"/>
    </row>
    <row r="19923" spans="2:11" hidden="1" x14ac:dyDescent="0.2">
      <c r="B19923" s="88"/>
      <c r="C19923" s="88"/>
      <c r="D19923" s="88"/>
      <c r="E19923" s="88"/>
      <c r="F19923" s="88"/>
      <c r="G19923" s="88"/>
      <c r="H19923" s="88"/>
      <c r="I19923" s="88"/>
      <c r="J19923" s="88"/>
      <c r="K19923" s="88"/>
    </row>
    <row r="19924" spans="2:11" hidden="1" x14ac:dyDescent="0.2">
      <c r="B19924" s="88"/>
      <c r="C19924" s="88"/>
      <c r="D19924" s="88"/>
      <c r="E19924" s="88"/>
      <c r="F19924" s="88"/>
      <c r="G19924" s="88"/>
      <c r="H19924" s="88"/>
      <c r="I19924" s="88"/>
      <c r="J19924" s="88"/>
      <c r="K19924" s="88"/>
    </row>
    <row r="19925" spans="2:11" hidden="1" x14ac:dyDescent="0.2">
      <c r="B19925" s="88"/>
      <c r="C19925" s="88"/>
      <c r="D19925" s="88"/>
      <c r="E19925" s="88"/>
      <c r="F19925" s="88"/>
      <c r="G19925" s="88"/>
      <c r="H19925" s="88"/>
      <c r="I19925" s="88"/>
      <c r="J19925" s="88"/>
      <c r="K19925" s="88"/>
    </row>
    <row r="19926" spans="2:11" hidden="1" x14ac:dyDescent="0.2">
      <c r="B19926" s="88"/>
      <c r="C19926" s="88"/>
      <c r="D19926" s="88"/>
      <c r="E19926" s="88"/>
      <c r="F19926" s="88"/>
      <c r="G19926" s="88"/>
      <c r="H19926" s="88"/>
      <c r="I19926" s="88"/>
      <c r="J19926" s="88"/>
      <c r="K19926" s="88"/>
    </row>
    <row r="19927" spans="2:11" hidden="1" x14ac:dyDescent="0.2">
      <c r="B19927" s="88"/>
      <c r="C19927" s="88"/>
      <c r="D19927" s="88"/>
      <c r="E19927" s="88"/>
      <c r="F19927" s="88"/>
      <c r="G19927" s="88"/>
      <c r="H19927" s="88"/>
      <c r="I19927" s="88"/>
      <c r="J19927" s="88"/>
      <c r="K19927" s="88"/>
    </row>
    <row r="19928" spans="2:11" hidden="1" x14ac:dyDescent="0.2">
      <c r="B19928" s="88"/>
      <c r="C19928" s="88"/>
      <c r="D19928" s="88"/>
      <c r="E19928" s="88"/>
      <c r="F19928" s="88"/>
      <c r="G19928" s="88"/>
      <c r="H19928" s="88"/>
      <c r="I19928" s="88"/>
      <c r="J19928" s="88"/>
      <c r="K19928" s="88"/>
    </row>
    <row r="19929" spans="2:11" hidden="1" x14ac:dyDescent="0.2">
      <c r="B19929" s="88"/>
      <c r="C19929" s="88"/>
      <c r="D19929" s="88"/>
      <c r="E19929" s="88"/>
      <c r="F19929" s="88"/>
      <c r="G19929" s="88"/>
      <c r="H19929" s="88"/>
      <c r="I19929" s="88"/>
      <c r="J19929" s="88"/>
      <c r="K19929" s="88"/>
    </row>
    <row r="19930" spans="2:11" hidden="1" x14ac:dyDescent="0.2">
      <c r="B19930" s="88"/>
      <c r="C19930" s="88"/>
      <c r="D19930" s="88"/>
      <c r="E19930" s="88"/>
      <c r="F19930" s="88"/>
      <c r="G19930" s="88"/>
      <c r="H19930" s="88"/>
      <c r="I19930" s="88"/>
      <c r="J19930" s="88"/>
      <c r="K19930" s="88"/>
    </row>
    <row r="19931" spans="2:11" hidden="1" x14ac:dyDescent="0.2">
      <c r="B19931" s="88"/>
      <c r="C19931" s="88"/>
      <c r="D19931" s="88"/>
      <c r="E19931" s="88"/>
      <c r="F19931" s="88"/>
      <c r="G19931" s="88"/>
      <c r="H19931" s="88"/>
      <c r="I19931" s="88"/>
      <c r="J19931" s="88"/>
      <c r="K19931" s="88"/>
    </row>
    <row r="19932" spans="2:11" hidden="1" x14ac:dyDescent="0.2">
      <c r="B19932" s="88"/>
      <c r="C19932" s="88"/>
      <c r="D19932" s="88"/>
      <c r="E19932" s="88"/>
      <c r="F19932" s="88"/>
      <c r="G19932" s="88"/>
      <c r="H19932" s="88"/>
      <c r="I19932" s="88"/>
      <c r="J19932" s="88"/>
      <c r="K19932" s="88"/>
    </row>
    <row r="19933" spans="2:11" hidden="1" x14ac:dyDescent="0.2">
      <c r="B19933" s="88"/>
      <c r="C19933" s="88"/>
      <c r="D19933" s="88"/>
      <c r="E19933" s="88"/>
      <c r="F19933" s="88"/>
      <c r="G19933" s="88"/>
      <c r="H19933" s="88"/>
      <c r="I19933" s="88"/>
      <c r="J19933" s="88"/>
      <c r="K19933" s="88"/>
    </row>
    <row r="19934" spans="2:11" hidden="1" x14ac:dyDescent="0.2">
      <c r="B19934" s="88"/>
      <c r="C19934" s="88"/>
      <c r="D19934" s="88"/>
      <c r="E19934" s="88"/>
      <c r="F19934" s="88"/>
      <c r="G19934" s="88"/>
      <c r="H19934" s="88"/>
      <c r="I19934" s="88"/>
      <c r="J19934" s="88"/>
      <c r="K19934" s="88"/>
    </row>
    <row r="19935" spans="2:11" hidden="1" x14ac:dyDescent="0.2">
      <c r="B19935" s="88"/>
      <c r="C19935" s="88"/>
      <c r="D19935" s="88"/>
      <c r="E19935" s="88"/>
      <c r="F19935" s="88"/>
      <c r="G19935" s="88"/>
      <c r="H19935" s="88"/>
      <c r="I19935" s="88"/>
      <c r="J19935" s="88"/>
      <c r="K19935" s="88"/>
    </row>
    <row r="19936" spans="2:11" hidden="1" x14ac:dyDescent="0.2">
      <c r="B19936" s="88"/>
      <c r="C19936" s="88"/>
      <c r="D19936" s="88"/>
      <c r="E19936" s="88"/>
      <c r="F19936" s="88"/>
      <c r="G19936" s="88"/>
      <c r="H19936" s="88"/>
      <c r="I19936" s="88"/>
      <c r="J19936" s="88"/>
      <c r="K19936" s="88"/>
    </row>
    <row r="19937" spans="2:11" hidden="1" x14ac:dyDescent="0.2">
      <c r="B19937" s="88"/>
      <c r="C19937" s="88"/>
      <c r="D19937" s="88"/>
      <c r="E19937" s="88"/>
      <c r="F19937" s="88"/>
      <c r="G19937" s="88"/>
      <c r="H19937" s="88"/>
      <c r="I19937" s="88"/>
      <c r="J19937" s="88"/>
      <c r="K19937" s="88"/>
    </row>
    <row r="19938" spans="2:11" hidden="1" x14ac:dyDescent="0.2">
      <c r="B19938" s="88"/>
      <c r="C19938" s="88"/>
      <c r="D19938" s="88"/>
      <c r="E19938" s="88"/>
      <c r="F19938" s="88"/>
      <c r="G19938" s="88"/>
      <c r="H19938" s="88"/>
      <c r="I19938" s="88"/>
      <c r="J19938" s="88"/>
      <c r="K19938" s="88"/>
    </row>
    <row r="19939" spans="2:11" hidden="1" x14ac:dyDescent="0.2">
      <c r="B19939" s="88"/>
      <c r="C19939" s="88"/>
      <c r="D19939" s="88"/>
      <c r="E19939" s="88"/>
      <c r="F19939" s="88"/>
      <c r="G19939" s="88"/>
      <c r="H19939" s="88"/>
      <c r="I19939" s="88"/>
      <c r="J19939" s="88"/>
      <c r="K19939" s="88"/>
    </row>
    <row r="19940" spans="2:11" hidden="1" x14ac:dyDescent="0.2">
      <c r="B19940" s="88"/>
      <c r="C19940" s="88"/>
      <c r="D19940" s="88"/>
      <c r="E19940" s="88"/>
      <c r="F19940" s="88"/>
      <c r="G19940" s="88"/>
      <c r="H19940" s="88"/>
      <c r="I19940" s="88"/>
      <c r="J19940" s="88"/>
      <c r="K19940" s="88"/>
    </row>
    <row r="19941" spans="2:11" hidden="1" x14ac:dyDescent="0.2">
      <c r="B19941" s="88"/>
      <c r="C19941" s="88"/>
      <c r="D19941" s="88"/>
      <c r="E19941" s="88"/>
      <c r="F19941" s="88"/>
      <c r="G19941" s="88"/>
      <c r="H19941" s="88"/>
      <c r="I19941" s="88"/>
      <c r="J19941" s="88"/>
      <c r="K19941" s="88"/>
    </row>
    <row r="19942" spans="2:11" hidden="1" x14ac:dyDescent="0.2">
      <c r="B19942" s="88"/>
      <c r="C19942" s="88"/>
      <c r="D19942" s="88"/>
      <c r="E19942" s="88"/>
      <c r="F19942" s="88"/>
      <c r="G19942" s="88"/>
      <c r="H19942" s="88"/>
      <c r="I19942" s="88"/>
      <c r="J19942" s="88"/>
      <c r="K19942" s="88"/>
    </row>
    <row r="19943" spans="2:11" hidden="1" x14ac:dyDescent="0.2">
      <c r="B19943" s="88"/>
      <c r="C19943" s="88"/>
      <c r="D19943" s="88"/>
      <c r="E19943" s="88"/>
      <c r="F19943" s="88"/>
      <c r="G19943" s="88"/>
      <c r="H19943" s="88"/>
      <c r="I19943" s="88"/>
      <c r="J19943" s="88"/>
      <c r="K19943" s="88"/>
    </row>
    <row r="19944" spans="2:11" hidden="1" x14ac:dyDescent="0.2">
      <c r="B19944" s="88"/>
      <c r="C19944" s="88"/>
      <c r="D19944" s="88"/>
      <c r="E19944" s="88"/>
      <c r="F19944" s="88"/>
      <c r="G19944" s="88"/>
      <c r="H19944" s="88"/>
      <c r="I19944" s="88"/>
      <c r="J19944" s="88"/>
      <c r="K19944" s="88"/>
    </row>
    <row r="19945" spans="2:11" hidden="1" x14ac:dyDescent="0.2">
      <c r="B19945" s="88"/>
      <c r="C19945" s="88"/>
      <c r="D19945" s="88"/>
      <c r="E19945" s="88"/>
      <c r="F19945" s="88"/>
      <c r="G19945" s="88"/>
      <c r="H19945" s="88"/>
      <c r="I19945" s="88"/>
      <c r="J19945" s="88"/>
      <c r="K19945" s="88"/>
    </row>
    <row r="19946" spans="2:11" hidden="1" x14ac:dyDescent="0.2">
      <c r="B19946" s="88"/>
      <c r="C19946" s="88"/>
      <c r="D19946" s="88"/>
      <c r="E19946" s="88"/>
      <c r="F19946" s="88"/>
      <c r="G19946" s="88"/>
      <c r="H19946" s="88"/>
      <c r="I19946" s="88"/>
      <c r="J19946" s="88"/>
      <c r="K19946" s="88"/>
    </row>
    <row r="19947" spans="2:11" hidden="1" x14ac:dyDescent="0.2">
      <c r="B19947" s="88"/>
      <c r="C19947" s="88"/>
      <c r="D19947" s="88"/>
      <c r="E19947" s="88"/>
      <c r="F19947" s="88"/>
      <c r="G19947" s="88"/>
      <c r="H19947" s="88"/>
      <c r="I19947" s="88"/>
      <c r="J19947" s="88"/>
      <c r="K19947" s="88"/>
    </row>
    <row r="19948" spans="2:11" hidden="1" x14ac:dyDescent="0.2">
      <c r="B19948" s="88"/>
      <c r="C19948" s="88"/>
      <c r="D19948" s="88"/>
      <c r="E19948" s="88"/>
      <c r="F19948" s="88"/>
      <c r="G19948" s="88"/>
      <c r="H19948" s="88"/>
      <c r="I19948" s="88"/>
      <c r="J19948" s="88"/>
      <c r="K19948" s="88"/>
    </row>
    <row r="19949" spans="2:11" hidden="1" x14ac:dyDescent="0.2">
      <c r="B19949" s="88"/>
      <c r="C19949" s="88"/>
      <c r="D19949" s="88"/>
      <c r="E19949" s="88"/>
      <c r="F19949" s="88"/>
      <c r="G19949" s="88"/>
      <c r="H19949" s="88"/>
      <c r="I19949" s="88"/>
      <c r="J19949" s="88"/>
      <c r="K19949" s="88"/>
    </row>
    <row r="19950" spans="2:11" hidden="1" x14ac:dyDescent="0.2">
      <c r="B19950" s="88"/>
      <c r="C19950" s="88"/>
      <c r="D19950" s="88"/>
      <c r="E19950" s="88"/>
      <c r="F19950" s="88"/>
      <c r="G19950" s="88"/>
      <c r="H19950" s="88"/>
      <c r="I19950" s="88"/>
      <c r="J19950" s="88"/>
      <c r="K19950" s="88"/>
    </row>
    <row r="19951" spans="2:11" hidden="1" x14ac:dyDescent="0.2">
      <c r="B19951" s="88"/>
      <c r="C19951" s="88"/>
      <c r="D19951" s="88"/>
      <c r="E19951" s="88"/>
      <c r="F19951" s="88"/>
      <c r="G19951" s="88"/>
      <c r="H19951" s="88"/>
      <c r="I19951" s="88"/>
      <c r="J19951" s="88"/>
      <c r="K19951" s="88"/>
    </row>
    <row r="19952" spans="2:11" hidden="1" x14ac:dyDescent="0.2">
      <c r="B19952" s="88"/>
      <c r="C19952" s="88"/>
      <c r="D19952" s="88"/>
      <c r="E19952" s="88"/>
      <c r="F19952" s="88"/>
      <c r="G19952" s="88"/>
      <c r="H19952" s="88"/>
      <c r="I19952" s="88"/>
      <c r="J19952" s="88"/>
      <c r="K19952" s="88"/>
    </row>
    <row r="19953" spans="2:11" hidden="1" x14ac:dyDescent="0.2">
      <c r="B19953" s="88"/>
      <c r="C19953" s="88"/>
      <c r="D19953" s="88"/>
      <c r="E19953" s="88"/>
      <c r="F19953" s="88"/>
      <c r="G19953" s="88"/>
      <c r="H19953" s="88"/>
      <c r="I19953" s="88"/>
      <c r="J19953" s="88"/>
      <c r="K19953" s="88"/>
    </row>
    <row r="19954" spans="2:11" hidden="1" x14ac:dyDescent="0.2">
      <c r="B19954" s="88"/>
      <c r="C19954" s="88"/>
      <c r="D19954" s="88"/>
      <c r="E19954" s="88"/>
      <c r="F19954" s="88"/>
      <c r="G19954" s="88"/>
      <c r="H19954" s="88"/>
      <c r="I19954" s="88"/>
      <c r="J19954" s="88"/>
      <c r="K19954" s="88"/>
    </row>
    <row r="19955" spans="2:11" hidden="1" x14ac:dyDescent="0.2">
      <c r="B19955" s="88"/>
      <c r="C19955" s="88"/>
      <c r="D19955" s="88"/>
      <c r="E19955" s="88"/>
      <c r="F19955" s="88"/>
      <c r="G19955" s="88"/>
      <c r="H19955" s="88"/>
      <c r="I19955" s="88"/>
      <c r="J19955" s="88"/>
      <c r="K19955" s="88"/>
    </row>
    <row r="19956" spans="2:11" hidden="1" x14ac:dyDescent="0.2">
      <c r="B19956" s="88"/>
      <c r="C19956" s="88"/>
      <c r="D19956" s="88"/>
      <c r="E19956" s="88"/>
      <c r="F19956" s="88"/>
      <c r="G19956" s="88"/>
      <c r="H19956" s="88"/>
      <c r="I19956" s="88"/>
      <c r="J19956" s="88"/>
      <c r="K19956" s="88"/>
    </row>
    <row r="19957" spans="2:11" hidden="1" x14ac:dyDescent="0.2">
      <c r="B19957" s="88"/>
      <c r="C19957" s="88"/>
      <c r="D19957" s="88"/>
      <c r="E19957" s="88"/>
      <c r="F19957" s="88"/>
      <c r="G19957" s="88"/>
      <c r="H19957" s="88"/>
      <c r="I19957" s="88"/>
      <c r="J19957" s="88"/>
      <c r="K19957" s="88"/>
    </row>
    <row r="19958" spans="2:11" hidden="1" x14ac:dyDescent="0.2">
      <c r="B19958" s="88"/>
      <c r="C19958" s="88"/>
      <c r="D19958" s="88"/>
      <c r="E19958" s="88"/>
      <c r="F19958" s="88"/>
      <c r="G19958" s="88"/>
      <c r="H19958" s="88"/>
      <c r="I19958" s="88"/>
      <c r="J19958" s="88"/>
      <c r="K19958" s="88"/>
    </row>
    <row r="19959" spans="2:11" hidden="1" x14ac:dyDescent="0.2">
      <c r="B19959" s="88"/>
      <c r="C19959" s="88"/>
      <c r="D19959" s="88"/>
      <c r="E19959" s="88"/>
      <c r="F19959" s="88"/>
      <c r="G19959" s="88"/>
      <c r="H19959" s="88"/>
      <c r="I19959" s="88"/>
      <c r="J19959" s="88"/>
      <c r="K19959" s="88"/>
    </row>
    <row r="19960" spans="2:11" hidden="1" x14ac:dyDescent="0.2">
      <c r="B19960" s="88"/>
      <c r="C19960" s="88"/>
      <c r="D19960" s="88"/>
      <c r="E19960" s="88"/>
      <c r="F19960" s="88"/>
      <c r="G19960" s="88"/>
      <c r="H19960" s="88"/>
      <c r="I19960" s="88"/>
      <c r="J19960" s="88"/>
      <c r="K19960" s="88"/>
    </row>
    <row r="19961" spans="2:11" hidden="1" x14ac:dyDescent="0.2">
      <c r="B19961" s="88"/>
      <c r="C19961" s="88"/>
      <c r="D19961" s="88"/>
      <c r="E19961" s="88"/>
      <c r="F19961" s="88"/>
      <c r="G19961" s="88"/>
      <c r="H19961" s="88"/>
      <c r="I19961" s="88"/>
      <c r="J19961" s="88"/>
      <c r="K19961" s="88"/>
    </row>
    <row r="19962" spans="2:11" hidden="1" x14ac:dyDescent="0.2">
      <c r="B19962" s="88"/>
      <c r="C19962" s="88"/>
      <c r="D19962" s="88"/>
      <c r="E19962" s="88"/>
      <c r="F19962" s="88"/>
      <c r="G19962" s="88"/>
      <c r="H19962" s="88"/>
      <c r="I19962" s="88"/>
      <c r="J19962" s="88"/>
      <c r="K19962" s="88"/>
    </row>
    <row r="19963" spans="2:11" hidden="1" x14ac:dyDescent="0.2">
      <c r="B19963" s="88"/>
      <c r="C19963" s="88"/>
      <c r="D19963" s="88"/>
      <c r="E19963" s="88"/>
      <c r="F19963" s="88"/>
      <c r="G19963" s="88"/>
      <c r="H19963" s="88"/>
      <c r="I19963" s="88"/>
      <c r="J19963" s="88"/>
      <c r="K19963" s="88"/>
    </row>
    <row r="19964" spans="2:11" hidden="1" x14ac:dyDescent="0.2">
      <c r="B19964" s="88"/>
      <c r="C19964" s="88"/>
      <c r="D19964" s="88"/>
      <c r="E19964" s="88"/>
      <c r="F19964" s="88"/>
      <c r="G19964" s="88"/>
      <c r="H19964" s="88"/>
      <c r="I19964" s="88"/>
      <c r="J19964" s="88"/>
      <c r="K19964" s="88"/>
    </row>
    <row r="19965" spans="2:11" hidden="1" x14ac:dyDescent="0.2">
      <c r="B19965" s="88"/>
      <c r="C19965" s="88"/>
      <c r="D19965" s="88"/>
      <c r="E19965" s="88"/>
      <c r="F19965" s="88"/>
      <c r="G19965" s="88"/>
      <c r="H19965" s="88"/>
      <c r="I19965" s="88"/>
      <c r="J19965" s="88"/>
      <c r="K19965" s="88"/>
    </row>
    <row r="19966" spans="2:11" hidden="1" x14ac:dyDescent="0.2">
      <c r="B19966" s="88"/>
      <c r="C19966" s="88"/>
      <c r="D19966" s="88"/>
      <c r="E19966" s="88"/>
      <c r="F19966" s="88"/>
      <c r="G19966" s="88"/>
      <c r="H19966" s="88"/>
      <c r="I19966" s="88"/>
      <c r="J19966" s="88"/>
      <c r="K19966" s="88"/>
    </row>
    <row r="19967" spans="2:11" hidden="1" x14ac:dyDescent="0.2">
      <c r="B19967" s="88"/>
      <c r="C19967" s="88"/>
      <c r="D19967" s="88"/>
      <c r="E19967" s="88"/>
      <c r="F19967" s="88"/>
      <c r="G19967" s="88"/>
      <c r="H19967" s="88"/>
      <c r="I19967" s="88"/>
      <c r="J19967" s="88"/>
      <c r="K19967" s="88"/>
    </row>
    <row r="19968" spans="2:11" hidden="1" x14ac:dyDescent="0.2">
      <c r="B19968" s="88"/>
      <c r="C19968" s="88"/>
      <c r="D19968" s="88"/>
      <c r="E19968" s="88"/>
      <c r="F19968" s="88"/>
      <c r="G19968" s="88"/>
      <c r="H19968" s="88"/>
      <c r="I19968" s="88"/>
      <c r="J19968" s="88"/>
      <c r="K19968" s="88"/>
    </row>
    <row r="19969" spans="2:11" hidden="1" x14ac:dyDescent="0.2">
      <c r="B19969" s="88"/>
      <c r="C19969" s="88"/>
      <c r="D19969" s="88"/>
      <c r="E19969" s="88"/>
      <c r="F19969" s="88"/>
      <c r="G19969" s="88"/>
      <c r="H19969" s="88"/>
      <c r="I19969" s="88"/>
      <c r="J19969" s="88"/>
      <c r="K19969" s="88"/>
    </row>
    <row r="19970" spans="2:11" hidden="1" x14ac:dyDescent="0.2">
      <c r="B19970" s="88"/>
      <c r="C19970" s="88"/>
      <c r="D19970" s="88"/>
      <c r="E19970" s="88"/>
      <c r="F19970" s="88"/>
      <c r="G19970" s="88"/>
      <c r="H19970" s="88"/>
      <c r="I19970" s="88"/>
      <c r="J19970" s="88"/>
      <c r="K19970" s="88"/>
    </row>
    <row r="19971" spans="2:11" hidden="1" x14ac:dyDescent="0.2">
      <c r="B19971" s="88"/>
      <c r="C19971" s="88"/>
      <c r="D19971" s="88"/>
      <c r="E19971" s="88"/>
      <c r="F19971" s="88"/>
      <c r="G19971" s="88"/>
      <c r="H19971" s="88"/>
      <c r="I19971" s="88"/>
      <c r="J19971" s="88"/>
      <c r="K19971" s="88"/>
    </row>
    <row r="19972" spans="2:11" hidden="1" x14ac:dyDescent="0.2">
      <c r="B19972" s="88"/>
      <c r="C19972" s="88"/>
      <c r="D19972" s="88"/>
      <c r="E19972" s="88"/>
      <c r="F19972" s="88"/>
      <c r="G19972" s="88"/>
      <c r="H19972" s="88"/>
      <c r="I19972" s="88"/>
      <c r="J19972" s="88"/>
      <c r="K19972" s="88"/>
    </row>
    <row r="19973" spans="2:11" hidden="1" x14ac:dyDescent="0.2">
      <c r="B19973" s="88"/>
      <c r="C19973" s="88"/>
      <c r="D19973" s="88"/>
      <c r="E19973" s="88"/>
      <c r="F19973" s="88"/>
      <c r="G19973" s="88"/>
      <c r="H19973" s="88"/>
      <c r="I19973" s="88"/>
      <c r="J19973" s="88"/>
      <c r="K19973" s="88"/>
    </row>
    <row r="19974" spans="2:11" hidden="1" x14ac:dyDescent="0.2">
      <c r="B19974" s="88"/>
      <c r="C19974" s="88"/>
      <c r="D19974" s="88"/>
      <c r="E19974" s="88"/>
      <c r="F19974" s="88"/>
      <c r="G19974" s="88"/>
      <c r="H19974" s="88"/>
      <c r="I19974" s="88"/>
      <c r="J19974" s="88"/>
      <c r="K19974" s="88"/>
    </row>
    <row r="19975" spans="2:11" hidden="1" x14ac:dyDescent="0.2">
      <c r="B19975" s="88"/>
      <c r="C19975" s="88"/>
      <c r="D19975" s="88"/>
      <c r="E19975" s="88"/>
      <c r="F19975" s="88"/>
      <c r="G19975" s="88"/>
      <c r="H19975" s="88"/>
      <c r="I19975" s="88"/>
      <c r="J19975" s="88"/>
      <c r="K19975" s="88"/>
    </row>
    <row r="19976" spans="2:11" hidden="1" x14ac:dyDescent="0.2">
      <c r="B19976" s="88"/>
      <c r="C19976" s="88"/>
      <c r="D19976" s="88"/>
      <c r="E19976" s="88"/>
      <c r="F19976" s="88"/>
      <c r="G19976" s="88"/>
      <c r="H19976" s="88"/>
      <c r="I19976" s="88"/>
      <c r="J19976" s="88"/>
      <c r="K19976" s="88"/>
    </row>
    <row r="19977" spans="2:11" hidden="1" x14ac:dyDescent="0.2">
      <c r="B19977" s="88"/>
      <c r="C19977" s="88"/>
      <c r="D19977" s="88"/>
      <c r="E19977" s="88"/>
      <c r="F19977" s="88"/>
      <c r="G19977" s="88"/>
      <c r="H19977" s="88"/>
      <c r="I19977" s="88"/>
      <c r="J19977" s="88"/>
      <c r="K19977" s="88"/>
    </row>
    <row r="19978" spans="2:11" hidden="1" x14ac:dyDescent="0.2">
      <c r="B19978" s="88"/>
      <c r="C19978" s="88"/>
      <c r="D19978" s="88"/>
      <c r="E19978" s="88"/>
      <c r="F19978" s="88"/>
      <c r="G19978" s="88"/>
      <c r="H19978" s="88"/>
      <c r="I19978" s="88"/>
      <c r="J19978" s="88"/>
      <c r="K19978" s="88"/>
    </row>
    <row r="19979" spans="2:11" hidden="1" x14ac:dyDescent="0.2">
      <c r="B19979" s="88"/>
      <c r="C19979" s="88"/>
      <c r="D19979" s="88"/>
      <c r="E19979" s="88"/>
      <c r="F19979" s="88"/>
      <c r="G19979" s="88"/>
      <c r="H19979" s="88"/>
      <c r="I19979" s="88"/>
      <c r="J19979" s="88"/>
      <c r="K19979" s="88"/>
    </row>
    <row r="19980" spans="2:11" hidden="1" x14ac:dyDescent="0.2">
      <c r="B19980" s="88"/>
      <c r="C19980" s="88"/>
      <c r="D19980" s="88"/>
      <c r="E19980" s="88"/>
      <c r="F19980" s="88"/>
      <c r="G19980" s="88"/>
      <c r="H19980" s="88"/>
      <c r="I19980" s="88"/>
      <c r="J19980" s="88"/>
      <c r="K19980" s="88"/>
    </row>
    <row r="19981" spans="2:11" hidden="1" x14ac:dyDescent="0.2">
      <c r="B19981" s="88"/>
      <c r="C19981" s="88"/>
      <c r="D19981" s="88"/>
      <c r="E19981" s="88"/>
      <c r="F19981" s="88"/>
      <c r="G19981" s="88"/>
      <c r="H19981" s="88"/>
      <c r="I19981" s="88"/>
      <c r="J19981" s="88"/>
      <c r="K19981" s="88"/>
    </row>
    <row r="19982" spans="2:11" hidden="1" x14ac:dyDescent="0.2">
      <c r="B19982" s="88"/>
      <c r="C19982" s="88"/>
      <c r="D19982" s="88"/>
      <c r="E19982" s="88"/>
      <c r="F19982" s="88"/>
      <c r="G19982" s="88"/>
      <c r="H19982" s="88"/>
      <c r="I19982" s="88"/>
      <c r="J19982" s="88"/>
      <c r="K19982" s="88"/>
    </row>
    <row r="19983" spans="2:11" hidden="1" x14ac:dyDescent="0.2">
      <c r="B19983" s="88"/>
      <c r="C19983" s="88"/>
      <c r="D19983" s="88"/>
      <c r="E19983" s="88"/>
      <c r="F19983" s="88"/>
      <c r="G19983" s="88"/>
      <c r="H19983" s="88"/>
      <c r="I19983" s="88"/>
      <c r="J19983" s="88"/>
      <c r="K19983" s="88"/>
    </row>
    <row r="19984" spans="2:11" hidden="1" x14ac:dyDescent="0.2">
      <c r="B19984" s="88"/>
      <c r="C19984" s="88"/>
      <c r="D19984" s="88"/>
      <c r="E19984" s="88"/>
      <c r="F19984" s="88"/>
      <c r="G19984" s="88"/>
      <c r="H19984" s="88"/>
      <c r="I19984" s="88"/>
      <c r="J19984" s="88"/>
      <c r="K19984" s="88"/>
    </row>
    <row r="19985" spans="2:11" hidden="1" x14ac:dyDescent="0.2">
      <c r="B19985" s="88"/>
      <c r="C19985" s="88"/>
      <c r="D19985" s="88"/>
      <c r="E19985" s="88"/>
      <c r="F19985" s="88"/>
      <c r="G19985" s="88"/>
      <c r="H19985" s="88"/>
      <c r="I19985" s="88"/>
      <c r="J19985" s="88"/>
      <c r="K19985" s="88"/>
    </row>
    <row r="19986" spans="2:11" hidden="1" x14ac:dyDescent="0.2">
      <c r="B19986" s="88"/>
      <c r="C19986" s="88"/>
      <c r="D19986" s="88"/>
      <c r="E19986" s="88"/>
      <c r="F19986" s="88"/>
      <c r="G19986" s="88"/>
      <c r="H19986" s="88"/>
      <c r="I19986" s="88"/>
      <c r="J19986" s="88"/>
      <c r="K19986" s="88"/>
    </row>
    <row r="19987" spans="2:11" hidden="1" x14ac:dyDescent="0.2">
      <c r="B19987" s="88"/>
      <c r="C19987" s="88"/>
      <c r="D19987" s="88"/>
      <c r="E19987" s="88"/>
      <c r="F19987" s="88"/>
      <c r="G19987" s="88"/>
      <c r="H19987" s="88"/>
      <c r="I19987" s="88"/>
      <c r="J19987" s="88"/>
      <c r="K19987" s="88"/>
    </row>
    <row r="19988" spans="2:11" hidden="1" x14ac:dyDescent="0.2">
      <c r="B19988" s="88"/>
      <c r="C19988" s="88"/>
      <c r="D19988" s="88"/>
      <c r="E19988" s="88"/>
      <c r="F19988" s="88"/>
      <c r="G19988" s="88"/>
      <c r="H19988" s="88"/>
      <c r="I19988" s="88"/>
      <c r="J19988" s="88"/>
      <c r="K19988" s="88"/>
    </row>
    <row r="19989" spans="2:11" hidden="1" x14ac:dyDescent="0.2">
      <c r="B19989" s="88"/>
      <c r="C19989" s="88"/>
      <c r="D19989" s="88"/>
      <c r="E19989" s="88"/>
      <c r="F19989" s="88"/>
      <c r="G19989" s="88"/>
      <c r="H19989" s="88"/>
      <c r="I19989" s="88"/>
      <c r="J19989" s="88"/>
      <c r="K19989" s="88"/>
    </row>
    <row r="19990" spans="2:11" hidden="1" x14ac:dyDescent="0.2">
      <c r="B19990" s="88"/>
      <c r="C19990" s="88"/>
      <c r="D19990" s="88"/>
      <c r="E19990" s="88"/>
      <c r="F19990" s="88"/>
      <c r="G19990" s="88"/>
      <c r="H19990" s="88"/>
      <c r="I19990" s="88"/>
      <c r="J19990" s="88"/>
      <c r="K19990" s="88"/>
    </row>
    <row r="19991" spans="2:11" hidden="1" x14ac:dyDescent="0.2">
      <c r="B19991" s="88"/>
      <c r="C19991" s="88"/>
      <c r="D19991" s="88"/>
      <c r="E19991" s="88"/>
      <c r="F19991" s="88"/>
      <c r="G19991" s="88"/>
      <c r="H19991" s="88"/>
      <c r="I19991" s="88"/>
      <c r="J19991" s="88"/>
      <c r="K19991" s="88"/>
    </row>
    <row r="19992" spans="2:11" hidden="1" x14ac:dyDescent="0.2">
      <c r="B19992" s="88"/>
      <c r="C19992" s="88"/>
      <c r="D19992" s="88"/>
      <c r="E19992" s="88"/>
      <c r="F19992" s="88"/>
      <c r="G19992" s="88"/>
      <c r="H19992" s="88"/>
      <c r="I19992" s="88"/>
      <c r="J19992" s="88"/>
      <c r="K19992" s="88"/>
    </row>
    <row r="19993" spans="2:11" hidden="1" x14ac:dyDescent="0.2">
      <c r="B19993" s="88"/>
      <c r="C19993" s="88"/>
      <c r="D19993" s="88"/>
      <c r="E19993" s="88"/>
      <c r="F19993" s="88"/>
      <c r="G19993" s="88"/>
      <c r="H19993" s="88"/>
      <c r="I19993" s="88"/>
      <c r="J19993" s="88"/>
      <c r="K19993" s="88"/>
    </row>
    <row r="19994" spans="2:11" hidden="1" x14ac:dyDescent="0.2">
      <c r="B19994" s="88"/>
      <c r="C19994" s="88"/>
      <c r="D19994" s="88"/>
      <c r="E19994" s="88"/>
      <c r="F19994" s="88"/>
      <c r="G19994" s="88"/>
      <c r="H19994" s="88"/>
      <c r="I19994" s="88"/>
      <c r="J19994" s="88"/>
      <c r="K19994" s="88"/>
    </row>
    <row r="19995" spans="2:11" hidden="1" x14ac:dyDescent="0.2">
      <c r="B19995" s="88"/>
      <c r="C19995" s="88"/>
      <c r="D19995" s="88"/>
      <c r="E19995" s="88"/>
      <c r="F19995" s="88"/>
      <c r="G19995" s="88"/>
      <c r="H19995" s="88"/>
      <c r="I19995" s="88"/>
      <c r="J19995" s="88"/>
      <c r="K19995" s="88"/>
    </row>
    <row r="19996" spans="2:11" hidden="1" x14ac:dyDescent="0.2">
      <c r="B19996" s="88"/>
      <c r="C19996" s="88"/>
      <c r="D19996" s="88"/>
      <c r="E19996" s="88"/>
      <c r="F19996" s="88"/>
      <c r="G19996" s="88"/>
      <c r="H19996" s="88"/>
      <c r="I19996" s="88"/>
      <c r="J19996" s="88"/>
      <c r="K19996" s="88"/>
    </row>
    <row r="19997" spans="2:11" hidden="1" x14ac:dyDescent="0.2">
      <c r="B19997" s="88"/>
      <c r="C19997" s="88"/>
      <c r="D19997" s="88"/>
      <c r="E19997" s="88"/>
      <c r="F19997" s="88"/>
      <c r="G19997" s="88"/>
      <c r="H19997" s="88"/>
      <c r="I19997" s="88"/>
      <c r="J19997" s="88"/>
      <c r="K19997" s="88"/>
    </row>
    <row r="19998" spans="2:11" hidden="1" x14ac:dyDescent="0.2">
      <c r="B19998" s="88"/>
      <c r="C19998" s="88"/>
      <c r="D19998" s="88"/>
      <c r="E19998" s="88"/>
      <c r="F19998" s="88"/>
      <c r="G19998" s="88"/>
      <c r="H19998" s="88"/>
      <c r="I19998" s="88"/>
      <c r="J19998" s="88"/>
      <c r="K19998" s="88"/>
    </row>
    <row r="19999" spans="2:11" hidden="1" x14ac:dyDescent="0.2">
      <c r="B19999" s="88"/>
      <c r="C19999" s="88"/>
      <c r="D19999" s="88"/>
      <c r="E19999" s="88"/>
      <c r="F19999" s="88"/>
      <c r="G19999" s="88"/>
      <c r="H19999" s="88"/>
      <c r="I19999" s="88"/>
      <c r="J19999" s="88"/>
      <c r="K19999" s="88"/>
    </row>
    <row r="20000" spans="2:11" hidden="1" x14ac:dyDescent="0.2">
      <c r="B20000" s="88"/>
      <c r="C20000" s="88"/>
      <c r="D20000" s="88"/>
      <c r="E20000" s="88"/>
      <c r="F20000" s="88"/>
      <c r="G20000" s="88"/>
      <c r="H20000" s="88"/>
      <c r="I20000" s="88"/>
      <c r="J20000" s="88"/>
      <c r="K20000" s="88"/>
    </row>
    <row r="20001" spans="2:11" hidden="1" x14ac:dyDescent="0.2">
      <c r="B20001" s="88"/>
      <c r="C20001" s="88"/>
      <c r="D20001" s="88"/>
      <c r="E20001" s="88"/>
      <c r="F20001" s="88"/>
      <c r="G20001" s="88"/>
      <c r="H20001" s="88"/>
      <c r="I20001" s="88"/>
      <c r="J20001" s="88"/>
      <c r="K20001" s="88"/>
    </row>
    <row r="20002" spans="2:11" hidden="1" x14ac:dyDescent="0.2">
      <c r="B20002" s="88"/>
      <c r="C20002" s="88"/>
      <c r="D20002" s="88"/>
      <c r="E20002" s="88"/>
      <c r="F20002" s="88"/>
      <c r="G20002" s="88"/>
      <c r="H20002" s="88"/>
      <c r="I20002" s="88"/>
      <c r="J20002" s="88"/>
      <c r="K20002" s="88"/>
    </row>
    <row r="20003" spans="2:11" hidden="1" x14ac:dyDescent="0.2">
      <c r="B20003" s="88"/>
      <c r="C20003" s="88"/>
      <c r="D20003" s="88"/>
      <c r="E20003" s="88"/>
      <c r="F20003" s="88"/>
      <c r="G20003" s="88"/>
      <c r="H20003" s="88"/>
      <c r="I20003" s="88"/>
      <c r="J20003" s="88"/>
      <c r="K20003" s="88"/>
    </row>
    <row r="20004" spans="2:11" hidden="1" x14ac:dyDescent="0.2">
      <c r="B20004" s="88"/>
      <c r="C20004" s="88"/>
      <c r="D20004" s="88"/>
      <c r="E20004" s="88"/>
      <c r="F20004" s="88"/>
      <c r="G20004" s="88"/>
      <c r="H20004" s="88"/>
      <c r="I20004" s="88"/>
      <c r="J20004" s="88"/>
      <c r="K20004" s="88"/>
    </row>
    <row r="20005" spans="2:11" hidden="1" x14ac:dyDescent="0.2">
      <c r="B20005" s="88"/>
      <c r="C20005" s="88"/>
      <c r="D20005" s="88"/>
      <c r="E20005" s="88"/>
      <c r="F20005" s="88"/>
      <c r="G20005" s="88"/>
      <c r="H20005" s="88"/>
      <c r="I20005" s="88"/>
      <c r="J20005" s="88"/>
      <c r="K20005" s="88"/>
    </row>
    <row r="20006" spans="2:11" hidden="1" x14ac:dyDescent="0.2">
      <c r="B20006" s="88"/>
      <c r="C20006" s="88"/>
      <c r="D20006" s="88"/>
      <c r="E20006" s="88"/>
      <c r="F20006" s="88"/>
      <c r="G20006" s="88"/>
      <c r="H20006" s="88"/>
      <c r="I20006" s="88"/>
      <c r="J20006" s="88"/>
      <c r="K20006" s="88"/>
    </row>
    <row r="20007" spans="2:11" hidden="1" x14ac:dyDescent="0.2">
      <c r="B20007" s="88"/>
      <c r="C20007" s="88"/>
      <c r="D20007" s="88"/>
      <c r="E20007" s="88"/>
      <c r="F20007" s="88"/>
      <c r="G20007" s="88"/>
      <c r="H20007" s="88"/>
      <c r="I20007" s="88"/>
      <c r="J20007" s="88"/>
      <c r="K20007" s="88"/>
    </row>
    <row r="20008" spans="2:11" hidden="1" x14ac:dyDescent="0.2">
      <c r="B20008" s="88"/>
      <c r="C20008" s="88"/>
      <c r="D20008" s="88"/>
      <c r="E20008" s="88"/>
      <c r="F20008" s="88"/>
      <c r="G20008" s="88"/>
      <c r="H20008" s="88"/>
      <c r="I20008" s="88"/>
      <c r="J20008" s="88"/>
      <c r="K20008" s="88"/>
    </row>
    <row r="20009" spans="2:11" hidden="1" x14ac:dyDescent="0.2">
      <c r="B20009" s="88"/>
      <c r="C20009" s="88"/>
      <c r="D20009" s="88"/>
      <c r="E20009" s="88"/>
      <c r="F20009" s="88"/>
      <c r="G20009" s="88"/>
      <c r="H20009" s="88"/>
      <c r="I20009" s="88"/>
      <c r="J20009" s="88"/>
      <c r="K20009" s="88"/>
    </row>
    <row r="20010" spans="2:11" hidden="1" x14ac:dyDescent="0.2">
      <c r="B20010" s="88"/>
      <c r="C20010" s="88"/>
      <c r="D20010" s="88"/>
      <c r="E20010" s="88"/>
      <c r="F20010" s="88"/>
      <c r="G20010" s="88"/>
      <c r="H20010" s="88"/>
      <c r="I20010" s="88"/>
      <c r="J20010" s="88"/>
      <c r="K20010" s="88"/>
    </row>
    <row r="20011" spans="2:11" hidden="1" x14ac:dyDescent="0.2">
      <c r="B20011" s="88"/>
      <c r="C20011" s="88"/>
      <c r="D20011" s="88"/>
      <c r="E20011" s="88"/>
      <c r="F20011" s="88"/>
      <c r="G20011" s="88"/>
      <c r="H20011" s="88"/>
      <c r="I20011" s="88"/>
      <c r="J20011" s="88"/>
      <c r="K20011" s="88"/>
    </row>
    <row r="20012" spans="2:11" hidden="1" x14ac:dyDescent="0.2">
      <c r="B20012" s="88"/>
      <c r="C20012" s="88"/>
      <c r="D20012" s="88"/>
      <c r="E20012" s="88"/>
      <c r="F20012" s="88"/>
      <c r="G20012" s="88"/>
      <c r="H20012" s="88"/>
      <c r="I20012" s="88"/>
      <c r="J20012" s="88"/>
      <c r="K20012" s="88"/>
    </row>
    <row r="20013" spans="2:11" hidden="1" x14ac:dyDescent="0.2">
      <c r="B20013" s="88"/>
      <c r="C20013" s="88"/>
      <c r="D20013" s="88"/>
      <c r="E20013" s="88"/>
      <c r="F20013" s="88"/>
      <c r="G20013" s="88"/>
      <c r="H20013" s="88"/>
      <c r="I20013" s="88"/>
      <c r="J20013" s="88"/>
      <c r="K20013" s="88"/>
    </row>
    <row r="20014" spans="2:11" hidden="1" x14ac:dyDescent="0.2">
      <c r="B20014" s="88"/>
      <c r="C20014" s="88"/>
      <c r="D20014" s="88"/>
      <c r="E20014" s="88"/>
      <c r="F20014" s="88"/>
      <c r="G20014" s="88"/>
      <c r="H20014" s="88"/>
      <c r="I20014" s="88"/>
      <c r="J20014" s="88"/>
      <c r="K20014" s="88"/>
    </row>
    <row r="20015" spans="2:11" hidden="1" x14ac:dyDescent="0.2">
      <c r="B20015" s="88"/>
      <c r="C20015" s="88"/>
      <c r="D20015" s="88"/>
      <c r="E20015" s="88"/>
      <c r="F20015" s="88"/>
      <c r="G20015" s="88"/>
      <c r="H20015" s="88"/>
      <c r="I20015" s="88"/>
      <c r="J20015" s="88"/>
      <c r="K20015" s="88"/>
    </row>
    <row r="20016" spans="2:11" hidden="1" x14ac:dyDescent="0.2">
      <c r="B20016" s="88"/>
      <c r="C20016" s="88"/>
      <c r="D20016" s="88"/>
      <c r="E20016" s="88"/>
      <c r="F20016" s="88"/>
      <c r="G20016" s="88"/>
      <c r="H20016" s="88"/>
      <c r="I20016" s="88"/>
      <c r="J20016" s="88"/>
      <c r="K20016" s="88"/>
    </row>
    <row r="20017" spans="2:11" hidden="1" x14ac:dyDescent="0.2">
      <c r="B20017" s="88"/>
      <c r="C20017" s="88"/>
      <c r="D20017" s="88"/>
      <c r="E20017" s="88"/>
      <c r="F20017" s="88"/>
      <c r="G20017" s="88"/>
      <c r="H20017" s="88"/>
      <c r="I20017" s="88"/>
      <c r="J20017" s="88"/>
      <c r="K20017" s="88"/>
    </row>
    <row r="20018" spans="2:11" hidden="1" x14ac:dyDescent="0.2">
      <c r="B20018" s="88"/>
      <c r="C20018" s="88"/>
      <c r="D20018" s="88"/>
      <c r="E20018" s="88"/>
      <c r="F20018" s="88"/>
      <c r="G20018" s="88"/>
      <c r="H20018" s="88"/>
      <c r="I20018" s="88"/>
      <c r="J20018" s="88"/>
      <c r="K20018" s="88"/>
    </row>
    <row r="20019" spans="2:11" hidden="1" x14ac:dyDescent="0.2">
      <c r="B20019" s="88"/>
      <c r="C20019" s="88"/>
      <c r="D20019" s="88"/>
      <c r="E20019" s="88"/>
      <c r="F20019" s="88"/>
      <c r="G20019" s="88"/>
      <c r="H20019" s="88"/>
      <c r="I20019" s="88"/>
      <c r="J20019" s="88"/>
      <c r="K20019" s="88"/>
    </row>
    <row r="20020" spans="2:11" hidden="1" x14ac:dyDescent="0.2">
      <c r="B20020" s="88"/>
      <c r="C20020" s="88"/>
      <c r="D20020" s="88"/>
      <c r="E20020" s="88"/>
      <c r="F20020" s="88"/>
      <c r="G20020" s="88"/>
      <c r="H20020" s="88"/>
      <c r="I20020" s="88"/>
      <c r="J20020" s="88"/>
      <c r="K20020" s="88"/>
    </row>
    <row r="20021" spans="2:11" hidden="1" x14ac:dyDescent="0.2">
      <c r="B20021" s="88"/>
      <c r="C20021" s="88"/>
      <c r="D20021" s="88"/>
      <c r="E20021" s="88"/>
      <c r="F20021" s="88"/>
      <c r="G20021" s="88"/>
      <c r="H20021" s="88"/>
      <c r="I20021" s="88"/>
      <c r="J20021" s="88"/>
      <c r="K20021" s="88"/>
    </row>
    <row r="20022" spans="2:11" hidden="1" x14ac:dyDescent="0.2">
      <c r="B20022" s="88"/>
      <c r="C20022" s="88"/>
      <c r="D20022" s="88"/>
      <c r="E20022" s="88"/>
      <c r="F20022" s="88"/>
      <c r="G20022" s="88"/>
      <c r="H20022" s="88"/>
      <c r="I20022" s="88"/>
      <c r="J20022" s="88"/>
      <c r="K20022" s="88"/>
    </row>
    <row r="20023" spans="2:11" hidden="1" x14ac:dyDescent="0.2">
      <c r="B20023" s="88"/>
      <c r="C20023" s="88"/>
      <c r="D20023" s="88"/>
      <c r="E20023" s="88"/>
      <c r="F20023" s="88"/>
      <c r="G20023" s="88"/>
      <c r="H20023" s="88"/>
      <c r="I20023" s="88"/>
      <c r="J20023" s="88"/>
      <c r="K20023" s="88"/>
    </row>
    <row r="20024" spans="2:11" hidden="1" x14ac:dyDescent="0.2">
      <c r="B20024" s="88"/>
      <c r="C20024" s="88"/>
      <c r="D20024" s="88"/>
      <c r="E20024" s="88"/>
      <c r="F20024" s="88"/>
      <c r="G20024" s="88"/>
      <c r="H20024" s="88"/>
      <c r="I20024" s="88"/>
      <c r="J20024" s="88"/>
      <c r="K20024" s="88"/>
    </row>
    <row r="20025" spans="2:11" hidden="1" x14ac:dyDescent="0.2">
      <c r="B20025" s="88"/>
      <c r="C20025" s="88"/>
      <c r="D20025" s="88"/>
      <c r="E20025" s="88"/>
      <c r="F20025" s="88"/>
      <c r="G20025" s="88"/>
      <c r="H20025" s="88"/>
      <c r="I20025" s="88"/>
      <c r="J20025" s="88"/>
      <c r="K20025" s="88"/>
    </row>
    <row r="20026" spans="2:11" hidden="1" x14ac:dyDescent="0.2">
      <c r="B20026" s="88"/>
      <c r="C20026" s="88"/>
      <c r="D20026" s="88"/>
      <c r="E20026" s="88"/>
      <c r="F20026" s="88"/>
      <c r="G20026" s="88"/>
      <c r="H20026" s="88"/>
      <c r="I20026" s="88"/>
      <c r="J20026" s="88"/>
      <c r="K20026" s="88"/>
    </row>
    <row r="20027" spans="2:11" hidden="1" x14ac:dyDescent="0.2">
      <c r="B20027" s="88"/>
      <c r="C20027" s="88"/>
      <c r="D20027" s="88"/>
      <c r="E20027" s="88"/>
      <c r="F20027" s="88"/>
      <c r="G20027" s="88"/>
      <c r="H20027" s="88"/>
      <c r="I20027" s="88"/>
      <c r="J20027" s="88"/>
      <c r="K20027" s="88"/>
    </row>
    <row r="20028" spans="2:11" hidden="1" x14ac:dyDescent="0.2">
      <c r="B20028" s="88"/>
      <c r="C20028" s="88"/>
      <c r="D20028" s="88"/>
      <c r="E20028" s="88"/>
      <c r="F20028" s="88"/>
      <c r="G20028" s="88"/>
      <c r="H20028" s="88"/>
      <c r="I20028" s="88"/>
      <c r="J20028" s="88"/>
      <c r="K20028" s="88"/>
    </row>
    <row r="20029" spans="2:11" hidden="1" x14ac:dyDescent="0.2">
      <c r="B20029" s="88"/>
      <c r="C20029" s="88"/>
      <c r="D20029" s="88"/>
      <c r="E20029" s="88"/>
      <c r="F20029" s="88"/>
      <c r="G20029" s="88"/>
      <c r="H20029" s="88"/>
      <c r="I20029" s="88"/>
      <c r="J20029" s="88"/>
      <c r="K20029" s="88"/>
    </row>
    <row r="20030" spans="2:11" hidden="1" x14ac:dyDescent="0.2">
      <c r="B20030" s="88"/>
      <c r="C20030" s="88"/>
      <c r="D20030" s="88"/>
      <c r="E20030" s="88"/>
      <c r="F20030" s="88"/>
      <c r="G20030" s="88"/>
      <c r="H20030" s="88"/>
      <c r="I20030" s="88"/>
      <c r="J20030" s="88"/>
      <c r="K20030" s="88"/>
    </row>
    <row r="20031" spans="2:11" hidden="1" x14ac:dyDescent="0.2">
      <c r="B20031" s="88"/>
      <c r="C20031" s="88"/>
      <c r="D20031" s="88"/>
      <c r="E20031" s="88"/>
      <c r="F20031" s="88"/>
      <c r="G20031" s="88"/>
      <c r="H20031" s="88"/>
      <c r="I20031" s="88"/>
      <c r="J20031" s="88"/>
      <c r="K20031" s="88"/>
    </row>
    <row r="20032" spans="2:11" hidden="1" x14ac:dyDescent="0.2">
      <c r="B20032" s="88"/>
      <c r="C20032" s="88"/>
      <c r="D20032" s="88"/>
      <c r="E20032" s="88"/>
      <c r="F20032" s="88"/>
      <c r="G20032" s="88"/>
      <c r="H20032" s="88"/>
      <c r="I20032" s="88"/>
      <c r="J20032" s="88"/>
      <c r="K20032" s="88"/>
    </row>
    <row r="20033" spans="2:11" hidden="1" x14ac:dyDescent="0.2">
      <c r="B20033" s="88"/>
      <c r="C20033" s="88"/>
      <c r="D20033" s="88"/>
      <c r="E20033" s="88"/>
      <c r="F20033" s="88"/>
      <c r="G20033" s="88"/>
      <c r="H20033" s="88"/>
      <c r="I20033" s="88"/>
      <c r="J20033" s="88"/>
      <c r="K20033" s="88"/>
    </row>
    <row r="20034" spans="2:11" hidden="1" x14ac:dyDescent="0.2">
      <c r="B20034" s="88"/>
      <c r="C20034" s="88"/>
      <c r="D20034" s="88"/>
      <c r="E20034" s="88"/>
      <c r="F20034" s="88"/>
      <c r="G20034" s="88"/>
      <c r="H20034" s="88"/>
      <c r="I20034" s="88"/>
      <c r="J20034" s="88"/>
      <c r="K20034" s="88"/>
    </row>
    <row r="20035" spans="2:11" hidden="1" x14ac:dyDescent="0.2">
      <c r="B20035" s="88"/>
      <c r="C20035" s="88"/>
      <c r="D20035" s="88"/>
      <c r="E20035" s="88"/>
      <c r="F20035" s="88"/>
      <c r="G20035" s="88"/>
      <c r="H20035" s="88"/>
      <c r="I20035" s="88"/>
      <c r="J20035" s="88"/>
      <c r="K20035" s="88"/>
    </row>
    <row r="20036" spans="2:11" hidden="1" x14ac:dyDescent="0.2">
      <c r="B20036" s="88"/>
      <c r="C20036" s="88"/>
      <c r="D20036" s="88"/>
      <c r="E20036" s="88"/>
      <c r="F20036" s="88"/>
      <c r="G20036" s="88"/>
      <c r="H20036" s="88"/>
      <c r="I20036" s="88"/>
      <c r="J20036" s="88"/>
      <c r="K20036" s="88"/>
    </row>
    <row r="20037" spans="2:11" hidden="1" x14ac:dyDescent="0.2">
      <c r="B20037" s="88"/>
      <c r="C20037" s="88"/>
      <c r="D20037" s="88"/>
      <c r="E20037" s="88"/>
      <c r="F20037" s="88"/>
      <c r="G20037" s="88"/>
      <c r="H20037" s="88"/>
      <c r="I20037" s="88"/>
      <c r="J20037" s="88"/>
      <c r="K20037" s="88"/>
    </row>
    <row r="20038" spans="2:11" hidden="1" x14ac:dyDescent="0.2">
      <c r="B20038" s="88"/>
      <c r="C20038" s="88"/>
      <c r="D20038" s="88"/>
      <c r="E20038" s="88"/>
      <c r="F20038" s="88"/>
      <c r="G20038" s="88"/>
      <c r="H20038" s="88"/>
      <c r="I20038" s="88"/>
      <c r="J20038" s="88"/>
      <c r="K20038" s="88"/>
    </row>
    <row r="20039" spans="2:11" hidden="1" x14ac:dyDescent="0.2">
      <c r="B20039" s="88"/>
      <c r="C20039" s="88"/>
      <c r="D20039" s="88"/>
      <c r="E20039" s="88"/>
      <c r="F20039" s="88"/>
      <c r="G20039" s="88"/>
      <c r="H20039" s="88"/>
      <c r="I20039" s="88"/>
      <c r="J20039" s="88"/>
      <c r="K20039" s="88"/>
    </row>
    <row r="20040" spans="2:11" hidden="1" x14ac:dyDescent="0.2">
      <c r="B20040" s="88"/>
      <c r="C20040" s="88"/>
      <c r="D20040" s="88"/>
      <c r="E20040" s="88"/>
      <c r="F20040" s="88"/>
      <c r="G20040" s="88"/>
      <c r="H20040" s="88"/>
      <c r="I20040" s="88"/>
      <c r="J20040" s="88"/>
      <c r="K20040" s="88"/>
    </row>
    <row r="20041" spans="2:11" hidden="1" x14ac:dyDescent="0.2">
      <c r="B20041" s="88"/>
      <c r="C20041" s="88"/>
      <c r="D20041" s="88"/>
      <c r="E20041" s="88"/>
      <c r="F20041" s="88"/>
      <c r="G20041" s="88"/>
      <c r="H20041" s="88"/>
      <c r="I20041" s="88"/>
      <c r="J20041" s="88"/>
      <c r="K20041" s="88"/>
    </row>
    <row r="20042" spans="2:11" hidden="1" x14ac:dyDescent="0.2">
      <c r="B20042" s="88"/>
      <c r="C20042" s="88"/>
      <c r="D20042" s="88"/>
      <c r="E20042" s="88"/>
      <c r="F20042" s="88"/>
      <c r="G20042" s="88"/>
      <c r="H20042" s="88"/>
      <c r="I20042" s="88"/>
      <c r="J20042" s="88"/>
      <c r="K20042" s="88"/>
    </row>
    <row r="20043" spans="2:11" hidden="1" x14ac:dyDescent="0.2">
      <c r="B20043" s="88"/>
      <c r="C20043" s="88"/>
      <c r="D20043" s="88"/>
      <c r="E20043" s="88"/>
      <c r="F20043" s="88"/>
      <c r="G20043" s="88"/>
      <c r="H20043" s="88"/>
      <c r="I20043" s="88"/>
      <c r="J20043" s="88"/>
      <c r="K20043" s="88"/>
    </row>
    <row r="20044" spans="2:11" hidden="1" x14ac:dyDescent="0.2">
      <c r="B20044" s="88"/>
      <c r="C20044" s="88"/>
      <c r="D20044" s="88"/>
      <c r="E20044" s="88"/>
      <c r="F20044" s="88"/>
      <c r="G20044" s="88"/>
      <c r="H20044" s="88"/>
      <c r="I20044" s="88"/>
      <c r="J20044" s="88"/>
      <c r="K20044" s="88"/>
    </row>
    <row r="20045" spans="2:11" hidden="1" x14ac:dyDescent="0.2">
      <c r="B20045" s="88"/>
      <c r="C20045" s="88"/>
      <c r="D20045" s="88"/>
      <c r="E20045" s="88"/>
      <c r="F20045" s="88"/>
      <c r="G20045" s="88"/>
      <c r="H20045" s="88"/>
      <c r="I20045" s="88"/>
      <c r="J20045" s="88"/>
      <c r="K20045" s="88"/>
    </row>
    <row r="20046" spans="2:11" hidden="1" x14ac:dyDescent="0.2">
      <c r="B20046" s="88"/>
      <c r="C20046" s="88"/>
      <c r="D20046" s="88"/>
      <c r="E20046" s="88"/>
      <c r="F20046" s="88"/>
      <c r="G20046" s="88"/>
      <c r="H20046" s="88"/>
      <c r="I20046" s="88"/>
      <c r="J20046" s="88"/>
      <c r="K20046" s="88"/>
    </row>
    <row r="20047" spans="2:11" hidden="1" x14ac:dyDescent="0.2">
      <c r="B20047" s="88"/>
      <c r="C20047" s="88"/>
      <c r="D20047" s="88"/>
      <c r="E20047" s="88"/>
      <c r="F20047" s="88"/>
      <c r="G20047" s="88"/>
      <c r="H20047" s="88"/>
      <c r="I20047" s="88"/>
      <c r="J20047" s="88"/>
      <c r="K20047" s="88"/>
    </row>
    <row r="20048" spans="2:11" hidden="1" x14ac:dyDescent="0.2">
      <c r="B20048" s="88"/>
      <c r="C20048" s="88"/>
      <c r="D20048" s="88"/>
      <c r="E20048" s="88"/>
      <c r="F20048" s="88"/>
      <c r="G20048" s="88"/>
      <c r="H20048" s="88"/>
      <c r="I20048" s="88"/>
      <c r="J20048" s="88"/>
      <c r="K20048" s="88"/>
    </row>
    <row r="20049" spans="2:11" hidden="1" x14ac:dyDescent="0.2">
      <c r="B20049" s="88"/>
      <c r="C20049" s="88"/>
      <c r="D20049" s="88"/>
      <c r="E20049" s="88"/>
      <c r="F20049" s="88"/>
      <c r="G20049" s="88"/>
      <c r="H20049" s="88"/>
      <c r="I20049" s="88"/>
      <c r="J20049" s="88"/>
      <c r="K20049" s="88"/>
    </row>
    <row r="20050" spans="2:11" hidden="1" x14ac:dyDescent="0.2">
      <c r="B20050" s="88"/>
      <c r="C20050" s="88"/>
      <c r="D20050" s="88"/>
      <c r="E20050" s="88"/>
      <c r="F20050" s="88"/>
      <c r="G20050" s="88"/>
      <c r="H20050" s="88"/>
      <c r="I20050" s="88"/>
      <c r="J20050" s="88"/>
      <c r="K20050" s="88"/>
    </row>
    <row r="20051" spans="2:11" hidden="1" x14ac:dyDescent="0.2">
      <c r="B20051" s="88"/>
      <c r="C20051" s="88"/>
      <c r="D20051" s="88"/>
      <c r="E20051" s="88"/>
      <c r="F20051" s="88"/>
      <c r="G20051" s="88"/>
      <c r="H20051" s="88"/>
      <c r="I20051" s="88"/>
      <c r="J20051" s="88"/>
      <c r="K20051" s="88"/>
    </row>
    <row r="20052" spans="2:11" hidden="1" x14ac:dyDescent="0.2">
      <c r="B20052" s="88"/>
      <c r="C20052" s="88"/>
      <c r="D20052" s="88"/>
      <c r="E20052" s="88"/>
      <c r="F20052" s="88"/>
      <c r="G20052" s="88"/>
      <c r="H20052" s="88"/>
      <c r="I20052" s="88"/>
      <c r="J20052" s="88"/>
      <c r="K20052" s="88"/>
    </row>
    <row r="20053" spans="2:11" hidden="1" x14ac:dyDescent="0.2">
      <c r="B20053" s="88"/>
      <c r="C20053" s="88"/>
      <c r="D20053" s="88"/>
      <c r="E20053" s="88"/>
      <c r="F20053" s="88"/>
      <c r="G20053" s="88"/>
      <c r="H20053" s="88"/>
      <c r="I20053" s="88"/>
      <c r="J20053" s="88"/>
      <c r="K20053" s="88"/>
    </row>
    <row r="20054" spans="2:11" hidden="1" x14ac:dyDescent="0.2">
      <c r="B20054" s="88"/>
      <c r="C20054" s="88"/>
      <c r="D20054" s="88"/>
      <c r="E20054" s="88"/>
      <c r="F20054" s="88"/>
      <c r="G20054" s="88"/>
      <c r="H20054" s="88"/>
      <c r="I20054" s="88"/>
      <c r="J20054" s="88"/>
      <c r="K20054" s="88"/>
    </row>
    <row r="20055" spans="2:11" hidden="1" x14ac:dyDescent="0.2">
      <c r="B20055" s="88"/>
      <c r="C20055" s="88"/>
      <c r="D20055" s="88"/>
      <c r="E20055" s="88"/>
      <c r="F20055" s="88"/>
      <c r="G20055" s="88"/>
      <c r="H20055" s="88"/>
      <c r="I20055" s="88"/>
      <c r="J20055" s="88"/>
      <c r="K20055" s="88"/>
    </row>
    <row r="20056" spans="2:11" hidden="1" x14ac:dyDescent="0.2">
      <c r="B20056" s="88"/>
      <c r="C20056" s="88"/>
      <c r="D20056" s="88"/>
      <c r="E20056" s="88"/>
      <c r="F20056" s="88"/>
      <c r="G20056" s="88"/>
      <c r="H20056" s="88"/>
      <c r="I20056" s="88"/>
      <c r="J20056" s="88"/>
      <c r="K20056" s="88"/>
    </row>
    <row r="20057" spans="2:11" hidden="1" x14ac:dyDescent="0.2">
      <c r="B20057" s="88"/>
      <c r="C20057" s="88"/>
      <c r="D20057" s="88"/>
      <c r="E20057" s="88"/>
      <c r="F20057" s="88"/>
      <c r="G20057" s="88"/>
      <c r="H20057" s="88"/>
      <c r="I20057" s="88"/>
      <c r="J20057" s="88"/>
      <c r="K20057" s="88"/>
    </row>
    <row r="20058" spans="2:11" hidden="1" x14ac:dyDescent="0.2">
      <c r="B20058" s="88"/>
      <c r="C20058" s="88"/>
      <c r="D20058" s="88"/>
      <c r="E20058" s="88"/>
      <c r="F20058" s="88"/>
      <c r="G20058" s="88"/>
      <c r="H20058" s="88"/>
      <c r="I20058" s="88"/>
      <c r="J20058" s="88"/>
      <c r="K20058" s="88"/>
    </row>
    <row r="20059" spans="2:11" hidden="1" x14ac:dyDescent="0.2">
      <c r="B20059" s="88"/>
      <c r="C20059" s="88"/>
      <c r="D20059" s="88"/>
      <c r="E20059" s="88"/>
      <c r="F20059" s="88"/>
      <c r="G20059" s="88"/>
      <c r="H20059" s="88"/>
      <c r="I20059" s="88"/>
      <c r="J20059" s="88"/>
      <c r="K20059" s="88"/>
    </row>
    <row r="20060" spans="2:11" hidden="1" x14ac:dyDescent="0.2">
      <c r="B20060" s="88"/>
      <c r="C20060" s="88"/>
      <c r="D20060" s="88"/>
      <c r="E20060" s="88"/>
      <c r="F20060" s="88"/>
      <c r="G20060" s="88"/>
      <c r="H20060" s="88"/>
      <c r="I20060" s="88"/>
      <c r="J20060" s="88"/>
      <c r="K20060" s="88"/>
    </row>
    <row r="20061" spans="2:11" hidden="1" x14ac:dyDescent="0.2">
      <c r="B20061" s="88"/>
      <c r="C20061" s="88"/>
      <c r="D20061" s="88"/>
      <c r="E20061" s="88"/>
      <c r="F20061" s="88"/>
      <c r="G20061" s="88"/>
      <c r="H20061" s="88"/>
      <c r="I20061" s="88"/>
      <c r="J20061" s="88"/>
      <c r="K20061" s="88"/>
    </row>
    <row r="20062" spans="2:11" hidden="1" x14ac:dyDescent="0.2">
      <c r="B20062" s="88"/>
      <c r="C20062" s="88"/>
      <c r="D20062" s="88"/>
      <c r="E20062" s="88"/>
      <c r="F20062" s="88"/>
      <c r="G20062" s="88"/>
      <c r="H20062" s="88"/>
      <c r="I20062" s="88"/>
      <c r="J20062" s="88"/>
      <c r="K20062" s="88"/>
    </row>
    <row r="20063" spans="2:11" hidden="1" x14ac:dyDescent="0.2">
      <c r="B20063" s="88"/>
      <c r="C20063" s="88"/>
      <c r="D20063" s="88"/>
      <c r="E20063" s="88"/>
      <c r="F20063" s="88"/>
      <c r="G20063" s="88"/>
      <c r="H20063" s="88"/>
      <c r="I20063" s="88"/>
      <c r="J20063" s="88"/>
      <c r="K20063" s="88"/>
    </row>
    <row r="20064" spans="2:11" hidden="1" x14ac:dyDescent="0.2">
      <c r="B20064" s="88"/>
      <c r="C20064" s="88"/>
      <c r="D20064" s="88"/>
      <c r="E20064" s="88"/>
      <c r="F20064" s="88"/>
      <c r="G20064" s="88"/>
      <c r="H20064" s="88"/>
      <c r="I20064" s="88"/>
      <c r="J20064" s="88"/>
      <c r="K20064" s="88"/>
    </row>
    <row r="20065" spans="2:11" hidden="1" x14ac:dyDescent="0.2">
      <c r="B20065" s="88"/>
      <c r="C20065" s="88"/>
      <c r="D20065" s="88"/>
      <c r="E20065" s="88"/>
      <c r="F20065" s="88"/>
      <c r="G20065" s="88"/>
      <c r="H20065" s="88"/>
      <c r="I20065" s="88"/>
      <c r="J20065" s="88"/>
      <c r="K20065" s="88"/>
    </row>
    <row r="20066" spans="2:11" hidden="1" x14ac:dyDescent="0.2">
      <c r="B20066" s="88"/>
      <c r="C20066" s="88"/>
      <c r="D20066" s="88"/>
      <c r="E20066" s="88"/>
      <c r="F20066" s="88"/>
      <c r="G20066" s="88"/>
      <c r="H20066" s="88"/>
      <c r="I20066" s="88"/>
      <c r="J20066" s="88"/>
      <c r="K20066" s="88"/>
    </row>
    <row r="20067" spans="2:11" hidden="1" x14ac:dyDescent="0.2">
      <c r="B20067" s="88"/>
      <c r="C20067" s="88"/>
      <c r="D20067" s="88"/>
      <c r="E20067" s="88"/>
      <c r="F20067" s="88"/>
      <c r="G20067" s="88"/>
      <c r="H20067" s="88"/>
      <c r="I20067" s="88"/>
      <c r="J20067" s="88"/>
      <c r="K20067" s="88"/>
    </row>
    <row r="20068" spans="2:11" hidden="1" x14ac:dyDescent="0.2">
      <c r="B20068" s="88"/>
      <c r="C20068" s="88"/>
      <c r="D20068" s="88"/>
      <c r="E20068" s="88"/>
      <c r="F20068" s="88"/>
      <c r="G20068" s="88"/>
      <c r="H20068" s="88"/>
      <c r="I20068" s="88"/>
      <c r="J20068" s="88"/>
      <c r="K20068" s="88"/>
    </row>
    <row r="20069" spans="2:11" hidden="1" x14ac:dyDescent="0.2">
      <c r="B20069" s="88"/>
      <c r="C20069" s="88"/>
      <c r="D20069" s="88"/>
      <c r="E20069" s="88"/>
      <c r="F20069" s="88"/>
      <c r="G20069" s="88"/>
      <c r="H20069" s="88"/>
      <c r="I20069" s="88"/>
      <c r="J20069" s="88"/>
      <c r="K20069" s="88"/>
    </row>
    <row r="20070" spans="2:11" hidden="1" x14ac:dyDescent="0.2">
      <c r="B20070" s="88"/>
      <c r="C20070" s="88"/>
      <c r="D20070" s="88"/>
      <c r="E20070" s="88"/>
      <c r="F20070" s="88"/>
      <c r="G20070" s="88"/>
      <c r="H20070" s="88"/>
      <c r="I20070" s="88"/>
      <c r="J20070" s="88"/>
      <c r="K20070" s="88"/>
    </row>
    <row r="20071" spans="2:11" hidden="1" x14ac:dyDescent="0.2">
      <c r="B20071" s="88"/>
      <c r="C20071" s="88"/>
      <c r="D20071" s="88"/>
      <c r="E20071" s="88"/>
      <c r="F20071" s="88"/>
      <c r="G20071" s="88"/>
      <c r="H20071" s="88"/>
      <c r="I20071" s="88"/>
      <c r="J20071" s="88"/>
      <c r="K20071" s="88"/>
    </row>
    <row r="20072" spans="2:11" hidden="1" x14ac:dyDescent="0.2">
      <c r="B20072" s="88"/>
      <c r="C20072" s="88"/>
      <c r="D20072" s="88"/>
      <c r="E20072" s="88"/>
      <c r="F20072" s="88"/>
      <c r="G20072" s="88"/>
      <c r="H20072" s="88"/>
      <c r="I20072" s="88"/>
      <c r="J20072" s="88"/>
      <c r="K20072" s="88"/>
    </row>
    <row r="20073" spans="2:11" hidden="1" x14ac:dyDescent="0.2">
      <c r="B20073" s="88"/>
      <c r="C20073" s="88"/>
      <c r="D20073" s="88"/>
      <c r="E20073" s="88"/>
      <c r="F20073" s="88"/>
      <c r="G20073" s="88"/>
      <c r="H20073" s="88"/>
      <c r="I20073" s="88"/>
      <c r="J20073" s="88"/>
      <c r="K20073" s="88"/>
    </row>
    <row r="20074" spans="2:11" hidden="1" x14ac:dyDescent="0.2">
      <c r="B20074" s="88"/>
      <c r="C20074" s="88"/>
      <c r="D20074" s="88"/>
      <c r="E20074" s="88"/>
      <c r="F20074" s="88"/>
      <c r="G20074" s="88"/>
      <c r="H20074" s="88"/>
      <c r="I20074" s="88"/>
      <c r="J20074" s="88"/>
      <c r="K20074" s="88"/>
    </row>
    <row r="20075" spans="2:11" hidden="1" x14ac:dyDescent="0.2">
      <c r="B20075" s="88"/>
      <c r="C20075" s="88"/>
      <c r="D20075" s="88"/>
      <c r="E20075" s="88"/>
      <c r="F20075" s="88"/>
      <c r="G20075" s="88"/>
      <c r="H20075" s="88"/>
      <c r="I20075" s="88"/>
      <c r="J20075" s="88"/>
      <c r="K20075" s="88"/>
    </row>
    <row r="20076" spans="2:11" hidden="1" x14ac:dyDescent="0.2">
      <c r="B20076" s="88"/>
      <c r="C20076" s="88"/>
      <c r="D20076" s="88"/>
      <c r="E20076" s="88"/>
      <c r="F20076" s="88"/>
      <c r="G20076" s="88"/>
      <c r="H20076" s="88"/>
      <c r="I20076" s="88"/>
      <c r="J20076" s="88"/>
      <c r="K20076" s="88"/>
    </row>
    <row r="20077" spans="2:11" hidden="1" x14ac:dyDescent="0.2">
      <c r="B20077" s="88"/>
      <c r="C20077" s="88"/>
      <c r="D20077" s="88"/>
      <c r="E20077" s="88"/>
      <c r="F20077" s="88"/>
      <c r="G20077" s="88"/>
      <c r="H20077" s="88"/>
      <c r="I20077" s="88"/>
      <c r="J20077" s="88"/>
      <c r="K20077" s="88"/>
    </row>
    <row r="20078" spans="2:11" hidden="1" x14ac:dyDescent="0.2">
      <c r="B20078" s="88"/>
      <c r="C20078" s="88"/>
      <c r="D20078" s="88"/>
      <c r="E20078" s="88"/>
      <c r="F20078" s="88"/>
      <c r="G20078" s="88"/>
      <c r="H20078" s="88"/>
      <c r="I20078" s="88"/>
      <c r="J20078" s="88"/>
      <c r="K20078" s="88"/>
    </row>
    <row r="20079" spans="2:11" hidden="1" x14ac:dyDescent="0.2">
      <c r="B20079" s="88"/>
      <c r="C20079" s="88"/>
      <c r="D20079" s="88"/>
      <c r="E20079" s="88"/>
      <c r="F20079" s="88"/>
      <c r="G20079" s="88"/>
      <c r="H20079" s="88"/>
      <c r="I20079" s="88"/>
      <c r="J20079" s="88"/>
      <c r="K20079" s="88"/>
    </row>
    <row r="20080" spans="2:11" hidden="1" x14ac:dyDescent="0.2">
      <c r="B20080" s="88"/>
      <c r="C20080" s="88"/>
      <c r="D20080" s="88"/>
      <c r="E20080" s="88"/>
      <c r="F20080" s="88"/>
      <c r="G20080" s="88"/>
      <c r="H20080" s="88"/>
      <c r="I20080" s="88"/>
      <c r="J20080" s="88"/>
      <c r="K20080" s="88"/>
    </row>
    <row r="20081" spans="2:11" hidden="1" x14ac:dyDescent="0.2">
      <c r="B20081" s="88"/>
      <c r="C20081" s="88"/>
      <c r="D20081" s="88"/>
      <c r="E20081" s="88"/>
      <c r="F20081" s="88"/>
      <c r="G20081" s="88"/>
      <c r="H20081" s="88"/>
      <c r="I20081" s="88"/>
      <c r="J20081" s="88"/>
      <c r="K20081" s="88"/>
    </row>
    <row r="20082" spans="2:11" hidden="1" x14ac:dyDescent="0.2">
      <c r="B20082" s="88"/>
      <c r="C20082" s="88"/>
      <c r="D20082" s="88"/>
      <c r="E20082" s="88"/>
      <c r="F20082" s="88"/>
      <c r="G20082" s="88"/>
      <c r="H20082" s="88"/>
      <c r="I20082" s="88"/>
      <c r="J20082" s="88"/>
      <c r="K20082" s="88"/>
    </row>
    <row r="20083" spans="2:11" hidden="1" x14ac:dyDescent="0.2">
      <c r="B20083" s="88"/>
      <c r="C20083" s="88"/>
      <c r="D20083" s="88"/>
      <c r="E20083" s="88"/>
      <c r="F20083" s="88"/>
      <c r="G20083" s="88"/>
      <c r="H20083" s="88"/>
      <c r="I20083" s="88"/>
      <c r="J20083" s="88"/>
      <c r="K20083" s="88"/>
    </row>
    <row r="20084" spans="2:11" hidden="1" x14ac:dyDescent="0.2">
      <c r="B20084" s="88"/>
      <c r="C20084" s="88"/>
      <c r="D20084" s="88"/>
      <c r="E20084" s="88"/>
      <c r="F20084" s="88"/>
      <c r="G20084" s="88"/>
      <c r="H20084" s="88"/>
      <c r="I20084" s="88"/>
      <c r="J20084" s="88"/>
      <c r="K20084" s="88"/>
    </row>
    <row r="20085" spans="2:11" hidden="1" x14ac:dyDescent="0.2">
      <c r="B20085" s="88"/>
      <c r="C20085" s="88"/>
      <c r="D20085" s="88"/>
      <c r="E20085" s="88"/>
      <c r="F20085" s="88"/>
      <c r="G20085" s="88"/>
      <c r="H20085" s="88"/>
      <c r="I20085" s="88"/>
      <c r="J20085" s="88"/>
      <c r="K20085" s="88"/>
    </row>
    <row r="20086" spans="2:11" hidden="1" x14ac:dyDescent="0.2">
      <c r="B20086" s="88"/>
      <c r="C20086" s="88"/>
      <c r="D20086" s="88"/>
      <c r="E20086" s="88"/>
      <c r="F20086" s="88"/>
      <c r="G20086" s="88"/>
      <c r="H20086" s="88"/>
      <c r="I20086" s="88"/>
      <c r="J20086" s="88"/>
      <c r="K20086" s="88"/>
    </row>
    <row r="20087" spans="2:11" hidden="1" x14ac:dyDescent="0.2">
      <c r="B20087" s="88"/>
      <c r="C20087" s="88"/>
      <c r="D20087" s="88"/>
      <c r="E20087" s="88"/>
      <c r="F20087" s="88"/>
      <c r="G20087" s="88"/>
      <c r="H20087" s="88"/>
      <c r="I20087" s="88"/>
      <c r="J20087" s="88"/>
      <c r="K20087" s="88"/>
    </row>
    <row r="20088" spans="2:11" hidden="1" x14ac:dyDescent="0.2">
      <c r="B20088" s="88"/>
      <c r="C20088" s="88"/>
      <c r="D20088" s="88"/>
      <c r="E20088" s="88"/>
      <c r="F20088" s="88"/>
      <c r="G20088" s="88"/>
      <c r="H20088" s="88"/>
      <c r="I20088" s="88"/>
      <c r="J20088" s="88"/>
      <c r="K20088" s="88"/>
    </row>
    <row r="20089" spans="2:11" hidden="1" x14ac:dyDescent="0.2">
      <c r="B20089" s="88"/>
      <c r="C20089" s="88"/>
      <c r="D20089" s="88"/>
      <c r="E20089" s="88"/>
      <c r="F20089" s="88"/>
      <c r="G20089" s="88"/>
      <c r="H20089" s="88"/>
      <c r="I20089" s="88"/>
      <c r="J20089" s="88"/>
      <c r="K20089" s="88"/>
    </row>
    <row r="20090" spans="2:11" hidden="1" x14ac:dyDescent="0.2">
      <c r="B20090" s="88"/>
      <c r="C20090" s="88"/>
      <c r="D20090" s="88"/>
      <c r="E20090" s="88"/>
      <c r="F20090" s="88"/>
      <c r="G20090" s="88"/>
      <c r="H20090" s="88"/>
      <c r="I20090" s="88"/>
      <c r="J20090" s="88"/>
      <c r="K20090" s="88"/>
    </row>
    <row r="20091" spans="2:11" hidden="1" x14ac:dyDescent="0.2">
      <c r="B20091" s="88"/>
      <c r="C20091" s="88"/>
      <c r="D20091" s="88"/>
      <c r="E20091" s="88"/>
      <c r="F20091" s="88"/>
      <c r="G20091" s="88"/>
      <c r="H20091" s="88"/>
      <c r="I20091" s="88"/>
      <c r="J20091" s="88"/>
      <c r="K20091" s="88"/>
    </row>
    <row r="20092" spans="2:11" hidden="1" x14ac:dyDescent="0.2">
      <c r="B20092" s="88"/>
      <c r="C20092" s="88"/>
      <c r="D20092" s="88"/>
      <c r="E20092" s="88"/>
      <c r="F20092" s="88"/>
      <c r="G20092" s="88"/>
      <c r="H20092" s="88"/>
      <c r="I20092" s="88"/>
      <c r="J20092" s="88"/>
      <c r="K20092" s="88"/>
    </row>
    <row r="20093" spans="2:11" hidden="1" x14ac:dyDescent="0.2">
      <c r="B20093" s="88"/>
      <c r="C20093" s="88"/>
      <c r="D20093" s="88"/>
      <c r="E20093" s="88"/>
      <c r="F20093" s="88"/>
      <c r="G20093" s="88"/>
      <c r="H20093" s="88"/>
      <c r="I20093" s="88"/>
      <c r="J20093" s="88"/>
      <c r="K20093" s="88"/>
    </row>
    <row r="20094" spans="2:11" hidden="1" x14ac:dyDescent="0.2">
      <c r="B20094" s="88"/>
      <c r="C20094" s="88"/>
      <c r="D20094" s="88"/>
      <c r="E20094" s="88"/>
      <c r="F20094" s="88"/>
      <c r="G20094" s="88"/>
      <c r="H20094" s="88"/>
      <c r="I20094" s="88"/>
      <c r="J20094" s="88"/>
      <c r="K20094" s="88"/>
    </row>
    <row r="20095" spans="2:11" hidden="1" x14ac:dyDescent="0.2">
      <c r="B20095" s="88"/>
      <c r="C20095" s="88"/>
      <c r="D20095" s="88"/>
      <c r="E20095" s="88"/>
      <c r="F20095" s="88"/>
      <c r="G20095" s="88"/>
      <c r="H20095" s="88"/>
      <c r="I20095" s="88"/>
      <c r="J20095" s="88"/>
      <c r="K20095" s="88"/>
    </row>
    <row r="20096" spans="2:11" hidden="1" x14ac:dyDescent="0.2">
      <c r="B20096" s="88"/>
      <c r="C20096" s="88"/>
      <c r="D20096" s="88"/>
      <c r="E20096" s="88"/>
      <c r="F20096" s="88"/>
      <c r="G20096" s="88"/>
      <c r="H20096" s="88"/>
      <c r="I20096" s="88"/>
      <c r="J20096" s="88"/>
      <c r="K20096" s="88"/>
    </row>
    <row r="20097" spans="2:11" hidden="1" x14ac:dyDescent="0.2">
      <c r="B20097" s="88"/>
      <c r="C20097" s="88"/>
      <c r="D20097" s="88"/>
      <c r="E20097" s="88"/>
      <c r="F20097" s="88"/>
      <c r="G20097" s="88"/>
      <c r="H20097" s="88"/>
      <c r="I20097" s="88"/>
      <c r="J20097" s="88"/>
      <c r="K20097" s="88"/>
    </row>
    <row r="20098" spans="2:11" hidden="1" x14ac:dyDescent="0.2">
      <c r="B20098" s="88"/>
      <c r="C20098" s="88"/>
      <c r="D20098" s="88"/>
      <c r="E20098" s="88"/>
      <c r="F20098" s="88"/>
      <c r="G20098" s="88"/>
      <c r="H20098" s="88"/>
      <c r="I20098" s="88"/>
      <c r="J20098" s="88"/>
      <c r="K20098" s="88"/>
    </row>
    <row r="20099" spans="2:11" hidden="1" x14ac:dyDescent="0.2">
      <c r="B20099" s="88"/>
      <c r="C20099" s="88"/>
      <c r="D20099" s="88"/>
      <c r="E20099" s="88"/>
      <c r="F20099" s="88"/>
      <c r="G20099" s="88"/>
      <c r="H20099" s="88"/>
      <c r="I20099" s="88"/>
      <c r="J20099" s="88"/>
      <c r="K20099" s="88"/>
    </row>
    <row r="20100" spans="2:11" hidden="1" x14ac:dyDescent="0.2">
      <c r="B20100" s="88"/>
      <c r="C20100" s="88"/>
      <c r="D20100" s="88"/>
      <c r="E20100" s="88"/>
      <c r="F20100" s="88"/>
      <c r="G20100" s="88"/>
      <c r="H20100" s="88"/>
      <c r="I20100" s="88"/>
      <c r="J20100" s="88"/>
      <c r="K20100" s="88"/>
    </row>
    <row r="20101" spans="2:11" hidden="1" x14ac:dyDescent="0.2">
      <c r="B20101" s="88"/>
      <c r="C20101" s="88"/>
      <c r="D20101" s="88"/>
      <c r="E20101" s="88"/>
      <c r="F20101" s="88"/>
      <c r="G20101" s="88"/>
      <c r="H20101" s="88"/>
      <c r="I20101" s="88"/>
      <c r="J20101" s="88"/>
      <c r="K20101" s="88"/>
    </row>
    <row r="20102" spans="2:11" hidden="1" x14ac:dyDescent="0.2">
      <c r="B20102" s="88"/>
      <c r="C20102" s="88"/>
      <c r="D20102" s="88"/>
      <c r="E20102" s="88"/>
      <c r="F20102" s="88"/>
      <c r="G20102" s="88"/>
      <c r="H20102" s="88"/>
      <c r="I20102" s="88"/>
      <c r="J20102" s="88"/>
      <c r="K20102" s="88"/>
    </row>
    <row r="20103" spans="2:11" hidden="1" x14ac:dyDescent="0.2">
      <c r="B20103" s="88"/>
      <c r="C20103" s="88"/>
      <c r="D20103" s="88"/>
      <c r="E20103" s="88"/>
      <c r="F20103" s="88"/>
      <c r="G20103" s="88"/>
      <c r="H20103" s="88"/>
      <c r="I20103" s="88"/>
      <c r="J20103" s="88"/>
      <c r="K20103" s="88"/>
    </row>
    <row r="20104" spans="2:11" hidden="1" x14ac:dyDescent="0.2">
      <c r="B20104" s="88"/>
      <c r="C20104" s="88"/>
      <c r="D20104" s="88"/>
      <c r="E20104" s="88"/>
      <c r="F20104" s="88"/>
      <c r="G20104" s="88"/>
      <c r="H20104" s="88"/>
      <c r="I20104" s="88"/>
      <c r="J20104" s="88"/>
      <c r="K20104" s="88"/>
    </row>
    <row r="20105" spans="2:11" hidden="1" x14ac:dyDescent="0.2">
      <c r="B20105" s="88"/>
      <c r="C20105" s="88"/>
      <c r="D20105" s="88"/>
      <c r="E20105" s="88"/>
      <c r="F20105" s="88"/>
      <c r="G20105" s="88"/>
      <c r="H20105" s="88"/>
      <c r="I20105" s="88"/>
      <c r="J20105" s="88"/>
      <c r="K20105" s="88"/>
    </row>
    <row r="20106" spans="2:11" hidden="1" x14ac:dyDescent="0.2">
      <c r="B20106" s="88"/>
      <c r="C20106" s="88"/>
      <c r="D20106" s="88"/>
      <c r="E20106" s="88"/>
      <c r="F20106" s="88"/>
      <c r="G20106" s="88"/>
      <c r="H20106" s="88"/>
      <c r="I20106" s="88"/>
      <c r="J20106" s="88"/>
      <c r="K20106" s="88"/>
    </row>
    <row r="20107" spans="2:11" hidden="1" x14ac:dyDescent="0.2">
      <c r="B20107" s="88"/>
      <c r="C20107" s="88"/>
      <c r="D20107" s="88"/>
      <c r="E20107" s="88"/>
      <c r="F20107" s="88"/>
      <c r="G20107" s="88"/>
      <c r="H20107" s="88"/>
      <c r="I20107" s="88"/>
      <c r="J20107" s="88"/>
      <c r="K20107" s="88"/>
    </row>
    <row r="20108" spans="2:11" hidden="1" x14ac:dyDescent="0.2">
      <c r="B20108" s="88"/>
      <c r="C20108" s="88"/>
      <c r="D20108" s="88"/>
      <c r="E20108" s="88"/>
      <c r="F20108" s="88"/>
      <c r="G20108" s="88"/>
      <c r="H20108" s="88"/>
      <c r="I20108" s="88"/>
      <c r="J20108" s="88"/>
      <c r="K20108" s="88"/>
    </row>
    <row r="20109" spans="2:11" hidden="1" x14ac:dyDescent="0.2">
      <c r="B20109" s="88"/>
      <c r="C20109" s="88"/>
      <c r="D20109" s="88"/>
      <c r="E20109" s="88"/>
      <c r="F20109" s="88"/>
      <c r="G20109" s="88"/>
      <c r="H20109" s="88"/>
      <c r="I20109" s="88"/>
      <c r="J20109" s="88"/>
      <c r="K20109" s="88"/>
    </row>
    <row r="20110" spans="2:11" hidden="1" x14ac:dyDescent="0.2">
      <c r="B20110" s="88"/>
      <c r="C20110" s="88"/>
      <c r="D20110" s="88"/>
      <c r="E20110" s="88"/>
      <c r="F20110" s="88"/>
      <c r="G20110" s="88"/>
      <c r="H20110" s="88"/>
      <c r="I20110" s="88"/>
      <c r="J20110" s="88"/>
      <c r="K20110" s="88"/>
    </row>
    <row r="20111" spans="2:11" hidden="1" x14ac:dyDescent="0.2">
      <c r="B20111" s="88"/>
      <c r="C20111" s="88"/>
      <c r="D20111" s="88"/>
      <c r="E20111" s="88"/>
      <c r="F20111" s="88"/>
      <c r="G20111" s="88"/>
      <c r="H20111" s="88"/>
      <c r="I20111" s="88"/>
      <c r="J20111" s="88"/>
      <c r="K20111" s="88"/>
    </row>
    <row r="20112" spans="2:11" hidden="1" x14ac:dyDescent="0.2">
      <c r="B20112" s="88"/>
      <c r="C20112" s="88"/>
      <c r="D20112" s="88"/>
      <c r="E20112" s="88"/>
      <c r="F20112" s="88"/>
      <c r="G20112" s="88"/>
      <c r="H20112" s="88"/>
      <c r="I20112" s="88"/>
      <c r="J20112" s="88"/>
      <c r="K20112" s="88"/>
    </row>
    <row r="20113" spans="2:11" hidden="1" x14ac:dyDescent="0.2">
      <c r="B20113" s="88"/>
      <c r="C20113" s="88"/>
      <c r="D20113" s="88"/>
      <c r="E20113" s="88"/>
      <c r="F20113" s="88"/>
      <c r="G20113" s="88"/>
      <c r="H20113" s="88"/>
      <c r="I20113" s="88"/>
      <c r="J20113" s="88"/>
      <c r="K20113" s="88"/>
    </row>
    <row r="20114" spans="2:11" hidden="1" x14ac:dyDescent="0.2">
      <c r="B20114" s="88"/>
      <c r="C20114" s="88"/>
      <c r="D20114" s="88"/>
      <c r="E20114" s="88"/>
      <c r="F20114" s="88"/>
      <c r="G20114" s="88"/>
      <c r="H20114" s="88"/>
      <c r="I20114" s="88"/>
      <c r="J20114" s="88"/>
      <c r="K20114" s="88"/>
    </row>
    <row r="20115" spans="2:11" hidden="1" x14ac:dyDescent="0.2">
      <c r="B20115" s="88"/>
      <c r="C20115" s="88"/>
      <c r="D20115" s="88"/>
      <c r="E20115" s="88"/>
      <c r="F20115" s="88"/>
      <c r="G20115" s="88"/>
      <c r="H20115" s="88"/>
      <c r="I20115" s="88"/>
      <c r="J20115" s="88"/>
      <c r="K20115" s="88"/>
    </row>
    <row r="20116" spans="2:11" hidden="1" x14ac:dyDescent="0.2">
      <c r="B20116" s="88"/>
      <c r="C20116" s="88"/>
      <c r="D20116" s="88"/>
      <c r="E20116" s="88"/>
      <c r="F20116" s="88"/>
      <c r="G20116" s="88"/>
      <c r="H20116" s="88"/>
      <c r="I20116" s="88"/>
      <c r="J20116" s="88"/>
      <c r="K20116" s="88"/>
    </row>
    <row r="20117" spans="2:11" hidden="1" x14ac:dyDescent="0.2">
      <c r="B20117" s="88"/>
      <c r="C20117" s="88"/>
      <c r="D20117" s="88"/>
      <c r="E20117" s="88"/>
      <c r="F20117" s="88"/>
      <c r="G20117" s="88"/>
      <c r="H20117" s="88"/>
      <c r="I20117" s="88"/>
      <c r="J20117" s="88"/>
      <c r="K20117" s="88"/>
    </row>
    <row r="20118" spans="2:11" hidden="1" x14ac:dyDescent="0.2">
      <c r="B20118" s="88"/>
      <c r="C20118" s="88"/>
      <c r="D20118" s="88"/>
      <c r="E20118" s="88"/>
      <c r="F20118" s="88"/>
      <c r="G20118" s="88"/>
      <c r="H20118" s="88"/>
      <c r="I20118" s="88"/>
      <c r="J20118" s="88"/>
      <c r="K20118" s="88"/>
    </row>
    <row r="20119" spans="2:11" hidden="1" x14ac:dyDescent="0.2">
      <c r="B20119" s="88"/>
      <c r="C20119" s="88"/>
      <c r="D20119" s="88"/>
      <c r="E20119" s="88"/>
      <c r="F20119" s="88"/>
      <c r="G20119" s="88"/>
      <c r="H20119" s="88"/>
      <c r="I20119" s="88"/>
      <c r="J20119" s="88"/>
      <c r="K20119" s="88"/>
    </row>
    <row r="20120" spans="2:11" hidden="1" x14ac:dyDescent="0.2">
      <c r="B20120" s="88"/>
      <c r="C20120" s="88"/>
      <c r="D20120" s="88"/>
      <c r="E20120" s="88"/>
      <c r="F20120" s="88"/>
      <c r="G20120" s="88"/>
      <c r="H20120" s="88"/>
      <c r="I20120" s="88"/>
      <c r="J20120" s="88"/>
      <c r="K20120" s="88"/>
    </row>
    <row r="20121" spans="2:11" hidden="1" x14ac:dyDescent="0.2">
      <c r="B20121" s="88"/>
      <c r="C20121" s="88"/>
      <c r="D20121" s="88"/>
      <c r="E20121" s="88"/>
      <c r="F20121" s="88"/>
      <c r="G20121" s="88"/>
      <c r="H20121" s="88"/>
      <c r="I20121" s="88"/>
      <c r="J20121" s="88"/>
      <c r="K20121" s="88"/>
    </row>
    <row r="20122" spans="2:11" hidden="1" x14ac:dyDescent="0.2">
      <c r="B20122" s="88"/>
      <c r="C20122" s="88"/>
      <c r="D20122" s="88"/>
      <c r="E20122" s="88"/>
      <c r="F20122" s="88"/>
      <c r="G20122" s="88"/>
      <c r="H20122" s="88"/>
      <c r="I20122" s="88"/>
      <c r="J20122" s="88"/>
      <c r="K20122" s="88"/>
    </row>
    <row r="20123" spans="2:11" hidden="1" x14ac:dyDescent="0.2">
      <c r="B20123" s="88"/>
      <c r="C20123" s="88"/>
      <c r="D20123" s="88"/>
      <c r="E20123" s="88"/>
      <c r="F20123" s="88"/>
      <c r="G20123" s="88"/>
      <c r="H20123" s="88"/>
      <c r="I20123" s="88"/>
      <c r="J20123" s="88"/>
      <c r="K20123" s="88"/>
    </row>
    <row r="20124" spans="2:11" hidden="1" x14ac:dyDescent="0.2">
      <c r="B20124" s="88"/>
      <c r="C20124" s="88"/>
      <c r="D20124" s="88"/>
      <c r="E20124" s="88"/>
      <c r="F20124" s="88"/>
      <c r="G20124" s="88"/>
      <c r="H20124" s="88"/>
      <c r="I20124" s="88"/>
      <c r="J20124" s="88"/>
      <c r="K20124" s="88"/>
    </row>
    <row r="20125" spans="2:11" hidden="1" x14ac:dyDescent="0.2">
      <c r="B20125" s="88"/>
      <c r="C20125" s="88"/>
      <c r="D20125" s="88"/>
      <c r="E20125" s="88"/>
      <c r="F20125" s="88"/>
      <c r="G20125" s="88"/>
      <c r="H20125" s="88"/>
      <c r="I20125" s="88"/>
      <c r="J20125" s="88"/>
      <c r="K20125" s="88"/>
    </row>
    <row r="20126" spans="2:11" hidden="1" x14ac:dyDescent="0.2">
      <c r="B20126" s="88"/>
      <c r="C20126" s="88"/>
      <c r="D20126" s="88"/>
      <c r="E20126" s="88"/>
      <c r="F20126" s="88"/>
      <c r="G20126" s="88"/>
      <c r="H20126" s="88"/>
      <c r="I20126" s="88"/>
      <c r="J20126" s="88"/>
      <c r="K20126" s="88"/>
    </row>
    <row r="20127" spans="2:11" hidden="1" x14ac:dyDescent="0.2">
      <c r="B20127" s="88"/>
      <c r="C20127" s="88"/>
      <c r="D20127" s="88"/>
      <c r="E20127" s="88"/>
      <c r="F20127" s="88"/>
      <c r="G20127" s="88"/>
      <c r="H20127" s="88"/>
      <c r="I20127" s="88"/>
      <c r="J20127" s="88"/>
      <c r="K20127" s="88"/>
    </row>
    <row r="20128" spans="2:11" hidden="1" x14ac:dyDescent="0.2">
      <c r="B20128" s="88"/>
      <c r="C20128" s="88"/>
      <c r="D20128" s="88"/>
      <c r="E20128" s="88"/>
      <c r="F20128" s="88"/>
      <c r="G20128" s="88"/>
      <c r="H20128" s="88"/>
      <c r="I20128" s="88"/>
      <c r="J20128" s="88"/>
      <c r="K20128" s="88"/>
    </row>
    <row r="20129" spans="2:11" hidden="1" x14ac:dyDescent="0.2">
      <c r="B20129" s="88"/>
      <c r="C20129" s="88"/>
      <c r="D20129" s="88"/>
      <c r="E20129" s="88"/>
      <c r="F20129" s="88"/>
      <c r="G20129" s="88"/>
      <c r="H20129" s="88"/>
      <c r="I20129" s="88"/>
      <c r="J20129" s="88"/>
      <c r="K20129" s="88"/>
    </row>
    <row r="20130" spans="2:11" hidden="1" x14ac:dyDescent="0.2">
      <c r="B20130" s="88"/>
      <c r="C20130" s="88"/>
      <c r="D20130" s="88"/>
      <c r="E20130" s="88"/>
      <c r="F20130" s="88"/>
      <c r="G20130" s="88"/>
      <c r="H20130" s="88"/>
      <c r="I20130" s="88"/>
      <c r="J20130" s="88"/>
      <c r="K20130" s="88"/>
    </row>
    <row r="20131" spans="2:11" hidden="1" x14ac:dyDescent="0.2">
      <c r="B20131" s="88"/>
      <c r="C20131" s="88"/>
      <c r="D20131" s="88"/>
      <c r="E20131" s="88"/>
      <c r="F20131" s="88"/>
      <c r="G20131" s="88"/>
      <c r="H20131" s="88"/>
      <c r="I20131" s="88"/>
      <c r="J20131" s="88"/>
      <c r="K20131" s="88"/>
    </row>
    <row r="20132" spans="2:11" hidden="1" x14ac:dyDescent="0.2">
      <c r="B20132" s="88"/>
      <c r="C20132" s="88"/>
      <c r="D20132" s="88"/>
      <c r="E20132" s="88"/>
      <c r="F20132" s="88"/>
      <c r="G20132" s="88"/>
      <c r="H20132" s="88"/>
      <c r="I20132" s="88"/>
      <c r="J20132" s="88"/>
      <c r="K20132" s="88"/>
    </row>
    <row r="20133" spans="2:11" hidden="1" x14ac:dyDescent="0.2">
      <c r="B20133" s="88"/>
      <c r="C20133" s="88"/>
      <c r="D20133" s="88"/>
      <c r="E20133" s="88"/>
      <c r="F20133" s="88"/>
      <c r="G20133" s="88"/>
      <c r="H20133" s="88"/>
      <c r="I20133" s="88"/>
      <c r="J20133" s="88"/>
      <c r="K20133" s="88"/>
    </row>
    <row r="20134" spans="2:11" hidden="1" x14ac:dyDescent="0.2">
      <c r="B20134" s="88"/>
      <c r="C20134" s="88"/>
      <c r="D20134" s="88"/>
      <c r="E20134" s="88"/>
      <c r="F20134" s="88"/>
      <c r="G20134" s="88"/>
      <c r="H20134" s="88"/>
      <c r="I20134" s="88"/>
      <c r="J20134" s="88"/>
      <c r="K20134" s="88"/>
    </row>
    <row r="20135" spans="2:11" hidden="1" x14ac:dyDescent="0.2">
      <c r="B20135" s="88"/>
      <c r="C20135" s="88"/>
      <c r="D20135" s="88"/>
      <c r="E20135" s="88"/>
      <c r="F20135" s="88"/>
      <c r="G20135" s="88"/>
      <c r="H20135" s="88"/>
      <c r="I20135" s="88"/>
      <c r="J20135" s="88"/>
      <c r="K20135" s="88"/>
    </row>
    <row r="20136" spans="2:11" hidden="1" x14ac:dyDescent="0.2">
      <c r="B20136" s="88"/>
      <c r="C20136" s="88"/>
      <c r="D20136" s="88"/>
      <c r="E20136" s="88"/>
      <c r="F20136" s="88"/>
      <c r="G20136" s="88"/>
      <c r="H20136" s="88"/>
      <c r="I20136" s="88"/>
      <c r="J20136" s="88"/>
      <c r="K20136" s="88"/>
    </row>
    <row r="20137" spans="2:11" hidden="1" x14ac:dyDescent="0.2">
      <c r="B20137" s="88"/>
      <c r="C20137" s="88"/>
      <c r="D20137" s="88"/>
      <c r="E20137" s="88"/>
      <c r="F20137" s="88"/>
      <c r="G20137" s="88"/>
      <c r="H20137" s="88"/>
      <c r="I20137" s="88"/>
      <c r="J20137" s="88"/>
      <c r="K20137" s="88"/>
    </row>
    <row r="20138" spans="2:11" hidden="1" x14ac:dyDescent="0.2">
      <c r="B20138" s="88"/>
      <c r="C20138" s="88"/>
      <c r="D20138" s="88"/>
      <c r="E20138" s="88"/>
      <c r="F20138" s="88"/>
      <c r="G20138" s="88"/>
      <c r="H20138" s="88"/>
      <c r="I20138" s="88"/>
      <c r="J20138" s="88"/>
      <c r="K20138" s="88"/>
    </row>
    <row r="20139" spans="2:11" hidden="1" x14ac:dyDescent="0.2">
      <c r="B20139" s="88"/>
      <c r="C20139" s="88"/>
      <c r="D20139" s="88"/>
      <c r="E20139" s="88"/>
      <c r="F20139" s="88"/>
      <c r="G20139" s="88"/>
      <c r="H20139" s="88"/>
      <c r="I20139" s="88"/>
      <c r="J20139" s="88"/>
      <c r="K20139" s="88"/>
    </row>
    <row r="20140" spans="2:11" hidden="1" x14ac:dyDescent="0.2">
      <c r="B20140" s="88"/>
      <c r="C20140" s="88"/>
      <c r="D20140" s="88"/>
      <c r="E20140" s="88"/>
      <c r="F20140" s="88"/>
      <c r="G20140" s="88"/>
      <c r="H20140" s="88"/>
      <c r="I20140" s="88"/>
      <c r="J20140" s="88"/>
      <c r="K20140" s="88"/>
    </row>
    <row r="20141" spans="2:11" hidden="1" x14ac:dyDescent="0.2">
      <c r="B20141" s="88"/>
      <c r="C20141" s="88"/>
      <c r="D20141" s="88"/>
      <c r="E20141" s="88"/>
      <c r="F20141" s="88"/>
      <c r="G20141" s="88"/>
      <c r="H20141" s="88"/>
      <c r="I20141" s="88"/>
      <c r="J20141" s="88"/>
      <c r="K20141" s="88"/>
    </row>
    <row r="20142" spans="2:11" hidden="1" x14ac:dyDescent="0.2">
      <c r="B20142" s="88"/>
      <c r="C20142" s="88"/>
      <c r="D20142" s="88"/>
      <c r="E20142" s="88"/>
      <c r="F20142" s="88"/>
      <c r="G20142" s="88"/>
      <c r="H20142" s="88"/>
      <c r="I20142" s="88"/>
      <c r="J20142" s="88"/>
      <c r="K20142" s="88"/>
    </row>
    <row r="20143" spans="2:11" hidden="1" x14ac:dyDescent="0.2">
      <c r="B20143" s="88"/>
      <c r="C20143" s="88"/>
      <c r="D20143" s="88"/>
      <c r="E20143" s="88"/>
      <c r="F20143" s="88"/>
      <c r="G20143" s="88"/>
      <c r="H20143" s="88"/>
      <c r="I20143" s="88"/>
      <c r="J20143" s="88"/>
      <c r="K20143" s="88"/>
    </row>
    <row r="20144" spans="2:11" hidden="1" x14ac:dyDescent="0.2">
      <c r="B20144" s="88"/>
      <c r="C20144" s="88"/>
      <c r="D20144" s="88"/>
      <c r="E20144" s="88"/>
      <c r="F20144" s="88"/>
      <c r="G20144" s="88"/>
      <c r="H20144" s="88"/>
      <c r="I20144" s="88"/>
      <c r="J20144" s="88"/>
      <c r="K20144" s="88"/>
    </row>
    <row r="20145" spans="2:11" hidden="1" x14ac:dyDescent="0.2">
      <c r="B20145" s="88"/>
      <c r="C20145" s="88"/>
      <c r="D20145" s="88"/>
      <c r="E20145" s="88"/>
      <c r="F20145" s="88"/>
      <c r="G20145" s="88"/>
      <c r="H20145" s="88"/>
      <c r="I20145" s="88"/>
      <c r="J20145" s="88"/>
      <c r="K20145" s="88"/>
    </row>
    <row r="20146" spans="2:11" hidden="1" x14ac:dyDescent="0.2">
      <c r="B20146" s="88"/>
      <c r="C20146" s="88"/>
      <c r="D20146" s="88"/>
      <c r="E20146" s="88"/>
      <c r="F20146" s="88"/>
      <c r="G20146" s="88"/>
      <c r="H20146" s="88"/>
      <c r="I20146" s="88"/>
      <c r="J20146" s="88"/>
      <c r="K20146" s="88"/>
    </row>
    <row r="20147" spans="2:11" hidden="1" x14ac:dyDescent="0.2">
      <c r="B20147" s="88"/>
      <c r="C20147" s="88"/>
      <c r="D20147" s="88"/>
      <c r="E20147" s="88"/>
      <c r="F20147" s="88"/>
      <c r="G20147" s="88"/>
      <c r="H20147" s="88"/>
      <c r="I20147" s="88"/>
      <c r="J20147" s="88"/>
      <c r="K20147" s="88"/>
    </row>
    <row r="20148" spans="2:11" hidden="1" x14ac:dyDescent="0.2">
      <c r="B20148" s="88"/>
      <c r="C20148" s="88"/>
      <c r="D20148" s="88"/>
      <c r="E20148" s="88"/>
      <c r="F20148" s="88"/>
      <c r="G20148" s="88"/>
      <c r="H20148" s="88"/>
      <c r="I20148" s="88"/>
      <c r="J20148" s="88"/>
      <c r="K20148" s="88"/>
    </row>
    <row r="20149" spans="2:11" hidden="1" x14ac:dyDescent="0.2">
      <c r="B20149" s="88"/>
      <c r="C20149" s="88"/>
      <c r="D20149" s="88"/>
      <c r="E20149" s="88"/>
      <c r="F20149" s="88"/>
      <c r="G20149" s="88"/>
      <c r="H20149" s="88"/>
      <c r="I20149" s="88"/>
      <c r="J20149" s="88"/>
      <c r="K20149" s="88"/>
    </row>
    <row r="20150" spans="2:11" hidden="1" x14ac:dyDescent="0.2">
      <c r="B20150" s="88"/>
      <c r="C20150" s="88"/>
      <c r="D20150" s="88"/>
      <c r="E20150" s="88"/>
      <c r="F20150" s="88"/>
      <c r="G20150" s="88"/>
      <c r="H20150" s="88"/>
      <c r="I20150" s="88"/>
      <c r="J20150" s="88"/>
      <c r="K20150" s="88"/>
    </row>
    <row r="20151" spans="2:11" hidden="1" x14ac:dyDescent="0.2">
      <c r="B20151" s="88"/>
      <c r="C20151" s="88"/>
      <c r="D20151" s="88"/>
      <c r="E20151" s="88"/>
      <c r="F20151" s="88"/>
      <c r="G20151" s="88"/>
      <c r="H20151" s="88"/>
      <c r="I20151" s="88"/>
      <c r="J20151" s="88"/>
      <c r="K20151" s="88"/>
    </row>
    <row r="20152" spans="2:11" hidden="1" x14ac:dyDescent="0.2">
      <c r="B20152" s="88"/>
      <c r="C20152" s="88"/>
      <c r="D20152" s="88"/>
      <c r="E20152" s="88"/>
      <c r="F20152" s="88"/>
      <c r="G20152" s="88"/>
      <c r="H20152" s="88"/>
      <c r="I20152" s="88"/>
      <c r="J20152" s="88"/>
      <c r="K20152" s="88"/>
    </row>
    <row r="20153" spans="2:11" hidden="1" x14ac:dyDescent="0.2">
      <c r="B20153" s="88"/>
      <c r="C20153" s="88"/>
      <c r="D20153" s="88"/>
      <c r="E20153" s="88"/>
      <c r="F20153" s="88"/>
      <c r="G20153" s="88"/>
      <c r="H20153" s="88"/>
      <c r="I20153" s="88"/>
      <c r="J20153" s="88"/>
      <c r="K20153" s="88"/>
    </row>
    <row r="20154" spans="2:11" hidden="1" x14ac:dyDescent="0.2">
      <c r="B20154" s="88"/>
      <c r="C20154" s="88"/>
      <c r="D20154" s="88"/>
      <c r="E20154" s="88"/>
      <c r="F20154" s="88"/>
      <c r="G20154" s="88"/>
      <c r="H20154" s="88"/>
      <c r="I20154" s="88"/>
      <c r="J20154" s="88"/>
      <c r="K20154" s="88"/>
    </row>
    <row r="20155" spans="2:11" hidden="1" x14ac:dyDescent="0.2">
      <c r="B20155" s="88"/>
      <c r="C20155" s="88"/>
      <c r="D20155" s="88"/>
      <c r="E20155" s="88"/>
      <c r="F20155" s="88"/>
      <c r="G20155" s="88"/>
      <c r="H20155" s="88"/>
      <c r="I20155" s="88"/>
      <c r="J20155" s="88"/>
      <c r="K20155" s="88"/>
    </row>
    <row r="20156" spans="2:11" hidden="1" x14ac:dyDescent="0.2">
      <c r="B20156" s="88"/>
      <c r="C20156" s="88"/>
      <c r="D20156" s="88"/>
      <c r="E20156" s="88"/>
      <c r="F20156" s="88"/>
      <c r="G20156" s="88"/>
      <c r="H20156" s="88"/>
      <c r="I20156" s="88"/>
      <c r="J20156" s="88"/>
      <c r="K20156" s="88"/>
    </row>
    <row r="20157" spans="2:11" hidden="1" x14ac:dyDescent="0.2">
      <c r="B20157" s="88"/>
      <c r="C20157" s="88"/>
      <c r="D20157" s="88"/>
      <c r="E20157" s="88"/>
      <c r="F20157" s="88"/>
      <c r="G20157" s="88"/>
      <c r="H20157" s="88"/>
      <c r="I20157" s="88"/>
      <c r="J20157" s="88"/>
      <c r="K20157" s="88"/>
    </row>
    <row r="20158" spans="2:11" hidden="1" x14ac:dyDescent="0.2">
      <c r="B20158" s="88"/>
      <c r="C20158" s="88"/>
      <c r="D20158" s="88"/>
      <c r="E20158" s="88"/>
      <c r="F20158" s="88"/>
      <c r="G20158" s="88"/>
      <c r="H20158" s="88"/>
      <c r="I20158" s="88"/>
      <c r="J20158" s="88"/>
      <c r="K20158" s="88"/>
    </row>
    <row r="20159" spans="2:11" hidden="1" x14ac:dyDescent="0.2">
      <c r="B20159" s="88"/>
      <c r="C20159" s="88"/>
      <c r="D20159" s="88"/>
      <c r="E20159" s="88"/>
      <c r="F20159" s="88"/>
      <c r="G20159" s="88"/>
      <c r="H20159" s="88"/>
      <c r="I20159" s="88"/>
      <c r="J20159" s="88"/>
      <c r="K20159" s="88"/>
    </row>
    <row r="20160" spans="2:11" hidden="1" x14ac:dyDescent="0.2">
      <c r="B20160" s="88"/>
      <c r="C20160" s="88"/>
      <c r="D20160" s="88"/>
      <c r="E20160" s="88"/>
      <c r="F20160" s="88"/>
      <c r="G20160" s="88"/>
      <c r="H20160" s="88"/>
      <c r="I20160" s="88"/>
      <c r="J20160" s="88"/>
      <c r="K20160" s="88"/>
    </row>
    <row r="20161" spans="2:11" hidden="1" x14ac:dyDescent="0.2">
      <c r="B20161" s="88"/>
      <c r="C20161" s="88"/>
      <c r="D20161" s="88"/>
      <c r="E20161" s="88"/>
      <c r="F20161" s="88"/>
      <c r="G20161" s="88"/>
      <c r="H20161" s="88"/>
      <c r="I20161" s="88"/>
      <c r="J20161" s="88"/>
      <c r="K20161" s="88"/>
    </row>
    <row r="20162" spans="2:11" hidden="1" x14ac:dyDescent="0.2">
      <c r="B20162" s="88"/>
      <c r="C20162" s="88"/>
      <c r="D20162" s="88"/>
      <c r="E20162" s="88"/>
      <c r="F20162" s="88"/>
      <c r="G20162" s="88"/>
      <c r="H20162" s="88"/>
      <c r="I20162" s="88"/>
      <c r="J20162" s="88"/>
      <c r="K20162" s="88"/>
    </row>
    <row r="20163" spans="2:11" hidden="1" x14ac:dyDescent="0.2">
      <c r="B20163" s="88"/>
      <c r="C20163" s="88"/>
      <c r="D20163" s="88"/>
      <c r="E20163" s="88"/>
      <c r="F20163" s="88"/>
      <c r="G20163" s="88"/>
      <c r="H20163" s="88"/>
      <c r="I20163" s="88"/>
      <c r="J20163" s="88"/>
      <c r="K20163" s="88"/>
    </row>
    <row r="20164" spans="2:11" hidden="1" x14ac:dyDescent="0.2">
      <c r="B20164" s="88"/>
      <c r="C20164" s="88"/>
      <c r="D20164" s="88"/>
      <c r="E20164" s="88"/>
      <c r="F20164" s="88"/>
      <c r="G20164" s="88"/>
      <c r="H20164" s="88"/>
      <c r="I20164" s="88"/>
      <c r="J20164" s="88"/>
      <c r="K20164" s="88"/>
    </row>
    <row r="20165" spans="2:11" hidden="1" x14ac:dyDescent="0.2">
      <c r="B20165" s="88"/>
      <c r="C20165" s="88"/>
      <c r="D20165" s="88"/>
      <c r="E20165" s="88"/>
      <c r="F20165" s="88"/>
      <c r="G20165" s="88"/>
      <c r="H20165" s="88"/>
      <c r="I20165" s="88"/>
      <c r="J20165" s="88"/>
      <c r="K20165" s="88"/>
    </row>
    <row r="20166" spans="2:11" hidden="1" x14ac:dyDescent="0.2">
      <c r="B20166" s="88"/>
      <c r="C20166" s="88"/>
      <c r="D20166" s="88"/>
      <c r="E20166" s="88"/>
      <c r="F20166" s="88"/>
      <c r="G20166" s="88"/>
      <c r="H20166" s="88"/>
      <c r="I20166" s="88"/>
      <c r="J20166" s="88"/>
      <c r="K20166" s="88"/>
    </row>
    <row r="20167" spans="2:11" hidden="1" x14ac:dyDescent="0.2">
      <c r="B20167" s="88"/>
      <c r="C20167" s="88"/>
      <c r="D20167" s="88"/>
      <c r="E20167" s="88"/>
      <c r="F20167" s="88"/>
      <c r="G20167" s="88"/>
      <c r="H20167" s="88"/>
      <c r="I20167" s="88"/>
      <c r="J20167" s="88"/>
      <c r="K20167" s="88"/>
    </row>
    <row r="20168" spans="2:11" hidden="1" x14ac:dyDescent="0.2">
      <c r="B20168" s="88"/>
      <c r="C20168" s="88"/>
      <c r="D20168" s="88"/>
      <c r="E20168" s="88"/>
      <c r="F20168" s="88"/>
      <c r="G20168" s="88"/>
      <c r="H20168" s="88"/>
      <c r="I20168" s="88"/>
      <c r="J20168" s="88"/>
      <c r="K20168" s="88"/>
    </row>
    <row r="20169" spans="2:11" hidden="1" x14ac:dyDescent="0.2">
      <c r="B20169" s="88"/>
      <c r="C20169" s="88"/>
      <c r="D20169" s="88"/>
      <c r="E20169" s="88"/>
      <c r="F20169" s="88"/>
      <c r="G20169" s="88"/>
      <c r="H20169" s="88"/>
      <c r="I20169" s="88"/>
      <c r="J20169" s="88"/>
      <c r="K20169" s="88"/>
    </row>
    <row r="20170" spans="2:11" hidden="1" x14ac:dyDescent="0.2">
      <c r="B20170" s="88"/>
      <c r="C20170" s="88"/>
      <c r="D20170" s="88"/>
      <c r="E20170" s="88"/>
      <c r="F20170" s="88"/>
      <c r="G20170" s="88"/>
      <c r="H20170" s="88"/>
      <c r="I20170" s="88"/>
      <c r="J20170" s="88"/>
      <c r="K20170" s="88"/>
    </row>
    <row r="20171" spans="2:11" hidden="1" x14ac:dyDescent="0.2">
      <c r="B20171" s="88"/>
      <c r="C20171" s="88"/>
      <c r="D20171" s="88"/>
      <c r="E20171" s="88"/>
      <c r="F20171" s="88"/>
      <c r="G20171" s="88"/>
      <c r="H20171" s="88"/>
      <c r="I20171" s="88"/>
      <c r="J20171" s="88"/>
      <c r="K20171" s="88"/>
    </row>
    <row r="20172" spans="2:11" hidden="1" x14ac:dyDescent="0.2">
      <c r="B20172" s="88"/>
      <c r="C20172" s="88"/>
      <c r="D20172" s="88"/>
      <c r="E20172" s="88"/>
      <c r="F20172" s="88"/>
      <c r="G20172" s="88"/>
      <c r="H20172" s="88"/>
      <c r="I20172" s="88"/>
      <c r="J20172" s="88"/>
      <c r="K20172" s="88"/>
    </row>
    <row r="20173" spans="2:11" hidden="1" x14ac:dyDescent="0.2">
      <c r="B20173" s="88"/>
      <c r="C20173" s="88"/>
      <c r="D20173" s="88"/>
      <c r="E20173" s="88"/>
      <c r="F20173" s="88"/>
      <c r="G20173" s="88"/>
      <c r="H20173" s="88"/>
      <c r="I20173" s="88"/>
      <c r="J20173" s="88"/>
      <c r="K20173" s="88"/>
    </row>
    <row r="20174" spans="2:11" hidden="1" x14ac:dyDescent="0.2">
      <c r="B20174" s="88"/>
      <c r="C20174" s="88"/>
      <c r="D20174" s="88"/>
      <c r="E20174" s="88"/>
      <c r="F20174" s="88"/>
      <c r="G20174" s="88"/>
      <c r="H20174" s="88"/>
      <c r="I20174" s="88"/>
      <c r="J20174" s="88"/>
      <c r="K20174" s="88"/>
    </row>
    <row r="20175" spans="2:11" hidden="1" x14ac:dyDescent="0.2">
      <c r="B20175" s="88"/>
      <c r="C20175" s="88"/>
      <c r="D20175" s="88"/>
      <c r="E20175" s="88"/>
      <c r="F20175" s="88"/>
      <c r="G20175" s="88"/>
      <c r="H20175" s="88"/>
      <c r="I20175" s="88"/>
      <c r="J20175" s="88"/>
      <c r="K20175" s="88"/>
    </row>
    <row r="20176" spans="2:11" hidden="1" x14ac:dyDescent="0.2">
      <c r="B20176" s="88"/>
      <c r="C20176" s="88"/>
      <c r="D20176" s="88"/>
      <c r="E20176" s="88"/>
      <c r="F20176" s="88"/>
      <c r="G20176" s="88"/>
      <c r="H20176" s="88"/>
      <c r="I20176" s="88"/>
      <c r="J20176" s="88"/>
      <c r="K20176" s="88"/>
    </row>
    <row r="20177" spans="2:11" hidden="1" x14ac:dyDescent="0.2">
      <c r="B20177" s="88"/>
      <c r="C20177" s="88"/>
      <c r="D20177" s="88"/>
      <c r="E20177" s="88"/>
      <c r="F20177" s="88"/>
      <c r="G20177" s="88"/>
      <c r="H20177" s="88"/>
      <c r="I20177" s="88"/>
      <c r="J20177" s="88"/>
      <c r="K20177" s="88"/>
    </row>
    <row r="20178" spans="2:11" hidden="1" x14ac:dyDescent="0.2">
      <c r="B20178" s="88"/>
      <c r="C20178" s="88"/>
      <c r="D20178" s="88"/>
      <c r="E20178" s="88"/>
      <c r="F20178" s="88"/>
      <c r="G20178" s="88"/>
      <c r="H20178" s="88"/>
      <c r="I20178" s="88"/>
      <c r="J20178" s="88"/>
      <c r="K20178" s="88"/>
    </row>
    <row r="20179" spans="2:11" hidden="1" x14ac:dyDescent="0.2">
      <c r="B20179" s="88"/>
      <c r="C20179" s="88"/>
      <c r="D20179" s="88"/>
      <c r="E20179" s="88"/>
      <c r="F20179" s="88"/>
      <c r="G20179" s="88"/>
      <c r="H20179" s="88"/>
      <c r="I20179" s="88"/>
      <c r="J20179" s="88"/>
      <c r="K20179" s="88"/>
    </row>
    <row r="20180" spans="2:11" hidden="1" x14ac:dyDescent="0.2">
      <c r="B20180" s="88"/>
      <c r="C20180" s="88"/>
      <c r="D20180" s="88"/>
      <c r="E20180" s="88"/>
      <c r="F20180" s="88"/>
      <c r="G20180" s="88"/>
      <c r="H20180" s="88"/>
      <c r="I20180" s="88"/>
      <c r="J20180" s="88"/>
      <c r="K20180" s="88"/>
    </row>
    <row r="20181" spans="2:11" hidden="1" x14ac:dyDescent="0.2">
      <c r="B20181" s="88"/>
      <c r="C20181" s="88"/>
      <c r="D20181" s="88"/>
      <c r="E20181" s="88"/>
      <c r="F20181" s="88"/>
      <c r="G20181" s="88"/>
      <c r="H20181" s="88"/>
      <c r="I20181" s="88"/>
      <c r="J20181" s="88"/>
      <c r="K20181" s="88"/>
    </row>
    <row r="20182" spans="2:11" hidden="1" x14ac:dyDescent="0.2">
      <c r="B20182" s="88"/>
      <c r="C20182" s="88"/>
      <c r="D20182" s="88"/>
      <c r="E20182" s="88"/>
      <c r="F20182" s="88"/>
      <c r="G20182" s="88"/>
      <c r="H20182" s="88"/>
      <c r="I20182" s="88"/>
      <c r="J20182" s="88"/>
      <c r="K20182" s="88"/>
    </row>
    <row r="20183" spans="2:11" hidden="1" x14ac:dyDescent="0.2">
      <c r="B20183" s="88"/>
      <c r="C20183" s="88"/>
      <c r="D20183" s="88"/>
      <c r="E20183" s="88"/>
      <c r="F20183" s="88"/>
      <c r="G20183" s="88"/>
      <c r="H20183" s="88"/>
      <c r="I20183" s="88"/>
      <c r="J20183" s="88"/>
      <c r="K20183" s="88"/>
    </row>
    <row r="20184" spans="2:11" hidden="1" x14ac:dyDescent="0.2">
      <c r="B20184" s="88"/>
      <c r="C20184" s="88"/>
      <c r="D20184" s="88"/>
      <c r="E20184" s="88"/>
      <c r="F20184" s="88"/>
      <c r="G20184" s="88"/>
      <c r="H20184" s="88"/>
      <c r="I20184" s="88"/>
      <c r="J20184" s="88"/>
      <c r="K20184" s="88"/>
    </row>
    <row r="20185" spans="2:11" hidden="1" x14ac:dyDescent="0.2">
      <c r="B20185" s="88"/>
      <c r="C20185" s="88"/>
      <c r="D20185" s="88"/>
      <c r="E20185" s="88"/>
      <c r="F20185" s="88"/>
      <c r="G20185" s="88"/>
      <c r="H20185" s="88"/>
      <c r="I20185" s="88"/>
      <c r="J20185" s="88"/>
      <c r="K20185" s="88"/>
    </row>
    <row r="20186" spans="2:11" hidden="1" x14ac:dyDescent="0.2">
      <c r="B20186" s="88"/>
      <c r="C20186" s="88"/>
      <c r="D20186" s="88"/>
      <c r="E20186" s="88"/>
      <c r="F20186" s="88"/>
      <c r="G20186" s="88"/>
      <c r="H20186" s="88"/>
      <c r="I20186" s="88"/>
      <c r="J20186" s="88"/>
      <c r="K20186" s="88"/>
    </row>
    <row r="20187" spans="2:11" hidden="1" x14ac:dyDescent="0.2">
      <c r="B20187" s="88"/>
      <c r="C20187" s="88"/>
      <c r="D20187" s="88"/>
      <c r="E20187" s="88"/>
      <c r="F20187" s="88"/>
      <c r="G20187" s="88"/>
      <c r="H20187" s="88"/>
      <c r="I20187" s="88"/>
      <c r="J20187" s="88"/>
      <c r="K20187" s="88"/>
    </row>
    <row r="20188" spans="2:11" hidden="1" x14ac:dyDescent="0.2">
      <c r="B20188" s="88"/>
      <c r="C20188" s="88"/>
      <c r="D20188" s="88"/>
      <c r="E20188" s="88"/>
      <c r="F20188" s="88"/>
      <c r="G20188" s="88"/>
      <c r="H20188" s="88"/>
      <c r="I20188" s="88"/>
      <c r="J20188" s="88"/>
      <c r="K20188" s="88"/>
    </row>
    <row r="20189" spans="2:11" hidden="1" x14ac:dyDescent="0.2">
      <c r="B20189" s="88"/>
      <c r="C20189" s="88"/>
      <c r="D20189" s="88"/>
      <c r="E20189" s="88"/>
      <c r="F20189" s="88"/>
      <c r="G20189" s="88"/>
      <c r="H20189" s="88"/>
      <c r="I20189" s="88"/>
      <c r="J20189" s="88"/>
      <c r="K20189" s="88"/>
    </row>
    <row r="20190" spans="2:11" hidden="1" x14ac:dyDescent="0.2">
      <c r="B20190" s="88"/>
      <c r="C20190" s="88"/>
      <c r="D20190" s="88"/>
      <c r="E20190" s="88"/>
      <c r="F20190" s="88"/>
      <c r="G20190" s="88"/>
      <c r="H20190" s="88"/>
      <c r="I20190" s="88"/>
      <c r="J20190" s="88"/>
      <c r="K20190" s="88"/>
    </row>
    <row r="20191" spans="2:11" hidden="1" x14ac:dyDescent="0.2">
      <c r="B20191" s="88"/>
      <c r="C20191" s="88"/>
      <c r="D20191" s="88"/>
      <c r="E20191" s="88"/>
      <c r="F20191" s="88"/>
      <c r="G20191" s="88"/>
      <c r="H20191" s="88"/>
      <c r="I20191" s="88"/>
      <c r="J20191" s="88"/>
      <c r="K20191" s="88"/>
    </row>
    <row r="20192" spans="2:11" hidden="1" x14ac:dyDescent="0.2">
      <c r="B20192" s="88"/>
      <c r="C20192" s="88"/>
      <c r="D20192" s="88"/>
      <c r="E20192" s="88"/>
      <c r="F20192" s="88"/>
      <c r="G20192" s="88"/>
      <c r="H20192" s="88"/>
      <c r="I20192" s="88"/>
      <c r="J20192" s="88"/>
      <c r="K20192" s="88"/>
    </row>
    <row r="20193" spans="2:11" hidden="1" x14ac:dyDescent="0.2">
      <c r="B20193" s="88"/>
      <c r="C20193" s="88"/>
      <c r="D20193" s="88"/>
      <c r="E20193" s="88"/>
      <c r="F20193" s="88"/>
      <c r="G20193" s="88"/>
      <c r="H20193" s="88"/>
      <c r="I20193" s="88"/>
      <c r="J20193" s="88"/>
      <c r="K20193" s="88"/>
    </row>
    <row r="20194" spans="2:11" hidden="1" x14ac:dyDescent="0.2">
      <c r="B20194" s="88"/>
      <c r="C20194" s="88"/>
      <c r="D20194" s="88"/>
      <c r="E20194" s="88"/>
      <c r="F20194" s="88"/>
      <c r="G20194" s="88"/>
      <c r="H20194" s="88"/>
      <c r="I20194" s="88"/>
      <c r="J20194" s="88"/>
      <c r="K20194" s="88"/>
    </row>
    <row r="20195" spans="2:11" hidden="1" x14ac:dyDescent="0.2">
      <c r="B20195" s="88"/>
      <c r="C20195" s="88"/>
      <c r="D20195" s="88"/>
      <c r="E20195" s="88"/>
      <c r="F20195" s="88"/>
      <c r="G20195" s="88"/>
      <c r="H20195" s="88"/>
      <c r="I20195" s="88"/>
      <c r="J20195" s="88"/>
      <c r="K20195" s="88"/>
    </row>
    <row r="20196" spans="2:11" hidden="1" x14ac:dyDescent="0.2">
      <c r="B20196" s="88"/>
      <c r="C20196" s="88"/>
      <c r="D20196" s="88"/>
      <c r="E20196" s="88"/>
      <c r="F20196" s="88"/>
      <c r="G20196" s="88"/>
      <c r="H20196" s="88"/>
      <c r="I20196" s="88"/>
      <c r="J20196" s="88"/>
      <c r="K20196" s="88"/>
    </row>
    <row r="20197" spans="2:11" hidden="1" x14ac:dyDescent="0.2">
      <c r="B20197" s="88"/>
      <c r="C20197" s="88"/>
      <c r="D20197" s="88"/>
      <c r="E20197" s="88"/>
      <c r="F20197" s="88"/>
      <c r="G20197" s="88"/>
      <c r="H20197" s="88"/>
      <c r="I20197" s="88"/>
      <c r="J20197" s="88"/>
      <c r="K20197" s="88"/>
    </row>
    <row r="20198" spans="2:11" hidden="1" x14ac:dyDescent="0.2">
      <c r="B20198" s="88"/>
      <c r="C20198" s="88"/>
      <c r="D20198" s="88"/>
      <c r="E20198" s="88"/>
      <c r="F20198" s="88"/>
      <c r="G20198" s="88"/>
      <c r="H20198" s="88"/>
      <c r="I20198" s="88"/>
      <c r="J20198" s="88"/>
      <c r="K20198" s="88"/>
    </row>
    <row r="20199" spans="2:11" hidden="1" x14ac:dyDescent="0.2">
      <c r="B20199" s="88"/>
      <c r="C20199" s="88"/>
      <c r="D20199" s="88"/>
      <c r="E20199" s="88"/>
      <c r="F20199" s="88"/>
      <c r="G20199" s="88"/>
      <c r="H20199" s="88"/>
      <c r="I20199" s="88"/>
      <c r="J20199" s="88"/>
      <c r="K20199" s="88"/>
    </row>
    <row r="20200" spans="2:11" hidden="1" x14ac:dyDescent="0.2">
      <c r="B20200" s="88"/>
      <c r="C20200" s="88"/>
      <c r="D20200" s="88"/>
      <c r="E20200" s="88"/>
      <c r="F20200" s="88"/>
      <c r="G20200" s="88"/>
      <c r="H20200" s="88"/>
      <c r="I20200" s="88"/>
      <c r="J20200" s="88"/>
      <c r="K20200" s="88"/>
    </row>
    <row r="20201" spans="2:11" hidden="1" x14ac:dyDescent="0.2">
      <c r="B20201" s="88"/>
      <c r="C20201" s="88"/>
      <c r="D20201" s="88"/>
      <c r="E20201" s="88"/>
      <c r="F20201" s="88"/>
      <c r="G20201" s="88"/>
      <c r="H20201" s="88"/>
      <c r="I20201" s="88"/>
      <c r="J20201" s="88"/>
      <c r="K20201" s="88"/>
    </row>
    <row r="20202" spans="2:11" hidden="1" x14ac:dyDescent="0.2">
      <c r="B20202" s="88"/>
      <c r="C20202" s="88"/>
      <c r="D20202" s="88"/>
      <c r="E20202" s="88"/>
      <c r="F20202" s="88"/>
      <c r="G20202" s="88"/>
      <c r="H20202" s="88"/>
      <c r="I20202" s="88"/>
      <c r="J20202" s="88"/>
      <c r="K20202" s="88"/>
    </row>
    <row r="20203" spans="2:11" hidden="1" x14ac:dyDescent="0.2">
      <c r="B20203" s="88"/>
      <c r="C20203" s="88"/>
      <c r="D20203" s="88"/>
      <c r="E20203" s="88"/>
      <c r="F20203" s="88"/>
      <c r="G20203" s="88"/>
      <c r="H20203" s="88"/>
      <c r="I20203" s="88"/>
      <c r="J20203" s="88"/>
      <c r="K20203" s="88"/>
    </row>
    <row r="20204" spans="2:11" hidden="1" x14ac:dyDescent="0.2">
      <c r="B20204" s="88"/>
      <c r="C20204" s="88"/>
      <c r="D20204" s="88"/>
      <c r="E20204" s="88"/>
      <c r="F20204" s="88"/>
      <c r="G20204" s="88"/>
      <c r="H20204" s="88"/>
      <c r="I20204" s="88"/>
      <c r="J20204" s="88"/>
      <c r="K20204" s="88"/>
    </row>
    <row r="20205" spans="2:11" hidden="1" x14ac:dyDescent="0.2">
      <c r="B20205" s="88"/>
      <c r="C20205" s="88"/>
      <c r="D20205" s="88"/>
      <c r="E20205" s="88"/>
      <c r="F20205" s="88"/>
      <c r="G20205" s="88"/>
      <c r="H20205" s="88"/>
      <c r="I20205" s="88"/>
      <c r="J20205" s="88"/>
      <c r="K20205" s="88"/>
    </row>
    <row r="20206" spans="2:11" hidden="1" x14ac:dyDescent="0.2">
      <c r="B20206" s="88"/>
      <c r="C20206" s="88"/>
      <c r="D20206" s="88"/>
      <c r="E20206" s="88"/>
      <c r="F20206" s="88"/>
      <c r="G20206" s="88"/>
      <c r="H20206" s="88"/>
      <c r="I20206" s="88"/>
      <c r="J20206" s="88"/>
      <c r="K20206" s="88"/>
    </row>
    <row r="20207" spans="2:11" hidden="1" x14ac:dyDescent="0.2">
      <c r="B20207" s="88"/>
      <c r="C20207" s="88"/>
      <c r="D20207" s="88"/>
      <c r="E20207" s="88"/>
      <c r="F20207" s="88"/>
      <c r="G20207" s="88"/>
      <c r="H20207" s="88"/>
      <c r="I20207" s="88"/>
      <c r="J20207" s="88"/>
      <c r="K20207" s="88"/>
    </row>
    <row r="20208" spans="2:11" hidden="1" x14ac:dyDescent="0.2">
      <c r="B20208" s="88"/>
      <c r="C20208" s="88"/>
      <c r="D20208" s="88"/>
      <c r="E20208" s="88"/>
      <c r="F20208" s="88"/>
      <c r="G20208" s="88"/>
      <c r="H20208" s="88"/>
      <c r="I20208" s="88"/>
      <c r="J20208" s="88"/>
      <c r="K20208" s="88"/>
    </row>
    <row r="20209" spans="2:11" hidden="1" x14ac:dyDescent="0.2">
      <c r="B20209" s="88"/>
      <c r="C20209" s="88"/>
      <c r="D20209" s="88"/>
      <c r="E20209" s="88"/>
      <c r="F20209" s="88"/>
      <c r="G20209" s="88"/>
      <c r="H20209" s="88"/>
      <c r="I20209" s="88"/>
      <c r="J20209" s="88"/>
      <c r="K20209" s="88"/>
    </row>
    <row r="20210" spans="2:11" hidden="1" x14ac:dyDescent="0.2">
      <c r="B20210" s="88"/>
      <c r="C20210" s="88"/>
      <c r="D20210" s="88"/>
      <c r="E20210" s="88"/>
      <c r="F20210" s="88"/>
      <c r="G20210" s="88"/>
      <c r="H20210" s="88"/>
      <c r="I20210" s="88"/>
      <c r="J20210" s="88"/>
      <c r="K20210" s="88"/>
    </row>
    <row r="20211" spans="2:11" hidden="1" x14ac:dyDescent="0.2">
      <c r="B20211" s="88"/>
      <c r="C20211" s="88"/>
      <c r="D20211" s="88"/>
      <c r="E20211" s="88"/>
      <c r="F20211" s="88"/>
      <c r="G20211" s="88"/>
      <c r="H20211" s="88"/>
      <c r="I20211" s="88"/>
      <c r="J20211" s="88"/>
      <c r="K20211" s="88"/>
    </row>
    <row r="20212" spans="2:11" hidden="1" x14ac:dyDescent="0.2">
      <c r="B20212" s="88"/>
      <c r="C20212" s="88"/>
      <c r="D20212" s="88"/>
      <c r="E20212" s="88"/>
      <c r="F20212" s="88"/>
      <c r="G20212" s="88"/>
      <c r="H20212" s="88"/>
      <c r="I20212" s="88"/>
      <c r="J20212" s="88"/>
      <c r="K20212" s="88"/>
    </row>
    <row r="20213" spans="2:11" hidden="1" x14ac:dyDescent="0.2">
      <c r="B20213" s="88"/>
      <c r="C20213" s="88"/>
      <c r="D20213" s="88"/>
      <c r="E20213" s="88"/>
      <c r="F20213" s="88"/>
      <c r="G20213" s="88"/>
      <c r="H20213" s="88"/>
      <c r="I20213" s="88"/>
      <c r="J20213" s="88"/>
      <c r="K20213" s="88"/>
    </row>
    <row r="20214" spans="2:11" hidden="1" x14ac:dyDescent="0.2">
      <c r="B20214" s="88"/>
      <c r="C20214" s="88"/>
      <c r="D20214" s="88"/>
      <c r="E20214" s="88"/>
      <c r="F20214" s="88"/>
      <c r="G20214" s="88"/>
      <c r="H20214" s="88"/>
      <c r="I20214" s="88"/>
      <c r="J20214" s="88"/>
      <c r="K20214" s="88"/>
    </row>
    <row r="20215" spans="2:11" hidden="1" x14ac:dyDescent="0.2">
      <c r="B20215" s="88"/>
      <c r="C20215" s="88"/>
      <c r="D20215" s="88"/>
      <c r="E20215" s="88"/>
      <c r="F20215" s="88"/>
      <c r="G20215" s="88"/>
      <c r="H20215" s="88"/>
      <c r="I20215" s="88"/>
      <c r="J20215" s="88"/>
      <c r="K20215" s="88"/>
    </row>
    <row r="20216" spans="2:11" hidden="1" x14ac:dyDescent="0.2">
      <c r="B20216" s="88"/>
      <c r="C20216" s="88"/>
      <c r="D20216" s="88"/>
      <c r="E20216" s="88"/>
      <c r="F20216" s="88"/>
      <c r="G20216" s="88"/>
      <c r="H20216" s="88"/>
      <c r="I20216" s="88"/>
      <c r="J20216" s="88"/>
      <c r="K20216" s="88"/>
    </row>
    <row r="20217" spans="2:11" hidden="1" x14ac:dyDescent="0.2">
      <c r="B20217" s="88"/>
      <c r="C20217" s="88"/>
      <c r="D20217" s="88"/>
      <c r="E20217" s="88"/>
      <c r="F20217" s="88"/>
      <c r="G20217" s="88"/>
      <c r="H20217" s="88"/>
      <c r="I20217" s="88"/>
      <c r="J20217" s="88"/>
      <c r="K20217" s="88"/>
    </row>
    <row r="20218" spans="2:11" hidden="1" x14ac:dyDescent="0.2">
      <c r="B20218" s="88"/>
      <c r="C20218" s="88"/>
      <c r="D20218" s="88"/>
      <c r="E20218" s="88"/>
      <c r="F20218" s="88"/>
      <c r="G20218" s="88"/>
      <c r="H20218" s="88"/>
      <c r="I20218" s="88"/>
      <c r="J20218" s="88"/>
      <c r="K20218" s="88"/>
    </row>
    <row r="20219" spans="2:11" hidden="1" x14ac:dyDescent="0.2">
      <c r="B20219" s="88"/>
      <c r="C20219" s="88"/>
      <c r="D20219" s="88"/>
      <c r="E20219" s="88"/>
      <c r="F20219" s="88"/>
      <c r="G20219" s="88"/>
      <c r="H20219" s="88"/>
      <c r="I20219" s="88"/>
      <c r="J20219" s="88"/>
      <c r="K20219" s="88"/>
    </row>
    <row r="20220" spans="2:11" hidden="1" x14ac:dyDescent="0.2">
      <c r="B20220" s="88"/>
      <c r="C20220" s="88"/>
      <c r="D20220" s="88"/>
      <c r="E20220" s="88"/>
      <c r="F20220" s="88"/>
      <c r="G20220" s="88"/>
      <c r="H20220" s="88"/>
      <c r="I20220" s="88"/>
      <c r="J20220" s="88"/>
      <c r="K20220" s="88"/>
    </row>
    <row r="20221" spans="2:11" hidden="1" x14ac:dyDescent="0.2">
      <c r="B20221" s="88"/>
      <c r="C20221" s="88"/>
      <c r="D20221" s="88"/>
      <c r="E20221" s="88"/>
      <c r="F20221" s="88"/>
      <c r="G20221" s="88"/>
      <c r="H20221" s="88"/>
      <c r="I20221" s="88"/>
      <c r="J20221" s="88"/>
      <c r="K20221" s="88"/>
    </row>
    <row r="20222" spans="2:11" hidden="1" x14ac:dyDescent="0.2">
      <c r="B20222" s="88"/>
      <c r="C20222" s="88"/>
      <c r="D20222" s="88"/>
      <c r="E20222" s="88"/>
      <c r="F20222" s="88"/>
      <c r="G20222" s="88"/>
      <c r="H20222" s="88"/>
      <c r="I20222" s="88"/>
      <c r="J20222" s="88"/>
      <c r="K20222" s="88"/>
    </row>
    <row r="20223" spans="2:11" hidden="1" x14ac:dyDescent="0.2">
      <c r="B20223" s="88"/>
      <c r="C20223" s="88"/>
      <c r="D20223" s="88"/>
      <c r="E20223" s="88"/>
      <c r="F20223" s="88"/>
      <c r="G20223" s="88"/>
      <c r="H20223" s="88"/>
      <c r="I20223" s="88"/>
      <c r="J20223" s="88"/>
      <c r="K20223" s="88"/>
    </row>
    <row r="20224" spans="2:11" hidden="1" x14ac:dyDescent="0.2">
      <c r="B20224" s="88"/>
      <c r="C20224" s="88"/>
      <c r="D20224" s="88"/>
      <c r="E20224" s="88"/>
      <c r="F20224" s="88"/>
      <c r="G20224" s="88"/>
      <c r="H20224" s="88"/>
      <c r="I20224" s="88"/>
      <c r="J20224" s="88"/>
      <c r="K20224" s="88"/>
    </row>
    <row r="20225" spans="2:11" hidden="1" x14ac:dyDescent="0.2">
      <c r="B20225" s="88"/>
      <c r="C20225" s="88"/>
      <c r="D20225" s="88"/>
      <c r="E20225" s="88"/>
      <c r="F20225" s="88"/>
      <c r="G20225" s="88"/>
      <c r="H20225" s="88"/>
      <c r="I20225" s="88"/>
      <c r="J20225" s="88"/>
      <c r="K20225" s="88"/>
    </row>
    <row r="20226" spans="2:11" hidden="1" x14ac:dyDescent="0.2">
      <c r="B20226" s="88"/>
      <c r="C20226" s="88"/>
      <c r="D20226" s="88"/>
      <c r="E20226" s="88"/>
      <c r="F20226" s="88"/>
      <c r="G20226" s="88"/>
      <c r="H20226" s="88"/>
      <c r="I20226" s="88"/>
      <c r="J20226" s="88"/>
      <c r="K20226" s="88"/>
    </row>
    <row r="20227" spans="2:11" hidden="1" x14ac:dyDescent="0.2">
      <c r="B20227" s="88"/>
      <c r="C20227" s="88"/>
      <c r="D20227" s="88"/>
      <c r="E20227" s="88"/>
      <c r="F20227" s="88"/>
      <c r="G20227" s="88"/>
      <c r="H20227" s="88"/>
      <c r="I20227" s="88"/>
      <c r="J20227" s="88"/>
      <c r="K20227" s="88"/>
    </row>
    <row r="20228" spans="2:11" hidden="1" x14ac:dyDescent="0.2">
      <c r="B20228" s="88"/>
      <c r="C20228" s="88"/>
      <c r="D20228" s="88"/>
      <c r="E20228" s="88"/>
      <c r="F20228" s="88"/>
      <c r="G20228" s="88"/>
      <c r="H20228" s="88"/>
      <c r="I20228" s="88"/>
      <c r="J20228" s="88"/>
      <c r="K20228" s="88"/>
    </row>
    <row r="20229" spans="2:11" hidden="1" x14ac:dyDescent="0.2">
      <c r="B20229" s="88"/>
      <c r="C20229" s="88"/>
      <c r="D20229" s="88"/>
      <c r="E20229" s="88"/>
      <c r="F20229" s="88"/>
      <c r="G20229" s="88"/>
      <c r="H20229" s="88"/>
      <c r="I20229" s="88"/>
      <c r="J20229" s="88"/>
      <c r="K20229" s="88"/>
    </row>
    <row r="20230" spans="2:11" hidden="1" x14ac:dyDescent="0.2">
      <c r="B20230" s="88"/>
      <c r="C20230" s="88"/>
      <c r="D20230" s="88"/>
      <c r="E20230" s="88"/>
      <c r="F20230" s="88"/>
      <c r="G20230" s="88"/>
      <c r="H20230" s="88"/>
      <c r="I20230" s="88"/>
      <c r="J20230" s="88"/>
      <c r="K20230" s="88"/>
    </row>
    <row r="20231" spans="2:11" hidden="1" x14ac:dyDescent="0.2">
      <c r="B20231" s="88"/>
      <c r="C20231" s="88"/>
      <c r="D20231" s="88"/>
      <c r="E20231" s="88"/>
      <c r="F20231" s="88"/>
      <c r="G20231" s="88"/>
      <c r="H20231" s="88"/>
      <c r="I20231" s="88"/>
      <c r="J20231" s="88"/>
      <c r="K20231" s="88"/>
    </row>
    <row r="20232" spans="2:11" hidden="1" x14ac:dyDescent="0.2">
      <c r="B20232" s="88"/>
      <c r="C20232" s="88"/>
      <c r="D20232" s="88"/>
      <c r="E20232" s="88"/>
      <c r="F20232" s="88"/>
      <c r="G20232" s="88"/>
      <c r="H20232" s="88"/>
      <c r="I20232" s="88"/>
      <c r="J20232" s="88"/>
      <c r="K20232" s="88"/>
    </row>
    <row r="20233" spans="2:11" hidden="1" x14ac:dyDescent="0.2">
      <c r="B20233" s="88"/>
      <c r="C20233" s="88"/>
      <c r="D20233" s="88"/>
      <c r="E20233" s="88"/>
      <c r="F20233" s="88"/>
      <c r="G20233" s="88"/>
      <c r="H20233" s="88"/>
      <c r="I20233" s="88"/>
      <c r="J20233" s="88"/>
      <c r="K20233" s="88"/>
    </row>
    <row r="20234" spans="2:11" hidden="1" x14ac:dyDescent="0.2">
      <c r="B20234" s="88"/>
      <c r="C20234" s="88"/>
      <c r="D20234" s="88"/>
      <c r="E20234" s="88"/>
      <c r="F20234" s="88"/>
      <c r="G20234" s="88"/>
      <c r="H20234" s="88"/>
      <c r="I20234" s="88"/>
      <c r="J20234" s="88"/>
      <c r="K20234" s="88"/>
    </row>
    <row r="20235" spans="2:11" hidden="1" x14ac:dyDescent="0.2">
      <c r="B20235" s="88"/>
      <c r="C20235" s="88"/>
      <c r="D20235" s="88"/>
      <c r="E20235" s="88"/>
      <c r="F20235" s="88"/>
      <c r="G20235" s="88"/>
      <c r="H20235" s="88"/>
      <c r="I20235" s="88"/>
      <c r="J20235" s="88"/>
      <c r="K20235" s="88"/>
    </row>
    <row r="20236" spans="2:11" hidden="1" x14ac:dyDescent="0.2">
      <c r="B20236" s="88"/>
      <c r="C20236" s="88"/>
      <c r="D20236" s="88"/>
      <c r="E20236" s="88"/>
      <c r="F20236" s="88"/>
      <c r="G20236" s="88"/>
      <c r="H20236" s="88"/>
      <c r="I20236" s="88"/>
      <c r="J20236" s="88"/>
      <c r="K20236" s="88"/>
    </row>
    <row r="20237" spans="2:11" hidden="1" x14ac:dyDescent="0.2">
      <c r="B20237" s="88"/>
      <c r="C20237" s="88"/>
      <c r="D20237" s="88"/>
      <c r="E20237" s="88"/>
      <c r="F20237" s="88"/>
      <c r="G20237" s="88"/>
      <c r="H20237" s="88"/>
      <c r="I20237" s="88"/>
      <c r="J20237" s="88"/>
      <c r="K20237" s="88"/>
    </row>
    <row r="20238" spans="2:11" hidden="1" x14ac:dyDescent="0.2">
      <c r="B20238" s="88"/>
      <c r="C20238" s="88"/>
      <c r="D20238" s="88"/>
      <c r="E20238" s="88"/>
      <c r="F20238" s="88"/>
      <c r="G20238" s="88"/>
      <c r="H20238" s="88"/>
      <c r="I20238" s="88"/>
      <c r="J20238" s="88"/>
      <c r="K20238" s="88"/>
    </row>
    <row r="20239" spans="2:11" hidden="1" x14ac:dyDescent="0.2">
      <c r="B20239" s="88"/>
      <c r="C20239" s="88"/>
      <c r="D20239" s="88"/>
      <c r="E20239" s="88"/>
      <c r="F20239" s="88"/>
      <c r="G20239" s="88"/>
      <c r="H20239" s="88"/>
      <c r="I20239" s="88"/>
      <c r="J20239" s="88"/>
      <c r="K20239" s="88"/>
    </row>
    <row r="20240" spans="2:11" hidden="1" x14ac:dyDescent="0.2">
      <c r="B20240" s="88"/>
      <c r="C20240" s="88"/>
      <c r="D20240" s="88"/>
      <c r="E20240" s="88"/>
      <c r="F20240" s="88"/>
      <c r="G20240" s="88"/>
      <c r="H20240" s="88"/>
      <c r="I20240" s="88"/>
      <c r="J20240" s="88"/>
      <c r="K20240" s="88"/>
    </row>
    <row r="20241" spans="2:11" hidden="1" x14ac:dyDescent="0.2">
      <c r="B20241" s="88"/>
      <c r="C20241" s="88"/>
      <c r="D20241" s="88"/>
      <c r="E20241" s="88"/>
      <c r="F20241" s="88"/>
      <c r="G20241" s="88"/>
      <c r="H20241" s="88"/>
      <c r="I20241" s="88"/>
      <c r="J20241" s="88"/>
      <c r="K20241" s="88"/>
    </row>
    <row r="20242" spans="2:11" hidden="1" x14ac:dyDescent="0.2">
      <c r="B20242" s="88"/>
      <c r="C20242" s="88"/>
      <c r="D20242" s="88"/>
      <c r="E20242" s="88"/>
      <c r="F20242" s="88"/>
      <c r="G20242" s="88"/>
      <c r="H20242" s="88"/>
      <c r="I20242" s="88"/>
      <c r="J20242" s="88"/>
      <c r="K20242" s="88"/>
    </row>
    <row r="20243" spans="2:11" hidden="1" x14ac:dyDescent="0.2">
      <c r="B20243" s="88"/>
      <c r="C20243" s="88"/>
      <c r="D20243" s="88"/>
      <c r="E20243" s="88"/>
      <c r="F20243" s="88"/>
      <c r="G20243" s="88"/>
      <c r="H20243" s="88"/>
      <c r="I20243" s="88"/>
      <c r="J20243" s="88"/>
      <c r="K20243" s="88"/>
    </row>
    <row r="20244" spans="2:11" hidden="1" x14ac:dyDescent="0.2">
      <c r="B20244" s="88"/>
      <c r="C20244" s="88"/>
      <c r="D20244" s="88"/>
      <c r="E20244" s="88"/>
      <c r="F20244" s="88"/>
      <c r="G20244" s="88"/>
      <c r="H20244" s="88"/>
      <c r="I20244" s="88"/>
      <c r="J20244" s="88"/>
      <c r="K20244" s="88"/>
    </row>
    <row r="20245" spans="2:11" hidden="1" x14ac:dyDescent="0.2">
      <c r="B20245" s="88"/>
      <c r="C20245" s="88"/>
      <c r="D20245" s="88"/>
      <c r="E20245" s="88"/>
      <c r="F20245" s="88"/>
      <c r="G20245" s="88"/>
      <c r="H20245" s="88"/>
      <c r="I20245" s="88"/>
      <c r="J20245" s="88"/>
      <c r="K20245" s="88"/>
    </row>
    <row r="20246" spans="2:11" hidden="1" x14ac:dyDescent="0.2">
      <c r="B20246" s="88"/>
      <c r="C20246" s="88"/>
      <c r="D20246" s="88"/>
      <c r="E20246" s="88"/>
      <c r="F20246" s="88"/>
      <c r="G20246" s="88"/>
      <c r="H20246" s="88"/>
      <c r="I20246" s="88"/>
      <c r="J20246" s="88"/>
      <c r="K20246" s="88"/>
    </row>
    <row r="20247" spans="2:11" hidden="1" x14ac:dyDescent="0.2">
      <c r="B20247" s="88"/>
      <c r="C20247" s="88"/>
      <c r="D20247" s="88"/>
      <c r="E20247" s="88"/>
      <c r="F20247" s="88"/>
      <c r="G20247" s="88"/>
      <c r="H20247" s="88"/>
      <c r="I20247" s="88"/>
      <c r="J20247" s="88"/>
      <c r="K20247" s="88"/>
    </row>
    <row r="20248" spans="2:11" hidden="1" x14ac:dyDescent="0.2">
      <c r="B20248" s="88"/>
      <c r="C20248" s="88"/>
      <c r="D20248" s="88"/>
      <c r="E20248" s="88"/>
      <c r="F20248" s="88"/>
      <c r="G20248" s="88"/>
      <c r="H20248" s="88"/>
      <c r="I20248" s="88"/>
      <c r="J20248" s="88"/>
      <c r="K20248" s="88"/>
    </row>
    <row r="20249" spans="2:11" hidden="1" x14ac:dyDescent="0.2">
      <c r="B20249" s="88"/>
      <c r="C20249" s="88"/>
      <c r="D20249" s="88"/>
      <c r="E20249" s="88"/>
      <c r="F20249" s="88"/>
      <c r="G20249" s="88"/>
      <c r="H20249" s="88"/>
      <c r="I20249" s="88"/>
      <c r="J20249" s="88"/>
      <c r="K20249" s="88"/>
    </row>
    <row r="20250" spans="2:11" hidden="1" x14ac:dyDescent="0.2">
      <c r="B20250" s="88"/>
      <c r="C20250" s="88"/>
      <c r="D20250" s="88"/>
      <c r="E20250" s="88"/>
      <c r="F20250" s="88"/>
      <c r="G20250" s="88"/>
      <c r="H20250" s="88"/>
      <c r="I20250" s="88"/>
      <c r="J20250" s="88"/>
      <c r="K20250" s="88"/>
    </row>
    <row r="20251" spans="2:11" hidden="1" x14ac:dyDescent="0.2">
      <c r="B20251" s="88"/>
      <c r="C20251" s="88"/>
      <c r="D20251" s="88"/>
      <c r="E20251" s="88"/>
      <c r="F20251" s="88"/>
      <c r="G20251" s="88"/>
      <c r="H20251" s="88"/>
      <c r="I20251" s="88"/>
      <c r="J20251" s="88"/>
      <c r="K20251" s="88"/>
    </row>
    <row r="20252" spans="2:11" hidden="1" x14ac:dyDescent="0.2">
      <c r="B20252" s="88"/>
      <c r="C20252" s="88"/>
      <c r="D20252" s="88"/>
      <c r="E20252" s="88"/>
      <c r="F20252" s="88"/>
      <c r="G20252" s="88"/>
      <c r="H20252" s="88"/>
      <c r="I20252" s="88"/>
      <c r="J20252" s="88"/>
      <c r="K20252" s="88"/>
    </row>
    <row r="20253" spans="2:11" hidden="1" x14ac:dyDescent="0.2">
      <c r="B20253" s="88"/>
      <c r="C20253" s="88"/>
      <c r="D20253" s="88"/>
      <c r="E20253" s="88"/>
      <c r="F20253" s="88"/>
      <c r="G20253" s="88"/>
      <c r="H20253" s="88"/>
      <c r="I20253" s="88"/>
      <c r="J20253" s="88"/>
      <c r="K20253" s="88"/>
    </row>
    <row r="20254" spans="2:11" hidden="1" x14ac:dyDescent="0.2">
      <c r="B20254" s="88"/>
      <c r="C20254" s="88"/>
      <c r="D20254" s="88"/>
      <c r="E20254" s="88"/>
      <c r="F20254" s="88"/>
      <c r="G20254" s="88"/>
      <c r="H20254" s="88"/>
      <c r="I20254" s="88"/>
      <c r="J20254" s="88"/>
      <c r="K20254" s="88"/>
    </row>
    <row r="20255" spans="2:11" hidden="1" x14ac:dyDescent="0.2">
      <c r="B20255" s="88"/>
      <c r="C20255" s="88"/>
      <c r="D20255" s="88"/>
      <c r="E20255" s="88"/>
      <c r="F20255" s="88"/>
      <c r="G20255" s="88"/>
      <c r="H20255" s="88"/>
      <c r="I20255" s="88"/>
      <c r="J20255" s="88"/>
      <c r="K20255" s="88"/>
    </row>
    <row r="20256" spans="2:11" hidden="1" x14ac:dyDescent="0.2">
      <c r="B20256" s="88"/>
      <c r="C20256" s="88"/>
      <c r="D20256" s="88"/>
      <c r="E20256" s="88"/>
      <c r="F20256" s="88"/>
      <c r="G20256" s="88"/>
      <c r="H20256" s="88"/>
      <c r="I20256" s="88"/>
      <c r="J20256" s="88"/>
      <c r="K20256" s="88"/>
    </row>
    <row r="20257" spans="2:11" hidden="1" x14ac:dyDescent="0.2">
      <c r="B20257" s="88"/>
      <c r="C20257" s="88"/>
      <c r="D20257" s="88"/>
      <c r="E20257" s="88"/>
      <c r="F20257" s="88"/>
      <c r="G20257" s="88"/>
      <c r="H20257" s="88"/>
      <c r="I20257" s="88"/>
      <c r="J20257" s="88"/>
      <c r="K20257" s="88"/>
    </row>
    <row r="20258" spans="2:11" hidden="1" x14ac:dyDescent="0.2">
      <c r="B20258" s="88"/>
      <c r="C20258" s="88"/>
      <c r="D20258" s="88"/>
      <c r="E20258" s="88"/>
      <c r="F20258" s="88"/>
      <c r="G20258" s="88"/>
      <c r="H20258" s="88"/>
      <c r="I20258" s="88"/>
      <c r="J20258" s="88"/>
      <c r="K20258" s="88"/>
    </row>
    <row r="20259" spans="2:11" hidden="1" x14ac:dyDescent="0.2">
      <c r="B20259" s="88"/>
      <c r="C20259" s="88"/>
      <c r="D20259" s="88"/>
      <c r="E20259" s="88"/>
      <c r="F20259" s="88"/>
      <c r="G20259" s="88"/>
      <c r="H20259" s="88"/>
      <c r="I20259" s="88"/>
      <c r="J20259" s="88"/>
      <c r="K20259" s="88"/>
    </row>
    <row r="20260" spans="2:11" hidden="1" x14ac:dyDescent="0.2">
      <c r="B20260" s="88"/>
      <c r="C20260" s="88"/>
      <c r="D20260" s="88"/>
      <c r="E20260" s="88"/>
      <c r="F20260" s="88"/>
      <c r="G20260" s="88"/>
      <c r="H20260" s="88"/>
      <c r="I20260" s="88"/>
      <c r="J20260" s="88"/>
      <c r="K20260" s="88"/>
    </row>
    <row r="20261" spans="2:11" hidden="1" x14ac:dyDescent="0.2">
      <c r="B20261" s="88"/>
      <c r="C20261" s="88"/>
      <c r="D20261" s="88"/>
      <c r="E20261" s="88"/>
      <c r="F20261" s="88"/>
      <c r="G20261" s="88"/>
      <c r="H20261" s="88"/>
      <c r="I20261" s="88"/>
      <c r="J20261" s="88"/>
      <c r="K20261" s="88"/>
    </row>
    <row r="20262" spans="2:11" hidden="1" x14ac:dyDescent="0.2">
      <c r="B20262" s="88"/>
      <c r="C20262" s="88"/>
      <c r="D20262" s="88"/>
      <c r="E20262" s="88"/>
      <c r="F20262" s="88"/>
      <c r="G20262" s="88"/>
      <c r="H20262" s="88"/>
      <c r="I20262" s="88"/>
      <c r="J20262" s="88"/>
      <c r="K20262" s="88"/>
    </row>
    <row r="20263" spans="2:11" hidden="1" x14ac:dyDescent="0.2">
      <c r="B20263" s="88"/>
      <c r="C20263" s="88"/>
      <c r="D20263" s="88"/>
      <c r="E20263" s="88"/>
      <c r="F20263" s="88"/>
      <c r="G20263" s="88"/>
      <c r="H20263" s="88"/>
      <c r="I20263" s="88"/>
      <c r="J20263" s="88"/>
      <c r="K20263" s="88"/>
    </row>
    <row r="20264" spans="2:11" hidden="1" x14ac:dyDescent="0.2">
      <c r="B20264" s="88"/>
      <c r="C20264" s="88"/>
      <c r="D20264" s="88"/>
      <c r="E20264" s="88"/>
      <c r="F20264" s="88"/>
      <c r="G20264" s="88"/>
      <c r="H20264" s="88"/>
      <c r="I20264" s="88"/>
      <c r="J20264" s="88"/>
      <c r="K20264" s="88"/>
    </row>
    <row r="20265" spans="2:11" hidden="1" x14ac:dyDescent="0.2">
      <c r="B20265" s="88"/>
      <c r="C20265" s="88"/>
      <c r="D20265" s="88"/>
      <c r="E20265" s="88"/>
      <c r="F20265" s="88"/>
      <c r="G20265" s="88"/>
      <c r="H20265" s="88"/>
      <c r="I20265" s="88"/>
      <c r="J20265" s="88"/>
      <c r="K20265" s="88"/>
    </row>
    <row r="20266" spans="2:11" hidden="1" x14ac:dyDescent="0.2">
      <c r="B20266" s="88"/>
      <c r="C20266" s="88"/>
      <c r="D20266" s="88"/>
      <c r="E20266" s="88"/>
      <c r="F20266" s="88"/>
      <c r="G20266" s="88"/>
      <c r="H20266" s="88"/>
      <c r="I20266" s="88"/>
      <c r="J20266" s="88"/>
      <c r="K20266" s="88"/>
    </row>
    <row r="20267" spans="2:11" hidden="1" x14ac:dyDescent="0.2">
      <c r="B20267" s="88"/>
      <c r="C20267" s="88"/>
      <c r="D20267" s="88"/>
      <c r="E20267" s="88"/>
      <c r="F20267" s="88"/>
      <c r="G20267" s="88"/>
      <c r="H20267" s="88"/>
      <c r="I20267" s="88"/>
      <c r="J20267" s="88"/>
      <c r="K20267" s="88"/>
    </row>
    <row r="20268" spans="2:11" hidden="1" x14ac:dyDescent="0.2">
      <c r="B20268" s="88"/>
      <c r="C20268" s="88"/>
      <c r="D20268" s="88"/>
      <c r="E20268" s="88"/>
      <c r="F20268" s="88"/>
      <c r="G20268" s="88"/>
      <c r="H20268" s="88"/>
      <c r="I20268" s="88"/>
      <c r="J20268" s="88"/>
      <c r="K20268" s="88"/>
    </row>
    <row r="20269" spans="2:11" hidden="1" x14ac:dyDescent="0.2">
      <c r="B20269" s="88"/>
      <c r="C20269" s="88"/>
      <c r="D20269" s="88"/>
      <c r="E20269" s="88"/>
      <c r="F20269" s="88"/>
      <c r="G20269" s="88"/>
      <c r="H20269" s="88"/>
      <c r="I20269" s="88"/>
      <c r="J20269" s="88"/>
      <c r="K20269" s="88"/>
    </row>
    <row r="20270" spans="2:11" hidden="1" x14ac:dyDescent="0.2">
      <c r="B20270" s="88"/>
      <c r="C20270" s="88"/>
      <c r="D20270" s="88"/>
      <c r="E20270" s="88"/>
      <c r="F20270" s="88"/>
      <c r="G20270" s="88"/>
      <c r="H20270" s="88"/>
      <c r="I20270" s="88"/>
      <c r="J20270" s="88"/>
      <c r="K20270" s="88"/>
    </row>
    <row r="20271" spans="2:11" hidden="1" x14ac:dyDescent="0.2">
      <c r="B20271" s="88"/>
      <c r="C20271" s="88"/>
      <c r="D20271" s="88"/>
      <c r="E20271" s="88"/>
      <c r="F20271" s="88"/>
      <c r="G20271" s="88"/>
      <c r="H20271" s="88"/>
      <c r="I20271" s="88"/>
      <c r="J20271" s="88"/>
      <c r="K20271" s="88"/>
    </row>
    <row r="20272" spans="2:11" hidden="1" x14ac:dyDescent="0.2">
      <c r="B20272" s="88"/>
      <c r="C20272" s="88"/>
      <c r="D20272" s="88"/>
      <c r="E20272" s="88"/>
      <c r="F20272" s="88"/>
      <c r="G20272" s="88"/>
      <c r="H20272" s="88"/>
      <c r="I20272" s="88"/>
      <c r="J20272" s="88"/>
      <c r="K20272" s="88"/>
    </row>
    <row r="20273" spans="2:11" hidden="1" x14ac:dyDescent="0.2">
      <c r="B20273" s="88"/>
      <c r="C20273" s="88"/>
      <c r="D20273" s="88"/>
      <c r="E20273" s="88"/>
      <c r="F20273" s="88"/>
      <c r="G20273" s="88"/>
      <c r="H20273" s="88"/>
      <c r="I20273" s="88"/>
      <c r="J20273" s="88"/>
      <c r="K20273" s="88"/>
    </row>
    <row r="20274" spans="2:11" hidden="1" x14ac:dyDescent="0.2">
      <c r="B20274" s="88"/>
      <c r="C20274" s="88"/>
      <c r="D20274" s="88"/>
      <c r="E20274" s="88"/>
      <c r="F20274" s="88"/>
      <c r="G20274" s="88"/>
      <c r="H20274" s="88"/>
      <c r="I20274" s="88"/>
      <c r="J20274" s="88"/>
      <c r="K20274" s="88"/>
    </row>
    <row r="20275" spans="2:11" hidden="1" x14ac:dyDescent="0.2">
      <c r="B20275" s="88"/>
      <c r="C20275" s="88"/>
      <c r="D20275" s="88"/>
      <c r="E20275" s="88"/>
      <c r="F20275" s="88"/>
      <c r="G20275" s="88"/>
      <c r="H20275" s="88"/>
      <c r="I20275" s="88"/>
      <c r="J20275" s="88"/>
      <c r="K20275" s="88"/>
    </row>
    <row r="20276" spans="2:11" hidden="1" x14ac:dyDescent="0.2">
      <c r="B20276" s="88"/>
      <c r="C20276" s="88"/>
      <c r="D20276" s="88"/>
      <c r="E20276" s="88"/>
      <c r="F20276" s="88"/>
      <c r="G20276" s="88"/>
      <c r="H20276" s="88"/>
      <c r="I20276" s="88"/>
      <c r="J20276" s="88"/>
      <c r="K20276" s="88"/>
    </row>
    <row r="20277" spans="2:11" hidden="1" x14ac:dyDescent="0.2">
      <c r="B20277" s="88"/>
      <c r="C20277" s="88"/>
      <c r="D20277" s="88"/>
      <c r="E20277" s="88"/>
      <c r="F20277" s="88"/>
      <c r="G20277" s="88"/>
      <c r="H20277" s="88"/>
      <c r="I20277" s="88"/>
      <c r="J20277" s="88"/>
      <c r="K20277" s="88"/>
    </row>
    <row r="20278" spans="2:11" hidden="1" x14ac:dyDescent="0.2">
      <c r="B20278" s="88"/>
      <c r="C20278" s="88"/>
      <c r="D20278" s="88"/>
      <c r="E20278" s="88"/>
      <c r="F20278" s="88"/>
      <c r="G20278" s="88"/>
      <c r="H20278" s="88"/>
      <c r="I20278" s="88"/>
      <c r="J20278" s="88"/>
      <c r="K20278" s="88"/>
    </row>
    <row r="20279" spans="2:11" hidden="1" x14ac:dyDescent="0.2">
      <c r="B20279" s="88"/>
      <c r="C20279" s="88"/>
      <c r="D20279" s="88"/>
      <c r="E20279" s="88"/>
      <c r="F20279" s="88"/>
      <c r="G20279" s="88"/>
      <c r="H20279" s="88"/>
      <c r="I20279" s="88"/>
      <c r="J20279" s="88"/>
      <c r="K20279" s="88"/>
    </row>
    <row r="20280" spans="2:11" hidden="1" x14ac:dyDescent="0.2">
      <c r="B20280" s="88"/>
      <c r="C20280" s="88"/>
      <c r="D20280" s="88"/>
      <c r="E20280" s="88"/>
      <c r="F20280" s="88"/>
      <c r="G20280" s="88"/>
      <c r="H20280" s="88"/>
      <c r="I20280" s="88"/>
      <c r="J20280" s="88"/>
      <c r="K20280" s="88"/>
    </row>
    <row r="20281" spans="2:11" hidden="1" x14ac:dyDescent="0.2">
      <c r="B20281" s="88"/>
      <c r="C20281" s="88"/>
      <c r="D20281" s="88"/>
      <c r="E20281" s="88"/>
      <c r="F20281" s="88"/>
      <c r="G20281" s="88"/>
      <c r="H20281" s="88"/>
      <c r="I20281" s="88"/>
      <c r="J20281" s="88"/>
      <c r="K20281" s="88"/>
    </row>
    <row r="20282" spans="2:11" hidden="1" x14ac:dyDescent="0.2">
      <c r="B20282" s="88"/>
      <c r="C20282" s="88"/>
      <c r="D20282" s="88"/>
      <c r="E20282" s="88"/>
      <c r="F20282" s="88"/>
      <c r="G20282" s="88"/>
      <c r="H20282" s="88"/>
      <c r="I20282" s="88"/>
      <c r="J20282" s="88"/>
      <c r="K20282" s="88"/>
    </row>
    <row r="20283" spans="2:11" hidden="1" x14ac:dyDescent="0.2">
      <c r="B20283" s="88"/>
      <c r="C20283" s="88"/>
      <c r="D20283" s="88"/>
      <c r="E20283" s="88"/>
      <c r="F20283" s="88"/>
      <c r="G20283" s="88"/>
      <c r="H20283" s="88"/>
      <c r="I20283" s="88"/>
      <c r="J20283" s="88"/>
      <c r="K20283" s="88"/>
    </row>
    <row r="20284" spans="2:11" hidden="1" x14ac:dyDescent="0.2">
      <c r="B20284" s="88"/>
      <c r="C20284" s="88"/>
      <c r="D20284" s="88"/>
      <c r="E20284" s="88"/>
      <c r="F20284" s="88"/>
      <c r="G20284" s="88"/>
      <c r="H20284" s="88"/>
      <c r="I20284" s="88"/>
      <c r="J20284" s="88"/>
      <c r="K20284" s="88"/>
    </row>
    <row r="20285" spans="2:11" hidden="1" x14ac:dyDescent="0.2">
      <c r="B20285" s="88"/>
      <c r="C20285" s="88"/>
      <c r="D20285" s="88"/>
      <c r="E20285" s="88"/>
      <c r="F20285" s="88"/>
      <c r="G20285" s="88"/>
      <c r="H20285" s="88"/>
      <c r="I20285" s="88"/>
      <c r="J20285" s="88"/>
      <c r="K20285" s="88"/>
    </row>
    <row r="20286" spans="2:11" hidden="1" x14ac:dyDescent="0.2">
      <c r="B20286" s="88"/>
      <c r="C20286" s="88"/>
      <c r="D20286" s="88"/>
      <c r="E20286" s="88"/>
      <c r="F20286" s="88"/>
      <c r="G20286" s="88"/>
      <c r="H20286" s="88"/>
      <c r="I20286" s="88"/>
      <c r="J20286" s="88"/>
      <c r="K20286" s="88"/>
    </row>
    <row r="20287" spans="2:11" hidden="1" x14ac:dyDescent="0.2">
      <c r="B20287" s="88"/>
      <c r="C20287" s="88"/>
      <c r="D20287" s="88"/>
      <c r="E20287" s="88"/>
      <c r="F20287" s="88"/>
      <c r="G20287" s="88"/>
      <c r="H20287" s="88"/>
      <c r="I20287" s="88"/>
      <c r="J20287" s="88"/>
      <c r="K20287" s="88"/>
    </row>
    <row r="20288" spans="2:11" hidden="1" x14ac:dyDescent="0.2">
      <c r="B20288" s="88"/>
      <c r="C20288" s="88"/>
      <c r="D20288" s="88"/>
      <c r="E20288" s="88"/>
      <c r="F20288" s="88"/>
      <c r="G20288" s="88"/>
      <c r="H20288" s="88"/>
      <c r="I20288" s="88"/>
      <c r="J20288" s="88"/>
      <c r="K20288" s="88"/>
    </row>
    <row r="20289" spans="2:11" hidden="1" x14ac:dyDescent="0.2">
      <c r="B20289" s="88"/>
      <c r="C20289" s="88"/>
      <c r="D20289" s="88"/>
      <c r="E20289" s="88"/>
      <c r="F20289" s="88"/>
      <c r="G20289" s="88"/>
      <c r="H20289" s="88"/>
      <c r="I20289" s="88"/>
      <c r="J20289" s="88"/>
      <c r="K20289" s="88"/>
    </row>
    <row r="20290" spans="2:11" hidden="1" x14ac:dyDescent="0.2">
      <c r="B20290" s="88"/>
      <c r="C20290" s="88"/>
      <c r="D20290" s="88"/>
      <c r="E20290" s="88"/>
      <c r="F20290" s="88"/>
      <c r="G20290" s="88"/>
      <c r="H20290" s="88"/>
      <c r="I20290" s="88"/>
      <c r="J20290" s="88"/>
      <c r="K20290" s="88"/>
    </row>
    <row r="20291" spans="2:11" hidden="1" x14ac:dyDescent="0.2">
      <c r="B20291" s="88"/>
      <c r="C20291" s="88"/>
      <c r="D20291" s="88"/>
      <c r="E20291" s="88"/>
      <c r="F20291" s="88"/>
      <c r="G20291" s="88"/>
      <c r="H20291" s="88"/>
      <c r="I20291" s="88"/>
      <c r="J20291" s="88"/>
      <c r="K20291" s="88"/>
    </row>
    <row r="20292" spans="2:11" hidden="1" x14ac:dyDescent="0.2">
      <c r="B20292" s="88"/>
      <c r="C20292" s="88"/>
      <c r="D20292" s="88"/>
      <c r="E20292" s="88"/>
      <c r="F20292" s="88"/>
      <c r="G20292" s="88"/>
      <c r="H20292" s="88"/>
      <c r="I20292" s="88"/>
      <c r="J20292" s="88"/>
      <c r="K20292" s="88"/>
    </row>
    <row r="20293" spans="2:11" hidden="1" x14ac:dyDescent="0.2">
      <c r="B20293" s="88"/>
      <c r="C20293" s="88"/>
      <c r="D20293" s="88"/>
      <c r="E20293" s="88"/>
      <c r="F20293" s="88"/>
      <c r="G20293" s="88"/>
      <c r="H20293" s="88"/>
      <c r="I20293" s="88"/>
      <c r="J20293" s="88"/>
      <c r="K20293" s="88"/>
    </row>
    <row r="20294" spans="2:11" hidden="1" x14ac:dyDescent="0.2">
      <c r="B20294" s="88"/>
      <c r="C20294" s="88"/>
      <c r="D20294" s="88"/>
      <c r="E20294" s="88"/>
      <c r="F20294" s="88"/>
      <c r="G20294" s="88"/>
      <c r="H20294" s="88"/>
      <c r="I20294" s="88"/>
      <c r="J20294" s="88"/>
      <c r="K20294" s="88"/>
    </row>
    <row r="20295" spans="2:11" hidden="1" x14ac:dyDescent="0.2">
      <c r="B20295" s="88"/>
      <c r="C20295" s="88"/>
      <c r="D20295" s="88"/>
      <c r="E20295" s="88"/>
      <c r="F20295" s="88"/>
      <c r="G20295" s="88"/>
      <c r="H20295" s="88"/>
      <c r="I20295" s="88"/>
      <c r="J20295" s="88"/>
      <c r="K20295" s="88"/>
    </row>
    <row r="20296" spans="2:11" hidden="1" x14ac:dyDescent="0.2">
      <c r="B20296" s="88"/>
      <c r="C20296" s="88"/>
      <c r="D20296" s="88"/>
      <c r="E20296" s="88"/>
      <c r="F20296" s="88"/>
      <c r="G20296" s="88"/>
      <c r="H20296" s="88"/>
      <c r="I20296" s="88"/>
      <c r="J20296" s="88"/>
      <c r="K20296" s="88"/>
    </row>
    <row r="20297" spans="2:11" hidden="1" x14ac:dyDescent="0.2">
      <c r="B20297" s="88"/>
      <c r="C20297" s="88"/>
      <c r="D20297" s="88"/>
      <c r="E20297" s="88"/>
      <c r="F20297" s="88"/>
      <c r="G20297" s="88"/>
      <c r="H20297" s="88"/>
      <c r="I20297" s="88"/>
      <c r="J20297" s="88"/>
      <c r="K20297" s="88"/>
    </row>
    <row r="20298" spans="2:11" hidden="1" x14ac:dyDescent="0.2">
      <c r="B20298" s="88"/>
      <c r="C20298" s="88"/>
      <c r="D20298" s="88"/>
      <c r="E20298" s="88"/>
      <c r="F20298" s="88"/>
      <c r="G20298" s="88"/>
      <c r="H20298" s="88"/>
      <c r="I20298" s="88"/>
      <c r="J20298" s="88"/>
      <c r="K20298" s="88"/>
    </row>
    <row r="20299" spans="2:11" hidden="1" x14ac:dyDescent="0.2">
      <c r="B20299" s="88"/>
      <c r="C20299" s="88"/>
      <c r="D20299" s="88"/>
      <c r="E20299" s="88"/>
      <c r="F20299" s="88"/>
      <c r="G20299" s="88"/>
      <c r="H20299" s="88"/>
      <c r="I20299" s="88"/>
      <c r="J20299" s="88"/>
      <c r="K20299" s="88"/>
    </row>
    <row r="20300" spans="2:11" hidden="1" x14ac:dyDescent="0.2">
      <c r="B20300" s="88"/>
      <c r="C20300" s="88"/>
      <c r="D20300" s="88"/>
      <c r="E20300" s="88"/>
      <c r="F20300" s="88"/>
      <c r="G20300" s="88"/>
      <c r="H20300" s="88"/>
      <c r="I20300" s="88"/>
      <c r="J20300" s="88"/>
      <c r="K20300" s="88"/>
    </row>
    <row r="20301" spans="2:11" hidden="1" x14ac:dyDescent="0.2">
      <c r="B20301" s="88"/>
      <c r="C20301" s="88"/>
      <c r="D20301" s="88"/>
      <c r="E20301" s="88"/>
      <c r="F20301" s="88"/>
      <c r="G20301" s="88"/>
      <c r="H20301" s="88"/>
      <c r="I20301" s="88"/>
      <c r="J20301" s="88"/>
      <c r="K20301" s="88"/>
    </row>
    <row r="20302" spans="2:11" hidden="1" x14ac:dyDescent="0.2">
      <c r="B20302" s="88"/>
      <c r="C20302" s="88"/>
      <c r="D20302" s="88"/>
      <c r="E20302" s="88"/>
      <c r="F20302" s="88"/>
      <c r="G20302" s="88"/>
      <c r="H20302" s="88"/>
      <c r="I20302" s="88"/>
      <c r="J20302" s="88"/>
      <c r="K20302" s="88"/>
    </row>
    <row r="20303" spans="2:11" hidden="1" x14ac:dyDescent="0.2">
      <c r="B20303" s="88"/>
      <c r="C20303" s="88"/>
      <c r="D20303" s="88"/>
      <c r="E20303" s="88"/>
      <c r="F20303" s="88"/>
      <c r="G20303" s="88"/>
      <c r="H20303" s="88"/>
      <c r="I20303" s="88"/>
      <c r="J20303" s="88"/>
      <c r="K20303" s="88"/>
    </row>
    <row r="20304" spans="2:11" hidden="1" x14ac:dyDescent="0.2">
      <c r="B20304" s="88"/>
      <c r="C20304" s="88"/>
      <c r="D20304" s="88"/>
      <c r="E20304" s="88"/>
      <c r="F20304" s="88"/>
      <c r="G20304" s="88"/>
      <c r="H20304" s="88"/>
      <c r="I20304" s="88"/>
      <c r="J20304" s="88"/>
      <c r="K20304" s="88"/>
    </row>
    <row r="20305" spans="2:11" hidden="1" x14ac:dyDescent="0.2">
      <c r="B20305" s="88"/>
      <c r="C20305" s="88"/>
      <c r="D20305" s="88"/>
      <c r="E20305" s="88"/>
      <c r="F20305" s="88"/>
      <c r="G20305" s="88"/>
      <c r="H20305" s="88"/>
      <c r="I20305" s="88"/>
      <c r="J20305" s="88"/>
      <c r="K20305" s="88"/>
    </row>
    <row r="20306" spans="2:11" hidden="1" x14ac:dyDescent="0.2">
      <c r="B20306" s="88"/>
      <c r="C20306" s="88"/>
      <c r="D20306" s="88"/>
      <c r="E20306" s="88"/>
      <c r="F20306" s="88"/>
      <c r="G20306" s="88"/>
      <c r="H20306" s="88"/>
      <c r="I20306" s="88"/>
      <c r="J20306" s="88"/>
      <c r="K20306" s="88"/>
    </row>
    <row r="20307" spans="2:11" hidden="1" x14ac:dyDescent="0.2">
      <c r="B20307" s="88"/>
      <c r="C20307" s="88"/>
      <c r="D20307" s="88"/>
      <c r="E20307" s="88"/>
      <c r="F20307" s="88"/>
      <c r="G20307" s="88"/>
      <c r="H20307" s="88"/>
      <c r="I20307" s="88"/>
      <c r="J20307" s="88"/>
      <c r="K20307" s="88"/>
    </row>
    <row r="20308" spans="2:11" hidden="1" x14ac:dyDescent="0.2">
      <c r="B20308" s="88"/>
      <c r="C20308" s="88"/>
      <c r="D20308" s="88"/>
      <c r="E20308" s="88"/>
      <c r="F20308" s="88"/>
      <c r="G20308" s="88"/>
      <c r="H20308" s="88"/>
      <c r="I20308" s="88"/>
      <c r="J20308" s="88"/>
      <c r="K20308" s="88"/>
    </row>
    <row r="20309" spans="2:11" hidden="1" x14ac:dyDescent="0.2">
      <c r="B20309" s="88"/>
      <c r="C20309" s="88"/>
      <c r="D20309" s="88"/>
      <c r="E20309" s="88"/>
      <c r="F20309" s="88"/>
      <c r="G20309" s="88"/>
      <c r="H20309" s="88"/>
      <c r="I20309" s="88"/>
      <c r="J20309" s="88"/>
      <c r="K20309" s="88"/>
    </row>
    <row r="20310" spans="2:11" hidden="1" x14ac:dyDescent="0.2">
      <c r="B20310" s="88"/>
      <c r="C20310" s="88"/>
      <c r="D20310" s="88"/>
      <c r="E20310" s="88"/>
      <c r="F20310" s="88"/>
      <c r="G20310" s="88"/>
      <c r="H20310" s="88"/>
      <c r="I20310" s="88"/>
      <c r="J20310" s="88"/>
      <c r="K20310" s="88"/>
    </row>
    <row r="20311" spans="2:11" hidden="1" x14ac:dyDescent="0.2">
      <c r="B20311" s="88"/>
      <c r="C20311" s="88"/>
      <c r="D20311" s="88"/>
      <c r="E20311" s="88"/>
      <c r="F20311" s="88"/>
      <c r="G20311" s="88"/>
      <c r="H20311" s="88"/>
      <c r="I20311" s="88"/>
      <c r="J20311" s="88"/>
      <c r="K20311" s="88"/>
    </row>
    <row r="20312" spans="2:11" hidden="1" x14ac:dyDescent="0.2">
      <c r="B20312" s="88"/>
      <c r="C20312" s="88"/>
      <c r="D20312" s="88"/>
      <c r="E20312" s="88"/>
      <c r="F20312" s="88"/>
      <c r="G20312" s="88"/>
      <c r="H20312" s="88"/>
      <c r="I20312" s="88"/>
      <c r="J20312" s="88"/>
      <c r="K20312" s="88"/>
    </row>
    <row r="20313" spans="2:11" hidden="1" x14ac:dyDescent="0.2">
      <c r="B20313" s="88"/>
      <c r="C20313" s="88"/>
      <c r="D20313" s="88"/>
      <c r="E20313" s="88"/>
      <c r="F20313" s="88"/>
      <c r="G20313" s="88"/>
      <c r="H20313" s="88"/>
      <c r="I20313" s="88"/>
      <c r="J20313" s="88"/>
      <c r="K20313" s="88"/>
    </row>
    <row r="20314" spans="2:11" hidden="1" x14ac:dyDescent="0.2">
      <c r="B20314" s="88"/>
      <c r="C20314" s="88"/>
      <c r="D20314" s="88"/>
      <c r="E20314" s="88"/>
      <c r="F20314" s="88"/>
      <c r="G20314" s="88"/>
      <c r="H20314" s="88"/>
      <c r="I20314" s="88"/>
      <c r="J20314" s="88"/>
      <c r="K20314" s="88"/>
    </row>
    <row r="20315" spans="2:11" hidden="1" x14ac:dyDescent="0.2">
      <c r="B20315" s="88"/>
      <c r="C20315" s="88"/>
      <c r="D20315" s="88"/>
      <c r="E20315" s="88"/>
      <c r="F20315" s="88"/>
      <c r="G20315" s="88"/>
      <c r="H20315" s="88"/>
      <c r="I20315" s="88"/>
      <c r="J20315" s="88"/>
      <c r="K20315" s="88"/>
    </row>
    <row r="20316" spans="2:11" hidden="1" x14ac:dyDescent="0.2">
      <c r="B20316" s="88"/>
      <c r="C20316" s="88"/>
      <c r="D20316" s="88"/>
      <c r="E20316" s="88"/>
      <c r="F20316" s="88"/>
      <c r="G20316" s="88"/>
      <c r="H20316" s="88"/>
      <c r="I20316" s="88"/>
      <c r="J20316" s="88"/>
      <c r="K20316" s="88"/>
    </row>
    <row r="20317" spans="2:11" hidden="1" x14ac:dyDescent="0.2">
      <c r="B20317" s="88"/>
      <c r="C20317" s="88"/>
      <c r="D20317" s="88"/>
      <c r="E20317" s="88"/>
      <c r="F20317" s="88"/>
      <c r="G20317" s="88"/>
      <c r="H20317" s="88"/>
      <c r="I20317" s="88"/>
      <c r="J20317" s="88"/>
      <c r="K20317" s="88"/>
    </row>
    <row r="20318" spans="2:11" hidden="1" x14ac:dyDescent="0.2">
      <c r="B20318" s="88"/>
      <c r="C20318" s="88"/>
      <c r="D20318" s="88"/>
      <c r="E20318" s="88"/>
      <c r="F20318" s="88"/>
      <c r="G20318" s="88"/>
      <c r="H20318" s="88"/>
      <c r="I20318" s="88"/>
      <c r="J20318" s="88"/>
      <c r="K20318" s="88"/>
    </row>
    <row r="20319" spans="2:11" hidden="1" x14ac:dyDescent="0.2">
      <c r="B20319" s="88"/>
      <c r="C20319" s="88"/>
      <c r="D20319" s="88"/>
      <c r="E20319" s="88"/>
      <c r="F20319" s="88"/>
      <c r="G20319" s="88"/>
      <c r="H20319" s="88"/>
      <c r="I20319" s="88"/>
      <c r="J20319" s="88"/>
      <c r="K20319" s="88"/>
    </row>
    <row r="20320" spans="2:11" hidden="1" x14ac:dyDescent="0.2">
      <c r="B20320" s="88"/>
      <c r="C20320" s="88"/>
      <c r="D20320" s="88"/>
      <c r="E20320" s="88"/>
      <c r="F20320" s="88"/>
      <c r="G20320" s="88"/>
      <c r="H20320" s="88"/>
      <c r="I20320" s="88"/>
      <c r="J20320" s="88"/>
      <c r="K20320" s="88"/>
    </row>
    <row r="20321" spans="2:11" hidden="1" x14ac:dyDescent="0.2">
      <c r="B20321" s="88"/>
      <c r="C20321" s="88"/>
      <c r="D20321" s="88"/>
      <c r="E20321" s="88"/>
      <c r="F20321" s="88"/>
      <c r="G20321" s="88"/>
      <c r="H20321" s="88"/>
      <c r="I20321" s="88"/>
      <c r="J20321" s="88"/>
      <c r="K20321" s="88"/>
    </row>
    <row r="20322" spans="2:11" hidden="1" x14ac:dyDescent="0.2">
      <c r="B20322" s="88"/>
      <c r="C20322" s="88"/>
      <c r="D20322" s="88"/>
      <c r="E20322" s="88"/>
      <c r="F20322" s="88"/>
      <c r="G20322" s="88"/>
      <c r="H20322" s="88"/>
      <c r="I20322" s="88"/>
      <c r="J20322" s="88"/>
      <c r="K20322" s="88"/>
    </row>
    <row r="20323" spans="2:11" hidden="1" x14ac:dyDescent="0.2">
      <c r="B20323" s="88"/>
      <c r="C20323" s="88"/>
      <c r="D20323" s="88"/>
      <c r="E20323" s="88"/>
      <c r="F20323" s="88"/>
      <c r="G20323" s="88"/>
      <c r="H20323" s="88"/>
      <c r="I20323" s="88"/>
      <c r="J20323" s="88"/>
      <c r="K20323" s="88"/>
    </row>
    <row r="20324" spans="2:11" hidden="1" x14ac:dyDescent="0.2">
      <c r="B20324" s="88"/>
      <c r="C20324" s="88"/>
      <c r="D20324" s="88"/>
      <c r="E20324" s="88"/>
      <c r="F20324" s="88"/>
      <c r="G20324" s="88"/>
      <c r="H20324" s="88"/>
      <c r="I20324" s="88"/>
      <c r="J20324" s="88"/>
      <c r="K20324" s="88"/>
    </row>
    <row r="20325" spans="2:11" hidden="1" x14ac:dyDescent="0.2">
      <c r="B20325" s="88"/>
      <c r="C20325" s="88"/>
      <c r="D20325" s="88"/>
      <c r="E20325" s="88"/>
      <c r="F20325" s="88"/>
      <c r="G20325" s="88"/>
      <c r="H20325" s="88"/>
      <c r="I20325" s="88"/>
      <c r="J20325" s="88"/>
      <c r="K20325" s="88"/>
    </row>
    <row r="20326" spans="2:11" hidden="1" x14ac:dyDescent="0.2">
      <c r="B20326" s="88"/>
      <c r="C20326" s="88"/>
      <c r="D20326" s="88"/>
      <c r="E20326" s="88"/>
      <c r="F20326" s="88"/>
      <c r="G20326" s="88"/>
      <c r="H20326" s="88"/>
      <c r="I20326" s="88"/>
      <c r="J20326" s="88"/>
      <c r="K20326" s="88"/>
    </row>
    <row r="20327" spans="2:11" hidden="1" x14ac:dyDescent="0.2">
      <c r="B20327" s="88"/>
      <c r="C20327" s="88"/>
      <c r="D20327" s="88"/>
      <c r="E20327" s="88"/>
      <c r="F20327" s="88"/>
      <c r="G20327" s="88"/>
      <c r="H20327" s="88"/>
      <c r="I20327" s="88"/>
      <c r="J20327" s="88"/>
      <c r="K20327" s="88"/>
    </row>
    <row r="20328" spans="2:11" hidden="1" x14ac:dyDescent="0.2">
      <c r="B20328" s="88"/>
      <c r="C20328" s="88"/>
      <c r="D20328" s="88"/>
      <c r="E20328" s="88"/>
      <c r="F20328" s="88"/>
      <c r="G20328" s="88"/>
      <c r="H20328" s="88"/>
      <c r="I20328" s="88"/>
      <c r="J20328" s="88"/>
      <c r="K20328" s="88"/>
    </row>
    <row r="20329" spans="2:11" hidden="1" x14ac:dyDescent="0.2">
      <c r="B20329" s="88"/>
      <c r="C20329" s="88"/>
      <c r="D20329" s="88"/>
      <c r="E20329" s="88"/>
      <c r="F20329" s="88"/>
      <c r="G20329" s="88"/>
      <c r="H20329" s="88"/>
      <c r="I20329" s="88"/>
      <c r="J20329" s="88"/>
      <c r="K20329" s="88"/>
    </row>
    <row r="20330" spans="2:11" hidden="1" x14ac:dyDescent="0.2">
      <c r="B20330" s="88"/>
      <c r="C20330" s="88"/>
      <c r="D20330" s="88"/>
      <c r="E20330" s="88"/>
      <c r="F20330" s="88"/>
      <c r="G20330" s="88"/>
      <c r="H20330" s="88"/>
      <c r="I20330" s="88"/>
      <c r="J20330" s="88"/>
      <c r="K20330" s="88"/>
    </row>
    <row r="20331" spans="2:11" hidden="1" x14ac:dyDescent="0.2">
      <c r="B20331" s="88"/>
      <c r="C20331" s="88"/>
      <c r="D20331" s="88"/>
      <c r="E20331" s="88"/>
      <c r="F20331" s="88"/>
      <c r="G20331" s="88"/>
      <c r="H20331" s="88"/>
      <c r="I20331" s="88"/>
      <c r="J20331" s="88"/>
      <c r="K20331" s="88"/>
    </row>
    <row r="20332" spans="2:11" hidden="1" x14ac:dyDescent="0.2">
      <c r="B20332" s="88"/>
      <c r="C20332" s="88"/>
      <c r="D20332" s="88"/>
      <c r="E20332" s="88"/>
      <c r="F20332" s="88"/>
      <c r="G20332" s="88"/>
      <c r="H20332" s="88"/>
      <c r="I20332" s="88"/>
      <c r="J20332" s="88"/>
      <c r="K20332" s="88"/>
    </row>
    <row r="20333" spans="2:11" hidden="1" x14ac:dyDescent="0.2">
      <c r="B20333" s="88"/>
      <c r="C20333" s="88"/>
      <c r="D20333" s="88"/>
      <c r="E20333" s="88"/>
      <c r="F20333" s="88"/>
      <c r="G20333" s="88"/>
      <c r="H20333" s="88"/>
      <c r="I20333" s="88"/>
      <c r="J20333" s="88"/>
      <c r="K20333" s="88"/>
    </row>
    <row r="20334" spans="2:11" hidden="1" x14ac:dyDescent="0.2">
      <c r="B20334" s="88"/>
      <c r="C20334" s="88"/>
      <c r="D20334" s="88"/>
      <c r="E20334" s="88"/>
      <c r="F20334" s="88"/>
      <c r="G20334" s="88"/>
      <c r="H20334" s="88"/>
      <c r="I20334" s="88"/>
      <c r="J20334" s="88"/>
      <c r="K20334" s="88"/>
    </row>
    <row r="20335" spans="2:11" hidden="1" x14ac:dyDescent="0.2">
      <c r="B20335" s="88"/>
      <c r="C20335" s="88"/>
      <c r="D20335" s="88"/>
      <c r="E20335" s="88"/>
      <c r="F20335" s="88"/>
      <c r="G20335" s="88"/>
      <c r="H20335" s="88"/>
      <c r="I20335" s="88"/>
      <c r="J20335" s="88"/>
      <c r="K20335" s="88"/>
    </row>
    <row r="20336" spans="2:11" hidden="1" x14ac:dyDescent="0.2">
      <c r="B20336" s="88"/>
      <c r="C20336" s="88"/>
      <c r="D20336" s="88"/>
      <c r="E20336" s="88"/>
      <c r="F20336" s="88"/>
      <c r="G20336" s="88"/>
      <c r="H20336" s="88"/>
      <c r="I20336" s="88"/>
      <c r="J20336" s="88"/>
      <c r="K20336" s="88"/>
    </row>
    <row r="20337" spans="2:11" hidden="1" x14ac:dyDescent="0.2">
      <c r="B20337" s="88"/>
      <c r="C20337" s="88"/>
      <c r="D20337" s="88"/>
      <c r="E20337" s="88"/>
      <c r="F20337" s="88"/>
      <c r="G20337" s="88"/>
      <c r="H20337" s="88"/>
      <c r="I20337" s="88"/>
      <c r="J20337" s="88"/>
      <c r="K20337" s="88"/>
    </row>
    <row r="20338" spans="2:11" hidden="1" x14ac:dyDescent="0.2">
      <c r="B20338" s="88"/>
      <c r="C20338" s="88"/>
      <c r="D20338" s="88"/>
      <c r="E20338" s="88"/>
      <c r="F20338" s="88"/>
      <c r="G20338" s="88"/>
      <c r="H20338" s="88"/>
      <c r="I20338" s="88"/>
      <c r="J20338" s="88"/>
      <c r="K20338" s="88"/>
    </row>
    <row r="20339" spans="2:11" hidden="1" x14ac:dyDescent="0.2">
      <c r="B20339" s="88"/>
      <c r="C20339" s="88"/>
      <c r="D20339" s="88"/>
      <c r="E20339" s="88"/>
      <c r="F20339" s="88"/>
      <c r="G20339" s="88"/>
      <c r="H20339" s="88"/>
      <c r="I20339" s="88"/>
      <c r="J20339" s="88"/>
      <c r="K20339" s="88"/>
    </row>
    <row r="20340" spans="2:11" hidden="1" x14ac:dyDescent="0.2">
      <c r="B20340" s="88"/>
      <c r="C20340" s="88"/>
      <c r="D20340" s="88"/>
      <c r="E20340" s="88"/>
      <c r="F20340" s="88"/>
      <c r="G20340" s="88"/>
      <c r="H20340" s="88"/>
      <c r="I20340" s="88"/>
      <c r="J20340" s="88"/>
      <c r="K20340" s="88"/>
    </row>
    <row r="20341" spans="2:11" hidden="1" x14ac:dyDescent="0.2">
      <c r="B20341" s="88"/>
      <c r="C20341" s="88"/>
      <c r="D20341" s="88"/>
      <c r="E20341" s="88"/>
      <c r="F20341" s="88"/>
      <c r="G20341" s="88"/>
      <c r="H20341" s="88"/>
      <c r="I20341" s="88"/>
      <c r="J20341" s="88"/>
      <c r="K20341" s="88"/>
    </row>
    <row r="20342" spans="2:11" hidden="1" x14ac:dyDescent="0.2">
      <c r="B20342" s="88"/>
      <c r="C20342" s="88"/>
      <c r="D20342" s="88"/>
      <c r="E20342" s="88"/>
      <c r="F20342" s="88"/>
      <c r="G20342" s="88"/>
      <c r="H20342" s="88"/>
      <c r="I20342" s="88"/>
      <c r="J20342" s="88"/>
      <c r="K20342" s="88"/>
    </row>
    <row r="20343" spans="2:11" hidden="1" x14ac:dyDescent="0.2">
      <c r="B20343" s="88"/>
      <c r="C20343" s="88"/>
      <c r="D20343" s="88"/>
      <c r="E20343" s="88"/>
      <c r="F20343" s="88"/>
      <c r="G20343" s="88"/>
      <c r="H20343" s="88"/>
      <c r="I20343" s="88"/>
      <c r="J20343" s="88"/>
      <c r="K20343" s="88"/>
    </row>
    <row r="20344" spans="2:11" hidden="1" x14ac:dyDescent="0.2">
      <c r="B20344" s="88"/>
      <c r="C20344" s="88"/>
      <c r="D20344" s="88"/>
      <c r="E20344" s="88"/>
      <c r="F20344" s="88"/>
      <c r="G20344" s="88"/>
      <c r="H20344" s="88"/>
      <c r="I20344" s="88"/>
      <c r="J20344" s="88"/>
      <c r="K20344" s="88"/>
    </row>
    <row r="20345" spans="2:11" hidden="1" x14ac:dyDescent="0.2">
      <c r="B20345" s="88"/>
      <c r="C20345" s="88"/>
      <c r="D20345" s="88"/>
      <c r="E20345" s="88"/>
      <c r="F20345" s="88"/>
      <c r="G20345" s="88"/>
      <c r="H20345" s="88"/>
      <c r="I20345" s="88"/>
      <c r="J20345" s="88"/>
      <c r="K20345" s="88"/>
    </row>
    <row r="20346" spans="2:11" hidden="1" x14ac:dyDescent="0.2">
      <c r="B20346" s="88"/>
      <c r="C20346" s="88"/>
      <c r="D20346" s="88"/>
      <c r="E20346" s="88"/>
      <c r="F20346" s="88"/>
      <c r="G20346" s="88"/>
      <c r="H20346" s="88"/>
      <c r="I20346" s="88"/>
      <c r="J20346" s="88"/>
      <c r="K20346" s="88"/>
    </row>
    <row r="20347" spans="2:11" hidden="1" x14ac:dyDescent="0.2">
      <c r="B20347" s="88"/>
      <c r="C20347" s="88"/>
      <c r="D20347" s="88"/>
      <c r="E20347" s="88"/>
      <c r="F20347" s="88"/>
      <c r="G20347" s="88"/>
      <c r="H20347" s="88"/>
      <c r="I20347" s="88"/>
      <c r="J20347" s="88"/>
      <c r="K20347" s="88"/>
    </row>
    <row r="20348" spans="2:11" hidden="1" x14ac:dyDescent="0.2">
      <c r="B20348" s="88"/>
      <c r="C20348" s="88"/>
      <c r="D20348" s="88"/>
      <c r="E20348" s="88"/>
      <c r="F20348" s="88"/>
      <c r="G20348" s="88"/>
      <c r="H20348" s="88"/>
      <c r="I20348" s="88"/>
      <c r="J20348" s="88"/>
      <c r="K20348" s="88"/>
    </row>
    <row r="20349" spans="2:11" hidden="1" x14ac:dyDescent="0.2">
      <c r="B20349" s="88"/>
      <c r="C20349" s="88"/>
      <c r="D20349" s="88"/>
      <c r="E20349" s="88"/>
      <c r="F20349" s="88"/>
      <c r="G20349" s="88"/>
      <c r="H20349" s="88"/>
      <c r="I20349" s="88"/>
      <c r="J20349" s="88"/>
      <c r="K20349" s="88"/>
    </row>
    <row r="20350" spans="2:11" hidden="1" x14ac:dyDescent="0.2">
      <c r="B20350" s="88"/>
      <c r="C20350" s="88"/>
      <c r="D20350" s="88"/>
      <c r="E20350" s="88"/>
      <c r="F20350" s="88"/>
      <c r="G20350" s="88"/>
      <c r="H20350" s="88"/>
      <c r="I20350" s="88"/>
      <c r="J20350" s="88"/>
      <c r="K20350" s="88"/>
    </row>
    <row r="20351" spans="2:11" hidden="1" x14ac:dyDescent="0.2">
      <c r="B20351" s="88"/>
      <c r="C20351" s="88"/>
      <c r="D20351" s="88"/>
      <c r="E20351" s="88"/>
      <c r="F20351" s="88"/>
      <c r="G20351" s="88"/>
      <c r="H20351" s="88"/>
      <c r="I20351" s="88"/>
      <c r="J20351" s="88"/>
      <c r="K20351" s="88"/>
    </row>
    <row r="20352" spans="2:11" hidden="1" x14ac:dyDescent="0.2">
      <c r="B20352" s="88"/>
      <c r="C20352" s="88"/>
      <c r="D20352" s="88"/>
      <c r="E20352" s="88"/>
      <c r="F20352" s="88"/>
      <c r="G20352" s="88"/>
      <c r="H20352" s="88"/>
      <c r="I20352" s="88"/>
      <c r="J20352" s="88"/>
      <c r="K20352" s="88"/>
    </row>
    <row r="20353" spans="2:11" hidden="1" x14ac:dyDescent="0.2">
      <c r="B20353" s="88"/>
      <c r="C20353" s="88"/>
      <c r="D20353" s="88"/>
      <c r="E20353" s="88"/>
      <c r="F20353" s="88"/>
      <c r="G20353" s="88"/>
      <c r="H20353" s="88"/>
      <c r="I20353" s="88"/>
      <c r="J20353" s="88"/>
      <c r="K20353" s="88"/>
    </row>
    <row r="20354" spans="2:11" hidden="1" x14ac:dyDescent="0.2">
      <c r="B20354" s="88"/>
      <c r="C20354" s="88"/>
      <c r="D20354" s="88"/>
      <c r="E20354" s="88"/>
      <c r="F20354" s="88"/>
      <c r="G20354" s="88"/>
      <c r="H20354" s="88"/>
      <c r="I20354" s="88"/>
      <c r="J20354" s="88"/>
      <c r="K20354" s="88"/>
    </row>
    <row r="20355" spans="2:11" hidden="1" x14ac:dyDescent="0.2">
      <c r="B20355" s="88"/>
      <c r="C20355" s="88"/>
      <c r="D20355" s="88"/>
      <c r="E20355" s="88"/>
      <c r="F20355" s="88"/>
      <c r="G20355" s="88"/>
      <c r="H20355" s="88"/>
      <c r="I20355" s="88"/>
      <c r="J20355" s="88"/>
      <c r="K20355" s="88"/>
    </row>
    <row r="20356" spans="2:11" hidden="1" x14ac:dyDescent="0.2">
      <c r="B20356" s="88"/>
      <c r="C20356" s="88"/>
      <c r="D20356" s="88"/>
      <c r="E20356" s="88"/>
      <c r="F20356" s="88"/>
      <c r="G20356" s="88"/>
      <c r="H20356" s="88"/>
      <c r="I20356" s="88"/>
      <c r="J20356" s="88"/>
      <c r="K20356" s="88"/>
    </row>
    <row r="20357" spans="2:11" hidden="1" x14ac:dyDescent="0.2">
      <c r="B20357" s="88"/>
      <c r="C20357" s="88"/>
      <c r="D20357" s="88"/>
      <c r="E20357" s="88"/>
      <c r="F20357" s="88"/>
      <c r="G20357" s="88"/>
      <c r="H20357" s="88"/>
      <c r="I20357" s="88"/>
      <c r="J20357" s="88"/>
      <c r="K20357" s="88"/>
    </row>
    <row r="20358" spans="2:11" hidden="1" x14ac:dyDescent="0.2">
      <c r="B20358" s="88"/>
      <c r="C20358" s="88"/>
      <c r="D20358" s="88"/>
      <c r="E20358" s="88"/>
      <c r="F20358" s="88"/>
      <c r="G20358" s="88"/>
      <c r="H20358" s="88"/>
      <c r="I20358" s="88"/>
      <c r="J20358" s="88"/>
      <c r="K20358" s="88"/>
    </row>
    <row r="20359" spans="2:11" hidden="1" x14ac:dyDescent="0.2">
      <c r="B20359" s="88"/>
      <c r="C20359" s="88"/>
      <c r="D20359" s="88"/>
      <c r="E20359" s="88"/>
      <c r="F20359" s="88"/>
      <c r="G20359" s="88"/>
      <c r="H20359" s="88"/>
      <c r="I20359" s="88"/>
      <c r="J20359" s="88"/>
      <c r="K20359" s="88"/>
    </row>
    <row r="20360" spans="2:11" hidden="1" x14ac:dyDescent="0.2">
      <c r="B20360" s="88"/>
      <c r="C20360" s="88"/>
      <c r="D20360" s="88"/>
      <c r="E20360" s="88"/>
      <c r="F20360" s="88"/>
      <c r="G20360" s="88"/>
      <c r="H20360" s="88"/>
      <c r="I20360" s="88"/>
      <c r="J20360" s="88"/>
      <c r="K20360" s="88"/>
    </row>
    <row r="20361" spans="2:11" hidden="1" x14ac:dyDescent="0.2">
      <c r="B20361" s="88"/>
      <c r="C20361" s="88"/>
      <c r="D20361" s="88"/>
      <c r="E20361" s="88"/>
      <c r="F20361" s="88"/>
      <c r="G20361" s="88"/>
      <c r="H20361" s="88"/>
      <c r="I20361" s="88"/>
      <c r="J20361" s="88"/>
      <c r="K20361" s="88"/>
    </row>
    <row r="20362" spans="2:11" hidden="1" x14ac:dyDescent="0.2">
      <c r="B20362" s="88"/>
      <c r="C20362" s="88"/>
      <c r="D20362" s="88"/>
      <c r="E20362" s="88"/>
      <c r="F20362" s="88"/>
      <c r="G20362" s="88"/>
      <c r="H20362" s="88"/>
      <c r="I20362" s="88"/>
      <c r="J20362" s="88"/>
      <c r="K20362" s="88"/>
    </row>
    <row r="20363" spans="2:11" hidden="1" x14ac:dyDescent="0.2">
      <c r="B20363" s="88"/>
      <c r="C20363" s="88"/>
      <c r="D20363" s="88"/>
      <c r="E20363" s="88"/>
      <c r="F20363" s="88"/>
      <c r="G20363" s="88"/>
      <c r="H20363" s="88"/>
      <c r="I20363" s="88"/>
      <c r="J20363" s="88"/>
      <c r="K20363" s="88"/>
    </row>
    <row r="20364" spans="2:11" hidden="1" x14ac:dyDescent="0.2">
      <c r="B20364" s="88"/>
      <c r="C20364" s="88"/>
      <c r="D20364" s="88"/>
      <c r="E20364" s="88"/>
      <c r="F20364" s="88"/>
      <c r="G20364" s="88"/>
      <c r="H20364" s="88"/>
      <c r="I20364" s="88"/>
      <c r="J20364" s="88"/>
      <c r="K20364" s="88"/>
    </row>
    <row r="20365" spans="2:11" hidden="1" x14ac:dyDescent="0.2">
      <c r="B20365" s="88"/>
      <c r="C20365" s="88"/>
      <c r="D20365" s="88"/>
      <c r="E20365" s="88"/>
      <c r="F20365" s="88"/>
      <c r="G20365" s="88"/>
      <c r="H20365" s="88"/>
      <c r="I20365" s="88"/>
      <c r="J20365" s="88"/>
      <c r="K20365" s="88"/>
    </row>
    <row r="20366" spans="2:11" hidden="1" x14ac:dyDescent="0.2">
      <c r="B20366" s="88"/>
      <c r="C20366" s="88"/>
      <c r="D20366" s="88"/>
      <c r="E20366" s="88"/>
      <c r="F20366" s="88"/>
      <c r="G20366" s="88"/>
      <c r="H20366" s="88"/>
      <c r="I20366" s="88"/>
      <c r="J20366" s="88"/>
      <c r="K20366" s="88"/>
    </row>
    <row r="20367" spans="2:11" hidden="1" x14ac:dyDescent="0.2">
      <c r="B20367" s="88"/>
      <c r="C20367" s="88"/>
      <c r="D20367" s="88"/>
      <c r="E20367" s="88"/>
      <c r="F20367" s="88"/>
      <c r="G20367" s="88"/>
      <c r="H20367" s="88"/>
      <c r="I20367" s="88"/>
      <c r="J20367" s="88"/>
      <c r="K20367" s="88"/>
    </row>
    <row r="20368" spans="2:11" hidden="1" x14ac:dyDescent="0.2">
      <c r="B20368" s="88"/>
      <c r="C20368" s="88"/>
      <c r="D20368" s="88"/>
      <c r="E20368" s="88"/>
      <c r="F20368" s="88"/>
      <c r="G20368" s="88"/>
      <c r="H20368" s="88"/>
      <c r="I20368" s="88"/>
      <c r="J20368" s="88"/>
      <c r="K20368" s="88"/>
    </row>
    <row r="20369" spans="2:11" hidden="1" x14ac:dyDescent="0.2">
      <c r="B20369" s="88"/>
      <c r="C20369" s="88"/>
      <c r="D20369" s="88"/>
      <c r="E20369" s="88"/>
      <c r="F20369" s="88"/>
      <c r="G20369" s="88"/>
      <c r="H20369" s="88"/>
      <c r="I20369" s="88"/>
      <c r="J20369" s="88"/>
      <c r="K20369" s="88"/>
    </row>
    <row r="20370" spans="2:11" hidden="1" x14ac:dyDescent="0.2">
      <c r="B20370" s="88"/>
      <c r="C20370" s="88"/>
      <c r="D20370" s="88"/>
      <c r="E20370" s="88"/>
      <c r="F20370" s="88"/>
      <c r="G20370" s="88"/>
      <c r="H20370" s="88"/>
      <c r="I20370" s="88"/>
      <c r="J20370" s="88"/>
      <c r="K20370" s="88"/>
    </row>
    <row r="20371" spans="2:11" hidden="1" x14ac:dyDescent="0.2">
      <c r="B20371" s="88"/>
      <c r="C20371" s="88"/>
      <c r="D20371" s="88"/>
      <c r="E20371" s="88"/>
      <c r="F20371" s="88"/>
      <c r="G20371" s="88"/>
      <c r="H20371" s="88"/>
      <c r="I20371" s="88"/>
      <c r="J20371" s="88"/>
      <c r="K20371" s="88"/>
    </row>
    <row r="20372" spans="2:11" hidden="1" x14ac:dyDescent="0.2">
      <c r="B20372" s="88"/>
      <c r="C20372" s="88"/>
      <c r="D20372" s="88"/>
      <c r="E20372" s="88"/>
      <c r="F20372" s="88"/>
      <c r="G20372" s="88"/>
      <c r="H20372" s="88"/>
      <c r="I20372" s="88"/>
      <c r="J20372" s="88"/>
      <c r="K20372" s="88"/>
    </row>
    <row r="20373" spans="2:11" hidden="1" x14ac:dyDescent="0.2">
      <c r="B20373" s="88"/>
      <c r="C20373" s="88"/>
      <c r="D20373" s="88"/>
      <c r="E20373" s="88"/>
      <c r="F20373" s="88"/>
      <c r="G20373" s="88"/>
      <c r="H20373" s="88"/>
      <c r="I20373" s="88"/>
      <c r="J20373" s="88"/>
      <c r="K20373" s="88"/>
    </row>
    <row r="20374" spans="2:11" hidden="1" x14ac:dyDescent="0.2">
      <c r="B20374" s="88"/>
      <c r="C20374" s="88"/>
      <c r="D20374" s="88"/>
      <c r="E20374" s="88"/>
      <c r="F20374" s="88"/>
      <c r="G20374" s="88"/>
      <c r="H20374" s="88"/>
      <c r="I20374" s="88"/>
      <c r="J20374" s="88"/>
      <c r="K20374" s="88"/>
    </row>
    <row r="20375" spans="2:11" hidden="1" x14ac:dyDescent="0.2">
      <c r="B20375" s="88"/>
      <c r="C20375" s="88"/>
      <c r="D20375" s="88"/>
      <c r="E20375" s="88"/>
      <c r="F20375" s="88"/>
      <c r="G20375" s="88"/>
      <c r="H20375" s="88"/>
      <c r="I20375" s="88"/>
      <c r="J20375" s="88"/>
      <c r="K20375" s="88"/>
    </row>
    <row r="20376" spans="2:11" hidden="1" x14ac:dyDescent="0.2">
      <c r="B20376" s="88"/>
      <c r="C20376" s="88"/>
      <c r="D20376" s="88"/>
      <c r="E20376" s="88"/>
      <c r="F20376" s="88"/>
      <c r="G20376" s="88"/>
      <c r="H20376" s="88"/>
      <c r="I20376" s="88"/>
      <c r="J20376" s="88"/>
      <c r="K20376" s="88"/>
    </row>
    <row r="20377" spans="2:11" hidden="1" x14ac:dyDescent="0.2">
      <c r="B20377" s="88"/>
      <c r="C20377" s="88"/>
      <c r="D20377" s="88"/>
      <c r="E20377" s="88"/>
      <c r="F20377" s="88"/>
      <c r="G20377" s="88"/>
      <c r="H20377" s="88"/>
      <c r="I20377" s="88"/>
      <c r="J20377" s="88"/>
      <c r="K20377" s="88"/>
    </row>
    <row r="20378" spans="2:11" hidden="1" x14ac:dyDescent="0.2">
      <c r="B20378" s="88"/>
      <c r="C20378" s="88"/>
      <c r="D20378" s="88"/>
      <c r="E20378" s="88"/>
      <c r="F20378" s="88"/>
      <c r="G20378" s="88"/>
      <c r="H20378" s="88"/>
      <c r="I20378" s="88"/>
      <c r="J20378" s="88"/>
      <c r="K20378" s="88"/>
    </row>
    <row r="20379" spans="2:11" hidden="1" x14ac:dyDescent="0.2">
      <c r="B20379" s="88"/>
      <c r="C20379" s="88"/>
      <c r="D20379" s="88"/>
      <c r="E20379" s="88"/>
      <c r="F20379" s="88"/>
      <c r="G20379" s="88"/>
      <c r="H20379" s="88"/>
      <c r="I20379" s="88"/>
      <c r="J20379" s="88"/>
      <c r="K20379" s="88"/>
    </row>
    <row r="20380" spans="2:11" hidden="1" x14ac:dyDescent="0.2">
      <c r="B20380" s="88"/>
      <c r="C20380" s="88"/>
      <c r="D20380" s="88"/>
      <c r="E20380" s="88"/>
      <c r="F20380" s="88"/>
      <c r="G20380" s="88"/>
      <c r="H20380" s="88"/>
      <c r="I20380" s="88"/>
      <c r="J20380" s="88"/>
      <c r="K20380" s="88"/>
    </row>
    <row r="20381" spans="2:11" hidden="1" x14ac:dyDescent="0.2">
      <c r="B20381" s="88"/>
      <c r="C20381" s="88"/>
      <c r="D20381" s="88"/>
      <c r="E20381" s="88"/>
      <c r="F20381" s="88"/>
      <c r="G20381" s="88"/>
      <c r="H20381" s="88"/>
      <c r="I20381" s="88"/>
      <c r="J20381" s="88"/>
      <c r="K20381" s="88"/>
    </row>
    <row r="20382" spans="2:11" hidden="1" x14ac:dyDescent="0.2">
      <c r="B20382" s="88"/>
      <c r="C20382" s="88"/>
      <c r="D20382" s="88"/>
      <c r="E20382" s="88"/>
      <c r="F20382" s="88"/>
      <c r="G20382" s="88"/>
      <c r="H20382" s="88"/>
      <c r="I20382" s="88"/>
      <c r="J20382" s="88"/>
      <c r="K20382" s="88"/>
    </row>
    <row r="20383" spans="2:11" hidden="1" x14ac:dyDescent="0.2">
      <c r="B20383" s="88"/>
      <c r="C20383" s="88"/>
      <c r="D20383" s="88"/>
      <c r="E20383" s="88"/>
      <c r="F20383" s="88"/>
      <c r="G20383" s="88"/>
      <c r="H20383" s="88"/>
      <c r="I20383" s="88"/>
      <c r="J20383" s="88"/>
      <c r="K20383" s="88"/>
    </row>
    <row r="20384" spans="2:11" hidden="1" x14ac:dyDescent="0.2">
      <c r="B20384" s="88"/>
      <c r="C20384" s="88"/>
      <c r="D20384" s="88"/>
      <c r="E20384" s="88"/>
      <c r="F20384" s="88"/>
      <c r="G20384" s="88"/>
      <c r="H20384" s="88"/>
      <c r="I20384" s="88"/>
      <c r="J20384" s="88"/>
      <c r="K20384" s="88"/>
    </row>
    <row r="20385" spans="2:11" hidden="1" x14ac:dyDescent="0.2">
      <c r="B20385" s="88"/>
      <c r="C20385" s="88"/>
      <c r="D20385" s="88"/>
      <c r="E20385" s="88"/>
      <c r="F20385" s="88"/>
      <c r="G20385" s="88"/>
      <c r="H20385" s="88"/>
      <c r="I20385" s="88"/>
      <c r="J20385" s="88"/>
      <c r="K20385" s="88"/>
    </row>
    <row r="20386" spans="2:11" hidden="1" x14ac:dyDescent="0.2">
      <c r="B20386" s="88"/>
      <c r="C20386" s="88"/>
      <c r="D20386" s="88"/>
      <c r="E20386" s="88"/>
      <c r="F20386" s="88"/>
      <c r="G20386" s="88"/>
      <c r="H20386" s="88"/>
      <c r="I20386" s="88"/>
      <c r="J20386" s="88"/>
      <c r="K20386" s="88"/>
    </row>
    <row r="20387" spans="2:11" hidden="1" x14ac:dyDescent="0.2">
      <c r="B20387" s="88"/>
      <c r="C20387" s="88"/>
      <c r="D20387" s="88"/>
      <c r="E20387" s="88"/>
      <c r="F20387" s="88"/>
      <c r="G20387" s="88"/>
      <c r="H20387" s="88"/>
      <c r="I20387" s="88"/>
      <c r="J20387" s="88"/>
      <c r="K20387" s="88"/>
    </row>
    <row r="20388" spans="2:11" hidden="1" x14ac:dyDescent="0.2">
      <c r="B20388" s="88"/>
      <c r="C20388" s="88"/>
      <c r="D20388" s="88"/>
      <c r="E20388" s="88"/>
      <c r="F20388" s="88"/>
      <c r="G20388" s="88"/>
      <c r="H20388" s="88"/>
      <c r="I20388" s="88"/>
      <c r="J20388" s="88"/>
      <c r="K20388" s="88"/>
    </row>
    <row r="20389" spans="2:11" hidden="1" x14ac:dyDescent="0.2">
      <c r="B20389" s="88"/>
      <c r="C20389" s="88"/>
      <c r="D20389" s="88"/>
      <c r="E20389" s="88"/>
      <c r="F20389" s="88"/>
      <c r="G20389" s="88"/>
      <c r="H20389" s="88"/>
      <c r="I20389" s="88"/>
      <c r="J20389" s="88"/>
      <c r="K20389" s="88"/>
    </row>
    <row r="20390" spans="2:11" hidden="1" x14ac:dyDescent="0.2">
      <c r="B20390" s="88"/>
      <c r="C20390" s="88"/>
      <c r="D20390" s="88"/>
      <c r="E20390" s="88"/>
      <c r="F20390" s="88"/>
      <c r="G20390" s="88"/>
      <c r="H20390" s="88"/>
      <c r="I20390" s="88"/>
      <c r="J20390" s="88"/>
      <c r="K20390" s="88"/>
    </row>
    <row r="20391" spans="2:11" hidden="1" x14ac:dyDescent="0.2">
      <c r="B20391" s="88"/>
      <c r="C20391" s="88"/>
      <c r="D20391" s="88"/>
      <c r="E20391" s="88"/>
      <c r="F20391" s="88"/>
      <c r="G20391" s="88"/>
      <c r="H20391" s="88"/>
      <c r="I20391" s="88"/>
      <c r="J20391" s="88"/>
      <c r="K20391" s="88"/>
    </row>
    <row r="20392" spans="2:11" hidden="1" x14ac:dyDescent="0.2">
      <c r="B20392" s="88"/>
      <c r="C20392" s="88"/>
      <c r="D20392" s="88"/>
      <c r="E20392" s="88"/>
      <c r="F20392" s="88"/>
      <c r="G20392" s="88"/>
      <c r="H20392" s="88"/>
      <c r="I20392" s="88"/>
      <c r="J20392" s="88"/>
      <c r="K20392" s="88"/>
    </row>
    <row r="20393" spans="2:11" hidden="1" x14ac:dyDescent="0.2">
      <c r="B20393" s="88"/>
      <c r="C20393" s="88"/>
      <c r="D20393" s="88"/>
      <c r="E20393" s="88"/>
      <c r="F20393" s="88"/>
      <c r="G20393" s="88"/>
      <c r="H20393" s="88"/>
      <c r="I20393" s="88"/>
      <c r="J20393" s="88"/>
      <c r="K20393" s="88"/>
    </row>
    <row r="20394" spans="2:11" hidden="1" x14ac:dyDescent="0.2">
      <c r="B20394" s="88"/>
      <c r="C20394" s="88"/>
      <c r="D20394" s="88"/>
      <c r="E20394" s="88"/>
      <c r="F20394" s="88"/>
      <c r="G20394" s="88"/>
      <c r="H20394" s="88"/>
      <c r="I20394" s="88"/>
      <c r="J20394" s="88"/>
      <c r="K20394" s="88"/>
    </row>
    <row r="20395" spans="2:11" hidden="1" x14ac:dyDescent="0.2">
      <c r="B20395" s="88"/>
      <c r="C20395" s="88"/>
      <c r="D20395" s="88"/>
      <c r="E20395" s="88"/>
      <c r="F20395" s="88"/>
      <c r="G20395" s="88"/>
      <c r="H20395" s="88"/>
      <c r="I20395" s="88"/>
      <c r="J20395" s="88"/>
      <c r="K20395" s="88"/>
    </row>
    <row r="20396" spans="2:11" hidden="1" x14ac:dyDescent="0.2">
      <c r="B20396" s="88"/>
      <c r="C20396" s="88"/>
      <c r="D20396" s="88"/>
      <c r="E20396" s="88"/>
      <c r="F20396" s="88"/>
      <c r="G20396" s="88"/>
      <c r="H20396" s="88"/>
      <c r="I20396" s="88"/>
      <c r="J20396" s="88"/>
      <c r="K20396" s="88"/>
    </row>
    <row r="20397" spans="2:11" hidden="1" x14ac:dyDescent="0.2">
      <c r="B20397" s="88"/>
      <c r="C20397" s="88"/>
      <c r="D20397" s="88"/>
      <c r="E20397" s="88"/>
      <c r="F20397" s="88"/>
      <c r="G20397" s="88"/>
      <c r="H20397" s="88"/>
      <c r="I20397" s="88"/>
      <c r="J20397" s="88"/>
      <c r="K20397" s="88"/>
    </row>
    <row r="20398" spans="2:11" hidden="1" x14ac:dyDescent="0.2">
      <c r="B20398" s="88"/>
      <c r="C20398" s="88"/>
      <c r="D20398" s="88"/>
      <c r="E20398" s="88"/>
      <c r="F20398" s="88"/>
      <c r="G20398" s="88"/>
      <c r="H20398" s="88"/>
      <c r="I20398" s="88"/>
      <c r="J20398" s="88"/>
      <c r="K20398" s="88"/>
    </row>
    <row r="20399" spans="2:11" hidden="1" x14ac:dyDescent="0.2">
      <c r="B20399" s="88"/>
      <c r="C20399" s="88"/>
      <c r="D20399" s="88"/>
      <c r="E20399" s="88"/>
      <c r="F20399" s="88"/>
      <c r="G20399" s="88"/>
      <c r="H20399" s="88"/>
      <c r="I20399" s="88"/>
      <c r="J20399" s="88"/>
      <c r="K20399" s="88"/>
    </row>
    <row r="20400" spans="2:11" hidden="1" x14ac:dyDescent="0.2">
      <c r="B20400" s="88"/>
      <c r="C20400" s="88"/>
      <c r="D20400" s="88"/>
      <c r="E20400" s="88"/>
      <c r="F20400" s="88"/>
      <c r="G20400" s="88"/>
      <c r="H20400" s="88"/>
      <c r="I20400" s="88"/>
      <c r="J20400" s="88"/>
      <c r="K20400" s="88"/>
    </row>
    <row r="20401" spans="2:11" hidden="1" x14ac:dyDescent="0.2">
      <c r="B20401" s="88"/>
      <c r="C20401" s="88"/>
      <c r="D20401" s="88"/>
      <c r="E20401" s="88"/>
      <c r="F20401" s="88"/>
      <c r="G20401" s="88"/>
      <c r="H20401" s="88"/>
      <c r="I20401" s="88"/>
      <c r="J20401" s="88"/>
      <c r="K20401" s="88"/>
    </row>
    <row r="20402" spans="2:11" hidden="1" x14ac:dyDescent="0.2">
      <c r="B20402" s="88"/>
      <c r="C20402" s="88"/>
      <c r="D20402" s="88"/>
      <c r="E20402" s="88"/>
      <c r="F20402" s="88"/>
      <c r="G20402" s="88"/>
      <c r="H20402" s="88"/>
      <c r="I20402" s="88"/>
      <c r="J20402" s="88"/>
      <c r="K20402" s="88"/>
    </row>
    <row r="20403" spans="2:11" hidden="1" x14ac:dyDescent="0.2">
      <c r="B20403" s="88"/>
      <c r="C20403" s="88"/>
      <c r="D20403" s="88"/>
      <c r="E20403" s="88"/>
      <c r="F20403" s="88"/>
      <c r="G20403" s="88"/>
      <c r="H20403" s="88"/>
      <c r="I20403" s="88"/>
      <c r="J20403" s="88"/>
      <c r="K20403" s="88"/>
    </row>
    <row r="20404" spans="2:11" hidden="1" x14ac:dyDescent="0.2">
      <c r="B20404" s="88"/>
      <c r="C20404" s="88"/>
      <c r="D20404" s="88"/>
      <c r="E20404" s="88"/>
      <c r="F20404" s="88"/>
      <c r="G20404" s="88"/>
      <c r="H20404" s="88"/>
      <c r="I20404" s="88"/>
      <c r="J20404" s="88"/>
      <c r="K20404" s="88"/>
    </row>
    <row r="20405" spans="2:11" hidden="1" x14ac:dyDescent="0.2">
      <c r="B20405" s="88"/>
      <c r="C20405" s="88"/>
      <c r="D20405" s="88"/>
      <c r="E20405" s="88"/>
      <c r="F20405" s="88"/>
      <c r="G20405" s="88"/>
      <c r="H20405" s="88"/>
      <c r="I20405" s="88"/>
      <c r="J20405" s="88"/>
      <c r="K20405" s="88"/>
    </row>
    <row r="20406" spans="2:11" hidden="1" x14ac:dyDescent="0.2">
      <c r="B20406" s="88"/>
      <c r="C20406" s="88"/>
      <c r="D20406" s="88"/>
      <c r="E20406" s="88"/>
      <c r="F20406" s="88"/>
      <c r="G20406" s="88"/>
      <c r="H20406" s="88"/>
      <c r="I20406" s="88"/>
      <c r="J20406" s="88"/>
      <c r="K20406" s="88"/>
    </row>
    <row r="20407" spans="2:11" hidden="1" x14ac:dyDescent="0.2">
      <c r="B20407" s="88"/>
      <c r="C20407" s="88"/>
      <c r="D20407" s="88"/>
      <c r="E20407" s="88"/>
      <c r="F20407" s="88"/>
      <c r="G20407" s="88"/>
      <c r="H20407" s="88"/>
      <c r="I20407" s="88"/>
      <c r="J20407" s="88"/>
      <c r="K20407" s="88"/>
    </row>
    <row r="20408" spans="2:11" hidden="1" x14ac:dyDescent="0.2">
      <c r="B20408" s="88"/>
      <c r="C20408" s="88"/>
      <c r="D20408" s="88"/>
      <c r="E20408" s="88"/>
      <c r="F20408" s="88"/>
      <c r="G20408" s="88"/>
      <c r="H20408" s="88"/>
      <c r="I20408" s="88"/>
      <c r="J20408" s="88"/>
      <c r="K20408" s="88"/>
    </row>
    <row r="20409" spans="2:11" hidden="1" x14ac:dyDescent="0.2">
      <c r="B20409" s="88"/>
      <c r="C20409" s="88"/>
      <c r="D20409" s="88"/>
      <c r="E20409" s="88"/>
      <c r="F20409" s="88"/>
      <c r="G20409" s="88"/>
      <c r="H20409" s="88"/>
      <c r="I20409" s="88"/>
      <c r="J20409" s="88"/>
      <c r="K20409" s="88"/>
    </row>
    <row r="20410" spans="2:11" hidden="1" x14ac:dyDescent="0.2">
      <c r="B20410" s="88"/>
      <c r="C20410" s="88"/>
      <c r="D20410" s="88"/>
      <c r="E20410" s="88"/>
      <c r="F20410" s="88"/>
      <c r="G20410" s="88"/>
      <c r="H20410" s="88"/>
      <c r="I20410" s="88"/>
      <c r="J20410" s="88"/>
      <c r="K20410" s="88"/>
    </row>
    <row r="20411" spans="2:11" hidden="1" x14ac:dyDescent="0.2">
      <c r="B20411" s="88"/>
      <c r="C20411" s="88"/>
      <c r="D20411" s="88"/>
      <c r="E20411" s="88"/>
      <c r="F20411" s="88"/>
      <c r="G20411" s="88"/>
      <c r="H20411" s="88"/>
      <c r="I20411" s="88"/>
      <c r="J20411" s="88"/>
      <c r="K20411" s="88"/>
    </row>
    <row r="20412" spans="2:11" hidden="1" x14ac:dyDescent="0.2">
      <c r="B20412" s="88"/>
      <c r="C20412" s="88"/>
      <c r="D20412" s="88"/>
      <c r="E20412" s="88"/>
      <c r="F20412" s="88"/>
      <c r="G20412" s="88"/>
      <c r="H20412" s="88"/>
      <c r="I20412" s="88"/>
      <c r="J20412" s="88"/>
      <c r="K20412" s="88"/>
    </row>
    <row r="20413" spans="2:11" hidden="1" x14ac:dyDescent="0.2">
      <c r="B20413" s="88"/>
      <c r="C20413" s="88"/>
      <c r="D20413" s="88"/>
      <c r="E20413" s="88"/>
      <c r="F20413" s="88"/>
      <c r="G20413" s="88"/>
      <c r="H20413" s="88"/>
      <c r="I20413" s="88"/>
      <c r="J20413" s="88"/>
      <c r="K20413" s="88"/>
    </row>
    <row r="20414" spans="2:11" hidden="1" x14ac:dyDescent="0.2">
      <c r="B20414" s="88"/>
      <c r="C20414" s="88"/>
      <c r="D20414" s="88"/>
      <c r="E20414" s="88"/>
      <c r="F20414" s="88"/>
      <c r="G20414" s="88"/>
      <c r="H20414" s="88"/>
      <c r="I20414" s="88"/>
      <c r="J20414" s="88"/>
      <c r="K20414" s="88"/>
    </row>
    <row r="20415" spans="2:11" hidden="1" x14ac:dyDescent="0.2">
      <c r="B20415" s="88"/>
      <c r="C20415" s="88"/>
      <c r="D20415" s="88"/>
      <c r="E20415" s="88"/>
      <c r="F20415" s="88"/>
      <c r="G20415" s="88"/>
      <c r="H20415" s="88"/>
      <c r="I20415" s="88"/>
      <c r="J20415" s="88"/>
      <c r="K20415" s="88"/>
    </row>
    <row r="20416" spans="2:11" hidden="1" x14ac:dyDescent="0.2">
      <c r="B20416" s="88"/>
      <c r="C20416" s="88"/>
      <c r="D20416" s="88"/>
      <c r="E20416" s="88"/>
      <c r="F20416" s="88"/>
      <c r="G20416" s="88"/>
      <c r="H20416" s="88"/>
      <c r="I20416" s="88"/>
      <c r="J20416" s="88"/>
      <c r="K20416" s="88"/>
    </row>
    <row r="20417" spans="2:11" hidden="1" x14ac:dyDescent="0.2">
      <c r="B20417" s="88"/>
      <c r="C20417" s="88"/>
      <c r="D20417" s="88"/>
      <c r="E20417" s="88"/>
      <c r="F20417" s="88"/>
      <c r="G20417" s="88"/>
      <c r="H20417" s="88"/>
      <c r="I20417" s="88"/>
      <c r="J20417" s="88"/>
      <c r="K20417" s="88"/>
    </row>
    <row r="20418" spans="2:11" hidden="1" x14ac:dyDescent="0.2">
      <c r="B20418" s="88"/>
      <c r="C20418" s="88"/>
      <c r="D20418" s="88"/>
      <c r="E20418" s="88"/>
      <c r="F20418" s="88"/>
      <c r="G20418" s="88"/>
      <c r="H20418" s="88"/>
      <c r="I20418" s="88"/>
      <c r="J20418" s="88"/>
      <c r="K20418" s="88"/>
    </row>
    <row r="20419" spans="2:11" hidden="1" x14ac:dyDescent="0.2">
      <c r="B20419" s="88"/>
      <c r="C20419" s="88"/>
      <c r="D20419" s="88"/>
      <c r="E20419" s="88"/>
      <c r="F20419" s="88"/>
      <c r="G20419" s="88"/>
      <c r="H20419" s="88"/>
      <c r="I20419" s="88"/>
      <c r="J20419" s="88"/>
      <c r="K20419" s="88"/>
    </row>
    <row r="20420" spans="2:11" hidden="1" x14ac:dyDescent="0.2">
      <c r="B20420" s="88"/>
      <c r="C20420" s="88"/>
      <c r="D20420" s="88"/>
      <c r="E20420" s="88"/>
      <c r="F20420" s="88"/>
      <c r="G20420" s="88"/>
      <c r="H20420" s="88"/>
      <c r="I20420" s="88"/>
      <c r="J20420" s="88"/>
      <c r="K20420" s="88"/>
    </row>
    <row r="20421" spans="2:11" hidden="1" x14ac:dyDescent="0.2">
      <c r="B20421" s="88"/>
      <c r="C20421" s="88"/>
      <c r="D20421" s="88"/>
      <c r="E20421" s="88"/>
      <c r="F20421" s="88"/>
      <c r="G20421" s="88"/>
      <c r="H20421" s="88"/>
      <c r="I20421" s="88"/>
      <c r="J20421" s="88"/>
      <c r="K20421" s="88"/>
    </row>
    <row r="20422" spans="2:11" hidden="1" x14ac:dyDescent="0.2">
      <c r="B20422" s="88"/>
      <c r="C20422" s="88"/>
      <c r="D20422" s="88"/>
      <c r="E20422" s="88"/>
      <c r="F20422" s="88"/>
      <c r="G20422" s="88"/>
      <c r="H20422" s="88"/>
      <c r="I20422" s="88"/>
      <c r="J20422" s="88"/>
      <c r="K20422" s="88"/>
    </row>
    <row r="20423" spans="2:11" hidden="1" x14ac:dyDescent="0.2">
      <c r="B20423" s="88"/>
      <c r="C20423" s="88"/>
      <c r="D20423" s="88"/>
      <c r="E20423" s="88"/>
      <c r="F20423" s="88"/>
      <c r="G20423" s="88"/>
      <c r="H20423" s="88"/>
      <c r="I20423" s="88"/>
      <c r="J20423" s="88"/>
      <c r="K20423" s="88"/>
    </row>
    <row r="20424" spans="2:11" hidden="1" x14ac:dyDescent="0.2">
      <c r="B20424" s="88"/>
      <c r="C20424" s="88"/>
      <c r="D20424" s="88"/>
      <c r="E20424" s="88"/>
      <c r="F20424" s="88"/>
      <c r="G20424" s="88"/>
      <c r="H20424" s="88"/>
      <c r="I20424" s="88"/>
      <c r="J20424" s="88"/>
      <c r="K20424" s="88"/>
    </row>
    <row r="20425" spans="2:11" hidden="1" x14ac:dyDescent="0.2">
      <c r="B20425" s="88"/>
      <c r="C20425" s="88"/>
      <c r="D20425" s="88"/>
      <c r="E20425" s="88"/>
      <c r="F20425" s="88"/>
      <c r="G20425" s="88"/>
      <c r="H20425" s="88"/>
      <c r="I20425" s="88"/>
      <c r="J20425" s="88"/>
      <c r="K20425" s="88"/>
    </row>
    <row r="20426" spans="2:11" hidden="1" x14ac:dyDescent="0.2">
      <c r="B20426" s="88"/>
      <c r="C20426" s="88"/>
      <c r="D20426" s="88"/>
      <c r="E20426" s="88"/>
      <c r="F20426" s="88"/>
      <c r="G20426" s="88"/>
      <c r="H20426" s="88"/>
      <c r="I20426" s="88"/>
      <c r="J20426" s="88"/>
      <c r="K20426" s="88"/>
    </row>
    <row r="20427" spans="2:11" hidden="1" x14ac:dyDescent="0.2">
      <c r="B20427" s="88"/>
      <c r="C20427" s="88"/>
      <c r="D20427" s="88"/>
      <c r="E20427" s="88"/>
      <c r="F20427" s="88"/>
      <c r="G20427" s="88"/>
      <c r="H20427" s="88"/>
      <c r="I20427" s="88"/>
      <c r="J20427" s="88"/>
      <c r="K20427" s="88"/>
    </row>
    <row r="20428" spans="2:11" hidden="1" x14ac:dyDescent="0.2">
      <c r="B20428" s="88"/>
      <c r="C20428" s="88"/>
      <c r="D20428" s="88"/>
      <c r="E20428" s="88"/>
      <c r="F20428" s="88"/>
      <c r="G20428" s="88"/>
      <c r="H20428" s="88"/>
      <c r="I20428" s="88"/>
      <c r="J20428" s="88"/>
      <c r="K20428" s="88"/>
    </row>
    <row r="20429" spans="2:11" hidden="1" x14ac:dyDescent="0.2">
      <c r="B20429" s="88"/>
      <c r="C20429" s="88"/>
      <c r="D20429" s="88"/>
      <c r="E20429" s="88"/>
      <c r="F20429" s="88"/>
      <c r="G20429" s="88"/>
      <c r="H20429" s="88"/>
      <c r="I20429" s="88"/>
      <c r="J20429" s="88"/>
      <c r="K20429" s="88"/>
    </row>
    <row r="20430" spans="2:11" hidden="1" x14ac:dyDescent="0.2">
      <c r="B20430" s="88"/>
      <c r="C20430" s="88"/>
      <c r="D20430" s="88"/>
      <c r="E20430" s="88"/>
      <c r="F20430" s="88"/>
      <c r="G20430" s="88"/>
      <c r="H20430" s="88"/>
      <c r="I20430" s="88"/>
      <c r="J20430" s="88"/>
      <c r="K20430" s="88"/>
    </row>
    <row r="20431" spans="2:11" hidden="1" x14ac:dyDescent="0.2">
      <c r="B20431" s="88"/>
      <c r="C20431" s="88"/>
      <c r="D20431" s="88"/>
      <c r="E20431" s="88"/>
      <c r="F20431" s="88"/>
      <c r="G20431" s="88"/>
      <c r="H20431" s="88"/>
      <c r="I20431" s="88"/>
      <c r="J20431" s="88"/>
      <c r="K20431" s="88"/>
    </row>
    <row r="20432" spans="2:11" hidden="1" x14ac:dyDescent="0.2">
      <c r="B20432" s="88"/>
      <c r="C20432" s="88"/>
      <c r="D20432" s="88"/>
      <c r="E20432" s="88"/>
      <c r="F20432" s="88"/>
      <c r="G20432" s="88"/>
      <c r="H20432" s="88"/>
      <c r="I20432" s="88"/>
      <c r="J20432" s="88"/>
      <c r="K20432" s="88"/>
    </row>
    <row r="20433" spans="2:11" hidden="1" x14ac:dyDescent="0.2">
      <c r="B20433" s="88"/>
      <c r="C20433" s="88"/>
      <c r="D20433" s="88"/>
      <c r="E20433" s="88"/>
      <c r="F20433" s="88"/>
      <c r="G20433" s="88"/>
      <c r="H20433" s="88"/>
      <c r="I20433" s="88"/>
      <c r="J20433" s="88"/>
      <c r="K20433" s="88"/>
    </row>
    <row r="20434" spans="2:11" hidden="1" x14ac:dyDescent="0.2">
      <c r="B20434" s="88"/>
      <c r="C20434" s="88"/>
      <c r="D20434" s="88"/>
      <c r="E20434" s="88"/>
      <c r="F20434" s="88"/>
      <c r="G20434" s="88"/>
      <c r="H20434" s="88"/>
      <c r="I20434" s="88"/>
      <c r="J20434" s="88"/>
      <c r="K20434" s="88"/>
    </row>
    <row r="20435" spans="2:11" hidden="1" x14ac:dyDescent="0.2">
      <c r="B20435" s="88"/>
      <c r="C20435" s="88"/>
      <c r="D20435" s="88"/>
      <c r="E20435" s="88"/>
      <c r="F20435" s="88"/>
      <c r="G20435" s="88"/>
      <c r="H20435" s="88"/>
      <c r="I20435" s="88"/>
      <c r="J20435" s="88"/>
      <c r="K20435" s="88"/>
    </row>
    <row r="20436" spans="2:11" hidden="1" x14ac:dyDescent="0.2">
      <c r="B20436" s="88"/>
      <c r="C20436" s="88"/>
      <c r="D20436" s="88"/>
      <c r="E20436" s="88"/>
      <c r="F20436" s="88"/>
      <c r="G20436" s="88"/>
      <c r="H20436" s="88"/>
      <c r="I20436" s="88"/>
      <c r="J20436" s="88"/>
      <c r="K20436" s="88"/>
    </row>
    <row r="20437" spans="2:11" hidden="1" x14ac:dyDescent="0.2">
      <c r="B20437" s="88"/>
      <c r="C20437" s="88"/>
      <c r="D20437" s="88"/>
      <c r="E20437" s="88"/>
      <c r="F20437" s="88"/>
      <c r="G20437" s="88"/>
      <c r="H20437" s="88"/>
      <c r="I20437" s="88"/>
      <c r="J20437" s="88"/>
      <c r="K20437" s="88"/>
    </row>
    <row r="20438" spans="2:11" hidden="1" x14ac:dyDescent="0.2">
      <c r="B20438" s="88"/>
      <c r="C20438" s="88"/>
      <c r="D20438" s="88"/>
      <c r="E20438" s="88"/>
      <c r="F20438" s="88"/>
      <c r="G20438" s="88"/>
      <c r="H20438" s="88"/>
      <c r="I20438" s="88"/>
      <c r="J20438" s="88"/>
      <c r="K20438" s="88"/>
    </row>
    <row r="20439" spans="2:11" hidden="1" x14ac:dyDescent="0.2">
      <c r="B20439" s="88"/>
      <c r="C20439" s="88"/>
      <c r="D20439" s="88"/>
      <c r="E20439" s="88"/>
      <c r="F20439" s="88"/>
      <c r="G20439" s="88"/>
      <c r="H20439" s="88"/>
      <c r="I20439" s="88"/>
      <c r="J20439" s="88"/>
      <c r="K20439" s="88"/>
    </row>
    <row r="20440" spans="2:11" hidden="1" x14ac:dyDescent="0.2">
      <c r="B20440" s="88"/>
      <c r="C20440" s="88"/>
      <c r="D20440" s="88"/>
      <c r="E20440" s="88"/>
      <c r="F20440" s="88"/>
      <c r="G20440" s="88"/>
      <c r="H20440" s="88"/>
      <c r="I20440" s="88"/>
      <c r="J20440" s="88"/>
      <c r="K20440" s="88"/>
    </row>
    <row r="20441" spans="2:11" hidden="1" x14ac:dyDescent="0.2">
      <c r="B20441" s="88"/>
      <c r="C20441" s="88"/>
      <c r="D20441" s="88"/>
      <c r="E20441" s="88"/>
      <c r="F20441" s="88"/>
      <c r="G20441" s="88"/>
      <c r="H20441" s="88"/>
      <c r="I20441" s="88"/>
      <c r="J20441" s="88"/>
      <c r="K20441" s="88"/>
    </row>
    <row r="20442" spans="2:11" hidden="1" x14ac:dyDescent="0.2">
      <c r="B20442" s="88"/>
      <c r="C20442" s="88"/>
      <c r="D20442" s="88"/>
      <c r="E20442" s="88"/>
      <c r="F20442" s="88"/>
      <c r="G20442" s="88"/>
      <c r="H20442" s="88"/>
      <c r="I20442" s="88"/>
      <c r="J20442" s="88"/>
      <c r="K20442" s="88"/>
    </row>
    <row r="20443" spans="2:11" hidden="1" x14ac:dyDescent="0.2">
      <c r="B20443" s="88"/>
      <c r="C20443" s="88"/>
      <c r="D20443" s="88"/>
      <c r="E20443" s="88"/>
      <c r="F20443" s="88"/>
      <c r="G20443" s="88"/>
      <c r="H20443" s="88"/>
      <c r="I20443" s="88"/>
      <c r="J20443" s="88"/>
      <c r="K20443" s="88"/>
    </row>
    <row r="20444" spans="2:11" hidden="1" x14ac:dyDescent="0.2">
      <c r="B20444" s="88"/>
      <c r="C20444" s="88"/>
      <c r="D20444" s="88"/>
      <c r="E20444" s="88"/>
      <c r="F20444" s="88"/>
      <c r="G20444" s="88"/>
      <c r="H20444" s="88"/>
      <c r="I20444" s="88"/>
      <c r="J20444" s="88"/>
      <c r="K20444" s="88"/>
    </row>
    <row r="20445" spans="2:11" hidden="1" x14ac:dyDescent="0.2">
      <c r="B20445" s="88"/>
      <c r="C20445" s="88"/>
      <c r="D20445" s="88"/>
      <c r="E20445" s="88"/>
      <c r="F20445" s="88"/>
      <c r="G20445" s="88"/>
      <c r="H20445" s="88"/>
      <c r="I20445" s="88"/>
      <c r="J20445" s="88"/>
      <c r="K20445" s="88"/>
    </row>
    <row r="20446" spans="2:11" hidden="1" x14ac:dyDescent="0.2">
      <c r="B20446" s="88"/>
      <c r="C20446" s="88"/>
      <c r="D20446" s="88"/>
      <c r="E20446" s="88"/>
      <c r="F20446" s="88"/>
      <c r="G20446" s="88"/>
      <c r="H20446" s="88"/>
      <c r="I20446" s="88"/>
      <c r="J20446" s="88"/>
      <c r="K20446" s="88"/>
    </row>
    <row r="20447" spans="2:11" hidden="1" x14ac:dyDescent="0.2">
      <c r="B20447" s="88"/>
      <c r="C20447" s="88"/>
      <c r="D20447" s="88"/>
      <c r="E20447" s="88"/>
      <c r="F20447" s="88"/>
      <c r="G20447" s="88"/>
      <c r="H20447" s="88"/>
      <c r="I20447" s="88"/>
      <c r="J20447" s="88"/>
      <c r="K20447" s="88"/>
    </row>
    <row r="20448" spans="2:11" hidden="1" x14ac:dyDescent="0.2">
      <c r="B20448" s="88"/>
      <c r="C20448" s="88"/>
      <c r="D20448" s="88"/>
      <c r="E20448" s="88"/>
      <c r="F20448" s="88"/>
      <c r="G20448" s="88"/>
      <c r="H20448" s="88"/>
      <c r="I20448" s="88"/>
      <c r="J20448" s="88"/>
      <c r="K20448" s="88"/>
    </row>
    <row r="20449" spans="2:11" hidden="1" x14ac:dyDescent="0.2">
      <c r="B20449" s="88"/>
      <c r="C20449" s="88"/>
      <c r="D20449" s="88"/>
      <c r="E20449" s="88"/>
      <c r="F20449" s="88"/>
      <c r="G20449" s="88"/>
      <c r="H20449" s="88"/>
      <c r="I20449" s="88"/>
      <c r="J20449" s="88"/>
      <c r="K20449" s="88"/>
    </row>
    <row r="20450" spans="2:11" hidden="1" x14ac:dyDescent="0.2">
      <c r="B20450" s="88"/>
      <c r="C20450" s="88"/>
      <c r="D20450" s="88"/>
      <c r="E20450" s="88"/>
      <c r="F20450" s="88"/>
      <c r="G20450" s="88"/>
      <c r="H20450" s="88"/>
      <c r="I20450" s="88"/>
      <c r="J20450" s="88"/>
      <c r="K20450" s="88"/>
    </row>
    <row r="20451" spans="2:11" hidden="1" x14ac:dyDescent="0.2">
      <c r="B20451" s="88"/>
      <c r="C20451" s="88"/>
      <c r="D20451" s="88"/>
      <c r="E20451" s="88"/>
      <c r="F20451" s="88"/>
      <c r="G20451" s="88"/>
      <c r="H20451" s="88"/>
      <c r="I20451" s="88"/>
      <c r="J20451" s="88"/>
      <c r="K20451" s="88"/>
    </row>
    <row r="20452" spans="2:11" hidden="1" x14ac:dyDescent="0.2">
      <c r="B20452" s="88"/>
      <c r="C20452" s="88"/>
      <c r="D20452" s="88"/>
      <c r="E20452" s="88"/>
      <c r="F20452" s="88"/>
      <c r="G20452" s="88"/>
      <c r="H20452" s="88"/>
      <c r="I20452" s="88"/>
      <c r="J20452" s="88"/>
      <c r="K20452" s="88"/>
    </row>
    <row r="20453" spans="2:11" hidden="1" x14ac:dyDescent="0.2">
      <c r="B20453" s="88"/>
      <c r="C20453" s="88"/>
      <c r="D20453" s="88"/>
      <c r="E20453" s="88"/>
      <c r="F20453" s="88"/>
      <c r="G20453" s="88"/>
      <c r="H20453" s="88"/>
      <c r="I20453" s="88"/>
      <c r="J20453" s="88"/>
      <c r="K20453" s="88"/>
    </row>
    <row r="20454" spans="2:11" hidden="1" x14ac:dyDescent="0.2">
      <c r="B20454" s="88"/>
      <c r="C20454" s="88"/>
      <c r="D20454" s="88"/>
      <c r="E20454" s="88"/>
      <c r="F20454" s="88"/>
      <c r="G20454" s="88"/>
      <c r="H20454" s="88"/>
      <c r="I20454" s="88"/>
      <c r="J20454" s="88"/>
      <c r="K20454" s="88"/>
    </row>
    <row r="20455" spans="2:11" hidden="1" x14ac:dyDescent="0.2">
      <c r="B20455" s="88"/>
      <c r="C20455" s="88"/>
      <c r="D20455" s="88"/>
      <c r="E20455" s="88"/>
      <c r="F20455" s="88"/>
      <c r="G20455" s="88"/>
      <c r="H20455" s="88"/>
      <c r="I20455" s="88"/>
      <c r="J20455" s="88"/>
      <c r="K20455" s="88"/>
    </row>
    <row r="20456" spans="2:11" hidden="1" x14ac:dyDescent="0.2">
      <c r="B20456" s="88"/>
      <c r="C20456" s="88"/>
      <c r="D20456" s="88"/>
      <c r="E20456" s="88"/>
      <c r="F20456" s="88"/>
      <c r="G20456" s="88"/>
      <c r="H20456" s="88"/>
      <c r="I20456" s="88"/>
      <c r="J20456" s="88"/>
      <c r="K20456" s="88"/>
    </row>
    <row r="20457" spans="2:11" hidden="1" x14ac:dyDescent="0.2">
      <c r="B20457" s="88"/>
      <c r="C20457" s="88"/>
      <c r="D20457" s="88"/>
      <c r="E20457" s="88"/>
      <c r="F20457" s="88"/>
      <c r="G20457" s="88"/>
      <c r="H20457" s="88"/>
      <c r="I20457" s="88"/>
      <c r="J20457" s="88"/>
      <c r="K20457" s="88"/>
    </row>
    <row r="20458" spans="2:11" hidden="1" x14ac:dyDescent="0.2">
      <c r="B20458" s="88"/>
      <c r="C20458" s="88"/>
      <c r="D20458" s="88"/>
      <c r="E20458" s="88"/>
      <c r="F20458" s="88"/>
      <c r="G20458" s="88"/>
      <c r="H20458" s="88"/>
      <c r="I20458" s="88"/>
      <c r="J20458" s="88"/>
      <c r="K20458" s="88"/>
    </row>
    <row r="20459" spans="2:11" hidden="1" x14ac:dyDescent="0.2">
      <c r="B20459" s="88"/>
      <c r="C20459" s="88"/>
      <c r="D20459" s="88"/>
      <c r="E20459" s="88"/>
      <c r="F20459" s="88"/>
      <c r="G20459" s="88"/>
      <c r="H20459" s="88"/>
      <c r="I20459" s="88"/>
      <c r="J20459" s="88"/>
      <c r="K20459" s="88"/>
    </row>
    <row r="20460" spans="2:11" hidden="1" x14ac:dyDescent="0.2">
      <c r="B20460" s="88"/>
      <c r="C20460" s="88"/>
      <c r="D20460" s="88"/>
      <c r="E20460" s="88"/>
      <c r="F20460" s="88"/>
      <c r="G20460" s="88"/>
      <c r="H20460" s="88"/>
      <c r="I20460" s="88"/>
      <c r="J20460" s="88"/>
      <c r="K20460" s="88"/>
    </row>
    <row r="20461" spans="2:11" hidden="1" x14ac:dyDescent="0.2">
      <c r="B20461" s="88"/>
      <c r="C20461" s="88"/>
      <c r="D20461" s="88"/>
      <c r="E20461" s="88"/>
      <c r="F20461" s="88"/>
      <c r="G20461" s="88"/>
      <c r="H20461" s="88"/>
      <c r="I20461" s="88"/>
      <c r="J20461" s="88"/>
      <c r="K20461" s="88"/>
    </row>
    <row r="20462" spans="2:11" hidden="1" x14ac:dyDescent="0.2">
      <c r="B20462" s="88"/>
      <c r="C20462" s="88"/>
      <c r="D20462" s="88"/>
      <c r="E20462" s="88"/>
      <c r="F20462" s="88"/>
      <c r="G20462" s="88"/>
      <c r="H20462" s="88"/>
      <c r="I20462" s="88"/>
      <c r="J20462" s="88"/>
      <c r="K20462" s="88"/>
    </row>
    <row r="20463" spans="2:11" hidden="1" x14ac:dyDescent="0.2">
      <c r="B20463" s="88"/>
      <c r="C20463" s="88"/>
      <c r="D20463" s="88"/>
      <c r="E20463" s="88"/>
      <c r="F20463" s="88"/>
      <c r="G20463" s="88"/>
      <c r="H20463" s="88"/>
      <c r="I20463" s="88"/>
      <c r="J20463" s="88"/>
      <c r="K20463" s="88"/>
    </row>
    <row r="20464" spans="2:11" hidden="1" x14ac:dyDescent="0.2">
      <c r="B20464" s="88"/>
      <c r="C20464" s="88"/>
      <c r="D20464" s="88"/>
      <c r="E20464" s="88"/>
      <c r="F20464" s="88"/>
      <c r="G20464" s="88"/>
      <c r="H20464" s="88"/>
      <c r="I20464" s="88"/>
      <c r="J20464" s="88"/>
      <c r="K20464" s="88"/>
    </row>
    <row r="20465" spans="2:11" hidden="1" x14ac:dyDescent="0.2">
      <c r="B20465" s="88"/>
      <c r="C20465" s="88"/>
      <c r="D20465" s="88"/>
      <c r="E20465" s="88"/>
      <c r="F20465" s="88"/>
      <c r="G20465" s="88"/>
      <c r="H20465" s="88"/>
      <c r="I20465" s="88"/>
      <c r="J20465" s="88"/>
      <c r="K20465" s="88"/>
    </row>
    <row r="20466" spans="2:11" hidden="1" x14ac:dyDescent="0.2">
      <c r="B20466" s="88"/>
      <c r="C20466" s="88"/>
      <c r="D20466" s="88"/>
      <c r="E20466" s="88"/>
      <c r="F20466" s="88"/>
      <c r="G20466" s="88"/>
      <c r="H20466" s="88"/>
      <c r="I20466" s="88"/>
      <c r="J20466" s="88"/>
      <c r="K20466" s="88"/>
    </row>
    <row r="20467" spans="2:11" hidden="1" x14ac:dyDescent="0.2">
      <c r="B20467" s="88"/>
      <c r="C20467" s="88"/>
      <c r="D20467" s="88"/>
      <c r="E20467" s="88"/>
      <c r="F20467" s="88"/>
      <c r="G20467" s="88"/>
      <c r="H20467" s="88"/>
      <c r="I20467" s="88"/>
      <c r="J20467" s="88"/>
      <c r="K20467" s="88"/>
    </row>
    <row r="20468" spans="2:11" hidden="1" x14ac:dyDescent="0.2">
      <c r="B20468" s="88"/>
      <c r="C20468" s="88"/>
      <c r="D20468" s="88"/>
      <c r="E20468" s="88"/>
      <c r="F20468" s="88"/>
      <c r="G20468" s="88"/>
      <c r="H20468" s="88"/>
      <c r="I20468" s="88"/>
      <c r="J20468" s="88"/>
      <c r="K20468" s="88"/>
    </row>
    <row r="20469" spans="2:11" hidden="1" x14ac:dyDescent="0.2">
      <c r="B20469" s="88"/>
      <c r="C20469" s="88"/>
      <c r="D20469" s="88"/>
      <c r="E20469" s="88"/>
      <c r="F20469" s="88"/>
      <c r="G20469" s="88"/>
      <c r="H20469" s="88"/>
      <c r="I20469" s="88"/>
      <c r="J20469" s="88"/>
      <c r="K20469" s="88"/>
    </row>
    <row r="20470" spans="2:11" hidden="1" x14ac:dyDescent="0.2">
      <c r="B20470" s="88"/>
      <c r="C20470" s="88"/>
      <c r="D20470" s="88"/>
      <c r="E20470" s="88"/>
      <c r="F20470" s="88"/>
      <c r="G20470" s="88"/>
      <c r="H20470" s="88"/>
      <c r="I20470" s="88"/>
      <c r="J20470" s="88"/>
      <c r="K20470" s="88"/>
    </row>
    <row r="20471" spans="2:11" hidden="1" x14ac:dyDescent="0.2">
      <c r="B20471" s="88"/>
      <c r="C20471" s="88"/>
      <c r="D20471" s="88"/>
      <c r="E20471" s="88"/>
      <c r="F20471" s="88"/>
      <c r="G20471" s="88"/>
      <c r="H20471" s="88"/>
      <c r="I20471" s="88"/>
      <c r="J20471" s="88"/>
      <c r="K20471" s="88"/>
    </row>
    <row r="20472" spans="2:11" hidden="1" x14ac:dyDescent="0.2">
      <c r="B20472" s="88"/>
      <c r="C20472" s="88"/>
      <c r="D20472" s="88"/>
      <c r="E20472" s="88"/>
      <c r="F20472" s="88"/>
      <c r="G20472" s="88"/>
      <c r="H20472" s="88"/>
      <c r="I20472" s="88"/>
      <c r="J20472" s="88"/>
      <c r="K20472" s="88"/>
    </row>
    <row r="20473" spans="2:11" hidden="1" x14ac:dyDescent="0.2">
      <c r="B20473" s="88"/>
      <c r="C20473" s="88"/>
      <c r="D20473" s="88"/>
      <c r="E20473" s="88"/>
      <c r="F20473" s="88"/>
      <c r="G20473" s="88"/>
      <c r="H20473" s="88"/>
      <c r="I20473" s="88"/>
      <c r="J20473" s="88"/>
      <c r="K20473" s="88"/>
    </row>
    <row r="20474" spans="2:11" hidden="1" x14ac:dyDescent="0.2">
      <c r="B20474" s="88"/>
      <c r="C20474" s="88"/>
      <c r="D20474" s="88"/>
      <c r="E20474" s="88"/>
      <c r="F20474" s="88"/>
      <c r="G20474" s="88"/>
      <c r="H20474" s="88"/>
      <c r="I20474" s="88"/>
      <c r="J20474" s="88"/>
      <c r="K20474" s="88"/>
    </row>
    <row r="20475" spans="2:11" hidden="1" x14ac:dyDescent="0.2">
      <c r="B20475" s="88"/>
      <c r="C20475" s="88"/>
      <c r="D20475" s="88"/>
      <c r="E20475" s="88"/>
      <c r="F20475" s="88"/>
      <c r="G20475" s="88"/>
      <c r="H20475" s="88"/>
      <c r="I20475" s="88"/>
      <c r="J20475" s="88"/>
      <c r="K20475" s="88"/>
    </row>
    <row r="20476" spans="2:11" hidden="1" x14ac:dyDescent="0.2">
      <c r="B20476" s="88"/>
      <c r="C20476" s="88"/>
      <c r="D20476" s="88"/>
      <c r="E20476" s="88"/>
      <c r="F20476" s="88"/>
      <c r="G20476" s="88"/>
      <c r="H20476" s="88"/>
      <c r="I20476" s="88"/>
      <c r="J20476" s="88"/>
      <c r="K20476" s="88"/>
    </row>
    <row r="20477" spans="2:11" hidden="1" x14ac:dyDescent="0.2">
      <c r="B20477" s="88"/>
      <c r="C20477" s="88"/>
      <c r="D20477" s="88"/>
      <c r="E20477" s="88"/>
      <c r="F20477" s="88"/>
      <c r="G20477" s="88"/>
      <c r="H20477" s="88"/>
      <c r="I20477" s="88"/>
      <c r="J20477" s="88"/>
      <c r="K20477" s="88"/>
    </row>
    <row r="20478" spans="2:11" hidden="1" x14ac:dyDescent="0.2">
      <c r="B20478" s="88"/>
      <c r="C20478" s="88"/>
      <c r="D20478" s="88"/>
      <c r="E20478" s="88"/>
      <c r="F20478" s="88"/>
      <c r="G20478" s="88"/>
      <c r="H20478" s="88"/>
      <c r="I20478" s="88"/>
      <c r="J20478" s="88"/>
      <c r="K20478" s="88"/>
    </row>
    <row r="20479" spans="2:11" hidden="1" x14ac:dyDescent="0.2">
      <c r="B20479" s="88"/>
      <c r="C20479" s="88"/>
      <c r="D20479" s="88"/>
      <c r="E20479" s="88"/>
      <c r="F20479" s="88"/>
      <c r="G20479" s="88"/>
      <c r="H20479" s="88"/>
      <c r="I20479" s="88"/>
      <c r="J20479" s="88"/>
      <c r="K20479" s="88"/>
    </row>
    <row r="20480" spans="2:11" hidden="1" x14ac:dyDescent="0.2">
      <c r="B20480" s="88"/>
      <c r="C20480" s="88"/>
      <c r="D20480" s="88"/>
      <c r="E20480" s="88"/>
      <c r="F20480" s="88"/>
      <c r="G20480" s="88"/>
      <c r="H20480" s="88"/>
      <c r="I20480" s="88"/>
      <c r="J20480" s="88"/>
      <c r="K20480" s="88"/>
    </row>
    <row r="20481" spans="2:11" hidden="1" x14ac:dyDescent="0.2">
      <c r="B20481" s="88"/>
      <c r="C20481" s="88"/>
      <c r="D20481" s="88"/>
      <c r="E20481" s="88"/>
      <c r="F20481" s="88"/>
      <c r="G20481" s="88"/>
      <c r="H20481" s="88"/>
      <c r="I20481" s="88"/>
      <c r="J20481" s="88"/>
      <c r="K20481" s="88"/>
    </row>
    <row r="20482" spans="2:11" hidden="1" x14ac:dyDescent="0.2">
      <c r="B20482" s="88"/>
      <c r="C20482" s="88"/>
      <c r="D20482" s="88"/>
      <c r="E20482" s="88"/>
      <c r="F20482" s="88"/>
      <c r="G20482" s="88"/>
      <c r="H20482" s="88"/>
      <c r="I20482" s="88"/>
      <c r="J20482" s="88"/>
      <c r="K20482" s="88"/>
    </row>
    <row r="20483" spans="2:11" hidden="1" x14ac:dyDescent="0.2">
      <c r="B20483" s="88"/>
      <c r="C20483" s="88"/>
      <c r="D20483" s="88"/>
      <c r="E20483" s="88"/>
      <c r="F20483" s="88"/>
      <c r="G20483" s="88"/>
      <c r="H20483" s="88"/>
      <c r="I20483" s="88"/>
      <c r="J20483" s="88"/>
      <c r="K20483" s="88"/>
    </row>
    <row r="20484" spans="2:11" hidden="1" x14ac:dyDescent="0.2">
      <c r="B20484" s="88"/>
      <c r="C20484" s="88"/>
      <c r="D20484" s="88"/>
      <c r="E20484" s="88"/>
      <c r="F20484" s="88"/>
      <c r="G20484" s="88"/>
      <c r="H20484" s="88"/>
      <c r="I20484" s="88"/>
      <c r="J20484" s="88"/>
      <c r="K20484" s="88"/>
    </row>
    <row r="20485" spans="2:11" hidden="1" x14ac:dyDescent="0.2">
      <c r="B20485" s="88"/>
      <c r="C20485" s="88"/>
      <c r="D20485" s="88"/>
      <c r="E20485" s="88"/>
      <c r="F20485" s="88"/>
      <c r="G20485" s="88"/>
      <c r="H20485" s="88"/>
      <c r="I20485" s="88"/>
      <c r="J20485" s="88"/>
      <c r="K20485" s="88"/>
    </row>
    <row r="20486" spans="2:11" hidden="1" x14ac:dyDescent="0.2">
      <c r="B20486" s="88"/>
      <c r="C20486" s="88"/>
      <c r="D20486" s="88"/>
      <c r="E20486" s="88"/>
      <c r="F20486" s="88"/>
      <c r="G20486" s="88"/>
      <c r="H20486" s="88"/>
      <c r="I20486" s="88"/>
      <c r="J20486" s="88"/>
      <c r="K20486" s="88"/>
    </row>
    <row r="20487" spans="2:11" hidden="1" x14ac:dyDescent="0.2">
      <c r="B20487" s="88"/>
      <c r="C20487" s="88"/>
      <c r="D20487" s="88"/>
      <c r="E20487" s="88"/>
      <c r="F20487" s="88"/>
      <c r="G20487" s="88"/>
      <c r="H20487" s="88"/>
      <c r="I20487" s="88"/>
      <c r="J20487" s="88"/>
      <c r="K20487" s="88"/>
    </row>
    <row r="20488" spans="2:11" hidden="1" x14ac:dyDescent="0.2">
      <c r="B20488" s="88"/>
      <c r="C20488" s="88"/>
      <c r="D20488" s="88"/>
      <c r="E20488" s="88"/>
      <c r="F20488" s="88"/>
      <c r="G20488" s="88"/>
      <c r="H20488" s="88"/>
      <c r="I20488" s="88"/>
      <c r="J20488" s="88"/>
      <c r="K20488" s="88"/>
    </row>
    <row r="20489" spans="2:11" hidden="1" x14ac:dyDescent="0.2">
      <c r="B20489" s="88"/>
      <c r="C20489" s="88"/>
      <c r="D20489" s="88"/>
      <c r="E20489" s="88"/>
      <c r="F20489" s="88"/>
      <c r="G20489" s="88"/>
      <c r="H20489" s="88"/>
      <c r="I20489" s="88"/>
      <c r="J20489" s="88"/>
      <c r="K20489" s="88"/>
    </row>
    <row r="20490" spans="2:11" hidden="1" x14ac:dyDescent="0.2">
      <c r="B20490" s="88"/>
      <c r="C20490" s="88"/>
      <c r="D20490" s="88"/>
      <c r="E20490" s="88"/>
      <c r="F20490" s="88"/>
      <c r="G20490" s="88"/>
      <c r="H20490" s="88"/>
      <c r="I20490" s="88"/>
      <c r="J20490" s="88"/>
      <c r="K20490" s="88"/>
    </row>
    <row r="20491" spans="2:11" hidden="1" x14ac:dyDescent="0.2">
      <c r="B20491" s="88"/>
      <c r="C20491" s="88"/>
      <c r="D20491" s="88"/>
      <c r="E20491" s="88"/>
      <c r="F20491" s="88"/>
      <c r="G20491" s="88"/>
      <c r="H20491" s="88"/>
      <c r="I20491" s="88"/>
      <c r="J20491" s="88"/>
      <c r="K20491" s="88"/>
    </row>
    <row r="20492" spans="2:11" hidden="1" x14ac:dyDescent="0.2">
      <c r="B20492" s="88"/>
      <c r="C20492" s="88"/>
      <c r="D20492" s="88"/>
      <c r="E20492" s="88"/>
      <c r="F20492" s="88"/>
      <c r="G20492" s="88"/>
      <c r="H20492" s="88"/>
      <c r="I20492" s="88"/>
      <c r="J20492" s="88"/>
      <c r="K20492" s="88"/>
    </row>
    <row r="20493" spans="2:11" hidden="1" x14ac:dyDescent="0.2">
      <c r="B20493" s="88"/>
      <c r="C20493" s="88"/>
      <c r="D20493" s="88"/>
      <c r="E20493" s="88"/>
      <c r="F20493" s="88"/>
      <c r="G20493" s="88"/>
      <c r="H20493" s="88"/>
      <c r="I20493" s="88"/>
      <c r="J20493" s="88"/>
      <c r="K20493" s="88"/>
    </row>
    <row r="20494" spans="2:11" hidden="1" x14ac:dyDescent="0.2">
      <c r="B20494" s="88"/>
      <c r="C20494" s="88"/>
      <c r="D20494" s="88"/>
      <c r="E20494" s="88"/>
      <c r="F20494" s="88"/>
      <c r="G20494" s="88"/>
      <c r="H20494" s="88"/>
      <c r="I20494" s="88"/>
      <c r="J20494" s="88"/>
      <c r="K20494" s="88"/>
    </row>
    <row r="20495" spans="2:11" hidden="1" x14ac:dyDescent="0.2">
      <c r="B20495" s="88"/>
      <c r="C20495" s="88"/>
      <c r="D20495" s="88"/>
      <c r="E20495" s="88"/>
      <c r="F20495" s="88"/>
      <c r="G20495" s="88"/>
      <c r="H20495" s="88"/>
      <c r="I20495" s="88"/>
      <c r="J20495" s="88"/>
      <c r="K20495" s="88"/>
    </row>
    <row r="20496" spans="2:11" hidden="1" x14ac:dyDescent="0.2">
      <c r="B20496" s="88"/>
      <c r="C20496" s="88"/>
      <c r="D20496" s="88"/>
      <c r="E20496" s="88"/>
      <c r="F20496" s="88"/>
      <c r="G20496" s="88"/>
      <c r="H20496" s="88"/>
      <c r="I20496" s="88"/>
      <c r="J20496" s="88"/>
      <c r="K20496" s="88"/>
    </row>
    <row r="20497" spans="2:11" hidden="1" x14ac:dyDescent="0.2">
      <c r="B20497" s="88"/>
      <c r="C20497" s="88"/>
      <c r="D20497" s="88"/>
      <c r="E20497" s="88"/>
      <c r="F20497" s="88"/>
      <c r="G20497" s="88"/>
      <c r="H20497" s="88"/>
      <c r="I20497" s="88"/>
      <c r="J20497" s="88"/>
      <c r="K20497" s="88"/>
    </row>
    <row r="20498" spans="2:11" hidden="1" x14ac:dyDescent="0.2">
      <c r="B20498" s="88"/>
      <c r="C20498" s="88"/>
      <c r="D20498" s="88"/>
      <c r="E20498" s="88"/>
      <c r="F20498" s="88"/>
      <c r="G20498" s="88"/>
      <c r="H20498" s="88"/>
      <c r="I20498" s="88"/>
      <c r="J20498" s="88"/>
      <c r="K20498" s="88"/>
    </row>
    <row r="20499" spans="2:11" hidden="1" x14ac:dyDescent="0.2">
      <c r="B20499" s="88"/>
      <c r="C20499" s="88"/>
      <c r="D20499" s="88"/>
      <c r="E20499" s="88"/>
      <c r="F20499" s="88"/>
      <c r="G20499" s="88"/>
      <c r="H20499" s="88"/>
      <c r="I20499" s="88"/>
      <c r="J20499" s="88"/>
      <c r="K20499" s="88"/>
    </row>
    <row r="20500" spans="2:11" hidden="1" x14ac:dyDescent="0.2">
      <c r="B20500" s="88"/>
      <c r="C20500" s="88"/>
      <c r="D20500" s="88"/>
      <c r="E20500" s="88"/>
      <c r="F20500" s="88"/>
      <c r="G20500" s="88"/>
      <c r="H20500" s="88"/>
      <c r="I20500" s="88"/>
      <c r="J20500" s="88"/>
      <c r="K20500" s="88"/>
    </row>
    <row r="20501" spans="2:11" hidden="1" x14ac:dyDescent="0.2">
      <c r="B20501" s="88"/>
      <c r="C20501" s="88"/>
      <c r="D20501" s="88"/>
      <c r="E20501" s="88"/>
      <c r="F20501" s="88"/>
      <c r="G20501" s="88"/>
      <c r="H20501" s="88"/>
      <c r="I20501" s="88"/>
      <c r="J20501" s="88"/>
      <c r="K20501" s="88"/>
    </row>
    <row r="20502" spans="2:11" hidden="1" x14ac:dyDescent="0.2">
      <c r="B20502" s="88"/>
      <c r="C20502" s="88"/>
      <c r="D20502" s="88"/>
      <c r="E20502" s="88"/>
      <c r="F20502" s="88"/>
      <c r="G20502" s="88"/>
      <c r="H20502" s="88"/>
      <c r="I20502" s="88"/>
      <c r="J20502" s="88"/>
      <c r="K20502" s="88"/>
    </row>
    <row r="20503" spans="2:11" hidden="1" x14ac:dyDescent="0.2">
      <c r="B20503" s="88"/>
      <c r="C20503" s="88"/>
      <c r="D20503" s="88"/>
      <c r="E20503" s="88"/>
      <c r="F20503" s="88"/>
      <c r="G20503" s="88"/>
      <c r="H20503" s="88"/>
      <c r="I20503" s="88"/>
      <c r="J20503" s="88"/>
      <c r="K20503" s="88"/>
    </row>
    <row r="20504" spans="2:11" hidden="1" x14ac:dyDescent="0.2">
      <c r="B20504" s="88"/>
      <c r="C20504" s="88"/>
      <c r="D20504" s="88"/>
      <c r="E20504" s="88"/>
      <c r="F20504" s="88"/>
      <c r="G20504" s="88"/>
      <c r="H20504" s="88"/>
      <c r="I20504" s="88"/>
      <c r="J20504" s="88"/>
      <c r="K20504" s="88"/>
    </row>
    <row r="20505" spans="2:11" hidden="1" x14ac:dyDescent="0.2">
      <c r="B20505" s="88"/>
      <c r="C20505" s="88"/>
      <c r="D20505" s="88"/>
      <c r="E20505" s="88"/>
      <c r="F20505" s="88"/>
      <c r="G20505" s="88"/>
      <c r="H20505" s="88"/>
      <c r="I20505" s="88"/>
      <c r="J20505" s="88"/>
      <c r="K20505" s="88"/>
    </row>
    <row r="20506" spans="2:11" hidden="1" x14ac:dyDescent="0.2">
      <c r="B20506" s="88"/>
      <c r="C20506" s="88"/>
      <c r="D20506" s="88"/>
      <c r="E20506" s="88"/>
      <c r="F20506" s="88"/>
      <c r="G20506" s="88"/>
      <c r="H20506" s="88"/>
      <c r="I20506" s="88"/>
      <c r="J20506" s="88"/>
      <c r="K20506" s="88"/>
    </row>
    <row r="20507" spans="2:11" hidden="1" x14ac:dyDescent="0.2">
      <c r="B20507" s="88"/>
      <c r="C20507" s="88"/>
      <c r="D20507" s="88"/>
      <c r="E20507" s="88"/>
      <c r="F20507" s="88"/>
      <c r="G20507" s="88"/>
      <c r="H20507" s="88"/>
      <c r="I20507" s="88"/>
      <c r="J20507" s="88"/>
      <c r="K20507" s="88"/>
    </row>
    <row r="20508" spans="2:11" hidden="1" x14ac:dyDescent="0.2">
      <c r="B20508" s="88"/>
      <c r="C20508" s="88"/>
      <c r="D20508" s="88"/>
      <c r="E20508" s="88"/>
      <c r="F20508" s="88"/>
      <c r="G20508" s="88"/>
      <c r="H20508" s="88"/>
      <c r="I20508" s="88"/>
      <c r="J20508" s="88"/>
      <c r="K20508" s="88"/>
    </row>
    <row r="20509" spans="2:11" hidden="1" x14ac:dyDescent="0.2">
      <c r="B20509" s="88"/>
      <c r="C20509" s="88"/>
      <c r="D20509" s="88"/>
      <c r="E20509" s="88"/>
      <c r="F20509" s="88"/>
      <c r="G20509" s="88"/>
      <c r="H20509" s="88"/>
      <c r="I20509" s="88"/>
      <c r="J20509" s="88"/>
      <c r="K20509" s="88"/>
    </row>
    <row r="20510" spans="2:11" hidden="1" x14ac:dyDescent="0.2">
      <c r="B20510" s="88"/>
      <c r="C20510" s="88"/>
      <c r="D20510" s="88"/>
      <c r="E20510" s="88"/>
      <c r="F20510" s="88"/>
      <c r="G20510" s="88"/>
      <c r="H20510" s="88"/>
      <c r="I20510" s="88"/>
      <c r="J20510" s="88"/>
      <c r="K20510" s="88"/>
    </row>
    <row r="20511" spans="2:11" hidden="1" x14ac:dyDescent="0.2">
      <c r="B20511" s="88"/>
      <c r="C20511" s="88"/>
      <c r="D20511" s="88"/>
      <c r="E20511" s="88"/>
      <c r="F20511" s="88"/>
      <c r="G20511" s="88"/>
      <c r="H20511" s="88"/>
      <c r="I20511" s="88"/>
      <c r="J20511" s="88"/>
      <c r="K20511" s="88"/>
    </row>
    <row r="20512" spans="2:11" hidden="1" x14ac:dyDescent="0.2">
      <c r="B20512" s="88"/>
      <c r="C20512" s="88"/>
      <c r="D20512" s="88"/>
      <c r="E20512" s="88"/>
      <c r="F20512" s="88"/>
      <c r="G20512" s="88"/>
      <c r="H20512" s="88"/>
      <c r="I20512" s="88"/>
      <c r="J20512" s="88"/>
      <c r="K20512" s="88"/>
    </row>
    <row r="20513" spans="2:11" hidden="1" x14ac:dyDescent="0.2">
      <c r="B20513" s="88"/>
      <c r="C20513" s="88"/>
      <c r="D20513" s="88"/>
      <c r="E20513" s="88"/>
      <c r="F20513" s="88"/>
      <c r="G20513" s="88"/>
      <c r="H20513" s="88"/>
      <c r="I20513" s="88"/>
      <c r="J20513" s="88"/>
      <c r="K20513" s="88"/>
    </row>
    <row r="20514" spans="2:11" hidden="1" x14ac:dyDescent="0.2">
      <c r="B20514" s="88"/>
      <c r="C20514" s="88"/>
      <c r="D20514" s="88"/>
      <c r="E20514" s="88"/>
      <c r="F20514" s="88"/>
      <c r="G20514" s="88"/>
      <c r="H20514" s="88"/>
      <c r="I20514" s="88"/>
      <c r="J20514" s="88"/>
      <c r="K20514" s="88"/>
    </row>
    <row r="20515" spans="2:11" hidden="1" x14ac:dyDescent="0.2">
      <c r="B20515" s="88"/>
      <c r="C20515" s="88"/>
      <c r="D20515" s="88"/>
      <c r="E20515" s="88"/>
      <c r="F20515" s="88"/>
      <c r="G20515" s="88"/>
      <c r="H20515" s="88"/>
      <c r="I20515" s="88"/>
      <c r="J20515" s="88"/>
      <c r="K20515" s="88"/>
    </row>
    <row r="20516" spans="2:11" hidden="1" x14ac:dyDescent="0.2">
      <c r="B20516" s="88"/>
      <c r="C20516" s="88"/>
      <c r="D20516" s="88"/>
      <c r="E20516" s="88"/>
      <c r="F20516" s="88"/>
      <c r="G20516" s="88"/>
      <c r="H20516" s="88"/>
      <c r="I20516" s="88"/>
      <c r="J20516" s="88"/>
      <c r="K20516" s="88"/>
    </row>
    <row r="20517" spans="2:11" hidden="1" x14ac:dyDescent="0.2">
      <c r="B20517" s="88"/>
      <c r="C20517" s="88"/>
      <c r="D20517" s="88"/>
      <c r="E20517" s="88"/>
      <c r="F20517" s="88"/>
      <c r="G20517" s="88"/>
      <c r="H20517" s="88"/>
      <c r="I20517" s="88"/>
      <c r="J20517" s="88"/>
      <c r="K20517" s="88"/>
    </row>
    <row r="20518" spans="2:11" hidden="1" x14ac:dyDescent="0.2">
      <c r="B20518" s="88"/>
      <c r="C20518" s="88"/>
      <c r="D20518" s="88"/>
      <c r="E20518" s="88"/>
      <c r="F20518" s="88"/>
      <c r="G20518" s="88"/>
      <c r="H20518" s="88"/>
      <c r="I20518" s="88"/>
      <c r="J20518" s="88"/>
      <c r="K20518" s="88"/>
    </row>
    <row r="20519" spans="2:11" hidden="1" x14ac:dyDescent="0.2">
      <c r="B20519" s="88"/>
      <c r="C20519" s="88"/>
      <c r="D20519" s="88"/>
      <c r="E20519" s="88"/>
      <c r="F20519" s="88"/>
      <c r="G20519" s="88"/>
      <c r="H20519" s="88"/>
      <c r="I20519" s="88"/>
      <c r="J20519" s="88"/>
      <c r="K20519" s="88"/>
    </row>
    <row r="20520" spans="2:11" hidden="1" x14ac:dyDescent="0.2">
      <c r="B20520" s="88"/>
      <c r="C20520" s="88"/>
      <c r="D20520" s="88"/>
      <c r="E20520" s="88"/>
      <c r="F20520" s="88"/>
      <c r="G20520" s="88"/>
      <c r="H20520" s="88"/>
      <c r="I20520" s="88"/>
      <c r="J20520" s="88"/>
      <c r="K20520" s="88"/>
    </row>
    <row r="20521" spans="2:11" hidden="1" x14ac:dyDescent="0.2">
      <c r="B20521" s="88"/>
      <c r="C20521" s="88"/>
      <c r="D20521" s="88"/>
      <c r="E20521" s="88"/>
      <c r="F20521" s="88"/>
      <c r="G20521" s="88"/>
      <c r="H20521" s="88"/>
      <c r="I20521" s="88"/>
      <c r="J20521" s="88"/>
      <c r="K20521" s="88"/>
    </row>
    <row r="20522" spans="2:11" hidden="1" x14ac:dyDescent="0.2">
      <c r="B20522" s="88"/>
      <c r="C20522" s="88"/>
      <c r="D20522" s="88"/>
      <c r="E20522" s="88"/>
      <c r="F20522" s="88"/>
      <c r="G20522" s="88"/>
      <c r="H20522" s="88"/>
      <c r="I20522" s="88"/>
      <c r="J20522" s="88"/>
      <c r="K20522" s="88"/>
    </row>
    <row r="20523" spans="2:11" hidden="1" x14ac:dyDescent="0.2">
      <c r="B20523" s="88"/>
      <c r="C20523" s="88"/>
      <c r="D20523" s="88"/>
      <c r="E20523" s="88"/>
      <c r="F20523" s="88"/>
      <c r="G20523" s="88"/>
      <c r="H20523" s="88"/>
      <c r="I20523" s="88"/>
      <c r="J20523" s="88"/>
      <c r="K20523" s="88"/>
    </row>
    <row r="20524" spans="2:11" hidden="1" x14ac:dyDescent="0.2">
      <c r="B20524" s="88"/>
      <c r="C20524" s="88"/>
      <c r="D20524" s="88"/>
      <c r="E20524" s="88"/>
      <c r="F20524" s="88"/>
      <c r="G20524" s="88"/>
      <c r="H20524" s="88"/>
      <c r="I20524" s="88"/>
      <c r="J20524" s="88"/>
      <c r="K20524" s="88"/>
    </row>
    <row r="20525" spans="2:11" hidden="1" x14ac:dyDescent="0.2">
      <c r="B20525" s="88"/>
      <c r="C20525" s="88"/>
      <c r="D20525" s="88"/>
      <c r="E20525" s="88"/>
      <c r="F20525" s="88"/>
      <c r="G20525" s="88"/>
      <c r="H20525" s="88"/>
      <c r="I20525" s="88"/>
      <c r="J20525" s="88"/>
      <c r="K20525" s="88"/>
    </row>
    <row r="20526" spans="2:11" hidden="1" x14ac:dyDescent="0.2">
      <c r="B20526" s="88"/>
      <c r="C20526" s="88"/>
      <c r="D20526" s="88"/>
      <c r="E20526" s="88"/>
      <c r="F20526" s="88"/>
      <c r="G20526" s="88"/>
      <c r="H20526" s="88"/>
      <c r="I20526" s="88"/>
      <c r="J20526" s="88"/>
      <c r="K20526" s="88"/>
    </row>
    <row r="20527" spans="2:11" hidden="1" x14ac:dyDescent="0.2">
      <c r="B20527" s="88"/>
      <c r="C20527" s="88"/>
      <c r="D20527" s="88"/>
      <c r="E20527" s="88"/>
      <c r="F20527" s="88"/>
      <c r="G20527" s="88"/>
      <c r="H20527" s="88"/>
      <c r="I20527" s="88"/>
      <c r="J20527" s="88"/>
      <c r="K20527" s="88"/>
    </row>
    <row r="20528" spans="2:11" hidden="1" x14ac:dyDescent="0.2">
      <c r="B20528" s="88"/>
      <c r="C20528" s="88"/>
      <c r="D20528" s="88"/>
      <c r="E20528" s="88"/>
      <c r="F20528" s="88"/>
      <c r="G20528" s="88"/>
      <c r="H20528" s="88"/>
      <c r="I20528" s="88"/>
      <c r="J20528" s="88"/>
      <c r="K20528" s="88"/>
    </row>
    <row r="20529" spans="2:11" hidden="1" x14ac:dyDescent="0.2">
      <c r="B20529" s="88"/>
      <c r="C20529" s="88"/>
      <c r="D20529" s="88"/>
      <c r="E20529" s="88"/>
      <c r="F20529" s="88"/>
      <c r="G20529" s="88"/>
      <c r="H20529" s="88"/>
      <c r="I20529" s="88"/>
      <c r="J20529" s="88"/>
      <c r="K20529" s="88"/>
    </row>
    <row r="20530" spans="2:11" hidden="1" x14ac:dyDescent="0.2">
      <c r="B20530" s="88"/>
      <c r="C20530" s="88"/>
      <c r="D20530" s="88"/>
      <c r="E20530" s="88"/>
      <c r="F20530" s="88"/>
      <c r="G20530" s="88"/>
      <c r="H20530" s="88"/>
      <c r="I20530" s="88"/>
      <c r="J20530" s="88"/>
      <c r="K20530" s="88"/>
    </row>
    <row r="20531" spans="2:11" hidden="1" x14ac:dyDescent="0.2">
      <c r="B20531" s="88"/>
      <c r="C20531" s="88"/>
      <c r="D20531" s="88"/>
      <c r="E20531" s="88"/>
      <c r="F20531" s="88"/>
      <c r="G20531" s="88"/>
      <c r="H20531" s="88"/>
      <c r="I20531" s="88"/>
      <c r="J20531" s="88"/>
      <c r="K20531" s="88"/>
    </row>
    <row r="20532" spans="2:11" hidden="1" x14ac:dyDescent="0.2">
      <c r="B20532" s="88"/>
      <c r="C20532" s="88"/>
      <c r="D20532" s="88"/>
      <c r="E20532" s="88"/>
      <c r="F20532" s="88"/>
      <c r="G20532" s="88"/>
      <c r="H20532" s="88"/>
      <c r="I20532" s="88"/>
      <c r="J20532" s="88"/>
      <c r="K20532" s="88"/>
    </row>
    <row r="20533" spans="2:11" hidden="1" x14ac:dyDescent="0.2">
      <c r="B20533" s="88"/>
      <c r="C20533" s="88"/>
      <c r="D20533" s="88"/>
      <c r="E20533" s="88"/>
      <c r="F20533" s="88"/>
      <c r="G20533" s="88"/>
      <c r="H20533" s="88"/>
      <c r="I20533" s="88"/>
      <c r="J20533" s="88"/>
      <c r="K20533" s="88"/>
    </row>
    <row r="20534" spans="2:11" hidden="1" x14ac:dyDescent="0.2">
      <c r="B20534" s="88"/>
      <c r="C20534" s="88"/>
      <c r="D20534" s="88"/>
      <c r="E20534" s="88"/>
      <c r="F20534" s="88"/>
      <c r="G20534" s="88"/>
      <c r="H20534" s="88"/>
      <c r="I20534" s="88"/>
      <c r="J20534" s="88"/>
      <c r="K20534" s="88"/>
    </row>
    <row r="20535" spans="2:11" hidden="1" x14ac:dyDescent="0.2">
      <c r="B20535" s="88"/>
      <c r="C20535" s="88"/>
      <c r="D20535" s="88"/>
      <c r="E20535" s="88"/>
      <c r="F20535" s="88"/>
      <c r="G20535" s="88"/>
      <c r="H20535" s="88"/>
      <c r="I20535" s="88"/>
      <c r="J20535" s="88"/>
      <c r="K20535" s="88"/>
    </row>
    <row r="20536" spans="2:11" hidden="1" x14ac:dyDescent="0.2">
      <c r="B20536" s="88"/>
      <c r="C20536" s="88"/>
      <c r="D20536" s="88"/>
      <c r="E20536" s="88"/>
      <c r="F20536" s="88"/>
      <c r="G20536" s="88"/>
      <c r="H20536" s="88"/>
      <c r="I20536" s="88"/>
      <c r="J20536" s="88"/>
      <c r="K20536" s="88"/>
    </row>
    <row r="20537" spans="2:11" hidden="1" x14ac:dyDescent="0.2">
      <c r="B20537" s="88"/>
      <c r="C20537" s="88"/>
      <c r="D20537" s="88"/>
      <c r="E20537" s="88"/>
      <c r="F20537" s="88"/>
      <c r="G20537" s="88"/>
      <c r="H20537" s="88"/>
      <c r="I20537" s="88"/>
      <c r="J20537" s="88"/>
      <c r="K20537" s="88"/>
    </row>
    <row r="20538" spans="2:11" hidden="1" x14ac:dyDescent="0.2">
      <c r="B20538" s="88"/>
      <c r="C20538" s="88"/>
      <c r="D20538" s="88"/>
      <c r="E20538" s="88"/>
      <c r="F20538" s="88"/>
      <c r="G20538" s="88"/>
      <c r="H20538" s="88"/>
      <c r="I20538" s="88"/>
      <c r="J20538" s="88"/>
      <c r="K20538" s="88"/>
    </row>
    <row r="20539" spans="2:11" hidden="1" x14ac:dyDescent="0.2">
      <c r="B20539" s="88"/>
      <c r="C20539" s="88"/>
      <c r="D20539" s="88"/>
      <c r="E20539" s="88"/>
      <c r="F20539" s="88"/>
      <c r="G20539" s="88"/>
      <c r="H20539" s="88"/>
      <c r="I20539" s="88"/>
      <c r="J20539" s="88"/>
      <c r="K20539" s="88"/>
    </row>
    <row r="20540" spans="2:11" hidden="1" x14ac:dyDescent="0.2">
      <c r="B20540" s="88"/>
      <c r="C20540" s="88"/>
      <c r="D20540" s="88"/>
      <c r="E20540" s="88"/>
      <c r="F20540" s="88"/>
      <c r="G20540" s="88"/>
      <c r="H20540" s="88"/>
      <c r="I20540" s="88"/>
      <c r="J20540" s="88"/>
      <c r="K20540" s="88"/>
    </row>
    <row r="20541" spans="2:11" hidden="1" x14ac:dyDescent="0.2">
      <c r="B20541" s="88"/>
      <c r="C20541" s="88"/>
      <c r="D20541" s="88"/>
      <c r="E20541" s="88"/>
      <c r="F20541" s="88"/>
      <c r="G20541" s="88"/>
      <c r="H20541" s="88"/>
      <c r="I20541" s="88"/>
      <c r="J20541" s="88"/>
      <c r="K20541" s="88"/>
    </row>
    <row r="20542" spans="2:11" hidden="1" x14ac:dyDescent="0.2">
      <c r="B20542" s="88"/>
      <c r="C20542" s="88"/>
      <c r="D20542" s="88"/>
      <c r="E20542" s="88"/>
      <c r="F20542" s="88"/>
      <c r="G20542" s="88"/>
      <c r="H20542" s="88"/>
      <c r="I20542" s="88"/>
      <c r="J20542" s="88"/>
      <c r="K20542" s="88"/>
    </row>
    <row r="20543" spans="2:11" hidden="1" x14ac:dyDescent="0.2">
      <c r="B20543" s="88"/>
      <c r="C20543" s="88"/>
      <c r="D20543" s="88"/>
      <c r="E20543" s="88"/>
      <c r="F20543" s="88"/>
      <c r="G20543" s="88"/>
      <c r="H20543" s="88"/>
      <c r="I20543" s="88"/>
      <c r="J20543" s="88"/>
      <c r="K20543" s="88"/>
    </row>
    <row r="20544" spans="2:11" hidden="1" x14ac:dyDescent="0.2">
      <c r="B20544" s="88"/>
      <c r="C20544" s="88"/>
      <c r="D20544" s="88"/>
      <c r="E20544" s="88"/>
      <c r="F20544" s="88"/>
      <c r="G20544" s="88"/>
      <c r="H20544" s="88"/>
      <c r="I20544" s="88"/>
      <c r="J20544" s="88"/>
      <c r="K20544" s="88"/>
    </row>
    <row r="20545" spans="2:11" hidden="1" x14ac:dyDescent="0.2">
      <c r="B20545" s="88"/>
      <c r="C20545" s="88"/>
      <c r="D20545" s="88"/>
      <c r="E20545" s="88"/>
      <c r="F20545" s="88"/>
      <c r="G20545" s="88"/>
      <c r="H20545" s="88"/>
      <c r="I20545" s="88"/>
      <c r="J20545" s="88"/>
      <c r="K20545" s="88"/>
    </row>
    <row r="20546" spans="2:11" hidden="1" x14ac:dyDescent="0.2">
      <c r="B20546" s="88"/>
      <c r="C20546" s="88"/>
      <c r="D20546" s="88"/>
      <c r="E20546" s="88"/>
      <c r="F20546" s="88"/>
      <c r="G20546" s="88"/>
      <c r="H20546" s="88"/>
      <c r="I20546" s="88"/>
      <c r="J20546" s="88"/>
      <c r="K20546" s="88"/>
    </row>
    <row r="20547" spans="2:11" hidden="1" x14ac:dyDescent="0.2">
      <c r="B20547" s="88"/>
      <c r="C20547" s="88"/>
      <c r="D20547" s="88"/>
      <c r="E20547" s="88"/>
      <c r="F20547" s="88"/>
      <c r="G20547" s="88"/>
      <c r="H20547" s="88"/>
      <c r="I20547" s="88"/>
      <c r="J20547" s="88"/>
      <c r="K20547" s="88"/>
    </row>
    <row r="20548" spans="2:11" hidden="1" x14ac:dyDescent="0.2">
      <c r="B20548" s="88"/>
      <c r="C20548" s="88"/>
      <c r="D20548" s="88"/>
      <c r="E20548" s="88"/>
      <c r="F20548" s="88"/>
      <c r="G20548" s="88"/>
      <c r="H20548" s="88"/>
      <c r="I20548" s="88"/>
      <c r="J20548" s="88"/>
      <c r="K20548" s="88"/>
    </row>
    <row r="20549" spans="2:11" hidden="1" x14ac:dyDescent="0.2">
      <c r="B20549" s="88"/>
      <c r="C20549" s="88"/>
      <c r="D20549" s="88"/>
      <c r="E20549" s="88"/>
      <c r="F20549" s="88"/>
      <c r="G20549" s="88"/>
      <c r="H20549" s="88"/>
      <c r="I20549" s="88"/>
      <c r="J20549" s="88"/>
      <c r="K20549" s="88"/>
    </row>
    <row r="20550" spans="2:11" hidden="1" x14ac:dyDescent="0.2">
      <c r="B20550" s="88"/>
      <c r="C20550" s="88"/>
      <c r="D20550" s="88"/>
      <c r="E20550" s="88"/>
      <c r="F20550" s="88"/>
      <c r="G20550" s="88"/>
      <c r="H20550" s="88"/>
      <c r="I20550" s="88"/>
      <c r="J20550" s="88"/>
      <c r="K20550" s="88"/>
    </row>
    <row r="20551" spans="2:11" hidden="1" x14ac:dyDescent="0.2">
      <c r="B20551" s="88"/>
      <c r="C20551" s="88"/>
      <c r="D20551" s="88"/>
      <c r="E20551" s="88"/>
      <c r="F20551" s="88"/>
      <c r="G20551" s="88"/>
      <c r="H20551" s="88"/>
      <c r="I20551" s="88"/>
      <c r="J20551" s="88"/>
      <c r="K20551" s="88"/>
    </row>
    <row r="20552" spans="2:11" hidden="1" x14ac:dyDescent="0.2">
      <c r="B20552" s="88"/>
      <c r="C20552" s="88"/>
      <c r="D20552" s="88"/>
      <c r="E20552" s="88"/>
      <c r="F20552" s="88"/>
      <c r="G20552" s="88"/>
      <c r="H20552" s="88"/>
      <c r="I20552" s="88"/>
      <c r="J20552" s="88"/>
      <c r="K20552" s="88"/>
    </row>
    <row r="20553" spans="2:11" hidden="1" x14ac:dyDescent="0.2">
      <c r="B20553" s="88"/>
      <c r="C20553" s="88"/>
      <c r="D20553" s="88"/>
      <c r="E20553" s="88"/>
      <c r="F20553" s="88"/>
      <c r="G20553" s="88"/>
      <c r="H20553" s="88"/>
      <c r="I20553" s="88"/>
      <c r="J20553" s="88"/>
      <c r="K20553" s="88"/>
    </row>
    <row r="20554" spans="2:11" hidden="1" x14ac:dyDescent="0.2">
      <c r="B20554" s="88"/>
      <c r="C20554" s="88"/>
      <c r="D20554" s="88"/>
      <c r="E20554" s="88"/>
      <c r="F20554" s="88"/>
      <c r="G20554" s="88"/>
      <c r="H20554" s="88"/>
      <c r="I20554" s="88"/>
      <c r="J20554" s="88"/>
      <c r="K20554" s="88"/>
    </row>
    <row r="20555" spans="2:11" hidden="1" x14ac:dyDescent="0.2">
      <c r="B20555" s="88"/>
      <c r="C20555" s="88"/>
      <c r="D20555" s="88"/>
      <c r="E20555" s="88"/>
      <c r="F20555" s="88"/>
      <c r="G20555" s="88"/>
      <c r="H20555" s="88"/>
      <c r="I20555" s="88"/>
      <c r="J20555" s="88"/>
      <c r="K20555" s="88"/>
    </row>
    <row r="20556" spans="2:11" hidden="1" x14ac:dyDescent="0.2">
      <c r="B20556" s="88"/>
      <c r="C20556" s="88"/>
      <c r="D20556" s="88"/>
      <c r="E20556" s="88"/>
      <c r="F20556" s="88"/>
      <c r="G20556" s="88"/>
      <c r="H20556" s="88"/>
      <c r="I20556" s="88"/>
      <c r="J20556" s="88"/>
      <c r="K20556" s="88"/>
    </row>
    <row r="20557" spans="2:11" hidden="1" x14ac:dyDescent="0.2">
      <c r="B20557" s="88"/>
      <c r="C20557" s="88"/>
      <c r="D20557" s="88"/>
      <c r="E20557" s="88"/>
      <c r="F20557" s="88"/>
      <c r="G20557" s="88"/>
      <c r="H20557" s="88"/>
      <c r="I20557" s="88"/>
      <c r="J20557" s="88"/>
      <c r="K20557" s="88"/>
    </row>
    <row r="20558" spans="2:11" hidden="1" x14ac:dyDescent="0.2">
      <c r="B20558" s="88"/>
      <c r="C20558" s="88"/>
      <c r="D20558" s="88"/>
      <c r="E20558" s="88"/>
      <c r="F20558" s="88"/>
      <c r="G20558" s="88"/>
      <c r="H20558" s="88"/>
      <c r="I20558" s="88"/>
      <c r="J20558" s="88"/>
      <c r="K20558" s="88"/>
    </row>
    <row r="20559" spans="2:11" hidden="1" x14ac:dyDescent="0.2">
      <c r="B20559" s="88"/>
      <c r="C20559" s="88"/>
      <c r="D20559" s="88"/>
      <c r="E20559" s="88"/>
      <c r="F20559" s="88"/>
      <c r="G20559" s="88"/>
      <c r="H20559" s="88"/>
      <c r="I20559" s="88"/>
      <c r="J20559" s="88"/>
      <c r="K20559" s="88"/>
    </row>
    <row r="20560" spans="2:11" hidden="1" x14ac:dyDescent="0.2">
      <c r="B20560" s="88"/>
      <c r="C20560" s="88"/>
      <c r="D20560" s="88"/>
      <c r="E20560" s="88"/>
      <c r="F20560" s="88"/>
      <c r="G20560" s="88"/>
      <c r="H20560" s="88"/>
      <c r="I20560" s="88"/>
      <c r="J20560" s="88"/>
      <c r="K20560" s="88"/>
    </row>
    <row r="20561" spans="2:11" hidden="1" x14ac:dyDescent="0.2">
      <c r="B20561" s="88"/>
      <c r="C20561" s="88"/>
      <c r="D20561" s="88"/>
      <c r="E20561" s="88"/>
      <c r="F20561" s="88"/>
      <c r="G20561" s="88"/>
      <c r="H20561" s="88"/>
      <c r="I20561" s="88"/>
      <c r="J20561" s="88"/>
      <c r="K20561" s="88"/>
    </row>
    <row r="20562" spans="2:11" hidden="1" x14ac:dyDescent="0.2">
      <c r="B20562" s="88"/>
      <c r="C20562" s="88"/>
      <c r="D20562" s="88"/>
      <c r="E20562" s="88"/>
      <c r="F20562" s="88"/>
      <c r="G20562" s="88"/>
      <c r="H20562" s="88"/>
      <c r="I20562" s="88"/>
      <c r="J20562" s="88"/>
      <c r="K20562" s="88"/>
    </row>
    <row r="20563" spans="2:11" hidden="1" x14ac:dyDescent="0.2">
      <c r="B20563" s="88"/>
      <c r="C20563" s="88"/>
      <c r="D20563" s="88"/>
      <c r="E20563" s="88"/>
      <c r="F20563" s="88"/>
      <c r="G20563" s="88"/>
      <c r="H20563" s="88"/>
      <c r="I20563" s="88"/>
      <c r="J20563" s="88"/>
      <c r="K20563" s="88"/>
    </row>
    <row r="20564" spans="2:11" hidden="1" x14ac:dyDescent="0.2">
      <c r="B20564" s="88"/>
      <c r="C20564" s="88"/>
      <c r="D20564" s="88"/>
      <c r="E20564" s="88"/>
      <c r="F20564" s="88"/>
      <c r="G20564" s="88"/>
      <c r="H20564" s="88"/>
      <c r="I20564" s="88"/>
      <c r="J20564" s="88"/>
      <c r="K20564" s="88"/>
    </row>
    <row r="20565" spans="2:11" hidden="1" x14ac:dyDescent="0.2">
      <c r="B20565" s="88"/>
      <c r="C20565" s="88"/>
      <c r="D20565" s="88"/>
      <c r="E20565" s="88"/>
      <c r="F20565" s="88"/>
      <c r="G20565" s="88"/>
      <c r="H20565" s="88"/>
      <c r="I20565" s="88"/>
      <c r="J20565" s="88"/>
      <c r="K20565" s="88"/>
    </row>
    <row r="20566" spans="2:11" hidden="1" x14ac:dyDescent="0.2">
      <c r="B20566" s="88"/>
      <c r="C20566" s="88"/>
      <c r="D20566" s="88"/>
      <c r="E20566" s="88"/>
      <c r="F20566" s="88"/>
      <c r="G20566" s="88"/>
      <c r="H20566" s="88"/>
      <c r="I20566" s="88"/>
      <c r="J20566" s="88"/>
      <c r="K20566" s="88"/>
    </row>
    <row r="20567" spans="2:11" hidden="1" x14ac:dyDescent="0.2">
      <c r="B20567" s="88"/>
      <c r="C20567" s="88"/>
      <c r="D20567" s="88"/>
      <c r="E20567" s="88"/>
      <c r="F20567" s="88"/>
      <c r="G20567" s="88"/>
      <c r="H20567" s="88"/>
      <c r="I20567" s="88"/>
      <c r="J20567" s="88"/>
      <c r="K20567" s="88"/>
    </row>
    <row r="20568" spans="2:11" hidden="1" x14ac:dyDescent="0.2">
      <c r="B20568" s="88"/>
      <c r="C20568" s="88"/>
      <c r="D20568" s="88"/>
      <c r="E20568" s="88"/>
      <c r="F20568" s="88"/>
      <c r="G20568" s="88"/>
      <c r="H20568" s="88"/>
      <c r="I20568" s="88"/>
      <c r="J20568" s="88"/>
      <c r="K20568" s="88"/>
    </row>
    <row r="20569" spans="2:11" hidden="1" x14ac:dyDescent="0.2">
      <c r="B20569" s="88"/>
      <c r="C20569" s="88"/>
      <c r="D20569" s="88"/>
      <c r="E20569" s="88"/>
      <c r="F20569" s="88"/>
      <c r="G20569" s="88"/>
      <c r="H20569" s="88"/>
      <c r="I20569" s="88"/>
      <c r="J20569" s="88"/>
      <c r="K20569" s="88"/>
    </row>
    <row r="20570" spans="2:11" hidden="1" x14ac:dyDescent="0.2">
      <c r="B20570" s="88"/>
      <c r="C20570" s="88"/>
      <c r="D20570" s="88"/>
      <c r="E20570" s="88"/>
      <c r="F20570" s="88"/>
      <c r="G20570" s="88"/>
      <c r="H20570" s="88"/>
      <c r="I20570" s="88"/>
      <c r="J20570" s="88"/>
      <c r="K20570" s="88"/>
    </row>
    <row r="20571" spans="2:11" hidden="1" x14ac:dyDescent="0.2">
      <c r="B20571" s="88"/>
      <c r="C20571" s="88"/>
      <c r="D20571" s="88"/>
      <c r="E20571" s="88"/>
      <c r="F20571" s="88"/>
      <c r="G20571" s="88"/>
      <c r="H20571" s="88"/>
      <c r="I20571" s="88"/>
      <c r="J20571" s="88"/>
      <c r="K20571" s="88"/>
    </row>
    <row r="20572" spans="2:11" hidden="1" x14ac:dyDescent="0.2">
      <c r="B20572" s="88"/>
      <c r="C20572" s="88"/>
      <c r="D20572" s="88"/>
      <c r="E20572" s="88"/>
      <c r="F20572" s="88"/>
      <c r="G20572" s="88"/>
      <c r="H20572" s="88"/>
      <c r="I20572" s="88"/>
      <c r="J20572" s="88"/>
      <c r="K20572" s="88"/>
    </row>
    <row r="20573" spans="2:11" hidden="1" x14ac:dyDescent="0.2">
      <c r="B20573" s="88"/>
      <c r="C20573" s="88"/>
      <c r="D20573" s="88"/>
      <c r="E20573" s="88"/>
      <c r="F20573" s="88"/>
      <c r="G20573" s="88"/>
      <c r="H20573" s="88"/>
      <c r="I20573" s="88"/>
      <c r="J20573" s="88"/>
      <c r="K20573" s="88"/>
    </row>
    <row r="20574" spans="2:11" hidden="1" x14ac:dyDescent="0.2">
      <c r="B20574" s="88"/>
      <c r="C20574" s="88"/>
      <c r="D20574" s="88"/>
      <c r="E20574" s="88"/>
      <c r="F20574" s="88"/>
      <c r="G20574" s="88"/>
      <c r="H20574" s="88"/>
      <c r="I20574" s="88"/>
      <c r="J20574" s="88"/>
      <c r="K20574" s="88"/>
    </row>
    <row r="20575" spans="2:11" hidden="1" x14ac:dyDescent="0.2">
      <c r="B20575" s="88"/>
      <c r="C20575" s="88"/>
      <c r="D20575" s="88"/>
      <c r="E20575" s="88"/>
      <c r="F20575" s="88"/>
      <c r="G20575" s="88"/>
      <c r="H20575" s="88"/>
      <c r="I20575" s="88"/>
      <c r="J20575" s="88"/>
      <c r="K20575" s="88"/>
    </row>
    <row r="20576" spans="2:11" hidden="1" x14ac:dyDescent="0.2">
      <c r="B20576" s="88"/>
      <c r="C20576" s="88"/>
      <c r="D20576" s="88"/>
      <c r="E20576" s="88"/>
      <c r="F20576" s="88"/>
      <c r="G20576" s="88"/>
      <c r="H20576" s="88"/>
      <c r="I20576" s="88"/>
      <c r="J20576" s="88"/>
      <c r="K20576" s="88"/>
    </row>
    <row r="20577" spans="2:11" hidden="1" x14ac:dyDescent="0.2">
      <c r="B20577" s="88"/>
      <c r="C20577" s="88"/>
      <c r="D20577" s="88"/>
      <c r="E20577" s="88"/>
      <c r="F20577" s="88"/>
      <c r="G20577" s="88"/>
      <c r="H20577" s="88"/>
      <c r="I20577" s="88"/>
      <c r="J20577" s="88"/>
      <c r="K20577" s="88"/>
    </row>
    <row r="20578" spans="2:11" hidden="1" x14ac:dyDescent="0.2">
      <c r="B20578" s="88"/>
      <c r="C20578" s="88"/>
      <c r="D20578" s="88"/>
      <c r="E20578" s="88"/>
      <c r="F20578" s="88"/>
      <c r="G20578" s="88"/>
      <c r="H20578" s="88"/>
      <c r="I20578" s="88"/>
      <c r="J20578" s="88"/>
      <c r="K20578" s="88"/>
    </row>
    <row r="20579" spans="2:11" hidden="1" x14ac:dyDescent="0.2">
      <c r="B20579" s="88"/>
      <c r="C20579" s="88"/>
      <c r="D20579" s="88"/>
      <c r="E20579" s="88"/>
      <c r="F20579" s="88"/>
      <c r="G20579" s="88"/>
      <c r="H20579" s="88"/>
      <c r="I20579" s="88"/>
      <c r="J20579" s="88"/>
      <c r="K20579" s="88"/>
    </row>
    <row r="20580" spans="2:11" hidden="1" x14ac:dyDescent="0.2">
      <c r="B20580" s="88"/>
      <c r="C20580" s="88"/>
      <c r="D20580" s="88"/>
      <c r="E20580" s="88"/>
      <c r="F20580" s="88"/>
      <c r="G20580" s="88"/>
      <c r="H20580" s="88"/>
      <c r="I20580" s="88"/>
      <c r="J20580" s="88"/>
      <c r="K20580" s="88"/>
    </row>
    <row r="20581" spans="2:11" hidden="1" x14ac:dyDescent="0.2">
      <c r="B20581" s="88"/>
      <c r="C20581" s="88"/>
      <c r="D20581" s="88"/>
      <c r="E20581" s="88"/>
      <c r="F20581" s="88"/>
      <c r="G20581" s="88"/>
      <c r="H20581" s="88"/>
      <c r="I20581" s="88"/>
      <c r="J20581" s="88"/>
      <c r="K20581" s="88"/>
    </row>
    <row r="20582" spans="2:11" hidden="1" x14ac:dyDescent="0.2">
      <c r="B20582" s="88"/>
      <c r="C20582" s="88"/>
      <c r="D20582" s="88"/>
      <c r="E20582" s="88"/>
      <c r="F20582" s="88"/>
      <c r="G20582" s="88"/>
      <c r="H20582" s="88"/>
      <c r="I20582" s="88"/>
      <c r="J20582" s="88"/>
      <c r="K20582" s="88"/>
    </row>
    <row r="20583" spans="2:11" hidden="1" x14ac:dyDescent="0.2">
      <c r="B20583" s="88"/>
      <c r="C20583" s="88"/>
      <c r="D20583" s="88"/>
      <c r="E20583" s="88"/>
      <c r="F20583" s="88"/>
      <c r="G20583" s="88"/>
      <c r="H20583" s="88"/>
      <c r="I20583" s="88"/>
      <c r="J20583" s="88"/>
      <c r="K20583" s="88"/>
    </row>
    <row r="20584" spans="2:11" hidden="1" x14ac:dyDescent="0.2">
      <c r="B20584" s="88"/>
      <c r="C20584" s="88"/>
      <c r="D20584" s="88"/>
      <c r="E20584" s="88"/>
      <c r="F20584" s="88"/>
      <c r="G20584" s="88"/>
      <c r="H20584" s="88"/>
      <c r="I20584" s="88"/>
      <c r="J20584" s="88"/>
      <c r="K20584" s="88"/>
    </row>
    <row r="20585" spans="2:11" hidden="1" x14ac:dyDescent="0.2">
      <c r="B20585" s="88"/>
      <c r="C20585" s="88"/>
      <c r="D20585" s="88"/>
      <c r="E20585" s="88"/>
      <c r="F20585" s="88"/>
      <c r="G20585" s="88"/>
      <c r="H20585" s="88"/>
      <c r="I20585" s="88"/>
      <c r="J20585" s="88"/>
      <c r="K20585" s="88"/>
    </row>
    <row r="20586" spans="2:11" hidden="1" x14ac:dyDescent="0.2">
      <c r="B20586" s="88"/>
      <c r="C20586" s="88"/>
      <c r="D20586" s="88"/>
      <c r="E20586" s="88"/>
      <c r="F20586" s="88"/>
      <c r="G20586" s="88"/>
      <c r="H20586" s="88"/>
      <c r="I20586" s="88"/>
      <c r="J20586" s="88"/>
      <c r="K20586" s="88"/>
    </row>
    <row r="20587" spans="2:11" hidden="1" x14ac:dyDescent="0.2">
      <c r="B20587" s="88"/>
      <c r="C20587" s="88"/>
      <c r="D20587" s="88"/>
      <c r="E20587" s="88"/>
      <c r="F20587" s="88"/>
      <c r="G20587" s="88"/>
      <c r="H20587" s="88"/>
      <c r="I20587" s="88"/>
      <c r="J20587" s="88"/>
      <c r="K20587" s="88"/>
    </row>
    <row r="20588" spans="2:11" hidden="1" x14ac:dyDescent="0.2">
      <c r="B20588" s="88"/>
      <c r="C20588" s="88"/>
      <c r="D20588" s="88"/>
      <c r="E20588" s="88"/>
      <c r="F20588" s="88"/>
      <c r="G20588" s="88"/>
      <c r="H20588" s="88"/>
      <c r="I20588" s="88"/>
      <c r="J20588" s="88"/>
      <c r="K20588" s="88"/>
    </row>
    <row r="20589" spans="2:11" hidden="1" x14ac:dyDescent="0.2">
      <c r="B20589" s="88"/>
      <c r="C20589" s="88"/>
      <c r="D20589" s="88"/>
      <c r="E20589" s="88"/>
      <c r="F20589" s="88"/>
      <c r="G20589" s="88"/>
      <c r="H20589" s="88"/>
      <c r="I20589" s="88"/>
      <c r="J20589" s="88"/>
      <c r="K20589" s="88"/>
    </row>
    <row r="20590" spans="2:11" hidden="1" x14ac:dyDescent="0.2">
      <c r="B20590" s="88"/>
      <c r="C20590" s="88"/>
      <c r="D20590" s="88"/>
      <c r="E20590" s="88"/>
      <c r="F20590" s="88"/>
      <c r="G20590" s="88"/>
      <c r="H20590" s="88"/>
      <c r="I20590" s="88"/>
      <c r="J20590" s="88"/>
      <c r="K20590" s="88"/>
    </row>
    <row r="20591" spans="2:11" hidden="1" x14ac:dyDescent="0.2">
      <c r="B20591" s="88"/>
      <c r="C20591" s="88"/>
      <c r="D20591" s="88"/>
      <c r="E20591" s="88"/>
      <c r="F20591" s="88"/>
      <c r="G20591" s="88"/>
      <c r="H20591" s="88"/>
      <c r="I20591" s="88"/>
      <c r="J20591" s="88"/>
      <c r="K20591" s="88"/>
    </row>
    <row r="20592" spans="2:11" hidden="1" x14ac:dyDescent="0.2">
      <c r="B20592" s="88"/>
      <c r="C20592" s="88"/>
      <c r="D20592" s="88"/>
      <c r="E20592" s="88"/>
      <c r="F20592" s="88"/>
      <c r="G20592" s="88"/>
      <c r="H20592" s="88"/>
      <c r="I20592" s="88"/>
      <c r="J20592" s="88"/>
      <c r="K20592" s="88"/>
    </row>
    <row r="20593" spans="2:11" hidden="1" x14ac:dyDescent="0.2">
      <c r="B20593" s="88"/>
      <c r="C20593" s="88"/>
      <c r="D20593" s="88"/>
      <c r="E20593" s="88"/>
      <c r="F20593" s="88"/>
      <c r="G20593" s="88"/>
      <c r="H20593" s="88"/>
      <c r="I20593" s="88"/>
      <c r="J20593" s="88"/>
      <c r="K20593" s="88"/>
    </row>
    <row r="20594" spans="2:11" hidden="1" x14ac:dyDescent="0.2">
      <c r="B20594" s="88"/>
      <c r="C20594" s="88"/>
      <c r="D20594" s="88"/>
      <c r="E20594" s="88"/>
      <c r="F20594" s="88"/>
      <c r="G20594" s="88"/>
      <c r="H20594" s="88"/>
      <c r="I20594" s="88"/>
      <c r="J20594" s="88"/>
      <c r="K20594" s="88"/>
    </row>
    <row r="20595" spans="2:11" hidden="1" x14ac:dyDescent="0.2">
      <c r="B20595" s="88"/>
      <c r="C20595" s="88"/>
      <c r="D20595" s="88"/>
      <c r="E20595" s="88"/>
      <c r="F20595" s="88"/>
      <c r="G20595" s="88"/>
      <c r="H20595" s="88"/>
      <c r="I20595" s="88"/>
      <c r="J20595" s="88"/>
      <c r="K20595" s="88"/>
    </row>
    <row r="20596" spans="2:11" hidden="1" x14ac:dyDescent="0.2">
      <c r="B20596" s="88"/>
      <c r="C20596" s="88"/>
      <c r="D20596" s="88"/>
      <c r="E20596" s="88"/>
      <c r="F20596" s="88"/>
      <c r="G20596" s="88"/>
      <c r="H20596" s="88"/>
      <c r="I20596" s="88"/>
      <c r="J20596" s="88"/>
      <c r="K20596" s="88"/>
    </row>
    <row r="20597" spans="2:11" hidden="1" x14ac:dyDescent="0.2">
      <c r="B20597" s="88"/>
      <c r="C20597" s="88"/>
      <c r="D20597" s="88"/>
      <c r="E20597" s="88"/>
      <c r="F20597" s="88"/>
      <c r="G20597" s="88"/>
      <c r="H20597" s="88"/>
      <c r="I20597" s="88"/>
      <c r="J20597" s="88"/>
      <c r="K20597" s="88"/>
    </row>
    <row r="20598" spans="2:11" hidden="1" x14ac:dyDescent="0.2">
      <c r="B20598" s="88"/>
      <c r="C20598" s="88"/>
      <c r="D20598" s="88"/>
      <c r="E20598" s="88"/>
      <c r="F20598" s="88"/>
      <c r="G20598" s="88"/>
      <c r="H20598" s="88"/>
      <c r="I20598" s="88"/>
      <c r="J20598" s="88"/>
      <c r="K20598" s="88"/>
    </row>
    <row r="20599" spans="2:11" hidden="1" x14ac:dyDescent="0.2">
      <c r="B20599" s="88"/>
      <c r="C20599" s="88"/>
      <c r="D20599" s="88"/>
      <c r="E20599" s="88"/>
      <c r="F20599" s="88"/>
      <c r="G20599" s="88"/>
      <c r="H20599" s="88"/>
      <c r="I20599" s="88"/>
      <c r="J20599" s="88"/>
      <c r="K20599" s="88"/>
    </row>
    <row r="20600" spans="2:11" hidden="1" x14ac:dyDescent="0.2">
      <c r="B20600" s="88"/>
      <c r="C20600" s="88"/>
      <c r="D20600" s="88"/>
      <c r="E20600" s="88"/>
      <c r="F20600" s="88"/>
      <c r="G20600" s="88"/>
      <c r="H20600" s="88"/>
      <c r="I20600" s="88"/>
      <c r="J20600" s="88"/>
      <c r="K20600" s="88"/>
    </row>
    <row r="20601" spans="2:11" hidden="1" x14ac:dyDescent="0.2">
      <c r="B20601" s="88"/>
      <c r="C20601" s="88"/>
      <c r="D20601" s="88"/>
      <c r="E20601" s="88"/>
      <c r="F20601" s="88"/>
      <c r="G20601" s="88"/>
      <c r="H20601" s="88"/>
      <c r="I20601" s="88"/>
      <c r="J20601" s="88"/>
      <c r="K20601" s="88"/>
    </row>
    <row r="20602" spans="2:11" hidden="1" x14ac:dyDescent="0.2">
      <c r="B20602" s="88"/>
      <c r="C20602" s="88"/>
      <c r="D20602" s="88"/>
      <c r="E20602" s="88"/>
      <c r="F20602" s="88"/>
      <c r="G20602" s="88"/>
      <c r="H20602" s="88"/>
      <c r="I20602" s="88"/>
      <c r="J20602" s="88"/>
      <c r="K20602" s="88"/>
    </row>
    <row r="20603" spans="2:11" hidden="1" x14ac:dyDescent="0.2">
      <c r="B20603" s="88"/>
      <c r="C20603" s="88"/>
      <c r="D20603" s="88"/>
      <c r="E20603" s="88"/>
      <c r="F20603" s="88"/>
      <c r="G20603" s="88"/>
      <c r="H20603" s="88"/>
      <c r="I20603" s="88"/>
      <c r="J20603" s="88"/>
      <c r="K20603" s="88"/>
    </row>
    <row r="20604" spans="2:11" hidden="1" x14ac:dyDescent="0.2">
      <c r="B20604" s="88"/>
      <c r="C20604" s="88"/>
      <c r="D20604" s="88"/>
      <c r="E20604" s="88"/>
      <c r="F20604" s="88"/>
      <c r="G20604" s="88"/>
      <c r="H20604" s="88"/>
      <c r="I20604" s="88"/>
      <c r="J20604" s="88"/>
      <c r="K20604" s="88"/>
    </row>
    <row r="20605" spans="2:11" hidden="1" x14ac:dyDescent="0.2">
      <c r="B20605" s="88"/>
      <c r="C20605" s="88"/>
      <c r="D20605" s="88"/>
      <c r="E20605" s="88"/>
      <c r="F20605" s="88"/>
      <c r="G20605" s="88"/>
      <c r="H20605" s="88"/>
      <c r="I20605" s="88"/>
      <c r="J20605" s="88"/>
      <c r="K20605" s="88"/>
    </row>
    <row r="20606" spans="2:11" hidden="1" x14ac:dyDescent="0.2">
      <c r="B20606" s="88"/>
      <c r="C20606" s="88"/>
      <c r="D20606" s="88"/>
      <c r="E20606" s="88"/>
      <c r="F20606" s="88"/>
      <c r="G20606" s="88"/>
      <c r="H20606" s="88"/>
      <c r="I20606" s="88"/>
      <c r="J20606" s="88"/>
      <c r="K20606" s="88"/>
    </row>
    <row r="20607" spans="2:11" hidden="1" x14ac:dyDescent="0.2">
      <c r="B20607" s="88"/>
      <c r="C20607" s="88"/>
      <c r="D20607" s="88"/>
      <c r="E20607" s="88"/>
      <c r="F20607" s="88"/>
      <c r="G20607" s="88"/>
      <c r="H20607" s="88"/>
      <c r="I20607" s="88"/>
      <c r="J20607" s="88"/>
      <c r="K20607" s="88"/>
    </row>
    <row r="20608" spans="2:11" hidden="1" x14ac:dyDescent="0.2">
      <c r="B20608" s="88"/>
      <c r="C20608" s="88"/>
      <c r="D20608" s="88"/>
      <c r="E20608" s="88"/>
      <c r="F20608" s="88"/>
      <c r="G20608" s="88"/>
      <c r="H20608" s="88"/>
      <c r="I20608" s="88"/>
      <c r="J20608" s="88"/>
      <c r="K20608" s="88"/>
    </row>
    <row r="20609" spans="2:11" hidden="1" x14ac:dyDescent="0.2">
      <c r="B20609" s="88"/>
      <c r="C20609" s="88"/>
      <c r="D20609" s="88"/>
      <c r="E20609" s="88"/>
      <c r="F20609" s="88"/>
      <c r="G20609" s="88"/>
      <c r="H20609" s="88"/>
      <c r="I20609" s="88"/>
      <c r="J20609" s="88"/>
      <c r="K20609" s="88"/>
    </row>
    <row r="20610" spans="2:11" hidden="1" x14ac:dyDescent="0.2">
      <c r="B20610" s="88"/>
      <c r="C20610" s="88"/>
      <c r="D20610" s="88"/>
      <c r="E20610" s="88"/>
      <c r="F20610" s="88"/>
      <c r="G20610" s="88"/>
      <c r="H20610" s="88"/>
      <c r="I20610" s="88"/>
      <c r="J20610" s="88"/>
      <c r="K20610" s="88"/>
    </row>
    <row r="20611" spans="2:11" hidden="1" x14ac:dyDescent="0.2">
      <c r="B20611" s="88"/>
      <c r="C20611" s="88"/>
      <c r="D20611" s="88"/>
      <c r="E20611" s="88"/>
      <c r="F20611" s="88"/>
      <c r="G20611" s="88"/>
      <c r="H20611" s="88"/>
      <c r="I20611" s="88"/>
      <c r="J20611" s="88"/>
      <c r="K20611" s="88"/>
    </row>
    <row r="20612" spans="2:11" hidden="1" x14ac:dyDescent="0.2">
      <c r="B20612" s="88"/>
      <c r="C20612" s="88"/>
      <c r="D20612" s="88"/>
      <c r="E20612" s="88"/>
      <c r="F20612" s="88"/>
      <c r="G20612" s="88"/>
      <c r="H20612" s="88"/>
      <c r="I20612" s="88"/>
      <c r="J20612" s="88"/>
      <c r="K20612" s="88"/>
    </row>
    <row r="20613" spans="2:11" hidden="1" x14ac:dyDescent="0.2">
      <c r="B20613" s="88"/>
      <c r="C20613" s="88"/>
      <c r="D20613" s="88"/>
      <c r="E20613" s="88"/>
      <c r="F20613" s="88"/>
      <c r="G20613" s="88"/>
      <c r="H20613" s="88"/>
      <c r="I20613" s="88"/>
      <c r="J20613" s="88"/>
      <c r="K20613" s="88"/>
    </row>
    <row r="20614" spans="2:11" hidden="1" x14ac:dyDescent="0.2">
      <c r="B20614" s="88"/>
      <c r="C20614" s="88"/>
      <c r="D20614" s="88"/>
      <c r="E20614" s="88"/>
      <c r="F20614" s="88"/>
      <c r="G20614" s="88"/>
      <c r="H20614" s="88"/>
      <c r="I20614" s="88"/>
      <c r="J20614" s="88"/>
      <c r="K20614" s="88"/>
    </row>
    <row r="20615" spans="2:11" hidden="1" x14ac:dyDescent="0.2">
      <c r="B20615" s="88"/>
      <c r="C20615" s="88"/>
      <c r="D20615" s="88"/>
      <c r="E20615" s="88"/>
      <c r="F20615" s="88"/>
      <c r="G20615" s="88"/>
      <c r="H20615" s="88"/>
      <c r="I20615" s="88"/>
      <c r="J20615" s="88"/>
      <c r="K20615" s="88"/>
    </row>
    <row r="20616" spans="2:11" hidden="1" x14ac:dyDescent="0.2">
      <c r="B20616" s="88"/>
      <c r="C20616" s="88"/>
      <c r="D20616" s="88"/>
      <c r="E20616" s="88"/>
      <c r="F20616" s="88"/>
      <c r="G20616" s="88"/>
      <c r="H20616" s="88"/>
      <c r="I20616" s="88"/>
      <c r="J20616" s="88"/>
      <c r="K20616" s="88"/>
    </row>
    <row r="20617" spans="2:11" hidden="1" x14ac:dyDescent="0.2">
      <c r="B20617" s="88"/>
      <c r="C20617" s="88"/>
      <c r="D20617" s="88"/>
      <c r="E20617" s="88"/>
      <c r="F20617" s="88"/>
      <c r="G20617" s="88"/>
      <c r="H20617" s="88"/>
      <c r="I20617" s="88"/>
      <c r="J20617" s="88"/>
      <c r="K20617" s="88"/>
    </row>
    <row r="20618" spans="2:11" hidden="1" x14ac:dyDescent="0.2">
      <c r="B20618" s="88"/>
      <c r="C20618" s="88"/>
      <c r="D20618" s="88"/>
      <c r="E20618" s="88"/>
      <c r="F20618" s="88"/>
      <c r="G20618" s="88"/>
      <c r="H20618" s="88"/>
      <c r="I20618" s="88"/>
      <c r="J20618" s="88"/>
      <c r="K20618" s="88"/>
    </row>
    <row r="20619" spans="2:11" hidden="1" x14ac:dyDescent="0.2">
      <c r="B20619" s="88"/>
      <c r="C20619" s="88"/>
      <c r="D20619" s="88"/>
      <c r="E20619" s="88"/>
      <c r="F20619" s="88"/>
      <c r="G20619" s="88"/>
      <c r="H20619" s="88"/>
      <c r="I20619" s="88"/>
      <c r="J20619" s="88"/>
      <c r="K20619" s="88"/>
    </row>
    <row r="20620" spans="2:11" hidden="1" x14ac:dyDescent="0.2">
      <c r="B20620" s="88"/>
      <c r="C20620" s="88"/>
      <c r="D20620" s="88"/>
      <c r="E20620" s="88"/>
      <c r="F20620" s="88"/>
      <c r="G20620" s="88"/>
      <c r="H20620" s="88"/>
      <c r="I20620" s="88"/>
      <c r="J20620" s="88"/>
      <c r="K20620" s="88"/>
    </row>
    <row r="20621" spans="2:11" hidden="1" x14ac:dyDescent="0.2">
      <c r="B20621" s="88"/>
      <c r="C20621" s="88"/>
      <c r="D20621" s="88"/>
      <c r="E20621" s="88"/>
      <c r="F20621" s="88"/>
      <c r="G20621" s="88"/>
      <c r="H20621" s="88"/>
      <c r="I20621" s="88"/>
      <c r="J20621" s="88"/>
      <c r="K20621" s="88"/>
    </row>
    <row r="20622" spans="2:11" hidden="1" x14ac:dyDescent="0.2">
      <c r="B20622" s="88"/>
      <c r="C20622" s="88"/>
      <c r="D20622" s="88"/>
      <c r="E20622" s="88"/>
      <c r="F20622" s="88"/>
      <c r="G20622" s="88"/>
      <c r="H20622" s="88"/>
      <c r="I20622" s="88"/>
      <c r="J20622" s="88"/>
      <c r="K20622" s="88"/>
    </row>
    <row r="20623" spans="2:11" hidden="1" x14ac:dyDescent="0.2">
      <c r="B20623" s="88"/>
      <c r="C20623" s="88"/>
      <c r="D20623" s="88"/>
      <c r="E20623" s="88"/>
      <c r="F20623" s="88"/>
      <c r="G20623" s="88"/>
      <c r="H20623" s="88"/>
      <c r="I20623" s="88"/>
      <c r="J20623" s="88"/>
      <c r="K20623" s="88"/>
    </row>
    <row r="20624" spans="2:11" hidden="1" x14ac:dyDescent="0.2">
      <c r="B20624" s="88"/>
      <c r="C20624" s="88"/>
      <c r="D20624" s="88"/>
      <c r="E20624" s="88"/>
      <c r="F20624" s="88"/>
      <c r="G20624" s="88"/>
      <c r="H20624" s="88"/>
      <c r="I20624" s="88"/>
      <c r="J20624" s="88"/>
      <c r="K20624" s="88"/>
    </row>
    <row r="20625" spans="2:11" hidden="1" x14ac:dyDescent="0.2">
      <c r="B20625" s="88"/>
      <c r="C20625" s="88"/>
      <c r="D20625" s="88"/>
      <c r="E20625" s="88"/>
      <c r="F20625" s="88"/>
      <c r="G20625" s="88"/>
      <c r="H20625" s="88"/>
      <c r="I20625" s="88"/>
      <c r="J20625" s="88"/>
      <c r="K20625" s="88"/>
    </row>
    <row r="20626" spans="2:11" hidden="1" x14ac:dyDescent="0.2">
      <c r="B20626" s="88"/>
      <c r="C20626" s="88"/>
      <c r="D20626" s="88"/>
      <c r="E20626" s="88"/>
      <c r="F20626" s="88"/>
      <c r="G20626" s="88"/>
      <c r="H20626" s="88"/>
      <c r="I20626" s="88"/>
      <c r="J20626" s="88"/>
      <c r="K20626" s="88"/>
    </row>
    <row r="20627" spans="2:11" hidden="1" x14ac:dyDescent="0.2">
      <c r="B20627" s="88"/>
      <c r="C20627" s="88"/>
      <c r="D20627" s="88"/>
      <c r="E20627" s="88"/>
      <c r="F20627" s="88"/>
      <c r="G20627" s="88"/>
      <c r="H20627" s="88"/>
      <c r="I20627" s="88"/>
      <c r="J20627" s="88"/>
      <c r="K20627" s="88"/>
    </row>
    <row r="20628" spans="2:11" hidden="1" x14ac:dyDescent="0.2">
      <c r="B20628" s="88"/>
      <c r="C20628" s="88"/>
      <c r="D20628" s="88"/>
      <c r="E20628" s="88"/>
      <c r="F20628" s="88"/>
      <c r="G20628" s="88"/>
      <c r="H20628" s="88"/>
      <c r="I20628" s="88"/>
      <c r="J20628" s="88"/>
      <c r="K20628" s="88"/>
    </row>
    <row r="20629" spans="2:11" hidden="1" x14ac:dyDescent="0.2">
      <c r="B20629" s="88"/>
      <c r="C20629" s="88"/>
      <c r="D20629" s="88"/>
      <c r="E20629" s="88"/>
      <c r="F20629" s="88"/>
      <c r="G20629" s="88"/>
      <c r="H20629" s="88"/>
      <c r="I20629" s="88"/>
      <c r="J20629" s="88"/>
      <c r="K20629" s="88"/>
    </row>
    <row r="20630" spans="2:11" hidden="1" x14ac:dyDescent="0.2">
      <c r="B20630" s="88"/>
      <c r="C20630" s="88"/>
      <c r="D20630" s="88"/>
      <c r="E20630" s="88"/>
      <c r="F20630" s="88"/>
      <c r="G20630" s="88"/>
      <c r="H20630" s="88"/>
      <c r="I20630" s="88"/>
      <c r="J20630" s="88"/>
      <c r="K20630" s="88"/>
    </row>
    <row r="20631" spans="2:11" hidden="1" x14ac:dyDescent="0.2">
      <c r="B20631" s="88"/>
      <c r="C20631" s="88"/>
      <c r="D20631" s="88"/>
      <c r="E20631" s="88"/>
      <c r="F20631" s="88"/>
      <c r="G20631" s="88"/>
      <c r="H20631" s="88"/>
      <c r="I20631" s="88"/>
      <c r="J20631" s="88"/>
      <c r="K20631" s="88"/>
    </row>
    <row r="20632" spans="2:11" hidden="1" x14ac:dyDescent="0.2">
      <c r="B20632" s="88"/>
      <c r="C20632" s="88"/>
      <c r="D20632" s="88"/>
      <c r="E20632" s="88"/>
      <c r="F20632" s="88"/>
      <c r="G20632" s="88"/>
      <c r="H20632" s="88"/>
      <c r="I20632" s="88"/>
      <c r="J20632" s="88"/>
      <c r="K20632" s="88"/>
    </row>
    <row r="20633" spans="2:11" hidden="1" x14ac:dyDescent="0.2">
      <c r="B20633" s="88"/>
      <c r="C20633" s="88"/>
      <c r="D20633" s="88"/>
      <c r="E20633" s="88"/>
      <c r="F20633" s="88"/>
      <c r="G20633" s="88"/>
      <c r="H20633" s="88"/>
      <c r="I20633" s="88"/>
      <c r="J20633" s="88"/>
      <c r="K20633" s="88"/>
    </row>
    <row r="20634" spans="2:11" hidden="1" x14ac:dyDescent="0.2">
      <c r="B20634" s="88"/>
      <c r="C20634" s="88"/>
      <c r="D20634" s="88"/>
      <c r="E20634" s="88"/>
      <c r="F20634" s="88"/>
      <c r="G20634" s="88"/>
      <c r="H20634" s="88"/>
      <c r="I20634" s="88"/>
      <c r="J20634" s="88"/>
      <c r="K20634" s="88"/>
    </row>
    <row r="20635" spans="2:11" hidden="1" x14ac:dyDescent="0.2">
      <c r="B20635" s="88"/>
      <c r="C20635" s="88"/>
      <c r="D20635" s="88"/>
      <c r="E20635" s="88"/>
      <c r="F20635" s="88"/>
      <c r="G20635" s="88"/>
      <c r="H20635" s="88"/>
      <c r="I20635" s="88"/>
      <c r="J20635" s="88"/>
      <c r="K20635" s="88"/>
    </row>
    <row r="20636" spans="2:11" hidden="1" x14ac:dyDescent="0.2">
      <c r="B20636" s="88"/>
      <c r="C20636" s="88"/>
      <c r="D20636" s="88"/>
      <c r="E20636" s="88"/>
      <c r="F20636" s="88"/>
      <c r="G20636" s="88"/>
      <c r="H20636" s="88"/>
      <c r="I20636" s="88"/>
      <c r="J20636" s="88"/>
      <c r="K20636" s="88"/>
    </row>
    <row r="20637" spans="2:11" hidden="1" x14ac:dyDescent="0.2">
      <c r="B20637" s="88"/>
      <c r="C20637" s="88"/>
      <c r="D20637" s="88"/>
      <c r="E20637" s="88"/>
      <c r="F20637" s="88"/>
      <c r="G20637" s="88"/>
      <c r="H20637" s="88"/>
      <c r="I20637" s="88"/>
      <c r="J20637" s="88"/>
      <c r="K20637" s="88"/>
    </row>
    <row r="20638" spans="2:11" hidden="1" x14ac:dyDescent="0.2">
      <c r="B20638" s="88"/>
      <c r="C20638" s="88"/>
      <c r="D20638" s="88"/>
      <c r="E20638" s="88"/>
      <c r="F20638" s="88"/>
      <c r="G20638" s="88"/>
      <c r="H20638" s="88"/>
      <c r="I20638" s="88"/>
      <c r="J20638" s="88"/>
      <c r="K20638" s="88"/>
    </row>
    <row r="20639" spans="2:11" hidden="1" x14ac:dyDescent="0.2">
      <c r="B20639" s="88"/>
      <c r="C20639" s="88"/>
      <c r="D20639" s="88"/>
      <c r="E20639" s="88"/>
      <c r="F20639" s="88"/>
      <c r="G20639" s="88"/>
      <c r="H20639" s="88"/>
      <c r="I20639" s="88"/>
      <c r="J20639" s="88"/>
      <c r="K20639" s="88"/>
    </row>
    <row r="20640" spans="2:11" hidden="1" x14ac:dyDescent="0.2">
      <c r="B20640" s="88"/>
      <c r="C20640" s="88"/>
      <c r="D20640" s="88"/>
      <c r="E20640" s="88"/>
      <c r="F20640" s="88"/>
      <c r="G20640" s="88"/>
      <c r="H20640" s="88"/>
      <c r="I20640" s="88"/>
      <c r="J20640" s="88"/>
      <c r="K20640" s="88"/>
    </row>
    <row r="20641" spans="2:11" hidden="1" x14ac:dyDescent="0.2">
      <c r="B20641" s="88"/>
      <c r="C20641" s="88"/>
      <c r="D20641" s="88"/>
      <c r="E20641" s="88"/>
      <c r="F20641" s="88"/>
      <c r="G20641" s="88"/>
      <c r="H20641" s="88"/>
      <c r="I20641" s="88"/>
      <c r="J20641" s="88"/>
      <c r="K20641" s="88"/>
    </row>
    <row r="20642" spans="2:11" hidden="1" x14ac:dyDescent="0.2">
      <c r="B20642" s="88"/>
      <c r="C20642" s="88"/>
      <c r="D20642" s="88"/>
      <c r="E20642" s="88"/>
      <c r="F20642" s="88"/>
      <c r="G20642" s="88"/>
      <c r="H20642" s="88"/>
      <c r="I20642" s="88"/>
      <c r="J20642" s="88"/>
      <c r="K20642" s="88"/>
    </row>
    <row r="20643" spans="2:11" hidden="1" x14ac:dyDescent="0.2">
      <c r="B20643" s="88"/>
      <c r="C20643" s="88"/>
      <c r="D20643" s="88"/>
      <c r="E20643" s="88"/>
      <c r="F20643" s="88"/>
      <c r="G20643" s="88"/>
      <c r="H20643" s="88"/>
      <c r="I20643" s="88"/>
      <c r="J20643" s="88"/>
      <c r="K20643" s="88"/>
    </row>
    <row r="20644" spans="2:11" hidden="1" x14ac:dyDescent="0.2">
      <c r="B20644" s="88"/>
      <c r="C20644" s="88"/>
      <c r="D20644" s="88"/>
      <c r="E20644" s="88"/>
      <c r="F20644" s="88"/>
      <c r="G20644" s="88"/>
      <c r="H20644" s="88"/>
      <c r="I20644" s="88"/>
      <c r="J20644" s="88"/>
      <c r="K20644" s="88"/>
    </row>
    <row r="20645" spans="2:11" hidden="1" x14ac:dyDescent="0.2">
      <c r="B20645" s="88"/>
      <c r="C20645" s="88"/>
      <c r="D20645" s="88"/>
      <c r="E20645" s="88"/>
      <c r="F20645" s="88"/>
      <c r="G20645" s="88"/>
      <c r="H20645" s="88"/>
      <c r="I20645" s="88"/>
      <c r="J20645" s="88"/>
      <c r="K20645" s="88"/>
    </row>
    <row r="20646" spans="2:11" hidden="1" x14ac:dyDescent="0.2">
      <c r="B20646" s="88"/>
      <c r="C20646" s="88"/>
      <c r="D20646" s="88"/>
      <c r="E20646" s="88"/>
      <c r="F20646" s="88"/>
      <c r="G20646" s="88"/>
      <c r="H20646" s="88"/>
      <c r="I20646" s="88"/>
      <c r="J20646" s="88"/>
      <c r="K20646" s="88"/>
    </row>
    <row r="20647" spans="2:11" hidden="1" x14ac:dyDescent="0.2">
      <c r="B20647" s="88"/>
      <c r="C20647" s="88"/>
      <c r="D20647" s="88"/>
      <c r="E20647" s="88"/>
      <c r="F20647" s="88"/>
      <c r="G20647" s="88"/>
      <c r="H20647" s="88"/>
      <c r="I20647" s="88"/>
      <c r="J20647" s="88"/>
      <c r="K20647" s="88"/>
    </row>
    <row r="20648" spans="2:11" hidden="1" x14ac:dyDescent="0.2">
      <c r="B20648" s="88"/>
      <c r="C20648" s="88"/>
      <c r="D20648" s="88"/>
      <c r="E20648" s="88"/>
      <c r="F20648" s="88"/>
      <c r="G20648" s="88"/>
      <c r="H20648" s="88"/>
      <c r="I20648" s="88"/>
      <c r="J20648" s="88"/>
      <c r="K20648" s="88"/>
    </row>
    <row r="20649" spans="2:11" hidden="1" x14ac:dyDescent="0.2">
      <c r="B20649" s="88"/>
      <c r="C20649" s="88"/>
      <c r="D20649" s="88"/>
      <c r="E20649" s="88"/>
      <c r="F20649" s="88"/>
      <c r="G20649" s="88"/>
      <c r="H20649" s="88"/>
      <c r="I20649" s="88"/>
      <c r="J20649" s="88"/>
      <c r="K20649" s="88"/>
    </row>
    <row r="20650" spans="2:11" hidden="1" x14ac:dyDescent="0.2">
      <c r="B20650" s="88"/>
      <c r="C20650" s="88"/>
      <c r="D20650" s="88"/>
      <c r="E20650" s="88"/>
      <c r="F20650" s="88"/>
      <c r="G20650" s="88"/>
      <c r="H20650" s="88"/>
      <c r="I20650" s="88"/>
      <c r="J20650" s="88"/>
      <c r="K20650" s="88"/>
    </row>
    <row r="20651" spans="2:11" hidden="1" x14ac:dyDescent="0.2">
      <c r="B20651" s="88"/>
      <c r="C20651" s="88"/>
      <c r="D20651" s="88"/>
      <c r="E20651" s="88"/>
      <c r="F20651" s="88"/>
      <c r="G20651" s="88"/>
      <c r="H20651" s="88"/>
      <c r="I20651" s="88"/>
      <c r="J20651" s="88"/>
      <c r="K20651" s="88"/>
    </row>
    <row r="20652" spans="2:11" hidden="1" x14ac:dyDescent="0.2">
      <c r="B20652" s="88"/>
      <c r="C20652" s="88"/>
      <c r="D20652" s="88"/>
      <c r="E20652" s="88"/>
      <c r="F20652" s="88"/>
      <c r="G20652" s="88"/>
      <c r="H20652" s="88"/>
      <c r="I20652" s="88"/>
      <c r="J20652" s="88"/>
      <c r="K20652" s="88"/>
    </row>
    <row r="20653" spans="2:11" hidden="1" x14ac:dyDescent="0.2">
      <c r="B20653" s="88"/>
      <c r="C20653" s="88"/>
      <c r="D20653" s="88"/>
      <c r="E20653" s="88"/>
      <c r="F20653" s="88"/>
      <c r="G20653" s="88"/>
      <c r="H20653" s="88"/>
      <c r="I20653" s="88"/>
      <c r="J20653" s="88"/>
      <c r="K20653" s="88"/>
    </row>
    <row r="20654" spans="2:11" hidden="1" x14ac:dyDescent="0.2">
      <c r="B20654" s="88"/>
      <c r="C20654" s="88"/>
      <c r="D20654" s="88"/>
      <c r="E20654" s="88"/>
      <c r="F20654" s="88"/>
      <c r="G20654" s="88"/>
      <c r="H20654" s="88"/>
      <c r="I20654" s="88"/>
      <c r="J20654" s="88"/>
      <c r="K20654" s="88"/>
    </row>
    <row r="20655" spans="2:11" hidden="1" x14ac:dyDescent="0.2">
      <c r="B20655" s="88"/>
      <c r="C20655" s="88"/>
      <c r="D20655" s="88"/>
      <c r="E20655" s="88"/>
      <c r="F20655" s="88"/>
      <c r="G20655" s="88"/>
      <c r="H20655" s="88"/>
      <c r="I20655" s="88"/>
      <c r="J20655" s="88"/>
      <c r="K20655" s="88"/>
    </row>
    <row r="20656" spans="2:11" hidden="1" x14ac:dyDescent="0.2">
      <c r="B20656" s="88"/>
      <c r="C20656" s="88"/>
      <c r="D20656" s="88"/>
      <c r="E20656" s="88"/>
      <c r="F20656" s="88"/>
      <c r="G20656" s="88"/>
      <c r="H20656" s="88"/>
      <c r="I20656" s="88"/>
      <c r="J20656" s="88"/>
      <c r="K20656" s="88"/>
    </row>
    <row r="20657" spans="2:11" hidden="1" x14ac:dyDescent="0.2">
      <c r="B20657" s="88"/>
      <c r="C20657" s="88"/>
      <c r="D20657" s="88"/>
      <c r="E20657" s="88"/>
      <c r="F20657" s="88"/>
      <c r="G20657" s="88"/>
      <c r="H20657" s="88"/>
      <c r="I20657" s="88"/>
      <c r="J20657" s="88"/>
      <c r="K20657" s="88"/>
    </row>
    <row r="20658" spans="2:11" hidden="1" x14ac:dyDescent="0.2">
      <c r="B20658" s="88"/>
      <c r="C20658" s="88"/>
      <c r="D20658" s="88"/>
      <c r="E20658" s="88"/>
      <c r="F20658" s="88"/>
      <c r="G20658" s="88"/>
      <c r="H20658" s="88"/>
      <c r="I20658" s="88"/>
      <c r="J20658" s="88"/>
      <c r="K20658" s="88"/>
    </row>
    <row r="20659" spans="2:11" hidden="1" x14ac:dyDescent="0.2">
      <c r="B20659" s="88"/>
      <c r="C20659" s="88"/>
      <c r="D20659" s="88"/>
      <c r="E20659" s="88"/>
      <c r="F20659" s="88"/>
      <c r="G20659" s="88"/>
      <c r="H20659" s="88"/>
      <c r="I20659" s="88"/>
      <c r="J20659" s="88"/>
      <c r="K20659" s="88"/>
    </row>
    <row r="20660" spans="2:11" hidden="1" x14ac:dyDescent="0.2">
      <c r="B20660" s="88"/>
      <c r="C20660" s="88"/>
      <c r="D20660" s="88"/>
      <c r="E20660" s="88"/>
      <c r="F20660" s="88"/>
      <c r="G20660" s="88"/>
      <c r="H20660" s="88"/>
      <c r="I20660" s="88"/>
      <c r="J20660" s="88"/>
      <c r="K20660" s="88"/>
    </row>
    <row r="20661" spans="2:11" hidden="1" x14ac:dyDescent="0.2">
      <c r="B20661" s="88"/>
      <c r="C20661" s="88"/>
      <c r="D20661" s="88"/>
      <c r="E20661" s="88"/>
      <c r="F20661" s="88"/>
      <c r="G20661" s="88"/>
      <c r="H20661" s="88"/>
      <c r="I20661" s="88"/>
      <c r="J20661" s="88"/>
      <c r="K20661" s="88"/>
    </row>
    <row r="20662" spans="2:11" hidden="1" x14ac:dyDescent="0.2">
      <c r="B20662" s="88"/>
      <c r="C20662" s="88"/>
      <c r="D20662" s="88"/>
      <c r="E20662" s="88"/>
      <c r="F20662" s="88"/>
      <c r="G20662" s="88"/>
      <c r="H20662" s="88"/>
      <c r="I20662" s="88"/>
      <c r="J20662" s="88"/>
      <c r="K20662" s="88"/>
    </row>
    <row r="20663" spans="2:11" hidden="1" x14ac:dyDescent="0.2">
      <c r="B20663" s="88"/>
      <c r="C20663" s="88"/>
      <c r="D20663" s="88"/>
      <c r="E20663" s="88"/>
      <c r="F20663" s="88"/>
      <c r="G20663" s="88"/>
      <c r="H20663" s="88"/>
      <c r="I20663" s="88"/>
      <c r="J20663" s="88"/>
      <c r="K20663" s="88"/>
    </row>
    <row r="20664" spans="2:11" hidden="1" x14ac:dyDescent="0.2">
      <c r="B20664" s="88"/>
      <c r="C20664" s="88"/>
      <c r="D20664" s="88"/>
      <c r="E20664" s="88"/>
      <c r="F20664" s="88"/>
      <c r="G20664" s="88"/>
      <c r="H20664" s="88"/>
      <c r="I20664" s="88"/>
      <c r="J20664" s="88"/>
      <c r="K20664" s="88"/>
    </row>
    <row r="20665" spans="2:11" hidden="1" x14ac:dyDescent="0.2">
      <c r="B20665" s="88"/>
      <c r="C20665" s="88"/>
      <c r="D20665" s="88"/>
      <c r="E20665" s="88"/>
      <c r="F20665" s="88"/>
      <c r="G20665" s="88"/>
      <c r="H20665" s="88"/>
      <c r="I20665" s="88"/>
      <c r="J20665" s="88"/>
      <c r="K20665" s="88"/>
    </row>
    <row r="20666" spans="2:11" hidden="1" x14ac:dyDescent="0.2">
      <c r="B20666" s="88"/>
      <c r="C20666" s="88"/>
      <c r="D20666" s="88"/>
      <c r="E20666" s="88"/>
      <c r="F20666" s="88"/>
      <c r="G20666" s="88"/>
      <c r="H20666" s="88"/>
      <c r="I20666" s="88"/>
      <c r="J20666" s="88"/>
      <c r="K20666" s="88"/>
    </row>
    <row r="20667" spans="2:11" hidden="1" x14ac:dyDescent="0.2">
      <c r="B20667" s="88"/>
      <c r="C20667" s="88"/>
      <c r="D20667" s="88"/>
      <c r="E20667" s="88"/>
      <c r="F20667" s="88"/>
      <c r="G20667" s="88"/>
      <c r="H20667" s="88"/>
      <c r="I20667" s="88"/>
      <c r="J20667" s="88"/>
      <c r="K20667" s="88"/>
    </row>
    <row r="20668" spans="2:11" hidden="1" x14ac:dyDescent="0.2">
      <c r="B20668" s="88"/>
      <c r="C20668" s="88"/>
      <c r="D20668" s="88"/>
      <c r="E20668" s="88"/>
      <c r="F20668" s="88"/>
      <c r="G20668" s="88"/>
      <c r="H20668" s="88"/>
      <c r="I20668" s="88"/>
      <c r="J20668" s="88"/>
      <c r="K20668" s="88"/>
    </row>
    <row r="20669" spans="2:11" hidden="1" x14ac:dyDescent="0.2">
      <c r="B20669" s="88"/>
      <c r="C20669" s="88"/>
      <c r="D20669" s="88"/>
      <c r="E20669" s="88"/>
      <c r="F20669" s="88"/>
      <c r="G20669" s="88"/>
      <c r="H20669" s="88"/>
      <c r="I20669" s="88"/>
      <c r="J20669" s="88"/>
      <c r="K20669" s="88"/>
    </row>
    <row r="20670" spans="2:11" hidden="1" x14ac:dyDescent="0.2">
      <c r="B20670" s="88"/>
      <c r="C20670" s="88"/>
      <c r="D20670" s="88"/>
      <c r="E20670" s="88"/>
      <c r="F20670" s="88"/>
      <c r="G20670" s="88"/>
      <c r="H20670" s="88"/>
      <c r="I20670" s="88"/>
      <c r="J20670" s="88"/>
      <c r="K20670" s="88"/>
    </row>
    <row r="20671" spans="2:11" hidden="1" x14ac:dyDescent="0.2">
      <c r="B20671" s="88"/>
      <c r="C20671" s="88"/>
      <c r="D20671" s="88"/>
      <c r="E20671" s="88"/>
      <c r="F20671" s="88"/>
      <c r="G20671" s="88"/>
      <c r="H20671" s="88"/>
      <c r="I20671" s="88"/>
      <c r="J20671" s="88"/>
      <c r="K20671" s="88"/>
    </row>
    <row r="20672" spans="2:11" hidden="1" x14ac:dyDescent="0.2">
      <c r="B20672" s="88"/>
      <c r="C20672" s="88"/>
      <c r="D20672" s="88"/>
      <c r="E20672" s="88"/>
      <c r="F20672" s="88"/>
      <c r="G20672" s="88"/>
      <c r="H20672" s="88"/>
      <c r="I20672" s="88"/>
      <c r="J20672" s="88"/>
      <c r="K20672" s="88"/>
    </row>
    <row r="20673" spans="2:11" hidden="1" x14ac:dyDescent="0.2">
      <c r="B20673" s="88"/>
      <c r="C20673" s="88"/>
      <c r="D20673" s="88"/>
      <c r="E20673" s="88"/>
      <c r="F20673" s="88"/>
      <c r="G20673" s="88"/>
      <c r="H20673" s="88"/>
      <c r="I20673" s="88"/>
      <c r="J20673" s="88"/>
      <c r="K20673" s="88"/>
    </row>
    <row r="20674" spans="2:11" hidden="1" x14ac:dyDescent="0.2">
      <c r="B20674" s="88"/>
      <c r="C20674" s="88"/>
      <c r="D20674" s="88"/>
      <c r="E20674" s="88"/>
      <c r="F20674" s="88"/>
      <c r="G20674" s="88"/>
      <c r="H20674" s="88"/>
      <c r="I20674" s="88"/>
      <c r="J20674" s="88"/>
      <c r="K20674" s="88"/>
    </row>
    <row r="20675" spans="2:11" hidden="1" x14ac:dyDescent="0.2">
      <c r="B20675" s="88"/>
      <c r="C20675" s="88"/>
      <c r="D20675" s="88"/>
      <c r="E20675" s="88"/>
      <c r="F20675" s="88"/>
      <c r="G20675" s="88"/>
      <c r="H20675" s="88"/>
      <c r="I20675" s="88"/>
      <c r="J20675" s="88"/>
      <c r="K20675" s="88"/>
    </row>
    <row r="20676" spans="2:11" hidden="1" x14ac:dyDescent="0.2">
      <c r="B20676" s="88"/>
      <c r="C20676" s="88"/>
      <c r="D20676" s="88"/>
      <c r="E20676" s="88"/>
      <c r="F20676" s="88"/>
      <c r="G20676" s="88"/>
      <c r="H20676" s="88"/>
      <c r="I20676" s="88"/>
      <c r="J20676" s="88"/>
      <c r="K20676" s="88"/>
    </row>
    <row r="20677" spans="2:11" hidden="1" x14ac:dyDescent="0.2">
      <c r="B20677" s="88"/>
      <c r="C20677" s="88"/>
      <c r="D20677" s="88"/>
      <c r="E20677" s="88"/>
      <c r="F20677" s="88"/>
      <c r="G20677" s="88"/>
      <c r="H20677" s="88"/>
      <c r="I20677" s="88"/>
      <c r="J20677" s="88"/>
      <c r="K20677" s="88"/>
    </row>
    <row r="20678" spans="2:11" hidden="1" x14ac:dyDescent="0.2">
      <c r="B20678" s="88"/>
      <c r="C20678" s="88"/>
      <c r="D20678" s="88"/>
      <c r="E20678" s="88"/>
      <c r="F20678" s="88"/>
      <c r="G20678" s="88"/>
      <c r="H20678" s="88"/>
      <c r="I20678" s="88"/>
      <c r="J20678" s="88"/>
      <c r="K20678" s="88"/>
    </row>
    <row r="20679" spans="2:11" hidden="1" x14ac:dyDescent="0.2">
      <c r="B20679" s="88"/>
      <c r="C20679" s="88"/>
      <c r="D20679" s="88"/>
      <c r="E20679" s="88"/>
      <c r="F20679" s="88"/>
      <c r="G20679" s="88"/>
      <c r="H20679" s="88"/>
      <c r="I20679" s="88"/>
      <c r="J20679" s="88"/>
      <c r="K20679" s="88"/>
    </row>
    <row r="20680" spans="2:11" hidden="1" x14ac:dyDescent="0.2">
      <c r="B20680" s="88"/>
      <c r="C20680" s="88"/>
      <c r="D20680" s="88"/>
      <c r="E20680" s="88"/>
      <c r="F20680" s="88"/>
      <c r="G20680" s="88"/>
      <c r="H20680" s="88"/>
      <c r="I20680" s="88"/>
      <c r="J20680" s="88"/>
      <c r="K20680" s="88"/>
    </row>
    <row r="20681" spans="2:11" hidden="1" x14ac:dyDescent="0.2">
      <c r="B20681" s="88"/>
      <c r="C20681" s="88"/>
      <c r="D20681" s="88"/>
      <c r="E20681" s="88"/>
      <c r="F20681" s="88"/>
      <c r="G20681" s="88"/>
      <c r="H20681" s="88"/>
      <c r="I20681" s="88"/>
      <c r="J20681" s="88"/>
      <c r="K20681" s="88"/>
    </row>
    <row r="20682" spans="2:11" hidden="1" x14ac:dyDescent="0.2">
      <c r="B20682" s="88"/>
      <c r="C20682" s="88"/>
      <c r="D20682" s="88"/>
      <c r="E20682" s="88"/>
      <c r="F20682" s="88"/>
      <c r="G20682" s="88"/>
      <c r="H20682" s="88"/>
      <c r="I20682" s="88"/>
      <c r="J20682" s="88"/>
      <c r="K20682" s="88"/>
    </row>
    <row r="20683" spans="2:11" hidden="1" x14ac:dyDescent="0.2">
      <c r="B20683" s="88"/>
      <c r="C20683" s="88"/>
      <c r="D20683" s="88"/>
      <c r="E20683" s="88"/>
      <c r="F20683" s="88"/>
      <c r="G20683" s="88"/>
      <c r="H20683" s="88"/>
      <c r="I20683" s="88"/>
      <c r="J20683" s="88"/>
      <c r="K20683" s="88"/>
    </row>
    <row r="20684" spans="2:11" hidden="1" x14ac:dyDescent="0.2">
      <c r="B20684" s="88"/>
      <c r="C20684" s="88"/>
      <c r="D20684" s="88"/>
      <c r="E20684" s="88"/>
      <c r="F20684" s="88"/>
      <c r="G20684" s="88"/>
      <c r="H20684" s="88"/>
      <c r="I20684" s="88"/>
      <c r="J20684" s="88"/>
      <c r="K20684" s="88"/>
    </row>
    <row r="20685" spans="2:11" hidden="1" x14ac:dyDescent="0.2">
      <c r="B20685" s="88"/>
      <c r="C20685" s="88"/>
      <c r="D20685" s="88"/>
      <c r="E20685" s="88"/>
      <c r="F20685" s="88"/>
      <c r="G20685" s="88"/>
      <c r="H20685" s="88"/>
      <c r="I20685" s="88"/>
      <c r="J20685" s="88"/>
      <c r="K20685" s="88"/>
    </row>
    <row r="20686" spans="2:11" hidden="1" x14ac:dyDescent="0.2">
      <c r="B20686" s="88"/>
      <c r="C20686" s="88"/>
      <c r="D20686" s="88"/>
      <c r="E20686" s="88"/>
      <c r="F20686" s="88"/>
      <c r="G20686" s="88"/>
      <c r="H20686" s="88"/>
      <c r="I20686" s="88"/>
      <c r="J20686" s="88"/>
      <c r="K20686" s="88"/>
    </row>
    <row r="20687" spans="2:11" hidden="1" x14ac:dyDescent="0.2">
      <c r="B20687" s="88"/>
      <c r="C20687" s="88"/>
      <c r="D20687" s="88"/>
      <c r="E20687" s="88"/>
      <c r="F20687" s="88"/>
      <c r="G20687" s="88"/>
      <c r="H20687" s="88"/>
      <c r="I20687" s="88"/>
      <c r="J20687" s="88"/>
      <c r="K20687" s="88"/>
    </row>
    <row r="20688" spans="2:11" hidden="1" x14ac:dyDescent="0.2">
      <c r="B20688" s="88"/>
      <c r="C20688" s="88"/>
      <c r="D20688" s="88"/>
      <c r="E20688" s="88"/>
      <c r="F20688" s="88"/>
      <c r="G20688" s="88"/>
      <c r="H20688" s="88"/>
      <c r="I20688" s="88"/>
      <c r="J20688" s="88"/>
      <c r="K20688" s="88"/>
    </row>
    <row r="20689" spans="2:11" hidden="1" x14ac:dyDescent="0.2">
      <c r="B20689" s="88"/>
      <c r="C20689" s="88"/>
      <c r="D20689" s="88"/>
      <c r="E20689" s="88"/>
      <c r="F20689" s="88"/>
      <c r="G20689" s="88"/>
      <c r="H20689" s="88"/>
      <c r="I20689" s="88"/>
      <c r="J20689" s="88"/>
      <c r="K20689" s="88"/>
    </row>
    <row r="20690" spans="2:11" hidden="1" x14ac:dyDescent="0.2">
      <c r="B20690" s="88"/>
      <c r="C20690" s="88"/>
      <c r="D20690" s="88"/>
      <c r="E20690" s="88"/>
      <c r="F20690" s="88"/>
      <c r="G20690" s="88"/>
      <c r="H20690" s="88"/>
      <c r="I20690" s="88"/>
      <c r="J20690" s="88"/>
      <c r="K20690" s="88"/>
    </row>
    <row r="20691" spans="2:11" hidden="1" x14ac:dyDescent="0.2">
      <c r="B20691" s="88"/>
      <c r="C20691" s="88"/>
      <c r="D20691" s="88"/>
      <c r="E20691" s="88"/>
      <c r="F20691" s="88"/>
      <c r="G20691" s="88"/>
      <c r="H20691" s="88"/>
      <c r="I20691" s="88"/>
      <c r="J20691" s="88"/>
      <c r="K20691" s="88"/>
    </row>
    <row r="20692" spans="2:11" hidden="1" x14ac:dyDescent="0.2">
      <c r="B20692" s="88"/>
      <c r="C20692" s="88"/>
      <c r="D20692" s="88"/>
      <c r="E20692" s="88"/>
      <c r="F20692" s="88"/>
      <c r="G20692" s="88"/>
      <c r="H20692" s="88"/>
      <c r="I20692" s="88"/>
      <c r="J20692" s="88"/>
      <c r="K20692" s="88"/>
    </row>
    <row r="20693" spans="2:11" hidden="1" x14ac:dyDescent="0.2">
      <c r="B20693" s="88"/>
      <c r="C20693" s="88"/>
      <c r="D20693" s="88"/>
      <c r="E20693" s="88"/>
      <c r="F20693" s="88"/>
      <c r="G20693" s="88"/>
      <c r="H20693" s="88"/>
      <c r="I20693" s="88"/>
      <c r="J20693" s="88"/>
      <c r="K20693" s="88"/>
    </row>
    <row r="20694" spans="2:11" hidden="1" x14ac:dyDescent="0.2">
      <c r="B20694" s="88"/>
      <c r="C20694" s="88"/>
      <c r="D20694" s="88"/>
      <c r="E20694" s="88"/>
      <c r="F20694" s="88"/>
      <c r="G20694" s="88"/>
      <c r="H20694" s="88"/>
      <c r="I20694" s="88"/>
      <c r="J20694" s="88"/>
      <c r="K20694" s="88"/>
    </row>
    <row r="20695" spans="2:11" hidden="1" x14ac:dyDescent="0.2">
      <c r="B20695" s="88"/>
      <c r="C20695" s="88"/>
      <c r="D20695" s="88"/>
      <c r="E20695" s="88"/>
      <c r="F20695" s="88"/>
      <c r="G20695" s="88"/>
      <c r="H20695" s="88"/>
      <c r="I20695" s="88"/>
      <c r="J20695" s="88"/>
      <c r="K20695" s="88"/>
    </row>
    <row r="20696" spans="2:11" hidden="1" x14ac:dyDescent="0.2">
      <c r="B20696" s="88"/>
      <c r="C20696" s="88"/>
      <c r="D20696" s="88"/>
      <c r="E20696" s="88"/>
      <c r="F20696" s="88"/>
      <c r="G20696" s="88"/>
      <c r="H20696" s="88"/>
      <c r="I20696" s="88"/>
      <c r="J20696" s="88"/>
      <c r="K20696" s="88"/>
    </row>
    <row r="20697" spans="2:11" hidden="1" x14ac:dyDescent="0.2">
      <c r="B20697" s="88"/>
      <c r="C20697" s="88"/>
      <c r="D20697" s="88"/>
      <c r="E20697" s="88"/>
      <c r="F20697" s="88"/>
      <c r="G20697" s="88"/>
      <c r="H20697" s="88"/>
      <c r="I20697" s="88"/>
      <c r="J20697" s="88"/>
      <c r="K20697" s="88"/>
    </row>
    <row r="20698" spans="2:11" hidden="1" x14ac:dyDescent="0.2">
      <c r="B20698" s="88"/>
      <c r="C20698" s="88"/>
      <c r="D20698" s="88"/>
      <c r="E20698" s="88"/>
      <c r="F20698" s="88"/>
      <c r="G20698" s="88"/>
      <c r="H20698" s="88"/>
      <c r="I20698" s="88"/>
      <c r="J20698" s="88"/>
      <c r="K20698" s="88"/>
    </row>
    <row r="20699" spans="2:11" hidden="1" x14ac:dyDescent="0.2">
      <c r="B20699" s="88"/>
      <c r="C20699" s="88"/>
      <c r="D20699" s="88"/>
      <c r="E20699" s="88"/>
      <c r="F20699" s="88"/>
      <c r="G20699" s="88"/>
      <c r="H20699" s="88"/>
      <c r="I20699" s="88"/>
      <c r="J20699" s="88"/>
      <c r="K20699" s="88"/>
    </row>
    <row r="20700" spans="2:11" hidden="1" x14ac:dyDescent="0.2">
      <c r="B20700" s="88"/>
      <c r="C20700" s="88"/>
      <c r="D20700" s="88"/>
      <c r="E20700" s="88"/>
      <c r="F20700" s="88"/>
      <c r="G20700" s="88"/>
      <c r="H20700" s="88"/>
      <c r="I20700" s="88"/>
      <c r="J20700" s="88"/>
      <c r="K20700" s="88"/>
    </row>
    <row r="20701" spans="2:11" hidden="1" x14ac:dyDescent="0.2">
      <c r="B20701" s="88"/>
      <c r="C20701" s="88"/>
      <c r="D20701" s="88"/>
      <c r="E20701" s="88"/>
      <c r="F20701" s="88"/>
      <c r="G20701" s="88"/>
      <c r="H20701" s="88"/>
      <c r="I20701" s="88"/>
      <c r="J20701" s="88"/>
      <c r="K20701" s="88"/>
    </row>
    <row r="20702" spans="2:11" hidden="1" x14ac:dyDescent="0.2">
      <c r="B20702" s="88"/>
      <c r="C20702" s="88"/>
      <c r="D20702" s="88"/>
      <c r="E20702" s="88"/>
      <c r="F20702" s="88"/>
      <c r="G20702" s="88"/>
      <c r="H20702" s="88"/>
      <c r="I20702" s="88"/>
      <c r="J20702" s="88"/>
      <c r="K20702" s="88"/>
    </row>
    <row r="20703" spans="2:11" hidden="1" x14ac:dyDescent="0.2">
      <c r="B20703" s="88"/>
      <c r="C20703" s="88"/>
      <c r="D20703" s="88"/>
      <c r="E20703" s="88"/>
      <c r="F20703" s="88"/>
      <c r="G20703" s="88"/>
      <c r="H20703" s="88"/>
      <c r="I20703" s="88"/>
      <c r="J20703" s="88"/>
      <c r="K20703" s="88"/>
    </row>
    <row r="20704" spans="2:11" hidden="1" x14ac:dyDescent="0.2">
      <c r="B20704" s="88"/>
      <c r="C20704" s="88"/>
      <c r="D20704" s="88"/>
      <c r="E20704" s="88"/>
      <c r="F20704" s="88"/>
      <c r="G20704" s="88"/>
      <c r="H20704" s="88"/>
      <c r="I20704" s="88"/>
      <c r="J20704" s="88"/>
      <c r="K20704" s="88"/>
    </row>
    <row r="20705" spans="2:11" hidden="1" x14ac:dyDescent="0.2">
      <c r="B20705" s="88"/>
      <c r="C20705" s="88"/>
      <c r="D20705" s="88"/>
      <c r="E20705" s="88"/>
      <c r="F20705" s="88"/>
      <c r="G20705" s="88"/>
      <c r="H20705" s="88"/>
      <c r="I20705" s="88"/>
      <c r="J20705" s="88"/>
      <c r="K20705" s="88"/>
    </row>
    <row r="20706" spans="2:11" hidden="1" x14ac:dyDescent="0.2">
      <c r="B20706" s="88"/>
      <c r="C20706" s="88"/>
      <c r="D20706" s="88"/>
      <c r="E20706" s="88"/>
      <c r="F20706" s="88"/>
      <c r="G20706" s="88"/>
      <c r="H20706" s="88"/>
      <c r="I20706" s="88"/>
      <c r="J20706" s="88"/>
      <c r="K20706" s="88"/>
    </row>
    <row r="20707" spans="2:11" hidden="1" x14ac:dyDescent="0.2">
      <c r="B20707" s="88"/>
      <c r="C20707" s="88"/>
      <c r="D20707" s="88"/>
      <c r="E20707" s="88"/>
      <c r="F20707" s="88"/>
      <c r="G20707" s="88"/>
      <c r="H20707" s="88"/>
      <c r="I20707" s="88"/>
      <c r="J20707" s="88"/>
      <c r="K20707" s="88"/>
    </row>
    <row r="20708" spans="2:11" hidden="1" x14ac:dyDescent="0.2">
      <c r="B20708" s="88"/>
      <c r="C20708" s="88"/>
      <c r="D20708" s="88"/>
      <c r="E20708" s="88"/>
      <c r="F20708" s="88"/>
      <c r="G20708" s="88"/>
      <c r="H20708" s="88"/>
      <c r="I20708" s="88"/>
      <c r="J20708" s="88"/>
      <c r="K20708" s="88"/>
    </row>
    <row r="20709" spans="2:11" hidden="1" x14ac:dyDescent="0.2">
      <c r="B20709" s="88"/>
      <c r="C20709" s="88"/>
      <c r="D20709" s="88"/>
      <c r="E20709" s="88"/>
      <c r="F20709" s="88"/>
      <c r="G20709" s="88"/>
      <c r="H20709" s="88"/>
      <c r="I20709" s="88"/>
      <c r="J20709" s="88"/>
      <c r="K20709" s="88"/>
    </row>
    <row r="20710" spans="2:11" hidden="1" x14ac:dyDescent="0.2">
      <c r="B20710" s="88"/>
      <c r="C20710" s="88"/>
      <c r="D20710" s="88"/>
      <c r="E20710" s="88"/>
      <c r="F20710" s="88"/>
      <c r="G20710" s="88"/>
      <c r="H20710" s="88"/>
      <c r="I20710" s="88"/>
      <c r="J20710" s="88"/>
      <c r="K20710" s="88"/>
    </row>
    <row r="20711" spans="2:11" hidden="1" x14ac:dyDescent="0.2">
      <c r="B20711" s="88"/>
      <c r="C20711" s="88"/>
      <c r="D20711" s="88"/>
      <c r="E20711" s="88"/>
      <c r="F20711" s="88"/>
      <c r="G20711" s="88"/>
      <c r="H20711" s="88"/>
      <c r="I20711" s="88"/>
      <c r="J20711" s="88"/>
      <c r="K20711" s="88"/>
    </row>
    <row r="20712" spans="2:11" hidden="1" x14ac:dyDescent="0.2">
      <c r="B20712" s="88"/>
      <c r="C20712" s="88"/>
      <c r="D20712" s="88"/>
      <c r="E20712" s="88"/>
      <c r="F20712" s="88"/>
      <c r="G20712" s="88"/>
      <c r="H20712" s="88"/>
      <c r="I20712" s="88"/>
      <c r="J20712" s="88"/>
      <c r="K20712" s="88"/>
    </row>
    <row r="20713" spans="2:11" hidden="1" x14ac:dyDescent="0.2">
      <c r="B20713" s="88"/>
      <c r="C20713" s="88"/>
      <c r="D20713" s="88"/>
      <c r="E20713" s="88"/>
      <c r="F20713" s="88"/>
      <c r="G20713" s="88"/>
      <c r="H20713" s="88"/>
      <c r="I20713" s="88"/>
      <c r="J20713" s="88"/>
      <c r="K20713" s="88"/>
    </row>
    <row r="20714" spans="2:11" hidden="1" x14ac:dyDescent="0.2">
      <c r="B20714" s="88"/>
      <c r="C20714" s="88"/>
      <c r="D20714" s="88"/>
      <c r="E20714" s="88"/>
      <c r="F20714" s="88"/>
      <c r="G20714" s="88"/>
      <c r="H20714" s="88"/>
      <c r="I20714" s="88"/>
      <c r="J20714" s="88"/>
      <c r="K20714" s="88"/>
    </row>
    <row r="20715" spans="2:11" hidden="1" x14ac:dyDescent="0.2">
      <c r="B20715" s="88"/>
      <c r="C20715" s="88"/>
      <c r="D20715" s="88"/>
      <c r="E20715" s="88"/>
      <c r="F20715" s="88"/>
      <c r="G20715" s="88"/>
      <c r="H20715" s="88"/>
      <c r="I20715" s="88"/>
      <c r="J20715" s="88"/>
      <c r="K20715" s="88"/>
    </row>
    <row r="20716" spans="2:11" hidden="1" x14ac:dyDescent="0.2">
      <c r="B20716" s="88"/>
      <c r="C20716" s="88"/>
      <c r="D20716" s="88"/>
      <c r="E20716" s="88"/>
      <c r="F20716" s="88"/>
      <c r="G20716" s="88"/>
      <c r="H20716" s="88"/>
      <c r="I20716" s="88"/>
      <c r="J20716" s="88"/>
      <c r="K20716" s="88"/>
    </row>
    <row r="20717" spans="2:11" hidden="1" x14ac:dyDescent="0.2">
      <c r="B20717" s="88"/>
      <c r="C20717" s="88"/>
      <c r="D20717" s="88"/>
      <c r="E20717" s="88"/>
      <c r="F20717" s="88"/>
      <c r="G20717" s="88"/>
      <c r="H20717" s="88"/>
      <c r="I20717" s="88"/>
      <c r="J20717" s="88"/>
      <c r="K20717" s="88"/>
    </row>
    <row r="20718" spans="2:11" hidden="1" x14ac:dyDescent="0.2">
      <c r="B20718" s="88"/>
      <c r="C20718" s="88"/>
      <c r="D20718" s="88"/>
      <c r="E20718" s="88"/>
      <c r="F20718" s="88"/>
      <c r="G20718" s="88"/>
      <c r="H20718" s="88"/>
      <c r="I20718" s="88"/>
      <c r="J20718" s="88"/>
      <c r="K20718" s="88"/>
    </row>
    <row r="20719" spans="2:11" hidden="1" x14ac:dyDescent="0.2">
      <c r="B20719" s="88"/>
      <c r="C20719" s="88"/>
      <c r="D20719" s="88"/>
      <c r="E20719" s="88"/>
      <c r="F20719" s="88"/>
      <c r="G20719" s="88"/>
      <c r="H20719" s="88"/>
      <c r="I20719" s="88"/>
      <c r="J20719" s="88"/>
      <c r="K20719" s="88"/>
    </row>
    <row r="20720" spans="2:11" hidden="1" x14ac:dyDescent="0.2">
      <c r="B20720" s="88"/>
      <c r="C20720" s="88"/>
      <c r="D20720" s="88"/>
      <c r="E20720" s="88"/>
      <c r="F20720" s="88"/>
      <c r="G20720" s="88"/>
      <c r="H20720" s="88"/>
      <c r="I20720" s="88"/>
      <c r="J20720" s="88"/>
      <c r="K20720" s="88"/>
    </row>
    <row r="20721" spans="2:11" hidden="1" x14ac:dyDescent="0.2">
      <c r="B20721" s="88"/>
      <c r="C20721" s="88"/>
      <c r="D20721" s="88"/>
      <c r="E20721" s="88"/>
      <c r="F20721" s="88"/>
      <c r="G20721" s="88"/>
      <c r="H20721" s="88"/>
      <c r="I20721" s="88"/>
      <c r="J20721" s="88"/>
      <c r="K20721" s="88"/>
    </row>
    <row r="20722" spans="2:11" hidden="1" x14ac:dyDescent="0.2">
      <c r="B20722" s="88"/>
      <c r="C20722" s="88"/>
      <c r="D20722" s="88"/>
      <c r="E20722" s="88"/>
      <c r="F20722" s="88"/>
      <c r="G20722" s="88"/>
      <c r="H20722" s="88"/>
      <c r="I20722" s="88"/>
      <c r="J20722" s="88"/>
      <c r="K20722" s="88"/>
    </row>
    <row r="20723" spans="2:11" hidden="1" x14ac:dyDescent="0.2">
      <c r="B20723" s="88"/>
      <c r="C20723" s="88"/>
      <c r="D20723" s="88"/>
      <c r="E20723" s="88"/>
      <c r="F20723" s="88"/>
      <c r="G20723" s="88"/>
      <c r="H20723" s="88"/>
      <c r="I20723" s="88"/>
      <c r="J20723" s="88"/>
      <c r="K20723" s="88"/>
    </row>
    <row r="20724" spans="2:11" hidden="1" x14ac:dyDescent="0.2">
      <c r="B20724" s="88"/>
      <c r="C20724" s="88"/>
      <c r="D20724" s="88"/>
      <c r="E20724" s="88"/>
      <c r="F20724" s="88"/>
      <c r="G20724" s="88"/>
      <c r="H20724" s="88"/>
      <c r="I20724" s="88"/>
      <c r="J20724" s="88"/>
      <c r="K20724" s="88"/>
    </row>
    <row r="20725" spans="2:11" hidden="1" x14ac:dyDescent="0.2">
      <c r="B20725" s="88"/>
      <c r="C20725" s="88"/>
      <c r="D20725" s="88"/>
      <c r="E20725" s="88"/>
      <c r="F20725" s="88"/>
      <c r="G20725" s="88"/>
      <c r="H20725" s="88"/>
      <c r="I20725" s="88"/>
      <c r="J20725" s="88"/>
      <c r="K20725" s="88"/>
    </row>
    <row r="20726" spans="2:11" hidden="1" x14ac:dyDescent="0.2">
      <c r="B20726" s="88"/>
      <c r="C20726" s="88"/>
      <c r="D20726" s="88"/>
      <c r="E20726" s="88"/>
      <c r="F20726" s="88"/>
      <c r="G20726" s="88"/>
      <c r="H20726" s="88"/>
      <c r="I20726" s="88"/>
      <c r="J20726" s="88"/>
      <c r="K20726" s="88"/>
    </row>
    <row r="20727" spans="2:11" hidden="1" x14ac:dyDescent="0.2">
      <c r="B20727" s="88"/>
      <c r="C20727" s="88"/>
      <c r="D20727" s="88"/>
      <c r="E20727" s="88"/>
      <c r="F20727" s="88"/>
      <c r="G20727" s="88"/>
      <c r="H20727" s="88"/>
      <c r="I20727" s="88"/>
      <c r="J20727" s="88"/>
      <c r="K20727" s="88"/>
    </row>
    <row r="20728" spans="2:11" hidden="1" x14ac:dyDescent="0.2">
      <c r="B20728" s="88"/>
      <c r="C20728" s="88"/>
      <c r="D20728" s="88"/>
      <c r="E20728" s="88"/>
      <c r="F20728" s="88"/>
      <c r="G20728" s="88"/>
      <c r="H20728" s="88"/>
      <c r="I20728" s="88"/>
      <c r="J20728" s="88"/>
      <c r="K20728" s="88"/>
    </row>
    <row r="20729" spans="2:11" hidden="1" x14ac:dyDescent="0.2">
      <c r="B20729" s="88"/>
      <c r="C20729" s="88"/>
      <c r="D20729" s="88"/>
      <c r="E20729" s="88"/>
      <c r="F20729" s="88"/>
      <c r="G20729" s="88"/>
      <c r="H20729" s="88"/>
      <c r="I20729" s="88"/>
      <c r="J20729" s="88"/>
      <c r="K20729" s="88"/>
    </row>
    <row r="20730" spans="2:11" hidden="1" x14ac:dyDescent="0.2">
      <c r="B20730" s="88"/>
      <c r="C20730" s="88"/>
      <c r="D20730" s="88"/>
      <c r="E20730" s="88"/>
      <c r="F20730" s="88"/>
      <c r="G20730" s="88"/>
      <c r="H20730" s="88"/>
      <c r="I20730" s="88"/>
      <c r="J20730" s="88"/>
      <c r="K20730" s="88"/>
    </row>
    <row r="20731" spans="2:11" hidden="1" x14ac:dyDescent="0.2">
      <c r="B20731" s="88"/>
      <c r="C20731" s="88"/>
      <c r="D20731" s="88"/>
      <c r="E20731" s="88"/>
      <c r="F20731" s="88"/>
      <c r="G20731" s="88"/>
      <c r="H20731" s="88"/>
      <c r="I20731" s="88"/>
      <c r="J20731" s="88"/>
      <c r="K20731" s="88"/>
    </row>
    <row r="20732" spans="2:11" hidden="1" x14ac:dyDescent="0.2">
      <c r="B20732" s="88"/>
      <c r="C20732" s="88"/>
      <c r="D20732" s="88"/>
      <c r="E20732" s="88"/>
      <c r="F20732" s="88"/>
      <c r="G20732" s="88"/>
      <c r="H20732" s="88"/>
      <c r="I20732" s="88"/>
      <c r="J20732" s="88"/>
      <c r="K20732" s="88"/>
    </row>
    <row r="20733" spans="2:11" hidden="1" x14ac:dyDescent="0.2">
      <c r="B20733" s="88"/>
      <c r="C20733" s="88"/>
      <c r="D20733" s="88"/>
      <c r="E20733" s="88"/>
      <c r="F20733" s="88"/>
      <c r="G20733" s="88"/>
      <c r="H20733" s="88"/>
      <c r="I20733" s="88"/>
      <c r="J20733" s="88"/>
      <c r="K20733" s="88"/>
    </row>
    <row r="20734" spans="2:11" hidden="1" x14ac:dyDescent="0.2">
      <c r="B20734" s="88"/>
      <c r="C20734" s="88"/>
      <c r="D20734" s="88"/>
      <c r="E20734" s="88"/>
      <c r="F20734" s="88"/>
      <c r="G20734" s="88"/>
      <c r="H20734" s="88"/>
      <c r="I20734" s="88"/>
      <c r="J20734" s="88"/>
      <c r="K20734" s="88"/>
    </row>
    <row r="20735" spans="2:11" hidden="1" x14ac:dyDescent="0.2">
      <c r="B20735" s="88"/>
      <c r="C20735" s="88"/>
      <c r="D20735" s="88"/>
      <c r="E20735" s="88"/>
      <c r="F20735" s="88"/>
      <c r="G20735" s="88"/>
      <c r="H20735" s="88"/>
      <c r="I20735" s="88"/>
      <c r="J20735" s="88"/>
      <c r="K20735" s="88"/>
    </row>
    <row r="20736" spans="2:11" hidden="1" x14ac:dyDescent="0.2">
      <c r="B20736" s="88"/>
      <c r="C20736" s="88"/>
      <c r="D20736" s="88"/>
      <c r="E20736" s="88"/>
      <c r="F20736" s="88"/>
      <c r="G20736" s="88"/>
      <c r="H20736" s="88"/>
      <c r="I20736" s="88"/>
      <c r="J20736" s="88"/>
      <c r="K20736" s="88"/>
    </row>
    <row r="20737" spans="2:11" hidden="1" x14ac:dyDescent="0.2">
      <c r="B20737" s="88"/>
      <c r="C20737" s="88"/>
      <c r="D20737" s="88"/>
      <c r="E20737" s="88"/>
      <c r="F20737" s="88"/>
      <c r="G20737" s="88"/>
      <c r="H20737" s="88"/>
      <c r="I20737" s="88"/>
      <c r="J20737" s="88"/>
      <c r="K20737" s="88"/>
    </row>
    <row r="20738" spans="2:11" hidden="1" x14ac:dyDescent="0.2">
      <c r="B20738" s="88"/>
      <c r="C20738" s="88"/>
      <c r="D20738" s="88"/>
      <c r="E20738" s="88"/>
      <c r="F20738" s="88"/>
      <c r="G20738" s="88"/>
      <c r="H20738" s="88"/>
      <c r="I20738" s="88"/>
      <c r="J20738" s="88"/>
      <c r="K20738" s="88"/>
    </row>
    <row r="20739" spans="2:11" hidden="1" x14ac:dyDescent="0.2">
      <c r="B20739" s="88"/>
      <c r="C20739" s="88"/>
      <c r="D20739" s="88"/>
      <c r="E20739" s="88"/>
      <c r="F20739" s="88"/>
      <c r="G20739" s="88"/>
      <c r="H20739" s="88"/>
      <c r="I20739" s="88"/>
      <c r="J20739" s="88"/>
      <c r="K20739" s="88"/>
    </row>
    <row r="20740" spans="2:11" hidden="1" x14ac:dyDescent="0.2">
      <c r="B20740" s="88"/>
      <c r="C20740" s="88"/>
      <c r="D20740" s="88"/>
      <c r="E20740" s="88"/>
      <c r="F20740" s="88"/>
      <c r="G20740" s="88"/>
      <c r="H20740" s="88"/>
      <c r="I20740" s="88"/>
      <c r="J20740" s="88"/>
      <c r="K20740" s="88"/>
    </row>
    <row r="20741" spans="2:11" hidden="1" x14ac:dyDescent="0.2">
      <c r="B20741" s="88"/>
      <c r="C20741" s="88"/>
      <c r="D20741" s="88"/>
      <c r="E20741" s="88"/>
      <c r="F20741" s="88"/>
      <c r="G20741" s="88"/>
      <c r="H20741" s="88"/>
      <c r="I20741" s="88"/>
      <c r="J20741" s="88"/>
      <c r="K20741" s="88"/>
    </row>
    <row r="20742" spans="2:11" hidden="1" x14ac:dyDescent="0.2">
      <c r="B20742" s="88"/>
      <c r="C20742" s="88"/>
      <c r="D20742" s="88"/>
      <c r="E20742" s="88"/>
      <c r="F20742" s="88"/>
      <c r="G20742" s="88"/>
      <c r="H20742" s="88"/>
      <c r="I20742" s="88"/>
      <c r="J20742" s="88"/>
      <c r="K20742" s="88"/>
    </row>
    <row r="20743" spans="2:11" hidden="1" x14ac:dyDescent="0.2">
      <c r="B20743" s="88"/>
      <c r="C20743" s="88"/>
      <c r="D20743" s="88"/>
      <c r="E20743" s="88"/>
      <c r="F20743" s="88"/>
      <c r="G20743" s="88"/>
      <c r="H20743" s="88"/>
      <c r="I20743" s="88"/>
      <c r="J20743" s="88"/>
      <c r="K20743" s="88"/>
    </row>
    <row r="20744" spans="2:11" hidden="1" x14ac:dyDescent="0.2">
      <c r="B20744" s="88"/>
      <c r="C20744" s="88"/>
      <c r="D20744" s="88"/>
      <c r="E20744" s="88"/>
      <c r="F20744" s="88"/>
      <c r="G20744" s="88"/>
      <c r="H20744" s="88"/>
      <c r="I20744" s="88"/>
      <c r="J20744" s="88"/>
      <c r="K20744" s="88"/>
    </row>
    <row r="20745" spans="2:11" hidden="1" x14ac:dyDescent="0.2">
      <c r="B20745" s="88"/>
      <c r="C20745" s="88"/>
      <c r="D20745" s="88"/>
      <c r="E20745" s="88"/>
      <c r="F20745" s="88"/>
      <c r="G20745" s="88"/>
      <c r="H20745" s="88"/>
      <c r="I20745" s="88"/>
      <c r="J20745" s="88"/>
      <c r="K20745" s="88"/>
    </row>
    <row r="20746" spans="2:11" hidden="1" x14ac:dyDescent="0.2">
      <c r="B20746" s="88"/>
      <c r="C20746" s="88"/>
      <c r="D20746" s="88"/>
      <c r="E20746" s="88"/>
      <c r="F20746" s="88"/>
      <c r="G20746" s="88"/>
      <c r="H20746" s="88"/>
      <c r="I20746" s="88"/>
      <c r="J20746" s="88"/>
      <c r="K20746" s="88"/>
    </row>
    <row r="20747" spans="2:11" hidden="1" x14ac:dyDescent="0.2">
      <c r="B20747" s="88"/>
      <c r="C20747" s="88"/>
      <c r="D20747" s="88"/>
      <c r="E20747" s="88"/>
      <c r="F20747" s="88"/>
      <c r="G20747" s="88"/>
      <c r="H20747" s="88"/>
      <c r="I20747" s="88"/>
      <c r="J20747" s="88"/>
      <c r="K20747" s="88"/>
    </row>
    <row r="20748" spans="2:11" hidden="1" x14ac:dyDescent="0.2">
      <c r="B20748" s="88"/>
      <c r="C20748" s="88"/>
      <c r="D20748" s="88"/>
      <c r="E20748" s="88"/>
      <c r="F20748" s="88"/>
      <c r="G20748" s="88"/>
      <c r="H20748" s="88"/>
      <c r="I20748" s="88"/>
      <c r="J20748" s="88"/>
      <c r="K20748" s="88"/>
    </row>
    <row r="20749" spans="2:11" hidden="1" x14ac:dyDescent="0.2">
      <c r="B20749" s="88"/>
      <c r="C20749" s="88"/>
      <c r="D20749" s="88"/>
      <c r="E20749" s="88"/>
      <c r="F20749" s="88"/>
      <c r="G20749" s="88"/>
      <c r="H20749" s="88"/>
      <c r="I20749" s="88"/>
      <c r="J20749" s="88"/>
      <c r="K20749" s="88"/>
    </row>
    <row r="20750" spans="2:11" hidden="1" x14ac:dyDescent="0.2">
      <c r="B20750" s="88"/>
      <c r="C20750" s="88"/>
      <c r="D20750" s="88"/>
      <c r="E20750" s="88"/>
      <c r="F20750" s="88"/>
      <c r="G20750" s="88"/>
      <c r="H20750" s="88"/>
      <c r="I20750" s="88"/>
      <c r="J20750" s="88"/>
      <c r="K20750" s="88"/>
    </row>
    <row r="20751" spans="2:11" hidden="1" x14ac:dyDescent="0.2">
      <c r="B20751" s="88"/>
      <c r="C20751" s="88"/>
      <c r="D20751" s="88"/>
      <c r="E20751" s="88"/>
      <c r="F20751" s="88"/>
      <c r="G20751" s="88"/>
      <c r="H20751" s="88"/>
      <c r="I20751" s="88"/>
      <c r="J20751" s="88"/>
      <c r="K20751" s="88"/>
    </row>
    <row r="20752" spans="2:11" hidden="1" x14ac:dyDescent="0.2">
      <c r="B20752" s="88"/>
      <c r="C20752" s="88"/>
      <c r="D20752" s="88"/>
      <c r="E20752" s="88"/>
      <c r="F20752" s="88"/>
      <c r="G20752" s="88"/>
      <c r="H20752" s="88"/>
      <c r="I20752" s="88"/>
      <c r="J20752" s="88"/>
      <c r="K20752" s="88"/>
    </row>
    <row r="20753" spans="2:11" hidden="1" x14ac:dyDescent="0.2">
      <c r="B20753" s="88"/>
      <c r="C20753" s="88"/>
      <c r="D20753" s="88"/>
      <c r="E20753" s="88"/>
      <c r="F20753" s="88"/>
      <c r="G20753" s="88"/>
      <c r="H20753" s="88"/>
      <c r="I20753" s="88"/>
      <c r="J20753" s="88"/>
      <c r="K20753" s="88"/>
    </row>
    <row r="20754" spans="2:11" hidden="1" x14ac:dyDescent="0.2">
      <c r="B20754" s="88"/>
      <c r="C20754" s="88"/>
      <c r="D20754" s="88"/>
      <c r="E20754" s="88"/>
      <c r="F20754" s="88"/>
      <c r="G20754" s="88"/>
      <c r="H20754" s="88"/>
      <c r="I20754" s="88"/>
      <c r="J20754" s="88"/>
      <c r="K20754" s="88"/>
    </row>
    <row r="20755" spans="2:11" hidden="1" x14ac:dyDescent="0.2">
      <c r="B20755" s="88"/>
      <c r="C20755" s="88"/>
      <c r="D20755" s="88"/>
      <c r="E20755" s="88"/>
      <c r="F20755" s="88"/>
      <c r="G20755" s="88"/>
      <c r="H20755" s="88"/>
      <c r="I20755" s="88"/>
      <c r="J20755" s="88"/>
      <c r="K20755" s="88"/>
    </row>
    <row r="20756" spans="2:11" hidden="1" x14ac:dyDescent="0.2">
      <c r="B20756" s="88"/>
      <c r="C20756" s="88"/>
      <c r="D20756" s="88"/>
      <c r="E20756" s="88"/>
      <c r="F20756" s="88"/>
      <c r="G20756" s="88"/>
      <c r="H20756" s="88"/>
      <c r="I20756" s="88"/>
      <c r="J20756" s="88"/>
      <c r="K20756" s="88"/>
    </row>
    <row r="20757" spans="2:11" hidden="1" x14ac:dyDescent="0.2">
      <c r="B20757" s="88"/>
      <c r="C20757" s="88"/>
      <c r="D20757" s="88"/>
      <c r="E20757" s="88"/>
      <c r="F20757" s="88"/>
      <c r="G20757" s="88"/>
      <c r="H20757" s="88"/>
      <c r="I20757" s="88"/>
      <c r="J20757" s="88"/>
      <c r="K20757" s="88"/>
    </row>
    <row r="20758" spans="2:11" hidden="1" x14ac:dyDescent="0.2">
      <c r="B20758" s="88"/>
      <c r="C20758" s="88"/>
      <c r="D20758" s="88"/>
      <c r="E20758" s="88"/>
      <c r="F20758" s="88"/>
      <c r="G20758" s="88"/>
      <c r="H20758" s="88"/>
      <c r="I20758" s="88"/>
      <c r="J20758" s="88"/>
      <c r="K20758" s="88"/>
    </row>
    <row r="20759" spans="2:11" hidden="1" x14ac:dyDescent="0.2">
      <c r="B20759" s="88"/>
      <c r="C20759" s="88"/>
      <c r="D20759" s="88"/>
      <c r="E20759" s="88"/>
      <c r="F20759" s="88"/>
      <c r="G20759" s="88"/>
      <c r="H20759" s="88"/>
      <c r="I20759" s="88"/>
      <c r="J20759" s="88"/>
      <c r="K20759" s="88"/>
    </row>
    <row r="20760" spans="2:11" hidden="1" x14ac:dyDescent="0.2">
      <c r="B20760" s="88"/>
      <c r="C20760" s="88"/>
      <c r="D20760" s="88"/>
      <c r="E20760" s="88"/>
      <c r="F20760" s="88"/>
      <c r="G20760" s="88"/>
      <c r="H20760" s="88"/>
      <c r="I20760" s="88"/>
      <c r="J20760" s="88"/>
      <c r="K20760" s="88"/>
    </row>
    <row r="20761" spans="2:11" hidden="1" x14ac:dyDescent="0.2">
      <c r="B20761" s="88"/>
      <c r="C20761" s="88"/>
      <c r="D20761" s="88"/>
      <c r="E20761" s="88"/>
      <c r="F20761" s="88"/>
      <c r="G20761" s="88"/>
      <c r="H20761" s="88"/>
      <c r="I20761" s="88"/>
      <c r="J20761" s="88"/>
      <c r="K20761" s="88"/>
    </row>
    <row r="20762" spans="2:11" hidden="1" x14ac:dyDescent="0.2">
      <c r="B20762" s="88"/>
      <c r="C20762" s="88"/>
      <c r="D20762" s="88"/>
      <c r="E20762" s="88"/>
      <c r="F20762" s="88"/>
      <c r="G20762" s="88"/>
      <c r="H20762" s="88"/>
      <c r="I20762" s="88"/>
      <c r="J20762" s="88"/>
      <c r="K20762" s="88"/>
    </row>
    <row r="20763" spans="2:11" hidden="1" x14ac:dyDescent="0.2">
      <c r="B20763" s="88"/>
      <c r="C20763" s="88"/>
      <c r="D20763" s="88"/>
      <c r="E20763" s="88"/>
      <c r="F20763" s="88"/>
      <c r="G20763" s="88"/>
      <c r="H20763" s="88"/>
      <c r="I20763" s="88"/>
      <c r="J20763" s="88"/>
      <c r="K20763" s="88"/>
    </row>
    <row r="20764" spans="2:11" hidden="1" x14ac:dyDescent="0.2">
      <c r="B20764" s="88"/>
      <c r="C20764" s="88"/>
      <c r="D20764" s="88"/>
      <c r="E20764" s="88"/>
      <c r="F20764" s="88"/>
      <c r="G20764" s="88"/>
      <c r="H20764" s="88"/>
      <c r="I20764" s="88"/>
      <c r="J20764" s="88"/>
      <c r="K20764" s="88"/>
    </row>
    <row r="20765" spans="2:11" hidden="1" x14ac:dyDescent="0.2">
      <c r="B20765" s="88"/>
      <c r="C20765" s="88"/>
      <c r="D20765" s="88"/>
      <c r="E20765" s="88"/>
      <c r="F20765" s="88"/>
      <c r="G20765" s="88"/>
      <c r="H20765" s="88"/>
      <c r="I20765" s="88"/>
      <c r="J20765" s="88"/>
      <c r="K20765" s="88"/>
    </row>
    <row r="20766" spans="2:11" hidden="1" x14ac:dyDescent="0.2">
      <c r="B20766" s="88"/>
      <c r="C20766" s="88"/>
      <c r="D20766" s="88"/>
      <c r="E20766" s="88"/>
      <c r="F20766" s="88"/>
      <c r="G20766" s="88"/>
      <c r="H20766" s="88"/>
      <c r="I20766" s="88"/>
      <c r="J20766" s="88"/>
      <c r="K20766" s="88"/>
    </row>
    <row r="20767" spans="2:11" hidden="1" x14ac:dyDescent="0.2">
      <c r="B20767" s="88"/>
      <c r="C20767" s="88"/>
      <c r="D20767" s="88"/>
      <c r="E20767" s="88"/>
      <c r="F20767" s="88"/>
      <c r="G20767" s="88"/>
      <c r="H20767" s="88"/>
      <c r="I20767" s="88"/>
      <c r="J20767" s="88"/>
      <c r="K20767" s="88"/>
    </row>
    <row r="20768" spans="2:11" hidden="1" x14ac:dyDescent="0.2">
      <c r="B20768" s="88"/>
      <c r="C20768" s="88"/>
      <c r="D20768" s="88"/>
      <c r="E20768" s="88"/>
      <c r="F20768" s="88"/>
      <c r="G20768" s="88"/>
      <c r="H20768" s="88"/>
      <c r="I20768" s="88"/>
      <c r="J20768" s="88"/>
      <c r="K20768" s="88"/>
    </row>
    <row r="20769" spans="2:11" hidden="1" x14ac:dyDescent="0.2">
      <c r="B20769" s="88"/>
      <c r="C20769" s="88"/>
      <c r="D20769" s="88"/>
      <c r="E20769" s="88"/>
      <c r="F20769" s="88"/>
      <c r="G20769" s="88"/>
      <c r="H20769" s="88"/>
      <c r="I20769" s="88"/>
      <c r="J20769" s="88"/>
      <c r="K20769" s="88"/>
    </row>
    <row r="20770" spans="2:11" hidden="1" x14ac:dyDescent="0.2">
      <c r="B20770" s="88"/>
      <c r="C20770" s="88"/>
      <c r="D20770" s="88"/>
      <c r="E20770" s="88"/>
      <c r="F20770" s="88"/>
      <c r="G20770" s="88"/>
      <c r="H20770" s="88"/>
      <c r="I20770" s="88"/>
      <c r="J20770" s="88"/>
      <c r="K20770" s="88"/>
    </row>
    <row r="20771" spans="2:11" hidden="1" x14ac:dyDescent="0.2">
      <c r="B20771" s="88"/>
      <c r="C20771" s="88"/>
      <c r="D20771" s="88"/>
      <c r="E20771" s="88"/>
      <c r="F20771" s="88"/>
      <c r="G20771" s="88"/>
      <c r="H20771" s="88"/>
      <c r="I20771" s="88"/>
      <c r="J20771" s="88"/>
      <c r="K20771" s="88"/>
    </row>
    <row r="20772" spans="2:11" hidden="1" x14ac:dyDescent="0.2">
      <c r="B20772" s="88"/>
      <c r="C20772" s="88"/>
      <c r="D20772" s="88"/>
      <c r="E20772" s="88"/>
      <c r="F20772" s="88"/>
      <c r="G20772" s="88"/>
      <c r="H20772" s="88"/>
      <c r="I20772" s="88"/>
      <c r="J20772" s="88"/>
      <c r="K20772" s="88"/>
    </row>
    <row r="20773" spans="2:11" hidden="1" x14ac:dyDescent="0.2">
      <c r="B20773" s="88"/>
      <c r="C20773" s="88"/>
      <c r="D20773" s="88"/>
      <c r="E20773" s="88"/>
      <c r="F20773" s="88"/>
      <c r="G20773" s="88"/>
      <c r="H20773" s="88"/>
      <c r="I20773" s="88"/>
      <c r="J20773" s="88"/>
      <c r="K20773" s="88"/>
    </row>
    <row r="20774" spans="2:11" hidden="1" x14ac:dyDescent="0.2">
      <c r="B20774" s="88"/>
      <c r="C20774" s="88"/>
      <c r="D20774" s="88"/>
      <c r="E20774" s="88"/>
      <c r="F20774" s="88"/>
      <c r="G20774" s="88"/>
      <c r="H20774" s="88"/>
      <c r="I20774" s="88"/>
      <c r="J20774" s="88"/>
      <c r="K20774" s="88"/>
    </row>
    <row r="20775" spans="2:11" hidden="1" x14ac:dyDescent="0.2">
      <c r="B20775" s="88"/>
      <c r="C20775" s="88"/>
      <c r="D20775" s="88"/>
      <c r="E20775" s="88"/>
      <c r="F20775" s="88"/>
      <c r="G20775" s="88"/>
      <c r="H20775" s="88"/>
      <c r="I20775" s="88"/>
      <c r="J20775" s="88"/>
      <c r="K20775" s="88"/>
    </row>
    <row r="20776" spans="2:11" hidden="1" x14ac:dyDescent="0.2">
      <c r="B20776" s="88"/>
      <c r="C20776" s="88"/>
      <c r="D20776" s="88"/>
      <c r="E20776" s="88"/>
      <c r="F20776" s="88"/>
      <c r="G20776" s="88"/>
      <c r="H20776" s="88"/>
      <c r="I20776" s="88"/>
      <c r="J20776" s="88"/>
      <c r="K20776" s="88"/>
    </row>
    <row r="20777" spans="2:11" hidden="1" x14ac:dyDescent="0.2">
      <c r="B20777" s="88"/>
      <c r="C20777" s="88"/>
      <c r="D20777" s="88"/>
      <c r="E20777" s="88"/>
      <c r="F20777" s="88"/>
      <c r="G20777" s="88"/>
      <c r="H20777" s="88"/>
      <c r="I20777" s="88"/>
      <c r="J20777" s="88"/>
      <c r="K20777" s="88"/>
    </row>
    <row r="20778" spans="2:11" hidden="1" x14ac:dyDescent="0.2">
      <c r="B20778" s="88"/>
      <c r="C20778" s="88"/>
      <c r="D20778" s="88"/>
      <c r="E20778" s="88"/>
      <c r="F20778" s="88"/>
      <c r="G20778" s="88"/>
      <c r="H20778" s="88"/>
      <c r="I20778" s="88"/>
      <c r="J20778" s="88"/>
      <c r="K20778" s="88"/>
    </row>
    <row r="20779" spans="2:11" hidden="1" x14ac:dyDescent="0.2">
      <c r="B20779" s="88"/>
      <c r="C20779" s="88"/>
      <c r="D20779" s="88"/>
      <c r="E20779" s="88"/>
      <c r="F20779" s="88"/>
      <c r="G20779" s="88"/>
      <c r="H20779" s="88"/>
      <c r="I20779" s="88"/>
      <c r="J20779" s="88"/>
      <c r="K20779" s="88"/>
    </row>
    <row r="20780" spans="2:11" hidden="1" x14ac:dyDescent="0.2">
      <c r="B20780" s="88"/>
      <c r="C20780" s="88"/>
      <c r="D20780" s="88"/>
      <c r="E20780" s="88"/>
      <c r="F20780" s="88"/>
      <c r="G20780" s="88"/>
      <c r="H20780" s="88"/>
      <c r="I20780" s="88"/>
      <c r="J20780" s="88"/>
      <c r="K20780" s="88"/>
    </row>
    <row r="20781" spans="2:11" hidden="1" x14ac:dyDescent="0.2">
      <c r="B20781" s="88"/>
      <c r="C20781" s="88"/>
      <c r="D20781" s="88"/>
      <c r="E20781" s="88"/>
      <c r="F20781" s="88"/>
      <c r="G20781" s="88"/>
      <c r="H20781" s="88"/>
      <c r="I20781" s="88"/>
      <c r="J20781" s="88"/>
      <c r="K20781" s="88"/>
    </row>
    <row r="20782" spans="2:11" hidden="1" x14ac:dyDescent="0.2">
      <c r="B20782" s="88"/>
      <c r="C20782" s="88"/>
      <c r="D20782" s="88"/>
      <c r="E20782" s="88"/>
      <c r="F20782" s="88"/>
      <c r="G20782" s="88"/>
      <c r="H20782" s="88"/>
      <c r="I20782" s="88"/>
      <c r="J20782" s="88"/>
      <c r="K20782" s="88"/>
    </row>
    <row r="20783" spans="2:11" hidden="1" x14ac:dyDescent="0.2">
      <c r="B20783" s="88"/>
      <c r="C20783" s="88"/>
      <c r="D20783" s="88"/>
      <c r="E20783" s="88"/>
      <c r="F20783" s="88"/>
      <c r="G20783" s="88"/>
      <c r="H20783" s="88"/>
      <c r="I20783" s="88"/>
      <c r="J20783" s="88"/>
      <c r="K20783" s="88"/>
    </row>
    <row r="20784" spans="2:11" hidden="1" x14ac:dyDescent="0.2">
      <c r="B20784" s="88"/>
      <c r="C20784" s="88"/>
      <c r="D20784" s="88"/>
      <c r="E20784" s="88"/>
      <c r="F20784" s="88"/>
      <c r="G20784" s="88"/>
      <c r="H20784" s="88"/>
      <c r="I20784" s="88"/>
      <c r="J20784" s="88"/>
      <c r="K20784" s="88"/>
    </row>
    <row r="20785" spans="2:11" hidden="1" x14ac:dyDescent="0.2">
      <c r="B20785" s="88"/>
      <c r="C20785" s="88"/>
      <c r="D20785" s="88"/>
      <c r="E20785" s="88"/>
      <c r="F20785" s="88"/>
      <c r="G20785" s="88"/>
      <c r="H20785" s="88"/>
      <c r="I20785" s="88"/>
      <c r="J20785" s="88"/>
      <c r="K20785" s="88"/>
    </row>
    <row r="20786" spans="2:11" hidden="1" x14ac:dyDescent="0.2">
      <c r="B20786" s="88"/>
      <c r="C20786" s="88"/>
      <c r="D20786" s="88"/>
      <c r="E20786" s="88"/>
      <c r="F20786" s="88"/>
      <c r="G20786" s="88"/>
      <c r="H20786" s="88"/>
      <c r="I20786" s="88"/>
      <c r="J20786" s="88"/>
      <c r="K20786" s="88"/>
    </row>
    <row r="20787" spans="2:11" hidden="1" x14ac:dyDescent="0.2">
      <c r="B20787" s="88"/>
      <c r="C20787" s="88"/>
      <c r="D20787" s="88"/>
      <c r="E20787" s="88"/>
      <c r="F20787" s="88"/>
      <c r="G20787" s="88"/>
      <c r="H20787" s="88"/>
      <c r="I20787" s="88"/>
      <c r="J20787" s="88"/>
      <c r="K20787" s="88"/>
    </row>
    <row r="20788" spans="2:11" hidden="1" x14ac:dyDescent="0.2">
      <c r="B20788" s="88"/>
      <c r="C20788" s="88"/>
      <c r="D20788" s="88"/>
      <c r="E20788" s="88"/>
      <c r="F20788" s="88"/>
      <c r="G20788" s="88"/>
      <c r="H20788" s="88"/>
      <c r="I20788" s="88"/>
      <c r="J20788" s="88"/>
      <c r="K20788" s="88"/>
    </row>
    <row r="20789" spans="2:11" hidden="1" x14ac:dyDescent="0.2">
      <c r="B20789" s="88"/>
      <c r="C20789" s="88"/>
      <c r="D20789" s="88"/>
      <c r="E20789" s="88"/>
      <c r="F20789" s="88"/>
      <c r="G20789" s="88"/>
      <c r="H20789" s="88"/>
      <c r="I20789" s="88"/>
      <c r="J20789" s="88"/>
      <c r="K20789" s="88"/>
    </row>
    <row r="20790" spans="2:11" hidden="1" x14ac:dyDescent="0.2">
      <c r="B20790" s="88"/>
      <c r="C20790" s="88"/>
      <c r="D20790" s="88"/>
      <c r="E20790" s="88"/>
      <c r="F20790" s="88"/>
      <c r="G20790" s="88"/>
      <c r="H20790" s="88"/>
      <c r="I20790" s="88"/>
      <c r="J20790" s="88"/>
      <c r="K20790" s="88"/>
    </row>
    <row r="20791" spans="2:11" hidden="1" x14ac:dyDescent="0.2">
      <c r="B20791" s="88"/>
      <c r="C20791" s="88"/>
      <c r="D20791" s="88"/>
      <c r="E20791" s="88"/>
      <c r="F20791" s="88"/>
      <c r="G20791" s="88"/>
      <c r="H20791" s="88"/>
      <c r="I20791" s="88"/>
      <c r="J20791" s="88"/>
      <c r="K20791" s="88"/>
    </row>
    <row r="20792" spans="2:11" hidden="1" x14ac:dyDescent="0.2">
      <c r="B20792" s="88"/>
      <c r="C20792" s="88"/>
      <c r="D20792" s="88"/>
      <c r="E20792" s="88"/>
      <c r="F20792" s="88"/>
      <c r="G20792" s="88"/>
      <c r="H20792" s="88"/>
      <c r="I20792" s="88"/>
      <c r="J20792" s="88"/>
      <c r="K20792" s="88"/>
    </row>
    <row r="20793" spans="2:11" hidden="1" x14ac:dyDescent="0.2">
      <c r="B20793" s="88"/>
      <c r="C20793" s="88"/>
      <c r="D20793" s="88"/>
      <c r="E20793" s="88"/>
      <c r="F20793" s="88"/>
      <c r="G20793" s="88"/>
      <c r="H20793" s="88"/>
      <c r="I20793" s="88"/>
      <c r="J20793" s="88"/>
      <c r="K20793" s="88"/>
    </row>
    <row r="20794" spans="2:11" hidden="1" x14ac:dyDescent="0.2">
      <c r="B20794" s="88"/>
      <c r="C20794" s="88"/>
      <c r="D20794" s="88"/>
      <c r="E20794" s="88"/>
      <c r="F20794" s="88"/>
      <c r="G20794" s="88"/>
      <c r="H20794" s="88"/>
      <c r="I20794" s="88"/>
      <c r="J20794" s="88"/>
      <c r="K20794" s="88"/>
    </row>
    <row r="20795" spans="2:11" hidden="1" x14ac:dyDescent="0.2">
      <c r="B20795" s="88"/>
      <c r="C20795" s="88"/>
      <c r="D20795" s="88"/>
      <c r="E20795" s="88"/>
      <c r="F20795" s="88"/>
      <c r="G20795" s="88"/>
      <c r="H20795" s="88"/>
      <c r="I20795" s="88"/>
      <c r="J20795" s="88"/>
      <c r="K20795" s="88"/>
    </row>
    <row r="20796" spans="2:11" hidden="1" x14ac:dyDescent="0.2">
      <c r="B20796" s="88"/>
      <c r="C20796" s="88"/>
      <c r="D20796" s="88"/>
      <c r="E20796" s="88"/>
      <c r="F20796" s="88"/>
      <c r="G20796" s="88"/>
      <c r="H20796" s="88"/>
      <c r="I20796" s="88"/>
      <c r="J20796" s="88"/>
      <c r="K20796" s="88"/>
    </row>
    <row r="20797" spans="2:11" hidden="1" x14ac:dyDescent="0.2">
      <c r="B20797" s="88"/>
      <c r="C20797" s="88"/>
      <c r="D20797" s="88"/>
      <c r="E20797" s="88"/>
      <c r="F20797" s="88"/>
      <c r="G20797" s="88"/>
      <c r="H20797" s="88"/>
      <c r="I20797" s="88"/>
      <c r="J20797" s="88"/>
      <c r="K20797" s="88"/>
    </row>
    <row r="20798" spans="2:11" hidden="1" x14ac:dyDescent="0.2">
      <c r="B20798" s="88"/>
      <c r="C20798" s="88"/>
      <c r="D20798" s="88"/>
      <c r="E20798" s="88"/>
      <c r="F20798" s="88"/>
      <c r="G20798" s="88"/>
      <c r="H20798" s="88"/>
      <c r="I20798" s="88"/>
      <c r="J20798" s="88"/>
      <c r="K20798" s="88"/>
    </row>
    <row r="20799" spans="2:11" hidden="1" x14ac:dyDescent="0.2">
      <c r="B20799" s="88"/>
      <c r="C20799" s="88"/>
      <c r="D20799" s="88"/>
      <c r="E20799" s="88"/>
      <c r="F20799" s="88"/>
      <c r="G20799" s="88"/>
      <c r="H20799" s="88"/>
      <c r="I20799" s="88"/>
      <c r="J20799" s="88"/>
      <c r="K20799" s="88"/>
    </row>
    <row r="20800" spans="2:11" hidden="1" x14ac:dyDescent="0.2">
      <c r="B20800" s="88"/>
      <c r="C20800" s="88"/>
      <c r="D20800" s="88"/>
      <c r="E20800" s="88"/>
      <c r="F20800" s="88"/>
      <c r="G20800" s="88"/>
      <c r="H20800" s="88"/>
      <c r="I20800" s="88"/>
      <c r="J20800" s="88"/>
      <c r="K20800" s="88"/>
    </row>
    <row r="20801" spans="2:11" hidden="1" x14ac:dyDescent="0.2">
      <c r="B20801" s="88"/>
      <c r="C20801" s="88"/>
      <c r="D20801" s="88"/>
      <c r="E20801" s="88"/>
      <c r="F20801" s="88"/>
      <c r="G20801" s="88"/>
      <c r="H20801" s="88"/>
      <c r="I20801" s="88"/>
      <c r="J20801" s="88"/>
      <c r="K20801" s="88"/>
    </row>
    <row r="20802" spans="2:11" hidden="1" x14ac:dyDescent="0.2">
      <c r="B20802" s="88"/>
      <c r="C20802" s="88"/>
      <c r="D20802" s="88"/>
      <c r="E20802" s="88"/>
      <c r="F20802" s="88"/>
      <c r="G20802" s="88"/>
      <c r="H20802" s="88"/>
      <c r="I20802" s="88"/>
      <c r="J20802" s="88"/>
      <c r="K20802" s="88"/>
    </row>
    <row r="20803" spans="2:11" hidden="1" x14ac:dyDescent="0.2">
      <c r="B20803" s="88"/>
      <c r="C20803" s="88"/>
      <c r="D20803" s="88"/>
      <c r="E20803" s="88"/>
      <c r="F20803" s="88"/>
      <c r="G20803" s="88"/>
      <c r="H20803" s="88"/>
      <c r="I20803" s="88"/>
      <c r="J20803" s="88"/>
      <c r="K20803" s="88"/>
    </row>
    <row r="20804" spans="2:11" hidden="1" x14ac:dyDescent="0.2">
      <c r="B20804" s="88"/>
      <c r="C20804" s="88"/>
      <c r="D20804" s="88"/>
      <c r="E20804" s="88"/>
      <c r="F20804" s="88"/>
      <c r="G20804" s="88"/>
      <c r="H20804" s="88"/>
      <c r="I20804" s="88"/>
      <c r="J20804" s="88"/>
      <c r="K20804" s="88"/>
    </row>
    <row r="20805" spans="2:11" hidden="1" x14ac:dyDescent="0.2">
      <c r="B20805" s="88"/>
      <c r="C20805" s="88"/>
      <c r="D20805" s="88"/>
      <c r="E20805" s="88"/>
      <c r="F20805" s="88"/>
      <c r="G20805" s="88"/>
      <c r="H20805" s="88"/>
      <c r="I20805" s="88"/>
      <c r="J20805" s="88"/>
      <c r="K20805" s="88"/>
    </row>
    <row r="20806" spans="2:11" hidden="1" x14ac:dyDescent="0.2">
      <c r="B20806" s="88"/>
      <c r="C20806" s="88"/>
      <c r="D20806" s="88"/>
      <c r="E20806" s="88"/>
      <c r="F20806" s="88"/>
      <c r="G20806" s="88"/>
      <c r="H20806" s="88"/>
      <c r="I20806" s="88"/>
      <c r="J20806" s="88"/>
      <c r="K20806" s="88"/>
    </row>
    <row r="20807" spans="2:11" hidden="1" x14ac:dyDescent="0.2">
      <c r="B20807" s="88"/>
      <c r="C20807" s="88"/>
      <c r="D20807" s="88"/>
      <c r="E20807" s="88"/>
      <c r="F20807" s="88"/>
      <c r="G20807" s="88"/>
      <c r="H20807" s="88"/>
      <c r="I20807" s="88"/>
      <c r="J20807" s="88"/>
      <c r="K20807" s="88"/>
    </row>
    <row r="20808" spans="2:11" hidden="1" x14ac:dyDescent="0.2">
      <c r="B20808" s="88"/>
      <c r="C20808" s="88"/>
      <c r="D20808" s="88"/>
      <c r="E20808" s="88"/>
      <c r="F20808" s="88"/>
      <c r="G20808" s="88"/>
      <c r="H20808" s="88"/>
      <c r="I20808" s="88"/>
      <c r="J20808" s="88"/>
      <c r="K20808" s="88"/>
    </row>
    <row r="20809" spans="2:11" hidden="1" x14ac:dyDescent="0.2">
      <c r="B20809" s="88"/>
      <c r="C20809" s="88"/>
      <c r="D20809" s="88"/>
      <c r="E20809" s="88"/>
      <c r="F20809" s="88"/>
      <c r="G20809" s="88"/>
      <c r="H20809" s="88"/>
      <c r="I20809" s="88"/>
      <c r="J20809" s="88"/>
      <c r="K20809" s="88"/>
    </row>
    <row r="20810" spans="2:11" hidden="1" x14ac:dyDescent="0.2">
      <c r="B20810" s="88"/>
      <c r="C20810" s="88"/>
      <c r="D20810" s="88"/>
      <c r="E20810" s="88"/>
      <c r="F20810" s="88"/>
      <c r="G20810" s="88"/>
      <c r="H20810" s="88"/>
      <c r="I20810" s="88"/>
      <c r="J20810" s="88"/>
      <c r="K20810" s="88"/>
    </row>
    <row r="20811" spans="2:11" hidden="1" x14ac:dyDescent="0.2">
      <c r="B20811" s="88"/>
      <c r="C20811" s="88"/>
      <c r="D20811" s="88"/>
      <c r="E20811" s="88"/>
      <c r="F20811" s="88"/>
      <c r="G20811" s="88"/>
      <c r="H20811" s="88"/>
      <c r="I20811" s="88"/>
      <c r="J20811" s="88"/>
      <c r="K20811" s="88"/>
    </row>
    <row r="20812" spans="2:11" hidden="1" x14ac:dyDescent="0.2">
      <c r="B20812" s="88"/>
      <c r="C20812" s="88"/>
      <c r="D20812" s="88"/>
      <c r="E20812" s="88"/>
      <c r="F20812" s="88"/>
      <c r="G20812" s="88"/>
      <c r="H20812" s="88"/>
      <c r="I20812" s="88"/>
      <c r="J20812" s="88"/>
      <c r="K20812" s="88"/>
    </row>
    <row r="20813" spans="2:11" hidden="1" x14ac:dyDescent="0.2">
      <c r="B20813" s="88"/>
      <c r="C20813" s="88"/>
      <c r="D20813" s="88"/>
      <c r="E20813" s="88"/>
      <c r="F20813" s="88"/>
      <c r="G20813" s="88"/>
      <c r="H20813" s="88"/>
      <c r="I20813" s="88"/>
      <c r="J20813" s="88"/>
      <c r="K20813" s="88"/>
    </row>
    <row r="20814" spans="2:11" hidden="1" x14ac:dyDescent="0.2">
      <c r="B20814" s="88"/>
      <c r="C20814" s="88"/>
      <c r="D20814" s="88"/>
      <c r="E20814" s="88"/>
      <c r="F20814" s="88"/>
      <c r="G20814" s="88"/>
      <c r="H20814" s="88"/>
      <c r="I20814" s="88"/>
      <c r="J20814" s="88"/>
      <c r="K20814" s="88"/>
    </row>
    <row r="20815" spans="2:11" hidden="1" x14ac:dyDescent="0.2">
      <c r="B20815" s="88"/>
      <c r="C20815" s="88"/>
      <c r="D20815" s="88"/>
      <c r="E20815" s="88"/>
      <c r="F20815" s="88"/>
      <c r="G20815" s="88"/>
      <c r="H20815" s="88"/>
      <c r="I20815" s="88"/>
      <c r="J20815" s="88"/>
      <c r="K20815" s="88"/>
    </row>
    <row r="20816" spans="2:11" hidden="1" x14ac:dyDescent="0.2">
      <c r="B20816" s="88"/>
      <c r="C20816" s="88"/>
      <c r="D20816" s="88"/>
      <c r="E20816" s="88"/>
      <c r="F20816" s="88"/>
      <c r="G20816" s="88"/>
      <c r="H20816" s="88"/>
      <c r="I20816" s="88"/>
      <c r="J20816" s="88"/>
      <c r="K20816" s="88"/>
    </row>
    <row r="20817" spans="2:11" hidden="1" x14ac:dyDescent="0.2">
      <c r="B20817" s="88"/>
      <c r="C20817" s="88"/>
      <c r="D20817" s="88"/>
      <c r="E20817" s="88"/>
      <c r="F20817" s="88"/>
      <c r="G20817" s="88"/>
      <c r="H20817" s="88"/>
      <c r="I20817" s="88"/>
      <c r="J20817" s="88"/>
      <c r="K20817" s="88"/>
    </row>
    <row r="20818" spans="2:11" hidden="1" x14ac:dyDescent="0.2">
      <c r="B20818" s="88"/>
      <c r="C20818" s="88"/>
      <c r="D20818" s="88"/>
      <c r="E20818" s="88"/>
      <c r="F20818" s="88"/>
      <c r="G20818" s="88"/>
      <c r="H20818" s="88"/>
      <c r="I20818" s="88"/>
      <c r="J20818" s="88"/>
      <c r="K20818" s="88"/>
    </row>
    <row r="20819" spans="2:11" hidden="1" x14ac:dyDescent="0.2">
      <c r="B20819" s="88"/>
      <c r="C20819" s="88"/>
      <c r="D20819" s="88"/>
      <c r="E20819" s="88"/>
      <c r="F20819" s="88"/>
      <c r="G20819" s="88"/>
      <c r="H20819" s="88"/>
      <c r="I20819" s="88"/>
      <c r="J20819" s="88"/>
      <c r="K20819" s="88"/>
    </row>
    <row r="20820" spans="2:11" hidden="1" x14ac:dyDescent="0.2">
      <c r="B20820" s="88"/>
      <c r="C20820" s="88"/>
      <c r="D20820" s="88"/>
      <c r="E20820" s="88"/>
      <c r="F20820" s="88"/>
      <c r="G20820" s="88"/>
      <c r="H20820" s="88"/>
      <c r="I20820" s="88"/>
      <c r="J20820" s="88"/>
      <c r="K20820" s="88"/>
    </row>
    <row r="20821" spans="2:11" hidden="1" x14ac:dyDescent="0.2">
      <c r="B20821" s="88"/>
      <c r="C20821" s="88"/>
      <c r="D20821" s="88"/>
      <c r="E20821" s="88"/>
      <c r="F20821" s="88"/>
      <c r="G20821" s="88"/>
      <c r="H20821" s="88"/>
      <c r="I20821" s="88"/>
      <c r="J20821" s="88"/>
      <c r="K20821" s="88"/>
    </row>
    <row r="20822" spans="2:11" hidden="1" x14ac:dyDescent="0.2">
      <c r="B20822" s="88"/>
      <c r="C20822" s="88"/>
      <c r="D20822" s="88"/>
      <c r="E20822" s="88"/>
      <c r="F20822" s="88"/>
      <c r="G20822" s="88"/>
      <c r="H20822" s="88"/>
      <c r="I20822" s="88"/>
      <c r="J20822" s="88"/>
      <c r="K20822" s="88"/>
    </row>
    <row r="20823" spans="2:11" hidden="1" x14ac:dyDescent="0.2">
      <c r="B20823" s="88"/>
      <c r="C20823" s="88"/>
      <c r="D20823" s="88"/>
      <c r="E20823" s="88"/>
      <c r="F20823" s="88"/>
      <c r="G20823" s="88"/>
      <c r="H20823" s="88"/>
      <c r="I20823" s="88"/>
      <c r="J20823" s="88"/>
      <c r="K20823" s="88"/>
    </row>
    <row r="20824" spans="2:11" hidden="1" x14ac:dyDescent="0.2">
      <c r="B20824" s="88"/>
      <c r="C20824" s="88"/>
      <c r="D20824" s="88"/>
      <c r="E20824" s="88"/>
      <c r="F20824" s="88"/>
      <c r="G20824" s="88"/>
      <c r="H20824" s="88"/>
      <c r="I20824" s="88"/>
      <c r="J20824" s="88"/>
      <c r="K20824" s="88"/>
    </row>
    <row r="20825" spans="2:11" hidden="1" x14ac:dyDescent="0.2">
      <c r="B20825" s="88"/>
      <c r="C20825" s="88"/>
      <c r="D20825" s="88"/>
      <c r="E20825" s="88"/>
      <c r="F20825" s="88"/>
      <c r="G20825" s="88"/>
      <c r="H20825" s="88"/>
      <c r="I20825" s="88"/>
      <c r="J20825" s="88"/>
      <c r="K20825" s="88"/>
    </row>
    <row r="20826" spans="2:11" hidden="1" x14ac:dyDescent="0.2">
      <c r="B20826" s="88"/>
      <c r="C20826" s="88"/>
      <c r="D20826" s="88"/>
      <c r="E20826" s="88"/>
      <c r="F20826" s="88"/>
      <c r="G20826" s="88"/>
      <c r="H20826" s="88"/>
      <c r="I20826" s="88"/>
      <c r="J20826" s="88"/>
      <c r="K20826" s="88"/>
    </row>
    <row r="20827" spans="2:11" hidden="1" x14ac:dyDescent="0.2">
      <c r="B20827" s="88"/>
      <c r="C20827" s="88"/>
      <c r="D20827" s="88"/>
      <c r="E20827" s="88"/>
      <c r="F20827" s="88"/>
      <c r="G20827" s="88"/>
      <c r="H20827" s="88"/>
      <c r="I20827" s="88"/>
      <c r="J20827" s="88"/>
      <c r="K20827" s="88"/>
    </row>
    <row r="20828" spans="2:11" hidden="1" x14ac:dyDescent="0.2">
      <c r="B20828" s="88"/>
      <c r="C20828" s="88"/>
      <c r="D20828" s="88"/>
      <c r="E20828" s="88"/>
      <c r="F20828" s="88"/>
      <c r="G20828" s="88"/>
      <c r="H20828" s="88"/>
      <c r="I20828" s="88"/>
      <c r="J20828" s="88"/>
      <c r="K20828" s="88"/>
    </row>
    <row r="20829" spans="2:11" hidden="1" x14ac:dyDescent="0.2">
      <c r="B20829" s="88"/>
      <c r="C20829" s="88"/>
      <c r="D20829" s="88"/>
      <c r="E20829" s="88"/>
      <c r="F20829" s="88"/>
      <c r="G20829" s="88"/>
      <c r="H20829" s="88"/>
      <c r="I20829" s="88"/>
      <c r="J20829" s="88"/>
      <c r="K20829" s="88"/>
    </row>
    <row r="20830" spans="2:11" hidden="1" x14ac:dyDescent="0.2">
      <c r="B20830" s="88"/>
      <c r="C20830" s="88"/>
      <c r="D20830" s="88"/>
      <c r="E20830" s="88"/>
      <c r="F20830" s="88"/>
      <c r="G20830" s="88"/>
      <c r="H20830" s="88"/>
      <c r="I20830" s="88"/>
      <c r="J20830" s="88"/>
      <c r="K20830" s="88"/>
    </row>
    <row r="20831" spans="2:11" hidden="1" x14ac:dyDescent="0.2">
      <c r="B20831" s="88"/>
      <c r="C20831" s="88"/>
      <c r="D20831" s="88"/>
      <c r="E20831" s="88"/>
      <c r="F20831" s="88"/>
      <c r="G20831" s="88"/>
      <c r="H20831" s="88"/>
      <c r="I20831" s="88"/>
      <c r="J20831" s="88"/>
      <c r="K20831" s="88"/>
    </row>
    <row r="20832" spans="2:11" hidden="1" x14ac:dyDescent="0.2">
      <c r="B20832" s="88"/>
      <c r="C20832" s="88"/>
      <c r="D20832" s="88"/>
      <c r="E20832" s="88"/>
      <c r="F20832" s="88"/>
      <c r="G20832" s="88"/>
      <c r="H20832" s="88"/>
      <c r="I20832" s="88"/>
      <c r="J20832" s="88"/>
      <c r="K20832" s="88"/>
    </row>
    <row r="20833" spans="2:11" hidden="1" x14ac:dyDescent="0.2">
      <c r="B20833" s="88"/>
      <c r="C20833" s="88"/>
      <c r="D20833" s="88"/>
      <c r="E20833" s="88"/>
      <c r="F20833" s="88"/>
      <c r="G20833" s="88"/>
      <c r="H20833" s="88"/>
      <c r="I20833" s="88"/>
      <c r="J20833" s="88"/>
      <c r="K20833" s="88"/>
    </row>
    <row r="20834" spans="2:11" hidden="1" x14ac:dyDescent="0.2">
      <c r="B20834" s="88"/>
      <c r="C20834" s="88"/>
      <c r="D20834" s="88"/>
      <c r="E20834" s="88"/>
      <c r="F20834" s="88"/>
      <c r="G20834" s="88"/>
      <c r="H20834" s="88"/>
      <c r="I20834" s="88"/>
      <c r="J20834" s="88"/>
      <c r="K20834" s="88"/>
    </row>
    <row r="20835" spans="2:11" hidden="1" x14ac:dyDescent="0.2">
      <c r="B20835" s="88"/>
      <c r="C20835" s="88"/>
      <c r="D20835" s="88"/>
      <c r="E20835" s="88"/>
      <c r="F20835" s="88"/>
      <c r="G20835" s="88"/>
      <c r="H20835" s="88"/>
      <c r="I20835" s="88"/>
      <c r="J20835" s="88"/>
      <c r="K20835" s="88"/>
    </row>
    <row r="20836" spans="2:11" hidden="1" x14ac:dyDescent="0.2">
      <c r="B20836" s="88"/>
      <c r="C20836" s="88"/>
      <c r="D20836" s="88"/>
      <c r="E20836" s="88"/>
      <c r="F20836" s="88"/>
      <c r="G20836" s="88"/>
      <c r="H20836" s="88"/>
      <c r="I20836" s="88"/>
      <c r="J20836" s="88"/>
      <c r="K20836" s="88"/>
    </row>
    <row r="20837" spans="2:11" hidden="1" x14ac:dyDescent="0.2">
      <c r="B20837" s="88"/>
      <c r="C20837" s="88"/>
      <c r="D20837" s="88"/>
      <c r="E20837" s="88"/>
      <c r="F20837" s="88"/>
      <c r="G20837" s="88"/>
      <c r="H20837" s="88"/>
      <c r="I20837" s="88"/>
      <c r="J20837" s="88"/>
      <c r="K20837" s="88"/>
    </row>
    <row r="20838" spans="2:11" hidden="1" x14ac:dyDescent="0.2">
      <c r="B20838" s="88"/>
      <c r="C20838" s="88"/>
      <c r="D20838" s="88"/>
      <c r="E20838" s="88"/>
      <c r="F20838" s="88"/>
      <c r="G20838" s="88"/>
      <c r="H20838" s="88"/>
      <c r="I20838" s="88"/>
      <c r="J20838" s="88"/>
      <c r="K20838" s="88"/>
    </row>
    <row r="20839" spans="2:11" hidden="1" x14ac:dyDescent="0.2">
      <c r="B20839" s="88"/>
      <c r="C20839" s="88"/>
      <c r="D20839" s="88"/>
      <c r="E20839" s="88"/>
      <c r="F20839" s="88"/>
      <c r="G20839" s="88"/>
      <c r="H20839" s="88"/>
      <c r="I20839" s="88"/>
      <c r="J20839" s="88"/>
      <c r="K20839" s="88"/>
    </row>
    <row r="20840" spans="2:11" hidden="1" x14ac:dyDescent="0.2">
      <c r="B20840" s="88"/>
      <c r="C20840" s="88"/>
      <c r="D20840" s="88"/>
      <c r="E20840" s="88"/>
      <c r="F20840" s="88"/>
      <c r="G20840" s="88"/>
      <c r="H20840" s="88"/>
      <c r="I20840" s="88"/>
      <c r="J20840" s="88"/>
      <c r="K20840" s="88"/>
    </row>
    <row r="20841" spans="2:11" hidden="1" x14ac:dyDescent="0.2">
      <c r="B20841" s="88"/>
      <c r="C20841" s="88"/>
      <c r="D20841" s="88"/>
      <c r="E20841" s="88"/>
      <c r="F20841" s="88"/>
      <c r="G20841" s="88"/>
      <c r="H20841" s="88"/>
      <c r="I20841" s="88"/>
      <c r="J20841" s="88"/>
      <c r="K20841" s="88"/>
    </row>
    <row r="20842" spans="2:11" hidden="1" x14ac:dyDescent="0.2">
      <c r="B20842" s="88"/>
      <c r="C20842" s="88"/>
      <c r="D20842" s="88"/>
      <c r="E20842" s="88"/>
      <c r="F20842" s="88"/>
      <c r="G20842" s="88"/>
      <c r="H20842" s="88"/>
      <c r="I20842" s="88"/>
      <c r="J20842" s="88"/>
      <c r="K20842" s="88"/>
    </row>
    <row r="20843" spans="2:11" hidden="1" x14ac:dyDescent="0.2">
      <c r="B20843" s="88"/>
      <c r="C20843" s="88"/>
      <c r="D20843" s="88"/>
      <c r="E20843" s="88"/>
      <c r="F20843" s="88"/>
      <c r="G20843" s="88"/>
      <c r="H20843" s="88"/>
      <c r="I20843" s="88"/>
      <c r="J20843" s="88"/>
      <c r="K20843" s="88"/>
    </row>
    <row r="20844" spans="2:11" hidden="1" x14ac:dyDescent="0.2">
      <c r="B20844" s="88"/>
      <c r="C20844" s="88"/>
      <c r="D20844" s="88"/>
      <c r="E20844" s="88"/>
      <c r="F20844" s="88"/>
      <c r="G20844" s="88"/>
      <c r="H20844" s="88"/>
      <c r="I20844" s="88"/>
      <c r="J20844" s="88"/>
      <c r="K20844" s="88"/>
    </row>
    <row r="20845" spans="2:11" hidden="1" x14ac:dyDescent="0.2">
      <c r="B20845" s="88"/>
      <c r="C20845" s="88"/>
      <c r="D20845" s="88"/>
      <c r="E20845" s="88"/>
      <c r="F20845" s="88"/>
      <c r="G20845" s="88"/>
      <c r="H20845" s="88"/>
      <c r="I20845" s="88"/>
      <c r="J20845" s="88"/>
      <c r="K20845" s="88"/>
    </row>
    <row r="20846" spans="2:11" hidden="1" x14ac:dyDescent="0.2">
      <c r="B20846" s="88"/>
      <c r="C20846" s="88"/>
      <c r="D20846" s="88"/>
      <c r="E20846" s="88"/>
      <c r="F20846" s="88"/>
      <c r="G20846" s="88"/>
      <c r="H20846" s="88"/>
      <c r="I20846" s="88"/>
      <c r="J20846" s="88"/>
      <c r="K20846" s="88"/>
    </row>
    <row r="20847" spans="2:11" hidden="1" x14ac:dyDescent="0.2">
      <c r="B20847" s="88"/>
      <c r="C20847" s="88"/>
      <c r="D20847" s="88"/>
      <c r="E20847" s="88"/>
      <c r="F20847" s="88"/>
      <c r="G20847" s="88"/>
      <c r="H20847" s="88"/>
      <c r="I20847" s="88"/>
      <c r="J20847" s="88"/>
      <c r="K20847" s="88"/>
    </row>
    <row r="20848" spans="2:11" hidden="1" x14ac:dyDescent="0.2">
      <c r="B20848" s="88"/>
      <c r="C20848" s="88"/>
      <c r="D20848" s="88"/>
      <c r="E20848" s="88"/>
      <c r="F20848" s="88"/>
      <c r="G20848" s="88"/>
      <c r="H20848" s="88"/>
      <c r="I20848" s="88"/>
      <c r="J20848" s="88"/>
      <c r="K20848" s="88"/>
    </row>
    <row r="20849" spans="2:11" hidden="1" x14ac:dyDescent="0.2">
      <c r="B20849" s="88"/>
      <c r="C20849" s="88"/>
      <c r="D20849" s="88"/>
      <c r="E20849" s="88"/>
      <c r="F20849" s="88"/>
      <c r="G20849" s="88"/>
      <c r="H20849" s="88"/>
      <c r="I20849" s="88"/>
      <c r="J20849" s="88"/>
      <c r="K20849" s="88"/>
    </row>
    <row r="20850" spans="2:11" hidden="1" x14ac:dyDescent="0.2">
      <c r="B20850" s="88"/>
      <c r="C20850" s="88"/>
      <c r="D20850" s="88"/>
      <c r="E20850" s="88"/>
      <c r="F20850" s="88"/>
      <c r="G20850" s="88"/>
      <c r="H20850" s="88"/>
      <c r="I20850" s="88"/>
      <c r="J20850" s="88"/>
      <c r="K20850" s="88"/>
    </row>
    <row r="20851" spans="2:11" hidden="1" x14ac:dyDescent="0.2">
      <c r="B20851" s="88"/>
      <c r="C20851" s="88"/>
      <c r="D20851" s="88"/>
      <c r="E20851" s="88"/>
      <c r="F20851" s="88"/>
      <c r="G20851" s="88"/>
      <c r="H20851" s="88"/>
      <c r="I20851" s="88"/>
      <c r="J20851" s="88"/>
      <c r="K20851" s="88"/>
    </row>
    <row r="20852" spans="2:11" hidden="1" x14ac:dyDescent="0.2">
      <c r="B20852" s="88"/>
      <c r="C20852" s="88"/>
      <c r="D20852" s="88"/>
      <c r="E20852" s="88"/>
      <c r="F20852" s="88"/>
      <c r="G20852" s="88"/>
      <c r="H20852" s="88"/>
      <c r="I20852" s="88"/>
      <c r="J20852" s="88"/>
      <c r="K20852" s="88"/>
    </row>
    <row r="20853" spans="2:11" hidden="1" x14ac:dyDescent="0.2">
      <c r="B20853" s="88"/>
      <c r="C20853" s="88"/>
      <c r="D20853" s="88"/>
      <c r="E20853" s="88"/>
      <c r="F20853" s="88"/>
      <c r="G20853" s="88"/>
      <c r="H20853" s="88"/>
      <c r="I20853" s="88"/>
      <c r="J20853" s="88"/>
      <c r="K20853" s="88"/>
    </row>
    <row r="20854" spans="2:11" hidden="1" x14ac:dyDescent="0.2">
      <c r="B20854" s="88"/>
      <c r="C20854" s="88"/>
      <c r="D20854" s="88"/>
      <c r="E20854" s="88"/>
      <c r="F20854" s="88"/>
      <c r="G20854" s="88"/>
      <c r="H20854" s="88"/>
      <c r="I20854" s="88"/>
      <c r="J20854" s="88"/>
      <c r="K20854" s="88"/>
    </row>
    <row r="20855" spans="2:11" hidden="1" x14ac:dyDescent="0.2">
      <c r="B20855" s="88"/>
      <c r="C20855" s="88"/>
      <c r="D20855" s="88"/>
      <c r="E20855" s="88"/>
      <c r="F20855" s="88"/>
      <c r="G20855" s="88"/>
      <c r="H20855" s="88"/>
      <c r="I20855" s="88"/>
      <c r="J20855" s="88"/>
      <c r="K20855" s="88"/>
    </row>
    <row r="20856" spans="2:11" hidden="1" x14ac:dyDescent="0.2">
      <c r="B20856" s="88"/>
      <c r="C20856" s="88"/>
      <c r="D20856" s="88"/>
      <c r="E20856" s="88"/>
      <c r="F20856" s="88"/>
      <c r="G20856" s="88"/>
      <c r="H20856" s="88"/>
      <c r="I20856" s="88"/>
      <c r="J20856" s="88"/>
      <c r="K20856" s="88"/>
    </row>
    <row r="20857" spans="2:11" hidden="1" x14ac:dyDescent="0.2">
      <c r="B20857" s="88"/>
      <c r="C20857" s="88"/>
      <c r="D20857" s="88"/>
      <c r="E20857" s="88"/>
      <c r="F20857" s="88"/>
      <c r="G20857" s="88"/>
      <c r="H20857" s="88"/>
      <c r="I20857" s="88"/>
      <c r="J20857" s="88"/>
      <c r="K20857" s="88"/>
    </row>
    <row r="20858" spans="2:11" hidden="1" x14ac:dyDescent="0.2">
      <c r="B20858" s="88"/>
      <c r="C20858" s="88"/>
      <c r="D20858" s="88"/>
      <c r="E20858" s="88"/>
      <c r="F20858" s="88"/>
      <c r="G20858" s="88"/>
      <c r="H20858" s="88"/>
      <c r="I20858" s="88"/>
      <c r="J20858" s="88"/>
      <c r="K20858" s="88"/>
    </row>
    <row r="20859" spans="2:11" hidden="1" x14ac:dyDescent="0.2">
      <c r="B20859" s="88"/>
      <c r="C20859" s="88"/>
      <c r="D20859" s="88"/>
      <c r="E20859" s="88"/>
      <c r="F20859" s="88"/>
      <c r="G20859" s="88"/>
      <c r="H20859" s="88"/>
      <c r="I20859" s="88"/>
      <c r="J20859" s="88"/>
      <c r="K20859" s="88"/>
    </row>
    <row r="20860" spans="2:11" hidden="1" x14ac:dyDescent="0.2">
      <c r="B20860" s="88"/>
      <c r="C20860" s="88"/>
      <c r="D20860" s="88"/>
      <c r="E20860" s="88"/>
      <c r="F20860" s="88"/>
      <c r="G20860" s="88"/>
      <c r="H20860" s="88"/>
      <c r="I20860" s="88"/>
      <c r="J20860" s="88"/>
      <c r="K20860" s="88"/>
    </row>
    <row r="20861" spans="2:11" hidden="1" x14ac:dyDescent="0.2">
      <c r="B20861" s="88"/>
      <c r="C20861" s="88"/>
      <c r="D20861" s="88"/>
      <c r="E20861" s="88"/>
      <c r="F20861" s="88"/>
      <c r="G20861" s="88"/>
      <c r="H20861" s="88"/>
      <c r="I20861" s="88"/>
      <c r="J20861" s="88"/>
      <c r="K20861" s="88"/>
    </row>
    <row r="20862" spans="2:11" hidden="1" x14ac:dyDescent="0.2">
      <c r="B20862" s="88"/>
      <c r="C20862" s="88"/>
      <c r="D20862" s="88"/>
      <c r="E20862" s="88"/>
      <c r="F20862" s="88"/>
      <c r="G20862" s="88"/>
      <c r="H20862" s="88"/>
      <c r="I20862" s="88"/>
      <c r="J20862" s="88"/>
      <c r="K20862" s="88"/>
    </row>
    <row r="20863" spans="2:11" hidden="1" x14ac:dyDescent="0.2">
      <c r="B20863" s="88"/>
      <c r="C20863" s="88"/>
      <c r="D20863" s="88"/>
      <c r="E20863" s="88"/>
      <c r="F20863" s="88"/>
      <c r="G20863" s="88"/>
      <c r="H20863" s="88"/>
      <c r="I20863" s="88"/>
      <c r="J20863" s="88"/>
      <c r="K20863" s="88"/>
    </row>
    <row r="20864" spans="2:11" hidden="1" x14ac:dyDescent="0.2">
      <c r="B20864" s="88"/>
      <c r="C20864" s="88"/>
      <c r="D20864" s="88"/>
      <c r="E20864" s="88"/>
      <c r="F20864" s="88"/>
      <c r="G20864" s="88"/>
      <c r="H20864" s="88"/>
      <c r="I20864" s="88"/>
      <c r="J20864" s="88"/>
      <c r="K20864" s="88"/>
    </row>
    <row r="20865" spans="2:11" hidden="1" x14ac:dyDescent="0.2">
      <c r="B20865" s="88"/>
      <c r="C20865" s="88"/>
      <c r="D20865" s="88"/>
      <c r="E20865" s="88"/>
      <c r="F20865" s="88"/>
      <c r="G20865" s="88"/>
      <c r="H20865" s="88"/>
      <c r="I20865" s="88"/>
      <c r="J20865" s="88"/>
      <c r="K20865" s="88"/>
    </row>
    <row r="20866" spans="2:11" hidden="1" x14ac:dyDescent="0.2">
      <c r="B20866" s="88"/>
      <c r="C20866" s="88"/>
      <c r="D20866" s="88"/>
      <c r="E20866" s="88"/>
      <c r="F20866" s="88"/>
      <c r="G20866" s="88"/>
      <c r="H20866" s="88"/>
      <c r="I20866" s="88"/>
      <c r="J20866" s="88"/>
      <c r="K20866" s="88"/>
    </row>
    <row r="20867" spans="2:11" hidden="1" x14ac:dyDescent="0.2">
      <c r="B20867" s="88"/>
      <c r="C20867" s="88"/>
      <c r="D20867" s="88"/>
      <c r="E20867" s="88"/>
      <c r="F20867" s="88"/>
      <c r="G20867" s="88"/>
      <c r="H20867" s="88"/>
      <c r="I20867" s="88"/>
      <c r="J20867" s="88"/>
      <c r="K20867" s="88"/>
    </row>
    <row r="20868" spans="2:11" hidden="1" x14ac:dyDescent="0.2">
      <c r="B20868" s="88"/>
      <c r="C20868" s="88"/>
      <c r="D20868" s="88"/>
      <c r="E20868" s="88"/>
      <c r="F20868" s="88"/>
      <c r="G20868" s="88"/>
      <c r="H20868" s="88"/>
      <c r="I20868" s="88"/>
      <c r="J20868" s="88"/>
      <c r="K20868" s="88"/>
    </row>
    <row r="20869" spans="2:11" hidden="1" x14ac:dyDescent="0.2">
      <c r="B20869" s="88"/>
      <c r="C20869" s="88"/>
      <c r="D20869" s="88"/>
      <c r="E20869" s="88"/>
      <c r="F20869" s="88"/>
      <c r="G20869" s="88"/>
      <c r="H20869" s="88"/>
      <c r="I20869" s="88"/>
      <c r="J20869" s="88"/>
      <c r="K20869" s="88"/>
    </row>
    <row r="20870" spans="2:11" hidden="1" x14ac:dyDescent="0.2">
      <c r="B20870" s="88"/>
      <c r="C20870" s="88"/>
      <c r="D20870" s="88"/>
      <c r="E20870" s="88"/>
      <c r="F20870" s="88"/>
      <c r="G20870" s="88"/>
      <c r="H20870" s="88"/>
      <c r="I20870" s="88"/>
      <c r="J20870" s="88"/>
      <c r="K20870" s="88"/>
    </row>
    <row r="20871" spans="2:11" hidden="1" x14ac:dyDescent="0.2">
      <c r="B20871" s="88"/>
      <c r="C20871" s="88"/>
      <c r="D20871" s="88"/>
      <c r="E20871" s="88"/>
      <c r="F20871" s="88"/>
      <c r="G20871" s="88"/>
      <c r="H20871" s="88"/>
      <c r="I20871" s="88"/>
      <c r="J20871" s="88"/>
      <c r="K20871" s="88"/>
    </row>
    <row r="20872" spans="2:11" hidden="1" x14ac:dyDescent="0.2">
      <c r="B20872" s="88"/>
      <c r="C20872" s="88"/>
      <c r="D20872" s="88"/>
      <c r="E20872" s="88"/>
      <c r="F20872" s="88"/>
      <c r="G20872" s="88"/>
      <c r="H20872" s="88"/>
      <c r="I20872" s="88"/>
      <c r="J20872" s="88"/>
      <c r="K20872" s="88"/>
    </row>
    <row r="20873" spans="2:11" hidden="1" x14ac:dyDescent="0.2">
      <c r="B20873" s="88"/>
      <c r="C20873" s="88"/>
      <c r="D20873" s="88"/>
      <c r="E20873" s="88"/>
      <c r="F20873" s="88"/>
      <c r="G20873" s="88"/>
      <c r="H20873" s="88"/>
      <c r="I20873" s="88"/>
      <c r="J20873" s="88"/>
      <c r="K20873" s="88"/>
    </row>
    <row r="20874" spans="2:11" hidden="1" x14ac:dyDescent="0.2">
      <c r="B20874" s="88"/>
      <c r="C20874" s="88"/>
      <c r="D20874" s="88"/>
      <c r="E20874" s="88"/>
      <c r="F20874" s="88"/>
      <c r="G20874" s="88"/>
      <c r="H20874" s="88"/>
      <c r="I20874" s="88"/>
      <c r="J20874" s="88"/>
      <c r="K20874" s="88"/>
    </row>
    <row r="20875" spans="2:11" hidden="1" x14ac:dyDescent="0.2">
      <c r="B20875" s="88"/>
      <c r="C20875" s="88"/>
      <c r="D20875" s="88"/>
      <c r="E20875" s="88"/>
      <c r="F20875" s="88"/>
      <c r="G20875" s="88"/>
      <c r="H20875" s="88"/>
      <c r="I20875" s="88"/>
      <c r="J20875" s="88"/>
      <c r="K20875" s="88"/>
    </row>
    <row r="20876" spans="2:11" hidden="1" x14ac:dyDescent="0.2">
      <c r="B20876" s="88"/>
      <c r="C20876" s="88"/>
      <c r="D20876" s="88"/>
      <c r="E20876" s="88"/>
      <c r="F20876" s="88"/>
      <c r="G20876" s="88"/>
      <c r="H20876" s="88"/>
      <c r="I20876" s="88"/>
      <c r="J20876" s="88"/>
      <c r="K20876" s="88"/>
    </row>
    <row r="20877" spans="2:11" hidden="1" x14ac:dyDescent="0.2">
      <c r="B20877" s="88"/>
      <c r="C20877" s="88"/>
      <c r="D20877" s="88"/>
      <c r="E20877" s="88"/>
      <c r="F20877" s="88"/>
      <c r="G20877" s="88"/>
      <c r="H20877" s="88"/>
      <c r="I20877" s="88"/>
      <c r="J20877" s="88"/>
      <c r="K20877" s="88"/>
    </row>
    <row r="20878" spans="2:11" hidden="1" x14ac:dyDescent="0.2">
      <c r="B20878" s="88"/>
      <c r="C20878" s="88"/>
      <c r="D20878" s="88"/>
      <c r="E20878" s="88"/>
      <c r="F20878" s="88"/>
      <c r="G20878" s="88"/>
      <c r="H20878" s="88"/>
      <c r="I20878" s="88"/>
      <c r="J20878" s="88"/>
      <c r="K20878" s="88"/>
    </row>
    <row r="20879" spans="2:11" hidden="1" x14ac:dyDescent="0.2">
      <c r="B20879" s="88"/>
      <c r="C20879" s="88"/>
      <c r="D20879" s="88"/>
      <c r="E20879" s="88"/>
      <c r="F20879" s="88"/>
      <c r="G20879" s="88"/>
      <c r="H20879" s="88"/>
      <c r="I20879" s="88"/>
      <c r="J20879" s="88"/>
      <c r="K20879" s="88"/>
    </row>
    <row r="20880" spans="2:11" hidden="1" x14ac:dyDescent="0.2">
      <c r="B20880" s="88"/>
      <c r="C20880" s="88"/>
      <c r="D20880" s="88"/>
      <c r="E20880" s="88"/>
      <c r="F20880" s="88"/>
      <c r="G20880" s="88"/>
      <c r="H20880" s="88"/>
      <c r="I20880" s="88"/>
      <c r="J20880" s="88"/>
      <c r="K20880" s="88"/>
    </row>
    <row r="20881" spans="2:11" hidden="1" x14ac:dyDescent="0.2">
      <c r="B20881" s="88"/>
      <c r="C20881" s="88"/>
      <c r="D20881" s="88"/>
      <c r="E20881" s="88"/>
      <c r="F20881" s="88"/>
      <c r="G20881" s="88"/>
      <c r="H20881" s="88"/>
      <c r="I20881" s="88"/>
      <c r="J20881" s="88"/>
      <c r="K20881" s="88"/>
    </row>
    <row r="20882" spans="2:11" hidden="1" x14ac:dyDescent="0.2">
      <c r="B20882" s="88"/>
      <c r="C20882" s="88"/>
      <c r="D20882" s="88"/>
      <c r="E20882" s="88"/>
      <c r="F20882" s="88"/>
      <c r="G20882" s="88"/>
      <c r="H20882" s="88"/>
      <c r="I20882" s="88"/>
      <c r="J20882" s="88"/>
      <c r="K20882" s="88"/>
    </row>
    <row r="20883" spans="2:11" hidden="1" x14ac:dyDescent="0.2">
      <c r="B20883" s="88"/>
      <c r="C20883" s="88"/>
      <c r="D20883" s="88"/>
      <c r="E20883" s="88"/>
      <c r="F20883" s="88"/>
      <c r="G20883" s="88"/>
      <c r="H20883" s="88"/>
      <c r="I20883" s="88"/>
      <c r="J20883" s="88"/>
      <c r="K20883" s="88"/>
    </row>
    <row r="20884" spans="2:11" hidden="1" x14ac:dyDescent="0.2">
      <c r="B20884" s="88"/>
      <c r="C20884" s="88"/>
      <c r="D20884" s="88"/>
      <c r="E20884" s="88"/>
      <c r="F20884" s="88"/>
      <c r="G20884" s="88"/>
      <c r="H20884" s="88"/>
      <c r="I20884" s="88"/>
      <c r="J20884" s="88"/>
      <c r="K20884" s="88"/>
    </row>
    <row r="20885" spans="2:11" hidden="1" x14ac:dyDescent="0.2">
      <c r="B20885" s="88"/>
      <c r="C20885" s="88"/>
      <c r="D20885" s="88"/>
      <c r="E20885" s="88"/>
      <c r="F20885" s="88"/>
      <c r="G20885" s="88"/>
      <c r="H20885" s="88"/>
      <c r="I20885" s="88"/>
      <c r="J20885" s="88"/>
      <c r="K20885" s="88"/>
    </row>
    <row r="20886" spans="2:11" hidden="1" x14ac:dyDescent="0.2">
      <c r="B20886" s="88"/>
      <c r="C20886" s="88"/>
      <c r="D20886" s="88"/>
      <c r="E20886" s="88"/>
      <c r="F20886" s="88"/>
      <c r="G20886" s="88"/>
      <c r="H20886" s="88"/>
      <c r="I20886" s="88"/>
      <c r="J20886" s="88"/>
      <c r="K20886" s="88"/>
    </row>
    <row r="20887" spans="2:11" hidden="1" x14ac:dyDescent="0.2">
      <c r="B20887" s="88"/>
      <c r="C20887" s="88"/>
      <c r="D20887" s="88"/>
      <c r="E20887" s="88"/>
      <c r="F20887" s="88"/>
      <c r="G20887" s="88"/>
      <c r="H20887" s="88"/>
      <c r="I20887" s="88"/>
      <c r="J20887" s="88"/>
      <c r="K20887" s="88"/>
    </row>
    <row r="20888" spans="2:11" hidden="1" x14ac:dyDescent="0.2">
      <c r="B20888" s="88"/>
      <c r="C20888" s="88"/>
      <c r="D20888" s="88"/>
      <c r="E20888" s="88"/>
      <c r="F20888" s="88"/>
      <c r="G20888" s="88"/>
      <c r="H20888" s="88"/>
      <c r="I20888" s="88"/>
      <c r="J20888" s="88"/>
      <c r="K20888" s="88"/>
    </row>
    <row r="20889" spans="2:11" hidden="1" x14ac:dyDescent="0.2">
      <c r="B20889" s="88"/>
      <c r="C20889" s="88"/>
      <c r="D20889" s="88"/>
      <c r="E20889" s="88"/>
      <c r="F20889" s="88"/>
      <c r="G20889" s="88"/>
      <c r="H20889" s="88"/>
      <c r="I20889" s="88"/>
      <c r="J20889" s="88"/>
      <c r="K20889" s="88"/>
    </row>
    <row r="20890" spans="2:11" hidden="1" x14ac:dyDescent="0.2">
      <c r="B20890" s="88"/>
      <c r="C20890" s="88"/>
      <c r="D20890" s="88"/>
      <c r="E20890" s="88"/>
      <c r="F20890" s="88"/>
      <c r="G20890" s="88"/>
      <c r="H20890" s="88"/>
      <c r="I20890" s="88"/>
      <c r="J20890" s="88"/>
      <c r="K20890" s="88"/>
    </row>
    <row r="20891" spans="2:11" hidden="1" x14ac:dyDescent="0.2">
      <c r="B20891" s="88"/>
      <c r="C20891" s="88"/>
      <c r="D20891" s="88"/>
      <c r="E20891" s="88"/>
      <c r="F20891" s="88"/>
      <c r="G20891" s="88"/>
      <c r="H20891" s="88"/>
      <c r="I20891" s="88"/>
      <c r="J20891" s="88"/>
      <c r="K20891" s="88"/>
    </row>
    <row r="20892" spans="2:11" hidden="1" x14ac:dyDescent="0.2">
      <c r="B20892" s="88"/>
      <c r="C20892" s="88"/>
      <c r="D20892" s="88"/>
      <c r="E20892" s="88"/>
      <c r="F20892" s="88"/>
      <c r="G20892" s="88"/>
      <c r="H20892" s="88"/>
      <c r="I20892" s="88"/>
      <c r="J20892" s="88"/>
      <c r="K20892" s="88"/>
    </row>
    <row r="20893" spans="2:11" hidden="1" x14ac:dyDescent="0.2">
      <c r="B20893" s="88"/>
      <c r="C20893" s="88"/>
      <c r="D20893" s="88"/>
      <c r="E20893" s="88"/>
      <c r="F20893" s="88"/>
      <c r="G20893" s="88"/>
      <c r="H20893" s="88"/>
      <c r="I20893" s="88"/>
      <c r="J20893" s="88"/>
      <c r="K20893" s="88"/>
    </row>
    <row r="20894" spans="2:11" hidden="1" x14ac:dyDescent="0.2">
      <c r="B20894" s="88"/>
      <c r="C20894" s="88"/>
      <c r="D20894" s="88"/>
      <c r="E20894" s="88"/>
      <c r="F20894" s="88"/>
      <c r="G20894" s="88"/>
      <c r="H20894" s="88"/>
      <c r="I20894" s="88"/>
      <c r="J20894" s="88"/>
      <c r="K20894" s="88"/>
    </row>
    <row r="20895" spans="2:11" hidden="1" x14ac:dyDescent="0.2">
      <c r="B20895" s="88"/>
      <c r="C20895" s="88"/>
      <c r="D20895" s="88"/>
      <c r="E20895" s="88"/>
      <c r="F20895" s="88"/>
      <c r="G20895" s="88"/>
      <c r="H20895" s="88"/>
      <c r="I20895" s="88"/>
      <c r="J20895" s="88"/>
      <c r="K20895" s="88"/>
    </row>
    <row r="20896" spans="2:11" hidden="1" x14ac:dyDescent="0.2">
      <c r="B20896" s="88"/>
      <c r="C20896" s="88"/>
      <c r="D20896" s="88"/>
      <c r="E20896" s="88"/>
      <c r="F20896" s="88"/>
      <c r="G20896" s="88"/>
      <c r="H20896" s="88"/>
      <c r="I20896" s="88"/>
      <c r="J20896" s="88"/>
      <c r="K20896" s="88"/>
    </row>
    <row r="20897" spans="2:11" hidden="1" x14ac:dyDescent="0.2">
      <c r="B20897" s="88"/>
      <c r="C20897" s="88"/>
      <c r="D20897" s="88"/>
      <c r="E20897" s="88"/>
      <c r="F20897" s="88"/>
      <c r="G20897" s="88"/>
      <c r="H20897" s="88"/>
      <c r="I20897" s="88"/>
      <c r="J20897" s="88"/>
      <c r="K20897" s="88"/>
    </row>
    <row r="20898" spans="2:11" hidden="1" x14ac:dyDescent="0.2">
      <c r="B20898" s="88"/>
      <c r="C20898" s="88"/>
      <c r="D20898" s="88"/>
      <c r="E20898" s="88"/>
      <c r="F20898" s="88"/>
      <c r="G20898" s="88"/>
      <c r="H20898" s="88"/>
      <c r="I20898" s="88"/>
      <c r="J20898" s="88"/>
      <c r="K20898" s="88"/>
    </row>
    <row r="20899" spans="2:11" hidden="1" x14ac:dyDescent="0.2">
      <c r="B20899" s="88"/>
      <c r="C20899" s="88"/>
      <c r="D20899" s="88"/>
      <c r="E20899" s="88"/>
      <c r="F20899" s="88"/>
      <c r="G20899" s="88"/>
      <c r="H20899" s="88"/>
      <c r="I20899" s="88"/>
      <c r="J20899" s="88"/>
      <c r="K20899" s="88"/>
    </row>
    <row r="20900" spans="2:11" hidden="1" x14ac:dyDescent="0.2">
      <c r="B20900" s="88"/>
      <c r="C20900" s="88"/>
      <c r="D20900" s="88"/>
      <c r="E20900" s="88"/>
      <c r="F20900" s="88"/>
      <c r="G20900" s="88"/>
      <c r="H20900" s="88"/>
      <c r="I20900" s="88"/>
      <c r="J20900" s="88"/>
      <c r="K20900" s="88"/>
    </row>
    <row r="20901" spans="2:11" hidden="1" x14ac:dyDescent="0.2">
      <c r="B20901" s="88"/>
      <c r="C20901" s="88"/>
      <c r="D20901" s="88"/>
      <c r="E20901" s="88"/>
      <c r="F20901" s="88"/>
      <c r="G20901" s="88"/>
      <c r="H20901" s="88"/>
      <c r="I20901" s="88"/>
      <c r="J20901" s="88"/>
      <c r="K20901" s="88"/>
    </row>
    <row r="20902" spans="2:11" hidden="1" x14ac:dyDescent="0.2">
      <c r="B20902" s="88"/>
      <c r="C20902" s="88"/>
      <c r="D20902" s="88"/>
      <c r="E20902" s="88"/>
      <c r="F20902" s="88"/>
      <c r="G20902" s="88"/>
      <c r="H20902" s="88"/>
      <c r="I20902" s="88"/>
      <c r="J20902" s="88"/>
      <c r="K20902" s="88"/>
    </row>
    <row r="20903" spans="2:11" hidden="1" x14ac:dyDescent="0.2">
      <c r="B20903" s="88"/>
      <c r="C20903" s="88"/>
      <c r="D20903" s="88"/>
      <c r="E20903" s="88"/>
      <c r="F20903" s="88"/>
      <c r="G20903" s="88"/>
      <c r="H20903" s="88"/>
      <c r="I20903" s="88"/>
      <c r="J20903" s="88"/>
      <c r="K20903" s="88"/>
    </row>
    <row r="20904" spans="2:11" hidden="1" x14ac:dyDescent="0.2">
      <c r="B20904" s="88"/>
      <c r="C20904" s="88"/>
      <c r="D20904" s="88"/>
      <c r="E20904" s="88"/>
      <c r="F20904" s="88"/>
      <c r="G20904" s="88"/>
      <c r="H20904" s="88"/>
      <c r="I20904" s="88"/>
      <c r="J20904" s="88"/>
      <c r="K20904" s="88"/>
    </row>
    <row r="20905" spans="2:11" hidden="1" x14ac:dyDescent="0.2">
      <c r="B20905" s="88"/>
      <c r="C20905" s="88"/>
      <c r="D20905" s="88"/>
      <c r="E20905" s="88"/>
      <c r="F20905" s="88"/>
      <c r="G20905" s="88"/>
      <c r="H20905" s="88"/>
      <c r="I20905" s="88"/>
      <c r="J20905" s="88"/>
      <c r="K20905" s="88"/>
    </row>
    <row r="20906" spans="2:11" hidden="1" x14ac:dyDescent="0.2">
      <c r="B20906" s="88"/>
      <c r="C20906" s="88"/>
      <c r="D20906" s="88"/>
      <c r="E20906" s="88"/>
      <c r="F20906" s="88"/>
      <c r="G20906" s="88"/>
      <c r="H20906" s="88"/>
      <c r="I20906" s="88"/>
      <c r="J20906" s="88"/>
      <c r="K20906" s="88"/>
    </row>
    <row r="20907" spans="2:11" hidden="1" x14ac:dyDescent="0.2">
      <c r="B20907" s="88"/>
      <c r="C20907" s="88"/>
      <c r="D20907" s="88"/>
      <c r="E20907" s="88"/>
      <c r="F20907" s="88"/>
      <c r="G20907" s="88"/>
      <c r="H20907" s="88"/>
      <c r="I20907" s="88"/>
      <c r="J20907" s="88"/>
      <c r="K20907" s="88"/>
    </row>
    <row r="20908" spans="2:11" hidden="1" x14ac:dyDescent="0.2">
      <c r="B20908" s="88"/>
      <c r="C20908" s="88"/>
      <c r="D20908" s="88"/>
      <c r="E20908" s="88"/>
      <c r="F20908" s="88"/>
      <c r="G20908" s="88"/>
      <c r="H20908" s="88"/>
      <c r="I20908" s="88"/>
      <c r="J20908" s="88"/>
      <c r="K20908" s="88"/>
    </row>
    <row r="20909" spans="2:11" hidden="1" x14ac:dyDescent="0.2">
      <c r="B20909" s="88"/>
      <c r="C20909" s="88"/>
      <c r="D20909" s="88"/>
      <c r="E20909" s="88"/>
      <c r="F20909" s="88"/>
      <c r="G20909" s="88"/>
      <c r="H20909" s="88"/>
      <c r="I20909" s="88"/>
      <c r="J20909" s="88"/>
      <c r="K20909" s="88"/>
    </row>
    <row r="20910" spans="2:11" hidden="1" x14ac:dyDescent="0.2">
      <c r="B20910" s="88"/>
      <c r="C20910" s="88"/>
      <c r="D20910" s="88"/>
      <c r="E20910" s="88"/>
      <c r="F20910" s="88"/>
      <c r="G20910" s="88"/>
      <c r="H20910" s="88"/>
      <c r="I20910" s="88"/>
      <c r="J20910" s="88"/>
      <c r="K20910" s="88"/>
    </row>
    <row r="20911" spans="2:11" hidden="1" x14ac:dyDescent="0.2">
      <c r="B20911" s="88"/>
      <c r="C20911" s="88"/>
      <c r="D20911" s="88"/>
      <c r="E20911" s="88"/>
      <c r="F20911" s="88"/>
      <c r="G20911" s="88"/>
      <c r="H20911" s="88"/>
      <c r="I20911" s="88"/>
      <c r="J20911" s="88"/>
      <c r="K20911" s="88"/>
    </row>
    <row r="20912" spans="2:11" hidden="1" x14ac:dyDescent="0.2">
      <c r="B20912" s="88"/>
      <c r="C20912" s="88"/>
      <c r="D20912" s="88"/>
      <c r="E20912" s="88"/>
      <c r="F20912" s="88"/>
      <c r="G20912" s="88"/>
      <c r="H20912" s="88"/>
      <c r="I20912" s="88"/>
      <c r="J20912" s="88"/>
      <c r="K20912" s="88"/>
    </row>
    <row r="20913" spans="2:11" hidden="1" x14ac:dyDescent="0.2">
      <c r="B20913" s="88"/>
      <c r="C20913" s="88"/>
      <c r="D20913" s="88"/>
      <c r="E20913" s="88"/>
      <c r="F20913" s="88"/>
      <c r="G20913" s="88"/>
      <c r="H20913" s="88"/>
      <c r="I20913" s="88"/>
      <c r="J20913" s="88"/>
      <c r="K20913" s="88"/>
    </row>
    <row r="20914" spans="2:11" hidden="1" x14ac:dyDescent="0.2">
      <c r="B20914" s="88"/>
      <c r="C20914" s="88"/>
      <c r="D20914" s="88"/>
      <c r="E20914" s="88"/>
      <c r="F20914" s="88"/>
      <c r="G20914" s="88"/>
      <c r="H20914" s="88"/>
      <c r="I20914" s="88"/>
      <c r="J20914" s="88"/>
      <c r="K20914" s="88"/>
    </row>
    <row r="20915" spans="2:11" hidden="1" x14ac:dyDescent="0.2">
      <c r="B20915" s="88"/>
      <c r="C20915" s="88"/>
      <c r="D20915" s="88"/>
      <c r="E20915" s="88"/>
      <c r="F20915" s="88"/>
      <c r="G20915" s="88"/>
      <c r="H20915" s="88"/>
      <c r="I20915" s="88"/>
      <c r="J20915" s="88"/>
      <c r="K20915" s="88"/>
    </row>
    <row r="20916" spans="2:11" hidden="1" x14ac:dyDescent="0.2">
      <c r="B20916" s="88"/>
      <c r="C20916" s="88"/>
      <c r="D20916" s="88"/>
      <c r="E20916" s="88"/>
      <c r="F20916" s="88"/>
      <c r="G20916" s="88"/>
      <c r="H20916" s="88"/>
      <c r="I20916" s="88"/>
      <c r="J20916" s="88"/>
      <c r="K20916" s="88"/>
    </row>
    <row r="20917" spans="2:11" hidden="1" x14ac:dyDescent="0.2">
      <c r="B20917" s="88"/>
      <c r="C20917" s="88"/>
      <c r="D20917" s="88"/>
      <c r="E20917" s="88"/>
      <c r="F20917" s="88"/>
      <c r="G20917" s="88"/>
      <c r="H20917" s="88"/>
      <c r="I20917" s="88"/>
      <c r="J20917" s="88"/>
      <c r="K20917" s="88"/>
    </row>
    <row r="20918" spans="2:11" hidden="1" x14ac:dyDescent="0.2">
      <c r="B20918" s="88"/>
      <c r="C20918" s="88"/>
      <c r="D20918" s="88"/>
      <c r="E20918" s="88"/>
      <c r="F20918" s="88"/>
      <c r="G20918" s="88"/>
      <c r="H20918" s="88"/>
      <c r="I20918" s="88"/>
      <c r="J20918" s="88"/>
      <c r="K20918" s="88"/>
    </row>
    <row r="20919" spans="2:11" hidden="1" x14ac:dyDescent="0.2">
      <c r="B20919" s="88"/>
      <c r="C20919" s="88"/>
      <c r="D20919" s="88"/>
      <c r="E20919" s="88"/>
      <c r="F20919" s="88"/>
      <c r="G20919" s="88"/>
      <c r="H20919" s="88"/>
      <c r="I20919" s="88"/>
      <c r="J20919" s="88"/>
      <c r="K20919" s="88"/>
    </row>
    <row r="20920" spans="2:11" hidden="1" x14ac:dyDescent="0.2">
      <c r="B20920" s="88"/>
      <c r="C20920" s="88"/>
      <c r="D20920" s="88"/>
      <c r="E20920" s="88"/>
      <c r="F20920" s="88"/>
      <c r="G20920" s="88"/>
      <c r="H20920" s="88"/>
      <c r="I20920" s="88"/>
      <c r="J20920" s="88"/>
      <c r="K20920" s="88"/>
    </row>
    <row r="20921" spans="2:11" hidden="1" x14ac:dyDescent="0.2">
      <c r="B20921" s="88"/>
      <c r="C20921" s="88"/>
      <c r="D20921" s="88"/>
      <c r="E20921" s="88"/>
      <c r="F20921" s="88"/>
      <c r="G20921" s="88"/>
      <c r="H20921" s="88"/>
      <c r="I20921" s="88"/>
      <c r="J20921" s="88"/>
      <c r="K20921" s="88"/>
    </row>
    <row r="20922" spans="2:11" hidden="1" x14ac:dyDescent="0.2">
      <c r="B20922" s="88"/>
      <c r="C20922" s="88"/>
      <c r="D20922" s="88"/>
      <c r="E20922" s="88"/>
      <c r="F20922" s="88"/>
      <c r="G20922" s="88"/>
      <c r="H20922" s="88"/>
      <c r="I20922" s="88"/>
      <c r="J20922" s="88"/>
      <c r="K20922" s="88"/>
    </row>
    <row r="20923" spans="2:11" hidden="1" x14ac:dyDescent="0.2">
      <c r="B20923" s="88"/>
      <c r="C20923" s="88"/>
      <c r="D20923" s="88"/>
      <c r="E20923" s="88"/>
      <c r="F20923" s="88"/>
      <c r="G20923" s="88"/>
      <c r="H20923" s="88"/>
      <c r="I20923" s="88"/>
      <c r="J20923" s="88"/>
      <c r="K20923" s="88"/>
    </row>
    <row r="20924" spans="2:11" hidden="1" x14ac:dyDescent="0.2">
      <c r="B20924" s="88"/>
      <c r="C20924" s="88"/>
      <c r="D20924" s="88"/>
      <c r="E20924" s="88"/>
      <c r="F20924" s="88"/>
      <c r="G20924" s="88"/>
      <c r="H20924" s="88"/>
      <c r="I20924" s="88"/>
      <c r="J20924" s="88"/>
      <c r="K20924" s="88"/>
    </row>
    <row r="20925" spans="2:11" hidden="1" x14ac:dyDescent="0.2">
      <c r="B20925" s="88"/>
      <c r="C20925" s="88"/>
      <c r="D20925" s="88"/>
      <c r="E20925" s="88"/>
      <c r="F20925" s="88"/>
      <c r="G20925" s="88"/>
      <c r="H20925" s="88"/>
      <c r="I20925" s="88"/>
      <c r="J20925" s="88"/>
      <c r="K20925" s="88"/>
    </row>
    <row r="20926" spans="2:11" hidden="1" x14ac:dyDescent="0.2">
      <c r="B20926" s="88"/>
      <c r="C20926" s="88"/>
      <c r="D20926" s="88"/>
      <c r="E20926" s="88"/>
      <c r="F20926" s="88"/>
      <c r="G20926" s="88"/>
      <c r="H20926" s="88"/>
      <c r="I20926" s="88"/>
      <c r="J20926" s="88"/>
      <c r="K20926" s="88"/>
    </row>
    <row r="20927" spans="2:11" hidden="1" x14ac:dyDescent="0.2">
      <c r="B20927" s="88"/>
      <c r="C20927" s="88"/>
      <c r="D20927" s="88"/>
      <c r="E20927" s="88"/>
      <c r="F20927" s="88"/>
      <c r="G20927" s="88"/>
      <c r="H20927" s="88"/>
      <c r="I20927" s="88"/>
      <c r="J20927" s="88"/>
      <c r="K20927" s="88"/>
    </row>
    <row r="20928" spans="2:11" hidden="1" x14ac:dyDescent="0.2">
      <c r="B20928" s="88"/>
      <c r="C20928" s="88"/>
      <c r="D20928" s="88"/>
      <c r="E20928" s="88"/>
      <c r="F20928" s="88"/>
      <c r="G20928" s="88"/>
      <c r="H20928" s="88"/>
      <c r="I20928" s="88"/>
      <c r="J20928" s="88"/>
      <c r="K20928" s="88"/>
    </row>
    <row r="20929" spans="2:11" hidden="1" x14ac:dyDescent="0.2">
      <c r="B20929" s="88"/>
      <c r="C20929" s="88"/>
      <c r="D20929" s="88"/>
      <c r="E20929" s="88"/>
      <c r="F20929" s="88"/>
      <c r="G20929" s="88"/>
      <c r="H20929" s="88"/>
      <c r="I20929" s="88"/>
      <c r="J20929" s="88"/>
      <c r="K20929" s="88"/>
    </row>
    <row r="20930" spans="2:11" hidden="1" x14ac:dyDescent="0.2">
      <c r="B20930" s="88"/>
      <c r="C20930" s="88"/>
      <c r="D20930" s="88"/>
      <c r="E20930" s="88"/>
      <c r="F20930" s="88"/>
      <c r="G20930" s="88"/>
      <c r="H20930" s="88"/>
      <c r="I20930" s="88"/>
      <c r="J20930" s="88"/>
      <c r="K20930" s="88"/>
    </row>
    <row r="20931" spans="2:11" hidden="1" x14ac:dyDescent="0.2">
      <c r="B20931" s="88"/>
      <c r="C20931" s="88"/>
      <c r="D20931" s="88"/>
      <c r="E20931" s="88"/>
      <c r="F20931" s="88"/>
      <c r="G20931" s="88"/>
      <c r="H20931" s="88"/>
      <c r="I20931" s="88"/>
      <c r="J20931" s="88"/>
      <c r="K20931" s="88"/>
    </row>
    <row r="20932" spans="2:11" hidden="1" x14ac:dyDescent="0.2">
      <c r="B20932" s="88"/>
      <c r="C20932" s="88"/>
      <c r="D20932" s="88"/>
      <c r="E20932" s="88"/>
      <c r="F20932" s="88"/>
      <c r="G20932" s="88"/>
      <c r="H20932" s="88"/>
      <c r="I20932" s="88"/>
      <c r="J20932" s="88"/>
      <c r="K20932" s="88"/>
    </row>
    <row r="20933" spans="2:11" hidden="1" x14ac:dyDescent="0.2">
      <c r="B20933" s="88"/>
      <c r="C20933" s="88"/>
      <c r="D20933" s="88"/>
      <c r="E20933" s="88"/>
      <c r="F20933" s="88"/>
      <c r="G20933" s="88"/>
      <c r="H20933" s="88"/>
      <c r="I20933" s="88"/>
      <c r="J20933" s="88"/>
      <c r="K20933" s="88"/>
    </row>
    <row r="20934" spans="2:11" hidden="1" x14ac:dyDescent="0.2">
      <c r="B20934" s="88"/>
      <c r="C20934" s="88"/>
      <c r="D20934" s="88"/>
      <c r="E20934" s="88"/>
      <c r="F20934" s="88"/>
      <c r="G20934" s="88"/>
      <c r="H20934" s="88"/>
      <c r="I20934" s="88"/>
      <c r="J20934" s="88"/>
      <c r="K20934" s="88"/>
    </row>
    <row r="20935" spans="2:11" hidden="1" x14ac:dyDescent="0.2">
      <c r="B20935" s="88"/>
      <c r="C20935" s="88"/>
      <c r="D20935" s="88"/>
      <c r="E20935" s="88"/>
      <c r="F20935" s="88"/>
      <c r="G20935" s="88"/>
      <c r="H20935" s="88"/>
      <c r="I20935" s="88"/>
      <c r="J20935" s="88"/>
      <c r="K20935" s="88"/>
    </row>
    <row r="20936" spans="2:11" hidden="1" x14ac:dyDescent="0.2">
      <c r="B20936" s="88"/>
      <c r="C20936" s="88"/>
      <c r="D20936" s="88"/>
      <c r="E20936" s="88"/>
      <c r="F20936" s="88"/>
      <c r="G20936" s="88"/>
      <c r="H20936" s="88"/>
      <c r="I20936" s="88"/>
      <c r="J20936" s="88"/>
      <c r="K20936" s="88"/>
    </row>
    <row r="20937" spans="2:11" hidden="1" x14ac:dyDescent="0.2">
      <c r="B20937" s="88"/>
      <c r="C20937" s="88"/>
      <c r="D20937" s="88"/>
      <c r="E20937" s="88"/>
      <c r="F20937" s="88"/>
      <c r="G20937" s="88"/>
      <c r="H20937" s="88"/>
      <c r="I20937" s="88"/>
      <c r="J20937" s="88"/>
      <c r="K20937" s="88"/>
    </row>
    <row r="20938" spans="2:11" hidden="1" x14ac:dyDescent="0.2">
      <c r="B20938" s="88"/>
      <c r="C20938" s="88"/>
      <c r="D20938" s="88"/>
      <c r="E20938" s="88"/>
      <c r="F20938" s="88"/>
      <c r="G20938" s="88"/>
      <c r="H20938" s="88"/>
      <c r="I20938" s="88"/>
      <c r="J20938" s="88"/>
      <c r="K20938" s="88"/>
    </row>
    <row r="20939" spans="2:11" hidden="1" x14ac:dyDescent="0.2">
      <c r="B20939" s="88"/>
      <c r="C20939" s="88"/>
      <c r="D20939" s="88"/>
      <c r="E20939" s="88"/>
      <c r="F20939" s="88"/>
      <c r="G20939" s="88"/>
      <c r="H20939" s="88"/>
      <c r="I20939" s="88"/>
      <c r="J20939" s="88"/>
      <c r="K20939" s="88"/>
    </row>
    <row r="20940" spans="2:11" hidden="1" x14ac:dyDescent="0.2">
      <c r="B20940" s="88"/>
      <c r="C20940" s="88"/>
      <c r="D20940" s="88"/>
      <c r="E20940" s="88"/>
      <c r="F20940" s="88"/>
      <c r="G20940" s="88"/>
      <c r="H20940" s="88"/>
      <c r="I20940" s="88"/>
      <c r="J20940" s="88"/>
      <c r="K20940" s="88"/>
    </row>
    <row r="20941" spans="2:11" hidden="1" x14ac:dyDescent="0.2">
      <c r="B20941" s="88"/>
      <c r="C20941" s="88"/>
      <c r="D20941" s="88"/>
      <c r="E20941" s="88"/>
      <c r="F20941" s="88"/>
      <c r="G20941" s="88"/>
      <c r="H20941" s="88"/>
      <c r="I20941" s="88"/>
      <c r="J20941" s="88"/>
      <c r="K20941" s="88"/>
    </row>
    <row r="20942" spans="2:11" hidden="1" x14ac:dyDescent="0.2">
      <c r="B20942" s="88"/>
      <c r="C20942" s="88"/>
      <c r="D20942" s="88"/>
      <c r="E20942" s="88"/>
      <c r="F20942" s="88"/>
      <c r="G20942" s="88"/>
      <c r="H20942" s="88"/>
      <c r="I20942" s="88"/>
      <c r="J20942" s="88"/>
      <c r="K20942" s="88"/>
    </row>
    <row r="20943" spans="2:11" hidden="1" x14ac:dyDescent="0.2">
      <c r="B20943" s="88"/>
      <c r="C20943" s="88"/>
      <c r="D20943" s="88"/>
      <c r="E20943" s="88"/>
      <c r="F20943" s="88"/>
      <c r="G20943" s="88"/>
      <c r="H20943" s="88"/>
      <c r="I20943" s="88"/>
      <c r="J20943" s="88"/>
      <c r="K20943" s="88"/>
    </row>
    <row r="20944" spans="2:11" hidden="1" x14ac:dyDescent="0.2">
      <c r="B20944" s="88"/>
      <c r="C20944" s="88"/>
      <c r="D20944" s="88"/>
      <c r="E20944" s="88"/>
      <c r="F20944" s="88"/>
      <c r="G20944" s="88"/>
      <c r="H20944" s="88"/>
      <c r="I20944" s="88"/>
      <c r="J20944" s="88"/>
      <c r="K20944" s="88"/>
    </row>
    <row r="20945" spans="2:11" hidden="1" x14ac:dyDescent="0.2">
      <c r="B20945" s="88"/>
      <c r="C20945" s="88"/>
      <c r="D20945" s="88"/>
      <c r="E20945" s="88"/>
      <c r="F20945" s="88"/>
      <c r="G20945" s="88"/>
      <c r="H20945" s="88"/>
      <c r="I20945" s="88"/>
      <c r="J20945" s="88"/>
      <c r="K20945" s="88"/>
    </row>
    <row r="20946" spans="2:11" hidden="1" x14ac:dyDescent="0.2">
      <c r="B20946" s="88"/>
      <c r="C20946" s="88"/>
      <c r="D20946" s="88"/>
      <c r="E20946" s="88"/>
      <c r="F20946" s="88"/>
      <c r="G20946" s="88"/>
      <c r="H20946" s="88"/>
      <c r="I20946" s="88"/>
      <c r="J20946" s="88"/>
      <c r="K20946" s="88"/>
    </row>
    <row r="20947" spans="2:11" hidden="1" x14ac:dyDescent="0.2">
      <c r="B20947" s="88"/>
      <c r="C20947" s="88"/>
      <c r="D20947" s="88"/>
      <c r="E20947" s="88"/>
      <c r="F20947" s="88"/>
      <c r="G20947" s="88"/>
      <c r="H20947" s="88"/>
      <c r="I20947" s="88"/>
      <c r="J20947" s="88"/>
      <c r="K20947" s="88"/>
    </row>
    <row r="20948" spans="2:11" hidden="1" x14ac:dyDescent="0.2">
      <c r="B20948" s="88"/>
      <c r="C20948" s="88"/>
      <c r="D20948" s="88"/>
      <c r="E20948" s="88"/>
      <c r="F20948" s="88"/>
      <c r="G20948" s="88"/>
      <c r="H20948" s="88"/>
      <c r="I20948" s="88"/>
      <c r="J20948" s="88"/>
      <c r="K20948" s="88"/>
    </row>
    <row r="20949" spans="2:11" hidden="1" x14ac:dyDescent="0.2">
      <c r="B20949" s="88"/>
      <c r="C20949" s="88"/>
      <c r="D20949" s="88"/>
      <c r="E20949" s="88"/>
      <c r="F20949" s="88"/>
      <c r="G20949" s="88"/>
      <c r="H20949" s="88"/>
      <c r="I20949" s="88"/>
      <c r="J20949" s="88"/>
      <c r="K20949" s="88"/>
    </row>
    <row r="20950" spans="2:11" hidden="1" x14ac:dyDescent="0.2">
      <c r="B20950" s="88"/>
      <c r="C20950" s="88"/>
      <c r="D20950" s="88"/>
      <c r="E20950" s="88"/>
      <c r="F20950" s="88"/>
      <c r="G20950" s="88"/>
      <c r="H20950" s="88"/>
      <c r="I20950" s="88"/>
      <c r="J20950" s="88"/>
      <c r="K20950" s="88"/>
    </row>
    <row r="20951" spans="2:11" hidden="1" x14ac:dyDescent="0.2">
      <c r="B20951" s="88"/>
      <c r="C20951" s="88"/>
      <c r="D20951" s="88"/>
      <c r="E20951" s="88"/>
      <c r="F20951" s="88"/>
      <c r="G20951" s="88"/>
      <c r="H20951" s="88"/>
      <c r="I20951" s="88"/>
      <c r="J20951" s="88"/>
      <c r="K20951" s="88"/>
    </row>
    <row r="20952" spans="2:11" hidden="1" x14ac:dyDescent="0.2">
      <c r="B20952" s="88"/>
      <c r="C20952" s="88"/>
      <c r="D20952" s="88"/>
      <c r="E20952" s="88"/>
      <c r="F20952" s="88"/>
      <c r="G20952" s="88"/>
      <c r="H20952" s="88"/>
      <c r="I20952" s="88"/>
      <c r="J20952" s="88"/>
      <c r="K20952" s="88"/>
    </row>
    <row r="20953" spans="2:11" hidden="1" x14ac:dyDescent="0.2">
      <c r="B20953" s="88"/>
      <c r="C20953" s="88"/>
      <c r="D20953" s="88"/>
      <c r="E20953" s="88"/>
      <c r="F20953" s="88"/>
      <c r="G20953" s="88"/>
      <c r="H20953" s="88"/>
      <c r="I20953" s="88"/>
      <c r="J20953" s="88"/>
      <c r="K20953" s="88"/>
    </row>
    <row r="20954" spans="2:11" hidden="1" x14ac:dyDescent="0.2">
      <c r="B20954" s="88"/>
      <c r="C20954" s="88"/>
      <c r="D20954" s="88"/>
      <c r="E20954" s="88"/>
      <c r="F20954" s="88"/>
      <c r="G20954" s="88"/>
      <c r="H20954" s="88"/>
      <c r="I20954" s="88"/>
      <c r="J20954" s="88"/>
      <c r="K20954" s="88"/>
    </row>
    <row r="20955" spans="2:11" hidden="1" x14ac:dyDescent="0.2">
      <c r="B20955" s="88"/>
      <c r="C20955" s="88"/>
      <c r="D20955" s="88"/>
      <c r="E20955" s="88"/>
      <c r="F20955" s="88"/>
      <c r="G20955" s="88"/>
      <c r="H20955" s="88"/>
      <c r="I20955" s="88"/>
      <c r="J20955" s="88"/>
      <c r="K20955" s="88"/>
    </row>
    <row r="20956" spans="2:11" hidden="1" x14ac:dyDescent="0.2">
      <c r="B20956" s="88"/>
      <c r="C20956" s="88"/>
      <c r="D20956" s="88"/>
      <c r="E20956" s="88"/>
      <c r="F20956" s="88"/>
      <c r="G20956" s="88"/>
      <c r="H20956" s="88"/>
      <c r="I20956" s="88"/>
      <c r="J20956" s="88"/>
      <c r="K20956" s="88"/>
    </row>
    <row r="20957" spans="2:11" hidden="1" x14ac:dyDescent="0.2">
      <c r="B20957" s="88"/>
      <c r="C20957" s="88"/>
      <c r="D20957" s="88"/>
      <c r="E20957" s="88"/>
      <c r="F20957" s="88"/>
      <c r="G20957" s="88"/>
      <c r="H20957" s="88"/>
      <c r="I20957" s="88"/>
      <c r="J20957" s="88"/>
      <c r="K20957" s="88"/>
    </row>
    <row r="20958" spans="2:11" hidden="1" x14ac:dyDescent="0.2">
      <c r="B20958" s="88"/>
      <c r="C20958" s="88"/>
      <c r="D20958" s="88"/>
      <c r="E20958" s="88"/>
      <c r="F20958" s="88"/>
      <c r="G20958" s="88"/>
      <c r="H20958" s="88"/>
      <c r="I20958" s="88"/>
      <c r="J20958" s="88"/>
      <c r="K20958" s="88"/>
    </row>
    <row r="20959" spans="2:11" hidden="1" x14ac:dyDescent="0.2">
      <c r="B20959" s="88"/>
      <c r="C20959" s="88"/>
      <c r="D20959" s="88"/>
      <c r="E20959" s="88"/>
      <c r="F20959" s="88"/>
      <c r="G20959" s="88"/>
      <c r="H20959" s="88"/>
      <c r="I20959" s="88"/>
      <c r="J20959" s="88"/>
      <c r="K20959" s="88"/>
    </row>
    <row r="20960" spans="2:11" hidden="1" x14ac:dyDescent="0.2">
      <c r="B20960" s="88"/>
      <c r="C20960" s="88"/>
      <c r="D20960" s="88"/>
      <c r="E20960" s="88"/>
      <c r="F20960" s="88"/>
      <c r="G20960" s="88"/>
      <c r="H20960" s="88"/>
      <c r="I20960" s="88"/>
      <c r="J20960" s="88"/>
      <c r="K20960" s="88"/>
    </row>
    <row r="20961" spans="2:11" hidden="1" x14ac:dyDescent="0.2">
      <c r="B20961" s="88"/>
      <c r="C20961" s="88"/>
      <c r="D20961" s="88"/>
      <c r="E20961" s="88"/>
      <c r="F20961" s="88"/>
      <c r="G20961" s="88"/>
      <c r="H20961" s="88"/>
      <c r="I20961" s="88"/>
      <c r="J20961" s="88"/>
      <c r="K20961" s="88"/>
    </row>
    <row r="20962" spans="2:11" hidden="1" x14ac:dyDescent="0.2">
      <c r="B20962" s="88"/>
      <c r="C20962" s="88"/>
      <c r="D20962" s="88"/>
      <c r="E20962" s="88"/>
      <c r="F20962" s="88"/>
      <c r="G20962" s="88"/>
      <c r="H20962" s="88"/>
      <c r="I20962" s="88"/>
      <c r="J20962" s="88"/>
      <c r="K20962" s="88"/>
    </row>
    <row r="20963" spans="2:11" hidden="1" x14ac:dyDescent="0.2">
      <c r="B20963" s="88"/>
      <c r="C20963" s="88"/>
      <c r="D20963" s="88"/>
      <c r="E20963" s="88"/>
      <c r="F20963" s="88"/>
      <c r="G20963" s="88"/>
      <c r="H20963" s="88"/>
      <c r="I20963" s="88"/>
      <c r="J20963" s="88"/>
      <c r="K20963" s="88"/>
    </row>
    <row r="20964" spans="2:11" hidden="1" x14ac:dyDescent="0.2">
      <c r="B20964" s="88"/>
      <c r="C20964" s="88"/>
      <c r="D20964" s="88"/>
      <c r="E20964" s="88"/>
      <c r="F20964" s="88"/>
      <c r="G20964" s="88"/>
      <c r="H20964" s="88"/>
      <c r="I20964" s="88"/>
      <c r="J20964" s="88"/>
      <c r="K20964" s="88"/>
    </row>
    <row r="20965" spans="2:11" hidden="1" x14ac:dyDescent="0.2">
      <c r="B20965" s="88"/>
      <c r="C20965" s="88"/>
      <c r="D20965" s="88"/>
      <c r="E20965" s="88"/>
      <c r="F20965" s="88"/>
      <c r="G20965" s="88"/>
      <c r="H20965" s="88"/>
      <c r="I20965" s="88"/>
      <c r="J20965" s="88"/>
      <c r="K20965" s="88"/>
    </row>
    <row r="20966" spans="2:11" hidden="1" x14ac:dyDescent="0.2">
      <c r="B20966" s="88"/>
      <c r="C20966" s="88"/>
      <c r="D20966" s="88"/>
      <c r="E20966" s="88"/>
      <c r="F20966" s="88"/>
      <c r="G20966" s="88"/>
      <c r="H20966" s="88"/>
      <c r="I20966" s="88"/>
      <c r="J20966" s="88"/>
      <c r="K20966" s="88"/>
    </row>
    <row r="20967" spans="2:11" hidden="1" x14ac:dyDescent="0.2">
      <c r="B20967" s="88"/>
      <c r="C20967" s="88"/>
      <c r="D20967" s="88"/>
      <c r="E20967" s="88"/>
      <c r="F20967" s="88"/>
      <c r="G20967" s="88"/>
      <c r="H20967" s="88"/>
      <c r="I20967" s="88"/>
      <c r="J20967" s="88"/>
      <c r="K20967" s="88"/>
    </row>
    <row r="20968" spans="2:11" hidden="1" x14ac:dyDescent="0.2">
      <c r="B20968" s="88"/>
      <c r="C20968" s="88"/>
      <c r="D20968" s="88"/>
      <c r="E20968" s="88"/>
      <c r="F20968" s="88"/>
      <c r="G20968" s="88"/>
      <c r="H20968" s="88"/>
      <c r="I20968" s="88"/>
      <c r="J20968" s="88"/>
      <c r="K20968" s="88"/>
    </row>
    <row r="20969" spans="2:11" hidden="1" x14ac:dyDescent="0.2">
      <c r="B20969" s="88"/>
      <c r="C20969" s="88"/>
      <c r="D20969" s="88"/>
      <c r="E20969" s="88"/>
      <c r="F20969" s="88"/>
      <c r="G20969" s="88"/>
      <c r="H20969" s="88"/>
      <c r="I20969" s="88"/>
      <c r="J20969" s="88"/>
      <c r="K20969" s="88"/>
    </row>
    <row r="20970" spans="2:11" hidden="1" x14ac:dyDescent="0.2">
      <c r="B20970" s="88"/>
      <c r="C20970" s="88"/>
      <c r="D20970" s="88"/>
      <c r="E20970" s="88"/>
      <c r="F20970" s="88"/>
      <c r="G20970" s="88"/>
      <c r="H20970" s="88"/>
      <c r="I20970" s="88"/>
      <c r="J20970" s="88"/>
      <c r="K20970" s="88"/>
    </row>
    <row r="20971" spans="2:11" hidden="1" x14ac:dyDescent="0.2">
      <c r="B20971" s="88"/>
      <c r="C20971" s="88"/>
      <c r="D20971" s="88"/>
      <c r="E20971" s="88"/>
      <c r="F20971" s="88"/>
      <c r="G20971" s="88"/>
      <c r="H20971" s="88"/>
      <c r="I20971" s="88"/>
      <c r="J20971" s="88"/>
      <c r="K20971" s="88"/>
    </row>
    <row r="20972" spans="2:11" hidden="1" x14ac:dyDescent="0.2">
      <c r="B20972" s="88"/>
      <c r="C20972" s="88"/>
      <c r="D20972" s="88"/>
      <c r="E20972" s="88"/>
      <c r="F20972" s="88"/>
      <c r="G20972" s="88"/>
      <c r="H20972" s="88"/>
      <c r="I20972" s="88"/>
      <c r="J20972" s="88"/>
      <c r="K20972" s="88"/>
    </row>
    <row r="20973" spans="2:11" hidden="1" x14ac:dyDescent="0.2">
      <c r="B20973" s="88"/>
      <c r="C20973" s="88"/>
      <c r="D20973" s="88"/>
      <c r="E20973" s="88"/>
      <c r="F20973" s="88"/>
      <c r="G20973" s="88"/>
      <c r="H20973" s="88"/>
      <c r="I20973" s="88"/>
      <c r="J20973" s="88"/>
      <c r="K20973" s="88"/>
    </row>
    <row r="20974" spans="2:11" hidden="1" x14ac:dyDescent="0.2">
      <c r="B20974" s="88"/>
      <c r="C20974" s="88"/>
      <c r="D20974" s="88"/>
      <c r="E20974" s="88"/>
      <c r="F20974" s="88"/>
      <c r="G20974" s="88"/>
      <c r="H20974" s="88"/>
      <c r="I20974" s="88"/>
      <c r="J20974" s="88"/>
      <c r="K20974" s="88"/>
    </row>
    <row r="20975" spans="2:11" hidden="1" x14ac:dyDescent="0.2">
      <c r="B20975" s="88"/>
      <c r="C20975" s="88"/>
      <c r="D20975" s="88"/>
      <c r="E20975" s="88"/>
      <c r="F20975" s="88"/>
      <c r="G20975" s="88"/>
      <c r="H20975" s="88"/>
      <c r="I20975" s="88"/>
      <c r="J20975" s="88"/>
      <c r="K20975" s="88"/>
    </row>
    <row r="20976" spans="2:11" hidden="1" x14ac:dyDescent="0.2">
      <c r="B20976" s="88"/>
      <c r="C20976" s="88"/>
      <c r="D20976" s="88"/>
      <c r="E20976" s="88"/>
      <c r="F20976" s="88"/>
      <c r="G20976" s="88"/>
      <c r="H20976" s="88"/>
      <c r="I20976" s="88"/>
      <c r="J20976" s="88"/>
      <c r="K20976" s="88"/>
    </row>
    <row r="20977" spans="2:11" hidden="1" x14ac:dyDescent="0.2">
      <c r="B20977" s="88"/>
      <c r="C20977" s="88"/>
      <c r="D20977" s="88"/>
      <c r="E20977" s="88"/>
      <c r="F20977" s="88"/>
      <c r="G20977" s="88"/>
      <c r="H20977" s="88"/>
      <c r="I20977" s="88"/>
      <c r="J20977" s="88"/>
      <c r="K20977" s="88"/>
    </row>
    <row r="20978" spans="2:11" hidden="1" x14ac:dyDescent="0.2">
      <c r="B20978" s="88"/>
      <c r="C20978" s="88"/>
      <c r="D20978" s="88"/>
      <c r="E20978" s="88"/>
      <c r="F20978" s="88"/>
      <c r="G20978" s="88"/>
      <c r="H20978" s="88"/>
      <c r="I20978" s="88"/>
      <c r="J20978" s="88"/>
      <c r="K20978" s="88"/>
    </row>
    <row r="20979" spans="2:11" hidden="1" x14ac:dyDescent="0.2">
      <c r="B20979" s="88"/>
      <c r="C20979" s="88"/>
      <c r="D20979" s="88"/>
      <c r="E20979" s="88"/>
      <c r="F20979" s="88"/>
      <c r="G20979" s="88"/>
      <c r="H20979" s="88"/>
      <c r="I20979" s="88"/>
      <c r="J20979" s="88"/>
      <c r="K20979" s="88"/>
    </row>
    <row r="20980" spans="2:11" hidden="1" x14ac:dyDescent="0.2">
      <c r="B20980" s="88"/>
      <c r="C20980" s="88"/>
      <c r="D20980" s="88"/>
      <c r="E20980" s="88"/>
      <c r="F20980" s="88"/>
      <c r="G20980" s="88"/>
      <c r="H20980" s="88"/>
      <c r="I20980" s="88"/>
      <c r="J20980" s="88"/>
      <c r="K20980" s="88"/>
    </row>
    <row r="20981" spans="2:11" hidden="1" x14ac:dyDescent="0.2">
      <c r="B20981" s="88"/>
      <c r="C20981" s="88"/>
      <c r="D20981" s="88"/>
      <c r="E20981" s="88"/>
      <c r="F20981" s="88"/>
      <c r="G20981" s="88"/>
      <c r="H20981" s="88"/>
      <c r="I20981" s="88"/>
      <c r="J20981" s="88"/>
      <c r="K20981" s="88"/>
    </row>
    <row r="20982" spans="2:11" hidden="1" x14ac:dyDescent="0.2">
      <c r="B20982" s="88"/>
      <c r="C20982" s="88"/>
      <c r="D20982" s="88"/>
      <c r="E20982" s="88"/>
      <c r="F20982" s="88"/>
      <c r="G20982" s="88"/>
      <c r="H20982" s="88"/>
      <c r="I20982" s="88"/>
      <c r="J20982" s="88"/>
      <c r="K20982" s="88"/>
    </row>
    <row r="20983" spans="2:11" hidden="1" x14ac:dyDescent="0.2">
      <c r="B20983" s="88"/>
      <c r="C20983" s="88"/>
      <c r="D20983" s="88"/>
      <c r="E20983" s="88"/>
      <c r="F20983" s="88"/>
      <c r="G20983" s="88"/>
      <c r="H20983" s="88"/>
      <c r="I20983" s="88"/>
      <c r="J20983" s="88"/>
      <c r="K20983" s="88"/>
    </row>
    <row r="20984" spans="2:11" hidden="1" x14ac:dyDescent="0.2">
      <c r="B20984" s="88"/>
      <c r="C20984" s="88"/>
      <c r="D20984" s="88"/>
      <c r="E20984" s="88"/>
      <c r="F20984" s="88"/>
      <c r="G20984" s="88"/>
      <c r="H20984" s="88"/>
      <c r="I20984" s="88"/>
      <c r="J20984" s="88"/>
      <c r="K20984" s="88"/>
    </row>
    <row r="20985" spans="2:11" hidden="1" x14ac:dyDescent="0.2">
      <c r="B20985" s="88"/>
      <c r="C20985" s="88"/>
      <c r="D20985" s="88"/>
      <c r="E20985" s="88"/>
      <c r="F20985" s="88"/>
      <c r="G20985" s="88"/>
      <c r="H20985" s="88"/>
      <c r="I20985" s="88"/>
      <c r="J20985" s="88"/>
      <c r="K20985" s="88"/>
    </row>
    <row r="20986" spans="2:11" hidden="1" x14ac:dyDescent="0.2">
      <c r="B20986" s="88"/>
      <c r="C20986" s="88"/>
      <c r="D20986" s="88"/>
      <c r="E20986" s="88"/>
      <c r="F20986" s="88"/>
      <c r="G20986" s="88"/>
      <c r="H20986" s="88"/>
      <c r="I20986" s="88"/>
      <c r="J20986" s="88"/>
      <c r="K20986" s="88"/>
    </row>
    <row r="20987" spans="2:11" hidden="1" x14ac:dyDescent="0.2">
      <c r="B20987" s="88"/>
      <c r="C20987" s="88"/>
      <c r="D20987" s="88"/>
      <c r="E20987" s="88"/>
      <c r="F20987" s="88"/>
      <c r="G20987" s="88"/>
      <c r="H20987" s="88"/>
      <c r="I20987" s="88"/>
      <c r="J20987" s="88"/>
      <c r="K20987" s="88"/>
    </row>
    <row r="20988" spans="2:11" hidden="1" x14ac:dyDescent="0.2">
      <c r="B20988" s="88"/>
      <c r="C20988" s="88"/>
      <c r="D20988" s="88"/>
      <c r="E20988" s="88"/>
      <c r="F20988" s="88"/>
      <c r="G20988" s="88"/>
      <c r="H20988" s="88"/>
      <c r="I20988" s="88"/>
      <c r="J20988" s="88"/>
      <c r="K20988" s="88"/>
    </row>
    <row r="20989" spans="2:11" hidden="1" x14ac:dyDescent="0.2">
      <c r="B20989" s="88"/>
      <c r="C20989" s="88"/>
      <c r="D20989" s="88"/>
      <c r="E20989" s="88"/>
      <c r="F20989" s="88"/>
      <c r="G20989" s="88"/>
      <c r="H20989" s="88"/>
      <c r="I20989" s="88"/>
      <c r="J20989" s="88"/>
      <c r="K20989" s="88"/>
    </row>
    <row r="20990" spans="2:11" hidden="1" x14ac:dyDescent="0.2">
      <c r="B20990" s="88"/>
      <c r="C20990" s="88"/>
      <c r="D20990" s="88"/>
      <c r="E20990" s="88"/>
      <c r="F20990" s="88"/>
      <c r="G20990" s="88"/>
      <c r="H20990" s="88"/>
      <c r="I20990" s="88"/>
      <c r="J20990" s="88"/>
      <c r="K20990" s="88"/>
    </row>
    <row r="20991" spans="2:11" hidden="1" x14ac:dyDescent="0.2">
      <c r="B20991" s="88"/>
      <c r="C20991" s="88"/>
      <c r="D20991" s="88"/>
      <c r="E20991" s="88"/>
      <c r="F20991" s="88"/>
      <c r="G20991" s="88"/>
      <c r="H20991" s="88"/>
      <c r="I20991" s="88"/>
      <c r="J20991" s="88"/>
      <c r="K20991" s="88"/>
    </row>
    <row r="20992" spans="2:11" hidden="1" x14ac:dyDescent="0.2">
      <c r="B20992" s="88"/>
      <c r="C20992" s="88"/>
      <c r="D20992" s="88"/>
      <c r="E20992" s="88"/>
      <c r="F20992" s="88"/>
      <c r="G20992" s="88"/>
      <c r="H20992" s="88"/>
      <c r="I20992" s="88"/>
      <c r="J20992" s="88"/>
      <c r="K20992" s="88"/>
    </row>
    <row r="20993" spans="2:11" hidden="1" x14ac:dyDescent="0.2">
      <c r="B20993" s="88"/>
      <c r="C20993" s="88"/>
      <c r="D20993" s="88"/>
      <c r="E20993" s="88"/>
      <c r="F20993" s="88"/>
      <c r="G20993" s="88"/>
      <c r="H20993" s="88"/>
      <c r="I20993" s="88"/>
      <c r="J20993" s="88"/>
      <c r="K20993" s="88"/>
    </row>
    <row r="20994" spans="2:11" hidden="1" x14ac:dyDescent="0.2">
      <c r="B20994" s="88"/>
      <c r="C20994" s="88"/>
      <c r="D20994" s="88"/>
      <c r="E20994" s="88"/>
      <c r="F20994" s="88"/>
      <c r="G20994" s="88"/>
      <c r="H20994" s="88"/>
      <c r="I20994" s="88"/>
      <c r="J20994" s="88"/>
      <c r="K20994" s="88"/>
    </row>
    <row r="20995" spans="2:11" hidden="1" x14ac:dyDescent="0.2">
      <c r="B20995" s="88"/>
      <c r="C20995" s="88"/>
      <c r="D20995" s="88"/>
      <c r="E20995" s="88"/>
      <c r="F20995" s="88"/>
      <c r="G20995" s="88"/>
      <c r="H20995" s="88"/>
      <c r="I20995" s="88"/>
      <c r="J20995" s="88"/>
      <c r="K20995" s="88"/>
    </row>
    <row r="20996" spans="2:11" hidden="1" x14ac:dyDescent="0.2">
      <c r="B20996" s="88"/>
      <c r="C20996" s="88"/>
      <c r="D20996" s="88"/>
      <c r="E20996" s="88"/>
      <c r="F20996" s="88"/>
      <c r="G20996" s="88"/>
      <c r="H20996" s="88"/>
      <c r="I20996" s="88"/>
      <c r="J20996" s="88"/>
      <c r="K20996" s="88"/>
    </row>
    <row r="20997" spans="2:11" hidden="1" x14ac:dyDescent="0.2">
      <c r="B20997" s="88"/>
      <c r="C20997" s="88"/>
      <c r="D20997" s="88"/>
      <c r="E20997" s="88"/>
      <c r="F20997" s="88"/>
      <c r="G20997" s="88"/>
      <c r="H20997" s="88"/>
      <c r="I20997" s="88"/>
      <c r="J20997" s="88"/>
      <c r="K20997" s="88"/>
    </row>
    <row r="20998" spans="2:11" hidden="1" x14ac:dyDescent="0.2">
      <c r="B20998" s="88"/>
      <c r="C20998" s="88"/>
      <c r="D20998" s="88"/>
      <c r="E20998" s="88"/>
      <c r="F20998" s="88"/>
      <c r="G20998" s="88"/>
      <c r="H20998" s="88"/>
      <c r="I20998" s="88"/>
      <c r="J20998" s="88"/>
      <c r="K20998" s="88"/>
    </row>
    <row r="20999" spans="2:11" hidden="1" x14ac:dyDescent="0.2">
      <c r="B20999" s="88"/>
      <c r="C20999" s="88"/>
      <c r="D20999" s="88"/>
      <c r="E20999" s="88"/>
      <c r="F20999" s="88"/>
      <c r="G20999" s="88"/>
      <c r="H20999" s="88"/>
      <c r="I20999" s="88"/>
      <c r="J20999" s="88"/>
      <c r="K20999" s="88"/>
    </row>
    <row r="21000" spans="2:11" hidden="1" x14ac:dyDescent="0.2">
      <c r="B21000" s="88"/>
      <c r="C21000" s="88"/>
      <c r="D21000" s="88"/>
      <c r="E21000" s="88"/>
      <c r="F21000" s="88"/>
      <c r="G21000" s="88"/>
      <c r="H21000" s="88"/>
      <c r="I21000" s="88"/>
      <c r="J21000" s="88"/>
      <c r="K21000" s="88"/>
    </row>
    <row r="21001" spans="2:11" hidden="1" x14ac:dyDescent="0.2">
      <c r="B21001" s="88"/>
      <c r="C21001" s="88"/>
      <c r="D21001" s="88"/>
      <c r="E21001" s="88"/>
      <c r="F21001" s="88"/>
      <c r="G21001" s="88"/>
      <c r="H21001" s="88"/>
      <c r="I21001" s="88"/>
      <c r="J21001" s="88"/>
      <c r="K21001" s="88"/>
    </row>
    <row r="21002" spans="2:11" hidden="1" x14ac:dyDescent="0.2">
      <c r="B21002" s="88"/>
      <c r="C21002" s="88"/>
      <c r="D21002" s="88"/>
      <c r="E21002" s="88"/>
      <c r="F21002" s="88"/>
      <c r="G21002" s="88"/>
      <c r="H21002" s="88"/>
      <c r="I21002" s="88"/>
      <c r="J21002" s="88"/>
      <c r="K21002" s="88"/>
    </row>
    <row r="21003" spans="2:11" hidden="1" x14ac:dyDescent="0.2">
      <c r="B21003" s="88"/>
      <c r="C21003" s="88"/>
      <c r="D21003" s="88"/>
      <c r="E21003" s="88"/>
      <c r="F21003" s="88"/>
      <c r="G21003" s="88"/>
      <c r="H21003" s="88"/>
      <c r="I21003" s="88"/>
      <c r="J21003" s="88"/>
      <c r="K21003" s="88"/>
    </row>
    <row r="21004" spans="2:11" hidden="1" x14ac:dyDescent="0.2">
      <c r="B21004" s="88"/>
      <c r="C21004" s="88"/>
      <c r="D21004" s="88"/>
      <c r="E21004" s="88"/>
      <c r="F21004" s="88"/>
      <c r="G21004" s="88"/>
      <c r="H21004" s="88"/>
      <c r="I21004" s="88"/>
      <c r="J21004" s="88"/>
      <c r="K21004" s="88"/>
    </row>
    <row r="21005" spans="2:11" hidden="1" x14ac:dyDescent="0.2">
      <c r="B21005" s="88"/>
      <c r="C21005" s="88"/>
      <c r="D21005" s="88"/>
      <c r="E21005" s="88"/>
      <c r="F21005" s="88"/>
      <c r="G21005" s="88"/>
      <c r="H21005" s="88"/>
      <c r="I21005" s="88"/>
      <c r="J21005" s="88"/>
      <c r="K21005" s="88"/>
    </row>
    <row r="21006" spans="2:11" hidden="1" x14ac:dyDescent="0.2">
      <c r="B21006" s="88"/>
      <c r="C21006" s="88"/>
      <c r="D21006" s="88"/>
      <c r="E21006" s="88"/>
      <c r="F21006" s="88"/>
      <c r="G21006" s="88"/>
      <c r="H21006" s="88"/>
      <c r="I21006" s="88"/>
      <c r="J21006" s="88"/>
      <c r="K21006" s="88"/>
    </row>
    <row r="21007" spans="2:11" hidden="1" x14ac:dyDescent="0.2">
      <c r="B21007" s="88"/>
      <c r="C21007" s="88"/>
      <c r="D21007" s="88"/>
      <c r="E21007" s="88"/>
      <c r="F21007" s="88"/>
      <c r="G21007" s="88"/>
      <c r="H21007" s="88"/>
      <c r="I21007" s="88"/>
      <c r="J21007" s="88"/>
      <c r="K21007" s="88"/>
    </row>
    <row r="21008" spans="2:11" hidden="1" x14ac:dyDescent="0.2">
      <c r="B21008" s="88"/>
      <c r="C21008" s="88"/>
      <c r="D21008" s="88"/>
      <c r="E21008" s="88"/>
      <c r="F21008" s="88"/>
      <c r="G21008" s="88"/>
      <c r="H21008" s="88"/>
      <c r="I21008" s="88"/>
      <c r="J21008" s="88"/>
      <c r="K21008" s="88"/>
    </row>
    <row r="21009" spans="2:11" hidden="1" x14ac:dyDescent="0.2">
      <c r="B21009" s="88"/>
      <c r="C21009" s="88"/>
      <c r="D21009" s="88"/>
      <c r="E21009" s="88"/>
      <c r="F21009" s="88"/>
      <c r="G21009" s="88"/>
      <c r="H21009" s="88"/>
      <c r="I21009" s="88"/>
      <c r="J21009" s="88"/>
      <c r="K21009" s="88"/>
    </row>
    <row r="21010" spans="2:11" hidden="1" x14ac:dyDescent="0.2">
      <c r="B21010" s="88"/>
      <c r="C21010" s="88"/>
      <c r="D21010" s="88"/>
      <c r="E21010" s="88"/>
      <c r="F21010" s="88"/>
      <c r="G21010" s="88"/>
      <c r="H21010" s="88"/>
      <c r="I21010" s="88"/>
      <c r="J21010" s="88"/>
      <c r="K21010" s="88"/>
    </row>
    <row r="21011" spans="2:11" hidden="1" x14ac:dyDescent="0.2">
      <c r="B21011" s="88"/>
      <c r="C21011" s="88"/>
      <c r="D21011" s="88"/>
      <c r="E21011" s="88"/>
      <c r="F21011" s="88"/>
      <c r="G21011" s="88"/>
      <c r="H21011" s="88"/>
      <c r="I21011" s="88"/>
      <c r="J21011" s="88"/>
      <c r="K21011" s="88"/>
    </row>
    <row r="21012" spans="2:11" hidden="1" x14ac:dyDescent="0.2">
      <c r="B21012" s="88"/>
      <c r="C21012" s="88"/>
      <c r="D21012" s="88"/>
      <c r="E21012" s="88"/>
      <c r="F21012" s="88"/>
      <c r="G21012" s="88"/>
      <c r="H21012" s="88"/>
      <c r="I21012" s="88"/>
      <c r="J21012" s="88"/>
      <c r="K21012" s="88"/>
    </row>
    <row r="21013" spans="2:11" hidden="1" x14ac:dyDescent="0.2">
      <c r="B21013" s="88"/>
      <c r="C21013" s="88"/>
      <c r="D21013" s="88"/>
      <c r="E21013" s="88"/>
      <c r="F21013" s="88"/>
      <c r="G21013" s="88"/>
      <c r="H21013" s="88"/>
      <c r="I21013" s="88"/>
      <c r="J21013" s="88"/>
      <c r="K21013" s="88"/>
    </row>
    <row r="21014" spans="2:11" hidden="1" x14ac:dyDescent="0.2">
      <c r="B21014" s="88"/>
      <c r="C21014" s="88"/>
      <c r="D21014" s="88"/>
      <c r="E21014" s="88"/>
      <c r="F21014" s="88"/>
      <c r="G21014" s="88"/>
      <c r="H21014" s="88"/>
      <c r="I21014" s="88"/>
      <c r="J21014" s="88"/>
      <c r="K21014" s="88"/>
    </row>
    <row r="21015" spans="2:11" hidden="1" x14ac:dyDescent="0.2">
      <c r="B21015" s="88"/>
      <c r="C21015" s="88"/>
      <c r="D21015" s="88"/>
      <c r="E21015" s="88"/>
      <c r="F21015" s="88"/>
      <c r="G21015" s="88"/>
      <c r="H21015" s="88"/>
      <c r="I21015" s="88"/>
      <c r="J21015" s="88"/>
      <c r="K21015" s="88"/>
    </row>
    <row r="21016" spans="2:11" hidden="1" x14ac:dyDescent="0.2">
      <c r="B21016" s="88"/>
      <c r="C21016" s="88"/>
      <c r="D21016" s="88"/>
      <c r="E21016" s="88"/>
      <c r="F21016" s="88"/>
      <c r="G21016" s="88"/>
      <c r="H21016" s="88"/>
      <c r="I21016" s="88"/>
      <c r="J21016" s="88"/>
      <c r="K21016" s="88"/>
    </row>
    <row r="21017" spans="2:11" hidden="1" x14ac:dyDescent="0.2">
      <c r="B21017" s="88"/>
      <c r="C21017" s="88"/>
      <c r="D21017" s="88"/>
      <c r="E21017" s="88"/>
      <c r="F21017" s="88"/>
      <c r="G21017" s="88"/>
      <c r="H21017" s="88"/>
      <c r="I21017" s="88"/>
      <c r="J21017" s="88"/>
      <c r="K21017" s="88"/>
    </row>
    <row r="21018" spans="2:11" hidden="1" x14ac:dyDescent="0.2">
      <c r="B21018" s="88"/>
      <c r="C21018" s="88"/>
      <c r="D21018" s="88"/>
      <c r="E21018" s="88"/>
      <c r="F21018" s="88"/>
      <c r="G21018" s="88"/>
      <c r="H21018" s="88"/>
      <c r="I21018" s="88"/>
      <c r="J21018" s="88"/>
      <c r="K21018" s="88"/>
    </row>
    <row r="21019" spans="2:11" hidden="1" x14ac:dyDescent="0.2">
      <c r="B21019" s="88"/>
      <c r="C21019" s="88"/>
      <c r="D21019" s="88"/>
      <c r="E21019" s="88"/>
      <c r="F21019" s="88"/>
      <c r="G21019" s="88"/>
      <c r="H21019" s="88"/>
      <c r="I21019" s="88"/>
      <c r="J21019" s="88"/>
      <c r="K21019" s="88"/>
    </row>
    <row r="21020" spans="2:11" hidden="1" x14ac:dyDescent="0.2">
      <c r="B21020" s="88"/>
      <c r="C21020" s="88"/>
      <c r="D21020" s="88"/>
      <c r="E21020" s="88"/>
      <c r="F21020" s="88"/>
      <c r="G21020" s="88"/>
      <c r="H21020" s="88"/>
      <c r="I21020" s="88"/>
      <c r="J21020" s="88"/>
      <c r="K21020" s="88"/>
    </row>
    <row r="21021" spans="2:11" hidden="1" x14ac:dyDescent="0.2">
      <c r="B21021" s="88"/>
      <c r="C21021" s="88"/>
      <c r="D21021" s="88"/>
      <c r="E21021" s="88"/>
      <c r="F21021" s="88"/>
      <c r="G21021" s="88"/>
      <c r="H21021" s="88"/>
      <c r="I21021" s="88"/>
      <c r="J21021" s="88"/>
      <c r="K21021" s="88"/>
    </row>
    <row r="21022" spans="2:11" hidden="1" x14ac:dyDescent="0.2">
      <c r="B21022" s="88"/>
      <c r="C21022" s="88"/>
      <c r="D21022" s="88"/>
      <c r="E21022" s="88"/>
      <c r="F21022" s="88"/>
      <c r="G21022" s="88"/>
      <c r="H21022" s="88"/>
      <c r="I21022" s="88"/>
      <c r="J21022" s="88"/>
      <c r="K21022" s="88"/>
    </row>
    <row r="21023" spans="2:11" hidden="1" x14ac:dyDescent="0.2">
      <c r="B21023" s="88"/>
      <c r="C21023" s="88"/>
      <c r="D21023" s="88"/>
      <c r="E21023" s="88"/>
      <c r="F21023" s="88"/>
      <c r="G21023" s="88"/>
      <c r="H21023" s="88"/>
      <c r="I21023" s="88"/>
      <c r="J21023" s="88"/>
      <c r="K21023" s="88"/>
    </row>
    <row r="21024" spans="2:11" hidden="1" x14ac:dyDescent="0.2">
      <c r="B21024" s="88"/>
      <c r="C21024" s="88"/>
      <c r="D21024" s="88"/>
      <c r="E21024" s="88"/>
      <c r="F21024" s="88"/>
      <c r="G21024" s="88"/>
      <c r="H21024" s="88"/>
      <c r="I21024" s="88"/>
      <c r="J21024" s="88"/>
      <c r="K21024" s="88"/>
    </row>
    <row r="21025" spans="2:11" hidden="1" x14ac:dyDescent="0.2">
      <c r="B21025" s="88"/>
      <c r="C21025" s="88"/>
      <c r="D21025" s="88"/>
      <c r="E21025" s="88"/>
      <c r="F21025" s="88"/>
      <c r="G21025" s="88"/>
      <c r="H21025" s="88"/>
      <c r="I21025" s="88"/>
      <c r="J21025" s="88"/>
      <c r="K21025" s="88"/>
    </row>
    <row r="21026" spans="2:11" hidden="1" x14ac:dyDescent="0.2">
      <c r="B21026" s="88"/>
      <c r="C21026" s="88"/>
      <c r="D21026" s="88"/>
      <c r="E21026" s="88"/>
      <c r="F21026" s="88"/>
      <c r="G21026" s="88"/>
      <c r="H21026" s="88"/>
      <c r="I21026" s="88"/>
      <c r="J21026" s="88"/>
      <c r="K21026" s="88"/>
    </row>
    <row r="21027" spans="2:11" hidden="1" x14ac:dyDescent="0.2">
      <c r="B21027" s="88"/>
      <c r="C21027" s="88"/>
      <c r="D21027" s="88"/>
      <c r="E21027" s="88"/>
      <c r="F21027" s="88"/>
      <c r="G21027" s="88"/>
      <c r="H21027" s="88"/>
      <c r="I21027" s="88"/>
      <c r="J21027" s="88"/>
      <c r="K21027" s="88"/>
    </row>
    <row r="21028" spans="2:11" hidden="1" x14ac:dyDescent="0.2">
      <c r="B21028" s="88"/>
      <c r="C21028" s="88"/>
      <c r="D21028" s="88"/>
      <c r="E21028" s="88"/>
      <c r="F21028" s="88"/>
      <c r="G21028" s="88"/>
      <c r="H21028" s="88"/>
      <c r="I21028" s="88"/>
      <c r="J21028" s="88"/>
      <c r="K21028" s="88"/>
    </row>
    <row r="21029" spans="2:11" hidden="1" x14ac:dyDescent="0.2">
      <c r="B21029" s="88"/>
      <c r="C21029" s="88"/>
      <c r="D21029" s="88"/>
      <c r="E21029" s="88"/>
      <c r="F21029" s="88"/>
      <c r="G21029" s="88"/>
      <c r="H21029" s="88"/>
      <c r="I21029" s="88"/>
      <c r="J21029" s="88"/>
      <c r="K21029" s="88"/>
    </row>
    <row r="21030" spans="2:11" hidden="1" x14ac:dyDescent="0.2">
      <c r="B21030" s="88"/>
      <c r="C21030" s="88"/>
      <c r="D21030" s="88"/>
      <c r="E21030" s="88"/>
      <c r="F21030" s="88"/>
      <c r="G21030" s="88"/>
      <c r="H21030" s="88"/>
      <c r="I21030" s="88"/>
      <c r="J21030" s="88"/>
      <c r="K21030" s="88"/>
    </row>
    <row r="21031" spans="2:11" hidden="1" x14ac:dyDescent="0.2">
      <c r="B21031" s="88"/>
      <c r="C21031" s="88"/>
      <c r="D21031" s="88"/>
      <c r="E21031" s="88"/>
      <c r="F21031" s="88"/>
      <c r="G21031" s="88"/>
      <c r="H21031" s="88"/>
      <c r="I21031" s="88"/>
      <c r="J21031" s="88"/>
      <c r="K21031" s="88"/>
    </row>
    <row r="21032" spans="2:11" hidden="1" x14ac:dyDescent="0.2">
      <c r="B21032" s="88"/>
      <c r="C21032" s="88"/>
      <c r="D21032" s="88"/>
      <c r="E21032" s="88"/>
      <c r="F21032" s="88"/>
      <c r="G21032" s="88"/>
      <c r="H21032" s="88"/>
      <c r="I21032" s="88"/>
      <c r="J21032" s="88"/>
      <c r="K21032" s="88"/>
    </row>
    <row r="21033" spans="2:11" hidden="1" x14ac:dyDescent="0.2">
      <c r="B21033" s="88"/>
      <c r="C21033" s="88"/>
      <c r="D21033" s="88"/>
      <c r="E21033" s="88"/>
      <c r="F21033" s="88"/>
      <c r="G21033" s="88"/>
      <c r="H21033" s="88"/>
      <c r="I21033" s="88"/>
      <c r="J21033" s="88"/>
      <c r="K21033" s="88"/>
    </row>
    <row r="21034" spans="2:11" hidden="1" x14ac:dyDescent="0.2">
      <c r="B21034" s="88"/>
      <c r="C21034" s="88"/>
      <c r="D21034" s="88"/>
      <c r="E21034" s="88"/>
      <c r="F21034" s="88"/>
      <c r="G21034" s="88"/>
      <c r="H21034" s="88"/>
      <c r="I21034" s="88"/>
      <c r="J21034" s="88"/>
      <c r="K21034" s="88"/>
    </row>
    <row r="21035" spans="2:11" hidden="1" x14ac:dyDescent="0.2">
      <c r="B21035" s="88"/>
      <c r="C21035" s="88"/>
      <c r="D21035" s="88"/>
      <c r="E21035" s="88"/>
      <c r="F21035" s="88"/>
      <c r="G21035" s="88"/>
      <c r="H21035" s="88"/>
      <c r="I21035" s="88"/>
      <c r="J21035" s="88"/>
      <c r="K21035" s="88"/>
    </row>
    <row r="21036" spans="2:11" hidden="1" x14ac:dyDescent="0.2">
      <c r="B21036" s="88"/>
      <c r="C21036" s="88"/>
      <c r="D21036" s="88"/>
      <c r="E21036" s="88"/>
      <c r="F21036" s="88"/>
      <c r="G21036" s="88"/>
      <c r="H21036" s="88"/>
      <c r="I21036" s="88"/>
      <c r="J21036" s="88"/>
      <c r="K21036" s="88"/>
    </row>
    <row r="21037" spans="2:11" hidden="1" x14ac:dyDescent="0.2">
      <c r="B21037" s="88"/>
      <c r="C21037" s="88"/>
      <c r="D21037" s="88"/>
      <c r="E21037" s="88"/>
      <c r="F21037" s="88"/>
      <c r="G21037" s="88"/>
      <c r="H21037" s="88"/>
      <c r="I21037" s="88"/>
      <c r="J21037" s="88"/>
      <c r="K21037" s="88"/>
    </row>
    <row r="21038" spans="2:11" hidden="1" x14ac:dyDescent="0.2">
      <c r="B21038" s="88"/>
      <c r="C21038" s="88"/>
      <c r="D21038" s="88"/>
      <c r="E21038" s="88"/>
      <c r="F21038" s="88"/>
      <c r="G21038" s="88"/>
      <c r="H21038" s="88"/>
      <c r="I21038" s="88"/>
      <c r="J21038" s="88"/>
      <c r="K21038" s="88"/>
    </row>
    <row r="21039" spans="2:11" hidden="1" x14ac:dyDescent="0.2">
      <c r="B21039" s="88"/>
      <c r="C21039" s="88"/>
      <c r="D21039" s="88"/>
      <c r="E21039" s="88"/>
      <c r="F21039" s="88"/>
      <c r="G21039" s="88"/>
      <c r="H21039" s="88"/>
      <c r="I21039" s="88"/>
      <c r="J21039" s="88"/>
      <c r="K21039" s="88"/>
    </row>
    <row r="21040" spans="2:11" hidden="1" x14ac:dyDescent="0.2">
      <c r="B21040" s="88"/>
      <c r="C21040" s="88"/>
      <c r="D21040" s="88"/>
      <c r="E21040" s="88"/>
      <c r="F21040" s="88"/>
      <c r="G21040" s="88"/>
      <c r="H21040" s="88"/>
      <c r="I21040" s="88"/>
      <c r="J21040" s="88"/>
      <c r="K21040" s="88"/>
    </row>
    <row r="21041" spans="2:11" hidden="1" x14ac:dyDescent="0.2">
      <c r="B21041" s="88"/>
      <c r="C21041" s="88"/>
      <c r="D21041" s="88"/>
      <c r="E21041" s="88"/>
      <c r="F21041" s="88"/>
      <c r="G21041" s="88"/>
      <c r="H21041" s="88"/>
      <c r="I21041" s="88"/>
      <c r="J21041" s="88"/>
      <c r="K21041" s="88"/>
    </row>
    <row r="21042" spans="2:11" hidden="1" x14ac:dyDescent="0.2">
      <c r="B21042" s="88"/>
      <c r="C21042" s="88"/>
      <c r="D21042" s="88"/>
      <c r="E21042" s="88"/>
      <c r="F21042" s="88"/>
      <c r="G21042" s="88"/>
      <c r="H21042" s="88"/>
      <c r="I21042" s="88"/>
      <c r="J21042" s="88"/>
      <c r="K21042" s="88"/>
    </row>
    <row r="21043" spans="2:11" hidden="1" x14ac:dyDescent="0.2">
      <c r="B21043" s="88"/>
      <c r="C21043" s="88"/>
      <c r="D21043" s="88"/>
      <c r="E21043" s="88"/>
      <c r="F21043" s="88"/>
      <c r="G21043" s="88"/>
      <c r="H21043" s="88"/>
      <c r="I21043" s="88"/>
      <c r="J21043" s="88"/>
      <c r="K21043" s="88"/>
    </row>
    <row r="21044" spans="2:11" hidden="1" x14ac:dyDescent="0.2">
      <c r="B21044" s="88"/>
      <c r="C21044" s="88"/>
      <c r="D21044" s="88"/>
      <c r="E21044" s="88"/>
      <c r="F21044" s="88"/>
      <c r="G21044" s="88"/>
      <c r="H21044" s="88"/>
      <c r="I21044" s="88"/>
      <c r="J21044" s="88"/>
      <c r="K21044" s="88"/>
    </row>
    <row r="21045" spans="2:11" hidden="1" x14ac:dyDescent="0.2">
      <c r="B21045" s="88"/>
      <c r="C21045" s="88"/>
      <c r="D21045" s="88"/>
      <c r="E21045" s="88"/>
      <c r="F21045" s="88"/>
      <c r="G21045" s="88"/>
      <c r="H21045" s="88"/>
      <c r="I21045" s="88"/>
      <c r="J21045" s="88"/>
      <c r="K21045" s="88"/>
    </row>
    <row r="21046" spans="2:11" hidden="1" x14ac:dyDescent="0.2">
      <c r="B21046" s="88"/>
      <c r="C21046" s="88"/>
      <c r="D21046" s="88"/>
      <c r="E21046" s="88"/>
      <c r="F21046" s="88"/>
      <c r="G21046" s="88"/>
      <c r="H21046" s="88"/>
      <c r="I21046" s="88"/>
      <c r="J21046" s="88"/>
      <c r="K21046" s="88"/>
    </row>
    <row r="21047" spans="2:11" hidden="1" x14ac:dyDescent="0.2">
      <c r="B21047" s="88"/>
      <c r="C21047" s="88"/>
      <c r="D21047" s="88"/>
      <c r="E21047" s="88"/>
      <c r="F21047" s="88"/>
      <c r="G21047" s="88"/>
      <c r="H21047" s="88"/>
      <c r="I21047" s="88"/>
      <c r="J21047" s="88"/>
      <c r="K21047" s="88"/>
    </row>
    <row r="21048" spans="2:11" hidden="1" x14ac:dyDescent="0.2">
      <c r="B21048" s="88"/>
      <c r="C21048" s="88"/>
      <c r="D21048" s="88"/>
      <c r="E21048" s="88"/>
      <c r="F21048" s="88"/>
      <c r="G21048" s="88"/>
      <c r="H21048" s="88"/>
      <c r="I21048" s="88"/>
      <c r="J21048" s="88"/>
      <c r="K21048" s="88"/>
    </row>
    <row r="21049" spans="2:11" hidden="1" x14ac:dyDescent="0.2">
      <c r="B21049" s="88"/>
      <c r="C21049" s="88"/>
      <c r="D21049" s="88"/>
      <c r="E21049" s="88"/>
      <c r="F21049" s="88"/>
      <c r="G21049" s="88"/>
      <c r="H21049" s="88"/>
      <c r="I21049" s="88"/>
      <c r="J21049" s="88"/>
      <c r="K21049" s="88"/>
    </row>
    <row r="21050" spans="2:11" hidden="1" x14ac:dyDescent="0.2">
      <c r="B21050" s="88"/>
      <c r="C21050" s="88"/>
      <c r="D21050" s="88"/>
      <c r="E21050" s="88"/>
      <c r="F21050" s="88"/>
      <c r="G21050" s="88"/>
      <c r="H21050" s="88"/>
      <c r="I21050" s="88"/>
      <c r="J21050" s="88"/>
      <c r="K21050" s="88"/>
    </row>
    <row r="21051" spans="2:11" hidden="1" x14ac:dyDescent="0.2">
      <c r="B21051" s="88"/>
      <c r="C21051" s="88"/>
      <c r="D21051" s="88"/>
      <c r="E21051" s="88"/>
      <c r="F21051" s="88"/>
      <c r="G21051" s="88"/>
      <c r="H21051" s="88"/>
      <c r="I21051" s="88"/>
      <c r="J21051" s="88"/>
      <c r="K21051" s="88"/>
    </row>
    <row r="21052" spans="2:11" hidden="1" x14ac:dyDescent="0.2">
      <c r="B21052" s="88"/>
      <c r="C21052" s="88"/>
      <c r="D21052" s="88"/>
      <c r="E21052" s="88"/>
      <c r="F21052" s="88"/>
      <c r="G21052" s="88"/>
      <c r="H21052" s="88"/>
      <c r="I21052" s="88"/>
      <c r="J21052" s="88"/>
      <c r="K21052" s="88"/>
    </row>
    <row r="21053" spans="2:11" hidden="1" x14ac:dyDescent="0.2">
      <c r="B21053" s="88"/>
      <c r="C21053" s="88"/>
      <c r="D21053" s="88"/>
      <c r="E21053" s="88"/>
      <c r="F21053" s="88"/>
      <c r="G21053" s="88"/>
      <c r="H21053" s="88"/>
      <c r="I21053" s="88"/>
      <c r="J21053" s="88"/>
      <c r="K21053" s="88"/>
    </row>
    <row r="21054" spans="2:11" hidden="1" x14ac:dyDescent="0.2">
      <c r="B21054" s="88"/>
      <c r="C21054" s="88"/>
      <c r="D21054" s="88"/>
      <c r="E21054" s="88"/>
      <c r="F21054" s="88"/>
      <c r="G21054" s="88"/>
      <c r="H21054" s="88"/>
      <c r="I21054" s="88"/>
      <c r="J21054" s="88"/>
      <c r="K21054" s="88"/>
    </row>
    <row r="21055" spans="2:11" hidden="1" x14ac:dyDescent="0.2">
      <c r="B21055" s="88"/>
      <c r="C21055" s="88"/>
      <c r="D21055" s="88"/>
      <c r="E21055" s="88"/>
      <c r="F21055" s="88"/>
      <c r="G21055" s="88"/>
      <c r="H21055" s="88"/>
      <c r="I21055" s="88"/>
      <c r="J21055" s="88"/>
      <c r="K21055" s="88"/>
    </row>
    <row r="21056" spans="2:11" hidden="1" x14ac:dyDescent="0.2">
      <c r="B21056" s="88"/>
      <c r="C21056" s="88"/>
      <c r="D21056" s="88"/>
      <c r="E21056" s="88"/>
      <c r="F21056" s="88"/>
      <c r="G21056" s="88"/>
      <c r="H21056" s="88"/>
      <c r="I21056" s="88"/>
      <c r="J21056" s="88"/>
      <c r="K21056" s="88"/>
    </row>
    <row r="21057" spans="2:11" hidden="1" x14ac:dyDescent="0.2">
      <c r="B21057" s="88"/>
      <c r="C21057" s="88"/>
      <c r="D21057" s="88"/>
      <c r="E21057" s="88"/>
      <c r="F21057" s="88"/>
      <c r="G21057" s="88"/>
      <c r="H21057" s="88"/>
      <c r="I21057" s="88"/>
      <c r="J21057" s="88"/>
      <c r="K21057" s="88"/>
    </row>
    <row r="21058" spans="2:11" hidden="1" x14ac:dyDescent="0.2">
      <c r="B21058" s="88"/>
      <c r="C21058" s="88"/>
      <c r="D21058" s="88"/>
      <c r="E21058" s="88"/>
      <c r="F21058" s="88"/>
      <c r="G21058" s="88"/>
      <c r="H21058" s="88"/>
      <c r="I21058" s="88"/>
      <c r="J21058" s="88"/>
      <c r="K21058" s="88"/>
    </row>
    <row r="21059" spans="2:11" hidden="1" x14ac:dyDescent="0.2">
      <c r="B21059" s="88"/>
      <c r="C21059" s="88"/>
      <c r="D21059" s="88"/>
      <c r="E21059" s="88"/>
      <c r="F21059" s="88"/>
      <c r="G21059" s="88"/>
      <c r="H21059" s="88"/>
      <c r="I21059" s="88"/>
      <c r="J21059" s="88"/>
      <c r="K21059" s="88"/>
    </row>
    <row r="21060" spans="2:11" hidden="1" x14ac:dyDescent="0.2">
      <c r="B21060" s="88"/>
      <c r="C21060" s="88"/>
      <c r="D21060" s="88"/>
      <c r="E21060" s="88"/>
      <c r="F21060" s="88"/>
      <c r="G21060" s="88"/>
      <c r="H21060" s="88"/>
      <c r="I21060" s="88"/>
      <c r="J21060" s="88"/>
      <c r="K21060" s="88"/>
    </row>
    <row r="21061" spans="2:11" hidden="1" x14ac:dyDescent="0.2">
      <c r="B21061" s="88"/>
      <c r="C21061" s="88"/>
      <c r="D21061" s="88"/>
      <c r="E21061" s="88"/>
      <c r="F21061" s="88"/>
      <c r="G21061" s="88"/>
      <c r="H21061" s="88"/>
      <c r="I21061" s="88"/>
      <c r="J21061" s="88"/>
      <c r="K21061" s="88"/>
    </row>
    <row r="21062" spans="2:11" hidden="1" x14ac:dyDescent="0.2">
      <c r="B21062" s="88"/>
      <c r="C21062" s="88"/>
      <c r="D21062" s="88"/>
      <c r="E21062" s="88"/>
      <c r="F21062" s="88"/>
      <c r="G21062" s="88"/>
      <c r="H21062" s="88"/>
      <c r="I21062" s="88"/>
      <c r="J21062" s="88"/>
      <c r="K21062" s="88"/>
    </row>
    <row r="21063" spans="2:11" hidden="1" x14ac:dyDescent="0.2">
      <c r="B21063" s="88"/>
      <c r="C21063" s="88"/>
      <c r="D21063" s="88"/>
      <c r="E21063" s="88"/>
      <c r="F21063" s="88"/>
      <c r="G21063" s="88"/>
      <c r="H21063" s="88"/>
      <c r="I21063" s="88"/>
      <c r="J21063" s="88"/>
      <c r="K21063" s="88"/>
    </row>
    <row r="21064" spans="2:11" hidden="1" x14ac:dyDescent="0.2">
      <c r="B21064" s="88"/>
      <c r="C21064" s="88"/>
      <c r="D21064" s="88"/>
      <c r="E21064" s="88"/>
      <c r="F21064" s="88"/>
      <c r="G21064" s="88"/>
      <c r="H21064" s="88"/>
      <c r="I21064" s="88"/>
      <c r="J21064" s="88"/>
      <c r="K21064" s="88"/>
    </row>
    <row r="21065" spans="2:11" hidden="1" x14ac:dyDescent="0.2">
      <c r="B21065" s="88"/>
      <c r="C21065" s="88"/>
      <c r="D21065" s="88"/>
      <c r="E21065" s="88"/>
      <c r="F21065" s="88"/>
      <c r="G21065" s="88"/>
      <c r="H21065" s="88"/>
      <c r="I21065" s="88"/>
      <c r="J21065" s="88"/>
      <c r="K21065" s="88"/>
    </row>
    <row r="21066" spans="2:11" hidden="1" x14ac:dyDescent="0.2">
      <c r="B21066" s="88"/>
      <c r="C21066" s="88"/>
      <c r="D21066" s="88"/>
      <c r="E21066" s="88"/>
      <c r="F21066" s="88"/>
      <c r="G21066" s="88"/>
      <c r="H21066" s="88"/>
      <c r="I21066" s="88"/>
      <c r="J21066" s="88"/>
      <c r="K21066" s="88"/>
    </row>
    <row r="21067" spans="2:11" hidden="1" x14ac:dyDescent="0.2">
      <c r="B21067" s="88"/>
      <c r="C21067" s="88"/>
      <c r="D21067" s="88"/>
      <c r="E21067" s="88"/>
      <c r="F21067" s="88"/>
      <c r="G21067" s="88"/>
      <c r="H21067" s="88"/>
      <c r="I21067" s="88"/>
      <c r="J21067" s="88"/>
      <c r="K21067" s="88"/>
    </row>
    <row r="21068" spans="2:11" hidden="1" x14ac:dyDescent="0.2">
      <c r="B21068" s="88"/>
      <c r="C21068" s="88"/>
      <c r="D21068" s="88"/>
      <c r="E21068" s="88"/>
      <c r="F21068" s="88"/>
      <c r="G21068" s="88"/>
      <c r="H21068" s="88"/>
      <c r="I21068" s="88"/>
      <c r="J21068" s="88"/>
      <c r="K21068" s="88"/>
    </row>
    <row r="21069" spans="2:11" hidden="1" x14ac:dyDescent="0.2">
      <c r="B21069" s="88"/>
      <c r="C21069" s="88"/>
      <c r="D21069" s="88"/>
      <c r="E21069" s="88"/>
      <c r="F21069" s="88"/>
      <c r="G21069" s="88"/>
      <c r="H21069" s="88"/>
      <c r="I21069" s="88"/>
      <c r="J21069" s="88"/>
      <c r="K21069" s="88"/>
    </row>
    <row r="21070" spans="2:11" hidden="1" x14ac:dyDescent="0.2">
      <c r="B21070" s="88"/>
      <c r="C21070" s="88"/>
      <c r="D21070" s="88"/>
      <c r="E21070" s="88"/>
      <c r="F21070" s="88"/>
      <c r="G21070" s="88"/>
      <c r="H21070" s="88"/>
      <c r="I21070" s="88"/>
      <c r="J21070" s="88"/>
      <c r="K21070" s="88"/>
    </row>
    <row r="21071" spans="2:11" hidden="1" x14ac:dyDescent="0.2">
      <c r="B21071" s="88"/>
      <c r="C21071" s="88"/>
      <c r="D21071" s="88"/>
      <c r="E21071" s="88"/>
      <c r="F21071" s="88"/>
      <c r="G21071" s="88"/>
      <c r="H21071" s="88"/>
      <c r="I21071" s="88"/>
      <c r="J21071" s="88"/>
      <c r="K21071" s="88"/>
    </row>
    <row r="21072" spans="2:11" hidden="1" x14ac:dyDescent="0.2">
      <c r="B21072" s="88"/>
      <c r="C21072" s="88"/>
      <c r="D21072" s="88"/>
      <c r="E21072" s="88"/>
      <c r="F21072" s="88"/>
      <c r="G21072" s="88"/>
      <c r="H21072" s="88"/>
      <c r="I21072" s="88"/>
      <c r="J21072" s="88"/>
      <c r="K21072" s="88"/>
    </row>
    <row r="21073" spans="2:11" hidden="1" x14ac:dyDescent="0.2">
      <c r="B21073" s="88"/>
      <c r="C21073" s="88"/>
      <c r="D21073" s="88"/>
      <c r="E21073" s="88"/>
      <c r="F21073" s="88"/>
      <c r="G21073" s="88"/>
      <c r="H21073" s="88"/>
      <c r="I21073" s="88"/>
      <c r="J21073" s="88"/>
      <c r="K21073" s="88"/>
    </row>
    <row r="21074" spans="2:11" hidden="1" x14ac:dyDescent="0.2">
      <c r="B21074" s="88"/>
      <c r="C21074" s="88"/>
      <c r="D21074" s="88"/>
      <c r="E21074" s="88"/>
      <c r="F21074" s="88"/>
      <c r="G21074" s="88"/>
      <c r="H21074" s="88"/>
      <c r="I21074" s="88"/>
      <c r="J21074" s="88"/>
      <c r="K21074" s="88"/>
    </row>
    <row r="21075" spans="2:11" hidden="1" x14ac:dyDescent="0.2">
      <c r="B21075" s="88"/>
      <c r="C21075" s="88"/>
      <c r="D21075" s="88"/>
      <c r="E21075" s="88"/>
      <c r="F21075" s="88"/>
      <c r="G21075" s="88"/>
      <c r="H21075" s="88"/>
      <c r="I21075" s="88"/>
      <c r="J21075" s="88"/>
      <c r="K21075" s="88"/>
    </row>
    <row r="21076" spans="2:11" hidden="1" x14ac:dyDescent="0.2">
      <c r="B21076" s="88"/>
      <c r="C21076" s="88"/>
      <c r="D21076" s="88"/>
      <c r="E21076" s="88"/>
      <c r="F21076" s="88"/>
      <c r="G21076" s="88"/>
      <c r="H21076" s="88"/>
      <c r="I21076" s="88"/>
      <c r="J21076" s="88"/>
      <c r="K21076" s="88"/>
    </row>
    <row r="21077" spans="2:11" hidden="1" x14ac:dyDescent="0.2">
      <c r="B21077" s="88"/>
      <c r="C21077" s="88"/>
      <c r="D21077" s="88"/>
      <c r="E21077" s="88"/>
      <c r="F21077" s="88"/>
      <c r="G21077" s="88"/>
      <c r="H21077" s="88"/>
      <c r="I21077" s="88"/>
      <c r="J21077" s="88"/>
      <c r="K21077" s="88"/>
    </row>
    <row r="21078" spans="2:11" hidden="1" x14ac:dyDescent="0.2">
      <c r="B21078" s="88"/>
      <c r="C21078" s="88"/>
      <c r="D21078" s="88"/>
      <c r="E21078" s="88"/>
      <c r="F21078" s="88"/>
      <c r="G21078" s="88"/>
      <c r="H21078" s="88"/>
      <c r="I21078" s="88"/>
      <c r="J21078" s="88"/>
      <c r="K21078" s="88"/>
    </row>
    <row r="21079" spans="2:11" hidden="1" x14ac:dyDescent="0.2">
      <c r="B21079" s="88"/>
      <c r="C21079" s="88"/>
      <c r="D21079" s="88"/>
      <c r="E21079" s="88"/>
      <c r="F21079" s="88"/>
      <c r="G21079" s="88"/>
      <c r="H21079" s="88"/>
      <c r="I21079" s="88"/>
      <c r="J21079" s="88"/>
      <c r="K21079" s="88"/>
    </row>
    <row r="21080" spans="2:11" hidden="1" x14ac:dyDescent="0.2">
      <c r="B21080" s="88"/>
      <c r="C21080" s="88"/>
      <c r="D21080" s="88"/>
      <c r="E21080" s="88"/>
      <c r="F21080" s="88"/>
      <c r="G21080" s="88"/>
      <c r="H21080" s="88"/>
      <c r="I21080" s="88"/>
      <c r="J21080" s="88"/>
      <c r="K21080" s="88"/>
    </row>
    <row r="21081" spans="2:11" hidden="1" x14ac:dyDescent="0.2">
      <c r="B21081" s="88"/>
      <c r="C21081" s="88"/>
      <c r="D21081" s="88"/>
      <c r="E21081" s="88"/>
      <c r="F21081" s="88"/>
      <c r="G21081" s="88"/>
      <c r="H21081" s="88"/>
      <c r="I21081" s="88"/>
      <c r="J21081" s="88"/>
      <c r="K21081" s="88"/>
    </row>
    <row r="21082" spans="2:11" hidden="1" x14ac:dyDescent="0.2">
      <c r="B21082" s="88"/>
      <c r="C21082" s="88"/>
      <c r="D21082" s="88"/>
      <c r="E21082" s="88"/>
      <c r="F21082" s="88"/>
      <c r="G21082" s="88"/>
      <c r="H21082" s="88"/>
      <c r="I21082" s="88"/>
      <c r="J21082" s="88"/>
      <c r="K21082" s="88"/>
    </row>
    <row r="21083" spans="2:11" hidden="1" x14ac:dyDescent="0.2">
      <c r="B21083" s="88"/>
      <c r="C21083" s="88"/>
      <c r="D21083" s="88"/>
      <c r="E21083" s="88"/>
      <c r="F21083" s="88"/>
      <c r="G21083" s="88"/>
      <c r="H21083" s="88"/>
      <c r="I21083" s="88"/>
      <c r="J21083" s="88"/>
      <c r="K21083" s="88"/>
    </row>
    <row r="21084" spans="2:11" hidden="1" x14ac:dyDescent="0.2">
      <c r="B21084" s="88"/>
      <c r="C21084" s="88"/>
      <c r="D21084" s="88"/>
      <c r="E21084" s="88"/>
      <c r="F21084" s="88"/>
      <c r="G21084" s="88"/>
      <c r="H21084" s="88"/>
      <c r="I21084" s="88"/>
      <c r="J21084" s="88"/>
      <c r="K21084" s="88"/>
    </row>
    <row r="21085" spans="2:11" hidden="1" x14ac:dyDescent="0.2">
      <c r="B21085" s="88"/>
      <c r="C21085" s="88"/>
      <c r="D21085" s="88"/>
      <c r="E21085" s="88"/>
      <c r="F21085" s="88"/>
      <c r="G21085" s="88"/>
      <c r="H21085" s="88"/>
      <c r="I21085" s="88"/>
      <c r="J21085" s="88"/>
      <c r="K21085" s="88"/>
    </row>
    <row r="21086" spans="2:11" hidden="1" x14ac:dyDescent="0.2">
      <c r="B21086" s="88"/>
      <c r="C21086" s="88"/>
      <c r="D21086" s="88"/>
      <c r="E21086" s="88"/>
      <c r="F21086" s="88"/>
      <c r="G21086" s="88"/>
      <c r="H21086" s="88"/>
      <c r="I21086" s="88"/>
      <c r="J21086" s="88"/>
      <c r="K21086" s="88"/>
    </row>
    <row r="21087" spans="2:11" hidden="1" x14ac:dyDescent="0.2">
      <c r="B21087" s="88"/>
      <c r="C21087" s="88"/>
      <c r="D21087" s="88"/>
      <c r="E21087" s="88"/>
      <c r="F21087" s="88"/>
      <c r="G21087" s="88"/>
      <c r="H21087" s="88"/>
      <c r="I21087" s="88"/>
      <c r="J21087" s="88"/>
      <c r="K21087" s="88"/>
    </row>
    <row r="21088" spans="2:11" hidden="1" x14ac:dyDescent="0.2">
      <c r="B21088" s="88"/>
      <c r="C21088" s="88"/>
      <c r="D21088" s="88"/>
      <c r="E21088" s="88"/>
      <c r="F21088" s="88"/>
      <c r="G21088" s="88"/>
      <c r="H21088" s="88"/>
      <c r="I21088" s="88"/>
      <c r="J21088" s="88"/>
      <c r="K21088" s="88"/>
    </row>
    <row r="21089" spans="2:11" hidden="1" x14ac:dyDescent="0.2">
      <c r="B21089" s="88"/>
      <c r="C21089" s="88"/>
      <c r="D21089" s="88"/>
      <c r="E21089" s="88"/>
      <c r="F21089" s="88"/>
      <c r="G21089" s="88"/>
      <c r="H21089" s="88"/>
      <c r="I21089" s="88"/>
      <c r="J21089" s="88"/>
      <c r="K21089" s="88"/>
    </row>
    <row r="21090" spans="2:11" hidden="1" x14ac:dyDescent="0.2">
      <c r="B21090" s="88"/>
      <c r="C21090" s="88"/>
      <c r="D21090" s="88"/>
      <c r="E21090" s="88"/>
      <c r="F21090" s="88"/>
      <c r="G21090" s="88"/>
      <c r="H21090" s="88"/>
      <c r="I21090" s="88"/>
      <c r="J21090" s="88"/>
      <c r="K21090" s="88"/>
    </row>
    <row r="21091" spans="2:11" hidden="1" x14ac:dyDescent="0.2">
      <c r="B21091" s="88"/>
      <c r="C21091" s="88"/>
      <c r="D21091" s="88"/>
      <c r="E21091" s="88"/>
      <c r="F21091" s="88"/>
      <c r="G21091" s="88"/>
      <c r="H21091" s="88"/>
      <c r="I21091" s="88"/>
      <c r="J21091" s="88"/>
      <c r="K21091" s="88"/>
    </row>
    <row r="21092" spans="2:11" hidden="1" x14ac:dyDescent="0.2">
      <c r="B21092" s="88"/>
      <c r="C21092" s="88"/>
      <c r="D21092" s="88"/>
      <c r="E21092" s="88"/>
      <c r="F21092" s="88"/>
      <c r="G21092" s="88"/>
      <c r="H21092" s="88"/>
      <c r="I21092" s="88"/>
      <c r="J21092" s="88"/>
      <c r="K21092" s="88"/>
    </row>
    <row r="21093" spans="2:11" hidden="1" x14ac:dyDescent="0.2">
      <c r="B21093" s="88"/>
      <c r="C21093" s="88"/>
      <c r="D21093" s="88"/>
      <c r="E21093" s="88"/>
      <c r="F21093" s="88"/>
      <c r="G21093" s="88"/>
      <c r="H21093" s="88"/>
      <c r="I21093" s="88"/>
      <c r="J21093" s="88"/>
      <c r="K21093" s="88"/>
    </row>
    <row r="21094" spans="2:11" hidden="1" x14ac:dyDescent="0.2">
      <c r="B21094" s="88"/>
      <c r="C21094" s="88"/>
      <c r="D21094" s="88"/>
      <c r="E21094" s="88"/>
      <c r="F21094" s="88"/>
      <c r="G21094" s="88"/>
      <c r="H21094" s="88"/>
      <c r="I21094" s="88"/>
      <c r="J21094" s="88"/>
      <c r="K21094" s="88"/>
    </row>
    <row r="21095" spans="2:11" hidden="1" x14ac:dyDescent="0.2">
      <c r="B21095" s="88"/>
      <c r="C21095" s="88"/>
      <c r="D21095" s="88"/>
      <c r="E21095" s="88"/>
      <c r="F21095" s="88"/>
      <c r="G21095" s="88"/>
      <c r="H21095" s="88"/>
      <c r="I21095" s="88"/>
      <c r="J21095" s="88"/>
      <c r="K21095" s="88"/>
    </row>
    <row r="21096" spans="2:11" hidden="1" x14ac:dyDescent="0.2">
      <c r="B21096" s="88"/>
      <c r="C21096" s="88"/>
      <c r="D21096" s="88"/>
      <c r="E21096" s="88"/>
      <c r="F21096" s="88"/>
      <c r="G21096" s="88"/>
      <c r="H21096" s="88"/>
      <c r="I21096" s="88"/>
      <c r="J21096" s="88"/>
      <c r="K21096" s="88"/>
    </row>
    <row r="21097" spans="2:11" hidden="1" x14ac:dyDescent="0.2">
      <c r="B21097" s="88"/>
      <c r="C21097" s="88"/>
      <c r="D21097" s="88"/>
      <c r="E21097" s="88"/>
      <c r="F21097" s="88"/>
      <c r="G21097" s="88"/>
      <c r="H21097" s="88"/>
      <c r="I21097" s="88"/>
      <c r="J21097" s="88"/>
      <c r="K21097" s="88"/>
    </row>
    <row r="21098" spans="2:11" hidden="1" x14ac:dyDescent="0.2">
      <c r="B21098" s="88"/>
      <c r="C21098" s="88"/>
      <c r="D21098" s="88"/>
      <c r="E21098" s="88"/>
      <c r="F21098" s="88"/>
      <c r="G21098" s="88"/>
      <c r="H21098" s="88"/>
      <c r="I21098" s="88"/>
      <c r="J21098" s="88"/>
      <c r="K21098" s="88"/>
    </row>
    <row r="21099" spans="2:11" hidden="1" x14ac:dyDescent="0.2">
      <c r="B21099" s="88"/>
      <c r="C21099" s="88"/>
      <c r="D21099" s="88"/>
      <c r="E21099" s="88"/>
      <c r="F21099" s="88"/>
      <c r="G21099" s="88"/>
      <c r="H21099" s="88"/>
      <c r="I21099" s="88"/>
      <c r="J21099" s="88"/>
      <c r="K21099" s="88"/>
    </row>
    <row r="21100" spans="2:11" hidden="1" x14ac:dyDescent="0.2">
      <c r="B21100" s="88"/>
      <c r="C21100" s="88"/>
      <c r="D21100" s="88"/>
      <c r="E21100" s="88"/>
      <c r="F21100" s="88"/>
      <c r="G21100" s="88"/>
      <c r="H21100" s="88"/>
      <c r="I21100" s="88"/>
      <c r="J21100" s="88"/>
      <c r="K21100" s="88"/>
    </row>
    <row r="21101" spans="2:11" hidden="1" x14ac:dyDescent="0.2">
      <c r="B21101" s="88"/>
      <c r="C21101" s="88"/>
      <c r="D21101" s="88"/>
      <c r="E21101" s="88"/>
      <c r="F21101" s="88"/>
      <c r="G21101" s="88"/>
      <c r="H21101" s="88"/>
      <c r="I21101" s="88"/>
      <c r="J21101" s="88"/>
      <c r="K21101" s="88"/>
    </row>
    <row r="21102" spans="2:11" hidden="1" x14ac:dyDescent="0.2">
      <c r="B21102" s="88"/>
      <c r="C21102" s="88"/>
      <c r="D21102" s="88"/>
      <c r="E21102" s="88"/>
      <c r="F21102" s="88"/>
      <c r="G21102" s="88"/>
      <c r="H21102" s="88"/>
      <c r="I21102" s="88"/>
      <c r="J21102" s="88"/>
      <c r="K21102" s="88"/>
    </row>
    <row r="21103" spans="2:11" hidden="1" x14ac:dyDescent="0.2">
      <c r="B21103" s="88"/>
      <c r="C21103" s="88"/>
      <c r="D21103" s="88"/>
      <c r="E21103" s="88"/>
      <c r="F21103" s="88"/>
      <c r="G21103" s="88"/>
      <c r="H21103" s="88"/>
      <c r="I21103" s="88"/>
      <c r="J21103" s="88"/>
      <c r="K21103" s="88"/>
    </row>
    <row r="21104" spans="2:11" hidden="1" x14ac:dyDescent="0.2">
      <c r="B21104" s="88"/>
      <c r="C21104" s="88"/>
      <c r="D21104" s="88"/>
      <c r="E21104" s="88"/>
      <c r="F21104" s="88"/>
      <c r="G21104" s="88"/>
      <c r="H21104" s="88"/>
      <c r="I21104" s="88"/>
      <c r="J21104" s="88"/>
      <c r="K21104" s="88"/>
    </row>
    <row r="21105" spans="2:11" hidden="1" x14ac:dyDescent="0.2">
      <c r="B21105" s="88"/>
      <c r="C21105" s="88"/>
      <c r="D21105" s="88"/>
      <c r="E21105" s="88"/>
      <c r="F21105" s="88"/>
      <c r="G21105" s="88"/>
      <c r="H21105" s="88"/>
      <c r="I21105" s="88"/>
      <c r="J21105" s="88"/>
      <c r="K21105" s="88"/>
    </row>
    <row r="21106" spans="2:11" hidden="1" x14ac:dyDescent="0.2">
      <c r="B21106" s="88"/>
      <c r="C21106" s="88"/>
      <c r="D21106" s="88"/>
      <c r="E21106" s="88"/>
      <c r="F21106" s="88"/>
      <c r="G21106" s="88"/>
      <c r="H21106" s="88"/>
      <c r="I21106" s="88"/>
      <c r="J21106" s="88"/>
      <c r="K21106" s="88"/>
    </row>
    <row r="21107" spans="2:11" hidden="1" x14ac:dyDescent="0.2">
      <c r="B21107" s="88"/>
      <c r="C21107" s="88"/>
      <c r="D21107" s="88"/>
      <c r="E21107" s="88"/>
      <c r="F21107" s="88"/>
      <c r="G21107" s="88"/>
      <c r="H21107" s="88"/>
      <c r="I21107" s="88"/>
      <c r="J21107" s="88"/>
      <c r="K21107" s="88"/>
    </row>
    <row r="21108" spans="2:11" hidden="1" x14ac:dyDescent="0.2">
      <c r="B21108" s="88"/>
      <c r="C21108" s="88"/>
      <c r="D21108" s="88"/>
      <c r="E21108" s="88"/>
      <c r="F21108" s="88"/>
      <c r="G21108" s="88"/>
      <c r="H21108" s="88"/>
      <c r="I21108" s="88"/>
      <c r="J21108" s="88"/>
      <c r="K21108" s="88"/>
    </row>
    <row r="21109" spans="2:11" hidden="1" x14ac:dyDescent="0.2">
      <c r="B21109" s="88"/>
      <c r="C21109" s="88"/>
      <c r="D21109" s="88"/>
      <c r="E21109" s="88"/>
      <c r="F21109" s="88"/>
      <c r="G21109" s="88"/>
      <c r="H21109" s="88"/>
      <c r="I21109" s="88"/>
      <c r="J21109" s="88"/>
      <c r="K21109" s="88"/>
    </row>
    <row r="21110" spans="2:11" hidden="1" x14ac:dyDescent="0.2">
      <c r="B21110" s="88"/>
      <c r="C21110" s="88"/>
      <c r="D21110" s="88"/>
      <c r="E21110" s="88"/>
      <c r="F21110" s="88"/>
      <c r="G21110" s="88"/>
      <c r="H21110" s="88"/>
      <c r="I21110" s="88"/>
      <c r="J21110" s="88"/>
      <c r="K21110" s="88"/>
    </row>
    <row r="21111" spans="2:11" hidden="1" x14ac:dyDescent="0.2">
      <c r="B21111" s="88"/>
      <c r="C21111" s="88"/>
      <c r="D21111" s="88"/>
      <c r="E21111" s="88"/>
      <c r="F21111" s="88"/>
      <c r="G21111" s="88"/>
      <c r="H21111" s="88"/>
      <c r="I21111" s="88"/>
      <c r="J21111" s="88"/>
      <c r="K21111" s="88"/>
    </row>
    <row r="21112" spans="2:11" hidden="1" x14ac:dyDescent="0.2">
      <c r="B21112" s="88"/>
      <c r="C21112" s="88"/>
      <c r="D21112" s="88"/>
      <c r="E21112" s="88"/>
      <c r="F21112" s="88"/>
      <c r="G21112" s="88"/>
      <c r="H21112" s="88"/>
      <c r="I21112" s="88"/>
      <c r="J21112" s="88"/>
      <c r="K21112" s="88"/>
    </row>
    <row r="21113" spans="2:11" hidden="1" x14ac:dyDescent="0.2">
      <c r="B21113" s="88"/>
      <c r="C21113" s="88"/>
      <c r="D21113" s="88"/>
      <c r="E21113" s="88"/>
      <c r="F21113" s="88"/>
      <c r="G21113" s="88"/>
      <c r="H21113" s="88"/>
      <c r="I21113" s="88"/>
      <c r="J21113" s="88"/>
      <c r="K21113" s="88"/>
    </row>
    <row r="21114" spans="2:11" hidden="1" x14ac:dyDescent="0.2">
      <c r="B21114" s="88"/>
      <c r="C21114" s="88"/>
      <c r="D21114" s="88"/>
      <c r="E21114" s="88"/>
      <c r="F21114" s="88"/>
      <c r="G21114" s="88"/>
      <c r="H21114" s="88"/>
      <c r="I21114" s="88"/>
      <c r="J21114" s="88"/>
      <c r="K21114" s="88"/>
    </row>
    <row r="21115" spans="2:11" hidden="1" x14ac:dyDescent="0.2">
      <c r="B21115" s="88"/>
      <c r="C21115" s="88"/>
      <c r="D21115" s="88"/>
      <c r="E21115" s="88"/>
      <c r="F21115" s="88"/>
      <c r="G21115" s="88"/>
      <c r="H21115" s="88"/>
      <c r="I21115" s="88"/>
      <c r="J21115" s="88"/>
      <c r="K21115" s="88"/>
    </row>
    <row r="21116" spans="2:11" hidden="1" x14ac:dyDescent="0.2">
      <c r="B21116" s="88"/>
      <c r="C21116" s="88"/>
      <c r="D21116" s="88"/>
      <c r="E21116" s="88"/>
      <c r="F21116" s="88"/>
      <c r="G21116" s="88"/>
      <c r="H21116" s="88"/>
      <c r="I21116" s="88"/>
      <c r="J21116" s="88"/>
      <c r="K21116" s="88"/>
    </row>
    <row r="21117" spans="2:11" hidden="1" x14ac:dyDescent="0.2">
      <c r="B21117" s="88"/>
      <c r="C21117" s="88"/>
      <c r="D21117" s="88"/>
      <c r="E21117" s="88"/>
      <c r="F21117" s="88"/>
      <c r="G21117" s="88"/>
      <c r="H21117" s="88"/>
      <c r="I21117" s="88"/>
      <c r="J21117" s="88"/>
      <c r="K21117" s="88"/>
    </row>
    <row r="21118" spans="2:11" hidden="1" x14ac:dyDescent="0.2">
      <c r="B21118" s="88"/>
      <c r="C21118" s="88"/>
      <c r="D21118" s="88"/>
      <c r="E21118" s="88"/>
      <c r="F21118" s="88"/>
      <c r="G21118" s="88"/>
      <c r="H21118" s="88"/>
      <c r="I21118" s="88"/>
      <c r="J21118" s="88"/>
      <c r="K21118" s="88"/>
    </row>
    <row r="21119" spans="2:11" hidden="1" x14ac:dyDescent="0.2">
      <c r="B21119" s="88"/>
      <c r="C21119" s="88"/>
      <c r="D21119" s="88"/>
      <c r="E21119" s="88"/>
      <c r="F21119" s="88"/>
      <c r="G21119" s="88"/>
      <c r="H21119" s="88"/>
      <c r="I21119" s="88"/>
      <c r="J21119" s="88"/>
      <c r="K21119" s="88"/>
    </row>
    <row r="21120" spans="2:11" hidden="1" x14ac:dyDescent="0.2">
      <c r="B21120" s="88"/>
      <c r="C21120" s="88"/>
      <c r="D21120" s="88"/>
      <c r="E21120" s="88"/>
      <c r="F21120" s="88"/>
      <c r="G21120" s="88"/>
      <c r="H21120" s="88"/>
      <c r="I21120" s="88"/>
      <c r="J21120" s="88"/>
      <c r="K21120" s="88"/>
    </row>
    <row r="21121" spans="2:11" hidden="1" x14ac:dyDescent="0.2">
      <c r="B21121" s="88"/>
      <c r="C21121" s="88"/>
      <c r="D21121" s="88"/>
      <c r="E21121" s="88"/>
      <c r="F21121" s="88"/>
      <c r="G21121" s="88"/>
      <c r="H21121" s="88"/>
      <c r="I21121" s="88"/>
      <c r="J21121" s="88"/>
      <c r="K21121" s="88"/>
    </row>
    <row r="21122" spans="2:11" hidden="1" x14ac:dyDescent="0.2">
      <c r="B21122" s="88"/>
      <c r="C21122" s="88"/>
      <c r="D21122" s="88"/>
      <c r="E21122" s="88"/>
      <c r="F21122" s="88"/>
      <c r="G21122" s="88"/>
      <c r="H21122" s="88"/>
      <c r="I21122" s="88"/>
      <c r="J21122" s="88"/>
      <c r="K21122" s="88"/>
    </row>
    <row r="21123" spans="2:11" hidden="1" x14ac:dyDescent="0.2">
      <c r="B21123" s="88"/>
      <c r="C21123" s="88"/>
      <c r="D21123" s="88"/>
      <c r="E21123" s="88"/>
      <c r="F21123" s="88"/>
      <c r="G21123" s="88"/>
      <c r="H21123" s="88"/>
      <c r="I21123" s="88"/>
      <c r="J21123" s="88"/>
      <c r="K21123" s="88"/>
    </row>
    <row r="21124" spans="2:11" hidden="1" x14ac:dyDescent="0.2">
      <c r="B21124" s="88"/>
      <c r="C21124" s="88"/>
      <c r="D21124" s="88"/>
      <c r="E21124" s="88"/>
      <c r="F21124" s="88"/>
      <c r="G21124" s="88"/>
      <c r="H21124" s="88"/>
      <c r="I21124" s="88"/>
      <c r="J21124" s="88"/>
      <c r="K21124" s="88"/>
    </row>
    <row r="21125" spans="2:11" hidden="1" x14ac:dyDescent="0.2">
      <c r="B21125" s="88"/>
      <c r="C21125" s="88"/>
      <c r="D21125" s="88"/>
      <c r="E21125" s="88"/>
      <c r="F21125" s="88"/>
      <c r="G21125" s="88"/>
      <c r="H21125" s="88"/>
      <c r="I21125" s="88"/>
      <c r="J21125" s="88"/>
      <c r="K21125" s="88"/>
    </row>
    <row r="21126" spans="2:11" hidden="1" x14ac:dyDescent="0.2">
      <c r="B21126" s="88"/>
      <c r="C21126" s="88"/>
      <c r="D21126" s="88"/>
      <c r="E21126" s="88"/>
      <c r="F21126" s="88"/>
      <c r="G21126" s="88"/>
      <c r="H21126" s="88"/>
      <c r="I21126" s="88"/>
      <c r="J21126" s="88"/>
      <c r="K21126" s="88"/>
    </row>
    <row r="21127" spans="2:11" hidden="1" x14ac:dyDescent="0.2">
      <c r="B21127" s="88"/>
      <c r="C21127" s="88"/>
      <c r="D21127" s="88"/>
      <c r="E21127" s="88"/>
      <c r="F21127" s="88"/>
      <c r="G21127" s="88"/>
      <c r="H21127" s="88"/>
      <c r="I21127" s="88"/>
      <c r="J21127" s="88"/>
      <c r="K21127" s="88"/>
    </row>
    <row r="21128" spans="2:11" hidden="1" x14ac:dyDescent="0.2">
      <c r="B21128" s="88"/>
      <c r="C21128" s="88"/>
      <c r="D21128" s="88"/>
      <c r="E21128" s="88"/>
      <c r="F21128" s="88"/>
      <c r="G21128" s="88"/>
      <c r="H21128" s="88"/>
      <c r="I21128" s="88"/>
      <c r="J21128" s="88"/>
      <c r="K21128" s="88"/>
    </row>
    <row r="21129" spans="2:11" hidden="1" x14ac:dyDescent="0.2">
      <c r="B21129" s="88"/>
      <c r="C21129" s="88"/>
      <c r="D21129" s="88"/>
      <c r="E21129" s="88"/>
      <c r="F21129" s="88"/>
      <c r="G21129" s="88"/>
      <c r="H21129" s="88"/>
      <c r="I21129" s="88"/>
      <c r="J21129" s="88"/>
      <c r="K21129" s="88"/>
    </row>
    <row r="21130" spans="2:11" hidden="1" x14ac:dyDescent="0.2">
      <c r="B21130" s="88"/>
      <c r="C21130" s="88"/>
      <c r="D21130" s="88"/>
      <c r="E21130" s="88"/>
      <c r="F21130" s="88"/>
      <c r="G21130" s="88"/>
      <c r="H21130" s="88"/>
      <c r="I21130" s="88"/>
      <c r="J21130" s="88"/>
      <c r="K21130" s="88"/>
    </row>
    <row r="21131" spans="2:11" hidden="1" x14ac:dyDescent="0.2">
      <c r="B21131" s="88"/>
      <c r="C21131" s="88"/>
      <c r="D21131" s="88"/>
      <c r="E21131" s="88"/>
      <c r="F21131" s="88"/>
      <c r="G21131" s="88"/>
      <c r="H21131" s="88"/>
      <c r="I21131" s="88"/>
      <c r="J21131" s="88"/>
      <c r="K21131" s="88"/>
    </row>
    <row r="21132" spans="2:11" hidden="1" x14ac:dyDescent="0.2">
      <c r="B21132" s="88"/>
      <c r="C21132" s="88"/>
      <c r="D21132" s="88"/>
      <c r="E21132" s="88"/>
      <c r="F21132" s="88"/>
      <c r="G21132" s="88"/>
      <c r="H21132" s="88"/>
      <c r="I21132" s="88"/>
      <c r="J21132" s="88"/>
      <c r="K21132" s="88"/>
    </row>
    <row r="21133" spans="2:11" hidden="1" x14ac:dyDescent="0.2">
      <c r="B21133" s="88"/>
      <c r="C21133" s="88"/>
      <c r="D21133" s="88"/>
      <c r="E21133" s="88"/>
      <c r="F21133" s="88"/>
      <c r="G21133" s="88"/>
      <c r="H21133" s="88"/>
      <c r="I21133" s="88"/>
      <c r="J21133" s="88"/>
      <c r="K21133" s="88"/>
    </row>
    <row r="21134" spans="2:11" hidden="1" x14ac:dyDescent="0.2">
      <c r="B21134" s="88"/>
      <c r="C21134" s="88"/>
      <c r="D21134" s="88"/>
      <c r="E21134" s="88"/>
      <c r="F21134" s="88"/>
      <c r="G21134" s="88"/>
      <c r="H21134" s="88"/>
      <c r="I21134" s="88"/>
      <c r="J21134" s="88"/>
      <c r="K21134" s="88"/>
    </row>
    <row r="21135" spans="2:11" hidden="1" x14ac:dyDescent="0.2">
      <c r="B21135" s="88"/>
      <c r="C21135" s="88"/>
      <c r="D21135" s="88"/>
      <c r="E21135" s="88"/>
      <c r="F21135" s="88"/>
      <c r="G21135" s="88"/>
      <c r="H21135" s="88"/>
      <c r="I21135" s="88"/>
      <c r="J21135" s="88"/>
      <c r="K21135" s="88"/>
    </row>
    <row r="21136" spans="2:11" hidden="1" x14ac:dyDescent="0.2">
      <c r="B21136" s="88"/>
      <c r="C21136" s="88"/>
      <c r="D21136" s="88"/>
      <c r="E21136" s="88"/>
      <c r="F21136" s="88"/>
      <c r="G21136" s="88"/>
      <c r="H21136" s="88"/>
      <c r="I21136" s="88"/>
      <c r="J21136" s="88"/>
      <c r="K21136" s="88"/>
    </row>
    <row r="21137" spans="2:11" hidden="1" x14ac:dyDescent="0.2">
      <c r="B21137" s="88"/>
      <c r="C21137" s="88"/>
      <c r="D21137" s="88"/>
      <c r="E21137" s="88"/>
      <c r="F21137" s="88"/>
      <c r="G21137" s="88"/>
      <c r="H21137" s="88"/>
      <c r="I21137" s="88"/>
      <c r="J21137" s="88"/>
      <c r="K21137" s="88"/>
    </row>
    <row r="21138" spans="2:11" hidden="1" x14ac:dyDescent="0.2">
      <c r="B21138" s="88"/>
      <c r="C21138" s="88"/>
      <c r="D21138" s="88"/>
      <c r="E21138" s="88"/>
      <c r="F21138" s="88"/>
      <c r="G21138" s="88"/>
      <c r="H21138" s="88"/>
      <c r="I21138" s="88"/>
      <c r="J21138" s="88"/>
      <c r="K21138" s="88"/>
    </row>
    <row r="21139" spans="2:11" hidden="1" x14ac:dyDescent="0.2">
      <c r="B21139" s="88"/>
      <c r="C21139" s="88"/>
      <c r="D21139" s="88"/>
      <c r="E21139" s="88"/>
      <c r="F21139" s="88"/>
      <c r="G21139" s="88"/>
      <c r="H21139" s="88"/>
      <c r="I21139" s="88"/>
      <c r="J21139" s="88"/>
      <c r="K21139" s="88"/>
    </row>
    <row r="21140" spans="2:11" hidden="1" x14ac:dyDescent="0.2">
      <c r="B21140" s="88"/>
      <c r="C21140" s="88"/>
      <c r="D21140" s="88"/>
      <c r="E21140" s="88"/>
      <c r="F21140" s="88"/>
      <c r="G21140" s="88"/>
      <c r="H21140" s="88"/>
      <c r="I21140" s="88"/>
      <c r="J21140" s="88"/>
      <c r="K21140" s="88"/>
    </row>
    <row r="21141" spans="2:11" hidden="1" x14ac:dyDescent="0.2">
      <c r="B21141" s="88"/>
      <c r="C21141" s="88"/>
      <c r="D21141" s="88"/>
      <c r="E21141" s="88"/>
      <c r="F21141" s="88"/>
      <c r="G21141" s="88"/>
      <c r="H21141" s="88"/>
      <c r="I21141" s="88"/>
      <c r="J21141" s="88"/>
      <c r="K21141" s="88"/>
    </row>
    <row r="21142" spans="2:11" hidden="1" x14ac:dyDescent="0.2">
      <c r="B21142" s="88"/>
      <c r="C21142" s="88"/>
      <c r="D21142" s="88"/>
      <c r="E21142" s="88"/>
      <c r="F21142" s="88"/>
      <c r="G21142" s="88"/>
      <c r="H21142" s="88"/>
      <c r="I21142" s="88"/>
      <c r="J21142" s="88"/>
      <c r="K21142" s="88"/>
    </row>
    <row r="21143" spans="2:11" hidden="1" x14ac:dyDescent="0.2">
      <c r="B21143" s="88"/>
      <c r="C21143" s="88"/>
      <c r="D21143" s="88"/>
      <c r="E21143" s="88"/>
      <c r="F21143" s="88"/>
      <c r="G21143" s="88"/>
      <c r="H21143" s="88"/>
      <c r="I21143" s="88"/>
      <c r="J21143" s="88"/>
      <c r="K21143" s="88"/>
    </row>
    <row r="21144" spans="2:11" hidden="1" x14ac:dyDescent="0.2">
      <c r="B21144" s="88"/>
      <c r="C21144" s="88"/>
      <c r="D21144" s="88"/>
      <c r="E21144" s="88"/>
      <c r="F21144" s="88"/>
      <c r="G21144" s="88"/>
      <c r="H21144" s="88"/>
      <c r="I21144" s="88"/>
      <c r="J21144" s="88"/>
      <c r="K21144" s="88"/>
    </row>
    <row r="21145" spans="2:11" hidden="1" x14ac:dyDescent="0.2">
      <c r="B21145" s="88"/>
      <c r="C21145" s="88"/>
      <c r="D21145" s="88"/>
      <c r="E21145" s="88"/>
      <c r="F21145" s="88"/>
      <c r="G21145" s="88"/>
      <c r="H21145" s="88"/>
      <c r="I21145" s="88"/>
      <c r="J21145" s="88"/>
      <c r="K21145" s="88"/>
    </row>
    <row r="21146" spans="2:11" hidden="1" x14ac:dyDescent="0.2">
      <c r="B21146" s="88"/>
      <c r="C21146" s="88"/>
      <c r="D21146" s="88"/>
      <c r="E21146" s="88"/>
      <c r="F21146" s="88"/>
      <c r="G21146" s="88"/>
      <c r="H21146" s="88"/>
      <c r="I21146" s="88"/>
      <c r="J21146" s="88"/>
      <c r="K21146" s="88"/>
    </row>
    <row r="21147" spans="2:11" hidden="1" x14ac:dyDescent="0.2">
      <c r="B21147" s="88"/>
      <c r="C21147" s="88"/>
      <c r="D21147" s="88"/>
      <c r="E21147" s="88"/>
      <c r="F21147" s="88"/>
      <c r="G21147" s="88"/>
      <c r="H21147" s="88"/>
      <c r="I21147" s="88"/>
      <c r="J21147" s="88"/>
      <c r="K21147" s="88"/>
    </row>
    <row r="21148" spans="2:11" hidden="1" x14ac:dyDescent="0.2">
      <c r="B21148" s="88"/>
      <c r="C21148" s="88"/>
      <c r="D21148" s="88"/>
      <c r="E21148" s="88"/>
      <c r="F21148" s="88"/>
      <c r="G21148" s="88"/>
      <c r="H21148" s="88"/>
      <c r="I21148" s="88"/>
      <c r="J21148" s="88"/>
      <c r="K21148" s="88"/>
    </row>
    <row r="21149" spans="2:11" hidden="1" x14ac:dyDescent="0.2">
      <c r="B21149" s="88"/>
      <c r="C21149" s="88"/>
      <c r="D21149" s="88"/>
      <c r="E21149" s="88"/>
      <c r="F21149" s="88"/>
      <c r="G21149" s="88"/>
      <c r="H21149" s="88"/>
      <c r="I21149" s="88"/>
      <c r="J21149" s="88"/>
      <c r="K21149" s="88"/>
    </row>
    <row r="21150" spans="2:11" hidden="1" x14ac:dyDescent="0.2">
      <c r="B21150" s="88"/>
      <c r="C21150" s="88"/>
      <c r="D21150" s="88"/>
      <c r="E21150" s="88"/>
      <c r="F21150" s="88"/>
      <c r="G21150" s="88"/>
      <c r="H21150" s="88"/>
      <c r="I21150" s="88"/>
      <c r="J21150" s="88"/>
      <c r="K21150" s="88"/>
    </row>
    <row r="21151" spans="2:11" hidden="1" x14ac:dyDescent="0.2">
      <c r="B21151" s="88"/>
      <c r="C21151" s="88"/>
      <c r="D21151" s="88"/>
      <c r="E21151" s="88"/>
      <c r="F21151" s="88"/>
      <c r="G21151" s="88"/>
      <c r="H21151" s="88"/>
      <c r="I21151" s="88"/>
      <c r="J21151" s="88"/>
      <c r="K21151" s="88"/>
    </row>
    <row r="21152" spans="2:11" hidden="1" x14ac:dyDescent="0.2">
      <c r="B21152" s="88"/>
      <c r="C21152" s="88"/>
      <c r="D21152" s="88"/>
      <c r="E21152" s="88"/>
      <c r="F21152" s="88"/>
      <c r="G21152" s="88"/>
      <c r="H21152" s="88"/>
      <c r="I21152" s="88"/>
      <c r="J21152" s="88"/>
      <c r="K21152" s="88"/>
    </row>
    <row r="21153" spans="2:11" hidden="1" x14ac:dyDescent="0.2">
      <c r="B21153" s="88"/>
      <c r="C21153" s="88"/>
      <c r="D21153" s="88"/>
      <c r="E21153" s="88"/>
      <c r="F21153" s="88"/>
      <c r="G21153" s="88"/>
      <c r="H21153" s="88"/>
      <c r="I21153" s="88"/>
      <c r="J21153" s="88"/>
      <c r="K21153" s="88"/>
    </row>
    <row r="21154" spans="2:11" hidden="1" x14ac:dyDescent="0.2">
      <c r="B21154" s="88"/>
      <c r="C21154" s="88"/>
      <c r="D21154" s="88"/>
      <c r="E21154" s="88"/>
      <c r="F21154" s="88"/>
      <c r="G21154" s="88"/>
      <c r="H21154" s="88"/>
      <c r="I21154" s="88"/>
      <c r="J21154" s="88"/>
      <c r="K21154" s="88"/>
    </row>
    <row r="21155" spans="2:11" hidden="1" x14ac:dyDescent="0.2">
      <c r="B21155" s="88"/>
      <c r="C21155" s="88"/>
      <c r="D21155" s="88"/>
      <c r="E21155" s="88"/>
      <c r="F21155" s="88"/>
      <c r="G21155" s="88"/>
      <c r="H21155" s="88"/>
      <c r="I21155" s="88"/>
      <c r="J21155" s="88"/>
      <c r="K21155" s="88"/>
    </row>
    <row r="21156" spans="2:11" hidden="1" x14ac:dyDescent="0.2">
      <c r="B21156" s="88"/>
      <c r="C21156" s="88"/>
      <c r="D21156" s="88"/>
      <c r="E21156" s="88"/>
      <c r="F21156" s="88"/>
      <c r="G21156" s="88"/>
      <c r="H21156" s="88"/>
      <c r="I21156" s="88"/>
      <c r="J21156" s="88"/>
      <c r="K21156" s="88"/>
    </row>
    <row r="21157" spans="2:11" hidden="1" x14ac:dyDescent="0.2">
      <c r="B21157" s="88"/>
      <c r="C21157" s="88"/>
      <c r="D21157" s="88"/>
      <c r="E21157" s="88"/>
      <c r="F21157" s="88"/>
      <c r="G21157" s="88"/>
      <c r="H21157" s="88"/>
      <c r="I21157" s="88"/>
      <c r="J21157" s="88"/>
      <c r="K21157" s="88"/>
    </row>
    <row r="21158" spans="2:11" hidden="1" x14ac:dyDescent="0.2">
      <c r="B21158" s="88"/>
      <c r="C21158" s="88"/>
      <c r="D21158" s="88"/>
      <c r="E21158" s="88"/>
      <c r="F21158" s="88"/>
      <c r="G21158" s="88"/>
      <c r="H21158" s="88"/>
      <c r="I21158" s="88"/>
      <c r="J21158" s="88"/>
      <c r="K21158" s="88"/>
    </row>
    <row r="21159" spans="2:11" hidden="1" x14ac:dyDescent="0.2">
      <c r="B21159" s="88"/>
      <c r="C21159" s="88"/>
      <c r="D21159" s="88"/>
      <c r="E21159" s="88"/>
      <c r="F21159" s="88"/>
      <c r="G21159" s="88"/>
      <c r="H21159" s="88"/>
      <c r="I21159" s="88"/>
      <c r="J21159" s="88"/>
      <c r="K21159" s="88"/>
    </row>
    <row r="21160" spans="2:11" hidden="1" x14ac:dyDescent="0.2">
      <c r="B21160" s="88"/>
      <c r="C21160" s="88"/>
      <c r="D21160" s="88"/>
      <c r="E21160" s="88"/>
      <c r="F21160" s="88"/>
      <c r="G21160" s="88"/>
      <c r="H21160" s="88"/>
      <c r="I21160" s="88"/>
      <c r="J21160" s="88"/>
      <c r="K21160" s="88"/>
    </row>
    <row r="21161" spans="2:11" hidden="1" x14ac:dyDescent="0.2">
      <c r="B21161" s="88"/>
      <c r="C21161" s="88"/>
      <c r="D21161" s="88"/>
      <c r="E21161" s="88"/>
      <c r="F21161" s="88"/>
      <c r="G21161" s="88"/>
      <c r="H21161" s="88"/>
      <c r="I21161" s="88"/>
      <c r="J21161" s="88"/>
      <c r="K21161" s="88"/>
    </row>
    <row r="21162" spans="2:11" hidden="1" x14ac:dyDescent="0.2">
      <c r="B21162" s="88"/>
      <c r="C21162" s="88"/>
      <c r="D21162" s="88"/>
      <c r="E21162" s="88"/>
      <c r="F21162" s="88"/>
      <c r="G21162" s="88"/>
      <c r="H21162" s="88"/>
      <c r="I21162" s="88"/>
      <c r="J21162" s="88"/>
      <c r="K21162" s="88"/>
    </row>
    <row r="21163" spans="2:11" hidden="1" x14ac:dyDescent="0.2">
      <c r="B21163" s="88"/>
      <c r="C21163" s="88"/>
      <c r="D21163" s="88"/>
      <c r="E21163" s="88"/>
      <c r="F21163" s="88"/>
      <c r="G21163" s="88"/>
      <c r="H21163" s="88"/>
      <c r="I21163" s="88"/>
      <c r="J21163" s="88"/>
      <c r="K21163" s="88"/>
    </row>
    <row r="21164" spans="2:11" hidden="1" x14ac:dyDescent="0.2">
      <c r="B21164" s="88"/>
      <c r="C21164" s="88"/>
      <c r="D21164" s="88"/>
      <c r="E21164" s="88"/>
      <c r="F21164" s="88"/>
      <c r="G21164" s="88"/>
      <c r="H21164" s="88"/>
      <c r="I21164" s="88"/>
      <c r="J21164" s="88"/>
      <c r="K21164" s="88"/>
    </row>
    <row r="21165" spans="2:11" hidden="1" x14ac:dyDescent="0.2">
      <c r="B21165" s="88"/>
      <c r="C21165" s="88"/>
      <c r="D21165" s="88"/>
      <c r="E21165" s="88"/>
      <c r="F21165" s="88"/>
      <c r="G21165" s="88"/>
      <c r="H21165" s="88"/>
      <c r="I21165" s="88"/>
      <c r="J21165" s="88"/>
      <c r="K21165" s="88"/>
    </row>
    <row r="21166" spans="2:11" hidden="1" x14ac:dyDescent="0.2">
      <c r="B21166" s="88"/>
      <c r="C21166" s="88"/>
      <c r="D21166" s="88"/>
      <c r="E21166" s="88"/>
      <c r="F21166" s="88"/>
      <c r="G21166" s="88"/>
      <c r="H21166" s="88"/>
      <c r="I21166" s="88"/>
      <c r="J21166" s="88"/>
      <c r="K21166" s="88"/>
    </row>
    <row r="21167" spans="2:11" hidden="1" x14ac:dyDescent="0.2">
      <c r="B21167" s="88"/>
      <c r="C21167" s="88"/>
      <c r="D21167" s="88"/>
      <c r="E21167" s="88"/>
      <c r="F21167" s="88"/>
      <c r="G21167" s="88"/>
      <c r="H21167" s="88"/>
      <c r="I21167" s="88"/>
      <c r="J21167" s="88"/>
      <c r="K21167" s="88"/>
    </row>
    <row r="21168" spans="2:11" hidden="1" x14ac:dyDescent="0.2">
      <c r="B21168" s="88"/>
      <c r="C21168" s="88"/>
      <c r="D21168" s="88"/>
      <c r="E21168" s="88"/>
      <c r="F21168" s="88"/>
      <c r="G21168" s="88"/>
      <c r="H21168" s="88"/>
      <c r="I21168" s="88"/>
      <c r="J21168" s="88"/>
      <c r="K21168" s="88"/>
    </row>
    <row r="21169" spans="2:11" hidden="1" x14ac:dyDescent="0.2">
      <c r="B21169" s="88"/>
      <c r="C21169" s="88"/>
      <c r="D21169" s="88"/>
      <c r="E21169" s="88"/>
      <c r="F21169" s="88"/>
      <c r="G21169" s="88"/>
      <c r="H21169" s="88"/>
      <c r="I21169" s="88"/>
      <c r="J21169" s="88"/>
      <c r="K21169" s="88"/>
    </row>
    <row r="21170" spans="2:11" hidden="1" x14ac:dyDescent="0.2">
      <c r="B21170" s="88"/>
      <c r="C21170" s="88"/>
      <c r="D21170" s="88"/>
      <c r="E21170" s="88"/>
      <c r="F21170" s="88"/>
      <c r="G21170" s="88"/>
      <c r="H21170" s="88"/>
      <c r="I21170" s="88"/>
      <c r="J21170" s="88"/>
      <c r="K21170" s="88"/>
    </row>
    <row r="21171" spans="2:11" hidden="1" x14ac:dyDescent="0.2">
      <c r="B21171" s="88"/>
      <c r="C21171" s="88"/>
      <c r="D21171" s="88"/>
      <c r="E21171" s="88"/>
      <c r="F21171" s="88"/>
      <c r="G21171" s="88"/>
      <c r="H21171" s="88"/>
      <c r="I21171" s="88"/>
      <c r="J21171" s="88"/>
      <c r="K21171" s="88"/>
    </row>
    <row r="21172" spans="2:11" hidden="1" x14ac:dyDescent="0.2">
      <c r="B21172" s="88"/>
      <c r="C21172" s="88"/>
      <c r="D21172" s="88"/>
      <c r="E21172" s="88"/>
      <c r="F21172" s="88"/>
      <c r="G21172" s="88"/>
      <c r="H21172" s="88"/>
      <c r="I21172" s="88"/>
      <c r="J21172" s="88"/>
      <c r="K21172" s="88"/>
    </row>
    <row r="21173" spans="2:11" hidden="1" x14ac:dyDescent="0.2">
      <c r="B21173" s="88"/>
      <c r="C21173" s="88"/>
      <c r="D21173" s="88"/>
      <c r="E21173" s="88"/>
      <c r="F21173" s="88"/>
      <c r="G21173" s="88"/>
      <c r="H21173" s="88"/>
      <c r="I21173" s="88"/>
      <c r="J21173" s="88"/>
      <c r="K21173" s="88"/>
    </row>
    <row r="21174" spans="2:11" hidden="1" x14ac:dyDescent="0.2">
      <c r="B21174" s="88"/>
      <c r="C21174" s="88"/>
      <c r="D21174" s="88"/>
      <c r="E21174" s="88"/>
      <c r="F21174" s="88"/>
      <c r="G21174" s="88"/>
      <c r="H21174" s="88"/>
      <c r="I21174" s="88"/>
      <c r="J21174" s="88"/>
      <c r="K21174" s="88"/>
    </row>
    <row r="21175" spans="2:11" hidden="1" x14ac:dyDescent="0.2">
      <c r="B21175" s="88"/>
      <c r="C21175" s="88"/>
      <c r="D21175" s="88"/>
      <c r="E21175" s="88"/>
      <c r="F21175" s="88"/>
      <c r="G21175" s="88"/>
      <c r="H21175" s="88"/>
      <c r="I21175" s="88"/>
      <c r="J21175" s="88"/>
      <c r="K21175" s="88"/>
    </row>
    <row r="21176" spans="2:11" hidden="1" x14ac:dyDescent="0.2">
      <c r="B21176" s="88"/>
      <c r="C21176" s="88"/>
      <c r="D21176" s="88"/>
      <c r="E21176" s="88"/>
      <c r="F21176" s="88"/>
      <c r="G21176" s="88"/>
      <c r="H21176" s="88"/>
      <c r="I21176" s="88"/>
      <c r="J21176" s="88"/>
      <c r="K21176" s="88"/>
    </row>
    <row r="21177" spans="2:11" hidden="1" x14ac:dyDescent="0.2">
      <c r="B21177" s="88"/>
      <c r="C21177" s="88"/>
      <c r="D21177" s="88"/>
      <c r="E21177" s="88"/>
      <c r="F21177" s="88"/>
      <c r="G21177" s="88"/>
      <c r="H21177" s="88"/>
      <c r="I21177" s="88"/>
      <c r="J21177" s="88"/>
      <c r="K21177" s="88"/>
    </row>
    <row r="21178" spans="2:11" hidden="1" x14ac:dyDescent="0.2">
      <c r="B21178" s="88"/>
      <c r="C21178" s="88"/>
      <c r="D21178" s="88"/>
      <c r="E21178" s="88"/>
      <c r="F21178" s="88"/>
      <c r="G21178" s="88"/>
      <c r="H21178" s="88"/>
      <c r="I21178" s="88"/>
      <c r="J21178" s="88"/>
      <c r="K21178" s="88"/>
    </row>
    <row r="21179" spans="2:11" hidden="1" x14ac:dyDescent="0.2">
      <c r="B21179" s="88"/>
      <c r="C21179" s="88"/>
      <c r="D21179" s="88"/>
      <c r="E21179" s="88"/>
      <c r="F21179" s="88"/>
      <c r="G21179" s="88"/>
      <c r="H21179" s="88"/>
      <c r="I21179" s="88"/>
      <c r="J21179" s="88"/>
      <c r="K21179" s="88"/>
    </row>
    <row r="21180" spans="2:11" hidden="1" x14ac:dyDescent="0.2">
      <c r="B21180" s="88"/>
      <c r="C21180" s="88"/>
      <c r="D21180" s="88"/>
      <c r="E21180" s="88"/>
      <c r="F21180" s="88"/>
      <c r="G21180" s="88"/>
      <c r="H21180" s="88"/>
      <c r="I21180" s="88"/>
      <c r="J21180" s="88"/>
      <c r="K21180" s="88"/>
    </row>
    <row r="21181" spans="2:11" hidden="1" x14ac:dyDescent="0.2">
      <c r="B21181" s="88"/>
      <c r="C21181" s="88"/>
      <c r="D21181" s="88"/>
      <c r="E21181" s="88"/>
      <c r="F21181" s="88"/>
      <c r="G21181" s="88"/>
      <c r="H21181" s="88"/>
      <c r="I21181" s="88"/>
      <c r="J21181" s="88"/>
      <c r="K21181" s="88"/>
    </row>
    <row r="21182" spans="2:11" hidden="1" x14ac:dyDescent="0.2">
      <c r="B21182" s="88"/>
      <c r="C21182" s="88"/>
      <c r="D21182" s="88"/>
      <c r="E21182" s="88"/>
      <c r="F21182" s="88"/>
      <c r="G21182" s="88"/>
      <c r="H21182" s="88"/>
      <c r="I21182" s="88"/>
      <c r="J21182" s="88"/>
      <c r="K21182" s="88"/>
    </row>
    <row r="21183" spans="2:11" hidden="1" x14ac:dyDescent="0.2">
      <c r="B21183" s="88"/>
      <c r="C21183" s="88"/>
      <c r="D21183" s="88"/>
      <c r="E21183" s="88"/>
      <c r="F21183" s="88"/>
      <c r="G21183" s="88"/>
      <c r="H21183" s="88"/>
      <c r="I21183" s="88"/>
      <c r="J21183" s="88"/>
      <c r="K21183" s="88"/>
    </row>
    <row r="21184" spans="2:11" hidden="1" x14ac:dyDescent="0.2">
      <c r="B21184" s="88"/>
      <c r="C21184" s="88"/>
      <c r="D21184" s="88"/>
      <c r="E21184" s="88"/>
      <c r="F21184" s="88"/>
      <c r="G21184" s="88"/>
      <c r="H21184" s="88"/>
      <c r="I21184" s="88"/>
      <c r="J21184" s="88"/>
      <c r="K21184" s="88"/>
    </row>
    <row r="21185" spans="2:11" hidden="1" x14ac:dyDescent="0.2">
      <c r="B21185" s="88"/>
      <c r="C21185" s="88"/>
      <c r="D21185" s="88"/>
      <c r="E21185" s="88"/>
      <c r="F21185" s="88"/>
      <c r="G21185" s="88"/>
      <c r="H21185" s="88"/>
      <c r="I21185" s="88"/>
      <c r="J21185" s="88"/>
      <c r="K21185" s="88"/>
    </row>
    <row r="21186" spans="2:11" hidden="1" x14ac:dyDescent="0.2">
      <c r="B21186" s="88"/>
      <c r="C21186" s="88"/>
      <c r="D21186" s="88"/>
      <c r="E21186" s="88"/>
      <c r="F21186" s="88"/>
      <c r="G21186" s="88"/>
      <c r="H21186" s="88"/>
      <c r="I21186" s="88"/>
      <c r="J21186" s="88"/>
      <c r="K21186" s="88"/>
    </row>
    <row r="21187" spans="2:11" hidden="1" x14ac:dyDescent="0.2">
      <c r="B21187" s="88"/>
      <c r="C21187" s="88"/>
      <c r="D21187" s="88"/>
      <c r="E21187" s="88"/>
      <c r="F21187" s="88"/>
      <c r="G21187" s="88"/>
      <c r="H21187" s="88"/>
      <c r="I21187" s="88"/>
      <c r="J21187" s="88"/>
      <c r="K21187" s="88"/>
    </row>
    <row r="21188" spans="2:11" hidden="1" x14ac:dyDescent="0.2">
      <c r="B21188" s="88"/>
      <c r="C21188" s="88"/>
      <c r="D21188" s="88"/>
      <c r="E21188" s="88"/>
      <c r="F21188" s="88"/>
      <c r="G21188" s="88"/>
      <c r="H21188" s="88"/>
      <c r="I21188" s="88"/>
      <c r="J21188" s="88"/>
      <c r="K21188" s="88"/>
    </row>
    <row r="21189" spans="2:11" hidden="1" x14ac:dyDescent="0.2">
      <c r="B21189" s="88"/>
      <c r="C21189" s="88"/>
      <c r="D21189" s="88"/>
      <c r="E21189" s="88"/>
      <c r="F21189" s="88"/>
      <c r="G21189" s="88"/>
      <c r="H21189" s="88"/>
      <c r="I21189" s="88"/>
      <c r="J21189" s="88"/>
      <c r="K21189" s="88"/>
    </row>
    <row r="21190" spans="2:11" hidden="1" x14ac:dyDescent="0.2">
      <c r="B21190" s="88"/>
      <c r="C21190" s="88"/>
      <c r="D21190" s="88"/>
      <c r="E21190" s="88"/>
      <c r="F21190" s="88"/>
      <c r="G21190" s="88"/>
      <c r="H21190" s="88"/>
      <c r="I21190" s="88"/>
      <c r="J21190" s="88"/>
      <c r="K21190" s="88"/>
    </row>
    <row r="21191" spans="2:11" hidden="1" x14ac:dyDescent="0.2">
      <c r="B21191" s="88"/>
      <c r="C21191" s="88"/>
      <c r="D21191" s="88"/>
      <c r="E21191" s="88"/>
      <c r="F21191" s="88"/>
      <c r="G21191" s="88"/>
      <c r="H21191" s="88"/>
      <c r="I21191" s="88"/>
      <c r="J21191" s="88"/>
      <c r="K21191" s="88"/>
    </row>
    <row r="21192" spans="2:11" hidden="1" x14ac:dyDescent="0.2">
      <c r="B21192" s="88"/>
      <c r="C21192" s="88"/>
      <c r="D21192" s="88"/>
      <c r="E21192" s="88"/>
      <c r="F21192" s="88"/>
      <c r="G21192" s="88"/>
      <c r="H21192" s="88"/>
      <c r="I21192" s="88"/>
      <c r="J21192" s="88"/>
      <c r="K21192" s="88"/>
    </row>
    <row r="21193" spans="2:11" hidden="1" x14ac:dyDescent="0.2">
      <c r="B21193" s="88"/>
      <c r="C21193" s="88"/>
      <c r="D21193" s="88"/>
      <c r="E21193" s="88"/>
      <c r="F21193" s="88"/>
      <c r="G21193" s="88"/>
      <c r="H21193" s="88"/>
      <c r="I21193" s="88"/>
      <c r="J21193" s="88"/>
      <c r="K21193" s="88"/>
    </row>
    <row r="21194" spans="2:11" hidden="1" x14ac:dyDescent="0.2">
      <c r="B21194" s="88"/>
      <c r="C21194" s="88"/>
      <c r="D21194" s="88"/>
      <c r="E21194" s="88"/>
      <c r="F21194" s="88"/>
      <c r="G21194" s="88"/>
      <c r="H21194" s="88"/>
      <c r="I21194" s="88"/>
      <c r="J21194" s="88"/>
      <c r="K21194" s="88"/>
    </row>
    <row r="21195" spans="2:11" hidden="1" x14ac:dyDescent="0.2">
      <c r="B21195" s="88"/>
      <c r="C21195" s="88"/>
      <c r="D21195" s="88"/>
      <c r="E21195" s="88"/>
      <c r="F21195" s="88"/>
      <c r="G21195" s="88"/>
      <c r="H21195" s="88"/>
      <c r="I21195" s="88"/>
      <c r="J21195" s="88"/>
      <c r="K21195" s="88"/>
    </row>
    <row r="21196" spans="2:11" hidden="1" x14ac:dyDescent="0.2">
      <c r="B21196" s="88"/>
      <c r="C21196" s="88"/>
      <c r="D21196" s="88"/>
      <c r="E21196" s="88"/>
      <c r="F21196" s="88"/>
      <c r="G21196" s="88"/>
      <c r="H21196" s="88"/>
      <c r="I21196" s="88"/>
      <c r="J21196" s="88"/>
      <c r="K21196" s="88"/>
    </row>
    <row r="21197" spans="2:11" hidden="1" x14ac:dyDescent="0.2">
      <c r="B21197" s="88"/>
      <c r="C21197" s="88"/>
      <c r="D21197" s="88"/>
      <c r="E21197" s="88"/>
      <c r="F21197" s="88"/>
      <c r="G21197" s="88"/>
      <c r="H21197" s="88"/>
      <c r="I21197" s="88"/>
      <c r="J21197" s="88"/>
      <c r="K21197" s="88"/>
    </row>
    <row r="21198" spans="2:11" hidden="1" x14ac:dyDescent="0.2">
      <c r="B21198" s="88"/>
      <c r="C21198" s="88"/>
      <c r="D21198" s="88"/>
      <c r="E21198" s="88"/>
      <c r="F21198" s="88"/>
      <c r="G21198" s="88"/>
      <c r="H21198" s="88"/>
      <c r="I21198" s="88"/>
      <c r="J21198" s="88"/>
      <c r="K21198" s="88"/>
    </row>
    <row r="21199" spans="2:11" hidden="1" x14ac:dyDescent="0.2">
      <c r="B21199" s="88"/>
      <c r="C21199" s="88"/>
      <c r="D21199" s="88"/>
      <c r="E21199" s="88"/>
      <c r="F21199" s="88"/>
      <c r="G21199" s="88"/>
      <c r="H21199" s="88"/>
      <c r="I21199" s="88"/>
      <c r="J21199" s="88"/>
      <c r="K21199" s="88"/>
    </row>
    <row r="21200" spans="2:11" hidden="1" x14ac:dyDescent="0.2">
      <c r="B21200" s="88"/>
      <c r="C21200" s="88"/>
      <c r="D21200" s="88"/>
      <c r="E21200" s="88"/>
      <c r="F21200" s="88"/>
      <c r="G21200" s="88"/>
      <c r="H21200" s="88"/>
      <c r="I21200" s="88"/>
      <c r="J21200" s="88"/>
      <c r="K21200" s="88"/>
    </row>
    <row r="21201" spans="2:11" hidden="1" x14ac:dyDescent="0.2">
      <c r="B21201" s="88"/>
      <c r="C21201" s="88"/>
      <c r="D21201" s="88"/>
      <c r="E21201" s="88"/>
      <c r="F21201" s="88"/>
      <c r="G21201" s="88"/>
      <c r="H21201" s="88"/>
      <c r="I21201" s="88"/>
      <c r="J21201" s="88"/>
      <c r="K21201" s="88"/>
    </row>
    <row r="21202" spans="2:11" hidden="1" x14ac:dyDescent="0.2">
      <c r="B21202" s="88"/>
      <c r="C21202" s="88"/>
      <c r="D21202" s="88"/>
      <c r="E21202" s="88"/>
      <c r="F21202" s="88"/>
      <c r="G21202" s="88"/>
      <c r="H21202" s="88"/>
      <c r="I21202" s="88"/>
      <c r="J21202" s="88"/>
      <c r="K21202" s="88"/>
    </row>
    <row r="21203" spans="2:11" hidden="1" x14ac:dyDescent="0.2">
      <c r="B21203" s="88"/>
      <c r="C21203" s="88"/>
      <c r="D21203" s="88"/>
      <c r="E21203" s="88"/>
      <c r="F21203" s="88"/>
      <c r="G21203" s="88"/>
      <c r="H21203" s="88"/>
      <c r="I21203" s="88"/>
      <c r="J21203" s="88"/>
      <c r="K21203" s="88"/>
    </row>
    <row r="21204" spans="2:11" hidden="1" x14ac:dyDescent="0.2">
      <c r="B21204" s="88"/>
      <c r="C21204" s="88"/>
      <c r="D21204" s="88"/>
      <c r="E21204" s="88"/>
      <c r="F21204" s="88"/>
      <c r="G21204" s="88"/>
      <c r="H21204" s="88"/>
      <c r="I21204" s="88"/>
      <c r="J21204" s="88"/>
      <c r="K21204" s="88"/>
    </row>
    <row r="21205" spans="2:11" hidden="1" x14ac:dyDescent="0.2">
      <c r="B21205" s="88"/>
      <c r="C21205" s="88"/>
      <c r="D21205" s="88"/>
      <c r="E21205" s="88"/>
      <c r="F21205" s="88"/>
      <c r="G21205" s="88"/>
      <c r="H21205" s="88"/>
      <c r="I21205" s="88"/>
      <c r="J21205" s="88"/>
      <c r="K21205" s="88"/>
    </row>
    <row r="21206" spans="2:11" hidden="1" x14ac:dyDescent="0.2">
      <c r="B21206" s="88"/>
      <c r="C21206" s="88"/>
      <c r="D21206" s="88"/>
      <c r="E21206" s="88"/>
      <c r="F21206" s="88"/>
      <c r="G21206" s="88"/>
      <c r="H21206" s="88"/>
      <c r="I21206" s="88"/>
      <c r="J21206" s="88"/>
      <c r="K21206" s="88"/>
    </row>
    <row r="21207" spans="2:11" hidden="1" x14ac:dyDescent="0.2">
      <c r="B21207" s="88"/>
      <c r="C21207" s="88"/>
      <c r="D21207" s="88"/>
      <c r="E21207" s="88"/>
      <c r="F21207" s="88"/>
      <c r="G21207" s="88"/>
      <c r="H21207" s="88"/>
      <c r="I21207" s="88"/>
      <c r="J21207" s="88"/>
      <c r="K21207" s="88"/>
    </row>
    <row r="21208" spans="2:11" hidden="1" x14ac:dyDescent="0.2">
      <c r="B21208" s="88"/>
      <c r="C21208" s="88"/>
      <c r="D21208" s="88"/>
      <c r="E21208" s="88"/>
      <c r="F21208" s="88"/>
      <c r="G21208" s="88"/>
      <c r="H21208" s="88"/>
      <c r="I21208" s="88"/>
      <c r="J21208" s="88"/>
      <c r="K21208" s="88"/>
    </row>
    <row r="21209" spans="2:11" hidden="1" x14ac:dyDescent="0.2">
      <c r="B21209" s="88"/>
      <c r="C21209" s="88"/>
      <c r="D21209" s="88"/>
      <c r="E21209" s="88"/>
      <c r="F21209" s="88"/>
      <c r="G21209" s="88"/>
      <c r="H21209" s="88"/>
      <c r="I21209" s="88"/>
      <c r="J21209" s="88"/>
      <c r="K21209" s="88"/>
    </row>
    <row r="21210" spans="2:11" hidden="1" x14ac:dyDescent="0.2">
      <c r="B21210" s="88"/>
      <c r="C21210" s="88"/>
      <c r="D21210" s="88"/>
      <c r="E21210" s="88"/>
      <c r="F21210" s="88"/>
      <c r="G21210" s="88"/>
      <c r="H21210" s="88"/>
      <c r="I21210" s="88"/>
      <c r="J21210" s="88"/>
      <c r="K21210" s="88"/>
    </row>
    <row r="21211" spans="2:11" hidden="1" x14ac:dyDescent="0.2">
      <c r="B21211" s="88"/>
      <c r="C21211" s="88"/>
      <c r="D21211" s="88"/>
      <c r="E21211" s="88"/>
      <c r="F21211" s="88"/>
      <c r="G21211" s="88"/>
      <c r="H21211" s="88"/>
      <c r="I21211" s="88"/>
      <c r="J21211" s="88"/>
      <c r="K21211" s="88"/>
    </row>
    <row r="21212" spans="2:11" hidden="1" x14ac:dyDescent="0.2">
      <c r="B21212" s="88"/>
      <c r="C21212" s="88"/>
      <c r="D21212" s="88"/>
      <c r="E21212" s="88"/>
      <c r="F21212" s="88"/>
      <c r="G21212" s="88"/>
      <c r="H21212" s="88"/>
      <c r="I21212" s="88"/>
      <c r="J21212" s="88"/>
      <c r="K21212" s="88"/>
    </row>
    <row r="21213" spans="2:11" hidden="1" x14ac:dyDescent="0.2">
      <c r="B21213" s="88"/>
      <c r="C21213" s="88"/>
      <c r="D21213" s="88"/>
      <c r="E21213" s="88"/>
      <c r="F21213" s="88"/>
      <c r="G21213" s="88"/>
      <c r="H21213" s="88"/>
      <c r="I21213" s="88"/>
      <c r="J21213" s="88"/>
      <c r="K21213" s="88"/>
    </row>
    <row r="21214" spans="2:11" hidden="1" x14ac:dyDescent="0.2">
      <c r="B21214" s="88"/>
      <c r="C21214" s="88"/>
      <c r="D21214" s="88"/>
      <c r="E21214" s="88"/>
      <c r="F21214" s="88"/>
      <c r="G21214" s="88"/>
      <c r="H21214" s="88"/>
      <c r="I21214" s="88"/>
      <c r="J21214" s="88"/>
      <c r="K21214" s="88"/>
    </row>
    <row r="21215" spans="2:11" hidden="1" x14ac:dyDescent="0.2">
      <c r="B21215" s="88"/>
      <c r="C21215" s="88"/>
      <c r="D21215" s="88"/>
      <c r="E21215" s="88"/>
      <c r="F21215" s="88"/>
      <c r="G21215" s="88"/>
      <c r="H21215" s="88"/>
      <c r="I21215" s="88"/>
      <c r="J21215" s="88"/>
      <c r="K21215" s="88"/>
    </row>
    <row r="21216" spans="2:11" hidden="1" x14ac:dyDescent="0.2">
      <c r="B21216" s="88"/>
      <c r="C21216" s="88"/>
      <c r="D21216" s="88"/>
      <c r="E21216" s="88"/>
      <c r="F21216" s="88"/>
      <c r="G21216" s="88"/>
      <c r="H21216" s="88"/>
      <c r="I21216" s="88"/>
      <c r="J21216" s="88"/>
      <c r="K21216" s="88"/>
    </row>
    <row r="21217" spans="2:11" hidden="1" x14ac:dyDescent="0.2">
      <c r="B21217" s="88"/>
      <c r="C21217" s="88"/>
      <c r="D21217" s="88"/>
      <c r="E21217" s="88"/>
      <c r="F21217" s="88"/>
      <c r="G21217" s="88"/>
      <c r="H21217" s="88"/>
      <c r="I21217" s="88"/>
      <c r="J21217" s="88"/>
      <c r="K21217" s="88"/>
    </row>
    <row r="21218" spans="2:11" hidden="1" x14ac:dyDescent="0.2">
      <c r="B21218" s="88"/>
      <c r="C21218" s="88"/>
      <c r="D21218" s="88"/>
      <c r="E21218" s="88"/>
      <c r="F21218" s="88"/>
      <c r="G21218" s="88"/>
      <c r="H21218" s="88"/>
      <c r="I21218" s="88"/>
      <c r="J21218" s="88"/>
      <c r="K21218" s="88"/>
    </row>
    <row r="21219" spans="2:11" hidden="1" x14ac:dyDescent="0.2">
      <c r="B21219" s="88"/>
      <c r="C21219" s="88"/>
      <c r="D21219" s="88"/>
      <c r="E21219" s="88"/>
      <c r="F21219" s="88"/>
      <c r="G21219" s="88"/>
      <c r="H21219" s="88"/>
      <c r="I21219" s="88"/>
      <c r="J21219" s="88"/>
      <c r="K21219" s="88"/>
    </row>
    <row r="21220" spans="2:11" hidden="1" x14ac:dyDescent="0.2">
      <c r="B21220" s="88"/>
      <c r="C21220" s="88"/>
      <c r="D21220" s="88"/>
      <c r="E21220" s="88"/>
      <c r="F21220" s="88"/>
      <c r="G21220" s="88"/>
      <c r="H21220" s="88"/>
      <c r="I21220" s="88"/>
      <c r="J21220" s="88"/>
      <c r="K21220" s="88"/>
    </row>
    <row r="21221" spans="2:11" hidden="1" x14ac:dyDescent="0.2">
      <c r="B21221" s="88"/>
      <c r="C21221" s="88"/>
      <c r="D21221" s="88"/>
      <c r="E21221" s="88"/>
      <c r="F21221" s="88"/>
      <c r="G21221" s="88"/>
      <c r="H21221" s="88"/>
      <c r="I21221" s="88"/>
      <c r="J21221" s="88"/>
      <c r="K21221" s="88"/>
    </row>
    <row r="21222" spans="2:11" hidden="1" x14ac:dyDescent="0.2">
      <c r="B21222" s="88"/>
      <c r="C21222" s="88"/>
      <c r="D21222" s="88"/>
      <c r="E21222" s="88"/>
      <c r="F21222" s="88"/>
      <c r="G21222" s="88"/>
      <c r="H21222" s="88"/>
      <c r="I21222" s="88"/>
      <c r="J21222" s="88"/>
      <c r="K21222" s="88"/>
    </row>
    <row r="21223" spans="2:11" hidden="1" x14ac:dyDescent="0.2">
      <c r="B21223" s="88"/>
      <c r="C21223" s="88"/>
      <c r="D21223" s="88"/>
      <c r="E21223" s="88"/>
      <c r="F21223" s="88"/>
      <c r="G21223" s="88"/>
      <c r="H21223" s="88"/>
      <c r="I21223" s="88"/>
      <c r="J21223" s="88"/>
      <c r="K21223" s="88"/>
    </row>
    <row r="21224" spans="2:11" hidden="1" x14ac:dyDescent="0.2">
      <c r="B21224" s="88"/>
      <c r="C21224" s="88"/>
      <c r="D21224" s="88"/>
      <c r="E21224" s="88"/>
      <c r="F21224" s="88"/>
      <c r="G21224" s="88"/>
      <c r="H21224" s="88"/>
      <c r="I21224" s="88"/>
      <c r="J21224" s="88"/>
      <c r="K21224" s="88"/>
    </row>
    <row r="21225" spans="2:11" hidden="1" x14ac:dyDescent="0.2">
      <c r="B21225" s="88"/>
      <c r="C21225" s="88"/>
      <c r="D21225" s="88"/>
      <c r="E21225" s="88"/>
      <c r="F21225" s="88"/>
      <c r="G21225" s="88"/>
      <c r="H21225" s="88"/>
      <c r="I21225" s="88"/>
      <c r="J21225" s="88"/>
      <c r="K21225" s="88"/>
    </row>
    <row r="21226" spans="2:11" hidden="1" x14ac:dyDescent="0.2">
      <c r="B21226" s="88"/>
      <c r="C21226" s="88"/>
      <c r="D21226" s="88"/>
      <c r="E21226" s="88"/>
      <c r="F21226" s="88"/>
      <c r="G21226" s="88"/>
      <c r="H21226" s="88"/>
      <c r="I21226" s="88"/>
      <c r="J21226" s="88"/>
      <c r="K21226" s="88"/>
    </row>
    <row r="21227" spans="2:11" hidden="1" x14ac:dyDescent="0.2">
      <c r="B21227" s="88"/>
      <c r="C21227" s="88"/>
      <c r="D21227" s="88"/>
      <c r="E21227" s="88"/>
      <c r="F21227" s="88"/>
      <c r="G21227" s="88"/>
      <c r="H21227" s="88"/>
      <c r="I21227" s="88"/>
      <c r="J21227" s="88"/>
      <c r="K21227" s="88"/>
    </row>
    <row r="21228" spans="2:11" hidden="1" x14ac:dyDescent="0.2">
      <c r="B21228" s="88"/>
      <c r="C21228" s="88"/>
      <c r="D21228" s="88"/>
      <c r="E21228" s="88"/>
      <c r="F21228" s="88"/>
      <c r="G21228" s="88"/>
      <c r="H21228" s="88"/>
      <c r="I21228" s="88"/>
      <c r="J21228" s="88"/>
      <c r="K21228" s="88"/>
    </row>
    <row r="21229" spans="2:11" hidden="1" x14ac:dyDescent="0.2">
      <c r="B21229" s="88"/>
      <c r="C21229" s="88"/>
      <c r="D21229" s="88"/>
      <c r="E21229" s="88"/>
      <c r="F21229" s="88"/>
      <c r="G21229" s="88"/>
      <c r="H21229" s="88"/>
      <c r="I21229" s="88"/>
      <c r="J21229" s="88"/>
      <c r="K21229" s="88"/>
    </row>
    <row r="21230" spans="2:11" hidden="1" x14ac:dyDescent="0.2">
      <c r="B21230" s="88"/>
      <c r="C21230" s="88"/>
      <c r="D21230" s="88"/>
      <c r="E21230" s="88"/>
      <c r="F21230" s="88"/>
      <c r="G21230" s="88"/>
      <c r="H21230" s="88"/>
      <c r="I21230" s="88"/>
      <c r="J21230" s="88"/>
      <c r="K21230" s="88"/>
    </row>
    <row r="21231" spans="2:11" hidden="1" x14ac:dyDescent="0.2">
      <c r="B21231" s="88"/>
      <c r="C21231" s="88"/>
      <c r="D21231" s="88"/>
      <c r="E21231" s="88"/>
      <c r="F21231" s="88"/>
      <c r="G21231" s="88"/>
      <c r="H21231" s="88"/>
      <c r="I21231" s="88"/>
      <c r="J21231" s="88"/>
      <c r="K21231" s="88"/>
    </row>
    <row r="21232" spans="2:11" hidden="1" x14ac:dyDescent="0.2">
      <c r="B21232" s="88"/>
      <c r="C21232" s="88"/>
      <c r="D21232" s="88"/>
      <c r="E21232" s="88"/>
      <c r="F21232" s="88"/>
      <c r="G21232" s="88"/>
      <c r="H21232" s="88"/>
      <c r="I21232" s="88"/>
      <c r="J21232" s="88"/>
      <c r="K21232" s="88"/>
    </row>
    <row r="21233" spans="2:11" hidden="1" x14ac:dyDescent="0.2">
      <c r="B21233" s="88"/>
      <c r="C21233" s="88"/>
      <c r="D21233" s="88"/>
      <c r="E21233" s="88"/>
      <c r="F21233" s="88"/>
      <c r="G21233" s="88"/>
      <c r="H21233" s="88"/>
      <c r="I21233" s="88"/>
      <c r="J21233" s="88"/>
      <c r="K21233" s="88"/>
    </row>
    <row r="21234" spans="2:11" hidden="1" x14ac:dyDescent="0.2">
      <c r="B21234" s="88"/>
      <c r="C21234" s="88"/>
      <c r="D21234" s="88"/>
      <c r="E21234" s="88"/>
      <c r="F21234" s="88"/>
      <c r="G21234" s="88"/>
      <c r="H21234" s="88"/>
      <c r="I21234" s="88"/>
      <c r="J21234" s="88"/>
      <c r="K21234" s="88"/>
    </row>
    <row r="21235" spans="2:11" hidden="1" x14ac:dyDescent="0.2">
      <c r="B21235" s="88"/>
      <c r="C21235" s="88"/>
      <c r="D21235" s="88"/>
      <c r="E21235" s="88"/>
      <c r="F21235" s="88"/>
      <c r="G21235" s="88"/>
      <c r="H21235" s="88"/>
      <c r="I21235" s="88"/>
      <c r="J21235" s="88"/>
      <c r="K21235" s="88"/>
    </row>
    <row r="21236" spans="2:11" hidden="1" x14ac:dyDescent="0.2">
      <c r="B21236" s="88"/>
      <c r="C21236" s="88"/>
      <c r="D21236" s="88"/>
      <c r="E21236" s="88"/>
      <c r="F21236" s="88"/>
      <c r="G21236" s="88"/>
      <c r="H21236" s="88"/>
      <c r="I21236" s="88"/>
      <c r="J21236" s="88"/>
      <c r="K21236" s="88"/>
    </row>
    <row r="21237" spans="2:11" hidden="1" x14ac:dyDescent="0.2">
      <c r="B21237" s="88"/>
      <c r="C21237" s="88"/>
      <c r="D21237" s="88"/>
      <c r="E21237" s="88"/>
      <c r="F21237" s="88"/>
      <c r="G21237" s="88"/>
      <c r="H21237" s="88"/>
      <c r="I21237" s="88"/>
      <c r="J21237" s="88"/>
      <c r="K21237" s="88"/>
    </row>
    <row r="21238" spans="2:11" hidden="1" x14ac:dyDescent="0.2">
      <c r="B21238" s="88"/>
      <c r="C21238" s="88"/>
      <c r="D21238" s="88"/>
      <c r="E21238" s="88"/>
      <c r="F21238" s="88"/>
      <c r="G21238" s="88"/>
      <c r="H21238" s="88"/>
      <c r="I21238" s="88"/>
      <c r="J21238" s="88"/>
      <c r="K21238" s="88"/>
    </row>
    <row r="21239" spans="2:11" hidden="1" x14ac:dyDescent="0.2">
      <c r="B21239" s="88"/>
      <c r="C21239" s="88"/>
      <c r="D21239" s="88"/>
      <c r="E21239" s="88"/>
      <c r="F21239" s="88"/>
      <c r="G21239" s="88"/>
      <c r="H21239" s="88"/>
      <c r="I21239" s="88"/>
      <c r="J21239" s="88"/>
      <c r="K21239" s="88"/>
    </row>
    <row r="21240" spans="2:11" hidden="1" x14ac:dyDescent="0.2">
      <c r="B21240" s="88"/>
      <c r="C21240" s="88"/>
      <c r="D21240" s="88"/>
      <c r="E21240" s="88"/>
      <c r="F21240" s="88"/>
      <c r="G21240" s="88"/>
      <c r="H21240" s="88"/>
      <c r="I21240" s="88"/>
      <c r="J21240" s="88"/>
      <c r="K21240" s="88"/>
    </row>
    <row r="21241" spans="2:11" hidden="1" x14ac:dyDescent="0.2">
      <c r="B21241" s="88"/>
      <c r="C21241" s="88"/>
      <c r="D21241" s="88"/>
      <c r="E21241" s="88"/>
      <c r="F21241" s="88"/>
      <c r="G21241" s="88"/>
      <c r="H21241" s="88"/>
      <c r="I21241" s="88"/>
      <c r="J21241" s="88"/>
      <c r="K21241" s="88"/>
    </row>
    <row r="21242" spans="2:11" hidden="1" x14ac:dyDescent="0.2">
      <c r="B21242" s="88"/>
      <c r="C21242" s="88"/>
      <c r="D21242" s="88"/>
      <c r="E21242" s="88"/>
      <c r="F21242" s="88"/>
      <c r="G21242" s="88"/>
      <c r="H21242" s="88"/>
      <c r="I21242" s="88"/>
      <c r="J21242" s="88"/>
      <c r="K21242" s="88"/>
    </row>
    <row r="21243" spans="2:11" hidden="1" x14ac:dyDescent="0.2">
      <c r="B21243" s="88"/>
      <c r="C21243" s="88"/>
      <c r="D21243" s="88"/>
      <c r="E21243" s="88"/>
      <c r="F21243" s="88"/>
      <c r="G21243" s="88"/>
      <c r="H21243" s="88"/>
      <c r="I21243" s="88"/>
      <c r="J21243" s="88"/>
      <c r="K21243" s="88"/>
    </row>
    <row r="21244" spans="2:11" hidden="1" x14ac:dyDescent="0.2">
      <c r="B21244" s="88"/>
      <c r="C21244" s="88"/>
      <c r="D21244" s="88"/>
      <c r="E21244" s="88"/>
      <c r="F21244" s="88"/>
      <c r="G21244" s="88"/>
      <c r="H21244" s="88"/>
      <c r="I21244" s="88"/>
      <c r="J21244" s="88"/>
      <c r="K21244" s="88"/>
    </row>
    <row r="21245" spans="2:11" hidden="1" x14ac:dyDescent="0.2">
      <c r="B21245" s="88"/>
      <c r="C21245" s="88"/>
      <c r="D21245" s="88"/>
      <c r="E21245" s="88"/>
      <c r="F21245" s="88"/>
      <c r="G21245" s="88"/>
      <c r="H21245" s="88"/>
      <c r="I21245" s="88"/>
      <c r="J21245" s="88"/>
      <c r="K21245" s="88"/>
    </row>
    <row r="21246" spans="2:11" hidden="1" x14ac:dyDescent="0.2">
      <c r="B21246" s="88"/>
      <c r="C21246" s="88"/>
      <c r="D21246" s="88"/>
      <c r="E21246" s="88"/>
      <c r="F21246" s="88"/>
      <c r="G21246" s="88"/>
      <c r="H21246" s="88"/>
      <c r="I21246" s="88"/>
      <c r="J21246" s="88"/>
      <c r="K21246" s="88"/>
    </row>
    <row r="21247" spans="2:11" hidden="1" x14ac:dyDescent="0.2">
      <c r="B21247" s="88"/>
      <c r="C21247" s="88"/>
      <c r="D21247" s="88"/>
      <c r="E21247" s="88"/>
      <c r="F21247" s="88"/>
      <c r="G21247" s="88"/>
      <c r="H21247" s="88"/>
      <c r="I21247" s="88"/>
      <c r="J21247" s="88"/>
      <c r="K21247" s="88"/>
    </row>
    <row r="21248" spans="2:11" hidden="1" x14ac:dyDescent="0.2">
      <c r="B21248" s="88"/>
      <c r="C21248" s="88"/>
      <c r="D21248" s="88"/>
      <c r="E21248" s="88"/>
      <c r="F21248" s="88"/>
      <c r="G21248" s="88"/>
      <c r="H21248" s="88"/>
      <c r="I21248" s="88"/>
      <c r="J21248" s="88"/>
      <c r="K21248" s="88"/>
    </row>
    <row r="21249" spans="2:11" hidden="1" x14ac:dyDescent="0.2">
      <c r="B21249" s="88"/>
      <c r="C21249" s="88"/>
      <c r="D21249" s="88"/>
      <c r="E21249" s="88"/>
      <c r="F21249" s="88"/>
      <c r="G21249" s="88"/>
      <c r="H21249" s="88"/>
      <c r="I21249" s="88"/>
      <c r="J21249" s="88"/>
      <c r="K21249" s="88"/>
    </row>
    <row r="21250" spans="2:11" hidden="1" x14ac:dyDescent="0.2">
      <c r="B21250" s="88"/>
      <c r="C21250" s="88"/>
      <c r="D21250" s="88"/>
      <c r="E21250" s="88"/>
      <c r="F21250" s="88"/>
      <c r="G21250" s="88"/>
      <c r="H21250" s="88"/>
      <c r="I21250" s="88"/>
      <c r="J21250" s="88"/>
      <c r="K21250" s="88"/>
    </row>
    <row r="21251" spans="2:11" hidden="1" x14ac:dyDescent="0.2">
      <c r="B21251" s="88"/>
      <c r="C21251" s="88"/>
      <c r="D21251" s="88"/>
      <c r="E21251" s="88"/>
      <c r="F21251" s="88"/>
      <c r="G21251" s="88"/>
      <c r="H21251" s="88"/>
      <c r="I21251" s="88"/>
      <c r="J21251" s="88"/>
      <c r="K21251" s="88"/>
    </row>
    <row r="21252" spans="2:11" hidden="1" x14ac:dyDescent="0.2">
      <c r="B21252" s="88"/>
      <c r="C21252" s="88"/>
      <c r="D21252" s="88"/>
      <c r="E21252" s="88"/>
      <c r="F21252" s="88"/>
      <c r="G21252" s="88"/>
      <c r="H21252" s="88"/>
      <c r="I21252" s="88"/>
      <c r="J21252" s="88"/>
      <c r="K21252" s="88"/>
    </row>
    <row r="21253" spans="2:11" hidden="1" x14ac:dyDescent="0.2">
      <c r="B21253" s="88"/>
      <c r="C21253" s="88"/>
      <c r="D21253" s="88"/>
      <c r="E21253" s="88"/>
      <c r="F21253" s="88"/>
      <c r="G21253" s="88"/>
      <c r="H21253" s="88"/>
      <c r="I21253" s="88"/>
      <c r="J21253" s="88"/>
      <c r="K21253" s="88"/>
    </row>
    <row r="21254" spans="2:11" hidden="1" x14ac:dyDescent="0.2">
      <c r="B21254" s="88"/>
      <c r="C21254" s="88"/>
      <c r="D21254" s="88"/>
      <c r="E21254" s="88"/>
      <c r="F21254" s="88"/>
      <c r="G21254" s="88"/>
      <c r="H21254" s="88"/>
      <c r="I21254" s="88"/>
      <c r="J21254" s="88"/>
      <c r="K21254" s="88"/>
    </row>
    <row r="21255" spans="2:11" hidden="1" x14ac:dyDescent="0.2">
      <c r="B21255" s="88"/>
      <c r="C21255" s="88"/>
      <c r="D21255" s="88"/>
      <c r="E21255" s="88"/>
      <c r="F21255" s="88"/>
      <c r="G21255" s="88"/>
      <c r="H21255" s="88"/>
      <c r="I21255" s="88"/>
      <c r="J21255" s="88"/>
      <c r="K21255" s="88"/>
    </row>
    <row r="21256" spans="2:11" hidden="1" x14ac:dyDescent="0.2">
      <c r="B21256" s="88"/>
      <c r="C21256" s="88"/>
      <c r="D21256" s="88"/>
      <c r="E21256" s="88"/>
      <c r="F21256" s="88"/>
      <c r="G21256" s="88"/>
      <c r="H21256" s="88"/>
      <c r="I21256" s="88"/>
      <c r="J21256" s="88"/>
      <c r="K21256" s="88"/>
    </row>
    <row r="21257" spans="2:11" hidden="1" x14ac:dyDescent="0.2">
      <c r="B21257" s="88"/>
      <c r="C21257" s="88"/>
      <c r="D21257" s="88"/>
      <c r="E21257" s="88"/>
      <c r="F21257" s="88"/>
      <c r="G21257" s="88"/>
      <c r="H21257" s="88"/>
      <c r="I21257" s="88"/>
      <c r="J21257" s="88"/>
      <c r="K21257" s="88"/>
    </row>
    <row r="21258" spans="2:11" hidden="1" x14ac:dyDescent="0.2">
      <c r="B21258" s="88"/>
      <c r="C21258" s="88"/>
      <c r="D21258" s="88"/>
      <c r="E21258" s="88"/>
      <c r="F21258" s="88"/>
      <c r="G21258" s="88"/>
      <c r="H21258" s="88"/>
      <c r="I21258" s="88"/>
      <c r="J21258" s="88"/>
      <c r="K21258" s="88"/>
    </row>
    <row r="21259" spans="2:11" hidden="1" x14ac:dyDescent="0.2">
      <c r="B21259" s="88"/>
      <c r="C21259" s="88"/>
      <c r="D21259" s="88"/>
      <c r="E21259" s="88"/>
      <c r="F21259" s="88"/>
      <c r="G21259" s="88"/>
      <c r="H21259" s="88"/>
      <c r="I21259" s="88"/>
      <c r="J21259" s="88"/>
      <c r="K21259" s="88"/>
    </row>
    <row r="21260" spans="2:11" hidden="1" x14ac:dyDescent="0.2">
      <c r="B21260" s="88"/>
      <c r="C21260" s="88"/>
      <c r="D21260" s="88"/>
      <c r="E21260" s="88"/>
      <c r="F21260" s="88"/>
      <c r="G21260" s="88"/>
      <c r="H21260" s="88"/>
      <c r="I21260" s="88"/>
      <c r="J21260" s="88"/>
      <c r="K21260" s="88"/>
    </row>
    <row r="21261" spans="2:11" hidden="1" x14ac:dyDescent="0.2">
      <c r="B21261" s="88"/>
      <c r="C21261" s="88"/>
      <c r="D21261" s="88"/>
      <c r="E21261" s="88"/>
      <c r="F21261" s="88"/>
      <c r="G21261" s="88"/>
      <c r="H21261" s="88"/>
      <c r="I21261" s="88"/>
      <c r="J21261" s="88"/>
      <c r="K21261" s="88"/>
    </row>
    <row r="21262" spans="2:11" hidden="1" x14ac:dyDescent="0.2">
      <c r="B21262" s="88"/>
      <c r="C21262" s="88"/>
      <c r="D21262" s="88"/>
      <c r="E21262" s="88"/>
      <c r="F21262" s="88"/>
      <c r="G21262" s="88"/>
      <c r="H21262" s="88"/>
      <c r="I21262" s="88"/>
      <c r="J21262" s="88"/>
      <c r="K21262" s="88"/>
    </row>
    <row r="21263" spans="2:11" hidden="1" x14ac:dyDescent="0.2">
      <c r="B21263" s="88"/>
      <c r="C21263" s="88"/>
      <c r="D21263" s="88"/>
      <c r="E21263" s="88"/>
      <c r="F21263" s="88"/>
      <c r="G21263" s="88"/>
      <c r="H21263" s="88"/>
      <c r="I21263" s="88"/>
      <c r="J21263" s="88"/>
      <c r="K21263" s="88"/>
    </row>
    <row r="21264" spans="2:11" hidden="1" x14ac:dyDescent="0.2">
      <c r="B21264" s="88"/>
      <c r="C21264" s="88"/>
      <c r="D21264" s="88"/>
      <c r="E21264" s="88"/>
      <c r="F21264" s="88"/>
      <c r="G21264" s="88"/>
      <c r="H21264" s="88"/>
      <c r="I21264" s="88"/>
      <c r="J21264" s="88"/>
      <c r="K21264" s="88"/>
    </row>
    <row r="21265" spans="2:11" hidden="1" x14ac:dyDescent="0.2">
      <c r="B21265" s="88"/>
      <c r="C21265" s="88"/>
      <c r="D21265" s="88"/>
      <c r="E21265" s="88"/>
      <c r="F21265" s="88"/>
      <c r="G21265" s="88"/>
      <c r="H21265" s="88"/>
      <c r="I21265" s="88"/>
      <c r="J21265" s="88"/>
      <c r="K21265" s="88"/>
    </row>
    <row r="21266" spans="2:11" hidden="1" x14ac:dyDescent="0.2">
      <c r="B21266" s="88"/>
      <c r="C21266" s="88"/>
      <c r="D21266" s="88"/>
      <c r="E21266" s="88"/>
      <c r="F21266" s="88"/>
      <c r="G21266" s="88"/>
      <c r="H21266" s="88"/>
      <c r="I21266" s="88"/>
      <c r="J21266" s="88"/>
      <c r="K21266" s="88"/>
    </row>
    <row r="21267" spans="2:11" hidden="1" x14ac:dyDescent="0.2">
      <c r="B21267" s="88"/>
      <c r="C21267" s="88"/>
      <c r="D21267" s="88"/>
      <c r="E21267" s="88"/>
      <c r="F21267" s="88"/>
      <c r="G21267" s="88"/>
      <c r="H21267" s="88"/>
      <c r="I21267" s="88"/>
      <c r="J21267" s="88"/>
      <c r="K21267" s="88"/>
    </row>
    <row r="21268" spans="2:11" hidden="1" x14ac:dyDescent="0.2">
      <c r="B21268" s="88"/>
      <c r="C21268" s="88"/>
      <c r="D21268" s="88"/>
      <c r="E21268" s="88"/>
      <c r="F21268" s="88"/>
      <c r="G21268" s="88"/>
      <c r="H21268" s="88"/>
      <c r="I21268" s="88"/>
      <c r="J21268" s="88"/>
      <c r="K21268" s="88"/>
    </row>
    <row r="21269" spans="2:11" hidden="1" x14ac:dyDescent="0.2">
      <c r="B21269" s="88"/>
      <c r="C21269" s="88"/>
      <c r="D21269" s="88"/>
      <c r="E21269" s="88"/>
      <c r="F21269" s="88"/>
      <c r="G21269" s="88"/>
      <c r="H21269" s="88"/>
      <c r="I21269" s="88"/>
      <c r="J21269" s="88"/>
      <c r="K21269" s="88"/>
    </row>
    <row r="21270" spans="2:11" hidden="1" x14ac:dyDescent="0.2">
      <c r="B21270" s="88"/>
      <c r="C21270" s="88"/>
      <c r="D21270" s="88"/>
      <c r="E21270" s="88"/>
      <c r="F21270" s="88"/>
      <c r="G21270" s="88"/>
      <c r="H21270" s="88"/>
      <c r="I21270" s="88"/>
      <c r="J21270" s="88"/>
      <c r="K21270" s="88"/>
    </row>
    <row r="21271" spans="2:11" hidden="1" x14ac:dyDescent="0.2">
      <c r="B21271" s="88"/>
      <c r="C21271" s="88"/>
      <c r="D21271" s="88"/>
      <c r="E21271" s="88"/>
      <c r="F21271" s="88"/>
      <c r="G21271" s="88"/>
      <c r="H21271" s="88"/>
      <c r="I21271" s="88"/>
      <c r="J21271" s="88"/>
      <c r="K21271" s="88"/>
    </row>
    <row r="21272" spans="2:11" hidden="1" x14ac:dyDescent="0.2">
      <c r="B21272" s="88"/>
      <c r="C21272" s="88"/>
      <c r="D21272" s="88"/>
      <c r="E21272" s="88"/>
      <c r="F21272" s="88"/>
      <c r="G21272" s="88"/>
      <c r="H21272" s="88"/>
      <c r="I21272" s="88"/>
      <c r="J21272" s="88"/>
      <c r="K21272" s="88"/>
    </row>
    <row r="21273" spans="2:11" hidden="1" x14ac:dyDescent="0.2">
      <c r="B21273" s="88"/>
      <c r="C21273" s="88"/>
      <c r="D21273" s="88"/>
      <c r="E21273" s="88"/>
      <c r="F21273" s="88"/>
      <c r="G21273" s="88"/>
      <c r="H21273" s="88"/>
      <c r="I21273" s="88"/>
      <c r="J21273" s="88"/>
      <c r="K21273" s="88"/>
    </row>
    <row r="21274" spans="2:11" hidden="1" x14ac:dyDescent="0.2">
      <c r="B21274" s="88"/>
      <c r="C21274" s="88"/>
      <c r="D21274" s="88"/>
      <c r="E21274" s="88"/>
      <c r="F21274" s="88"/>
      <c r="G21274" s="88"/>
      <c r="H21274" s="88"/>
      <c r="I21274" s="88"/>
      <c r="J21274" s="88"/>
      <c r="K21274" s="88"/>
    </row>
    <row r="21275" spans="2:11" hidden="1" x14ac:dyDescent="0.2">
      <c r="B21275" s="88"/>
      <c r="C21275" s="88"/>
      <c r="D21275" s="88"/>
      <c r="E21275" s="88"/>
      <c r="F21275" s="88"/>
      <c r="G21275" s="88"/>
      <c r="H21275" s="88"/>
      <c r="I21275" s="88"/>
      <c r="J21275" s="88"/>
      <c r="K21275" s="88"/>
    </row>
    <row r="21276" spans="2:11" hidden="1" x14ac:dyDescent="0.2">
      <c r="B21276" s="88"/>
      <c r="C21276" s="88"/>
      <c r="D21276" s="88"/>
      <c r="E21276" s="88"/>
      <c r="F21276" s="88"/>
      <c r="G21276" s="88"/>
      <c r="H21276" s="88"/>
      <c r="I21276" s="88"/>
      <c r="J21276" s="88"/>
      <c r="K21276" s="88"/>
    </row>
    <row r="21277" spans="2:11" hidden="1" x14ac:dyDescent="0.2">
      <c r="B21277" s="88"/>
      <c r="C21277" s="88"/>
      <c r="D21277" s="88"/>
      <c r="E21277" s="88"/>
      <c r="F21277" s="88"/>
      <c r="G21277" s="88"/>
      <c r="H21277" s="88"/>
      <c r="I21277" s="88"/>
      <c r="J21277" s="88"/>
      <c r="K21277" s="88"/>
    </row>
    <row r="21278" spans="2:11" hidden="1" x14ac:dyDescent="0.2">
      <c r="B21278" s="88"/>
      <c r="C21278" s="88"/>
      <c r="D21278" s="88"/>
      <c r="E21278" s="88"/>
      <c r="F21278" s="88"/>
      <c r="G21278" s="88"/>
      <c r="H21278" s="88"/>
      <c r="I21278" s="88"/>
      <c r="J21278" s="88"/>
      <c r="K21278" s="88"/>
    </row>
    <row r="21279" spans="2:11" hidden="1" x14ac:dyDescent="0.2">
      <c r="B21279" s="88"/>
      <c r="C21279" s="88"/>
      <c r="D21279" s="88"/>
      <c r="E21279" s="88"/>
      <c r="F21279" s="88"/>
      <c r="G21279" s="88"/>
      <c r="H21279" s="88"/>
      <c r="I21279" s="88"/>
      <c r="J21279" s="88"/>
      <c r="K21279" s="88"/>
    </row>
    <row r="21280" spans="2:11" hidden="1" x14ac:dyDescent="0.2">
      <c r="B21280" s="88"/>
      <c r="C21280" s="88"/>
      <c r="D21280" s="88"/>
      <c r="E21280" s="88"/>
      <c r="F21280" s="88"/>
      <c r="G21280" s="88"/>
      <c r="H21280" s="88"/>
      <c r="I21280" s="88"/>
      <c r="J21280" s="88"/>
      <c r="K21280" s="88"/>
    </row>
    <row r="21281" spans="2:11" hidden="1" x14ac:dyDescent="0.2">
      <c r="B21281" s="88"/>
      <c r="C21281" s="88"/>
      <c r="D21281" s="88"/>
      <c r="E21281" s="88"/>
      <c r="F21281" s="88"/>
      <c r="G21281" s="88"/>
      <c r="H21281" s="88"/>
      <c r="I21281" s="88"/>
      <c r="J21281" s="88"/>
      <c r="K21281" s="88"/>
    </row>
    <row r="21282" spans="2:11" hidden="1" x14ac:dyDescent="0.2">
      <c r="B21282" s="88"/>
      <c r="C21282" s="88"/>
      <c r="D21282" s="88"/>
      <c r="E21282" s="88"/>
      <c r="F21282" s="88"/>
      <c r="G21282" s="88"/>
      <c r="H21282" s="88"/>
      <c r="I21282" s="88"/>
      <c r="J21282" s="88"/>
      <c r="K21282" s="88"/>
    </row>
    <row r="21283" spans="2:11" hidden="1" x14ac:dyDescent="0.2">
      <c r="B21283" s="88"/>
      <c r="C21283" s="88"/>
      <c r="D21283" s="88"/>
      <c r="E21283" s="88"/>
      <c r="F21283" s="88"/>
      <c r="G21283" s="88"/>
      <c r="H21283" s="88"/>
      <c r="I21283" s="88"/>
      <c r="J21283" s="88"/>
      <c r="K21283" s="88"/>
    </row>
    <row r="21284" spans="2:11" hidden="1" x14ac:dyDescent="0.2">
      <c r="B21284" s="88"/>
      <c r="C21284" s="88"/>
      <c r="D21284" s="88"/>
      <c r="E21284" s="88"/>
      <c r="F21284" s="88"/>
      <c r="G21284" s="88"/>
      <c r="H21284" s="88"/>
      <c r="I21284" s="88"/>
      <c r="J21284" s="88"/>
      <c r="K21284" s="88"/>
    </row>
    <row r="21285" spans="2:11" hidden="1" x14ac:dyDescent="0.2">
      <c r="B21285" s="88"/>
      <c r="C21285" s="88"/>
      <c r="D21285" s="88"/>
      <c r="E21285" s="88"/>
      <c r="F21285" s="88"/>
      <c r="G21285" s="88"/>
      <c r="H21285" s="88"/>
      <c r="I21285" s="88"/>
      <c r="J21285" s="88"/>
      <c r="K21285" s="88"/>
    </row>
    <row r="21286" spans="2:11" hidden="1" x14ac:dyDescent="0.2">
      <c r="B21286" s="88"/>
      <c r="C21286" s="88"/>
      <c r="D21286" s="88"/>
      <c r="E21286" s="88"/>
      <c r="F21286" s="88"/>
      <c r="G21286" s="88"/>
      <c r="H21286" s="88"/>
      <c r="I21286" s="88"/>
      <c r="J21286" s="88"/>
      <c r="K21286" s="88"/>
    </row>
    <row r="21287" spans="2:11" hidden="1" x14ac:dyDescent="0.2">
      <c r="B21287" s="88"/>
      <c r="C21287" s="88"/>
      <c r="D21287" s="88"/>
      <c r="E21287" s="88"/>
      <c r="F21287" s="88"/>
      <c r="G21287" s="88"/>
      <c r="H21287" s="88"/>
      <c r="I21287" s="88"/>
      <c r="J21287" s="88"/>
      <c r="K21287" s="88"/>
    </row>
    <row r="21288" spans="2:11" hidden="1" x14ac:dyDescent="0.2">
      <c r="B21288" s="88"/>
      <c r="C21288" s="88"/>
      <c r="D21288" s="88"/>
      <c r="E21288" s="88"/>
      <c r="F21288" s="88"/>
      <c r="G21288" s="88"/>
      <c r="H21288" s="88"/>
      <c r="I21288" s="88"/>
      <c r="J21288" s="88"/>
      <c r="K21288" s="88"/>
    </row>
    <row r="21289" spans="2:11" hidden="1" x14ac:dyDescent="0.2">
      <c r="B21289" s="88"/>
      <c r="C21289" s="88"/>
      <c r="D21289" s="88"/>
      <c r="E21289" s="88"/>
      <c r="F21289" s="88"/>
      <c r="G21289" s="88"/>
      <c r="H21289" s="88"/>
      <c r="I21289" s="88"/>
      <c r="J21289" s="88"/>
      <c r="K21289" s="88"/>
    </row>
    <row r="21290" spans="2:11" hidden="1" x14ac:dyDescent="0.2">
      <c r="B21290" s="88"/>
      <c r="C21290" s="88"/>
      <c r="D21290" s="88"/>
      <c r="E21290" s="88"/>
      <c r="F21290" s="88"/>
      <c r="G21290" s="88"/>
      <c r="H21290" s="88"/>
      <c r="I21290" s="88"/>
      <c r="J21290" s="88"/>
      <c r="K21290" s="88"/>
    </row>
    <row r="21291" spans="2:11" hidden="1" x14ac:dyDescent="0.2">
      <c r="B21291" s="88"/>
      <c r="C21291" s="88"/>
      <c r="D21291" s="88"/>
      <c r="E21291" s="88"/>
      <c r="F21291" s="88"/>
      <c r="G21291" s="88"/>
      <c r="H21291" s="88"/>
      <c r="I21291" s="88"/>
      <c r="J21291" s="88"/>
      <c r="K21291" s="88"/>
    </row>
    <row r="21292" spans="2:11" hidden="1" x14ac:dyDescent="0.2">
      <c r="B21292" s="88"/>
      <c r="C21292" s="88"/>
      <c r="D21292" s="88"/>
      <c r="E21292" s="88"/>
      <c r="F21292" s="88"/>
      <c r="G21292" s="88"/>
      <c r="H21292" s="88"/>
      <c r="I21292" s="88"/>
      <c r="J21292" s="88"/>
      <c r="K21292" s="88"/>
    </row>
    <row r="21293" spans="2:11" hidden="1" x14ac:dyDescent="0.2">
      <c r="B21293" s="88"/>
      <c r="C21293" s="88"/>
      <c r="D21293" s="88"/>
      <c r="E21293" s="88"/>
      <c r="F21293" s="88"/>
      <c r="G21293" s="88"/>
      <c r="H21293" s="88"/>
      <c r="I21293" s="88"/>
      <c r="J21293" s="88"/>
      <c r="K21293" s="88"/>
    </row>
    <row r="21294" spans="2:11" hidden="1" x14ac:dyDescent="0.2">
      <c r="B21294" s="88"/>
      <c r="C21294" s="88"/>
      <c r="D21294" s="88"/>
      <c r="E21294" s="88"/>
      <c r="F21294" s="88"/>
      <c r="G21294" s="88"/>
      <c r="H21294" s="88"/>
      <c r="I21294" s="88"/>
      <c r="J21294" s="88"/>
      <c r="K21294" s="88"/>
    </row>
    <row r="21295" spans="2:11" hidden="1" x14ac:dyDescent="0.2">
      <c r="B21295" s="88"/>
      <c r="C21295" s="88"/>
      <c r="D21295" s="88"/>
      <c r="E21295" s="88"/>
      <c r="F21295" s="88"/>
      <c r="G21295" s="88"/>
      <c r="H21295" s="88"/>
      <c r="I21295" s="88"/>
      <c r="J21295" s="88"/>
      <c r="K21295" s="88"/>
    </row>
    <row r="21296" spans="2:11" hidden="1" x14ac:dyDescent="0.2">
      <c r="B21296" s="88"/>
      <c r="C21296" s="88"/>
      <c r="D21296" s="88"/>
      <c r="E21296" s="88"/>
      <c r="F21296" s="88"/>
      <c r="G21296" s="88"/>
      <c r="H21296" s="88"/>
      <c r="I21296" s="88"/>
      <c r="J21296" s="88"/>
      <c r="K21296" s="88"/>
    </row>
    <row r="21297" spans="2:11" hidden="1" x14ac:dyDescent="0.2">
      <c r="B21297" s="88"/>
      <c r="C21297" s="88"/>
      <c r="D21297" s="88"/>
      <c r="E21297" s="88"/>
      <c r="F21297" s="88"/>
      <c r="G21297" s="88"/>
      <c r="H21297" s="88"/>
      <c r="I21297" s="88"/>
      <c r="J21297" s="88"/>
      <c r="K21297" s="88"/>
    </row>
    <row r="21298" spans="2:11" hidden="1" x14ac:dyDescent="0.2">
      <c r="B21298" s="88"/>
      <c r="C21298" s="88"/>
      <c r="D21298" s="88"/>
      <c r="E21298" s="88"/>
      <c r="F21298" s="88"/>
      <c r="G21298" s="88"/>
      <c r="H21298" s="88"/>
      <c r="I21298" s="88"/>
      <c r="J21298" s="88"/>
      <c r="K21298" s="88"/>
    </row>
    <row r="21299" spans="2:11" hidden="1" x14ac:dyDescent="0.2">
      <c r="B21299" s="88"/>
      <c r="C21299" s="88"/>
      <c r="D21299" s="88"/>
      <c r="E21299" s="88"/>
      <c r="F21299" s="88"/>
      <c r="G21299" s="88"/>
      <c r="H21299" s="88"/>
      <c r="I21299" s="88"/>
      <c r="J21299" s="88"/>
      <c r="K21299" s="88"/>
    </row>
    <row r="21300" spans="2:11" hidden="1" x14ac:dyDescent="0.2">
      <c r="B21300" s="88"/>
      <c r="C21300" s="88"/>
      <c r="D21300" s="88"/>
      <c r="E21300" s="88"/>
      <c r="F21300" s="88"/>
      <c r="G21300" s="88"/>
      <c r="H21300" s="88"/>
      <c r="I21300" s="88"/>
      <c r="J21300" s="88"/>
      <c r="K21300" s="88"/>
    </row>
    <row r="21301" spans="2:11" hidden="1" x14ac:dyDescent="0.2">
      <c r="B21301" s="88"/>
      <c r="C21301" s="88"/>
      <c r="D21301" s="88"/>
      <c r="E21301" s="88"/>
      <c r="F21301" s="88"/>
      <c r="G21301" s="88"/>
      <c r="H21301" s="88"/>
      <c r="I21301" s="88"/>
      <c r="J21301" s="88"/>
      <c r="K21301" s="88"/>
    </row>
    <row r="21302" spans="2:11" hidden="1" x14ac:dyDescent="0.2">
      <c r="B21302" s="88"/>
      <c r="C21302" s="88"/>
      <c r="D21302" s="88"/>
      <c r="E21302" s="88"/>
      <c r="F21302" s="88"/>
      <c r="G21302" s="88"/>
      <c r="H21302" s="88"/>
      <c r="I21302" s="88"/>
      <c r="J21302" s="88"/>
      <c r="K21302" s="88"/>
    </row>
    <row r="21303" spans="2:11" hidden="1" x14ac:dyDescent="0.2">
      <c r="B21303" s="88"/>
      <c r="C21303" s="88"/>
      <c r="D21303" s="88"/>
      <c r="E21303" s="88"/>
      <c r="F21303" s="88"/>
      <c r="G21303" s="88"/>
      <c r="H21303" s="88"/>
      <c r="I21303" s="88"/>
      <c r="J21303" s="88"/>
      <c r="K21303" s="88"/>
    </row>
    <row r="21304" spans="2:11" hidden="1" x14ac:dyDescent="0.2">
      <c r="B21304" s="88"/>
      <c r="C21304" s="88"/>
      <c r="D21304" s="88"/>
      <c r="E21304" s="88"/>
      <c r="F21304" s="88"/>
      <c r="G21304" s="88"/>
      <c r="H21304" s="88"/>
      <c r="I21304" s="88"/>
      <c r="J21304" s="88"/>
      <c r="K21304" s="88"/>
    </row>
    <row r="21305" spans="2:11" hidden="1" x14ac:dyDescent="0.2">
      <c r="B21305" s="88"/>
      <c r="C21305" s="88"/>
      <c r="D21305" s="88"/>
      <c r="E21305" s="88"/>
      <c r="F21305" s="88"/>
      <c r="G21305" s="88"/>
      <c r="H21305" s="88"/>
      <c r="I21305" s="88"/>
      <c r="J21305" s="88"/>
      <c r="K21305" s="88"/>
    </row>
    <row r="21306" spans="2:11" hidden="1" x14ac:dyDescent="0.2">
      <c r="B21306" s="88"/>
      <c r="C21306" s="88"/>
      <c r="D21306" s="88"/>
      <c r="E21306" s="88"/>
      <c r="F21306" s="88"/>
      <c r="G21306" s="88"/>
      <c r="H21306" s="88"/>
      <c r="I21306" s="88"/>
      <c r="J21306" s="88"/>
      <c r="K21306" s="88"/>
    </row>
    <row r="21307" spans="2:11" hidden="1" x14ac:dyDescent="0.2">
      <c r="B21307" s="88"/>
      <c r="C21307" s="88"/>
      <c r="D21307" s="88"/>
      <c r="E21307" s="88"/>
      <c r="F21307" s="88"/>
      <c r="G21307" s="88"/>
      <c r="H21307" s="88"/>
      <c r="I21307" s="88"/>
      <c r="J21307" s="88"/>
      <c r="K21307" s="88"/>
    </row>
    <row r="21308" spans="2:11" hidden="1" x14ac:dyDescent="0.2">
      <c r="B21308" s="88"/>
      <c r="C21308" s="88"/>
      <c r="D21308" s="88"/>
      <c r="E21308" s="88"/>
      <c r="F21308" s="88"/>
      <c r="G21308" s="88"/>
      <c r="H21308" s="88"/>
      <c r="I21308" s="88"/>
      <c r="J21308" s="88"/>
      <c r="K21308" s="88"/>
    </row>
    <row r="21309" spans="2:11" hidden="1" x14ac:dyDescent="0.2">
      <c r="B21309" s="88"/>
      <c r="C21309" s="88"/>
      <c r="D21309" s="88"/>
      <c r="E21309" s="88"/>
      <c r="F21309" s="88"/>
      <c r="G21309" s="88"/>
      <c r="H21309" s="88"/>
      <c r="I21309" s="88"/>
      <c r="J21309" s="88"/>
      <c r="K21309" s="88"/>
    </row>
    <row r="21310" spans="2:11" hidden="1" x14ac:dyDescent="0.2">
      <c r="B21310" s="88"/>
      <c r="C21310" s="88"/>
      <c r="D21310" s="88"/>
      <c r="E21310" s="88"/>
      <c r="F21310" s="88"/>
      <c r="G21310" s="88"/>
      <c r="H21310" s="88"/>
      <c r="I21310" s="88"/>
      <c r="J21310" s="88"/>
      <c r="K21310" s="88"/>
    </row>
    <row r="21311" spans="2:11" hidden="1" x14ac:dyDescent="0.2">
      <c r="B21311" s="88"/>
      <c r="C21311" s="88"/>
      <c r="D21311" s="88"/>
      <c r="E21311" s="88"/>
      <c r="F21311" s="88"/>
      <c r="G21311" s="88"/>
      <c r="H21311" s="88"/>
      <c r="I21311" s="88"/>
      <c r="J21311" s="88"/>
      <c r="K21311" s="88"/>
    </row>
    <row r="21312" spans="2:11" hidden="1" x14ac:dyDescent="0.2">
      <c r="B21312" s="88"/>
      <c r="C21312" s="88"/>
      <c r="D21312" s="88"/>
      <c r="E21312" s="88"/>
      <c r="F21312" s="88"/>
      <c r="G21312" s="88"/>
      <c r="H21312" s="88"/>
      <c r="I21312" s="88"/>
      <c r="J21312" s="88"/>
      <c r="K21312" s="88"/>
    </row>
    <row r="21313" spans="2:11" hidden="1" x14ac:dyDescent="0.2">
      <c r="B21313" s="88"/>
      <c r="C21313" s="88"/>
      <c r="D21313" s="88"/>
      <c r="E21313" s="88"/>
      <c r="F21313" s="88"/>
      <c r="G21313" s="88"/>
      <c r="H21313" s="88"/>
      <c r="I21313" s="88"/>
      <c r="J21313" s="88"/>
      <c r="K21313" s="88"/>
    </row>
    <row r="21314" spans="2:11" hidden="1" x14ac:dyDescent="0.2">
      <c r="B21314" s="88"/>
      <c r="C21314" s="88"/>
      <c r="D21314" s="88"/>
      <c r="E21314" s="88"/>
      <c r="F21314" s="88"/>
      <c r="G21314" s="88"/>
      <c r="H21314" s="88"/>
      <c r="I21314" s="88"/>
      <c r="J21314" s="88"/>
      <c r="K21314" s="88"/>
    </row>
    <row r="21315" spans="2:11" hidden="1" x14ac:dyDescent="0.2">
      <c r="B21315" s="88"/>
      <c r="C21315" s="88"/>
      <c r="D21315" s="88"/>
      <c r="E21315" s="88"/>
      <c r="F21315" s="88"/>
      <c r="G21315" s="88"/>
      <c r="H21315" s="88"/>
      <c r="I21315" s="88"/>
      <c r="J21315" s="88"/>
      <c r="K21315" s="88"/>
    </row>
    <row r="21316" spans="2:11" hidden="1" x14ac:dyDescent="0.2">
      <c r="B21316" s="88"/>
      <c r="C21316" s="88"/>
      <c r="D21316" s="88"/>
      <c r="E21316" s="88"/>
      <c r="F21316" s="88"/>
      <c r="G21316" s="88"/>
      <c r="H21316" s="88"/>
      <c r="I21316" s="88"/>
      <c r="J21316" s="88"/>
      <c r="K21316" s="88"/>
    </row>
    <row r="21317" spans="2:11" hidden="1" x14ac:dyDescent="0.2">
      <c r="B21317" s="88"/>
      <c r="C21317" s="88"/>
      <c r="D21317" s="88"/>
      <c r="E21317" s="88"/>
      <c r="F21317" s="88"/>
      <c r="G21317" s="88"/>
      <c r="H21317" s="88"/>
      <c r="I21317" s="88"/>
      <c r="J21317" s="88"/>
      <c r="K21317" s="88"/>
    </row>
    <row r="21318" spans="2:11" hidden="1" x14ac:dyDescent="0.2">
      <c r="B21318" s="88"/>
      <c r="C21318" s="88"/>
      <c r="D21318" s="88"/>
      <c r="E21318" s="88"/>
      <c r="F21318" s="88"/>
      <c r="G21318" s="88"/>
      <c r="H21318" s="88"/>
      <c r="I21318" s="88"/>
      <c r="J21318" s="88"/>
      <c r="K21318" s="88"/>
    </row>
    <row r="21319" spans="2:11" hidden="1" x14ac:dyDescent="0.2">
      <c r="B21319" s="88"/>
      <c r="C21319" s="88"/>
      <c r="D21319" s="88"/>
      <c r="E21319" s="88"/>
      <c r="F21319" s="88"/>
      <c r="G21319" s="88"/>
      <c r="H21319" s="88"/>
      <c r="I21319" s="88"/>
      <c r="J21319" s="88"/>
      <c r="K21319" s="88"/>
    </row>
    <row r="21320" spans="2:11" hidden="1" x14ac:dyDescent="0.2">
      <c r="B21320" s="88"/>
      <c r="C21320" s="88"/>
      <c r="D21320" s="88"/>
      <c r="E21320" s="88"/>
      <c r="F21320" s="88"/>
      <c r="G21320" s="88"/>
      <c r="H21320" s="88"/>
      <c r="I21320" s="88"/>
      <c r="J21320" s="88"/>
      <c r="K21320" s="88"/>
    </row>
    <row r="21321" spans="2:11" hidden="1" x14ac:dyDescent="0.2">
      <c r="B21321" s="88"/>
      <c r="C21321" s="88"/>
      <c r="D21321" s="88"/>
      <c r="E21321" s="88"/>
      <c r="F21321" s="88"/>
      <c r="G21321" s="88"/>
      <c r="H21321" s="88"/>
      <c r="I21321" s="88"/>
      <c r="J21321" s="88"/>
      <c r="K21321" s="88"/>
    </row>
    <row r="21322" spans="2:11" hidden="1" x14ac:dyDescent="0.2">
      <c r="B21322" s="88"/>
      <c r="C21322" s="88"/>
      <c r="D21322" s="88"/>
      <c r="E21322" s="88"/>
      <c r="F21322" s="88"/>
      <c r="G21322" s="88"/>
      <c r="H21322" s="88"/>
      <c r="I21322" s="88"/>
      <c r="J21322" s="88"/>
      <c r="K21322" s="88"/>
    </row>
    <row r="21323" spans="2:11" hidden="1" x14ac:dyDescent="0.2">
      <c r="B21323" s="88"/>
      <c r="C21323" s="88"/>
      <c r="D21323" s="88"/>
      <c r="E21323" s="88"/>
      <c r="F21323" s="88"/>
      <c r="G21323" s="88"/>
      <c r="H21323" s="88"/>
      <c r="I21323" s="88"/>
      <c r="J21323" s="88"/>
      <c r="K21323" s="88"/>
    </row>
    <row r="21324" spans="2:11" hidden="1" x14ac:dyDescent="0.2">
      <c r="B21324" s="88"/>
      <c r="C21324" s="88"/>
      <c r="D21324" s="88"/>
      <c r="E21324" s="88"/>
      <c r="F21324" s="88"/>
      <c r="G21324" s="88"/>
      <c r="H21324" s="88"/>
      <c r="I21324" s="88"/>
      <c r="J21324" s="88"/>
      <c r="K21324" s="88"/>
    </row>
    <row r="21325" spans="2:11" hidden="1" x14ac:dyDescent="0.2">
      <c r="B21325" s="88"/>
      <c r="C21325" s="88"/>
      <c r="D21325" s="88"/>
      <c r="E21325" s="88"/>
      <c r="F21325" s="88"/>
      <c r="G21325" s="88"/>
      <c r="H21325" s="88"/>
      <c r="I21325" s="88"/>
      <c r="J21325" s="88"/>
      <c r="K21325" s="88"/>
    </row>
    <row r="21326" spans="2:11" hidden="1" x14ac:dyDescent="0.2">
      <c r="B21326" s="88"/>
      <c r="C21326" s="88"/>
      <c r="D21326" s="88"/>
      <c r="E21326" s="88"/>
      <c r="F21326" s="88"/>
      <c r="G21326" s="88"/>
      <c r="H21326" s="88"/>
      <c r="I21326" s="88"/>
      <c r="J21326" s="88"/>
      <c r="K21326" s="88"/>
    </row>
    <row r="21327" spans="2:11" hidden="1" x14ac:dyDescent="0.2">
      <c r="B21327" s="88"/>
      <c r="C21327" s="88"/>
      <c r="D21327" s="88"/>
      <c r="E21327" s="88"/>
      <c r="F21327" s="88"/>
      <c r="G21327" s="88"/>
      <c r="H21327" s="88"/>
      <c r="I21327" s="88"/>
      <c r="J21327" s="88"/>
      <c r="K21327" s="88"/>
    </row>
    <row r="21328" spans="2:11" hidden="1" x14ac:dyDescent="0.2">
      <c r="B21328" s="88"/>
      <c r="C21328" s="88"/>
      <c r="D21328" s="88"/>
      <c r="E21328" s="88"/>
      <c r="F21328" s="88"/>
      <c r="G21328" s="88"/>
      <c r="H21328" s="88"/>
      <c r="I21328" s="88"/>
      <c r="J21328" s="88"/>
      <c r="K21328" s="88"/>
    </row>
    <row r="21329" spans="2:11" hidden="1" x14ac:dyDescent="0.2">
      <c r="B21329" s="88"/>
      <c r="C21329" s="88"/>
      <c r="D21329" s="88"/>
      <c r="E21329" s="88"/>
      <c r="F21329" s="88"/>
      <c r="G21329" s="88"/>
      <c r="H21329" s="88"/>
      <c r="I21329" s="88"/>
      <c r="J21329" s="88"/>
      <c r="K21329" s="88"/>
    </row>
    <row r="21330" spans="2:11" hidden="1" x14ac:dyDescent="0.2">
      <c r="B21330" s="88"/>
      <c r="C21330" s="88"/>
      <c r="D21330" s="88"/>
      <c r="E21330" s="88"/>
      <c r="F21330" s="88"/>
      <c r="G21330" s="88"/>
      <c r="H21330" s="88"/>
      <c r="I21330" s="88"/>
      <c r="J21330" s="88"/>
      <c r="K21330" s="88"/>
    </row>
    <row r="21331" spans="2:11" hidden="1" x14ac:dyDescent="0.2">
      <c r="B21331" s="88"/>
      <c r="C21331" s="88"/>
      <c r="D21331" s="88"/>
      <c r="E21331" s="88"/>
      <c r="F21331" s="88"/>
      <c r="G21331" s="88"/>
      <c r="H21331" s="88"/>
      <c r="I21331" s="88"/>
      <c r="J21331" s="88"/>
      <c r="K21331" s="88"/>
    </row>
    <row r="21332" spans="2:11" hidden="1" x14ac:dyDescent="0.2">
      <c r="B21332" s="88"/>
      <c r="C21332" s="88"/>
      <c r="D21332" s="88"/>
      <c r="E21332" s="88"/>
      <c r="F21332" s="88"/>
      <c r="G21332" s="88"/>
      <c r="H21332" s="88"/>
      <c r="I21332" s="88"/>
      <c r="J21332" s="88"/>
      <c r="K21332" s="88"/>
    </row>
    <row r="21333" spans="2:11" hidden="1" x14ac:dyDescent="0.2">
      <c r="B21333" s="88"/>
      <c r="C21333" s="88"/>
      <c r="D21333" s="88"/>
      <c r="E21333" s="88"/>
      <c r="F21333" s="88"/>
      <c r="G21333" s="88"/>
      <c r="H21333" s="88"/>
      <c r="I21333" s="88"/>
      <c r="J21333" s="88"/>
      <c r="K21333" s="88"/>
    </row>
    <row r="21334" spans="2:11" hidden="1" x14ac:dyDescent="0.2">
      <c r="B21334" s="88"/>
      <c r="C21334" s="88"/>
      <c r="D21334" s="88"/>
      <c r="E21334" s="88"/>
      <c r="F21334" s="88"/>
      <c r="G21334" s="88"/>
      <c r="H21334" s="88"/>
      <c r="I21334" s="88"/>
      <c r="J21334" s="88"/>
      <c r="K21334" s="88"/>
    </row>
    <row r="21335" spans="2:11" hidden="1" x14ac:dyDescent="0.2">
      <c r="B21335" s="88"/>
      <c r="C21335" s="88"/>
      <c r="D21335" s="88"/>
      <c r="E21335" s="88"/>
      <c r="F21335" s="88"/>
      <c r="G21335" s="88"/>
      <c r="H21335" s="88"/>
      <c r="I21335" s="88"/>
      <c r="J21335" s="88"/>
      <c r="K21335" s="88"/>
    </row>
    <row r="21336" spans="2:11" hidden="1" x14ac:dyDescent="0.2">
      <c r="B21336" s="88"/>
      <c r="C21336" s="88"/>
      <c r="D21336" s="88"/>
      <c r="E21336" s="88"/>
      <c r="F21336" s="88"/>
      <c r="G21336" s="88"/>
      <c r="H21336" s="88"/>
      <c r="I21336" s="88"/>
      <c r="J21336" s="88"/>
      <c r="K21336" s="88"/>
    </row>
    <row r="21337" spans="2:11" hidden="1" x14ac:dyDescent="0.2">
      <c r="B21337" s="88"/>
      <c r="C21337" s="88"/>
      <c r="D21337" s="88"/>
      <c r="E21337" s="88"/>
      <c r="F21337" s="88"/>
      <c r="G21337" s="88"/>
      <c r="H21337" s="88"/>
      <c r="I21337" s="88"/>
      <c r="J21337" s="88"/>
      <c r="K21337" s="88"/>
    </row>
    <row r="21338" spans="2:11" hidden="1" x14ac:dyDescent="0.2">
      <c r="B21338" s="88"/>
      <c r="C21338" s="88"/>
      <c r="D21338" s="88"/>
      <c r="E21338" s="88"/>
      <c r="F21338" s="88"/>
      <c r="G21338" s="88"/>
      <c r="H21338" s="88"/>
      <c r="I21338" s="88"/>
      <c r="J21338" s="88"/>
      <c r="K21338" s="88"/>
    </row>
    <row r="21339" spans="2:11" hidden="1" x14ac:dyDescent="0.2">
      <c r="B21339" s="88"/>
      <c r="C21339" s="88"/>
      <c r="D21339" s="88"/>
      <c r="E21339" s="88"/>
      <c r="F21339" s="88"/>
      <c r="G21339" s="88"/>
      <c r="H21339" s="88"/>
      <c r="I21339" s="88"/>
      <c r="J21339" s="88"/>
      <c r="K21339" s="88"/>
    </row>
    <row r="21340" spans="2:11" hidden="1" x14ac:dyDescent="0.2">
      <c r="B21340" s="88"/>
      <c r="C21340" s="88"/>
      <c r="D21340" s="88"/>
      <c r="E21340" s="88"/>
      <c r="F21340" s="88"/>
      <c r="G21340" s="88"/>
      <c r="H21340" s="88"/>
      <c r="I21340" s="88"/>
      <c r="J21340" s="88"/>
      <c r="K21340" s="88"/>
    </row>
    <row r="21341" spans="2:11" hidden="1" x14ac:dyDescent="0.2">
      <c r="B21341" s="88"/>
      <c r="C21341" s="88"/>
      <c r="D21341" s="88"/>
      <c r="E21341" s="88"/>
      <c r="F21341" s="88"/>
      <c r="G21341" s="88"/>
      <c r="H21341" s="88"/>
      <c r="I21341" s="88"/>
      <c r="J21341" s="88"/>
      <c r="K21341" s="88"/>
    </row>
    <row r="21342" spans="2:11" hidden="1" x14ac:dyDescent="0.2">
      <c r="B21342" s="88"/>
      <c r="C21342" s="88"/>
      <c r="D21342" s="88"/>
      <c r="E21342" s="88"/>
      <c r="F21342" s="88"/>
      <c r="G21342" s="88"/>
      <c r="H21342" s="88"/>
      <c r="I21342" s="88"/>
      <c r="J21342" s="88"/>
      <c r="K21342" s="88"/>
    </row>
    <row r="21343" spans="2:11" hidden="1" x14ac:dyDescent="0.2">
      <c r="B21343" s="88"/>
      <c r="C21343" s="88"/>
      <c r="D21343" s="88"/>
      <c r="E21343" s="88"/>
      <c r="F21343" s="88"/>
      <c r="G21343" s="88"/>
      <c r="H21343" s="88"/>
      <c r="I21343" s="88"/>
      <c r="J21343" s="88"/>
      <c r="K21343" s="88"/>
    </row>
    <row r="21344" spans="2:11" hidden="1" x14ac:dyDescent="0.2">
      <c r="B21344" s="88"/>
      <c r="C21344" s="88"/>
      <c r="D21344" s="88"/>
      <c r="E21344" s="88"/>
      <c r="F21344" s="88"/>
      <c r="G21344" s="88"/>
      <c r="H21344" s="88"/>
      <c r="I21344" s="88"/>
      <c r="J21344" s="88"/>
      <c r="K21344" s="88"/>
    </row>
    <row r="21345" spans="2:11" hidden="1" x14ac:dyDescent="0.2">
      <c r="B21345" s="88"/>
      <c r="C21345" s="88"/>
      <c r="D21345" s="88"/>
      <c r="E21345" s="88"/>
      <c r="F21345" s="88"/>
      <c r="G21345" s="88"/>
      <c r="H21345" s="88"/>
      <c r="I21345" s="88"/>
      <c r="J21345" s="88"/>
      <c r="K21345" s="88"/>
    </row>
    <row r="21346" spans="2:11" hidden="1" x14ac:dyDescent="0.2">
      <c r="B21346" s="88"/>
      <c r="C21346" s="88"/>
      <c r="D21346" s="88"/>
      <c r="E21346" s="88"/>
      <c r="F21346" s="88"/>
      <c r="G21346" s="88"/>
      <c r="H21346" s="88"/>
      <c r="I21346" s="88"/>
      <c r="J21346" s="88"/>
      <c r="K21346" s="88"/>
    </row>
    <row r="21347" spans="2:11" hidden="1" x14ac:dyDescent="0.2">
      <c r="B21347" s="88"/>
      <c r="C21347" s="88"/>
      <c r="D21347" s="88"/>
      <c r="E21347" s="88"/>
      <c r="F21347" s="88"/>
      <c r="G21347" s="88"/>
      <c r="H21347" s="88"/>
      <c r="I21347" s="88"/>
      <c r="J21347" s="88"/>
      <c r="K21347" s="88"/>
    </row>
    <row r="21348" spans="2:11" hidden="1" x14ac:dyDescent="0.2">
      <c r="B21348" s="88"/>
      <c r="C21348" s="88"/>
      <c r="D21348" s="88"/>
      <c r="E21348" s="88"/>
      <c r="F21348" s="88"/>
      <c r="G21348" s="88"/>
      <c r="H21348" s="88"/>
      <c r="I21348" s="88"/>
      <c r="J21348" s="88"/>
      <c r="K21348" s="88"/>
    </row>
    <row r="21349" spans="2:11" hidden="1" x14ac:dyDescent="0.2">
      <c r="B21349" s="88"/>
      <c r="C21349" s="88"/>
      <c r="D21349" s="88"/>
      <c r="E21349" s="88"/>
      <c r="F21349" s="88"/>
      <c r="G21349" s="88"/>
      <c r="H21349" s="88"/>
      <c r="I21349" s="88"/>
      <c r="J21349" s="88"/>
      <c r="K21349" s="88"/>
    </row>
    <row r="21350" spans="2:11" hidden="1" x14ac:dyDescent="0.2">
      <c r="B21350" s="88"/>
      <c r="C21350" s="88"/>
      <c r="D21350" s="88"/>
      <c r="E21350" s="88"/>
      <c r="F21350" s="88"/>
      <c r="G21350" s="88"/>
      <c r="H21350" s="88"/>
      <c r="I21350" s="88"/>
      <c r="J21350" s="88"/>
      <c r="K21350" s="88"/>
    </row>
    <row r="21351" spans="2:11" hidden="1" x14ac:dyDescent="0.2">
      <c r="B21351" s="88"/>
      <c r="C21351" s="88"/>
      <c r="D21351" s="88"/>
      <c r="E21351" s="88"/>
      <c r="F21351" s="88"/>
      <c r="G21351" s="88"/>
      <c r="H21351" s="88"/>
      <c r="I21351" s="88"/>
      <c r="J21351" s="88"/>
      <c r="K21351" s="88"/>
    </row>
    <row r="21352" spans="2:11" hidden="1" x14ac:dyDescent="0.2">
      <c r="B21352" s="88"/>
      <c r="C21352" s="88"/>
      <c r="D21352" s="88"/>
      <c r="E21352" s="88"/>
      <c r="F21352" s="88"/>
      <c r="G21352" s="88"/>
      <c r="H21352" s="88"/>
      <c r="I21352" s="88"/>
      <c r="J21352" s="88"/>
      <c r="K21352" s="88"/>
    </row>
    <row r="21353" spans="2:11" hidden="1" x14ac:dyDescent="0.2">
      <c r="B21353" s="88"/>
      <c r="C21353" s="88"/>
      <c r="D21353" s="88"/>
      <c r="E21353" s="88"/>
      <c r="F21353" s="88"/>
      <c r="G21353" s="88"/>
      <c r="H21353" s="88"/>
      <c r="I21353" s="88"/>
      <c r="J21353" s="88"/>
      <c r="K21353" s="88"/>
    </row>
    <row r="21354" spans="2:11" hidden="1" x14ac:dyDescent="0.2">
      <c r="B21354" s="88"/>
      <c r="C21354" s="88"/>
      <c r="D21354" s="88"/>
      <c r="E21354" s="88"/>
      <c r="F21354" s="88"/>
      <c r="G21354" s="88"/>
      <c r="H21354" s="88"/>
      <c r="I21354" s="88"/>
      <c r="J21354" s="88"/>
      <c r="K21354" s="88"/>
    </row>
    <row r="21355" spans="2:11" hidden="1" x14ac:dyDescent="0.2">
      <c r="B21355" s="88"/>
      <c r="C21355" s="88"/>
      <c r="D21355" s="88"/>
      <c r="E21355" s="88"/>
      <c r="F21355" s="88"/>
      <c r="G21355" s="88"/>
      <c r="H21355" s="88"/>
      <c r="I21355" s="88"/>
      <c r="J21355" s="88"/>
      <c r="K21355" s="88"/>
    </row>
    <row r="21356" spans="2:11" hidden="1" x14ac:dyDescent="0.2">
      <c r="B21356" s="88"/>
      <c r="C21356" s="88"/>
      <c r="D21356" s="88"/>
      <c r="E21356" s="88"/>
      <c r="F21356" s="88"/>
      <c r="G21356" s="88"/>
      <c r="H21356" s="88"/>
      <c r="I21356" s="88"/>
      <c r="J21356" s="88"/>
      <c r="K21356" s="88"/>
    </row>
    <row r="21357" spans="2:11" hidden="1" x14ac:dyDescent="0.2">
      <c r="B21357" s="88"/>
      <c r="C21357" s="88"/>
      <c r="D21357" s="88"/>
      <c r="E21357" s="88"/>
      <c r="F21357" s="88"/>
      <c r="G21357" s="88"/>
      <c r="H21357" s="88"/>
      <c r="I21357" s="88"/>
      <c r="J21357" s="88"/>
      <c r="K21357" s="88"/>
    </row>
    <row r="21358" spans="2:11" hidden="1" x14ac:dyDescent="0.2">
      <c r="B21358" s="88"/>
      <c r="C21358" s="88"/>
      <c r="D21358" s="88"/>
      <c r="E21358" s="88"/>
      <c r="F21358" s="88"/>
      <c r="G21358" s="88"/>
      <c r="H21358" s="88"/>
      <c r="I21358" s="88"/>
      <c r="J21358" s="88"/>
      <c r="K21358" s="88"/>
    </row>
    <row r="21359" spans="2:11" hidden="1" x14ac:dyDescent="0.2">
      <c r="B21359" s="88"/>
      <c r="C21359" s="88"/>
      <c r="D21359" s="88"/>
      <c r="E21359" s="88"/>
      <c r="F21359" s="88"/>
      <c r="G21359" s="88"/>
      <c r="H21359" s="88"/>
      <c r="I21359" s="88"/>
      <c r="J21359" s="88"/>
      <c r="K21359" s="88"/>
    </row>
    <row r="21360" spans="2:11" hidden="1" x14ac:dyDescent="0.2">
      <c r="B21360" s="88"/>
      <c r="C21360" s="88"/>
      <c r="D21360" s="88"/>
      <c r="E21360" s="88"/>
      <c r="F21360" s="88"/>
      <c r="G21360" s="88"/>
      <c r="H21360" s="88"/>
      <c r="I21360" s="88"/>
      <c r="J21360" s="88"/>
      <c r="K21360" s="88"/>
    </row>
    <row r="21361" spans="2:11" hidden="1" x14ac:dyDescent="0.2">
      <c r="B21361" s="88"/>
      <c r="C21361" s="88"/>
      <c r="D21361" s="88"/>
      <c r="E21361" s="88"/>
      <c r="F21361" s="88"/>
      <c r="G21361" s="88"/>
      <c r="H21361" s="88"/>
      <c r="I21361" s="88"/>
      <c r="J21361" s="88"/>
      <c r="K21361" s="88"/>
    </row>
    <row r="21362" spans="2:11" hidden="1" x14ac:dyDescent="0.2">
      <c r="B21362" s="88"/>
      <c r="C21362" s="88"/>
      <c r="D21362" s="88"/>
      <c r="E21362" s="88"/>
      <c r="F21362" s="88"/>
      <c r="G21362" s="88"/>
      <c r="H21362" s="88"/>
      <c r="I21362" s="88"/>
      <c r="J21362" s="88"/>
      <c r="K21362" s="88"/>
    </row>
    <row r="21363" spans="2:11" hidden="1" x14ac:dyDescent="0.2">
      <c r="B21363" s="88"/>
      <c r="C21363" s="88"/>
      <c r="D21363" s="88"/>
      <c r="E21363" s="88"/>
      <c r="F21363" s="88"/>
      <c r="G21363" s="88"/>
      <c r="H21363" s="88"/>
      <c r="I21363" s="88"/>
      <c r="J21363" s="88"/>
      <c r="K21363" s="88"/>
    </row>
    <row r="21364" spans="2:11" hidden="1" x14ac:dyDescent="0.2">
      <c r="B21364" s="88"/>
      <c r="C21364" s="88"/>
      <c r="D21364" s="88"/>
      <c r="E21364" s="88"/>
      <c r="F21364" s="88"/>
      <c r="G21364" s="88"/>
      <c r="H21364" s="88"/>
      <c r="I21364" s="88"/>
      <c r="J21364" s="88"/>
      <c r="K21364" s="88"/>
    </row>
    <row r="21365" spans="2:11" hidden="1" x14ac:dyDescent="0.2">
      <c r="B21365" s="88"/>
      <c r="C21365" s="88"/>
      <c r="D21365" s="88"/>
      <c r="E21365" s="88"/>
      <c r="F21365" s="88"/>
      <c r="G21365" s="88"/>
      <c r="H21365" s="88"/>
      <c r="I21365" s="88"/>
      <c r="J21365" s="88"/>
      <c r="K21365" s="88"/>
    </row>
    <row r="21366" spans="2:11" hidden="1" x14ac:dyDescent="0.2">
      <c r="B21366" s="88"/>
      <c r="C21366" s="88"/>
      <c r="D21366" s="88"/>
      <c r="E21366" s="88"/>
      <c r="F21366" s="88"/>
      <c r="G21366" s="88"/>
      <c r="H21366" s="88"/>
      <c r="I21366" s="88"/>
      <c r="J21366" s="88"/>
      <c r="K21366" s="88"/>
    </row>
    <row r="21367" spans="2:11" hidden="1" x14ac:dyDescent="0.2">
      <c r="B21367" s="88"/>
      <c r="C21367" s="88"/>
      <c r="D21367" s="88"/>
      <c r="E21367" s="88"/>
      <c r="F21367" s="88"/>
      <c r="G21367" s="88"/>
      <c r="H21367" s="88"/>
      <c r="I21367" s="88"/>
      <c r="J21367" s="88"/>
      <c r="K21367" s="88"/>
    </row>
    <row r="21368" spans="2:11" hidden="1" x14ac:dyDescent="0.2">
      <c r="B21368" s="88"/>
      <c r="C21368" s="88"/>
      <c r="D21368" s="88"/>
      <c r="E21368" s="88"/>
      <c r="F21368" s="88"/>
      <c r="G21368" s="88"/>
      <c r="H21368" s="88"/>
      <c r="I21368" s="88"/>
      <c r="J21368" s="88"/>
      <c r="K21368" s="88"/>
    </row>
    <row r="21369" spans="2:11" hidden="1" x14ac:dyDescent="0.2">
      <c r="B21369" s="88"/>
      <c r="C21369" s="88"/>
      <c r="D21369" s="88"/>
      <c r="E21369" s="88"/>
      <c r="F21369" s="88"/>
      <c r="G21369" s="88"/>
      <c r="H21369" s="88"/>
      <c r="I21369" s="88"/>
      <c r="J21369" s="88"/>
      <c r="K21369" s="88"/>
    </row>
    <row r="21370" spans="2:11" hidden="1" x14ac:dyDescent="0.2">
      <c r="B21370" s="88"/>
      <c r="C21370" s="88"/>
      <c r="D21370" s="88"/>
      <c r="E21370" s="88"/>
      <c r="F21370" s="88"/>
      <c r="G21370" s="88"/>
      <c r="H21370" s="88"/>
      <c r="I21370" s="88"/>
      <c r="J21370" s="88"/>
      <c r="K21370" s="88"/>
    </row>
    <row r="21371" spans="2:11" hidden="1" x14ac:dyDescent="0.2">
      <c r="B21371" s="88"/>
      <c r="C21371" s="88"/>
      <c r="D21371" s="88"/>
      <c r="E21371" s="88"/>
      <c r="F21371" s="88"/>
      <c r="G21371" s="88"/>
      <c r="H21371" s="88"/>
      <c r="I21371" s="88"/>
      <c r="J21371" s="88"/>
      <c r="K21371" s="88"/>
    </row>
    <row r="21372" spans="2:11" hidden="1" x14ac:dyDescent="0.2">
      <c r="B21372" s="88"/>
      <c r="C21372" s="88"/>
      <c r="D21372" s="88"/>
      <c r="E21372" s="88"/>
      <c r="F21372" s="88"/>
      <c r="G21372" s="88"/>
      <c r="H21372" s="88"/>
      <c r="I21372" s="88"/>
      <c r="J21372" s="88"/>
      <c r="K21372" s="88"/>
    </row>
    <row r="21373" spans="2:11" hidden="1" x14ac:dyDescent="0.2">
      <c r="B21373" s="88"/>
      <c r="C21373" s="88"/>
      <c r="D21373" s="88"/>
      <c r="E21373" s="88"/>
      <c r="F21373" s="88"/>
      <c r="G21373" s="88"/>
      <c r="H21373" s="88"/>
      <c r="I21373" s="88"/>
      <c r="J21373" s="88"/>
      <c r="K21373" s="88"/>
    </row>
    <row r="21374" spans="2:11" hidden="1" x14ac:dyDescent="0.2">
      <c r="B21374" s="88"/>
      <c r="C21374" s="88"/>
      <c r="D21374" s="88"/>
      <c r="E21374" s="88"/>
      <c r="F21374" s="88"/>
      <c r="G21374" s="88"/>
      <c r="H21374" s="88"/>
      <c r="I21374" s="88"/>
      <c r="J21374" s="88"/>
      <c r="K21374" s="88"/>
    </row>
    <row r="21375" spans="2:11" hidden="1" x14ac:dyDescent="0.2">
      <c r="B21375" s="88"/>
      <c r="C21375" s="88"/>
      <c r="D21375" s="88"/>
      <c r="E21375" s="88"/>
      <c r="F21375" s="88"/>
      <c r="G21375" s="88"/>
      <c r="H21375" s="88"/>
      <c r="I21375" s="88"/>
      <c r="J21375" s="88"/>
      <c r="K21375" s="88"/>
    </row>
    <row r="21376" spans="2:11" hidden="1" x14ac:dyDescent="0.2">
      <c r="B21376" s="88"/>
      <c r="C21376" s="88"/>
      <c r="D21376" s="88"/>
      <c r="E21376" s="88"/>
      <c r="F21376" s="88"/>
      <c r="G21376" s="88"/>
      <c r="H21376" s="88"/>
      <c r="I21376" s="88"/>
      <c r="J21376" s="88"/>
      <c r="K21376" s="88"/>
    </row>
    <row r="21377" spans="2:11" hidden="1" x14ac:dyDescent="0.2">
      <c r="B21377" s="88"/>
      <c r="C21377" s="88"/>
      <c r="D21377" s="88"/>
      <c r="E21377" s="88"/>
      <c r="F21377" s="88"/>
      <c r="G21377" s="88"/>
      <c r="H21377" s="88"/>
      <c r="I21377" s="88"/>
      <c r="J21377" s="88"/>
      <c r="K21377" s="88"/>
    </row>
    <row r="21378" spans="2:11" hidden="1" x14ac:dyDescent="0.2">
      <c r="B21378" s="88"/>
      <c r="C21378" s="88"/>
      <c r="D21378" s="88"/>
      <c r="E21378" s="88"/>
      <c r="F21378" s="88"/>
      <c r="G21378" s="88"/>
      <c r="H21378" s="88"/>
      <c r="I21378" s="88"/>
      <c r="J21378" s="88"/>
      <c r="K21378" s="88"/>
    </row>
    <row r="21379" spans="2:11" hidden="1" x14ac:dyDescent="0.2">
      <c r="B21379" s="88"/>
      <c r="C21379" s="88"/>
      <c r="D21379" s="88"/>
      <c r="E21379" s="88"/>
      <c r="F21379" s="88"/>
      <c r="G21379" s="88"/>
      <c r="H21379" s="88"/>
      <c r="I21379" s="88"/>
      <c r="J21379" s="88"/>
      <c r="K21379" s="88"/>
    </row>
    <row r="21380" spans="2:11" hidden="1" x14ac:dyDescent="0.2">
      <c r="B21380" s="88"/>
      <c r="C21380" s="88"/>
      <c r="D21380" s="88"/>
      <c r="E21380" s="88"/>
      <c r="F21380" s="88"/>
      <c r="G21380" s="88"/>
      <c r="H21380" s="88"/>
      <c r="I21380" s="88"/>
      <c r="J21380" s="88"/>
      <c r="K21380" s="88"/>
    </row>
    <row r="21381" spans="2:11" hidden="1" x14ac:dyDescent="0.2">
      <c r="B21381" s="88"/>
      <c r="C21381" s="88"/>
      <c r="D21381" s="88"/>
      <c r="E21381" s="88"/>
      <c r="F21381" s="88"/>
      <c r="G21381" s="88"/>
      <c r="H21381" s="88"/>
      <c r="I21381" s="88"/>
      <c r="J21381" s="88"/>
      <c r="K21381" s="88"/>
    </row>
    <row r="21382" spans="2:11" hidden="1" x14ac:dyDescent="0.2">
      <c r="B21382" s="88"/>
      <c r="C21382" s="88"/>
      <c r="D21382" s="88"/>
      <c r="E21382" s="88"/>
      <c r="F21382" s="88"/>
      <c r="G21382" s="88"/>
      <c r="H21382" s="88"/>
      <c r="I21382" s="88"/>
      <c r="J21382" s="88"/>
      <c r="K21382" s="88"/>
    </row>
    <row r="21383" spans="2:11" hidden="1" x14ac:dyDescent="0.2">
      <c r="B21383" s="88"/>
      <c r="C21383" s="88"/>
      <c r="D21383" s="88"/>
      <c r="E21383" s="88"/>
      <c r="F21383" s="88"/>
      <c r="G21383" s="88"/>
      <c r="H21383" s="88"/>
      <c r="I21383" s="88"/>
      <c r="J21383" s="88"/>
      <c r="K21383" s="88"/>
    </row>
    <row r="21384" spans="2:11" hidden="1" x14ac:dyDescent="0.2">
      <c r="B21384" s="88"/>
      <c r="C21384" s="88"/>
      <c r="D21384" s="88"/>
      <c r="E21384" s="88"/>
      <c r="F21384" s="88"/>
      <c r="G21384" s="88"/>
      <c r="H21384" s="88"/>
      <c r="I21384" s="88"/>
      <c r="J21384" s="88"/>
      <c r="K21384" s="88"/>
    </row>
    <row r="21385" spans="2:11" hidden="1" x14ac:dyDescent="0.2">
      <c r="B21385" s="88"/>
      <c r="C21385" s="88"/>
      <c r="D21385" s="88"/>
      <c r="E21385" s="88"/>
      <c r="F21385" s="88"/>
      <c r="G21385" s="88"/>
      <c r="H21385" s="88"/>
      <c r="I21385" s="88"/>
      <c r="J21385" s="88"/>
      <c r="K21385" s="88"/>
    </row>
    <row r="21386" spans="2:11" hidden="1" x14ac:dyDescent="0.2">
      <c r="B21386" s="88"/>
      <c r="C21386" s="88"/>
      <c r="D21386" s="88"/>
      <c r="E21386" s="88"/>
      <c r="F21386" s="88"/>
      <c r="G21386" s="88"/>
      <c r="H21386" s="88"/>
      <c r="I21386" s="88"/>
      <c r="J21386" s="88"/>
      <c r="K21386" s="88"/>
    </row>
    <row r="21387" spans="2:11" hidden="1" x14ac:dyDescent="0.2">
      <c r="B21387" s="88"/>
      <c r="C21387" s="88"/>
      <c r="D21387" s="88"/>
      <c r="E21387" s="88"/>
      <c r="F21387" s="88"/>
      <c r="G21387" s="88"/>
      <c r="H21387" s="88"/>
      <c r="I21387" s="88"/>
      <c r="J21387" s="88"/>
      <c r="K21387" s="88"/>
    </row>
    <row r="21388" spans="2:11" hidden="1" x14ac:dyDescent="0.2">
      <c r="B21388" s="88"/>
      <c r="C21388" s="88"/>
      <c r="D21388" s="88"/>
      <c r="E21388" s="88"/>
      <c r="F21388" s="88"/>
      <c r="G21388" s="88"/>
      <c r="H21388" s="88"/>
      <c r="I21388" s="88"/>
      <c r="J21388" s="88"/>
      <c r="K21388" s="88"/>
    </row>
    <row r="21389" spans="2:11" hidden="1" x14ac:dyDescent="0.2">
      <c r="B21389" s="88"/>
      <c r="C21389" s="88"/>
      <c r="D21389" s="88"/>
      <c r="E21389" s="88"/>
      <c r="F21389" s="88"/>
      <c r="G21389" s="88"/>
      <c r="H21389" s="88"/>
      <c r="I21389" s="88"/>
      <c r="J21389" s="88"/>
      <c r="K21389" s="88"/>
    </row>
    <row r="21390" spans="2:11" hidden="1" x14ac:dyDescent="0.2">
      <c r="B21390" s="88"/>
      <c r="C21390" s="88"/>
      <c r="D21390" s="88"/>
      <c r="E21390" s="88"/>
      <c r="F21390" s="88"/>
      <c r="G21390" s="88"/>
      <c r="H21390" s="88"/>
      <c r="I21390" s="88"/>
      <c r="J21390" s="88"/>
      <c r="K21390" s="88"/>
    </row>
    <row r="21391" spans="2:11" hidden="1" x14ac:dyDescent="0.2">
      <c r="B21391" s="88"/>
      <c r="C21391" s="88"/>
      <c r="D21391" s="88"/>
      <c r="E21391" s="88"/>
      <c r="F21391" s="88"/>
      <c r="G21391" s="88"/>
      <c r="H21391" s="88"/>
      <c r="I21391" s="88"/>
      <c r="J21391" s="88"/>
      <c r="K21391" s="88"/>
    </row>
    <row r="21392" spans="2:11" hidden="1" x14ac:dyDescent="0.2">
      <c r="B21392" s="88"/>
      <c r="C21392" s="88"/>
      <c r="D21392" s="88"/>
      <c r="E21392" s="88"/>
      <c r="F21392" s="88"/>
      <c r="G21392" s="88"/>
      <c r="H21392" s="88"/>
      <c r="I21392" s="88"/>
      <c r="J21392" s="88"/>
      <c r="K21392" s="88"/>
    </row>
    <row r="21393" spans="2:11" hidden="1" x14ac:dyDescent="0.2">
      <c r="B21393" s="88"/>
      <c r="C21393" s="88"/>
      <c r="D21393" s="88"/>
      <c r="E21393" s="88"/>
      <c r="F21393" s="88"/>
      <c r="G21393" s="88"/>
      <c r="H21393" s="88"/>
      <c r="I21393" s="88"/>
      <c r="J21393" s="88"/>
      <c r="K21393" s="88"/>
    </row>
    <row r="21394" spans="2:11" hidden="1" x14ac:dyDescent="0.2">
      <c r="B21394" s="88"/>
      <c r="C21394" s="88"/>
      <c r="D21394" s="88"/>
      <c r="E21394" s="88"/>
      <c r="F21394" s="88"/>
      <c r="G21394" s="88"/>
      <c r="H21394" s="88"/>
      <c r="I21394" s="88"/>
      <c r="J21394" s="88"/>
      <c r="K21394" s="88"/>
    </row>
    <row r="21395" spans="2:11" hidden="1" x14ac:dyDescent="0.2">
      <c r="B21395" s="88"/>
      <c r="C21395" s="88"/>
      <c r="D21395" s="88"/>
      <c r="E21395" s="88"/>
      <c r="F21395" s="88"/>
      <c r="G21395" s="88"/>
      <c r="H21395" s="88"/>
      <c r="I21395" s="88"/>
      <c r="J21395" s="88"/>
      <c r="K21395" s="88"/>
    </row>
    <row r="21396" spans="2:11" hidden="1" x14ac:dyDescent="0.2">
      <c r="B21396" s="88"/>
      <c r="C21396" s="88"/>
      <c r="D21396" s="88"/>
      <c r="E21396" s="88"/>
      <c r="F21396" s="88"/>
      <c r="G21396" s="88"/>
      <c r="H21396" s="88"/>
      <c r="I21396" s="88"/>
      <c r="J21396" s="88"/>
      <c r="K21396" s="88"/>
    </row>
    <row r="21397" spans="2:11" hidden="1" x14ac:dyDescent="0.2">
      <c r="B21397" s="88"/>
      <c r="C21397" s="88"/>
      <c r="D21397" s="88"/>
      <c r="E21397" s="88"/>
      <c r="F21397" s="88"/>
      <c r="G21397" s="88"/>
      <c r="H21397" s="88"/>
      <c r="I21397" s="88"/>
      <c r="J21397" s="88"/>
      <c r="K21397" s="88"/>
    </row>
    <row r="21398" spans="2:11" hidden="1" x14ac:dyDescent="0.2">
      <c r="B21398" s="88"/>
      <c r="C21398" s="88"/>
      <c r="D21398" s="88"/>
      <c r="E21398" s="88"/>
      <c r="F21398" s="88"/>
      <c r="G21398" s="88"/>
      <c r="H21398" s="88"/>
      <c r="I21398" s="88"/>
      <c r="J21398" s="88"/>
      <c r="K21398" s="88"/>
    </row>
    <row r="21399" spans="2:11" hidden="1" x14ac:dyDescent="0.2">
      <c r="B21399" s="88"/>
      <c r="C21399" s="88"/>
      <c r="D21399" s="88"/>
      <c r="E21399" s="88"/>
      <c r="F21399" s="88"/>
      <c r="G21399" s="88"/>
      <c r="H21399" s="88"/>
      <c r="I21399" s="88"/>
      <c r="J21399" s="88"/>
      <c r="K21399" s="88"/>
    </row>
    <row r="21400" spans="2:11" hidden="1" x14ac:dyDescent="0.2">
      <c r="B21400" s="88"/>
      <c r="C21400" s="88"/>
      <c r="D21400" s="88"/>
      <c r="E21400" s="88"/>
      <c r="F21400" s="88"/>
      <c r="G21400" s="88"/>
      <c r="H21400" s="88"/>
      <c r="I21400" s="88"/>
      <c r="J21400" s="88"/>
      <c r="K21400" s="88"/>
    </row>
    <row r="21401" spans="2:11" hidden="1" x14ac:dyDescent="0.2">
      <c r="B21401" s="88"/>
      <c r="C21401" s="88"/>
      <c r="D21401" s="88"/>
      <c r="E21401" s="88"/>
      <c r="F21401" s="88"/>
      <c r="G21401" s="88"/>
      <c r="H21401" s="88"/>
      <c r="I21401" s="88"/>
      <c r="J21401" s="88"/>
      <c r="K21401" s="88"/>
    </row>
    <row r="21402" spans="2:11" hidden="1" x14ac:dyDescent="0.2">
      <c r="B21402" s="88"/>
      <c r="C21402" s="88"/>
      <c r="D21402" s="88"/>
      <c r="E21402" s="88"/>
      <c r="F21402" s="88"/>
      <c r="G21402" s="88"/>
      <c r="H21402" s="88"/>
      <c r="I21402" s="88"/>
      <c r="J21402" s="88"/>
      <c r="K21402" s="88"/>
    </row>
    <row r="21403" spans="2:11" hidden="1" x14ac:dyDescent="0.2">
      <c r="B21403" s="88"/>
      <c r="C21403" s="88"/>
      <c r="D21403" s="88"/>
      <c r="E21403" s="88"/>
      <c r="F21403" s="88"/>
      <c r="G21403" s="88"/>
      <c r="H21403" s="88"/>
      <c r="I21403" s="88"/>
      <c r="J21403" s="88"/>
      <c r="K21403" s="88"/>
    </row>
    <row r="21404" spans="2:11" hidden="1" x14ac:dyDescent="0.2">
      <c r="B21404" s="88"/>
      <c r="C21404" s="88"/>
      <c r="D21404" s="88"/>
      <c r="E21404" s="88"/>
      <c r="F21404" s="88"/>
      <c r="G21404" s="88"/>
      <c r="H21404" s="88"/>
      <c r="I21404" s="88"/>
      <c r="J21404" s="88"/>
      <c r="K21404" s="88"/>
    </row>
    <row r="21405" spans="2:11" hidden="1" x14ac:dyDescent="0.2">
      <c r="B21405" s="88"/>
      <c r="C21405" s="88"/>
      <c r="D21405" s="88"/>
      <c r="E21405" s="88"/>
      <c r="F21405" s="88"/>
      <c r="G21405" s="88"/>
      <c r="H21405" s="88"/>
      <c r="I21405" s="88"/>
      <c r="J21405" s="88"/>
      <c r="K21405" s="88"/>
    </row>
    <row r="21406" spans="2:11" hidden="1" x14ac:dyDescent="0.2">
      <c r="B21406" s="88"/>
      <c r="C21406" s="88"/>
      <c r="D21406" s="88"/>
      <c r="E21406" s="88"/>
      <c r="F21406" s="88"/>
      <c r="G21406" s="88"/>
      <c r="H21406" s="88"/>
      <c r="I21406" s="88"/>
      <c r="J21406" s="88"/>
      <c r="K21406" s="88"/>
    </row>
    <row r="21407" spans="2:11" hidden="1" x14ac:dyDescent="0.2">
      <c r="B21407" s="88"/>
      <c r="C21407" s="88"/>
      <c r="D21407" s="88"/>
      <c r="E21407" s="88"/>
      <c r="F21407" s="88"/>
      <c r="G21407" s="88"/>
      <c r="H21407" s="88"/>
      <c r="I21407" s="88"/>
      <c r="J21407" s="88"/>
      <c r="K21407" s="88"/>
    </row>
    <row r="21408" spans="2:11" hidden="1" x14ac:dyDescent="0.2">
      <c r="B21408" s="88"/>
      <c r="C21408" s="88"/>
      <c r="D21408" s="88"/>
      <c r="E21408" s="88"/>
      <c r="F21408" s="88"/>
      <c r="G21408" s="88"/>
      <c r="H21408" s="88"/>
      <c r="I21408" s="88"/>
      <c r="J21408" s="88"/>
      <c r="K21408" s="88"/>
    </row>
    <row r="21409" spans="2:11" hidden="1" x14ac:dyDescent="0.2">
      <c r="B21409" s="88"/>
      <c r="C21409" s="88"/>
      <c r="D21409" s="88"/>
      <c r="E21409" s="88"/>
      <c r="F21409" s="88"/>
      <c r="G21409" s="88"/>
      <c r="H21409" s="88"/>
      <c r="I21409" s="88"/>
      <c r="J21409" s="88"/>
      <c r="K21409" s="88"/>
    </row>
    <row r="21410" spans="2:11" hidden="1" x14ac:dyDescent="0.2">
      <c r="B21410" s="88"/>
      <c r="C21410" s="88"/>
      <c r="D21410" s="88"/>
      <c r="E21410" s="88"/>
      <c r="F21410" s="88"/>
      <c r="G21410" s="88"/>
      <c r="H21410" s="88"/>
      <c r="I21410" s="88"/>
      <c r="J21410" s="88"/>
      <c r="K21410" s="88"/>
    </row>
    <row r="21411" spans="2:11" hidden="1" x14ac:dyDescent="0.2">
      <c r="B21411" s="88"/>
      <c r="C21411" s="88"/>
      <c r="D21411" s="88"/>
      <c r="E21411" s="88"/>
      <c r="F21411" s="88"/>
      <c r="G21411" s="88"/>
      <c r="H21411" s="88"/>
      <c r="I21411" s="88"/>
      <c r="J21411" s="88"/>
      <c r="K21411" s="88"/>
    </row>
    <row r="21412" spans="2:11" hidden="1" x14ac:dyDescent="0.2">
      <c r="B21412" s="88"/>
      <c r="C21412" s="88"/>
      <c r="D21412" s="88"/>
      <c r="E21412" s="88"/>
      <c r="F21412" s="88"/>
      <c r="G21412" s="88"/>
      <c r="H21412" s="88"/>
      <c r="I21412" s="88"/>
      <c r="J21412" s="88"/>
      <c r="K21412" s="88"/>
    </row>
    <row r="21413" spans="2:11" hidden="1" x14ac:dyDescent="0.2">
      <c r="B21413" s="88"/>
      <c r="C21413" s="88"/>
      <c r="D21413" s="88"/>
      <c r="E21413" s="88"/>
      <c r="F21413" s="88"/>
      <c r="G21413" s="88"/>
      <c r="H21413" s="88"/>
      <c r="I21413" s="88"/>
      <c r="J21413" s="88"/>
      <c r="K21413" s="88"/>
    </row>
    <row r="21414" spans="2:11" hidden="1" x14ac:dyDescent="0.2">
      <c r="B21414" s="88"/>
      <c r="C21414" s="88"/>
      <c r="D21414" s="88"/>
      <c r="E21414" s="88"/>
      <c r="F21414" s="88"/>
      <c r="G21414" s="88"/>
      <c r="H21414" s="88"/>
      <c r="I21414" s="88"/>
      <c r="J21414" s="88"/>
      <c r="K21414" s="88"/>
    </row>
    <row r="21415" spans="2:11" hidden="1" x14ac:dyDescent="0.2">
      <c r="B21415" s="88"/>
      <c r="C21415" s="88"/>
      <c r="D21415" s="88"/>
      <c r="E21415" s="88"/>
      <c r="F21415" s="88"/>
      <c r="G21415" s="88"/>
      <c r="H21415" s="88"/>
      <c r="I21415" s="88"/>
      <c r="J21415" s="88"/>
      <c r="K21415" s="88"/>
    </row>
    <row r="21416" spans="2:11" hidden="1" x14ac:dyDescent="0.2">
      <c r="B21416" s="88"/>
      <c r="C21416" s="88"/>
      <c r="D21416" s="88"/>
      <c r="E21416" s="88"/>
      <c r="F21416" s="88"/>
      <c r="G21416" s="88"/>
      <c r="H21416" s="88"/>
      <c r="I21416" s="88"/>
      <c r="J21416" s="88"/>
      <c r="K21416" s="88"/>
    </row>
    <row r="21417" spans="2:11" hidden="1" x14ac:dyDescent="0.2">
      <c r="B21417" s="88"/>
      <c r="C21417" s="88"/>
      <c r="D21417" s="88"/>
      <c r="E21417" s="88"/>
      <c r="F21417" s="88"/>
      <c r="G21417" s="88"/>
      <c r="H21417" s="88"/>
      <c r="I21417" s="88"/>
      <c r="J21417" s="88"/>
      <c r="K21417" s="88"/>
    </row>
    <row r="21418" spans="2:11" hidden="1" x14ac:dyDescent="0.2">
      <c r="B21418" s="88"/>
      <c r="C21418" s="88"/>
      <c r="D21418" s="88"/>
      <c r="E21418" s="88"/>
      <c r="F21418" s="88"/>
      <c r="G21418" s="88"/>
      <c r="H21418" s="88"/>
      <c r="I21418" s="88"/>
      <c r="J21418" s="88"/>
      <c r="K21418" s="88"/>
    </row>
    <row r="21419" spans="2:11" hidden="1" x14ac:dyDescent="0.2">
      <c r="B21419" s="88"/>
      <c r="C21419" s="88"/>
      <c r="D21419" s="88"/>
      <c r="E21419" s="88"/>
      <c r="F21419" s="88"/>
      <c r="G21419" s="88"/>
      <c r="H21419" s="88"/>
      <c r="I21419" s="88"/>
      <c r="J21419" s="88"/>
      <c r="K21419" s="88"/>
    </row>
    <row r="21420" spans="2:11" hidden="1" x14ac:dyDescent="0.2">
      <c r="B21420" s="88"/>
      <c r="C21420" s="88"/>
      <c r="D21420" s="88"/>
      <c r="E21420" s="88"/>
      <c r="F21420" s="88"/>
      <c r="G21420" s="88"/>
      <c r="H21420" s="88"/>
      <c r="I21420" s="88"/>
      <c r="J21420" s="88"/>
      <c r="K21420" s="88"/>
    </row>
    <row r="21421" spans="2:11" hidden="1" x14ac:dyDescent="0.2">
      <c r="B21421" s="88"/>
      <c r="C21421" s="88"/>
      <c r="D21421" s="88"/>
      <c r="E21421" s="88"/>
      <c r="F21421" s="88"/>
      <c r="G21421" s="88"/>
      <c r="H21421" s="88"/>
      <c r="I21421" s="88"/>
      <c r="J21421" s="88"/>
      <c r="K21421" s="88"/>
    </row>
    <row r="21422" spans="2:11" hidden="1" x14ac:dyDescent="0.2">
      <c r="B21422" s="88"/>
      <c r="C21422" s="88"/>
      <c r="D21422" s="88"/>
      <c r="E21422" s="88"/>
      <c r="F21422" s="88"/>
      <c r="G21422" s="88"/>
      <c r="H21422" s="88"/>
      <c r="I21422" s="88"/>
      <c r="J21422" s="88"/>
      <c r="K21422" s="88"/>
    </row>
    <row r="21423" spans="2:11" hidden="1" x14ac:dyDescent="0.2">
      <c r="B21423" s="88"/>
      <c r="C21423" s="88"/>
      <c r="D21423" s="88"/>
      <c r="E21423" s="88"/>
      <c r="F21423" s="88"/>
      <c r="G21423" s="88"/>
      <c r="H21423" s="88"/>
      <c r="I21423" s="88"/>
      <c r="J21423" s="88"/>
      <c r="K21423" s="88"/>
    </row>
    <row r="21424" spans="2:11" hidden="1" x14ac:dyDescent="0.2">
      <c r="B21424" s="88"/>
      <c r="C21424" s="88"/>
      <c r="D21424" s="88"/>
      <c r="E21424" s="88"/>
      <c r="F21424" s="88"/>
      <c r="G21424" s="88"/>
      <c r="H21424" s="88"/>
      <c r="I21424" s="88"/>
      <c r="J21424" s="88"/>
      <c r="K21424" s="88"/>
    </row>
    <row r="21425" spans="2:11" hidden="1" x14ac:dyDescent="0.2">
      <c r="B21425" s="88"/>
      <c r="C21425" s="88"/>
      <c r="D21425" s="88"/>
      <c r="E21425" s="88"/>
      <c r="F21425" s="88"/>
      <c r="G21425" s="88"/>
      <c r="H21425" s="88"/>
      <c r="I21425" s="88"/>
      <c r="J21425" s="88"/>
      <c r="K21425" s="88"/>
    </row>
    <row r="21426" spans="2:11" hidden="1" x14ac:dyDescent="0.2">
      <c r="B21426" s="88"/>
      <c r="C21426" s="88"/>
      <c r="D21426" s="88"/>
      <c r="E21426" s="88"/>
      <c r="F21426" s="88"/>
      <c r="G21426" s="88"/>
      <c r="H21426" s="88"/>
      <c r="I21426" s="88"/>
      <c r="J21426" s="88"/>
      <c r="K21426" s="88"/>
    </row>
    <row r="21427" spans="2:11" hidden="1" x14ac:dyDescent="0.2">
      <c r="B21427" s="88"/>
      <c r="C21427" s="88"/>
      <c r="D21427" s="88"/>
      <c r="E21427" s="88"/>
      <c r="F21427" s="88"/>
      <c r="G21427" s="88"/>
      <c r="H21427" s="88"/>
      <c r="I21427" s="88"/>
      <c r="J21427" s="88"/>
      <c r="K21427" s="88"/>
    </row>
    <row r="21428" spans="2:11" hidden="1" x14ac:dyDescent="0.2">
      <c r="B21428" s="88"/>
      <c r="C21428" s="88"/>
      <c r="D21428" s="88"/>
      <c r="E21428" s="88"/>
      <c r="F21428" s="88"/>
      <c r="G21428" s="88"/>
      <c r="H21428" s="88"/>
      <c r="I21428" s="88"/>
      <c r="J21428" s="88"/>
      <c r="K21428" s="88"/>
    </row>
    <row r="21429" spans="2:11" hidden="1" x14ac:dyDescent="0.2">
      <c r="B21429" s="88"/>
      <c r="C21429" s="88"/>
      <c r="D21429" s="88"/>
      <c r="E21429" s="88"/>
      <c r="F21429" s="88"/>
      <c r="G21429" s="88"/>
      <c r="H21429" s="88"/>
      <c r="I21429" s="88"/>
      <c r="J21429" s="88"/>
      <c r="K21429" s="88"/>
    </row>
    <row r="21430" spans="2:11" hidden="1" x14ac:dyDescent="0.2">
      <c r="B21430" s="88"/>
      <c r="C21430" s="88"/>
      <c r="D21430" s="88"/>
      <c r="E21430" s="88"/>
      <c r="F21430" s="88"/>
      <c r="G21430" s="88"/>
      <c r="H21430" s="88"/>
      <c r="I21430" s="88"/>
      <c r="J21430" s="88"/>
      <c r="K21430" s="88"/>
    </row>
    <row r="21431" spans="2:11" hidden="1" x14ac:dyDescent="0.2">
      <c r="B21431" s="88"/>
      <c r="C21431" s="88"/>
      <c r="D21431" s="88"/>
      <c r="E21431" s="88"/>
      <c r="F21431" s="88"/>
      <c r="G21431" s="88"/>
      <c r="H21431" s="88"/>
      <c r="I21431" s="88"/>
      <c r="J21431" s="88"/>
      <c r="K21431" s="88"/>
    </row>
    <row r="21432" spans="2:11" hidden="1" x14ac:dyDescent="0.2">
      <c r="B21432" s="88"/>
      <c r="C21432" s="88"/>
      <c r="D21432" s="88"/>
      <c r="E21432" s="88"/>
      <c r="F21432" s="88"/>
      <c r="G21432" s="88"/>
      <c r="H21432" s="88"/>
      <c r="I21432" s="88"/>
      <c r="J21432" s="88"/>
      <c r="K21432" s="88"/>
    </row>
    <row r="21433" spans="2:11" hidden="1" x14ac:dyDescent="0.2">
      <c r="B21433" s="88"/>
      <c r="C21433" s="88"/>
      <c r="D21433" s="88"/>
      <c r="E21433" s="88"/>
      <c r="F21433" s="88"/>
      <c r="G21433" s="88"/>
      <c r="H21433" s="88"/>
      <c r="I21433" s="88"/>
      <c r="J21433" s="88"/>
      <c r="K21433" s="88"/>
    </row>
    <row r="21434" spans="2:11" hidden="1" x14ac:dyDescent="0.2">
      <c r="B21434" s="88"/>
      <c r="C21434" s="88"/>
      <c r="D21434" s="88"/>
      <c r="E21434" s="88"/>
      <c r="F21434" s="88"/>
      <c r="G21434" s="88"/>
      <c r="H21434" s="88"/>
      <c r="I21434" s="88"/>
      <c r="J21434" s="88"/>
      <c r="K21434" s="88"/>
    </row>
    <row r="21435" spans="2:11" hidden="1" x14ac:dyDescent="0.2">
      <c r="B21435" s="88"/>
      <c r="C21435" s="88"/>
      <c r="D21435" s="88"/>
      <c r="E21435" s="88"/>
      <c r="F21435" s="88"/>
      <c r="G21435" s="88"/>
      <c r="H21435" s="88"/>
      <c r="I21435" s="88"/>
      <c r="J21435" s="88"/>
      <c r="K21435" s="88"/>
    </row>
    <row r="21436" spans="2:11" hidden="1" x14ac:dyDescent="0.2">
      <c r="B21436" s="88"/>
      <c r="C21436" s="88"/>
      <c r="D21436" s="88"/>
      <c r="E21436" s="88"/>
      <c r="F21436" s="88"/>
      <c r="G21436" s="88"/>
      <c r="H21436" s="88"/>
      <c r="I21436" s="88"/>
      <c r="J21436" s="88"/>
      <c r="K21436" s="88"/>
    </row>
    <row r="21437" spans="2:11" hidden="1" x14ac:dyDescent="0.2">
      <c r="B21437" s="88"/>
      <c r="C21437" s="88"/>
      <c r="D21437" s="88"/>
      <c r="E21437" s="88"/>
      <c r="F21437" s="88"/>
      <c r="G21437" s="88"/>
      <c r="H21437" s="88"/>
      <c r="I21437" s="88"/>
      <c r="J21437" s="88"/>
      <c r="K21437" s="88"/>
    </row>
    <row r="21438" spans="2:11" hidden="1" x14ac:dyDescent="0.2">
      <c r="B21438" s="88"/>
      <c r="C21438" s="88"/>
      <c r="D21438" s="88"/>
      <c r="E21438" s="88"/>
      <c r="F21438" s="88"/>
      <c r="G21438" s="88"/>
      <c r="H21438" s="88"/>
      <c r="I21438" s="88"/>
      <c r="J21438" s="88"/>
      <c r="K21438" s="88"/>
    </row>
    <row r="21439" spans="2:11" hidden="1" x14ac:dyDescent="0.2">
      <c r="B21439" s="88"/>
      <c r="C21439" s="88"/>
      <c r="D21439" s="88"/>
      <c r="E21439" s="88"/>
      <c r="F21439" s="88"/>
      <c r="G21439" s="88"/>
      <c r="H21439" s="88"/>
      <c r="I21439" s="88"/>
      <c r="J21439" s="88"/>
      <c r="K21439" s="88"/>
    </row>
    <row r="21440" spans="2:11" hidden="1" x14ac:dyDescent="0.2">
      <c r="B21440" s="88"/>
      <c r="C21440" s="88"/>
      <c r="D21440" s="88"/>
      <c r="E21440" s="88"/>
      <c r="F21440" s="88"/>
      <c r="G21440" s="88"/>
      <c r="H21440" s="88"/>
      <c r="I21440" s="88"/>
      <c r="J21440" s="88"/>
      <c r="K21440" s="88"/>
    </row>
    <row r="21441" spans="2:11" hidden="1" x14ac:dyDescent="0.2">
      <c r="B21441" s="88"/>
      <c r="C21441" s="88"/>
      <c r="D21441" s="88"/>
      <c r="E21441" s="88"/>
      <c r="F21441" s="88"/>
      <c r="G21441" s="88"/>
      <c r="H21441" s="88"/>
      <c r="I21441" s="88"/>
      <c r="J21441" s="88"/>
      <c r="K21441" s="88"/>
    </row>
    <row r="21442" spans="2:11" hidden="1" x14ac:dyDescent="0.2">
      <c r="B21442" s="88"/>
      <c r="C21442" s="88"/>
      <c r="D21442" s="88"/>
      <c r="E21442" s="88"/>
      <c r="F21442" s="88"/>
      <c r="G21442" s="88"/>
      <c r="H21442" s="88"/>
      <c r="I21442" s="88"/>
      <c r="J21442" s="88"/>
      <c r="K21442" s="88"/>
    </row>
    <row r="21443" spans="2:11" hidden="1" x14ac:dyDescent="0.2">
      <c r="B21443" s="88"/>
      <c r="C21443" s="88"/>
      <c r="D21443" s="88"/>
      <c r="E21443" s="88"/>
      <c r="F21443" s="88"/>
      <c r="G21443" s="88"/>
      <c r="H21443" s="88"/>
      <c r="I21443" s="88"/>
      <c r="J21443" s="88"/>
      <c r="K21443" s="88"/>
    </row>
    <row r="21444" spans="2:11" hidden="1" x14ac:dyDescent="0.2">
      <c r="B21444" s="88"/>
      <c r="C21444" s="88"/>
      <c r="D21444" s="88"/>
      <c r="E21444" s="88"/>
      <c r="F21444" s="88"/>
      <c r="G21444" s="88"/>
      <c r="H21444" s="88"/>
      <c r="I21444" s="88"/>
      <c r="J21444" s="88"/>
      <c r="K21444" s="88"/>
    </row>
    <row r="21445" spans="2:11" hidden="1" x14ac:dyDescent="0.2">
      <c r="B21445" s="88"/>
      <c r="C21445" s="88"/>
      <c r="D21445" s="88"/>
      <c r="E21445" s="88"/>
      <c r="F21445" s="88"/>
      <c r="G21445" s="88"/>
      <c r="H21445" s="88"/>
      <c r="I21445" s="88"/>
      <c r="J21445" s="88"/>
      <c r="K21445" s="88"/>
    </row>
    <row r="21446" spans="2:11" hidden="1" x14ac:dyDescent="0.2">
      <c r="B21446" s="88"/>
      <c r="C21446" s="88"/>
      <c r="D21446" s="88"/>
      <c r="E21446" s="88"/>
      <c r="F21446" s="88"/>
      <c r="G21446" s="88"/>
      <c r="H21446" s="88"/>
      <c r="I21446" s="88"/>
      <c r="J21446" s="88"/>
      <c r="K21446" s="88"/>
    </row>
    <row r="21447" spans="2:11" hidden="1" x14ac:dyDescent="0.2">
      <c r="B21447" s="88"/>
      <c r="C21447" s="88"/>
      <c r="D21447" s="88"/>
      <c r="E21447" s="88"/>
      <c r="F21447" s="88"/>
      <c r="G21447" s="88"/>
      <c r="H21447" s="88"/>
      <c r="I21447" s="88"/>
      <c r="J21447" s="88"/>
      <c r="K21447" s="88"/>
    </row>
    <row r="21448" spans="2:11" hidden="1" x14ac:dyDescent="0.2">
      <c r="B21448" s="88"/>
      <c r="C21448" s="88"/>
      <c r="D21448" s="88"/>
      <c r="E21448" s="88"/>
      <c r="F21448" s="88"/>
      <c r="G21448" s="88"/>
      <c r="H21448" s="88"/>
      <c r="I21448" s="88"/>
      <c r="J21448" s="88"/>
      <c r="K21448" s="88"/>
    </row>
    <row r="21449" spans="2:11" hidden="1" x14ac:dyDescent="0.2">
      <c r="B21449" s="88"/>
      <c r="C21449" s="88"/>
      <c r="D21449" s="88"/>
      <c r="E21449" s="88"/>
      <c r="F21449" s="88"/>
      <c r="G21449" s="88"/>
      <c r="H21449" s="88"/>
      <c r="I21449" s="88"/>
      <c r="J21449" s="88"/>
      <c r="K21449" s="88"/>
    </row>
    <row r="21450" spans="2:11" hidden="1" x14ac:dyDescent="0.2">
      <c r="B21450" s="88"/>
      <c r="C21450" s="88"/>
      <c r="D21450" s="88"/>
      <c r="E21450" s="88"/>
      <c r="F21450" s="88"/>
      <c r="G21450" s="88"/>
      <c r="H21450" s="88"/>
      <c r="I21450" s="88"/>
      <c r="J21450" s="88"/>
      <c r="K21450" s="88"/>
    </row>
    <row r="21451" spans="2:11" hidden="1" x14ac:dyDescent="0.2">
      <c r="B21451" s="88"/>
      <c r="C21451" s="88"/>
      <c r="D21451" s="88"/>
      <c r="E21451" s="88"/>
      <c r="F21451" s="88"/>
      <c r="G21451" s="88"/>
      <c r="H21451" s="88"/>
      <c r="I21451" s="88"/>
      <c r="J21451" s="88"/>
      <c r="K21451" s="88"/>
    </row>
    <row r="21452" spans="2:11" hidden="1" x14ac:dyDescent="0.2">
      <c r="B21452" s="88"/>
      <c r="C21452" s="88"/>
      <c r="D21452" s="88"/>
      <c r="E21452" s="88"/>
      <c r="F21452" s="88"/>
      <c r="G21452" s="88"/>
      <c r="H21452" s="88"/>
      <c r="I21452" s="88"/>
      <c r="J21452" s="88"/>
      <c r="K21452" s="88"/>
    </row>
    <row r="21453" spans="2:11" hidden="1" x14ac:dyDescent="0.2">
      <c r="B21453" s="88"/>
      <c r="C21453" s="88"/>
      <c r="D21453" s="88"/>
      <c r="E21453" s="88"/>
      <c r="F21453" s="88"/>
      <c r="G21453" s="88"/>
      <c r="H21453" s="88"/>
      <c r="I21453" s="88"/>
      <c r="J21453" s="88"/>
      <c r="K21453" s="88"/>
    </row>
    <row r="21454" spans="2:11" hidden="1" x14ac:dyDescent="0.2">
      <c r="B21454" s="88"/>
      <c r="C21454" s="88"/>
      <c r="D21454" s="88"/>
      <c r="E21454" s="88"/>
      <c r="F21454" s="88"/>
      <c r="G21454" s="88"/>
      <c r="H21454" s="88"/>
      <c r="I21454" s="88"/>
      <c r="J21454" s="88"/>
      <c r="K21454" s="88"/>
    </row>
    <row r="21455" spans="2:11" hidden="1" x14ac:dyDescent="0.2">
      <c r="B21455" s="88"/>
      <c r="C21455" s="88"/>
      <c r="D21455" s="88"/>
      <c r="E21455" s="88"/>
      <c r="F21455" s="88"/>
      <c r="G21455" s="88"/>
      <c r="H21455" s="88"/>
      <c r="I21455" s="88"/>
      <c r="J21455" s="88"/>
      <c r="K21455" s="88"/>
    </row>
    <row r="21456" spans="2:11" hidden="1" x14ac:dyDescent="0.2">
      <c r="B21456" s="88"/>
      <c r="C21456" s="88"/>
      <c r="D21456" s="88"/>
      <c r="E21456" s="88"/>
      <c r="F21456" s="88"/>
      <c r="G21456" s="88"/>
      <c r="H21456" s="88"/>
      <c r="I21456" s="88"/>
      <c r="J21456" s="88"/>
      <c r="K21456" s="88"/>
    </row>
    <row r="21457" spans="2:11" hidden="1" x14ac:dyDescent="0.2">
      <c r="B21457" s="88"/>
      <c r="C21457" s="88"/>
      <c r="D21457" s="88"/>
      <c r="E21457" s="88"/>
      <c r="F21457" s="88"/>
      <c r="G21457" s="88"/>
      <c r="H21457" s="88"/>
      <c r="I21457" s="88"/>
      <c r="J21457" s="88"/>
      <c r="K21457" s="88"/>
    </row>
    <row r="21458" spans="2:11" hidden="1" x14ac:dyDescent="0.2">
      <c r="B21458" s="88"/>
      <c r="C21458" s="88"/>
      <c r="D21458" s="88"/>
      <c r="E21458" s="88"/>
      <c r="F21458" s="88"/>
      <c r="G21458" s="88"/>
      <c r="H21458" s="88"/>
      <c r="I21458" s="88"/>
      <c r="J21458" s="88"/>
      <c r="K21458" s="88"/>
    </row>
    <row r="21459" spans="2:11" hidden="1" x14ac:dyDescent="0.2">
      <c r="B21459" s="88"/>
      <c r="C21459" s="88"/>
      <c r="D21459" s="88"/>
      <c r="E21459" s="88"/>
      <c r="F21459" s="88"/>
      <c r="G21459" s="88"/>
      <c r="H21459" s="88"/>
      <c r="I21459" s="88"/>
      <c r="J21459" s="88"/>
      <c r="K21459" s="88"/>
    </row>
    <row r="21460" spans="2:11" hidden="1" x14ac:dyDescent="0.2">
      <c r="B21460" s="88"/>
      <c r="C21460" s="88"/>
      <c r="D21460" s="88"/>
      <c r="E21460" s="88"/>
      <c r="F21460" s="88"/>
      <c r="G21460" s="88"/>
      <c r="H21460" s="88"/>
      <c r="I21460" s="88"/>
      <c r="J21460" s="88"/>
      <c r="K21460" s="88"/>
    </row>
    <row r="21461" spans="2:11" hidden="1" x14ac:dyDescent="0.2">
      <c r="B21461" s="88"/>
      <c r="C21461" s="88"/>
      <c r="D21461" s="88"/>
      <c r="E21461" s="88"/>
      <c r="F21461" s="88"/>
      <c r="G21461" s="88"/>
      <c r="H21461" s="88"/>
      <c r="I21461" s="88"/>
      <c r="J21461" s="88"/>
      <c r="K21461" s="88"/>
    </row>
    <row r="21462" spans="2:11" hidden="1" x14ac:dyDescent="0.2">
      <c r="B21462" s="88"/>
      <c r="C21462" s="88"/>
      <c r="D21462" s="88"/>
      <c r="E21462" s="88"/>
      <c r="F21462" s="88"/>
      <c r="G21462" s="88"/>
      <c r="H21462" s="88"/>
      <c r="I21462" s="88"/>
      <c r="J21462" s="88"/>
      <c r="K21462" s="88"/>
    </row>
    <row r="21463" spans="2:11" hidden="1" x14ac:dyDescent="0.2">
      <c r="B21463" s="88"/>
      <c r="C21463" s="88"/>
      <c r="D21463" s="88"/>
      <c r="E21463" s="88"/>
      <c r="F21463" s="88"/>
      <c r="G21463" s="88"/>
      <c r="H21463" s="88"/>
      <c r="I21463" s="88"/>
      <c r="J21463" s="88"/>
      <c r="K21463" s="88"/>
    </row>
    <row r="21464" spans="2:11" hidden="1" x14ac:dyDescent="0.2">
      <c r="B21464" s="88"/>
      <c r="C21464" s="88"/>
      <c r="D21464" s="88"/>
      <c r="E21464" s="88"/>
      <c r="F21464" s="88"/>
      <c r="G21464" s="88"/>
      <c r="H21464" s="88"/>
      <c r="I21464" s="88"/>
      <c r="J21464" s="88"/>
      <c r="K21464" s="88"/>
    </row>
    <row r="21465" spans="2:11" hidden="1" x14ac:dyDescent="0.2">
      <c r="B21465" s="88"/>
      <c r="C21465" s="88"/>
      <c r="D21465" s="88"/>
      <c r="E21465" s="88"/>
      <c r="F21465" s="88"/>
      <c r="G21465" s="88"/>
      <c r="H21465" s="88"/>
      <c r="I21465" s="88"/>
      <c r="J21465" s="88"/>
      <c r="K21465" s="88"/>
    </row>
    <row r="21466" spans="2:11" hidden="1" x14ac:dyDescent="0.2">
      <c r="B21466" s="88"/>
      <c r="C21466" s="88"/>
      <c r="D21466" s="88"/>
      <c r="E21466" s="88"/>
      <c r="F21466" s="88"/>
      <c r="G21466" s="88"/>
      <c r="H21466" s="88"/>
      <c r="I21466" s="88"/>
      <c r="J21466" s="88"/>
      <c r="K21466" s="88"/>
    </row>
    <row r="21467" spans="2:11" hidden="1" x14ac:dyDescent="0.2">
      <c r="B21467" s="88"/>
      <c r="C21467" s="88"/>
      <c r="D21467" s="88"/>
      <c r="E21467" s="88"/>
      <c r="F21467" s="88"/>
      <c r="G21467" s="88"/>
      <c r="H21467" s="88"/>
      <c r="I21467" s="88"/>
      <c r="J21467" s="88"/>
      <c r="K21467" s="88"/>
    </row>
    <row r="21468" spans="2:11" hidden="1" x14ac:dyDescent="0.2">
      <c r="B21468" s="88"/>
      <c r="C21468" s="88"/>
      <c r="D21468" s="88"/>
      <c r="E21468" s="88"/>
      <c r="F21468" s="88"/>
      <c r="G21468" s="88"/>
      <c r="H21468" s="88"/>
      <c r="I21468" s="88"/>
      <c r="J21468" s="88"/>
      <c r="K21468" s="88"/>
    </row>
    <row r="21469" spans="2:11" hidden="1" x14ac:dyDescent="0.2">
      <c r="B21469" s="88"/>
      <c r="C21469" s="88"/>
      <c r="D21469" s="88"/>
      <c r="E21469" s="88"/>
      <c r="F21469" s="88"/>
      <c r="G21469" s="88"/>
      <c r="H21469" s="88"/>
      <c r="I21469" s="88"/>
      <c r="J21469" s="88"/>
      <c r="K21469" s="88"/>
    </row>
    <row r="21470" spans="2:11" hidden="1" x14ac:dyDescent="0.2">
      <c r="B21470" s="88"/>
      <c r="C21470" s="88"/>
      <c r="D21470" s="88"/>
      <c r="E21470" s="88"/>
      <c r="F21470" s="88"/>
      <c r="G21470" s="88"/>
      <c r="H21470" s="88"/>
      <c r="I21470" s="88"/>
      <c r="J21470" s="88"/>
      <c r="K21470" s="88"/>
    </row>
    <row r="21471" spans="2:11" hidden="1" x14ac:dyDescent="0.2">
      <c r="B21471" s="88"/>
      <c r="C21471" s="88"/>
      <c r="D21471" s="88"/>
      <c r="E21471" s="88"/>
      <c r="F21471" s="88"/>
      <c r="G21471" s="88"/>
      <c r="H21471" s="88"/>
      <c r="I21471" s="88"/>
      <c r="J21471" s="88"/>
      <c r="K21471" s="88"/>
    </row>
    <row r="21472" spans="2:11" hidden="1" x14ac:dyDescent="0.2">
      <c r="B21472" s="88"/>
      <c r="C21472" s="88"/>
      <c r="D21472" s="88"/>
      <c r="E21472" s="88"/>
      <c r="F21472" s="88"/>
      <c r="G21472" s="88"/>
      <c r="H21472" s="88"/>
      <c r="I21472" s="88"/>
      <c r="J21472" s="88"/>
      <c r="K21472" s="88"/>
    </row>
    <row r="21473" spans="2:11" hidden="1" x14ac:dyDescent="0.2">
      <c r="B21473" s="88"/>
      <c r="C21473" s="88"/>
      <c r="D21473" s="88"/>
      <c r="E21473" s="88"/>
      <c r="F21473" s="88"/>
      <c r="G21473" s="88"/>
      <c r="H21473" s="88"/>
      <c r="I21473" s="88"/>
      <c r="J21473" s="88"/>
      <c r="K21473" s="88"/>
    </row>
    <row r="21474" spans="2:11" hidden="1" x14ac:dyDescent="0.2">
      <c r="B21474" s="88"/>
      <c r="C21474" s="88"/>
      <c r="D21474" s="88"/>
      <c r="E21474" s="88"/>
      <c r="F21474" s="88"/>
      <c r="G21474" s="88"/>
      <c r="H21474" s="88"/>
      <c r="I21474" s="88"/>
      <c r="J21474" s="88"/>
      <c r="K21474" s="88"/>
    </row>
    <row r="21475" spans="2:11" hidden="1" x14ac:dyDescent="0.2">
      <c r="B21475" s="88"/>
      <c r="C21475" s="88"/>
      <c r="D21475" s="88"/>
      <c r="E21475" s="88"/>
      <c r="F21475" s="88"/>
      <c r="G21475" s="88"/>
      <c r="H21475" s="88"/>
      <c r="I21475" s="88"/>
      <c r="J21475" s="88"/>
      <c r="K21475" s="88"/>
    </row>
    <row r="21476" spans="2:11" hidden="1" x14ac:dyDescent="0.2">
      <c r="B21476" s="88"/>
      <c r="C21476" s="88"/>
      <c r="D21476" s="88"/>
      <c r="E21476" s="88"/>
      <c r="F21476" s="88"/>
      <c r="G21476" s="88"/>
      <c r="H21476" s="88"/>
      <c r="I21476" s="88"/>
      <c r="J21476" s="88"/>
      <c r="K21476" s="88"/>
    </row>
    <row r="21477" spans="2:11" hidden="1" x14ac:dyDescent="0.2">
      <c r="B21477" s="88"/>
      <c r="C21477" s="88"/>
      <c r="D21477" s="88"/>
      <c r="E21477" s="88"/>
      <c r="F21477" s="88"/>
      <c r="G21477" s="88"/>
      <c r="H21477" s="88"/>
      <c r="I21477" s="88"/>
      <c r="J21477" s="88"/>
      <c r="K21477" s="88"/>
    </row>
    <row r="21478" spans="2:11" hidden="1" x14ac:dyDescent="0.2">
      <c r="B21478" s="88"/>
      <c r="C21478" s="88"/>
      <c r="D21478" s="88"/>
      <c r="E21478" s="88"/>
      <c r="F21478" s="88"/>
      <c r="G21478" s="88"/>
      <c r="H21478" s="88"/>
      <c r="I21478" s="88"/>
      <c r="J21478" s="88"/>
      <c r="K21478" s="88"/>
    </row>
    <row r="21479" spans="2:11" hidden="1" x14ac:dyDescent="0.2">
      <c r="B21479" s="88"/>
      <c r="C21479" s="88"/>
      <c r="D21479" s="88"/>
      <c r="E21479" s="88"/>
      <c r="F21479" s="88"/>
      <c r="G21479" s="88"/>
      <c r="H21479" s="88"/>
      <c r="I21479" s="88"/>
      <c r="J21479" s="88"/>
      <c r="K21479" s="88"/>
    </row>
    <row r="21480" spans="2:11" hidden="1" x14ac:dyDescent="0.2">
      <c r="B21480" s="88"/>
      <c r="C21480" s="88"/>
      <c r="D21480" s="88"/>
      <c r="E21480" s="88"/>
      <c r="F21480" s="88"/>
      <c r="G21480" s="88"/>
      <c r="H21480" s="88"/>
      <c r="I21480" s="88"/>
      <c r="J21480" s="88"/>
      <c r="K21480" s="88"/>
    </row>
    <row r="21481" spans="2:11" hidden="1" x14ac:dyDescent="0.2">
      <c r="B21481" s="88"/>
      <c r="C21481" s="88"/>
      <c r="D21481" s="88"/>
      <c r="E21481" s="88"/>
      <c r="F21481" s="88"/>
      <c r="G21481" s="88"/>
      <c r="H21481" s="88"/>
      <c r="I21481" s="88"/>
      <c r="J21481" s="88"/>
      <c r="K21481" s="88"/>
    </row>
    <row r="21482" spans="2:11" hidden="1" x14ac:dyDescent="0.2">
      <c r="B21482" s="88"/>
      <c r="C21482" s="88"/>
      <c r="D21482" s="88"/>
      <c r="E21482" s="88"/>
      <c r="F21482" s="88"/>
      <c r="G21482" s="88"/>
      <c r="H21482" s="88"/>
      <c r="I21482" s="88"/>
      <c r="J21482" s="88"/>
      <c r="K21482" s="88"/>
    </row>
    <row r="21483" spans="2:11" hidden="1" x14ac:dyDescent="0.2">
      <c r="B21483" s="88"/>
      <c r="C21483" s="88"/>
      <c r="D21483" s="88"/>
      <c r="E21483" s="88"/>
      <c r="F21483" s="88"/>
      <c r="G21483" s="88"/>
      <c r="H21483" s="88"/>
      <c r="I21483" s="88"/>
      <c r="J21483" s="88"/>
      <c r="K21483" s="88"/>
    </row>
    <row r="21484" spans="2:11" hidden="1" x14ac:dyDescent="0.2">
      <c r="B21484" s="88"/>
      <c r="C21484" s="88"/>
      <c r="D21484" s="88"/>
      <c r="E21484" s="88"/>
      <c r="F21484" s="88"/>
      <c r="G21484" s="88"/>
      <c r="H21484" s="88"/>
      <c r="I21484" s="88"/>
      <c r="J21484" s="88"/>
      <c r="K21484" s="88"/>
    </row>
    <row r="21485" spans="2:11" hidden="1" x14ac:dyDescent="0.2">
      <c r="B21485" s="88"/>
      <c r="C21485" s="88"/>
      <c r="D21485" s="88"/>
      <c r="E21485" s="88"/>
      <c r="F21485" s="88"/>
      <c r="G21485" s="88"/>
      <c r="H21485" s="88"/>
      <c r="I21485" s="88"/>
      <c r="J21485" s="88"/>
      <c r="K21485" s="88"/>
    </row>
    <row r="21486" spans="2:11" hidden="1" x14ac:dyDescent="0.2">
      <c r="B21486" s="88"/>
      <c r="C21486" s="88"/>
      <c r="D21486" s="88"/>
      <c r="E21486" s="88"/>
      <c r="F21486" s="88"/>
      <c r="G21486" s="88"/>
      <c r="H21486" s="88"/>
      <c r="I21486" s="88"/>
      <c r="J21486" s="88"/>
      <c r="K21486" s="88"/>
    </row>
    <row r="21487" spans="2:11" hidden="1" x14ac:dyDescent="0.2">
      <c r="B21487" s="88"/>
      <c r="C21487" s="88"/>
      <c r="D21487" s="88"/>
      <c r="E21487" s="88"/>
      <c r="F21487" s="88"/>
      <c r="G21487" s="88"/>
      <c r="H21487" s="88"/>
      <c r="I21487" s="88"/>
      <c r="J21487" s="88"/>
      <c r="K21487" s="88"/>
    </row>
    <row r="21488" spans="2:11" hidden="1" x14ac:dyDescent="0.2">
      <c r="B21488" s="88"/>
      <c r="C21488" s="88"/>
      <c r="D21488" s="88"/>
      <c r="E21488" s="88"/>
      <c r="F21488" s="88"/>
      <c r="G21488" s="88"/>
      <c r="H21488" s="88"/>
      <c r="I21488" s="88"/>
      <c r="J21488" s="88"/>
      <c r="K21488" s="88"/>
    </row>
    <row r="21489" spans="2:11" hidden="1" x14ac:dyDescent="0.2">
      <c r="B21489" s="88"/>
      <c r="C21489" s="88"/>
      <c r="D21489" s="88"/>
      <c r="E21489" s="88"/>
      <c r="F21489" s="88"/>
      <c r="G21489" s="88"/>
      <c r="H21489" s="88"/>
      <c r="I21489" s="88"/>
      <c r="J21489" s="88"/>
      <c r="K21489" s="88"/>
    </row>
    <row r="21490" spans="2:11" hidden="1" x14ac:dyDescent="0.2">
      <c r="B21490" s="88"/>
      <c r="C21490" s="88"/>
      <c r="D21490" s="88"/>
      <c r="E21490" s="88"/>
      <c r="F21490" s="88"/>
      <c r="G21490" s="88"/>
      <c r="H21490" s="88"/>
      <c r="I21490" s="88"/>
      <c r="J21490" s="88"/>
      <c r="K21490" s="88"/>
    </row>
    <row r="21491" spans="2:11" hidden="1" x14ac:dyDescent="0.2">
      <c r="B21491" s="88"/>
      <c r="C21491" s="88"/>
      <c r="D21491" s="88"/>
      <c r="E21491" s="88"/>
      <c r="F21491" s="88"/>
      <c r="G21491" s="88"/>
      <c r="H21491" s="88"/>
      <c r="I21491" s="88"/>
      <c r="J21491" s="88"/>
      <c r="K21491" s="88"/>
    </row>
    <row r="21492" spans="2:11" hidden="1" x14ac:dyDescent="0.2">
      <c r="B21492" s="88"/>
      <c r="C21492" s="88"/>
      <c r="D21492" s="88"/>
      <c r="E21492" s="88"/>
      <c r="F21492" s="88"/>
      <c r="G21492" s="88"/>
      <c r="H21492" s="88"/>
      <c r="I21492" s="88"/>
      <c r="J21492" s="88"/>
      <c r="K21492" s="88"/>
    </row>
    <row r="21493" spans="2:11" hidden="1" x14ac:dyDescent="0.2">
      <c r="B21493" s="88"/>
      <c r="C21493" s="88"/>
      <c r="D21493" s="88"/>
      <c r="E21493" s="88"/>
      <c r="F21493" s="88"/>
      <c r="G21493" s="88"/>
      <c r="H21493" s="88"/>
      <c r="I21493" s="88"/>
      <c r="J21493" s="88"/>
      <c r="K21493" s="88"/>
    </row>
    <row r="21494" spans="2:11" hidden="1" x14ac:dyDescent="0.2">
      <c r="B21494" s="88"/>
      <c r="C21494" s="88"/>
      <c r="D21494" s="88"/>
      <c r="E21494" s="88"/>
      <c r="F21494" s="88"/>
      <c r="G21494" s="88"/>
      <c r="H21494" s="88"/>
      <c r="I21494" s="88"/>
      <c r="J21494" s="88"/>
      <c r="K21494" s="88"/>
    </row>
    <row r="21495" spans="2:11" hidden="1" x14ac:dyDescent="0.2">
      <c r="B21495" s="88"/>
      <c r="C21495" s="88"/>
      <c r="D21495" s="88"/>
      <c r="E21495" s="88"/>
      <c r="F21495" s="88"/>
      <c r="G21495" s="88"/>
      <c r="H21495" s="88"/>
      <c r="I21495" s="88"/>
      <c r="J21495" s="88"/>
      <c r="K21495" s="88"/>
    </row>
    <row r="21496" spans="2:11" hidden="1" x14ac:dyDescent="0.2">
      <c r="B21496" s="88"/>
      <c r="C21496" s="88"/>
      <c r="D21496" s="88"/>
      <c r="E21496" s="88"/>
      <c r="F21496" s="88"/>
      <c r="G21496" s="88"/>
      <c r="H21496" s="88"/>
      <c r="I21496" s="88"/>
      <c r="J21496" s="88"/>
      <c r="K21496" s="88"/>
    </row>
    <row r="21497" spans="2:11" hidden="1" x14ac:dyDescent="0.2">
      <c r="B21497" s="88"/>
      <c r="C21497" s="88"/>
      <c r="D21497" s="88"/>
      <c r="E21497" s="88"/>
      <c r="F21497" s="88"/>
      <c r="G21497" s="88"/>
      <c r="H21497" s="88"/>
      <c r="I21497" s="88"/>
      <c r="J21497" s="88"/>
      <c r="K21497" s="88"/>
    </row>
    <row r="21498" spans="2:11" hidden="1" x14ac:dyDescent="0.2">
      <c r="B21498" s="88"/>
      <c r="C21498" s="88"/>
      <c r="D21498" s="88"/>
      <c r="E21498" s="88"/>
      <c r="F21498" s="88"/>
      <c r="G21498" s="88"/>
      <c r="H21498" s="88"/>
      <c r="I21498" s="88"/>
      <c r="J21498" s="88"/>
      <c r="K21498" s="88"/>
    </row>
    <row r="21499" spans="2:11" hidden="1" x14ac:dyDescent="0.2">
      <c r="B21499" s="88"/>
      <c r="C21499" s="88"/>
      <c r="D21499" s="88"/>
      <c r="E21499" s="88"/>
      <c r="F21499" s="88"/>
      <c r="G21499" s="88"/>
      <c r="H21499" s="88"/>
      <c r="I21499" s="88"/>
      <c r="J21499" s="88"/>
      <c r="K21499" s="88"/>
    </row>
    <row r="21500" spans="2:11" hidden="1" x14ac:dyDescent="0.2">
      <c r="B21500" s="88"/>
      <c r="C21500" s="88"/>
      <c r="D21500" s="88"/>
      <c r="E21500" s="88"/>
      <c r="F21500" s="88"/>
      <c r="G21500" s="88"/>
      <c r="H21500" s="88"/>
      <c r="I21500" s="88"/>
      <c r="J21500" s="88"/>
      <c r="K21500" s="88"/>
    </row>
    <row r="21501" spans="2:11" hidden="1" x14ac:dyDescent="0.2">
      <c r="B21501" s="88"/>
      <c r="C21501" s="88"/>
      <c r="D21501" s="88"/>
      <c r="E21501" s="88"/>
      <c r="F21501" s="88"/>
      <c r="G21501" s="88"/>
      <c r="H21501" s="88"/>
      <c r="I21501" s="88"/>
      <c r="J21501" s="88"/>
      <c r="K21501" s="88"/>
    </row>
    <row r="21502" spans="2:11" hidden="1" x14ac:dyDescent="0.2">
      <c r="B21502" s="88"/>
      <c r="C21502" s="88"/>
      <c r="D21502" s="88"/>
      <c r="E21502" s="88"/>
      <c r="F21502" s="88"/>
      <c r="G21502" s="88"/>
      <c r="H21502" s="88"/>
      <c r="I21502" s="88"/>
      <c r="J21502" s="88"/>
      <c r="K21502" s="88"/>
    </row>
    <row r="21503" spans="2:11" hidden="1" x14ac:dyDescent="0.2">
      <c r="B21503" s="88"/>
      <c r="C21503" s="88"/>
      <c r="D21503" s="88"/>
      <c r="E21503" s="88"/>
      <c r="F21503" s="88"/>
      <c r="G21503" s="88"/>
      <c r="H21503" s="88"/>
      <c r="I21503" s="88"/>
      <c r="J21503" s="88"/>
      <c r="K21503" s="88"/>
    </row>
    <row r="21504" spans="2:11" hidden="1" x14ac:dyDescent="0.2">
      <c r="B21504" s="88"/>
      <c r="C21504" s="88"/>
      <c r="D21504" s="88"/>
      <c r="E21504" s="88"/>
      <c r="F21504" s="88"/>
      <c r="G21504" s="88"/>
      <c r="H21504" s="88"/>
      <c r="I21504" s="88"/>
      <c r="J21504" s="88"/>
      <c r="K21504" s="88"/>
    </row>
    <row r="21505" spans="2:11" hidden="1" x14ac:dyDescent="0.2">
      <c r="B21505" s="88"/>
      <c r="C21505" s="88"/>
      <c r="D21505" s="88"/>
      <c r="E21505" s="88"/>
      <c r="F21505" s="88"/>
      <c r="G21505" s="88"/>
      <c r="H21505" s="88"/>
      <c r="I21505" s="88"/>
      <c r="J21505" s="88"/>
      <c r="K21505" s="88"/>
    </row>
    <row r="21506" spans="2:11" hidden="1" x14ac:dyDescent="0.2">
      <c r="B21506" s="88"/>
      <c r="C21506" s="88"/>
      <c r="D21506" s="88"/>
      <c r="E21506" s="88"/>
      <c r="F21506" s="88"/>
      <c r="G21506" s="88"/>
      <c r="H21506" s="88"/>
      <c r="I21506" s="88"/>
      <c r="J21506" s="88"/>
      <c r="K21506" s="88"/>
    </row>
    <row r="21507" spans="2:11" hidden="1" x14ac:dyDescent="0.2">
      <c r="B21507" s="88"/>
      <c r="C21507" s="88"/>
      <c r="D21507" s="88"/>
      <c r="E21507" s="88"/>
      <c r="F21507" s="88"/>
      <c r="G21507" s="88"/>
      <c r="H21507" s="88"/>
      <c r="I21507" s="88"/>
      <c r="J21507" s="88"/>
      <c r="K21507" s="88"/>
    </row>
    <row r="21508" spans="2:11" hidden="1" x14ac:dyDescent="0.2">
      <c r="B21508" s="88"/>
      <c r="C21508" s="88"/>
      <c r="D21508" s="88"/>
      <c r="E21508" s="88"/>
      <c r="F21508" s="88"/>
      <c r="G21508" s="88"/>
      <c r="H21508" s="88"/>
      <c r="I21508" s="88"/>
      <c r="J21508" s="88"/>
      <c r="K21508" s="88"/>
    </row>
    <row r="21509" spans="2:11" hidden="1" x14ac:dyDescent="0.2">
      <c r="B21509" s="88"/>
      <c r="C21509" s="88"/>
      <c r="D21509" s="88"/>
      <c r="E21509" s="88"/>
      <c r="F21509" s="88"/>
      <c r="G21509" s="88"/>
      <c r="H21509" s="88"/>
      <c r="I21509" s="88"/>
      <c r="J21509" s="88"/>
      <c r="K21509" s="88"/>
    </row>
    <row r="21510" spans="2:11" hidden="1" x14ac:dyDescent="0.2">
      <c r="B21510" s="88"/>
      <c r="C21510" s="88"/>
      <c r="D21510" s="88"/>
      <c r="E21510" s="88"/>
      <c r="F21510" s="88"/>
      <c r="G21510" s="88"/>
      <c r="H21510" s="88"/>
      <c r="I21510" s="88"/>
      <c r="J21510" s="88"/>
      <c r="K21510" s="88"/>
    </row>
    <row r="21511" spans="2:11" hidden="1" x14ac:dyDescent="0.2">
      <c r="B21511" s="88"/>
      <c r="C21511" s="88"/>
      <c r="D21511" s="88"/>
      <c r="E21511" s="88"/>
      <c r="F21511" s="88"/>
      <c r="G21511" s="88"/>
      <c r="H21511" s="88"/>
      <c r="I21511" s="88"/>
      <c r="J21511" s="88"/>
      <c r="K21511" s="88"/>
    </row>
    <row r="21512" spans="2:11" hidden="1" x14ac:dyDescent="0.2">
      <c r="B21512" s="88"/>
      <c r="C21512" s="88"/>
      <c r="D21512" s="88"/>
      <c r="E21512" s="88"/>
      <c r="F21512" s="88"/>
      <c r="G21512" s="88"/>
      <c r="H21512" s="88"/>
      <c r="I21512" s="88"/>
      <c r="J21512" s="88"/>
      <c r="K21512" s="88"/>
    </row>
    <row r="21513" spans="2:11" hidden="1" x14ac:dyDescent="0.2">
      <c r="B21513" s="88"/>
      <c r="C21513" s="88"/>
      <c r="D21513" s="88"/>
      <c r="E21513" s="88"/>
      <c r="F21513" s="88"/>
      <c r="G21513" s="88"/>
      <c r="H21513" s="88"/>
      <c r="I21513" s="88"/>
      <c r="J21513" s="88"/>
      <c r="K21513" s="88"/>
    </row>
    <row r="21514" spans="2:11" hidden="1" x14ac:dyDescent="0.2">
      <c r="B21514" s="88"/>
      <c r="C21514" s="88"/>
      <c r="D21514" s="88"/>
      <c r="E21514" s="88"/>
      <c r="F21514" s="88"/>
      <c r="G21514" s="88"/>
      <c r="H21514" s="88"/>
      <c r="I21514" s="88"/>
      <c r="J21514" s="88"/>
      <c r="K21514" s="88"/>
    </row>
    <row r="21515" spans="2:11" hidden="1" x14ac:dyDescent="0.2">
      <c r="B21515" s="88"/>
      <c r="C21515" s="88"/>
      <c r="D21515" s="88"/>
      <c r="E21515" s="88"/>
      <c r="F21515" s="88"/>
      <c r="G21515" s="88"/>
      <c r="H21515" s="88"/>
      <c r="I21515" s="88"/>
      <c r="J21515" s="88"/>
      <c r="K21515" s="88"/>
    </row>
    <row r="21516" spans="2:11" hidden="1" x14ac:dyDescent="0.2">
      <c r="B21516" s="88"/>
      <c r="C21516" s="88"/>
      <c r="D21516" s="88"/>
      <c r="E21516" s="88"/>
      <c r="F21516" s="88"/>
      <c r="G21516" s="88"/>
      <c r="H21516" s="88"/>
      <c r="I21516" s="88"/>
      <c r="J21516" s="88"/>
      <c r="K21516" s="88"/>
    </row>
    <row r="21517" spans="2:11" hidden="1" x14ac:dyDescent="0.2">
      <c r="B21517" s="88"/>
      <c r="C21517" s="88"/>
      <c r="D21517" s="88"/>
      <c r="E21517" s="88"/>
      <c r="F21517" s="88"/>
      <c r="G21517" s="88"/>
      <c r="H21517" s="88"/>
      <c r="I21517" s="88"/>
      <c r="J21517" s="88"/>
      <c r="K21517" s="88"/>
    </row>
    <row r="21518" spans="2:11" hidden="1" x14ac:dyDescent="0.2">
      <c r="B21518" s="88"/>
      <c r="C21518" s="88"/>
      <c r="D21518" s="88"/>
      <c r="E21518" s="88"/>
      <c r="F21518" s="88"/>
      <c r="G21518" s="88"/>
      <c r="H21518" s="88"/>
      <c r="I21518" s="88"/>
      <c r="J21518" s="88"/>
      <c r="K21518" s="88"/>
    </row>
    <row r="21519" spans="2:11" hidden="1" x14ac:dyDescent="0.2">
      <c r="B21519" s="88"/>
      <c r="C21519" s="88"/>
      <c r="D21519" s="88"/>
      <c r="E21519" s="88"/>
      <c r="F21519" s="88"/>
      <c r="G21519" s="88"/>
      <c r="H21519" s="88"/>
      <c r="I21519" s="88"/>
      <c r="J21519" s="88"/>
      <c r="K21519" s="88"/>
    </row>
    <row r="21520" spans="2:11" hidden="1" x14ac:dyDescent="0.2">
      <c r="B21520" s="88"/>
      <c r="C21520" s="88"/>
      <c r="D21520" s="88"/>
      <c r="E21520" s="88"/>
      <c r="F21520" s="88"/>
      <c r="G21520" s="88"/>
      <c r="H21520" s="88"/>
      <c r="I21520" s="88"/>
      <c r="J21520" s="88"/>
      <c r="K21520" s="88"/>
    </row>
    <row r="21521" spans="2:11" hidden="1" x14ac:dyDescent="0.2">
      <c r="B21521" s="88"/>
      <c r="C21521" s="88"/>
      <c r="D21521" s="88"/>
      <c r="E21521" s="88"/>
      <c r="F21521" s="88"/>
      <c r="G21521" s="88"/>
      <c r="H21521" s="88"/>
      <c r="I21521" s="88"/>
      <c r="J21521" s="88"/>
      <c r="K21521" s="88"/>
    </row>
    <row r="21522" spans="2:11" hidden="1" x14ac:dyDescent="0.2">
      <c r="B21522" s="88"/>
      <c r="C21522" s="88"/>
      <c r="D21522" s="88"/>
      <c r="E21522" s="88"/>
      <c r="F21522" s="88"/>
      <c r="G21522" s="88"/>
      <c r="H21522" s="88"/>
      <c r="I21522" s="88"/>
      <c r="J21522" s="88"/>
      <c r="K21522" s="88"/>
    </row>
    <row r="21523" spans="2:11" hidden="1" x14ac:dyDescent="0.2">
      <c r="B21523" s="88"/>
      <c r="C21523" s="88"/>
      <c r="D21523" s="88"/>
      <c r="E21523" s="88"/>
      <c r="F21523" s="88"/>
      <c r="G21523" s="88"/>
      <c r="H21523" s="88"/>
      <c r="I21523" s="88"/>
      <c r="J21523" s="88"/>
      <c r="K21523" s="88"/>
    </row>
    <row r="21524" spans="2:11" hidden="1" x14ac:dyDescent="0.2">
      <c r="B21524" s="88"/>
      <c r="C21524" s="88"/>
      <c r="D21524" s="88"/>
      <c r="E21524" s="88"/>
      <c r="F21524" s="88"/>
      <c r="G21524" s="88"/>
      <c r="H21524" s="88"/>
      <c r="I21524" s="88"/>
      <c r="J21524" s="88"/>
      <c r="K21524" s="88"/>
    </row>
    <row r="21525" spans="2:11" hidden="1" x14ac:dyDescent="0.2">
      <c r="B21525" s="88"/>
      <c r="C21525" s="88"/>
      <c r="D21525" s="88"/>
      <c r="E21525" s="88"/>
      <c r="F21525" s="88"/>
      <c r="G21525" s="88"/>
      <c r="H21525" s="88"/>
      <c r="I21525" s="88"/>
      <c r="J21525" s="88"/>
      <c r="K21525" s="88"/>
    </row>
    <row r="21526" spans="2:11" hidden="1" x14ac:dyDescent="0.2">
      <c r="B21526" s="88"/>
      <c r="C21526" s="88"/>
      <c r="D21526" s="88"/>
      <c r="E21526" s="88"/>
      <c r="F21526" s="88"/>
      <c r="G21526" s="88"/>
      <c r="H21526" s="88"/>
      <c r="I21526" s="88"/>
      <c r="J21526" s="88"/>
      <c r="K21526" s="88"/>
    </row>
    <row r="21527" spans="2:11" hidden="1" x14ac:dyDescent="0.2">
      <c r="B21527" s="88"/>
      <c r="C21527" s="88"/>
      <c r="D21527" s="88"/>
      <c r="E21527" s="88"/>
      <c r="F21527" s="88"/>
      <c r="G21527" s="88"/>
      <c r="H21527" s="88"/>
      <c r="I21527" s="88"/>
      <c r="J21527" s="88"/>
      <c r="K21527" s="88"/>
    </row>
    <row r="21528" spans="2:11" hidden="1" x14ac:dyDescent="0.2">
      <c r="B21528" s="88"/>
      <c r="C21528" s="88"/>
      <c r="D21528" s="88"/>
      <c r="E21528" s="88"/>
      <c r="F21528" s="88"/>
      <c r="G21528" s="88"/>
      <c r="H21528" s="88"/>
      <c r="I21528" s="88"/>
      <c r="J21528" s="88"/>
      <c r="K21528" s="88"/>
    </row>
    <row r="21529" spans="2:11" hidden="1" x14ac:dyDescent="0.2">
      <c r="B21529" s="88"/>
      <c r="C21529" s="88"/>
      <c r="D21529" s="88"/>
      <c r="E21529" s="88"/>
      <c r="F21529" s="88"/>
      <c r="G21529" s="88"/>
      <c r="H21529" s="88"/>
      <c r="I21529" s="88"/>
      <c r="J21529" s="88"/>
      <c r="K21529" s="88"/>
    </row>
    <row r="21530" spans="2:11" hidden="1" x14ac:dyDescent="0.2">
      <c r="B21530" s="88"/>
      <c r="C21530" s="88"/>
      <c r="D21530" s="88"/>
      <c r="E21530" s="88"/>
      <c r="F21530" s="88"/>
      <c r="G21530" s="88"/>
      <c r="H21530" s="88"/>
      <c r="I21530" s="88"/>
      <c r="J21530" s="88"/>
      <c r="K21530" s="88"/>
    </row>
    <row r="21531" spans="2:11" hidden="1" x14ac:dyDescent="0.2">
      <c r="B21531" s="88"/>
      <c r="C21531" s="88"/>
      <c r="D21531" s="88"/>
      <c r="E21531" s="88"/>
      <c r="F21531" s="88"/>
      <c r="G21531" s="88"/>
      <c r="H21531" s="88"/>
      <c r="I21531" s="88"/>
      <c r="J21531" s="88"/>
      <c r="K21531" s="88"/>
    </row>
    <row r="21532" spans="2:11" hidden="1" x14ac:dyDescent="0.2">
      <c r="B21532" s="88"/>
      <c r="C21532" s="88"/>
      <c r="D21532" s="88"/>
      <c r="E21532" s="88"/>
      <c r="F21532" s="88"/>
      <c r="G21532" s="88"/>
      <c r="H21532" s="88"/>
      <c r="I21532" s="88"/>
      <c r="J21532" s="88"/>
      <c r="K21532" s="88"/>
    </row>
    <row r="21533" spans="2:11" hidden="1" x14ac:dyDescent="0.2">
      <c r="B21533" s="88"/>
      <c r="C21533" s="88"/>
      <c r="D21533" s="88"/>
      <c r="E21533" s="88"/>
      <c r="F21533" s="88"/>
      <c r="G21533" s="88"/>
      <c r="H21533" s="88"/>
      <c r="I21533" s="88"/>
      <c r="J21533" s="88"/>
      <c r="K21533" s="88"/>
    </row>
    <row r="21534" spans="2:11" hidden="1" x14ac:dyDescent="0.2">
      <c r="B21534" s="88"/>
      <c r="C21534" s="88"/>
      <c r="D21534" s="88"/>
      <c r="E21534" s="88"/>
      <c r="F21534" s="88"/>
      <c r="G21534" s="88"/>
      <c r="H21534" s="88"/>
      <c r="I21534" s="88"/>
      <c r="J21534" s="88"/>
      <c r="K21534" s="88"/>
    </row>
    <row r="21535" spans="2:11" hidden="1" x14ac:dyDescent="0.2">
      <c r="B21535" s="88"/>
      <c r="C21535" s="88"/>
      <c r="D21535" s="88"/>
      <c r="E21535" s="88"/>
      <c r="F21535" s="88"/>
      <c r="G21535" s="88"/>
      <c r="H21535" s="88"/>
      <c r="I21535" s="88"/>
      <c r="J21535" s="88"/>
      <c r="K21535" s="88"/>
    </row>
    <row r="21536" spans="2:11" hidden="1" x14ac:dyDescent="0.2">
      <c r="B21536" s="88"/>
      <c r="C21536" s="88"/>
      <c r="D21536" s="88"/>
      <c r="E21536" s="88"/>
      <c r="F21536" s="88"/>
      <c r="G21536" s="88"/>
      <c r="H21536" s="88"/>
      <c r="I21536" s="88"/>
      <c r="J21536" s="88"/>
      <c r="K21536" s="88"/>
    </row>
    <row r="21537" spans="2:11" hidden="1" x14ac:dyDescent="0.2">
      <c r="B21537" s="88"/>
      <c r="C21537" s="88"/>
      <c r="D21537" s="88"/>
      <c r="E21537" s="88"/>
      <c r="F21537" s="88"/>
      <c r="G21537" s="88"/>
      <c r="H21537" s="88"/>
      <c r="I21537" s="88"/>
      <c r="J21537" s="88"/>
      <c r="K21537" s="88"/>
    </row>
    <row r="21538" spans="2:11" hidden="1" x14ac:dyDescent="0.2">
      <c r="B21538" s="88"/>
      <c r="C21538" s="88"/>
      <c r="D21538" s="88"/>
      <c r="E21538" s="88"/>
      <c r="F21538" s="88"/>
      <c r="G21538" s="88"/>
      <c r="H21538" s="88"/>
      <c r="I21538" s="88"/>
      <c r="J21538" s="88"/>
      <c r="K21538" s="88"/>
    </row>
    <row r="21539" spans="2:11" hidden="1" x14ac:dyDescent="0.2">
      <c r="B21539" s="88"/>
      <c r="C21539" s="88"/>
      <c r="D21539" s="88"/>
      <c r="E21539" s="88"/>
      <c r="F21539" s="88"/>
      <c r="G21539" s="88"/>
      <c r="H21539" s="88"/>
      <c r="I21539" s="88"/>
      <c r="J21539" s="88"/>
      <c r="K21539" s="88"/>
    </row>
    <row r="21540" spans="2:11" hidden="1" x14ac:dyDescent="0.2">
      <c r="B21540" s="88"/>
      <c r="C21540" s="88"/>
      <c r="D21540" s="88"/>
      <c r="E21540" s="88"/>
      <c r="F21540" s="88"/>
      <c r="G21540" s="88"/>
      <c r="H21540" s="88"/>
      <c r="I21540" s="88"/>
      <c r="J21540" s="88"/>
      <c r="K21540" s="88"/>
    </row>
    <row r="21541" spans="2:11" hidden="1" x14ac:dyDescent="0.2">
      <c r="B21541" s="88"/>
      <c r="C21541" s="88"/>
      <c r="D21541" s="88"/>
      <c r="E21541" s="88"/>
      <c r="F21541" s="88"/>
      <c r="G21541" s="88"/>
      <c r="H21541" s="88"/>
      <c r="I21541" s="88"/>
      <c r="J21541" s="88"/>
      <c r="K21541" s="88"/>
    </row>
    <row r="21542" spans="2:11" hidden="1" x14ac:dyDescent="0.2">
      <c r="B21542" s="88"/>
      <c r="C21542" s="88"/>
      <c r="D21542" s="88"/>
      <c r="E21542" s="88"/>
      <c r="F21542" s="88"/>
      <c r="G21542" s="88"/>
      <c r="H21542" s="88"/>
      <c r="I21542" s="88"/>
      <c r="J21542" s="88"/>
      <c r="K21542" s="88"/>
    </row>
    <row r="21543" spans="2:11" hidden="1" x14ac:dyDescent="0.2">
      <c r="B21543" s="88"/>
      <c r="C21543" s="88"/>
      <c r="D21543" s="88"/>
      <c r="E21543" s="88"/>
      <c r="F21543" s="88"/>
      <c r="G21543" s="88"/>
      <c r="H21543" s="88"/>
      <c r="I21543" s="88"/>
      <c r="J21543" s="88"/>
      <c r="K21543" s="88"/>
    </row>
    <row r="21544" spans="2:11" hidden="1" x14ac:dyDescent="0.2">
      <c r="B21544" s="88"/>
      <c r="C21544" s="88"/>
      <c r="D21544" s="88"/>
      <c r="E21544" s="88"/>
      <c r="F21544" s="88"/>
      <c r="G21544" s="88"/>
      <c r="H21544" s="88"/>
      <c r="I21544" s="88"/>
      <c r="J21544" s="88"/>
      <c r="K21544" s="88"/>
    </row>
    <row r="21545" spans="2:11" hidden="1" x14ac:dyDescent="0.2">
      <c r="B21545" s="88"/>
      <c r="C21545" s="88"/>
      <c r="D21545" s="88"/>
      <c r="E21545" s="88"/>
      <c r="F21545" s="88"/>
      <c r="G21545" s="88"/>
      <c r="H21545" s="88"/>
      <c r="I21545" s="88"/>
      <c r="J21545" s="88"/>
      <c r="K21545" s="88"/>
    </row>
    <row r="21546" spans="2:11" hidden="1" x14ac:dyDescent="0.2">
      <c r="B21546" s="88"/>
      <c r="C21546" s="88"/>
      <c r="D21546" s="88"/>
      <c r="E21546" s="88"/>
      <c r="F21546" s="88"/>
      <c r="G21546" s="88"/>
      <c r="H21546" s="88"/>
      <c r="I21546" s="88"/>
      <c r="J21546" s="88"/>
      <c r="K21546" s="88"/>
    </row>
    <row r="21547" spans="2:11" hidden="1" x14ac:dyDescent="0.2">
      <c r="B21547" s="88"/>
      <c r="C21547" s="88"/>
      <c r="D21547" s="88"/>
      <c r="E21547" s="88"/>
      <c r="F21547" s="88"/>
      <c r="G21547" s="88"/>
      <c r="H21547" s="88"/>
      <c r="I21547" s="88"/>
      <c r="J21547" s="88"/>
      <c r="K21547" s="88"/>
    </row>
    <row r="21548" spans="2:11" hidden="1" x14ac:dyDescent="0.2">
      <c r="B21548" s="88"/>
      <c r="C21548" s="88"/>
      <c r="D21548" s="88"/>
      <c r="E21548" s="88"/>
      <c r="F21548" s="88"/>
      <c r="G21548" s="88"/>
      <c r="H21548" s="88"/>
      <c r="I21548" s="88"/>
      <c r="J21548" s="88"/>
      <c r="K21548" s="88"/>
    </row>
    <row r="21549" spans="2:11" hidden="1" x14ac:dyDescent="0.2">
      <c r="B21549" s="88"/>
      <c r="C21549" s="88"/>
      <c r="D21549" s="88"/>
      <c r="E21549" s="88"/>
      <c r="F21549" s="88"/>
      <c r="G21549" s="88"/>
      <c r="H21549" s="88"/>
      <c r="I21549" s="88"/>
      <c r="J21549" s="88"/>
      <c r="K21549" s="88"/>
    </row>
    <row r="21550" spans="2:11" hidden="1" x14ac:dyDescent="0.2">
      <c r="B21550" s="88"/>
      <c r="C21550" s="88"/>
      <c r="D21550" s="88"/>
      <c r="E21550" s="88"/>
      <c r="F21550" s="88"/>
      <c r="G21550" s="88"/>
      <c r="H21550" s="88"/>
      <c r="I21550" s="88"/>
      <c r="J21550" s="88"/>
      <c r="K21550" s="88"/>
    </row>
    <row r="21551" spans="2:11" hidden="1" x14ac:dyDescent="0.2">
      <c r="B21551" s="88"/>
      <c r="C21551" s="88"/>
      <c r="D21551" s="88"/>
      <c r="E21551" s="88"/>
      <c r="F21551" s="88"/>
      <c r="G21551" s="88"/>
      <c r="H21551" s="88"/>
      <c r="I21551" s="88"/>
      <c r="J21551" s="88"/>
      <c r="K21551" s="88"/>
    </row>
    <row r="21552" spans="2:11" hidden="1" x14ac:dyDescent="0.2">
      <c r="B21552" s="88"/>
      <c r="C21552" s="88"/>
      <c r="D21552" s="88"/>
      <c r="E21552" s="88"/>
      <c r="F21552" s="88"/>
      <c r="G21552" s="88"/>
      <c r="H21552" s="88"/>
      <c r="I21552" s="88"/>
      <c r="J21552" s="88"/>
      <c r="K21552" s="88"/>
    </row>
    <row r="21553" spans="2:11" hidden="1" x14ac:dyDescent="0.2">
      <c r="B21553" s="88"/>
      <c r="C21553" s="88"/>
      <c r="D21553" s="88"/>
      <c r="E21553" s="88"/>
      <c r="F21553" s="88"/>
      <c r="G21553" s="88"/>
      <c r="H21553" s="88"/>
      <c r="I21553" s="88"/>
      <c r="J21553" s="88"/>
      <c r="K21553" s="88"/>
    </row>
    <row r="21554" spans="2:11" hidden="1" x14ac:dyDescent="0.2">
      <c r="B21554" s="88"/>
      <c r="C21554" s="88"/>
      <c r="D21554" s="88"/>
      <c r="E21554" s="88"/>
      <c r="F21554" s="88"/>
      <c r="G21554" s="88"/>
      <c r="H21554" s="88"/>
      <c r="I21554" s="88"/>
      <c r="J21554" s="88"/>
      <c r="K21554" s="88"/>
    </row>
    <row r="21555" spans="2:11" hidden="1" x14ac:dyDescent="0.2">
      <c r="B21555" s="88"/>
      <c r="C21555" s="88"/>
      <c r="D21555" s="88"/>
      <c r="E21555" s="88"/>
      <c r="F21555" s="88"/>
      <c r="G21555" s="88"/>
      <c r="H21555" s="88"/>
      <c r="I21555" s="88"/>
      <c r="J21555" s="88"/>
      <c r="K21555" s="88"/>
    </row>
    <row r="21556" spans="2:11" hidden="1" x14ac:dyDescent="0.2">
      <c r="B21556" s="88"/>
      <c r="C21556" s="88"/>
      <c r="D21556" s="88"/>
      <c r="E21556" s="88"/>
      <c r="F21556" s="88"/>
      <c r="G21556" s="88"/>
      <c r="H21556" s="88"/>
      <c r="I21556" s="88"/>
      <c r="J21556" s="88"/>
      <c r="K21556" s="88"/>
    </row>
    <row r="21557" spans="2:11" hidden="1" x14ac:dyDescent="0.2">
      <c r="B21557" s="88"/>
      <c r="C21557" s="88"/>
      <c r="D21557" s="88"/>
      <c r="E21557" s="88"/>
      <c r="F21557" s="88"/>
      <c r="G21557" s="88"/>
      <c r="H21557" s="88"/>
      <c r="I21557" s="88"/>
      <c r="J21557" s="88"/>
      <c r="K21557" s="88"/>
    </row>
    <row r="21558" spans="2:11" hidden="1" x14ac:dyDescent="0.2">
      <c r="B21558" s="88"/>
      <c r="C21558" s="88"/>
      <c r="D21558" s="88"/>
      <c r="E21558" s="88"/>
      <c r="F21558" s="88"/>
      <c r="G21558" s="88"/>
      <c r="H21558" s="88"/>
      <c r="I21558" s="88"/>
      <c r="J21558" s="88"/>
      <c r="K21558" s="88"/>
    </row>
    <row r="21559" spans="2:11" hidden="1" x14ac:dyDescent="0.2">
      <c r="B21559" s="88"/>
      <c r="C21559" s="88"/>
      <c r="D21559" s="88"/>
      <c r="E21559" s="88"/>
      <c r="F21559" s="88"/>
      <c r="G21559" s="88"/>
      <c r="H21559" s="88"/>
      <c r="I21559" s="88"/>
      <c r="J21559" s="88"/>
      <c r="K21559" s="88"/>
    </row>
    <row r="21560" spans="2:11" hidden="1" x14ac:dyDescent="0.2">
      <c r="B21560" s="88"/>
      <c r="C21560" s="88"/>
      <c r="D21560" s="88"/>
      <c r="E21560" s="88"/>
      <c r="F21560" s="88"/>
      <c r="G21560" s="88"/>
      <c r="H21560" s="88"/>
      <c r="I21560" s="88"/>
      <c r="J21560" s="88"/>
      <c r="K21560" s="88"/>
    </row>
    <row r="21561" spans="2:11" hidden="1" x14ac:dyDescent="0.2">
      <c r="B21561" s="88"/>
      <c r="C21561" s="88"/>
      <c r="D21561" s="88"/>
      <c r="E21561" s="88"/>
      <c r="F21561" s="88"/>
      <c r="G21561" s="88"/>
      <c r="H21561" s="88"/>
      <c r="I21561" s="88"/>
      <c r="J21561" s="88"/>
      <c r="K21561" s="88"/>
    </row>
    <row r="21562" spans="2:11" hidden="1" x14ac:dyDescent="0.2">
      <c r="B21562" s="88"/>
      <c r="C21562" s="88"/>
      <c r="D21562" s="88"/>
      <c r="E21562" s="88"/>
      <c r="F21562" s="88"/>
      <c r="G21562" s="88"/>
      <c r="H21562" s="88"/>
      <c r="I21562" s="88"/>
      <c r="J21562" s="88"/>
      <c r="K21562" s="88"/>
    </row>
    <row r="21563" spans="2:11" hidden="1" x14ac:dyDescent="0.2">
      <c r="B21563" s="88"/>
      <c r="C21563" s="88"/>
      <c r="D21563" s="88"/>
      <c r="E21563" s="88"/>
      <c r="F21563" s="88"/>
      <c r="G21563" s="88"/>
      <c r="H21563" s="88"/>
      <c r="I21563" s="88"/>
      <c r="J21563" s="88"/>
      <c r="K21563" s="88"/>
    </row>
    <row r="21564" spans="2:11" hidden="1" x14ac:dyDescent="0.2">
      <c r="B21564" s="88"/>
      <c r="C21564" s="88"/>
      <c r="D21564" s="88"/>
      <c r="E21564" s="88"/>
      <c r="F21564" s="88"/>
      <c r="G21564" s="88"/>
      <c r="H21564" s="88"/>
      <c r="I21564" s="88"/>
      <c r="J21564" s="88"/>
      <c r="K21564" s="88"/>
    </row>
    <row r="21565" spans="2:11" hidden="1" x14ac:dyDescent="0.2">
      <c r="B21565" s="88"/>
      <c r="C21565" s="88"/>
      <c r="D21565" s="88"/>
      <c r="E21565" s="88"/>
      <c r="F21565" s="88"/>
      <c r="G21565" s="88"/>
      <c r="H21565" s="88"/>
      <c r="I21565" s="88"/>
      <c r="J21565" s="88"/>
      <c r="K21565" s="88"/>
    </row>
    <row r="21566" spans="2:11" hidden="1" x14ac:dyDescent="0.2">
      <c r="B21566" s="88"/>
      <c r="C21566" s="88"/>
      <c r="D21566" s="88"/>
      <c r="E21566" s="88"/>
      <c r="F21566" s="88"/>
      <c r="G21566" s="88"/>
      <c r="H21566" s="88"/>
      <c r="I21566" s="88"/>
      <c r="J21566" s="88"/>
      <c r="K21566" s="88"/>
    </row>
    <row r="21567" spans="2:11" hidden="1" x14ac:dyDescent="0.2">
      <c r="B21567" s="88"/>
      <c r="C21567" s="88"/>
      <c r="D21567" s="88"/>
      <c r="E21567" s="88"/>
      <c r="F21567" s="88"/>
      <c r="G21567" s="88"/>
      <c r="H21567" s="88"/>
      <c r="I21567" s="88"/>
      <c r="J21567" s="88"/>
      <c r="K21567" s="88"/>
    </row>
    <row r="21568" spans="2:11" hidden="1" x14ac:dyDescent="0.2">
      <c r="B21568" s="88"/>
      <c r="C21568" s="88"/>
      <c r="D21568" s="88"/>
      <c r="E21568" s="88"/>
      <c r="F21568" s="88"/>
      <c r="G21568" s="88"/>
      <c r="H21568" s="88"/>
      <c r="I21568" s="88"/>
      <c r="J21568" s="88"/>
      <c r="K21568" s="88"/>
    </row>
    <row r="21569" spans="2:11" hidden="1" x14ac:dyDescent="0.2">
      <c r="B21569" s="88"/>
      <c r="C21569" s="88"/>
      <c r="D21569" s="88"/>
      <c r="E21569" s="88"/>
      <c r="F21569" s="88"/>
      <c r="G21569" s="88"/>
      <c r="H21569" s="88"/>
      <c r="I21569" s="88"/>
      <c r="J21569" s="88"/>
      <c r="K21569" s="88"/>
    </row>
    <row r="21570" spans="2:11" hidden="1" x14ac:dyDescent="0.2">
      <c r="B21570" s="88"/>
      <c r="C21570" s="88"/>
      <c r="D21570" s="88"/>
      <c r="E21570" s="88"/>
      <c r="F21570" s="88"/>
      <c r="G21570" s="88"/>
      <c r="H21570" s="88"/>
      <c r="I21570" s="88"/>
      <c r="J21570" s="88"/>
      <c r="K21570" s="88"/>
    </row>
    <row r="21571" spans="2:11" hidden="1" x14ac:dyDescent="0.2">
      <c r="B21571" s="88"/>
      <c r="C21571" s="88"/>
      <c r="D21571" s="88"/>
      <c r="E21571" s="88"/>
      <c r="F21571" s="88"/>
      <c r="G21571" s="88"/>
      <c r="H21571" s="88"/>
      <c r="I21571" s="88"/>
      <c r="J21571" s="88"/>
      <c r="K21571" s="88"/>
    </row>
    <row r="21572" spans="2:11" hidden="1" x14ac:dyDescent="0.2">
      <c r="B21572" s="88"/>
      <c r="C21572" s="88"/>
      <c r="D21572" s="88"/>
      <c r="E21572" s="88"/>
      <c r="F21572" s="88"/>
      <c r="G21572" s="88"/>
      <c r="H21572" s="88"/>
      <c r="I21572" s="88"/>
      <c r="J21572" s="88"/>
      <c r="K21572" s="88"/>
    </row>
    <row r="21573" spans="2:11" hidden="1" x14ac:dyDescent="0.2">
      <c r="B21573" s="88"/>
      <c r="C21573" s="88"/>
      <c r="D21573" s="88"/>
      <c r="E21573" s="88"/>
      <c r="F21573" s="88"/>
      <c r="G21573" s="88"/>
      <c r="H21573" s="88"/>
      <c r="I21573" s="88"/>
      <c r="J21573" s="88"/>
      <c r="K21573" s="88"/>
    </row>
    <row r="21574" spans="2:11" hidden="1" x14ac:dyDescent="0.2">
      <c r="B21574" s="88"/>
      <c r="C21574" s="88"/>
      <c r="D21574" s="88"/>
      <c r="E21574" s="88"/>
      <c r="F21574" s="88"/>
      <c r="G21574" s="88"/>
      <c r="H21574" s="88"/>
      <c r="I21574" s="88"/>
      <c r="J21574" s="88"/>
      <c r="K21574" s="88"/>
    </row>
    <row r="21575" spans="2:11" hidden="1" x14ac:dyDescent="0.2">
      <c r="B21575" s="88"/>
      <c r="C21575" s="88"/>
      <c r="D21575" s="88"/>
      <c r="E21575" s="88"/>
      <c r="F21575" s="88"/>
      <c r="G21575" s="88"/>
      <c r="H21575" s="88"/>
      <c r="I21575" s="88"/>
      <c r="J21575" s="88"/>
      <c r="K21575" s="88"/>
    </row>
    <row r="21576" spans="2:11" hidden="1" x14ac:dyDescent="0.2">
      <c r="B21576" s="88"/>
      <c r="C21576" s="88"/>
      <c r="D21576" s="88"/>
      <c r="E21576" s="88"/>
      <c r="F21576" s="88"/>
      <c r="G21576" s="88"/>
      <c r="H21576" s="88"/>
      <c r="I21576" s="88"/>
      <c r="J21576" s="88"/>
      <c r="K21576" s="88"/>
    </row>
    <row r="21577" spans="2:11" hidden="1" x14ac:dyDescent="0.2">
      <c r="B21577" s="88"/>
      <c r="C21577" s="88"/>
      <c r="D21577" s="88"/>
      <c r="E21577" s="88"/>
      <c r="F21577" s="88"/>
      <c r="G21577" s="88"/>
      <c r="H21577" s="88"/>
      <c r="I21577" s="88"/>
      <c r="J21577" s="88"/>
      <c r="K21577" s="88"/>
    </row>
    <row r="21578" spans="2:11" hidden="1" x14ac:dyDescent="0.2">
      <c r="B21578" s="88"/>
      <c r="C21578" s="88"/>
      <c r="D21578" s="88"/>
      <c r="E21578" s="88"/>
      <c r="F21578" s="88"/>
      <c r="G21578" s="88"/>
      <c r="H21578" s="88"/>
      <c r="I21578" s="88"/>
      <c r="J21578" s="88"/>
      <c r="K21578" s="88"/>
    </row>
    <row r="21579" spans="2:11" hidden="1" x14ac:dyDescent="0.2">
      <c r="B21579" s="88"/>
      <c r="C21579" s="88"/>
      <c r="D21579" s="88"/>
      <c r="E21579" s="88"/>
      <c r="F21579" s="88"/>
      <c r="G21579" s="88"/>
      <c r="H21579" s="88"/>
      <c r="I21579" s="88"/>
      <c r="J21579" s="88"/>
      <c r="K21579" s="88"/>
    </row>
    <row r="21580" spans="2:11" hidden="1" x14ac:dyDescent="0.2">
      <c r="B21580" s="88"/>
      <c r="C21580" s="88"/>
      <c r="D21580" s="88"/>
      <c r="E21580" s="88"/>
      <c r="F21580" s="88"/>
      <c r="G21580" s="88"/>
      <c r="H21580" s="88"/>
      <c r="I21580" s="88"/>
      <c r="J21580" s="88"/>
      <c r="K21580" s="88"/>
    </row>
    <row r="21581" spans="2:11" hidden="1" x14ac:dyDescent="0.2">
      <c r="B21581" s="88"/>
      <c r="C21581" s="88"/>
      <c r="D21581" s="88"/>
      <c r="E21581" s="88"/>
      <c r="F21581" s="88"/>
      <c r="G21581" s="88"/>
      <c r="H21581" s="88"/>
      <c r="I21581" s="88"/>
      <c r="J21581" s="88"/>
      <c r="K21581" s="88"/>
    </row>
    <row r="21582" spans="2:11" hidden="1" x14ac:dyDescent="0.2">
      <c r="B21582" s="88"/>
      <c r="C21582" s="88"/>
      <c r="D21582" s="88"/>
      <c r="E21582" s="88"/>
      <c r="F21582" s="88"/>
      <c r="G21582" s="88"/>
      <c r="H21582" s="88"/>
      <c r="I21582" s="88"/>
      <c r="J21582" s="88"/>
      <c r="K21582" s="88"/>
    </row>
    <row r="21583" spans="2:11" hidden="1" x14ac:dyDescent="0.2">
      <c r="B21583" s="88"/>
      <c r="C21583" s="88"/>
      <c r="D21583" s="88"/>
      <c r="E21583" s="88"/>
      <c r="F21583" s="88"/>
      <c r="G21583" s="88"/>
      <c r="H21583" s="88"/>
      <c r="I21583" s="88"/>
      <c r="J21583" s="88"/>
      <c r="K21583" s="88"/>
    </row>
    <row r="21584" spans="2:11" hidden="1" x14ac:dyDescent="0.2">
      <c r="B21584" s="88"/>
      <c r="C21584" s="88"/>
      <c r="D21584" s="88"/>
      <c r="E21584" s="88"/>
      <c r="F21584" s="88"/>
      <c r="G21584" s="88"/>
      <c r="H21584" s="88"/>
      <c r="I21584" s="88"/>
      <c r="J21584" s="88"/>
      <c r="K21584" s="88"/>
    </row>
    <row r="21585" spans="2:11" hidden="1" x14ac:dyDescent="0.2">
      <c r="B21585" s="88"/>
      <c r="C21585" s="88"/>
      <c r="D21585" s="88"/>
      <c r="E21585" s="88"/>
      <c r="F21585" s="88"/>
      <c r="G21585" s="88"/>
      <c r="H21585" s="88"/>
      <c r="I21585" s="88"/>
      <c r="J21585" s="88"/>
      <c r="K21585" s="88"/>
    </row>
    <row r="21586" spans="2:11" hidden="1" x14ac:dyDescent="0.2">
      <c r="B21586" s="88"/>
      <c r="C21586" s="88"/>
      <c r="D21586" s="88"/>
      <c r="E21586" s="88"/>
      <c r="F21586" s="88"/>
      <c r="G21586" s="88"/>
      <c r="H21586" s="88"/>
      <c r="I21586" s="88"/>
      <c r="J21586" s="88"/>
      <c r="K21586" s="88"/>
    </row>
    <row r="21587" spans="2:11" hidden="1" x14ac:dyDescent="0.2">
      <c r="B21587" s="88"/>
      <c r="C21587" s="88"/>
      <c r="D21587" s="88"/>
      <c r="E21587" s="88"/>
      <c r="F21587" s="88"/>
      <c r="G21587" s="88"/>
      <c r="H21587" s="88"/>
      <c r="I21587" s="88"/>
      <c r="J21587" s="88"/>
      <c r="K21587" s="88"/>
    </row>
    <row r="21588" spans="2:11" hidden="1" x14ac:dyDescent="0.2">
      <c r="B21588" s="88"/>
      <c r="C21588" s="88"/>
      <c r="D21588" s="88"/>
      <c r="E21588" s="88"/>
      <c r="F21588" s="88"/>
      <c r="G21588" s="88"/>
      <c r="H21588" s="88"/>
      <c r="I21588" s="88"/>
      <c r="J21588" s="88"/>
      <c r="K21588" s="88"/>
    </row>
    <row r="21589" spans="2:11" hidden="1" x14ac:dyDescent="0.2">
      <c r="B21589" s="88"/>
      <c r="C21589" s="88"/>
      <c r="D21589" s="88"/>
      <c r="E21589" s="88"/>
      <c r="F21589" s="88"/>
      <c r="G21589" s="88"/>
      <c r="H21589" s="88"/>
      <c r="I21589" s="88"/>
      <c r="J21589" s="88"/>
      <c r="K21589" s="88"/>
    </row>
    <row r="21590" spans="2:11" hidden="1" x14ac:dyDescent="0.2">
      <c r="B21590" s="88"/>
      <c r="C21590" s="88"/>
      <c r="D21590" s="88"/>
      <c r="E21590" s="88"/>
      <c r="F21590" s="88"/>
      <c r="G21590" s="88"/>
      <c r="H21590" s="88"/>
      <c r="I21590" s="88"/>
      <c r="J21590" s="88"/>
      <c r="K21590" s="88"/>
    </row>
    <row r="21591" spans="2:11" hidden="1" x14ac:dyDescent="0.2">
      <c r="B21591" s="88"/>
      <c r="C21591" s="88"/>
      <c r="D21591" s="88"/>
      <c r="E21591" s="88"/>
      <c r="F21591" s="88"/>
      <c r="G21591" s="88"/>
      <c r="H21591" s="88"/>
      <c r="I21591" s="88"/>
      <c r="J21591" s="88"/>
      <c r="K21591" s="88"/>
    </row>
    <row r="21592" spans="2:11" hidden="1" x14ac:dyDescent="0.2">
      <c r="B21592" s="88"/>
      <c r="C21592" s="88"/>
      <c r="D21592" s="88"/>
      <c r="E21592" s="88"/>
      <c r="F21592" s="88"/>
      <c r="G21592" s="88"/>
      <c r="H21592" s="88"/>
      <c r="I21592" s="88"/>
      <c r="J21592" s="88"/>
      <c r="K21592" s="88"/>
    </row>
    <row r="21593" spans="2:11" hidden="1" x14ac:dyDescent="0.2">
      <c r="B21593" s="88"/>
      <c r="C21593" s="88"/>
      <c r="D21593" s="88"/>
      <c r="E21593" s="88"/>
      <c r="F21593" s="88"/>
      <c r="G21593" s="88"/>
      <c r="H21593" s="88"/>
      <c r="I21593" s="88"/>
      <c r="J21593" s="88"/>
      <c r="K21593" s="88"/>
    </row>
    <row r="21594" spans="2:11" hidden="1" x14ac:dyDescent="0.2">
      <c r="B21594" s="88"/>
      <c r="C21594" s="88"/>
      <c r="D21594" s="88"/>
      <c r="E21594" s="88"/>
      <c r="F21594" s="88"/>
      <c r="G21594" s="88"/>
      <c r="H21594" s="88"/>
      <c r="I21594" s="88"/>
      <c r="J21594" s="88"/>
      <c r="K21594" s="88"/>
    </row>
    <row r="21595" spans="2:11" hidden="1" x14ac:dyDescent="0.2">
      <c r="B21595" s="88"/>
      <c r="C21595" s="88"/>
      <c r="D21595" s="88"/>
      <c r="E21595" s="88"/>
      <c r="F21595" s="88"/>
      <c r="G21595" s="88"/>
      <c r="H21595" s="88"/>
      <c r="I21595" s="88"/>
      <c r="J21595" s="88"/>
      <c r="K21595" s="88"/>
    </row>
    <row r="21596" spans="2:11" hidden="1" x14ac:dyDescent="0.2">
      <c r="B21596" s="88"/>
      <c r="C21596" s="88"/>
      <c r="D21596" s="88"/>
      <c r="E21596" s="88"/>
      <c r="F21596" s="88"/>
      <c r="G21596" s="88"/>
      <c r="H21596" s="88"/>
      <c r="I21596" s="88"/>
      <c r="J21596" s="88"/>
      <c r="K21596" s="88"/>
    </row>
    <row r="21597" spans="2:11" hidden="1" x14ac:dyDescent="0.2">
      <c r="B21597" s="88"/>
      <c r="C21597" s="88"/>
      <c r="D21597" s="88"/>
      <c r="E21597" s="88"/>
      <c r="F21597" s="88"/>
      <c r="G21597" s="88"/>
      <c r="H21597" s="88"/>
      <c r="I21597" s="88"/>
      <c r="J21597" s="88"/>
      <c r="K21597" s="88"/>
    </row>
    <row r="21598" spans="2:11" hidden="1" x14ac:dyDescent="0.2">
      <c r="B21598" s="88"/>
      <c r="C21598" s="88"/>
      <c r="D21598" s="88"/>
      <c r="E21598" s="88"/>
      <c r="F21598" s="88"/>
      <c r="G21598" s="88"/>
      <c r="H21598" s="88"/>
      <c r="I21598" s="88"/>
      <c r="J21598" s="88"/>
      <c r="K21598" s="88"/>
    </row>
    <row r="21599" spans="2:11" hidden="1" x14ac:dyDescent="0.2">
      <c r="B21599" s="88"/>
      <c r="C21599" s="88"/>
      <c r="D21599" s="88"/>
      <c r="E21599" s="88"/>
      <c r="F21599" s="88"/>
      <c r="G21599" s="88"/>
      <c r="H21599" s="88"/>
      <c r="I21599" s="88"/>
      <c r="J21599" s="88"/>
      <c r="K21599" s="88"/>
    </row>
    <row r="21600" spans="2:11" hidden="1" x14ac:dyDescent="0.2">
      <c r="B21600" s="88"/>
      <c r="C21600" s="88"/>
      <c r="D21600" s="88"/>
      <c r="E21600" s="88"/>
      <c r="F21600" s="88"/>
      <c r="G21600" s="88"/>
      <c r="H21600" s="88"/>
      <c r="I21600" s="88"/>
      <c r="J21600" s="88"/>
      <c r="K21600" s="88"/>
    </row>
    <row r="21601" spans="2:11" hidden="1" x14ac:dyDescent="0.2">
      <c r="B21601" s="88"/>
      <c r="C21601" s="88"/>
      <c r="D21601" s="88"/>
      <c r="E21601" s="88"/>
      <c r="F21601" s="88"/>
      <c r="G21601" s="88"/>
      <c r="H21601" s="88"/>
      <c r="I21601" s="88"/>
      <c r="J21601" s="88"/>
      <c r="K21601" s="88"/>
    </row>
    <row r="21602" spans="2:11" hidden="1" x14ac:dyDescent="0.2">
      <c r="B21602" s="88"/>
      <c r="C21602" s="88"/>
      <c r="D21602" s="88"/>
      <c r="E21602" s="88"/>
      <c r="F21602" s="88"/>
      <c r="G21602" s="88"/>
      <c r="H21602" s="88"/>
      <c r="I21602" s="88"/>
      <c r="J21602" s="88"/>
      <c r="K21602" s="88"/>
    </row>
    <row r="21603" spans="2:11" hidden="1" x14ac:dyDescent="0.2">
      <c r="B21603" s="88"/>
      <c r="C21603" s="88"/>
      <c r="D21603" s="88"/>
      <c r="E21603" s="88"/>
      <c r="F21603" s="88"/>
      <c r="G21603" s="88"/>
      <c r="H21603" s="88"/>
      <c r="I21603" s="88"/>
      <c r="J21603" s="88"/>
      <c r="K21603" s="88"/>
    </row>
    <row r="21604" spans="2:11" hidden="1" x14ac:dyDescent="0.2">
      <c r="B21604" s="88"/>
      <c r="C21604" s="88"/>
      <c r="D21604" s="88"/>
      <c r="E21604" s="88"/>
      <c r="F21604" s="88"/>
      <c r="G21604" s="88"/>
      <c r="H21604" s="88"/>
      <c r="I21604" s="88"/>
      <c r="J21604" s="88"/>
      <c r="K21604" s="88"/>
    </row>
    <row r="21605" spans="2:11" hidden="1" x14ac:dyDescent="0.2">
      <c r="B21605" s="88"/>
      <c r="C21605" s="88"/>
      <c r="D21605" s="88"/>
      <c r="E21605" s="88"/>
      <c r="F21605" s="88"/>
      <c r="G21605" s="88"/>
      <c r="H21605" s="88"/>
      <c r="I21605" s="88"/>
      <c r="J21605" s="88"/>
      <c r="K21605" s="88"/>
    </row>
    <row r="21606" spans="2:11" hidden="1" x14ac:dyDescent="0.2">
      <c r="B21606" s="88"/>
      <c r="C21606" s="88"/>
      <c r="D21606" s="88"/>
      <c r="E21606" s="88"/>
      <c r="F21606" s="88"/>
      <c r="G21606" s="88"/>
      <c r="H21606" s="88"/>
      <c r="I21606" s="88"/>
      <c r="J21606" s="88"/>
      <c r="K21606" s="88"/>
    </row>
    <row r="21607" spans="2:11" hidden="1" x14ac:dyDescent="0.2">
      <c r="B21607" s="88"/>
      <c r="C21607" s="88"/>
      <c r="D21607" s="88"/>
      <c r="E21607" s="88"/>
      <c r="F21607" s="88"/>
      <c r="G21607" s="88"/>
      <c r="H21607" s="88"/>
      <c r="I21607" s="88"/>
      <c r="J21607" s="88"/>
      <c r="K21607" s="88"/>
    </row>
    <row r="21608" spans="2:11" hidden="1" x14ac:dyDescent="0.2">
      <c r="B21608" s="88"/>
      <c r="C21608" s="88"/>
      <c r="D21608" s="88"/>
      <c r="E21608" s="88"/>
      <c r="F21608" s="88"/>
      <c r="G21608" s="88"/>
      <c r="H21608" s="88"/>
      <c r="I21608" s="88"/>
      <c r="J21608" s="88"/>
      <c r="K21608" s="88"/>
    </row>
    <row r="21609" spans="2:11" hidden="1" x14ac:dyDescent="0.2">
      <c r="B21609" s="88"/>
      <c r="C21609" s="88"/>
      <c r="D21609" s="88"/>
      <c r="E21609" s="88"/>
      <c r="F21609" s="88"/>
      <c r="G21609" s="88"/>
      <c r="H21609" s="88"/>
      <c r="I21609" s="88"/>
      <c r="J21609" s="88"/>
      <c r="K21609" s="88"/>
    </row>
    <row r="21610" spans="2:11" hidden="1" x14ac:dyDescent="0.2">
      <c r="B21610" s="88"/>
      <c r="C21610" s="88"/>
      <c r="D21610" s="88"/>
      <c r="E21610" s="88"/>
      <c r="F21610" s="88"/>
      <c r="G21610" s="88"/>
      <c r="H21610" s="88"/>
      <c r="I21610" s="88"/>
      <c r="J21610" s="88"/>
      <c r="K21610" s="88"/>
    </row>
    <row r="21611" spans="2:11" hidden="1" x14ac:dyDescent="0.2">
      <c r="B21611" s="88"/>
      <c r="C21611" s="88"/>
      <c r="D21611" s="88"/>
      <c r="E21611" s="88"/>
      <c r="F21611" s="88"/>
      <c r="G21611" s="88"/>
      <c r="H21611" s="88"/>
      <c r="I21611" s="88"/>
      <c r="J21611" s="88"/>
      <c r="K21611" s="88"/>
    </row>
    <row r="21612" spans="2:11" hidden="1" x14ac:dyDescent="0.2">
      <c r="B21612" s="88"/>
      <c r="C21612" s="88"/>
      <c r="D21612" s="88"/>
      <c r="E21612" s="88"/>
      <c r="F21612" s="88"/>
      <c r="G21612" s="88"/>
      <c r="H21612" s="88"/>
      <c r="I21612" s="88"/>
      <c r="J21612" s="88"/>
      <c r="K21612" s="88"/>
    </row>
    <row r="21613" spans="2:11" hidden="1" x14ac:dyDescent="0.2">
      <c r="B21613" s="88"/>
      <c r="C21613" s="88"/>
      <c r="D21613" s="88"/>
      <c r="E21613" s="88"/>
      <c r="F21613" s="88"/>
      <c r="G21613" s="88"/>
      <c r="H21613" s="88"/>
      <c r="I21613" s="88"/>
      <c r="J21613" s="88"/>
      <c r="K21613" s="88"/>
    </row>
    <row r="21614" spans="2:11" hidden="1" x14ac:dyDescent="0.2">
      <c r="B21614" s="88"/>
      <c r="C21614" s="88"/>
      <c r="D21614" s="88"/>
      <c r="E21614" s="88"/>
      <c r="F21614" s="88"/>
      <c r="G21614" s="88"/>
      <c r="H21614" s="88"/>
      <c r="I21614" s="88"/>
      <c r="J21614" s="88"/>
      <c r="K21614" s="88"/>
    </row>
    <row r="21615" spans="2:11" hidden="1" x14ac:dyDescent="0.2">
      <c r="B21615" s="88"/>
      <c r="C21615" s="88"/>
      <c r="D21615" s="88"/>
      <c r="E21615" s="88"/>
      <c r="F21615" s="88"/>
      <c r="G21615" s="88"/>
      <c r="H21615" s="88"/>
      <c r="I21615" s="88"/>
      <c r="J21615" s="88"/>
      <c r="K21615" s="88"/>
    </row>
    <row r="21616" spans="2:11" hidden="1" x14ac:dyDescent="0.2">
      <c r="B21616" s="88"/>
      <c r="C21616" s="88"/>
      <c r="D21616" s="88"/>
      <c r="E21616" s="88"/>
      <c r="F21616" s="88"/>
      <c r="G21616" s="88"/>
      <c r="H21616" s="88"/>
      <c r="I21616" s="88"/>
      <c r="J21616" s="88"/>
      <c r="K21616" s="88"/>
    </row>
    <row r="21617" spans="2:11" hidden="1" x14ac:dyDescent="0.2">
      <c r="B21617" s="88"/>
      <c r="C21617" s="88"/>
      <c r="D21617" s="88"/>
      <c r="E21617" s="88"/>
      <c r="F21617" s="88"/>
      <c r="G21617" s="88"/>
      <c r="H21617" s="88"/>
      <c r="I21617" s="88"/>
      <c r="J21617" s="88"/>
      <c r="K21617" s="88"/>
    </row>
    <row r="21618" spans="2:11" hidden="1" x14ac:dyDescent="0.2">
      <c r="B21618" s="88"/>
      <c r="C21618" s="88"/>
      <c r="D21618" s="88"/>
      <c r="E21618" s="88"/>
      <c r="F21618" s="88"/>
      <c r="G21618" s="88"/>
      <c r="H21618" s="88"/>
      <c r="I21618" s="88"/>
      <c r="J21618" s="88"/>
      <c r="K21618" s="88"/>
    </row>
    <row r="21619" spans="2:11" hidden="1" x14ac:dyDescent="0.2">
      <c r="B21619" s="88"/>
      <c r="C21619" s="88"/>
      <c r="D21619" s="88"/>
      <c r="E21619" s="88"/>
      <c r="F21619" s="88"/>
      <c r="G21619" s="88"/>
      <c r="H21619" s="88"/>
      <c r="I21619" s="88"/>
      <c r="J21619" s="88"/>
      <c r="K21619" s="88"/>
    </row>
    <row r="21620" spans="2:11" hidden="1" x14ac:dyDescent="0.2">
      <c r="B21620" s="88"/>
      <c r="C21620" s="88"/>
      <c r="D21620" s="88"/>
      <c r="E21620" s="88"/>
      <c r="F21620" s="88"/>
      <c r="G21620" s="88"/>
      <c r="H21620" s="88"/>
      <c r="I21620" s="88"/>
      <c r="J21620" s="88"/>
      <c r="K21620" s="88"/>
    </row>
    <row r="21621" spans="2:11" hidden="1" x14ac:dyDescent="0.2">
      <c r="B21621" s="88"/>
      <c r="C21621" s="88"/>
      <c r="D21621" s="88"/>
      <c r="E21621" s="88"/>
      <c r="F21621" s="88"/>
      <c r="G21621" s="88"/>
      <c r="H21621" s="88"/>
      <c r="I21621" s="88"/>
      <c r="J21621" s="88"/>
      <c r="K21621" s="88"/>
    </row>
    <row r="21622" spans="2:11" hidden="1" x14ac:dyDescent="0.2">
      <c r="B21622" s="88"/>
      <c r="C21622" s="88"/>
      <c r="D21622" s="88"/>
      <c r="E21622" s="88"/>
      <c r="F21622" s="88"/>
      <c r="G21622" s="88"/>
      <c r="H21622" s="88"/>
      <c r="I21622" s="88"/>
      <c r="J21622" s="88"/>
      <c r="K21622" s="88"/>
    </row>
    <row r="21623" spans="2:11" hidden="1" x14ac:dyDescent="0.2">
      <c r="B21623" s="88"/>
      <c r="C21623" s="88"/>
      <c r="D21623" s="88"/>
      <c r="E21623" s="88"/>
      <c r="F21623" s="88"/>
      <c r="G21623" s="88"/>
      <c r="H21623" s="88"/>
      <c r="I21623" s="88"/>
      <c r="J21623" s="88"/>
      <c r="K21623" s="88"/>
    </row>
    <row r="21624" spans="2:11" hidden="1" x14ac:dyDescent="0.2">
      <c r="B21624" s="88"/>
      <c r="C21624" s="88"/>
      <c r="D21624" s="88"/>
      <c r="E21624" s="88"/>
      <c r="F21624" s="88"/>
      <c r="G21624" s="88"/>
      <c r="H21624" s="88"/>
      <c r="I21624" s="88"/>
      <c r="J21624" s="88"/>
      <c r="K21624" s="88"/>
    </row>
    <row r="21625" spans="2:11" hidden="1" x14ac:dyDescent="0.2">
      <c r="B21625" s="88"/>
      <c r="C21625" s="88"/>
      <c r="D21625" s="88"/>
      <c r="E21625" s="88"/>
      <c r="F21625" s="88"/>
      <c r="G21625" s="88"/>
      <c r="H21625" s="88"/>
      <c r="I21625" s="88"/>
      <c r="J21625" s="88"/>
      <c r="K21625" s="88"/>
    </row>
    <row r="21626" spans="2:11" hidden="1" x14ac:dyDescent="0.2">
      <c r="B21626" s="88"/>
      <c r="C21626" s="88"/>
      <c r="D21626" s="88"/>
      <c r="E21626" s="88"/>
      <c r="F21626" s="88"/>
      <c r="G21626" s="88"/>
      <c r="H21626" s="88"/>
      <c r="I21626" s="88"/>
      <c r="J21626" s="88"/>
      <c r="K21626" s="88"/>
    </row>
    <row r="21627" spans="2:11" hidden="1" x14ac:dyDescent="0.2">
      <c r="B21627" s="88"/>
      <c r="C21627" s="88"/>
      <c r="D21627" s="88"/>
      <c r="E21627" s="88"/>
      <c r="F21627" s="88"/>
      <c r="G21627" s="88"/>
      <c r="H21627" s="88"/>
      <c r="I21627" s="88"/>
      <c r="J21627" s="88"/>
      <c r="K21627" s="88"/>
    </row>
    <row r="21628" spans="2:11" hidden="1" x14ac:dyDescent="0.2">
      <c r="B21628" s="88"/>
      <c r="C21628" s="88"/>
      <c r="D21628" s="88"/>
      <c r="E21628" s="88"/>
      <c r="F21628" s="88"/>
      <c r="G21628" s="88"/>
      <c r="H21628" s="88"/>
      <c r="I21628" s="88"/>
      <c r="J21628" s="88"/>
      <c r="K21628" s="88"/>
    </row>
    <row r="21629" spans="2:11" hidden="1" x14ac:dyDescent="0.2">
      <c r="B21629" s="88"/>
      <c r="C21629" s="88"/>
      <c r="D21629" s="88"/>
      <c r="E21629" s="88"/>
      <c r="F21629" s="88"/>
      <c r="G21629" s="88"/>
      <c r="H21629" s="88"/>
      <c r="I21629" s="88"/>
      <c r="J21629" s="88"/>
      <c r="K21629" s="88"/>
    </row>
    <row r="21630" spans="2:11" hidden="1" x14ac:dyDescent="0.2">
      <c r="B21630" s="88"/>
      <c r="C21630" s="88"/>
      <c r="D21630" s="88"/>
      <c r="E21630" s="88"/>
      <c r="F21630" s="88"/>
      <c r="G21630" s="88"/>
      <c r="H21630" s="88"/>
      <c r="I21630" s="88"/>
      <c r="J21630" s="88"/>
      <c r="K21630" s="88"/>
    </row>
    <row r="21631" spans="2:11" hidden="1" x14ac:dyDescent="0.2">
      <c r="B21631" s="88"/>
      <c r="C21631" s="88"/>
      <c r="D21631" s="88"/>
      <c r="E21631" s="88"/>
      <c r="F21631" s="88"/>
      <c r="G21631" s="88"/>
      <c r="H21631" s="88"/>
      <c r="I21631" s="88"/>
      <c r="J21631" s="88"/>
      <c r="K21631" s="88"/>
    </row>
    <row r="21632" spans="2:11" hidden="1" x14ac:dyDescent="0.2">
      <c r="B21632" s="88"/>
      <c r="C21632" s="88"/>
      <c r="D21632" s="88"/>
      <c r="E21632" s="88"/>
      <c r="F21632" s="88"/>
      <c r="G21632" s="88"/>
      <c r="H21632" s="88"/>
      <c r="I21632" s="88"/>
      <c r="J21632" s="88"/>
      <c r="K21632" s="88"/>
    </row>
    <row r="21633" spans="2:11" hidden="1" x14ac:dyDescent="0.2">
      <c r="B21633" s="88"/>
      <c r="C21633" s="88"/>
      <c r="D21633" s="88"/>
      <c r="E21633" s="88"/>
      <c r="F21633" s="88"/>
      <c r="G21633" s="88"/>
      <c r="H21633" s="88"/>
      <c r="I21633" s="88"/>
      <c r="J21633" s="88"/>
      <c r="K21633" s="88"/>
    </row>
    <row r="21634" spans="2:11" hidden="1" x14ac:dyDescent="0.2">
      <c r="B21634" s="88"/>
      <c r="C21634" s="88"/>
      <c r="D21634" s="88"/>
      <c r="E21634" s="88"/>
      <c r="F21634" s="88"/>
      <c r="G21634" s="88"/>
      <c r="H21634" s="88"/>
      <c r="I21634" s="88"/>
      <c r="J21634" s="88"/>
      <c r="K21634" s="88"/>
    </row>
    <row r="21635" spans="2:11" hidden="1" x14ac:dyDescent="0.2">
      <c r="B21635" s="88"/>
      <c r="C21635" s="88"/>
      <c r="D21635" s="88"/>
      <c r="E21635" s="88"/>
      <c r="F21635" s="88"/>
      <c r="G21635" s="88"/>
      <c r="H21635" s="88"/>
      <c r="I21635" s="88"/>
      <c r="J21635" s="88"/>
      <c r="K21635" s="88"/>
    </row>
    <row r="21636" spans="2:11" hidden="1" x14ac:dyDescent="0.2">
      <c r="B21636" s="88"/>
      <c r="C21636" s="88"/>
      <c r="D21636" s="88"/>
      <c r="E21636" s="88"/>
      <c r="F21636" s="88"/>
      <c r="G21636" s="88"/>
      <c r="H21636" s="88"/>
      <c r="I21636" s="88"/>
      <c r="J21636" s="88"/>
      <c r="K21636" s="88"/>
    </row>
    <row r="21637" spans="2:11" hidden="1" x14ac:dyDescent="0.2">
      <c r="B21637" s="88"/>
      <c r="C21637" s="88"/>
      <c r="D21637" s="88"/>
      <c r="E21637" s="88"/>
      <c r="F21637" s="88"/>
      <c r="G21637" s="88"/>
      <c r="H21637" s="88"/>
      <c r="I21637" s="88"/>
      <c r="J21637" s="88"/>
      <c r="K21637" s="88"/>
    </row>
    <row r="21638" spans="2:11" hidden="1" x14ac:dyDescent="0.2">
      <c r="B21638" s="88"/>
      <c r="C21638" s="88"/>
      <c r="D21638" s="88"/>
      <c r="E21638" s="88"/>
      <c r="F21638" s="88"/>
      <c r="G21638" s="88"/>
      <c r="H21638" s="88"/>
      <c r="I21638" s="88"/>
      <c r="J21638" s="88"/>
      <c r="K21638" s="88"/>
    </row>
    <row r="21639" spans="2:11" hidden="1" x14ac:dyDescent="0.2">
      <c r="B21639" s="88"/>
      <c r="C21639" s="88"/>
      <c r="D21639" s="88"/>
      <c r="E21639" s="88"/>
      <c r="F21639" s="88"/>
      <c r="G21639" s="88"/>
      <c r="H21639" s="88"/>
      <c r="I21639" s="88"/>
      <c r="J21639" s="88"/>
      <c r="K21639" s="88"/>
    </row>
    <row r="21640" spans="2:11" hidden="1" x14ac:dyDescent="0.2">
      <c r="B21640" s="88"/>
      <c r="C21640" s="88"/>
      <c r="D21640" s="88"/>
      <c r="E21640" s="88"/>
      <c r="F21640" s="88"/>
      <c r="G21640" s="88"/>
      <c r="H21640" s="88"/>
      <c r="I21640" s="88"/>
      <c r="J21640" s="88"/>
      <c r="K21640" s="88"/>
    </row>
    <row r="21641" spans="2:11" hidden="1" x14ac:dyDescent="0.2">
      <c r="B21641" s="88"/>
      <c r="C21641" s="88"/>
      <c r="D21641" s="88"/>
      <c r="E21641" s="88"/>
      <c r="F21641" s="88"/>
      <c r="G21641" s="88"/>
      <c r="H21641" s="88"/>
      <c r="I21641" s="88"/>
      <c r="J21641" s="88"/>
      <c r="K21641" s="88"/>
    </row>
    <row r="21642" spans="2:11" hidden="1" x14ac:dyDescent="0.2">
      <c r="B21642" s="88"/>
      <c r="C21642" s="88"/>
      <c r="D21642" s="88"/>
      <c r="E21642" s="88"/>
      <c r="F21642" s="88"/>
      <c r="G21642" s="88"/>
      <c r="H21642" s="88"/>
      <c r="I21642" s="88"/>
      <c r="J21642" s="88"/>
      <c r="K21642" s="88"/>
    </row>
    <row r="21643" spans="2:11" hidden="1" x14ac:dyDescent="0.2">
      <c r="B21643" s="88"/>
      <c r="C21643" s="88"/>
      <c r="D21643" s="88"/>
      <c r="E21643" s="88"/>
      <c r="F21643" s="88"/>
      <c r="G21643" s="88"/>
      <c r="H21643" s="88"/>
      <c r="I21643" s="88"/>
      <c r="J21643" s="88"/>
      <c r="K21643" s="88"/>
    </row>
    <row r="21644" spans="2:11" hidden="1" x14ac:dyDescent="0.2">
      <c r="B21644" s="88"/>
      <c r="C21644" s="88"/>
      <c r="D21644" s="88"/>
      <c r="E21644" s="88"/>
      <c r="F21644" s="88"/>
      <c r="G21644" s="88"/>
      <c r="H21644" s="88"/>
      <c r="I21644" s="88"/>
      <c r="J21644" s="88"/>
      <c r="K21644" s="88"/>
    </row>
    <row r="21645" spans="2:11" hidden="1" x14ac:dyDescent="0.2">
      <c r="B21645" s="88"/>
      <c r="C21645" s="88"/>
      <c r="D21645" s="88"/>
      <c r="E21645" s="88"/>
      <c r="F21645" s="88"/>
      <c r="G21645" s="88"/>
      <c r="H21645" s="88"/>
      <c r="I21645" s="88"/>
      <c r="J21645" s="88"/>
      <c r="K21645" s="88"/>
    </row>
    <row r="21646" spans="2:11" hidden="1" x14ac:dyDescent="0.2">
      <c r="B21646" s="88"/>
      <c r="C21646" s="88"/>
      <c r="D21646" s="88"/>
      <c r="E21646" s="88"/>
      <c r="F21646" s="88"/>
      <c r="G21646" s="88"/>
      <c r="H21646" s="88"/>
      <c r="I21646" s="88"/>
      <c r="J21646" s="88"/>
      <c r="K21646" s="88"/>
    </row>
    <row r="21647" spans="2:11" hidden="1" x14ac:dyDescent="0.2">
      <c r="B21647" s="88"/>
      <c r="C21647" s="88"/>
      <c r="D21647" s="88"/>
      <c r="E21647" s="88"/>
      <c r="F21647" s="88"/>
      <c r="G21647" s="88"/>
      <c r="H21647" s="88"/>
      <c r="I21647" s="88"/>
      <c r="J21647" s="88"/>
      <c r="K21647" s="88"/>
    </row>
    <row r="21648" spans="2:11" hidden="1" x14ac:dyDescent="0.2">
      <c r="B21648" s="88"/>
      <c r="C21648" s="88"/>
      <c r="D21648" s="88"/>
      <c r="E21648" s="88"/>
      <c r="F21648" s="88"/>
      <c r="G21648" s="88"/>
      <c r="H21648" s="88"/>
      <c r="I21648" s="88"/>
      <c r="J21648" s="88"/>
      <c r="K21648" s="88"/>
    </row>
    <row r="21649" spans="2:11" hidden="1" x14ac:dyDescent="0.2">
      <c r="B21649" s="88"/>
      <c r="C21649" s="88"/>
      <c r="D21649" s="88"/>
      <c r="E21649" s="88"/>
      <c r="F21649" s="88"/>
      <c r="G21649" s="88"/>
      <c r="H21649" s="88"/>
      <c r="I21649" s="88"/>
      <c r="J21649" s="88"/>
      <c r="K21649" s="88"/>
    </row>
    <row r="21650" spans="2:11" hidden="1" x14ac:dyDescent="0.2">
      <c r="B21650" s="88"/>
      <c r="C21650" s="88"/>
      <c r="D21650" s="88"/>
      <c r="E21650" s="88"/>
      <c r="F21650" s="88"/>
      <c r="G21650" s="88"/>
      <c r="H21650" s="88"/>
      <c r="I21650" s="88"/>
      <c r="J21650" s="88"/>
      <c r="K21650" s="88"/>
    </row>
    <row r="21651" spans="2:11" hidden="1" x14ac:dyDescent="0.2">
      <c r="B21651" s="88"/>
      <c r="C21651" s="88"/>
      <c r="D21651" s="88"/>
      <c r="E21651" s="88"/>
      <c r="F21651" s="88"/>
      <c r="G21651" s="88"/>
      <c r="H21651" s="88"/>
      <c r="I21651" s="88"/>
      <c r="J21651" s="88"/>
      <c r="K21651" s="88"/>
    </row>
    <row r="21652" spans="2:11" hidden="1" x14ac:dyDescent="0.2">
      <c r="B21652" s="88"/>
      <c r="C21652" s="88"/>
      <c r="D21652" s="88"/>
      <c r="E21652" s="88"/>
      <c r="F21652" s="88"/>
      <c r="G21652" s="88"/>
      <c r="H21652" s="88"/>
      <c r="I21652" s="88"/>
      <c r="J21652" s="88"/>
      <c r="K21652" s="88"/>
    </row>
    <row r="21653" spans="2:11" hidden="1" x14ac:dyDescent="0.2">
      <c r="B21653" s="88"/>
      <c r="C21653" s="88"/>
      <c r="D21653" s="88"/>
      <c r="E21653" s="88"/>
      <c r="F21653" s="88"/>
      <c r="G21653" s="88"/>
      <c r="H21653" s="88"/>
      <c r="I21653" s="88"/>
      <c r="J21653" s="88"/>
      <c r="K21653" s="88"/>
    </row>
    <row r="21654" spans="2:11" hidden="1" x14ac:dyDescent="0.2">
      <c r="B21654" s="88"/>
      <c r="C21654" s="88"/>
      <c r="D21654" s="88"/>
      <c r="E21654" s="88"/>
      <c r="F21654" s="88"/>
      <c r="G21654" s="88"/>
      <c r="H21654" s="88"/>
      <c r="I21654" s="88"/>
      <c r="J21654" s="88"/>
      <c r="K21654" s="88"/>
    </row>
    <row r="21655" spans="2:11" hidden="1" x14ac:dyDescent="0.2">
      <c r="B21655" s="88"/>
      <c r="C21655" s="88"/>
      <c r="D21655" s="88"/>
      <c r="E21655" s="88"/>
      <c r="F21655" s="88"/>
      <c r="G21655" s="88"/>
      <c r="H21655" s="88"/>
      <c r="I21655" s="88"/>
      <c r="J21655" s="88"/>
      <c r="K21655" s="88"/>
    </row>
    <row r="21656" spans="2:11" hidden="1" x14ac:dyDescent="0.2">
      <c r="B21656" s="88"/>
      <c r="C21656" s="88"/>
      <c r="D21656" s="88"/>
      <c r="E21656" s="88"/>
      <c r="F21656" s="88"/>
      <c r="G21656" s="88"/>
      <c r="H21656" s="88"/>
      <c r="I21656" s="88"/>
      <c r="J21656" s="88"/>
      <c r="K21656" s="88"/>
    </row>
    <row r="21657" spans="2:11" hidden="1" x14ac:dyDescent="0.2">
      <c r="B21657" s="88"/>
      <c r="C21657" s="88"/>
      <c r="D21657" s="88"/>
      <c r="E21657" s="88"/>
      <c r="F21657" s="88"/>
      <c r="G21657" s="88"/>
      <c r="H21657" s="88"/>
      <c r="I21657" s="88"/>
      <c r="J21657" s="88"/>
      <c r="K21657" s="88"/>
    </row>
    <row r="21658" spans="2:11" hidden="1" x14ac:dyDescent="0.2">
      <c r="B21658" s="88"/>
      <c r="C21658" s="88"/>
      <c r="D21658" s="88"/>
      <c r="E21658" s="88"/>
      <c r="F21658" s="88"/>
      <c r="G21658" s="88"/>
      <c r="H21658" s="88"/>
      <c r="I21658" s="88"/>
      <c r="J21658" s="88"/>
      <c r="K21658" s="88"/>
    </row>
    <row r="21659" spans="2:11" hidden="1" x14ac:dyDescent="0.2">
      <c r="B21659" s="88"/>
      <c r="C21659" s="88"/>
      <c r="D21659" s="88"/>
      <c r="E21659" s="88"/>
      <c r="F21659" s="88"/>
      <c r="G21659" s="88"/>
      <c r="H21659" s="88"/>
      <c r="I21659" s="88"/>
      <c r="J21659" s="88"/>
      <c r="K21659" s="88"/>
    </row>
    <row r="21660" spans="2:11" hidden="1" x14ac:dyDescent="0.2">
      <c r="B21660" s="88"/>
      <c r="C21660" s="88"/>
      <c r="D21660" s="88"/>
      <c r="E21660" s="88"/>
      <c r="F21660" s="88"/>
      <c r="G21660" s="88"/>
      <c r="H21660" s="88"/>
      <c r="I21660" s="88"/>
      <c r="J21660" s="88"/>
      <c r="K21660" s="88"/>
    </row>
    <row r="21661" spans="2:11" hidden="1" x14ac:dyDescent="0.2">
      <c r="B21661" s="88"/>
      <c r="C21661" s="88"/>
      <c r="D21661" s="88"/>
      <c r="E21661" s="88"/>
      <c r="F21661" s="88"/>
      <c r="G21661" s="88"/>
      <c r="H21661" s="88"/>
      <c r="I21661" s="88"/>
      <c r="J21661" s="88"/>
      <c r="K21661" s="88"/>
    </row>
    <row r="21662" spans="2:11" hidden="1" x14ac:dyDescent="0.2">
      <c r="B21662" s="88"/>
      <c r="C21662" s="88"/>
      <c r="D21662" s="88"/>
      <c r="E21662" s="88"/>
      <c r="F21662" s="88"/>
      <c r="G21662" s="88"/>
      <c r="H21662" s="88"/>
      <c r="I21662" s="88"/>
      <c r="J21662" s="88"/>
      <c r="K21662" s="88"/>
    </row>
    <row r="21663" spans="2:11" hidden="1" x14ac:dyDescent="0.2">
      <c r="B21663" s="88"/>
      <c r="C21663" s="88"/>
      <c r="D21663" s="88"/>
      <c r="E21663" s="88"/>
      <c r="F21663" s="88"/>
      <c r="G21663" s="88"/>
      <c r="H21663" s="88"/>
      <c r="I21663" s="88"/>
      <c r="J21663" s="88"/>
      <c r="K21663" s="88"/>
    </row>
    <row r="21664" spans="2:11" hidden="1" x14ac:dyDescent="0.2">
      <c r="B21664" s="88"/>
      <c r="C21664" s="88"/>
      <c r="D21664" s="88"/>
      <c r="E21664" s="88"/>
      <c r="F21664" s="88"/>
      <c r="G21664" s="88"/>
      <c r="H21664" s="88"/>
      <c r="I21664" s="88"/>
      <c r="J21664" s="88"/>
      <c r="K21664" s="88"/>
    </row>
    <row r="21665" spans="2:11" hidden="1" x14ac:dyDescent="0.2">
      <c r="B21665" s="88"/>
      <c r="C21665" s="88"/>
      <c r="D21665" s="88"/>
      <c r="E21665" s="88"/>
      <c r="F21665" s="88"/>
      <c r="G21665" s="88"/>
      <c r="H21665" s="88"/>
      <c r="I21665" s="88"/>
      <c r="J21665" s="88"/>
      <c r="K21665" s="88"/>
    </row>
    <row r="21666" spans="2:11" hidden="1" x14ac:dyDescent="0.2">
      <c r="B21666" s="88"/>
      <c r="C21666" s="88"/>
      <c r="D21666" s="88"/>
      <c r="E21666" s="88"/>
      <c r="F21666" s="88"/>
      <c r="G21666" s="88"/>
      <c r="H21666" s="88"/>
      <c r="I21666" s="88"/>
      <c r="J21666" s="88"/>
      <c r="K21666" s="88"/>
    </row>
    <row r="21667" spans="2:11" hidden="1" x14ac:dyDescent="0.2">
      <c r="B21667" s="88"/>
      <c r="C21667" s="88"/>
      <c r="D21667" s="88"/>
      <c r="E21667" s="88"/>
      <c r="F21667" s="88"/>
      <c r="G21667" s="88"/>
      <c r="H21667" s="88"/>
      <c r="I21667" s="88"/>
      <c r="J21667" s="88"/>
      <c r="K21667" s="88"/>
    </row>
    <row r="21668" spans="2:11" hidden="1" x14ac:dyDescent="0.2">
      <c r="B21668" s="88"/>
      <c r="C21668" s="88"/>
      <c r="D21668" s="88"/>
      <c r="E21668" s="88"/>
      <c r="F21668" s="88"/>
      <c r="G21668" s="88"/>
      <c r="H21668" s="88"/>
      <c r="I21668" s="88"/>
      <c r="J21668" s="88"/>
      <c r="K21668" s="88"/>
    </row>
    <row r="21669" spans="2:11" hidden="1" x14ac:dyDescent="0.2">
      <c r="B21669" s="88"/>
      <c r="C21669" s="88"/>
      <c r="D21669" s="88"/>
      <c r="E21669" s="88"/>
      <c r="F21669" s="88"/>
      <c r="G21669" s="88"/>
      <c r="H21669" s="88"/>
      <c r="I21669" s="88"/>
      <c r="J21669" s="88"/>
      <c r="K21669" s="88"/>
    </row>
    <row r="21670" spans="2:11" hidden="1" x14ac:dyDescent="0.2">
      <c r="B21670" s="88"/>
      <c r="C21670" s="88"/>
      <c r="D21670" s="88"/>
      <c r="E21670" s="88"/>
      <c r="F21670" s="88"/>
      <c r="G21670" s="88"/>
      <c r="H21670" s="88"/>
      <c r="I21670" s="88"/>
      <c r="J21670" s="88"/>
      <c r="K21670" s="88"/>
    </row>
    <row r="21671" spans="2:11" hidden="1" x14ac:dyDescent="0.2">
      <c r="B21671" s="88"/>
      <c r="C21671" s="88"/>
      <c r="D21671" s="88"/>
      <c r="E21671" s="88"/>
      <c r="F21671" s="88"/>
      <c r="G21671" s="88"/>
      <c r="H21671" s="88"/>
      <c r="I21671" s="88"/>
      <c r="J21671" s="88"/>
      <c r="K21671" s="88"/>
    </row>
    <row r="21672" spans="2:11" hidden="1" x14ac:dyDescent="0.2">
      <c r="B21672" s="88"/>
      <c r="C21672" s="88"/>
      <c r="D21672" s="88"/>
      <c r="E21672" s="88"/>
      <c r="F21672" s="88"/>
      <c r="G21672" s="88"/>
      <c r="H21672" s="88"/>
      <c r="I21672" s="88"/>
      <c r="J21672" s="88"/>
      <c r="K21672" s="88"/>
    </row>
    <row r="21673" spans="2:11" hidden="1" x14ac:dyDescent="0.2">
      <c r="B21673" s="88"/>
      <c r="C21673" s="88"/>
      <c r="D21673" s="88"/>
      <c r="E21673" s="88"/>
      <c r="F21673" s="88"/>
      <c r="G21673" s="88"/>
      <c r="H21673" s="88"/>
      <c r="I21673" s="88"/>
      <c r="J21673" s="88"/>
      <c r="K21673" s="88"/>
    </row>
    <row r="21674" spans="2:11" hidden="1" x14ac:dyDescent="0.2">
      <c r="B21674" s="88"/>
      <c r="C21674" s="88"/>
      <c r="D21674" s="88"/>
      <c r="E21674" s="88"/>
      <c r="F21674" s="88"/>
      <c r="G21674" s="88"/>
      <c r="H21674" s="88"/>
      <c r="I21674" s="88"/>
      <c r="J21674" s="88"/>
      <c r="K21674" s="88"/>
    </row>
    <row r="21675" spans="2:11" hidden="1" x14ac:dyDescent="0.2">
      <c r="B21675" s="88"/>
      <c r="C21675" s="88"/>
      <c r="D21675" s="88"/>
      <c r="E21675" s="88"/>
      <c r="F21675" s="88"/>
      <c r="G21675" s="88"/>
      <c r="H21675" s="88"/>
      <c r="I21675" s="88"/>
      <c r="J21675" s="88"/>
      <c r="K21675" s="88"/>
    </row>
    <row r="21676" spans="2:11" hidden="1" x14ac:dyDescent="0.2">
      <c r="B21676" s="88"/>
      <c r="C21676" s="88"/>
      <c r="D21676" s="88"/>
      <c r="E21676" s="88"/>
      <c r="F21676" s="88"/>
      <c r="G21676" s="88"/>
      <c r="H21676" s="88"/>
      <c r="I21676" s="88"/>
      <c r="J21676" s="88"/>
      <c r="K21676" s="88"/>
    </row>
    <row r="21677" spans="2:11" hidden="1" x14ac:dyDescent="0.2">
      <c r="B21677" s="88"/>
      <c r="C21677" s="88"/>
      <c r="D21677" s="88"/>
      <c r="E21677" s="88"/>
      <c r="F21677" s="88"/>
      <c r="G21677" s="88"/>
      <c r="H21677" s="88"/>
      <c r="I21677" s="88"/>
      <c r="J21677" s="88"/>
      <c r="K21677" s="88"/>
    </row>
    <row r="21678" spans="2:11" hidden="1" x14ac:dyDescent="0.2">
      <c r="B21678" s="88"/>
      <c r="C21678" s="88"/>
      <c r="D21678" s="88"/>
      <c r="E21678" s="88"/>
      <c r="F21678" s="88"/>
      <c r="G21678" s="88"/>
      <c r="H21678" s="88"/>
      <c r="I21678" s="88"/>
      <c r="J21678" s="88"/>
      <c r="K21678" s="88"/>
    </row>
    <row r="21679" spans="2:11" hidden="1" x14ac:dyDescent="0.2">
      <c r="B21679" s="88"/>
      <c r="C21679" s="88"/>
      <c r="D21679" s="88"/>
      <c r="E21679" s="88"/>
      <c r="F21679" s="88"/>
      <c r="G21679" s="88"/>
      <c r="H21679" s="88"/>
      <c r="I21679" s="88"/>
      <c r="J21679" s="88"/>
      <c r="K21679" s="88"/>
    </row>
    <row r="21680" spans="2:11" hidden="1" x14ac:dyDescent="0.2">
      <c r="B21680" s="88"/>
      <c r="C21680" s="88"/>
      <c r="D21680" s="88"/>
      <c r="E21680" s="88"/>
      <c r="F21680" s="88"/>
      <c r="G21680" s="88"/>
      <c r="H21680" s="88"/>
      <c r="I21680" s="88"/>
      <c r="J21680" s="88"/>
      <c r="K21680" s="88"/>
    </row>
    <row r="21681" spans="2:11" hidden="1" x14ac:dyDescent="0.2">
      <c r="B21681" s="88"/>
      <c r="C21681" s="88"/>
      <c r="D21681" s="88"/>
      <c r="E21681" s="88"/>
      <c r="F21681" s="88"/>
      <c r="G21681" s="88"/>
      <c r="H21681" s="88"/>
      <c r="I21681" s="88"/>
      <c r="J21681" s="88"/>
      <c r="K21681" s="88"/>
    </row>
    <row r="21682" spans="2:11" hidden="1" x14ac:dyDescent="0.2">
      <c r="B21682" s="88"/>
      <c r="C21682" s="88"/>
      <c r="D21682" s="88"/>
      <c r="E21682" s="88"/>
      <c r="F21682" s="88"/>
      <c r="G21682" s="88"/>
      <c r="H21682" s="88"/>
      <c r="I21682" s="88"/>
      <c r="J21682" s="88"/>
      <c r="K21682" s="88"/>
    </row>
    <row r="21683" spans="2:11" hidden="1" x14ac:dyDescent="0.2">
      <c r="B21683" s="88"/>
      <c r="C21683" s="88"/>
      <c r="D21683" s="88"/>
      <c r="E21683" s="88"/>
      <c r="F21683" s="88"/>
      <c r="G21683" s="88"/>
      <c r="H21683" s="88"/>
      <c r="I21683" s="88"/>
      <c r="J21683" s="88"/>
      <c r="K21683" s="88"/>
    </row>
    <row r="21684" spans="2:11" hidden="1" x14ac:dyDescent="0.2">
      <c r="B21684" s="88"/>
      <c r="C21684" s="88"/>
      <c r="D21684" s="88"/>
      <c r="E21684" s="88"/>
      <c r="F21684" s="88"/>
      <c r="G21684" s="88"/>
      <c r="H21684" s="88"/>
      <c r="I21684" s="88"/>
      <c r="J21684" s="88"/>
      <c r="K21684" s="88"/>
    </row>
    <row r="21685" spans="2:11" hidden="1" x14ac:dyDescent="0.2">
      <c r="B21685" s="88"/>
      <c r="C21685" s="88"/>
      <c r="D21685" s="88"/>
      <c r="E21685" s="88"/>
      <c r="F21685" s="88"/>
      <c r="G21685" s="88"/>
      <c r="H21685" s="88"/>
      <c r="I21685" s="88"/>
      <c r="J21685" s="88"/>
      <c r="K21685" s="88"/>
    </row>
    <row r="21686" spans="2:11" hidden="1" x14ac:dyDescent="0.2">
      <c r="B21686" s="88"/>
      <c r="C21686" s="88"/>
      <c r="D21686" s="88"/>
      <c r="E21686" s="88"/>
      <c r="F21686" s="88"/>
      <c r="G21686" s="88"/>
      <c r="H21686" s="88"/>
      <c r="I21686" s="88"/>
      <c r="J21686" s="88"/>
      <c r="K21686" s="88"/>
    </row>
    <row r="21687" spans="2:11" hidden="1" x14ac:dyDescent="0.2">
      <c r="B21687" s="88"/>
      <c r="C21687" s="88"/>
      <c r="D21687" s="88"/>
      <c r="E21687" s="88"/>
      <c r="F21687" s="88"/>
      <c r="G21687" s="88"/>
      <c r="H21687" s="88"/>
      <c r="I21687" s="88"/>
      <c r="J21687" s="88"/>
      <c r="K21687" s="88"/>
    </row>
    <row r="21688" spans="2:11" hidden="1" x14ac:dyDescent="0.2">
      <c r="B21688" s="88"/>
      <c r="C21688" s="88"/>
      <c r="D21688" s="88"/>
      <c r="E21688" s="88"/>
      <c r="F21688" s="88"/>
      <c r="G21688" s="88"/>
      <c r="H21688" s="88"/>
      <c r="I21688" s="88"/>
      <c r="J21688" s="88"/>
      <c r="K21688" s="88"/>
    </row>
    <row r="21689" spans="2:11" hidden="1" x14ac:dyDescent="0.2">
      <c r="B21689" s="88"/>
      <c r="C21689" s="88"/>
      <c r="D21689" s="88"/>
      <c r="E21689" s="88"/>
      <c r="F21689" s="88"/>
      <c r="G21689" s="88"/>
      <c r="H21689" s="88"/>
      <c r="I21689" s="88"/>
      <c r="J21689" s="88"/>
      <c r="K21689" s="88"/>
    </row>
    <row r="21690" spans="2:11" hidden="1" x14ac:dyDescent="0.2">
      <c r="B21690" s="88"/>
      <c r="C21690" s="88"/>
      <c r="D21690" s="88"/>
      <c r="E21690" s="88"/>
      <c r="F21690" s="88"/>
      <c r="G21690" s="88"/>
      <c r="H21690" s="88"/>
      <c r="I21690" s="88"/>
      <c r="J21690" s="88"/>
      <c r="K21690" s="88"/>
    </row>
    <row r="21691" spans="2:11" hidden="1" x14ac:dyDescent="0.2">
      <c r="B21691" s="88"/>
      <c r="C21691" s="88"/>
      <c r="D21691" s="88"/>
      <c r="E21691" s="88"/>
      <c r="F21691" s="88"/>
      <c r="G21691" s="88"/>
      <c r="H21691" s="88"/>
      <c r="I21691" s="88"/>
      <c r="J21691" s="88"/>
      <c r="K21691" s="88"/>
    </row>
    <row r="21692" spans="2:11" hidden="1" x14ac:dyDescent="0.2">
      <c r="B21692" s="88"/>
      <c r="C21692" s="88"/>
      <c r="D21692" s="88"/>
      <c r="E21692" s="88"/>
      <c r="F21692" s="88"/>
      <c r="G21692" s="88"/>
      <c r="H21692" s="88"/>
      <c r="I21692" s="88"/>
      <c r="J21692" s="88"/>
      <c r="K21692" s="88"/>
    </row>
    <row r="21693" spans="2:11" hidden="1" x14ac:dyDescent="0.2">
      <c r="B21693" s="88"/>
      <c r="C21693" s="88"/>
      <c r="D21693" s="88"/>
      <c r="E21693" s="88"/>
      <c r="F21693" s="88"/>
      <c r="G21693" s="88"/>
      <c r="H21693" s="88"/>
      <c r="I21693" s="88"/>
      <c r="J21693" s="88"/>
      <c r="K21693" s="88"/>
    </row>
    <row r="21694" spans="2:11" hidden="1" x14ac:dyDescent="0.2">
      <c r="B21694" s="88"/>
      <c r="C21694" s="88"/>
      <c r="D21694" s="88"/>
      <c r="E21694" s="88"/>
      <c r="F21694" s="88"/>
      <c r="G21694" s="88"/>
      <c r="H21694" s="88"/>
      <c r="I21694" s="88"/>
      <c r="J21694" s="88"/>
      <c r="K21694" s="88"/>
    </row>
    <row r="21695" spans="2:11" hidden="1" x14ac:dyDescent="0.2">
      <c r="B21695" s="88"/>
      <c r="C21695" s="88"/>
      <c r="D21695" s="88"/>
      <c r="E21695" s="88"/>
      <c r="F21695" s="88"/>
      <c r="G21695" s="88"/>
      <c r="H21695" s="88"/>
      <c r="I21695" s="88"/>
      <c r="J21695" s="88"/>
      <c r="K21695" s="88"/>
    </row>
    <row r="21696" spans="2:11" hidden="1" x14ac:dyDescent="0.2">
      <c r="B21696" s="88"/>
      <c r="C21696" s="88"/>
      <c r="D21696" s="88"/>
      <c r="E21696" s="88"/>
      <c r="F21696" s="88"/>
      <c r="G21696" s="88"/>
      <c r="H21696" s="88"/>
      <c r="I21696" s="88"/>
      <c r="J21696" s="88"/>
      <c r="K21696" s="88"/>
    </row>
    <row r="21697" spans="2:11" hidden="1" x14ac:dyDescent="0.2">
      <c r="B21697" s="88"/>
      <c r="C21697" s="88"/>
      <c r="D21697" s="88"/>
      <c r="E21697" s="88"/>
      <c r="F21697" s="88"/>
      <c r="G21697" s="88"/>
      <c r="H21697" s="88"/>
      <c r="I21697" s="88"/>
      <c r="J21697" s="88"/>
      <c r="K21697" s="88"/>
    </row>
    <row r="21698" spans="2:11" hidden="1" x14ac:dyDescent="0.2">
      <c r="B21698" s="88"/>
      <c r="C21698" s="88"/>
      <c r="D21698" s="88"/>
      <c r="E21698" s="88"/>
      <c r="F21698" s="88"/>
      <c r="G21698" s="88"/>
      <c r="H21698" s="88"/>
      <c r="I21698" s="88"/>
      <c r="J21698" s="88"/>
      <c r="K21698" s="88"/>
    </row>
    <row r="21699" spans="2:11" hidden="1" x14ac:dyDescent="0.2">
      <c r="B21699" s="88"/>
      <c r="C21699" s="88"/>
      <c r="D21699" s="88"/>
      <c r="E21699" s="88"/>
      <c r="F21699" s="88"/>
      <c r="G21699" s="88"/>
      <c r="H21699" s="88"/>
      <c r="I21699" s="88"/>
      <c r="J21699" s="88"/>
      <c r="K21699" s="88"/>
    </row>
    <row r="21700" spans="2:11" hidden="1" x14ac:dyDescent="0.2">
      <c r="B21700" s="88"/>
      <c r="C21700" s="88"/>
      <c r="D21700" s="88"/>
      <c r="E21700" s="88"/>
      <c r="F21700" s="88"/>
      <c r="G21700" s="88"/>
      <c r="H21700" s="88"/>
      <c r="I21700" s="88"/>
      <c r="J21700" s="88"/>
      <c r="K21700" s="88"/>
    </row>
    <row r="21701" spans="2:11" hidden="1" x14ac:dyDescent="0.2">
      <c r="B21701" s="88"/>
      <c r="C21701" s="88"/>
      <c r="D21701" s="88"/>
      <c r="E21701" s="88"/>
      <c r="F21701" s="88"/>
      <c r="G21701" s="88"/>
      <c r="H21701" s="88"/>
      <c r="I21701" s="88"/>
      <c r="J21701" s="88"/>
      <c r="K21701" s="88"/>
    </row>
    <row r="21702" spans="2:11" hidden="1" x14ac:dyDescent="0.2">
      <c r="B21702" s="88"/>
      <c r="C21702" s="88"/>
      <c r="D21702" s="88"/>
      <c r="E21702" s="88"/>
      <c r="F21702" s="88"/>
      <c r="G21702" s="88"/>
      <c r="H21702" s="88"/>
      <c r="I21702" s="88"/>
      <c r="J21702" s="88"/>
      <c r="K21702" s="88"/>
    </row>
    <row r="21703" spans="2:11" hidden="1" x14ac:dyDescent="0.2">
      <c r="B21703" s="88"/>
      <c r="C21703" s="88"/>
      <c r="D21703" s="88"/>
      <c r="E21703" s="88"/>
      <c r="F21703" s="88"/>
      <c r="G21703" s="88"/>
      <c r="H21703" s="88"/>
      <c r="I21703" s="88"/>
      <c r="J21703" s="88"/>
      <c r="K21703" s="88"/>
    </row>
    <row r="21704" spans="2:11" hidden="1" x14ac:dyDescent="0.2">
      <c r="B21704" s="88"/>
      <c r="C21704" s="88"/>
      <c r="D21704" s="88"/>
      <c r="E21704" s="88"/>
      <c r="F21704" s="88"/>
      <c r="G21704" s="88"/>
      <c r="H21704" s="88"/>
      <c r="I21704" s="88"/>
      <c r="J21704" s="88"/>
      <c r="K21704" s="88"/>
    </row>
    <row r="21705" spans="2:11" hidden="1" x14ac:dyDescent="0.2">
      <c r="B21705" s="88"/>
      <c r="C21705" s="88"/>
      <c r="D21705" s="88"/>
      <c r="E21705" s="88"/>
      <c r="F21705" s="88"/>
      <c r="G21705" s="88"/>
      <c r="H21705" s="88"/>
      <c r="I21705" s="88"/>
      <c r="J21705" s="88"/>
      <c r="K21705" s="88"/>
    </row>
    <row r="21706" spans="2:11" hidden="1" x14ac:dyDescent="0.2">
      <c r="B21706" s="88"/>
      <c r="C21706" s="88"/>
      <c r="D21706" s="88"/>
      <c r="E21706" s="88"/>
      <c r="F21706" s="88"/>
      <c r="G21706" s="88"/>
      <c r="H21706" s="88"/>
      <c r="I21706" s="88"/>
      <c r="J21706" s="88"/>
      <c r="K21706" s="88"/>
    </row>
    <row r="21707" spans="2:11" hidden="1" x14ac:dyDescent="0.2">
      <c r="B21707" s="88"/>
      <c r="C21707" s="88"/>
      <c r="D21707" s="88"/>
      <c r="E21707" s="88"/>
      <c r="F21707" s="88"/>
      <c r="G21707" s="88"/>
      <c r="H21707" s="88"/>
      <c r="I21707" s="88"/>
      <c r="J21707" s="88"/>
      <c r="K21707" s="88"/>
    </row>
    <row r="21708" spans="2:11" hidden="1" x14ac:dyDescent="0.2">
      <c r="B21708" s="88"/>
      <c r="C21708" s="88"/>
      <c r="D21708" s="88"/>
      <c r="E21708" s="88"/>
      <c r="F21708" s="88"/>
      <c r="G21708" s="88"/>
      <c r="H21708" s="88"/>
      <c r="I21708" s="88"/>
      <c r="J21708" s="88"/>
      <c r="K21708" s="88"/>
    </row>
    <row r="21709" spans="2:11" hidden="1" x14ac:dyDescent="0.2">
      <c r="B21709" s="88"/>
      <c r="C21709" s="88"/>
      <c r="D21709" s="88"/>
      <c r="E21709" s="88"/>
      <c r="F21709" s="88"/>
      <c r="G21709" s="88"/>
      <c r="H21709" s="88"/>
      <c r="I21709" s="88"/>
      <c r="J21709" s="88"/>
      <c r="K21709" s="88"/>
    </row>
    <row r="21710" spans="2:11" hidden="1" x14ac:dyDescent="0.2">
      <c r="B21710" s="88"/>
      <c r="C21710" s="88"/>
      <c r="D21710" s="88"/>
      <c r="E21710" s="88"/>
      <c r="F21710" s="88"/>
      <c r="G21710" s="88"/>
      <c r="H21710" s="88"/>
      <c r="I21710" s="88"/>
      <c r="J21710" s="88"/>
      <c r="K21710" s="88"/>
    </row>
    <row r="21711" spans="2:11" hidden="1" x14ac:dyDescent="0.2">
      <c r="B21711" s="88"/>
      <c r="C21711" s="88"/>
      <c r="D21711" s="88"/>
      <c r="E21711" s="88"/>
      <c r="F21711" s="88"/>
      <c r="G21711" s="88"/>
      <c r="H21711" s="88"/>
      <c r="I21711" s="88"/>
      <c r="J21711" s="88"/>
      <c r="K21711" s="88"/>
    </row>
    <row r="21712" spans="2:11" hidden="1" x14ac:dyDescent="0.2">
      <c r="B21712" s="88"/>
      <c r="C21712" s="88"/>
      <c r="D21712" s="88"/>
      <c r="E21712" s="88"/>
      <c r="F21712" s="88"/>
      <c r="G21712" s="88"/>
      <c r="H21712" s="88"/>
      <c r="I21712" s="88"/>
      <c r="J21712" s="88"/>
      <c r="K21712" s="88"/>
    </row>
    <row r="21713" spans="2:11" hidden="1" x14ac:dyDescent="0.2">
      <c r="B21713" s="88"/>
      <c r="C21713" s="88"/>
      <c r="D21713" s="88"/>
      <c r="E21713" s="88"/>
      <c r="F21713" s="88"/>
      <c r="G21713" s="88"/>
      <c r="H21713" s="88"/>
      <c r="I21713" s="88"/>
      <c r="J21713" s="88"/>
      <c r="K21713" s="88"/>
    </row>
    <row r="21714" spans="2:11" hidden="1" x14ac:dyDescent="0.2">
      <c r="B21714" s="88"/>
      <c r="C21714" s="88"/>
      <c r="D21714" s="88"/>
      <c r="E21714" s="88"/>
      <c r="F21714" s="88"/>
      <c r="G21714" s="88"/>
      <c r="H21714" s="88"/>
      <c r="I21714" s="88"/>
      <c r="J21714" s="88"/>
      <c r="K21714" s="88"/>
    </row>
    <row r="21715" spans="2:11" hidden="1" x14ac:dyDescent="0.2">
      <c r="B21715" s="88"/>
      <c r="C21715" s="88"/>
      <c r="D21715" s="88"/>
      <c r="E21715" s="88"/>
      <c r="F21715" s="88"/>
      <c r="G21715" s="88"/>
      <c r="H21715" s="88"/>
      <c r="I21715" s="88"/>
      <c r="J21715" s="88"/>
      <c r="K21715" s="88"/>
    </row>
    <row r="21716" spans="2:11" hidden="1" x14ac:dyDescent="0.2">
      <c r="B21716" s="88"/>
      <c r="C21716" s="88"/>
      <c r="D21716" s="88"/>
      <c r="E21716" s="88"/>
      <c r="F21716" s="88"/>
      <c r="G21716" s="88"/>
      <c r="H21716" s="88"/>
      <c r="I21716" s="88"/>
      <c r="J21716" s="88"/>
      <c r="K21716" s="88"/>
    </row>
    <row r="21717" spans="2:11" hidden="1" x14ac:dyDescent="0.2">
      <c r="B21717" s="88"/>
      <c r="C21717" s="88"/>
      <c r="D21717" s="88"/>
      <c r="E21717" s="88"/>
      <c r="F21717" s="88"/>
      <c r="G21717" s="88"/>
      <c r="H21717" s="88"/>
      <c r="I21717" s="88"/>
      <c r="J21717" s="88"/>
      <c r="K21717" s="88"/>
    </row>
    <row r="21718" spans="2:11" hidden="1" x14ac:dyDescent="0.2">
      <c r="B21718" s="88"/>
      <c r="C21718" s="88"/>
      <c r="D21718" s="88"/>
      <c r="E21718" s="88"/>
      <c r="F21718" s="88"/>
      <c r="G21718" s="88"/>
      <c r="H21718" s="88"/>
      <c r="I21718" s="88"/>
      <c r="J21718" s="88"/>
      <c r="K21718" s="88"/>
    </row>
    <row r="21719" spans="2:11" hidden="1" x14ac:dyDescent="0.2">
      <c r="B21719" s="88"/>
      <c r="C21719" s="88"/>
      <c r="D21719" s="88"/>
      <c r="E21719" s="88"/>
      <c r="F21719" s="88"/>
      <c r="G21719" s="88"/>
      <c r="H21719" s="88"/>
      <c r="I21719" s="88"/>
      <c r="J21719" s="88"/>
      <c r="K21719" s="88"/>
    </row>
    <row r="21720" spans="2:11" hidden="1" x14ac:dyDescent="0.2">
      <c r="B21720" s="88"/>
      <c r="C21720" s="88"/>
      <c r="D21720" s="88"/>
      <c r="E21720" s="88"/>
      <c r="F21720" s="88"/>
      <c r="G21720" s="88"/>
      <c r="H21720" s="88"/>
      <c r="I21720" s="88"/>
      <c r="J21720" s="88"/>
      <c r="K21720" s="88"/>
    </row>
    <row r="21721" spans="2:11" hidden="1" x14ac:dyDescent="0.2">
      <c r="B21721" s="88"/>
      <c r="C21721" s="88"/>
      <c r="D21721" s="88"/>
      <c r="E21721" s="88"/>
      <c r="F21721" s="88"/>
      <c r="G21721" s="88"/>
      <c r="H21721" s="88"/>
      <c r="I21721" s="88"/>
      <c r="J21721" s="88"/>
      <c r="K21721" s="88"/>
    </row>
    <row r="21722" spans="2:11" hidden="1" x14ac:dyDescent="0.2">
      <c r="B21722" s="88"/>
      <c r="C21722" s="88"/>
      <c r="D21722" s="88"/>
      <c r="E21722" s="88"/>
      <c r="F21722" s="88"/>
      <c r="G21722" s="88"/>
      <c r="H21722" s="88"/>
      <c r="I21722" s="88"/>
      <c r="J21722" s="88"/>
      <c r="K21722" s="88"/>
    </row>
    <row r="21723" spans="2:11" hidden="1" x14ac:dyDescent="0.2">
      <c r="B21723" s="88"/>
      <c r="C21723" s="88"/>
      <c r="D21723" s="88"/>
      <c r="E21723" s="88"/>
      <c r="F21723" s="88"/>
      <c r="G21723" s="88"/>
      <c r="H21723" s="88"/>
      <c r="I21723" s="88"/>
      <c r="J21723" s="88"/>
      <c r="K21723" s="88"/>
    </row>
    <row r="21724" spans="2:11" hidden="1" x14ac:dyDescent="0.2">
      <c r="B21724" s="88"/>
      <c r="C21724" s="88"/>
      <c r="D21724" s="88"/>
      <c r="E21724" s="88"/>
      <c r="F21724" s="88"/>
      <c r="G21724" s="88"/>
      <c r="H21724" s="88"/>
      <c r="I21724" s="88"/>
      <c r="J21724" s="88"/>
      <c r="K21724" s="88"/>
    </row>
    <row r="21725" spans="2:11" hidden="1" x14ac:dyDescent="0.2">
      <c r="B21725" s="88"/>
      <c r="C21725" s="88"/>
      <c r="D21725" s="88"/>
      <c r="E21725" s="88"/>
      <c r="F21725" s="88"/>
      <c r="G21725" s="88"/>
      <c r="H21725" s="88"/>
      <c r="I21725" s="88"/>
      <c r="J21725" s="88"/>
      <c r="K21725" s="88"/>
    </row>
    <row r="21726" spans="2:11" hidden="1" x14ac:dyDescent="0.2">
      <c r="B21726" s="88"/>
      <c r="C21726" s="88"/>
      <c r="D21726" s="88"/>
      <c r="E21726" s="88"/>
      <c r="F21726" s="88"/>
      <c r="G21726" s="88"/>
      <c r="H21726" s="88"/>
      <c r="I21726" s="88"/>
      <c r="J21726" s="88"/>
      <c r="K21726" s="88"/>
    </row>
    <row r="21727" spans="2:11" hidden="1" x14ac:dyDescent="0.2">
      <c r="B21727" s="88"/>
      <c r="C21727" s="88"/>
      <c r="D21727" s="88"/>
      <c r="E21727" s="88"/>
      <c r="F21727" s="88"/>
      <c r="G21727" s="88"/>
      <c r="H21727" s="88"/>
      <c r="I21727" s="88"/>
      <c r="J21727" s="88"/>
      <c r="K21727" s="88"/>
    </row>
    <row r="21728" spans="2:11" hidden="1" x14ac:dyDescent="0.2">
      <c r="B21728" s="88"/>
      <c r="C21728" s="88"/>
      <c r="D21728" s="88"/>
      <c r="E21728" s="88"/>
      <c r="F21728" s="88"/>
      <c r="G21728" s="88"/>
      <c r="H21728" s="88"/>
      <c r="I21728" s="88"/>
      <c r="J21728" s="88"/>
      <c r="K21728" s="88"/>
    </row>
    <row r="21729" spans="2:11" hidden="1" x14ac:dyDescent="0.2">
      <c r="B21729" s="88"/>
      <c r="C21729" s="88"/>
      <c r="D21729" s="88"/>
      <c r="E21729" s="88"/>
      <c r="F21729" s="88"/>
      <c r="G21729" s="88"/>
      <c r="H21729" s="88"/>
      <c r="I21729" s="88"/>
      <c r="J21729" s="88"/>
      <c r="K21729" s="88"/>
    </row>
    <row r="21730" spans="2:11" hidden="1" x14ac:dyDescent="0.2">
      <c r="B21730" s="88"/>
      <c r="C21730" s="88"/>
      <c r="D21730" s="88"/>
      <c r="E21730" s="88"/>
      <c r="F21730" s="88"/>
      <c r="G21730" s="88"/>
      <c r="H21730" s="88"/>
      <c r="I21730" s="88"/>
      <c r="J21730" s="88"/>
      <c r="K21730" s="88"/>
    </row>
    <row r="21731" spans="2:11" hidden="1" x14ac:dyDescent="0.2">
      <c r="B21731" s="88"/>
      <c r="C21731" s="88"/>
      <c r="D21731" s="88"/>
      <c r="E21731" s="88"/>
      <c r="F21731" s="88"/>
      <c r="G21731" s="88"/>
      <c r="H21731" s="88"/>
      <c r="I21731" s="88"/>
      <c r="J21731" s="88"/>
      <c r="K21731" s="88"/>
    </row>
    <row r="21732" spans="2:11" hidden="1" x14ac:dyDescent="0.2">
      <c r="B21732" s="88"/>
      <c r="C21732" s="88"/>
      <c r="D21732" s="88"/>
      <c r="E21732" s="88"/>
      <c r="F21732" s="88"/>
      <c r="G21732" s="88"/>
      <c r="H21732" s="88"/>
      <c r="I21732" s="88"/>
      <c r="J21732" s="88"/>
      <c r="K21732" s="88"/>
    </row>
    <row r="21733" spans="2:11" hidden="1" x14ac:dyDescent="0.2">
      <c r="B21733" s="88"/>
      <c r="C21733" s="88"/>
      <c r="D21733" s="88"/>
      <c r="E21733" s="88"/>
      <c r="F21733" s="88"/>
      <c r="G21733" s="88"/>
      <c r="H21733" s="88"/>
      <c r="I21733" s="88"/>
      <c r="J21733" s="88"/>
      <c r="K21733" s="88"/>
    </row>
    <row r="21734" spans="2:11" hidden="1" x14ac:dyDescent="0.2">
      <c r="B21734" s="88"/>
      <c r="C21734" s="88"/>
      <c r="D21734" s="88"/>
      <c r="E21734" s="88"/>
      <c r="F21734" s="88"/>
      <c r="G21734" s="88"/>
      <c r="H21734" s="88"/>
      <c r="I21734" s="88"/>
      <c r="J21734" s="88"/>
      <c r="K21734" s="88"/>
    </row>
    <row r="21735" spans="2:11" hidden="1" x14ac:dyDescent="0.2">
      <c r="B21735" s="88"/>
      <c r="C21735" s="88"/>
      <c r="D21735" s="88"/>
      <c r="E21735" s="88"/>
      <c r="F21735" s="88"/>
      <c r="G21735" s="88"/>
      <c r="H21735" s="88"/>
      <c r="I21735" s="88"/>
      <c r="J21735" s="88"/>
      <c r="K21735" s="88"/>
    </row>
    <row r="21736" spans="2:11" hidden="1" x14ac:dyDescent="0.2">
      <c r="B21736" s="88"/>
      <c r="C21736" s="88"/>
      <c r="D21736" s="88"/>
      <c r="E21736" s="88"/>
      <c r="F21736" s="88"/>
      <c r="G21736" s="88"/>
      <c r="H21736" s="88"/>
      <c r="I21736" s="88"/>
      <c r="J21736" s="88"/>
      <c r="K21736" s="88"/>
    </row>
    <row r="21737" spans="2:11" hidden="1" x14ac:dyDescent="0.2">
      <c r="B21737" s="88"/>
      <c r="C21737" s="88"/>
      <c r="D21737" s="88"/>
      <c r="E21737" s="88"/>
      <c r="F21737" s="88"/>
      <c r="G21737" s="88"/>
      <c r="H21737" s="88"/>
      <c r="I21737" s="88"/>
      <c r="J21737" s="88"/>
      <c r="K21737" s="88"/>
    </row>
    <row r="21738" spans="2:11" hidden="1" x14ac:dyDescent="0.2">
      <c r="B21738" s="88"/>
      <c r="C21738" s="88"/>
      <c r="D21738" s="88"/>
      <c r="E21738" s="88"/>
      <c r="F21738" s="88"/>
      <c r="G21738" s="88"/>
      <c r="H21738" s="88"/>
      <c r="I21738" s="88"/>
      <c r="J21738" s="88"/>
      <c r="K21738" s="88"/>
    </row>
    <row r="21739" spans="2:11" hidden="1" x14ac:dyDescent="0.2">
      <c r="B21739" s="88"/>
      <c r="C21739" s="88"/>
      <c r="D21739" s="88"/>
      <c r="E21739" s="88"/>
      <c r="F21739" s="88"/>
      <c r="G21739" s="88"/>
      <c r="H21739" s="88"/>
      <c r="I21739" s="88"/>
      <c r="J21739" s="88"/>
      <c r="K21739" s="88"/>
    </row>
    <row r="21740" spans="2:11" hidden="1" x14ac:dyDescent="0.2">
      <c r="B21740" s="88"/>
      <c r="C21740" s="88"/>
      <c r="D21740" s="88"/>
      <c r="E21740" s="88"/>
      <c r="F21740" s="88"/>
      <c r="G21740" s="88"/>
      <c r="H21740" s="88"/>
      <c r="I21740" s="88"/>
      <c r="J21740" s="88"/>
      <c r="K21740" s="88"/>
    </row>
    <row r="21741" spans="2:11" hidden="1" x14ac:dyDescent="0.2">
      <c r="B21741" s="88"/>
      <c r="C21741" s="88"/>
      <c r="D21741" s="88"/>
      <c r="E21741" s="88"/>
      <c r="F21741" s="88"/>
      <c r="G21741" s="88"/>
      <c r="H21741" s="88"/>
      <c r="I21741" s="88"/>
      <c r="J21741" s="88"/>
      <c r="K21741" s="88"/>
    </row>
    <row r="21742" spans="2:11" hidden="1" x14ac:dyDescent="0.2">
      <c r="B21742" s="88"/>
      <c r="C21742" s="88"/>
      <c r="D21742" s="88"/>
      <c r="E21742" s="88"/>
      <c r="F21742" s="88"/>
      <c r="G21742" s="88"/>
      <c r="H21742" s="88"/>
      <c r="I21742" s="88"/>
      <c r="J21742" s="88"/>
      <c r="K21742" s="88"/>
    </row>
    <row r="21743" spans="2:11" hidden="1" x14ac:dyDescent="0.2">
      <c r="B21743" s="88"/>
      <c r="C21743" s="88"/>
      <c r="D21743" s="88"/>
      <c r="E21743" s="88"/>
      <c r="F21743" s="88"/>
      <c r="G21743" s="88"/>
      <c r="H21743" s="88"/>
      <c r="I21743" s="88"/>
      <c r="J21743" s="88"/>
      <c r="K21743" s="88"/>
    </row>
    <row r="21744" spans="2:11" hidden="1" x14ac:dyDescent="0.2">
      <c r="B21744" s="88"/>
      <c r="C21744" s="88"/>
      <c r="D21744" s="88"/>
      <c r="E21744" s="88"/>
      <c r="F21744" s="88"/>
      <c r="G21744" s="88"/>
      <c r="H21744" s="88"/>
      <c r="I21744" s="88"/>
      <c r="J21744" s="88"/>
      <c r="K21744" s="88"/>
    </row>
    <row r="21745" spans="2:11" hidden="1" x14ac:dyDescent="0.2">
      <c r="B21745" s="88"/>
      <c r="C21745" s="88"/>
      <c r="D21745" s="88"/>
      <c r="E21745" s="88"/>
      <c r="F21745" s="88"/>
      <c r="G21745" s="88"/>
      <c r="H21745" s="88"/>
      <c r="I21745" s="88"/>
      <c r="J21745" s="88"/>
      <c r="K21745" s="88"/>
    </row>
    <row r="21746" spans="2:11" hidden="1" x14ac:dyDescent="0.2">
      <c r="B21746" s="88"/>
      <c r="C21746" s="88"/>
      <c r="D21746" s="88"/>
      <c r="E21746" s="88"/>
      <c r="F21746" s="88"/>
      <c r="G21746" s="88"/>
      <c r="H21746" s="88"/>
      <c r="I21746" s="88"/>
      <c r="J21746" s="88"/>
      <c r="K21746" s="88"/>
    </row>
    <row r="21747" spans="2:11" hidden="1" x14ac:dyDescent="0.2">
      <c r="B21747" s="88"/>
      <c r="C21747" s="88"/>
      <c r="D21747" s="88"/>
      <c r="E21747" s="88"/>
      <c r="F21747" s="88"/>
      <c r="G21747" s="88"/>
      <c r="H21747" s="88"/>
      <c r="I21747" s="88"/>
      <c r="J21747" s="88"/>
      <c r="K21747" s="88"/>
    </row>
    <row r="21748" spans="2:11" hidden="1" x14ac:dyDescent="0.2">
      <c r="B21748" s="88"/>
      <c r="C21748" s="88"/>
      <c r="D21748" s="88"/>
      <c r="E21748" s="88"/>
      <c r="F21748" s="88"/>
      <c r="G21748" s="88"/>
      <c r="H21748" s="88"/>
      <c r="I21748" s="88"/>
      <c r="J21748" s="88"/>
      <c r="K21748" s="88"/>
    </row>
    <row r="21749" spans="2:11" hidden="1" x14ac:dyDescent="0.2">
      <c r="B21749" s="88"/>
      <c r="C21749" s="88"/>
      <c r="D21749" s="88"/>
      <c r="E21749" s="88"/>
      <c r="F21749" s="88"/>
      <c r="G21749" s="88"/>
      <c r="H21749" s="88"/>
      <c r="I21749" s="88"/>
      <c r="J21749" s="88"/>
      <c r="K21749" s="88"/>
    </row>
    <row r="21750" spans="2:11" hidden="1" x14ac:dyDescent="0.2">
      <c r="B21750" s="88"/>
      <c r="C21750" s="88"/>
      <c r="D21750" s="88"/>
      <c r="E21750" s="88"/>
      <c r="F21750" s="88"/>
      <c r="G21750" s="88"/>
      <c r="H21750" s="88"/>
      <c r="I21750" s="88"/>
      <c r="J21750" s="88"/>
      <c r="K21750" s="88"/>
    </row>
    <row r="21751" spans="2:11" hidden="1" x14ac:dyDescent="0.2">
      <c r="B21751" s="88"/>
      <c r="C21751" s="88"/>
      <c r="D21751" s="88"/>
      <c r="E21751" s="88"/>
      <c r="F21751" s="88"/>
      <c r="G21751" s="88"/>
      <c r="H21751" s="88"/>
      <c r="I21751" s="88"/>
      <c r="J21751" s="88"/>
      <c r="K21751" s="88"/>
    </row>
    <row r="21752" spans="2:11" hidden="1" x14ac:dyDescent="0.2">
      <c r="B21752" s="88"/>
      <c r="C21752" s="88"/>
      <c r="D21752" s="88"/>
      <c r="E21752" s="88"/>
      <c r="F21752" s="88"/>
      <c r="G21752" s="88"/>
      <c r="H21752" s="88"/>
      <c r="I21752" s="88"/>
      <c r="J21752" s="88"/>
      <c r="K21752" s="88"/>
    </row>
    <row r="21753" spans="2:11" hidden="1" x14ac:dyDescent="0.2">
      <c r="B21753" s="88"/>
      <c r="C21753" s="88"/>
      <c r="D21753" s="88"/>
      <c r="E21753" s="88"/>
      <c r="F21753" s="88"/>
      <c r="G21753" s="88"/>
      <c r="H21753" s="88"/>
      <c r="I21753" s="88"/>
      <c r="J21753" s="88"/>
      <c r="K21753" s="88"/>
    </row>
    <row r="21754" spans="2:11" hidden="1" x14ac:dyDescent="0.2">
      <c r="B21754" s="88"/>
      <c r="C21754" s="88"/>
      <c r="D21754" s="88"/>
      <c r="E21754" s="88"/>
      <c r="F21754" s="88"/>
      <c r="G21754" s="88"/>
      <c r="H21754" s="88"/>
      <c r="I21754" s="88"/>
      <c r="J21754" s="88"/>
      <c r="K21754" s="88"/>
    </row>
    <row r="21755" spans="2:11" hidden="1" x14ac:dyDescent="0.2">
      <c r="B21755" s="88"/>
      <c r="C21755" s="88"/>
      <c r="D21755" s="88"/>
      <c r="E21755" s="88"/>
      <c r="F21755" s="88"/>
      <c r="G21755" s="88"/>
      <c r="H21755" s="88"/>
      <c r="I21755" s="88"/>
      <c r="J21755" s="88"/>
      <c r="K21755" s="88"/>
    </row>
    <row r="21756" spans="2:11" hidden="1" x14ac:dyDescent="0.2">
      <c r="B21756" s="88"/>
      <c r="C21756" s="88"/>
      <c r="D21756" s="88"/>
      <c r="E21756" s="88"/>
      <c r="F21756" s="88"/>
      <c r="G21756" s="88"/>
      <c r="H21756" s="88"/>
      <c r="I21756" s="88"/>
      <c r="J21756" s="88"/>
      <c r="K21756" s="88"/>
    </row>
    <row r="21757" spans="2:11" hidden="1" x14ac:dyDescent="0.2">
      <c r="B21757" s="88"/>
      <c r="C21757" s="88"/>
      <c r="D21757" s="88"/>
      <c r="E21757" s="88"/>
      <c r="F21757" s="88"/>
      <c r="G21757" s="88"/>
      <c r="H21757" s="88"/>
      <c r="I21757" s="88"/>
      <c r="J21757" s="88"/>
      <c r="K21757" s="88"/>
    </row>
    <row r="21758" spans="2:11" hidden="1" x14ac:dyDescent="0.2">
      <c r="B21758" s="88"/>
      <c r="C21758" s="88"/>
      <c r="D21758" s="88"/>
      <c r="E21758" s="88"/>
      <c r="F21758" s="88"/>
      <c r="G21758" s="88"/>
      <c r="H21758" s="88"/>
      <c r="I21758" s="88"/>
      <c r="J21758" s="88"/>
      <c r="K21758" s="88"/>
    </row>
    <row r="21759" spans="2:11" hidden="1" x14ac:dyDescent="0.2">
      <c r="B21759" s="88"/>
      <c r="C21759" s="88"/>
      <c r="D21759" s="88"/>
      <c r="E21759" s="88"/>
      <c r="F21759" s="88"/>
      <c r="G21759" s="88"/>
      <c r="H21759" s="88"/>
      <c r="I21759" s="88"/>
      <c r="J21759" s="88"/>
      <c r="K21759" s="88"/>
    </row>
    <row r="21760" spans="2:11" hidden="1" x14ac:dyDescent="0.2">
      <c r="B21760" s="88"/>
      <c r="C21760" s="88"/>
      <c r="D21760" s="88"/>
      <c r="E21760" s="88"/>
      <c r="F21760" s="88"/>
      <c r="G21760" s="88"/>
      <c r="H21760" s="88"/>
      <c r="I21760" s="88"/>
      <c r="J21760" s="88"/>
      <c r="K21760" s="88"/>
    </row>
    <row r="21761" spans="2:11" hidden="1" x14ac:dyDescent="0.2">
      <c r="B21761" s="88"/>
      <c r="C21761" s="88"/>
      <c r="D21761" s="88"/>
      <c r="E21761" s="88"/>
      <c r="F21761" s="88"/>
      <c r="G21761" s="88"/>
      <c r="H21761" s="88"/>
      <c r="I21761" s="88"/>
      <c r="J21761" s="88"/>
      <c r="K21761" s="88"/>
    </row>
    <row r="21762" spans="2:11" hidden="1" x14ac:dyDescent="0.2">
      <c r="B21762" s="88"/>
      <c r="C21762" s="88"/>
      <c r="D21762" s="88"/>
      <c r="E21762" s="88"/>
      <c r="F21762" s="88"/>
      <c r="G21762" s="88"/>
      <c r="H21762" s="88"/>
      <c r="I21762" s="88"/>
      <c r="J21762" s="88"/>
      <c r="K21762" s="88"/>
    </row>
    <row r="21763" spans="2:11" hidden="1" x14ac:dyDescent="0.2">
      <c r="B21763" s="88"/>
      <c r="C21763" s="88"/>
      <c r="D21763" s="88"/>
      <c r="E21763" s="88"/>
      <c r="F21763" s="88"/>
      <c r="G21763" s="88"/>
      <c r="H21763" s="88"/>
      <c r="I21763" s="88"/>
      <c r="J21763" s="88"/>
      <c r="K21763" s="88"/>
    </row>
    <row r="21764" spans="2:11" hidden="1" x14ac:dyDescent="0.2">
      <c r="B21764" s="88"/>
      <c r="C21764" s="88"/>
      <c r="D21764" s="88"/>
      <c r="E21764" s="88"/>
      <c r="F21764" s="88"/>
      <c r="G21764" s="88"/>
      <c r="H21764" s="88"/>
      <c r="I21764" s="88"/>
      <c r="J21764" s="88"/>
      <c r="K21764" s="88"/>
    </row>
    <row r="21765" spans="2:11" hidden="1" x14ac:dyDescent="0.2">
      <c r="B21765" s="88"/>
      <c r="C21765" s="88"/>
      <c r="D21765" s="88"/>
      <c r="E21765" s="88"/>
      <c r="F21765" s="88"/>
      <c r="G21765" s="88"/>
      <c r="H21765" s="88"/>
      <c r="I21765" s="88"/>
      <c r="J21765" s="88"/>
      <c r="K21765" s="88"/>
    </row>
    <row r="21766" spans="2:11" hidden="1" x14ac:dyDescent="0.2">
      <c r="B21766" s="88"/>
      <c r="C21766" s="88"/>
      <c r="D21766" s="88"/>
      <c r="E21766" s="88"/>
      <c r="F21766" s="88"/>
      <c r="G21766" s="88"/>
      <c r="H21766" s="88"/>
      <c r="I21766" s="88"/>
      <c r="J21766" s="88"/>
      <c r="K21766" s="88"/>
    </row>
    <row r="21767" spans="2:11" hidden="1" x14ac:dyDescent="0.2">
      <c r="B21767" s="88"/>
      <c r="C21767" s="88"/>
      <c r="D21767" s="88"/>
      <c r="E21767" s="88"/>
      <c r="F21767" s="88"/>
      <c r="G21767" s="88"/>
      <c r="H21767" s="88"/>
      <c r="I21767" s="88"/>
      <c r="J21767" s="88"/>
      <c r="K21767" s="88"/>
    </row>
    <row r="21768" spans="2:11" hidden="1" x14ac:dyDescent="0.2">
      <c r="B21768" s="88"/>
      <c r="C21768" s="88"/>
      <c r="D21768" s="88"/>
      <c r="E21768" s="88"/>
      <c r="F21768" s="88"/>
      <c r="G21768" s="88"/>
      <c r="H21768" s="88"/>
      <c r="I21768" s="88"/>
      <c r="J21768" s="88"/>
      <c r="K21768" s="88"/>
    </row>
    <row r="21769" spans="2:11" hidden="1" x14ac:dyDescent="0.2">
      <c r="B21769" s="88"/>
      <c r="C21769" s="88"/>
      <c r="D21769" s="88"/>
      <c r="E21769" s="88"/>
      <c r="F21769" s="88"/>
      <c r="G21769" s="88"/>
      <c r="H21769" s="88"/>
      <c r="I21769" s="88"/>
      <c r="J21769" s="88"/>
      <c r="K21769" s="88"/>
    </row>
    <row r="21770" spans="2:11" hidden="1" x14ac:dyDescent="0.2">
      <c r="B21770" s="88"/>
      <c r="C21770" s="88"/>
      <c r="D21770" s="88"/>
      <c r="E21770" s="88"/>
      <c r="F21770" s="88"/>
      <c r="G21770" s="88"/>
      <c r="H21770" s="88"/>
      <c r="I21770" s="88"/>
      <c r="J21770" s="88"/>
      <c r="K21770" s="88"/>
    </row>
    <row r="21771" spans="2:11" hidden="1" x14ac:dyDescent="0.2">
      <c r="B21771" s="88"/>
      <c r="C21771" s="88"/>
      <c r="D21771" s="88"/>
      <c r="E21771" s="88"/>
      <c r="F21771" s="88"/>
      <c r="G21771" s="88"/>
      <c r="H21771" s="88"/>
      <c r="I21771" s="88"/>
      <c r="J21771" s="88"/>
      <c r="K21771" s="88"/>
    </row>
    <row r="21772" spans="2:11" hidden="1" x14ac:dyDescent="0.2">
      <c r="B21772" s="88"/>
      <c r="C21772" s="88"/>
      <c r="D21772" s="88"/>
      <c r="E21772" s="88"/>
      <c r="F21772" s="88"/>
      <c r="G21772" s="88"/>
      <c r="H21772" s="88"/>
      <c r="I21772" s="88"/>
      <c r="J21772" s="88"/>
      <c r="K21772" s="88"/>
    </row>
    <row r="21773" spans="2:11" hidden="1" x14ac:dyDescent="0.2">
      <c r="B21773" s="88"/>
      <c r="C21773" s="88"/>
      <c r="D21773" s="88"/>
      <c r="E21773" s="88"/>
      <c r="F21773" s="88"/>
      <c r="G21773" s="88"/>
      <c r="H21773" s="88"/>
      <c r="I21773" s="88"/>
      <c r="J21773" s="88"/>
      <c r="K21773" s="88"/>
    </row>
    <row r="21774" spans="2:11" hidden="1" x14ac:dyDescent="0.2">
      <c r="B21774" s="88"/>
      <c r="C21774" s="88"/>
      <c r="D21774" s="88"/>
      <c r="E21774" s="88"/>
      <c r="F21774" s="88"/>
      <c r="G21774" s="88"/>
      <c r="H21774" s="88"/>
      <c r="I21774" s="88"/>
      <c r="J21774" s="88"/>
      <c r="K21774" s="88"/>
    </row>
    <row r="21775" spans="2:11" hidden="1" x14ac:dyDescent="0.2">
      <c r="B21775" s="88"/>
      <c r="C21775" s="88"/>
      <c r="D21775" s="88"/>
      <c r="E21775" s="88"/>
      <c r="F21775" s="88"/>
      <c r="G21775" s="88"/>
      <c r="H21775" s="88"/>
      <c r="I21775" s="88"/>
      <c r="J21775" s="88"/>
      <c r="K21775" s="88"/>
    </row>
    <row r="21776" spans="2:11" hidden="1" x14ac:dyDescent="0.2">
      <c r="B21776" s="88"/>
      <c r="C21776" s="88"/>
      <c r="D21776" s="88"/>
      <c r="E21776" s="88"/>
      <c r="F21776" s="88"/>
      <c r="G21776" s="88"/>
      <c r="H21776" s="88"/>
      <c r="I21776" s="88"/>
      <c r="J21776" s="88"/>
      <c r="K21776" s="88"/>
    </row>
    <row r="21777" spans="2:11" hidden="1" x14ac:dyDescent="0.2">
      <c r="B21777" s="88"/>
      <c r="C21777" s="88"/>
      <c r="D21777" s="88"/>
      <c r="E21777" s="88"/>
      <c r="F21777" s="88"/>
      <c r="G21777" s="88"/>
      <c r="H21777" s="88"/>
      <c r="I21777" s="88"/>
      <c r="J21777" s="88"/>
      <c r="K21777" s="88"/>
    </row>
    <row r="21778" spans="2:11" hidden="1" x14ac:dyDescent="0.2">
      <c r="B21778" s="88"/>
      <c r="C21778" s="88"/>
      <c r="D21778" s="88"/>
      <c r="E21778" s="88"/>
      <c r="F21778" s="88"/>
      <c r="G21778" s="88"/>
      <c r="H21778" s="88"/>
      <c r="I21778" s="88"/>
      <c r="J21778" s="88"/>
      <c r="K21778" s="88"/>
    </row>
    <row r="21779" spans="2:11" hidden="1" x14ac:dyDescent="0.2">
      <c r="B21779" s="88"/>
      <c r="C21779" s="88"/>
      <c r="D21779" s="88"/>
      <c r="E21779" s="88"/>
      <c r="F21779" s="88"/>
      <c r="G21779" s="88"/>
      <c r="H21779" s="88"/>
      <c r="I21779" s="88"/>
      <c r="J21779" s="88"/>
      <c r="K21779" s="88"/>
    </row>
    <row r="21780" spans="2:11" hidden="1" x14ac:dyDescent="0.2">
      <c r="B21780" s="88"/>
      <c r="C21780" s="88"/>
      <c r="D21780" s="88"/>
      <c r="E21780" s="88"/>
      <c r="F21780" s="88"/>
      <c r="G21780" s="88"/>
      <c r="H21780" s="88"/>
      <c r="I21780" s="88"/>
      <c r="J21780" s="88"/>
      <c r="K21780" s="88"/>
    </row>
    <row r="21781" spans="2:11" hidden="1" x14ac:dyDescent="0.2">
      <c r="B21781" s="88"/>
      <c r="C21781" s="88"/>
      <c r="D21781" s="88"/>
      <c r="E21781" s="88"/>
      <c r="F21781" s="88"/>
      <c r="G21781" s="88"/>
      <c r="H21781" s="88"/>
      <c r="I21781" s="88"/>
      <c r="J21781" s="88"/>
      <c r="K21781" s="88"/>
    </row>
    <row r="21782" spans="2:11" hidden="1" x14ac:dyDescent="0.2">
      <c r="B21782" s="88"/>
      <c r="C21782" s="88"/>
      <c r="D21782" s="88"/>
      <c r="E21782" s="88"/>
      <c r="F21782" s="88"/>
      <c r="G21782" s="88"/>
      <c r="H21782" s="88"/>
      <c r="I21782" s="88"/>
      <c r="J21782" s="88"/>
      <c r="K21782" s="88"/>
    </row>
    <row r="21783" spans="2:11" hidden="1" x14ac:dyDescent="0.2">
      <c r="B21783" s="88"/>
      <c r="C21783" s="88"/>
      <c r="D21783" s="88"/>
      <c r="E21783" s="88"/>
      <c r="F21783" s="88"/>
      <c r="G21783" s="88"/>
      <c r="H21783" s="88"/>
      <c r="I21783" s="88"/>
      <c r="J21783" s="88"/>
      <c r="K21783" s="88"/>
    </row>
    <row r="21784" spans="2:11" hidden="1" x14ac:dyDescent="0.2">
      <c r="B21784" s="88"/>
      <c r="C21784" s="88"/>
      <c r="D21784" s="88"/>
      <c r="E21784" s="88"/>
      <c r="F21784" s="88"/>
      <c r="G21784" s="88"/>
      <c r="H21784" s="88"/>
      <c r="I21784" s="88"/>
      <c r="J21784" s="88"/>
      <c r="K21784" s="88"/>
    </row>
    <row r="21785" spans="2:11" hidden="1" x14ac:dyDescent="0.2">
      <c r="B21785" s="88"/>
      <c r="C21785" s="88"/>
      <c r="D21785" s="88"/>
      <c r="E21785" s="88"/>
      <c r="F21785" s="88"/>
      <c r="G21785" s="88"/>
      <c r="H21785" s="88"/>
      <c r="I21785" s="88"/>
      <c r="J21785" s="88"/>
      <c r="K21785" s="88"/>
    </row>
    <row r="21786" spans="2:11" hidden="1" x14ac:dyDescent="0.2">
      <c r="B21786" s="88"/>
      <c r="C21786" s="88"/>
      <c r="D21786" s="88"/>
      <c r="E21786" s="88"/>
      <c r="F21786" s="88"/>
      <c r="G21786" s="88"/>
      <c r="H21786" s="88"/>
      <c r="I21786" s="88"/>
      <c r="J21786" s="88"/>
      <c r="K21786" s="88"/>
    </row>
    <row r="21787" spans="2:11" hidden="1" x14ac:dyDescent="0.2">
      <c r="B21787" s="88"/>
      <c r="C21787" s="88"/>
      <c r="D21787" s="88"/>
      <c r="E21787" s="88"/>
      <c r="F21787" s="88"/>
      <c r="G21787" s="88"/>
      <c r="H21787" s="88"/>
      <c r="I21787" s="88"/>
      <c r="J21787" s="88"/>
      <c r="K21787" s="88"/>
    </row>
    <row r="21788" spans="2:11" hidden="1" x14ac:dyDescent="0.2">
      <c r="B21788" s="88"/>
      <c r="C21788" s="88"/>
      <c r="D21788" s="88"/>
      <c r="E21788" s="88"/>
      <c r="F21788" s="88"/>
      <c r="G21788" s="88"/>
      <c r="H21788" s="88"/>
      <c r="I21788" s="88"/>
      <c r="J21788" s="88"/>
      <c r="K21788" s="88"/>
    </row>
    <row r="21789" spans="2:11" hidden="1" x14ac:dyDescent="0.2">
      <c r="B21789" s="88"/>
      <c r="C21789" s="88"/>
      <c r="D21789" s="88"/>
      <c r="E21789" s="88"/>
      <c r="F21789" s="88"/>
      <c r="G21789" s="88"/>
      <c r="H21789" s="88"/>
      <c r="I21789" s="88"/>
      <c r="J21789" s="88"/>
      <c r="K21789" s="88"/>
    </row>
    <row r="21790" spans="2:11" hidden="1" x14ac:dyDescent="0.2">
      <c r="B21790" s="88"/>
      <c r="C21790" s="88"/>
      <c r="D21790" s="88"/>
      <c r="E21790" s="88"/>
      <c r="F21790" s="88"/>
      <c r="G21790" s="88"/>
      <c r="H21790" s="88"/>
      <c r="I21790" s="88"/>
      <c r="J21790" s="88"/>
      <c r="K21790" s="88"/>
    </row>
    <row r="21791" spans="2:11" hidden="1" x14ac:dyDescent="0.2">
      <c r="B21791" s="88"/>
      <c r="C21791" s="88"/>
      <c r="D21791" s="88"/>
      <c r="E21791" s="88"/>
      <c r="F21791" s="88"/>
      <c r="G21791" s="88"/>
      <c r="H21791" s="88"/>
      <c r="I21791" s="88"/>
      <c r="J21791" s="88"/>
      <c r="K21791" s="88"/>
    </row>
    <row r="21792" spans="2:11" hidden="1" x14ac:dyDescent="0.2">
      <c r="B21792" s="88"/>
      <c r="C21792" s="88"/>
      <c r="D21792" s="88"/>
      <c r="E21792" s="88"/>
      <c r="F21792" s="88"/>
      <c r="G21792" s="88"/>
      <c r="H21792" s="88"/>
      <c r="I21792" s="88"/>
      <c r="J21792" s="88"/>
      <c r="K21792" s="88"/>
    </row>
    <row r="21793" spans="2:11" hidden="1" x14ac:dyDescent="0.2">
      <c r="B21793" s="88"/>
      <c r="C21793" s="88"/>
      <c r="D21793" s="88"/>
      <c r="E21793" s="88"/>
      <c r="F21793" s="88"/>
      <c r="G21793" s="88"/>
      <c r="H21793" s="88"/>
      <c r="I21793" s="88"/>
      <c r="J21793" s="88"/>
      <c r="K21793" s="88"/>
    </row>
    <row r="21794" spans="2:11" hidden="1" x14ac:dyDescent="0.2">
      <c r="B21794" s="88"/>
      <c r="C21794" s="88"/>
      <c r="D21794" s="88"/>
      <c r="E21794" s="88"/>
      <c r="F21794" s="88"/>
      <c r="G21794" s="88"/>
      <c r="H21794" s="88"/>
      <c r="I21794" s="88"/>
      <c r="J21794" s="88"/>
      <c r="K21794" s="88"/>
    </row>
    <row r="21795" spans="2:11" hidden="1" x14ac:dyDescent="0.2">
      <c r="B21795" s="88"/>
      <c r="C21795" s="88"/>
      <c r="D21795" s="88"/>
      <c r="E21795" s="88"/>
      <c r="F21795" s="88"/>
      <c r="G21795" s="88"/>
      <c r="H21795" s="88"/>
      <c r="I21795" s="88"/>
      <c r="J21795" s="88"/>
      <c r="K21795" s="88"/>
    </row>
    <row r="21796" spans="2:11" hidden="1" x14ac:dyDescent="0.2">
      <c r="B21796" s="88"/>
      <c r="C21796" s="88"/>
      <c r="D21796" s="88"/>
      <c r="E21796" s="88"/>
      <c r="F21796" s="88"/>
      <c r="G21796" s="88"/>
      <c r="H21796" s="88"/>
      <c r="I21796" s="88"/>
      <c r="J21796" s="88"/>
      <c r="K21796" s="88"/>
    </row>
    <row r="21797" spans="2:11" hidden="1" x14ac:dyDescent="0.2">
      <c r="B21797" s="88"/>
      <c r="C21797" s="88"/>
      <c r="D21797" s="88"/>
      <c r="E21797" s="88"/>
      <c r="F21797" s="88"/>
      <c r="G21797" s="88"/>
      <c r="H21797" s="88"/>
      <c r="I21797" s="88"/>
      <c r="J21797" s="88"/>
      <c r="K21797" s="88"/>
    </row>
    <row r="21798" spans="2:11" hidden="1" x14ac:dyDescent="0.2">
      <c r="B21798" s="88"/>
      <c r="C21798" s="88"/>
      <c r="D21798" s="88"/>
      <c r="E21798" s="88"/>
      <c r="F21798" s="88"/>
      <c r="G21798" s="88"/>
      <c r="H21798" s="88"/>
      <c r="I21798" s="88"/>
      <c r="J21798" s="88"/>
      <c r="K21798" s="88"/>
    </row>
    <row r="21799" spans="2:11" hidden="1" x14ac:dyDescent="0.2">
      <c r="B21799" s="88"/>
      <c r="C21799" s="88"/>
      <c r="D21799" s="88"/>
      <c r="E21799" s="88"/>
      <c r="F21799" s="88"/>
      <c r="G21799" s="88"/>
      <c r="H21799" s="88"/>
      <c r="I21799" s="88"/>
      <c r="J21799" s="88"/>
      <c r="K21799" s="88"/>
    </row>
    <row r="21800" spans="2:11" hidden="1" x14ac:dyDescent="0.2">
      <c r="B21800" s="88"/>
      <c r="C21800" s="88"/>
      <c r="D21800" s="88"/>
      <c r="E21800" s="88"/>
      <c r="F21800" s="88"/>
      <c r="G21800" s="88"/>
      <c r="H21800" s="88"/>
      <c r="I21800" s="88"/>
      <c r="J21800" s="88"/>
      <c r="K21800" s="88"/>
    </row>
    <row r="21801" spans="2:11" hidden="1" x14ac:dyDescent="0.2">
      <c r="B21801" s="88"/>
      <c r="C21801" s="88"/>
      <c r="D21801" s="88"/>
      <c r="E21801" s="88"/>
      <c r="F21801" s="88"/>
      <c r="G21801" s="88"/>
      <c r="H21801" s="88"/>
      <c r="I21801" s="88"/>
      <c r="J21801" s="88"/>
      <c r="K21801" s="88"/>
    </row>
    <row r="21802" spans="2:11" hidden="1" x14ac:dyDescent="0.2">
      <c r="B21802" s="88"/>
      <c r="C21802" s="88"/>
      <c r="D21802" s="88"/>
      <c r="E21802" s="88"/>
      <c r="F21802" s="88"/>
      <c r="G21802" s="88"/>
      <c r="H21802" s="88"/>
      <c r="I21802" s="88"/>
      <c r="J21802" s="88"/>
      <c r="K21802" s="88"/>
    </row>
    <row r="21803" spans="2:11" hidden="1" x14ac:dyDescent="0.2">
      <c r="B21803" s="88"/>
      <c r="C21803" s="88"/>
      <c r="D21803" s="88"/>
      <c r="E21803" s="88"/>
      <c r="F21803" s="88"/>
      <c r="G21803" s="88"/>
      <c r="H21803" s="88"/>
      <c r="I21803" s="88"/>
      <c r="J21803" s="88"/>
      <c r="K21803" s="88"/>
    </row>
    <row r="21804" spans="2:11" hidden="1" x14ac:dyDescent="0.2">
      <c r="B21804" s="88"/>
      <c r="C21804" s="88"/>
      <c r="D21804" s="88"/>
      <c r="E21804" s="88"/>
      <c r="F21804" s="88"/>
      <c r="G21804" s="88"/>
      <c r="H21804" s="88"/>
      <c r="I21804" s="88"/>
      <c r="J21804" s="88"/>
      <c r="K21804" s="88"/>
    </row>
    <row r="21805" spans="2:11" hidden="1" x14ac:dyDescent="0.2">
      <c r="B21805" s="88"/>
      <c r="C21805" s="88"/>
      <c r="D21805" s="88"/>
      <c r="E21805" s="88"/>
      <c r="F21805" s="88"/>
      <c r="G21805" s="88"/>
      <c r="H21805" s="88"/>
      <c r="I21805" s="88"/>
      <c r="J21805" s="88"/>
      <c r="K21805" s="88"/>
    </row>
    <row r="21806" spans="2:11" hidden="1" x14ac:dyDescent="0.2">
      <c r="B21806" s="88"/>
      <c r="C21806" s="88"/>
      <c r="D21806" s="88"/>
      <c r="E21806" s="88"/>
      <c r="F21806" s="88"/>
      <c r="G21806" s="88"/>
      <c r="H21806" s="88"/>
      <c r="I21806" s="88"/>
      <c r="J21806" s="88"/>
      <c r="K21806" s="88"/>
    </row>
    <row r="21807" spans="2:11" hidden="1" x14ac:dyDescent="0.2">
      <c r="B21807" s="88"/>
      <c r="C21807" s="88"/>
      <c r="D21807" s="88"/>
      <c r="E21807" s="88"/>
      <c r="F21807" s="88"/>
      <c r="G21807" s="88"/>
      <c r="H21807" s="88"/>
      <c r="I21807" s="88"/>
      <c r="J21807" s="88"/>
      <c r="K21807" s="88"/>
    </row>
    <row r="21808" spans="2:11" hidden="1" x14ac:dyDescent="0.2">
      <c r="B21808" s="88"/>
      <c r="C21808" s="88"/>
      <c r="D21808" s="88"/>
      <c r="E21808" s="88"/>
      <c r="F21808" s="88"/>
      <c r="G21808" s="88"/>
      <c r="H21808" s="88"/>
      <c r="I21808" s="88"/>
      <c r="J21808" s="88"/>
      <c r="K21808" s="88"/>
    </row>
    <row r="21809" spans="2:11" hidden="1" x14ac:dyDescent="0.2">
      <c r="B21809" s="88"/>
      <c r="C21809" s="88"/>
      <c r="D21809" s="88"/>
      <c r="E21809" s="88"/>
      <c r="F21809" s="88"/>
      <c r="G21809" s="88"/>
      <c r="H21809" s="88"/>
      <c r="I21809" s="88"/>
      <c r="J21809" s="88"/>
      <c r="K21809" s="88"/>
    </row>
    <row r="21810" spans="2:11" hidden="1" x14ac:dyDescent="0.2">
      <c r="B21810" s="88"/>
      <c r="C21810" s="88"/>
      <c r="D21810" s="88"/>
      <c r="E21810" s="88"/>
      <c r="F21810" s="88"/>
      <c r="G21810" s="88"/>
      <c r="H21810" s="88"/>
      <c r="I21810" s="88"/>
      <c r="J21810" s="88"/>
      <c r="K21810" s="88"/>
    </row>
    <row r="21811" spans="2:11" hidden="1" x14ac:dyDescent="0.2">
      <c r="B21811" s="88"/>
      <c r="C21811" s="88"/>
      <c r="D21811" s="88"/>
      <c r="E21811" s="88"/>
      <c r="F21811" s="88"/>
      <c r="G21811" s="88"/>
      <c r="H21811" s="88"/>
      <c r="I21811" s="88"/>
      <c r="J21811" s="88"/>
      <c r="K21811" s="88"/>
    </row>
    <row r="21812" spans="2:11" hidden="1" x14ac:dyDescent="0.2">
      <c r="B21812" s="88"/>
      <c r="C21812" s="88"/>
      <c r="D21812" s="88"/>
      <c r="E21812" s="88"/>
      <c r="F21812" s="88"/>
      <c r="G21812" s="88"/>
      <c r="H21812" s="88"/>
      <c r="I21812" s="88"/>
      <c r="J21812" s="88"/>
      <c r="K21812" s="88"/>
    </row>
    <row r="21813" spans="2:11" hidden="1" x14ac:dyDescent="0.2">
      <c r="B21813" s="88"/>
      <c r="C21813" s="88"/>
      <c r="D21813" s="88"/>
      <c r="E21813" s="88"/>
      <c r="F21813" s="88"/>
      <c r="G21813" s="88"/>
      <c r="H21813" s="88"/>
      <c r="I21813" s="88"/>
      <c r="J21813" s="88"/>
      <c r="K21813" s="88"/>
    </row>
    <row r="21814" spans="2:11" hidden="1" x14ac:dyDescent="0.2">
      <c r="B21814" s="88"/>
      <c r="C21814" s="88"/>
      <c r="D21814" s="88"/>
      <c r="E21814" s="88"/>
      <c r="F21814" s="88"/>
      <c r="G21814" s="88"/>
      <c r="H21814" s="88"/>
      <c r="I21814" s="88"/>
      <c r="J21814" s="88"/>
      <c r="K21814" s="88"/>
    </row>
    <row r="21815" spans="2:11" hidden="1" x14ac:dyDescent="0.2">
      <c r="B21815" s="88"/>
      <c r="C21815" s="88"/>
      <c r="D21815" s="88"/>
      <c r="E21815" s="88"/>
      <c r="F21815" s="88"/>
      <c r="G21815" s="88"/>
      <c r="H21815" s="88"/>
      <c r="I21815" s="88"/>
      <c r="J21815" s="88"/>
      <c r="K21815" s="88"/>
    </row>
    <row r="21816" spans="2:11" hidden="1" x14ac:dyDescent="0.2">
      <c r="B21816" s="88"/>
      <c r="C21816" s="88"/>
      <c r="D21816" s="88"/>
      <c r="E21816" s="88"/>
      <c r="F21816" s="88"/>
      <c r="G21816" s="88"/>
      <c r="H21816" s="88"/>
      <c r="I21816" s="88"/>
      <c r="J21816" s="88"/>
      <c r="K21816" s="88"/>
    </row>
    <row r="21817" spans="2:11" hidden="1" x14ac:dyDescent="0.2">
      <c r="B21817" s="88"/>
      <c r="C21817" s="88"/>
      <c r="D21817" s="88"/>
      <c r="E21817" s="88"/>
      <c r="F21817" s="88"/>
      <c r="G21817" s="88"/>
      <c r="H21817" s="88"/>
      <c r="I21817" s="88"/>
      <c r="J21817" s="88"/>
      <c r="K21817" s="88"/>
    </row>
    <row r="21818" spans="2:11" hidden="1" x14ac:dyDescent="0.2">
      <c r="B21818" s="88"/>
      <c r="C21818" s="88"/>
      <c r="D21818" s="88"/>
      <c r="E21818" s="88"/>
      <c r="F21818" s="88"/>
      <c r="G21818" s="88"/>
      <c r="H21818" s="88"/>
      <c r="I21818" s="88"/>
      <c r="J21818" s="88"/>
      <c r="K21818" s="88"/>
    </row>
    <row r="21819" spans="2:11" hidden="1" x14ac:dyDescent="0.2">
      <c r="B21819" s="88"/>
      <c r="C21819" s="88"/>
      <c r="D21819" s="88"/>
      <c r="E21819" s="88"/>
      <c r="F21819" s="88"/>
      <c r="G21819" s="88"/>
      <c r="H21819" s="88"/>
      <c r="I21819" s="88"/>
      <c r="J21819" s="88"/>
      <c r="K21819" s="88"/>
    </row>
    <row r="21820" spans="2:11" hidden="1" x14ac:dyDescent="0.2">
      <c r="B21820" s="88"/>
      <c r="C21820" s="88"/>
      <c r="D21820" s="88"/>
      <c r="E21820" s="88"/>
      <c r="F21820" s="88"/>
      <c r="G21820" s="88"/>
      <c r="H21820" s="88"/>
      <c r="I21820" s="88"/>
      <c r="J21820" s="88"/>
      <c r="K21820" s="88"/>
    </row>
    <row r="21821" spans="2:11" hidden="1" x14ac:dyDescent="0.2">
      <c r="B21821" s="88"/>
      <c r="C21821" s="88"/>
      <c r="D21821" s="88"/>
      <c r="E21821" s="88"/>
      <c r="F21821" s="88"/>
      <c r="G21821" s="88"/>
      <c r="H21821" s="88"/>
      <c r="I21821" s="88"/>
      <c r="J21821" s="88"/>
      <c r="K21821" s="88"/>
    </row>
    <row r="21822" spans="2:11" hidden="1" x14ac:dyDescent="0.2">
      <c r="B21822" s="88"/>
      <c r="C21822" s="88"/>
      <c r="D21822" s="88"/>
      <c r="E21822" s="88"/>
      <c r="F21822" s="88"/>
      <c r="G21822" s="88"/>
      <c r="H21822" s="88"/>
      <c r="I21822" s="88"/>
      <c r="J21822" s="88"/>
      <c r="K21822" s="88"/>
    </row>
    <row r="21823" spans="2:11" hidden="1" x14ac:dyDescent="0.2">
      <c r="B21823" s="88"/>
      <c r="C21823" s="88"/>
      <c r="D21823" s="88"/>
      <c r="E21823" s="88"/>
      <c r="F21823" s="88"/>
      <c r="G21823" s="88"/>
      <c r="H21823" s="88"/>
      <c r="I21823" s="88"/>
      <c r="J21823" s="88"/>
      <c r="K21823" s="88"/>
    </row>
    <row r="21824" spans="2:11" hidden="1" x14ac:dyDescent="0.2">
      <c r="B21824" s="88"/>
      <c r="C21824" s="88"/>
      <c r="D21824" s="88"/>
      <c r="E21824" s="88"/>
      <c r="F21824" s="88"/>
      <c r="G21824" s="88"/>
      <c r="H21824" s="88"/>
      <c r="I21824" s="88"/>
      <c r="J21824" s="88"/>
      <c r="K21824" s="88"/>
    </row>
    <row r="21825" spans="2:11" hidden="1" x14ac:dyDescent="0.2">
      <c r="B21825" s="88"/>
      <c r="C21825" s="88"/>
      <c r="D21825" s="88"/>
      <c r="E21825" s="88"/>
      <c r="F21825" s="88"/>
      <c r="G21825" s="88"/>
      <c r="H21825" s="88"/>
      <c r="I21825" s="88"/>
      <c r="J21825" s="88"/>
      <c r="K21825" s="88"/>
    </row>
    <row r="21826" spans="2:11" hidden="1" x14ac:dyDescent="0.2">
      <c r="B21826" s="88"/>
      <c r="C21826" s="88"/>
      <c r="D21826" s="88"/>
      <c r="E21826" s="88"/>
      <c r="F21826" s="88"/>
      <c r="G21826" s="88"/>
      <c r="H21826" s="88"/>
      <c r="I21826" s="88"/>
      <c r="J21826" s="88"/>
      <c r="K21826" s="88"/>
    </row>
    <row r="21827" spans="2:11" hidden="1" x14ac:dyDescent="0.2">
      <c r="B21827" s="88"/>
      <c r="C21827" s="88"/>
      <c r="D21827" s="88"/>
      <c r="E21827" s="88"/>
      <c r="F21827" s="88"/>
      <c r="G21827" s="88"/>
      <c r="H21827" s="88"/>
      <c r="I21827" s="88"/>
      <c r="J21827" s="88"/>
      <c r="K21827" s="88"/>
    </row>
    <row r="21828" spans="2:11" hidden="1" x14ac:dyDescent="0.2">
      <c r="B21828" s="88"/>
      <c r="C21828" s="88"/>
      <c r="D21828" s="88"/>
      <c r="E21828" s="88"/>
      <c r="F21828" s="88"/>
      <c r="G21828" s="88"/>
      <c r="H21828" s="88"/>
      <c r="I21828" s="88"/>
      <c r="J21828" s="88"/>
      <c r="K21828" s="88"/>
    </row>
    <row r="21829" spans="2:11" hidden="1" x14ac:dyDescent="0.2">
      <c r="B21829" s="88"/>
      <c r="C21829" s="88"/>
      <c r="D21829" s="88"/>
      <c r="E21829" s="88"/>
      <c r="F21829" s="88"/>
      <c r="G21829" s="88"/>
      <c r="H21829" s="88"/>
      <c r="I21829" s="88"/>
      <c r="J21829" s="88"/>
      <c r="K21829" s="88"/>
    </row>
    <row r="21830" spans="2:11" hidden="1" x14ac:dyDescent="0.2">
      <c r="B21830" s="88"/>
      <c r="C21830" s="88"/>
      <c r="D21830" s="88"/>
      <c r="E21830" s="88"/>
      <c r="F21830" s="88"/>
      <c r="G21830" s="88"/>
      <c r="H21830" s="88"/>
      <c r="I21830" s="88"/>
      <c r="J21830" s="88"/>
      <c r="K21830" s="88"/>
    </row>
    <row r="21831" spans="2:11" hidden="1" x14ac:dyDescent="0.2">
      <c r="B21831" s="88"/>
      <c r="C21831" s="88"/>
      <c r="D21831" s="88"/>
      <c r="E21831" s="88"/>
      <c r="F21831" s="88"/>
      <c r="G21831" s="88"/>
      <c r="H21831" s="88"/>
      <c r="I21831" s="88"/>
      <c r="J21831" s="88"/>
      <c r="K21831" s="88"/>
    </row>
    <row r="21832" spans="2:11" hidden="1" x14ac:dyDescent="0.2">
      <c r="B21832" s="88"/>
      <c r="C21832" s="88"/>
      <c r="D21832" s="88"/>
      <c r="E21832" s="88"/>
      <c r="F21832" s="88"/>
      <c r="G21832" s="88"/>
      <c r="H21832" s="88"/>
      <c r="I21832" s="88"/>
      <c r="J21832" s="88"/>
      <c r="K21832" s="88"/>
    </row>
    <row r="21833" spans="2:11" hidden="1" x14ac:dyDescent="0.2">
      <c r="B21833" s="88"/>
      <c r="C21833" s="88"/>
      <c r="D21833" s="88"/>
      <c r="E21833" s="88"/>
      <c r="F21833" s="88"/>
      <c r="G21833" s="88"/>
      <c r="H21833" s="88"/>
      <c r="I21833" s="88"/>
      <c r="J21833" s="88"/>
      <c r="K21833" s="88"/>
    </row>
    <row r="21834" spans="2:11" hidden="1" x14ac:dyDescent="0.2">
      <c r="B21834" s="88"/>
      <c r="C21834" s="88"/>
      <c r="D21834" s="88"/>
      <c r="E21834" s="88"/>
      <c r="F21834" s="88"/>
      <c r="G21834" s="88"/>
      <c r="H21834" s="88"/>
      <c r="I21834" s="88"/>
      <c r="J21834" s="88"/>
      <c r="K21834" s="88"/>
    </row>
    <row r="21835" spans="2:11" hidden="1" x14ac:dyDescent="0.2">
      <c r="B21835" s="88"/>
      <c r="C21835" s="88"/>
      <c r="D21835" s="88"/>
      <c r="E21835" s="88"/>
      <c r="F21835" s="88"/>
      <c r="G21835" s="88"/>
      <c r="H21835" s="88"/>
      <c r="I21835" s="88"/>
      <c r="J21835" s="88"/>
      <c r="K21835" s="88"/>
    </row>
    <row r="21836" spans="2:11" hidden="1" x14ac:dyDescent="0.2">
      <c r="B21836" s="88"/>
      <c r="C21836" s="88"/>
      <c r="D21836" s="88"/>
      <c r="E21836" s="88"/>
      <c r="F21836" s="88"/>
      <c r="G21836" s="88"/>
      <c r="H21836" s="88"/>
      <c r="I21836" s="88"/>
      <c r="J21836" s="88"/>
      <c r="K21836" s="88"/>
    </row>
    <row r="21837" spans="2:11" hidden="1" x14ac:dyDescent="0.2">
      <c r="B21837" s="88"/>
      <c r="C21837" s="88"/>
      <c r="D21837" s="88"/>
      <c r="E21837" s="88"/>
      <c r="F21837" s="88"/>
      <c r="G21837" s="88"/>
      <c r="H21837" s="88"/>
      <c r="I21837" s="88"/>
      <c r="J21837" s="88"/>
      <c r="K21837" s="88"/>
    </row>
    <row r="21838" spans="2:11" hidden="1" x14ac:dyDescent="0.2">
      <c r="B21838" s="88"/>
      <c r="C21838" s="88"/>
      <c r="D21838" s="88"/>
      <c r="E21838" s="88"/>
      <c r="F21838" s="88"/>
      <c r="G21838" s="88"/>
      <c r="H21838" s="88"/>
      <c r="I21838" s="88"/>
      <c r="J21838" s="88"/>
      <c r="K21838" s="88"/>
    </row>
    <row r="21839" spans="2:11" hidden="1" x14ac:dyDescent="0.2">
      <c r="B21839" s="88"/>
      <c r="C21839" s="88"/>
      <c r="D21839" s="88"/>
      <c r="E21839" s="88"/>
      <c r="F21839" s="88"/>
      <c r="G21839" s="88"/>
      <c r="H21839" s="88"/>
      <c r="I21839" s="88"/>
      <c r="J21839" s="88"/>
      <c r="K21839" s="88"/>
    </row>
    <row r="21840" spans="2:11" hidden="1" x14ac:dyDescent="0.2">
      <c r="B21840" s="88"/>
      <c r="C21840" s="88"/>
      <c r="D21840" s="88"/>
      <c r="E21840" s="88"/>
      <c r="F21840" s="88"/>
      <c r="G21840" s="88"/>
      <c r="H21840" s="88"/>
      <c r="I21840" s="88"/>
      <c r="J21840" s="88"/>
      <c r="K21840" s="88"/>
    </row>
    <row r="21841" spans="2:11" hidden="1" x14ac:dyDescent="0.2">
      <c r="B21841" s="88"/>
      <c r="C21841" s="88"/>
      <c r="D21841" s="88"/>
      <c r="E21841" s="88"/>
      <c r="F21841" s="88"/>
      <c r="G21841" s="88"/>
      <c r="H21841" s="88"/>
      <c r="I21841" s="88"/>
      <c r="J21841" s="88"/>
      <c r="K21841" s="88"/>
    </row>
    <row r="21842" spans="2:11" hidden="1" x14ac:dyDescent="0.2">
      <c r="B21842" s="88"/>
      <c r="C21842" s="88"/>
      <c r="D21842" s="88"/>
      <c r="E21842" s="88"/>
      <c r="F21842" s="88"/>
      <c r="G21842" s="88"/>
      <c r="H21842" s="88"/>
      <c r="I21842" s="88"/>
      <c r="J21842" s="88"/>
      <c r="K21842" s="88"/>
    </row>
    <row r="21843" spans="2:11" hidden="1" x14ac:dyDescent="0.2">
      <c r="B21843" s="88"/>
      <c r="C21843" s="88"/>
      <c r="D21843" s="88"/>
      <c r="E21843" s="88"/>
      <c r="F21843" s="88"/>
      <c r="G21843" s="88"/>
      <c r="H21843" s="88"/>
      <c r="I21843" s="88"/>
      <c r="J21843" s="88"/>
      <c r="K21843" s="88"/>
    </row>
    <row r="21844" spans="2:11" hidden="1" x14ac:dyDescent="0.2">
      <c r="B21844" s="88"/>
      <c r="C21844" s="88"/>
      <c r="D21844" s="88"/>
      <c r="E21844" s="88"/>
      <c r="F21844" s="88"/>
      <c r="G21844" s="88"/>
      <c r="H21844" s="88"/>
      <c r="I21844" s="88"/>
      <c r="J21844" s="88"/>
      <c r="K21844" s="88"/>
    </row>
    <row r="21845" spans="2:11" hidden="1" x14ac:dyDescent="0.2">
      <c r="B21845" s="88"/>
      <c r="C21845" s="88"/>
      <c r="D21845" s="88"/>
      <c r="E21845" s="88"/>
      <c r="F21845" s="88"/>
      <c r="G21845" s="88"/>
      <c r="H21845" s="88"/>
      <c r="I21845" s="88"/>
      <c r="J21845" s="88"/>
      <c r="K21845" s="88"/>
    </row>
    <row r="21846" spans="2:11" hidden="1" x14ac:dyDescent="0.2">
      <c r="B21846" s="88"/>
      <c r="C21846" s="88"/>
      <c r="D21846" s="88"/>
      <c r="E21846" s="88"/>
      <c r="F21846" s="88"/>
      <c r="G21846" s="88"/>
      <c r="H21846" s="88"/>
      <c r="I21846" s="88"/>
      <c r="J21846" s="88"/>
      <c r="K21846" s="88"/>
    </row>
    <row r="21847" spans="2:11" hidden="1" x14ac:dyDescent="0.2">
      <c r="B21847" s="88"/>
      <c r="C21847" s="88"/>
      <c r="D21847" s="88"/>
      <c r="E21847" s="88"/>
      <c r="F21847" s="88"/>
      <c r="G21847" s="88"/>
      <c r="H21847" s="88"/>
      <c r="I21847" s="88"/>
      <c r="J21847" s="88"/>
      <c r="K21847" s="88"/>
    </row>
    <row r="21848" spans="2:11" hidden="1" x14ac:dyDescent="0.2">
      <c r="B21848" s="88"/>
      <c r="C21848" s="88"/>
      <c r="D21848" s="88"/>
      <c r="E21848" s="88"/>
      <c r="F21848" s="88"/>
      <c r="G21848" s="88"/>
      <c r="H21848" s="88"/>
      <c r="I21848" s="88"/>
      <c r="J21848" s="88"/>
      <c r="K21848" s="88"/>
    </row>
    <row r="21849" spans="2:11" hidden="1" x14ac:dyDescent="0.2">
      <c r="B21849" s="88"/>
      <c r="C21849" s="88"/>
      <c r="D21849" s="88"/>
      <c r="E21849" s="88"/>
      <c r="F21849" s="88"/>
      <c r="G21849" s="88"/>
      <c r="H21849" s="88"/>
      <c r="I21849" s="88"/>
      <c r="J21849" s="88"/>
      <c r="K21849" s="88"/>
    </row>
    <row r="21850" spans="2:11" hidden="1" x14ac:dyDescent="0.2">
      <c r="B21850" s="88"/>
      <c r="C21850" s="88"/>
      <c r="D21850" s="88"/>
      <c r="E21850" s="88"/>
      <c r="F21850" s="88"/>
      <c r="G21850" s="88"/>
      <c r="H21850" s="88"/>
      <c r="I21850" s="88"/>
      <c r="J21850" s="88"/>
      <c r="K21850" s="88"/>
    </row>
    <row r="21851" spans="2:11" hidden="1" x14ac:dyDescent="0.2">
      <c r="B21851" s="88"/>
      <c r="C21851" s="88"/>
      <c r="D21851" s="88"/>
      <c r="E21851" s="88"/>
      <c r="F21851" s="88"/>
      <c r="G21851" s="88"/>
      <c r="H21851" s="88"/>
      <c r="I21851" s="88"/>
      <c r="J21851" s="88"/>
      <c r="K21851" s="88"/>
    </row>
    <row r="21852" spans="2:11" hidden="1" x14ac:dyDescent="0.2">
      <c r="B21852" s="88"/>
      <c r="C21852" s="88"/>
      <c r="D21852" s="88"/>
      <c r="E21852" s="88"/>
      <c r="F21852" s="88"/>
      <c r="G21852" s="88"/>
      <c r="H21852" s="88"/>
      <c r="I21852" s="88"/>
      <c r="J21852" s="88"/>
      <c r="K21852" s="88"/>
    </row>
    <row r="21853" spans="2:11" hidden="1" x14ac:dyDescent="0.2">
      <c r="B21853" s="88"/>
      <c r="C21853" s="88"/>
      <c r="D21853" s="88"/>
      <c r="E21853" s="88"/>
      <c r="F21853" s="88"/>
      <c r="G21853" s="88"/>
      <c r="H21853" s="88"/>
      <c r="I21853" s="88"/>
      <c r="J21853" s="88"/>
      <c r="K21853" s="88"/>
    </row>
    <row r="21854" spans="2:11" hidden="1" x14ac:dyDescent="0.2">
      <c r="B21854" s="88"/>
      <c r="C21854" s="88"/>
      <c r="D21854" s="88"/>
      <c r="E21854" s="88"/>
      <c r="F21854" s="88"/>
      <c r="G21854" s="88"/>
      <c r="H21854" s="88"/>
      <c r="I21854" s="88"/>
      <c r="J21854" s="88"/>
      <c r="K21854" s="88"/>
    </row>
    <row r="21855" spans="2:11" hidden="1" x14ac:dyDescent="0.2">
      <c r="B21855" s="88"/>
      <c r="C21855" s="88"/>
      <c r="D21855" s="88"/>
      <c r="E21855" s="88"/>
      <c r="F21855" s="88"/>
      <c r="G21855" s="88"/>
      <c r="H21855" s="88"/>
      <c r="I21855" s="88"/>
      <c r="J21855" s="88"/>
      <c r="K21855" s="88"/>
    </row>
    <row r="21856" spans="2:11" hidden="1" x14ac:dyDescent="0.2">
      <c r="B21856" s="88"/>
      <c r="C21856" s="88"/>
      <c r="D21856" s="88"/>
      <c r="E21856" s="88"/>
      <c r="F21856" s="88"/>
      <c r="G21856" s="88"/>
      <c r="H21856" s="88"/>
      <c r="I21856" s="88"/>
      <c r="J21856" s="88"/>
      <c r="K21856" s="88"/>
    </row>
    <row r="21857" spans="2:11" hidden="1" x14ac:dyDescent="0.2">
      <c r="B21857" s="88"/>
      <c r="C21857" s="88"/>
      <c r="D21857" s="88"/>
      <c r="E21857" s="88"/>
      <c r="F21857" s="88"/>
      <c r="G21857" s="88"/>
      <c r="H21857" s="88"/>
      <c r="I21857" s="88"/>
      <c r="J21857" s="88"/>
      <c r="K21857" s="88"/>
    </row>
    <row r="21858" spans="2:11" hidden="1" x14ac:dyDescent="0.2">
      <c r="B21858" s="88"/>
      <c r="C21858" s="88"/>
      <c r="D21858" s="88"/>
      <c r="E21858" s="88"/>
      <c r="F21858" s="88"/>
      <c r="G21858" s="88"/>
      <c r="H21858" s="88"/>
      <c r="I21858" s="88"/>
      <c r="J21858" s="88"/>
      <c r="K21858" s="88"/>
    </row>
    <row r="21859" spans="2:11" hidden="1" x14ac:dyDescent="0.2">
      <c r="B21859" s="88"/>
      <c r="C21859" s="88"/>
      <c r="D21859" s="88"/>
      <c r="E21859" s="88"/>
      <c r="F21859" s="88"/>
      <c r="G21859" s="88"/>
      <c r="H21859" s="88"/>
      <c r="I21859" s="88"/>
      <c r="J21859" s="88"/>
      <c r="K21859" s="88"/>
    </row>
    <row r="21860" spans="2:11" hidden="1" x14ac:dyDescent="0.2">
      <c r="B21860" s="88"/>
      <c r="C21860" s="88"/>
      <c r="D21860" s="88"/>
      <c r="E21860" s="88"/>
      <c r="F21860" s="88"/>
      <c r="G21860" s="88"/>
      <c r="H21860" s="88"/>
      <c r="I21860" s="88"/>
      <c r="J21860" s="88"/>
      <c r="K21860" s="88"/>
    </row>
    <row r="21861" spans="2:11" hidden="1" x14ac:dyDescent="0.2">
      <c r="B21861" s="88"/>
      <c r="C21861" s="88"/>
      <c r="D21861" s="88"/>
      <c r="E21861" s="88"/>
      <c r="F21861" s="88"/>
      <c r="G21861" s="88"/>
      <c r="H21861" s="88"/>
      <c r="I21861" s="88"/>
      <c r="J21861" s="88"/>
      <c r="K21861" s="88"/>
    </row>
    <row r="21862" spans="2:11" hidden="1" x14ac:dyDescent="0.2">
      <c r="B21862" s="88"/>
      <c r="C21862" s="88"/>
      <c r="D21862" s="88"/>
      <c r="E21862" s="88"/>
      <c r="F21862" s="88"/>
      <c r="G21862" s="88"/>
      <c r="H21862" s="88"/>
      <c r="I21862" s="88"/>
      <c r="J21862" s="88"/>
      <c r="K21862" s="88"/>
    </row>
    <row r="21863" spans="2:11" hidden="1" x14ac:dyDescent="0.2">
      <c r="B21863" s="88"/>
      <c r="C21863" s="88"/>
      <c r="D21863" s="88"/>
      <c r="E21863" s="88"/>
      <c r="F21863" s="88"/>
      <c r="G21863" s="88"/>
      <c r="H21863" s="88"/>
      <c r="I21863" s="88"/>
      <c r="J21863" s="88"/>
      <c r="K21863" s="88"/>
    </row>
    <row r="21864" spans="2:11" hidden="1" x14ac:dyDescent="0.2">
      <c r="B21864" s="88"/>
      <c r="C21864" s="88"/>
      <c r="D21864" s="88"/>
      <c r="E21864" s="88"/>
      <c r="F21864" s="88"/>
      <c r="G21864" s="88"/>
      <c r="H21864" s="88"/>
      <c r="I21864" s="88"/>
      <c r="J21864" s="88"/>
      <c r="K21864" s="88"/>
    </row>
    <row r="21865" spans="2:11" hidden="1" x14ac:dyDescent="0.2">
      <c r="B21865" s="88"/>
      <c r="C21865" s="88"/>
      <c r="D21865" s="88"/>
      <c r="E21865" s="88"/>
      <c r="F21865" s="88"/>
      <c r="G21865" s="88"/>
      <c r="H21865" s="88"/>
      <c r="I21865" s="88"/>
      <c r="J21865" s="88"/>
      <c r="K21865" s="88"/>
    </row>
    <row r="21866" spans="2:11" hidden="1" x14ac:dyDescent="0.2">
      <c r="B21866" s="88"/>
      <c r="C21866" s="88"/>
      <c r="D21866" s="88"/>
      <c r="E21866" s="88"/>
      <c r="F21866" s="88"/>
      <c r="G21866" s="88"/>
      <c r="H21866" s="88"/>
      <c r="I21866" s="88"/>
      <c r="J21866" s="88"/>
      <c r="K21866" s="88"/>
    </row>
    <row r="21867" spans="2:11" hidden="1" x14ac:dyDescent="0.2">
      <c r="B21867" s="88"/>
      <c r="C21867" s="88"/>
      <c r="D21867" s="88"/>
      <c r="E21867" s="88"/>
      <c r="F21867" s="88"/>
      <c r="G21867" s="88"/>
      <c r="H21867" s="88"/>
      <c r="I21867" s="88"/>
      <c r="J21867" s="88"/>
      <c r="K21867" s="88"/>
    </row>
    <row r="21868" spans="2:11" hidden="1" x14ac:dyDescent="0.2">
      <c r="B21868" s="88"/>
      <c r="C21868" s="88"/>
      <c r="D21868" s="88"/>
      <c r="E21868" s="88"/>
      <c r="F21868" s="88"/>
      <c r="G21868" s="88"/>
      <c r="H21868" s="88"/>
      <c r="I21868" s="88"/>
      <c r="J21868" s="88"/>
      <c r="K21868" s="88"/>
    </row>
    <row r="21869" spans="2:11" hidden="1" x14ac:dyDescent="0.2">
      <c r="B21869" s="88"/>
      <c r="C21869" s="88"/>
      <c r="D21869" s="88"/>
      <c r="E21869" s="88"/>
      <c r="F21869" s="88"/>
      <c r="G21869" s="88"/>
      <c r="H21869" s="88"/>
      <c r="I21869" s="88"/>
      <c r="J21869" s="88"/>
      <c r="K21869" s="88"/>
    </row>
    <row r="21870" spans="2:11" hidden="1" x14ac:dyDescent="0.2">
      <c r="B21870" s="88"/>
      <c r="C21870" s="88"/>
      <c r="D21870" s="88"/>
      <c r="E21870" s="88"/>
      <c r="F21870" s="88"/>
      <c r="G21870" s="88"/>
      <c r="H21870" s="88"/>
      <c r="I21870" s="88"/>
      <c r="J21870" s="88"/>
      <c r="K21870" s="88"/>
    </row>
    <row r="21871" spans="2:11" hidden="1" x14ac:dyDescent="0.2">
      <c r="B21871" s="88"/>
      <c r="C21871" s="88"/>
      <c r="D21871" s="88"/>
      <c r="E21871" s="88"/>
      <c r="F21871" s="88"/>
      <c r="G21871" s="88"/>
      <c r="H21871" s="88"/>
      <c r="I21871" s="88"/>
      <c r="J21871" s="88"/>
      <c r="K21871" s="88"/>
    </row>
    <row r="21872" spans="2:11" hidden="1" x14ac:dyDescent="0.2">
      <c r="B21872" s="88"/>
      <c r="C21872" s="88"/>
      <c r="D21872" s="88"/>
      <c r="E21872" s="88"/>
      <c r="F21872" s="88"/>
      <c r="G21872" s="88"/>
      <c r="H21872" s="88"/>
      <c r="I21872" s="88"/>
      <c r="J21872" s="88"/>
      <c r="K21872" s="88"/>
    </row>
    <row r="21873" spans="2:11" hidden="1" x14ac:dyDescent="0.2">
      <c r="B21873" s="88"/>
      <c r="C21873" s="88"/>
      <c r="D21873" s="88"/>
      <c r="E21873" s="88"/>
      <c r="F21873" s="88"/>
      <c r="G21873" s="88"/>
      <c r="H21873" s="88"/>
      <c r="I21873" s="88"/>
      <c r="J21873" s="88"/>
      <c r="K21873" s="88"/>
    </row>
    <row r="21874" spans="2:11" hidden="1" x14ac:dyDescent="0.2">
      <c r="B21874" s="88"/>
      <c r="C21874" s="88"/>
      <c r="D21874" s="88"/>
      <c r="E21874" s="88"/>
      <c r="F21874" s="88"/>
      <c r="G21874" s="88"/>
      <c r="H21874" s="88"/>
      <c r="I21874" s="88"/>
      <c r="J21874" s="88"/>
      <c r="K21874" s="88"/>
    </row>
    <row r="21875" spans="2:11" hidden="1" x14ac:dyDescent="0.2">
      <c r="B21875" s="88"/>
      <c r="C21875" s="88"/>
      <c r="D21875" s="88"/>
      <c r="E21875" s="88"/>
      <c r="F21875" s="88"/>
      <c r="G21875" s="88"/>
      <c r="H21875" s="88"/>
      <c r="I21875" s="88"/>
      <c r="J21875" s="88"/>
      <c r="K21875" s="88"/>
    </row>
    <row r="21876" spans="2:11" hidden="1" x14ac:dyDescent="0.2">
      <c r="B21876" s="88"/>
      <c r="C21876" s="88"/>
      <c r="D21876" s="88"/>
      <c r="E21876" s="88"/>
      <c r="F21876" s="88"/>
      <c r="G21876" s="88"/>
      <c r="H21876" s="88"/>
      <c r="I21876" s="88"/>
      <c r="J21876" s="88"/>
      <c r="K21876" s="88"/>
    </row>
    <row r="21877" spans="2:11" hidden="1" x14ac:dyDescent="0.2">
      <c r="B21877" s="88"/>
      <c r="C21877" s="88"/>
      <c r="D21877" s="88"/>
      <c r="E21877" s="88"/>
      <c r="F21877" s="88"/>
      <c r="G21877" s="88"/>
      <c r="H21877" s="88"/>
      <c r="I21877" s="88"/>
      <c r="J21877" s="88"/>
      <c r="K21877" s="88"/>
    </row>
    <row r="21878" spans="2:11" hidden="1" x14ac:dyDescent="0.2">
      <c r="B21878" s="88"/>
      <c r="C21878" s="88"/>
      <c r="D21878" s="88"/>
      <c r="E21878" s="88"/>
      <c r="F21878" s="88"/>
      <c r="G21878" s="88"/>
      <c r="H21878" s="88"/>
      <c r="I21878" s="88"/>
      <c r="J21878" s="88"/>
      <c r="K21878" s="88"/>
    </row>
    <row r="21879" spans="2:11" hidden="1" x14ac:dyDescent="0.2">
      <c r="B21879" s="88"/>
      <c r="C21879" s="88"/>
      <c r="D21879" s="88"/>
      <c r="E21879" s="88"/>
      <c r="F21879" s="88"/>
      <c r="G21879" s="88"/>
      <c r="H21879" s="88"/>
      <c r="I21879" s="88"/>
      <c r="J21879" s="88"/>
      <c r="K21879" s="88"/>
    </row>
    <row r="21880" spans="2:11" hidden="1" x14ac:dyDescent="0.2">
      <c r="B21880" s="88"/>
      <c r="C21880" s="88"/>
      <c r="D21880" s="88"/>
      <c r="E21880" s="88"/>
      <c r="F21880" s="88"/>
      <c r="G21880" s="88"/>
      <c r="H21880" s="88"/>
      <c r="I21880" s="88"/>
      <c r="J21880" s="88"/>
      <c r="K21880" s="88"/>
    </row>
    <row r="21881" spans="2:11" hidden="1" x14ac:dyDescent="0.2">
      <c r="B21881" s="88"/>
      <c r="C21881" s="88"/>
      <c r="D21881" s="88"/>
      <c r="E21881" s="88"/>
      <c r="F21881" s="88"/>
      <c r="G21881" s="88"/>
      <c r="H21881" s="88"/>
      <c r="I21881" s="88"/>
      <c r="J21881" s="88"/>
      <c r="K21881" s="88"/>
    </row>
    <row r="21882" spans="2:11" hidden="1" x14ac:dyDescent="0.2">
      <c r="B21882" s="88"/>
      <c r="C21882" s="88"/>
      <c r="D21882" s="88"/>
      <c r="E21882" s="88"/>
      <c r="F21882" s="88"/>
      <c r="G21882" s="88"/>
      <c r="H21882" s="88"/>
      <c r="I21882" s="88"/>
      <c r="J21882" s="88"/>
      <c r="K21882" s="88"/>
    </row>
    <row r="21883" spans="2:11" hidden="1" x14ac:dyDescent="0.2">
      <c r="B21883" s="88"/>
      <c r="C21883" s="88"/>
      <c r="D21883" s="88"/>
      <c r="E21883" s="88"/>
      <c r="F21883" s="88"/>
      <c r="G21883" s="88"/>
      <c r="H21883" s="88"/>
      <c r="I21883" s="88"/>
      <c r="J21883" s="88"/>
      <c r="K21883" s="88"/>
    </row>
    <row r="21884" spans="2:11" hidden="1" x14ac:dyDescent="0.2">
      <c r="B21884" s="88"/>
      <c r="C21884" s="88"/>
      <c r="D21884" s="88"/>
      <c r="E21884" s="88"/>
      <c r="F21884" s="88"/>
      <c r="G21884" s="88"/>
      <c r="H21884" s="88"/>
      <c r="I21884" s="88"/>
      <c r="J21884" s="88"/>
      <c r="K21884" s="88"/>
    </row>
    <row r="21885" spans="2:11" hidden="1" x14ac:dyDescent="0.2">
      <c r="B21885" s="88"/>
      <c r="C21885" s="88"/>
      <c r="D21885" s="88"/>
      <c r="E21885" s="88"/>
      <c r="F21885" s="88"/>
      <c r="G21885" s="88"/>
      <c r="H21885" s="88"/>
      <c r="I21885" s="88"/>
      <c r="J21885" s="88"/>
      <c r="K21885" s="88"/>
    </row>
    <row r="21886" spans="2:11" hidden="1" x14ac:dyDescent="0.2">
      <c r="B21886" s="88"/>
      <c r="C21886" s="88"/>
      <c r="D21886" s="88"/>
      <c r="E21886" s="88"/>
      <c r="F21886" s="88"/>
      <c r="G21886" s="88"/>
      <c r="H21886" s="88"/>
      <c r="I21886" s="88"/>
      <c r="J21886" s="88"/>
      <c r="K21886" s="88"/>
    </row>
    <row r="21887" spans="2:11" hidden="1" x14ac:dyDescent="0.2">
      <c r="B21887" s="88"/>
      <c r="C21887" s="88"/>
      <c r="D21887" s="88"/>
      <c r="E21887" s="88"/>
      <c r="F21887" s="88"/>
      <c r="G21887" s="88"/>
      <c r="H21887" s="88"/>
      <c r="I21887" s="88"/>
      <c r="J21887" s="88"/>
      <c r="K21887" s="88"/>
    </row>
    <row r="21888" spans="2:11" hidden="1" x14ac:dyDescent="0.2">
      <c r="B21888" s="88"/>
      <c r="C21888" s="88"/>
      <c r="D21888" s="88"/>
      <c r="E21888" s="88"/>
      <c r="F21888" s="88"/>
      <c r="G21888" s="88"/>
      <c r="H21888" s="88"/>
      <c r="I21888" s="88"/>
      <c r="J21888" s="88"/>
      <c r="K21888" s="88"/>
    </row>
    <row r="21889" spans="2:11" hidden="1" x14ac:dyDescent="0.2">
      <c r="B21889" s="88"/>
      <c r="C21889" s="88"/>
      <c r="D21889" s="88"/>
      <c r="E21889" s="88"/>
      <c r="F21889" s="88"/>
      <c r="G21889" s="88"/>
      <c r="H21889" s="88"/>
      <c r="I21889" s="88"/>
      <c r="J21889" s="88"/>
      <c r="K21889" s="88"/>
    </row>
    <row r="21890" spans="2:11" hidden="1" x14ac:dyDescent="0.2">
      <c r="B21890" s="88"/>
      <c r="C21890" s="88"/>
      <c r="D21890" s="88"/>
      <c r="E21890" s="88"/>
      <c r="F21890" s="88"/>
      <c r="G21890" s="88"/>
      <c r="H21890" s="88"/>
      <c r="I21890" s="88"/>
      <c r="J21890" s="88"/>
      <c r="K21890" s="88"/>
    </row>
    <row r="21891" spans="2:11" hidden="1" x14ac:dyDescent="0.2">
      <c r="B21891" s="88"/>
      <c r="C21891" s="88"/>
      <c r="D21891" s="88"/>
      <c r="E21891" s="88"/>
      <c r="F21891" s="88"/>
      <c r="G21891" s="88"/>
      <c r="H21891" s="88"/>
      <c r="I21891" s="88"/>
      <c r="J21891" s="88"/>
      <c r="K21891" s="88"/>
    </row>
    <row r="21892" spans="2:11" hidden="1" x14ac:dyDescent="0.2">
      <c r="B21892" s="88"/>
      <c r="C21892" s="88"/>
      <c r="D21892" s="88"/>
      <c r="E21892" s="88"/>
      <c r="F21892" s="88"/>
      <c r="G21892" s="88"/>
      <c r="H21892" s="88"/>
      <c r="I21892" s="88"/>
      <c r="J21892" s="88"/>
      <c r="K21892" s="88"/>
    </row>
    <row r="21893" spans="2:11" hidden="1" x14ac:dyDescent="0.2">
      <c r="B21893" s="88"/>
      <c r="C21893" s="88"/>
      <c r="D21893" s="88"/>
      <c r="E21893" s="88"/>
      <c r="F21893" s="88"/>
      <c r="G21893" s="88"/>
      <c r="H21893" s="88"/>
      <c r="I21893" s="88"/>
      <c r="J21893" s="88"/>
      <c r="K21893" s="88"/>
    </row>
    <row r="21894" spans="2:11" hidden="1" x14ac:dyDescent="0.2">
      <c r="B21894" s="88"/>
      <c r="C21894" s="88"/>
      <c r="D21894" s="88"/>
      <c r="E21894" s="88"/>
      <c r="F21894" s="88"/>
      <c r="G21894" s="88"/>
      <c r="H21894" s="88"/>
      <c r="I21894" s="88"/>
      <c r="J21894" s="88"/>
      <c r="K21894" s="88"/>
    </row>
    <row r="21895" spans="2:11" hidden="1" x14ac:dyDescent="0.2">
      <c r="B21895" s="88"/>
      <c r="C21895" s="88"/>
      <c r="D21895" s="88"/>
      <c r="E21895" s="88"/>
      <c r="F21895" s="88"/>
      <c r="G21895" s="88"/>
      <c r="H21895" s="88"/>
      <c r="I21895" s="88"/>
      <c r="J21895" s="88"/>
      <c r="K21895" s="88"/>
    </row>
    <row r="21896" spans="2:11" hidden="1" x14ac:dyDescent="0.2">
      <c r="B21896" s="88"/>
      <c r="C21896" s="88"/>
      <c r="D21896" s="88"/>
      <c r="E21896" s="88"/>
      <c r="F21896" s="88"/>
      <c r="G21896" s="88"/>
      <c r="H21896" s="88"/>
      <c r="I21896" s="88"/>
      <c r="J21896" s="88"/>
      <c r="K21896" s="88"/>
    </row>
    <row r="21897" spans="2:11" hidden="1" x14ac:dyDescent="0.2">
      <c r="B21897" s="88"/>
      <c r="C21897" s="88"/>
      <c r="D21897" s="88"/>
      <c r="E21897" s="88"/>
      <c r="F21897" s="88"/>
      <c r="G21897" s="88"/>
      <c r="H21897" s="88"/>
      <c r="I21897" s="88"/>
      <c r="J21897" s="88"/>
      <c r="K21897" s="88"/>
    </row>
    <row r="21898" spans="2:11" hidden="1" x14ac:dyDescent="0.2">
      <c r="B21898" s="88"/>
      <c r="C21898" s="88"/>
      <c r="D21898" s="88"/>
      <c r="E21898" s="88"/>
      <c r="F21898" s="88"/>
      <c r="G21898" s="88"/>
      <c r="H21898" s="88"/>
      <c r="I21898" s="88"/>
      <c r="J21898" s="88"/>
      <c r="K21898" s="88"/>
    </row>
    <row r="21899" spans="2:11" hidden="1" x14ac:dyDescent="0.2">
      <c r="B21899" s="88"/>
      <c r="C21899" s="88"/>
      <c r="D21899" s="88"/>
      <c r="E21899" s="88"/>
      <c r="F21899" s="88"/>
      <c r="G21899" s="88"/>
      <c r="H21899" s="88"/>
      <c r="I21899" s="88"/>
      <c r="J21899" s="88"/>
      <c r="K21899" s="88"/>
    </row>
    <row r="21900" spans="2:11" hidden="1" x14ac:dyDescent="0.2">
      <c r="B21900" s="88"/>
      <c r="C21900" s="88"/>
      <c r="D21900" s="88"/>
      <c r="E21900" s="88"/>
      <c r="F21900" s="88"/>
      <c r="G21900" s="88"/>
      <c r="H21900" s="88"/>
      <c r="I21900" s="88"/>
      <c r="J21900" s="88"/>
      <c r="K21900" s="88"/>
    </row>
    <row r="21901" spans="2:11" hidden="1" x14ac:dyDescent="0.2">
      <c r="B21901" s="88"/>
      <c r="C21901" s="88"/>
      <c r="D21901" s="88"/>
      <c r="E21901" s="88"/>
      <c r="F21901" s="88"/>
      <c r="G21901" s="88"/>
      <c r="H21901" s="88"/>
      <c r="I21901" s="88"/>
      <c r="J21901" s="88"/>
      <c r="K21901" s="88"/>
    </row>
    <row r="21902" spans="2:11" hidden="1" x14ac:dyDescent="0.2">
      <c r="B21902" s="88"/>
      <c r="C21902" s="88"/>
      <c r="D21902" s="88"/>
      <c r="E21902" s="88"/>
      <c r="F21902" s="88"/>
      <c r="G21902" s="88"/>
      <c r="H21902" s="88"/>
      <c r="I21902" s="88"/>
      <c r="J21902" s="88"/>
      <c r="K21902" s="88"/>
    </row>
    <row r="21903" spans="2:11" hidden="1" x14ac:dyDescent="0.2">
      <c r="B21903" s="88"/>
      <c r="C21903" s="88"/>
      <c r="D21903" s="88"/>
      <c r="E21903" s="88"/>
      <c r="F21903" s="88"/>
      <c r="G21903" s="88"/>
      <c r="H21903" s="88"/>
      <c r="I21903" s="88"/>
      <c r="J21903" s="88"/>
      <c r="K21903" s="88"/>
    </row>
    <row r="21904" spans="2:11" hidden="1" x14ac:dyDescent="0.2">
      <c r="B21904" s="88"/>
      <c r="C21904" s="88"/>
      <c r="D21904" s="88"/>
      <c r="E21904" s="88"/>
      <c r="F21904" s="88"/>
      <c r="G21904" s="88"/>
      <c r="H21904" s="88"/>
      <c r="I21904" s="88"/>
      <c r="J21904" s="88"/>
      <c r="K21904" s="88"/>
    </row>
    <row r="21905" spans="2:11" hidden="1" x14ac:dyDescent="0.2">
      <c r="B21905" s="88"/>
      <c r="C21905" s="88"/>
      <c r="D21905" s="88"/>
      <c r="E21905" s="88"/>
      <c r="F21905" s="88"/>
      <c r="G21905" s="88"/>
      <c r="H21905" s="88"/>
      <c r="I21905" s="88"/>
      <c r="J21905" s="88"/>
      <c r="K21905" s="88"/>
    </row>
    <row r="21906" spans="2:11" hidden="1" x14ac:dyDescent="0.2">
      <c r="B21906" s="88"/>
      <c r="C21906" s="88"/>
      <c r="D21906" s="88"/>
      <c r="E21906" s="88"/>
      <c r="F21906" s="88"/>
      <c r="G21906" s="88"/>
      <c r="H21906" s="88"/>
      <c r="I21906" s="88"/>
      <c r="J21906" s="88"/>
      <c r="K21906" s="88"/>
    </row>
    <row r="21907" spans="2:11" hidden="1" x14ac:dyDescent="0.2">
      <c r="B21907" s="88"/>
      <c r="C21907" s="88"/>
      <c r="D21907" s="88"/>
      <c r="E21907" s="88"/>
      <c r="F21907" s="88"/>
      <c r="G21907" s="88"/>
      <c r="H21907" s="88"/>
      <c r="I21907" s="88"/>
      <c r="J21907" s="88"/>
      <c r="K21907" s="88"/>
    </row>
    <row r="21908" spans="2:11" hidden="1" x14ac:dyDescent="0.2">
      <c r="B21908" s="88"/>
      <c r="C21908" s="88"/>
      <c r="D21908" s="88"/>
      <c r="E21908" s="88"/>
      <c r="F21908" s="88"/>
      <c r="G21908" s="88"/>
      <c r="H21908" s="88"/>
      <c r="I21908" s="88"/>
      <c r="J21908" s="88"/>
      <c r="K21908" s="88"/>
    </row>
    <row r="21909" spans="2:11" hidden="1" x14ac:dyDescent="0.2">
      <c r="B21909" s="88"/>
      <c r="C21909" s="88"/>
      <c r="D21909" s="88"/>
      <c r="E21909" s="88"/>
      <c r="F21909" s="88"/>
      <c r="G21909" s="88"/>
      <c r="H21909" s="88"/>
      <c r="I21909" s="88"/>
      <c r="J21909" s="88"/>
      <c r="K21909" s="88"/>
    </row>
    <row r="21910" spans="2:11" hidden="1" x14ac:dyDescent="0.2">
      <c r="B21910" s="88"/>
      <c r="C21910" s="88"/>
      <c r="D21910" s="88"/>
      <c r="E21910" s="88"/>
      <c r="F21910" s="88"/>
      <c r="G21910" s="88"/>
      <c r="H21910" s="88"/>
      <c r="I21910" s="88"/>
      <c r="J21910" s="88"/>
      <c r="K21910" s="88"/>
    </row>
    <row r="21911" spans="2:11" hidden="1" x14ac:dyDescent="0.2">
      <c r="B21911" s="88"/>
      <c r="C21911" s="88"/>
      <c r="D21911" s="88"/>
      <c r="E21911" s="88"/>
      <c r="F21911" s="88"/>
      <c r="G21911" s="88"/>
      <c r="H21911" s="88"/>
      <c r="I21911" s="88"/>
      <c r="J21911" s="88"/>
      <c r="K21911" s="88"/>
    </row>
    <row r="21912" spans="2:11" hidden="1" x14ac:dyDescent="0.2">
      <c r="B21912" s="88"/>
      <c r="C21912" s="88"/>
      <c r="D21912" s="88"/>
      <c r="E21912" s="88"/>
      <c r="F21912" s="88"/>
      <c r="G21912" s="88"/>
      <c r="H21912" s="88"/>
      <c r="I21912" s="88"/>
      <c r="J21912" s="88"/>
      <c r="K21912" s="88"/>
    </row>
    <row r="21913" spans="2:11" hidden="1" x14ac:dyDescent="0.2">
      <c r="B21913" s="88"/>
      <c r="C21913" s="88"/>
      <c r="D21913" s="88"/>
      <c r="E21913" s="88"/>
      <c r="F21913" s="88"/>
      <c r="G21913" s="88"/>
      <c r="H21913" s="88"/>
      <c r="I21913" s="88"/>
      <c r="J21913" s="88"/>
      <c r="K21913" s="88"/>
    </row>
    <row r="21914" spans="2:11" hidden="1" x14ac:dyDescent="0.2">
      <c r="B21914" s="88"/>
      <c r="C21914" s="88"/>
      <c r="D21914" s="88"/>
      <c r="E21914" s="88"/>
      <c r="F21914" s="88"/>
      <c r="G21914" s="88"/>
      <c r="H21914" s="88"/>
      <c r="I21914" s="88"/>
      <c r="J21914" s="88"/>
      <c r="K21914" s="88"/>
    </row>
    <row r="21915" spans="2:11" hidden="1" x14ac:dyDescent="0.2">
      <c r="B21915" s="88"/>
      <c r="C21915" s="88"/>
      <c r="D21915" s="88"/>
      <c r="E21915" s="88"/>
      <c r="F21915" s="88"/>
      <c r="G21915" s="88"/>
      <c r="H21915" s="88"/>
      <c r="I21915" s="88"/>
      <c r="J21915" s="88"/>
      <c r="K21915" s="88"/>
    </row>
    <row r="21916" spans="2:11" hidden="1" x14ac:dyDescent="0.2">
      <c r="B21916" s="88"/>
      <c r="C21916" s="88"/>
      <c r="D21916" s="88"/>
      <c r="E21916" s="88"/>
      <c r="F21916" s="88"/>
      <c r="G21916" s="88"/>
      <c r="H21916" s="88"/>
      <c r="I21916" s="88"/>
      <c r="J21916" s="88"/>
      <c r="K21916" s="88"/>
    </row>
    <row r="21917" spans="2:11" hidden="1" x14ac:dyDescent="0.2">
      <c r="B21917" s="88"/>
      <c r="C21917" s="88"/>
      <c r="D21917" s="88"/>
      <c r="E21917" s="88"/>
      <c r="F21917" s="88"/>
      <c r="G21917" s="88"/>
      <c r="H21917" s="88"/>
      <c r="I21917" s="88"/>
      <c r="J21917" s="88"/>
      <c r="K21917" s="88"/>
    </row>
    <row r="21918" spans="2:11" hidden="1" x14ac:dyDescent="0.2">
      <c r="B21918" s="88"/>
      <c r="C21918" s="88"/>
      <c r="D21918" s="88"/>
      <c r="E21918" s="88"/>
      <c r="F21918" s="88"/>
      <c r="G21918" s="88"/>
      <c r="H21918" s="88"/>
      <c r="I21918" s="88"/>
      <c r="J21918" s="88"/>
      <c r="K21918" s="88"/>
    </row>
    <row r="21919" spans="2:11" hidden="1" x14ac:dyDescent="0.2">
      <c r="B21919" s="88"/>
      <c r="C21919" s="88"/>
      <c r="D21919" s="88"/>
      <c r="E21919" s="88"/>
      <c r="F21919" s="88"/>
      <c r="G21919" s="88"/>
      <c r="H21919" s="88"/>
      <c r="I21919" s="88"/>
      <c r="J21919" s="88"/>
      <c r="K21919" s="88"/>
    </row>
    <row r="21920" spans="2:11" hidden="1" x14ac:dyDescent="0.2">
      <c r="B21920" s="88"/>
      <c r="C21920" s="88"/>
      <c r="D21920" s="88"/>
      <c r="E21920" s="88"/>
      <c r="F21920" s="88"/>
      <c r="G21920" s="88"/>
      <c r="H21920" s="88"/>
      <c r="I21920" s="88"/>
      <c r="J21920" s="88"/>
      <c r="K21920" s="88"/>
    </row>
    <row r="21921" spans="2:11" hidden="1" x14ac:dyDescent="0.2">
      <c r="B21921" s="88"/>
      <c r="C21921" s="88"/>
      <c r="D21921" s="88"/>
      <c r="E21921" s="88"/>
      <c r="F21921" s="88"/>
      <c r="G21921" s="88"/>
      <c r="H21921" s="88"/>
      <c r="I21921" s="88"/>
      <c r="J21921" s="88"/>
      <c r="K21921" s="88"/>
    </row>
    <row r="21922" spans="2:11" hidden="1" x14ac:dyDescent="0.2">
      <c r="B21922" s="88"/>
      <c r="C21922" s="88"/>
      <c r="D21922" s="88"/>
      <c r="E21922" s="88"/>
      <c r="F21922" s="88"/>
      <c r="G21922" s="88"/>
      <c r="H21922" s="88"/>
      <c r="I21922" s="88"/>
      <c r="J21922" s="88"/>
      <c r="K21922" s="88"/>
    </row>
    <row r="21923" spans="2:11" hidden="1" x14ac:dyDescent="0.2">
      <c r="B21923" s="88"/>
      <c r="C21923" s="88"/>
      <c r="D21923" s="88"/>
      <c r="E21923" s="88"/>
      <c r="F21923" s="88"/>
      <c r="G21923" s="88"/>
      <c r="H21923" s="88"/>
      <c r="I21923" s="88"/>
      <c r="J21923" s="88"/>
      <c r="K21923" s="88"/>
    </row>
    <row r="21924" spans="2:11" hidden="1" x14ac:dyDescent="0.2">
      <c r="B21924" s="88"/>
      <c r="C21924" s="88"/>
      <c r="D21924" s="88"/>
      <c r="E21924" s="88"/>
      <c r="F21924" s="88"/>
      <c r="G21924" s="88"/>
      <c r="H21924" s="88"/>
      <c r="I21924" s="88"/>
      <c r="J21924" s="88"/>
      <c r="K21924" s="88"/>
    </row>
    <row r="21925" spans="2:11" hidden="1" x14ac:dyDescent="0.2">
      <c r="B21925" s="88"/>
      <c r="C21925" s="88"/>
      <c r="D21925" s="88"/>
      <c r="E21925" s="88"/>
      <c r="F21925" s="88"/>
      <c r="G21925" s="88"/>
      <c r="H21925" s="88"/>
      <c r="I21925" s="88"/>
      <c r="J21925" s="88"/>
      <c r="K21925" s="88"/>
    </row>
    <row r="21926" spans="2:11" hidden="1" x14ac:dyDescent="0.2">
      <c r="B21926" s="88"/>
      <c r="C21926" s="88"/>
      <c r="D21926" s="88"/>
      <c r="E21926" s="88"/>
      <c r="F21926" s="88"/>
      <c r="G21926" s="88"/>
      <c r="H21926" s="88"/>
      <c r="I21926" s="88"/>
      <c r="J21926" s="88"/>
      <c r="K21926" s="88"/>
    </row>
    <row r="21927" spans="2:11" hidden="1" x14ac:dyDescent="0.2">
      <c r="B21927" s="88"/>
      <c r="C21927" s="88"/>
      <c r="D21927" s="88"/>
      <c r="E21927" s="88"/>
      <c r="F21927" s="88"/>
      <c r="G21927" s="88"/>
      <c r="H21927" s="88"/>
      <c r="I21927" s="88"/>
      <c r="J21927" s="88"/>
      <c r="K21927" s="88"/>
    </row>
    <row r="21928" spans="2:11" hidden="1" x14ac:dyDescent="0.2">
      <c r="B21928" s="88"/>
      <c r="C21928" s="88"/>
      <c r="D21928" s="88"/>
      <c r="E21928" s="88"/>
      <c r="F21928" s="88"/>
      <c r="G21928" s="88"/>
      <c r="H21928" s="88"/>
      <c r="I21928" s="88"/>
      <c r="J21928" s="88"/>
      <c r="K21928" s="88"/>
    </row>
    <row r="21929" spans="2:11" hidden="1" x14ac:dyDescent="0.2">
      <c r="B21929" s="88"/>
      <c r="C21929" s="88"/>
      <c r="D21929" s="88"/>
      <c r="E21929" s="88"/>
      <c r="F21929" s="88"/>
      <c r="G21929" s="88"/>
      <c r="H21929" s="88"/>
      <c r="I21929" s="88"/>
      <c r="J21929" s="88"/>
      <c r="K21929" s="88"/>
    </row>
    <row r="21930" spans="2:11" hidden="1" x14ac:dyDescent="0.2">
      <c r="B21930" s="88"/>
      <c r="C21930" s="88"/>
      <c r="D21930" s="88"/>
      <c r="E21930" s="88"/>
      <c r="F21930" s="88"/>
      <c r="G21930" s="88"/>
      <c r="H21930" s="88"/>
      <c r="I21930" s="88"/>
      <c r="J21930" s="88"/>
      <c r="K21930" s="88"/>
    </row>
    <row r="21931" spans="2:11" hidden="1" x14ac:dyDescent="0.2">
      <c r="B21931" s="88"/>
      <c r="C21931" s="88"/>
      <c r="D21931" s="88"/>
      <c r="E21931" s="88"/>
      <c r="F21931" s="88"/>
      <c r="G21931" s="88"/>
      <c r="H21931" s="88"/>
      <c r="I21931" s="88"/>
      <c r="J21931" s="88"/>
      <c r="K21931" s="88"/>
    </row>
    <row r="21932" spans="2:11" hidden="1" x14ac:dyDescent="0.2">
      <c r="B21932" s="88"/>
      <c r="C21932" s="88"/>
      <c r="D21932" s="88"/>
      <c r="E21932" s="88"/>
      <c r="F21932" s="88"/>
      <c r="G21932" s="88"/>
      <c r="H21932" s="88"/>
      <c r="I21932" s="88"/>
      <c r="J21932" s="88"/>
      <c r="K21932" s="88"/>
    </row>
    <row r="21933" spans="2:11" hidden="1" x14ac:dyDescent="0.2">
      <c r="B21933" s="88"/>
      <c r="C21933" s="88"/>
      <c r="D21933" s="88"/>
      <c r="E21933" s="88"/>
      <c r="F21933" s="88"/>
      <c r="G21933" s="88"/>
      <c r="H21933" s="88"/>
      <c r="I21933" s="88"/>
      <c r="J21933" s="88"/>
      <c r="K21933" s="88"/>
    </row>
    <row r="21934" spans="2:11" hidden="1" x14ac:dyDescent="0.2">
      <c r="B21934" s="88"/>
      <c r="C21934" s="88"/>
      <c r="D21934" s="88"/>
      <c r="E21934" s="88"/>
      <c r="F21934" s="88"/>
      <c r="G21934" s="88"/>
      <c r="H21934" s="88"/>
      <c r="I21934" s="88"/>
      <c r="J21934" s="88"/>
      <c r="K21934" s="88"/>
    </row>
    <row r="21935" spans="2:11" hidden="1" x14ac:dyDescent="0.2">
      <c r="B21935" s="88"/>
      <c r="C21935" s="88"/>
      <c r="D21935" s="88"/>
      <c r="E21935" s="88"/>
      <c r="F21935" s="88"/>
      <c r="G21935" s="88"/>
      <c r="H21935" s="88"/>
      <c r="I21935" s="88"/>
      <c r="J21935" s="88"/>
      <c r="K21935" s="88"/>
    </row>
    <row r="21936" spans="2:11" hidden="1" x14ac:dyDescent="0.2">
      <c r="B21936" s="88"/>
      <c r="C21936" s="88"/>
      <c r="D21936" s="88"/>
      <c r="E21936" s="88"/>
      <c r="F21936" s="88"/>
      <c r="G21936" s="88"/>
      <c r="H21936" s="88"/>
      <c r="I21936" s="88"/>
      <c r="J21936" s="88"/>
      <c r="K21936" s="88"/>
    </row>
    <row r="21937" spans="2:11" hidden="1" x14ac:dyDescent="0.2">
      <c r="B21937" s="88"/>
      <c r="C21937" s="88"/>
      <c r="D21937" s="88"/>
      <c r="E21937" s="88"/>
      <c r="F21937" s="88"/>
      <c r="G21937" s="88"/>
      <c r="H21937" s="88"/>
      <c r="I21937" s="88"/>
      <c r="J21937" s="88"/>
      <c r="K21937" s="88"/>
    </row>
    <row r="21938" spans="2:11" hidden="1" x14ac:dyDescent="0.2">
      <c r="B21938" s="88"/>
      <c r="C21938" s="88"/>
      <c r="D21938" s="88"/>
      <c r="E21938" s="88"/>
      <c r="F21938" s="88"/>
      <c r="G21938" s="88"/>
      <c r="H21938" s="88"/>
      <c r="I21938" s="88"/>
      <c r="J21938" s="88"/>
      <c r="K21938" s="88"/>
    </row>
    <row r="21939" spans="2:11" hidden="1" x14ac:dyDescent="0.2">
      <c r="B21939" s="88"/>
      <c r="C21939" s="88"/>
      <c r="D21939" s="88"/>
      <c r="E21939" s="88"/>
      <c r="F21939" s="88"/>
      <c r="G21939" s="88"/>
      <c r="H21939" s="88"/>
      <c r="I21939" s="88"/>
      <c r="J21939" s="88"/>
      <c r="K21939" s="88"/>
    </row>
    <row r="21940" spans="2:11" hidden="1" x14ac:dyDescent="0.2">
      <c r="B21940" s="88"/>
      <c r="C21940" s="88"/>
      <c r="D21940" s="88"/>
      <c r="E21940" s="88"/>
      <c r="F21940" s="88"/>
      <c r="G21940" s="88"/>
      <c r="H21940" s="88"/>
      <c r="I21940" s="88"/>
      <c r="J21940" s="88"/>
      <c r="K21940" s="88"/>
    </row>
    <row r="21941" spans="2:11" hidden="1" x14ac:dyDescent="0.2">
      <c r="B21941" s="88"/>
      <c r="C21941" s="88"/>
      <c r="D21941" s="88"/>
      <c r="E21941" s="88"/>
      <c r="F21941" s="88"/>
      <c r="G21941" s="88"/>
      <c r="H21941" s="88"/>
      <c r="I21941" s="88"/>
      <c r="J21941" s="88"/>
      <c r="K21941" s="88"/>
    </row>
    <row r="21942" spans="2:11" hidden="1" x14ac:dyDescent="0.2">
      <c r="B21942" s="88"/>
      <c r="C21942" s="88"/>
      <c r="D21942" s="88"/>
      <c r="E21942" s="88"/>
      <c r="F21942" s="88"/>
      <c r="G21942" s="88"/>
      <c r="H21942" s="88"/>
      <c r="I21942" s="88"/>
      <c r="J21942" s="88"/>
      <c r="K21942" s="88"/>
    </row>
    <row r="21943" spans="2:11" hidden="1" x14ac:dyDescent="0.2">
      <c r="B21943" s="88"/>
      <c r="C21943" s="88"/>
      <c r="D21943" s="88"/>
      <c r="E21943" s="88"/>
      <c r="F21943" s="88"/>
      <c r="G21943" s="88"/>
      <c r="H21943" s="88"/>
      <c r="I21943" s="88"/>
      <c r="J21943" s="88"/>
      <c r="K21943" s="88"/>
    </row>
    <row r="21944" spans="2:11" hidden="1" x14ac:dyDescent="0.2">
      <c r="B21944" s="88"/>
      <c r="C21944" s="88"/>
      <c r="D21944" s="88"/>
      <c r="E21944" s="88"/>
      <c r="F21944" s="88"/>
      <c r="G21944" s="88"/>
      <c r="H21944" s="88"/>
      <c r="I21944" s="88"/>
      <c r="J21944" s="88"/>
      <c r="K21944" s="88"/>
    </row>
    <row r="21945" spans="2:11" hidden="1" x14ac:dyDescent="0.2">
      <c r="B21945" s="88"/>
      <c r="C21945" s="88"/>
      <c r="D21945" s="88"/>
      <c r="E21945" s="88"/>
      <c r="F21945" s="88"/>
      <c r="G21945" s="88"/>
      <c r="H21945" s="88"/>
      <c r="I21945" s="88"/>
      <c r="J21945" s="88"/>
      <c r="K21945" s="88"/>
    </row>
    <row r="21946" spans="2:11" hidden="1" x14ac:dyDescent="0.2">
      <c r="B21946" s="88"/>
      <c r="C21946" s="88"/>
      <c r="D21946" s="88"/>
      <c r="E21946" s="88"/>
      <c r="F21946" s="88"/>
      <c r="G21946" s="88"/>
      <c r="H21946" s="88"/>
      <c r="I21946" s="88"/>
      <c r="J21946" s="88"/>
      <c r="K21946" s="88"/>
    </row>
    <row r="21947" spans="2:11" hidden="1" x14ac:dyDescent="0.2">
      <c r="B21947" s="88"/>
      <c r="C21947" s="88"/>
      <c r="D21947" s="88"/>
      <c r="E21947" s="88"/>
      <c r="F21947" s="88"/>
      <c r="G21947" s="88"/>
      <c r="H21947" s="88"/>
      <c r="I21947" s="88"/>
      <c r="J21947" s="88"/>
      <c r="K21947" s="88"/>
    </row>
    <row r="21948" spans="2:11" hidden="1" x14ac:dyDescent="0.2">
      <c r="B21948" s="88"/>
      <c r="C21948" s="88"/>
      <c r="D21948" s="88"/>
      <c r="E21948" s="88"/>
      <c r="F21948" s="88"/>
      <c r="G21948" s="88"/>
      <c r="H21948" s="88"/>
      <c r="I21948" s="88"/>
      <c r="J21948" s="88"/>
      <c r="K21948" s="88"/>
    </row>
    <row r="21949" spans="2:11" hidden="1" x14ac:dyDescent="0.2">
      <c r="B21949" s="88"/>
      <c r="C21949" s="88"/>
      <c r="D21949" s="88"/>
      <c r="E21949" s="88"/>
      <c r="F21949" s="88"/>
      <c r="G21949" s="88"/>
      <c r="H21949" s="88"/>
      <c r="I21949" s="88"/>
      <c r="J21949" s="88"/>
      <c r="K21949" s="88"/>
    </row>
    <row r="21950" spans="2:11" hidden="1" x14ac:dyDescent="0.2">
      <c r="B21950" s="88"/>
      <c r="C21950" s="88"/>
      <c r="D21950" s="88"/>
      <c r="E21950" s="88"/>
      <c r="F21950" s="88"/>
      <c r="G21950" s="88"/>
      <c r="H21950" s="88"/>
      <c r="I21950" s="88"/>
      <c r="J21950" s="88"/>
      <c r="K21950" s="88"/>
    </row>
    <row r="21951" spans="2:11" hidden="1" x14ac:dyDescent="0.2">
      <c r="B21951" s="88"/>
      <c r="C21951" s="88"/>
      <c r="D21951" s="88"/>
      <c r="E21951" s="88"/>
      <c r="F21951" s="88"/>
      <c r="G21951" s="88"/>
      <c r="H21951" s="88"/>
      <c r="I21951" s="88"/>
      <c r="J21951" s="88"/>
      <c r="K21951" s="88"/>
    </row>
    <row r="21952" spans="2:11" hidden="1" x14ac:dyDescent="0.2">
      <c r="B21952" s="88"/>
      <c r="C21952" s="88"/>
      <c r="D21952" s="88"/>
      <c r="E21952" s="88"/>
      <c r="F21952" s="88"/>
      <c r="G21952" s="88"/>
      <c r="H21952" s="88"/>
      <c r="I21952" s="88"/>
      <c r="J21952" s="88"/>
      <c r="K21952" s="88"/>
    </row>
    <row r="21953" spans="2:11" hidden="1" x14ac:dyDescent="0.2">
      <c r="B21953" s="88"/>
      <c r="C21953" s="88"/>
      <c r="D21953" s="88"/>
      <c r="E21953" s="88"/>
      <c r="F21953" s="88"/>
      <c r="G21953" s="88"/>
      <c r="H21953" s="88"/>
      <c r="I21953" s="88"/>
      <c r="J21953" s="88"/>
      <c r="K21953" s="88"/>
    </row>
    <row r="21954" spans="2:11" hidden="1" x14ac:dyDescent="0.2">
      <c r="B21954" s="88"/>
      <c r="C21954" s="88"/>
      <c r="D21954" s="88"/>
      <c r="E21954" s="88"/>
      <c r="F21954" s="88"/>
      <c r="G21954" s="88"/>
      <c r="H21954" s="88"/>
      <c r="I21954" s="88"/>
      <c r="J21954" s="88"/>
      <c r="K21954" s="88"/>
    </row>
    <row r="21955" spans="2:11" hidden="1" x14ac:dyDescent="0.2">
      <c r="B21955" s="88"/>
      <c r="C21955" s="88"/>
      <c r="D21955" s="88"/>
      <c r="E21955" s="88"/>
      <c r="F21955" s="88"/>
      <c r="G21955" s="88"/>
      <c r="H21955" s="88"/>
      <c r="I21955" s="88"/>
      <c r="J21955" s="88"/>
      <c r="K21955" s="88"/>
    </row>
    <row r="21956" spans="2:11" hidden="1" x14ac:dyDescent="0.2">
      <c r="B21956" s="88"/>
      <c r="C21956" s="88"/>
      <c r="D21956" s="88"/>
      <c r="E21956" s="88"/>
      <c r="F21956" s="88"/>
      <c r="G21956" s="88"/>
      <c r="H21956" s="88"/>
      <c r="I21956" s="88"/>
      <c r="J21956" s="88"/>
      <c r="K21956" s="88"/>
    </row>
    <row r="21957" spans="2:11" hidden="1" x14ac:dyDescent="0.2">
      <c r="B21957" s="88"/>
      <c r="C21957" s="88"/>
      <c r="D21957" s="88"/>
      <c r="E21957" s="88"/>
      <c r="F21957" s="88"/>
      <c r="G21957" s="88"/>
      <c r="H21957" s="88"/>
      <c r="I21957" s="88"/>
      <c r="J21957" s="88"/>
      <c r="K21957" s="88"/>
    </row>
    <row r="21958" spans="2:11" hidden="1" x14ac:dyDescent="0.2">
      <c r="B21958" s="88"/>
      <c r="C21958" s="88"/>
      <c r="D21958" s="88"/>
      <c r="E21958" s="88"/>
      <c r="F21958" s="88"/>
      <c r="G21958" s="88"/>
      <c r="H21958" s="88"/>
      <c r="I21958" s="88"/>
      <c r="J21958" s="88"/>
      <c r="K21958" s="88"/>
    </row>
    <row r="21959" spans="2:11" hidden="1" x14ac:dyDescent="0.2">
      <c r="B21959" s="88"/>
      <c r="C21959" s="88"/>
      <c r="D21959" s="88"/>
      <c r="E21959" s="88"/>
      <c r="F21959" s="88"/>
      <c r="G21959" s="88"/>
      <c r="H21959" s="88"/>
      <c r="I21959" s="88"/>
      <c r="J21959" s="88"/>
      <c r="K21959" s="88"/>
    </row>
    <row r="21960" spans="2:11" hidden="1" x14ac:dyDescent="0.2">
      <c r="B21960" s="88"/>
      <c r="C21960" s="88"/>
      <c r="D21960" s="88"/>
      <c r="E21960" s="88"/>
      <c r="F21960" s="88"/>
      <c r="G21960" s="88"/>
      <c r="H21960" s="88"/>
      <c r="I21960" s="88"/>
      <c r="J21960" s="88"/>
      <c r="K21960" s="88"/>
    </row>
    <row r="21961" spans="2:11" hidden="1" x14ac:dyDescent="0.2">
      <c r="B21961" s="88"/>
      <c r="C21961" s="88"/>
      <c r="D21961" s="88"/>
      <c r="E21961" s="88"/>
      <c r="F21961" s="88"/>
      <c r="G21961" s="88"/>
      <c r="H21961" s="88"/>
      <c r="I21961" s="88"/>
      <c r="J21961" s="88"/>
      <c r="K21961" s="88"/>
    </row>
    <row r="21962" spans="2:11" hidden="1" x14ac:dyDescent="0.2">
      <c r="B21962" s="88"/>
      <c r="C21962" s="88"/>
      <c r="D21962" s="88"/>
      <c r="E21962" s="88"/>
      <c r="F21962" s="88"/>
      <c r="G21962" s="88"/>
      <c r="H21962" s="88"/>
      <c r="I21962" s="88"/>
      <c r="J21962" s="88"/>
      <c r="K21962" s="88"/>
    </row>
    <row r="21963" spans="2:11" hidden="1" x14ac:dyDescent="0.2">
      <c r="B21963" s="88"/>
      <c r="C21963" s="88"/>
      <c r="D21963" s="88"/>
      <c r="E21963" s="88"/>
      <c r="F21963" s="88"/>
      <c r="G21963" s="88"/>
      <c r="H21963" s="88"/>
      <c r="I21963" s="88"/>
      <c r="J21963" s="88"/>
      <c r="K21963" s="88"/>
    </row>
    <row r="21964" spans="2:11" hidden="1" x14ac:dyDescent="0.2">
      <c r="B21964" s="88"/>
      <c r="C21964" s="88"/>
      <c r="D21964" s="88"/>
      <c r="E21964" s="88"/>
      <c r="F21964" s="88"/>
      <c r="G21964" s="88"/>
      <c r="H21964" s="88"/>
      <c r="I21964" s="88"/>
      <c r="J21964" s="88"/>
      <c r="K21964" s="88"/>
    </row>
    <row r="21965" spans="2:11" hidden="1" x14ac:dyDescent="0.2">
      <c r="B21965" s="88"/>
      <c r="C21965" s="88"/>
      <c r="D21965" s="88"/>
      <c r="E21965" s="88"/>
      <c r="F21965" s="88"/>
      <c r="G21965" s="88"/>
      <c r="H21965" s="88"/>
      <c r="I21965" s="88"/>
      <c r="J21965" s="88"/>
      <c r="K21965" s="88"/>
    </row>
    <row r="21966" spans="2:11" hidden="1" x14ac:dyDescent="0.2">
      <c r="B21966" s="88"/>
      <c r="C21966" s="88"/>
      <c r="D21966" s="88"/>
      <c r="E21966" s="88"/>
      <c r="F21966" s="88"/>
      <c r="G21966" s="88"/>
      <c r="H21966" s="88"/>
      <c r="I21966" s="88"/>
      <c r="J21966" s="88"/>
      <c r="K21966" s="88"/>
    </row>
    <row r="21967" spans="2:11" hidden="1" x14ac:dyDescent="0.2">
      <c r="B21967" s="88"/>
      <c r="C21967" s="88"/>
      <c r="D21967" s="88"/>
      <c r="E21967" s="88"/>
      <c r="F21967" s="88"/>
      <c r="G21967" s="88"/>
      <c r="H21967" s="88"/>
      <c r="I21967" s="88"/>
      <c r="J21967" s="88"/>
      <c r="K21967" s="88"/>
    </row>
    <row r="21968" spans="2:11" hidden="1" x14ac:dyDescent="0.2">
      <c r="B21968" s="88"/>
      <c r="C21968" s="88"/>
      <c r="D21968" s="88"/>
      <c r="E21968" s="88"/>
      <c r="F21968" s="88"/>
      <c r="G21968" s="88"/>
      <c r="H21968" s="88"/>
      <c r="I21968" s="88"/>
      <c r="J21968" s="88"/>
      <c r="K21968" s="88"/>
    </row>
    <row r="21969" spans="2:11" hidden="1" x14ac:dyDescent="0.2">
      <c r="B21969" s="88"/>
      <c r="C21969" s="88"/>
      <c r="D21969" s="88"/>
      <c r="E21969" s="88"/>
      <c r="F21969" s="88"/>
      <c r="G21969" s="88"/>
      <c r="H21969" s="88"/>
      <c r="I21969" s="88"/>
      <c r="J21969" s="88"/>
      <c r="K21969" s="88"/>
    </row>
    <row r="21970" spans="2:11" hidden="1" x14ac:dyDescent="0.2">
      <c r="B21970" s="88"/>
      <c r="C21970" s="88"/>
      <c r="D21970" s="88"/>
      <c r="E21970" s="88"/>
      <c r="F21970" s="88"/>
      <c r="G21970" s="88"/>
      <c r="H21970" s="88"/>
      <c r="I21970" s="88"/>
      <c r="J21970" s="88"/>
      <c r="K21970" s="88"/>
    </row>
    <row r="21971" spans="2:11" hidden="1" x14ac:dyDescent="0.2">
      <c r="B21971" s="88"/>
      <c r="C21971" s="88"/>
      <c r="D21971" s="88"/>
      <c r="E21971" s="88"/>
      <c r="F21971" s="88"/>
      <c r="G21971" s="88"/>
      <c r="H21971" s="88"/>
      <c r="I21971" s="88"/>
      <c r="J21971" s="88"/>
      <c r="K21971" s="88"/>
    </row>
    <row r="21972" spans="2:11" hidden="1" x14ac:dyDescent="0.2">
      <c r="B21972" s="88"/>
      <c r="C21972" s="88"/>
      <c r="D21972" s="88"/>
      <c r="E21972" s="88"/>
      <c r="F21972" s="88"/>
      <c r="G21972" s="88"/>
      <c r="H21972" s="88"/>
      <c r="I21972" s="88"/>
      <c r="J21972" s="88"/>
      <c r="K21972" s="88"/>
    </row>
    <row r="21973" spans="2:11" hidden="1" x14ac:dyDescent="0.2">
      <c r="B21973" s="88"/>
      <c r="C21973" s="88"/>
      <c r="D21973" s="88"/>
      <c r="E21973" s="88"/>
      <c r="F21973" s="88"/>
      <c r="G21973" s="88"/>
      <c r="H21973" s="88"/>
      <c r="I21973" s="88"/>
      <c r="J21973" s="88"/>
      <c r="K21973" s="88"/>
    </row>
    <row r="21974" spans="2:11" hidden="1" x14ac:dyDescent="0.2">
      <c r="B21974" s="88"/>
      <c r="C21974" s="88"/>
      <c r="D21974" s="88"/>
      <c r="E21974" s="88"/>
      <c r="F21974" s="88"/>
      <c r="G21974" s="88"/>
      <c r="H21974" s="88"/>
      <c r="I21974" s="88"/>
      <c r="J21974" s="88"/>
      <c r="K21974" s="88"/>
    </row>
    <row r="21975" spans="2:11" hidden="1" x14ac:dyDescent="0.2">
      <c r="B21975" s="88"/>
      <c r="C21975" s="88"/>
      <c r="D21975" s="88"/>
      <c r="E21975" s="88"/>
      <c r="F21975" s="88"/>
      <c r="G21975" s="88"/>
      <c r="H21975" s="88"/>
      <c r="I21975" s="88"/>
      <c r="J21975" s="88"/>
      <c r="K21975" s="88"/>
    </row>
    <row r="21976" spans="2:11" hidden="1" x14ac:dyDescent="0.2">
      <c r="B21976" s="88"/>
      <c r="C21976" s="88"/>
      <c r="D21976" s="88"/>
      <c r="E21976" s="88"/>
      <c r="F21976" s="88"/>
      <c r="G21976" s="88"/>
      <c r="H21976" s="88"/>
      <c r="I21976" s="88"/>
      <c r="J21976" s="88"/>
      <c r="K21976" s="88"/>
    </row>
    <row r="21977" spans="2:11" hidden="1" x14ac:dyDescent="0.2">
      <c r="B21977" s="88"/>
      <c r="C21977" s="88"/>
      <c r="D21977" s="88"/>
      <c r="E21977" s="88"/>
      <c r="F21977" s="88"/>
      <c r="G21977" s="88"/>
      <c r="H21977" s="88"/>
      <c r="I21977" s="88"/>
      <c r="J21977" s="88"/>
      <c r="K21977" s="88"/>
    </row>
    <row r="21978" spans="2:11" hidden="1" x14ac:dyDescent="0.2">
      <c r="B21978" s="88"/>
      <c r="C21978" s="88"/>
      <c r="D21978" s="88"/>
      <c r="E21978" s="88"/>
      <c r="F21978" s="88"/>
      <c r="G21978" s="88"/>
      <c r="H21978" s="88"/>
      <c r="I21978" s="88"/>
      <c r="J21978" s="88"/>
      <c r="K21978" s="88"/>
    </row>
    <row r="21979" spans="2:11" hidden="1" x14ac:dyDescent="0.2">
      <c r="B21979" s="88"/>
      <c r="C21979" s="88"/>
      <c r="D21979" s="88"/>
      <c r="E21979" s="88"/>
      <c r="F21979" s="88"/>
      <c r="G21979" s="88"/>
      <c r="H21979" s="88"/>
      <c r="I21979" s="88"/>
      <c r="J21979" s="88"/>
      <c r="K21979" s="88"/>
    </row>
    <row r="21980" spans="2:11" hidden="1" x14ac:dyDescent="0.2">
      <c r="B21980" s="88"/>
      <c r="C21980" s="88"/>
      <c r="D21980" s="88"/>
      <c r="E21980" s="88"/>
      <c r="F21980" s="88"/>
      <c r="G21980" s="88"/>
      <c r="H21980" s="88"/>
      <c r="I21980" s="88"/>
      <c r="J21980" s="88"/>
      <c r="K21980" s="88"/>
    </row>
    <row r="21981" spans="2:11" hidden="1" x14ac:dyDescent="0.2">
      <c r="B21981" s="88"/>
      <c r="C21981" s="88"/>
      <c r="D21981" s="88"/>
      <c r="E21981" s="88"/>
      <c r="F21981" s="88"/>
      <c r="G21981" s="88"/>
      <c r="H21981" s="88"/>
      <c r="I21981" s="88"/>
      <c r="J21981" s="88"/>
      <c r="K21981" s="88"/>
    </row>
    <row r="21982" spans="2:11" hidden="1" x14ac:dyDescent="0.2">
      <c r="B21982" s="88"/>
      <c r="C21982" s="88"/>
      <c r="D21982" s="88"/>
      <c r="E21982" s="88"/>
      <c r="F21982" s="88"/>
      <c r="G21982" s="88"/>
      <c r="H21982" s="88"/>
      <c r="I21982" s="88"/>
      <c r="J21982" s="88"/>
      <c r="K21982" s="88"/>
    </row>
    <row r="21983" spans="2:11" hidden="1" x14ac:dyDescent="0.2">
      <c r="B21983" s="88"/>
      <c r="C21983" s="88"/>
      <c r="D21983" s="88"/>
      <c r="E21983" s="88"/>
      <c r="F21983" s="88"/>
      <c r="G21983" s="88"/>
      <c r="H21983" s="88"/>
      <c r="I21983" s="88"/>
      <c r="J21983" s="88"/>
      <c r="K21983" s="88"/>
    </row>
    <row r="21984" spans="2:11" hidden="1" x14ac:dyDescent="0.2">
      <c r="B21984" s="88"/>
      <c r="C21984" s="88"/>
      <c r="D21984" s="88"/>
      <c r="E21984" s="88"/>
      <c r="F21984" s="88"/>
      <c r="G21984" s="88"/>
      <c r="H21984" s="88"/>
      <c r="I21984" s="88"/>
      <c r="J21984" s="88"/>
      <c r="K21984" s="88"/>
    </row>
    <row r="21985" spans="2:11" hidden="1" x14ac:dyDescent="0.2">
      <c r="B21985" s="88"/>
      <c r="C21985" s="88"/>
      <c r="D21985" s="88"/>
      <c r="E21985" s="88"/>
      <c r="F21985" s="88"/>
      <c r="G21985" s="88"/>
      <c r="H21985" s="88"/>
      <c r="I21985" s="88"/>
      <c r="J21985" s="88"/>
      <c r="K21985" s="88"/>
    </row>
    <row r="21986" spans="2:11" hidden="1" x14ac:dyDescent="0.2">
      <c r="B21986" s="88"/>
      <c r="C21986" s="88"/>
      <c r="D21986" s="88"/>
      <c r="E21986" s="88"/>
      <c r="F21986" s="88"/>
      <c r="G21986" s="88"/>
      <c r="H21986" s="88"/>
      <c r="I21986" s="88"/>
      <c r="J21986" s="88"/>
      <c r="K21986" s="88"/>
    </row>
    <row r="21987" spans="2:11" hidden="1" x14ac:dyDescent="0.2">
      <c r="B21987" s="88"/>
      <c r="C21987" s="88"/>
      <c r="D21987" s="88"/>
      <c r="E21987" s="88"/>
      <c r="F21987" s="88"/>
      <c r="G21987" s="88"/>
      <c r="H21987" s="88"/>
      <c r="I21987" s="88"/>
      <c r="J21987" s="88"/>
      <c r="K21987" s="88"/>
    </row>
    <row r="21988" spans="2:11" hidden="1" x14ac:dyDescent="0.2">
      <c r="B21988" s="88"/>
      <c r="C21988" s="88"/>
      <c r="D21988" s="88"/>
      <c r="E21988" s="88"/>
      <c r="F21988" s="88"/>
      <c r="G21988" s="88"/>
      <c r="H21988" s="88"/>
      <c r="I21988" s="88"/>
      <c r="J21988" s="88"/>
      <c r="K21988" s="88"/>
    </row>
    <row r="21989" spans="2:11" hidden="1" x14ac:dyDescent="0.2">
      <c r="B21989" s="88"/>
      <c r="C21989" s="88"/>
      <c r="D21989" s="88"/>
      <c r="E21989" s="88"/>
      <c r="F21989" s="88"/>
      <c r="G21989" s="88"/>
      <c r="H21989" s="88"/>
      <c r="I21989" s="88"/>
      <c r="J21989" s="88"/>
      <c r="K21989" s="88"/>
    </row>
    <row r="21990" spans="2:11" hidden="1" x14ac:dyDescent="0.2">
      <c r="B21990" s="88"/>
      <c r="C21990" s="88"/>
      <c r="D21990" s="88"/>
      <c r="E21990" s="88"/>
      <c r="F21990" s="88"/>
      <c r="G21990" s="88"/>
      <c r="H21990" s="88"/>
      <c r="I21990" s="88"/>
      <c r="J21990" s="88"/>
      <c r="K21990" s="88"/>
    </row>
    <row r="21991" spans="2:11" hidden="1" x14ac:dyDescent="0.2">
      <c r="B21991" s="88"/>
      <c r="C21991" s="88"/>
      <c r="D21991" s="88"/>
      <c r="E21991" s="88"/>
      <c r="F21991" s="88"/>
      <c r="G21991" s="88"/>
      <c r="H21991" s="88"/>
      <c r="I21991" s="88"/>
      <c r="J21991" s="88"/>
      <c r="K21991" s="88"/>
    </row>
    <row r="21992" spans="2:11" hidden="1" x14ac:dyDescent="0.2">
      <c r="B21992" s="88"/>
      <c r="C21992" s="88"/>
      <c r="D21992" s="88"/>
      <c r="E21992" s="88"/>
      <c r="F21992" s="88"/>
      <c r="G21992" s="88"/>
      <c r="H21992" s="88"/>
      <c r="I21992" s="88"/>
      <c r="J21992" s="88"/>
      <c r="K21992" s="88"/>
    </row>
    <row r="21993" spans="2:11" hidden="1" x14ac:dyDescent="0.2">
      <c r="B21993" s="88"/>
      <c r="C21993" s="88"/>
      <c r="D21993" s="88"/>
      <c r="E21993" s="88"/>
      <c r="F21993" s="88"/>
      <c r="G21993" s="88"/>
      <c r="H21993" s="88"/>
      <c r="I21993" s="88"/>
      <c r="J21993" s="88"/>
      <c r="K21993" s="88"/>
    </row>
    <row r="21994" spans="2:11" hidden="1" x14ac:dyDescent="0.2">
      <c r="B21994" s="88"/>
      <c r="C21994" s="88"/>
      <c r="D21994" s="88"/>
      <c r="E21994" s="88"/>
      <c r="F21994" s="88"/>
      <c r="G21994" s="88"/>
      <c r="H21994" s="88"/>
      <c r="I21994" s="88"/>
      <c r="J21994" s="88"/>
      <c r="K21994" s="88"/>
    </row>
    <row r="21995" spans="2:11" hidden="1" x14ac:dyDescent="0.2">
      <c r="B21995" s="88"/>
      <c r="C21995" s="88"/>
      <c r="D21995" s="88"/>
      <c r="E21995" s="88"/>
      <c r="F21995" s="88"/>
      <c r="G21995" s="88"/>
      <c r="H21995" s="88"/>
      <c r="I21995" s="88"/>
      <c r="J21995" s="88"/>
      <c r="K21995" s="88"/>
    </row>
    <row r="21996" spans="2:11" hidden="1" x14ac:dyDescent="0.2">
      <c r="B21996" s="88"/>
      <c r="C21996" s="88"/>
      <c r="D21996" s="88"/>
      <c r="E21996" s="88"/>
      <c r="F21996" s="88"/>
      <c r="G21996" s="88"/>
      <c r="H21996" s="88"/>
      <c r="I21996" s="88"/>
      <c r="J21996" s="88"/>
      <c r="K21996" s="88"/>
    </row>
    <row r="21997" spans="2:11" hidden="1" x14ac:dyDescent="0.2">
      <c r="B21997" s="88"/>
      <c r="C21997" s="88"/>
      <c r="D21997" s="88"/>
      <c r="E21997" s="88"/>
      <c r="F21997" s="88"/>
      <c r="G21997" s="88"/>
      <c r="H21997" s="88"/>
      <c r="I21997" s="88"/>
      <c r="J21997" s="88"/>
      <c r="K21997" s="88"/>
    </row>
    <row r="21998" spans="2:11" hidden="1" x14ac:dyDescent="0.2">
      <c r="B21998" s="88"/>
      <c r="C21998" s="88"/>
      <c r="D21998" s="88"/>
      <c r="E21998" s="88"/>
      <c r="F21998" s="88"/>
      <c r="G21998" s="88"/>
      <c r="H21998" s="88"/>
      <c r="I21998" s="88"/>
      <c r="J21998" s="88"/>
      <c r="K21998" s="88"/>
    </row>
    <row r="21999" spans="2:11" hidden="1" x14ac:dyDescent="0.2">
      <c r="B21999" s="88"/>
      <c r="C21999" s="88"/>
      <c r="D21999" s="88"/>
      <c r="E21999" s="88"/>
      <c r="F21999" s="88"/>
      <c r="G21999" s="88"/>
      <c r="H21999" s="88"/>
      <c r="I21999" s="88"/>
      <c r="J21999" s="88"/>
      <c r="K21999" s="88"/>
    </row>
    <row r="22000" spans="2:11" hidden="1" x14ac:dyDescent="0.2">
      <c r="B22000" s="88"/>
      <c r="C22000" s="88"/>
      <c r="D22000" s="88"/>
      <c r="E22000" s="88"/>
      <c r="F22000" s="88"/>
      <c r="G22000" s="88"/>
      <c r="H22000" s="88"/>
      <c r="I22000" s="88"/>
      <c r="J22000" s="88"/>
      <c r="K22000" s="88"/>
    </row>
    <row r="22001" spans="2:11" hidden="1" x14ac:dyDescent="0.2">
      <c r="B22001" s="88"/>
      <c r="C22001" s="88"/>
      <c r="D22001" s="88"/>
      <c r="E22001" s="88"/>
      <c r="F22001" s="88"/>
      <c r="G22001" s="88"/>
      <c r="H22001" s="88"/>
      <c r="I22001" s="88"/>
      <c r="J22001" s="88"/>
      <c r="K22001" s="88"/>
    </row>
    <row r="22002" spans="2:11" hidden="1" x14ac:dyDescent="0.2">
      <c r="B22002" s="88"/>
      <c r="C22002" s="88"/>
      <c r="D22002" s="88"/>
      <c r="E22002" s="88"/>
      <c r="F22002" s="88"/>
      <c r="G22002" s="88"/>
      <c r="H22002" s="88"/>
      <c r="I22002" s="88"/>
      <c r="J22002" s="88"/>
      <c r="K22002" s="88"/>
    </row>
    <row r="22003" spans="2:11" hidden="1" x14ac:dyDescent="0.2">
      <c r="B22003" s="88"/>
      <c r="C22003" s="88"/>
      <c r="D22003" s="88"/>
      <c r="E22003" s="88"/>
      <c r="F22003" s="88"/>
      <c r="G22003" s="88"/>
      <c r="H22003" s="88"/>
      <c r="I22003" s="88"/>
      <c r="J22003" s="88"/>
      <c r="K22003" s="88"/>
    </row>
    <row r="22004" spans="2:11" hidden="1" x14ac:dyDescent="0.2">
      <c r="B22004" s="88"/>
      <c r="C22004" s="88"/>
      <c r="D22004" s="88"/>
      <c r="E22004" s="88"/>
      <c r="F22004" s="88"/>
      <c r="G22004" s="88"/>
      <c r="H22004" s="88"/>
      <c r="I22004" s="88"/>
      <c r="J22004" s="88"/>
      <c r="K22004" s="88"/>
    </row>
    <row r="22005" spans="2:11" hidden="1" x14ac:dyDescent="0.2">
      <c r="B22005" s="88"/>
      <c r="C22005" s="88"/>
      <c r="D22005" s="88"/>
      <c r="E22005" s="88"/>
      <c r="F22005" s="88"/>
      <c r="G22005" s="88"/>
      <c r="H22005" s="88"/>
      <c r="I22005" s="88"/>
      <c r="J22005" s="88"/>
      <c r="K22005" s="88"/>
    </row>
    <row r="22006" spans="2:11" hidden="1" x14ac:dyDescent="0.2">
      <c r="B22006" s="88"/>
      <c r="C22006" s="88"/>
      <c r="D22006" s="88"/>
      <c r="E22006" s="88"/>
      <c r="F22006" s="88"/>
      <c r="G22006" s="88"/>
      <c r="H22006" s="88"/>
      <c r="I22006" s="88"/>
      <c r="J22006" s="88"/>
      <c r="K22006" s="88"/>
    </row>
    <row r="22007" spans="2:11" hidden="1" x14ac:dyDescent="0.2">
      <c r="B22007" s="88"/>
      <c r="C22007" s="88"/>
      <c r="D22007" s="88"/>
      <c r="E22007" s="88"/>
      <c r="F22007" s="88"/>
      <c r="G22007" s="88"/>
      <c r="H22007" s="88"/>
      <c r="I22007" s="88"/>
      <c r="J22007" s="88"/>
      <c r="K22007" s="88"/>
    </row>
    <row r="22008" spans="2:11" hidden="1" x14ac:dyDescent="0.2">
      <c r="B22008" s="88"/>
      <c r="C22008" s="88"/>
      <c r="D22008" s="88"/>
      <c r="E22008" s="88"/>
      <c r="F22008" s="88"/>
      <c r="G22008" s="88"/>
      <c r="H22008" s="88"/>
      <c r="I22008" s="88"/>
      <c r="J22008" s="88"/>
      <c r="K22008" s="88"/>
    </row>
    <row r="22009" spans="2:11" hidden="1" x14ac:dyDescent="0.2">
      <c r="B22009" s="88"/>
      <c r="C22009" s="88"/>
      <c r="D22009" s="88"/>
      <c r="E22009" s="88"/>
      <c r="F22009" s="88"/>
      <c r="G22009" s="88"/>
      <c r="H22009" s="88"/>
      <c r="I22009" s="88"/>
      <c r="J22009" s="88"/>
      <c r="K22009" s="88"/>
    </row>
    <row r="22010" spans="2:11" hidden="1" x14ac:dyDescent="0.2">
      <c r="B22010" s="88"/>
      <c r="C22010" s="88"/>
      <c r="D22010" s="88"/>
      <c r="E22010" s="88"/>
      <c r="F22010" s="88"/>
      <c r="G22010" s="88"/>
      <c r="H22010" s="88"/>
      <c r="I22010" s="88"/>
      <c r="J22010" s="88"/>
      <c r="K22010" s="88"/>
    </row>
    <row r="22011" spans="2:11" hidden="1" x14ac:dyDescent="0.2">
      <c r="B22011" s="88"/>
      <c r="C22011" s="88"/>
      <c r="D22011" s="88"/>
      <c r="E22011" s="88"/>
      <c r="F22011" s="88"/>
      <c r="G22011" s="88"/>
      <c r="H22011" s="88"/>
      <c r="I22011" s="88"/>
      <c r="J22011" s="88"/>
      <c r="K22011" s="88"/>
    </row>
    <row r="22012" spans="2:11" hidden="1" x14ac:dyDescent="0.2">
      <c r="B22012" s="88"/>
      <c r="C22012" s="88"/>
      <c r="D22012" s="88"/>
      <c r="E22012" s="88"/>
      <c r="F22012" s="88"/>
      <c r="G22012" s="88"/>
      <c r="H22012" s="88"/>
      <c r="I22012" s="88"/>
      <c r="J22012" s="88"/>
      <c r="K22012" s="88"/>
    </row>
    <row r="22013" spans="2:11" hidden="1" x14ac:dyDescent="0.2">
      <c r="B22013" s="88"/>
      <c r="C22013" s="88"/>
      <c r="D22013" s="88"/>
      <c r="E22013" s="88"/>
      <c r="F22013" s="88"/>
      <c r="G22013" s="88"/>
      <c r="H22013" s="88"/>
      <c r="I22013" s="88"/>
      <c r="J22013" s="88"/>
      <c r="K22013" s="88"/>
    </row>
    <row r="22014" spans="2:11" hidden="1" x14ac:dyDescent="0.2">
      <c r="B22014" s="88"/>
      <c r="C22014" s="88"/>
      <c r="D22014" s="88"/>
      <c r="E22014" s="88"/>
      <c r="F22014" s="88"/>
      <c r="G22014" s="88"/>
      <c r="H22014" s="88"/>
      <c r="I22014" s="88"/>
      <c r="J22014" s="88"/>
      <c r="K22014" s="88"/>
    </row>
    <row r="22015" spans="2:11" hidden="1" x14ac:dyDescent="0.2">
      <c r="B22015" s="88"/>
      <c r="C22015" s="88"/>
      <c r="D22015" s="88"/>
      <c r="E22015" s="88"/>
      <c r="F22015" s="88"/>
      <c r="G22015" s="88"/>
      <c r="H22015" s="88"/>
      <c r="I22015" s="88"/>
      <c r="J22015" s="88"/>
      <c r="K22015" s="88"/>
    </row>
    <row r="22016" spans="2:11" hidden="1" x14ac:dyDescent="0.2">
      <c r="B22016" s="88"/>
      <c r="C22016" s="88"/>
      <c r="D22016" s="88"/>
      <c r="E22016" s="88"/>
      <c r="F22016" s="88"/>
      <c r="G22016" s="88"/>
      <c r="H22016" s="88"/>
      <c r="I22016" s="88"/>
      <c r="J22016" s="88"/>
      <c r="K22016" s="88"/>
    </row>
    <row r="22017" spans="2:11" hidden="1" x14ac:dyDescent="0.2">
      <c r="B22017" s="88"/>
      <c r="C22017" s="88"/>
      <c r="D22017" s="88"/>
      <c r="E22017" s="88"/>
      <c r="F22017" s="88"/>
      <c r="G22017" s="88"/>
      <c r="H22017" s="88"/>
      <c r="I22017" s="88"/>
      <c r="J22017" s="88"/>
      <c r="K22017" s="88"/>
    </row>
    <row r="22018" spans="2:11" hidden="1" x14ac:dyDescent="0.2">
      <c r="B22018" s="88"/>
      <c r="C22018" s="88"/>
      <c r="D22018" s="88"/>
      <c r="E22018" s="88"/>
      <c r="F22018" s="88"/>
      <c r="G22018" s="88"/>
      <c r="H22018" s="88"/>
      <c r="I22018" s="88"/>
      <c r="J22018" s="88"/>
      <c r="K22018" s="88"/>
    </row>
    <row r="22019" spans="2:11" hidden="1" x14ac:dyDescent="0.2">
      <c r="B22019" s="88"/>
      <c r="C22019" s="88"/>
      <c r="D22019" s="88"/>
      <c r="E22019" s="88"/>
      <c r="F22019" s="88"/>
      <c r="G22019" s="88"/>
      <c r="H22019" s="88"/>
      <c r="I22019" s="88"/>
      <c r="J22019" s="88"/>
      <c r="K22019" s="88"/>
    </row>
    <row r="22020" spans="2:11" hidden="1" x14ac:dyDescent="0.2">
      <c r="B22020" s="88"/>
      <c r="C22020" s="88"/>
      <c r="D22020" s="88"/>
      <c r="E22020" s="88"/>
      <c r="F22020" s="88"/>
      <c r="G22020" s="88"/>
      <c r="H22020" s="88"/>
      <c r="I22020" s="88"/>
      <c r="J22020" s="88"/>
      <c r="K22020" s="88"/>
    </row>
    <row r="22021" spans="2:11" hidden="1" x14ac:dyDescent="0.2">
      <c r="B22021" s="88"/>
      <c r="C22021" s="88"/>
      <c r="D22021" s="88"/>
      <c r="E22021" s="88"/>
      <c r="F22021" s="88"/>
      <c r="G22021" s="88"/>
      <c r="H22021" s="88"/>
      <c r="I22021" s="88"/>
      <c r="J22021" s="88"/>
      <c r="K22021" s="88"/>
    </row>
    <row r="22022" spans="2:11" hidden="1" x14ac:dyDescent="0.2">
      <c r="B22022" s="88"/>
      <c r="C22022" s="88"/>
      <c r="D22022" s="88"/>
      <c r="E22022" s="88"/>
      <c r="F22022" s="88"/>
      <c r="G22022" s="88"/>
      <c r="H22022" s="88"/>
      <c r="I22022" s="88"/>
      <c r="J22022" s="88"/>
      <c r="K22022" s="88"/>
    </row>
    <row r="22023" spans="2:11" hidden="1" x14ac:dyDescent="0.2">
      <c r="B22023" s="88"/>
      <c r="C22023" s="88"/>
      <c r="D22023" s="88"/>
      <c r="E22023" s="88"/>
      <c r="F22023" s="88"/>
      <c r="G22023" s="88"/>
      <c r="H22023" s="88"/>
      <c r="I22023" s="88"/>
      <c r="J22023" s="88"/>
      <c r="K22023" s="88"/>
    </row>
    <row r="22024" spans="2:11" hidden="1" x14ac:dyDescent="0.2">
      <c r="B22024" s="88"/>
      <c r="C22024" s="88"/>
      <c r="D22024" s="88"/>
      <c r="E22024" s="88"/>
      <c r="F22024" s="88"/>
      <c r="G22024" s="88"/>
      <c r="H22024" s="88"/>
      <c r="I22024" s="88"/>
      <c r="J22024" s="88"/>
      <c r="K22024" s="88"/>
    </row>
    <row r="22025" spans="2:11" hidden="1" x14ac:dyDescent="0.2">
      <c r="B22025" s="88"/>
      <c r="C22025" s="88"/>
      <c r="D22025" s="88"/>
      <c r="E22025" s="88"/>
      <c r="F22025" s="88"/>
      <c r="G22025" s="88"/>
      <c r="H22025" s="88"/>
      <c r="I22025" s="88"/>
      <c r="J22025" s="88"/>
      <c r="K22025" s="88"/>
    </row>
    <row r="22026" spans="2:11" hidden="1" x14ac:dyDescent="0.2">
      <c r="B22026" s="88"/>
      <c r="C22026" s="88"/>
      <c r="D22026" s="88"/>
      <c r="E22026" s="88"/>
      <c r="F22026" s="88"/>
      <c r="G22026" s="88"/>
      <c r="H22026" s="88"/>
      <c r="I22026" s="88"/>
      <c r="J22026" s="88"/>
      <c r="K22026" s="88"/>
    </row>
    <row r="22027" spans="2:11" hidden="1" x14ac:dyDescent="0.2">
      <c r="B22027" s="88"/>
      <c r="C22027" s="88"/>
      <c r="D22027" s="88"/>
      <c r="E22027" s="88"/>
      <c r="F22027" s="88"/>
      <c r="G22027" s="88"/>
      <c r="H22027" s="88"/>
      <c r="I22027" s="88"/>
      <c r="J22027" s="88"/>
      <c r="K22027" s="88"/>
    </row>
    <row r="22028" spans="2:11" hidden="1" x14ac:dyDescent="0.2">
      <c r="B22028" s="88"/>
      <c r="C22028" s="88"/>
      <c r="D22028" s="88"/>
      <c r="E22028" s="88"/>
      <c r="F22028" s="88"/>
      <c r="G22028" s="88"/>
      <c r="H22028" s="88"/>
      <c r="I22028" s="88"/>
      <c r="J22028" s="88"/>
      <c r="K22028" s="88"/>
    </row>
    <row r="22029" spans="2:11" hidden="1" x14ac:dyDescent="0.2">
      <c r="B22029" s="88"/>
      <c r="C22029" s="88"/>
      <c r="D22029" s="88"/>
      <c r="E22029" s="88"/>
      <c r="F22029" s="88"/>
      <c r="G22029" s="88"/>
      <c r="H22029" s="88"/>
      <c r="I22029" s="88"/>
      <c r="J22029" s="88"/>
      <c r="K22029" s="88"/>
    </row>
    <row r="22030" spans="2:11" hidden="1" x14ac:dyDescent="0.2">
      <c r="B22030" s="88"/>
      <c r="C22030" s="88"/>
      <c r="D22030" s="88"/>
      <c r="E22030" s="88"/>
      <c r="F22030" s="88"/>
      <c r="G22030" s="88"/>
      <c r="H22030" s="88"/>
      <c r="I22030" s="88"/>
      <c r="J22030" s="88"/>
      <c r="K22030" s="88"/>
    </row>
    <row r="22031" spans="2:11" hidden="1" x14ac:dyDescent="0.2">
      <c r="B22031" s="88"/>
      <c r="C22031" s="88"/>
      <c r="D22031" s="88"/>
      <c r="E22031" s="88"/>
      <c r="F22031" s="88"/>
      <c r="G22031" s="88"/>
      <c r="H22031" s="88"/>
      <c r="I22031" s="88"/>
      <c r="J22031" s="88"/>
      <c r="K22031" s="88"/>
    </row>
    <row r="22032" spans="2:11" hidden="1" x14ac:dyDescent="0.2">
      <c r="B22032" s="88"/>
      <c r="C22032" s="88"/>
      <c r="D22032" s="88"/>
      <c r="E22032" s="88"/>
      <c r="F22032" s="88"/>
      <c r="G22032" s="88"/>
      <c r="H22032" s="88"/>
      <c r="I22032" s="88"/>
      <c r="J22032" s="88"/>
      <c r="K22032" s="88"/>
    </row>
    <row r="22033" spans="2:11" hidden="1" x14ac:dyDescent="0.2">
      <c r="B22033" s="88"/>
      <c r="C22033" s="88"/>
      <c r="D22033" s="88"/>
      <c r="E22033" s="88"/>
      <c r="F22033" s="88"/>
      <c r="G22033" s="88"/>
      <c r="H22033" s="88"/>
      <c r="I22033" s="88"/>
      <c r="J22033" s="88"/>
      <c r="K22033" s="88"/>
    </row>
    <row r="22034" spans="2:11" hidden="1" x14ac:dyDescent="0.2">
      <c r="B22034" s="88"/>
      <c r="C22034" s="88"/>
      <c r="D22034" s="88"/>
      <c r="E22034" s="88"/>
      <c r="F22034" s="88"/>
      <c r="G22034" s="88"/>
      <c r="H22034" s="88"/>
      <c r="I22034" s="88"/>
      <c r="J22034" s="88"/>
      <c r="K22034" s="88"/>
    </row>
    <row r="22035" spans="2:11" hidden="1" x14ac:dyDescent="0.2">
      <c r="B22035" s="88"/>
      <c r="C22035" s="88"/>
      <c r="D22035" s="88"/>
      <c r="E22035" s="88"/>
      <c r="F22035" s="88"/>
      <c r="G22035" s="88"/>
      <c r="H22035" s="88"/>
      <c r="I22035" s="88"/>
      <c r="J22035" s="88"/>
      <c r="K22035" s="88"/>
    </row>
    <row r="22036" spans="2:11" hidden="1" x14ac:dyDescent="0.2">
      <c r="B22036" s="88"/>
      <c r="C22036" s="88"/>
      <c r="D22036" s="88"/>
      <c r="E22036" s="88"/>
      <c r="F22036" s="88"/>
      <c r="G22036" s="88"/>
      <c r="H22036" s="88"/>
      <c r="I22036" s="88"/>
      <c r="J22036" s="88"/>
      <c r="K22036" s="88"/>
    </row>
    <row r="22037" spans="2:11" hidden="1" x14ac:dyDescent="0.2">
      <c r="B22037" s="88"/>
      <c r="C22037" s="88"/>
      <c r="D22037" s="88"/>
      <c r="E22037" s="88"/>
      <c r="F22037" s="88"/>
      <c r="G22037" s="88"/>
      <c r="H22037" s="88"/>
      <c r="I22037" s="88"/>
      <c r="J22037" s="88"/>
      <c r="K22037" s="88"/>
    </row>
    <row r="22038" spans="2:11" hidden="1" x14ac:dyDescent="0.2">
      <c r="B22038" s="88"/>
      <c r="C22038" s="88"/>
      <c r="D22038" s="88"/>
      <c r="E22038" s="88"/>
      <c r="F22038" s="88"/>
      <c r="G22038" s="88"/>
      <c r="H22038" s="88"/>
      <c r="I22038" s="88"/>
      <c r="J22038" s="88"/>
      <c r="K22038" s="88"/>
    </row>
    <row r="22039" spans="2:11" hidden="1" x14ac:dyDescent="0.2">
      <c r="B22039" s="88"/>
      <c r="C22039" s="88"/>
      <c r="D22039" s="88"/>
      <c r="E22039" s="88"/>
      <c r="F22039" s="88"/>
      <c r="G22039" s="88"/>
      <c r="H22039" s="88"/>
      <c r="I22039" s="88"/>
      <c r="J22039" s="88"/>
      <c r="K22039" s="88"/>
    </row>
    <row r="22040" spans="2:11" hidden="1" x14ac:dyDescent="0.2">
      <c r="B22040" s="88"/>
      <c r="C22040" s="88"/>
      <c r="D22040" s="88"/>
      <c r="E22040" s="88"/>
      <c r="F22040" s="88"/>
      <c r="G22040" s="88"/>
      <c r="H22040" s="88"/>
      <c r="I22040" s="88"/>
      <c r="J22040" s="88"/>
      <c r="K22040" s="88"/>
    </row>
    <row r="22041" spans="2:11" hidden="1" x14ac:dyDescent="0.2">
      <c r="B22041" s="88"/>
      <c r="C22041" s="88"/>
      <c r="D22041" s="88"/>
      <c r="E22041" s="88"/>
      <c r="F22041" s="88"/>
      <c r="G22041" s="88"/>
      <c r="H22041" s="88"/>
      <c r="I22041" s="88"/>
      <c r="J22041" s="88"/>
      <c r="K22041" s="88"/>
    </row>
    <row r="22042" spans="2:11" hidden="1" x14ac:dyDescent="0.2">
      <c r="B22042" s="88"/>
      <c r="C22042" s="88"/>
      <c r="D22042" s="88"/>
      <c r="E22042" s="88"/>
      <c r="F22042" s="88"/>
      <c r="G22042" s="88"/>
      <c r="H22042" s="88"/>
      <c r="I22042" s="88"/>
      <c r="J22042" s="88"/>
      <c r="K22042" s="88"/>
    </row>
    <row r="22043" spans="2:11" hidden="1" x14ac:dyDescent="0.2">
      <c r="B22043" s="88"/>
      <c r="C22043" s="88"/>
      <c r="D22043" s="88"/>
      <c r="E22043" s="88"/>
      <c r="F22043" s="88"/>
      <c r="G22043" s="88"/>
      <c r="H22043" s="88"/>
      <c r="I22043" s="88"/>
      <c r="J22043" s="88"/>
      <c r="K22043" s="88"/>
    </row>
    <row r="22044" spans="2:11" hidden="1" x14ac:dyDescent="0.2">
      <c r="B22044" s="88"/>
      <c r="C22044" s="88"/>
      <c r="D22044" s="88"/>
      <c r="E22044" s="88"/>
      <c r="F22044" s="88"/>
      <c r="G22044" s="88"/>
      <c r="H22044" s="88"/>
      <c r="I22044" s="88"/>
      <c r="J22044" s="88"/>
      <c r="K22044" s="88"/>
    </row>
    <row r="22045" spans="2:11" hidden="1" x14ac:dyDescent="0.2">
      <c r="B22045" s="88"/>
      <c r="C22045" s="88"/>
      <c r="D22045" s="88"/>
      <c r="E22045" s="88"/>
      <c r="F22045" s="88"/>
      <c r="G22045" s="88"/>
      <c r="H22045" s="88"/>
      <c r="I22045" s="88"/>
      <c r="J22045" s="88"/>
      <c r="K22045" s="88"/>
    </row>
    <row r="22046" spans="2:11" hidden="1" x14ac:dyDescent="0.2">
      <c r="B22046" s="88"/>
      <c r="C22046" s="88"/>
      <c r="D22046" s="88"/>
      <c r="E22046" s="88"/>
      <c r="F22046" s="88"/>
      <c r="G22046" s="88"/>
      <c r="H22046" s="88"/>
      <c r="I22046" s="88"/>
      <c r="J22046" s="88"/>
      <c r="K22046" s="88"/>
    </row>
    <row r="22047" spans="2:11" hidden="1" x14ac:dyDescent="0.2">
      <c r="B22047" s="88"/>
      <c r="C22047" s="88"/>
      <c r="D22047" s="88"/>
      <c r="E22047" s="88"/>
      <c r="F22047" s="88"/>
      <c r="G22047" s="88"/>
      <c r="H22047" s="88"/>
      <c r="I22047" s="88"/>
      <c r="J22047" s="88"/>
      <c r="K22047" s="88"/>
    </row>
    <row r="22048" spans="2:11" hidden="1" x14ac:dyDescent="0.2">
      <c r="B22048" s="88"/>
      <c r="C22048" s="88"/>
      <c r="D22048" s="88"/>
      <c r="E22048" s="88"/>
      <c r="F22048" s="88"/>
      <c r="G22048" s="88"/>
      <c r="H22048" s="88"/>
      <c r="I22048" s="88"/>
      <c r="J22048" s="88"/>
      <c r="K22048" s="88"/>
    </row>
    <row r="22049" spans="2:11" hidden="1" x14ac:dyDescent="0.2">
      <c r="B22049" s="88"/>
      <c r="C22049" s="88"/>
      <c r="D22049" s="88"/>
      <c r="E22049" s="88"/>
      <c r="F22049" s="88"/>
      <c r="G22049" s="88"/>
      <c r="H22049" s="88"/>
      <c r="I22049" s="88"/>
      <c r="J22049" s="88"/>
      <c r="K22049" s="88"/>
    </row>
    <row r="22050" spans="2:11" hidden="1" x14ac:dyDescent="0.2">
      <c r="B22050" s="88"/>
      <c r="C22050" s="88"/>
      <c r="D22050" s="88"/>
      <c r="E22050" s="88"/>
      <c r="F22050" s="88"/>
      <c r="G22050" s="88"/>
      <c r="H22050" s="88"/>
      <c r="I22050" s="88"/>
      <c r="J22050" s="88"/>
      <c r="K22050" s="88"/>
    </row>
    <row r="22051" spans="2:11" hidden="1" x14ac:dyDescent="0.2">
      <c r="B22051" s="88"/>
      <c r="C22051" s="88"/>
      <c r="D22051" s="88"/>
      <c r="E22051" s="88"/>
      <c r="F22051" s="88"/>
      <c r="G22051" s="88"/>
      <c r="H22051" s="88"/>
      <c r="I22051" s="88"/>
      <c r="J22051" s="88"/>
      <c r="K22051" s="88"/>
    </row>
    <row r="22052" spans="2:11" hidden="1" x14ac:dyDescent="0.2">
      <c r="B22052" s="88"/>
      <c r="C22052" s="88"/>
      <c r="D22052" s="88"/>
      <c r="E22052" s="88"/>
      <c r="F22052" s="88"/>
      <c r="G22052" s="88"/>
      <c r="H22052" s="88"/>
      <c r="I22052" s="88"/>
      <c r="J22052" s="88"/>
      <c r="K22052" s="88"/>
    </row>
    <row r="22053" spans="2:11" hidden="1" x14ac:dyDescent="0.2">
      <c r="B22053" s="88"/>
      <c r="C22053" s="88"/>
      <c r="D22053" s="88"/>
      <c r="E22053" s="88"/>
      <c r="F22053" s="88"/>
      <c r="G22053" s="88"/>
      <c r="H22053" s="88"/>
      <c r="I22053" s="88"/>
      <c r="J22053" s="88"/>
      <c r="K22053" s="88"/>
    </row>
    <row r="22054" spans="2:11" hidden="1" x14ac:dyDescent="0.2">
      <c r="B22054" s="88"/>
      <c r="C22054" s="88"/>
      <c r="D22054" s="88"/>
      <c r="E22054" s="88"/>
      <c r="F22054" s="88"/>
      <c r="G22054" s="88"/>
      <c r="H22054" s="88"/>
      <c r="I22054" s="88"/>
      <c r="J22054" s="88"/>
      <c r="K22054" s="88"/>
    </row>
    <row r="22055" spans="2:11" hidden="1" x14ac:dyDescent="0.2">
      <c r="B22055" s="88"/>
      <c r="C22055" s="88"/>
      <c r="D22055" s="88"/>
      <c r="E22055" s="88"/>
      <c r="F22055" s="88"/>
      <c r="G22055" s="88"/>
      <c r="H22055" s="88"/>
      <c r="I22055" s="88"/>
      <c r="J22055" s="88"/>
      <c r="K22055" s="88"/>
    </row>
    <row r="22056" spans="2:11" hidden="1" x14ac:dyDescent="0.2">
      <c r="B22056" s="88"/>
      <c r="C22056" s="88"/>
      <c r="D22056" s="88"/>
      <c r="E22056" s="88"/>
      <c r="F22056" s="88"/>
      <c r="G22056" s="88"/>
      <c r="H22056" s="88"/>
      <c r="I22056" s="88"/>
      <c r="J22056" s="88"/>
      <c r="K22056" s="88"/>
    </row>
    <row r="22057" spans="2:11" hidden="1" x14ac:dyDescent="0.2">
      <c r="B22057" s="88"/>
      <c r="C22057" s="88"/>
      <c r="D22057" s="88"/>
      <c r="E22057" s="88"/>
      <c r="F22057" s="88"/>
      <c r="G22057" s="88"/>
      <c r="H22057" s="88"/>
      <c r="I22057" s="88"/>
      <c r="J22057" s="88"/>
      <c r="K22057" s="88"/>
    </row>
    <row r="22058" spans="2:11" hidden="1" x14ac:dyDescent="0.2">
      <c r="B22058" s="88"/>
      <c r="C22058" s="88"/>
      <c r="D22058" s="88"/>
      <c r="E22058" s="88"/>
      <c r="F22058" s="88"/>
      <c r="G22058" s="88"/>
      <c r="H22058" s="88"/>
      <c r="I22058" s="88"/>
      <c r="J22058" s="88"/>
      <c r="K22058" s="88"/>
    </row>
    <row r="22059" spans="2:11" hidden="1" x14ac:dyDescent="0.2">
      <c r="B22059" s="88"/>
      <c r="C22059" s="88"/>
      <c r="D22059" s="88"/>
      <c r="E22059" s="88"/>
      <c r="F22059" s="88"/>
      <c r="G22059" s="88"/>
      <c r="H22059" s="88"/>
      <c r="I22059" s="88"/>
      <c r="J22059" s="88"/>
      <c r="K22059" s="88"/>
    </row>
    <row r="22060" spans="2:11" hidden="1" x14ac:dyDescent="0.2">
      <c r="B22060" s="88"/>
      <c r="C22060" s="88"/>
      <c r="D22060" s="88"/>
      <c r="E22060" s="88"/>
      <c r="F22060" s="88"/>
      <c r="G22060" s="88"/>
      <c r="H22060" s="88"/>
      <c r="I22060" s="88"/>
      <c r="J22060" s="88"/>
      <c r="K22060" s="88"/>
    </row>
    <row r="22061" spans="2:11" hidden="1" x14ac:dyDescent="0.2">
      <c r="B22061" s="88"/>
      <c r="C22061" s="88"/>
      <c r="D22061" s="88"/>
      <c r="E22061" s="88"/>
      <c r="F22061" s="88"/>
      <c r="G22061" s="88"/>
      <c r="H22061" s="88"/>
      <c r="I22061" s="88"/>
      <c r="J22061" s="88"/>
      <c r="K22061" s="88"/>
    </row>
    <row r="22062" spans="2:11" hidden="1" x14ac:dyDescent="0.2">
      <c r="B22062" s="88"/>
      <c r="C22062" s="88"/>
      <c r="D22062" s="88"/>
      <c r="E22062" s="88"/>
      <c r="F22062" s="88"/>
      <c r="G22062" s="88"/>
      <c r="H22062" s="88"/>
      <c r="I22062" s="88"/>
      <c r="J22062" s="88"/>
      <c r="K22062" s="88"/>
    </row>
    <row r="22063" spans="2:11" hidden="1" x14ac:dyDescent="0.2">
      <c r="B22063" s="88"/>
      <c r="C22063" s="88"/>
      <c r="D22063" s="88"/>
      <c r="E22063" s="88"/>
      <c r="F22063" s="88"/>
      <c r="G22063" s="88"/>
      <c r="H22063" s="88"/>
      <c r="I22063" s="88"/>
      <c r="J22063" s="88"/>
      <c r="K22063" s="88"/>
    </row>
    <row r="22064" spans="2:11" hidden="1" x14ac:dyDescent="0.2">
      <c r="B22064" s="88"/>
      <c r="C22064" s="88"/>
      <c r="D22064" s="88"/>
      <c r="E22064" s="88"/>
      <c r="F22064" s="88"/>
      <c r="G22064" s="88"/>
      <c r="H22064" s="88"/>
      <c r="I22064" s="88"/>
      <c r="J22064" s="88"/>
      <c r="K22064" s="88"/>
    </row>
    <row r="22065" spans="2:11" hidden="1" x14ac:dyDescent="0.2">
      <c r="B22065" s="88"/>
      <c r="C22065" s="88"/>
      <c r="D22065" s="88"/>
      <c r="E22065" s="88"/>
      <c r="F22065" s="88"/>
      <c r="G22065" s="88"/>
      <c r="H22065" s="88"/>
      <c r="I22065" s="88"/>
      <c r="J22065" s="88"/>
      <c r="K22065" s="88"/>
    </row>
    <row r="22066" spans="2:11" hidden="1" x14ac:dyDescent="0.2">
      <c r="B22066" s="88"/>
      <c r="C22066" s="88"/>
      <c r="D22066" s="88"/>
      <c r="E22066" s="88"/>
      <c r="F22066" s="88"/>
      <c r="G22066" s="88"/>
      <c r="H22066" s="88"/>
      <c r="I22066" s="88"/>
      <c r="J22066" s="88"/>
      <c r="K22066" s="88"/>
    </row>
    <row r="22067" spans="2:11" hidden="1" x14ac:dyDescent="0.2">
      <c r="B22067" s="88"/>
      <c r="C22067" s="88"/>
      <c r="D22067" s="88"/>
      <c r="E22067" s="88"/>
      <c r="F22067" s="88"/>
      <c r="G22067" s="88"/>
      <c r="H22067" s="88"/>
      <c r="I22067" s="88"/>
      <c r="J22067" s="88"/>
      <c r="K22067" s="88"/>
    </row>
    <row r="22068" spans="2:11" hidden="1" x14ac:dyDescent="0.2">
      <c r="B22068" s="88"/>
      <c r="C22068" s="88"/>
      <c r="D22068" s="88"/>
      <c r="E22068" s="88"/>
      <c r="F22068" s="88"/>
      <c r="G22068" s="88"/>
      <c r="H22068" s="88"/>
      <c r="I22068" s="88"/>
      <c r="J22068" s="88"/>
      <c r="K22068" s="88"/>
    </row>
    <row r="22069" spans="2:11" hidden="1" x14ac:dyDescent="0.2">
      <c r="B22069" s="88"/>
      <c r="C22069" s="88"/>
      <c r="D22069" s="88"/>
      <c r="E22069" s="88"/>
      <c r="F22069" s="88"/>
      <c r="G22069" s="88"/>
      <c r="H22069" s="88"/>
      <c r="I22069" s="88"/>
      <c r="J22069" s="88"/>
      <c r="K22069" s="88"/>
    </row>
    <row r="22070" spans="2:11" hidden="1" x14ac:dyDescent="0.2">
      <c r="B22070" s="88"/>
      <c r="C22070" s="88"/>
      <c r="D22070" s="88"/>
      <c r="E22070" s="88"/>
      <c r="F22070" s="88"/>
      <c r="G22070" s="88"/>
      <c r="H22070" s="88"/>
      <c r="I22070" s="88"/>
      <c r="J22070" s="88"/>
      <c r="K22070" s="88"/>
    </row>
    <row r="22071" spans="2:11" hidden="1" x14ac:dyDescent="0.2">
      <c r="B22071" s="88"/>
      <c r="C22071" s="88"/>
      <c r="D22071" s="88"/>
      <c r="E22071" s="88"/>
      <c r="F22071" s="88"/>
      <c r="G22071" s="88"/>
      <c r="H22071" s="88"/>
      <c r="I22071" s="88"/>
      <c r="J22071" s="88"/>
      <c r="K22071" s="88"/>
    </row>
    <row r="22072" spans="2:11" hidden="1" x14ac:dyDescent="0.2">
      <c r="B22072" s="88"/>
      <c r="C22072" s="88"/>
      <c r="D22072" s="88"/>
      <c r="E22072" s="88"/>
      <c r="F22072" s="88"/>
      <c r="G22072" s="88"/>
      <c r="H22072" s="88"/>
      <c r="I22072" s="88"/>
      <c r="J22072" s="88"/>
      <c r="K22072" s="88"/>
    </row>
    <row r="22073" spans="2:11" hidden="1" x14ac:dyDescent="0.2">
      <c r="B22073" s="88"/>
      <c r="C22073" s="88"/>
      <c r="D22073" s="88"/>
      <c r="E22073" s="88"/>
      <c r="F22073" s="88"/>
      <c r="G22073" s="88"/>
      <c r="H22073" s="88"/>
      <c r="I22073" s="88"/>
      <c r="J22073" s="88"/>
      <c r="K22073" s="88"/>
    </row>
    <row r="22074" spans="2:11" hidden="1" x14ac:dyDescent="0.2">
      <c r="B22074" s="88"/>
      <c r="C22074" s="88"/>
      <c r="D22074" s="88"/>
      <c r="E22074" s="88"/>
      <c r="F22074" s="88"/>
      <c r="G22074" s="88"/>
      <c r="H22074" s="88"/>
      <c r="I22074" s="88"/>
      <c r="J22074" s="88"/>
      <c r="K22074" s="88"/>
    </row>
    <row r="22075" spans="2:11" hidden="1" x14ac:dyDescent="0.2">
      <c r="B22075" s="88"/>
      <c r="C22075" s="88"/>
      <c r="D22075" s="88"/>
      <c r="E22075" s="88"/>
      <c r="F22075" s="88"/>
      <c r="G22075" s="88"/>
      <c r="H22075" s="88"/>
      <c r="I22075" s="88"/>
      <c r="J22075" s="88"/>
      <c r="K22075" s="88"/>
    </row>
    <row r="22076" spans="2:11" hidden="1" x14ac:dyDescent="0.2">
      <c r="B22076" s="88"/>
      <c r="C22076" s="88"/>
      <c r="D22076" s="88"/>
      <c r="E22076" s="88"/>
      <c r="F22076" s="88"/>
      <c r="G22076" s="88"/>
      <c r="H22076" s="88"/>
      <c r="I22076" s="88"/>
      <c r="J22076" s="88"/>
      <c r="K22076" s="88"/>
    </row>
    <row r="22077" spans="2:11" hidden="1" x14ac:dyDescent="0.2">
      <c r="B22077" s="88"/>
      <c r="C22077" s="88"/>
      <c r="D22077" s="88"/>
      <c r="E22077" s="88"/>
      <c r="F22077" s="88"/>
      <c r="G22077" s="88"/>
      <c r="H22077" s="88"/>
      <c r="I22077" s="88"/>
      <c r="J22077" s="88"/>
      <c r="K22077" s="88"/>
    </row>
    <row r="22078" spans="2:11" hidden="1" x14ac:dyDescent="0.2">
      <c r="B22078" s="88"/>
      <c r="C22078" s="88"/>
      <c r="D22078" s="88"/>
      <c r="E22078" s="88"/>
      <c r="F22078" s="88"/>
      <c r="G22078" s="88"/>
      <c r="H22078" s="88"/>
      <c r="I22078" s="88"/>
      <c r="J22078" s="88"/>
      <c r="K22078" s="88"/>
    </row>
    <row r="22079" spans="2:11" hidden="1" x14ac:dyDescent="0.2">
      <c r="B22079" s="88"/>
      <c r="C22079" s="88"/>
      <c r="D22079" s="88"/>
      <c r="E22079" s="88"/>
      <c r="F22079" s="88"/>
      <c r="G22079" s="88"/>
      <c r="H22079" s="88"/>
      <c r="I22079" s="88"/>
      <c r="J22079" s="88"/>
      <c r="K22079" s="88"/>
    </row>
    <row r="22080" spans="2:11" hidden="1" x14ac:dyDescent="0.2">
      <c r="B22080" s="88"/>
      <c r="C22080" s="88"/>
      <c r="D22080" s="88"/>
      <c r="E22080" s="88"/>
      <c r="F22080" s="88"/>
      <c r="G22080" s="88"/>
      <c r="H22080" s="88"/>
      <c r="I22080" s="88"/>
      <c r="J22080" s="88"/>
      <c r="K22080" s="88"/>
    </row>
    <row r="22081" spans="2:11" hidden="1" x14ac:dyDescent="0.2">
      <c r="B22081" s="88"/>
      <c r="C22081" s="88"/>
      <c r="D22081" s="88"/>
      <c r="E22081" s="88"/>
      <c r="F22081" s="88"/>
      <c r="G22081" s="88"/>
      <c r="H22081" s="88"/>
      <c r="I22081" s="88"/>
      <c r="J22081" s="88"/>
      <c r="K22081" s="88"/>
    </row>
    <row r="22082" spans="2:11" hidden="1" x14ac:dyDescent="0.2">
      <c r="B22082" s="88"/>
      <c r="C22082" s="88"/>
      <c r="D22082" s="88"/>
      <c r="E22082" s="88"/>
      <c r="F22082" s="88"/>
      <c r="G22082" s="88"/>
      <c r="H22082" s="88"/>
      <c r="I22082" s="88"/>
      <c r="J22082" s="88"/>
      <c r="K22082" s="88"/>
    </row>
    <row r="22083" spans="2:11" hidden="1" x14ac:dyDescent="0.2">
      <c r="B22083" s="88"/>
      <c r="C22083" s="88"/>
      <c r="D22083" s="88"/>
      <c r="E22083" s="88"/>
      <c r="F22083" s="88"/>
      <c r="G22083" s="88"/>
      <c r="H22083" s="88"/>
      <c r="I22083" s="88"/>
      <c r="J22083" s="88"/>
      <c r="K22083" s="88"/>
    </row>
    <row r="22084" spans="2:11" hidden="1" x14ac:dyDescent="0.2">
      <c r="B22084" s="88"/>
      <c r="C22084" s="88"/>
      <c r="D22084" s="88"/>
      <c r="E22084" s="88"/>
      <c r="F22084" s="88"/>
      <c r="G22084" s="88"/>
      <c r="H22084" s="88"/>
      <c r="I22084" s="88"/>
      <c r="J22084" s="88"/>
      <c r="K22084" s="88"/>
    </row>
    <row r="22085" spans="2:11" hidden="1" x14ac:dyDescent="0.2">
      <c r="B22085" s="88"/>
      <c r="C22085" s="88"/>
      <c r="D22085" s="88"/>
      <c r="E22085" s="88"/>
      <c r="F22085" s="88"/>
      <c r="G22085" s="88"/>
      <c r="H22085" s="88"/>
      <c r="I22085" s="88"/>
      <c r="J22085" s="88"/>
      <c r="K22085" s="88"/>
    </row>
    <row r="22086" spans="2:11" hidden="1" x14ac:dyDescent="0.2">
      <c r="B22086" s="88"/>
      <c r="C22086" s="88"/>
      <c r="D22086" s="88"/>
      <c r="E22086" s="88"/>
      <c r="F22086" s="88"/>
      <c r="G22086" s="88"/>
      <c r="H22086" s="88"/>
      <c r="I22086" s="88"/>
      <c r="J22086" s="88"/>
      <c r="K22086" s="88"/>
    </row>
    <row r="22087" spans="2:11" hidden="1" x14ac:dyDescent="0.2">
      <c r="B22087" s="88"/>
      <c r="C22087" s="88"/>
      <c r="D22087" s="88"/>
      <c r="E22087" s="88"/>
      <c r="F22087" s="88"/>
      <c r="G22087" s="88"/>
      <c r="H22087" s="88"/>
      <c r="I22087" s="88"/>
      <c r="J22087" s="88"/>
      <c r="K22087" s="88"/>
    </row>
    <row r="22088" spans="2:11" hidden="1" x14ac:dyDescent="0.2">
      <c r="B22088" s="88"/>
      <c r="C22088" s="88"/>
      <c r="D22088" s="88"/>
      <c r="E22088" s="88"/>
      <c r="F22088" s="88"/>
      <c r="G22088" s="88"/>
      <c r="H22088" s="88"/>
      <c r="I22088" s="88"/>
      <c r="J22088" s="88"/>
      <c r="K22088" s="88"/>
    </row>
    <row r="22089" spans="2:11" hidden="1" x14ac:dyDescent="0.2">
      <c r="B22089" s="88"/>
      <c r="C22089" s="88"/>
      <c r="D22089" s="88"/>
      <c r="E22089" s="88"/>
      <c r="F22089" s="88"/>
      <c r="G22089" s="88"/>
      <c r="H22089" s="88"/>
      <c r="I22089" s="88"/>
      <c r="J22089" s="88"/>
      <c r="K22089" s="88"/>
    </row>
    <row r="22090" spans="2:11" hidden="1" x14ac:dyDescent="0.2">
      <c r="B22090" s="88"/>
      <c r="C22090" s="88"/>
      <c r="D22090" s="88"/>
      <c r="E22090" s="88"/>
      <c r="F22090" s="88"/>
      <c r="G22090" s="88"/>
      <c r="H22090" s="88"/>
      <c r="I22090" s="88"/>
      <c r="J22090" s="88"/>
      <c r="K22090" s="88"/>
    </row>
    <row r="22091" spans="2:11" hidden="1" x14ac:dyDescent="0.2">
      <c r="B22091" s="88"/>
      <c r="C22091" s="88"/>
      <c r="D22091" s="88"/>
      <c r="E22091" s="88"/>
      <c r="F22091" s="88"/>
      <c r="G22091" s="88"/>
      <c r="H22091" s="88"/>
      <c r="I22091" s="88"/>
      <c r="J22091" s="88"/>
      <c r="K22091" s="88"/>
    </row>
    <row r="22092" spans="2:11" hidden="1" x14ac:dyDescent="0.2">
      <c r="B22092" s="88"/>
      <c r="C22092" s="88"/>
      <c r="D22092" s="88"/>
      <c r="E22092" s="88"/>
      <c r="F22092" s="88"/>
      <c r="G22092" s="88"/>
      <c r="H22092" s="88"/>
      <c r="I22092" s="88"/>
      <c r="J22092" s="88"/>
      <c r="K22092" s="88"/>
    </row>
    <row r="22093" spans="2:11" hidden="1" x14ac:dyDescent="0.2">
      <c r="B22093" s="88"/>
      <c r="C22093" s="88"/>
      <c r="D22093" s="88"/>
      <c r="E22093" s="88"/>
      <c r="F22093" s="88"/>
      <c r="G22093" s="88"/>
      <c r="H22093" s="88"/>
      <c r="I22093" s="88"/>
      <c r="J22093" s="88"/>
      <c r="K22093" s="88"/>
    </row>
    <row r="22094" spans="2:11" hidden="1" x14ac:dyDescent="0.2">
      <c r="B22094" s="88"/>
      <c r="C22094" s="88"/>
      <c r="D22094" s="88"/>
      <c r="E22094" s="88"/>
      <c r="F22094" s="88"/>
      <c r="G22094" s="88"/>
      <c r="H22094" s="88"/>
      <c r="I22094" s="88"/>
      <c r="J22094" s="88"/>
      <c r="K22094" s="88"/>
    </row>
    <row r="22095" spans="2:11" hidden="1" x14ac:dyDescent="0.2">
      <c r="B22095" s="88"/>
      <c r="C22095" s="88"/>
      <c r="D22095" s="88"/>
      <c r="E22095" s="88"/>
      <c r="F22095" s="88"/>
      <c r="G22095" s="88"/>
      <c r="H22095" s="88"/>
      <c r="I22095" s="88"/>
      <c r="J22095" s="88"/>
      <c r="K22095" s="88"/>
    </row>
    <row r="22096" spans="2:11" hidden="1" x14ac:dyDescent="0.2">
      <c r="B22096" s="88"/>
      <c r="C22096" s="88"/>
      <c r="D22096" s="88"/>
      <c r="E22096" s="88"/>
      <c r="F22096" s="88"/>
      <c r="G22096" s="88"/>
      <c r="H22096" s="88"/>
      <c r="I22096" s="88"/>
      <c r="J22096" s="88"/>
      <c r="K22096" s="88"/>
    </row>
    <row r="22097" spans="2:11" hidden="1" x14ac:dyDescent="0.2">
      <c r="B22097" s="88"/>
      <c r="C22097" s="88"/>
      <c r="D22097" s="88"/>
      <c r="E22097" s="88"/>
      <c r="F22097" s="88"/>
      <c r="G22097" s="88"/>
      <c r="H22097" s="88"/>
      <c r="I22097" s="88"/>
      <c r="J22097" s="88"/>
      <c r="K22097" s="88"/>
    </row>
    <row r="22098" spans="2:11" hidden="1" x14ac:dyDescent="0.2">
      <c r="B22098" s="88"/>
      <c r="C22098" s="88"/>
      <c r="D22098" s="88"/>
      <c r="E22098" s="88"/>
      <c r="F22098" s="88"/>
      <c r="G22098" s="88"/>
      <c r="H22098" s="88"/>
      <c r="I22098" s="88"/>
      <c r="J22098" s="88"/>
      <c r="K22098" s="88"/>
    </row>
    <row r="22099" spans="2:11" hidden="1" x14ac:dyDescent="0.2">
      <c r="B22099" s="88"/>
      <c r="C22099" s="88"/>
      <c r="D22099" s="88"/>
      <c r="E22099" s="88"/>
      <c r="F22099" s="88"/>
      <c r="G22099" s="88"/>
      <c r="H22099" s="88"/>
      <c r="I22099" s="88"/>
      <c r="J22099" s="88"/>
      <c r="K22099" s="88"/>
    </row>
    <row r="22100" spans="2:11" hidden="1" x14ac:dyDescent="0.2">
      <c r="B22100" s="88"/>
      <c r="C22100" s="88"/>
      <c r="D22100" s="88"/>
      <c r="E22100" s="88"/>
      <c r="F22100" s="88"/>
      <c r="G22100" s="88"/>
      <c r="H22100" s="88"/>
      <c r="I22100" s="88"/>
      <c r="J22100" s="88"/>
      <c r="K22100" s="88"/>
    </row>
    <row r="22101" spans="2:11" hidden="1" x14ac:dyDescent="0.2">
      <c r="B22101" s="88"/>
      <c r="C22101" s="88"/>
      <c r="D22101" s="88"/>
      <c r="E22101" s="88"/>
      <c r="F22101" s="88"/>
      <c r="G22101" s="88"/>
      <c r="H22101" s="88"/>
      <c r="I22101" s="88"/>
      <c r="J22101" s="88"/>
      <c r="K22101" s="88"/>
    </row>
    <row r="22102" spans="2:11" hidden="1" x14ac:dyDescent="0.2">
      <c r="B22102" s="88"/>
      <c r="C22102" s="88"/>
      <c r="D22102" s="88"/>
      <c r="E22102" s="88"/>
      <c r="F22102" s="88"/>
      <c r="G22102" s="88"/>
      <c r="H22102" s="88"/>
      <c r="I22102" s="88"/>
      <c r="J22102" s="88"/>
      <c r="K22102" s="88"/>
    </row>
    <row r="22103" spans="2:11" hidden="1" x14ac:dyDescent="0.2">
      <c r="B22103" s="88"/>
      <c r="C22103" s="88"/>
      <c r="D22103" s="88"/>
      <c r="E22103" s="88"/>
      <c r="F22103" s="88"/>
      <c r="G22103" s="88"/>
      <c r="H22103" s="88"/>
      <c r="I22103" s="88"/>
      <c r="J22103" s="88"/>
      <c r="K22103" s="88"/>
    </row>
    <row r="22104" spans="2:11" hidden="1" x14ac:dyDescent="0.2">
      <c r="B22104" s="88"/>
      <c r="C22104" s="88"/>
      <c r="D22104" s="88"/>
      <c r="E22104" s="88"/>
      <c r="F22104" s="88"/>
      <c r="G22104" s="88"/>
      <c r="H22104" s="88"/>
      <c r="I22104" s="88"/>
      <c r="J22104" s="88"/>
      <c r="K22104" s="88"/>
    </row>
    <row r="22105" spans="2:11" hidden="1" x14ac:dyDescent="0.2">
      <c r="B22105" s="88"/>
      <c r="C22105" s="88"/>
      <c r="D22105" s="88"/>
      <c r="E22105" s="88"/>
      <c r="F22105" s="88"/>
      <c r="G22105" s="88"/>
      <c r="H22105" s="88"/>
      <c r="I22105" s="88"/>
      <c r="J22105" s="88"/>
      <c r="K22105" s="88"/>
    </row>
    <row r="22106" spans="2:11" hidden="1" x14ac:dyDescent="0.2">
      <c r="B22106" s="88"/>
      <c r="C22106" s="88"/>
      <c r="D22106" s="88"/>
      <c r="E22106" s="88"/>
      <c r="F22106" s="88"/>
      <c r="G22106" s="88"/>
      <c r="H22106" s="88"/>
      <c r="I22106" s="88"/>
      <c r="J22106" s="88"/>
      <c r="K22106" s="88"/>
    </row>
    <row r="22107" spans="2:11" hidden="1" x14ac:dyDescent="0.2">
      <c r="B22107" s="88"/>
      <c r="C22107" s="88"/>
      <c r="D22107" s="88"/>
      <c r="E22107" s="88"/>
      <c r="F22107" s="88"/>
      <c r="G22107" s="88"/>
      <c r="H22107" s="88"/>
      <c r="I22107" s="88"/>
      <c r="J22107" s="88"/>
      <c r="K22107" s="88"/>
    </row>
    <row r="22108" spans="2:11" hidden="1" x14ac:dyDescent="0.2">
      <c r="B22108" s="88"/>
      <c r="C22108" s="88"/>
      <c r="D22108" s="88"/>
      <c r="E22108" s="88"/>
      <c r="F22108" s="88"/>
      <c r="G22108" s="88"/>
      <c r="H22108" s="88"/>
      <c r="I22108" s="88"/>
      <c r="J22108" s="88"/>
      <c r="K22108" s="88"/>
    </row>
    <row r="22109" spans="2:11" hidden="1" x14ac:dyDescent="0.2">
      <c r="B22109" s="88"/>
      <c r="C22109" s="88"/>
      <c r="D22109" s="88"/>
      <c r="E22109" s="88"/>
      <c r="F22109" s="88"/>
      <c r="G22109" s="88"/>
      <c r="H22109" s="88"/>
      <c r="I22109" s="88"/>
      <c r="J22109" s="88"/>
      <c r="K22109" s="88"/>
    </row>
    <row r="22110" spans="2:11" hidden="1" x14ac:dyDescent="0.2">
      <c r="B22110" s="88"/>
      <c r="C22110" s="88"/>
      <c r="D22110" s="88"/>
      <c r="E22110" s="88"/>
      <c r="F22110" s="88"/>
      <c r="G22110" s="88"/>
      <c r="H22110" s="88"/>
      <c r="I22110" s="88"/>
      <c r="J22110" s="88"/>
      <c r="K22110" s="88"/>
    </row>
    <row r="22111" spans="2:11" hidden="1" x14ac:dyDescent="0.2">
      <c r="B22111" s="88"/>
      <c r="C22111" s="88"/>
      <c r="D22111" s="88"/>
      <c r="E22111" s="88"/>
      <c r="F22111" s="88"/>
      <c r="G22111" s="88"/>
      <c r="H22111" s="88"/>
      <c r="I22111" s="88"/>
      <c r="J22111" s="88"/>
      <c r="K22111" s="88"/>
    </row>
    <row r="22112" spans="2:11" hidden="1" x14ac:dyDescent="0.2">
      <c r="B22112" s="88"/>
      <c r="C22112" s="88"/>
      <c r="D22112" s="88"/>
      <c r="E22112" s="88"/>
      <c r="F22112" s="88"/>
      <c r="G22112" s="88"/>
      <c r="H22112" s="88"/>
      <c r="I22112" s="88"/>
      <c r="J22112" s="88"/>
      <c r="K22112" s="88"/>
    </row>
    <row r="22113" spans="2:11" hidden="1" x14ac:dyDescent="0.2">
      <c r="B22113" s="88"/>
      <c r="C22113" s="88"/>
      <c r="D22113" s="88"/>
      <c r="E22113" s="88"/>
      <c r="F22113" s="88"/>
      <c r="G22113" s="88"/>
      <c r="H22113" s="88"/>
      <c r="I22113" s="88"/>
      <c r="J22113" s="88"/>
      <c r="K22113" s="88"/>
    </row>
    <row r="22114" spans="2:11" hidden="1" x14ac:dyDescent="0.2">
      <c r="B22114" s="88"/>
      <c r="C22114" s="88"/>
      <c r="D22114" s="88"/>
      <c r="E22114" s="88"/>
      <c r="F22114" s="88"/>
      <c r="G22114" s="88"/>
      <c r="H22114" s="88"/>
      <c r="I22114" s="88"/>
      <c r="J22114" s="88"/>
      <c r="K22114" s="88"/>
    </row>
    <row r="22115" spans="2:11" hidden="1" x14ac:dyDescent="0.2">
      <c r="B22115" s="88"/>
      <c r="C22115" s="88"/>
      <c r="D22115" s="88"/>
      <c r="E22115" s="88"/>
      <c r="F22115" s="88"/>
      <c r="G22115" s="88"/>
      <c r="H22115" s="88"/>
      <c r="I22115" s="88"/>
      <c r="J22115" s="88"/>
      <c r="K22115" s="88"/>
    </row>
    <row r="22116" spans="2:11" hidden="1" x14ac:dyDescent="0.2">
      <c r="B22116" s="88"/>
      <c r="C22116" s="88"/>
      <c r="D22116" s="88"/>
      <c r="E22116" s="88"/>
      <c r="F22116" s="88"/>
      <c r="G22116" s="88"/>
      <c r="H22116" s="88"/>
      <c r="I22116" s="88"/>
      <c r="J22116" s="88"/>
      <c r="K22116" s="88"/>
    </row>
    <row r="22117" spans="2:11" hidden="1" x14ac:dyDescent="0.2">
      <c r="B22117" s="88"/>
      <c r="C22117" s="88"/>
      <c r="D22117" s="88"/>
      <c r="E22117" s="88"/>
      <c r="F22117" s="88"/>
      <c r="G22117" s="88"/>
      <c r="H22117" s="88"/>
      <c r="I22117" s="88"/>
      <c r="J22117" s="88"/>
      <c r="K22117" s="88"/>
    </row>
    <row r="22118" spans="2:11" hidden="1" x14ac:dyDescent="0.2">
      <c r="B22118" s="88"/>
      <c r="C22118" s="88"/>
      <c r="D22118" s="88"/>
      <c r="E22118" s="88"/>
      <c r="F22118" s="88"/>
      <c r="G22118" s="88"/>
      <c r="H22118" s="88"/>
      <c r="I22118" s="88"/>
      <c r="J22118" s="88"/>
      <c r="K22118" s="88"/>
    </row>
    <row r="22119" spans="2:11" hidden="1" x14ac:dyDescent="0.2">
      <c r="B22119" s="88"/>
      <c r="C22119" s="88"/>
      <c r="D22119" s="88"/>
      <c r="E22119" s="88"/>
      <c r="F22119" s="88"/>
      <c r="G22119" s="88"/>
      <c r="H22119" s="88"/>
      <c r="I22119" s="88"/>
      <c r="J22119" s="88"/>
      <c r="K22119" s="88"/>
    </row>
    <row r="22120" spans="2:11" hidden="1" x14ac:dyDescent="0.2">
      <c r="B22120" s="88"/>
      <c r="C22120" s="88"/>
      <c r="D22120" s="88"/>
      <c r="E22120" s="88"/>
      <c r="F22120" s="88"/>
      <c r="G22120" s="88"/>
      <c r="H22120" s="88"/>
      <c r="I22120" s="88"/>
      <c r="J22120" s="88"/>
      <c r="K22120" s="88"/>
    </row>
    <row r="22121" spans="2:11" hidden="1" x14ac:dyDescent="0.2">
      <c r="B22121" s="88"/>
      <c r="C22121" s="88"/>
      <c r="D22121" s="88"/>
      <c r="E22121" s="88"/>
      <c r="F22121" s="88"/>
      <c r="G22121" s="88"/>
      <c r="H22121" s="88"/>
      <c r="I22121" s="88"/>
      <c r="J22121" s="88"/>
      <c r="K22121" s="88"/>
    </row>
    <row r="22122" spans="2:11" hidden="1" x14ac:dyDescent="0.2">
      <c r="B22122" s="88"/>
      <c r="C22122" s="88"/>
      <c r="D22122" s="88"/>
      <c r="E22122" s="88"/>
      <c r="F22122" s="88"/>
      <c r="G22122" s="88"/>
      <c r="H22122" s="88"/>
      <c r="I22122" s="88"/>
      <c r="J22122" s="88"/>
      <c r="K22122" s="88"/>
    </row>
    <row r="22123" spans="2:11" hidden="1" x14ac:dyDescent="0.2">
      <c r="B22123" s="88"/>
      <c r="C22123" s="88"/>
      <c r="D22123" s="88"/>
      <c r="E22123" s="88"/>
      <c r="F22123" s="88"/>
      <c r="G22123" s="88"/>
      <c r="H22123" s="88"/>
      <c r="I22123" s="88"/>
      <c r="J22123" s="88"/>
      <c r="K22123" s="88"/>
    </row>
    <row r="22124" spans="2:11" hidden="1" x14ac:dyDescent="0.2">
      <c r="B22124" s="88"/>
      <c r="C22124" s="88"/>
      <c r="D22124" s="88"/>
      <c r="E22124" s="88"/>
      <c r="F22124" s="88"/>
      <c r="G22124" s="88"/>
      <c r="H22124" s="88"/>
      <c r="I22124" s="88"/>
      <c r="J22124" s="88"/>
      <c r="K22124" s="88"/>
    </row>
    <row r="22125" spans="2:11" hidden="1" x14ac:dyDescent="0.2">
      <c r="B22125" s="88"/>
      <c r="C22125" s="88"/>
      <c r="D22125" s="88"/>
      <c r="E22125" s="88"/>
      <c r="F22125" s="88"/>
      <c r="G22125" s="88"/>
      <c r="H22125" s="88"/>
      <c r="I22125" s="88"/>
      <c r="J22125" s="88"/>
      <c r="K22125" s="88"/>
    </row>
    <row r="22126" spans="2:11" hidden="1" x14ac:dyDescent="0.2">
      <c r="B22126" s="88"/>
      <c r="C22126" s="88"/>
      <c r="D22126" s="88"/>
      <c r="E22126" s="88"/>
      <c r="F22126" s="88"/>
      <c r="G22126" s="88"/>
      <c r="H22126" s="88"/>
      <c r="I22126" s="88"/>
      <c r="J22126" s="88"/>
      <c r="K22126" s="88"/>
    </row>
    <row r="22127" spans="2:11" hidden="1" x14ac:dyDescent="0.2">
      <c r="B22127" s="88"/>
      <c r="C22127" s="88"/>
      <c r="D22127" s="88"/>
      <c r="E22127" s="88"/>
      <c r="F22127" s="88"/>
      <c r="G22127" s="88"/>
      <c r="H22127" s="88"/>
      <c r="I22127" s="88"/>
      <c r="J22127" s="88"/>
      <c r="K22127" s="88"/>
    </row>
    <row r="22128" spans="2:11" hidden="1" x14ac:dyDescent="0.2">
      <c r="B22128" s="88"/>
      <c r="C22128" s="88"/>
      <c r="D22128" s="88"/>
      <c r="E22128" s="88"/>
      <c r="F22128" s="88"/>
      <c r="G22128" s="88"/>
      <c r="H22128" s="88"/>
      <c r="I22128" s="88"/>
      <c r="J22128" s="88"/>
      <c r="K22128" s="88"/>
    </row>
    <row r="22129" spans="2:11" hidden="1" x14ac:dyDescent="0.2">
      <c r="B22129" s="88"/>
      <c r="C22129" s="88"/>
      <c r="D22129" s="88"/>
      <c r="E22129" s="88"/>
      <c r="F22129" s="88"/>
      <c r="G22129" s="88"/>
      <c r="H22129" s="88"/>
      <c r="I22129" s="88"/>
      <c r="J22129" s="88"/>
      <c r="K22129" s="88"/>
    </row>
    <row r="22130" spans="2:11" hidden="1" x14ac:dyDescent="0.2">
      <c r="B22130" s="88"/>
      <c r="C22130" s="88"/>
      <c r="D22130" s="88"/>
      <c r="E22130" s="88"/>
      <c r="F22130" s="88"/>
      <c r="G22130" s="88"/>
      <c r="H22130" s="88"/>
      <c r="I22130" s="88"/>
      <c r="J22130" s="88"/>
      <c r="K22130" s="88"/>
    </row>
    <row r="22131" spans="2:11" hidden="1" x14ac:dyDescent="0.2">
      <c r="B22131" s="88"/>
      <c r="C22131" s="88"/>
      <c r="D22131" s="88"/>
      <c r="E22131" s="88"/>
      <c r="F22131" s="88"/>
      <c r="G22131" s="88"/>
      <c r="H22131" s="88"/>
      <c r="I22131" s="88"/>
      <c r="J22131" s="88"/>
      <c r="K22131" s="88"/>
    </row>
    <row r="22132" spans="2:11" hidden="1" x14ac:dyDescent="0.2">
      <c r="B22132" s="88"/>
      <c r="C22132" s="88"/>
      <c r="D22132" s="88"/>
      <c r="E22132" s="88"/>
      <c r="F22132" s="88"/>
      <c r="G22132" s="88"/>
      <c r="H22132" s="88"/>
      <c r="I22132" s="88"/>
      <c r="J22132" s="88"/>
      <c r="K22132" s="88"/>
    </row>
    <row r="22133" spans="2:11" hidden="1" x14ac:dyDescent="0.2">
      <c r="B22133" s="88"/>
      <c r="C22133" s="88"/>
      <c r="D22133" s="88"/>
      <c r="E22133" s="88"/>
      <c r="F22133" s="88"/>
      <c r="G22133" s="88"/>
      <c r="H22133" s="88"/>
      <c r="I22133" s="88"/>
      <c r="J22133" s="88"/>
      <c r="K22133" s="88"/>
    </row>
    <row r="22134" spans="2:11" hidden="1" x14ac:dyDescent="0.2">
      <c r="B22134" s="88"/>
      <c r="C22134" s="88"/>
      <c r="D22134" s="88"/>
      <c r="E22134" s="88"/>
      <c r="F22134" s="88"/>
      <c r="G22134" s="88"/>
      <c r="H22134" s="88"/>
      <c r="I22134" s="88"/>
      <c r="J22134" s="88"/>
      <c r="K22134" s="88"/>
    </row>
    <row r="22135" spans="2:11" hidden="1" x14ac:dyDescent="0.2">
      <c r="B22135" s="88"/>
      <c r="C22135" s="88"/>
      <c r="D22135" s="88"/>
      <c r="E22135" s="88"/>
      <c r="F22135" s="88"/>
      <c r="G22135" s="88"/>
      <c r="H22135" s="88"/>
      <c r="I22135" s="88"/>
      <c r="J22135" s="88"/>
      <c r="K22135" s="88"/>
    </row>
    <row r="22136" spans="2:11" hidden="1" x14ac:dyDescent="0.2">
      <c r="B22136" s="88"/>
      <c r="C22136" s="88"/>
      <c r="D22136" s="88"/>
      <c r="E22136" s="88"/>
      <c r="F22136" s="88"/>
      <c r="G22136" s="88"/>
      <c r="H22136" s="88"/>
      <c r="I22136" s="88"/>
      <c r="J22136" s="88"/>
      <c r="K22136" s="88"/>
    </row>
    <row r="22137" spans="2:11" hidden="1" x14ac:dyDescent="0.2">
      <c r="B22137" s="88"/>
      <c r="C22137" s="88"/>
      <c r="D22137" s="88"/>
      <c r="E22137" s="88"/>
      <c r="F22137" s="88"/>
      <c r="G22137" s="88"/>
      <c r="H22137" s="88"/>
      <c r="I22137" s="88"/>
      <c r="J22137" s="88"/>
      <c r="K22137" s="88"/>
    </row>
    <row r="22138" spans="2:11" hidden="1" x14ac:dyDescent="0.2">
      <c r="B22138" s="88"/>
      <c r="C22138" s="88"/>
      <c r="D22138" s="88"/>
      <c r="E22138" s="88"/>
      <c r="F22138" s="88"/>
      <c r="G22138" s="88"/>
      <c r="H22138" s="88"/>
      <c r="I22138" s="88"/>
      <c r="J22138" s="88"/>
      <c r="K22138" s="88"/>
    </row>
    <row r="22139" spans="2:11" hidden="1" x14ac:dyDescent="0.2">
      <c r="B22139" s="88"/>
      <c r="C22139" s="88"/>
      <c r="D22139" s="88"/>
      <c r="E22139" s="88"/>
      <c r="F22139" s="88"/>
      <c r="G22139" s="88"/>
      <c r="H22139" s="88"/>
      <c r="I22139" s="88"/>
      <c r="J22139" s="88"/>
      <c r="K22139" s="88"/>
    </row>
    <row r="22140" spans="2:11" hidden="1" x14ac:dyDescent="0.2">
      <c r="B22140" s="88"/>
      <c r="C22140" s="88"/>
      <c r="D22140" s="88"/>
      <c r="E22140" s="88"/>
      <c r="F22140" s="88"/>
      <c r="G22140" s="88"/>
      <c r="H22140" s="88"/>
      <c r="I22140" s="88"/>
      <c r="J22140" s="88"/>
      <c r="K22140" s="88"/>
    </row>
    <row r="22141" spans="2:11" hidden="1" x14ac:dyDescent="0.2">
      <c r="B22141" s="88"/>
      <c r="C22141" s="88"/>
      <c r="D22141" s="88"/>
      <c r="E22141" s="88"/>
      <c r="F22141" s="88"/>
      <c r="G22141" s="88"/>
      <c r="H22141" s="88"/>
      <c r="I22141" s="88"/>
      <c r="J22141" s="88"/>
      <c r="K22141" s="88"/>
    </row>
    <row r="22142" spans="2:11" hidden="1" x14ac:dyDescent="0.2">
      <c r="B22142" s="88"/>
      <c r="C22142" s="88"/>
      <c r="D22142" s="88"/>
      <c r="E22142" s="88"/>
      <c r="F22142" s="88"/>
      <c r="G22142" s="88"/>
      <c r="H22142" s="88"/>
      <c r="I22142" s="88"/>
      <c r="J22142" s="88"/>
      <c r="K22142" s="88"/>
    </row>
    <row r="22143" spans="2:11" hidden="1" x14ac:dyDescent="0.2">
      <c r="B22143" s="88"/>
      <c r="C22143" s="88"/>
      <c r="D22143" s="88"/>
      <c r="E22143" s="88"/>
      <c r="F22143" s="88"/>
      <c r="G22143" s="88"/>
      <c r="H22143" s="88"/>
      <c r="I22143" s="88"/>
      <c r="J22143" s="88"/>
      <c r="K22143" s="88"/>
    </row>
    <row r="22144" spans="2:11" hidden="1" x14ac:dyDescent="0.2">
      <c r="B22144" s="88"/>
      <c r="C22144" s="88"/>
      <c r="D22144" s="88"/>
      <c r="E22144" s="88"/>
      <c r="F22144" s="88"/>
      <c r="G22144" s="88"/>
      <c r="H22144" s="88"/>
      <c r="I22144" s="88"/>
      <c r="J22144" s="88"/>
      <c r="K22144" s="88"/>
    </row>
    <row r="22145" spans="2:11" hidden="1" x14ac:dyDescent="0.2">
      <c r="B22145" s="88"/>
      <c r="C22145" s="88"/>
      <c r="D22145" s="88"/>
      <c r="E22145" s="88"/>
      <c r="F22145" s="88"/>
      <c r="G22145" s="88"/>
      <c r="H22145" s="88"/>
      <c r="I22145" s="88"/>
      <c r="J22145" s="88"/>
      <c r="K22145" s="88"/>
    </row>
    <row r="22146" spans="2:11" hidden="1" x14ac:dyDescent="0.2">
      <c r="B22146" s="88"/>
      <c r="C22146" s="88"/>
      <c r="D22146" s="88"/>
      <c r="E22146" s="88"/>
      <c r="F22146" s="88"/>
      <c r="G22146" s="88"/>
      <c r="H22146" s="88"/>
      <c r="I22146" s="88"/>
      <c r="J22146" s="88"/>
      <c r="K22146" s="88"/>
    </row>
    <row r="22147" spans="2:11" hidden="1" x14ac:dyDescent="0.2">
      <c r="B22147" s="88"/>
      <c r="C22147" s="88"/>
      <c r="D22147" s="88"/>
      <c r="E22147" s="88"/>
      <c r="F22147" s="88"/>
      <c r="G22147" s="88"/>
      <c r="H22147" s="88"/>
      <c r="I22147" s="88"/>
      <c r="J22147" s="88"/>
      <c r="K22147" s="88"/>
    </row>
    <row r="22148" spans="2:11" hidden="1" x14ac:dyDescent="0.2">
      <c r="B22148" s="88"/>
      <c r="C22148" s="88"/>
      <c r="D22148" s="88"/>
      <c r="E22148" s="88"/>
      <c r="F22148" s="88"/>
      <c r="G22148" s="88"/>
      <c r="H22148" s="88"/>
      <c r="I22148" s="88"/>
      <c r="J22148" s="88"/>
      <c r="K22148" s="88"/>
    </row>
    <row r="22149" spans="2:11" hidden="1" x14ac:dyDescent="0.2">
      <c r="B22149" s="88"/>
      <c r="C22149" s="88"/>
      <c r="D22149" s="88"/>
      <c r="E22149" s="88"/>
      <c r="F22149" s="88"/>
      <c r="G22149" s="88"/>
      <c r="H22149" s="88"/>
      <c r="I22149" s="88"/>
      <c r="J22149" s="88"/>
      <c r="K22149" s="88"/>
    </row>
    <row r="22150" spans="2:11" hidden="1" x14ac:dyDescent="0.2">
      <c r="B22150" s="88"/>
      <c r="C22150" s="88"/>
      <c r="D22150" s="88"/>
      <c r="E22150" s="88"/>
      <c r="F22150" s="88"/>
      <c r="G22150" s="88"/>
      <c r="H22150" s="88"/>
      <c r="I22150" s="88"/>
      <c r="J22150" s="88"/>
      <c r="K22150" s="88"/>
    </row>
    <row r="22151" spans="2:11" hidden="1" x14ac:dyDescent="0.2">
      <c r="B22151" s="88"/>
      <c r="C22151" s="88"/>
      <c r="D22151" s="88"/>
      <c r="E22151" s="88"/>
      <c r="F22151" s="88"/>
      <c r="G22151" s="88"/>
      <c r="H22151" s="88"/>
      <c r="I22151" s="88"/>
      <c r="J22151" s="88"/>
      <c r="K22151" s="88"/>
    </row>
    <row r="22152" spans="2:11" hidden="1" x14ac:dyDescent="0.2">
      <c r="B22152" s="88"/>
      <c r="C22152" s="88"/>
      <c r="D22152" s="88"/>
      <c r="E22152" s="88"/>
      <c r="F22152" s="88"/>
      <c r="G22152" s="88"/>
      <c r="H22152" s="88"/>
      <c r="I22152" s="88"/>
      <c r="J22152" s="88"/>
      <c r="K22152" s="88"/>
    </row>
    <row r="22153" spans="2:11" hidden="1" x14ac:dyDescent="0.2">
      <c r="B22153" s="88"/>
      <c r="C22153" s="88"/>
      <c r="D22153" s="88"/>
      <c r="E22153" s="88"/>
      <c r="F22153" s="88"/>
      <c r="G22153" s="88"/>
      <c r="H22153" s="88"/>
      <c r="I22153" s="88"/>
      <c r="J22153" s="88"/>
      <c r="K22153" s="88"/>
    </row>
    <row r="22154" spans="2:11" hidden="1" x14ac:dyDescent="0.2">
      <c r="B22154" s="88"/>
      <c r="C22154" s="88"/>
      <c r="D22154" s="88"/>
      <c r="E22154" s="88"/>
      <c r="F22154" s="88"/>
      <c r="G22154" s="88"/>
      <c r="H22154" s="88"/>
      <c r="I22154" s="88"/>
      <c r="J22154" s="88"/>
      <c r="K22154" s="88"/>
    </row>
    <row r="22155" spans="2:11" hidden="1" x14ac:dyDescent="0.2">
      <c r="B22155" s="88"/>
      <c r="C22155" s="88"/>
      <c r="D22155" s="88"/>
      <c r="E22155" s="88"/>
      <c r="F22155" s="88"/>
      <c r="G22155" s="88"/>
      <c r="H22155" s="88"/>
      <c r="I22155" s="88"/>
      <c r="J22155" s="88"/>
      <c r="K22155" s="88"/>
    </row>
    <row r="22156" spans="2:11" hidden="1" x14ac:dyDescent="0.2">
      <c r="B22156" s="88"/>
      <c r="C22156" s="88"/>
      <c r="D22156" s="88"/>
      <c r="E22156" s="88"/>
      <c r="F22156" s="88"/>
      <c r="G22156" s="88"/>
      <c r="H22156" s="88"/>
      <c r="I22156" s="88"/>
      <c r="J22156" s="88"/>
      <c r="K22156" s="88"/>
    </row>
    <row r="22157" spans="2:11" hidden="1" x14ac:dyDescent="0.2">
      <c r="B22157" s="88"/>
      <c r="C22157" s="88"/>
      <c r="D22157" s="88"/>
      <c r="E22157" s="88"/>
      <c r="F22157" s="88"/>
      <c r="G22157" s="88"/>
      <c r="H22157" s="88"/>
      <c r="I22157" s="88"/>
      <c r="J22157" s="88"/>
      <c r="K22157" s="88"/>
    </row>
    <row r="22158" spans="2:11" hidden="1" x14ac:dyDescent="0.2">
      <c r="B22158" s="88"/>
      <c r="C22158" s="88"/>
      <c r="D22158" s="88"/>
      <c r="E22158" s="88"/>
      <c r="F22158" s="88"/>
      <c r="G22158" s="88"/>
      <c r="H22158" s="88"/>
      <c r="I22158" s="88"/>
      <c r="J22158" s="88"/>
      <c r="K22158" s="88"/>
    </row>
    <row r="22159" spans="2:11" hidden="1" x14ac:dyDescent="0.2">
      <c r="B22159" s="88"/>
      <c r="C22159" s="88"/>
      <c r="D22159" s="88"/>
      <c r="E22159" s="88"/>
      <c r="F22159" s="88"/>
      <c r="G22159" s="88"/>
      <c r="H22159" s="88"/>
      <c r="I22159" s="88"/>
      <c r="J22159" s="88"/>
      <c r="K22159" s="88"/>
    </row>
    <row r="22160" spans="2:11" hidden="1" x14ac:dyDescent="0.2">
      <c r="B22160" s="88"/>
      <c r="C22160" s="88"/>
      <c r="D22160" s="88"/>
      <c r="E22160" s="88"/>
      <c r="F22160" s="88"/>
      <c r="G22160" s="88"/>
      <c r="H22160" s="88"/>
      <c r="I22160" s="88"/>
      <c r="J22160" s="88"/>
      <c r="K22160" s="88"/>
    </row>
    <row r="22161" spans="2:11" hidden="1" x14ac:dyDescent="0.2">
      <c r="B22161" s="88"/>
      <c r="C22161" s="88"/>
      <c r="D22161" s="88"/>
      <c r="E22161" s="88"/>
      <c r="F22161" s="88"/>
      <c r="G22161" s="88"/>
      <c r="H22161" s="88"/>
      <c r="I22161" s="88"/>
      <c r="J22161" s="88"/>
      <c r="K22161" s="88"/>
    </row>
    <row r="22162" spans="2:11" hidden="1" x14ac:dyDescent="0.2">
      <c r="B22162" s="88"/>
      <c r="C22162" s="88"/>
      <c r="D22162" s="88"/>
      <c r="E22162" s="88"/>
      <c r="F22162" s="88"/>
      <c r="G22162" s="88"/>
      <c r="H22162" s="88"/>
      <c r="I22162" s="88"/>
      <c r="J22162" s="88"/>
      <c r="K22162" s="88"/>
    </row>
    <row r="22163" spans="2:11" hidden="1" x14ac:dyDescent="0.2">
      <c r="B22163" s="88"/>
      <c r="C22163" s="88"/>
      <c r="D22163" s="88"/>
      <c r="E22163" s="88"/>
      <c r="F22163" s="88"/>
      <c r="G22163" s="88"/>
      <c r="H22163" s="88"/>
      <c r="I22163" s="88"/>
      <c r="J22163" s="88"/>
      <c r="K22163" s="88"/>
    </row>
    <row r="22164" spans="2:11" hidden="1" x14ac:dyDescent="0.2">
      <c r="B22164" s="88"/>
      <c r="C22164" s="88"/>
      <c r="D22164" s="88"/>
      <c r="E22164" s="88"/>
      <c r="F22164" s="88"/>
      <c r="G22164" s="88"/>
      <c r="H22164" s="88"/>
      <c r="I22164" s="88"/>
      <c r="J22164" s="88"/>
      <c r="K22164" s="88"/>
    </row>
    <row r="22165" spans="2:11" hidden="1" x14ac:dyDescent="0.2">
      <c r="B22165" s="88"/>
      <c r="C22165" s="88"/>
      <c r="D22165" s="88"/>
      <c r="E22165" s="88"/>
      <c r="F22165" s="88"/>
      <c r="G22165" s="88"/>
      <c r="H22165" s="88"/>
      <c r="I22165" s="88"/>
      <c r="J22165" s="88"/>
      <c r="K22165" s="88"/>
    </row>
    <row r="22166" spans="2:11" hidden="1" x14ac:dyDescent="0.2">
      <c r="B22166" s="88"/>
      <c r="C22166" s="88"/>
      <c r="D22166" s="88"/>
      <c r="E22166" s="88"/>
      <c r="F22166" s="88"/>
      <c r="G22166" s="88"/>
      <c r="H22166" s="88"/>
      <c r="I22166" s="88"/>
      <c r="J22166" s="88"/>
      <c r="K22166" s="88"/>
    </row>
    <row r="22167" spans="2:11" hidden="1" x14ac:dyDescent="0.2">
      <c r="B22167" s="88"/>
      <c r="C22167" s="88"/>
      <c r="D22167" s="88"/>
      <c r="E22167" s="88"/>
      <c r="F22167" s="88"/>
      <c r="G22167" s="88"/>
      <c r="H22167" s="88"/>
      <c r="I22167" s="88"/>
      <c r="J22167" s="88"/>
      <c r="K22167" s="88"/>
    </row>
    <row r="22168" spans="2:11" hidden="1" x14ac:dyDescent="0.2">
      <c r="B22168" s="88"/>
      <c r="C22168" s="88"/>
      <c r="D22168" s="88"/>
      <c r="E22168" s="88"/>
      <c r="F22168" s="88"/>
      <c r="G22168" s="88"/>
      <c r="H22168" s="88"/>
      <c r="I22168" s="88"/>
      <c r="J22168" s="88"/>
      <c r="K22168" s="88"/>
    </row>
    <row r="22169" spans="2:11" hidden="1" x14ac:dyDescent="0.2">
      <c r="B22169" s="88"/>
      <c r="C22169" s="88"/>
      <c r="D22169" s="88"/>
      <c r="E22169" s="88"/>
      <c r="F22169" s="88"/>
      <c r="G22169" s="88"/>
      <c r="H22169" s="88"/>
      <c r="I22169" s="88"/>
      <c r="J22169" s="88"/>
      <c r="K22169" s="88"/>
    </row>
    <row r="22170" spans="2:11" hidden="1" x14ac:dyDescent="0.2">
      <c r="B22170" s="88"/>
      <c r="C22170" s="88"/>
      <c r="D22170" s="88"/>
      <c r="E22170" s="88"/>
      <c r="F22170" s="88"/>
      <c r="G22170" s="88"/>
      <c r="H22170" s="88"/>
      <c r="I22170" s="88"/>
      <c r="J22170" s="88"/>
      <c r="K22170" s="88"/>
    </row>
    <row r="22171" spans="2:11" hidden="1" x14ac:dyDescent="0.2">
      <c r="B22171" s="88"/>
      <c r="C22171" s="88"/>
      <c r="D22171" s="88"/>
      <c r="E22171" s="88"/>
      <c r="F22171" s="88"/>
      <c r="G22171" s="88"/>
      <c r="H22171" s="88"/>
      <c r="I22171" s="88"/>
      <c r="J22171" s="88"/>
      <c r="K22171" s="88"/>
    </row>
    <row r="22172" spans="2:11" hidden="1" x14ac:dyDescent="0.2">
      <c r="B22172" s="88"/>
      <c r="C22172" s="88"/>
      <c r="D22172" s="88"/>
      <c r="E22172" s="88"/>
      <c r="F22172" s="88"/>
      <c r="G22172" s="88"/>
      <c r="H22172" s="88"/>
      <c r="I22172" s="88"/>
      <c r="J22172" s="88"/>
      <c r="K22172" s="88"/>
    </row>
    <row r="22173" spans="2:11" hidden="1" x14ac:dyDescent="0.2">
      <c r="B22173" s="88"/>
      <c r="C22173" s="88"/>
      <c r="D22173" s="88"/>
      <c r="E22173" s="88"/>
      <c r="F22173" s="88"/>
      <c r="G22173" s="88"/>
      <c r="H22173" s="88"/>
      <c r="I22173" s="88"/>
      <c r="J22173" s="88"/>
      <c r="K22173" s="88"/>
    </row>
    <row r="22174" spans="2:11" hidden="1" x14ac:dyDescent="0.2">
      <c r="B22174" s="88"/>
      <c r="C22174" s="88"/>
      <c r="D22174" s="88"/>
      <c r="E22174" s="88"/>
      <c r="F22174" s="88"/>
      <c r="G22174" s="88"/>
      <c r="H22174" s="88"/>
      <c r="I22174" s="88"/>
      <c r="J22174" s="88"/>
      <c r="K22174" s="88"/>
    </row>
    <row r="22175" spans="2:11" hidden="1" x14ac:dyDescent="0.2">
      <c r="B22175" s="88"/>
      <c r="C22175" s="88"/>
      <c r="D22175" s="88"/>
      <c r="E22175" s="88"/>
      <c r="F22175" s="88"/>
      <c r="G22175" s="88"/>
      <c r="H22175" s="88"/>
      <c r="I22175" s="88"/>
      <c r="J22175" s="88"/>
      <c r="K22175" s="88"/>
    </row>
    <row r="22176" spans="2:11" hidden="1" x14ac:dyDescent="0.2">
      <c r="B22176" s="88"/>
      <c r="C22176" s="88"/>
      <c r="D22176" s="88"/>
      <c r="E22176" s="88"/>
      <c r="F22176" s="88"/>
      <c r="G22176" s="88"/>
      <c r="H22176" s="88"/>
      <c r="I22176" s="88"/>
      <c r="J22176" s="88"/>
      <c r="K22176" s="88"/>
    </row>
    <row r="22177" spans="2:11" hidden="1" x14ac:dyDescent="0.2">
      <c r="B22177" s="88"/>
      <c r="C22177" s="88"/>
      <c r="D22177" s="88"/>
      <c r="E22177" s="88"/>
      <c r="F22177" s="88"/>
      <c r="G22177" s="88"/>
      <c r="H22177" s="88"/>
      <c r="I22177" s="88"/>
      <c r="J22177" s="88"/>
      <c r="K22177" s="88"/>
    </row>
    <row r="22178" spans="2:11" hidden="1" x14ac:dyDescent="0.2">
      <c r="B22178" s="88"/>
      <c r="C22178" s="88"/>
      <c r="D22178" s="88"/>
      <c r="E22178" s="88"/>
      <c r="F22178" s="88"/>
      <c r="G22178" s="88"/>
      <c r="H22178" s="88"/>
      <c r="I22178" s="88"/>
      <c r="J22178" s="88"/>
      <c r="K22178" s="88"/>
    </row>
    <row r="22179" spans="2:11" hidden="1" x14ac:dyDescent="0.2">
      <c r="B22179" s="88"/>
      <c r="C22179" s="88"/>
      <c r="D22179" s="88"/>
      <c r="E22179" s="88"/>
      <c r="F22179" s="88"/>
      <c r="G22179" s="88"/>
      <c r="H22179" s="88"/>
      <c r="I22179" s="88"/>
      <c r="J22179" s="88"/>
      <c r="K22179" s="88"/>
    </row>
    <row r="22180" spans="2:11" hidden="1" x14ac:dyDescent="0.2">
      <c r="B22180" s="88"/>
      <c r="C22180" s="88"/>
      <c r="D22180" s="88"/>
      <c r="E22180" s="88"/>
      <c r="F22180" s="88"/>
      <c r="G22180" s="88"/>
      <c r="H22180" s="88"/>
      <c r="I22180" s="88"/>
      <c r="J22180" s="88"/>
      <c r="K22180" s="88"/>
    </row>
    <row r="22181" spans="2:11" hidden="1" x14ac:dyDescent="0.2">
      <c r="B22181" s="88"/>
      <c r="C22181" s="88"/>
      <c r="D22181" s="88"/>
      <c r="E22181" s="88"/>
      <c r="F22181" s="88"/>
      <c r="G22181" s="88"/>
      <c r="H22181" s="88"/>
      <c r="I22181" s="88"/>
      <c r="J22181" s="88"/>
      <c r="K22181" s="88"/>
    </row>
    <row r="22182" spans="2:11" hidden="1" x14ac:dyDescent="0.2">
      <c r="B22182" s="88"/>
      <c r="C22182" s="88"/>
      <c r="D22182" s="88"/>
      <c r="E22182" s="88"/>
      <c r="F22182" s="88"/>
      <c r="G22182" s="88"/>
      <c r="H22182" s="88"/>
      <c r="I22182" s="88"/>
      <c r="J22182" s="88"/>
      <c r="K22182" s="88"/>
    </row>
    <row r="22183" spans="2:11" hidden="1" x14ac:dyDescent="0.2">
      <c r="B22183" s="88"/>
      <c r="C22183" s="88"/>
      <c r="D22183" s="88"/>
      <c r="E22183" s="88"/>
      <c r="F22183" s="88"/>
      <c r="G22183" s="88"/>
      <c r="H22183" s="88"/>
      <c r="I22183" s="88"/>
      <c r="J22183" s="88"/>
      <c r="K22183" s="88"/>
    </row>
    <row r="22184" spans="2:11" hidden="1" x14ac:dyDescent="0.2">
      <c r="B22184" s="88"/>
      <c r="C22184" s="88"/>
      <c r="D22184" s="88"/>
      <c r="E22184" s="88"/>
      <c r="F22184" s="88"/>
      <c r="G22184" s="88"/>
      <c r="H22184" s="88"/>
      <c r="I22184" s="88"/>
      <c r="J22184" s="88"/>
      <c r="K22184" s="88"/>
    </row>
    <row r="22185" spans="2:11" hidden="1" x14ac:dyDescent="0.2">
      <c r="B22185" s="88"/>
      <c r="C22185" s="88"/>
      <c r="D22185" s="88"/>
      <c r="E22185" s="88"/>
      <c r="F22185" s="88"/>
      <c r="G22185" s="88"/>
      <c r="H22185" s="88"/>
      <c r="I22185" s="88"/>
      <c r="J22185" s="88"/>
      <c r="K22185" s="88"/>
    </row>
    <row r="22186" spans="2:11" hidden="1" x14ac:dyDescent="0.2">
      <c r="B22186" s="88"/>
      <c r="C22186" s="88"/>
      <c r="D22186" s="88"/>
      <c r="E22186" s="88"/>
      <c r="F22186" s="88"/>
      <c r="G22186" s="88"/>
      <c r="H22186" s="88"/>
      <c r="I22186" s="88"/>
      <c r="J22186" s="88"/>
      <c r="K22186" s="88"/>
    </row>
    <row r="22187" spans="2:11" hidden="1" x14ac:dyDescent="0.2">
      <c r="B22187" s="88"/>
      <c r="C22187" s="88"/>
      <c r="D22187" s="88"/>
      <c r="E22187" s="88"/>
      <c r="F22187" s="88"/>
      <c r="G22187" s="88"/>
      <c r="H22187" s="88"/>
      <c r="I22187" s="88"/>
      <c r="J22187" s="88"/>
      <c r="K22187" s="88"/>
    </row>
    <row r="22188" spans="2:11" hidden="1" x14ac:dyDescent="0.2">
      <c r="B22188" s="88"/>
      <c r="C22188" s="88"/>
      <c r="D22188" s="88"/>
      <c r="E22188" s="88"/>
      <c r="F22188" s="88"/>
      <c r="G22188" s="88"/>
      <c r="H22188" s="88"/>
      <c r="I22188" s="88"/>
      <c r="J22188" s="88"/>
      <c r="K22188" s="88"/>
    </row>
    <row r="22189" spans="2:11" hidden="1" x14ac:dyDescent="0.2">
      <c r="B22189" s="88"/>
      <c r="C22189" s="88"/>
      <c r="D22189" s="88"/>
      <c r="E22189" s="88"/>
      <c r="F22189" s="88"/>
      <c r="G22189" s="88"/>
      <c r="H22189" s="88"/>
      <c r="I22189" s="88"/>
      <c r="J22189" s="88"/>
      <c r="K22189" s="88"/>
    </row>
    <row r="22190" spans="2:11" hidden="1" x14ac:dyDescent="0.2">
      <c r="B22190" s="88"/>
      <c r="C22190" s="88"/>
      <c r="D22190" s="88"/>
      <c r="E22190" s="88"/>
      <c r="F22190" s="88"/>
      <c r="G22190" s="88"/>
      <c r="H22190" s="88"/>
      <c r="I22190" s="88"/>
      <c r="J22190" s="88"/>
      <c r="K22190" s="88"/>
    </row>
    <row r="22191" spans="2:11" hidden="1" x14ac:dyDescent="0.2">
      <c r="B22191" s="88"/>
      <c r="C22191" s="88"/>
      <c r="D22191" s="88"/>
      <c r="E22191" s="88"/>
      <c r="F22191" s="88"/>
      <c r="G22191" s="88"/>
      <c r="H22191" s="88"/>
      <c r="I22191" s="88"/>
      <c r="J22191" s="88"/>
      <c r="K22191" s="88"/>
    </row>
    <row r="22192" spans="2:11" hidden="1" x14ac:dyDescent="0.2">
      <c r="B22192" s="88"/>
      <c r="C22192" s="88"/>
      <c r="D22192" s="88"/>
      <c r="E22192" s="88"/>
      <c r="F22192" s="88"/>
      <c r="G22192" s="88"/>
      <c r="H22192" s="88"/>
      <c r="I22192" s="88"/>
      <c r="J22192" s="88"/>
      <c r="K22192" s="88"/>
    </row>
    <row r="22193" spans="2:11" hidden="1" x14ac:dyDescent="0.2">
      <c r="B22193" s="88"/>
      <c r="C22193" s="88"/>
      <c r="D22193" s="88"/>
      <c r="E22193" s="88"/>
      <c r="F22193" s="88"/>
      <c r="G22193" s="88"/>
      <c r="H22193" s="88"/>
      <c r="I22193" s="88"/>
      <c r="J22193" s="88"/>
      <c r="K22193" s="88"/>
    </row>
    <row r="22194" spans="2:11" hidden="1" x14ac:dyDescent="0.2">
      <c r="B22194" s="88"/>
      <c r="C22194" s="88"/>
      <c r="D22194" s="88"/>
      <c r="E22194" s="88"/>
      <c r="F22194" s="88"/>
      <c r="G22194" s="88"/>
      <c r="H22194" s="88"/>
      <c r="I22194" s="88"/>
      <c r="J22194" s="88"/>
      <c r="K22194" s="88"/>
    </row>
    <row r="22195" spans="2:11" hidden="1" x14ac:dyDescent="0.2">
      <c r="B22195" s="88"/>
      <c r="C22195" s="88"/>
      <c r="D22195" s="88"/>
      <c r="E22195" s="88"/>
      <c r="F22195" s="88"/>
      <c r="G22195" s="88"/>
      <c r="H22195" s="88"/>
      <c r="I22195" s="88"/>
      <c r="J22195" s="88"/>
      <c r="K22195" s="88"/>
    </row>
    <row r="22196" spans="2:11" hidden="1" x14ac:dyDescent="0.2">
      <c r="B22196" s="88"/>
      <c r="C22196" s="88"/>
      <c r="D22196" s="88"/>
      <c r="E22196" s="88"/>
      <c r="F22196" s="88"/>
      <c r="G22196" s="88"/>
      <c r="H22196" s="88"/>
      <c r="I22196" s="88"/>
      <c r="J22196" s="88"/>
      <c r="K22196" s="88"/>
    </row>
    <row r="22197" spans="2:11" hidden="1" x14ac:dyDescent="0.2">
      <c r="B22197" s="88"/>
      <c r="C22197" s="88"/>
      <c r="D22197" s="88"/>
      <c r="E22197" s="88"/>
      <c r="F22197" s="88"/>
      <c r="G22197" s="88"/>
      <c r="H22197" s="88"/>
      <c r="I22197" s="88"/>
      <c r="J22197" s="88"/>
      <c r="K22197" s="88"/>
    </row>
    <row r="22198" spans="2:11" hidden="1" x14ac:dyDescent="0.2">
      <c r="B22198" s="88"/>
      <c r="C22198" s="88"/>
      <c r="D22198" s="88"/>
      <c r="E22198" s="88"/>
      <c r="F22198" s="88"/>
      <c r="G22198" s="88"/>
      <c r="H22198" s="88"/>
      <c r="I22198" s="88"/>
      <c r="J22198" s="88"/>
      <c r="K22198" s="88"/>
    </row>
    <row r="22199" spans="2:11" hidden="1" x14ac:dyDescent="0.2">
      <c r="B22199" s="88"/>
      <c r="C22199" s="88"/>
      <c r="D22199" s="88"/>
      <c r="E22199" s="88"/>
      <c r="F22199" s="88"/>
      <c r="G22199" s="88"/>
      <c r="H22199" s="88"/>
      <c r="I22199" s="88"/>
      <c r="J22199" s="88"/>
      <c r="K22199" s="88"/>
    </row>
    <row r="22200" spans="2:11" hidden="1" x14ac:dyDescent="0.2">
      <c r="B22200" s="88"/>
      <c r="C22200" s="88"/>
      <c r="D22200" s="88"/>
      <c r="E22200" s="88"/>
      <c r="F22200" s="88"/>
      <c r="G22200" s="88"/>
      <c r="H22200" s="88"/>
      <c r="I22200" s="88"/>
      <c r="J22200" s="88"/>
      <c r="K22200" s="88"/>
    </row>
    <row r="22201" spans="2:11" hidden="1" x14ac:dyDescent="0.2">
      <c r="B22201" s="88"/>
      <c r="C22201" s="88"/>
      <c r="D22201" s="88"/>
      <c r="E22201" s="88"/>
      <c r="F22201" s="88"/>
      <c r="G22201" s="88"/>
      <c r="H22201" s="88"/>
      <c r="I22201" s="88"/>
      <c r="J22201" s="88"/>
      <c r="K22201" s="88"/>
    </row>
    <row r="22202" spans="2:11" hidden="1" x14ac:dyDescent="0.2">
      <c r="B22202" s="88"/>
      <c r="C22202" s="88"/>
      <c r="D22202" s="88"/>
      <c r="E22202" s="88"/>
      <c r="F22202" s="88"/>
      <c r="G22202" s="88"/>
      <c r="H22202" s="88"/>
      <c r="I22202" s="88"/>
      <c r="J22202" s="88"/>
      <c r="K22202" s="88"/>
    </row>
    <row r="22203" spans="2:11" hidden="1" x14ac:dyDescent="0.2">
      <c r="B22203" s="88"/>
      <c r="C22203" s="88"/>
      <c r="D22203" s="88"/>
      <c r="E22203" s="88"/>
      <c r="F22203" s="88"/>
      <c r="G22203" s="88"/>
      <c r="H22203" s="88"/>
      <c r="I22203" s="88"/>
      <c r="J22203" s="88"/>
      <c r="K22203" s="88"/>
    </row>
    <row r="22204" spans="2:11" hidden="1" x14ac:dyDescent="0.2">
      <c r="B22204" s="88"/>
      <c r="C22204" s="88"/>
      <c r="D22204" s="88"/>
      <c r="E22204" s="88"/>
      <c r="F22204" s="88"/>
      <c r="G22204" s="88"/>
      <c r="H22204" s="88"/>
      <c r="I22204" s="88"/>
      <c r="J22204" s="88"/>
      <c r="K22204" s="88"/>
    </row>
    <row r="22205" spans="2:11" hidden="1" x14ac:dyDescent="0.2">
      <c r="B22205" s="88"/>
      <c r="C22205" s="88"/>
      <c r="D22205" s="88"/>
      <c r="E22205" s="88"/>
      <c r="F22205" s="88"/>
      <c r="G22205" s="88"/>
      <c r="H22205" s="88"/>
      <c r="I22205" s="88"/>
      <c r="J22205" s="88"/>
      <c r="K22205" s="88"/>
    </row>
    <row r="22206" spans="2:11" hidden="1" x14ac:dyDescent="0.2">
      <c r="B22206" s="88"/>
      <c r="C22206" s="88"/>
      <c r="D22206" s="88"/>
      <c r="E22206" s="88"/>
      <c r="F22206" s="88"/>
      <c r="G22206" s="88"/>
      <c r="H22206" s="88"/>
      <c r="I22206" s="88"/>
      <c r="J22206" s="88"/>
      <c r="K22206" s="88"/>
    </row>
    <row r="22207" spans="2:11" hidden="1" x14ac:dyDescent="0.2">
      <c r="B22207" s="88"/>
      <c r="C22207" s="88"/>
      <c r="D22207" s="88"/>
      <c r="E22207" s="88"/>
      <c r="F22207" s="88"/>
      <c r="G22207" s="88"/>
      <c r="H22207" s="88"/>
      <c r="I22207" s="88"/>
      <c r="J22207" s="88"/>
      <c r="K22207" s="88"/>
    </row>
    <row r="22208" spans="2:11" hidden="1" x14ac:dyDescent="0.2">
      <c r="B22208" s="88"/>
      <c r="C22208" s="88"/>
      <c r="D22208" s="88"/>
      <c r="E22208" s="88"/>
      <c r="F22208" s="88"/>
      <c r="G22208" s="88"/>
      <c r="H22208" s="88"/>
      <c r="I22208" s="88"/>
      <c r="J22208" s="88"/>
      <c r="K22208" s="88"/>
    </row>
    <row r="22209" spans="2:11" hidden="1" x14ac:dyDescent="0.2">
      <c r="B22209" s="88"/>
      <c r="C22209" s="88"/>
      <c r="D22209" s="88"/>
      <c r="E22209" s="88"/>
      <c r="F22209" s="88"/>
      <c r="G22209" s="88"/>
      <c r="H22209" s="88"/>
      <c r="I22209" s="88"/>
      <c r="J22209" s="88"/>
      <c r="K22209" s="88"/>
    </row>
    <row r="22210" spans="2:11" hidden="1" x14ac:dyDescent="0.2">
      <c r="B22210" s="88"/>
      <c r="C22210" s="88"/>
      <c r="D22210" s="88"/>
      <c r="E22210" s="88"/>
      <c r="F22210" s="88"/>
      <c r="G22210" s="88"/>
      <c r="H22210" s="88"/>
      <c r="I22210" s="88"/>
      <c r="J22210" s="88"/>
      <c r="K22210" s="88"/>
    </row>
    <row r="22211" spans="2:11" hidden="1" x14ac:dyDescent="0.2">
      <c r="B22211" s="88"/>
      <c r="C22211" s="88"/>
      <c r="D22211" s="88"/>
      <c r="E22211" s="88"/>
      <c r="F22211" s="88"/>
      <c r="G22211" s="88"/>
      <c r="H22211" s="88"/>
      <c r="I22211" s="88"/>
      <c r="J22211" s="88"/>
      <c r="K22211" s="88"/>
    </row>
    <row r="22212" spans="2:11" hidden="1" x14ac:dyDescent="0.2">
      <c r="B22212" s="88"/>
      <c r="C22212" s="88"/>
      <c r="D22212" s="88"/>
      <c r="E22212" s="88"/>
      <c r="F22212" s="88"/>
      <c r="G22212" s="88"/>
      <c r="H22212" s="88"/>
      <c r="I22212" s="88"/>
      <c r="J22212" s="88"/>
      <c r="K22212" s="88"/>
    </row>
    <row r="22213" spans="2:11" hidden="1" x14ac:dyDescent="0.2">
      <c r="B22213" s="88"/>
      <c r="C22213" s="88"/>
      <c r="D22213" s="88"/>
      <c r="E22213" s="88"/>
      <c r="F22213" s="88"/>
      <c r="G22213" s="88"/>
      <c r="H22213" s="88"/>
      <c r="I22213" s="88"/>
      <c r="J22213" s="88"/>
      <c r="K22213" s="88"/>
    </row>
    <row r="22214" spans="2:11" hidden="1" x14ac:dyDescent="0.2">
      <c r="B22214" s="88"/>
      <c r="C22214" s="88"/>
      <c r="D22214" s="88"/>
      <c r="E22214" s="88"/>
      <c r="F22214" s="88"/>
      <c r="G22214" s="88"/>
      <c r="H22214" s="88"/>
      <c r="I22214" s="88"/>
      <c r="J22214" s="88"/>
      <c r="K22214" s="88"/>
    </row>
    <row r="22215" spans="2:11" hidden="1" x14ac:dyDescent="0.2">
      <c r="B22215" s="88"/>
      <c r="C22215" s="88"/>
      <c r="D22215" s="88"/>
      <c r="E22215" s="88"/>
      <c r="F22215" s="88"/>
      <c r="G22215" s="88"/>
      <c r="H22215" s="88"/>
      <c r="I22215" s="88"/>
      <c r="J22215" s="88"/>
      <c r="K22215" s="88"/>
    </row>
    <row r="22216" spans="2:11" hidden="1" x14ac:dyDescent="0.2">
      <c r="B22216" s="88"/>
      <c r="C22216" s="88"/>
      <c r="D22216" s="88"/>
      <c r="E22216" s="88"/>
      <c r="F22216" s="88"/>
      <c r="G22216" s="88"/>
      <c r="H22216" s="88"/>
      <c r="I22216" s="88"/>
      <c r="J22216" s="88"/>
      <c r="K22216" s="88"/>
    </row>
    <row r="22217" spans="2:11" hidden="1" x14ac:dyDescent="0.2">
      <c r="B22217" s="88"/>
      <c r="C22217" s="88"/>
      <c r="D22217" s="88"/>
      <c r="E22217" s="88"/>
      <c r="F22217" s="88"/>
      <c r="G22217" s="88"/>
      <c r="H22217" s="88"/>
      <c r="I22217" s="88"/>
      <c r="J22217" s="88"/>
      <c r="K22217" s="88"/>
    </row>
    <row r="22218" spans="2:11" hidden="1" x14ac:dyDescent="0.2">
      <c r="B22218" s="88"/>
      <c r="C22218" s="88"/>
      <c r="D22218" s="88"/>
      <c r="E22218" s="88"/>
      <c r="F22218" s="88"/>
      <c r="G22218" s="88"/>
      <c r="H22218" s="88"/>
      <c r="I22218" s="88"/>
      <c r="J22218" s="88"/>
      <c r="K22218" s="88"/>
    </row>
    <row r="22219" spans="2:11" hidden="1" x14ac:dyDescent="0.2">
      <c r="B22219" s="88"/>
      <c r="C22219" s="88"/>
      <c r="D22219" s="88"/>
      <c r="E22219" s="88"/>
      <c r="F22219" s="88"/>
      <c r="G22219" s="88"/>
      <c r="H22219" s="88"/>
      <c r="I22219" s="88"/>
      <c r="J22219" s="88"/>
      <c r="K22219" s="88"/>
    </row>
    <row r="22220" spans="2:11" hidden="1" x14ac:dyDescent="0.2">
      <c r="B22220" s="88"/>
      <c r="C22220" s="88"/>
      <c r="D22220" s="88"/>
      <c r="E22220" s="88"/>
      <c r="F22220" s="88"/>
      <c r="G22220" s="88"/>
      <c r="H22220" s="88"/>
      <c r="I22220" s="88"/>
      <c r="J22220" s="88"/>
      <c r="K22220" s="88"/>
    </row>
    <row r="22221" spans="2:11" hidden="1" x14ac:dyDescent="0.2">
      <c r="B22221" s="88"/>
      <c r="C22221" s="88"/>
      <c r="D22221" s="88"/>
      <c r="E22221" s="88"/>
      <c r="F22221" s="88"/>
      <c r="G22221" s="88"/>
      <c r="H22221" s="88"/>
      <c r="I22221" s="88"/>
      <c r="J22221" s="88"/>
      <c r="K22221" s="88"/>
    </row>
    <row r="22222" spans="2:11" hidden="1" x14ac:dyDescent="0.2">
      <c r="B22222" s="88"/>
      <c r="C22222" s="88"/>
      <c r="D22222" s="88"/>
      <c r="E22222" s="88"/>
      <c r="F22222" s="88"/>
      <c r="G22222" s="88"/>
      <c r="H22222" s="88"/>
      <c r="I22222" s="88"/>
      <c r="J22222" s="88"/>
      <c r="K22222" s="88"/>
    </row>
    <row r="22223" spans="2:11" hidden="1" x14ac:dyDescent="0.2">
      <c r="B22223" s="88"/>
      <c r="C22223" s="88"/>
      <c r="D22223" s="88"/>
      <c r="E22223" s="88"/>
      <c r="F22223" s="88"/>
      <c r="G22223" s="88"/>
      <c r="H22223" s="88"/>
      <c r="I22223" s="88"/>
      <c r="J22223" s="88"/>
      <c r="K22223" s="88"/>
    </row>
    <row r="22224" spans="2:11" hidden="1" x14ac:dyDescent="0.2">
      <c r="B22224" s="88"/>
      <c r="C22224" s="88"/>
      <c r="D22224" s="88"/>
      <c r="E22224" s="88"/>
      <c r="F22224" s="88"/>
      <c r="G22224" s="88"/>
      <c r="H22224" s="88"/>
      <c r="I22224" s="88"/>
      <c r="J22224" s="88"/>
      <c r="K22224" s="88"/>
    </row>
    <row r="22225" spans="2:11" hidden="1" x14ac:dyDescent="0.2">
      <c r="B22225" s="88"/>
      <c r="C22225" s="88"/>
      <c r="D22225" s="88"/>
      <c r="E22225" s="88"/>
      <c r="F22225" s="88"/>
      <c r="G22225" s="88"/>
      <c r="H22225" s="88"/>
      <c r="I22225" s="88"/>
      <c r="J22225" s="88"/>
      <c r="K22225" s="88"/>
    </row>
    <row r="22226" spans="2:11" hidden="1" x14ac:dyDescent="0.2">
      <c r="B22226" s="88"/>
      <c r="C22226" s="88"/>
      <c r="D22226" s="88"/>
      <c r="E22226" s="88"/>
      <c r="F22226" s="88"/>
      <c r="G22226" s="88"/>
      <c r="H22226" s="88"/>
      <c r="I22226" s="88"/>
      <c r="J22226" s="88"/>
      <c r="K22226" s="88"/>
    </row>
    <row r="22227" spans="2:11" hidden="1" x14ac:dyDescent="0.2">
      <c r="B22227" s="88"/>
      <c r="C22227" s="88"/>
      <c r="D22227" s="88"/>
      <c r="E22227" s="88"/>
      <c r="F22227" s="88"/>
      <c r="G22227" s="88"/>
      <c r="H22227" s="88"/>
      <c r="I22227" s="88"/>
      <c r="J22227" s="88"/>
      <c r="K22227" s="88"/>
    </row>
    <row r="22228" spans="2:11" hidden="1" x14ac:dyDescent="0.2">
      <c r="B22228" s="88"/>
      <c r="C22228" s="88"/>
      <c r="D22228" s="88"/>
      <c r="E22228" s="88"/>
      <c r="F22228" s="88"/>
      <c r="G22228" s="88"/>
      <c r="H22228" s="88"/>
      <c r="I22228" s="88"/>
      <c r="J22228" s="88"/>
      <c r="K22228" s="88"/>
    </row>
    <row r="22229" spans="2:11" hidden="1" x14ac:dyDescent="0.2">
      <c r="B22229" s="88"/>
      <c r="C22229" s="88"/>
      <c r="D22229" s="88"/>
      <c r="E22229" s="88"/>
      <c r="F22229" s="88"/>
      <c r="G22229" s="88"/>
      <c r="H22229" s="88"/>
      <c r="I22229" s="88"/>
      <c r="J22229" s="88"/>
      <c r="K22229" s="88"/>
    </row>
    <row r="22230" spans="2:11" hidden="1" x14ac:dyDescent="0.2">
      <c r="B22230" s="88"/>
      <c r="C22230" s="88"/>
      <c r="D22230" s="88"/>
      <c r="E22230" s="88"/>
      <c r="F22230" s="88"/>
      <c r="G22230" s="88"/>
      <c r="H22230" s="88"/>
      <c r="I22230" s="88"/>
      <c r="J22230" s="88"/>
      <c r="K22230" s="88"/>
    </row>
    <row r="22231" spans="2:11" hidden="1" x14ac:dyDescent="0.2">
      <c r="B22231" s="88"/>
      <c r="C22231" s="88"/>
      <c r="D22231" s="88"/>
      <c r="E22231" s="88"/>
      <c r="F22231" s="88"/>
      <c r="G22231" s="88"/>
      <c r="H22231" s="88"/>
      <c r="I22231" s="88"/>
      <c r="J22231" s="88"/>
      <c r="K22231" s="88"/>
    </row>
    <row r="22232" spans="2:11" hidden="1" x14ac:dyDescent="0.2">
      <c r="B22232" s="88"/>
      <c r="C22232" s="88"/>
      <c r="D22232" s="88"/>
      <c r="E22232" s="88"/>
      <c r="F22232" s="88"/>
      <c r="G22232" s="88"/>
      <c r="H22232" s="88"/>
      <c r="I22232" s="88"/>
      <c r="J22232" s="88"/>
      <c r="K22232" s="88"/>
    </row>
    <row r="22233" spans="2:11" hidden="1" x14ac:dyDescent="0.2">
      <c r="B22233" s="88"/>
      <c r="C22233" s="88"/>
      <c r="D22233" s="88"/>
      <c r="E22233" s="88"/>
      <c r="F22233" s="88"/>
      <c r="G22233" s="88"/>
      <c r="H22233" s="88"/>
      <c r="I22233" s="88"/>
      <c r="J22233" s="88"/>
      <c r="K22233" s="88"/>
    </row>
    <row r="22234" spans="2:11" hidden="1" x14ac:dyDescent="0.2">
      <c r="B22234" s="88"/>
      <c r="C22234" s="88"/>
      <c r="D22234" s="88"/>
      <c r="E22234" s="88"/>
      <c r="F22234" s="88"/>
      <c r="G22234" s="88"/>
      <c r="H22234" s="88"/>
      <c r="I22234" s="88"/>
      <c r="J22234" s="88"/>
      <c r="K22234" s="88"/>
    </row>
    <row r="22235" spans="2:11" hidden="1" x14ac:dyDescent="0.2">
      <c r="B22235" s="88"/>
      <c r="C22235" s="88"/>
      <c r="D22235" s="88"/>
      <c r="E22235" s="88"/>
      <c r="F22235" s="88"/>
      <c r="G22235" s="88"/>
      <c r="H22235" s="88"/>
      <c r="I22235" s="88"/>
      <c r="J22235" s="88"/>
      <c r="K22235" s="88"/>
    </row>
    <row r="22236" spans="2:11" hidden="1" x14ac:dyDescent="0.2">
      <c r="B22236" s="88"/>
      <c r="C22236" s="88"/>
      <c r="D22236" s="88"/>
      <c r="E22236" s="88"/>
      <c r="F22236" s="88"/>
      <c r="G22236" s="88"/>
      <c r="H22236" s="88"/>
      <c r="I22236" s="88"/>
      <c r="J22236" s="88"/>
      <c r="K22236" s="88"/>
    </row>
    <row r="22237" spans="2:11" hidden="1" x14ac:dyDescent="0.2">
      <c r="B22237" s="88"/>
      <c r="C22237" s="88"/>
      <c r="D22237" s="88"/>
      <c r="E22237" s="88"/>
      <c r="F22237" s="88"/>
      <c r="G22237" s="88"/>
      <c r="H22237" s="88"/>
      <c r="I22237" s="88"/>
      <c r="J22237" s="88"/>
      <c r="K22237" s="88"/>
    </row>
    <row r="22238" spans="2:11" hidden="1" x14ac:dyDescent="0.2">
      <c r="B22238" s="88"/>
      <c r="C22238" s="88"/>
      <c r="D22238" s="88"/>
      <c r="E22238" s="88"/>
      <c r="F22238" s="88"/>
      <c r="G22238" s="88"/>
      <c r="H22238" s="88"/>
      <c r="I22238" s="88"/>
      <c r="J22238" s="88"/>
      <c r="K22238" s="88"/>
    </row>
    <row r="22239" spans="2:11" hidden="1" x14ac:dyDescent="0.2">
      <c r="B22239" s="88"/>
      <c r="C22239" s="88"/>
      <c r="D22239" s="88"/>
      <c r="E22239" s="88"/>
      <c r="F22239" s="88"/>
      <c r="G22239" s="88"/>
      <c r="H22239" s="88"/>
      <c r="I22239" s="88"/>
      <c r="J22239" s="88"/>
      <c r="K22239" s="88"/>
    </row>
    <row r="22240" spans="2:11" hidden="1" x14ac:dyDescent="0.2">
      <c r="B22240" s="88"/>
      <c r="C22240" s="88"/>
      <c r="D22240" s="88"/>
      <c r="E22240" s="88"/>
      <c r="F22240" s="88"/>
      <c r="G22240" s="88"/>
      <c r="H22240" s="88"/>
      <c r="I22240" s="88"/>
      <c r="J22240" s="88"/>
      <c r="K22240" s="88"/>
    </row>
    <row r="22241" spans="2:11" hidden="1" x14ac:dyDescent="0.2">
      <c r="B22241" s="88"/>
      <c r="C22241" s="88"/>
      <c r="D22241" s="88"/>
      <c r="E22241" s="88"/>
      <c r="F22241" s="88"/>
      <c r="G22241" s="88"/>
      <c r="H22241" s="88"/>
      <c r="I22241" s="88"/>
      <c r="J22241" s="88"/>
      <c r="K22241" s="88"/>
    </row>
    <row r="22242" spans="2:11" hidden="1" x14ac:dyDescent="0.2">
      <c r="B22242" s="88"/>
      <c r="C22242" s="88"/>
      <c r="D22242" s="88"/>
      <c r="E22242" s="88"/>
      <c r="F22242" s="88"/>
      <c r="G22242" s="88"/>
      <c r="H22242" s="88"/>
      <c r="I22242" s="88"/>
      <c r="J22242" s="88"/>
      <c r="K22242" s="88"/>
    </row>
    <row r="22243" spans="2:11" hidden="1" x14ac:dyDescent="0.2">
      <c r="B22243" s="88"/>
      <c r="C22243" s="88"/>
      <c r="D22243" s="88"/>
      <c r="E22243" s="88"/>
      <c r="F22243" s="88"/>
      <c r="G22243" s="88"/>
      <c r="H22243" s="88"/>
      <c r="I22243" s="88"/>
      <c r="J22243" s="88"/>
      <c r="K22243" s="88"/>
    </row>
    <row r="22244" spans="2:11" hidden="1" x14ac:dyDescent="0.2">
      <c r="B22244" s="88"/>
      <c r="C22244" s="88"/>
      <c r="D22244" s="88"/>
      <c r="E22244" s="88"/>
      <c r="F22244" s="88"/>
      <c r="G22244" s="88"/>
      <c r="H22244" s="88"/>
      <c r="I22244" s="88"/>
      <c r="J22244" s="88"/>
      <c r="K22244" s="88"/>
    </row>
    <row r="22245" spans="2:11" hidden="1" x14ac:dyDescent="0.2">
      <c r="B22245" s="88"/>
      <c r="C22245" s="88"/>
      <c r="D22245" s="88"/>
      <c r="E22245" s="88"/>
      <c r="F22245" s="88"/>
      <c r="G22245" s="88"/>
      <c r="H22245" s="88"/>
      <c r="I22245" s="88"/>
      <c r="J22245" s="88"/>
      <c r="K22245" s="88"/>
    </row>
    <row r="22246" spans="2:11" hidden="1" x14ac:dyDescent="0.2">
      <c r="B22246" s="88"/>
      <c r="C22246" s="88"/>
      <c r="D22246" s="88"/>
      <c r="E22246" s="88"/>
      <c r="F22246" s="88"/>
      <c r="G22246" s="88"/>
      <c r="H22246" s="88"/>
      <c r="I22246" s="88"/>
      <c r="J22246" s="88"/>
      <c r="K22246" s="88"/>
    </row>
    <row r="22247" spans="2:11" hidden="1" x14ac:dyDescent="0.2">
      <c r="B22247" s="88"/>
      <c r="C22247" s="88"/>
      <c r="D22247" s="88"/>
      <c r="E22247" s="88"/>
      <c r="F22247" s="88"/>
      <c r="G22247" s="88"/>
      <c r="H22247" s="88"/>
      <c r="I22247" s="88"/>
      <c r="J22247" s="88"/>
      <c r="K22247" s="88"/>
    </row>
    <row r="22248" spans="2:11" hidden="1" x14ac:dyDescent="0.2">
      <c r="B22248" s="88"/>
      <c r="C22248" s="88"/>
      <c r="D22248" s="88"/>
      <c r="E22248" s="88"/>
      <c r="F22248" s="88"/>
      <c r="G22248" s="88"/>
      <c r="H22248" s="88"/>
      <c r="I22248" s="88"/>
      <c r="J22248" s="88"/>
      <c r="K22248" s="88"/>
    </row>
    <row r="22249" spans="2:11" hidden="1" x14ac:dyDescent="0.2">
      <c r="B22249" s="88"/>
      <c r="C22249" s="88"/>
      <c r="D22249" s="88"/>
      <c r="E22249" s="88"/>
      <c r="F22249" s="88"/>
      <c r="G22249" s="88"/>
      <c r="H22249" s="88"/>
      <c r="I22249" s="88"/>
      <c r="J22249" s="88"/>
      <c r="K22249" s="88"/>
    </row>
    <row r="22250" spans="2:11" hidden="1" x14ac:dyDescent="0.2">
      <c r="B22250" s="88"/>
      <c r="C22250" s="88"/>
      <c r="D22250" s="88"/>
      <c r="E22250" s="88"/>
      <c r="F22250" s="88"/>
      <c r="G22250" s="88"/>
      <c r="H22250" s="88"/>
      <c r="I22250" s="88"/>
      <c r="J22250" s="88"/>
      <c r="K22250" s="88"/>
    </row>
    <row r="22251" spans="2:11" hidden="1" x14ac:dyDescent="0.2">
      <c r="B22251" s="88"/>
      <c r="C22251" s="88"/>
      <c r="D22251" s="88"/>
      <c r="E22251" s="88"/>
      <c r="F22251" s="88"/>
      <c r="G22251" s="88"/>
      <c r="H22251" s="88"/>
      <c r="I22251" s="88"/>
      <c r="J22251" s="88"/>
      <c r="K22251" s="88"/>
    </row>
    <row r="22252" spans="2:11" hidden="1" x14ac:dyDescent="0.2">
      <c r="B22252" s="88"/>
      <c r="C22252" s="88"/>
      <c r="D22252" s="88"/>
      <c r="E22252" s="88"/>
      <c r="F22252" s="88"/>
      <c r="G22252" s="88"/>
      <c r="H22252" s="88"/>
      <c r="I22252" s="88"/>
      <c r="J22252" s="88"/>
      <c r="K22252" s="88"/>
    </row>
    <row r="22253" spans="2:11" hidden="1" x14ac:dyDescent="0.2">
      <c r="B22253" s="88"/>
      <c r="C22253" s="88"/>
      <c r="D22253" s="88"/>
      <c r="E22253" s="88"/>
      <c r="F22253" s="88"/>
      <c r="G22253" s="88"/>
      <c r="H22253" s="88"/>
      <c r="I22253" s="88"/>
      <c r="J22253" s="88"/>
      <c r="K22253" s="88"/>
    </row>
    <row r="22254" spans="2:11" hidden="1" x14ac:dyDescent="0.2">
      <c r="B22254" s="88"/>
      <c r="C22254" s="88"/>
      <c r="D22254" s="88"/>
      <c r="E22254" s="88"/>
      <c r="F22254" s="88"/>
      <c r="G22254" s="88"/>
      <c r="H22254" s="88"/>
      <c r="I22254" s="88"/>
      <c r="J22254" s="88"/>
      <c r="K22254" s="88"/>
    </row>
    <row r="22255" spans="2:11" hidden="1" x14ac:dyDescent="0.2">
      <c r="B22255" s="88"/>
      <c r="C22255" s="88"/>
      <c r="D22255" s="88"/>
      <c r="E22255" s="88"/>
      <c r="F22255" s="88"/>
      <c r="G22255" s="88"/>
      <c r="H22255" s="88"/>
      <c r="I22255" s="88"/>
      <c r="J22255" s="88"/>
      <c r="K22255" s="88"/>
    </row>
    <row r="22256" spans="2:11" hidden="1" x14ac:dyDescent="0.2">
      <c r="B22256" s="88"/>
      <c r="C22256" s="88"/>
      <c r="D22256" s="88"/>
      <c r="E22256" s="88"/>
      <c r="F22256" s="88"/>
      <c r="G22256" s="88"/>
      <c r="H22256" s="88"/>
      <c r="I22256" s="88"/>
      <c r="J22256" s="88"/>
      <c r="K22256" s="88"/>
    </row>
    <row r="22257" spans="2:11" hidden="1" x14ac:dyDescent="0.2">
      <c r="B22257" s="88"/>
      <c r="C22257" s="88"/>
      <c r="D22257" s="88"/>
      <c r="E22257" s="88"/>
      <c r="F22257" s="88"/>
      <c r="G22257" s="88"/>
      <c r="H22257" s="88"/>
      <c r="I22257" s="88"/>
      <c r="J22257" s="88"/>
      <c r="K22257" s="88"/>
    </row>
    <row r="22258" spans="2:11" hidden="1" x14ac:dyDescent="0.2">
      <c r="B22258" s="88"/>
      <c r="C22258" s="88"/>
      <c r="D22258" s="88"/>
      <c r="E22258" s="88"/>
      <c r="F22258" s="88"/>
      <c r="G22258" s="88"/>
      <c r="H22258" s="88"/>
      <c r="I22258" s="88"/>
      <c r="J22258" s="88"/>
      <c r="K22258" s="88"/>
    </row>
    <row r="22259" spans="2:11" hidden="1" x14ac:dyDescent="0.2">
      <c r="B22259" s="88"/>
      <c r="C22259" s="88"/>
      <c r="D22259" s="88"/>
      <c r="E22259" s="88"/>
      <c r="F22259" s="88"/>
      <c r="G22259" s="88"/>
      <c r="H22259" s="88"/>
      <c r="I22259" s="88"/>
      <c r="J22259" s="88"/>
      <c r="K22259" s="88"/>
    </row>
    <row r="22260" spans="2:11" hidden="1" x14ac:dyDescent="0.2">
      <c r="B22260" s="88"/>
      <c r="C22260" s="88"/>
      <c r="D22260" s="88"/>
      <c r="E22260" s="88"/>
      <c r="F22260" s="88"/>
      <c r="G22260" s="88"/>
      <c r="H22260" s="88"/>
      <c r="I22260" s="88"/>
      <c r="J22260" s="88"/>
      <c r="K22260" s="88"/>
    </row>
    <row r="22261" spans="2:11" hidden="1" x14ac:dyDescent="0.2">
      <c r="B22261" s="88"/>
      <c r="C22261" s="88"/>
      <c r="D22261" s="88"/>
      <c r="E22261" s="88"/>
      <c r="F22261" s="88"/>
      <c r="G22261" s="88"/>
      <c r="H22261" s="88"/>
      <c r="I22261" s="88"/>
      <c r="J22261" s="88"/>
      <c r="K22261" s="88"/>
    </row>
    <row r="22262" spans="2:11" hidden="1" x14ac:dyDescent="0.2">
      <c r="B22262" s="88"/>
      <c r="C22262" s="88"/>
      <c r="D22262" s="88"/>
      <c r="E22262" s="88"/>
      <c r="F22262" s="88"/>
      <c r="G22262" s="88"/>
      <c r="H22262" s="88"/>
      <c r="I22262" s="88"/>
      <c r="J22262" s="88"/>
      <c r="K22262" s="88"/>
    </row>
    <row r="22263" spans="2:11" hidden="1" x14ac:dyDescent="0.2">
      <c r="B22263" s="88"/>
      <c r="C22263" s="88"/>
      <c r="D22263" s="88"/>
      <c r="E22263" s="88"/>
      <c r="F22263" s="88"/>
      <c r="G22263" s="88"/>
      <c r="H22263" s="88"/>
      <c r="I22263" s="88"/>
      <c r="J22263" s="88"/>
      <c r="K22263" s="88"/>
    </row>
    <row r="22264" spans="2:11" hidden="1" x14ac:dyDescent="0.2">
      <c r="B22264" s="88"/>
      <c r="C22264" s="88"/>
      <c r="D22264" s="88"/>
      <c r="E22264" s="88"/>
      <c r="F22264" s="88"/>
      <c r="G22264" s="88"/>
      <c r="H22264" s="88"/>
      <c r="I22264" s="88"/>
      <c r="J22264" s="88"/>
      <c r="K22264" s="88"/>
    </row>
    <row r="22265" spans="2:11" hidden="1" x14ac:dyDescent="0.2">
      <c r="B22265" s="88"/>
      <c r="C22265" s="88"/>
      <c r="D22265" s="88"/>
      <c r="E22265" s="88"/>
      <c r="F22265" s="88"/>
      <c r="G22265" s="88"/>
      <c r="H22265" s="88"/>
      <c r="I22265" s="88"/>
      <c r="J22265" s="88"/>
      <c r="K22265" s="88"/>
    </row>
    <row r="22266" spans="2:11" hidden="1" x14ac:dyDescent="0.2">
      <c r="B22266" s="88"/>
      <c r="C22266" s="88"/>
      <c r="D22266" s="88"/>
      <c r="E22266" s="88"/>
      <c r="F22266" s="88"/>
      <c r="G22266" s="88"/>
      <c r="H22266" s="88"/>
      <c r="I22266" s="88"/>
      <c r="J22266" s="88"/>
      <c r="K22266" s="88"/>
    </row>
    <row r="22267" spans="2:11" hidden="1" x14ac:dyDescent="0.2">
      <c r="B22267" s="88"/>
      <c r="C22267" s="88"/>
      <c r="D22267" s="88"/>
      <c r="E22267" s="88"/>
      <c r="F22267" s="88"/>
      <c r="G22267" s="88"/>
      <c r="H22267" s="88"/>
      <c r="I22267" s="88"/>
      <c r="J22267" s="88"/>
      <c r="K22267" s="88"/>
    </row>
    <row r="22268" spans="2:11" hidden="1" x14ac:dyDescent="0.2">
      <c r="B22268" s="88"/>
      <c r="C22268" s="88"/>
      <c r="D22268" s="88"/>
      <c r="E22268" s="88"/>
      <c r="F22268" s="88"/>
      <c r="G22268" s="88"/>
      <c r="H22268" s="88"/>
      <c r="I22268" s="88"/>
      <c r="J22268" s="88"/>
      <c r="K22268" s="88"/>
    </row>
    <row r="22269" spans="2:11" hidden="1" x14ac:dyDescent="0.2">
      <c r="B22269" s="88"/>
      <c r="C22269" s="88"/>
      <c r="D22269" s="88"/>
      <c r="E22269" s="88"/>
      <c r="F22269" s="88"/>
      <c r="G22269" s="88"/>
      <c r="H22269" s="88"/>
      <c r="I22269" s="88"/>
      <c r="J22269" s="88"/>
      <c r="K22269" s="88"/>
    </row>
    <row r="22270" spans="2:11" hidden="1" x14ac:dyDescent="0.2">
      <c r="B22270" s="88"/>
      <c r="C22270" s="88"/>
      <c r="D22270" s="88"/>
      <c r="E22270" s="88"/>
      <c r="F22270" s="88"/>
      <c r="G22270" s="88"/>
      <c r="H22270" s="88"/>
      <c r="I22270" s="88"/>
      <c r="J22270" s="88"/>
      <c r="K22270" s="88"/>
    </row>
    <row r="22271" spans="2:11" hidden="1" x14ac:dyDescent="0.2">
      <c r="B22271" s="88"/>
      <c r="C22271" s="88"/>
      <c r="D22271" s="88"/>
      <c r="E22271" s="88"/>
      <c r="F22271" s="88"/>
      <c r="G22271" s="88"/>
      <c r="H22271" s="88"/>
      <c r="I22271" s="88"/>
      <c r="J22271" s="88"/>
      <c r="K22271" s="88"/>
    </row>
    <row r="22272" spans="2:11" hidden="1" x14ac:dyDescent="0.2">
      <c r="B22272" s="88"/>
      <c r="C22272" s="88"/>
      <c r="D22272" s="88"/>
      <c r="E22272" s="88"/>
      <c r="F22272" s="88"/>
      <c r="G22272" s="88"/>
      <c r="H22272" s="88"/>
      <c r="I22272" s="88"/>
      <c r="J22272" s="88"/>
      <c r="K22272" s="88"/>
    </row>
    <row r="22273" spans="2:11" hidden="1" x14ac:dyDescent="0.2">
      <c r="B22273" s="88"/>
      <c r="C22273" s="88"/>
      <c r="D22273" s="88"/>
      <c r="E22273" s="88"/>
      <c r="F22273" s="88"/>
      <c r="G22273" s="88"/>
      <c r="H22273" s="88"/>
      <c r="I22273" s="88"/>
      <c r="J22273" s="88"/>
      <c r="K22273" s="88"/>
    </row>
    <row r="22274" spans="2:11" hidden="1" x14ac:dyDescent="0.2">
      <c r="B22274" s="88"/>
      <c r="C22274" s="88"/>
      <c r="D22274" s="88"/>
      <c r="E22274" s="88"/>
      <c r="F22274" s="88"/>
      <c r="G22274" s="88"/>
      <c r="H22274" s="88"/>
      <c r="I22274" s="88"/>
      <c r="J22274" s="88"/>
      <c r="K22274" s="88"/>
    </row>
    <row r="22275" spans="2:11" hidden="1" x14ac:dyDescent="0.2">
      <c r="B22275" s="88"/>
      <c r="C22275" s="88"/>
      <c r="D22275" s="88"/>
      <c r="E22275" s="88"/>
      <c r="F22275" s="88"/>
      <c r="G22275" s="88"/>
      <c r="H22275" s="88"/>
      <c r="I22275" s="88"/>
      <c r="J22275" s="88"/>
      <c r="K22275" s="88"/>
    </row>
    <row r="22276" spans="2:11" hidden="1" x14ac:dyDescent="0.2">
      <c r="B22276" s="88"/>
      <c r="C22276" s="88"/>
      <c r="D22276" s="88"/>
      <c r="E22276" s="88"/>
      <c r="F22276" s="88"/>
      <c r="G22276" s="88"/>
      <c r="H22276" s="88"/>
      <c r="I22276" s="88"/>
      <c r="J22276" s="88"/>
      <c r="K22276" s="88"/>
    </row>
    <row r="22277" spans="2:11" hidden="1" x14ac:dyDescent="0.2">
      <c r="B22277" s="88"/>
      <c r="C22277" s="88"/>
      <c r="D22277" s="88"/>
      <c r="E22277" s="88"/>
      <c r="F22277" s="88"/>
      <c r="G22277" s="88"/>
      <c r="H22277" s="88"/>
      <c r="I22277" s="88"/>
      <c r="J22277" s="88"/>
      <c r="K22277" s="88"/>
    </row>
    <row r="22278" spans="2:11" hidden="1" x14ac:dyDescent="0.2">
      <c r="B22278" s="88"/>
      <c r="C22278" s="88"/>
      <c r="D22278" s="88"/>
      <c r="E22278" s="88"/>
      <c r="F22278" s="88"/>
      <c r="G22278" s="88"/>
      <c r="H22278" s="88"/>
      <c r="I22278" s="88"/>
      <c r="J22278" s="88"/>
      <c r="K22278" s="88"/>
    </row>
    <row r="22279" spans="2:11" hidden="1" x14ac:dyDescent="0.2">
      <c r="B22279" s="88"/>
      <c r="C22279" s="88"/>
      <c r="D22279" s="88"/>
      <c r="E22279" s="88"/>
      <c r="F22279" s="88"/>
      <c r="G22279" s="88"/>
      <c r="H22279" s="88"/>
      <c r="I22279" s="88"/>
      <c r="J22279" s="88"/>
      <c r="K22279" s="88"/>
    </row>
    <row r="22280" spans="2:11" hidden="1" x14ac:dyDescent="0.2">
      <c r="B22280" s="88"/>
      <c r="C22280" s="88"/>
      <c r="D22280" s="88"/>
      <c r="E22280" s="88"/>
      <c r="F22280" s="88"/>
      <c r="G22280" s="88"/>
      <c r="H22280" s="88"/>
      <c r="I22280" s="88"/>
      <c r="J22280" s="88"/>
      <c r="K22280" s="88"/>
    </row>
    <row r="22281" spans="2:11" hidden="1" x14ac:dyDescent="0.2">
      <c r="B22281" s="88"/>
      <c r="C22281" s="88"/>
      <c r="D22281" s="88"/>
      <c r="E22281" s="88"/>
      <c r="F22281" s="88"/>
      <c r="G22281" s="88"/>
      <c r="H22281" s="88"/>
      <c r="I22281" s="88"/>
      <c r="J22281" s="88"/>
      <c r="K22281" s="88"/>
    </row>
    <row r="22282" spans="2:11" hidden="1" x14ac:dyDescent="0.2">
      <c r="B22282" s="88"/>
      <c r="C22282" s="88"/>
      <c r="D22282" s="88"/>
      <c r="E22282" s="88"/>
      <c r="F22282" s="88"/>
      <c r="G22282" s="88"/>
      <c r="H22282" s="88"/>
      <c r="I22282" s="88"/>
      <c r="J22282" s="88"/>
      <c r="K22282" s="88"/>
    </row>
    <row r="22283" spans="2:11" hidden="1" x14ac:dyDescent="0.2">
      <c r="B22283" s="88"/>
      <c r="C22283" s="88"/>
      <c r="D22283" s="88"/>
      <c r="E22283" s="88"/>
      <c r="F22283" s="88"/>
      <c r="G22283" s="88"/>
      <c r="H22283" s="88"/>
      <c r="I22283" s="88"/>
      <c r="J22283" s="88"/>
      <c r="K22283" s="88"/>
    </row>
    <row r="22284" spans="2:11" hidden="1" x14ac:dyDescent="0.2">
      <c r="B22284" s="88"/>
      <c r="C22284" s="88"/>
      <c r="D22284" s="88"/>
      <c r="E22284" s="88"/>
      <c r="F22284" s="88"/>
      <c r="G22284" s="88"/>
      <c r="H22284" s="88"/>
      <c r="I22284" s="88"/>
      <c r="J22284" s="88"/>
      <c r="K22284" s="88"/>
    </row>
    <row r="22285" spans="2:11" hidden="1" x14ac:dyDescent="0.2">
      <c r="B22285" s="88"/>
      <c r="C22285" s="88"/>
      <c r="D22285" s="88"/>
      <c r="E22285" s="88"/>
      <c r="F22285" s="88"/>
      <c r="G22285" s="88"/>
      <c r="H22285" s="88"/>
      <c r="I22285" s="88"/>
      <c r="J22285" s="88"/>
      <c r="K22285" s="88"/>
    </row>
    <row r="22286" spans="2:11" hidden="1" x14ac:dyDescent="0.2">
      <c r="B22286" s="88"/>
      <c r="C22286" s="88"/>
      <c r="D22286" s="88"/>
      <c r="E22286" s="88"/>
      <c r="F22286" s="88"/>
      <c r="G22286" s="88"/>
      <c r="H22286" s="88"/>
      <c r="I22286" s="88"/>
      <c r="J22286" s="88"/>
      <c r="K22286" s="88"/>
    </row>
    <row r="22287" spans="2:11" hidden="1" x14ac:dyDescent="0.2">
      <c r="B22287" s="88"/>
      <c r="C22287" s="88"/>
      <c r="D22287" s="88"/>
      <c r="E22287" s="88"/>
      <c r="F22287" s="88"/>
      <c r="G22287" s="88"/>
      <c r="H22287" s="88"/>
      <c r="I22287" s="88"/>
      <c r="J22287" s="88"/>
      <c r="K22287" s="88"/>
    </row>
    <row r="22288" spans="2:11" hidden="1" x14ac:dyDescent="0.2">
      <c r="B22288" s="88"/>
      <c r="C22288" s="88"/>
      <c r="D22288" s="88"/>
      <c r="E22288" s="88"/>
      <c r="F22288" s="88"/>
      <c r="G22288" s="88"/>
      <c r="H22288" s="88"/>
      <c r="I22288" s="88"/>
      <c r="J22288" s="88"/>
      <c r="K22288" s="88"/>
    </row>
    <row r="22289" spans="2:11" hidden="1" x14ac:dyDescent="0.2">
      <c r="B22289" s="88"/>
      <c r="C22289" s="88"/>
      <c r="D22289" s="88"/>
      <c r="E22289" s="88"/>
      <c r="F22289" s="88"/>
      <c r="G22289" s="88"/>
      <c r="H22289" s="88"/>
      <c r="I22289" s="88"/>
      <c r="J22289" s="88"/>
      <c r="K22289" s="88"/>
    </row>
    <row r="22290" spans="2:11" hidden="1" x14ac:dyDescent="0.2">
      <c r="B22290" s="88"/>
      <c r="C22290" s="88"/>
      <c r="D22290" s="88"/>
      <c r="E22290" s="88"/>
      <c r="F22290" s="88"/>
      <c r="G22290" s="88"/>
      <c r="H22290" s="88"/>
      <c r="I22290" s="88"/>
      <c r="J22290" s="88"/>
      <c r="K22290" s="88"/>
    </row>
    <row r="22291" spans="2:11" hidden="1" x14ac:dyDescent="0.2">
      <c r="B22291" s="88"/>
      <c r="C22291" s="88"/>
      <c r="D22291" s="88"/>
      <c r="E22291" s="88"/>
      <c r="F22291" s="88"/>
      <c r="G22291" s="88"/>
      <c r="H22291" s="88"/>
      <c r="I22291" s="88"/>
      <c r="J22291" s="88"/>
      <c r="K22291" s="88"/>
    </row>
    <row r="22292" spans="2:11" hidden="1" x14ac:dyDescent="0.2">
      <c r="B22292" s="88"/>
      <c r="C22292" s="88"/>
      <c r="D22292" s="88"/>
      <c r="E22292" s="88"/>
      <c r="F22292" s="88"/>
      <c r="G22292" s="88"/>
      <c r="H22292" s="88"/>
      <c r="I22292" s="88"/>
      <c r="J22292" s="88"/>
      <c r="K22292" s="88"/>
    </row>
    <row r="22293" spans="2:11" hidden="1" x14ac:dyDescent="0.2">
      <c r="B22293" s="88"/>
      <c r="C22293" s="88"/>
      <c r="D22293" s="88"/>
      <c r="E22293" s="88"/>
      <c r="F22293" s="88"/>
      <c r="G22293" s="88"/>
      <c r="H22293" s="88"/>
      <c r="I22293" s="88"/>
      <c r="J22293" s="88"/>
      <c r="K22293" s="88"/>
    </row>
    <row r="22294" spans="2:11" hidden="1" x14ac:dyDescent="0.2">
      <c r="B22294" s="88"/>
      <c r="C22294" s="88"/>
      <c r="D22294" s="88"/>
      <c r="E22294" s="88"/>
      <c r="F22294" s="88"/>
      <c r="G22294" s="88"/>
      <c r="H22294" s="88"/>
      <c r="I22294" s="88"/>
      <c r="J22294" s="88"/>
      <c r="K22294" s="88"/>
    </row>
    <row r="22295" spans="2:11" hidden="1" x14ac:dyDescent="0.2">
      <c r="B22295" s="88"/>
      <c r="C22295" s="88"/>
      <c r="D22295" s="88"/>
      <c r="E22295" s="88"/>
      <c r="F22295" s="88"/>
      <c r="G22295" s="88"/>
      <c r="H22295" s="88"/>
      <c r="I22295" s="88"/>
      <c r="J22295" s="88"/>
      <c r="K22295" s="88"/>
    </row>
    <row r="22296" spans="2:11" hidden="1" x14ac:dyDescent="0.2">
      <c r="B22296" s="88"/>
      <c r="C22296" s="88"/>
      <c r="D22296" s="88"/>
      <c r="E22296" s="88"/>
      <c r="F22296" s="88"/>
      <c r="G22296" s="88"/>
      <c r="H22296" s="88"/>
      <c r="I22296" s="88"/>
      <c r="J22296" s="88"/>
      <c r="K22296" s="88"/>
    </row>
    <row r="22297" spans="2:11" hidden="1" x14ac:dyDescent="0.2">
      <c r="B22297" s="88"/>
      <c r="C22297" s="88"/>
      <c r="D22297" s="88"/>
      <c r="E22297" s="88"/>
      <c r="F22297" s="88"/>
      <c r="G22297" s="88"/>
      <c r="H22297" s="88"/>
      <c r="I22297" s="88"/>
      <c r="J22297" s="88"/>
      <c r="K22297" s="88"/>
    </row>
    <row r="22298" spans="2:11" hidden="1" x14ac:dyDescent="0.2">
      <c r="B22298" s="88"/>
      <c r="C22298" s="88"/>
      <c r="D22298" s="88"/>
      <c r="E22298" s="88"/>
      <c r="F22298" s="88"/>
      <c r="G22298" s="88"/>
      <c r="H22298" s="88"/>
      <c r="I22298" s="88"/>
      <c r="J22298" s="88"/>
      <c r="K22298" s="88"/>
    </row>
    <row r="22299" spans="2:11" hidden="1" x14ac:dyDescent="0.2">
      <c r="B22299" s="88"/>
      <c r="C22299" s="88"/>
      <c r="D22299" s="88"/>
      <c r="E22299" s="88"/>
      <c r="F22299" s="88"/>
      <c r="G22299" s="88"/>
      <c r="H22299" s="88"/>
      <c r="I22299" s="88"/>
      <c r="J22299" s="88"/>
      <c r="K22299" s="88"/>
    </row>
    <row r="22300" spans="2:11" hidden="1" x14ac:dyDescent="0.2">
      <c r="B22300" s="88"/>
      <c r="C22300" s="88"/>
      <c r="D22300" s="88"/>
      <c r="E22300" s="88"/>
      <c r="F22300" s="88"/>
      <c r="G22300" s="88"/>
      <c r="H22300" s="88"/>
      <c r="I22300" s="88"/>
      <c r="J22300" s="88"/>
      <c r="K22300" s="88"/>
    </row>
    <row r="22301" spans="2:11" hidden="1" x14ac:dyDescent="0.2">
      <c r="B22301" s="88"/>
      <c r="C22301" s="88"/>
      <c r="D22301" s="88"/>
      <c r="E22301" s="88"/>
      <c r="F22301" s="88"/>
      <c r="G22301" s="88"/>
      <c r="H22301" s="88"/>
      <c r="I22301" s="88"/>
      <c r="J22301" s="88"/>
      <c r="K22301" s="88"/>
    </row>
    <row r="22302" spans="2:11" hidden="1" x14ac:dyDescent="0.2">
      <c r="B22302" s="88"/>
      <c r="C22302" s="88"/>
      <c r="D22302" s="88"/>
      <c r="E22302" s="88"/>
      <c r="F22302" s="88"/>
      <c r="G22302" s="88"/>
      <c r="H22302" s="88"/>
      <c r="I22302" s="88"/>
      <c r="J22302" s="88"/>
      <c r="K22302" s="88"/>
    </row>
    <row r="22303" spans="2:11" hidden="1" x14ac:dyDescent="0.2">
      <c r="B22303" s="88"/>
      <c r="C22303" s="88"/>
      <c r="D22303" s="88"/>
      <c r="E22303" s="88"/>
      <c r="F22303" s="88"/>
      <c r="G22303" s="88"/>
      <c r="H22303" s="88"/>
      <c r="I22303" s="88"/>
      <c r="J22303" s="88"/>
      <c r="K22303" s="88"/>
    </row>
    <row r="22304" spans="2:11" hidden="1" x14ac:dyDescent="0.2">
      <c r="B22304" s="88"/>
      <c r="C22304" s="88"/>
      <c r="D22304" s="88"/>
      <c r="E22304" s="88"/>
      <c r="F22304" s="88"/>
      <c r="G22304" s="88"/>
      <c r="H22304" s="88"/>
      <c r="I22304" s="88"/>
      <c r="J22304" s="88"/>
      <c r="K22304" s="88"/>
    </row>
    <row r="22305" spans="2:11" hidden="1" x14ac:dyDescent="0.2">
      <c r="B22305" s="88"/>
      <c r="C22305" s="88"/>
      <c r="D22305" s="88"/>
      <c r="E22305" s="88"/>
      <c r="F22305" s="88"/>
      <c r="G22305" s="88"/>
      <c r="H22305" s="88"/>
      <c r="I22305" s="88"/>
      <c r="J22305" s="88"/>
      <c r="K22305" s="88"/>
    </row>
    <row r="22306" spans="2:11" hidden="1" x14ac:dyDescent="0.2">
      <c r="B22306" s="88"/>
      <c r="C22306" s="88"/>
      <c r="D22306" s="88"/>
      <c r="E22306" s="88"/>
      <c r="F22306" s="88"/>
      <c r="G22306" s="88"/>
      <c r="H22306" s="88"/>
      <c r="I22306" s="88"/>
      <c r="J22306" s="88"/>
      <c r="K22306" s="88"/>
    </row>
    <row r="22307" spans="2:11" hidden="1" x14ac:dyDescent="0.2">
      <c r="B22307" s="88"/>
      <c r="C22307" s="88"/>
      <c r="D22307" s="88"/>
      <c r="E22307" s="88"/>
      <c r="F22307" s="88"/>
      <c r="G22307" s="88"/>
      <c r="H22307" s="88"/>
      <c r="I22307" s="88"/>
      <c r="J22307" s="88"/>
      <c r="K22307" s="88"/>
    </row>
    <row r="22308" spans="2:11" hidden="1" x14ac:dyDescent="0.2">
      <c r="B22308" s="88"/>
      <c r="C22308" s="88"/>
      <c r="D22308" s="88"/>
      <c r="E22308" s="88"/>
      <c r="F22308" s="88"/>
      <c r="G22308" s="88"/>
      <c r="H22308" s="88"/>
      <c r="I22308" s="88"/>
      <c r="J22308" s="88"/>
      <c r="K22308" s="88"/>
    </row>
    <row r="22309" spans="2:11" hidden="1" x14ac:dyDescent="0.2">
      <c r="B22309" s="88"/>
      <c r="C22309" s="88"/>
      <c r="D22309" s="88"/>
      <c r="E22309" s="88"/>
      <c r="F22309" s="88"/>
      <c r="G22309" s="88"/>
      <c r="H22309" s="88"/>
      <c r="I22309" s="88"/>
      <c r="J22309" s="88"/>
      <c r="K22309" s="88"/>
    </row>
    <row r="22310" spans="2:11" hidden="1" x14ac:dyDescent="0.2">
      <c r="B22310" s="88"/>
      <c r="C22310" s="88"/>
      <c r="D22310" s="88"/>
      <c r="E22310" s="88"/>
      <c r="F22310" s="88"/>
      <c r="G22310" s="88"/>
      <c r="H22310" s="88"/>
      <c r="I22310" s="88"/>
      <c r="J22310" s="88"/>
      <c r="K22310" s="88"/>
    </row>
    <row r="22311" spans="2:11" hidden="1" x14ac:dyDescent="0.2">
      <c r="B22311" s="88"/>
      <c r="C22311" s="88"/>
      <c r="D22311" s="88"/>
      <c r="E22311" s="88"/>
      <c r="F22311" s="88"/>
      <c r="G22311" s="88"/>
      <c r="H22311" s="88"/>
      <c r="I22311" s="88"/>
      <c r="J22311" s="88"/>
      <c r="K22311" s="88"/>
    </row>
    <row r="22312" spans="2:11" hidden="1" x14ac:dyDescent="0.2">
      <c r="B22312" s="88"/>
      <c r="C22312" s="88"/>
      <c r="D22312" s="88"/>
      <c r="E22312" s="88"/>
      <c r="F22312" s="88"/>
      <c r="G22312" s="88"/>
      <c r="H22312" s="88"/>
      <c r="I22312" s="88"/>
      <c r="J22312" s="88"/>
      <c r="K22312" s="88"/>
    </row>
    <row r="22313" spans="2:11" hidden="1" x14ac:dyDescent="0.2">
      <c r="B22313" s="88"/>
      <c r="C22313" s="88"/>
      <c r="D22313" s="88"/>
      <c r="E22313" s="88"/>
      <c r="F22313" s="88"/>
      <c r="G22313" s="88"/>
      <c r="H22313" s="88"/>
      <c r="I22313" s="88"/>
      <c r="J22313" s="88"/>
      <c r="K22313" s="88"/>
    </row>
    <row r="22314" spans="2:11" hidden="1" x14ac:dyDescent="0.2">
      <c r="B22314" s="88"/>
      <c r="C22314" s="88"/>
      <c r="D22314" s="88"/>
      <c r="E22314" s="88"/>
      <c r="F22314" s="88"/>
      <c r="G22314" s="88"/>
      <c r="H22314" s="88"/>
      <c r="I22314" s="88"/>
      <c r="J22314" s="88"/>
      <c r="K22314" s="88"/>
    </row>
    <row r="22315" spans="2:11" hidden="1" x14ac:dyDescent="0.2">
      <c r="B22315" s="88"/>
      <c r="C22315" s="88"/>
      <c r="D22315" s="88"/>
      <c r="E22315" s="88"/>
      <c r="F22315" s="88"/>
      <c r="G22315" s="88"/>
      <c r="H22315" s="88"/>
      <c r="I22315" s="88"/>
      <c r="J22315" s="88"/>
      <c r="K22315" s="88"/>
    </row>
    <row r="22316" spans="2:11" hidden="1" x14ac:dyDescent="0.2">
      <c r="B22316" s="88"/>
      <c r="C22316" s="88"/>
      <c r="D22316" s="88"/>
      <c r="E22316" s="88"/>
      <c r="F22316" s="88"/>
      <c r="G22316" s="88"/>
      <c r="H22316" s="88"/>
      <c r="I22316" s="88"/>
      <c r="J22316" s="88"/>
      <c r="K22316" s="88"/>
    </row>
    <row r="22317" spans="2:11" hidden="1" x14ac:dyDescent="0.2">
      <c r="B22317" s="88"/>
      <c r="C22317" s="88"/>
      <c r="D22317" s="88"/>
      <c r="E22317" s="88"/>
      <c r="F22317" s="88"/>
      <c r="G22317" s="88"/>
      <c r="H22317" s="88"/>
      <c r="I22317" s="88"/>
      <c r="J22317" s="88"/>
      <c r="K22317" s="88"/>
    </row>
    <row r="22318" spans="2:11" hidden="1" x14ac:dyDescent="0.2">
      <c r="B22318" s="88"/>
      <c r="C22318" s="88"/>
      <c r="D22318" s="88"/>
      <c r="E22318" s="88"/>
      <c r="F22318" s="88"/>
      <c r="G22318" s="88"/>
      <c r="H22318" s="88"/>
      <c r="I22318" s="88"/>
      <c r="J22318" s="88"/>
      <c r="K22318" s="88"/>
    </row>
    <row r="22319" spans="2:11" hidden="1" x14ac:dyDescent="0.2">
      <c r="B22319" s="88"/>
      <c r="C22319" s="88"/>
      <c r="D22319" s="88"/>
      <c r="E22319" s="88"/>
      <c r="F22319" s="88"/>
      <c r="G22319" s="88"/>
      <c r="H22319" s="88"/>
      <c r="I22319" s="88"/>
      <c r="J22319" s="88"/>
      <c r="K22319" s="88"/>
    </row>
    <row r="22320" spans="2:11" hidden="1" x14ac:dyDescent="0.2">
      <c r="B22320" s="88"/>
      <c r="C22320" s="88"/>
      <c r="D22320" s="88"/>
      <c r="E22320" s="88"/>
      <c r="F22320" s="88"/>
      <c r="G22320" s="88"/>
      <c r="H22320" s="88"/>
      <c r="I22320" s="88"/>
      <c r="J22320" s="88"/>
      <c r="K22320" s="88"/>
    </row>
    <row r="22321" spans="2:11" hidden="1" x14ac:dyDescent="0.2">
      <c r="B22321" s="88"/>
      <c r="C22321" s="88"/>
      <c r="D22321" s="88"/>
      <c r="E22321" s="88"/>
      <c r="F22321" s="88"/>
      <c r="G22321" s="88"/>
      <c r="H22321" s="88"/>
      <c r="I22321" s="88"/>
      <c r="J22321" s="88"/>
      <c r="K22321" s="88"/>
    </row>
    <row r="22322" spans="2:11" hidden="1" x14ac:dyDescent="0.2">
      <c r="B22322" s="88"/>
      <c r="C22322" s="88"/>
      <c r="D22322" s="88"/>
      <c r="E22322" s="88"/>
      <c r="F22322" s="88"/>
      <c r="G22322" s="88"/>
      <c r="H22322" s="88"/>
      <c r="I22322" s="88"/>
      <c r="J22322" s="88"/>
      <c r="K22322" s="88"/>
    </row>
    <row r="22323" spans="2:11" hidden="1" x14ac:dyDescent="0.2">
      <c r="B22323" s="88"/>
      <c r="C22323" s="88"/>
      <c r="D22323" s="88"/>
      <c r="E22323" s="88"/>
      <c r="F22323" s="88"/>
      <c r="G22323" s="88"/>
      <c r="H22323" s="88"/>
      <c r="I22323" s="88"/>
      <c r="J22323" s="88"/>
      <c r="K22323" s="88"/>
    </row>
    <row r="22324" spans="2:11" hidden="1" x14ac:dyDescent="0.2">
      <c r="B22324" s="88"/>
      <c r="C22324" s="88"/>
      <c r="D22324" s="88"/>
      <c r="E22324" s="88"/>
      <c r="F22324" s="88"/>
      <c r="G22324" s="88"/>
      <c r="H22324" s="88"/>
      <c r="I22324" s="88"/>
      <c r="J22324" s="88"/>
      <c r="K22324" s="88"/>
    </row>
    <row r="22325" spans="2:11" hidden="1" x14ac:dyDescent="0.2">
      <c r="B22325" s="88"/>
      <c r="C22325" s="88"/>
      <c r="D22325" s="88"/>
      <c r="E22325" s="88"/>
      <c r="F22325" s="88"/>
      <c r="G22325" s="88"/>
      <c r="H22325" s="88"/>
      <c r="I22325" s="88"/>
      <c r="J22325" s="88"/>
      <c r="K22325" s="88"/>
    </row>
    <row r="22326" spans="2:11" hidden="1" x14ac:dyDescent="0.2">
      <c r="B22326" s="88"/>
      <c r="C22326" s="88"/>
      <c r="D22326" s="88"/>
      <c r="E22326" s="88"/>
      <c r="F22326" s="88"/>
      <c r="G22326" s="88"/>
      <c r="H22326" s="88"/>
      <c r="I22326" s="88"/>
      <c r="J22326" s="88"/>
      <c r="K22326" s="88"/>
    </row>
    <row r="22327" spans="2:11" hidden="1" x14ac:dyDescent="0.2">
      <c r="B22327" s="88"/>
      <c r="C22327" s="88"/>
      <c r="D22327" s="88"/>
      <c r="E22327" s="88"/>
      <c r="F22327" s="88"/>
      <c r="G22327" s="88"/>
      <c r="H22327" s="88"/>
      <c r="I22327" s="88"/>
      <c r="J22327" s="88"/>
      <c r="K22327" s="88"/>
    </row>
    <row r="22328" spans="2:11" hidden="1" x14ac:dyDescent="0.2">
      <c r="B22328" s="88"/>
      <c r="C22328" s="88"/>
      <c r="D22328" s="88"/>
      <c r="E22328" s="88"/>
      <c r="F22328" s="88"/>
      <c r="G22328" s="88"/>
      <c r="H22328" s="88"/>
      <c r="I22328" s="88"/>
      <c r="J22328" s="88"/>
      <c r="K22328" s="88"/>
    </row>
    <row r="22329" spans="2:11" hidden="1" x14ac:dyDescent="0.2">
      <c r="B22329" s="88"/>
      <c r="C22329" s="88"/>
      <c r="D22329" s="88"/>
      <c r="E22329" s="88"/>
      <c r="F22329" s="88"/>
      <c r="G22329" s="88"/>
      <c r="H22329" s="88"/>
      <c r="I22329" s="88"/>
      <c r="J22329" s="88"/>
      <c r="K22329" s="88"/>
    </row>
    <row r="22330" spans="2:11" hidden="1" x14ac:dyDescent="0.2">
      <c r="B22330" s="88"/>
      <c r="C22330" s="88"/>
      <c r="D22330" s="88"/>
      <c r="E22330" s="88"/>
      <c r="F22330" s="88"/>
      <c r="G22330" s="88"/>
      <c r="H22330" s="88"/>
      <c r="I22330" s="88"/>
      <c r="J22330" s="88"/>
      <c r="K22330" s="88"/>
    </row>
    <row r="22331" spans="2:11" hidden="1" x14ac:dyDescent="0.2">
      <c r="B22331" s="88"/>
      <c r="C22331" s="88"/>
      <c r="D22331" s="88"/>
      <c r="E22331" s="88"/>
      <c r="F22331" s="88"/>
      <c r="G22331" s="88"/>
      <c r="H22331" s="88"/>
      <c r="I22331" s="88"/>
      <c r="J22331" s="88"/>
      <c r="K22331" s="88"/>
    </row>
    <row r="22332" spans="2:11" hidden="1" x14ac:dyDescent="0.2">
      <c r="B22332" s="88"/>
      <c r="C22332" s="88"/>
      <c r="D22332" s="88"/>
      <c r="E22332" s="88"/>
      <c r="F22332" s="88"/>
      <c r="G22332" s="88"/>
      <c r="H22332" s="88"/>
      <c r="I22332" s="88"/>
      <c r="J22332" s="88"/>
      <c r="K22332" s="88"/>
    </row>
    <row r="22333" spans="2:11" hidden="1" x14ac:dyDescent="0.2">
      <c r="B22333" s="88"/>
      <c r="C22333" s="88"/>
      <c r="D22333" s="88"/>
      <c r="E22333" s="88"/>
      <c r="F22333" s="88"/>
      <c r="G22333" s="88"/>
      <c r="H22333" s="88"/>
      <c r="I22333" s="88"/>
      <c r="J22333" s="88"/>
      <c r="K22333" s="88"/>
    </row>
    <row r="22334" spans="2:11" hidden="1" x14ac:dyDescent="0.2">
      <c r="B22334" s="88"/>
      <c r="C22334" s="88"/>
      <c r="D22334" s="88"/>
      <c r="E22334" s="88"/>
      <c r="F22334" s="88"/>
      <c r="G22334" s="88"/>
      <c r="H22334" s="88"/>
      <c r="I22334" s="88"/>
      <c r="J22334" s="88"/>
      <c r="K22334" s="88"/>
    </row>
    <row r="22335" spans="2:11" hidden="1" x14ac:dyDescent="0.2">
      <c r="B22335" s="88"/>
      <c r="C22335" s="88"/>
      <c r="D22335" s="88"/>
      <c r="E22335" s="88"/>
      <c r="F22335" s="88"/>
      <c r="G22335" s="88"/>
      <c r="H22335" s="88"/>
      <c r="I22335" s="88"/>
      <c r="J22335" s="88"/>
      <c r="K22335" s="88"/>
    </row>
    <row r="22336" spans="2:11" hidden="1" x14ac:dyDescent="0.2">
      <c r="B22336" s="88"/>
      <c r="C22336" s="88"/>
      <c r="D22336" s="88"/>
      <c r="E22336" s="88"/>
      <c r="F22336" s="88"/>
      <c r="G22336" s="88"/>
      <c r="H22336" s="88"/>
      <c r="I22336" s="88"/>
      <c r="J22336" s="88"/>
      <c r="K22336" s="88"/>
    </row>
    <row r="22337" spans="2:11" hidden="1" x14ac:dyDescent="0.2">
      <c r="B22337" s="88"/>
      <c r="C22337" s="88"/>
      <c r="D22337" s="88"/>
      <c r="E22337" s="88"/>
      <c r="F22337" s="88"/>
      <c r="G22337" s="88"/>
      <c r="H22337" s="88"/>
      <c r="I22337" s="88"/>
      <c r="J22337" s="88"/>
      <c r="K22337" s="88"/>
    </row>
    <row r="22338" spans="2:11" hidden="1" x14ac:dyDescent="0.2">
      <c r="B22338" s="88"/>
      <c r="C22338" s="88"/>
      <c r="D22338" s="88"/>
      <c r="E22338" s="88"/>
      <c r="F22338" s="88"/>
      <c r="G22338" s="88"/>
      <c r="H22338" s="88"/>
      <c r="I22338" s="88"/>
      <c r="J22338" s="88"/>
      <c r="K22338" s="88"/>
    </row>
    <row r="22339" spans="2:11" hidden="1" x14ac:dyDescent="0.2">
      <c r="B22339" s="88"/>
      <c r="C22339" s="88"/>
      <c r="D22339" s="88"/>
      <c r="E22339" s="88"/>
      <c r="F22339" s="88"/>
      <c r="G22339" s="88"/>
      <c r="H22339" s="88"/>
      <c r="I22339" s="88"/>
      <c r="J22339" s="88"/>
      <c r="K22339" s="88"/>
    </row>
    <row r="22340" spans="2:11" hidden="1" x14ac:dyDescent="0.2">
      <c r="B22340" s="88"/>
      <c r="C22340" s="88"/>
      <c r="D22340" s="88"/>
      <c r="E22340" s="88"/>
      <c r="F22340" s="88"/>
      <c r="G22340" s="88"/>
      <c r="H22340" s="88"/>
      <c r="I22340" s="88"/>
      <c r="J22340" s="88"/>
      <c r="K22340" s="88"/>
    </row>
    <row r="22341" spans="2:11" hidden="1" x14ac:dyDescent="0.2">
      <c r="B22341" s="88"/>
      <c r="C22341" s="88"/>
      <c r="D22341" s="88"/>
      <c r="E22341" s="88"/>
      <c r="F22341" s="88"/>
      <c r="G22341" s="88"/>
      <c r="H22341" s="88"/>
      <c r="I22341" s="88"/>
      <c r="J22341" s="88"/>
      <c r="K22341" s="88"/>
    </row>
    <row r="22342" spans="2:11" hidden="1" x14ac:dyDescent="0.2">
      <c r="B22342" s="88"/>
      <c r="C22342" s="88"/>
      <c r="D22342" s="88"/>
      <c r="E22342" s="88"/>
      <c r="F22342" s="88"/>
      <c r="G22342" s="88"/>
      <c r="H22342" s="88"/>
      <c r="I22342" s="88"/>
      <c r="J22342" s="88"/>
      <c r="K22342" s="88"/>
    </row>
    <row r="22343" spans="2:11" hidden="1" x14ac:dyDescent="0.2">
      <c r="B22343" s="88"/>
      <c r="C22343" s="88"/>
      <c r="D22343" s="88"/>
      <c r="E22343" s="88"/>
      <c r="F22343" s="88"/>
      <c r="G22343" s="88"/>
      <c r="H22343" s="88"/>
      <c r="I22343" s="88"/>
      <c r="J22343" s="88"/>
      <c r="K22343" s="88"/>
    </row>
    <row r="22344" spans="2:11" hidden="1" x14ac:dyDescent="0.2">
      <c r="B22344" s="88"/>
      <c r="C22344" s="88"/>
      <c r="D22344" s="88"/>
      <c r="E22344" s="88"/>
      <c r="F22344" s="88"/>
      <c r="G22344" s="88"/>
      <c r="H22344" s="88"/>
      <c r="I22344" s="88"/>
      <c r="J22344" s="88"/>
      <c r="K22344" s="88"/>
    </row>
    <row r="22345" spans="2:11" hidden="1" x14ac:dyDescent="0.2">
      <c r="B22345" s="88"/>
      <c r="C22345" s="88"/>
      <c r="D22345" s="88"/>
      <c r="E22345" s="88"/>
      <c r="F22345" s="88"/>
      <c r="G22345" s="88"/>
      <c r="H22345" s="88"/>
      <c r="I22345" s="88"/>
      <c r="J22345" s="88"/>
      <c r="K22345" s="88"/>
    </row>
    <row r="22346" spans="2:11" hidden="1" x14ac:dyDescent="0.2">
      <c r="B22346" s="88"/>
      <c r="C22346" s="88"/>
      <c r="D22346" s="88"/>
      <c r="E22346" s="88"/>
      <c r="F22346" s="88"/>
      <c r="G22346" s="88"/>
      <c r="H22346" s="88"/>
      <c r="I22346" s="88"/>
      <c r="J22346" s="88"/>
      <c r="K22346" s="88"/>
    </row>
    <row r="22347" spans="2:11" hidden="1" x14ac:dyDescent="0.2">
      <c r="B22347" s="88"/>
      <c r="C22347" s="88"/>
      <c r="D22347" s="88"/>
      <c r="E22347" s="88"/>
      <c r="F22347" s="88"/>
      <c r="G22347" s="88"/>
      <c r="H22347" s="88"/>
      <c r="I22347" s="88"/>
      <c r="J22347" s="88"/>
      <c r="K22347" s="88"/>
    </row>
    <row r="22348" spans="2:11" hidden="1" x14ac:dyDescent="0.2">
      <c r="B22348" s="88"/>
      <c r="C22348" s="88"/>
      <c r="D22348" s="88"/>
      <c r="E22348" s="88"/>
      <c r="F22348" s="88"/>
      <c r="G22348" s="88"/>
      <c r="H22348" s="88"/>
      <c r="I22348" s="88"/>
      <c r="J22348" s="88"/>
      <c r="K22348" s="88"/>
    </row>
    <row r="22349" spans="2:11" hidden="1" x14ac:dyDescent="0.2">
      <c r="B22349" s="88"/>
      <c r="C22349" s="88"/>
      <c r="D22349" s="88"/>
      <c r="E22349" s="88"/>
      <c r="F22349" s="88"/>
      <c r="G22349" s="88"/>
      <c r="H22349" s="88"/>
      <c r="I22349" s="88"/>
      <c r="J22349" s="88"/>
      <c r="K22349" s="88"/>
    </row>
    <row r="22350" spans="2:11" hidden="1" x14ac:dyDescent="0.2">
      <c r="B22350" s="88"/>
      <c r="C22350" s="88"/>
      <c r="D22350" s="88"/>
      <c r="E22350" s="88"/>
      <c r="F22350" s="88"/>
      <c r="G22350" s="88"/>
      <c r="H22350" s="88"/>
      <c r="I22350" s="88"/>
      <c r="J22350" s="88"/>
      <c r="K22350" s="88"/>
    </row>
    <row r="22351" spans="2:11" hidden="1" x14ac:dyDescent="0.2">
      <c r="B22351" s="88"/>
      <c r="C22351" s="88"/>
      <c r="D22351" s="88"/>
      <c r="E22351" s="88"/>
      <c r="F22351" s="88"/>
      <c r="G22351" s="88"/>
      <c r="H22351" s="88"/>
      <c r="I22351" s="88"/>
      <c r="J22351" s="88"/>
      <c r="K22351" s="88"/>
    </row>
    <row r="22352" spans="2:11" hidden="1" x14ac:dyDescent="0.2">
      <c r="B22352" s="88"/>
      <c r="C22352" s="88"/>
      <c r="D22352" s="88"/>
      <c r="E22352" s="88"/>
      <c r="F22352" s="88"/>
      <c r="G22352" s="88"/>
      <c r="H22352" s="88"/>
      <c r="I22352" s="88"/>
      <c r="J22352" s="88"/>
      <c r="K22352" s="88"/>
    </row>
    <row r="22353" spans="2:11" hidden="1" x14ac:dyDescent="0.2">
      <c r="B22353" s="88"/>
      <c r="C22353" s="88"/>
      <c r="D22353" s="88"/>
      <c r="E22353" s="88"/>
      <c r="F22353" s="88"/>
      <c r="G22353" s="88"/>
      <c r="H22353" s="88"/>
      <c r="I22353" s="88"/>
      <c r="J22353" s="88"/>
      <c r="K22353" s="88"/>
    </row>
    <row r="22354" spans="2:11" hidden="1" x14ac:dyDescent="0.2">
      <c r="B22354" s="88"/>
      <c r="C22354" s="88"/>
      <c r="D22354" s="88"/>
      <c r="E22354" s="88"/>
      <c r="F22354" s="88"/>
      <c r="G22354" s="88"/>
      <c r="H22354" s="88"/>
      <c r="I22354" s="88"/>
      <c r="J22354" s="88"/>
      <c r="K22354" s="88"/>
    </row>
    <row r="22355" spans="2:11" hidden="1" x14ac:dyDescent="0.2">
      <c r="B22355" s="88"/>
      <c r="C22355" s="88"/>
      <c r="D22355" s="88"/>
      <c r="E22355" s="88"/>
      <c r="F22355" s="88"/>
      <c r="G22355" s="88"/>
      <c r="H22355" s="88"/>
      <c r="I22355" s="88"/>
      <c r="J22355" s="88"/>
      <c r="K22355" s="88"/>
    </row>
    <row r="22356" spans="2:11" hidden="1" x14ac:dyDescent="0.2">
      <c r="B22356" s="88"/>
      <c r="C22356" s="88"/>
      <c r="D22356" s="88"/>
      <c r="E22356" s="88"/>
      <c r="F22356" s="88"/>
      <c r="G22356" s="88"/>
      <c r="H22356" s="88"/>
      <c r="I22356" s="88"/>
      <c r="J22356" s="88"/>
      <c r="K22356" s="88"/>
    </row>
    <row r="22357" spans="2:11" hidden="1" x14ac:dyDescent="0.2">
      <c r="B22357" s="88"/>
      <c r="C22357" s="88"/>
      <c r="D22357" s="88"/>
      <c r="E22357" s="88"/>
      <c r="F22357" s="88"/>
      <c r="G22357" s="88"/>
      <c r="H22357" s="88"/>
      <c r="I22357" s="88"/>
      <c r="J22357" s="88"/>
      <c r="K22357" s="88"/>
    </row>
    <row r="22358" spans="2:11" hidden="1" x14ac:dyDescent="0.2">
      <c r="B22358" s="88"/>
      <c r="C22358" s="88"/>
      <c r="D22358" s="88"/>
      <c r="E22358" s="88"/>
      <c r="F22358" s="88"/>
      <c r="G22358" s="88"/>
      <c r="H22358" s="88"/>
      <c r="I22358" s="88"/>
      <c r="J22358" s="88"/>
      <c r="K22358" s="88"/>
    </row>
    <row r="22359" spans="2:11" hidden="1" x14ac:dyDescent="0.2">
      <c r="B22359" s="88"/>
      <c r="C22359" s="88"/>
      <c r="D22359" s="88"/>
      <c r="E22359" s="88"/>
      <c r="F22359" s="88"/>
      <c r="G22359" s="88"/>
      <c r="H22359" s="88"/>
      <c r="I22359" s="88"/>
      <c r="J22359" s="88"/>
      <c r="K22359" s="88"/>
    </row>
    <row r="22360" spans="2:11" hidden="1" x14ac:dyDescent="0.2">
      <c r="B22360" s="88"/>
      <c r="C22360" s="88"/>
      <c r="D22360" s="88"/>
      <c r="E22360" s="88"/>
      <c r="F22360" s="88"/>
      <c r="G22360" s="88"/>
      <c r="H22360" s="88"/>
      <c r="I22360" s="88"/>
      <c r="J22360" s="88"/>
      <c r="K22360" s="88"/>
    </row>
    <row r="22361" spans="2:11" hidden="1" x14ac:dyDescent="0.2">
      <c r="B22361" s="88"/>
      <c r="C22361" s="88"/>
      <c r="D22361" s="88"/>
      <c r="E22361" s="88"/>
      <c r="F22361" s="88"/>
      <c r="G22361" s="88"/>
      <c r="H22361" s="88"/>
      <c r="I22361" s="88"/>
      <c r="J22361" s="88"/>
      <c r="K22361" s="88"/>
    </row>
    <row r="22362" spans="2:11" hidden="1" x14ac:dyDescent="0.2">
      <c r="B22362" s="88"/>
      <c r="C22362" s="88"/>
      <c r="D22362" s="88"/>
      <c r="E22362" s="88"/>
      <c r="F22362" s="88"/>
      <c r="G22362" s="88"/>
      <c r="H22362" s="88"/>
      <c r="I22362" s="88"/>
      <c r="J22362" s="88"/>
      <c r="K22362" s="88"/>
    </row>
    <row r="22363" spans="2:11" hidden="1" x14ac:dyDescent="0.2">
      <c r="B22363" s="88"/>
      <c r="C22363" s="88"/>
      <c r="D22363" s="88"/>
      <c r="E22363" s="88"/>
      <c r="F22363" s="88"/>
      <c r="G22363" s="88"/>
      <c r="H22363" s="88"/>
      <c r="I22363" s="88"/>
      <c r="J22363" s="88"/>
      <c r="K22363" s="88"/>
    </row>
    <row r="22364" spans="2:11" hidden="1" x14ac:dyDescent="0.2">
      <c r="B22364" s="88"/>
      <c r="C22364" s="88"/>
      <c r="D22364" s="88"/>
      <c r="E22364" s="88"/>
      <c r="F22364" s="88"/>
      <c r="G22364" s="88"/>
      <c r="H22364" s="88"/>
      <c r="I22364" s="88"/>
      <c r="J22364" s="88"/>
      <c r="K22364" s="88"/>
    </row>
    <row r="22365" spans="2:11" hidden="1" x14ac:dyDescent="0.2">
      <c r="B22365" s="88"/>
      <c r="C22365" s="88"/>
      <c r="D22365" s="88"/>
      <c r="E22365" s="88"/>
      <c r="F22365" s="88"/>
      <c r="G22365" s="88"/>
      <c r="H22365" s="88"/>
      <c r="I22365" s="88"/>
      <c r="J22365" s="88"/>
      <c r="K22365" s="88"/>
    </row>
    <row r="22366" spans="2:11" hidden="1" x14ac:dyDescent="0.2">
      <c r="B22366" s="88"/>
      <c r="C22366" s="88"/>
      <c r="D22366" s="88"/>
      <c r="E22366" s="88"/>
      <c r="F22366" s="88"/>
      <c r="G22366" s="88"/>
      <c r="H22366" s="88"/>
      <c r="I22366" s="88"/>
      <c r="J22366" s="88"/>
      <c r="K22366" s="88"/>
    </row>
    <row r="22367" spans="2:11" hidden="1" x14ac:dyDescent="0.2">
      <c r="B22367" s="88"/>
      <c r="C22367" s="88"/>
      <c r="D22367" s="88"/>
      <c r="E22367" s="88"/>
      <c r="F22367" s="88"/>
      <c r="G22367" s="88"/>
      <c r="H22367" s="88"/>
      <c r="I22367" s="88"/>
      <c r="J22367" s="88"/>
      <c r="K22367" s="88"/>
    </row>
    <row r="22368" spans="2:11" hidden="1" x14ac:dyDescent="0.2">
      <c r="B22368" s="88"/>
      <c r="C22368" s="88"/>
      <c r="D22368" s="88"/>
      <c r="E22368" s="88"/>
      <c r="F22368" s="88"/>
      <c r="G22368" s="88"/>
      <c r="H22368" s="88"/>
      <c r="I22368" s="88"/>
      <c r="J22368" s="88"/>
      <c r="K22368" s="88"/>
    </row>
    <row r="22369" spans="2:11" hidden="1" x14ac:dyDescent="0.2">
      <c r="B22369" s="88"/>
      <c r="C22369" s="88"/>
      <c r="D22369" s="88"/>
      <c r="E22369" s="88"/>
      <c r="F22369" s="88"/>
      <c r="G22369" s="88"/>
      <c r="H22369" s="88"/>
      <c r="I22369" s="88"/>
      <c r="J22369" s="88"/>
      <c r="K22369" s="88"/>
    </row>
    <row r="22370" spans="2:11" hidden="1" x14ac:dyDescent="0.2">
      <c r="B22370" s="88"/>
      <c r="C22370" s="88"/>
      <c r="D22370" s="88"/>
      <c r="E22370" s="88"/>
      <c r="F22370" s="88"/>
      <c r="G22370" s="88"/>
      <c r="H22370" s="88"/>
      <c r="I22370" s="88"/>
      <c r="J22370" s="88"/>
      <c r="K22370" s="88"/>
    </row>
    <row r="22371" spans="2:11" hidden="1" x14ac:dyDescent="0.2">
      <c r="B22371" s="88"/>
      <c r="C22371" s="88"/>
      <c r="D22371" s="88"/>
      <c r="E22371" s="88"/>
      <c r="F22371" s="88"/>
      <c r="G22371" s="88"/>
      <c r="H22371" s="88"/>
      <c r="I22371" s="88"/>
      <c r="J22371" s="88"/>
      <c r="K22371" s="88"/>
    </row>
    <row r="22372" spans="2:11" hidden="1" x14ac:dyDescent="0.2">
      <c r="B22372" s="88"/>
      <c r="C22372" s="88"/>
      <c r="D22372" s="88"/>
      <c r="E22372" s="88"/>
      <c r="F22372" s="88"/>
      <c r="G22372" s="88"/>
      <c r="H22372" s="88"/>
      <c r="I22372" s="88"/>
      <c r="J22372" s="88"/>
      <c r="K22372" s="88"/>
    </row>
    <row r="22373" spans="2:11" hidden="1" x14ac:dyDescent="0.2">
      <c r="B22373" s="88"/>
      <c r="C22373" s="88"/>
      <c r="D22373" s="88"/>
      <c r="E22373" s="88"/>
      <c r="F22373" s="88"/>
      <c r="G22373" s="88"/>
      <c r="H22373" s="88"/>
      <c r="I22373" s="88"/>
      <c r="J22373" s="88"/>
      <c r="K22373" s="88"/>
    </row>
    <row r="22374" spans="2:11" hidden="1" x14ac:dyDescent="0.2">
      <c r="B22374" s="88"/>
      <c r="C22374" s="88"/>
      <c r="D22374" s="88"/>
      <c r="E22374" s="88"/>
      <c r="F22374" s="88"/>
      <c r="G22374" s="88"/>
      <c r="H22374" s="88"/>
      <c r="I22374" s="88"/>
      <c r="J22374" s="88"/>
      <c r="K22374" s="88"/>
    </row>
    <row r="22375" spans="2:11" hidden="1" x14ac:dyDescent="0.2">
      <c r="B22375" s="88"/>
      <c r="C22375" s="88"/>
      <c r="D22375" s="88"/>
      <c r="E22375" s="88"/>
      <c r="F22375" s="88"/>
      <c r="G22375" s="88"/>
      <c r="H22375" s="88"/>
      <c r="I22375" s="88"/>
      <c r="J22375" s="88"/>
      <c r="K22375" s="88"/>
    </row>
    <row r="22376" spans="2:11" hidden="1" x14ac:dyDescent="0.2">
      <c r="B22376" s="88"/>
      <c r="C22376" s="88"/>
      <c r="D22376" s="88"/>
      <c r="E22376" s="88"/>
      <c r="F22376" s="88"/>
      <c r="G22376" s="88"/>
      <c r="H22376" s="88"/>
      <c r="I22376" s="88"/>
      <c r="J22376" s="88"/>
      <c r="K22376" s="88"/>
    </row>
    <row r="22377" spans="2:11" hidden="1" x14ac:dyDescent="0.2">
      <c r="B22377" s="88"/>
      <c r="C22377" s="88"/>
      <c r="D22377" s="88"/>
      <c r="E22377" s="88"/>
      <c r="F22377" s="88"/>
      <c r="G22377" s="88"/>
      <c r="H22377" s="88"/>
      <c r="I22377" s="88"/>
      <c r="J22377" s="88"/>
      <c r="K22377" s="88"/>
    </row>
    <row r="22378" spans="2:11" hidden="1" x14ac:dyDescent="0.2">
      <c r="B22378" s="88"/>
      <c r="C22378" s="88"/>
      <c r="D22378" s="88"/>
      <c r="E22378" s="88"/>
      <c r="F22378" s="88"/>
      <c r="G22378" s="88"/>
      <c r="H22378" s="88"/>
      <c r="I22378" s="88"/>
      <c r="J22378" s="88"/>
      <c r="K22378" s="88"/>
    </row>
    <row r="22379" spans="2:11" hidden="1" x14ac:dyDescent="0.2">
      <c r="B22379" s="88"/>
      <c r="C22379" s="88"/>
      <c r="D22379" s="88"/>
      <c r="E22379" s="88"/>
      <c r="F22379" s="88"/>
      <c r="G22379" s="88"/>
      <c r="H22379" s="88"/>
      <c r="I22379" s="88"/>
      <c r="J22379" s="88"/>
      <c r="K22379" s="88"/>
    </row>
    <row r="22380" spans="2:11" hidden="1" x14ac:dyDescent="0.2">
      <c r="B22380" s="88"/>
      <c r="C22380" s="88"/>
      <c r="D22380" s="88"/>
      <c r="E22380" s="88"/>
      <c r="F22380" s="88"/>
      <c r="G22380" s="88"/>
      <c r="H22380" s="88"/>
      <c r="I22380" s="88"/>
      <c r="J22380" s="88"/>
      <c r="K22380" s="88"/>
    </row>
    <row r="22381" spans="2:11" hidden="1" x14ac:dyDescent="0.2">
      <c r="B22381" s="88"/>
      <c r="C22381" s="88"/>
      <c r="D22381" s="88"/>
      <c r="E22381" s="88"/>
      <c r="F22381" s="88"/>
      <c r="G22381" s="88"/>
      <c r="H22381" s="88"/>
      <c r="I22381" s="88"/>
      <c r="J22381" s="88"/>
      <c r="K22381" s="88"/>
    </row>
    <row r="22382" spans="2:11" hidden="1" x14ac:dyDescent="0.2">
      <c r="B22382" s="88"/>
      <c r="C22382" s="88"/>
      <c r="D22382" s="88"/>
      <c r="E22382" s="88"/>
      <c r="F22382" s="88"/>
      <c r="G22382" s="88"/>
      <c r="H22382" s="88"/>
      <c r="I22382" s="88"/>
      <c r="J22382" s="88"/>
      <c r="K22382" s="88"/>
    </row>
    <row r="22383" spans="2:11" hidden="1" x14ac:dyDescent="0.2">
      <c r="B22383" s="88"/>
      <c r="C22383" s="88"/>
      <c r="D22383" s="88"/>
      <c r="E22383" s="88"/>
      <c r="F22383" s="88"/>
      <c r="G22383" s="88"/>
      <c r="H22383" s="88"/>
      <c r="I22383" s="88"/>
      <c r="J22383" s="88"/>
      <c r="K22383" s="88"/>
    </row>
    <row r="22384" spans="2:11" hidden="1" x14ac:dyDescent="0.2">
      <c r="B22384" s="88"/>
      <c r="C22384" s="88"/>
      <c r="D22384" s="88"/>
      <c r="E22384" s="88"/>
      <c r="F22384" s="88"/>
      <c r="G22384" s="88"/>
      <c r="H22384" s="88"/>
      <c r="I22384" s="88"/>
      <c r="J22384" s="88"/>
      <c r="K22384" s="88"/>
    </row>
    <row r="22385" spans="2:11" hidden="1" x14ac:dyDescent="0.2">
      <c r="B22385" s="88"/>
      <c r="C22385" s="88"/>
      <c r="D22385" s="88"/>
      <c r="E22385" s="88"/>
      <c r="F22385" s="88"/>
      <c r="G22385" s="88"/>
      <c r="H22385" s="88"/>
      <c r="I22385" s="88"/>
      <c r="J22385" s="88"/>
      <c r="K22385" s="88"/>
    </row>
    <row r="22386" spans="2:11" hidden="1" x14ac:dyDescent="0.2">
      <c r="B22386" s="88"/>
      <c r="C22386" s="88"/>
      <c r="D22386" s="88"/>
      <c r="E22386" s="88"/>
      <c r="F22386" s="88"/>
      <c r="G22386" s="88"/>
      <c r="H22386" s="88"/>
      <c r="I22386" s="88"/>
      <c r="J22386" s="88"/>
      <c r="K22386" s="88"/>
    </row>
    <row r="22387" spans="2:11" hidden="1" x14ac:dyDescent="0.2">
      <c r="B22387" s="88"/>
      <c r="C22387" s="88"/>
      <c r="D22387" s="88"/>
      <c r="E22387" s="88"/>
      <c r="F22387" s="88"/>
      <c r="G22387" s="88"/>
      <c r="H22387" s="88"/>
      <c r="I22387" s="88"/>
      <c r="J22387" s="88"/>
      <c r="K22387" s="88"/>
    </row>
    <row r="22388" spans="2:11" hidden="1" x14ac:dyDescent="0.2">
      <c r="B22388" s="88"/>
      <c r="C22388" s="88"/>
      <c r="D22388" s="88"/>
      <c r="E22388" s="88"/>
      <c r="F22388" s="88"/>
      <c r="G22388" s="88"/>
      <c r="H22388" s="88"/>
      <c r="I22388" s="88"/>
      <c r="J22388" s="88"/>
      <c r="K22388" s="88"/>
    </row>
    <row r="22389" spans="2:11" hidden="1" x14ac:dyDescent="0.2">
      <c r="B22389" s="88"/>
      <c r="C22389" s="88"/>
      <c r="D22389" s="88"/>
      <c r="E22389" s="88"/>
      <c r="F22389" s="88"/>
      <c r="G22389" s="88"/>
      <c r="H22389" s="88"/>
      <c r="I22389" s="88"/>
      <c r="J22389" s="88"/>
      <c r="K22389" s="88"/>
    </row>
    <row r="22390" spans="2:11" hidden="1" x14ac:dyDescent="0.2">
      <c r="B22390" s="88"/>
      <c r="C22390" s="88"/>
      <c r="D22390" s="88"/>
      <c r="E22390" s="88"/>
      <c r="F22390" s="88"/>
      <c r="G22390" s="88"/>
      <c r="H22390" s="88"/>
      <c r="I22390" s="88"/>
      <c r="J22390" s="88"/>
      <c r="K22390" s="88"/>
    </row>
    <row r="22391" spans="2:11" hidden="1" x14ac:dyDescent="0.2">
      <c r="B22391" s="88"/>
      <c r="C22391" s="88"/>
      <c r="D22391" s="88"/>
      <c r="E22391" s="88"/>
      <c r="F22391" s="88"/>
      <c r="G22391" s="88"/>
      <c r="H22391" s="88"/>
      <c r="I22391" s="88"/>
      <c r="J22391" s="88"/>
      <c r="K22391" s="88"/>
    </row>
    <row r="22392" spans="2:11" hidden="1" x14ac:dyDescent="0.2">
      <c r="B22392" s="88"/>
      <c r="C22392" s="88"/>
      <c r="D22392" s="88"/>
      <c r="E22392" s="88"/>
      <c r="F22392" s="88"/>
      <c r="G22392" s="88"/>
      <c r="H22392" s="88"/>
      <c r="I22392" s="88"/>
      <c r="J22392" s="88"/>
      <c r="K22392" s="88"/>
    </row>
    <row r="22393" spans="2:11" hidden="1" x14ac:dyDescent="0.2">
      <c r="B22393" s="88"/>
      <c r="C22393" s="88"/>
      <c r="D22393" s="88"/>
      <c r="E22393" s="88"/>
      <c r="F22393" s="88"/>
      <c r="G22393" s="88"/>
      <c r="H22393" s="88"/>
      <c r="I22393" s="88"/>
      <c r="J22393" s="88"/>
      <c r="K22393" s="88"/>
    </row>
    <row r="22394" spans="2:11" hidden="1" x14ac:dyDescent="0.2">
      <c r="B22394" s="88"/>
      <c r="C22394" s="88"/>
      <c r="D22394" s="88"/>
      <c r="E22394" s="88"/>
      <c r="F22394" s="88"/>
      <c r="G22394" s="88"/>
      <c r="H22394" s="88"/>
      <c r="I22394" s="88"/>
      <c r="J22394" s="88"/>
      <c r="K22394" s="88"/>
    </row>
    <row r="22395" spans="2:11" hidden="1" x14ac:dyDescent="0.2">
      <c r="B22395" s="88"/>
      <c r="C22395" s="88"/>
      <c r="D22395" s="88"/>
      <c r="E22395" s="88"/>
      <c r="F22395" s="88"/>
      <c r="G22395" s="88"/>
      <c r="H22395" s="88"/>
      <c r="I22395" s="88"/>
      <c r="J22395" s="88"/>
      <c r="K22395" s="88"/>
    </row>
    <row r="22396" spans="2:11" hidden="1" x14ac:dyDescent="0.2">
      <c r="B22396" s="88"/>
      <c r="C22396" s="88"/>
      <c r="D22396" s="88"/>
      <c r="E22396" s="88"/>
      <c r="F22396" s="88"/>
      <c r="G22396" s="88"/>
      <c r="H22396" s="88"/>
      <c r="I22396" s="88"/>
      <c r="J22396" s="88"/>
      <c r="K22396" s="88"/>
    </row>
    <row r="22397" spans="2:11" hidden="1" x14ac:dyDescent="0.2">
      <c r="B22397" s="88"/>
      <c r="C22397" s="88"/>
      <c r="D22397" s="88"/>
      <c r="E22397" s="88"/>
      <c r="F22397" s="88"/>
      <c r="G22397" s="88"/>
      <c r="H22397" s="88"/>
      <c r="I22397" s="88"/>
      <c r="J22397" s="88"/>
      <c r="K22397" s="88"/>
    </row>
    <row r="22398" spans="2:11" hidden="1" x14ac:dyDescent="0.2">
      <c r="B22398" s="88"/>
      <c r="C22398" s="88"/>
      <c r="D22398" s="88"/>
      <c r="E22398" s="88"/>
      <c r="F22398" s="88"/>
      <c r="G22398" s="88"/>
      <c r="H22398" s="88"/>
      <c r="I22398" s="88"/>
      <c r="J22398" s="88"/>
      <c r="K22398" s="88"/>
    </row>
    <row r="22399" spans="2:11" hidden="1" x14ac:dyDescent="0.2">
      <c r="B22399" s="88"/>
      <c r="C22399" s="88"/>
      <c r="D22399" s="88"/>
      <c r="E22399" s="88"/>
      <c r="F22399" s="88"/>
      <c r="G22399" s="88"/>
      <c r="H22399" s="88"/>
      <c r="I22399" s="88"/>
      <c r="J22399" s="88"/>
      <c r="K22399" s="88"/>
    </row>
    <row r="22400" spans="2:11" hidden="1" x14ac:dyDescent="0.2">
      <c r="B22400" s="88"/>
      <c r="C22400" s="88"/>
      <c r="D22400" s="88"/>
      <c r="E22400" s="88"/>
      <c r="F22400" s="88"/>
      <c r="G22400" s="88"/>
      <c r="H22400" s="88"/>
      <c r="I22400" s="88"/>
      <c r="J22400" s="88"/>
      <c r="K22400" s="88"/>
    </row>
    <row r="22401" spans="2:11" hidden="1" x14ac:dyDescent="0.2">
      <c r="B22401" s="88"/>
      <c r="C22401" s="88"/>
      <c r="D22401" s="88"/>
      <c r="E22401" s="88"/>
      <c r="F22401" s="88"/>
      <c r="G22401" s="88"/>
      <c r="H22401" s="88"/>
      <c r="I22401" s="88"/>
      <c r="J22401" s="88"/>
      <c r="K22401" s="88"/>
    </row>
    <row r="22402" spans="2:11" hidden="1" x14ac:dyDescent="0.2">
      <c r="B22402" s="88"/>
      <c r="C22402" s="88"/>
      <c r="D22402" s="88"/>
      <c r="E22402" s="88"/>
      <c r="F22402" s="88"/>
      <c r="G22402" s="88"/>
      <c r="H22402" s="88"/>
      <c r="I22402" s="88"/>
      <c r="J22402" s="88"/>
      <c r="K22402" s="88"/>
    </row>
    <row r="22403" spans="2:11" hidden="1" x14ac:dyDescent="0.2">
      <c r="B22403" s="88"/>
      <c r="C22403" s="88"/>
      <c r="D22403" s="88"/>
      <c r="E22403" s="88"/>
      <c r="F22403" s="88"/>
      <c r="G22403" s="88"/>
      <c r="H22403" s="88"/>
      <c r="I22403" s="88"/>
      <c r="J22403" s="88"/>
      <c r="K22403" s="88"/>
    </row>
    <row r="22404" spans="2:11" hidden="1" x14ac:dyDescent="0.2">
      <c r="B22404" s="88"/>
      <c r="C22404" s="88"/>
      <c r="D22404" s="88"/>
      <c r="E22404" s="88"/>
      <c r="F22404" s="88"/>
      <c r="G22404" s="88"/>
      <c r="H22404" s="88"/>
      <c r="I22404" s="88"/>
      <c r="J22404" s="88"/>
      <c r="K22404" s="88"/>
    </row>
    <row r="22405" spans="2:11" hidden="1" x14ac:dyDescent="0.2">
      <c r="B22405" s="88"/>
      <c r="C22405" s="88"/>
      <c r="D22405" s="88"/>
      <c r="E22405" s="88"/>
      <c r="F22405" s="88"/>
      <c r="G22405" s="88"/>
      <c r="H22405" s="88"/>
      <c r="I22405" s="88"/>
      <c r="J22405" s="88"/>
      <c r="K22405" s="88"/>
    </row>
    <row r="22406" spans="2:11" hidden="1" x14ac:dyDescent="0.2">
      <c r="B22406" s="88"/>
      <c r="C22406" s="88"/>
      <c r="D22406" s="88"/>
      <c r="E22406" s="88"/>
      <c r="F22406" s="88"/>
      <c r="G22406" s="88"/>
      <c r="H22406" s="88"/>
      <c r="I22406" s="88"/>
      <c r="J22406" s="88"/>
      <c r="K22406" s="88"/>
    </row>
    <row r="22407" spans="2:11" hidden="1" x14ac:dyDescent="0.2">
      <c r="B22407" s="88"/>
      <c r="C22407" s="88"/>
      <c r="D22407" s="88"/>
      <c r="E22407" s="88"/>
      <c r="F22407" s="88"/>
      <c r="G22407" s="88"/>
      <c r="H22407" s="88"/>
      <c r="I22407" s="88"/>
      <c r="J22407" s="88"/>
      <c r="K22407" s="88"/>
    </row>
    <row r="22408" spans="2:11" hidden="1" x14ac:dyDescent="0.2">
      <c r="B22408" s="88"/>
      <c r="C22408" s="88"/>
      <c r="D22408" s="88"/>
      <c r="E22408" s="88"/>
      <c r="F22408" s="88"/>
      <c r="G22408" s="88"/>
      <c r="H22408" s="88"/>
      <c r="I22408" s="88"/>
      <c r="J22408" s="88"/>
      <c r="K22408" s="88"/>
    </row>
    <row r="22409" spans="2:11" hidden="1" x14ac:dyDescent="0.2">
      <c r="B22409" s="88"/>
      <c r="C22409" s="88"/>
      <c r="D22409" s="88"/>
      <c r="E22409" s="88"/>
      <c r="F22409" s="88"/>
      <c r="G22409" s="88"/>
      <c r="H22409" s="88"/>
      <c r="I22409" s="88"/>
      <c r="J22409" s="88"/>
      <c r="K22409" s="88"/>
    </row>
    <row r="22410" spans="2:11" hidden="1" x14ac:dyDescent="0.2">
      <c r="B22410" s="88"/>
      <c r="C22410" s="88"/>
      <c r="D22410" s="88"/>
      <c r="E22410" s="88"/>
      <c r="F22410" s="88"/>
      <c r="G22410" s="88"/>
      <c r="H22410" s="88"/>
      <c r="I22410" s="88"/>
      <c r="J22410" s="88"/>
      <c r="K22410" s="88"/>
    </row>
    <row r="22411" spans="2:11" hidden="1" x14ac:dyDescent="0.2">
      <c r="B22411" s="88"/>
      <c r="C22411" s="88"/>
      <c r="D22411" s="88"/>
      <c r="E22411" s="88"/>
      <c r="F22411" s="88"/>
      <c r="G22411" s="88"/>
      <c r="H22411" s="88"/>
      <c r="I22411" s="88"/>
      <c r="J22411" s="88"/>
      <c r="K22411" s="88"/>
    </row>
    <row r="22412" spans="2:11" hidden="1" x14ac:dyDescent="0.2">
      <c r="B22412" s="88"/>
      <c r="C22412" s="88"/>
      <c r="D22412" s="88"/>
      <c r="E22412" s="88"/>
      <c r="F22412" s="88"/>
      <c r="G22412" s="88"/>
      <c r="H22412" s="88"/>
      <c r="I22412" s="88"/>
      <c r="J22412" s="88"/>
      <c r="K22412" s="88"/>
    </row>
    <row r="22413" spans="2:11" hidden="1" x14ac:dyDescent="0.2">
      <c r="B22413" s="88"/>
      <c r="C22413" s="88"/>
      <c r="D22413" s="88"/>
      <c r="E22413" s="88"/>
      <c r="F22413" s="88"/>
      <c r="G22413" s="88"/>
      <c r="H22413" s="88"/>
      <c r="I22413" s="88"/>
      <c r="J22413" s="88"/>
      <c r="K22413" s="88"/>
    </row>
    <row r="22414" spans="2:11" hidden="1" x14ac:dyDescent="0.2">
      <c r="B22414" s="88"/>
      <c r="C22414" s="88"/>
      <c r="D22414" s="88"/>
      <c r="E22414" s="88"/>
      <c r="F22414" s="88"/>
      <c r="G22414" s="88"/>
      <c r="H22414" s="88"/>
      <c r="I22414" s="88"/>
      <c r="J22414" s="88"/>
      <c r="K22414" s="88"/>
    </row>
    <row r="22415" spans="2:11" hidden="1" x14ac:dyDescent="0.2">
      <c r="B22415" s="88"/>
      <c r="C22415" s="88"/>
      <c r="D22415" s="88"/>
      <c r="E22415" s="88"/>
      <c r="F22415" s="88"/>
      <c r="G22415" s="88"/>
      <c r="H22415" s="88"/>
      <c r="I22415" s="88"/>
      <c r="J22415" s="88"/>
      <c r="K22415" s="88"/>
    </row>
    <row r="22416" spans="2:11" hidden="1" x14ac:dyDescent="0.2">
      <c r="B22416" s="88"/>
      <c r="C22416" s="88"/>
      <c r="D22416" s="88"/>
      <c r="E22416" s="88"/>
      <c r="F22416" s="88"/>
      <c r="G22416" s="88"/>
      <c r="H22416" s="88"/>
      <c r="I22416" s="88"/>
      <c r="J22416" s="88"/>
      <c r="K22416" s="88"/>
    </row>
    <row r="22417" spans="2:11" hidden="1" x14ac:dyDescent="0.2">
      <c r="B22417" s="88"/>
      <c r="C22417" s="88"/>
      <c r="D22417" s="88"/>
      <c r="E22417" s="88"/>
      <c r="F22417" s="88"/>
      <c r="G22417" s="88"/>
      <c r="H22417" s="88"/>
      <c r="I22417" s="88"/>
      <c r="J22417" s="88"/>
      <c r="K22417" s="88"/>
    </row>
    <row r="22418" spans="2:11" hidden="1" x14ac:dyDescent="0.2">
      <c r="B22418" s="88"/>
      <c r="C22418" s="88"/>
      <c r="D22418" s="88"/>
      <c r="E22418" s="88"/>
      <c r="F22418" s="88"/>
      <c r="G22418" s="88"/>
      <c r="H22418" s="88"/>
      <c r="I22418" s="88"/>
      <c r="J22418" s="88"/>
      <c r="K22418" s="88"/>
    </row>
    <row r="22419" spans="2:11" hidden="1" x14ac:dyDescent="0.2">
      <c r="B22419" s="88"/>
      <c r="C22419" s="88"/>
      <c r="D22419" s="88"/>
      <c r="E22419" s="88"/>
      <c r="F22419" s="88"/>
      <c r="G22419" s="88"/>
      <c r="H22419" s="88"/>
      <c r="I22419" s="88"/>
      <c r="J22419" s="88"/>
      <c r="K22419" s="88"/>
    </row>
    <row r="22420" spans="2:11" hidden="1" x14ac:dyDescent="0.2">
      <c r="B22420" s="88"/>
      <c r="C22420" s="88"/>
      <c r="D22420" s="88"/>
      <c r="E22420" s="88"/>
      <c r="F22420" s="88"/>
      <c r="G22420" s="88"/>
      <c r="H22420" s="88"/>
      <c r="I22420" s="88"/>
      <c r="J22420" s="88"/>
      <c r="K22420" s="88"/>
    </row>
    <row r="22421" spans="2:11" hidden="1" x14ac:dyDescent="0.2">
      <c r="B22421" s="88"/>
      <c r="C22421" s="88"/>
      <c r="D22421" s="88"/>
      <c r="E22421" s="88"/>
      <c r="F22421" s="88"/>
      <c r="G22421" s="88"/>
      <c r="H22421" s="88"/>
      <c r="I22421" s="88"/>
      <c r="J22421" s="88"/>
      <c r="K22421" s="88"/>
    </row>
    <row r="22422" spans="2:11" hidden="1" x14ac:dyDescent="0.2">
      <c r="B22422" s="88"/>
      <c r="C22422" s="88"/>
      <c r="D22422" s="88"/>
      <c r="E22422" s="88"/>
      <c r="F22422" s="88"/>
      <c r="G22422" s="88"/>
      <c r="H22422" s="88"/>
      <c r="I22422" s="88"/>
      <c r="J22422" s="88"/>
      <c r="K22422" s="88"/>
    </row>
    <row r="22423" spans="2:11" hidden="1" x14ac:dyDescent="0.2">
      <c r="B22423" s="88"/>
      <c r="C22423" s="88"/>
      <c r="D22423" s="88"/>
      <c r="E22423" s="88"/>
      <c r="F22423" s="88"/>
      <c r="G22423" s="88"/>
      <c r="H22423" s="88"/>
      <c r="I22423" s="88"/>
      <c r="J22423" s="88"/>
      <c r="K22423" s="88"/>
    </row>
    <row r="22424" spans="2:11" hidden="1" x14ac:dyDescent="0.2">
      <c r="B22424" s="88"/>
      <c r="C22424" s="88"/>
      <c r="D22424" s="88"/>
      <c r="E22424" s="88"/>
      <c r="F22424" s="88"/>
      <c r="G22424" s="88"/>
      <c r="H22424" s="88"/>
      <c r="I22424" s="88"/>
      <c r="J22424" s="88"/>
      <c r="K22424" s="88"/>
    </row>
    <row r="22425" spans="2:11" hidden="1" x14ac:dyDescent="0.2">
      <c r="B22425" s="88"/>
      <c r="C22425" s="88"/>
      <c r="D22425" s="88"/>
      <c r="E22425" s="88"/>
      <c r="F22425" s="88"/>
      <c r="G22425" s="88"/>
      <c r="H22425" s="88"/>
      <c r="I22425" s="88"/>
      <c r="J22425" s="88"/>
      <c r="K22425" s="88"/>
    </row>
    <row r="22426" spans="2:11" hidden="1" x14ac:dyDescent="0.2">
      <c r="B22426" s="88"/>
      <c r="C22426" s="88"/>
      <c r="D22426" s="88"/>
      <c r="E22426" s="88"/>
      <c r="F22426" s="88"/>
      <c r="G22426" s="88"/>
      <c r="H22426" s="88"/>
      <c r="I22426" s="88"/>
      <c r="J22426" s="88"/>
      <c r="K22426" s="88"/>
    </row>
    <row r="22427" spans="2:11" hidden="1" x14ac:dyDescent="0.2">
      <c r="B22427" s="88"/>
      <c r="C22427" s="88"/>
      <c r="D22427" s="88"/>
      <c r="E22427" s="88"/>
      <c r="F22427" s="88"/>
      <c r="G22427" s="88"/>
      <c r="H22427" s="88"/>
      <c r="I22427" s="88"/>
      <c r="J22427" s="88"/>
      <c r="K22427" s="88"/>
    </row>
    <row r="22428" spans="2:11" hidden="1" x14ac:dyDescent="0.2">
      <c r="B22428" s="88"/>
      <c r="C22428" s="88"/>
      <c r="D22428" s="88"/>
      <c r="E22428" s="88"/>
      <c r="F22428" s="88"/>
      <c r="G22428" s="88"/>
      <c r="H22428" s="88"/>
      <c r="I22428" s="88"/>
      <c r="J22428" s="88"/>
      <c r="K22428" s="88"/>
    </row>
    <row r="22429" spans="2:11" hidden="1" x14ac:dyDescent="0.2">
      <c r="B22429" s="88"/>
      <c r="C22429" s="88"/>
      <c r="D22429" s="88"/>
      <c r="E22429" s="88"/>
      <c r="F22429" s="88"/>
      <c r="G22429" s="88"/>
      <c r="H22429" s="88"/>
      <c r="I22429" s="88"/>
      <c r="J22429" s="88"/>
      <c r="K22429" s="88"/>
    </row>
    <row r="22430" spans="2:11" hidden="1" x14ac:dyDescent="0.2">
      <c r="B22430" s="88"/>
      <c r="C22430" s="88"/>
      <c r="D22430" s="88"/>
      <c r="E22430" s="88"/>
      <c r="F22430" s="88"/>
      <c r="G22430" s="88"/>
      <c r="H22430" s="88"/>
      <c r="I22430" s="88"/>
      <c r="J22430" s="88"/>
      <c r="K22430" s="88"/>
    </row>
    <row r="22431" spans="2:11" hidden="1" x14ac:dyDescent="0.2">
      <c r="B22431" s="88"/>
      <c r="C22431" s="88"/>
      <c r="D22431" s="88"/>
      <c r="E22431" s="88"/>
      <c r="F22431" s="88"/>
      <c r="G22431" s="88"/>
      <c r="H22431" s="88"/>
      <c r="I22431" s="88"/>
      <c r="J22431" s="88"/>
      <c r="K22431" s="88"/>
    </row>
    <row r="22432" spans="2:11" hidden="1" x14ac:dyDescent="0.2">
      <c r="B22432" s="88"/>
      <c r="C22432" s="88"/>
      <c r="D22432" s="88"/>
      <c r="E22432" s="88"/>
      <c r="F22432" s="88"/>
      <c r="G22432" s="88"/>
      <c r="H22432" s="88"/>
      <c r="I22432" s="88"/>
      <c r="J22432" s="88"/>
      <c r="K22432" s="88"/>
    </row>
    <row r="22433" spans="2:11" hidden="1" x14ac:dyDescent="0.2">
      <c r="B22433" s="88"/>
      <c r="C22433" s="88"/>
      <c r="D22433" s="88"/>
      <c r="E22433" s="88"/>
      <c r="F22433" s="88"/>
      <c r="G22433" s="88"/>
      <c r="H22433" s="88"/>
      <c r="I22433" s="88"/>
      <c r="J22433" s="88"/>
      <c r="K22433" s="88"/>
    </row>
    <row r="22434" spans="2:11" hidden="1" x14ac:dyDescent="0.2">
      <c r="B22434" s="88"/>
      <c r="C22434" s="88"/>
      <c r="D22434" s="88"/>
      <c r="E22434" s="88"/>
      <c r="F22434" s="88"/>
      <c r="G22434" s="88"/>
      <c r="H22434" s="88"/>
      <c r="I22434" s="88"/>
      <c r="J22434" s="88"/>
      <c r="K22434" s="88"/>
    </row>
    <row r="22435" spans="2:11" hidden="1" x14ac:dyDescent="0.2">
      <c r="B22435" s="88"/>
      <c r="C22435" s="88"/>
      <c r="D22435" s="88"/>
      <c r="E22435" s="88"/>
      <c r="F22435" s="88"/>
      <c r="G22435" s="88"/>
      <c r="H22435" s="88"/>
      <c r="I22435" s="88"/>
      <c r="J22435" s="88"/>
      <c r="K22435" s="88"/>
    </row>
    <row r="22436" spans="2:11" hidden="1" x14ac:dyDescent="0.2">
      <c r="B22436" s="88"/>
      <c r="C22436" s="88"/>
      <c r="D22436" s="88"/>
      <c r="E22436" s="88"/>
      <c r="F22436" s="88"/>
      <c r="G22436" s="88"/>
      <c r="H22436" s="88"/>
      <c r="I22436" s="88"/>
      <c r="J22436" s="88"/>
      <c r="K22436" s="88"/>
    </row>
    <row r="22437" spans="2:11" hidden="1" x14ac:dyDescent="0.2">
      <c r="B22437" s="88"/>
      <c r="C22437" s="88"/>
      <c r="D22437" s="88"/>
      <c r="E22437" s="88"/>
      <c r="F22437" s="88"/>
      <c r="G22437" s="88"/>
      <c r="H22437" s="88"/>
      <c r="I22437" s="88"/>
      <c r="J22437" s="88"/>
      <c r="K22437" s="88"/>
    </row>
    <row r="22438" spans="2:11" hidden="1" x14ac:dyDescent="0.2">
      <c r="B22438" s="88"/>
      <c r="C22438" s="88"/>
      <c r="D22438" s="88"/>
      <c r="E22438" s="88"/>
      <c r="F22438" s="88"/>
      <c r="G22438" s="88"/>
      <c r="H22438" s="88"/>
      <c r="I22438" s="88"/>
      <c r="J22438" s="88"/>
      <c r="K22438" s="88"/>
    </row>
    <row r="22439" spans="2:11" hidden="1" x14ac:dyDescent="0.2">
      <c r="B22439" s="88"/>
      <c r="C22439" s="88"/>
      <c r="D22439" s="88"/>
      <c r="E22439" s="88"/>
      <c r="F22439" s="88"/>
      <c r="G22439" s="88"/>
      <c r="H22439" s="88"/>
      <c r="I22439" s="88"/>
      <c r="J22439" s="88"/>
      <c r="K22439" s="88"/>
    </row>
    <row r="22440" spans="2:11" hidden="1" x14ac:dyDescent="0.2">
      <c r="B22440" s="88"/>
      <c r="C22440" s="88"/>
      <c r="D22440" s="88"/>
      <c r="E22440" s="88"/>
      <c r="F22440" s="88"/>
      <c r="G22440" s="88"/>
      <c r="H22440" s="88"/>
      <c r="I22440" s="88"/>
      <c r="J22440" s="88"/>
      <c r="K22440" s="88"/>
    </row>
    <row r="22441" spans="2:11" hidden="1" x14ac:dyDescent="0.2">
      <c r="B22441" s="88"/>
      <c r="C22441" s="88"/>
      <c r="D22441" s="88"/>
      <c r="E22441" s="88"/>
      <c r="F22441" s="88"/>
      <c r="G22441" s="88"/>
      <c r="H22441" s="88"/>
      <c r="I22441" s="88"/>
      <c r="J22441" s="88"/>
      <c r="K22441" s="88"/>
    </row>
    <row r="22442" spans="2:11" hidden="1" x14ac:dyDescent="0.2">
      <c r="B22442" s="88"/>
      <c r="C22442" s="88"/>
      <c r="D22442" s="88"/>
      <c r="E22442" s="88"/>
      <c r="F22442" s="88"/>
      <c r="G22442" s="88"/>
      <c r="H22442" s="88"/>
      <c r="I22442" s="88"/>
      <c r="J22442" s="88"/>
      <c r="K22442" s="88"/>
    </row>
    <row r="22443" spans="2:11" hidden="1" x14ac:dyDescent="0.2">
      <c r="B22443" s="88"/>
      <c r="C22443" s="88"/>
      <c r="D22443" s="88"/>
      <c r="E22443" s="88"/>
      <c r="F22443" s="88"/>
      <c r="G22443" s="88"/>
      <c r="H22443" s="88"/>
      <c r="I22443" s="88"/>
      <c r="J22443" s="88"/>
      <c r="K22443" s="88"/>
    </row>
    <row r="22444" spans="2:11" hidden="1" x14ac:dyDescent="0.2">
      <c r="B22444" s="88"/>
      <c r="C22444" s="88"/>
      <c r="D22444" s="88"/>
      <c r="E22444" s="88"/>
      <c r="F22444" s="88"/>
      <c r="G22444" s="88"/>
      <c r="H22444" s="88"/>
      <c r="I22444" s="88"/>
      <c r="J22444" s="88"/>
      <c r="K22444" s="88"/>
    </row>
    <row r="22445" spans="2:11" hidden="1" x14ac:dyDescent="0.2">
      <c r="B22445" s="88"/>
      <c r="C22445" s="88"/>
      <c r="D22445" s="88"/>
      <c r="E22445" s="88"/>
      <c r="F22445" s="88"/>
      <c r="G22445" s="88"/>
      <c r="H22445" s="88"/>
      <c r="I22445" s="88"/>
      <c r="J22445" s="88"/>
      <c r="K22445" s="88"/>
    </row>
    <row r="22446" spans="2:11" hidden="1" x14ac:dyDescent="0.2">
      <c r="B22446" s="88"/>
      <c r="C22446" s="88"/>
      <c r="D22446" s="88"/>
      <c r="E22446" s="88"/>
      <c r="F22446" s="88"/>
      <c r="G22446" s="88"/>
      <c r="H22446" s="88"/>
      <c r="I22446" s="88"/>
      <c r="J22446" s="88"/>
      <c r="K22446" s="88"/>
    </row>
    <row r="22447" spans="2:11" hidden="1" x14ac:dyDescent="0.2">
      <c r="B22447" s="88"/>
      <c r="C22447" s="88"/>
      <c r="D22447" s="88"/>
      <c r="E22447" s="88"/>
      <c r="F22447" s="88"/>
      <c r="G22447" s="88"/>
      <c r="H22447" s="88"/>
      <c r="I22447" s="88"/>
      <c r="J22447" s="88"/>
      <c r="K22447" s="88"/>
    </row>
    <row r="22448" spans="2:11" hidden="1" x14ac:dyDescent="0.2">
      <c r="B22448" s="88"/>
      <c r="C22448" s="88"/>
      <c r="D22448" s="88"/>
      <c r="E22448" s="88"/>
      <c r="F22448" s="88"/>
      <c r="G22448" s="88"/>
      <c r="H22448" s="88"/>
      <c r="I22448" s="88"/>
      <c r="J22448" s="88"/>
      <c r="K22448" s="88"/>
    </row>
    <row r="22449" spans="2:11" hidden="1" x14ac:dyDescent="0.2">
      <c r="B22449" s="88"/>
      <c r="C22449" s="88"/>
      <c r="D22449" s="88"/>
      <c r="E22449" s="88"/>
      <c r="F22449" s="88"/>
      <c r="G22449" s="88"/>
      <c r="H22449" s="88"/>
      <c r="I22449" s="88"/>
      <c r="J22449" s="88"/>
      <c r="K22449" s="88"/>
    </row>
    <row r="22450" spans="2:11" hidden="1" x14ac:dyDescent="0.2">
      <c r="B22450" s="88"/>
      <c r="C22450" s="88"/>
      <c r="D22450" s="88"/>
      <c r="E22450" s="88"/>
      <c r="F22450" s="88"/>
      <c r="G22450" s="88"/>
      <c r="H22450" s="88"/>
      <c r="I22450" s="88"/>
      <c r="J22450" s="88"/>
      <c r="K22450" s="88"/>
    </row>
    <row r="22451" spans="2:11" hidden="1" x14ac:dyDescent="0.2">
      <c r="B22451" s="88"/>
      <c r="C22451" s="88"/>
      <c r="D22451" s="88"/>
      <c r="E22451" s="88"/>
      <c r="F22451" s="88"/>
      <c r="G22451" s="88"/>
      <c r="H22451" s="88"/>
      <c r="I22451" s="88"/>
      <c r="J22451" s="88"/>
      <c r="K22451" s="88"/>
    </row>
    <row r="22452" spans="2:11" hidden="1" x14ac:dyDescent="0.2">
      <c r="B22452" s="88"/>
      <c r="C22452" s="88"/>
      <c r="D22452" s="88"/>
      <c r="E22452" s="88"/>
      <c r="F22452" s="88"/>
      <c r="G22452" s="88"/>
      <c r="H22452" s="88"/>
      <c r="I22452" s="88"/>
      <c r="J22452" s="88"/>
      <c r="K22452" s="88"/>
    </row>
    <row r="22453" spans="2:11" hidden="1" x14ac:dyDescent="0.2">
      <c r="B22453" s="88"/>
      <c r="C22453" s="88"/>
      <c r="D22453" s="88"/>
      <c r="E22453" s="88"/>
      <c r="F22453" s="88"/>
      <c r="G22453" s="88"/>
      <c r="H22453" s="88"/>
      <c r="I22453" s="88"/>
      <c r="J22453" s="88"/>
      <c r="K22453" s="88"/>
    </row>
    <row r="22454" spans="2:11" hidden="1" x14ac:dyDescent="0.2">
      <c r="B22454" s="88"/>
      <c r="C22454" s="88"/>
      <c r="D22454" s="88"/>
      <c r="E22454" s="88"/>
      <c r="F22454" s="88"/>
      <c r="G22454" s="88"/>
      <c r="H22454" s="88"/>
      <c r="I22454" s="88"/>
      <c r="J22454" s="88"/>
      <c r="K22454" s="88"/>
    </row>
    <row r="22455" spans="2:11" hidden="1" x14ac:dyDescent="0.2">
      <c r="B22455" s="88"/>
      <c r="C22455" s="88"/>
      <c r="D22455" s="88"/>
      <c r="E22455" s="88"/>
      <c r="F22455" s="88"/>
      <c r="G22455" s="88"/>
      <c r="H22455" s="88"/>
      <c r="I22455" s="88"/>
      <c r="J22455" s="88"/>
      <c r="K22455" s="88"/>
    </row>
    <row r="22456" spans="2:11" hidden="1" x14ac:dyDescent="0.2">
      <c r="B22456" s="88"/>
      <c r="C22456" s="88"/>
      <c r="D22456" s="88"/>
      <c r="E22456" s="88"/>
      <c r="F22456" s="88"/>
      <c r="G22456" s="88"/>
      <c r="H22456" s="88"/>
      <c r="I22456" s="88"/>
      <c r="J22456" s="88"/>
      <c r="K22456" s="88"/>
    </row>
    <row r="22457" spans="2:11" hidden="1" x14ac:dyDescent="0.2">
      <c r="B22457" s="88"/>
      <c r="C22457" s="88"/>
      <c r="D22457" s="88"/>
      <c r="E22457" s="88"/>
      <c r="F22457" s="88"/>
      <c r="G22457" s="88"/>
      <c r="H22457" s="88"/>
      <c r="I22457" s="88"/>
      <c r="J22457" s="88"/>
      <c r="K22457" s="88"/>
    </row>
    <row r="22458" spans="2:11" hidden="1" x14ac:dyDescent="0.2">
      <c r="B22458" s="88"/>
      <c r="C22458" s="88"/>
      <c r="D22458" s="88"/>
      <c r="E22458" s="88"/>
      <c r="F22458" s="88"/>
      <c r="G22458" s="88"/>
      <c r="H22458" s="88"/>
      <c r="I22458" s="88"/>
      <c r="J22458" s="88"/>
      <c r="K22458" s="88"/>
    </row>
    <row r="22459" spans="2:11" hidden="1" x14ac:dyDescent="0.2">
      <c r="B22459" s="88"/>
      <c r="C22459" s="88"/>
      <c r="D22459" s="88"/>
      <c r="E22459" s="88"/>
      <c r="F22459" s="88"/>
      <c r="G22459" s="88"/>
      <c r="H22459" s="88"/>
      <c r="I22459" s="88"/>
      <c r="J22459" s="88"/>
      <c r="K22459" s="88"/>
    </row>
    <row r="22460" spans="2:11" hidden="1" x14ac:dyDescent="0.2">
      <c r="B22460" s="88"/>
      <c r="C22460" s="88"/>
      <c r="D22460" s="88"/>
      <c r="E22460" s="88"/>
      <c r="F22460" s="88"/>
      <c r="G22460" s="88"/>
      <c r="H22460" s="88"/>
      <c r="I22460" s="88"/>
      <c r="J22460" s="88"/>
      <c r="K22460" s="88"/>
    </row>
    <row r="22461" spans="2:11" hidden="1" x14ac:dyDescent="0.2">
      <c r="B22461" s="88"/>
      <c r="C22461" s="88"/>
      <c r="D22461" s="88"/>
      <c r="E22461" s="88"/>
      <c r="F22461" s="88"/>
      <c r="G22461" s="88"/>
      <c r="H22461" s="88"/>
      <c r="I22461" s="88"/>
      <c r="J22461" s="88"/>
      <c r="K22461" s="88"/>
    </row>
    <row r="22462" spans="2:11" hidden="1" x14ac:dyDescent="0.2">
      <c r="B22462" s="88"/>
      <c r="C22462" s="88"/>
      <c r="D22462" s="88"/>
      <c r="E22462" s="88"/>
      <c r="F22462" s="88"/>
      <c r="G22462" s="88"/>
      <c r="H22462" s="88"/>
      <c r="I22462" s="88"/>
      <c r="J22462" s="88"/>
      <c r="K22462" s="88"/>
    </row>
    <row r="22463" spans="2:11" hidden="1" x14ac:dyDescent="0.2">
      <c r="B22463" s="88"/>
      <c r="C22463" s="88"/>
      <c r="D22463" s="88"/>
      <c r="E22463" s="88"/>
      <c r="F22463" s="88"/>
      <c r="G22463" s="88"/>
      <c r="H22463" s="88"/>
      <c r="I22463" s="88"/>
      <c r="J22463" s="88"/>
      <c r="K22463" s="88"/>
    </row>
    <row r="22464" spans="2:11" hidden="1" x14ac:dyDescent="0.2">
      <c r="B22464" s="88"/>
      <c r="C22464" s="88"/>
      <c r="D22464" s="88"/>
      <c r="E22464" s="88"/>
      <c r="F22464" s="88"/>
      <c r="G22464" s="88"/>
      <c r="H22464" s="88"/>
      <c r="I22464" s="88"/>
      <c r="J22464" s="88"/>
      <c r="K22464" s="88"/>
    </row>
    <row r="22465" spans="2:11" hidden="1" x14ac:dyDescent="0.2">
      <c r="B22465" s="88"/>
      <c r="C22465" s="88"/>
      <c r="D22465" s="88"/>
      <c r="E22465" s="88"/>
      <c r="F22465" s="88"/>
      <c r="G22465" s="88"/>
      <c r="H22465" s="88"/>
      <c r="I22465" s="88"/>
      <c r="J22465" s="88"/>
      <c r="K22465" s="88"/>
    </row>
    <row r="22466" spans="2:11" hidden="1" x14ac:dyDescent="0.2">
      <c r="B22466" s="88"/>
      <c r="C22466" s="88"/>
      <c r="D22466" s="88"/>
      <c r="E22466" s="88"/>
      <c r="F22466" s="88"/>
      <c r="G22466" s="88"/>
      <c r="H22466" s="88"/>
      <c r="I22466" s="88"/>
      <c r="J22466" s="88"/>
      <c r="K22466" s="88"/>
    </row>
    <row r="22467" spans="2:11" hidden="1" x14ac:dyDescent="0.2">
      <c r="B22467" s="88"/>
      <c r="C22467" s="88"/>
      <c r="D22467" s="88"/>
      <c r="E22467" s="88"/>
      <c r="F22467" s="88"/>
      <c r="G22467" s="88"/>
      <c r="H22467" s="88"/>
      <c r="I22467" s="88"/>
      <c r="J22467" s="88"/>
      <c r="K22467" s="88"/>
    </row>
    <row r="22468" spans="2:11" hidden="1" x14ac:dyDescent="0.2">
      <c r="B22468" s="88"/>
      <c r="C22468" s="88"/>
      <c r="D22468" s="88"/>
      <c r="E22468" s="88"/>
      <c r="F22468" s="88"/>
      <c r="G22468" s="88"/>
      <c r="H22468" s="88"/>
      <c r="I22468" s="88"/>
      <c r="J22468" s="88"/>
      <c r="K22468" s="88"/>
    </row>
    <row r="22469" spans="2:11" hidden="1" x14ac:dyDescent="0.2">
      <c r="B22469" s="88"/>
      <c r="C22469" s="88"/>
      <c r="D22469" s="88"/>
      <c r="E22469" s="88"/>
      <c r="F22469" s="88"/>
      <c r="G22469" s="88"/>
      <c r="H22469" s="88"/>
      <c r="I22469" s="88"/>
      <c r="J22469" s="88"/>
      <c r="K22469" s="88"/>
    </row>
    <row r="22470" spans="2:11" hidden="1" x14ac:dyDescent="0.2">
      <c r="B22470" s="88"/>
      <c r="C22470" s="88"/>
      <c r="D22470" s="88"/>
      <c r="E22470" s="88"/>
      <c r="F22470" s="88"/>
      <c r="G22470" s="88"/>
      <c r="H22470" s="88"/>
      <c r="I22470" s="88"/>
      <c r="J22470" s="88"/>
      <c r="K22470" s="88"/>
    </row>
    <row r="22471" spans="2:11" hidden="1" x14ac:dyDescent="0.2">
      <c r="B22471" s="88"/>
      <c r="C22471" s="88"/>
      <c r="D22471" s="88"/>
      <c r="E22471" s="88"/>
      <c r="F22471" s="88"/>
      <c r="G22471" s="88"/>
      <c r="H22471" s="88"/>
      <c r="I22471" s="88"/>
      <c r="J22471" s="88"/>
      <c r="K22471" s="88"/>
    </row>
    <row r="22472" spans="2:11" hidden="1" x14ac:dyDescent="0.2">
      <c r="B22472" s="88"/>
      <c r="C22472" s="88"/>
      <c r="D22472" s="88"/>
      <c r="E22472" s="88"/>
      <c r="F22472" s="88"/>
      <c r="G22472" s="88"/>
      <c r="H22472" s="88"/>
      <c r="I22472" s="88"/>
      <c r="J22472" s="88"/>
      <c r="K22472" s="88"/>
    </row>
    <row r="22473" spans="2:11" hidden="1" x14ac:dyDescent="0.2">
      <c r="B22473" s="88"/>
      <c r="C22473" s="88"/>
      <c r="D22473" s="88"/>
      <c r="E22473" s="88"/>
      <c r="F22473" s="88"/>
      <c r="G22473" s="88"/>
      <c r="H22473" s="88"/>
      <c r="I22473" s="88"/>
      <c r="J22473" s="88"/>
      <c r="K22473" s="88"/>
    </row>
    <row r="22474" spans="2:11" hidden="1" x14ac:dyDescent="0.2">
      <c r="B22474" s="88"/>
      <c r="C22474" s="88"/>
      <c r="D22474" s="88"/>
      <c r="E22474" s="88"/>
      <c r="F22474" s="88"/>
      <c r="G22474" s="88"/>
      <c r="H22474" s="88"/>
      <c r="I22474" s="88"/>
      <c r="J22474" s="88"/>
      <c r="K22474" s="88"/>
    </row>
    <row r="22475" spans="2:11" hidden="1" x14ac:dyDescent="0.2">
      <c r="B22475" s="88"/>
      <c r="C22475" s="88"/>
      <c r="D22475" s="88"/>
      <c r="E22475" s="88"/>
      <c r="F22475" s="88"/>
      <c r="G22475" s="88"/>
      <c r="H22475" s="88"/>
      <c r="I22475" s="88"/>
      <c r="J22475" s="88"/>
      <c r="K22475" s="88"/>
    </row>
    <row r="22476" spans="2:11" hidden="1" x14ac:dyDescent="0.2">
      <c r="B22476" s="88"/>
      <c r="C22476" s="88"/>
      <c r="D22476" s="88"/>
      <c r="E22476" s="88"/>
      <c r="F22476" s="88"/>
      <c r="G22476" s="88"/>
      <c r="H22476" s="88"/>
      <c r="I22476" s="88"/>
      <c r="J22476" s="88"/>
      <c r="K22476" s="88"/>
    </row>
    <row r="22477" spans="2:11" hidden="1" x14ac:dyDescent="0.2">
      <c r="B22477" s="88"/>
      <c r="C22477" s="88"/>
      <c r="D22477" s="88"/>
      <c r="E22477" s="88"/>
      <c r="F22477" s="88"/>
      <c r="G22477" s="88"/>
      <c r="H22477" s="88"/>
      <c r="I22477" s="88"/>
      <c r="J22477" s="88"/>
      <c r="K22477" s="88"/>
    </row>
    <row r="22478" spans="2:11" hidden="1" x14ac:dyDescent="0.2">
      <c r="B22478" s="88"/>
      <c r="C22478" s="88"/>
      <c r="D22478" s="88"/>
      <c r="E22478" s="88"/>
      <c r="F22478" s="88"/>
      <c r="G22478" s="88"/>
      <c r="H22478" s="88"/>
      <c r="I22478" s="88"/>
      <c r="J22478" s="88"/>
      <c r="K22478" s="88"/>
    </row>
    <row r="22479" spans="2:11" hidden="1" x14ac:dyDescent="0.2">
      <c r="B22479" s="88"/>
      <c r="C22479" s="88"/>
      <c r="D22479" s="88"/>
      <c r="E22479" s="88"/>
      <c r="F22479" s="88"/>
      <c r="G22479" s="88"/>
      <c r="H22479" s="88"/>
      <c r="I22479" s="88"/>
      <c r="J22479" s="88"/>
      <c r="K22479" s="88"/>
    </row>
    <row r="22480" spans="2:11" hidden="1" x14ac:dyDescent="0.2">
      <c r="B22480" s="88"/>
      <c r="C22480" s="88"/>
      <c r="D22480" s="88"/>
      <c r="E22480" s="88"/>
      <c r="F22480" s="88"/>
      <c r="G22480" s="88"/>
      <c r="H22480" s="88"/>
      <c r="I22480" s="88"/>
      <c r="J22480" s="88"/>
      <c r="K22480" s="88"/>
    </row>
    <row r="22481" spans="2:11" hidden="1" x14ac:dyDescent="0.2">
      <c r="B22481" s="88"/>
      <c r="C22481" s="88"/>
      <c r="D22481" s="88"/>
      <c r="E22481" s="88"/>
      <c r="F22481" s="88"/>
      <c r="G22481" s="88"/>
      <c r="H22481" s="88"/>
      <c r="I22481" s="88"/>
      <c r="J22481" s="88"/>
      <c r="K22481" s="88"/>
    </row>
    <row r="22482" spans="2:11" hidden="1" x14ac:dyDescent="0.2">
      <c r="B22482" s="88"/>
      <c r="C22482" s="88"/>
      <c r="D22482" s="88"/>
      <c r="E22482" s="88"/>
      <c r="F22482" s="88"/>
      <c r="G22482" s="88"/>
      <c r="H22482" s="88"/>
      <c r="I22482" s="88"/>
      <c r="J22482" s="88"/>
      <c r="K22482" s="88"/>
    </row>
    <row r="22483" spans="2:11" hidden="1" x14ac:dyDescent="0.2">
      <c r="B22483" s="88"/>
      <c r="C22483" s="88"/>
      <c r="D22483" s="88"/>
      <c r="E22483" s="88"/>
      <c r="F22483" s="88"/>
      <c r="G22483" s="88"/>
      <c r="H22483" s="88"/>
      <c r="I22483" s="88"/>
      <c r="J22483" s="88"/>
      <c r="K22483" s="88"/>
    </row>
    <row r="22484" spans="2:11" hidden="1" x14ac:dyDescent="0.2">
      <c r="B22484" s="88"/>
      <c r="C22484" s="88"/>
      <c r="D22484" s="88"/>
      <c r="E22484" s="88"/>
      <c r="F22484" s="88"/>
      <c r="G22484" s="88"/>
      <c r="H22484" s="88"/>
      <c r="I22484" s="88"/>
      <c r="J22484" s="88"/>
      <c r="K22484" s="88"/>
    </row>
    <row r="22485" spans="2:11" hidden="1" x14ac:dyDescent="0.2">
      <c r="B22485" s="88"/>
      <c r="C22485" s="88"/>
      <c r="D22485" s="88"/>
      <c r="E22485" s="88"/>
      <c r="F22485" s="88"/>
      <c r="G22485" s="88"/>
      <c r="H22485" s="88"/>
      <c r="I22485" s="88"/>
      <c r="J22485" s="88"/>
      <c r="K22485" s="88"/>
    </row>
    <row r="22486" spans="2:11" hidden="1" x14ac:dyDescent="0.2">
      <c r="B22486" s="88"/>
      <c r="C22486" s="88"/>
      <c r="D22486" s="88"/>
      <c r="E22486" s="88"/>
      <c r="F22486" s="88"/>
      <c r="G22486" s="88"/>
      <c r="H22486" s="88"/>
      <c r="I22486" s="88"/>
      <c r="J22486" s="88"/>
      <c r="K22486" s="88"/>
    </row>
    <row r="22487" spans="2:11" hidden="1" x14ac:dyDescent="0.2">
      <c r="B22487" s="88"/>
      <c r="C22487" s="88"/>
      <c r="D22487" s="88"/>
      <c r="E22487" s="88"/>
      <c r="F22487" s="88"/>
      <c r="G22487" s="88"/>
      <c r="H22487" s="88"/>
      <c r="I22487" s="88"/>
      <c r="J22487" s="88"/>
      <c r="K22487" s="88"/>
    </row>
    <row r="22488" spans="2:11" hidden="1" x14ac:dyDescent="0.2">
      <c r="B22488" s="88"/>
      <c r="C22488" s="88"/>
      <c r="D22488" s="88"/>
      <c r="E22488" s="88"/>
      <c r="F22488" s="88"/>
      <c r="G22488" s="88"/>
      <c r="H22488" s="88"/>
      <c r="I22488" s="88"/>
      <c r="J22488" s="88"/>
      <c r="K22488" s="88"/>
    </row>
    <row r="22489" spans="2:11" hidden="1" x14ac:dyDescent="0.2">
      <c r="B22489" s="88"/>
      <c r="C22489" s="88"/>
      <c r="D22489" s="88"/>
      <c r="E22489" s="88"/>
      <c r="F22489" s="88"/>
      <c r="G22489" s="88"/>
      <c r="H22489" s="88"/>
      <c r="I22489" s="88"/>
      <c r="J22489" s="88"/>
      <c r="K22489" s="88"/>
    </row>
    <row r="22490" spans="2:11" hidden="1" x14ac:dyDescent="0.2">
      <c r="B22490" s="88"/>
      <c r="C22490" s="88"/>
      <c r="D22490" s="88"/>
      <c r="E22490" s="88"/>
      <c r="F22490" s="88"/>
      <c r="G22490" s="88"/>
      <c r="H22490" s="88"/>
      <c r="I22490" s="88"/>
      <c r="J22490" s="88"/>
      <c r="K22490" s="88"/>
    </row>
    <row r="22491" spans="2:11" hidden="1" x14ac:dyDescent="0.2">
      <c r="B22491" s="88"/>
      <c r="C22491" s="88"/>
      <c r="D22491" s="88"/>
      <c r="E22491" s="88"/>
      <c r="F22491" s="88"/>
      <c r="G22491" s="88"/>
      <c r="H22491" s="88"/>
      <c r="I22491" s="88"/>
      <c r="J22491" s="88"/>
      <c r="K22491" s="88"/>
    </row>
    <row r="22492" spans="2:11" hidden="1" x14ac:dyDescent="0.2">
      <c r="B22492" s="88"/>
      <c r="C22492" s="88"/>
      <c r="D22492" s="88"/>
      <c r="E22492" s="88"/>
      <c r="F22492" s="88"/>
      <c r="G22492" s="88"/>
      <c r="H22492" s="88"/>
      <c r="I22492" s="88"/>
      <c r="J22492" s="88"/>
      <c r="K22492" s="88"/>
    </row>
    <row r="22493" spans="2:11" hidden="1" x14ac:dyDescent="0.2">
      <c r="B22493" s="88"/>
      <c r="C22493" s="88"/>
      <c r="D22493" s="88"/>
      <c r="E22493" s="88"/>
      <c r="F22493" s="88"/>
      <c r="G22493" s="88"/>
      <c r="H22493" s="88"/>
      <c r="I22493" s="88"/>
      <c r="J22493" s="88"/>
      <c r="K22493" s="88"/>
    </row>
    <row r="22494" spans="2:11" hidden="1" x14ac:dyDescent="0.2">
      <c r="B22494" s="88"/>
      <c r="C22494" s="88"/>
      <c r="D22494" s="88"/>
      <c r="E22494" s="88"/>
      <c r="F22494" s="88"/>
      <c r="G22494" s="88"/>
      <c r="H22494" s="88"/>
      <c r="I22494" s="88"/>
      <c r="J22494" s="88"/>
      <c r="K22494" s="88"/>
    </row>
    <row r="22495" spans="2:11" hidden="1" x14ac:dyDescent="0.2">
      <c r="B22495" s="88"/>
      <c r="C22495" s="88"/>
      <c r="D22495" s="88"/>
      <c r="E22495" s="88"/>
      <c r="F22495" s="88"/>
      <c r="G22495" s="88"/>
      <c r="H22495" s="88"/>
      <c r="I22495" s="88"/>
      <c r="J22495" s="88"/>
      <c r="K22495" s="88"/>
    </row>
    <row r="22496" spans="2:11" hidden="1" x14ac:dyDescent="0.2">
      <c r="B22496" s="88"/>
      <c r="C22496" s="88"/>
      <c r="D22496" s="88"/>
      <c r="E22496" s="88"/>
      <c r="F22496" s="88"/>
      <c r="G22496" s="88"/>
      <c r="H22496" s="88"/>
      <c r="I22496" s="88"/>
      <c r="J22496" s="88"/>
      <c r="K22496" s="88"/>
    </row>
    <row r="22497" spans="2:11" hidden="1" x14ac:dyDescent="0.2">
      <c r="B22497" s="88"/>
      <c r="C22497" s="88"/>
      <c r="D22497" s="88"/>
      <c r="E22497" s="88"/>
      <c r="F22497" s="88"/>
      <c r="G22497" s="88"/>
      <c r="H22497" s="88"/>
      <c r="I22497" s="88"/>
      <c r="J22497" s="88"/>
      <c r="K22497" s="88"/>
    </row>
    <row r="22498" spans="2:11" hidden="1" x14ac:dyDescent="0.2">
      <c r="B22498" s="88"/>
      <c r="C22498" s="88"/>
      <c r="D22498" s="88"/>
      <c r="E22498" s="88"/>
      <c r="F22498" s="88"/>
      <c r="G22498" s="88"/>
      <c r="H22498" s="88"/>
      <c r="I22498" s="88"/>
      <c r="J22498" s="88"/>
      <c r="K22498" s="88"/>
    </row>
    <row r="22499" spans="2:11" hidden="1" x14ac:dyDescent="0.2">
      <c r="B22499" s="88"/>
      <c r="C22499" s="88"/>
      <c r="D22499" s="88"/>
      <c r="E22499" s="88"/>
      <c r="F22499" s="88"/>
      <c r="G22499" s="88"/>
      <c r="H22499" s="88"/>
      <c r="I22499" s="88"/>
      <c r="J22499" s="88"/>
      <c r="K22499" s="88"/>
    </row>
    <row r="22500" spans="2:11" hidden="1" x14ac:dyDescent="0.2">
      <c r="B22500" s="88"/>
      <c r="C22500" s="88"/>
      <c r="D22500" s="88"/>
      <c r="E22500" s="88"/>
      <c r="F22500" s="88"/>
      <c r="G22500" s="88"/>
      <c r="H22500" s="88"/>
      <c r="I22500" s="88"/>
      <c r="J22500" s="88"/>
      <c r="K22500" s="88"/>
    </row>
    <row r="22501" spans="2:11" hidden="1" x14ac:dyDescent="0.2">
      <c r="B22501" s="88"/>
      <c r="C22501" s="88"/>
      <c r="D22501" s="88"/>
      <c r="E22501" s="88"/>
      <c r="F22501" s="88"/>
      <c r="G22501" s="88"/>
      <c r="H22501" s="88"/>
      <c r="I22501" s="88"/>
      <c r="J22501" s="88"/>
      <c r="K22501" s="88"/>
    </row>
    <row r="22502" spans="2:11" hidden="1" x14ac:dyDescent="0.2">
      <c r="B22502" s="88"/>
      <c r="C22502" s="88"/>
      <c r="D22502" s="88"/>
      <c r="E22502" s="88"/>
      <c r="F22502" s="88"/>
      <c r="G22502" s="88"/>
      <c r="H22502" s="88"/>
      <c r="I22502" s="88"/>
      <c r="J22502" s="88"/>
      <c r="K22502" s="88"/>
    </row>
    <row r="22503" spans="2:11" hidden="1" x14ac:dyDescent="0.2">
      <c r="B22503" s="88"/>
      <c r="C22503" s="88"/>
      <c r="D22503" s="88"/>
      <c r="E22503" s="88"/>
      <c r="F22503" s="88"/>
      <c r="G22503" s="88"/>
      <c r="H22503" s="88"/>
      <c r="I22503" s="88"/>
      <c r="J22503" s="88"/>
      <c r="K22503" s="88"/>
    </row>
    <row r="22504" spans="2:11" hidden="1" x14ac:dyDescent="0.2">
      <c r="B22504" s="88"/>
      <c r="C22504" s="88"/>
      <c r="D22504" s="88"/>
      <c r="E22504" s="88"/>
      <c r="F22504" s="88"/>
      <c r="G22504" s="88"/>
      <c r="H22504" s="88"/>
      <c r="I22504" s="88"/>
      <c r="J22504" s="88"/>
      <c r="K22504" s="88"/>
    </row>
    <row r="22505" spans="2:11" hidden="1" x14ac:dyDescent="0.2">
      <c r="B22505" s="88"/>
      <c r="C22505" s="88"/>
      <c r="D22505" s="88"/>
      <c r="E22505" s="88"/>
      <c r="F22505" s="88"/>
      <c r="G22505" s="88"/>
      <c r="H22505" s="88"/>
      <c r="I22505" s="88"/>
      <c r="J22505" s="88"/>
      <c r="K22505" s="88"/>
    </row>
    <row r="22506" spans="2:11" hidden="1" x14ac:dyDescent="0.2">
      <c r="B22506" s="88"/>
      <c r="C22506" s="88"/>
      <c r="D22506" s="88"/>
      <c r="E22506" s="88"/>
      <c r="F22506" s="88"/>
      <c r="G22506" s="88"/>
      <c r="H22506" s="88"/>
      <c r="I22506" s="88"/>
      <c r="J22506" s="88"/>
      <c r="K22506" s="88"/>
    </row>
    <row r="22507" spans="2:11" hidden="1" x14ac:dyDescent="0.2">
      <c r="B22507" s="88"/>
      <c r="C22507" s="88"/>
      <c r="D22507" s="88"/>
      <c r="E22507" s="88"/>
      <c r="F22507" s="88"/>
      <c r="G22507" s="88"/>
      <c r="H22507" s="88"/>
      <c r="I22507" s="88"/>
      <c r="J22507" s="88"/>
      <c r="K22507" s="88"/>
    </row>
    <row r="22508" spans="2:11" hidden="1" x14ac:dyDescent="0.2">
      <c r="B22508" s="88"/>
      <c r="C22508" s="88"/>
      <c r="D22508" s="88"/>
      <c r="E22508" s="88"/>
      <c r="F22508" s="88"/>
      <c r="G22508" s="88"/>
      <c r="H22508" s="88"/>
      <c r="I22508" s="88"/>
      <c r="J22508" s="88"/>
      <c r="K22508" s="88"/>
    </row>
    <row r="22509" spans="2:11" hidden="1" x14ac:dyDescent="0.2">
      <c r="B22509" s="88"/>
      <c r="C22509" s="88"/>
      <c r="D22509" s="88"/>
      <c r="E22509" s="88"/>
      <c r="F22509" s="88"/>
      <c r="G22509" s="88"/>
      <c r="H22509" s="88"/>
      <c r="I22509" s="88"/>
      <c r="J22509" s="88"/>
      <c r="K22509" s="88"/>
    </row>
    <row r="22510" spans="2:11" hidden="1" x14ac:dyDescent="0.2">
      <c r="B22510" s="88"/>
      <c r="C22510" s="88"/>
      <c r="D22510" s="88"/>
      <c r="E22510" s="88"/>
      <c r="F22510" s="88"/>
      <c r="G22510" s="88"/>
      <c r="H22510" s="88"/>
      <c r="I22510" s="88"/>
      <c r="J22510" s="88"/>
      <c r="K22510" s="88"/>
    </row>
    <row r="22511" spans="2:11" hidden="1" x14ac:dyDescent="0.2">
      <c r="B22511" s="88"/>
      <c r="C22511" s="88"/>
      <c r="D22511" s="88"/>
      <c r="E22511" s="88"/>
      <c r="F22511" s="88"/>
      <c r="G22511" s="88"/>
      <c r="H22511" s="88"/>
      <c r="I22511" s="88"/>
      <c r="J22511" s="88"/>
      <c r="K22511" s="88"/>
    </row>
    <row r="22512" spans="2:11" hidden="1" x14ac:dyDescent="0.2">
      <c r="B22512" s="88"/>
      <c r="C22512" s="88"/>
      <c r="D22512" s="88"/>
      <c r="E22512" s="88"/>
      <c r="F22512" s="88"/>
      <c r="G22512" s="88"/>
      <c r="H22512" s="88"/>
      <c r="I22512" s="88"/>
      <c r="J22512" s="88"/>
      <c r="K22512" s="88"/>
    </row>
    <row r="22513" spans="2:11" hidden="1" x14ac:dyDescent="0.2">
      <c r="B22513" s="88"/>
      <c r="C22513" s="88"/>
      <c r="D22513" s="88"/>
      <c r="E22513" s="88"/>
      <c r="F22513" s="88"/>
      <c r="G22513" s="88"/>
      <c r="H22513" s="88"/>
      <c r="I22513" s="88"/>
      <c r="J22513" s="88"/>
      <c r="K22513" s="88"/>
    </row>
    <row r="22514" spans="2:11" hidden="1" x14ac:dyDescent="0.2">
      <c r="B22514" s="88"/>
      <c r="C22514" s="88"/>
      <c r="D22514" s="88"/>
      <c r="E22514" s="88"/>
      <c r="F22514" s="88"/>
      <c r="G22514" s="88"/>
      <c r="H22514" s="88"/>
      <c r="I22514" s="88"/>
      <c r="J22514" s="88"/>
      <c r="K22514" s="88"/>
    </row>
    <row r="22515" spans="2:11" hidden="1" x14ac:dyDescent="0.2">
      <c r="B22515" s="88"/>
      <c r="C22515" s="88"/>
      <c r="D22515" s="88"/>
      <c r="E22515" s="88"/>
      <c r="F22515" s="88"/>
      <c r="G22515" s="88"/>
      <c r="H22515" s="88"/>
      <c r="I22515" s="88"/>
      <c r="J22515" s="88"/>
      <c r="K22515" s="88"/>
    </row>
    <row r="22516" spans="2:11" hidden="1" x14ac:dyDescent="0.2">
      <c r="B22516" s="88"/>
      <c r="C22516" s="88"/>
      <c r="D22516" s="88"/>
      <c r="E22516" s="88"/>
      <c r="F22516" s="88"/>
      <c r="G22516" s="88"/>
      <c r="H22516" s="88"/>
      <c r="I22516" s="88"/>
      <c r="J22516" s="88"/>
      <c r="K22516" s="88"/>
    </row>
    <row r="22517" spans="2:11" hidden="1" x14ac:dyDescent="0.2">
      <c r="B22517" s="88"/>
      <c r="C22517" s="88"/>
      <c r="D22517" s="88"/>
      <c r="E22517" s="88"/>
      <c r="F22517" s="88"/>
      <c r="G22517" s="88"/>
      <c r="H22517" s="88"/>
      <c r="I22517" s="88"/>
      <c r="J22517" s="88"/>
      <c r="K22517" s="88"/>
    </row>
    <row r="22518" spans="2:11" hidden="1" x14ac:dyDescent="0.2">
      <c r="B22518" s="88"/>
      <c r="C22518" s="88"/>
      <c r="D22518" s="88"/>
      <c r="E22518" s="88"/>
      <c r="F22518" s="88"/>
      <c r="G22518" s="88"/>
      <c r="H22518" s="88"/>
      <c r="I22518" s="88"/>
      <c r="J22518" s="88"/>
      <c r="K22518" s="88"/>
    </row>
    <row r="22519" spans="2:11" hidden="1" x14ac:dyDescent="0.2">
      <c r="B22519" s="88"/>
      <c r="C22519" s="88"/>
      <c r="D22519" s="88"/>
      <c r="E22519" s="88"/>
      <c r="F22519" s="88"/>
      <c r="G22519" s="88"/>
      <c r="H22519" s="88"/>
      <c r="I22519" s="88"/>
      <c r="J22519" s="88"/>
      <c r="K22519" s="88"/>
    </row>
    <row r="22520" spans="2:11" hidden="1" x14ac:dyDescent="0.2">
      <c r="B22520" s="88"/>
      <c r="C22520" s="88"/>
      <c r="D22520" s="88"/>
      <c r="E22520" s="88"/>
      <c r="F22520" s="88"/>
      <c r="G22520" s="88"/>
      <c r="H22520" s="88"/>
      <c r="I22520" s="88"/>
      <c r="J22520" s="88"/>
      <c r="K22520" s="88"/>
    </row>
    <row r="22521" spans="2:11" hidden="1" x14ac:dyDescent="0.2">
      <c r="B22521" s="88"/>
      <c r="C22521" s="88"/>
      <c r="D22521" s="88"/>
      <c r="E22521" s="88"/>
      <c r="F22521" s="88"/>
      <c r="G22521" s="88"/>
      <c r="H22521" s="88"/>
      <c r="I22521" s="88"/>
      <c r="J22521" s="88"/>
      <c r="K22521" s="88"/>
    </row>
    <row r="22522" spans="2:11" hidden="1" x14ac:dyDescent="0.2">
      <c r="B22522" s="88"/>
      <c r="C22522" s="88"/>
      <c r="D22522" s="88"/>
      <c r="E22522" s="88"/>
      <c r="F22522" s="88"/>
      <c r="G22522" s="88"/>
      <c r="H22522" s="88"/>
      <c r="I22522" s="88"/>
      <c r="J22522" s="88"/>
      <c r="K22522" s="88"/>
    </row>
    <row r="22523" spans="2:11" hidden="1" x14ac:dyDescent="0.2">
      <c r="B22523" s="88"/>
      <c r="C22523" s="88"/>
      <c r="D22523" s="88"/>
      <c r="E22523" s="88"/>
      <c r="F22523" s="88"/>
      <c r="G22523" s="88"/>
      <c r="H22523" s="88"/>
      <c r="I22523" s="88"/>
      <c r="J22523" s="88"/>
      <c r="K22523" s="88"/>
    </row>
    <row r="22524" spans="2:11" hidden="1" x14ac:dyDescent="0.2">
      <c r="B22524" s="88"/>
      <c r="C22524" s="88"/>
      <c r="D22524" s="88"/>
      <c r="E22524" s="88"/>
      <c r="F22524" s="88"/>
      <c r="G22524" s="88"/>
      <c r="H22524" s="88"/>
      <c r="I22524" s="88"/>
      <c r="J22524" s="88"/>
      <c r="K22524" s="88"/>
    </row>
    <row r="22525" spans="2:11" hidden="1" x14ac:dyDescent="0.2">
      <c r="B22525" s="88"/>
      <c r="C22525" s="88"/>
      <c r="D22525" s="88"/>
      <c r="E22525" s="88"/>
      <c r="F22525" s="88"/>
      <c r="G22525" s="88"/>
      <c r="H22525" s="88"/>
      <c r="I22525" s="88"/>
      <c r="J22525" s="88"/>
      <c r="K22525" s="88"/>
    </row>
    <row r="22526" spans="2:11" hidden="1" x14ac:dyDescent="0.2">
      <c r="B22526" s="88"/>
      <c r="C22526" s="88"/>
      <c r="D22526" s="88"/>
      <c r="E22526" s="88"/>
      <c r="F22526" s="88"/>
      <c r="G22526" s="88"/>
      <c r="H22526" s="88"/>
      <c r="I22526" s="88"/>
      <c r="J22526" s="88"/>
      <c r="K22526" s="88"/>
    </row>
    <row r="22527" spans="2:11" hidden="1" x14ac:dyDescent="0.2">
      <c r="B22527" s="88"/>
      <c r="C22527" s="88"/>
      <c r="D22527" s="88"/>
      <c r="E22527" s="88"/>
      <c r="F22527" s="88"/>
      <c r="G22527" s="88"/>
      <c r="H22527" s="88"/>
      <c r="I22527" s="88"/>
      <c r="J22527" s="88"/>
      <c r="K22527" s="88"/>
    </row>
    <row r="22528" spans="2:11" hidden="1" x14ac:dyDescent="0.2">
      <c r="B22528" s="88"/>
      <c r="C22528" s="88"/>
      <c r="D22528" s="88"/>
      <c r="E22528" s="88"/>
      <c r="F22528" s="88"/>
      <c r="G22528" s="88"/>
      <c r="H22528" s="88"/>
      <c r="I22528" s="88"/>
      <c r="J22528" s="88"/>
      <c r="K22528" s="88"/>
    </row>
    <row r="22529" spans="2:11" hidden="1" x14ac:dyDescent="0.2">
      <c r="B22529" s="88"/>
      <c r="C22529" s="88"/>
      <c r="D22529" s="88"/>
      <c r="E22529" s="88"/>
      <c r="F22529" s="88"/>
      <c r="G22529" s="88"/>
      <c r="H22529" s="88"/>
      <c r="I22529" s="88"/>
      <c r="J22529" s="88"/>
      <c r="K22529" s="88"/>
    </row>
    <row r="22530" spans="2:11" hidden="1" x14ac:dyDescent="0.2">
      <c r="B22530" s="88"/>
      <c r="C22530" s="88"/>
      <c r="D22530" s="88"/>
      <c r="E22530" s="88"/>
      <c r="F22530" s="88"/>
      <c r="G22530" s="88"/>
      <c r="H22530" s="88"/>
      <c r="I22530" s="88"/>
      <c r="J22530" s="88"/>
      <c r="K22530" s="88"/>
    </row>
    <row r="22531" spans="2:11" hidden="1" x14ac:dyDescent="0.2">
      <c r="B22531" s="88"/>
      <c r="C22531" s="88"/>
      <c r="D22531" s="88"/>
      <c r="E22531" s="88"/>
      <c r="F22531" s="88"/>
      <c r="G22531" s="88"/>
      <c r="H22531" s="88"/>
      <c r="I22531" s="88"/>
      <c r="J22531" s="88"/>
      <c r="K22531" s="88"/>
    </row>
    <row r="22532" spans="2:11" hidden="1" x14ac:dyDescent="0.2">
      <c r="B22532" s="88"/>
      <c r="C22532" s="88"/>
      <c r="D22532" s="88"/>
      <c r="E22532" s="88"/>
      <c r="F22532" s="88"/>
      <c r="G22532" s="88"/>
      <c r="H22532" s="88"/>
      <c r="I22532" s="88"/>
      <c r="J22532" s="88"/>
      <c r="K22532" s="88"/>
    </row>
    <row r="22533" spans="2:11" hidden="1" x14ac:dyDescent="0.2">
      <c r="B22533" s="88"/>
      <c r="C22533" s="88"/>
      <c r="D22533" s="88"/>
      <c r="E22533" s="88"/>
      <c r="F22533" s="88"/>
      <c r="G22533" s="88"/>
      <c r="H22533" s="88"/>
      <c r="I22533" s="88"/>
      <c r="J22533" s="88"/>
      <c r="K22533" s="88"/>
    </row>
    <row r="22534" spans="2:11" hidden="1" x14ac:dyDescent="0.2">
      <c r="B22534" s="88"/>
      <c r="C22534" s="88"/>
      <c r="D22534" s="88"/>
      <c r="E22534" s="88"/>
      <c r="F22534" s="88"/>
      <c r="G22534" s="88"/>
      <c r="H22534" s="88"/>
      <c r="I22534" s="88"/>
      <c r="J22534" s="88"/>
      <c r="K22534" s="88"/>
    </row>
    <row r="22535" spans="2:11" hidden="1" x14ac:dyDescent="0.2">
      <c r="B22535" s="88"/>
      <c r="C22535" s="88"/>
      <c r="D22535" s="88"/>
      <c r="E22535" s="88"/>
      <c r="F22535" s="88"/>
      <c r="G22535" s="88"/>
      <c r="H22535" s="88"/>
      <c r="I22535" s="88"/>
      <c r="J22535" s="88"/>
      <c r="K22535" s="88"/>
    </row>
    <row r="22536" spans="2:11" hidden="1" x14ac:dyDescent="0.2">
      <c r="B22536" s="88"/>
      <c r="C22536" s="88"/>
      <c r="D22536" s="88"/>
      <c r="E22536" s="88"/>
      <c r="F22536" s="88"/>
      <c r="G22536" s="88"/>
      <c r="H22536" s="88"/>
      <c r="I22536" s="88"/>
      <c r="J22536" s="88"/>
      <c r="K22536" s="88"/>
    </row>
    <row r="22537" spans="2:11" hidden="1" x14ac:dyDescent="0.2">
      <c r="B22537" s="88"/>
      <c r="C22537" s="88"/>
      <c r="D22537" s="88"/>
      <c r="E22537" s="88"/>
      <c r="F22537" s="88"/>
      <c r="G22537" s="88"/>
      <c r="H22537" s="88"/>
      <c r="I22537" s="88"/>
      <c r="J22537" s="88"/>
      <c r="K22537" s="88"/>
    </row>
    <row r="22538" spans="2:11" hidden="1" x14ac:dyDescent="0.2">
      <c r="B22538" s="88"/>
      <c r="C22538" s="88"/>
      <c r="D22538" s="88"/>
      <c r="E22538" s="88"/>
      <c r="F22538" s="88"/>
      <c r="G22538" s="88"/>
      <c r="H22538" s="88"/>
      <c r="I22538" s="88"/>
      <c r="J22538" s="88"/>
      <c r="K22538" s="88"/>
    </row>
    <row r="22539" spans="2:11" hidden="1" x14ac:dyDescent="0.2">
      <c r="B22539" s="88"/>
      <c r="C22539" s="88"/>
      <c r="D22539" s="88"/>
      <c r="E22539" s="88"/>
      <c r="F22539" s="88"/>
      <c r="G22539" s="88"/>
      <c r="H22539" s="88"/>
      <c r="I22539" s="88"/>
      <c r="J22539" s="88"/>
      <c r="K22539" s="88"/>
    </row>
    <row r="22540" spans="2:11" hidden="1" x14ac:dyDescent="0.2">
      <c r="B22540" s="88"/>
      <c r="C22540" s="88"/>
      <c r="D22540" s="88"/>
      <c r="E22540" s="88"/>
      <c r="F22540" s="88"/>
      <c r="G22540" s="88"/>
      <c r="H22540" s="88"/>
      <c r="I22540" s="88"/>
      <c r="J22540" s="88"/>
      <c r="K22540" s="88"/>
    </row>
    <row r="22541" spans="2:11" hidden="1" x14ac:dyDescent="0.2">
      <c r="B22541" s="88"/>
      <c r="C22541" s="88"/>
      <c r="D22541" s="88"/>
      <c r="E22541" s="88"/>
      <c r="F22541" s="88"/>
      <c r="G22541" s="88"/>
      <c r="H22541" s="88"/>
      <c r="I22541" s="88"/>
      <c r="J22541" s="88"/>
      <c r="K22541" s="88"/>
    </row>
    <row r="22542" spans="2:11" hidden="1" x14ac:dyDescent="0.2">
      <c r="B22542" s="88"/>
      <c r="C22542" s="88"/>
      <c r="D22542" s="88"/>
      <c r="E22542" s="88"/>
      <c r="F22542" s="88"/>
      <c r="G22542" s="88"/>
      <c r="H22542" s="88"/>
      <c r="I22542" s="88"/>
      <c r="J22542" s="88"/>
      <c r="K22542" s="88"/>
    </row>
    <row r="22543" spans="2:11" hidden="1" x14ac:dyDescent="0.2">
      <c r="B22543" s="88"/>
      <c r="C22543" s="88"/>
      <c r="D22543" s="88"/>
      <c r="E22543" s="88"/>
      <c r="F22543" s="88"/>
      <c r="G22543" s="88"/>
      <c r="H22543" s="88"/>
      <c r="I22543" s="88"/>
      <c r="J22543" s="88"/>
      <c r="K22543" s="88"/>
    </row>
    <row r="22544" spans="2:11" hidden="1" x14ac:dyDescent="0.2">
      <c r="B22544" s="88"/>
      <c r="C22544" s="88"/>
      <c r="D22544" s="88"/>
      <c r="E22544" s="88"/>
      <c r="F22544" s="88"/>
      <c r="G22544" s="88"/>
      <c r="H22544" s="88"/>
      <c r="I22544" s="88"/>
      <c r="J22544" s="88"/>
      <c r="K22544" s="88"/>
    </row>
    <row r="22545" spans="2:11" hidden="1" x14ac:dyDescent="0.2">
      <c r="B22545" s="88"/>
      <c r="C22545" s="88"/>
      <c r="D22545" s="88"/>
      <c r="E22545" s="88"/>
      <c r="F22545" s="88"/>
      <c r="G22545" s="88"/>
      <c r="H22545" s="88"/>
      <c r="I22545" s="88"/>
      <c r="J22545" s="88"/>
      <c r="K22545" s="88"/>
    </row>
    <row r="22546" spans="2:11" hidden="1" x14ac:dyDescent="0.2">
      <c r="B22546" s="88"/>
      <c r="C22546" s="88"/>
      <c r="D22546" s="88"/>
      <c r="E22546" s="88"/>
      <c r="F22546" s="88"/>
      <c r="G22546" s="88"/>
      <c r="H22546" s="88"/>
      <c r="I22546" s="88"/>
      <c r="J22546" s="88"/>
      <c r="K22546" s="88"/>
    </row>
    <row r="22547" spans="2:11" hidden="1" x14ac:dyDescent="0.2">
      <c r="B22547" s="88"/>
      <c r="C22547" s="88"/>
      <c r="D22547" s="88"/>
      <c r="E22547" s="88"/>
      <c r="F22547" s="88"/>
      <c r="G22547" s="88"/>
      <c r="H22547" s="88"/>
      <c r="I22547" s="88"/>
      <c r="J22547" s="88"/>
      <c r="K22547" s="88"/>
    </row>
    <row r="22548" spans="2:11" hidden="1" x14ac:dyDescent="0.2">
      <c r="B22548" s="88"/>
      <c r="C22548" s="88"/>
      <c r="D22548" s="88"/>
      <c r="E22548" s="88"/>
      <c r="F22548" s="88"/>
      <c r="G22548" s="88"/>
      <c r="H22548" s="88"/>
      <c r="I22548" s="88"/>
      <c r="J22548" s="88"/>
      <c r="K22548" s="88"/>
    </row>
    <row r="22549" spans="2:11" hidden="1" x14ac:dyDescent="0.2">
      <c r="B22549" s="88"/>
      <c r="C22549" s="88"/>
      <c r="D22549" s="88"/>
      <c r="E22549" s="88"/>
      <c r="F22549" s="88"/>
      <c r="G22549" s="88"/>
      <c r="H22549" s="88"/>
      <c r="I22549" s="88"/>
      <c r="J22549" s="88"/>
      <c r="K22549" s="88"/>
    </row>
    <row r="22550" spans="2:11" hidden="1" x14ac:dyDescent="0.2">
      <c r="B22550" s="88"/>
      <c r="C22550" s="88"/>
      <c r="D22550" s="88"/>
      <c r="E22550" s="88"/>
      <c r="F22550" s="88"/>
      <c r="G22550" s="88"/>
      <c r="H22550" s="88"/>
      <c r="I22550" s="88"/>
      <c r="J22550" s="88"/>
      <c r="K22550" s="88"/>
    </row>
    <row r="22551" spans="2:11" hidden="1" x14ac:dyDescent="0.2">
      <c r="B22551" s="88"/>
      <c r="C22551" s="88"/>
      <c r="D22551" s="88"/>
      <c r="E22551" s="88"/>
      <c r="F22551" s="88"/>
      <c r="G22551" s="88"/>
      <c r="H22551" s="88"/>
      <c r="I22551" s="88"/>
      <c r="J22551" s="88"/>
      <c r="K22551" s="88"/>
    </row>
    <row r="22552" spans="2:11" hidden="1" x14ac:dyDescent="0.2">
      <c r="B22552" s="88"/>
      <c r="C22552" s="88"/>
      <c r="D22552" s="88"/>
      <c r="E22552" s="88"/>
      <c r="F22552" s="88"/>
      <c r="G22552" s="88"/>
      <c r="H22552" s="88"/>
      <c r="I22552" s="88"/>
      <c r="J22552" s="88"/>
      <c r="K22552" s="88"/>
    </row>
    <row r="22553" spans="2:11" hidden="1" x14ac:dyDescent="0.2">
      <c r="B22553" s="88"/>
      <c r="C22553" s="88"/>
      <c r="D22553" s="88"/>
      <c r="E22553" s="88"/>
      <c r="F22553" s="88"/>
      <c r="G22553" s="88"/>
      <c r="H22553" s="88"/>
      <c r="I22553" s="88"/>
      <c r="J22553" s="88"/>
      <c r="K22553" s="88"/>
    </row>
    <row r="22554" spans="2:11" hidden="1" x14ac:dyDescent="0.2">
      <c r="B22554" s="88"/>
      <c r="C22554" s="88"/>
      <c r="D22554" s="88"/>
      <c r="E22554" s="88"/>
      <c r="F22554" s="88"/>
      <c r="G22554" s="88"/>
      <c r="H22554" s="88"/>
      <c r="I22554" s="88"/>
      <c r="J22554" s="88"/>
      <c r="K22554" s="88"/>
    </row>
    <row r="22555" spans="2:11" hidden="1" x14ac:dyDescent="0.2">
      <c r="B22555" s="88"/>
      <c r="C22555" s="88"/>
      <c r="D22555" s="88"/>
      <c r="E22555" s="88"/>
      <c r="F22555" s="88"/>
      <c r="G22555" s="88"/>
      <c r="H22555" s="88"/>
      <c r="I22555" s="88"/>
      <c r="J22555" s="88"/>
      <c r="K22555" s="88"/>
    </row>
    <row r="22556" spans="2:11" hidden="1" x14ac:dyDescent="0.2">
      <c r="B22556" s="88"/>
      <c r="C22556" s="88"/>
      <c r="D22556" s="88"/>
      <c r="E22556" s="88"/>
      <c r="F22556" s="88"/>
      <c r="G22556" s="88"/>
      <c r="H22556" s="88"/>
      <c r="I22556" s="88"/>
      <c r="J22556" s="88"/>
      <c r="K22556" s="88"/>
    </row>
    <row r="22557" spans="2:11" hidden="1" x14ac:dyDescent="0.2">
      <c r="B22557" s="88"/>
      <c r="C22557" s="88"/>
      <c r="D22557" s="88"/>
      <c r="E22557" s="88"/>
      <c r="F22557" s="88"/>
      <c r="G22557" s="88"/>
      <c r="H22557" s="88"/>
      <c r="I22557" s="88"/>
      <c r="J22557" s="88"/>
      <c r="K22557" s="88"/>
    </row>
    <row r="22558" spans="2:11" hidden="1" x14ac:dyDescent="0.2">
      <c r="B22558" s="88"/>
      <c r="C22558" s="88"/>
      <c r="D22558" s="88"/>
      <c r="E22558" s="88"/>
      <c r="F22558" s="88"/>
      <c r="G22558" s="88"/>
      <c r="H22558" s="88"/>
      <c r="I22558" s="88"/>
      <c r="J22558" s="88"/>
      <c r="K22558" s="88"/>
    </row>
    <row r="22559" spans="2:11" hidden="1" x14ac:dyDescent="0.2">
      <c r="B22559" s="88"/>
      <c r="C22559" s="88"/>
      <c r="D22559" s="88"/>
      <c r="E22559" s="88"/>
      <c r="F22559" s="88"/>
      <c r="G22559" s="88"/>
      <c r="H22559" s="88"/>
      <c r="I22559" s="88"/>
      <c r="J22559" s="88"/>
      <c r="K22559" s="88"/>
    </row>
    <row r="22560" spans="2:11" hidden="1" x14ac:dyDescent="0.2">
      <c r="B22560" s="88"/>
      <c r="C22560" s="88"/>
      <c r="D22560" s="88"/>
      <c r="E22560" s="88"/>
      <c r="F22560" s="88"/>
      <c r="G22560" s="88"/>
      <c r="H22560" s="88"/>
      <c r="I22560" s="88"/>
      <c r="J22560" s="88"/>
      <c r="K22560" s="88"/>
    </row>
    <row r="22561" spans="2:11" hidden="1" x14ac:dyDescent="0.2">
      <c r="B22561" s="88"/>
      <c r="C22561" s="88"/>
      <c r="D22561" s="88"/>
      <c r="E22561" s="88"/>
      <c r="F22561" s="88"/>
      <c r="G22561" s="88"/>
      <c r="H22561" s="88"/>
      <c r="I22561" s="88"/>
      <c r="J22561" s="88"/>
      <c r="K22561" s="88"/>
    </row>
    <row r="22562" spans="2:11" hidden="1" x14ac:dyDescent="0.2">
      <c r="B22562" s="88"/>
      <c r="C22562" s="88"/>
      <c r="D22562" s="88"/>
      <c r="E22562" s="88"/>
      <c r="F22562" s="88"/>
      <c r="G22562" s="88"/>
      <c r="H22562" s="88"/>
      <c r="I22562" s="88"/>
      <c r="J22562" s="88"/>
      <c r="K22562" s="88"/>
    </row>
    <row r="22563" spans="2:11" hidden="1" x14ac:dyDescent="0.2">
      <c r="B22563" s="88"/>
      <c r="C22563" s="88"/>
      <c r="D22563" s="88"/>
      <c r="E22563" s="88"/>
      <c r="F22563" s="88"/>
      <c r="G22563" s="88"/>
      <c r="H22563" s="88"/>
      <c r="I22563" s="88"/>
      <c r="J22563" s="88"/>
      <c r="K22563" s="88"/>
    </row>
    <row r="22564" spans="2:11" hidden="1" x14ac:dyDescent="0.2">
      <c r="B22564" s="88"/>
      <c r="C22564" s="88"/>
      <c r="D22564" s="88"/>
      <c r="E22564" s="88"/>
      <c r="F22564" s="88"/>
      <c r="G22564" s="88"/>
      <c r="H22564" s="88"/>
      <c r="I22564" s="88"/>
      <c r="J22564" s="88"/>
      <c r="K22564" s="88"/>
    </row>
    <row r="22565" spans="2:11" hidden="1" x14ac:dyDescent="0.2">
      <c r="B22565" s="88"/>
      <c r="C22565" s="88"/>
      <c r="D22565" s="88"/>
      <c r="E22565" s="88"/>
      <c r="F22565" s="88"/>
      <c r="G22565" s="88"/>
      <c r="H22565" s="88"/>
      <c r="I22565" s="88"/>
      <c r="J22565" s="88"/>
      <c r="K22565" s="88"/>
    </row>
    <row r="22566" spans="2:11" hidden="1" x14ac:dyDescent="0.2">
      <c r="B22566" s="88"/>
      <c r="C22566" s="88"/>
      <c r="D22566" s="88"/>
      <c r="E22566" s="88"/>
      <c r="F22566" s="88"/>
      <c r="G22566" s="88"/>
      <c r="H22566" s="88"/>
      <c r="I22566" s="88"/>
      <c r="J22566" s="88"/>
      <c r="K22566" s="88"/>
    </row>
    <row r="22567" spans="2:11" hidden="1" x14ac:dyDescent="0.2">
      <c r="B22567" s="88"/>
      <c r="C22567" s="88"/>
      <c r="D22567" s="88"/>
      <c r="E22567" s="88"/>
      <c r="F22567" s="88"/>
      <c r="G22567" s="88"/>
      <c r="H22567" s="88"/>
      <c r="I22567" s="88"/>
      <c r="J22567" s="88"/>
      <c r="K22567" s="88"/>
    </row>
    <row r="22568" spans="2:11" hidden="1" x14ac:dyDescent="0.2">
      <c r="B22568" s="88"/>
      <c r="C22568" s="88"/>
      <c r="D22568" s="88"/>
      <c r="E22568" s="88"/>
      <c r="F22568" s="88"/>
      <c r="G22568" s="88"/>
      <c r="H22568" s="88"/>
      <c r="I22568" s="88"/>
      <c r="J22568" s="88"/>
      <c r="K22568" s="88"/>
    </row>
    <row r="22569" spans="2:11" hidden="1" x14ac:dyDescent="0.2">
      <c r="B22569" s="88"/>
      <c r="C22569" s="88"/>
      <c r="D22569" s="88"/>
      <c r="E22569" s="88"/>
      <c r="F22569" s="88"/>
      <c r="G22569" s="88"/>
      <c r="H22569" s="88"/>
      <c r="I22569" s="88"/>
      <c r="J22569" s="88"/>
      <c r="K22569" s="88"/>
    </row>
    <row r="22570" spans="2:11" hidden="1" x14ac:dyDescent="0.2">
      <c r="B22570" s="88"/>
      <c r="C22570" s="88"/>
      <c r="D22570" s="88"/>
      <c r="E22570" s="88"/>
      <c r="F22570" s="88"/>
      <c r="G22570" s="88"/>
      <c r="H22570" s="88"/>
      <c r="I22570" s="88"/>
      <c r="J22570" s="88"/>
      <c r="K22570" s="88"/>
    </row>
    <row r="22571" spans="2:11" hidden="1" x14ac:dyDescent="0.2">
      <c r="B22571" s="88"/>
      <c r="C22571" s="88"/>
      <c r="D22571" s="88"/>
      <c r="E22571" s="88"/>
      <c r="F22571" s="88"/>
      <c r="G22571" s="88"/>
      <c r="H22571" s="88"/>
      <c r="I22571" s="88"/>
      <c r="J22571" s="88"/>
      <c r="K22571" s="88"/>
    </row>
    <row r="22572" spans="2:11" hidden="1" x14ac:dyDescent="0.2">
      <c r="B22572" s="88"/>
      <c r="C22572" s="88"/>
      <c r="D22572" s="88"/>
      <c r="E22572" s="88"/>
      <c r="F22572" s="88"/>
      <c r="G22572" s="88"/>
      <c r="H22572" s="88"/>
      <c r="I22572" s="88"/>
      <c r="J22572" s="88"/>
      <c r="K22572" s="88"/>
    </row>
    <row r="22573" spans="2:11" hidden="1" x14ac:dyDescent="0.2">
      <c r="B22573" s="88"/>
      <c r="C22573" s="88"/>
      <c r="D22573" s="88"/>
      <c r="E22573" s="88"/>
      <c r="F22573" s="88"/>
      <c r="G22573" s="88"/>
      <c r="H22573" s="88"/>
      <c r="I22573" s="88"/>
      <c r="J22573" s="88"/>
      <c r="K22573" s="88"/>
    </row>
    <row r="22574" spans="2:11" hidden="1" x14ac:dyDescent="0.2">
      <c r="B22574" s="88"/>
      <c r="C22574" s="88"/>
      <c r="D22574" s="88"/>
      <c r="E22574" s="88"/>
      <c r="F22574" s="88"/>
      <c r="G22574" s="88"/>
      <c r="H22574" s="88"/>
      <c r="I22574" s="88"/>
      <c r="J22574" s="88"/>
      <c r="K22574" s="88"/>
    </row>
    <row r="22575" spans="2:11" hidden="1" x14ac:dyDescent="0.2">
      <c r="B22575" s="88"/>
      <c r="C22575" s="88"/>
      <c r="D22575" s="88"/>
      <c r="E22575" s="88"/>
      <c r="F22575" s="88"/>
      <c r="G22575" s="88"/>
      <c r="H22575" s="88"/>
      <c r="I22575" s="88"/>
      <c r="J22575" s="88"/>
      <c r="K22575" s="88"/>
    </row>
    <row r="22576" spans="2:11" hidden="1" x14ac:dyDescent="0.2">
      <c r="B22576" s="88"/>
      <c r="C22576" s="88"/>
      <c r="D22576" s="88"/>
      <c r="E22576" s="88"/>
      <c r="F22576" s="88"/>
      <c r="G22576" s="88"/>
      <c r="H22576" s="88"/>
      <c r="I22576" s="88"/>
      <c r="J22576" s="88"/>
      <c r="K22576" s="88"/>
    </row>
    <row r="22577" spans="2:11" hidden="1" x14ac:dyDescent="0.2">
      <c r="B22577" s="88"/>
      <c r="C22577" s="88"/>
      <c r="D22577" s="88"/>
      <c r="E22577" s="88"/>
      <c r="F22577" s="88"/>
      <c r="G22577" s="88"/>
      <c r="H22577" s="88"/>
      <c r="I22577" s="88"/>
      <c r="J22577" s="88"/>
      <c r="K22577" s="88"/>
    </row>
    <row r="22578" spans="2:11" hidden="1" x14ac:dyDescent="0.2">
      <c r="B22578" s="88"/>
      <c r="C22578" s="88"/>
      <c r="D22578" s="88"/>
      <c r="E22578" s="88"/>
      <c r="F22578" s="88"/>
      <c r="G22578" s="88"/>
      <c r="H22578" s="88"/>
      <c r="I22578" s="88"/>
      <c r="J22578" s="88"/>
      <c r="K22578" s="88"/>
    </row>
    <row r="22579" spans="2:11" hidden="1" x14ac:dyDescent="0.2">
      <c r="B22579" s="88"/>
      <c r="C22579" s="88"/>
      <c r="D22579" s="88"/>
      <c r="E22579" s="88"/>
      <c r="F22579" s="88"/>
      <c r="G22579" s="88"/>
      <c r="H22579" s="88"/>
      <c r="I22579" s="88"/>
      <c r="J22579" s="88"/>
      <c r="K22579" s="88"/>
    </row>
    <row r="22580" spans="2:11" hidden="1" x14ac:dyDescent="0.2">
      <c r="B22580" s="88"/>
      <c r="C22580" s="88"/>
      <c r="D22580" s="88"/>
      <c r="E22580" s="88"/>
      <c r="F22580" s="88"/>
      <c r="G22580" s="88"/>
      <c r="H22580" s="88"/>
      <c r="I22580" s="88"/>
      <c r="J22580" s="88"/>
      <c r="K22580" s="88"/>
    </row>
    <row r="22581" spans="2:11" hidden="1" x14ac:dyDescent="0.2">
      <c r="B22581" s="88"/>
      <c r="C22581" s="88"/>
      <c r="D22581" s="88"/>
      <c r="E22581" s="88"/>
      <c r="F22581" s="88"/>
      <c r="G22581" s="88"/>
      <c r="H22581" s="88"/>
      <c r="I22581" s="88"/>
      <c r="J22581" s="88"/>
      <c r="K22581" s="88"/>
    </row>
    <row r="22582" spans="2:11" hidden="1" x14ac:dyDescent="0.2">
      <c r="B22582" s="88"/>
      <c r="C22582" s="88"/>
      <c r="D22582" s="88"/>
      <c r="E22582" s="88"/>
      <c r="F22582" s="88"/>
      <c r="G22582" s="88"/>
      <c r="H22582" s="88"/>
      <c r="I22582" s="88"/>
      <c r="J22582" s="88"/>
      <c r="K22582" s="88"/>
    </row>
    <row r="22583" spans="2:11" hidden="1" x14ac:dyDescent="0.2">
      <c r="B22583" s="88"/>
      <c r="C22583" s="88"/>
      <c r="D22583" s="88"/>
      <c r="E22583" s="88"/>
      <c r="F22583" s="88"/>
      <c r="G22583" s="88"/>
      <c r="H22583" s="88"/>
      <c r="I22583" s="88"/>
      <c r="J22583" s="88"/>
      <c r="K22583" s="88"/>
    </row>
    <row r="22584" spans="2:11" hidden="1" x14ac:dyDescent="0.2">
      <c r="B22584" s="88"/>
      <c r="C22584" s="88"/>
      <c r="D22584" s="88"/>
      <c r="E22584" s="88"/>
      <c r="F22584" s="88"/>
      <c r="G22584" s="88"/>
      <c r="H22584" s="88"/>
      <c r="I22584" s="88"/>
      <c r="J22584" s="88"/>
      <c r="K22584" s="88"/>
    </row>
    <row r="22585" spans="2:11" hidden="1" x14ac:dyDescent="0.2">
      <c r="B22585" s="88"/>
      <c r="C22585" s="88"/>
      <c r="D22585" s="88"/>
      <c r="E22585" s="88"/>
      <c r="F22585" s="88"/>
      <c r="G22585" s="88"/>
      <c r="H22585" s="88"/>
      <c r="I22585" s="88"/>
      <c r="J22585" s="88"/>
      <c r="K22585" s="88"/>
    </row>
    <row r="22586" spans="2:11" hidden="1" x14ac:dyDescent="0.2">
      <c r="B22586" s="88"/>
      <c r="C22586" s="88"/>
      <c r="D22586" s="88"/>
      <c r="E22586" s="88"/>
      <c r="F22586" s="88"/>
      <c r="G22586" s="88"/>
      <c r="H22586" s="88"/>
      <c r="I22586" s="88"/>
      <c r="J22586" s="88"/>
      <c r="K22586" s="88"/>
    </row>
    <row r="22587" spans="2:11" hidden="1" x14ac:dyDescent="0.2">
      <c r="B22587" s="88"/>
      <c r="C22587" s="88"/>
      <c r="D22587" s="88"/>
      <c r="E22587" s="88"/>
      <c r="F22587" s="88"/>
      <c r="G22587" s="88"/>
      <c r="H22587" s="88"/>
      <c r="I22587" s="88"/>
      <c r="J22587" s="88"/>
      <c r="K22587" s="88"/>
    </row>
    <row r="22588" spans="2:11" hidden="1" x14ac:dyDescent="0.2">
      <c r="B22588" s="88"/>
      <c r="C22588" s="88"/>
      <c r="D22588" s="88"/>
      <c r="E22588" s="88"/>
      <c r="F22588" s="88"/>
      <c r="G22588" s="88"/>
      <c r="H22588" s="88"/>
      <c r="I22588" s="88"/>
      <c r="J22588" s="88"/>
      <c r="K22588" s="88"/>
    </row>
    <row r="22589" spans="2:11" hidden="1" x14ac:dyDescent="0.2">
      <c r="B22589" s="88"/>
      <c r="C22589" s="88"/>
      <c r="D22589" s="88"/>
      <c r="E22589" s="88"/>
      <c r="F22589" s="88"/>
      <c r="G22589" s="88"/>
      <c r="H22589" s="88"/>
      <c r="I22589" s="88"/>
      <c r="J22589" s="88"/>
      <c r="K22589" s="88"/>
    </row>
    <row r="22590" spans="2:11" hidden="1" x14ac:dyDescent="0.2">
      <c r="B22590" s="88"/>
      <c r="C22590" s="88"/>
      <c r="D22590" s="88"/>
      <c r="E22590" s="88"/>
      <c r="F22590" s="88"/>
      <c r="G22590" s="88"/>
      <c r="H22590" s="88"/>
      <c r="I22590" s="88"/>
      <c r="J22590" s="88"/>
      <c r="K22590" s="88"/>
    </row>
    <row r="22591" spans="2:11" hidden="1" x14ac:dyDescent="0.2">
      <c r="B22591" s="88"/>
      <c r="C22591" s="88"/>
      <c r="D22591" s="88"/>
      <c r="E22591" s="88"/>
      <c r="F22591" s="88"/>
      <c r="G22591" s="88"/>
      <c r="H22591" s="88"/>
      <c r="I22591" s="88"/>
      <c r="J22591" s="88"/>
      <c r="K22591" s="88"/>
    </row>
    <row r="22592" spans="2:11" hidden="1" x14ac:dyDescent="0.2">
      <c r="B22592" s="88"/>
      <c r="C22592" s="88"/>
      <c r="D22592" s="88"/>
      <c r="E22592" s="88"/>
      <c r="F22592" s="88"/>
      <c r="G22592" s="88"/>
      <c r="H22592" s="88"/>
      <c r="I22592" s="88"/>
      <c r="J22592" s="88"/>
      <c r="K22592" s="88"/>
    </row>
    <row r="22593" spans="2:11" hidden="1" x14ac:dyDescent="0.2">
      <c r="B22593" s="88"/>
      <c r="C22593" s="88"/>
      <c r="D22593" s="88"/>
      <c r="E22593" s="88"/>
      <c r="F22593" s="88"/>
      <c r="G22593" s="88"/>
      <c r="H22593" s="88"/>
      <c r="I22593" s="88"/>
      <c r="J22593" s="88"/>
      <c r="K22593" s="88"/>
    </row>
    <row r="22594" spans="2:11" hidden="1" x14ac:dyDescent="0.2">
      <c r="B22594" s="88"/>
      <c r="C22594" s="88"/>
      <c r="D22594" s="88"/>
      <c r="E22594" s="88"/>
      <c r="F22594" s="88"/>
      <c r="G22594" s="88"/>
      <c r="H22594" s="88"/>
      <c r="I22594" s="88"/>
      <c r="J22594" s="88"/>
      <c r="K22594" s="88"/>
    </row>
    <row r="22595" spans="2:11" hidden="1" x14ac:dyDescent="0.2">
      <c r="B22595" s="88"/>
      <c r="C22595" s="88"/>
      <c r="D22595" s="88"/>
      <c r="E22595" s="88"/>
      <c r="F22595" s="88"/>
      <c r="G22595" s="88"/>
      <c r="H22595" s="88"/>
      <c r="I22595" s="88"/>
      <c r="J22595" s="88"/>
      <c r="K22595" s="88"/>
    </row>
    <row r="22596" spans="2:11" hidden="1" x14ac:dyDescent="0.2">
      <c r="B22596" s="88"/>
      <c r="C22596" s="88"/>
      <c r="D22596" s="88"/>
      <c r="E22596" s="88"/>
      <c r="F22596" s="88"/>
      <c r="G22596" s="88"/>
      <c r="H22596" s="88"/>
      <c r="I22596" s="88"/>
      <c r="J22596" s="88"/>
      <c r="K22596" s="88"/>
    </row>
    <row r="22597" spans="2:11" hidden="1" x14ac:dyDescent="0.2">
      <c r="B22597" s="88"/>
      <c r="C22597" s="88"/>
      <c r="D22597" s="88"/>
      <c r="E22597" s="88"/>
      <c r="F22597" s="88"/>
      <c r="G22597" s="88"/>
      <c r="H22597" s="88"/>
      <c r="I22597" s="88"/>
      <c r="J22597" s="88"/>
      <c r="K22597" s="88"/>
    </row>
    <row r="22598" spans="2:11" hidden="1" x14ac:dyDescent="0.2">
      <c r="B22598" s="88"/>
      <c r="C22598" s="88"/>
      <c r="D22598" s="88"/>
      <c r="E22598" s="88"/>
      <c r="F22598" s="88"/>
      <c r="G22598" s="88"/>
      <c r="H22598" s="88"/>
      <c r="I22598" s="88"/>
      <c r="J22598" s="88"/>
      <c r="K22598" s="88"/>
    </row>
    <row r="22599" spans="2:11" hidden="1" x14ac:dyDescent="0.2">
      <c r="B22599" s="88"/>
      <c r="C22599" s="88"/>
      <c r="D22599" s="88"/>
      <c r="E22599" s="88"/>
      <c r="F22599" s="88"/>
      <c r="G22599" s="88"/>
      <c r="H22599" s="88"/>
      <c r="I22599" s="88"/>
      <c r="J22599" s="88"/>
      <c r="K22599" s="88"/>
    </row>
    <row r="22600" spans="2:11" hidden="1" x14ac:dyDescent="0.2">
      <c r="B22600" s="88"/>
      <c r="C22600" s="88"/>
      <c r="D22600" s="88"/>
      <c r="E22600" s="88"/>
      <c r="F22600" s="88"/>
      <c r="G22600" s="88"/>
      <c r="H22600" s="88"/>
      <c r="I22600" s="88"/>
      <c r="J22600" s="88"/>
      <c r="K22600" s="88"/>
    </row>
    <row r="22601" spans="2:11" hidden="1" x14ac:dyDescent="0.2">
      <c r="B22601" s="88"/>
      <c r="C22601" s="88"/>
      <c r="D22601" s="88"/>
      <c r="E22601" s="88"/>
      <c r="F22601" s="88"/>
      <c r="G22601" s="88"/>
      <c r="H22601" s="88"/>
      <c r="I22601" s="88"/>
      <c r="J22601" s="88"/>
      <c r="K22601" s="88"/>
    </row>
    <row r="22602" spans="2:11" hidden="1" x14ac:dyDescent="0.2">
      <c r="B22602" s="88"/>
      <c r="C22602" s="88"/>
      <c r="D22602" s="88"/>
      <c r="E22602" s="88"/>
      <c r="F22602" s="88"/>
      <c r="G22602" s="88"/>
      <c r="H22602" s="88"/>
      <c r="I22602" s="88"/>
      <c r="J22602" s="88"/>
      <c r="K22602" s="88"/>
    </row>
    <row r="22603" spans="2:11" hidden="1" x14ac:dyDescent="0.2">
      <c r="B22603" s="88"/>
      <c r="C22603" s="88"/>
      <c r="D22603" s="88"/>
      <c r="E22603" s="88"/>
      <c r="F22603" s="88"/>
      <c r="G22603" s="88"/>
      <c r="H22603" s="88"/>
      <c r="I22603" s="88"/>
      <c r="J22603" s="88"/>
      <c r="K22603" s="88"/>
    </row>
    <row r="22604" spans="2:11" hidden="1" x14ac:dyDescent="0.2">
      <c r="B22604" s="88"/>
      <c r="C22604" s="88"/>
      <c r="D22604" s="88"/>
      <c r="E22604" s="88"/>
      <c r="F22604" s="88"/>
      <c r="G22604" s="88"/>
      <c r="H22604" s="88"/>
      <c r="I22604" s="88"/>
      <c r="J22604" s="88"/>
      <c r="K22604" s="88"/>
    </row>
    <row r="22605" spans="2:11" hidden="1" x14ac:dyDescent="0.2">
      <c r="B22605" s="88"/>
      <c r="C22605" s="88"/>
      <c r="D22605" s="88"/>
      <c r="E22605" s="88"/>
      <c r="F22605" s="88"/>
      <c r="G22605" s="88"/>
      <c r="H22605" s="88"/>
      <c r="I22605" s="88"/>
      <c r="J22605" s="88"/>
      <c r="K22605" s="88"/>
    </row>
    <row r="22606" spans="2:11" hidden="1" x14ac:dyDescent="0.2">
      <c r="B22606" s="88"/>
      <c r="C22606" s="88"/>
      <c r="D22606" s="88"/>
      <c r="E22606" s="88"/>
      <c r="F22606" s="88"/>
      <c r="G22606" s="88"/>
      <c r="H22606" s="88"/>
      <c r="I22606" s="88"/>
      <c r="J22606" s="88"/>
      <c r="K22606" s="88"/>
    </row>
    <row r="22607" spans="2:11" hidden="1" x14ac:dyDescent="0.2">
      <c r="B22607" s="88"/>
      <c r="C22607" s="88"/>
      <c r="D22607" s="88"/>
      <c r="E22607" s="88"/>
      <c r="F22607" s="88"/>
      <c r="G22607" s="88"/>
      <c r="H22607" s="88"/>
      <c r="I22607" s="88"/>
      <c r="J22607" s="88"/>
      <c r="K22607" s="88"/>
    </row>
    <row r="22608" spans="2:11" hidden="1" x14ac:dyDescent="0.2">
      <c r="B22608" s="88"/>
      <c r="C22608" s="88"/>
      <c r="D22608" s="88"/>
      <c r="E22608" s="88"/>
      <c r="F22608" s="88"/>
      <c r="G22608" s="88"/>
      <c r="H22608" s="88"/>
      <c r="I22608" s="88"/>
      <c r="J22608" s="88"/>
      <c r="K22608" s="88"/>
    </row>
    <row r="22609" spans="2:11" hidden="1" x14ac:dyDescent="0.2">
      <c r="B22609" s="88"/>
      <c r="C22609" s="88"/>
      <c r="D22609" s="88"/>
      <c r="E22609" s="88"/>
      <c r="F22609" s="88"/>
      <c r="G22609" s="88"/>
      <c r="H22609" s="88"/>
      <c r="I22609" s="88"/>
      <c r="J22609" s="88"/>
      <c r="K22609" s="88"/>
    </row>
    <row r="22610" spans="2:11" hidden="1" x14ac:dyDescent="0.2">
      <c r="B22610" s="88"/>
      <c r="C22610" s="88"/>
      <c r="D22610" s="88"/>
      <c r="E22610" s="88"/>
      <c r="F22610" s="88"/>
      <c r="G22610" s="88"/>
      <c r="H22610" s="88"/>
      <c r="I22610" s="88"/>
      <c r="J22610" s="88"/>
      <c r="K22610" s="88"/>
    </row>
    <row r="22611" spans="2:11" hidden="1" x14ac:dyDescent="0.2">
      <c r="B22611" s="88"/>
      <c r="C22611" s="88"/>
      <c r="D22611" s="88"/>
      <c r="E22611" s="88"/>
      <c r="F22611" s="88"/>
      <c r="G22611" s="88"/>
      <c r="H22611" s="88"/>
      <c r="I22611" s="88"/>
      <c r="J22611" s="88"/>
      <c r="K22611" s="88"/>
    </row>
    <row r="22612" spans="2:11" hidden="1" x14ac:dyDescent="0.2">
      <c r="B22612" s="88"/>
      <c r="C22612" s="88"/>
      <c r="D22612" s="88"/>
      <c r="E22612" s="88"/>
      <c r="F22612" s="88"/>
      <c r="G22612" s="88"/>
      <c r="H22612" s="88"/>
      <c r="I22612" s="88"/>
      <c r="J22612" s="88"/>
      <c r="K22612" s="88"/>
    </row>
    <row r="22613" spans="2:11" hidden="1" x14ac:dyDescent="0.2">
      <c r="B22613" s="88"/>
      <c r="C22613" s="88"/>
      <c r="D22613" s="88"/>
      <c r="E22613" s="88"/>
      <c r="F22613" s="88"/>
      <c r="G22613" s="88"/>
      <c r="H22613" s="88"/>
      <c r="I22613" s="88"/>
      <c r="J22613" s="88"/>
      <c r="K22613" s="88"/>
    </row>
    <row r="22614" spans="2:11" hidden="1" x14ac:dyDescent="0.2">
      <c r="B22614" s="88"/>
      <c r="C22614" s="88"/>
      <c r="D22614" s="88"/>
      <c r="E22614" s="88"/>
      <c r="F22614" s="88"/>
      <c r="G22614" s="88"/>
      <c r="H22614" s="88"/>
      <c r="I22614" s="88"/>
      <c r="J22614" s="88"/>
      <c r="K22614" s="88"/>
    </row>
    <row r="22615" spans="2:11" hidden="1" x14ac:dyDescent="0.2">
      <c r="B22615" s="88"/>
      <c r="C22615" s="88"/>
      <c r="D22615" s="88"/>
      <c r="E22615" s="88"/>
      <c r="F22615" s="88"/>
      <c r="G22615" s="88"/>
      <c r="H22615" s="88"/>
      <c r="I22615" s="88"/>
      <c r="J22615" s="88"/>
      <c r="K22615" s="88"/>
    </row>
    <row r="22616" spans="2:11" hidden="1" x14ac:dyDescent="0.2">
      <c r="B22616" s="88"/>
      <c r="C22616" s="88"/>
      <c r="D22616" s="88"/>
      <c r="E22616" s="88"/>
      <c r="F22616" s="88"/>
      <c r="G22616" s="88"/>
      <c r="H22616" s="88"/>
      <c r="I22616" s="88"/>
      <c r="J22616" s="88"/>
      <c r="K22616" s="88"/>
    </row>
    <row r="22617" spans="2:11" hidden="1" x14ac:dyDescent="0.2">
      <c r="B22617" s="88"/>
      <c r="C22617" s="88"/>
      <c r="D22617" s="88"/>
      <c r="E22617" s="88"/>
      <c r="F22617" s="88"/>
      <c r="G22617" s="88"/>
      <c r="H22617" s="88"/>
      <c r="I22617" s="88"/>
      <c r="J22617" s="88"/>
      <c r="K22617" s="88"/>
    </row>
    <row r="22618" spans="2:11" hidden="1" x14ac:dyDescent="0.2">
      <c r="B22618" s="88"/>
      <c r="C22618" s="88"/>
      <c r="D22618" s="88"/>
      <c r="E22618" s="88"/>
      <c r="F22618" s="88"/>
      <c r="G22618" s="88"/>
      <c r="H22618" s="88"/>
      <c r="I22618" s="88"/>
      <c r="J22618" s="88"/>
      <c r="K22618" s="88"/>
    </row>
    <row r="22619" spans="2:11" hidden="1" x14ac:dyDescent="0.2">
      <c r="B22619" s="88"/>
      <c r="C22619" s="88"/>
      <c r="D22619" s="88"/>
      <c r="E22619" s="88"/>
      <c r="F22619" s="88"/>
      <c r="G22619" s="88"/>
      <c r="H22619" s="88"/>
      <c r="I22619" s="88"/>
      <c r="J22619" s="88"/>
      <c r="K22619" s="88"/>
    </row>
    <row r="22620" spans="2:11" hidden="1" x14ac:dyDescent="0.2">
      <c r="B22620" s="88"/>
      <c r="C22620" s="88"/>
      <c r="D22620" s="88"/>
      <c r="E22620" s="88"/>
      <c r="F22620" s="88"/>
      <c r="G22620" s="88"/>
      <c r="H22620" s="88"/>
      <c r="I22620" s="88"/>
      <c r="J22620" s="88"/>
      <c r="K22620" s="88"/>
    </row>
    <row r="22621" spans="2:11" hidden="1" x14ac:dyDescent="0.2">
      <c r="B22621" s="88"/>
      <c r="C22621" s="88"/>
      <c r="D22621" s="88"/>
      <c r="E22621" s="88"/>
      <c r="F22621" s="88"/>
      <c r="G22621" s="88"/>
      <c r="H22621" s="88"/>
      <c r="I22621" s="88"/>
      <c r="J22621" s="88"/>
      <c r="K22621" s="88"/>
    </row>
    <row r="22622" spans="2:11" hidden="1" x14ac:dyDescent="0.2">
      <c r="B22622" s="88"/>
      <c r="C22622" s="88"/>
      <c r="D22622" s="88"/>
      <c r="E22622" s="88"/>
      <c r="F22622" s="88"/>
      <c r="G22622" s="88"/>
      <c r="H22622" s="88"/>
      <c r="I22622" s="88"/>
      <c r="J22622" s="88"/>
      <c r="K22622" s="88"/>
    </row>
    <row r="22623" spans="2:11" hidden="1" x14ac:dyDescent="0.2">
      <c r="B22623" s="88"/>
      <c r="C22623" s="88"/>
      <c r="D22623" s="88"/>
      <c r="E22623" s="88"/>
      <c r="F22623" s="88"/>
      <c r="G22623" s="88"/>
      <c r="H22623" s="88"/>
      <c r="I22623" s="88"/>
      <c r="J22623" s="88"/>
      <c r="K22623" s="88"/>
    </row>
    <row r="22624" spans="2:11" hidden="1" x14ac:dyDescent="0.2">
      <c r="B22624" s="88"/>
      <c r="C22624" s="88"/>
      <c r="D22624" s="88"/>
      <c r="E22624" s="88"/>
      <c r="F22624" s="88"/>
      <c r="G22624" s="88"/>
      <c r="H22624" s="88"/>
      <c r="I22624" s="88"/>
      <c r="J22624" s="88"/>
      <c r="K22624" s="88"/>
    </row>
    <row r="22625" spans="2:11" hidden="1" x14ac:dyDescent="0.2">
      <c r="B22625" s="88"/>
      <c r="C22625" s="88"/>
      <c r="D22625" s="88"/>
      <c r="E22625" s="88"/>
      <c r="F22625" s="88"/>
      <c r="G22625" s="88"/>
      <c r="H22625" s="88"/>
      <c r="I22625" s="88"/>
      <c r="J22625" s="88"/>
      <c r="K22625" s="88"/>
    </row>
    <row r="22626" spans="2:11" hidden="1" x14ac:dyDescent="0.2">
      <c r="B22626" s="88"/>
      <c r="C22626" s="88"/>
      <c r="D22626" s="88"/>
      <c r="E22626" s="88"/>
      <c r="F22626" s="88"/>
      <c r="G22626" s="88"/>
      <c r="H22626" s="88"/>
      <c r="I22626" s="88"/>
      <c r="J22626" s="88"/>
      <c r="K22626" s="88"/>
    </row>
    <row r="22627" spans="2:11" hidden="1" x14ac:dyDescent="0.2">
      <c r="B22627" s="88"/>
      <c r="C22627" s="88"/>
      <c r="D22627" s="88"/>
      <c r="E22627" s="88"/>
      <c r="F22627" s="88"/>
      <c r="G22627" s="88"/>
      <c r="H22627" s="88"/>
      <c r="I22627" s="88"/>
      <c r="J22627" s="88"/>
      <c r="K22627" s="88"/>
    </row>
    <row r="22628" spans="2:11" hidden="1" x14ac:dyDescent="0.2">
      <c r="B22628" s="88"/>
      <c r="C22628" s="88"/>
      <c r="D22628" s="88"/>
      <c r="E22628" s="88"/>
      <c r="F22628" s="88"/>
      <c r="G22628" s="88"/>
      <c r="H22628" s="88"/>
      <c r="I22628" s="88"/>
      <c r="J22628" s="88"/>
      <c r="K22628" s="88"/>
    </row>
    <row r="22629" spans="2:11" hidden="1" x14ac:dyDescent="0.2">
      <c r="B22629" s="88"/>
      <c r="C22629" s="88"/>
      <c r="D22629" s="88"/>
      <c r="E22629" s="88"/>
      <c r="F22629" s="88"/>
      <c r="G22629" s="88"/>
      <c r="H22629" s="88"/>
      <c r="I22629" s="88"/>
      <c r="J22629" s="88"/>
      <c r="K22629" s="88"/>
    </row>
    <row r="22630" spans="2:11" hidden="1" x14ac:dyDescent="0.2">
      <c r="B22630" s="88"/>
      <c r="C22630" s="88"/>
      <c r="D22630" s="88"/>
      <c r="E22630" s="88"/>
      <c r="F22630" s="88"/>
      <c r="G22630" s="88"/>
      <c r="H22630" s="88"/>
      <c r="I22630" s="88"/>
      <c r="J22630" s="88"/>
      <c r="K22630" s="88"/>
    </row>
    <row r="22631" spans="2:11" hidden="1" x14ac:dyDescent="0.2">
      <c r="B22631" s="88"/>
      <c r="C22631" s="88"/>
      <c r="D22631" s="88"/>
      <c r="E22631" s="88"/>
      <c r="F22631" s="88"/>
      <c r="G22631" s="88"/>
      <c r="H22631" s="88"/>
      <c r="I22631" s="88"/>
      <c r="J22631" s="88"/>
      <c r="K22631" s="88"/>
    </row>
    <row r="22632" spans="2:11" hidden="1" x14ac:dyDescent="0.2">
      <c r="B22632" s="88"/>
      <c r="C22632" s="88"/>
      <c r="D22632" s="88"/>
      <c r="E22632" s="88"/>
      <c r="F22632" s="88"/>
      <c r="G22632" s="88"/>
      <c r="H22632" s="88"/>
      <c r="I22632" s="88"/>
      <c r="J22632" s="88"/>
      <c r="K22632" s="88"/>
    </row>
    <row r="22633" spans="2:11" hidden="1" x14ac:dyDescent="0.2">
      <c r="B22633" s="88"/>
      <c r="C22633" s="88"/>
      <c r="D22633" s="88"/>
      <c r="E22633" s="88"/>
      <c r="F22633" s="88"/>
      <c r="G22633" s="88"/>
      <c r="H22633" s="88"/>
      <c r="I22633" s="88"/>
      <c r="J22633" s="88"/>
      <c r="K22633" s="88"/>
    </row>
    <row r="22634" spans="2:11" hidden="1" x14ac:dyDescent="0.2">
      <c r="B22634" s="88"/>
      <c r="C22634" s="88"/>
      <c r="D22634" s="88"/>
      <c r="E22634" s="88"/>
      <c r="F22634" s="88"/>
      <c r="G22634" s="88"/>
      <c r="H22634" s="88"/>
      <c r="I22634" s="88"/>
      <c r="J22634" s="88"/>
      <c r="K22634" s="88"/>
    </row>
    <row r="22635" spans="2:11" hidden="1" x14ac:dyDescent="0.2">
      <c r="B22635" s="88"/>
      <c r="C22635" s="88"/>
      <c r="D22635" s="88"/>
      <c r="E22635" s="88"/>
      <c r="F22635" s="88"/>
      <c r="G22635" s="88"/>
      <c r="H22635" s="88"/>
      <c r="I22635" s="88"/>
      <c r="J22635" s="88"/>
      <c r="K22635" s="88"/>
    </row>
    <row r="22636" spans="2:11" hidden="1" x14ac:dyDescent="0.2">
      <c r="B22636" s="88"/>
      <c r="C22636" s="88"/>
      <c r="D22636" s="88"/>
      <c r="E22636" s="88"/>
      <c r="F22636" s="88"/>
      <c r="G22636" s="88"/>
      <c r="H22636" s="88"/>
      <c r="I22636" s="88"/>
      <c r="J22636" s="88"/>
      <c r="K22636" s="88"/>
    </row>
    <row r="22637" spans="2:11" hidden="1" x14ac:dyDescent="0.2">
      <c r="B22637" s="88"/>
      <c r="C22637" s="88"/>
      <c r="D22637" s="88"/>
      <c r="E22637" s="88"/>
      <c r="F22637" s="88"/>
      <c r="G22637" s="88"/>
      <c r="H22637" s="88"/>
      <c r="I22637" s="88"/>
      <c r="J22637" s="88"/>
      <c r="K22637" s="88"/>
    </row>
    <row r="22638" spans="2:11" hidden="1" x14ac:dyDescent="0.2">
      <c r="B22638" s="88"/>
      <c r="C22638" s="88"/>
      <c r="D22638" s="88"/>
      <c r="E22638" s="88"/>
      <c r="F22638" s="88"/>
      <c r="G22638" s="88"/>
      <c r="H22638" s="88"/>
      <c r="I22638" s="88"/>
      <c r="J22638" s="88"/>
      <c r="K22638" s="88"/>
    </row>
    <row r="22639" spans="2:11" hidden="1" x14ac:dyDescent="0.2">
      <c r="B22639" s="88"/>
      <c r="C22639" s="88"/>
      <c r="D22639" s="88"/>
      <c r="E22639" s="88"/>
      <c r="F22639" s="88"/>
      <c r="G22639" s="88"/>
      <c r="H22639" s="88"/>
      <c r="I22639" s="88"/>
      <c r="J22639" s="88"/>
      <c r="K22639" s="88"/>
    </row>
    <row r="22640" spans="2:11" hidden="1" x14ac:dyDescent="0.2">
      <c r="B22640" s="88"/>
      <c r="C22640" s="88"/>
      <c r="D22640" s="88"/>
      <c r="E22640" s="88"/>
      <c r="F22640" s="88"/>
      <c r="G22640" s="88"/>
      <c r="H22640" s="88"/>
      <c r="I22640" s="88"/>
      <c r="J22640" s="88"/>
      <c r="K22640" s="88"/>
    </row>
    <row r="22641" spans="2:11" hidden="1" x14ac:dyDescent="0.2">
      <c r="B22641" s="88"/>
      <c r="C22641" s="88"/>
      <c r="D22641" s="88"/>
      <c r="E22641" s="88"/>
      <c r="F22641" s="88"/>
      <c r="G22641" s="88"/>
      <c r="H22641" s="88"/>
      <c r="I22641" s="88"/>
      <c r="J22641" s="88"/>
      <c r="K22641" s="88"/>
    </row>
    <row r="22642" spans="2:11" hidden="1" x14ac:dyDescent="0.2">
      <c r="B22642" s="88"/>
      <c r="C22642" s="88"/>
      <c r="D22642" s="88"/>
      <c r="E22642" s="88"/>
      <c r="F22642" s="88"/>
      <c r="G22642" s="88"/>
      <c r="H22642" s="88"/>
      <c r="I22642" s="88"/>
      <c r="J22642" s="88"/>
      <c r="K22642" s="88"/>
    </row>
    <row r="22643" spans="2:11" hidden="1" x14ac:dyDescent="0.2">
      <c r="B22643" s="88"/>
      <c r="C22643" s="88"/>
      <c r="D22643" s="88"/>
      <c r="E22643" s="88"/>
      <c r="F22643" s="88"/>
      <c r="G22643" s="88"/>
      <c r="H22643" s="88"/>
      <c r="I22643" s="88"/>
      <c r="J22643" s="88"/>
      <c r="K22643" s="88"/>
    </row>
    <row r="22644" spans="2:11" hidden="1" x14ac:dyDescent="0.2">
      <c r="B22644" s="88"/>
      <c r="C22644" s="88"/>
      <c r="D22644" s="88"/>
      <c r="E22644" s="88"/>
      <c r="F22644" s="88"/>
      <c r="G22644" s="88"/>
      <c r="H22644" s="88"/>
      <c r="I22644" s="88"/>
      <c r="J22644" s="88"/>
      <c r="K22644" s="88"/>
    </row>
    <row r="22645" spans="2:11" hidden="1" x14ac:dyDescent="0.2">
      <c r="B22645" s="88"/>
      <c r="C22645" s="88"/>
      <c r="D22645" s="88"/>
      <c r="E22645" s="88"/>
      <c r="F22645" s="88"/>
      <c r="G22645" s="88"/>
      <c r="H22645" s="88"/>
      <c r="I22645" s="88"/>
      <c r="J22645" s="88"/>
      <c r="K22645" s="88"/>
    </row>
    <row r="22646" spans="2:11" hidden="1" x14ac:dyDescent="0.2">
      <c r="B22646" s="88"/>
      <c r="C22646" s="88"/>
      <c r="D22646" s="88"/>
      <c r="E22646" s="88"/>
      <c r="F22646" s="88"/>
      <c r="G22646" s="88"/>
      <c r="H22646" s="88"/>
      <c r="I22646" s="88"/>
      <c r="J22646" s="88"/>
      <c r="K22646" s="88"/>
    </row>
    <row r="22647" spans="2:11" hidden="1" x14ac:dyDescent="0.2">
      <c r="B22647" s="88"/>
      <c r="C22647" s="88"/>
      <c r="D22647" s="88"/>
      <c r="E22647" s="88"/>
      <c r="F22647" s="88"/>
      <c r="G22647" s="88"/>
      <c r="H22647" s="88"/>
      <c r="I22647" s="88"/>
      <c r="J22647" s="88"/>
      <c r="K22647" s="88"/>
    </row>
    <row r="22648" spans="2:11" hidden="1" x14ac:dyDescent="0.2">
      <c r="B22648" s="88"/>
      <c r="C22648" s="88"/>
      <c r="D22648" s="88"/>
      <c r="E22648" s="88"/>
      <c r="F22648" s="88"/>
      <c r="G22648" s="88"/>
      <c r="H22648" s="88"/>
      <c r="I22648" s="88"/>
      <c r="J22648" s="88"/>
      <c r="K22648" s="88"/>
    </row>
    <row r="22649" spans="2:11" hidden="1" x14ac:dyDescent="0.2">
      <c r="B22649" s="88"/>
      <c r="C22649" s="88"/>
      <c r="D22649" s="88"/>
      <c r="E22649" s="88"/>
      <c r="F22649" s="88"/>
      <c r="G22649" s="88"/>
      <c r="H22649" s="88"/>
      <c r="I22649" s="88"/>
      <c r="J22649" s="88"/>
      <c r="K22649" s="88"/>
    </row>
    <row r="22650" spans="2:11" hidden="1" x14ac:dyDescent="0.2">
      <c r="B22650" s="88"/>
      <c r="C22650" s="88"/>
      <c r="D22650" s="88"/>
      <c r="E22650" s="88"/>
      <c r="F22650" s="88"/>
      <c r="G22650" s="88"/>
      <c r="H22650" s="88"/>
      <c r="I22650" s="88"/>
      <c r="J22650" s="88"/>
      <c r="K22650" s="88"/>
    </row>
    <row r="22651" spans="2:11" hidden="1" x14ac:dyDescent="0.2">
      <c r="B22651" s="88"/>
      <c r="C22651" s="88"/>
      <c r="D22651" s="88"/>
      <c r="E22651" s="88"/>
      <c r="F22651" s="88"/>
      <c r="G22651" s="88"/>
      <c r="H22651" s="88"/>
      <c r="I22651" s="88"/>
      <c r="J22651" s="88"/>
      <c r="K22651" s="88"/>
    </row>
    <row r="22652" spans="2:11" hidden="1" x14ac:dyDescent="0.2">
      <c r="B22652" s="88"/>
      <c r="C22652" s="88"/>
      <c r="D22652" s="88"/>
      <c r="E22652" s="88"/>
      <c r="F22652" s="88"/>
      <c r="G22652" s="88"/>
      <c r="H22652" s="88"/>
      <c r="I22652" s="88"/>
      <c r="J22652" s="88"/>
      <c r="K22652" s="88"/>
    </row>
    <row r="22653" spans="2:11" hidden="1" x14ac:dyDescent="0.2">
      <c r="B22653" s="88"/>
      <c r="C22653" s="88"/>
      <c r="D22653" s="88"/>
      <c r="E22653" s="88"/>
      <c r="F22653" s="88"/>
      <c r="G22653" s="88"/>
      <c r="H22653" s="88"/>
      <c r="I22653" s="88"/>
      <c r="J22653" s="88"/>
      <c r="K22653" s="88"/>
    </row>
    <row r="22654" spans="2:11" hidden="1" x14ac:dyDescent="0.2">
      <c r="B22654" s="88"/>
      <c r="C22654" s="88"/>
      <c r="D22654" s="88"/>
      <c r="E22654" s="88"/>
      <c r="F22654" s="88"/>
      <c r="G22654" s="88"/>
      <c r="H22654" s="88"/>
      <c r="I22654" s="88"/>
      <c r="J22654" s="88"/>
      <c r="K22654" s="88"/>
    </row>
    <row r="22655" spans="2:11" hidden="1" x14ac:dyDescent="0.2">
      <c r="B22655" s="88"/>
      <c r="C22655" s="88"/>
      <c r="D22655" s="88"/>
      <c r="E22655" s="88"/>
      <c r="F22655" s="88"/>
      <c r="G22655" s="88"/>
      <c r="H22655" s="88"/>
      <c r="I22655" s="88"/>
      <c r="J22655" s="88"/>
      <c r="K22655" s="88"/>
    </row>
    <row r="22656" spans="2:11" hidden="1" x14ac:dyDescent="0.2">
      <c r="B22656" s="88"/>
      <c r="C22656" s="88"/>
      <c r="D22656" s="88"/>
      <c r="E22656" s="88"/>
      <c r="F22656" s="88"/>
      <c r="G22656" s="88"/>
      <c r="H22656" s="88"/>
      <c r="I22656" s="88"/>
      <c r="J22656" s="88"/>
      <c r="K22656" s="88"/>
    </row>
    <row r="22657" spans="2:11" hidden="1" x14ac:dyDescent="0.2">
      <c r="B22657" s="88"/>
      <c r="C22657" s="88"/>
      <c r="D22657" s="88"/>
      <c r="E22657" s="88"/>
      <c r="F22657" s="88"/>
      <c r="G22657" s="88"/>
      <c r="H22657" s="88"/>
      <c r="I22657" s="88"/>
      <c r="J22657" s="88"/>
      <c r="K22657" s="88"/>
    </row>
    <row r="22658" spans="2:11" hidden="1" x14ac:dyDescent="0.2">
      <c r="B22658" s="88"/>
      <c r="C22658" s="88"/>
      <c r="D22658" s="88"/>
      <c r="E22658" s="88"/>
      <c r="F22658" s="88"/>
      <c r="G22658" s="88"/>
      <c r="H22658" s="88"/>
      <c r="I22658" s="88"/>
      <c r="J22658" s="88"/>
      <c r="K22658" s="88"/>
    </row>
    <row r="22659" spans="2:11" hidden="1" x14ac:dyDescent="0.2">
      <c r="B22659" s="88"/>
      <c r="C22659" s="88"/>
      <c r="D22659" s="88"/>
      <c r="E22659" s="88"/>
      <c r="F22659" s="88"/>
      <c r="G22659" s="88"/>
      <c r="H22659" s="88"/>
      <c r="I22659" s="88"/>
      <c r="J22659" s="88"/>
      <c r="K22659" s="88"/>
    </row>
    <row r="22660" spans="2:11" hidden="1" x14ac:dyDescent="0.2">
      <c r="B22660" s="88"/>
      <c r="C22660" s="88"/>
      <c r="D22660" s="88"/>
      <c r="E22660" s="88"/>
      <c r="F22660" s="88"/>
      <c r="G22660" s="88"/>
      <c r="H22660" s="88"/>
      <c r="I22660" s="88"/>
      <c r="J22660" s="88"/>
      <c r="K22660" s="88"/>
    </row>
    <row r="22661" spans="2:11" hidden="1" x14ac:dyDescent="0.2">
      <c r="B22661" s="88"/>
      <c r="C22661" s="88"/>
      <c r="D22661" s="88"/>
      <c r="E22661" s="88"/>
      <c r="F22661" s="88"/>
      <c r="G22661" s="88"/>
      <c r="H22661" s="88"/>
      <c r="I22661" s="88"/>
      <c r="J22661" s="88"/>
      <c r="K22661" s="88"/>
    </row>
    <row r="22662" spans="2:11" hidden="1" x14ac:dyDescent="0.2">
      <c r="B22662" s="88"/>
      <c r="C22662" s="88"/>
      <c r="D22662" s="88"/>
      <c r="E22662" s="88"/>
      <c r="F22662" s="88"/>
      <c r="G22662" s="88"/>
      <c r="H22662" s="88"/>
      <c r="I22662" s="88"/>
      <c r="J22662" s="88"/>
      <c r="K22662" s="88"/>
    </row>
    <row r="22663" spans="2:11" hidden="1" x14ac:dyDescent="0.2">
      <c r="B22663" s="88"/>
      <c r="C22663" s="88"/>
      <c r="D22663" s="88"/>
      <c r="E22663" s="88"/>
      <c r="F22663" s="88"/>
      <c r="G22663" s="88"/>
      <c r="H22663" s="88"/>
      <c r="I22663" s="88"/>
      <c r="J22663" s="88"/>
      <c r="K22663" s="88"/>
    </row>
    <row r="22664" spans="2:11" hidden="1" x14ac:dyDescent="0.2">
      <c r="B22664" s="88"/>
      <c r="C22664" s="88"/>
      <c r="D22664" s="88"/>
      <c r="E22664" s="88"/>
      <c r="F22664" s="88"/>
      <c r="G22664" s="88"/>
      <c r="H22664" s="88"/>
      <c r="I22664" s="88"/>
      <c r="J22664" s="88"/>
      <c r="K22664" s="88"/>
    </row>
    <row r="22665" spans="2:11" hidden="1" x14ac:dyDescent="0.2">
      <c r="B22665" s="88"/>
      <c r="C22665" s="88"/>
      <c r="D22665" s="88"/>
      <c r="E22665" s="88"/>
      <c r="F22665" s="88"/>
      <c r="G22665" s="88"/>
      <c r="H22665" s="88"/>
      <c r="I22665" s="88"/>
      <c r="J22665" s="88"/>
      <c r="K22665" s="88"/>
    </row>
    <row r="22666" spans="2:11" hidden="1" x14ac:dyDescent="0.2">
      <c r="B22666" s="88"/>
      <c r="C22666" s="88"/>
      <c r="D22666" s="88"/>
      <c r="E22666" s="88"/>
      <c r="F22666" s="88"/>
      <c r="G22666" s="88"/>
      <c r="H22666" s="88"/>
      <c r="I22666" s="88"/>
      <c r="J22666" s="88"/>
      <c r="K22666" s="88"/>
    </row>
    <row r="22667" spans="2:11" hidden="1" x14ac:dyDescent="0.2">
      <c r="B22667" s="88"/>
      <c r="C22667" s="88"/>
      <c r="D22667" s="88"/>
      <c r="E22667" s="88"/>
      <c r="F22667" s="88"/>
      <c r="G22667" s="88"/>
      <c r="H22667" s="88"/>
      <c r="I22667" s="88"/>
      <c r="J22667" s="88"/>
      <c r="K22667" s="88"/>
    </row>
    <row r="22668" spans="2:11" hidden="1" x14ac:dyDescent="0.2">
      <c r="B22668" s="88"/>
      <c r="C22668" s="88"/>
      <c r="D22668" s="88"/>
      <c r="E22668" s="88"/>
      <c r="F22668" s="88"/>
      <c r="G22668" s="88"/>
      <c r="H22668" s="88"/>
      <c r="I22668" s="88"/>
      <c r="J22668" s="88"/>
      <c r="K22668" s="88"/>
    </row>
    <row r="22669" spans="2:11" hidden="1" x14ac:dyDescent="0.2">
      <c r="B22669" s="88"/>
      <c r="C22669" s="88"/>
      <c r="D22669" s="88"/>
      <c r="E22669" s="88"/>
      <c r="F22669" s="88"/>
      <c r="G22669" s="88"/>
      <c r="H22669" s="88"/>
      <c r="I22669" s="88"/>
      <c r="J22669" s="88"/>
      <c r="K22669" s="88"/>
    </row>
    <row r="22670" spans="2:11" hidden="1" x14ac:dyDescent="0.2">
      <c r="B22670" s="88"/>
      <c r="C22670" s="88"/>
      <c r="D22670" s="88"/>
      <c r="E22670" s="88"/>
      <c r="F22670" s="88"/>
      <c r="G22670" s="88"/>
      <c r="H22670" s="88"/>
      <c r="I22670" s="88"/>
      <c r="J22670" s="88"/>
      <c r="K22670" s="88"/>
    </row>
    <row r="22671" spans="2:11" hidden="1" x14ac:dyDescent="0.2">
      <c r="B22671" s="88"/>
      <c r="C22671" s="88"/>
      <c r="D22671" s="88"/>
      <c r="E22671" s="88"/>
      <c r="F22671" s="88"/>
      <c r="G22671" s="88"/>
      <c r="H22671" s="88"/>
      <c r="I22671" s="88"/>
      <c r="J22671" s="88"/>
      <c r="K22671" s="88"/>
    </row>
    <row r="22672" spans="2:11" hidden="1" x14ac:dyDescent="0.2">
      <c r="B22672" s="88"/>
      <c r="C22672" s="88"/>
      <c r="D22672" s="88"/>
      <c r="E22672" s="88"/>
      <c r="F22672" s="88"/>
      <c r="G22672" s="88"/>
      <c r="H22672" s="88"/>
      <c r="I22672" s="88"/>
      <c r="J22672" s="88"/>
      <c r="K22672" s="88"/>
    </row>
    <row r="22673" spans="2:11" hidden="1" x14ac:dyDescent="0.2">
      <c r="B22673" s="88"/>
      <c r="C22673" s="88"/>
      <c r="D22673" s="88"/>
      <c r="E22673" s="88"/>
      <c r="F22673" s="88"/>
      <c r="G22673" s="88"/>
      <c r="H22673" s="88"/>
      <c r="I22673" s="88"/>
      <c r="J22673" s="88"/>
      <c r="K22673" s="88"/>
    </row>
    <row r="22674" spans="2:11" hidden="1" x14ac:dyDescent="0.2">
      <c r="B22674" s="88"/>
      <c r="C22674" s="88"/>
      <c r="D22674" s="88"/>
      <c r="E22674" s="88"/>
      <c r="F22674" s="88"/>
      <c r="G22674" s="88"/>
      <c r="H22674" s="88"/>
      <c r="I22674" s="88"/>
      <c r="J22674" s="88"/>
      <c r="K22674" s="88"/>
    </row>
    <row r="22675" spans="2:11" hidden="1" x14ac:dyDescent="0.2">
      <c r="B22675" s="88"/>
      <c r="C22675" s="88"/>
      <c r="D22675" s="88"/>
      <c r="E22675" s="88"/>
      <c r="F22675" s="88"/>
      <c r="G22675" s="88"/>
      <c r="H22675" s="88"/>
      <c r="I22675" s="88"/>
      <c r="J22675" s="88"/>
      <c r="K22675" s="88"/>
    </row>
    <row r="22676" spans="2:11" hidden="1" x14ac:dyDescent="0.2">
      <c r="B22676" s="88"/>
      <c r="C22676" s="88"/>
      <c r="D22676" s="88"/>
      <c r="E22676" s="88"/>
      <c r="F22676" s="88"/>
      <c r="G22676" s="88"/>
      <c r="H22676" s="88"/>
      <c r="I22676" s="88"/>
      <c r="J22676" s="88"/>
      <c r="K22676" s="88"/>
    </row>
    <row r="22677" spans="2:11" hidden="1" x14ac:dyDescent="0.2">
      <c r="B22677" s="88"/>
      <c r="C22677" s="88"/>
      <c r="D22677" s="88"/>
      <c r="E22677" s="88"/>
      <c r="F22677" s="88"/>
      <c r="G22677" s="88"/>
      <c r="H22677" s="88"/>
      <c r="I22677" s="88"/>
      <c r="J22677" s="88"/>
      <c r="K22677" s="88"/>
    </row>
    <row r="22678" spans="2:11" hidden="1" x14ac:dyDescent="0.2">
      <c r="B22678" s="88"/>
      <c r="C22678" s="88"/>
      <c r="D22678" s="88"/>
      <c r="E22678" s="88"/>
      <c r="F22678" s="88"/>
      <c r="G22678" s="88"/>
      <c r="H22678" s="88"/>
      <c r="I22678" s="88"/>
      <c r="J22678" s="88"/>
      <c r="K22678" s="88"/>
    </row>
    <row r="22679" spans="2:11" hidden="1" x14ac:dyDescent="0.2">
      <c r="B22679" s="88"/>
      <c r="C22679" s="88"/>
      <c r="D22679" s="88"/>
      <c r="E22679" s="88"/>
      <c r="F22679" s="88"/>
      <c r="G22679" s="88"/>
      <c r="H22679" s="88"/>
      <c r="I22679" s="88"/>
      <c r="J22679" s="88"/>
      <c r="K22679" s="88"/>
    </row>
    <row r="22680" spans="2:11" hidden="1" x14ac:dyDescent="0.2">
      <c r="B22680" s="88"/>
      <c r="C22680" s="88"/>
      <c r="D22680" s="88"/>
      <c r="E22680" s="88"/>
      <c r="F22680" s="88"/>
      <c r="G22680" s="88"/>
      <c r="H22680" s="88"/>
      <c r="I22680" s="88"/>
      <c r="J22680" s="88"/>
      <c r="K22680" s="88"/>
    </row>
    <row r="22681" spans="2:11" hidden="1" x14ac:dyDescent="0.2">
      <c r="B22681" s="88"/>
      <c r="C22681" s="88"/>
      <c r="D22681" s="88"/>
      <c r="E22681" s="88"/>
      <c r="F22681" s="88"/>
      <c r="G22681" s="88"/>
      <c r="H22681" s="88"/>
      <c r="I22681" s="88"/>
      <c r="J22681" s="88"/>
      <c r="K22681" s="88"/>
    </row>
    <row r="22682" spans="2:11" hidden="1" x14ac:dyDescent="0.2">
      <c r="B22682" s="88"/>
      <c r="C22682" s="88"/>
      <c r="D22682" s="88"/>
      <c r="E22682" s="88"/>
      <c r="F22682" s="88"/>
      <c r="G22682" s="88"/>
      <c r="H22682" s="88"/>
      <c r="I22682" s="88"/>
      <c r="J22682" s="88"/>
      <c r="K22682" s="88"/>
    </row>
    <row r="22683" spans="2:11" hidden="1" x14ac:dyDescent="0.2">
      <c r="B22683" s="88"/>
      <c r="C22683" s="88"/>
      <c r="D22683" s="88"/>
      <c r="E22683" s="88"/>
      <c r="F22683" s="88"/>
      <c r="G22683" s="88"/>
      <c r="H22683" s="88"/>
      <c r="I22683" s="88"/>
      <c r="J22683" s="88"/>
      <c r="K22683" s="88"/>
    </row>
    <row r="22684" spans="2:11" hidden="1" x14ac:dyDescent="0.2">
      <c r="B22684" s="88"/>
      <c r="C22684" s="88"/>
      <c r="D22684" s="88"/>
      <c r="E22684" s="88"/>
      <c r="F22684" s="88"/>
      <c r="G22684" s="88"/>
      <c r="H22684" s="88"/>
      <c r="I22684" s="88"/>
      <c r="J22684" s="88"/>
      <c r="K22684" s="88"/>
    </row>
    <row r="22685" spans="2:11" hidden="1" x14ac:dyDescent="0.2">
      <c r="B22685" s="88"/>
      <c r="C22685" s="88"/>
      <c r="D22685" s="88"/>
      <c r="E22685" s="88"/>
      <c r="F22685" s="88"/>
      <c r="G22685" s="88"/>
      <c r="H22685" s="88"/>
      <c r="I22685" s="88"/>
      <c r="J22685" s="88"/>
      <c r="K22685" s="88"/>
    </row>
    <row r="22686" spans="2:11" hidden="1" x14ac:dyDescent="0.2">
      <c r="B22686" s="88"/>
      <c r="C22686" s="88"/>
      <c r="D22686" s="88"/>
      <c r="E22686" s="88"/>
      <c r="F22686" s="88"/>
      <c r="G22686" s="88"/>
      <c r="H22686" s="88"/>
      <c r="I22686" s="88"/>
      <c r="J22686" s="88"/>
      <c r="K22686" s="88"/>
    </row>
    <row r="22687" spans="2:11" hidden="1" x14ac:dyDescent="0.2">
      <c r="B22687" s="88"/>
      <c r="C22687" s="88"/>
      <c r="D22687" s="88"/>
      <c r="E22687" s="88"/>
      <c r="F22687" s="88"/>
      <c r="G22687" s="88"/>
      <c r="H22687" s="88"/>
      <c r="I22687" s="88"/>
      <c r="J22687" s="88"/>
      <c r="K22687" s="88"/>
    </row>
    <row r="22688" spans="2:11" hidden="1" x14ac:dyDescent="0.2">
      <c r="B22688" s="88"/>
      <c r="C22688" s="88"/>
      <c r="D22688" s="88"/>
      <c r="E22688" s="88"/>
      <c r="F22688" s="88"/>
      <c r="G22688" s="88"/>
      <c r="H22688" s="88"/>
      <c r="I22688" s="88"/>
      <c r="J22688" s="88"/>
      <c r="K22688" s="88"/>
    </row>
    <row r="22689" spans="2:11" hidden="1" x14ac:dyDescent="0.2">
      <c r="B22689" s="88"/>
      <c r="C22689" s="88"/>
      <c r="D22689" s="88"/>
      <c r="E22689" s="88"/>
      <c r="F22689" s="88"/>
      <c r="G22689" s="88"/>
      <c r="H22689" s="88"/>
      <c r="I22689" s="88"/>
      <c r="J22689" s="88"/>
      <c r="K22689" s="88"/>
    </row>
    <row r="22690" spans="2:11" hidden="1" x14ac:dyDescent="0.2">
      <c r="B22690" s="88"/>
      <c r="C22690" s="88"/>
      <c r="D22690" s="88"/>
      <c r="E22690" s="88"/>
      <c r="F22690" s="88"/>
      <c r="G22690" s="88"/>
      <c r="H22690" s="88"/>
      <c r="I22690" s="88"/>
      <c r="J22690" s="88"/>
      <c r="K22690" s="88"/>
    </row>
    <row r="22691" spans="2:11" hidden="1" x14ac:dyDescent="0.2">
      <c r="B22691" s="88"/>
      <c r="C22691" s="88"/>
      <c r="D22691" s="88"/>
      <c r="E22691" s="88"/>
      <c r="F22691" s="88"/>
      <c r="G22691" s="88"/>
      <c r="H22691" s="88"/>
      <c r="I22691" s="88"/>
      <c r="J22691" s="88"/>
      <c r="K22691" s="88"/>
    </row>
    <row r="22692" spans="2:11" hidden="1" x14ac:dyDescent="0.2">
      <c r="B22692" s="88"/>
      <c r="C22692" s="88"/>
      <c r="D22692" s="88"/>
      <c r="E22692" s="88"/>
      <c r="F22692" s="88"/>
      <c r="G22692" s="88"/>
      <c r="H22692" s="88"/>
      <c r="I22692" s="88"/>
      <c r="J22692" s="88"/>
      <c r="K22692" s="88"/>
    </row>
    <row r="22693" spans="2:11" hidden="1" x14ac:dyDescent="0.2">
      <c r="B22693" s="88"/>
      <c r="C22693" s="88"/>
      <c r="D22693" s="88"/>
      <c r="E22693" s="88"/>
      <c r="F22693" s="88"/>
      <c r="G22693" s="88"/>
      <c r="H22693" s="88"/>
      <c r="I22693" s="88"/>
      <c r="J22693" s="88"/>
      <c r="K22693" s="88"/>
    </row>
    <row r="22694" spans="2:11" hidden="1" x14ac:dyDescent="0.2">
      <c r="B22694" s="88"/>
      <c r="C22694" s="88"/>
      <c r="D22694" s="88"/>
      <c r="E22694" s="88"/>
      <c r="F22694" s="88"/>
      <c r="G22694" s="88"/>
      <c r="H22694" s="88"/>
      <c r="I22694" s="88"/>
      <c r="J22694" s="88"/>
      <c r="K22694" s="88"/>
    </row>
    <row r="22695" spans="2:11" hidden="1" x14ac:dyDescent="0.2">
      <c r="B22695" s="88"/>
      <c r="C22695" s="88"/>
      <c r="D22695" s="88"/>
      <c r="E22695" s="88"/>
      <c r="F22695" s="88"/>
      <c r="G22695" s="88"/>
      <c r="H22695" s="88"/>
      <c r="I22695" s="88"/>
      <c r="J22695" s="88"/>
      <c r="K22695" s="88"/>
    </row>
    <row r="22696" spans="2:11" hidden="1" x14ac:dyDescent="0.2">
      <c r="B22696" s="88"/>
      <c r="C22696" s="88"/>
      <c r="D22696" s="88"/>
      <c r="E22696" s="88"/>
      <c r="F22696" s="88"/>
      <c r="G22696" s="88"/>
      <c r="H22696" s="88"/>
      <c r="I22696" s="88"/>
      <c r="J22696" s="88"/>
      <c r="K22696" s="88"/>
    </row>
    <row r="22697" spans="2:11" hidden="1" x14ac:dyDescent="0.2">
      <c r="B22697" s="88"/>
      <c r="C22697" s="88"/>
      <c r="D22697" s="88"/>
      <c r="E22697" s="88"/>
      <c r="F22697" s="88"/>
      <c r="G22697" s="88"/>
      <c r="H22697" s="88"/>
      <c r="I22697" s="88"/>
      <c r="J22697" s="88"/>
      <c r="K22697" s="88"/>
    </row>
    <row r="22698" spans="2:11" hidden="1" x14ac:dyDescent="0.2">
      <c r="B22698" s="88"/>
      <c r="C22698" s="88"/>
      <c r="D22698" s="88"/>
      <c r="E22698" s="88"/>
      <c r="F22698" s="88"/>
      <c r="G22698" s="88"/>
      <c r="H22698" s="88"/>
      <c r="I22698" s="88"/>
      <c r="J22698" s="88"/>
      <c r="K22698" s="88"/>
    </row>
    <row r="22699" spans="2:11" hidden="1" x14ac:dyDescent="0.2">
      <c r="B22699" s="88"/>
      <c r="C22699" s="88"/>
      <c r="D22699" s="88"/>
      <c r="E22699" s="88"/>
      <c r="F22699" s="88"/>
      <c r="G22699" s="88"/>
      <c r="H22699" s="88"/>
      <c r="I22699" s="88"/>
      <c r="J22699" s="88"/>
      <c r="K22699" s="88"/>
    </row>
    <row r="22700" spans="2:11" hidden="1" x14ac:dyDescent="0.2">
      <c r="B22700" s="88"/>
      <c r="C22700" s="88"/>
      <c r="D22700" s="88"/>
      <c r="E22700" s="88"/>
      <c r="F22700" s="88"/>
      <c r="G22700" s="88"/>
      <c r="H22700" s="88"/>
      <c r="I22700" s="88"/>
      <c r="J22700" s="88"/>
      <c r="K22700" s="88"/>
    </row>
    <row r="22701" spans="2:11" hidden="1" x14ac:dyDescent="0.2">
      <c r="B22701" s="88"/>
      <c r="C22701" s="88"/>
      <c r="D22701" s="88"/>
      <c r="E22701" s="88"/>
      <c r="F22701" s="88"/>
      <c r="G22701" s="88"/>
      <c r="H22701" s="88"/>
      <c r="I22701" s="88"/>
      <c r="J22701" s="88"/>
      <c r="K22701" s="88"/>
    </row>
    <row r="22702" spans="2:11" hidden="1" x14ac:dyDescent="0.2">
      <c r="B22702" s="88"/>
      <c r="C22702" s="88"/>
      <c r="D22702" s="88"/>
      <c r="E22702" s="88"/>
      <c r="F22702" s="88"/>
      <c r="G22702" s="88"/>
      <c r="H22702" s="88"/>
      <c r="I22702" s="88"/>
      <c r="J22702" s="88"/>
      <c r="K22702" s="88"/>
    </row>
    <row r="22703" spans="2:11" hidden="1" x14ac:dyDescent="0.2">
      <c r="B22703" s="88"/>
      <c r="C22703" s="88"/>
      <c r="D22703" s="88"/>
      <c r="E22703" s="88"/>
      <c r="F22703" s="88"/>
      <c r="G22703" s="88"/>
      <c r="H22703" s="88"/>
      <c r="I22703" s="88"/>
      <c r="J22703" s="88"/>
      <c r="K22703" s="88"/>
    </row>
    <row r="22704" spans="2:11" hidden="1" x14ac:dyDescent="0.2">
      <c r="B22704" s="88"/>
      <c r="C22704" s="88"/>
      <c r="D22704" s="88"/>
      <c r="E22704" s="88"/>
      <c r="F22704" s="88"/>
      <c r="G22704" s="88"/>
      <c r="H22704" s="88"/>
      <c r="I22704" s="88"/>
      <c r="J22704" s="88"/>
      <c r="K22704" s="88"/>
    </row>
    <row r="22705" spans="2:11" hidden="1" x14ac:dyDescent="0.2">
      <c r="B22705" s="88"/>
      <c r="C22705" s="88"/>
      <c r="D22705" s="88"/>
      <c r="E22705" s="88"/>
      <c r="F22705" s="88"/>
      <c r="G22705" s="88"/>
      <c r="H22705" s="88"/>
      <c r="I22705" s="88"/>
      <c r="J22705" s="88"/>
      <c r="K22705" s="88"/>
    </row>
    <row r="22706" spans="2:11" hidden="1" x14ac:dyDescent="0.2">
      <c r="B22706" s="88"/>
      <c r="C22706" s="88"/>
      <c r="D22706" s="88"/>
      <c r="E22706" s="88"/>
      <c r="F22706" s="88"/>
      <c r="G22706" s="88"/>
      <c r="H22706" s="88"/>
      <c r="I22706" s="88"/>
      <c r="J22706" s="88"/>
      <c r="K22706" s="88"/>
    </row>
    <row r="22707" spans="2:11" hidden="1" x14ac:dyDescent="0.2">
      <c r="B22707" s="88"/>
      <c r="C22707" s="88"/>
      <c r="D22707" s="88"/>
      <c r="E22707" s="88"/>
      <c r="F22707" s="88"/>
      <c r="G22707" s="88"/>
      <c r="H22707" s="88"/>
      <c r="I22707" s="88"/>
      <c r="J22707" s="88"/>
      <c r="K22707" s="88"/>
    </row>
    <row r="22708" spans="2:11" hidden="1" x14ac:dyDescent="0.2">
      <c r="B22708" s="88"/>
      <c r="C22708" s="88"/>
      <c r="D22708" s="88"/>
      <c r="E22708" s="88"/>
      <c r="F22708" s="88"/>
      <c r="G22708" s="88"/>
      <c r="H22708" s="88"/>
      <c r="I22708" s="88"/>
      <c r="J22708" s="88"/>
      <c r="K22708" s="88"/>
    </row>
    <row r="22709" spans="2:11" hidden="1" x14ac:dyDescent="0.2">
      <c r="B22709" s="88"/>
      <c r="C22709" s="88"/>
      <c r="D22709" s="88"/>
      <c r="E22709" s="88"/>
      <c r="F22709" s="88"/>
      <c r="G22709" s="88"/>
      <c r="H22709" s="88"/>
      <c r="I22709" s="88"/>
      <c r="J22709" s="88"/>
      <c r="K22709" s="88"/>
    </row>
    <row r="22710" spans="2:11" hidden="1" x14ac:dyDescent="0.2">
      <c r="B22710" s="88"/>
      <c r="C22710" s="88"/>
      <c r="D22710" s="88"/>
      <c r="E22710" s="88"/>
      <c r="F22710" s="88"/>
      <c r="G22710" s="88"/>
      <c r="H22710" s="88"/>
      <c r="I22710" s="88"/>
      <c r="J22710" s="88"/>
      <c r="K22710" s="88"/>
    </row>
    <row r="22711" spans="2:11" hidden="1" x14ac:dyDescent="0.2">
      <c r="B22711" s="88"/>
      <c r="C22711" s="88"/>
      <c r="D22711" s="88"/>
      <c r="E22711" s="88"/>
      <c r="F22711" s="88"/>
      <c r="G22711" s="88"/>
      <c r="H22711" s="88"/>
      <c r="I22711" s="88"/>
      <c r="J22711" s="88"/>
      <c r="K22711" s="88"/>
    </row>
    <row r="22712" spans="2:11" hidden="1" x14ac:dyDescent="0.2">
      <c r="B22712" s="88"/>
      <c r="C22712" s="88"/>
      <c r="D22712" s="88"/>
      <c r="E22712" s="88"/>
      <c r="F22712" s="88"/>
      <c r="G22712" s="88"/>
      <c r="H22712" s="88"/>
      <c r="I22712" s="88"/>
      <c r="J22712" s="88"/>
      <c r="K22712" s="88"/>
    </row>
    <row r="22713" spans="2:11" hidden="1" x14ac:dyDescent="0.2">
      <c r="B22713" s="88"/>
      <c r="C22713" s="88"/>
      <c r="D22713" s="88"/>
      <c r="E22713" s="88"/>
      <c r="F22713" s="88"/>
      <c r="G22713" s="88"/>
      <c r="H22713" s="88"/>
      <c r="I22713" s="88"/>
      <c r="J22713" s="88"/>
      <c r="K22713" s="88"/>
    </row>
    <row r="22714" spans="2:11" hidden="1" x14ac:dyDescent="0.2">
      <c r="B22714" s="88"/>
      <c r="C22714" s="88"/>
      <c r="D22714" s="88"/>
      <c r="E22714" s="88"/>
      <c r="F22714" s="88"/>
      <c r="G22714" s="88"/>
      <c r="H22714" s="88"/>
      <c r="I22714" s="88"/>
      <c r="J22714" s="88"/>
      <c r="K22714" s="88"/>
    </row>
    <row r="22715" spans="2:11" hidden="1" x14ac:dyDescent="0.2">
      <c r="B22715" s="88"/>
      <c r="C22715" s="88"/>
      <c r="D22715" s="88"/>
      <c r="E22715" s="88"/>
      <c r="F22715" s="88"/>
      <c r="G22715" s="88"/>
      <c r="H22715" s="88"/>
      <c r="I22715" s="88"/>
      <c r="J22715" s="88"/>
      <c r="K22715" s="88"/>
    </row>
    <row r="22716" spans="2:11" hidden="1" x14ac:dyDescent="0.2">
      <c r="B22716" s="88"/>
      <c r="C22716" s="88"/>
      <c r="D22716" s="88"/>
      <c r="E22716" s="88"/>
      <c r="F22716" s="88"/>
      <c r="G22716" s="88"/>
      <c r="H22716" s="88"/>
      <c r="I22716" s="88"/>
      <c r="J22716" s="88"/>
      <c r="K22716" s="88"/>
    </row>
    <row r="22717" spans="2:11" hidden="1" x14ac:dyDescent="0.2">
      <c r="B22717" s="88"/>
      <c r="C22717" s="88"/>
      <c r="D22717" s="88"/>
      <c r="E22717" s="88"/>
      <c r="F22717" s="88"/>
      <c r="G22717" s="88"/>
      <c r="H22717" s="88"/>
      <c r="I22717" s="88"/>
      <c r="J22717" s="88"/>
      <c r="K22717" s="88"/>
    </row>
    <row r="22718" spans="2:11" hidden="1" x14ac:dyDescent="0.2">
      <c r="B22718" s="88"/>
      <c r="C22718" s="88"/>
      <c r="D22718" s="88"/>
      <c r="E22718" s="88"/>
      <c r="F22718" s="88"/>
      <c r="G22718" s="88"/>
      <c r="H22718" s="88"/>
      <c r="I22718" s="88"/>
      <c r="J22718" s="88"/>
      <c r="K22718" s="88"/>
    </row>
    <row r="22719" spans="2:11" hidden="1" x14ac:dyDescent="0.2">
      <c r="B22719" s="88"/>
      <c r="C22719" s="88"/>
      <c r="D22719" s="88"/>
      <c r="E22719" s="88"/>
      <c r="F22719" s="88"/>
      <c r="G22719" s="88"/>
      <c r="H22719" s="88"/>
      <c r="I22719" s="88"/>
      <c r="J22719" s="88"/>
      <c r="K22719" s="88"/>
    </row>
    <row r="22720" spans="2:11" hidden="1" x14ac:dyDescent="0.2">
      <c r="B22720" s="88"/>
      <c r="C22720" s="88"/>
      <c r="D22720" s="88"/>
      <c r="E22720" s="88"/>
      <c r="F22720" s="88"/>
      <c r="G22720" s="88"/>
      <c r="H22720" s="88"/>
      <c r="I22720" s="88"/>
      <c r="J22720" s="88"/>
      <c r="K22720" s="88"/>
    </row>
    <row r="22721" spans="2:11" hidden="1" x14ac:dyDescent="0.2">
      <c r="B22721" s="88"/>
      <c r="C22721" s="88"/>
      <c r="D22721" s="88"/>
      <c r="E22721" s="88"/>
      <c r="F22721" s="88"/>
      <c r="G22721" s="88"/>
      <c r="H22721" s="88"/>
      <c r="I22721" s="88"/>
      <c r="J22721" s="88"/>
      <c r="K22721" s="88"/>
    </row>
    <row r="22722" spans="2:11" hidden="1" x14ac:dyDescent="0.2">
      <c r="B22722" s="88"/>
      <c r="C22722" s="88"/>
      <c r="D22722" s="88"/>
      <c r="E22722" s="88"/>
      <c r="F22722" s="88"/>
      <c r="G22722" s="88"/>
      <c r="H22722" s="88"/>
      <c r="I22722" s="88"/>
      <c r="J22722" s="88"/>
      <c r="K22722" s="88"/>
    </row>
    <row r="22723" spans="2:11" hidden="1" x14ac:dyDescent="0.2">
      <c r="B22723" s="88"/>
      <c r="C22723" s="88"/>
      <c r="D22723" s="88"/>
      <c r="E22723" s="88"/>
      <c r="F22723" s="88"/>
      <c r="G22723" s="88"/>
      <c r="H22723" s="88"/>
      <c r="I22723" s="88"/>
      <c r="J22723" s="88"/>
      <c r="K22723" s="88"/>
    </row>
    <row r="22724" spans="2:11" hidden="1" x14ac:dyDescent="0.2">
      <c r="B22724" s="88"/>
      <c r="C22724" s="88"/>
      <c r="D22724" s="88"/>
      <c r="E22724" s="88"/>
      <c r="F22724" s="88"/>
      <c r="G22724" s="88"/>
      <c r="H22724" s="88"/>
      <c r="I22724" s="88"/>
      <c r="J22724" s="88"/>
      <c r="K22724" s="88"/>
    </row>
    <row r="22725" spans="2:11" hidden="1" x14ac:dyDescent="0.2">
      <c r="B22725" s="88"/>
      <c r="C22725" s="88"/>
      <c r="D22725" s="88"/>
      <c r="E22725" s="88"/>
      <c r="F22725" s="88"/>
      <c r="G22725" s="88"/>
      <c r="H22725" s="88"/>
      <c r="I22725" s="88"/>
      <c r="J22725" s="88"/>
      <c r="K22725" s="88"/>
    </row>
    <row r="22726" spans="2:11" hidden="1" x14ac:dyDescent="0.2">
      <c r="B22726" s="88"/>
      <c r="C22726" s="88"/>
      <c r="D22726" s="88"/>
      <c r="E22726" s="88"/>
      <c r="F22726" s="88"/>
      <c r="G22726" s="88"/>
      <c r="H22726" s="88"/>
      <c r="I22726" s="88"/>
      <c r="J22726" s="88"/>
      <c r="K22726" s="88"/>
    </row>
    <row r="22727" spans="2:11" hidden="1" x14ac:dyDescent="0.2">
      <c r="B22727" s="88"/>
      <c r="C22727" s="88"/>
      <c r="D22727" s="88"/>
      <c r="E22727" s="88"/>
      <c r="F22727" s="88"/>
      <c r="G22727" s="88"/>
      <c r="H22727" s="88"/>
      <c r="I22727" s="88"/>
      <c r="J22727" s="88"/>
      <c r="K22727" s="88"/>
    </row>
    <row r="22728" spans="2:11" hidden="1" x14ac:dyDescent="0.2">
      <c r="B22728" s="88"/>
      <c r="C22728" s="88"/>
      <c r="D22728" s="88"/>
      <c r="E22728" s="88"/>
      <c r="F22728" s="88"/>
      <c r="G22728" s="88"/>
      <c r="H22728" s="88"/>
      <c r="I22728" s="88"/>
      <c r="J22728" s="88"/>
      <c r="K22728" s="88"/>
    </row>
    <row r="22729" spans="2:11" hidden="1" x14ac:dyDescent="0.2">
      <c r="B22729" s="88"/>
      <c r="C22729" s="88"/>
      <c r="D22729" s="88"/>
      <c r="E22729" s="88"/>
      <c r="F22729" s="88"/>
      <c r="G22729" s="88"/>
      <c r="H22729" s="88"/>
      <c r="I22729" s="88"/>
      <c r="J22729" s="88"/>
      <c r="K22729" s="88"/>
    </row>
    <row r="22730" spans="2:11" hidden="1" x14ac:dyDescent="0.2">
      <c r="B22730" s="88"/>
      <c r="C22730" s="88"/>
      <c r="D22730" s="88"/>
      <c r="E22730" s="88"/>
      <c r="F22730" s="88"/>
      <c r="G22730" s="88"/>
      <c r="H22730" s="88"/>
      <c r="I22730" s="88"/>
      <c r="J22730" s="88"/>
      <c r="K22730" s="88"/>
    </row>
    <row r="22731" spans="2:11" hidden="1" x14ac:dyDescent="0.2">
      <c r="B22731" s="88"/>
      <c r="C22731" s="88"/>
      <c r="D22731" s="88"/>
      <c r="E22731" s="88"/>
      <c r="F22731" s="88"/>
      <c r="G22731" s="88"/>
      <c r="H22731" s="88"/>
      <c r="I22731" s="88"/>
      <c r="J22731" s="88"/>
      <c r="K22731" s="88"/>
    </row>
    <row r="22732" spans="2:11" hidden="1" x14ac:dyDescent="0.2">
      <c r="B22732" s="88"/>
      <c r="C22732" s="88"/>
      <c r="D22732" s="88"/>
      <c r="E22732" s="88"/>
      <c r="F22732" s="88"/>
      <c r="G22732" s="88"/>
      <c r="H22732" s="88"/>
      <c r="I22732" s="88"/>
      <c r="J22732" s="88"/>
      <c r="K22732" s="88"/>
    </row>
    <row r="22733" spans="2:11" hidden="1" x14ac:dyDescent="0.2">
      <c r="B22733" s="88"/>
      <c r="C22733" s="88"/>
      <c r="D22733" s="88"/>
      <c r="E22733" s="88"/>
      <c r="F22733" s="88"/>
      <c r="G22733" s="88"/>
      <c r="H22733" s="88"/>
      <c r="I22733" s="88"/>
      <c r="J22733" s="88"/>
      <c r="K22733" s="88"/>
    </row>
    <row r="22734" spans="2:11" hidden="1" x14ac:dyDescent="0.2">
      <c r="B22734" s="88"/>
      <c r="C22734" s="88"/>
      <c r="D22734" s="88"/>
      <c r="E22734" s="88"/>
      <c r="F22734" s="88"/>
      <c r="G22734" s="88"/>
      <c r="H22734" s="88"/>
      <c r="I22734" s="88"/>
      <c r="J22734" s="88"/>
      <c r="K22734" s="88"/>
    </row>
    <row r="22735" spans="2:11" hidden="1" x14ac:dyDescent="0.2">
      <c r="B22735" s="88"/>
      <c r="C22735" s="88"/>
      <c r="D22735" s="88"/>
      <c r="E22735" s="88"/>
      <c r="F22735" s="88"/>
      <c r="G22735" s="88"/>
      <c r="H22735" s="88"/>
      <c r="I22735" s="88"/>
      <c r="J22735" s="88"/>
      <c r="K22735" s="88"/>
    </row>
    <row r="22736" spans="2:11" hidden="1" x14ac:dyDescent="0.2">
      <c r="B22736" s="88"/>
      <c r="C22736" s="88"/>
      <c r="D22736" s="88"/>
      <c r="E22736" s="88"/>
      <c r="F22736" s="88"/>
      <c r="G22736" s="88"/>
      <c r="H22736" s="88"/>
      <c r="I22736" s="88"/>
      <c r="J22736" s="88"/>
      <c r="K22736" s="88"/>
    </row>
    <row r="22737" spans="2:11" hidden="1" x14ac:dyDescent="0.2">
      <c r="B22737" s="88"/>
      <c r="C22737" s="88"/>
      <c r="D22737" s="88"/>
      <c r="E22737" s="88"/>
      <c r="F22737" s="88"/>
      <c r="G22737" s="88"/>
      <c r="H22737" s="88"/>
      <c r="I22737" s="88"/>
      <c r="J22737" s="88"/>
      <c r="K22737" s="88"/>
    </row>
    <row r="22738" spans="2:11" hidden="1" x14ac:dyDescent="0.2">
      <c r="B22738" s="88"/>
      <c r="C22738" s="88"/>
      <c r="D22738" s="88"/>
      <c r="E22738" s="88"/>
      <c r="F22738" s="88"/>
      <c r="G22738" s="88"/>
      <c r="H22738" s="88"/>
      <c r="I22738" s="88"/>
      <c r="J22738" s="88"/>
      <c r="K22738" s="88"/>
    </row>
    <row r="22739" spans="2:11" hidden="1" x14ac:dyDescent="0.2">
      <c r="B22739" s="88"/>
      <c r="C22739" s="88"/>
      <c r="D22739" s="88"/>
      <c r="E22739" s="88"/>
      <c r="F22739" s="88"/>
      <c r="G22739" s="88"/>
      <c r="H22739" s="88"/>
      <c r="I22739" s="88"/>
      <c r="J22739" s="88"/>
      <c r="K22739" s="88"/>
    </row>
    <row r="22740" spans="2:11" hidden="1" x14ac:dyDescent="0.2">
      <c r="B22740" s="88"/>
      <c r="C22740" s="88"/>
      <c r="D22740" s="88"/>
      <c r="E22740" s="88"/>
      <c r="F22740" s="88"/>
      <c r="G22740" s="88"/>
      <c r="H22740" s="88"/>
      <c r="I22740" s="88"/>
      <c r="J22740" s="88"/>
      <c r="K22740" s="88"/>
    </row>
    <row r="22741" spans="2:11" hidden="1" x14ac:dyDescent="0.2">
      <c r="B22741" s="88"/>
      <c r="C22741" s="88"/>
      <c r="D22741" s="88"/>
      <c r="E22741" s="88"/>
      <c r="F22741" s="88"/>
      <c r="G22741" s="88"/>
      <c r="H22741" s="88"/>
      <c r="I22741" s="88"/>
      <c r="J22741" s="88"/>
      <c r="K22741" s="88"/>
    </row>
    <row r="22742" spans="2:11" hidden="1" x14ac:dyDescent="0.2">
      <c r="B22742" s="88"/>
      <c r="C22742" s="88"/>
      <c r="D22742" s="88"/>
      <c r="E22742" s="88"/>
      <c r="F22742" s="88"/>
      <c r="G22742" s="88"/>
      <c r="H22742" s="88"/>
      <c r="I22742" s="88"/>
      <c r="J22742" s="88"/>
      <c r="K22742" s="88"/>
    </row>
    <row r="22743" spans="2:11" hidden="1" x14ac:dyDescent="0.2">
      <c r="B22743" s="88"/>
      <c r="C22743" s="88"/>
      <c r="D22743" s="88"/>
      <c r="E22743" s="88"/>
      <c r="F22743" s="88"/>
      <c r="G22743" s="88"/>
      <c r="H22743" s="88"/>
      <c r="I22743" s="88"/>
      <c r="J22743" s="88"/>
      <c r="K22743" s="88"/>
    </row>
    <row r="22744" spans="2:11" hidden="1" x14ac:dyDescent="0.2">
      <c r="B22744" s="88"/>
      <c r="C22744" s="88"/>
      <c r="D22744" s="88"/>
      <c r="E22744" s="88"/>
      <c r="F22744" s="88"/>
      <c r="G22744" s="88"/>
      <c r="H22744" s="88"/>
      <c r="I22744" s="88"/>
      <c r="J22744" s="88"/>
      <c r="K22744" s="88"/>
    </row>
    <row r="22745" spans="2:11" hidden="1" x14ac:dyDescent="0.2">
      <c r="B22745" s="88"/>
      <c r="C22745" s="88"/>
      <c r="D22745" s="88"/>
      <c r="E22745" s="88"/>
      <c r="F22745" s="88"/>
      <c r="G22745" s="88"/>
      <c r="H22745" s="88"/>
      <c r="I22745" s="88"/>
      <c r="J22745" s="88"/>
      <c r="K22745" s="88"/>
    </row>
    <row r="22746" spans="2:11" hidden="1" x14ac:dyDescent="0.2">
      <c r="B22746" s="88"/>
      <c r="C22746" s="88"/>
      <c r="D22746" s="88"/>
      <c r="E22746" s="88"/>
      <c r="F22746" s="88"/>
      <c r="G22746" s="88"/>
      <c r="H22746" s="88"/>
      <c r="I22746" s="88"/>
      <c r="J22746" s="88"/>
      <c r="K22746" s="88"/>
    </row>
    <row r="22747" spans="2:11" hidden="1" x14ac:dyDescent="0.2">
      <c r="B22747" s="88"/>
      <c r="C22747" s="88"/>
      <c r="D22747" s="88"/>
      <c r="E22747" s="88"/>
      <c r="F22747" s="88"/>
      <c r="G22747" s="88"/>
      <c r="H22747" s="88"/>
      <c r="I22747" s="88"/>
      <c r="J22747" s="88"/>
      <c r="K22747" s="88"/>
    </row>
    <row r="22748" spans="2:11" hidden="1" x14ac:dyDescent="0.2">
      <c r="B22748" s="88"/>
      <c r="C22748" s="88"/>
      <c r="D22748" s="88"/>
      <c r="E22748" s="88"/>
      <c r="F22748" s="88"/>
      <c r="G22748" s="88"/>
      <c r="H22748" s="88"/>
      <c r="I22748" s="88"/>
      <c r="J22748" s="88"/>
      <c r="K22748" s="88"/>
    </row>
    <row r="22749" spans="2:11" hidden="1" x14ac:dyDescent="0.2">
      <c r="B22749" s="88"/>
      <c r="C22749" s="88"/>
      <c r="D22749" s="88"/>
      <c r="E22749" s="88"/>
      <c r="F22749" s="88"/>
      <c r="G22749" s="88"/>
      <c r="H22749" s="88"/>
      <c r="I22749" s="88"/>
      <c r="J22749" s="88"/>
      <c r="K22749" s="88"/>
    </row>
    <row r="22750" spans="2:11" hidden="1" x14ac:dyDescent="0.2">
      <c r="B22750" s="88"/>
      <c r="C22750" s="88"/>
      <c r="D22750" s="88"/>
      <c r="E22750" s="88"/>
      <c r="F22750" s="88"/>
      <c r="G22750" s="88"/>
      <c r="H22750" s="88"/>
      <c r="I22750" s="88"/>
      <c r="J22750" s="88"/>
      <c r="K22750" s="88"/>
    </row>
    <row r="22751" spans="2:11" hidden="1" x14ac:dyDescent="0.2">
      <c r="B22751" s="88"/>
      <c r="C22751" s="88"/>
      <c r="D22751" s="88"/>
      <c r="E22751" s="88"/>
      <c r="F22751" s="88"/>
      <c r="G22751" s="88"/>
      <c r="H22751" s="88"/>
      <c r="I22751" s="88"/>
      <c r="J22751" s="88"/>
      <c r="K22751" s="88"/>
    </row>
    <row r="22752" spans="2:11" hidden="1" x14ac:dyDescent="0.2">
      <c r="B22752" s="88"/>
      <c r="C22752" s="88"/>
      <c r="D22752" s="88"/>
      <c r="E22752" s="88"/>
      <c r="F22752" s="88"/>
      <c r="G22752" s="88"/>
      <c r="H22752" s="88"/>
      <c r="I22752" s="88"/>
      <c r="J22752" s="88"/>
      <c r="K22752" s="88"/>
    </row>
    <row r="22753" spans="2:11" hidden="1" x14ac:dyDescent="0.2">
      <c r="B22753" s="88"/>
      <c r="C22753" s="88"/>
      <c r="D22753" s="88"/>
      <c r="E22753" s="88"/>
      <c r="F22753" s="88"/>
      <c r="G22753" s="88"/>
      <c r="H22753" s="88"/>
      <c r="I22753" s="88"/>
      <c r="J22753" s="88"/>
      <c r="K22753" s="88"/>
    </row>
    <row r="22754" spans="2:11" hidden="1" x14ac:dyDescent="0.2">
      <c r="B22754" s="88"/>
      <c r="C22754" s="88"/>
      <c r="D22754" s="88"/>
      <c r="E22754" s="88"/>
      <c r="F22754" s="88"/>
      <c r="G22754" s="88"/>
      <c r="H22754" s="88"/>
      <c r="I22754" s="88"/>
      <c r="J22754" s="88"/>
      <c r="K22754" s="88"/>
    </row>
    <row r="22755" spans="2:11" hidden="1" x14ac:dyDescent="0.2">
      <c r="B22755" s="88"/>
      <c r="C22755" s="88"/>
      <c r="D22755" s="88"/>
      <c r="E22755" s="88"/>
      <c r="F22755" s="88"/>
      <c r="G22755" s="88"/>
      <c r="H22755" s="88"/>
      <c r="I22755" s="88"/>
      <c r="J22755" s="88"/>
      <c r="K22755" s="88"/>
    </row>
    <row r="22756" spans="2:11" hidden="1" x14ac:dyDescent="0.2">
      <c r="B22756" s="88"/>
      <c r="C22756" s="88"/>
      <c r="D22756" s="88"/>
      <c r="E22756" s="88"/>
      <c r="F22756" s="88"/>
      <c r="G22756" s="88"/>
      <c r="H22756" s="88"/>
      <c r="I22756" s="88"/>
      <c r="J22756" s="88"/>
      <c r="K22756" s="88"/>
    </row>
    <row r="22757" spans="2:11" hidden="1" x14ac:dyDescent="0.2">
      <c r="B22757" s="88"/>
      <c r="C22757" s="88"/>
      <c r="D22757" s="88"/>
      <c r="E22757" s="88"/>
      <c r="F22757" s="88"/>
      <c r="G22757" s="88"/>
      <c r="H22757" s="88"/>
      <c r="I22757" s="88"/>
      <c r="J22757" s="88"/>
      <c r="K22757" s="88"/>
    </row>
    <row r="22758" spans="2:11" hidden="1" x14ac:dyDescent="0.2">
      <c r="B22758" s="88"/>
      <c r="C22758" s="88"/>
      <c r="D22758" s="88"/>
      <c r="E22758" s="88"/>
      <c r="F22758" s="88"/>
      <c r="G22758" s="88"/>
      <c r="H22758" s="88"/>
      <c r="I22758" s="88"/>
      <c r="J22758" s="88"/>
      <c r="K22758" s="88"/>
    </row>
    <row r="22759" spans="2:11" hidden="1" x14ac:dyDescent="0.2">
      <c r="B22759" s="88"/>
      <c r="C22759" s="88"/>
      <c r="D22759" s="88"/>
      <c r="E22759" s="88"/>
      <c r="F22759" s="88"/>
      <c r="G22759" s="88"/>
      <c r="H22759" s="88"/>
      <c r="I22759" s="88"/>
      <c r="J22759" s="88"/>
      <c r="K22759" s="88"/>
    </row>
    <row r="22760" spans="2:11" hidden="1" x14ac:dyDescent="0.2">
      <c r="B22760" s="88"/>
      <c r="C22760" s="88"/>
      <c r="D22760" s="88"/>
      <c r="E22760" s="88"/>
      <c r="F22760" s="88"/>
      <c r="G22760" s="88"/>
      <c r="H22760" s="88"/>
      <c r="I22760" s="88"/>
      <c r="J22760" s="88"/>
      <c r="K22760" s="88"/>
    </row>
    <row r="22761" spans="2:11" hidden="1" x14ac:dyDescent="0.2">
      <c r="B22761" s="88"/>
      <c r="C22761" s="88"/>
      <c r="D22761" s="88"/>
      <c r="E22761" s="88"/>
      <c r="F22761" s="88"/>
      <c r="G22761" s="88"/>
      <c r="H22761" s="88"/>
      <c r="I22761" s="88"/>
      <c r="J22761" s="88"/>
      <c r="K22761" s="88"/>
    </row>
    <row r="22762" spans="2:11" hidden="1" x14ac:dyDescent="0.2">
      <c r="B22762" s="88"/>
      <c r="C22762" s="88"/>
      <c r="D22762" s="88"/>
      <c r="E22762" s="88"/>
      <c r="F22762" s="88"/>
      <c r="G22762" s="88"/>
      <c r="H22762" s="88"/>
      <c r="I22762" s="88"/>
      <c r="J22762" s="88"/>
      <c r="K22762" s="88"/>
    </row>
    <row r="22763" spans="2:11" hidden="1" x14ac:dyDescent="0.2">
      <c r="B22763" s="88"/>
      <c r="C22763" s="88"/>
      <c r="D22763" s="88"/>
      <c r="E22763" s="88"/>
      <c r="F22763" s="88"/>
      <c r="G22763" s="88"/>
      <c r="H22763" s="88"/>
      <c r="I22763" s="88"/>
      <c r="J22763" s="88"/>
      <c r="K22763" s="88"/>
    </row>
    <row r="22764" spans="2:11" hidden="1" x14ac:dyDescent="0.2">
      <c r="B22764" s="88"/>
      <c r="C22764" s="88"/>
      <c r="D22764" s="88"/>
      <c r="E22764" s="88"/>
      <c r="F22764" s="88"/>
      <c r="G22764" s="88"/>
      <c r="H22764" s="88"/>
      <c r="I22764" s="88"/>
      <c r="J22764" s="88"/>
      <c r="K22764" s="88"/>
    </row>
    <row r="22765" spans="2:11" hidden="1" x14ac:dyDescent="0.2">
      <c r="B22765" s="88"/>
      <c r="C22765" s="88"/>
      <c r="D22765" s="88"/>
      <c r="E22765" s="88"/>
      <c r="F22765" s="88"/>
      <c r="G22765" s="88"/>
      <c r="H22765" s="88"/>
      <c r="I22765" s="88"/>
      <c r="J22765" s="88"/>
      <c r="K22765" s="88"/>
    </row>
    <row r="22766" spans="2:11" hidden="1" x14ac:dyDescent="0.2">
      <c r="B22766" s="88"/>
      <c r="C22766" s="88"/>
      <c r="D22766" s="88"/>
      <c r="E22766" s="88"/>
      <c r="F22766" s="88"/>
      <c r="G22766" s="88"/>
      <c r="H22766" s="88"/>
      <c r="I22766" s="88"/>
      <c r="J22766" s="88"/>
      <c r="K22766" s="88"/>
    </row>
    <row r="22767" spans="2:11" hidden="1" x14ac:dyDescent="0.2">
      <c r="B22767" s="88"/>
      <c r="C22767" s="88"/>
      <c r="D22767" s="88"/>
      <c r="E22767" s="88"/>
      <c r="F22767" s="88"/>
      <c r="G22767" s="88"/>
      <c r="H22767" s="88"/>
      <c r="I22767" s="88"/>
      <c r="J22767" s="88"/>
      <c r="K22767" s="88"/>
    </row>
    <row r="22768" spans="2:11" hidden="1" x14ac:dyDescent="0.2">
      <c r="B22768" s="88"/>
      <c r="C22768" s="88"/>
      <c r="D22768" s="88"/>
      <c r="E22768" s="88"/>
      <c r="F22768" s="88"/>
      <c r="G22768" s="88"/>
      <c r="H22768" s="88"/>
      <c r="I22768" s="88"/>
      <c r="J22768" s="88"/>
      <c r="K22768" s="88"/>
    </row>
    <row r="22769" spans="2:11" hidden="1" x14ac:dyDescent="0.2">
      <c r="B22769" s="88"/>
      <c r="C22769" s="88"/>
      <c r="D22769" s="88"/>
      <c r="E22769" s="88"/>
      <c r="F22769" s="88"/>
      <c r="G22769" s="88"/>
      <c r="H22769" s="88"/>
      <c r="I22769" s="88"/>
      <c r="J22769" s="88"/>
      <c r="K22769" s="88"/>
    </row>
    <row r="22770" spans="2:11" hidden="1" x14ac:dyDescent="0.2">
      <c r="B22770" s="88"/>
      <c r="C22770" s="88"/>
      <c r="D22770" s="88"/>
      <c r="E22770" s="88"/>
      <c r="F22770" s="88"/>
      <c r="G22770" s="88"/>
      <c r="H22770" s="88"/>
      <c r="I22770" s="88"/>
      <c r="J22770" s="88"/>
      <c r="K22770" s="88"/>
    </row>
    <row r="22771" spans="2:11" hidden="1" x14ac:dyDescent="0.2">
      <c r="B22771" s="88"/>
      <c r="C22771" s="88"/>
      <c r="D22771" s="88"/>
      <c r="E22771" s="88"/>
      <c r="F22771" s="88"/>
      <c r="G22771" s="88"/>
      <c r="H22771" s="88"/>
      <c r="I22771" s="88"/>
      <c r="J22771" s="88"/>
      <c r="K22771" s="88"/>
    </row>
    <row r="22772" spans="2:11" hidden="1" x14ac:dyDescent="0.2">
      <c r="B22772" s="88"/>
      <c r="C22772" s="88"/>
      <c r="D22772" s="88"/>
      <c r="E22772" s="88"/>
      <c r="F22772" s="88"/>
      <c r="G22772" s="88"/>
      <c r="H22772" s="88"/>
      <c r="I22772" s="88"/>
      <c r="J22772" s="88"/>
      <c r="K22772" s="88"/>
    </row>
    <row r="22773" spans="2:11" hidden="1" x14ac:dyDescent="0.2">
      <c r="B22773" s="88"/>
      <c r="C22773" s="88"/>
      <c r="D22773" s="88"/>
      <c r="E22773" s="88"/>
      <c r="F22773" s="88"/>
      <c r="G22773" s="88"/>
      <c r="H22773" s="88"/>
      <c r="I22773" s="88"/>
      <c r="J22773" s="88"/>
      <c r="K22773" s="88"/>
    </row>
    <row r="22774" spans="2:11" hidden="1" x14ac:dyDescent="0.2">
      <c r="B22774" s="88"/>
      <c r="C22774" s="88"/>
      <c r="D22774" s="88"/>
      <c r="E22774" s="88"/>
      <c r="F22774" s="88"/>
      <c r="G22774" s="88"/>
      <c r="H22774" s="88"/>
      <c r="I22774" s="88"/>
      <c r="J22774" s="88"/>
      <c r="K22774" s="88"/>
    </row>
    <row r="22775" spans="2:11" hidden="1" x14ac:dyDescent="0.2">
      <c r="B22775" s="88"/>
      <c r="C22775" s="88"/>
      <c r="D22775" s="88"/>
      <c r="E22775" s="88"/>
      <c r="F22775" s="88"/>
      <c r="G22775" s="88"/>
      <c r="H22775" s="88"/>
      <c r="I22775" s="88"/>
      <c r="J22775" s="88"/>
      <c r="K22775" s="88"/>
    </row>
    <row r="22776" spans="2:11" hidden="1" x14ac:dyDescent="0.2">
      <c r="B22776" s="88"/>
      <c r="C22776" s="88"/>
      <c r="D22776" s="88"/>
      <c r="E22776" s="88"/>
      <c r="F22776" s="88"/>
      <c r="G22776" s="88"/>
      <c r="H22776" s="88"/>
      <c r="I22776" s="88"/>
      <c r="J22776" s="88"/>
      <c r="K22776" s="88"/>
    </row>
    <row r="22777" spans="2:11" hidden="1" x14ac:dyDescent="0.2">
      <c r="B22777" s="88"/>
      <c r="C22777" s="88"/>
      <c r="D22777" s="88"/>
      <c r="E22777" s="88"/>
      <c r="F22777" s="88"/>
      <c r="G22777" s="88"/>
      <c r="H22777" s="88"/>
      <c r="I22777" s="88"/>
      <c r="J22777" s="88"/>
      <c r="K22777" s="88"/>
    </row>
    <row r="22778" spans="2:11" hidden="1" x14ac:dyDescent="0.2">
      <c r="B22778" s="88"/>
      <c r="C22778" s="88"/>
      <c r="D22778" s="88"/>
      <c r="E22778" s="88"/>
      <c r="F22778" s="88"/>
      <c r="G22778" s="88"/>
      <c r="H22778" s="88"/>
      <c r="I22778" s="88"/>
      <c r="J22778" s="88"/>
      <c r="K22778" s="88"/>
    </row>
    <row r="22779" spans="2:11" hidden="1" x14ac:dyDescent="0.2">
      <c r="B22779" s="88"/>
      <c r="C22779" s="88"/>
      <c r="D22779" s="88"/>
      <c r="E22779" s="88"/>
      <c r="F22779" s="88"/>
      <c r="G22779" s="88"/>
      <c r="H22779" s="88"/>
      <c r="I22779" s="88"/>
      <c r="J22779" s="88"/>
      <c r="K22779" s="88"/>
    </row>
    <row r="22780" spans="2:11" hidden="1" x14ac:dyDescent="0.2">
      <c r="B22780" s="88"/>
      <c r="C22780" s="88"/>
      <c r="D22780" s="88"/>
      <c r="E22780" s="88"/>
      <c r="F22780" s="88"/>
      <c r="G22780" s="88"/>
      <c r="H22780" s="88"/>
      <c r="I22780" s="88"/>
      <c r="J22780" s="88"/>
      <c r="K22780" s="88"/>
    </row>
    <row r="22781" spans="2:11" hidden="1" x14ac:dyDescent="0.2">
      <c r="B22781" s="88"/>
      <c r="C22781" s="88"/>
      <c r="D22781" s="88"/>
      <c r="E22781" s="88"/>
      <c r="F22781" s="88"/>
      <c r="G22781" s="88"/>
      <c r="H22781" s="88"/>
      <c r="I22781" s="88"/>
      <c r="J22781" s="88"/>
      <c r="K22781" s="88"/>
    </row>
    <row r="22782" spans="2:11" hidden="1" x14ac:dyDescent="0.2">
      <c r="B22782" s="88"/>
      <c r="C22782" s="88"/>
      <c r="D22782" s="88"/>
      <c r="E22782" s="88"/>
      <c r="F22782" s="88"/>
      <c r="G22782" s="88"/>
      <c r="H22782" s="88"/>
      <c r="I22782" s="88"/>
      <c r="J22782" s="88"/>
      <c r="K22782" s="88"/>
    </row>
    <row r="22783" spans="2:11" hidden="1" x14ac:dyDescent="0.2">
      <c r="B22783" s="88"/>
      <c r="C22783" s="88"/>
      <c r="D22783" s="88"/>
      <c r="E22783" s="88"/>
      <c r="F22783" s="88"/>
      <c r="G22783" s="88"/>
      <c r="H22783" s="88"/>
      <c r="I22783" s="88"/>
      <c r="J22783" s="88"/>
      <c r="K22783" s="88"/>
    </row>
    <row r="22784" spans="2:11" hidden="1" x14ac:dyDescent="0.2">
      <c r="B22784" s="88"/>
      <c r="C22784" s="88"/>
      <c r="D22784" s="88"/>
      <c r="E22784" s="88"/>
      <c r="F22784" s="88"/>
      <c r="G22784" s="88"/>
      <c r="H22784" s="88"/>
      <c r="I22784" s="88"/>
      <c r="J22784" s="88"/>
      <c r="K22784" s="88"/>
    </row>
    <row r="22785" spans="2:11" hidden="1" x14ac:dyDescent="0.2">
      <c r="B22785" s="88"/>
      <c r="C22785" s="88"/>
      <c r="D22785" s="88"/>
      <c r="E22785" s="88"/>
      <c r="F22785" s="88"/>
      <c r="G22785" s="88"/>
      <c r="H22785" s="88"/>
      <c r="I22785" s="88"/>
      <c r="J22785" s="88"/>
      <c r="K22785" s="88"/>
    </row>
    <row r="22786" spans="2:11" hidden="1" x14ac:dyDescent="0.2">
      <c r="B22786" s="88"/>
      <c r="C22786" s="88"/>
      <c r="D22786" s="88"/>
      <c r="E22786" s="88"/>
      <c r="F22786" s="88"/>
      <c r="G22786" s="88"/>
      <c r="H22786" s="88"/>
      <c r="I22786" s="88"/>
      <c r="J22786" s="88"/>
      <c r="K22786" s="88"/>
    </row>
    <row r="22787" spans="2:11" hidden="1" x14ac:dyDescent="0.2">
      <c r="B22787" s="88"/>
      <c r="C22787" s="88"/>
      <c r="D22787" s="88"/>
      <c r="E22787" s="88"/>
      <c r="F22787" s="88"/>
      <c r="G22787" s="88"/>
      <c r="H22787" s="88"/>
      <c r="I22787" s="88"/>
      <c r="J22787" s="88"/>
      <c r="K22787" s="88"/>
    </row>
    <row r="22788" spans="2:11" hidden="1" x14ac:dyDescent="0.2">
      <c r="B22788" s="88"/>
      <c r="C22788" s="88"/>
      <c r="D22788" s="88"/>
      <c r="E22788" s="88"/>
      <c r="F22788" s="88"/>
      <c r="G22788" s="88"/>
      <c r="H22788" s="88"/>
      <c r="I22788" s="88"/>
      <c r="J22788" s="88"/>
      <c r="K22788" s="88"/>
    </row>
    <row r="22789" spans="2:11" hidden="1" x14ac:dyDescent="0.2">
      <c r="B22789" s="88"/>
      <c r="C22789" s="88"/>
      <c r="D22789" s="88"/>
      <c r="E22789" s="88"/>
      <c r="F22789" s="88"/>
      <c r="G22789" s="88"/>
      <c r="H22789" s="88"/>
      <c r="I22789" s="88"/>
      <c r="J22789" s="88"/>
      <c r="K22789" s="88"/>
    </row>
    <row r="22790" spans="2:11" hidden="1" x14ac:dyDescent="0.2">
      <c r="B22790" s="88"/>
      <c r="C22790" s="88"/>
      <c r="D22790" s="88"/>
      <c r="E22790" s="88"/>
      <c r="F22790" s="88"/>
      <c r="G22790" s="88"/>
      <c r="H22790" s="88"/>
      <c r="I22790" s="88"/>
      <c r="J22790" s="88"/>
      <c r="K22790" s="88"/>
    </row>
    <row r="22791" spans="2:11" hidden="1" x14ac:dyDescent="0.2">
      <c r="B22791" s="88"/>
      <c r="C22791" s="88"/>
      <c r="D22791" s="88"/>
      <c r="E22791" s="88"/>
      <c r="F22791" s="88"/>
      <c r="G22791" s="88"/>
      <c r="H22791" s="88"/>
      <c r="I22791" s="88"/>
      <c r="J22791" s="88"/>
      <c r="K22791" s="88"/>
    </row>
    <row r="22792" spans="2:11" hidden="1" x14ac:dyDescent="0.2">
      <c r="B22792" s="88"/>
      <c r="C22792" s="88"/>
      <c r="D22792" s="88"/>
      <c r="E22792" s="88"/>
      <c r="F22792" s="88"/>
      <c r="G22792" s="88"/>
      <c r="H22792" s="88"/>
      <c r="I22792" s="88"/>
      <c r="J22792" s="88"/>
      <c r="K22792" s="88"/>
    </row>
    <row r="22793" spans="2:11" hidden="1" x14ac:dyDescent="0.2">
      <c r="B22793" s="88"/>
      <c r="C22793" s="88"/>
      <c r="D22793" s="88"/>
      <c r="E22793" s="88"/>
      <c r="F22793" s="88"/>
      <c r="G22793" s="88"/>
      <c r="H22793" s="88"/>
      <c r="I22793" s="88"/>
      <c r="J22793" s="88"/>
      <c r="K22793" s="88"/>
    </row>
    <row r="22794" spans="2:11" hidden="1" x14ac:dyDescent="0.2">
      <c r="B22794" s="88"/>
      <c r="C22794" s="88"/>
      <c r="D22794" s="88"/>
      <c r="E22794" s="88"/>
      <c r="F22794" s="88"/>
      <c r="G22794" s="88"/>
      <c r="H22794" s="88"/>
      <c r="I22794" s="88"/>
      <c r="J22794" s="88"/>
      <c r="K22794" s="88"/>
    </row>
    <row r="22795" spans="2:11" hidden="1" x14ac:dyDescent="0.2">
      <c r="B22795" s="88"/>
      <c r="C22795" s="88"/>
      <c r="D22795" s="88"/>
      <c r="E22795" s="88"/>
      <c r="F22795" s="88"/>
      <c r="G22795" s="88"/>
      <c r="H22795" s="88"/>
      <c r="I22795" s="88"/>
      <c r="J22795" s="88"/>
      <c r="K22795" s="88"/>
    </row>
    <row r="22796" spans="2:11" hidden="1" x14ac:dyDescent="0.2">
      <c r="B22796" s="88"/>
      <c r="C22796" s="88"/>
      <c r="D22796" s="88"/>
      <c r="E22796" s="88"/>
      <c r="F22796" s="88"/>
      <c r="G22796" s="88"/>
      <c r="H22796" s="88"/>
      <c r="I22796" s="88"/>
      <c r="J22796" s="88"/>
      <c r="K22796" s="88"/>
    </row>
    <row r="22797" spans="2:11" hidden="1" x14ac:dyDescent="0.2">
      <c r="B22797" s="88"/>
      <c r="C22797" s="88"/>
      <c r="D22797" s="88"/>
      <c r="E22797" s="88"/>
      <c r="F22797" s="88"/>
      <c r="G22797" s="88"/>
      <c r="H22797" s="88"/>
      <c r="I22797" s="88"/>
      <c r="J22797" s="88"/>
      <c r="K22797" s="88"/>
    </row>
    <row r="22798" spans="2:11" hidden="1" x14ac:dyDescent="0.2">
      <c r="B22798" s="88"/>
      <c r="C22798" s="88"/>
      <c r="D22798" s="88"/>
      <c r="E22798" s="88"/>
      <c r="F22798" s="88"/>
      <c r="G22798" s="88"/>
      <c r="H22798" s="88"/>
      <c r="I22798" s="88"/>
      <c r="J22798" s="88"/>
      <c r="K22798" s="88"/>
    </row>
    <row r="22799" spans="2:11" hidden="1" x14ac:dyDescent="0.2">
      <c r="B22799" s="88"/>
      <c r="C22799" s="88"/>
      <c r="D22799" s="88"/>
      <c r="E22799" s="88"/>
      <c r="F22799" s="88"/>
      <c r="G22799" s="88"/>
      <c r="H22799" s="88"/>
      <c r="I22799" s="88"/>
      <c r="J22799" s="88"/>
      <c r="K22799" s="88"/>
    </row>
    <row r="22800" spans="2:11" hidden="1" x14ac:dyDescent="0.2">
      <c r="B22800" s="88"/>
      <c r="C22800" s="88"/>
      <c r="D22800" s="88"/>
      <c r="E22800" s="88"/>
      <c r="F22800" s="88"/>
      <c r="G22800" s="88"/>
      <c r="H22800" s="88"/>
      <c r="I22800" s="88"/>
      <c r="J22800" s="88"/>
      <c r="K22800" s="88"/>
    </row>
    <row r="22801" spans="2:11" hidden="1" x14ac:dyDescent="0.2">
      <c r="B22801" s="88"/>
      <c r="C22801" s="88"/>
      <c r="D22801" s="88"/>
      <c r="E22801" s="88"/>
      <c r="F22801" s="88"/>
      <c r="G22801" s="88"/>
      <c r="H22801" s="88"/>
      <c r="I22801" s="88"/>
      <c r="J22801" s="88"/>
      <c r="K22801" s="88"/>
    </row>
    <row r="22802" spans="2:11" hidden="1" x14ac:dyDescent="0.2">
      <c r="B22802" s="88"/>
      <c r="C22802" s="88"/>
      <c r="D22802" s="88"/>
      <c r="E22802" s="88"/>
      <c r="F22802" s="88"/>
      <c r="G22802" s="88"/>
      <c r="H22802" s="88"/>
      <c r="I22802" s="88"/>
      <c r="J22802" s="88"/>
      <c r="K22802" s="88"/>
    </row>
    <row r="22803" spans="2:11" hidden="1" x14ac:dyDescent="0.2">
      <c r="B22803" s="88"/>
      <c r="C22803" s="88"/>
      <c r="D22803" s="88"/>
      <c r="E22803" s="88"/>
      <c r="F22803" s="88"/>
      <c r="G22803" s="88"/>
      <c r="H22803" s="88"/>
      <c r="I22803" s="88"/>
      <c r="J22803" s="88"/>
      <c r="K22803" s="88"/>
    </row>
    <row r="22804" spans="2:11" hidden="1" x14ac:dyDescent="0.2">
      <c r="B22804" s="88"/>
      <c r="C22804" s="88"/>
      <c r="D22804" s="88"/>
      <c r="E22804" s="88"/>
      <c r="F22804" s="88"/>
      <c r="G22804" s="88"/>
      <c r="H22804" s="88"/>
      <c r="I22804" s="88"/>
      <c r="J22804" s="88"/>
      <c r="K22804" s="88"/>
    </row>
    <row r="22805" spans="2:11" hidden="1" x14ac:dyDescent="0.2">
      <c r="B22805" s="88"/>
      <c r="C22805" s="88"/>
      <c r="D22805" s="88"/>
      <c r="E22805" s="88"/>
      <c r="F22805" s="88"/>
      <c r="G22805" s="88"/>
      <c r="H22805" s="88"/>
      <c r="I22805" s="88"/>
      <c r="J22805" s="88"/>
      <c r="K22805" s="88"/>
    </row>
    <row r="22806" spans="2:11" hidden="1" x14ac:dyDescent="0.2">
      <c r="B22806" s="88"/>
      <c r="C22806" s="88"/>
      <c r="D22806" s="88"/>
      <c r="E22806" s="88"/>
      <c r="F22806" s="88"/>
      <c r="G22806" s="88"/>
      <c r="H22806" s="88"/>
      <c r="I22806" s="88"/>
      <c r="J22806" s="88"/>
      <c r="K22806" s="88"/>
    </row>
    <row r="22807" spans="2:11" hidden="1" x14ac:dyDescent="0.2">
      <c r="B22807" s="88"/>
      <c r="C22807" s="88"/>
      <c r="D22807" s="88"/>
      <c r="E22807" s="88"/>
      <c r="F22807" s="88"/>
      <c r="G22807" s="88"/>
      <c r="H22807" s="88"/>
      <c r="I22807" s="88"/>
      <c r="J22807" s="88"/>
      <c r="K22807" s="88"/>
    </row>
    <row r="22808" spans="2:11" hidden="1" x14ac:dyDescent="0.2">
      <c r="B22808" s="88"/>
      <c r="C22808" s="88"/>
      <c r="D22808" s="88"/>
      <c r="E22808" s="88"/>
      <c r="F22808" s="88"/>
      <c r="G22808" s="88"/>
      <c r="H22808" s="88"/>
      <c r="I22808" s="88"/>
      <c r="J22808" s="88"/>
      <c r="K22808" s="88"/>
    </row>
    <row r="22809" spans="2:11" hidden="1" x14ac:dyDescent="0.2">
      <c r="B22809" s="88"/>
      <c r="C22809" s="88"/>
      <c r="D22809" s="88"/>
      <c r="E22809" s="88"/>
      <c r="F22809" s="88"/>
      <c r="G22809" s="88"/>
      <c r="H22809" s="88"/>
      <c r="I22809" s="88"/>
      <c r="J22809" s="88"/>
      <c r="K22809" s="88"/>
    </row>
    <row r="22810" spans="2:11" hidden="1" x14ac:dyDescent="0.2">
      <c r="B22810" s="88"/>
      <c r="C22810" s="88"/>
      <c r="D22810" s="88"/>
      <c r="E22810" s="88"/>
      <c r="F22810" s="88"/>
      <c r="G22810" s="88"/>
      <c r="H22810" s="88"/>
      <c r="I22810" s="88"/>
      <c r="J22810" s="88"/>
      <c r="K22810" s="88"/>
    </row>
    <row r="22811" spans="2:11" hidden="1" x14ac:dyDescent="0.2">
      <c r="B22811" s="88"/>
      <c r="C22811" s="88"/>
      <c r="D22811" s="88"/>
      <c r="E22811" s="88"/>
      <c r="F22811" s="88"/>
      <c r="G22811" s="88"/>
      <c r="H22811" s="88"/>
      <c r="I22811" s="88"/>
      <c r="J22811" s="88"/>
      <c r="K22811" s="88"/>
    </row>
    <row r="22812" spans="2:11" hidden="1" x14ac:dyDescent="0.2">
      <c r="B22812" s="88"/>
      <c r="C22812" s="88"/>
      <c r="D22812" s="88"/>
      <c r="E22812" s="88"/>
      <c r="F22812" s="88"/>
      <c r="G22812" s="88"/>
      <c r="H22812" s="88"/>
      <c r="I22812" s="88"/>
      <c r="J22812" s="88"/>
      <c r="K22812" s="88"/>
    </row>
    <row r="22813" spans="2:11" hidden="1" x14ac:dyDescent="0.2">
      <c r="B22813" s="88"/>
      <c r="C22813" s="88"/>
      <c r="D22813" s="88"/>
      <c r="E22813" s="88"/>
      <c r="F22813" s="88"/>
      <c r="G22813" s="88"/>
      <c r="H22813" s="88"/>
      <c r="I22813" s="88"/>
      <c r="J22813" s="88"/>
      <c r="K22813" s="88"/>
    </row>
    <row r="22814" spans="2:11" hidden="1" x14ac:dyDescent="0.2">
      <c r="B22814" s="88"/>
      <c r="C22814" s="88"/>
      <c r="D22814" s="88"/>
      <c r="E22814" s="88"/>
      <c r="F22814" s="88"/>
      <c r="G22814" s="88"/>
      <c r="H22814" s="88"/>
      <c r="I22814" s="88"/>
      <c r="J22814" s="88"/>
      <c r="K22814" s="88"/>
    </row>
    <row r="22815" spans="2:11" hidden="1" x14ac:dyDescent="0.2">
      <c r="B22815" s="88"/>
      <c r="C22815" s="88"/>
      <c r="D22815" s="88"/>
      <c r="E22815" s="88"/>
      <c r="F22815" s="88"/>
      <c r="G22815" s="88"/>
      <c r="H22815" s="88"/>
      <c r="I22815" s="88"/>
      <c r="J22815" s="88"/>
      <c r="K22815" s="88"/>
    </row>
    <row r="22816" spans="2:11" hidden="1" x14ac:dyDescent="0.2">
      <c r="B22816" s="88"/>
      <c r="C22816" s="88"/>
      <c r="D22816" s="88"/>
      <c r="E22816" s="88"/>
      <c r="F22816" s="88"/>
      <c r="G22816" s="88"/>
      <c r="H22816" s="88"/>
      <c r="I22816" s="88"/>
      <c r="J22816" s="88"/>
      <c r="K22816" s="88"/>
    </row>
    <row r="22817" spans="2:11" hidden="1" x14ac:dyDescent="0.2">
      <c r="B22817" s="88"/>
      <c r="C22817" s="88"/>
      <c r="D22817" s="88"/>
      <c r="E22817" s="88"/>
      <c r="F22817" s="88"/>
      <c r="G22817" s="88"/>
      <c r="H22817" s="88"/>
      <c r="I22817" s="88"/>
      <c r="J22817" s="88"/>
      <c r="K22817" s="88"/>
    </row>
    <row r="22818" spans="2:11" hidden="1" x14ac:dyDescent="0.2">
      <c r="B22818" s="88"/>
      <c r="C22818" s="88"/>
      <c r="D22818" s="88"/>
      <c r="E22818" s="88"/>
      <c r="F22818" s="88"/>
      <c r="G22818" s="88"/>
      <c r="H22818" s="88"/>
      <c r="I22818" s="88"/>
      <c r="J22818" s="88"/>
      <c r="K22818" s="88"/>
    </row>
    <row r="22819" spans="2:11" hidden="1" x14ac:dyDescent="0.2">
      <c r="B22819" s="88"/>
      <c r="C22819" s="88"/>
      <c r="D22819" s="88"/>
      <c r="E22819" s="88"/>
      <c r="F22819" s="88"/>
      <c r="G22819" s="88"/>
      <c r="H22819" s="88"/>
      <c r="I22819" s="88"/>
      <c r="J22819" s="88"/>
      <c r="K22819" s="88"/>
    </row>
    <row r="22820" spans="2:11" hidden="1" x14ac:dyDescent="0.2">
      <c r="B22820" s="88"/>
      <c r="C22820" s="88"/>
      <c r="D22820" s="88"/>
      <c r="E22820" s="88"/>
      <c r="F22820" s="88"/>
      <c r="G22820" s="88"/>
      <c r="H22820" s="88"/>
      <c r="I22820" s="88"/>
      <c r="J22820" s="88"/>
      <c r="K22820" s="88"/>
    </row>
    <row r="22821" spans="2:11" hidden="1" x14ac:dyDescent="0.2">
      <c r="B22821" s="88"/>
      <c r="C22821" s="88"/>
      <c r="D22821" s="88"/>
      <c r="E22821" s="88"/>
      <c r="F22821" s="88"/>
      <c r="G22821" s="88"/>
      <c r="H22821" s="88"/>
      <c r="I22821" s="88"/>
      <c r="J22821" s="88"/>
      <c r="K22821" s="88"/>
    </row>
    <row r="22822" spans="2:11" hidden="1" x14ac:dyDescent="0.2">
      <c r="B22822" s="88"/>
      <c r="C22822" s="88"/>
      <c r="D22822" s="88"/>
      <c r="E22822" s="88"/>
      <c r="F22822" s="88"/>
      <c r="G22822" s="88"/>
      <c r="H22822" s="88"/>
      <c r="I22822" s="88"/>
      <c r="J22822" s="88"/>
      <c r="K22822" s="88"/>
    </row>
    <row r="22823" spans="2:11" hidden="1" x14ac:dyDescent="0.2">
      <c r="B22823" s="88"/>
      <c r="C22823" s="88"/>
      <c r="D22823" s="88"/>
      <c r="E22823" s="88"/>
      <c r="F22823" s="88"/>
      <c r="G22823" s="88"/>
      <c r="H22823" s="88"/>
      <c r="I22823" s="88"/>
      <c r="J22823" s="88"/>
      <c r="K22823" s="88"/>
    </row>
    <row r="22824" spans="2:11" hidden="1" x14ac:dyDescent="0.2">
      <c r="B22824" s="88"/>
      <c r="C22824" s="88"/>
      <c r="D22824" s="88"/>
      <c r="E22824" s="88"/>
      <c r="F22824" s="88"/>
      <c r="G22824" s="88"/>
      <c r="H22824" s="88"/>
      <c r="I22824" s="88"/>
      <c r="J22824" s="88"/>
      <c r="K22824" s="88"/>
    </row>
    <row r="22825" spans="2:11" hidden="1" x14ac:dyDescent="0.2">
      <c r="B22825" s="88"/>
      <c r="C22825" s="88"/>
      <c r="D22825" s="88"/>
      <c r="E22825" s="88"/>
      <c r="F22825" s="88"/>
      <c r="G22825" s="88"/>
      <c r="H22825" s="88"/>
      <c r="I22825" s="88"/>
      <c r="J22825" s="88"/>
      <c r="K22825" s="88"/>
    </row>
    <row r="22826" spans="2:11" hidden="1" x14ac:dyDescent="0.2">
      <c r="B22826" s="88"/>
      <c r="C22826" s="88"/>
      <c r="D22826" s="88"/>
      <c r="E22826" s="88"/>
      <c r="F22826" s="88"/>
      <c r="G22826" s="88"/>
      <c r="H22826" s="88"/>
      <c r="I22826" s="88"/>
      <c r="J22826" s="88"/>
      <c r="K22826" s="88"/>
    </row>
    <row r="22827" spans="2:11" hidden="1" x14ac:dyDescent="0.2">
      <c r="B22827" s="88"/>
      <c r="C22827" s="88"/>
      <c r="D22827" s="88"/>
      <c r="E22827" s="88"/>
      <c r="F22827" s="88"/>
      <c r="G22827" s="88"/>
      <c r="H22827" s="88"/>
      <c r="I22827" s="88"/>
      <c r="J22827" s="88"/>
      <c r="K22827" s="88"/>
    </row>
    <row r="22828" spans="2:11" hidden="1" x14ac:dyDescent="0.2">
      <c r="B22828" s="88"/>
      <c r="C22828" s="88"/>
      <c r="D22828" s="88"/>
      <c r="E22828" s="88"/>
      <c r="F22828" s="88"/>
      <c r="G22828" s="88"/>
      <c r="H22828" s="88"/>
      <c r="I22828" s="88"/>
      <c r="J22828" s="88"/>
      <c r="K22828" s="88"/>
    </row>
    <row r="22829" spans="2:11" hidden="1" x14ac:dyDescent="0.2">
      <c r="B22829" s="88"/>
      <c r="C22829" s="88"/>
      <c r="D22829" s="88"/>
      <c r="E22829" s="88"/>
      <c r="F22829" s="88"/>
      <c r="G22829" s="88"/>
      <c r="H22829" s="88"/>
      <c r="I22829" s="88"/>
      <c r="J22829" s="88"/>
      <c r="K22829" s="88"/>
    </row>
    <row r="22830" spans="2:11" hidden="1" x14ac:dyDescent="0.2">
      <c r="B22830" s="88"/>
      <c r="C22830" s="88"/>
      <c r="D22830" s="88"/>
      <c r="E22830" s="88"/>
      <c r="F22830" s="88"/>
      <c r="G22830" s="88"/>
      <c r="H22830" s="88"/>
      <c r="I22830" s="88"/>
      <c r="J22830" s="88"/>
      <c r="K22830" s="88"/>
    </row>
    <row r="22831" spans="2:11" hidden="1" x14ac:dyDescent="0.2">
      <c r="B22831" s="88"/>
      <c r="C22831" s="88"/>
      <c r="D22831" s="88"/>
      <c r="E22831" s="88"/>
      <c r="F22831" s="88"/>
      <c r="G22831" s="88"/>
      <c r="H22831" s="88"/>
      <c r="I22831" s="88"/>
      <c r="J22831" s="88"/>
      <c r="K22831" s="88"/>
    </row>
    <row r="22832" spans="2:11" hidden="1" x14ac:dyDescent="0.2">
      <c r="B22832" s="88"/>
      <c r="C22832" s="88"/>
      <c r="D22832" s="88"/>
      <c r="E22832" s="88"/>
      <c r="F22832" s="88"/>
      <c r="G22832" s="88"/>
      <c r="H22832" s="88"/>
      <c r="I22832" s="88"/>
      <c r="J22832" s="88"/>
      <c r="K22832" s="88"/>
    </row>
    <row r="22833" spans="2:11" hidden="1" x14ac:dyDescent="0.2">
      <c r="B22833" s="88"/>
      <c r="C22833" s="88"/>
      <c r="D22833" s="88"/>
      <c r="E22833" s="88"/>
      <c r="F22833" s="88"/>
      <c r="G22833" s="88"/>
      <c r="H22833" s="88"/>
      <c r="I22833" s="88"/>
      <c r="J22833" s="88"/>
      <c r="K22833" s="88"/>
    </row>
    <row r="22834" spans="2:11" hidden="1" x14ac:dyDescent="0.2">
      <c r="B22834" s="88"/>
      <c r="C22834" s="88"/>
      <c r="D22834" s="88"/>
      <c r="E22834" s="88"/>
      <c r="F22834" s="88"/>
      <c r="G22834" s="88"/>
      <c r="H22834" s="88"/>
      <c r="I22834" s="88"/>
      <c r="J22834" s="88"/>
      <c r="K22834" s="88"/>
    </row>
    <row r="22835" spans="2:11" hidden="1" x14ac:dyDescent="0.2">
      <c r="B22835" s="88"/>
      <c r="C22835" s="88"/>
      <c r="D22835" s="88"/>
      <c r="E22835" s="88"/>
      <c r="F22835" s="88"/>
      <c r="G22835" s="88"/>
      <c r="H22835" s="88"/>
      <c r="I22835" s="88"/>
      <c r="J22835" s="88"/>
      <c r="K22835" s="88"/>
    </row>
    <row r="22836" spans="2:11" hidden="1" x14ac:dyDescent="0.2">
      <c r="B22836" s="88"/>
      <c r="C22836" s="88"/>
      <c r="D22836" s="88"/>
      <c r="E22836" s="88"/>
      <c r="F22836" s="88"/>
      <c r="G22836" s="88"/>
      <c r="H22836" s="88"/>
      <c r="I22836" s="88"/>
      <c r="J22836" s="88"/>
      <c r="K22836" s="88"/>
    </row>
    <row r="22837" spans="2:11" hidden="1" x14ac:dyDescent="0.2">
      <c r="B22837" s="88"/>
      <c r="C22837" s="88"/>
      <c r="D22837" s="88"/>
      <c r="E22837" s="88"/>
      <c r="F22837" s="88"/>
      <c r="G22837" s="88"/>
      <c r="H22837" s="88"/>
      <c r="I22837" s="88"/>
      <c r="J22837" s="88"/>
      <c r="K22837" s="88"/>
    </row>
    <row r="22838" spans="2:11" hidden="1" x14ac:dyDescent="0.2">
      <c r="B22838" s="88"/>
      <c r="C22838" s="88"/>
      <c r="D22838" s="88"/>
      <c r="E22838" s="88"/>
      <c r="F22838" s="88"/>
      <c r="G22838" s="88"/>
      <c r="H22838" s="88"/>
      <c r="I22838" s="88"/>
      <c r="J22838" s="88"/>
      <c r="K22838" s="88"/>
    </row>
    <row r="22839" spans="2:11" hidden="1" x14ac:dyDescent="0.2">
      <c r="B22839" s="88"/>
      <c r="C22839" s="88"/>
      <c r="D22839" s="88"/>
      <c r="E22839" s="88"/>
      <c r="F22839" s="88"/>
      <c r="G22839" s="88"/>
      <c r="H22839" s="88"/>
      <c r="I22839" s="88"/>
      <c r="J22839" s="88"/>
      <c r="K22839" s="88"/>
    </row>
    <row r="22840" spans="2:11" hidden="1" x14ac:dyDescent="0.2">
      <c r="B22840" s="88"/>
      <c r="C22840" s="88"/>
      <c r="D22840" s="88"/>
      <c r="E22840" s="88"/>
      <c r="F22840" s="88"/>
      <c r="G22840" s="88"/>
      <c r="H22840" s="88"/>
      <c r="I22840" s="88"/>
      <c r="J22840" s="88"/>
      <c r="K22840" s="88"/>
    </row>
    <row r="22841" spans="2:11" hidden="1" x14ac:dyDescent="0.2">
      <c r="B22841" s="88"/>
      <c r="C22841" s="88"/>
      <c r="D22841" s="88"/>
      <c r="E22841" s="88"/>
      <c r="F22841" s="88"/>
      <c r="G22841" s="88"/>
      <c r="H22841" s="88"/>
      <c r="I22841" s="88"/>
      <c r="J22841" s="88"/>
      <c r="K22841" s="88"/>
    </row>
    <row r="22842" spans="2:11" hidden="1" x14ac:dyDescent="0.2">
      <c r="B22842" s="88"/>
      <c r="C22842" s="88"/>
      <c r="D22842" s="88"/>
      <c r="E22842" s="88"/>
      <c r="F22842" s="88"/>
      <c r="G22842" s="88"/>
      <c r="H22842" s="88"/>
      <c r="I22842" s="88"/>
      <c r="J22842" s="88"/>
      <c r="K22842" s="88"/>
    </row>
    <row r="22843" spans="2:11" hidden="1" x14ac:dyDescent="0.2">
      <c r="B22843" s="88"/>
      <c r="C22843" s="88"/>
      <c r="D22843" s="88"/>
      <c r="E22843" s="88"/>
      <c r="F22843" s="88"/>
      <c r="G22843" s="88"/>
      <c r="H22843" s="88"/>
      <c r="I22843" s="88"/>
      <c r="J22843" s="88"/>
      <c r="K22843" s="88"/>
    </row>
    <row r="22844" spans="2:11" hidden="1" x14ac:dyDescent="0.2">
      <c r="B22844" s="88"/>
      <c r="C22844" s="88"/>
      <c r="D22844" s="88"/>
      <c r="E22844" s="88"/>
      <c r="F22844" s="88"/>
      <c r="G22844" s="88"/>
      <c r="H22844" s="88"/>
      <c r="I22844" s="88"/>
      <c r="J22844" s="88"/>
      <c r="K22844" s="88"/>
    </row>
    <row r="22845" spans="2:11" hidden="1" x14ac:dyDescent="0.2">
      <c r="B22845" s="88"/>
      <c r="C22845" s="88"/>
      <c r="D22845" s="88"/>
      <c r="E22845" s="88"/>
      <c r="F22845" s="88"/>
      <c r="G22845" s="88"/>
      <c r="H22845" s="88"/>
      <c r="I22845" s="88"/>
      <c r="J22845" s="88"/>
      <c r="K22845" s="88"/>
    </row>
    <row r="22846" spans="2:11" hidden="1" x14ac:dyDescent="0.2">
      <c r="B22846" s="88"/>
      <c r="C22846" s="88"/>
      <c r="D22846" s="88"/>
      <c r="E22846" s="88"/>
      <c r="F22846" s="88"/>
      <c r="G22846" s="88"/>
      <c r="H22846" s="88"/>
      <c r="I22846" s="88"/>
      <c r="J22846" s="88"/>
      <c r="K22846" s="88"/>
    </row>
    <row r="22847" spans="2:11" hidden="1" x14ac:dyDescent="0.2">
      <c r="B22847" s="88"/>
      <c r="C22847" s="88"/>
      <c r="D22847" s="88"/>
      <c r="E22847" s="88"/>
      <c r="F22847" s="88"/>
      <c r="G22847" s="88"/>
      <c r="H22847" s="88"/>
      <c r="I22847" s="88"/>
      <c r="J22847" s="88"/>
      <c r="K22847" s="88"/>
    </row>
    <row r="22848" spans="2:11" hidden="1" x14ac:dyDescent="0.2">
      <c r="B22848" s="88"/>
      <c r="C22848" s="88"/>
      <c r="D22848" s="88"/>
      <c r="E22848" s="88"/>
      <c r="F22848" s="88"/>
      <c r="G22848" s="88"/>
      <c r="H22848" s="88"/>
      <c r="I22848" s="88"/>
      <c r="J22848" s="88"/>
      <c r="K22848" s="88"/>
    </row>
    <row r="22849" spans="2:11" hidden="1" x14ac:dyDescent="0.2">
      <c r="B22849" s="88"/>
      <c r="C22849" s="88"/>
      <c r="D22849" s="88"/>
      <c r="E22849" s="88"/>
      <c r="F22849" s="88"/>
      <c r="G22849" s="88"/>
      <c r="H22849" s="88"/>
      <c r="I22849" s="88"/>
      <c r="J22849" s="88"/>
      <c r="K22849" s="88"/>
    </row>
    <row r="22850" spans="2:11" hidden="1" x14ac:dyDescent="0.2">
      <c r="B22850" s="88"/>
      <c r="C22850" s="88"/>
      <c r="D22850" s="88"/>
      <c r="E22850" s="88"/>
      <c r="F22850" s="88"/>
      <c r="G22850" s="88"/>
      <c r="H22850" s="88"/>
      <c r="I22850" s="88"/>
      <c r="J22850" s="88"/>
      <c r="K22850" s="88"/>
    </row>
    <row r="22851" spans="2:11" hidden="1" x14ac:dyDescent="0.2">
      <c r="B22851" s="88"/>
      <c r="C22851" s="88"/>
      <c r="D22851" s="88"/>
      <c r="E22851" s="88"/>
      <c r="F22851" s="88"/>
      <c r="G22851" s="88"/>
      <c r="H22851" s="88"/>
      <c r="I22851" s="88"/>
      <c r="J22851" s="88"/>
      <c r="K22851" s="88"/>
    </row>
    <row r="22852" spans="2:11" hidden="1" x14ac:dyDescent="0.2">
      <c r="B22852" s="88"/>
      <c r="C22852" s="88"/>
      <c r="D22852" s="88"/>
      <c r="E22852" s="88"/>
      <c r="F22852" s="88"/>
      <c r="G22852" s="88"/>
      <c r="H22852" s="88"/>
      <c r="I22852" s="88"/>
      <c r="J22852" s="88"/>
      <c r="K22852" s="88"/>
    </row>
    <row r="22853" spans="2:11" hidden="1" x14ac:dyDescent="0.2">
      <c r="B22853" s="88"/>
      <c r="C22853" s="88"/>
      <c r="D22853" s="88"/>
      <c r="E22853" s="88"/>
      <c r="F22853" s="88"/>
      <c r="G22853" s="88"/>
      <c r="H22853" s="88"/>
      <c r="I22853" s="88"/>
      <c r="J22853" s="88"/>
      <c r="K22853" s="88"/>
    </row>
    <row r="22854" spans="2:11" hidden="1" x14ac:dyDescent="0.2">
      <c r="B22854" s="88"/>
      <c r="C22854" s="88"/>
      <c r="D22854" s="88"/>
      <c r="E22854" s="88"/>
      <c r="F22854" s="88"/>
      <c r="G22854" s="88"/>
      <c r="H22854" s="88"/>
      <c r="I22854" s="88"/>
      <c r="J22854" s="88"/>
      <c r="K22854" s="88"/>
    </row>
    <row r="22855" spans="2:11" hidden="1" x14ac:dyDescent="0.2">
      <c r="B22855" s="88"/>
      <c r="C22855" s="88"/>
      <c r="D22855" s="88"/>
      <c r="E22855" s="88"/>
      <c r="F22855" s="88"/>
      <c r="G22855" s="88"/>
      <c r="H22855" s="88"/>
      <c r="I22855" s="88"/>
      <c r="J22855" s="88"/>
      <c r="K22855" s="88"/>
    </row>
    <row r="22856" spans="2:11" hidden="1" x14ac:dyDescent="0.2">
      <c r="B22856" s="88"/>
      <c r="C22856" s="88"/>
      <c r="D22856" s="88"/>
      <c r="E22856" s="88"/>
      <c r="F22856" s="88"/>
      <c r="G22856" s="88"/>
      <c r="H22856" s="88"/>
      <c r="I22856" s="88"/>
      <c r="J22856" s="88"/>
      <c r="K22856" s="88"/>
    </row>
    <row r="22857" spans="2:11" hidden="1" x14ac:dyDescent="0.2">
      <c r="B22857" s="88"/>
      <c r="C22857" s="88"/>
      <c r="D22857" s="88"/>
      <c r="E22857" s="88"/>
      <c r="F22857" s="88"/>
      <c r="G22857" s="88"/>
      <c r="H22857" s="88"/>
      <c r="I22857" s="88"/>
      <c r="J22857" s="88"/>
      <c r="K22857" s="88"/>
    </row>
    <row r="22858" spans="2:11" hidden="1" x14ac:dyDescent="0.2">
      <c r="B22858" s="88"/>
      <c r="C22858" s="88"/>
      <c r="D22858" s="88"/>
      <c r="E22858" s="88"/>
      <c r="F22858" s="88"/>
      <c r="G22858" s="88"/>
      <c r="H22858" s="88"/>
      <c r="I22858" s="88"/>
      <c r="J22858" s="88"/>
      <c r="K22858" s="88"/>
    </row>
    <row r="22859" spans="2:11" hidden="1" x14ac:dyDescent="0.2">
      <c r="B22859" s="88"/>
      <c r="C22859" s="88"/>
      <c r="D22859" s="88"/>
      <c r="E22859" s="88"/>
      <c r="F22859" s="88"/>
      <c r="G22859" s="88"/>
      <c r="H22859" s="88"/>
      <c r="I22859" s="88"/>
      <c r="J22859" s="88"/>
      <c r="K22859" s="88"/>
    </row>
    <row r="22860" spans="2:11" hidden="1" x14ac:dyDescent="0.2">
      <c r="B22860" s="88"/>
      <c r="C22860" s="88"/>
      <c r="D22860" s="88"/>
      <c r="E22860" s="88"/>
      <c r="F22860" s="88"/>
      <c r="G22860" s="88"/>
      <c r="H22860" s="88"/>
      <c r="I22860" s="88"/>
      <c r="J22860" s="88"/>
      <c r="K22860" s="88"/>
    </row>
    <row r="22861" spans="2:11" hidden="1" x14ac:dyDescent="0.2">
      <c r="B22861" s="88"/>
      <c r="C22861" s="88"/>
      <c r="D22861" s="88"/>
      <c r="E22861" s="88"/>
      <c r="F22861" s="88"/>
      <c r="G22861" s="88"/>
      <c r="H22861" s="88"/>
      <c r="I22861" s="88"/>
      <c r="J22861" s="88"/>
      <c r="K22861" s="88"/>
    </row>
    <row r="22862" spans="2:11" hidden="1" x14ac:dyDescent="0.2">
      <c r="B22862" s="88"/>
      <c r="C22862" s="88"/>
      <c r="D22862" s="88"/>
      <c r="E22862" s="88"/>
      <c r="F22862" s="88"/>
      <c r="G22862" s="88"/>
      <c r="H22862" s="88"/>
      <c r="I22862" s="88"/>
      <c r="J22862" s="88"/>
      <c r="K22862" s="88"/>
    </row>
    <row r="22863" spans="2:11" hidden="1" x14ac:dyDescent="0.2">
      <c r="B22863" s="88"/>
      <c r="C22863" s="88"/>
      <c r="D22863" s="88"/>
      <c r="E22863" s="88"/>
      <c r="F22863" s="88"/>
      <c r="G22863" s="88"/>
      <c r="H22863" s="88"/>
      <c r="I22863" s="88"/>
      <c r="J22863" s="88"/>
      <c r="K22863" s="88"/>
    </row>
    <row r="22864" spans="2:11" hidden="1" x14ac:dyDescent="0.2">
      <c r="B22864" s="88"/>
      <c r="C22864" s="88"/>
      <c r="D22864" s="88"/>
      <c r="E22864" s="88"/>
      <c r="F22864" s="88"/>
      <c r="G22864" s="88"/>
      <c r="H22864" s="88"/>
      <c r="I22864" s="88"/>
      <c r="J22864" s="88"/>
      <c r="K22864" s="88"/>
    </row>
    <row r="22865" spans="2:11" hidden="1" x14ac:dyDescent="0.2">
      <c r="B22865" s="88"/>
      <c r="C22865" s="88"/>
      <c r="D22865" s="88"/>
      <c r="E22865" s="88"/>
      <c r="F22865" s="88"/>
      <c r="G22865" s="88"/>
      <c r="H22865" s="88"/>
      <c r="I22865" s="88"/>
      <c r="J22865" s="88"/>
      <c r="K22865" s="88"/>
    </row>
    <row r="22866" spans="2:11" hidden="1" x14ac:dyDescent="0.2">
      <c r="B22866" s="88"/>
      <c r="C22866" s="88"/>
      <c r="D22866" s="88"/>
      <c r="E22866" s="88"/>
      <c r="F22866" s="88"/>
      <c r="G22866" s="88"/>
      <c r="H22866" s="88"/>
      <c r="I22866" s="88"/>
      <c r="J22866" s="88"/>
      <c r="K22866" s="88"/>
    </row>
    <row r="22867" spans="2:11" hidden="1" x14ac:dyDescent="0.2">
      <c r="B22867" s="88"/>
      <c r="C22867" s="88"/>
      <c r="D22867" s="88"/>
      <c r="E22867" s="88"/>
      <c r="F22867" s="88"/>
      <c r="G22867" s="88"/>
      <c r="H22867" s="88"/>
      <c r="I22867" s="88"/>
      <c r="J22867" s="88"/>
      <c r="K22867" s="88"/>
    </row>
    <row r="22868" spans="2:11" hidden="1" x14ac:dyDescent="0.2">
      <c r="B22868" s="88"/>
      <c r="C22868" s="88"/>
      <c r="D22868" s="88"/>
      <c r="E22868" s="88"/>
      <c r="F22868" s="88"/>
      <c r="G22868" s="88"/>
      <c r="H22868" s="88"/>
      <c r="I22868" s="88"/>
      <c r="J22868" s="88"/>
      <c r="K22868" s="88"/>
    </row>
    <row r="22869" spans="2:11" hidden="1" x14ac:dyDescent="0.2">
      <c r="B22869" s="88"/>
      <c r="C22869" s="88"/>
      <c r="D22869" s="88"/>
      <c r="E22869" s="88"/>
      <c r="F22869" s="88"/>
      <c r="G22869" s="88"/>
      <c r="H22869" s="88"/>
      <c r="I22869" s="88"/>
      <c r="J22869" s="88"/>
      <c r="K22869" s="88"/>
    </row>
    <row r="22870" spans="2:11" hidden="1" x14ac:dyDescent="0.2">
      <c r="B22870" s="88"/>
      <c r="C22870" s="88"/>
      <c r="D22870" s="88"/>
      <c r="E22870" s="88"/>
      <c r="F22870" s="88"/>
      <c r="G22870" s="88"/>
      <c r="H22870" s="88"/>
      <c r="I22870" s="88"/>
      <c r="J22870" s="88"/>
      <c r="K22870" s="88"/>
    </row>
    <row r="22871" spans="2:11" hidden="1" x14ac:dyDescent="0.2">
      <c r="B22871" s="88"/>
      <c r="C22871" s="88"/>
      <c r="D22871" s="88"/>
      <c r="E22871" s="88"/>
      <c r="F22871" s="88"/>
      <c r="G22871" s="88"/>
      <c r="H22871" s="88"/>
      <c r="I22871" s="88"/>
      <c r="J22871" s="88"/>
      <c r="K22871" s="88"/>
    </row>
    <row r="22872" spans="2:11" hidden="1" x14ac:dyDescent="0.2">
      <c r="B22872" s="88"/>
      <c r="C22872" s="88"/>
      <c r="D22872" s="88"/>
      <c r="E22872" s="88"/>
      <c r="F22872" s="88"/>
      <c r="G22872" s="88"/>
      <c r="H22872" s="88"/>
      <c r="I22872" s="88"/>
      <c r="J22872" s="88"/>
      <c r="K22872" s="88"/>
    </row>
    <row r="22873" spans="2:11" hidden="1" x14ac:dyDescent="0.2">
      <c r="B22873" s="88"/>
      <c r="C22873" s="88"/>
      <c r="D22873" s="88"/>
      <c r="E22873" s="88"/>
      <c r="F22873" s="88"/>
      <c r="G22873" s="88"/>
      <c r="H22873" s="88"/>
      <c r="I22873" s="88"/>
      <c r="J22873" s="88"/>
      <c r="K22873" s="88"/>
    </row>
    <row r="22874" spans="2:11" hidden="1" x14ac:dyDescent="0.2">
      <c r="B22874" s="88"/>
      <c r="C22874" s="88"/>
      <c r="D22874" s="88"/>
      <c r="E22874" s="88"/>
      <c r="F22874" s="88"/>
      <c r="G22874" s="88"/>
      <c r="H22874" s="88"/>
      <c r="I22874" s="88"/>
      <c r="J22874" s="88"/>
      <c r="K22874" s="88"/>
    </row>
    <row r="22875" spans="2:11" hidden="1" x14ac:dyDescent="0.2">
      <c r="B22875" s="88"/>
      <c r="C22875" s="88"/>
      <c r="D22875" s="88"/>
      <c r="E22875" s="88"/>
      <c r="F22875" s="88"/>
      <c r="G22875" s="88"/>
      <c r="H22875" s="88"/>
      <c r="I22875" s="88"/>
      <c r="J22875" s="88"/>
      <c r="K22875" s="88"/>
    </row>
    <row r="22876" spans="2:11" hidden="1" x14ac:dyDescent="0.2">
      <c r="B22876" s="88"/>
      <c r="C22876" s="88"/>
      <c r="D22876" s="88"/>
      <c r="E22876" s="88"/>
      <c r="F22876" s="88"/>
      <c r="G22876" s="88"/>
      <c r="H22876" s="88"/>
      <c r="I22876" s="88"/>
      <c r="J22876" s="88"/>
      <c r="K22876" s="88"/>
    </row>
    <row r="22877" spans="2:11" hidden="1" x14ac:dyDescent="0.2">
      <c r="B22877" s="88"/>
      <c r="C22877" s="88"/>
      <c r="D22877" s="88"/>
      <c r="E22877" s="88"/>
      <c r="F22877" s="88"/>
      <c r="G22877" s="88"/>
      <c r="H22877" s="88"/>
      <c r="I22877" s="88"/>
      <c r="J22877" s="88"/>
      <c r="K22877" s="88"/>
    </row>
    <row r="22878" spans="2:11" hidden="1" x14ac:dyDescent="0.2">
      <c r="B22878" s="88"/>
      <c r="C22878" s="88"/>
      <c r="D22878" s="88"/>
      <c r="E22878" s="88"/>
      <c r="F22878" s="88"/>
      <c r="G22878" s="88"/>
      <c r="H22878" s="88"/>
      <c r="I22878" s="88"/>
      <c r="J22878" s="88"/>
      <c r="K22878" s="88"/>
    </row>
    <row r="22879" spans="2:11" hidden="1" x14ac:dyDescent="0.2">
      <c r="B22879" s="88"/>
      <c r="C22879" s="88"/>
      <c r="D22879" s="88"/>
      <c r="E22879" s="88"/>
      <c r="F22879" s="88"/>
      <c r="G22879" s="88"/>
      <c r="H22879" s="88"/>
      <c r="I22879" s="88"/>
      <c r="J22879" s="88"/>
      <c r="K22879" s="88"/>
    </row>
    <row r="22880" spans="2:11" hidden="1" x14ac:dyDescent="0.2">
      <c r="B22880" s="88"/>
      <c r="C22880" s="88"/>
      <c r="D22880" s="88"/>
      <c r="E22880" s="88"/>
      <c r="F22880" s="88"/>
      <c r="G22880" s="88"/>
      <c r="H22880" s="88"/>
      <c r="I22880" s="88"/>
      <c r="J22880" s="88"/>
      <c r="K22880" s="88"/>
    </row>
    <row r="22881" spans="2:11" hidden="1" x14ac:dyDescent="0.2">
      <c r="B22881" s="88"/>
      <c r="C22881" s="88"/>
      <c r="D22881" s="88"/>
      <c r="E22881" s="88"/>
      <c r="F22881" s="88"/>
      <c r="G22881" s="88"/>
      <c r="H22881" s="88"/>
      <c r="I22881" s="88"/>
      <c r="J22881" s="88"/>
      <c r="K22881" s="88"/>
    </row>
    <row r="22882" spans="2:11" hidden="1" x14ac:dyDescent="0.2">
      <c r="B22882" s="88"/>
      <c r="C22882" s="88"/>
      <c r="D22882" s="88"/>
      <c r="E22882" s="88"/>
      <c r="F22882" s="88"/>
      <c r="G22882" s="88"/>
      <c r="H22882" s="88"/>
      <c r="I22882" s="88"/>
      <c r="J22882" s="88"/>
      <c r="K22882" s="88"/>
    </row>
    <row r="22883" spans="2:11" hidden="1" x14ac:dyDescent="0.2">
      <c r="B22883" s="88"/>
      <c r="C22883" s="88"/>
      <c r="D22883" s="88"/>
      <c r="E22883" s="88"/>
      <c r="F22883" s="88"/>
      <c r="G22883" s="88"/>
      <c r="H22883" s="88"/>
      <c r="I22883" s="88"/>
      <c r="J22883" s="88"/>
      <c r="K22883" s="88"/>
    </row>
    <row r="22884" spans="2:11" hidden="1" x14ac:dyDescent="0.2">
      <c r="B22884" s="88"/>
      <c r="C22884" s="88"/>
      <c r="D22884" s="88"/>
      <c r="E22884" s="88"/>
      <c r="F22884" s="88"/>
      <c r="G22884" s="88"/>
      <c r="H22884" s="88"/>
      <c r="I22884" s="88"/>
      <c r="J22884" s="88"/>
      <c r="K22884" s="88"/>
    </row>
    <row r="22885" spans="2:11" hidden="1" x14ac:dyDescent="0.2">
      <c r="B22885" s="88"/>
      <c r="C22885" s="88"/>
      <c r="D22885" s="88"/>
      <c r="E22885" s="88"/>
      <c r="F22885" s="88"/>
      <c r="G22885" s="88"/>
      <c r="H22885" s="88"/>
      <c r="I22885" s="88"/>
      <c r="J22885" s="88"/>
      <c r="K22885" s="88"/>
    </row>
    <row r="22886" spans="2:11" hidden="1" x14ac:dyDescent="0.2">
      <c r="B22886" s="88"/>
      <c r="C22886" s="88"/>
      <c r="D22886" s="88"/>
      <c r="E22886" s="88"/>
      <c r="F22886" s="88"/>
      <c r="G22886" s="88"/>
      <c r="H22886" s="88"/>
      <c r="I22886" s="88"/>
      <c r="J22886" s="88"/>
      <c r="K22886" s="88"/>
    </row>
    <row r="22887" spans="2:11" hidden="1" x14ac:dyDescent="0.2">
      <c r="B22887" s="88"/>
      <c r="C22887" s="88"/>
      <c r="D22887" s="88"/>
      <c r="E22887" s="88"/>
      <c r="F22887" s="88"/>
      <c r="G22887" s="88"/>
      <c r="H22887" s="88"/>
      <c r="I22887" s="88"/>
      <c r="J22887" s="88"/>
      <c r="K22887" s="88"/>
    </row>
    <row r="22888" spans="2:11" hidden="1" x14ac:dyDescent="0.2">
      <c r="B22888" s="88"/>
      <c r="C22888" s="88"/>
      <c r="D22888" s="88"/>
      <c r="E22888" s="88"/>
      <c r="F22888" s="88"/>
      <c r="G22888" s="88"/>
      <c r="H22888" s="88"/>
      <c r="I22888" s="88"/>
      <c r="J22888" s="88"/>
      <c r="K22888" s="88"/>
    </row>
    <row r="22889" spans="2:11" hidden="1" x14ac:dyDescent="0.2">
      <c r="B22889" s="88"/>
      <c r="C22889" s="88"/>
      <c r="D22889" s="88"/>
      <c r="E22889" s="88"/>
      <c r="F22889" s="88"/>
      <c r="G22889" s="88"/>
      <c r="H22889" s="88"/>
      <c r="I22889" s="88"/>
      <c r="J22889" s="88"/>
      <c r="K22889" s="88"/>
    </row>
    <row r="22890" spans="2:11" hidden="1" x14ac:dyDescent="0.2">
      <c r="B22890" s="88"/>
      <c r="C22890" s="88"/>
      <c r="D22890" s="88"/>
      <c r="E22890" s="88"/>
      <c r="F22890" s="88"/>
      <c r="G22890" s="88"/>
      <c r="H22890" s="88"/>
      <c r="I22890" s="88"/>
      <c r="J22890" s="88"/>
      <c r="K22890" s="88"/>
    </row>
    <row r="22891" spans="2:11" hidden="1" x14ac:dyDescent="0.2">
      <c r="B22891" s="88"/>
      <c r="C22891" s="88"/>
      <c r="D22891" s="88"/>
      <c r="E22891" s="88"/>
      <c r="F22891" s="88"/>
      <c r="G22891" s="88"/>
      <c r="H22891" s="88"/>
      <c r="I22891" s="88"/>
      <c r="J22891" s="88"/>
      <c r="K22891" s="88"/>
    </row>
    <row r="22892" spans="2:11" hidden="1" x14ac:dyDescent="0.2">
      <c r="B22892" s="88"/>
      <c r="C22892" s="88"/>
      <c r="D22892" s="88"/>
      <c r="E22892" s="88"/>
      <c r="F22892" s="88"/>
      <c r="G22892" s="88"/>
      <c r="H22892" s="88"/>
      <c r="I22892" s="88"/>
      <c r="J22892" s="88"/>
      <c r="K22892" s="88"/>
    </row>
    <row r="22893" spans="2:11" hidden="1" x14ac:dyDescent="0.2">
      <c r="B22893" s="88"/>
      <c r="C22893" s="88"/>
      <c r="D22893" s="88"/>
      <c r="E22893" s="88"/>
      <c r="F22893" s="88"/>
      <c r="G22893" s="88"/>
      <c r="H22893" s="88"/>
      <c r="I22893" s="88"/>
      <c r="J22893" s="88"/>
      <c r="K22893" s="88"/>
    </row>
    <row r="22894" spans="2:11" hidden="1" x14ac:dyDescent="0.2">
      <c r="B22894" s="88"/>
      <c r="C22894" s="88"/>
      <c r="D22894" s="88"/>
      <c r="E22894" s="88"/>
      <c r="F22894" s="88"/>
      <c r="G22894" s="88"/>
      <c r="H22894" s="88"/>
      <c r="I22894" s="88"/>
      <c r="J22894" s="88"/>
      <c r="K22894" s="88"/>
    </row>
    <row r="22895" spans="2:11" hidden="1" x14ac:dyDescent="0.2">
      <c r="B22895" s="88"/>
      <c r="C22895" s="88"/>
      <c r="D22895" s="88"/>
      <c r="E22895" s="88"/>
      <c r="F22895" s="88"/>
      <c r="G22895" s="88"/>
      <c r="H22895" s="88"/>
      <c r="I22895" s="88"/>
      <c r="J22895" s="88"/>
      <c r="K22895" s="88"/>
    </row>
    <row r="22896" spans="2:11" hidden="1" x14ac:dyDescent="0.2">
      <c r="B22896" s="88"/>
      <c r="C22896" s="88"/>
      <c r="D22896" s="88"/>
      <c r="E22896" s="88"/>
      <c r="F22896" s="88"/>
      <c r="G22896" s="88"/>
      <c r="H22896" s="88"/>
      <c r="I22896" s="88"/>
      <c r="J22896" s="88"/>
      <c r="K22896" s="88"/>
    </row>
    <row r="22897" spans="2:11" hidden="1" x14ac:dyDescent="0.2">
      <c r="B22897" s="88"/>
      <c r="C22897" s="88"/>
      <c r="D22897" s="88"/>
      <c r="E22897" s="88"/>
      <c r="F22897" s="88"/>
      <c r="G22897" s="88"/>
      <c r="H22897" s="88"/>
      <c r="I22897" s="88"/>
      <c r="J22897" s="88"/>
      <c r="K22897" s="88"/>
    </row>
    <row r="22898" spans="2:11" hidden="1" x14ac:dyDescent="0.2">
      <c r="B22898" s="88"/>
      <c r="C22898" s="88"/>
      <c r="D22898" s="88"/>
      <c r="E22898" s="88"/>
      <c r="F22898" s="88"/>
      <c r="G22898" s="88"/>
      <c r="H22898" s="88"/>
      <c r="I22898" s="88"/>
      <c r="J22898" s="88"/>
      <c r="K22898" s="88"/>
    </row>
    <row r="22899" spans="2:11" hidden="1" x14ac:dyDescent="0.2">
      <c r="B22899" s="88"/>
      <c r="C22899" s="88"/>
      <c r="D22899" s="88"/>
      <c r="E22899" s="88"/>
      <c r="F22899" s="88"/>
      <c r="G22899" s="88"/>
      <c r="H22899" s="88"/>
      <c r="I22899" s="88"/>
      <c r="J22899" s="88"/>
      <c r="K22899" s="88"/>
    </row>
    <row r="22900" spans="2:11" hidden="1" x14ac:dyDescent="0.2">
      <c r="B22900" s="88"/>
      <c r="C22900" s="88"/>
      <c r="D22900" s="88"/>
      <c r="E22900" s="88"/>
      <c r="F22900" s="88"/>
      <c r="G22900" s="88"/>
      <c r="H22900" s="88"/>
      <c r="I22900" s="88"/>
      <c r="J22900" s="88"/>
      <c r="K22900" s="88"/>
    </row>
    <row r="22901" spans="2:11" hidden="1" x14ac:dyDescent="0.2">
      <c r="B22901" s="88"/>
      <c r="C22901" s="88"/>
      <c r="D22901" s="88"/>
      <c r="E22901" s="88"/>
      <c r="F22901" s="88"/>
      <c r="G22901" s="88"/>
      <c r="H22901" s="88"/>
      <c r="I22901" s="88"/>
      <c r="J22901" s="88"/>
      <c r="K22901" s="88"/>
    </row>
    <row r="22902" spans="2:11" hidden="1" x14ac:dyDescent="0.2">
      <c r="B22902" s="88"/>
      <c r="C22902" s="88"/>
      <c r="D22902" s="88"/>
      <c r="E22902" s="88"/>
      <c r="F22902" s="88"/>
      <c r="G22902" s="88"/>
      <c r="H22902" s="88"/>
      <c r="I22902" s="88"/>
      <c r="J22902" s="88"/>
      <c r="K22902" s="88"/>
    </row>
    <row r="22903" spans="2:11" hidden="1" x14ac:dyDescent="0.2">
      <c r="B22903" s="88"/>
      <c r="C22903" s="88"/>
      <c r="D22903" s="88"/>
      <c r="E22903" s="88"/>
      <c r="F22903" s="88"/>
      <c r="G22903" s="88"/>
      <c r="H22903" s="88"/>
      <c r="I22903" s="88"/>
      <c r="J22903" s="88"/>
      <c r="K22903" s="88"/>
    </row>
    <row r="22904" spans="2:11" hidden="1" x14ac:dyDescent="0.2">
      <c r="B22904" s="88"/>
      <c r="C22904" s="88"/>
      <c r="D22904" s="88"/>
      <c r="E22904" s="88"/>
      <c r="F22904" s="88"/>
      <c r="G22904" s="88"/>
      <c r="H22904" s="88"/>
      <c r="I22904" s="88"/>
      <c r="J22904" s="88"/>
      <c r="K22904" s="88"/>
    </row>
    <row r="22905" spans="2:11" hidden="1" x14ac:dyDescent="0.2">
      <c r="B22905" s="88"/>
      <c r="C22905" s="88"/>
      <c r="D22905" s="88"/>
      <c r="E22905" s="88"/>
      <c r="F22905" s="88"/>
      <c r="G22905" s="88"/>
      <c r="H22905" s="88"/>
      <c r="I22905" s="88"/>
      <c r="J22905" s="88"/>
      <c r="K22905" s="88"/>
    </row>
    <row r="22906" spans="2:11" hidden="1" x14ac:dyDescent="0.2">
      <c r="B22906" s="88"/>
      <c r="C22906" s="88"/>
      <c r="D22906" s="88"/>
      <c r="E22906" s="88"/>
      <c r="F22906" s="88"/>
      <c r="G22906" s="88"/>
      <c r="H22906" s="88"/>
      <c r="I22906" s="88"/>
      <c r="J22906" s="88"/>
      <c r="K22906" s="88"/>
    </row>
    <row r="22907" spans="2:11" hidden="1" x14ac:dyDescent="0.2">
      <c r="B22907" s="88"/>
      <c r="C22907" s="88"/>
      <c r="D22907" s="88"/>
      <c r="E22907" s="88"/>
      <c r="F22907" s="88"/>
      <c r="G22907" s="88"/>
      <c r="H22907" s="88"/>
      <c r="I22907" s="88"/>
      <c r="J22907" s="88"/>
      <c r="K22907" s="88"/>
    </row>
    <row r="22908" spans="2:11" hidden="1" x14ac:dyDescent="0.2">
      <c r="B22908" s="88"/>
      <c r="C22908" s="88"/>
      <c r="D22908" s="88"/>
      <c r="E22908" s="88"/>
      <c r="F22908" s="88"/>
      <c r="G22908" s="88"/>
      <c r="H22908" s="88"/>
      <c r="I22908" s="88"/>
      <c r="J22908" s="88"/>
      <c r="K22908" s="88"/>
    </row>
    <row r="22909" spans="2:11" hidden="1" x14ac:dyDescent="0.2">
      <c r="B22909" s="88"/>
      <c r="C22909" s="88"/>
      <c r="D22909" s="88"/>
      <c r="E22909" s="88"/>
      <c r="F22909" s="88"/>
      <c r="G22909" s="88"/>
      <c r="H22909" s="88"/>
      <c r="I22909" s="88"/>
      <c r="J22909" s="88"/>
      <c r="K22909" s="88"/>
    </row>
    <row r="22910" spans="2:11" hidden="1" x14ac:dyDescent="0.2">
      <c r="B22910" s="88"/>
      <c r="C22910" s="88"/>
      <c r="D22910" s="88"/>
      <c r="E22910" s="88"/>
      <c r="F22910" s="88"/>
      <c r="G22910" s="88"/>
      <c r="H22910" s="88"/>
      <c r="I22910" s="88"/>
      <c r="J22910" s="88"/>
      <c r="K22910" s="88"/>
    </row>
    <row r="22911" spans="2:11" hidden="1" x14ac:dyDescent="0.2">
      <c r="B22911" s="88"/>
      <c r="C22911" s="88"/>
      <c r="D22911" s="88"/>
      <c r="E22911" s="88"/>
      <c r="F22911" s="88"/>
      <c r="G22911" s="88"/>
      <c r="H22911" s="88"/>
      <c r="I22911" s="88"/>
      <c r="J22911" s="88"/>
      <c r="K22911" s="88"/>
    </row>
    <row r="22912" spans="2:11" hidden="1" x14ac:dyDescent="0.2">
      <c r="B22912" s="88"/>
      <c r="C22912" s="88"/>
      <c r="D22912" s="88"/>
      <c r="E22912" s="88"/>
      <c r="F22912" s="88"/>
      <c r="G22912" s="88"/>
      <c r="H22912" s="88"/>
      <c r="I22912" s="88"/>
      <c r="J22912" s="88"/>
      <c r="K22912" s="88"/>
    </row>
    <row r="22913" spans="2:11" hidden="1" x14ac:dyDescent="0.2">
      <c r="B22913" s="88"/>
      <c r="C22913" s="88"/>
      <c r="D22913" s="88"/>
      <c r="E22913" s="88"/>
      <c r="F22913" s="88"/>
      <c r="G22913" s="88"/>
      <c r="H22913" s="88"/>
      <c r="I22913" s="88"/>
      <c r="J22913" s="88"/>
      <c r="K22913" s="88"/>
    </row>
    <row r="22914" spans="2:11" hidden="1" x14ac:dyDescent="0.2">
      <c r="B22914" s="88"/>
      <c r="C22914" s="88"/>
      <c r="D22914" s="88"/>
      <c r="E22914" s="88"/>
      <c r="F22914" s="88"/>
      <c r="G22914" s="88"/>
      <c r="H22914" s="88"/>
      <c r="I22914" s="88"/>
      <c r="J22914" s="88"/>
      <c r="K22914" s="88"/>
    </row>
    <row r="22915" spans="2:11" hidden="1" x14ac:dyDescent="0.2">
      <c r="B22915" s="88"/>
      <c r="C22915" s="88"/>
      <c r="D22915" s="88"/>
      <c r="E22915" s="88"/>
      <c r="F22915" s="88"/>
      <c r="G22915" s="88"/>
      <c r="H22915" s="88"/>
      <c r="I22915" s="88"/>
      <c r="J22915" s="88"/>
      <c r="K22915" s="88"/>
    </row>
    <row r="22916" spans="2:11" hidden="1" x14ac:dyDescent="0.2">
      <c r="B22916" s="88"/>
      <c r="C22916" s="88"/>
      <c r="D22916" s="88"/>
      <c r="E22916" s="88"/>
      <c r="F22916" s="88"/>
      <c r="G22916" s="88"/>
      <c r="H22916" s="88"/>
      <c r="I22916" s="88"/>
      <c r="J22916" s="88"/>
      <c r="K22916" s="88"/>
    </row>
    <row r="22917" spans="2:11" hidden="1" x14ac:dyDescent="0.2">
      <c r="B22917" s="88"/>
      <c r="C22917" s="88"/>
      <c r="D22917" s="88"/>
      <c r="E22917" s="88"/>
      <c r="F22917" s="88"/>
      <c r="G22917" s="88"/>
      <c r="H22917" s="88"/>
      <c r="I22917" s="88"/>
      <c r="J22917" s="88"/>
      <c r="K22917" s="88"/>
    </row>
    <row r="22918" spans="2:11" hidden="1" x14ac:dyDescent="0.2">
      <c r="B22918" s="88"/>
      <c r="C22918" s="88"/>
      <c r="D22918" s="88"/>
      <c r="E22918" s="88"/>
      <c r="F22918" s="88"/>
      <c r="G22918" s="88"/>
      <c r="H22918" s="88"/>
      <c r="I22918" s="88"/>
      <c r="J22918" s="88"/>
      <c r="K22918" s="88"/>
    </row>
    <row r="22919" spans="2:11" hidden="1" x14ac:dyDescent="0.2">
      <c r="B22919" s="88"/>
      <c r="C22919" s="88"/>
      <c r="D22919" s="88"/>
      <c r="E22919" s="88"/>
      <c r="F22919" s="88"/>
      <c r="G22919" s="88"/>
      <c r="H22919" s="88"/>
      <c r="I22919" s="88"/>
      <c r="J22919" s="88"/>
      <c r="K22919" s="88"/>
    </row>
    <row r="22920" spans="2:11" hidden="1" x14ac:dyDescent="0.2">
      <c r="B22920" s="88"/>
      <c r="C22920" s="88"/>
      <c r="D22920" s="88"/>
      <c r="E22920" s="88"/>
      <c r="F22920" s="88"/>
      <c r="G22920" s="88"/>
      <c r="H22920" s="88"/>
      <c r="I22920" s="88"/>
      <c r="J22920" s="88"/>
      <c r="K22920" s="88"/>
    </row>
    <row r="22921" spans="2:11" hidden="1" x14ac:dyDescent="0.2">
      <c r="B22921" s="88"/>
      <c r="C22921" s="88"/>
      <c r="D22921" s="88"/>
      <c r="E22921" s="88"/>
      <c r="F22921" s="88"/>
      <c r="G22921" s="88"/>
      <c r="H22921" s="88"/>
      <c r="I22921" s="88"/>
      <c r="J22921" s="88"/>
      <c r="K22921" s="88"/>
    </row>
    <row r="22922" spans="2:11" hidden="1" x14ac:dyDescent="0.2">
      <c r="B22922" s="88"/>
      <c r="C22922" s="88"/>
      <c r="D22922" s="88"/>
      <c r="E22922" s="88"/>
      <c r="F22922" s="88"/>
      <c r="G22922" s="88"/>
      <c r="H22922" s="88"/>
      <c r="I22922" s="88"/>
      <c r="J22922" s="88"/>
      <c r="K22922" s="88"/>
    </row>
    <row r="22923" spans="2:11" hidden="1" x14ac:dyDescent="0.2">
      <c r="B22923" s="88"/>
      <c r="C22923" s="88"/>
      <c r="D22923" s="88"/>
      <c r="E22923" s="88"/>
      <c r="F22923" s="88"/>
      <c r="G22923" s="88"/>
      <c r="H22923" s="88"/>
      <c r="I22923" s="88"/>
      <c r="J22923" s="88"/>
      <c r="K22923" s="88"/>
    </row>
    <row r="22924" spans="2:11" hidden="1" x14ac:dyDescent="0.2">
      <c r="B22924" s="88"/>
      <c r="C22924" s="88"/>
      <c r="D22924" s="88"/>
      <c r="E22924" s="88"/>
      <c r="F22924" s="88"/>
      <c r="G22924" s="88"/>
      <c r="H22924" s="88"/>
      <c r="I22924" s="88"/>
      <c r="J22924" s="88"/>
      <c r="K22924" s="88"/>
    </row>
    <row r="22925" spans="2:11" hidden="1" x14ac:dyDescent="0.2">
      <c r="B22925" s="88"/>
      <c r="C22925" s="88"/>
      <c r="D22925" s="88"/>
      <c r="E22925" s="88"/>
      <c r="F22925" s="88"/>
      <c r="G22925" s="88"/>
      <c r="H22925" s="88"/>
      <c r="I22925" s="88"/>
      <c r="J22925" s="88"/>
      <c r="K22925" s="88"/>
    </row>
    <row r="22926" spans="2:11" hidden="1" x14ac:dyDescent="0.2">
      <c r="B22926" s="88"/>
      <c r="C22926" s="88"/>
      <c r="D22926" s="88"/>
      <c r="E22926" s="88"/>
      <c r="F22926" s="88"/>
      <c r="G22926" s="88"/>
      <c r="H22926" s="88"/>
      <c r="I22926" s="88"/>
      <c r="J22926" s="88"/>
      <c r="K22926" s="88"/>
    </row>
    <row r="22927" spans="2:11" hidden="1" x14ac:dyDescent="0.2">
      <c r="B22927" s="88"/>
      <c r="C22927" s="88"/>
      <c r="D22927" s="88"/>
      <c r="E22927" s="88"/>
      <c r="F22927" s="88"/>
      <c r="G22927" s="88"/>
      <c r="H22927" s="88"/>
      <c r="I22927" s="88"/>
      <c r="J22927" s="88"/>
      <c r="K22927" s="88"/>
    </row>
    <row r="22928" spans="2:11" hidden="1" x14ac:dyDescent="0.2">
      <c r="B22928" s="88"/>
      <c r="C22928" s="88"/>
      <c r="D22928" s="88"/>
      <c r="E22928" s="88"/>
      <c r="F22928" s="88"/>
      <c r="G22928" s="88"/>
      <c r="H22928" s="88"/>
      <c r="I22928" s="88"/>
      <c r="J22928" s="88"/>
      <c r="K22928" s="88"/>
    </row>
    <row r="22929" spans="2:11" hidden="1" x14ac:dyDescent="0.2">
      <c r="B22929" s="88"/>
      <c r="C22929" s="88"/>
      <c r="D22929" s="88"/>
      <c r="E22929" s="88"/>
      <c r="F22929" s="88"/>
      <c r="G22929" s="88"/>
      <c r="H22929" s="88"/>
      <c r="I22929" s="88"/>
      <c r="J22929" s="88"/>
      <c r="K22929" s="88"/>
    </row>
    <row r="22930" spans="2:11" hidden="1" x14ac:dyDescent="0.2">
      <c r="B22930" s="88"/>
      <c r="C22930" s="88"/>
      <c r="D22930" s="88"/>
      <c r="E22930" s="88"/>
      <c r="F22930" s="88"/>
      <c r="G22930" s="88"/>
      <c r="H22930" s="88"/>
      <c r="I22930" s="88"/>
      <c r="J22930" s="88"/>
      <c r="K22930" s="88"/>
    </row>
    <row r="22931" spans="2:11" hidden="1" x14ac:dyDescent="0.2">
      <c r="B22931" s="88"/>
      <c r="C22931" s="88"/>
      <c r="D22931" s="88"/>
      <c r="E22931" s="88"/>
      <c r="F22931" s="88"/>
      <c r="G22931" s="88"/>
      <c r="H22931" s="88"/>
      <c r="I22931" s="88"/>
      <c r="J22931" s="88"/>
      <c r="K22931" s="88"/>
    </row>
    <row r="22932" spans="2:11" hidden="1" x14ac:dyDescent="0.2">
      <c r="B22932" s="88"/>
      <c r="C22932" s="88"/>
      <c r="D22932" s="88"/>
      <c r="E22932" s="88"/>
      <c r="F22932" s="88"/>
      <c r="G22932" s="88"/>
      <c r="H22932" s="88"/>
      <c r="I22932" s="88"/>
      <c r="J22932" s="88"/>
      <c r="K22932" s="88"/>
    </row>
    <row r="22933" spans="2:11" hidden="1" x14ac:dyDescent="0.2">
      <c r="B22933" s="88"/>
      <c r="C22933" s="88"/>
      <c r="D22933" s="88"/>
      <c r="E22933" s="88"/>
      <c r="F22933" s="88"/>
      <c r="G22933" s="88"/>
      <c r="H22933" s="88"/>
      <c r="I22933" s="88"/>
      <c r="J22933" s="88"/>
      <c r="K22933" s="88"/>
    </row>
    <row r="22934" spans="2:11" hidden="1" x14ac:dyDescent="0.2">
      <c r="B22934" s="88"/>
      <c r="C22934" s="88"/>
      <c r="D22934" s="88"/>
      <c r="E22934" s="88"/>
      <c r="F22934" s="88"/>
      <c r="G22934" s="88"/>
      <c r="H22934" s="88"/>
      <c r="I22934" s="88"/>
      <c r="J22934" s="88"/>
      <c r="K22934" s="88"/>
    </row>
    <row r="22935" spans="2:11" hidden="1" x14ac:dyDescent="0.2">
      <c r="B22935" s="88"/>
      <c r="C22935" s="88"/>
      <c r="D22935" s="88"/>
      <c r="E22935" s="88"/>
      <c r="F22935" s="88"/>
      <c r="G22935" s="88"/>
      <c r="H22935" s="88"/>
      <c r="I22935" s="88"/>
      <c r="J22935" s="88"/>
      <c r="K22935" s="88"/>
    </row>
    <row r="22936" spans="2:11" hidden="1" x14ac:dyDescent="0.2">
      <c r="B22936" s="88"/>
      <c r="C22936" s="88"/>
      <c r="D22936" s="88"/>
      <c r="E22936" s="88"/>
      <c r="F22936" s="88"/>
      <c r="G22936" s="88"/>
      <c r="H22936" s="88"/>
      <c r="I22936" s="88"/>
      <c r="J22936" s="88"/>
      <c r="K22936" s="88"/>
    </row>
    <row r="22937" spans="2:11" hidden="1" x14ac:dyDescent="0.2">
      <c r="B22937" s="88"/>
      <c r="C22937" s="88"/>
      <c r="D22937" s="88"/>
      <c r="E22937" s="88"/>
      <c r="F22937" s="88"/>
      <c r="G22937" s="88"/>
      <c r="H22937" s="88"/>
      <c r="I22937" s="88"/>
      <c r="J22937" s="88"/>
      <c r="K22937" s="88"/>
    </row>
    <row r="22938" spans="2:11" hidden="1" x14ac:dyDescent="0.2">
      <c r="B22938" s="88"/>
      <c r="C22938" s="88"/>
      <c r="D22938" s="88"/>
      <c r="E22938" s="88"/>
      <c r="F22938" s="88"/>
      <c r="G22938" s="88"/>
      <c r="H22938" s="88"/>
      <c r="I22938" s="88"/>
      <c r="J22938" s="88"/>
      <c r="K22938" s="88"/>
    </row>
    <row r="22939" spans="2:11" hidden="1" x14ac:dyDescent="0.2">
      <c r="B22939" s="88"/>
      <c r="C22939" s="88"/>
      <c r="D22939" s="88"/>
      <c r="E22939" s="88"/>
      <c r="F22939" s="88"/>
      <c r="G22939" s="88"/>
      <c r="H22939" s="88"/>
      <c r="I22939" s="88"/>
      <c r="J22939" s="88"/>
      <c r="K22939" s="88"/>
    </row>
    <row r="22940" spans="2:11" hidden="1" x14ac:dyDescent="0.2">
      <c r="B22940" s="88"/>
      <c r="C22940" s="88"/>
      <c r="D22940" s="88"/>
      <c r="E22940" s="88"/>
      <c r="F22940" s="88"/>
      <c r="G22940" s="88"/>
      <c r="H22940" s="88"/>
      <c r="I22940" s="88"/>
      <c r="J22940" s="88"/>
      <c r="K22940" s="88"/>
    </row>
    <row r="22941" spans="2:11" hidden="1" x14ac:dyDescent="0.2">
      <c r="B22941" s="88"/>
      <c r="C22941" s="88"/>
      <c r="D22941" s="88"/>
      <c r="E22941" s="88"/>
      <c r="F22941" s="88"/>
      <c r="G22941" s="88"/>
      <c r="H22941" s="88"/>
      <c r="I22941" s="88"/>
      <c r="J22941" s="88"/>
      <c r="K22941" s="88"/>
    </row>
    <row r="22942" spans="2:11" hidden="1" x14ac:dyDescent="0.2">
      <c r="B22942" s="88"/>
      <c r="C22942" s="88"/>
      <c r="D22942" s="88"/>
      <c r="E22942" s="88"/>
      <c r="F22942" s="88"/>
      <c r="G22942" s="88"/>
      <c r="H22942" s="88"/>
      <c r="I22942" s="88"/>
      <c r="J22942" s="88"/>
      <c r="K22942" s="88"/>
    </row>
    <row r="22943" spans="2:11" hidden="1" x14ac:dyDescent="0.2">
      <c r="B22943" s="88"/>
      <c r="C22943" s="88"/>
      <c r="D22943" s="88"/>
      <c r="E22943" s="88"/>
      <c r="F22943" s="88"/>
      <c r="G22943" s="88"/>
      <c r="H22943" s="88"/>
      <c r="I22943" s="88"/>
      <c r="J22943" s="88"/>
      <c r="K22943" s="88"/>
    </row>
    <row r="22944" spans="2:11" hidden="1" x14ac:dyDescent="0.2">
      <c r="B22944" s="88"/>
      <c r="C22944" s="88"/>
      <c r="D22944" s="88"/>
      <c r="E22944" s="88"/>
      <c r="F22944" s="88"/>
      <c r="G22944" s="88"/>
      <c r="H22944" s="88"/>
      <c r="I22944" s="88"/>
      <c r="J22944" s="88"/>
      <c r="K22944" s="88"/>
    </row>
    <row r="22945" spans="2:11" hidden="1" x14ac:dyDescent="0.2">
      <c r="B22945" s="88"/>
      <c r="C22945" s="88"/>
      <c r="D22945" s="88"/>
      <c r="E22945" s="88"/>
      <c r="F22945" s="88"/>
      <c r="G22945" s="88"/>
      <c r="H22945" s="88"/>
      <c r="I22945" s="88"/>
      <c r="J22945" s="88"/>
      <c r="K22945" s="88"/>
    </row>
    <row r="22946" spans="2:11" hidden="1" x14ac:dyDescent="0.2">
      <c r="B22946" s="88"/>
      <c r="C22946" s="88"/>
      <c r="D22946" s="88"/>
      <c r="E22946" s="88"/>
      <c r="F22946" s="88"/>
      <c r="G22946" s="88"/>
      <c r="H22946" s="88"/>
      <c r="I22946" s="88"/>
      <c r="J22946" s="88"/>
      <c r="K22946" s="88"/>
    </row>
    <row r="22947" spans="2:11" hidden="1" x14ac:dyDescent="0.2">
      <c r="B22947" s="88"/>
      <c r="C22947" s="88"/>
      <c r="D22947" s="88"/>
      <c r="E22947" s="88"/>
      <c r="F22947" s="88"/>
      <c r="G22947" s="88"/>
      <c r="H22947" s="88"/>
      <c r="I22947" s="88"/>
      <c r="J22947" s="88"/>
      <c r="K22947" s="88"/>
    </row>
    <row r="22948" spans="2:11" hidden="1" x14ac:dyDescent="0.2">
      <c r="B22948" s="88"/>
      <c r="C22948" s="88"/>
      <c r="D22948" s="88"/>
      <c r="E22948" s="88"/>
      <c r="F22948" s="88"/>
      <c r="G22948" s="88"/>
      <c r="H22948" s="88"/>
      <c r="I22948" s="88"/>
      <c r="J22948" s="88"/>
      <c r="K22948" s="88"/>
    </row>
    <row r="22949" spans="2:11" hidden="1" x14ac:dyDescent="0.2">
      <c r="B22949" s="88"/>
      <c r="C22949" s="88"/>
      <c r="D22949" s="88"/>
      <c r="E22949" s="88"/>
      <c r="F22949" s="88"/>
      <c r="G22949" s="88"/>
      <c r="H22949" s="88"/>
      <c r="I22949" s="88"/>
      <c r="J22949" s="88"/>
      <c r="K22949" s="88"/>
    </row>
    <row r="22950" spans="2:11" hidden="1" x14ac:dyDescent="0.2">
      <c r="B22950" s="88"/>
      <c r="C22950" s="88"/>
      <c r="D22950" s="88"/>
      <c r="E22950" s="88"/>
      <c r="F22950" s="88"/>
      <c r="G22950" s="88"/>
      <c r="H22950" s="88"/>
      <c r="I22950" s="88"/>
      <c r="J22950" s="88"/>
      <c r="K22950" s="88"/>
    </row>
    <row r="22951" spans="2:11" hidden="1" x14ac:dyDescent="0.2">
      <c r="B22951" s="88"/>
      <c r="C22951" s="88"/>
      <c r="D22951" s="88"/>
      <c r="E22951" s="88"/>
      <c r="F22951" s="88"/>
      <c r="G22951" s="88"/>
      <c r="H22951" s="88"/>
      <c r="I22951" s="88"/>
      <c r="J22951" s="88"/>
      <c r="K22951" s="88"/>
    </row>
    <row r="22952" spans="2:11" hidden="1" x14ac:dyDescent="0.2">
      <c r="B22952" s="88"/>
      <c r="C22952" s="88"/>
      <c r="D22952" s="88"/>
      <c r="E22952" s="88"/>
      <c r="F22952" s="88"/>
      <c r="G22952" s="88"/>
      <c r="H22952" s="88"/>
      <c r="I22952" s="88"/>
      <c r="J22952" s="88"/>
      <c r="K22952" s="88"/>
    </row>
    <row r="22953" spans="2:11" hidden="1" x14ac:dyDescent="0.2">
      <c r="B22953" s="88"/>
      <c r="C22953" s="88"/>
      <c r="D22953" s="88"/>
      <c r="E22953" s="88"/>
      <c r="F22953" s="88"/>
      <c r="G22953" s="88"/>
      <c r="H22953" s="88"/>
      <c r="I22953" s="88"/>
      <c r="J22953" s="88"/>
      <c r="K22953" s="88"/>
    </row>
    <row r="22954" spans="2:11" hidden="1" x14ac:dyDescent="0.2">
      <c r="B22954" s="88"/>
      <c r="C22954" s="88"/>
      <c r="D22954" s="88"/>
      <c r="E22954" s="88"/>
      <c r="F22954" s="88"/>
      <c r="G22954" s="88"/>
      <c r="H22954" s="88"/>
      <c r="I22954" s="88"/>
      <c r="J22954" s="88"/>
      <c r="K22954" s="88"/>
    </row>
    <row r="22955" spans="2:11" hidden="1" x14ac:dyDescent="0.2">
      <c r="B22955" s="88"/>
      <c r="C22955" s="88"/>
      <c r="D22955" s="88"/>
      <c r="E22955" s="88"/>
      <c r="F22955" s="88"/>
      <c r="G22955" s="88"/>
      <c r="H22955" s="88"/>
      <c r="I22955" s="88"/>
      <c r="J22955" s="88"/>
      <c r="K22955" s="88"/>
    </row>
    <row r="22956" spans="2:11" hidden="1" x14ac:dyDescent="0.2">
      <c r="B22956" s="88"/>
      <c r="C22956" s="88"/>
      <c r="D22956" s="88"/>
      <c r="E22956" s="88"/>
      <c r="F22956" s="88"/>
      <c r="G22956" s="88"/>
      <c r="H22956" s="88"/>
      <c r="I22956" s="88"/>
      <c r="J22956" s="88"/>
      <c r="K22956" s="88"/>
    </row>
    <row r="22957" spans="2:11" hidden="1" x14ac:dyDescent="0.2">
      <c r="B22957" s="88"/>
      <c r="C22957" s="88"/>
      <c r="D22957" s="88"/>
      <c r="E22957" s="88"/>
      <c r="F22957" s="88"/>
      <c r="G22957" s="88"/>
      <c r="H22957" s="88"/>
      <c r="I22957" s="88"/>
      <c r="J22957" s="88"/>
      <c r="K22957" s="88"/>
    </row>
    <row r="22958" spans="2:11" hidden="1" x14ac:dyDescent="0.2">
      <c r="B22958" s="88"/>
      <c r="C22958" s="88"/>
      <c r="D22958" s="88"/>
      <c r="E22958" s="88"/>
      <c r="F22958" s="88"/>
      <c r="G22958" s="88"/>
      <c r="H22958" s="88"/>
      <c r="I22958" s="88"/>
      <c r="J22958" s="88"/>
      <c r="K22958" s="88"/>
    </row>
    <row r="22959" spans="2:11" hidden="1" x14ac:dyDescent="0.2">
      <c r="B22959" s="88"/>
      <c r="C22959" s="88"/>
      <c r="D22959" s="88"/>
      <c r="E22959" s="88"/>
      <c r="F22959" s="88"/>
      <c r="G22959" s="88"/>
      <c r="H22959" s="88"/>
      <c r="I22959" s="88"/>
      <c r="J22959" s="88"/>
      <c r="K22959" s="88"/>
    </row>
    <row r="22960" spans="2:11" hidden="1" x14ac:dyDescent="0.2">
      <c r="B22960" s="88"/>
      <c r="C22960" s="88"/>
      <c r="D22960" s="88"/>
      <c r="E22960" s="88"/>
      <c r="F22960" s="88"/>
      <c r="G22960" s="88"/>
      <c r="H22960" s="88"/>
      <c r="I22960" s="88"/>
      <c r="J22960" s="88"/>
      <c r="K22960" s="88"/>
    </row>
    <row r="22961" spans="2:11" hidden="1" x14ac:dyDescent="0.2">
      <c r="B22961" s="88"/>
      <c r="C22961" s="88"/>
      <c r="D22961" s="88"/>
      <c r="E22961" s="88"/>
      <c r="F22961" s="88"/>
      <c r="G22961" s="88"/>
      <c r="H22961" s="88"/>
      <c r="I22961" s="88"/>
      <c r="J22961" s="88"/>
      <c r="K22961" s="88"/>
    </row>
    <row r="22962" spans="2:11" hidden="1" x14ac:dyDescent="0.2">
      <c r="B22962" s="88"/>
      <c r="C22962" s="88"/>
      <c r="D22962" s="88"/>
      <c r="E22962" s="88"/>
      <c r="F22962" s="88"/>
      <c r="G22962" s="88"/>
      <c r="H22962" s="88"/>
      <c r="I22962" s="88"/>
      <c r="J22962" s="88"/>
      <c r="K22962" s="88"/>
    </row>
    <row r="22963" spans="2:11" hidden="1" x14ac:dyDescent="0.2">
      <c r="B22963" s="88"/>
      <c r="C22963" s="88"/>
      <c r="D22963" s="88"/>
      <c r="E22963" s="88"/>
      <c r="F22963" s="88"/>
      <c r="G22963" s="88"/>
      <c r="H22963" s="88"/>
      <c r="I22963" s="88"/>
      <c r="J22963" s="88"/>
      <c r="K22963" s="88"/>
    </row>
    <row r="22964" spans="2:11" hidden="1" x14ac:dyDescent="0.2">
      <c r="B22964" s="88"/>
      <c r="C22964" s="88"/>
      <c r="D22964" s="88"/>
      <c r="E22964" s="88"/>
      <c r="F22964" s="88"/>
      <c r="G22964" s="88"/>
      <c r="H22964" s="88"/>
      <c r="I22964" s="88"/>
      <c r="J22964" s="88"/>
      <c r="K22964" s="88"/>
    </row>
    <row r="22965" spans="2:11" hidden="1" x14ac:dyDescent="0.2">
      <c r="B22965" s="88"/>
      <c r="C22965" s="88"/>
      <c r="D22965" s="88"/>
      <c r="E22965" s="88"/>
      <c r="F22965" s="88"/>
      <c r="G22965" s="88"/>
      <c r="H22965" s="88"/>
      <c r="I22965" s="88"/>
      <c r="J22965" s="88"/>
      <c r="K22965" s="88"/>
    </row>
    <row r="22966" spans="2:11" hidden="1" x14ac:dyDescent="0.2">
      <c r="B22966" s="88"/>
      <c r="C22966" s="88"/>
      <c r="D22966" s="88"/>
      <c r="E22966" s="88"/>
      <c r="F22966" s="88"/>
      <c r="G22966" s="88"/>
      <c r="H22966" s="88"/>
      <c r="I22966" s="88"/>
      <c r="J22966" s="88"/>
      <c r="K22966" s="88"/>
    </row>
    <row r="22967" spans="2:11" hidden="1" x14ac:dyDescent="0.2">
      <c r="B22967" s="88"/>
      <c r="C22967" s="88"/>
      <c r="D22967" s="88"/>
      <c r="E22967" s="88"/>
      <c r="F22967" s="88"/>
      <c r="G22967" s="88"/>
      <c r="H22967" s="88"/>
      <c r="I22967" s="88"/>
      <c r="J22967" s="88"/>
      <c r="K22967" s="88"/>
    </row>
    <row r="22968" spans="2:11" hidden="1" x14ac:dyDescent="0.2">
      <c r="B22968" s="88"/>
      <c r="C22968" s="88"/>
      <c r="D22968" s="88"/>
      <c r="E22968" s="88"/>
      <c r="F22968" s="88"/>
      <c r="G22968" s="88"/>
      <c r="H22968" s="88"/>
      <c r="I22968" s="88"/>
      <c r="J22968" s="88"/>
      <c r="K22968" s="88"/>
    </row>
    <row r="22969" spans="2:11" hidden="1" x14ac:dyDescent="0.2">
      <c r="B22969" s="88"/>
      <c r="C22969" s="88"/>
      <c r="D22969" s="88"/>
      <c r="E22969" s="88"/>
      <c r="F22969" s="88"/>
      <c r="G22969" s="88"/>
      <c r="H22969" s="88"/>
      <c r="I22969" s="88"/>
      <c r="J22969" s="88"/>
      <c r="K22969" s="88"/>
    </row>
    <row r="22970" spans="2:11" hidden="1" x14ac:dyDescent="0.2">
      <c r="B22970" s="88"/>
      <c r="C22970" s="88"/>
      <c r="D22970" s="88"/>
      <c r="E22970" s="88"/>
      <c r="F22970" s="88"/>
      <c r="G22970" s="88"/>
      <c r="H22970" s="88"/>
      <c r="I22970" s="88"/>
      <c r="J22970" s="88"/>
      <c r="K22970" s="88"/>
    </row>
    <row r="22971" spans="2:11" hidden="1" x14ac:dyDescent="0.2">
      <c r="B22971" s="88"/>
      <c r="C22971" s="88"/>
      <c r="D22971" s="88"/>
      <c r="E22971" s="88"/>
      <c r="F22971" s="88"/>
      <c r="G22971" s="88"/>
      <c r="H22971" s="88"/>
      <c r="I22971" s="88"/>
      <c r="J22971" s="88"/>
      <c r="K22971" s="88"/>
    </row>
    <row r="22972" spans="2:11" hidden="1" x14ac:dyDescent="0.2">
      <c r="B22972" s="88"/>
      <c r="C22972" s="88"/>
      <c r="D22972" s="88"/>
      <c r="E22972" s="88"/>
      <c r="F22972" s="88"/>
      <c r="G22972" s="88"/>
      <c r="H22972" s="88"/>
      <c r="I22972" s="88"/>
      <c r="J22972" s="88"/>
      <c r="K22972" s="88"/>
    </row>
    <row r="22973" spans="2:11" hidden="1" x14ac:dyDescent="0.2">
      <c r="B22973" s="88"/>
      <c r="C22973" s="88"/>
      <c r="D22973" s="88"/>
      <c r="E22973" s="88"/>
      <c r="F22973" s="88"/>
      <c r="G22973" s="88"/>
      <c r="H22973" s="88"/>
      <c r="I22973" s="88"/>
      <c r="J22973" s="88"/>
      <c r="K22973" s="88"/>
    </row>
    <row r="22974" spans="2:11" hidden="1" x14ac:dyDescent="0.2">
      <c r="B22974" s="88"/>
      <c r="C22974" s="88"/>
      <c r="D22974" s="88"/>
      <c r="E22974" s="88"/>
      <c r="F22974" s="88"/>
      <c r="G22974" s="88"/>
      <c r="H22974" s="88"/>
      <c r="I22974" s="88"/>
      <c r="J22974" s="88"/>
      <c r="K22974" s="88"/>
    </row>
    <row r="22975" spans="2:11" hidden="1" x14ac:dyDescent="0.2">
      <c r="B22975" s="88"/>
      <c r="C22975" s="88"/>
      <c r="D22975" s="88"/>
      <c r="E22975" s="88"/>
      <c r="F22975" s="88"/>
      <c r="G22975" s="88"/>
      <c r="H22975" s="88"/>
      <c r="I22975" s="88"/>
      <c r="J22975" s="88"/>
      <c r="K22975" s="88"/>
    </row>
    <row r="22976" spans="2:11" hidden="1" x14ac:dyDescent="0.2">
      <c r="B22976" s="88"/>
      <c r="C22976" s="88"/>
      <c r="D22976" s="88"/>
      <c r="E22976" s="88"/>
      <c r="F22976" s="88"/>
      <c r="G22976" s="88"/>
      <c r="H22976" s="88"/>
      <c r="I22976" s="88"/>
      <c r="J22976" s="88"/>
      <c r="K22976" s="88"/>
    </row>
    <row r="22977" spans="2:11" hidden="1" x14ac:dyDescent="0.2">
      <c r="B22977" s="88"/>
      <c r="C22977" s="88"/>
      <c r="D22977" s="88"/>
      <c r="E22977" s="88"/>
      <c r="F22977" s="88"/>
      <c r="G22977" s="88"/>
      <c r="H22977" s="88"/>
      <c r="I22977" s="88"/>
      <c r="J22977" s="88"/>
      <c r="K22977" s="88"/>
    </row>
    <row r="22978" spans="2:11" hidden="1" x14ac:dyDescent="0.2">
      <c r="B22978" s="88"/>
      <c r="C22978" s="88"/>
      <c r="D22978" s="88"/>
      <c r="E22978" s="88"/>
      <c r="F22978" s="88"/>
      <c r="G22978" s="88"/>
      <c r="H22978" s="88"/>
      <c r="I22978" s="88"/>
      <c r="J22978" s="88"/>
      <c r="K22978" s="88"/>
    </row>
    <row r="22979" spans="2:11" hidden="1" x14ac:dyDescent="0.2">
      <c r="B22979" s="88"/>
      <c r="C22979" s="88"/>
      <c r="D22979" s="88"/>
      <c r="E22979" s="88"/>
      <c r="F22979" s="88"/>
      <c r="G22979" s="88"/>
      <c r="H22979" s="88"/>
      <c r="I22979" s="88"/>
      <c r="J22979" s="88"/>
      <c r="K22979" s="88"/>
    </row>
    <row r="22980" spans="2:11" hidden="1" x14ac:dyDescent="0.2">
      <c r="B22980" s="88"/>
      <c r="C22980" s="88"/>
      <c r="D22980" s="88"/>
      <c r="E22980" s="88"/>
      <c r="F22980" s="88"/>
      <c r="G22980" s="88"/>
      <c r="H22980" s="88"/>
      <c r="I22980" s="88"/>
      <c r="J22980" s="88"/>
      <c r="K22980" s="88"/>
    </row>
    <row r="22981" spans="2:11" hidden="1" x14ac:dyDescent="0.2">
      <c r="B22981" s="88"/>
      <c r="C22981" s="88"/>
      <c r="D22981" s="88"/>
      <c r="E22981" s="88"/>
      <c r="F22981" s="88"/>
      <c r="G22981" s="88"/>
      <c r="H22981" s="88"/>
      <c r="I22981" s="88"/>
      <c r="J22981" s="88"/>
      <c r="K22981" s="88"/>
    </row>
    <row r="22982" spans="2:11" hidden="1" x14ac:dyDescent="0.2">
      <c r="B22982" s="88"/>
      <c r="C22982" s="88"/>
      <c r="D22982" s="88"/>
      <c r="E22982" s="88"/>
      <c r="F22982" s="88"/>
      <c r="G22982" s="88"/>
      <c r="H22982" s="88"/>
      <c r="I22982" s="88"/>
      <c r="J22982" s="88"/>
      <c r="K22982" s="88"/>
    </row>
    <row r="22983" spans="2:11" hidden="1" x14ac:dyDescent="0.2">
      <c r="B22983" s="88"/>
      <c r="C22983" s="88"/>
      <c r="D22983" s="88"/>
      <c r="E22983" s="88"/>
      <c r="F22983" s="88"/>
      <c r="G22983" s="88"/>
      <c r="H22983" s="88"/>
      <c r="I22983" s="88"/>
      <c r="J22983" s="88"/>
      <c r="K22983" s="88"/>
    </row>
    <row r="22984" spans="2:11" hidden="1" x14ac:dyDescent="0.2">
      <c r="B22984" s="88"/>
      <c r="C22984" s="88"/>
      <c r="D22984" s="88"/>
      <c r="E22984" s="88"/>
      <c r="F22984" s="88"/>
      <c r="G22984" s="88"/>
      <c r="H22984" s="88"/>
      <c r="I22984" s="88"/>
      <c r="J22984" s="88"/>
      <c r="K22984" s="88"/>
    </row>
    <row r="22985" spans="2:11" hidden="1" x14ac:dyDescent="0.2">
      <c r="B22985" s="88"/>
      <c r="C22985" s="88"/>
      <c r="D22985" s="88"/>
      <c r="E22985" s="88"/>
      <c r="F22985" s="88"/>
      <c r="G22985" s="88"/>
      <c r="H22985" s="88"/>
      <c r="I22985" s="88"/>
      <c r="J22985" s="88"/>
      <c r="K22985" s="88"/>
    </row>
    <row r="22986" spans="2:11" hidden="1" x14ac:dyDescent="0.2">
      <c r="B22986" s="88"/>
      <c r="C22986" s="88"/>
      <c r="D22986" s="88"/>
      <c r="E22986" s="88"/>
      <c r="F22986" s="88"/>
      <c r="G22986" s="88"/>
      <c r="H22986" s="88"/>
      <c r="I22986" s="88"/>
      <c r="J22986" s="88"/>
      <c r="K22986" s="88"/>
    </row>
    <row r="22987" spans="2:11" hidden="1" x14ac:dyDescent="0.2">
      <c r="B22987" s="88"/>
      <c r="C22987" s="88"/>
      <c r="D22987" s="88"/>
      <c r="E22987" s="88"/>
      <c r="F22987" s="88"/>
      <c r="G22987" s="88"/>
      <c r="H22987" s="88"/>
      <c r="I22987" s="88"/>
      <c r="J22987" s="88"/>
      <c r="K22987" s="88"/>
    </row>
    <row r="22988" spans="2:11" hidden="1" x14ac:dyDescent="0.2">
      <c r="B22988" s="88"/>
      <c r="C22988" s="88"/>
      <c r="D22988" s="88"/>
      <c r="E22988" s="88"/>
      <c r="F22988" s="88"/>
      <c r="G22988" s="88"/>
      <c r="H22988" s="88"/>
      <c r="I22988" s="88"/>
      <c r="J22988" s="88"/>
      <c r="K22988" s="88"/>
    </row>
    <row r="22989" spans="2:11" hidden="1" x14ac:dyDescent="0.2">
      <c r="B22989" s="88"/>
      <c r="C22989" s="88"/>
      <c r="D22989" s="88"/>
      <c r="E22989" s="88"/>
      <c r="F22989" s="88"/>
      <c r="G22989" s="88"/>
      <c r="H22989" s="88"/>
      <c r="I22989" s="88"/>
      <c r="J22989" s="88"/>
      <c r="K22989" s="88"/>
    </row>
    <row r="22990" spans="2:11" hidden="1" x14ac:dyDescent="0.2">
      <c r="B22990" s="88"/>
      <c r="C22990" s="88"/>
      <c r="D22990" s="88"/>
      <c r="E22990" s="88"/>
      <c r="F22990" s="88"/>
      <c r="G22990" s="88"/>
      <c r="H22990" s="88"/>
      <c r="I22990" s="88"/>
      <c r="J22990" s="88"/>
      <c r="K22990" s="88"/>
    </row>
    <row r="22991" spans="2:11" hidden="1" x14ac:dyDescent="0.2">
      <c r="B22991" s="88"/>
      <c r="C22991" s="88"/>
      <c r="D22991" s="88"/>
      <c r="E22991" s="88"/>
      <c r="F22991" s="88"/>
      <c r="G22991" s="88"/>
      <c r="H22991" s="88"/>
      <c r="I22991" s="88"/>
      <c r="J22991" s="88"/>
      <c r="K22991" s="88"/>
    </row>
    <row r="22992" spans="2:11" hidden="1" x14ac:dyDescent="0.2">
      <c r="B22992" s="88"/>
      <c r="C22992" s="88"/>
      <c r="D22992" s="88"/>
      <c r="E22992" s="88"/>
      <c r="F22992" s="88"/>
      <c r="G22992" s="88"/>
      <c r="H22992" s="88"/>
      <c r="I22992" s="88"/>
      <c r="J22992" s="88"/>
      <c r="K22992" s="88"/>
    </row>
    <row r="22993" spans="2:11" hidden="1" x14ac:dyDescent="0.2">
      <c r="B22993" s="88"/>
      <c r="C22993" s="88"/>
      <c r="D22993" s="88"/>
      <c r="E22993" s="88"/>
      <c r="F22993" s="88"/>
      <c r="G22993" s="88"/>
      <c r="H22993" s="88"/>
      <c r="I22993" s="88"/>
      <c r="J22993" s="88"/>
      <c r="K22993" s="88"/>
    </row>
    <row r="22994" spans="2:11" hidden="1" x14ac:dyDescent="0.2">
      <c r="B22994" s="88"/>
      <c r="C22994" s="88"/>
      <c r="D22994" s="88"/>
      <c r="E22994" s="88"/>
      <c r="F22994" s="88"/>
      <c r="G22994" s="88"/>
      <c r="H22994" s="88"/>
      <c r="I22994" s="88"/>
      <c r="J22994" s="88"/>
      <c r="K22994" s="88"/>
    </row>
    <row r="22995" spans="2:11" hidden="1" x14ac:dyDescent="0.2">
      <c r="B22995" s="88"/>
      <c r="C22995" s="88"/>
      <c r="D22995" s="88"/>
      <c r="E22995" s="88"/>
      <c r="F22995" s="88"/>
      <c r="G22995" s="88"/>
      <c r="H22995" s="88"/>
      <c r="I22995" s="88"/>
      <c r="J22995" s="88"/>
      <c r="K22995" s="88"/>
    </row>
    <row r="22996" spans="2:11" hidden="1" x14ac:dyDescent="0.2">
      <c r="B22996" s="88"/>
      <c r="C22996" s="88"/>
      <c r="D22996" s="88"/>
      <c r="E22996" s="88"/>
      <c r="F22996" s="88"/>
      <c r="G22996" s="88"/>
      <c r="H22996" s="88"/>
      <c r="I22996" s="88"/>
      <c r="J22996" s="88"/>
      <c r="K22996" s="88"/>
    </row>
    <row r="22997" spans="2:11" hidden="1" x14ac:dyDescent="0.2">
      <c r="B22997" s="88"/>
      <c r="C22997" s="88"/>
      <c r="D22997" s="88"/>
      <c r="E22997" s="88"/>
      <c r="F22997" s="88"/>
      <c r="G22997" s="88"/>
      <c r="H22997" s="88"/>
      <c r="I22997" s="88"/>
      <c r="J22997" s="88"/>
      <c r="K22997" s="88"/>
    </row>
    <row r="22998" spans="2:11" hidden="1" x14ac:dyDescent="0.2">
      <c r="B22998" s="88"/>
      <c r="C22998" s="88"/>
      <c r="D22998" s="88"/>
      <c r="E22998" s="88"/>
      <c r="F22998" s="88"/>
      <c r="G22998" s="88"/>
      <c r="H22998" s="88"/>
      <c r="I22998" s="88"/>
      <c r="J22998" s="88"/>
      <c r="K22998" s="88"/>
    </row>
    <row r="22999" spans="2:11" hidden="1" x14ac:dyDescent="0.2">
      <c r="B22999" s="88"/>
      <c r="C22999" s="88"/>
      <c r="D22999" s="88"/>
      <c r="E22999" s="88"/>
      <c r="F22999" s="88"/>
      <c r="G22999" s="88"/>
      <c r="H22999" s="88"/>
      <c r="I22999" s="88"/>
      <c r="J22999" s="88"/>
      <c r="K22999" s="88"/>
    </row>
    <row r="23000" spans="2:11" hidden="1" x14ac:dyDescent="0.2">
      <c r="B23000" s="88"/>
      <c r="C23000" s="88"/>
      <c r="D23000" s="88"/>
      <c r="E23000" s="88"/>
      <c r="F23000" s="88"/>
      <c r="G23000" s="88"/>
      <c r="H23000" s="88"/>
      <c r="I23000" s="88"/>
      <c r="J23000" s="88"/>
      <c r="K23000" s="88"/>
    </row>
    <row r="23001" spans="2:11" hidden="1" x14ac:dyDescent="0.2">
      <c r="B23001" s="88"/>
      <c r="C23001" s="88"/>
      <c r="D23001" s="88"/>
      <c r="E23001" s="88"/>
      <c r="F23001" s="88"/>
      <c r="G23001" s="88"/>
      <c r="H23001" s="88"/>
      <c r="I23001" s="88"/>
      <c r="J23001" s="88"/>
      <c r="K23001" s="88"/>
    </row>
    <row r="23002" spans="2:11" hidden="1" x14ac:dyDescent="0.2">
      <c r="B23002" s="88"/>
      <c r="C23002" s="88"/>
      <c r="D23002" s="88"/>
      <c r="E23002" s="88"/>
      <c r="F23002" s="88"/>
      <c r="G23002" s="88"/>
      <c r="H23002" s="88"/>
      <c r="I23002" s="88"/>
      <c r="J23002" s="88"/>
      <c r="K23002" s="88"/>
    </row>
    <row r="23003" spans="2:11" hidden="1" x14ac:dyDescent="0.2">
      <c r="B23003" s="88"/>
      <c r="C23003" s="88"/>
      <c r="D23003" s="88"/>
      <c r="E23003" s="88"/>
      <c r="F23003" s="88"/>
      <c r="G23003" s="88"/>
      <c r="H23003" s="88"/>
      <c r="I23003" s="88"/>
      <c r="J23003" s="88"/>
      <c r="K23003" s="88"/>
    </row>
    <row r="23004" spans="2:11" hidden="1" x14ac:dyDescent="0.2">
      <c r="B23004" s="88"/>
      <c r="C23004" s="88"/>
      <c r="D23004" s="88"/>
      <c r="E23004" s="88"/>
      <c r="F23004" s="88"/>
      <c r="G23004" s="88"/>
      <c r="H23004" s="88"/>
      <c r="I23004" s="88"/>
      <c r="J23004" s="88"/>
      <c r="K23004" s="88"/>
    </row>
    <row r="23005" spans="2:11" hidden="1" x14ac:dyDescent="0.2">
      <c r="B23005" s="88"/>
      <c r="C23005" s="88"/>
      <c r="D23005" s="88"/>
      <c r="E23005" s="88"/>
      <c r="F23005" s="88"/>
      <c r="G23005" s="88"/>
      <c r="H23005" s="88"/>
      <c r="I23005" s="88"/>
      <c r="J23005" s="88"/>
      <c r="K23005" s="88"/>
    </row>
    <row r="23006" spans="2:11" hidden="1" x14ac:dyDescent="0.2">
      <c r="B23006" s="88"/>
      <c r="C23006" s="88"/>
      <c r="D23006" s="88"/>
      <c r="E23006" s="88"/>
      <c r="F23006" s="88"/>
      <c r="G23006" s="88"/>
      <c r="H23006" s="88"/>
      <c r="I23006" s="88"/>
      <c r="J23006" s="88"/>
      <c r="K23006" s="88"/>
    </row>
    <row r="23007" spans="2:11" hidden="1" x14ac:dyDescent="0.2">
      <c r="B23007" s="88"/>
      <c r="C23007" s="88"/>
      <c r="D23007" s="88"/>
      <c r="E23007" s="88"/>
      <c r="F23007" s="88"/>
      <c r="G23007" s="88"/>
      <c r="H23007" s="88"/>
      <c r="I23007" s="88"/>
      <c r="J23007" s="88"/>
      <c r="K23007" s="88"/>
    </row>
    <row r="23008" spans="2:11" hidden="1" x14ac:dyDescent="0.2">
      <c r="B23008" s="88"/>
      <c r="C23008" s="88"/>
      <c r="D23008" s="88"/>
      <c r="E23008" s="88"/>
      <c r="F23008" s="88"/>
      <c r="G23008" s="88"/>
      <c r="H23008" s="88"/>
      <c r="I23008" s="88"/>
      <c r="J23008" s="88"/>
      <c r="K23008" s="88"/>
    </row>
    <row r="23009" spans="2:11" hidden="1" x14ac:dyDescent="0.2">
      <c r="B23009" s="88"/>
      <c r="C23009" s="88"/>
      <c r="D23009" s="88"/>
      <c r="E23009" s="88"/>
      <c r="F23009" s="88"/>
      <c r="G23009" s="88"/>
      <c r="H23009" s="88"/>
      <c r="I23009" s="88"/>
      <c r="J23009" s="88"/>
      <c r="K23009" s="88"/>
    </row>
    <row r="23010" spans="2:11" hidden="1" x14ac:dyDescent="0.2">
      <c r="B23010" s="88"/>
      <c r="C23010" s="88"/>
      <c r="D23010" s="88"/>
      <c r="E23010" s="88"/>
      <c r="F23010" s="88"/>
      <c r="G23010" s="88"/>
      <c r="H23010" s="88"/>
      <c r="I23010" s="88"/>
      <c r="J23010" s="88"/>
      <c r="K23010" s="88"/>
    </row>
    <row r="23011" spans="2:11" hidden="1" x14ac:dyDescent="0.2">
      <c r="B23011" s="88"/>
      <c r="C23011" s="88"/>
      <c r="D23011" s="88"/>
      <c r="E23011" s="88"/>
      <c r="F23011" s="88"/>
      <c r="G23011" s="88"/>
      <c r="H23011" s="88"/>
      <c r="I23011" s="88"/>
      <c r="J23011" s="88"/>
      <c r="K23011" s="88"/>
    </row>
    <row r="23012" spans="2:11" hidden="1" x14ac:dyDescent="0.2">
      <c r="B23012" s="88"/>
      <c r="C23012" s="88"/>
      <c r="D23012" s="88"/>
      <c r="E23012" s="88"/>
      <c r="F23012" s="88"/>
      <c r="G23012" s="88"/>
      <c r="H23012" s="88"/>
      <c r="I23012" s="88"/>
      <c r="J23012" s="88"/>
      <c r="K23012" s="88"/>
    </row>
    <row r="23013" spans="2:11" hidden="1" x14ac:dyDescent="0.2">
      <c r="B23013" s="88"/>
      <c r="C23013" s="88"/>
      <c r="D23013" s="88"/>
      <c r="E23013" s="88"/>
      <c r="F23013" s="88"/>
      <c r="G23013" s="88"/>
      <c r="H23013" s="88"/>
      <c r="I23013" s="88"/>
      <c r="J23013" s="88"/>
      <c r="K23013" s="88"/>
    </row>
    <row r="23014" spans="2:11" hidden="1" x14ac:dyDescent="0.2">
      <c r="B23014" s="88"/>
      <c r="C23014" s="88"/>
      <c r="D23014" s="88"/>
      <c r="E23014" s="88"/>
      <c r="F23014" s="88"/>
      <c r="G23014" s="88"/>
      <c r="H23014" s="88"/>
      <c r="I23014" s="88"/>
      <c r="J23014" s="88"/>
      <c r="K23014" s="88"/>
    </row>
    <row r="23015" spans="2:11" hidden="1" x14ac:dyDescent="0.2">
      <c r="B23015" s="88"/>
      <c r="C23015" s="88"/>
      <c r="D23015" s="88"/>
      <c r="E23015" s="88"/>
      <c r="F23015" s="88"/>
      <c r="G23015" s="88"/>
      <c r="H23015" s="88"/>
      <c r="I23015" s="88"/>
      <c r="J23015" s="88"/>
      <c r="K23015" s="88"/>
    </row>
    <row r="23016" spans="2:11" hidden="1" x14ac:dyDescent="0.2">
      <c r="B23016" s="88"/>
      <c r="C23016" s="88"/>
      <c r="D23016" s="88"/>
      <c r="E23016" s="88"/>
      <c r="F23016" s="88"/>
      <c r="G23016" s="88"/>
      <c r="H23016" s="88"/>
      <c r="I23016" s="88"/>
      <c r="J23016" s="88"/>
      <c r="K23016" s="88"/>
    </row>
    <row r="23017" spans="2:11" hidden="1" x14ac:dyDescent="0.2">
      <c r="B23017" s="88"/>
      <c r="C23017" s="88"/>
      <c r="D23017" s="88"/>
      <c r="E23017" s="88"/>
      <c r="F23017" s="88"/>
      <c r="G23017" s="88"/>
      <c r="H23017" s="88"/>
      <c r="I23017" s="88"/>
      <c r="J23017" s="88"/>
      <c r="K23017" s="88"/>
    </row>
    <row r="23018" spans="2:11" hidden="1" x14ac:dyDescent="0.2">
      <c r="B23018" s="88"/>
      <c r="C23018" s="88"/>
      <c r="D23018" s="88"/>
      <c r="E23018" s="88"/>
      <c r="F23018" s="88"/>
      <c r="G23018" s="88"/>
      <c r="H23018" s="88"/>
      <c r="I23018" s="88"/>
      <c r="J23018" s="88"/>
      <c r="K23018" s="88"/>
    </row>
    <row r="23019" spans="2:11" hidden="1" x14ac:dyDescent="0.2">
      <c r="B23019" s="88"/>
      <c r="C23019" s="88"/>
      <c r="D23019" s="88"/>
      <c r="E23019" s="88"/>
      <c r="F23019" s="88"/>
      <c r="G23019" s="88"/>
      <c r="H23019" s="88"/>
      <c r="I23019" s="88"/>
      <c r="J23019" s="88"/>
      <c r="K23019" s="88"/>
    </row>
    <row r="23020" spans="2:11" hidden="1" x14ac:dyDescent="0.2">
      <c r="B23020" s="88"/>
      <c r="C23020" s="88"/>
      <c r="D23020" s="88"/>
      <c r="E23020" s="88"/>
      <c r="F23020" s="88"/>
      <c r="G23020" s="88"/>
      <c r="H23020" s="88"/>
      <c r="I23020" s="88"/>
      <c r="J23020" s="88"/>
      <c r="K23020" s="88"/>
    </row>
    <row r="23021" spans="2:11" hidden="1" x14ac:dyDescent="0.2">
      <c r="B23021" s="88"/>
      <c r="C23021" s="88"/>
      <c r="D23021" s="88"/>
      <c r="E23021" s="88"/>
      <c r="F23021" s="88"/>
      <c r="G23021" s="88"/>
      <c r="H23021" s="88"/>
      <c r="I23021" s="88"/>
      <c r="J23021" s="88"/>
      <c r="K23021" s="88"/>
    </row>
    <row r="23022" spans="2:11" hidden="1" x14ac:dyDescent="0.2">
      <c r="B23022" s="88"/>
      <c r="C23022" s="88"/>
      <c r="D23022" s="88"/>
      <c r="E23022" s="88"/>
      <c r="F23022" s="88"/>
      <c r="G23022" s="88"/>
      <c r="H23022" s="88"/>
      <c r="I23022" s="88"/>
      <c r="J23022" s="88"/>
      <c r="K23022" s="88"/>
    </row>
    <row r="23023" spans="2:11" hidden="1" x14ac:dyDescent="0.2">
      <c r="B23023" s="88"/>
      <c r="C23023" s="88"/>
      <c r="D23023" s="88"/>
      <c r="E23023" s="88"/>
      <c r="F23023" s="88"/>
      <c r="G23023" s="88"/>
      <c r="H23023" s="88"/>
      <c r="I23023" s="88"/>
      <c r="J23023" s="88"/>
      <c r="K23023" s="88"/>
    </row>
    <row r="23024" spans="2:11" hidden="1" x14ac:dyDescent="0.2">
      <c r="B23024" s="88"/>
      <c r="C23024" s="88"/>
      <c r="D23024" s="88"/>
      <c r="E23024" s="88"/>
      <c r="F23024" s="88"/>
      <c r="G23024" s="88"/>
      <c r="H23024" s="88"/>
      <c r="I23024" s="88"/>
      <c r="J23024" s="88"/>
      <c r="K23024" s="88"/>
    </row>
    <row r="23025" spans="2:11" hidden="1" x14ac:dyDescent="0.2">
      <c r="B23025" s="88"/>
      <c r="C23025" s="88"/>
      <c r="D23025" s="88"/>
      <c r="E23025" s="88"/>
      <c r="F23025" s="88"/>
      <c r="G23025" s="88"/>
      <c r="H23025" s="88"/>
      <c r="I23025" s="88"/>
      <c r="J23025" s="88"/>
      <c r="K23025" s="88"/>
    </row>
    <row r="23026" spans="2:11" hidden="1" x14ac:dyDescent="0.2">
      <c r="B23026" s="88"/>
      <c r="C23026" s="88"/>
      <c r="D23026" s="88"/>
      <c r="E23026" s="88"/>
      <c r="F23026" s="88"/>
      <c r="G23026" s="88"/>
      <c r="H23026" s="88"/>
      <c r="I23026" s="88"/>
      <c r="J23026" s="88"/>
      <c r="K23026" s="88"/>
    </row>
    <row r="23027" spans="2:11" hidden="1" x14ac:dyDescent="0.2">
      <c r="B23027" s="88"/>
      <c r="C23027" s="88"/>
      <c r="D23027" s="88"/>
      <c r="E23027" s="88"/>
      <c r="F23027" s="88"/>
      <c r="G23027" s="88"/>
      <c r="H23027" s="88"/>
      <c r="I23027" s="88"/>
      <c r="J23027" s="88"/>
      <c r="K23027" s="88"/>
    </row>
    <row r="23028" spans="2:11" hidden="1" x14ac:dyDescent="0.2">
      <c r="B23028" s="88"/>
      <c r="C23028" s="88"/>
      <c r="D23028" s="88"/>
      <c r="E23028" s="88"/>
      <c r="F23028" s="88"/>
      <c r="G23028" s="88"/>
      <c r="H23028" s="88"/>
      <c r="I23028" s="88"/>
      <c r="J23028" s="88"/>
      <c r="K23028" s="88"/>
    </row>
    <row r="23029" spans="2:11" hidden="1" x14ac:dyDescent="0.2">
      <c r="B23029" s="88"/>
      <c r="C23029" s="88"/>
      <c r="D23029" s="88"/>
      <c r="E23029" s="88"/>
      <c r="F23029" s="88"/>
      <c r="G23029" s="88"/>
      <c r="H23029" s="88"/>
      <c r="I23029" s="88"/>
      <c r="J23029" s="88"/>
      <c r="K23029" s="88"/>
    </row>
    <row r="23030" spans="2:11" hidden="1" x14ac:dyDescent="0.2">
      <c r="B23030" s="88"/>
      <c r="C23030" s="88"/>
      <c r="D23030" s="88"/>
      <c r="E23030" s="88"/>
      <c r="F23030" s="88"/>
      <c r="G23030" s="88"/>
      <c r="H23030" s="88"/>
      <c r="I23030" s="88"/>
      <c r="J23030" s="88"/>
      <c r="K23030" s="88"/>
    </row>
    <row r="23031" spans="2:11" hidden="1" x14ac:dyDescent="0.2">
      <c r="B23031" s="88"/>
      <c r="C23031" s="88"/>
      <c r="D23031" s="88"/>
      <c r="E23031" s="88"/>
      <c r="F23031" s="88"/>
      <c r="G23031" s="88"/>
      <c r="H23031" s="88"/>
      <c r="I23031" s="88"/>
      <c r="J23031" s="88"/>
      <c r="K23031" s="88"/>
    </row>
    <row r="23032" spans="2:11" hidden="1" x14ac:dyDescent="0.2">
      <c r="B23032" s="88"/>
      <c r="C23032" s="88"/>
      <c r="D23032" s="88"/>
      <c r="E23032" s="88"/>
      <c r="F23032" s="88"/>
      <c r="G23032" s="88"/>
      <c r="H23032" s="88"/>
      <c r="I23032" s="88"/>
      <c r="J23032" s="88"/>
      <c r="K23032" s="88"/>
    </row>
    <row r="23033" spans="2:11" hidden="1" x14ac:dyDescent="0.2">
      <c r="B23033" s="88"/>
      <c r="C23033" s="88"/>
      <c r="D23033" s="88"/>
      <c r="E23033" s="88"/>
      <c r="F23033" s="88"/>
      <c r="G23033" s="88"/>
      <c r="H23033" s="88"/>
      <c r="I23033" s="88"/>
      <c r="J23033" s="88"/>
      <c r="K23033" s="88"/>
    </row>
    <row r="23034" spans="2:11" hidden="1" x14ac:dyDescent="0.2">
      <c r="B23034" s="88"/>
      <c r="C23034" s="88"/>
      <c r="D23034" s="88"/>
      <c r="E23034" s="88"/>
      <c r="F23034" s="88"/>
      <c r="G23034" s="88"/>
      <c r="H23034" s="88"/>
      <c r="I23034" s="88"/>
      <c r="J23034" s="88"/>
      <c r="K23034" s="88"/>
    </row>
    <row r="23035" spans="2:11" hidden="1" x14ac:dyDescent="0.2">
      <c r="B23035" s="88"/>
      <c r="C23035" s="88"/>
      <c r="D23035" s="88"/>
      <c r="E23035" s="88"/>
      <c r="F23035" s="88"/>
      <c r="G23035" s="88"/>
      <c r="H23035" s="88"/>
      <c r="I23035" s="88"/>
      <c r="J23035" s="88"/>
      <c r="K23035" s="88"/>
    </row>
    <row r="23036" spans="2:11" hidden="1" x14ac:dyDescent="0.2">
      <c r="B23036" s="88"/>
      <c r="C23036" s="88"/>
      <c r="D23036" s="88"/>
      <c r="E23036" s="88"/>
      <c r="F23036" s="88"/>
      <c r="G23036" s="88"/>
      <c r="H23036" s="88"/>
      <c r="I23036" s="88"/>
      <c r="J23036" s="88"/>
      <c r="K23036" s="88"/>
    </row>
    <row r="23037" spans="2:11" hidden="1" x14ac:dyDescent="0.2">
      <c r="B23037" s="88"/>
      <c r="C23037" s="88"/>
      <c r="D23037" s="88"/>
      <c r="E23037" s="88"/>
      <c r="F23037" s="88"/>
      <c r="G23037" s="88"/>
      <c r="H23037" s="88"/>
      <c r="I23037" s="88"/>
      <c r="J23037" s="88"/>
      <c r="K23037" s="88"/>
    </row>
    <row r="23038" spans="2:11" hidden="1" x14ac:dyDescent="0.2">
      <c r="B23038" s="88"/>
      <c r="C23038" s="88"/>
      <c r="D23038" s="88"/>
      <c r="E23038" s="88"/>
      <c r="F23038" s="88"/>
      <c r="G23038" s="88"/>
      <c r="H23038" s="88"/>
      <c r="I23038" s="88"/>
      <c r="J23038" s="88"/>
      <c r="K23038" s="88"/>
    </row>
    <row r="23039" spans="2:11" hidden="1" x14ac:dyDescent="0.2">
      <c r="B23039" s="88"/>
      <c r="C23039" s="88"/>
      <c r="D23039" s="88"/>
      <c r="E23039" s="88"/>
      <c r="F23039" s="88"/>
      <c r="G23039" s="88"/>
      <c r="H23039" s="88"/>
      <c r="I23039" s="88"/>
      <c r="J23039" s="88"/>
      <c r="K23039" s="88"/>
    </row>
    <row r="23040" spans="2:11" hidden="1" x14ac:dyDescent="0.2">
      <c r="B23040" s="88"/>
      <c r="C23040" s="88"/>
      <c r="D23040" s="88"/>
      <c r="E23040" s="88"/>
      <c r="F23040" s="88"/>
      <c r="G23040" s="88"/>
      <c r="H23040" s="88"/>
      <c r="I23040" s="88"/>
      <c r="J23040" s="88"/>
      <c r="K23040" s="88"/>
    </row>
    <row r="23041" spans="2:11" hidden="1" x14ac:dyDescent="0.2">
      <c r="B23041" s="88"/>
      <c r="C23041" s="88"/>
      <c r="D23041" s="88"/>
      <c r="E23041" s="88"/>
      <c r="F23041" s="88"/>
      <c r="G23041" s="88"/>
      <c r="H23041" s="88"/>
      <c r="I23041" s="88"/>
      <c r="J23041" s="88"/>
      <c r="K23041" s="88"/>
    </row>
    <row r="23042" spans="2:11" hidden="1" x14ac:dyDescent="0.2">
      <c r="B23042" s="88"/>
      <c r="C23042" s="88"/>
      <c r="D23042" s="88"/>
      <c r="E23042" s="88"/>
      <c r="F23042" s="88"/>
      <c r="G23042" s="88"/>
      <c r="H23042" s="88"/>
      <c r="I23042" s="88"/>
      <c r="J23042" s="88"/>
      <c r="K23042" s="88"/>
    </row>
    <row r="23043" spans="2:11" hidden="1" x14ac:dyDescent="0.2">
      <c r="B23043" s="88"/>
      <c r="C23043" s="88"/>
      <c r="D23043" s="88"/>
      <c r="E23043" s="88"/>
      <c r="F23043" s="88"/>
      <c r="G23043" s="88"/>
      <c r="H23043" s="88"/>
      <c r="I23043" s="88"/>
      <c r="J23043" s="88"/>
      <c r="K23043" s="88"/>
    </row>
    <row r="23044" spans="2:11" hidden="1" x14ac:dyDescent="0.2">
      <c r="B23044" s="88"/>
      <c r="C23044" s="88"/>
      <c r="D23044" s="88"/>
      <c r="E23044" s="88"/>
      <c r="F23044" s="88"/>
      <c r="G23044" s="88"/>
      <c r="H23044" s="88"/>
      <c r="I23044" s="88"/>
      <c r="J23044" s="88"/>
      <c r="K23044" s="88"/>
    </row>
    <row r="23045" spans="2:11" hidden="1" x14ac:dyDescent="0.2">
      <c r="B23045" s="88"/>
      <c r="C23045" s="88"/>
      <c r="D23045" s="88"/>
      <c r="E23045" s="88"/>
      <c r="F23045" s="88"/>
      <c r="G23045" s="88"/>
      <c r="H23045" s="88"/>
      <c r="I23045" s="88"/>
      <c r="J23045" s="88"/>
      <c r="K23045" s="88"/>
    </row>
    <row r="23046" spans="2:11" hidden="1" x14ac:dyDescent="0.2">
      <c r="B23046" s="88"/>
      <c r="C23046" s="88"/>
      <c r="D23046" s="88"/>
      <c r="E23046" s="88"/>
      <c r="F23046" s="88"/>
      <c r="G23046" s="88"/>
      <c r="H23046" s="88"/>
      <c r="I23046" s="88"/>
      <c r="J23046" s="88"/>
      <c r="K23046" s="88"/>
    </row>
    <row r="23047" spans="2:11" hidden="1" x14ac:dyDescent="0.2">
      <c r="B23047" s="88"/>
      <c r="C23047" s="88"/>
      <c r="D23047" s="88"/>
      <c r="E23047" s="88"/>
      <c r="F23047" s="88"/>
      <c r="G23047" s="88"/>
      <c r="H23047" s="88"/>
      <c r="I23047" s="88"/>
      <c r="J23047" s="88"/>
      <c r="K23047" s="88"/>
    </row>
    <row r="23048" spans="2:11" hidden="1" x14ac:dyDescent="0.2">
      <c r="B23048" s="88"/>
      <c r="C23048" s="88"/>
      <c r="D23048" s="88"/>
      <c r="E23048" s="88"/>
      <c r="F23048" s="88"/>
      <c r="G23048" s="88"/>
      <c r="H23048" s="88"/>
      <c r="I23048" s="88"/>
      <c r="J23048" s="88"/>
      <c r="K23048" s="88"/>
    </row>
    <row r="23049" spans="2:11" hidden="1" x14ac:dyDescent="0.2">
      <c r="B23049" s="88"/>
      <c r="C23049" s="88"/>
      <c r="D23049" s="88"/>
      <c r="E23049" s="88"/>
      <c r="F23049" s="88"/>
      <c r="G23049" s="88"/>
      <c r="H23049" s="88"/>
      <c r="I23049" s="88"/>
      <c r="J23049" s="88"/>
      <c r="K23049" s="88"/>
    </row>
    <row r="23050" spans="2:11" hidden="1" x14ac:dyDescent="0.2">
      <c r="B23050" s="88"/>
      <c r="C23050" s="88"/>
      <c r="D23050" s="88"/>
      <c r="E23050" s="88"/>
      <c r="F23050" s="88"/>
      <c r="G23050" s="88"/>
      <c r="H23050" s="88"/>
      <c r="I23050" s="88"/>
      <c r="J23050" s="88"/>
      <c r="K23050" s="88"/>
    </row>
    <row r="23051" spans="2:11" hidden="1" x14ac:dyDescent="0.2">
      <c r="B23051" s="88"/>
      <c r="C23051" s="88"/>
      <c r="D23051" s="88"/>
      <c r="E23051" s="88"/>
      <c r="F23051" s="88"/>
      <c r="G23051" s="88"/>
      <c r="H23051" s="88"/>
      <c r="I23051" s="88"/>
      <c r="J23051" s="88"/>
      <c r="K23051" s="88"/>
    </row>
    <row r="23052" spans="2:11" hidden="1" x14ac:dyDescent="0.2">
      <c r="B23052" s="88"/>
      <c r="C23052" s="88"/>
      <c r="D23052" s="88"/>
      <c r="E23052" s="88"/>
      <c r="F23052" s="88"/>
      <c r="G23052" s="88"/>
      <c r="H23052" s="88"/>
      <c r="I23052" s="88"/>
      <c r="J23052" s="88"/>
      <c r="K23052" s="88"/>
    </row>
    <row r="23053" spans="2:11" hidden="1" x14ac:dyDescent="0.2">
      <c r="B23053" s="88"/>
      <c r="C23053" s="88"/>
      <c r="D23053" s="88"/>
      <c r="E23053" s="88"/>
      <c r="F23053" s="88"/>
      <c r="G23053" s="88"/>
      <c r="H23053" s="88"/>
      <c r="I23053" s="88"/>
      <c r="J23053" s="88"/>
      <c r="K23053" s="88"/>
    </row>
    <row r="23054" spans="2:11" hidden="1" x14ac:dyDescent="0.2">
      <c r="B23054" s="88"/>
      <c r="C23054" s="88"/>
      <c r="D23054" s="88"/>
      <c r="E23054" s="88"/>
      <c r="F23054" s="88"/>
      <c r="G23054" s="88"/>
      <c r="H23054" s="88"/>
      <c r="I23054" s="88"/>
      <c r="J23054" s="88"/>
      <c r="K23054" s="88"/>
    </row>
    <row r="23055" spans="2:11" hidden="1" x14ac:dyDescent="0.2">
      <c r="B23055" s="88"/>
      <c r="C23055" s="88"/>
      <c r="D23055" s="88"/>
      <c r="E23055" s="88"/>
      <c r="F23055" s="88"/>
      <c r="G23055" s="88"/>
      <c r="H23055" s="88"/>
      <c r="I23055" s="88"/>
      <c r="J23055" s="88"/>
      <c r="K23055" s="88"/>
    </row>
    <row r="23056" spans="2:11" hidden="1" x14ac:dyDescent="0.2">
      <c r="B23056" s="88"/>
      <c r="C23056" s="88"/>
      <c r="D23056" s="88"/>
      <c r="E23056" s="88"/>
      <c r="F23056" s="88"/>
      <c r="G23056" s="88"/>
      <c r="H23056" s="88"/>
      <c r="I23056" s="88"/>
      <c r="J23056" s="88"/>
      <c r="K23056" s="88"/>
    </row>
    <row r="23057" spans="2:11" hidden="1" x14ac:dyDescent="0.2">
      <c r="B23057" s="88"/>
      <c r="C23057" s="88"/>
      <c r="D23057" s="88"/>
      <c r="E23057" s="88"/>
      <c r="F23057" s="88"/>
      <c r="G23057" s="88"/>
      <c r="H23057" s="88"/>
      <c r="I23057" s="88"/>
      <c r="J23057" s="88"/>
      <c r="K23057" s="88"/>
    </row>
    <row r="23058" spans="2:11" hidden="1" x14ac:dyDescent="0.2">
      <c r="B23058" s="88"/>
      <c r="C23058" s="88"/>
      <c r="D23058" s="88"/>
      <c r="E23058" s="88"/>
      <c r="F23058" s="88"/>
      <c r="G23058" s="88"/>
      <c r="H23058" s="88"/>
      <c r="I23058" s="88"/>
      <c r="J23058" s="88"/>
      <c r="K23058" s="88"/>
    </row>
    <row r="23059" spans="2:11" hidden="1" x14ac:dyDescent="0.2">
      <c r="B23059" s="88"/>
      <c r="C23059" s="88"/>
      <c r="D23059" s="88"/>
      <c r="E23059" s="88"/>
      <c r="F23059" s="88"/>
      <c r="G23059" s="88"/>
      <c r="H23059" s="88"/>
      <c r="I23059" s="88"/>
      <c r="J23059" s="88"/>
      <c r="K23059" s="88"/>
    </row>
    <row r="23060" spans="2:11" hidden="1" x14ac:dyDescent="0.2">
      <c r="B23060" s="88"/>
      <c r="C23060" s="88"/>
      <c r="D23060" s="88"/>
      <c r="E23060" s="88"/>
      <c r="F23060" s="88"/>
      <c r="G23060" s="88"/>
      <c r="H23060" s="88"/>
      <c r="I23060" s="88"/>
      <c r="J23060" s="88"/>
      <c r="K23060" s="88"/>
    </row>
    <row r="23061" spans="2:11" hidden="1" x14ac:dyDescent="0.2">
      <c r="B23061" s="88"/>
      <c r="C23061" s="88"/>
      <c r="D23061" s="88"/>
      <c r="E23061" s="88"/>
      <c r="F23061" s="88"/>
      <c r="G23061" s="88"/>
      <c r="H23061" s="88"/>
      <c r="I23061" s="88"/>
      <c r="J23061" s="88"/>
      <c r="K23061" s="88"/>
    </row>
    <row r="23062" spans="2:11" hidden="1" x14ac:dyDescent="0.2">
      <c r="B23062" s="88"/>
      <c r="C23062" s="88"/>
      <c r="D23062" s="88"/>
      <c r="E23062" s="88"/>
      <c r="F23062" s="88"/>
      <c r="G23062" s="88"/>
      <c r="H23062" s="88"/>
      <c r="I23062" s="88"/>
      <c r="J23062" s="88"/>
      <c r="K23062" s="88"/>
    </row>
    <row r="23063" spans="2:11" hidden="1" x14ac:dyDescent="0.2">
      <c r="B23063" s="88"/>
      <c r="C23063" s="88"/>
      <c r="D23063" s="88"/>
      <c r="E23063" s="88"/>
      <c r="F23063" s="88"/>
      <c r="G23063" s="88"/>
      <c r="H23063" s="88"/>
      <c r="I23063" s="88"/>
      <c r="J23063" s="88"/>
      <c r="K23063" s="88"/>
    </row>
    <row r="23064" spans="2:11" hidden="1" x14ac:dyDescent="0.2">
      <c r="B23064" s="88"/>
      <c r="C23064" s="88"/>
      <c r="D23064" s="88"/>
      <c r="E23064" s="88"/>
      <c r="F23064" s="88"/>
      <c r="G23064" s="88"/>
      <c r="H23064" s="88"/>
      <c r="I23064" s="88"/>
      <c r="J23064" s="88"/>
      <c r="K23064" s="88"/>
    </row>
    <row r="23065" spans="2:11" hidden="1" x14ac:dyDescent="0.2">
      <c r="B23065" s="88"/>
      <c r="C23065" s="88"/>
      <c r="D23065" s="88"/>
      <c r="E23065" s="88"/>
      <c r="F23065" s="88"/>
      <c r="G23065" s="88"/>
      <c r="H23065" s="88"/>
      <c r="I23065" s="88"/>
      <c r="J23065" s="88"/>
      <c r="K23065" s="88"/>
    </row>
    <row r="23066" spans="2:11" hidden="1" x14ac:dyDescent="0.2">
      <c r="B23066" s="88"/>
      <c r="C23066" s="88"/>
      <c r="D23066" s="88"/>
      <c r="E23066" s="88"/>
      <c r="F23066" s="88"/>
      <c r="G23066" s="88"/>
      <c r="H23066" s="88"/>
      <c r="I23066" s="88"/>
      <c r="J23066" s="88"/>
      <c r="K23066" s="88"/>
    </row>
    <row r="23067" spans="2:11" hidden="1" x14ac:dyDescent="0.2">
      <c r="B23067" s="88"/>
      <c r="C23067" s="88"/>
      <c r="D23067" s="88"/>
      <c r="E23067" s="88"/>
      <c r="F23067" s="88"/>
      <c r="G23067" s="88"/>
      <c r="H23067" s="88"/>
      <c r="I23067" s="88"/>
      <c r="J23067" s="88"/>
      <c r="K23067" s="88"/>
    </row>
    <row r="23068" spans="2:11" hidden="1" x14ac:dyDescent="0.2">
      <c r="B23068" s="88"/>
      <c r="C23068" s="88"/>
      <c r="D23068" s="88"/>
      <c r="E23068" s="88"/>
      <c r="F23068" s="88"/>
      <c r="G23068" s="88"/>
      <c r="H23068" s="88"/>
      <c r="I23068" s="88"/>
      <c r="J23068" s="88"/>
      <c r="K23068" s="88"/>
    </row>
    <row r="23069" spans="2:11" hidden="1" x14ac:dyDescent="0.2">
      <c r="B23069" s="88"/>
      <c r="C23069" s="88"/>
      <c r="D23069" s="88"/>
      <c r="E23069" s="88"/>
      <c r="F23069" s="88"/>
      <c r="G23069" s="88"/>
      <c r="H23069" s="88"/>
      <c r="I23069" s="88"/>
      <c r="J23069" s="88"/>
      <c r="K23069" s="88"/>
    </row>
    <row r="23070" spans="2:11" hidden="1" x14ac:dyDescent="0.2">
      <c r="B23070" s="88"/>
      <c r="C23070" s="88"/>
      <c r="D23070" s="88"/>
      <c r="E23070" s="88"/>
      <c r="F23070" s="88"/>
      <c r="G23070" s="88"/>
      <c r="H23070" s="88"/>
      <c r="I23070" s="88"/>
      <c r="J23070" s="88"/>
      <c r="K23070" s="88"/>
    </row>
    <row r="23071" spans="2:11" hidden="1" x14ac:dyDescent="0.2">
      <c r="B23071" s="88"/>
      <c r="C23071" s="88"/>
      <c r="D23071" s="88"/>
      <c r="E23071" s="88"/>
      <c r="F23071" s="88"/>
      <c r="G23071" s="88"/>
      <c r="H23071" s="88"/>
      <c r="I23071" s="88"/>
      <c r="J23071" s="88"/>
      <c r="K23071" s="88"/>
    </row>
    <row r="23072" spans="2:11" hidden="1" x14ac:dyDescent="0.2">
      <c r="B23072" s="88"/>
      <c r="C23072" s="88"/>
      <c r="D23072" s="88"/>
      <c r="E23072" s="88"/>
      <c r="F23072" s="88"/>
      <c r="G23072" s="88"/>
      <c r="H23072" s="88"/>
      <c r="I23072" s="88"/>
      <c r="J23072" s="88"/>
      <c r="K23072" s="88"/>
    </row>
    <row r="23073" spans="2:11" hidden="1" x14ac:dyDescent="0.2">
      <c r="B23073" s="88"/>
      <c r="C23073" s="88"/>
      <c r="D23073" s="88"/>
      <c r="E23073" s="88"/>
      <c r="F23073" s="88"/>
      <c r="G23073" s="88"/>
      <c r="H23073" s="88"/>
      <c r="I23073" s="88"/>
      <c r="J23073" s="88"/>
      <c r="K23073" s="88"/>
    </row>
    <row r="23074" spans="2:11" hidden="1" x14ac:dyDescent="0.2">
      <c r="B23074" s="88"/>
      <c r="C23074" s="88"/>
      <c r="D23074" s="88"/>
      <c r="E23074" s="88"/>
      <c r="F23074" s="88"/>
      <c r="G23074" s="88"/>
      <c r="H23074" s="88"/>
      <c r="I23074" s="88"/>
      <c r="J23074" s="88"/>
      <c r="K23074" s="88"/>
    </row>
    <row r="23075" spans="2:11" hidden="1" x14ac:dyDescent="0.2">
      <c r="B23075" s="88"/>
      <c r="C23075" s="88"/>
      <c r="D23075" s="88"/>
      <c r="E23075" s="88"/>
      <c r="F23075" s="88"/>
      <c r="G23075" s="88"/>
      <c r="H23075" s="88"/>
      <c r="I23075" s="88"/>
      <c r="J23075" s="88"/>
      <c r="K23075" s="88"/>
    </row>
    <row r="23076" spans="2:11" hidden="1" x14ac:dyDescent="0.2">
      <c r="B23076" s="88"/>
      <c r="C23076" s="88"/>
      <c r="D23076" s="88"/>
      <c r="E23076" s="88"/>
      <c r="F23076" s="88"/>
      <c r="G23076" s="88"/>
      <c r="H23076" s="88"/>
      <c r="I23076" s="88"/>
      <c r="J23076" s="88"/>
      <c r="K23076" s="88"/>
    </row>
    <row r="23077" spans="2:11" hidden="1" x14ac:dyDescent="0.2">
      <c r="B23077" s="88"/>
      <c r="C23077" s="88"/>
      <c r="D23077" s="88"/>
      <c r="E23077" s="88"/>
      <c r="F23077" s="88"/>
      <c r="G23077" s="88"/>
      <c r="H23077" s="88"/>
      <c r="I23077" s="88"/>
      <c r="J23077" s="88"/>
      <c r="K23077" s="88"/>
    </row>
    <row r="23078" spans="2:11" hidden="1" x14ac:dyDescent="0.2">
      <c r="B23078" s="88"/>
      <c r="C23078" s="88"/>
      <c r="D23078" s="88"/>
      <c r="E23078" s="88"/>
      <c r="F23078" s="88"/>
      <c r="G23078" s="88"/>
      <c r="H23078" s="88"/>
      <c r="I23078" s="88"/>
      <c r="J23078" s="88"/>
      <c r="K23078" s="88"/>
    </row>
    <row r="23079" spans="2:11" hidden="1" x14ac:dyDescent="0.2">
      <c r="B23079" s="88"/>
      <c r="C23079" s="88"/>
      <c r="D23079" s="88"/>
      <c r="E23079" s="88"/>
      <c r="F23079" s="88"/>
      <c r="G23079" s="88"/>
      <c r="H23079" s="88"/>
      <c r="I23079" s="88"/>
      <c r="J23079" s="88"/>
      <c r="K23079" s="88"/>
    </row>
    <row r="23080" spans="2:11" hidden="1" x14ac:dyDescent="0.2">
      <c r="B23080" s="88"/>
      <c r="C23080" s="88"/>
      <c r="D23080" s="88"/>
      <c r="E23080" s="88"/>
      <c r="F23080" s="88"/>
      <c r="G23080" s="88"/>
      <c r="H23080" s="88"/>
      <c r="I23080" s="88"/>
      <c r="J23080" s="88"/>
      <c r="K23080" s="88"/>
    </row>
    <row r="23081" spans="2:11" hidden="1" x14ac:dyDescent="0.2">
      <c r="B23081" s="88"/>
      <c r="C23081" s="88"/>
      <c r="D23081" s="88"/>
      <c r="E23081" s="88"/>
      <c r="F23081" s="88"/>
      <c r="G23081" s="88"/>
      <c r="H23081" s="88"/>
      <c r="I23081" s="88"/>
      <c r="J23081" s="88"/>
      <c r="K23081" s="88"/>
    </row>
    <row r="23082" spans="2:11" hidden="1" x14ac:dyDescent="0.2">
      <c r="B23082" s="88"/>
      <c r="C23082" s="88"/>
      <c r="D23082" s="88"/>
      <c r="E23082" s="88"/>
      <c r="F23082" s="88"/>
      <c r="G23082" s="88"/>
      <c r="H23082" s="88"/>
      <c r="I23082" s="88"/>
      <c r="J23082" s="88"/>
      <c r="K23082" s="88"/>
    </row>
    <row r="23083" spans="2:11" hidden="1" x14ac:dyDescent="0.2">
      <c r="B23083" s="88"/>
      <c r="C23083" s="88"/>
      <c r="D23083" s="88"/>
      <c r="E23083" s="88"/>
      <c r="F23083" s="88"/>
      <c r="G23083" s="88"/>
      <c r="H23083" s="88"/>
      <c r="I23083" s="88"/>
      <c r="J23083" s="88"/>
      <c r="K23083" s="88"/>
    </row>
    <row r="23084" spans="2:11" hidden="1" x14ac:dyDescent="0.2">
      <c r="B23084" s="88"/>
      <c r="C23084" s="88"/>
      <c r="D23084" s="88"/>
      <c r="E23084" s="88"/>
      <c r="F23084" s="88"/>
      <c r="G23084" s="88"/>
      <c r="H23084" s="88"/>
      <c r="I23084" s="88"/>
      <c r="J23084" s="88"/>
      <c r="K23084" s="88"/>
    </row>
    <row r="23085" spans="2:11" hidden="1" x14ac:dyDescent="0.2">
      <c r="B23085" s="88"/>
      <c r="C23085" s="88"/>
      <c r="D23085" s="88"/>
      <c r="E23085" s="88"/>
      <c r="F23085" s="88"/>
      <c r="G23085" s="88"/>
      <c r="H23085" s="88"/>
      <c r="I23085" s="88"/>
      <c r="J23085" s="88"/>
      <c r="K23085" s="88"/>
    </row>
    <row r="23086" spans="2:11" hidden="1" x14ac:dyDescent="0.2">
      <c r="B23086" s="88"/>
      <c r="C23086" s="88"/>
      <c r="D23086" s="88"/>
      <c r="E23086" s="88"/>
      <c r="F23086" s="88"/>
      <c r="G23086" s="88"/>
      <c r="H23086" s="88"/>
      <c r="I23086" s="88"/>
      <c r="J23086" s="88"/>
      <c r="K23086" s="88"/>
    </row>
    <row r="23087" spans="2:11" hidden="1" x14ac:dyDescent="0.2">
      <c r="B23087" s="88"/>
      <c r="C23087" s="88"/>
      <c r="D23087" s="88"/>
      <c r="E23087" s="88"/>
      <c r="F23087" s="88"/>
      <c r="G23087" s="88"/>
      <c r="H23087" s="88"/>
      <c r="I23087" s="88"/>
      <c r="J23087" s="88"/>
      <c r="K23087" s="88"/>
    </row>
    <row r="23088" spans="2:11" hidden="1" x14ac:dyDescent="0.2">
      <c r="B23088" s="88"/>
      <c r="C23088" s="88"/>
      <c r="D23088" s="88"/>
      <c r="E23088" s="88"/>
      <c r="F23088" s="88"/>
      <c r="G23088" s="88"/>
      <c r="H23088" s="88"/>
      <c r="I23088" s="88"/>
      <c r="J23088" s="88"/>
      <c r="K23088" s="88"/>
    </row>
    <row r="23089" spans="2:11" hidden="1" x14ac:dyDescent="0.2">
      <c r="B23089" s="88"/>
      <c r="C23089" s="88"/>
      <c r="D23089" s="88"/>
      <c r="E23089" s="88"/>
      <c r="F23089" s="88"/>
      <c r="G23089" s="88"/>
      <c r="H23089" s="88"/>
      <c r="I23089" s="88"/>
      <c r="J23089" s="88"/>
      <c r="K23089" s="88"/>
    </row>
    <row r="23090" spans="2:11" hidden="1" x14ac:dyDescent="0.2">
      <c r="B23090" s="88"/>
      <c r="C23090" s="88"/>
      <c r="D23090" s="88"/>
      <c r="E23090" s="88"/>
      <c r="F23090" s="88"/>
      <c r="G23090" s="88"/>
      <c r="H23090" s="88"/>
      <c r="I23090" s="88"/>
      <c r="J23090" s="88"/>
      <c r="K23090" s="88"/>
    </row>
    <row r="23091" spans="2:11" hidden="1" x14ac:dyDescent="0.2">
      <c r="B23091" s="88"/>
      <c r="C23091" s="88"/>
      <c r="D23091" s="88"/>
      <c r="E23091" s="88"/>
      <c r="F23091" s="88"/>
      <c r="G23091" s="88"/>
      <c r="H23091" s="88"/>
      <c r="I23091" s="88"/>
      <c r="J23091" s="88"/>
      <c r="K23091" s="88"/>
    </row>
    <row r="23092" spans="2:11" hidden="1" x14ac:dyDescent="0.2">
      <c r="B23092" s="88"/>
      <c r="C23092" s="88"/>
      <c r="D23092" s="88"/>
      <c r="E23092" s="88"/>
      <c r="F23092" s="88"/>
      <c r="G23092" s="88"/>
      <c r="H23092" s="88"/>
      <c r="I23092" s="88"/>
      <c r="J23092" s="88"/>
      <c r="K23092" s="88"/>
    </row>
    <row r="23093" spans="2:11" hidden="1" x14ac:dyDescent="0.2">
      <c r="B23093" s="88"/>
      <c r="C23093" s="88"/>
      <c r="D23093" s="88"/>
      <c r="E23093" s="88"/>
      <c r="F23093" s="88"/>
      <c r="G23093" s="88"/>
      <c r="H23093" s="88"/>
      <c r="I23093" s="88"/>
      <c r="J23093" s="88"/>
      <c r="K23093" s="88"/>
    </row>
    <row r="23094" spans="2:11" hidden="1" x14ac:dyDescent="0.2">
      <c r="B23094" s="88"/>
      <c r="C23094" s="88"/>
      <c r="D23094" s="88"/>
      <c r="E23094" s="88"/>
      <c r="F23094" s="88"/>
      <c r="G23094" s="88"/>
      <c r="H23094" s="88"/>
      <c r="I23094" s="88"/>
      <c r="J23094" s="88"/>
      <c r="K23094" s="88"/>
    </row>
    <row r="23095" spans="2:11" hidden="1" x14ac:dyDescent="0.2">
      <c r="B23095" s="88"/>
      <c r="C23095" s="88"/>
      <c r="D23095" s="88"/>
      <c r="E23095" s="88"/>
      <c r="F23095" s="88"/>
      <c r="G23095" s="88"/>
      <c r="H23095" s="88"/>
      <c r="I23095" s="88"/>
      <c r="J23095" s="88"/>
      <c r="K23095" s="88"/>
    </row>
    <row r="23096" spans="2:11" hidden="1" x14ac:dyDescent="0.2">
      <c r="B23096" s="88"/>
      <c r="C23096" s="88"/>
      <c r="D23096" s="88"/>
      <c r="E23096" s="88"/>
      <c r="F23096" s="88"/>
      <c r="G23096" s="88"/>
      <c r="H23096" s="88"/>
      <c r="I23096" s="88"/>
      <c r="J23096" s="88"/>
      <c r="K23096" s="88"/>
    </row>
    <row r="23097" spans="2:11" hidden="1" x14ac:dyDescent="0.2">
      <c r="B23097" s="88"/>
      <c r="C23097" s="88"/>
      <c r="D23097" s="88"/>
      <c r="E23097" s="88"/>
      <c r="F23097" s="88"/>
      <c r="G23097" s="88"/>
      <c r="H23097" s="88"/>
      <c r="I23097" s="88"/>
      <c r="J23097" s="88"/>
      <c r="K23097" s="88"/>
    </row>
    <row r="23098" spans="2:11" hidden="1" x14ac:dyDescent="0.2">
      <c r="B23098" s="88"/>
      <c r="C23098" s="88"/>
      <c r="D23098" s="88"/>
      <c r="E23098" s="88"/>
      <c r="F23098" s="88"/>
      <c r="G23098" s="88"/>
      <c r="H23098" s="88"/>
      <c r="I23098" s="88"/>
      <c r="J23098" s="88"/>
      <c r="K23098" s="88"/>
    </row>
    <row r="23099" spans="2:11" hidden="1" x14ac:dyDescent="0.2">
      <c r="B23099" s="88"/>
      <c r="C23099" s="88"/>
      <c r="D23099" s="88"/>
      <c r="E23099" s="88"/>
      <c r="F23099" s="88"/>
      <c r="G23099" s="88"/>
      <c r="H23099" s="88"/>
      <c r="I23099" s="88"/>
      <c r="J23099" s="88"/>
      <c r="K23099" s="88"/>
    </row>
    <row r="23100" spans="2:11" hidden="1" x14ac:dyDescent="0.2">
      <c r="B23100" s="88"/>
      <c r="C23100" s="88"/>
      <c r="D23100" s="88"/>
      <c r="E23100" s="88"/>
      <c r="F23100" s="88"/>
      <c r="G23100" s="88"/>
      <c r="H23100" s="88"/>
      <c r="I23100" s="88"/>
      <c r="J23100" s="88"/>
      <c r="K23100" s="88"/>
    </row>
    <row r="23101" spans="2:11" hidden="1" x14ac:dyDescent="0.2">
      <c r="B23101" s="88"/>
      <c r="C23101" s="88"/>
      <c r="D23101" s="88"/>
      <c r="E23101" s="88"/>
      <c r="F23101" s="88"/>
      <c r="G23101" s="88"/>
      <c r="H23101" s="88"/>
      <c r="I23101" s="88"/>
      <c r="J23101" s="88"/>
      <c r="K23101" s="88"/>
    </row>
    <row r="23102" spans="2:11" hidden="1" x14ac:dyDescent="0.2">
      <c r="B23102" s="88"/>
      <c r="C23102" s="88"/>
      <c r="D23102" s="88"/>
      <c r="E23102" s="88"/>
      <c r="F23102" s="88"/>
      <c r="G23102" s="88"/>
      <c r="H23102" s="88"/>
      <c r="I23102" s="88"/>
      <c r="J23102" s="88"/>
      <c r="K23102" s="88"/>
    </row>
    <row r="23103" spans="2:11" hidden="1" x14ac:dyDescent="0.2">
      <c r="B23103" s="88"/>
      <c r="C23103" s="88"/>
      <c r="D23103" s="88"/>
      <c r="E23103" s="88"/>
      <c r="F23103" s="88"/>
      <c r="G23103" s="88"/>
      <c r="H23103" s="88"/>
      <c r="I23103" s="88"/>
      <c r="J23103" s="88"/>
      <c r="K23103" s="88"/>
    </row>
    <row r="23104" spans="2:11" hidden="1" x14ac:dyDescent="0.2">
      <c r="B23104" s="88"/>
      <c r="C23104" s="88"/>
      <c r="D23104" s="88"/>
      <c r="E23104" s="88"/>
      <c r="F23104" s="88"/>
      <c r="G23104" s="88"/>
      <c r="H23104" s="88"/>
      <c r="I23104" s="88"/>
      <c r="J23104" s="88"/>
      <c r="K23104" s="88"/>
    </row>
    <row r="23105" spans="2:11" hidden="1" x14ac:dyDescent="0.2">
      <c r="B23105" s="88"/>
      <c r="C23105" s="88"/>
      <c r="D23105" s="88"/>
      <c r="E23105" s="88"/>
      <c r="F23105" s="88"/>
      <c r="G23105" s="88"/>
      <c r="H23105" s="88"/>
      <c r="I23105" s="88"/>
      <c r="J23105" s="88"/>
      <c r="K23105" s="88"/>
    </row>
    <row r="23106" spans="2:11" hidden="1" x14ac:dyDescent="0.2">
      <c r="B23106" s="88"/>
      <c r="C23106" s="88"/>
      <c r="D23106" s="88"/>
      <c r="E23106" s="88"/>
      <c r="F23106" s="88"/>
      <c r="G23106" s="88"/>
      <c r="H23106" s="88"/>
      <c r="I23106" s="88"/>
      <c r="J23106" s="88"/>
      <c r="K23106" s="88"/>
    </row>
    <row r="23107" spans="2:11" hidden="1" x14ac:dyDescent="0.2">
      <c r="B23107" s="88"/>
      <c r="C23107" s="88"/>
      <c r="D23107" s="88"/>
      <c r="E23107" s="88"/>
      <c r="F23107" s="88"/>
      <c r="G23107" s="88"/>
      <c r="H23107" s="88"/>
      <c r="I23107" s="88"/>
      <c r="J23107" s="88"/>
      <c r="K23107" s="88"/>
    </row>
    <row r="23108" spans="2:11" hidden="1" x14ac:dyDescent="0.2">
      <c r="B23108" s="88"/>
      <c r="C23108" s="88"/>
      <c r="D23108" s="88"/>
      <c r="E23108" s="88"/>
      <c r="F23108" s="88"/>
      <c r="G23108" s="88"/>
      <c r="H23108" s="88"/>
      <c r="I23108" s="88"/>
      <c r="J23108" s="88"/>
      <c r="K23108" s="88"/>
    </row>
    <row r="23109" spans="2:11" hidden="1" x14ac:dyDescent="0.2">
      <c r="B23109" s="88"/>
      <c r="C23109" s="88"/>
      <c r="D23109" s="88"/>
      <c r="E23109" s="88"/>
      <c r="F23109" s="88"/>
      <c r="G23109" s="88"/>
      <c r="H23109" s="88"/>
      <c r="I23109" s="88"/>
      <c r="J23109" s="88"/>
      <c r="K23109" s="88"/>
    </row>
    <row r="23110" spans="2:11" hidden="1" x14ac:dyDescent="0.2">
      <c r="B23110" s="88"/>
      <c r="C23110" s="88"/>
      <c r="D23110" s="88"/>
      <c r="E23110" s="88"/>
      <c r="F23110" s="88"/>
      <c r="G23110" s="88"/>
      <c r="H23110" s="88"/>
      <c r="I23110" s="88"/>
      <c r="J23110" s="88"/>
      <c r="K23110" s="88"/>
    </row>
    <row r="23111" spans="2:11" hidden="1" x14ac:dyDescent="0.2">
      <c r="B23111" s="88"/>
      <c r="C23111" s="88"/>
      <c r="D23111" s="88"/>
      <c r="E23111" s="88"/>
      <c r="F23111" s="88"/>
      <c r="G23111" s="88"/>
      <c r="H23111" s="88"/>
      <c r="I23111" s="88"/>
      <c r="J23111" s="88"/>
      <c r="K23111" s="88"/>
    </row>
    <row r="23112" spans="2:11" hidden="1" x14ac:dyDescent="0.2">
      <c r="B23112" s="88"/>
      <c r="C23112" s="88"/>
      <c r="D23112" s="88"/>
      <c r="E23112" s="88"/>
      <c r="F23112" s="88"/>
      <c r="G23112" s="88"/>
      <c r="H23112" s="88"/>
      <c r="I23112" s="88"/>
      <c r="J23112" s="88"/>
      <c r="K23112" s="88"/>
    </row>
    <row r="23113" spans="2:11" hidden="1" x14ac:dyDescent="0.2">
      <c r="B23113" s="88"/>
      <c r="C23113" s="88"/>
      <c r="D23113" s="88"/>
      <c r="E23113" s="88"/>
      <c r="F23113" s="88"/>
      <c r="G23113" s="88"/>
      <c r="H23113" s="88"/>
      <c r="I23113" s="88"/>
      <c r="J23113" s="88"/>
      <c r="K23113" s="88"/>
    </row>
    <row r="23114" spans="2:11" hidden="1" x14ac:dyDescent="0.2">
      <c r="B23114" s="88"/>
      <c r="C23114" s="88"/>
      <c r="D23114" s="88"/>
      <c r="E23114" s="88"/>
      <c r="F23114" s="88"/>
      <c r="G23114" s="88"/>
      <c r="H23114" s="88"/>
      <c r="I23114" s="88"/>
      <c r="J23114" s="88"/>
      <c r="K23114" s="88"/>
    </row>
    <row r="23115" spans="2:11" hidden="1" x14ac:dyDescent="0.2">
      <c r="B23115" s="88"/>
      <c r="C23115" s="88"/>
      <c r="D23115" s="88"/>
      <c r="E23115" s="88"/>
      <c r="F23115" s="88"/>
      <c r="G23115" s="88"/>
      <c r="H23115" s="88"/>
      <c r="I23115" s="88"/>
      <c r="J23115" s="88"/>
      <c r="K23115" s="88"/>
    </row>
    <row r="23116" spans="2:11" hidden="1" x14ac:dyDescent="0.2">
      <c r="B23116" s="88"/>
      <c r="C23116" s="88"/>
      <c r="D23116" s="88"/>
      <c r="E23116" s="88"/>
      <c r="F23116" s="88"/>
      <c r="G23116" s="88"/>
      <c r="H23116" s="88"/>
      <c r="I23116" s="88"/>
      <c r="J23116" s="88"/>
      <c r="K23116" s="88"/>
    </row>
    <row r="23117" spans="2:11" hidden="1" x14ac:dyDescent="0.2">
      <c r="B23117" s="88"/>
      <c r="C23117" s="88"/>
      <c r="D23117" s="88"/>
      <c r="E23117" s="88"/>
      <c r="F23117" s="88"/>
      <c r="G23117" s="88"/>
      <c r="H23117" s="88"/>
      <c r="I23117" s="88"/>
      <c r="J23117" s="88"/>
      <c r="K23117" s="88"/>
    </row>
    <row r="23118" spans="2:11" hidden="1" x14ac:dyDescent="0.2">
      <c r="B23118" s="88"/>
      <c r="C23118" s="88"/>
      <c r="D23118" s="88"/>
      <c r="E23118" s="88"/>
      <c r="F23118" s="88"/>
      <c r="G23118" s="88"/>
      <c r="H23118" s="88"/>
      <c r="I23118" s="88"/>
      <c r="J23118" s="88"/>
      <c r="K23118" s="88"/>
    </row>
    <row r="23119" spans="2:11" hidden="1" x14ac:dyDescent="0.2">
      <c r="B23119" s="88"/>
      <c r="C23119" s="88"/>
      <c r="D23119" s="88"/>
      <c r="E23119" s="88"/>
      <c r="F23119" s="88"/>
      <c r="G23119" s="88"/>
      <c r="H23119" s="88"/>
      <c r="I23119" s="88"/>
      <c r="J23119" s="88"/>
      <c r="K23119" s="88"/>
    </row>
    <row r="23120" spans="2:11" hidden="1" x14ac:dyDescent="0.2">
      <c r="B23120" s="88"/>
      <c r="C23120" s="88"/>
      <c r="D23120" s="88"/>
      <c r="E23120" s="88"/>
      <c r="F23120" s="88"/>
      <c r="G23120" s="88"/>
      <c r="H23120" s="88"/>
      <c r="I23120" s="88"/>
      <c r="J23120" s="88"/>
      <c r="K23120" s="88"/>
    </row>
    <row r="23121" spans="2:11" hidden="1" x14ac:dyDescent="0.2">
      <c r="B23121" s="88"/>
      <c r="C23121" s="88"/>
      <c r="D23121" s="88"/>
      <c r="E23121" s="88"/>
      <c r="F23121" s="88"/>
      <c r="G23121" s="88"/>
      <c r="H23121" s="88"/>
      <c r="I23121" s="88"/>
      <c r="J23121" s="88"/>
      <c r="K23121" s="88"/>
    </row>
    <row r="23122" spans="2:11" hidden="1" x14ac:dyDescent="0.2">
      <c r="B23122" s="88"/>
      <c r="C23122" s="88"/>
      <c r="D23122" s="88"/>
      <c r="E23122" s="88"/>
      <c r="F23122" s="88"/>
      <c r="G23122" s="88"/>
      <c r="H23122" s="88"/>
      <c r="I23122" s="88"/>
      <c r="J23122" s="88"/>
      <c r="K23122" s="88"/>
    </row>
    <row r="23123" spans="2:11" hidden="1" x14ac:dyDescent="0.2">
      <c r="B23123" s="88"/>
      <c r="C23123" s="88"/>
      <c r="D23123" s="88"/>
      <c r="E23123" s="88"/>
      <c r="F23123" s="88"/>
      <c r="G23123" s="88"/>
      <c r="H23123" s="88"/>
      <c r="I23123" s="88"/>
      <c r="J23123" s="88"/>
      <c r="K23123" s="88"/>
    </row>
    <row r="23124" spans="2:11" hidden="1" x14ac:dyDescent="0.2">
      <c r="B23124" s="88"/>
      <c r="C23124" s="88"/>
      <c r="D23124" s="88"/>
      <c r="E23124" s="88"/>
      <c r="F23124" s="88"/>
      <c r="G23124" s="88"/>
      <c r="H23124" s="88"/>
      <c r="I23124" s="88"/>
      <c r="J23124" s="88"/>
      <c r="K23124" s="88"/>
    </row>
    <row r="23125" spans="2:11" hidden="1" x14ac:dyDescent="0.2">
      <c r="B23125" s="88"/>
      <c r="C23125" s="88"/>
      <c r="D23125" s="88"/>
      <c r="E23125" s="88"/>
      <c r="F23125" s="88"/>
      <c r="G23125" s="88"/>
      <c r="H23125" s="88"/>
      <c r="I23125" s="88"/>
      <c r="J23125" s="88"/>
      <c r="K23125" s="88"/>
    </row>
    <row r="23126" spans="2:11" hidden="1" x14ac:dyDescent="0.2">
      <c r="B23126" s="88"/>
      <c r="C23126" s="88"/>
      <c r="D23126" s="88"/>
      <c r="E23126" s="88"/>
      <c r="F23126" s="88"/>
      <c r="G23126" s="88"/>
      <c r="H23126" s="88"/>
      <c r="I23126" s="88"/>
      <c r="J23126" s="88"/>
      <c r="K23126" s="88"/>
    </row>
    <row r="23127" spans="2:11" hidden="1" x14ac:dyDescent="0.2">
      <c r="B23127" s="88"/>
      <c r="C23127" s="88"/>
      <c r="D23127" s="88"/>
      <c r="E23127" s="88"/>
      <c r="F23127" s="88"/>
      <c r="G23127" s="88"/>
      <c r="H23127" s="88"/>
      <c r="I23127" s="88"/>
      <c r="J23127" s="88"/>
      <c r="K23127" s="88"/>
    </row>
    <row r="23128" spans="2:11" hidden="1" x14ac:dyDescent="0.2">
      <c r="B23128" s="88"/>
      <c r="C23128" s="88"/>
      <c r="D23128" s="88"/>
      <c r="E23128" s="88"/>
      <c r="F23128" s="88"/>
      <c r="G23128" s="88"/>
      <c r="H23128" s="88"/>
      <c r="I23128" s="88"/>
      <c r="J23128" s="88"/>
      <c r="K23128" s="88"/>
    </row>
    <row r="23129" spans="2:11" hidden="1" x14ac:dyDescent="0.2">
      <c r="B23129" s="88"/>
      <c r="C23129" s="88"/>
      <c r="D23129" s="88"/>
      <c r="E23129" s="88"/>
      <c r="F23129" s="88"/>
      <c r="G23129" s="88"/>
      <c r="H23129" s="88"/>
      <c r="I23129" s="88"/>
      <c r="J23129" s="88"/>
      <c r="K23129" s="88"/>
    </row>
    <row r="23130" spans="2:11" hidden="1" x14ac:dyDescent="0.2">
      <c r="B23130" s="88"/>
      <c r="C23130" s="88"/>
      <c r="D23130" s="88"/>
      <c r="E23130" s="88"/>
      <c r="F23130" s="88"/>
      <c r="G23130" s="88"/>
      <c r="H23130" s="88"/>
      <c r="I23130" s="88"/>
      <c r="J23130" s="88"/>
      <c r="K23130" s="88"/>
    </row>
    <row r="23131" spans="2:11" hidden="1" x14ac:dyDescent="0.2">
      <c r="B23131" s="88"/>
      <c r="C23131" s="88"/>
      <c r="D23131" s="88"/>
      <c r="E23131" s="88"/>
      <c r="F23131" s="88"/>
      <c r="G23131" s="88"/>
      <c r="H23131" s="88"/>
      <c r="I23131" s="88"/>
      <c r="J23131" s="88"/>
      <c r="K23131" s="88"/>
    </row>
    <row r="23132" spans="2:11" hidden="1" x14ac:dyDescent="0.2">
      <c r="B23132" s="88"/>
      <c r="C23132" s="88"/>
      <c r="D23132" s="88"/>
      <c r="E23132" s="88"/>
      <c r="F23132" s="88"/>
      <c r="G23132" s="88"/>
      <c r="H23132" s="88"/>
      <c r="I23132" s="88"/>
      <c r="J23132" s="88"/>
      <c r="K23132" s="88"/>
    </row>
    <row r="23133" spans="2:11" hidden="1" x14ac:dyDescent="0.2">
      <c r="B23133" s="88"/>
      <c r="C23133" s="88"/>
      <c r="D23133" s="88"/>
      <c r="E23133" s="88"/>
      <c r="F23133" s="88"/>
      <c r="G23133" s="88"/>
      <c r="H23133" s="88"/>
      <c r="I23133" s="88"/>
      <c r="J23133" s="88"/>
      <c r="K23133" s="88"/>
    </row>
    <row r="23134" spans="2:11" hidden="1" x14ac:dyDescent="0.2">
      <c r="B23134" s="88"/>
      <c r="C23134" s="88"/>
      <c r="D23134" s="88"/>
      <c r="E23134" s="88"/>
      <c r="F23134" s="88"/>
      <c r="G23134" s="88"/>
      <c r="H23134" s="88"/>
      <c r="I23134" s="88"/>
      <c r="J23134" s="88"/>
      <c r="K23134" s="88"/>
    </row>
    <row r="23135" spans="2:11" hidden="1" x14ac:dyDescent="0.2">
      <c r="B23135" s="88"/>
      <c r="C23135" s="88"/>
      <c r="D23135" s="88"/>
      <c r="E23135" s="88"/>
      <c r="F23135" s="88"/>
      <c r="G23135" s="88"/>
      <c r="H23135" s="88"/>
      <c r="I23135" s="88"/>
      <c r="J23135" s="88"/>
      <c r="K23135" s="88"/>
    </row>
    <row r="23136" spans="2:11" hidden="1" x14ac:dyDescent="0.2">
      <c r="B23136" s="88"/>
      <c r="C23136" s="88"/>
      <c r="D23136" s="88"/>
      <c r="E23136" s="88"/>
      <c r="F23136" s="88"/>
      <c r="G23136" s="88"/>
      <c r="H23136" s="88"/>
      <c r="I23136" s="88"/>
      <c r="J23136" s="88"/>
      <c r="K23136" s="88"/>
    </row>
    <row r="23137" spans="2:11" hidden="1" x14ac:dyDescent="0.2">
      <c r="B23137" s="88"/>
      <c r="C23137" s="88"/>
      <c r="D23137" s="88"/>
      <c r="E23137" s="88"/>
      <c r="F23137" s="88"/>
      <c r="G23137" s="88"/>
      <c r="H23137" s="88"/>
      <c r="I23137" s="88"/>
      <c r="J23137" s="88"/>
      <c r="K23137" s="88"/>
    </row>
    <row r="23138" spans="2:11" hidden="1" x14ac:dyDescent="0.2">
      <c r="B23138" s="88"/>
      <c r="C23138" s="88"/>
      <c r="D23138" s="88"/>
      <c r="E23138" s="88"/>
      <c r="F23138" s="88"/>
      <c r="G23138" s="88"/>
      <c r="H23138" s="88"/>
      <c r="I23138" s="88"/>
      <c r="J23138" s="88"/>
      <c r="K23138" s="88"/>
    </row>
    <row r="23139" spans="2:11" hidden="1" x14ac:dyDescent="0.2">
      <c r="B23139" s="88"/>
      <c r="C23139" s="88"/>
      <c r="D23139" s="88"/>
      <c r="E23139" s="88"/>
      <c r="F23139" s="88"/>
      <c r="G23139" s="88"/>
      <c r="H23139" s="88"/>
      <c r="I23139" s="88"/>
      <c r="J23139" s="88"/>
      <c r="K23139" s="88"/>
    </row>
    <row r="23140" spans="2:11" hidden="1" x14ac:dyDescent="0.2">
      <c r="B23140" s="88"/>
      <c r="C23140" s="88"/>
      <c r="D23140" s="88"/>
      <c r="E23140" s="88"/>
      <c r="F23140" s="88"/>
      <c r="G23140" s="88"/>
      <c r="H23140" s="88"/>
      <c r="I23140" s="88"/>
      <c r="J23140" s="88"/>
      <c r="K23140" s="88"/>
    </row>
    <row r="23141" spans="2:11" hidden="1" x14ac:dyDescent="0.2">
      <c r="B23141" s="88"/>
      <c r="C23141" s="88"/>
      <c r="D23141" s="88"/>
      <c r="E23141" s="88"/>
      <c r="F23141" s="88"/>
      <c r="G23141" s="88"/>
      <c r="H23141" s="88"/>
      <c r="I23141" s="88"/>
      <c r="J23141" s="88"/>
      <c r="K23141" s="88"/>
    </row>
    <row r="23142" spans="2:11" hidden="1" x14ac:dyDescent="0.2">
      <c r="B23142" s="88"/>
      <c r="C23142" s="88"/>
      <c r="D23142" s="88"/>
      <c r="E23142" s="88"/>
      <c r="F23142" s="88"/>
      <c r="G23142" s="88"/>
      <c r="H23142" s="88"/>
      <c r="I23142" s="88"/>
      <c r="J23142" s="88"/>
      <c r="K23142" s="88"/>
    </row>
    <row r="23143" spans="2:11" hidden="1" x14ac:dyDescent="0.2">
      <c r="B23143" s="88"/>
      <c r="C23143" s="88"/>
      <c r="D23143" s="88"/>
      <c r="E23143" s="88"/>
      <c r="F23143" s="88"/>
      <c r="G23143" s="88"/>
      <c r="H23143" s="88"/>
      <c r="I23143" s="88"/>
      <c r="J23143" s="88"/>
      <c r="K23143" s="88"/>
    </row>
    <row r="23144" spans="2:11" hidden="1" x14ac:dyDescent="0.2">
      <c r="B23144" s="88"/>
      <c r="C23144" s="88"/>
      <c r="D23144" s="88"/>
      <c r="E23144" s="88"/>
      <c r="F23144" s="88"/>
      <c r="G23144" s="88"/>
      <c r="H23144" s="88"/>
      <c r="I23144" s="88"/>
      <c r="J23144" s="88"/>
      <c r="K23144" s="88"/>
    </row>
    <row r="23145" spans="2:11" hidden="1" x14ac:dyDescent="0.2">
      <c r="B23145" s="88"/>
      <c r="C23145" s="88"/>
      <c r="D23145" s="88"/>
      <c r="E23145" s="88"/>
      <c r="F23145" s="88"/>
      <c r="G23145" s="88"/>
      <c r="H23145" s="88"/>
      <c r="I23145" s="88"/>
      <c r="J23145" s="88"/>
      <c r="K23145" s="88"/>
    </row>
    <row r="23146" spans="2:11" hidden="1" x14ac:dyDescent="0.2">
      <c r="B23146" s="88"/>
      <c r="C23146" s="88"/>
      <c r="D23146" s="88"/>
      <c r="E23146" s="88"/>
      <c r="F23146" s="88"/>
      <c r="G23146" s="88"/>
      <c r="H23146" s="88"/>
      <c r="I23146" s="88"/>
      <c r="J23146" s="88"/>
      <c r="K23146" s="88"/>
    </row>
    <row r="23147" spans="2:11" hidden="1" x14ac:dyDescent="0.2">
      <c r="B23147" s="88"/>
      <c r="C23147" s="88"/>
      <c r="D23147" s="88"/>
      <c r="E23147" s="88"/>
      <c r="F23147" s="88"/>
      <c r="G23147" s="88"/>
      <c r="H23147" s="88"/>
      <c r="I23147" s="88"/>
      <c r="J23147" s="88"/>
      <c r="K23147" s="88"/>
    </row>
    <row r="23148" spans="2:11" hidden="1" x14ac:dyDescent="0.2">
      <c r="B23148" s="88"/>
      <c r="C23148" s="88"/>
      <c r="D23148" s="88"/>
      <c r="E23148" s="88"/>
      <c r="F23148" s="88"/>
      <c r="G23148" s="88"/>
      <c r="H23148" s="88"/>
      <c r="I23148" s="88"/>
      <c r="J23148" s="88"/>
      <c r="K23148" s="88"/>
    </row>
    <row r="23149" spans="2:11" hidden="1" x14ac:dyDescent="0.2">
      <c r="B23149" s="88"/>
      <c r="C23149" s="88"/>
      <c r="D23149" s="88"/>
      <c r="E23149" s="88"/>
      <c r="F23149" s="88"/>
      <c r="G23149" s="88"/>
      <c r="H23149" s="88"/>
      <c r="I23149" s="88"/>
      <c r="J23149" s="88"/>
      <c r="K23149" s="88"/>
    </row>
    <row r="23150" spans="2:11" hidden="1" x14ac:dyDescent="0.2">
      <c r="B23150" s="88"/>
      <c r="C23150" s="88"/>
      <c r="D23150" s="88"/>
      <c r="E23150" s="88"/>
      <c r="F23150" s="88"/>
      <c r="G23150" s="88"/>
      <c r="H23150" s="88"/>
      <c r="I23150" s="88"/>
      <c r="J23150" s="88"/>
      <c r="K23150" s="88"/>
    </row>
    <row r="23151" spans="2:11" hidden="1" x14ac:dyDescent="0.2">
      <c r="B23151" s="88"/>
      <c r="C23151" s="88"/>
      <c r="D23151" s="88"/>
      <c r="E23151" s="88"/>
      <c r="F23151" s="88"/>
      <c r="G23151" s="88"/>
      <c r="H23151" s="88"/>
      <c r="I23151" s="88"/>
      <c r="J23151" s="88"/>
      <c r="K23151" s="88"/>
    </row>
    <row r="23152" spans="2:11" hidden="1" x14ac:dyDescent="0.2">
      <c r="B23152" s="88"/>
      <c r="C23152" s="88"/>
      <c r="D23152" s="88"/>
      <c r="E23152" s="88"/>
      <c r="F23152" s="88"/>
      <c r="G23152" s="88"/>
      <c r="H23152" s="88"/>
      <c r="I23152" s="88"/>
      <c r="J23152" s="88"/>
      <c r="K23152" s="88"/>
    </row>
    <row r="23153" spans="2:11" hidden="1" x14ac:dyDescent="0.2">
      <c r="B23153" s="88"/>
      <c r="C23153" s="88"/>
      <c r="D23153" s="88"/>
      <c r="E23153" s="88"/>
      <c r="F23153" s="88"/>
      <c r="G23153" s="88"/>
      <c r="H23153" s="88"/>
      <c r="I23153" s="88"/>
      <c r="J23153" s="88"/>
      <c r="K23153" s="88"/>
    </row>
    <row r="23154" spans="2:11" hidden="1" x14ac:dyDescent="0.2">
      <c r="B23154" s="88"/>
      <c r="C23154" s="88"/>
      <c r="D23154" s="88"/>
      <c r="E23154" s="88"/>
      <c r="F23154" s="88"/>
      <c r="G23154" s="88"/>
      <c r="H23154" s="88"/>
      <c r="I23154" s="88"/>
      <c r="J23154" s="88"/>
      <c r="K23154" s="88"/>
    </row>
    <row r="23155" spans="2:11" hidden="1" x14ac:dyDescent="0.2">
      <c r="B23155" s="88"/>
      <c r="C23155" s="88"/>
      <c r="D23155" s="88"/>
      <c r="E23155" s="88"/>
      <c r="F23155" s="88"/>
      <c r="G23155" s="88"/>
      <c r="H23155" s="88"/>
      <c r="I23155" s="88"/>
      <c r="J23155" s="88"/>
      <c r="K23155" s="88"/>
    </row>
    <row r="23156" spans="2:11" hidden="1" x14ac:dyDescent="0.2">
      <c r="B23156" s="88"/>
      <c r="C23156" s="88"/>
      <c r="D23156" s="88"/>
      <c r="E23156" s="88"/>
      <c r="F23156" s="88"/>
      <c r="G23156" s="88"/>
      <c r="H23156" s="88"/>
      <c r="I23156" s="88"/>
      <c r="J23156" s="88"/>
      <c r="K23156" s="88"/>
    </row>
    <row r="23157" spans="2:11" hidden="1" x14ac:dyDescent="0.2">
      <c r="B23157" s="88"/>
      <c r="C23157" s="88"/>
      <c r="D23157" s="88"/>
      <c r="E23157" s="88"/>
      <c r="F23157" s="88"/>
      <c r="G23157" s="88"/>
      <c r="H23157" s="88"/>
      <c r="I23157" s="88"/>
      <c r="J23157" s="88"/>
      <c r="K23157" s="88"/>
    </row>
    <row r="23158" spans="2:11" hidden="1" x14ac:dyDescent="0.2">
      <c r="B23158" s="88"/>
      <c r="C23158" s="88"/>
      <c r="D23158" s="88"/>
      <c r="E23158" s="88"/>
      <c r="F23158" s="88"/>
      <c r="G23158" s="88"/>
      <c r="H23158" s="88"/>
      <c r="I23158" s="88"/>
      <c r="J23158" s="88"/>
      <c r="K23158" s="88"/>
    </row>
    <row r="23159" spans="2:11" hidden="1" x14ac:dyDescent="0.2">
      <c r="B23159" s="88"/>
      <c r="C23159" s="88"/>
      <c r="D23159" s="88"/>
      <c r="E23159" s="88"/>
      <c r="F23159" s="88"/>
      <c r="G23159" s="88"/>
      <c r="H23159" s="88"/>
      <c r="I23159" s="88"/>
      <c r="J23159" s="88"/>
      <c r="K23159" s="88"/>
    </row>
    <row r="23160" spans="2:11" hidden="1" x14ac:dyDescent="0.2">
      <c r="B23160" s="88"/>
      <c r="C23160" s="88"/>
      <c r="D23160" s="88"/>
      <c r="E23160" s="88"/>
      <c r="F23160" s="88"/>
      <c r="G23160" s="88"/>
      <c r="H23160" s="88"/>
      <c r="I23160" s="88"/>
      <c r="J23160" s="88"/>
      <c r="K23160" s="88"/>
    </row>
    <row r="23161" spans="2:11" hidden="1" x14ac:dyDescent="0.2">
      <c r="B23161" s="88"/>
      <c r="C23161" s="88"/>
      <c r="D23161" s="88"/>
      <c r="E23161" s="88"/>
      <c r="F23161" s="88"/>
      <c r="G23161" s="88"/>
      <c r="H23161" s="88"/>
      <c r="I23161" s="88"/>
      <c r="J23161" s="88"/>
      <c r="K23161" s="88"/>
    </row>
    <row r="23162" spans="2:11" hidden="1" x14ac:dyDescent="0.2">
      <c r="B23162" s="88"/>
      <c r="C23162" s="88"/>
      <c r="D23162" s="88"/>
      <c r="E23162" s="88"/>
      <c r="F23162" s="88"/>
      <c r="G23162" s="88"/>
      <c r="H23162" s="88"/>
      <c r="I23162" s="88"/>
      <c r="J23162" s="88"/>
      <c r="K23162" s="88"/>
    </row>
    <row r="23163" spans="2:11" hidden="1" x14ac:dyDescent="0.2">
      <c r="B23163" s="88"/>
      <c r="C23163" s="88"/>
      <c r="D23163" s="88"/>
      <c r="E23163" s="88"/>
      <c r="F23163" s="88"/>
      <c r="G23163" s="88"/>
      <c r="H23163" s="88"/>
      <c r="I23163" s="88"/>
      <c r="J23163" s="88"/>
      <c r="K23163" s="88"/>
    </row>
    <row r="23164" spans="2:11" hidden="1" x14ac:dyDescent="0.2">
      <c r="B23164" s="88"/>
      <c r="C23164" s="88"/>
      <c r="D23164" s="88"/>
      <c r="E23164" s="88"/>
      <c r="F23164" s="88"/>
      <c r="G23164" s="88"/>
      <c r="H23164" s="88"/>
      <c r="I23164" s="88"/>
      <c r="J23164" s="88"/>
      <c r="K23164" s="88"/>
    </row>
    <row r="23165" spans="2:11" hidden="1" x14ac:dyDescent="0.2">
      <c r="B23165" s="88"/>
      <c r="C23165" s="88"/>
      <c r="D23165" s="88"/>
      <c r="E23165" s="88"/>
      <c r="F23165" s="88"/>
      <c r="G23165" s="88"/>
      <c r="H23165" s="88"/>
      <c r="I23165" s="88"/>
      <c r="J23165" s="88"/>
      <c r="K23165" s="88"/>
    </row>
    <row r="23166" spans="2:11" hidden="1" x14ac:dyDescent="0.2">
      <c r="B23166" s="88"/>
      <c r="C23166" s="88"/>
      <c r="D23166" s="88"/>
      <c r="E23166" s="88"/>
      <c r="F23166" s="88"/>
      <c r="G23166" s="88"/>
      <c r="H23166" s="88"/>
      <c r="I23166" s="88"/>
      <c r="J23166" s="88"/>
      <c r="K23166" s="88"/>
    </row>
    <row r="23167" spans="2:11" hidden="1" x14ac:dyDescent="0.2">
      <c r="B23167" s="88"/>
      <c r="C23167" s="88"/>
      <c r="D23167" s="88"/>
      <c r="E23167" s="88"/>
      <c r="F23167" s="88"/>
      <c r="G23167" s="88"/>
      <c r="H23167" s="88"/>
      <c r="I23167" s="88"/>
      <c r="J23167" s="88"/>
      <c r="K23167" s="88"/>
    </row>
    <row r="23168" spans="2:11" hidden="1" x14ac:dyDescent="0.2">
      <c r="B23168" s="88"/>
      <c r="C23168" s="88"/>
      <c r="D23168" s="88"/>
      <c r="E23168" s="88"/>
      <c r="F23168" s="88"/>
      <c r="G23168" s="88"/>
      <c r="H23168" s="88"/>
      <c r="I23168" s="88"/>
      <c r="J23168" s="88"/>
      <c r="K23168" s="88"/>
    </row>
    <row r="23169" spans="2:11" hidden="1" x14ac:dyDescent="0.2">
      <c r="B23169" s="88"/>
      <c r="C23169" s="88"/>
      <c r="D23169" s="88"/>
      <c r="E23169" s="88"/>
      <c r="F23169" s="88"/>
      <c r="G23169" s="88"/>
      <c r="H23169" s="88"/>
      <c r="I23169" s="88"/>
      <c r="J23169" s="88"/>
      <c r="K23169" s="88"/>
    </row>
    <row r="23170" spans="2:11" hidden="1" x14ac:dyDescent="0.2">
      <c r="B23170" s="88"/>
      <c r="C23170" s="88"/>
      <c r="D23170" s="88"/>
      <c r="E23170" s="88"/>
      <c r="F23170" s="88"/>
      <c r="G23170" s="88"/>
      <c r="H23170" s="88"/>
      <c r="I23170" s="88"/>
      <c r="J23170" s="88"/>
      <c r="K23170" s="88"/>
    </row>
    <row r="23171" spans="2:11" hidden="1" x14ac:dyDescent="0.2">
      <c r="B23171" s="88"/>
      <c r="C23171" s="88"/>
      <c r="D23171" s="88"/>
      <c r="E23171" s="88"/>
      <c r="F23171" s="88"/>
      <c r="G23171" s="88"/>
      <c r="H23171" s="88"/>
      <c r="I23171" s="88"/>
      <c r="J23171" s="88"/>
      <c r="K23171" s="88"/>
    </row>
    <row r="23172" spans="2:11" hidden="1" x14ac:dyDescent="0.2">
      <c r="B23172" s="88"/>
      <c r="C23172" s="88"/>
      <c r="D23172" s="88"/>
      <c r="E23172" s="88"/>
      <c r="F23172" s="88"/>
      <c r="G23172" s="88"/>
      <c r="H23172" s="88"/>
      <c r="I23172" s="88"/>
      <c r="J23172" s="88"/>
      <c r="K23172" s="88"/>
    </row>
    <row r="23173" spans="2:11" hidden="1" x14ac:dyDescent="0.2">
      <c r="B23173" s="88"/>
      <c r="C23173" s="88"/>
      <c r="D23173" s="88"/>
      <c r="E23173" s="88"/>
      <c r="F23173" s="88"/>
      <c r="G23173" s="88"/>
      <c r="H23173" s="88"/>
      <c r="I23173" s="88"/>
      <c r="J23173" s="88"/>
      <c r="K23173" s="88"/>
    </row>
    <row r="23174" spans="2:11" hidden="1" x14ac:dyDescent="0.2">
      <c r="B23174" s="88"/>
      <c r="C23174" s="88"/>
      <c r="D23174" s="88"/>
      <c r="E23174" s="88"/>
      <c r="F23174" s="88"/>
      <c r="G23174" s="88"/>
      <c r="H23174" s="88"/>
      <c r="I23174" s="88"/>
      <c r="J23174" s="88"/>
      <c r="K23174" s="88"/>
    </row>
    <row r="23175" spans="2:11" hidden="1" x14ac:dyDescent="0.2">
      <c r="B23175" s="88"/>
      <c r="C23175" s="88"/>
      <c r="D23175" s="88"/>
      <c r="E23175" s="88"/>
      <c r="F23175" s="88"/>
      <c r="G23175" s="88"/>
      <c r="H23175" s="88"/>
      <c r="I23175" s="88"/>
      <c r="J23175" s="88"/>
      <c r="K23175" s="88"/>
    </row>
    <row r="23176" spans="2:11" hidden="1" x14ac:dyDescent="0.2">
      <c r="B23176" s="88"/>
      <c r="C23176" s="88"/>
      <c r="D23176" s="88"/>
      <c r="E23176" s="88"/>
      <c r="F23176" s="88"/>
      <c r="G23176" s="88"/>
      <c r="H23176" s="88"/>
      <c r="I23176" s="88"/>
      <c r="J23176" s="88"/>
      <c r="K23176" s="88"/>
    </row>
    <row r="23177" spans="2:11" hidden="1" x14ac:dyDescent="0.2">
      <c r="B23177" s="88"/>
      <c r="C23177" s="88"/>
      <c r="D23177" s="88"/>
      <c r="E23177" s="88"/>
      <c r="F23177" s="88"/>
      <c r="G23177" s="88"/>
      <c r="H23177" s="88"/>
      <c r="I23177" s="88"/>
      <c r="J23177" s="88"/>
      <c r="K23177" s="88"/>
    </row>
    <row r="23178" spans="2:11" hidden="1" x14ac:dyDescent="0.2">
      <c r="B23178" s="88"/>
      <c r="C23178" s="88"/>
      <c r="D23178" s="88"/>
      <c r="E23178" s="88"/>
      <c r="F23178" s="88"/>
      <c r="G23178" s="88"/>
      <c r="H23178" s="88"/>
      <c r="I23178" s="88"/>
      <c r="J23178" s="88"/>
      <c r="K23178" s="88"/>
    </row>
    <row r="23179" spans="2:11" hidden="1" x14ac:dyDescent="0.2">
      <c r="B23179" s="88"/>
      <c r="C23179" s="88"/>
      <c r="D23179" s="88"/>
      <c r="E23179" s="88"/>
      <c r="F23179" s="88"/>
      <c r="G23179" s="88"/>
      <c r="H23179" s="88"/>
      <c r="I23179" s="88"/>
      <c r="J23179" s="88"/>
      <c r="K23179" s="88"/>
    </row>
    <row r="23180" spans="2:11" hidden="1" x14ac:dyDescent="0.2">
      <c r="B23180" s="88"/>
      <c r="C23180" s="88"/>
      <c r="D23180" s="88"/>
      <c r="E23180" s="88"/>
      <c r="F23180" s="88"/>
      <c r="G23180" s="88"/>
      <c r="H23180" s="88"/>
      <c r="I23180" s="88"/>
      <c r="J23180" s="88"/>
      <c r="K23180" s="88"/>
    </row>
    <row r="23181" spans="2:11" hidden="1" x14ac:dyDescent="0.2">
      <c r="B23181" s="88"/>
      <c r="C23181" s="88"/>
      <c r="D23181" s="88"/>
      <c r="E23181" s="88"/>
      <c r="F23181" s="88"/>
      <c r="G23181" s="88"/>
      <c r="H23181" s="88"/>
      <c r="I23181" s="88"/>
      <c r="J23181" s="88"/>
      <c r="K23181" s="88"/>
    </row>
    <row r="23182" spans="2:11" hidden="1" x14ac:dyDescent="0.2">
      <c r="B23182" s="88"/>
      <c r="C23182" s="88"/>
      <c r="D23182" s="88"/>
      <c r="E23182" s="88"/>
      <c r="F23182" s="88"/>
      <c r="G23182" s="88"/>
      <c r="H23182" s="88"/>
      <c r="I23182" s="88"/>
      <c r="J23182" s="88"/>
      <c r="K23182" s="88"/>
    </row>
    <row r="23183" spans="2:11" hidden="1" x14ac:dyDescent="0.2">
      <c r="B23183" s="88"/>
      <c r="C23183" s="88"/>
      <c r="D23183" s="88"/>
      <c r="E23183" s="88"/>
      <c r="F23183" s="88"/>
      <c r="G23183" s="88"/>
      <c r="H23183" s="88"/>
      <c r="I23183" s="88"/>
      <c r="J23183" s="88"/>
      <c r="K23183" s="88"/>
    </row>
    <row r="23184" spans="2:11" hidden="1" x14ac:dyDescent="0.2">
      <c r="B23184" s="88"/>
      <c r="C23184" s="88"/>
      <c r="D23184" s="88"/>
      <c r="E23184" s="88"/>
      <c r="F23184" s="88"/>
      <c r="G23184" s="88"/>
      <c r="H23184" s="88"/>
      <c r="I23184" s="88"/>
      <c r="J23184" s="88"/>
      <c r="K23184" s="88"/>
    </row>
    <row r="23185" spans="2:11" hidden="1" x14ac:dyDescent="0.2">
      <c r="B23185" s="88"/>
      <c r="C23185" s="88"/>
      <c r="D23185" s="88"/>
      <c r="E23185" s="88"/>
      <c r="F23185" s="88"/>
      <c r="G23185" s="88"/>
      <c r="H23185" s="88"/>
      <c r="I23185" s="88"/>
      <c r="J23185" s="88"/>
      <c r="K23185" s="88"/>
    </row>
    <row r="23186" spans="2:11" hidden="1" x14ac:dyDescent="0.2">
      <c r="B23186" s="88"/>
      <c r="C23186" s="88"/>
      <c r="D23186" s="88"/>
      <c r="E23186" s="88"/>
      <c r="F23186" s="88"/>
      <c r="G23186" s="88"/>
      <c r="H23186" s="88"/>
      <c r="I23186" s="88"/>
      <c r="J23186" s="88"/>
      <c r="K23186" s="88"/>
    </row>
    <row r="23187" spans="2:11" hidden="1" x14ac:dyDescent="0.2">
      <c r="B23187" s="88"/>
      <c r="C23187" s="88"/>
      <c r="D23187" s="88"/>
      <c r="E23187" s="88"/>
      <c r="F23187" s="88"/>
      <c r="G23187" s="88"/>
      <c r="H23187" s="88"/>
      <c r="I23187" s="88"/>
      <c r="J23187" s="88"/>
      <c r="K23187" s="88"/>
    </row>
    <row r="23188" spans="2:11" hidden="1" x14ac:dyDescent="0.2">
      <c r="B23188" s="88"/>
      <c r="C23188" s="88"/>
      <c r="D23188" s="88"/>
      <c r="E23188" s="88"/>
      <c r="F23188" s="88"/>
      <c r="G23188" s="88"/>
      <c r="H23188" s="88"/>
      <c r="I23188" s="88"/>
      <c r="J23188" s="88"/>
      <c r="K23188" s="88"/>
    </row>
    <row r="23189" spans="2:11" hidden="1" x14ac:dyDescent="0.2">
      <c r="B23189" s="88"/>
      <c r="C23189" s="88"/>
      <c r="D23189" s="88"/>
      <c r="E23189" s="88"/>
      <c r="F23189" s="88"/>
      <c r="G23189" s="88"/>
      <c r="H23189" s="88"/>
      <c r="I23189" s="88"/>
      <c r="J23189" s="88"/>
      <c r="K23189" s="88"/>
    </row>
    <row r="23190" spans="2:11" hidden="1" x14ac:dyDescent="0.2">
      <c r="B23190" s="88"/>
      <c r="C23190" s="88"/>
      <c r="D23190" s="88"/>
      <c r="E23190" s="88"/>
      <c r="F23190" s="88"/>
      <c r="G23190" s="88"/>
      <c r="H23190" s="88"/>
      <c r="I23190" s="88"/>
      <c r="J23190" s="88"/>
      <c r="K23190" s="88"/>
    </row>
    <row r="23191" spans="2:11" hidden="1" x14ac:dyDescent="0.2">
      <c r="B23191" s="88"/>
      <c r="C23191" s="88"/>
      <c r="D23191" s="88"/>
      <c r="E23191" s="88"/>
      <c r="F23191" s="88"/>
      <c r="G23191" s="88"/>
      <c r="H23191" s="88"/>
      <c r="I23191" s="88"/>
      <c r="J23191" s="88"/>
      <c r="K23191" s="88"/>
    </row>
    <row r="23192" spans="2:11" hidden="1" x14ac:dyDescent="0.2">
      <c r="B23192" s="88"/>
      <c r="C23192" s="88"/>
      <c r="D23192" s="88"/>
      <c r="E23192" s="88"/>
      <c r="F23192" s="88"/>
      <c r="G23192" s="88"/>
      <c r="H23192" s="88"/>
      <c r="I23192" s="88"/>
      <c r="J23192" s="88"/>
      <c r="K23192" s="88"/>
    </row>
    <row r="23193" spans="2:11" hidden="1" x14ac:dyDescent="0.2">
      <c r="B23193" s="88"/>
      <c r="C23193" s="88"/>
      <c r="D23193" s="88"/>
      <c r="E23193" s="88"/>
      <c r="F23193" s="88"/>
      <c r="G23193" s="88"/>
      <c r="H23193" s="88"/>
      <c r="I23193" s="88"/>
      <c r="J23193" s="88"/>
      <c r="K23193" s="88"/>
    </row>
    <row r="23194" spans="2:11" hidden="1" x14ac:dyDescent="0.2">
      <c r="B23194" s="88"/>
      <c r="C23194" s="88"/>
      <c r="D23194" s="88"/>
      <c r="E23194" s="88"/>
      <c r="F23194" s="88"/>
      <c r="G23194" s="88"/>
      <c r="H23194" s="88"/>
      <c r="I23194" s="88"/>
      <c r="J23194" s="88"/>
      <c r="K23194" s="88"/>
    </row>
    <row r="23195" spans="2:11" hidden="1" x14ac:dyDescent="0.2">
      <c r="B23195" s="88"/>
      <c r="C23195" s="88"/>
      <c r="D23195" s="88"/>
      <c r="E23195" s="88"/>
      <c r="F23195" s="88"/>
      <c r="G23195" s="88"/>
      <c r="H23195" s="88"/>
      <c r="I23195" s="88"/>
      <c r="J23195" s="88"/>
      <c r="K23195" s="88"/>
    </row>
    <row r="23196" spans="2:11" hidden="1" x14ac:dyDescent="0.2">
      <c r="B23196" s="88"/>
      <c r="C23196" s="88"/>
      <c r="D23196" s="88"/>
      <c r="E23196" s="88"/>
      <c r="F23196" s="88"/>
      <c r="G23196" s="88"/>
      <c r="H23196" s="88"/>
      <c r="I23196" s="88"/>
      <c r="J23196" s="88"/>
      <c r="K23196" s="88"/>
    </row>
    <row r="23197" spans="2:11" hidden="1" x14ac:dyDescent="0.2">
      <c r="B23197" s="88"/>
      <c r="C23197" s="88"/>
      <c r="D23197" s="88"/>
      <c r="E23197" s="88"/>
      <c r="F23197" s="88"/>
      <c r="G23197" s="88"/>
      <c r="H23197" s="88"/>
      <c r="I23197" s="88"/>
      <c r="J23197" s="88"/>
      <c r="K23197" s="88"/>
    </row>
    <row r="23198" spans="2:11" hidden="1" x14ac:dyDescent="0.2">
      <c r="B23198" s="88"/>
      <c r="C23198" s="88"/>
      <c r="D23198" s="88"/>
      <c r="E23198" s="88"/>
      <c r="F23198" s="88"/>
      <c r="G23198" s="88"/>
      <c r="H23198" s="88"/>
      <c r="I23198" s="88"/>
      <c r="J23198" s="88"/>
      <c r="K23198" s="88"/>
    </row>
    <row r="23199" spans="2:11" hidden="1" x14ac:dyDescent="0.2">
      <c r="B23199" s="88"/>
      <c r="C23199" s="88"/>
      <c r="D23199" s="88"/>
      <c r="E23199" s="88"/>
      <c r="F23199" s="88"/>
      <c r="G23199" s="88"/>
      <c r="H23199" s="88"/>
      <c r="I23199" s="88"/>
      <c r="J23199" s="88"/>
      <c r="K23199" s="88"/>
    </row>
    <row r="23200" spans="2:11" hidden="1" x14ac:dyDescent="0.2">
      <c r="B23200" s="88"/>
      <c r="C23200" s="88"/>
      <c r="D23200" s="88"/>
      <c r="E23200" s="88"/>
      <c r="F23200" s="88"/>
      <c r="G23200" s="88"/>
      <c r="H23200" s="88"/>
      <c r="I23200" s="88"/>
      <c r="J23200" s="88"/>
      <c r="K23200" s="88"/>
    </row>
    <row r="23201" spans="2:11" hidden="1" x14ac:dyDescent="0.2">
      <c r="B23201" s="88"/>
      <c r="C23201" s="88"/>
      <c r="D23201" s="88"/>
      <c r="E23201" s="88"/>
      <c r="F23201" s="88"/>
      <c r="G23201" s="88"/>
      <c r="H23201" s="88"/>
      <c r="I23201" s="88"/>
      <c r="J23201" s="88"/>
      <c r="K23201" s="88"/>
    </row>
    <row r="23202" spans="2:11" hidden="1" x14ac:dyDescent="0.2">
      <c r="B23202" s="88"/>
      <c r="C23202" s="88"/>
      <c r="D23202" s="88"/>
      <c r="E23202" s="88"/>
      <c r="F23202" s="88"/>
      <c r="G23202" s="88"/>
      <c r="H23202" s="88"/>
      <c r="I23202" s="88"/>
      <c r="J23202" s="88"/>
      <c r="K23202" s="88"/>
    </row>
    <row r="23203" spans="2:11" hidden="1" x14ac:dyDescent="0.2">
      <c r="B23203" s="88"/>
      <c r="C23203" s="88"/>
      <c r="D23203" s="88"/>
      <c r="E23203" s="88"/>
      <c r="F23203" s="88"/>
      <c r="G23203" s="88"/>
      <c r="H23203" s="88"/>
      <c r="I23203" s="88"/>
      <c r="J23203" s="88"/>
      <c r="K23203" s="88"/>
    </row>
    <row r="23204" spans="2:11" hidden="1" x14ac:dyDescent="0.2">
      <c r="B23204" s="88"/>
      <c r="C23204" s="88"/>
      <c r="D23204" s="88"/>
      <c r="E23204" s="88"/>
      <c r="F23204" s="88"/>
      <c r="G23204" s="88"/>
      <c r="H23204" s="88"/>
      <c r="I23204" s="88"/>
      <c r="J23204" s="88"/>
      <c r="K23204" s="88"/>
    </row>
    <row r="23205" spans="2:11" hidden="1" x14ac:dyDescent="0.2">
      <c r="B23205" s="88"/>
      <c r="C23205" s="88"/>
      <c r="D23205" s="88"/>
      <c r="E23205" s="88"/>
      <c r="F23205" s="88"/>
      <c r="G23205" s="88"/>
      <c r="H23205" s="88"/>
      <c r="I23205" s="88"/>
      <c r="J23205" s="88"/>
      <c r="K23205" s="88"/>
    </row>
    <row r="23206" spans="2:11" hidden="1" x14ac:dyDescent="0.2">
      <c r="B23206" s="88"/>
      <c r="C23206" s="88"/>
      <c r="D23206" s="88"/>
      <c r="E23206" s="88"/>
      <c r="F23206" s="88"/>
      <c r="G23206" s="88"/>
      <c r="H23206" s="88"/>
      <c r="I23206" s="88"/>
      <c r="J23206" s="88"/>
      <c r="K23206" s="88"/>
    </row>
    <row r="23207" spans="2:11" hidden="1" x14ac:dyDescent="0.2">
      <c r="B23207" s="88"/>
      <c r="C23207" s="88"/>
      <c r="D23207" s="88"/>
      <c r="E23207" s="88"/>
      <c r="F23207" s="88"/>
      <c r="G23207" s="88"/>
      <c r="H23207" s="88"/>
      <c r="I23207" s="88"/>
      <c r="J23207" s="88"/>
      <c r="K23207" s="88"/>
    </row>
    <row r="23208" spans="2:11" hidden="1" x14ac:dyDescent="0.2">
      <c r="B23208" s="88"/>
      <c r="C23208" s="88"/>
      <c r="D23208" s="88"/>
      <c r="E23208" s="88"/>
      <c r="F23208" s="88"/>
      <c r="G23208" s="88"/>
      <c r="H23208" s="88"/>
      <c r="I23208" s="88"/>
      <c r="J23208" s="88"/>
      <c r="K23208" s="88"/>
    </row>
    <row r="23209" spans="2:11" hidden="1" x14ac:dyDescent="0.2">
      <c r="B23209" s="88"/>
      <c r="C23209" s="88"/>
      <c r="D23209" s="88"/>
      <c r="E23209" s="88"/>
      <c r="F23209" s="88"/>
      <c r="G23209" s="88"/>
      <c r="H23209" s="88"/>
      <c r="I23209" s="88"/>
      <c r="J23209" s="88"/>
      <c r="K23209" s="88"/>
    </row>
    <row r="23210" spans="2:11" hidden="1" x14ac:dyDescent="0.2">
      <c r="B23210" s="88"/>
      <c r="C23210" s="88"/>
      <c r="D23210" s="88"/>
      <c r="E23210" s="88"/>
      <c r="F23210" s="88"/>
      <c r="G23210" s="88"/>
      <c r="H23210" s="88"/>
      <c r="I23210" s="88"/>
      <c r="J23210" s="88"/>
      <c r="K23210" s="88"/>
    </row>
    <row r="23211" spans="2:11" hidden="1" x14ac:dyDescent="0.2">
      <c r="B23211" s="88"/>
      <c r="C23211" s="88"/>
      <c r="D23211" s="88"/>
      <c r="E23211" s="88"/>
      <c r="F23211" s="88"/>
      <c r="G23211" s="88"/>
      <c r="H23211" s="88"/>
      <c r="I23211" s="88"/>
      <c r="J23211" s="88"/>
      <c r="K23211" s="88"/>
    </row>
    <row r="23212" spans="2:11" hidden="1" x14ac:dyDescent="0.2">
      <c r="B23212" s="88"/>
      <c r="C23212" s="88"/>
      <c r="D23212" s="88"/>
      <c r="E23212" s="88"/>
      <c r="F23212" s="88"/>
      <c r="G23212" s="88"/>
      <c r="H23212" s="88"/>
      <c r="I23212" s="88"/>
      <c r="J23212" s="88"/>
      <c r="K23212" s="88"/>
    </row>
    <row r="23213" spans="2:11" hidden="1" x14ac:dyDescent="0.2">
      <c r="B23213" s="88"/>
      <c r="C23213" s="88"/>
      <c r="D23213" s="88"/>
      <c r="E23213" s="88"/>
      <c r="F23213" s="88"/>
      <c r="G23213" s="88"/>
      <c r="H23213" s="88"/>
      <c r="I23213" s="88"/>
      <c r="J23213" s="88"/>
      <c r="K23213" s="88"/>
    </row>
    <row r="23214" spans="2:11" hidden="1" x14ac:dyDescent="0.2">
      <c r="B23214" s="88"/>
      <c r="C23214" s="88"/>
      <c r="D23214" s="88"/>
      <c r="E23214" s="88"/>
      <c r="F23214" s="88"/>
      <c r="G23214" s="88"/>
      <c r="H23214" s="88"/>
      <c r="I23214" s="88"/>
      <c r="J23214" s="88"/>
      <c r="K23214" s="88"/>
    </row>
    <row r="23215" spans="2:11" hidden="1" x14ac:dyDescent="0.2">
      <c r="B23215" s="88"/>
      <c r="C23215" s="88"/>
      <c r="D23215" s="88"/>
      <c r="E23215" s="88"/>
      <c r="F23215" s="88"/>
      <c r="G23215" s="88"/>
      <c r="H23215" s="88"/>
      <c r="I23215" s="88"/>
      <c r="J23215" s="88"/>
      <c r="K23215" s="88"/>
    </row>
    <row r="23216" spans="2:11" hidden="1" x14ac:dyDescent="0.2">
      <c r="B23216" s="88"/>
      <c r="C23216" s="88"/>
      <c r="D23216" s="88"/>
      <c r="E23216" s="88"/>
      <c r="F23216" s="88"/>
      <c r="G23216" s="88"/>
      <c r="H23216" s="88"/>
      <c r="I23216" s="88"/>
      <c r="J23216" s="88"/>
      <c r="K23216" s="88"/>
    </row>
    <row r="23217" spans="2:11" hidden="1" x14ac:dyDescent="0.2">
      <c r="B23217" s="88"/>
      <c r="C23217" s="88"/>
      <c r="D23217" s="88"/>
      <c r="E23217" s="88"/>
      <c r="F23217" s="88"/>
      <c r="G23217" s="88"/>
      <c r="H23217" s="88"/>
      <c r="I23217" s="88"/>
      <c r="J23217" s="88"/>
      <c r="K23217" s="88"/>
    </row>
    <row r="23218" spans="2:11" hidden="1" x14ac:dyDescent="0.2">
      <c r="B23218" s="88"/>
      <c r="C23218" s="88"/>
      <c r="D23218" s="88"/>
      <c r="E23218" s="88"/>
      <c r="F23218" s="88"/>
      <c r="G23218" s="88"/>
      <c r="H23218" s="88"/>
      <c r="I23218" s="88"/>
      <c r="J23218" s="88"/>
      <c r="K23218" s="88"/>
    </row>
    <row r="23219" spans="2:11" hidden="1" x14ac:dyDescent="0.2">
      <c r="B23219" s="88"/>
      <c r="C23219" s="88"/>
      <c r="D23219" s="88"/>
      <c r="E23219" s="88"/>
      <c r="F23219" s="88"/>
      <c r="G23219" s="88"/>
      <c r="H23219" s="88"/>
      <c r="I23219" s="88"/>
      <c r="J23219" s="88"/>
      <c r="K23219" s="88"/>
    </row>
    <row r="23220" spans="2:11" hidden="1" x14ac:dyDescent="0.2">
      <c r="B23220" s="88"/>
      <c r="C23220" s="88"/>
      <c r="D23220" s="88"/>
      <c r="E23220" s="88"/>
      <c r="F23220" s="88"/>
      <c r="G23220" s="88"/>
      <c r="H23220" s="88"/>
      <c r="I23220" s="88"/>
      <c r="J23220" s="88"/>
      <c r="K23220" s="88"/>
    </row>
    <row r="23221" spans="2:11" hidden="1" x14ac:dyDescent="0.2">
      <c r="B23221" s="88"/>
      <c r="C23221" s="88"/>
      <c r="D23221" s="88"/>
      <c r="E23221" s="88"/>
      <c r="F23221" s="88"/>
      <c r="G23221" s="88"/>
      <c r="H23221" s="88"/>
      <c r="I23221" s="88"/>
      <c r="J23221" s="88"/>
      <c r="K23221" s="88"/>
    </row>
    <row r="23222" spans="2:11" hidden="1" x14ac:dyDescent="0.2">
      <c r="B23222" s="88"/>
      <c r="C23222" s="88"/>
      <c r="D23222" s="88"/>
      <c r="E23222" s="88"/>
      <c r="F23222" s="88"/>
      <c r="G23222" s="88"/>
      <c r="H23222" s="88"/>
      <c r="I23222" s="88"/>
      <c r="J23222" s="88"/>
      <c r="K23222" s="88"/>
    </row>
    <row r="23223" spans="2:11" hidden="1" x14ac:dyDescent="0.2">
      <c r="B23223" s="88"/>
      <c r="C23223" s="88"/>
      <c r="D23223" s="88"/>
      <c r="E23223" s="88"/>
      <c r="F23223" s="88"/>
      <c r="G23223" s="88"/>
      <c r="H23223" s="88"/>
      <c r="I23223" s="88"/>
      <c r="J23223" s="88"/>
      <c r="K23223" s="88"/>
    </row>
    <row r="23224" spans="2:11" hidden="1" x14ac:dyDescent="0.2">
      <c r="B23224" s="88"/>
      <c r="C23224" s="88"/>
      <c r="D23224" s="88"/>
      <c r="E23224" s="88"/>
      <c r="F23224" s="88"/>
      <c r="G23224" s="88"/>
      <c r="H23224" s="88"/>
      <c r="I23224" s="88"/>
      <c r="J23224" s="88"/>
      <c r="K23224" s="88"/>
    </row>
    <row r="23225" spans="2:11" hidden="1" x14ac:dyDescent="0.2">
      <c r="B23225" s="88"/>
      <c r="C23225" s="88"/>
      <c r="D23225" s="88"/>
      <c r="E23225" s="88"/>
      <c r="F23225" s="88"/>
      <c r="G23225" s="88"/>
      <c r="H23225" s="88"/>
      <c r="I23225" s="88"/>
      <c r="J23225" s="88"/>
      <c r="K23225" s="88"/>
    </row>
    <row r="23226" spans="2:11" hidden="1" x14ac:dyDescent="0.2">
      <c r="B23226" s="88"/>
      <c r="C23226" s="88"/>
      <c r="D23226" s="88"/>
      <c r="E23226" s="88"/>
      <c r="F23226" s="88"/>
      <c r="G23226" s="88"/>
      <c r="H23226" s="88"/>
      <c r="I23226" s="88"/>
      <c r="J23226" s="88"/>
      <c r="K23226" s="88"/>
    </row>
    <row r="23227" spans="2:11" hidden="1" x14ac:dyDescent="0.2">
      <c r="B23227" s="88"/>
      <c r="C23227" s="88"/>
      <c r="D23227" s="88"/>
      <c r="E23227" s="88"/>
      <c r="F23227" s="88"/>
      <c r="G23227" s="88"/>
      <c r="H23227" s="88"/>
      <c r="I23227" s="88"/>
      <c r="J23227" s="88"/>
      <c r="K23227" s="88"/>
    </row>
    <row r="23228" spans="2:11" hidden="1" x14ac:dyDescent="0.2">
      <c r="B23228" s="88"/>
      <c r="C23228" s="88"/>
      <c r="D23228" s="88"/>
      <c r="E23228" s="88"/>
      <c r="F23228" s="88"/>
      <c r="G23228" s="88"/>
      <c r="H23228" s="88"/>
      <c r="I23228" s="88"/>
      <c r="J23228" s="88"/>
      <c r="K23228" s="88"/>
    </row>
    <row r="23229" spans="2:11" hidden="1" x14ac:dyDescent="0.2">
      <c r="B23229" s="88"/>
      <c r="C23229" s="88"/>
      <c r="D23229" s="88"/>
      <c r="E23229" s="88"/>
      <c r="F23229" s="88"/>
      <c r="G23229" s="88"/>
      <c r="H23229" s="88"/>
      <c r="I23229" s="88"/>
      <c r="J23229" s="88"/>
      <c r="K23229" s="88"/>
    </row>
    <row r="23230" spans="2:11" hidden="1" x14ac:dyDescent="0.2">
      <c r="B23230" s="88"/>
      <c r="C23230" s="88"/>
      <c r="D23230" s="88"/>
      <c r="E23230" s="88"/>
      <c r="F23230" s="88"/>
      <c r="G23230" s="88"/>
      <c r="H23230" s="88"/>
      <c r="I23230" s="88"/>
      <c r="J23230" s="88"/>
      <c r="K23230" s="88"/>
    </row>
    <row r="23231" spans="2:11" hidden="1" x14ac:dyDescent="0.2">
      <c r="B23231" s="88"/>
      <c r="C23231" s="88"/>
      <c r="D23231" s="88"/>
      <c r="E23231" s="88"/>
      <c r="F23231" s="88"/>
      <c r="G23231" s="88"/>
      <c r="H23231" s="88"/>
      <c r="I23231" s="88"/>
      <c r="J23231" s="88"/>
      <c r="K23231" s="88"/>
    </row>
    <row r="23232" spans="2:11" hidden="1" x14ac:dyDescent="0.2">
      <c r="B23232" s="88"/>
      <c r="C23232" s="88"/>
      <c r="D23232" s="88"/>
      <c r="E23232" s="88"/>
      <c r="F23232" s="88"/>
      <c r="G23232" s="88"/>
      <c r="H23232" s="88"/>
      <c r="I23232" s="88"/>
      <c r="J23232" s="88"/>
      <c r="K23232" s="88"/>
    </row>
    <row r="23233" spans="2:11" hidden="1" x14ac:dyDescent="0.2">
      <c r="B23233" s="88"/>
      <c r="C23233" s="88"/>
      <c r="D23233" s="88"/>
      <c r="E23233" s="88"/>
      <c r="F23233" s="88"/>
      <c r="G23233" s="88"/>
      <c r="H23233" s="88"/>
      <c r="I23233" s="88"/>
      <c r="J23233" s="88"/>
      <c r="K23233" s="88"/>
    </row>
    <row r="23234" spans="2:11" hidden="1" x14ac:dyDescent="0.2">
      <c r="B23234" s="88"/>
      <c r="C23234" s="88"/>
      <c r="D23234" s="88"/>
      <c r="E23234" s="88"/>
      <c r="F23234" s="88"/>
      <c r="G23234" s="88"/>
      <c r="H23234" s="88"/>
      <c r="I23234" s="88"/>
      <c r="J23234" s="88"/>
      <c r="K23234" s="88"/>
    </row>
    <row r="23235" spans="2:11" hidden="1" x14ac:dyDescent="0.2">
      <c r="B23235" s="88"/>
      <c r="C23235" s="88"/>
      <c r="D23235" s="88"/>
      <c r="E23235" s="88"/>
      <c r="F23235" s="88"/>
      <c r="G23235" s="88"/>
      <c r="H23235" s="88"/>
      <c r="I23235" s="88"/>
      <c r="J23235" s="88"/>
      <c r="K23235" s="88"/>
    </row>
    <row r="23236" spans="2:11" hidden="1" x14ac:dyDescent="0.2">
      <c r="B23236" s="88"/>
      <c r="C23236" s="88"/>
      <c r="D23236" s="88"/>
      <c r="E23236" s="88"/>
      <c r="F23236" s="88"/>
      <c r="G23236" s="88"/>
      <c r="H23236" s="88"/>
      <c r="I23236" s="88"/>
      <c r="J23236" s="88"/>
      <c r="K23236" s="88"/>
    </row>
    <row r="23237" spans="2:11" hidden="1" x14ac:dyDescent="0.2">
      <c r="B23237" s="88"/>
      <c r="C23237" s="88"/>
      <c r="D23237" s="88"/>
      <c r="E23237" s="88"/>
      <c r="F23237" s="88"/>
      <c r="G23237" s="88"/>
      <c r="H23237" s="88"/>
      <c r="I23237" s="88"/>
      <c r="J23237" s="88"/>
      <c r="K23237" s="88"/>
    </row>
    <row r="23238" spans="2:11" hidden="1" x14ac:dyDescent="0.2">
      <c r="B23238" s="88"/>
      <c r="C23238" s="88"/>
      <c r="D23238" s="88"/>
      <c r="E23238" s="88"/>
      <c r="F23238" s="88"/>
      <c r="G23238" s="88"/>
      <c r="H23238" s="88"/>
      <c r="I23238" s="88"/>
      <c r="J23238" s="88"/>
      <c r="K23238" s="88"/>
    </row>
    <row r="23239" spans="2:11" hidden="1" x14ac:dyDescent="0.2">
      <c r="B23239" s="88"/>
      <c r="C23239" s="88"/>
      <c r="D23239" s="88"/>
      <c r="E23239" s="88"/>
      <c r="F23239" s="88"/>
      <c r="G23239" s="88"/>
      <c r="H23239" s="88"/>
      <c r="I23239" s="88"/>
      <c r="J23239" s="88"/>
      <c r="K23239" s="88"/>
    </row>
    <row r="23240" spans="2:11" hidden="1" x14ac:dyDescent="0.2">
      <c r="B23240" s="88"/>
      <c r="C23240" s="88"/>
      <c r="D23240" s="88"/>
      <c r="E23240" s="88"/>
      <c r="F23240" s="88"/>
      <c r="G23240" s="88"/>
      <c r="H23240" s="88"/>
      <c r="I23240" s="88"/>
      <c r="J23240" s="88"/>
      <c r="K23240" s="88"/>
    </row>
    <row r="23241" spans="2:11" hidden="1" x14ac:dyDescent="0.2">
      <c r="B23241" s="88"/>
      <c r="C23241" s="88"/>
      <c r="D23241" s="88"/>
      <c r="E23241" s="88"/>
      <c r="F23241" s="88"/>
      <c r="G23241" s="88"/>
      <c r="H23241" s="88"/>
      <c r="I23241" s="88"/>
      <c r="J23241" s="88"/>
      <c r="K23241" s="88"/>
    </row>
    <row r="23242" spans="2:11" hidden="1" x14ac:dyDescent="0.2">
      <c r="B23242" s="88"/>
      <c r="C23242" s="88"/>
      <c r="D23242" s="88"/>
      <c r="E23242" s="88"/>
      <c r="F23242" s="88"/>
      <c r="G23242" s="88"/>
      <c r="H23242" s="88"/>
      <c r="I23242" s="88"/>
      <c r="J23242" s="88"/>
      <c r="K23242" s="88"/>
    </row>
    <row r="23243" spans="2:11" hidden="1" x14ac:dyDescent="0.2">
      <c r="B23243" s="88"/>
      <c r="C23243" s="88"/>
      <c r="D23243" s="88"/>
      <c r="E23243" s="88"/>
      <c r="F23243" s="88"/>
      <c r="G23243" s="88"/>
      <c r="H23243" s="88"/>
      <c r="I23243" s="88"/>
      <c r="J23243" s="88"/>
      <c r="K23243" s="88"/>
    </row>
    <row r="23244" spans="2:11" hidden="1" x14ac:dyDescent="0.2">
      <c r="B23244" s="88"/>
      <c r="C23244" s="88"/>
      <c r="D23244" s="88"/>
      <c r="E23244" s="88"/>
      <c r="F23244" s="88"/>
      <c r="G23244" s="88"/>
      <c r="H23244" s="88"/>
      <c r="I23244" s="88"/>
      <c r="J23244" s="88"/>
      <c r="K23244" s="88"/>
    </row>
    <row r="23245" spans="2:11" hidden="1" x14ac:dyDescent="0.2">
      <c r="B23245" s="88"/>
      <c r="C23245" s="88"/>
      <c r="D23245" s="88"/>
      <c r="E23245" s="88"/>
      <c r="F23245" s="88"/>
      <c r="G23245" s="88"/>
      <c r="H23245" s="88"/>
      <c r="I23245" s="88"/>
      <c r="J23245" s="88"/>
      <c r="K23245" s="88"/>
    </row>
    <row r="23246" spans="2:11" hidden="1" x14ac:dyDescent="0.2">
      <c r="B23246" s="88"/>
      <c r="C23246" s="88"/>
      <c r="D23246" s="88"/>
      <c r="E23246" s="88"/>
      <c r="F23246" s="88"/>
      <c r="G23246" s="88"/>
      <c r="H23246" s="88"/>
      <c r="I23246" s="88"/>
      <c r="J23246" s="88"/>
      <c r="K23246" s="88"/>
    </row>
    <row r="23247" spans="2:11" hidden="1" x14ac:dyDescent="0.2">
      <c r="B23247" s="88"/>
      <c r="C23247" s="88"/>
      <c r="D23247" s="88"/>
      <c r="E23247" s="88"/>
      <c r="F23247" s="88"/>
      <c r="G23247" s="88"/>
      <c r="H23247" s="88"/>
      <c r="I23247" s="88"/>
      <c r="J23247" s="88"/>
      <c r="K23247" s="88"/>
    </row>
    <row r="23248" spans="2:11" hidden="1" x14ac:dyDescent="0.2">
      <c r="B23248" s="88"/>
      <c r="C23248" s="88"/>
      <c r="D23248" s="88"/>
      <c r="E23248" s="88"/>
      <c r="F23248" s="88"/>
      <c r="G23248" s="88"/>
      <c r="H23248" s="88"/>
      <c r="I23248" s="88"/>
      <c r="J23248" s="88"/>
      <c r="K23248" s="88"/>
    </row>
    <row r="23249" spans="2:11" hidden="1" x14ac:dyDescent="0.2">
      <c r="B23249" s="88"/>
      <c r="C23249" s="88"/>
      <c r="D23249" s="88"/>
      <c r="E23249" s="88"/>
      <c r="F23249" s="88"/>
      <c r="G23249" s="88"/>
      <c r="H23249" s="88"/>
      <c r="I23249" s="88"/>
      <c r="J23249" s="88"/>
      <c r="K23249" s="88"/>
    </row>
    <row r="23250" spans="2:11" hidden="1" x14ac:dyDescent="0.2">
      <c r="B23250" s="88"/>
      <c r="C23250" s="88"/>
      <c r="D23250" s="88"/>
      <c r="E23250" s="88"/>
      <c r="F23250" s="88"/>
      <c r="G23250" s="88"/>
      <c r="H23250" s="88"/>
      <c r="I23250" s="88"/>
      <c r="J23250" s="88"/>
      <c r="K23250" s="88"/>
    </row>
    <row r="23251" spans="2:11" hidden="1" x14ac:dyDescent="0.2">
      <c r="B23251" s="88"/>
      <c r="C23251" s="88"/>
      <c r="D23251" s="88"/>
      <c r="E23251" s="88"/>
      <c r="F23251" s="88"/>
      <c r="G23251" s="88"/>
      <c r="H23251" s="88"/>
      <c r="I23251" s="88"/>
      <c r="J23251" s="88"/>
      <c r="K23251" s="88"/>
    </row>
    <row r="23252" spans="2:11" hidden="1" x14ac:dyDescent="0.2">
      <c r="B23252" s="88"/>
      <c r="C23252" s="88"/>
      <c r="D23252" s="88"/>
      <c r="E23252" s="88"/>
      <c r="F23252" s="88"/>
      <c r="G23252" s="88"/>
      <c r="H23252" s="88"/>
      <c r="I23252" s="88"/>
      <c r="J23252" s="88"/>
      <c r="K23252" s="88"/>
    </row>
    <row r="23253" spans="2:11" hidden="1" x14ac:dyDescent="0.2">
      <c r="B23253" s="88"/>
      <c r="C23253" s="88"/>
      <c r="D23253" s="88"/>
      <c r="E23253" s="88"/>
      <c r="F23253" s="88"/>
      <c r="G23253" s="88"/>
      <c r="H23253" s="88"/>
      <c r="I23253" s="88"/>
      <c r="J23253" s="88"/>
      <c r="K23253" s="88"/>
    </row>
    <row r="23254" spans="2:11" hidden="1" x14ac:dyDescent="0.2">
      <c r="B23254" s="88"/>
      <c r="C23254" s="88"/>
      <c r="D23254" s="88"/>
      <c r="E23254" s="88"/>
      <c r="F23254" s="88"/>
      <c r="G23254" s="88"/>
      <c r="H23254" s="88"/>
      <c r="I23254" s="88"/>
      <c r="J23254" s="88"/>
      <c r="K23254" s="88"/>
    </row>
    <row r="23255" spans="2:11" hidden="1" x14ac:dyDescent="0.2">
      <c r="B23255" s="88"/>
      <c r="C23255" s="88"/>
      <c r="D23255" s="88"/>
      <c r="E23255" s="88"/>
      <c r="F23255" s="88"/>
      <c r="G23255" s="88"/>
      <c r="H23255" s="88"/>
      <c r="I23255" s="88"/>
      <c r="J23255" s="88"/>
      <c r="K23255" s="88"/>
    </row>
    <row r="23256" spans="2:11" hidden="1" x14ac:dyDescent="0.2">
      <c r="B23256" s="88"/>
      <c r="C23256" s="88"/>
      <c r="D23256" s="88"/>
      <c r="E23256" s="88"/>
      <c r="F23256" s="88"/>
      <c r="G23256" s="88"/>
      <c r="H23256" s="88"/>
      <c r="I23256" s="88"/>
      <c r="J23256" s="88"/>
      <c r="K23256" s="88"/>
    </row>
    <row r="23257" spans="2:11" hidden="1" x14ac:dyDescent="0.2">
      <c r="B23257" s="88"/>
      <c r="C23257" s="88"/>
      <c r="D23257" s="88"/>
      <c r="E23257" s="88"/>
      <c r="F23257" s="88"/>
      <c r="G23257" s="88"/>
      <c r="H23257" s="88"/>
      <c r="I23257" s="88"/>
      <c r="J23257" s="88"/>
      <c r="K23257" s="88"/>
    </row>
    <row r="23258" spans="2:11" hidden="1" x14ac:dyDescent="0.2">
      <c r="B23258" s="88"/>
      <c r="C23258" s="88"/>
      <c r="D23258" s="88"/>
      <c r="E23258" s="88"/>
      <c r="F23258" s="88"/>
      <c r="G23258" s="88"/>
      <c r="H23258" s="88"/>
      <c r="I23258" s="88"/>
      <c r="J23258" s="88"/>
      <c r="K23258" s="88"/>
    </row>
    <row r="23259" spans="2:11" hidden="1" x14ac:dyDescent="0.2">
      <c r="B23259" s="88"/>
      <c r="C23259" s="88"/>
      <c r="D23259" s="88"/>
      <c r="E23259" s="88"/>
      <c r="F23259" s="88"/>
      <c r="G23259" s="88"/>
      <c r="H23259" s="88"/>
      <c r="I23259" s="88"/>
      <c r="J23259" s="88"/>
      <c r="K23259" s="88"/>
    </row>
    <row r="23260" spans="2:11" hidden="1" x14ac:dyDescent="0.2">
      <c r="B23260" s="88"/>
      <c r="C23260" s="88"/>
      <c r="D23260" s="88"/>
      <c r="E23260" s="88"/>
      <c r="F23260" s="88"/>
      <c r="G23260" s="88"/>
      <c r="H23260" s="88"/>
      <c r="I23260" s="88"/>
      <c r="J23260" s="88"/>
      <c r="K23260" s="88"/>
    </row>
    <row r="23261" spans="2:11" hidden="1" x14ac:dyDescent="0.2">
      <c r="B23261" s="88"/>
      <c r="C23261" s="88"/>
      <c r="D23261" s="88"/>
      <c r="E23261" s="88"/>
      <c r="F23261" s="88"/>
      <c r="G23261" s="88"/>
      <c r="H23261" s="88"/>
      <c r="I23261" s="88"/>
      <c r="J23261" s="88"/>
      <c r="K23261" s="88"/>
    </row>
    <row r="23262" spans="2:11" hidden="1" x14ac:dyDescent="0.2">
      <c r="B23262" s="88"/>
      <c r="C23262" s="88"/>
      <c r="D23262" s="88"/>
      <c r="E23262" s="88"/>
      <c r="F23262" s="88"/>
      <c r="G23262" s="88"/>
      <c r="H23262" s="88"/>
      <c r="I23262" s="88"/>
      <c r="J23262" s="88"/>
      <c r="K23262" s="88"/>
    </row>
    <row r="23263" spans="2:11" hidden="1" x14ac:dyDescent="0.2">
      <c r="B23263" s="88"/>
      <c r="C23263" s="88"/>
      <c r="D23263" s="88"/>
      <c r="E23263" s="88"/>
      <c r="F23263" s="88"/>
      <c r="G23263" s="88"/>
      <c r="H23263" s="88"/>
      <c r="I23263" s="88"/>
      <c r="J23263" s="88"/>
      <c r="K23263" s="88"/>
    </row>
    <row r="23264" spans="2:11" hidden="1" x14ac:dyDescent="0.2">
      <c r="B23264" s="88"/>
      <c r="C23264" s="88"/>
      <c r="D23264" s="88"/>
      <c r="E23264" s="88"/>
      <c r="F23264" s="88"/>
      <c r="G23264" s="88"/>
      <c r="H23264" s="88"/>
      <c r="I23264" s="88"/>
      <c r="J23264" s="88"/>
      <c r="K23264" s="88"/>
    </row>
    <row r="23265" spans="2:11" hidden="1" x14ac:dyDescent="0.2">
      <c r="B23265" s="88"/>
      <c r="C23265" s="88"/>
      <c r="D23265" s="88"/>
      <c r="E23265" s="88"/>
      <c r="F23265" s="88"/>
      <c r="G23265" s="88"/>
      <c r="H23265" s="88"/>
      <c r="I23265" s="88"/>
      <c r="J23265" s="88"/>
      <c r="K23265" s="88"/>
    </row>
    <row r="23266" spans="2:11" hidden="1" x14ac:dyDescent="0.2">
      <c r="B23266" s="88"/>
      <c r="C23266" s="88"/>
      <c r="D23266" s="88"/>
      <c r="E23266" s="88"/>
      <c r="F23266" s="88"/>
      <c r="G23266" s="88"/>
      <c r="H23266" s="88"/>
      <c r="I23266" s="88"/>
      <c r="J23266" s="88"/>
      <c r="K23266" s="88"/>
    </row>
    <row r="23267" spans="2:11" hidden="1" x14ac:dyDescent="0.2">
      <c r="B23267" s="88"/>
      <c r="C23267" s="88"/>
      <c r="D23267" s="88"/>
      <c r="E23267" s="88"/>
      <c r="F23267" s="88"/>
      <c r="G23267" s="88"/>
      <c r="H23267" s="88"/>
      <c r="I23267" s="88"/>
      <c r="J23267" s="88"/>
      <c r="K23267" s="88"/>
    </row>
    <row r="23268" spans="2:11" hidden="1" x14ac:dyDescent="0.2">
      <c r="B23268" s="88"/>
      <c r="C23268" s="88"/>
      <c r="D23268" s="88"/>
      <c r="E23268" s="88"/>
      <c r="F23268" s="88"/>
      <c r="G23268" s="88"/>
      <c r="H23268" s="88"/>
      <c r="I23268" s="88"/>
      <c r="J23268" s="88"/>
      <c r="K23268" s="88"/>
    </row>
    <row r="23269" spans="2:11" hidden="1" x14ac:dyDescent="0.2">
      <c r="B23269" s="88"/>
      <c r="C23269" s="88"/>
      <c r="D23269" s="88"/>
      <c r="E23269" s="88"/>
      <c r="F23269" s="88"/>
      <c r="G23269" s="88"/>
      <c r="H23269" s="88"/>
      <c r="I23269" s="88"/>
      <c r="J23269" s="88"/>
      <c r="K23269" s="88"/>
    </row>
    <row r="23270" spans="2:11" hidden="1" x14ac:dyDescent="0.2">
      <c r="B23270" s="88"/>
      <c r="C23270" s="88"/>
      <c r="D23270" s="88"/>
      <c r="E23270" s="88"/>
      <c r="F23270" s="88"/>
      <c r="G23270" s="88"/>
      <c r="H23270" s="88"/>
      <c r="I23270" s="88"/>
      <c r="J23270" s="88"/>
      <c r="K23270" s="88"/>
    </row>
    <row r="23271" spans="2:11" hidden="1" x14ac:dyDescent="0.2">
      <c r="B23271" s="88"/>
      <c r="C23271" s="88"/>
      <c r="D23271" s="88"/>
      <c r="E23271" s="88"/>
      <c r="F23271" s="88"/>
      <c r="G23271" s="88"/>
      <c r="H23271" s="88"/>
      <c r="I23271" s="88"/>
      <c r="J23271" s="88"/>
      <c r="K23271" s="88"/>
    </row>
    <row r="23272" spans="2:11" hidden="1" x14ac:dyDescent="0.2">
      <c r="B23272" s="88"/>
      <c r="C23272" s="88"/>
      <c r="D23272" s="88"/>
      <c r="E23272" s="88"/>
      <c r="F23272" s="88"/>
      <c r="G23272" s="88"/>
      <c r="H23272" s="88"/>
      <c r="I23272" s="88"/>
      <c r="J23272" s="88"/>
      <c r="K23272" s="88"/>
    </row>
    <row r="23273" spans="2:11" hidden="1" x14ac:dyDescent="0.2">
      <c r="B23273" s="88"/>
      <c r="C23273" s="88"/>
      <c r="D23273" s="88"/>
      <c r="E23273" s="88"/>
      <c r="F23273" s="88"/>
      <c r="G23273" s="88"/>
      <c r="H23273" s="88"/>
      <c r="I23273" s="88"/>
      <c r="J23273" s="88"/>
      <c r="K23273" s="88"/>
    </row>
    <row r="23274" spans="2:11" hidden="1" x14ac:dyDescent="0.2">
      <c r="B23274" s="88"/>
      <c r="C23274" s="88"/>
      <c r="D23274" s="88"/>
      <c r="E23274" s="88"/>
      <c r="F23274" s="88"/>
      <c r="G23274" s="88"/>
      <c r="H23274" s="88"/>
      <c r="I23274" s="88"/>
      <c r="J23274" s="88"/>
      <c r="K23274" s="88"/>
    </row>
    <row r="23275" spans="2:11" hidden="1" x14ac:dyDescent="0.2">
      <c r="B23275" s="88"/>
      <c r="C23275" s="88"/>
      <c r="D23275" s="88"/>
      <c r="E23275" s="88"/>
      <c r="F23275" s="88"/>
      <c r="G23275" s="88"/>
      <c r="H23275" s="88"/>
      <c r="I23275" s="88"/>
      <c r="J23275" s="88"/>
      <c r="K23275" s="88"/>
    </row>
    <row r="23276" spans="2:11" hidden="1" x14ac:dyDescent="0.2">
      <c r="B23276" s="88"/>
      <c r="C23276" s="88"/>
      <c r="D23276" s="88"/>
      <c r="E23276" s="88"/>
      <c r="F23276" s="88"/>
      <c r="G23276" s="88"/>
      <c r="H23276" s="88"/>
      <c r="I23276" s="88"/>
      <c r="J23276" s="88"/>
      <c r="K23276" s="88"/>
    </row>
    <row r="23277" spans="2:11" hidden="1" x14ac:dyDescent="0.2">
      <c r="B23277" s="88"/>
      <c r="C23277" s="88"/>
      <c r="D23277" s="88"/>
      <c r="E23277" s="88"/>
      <c r="F23277" s="88"/>
      <c r="G23277" s="88"/>
      <c r="H23277" s="88"/>
      <c r="I23277" s="88"/>
      <c r="J23277" s="88"/>
      <c r="K23277" s="88"/>
    </row>
    <row r="23278" spans="2:11" hidden="1" x14ac:dyDescent="0.2">
      <c r="B23278" s="88"/>
      <c r="C23278" s="88"/>
      <c r="D23278" s="88"/>
      <c r="E23278" s="88"/>
      <c r="F23278" s="88"/>
      <c r="G23278" s="88"/>
      <c r="H23278" s="88"/>
      <c r="I23278" s="88"/>
      <c r="J23278" s="88"/>
      <c r="K23278" s="88"/>
    </row>
    <row r="23279" spans="2:11" hidden="1" x14ac:dyDescent="0.2">
      <c r="B23279" s="88"/>
      <c r="C23279" s="88"/>
      <c r="D23279" s="88"/>
      <c r="E23279" s="88"/>
      <c r="F23279" s="88"/>
      <c r="G23279" s="88"/>
      <c r="H23279" s="88"/>
      <c r="I23279" s="88"/>
      <c r="J23279" s="88"/>
      <c r="K23279" s="88"/>
    </row>
    <row r="23280" spans="2:11" hidden="1" x14ac:dyDescent="0.2">
      <c r="B23280" s="88"/>
      <c r="C23280" s="88"/>
      <c r="D23280" s="88"/>
      <c r="E23280" s="88"/>
      <c r="F23280" s="88"/>
      <c r="G23280" s="88"/>
      <c r="H23280" s="88"/>
      <c r="I23280" s="88"/>
      <c r="J23280" s="88"/>
      <c r="K23280" s="88"/>
    </row>
    <row r="23281" spans="2:11" hidden="1" x14ac:dyDescent="0.2">
      <c r="B23281" s="88"/>
      <c r="C23281" s="88"/>
      <c r="D23281" s="88"/>
      <c r="E23281" s="88"/>
      <c r="F23281" s="88"/>
      <c r="G23281" s="88"/>
      <c r="H23281" s="88"/>
      <c r="I23281" s="88"/>
      <c r="J23281" s="88"/>
      <c r="K23281" s="88"/>
    </row>
    <row r="23282" spans="2:11" hidden="1" x14ac:dyDescent="0.2">
      <c r="B23282" s="88"/>
      <c r="C23282" s="88"/>
      <c r="D23282" s="88"/>
      <c r="E23282" s="88"/>
      <c r="F23282" s="88"/>
      <c r="G23282" s="88"/>
      <c r="H23282" s="88"/>
      <c r="I23282" s="88"/>
      <c r="J23282" s="88"/>
      <c r="K23282" s="88"/>
    </row>
    <row r="23283" spans="2:11" hidden="1" x14ac:dyDescent="0.2">
      <c r="B23283" s="88"/>
      <c r="C23283" s="88"/>
      <c r="D23283" s="88"/>
      <c r="E23283" s="88"/>
      <c r="F23283" s="88"/>
      <c r="G23283" s="88"/>
      <c r="H23283" s="88"/>
      <c r="I23283" s="88"/>
      <c r="J23283" s="88"/>
      <c r="K23283" s="88"/>
    </row>
    <row r="23284" spans="2:11" hidden="1" x14ac:dyDescent="0.2">
      <c r="B23284" s="88"/>
      <c r="C23284" s="88"/>
      <c r="D23284" s="88"/>
      <c r="E23284" s="88"/>
      <c r="F23284" s="88"/>
      <c r="G23284" s="88"/>
      <c r="H23284" s="88"/>
      <c r="I23284" s="88"/>
      <c r="J23284" s="88"/>
      <c r="K23284" s="88"/>
    </row>
    <row r="23285" spans="2:11" hidden="1" x14ac:dyDescent="0.2">
      <c r="B23285" s="88"/>
      <c r="C23285" s="88"/>
      <c r="D23285" s="88"/>
      <c r="E23285" s="88"/>
      <c r="F23285" s="88"/>
      <c r="G23285" s="88"/>
      <c r="H23285" s="88"/>
      <c r="I23285" s="88"/>
      <c r="J23285" s="88"/>
      <c r="K23285" s="88"/>
    </row>
    <row r="23286" spans="2:11" hidden="1" x14ac:dyDescent="0.2">
      <c r="B23286" s="88"/>
      <c r="C23286" s="88"/>
      <c r="D23286" s="88"/>
      <c r="E23286" s="88"/>
      <c r="F23286" s="88"/>
      <c r="G23286" s="88"/>
      <c r="H23286" s="88"/>
      <c r="I23286" s="88"/>
      <c r="J23286" s="88"/>
      <c r="K23286" s="88"/>
    </row>
    <row r="23287" spans="2:11" hidden="1" x14ac:dyDescent="0.2">
      <c r="B23287" s="88"/>
      <c r="C23287" s="88"/>
      <c r="D23287" s="88"/>
      <c r="E23287" s="88"/>
      <c r="F23287" s="88"/>
      <c r="G23287" s="88"/>
      <c r="H23287" s="88"/>
      <c r="I23287" s="88"/>
      <c r="J23287" s="88"/>
      <c r="K23287" s="88"/>
    </row>
    <row r="23288" spans="2:11" hidden="1" x14ac:dyDescent="0.2">
      <c r="B23288" s="88"/>
      <c r="C23288" s="88"/>
      <c r="D23288" s="88"/>
      <c r="E23288" s="88"/>
      <c r="F23288" s="88"/>
      <c r="G23288" s="88"/>
      <c r="H23288" s="88"/>
      <c r="I23288" s="88"/>
      <c r="J23288" s="88"/>
      <c r="K23288" s="88"/>
    </row>
    <row r="23289" spans="2:11" hidden="1" x14ac:dyDescent="0.2">
      <c r="B23289" s="88"/>
      <c r="C23289" s="88"/>
      <c r="D23289" s="88"/>
      <c r="E23289" s="88"/>
      <c r="F23289" s="88"/>
      <c r="G23289" s="88"/>
      <c r="H23289" s="88"/>
      <c r="I23289" s="88"/>
      <c r="J23289" s="88"/>
      <c r="K23289" s="88"/>
    </row>
    <row r="23290" spans="2:11" hidden="1" x14ac:dyDescent="0.2">
      <c r="B23290" s="88"/>
      <c r="C23290" s="88"/>
      <c r="D23290" s="88"/>
      <c r="E23290" s="88"/>
      <c r="F23290" s="88"/>
      <c r="G23290" s="88"/>
      <c r="H23290" s="88"/>
      <c r="I23290" s="88"/>
      <c r="J23290" s="88"/>
      <c r="K23290" s="88"/>
    </row>
    <row r="23291" spans="2:11" hidden="1" x14ac:dyDescent="0.2">
      <c r="B23291" s="88"/>
      <c r="C23291" s="88"/>
      <c r="D23291" s="88"/>
      <c r="E23291" s="88"/>
      <c r="F23291" s="88"/>
      <c r="G23291" s="88"/>
      <c r="H23291" s="88"/>
      <c r="I23291" s="88"/>
      <c r="J23291" s="88"/>
      <c r="K23291" s="88"/>
    </row>
    <row r="23292" spans="2:11" hidden="1" x14ac:dyDescent="0.2">
      <c r="B23292" s="88"/>
      <c r="C23292" s="88"/>
      <c r="D23292" s="88"/>
      <c r="E23292" s="88"/>
      <c r="F23292" s="88"/>
      <c r="G23292" s="88"/>
      <c r="H23292" s="88"/>
      <c r="I23292" s="88"/>
      <c r="J23292" s="88"/>
      <c r="K23292" s="88"/>
    </row>
    <row r="23293" spans="2:11" hidden="1" x14ac:dyDescent="0.2">
      <c r="B23293" s="88"/>
      <c r="C23293" s="88"/>
      <c r="D23293" s="88"/>
      <c r="E23293" s="88"/>
      <c r="F23293" s="88"/>
      <c r="G23293" s="88"/>
      <c r="H23293" s="88"/>
      <c r="I23293" s="88"/>
      <c r="J23293" s="88"/>
      <c r="K23293" s="88"/>
    </row>
    <row r="23294" spans="2:11" hidden="1" x14ac:dyDescent="0.2">
      <c r="B23294" s="88"/>
      <c r="C23294" s="88"/>
      <c r="D23294" s="88"/>
      <c r="E23294" s="88"/>
      <c r="F23294" s="88"/>
      <c r="G23294" s="88"/>
      <c r="H23294" s="88"/>
      <c r="I23294" s="88"/>
      <c r="J23294" s="88"/>
      <c r="K23294" s="88"/>
    </row>
    <row r="23295" spans="2:11" hidden="1" x14ac:dyDescent="0.2">
      <c r="B23295" s="88"/>
      <c r="C23295" s="88"/>
      <c r="D23295" s="88"/>
      <c r="E23295" s="88"/>
      <c r="F23295" s="88"/>
      <c r="G23295" s="88"/>
      <c r="H23295" s="88"/>
      <c r="I23295" s="88"/>
      <c r="J23295" s="88"/>
      <c r="K23295" s="88"/>
    </row>
    <row r="23296" spans="2:11" hidden="1" x14ac:dyDescent="0.2">
      <c r="B23296" s="88"/>
      <c r="C23296" s="88"/>
      <c r="D23296" s="88"/>
      <c r="E23296" s="88"/>
      <c r="F23296" s="88"/>
      <c r="G23296" s="88"/>
      <c r="H23296" s="88"/>
      <c r="I23296" s="88"/>
      <c r="J23296" s="88"/>
      <c r="K23296" s="88"/>
    </row>
    <row r="23297" spans="2:11" hidden="1" x14ac:dyDescent="0.2">
      <c r="B23297" s="88"/>
      <c r="C23297" s="88"/>
      <c r="D23297" s="88"/>
      <c r="E23297" s="88"/>
      <c r="F23297" s="88"/>
      <c r="G23297" s="88"/>
      <c r="H23297" s="88"/>
      <c r="I23297" s="88"/>
      <c r="J23297" s="88"/>
      <c r="K23297" s="88"/>
    </row>
    <row r="23298" spans="2:11" hidden="1" x14ac:dyDescent="0.2">
      <c r="B23298" s="88"/>
      <c r="C23298" s="88"/>
      <c r="D23298" s="88"/>
      <c r="E23298" s="88"/>
      <c r="F23298" s="88"/>
      <c r="G23298" s="88"/>
      <c r="H23298" s="88"/>
      <c r="I23298" s="88"/>
      <c r="J23298" s="88"/>
      <c r="K23298" s="88"/>
    </row>
    <row r="23299" spans="2:11" hidden="1" x14ac:dyDescent="0.2">
      <c r="B23299" s="88"/>
      <c r="C23299" s="88"/>
      <c r="D23299" s="88"/>
      <c r="E23299" s="88"/>
      <c r="F23299" s="88"/>
      <c r="G23299" s="88"/>
      <c r="H23299" s="88"/>
      <c r="I23299" s="88"/>
      <c r="J23299" s="88"/>
      <c r="K23299" s="88"/>
    </row>
    <row r="23300" spans="2:11" hidden="1" x14ac:dyDescent="0.2">
      <c r="B23300" s="88"/>
      <c r="C23300" s="88"/>
      <c r="D23300" s="88"/>
      <c r="E23300" s="88"/>
      <c r="F23300" s="88"/>
      <c r="G23300" s="88"/>
      <c r="H23300" s="88"/>
      <c r="I23300" s="88"/>
      <c r="J23300" s="88"/>
      <c r="K23300" s="88"/>
    </row>
    <row r="23301" spans="2:11" hidden="1" x14ac:dyDescent="0.2">
      <c r="B23301" s="88"/>
      <c r="C23301" s="88"/>
      <c r="D23301" s="88"/>
      <c r="E23301" s="88"/>
      <c r="F23301" s="88"/>
      <c r="G23301" s="88"/>
      <c r="H23301" s="88"/>
      <c r="I23301" s="88"/>
      <c r="J23301" s="88"/>
      <c r="K23301" s="88"/>
    </row>
    <row r="23302" spans="2:11" hidden="1" x14ac:dyDescent="0.2">
      <c r="B23302" s="88"/>
      <c r="C23302" s="88"/>
      <c r="D23302" s="88"/>
      <c r="E23302" s="88"/>
      <c r="F23302" s="88"/>
      <c r="G23302" s="88"/>
      <c r="H23302" s="88"/>
      <c r="I23302" s="88"/>
      <c r="J23302" s="88"/>
      <c r="K23302" s="88"/>
    </row>
    <row r="23303" spans="2:11" hidden="1" x14ac:dyDescent="0.2">
      <c r="B23303" s="88"/>
      <c r="C23303" s="88"/>
      <c r="D23303" s="88"/>
      <c r="E23303" s="88"/>
      <c r="F23303" s="88"/>
      <c r="G23303" s="88"/>
      <c r="H23303" s="88"/>
      <c r="I23303" s="88"/>
      <c r="J23303" s="88"/>
      <c r="K23303" s="88"/>
    </row>
    <row r="23304" spans="2:11" hidden="1" x14ac:dyDescent="0.2">
      <c r="B23304" s="88"/>
      <c r="C23304" s="88"/>
      <c r="D23304" s="88"/>
      <c r="E23304" s="88"/>
      <c r="F23304" s="88"/>
      <c r="G23304" s="88"/>
      <c r="H23304" s="88"/>
      <c r="I23304" s="88"/>
      <c r="J23304" s="88"/>
      <c r="K23304" s="88"/>
    </row>
    <row r="23305" spans="2:11" hidden="1" x14ac:dyDescent="0.2">
      <c r="B23305" s="88"/>
      <c r="C23305" s="88"/>
      <c r="D23305" s="88"/>
      <c r="E23305" s="88"/>
      <c r="F23305" s="88"/>
      <c r="G23305" s="88"/>
      <c r="H23305" s="88"/>
      <c r="I23305" s="88"/>
      <c r="J23305" s="88"/>
      <c r="K23305" s="88"/>
    </row>
    <row r="23306" spans="2:11" hidden="1" x14ac:dyDescent="0.2">
      <c r="B23306" s="88"/>
      <c r="C23306" s="88"/>
      <c r="D23306" s="88"/>
      <c r="E23306" s="88"/>
      <c r="F23306" s="88"/>
      <c r="G23306" s="88"/>
      <c r="H23306" s="88"/>
      <c r="I23306" s="88"/>
      <c r="J23306" s="88"/>
      <c r="K23306" s="88"/>
    </row>
    <row r="23307" spans="2:11" hidden="1" x14ac:dyDescent="0.2">
      <c r="B23307" s="88"/>
      <c r="C23307" s="88"/>
      <c r="D23307" s="88"/>
      <c r="E23307" s="88"/>
      <c r="F23307" s="88"/>
      <c r="G23307" s="88"/>
      <c r="H23307" s="88"/>
      <c r="I23307" s="88"/>
      <c r="J23307" s="88"/>
      <c r="K23307" s="88"/>
    </row>
    <row r="23308" spans="2:11" hidden="1" x14ac:dyDescent="0.2">
      <c r="B23308" s="88"/>
      <c r="C23308" s="88"/>
      <c r="D23308" s="88"/>
      <c r="E23308" s="88"/>
      <c r="F23308" s="88"/>
      <c r="G23308" s="88"/>
      <c r="H23308" s="88"/>
      <c r="I23308" s="88"/>
      <c r="J23308" s="88"/>
      <c r="K23308" s="88"/>
    </row>
    <row r="23309" spans="2:11" hidden="1" x14ac:dyDescent="0.2">
      <c r="B23309" s="88"/>
      <c r="C23309" s="88"/>
      <c r="D23309" s="88"/>
      <c r="E23309" s="88"/>
      <c r="F23309" s="88"/>
      <c r="G23309" s="88"/>
      <c r="H23309" s="88"/>
      <c r="I23309" s="88"/>
      <c r="J23309" s="88"/>
      <c r="K23309" s="88"/>
    </row>
    <row r="23310" spans="2:11" hidden="1" x14ac:dyDescent="0.2">
      <c r="B23310" s="88"/>
      <c r="C23310" s="88"/>
      <c r="D23310" s="88"/>
      <c r="E23310" s="88"/>
      <c r="F23310" s="88"/>
      <c r="G23310" s="88"/>
      <c r="H23310" s="88"/>
      <c r="I23310" s="88"/>
      <c r="J23310" s="88"/>
      <c r="K23310" s="88"/>
    </row>
    <row r="23311" spans="2:11" hidden="1" x14ac:dyDescent="0.2">
      <c r="B23311" s="88"/>
      <c r="C23311" s="88"/>
      <c r="D23311" s="88"/>
      <c r="E23311" s="88"/>
      <c r="F23311" s="88"/>
      <c r="G23311" s="88"/>
      <c r="H23311" s="88"/>
      <c r="I23311" s="88"/>
      <c r="J23311" s="88"/>
      <c r="K23311" s="88"/>
    </row>
    <row r="23312" spans="2:11" hidden="1" x14ac:dyDescent="0.2">
      <c r="B23312" s="88"/>
      <c r="C23312" s="88"/>
      <c r="D23312" s="88"/>
      <c r="E23312" s="88"/>
      <c r="F23312" s="88"/>
      <c r="G23312" s="88"/>
      <c r="H23312" s="88"/>
      <c r="I23312" s="88"/>
      <c r="J23312" s="88"/>
      <c r="K23312" s="88"/>
    </row>
    <row r="23313" spans="2:11" hidden="1" x14ac:dyDescent="0.2">
      <c r="B23313" s="88"/>
      <c r="C23313" s="88"/>
      <c r="D23313" s="88"/>
      <c r="E23313" s="88"/>
      <c r="F23313" s="88"/>
      <c r="G23313" s="88"/>
      <c r="H23313" s="88"/>
      <c r="I23313" s="88"/>
      <c r="J23313" s="88"/>
      <c r="K23313" s="88"/>
    </row>
    <row r="23314" spans="2:11" hidden="1" x14ac:dyDescent="0.2">
      <c r="B23314" s="88"/>
      <c r="C23314" s="88"/>
      <c r="D23314" s="88"/>
      <c r="E23314" s="88"/>
      <c r="F23314" s="88"/>
      <c r="G23314" s="88"/>
      <c r="H23314" s="88"/>
      <c r="I23314" s="88"/>
      <c r="J23314" s="88"/>
      <c r="K23314" s="88"/>
    </row>
    <row r="23315" spans="2:11" hidden="1" x14ac:dyDescent="0.2">
      <c r="B23315" s="88"/>
      <c r="C23315" s="88"/>
      <c r="D23315" s="88"/>
      <c r="E23315" s="88"/>
      <c r="F23315" s="88"/>
      <c r="G23315" s="88"/>
      <c r="H23315" s="88"/>
      <c r="I23315" s="88"/>
      <c r="J23315" s="88"/>
      <c r="K23315" s="88"/>
    </row>
    <row r="23316" spans="2:11" hidden="1" x14ac:dyDescent="0.2">
      <c r="B23316" s="88"/>
      <c r="C23316" s="88"/>
      <c r="D23316" s="88"/>
      <c r="E23316" s="88"/>
      <c r="F23316" s="88"/>
      <c r="G23316" s="88"/>
      <c r="H23316" s="88"/>
      <c r="I23316" s="88"/>
      <c r="J23316" s="88"/>
      <c r="K23316" s="88"/>
    </row>
    <row r="23317" spans="2:11" hidden="1" x14ac:dyDescent="0.2">
      <c r="B23317" s="88"/>
      <c r="C23317" s="88"/>
      <c r="D23317" s="88"/>
      <c r="E23317" s="88"/>
      <c r="F23317" s="88"/>
      <c r="G23317" s="88"/>
      <c r="H23317" s="88"/>
      <c r="I23317" s="88"/>
      <c r="J23317" s="88"/>
      <c r="K23317" s="88"/>
    </row>
    <row r="23318" spans="2:11" hidden="1" x14ac:dyDescent="0.2">
      <c r="B23318" s="88"/>
      <c r="C23318" s="88"/>
      <c r="D23318" s="88"/>
      <c r="E23318" s="88"/>
      <c r="F23318" s="88"/>
      <c r="G23318" s="88"/>
      <c r="H23318" s="88"/>
      <c r="I23318" s="88"/>
      <c r="J23318" s="88"/>
      <c r="K23318" s="88"/>
    </row>
    <row r="23319" spans="2:11" hidden="1" x14ac:dyDescent="0.2">
      <c r="B23319" s="88"/>
      <c r="C23319" s="88"/>
      <c r="D23319" s="88"/>
      <c r="E23319" s="88"/>
      <c r="F23319" s="88"/>
      <c r="G23319" s="88"/>
      <c r="H23319" s="88"/>
      <c r="I23319" s="88"/>
      <c r="J23319" s="88"/>
      <c r="K23319" s="88"/>
    </row>
    <row r="23320" spans="2:11" hidden="1" x14ac:dyDescent="0.2">
      <c r="B23320" s="88"/>
      <c r="C23320" s="88"/>
      <c r="D23320" s="88"/>
      <c r="E23320" s="88"/>
      <c r="F23320" s="88"/>
      <c r="G23320" s="88"/>
      <c r="H23320" s="88"/>
      <c r="I23320" s="88"/>
      <c r="J23320" s="88"/>
      <c r="K23320" s="88"/>
    </row>
    <row r="23321" spans="2:11" hidden="1" x14ac:dyDescent="0.2">
      <c r="B23321" s="88"/>
      <c r="C23321" s="88"/>
      <c r="D23321" s="88"/>
      <c r="E23321" s="88"/>
      <c r="F23321" s="88"/>
      <c r="G23321" s="88"/>
      <c r="H23321" s="88"/>
      <c r="I23321" s="88"/>
      <c r="J23321" s="88"/>
      <c r="K23321" s="88"/>
    </row>
    <row r="23322" spans="2:11" hidden="1" x14ac:dyDescent="0.2">
      <c r="B23322" s="88"/>
      <c r="C23322" s="88"/>
      <c r="D23322" s="88"/>
      <c r="E23322" s="88"/>
      <c r="F23322" s="88"/>
      <c r="G23322" s="88"/>
      <c r="H23322" s="88"/>
      <c r="I23322" s="88"/>
      <c r="J23322" s="88"/>
      <c r="K23322" s="88"/>
    </row>
    <row r="23323" spans="2:11" hidden="1" x14ac:dyDescent="0.2">
      <c r="B23323" s="88"/>
      <c r="C23323" s="88"/>
      <c r="D23323" s="88"/>
      <c r="E23323" s="88"/>
      <c r="F23323" s="88"/>
      <c r="G23323" s="88"/>
      <c r="H23323" s="88"/>
      <c r="I23323" s="88"/>
      <c r="J23323" s="88"/>
      <c r="K23323" s="88"/>
    </row>
    <row r="23324" spans="2:11" hidden="1" x14ac:dyDescent="0.2">
      <c r="B23324" s="88"/>
      <c r="C23324" s="88"/>
      <c r="D23324" s="88"/>
      <c r="E23324" s="88"/>
      <c r="F23324" s="88"/>
      <c r="G23324" s="88"/>
      <c r="H23324" s="88"/>
      <c r="I23324" s="88"/>
      <c r="J23324" s="88"/>
      <c r="K23324" s="88"/>
    </row>
    <row r="23325" spans="2:11" hidden="1" x14ac:dyDescent="0.2">
      <c r="B23325" s="88"/>
      <c r="C23325" s="88"/>
      <c r="D23325" s="88"/>
      <c r="E23325" s="88"/>
      <c r="F23325" s="88"/>
      <c r="G23325" s="88"/>
      <c r="H23325" s="88"/>
      <c r="I23325" s="88"/>
      <c r="J23325" s="88"/>
      <c r="K23325" s="88"/>
    </row>
    <row r="23326" spans="2:11" hidden="1" x14ac:dyDescent="0.2">
      <c r="B23326" s="88"/>
      <c r="C23326" s="88"/>
      <c r="D23326" s="88"/>
      <c r="E23326" s="88"/>
      <c r="F23326" s="88"/>
      <c r="G23326" s="88"/>
      <c r="H23326" s="88"/>
      <c r="I23326" s="88"/>
      <c r="J23326" s="88"/>
      <c r="K23326" s="88"/>
    </row>
    <row r="23327" spans="2:11" hidden="1" x14ac:dyDescent="0.2">
      <c r="B23327" s="88"/>
      <c r="C23327" s="88"/>
      <c r="D23327" s="88"/>
      <c r="E23327" s="88"/>
      <c r="F23327" s="88"/>
      <c r="G23327" s="88"/>
      <c r="H23327" s="88"/>
      <c r="I23327" s="88"/>
      <c r="J23327" s="88"/>
      <c r="K23327" s="88"/>
    </row>
    <row r="23328" spans="2:11" hidden="1" x14ac:dyDescent="0.2">
      <c r="B23328" s="88"/>
      <c r="C23328" s="88"/>
      <c r="D23328" s="88"/>
      <c r="E23328" s="88"/>
      <c r="F23328" s="88"/>
      <c r="G23328" s="88"/>
      <c r="H23328" s="88"/>
      <c r="I23328" s="88"/>
      <c r="J23328" s="88"/>
      <c r="K23328" s="88"/>
    </row>
    <row r="23329" spans="2:11" hidden="1" x14ac:dyDescent="0.2">
      <c r="B23329" s="88"/>
      <c r="C23329" s="88"/>
      <c r="D23329" s="88"/>
      <c r="E23329" s="88"/>
      <c r="F23329" s="88"/>
      <c r="G23329" s="88"/>
      <c r="H23329" s="88"/>
      <c r="I23329" s="88"/>
      <c r="J23329" s="88"/>
      <c r="K23329" s="88"/>
    </row>
    <row r="23330" spans="2:11" hidden="1" x14ac:dyDescent="0.2">
      <c r="B23330" s="88"/>
      <c r="C23330" s="88"/>
      <c r="D23330" s="88"/>
      <c r="E23330" s="88"/>
      <c r="F23330" s="88"/>
      <c r="G23330" s="88"/>
      <c r="H23330" s="88"/>
      <c r="I23330" s="88"/>
      <c r="J23330" s="88"/>
      <c r="K23330" s="88"/>
    </row>
    <row r="23331" spans="2:11" hidden="1" x14ac:dyDescent="0.2">
      <c r="B23331" s="88"/>
      <c r="C23331" s="88"/>
      <c r="D23331" s="88"/>
      <c r="E23331" s="88"/>
      <c r="F23331" s="88"/>
      <c r="G23331" s="88"/>
      <c r="H23331" s="88"/>
      <c r="I23331" s="88"/>
      <c r="J23331" s="88"/>
      <c r="K23331" s="88"/>
    </row>
    <row r="23332" spans="2:11" hidden="1" x14ac:dyDescent="0.2">
      <c r="B23332" s="88"/>
      <c r="C23332" s="88"/>
      <c r="D23332" s="88"/>
      <c r="E23332" s="88"/>
      <c r="F23332" s="88"/>
      <c r="G23332" s="88"/>
      <c r="H23332" s="88"/>
      <c r="I23332" s="88"/>
      <c r="J23332" s="88"/>
      <c r="K23332" s="88"/>
    </row>
    <row r="23333" spans="2:11" hidden="1" x14ac:dyDescent="0.2">
      <c r="B23333" s="88"/>
      <c r="C23333" s="88"/>
      <c r="D23333" s="88"/>
      <c r="E23333" s="88"/>
      <c r="F23333" s="88"/>
      <c r="G23333" s="88"/>
      <c r="H23333" s="88"/>
      <c r="I23333" s="88"/>
      <c r="J23333" s="88"/>
      <c r="K23333" s="88"/>
    </row>
    <row r="23334" spans="2:11" hidden="1" x14ac:dyDescent="0.2">
      <c r="B23334" s="88"/>
      <c r="C23334" s="88"/>
      <c r="D23334" s="88"/>
      <c r="E23334" s="88"/>
      <c r="F23334" s="88"/>
      <c r="G23334" s="88"/>
      <c r="H23334" s="88"/>
      <c r="I23334" s="88"/>
      <c r="J23334" s="88"/>
      <c r="K23334" s="88"/>
    </row>
    <row r="23335" spans="2:11" hidden="1" x14ac:dyDescent="0.2">
      <c r="B23335" s="88"/>
      <c r="C23335" s="88"/>
      <c r="D23335" s="88"/>
      <c r="E23335" s="88"/>
      <c r="F23335" s="88"/>
      <c r="G23335" s="88"/>
      <c r="H23335" s="88"/>
      <c r="I23335" s="88"/>
      <c r="J23335" s="88"/>
      <c r="K23335" s="88"/>
    </row>
    <row r="23336" spans="2:11" hidden="1" x14ac:dyDescent="0.2">
      <c r="B23336" s="88"/>
      <c r="C23336" s="88"/>
      <c r="D23336" s="88"/>
      <c r="E23336" s="88"/>
      <c r="F23336" s="88"/>
      <c r="G23336" s="88"/>
      <c r="H23336" s="88"/>
      <c r="I23336" s="88"/>
      <c r="J23336" s="88"/>
      <c r="K23336" s="88"/>
    </row>
    <row r="23337" spans="2:11" hidden="1" x14ac:dyDescent="0.2">
      <c r="B23337" s="88"/>
      <c r="C23337" s="88"/>
      <c r="D23337" s="88"/>
      <c r="E23337" s="88"/>
      <c r="F23337" s="88"/>
      <c r="G23337" s="88"/>
      <c r="H23337" s="88"/>
      <c r="I23337" s="88"/>
      <c r="J23337" s="88"/>
      <c r="K23337" s="88"/>
    </row>
    <row r="23338" spans="2:11" hidden="1" x14ac:dyDescent="0.2">
      <c r="B23338" s="88"/>
      <c r="C23338" s="88"/>
      <c r="D23338" s="88"/>
      <c r="E23338" s="88"/>
      <c r="F23338" s="88"/>
      <c r="G23338" s="88"/>
      <c r="H23338" s="88"/>
      <c r="I23338" s="88"/>
      <c r="J23338" s="88"/>
      <c r="K23338" s="88"/>
    </row>
    <row r="23339" spans="2:11" hidden="1" x14ac:dyDescent="0.2">
      <c r="B23339" s="88"/>
      <c r="C23339" s="88"/>
      <c r="D23339" s="88"/>
      <c r="E23339" s="88"/>
      <c r="F23339" s="88"/>
      <c r="G23339" s="88"/>
      <c r="H23339" s="88"/>
      <c r="I23339" s="88"/>
      <c r="J23339" s="88"/>
      <c r="K23339" s="88"/>
    </row>
    <row r="23340" spans="2:11" hidden="1" x14ac:dyDescent="0.2">
      <c r="B23340" s="88"/>
      <c r="C23340" s="88"/>
      <c r="D23340" s="88"/>
      <c r="E23340" s="88"/>
      <c r="F23340" s="88"/>
      <c r="G23340" s="88"/>
      <c r="H23340" s="88"/>
      <c r="I23340" s="88"/>
      <c r="J23340" s="88"/>
      <c r="K23340" s="88"/>
    </row>
    <row r="23341" spans="2:11" hidden="1" x14ac:dyDescent="0.2">
      <c r="B23341" s="88"/>
      <c r="C23341" s="88"/>
      <c r="D23341" s="88"/>
      <c r="E23341" s="88"/>
      <c r="F23341" s="88"/>
      <c r="G23341" s="88"/>
      <c r="H23341" s="88"/>
      <c r="I23341" s="88"/>
      <c r="J23341" s="88"/>
      <c r="K23341" s="88"/>
    </row>
    <row r="23342" spans="2:11" hidden="1" x14ac:dyDescent="0.2">
      <c r="B23342" s="88"/>
      <c r="C23342" s="88"/>
      <c r="D23342" s="88"/>
      <c r="E23342" s="88"/>
      <c r="F23342" s="88"/>
      <c r="G23342" s="88"/>
      <c r="H23342" s="88"/>
      <c r="I23342" s="88"/>
      <c r="J23342" s="88"/>
      <c r="K23342" s="88"/>
    </row>
    <row r="23343" spans="2:11" hidden="1" x14ac:dyDescent="0.2">
      <c r="B23343" s="88"/>
      <c r="C23343" s="88"/>
      <c r="D23343" s="88"/>
      <c r="E23343" s="88"/>
      <c r="F23343" s="88"/>
      <c r="G23343" s="88"/>
      <c r="H23343" s="88"/>
      <c r="I23343" s="88"/>
      <c r="J23343" s="88"/>
      <c r="K23343" s="88"/>
    </row>
    <row r="23344" spans="2:11" hidden="1" x14ac:dyDescent="0.2">
      <c r="B23344" s="88"/>
      <c r="C23344" s="88"/>
      <c r="D23344" s="88"/>
      <c r="E23344" s="88"/>
      <c r="F23344" s="88"/>
      <c r="G23344" s="88"/>
      <c r="H23344" s="88"/>
      <c r="I23344" s="88"/>
      <c r="J23344" s="88"/>
      <c r="K23344" s="88"/>
    </row>
    <row r="23345" spans="2:11" hidden="1" x14ac:dyDescent="0.2">
      <c r="B23345" s="88"/>
      <c r="C23345" s="88"/>
      <c r="D23345" s="88"/>
      <c r="E23345" s="88"/>
      <c r="F23345" s="88"/>
      <c r="G23345" s="88"/>
      <c r="H23345" s="88"/>
      <c r="I23345" s="88"/>
      <c r="J23345" s="88"/>
      <c r="K23345" s="88"/>
    </row>
    <row r="23346" spans="2:11" hidden="1" x14ac:dyDescent="0.2">
      <c r="B23346" s="88"/>
      <c r="C23346" s="88"/>
      <c r="D23346" s="88"/>
      <c r="E23346" s="88"/>
      <c r="F23346" s="88"/>
      <c r="G23346" s="88"/>
      <c r="H23346" s="88"/>
      <c r="I23346" s="88"/>
      <c r="J23346" s="88"/>
      <c r="K23346" s="88"/>
    </row>
    <row r="23347" spans="2:11" hidden="1" x14ac:dyDescent="0.2">
      <c r="B23347" s="88"/>
      <c r="C23347" s="88"/>
      <c r="D23347" s="88"/>
      <c r="E23347" s="88"/>
      <c r="F23347" s="88"/>
      <c r="G23347" s="88"/>
      <c r="H23347" s="88"/>
      <c r="I23347" s="88"/>
      <c r="J23347" s="88"/>
      <c r="K23347" s="88"/>
    </row>
    <row r="23348" spans="2:11" hidden="1" x14ac:dyDescent="0.2">
      <c r="B23348" s="88"/>
      <c r="C23348" s="88"/>
      <c r="D23348" s="88"/>
      <c r="E23348" s="88"/>
      <c r="F23348" s="88"/>
      <c r="G23348" s="88"/>
      <c r="H23348" s="88"/>
      <c r="I23348" s="88"/>
      <c r="J23348" s="88"/>
      <c r="K23348" s="88"/>
    </row>
    <row r="23349" spans="2:11" hidden="1" x14ac:dyDescent="0.2">
      <c r="B23349" s="88"/>
      <c r="C23349" s="88"/>
      <c r="D23349" s="88"/>
      <c r="E23349" s="88"/>
      <c r="F23349" s="88"/>
      <c r="G23349" s="88"/>
      <c r="H23349" s="88"/>
      <c r="I23349" s="88"/>
      <c r="J23349" s="88"/>
      <c r="K23349" s="88"/>
    </row>
    <row r="23350" spans="2:11" hidden="1" x14ac:dyDescent="0.2">
      <c r="B23350" s="88"/>
      <c r="C23350" s="88"/>
      <c r="D23350" s="88"/>
      <c r="E23350" s="88"/>
      <c r="F23350" s="88"/>
      <c r="G23350" s="88"/>
      <c r="H23350" s="88"/>
      <c r="I23350" s="88"/>
      <c r="J23350" s="88"/>
      <c r="K23350" s="88"/>
    </row>
    <row r="23351" spans="2:11" hidden="1" x14ac:dyDescent="0.2">
      <c r="B23351" s="88"/>
      <c r="C23351" s="88"/>
      <c r="D23351" s="88"/>
      <c r="E23351" s="88"/>
      <c r="F23351" s="88"/>
      <c r="G23351" s="88"/>
      <c r="H23351" s="88"/>
      <c r="I23351" s="88"/>
      <c r="J23351" s="88"/>
      <c r="K23351" s="88"/>
    </row>
    <row r="23352" spans="2:11" hidden="1" x14ac:dyDescent="0.2">
      <c r="B23352" s="88"/>
      <c r="C23352" s="88"/>
      <c r="D23352" s="88"/>
      <c r="E23352" s="88"/>
      <c r="F23352" s="88"/>
      <c r="G23352" s="88"/>
      <c r="H23352" s="88"/>
      <c r="I23352" s="88"/>
      <c r="J23352" s="88"/>
      <c r="K23352" s="88"/>
    </row>
    <row r="23353" spans="2:11" hidden="1" x14ac:dyDescent="0.2">
      <c r="B23353" s="88"/>
      <c r="C23353" s="88"/>
      <c r="D23353" s="88"/>
      <c r="E23353" s="88"/>
      <c r="F23353" s="88"/>
      <c r="G23353" s="88"/>
      <c r="H23353" s="88"/>
      <c r="I23353" s="88"/>
      <c r="J23353" s="88"/>
      <c r="K23353" s="88"/>
    </row>
    <row r="23354" spans="2:11" hidden="1" x14ac:dyDescent="0.2">
      <c r="B23354" s="88"/>
      <c r="C23354" s="88"/>
      <c r="D23354" s="88"/>
      <c r="E23354" s="88"/>
      <c r="F23354" s="88"/>
      <c r="G23354" s="88"/>
      <c r="H23354" s="88"/>
      <c r="I23354" s="88"/>
      <c r="J23354" s="88"/>
      <c r="K23354" s="88"/>
    </row>
    <row r="23355" spans="2:11" hidden="1" x14ac:dyDescent="0.2">
      <c r="B23355" s="88"/>
      <c r="C23355" s="88"/>
      <c r="D23355" s="88"/>
      <c r="E23355" s="88"/>
      <c r="F23355" s="88"/>
      <c r="G23355" s="88"/>
      <c r="H23355" s="88"/>
      <c r="I23355" s="88"/>
      <c r="J23355" s="88"/>
      <c r="K23355" s="88"/>
    </row>
    <row r="23356" spans="2:11" hidden="1" x14ac:dyDescent="0.2">
      <c r="B23356" s="88"/>
      <c r="C23356" s="88"/>
      <c r="D23356" s="88"/>
      <c r="E23356" s="88"/>
      <c r="F23356" s="88"/>
      <c r="G23356" s="88"/>
      <c r="H23356" s="88"/>
      <c r="I23356" s="88"/>
      <c r="J23356" s="88"/>
      <c r="K23356" s="88"/>
    </row>
    <row r="23357" spans="2:11" hidden="1" x14ac:dyDescent="0.2">
      <c r="B23357" s="88"/>
      <c r="C23357" s="88"/>
      <c r="D23357" s="88"/>
      <c r="E23357" s="88"/>
      <c r="F23357" s="88"/>
      <c r="G23357" s="88"/>
      <c r="H23357" s="88"/>
      <c r="I23357" s="88"/>
      <c r="J23357" s="88"/>
      <c r="K23357" s="88"/>
    </row>
    <row r="23358" spans="2:11" hidden="1" x14ac:dyDescent="0.2">
      <c r="B23358" s="88"/>
      <c r="C23358" s="88"/>
      <c r="D23358" s="88"/>
      <c r="E23358" s="88"/>
      <c r="F23358" s="88"/>
      <c r="G23358" s="88"/>
      <c r="H23358" s="88"/>
      <c r="I23358" s="88"/>
      <c r="J23358" s="88"/>
      <c r="K23358" s="88"/>
    </row>
    <row r="23359" spans="2:11" hidden="1" x14ac:dyDescent="0.2">
      <c r="B23359" s="88"/>
      <c r="C23359" s="88"/>
      <c r="D23359" s="88"/>
      <c r="E23359" s="88"/>
      <c r="F23359" s="88"/>
      <c r="G23359" s="88"/>
      <c r="H23359" s="88"/>
      <c r="I23359" s="88"/>
      <c r="J23359" s="88"/>
      <c r="K23359" s="88"/>
    </row>
    <row r="23360" spans="2:11" hidden="1" x14ac:dyDescent="0.2">
      <c r="B23360" s="88"/>
      <c r="C23360" s="88"/>
      <c r="D23360" s="88"/>
      <c r="E23360" s="88"/>
      <c r="F23360" s="88"/>
      <c r="G23360" s="88"/>
      <c r="H23360" s="88"/>
      <c r="I23360" s="88"/>
      <c r="J23360" s="88"/>
      <c r="K23360" s="88"/>
    </row>
    <row r="23361" spans="2:11" hidden="1" x14ac:dyDescent="0.2">
      <c r="B23361" s="88"/>
      <c r="C23361" s="88"/>
      <c r="D23361" s="88"/>
      <c r="E23361" s="88"/>
      <c r="F23361" s="88"/>
      <c r="G23361" s="88"/>
      <c r="H23361" s="88"/>
      <c r="I23361" s="88"/>
      <c r="J23361" s="88"/>
      <c r="K23361" s="88"/>
    </row>
    <row r="23362" spans="2:11" hidden="1" x14ac:dyDescent="0.2">
      <c r="B23362" s="88"/>
      <c r="C23362" s="88"/>
      <c r="D23362" s="88"/>
      <c r="E23362" s="88"/>
      <c r="F23362" s="88"/>
      <c r="G23362" s="88"/>
      <c r="H23362" s="88"/>
      <c r="I23362" s="88"/>
      <c r="J23362" s="88"/>
      <c r="K23362" s="88"/>
    </row>
    <row r="23363" spans="2:11" hidden="1" x14ac:dyDescent="0.2">
      <c r="B23363" s="88"/>
      <c r="C23363" s="88"/>
      <c r="D23363" s="88"/>
      <c r="E23363" s="88"/>
      <c r="F23363" s="88"/>
      <c r="G23363" s="88"/>
      <c r="H23363" s="88"/>
      <c r="I23363" s="88"/>
      <c r="J23363" s="88"/>
      <c r="K23363" s="88"/>
    </row>
    <row r="23364" spans="2:11" hidden="1" x14ac:dyDescent="0.2">
      <c r="B23364" s="88"/>
      <c r="C23364" s="88"/>
      <c r="D23364" s="88"/>
      <c r="E23364" s="88"/>
      <c r="F23364" s="88"/>
      <c r="G23364" s="88"/>
      <c r="H23364" s="88"/>
      <c r="I23364" s="88"/>
      <c r="J23364" s="88"/>
      <c r="K23364" s="88"/>
    </row>
    <row r="23365" spans="2:11" hidden="1" x14ac:dyDescent="0.2">
      <c r="B23365" s="88"/>
      <c r="C23365" s="88"/>
      <c r="D23365" s="88"/>
      <c r="E23365" s="88"/>
      <c r="F23365" s="88"/>
      <c r="G23365" s="88"/>
      <c r="H23365" s="88"/>
      <c r="I23365" s="88"/>
      <c r="J23365" s="88"/>
      <c r="K23365" s="88"/>
    </row>
    <row r="23366" spans="2:11" hidden="1" x14ac:dyDescent="0.2">
      <c r="B23366" s="88"/>
      <c r="C23366" s="88"/>
      <c r="D23366" s="88"/>
      <c r="E23366" s="88"/>
      <c r="F23366" s="88"/>
      <c r="G23366" s="88"/>
      <c r="H23366" s="88"/>
      <c r="I23366" s="88"/>
      <c r="J23366" s="88"/>
      <c r="K23366" s="88"/>
    </row>
    <row r="23367" spans="2:11" hidden="1" x14ac:dyDescent="0.2">
      <c r="B23367" s="88"/>
      <c r="C23367" s="88"/>
      <c r="D23367" s="88"/>
      <c r="E23367" s="88"/>
      <c r="F23367" s="88"/>
      <c r="G23367" s="88"/>
      <c r="H23367" s="88"/>
      <c r="I23367" s="88"/>
      <c r="J23367" s="88"/>
      <c r="K23367" s="88"/>
    </row>
    <row r="23368" spans="2:11" hidden="1" x14ac:dyDescent="0.2">
      <c r="B23368" s="88"/>
      <c r="C23368" s="88"/>
      <c r="D23368" s="88"/>
      <c r="E23368" s="88"/>
      <c r="F23368" s="88"/>
      <c r="G23368" s="88"/>
      <c r="H23368" s="88"/>
      <c r="I23368" s="88"/>
      <c r="J23368" s="88"/>
      <c r="K23368" s="88"/>
    </row>
    <row r="23369" spans="2:11" hidden="1" x14ac:dyDescent="0.2">
      <c r="B23369" s="88"/>
      <c r="C23369" s="88"/>
      <c r="D23369" s="88"/>
      <c r="E23369" s="88"/>
      <c r="F23369" s="88"/>
      <c r="G23369" s="88"/>
      <c r="H23369" s="88"/>
      <c r="I23369" s="88"/>
      <c r="J23369" s="88"/>
      <c r="K23369" s="88"/>
    </row>
    <row r="23370" spans="2:11" hidden="1" x14ac:dyDescent="0.2">
      <c r="B23370" s="88"/>
      <c r="C23370" s="88"/>
      <c r="D23370" s="88"/>
      <c r="E23370" s="88"/>
      <c r="F23370" s="88"/>
      <c r="G23370" s="88"/>
      <c r="H23370" s="88"/>
      <c r="I23370" s="88"/>
      <c r="J23370" s="88"/>
      <c r="K23370" s="88"/>
    </row>
    <row r="23371" spans="2:11" hidden="1" x14ac:dyDescent="0.2">
      <c r="B23371" s="88"/>
      <c r="C23371" s="88"/>
      <c r="D23371" s="88"/>
      <c r="E23371" s="88"/>
      <c r="F23371" s="88"/>
      <c r="G23371" s="88"/>
      <c r="H23371" s="88"/>
      <c r="I23371" s="88"/>
      <c r="J23371" s="88"/>
      <c r="K23371" s="88"/>
    </row>
    <row r="23372" spans="2:11" hidden="1" x14ac:dyDescent="0.2">
      <c r="B23372" s="88"/>
      <c r="C23372" s="88"/>
      <c r="D23372" s="88"/>
      <c r="E23372" s="88"/>
      <c r="F23372" s="88"/>
      <c r="G23372" s="88"/>
      <c r="H23372" s="88"/>
      <c r="I23372" s="88"/>
      <c r="J23372" s="88"/>
      <c r="K23372" s="88"/>
    </row>
    <row r="23373" spans="2:11" hidden="1" x14ac:dyDescent="0.2">
      <c r="B23373" s="88"/>
      <c r="C23373" s="88"/>
      <c r="D23373" s="88"/>
      <c r="E23373" s="88"/>
      <c r="F23373" s="88"/>
      <c r="G23373" s="88"/>
      <c r="H23373" s="88"/>
      <c r="I23373" s="88"/>
      <c r="J23373" s="88"/>
      <c r="K23373" s="88"/>
    </row>
    <row r="23374" spans="2:11" hidden="1" x14ac:dyDescent="0.2">
      <c r="B23374" s="88"/>
      <c r="C23374" s="88"/>
      <c r="D23374" s="88"/>
      <c r="E23374" s="88"/>
      <c r="F23374" s="88"/>
      <c r="G23374" s="88"/>
      <c r="H23374" s="88"/>
      <c r="I23374" s="88"/>
      <c r="J23374" s="88"/>
      <c r="K23374" s="88"/>
    </row>
    <row r="23375" spans="2:11" hidden="1" x14ac:dyDescent="0.2">
      <c r="B23375" s="88"/>
      <c r="C23375" s="88"/>
      <c r="D23375" s="88"/>
      <c r="E23375" s="88"/>
      <c r="F23375" s="88"/>
      <c r="G23375" s="88"/>
      <c r="H23375" s="88"/>
      <c r="I23375" s="88"/>
      <c r="J23375" s="88"/>
      <c r="K23375" s="88"/>
    </row>
    <row r="23376" spans="2:11" hidden="1" x14ac:dyDescent="0.2">
      <c r="B23376" s="88"/>
      <c r="C23376" s="88"/>
      <c r="D23376" s="88"/>
      <c r="E23376" s="88"/>
      <c r="F23376" s="88"/>
      <c r="G23376" s="88"/>
      <c r="H23376" s="88"/>
      <c r="I23376" s="88"/>
      <c r="J23376" s="88"/>
      <c r="K23376" s="88"/>
    </row>
    <row r="23377" spans="2:11" hidden="1" x14ac:dyDescent="0.2">
      <c r="B23377" s="88"/>
      <c r="C23377" s="88"/>
      <c r="D23377" s="88"/>
      <c r="E23377" s="88"/>
      <c r="F23377" s="88"/>
      <c r="G23377" s="88"/>
      <c r="H23377" s="88"/>
      <c r="I23377" s="88"/>
      <c r="J23377" s="88"/>
      <c r="K23377" s="88"/>
    </row>
    <row r="23378" spans="2:11" hidden="1" x14ac:dyDescent="0.2">
      <c r="B23378" s="88"/>
      <c r="C23378" s="88"/>
      <c r="D23378" s="88"/>
      <c r="E23378" s="88"/>
      <c r="F23378" s="88"/>
      <c r="G23378" s="88"/>
      <c r="H23378" s="88"/>
      <c r="I23378" s="88"/>
      <c r="J23378" s="88"/>
      <c r="K23378" s="88"/>
    </row>
    <row r="23379" spans="2:11" hidden="1" x14ac:dyDescent="0.2">
      <c r="B23379" s="88"/>
      <c r="C23379" s="88"/>
      <c r="D23379" s="88"/>
      <c r="E23379" s="88"/>
      <c r="F23379" s="88"/>
      <c r="G23379" s="88"/>
      <c r="H23379" s="88"/>
      <c r="I23379" s="88"/>
      <c r="J23379" s="88"/>
      <c r="K23379" s="88"/>
    </row>
    <row r="23380" spans="2:11" hidden="1" x14ac:dyDescent="0.2">
      <c r="B23380" s="88"/>
      <c r="C23380" s="88"/>
      <c r="D23380" s="88"/>
      <c r="E23380" s="88"/>
      <c r="F23380" s="88"/>
      <c r="G23380" s="88"/>
      <c r="H23380" s="88"/>
      <c r="I23380" s="88"/>
      <c r="J23380" s="88"/>
      <c r="K23380" s="88"/>
    </row>
    <row r="23381" spans="2:11" hidden="1" x14ac:dyDescent="0.2">
      <c r="B23381" s="88"/>
      <c r="C23381" s="88"/>
      <c r="D23381" s="88"/>
      <c r="E23381" s="88"/>
      <c r="F23381" s="88"/>
      <c r="G23381" s="88"/>
      <c r="H23381" s="88"/>
      <c r="I23381" s="88"/>
      <c r="J23381" s="88"/>
      <c r="K23381" s="88"/>
    </row>
    <row r="23382" spans="2:11" hidden="1" x14ac:dyDescent="0.2">
      <c r="B23382" s="88"/>
      <c r="C23382" s="88"/>
      <c r="D23382" s="88"/>
      <c r="E23382" s="88"/>
      <c r="F23382" s="88"/>
      <c r="G23382" s="88"/>
      <c r="H23382" s="88"/>
      <c r="I23382" s="88"/>
      <c r="J23382" s="88"/>
      <c r="K23382" s="88"/>
    </row>
    <row r="23383" spans="2:11" hidden="1" x14ac:dyDescent="0.2">
      <c r="B23383" s="88"/>
      <c r="C23383" s="88"/>
      <c r="D23383" s="88"/>
      <c r="E23383" s="88"/>
      <c r="F23383" s="88"/>
      <c r="G23383" s="88"/>
      <c r="H23383" s="88"/>
      <c r="I23383" s="88"/>
      <c r="J23383" s="88"/>
      <c r="K23383" s="88"/>
    </row>
    <row r="23384" spans="2:11" hidden="1" x14ac:dyDescent="0.2">
      <c r="B23384" s="88"/>
      <c r="C23384" s="88"/>
      <c r="D23384" s="88"/>
      <c r="E23384" s="88"/>
      <c r="F23384" s="88"/>
      <c r="G23384" s="88"/>
      <c r="H23384" s="88"/>
      <c r="I23384" s="88"/>
      <c r="J23384" s="88"/>
      <c r="K23384" s="88"/>
    </row>
    <row r="23385" spans="2:11" hidden="1" x14ac:dyDescent="0.2">
      <c r="B23385" s="88"/>
      <c r="C23385" s="88"/>
      <c r="D23385" s="88"/>
      <c r="E23385" s="88"/>
      <c r="F23385" s="88"/>
      <c r="G23385" s="88"/>
      <c r="H23385" s="88"/>
      <c r="I23385" s="88"/>
      <c r="J23385" s="88"/>
      <c r="K23385" s="88"/>
    </row>
    <row r="23386" spans="2:11" hidden="1" x14ac:dyDescent="0.2">
      <c r="B23386" s="88"/>
      <c r="C23386" s="88"/>
      <c r="D23386" s="88"/>
      <c r="E23386" s="88"/>
      <c r="F23386" s="88"/>
      <c r="G23386" s="88"/>
      <c r="H23386" s="88"/>
      <c r="I23386" s="88"/>
      <c r="J23386" s="88"/>
      <c r="K23386" s="88"/>
    </row>
    <row r="23387" spans="2:11" hidden="1" x14ac:dyDescent="0.2">
      <c r="B23387" s="88"/>
      <c r="C23387" s="88"/>
      <c r="D23387" s="88"/>
      <c r="E23387" s="88"/>
      <c r="F23387" s="88"/>
      <c r="G23387" s="88"/>
      <c r="H23387" s="88"/>
      <c r="I23387" s="88"/>
      <c r="J23387" s="88"/>
      <c r="K23387" s="88"/>
    </row>
    <row r="23388" spans="2:11" hidden="1" x14ac:dyDescent="0.2">
      <c r="B23388" s="88"/>
      <c r="C23388" s="88"/>
      <c r="D23388" s="88"/>
      <c r="E23388" s="88"/>
      <c r="F23388" s="88"/>
      <c r="G23388" s="88"/>
      <c r="H23388" s="88"/>
      <c r="I23388" s="88"/>
      <c r="J23388" s="88"/>
      <c r="K23388" s="88"/>
    </row>
    <row r="23389" spans="2:11" hidden="1" x14ac:dyDescent="0.2">
      <c r="B23389" s="88"/>
      <c r="C23389" s="88"/>
      <c r="D23389" s="88"/>
      <c r="E23389" s="88"/>
      <c r="F23389" s="88"/>
      <c r="G23389" s="88"/>
      <c r="H23389" s="88"/>
      <c r="I23389" s="88"/>
      <c r="J23389" s="88"/>
      <c r="K23389" s="88"/>
    </row>
    <row r="23390" spans="2:11" hidden="1" x14ac:dyDescent="0.2">
      <c r="B23390" s="88"/>
      <c r="C23390" s="88"/>
      <c r="D23390" s="88"/>
      <c r="E23390" s="88"/>
      <c r="F23390" s="88"/>
      <c r="G23390" s="88"/>
      <c r="H23390" s="88"/>
      <c r="I23390" s="88"/>
      <c r="J23390" s="88"/>
      <c r="K23390" s="88"/>
    </row>
    <row r="23391" spans="2:11" hidden="1" x14ac:dyDescent="0.2">
      <c r="B23391" s="88"/>
      <c r="C23391" s="88"/>
      <c r="D23391" s="88"/>
      <c r="E23391" s="88"/>
      <c r="F23391" s="88"/>
      <c r="G23391" s="88"/>
      <c r="H23391" s="88"/>
      <c r="I23391" s="88"/>
      <c r="J23391" s="88"/>
      <c r="K23391" s="88"/>
    </row>
    <row r="23392" spans="2:11" hidden="1" x14ac:dyDescent="0.2">
      <c r="B23392" s="88"/>
      <c r="C23392" s="88"/>
      <c r="D23392" s="88"/>
      <c r="E23392" s="88"/>
      <c r="F23392" s="88"/>
      <c r="G23392" s="88"/>
      <c r="H23392" s="88"/>
      <c r="I23392" s="88"/>
      <c r="J23392" s="88"/>
      <c r="K23392" s="88"/>
    </row>
    <row r="23393" spans="2:11" hidden="1" x14ac:dyDescent="0.2">
      <c r="B23393" s="88"/>
      <c r="C23393" s="88"/>
      <c r="D23393" s="88"/>
      <c r="E23393" s="88"/>
      <c r="F23393" s="88"/>
      <c r="G23393" s="88"/>
      <c r="H23393" s="88"/>
      <c r="I23393" s="88"/>
      <c r="J23393" s="88"/>
      <c r="K23393" s="88"/>
    </row>
    <row r="23394" spans="2:11" hidden="1" x14ac:dyDescent="0.2">
      <c r="B23394" s="88"/>
      <c r="C23394" s="88"/>
      <c r="D23394" s="88"/>
      <c r="E23394" s="88"/>
      <c r="F23394" s="88"/>
      <c r="G23394" s="88"/>
      <c r="H23394" s="88"/>
      <c r="I23394" s="88"/>
      <c r="J23394" s="88"/>
      <c r="K23394" s="88"/>
    </row>
    <row r="23395" spans="2:11" hidden="1" x14ac:dyDescent="0.2">
      <c r="B23395" s="88"/>
      <c r="C23395" s="88"/>
      <c r="D23395" s="88"/>
      <c r="E23395" s="88"/>
      <c r="F23395" s="88"/>
      <c r="G23395" s="88"/>
      <c r="H23395" s="88"/>
      <c r="I23395" s="88"/>
      <c r="J23395" s="88"/>
      <c r="K23395" s="88"/>
    </row>
    <row r="23396" spans="2:11" hidden="1" x14ac:dyDescent="0.2">
      <c r="B23396" s="88"/>
      <c r="C23396" s="88"/>
      <c r="D23396" s="88"/>
      <c r="E23396" s="88"/>
      <c r="F23396" s="88"/>
      <c r="G23396" s="88"/>
      <c r="H23396" s="88"/>
      <c r="I23396" s="88"/>
      <c r="J23396" s="88"/>
      <c r="K23396" s="88"/>
    </row>
    <row r="23397" spans="2:11" hidden="1" x14ac:dyDescent="0.2">
      <c r="B23397" s="88"/>
      <c r="C23397" s="88"/>
      <c r="D23397" s="88"/>
      <c r="E23397" s="88"/>
      <c r="F23397" s="88"/>
      <c r="G23397" s="88"/>
      <c r="H23397" s="88"/>
      <c r="I23397" s="88"/>
      <c r="J23397" s="88"/>
      <c r="K23397" s="88"/>
    </row>
    <row r="23398" spans="2:11" hidden="1" x14ac:dyDescent="0.2">
      <c r="B23398" s="88"/>
      <c r="C23398" s="88"/>
      <c r="D23398" s="88"/>
      <c r="E23398" s="88"/>
      <c r="F23398" s="88"/>
      <c r="G23398" s="88"/>
      <c r="H23398" s="88"/>
      <c r="I23398" s="88"/>
      <c r="J23398" s="88"/>
      <c r="K23398" s="88"/>
    </row>
    <row r="23399" spans="2:11" hidden="1" x14ac:dyDescent="0.2">
      <c r="B23399" s="88"/>
      <c r="C23399" s="88"/>
      <c r="D23399" s="88"/>
      <c r="E23399" s="88"/>
      <c r="F23399" s="88"/>
      <c r="G23399" s="88"/>
      <c r="H23399" s="88"/>
      <c r="I23399" s="88"/>
      <c r="J23399" s="88"/>
      <c r="K23399" s="88"/>
    </row>
    <row r="23400" spans="2:11" hidden="1" x14ac:dyDescent="0.2">
      <c r="B23400" s="88"/>
      <c r="C23400" s="88"/>
      <c r="D23400" s="88"/>
      <c r="E23400" s="88"/>
      <c r="F23400" s="88"/>
      <c r="G23400" s="88"/>
      <c r="H23400" s="88"/>
      <c r="I23400" s="88"/>
      <c r="J23400" s="88"/>
      <c r="K23400" s="88"/>
    </row>
    <row r="23401" spans="2:11" hidden="1" x14ac:dyDescent="0.2">
      <c r="B23401" s="88"/>
      <c r="C23401" s="88"/>
      <c r="D23401" s="88"/>
      <c r="E23401" s="88"/>
      <c r="F23401" s="88"/>
      <c r="G23401" s="88"/>
      <c r="H23401" s="88"/>
      <c r="I23401" s="88"/>
      <c r="J23401" s="88"/>
      <c r="K23401" s="88"/>
    </row>
    <row r="23402" spans="2:11" hidden="1" x14ac:dyDescent="0.2">
      <c r="B23402" s="88"/>
      <c r="C23402" s="88"/>
      <c r="D23402" s="88"/>
      <c r="E23402" s="88"/>
      <c r="F23402" s="88"/>
      <c r="G23402" s="88"/>
      <c r="H23402" s="88"/>
      <c r="I23402" s="88"/>
      <c r="J23402" s="88"/>
      <c r="K23402" s="88"/>
    </row>
    <row r="23403" spans="2:11" hidden="1" x14ac:dyDescent="0.2">
      <c r="B23403" s="88"/>
      <c r="C23403" s="88"/>
      <c r="D23403" s="88"/>
      <c r="E23403" s="88"/>
      <c r="F23403" s="88"/>
      <c r="G23403" s="88"/>
      <c r="H23403" s="88"/>
      <c r="I23403" s="88"/>
      <c r="J23403" s="88"/>
      <c r="K23403" s="88"/>
    </row>
    <row r="23404" spans="2:11" hidden="1" x14ac:dyDescent="0.2">
      <c r="B23404" s="88"/>
      <c r="C23404" s="88"/>
      <c r="D23404" s="88"/>
      <c r="E23404" s="88"/>
      <c r="F23404" s="88"/>
      <c r="G23404" s="88"/>
      <c r="H23404" s="88"/>
      <c r="I23404" s="88"/>
      <c r="J23404" s="88"/>
      <c r="K23404" s="88"/>
    </row>
    <row r="23405" spans="2:11" hidden="1" x14ac:dyDescent="0.2">
      <c r="B23405" s="88"/>
      <c r="C23405" s="88"/>
      <c r="D23405" s="88"/>
      <c r="E23405" s="88"/>
      <c r="F23405" s="88"/>
      <c r="G23405" s="88"/>
      <c r="H23405" s="88"/>
      <c r="I23405" s="88"/>
      <c r="J23405" s="88"/>
      <c r="K23405" s="88"/>
    </row>
    <row r="23406" spans="2:11" hidden="1" x14ac:dyDescent="0.2">
      <c r="B23406" s="88"/>
      <c r="C23406" s="88"/>
      <c r="D23406" s="88"/>
      <c r="E23406" s="88"/>
      <c r="F23406" s="88"/>
      <c r="G23406" s="88"/>
      <c r="H23406" s="88"/>
      <c r="I23406" s="88"/>
      <c r="J23406" s="88"/>
      <c r="K23406" s="88"/>
    </row>
    <row r="23407" spans="2:11" hidden="1" x14ac:dyDescent="0.2">
      <c r="B23407" s="88"/>
      <c r="C23407" s="88"/>
      <c r="D23407" s="88"/>
      <c r="E23407" s="88"/>
      <c r="F23407" s="88"/>
      <c r="G23407" s="88"/>
      <c r="H23407" s="88"/>
      <c r="I23407" s="88"/>
      <c r="J23407" s="88"/>
      <c r="K23407" s="88"/>
    </row>
    <row r="23408" spans="2:11" hidden="1" x14ac:dyDescent="0.2">
      <c r="B23408" s="88"/>
      <c r="C23408" s="88"/>
      <c r="D23408" s="88"/>
      <c r="E23408" s="88"/>
      <c r="F23408" s="88"/>
      <c r="G23408" s="88"/>
      <c r="H23408" s="88"/>
      <c r="I23408" s="88"/>
      <c r="J23408" s="88"/>
      <c r="K23408" s="88"/>
    </row>
    <row r="23409" spans="2:11" hidden="1" x14ac:dyDescent="0.2">
      <c r="B23409" s="88"/>
      <c r="C23409" s="88"/>
      <c r="D23409" s="88"/>
      <c r="E23409" s="88"/>
      <c r="F23409" s="88"/>
      <c r="G23409" s="88"/>
      <c r="H23409" s="88"/>
      <c r="I23409" s="88"/>
      <c r="J23409" s="88"/>
      <c r="K23409" s="88"/>
    </row>
    <row r="23410" spans="2:11" hidden="1" x14ac:dyDescent="0.2">
      <c r="B23410" s="88"/>
      <c r="C23410" s="88"/>
      <c r="D23410" s="88"/>
      <c r="E23410" s="88"/>
      <c r="F23410" s="88"/>
      <c r="G23410" s="88"/>
      <c r="H23410" s="88"/>
      <c r="I23410" s="88"/>
      <c r="J23410" s="88"/>
      <c r="K23410" s="88"/>
    </row>
    <row r="23411" spans="2:11" hidden="1" x14ac:dyDescent="0.2">
      <c r="B23411" s="88"/>
      <c r="C23411" s="88"/>
      <c r="D23411" s="88"/>
      <c r="E23411" s="88"/>
      <c r="F23411" s="88"/>
      <c r="G23411" s="88"/>
      <c r="H23411" s="88"/>
      <c r="I23411" s="88"/>
      <c r="J23411" s="88"/>
      <c r="K23411" s="88"/>
    </row>
    <row r="23412" spans="2:11" hidden="1" x14ac:dyDescent="0.2">
      <c r="B23412" s="88"/>
      <c r="C23412" s="88"/>
      <c r="D23412" s="88"/>
      <c r="E23412" s="88"/>
      <c r="F23412" s="88"/>
      <c r="G23412" s="88"/>
      <c r="H23412" s="88"/>
      <c r="I23412" s="88"/>
      <c r="J23412" s="88"/>
      <c r="K23412" s="88"/>
    </row>
    <row r="23413" spans="2:11" hidden="1" x14ac:dyDescent="0.2">
      <c r="B23413" s="88"/>
      <c r="C23413" s="88"/>
      <c r="D23413" s="88"/>
      <c r="E23413" s="88"/>
      <c r="F23413" s="88"/>
      <c r="G23413" s="88"/>
      <c r="H23413" s="88"/>
      <c r="I23413" s="88"/>
      <c r="J23413" s="88"/>
      <c r="K23413" s="88"/>
    </row>
    <row r="23414" spans="2:11" hidden="1" x14ac:dyDescent="0.2">
      <c r="B23414" s="88"/>
      <c r="C23414" s="88"/>
      <c r="D23414" s="88"/>
      <c r="E23414" s="88"/>
      <c r="F23414" s="88"/>
      <c r="G23414" s="88"/>
      <c r="H23414" s="88"/>
      <c r="I23414" s="88"/>
      <c r="J23414" s="88"/>
      <c r="K23414" s="88"/>
    </row>
    <row r="23415" spans="2:11" hidden="1" x14ac:dyDescent="0.2">
      <c r="B23415" s="88"/>
      <c r="C23415" s="88"/>
      <c r="D23415" s="88"/>
      <c r="E23415" s="88"/>
      <c r="F23415" s="88"/>
      <c r="G23415" s="88"/>
      <c r="H23415" s="88"/>
      <c r="I23415" s="88"/>
      <c r="J23415" s="88"/>
      <c r="K23415" s="88"/>
    </row>
    <row r="23416" spans="2:11" hidden="1" x14ac:dyDescent="0.2">
      <c r="B23416" s="88"/>
      <c r="C23416" s="88"/>
      <c r="D23416" s="88"/>
      <c r="E23416" s="88"/>
      <c r="F23416" s="88"/>
      <c r="G23416" s="88"/>
      <c r="H23416" s="88"/>
      <c r="I23416" s="88"/>
      <c r="J23416" s="88"/>
      <c r="K23416" s="88"/>
    </row>
    <row r="23417" spans="2:11" hidden="1" x14ac:dyDescent="0.2">
      <c r="B23417" s="88"/>
      <c r="C23417" s="88"/>
      <c r="D23417" s="88"/>
      <c r="E23417" s="88"/>
      <c r="F23417" s="88"/>
      <c r="G23417" s="88"/>
      <c r="H23417" s="88"/>
      <c r="I23417" s="88"/>
      <c r="J23417" s="88"/>
      <c r="K23417" s="88"/>
    </row>
    <row r="23418" spans="2:11" hidden="1" x14ac:dyDescent="0.2">
      <c r="B23418" s="88"/>
      <c r="C23418" s="88"/>
      <c r="D23418" s="88"/>
      <c r="E23418" s="88"/>
      <c r="F23418" s="88"/>
      <c r="G23418" s="88"/>
      <c r="H23418" s="88"/>
      <c r="I23418" s="88"/>
      <c r="J23418" s="88"/>
      <c r="K23418" s="88"/>
    </row>
    <row r="23419" spans="2:11" hidden="1" x14ac:dyDescent="0.2">
      <c r="B23419" s="88"/>
      <c r="C23419" s="88"/>
      <c r="D23419" s="88"/>
      <c r="E23419" s="88"/>
      <c r="F23419" s="88"/>
      <c r="G23419" s="88"/>
      <c r="H23419" s="88"/>
      <c r="I23419" s="88"/>
      <c r="J23419" s="88"/>
      <c r="K23419" s="88"/>
    </row>
    <row r="23420" spans="2:11" hidden="1" x14ac:dyDescent="0.2">
      <c r="B23420" s="88"/>
      <c r="C23420" s="88"/>
      <c r="D23420" s="88"/>
      <c r="E23420" s="88"/>
      <c r="F23420" s="88"/>
      <c r="G23420" s="88"/>
      <c r="H23420" s="88"/>
      <c r="I23420" s="88"/>
      <c r="J23420" s="88"/>
      <c r="K23420" s="88"/>
    </row>
    <row r="23421" spans="2:11" hidden="1" x14ac:dyDescent="0.2">
      <c r="B23421" s="88"/>
      <c r="C23421" s="88"/>
      <c r="D23421" s="88"/>
      <c r="E23421" s="88"/>
      <c r="F23421" s="88"/>
      <c r="G23421" s="88"/>
      <c r="H23421" s="88"/>
      <c r="I23421" s="88"/>
      <c r="J23421" s="88"/>
      <c r="K23421" s="88"/>
    </row>
    <row r="23422" spans="2:11" hidden="1" x14ac:dyDescent="0.2">
      <c r="B23422" s="88"/>
      <c r="C23422" s="88"/>
      <c r="D23422" s="88"/>
      <c r="E23422" s="88"/>
      <c r="F23422" s="88"/>
      <c r="G23422" s="88"/>
      <c r="H23422" s="88"/>
      <c r="I23422" s="88"/>
      <c r="J23422" s="88"/>
      <c r="K23422" s="88"/>
    </row>
    <row r="23423" spans="2:11" hidden="1" x14ac:dyDescent="0.2">
      <c r="B23423" s="88"/>
      <c r="C23423" s="88"/>
      <c r="D23423" s="88"/>
      <c r="E23423" s="88"/>
      <c r="F23423" s="88"/>
      <c r="G23423" s="88"/>
      <c r="H23423" s="88"/>
      <c r="I23423" s="88"/>
      <c r="J23423" s="88"/>
      <c r="K23423" s="88"/>
    </row>
    <row r="23424" spans="2:11" hidden="1" x14ac:dyDescent="0.2">
      <c r="B23424" s="88"/>
      <c r="C23424" s="88"/>
      <c r="D23424" s="88"/>
      <c r="E23424" s="88"/>
      <c r="F23424" s="88"/>
      <c r="G23424" s="88"/>
      <c r="H23424" s="88"/>
      <c r="I23424" s="88"/>
      <c r="J23424" s="88"/>
      <c r="K23424" s="88"/>
    </row>
    <row r="23425" spans="2:11" hidden="1" x14ac:dyDescent="0.2">
      <c r="B23425" s="88"/>
      <c r="C23425" s="88"/>
      <c r="D23425" s="88"/>
      <c r="E23425" s="88"/>
      <c r="F23425" s="88"/>
      <c r="G23425" s="88"/>
      <c r="H23425" s="88"/>
      <c r="I23425" s="88"/>
      <c r="J23425" s="88"/>
      <c r="K23425" s="88"/>
    </row>
    <row r="23426" spans="2:11" hidden="1" x14ac:dyDescent="0.2">
      <c r="B23426" s="88"/>
      <c r="C23426" s="88"/>
      <c r="D23426" s="88"/>
      <c r="E23426" s="88"/>
      <c r="F23426" s="88"/>
      <c r="G23426" s="88"/>
      <c r="H23426" s="88"/>
      <c r="I23426" s="88"/>
      <c r="J23426" s="88"/>
      <c r="K23426" s="88"/>
    </row>
    <row r="23427" spans="2:11" hidden="1" x14ac:dyDescent="0.2">
      <c r="B23427" s="88"/>
      <c r="C23427" s="88"/>
      <c r="D23427" s="88"/>
      <c r="E23427" s="88"/>
      <c r="F23427" s="88"/>
      <c r="G23427" s="88"/>
      <c r="H23427" s="88"/>
      <c r="I23427" s="88"/>
      <c r="J23427" s="88"/>
      <c r="K23427" s="88"/>
    </row>
    <row r="23428" spans="2:11" hidden="1" x14ac:dyDescent="0.2">
      <c r="B23428" s="88"/>
      <c r="C23428" s="88"/>
      <c r="D23428" s="88"/>
      <c r="E23428" s="88"/>
      <c r="F23428" s="88"/>
      <c r="G23428" s="88"/>
      <c r="H23428" s="88"/>
      <c r="I23428" s="88"/>
      <c r="J23428" s="88"/>
      <c r="K23428" s="88"/>
    </row>
    <row r="23429" spans="2:11" hidden="1" x14ac:dyDescent="0.2">
      <c r="B23429" s="88"/>
      <c r="C23429" s="88"/>
      <c r="D23429" s="88"/>
      <c r="E23429" s="88"/>
      <c r="F23429" s="88"/>
      <c r="G23429" s="88"/>
      <c r="H23429" s="88"/>
      <c r="I23429" s="88"/>
      <c r="J23429" s="88"/>
      <c r="K23429" s="88"/>
    </row>
    <row r="23430" spans="2:11" hidden="1" x14ac:dyDescent="0.2">
      <c r="B23430" s="88"/>
      <c r="C23430" s="88"/>
      <c r="D23430" s="88"/>
      <c r="E23430" s="88"/>
      <c r="F23430" s="88"/>
      <c r="G23430" s="88"/>
      <c r="H23430" s="88"/>
      <c r="I23430" s="88"/>
      <c r="J23430" s="88"/>
      <c r="K23430" s="88"/>
    </row>
    <row r="23431" spans="2:11" hidden="1" x14ac:dyDescent="0.2">
      <c r="B23431" s="88"/>
      <c r="C23431" s="88"/>
      <c r="D23431" s="88"/>
      <c r="E23431" s="88"/>
      <c r="F23431" s="88"/>
      <c r="G23431" s="88"/>
      <c r="H23431" s="88"/>
      <c r="I23431" s="88"/>
      <c r="J23431" s="88"/>
      <c r="K23431" s="88"/>
    </row>
    <row r="23432" spans="2:11" hidden="1" x14ac:dyDescent="0.2">
      <c r="B23432" s="88"/>
      <c r="C23432" s="88"/>
      <c r="D23432" s="88"/>
      <c r="E23432" s="88"/>
      <c r="F23432" s="88"/>
      <c r="G23432" s="88"/>
      <c r="H23432" s="88"/>
      <c r="I23432" s="88"/>
      <c r="J23432" s="88"/>
      <c r="K23432" s="88"/>
    </row>
    <row r="23433" spans="2:11" hidden="1" x14ac:dyDescent="0.2">
      <c r="B23433" s="88"/>
      <c r="C23433" s="88"/>
      <c r="D23433" s="88"/>
      <c r="E23433" s="88"/>
      <c r="F23433" s="88"/>
      <c r="G23433" s="88"/>
      <c r="H23433" s="88"/>
      <c r="I23433" s="88"/>
      <c r="J23433" s="88"/>
      <c r="K23433" s="88"/>
    </row>
    <row r="23434" spans="2:11" hidden="1" x14ac:dyDescent="0.2">
      <c r="B23434" s="88"/>
      <c r="C23434" s="88"/>
      <c r="D23434" s="88"/>
      <c r="E23434" s="88"/>
      <c r="F23434" s="88"/>
      <c r="G23434" s="88"/>
      <c r="H23434" s="88"/>
      <c r="I23434" s="88"/>
      <c r="J23434" s="88"/>
      <c r="K23434" s="88"/>
    </row>
    <row r="23435" spans="2:11" hidden="1" x14ac:dyDescent="0.2">
      <c r="B23435" s="88"/>
      <c r="C23435" s="88"/>
      <c r="D23435" s="88"/>
      <c r="E23435" s="88"/>
      <c r="F23435" s="88"/>
      <c r="G23435" s="88"/>
      <c r="H23435" s="88"/>
      <c r="I23435" s="88"/>
      <c r="J23435" s="88"/>
      <c r="K23435" s="88"/>
    </row>
    <row r="23436" spans="2:11" hidden="1" x14ac:dyDescent="0.2">
      <c r="B23436" s="88"/>
      <c r="C23436" s="88"/>
      <c r="D23436" s="88"/>
      <c r="E23436" s="88"/>
      <c r="F23436" s="88"/>
      <c r="G23436" s="88"/>
      <c r="H23436" s="88"/>
      <c r="I23436" s="88"/>
      <c r="J23436" s="88"/>
      <c r="K23436" s="88"/>
    </row>
    <row r="23437" spans="2:11" hidden="1" x14ac:dyDescent="0.2">
      <c r="B23437" s="88"/>
      <c r="C23437" s="88"/>
      <c r="D23437" s="88"/>
      <c r="E23437" s="88"/>
      <c r="F23437" s="88"/>
      <c r="G23437" s="88"/>
      <c r="H23437" s="88"/>
      <c r="I23437" s="88"/>
      <c r="J23437" s="88"/>
      <c r="K23437" s="88"/>
    </row>
    <row r="23438" spans="2:11" hidden="1" x14ac:dyDescent="0.2">
      <c r="B23438" s="88"/>
      <c r="C23438" s="88"/>
      <c r="D23438" s="88"/>
      <c r="E23438" s="88"/>
      <c r="F23438" s="88"/>
      <c r="G23438" s="88"/>
      <c r="H23438" s="88"/>
      <c r="I23438" s="88"/>
      <c r="J23438" s="88"/>
      <c r="K23438" s="88"/>
    </row>
    <row r="23439" spans="2:11" hidden="1" x14ac:dyDescent="0.2">
      <c r="B23439" s="88"/>
      <c r="C23439" s="88"/>
      <c r="D23439" s="88"/>
      <c r="E23439" s="88"/>
      <c r="F23439" s="88"/>
      <c r="G23439" s="88"/>
      <c r="H23439" s="88"/>
      <c r="I23439" s="88"/>
      <c r="J23439" s="88"/>
      <c r="K23439" s="88"/>
    </row>
    <row r="23440" spans="2:11" hidden="1" x14ac:dyDescent="0.2">
      <c r="B23440" s="88"/>
      <c r="C23440" s="88"/>
      <c r="D23440" s="88"/>
      <c r="E23440" s="88"/>
      <c r="F23440" s="88"/>
      <c r="G23440" s="88"/>
      <c r="H23440" s="88"/>
      <c r="I23440" s="88"/>
      <c r="J23440" s="88"/>
      <c r="K23440" s="88"/>
    </row>
    <row r="23441" spans="2:11" hidden="1" x14ac:dyDescent="0.2">
      <c r="B23441" s="88"/>
      <c r="C23441" s="88"/>
      <c r="D23441" s="88"/>
      <c r="E23441" s="88"/>
      <c r="F23441" s="88"/>
      <c r="G23441" s="88"/>
      <c r="H23441" s="88"/>
      <c r="I23441" s="88"/>
      <c r="J23441" s="88"/>
      <c r="K23441" s="88"/>
    </row>
    <row r="23442" spans="2:11" hidden="1" x14ac:dyDescent="0.2">
      <c r="B23442" s="88"/>
      <c r="C23442" s="88"/>
      <c r="D23442" s="88"/>
      <c r="E23442" s="88"/>
      <c r="F23442" s="88"/>
      <c r="G23442" s="88"/>
      <c r="H23442" s="88"/>
      <c r="I23442" s="88"/>
      <c r="J23442" s="88"/>
      <c r="K23442" s="88"/>
    </row>
    <row r="23443" spans="2:11" hidden="1" x14ac:dyDescent="0.2">
      <c r="B23443" s="88"/>
      <c r="C23443" s="88"/>
      <c r="D23443" s="88"/>
      <c r="E23443" s="88"/>
      <c r="F23443" s="88"/>
      <c r="G23443" s="88"/>
      <c r="H23443" s="88"/>
      <c r="I23443" s="88"/>
      <c r="J23443" s="88"/>
      <c r="K23443" s="88"/>
    </row>
    <row r="23444" spans="2:11" hidden="1" x14ac:dyDescent="0.2">
      <c r="B23444" s="88"/>
      <c r="C23444" s="88"/>
      <c r="D23444" s="88"/>
      <c r="E23444" s="88"/>
      <c r="F23444" s="88"/>
      <c r="G23444" s="88"/>
      <c r="H23444" s="88"/>
      <c r="I23444" s="88"/>
      <c r="J23444" s="88"/>
      <c r="K23444" s="88"/>
    </row>
    <row r="23445" spans="2:11" hidden="1" x14ac:dyDescent="0.2">
      <c r="B23445" s="88"/>
      <c r="C23445" s="88"/>
      <c r="D23445" s="88"/>
      <c r="E23445" s="88"/>
      <c r="F23445" s="88"/>
      <c r="G23445" s="88"/>
      <c r="H23445" s="88"/>
      <c r="I23445" s="88"/>
      <c r="J23445" s="88"/>
      <c r="K23445" s="88"/>
    </row>
    <row r="23446" spans="2:11" hidden="1" x14ac:dyDescent="0.2">
      <c r="B23446" s="88"/>
      <c r="C23446" s="88"/>
      <c r="D23446" s="88"/>
      <c r="E23446" s="88"/>
      <c r="F23446" s="88"/>
      <c r="G23446" s="88"/>
      <c r="H23446" s="88"/>
      <c r="I23446" s="88"/>
      <c r="J23446" s="88"/>
      <c r="K23446" s="88"/>
    </row>
    <row r="23447" spans="2:11" hidden="1" x14ac:dyDescent="0.2">
      <c r="B23447" s="88"/>
      <c r="C23447" s="88"/>
      <c r="D23447" s="88"/>
      <c r="E23447" s="88"/>
      <c r="F23447" s="88"/>
      <c r="G23447" s="88"/>
      <c r="H23447" s="88"/>
      <c r="I23447" s="88"/>
      <c r="J23447" s="88"/>
      <c r="K23447" s="88"/>
    </row>
    <row r="23448" spans="2:11" hidden="1" x14ac:dyDescent="0.2">
      <c r="B23448" s="88"/>
      <c r="C23448" s="88"/>
      <c r="D23448" s="88"/>
      <c r="E23448" s="88"/>
      <c r="F23448" s="88"/>
      <c r="G23448" s="88"/>
      <c r="H23448" s="88"/>
      <c r="I23448" s="88"/>
      <c r="J23448" s="88"/>
      <c r="K23448" s="88"/>
    </row>
    <row r="23449" spans="2:11" hidden="1" x14ac:dyDescent="0.2">
      <c r="B23449" s="88"/>
      <c r="C23449" s="88"/>
      <c r="D23449" s="88"/>
      <c r="E23449" s="88"/>
      <c r="F23449" s="88"/>
      <c r="G23449" s="88"/>
      <c r="H23449" s="88"/>
      <c r="I23449" s="88"/>
      <c r="J23449" s="88"/>
      <c r="K23449" s="88"/>
    </row>
    <row r="23450" spans="2:11" hidden="1" x14ac:dyDescent="0.2">
      <c r="B23450" s="88"/>
      <c r="C23450" s="88"/>
      <c r="D23450" s="88"/>
      <c r="E23450" s="88"/>
      <c r="F23450" s="88"/>
      <c r="G23450" s="88"/>
      <c r="H23450" s="88"/>
      <c r="I23450" s="88"/>
      <c r="J23450" s="88"/>
      <c r="K23450" s="88"/>
    </row>
    <row r="23451" spans="2:11" hidden="1" x14ac:dyDescent="0.2">
      <c r="B23451" s="88"/>
      <c r="C23451" s="88"/>
      <c r="D23451" s="88"/>
      <c r="E23451" s="88"/>
      <c r="F23451" s="88"/>
      <c r="G23451" s="88"/>
      <c r="H23451" s="88"/>
      <c r="I23451" s="88"/>
      <c r="J23451" s="88"/>
      <c r="K23451" s="88"/>
    </row>
    <row r="23452" spans="2:11" hidden="1" x14ac:dyDescent="0.2">
      <c r="B23452" s="88"/>
      <c r="C23452" s="88"/>
      <c r="D23452" s="88"/>
      <c r="E23452" s="88"/>
      <c r="F23452" s="88"/>
      <c r="G23452" s="88"/>
      <c r="H23452" s="88"/>
      <c r="I23452" s="88"/>
      <c r="J23452" s="88"/>
      <c r="K23452" s="88"/>
    </row>
    <row r="23453" spans="2:11" hidden="1" x14ac:dyDescent="0.2">
      <c r="B23453" s="88"/>
      <c r="C23453" s="88"/>
      <c r="D23453" s="88"/>
      <c r="E23453" s="88"/>
      <c r="F23453" s="88"/>
      <c r="G23453" s="88"/>
      <c r="H23453" s="88"/>
      <c r="I23453" s="88"/>
      <c r="J23453" s="88"/>
      <c r="K23453" s="88"/>
    </row>
    <row r="23454" spans="2:11" hidden="1" x14ac:dyDescent="0.2">
      <c r="B23454" s="88"/>
      <c r="C23454" s="88"/>
      <c r="D23454" s="88"/>
      <c r="E23454" s="88"/>
      <c r="F23454" s="88"/>
      <c r="G23454" s="88"/>
      <c r="H23454" s="88"/>
      <c r="I23454" s="88"/>
      <c r="J23454" s="88"/>
      <c r="K23454" s="88"/>
    </row>
    <row r="23455" spans="2:11" hidden="1" x14ac:dyDescent="0.2">
      <c r="B23455" s="88"/>
      <c r="C23455" s="88"/>
      <c r="D23455" s="88"/>
      <c r="E23455" s="88"/>
      <c r="F23455" s="88"/>
      <c r="G23455" s="88"/>
      <c r="H23455" s="88"/>
      <c r="I23455" s="88"/>
      <c r="J23455" s="88"/>
      <c r="K23455" s="88"/>
    </row>
    <row r="23456" spans="2:11" hidden="1" x14ac:dyDescent="0.2">
      <c r="B23456" s="88"/>
      <c r="C23456" s="88"/>
      <c r="D23456" s="88"/>
      <c r="E23456" s="88"/>
      <c r="F23456" s="88"/>
      <c r="G23456" s="88"/>
      <c r="H23456" s="88"/>
      <c r="I23456" s="88"/>
      <c r="J23456" s="88"/>
      <c r="K23456" s="88"/>
    </row>
    <row r="23457" spans="2:11" hidden="1" x14ac:dyDescent="0.2">
      <c r="B23457" s="88"/>
      <c r="C23457" s="88"/>
      <c r="D23457" s="88"/>
      <c r="E23457" s="88"/>
      <c r="F23457" s="88"/>
      <c r="G23457" s="88"/>
      <c r="H23457" s="88"/>
      <c r="I23457" s="88"/>
      <c r="J23457" s="88"/>
      <c r="K23457" s="88"/>
    </row>
    <row r="23458" spans="2:11" hidden="1" x14ac:dyDescent="0.2">
      <c r="B23458" s="88"/>
      <c r="C23458" s="88"/>
      <c r="D23458" s="88"/>
      <c r="E23458" s="88"/>
      <c r="F23458" s="88"/>
      <c r="G23458" s="88"/>
      <c r="H23458" s="88"/>
      <c r="I23458" s="88"/>
      <c r="J23458" s="88"/>
      <c r="K23458" s="88"/>
    </row>
    <row r="23459" spans="2:11" hidden="1" x14ac:dyDescent="0.2">
      <c r="B23459" s="88"/>
      <c r="C23459" s="88"/>
      <c r="D23459" s="88"/>
      <c r="E23459" s="88"/>
      <c r="F23459" s="88"/>
      <c r="G23459" s="88"/>
      <c r="H23459" s="88"/>
      <c r="I23459" s="88"/>
      <c r="J23459" s="88"/>
      <c r="K23459" s="88"/>
    </row>
    <row r="23460" spans="2:11" hidden="1" x14ac:dyDescent="0.2">
      <c r="B23460" s="88"/>
      <c r="C23460" s="88"/>
      <c r="D23460" s="88"/>
      <c r="E23460" s="88"/>
      <c r="F23460" s="88"/>
      <c r="G23460" s="88"/>
      <c r="H23460" s="88"/>
      <c r="I23460" s="88"/>
      <c r="J23460" s="88"/>
      <c r="K23460" s="88"/>
    </row>
    <row r="23461" spans="2:11" hidden="1" x14ac:dyDescent="0.2">
      <c r="B23461" s="88"/>
      <c r="C23461" s="88"/>
      <c r="D23461" s="88"/>
      <c r="E23461" s="88"/>
      <c r="F23461" s="88"/>
      <c r="G23461" s="88"/>
      <c r="H23461" s="88"/>
      <c r="I23461" s="88"/>
      <c r="J23461" s="88"/>
      <c r="K23461" s="88"/>
    </row>
    <row r="23462" spans="2:11" hidden="1" x14ac:dyDescent="0.2">
      <c r="B23462" s="88"/>
      <c r="C23462" s="88"/>
      <c r="D23462" s="88"/>
      <c r="E23462" s="88"/>
      <c r="F23462" s="88"/>
      <c r="G23462" s="88"/>
      <c r="H23462" s="88"/>
      <c r="I23462" s="88"/>
      <c r="J23462" s="88"/>
      <c r="K23462" s="88"/>
    </row>
    <row r="23463" spans="2:11" hidden="1" x14ac:dyDescent="0.2">
      <c r="B23463" s="88"/>
      <c r="C23463" s="88"/>
      <c r="D23463" s="88"/>
      <c r="E23463" s="88"/>
      <c r="F23463" s="88"/>
      <c r="G23463" s="88"/>
      <c r="H23463" s="88"/>
      <c r="I23463" s="88"/>
      <c r="J23463" s="88"/>
      <c r="K23463" s="88"/>
    </row>
    <row r="23464" spans="2:11" hidden="1" x14ac:dyDescent="0.2">
      <c r="B23464" s="88"/>
      <c r="C23464" s="88"/>
      <c r="D23464" s="88"/>
      <c r="E23464" s="88"/>
      <c r="F23464" s="88"/>
      <c r="G23464" s="88"/>
      <c r="H23464" s="88"/>
      <c r="I23464" s="88"/>
      <c r="J23464" s="88"/>
      <c r="K23464" s="88"/>
    </row>
    <row r="23465" spans="2:11" hidden="1" x14ac:dyDescent="0.2">
      <c r="B23465" s="88"/>
      <c r="C23465" s="88"/>
      <c r="D23465" s="88"/>
      <c r="E23465" s="88"/>
      <c r="F23465" s="88"/>
      <c r="G23465" s="88"/>
      <c r="H23465" s="88"/>
      <c r="I23465" s="88"/>
      <c r="J23465" s="88"/>
      <c r="K23465" s="88"/>
    </row>
    <row r="23466" spans="2:11" hidden="1" x14ac:dyDescent="0.2">
      <c r="B23466" s="88"/>
      <c r="C23466" s="88"/>
      <c r="D23466" s="88"/>
      <c r="E23466" s="88"/>
      <c r="F23466" s="88"/>
      <c r="G23466" s="88"/>
      <c r="H23466" s="88"/>
      <c r="I23466" s="88"/>
      <c r="J23466" s="88"/>
      <c r="K23466" s="88"/>
    </row>
    <row r="23467" spans="2:11" hidden="1" x14ac:dyDescent="0.2">
      <c r="B23467" s="88"/>
      <c r="C23467" s="88"/>
      <c r="D23467" s="88"/>
      <c r="E23467" s="88"/>
      <c r="F23467" s="88"/>
      <c r="G23467" s="88"/>
      <c r="H23467" s="88"/>
      <c r="I23467" s="88"/>
      <c r="J23467" s="88"/>
      <c r="K23467" s="88"/>
    </row>
    <row r="23468" spans="2:11" hidden="1" x14ac:dyDescent="0.2">
      <c r="B23468" s="88"/>
      <c r="C23468" s="88"/>
      <c r="D23468" s="88"/>
      <c r="E23468" s="88"/>
      <c r="F23468" s="88"/>
      <c r="G23468" s="88"/>
      <c r="H23468" s="88"/>
      <c r="I23468" s="88"/>
      <c r="J23468" s="88"/>
      <c r="K23468" s="88"/>
    </row>
    <row r="23469" spans="2:11" hidden="1" x14ac:dyDescent="0.2">
      <c r="B23469" s="88"/>
      <c r="C23469" s="88"/>
      <c r="D23469" s="88"/>
      <c r="E23469" s="88"/>
      <c r="F23469" s="88"/>
      <c r="G23469" s="88"/>
      <c r="H23469" s="88"/>
      <c r="I23469" s="88"/>
      <c r="J23469" s="88"/>
      <c r="K23469" s="88"/>
    </row>
    <row r="23470" spans="2:11" hidden="1" x14ac:dyDescent="0.2">
      <c r="B23470" s="88"/>
      <c r="C23470" s="88"/>
      <c r="D23470" s="88"/>
      <c r="E23470" s="88"/>
      <c r="F23470" s="88"/>
      <c r="G23470" s="88"/>
      <c r="H23470" s="88"/>
      <c r="I23470" s="88"/>
      <c r="J23470" s="88"/>
      <c r="K23470" s="88"/>
    </row>
    <row r="23471" spans="2:11" hidden="1" x14ac:dyDescent="0.2">
      <c r="B23471" s="88"/>
      <c r="C23471" s="88"/>
      <c r="D23471" s="88"/>
      <c r="E23471" s="88"/>
      <c r="F23471" s="88"/>
      <c r="G23471" s="88"/>
      <c r="H23471" s="88"/>
      <c r="I23471" s="88"/>
      <c r="J23471" s="88"/>
      <c r="K23471" s="88"/>
    </row>
    <row r="23472" spans="2:11" hidden="1" x14ac:dyDescent="0.2">
      <c r="B23472" s="88"/>
      <c r="C23472" s="88"/>
      <c r="D23472" s="88"/>
      <c r="E23472" s="88"/>
      <c r="F23472" s="88"/>
      <c r="G23472" s="88"/>
      <c r="H23472" s="88"/>
      <c r="I23472" s="88"/>
      <c r="J23472" s="88"/>
      <c r="K23472" s="88"/>
    </row>
    <row r="23473" spans="2:11" hidden="1" x14ac:dyDescent="0.2">
      <c r="B23473" s="88"/>
      <c r="C23473" s="88"/>
      <c r="D23473" s="88"/>
      <c r="E23473" s="88"/>
      <c r="F23473" s="88"/>
      <c r="G23473" s="88"/>
      <c r="H23473" s="88"/>
      <c r="I23473" s="88"/>
      <c r="J23473" s="88"/>
      <c r="K23473" s="88"/>
    </row>
    <row r="23474" spans="2:11" hidden="1" x14ac:dyDescent="0.2">
      <c r="B23474" s="88"/>
      <c r="C23474" s="88"/>
      <c r="D23474" s="88"/>
      <c r="E23474" s="88"/>
      <c r="F23474" s="88"/>
      <c r="G23474" s="88"/>
      <c r="H23474" s="88"/>
      <c r="I23474" s="88"/>
      <c r="J23474" s="88"/>
      <c r="K23474" s="88"/>
    </row>
    <row r="23475" spans="2:11" hidden="1" x14ac:dyDescent="0.2">
      <c r="B23475" s="88"/>
      <c r="C23475" s="88"/>
      <c r="D23475" s="88"/>
      <c r="E23475" s="88"/>
      <c r="F23475" s="88"/>
      <c r="G23475" s="88"/>
      <c r="H23475" s="88"/>
      <c r="I23475" s="88"/>
      <c r="J23475" s="88"/>
      <c r="K23475" s="88"/>
    </row>
    <row r="23476" spans="2:11" hidden="1" x14ac:dyDescent="0.2">
      <c r="B23476" s="88"/>
      <c r="C23476" s="88"/>
      <c r="D23476" s="88"/>
      <c r="E23476" s="88"/>
      <c r="F23476" s="88"/>
      <c r="G23476" s="88"/>
      <c r="H23476" s="88"/>
      <c r="I23476" s="88"/>
      <c r="J23476" s="88"/>
      <c r="K23476" s="88"/>
    </row>
    <row r="23477" spans="2:11" hidden="1" x14ac:dyDescent="0.2">
      <c r="B23477" s="88"/>
      <c r="C23477" s="88"/>
      <c r="D23477" s="88"/>
      <c r="E23477" s="88"/>
      <c r="F23477" s="88"/>
      <c r="G23477" s="88"/>
      <c r="H23477" s="88"/>
      <c r="I23477" s="88"/>
      <c r="J23477" s="88"/>
      <c r="K23477" s="88"/>
    </row>
    <row r="23478" spans="2:11" hidden="1" x14ac:dyDescent="0.2">
      <c r="B23478" s="88"/>
      <c r="C23478" s="88"/>
      <c r="D23478" s="88"/>
      <c r="E23478" s="88"/>
      <c r="F23478" s="88"/>
      <c r="G23478" s="88"/>
      <c r="H23478" s="88"/>
      <c r="I23478" s="88"/>
      <c r="J23478" s="88"/>
      <c r="K23478" s="88"/>
    </row>
    <row r="23479" spans="2:11" hidden="1" x14ac:dyDescent="0.2">
      <c r="B23479" s="88"/>
      <c r="C23479" s="88"/>
      <c r="D23479" s="88"/>
      <c r="E23479" s="88"/>
      <c r="F23479" s="88"/>
      <c r="G23479" s="88"/>
      <c r="H23479" s="88"/>
      <c r="I23479" s="88"/>
      <c r="J23479" s="88"/>
      <c r="K23479" s="88"/>
    </row>
    <row r="23480" spans="2:11" hidden="1" x14ac:dyDescent="0.2">
      <c r="B23480" s="88"/>
      <c r="C23480" s="88"/>
      <c r="D23480" s="88"/>
      <c r="E23480" s="88"/>
      <c r="F23480" s="88"/>
      <c r="G23480" s="88"/>
      <c r="H23480" s="88"/>
      <c r="I23480" s="88"/>
      <c r="J23480" s="88"/>
      <c r="K23480" s="88"/>
    </row>
    <row r="23481" spans="2:11" hidden="1" x14ac:dyDescent="0.2">
      <c r="B23481" s="88"/>
      <c r="C23481" s="88"/>
      <c r="D23481" s="88"/>
      <c r="E23481" s="88"/>
      <c r="F23481" s="88"/>
      <c r="G23481" s="88"/>
      <c r="H23481" s="88"/>
      <c r="I23481" s="88"/>
      <c r="J23481" s="88"/>
      <c r="K23481" s="88"/>
    </row>
    <row r="23482" spans="2:11" hidden="1" x14ac:dyDescent="0.2">
      <c r="B23482" s="88"/>
      <c r="C23482" s="88"/>
      <c r="D23482" s="88"/>
      <c r="E23482" s="88"/>
      <c r="F23482" s="88"/>
      <c r="G23482" s="88"/>
      <c r="H23482" s="88"/>
      <c r="I23482" s="88"/>
      <c r="J23482" s="88"/>
      <c r="K23482" s="88"/>
    </row>
    <row r="23483" spans="2:11" hidden="1" x14ac:dyDescent="0.2">
      <c r="B23483" s="88"/>
      <c r="C23483" s="88"/>
      <c r="D23483" s="88"/>
      <c r="E23483" s="88"/>
      <c r="F23483" s="88"/>
      <c r="G23483" s="88"/>
      <c r="H23483" s="88"/>
      <c r="I23483" s="88"/>
      <c r="J23483" s="88"/>
      <c r="K23483" s="88"/>
    </row>
    <row r="23484" spans="2:11" hidden="1" x14ac:dyDescent="0.2">
      <c r="B23484" s="88"/>
      <c r="C23484" s="88"/>
      <c r="D23484" s="88"/>
      <c r="E23484" s="88"/>
      <c r="F23484" s="88"/>
      <c r="G23484" s="88"/>
      <c r="H23484" s="88"/>
      <c r="I23484" s="88"/>
      <c r="J23484" s="88"/>
      <c r="K23484" s="88"/>
    </row>
    <row r="23485" spans="2:11" hidden="1" x14ac:dyDescent="0.2">
      <c r="B23485" s="88"/>
      <c r="C23485" s="88"/>
      <c r="D23485" s="88"/>
      <c r="E23485" s="88"/>
      <c r="F23485" s="88"/>
      <c r="G23485" s="88"/>
      <c r="H23485" s="88"/>
      <c r="I23485" s="88"/>
      <c r="J23485" s="88"/>
      <c r="K23485" s="88"/>
    </row>
    <row r="23486" spans="2:11" hidden="1" x14ac:dyDescent="0.2">
      <c r="B23486" s="88"/>
      <c r="C23486" s="88"/>
      <c r="D23486" s="88"/>
      <c r="E23486" s="88"/>
      <c r="F23486" s="88"/>
      <c r="G23486" s="88"/>
      <c r="H23486" s="88"/>
      <c r="I23486" s="88"/>
      <c r="J23486" s="88"/>
      <c r="K23486" s="88"/>
    </row>
    <row r="23487" spans="2:11" hidden="1" x14ac:dyDescent="0.2">
      <c r="B23487" s="88"/>
      <c r="C23487" s="88"/>
      <c r="D23487" s="88"/>
      <c r="E23487" s="88"/>
      <c r="F23487" s="88"/>
      <c r="G23487" s="88"/>
      <c r="H23487" s="88"/>
      <c r="I23487" s="88"/>
      <c r="J23487" s="88"/>
      <c r="K23487" s="88"/>
    </row>
    <row r="23488" spans="2:11" hidden="1" x14ac:dyDescent="0.2">
      <c r="B23488" s="88"/>
      <c r="C23488" s="88"/>
      <c r="D23488" s="88"/>
      <c r="E23488" s="88"/>
      <c r="F23488" s="88"/>
      <c r="G23488" s="88"/>
      <c r="H23488" s="88"/>
      <c r="I23488" s="88"/>
      <c r="J23488" s="88"/>
      <c r="K23488" s="88"/>
    </row>
    <row r="23489" spans="2:11" hidden="1" x14ac:dyDescent="0.2">
      <c r="B23489" s="88"/>
      <c r="C23489" s="88"/>
      <c r="D23489" s="88"/>
      <c r="E23489" s="88"/>
      <c r="F23489" s="88"/>
      <c r="G23489" s="88"/>
      <c r="H23489" s="88"/>
      <c r="I23489" s="88"/>
      <c r="J23489" s="88"/>
      <c r="K23489" s="88"/>
    </row>
    <row r="23490" spans="2:11" hidden="1" x14ac:dyDescent="0.2">
      <c r="B23490" s="88"/>
      <c r="C23490" s="88"/>
      <c r="D23490" s="88"/>
      <c r="E23490" s="88"/>
      <c r="F23490" s="88"/>
      <c r="G23490" s="88"/>
      <c r="H23490" s="88"/>
      <c r="I23490" s="88"/>
      <c r="J23490" s="88"/>
      <c r="K23490" s="88"/>
    </row>
    <row r="23491" spans="2:11" hidden="1" x14ac:dyDescent="0.2">
      <c r="B23491" s="88"/>
      <c r="C23491" s="88"/>
      <c r="D23491" s="88"/>
      <c r="E23491" s="88"/>
      <c r="F23491" s="88"/>
      <c r="G23491" s="88"/>
      <c r="H23491" s="88"/>
      <c r="I23491" s="88"/>
      <c r="J23491" s="88"/>
      <c r="K23491" s="88"/>
    </row>
    <row r="23492" spans="2:11" hidden="1" x14ac:dyDescent="0.2">
      <c r="B23492" s="88"/>
      <c r="C23492" s="88"/>
      <c r="D23492" s="88"/>
      <c r="E23492" s="88"/>
      <c r="F23492" s="88"/>
      <c r="G23492" s="88"/>
      <c r="H23492" s="88"/>
      <c r="I23492" s="88"/>
      <c r="J23492" s="88"/>
      <c r="K23492" s="88"/>
    </row>
    <row r="23493" spans="2:11" hidden="1" x14ac:dyDescent="0.2">
      <c r="B23493" s="88"/>
      <c r="C23493" s="88"/>
      <c r="D23493" s="88"/>
      <c r="E23493" s="88"/>
      <c r="F23493" s="88"/>
      <c r="G23493" s="88"/>
      <c r="H23493" s="88"/>
      <c r="I23493" s="88"/>
      <c r="J23493" s="88"/>
      <c r="K23493" s="88"/>
    </row>
    <row r="23494" spans="2:11" hidden="1" x14ac:dyDescent="0.2">
      <c r="B23494" s="88"/>
      <c r="C23494" s="88"/>
      <c r="D23494" s="88"/>
      <c r="E23494" s="88"/>
      <c r="F23494" s="88"/>
      <c r="G23494" s="88"/>
      <c r="H23494" s="88"/>
      <c r="I23494" s="88"/>
      <c r="J23494" s="88"/>
      <c r="K23494" s="88"/>
    </row>
    <row r="23495" spans="2:11" hidden="1" x14ac:dyDescent="0.2">
      <c r="B23495" s="88"/>
      <c r="C23495" s="88"/>
      <c r="D23495" s="88"/>
      <c r="E23495" s="88"/>
      <c r="F23495" s="88"/>
      <c r="G23495" s="88"/>
      <c r="H23495" s="88"/>
      <c r="I23495" s="88"/>
      <c r="J23495" s="88"/>
      <c r="K23495" s="88"/>
    </row>
    <row r="23496" spans="2:11" hidden="1" x14ac:dyDescent="0.2">
      <c r="B23496" s="88"/>
      <c r="C23496" s="88"/>
      <c r="D23496" s="88"/>
      <c r="E23496" s="88"/>
      <c r="F23496" s="88"/>
      <c r="G23496" s="88"/>
      <c r="H23496" s="88"/>
      <c r="I23496" s="88"/>
      <c r="J23496" s="88"/>
      <c r="K23496" s="88"/>
    </row>
    <row r="23497" spans="2:11" hidden="1" x14ac:dyDescent="0.2">
      <c r="B23497" s="88"/>
      <c r="C23497" s="88"/>
      <c r="D23497" s="88"/>
      <c r="E23497" s="88"/>
      <c r="F23497" s="88"/>
      <c r="G23497" s="88"/>
      <c r="H23497" s="88"/>
      <c r="I23497" s="88"/>
      <c r="J23497" s="88"/>
      <c r="K23497" s="88"/>
    </row>
    <row r="23498" spans="2:11" hidden="1" x14ac:dyDescent="0.2">
      <c r="B23498" s="88"/>
      <c r="C23498" s="88"/>
      <c r="D23498" s="88"/>
      <c r="E23498" s="88"/>
      <c r="F23498" s="88"/>
      <c r="G23498" s="88"/>
      <c r="H23498" s="88"/>
      <c r="I23498" s="88"/>
      <c r="J23498" s="88"/>
      <c r="K23498" s="88"/>
    </row>
    <row r="23499" spans="2:11" hidden="1" x14ac:dyDescent="0.2">
      <c r="B23499" s="88"/>
      <c r="C23499" s="88"/>
      <c r="D23499" s="88"/>
      <c r="E23499" s="88"/>
      <c r="F23499" s="88"/>
      <c r="G23499" s="88"/>
      <c r="H23499" s="88"/>
      <c r="I23499" s="88"/>
      <c r="J23499" s="88"/>
      <c r="K23499" s="88"/>
    </row>
    <row r="23500" spans="2:11" hidden="1" x14ac:dyDescent="0.2">
      <c r="B23500" s="88"/>
      <c r="C23500" s="88"/>
      <c r="D23500" s="88"/>
      <c r="E23500" s="88"/>
      <c r="F23500" s="88"/>
      <c r="G23500" s="88"/>
      <c r="H23500" s="88"/>
      <c r="I23500" s="88"/>
      <c r="J23500" s="88"/>
      <c r="K23500" s="88"/>
    </row>
    <row r="23501" spans="2:11" hidden="1" x14ac:dyDescent="0.2">
      <c r="B23501" s="88"/>
      <c r="C23501" s="88"/>
      <c r="D23501" s="88"/>
      <c r="E23501" s="88"/>
      <c r="F23501" s="88"/>
      <c r="G23501" s="88"/>
      <c r="H23501" s="88"/>
      <c r="I23501" s="88"/>
      <c r="J23501" s="88"/>
      <c r="K23501" s="88"/>
    </row>
    <row r="23502" spans="2:11" hidden="1" x14ac:dyDescent="0.2">
      <c r="B23502" s="88"/>
      <c r="C23502" s="88"/>
      <c r="D23502" s="88"/>
      <c r="E23502" s="88"/>
      <c r="F23502" s="88"/>
      <c r="G23502" s="88"/>
      <c r="H23502" s="88"/>
      <c r="I23502" s="88"/>
      <c r="J23502" s="88"/>
      <c r="K23502" s="88"/>
    </row>
    <row r="23503" spans="2:11" hidden="1" x14ac:dyDescent="0.2">
      <c r="B23503" s="88"/>
      <c r="C23503" s="88"/>
      <c r="D23503" s="88"/>
      <c r="E23503" s="88"/>
      <c r="F23503" s="88"/>
      <c r="G23503" s="88"/>
      <c r="H23503" s="88"/>
      <c r="I23503" s="88"/>
      <c r="J23503" s="88"/>
      <c r="K23503" s="88"/>
    </row>
    <row r="23504" spans="2:11" hidden="1" x14ac:dyDescent="0.2">
      <c r="B23504" s="88"/>
      <c r="C23504" s="88"/>
      <c r="D23504" s="88"/>
      <c r="E23504" s="88"/>
      <c r="F23504" s="88"/>
      <c r="G23504" s="88"/>
      <c r="H23504" s="88"/>
      <c r="I23504" s="88"/>
      <c r="J23504" s="88"/>
      <c r="K23504" s="88"/>
    </row>
    <row r="23505" spans="2:11" hidden="1" x14ac:dyDescent="0.2">
      <c r="B23505" s="88"/>
      <c r="C23505" s="88"/>
      <c r="D23505" s="88"/>
      <c r="E23505" s="88"/>
      <c r="F23505" s="88"/>
      <c r="G23505" s="88"/>
      <c r="H23505" s="88"/>
      <c r="I23505" s="88"/>
      <c r="J23505" s="88"/>
      <c r="K23505" s="88"/>
    </row>
    <row r="23506" spans="2:11" hidden="1" x14ac:dyDescent="0.2">
      <c r="B23506" s="88"/>
      <c r="C23506" s="88"/>
      <c r="D23506" s="88"/>
      <c r="E23506" s="88"/>
      <c r="F23506" s="88"/>
      <c r="G23506" s="88"/>
      <c r="H23506" s="88"/>
      <c r="I23506" s="88"/>
      <c r="J23506" s="88"/>
      <c r="K23506" s="88"/>
    </row>
    <row r="23507" spans="2:11" hidden="1" x14ac:dyDescent="0.2">
      <c r="B23507" s="88"/>
      <c r="C23507" s="88"/>
      <c r="D23507" s="88"/>
      <c r="E23507" s="88"/>
      <c r="F23507" s="88"/>
      <c r="G23507" s="88"/>
      <c r="H23507" s="88"/>
      <c r="I23507" s="88"/>
      <c r="J23507" s="88"/>
      <c r="K23507" s="88"/>
    </row>
    <row r="23508" spans="2:11" hidden="1" x14ac:dyDescent="0.2">
      <c r="B23508" s="88"/>
      <c r="C23508" s="88"/>
      <c r="D23508" s="88"/>
      <c r="E23508" s="88"/>
      <c r="F23508" s="88"/>
      <c r="G23508" s="88"/>
      <c r="H23508" s="88"/>
      <c r="I23508" s="88"/>
      <c r="J23508" s="88"/>
      <c r="K23508" s="88"/>
    </row>
    <row r="23509" spans="2:11" hidden="1" x14ac:dyDescent="0.2">
      <c r="B23509" s="88"/>
      <c r="C23509" s="88"/>
      <c r="D23509" s="88"/>
      <c r="E23509" s="88"/>
      <c r="F23509" s="88"/>
      <c r="G23509" s="88"/>
      <c r="H23509" s="88"/>
      <c r="I23509" s="88"/>
      <c r="J23509" s="88"/>
      <c r="K23509" s="88"/>
    </row>
    <row r="23510" spans="2:11" hidden="1" x14ac:dyDescent="0.2">
      <c r="B23510" s="88"/>
      <c r="C23510" s="88"/>
      <c r="D23510" s="88"/>
      <c r="E23510" s="88"/>
      <c r="F23510" s="88"/>
      <c r="G23510" s="88"/>
      <c r="H23510" s="88"/>
      <c r="I23510" s="88"/>
      <c r="J23510" s="88"/>
      <c r="K23510" s="88"/>
    </row>
    <row r="23511" spans="2:11" hidden="1" x14ac:dyDescent="0.2">
      <c r="B23511" s="88"/>
      <c r="C23511" s="88"/>
      <c r="D23511" s="88"/>
      <c r="E23511" s="88"/>
      <c r="F23511" s="88"/>
      <c r="G23511" s="88"/>
      <c r="H23511" s="88"/>
      <c r="I23511" s="88"/>
      <c r="J23511" s="88"/>
      <c r="K23511" s="88"/>
    </row>
    <row r="23512" spans="2:11" hidden="1" x14ac:dyDescent="0.2">
      <c r="B23512" s="88"/>
      <c r="C23512" s="88"/>
      <c r="D23512" s="88"/>
      <c r="E23512" s="88"/>
      <c r="F23512" s="88"/>
      <c r="G23512" s="88"/>
      <c r="H23512" s="88"/>
      <c r="I23512" s="88"/>
      <c r="J23512" s="88"/>
      <c r="K23512" s="88"/>
    </row>
    <row r="23513" spans="2:11" hidden="1" x14ac:dyDescent="0.2">
      <c r="B23513" s="88"/>
      <c r="C23513" s="88"/>
      <c r="D23513" s="88"/>
      <c r="E23513" s="88"/>
      <c r="F23513" s="88"/>
      <c r="G23513" s="88"/>
      <c r="H23513" s="88"/>
      <c r="I23513" s="88"/>
      <c r="J23513" s="88"/>
      <c r="K23513" s="88"/>
    </row>
    <row r="23514" spans="2:11" hidden="1" x14ac:dyDescent="0.2">
      <c r="B23514" s="88"/>
      <c r="C23514" s="88"/>
      <c r="D23514" s="88"/>
      <c r="E23514" s="88"/>
      <c r="F23514" s="88"/>
      <c r="G23514" s="88"/>
      <c r="H23514" s="88"/>
      <c r="I23514" s="88"/>
      <c r="J23514" s="88"/>
      <c r="K23514" s="88"/>
    </row>
    <row r="23515" spans="2:11" hidden="1" x14ac:dyDescent="0.2">
      <c r="B23515" s="88"/>
      <c r="C23515" s="88"/>
      <c r="D23515" s="88"/>
      <c r="E23515" s="88"/>
      <c r="F23515" s="88"/>
      <c r="G23515" s="88"/>
      <c r="H23515" s="88"/>
      <c r="I23515" s="88"/>
      <c r="J23515" s="88"/>
      <c r="K23515" s="88"/>
    </row>
    <row r="23516" spans="2:11" hidden="1" x14ac:dyDescent="0.2">
      <c r="B23516" s="88"/>
      <c r="C23516" s="88"/>
      <c r="D23516" s="88"/>
      <c r="E23516" s="88"/>
      <c r="F23516" s="88"/>
      <c r="G23516" s="88"/>
      <c r="H23516" s="88"/>
      <c r="I23516" s="88"/>
      <c r="J23516" s="88"/>
      <c r="K23516" s="88"/>
    </row>
    <row r="23517" spans="2:11" hidden="1" x14ac:dyDescent="0.2">
      <c r="B23517" s="88"/>
      <c r="C23517" s="88"/>
      <c r="D23517" s="88"/>
      <c r="E23517" s="88"/>
      <c r="F23517" s="88"/>
      <c r="G23517" s="88"/>
      <c r="H23517" s="88"/>
      <c r="I23517" s="88"/>
      <c r="J23517" s="88"/>
      <c r="K23517" s="88"/>
    </row>
    <row r="23518" spans="2:11" hidden="1" x14ac:dyDescent="0.2">
      <c r="B23518" s="88"/>
      <c r="C23518" s="88"/>
      <c r="D23518" s="88"/>
      <c r="E23518" s="88"/>
      <c r="F23518" s="88"/>
      <c r="G23518" s="88"/>
      <c r="H23518" s="88"/>
      <c r="I23518" s="88"/>
      <c r="J23518" s="88"/>
      <c r="K23518" s="88"/>
    </row>
    <row r="23519" spans="2:11" hidden="1" x14ac:dyDescent="0.2">
      <c r="B23519" s="88"/>
      <c r="C23519" s="88"/>
      <c r="D23519" s="88"/>
      <c r="E23519" s="88"/>
      <c r="F23519" s="88"/>
      <c r="G23519" s="88"/>
      <c r="H23519" s="88"/>
      <c r="I23519" s="88"/>
      <c r="J23519" s="88"/>
      <c r="K23519" s="88"/>
    </row>
    <row r="23520" spans="2:11" hidden="1" x14ac:dyDescent="0.2">
      <c r="B23520" s="88"/>
      <c r="C23520" s="88"/>
      <c r="D23520" s="88"/>
      <c r="E23520" s="88"/>
      <c r="F23520" s="88"/>
      <c r="G23520" s="88"/>
      <c r="H23520" s="88"/>
      <c r="I23520" s="88"/>
      <c r="J23520" s="88"/>
      <c r="K23520" s="88"/>
    </row>
    <row r="23521" spans="2:11" hidden="1" x14ac:dyDescent="0.2">
      <c r="B23521" s="88"/>
      <c r="C23521" s="88"/>
      <c r="D23521" s="88"/>
      <c r="E23521" s="88"/>
      <c r="F23521" s="88"/>
      <c r="G23521" s="88"/>
      <c r="H23521" s="88"/>
      <c r="I23521" s="88"/>
      <c r="J23521" s="88"/>
      <c r="K23521" s="88"/>
    </row>
    <row r="23522" spans="2:11" hidden="1" x14ac:dyDescent="0.2">
      <c r="B23522" s="88"/>
      <c r="C23522" s="88"/>
      <c r="D23522" s="88"/>
      <c r="E23522" s="88"/>
      <c r="F23522" s="88"/>
      <c r="G23522" s="88"/>
      <c r="H23522" s="88"/>
      <c r="I23522" s="88"/>
      <c r="J23522" s="88"/>
      <c r="K23522" s="88"/>
    </row>
    <row r="23523" spans="2:11" hidden="1" x14ac:dyDescent="0.2">
      <c r="B23523" s="88"/>
      <c r="C23523" s="88"/>
      <c r="D23523" s="88"/>
      <c r="E23523" s="88"/>
      <c r="F23523" s="88"/>
      <c r="G23523" s="88"/>
      <c r="H23523" s="88"/>
      <c r="I23523" s="88"/>
      <c r="J23523" s="88"/>
      <c r="K23523" s="88"/>
    </row>
    <row r="23524" spans="2:11" hidden="1" x14ac:dyDescent="0.2">
      <c r="B23524" s="88"/>
      <c r="C23524" s="88"/>
      <c r="D23524" s="88"/>
      <c r="E23524" s="88"/>
      <c r="F23524" s="88"/>
      <c r="G23524" s="88"/>
      <c r="H23524" s="88"/>
      <c r="I23524" s="88"/>
      <c r="J23524" s="88"/>
      <c r="K23524" s="88"/>
    </row>
    <row r="23525" spans="2:11" hidden="1" x14ac:dyDescent="0.2">
      <c r="B23525" s="88"/>
      <c r="C23525" s="88"/>
      <c r="D23525" s="88"/>
      <c r="E23525" s="88"/>
      <c r="F23525" s="88"/>
      <c r="G23525" s="88"/>
      <c r="H23525" s="88"/>
      <c r="I23525" s="88"/>
      <c r="J23525" s="88"/>
      <c r="K23525" s="88"/>
    </row>
    <row r="23526" spans="2:11" hidden="1" x14ac:dyDescent="0.2">
      <c r="B23526" s="88"/>
      <c r="C23526" s="88"/>
      <c r="D23526" s="88"/>
      <c r="E23526" s="88"/>
      <c r="F23526" s="88"/>
      <c r="G23526" s="88"/>
      <c r="H23526" s="88"/>
      <c r="I23526" s="88"/>
      <c r="J23526" s="88"/>
      <c r="K23526" s="88"/>
    </row>
    <row r="23527" spans="2:11" hidden="1" x14ac:dyDescent="0.2">
      <c r="B23527" s="88"/>
      <c r="C23527" s="88"/>
      <c r="D23527" s="88"/>
      <c r="E23527" s="88"/>
      <c r="F23527" s="88"/>
      <c r="G23527" s="88"/>
      <c r="H23527" s="88"/>
      <c r="I23527" s="88"/>
      <c r="J23527" s="88"/>
      <c r="K23527" s="88"/>
    </row>
    <row r="23528" spans="2:11" hidden="1" x14ac:dyDescent="0.2">
      <c r="B23528" s="88"/>
      <c r="C23528" s="88"/>
      <c r="D23528" s="88"/>
      <c r="E23528" s="88"/>
      <c r="F23528" s="88"/>
      <c r="G23528" s="88"/>
      <c r="H23528" s="88"/>
      <c r="I23528" s="88"/>
      <c r="J23528" s="88"/>
      <c r="K23528" s="88"/>
    </row>
    <row r="23529" spans="2:11" hidden="1" x14ac:dyDescent="0.2">
      <c r="B23529" s="88"/>
      <c r="C23529" s="88"/>
      <c r="D23529" s="88"/>
      <c r="E23529" s="88"/>
      <c r="F23529" s="88"/>
      <c r="G23529" s="88"/>
      <c r="H23529" s="88"/>
      <c r="I23529" s="88"/>
      <c r="J23529" s="88"/>
      <c r="K23529" s="88"/>
    </row>
    <row r="23530" spans="2:11" hidden="1" x14ac:dyDescent="0.2">
      <c r="B23530" s="88"/>
      <c r="C23530" s="88"/>
      <c r="D23530" s="88"/>
      <c r="E23530" s="88"/>
      <c r="F23530" s="88"/>
      <c r="G23530" s="88"/>
      <c r="H23530" s="88"/>
      <c r="I23530" s="88"/>
      <c r="J23530" s="88"/>
      <c r="K23530" s="88"/>
    </row>
    <row r="23531" spans="2:11" hidden="1" x14ac:dyDescent="0.2">
      <c r="B23531" s="88"/>
      <c r="C23531" s="88"/>
      <c r="D23531" s="88"/>
      <c r="E23531" s="88"/>
      <c r="F23531" s="88"/>
      <c r="G23531" s="88"/>
      <c r="H23531" s="88"/>
      <c r="I23531" s="88"/>
      <c r="J23531" s="88"/>
      <c r="K23531" s="88"/>
    </row>
    <row r="23532" spans="2:11" hidden="1" x14ac:dyDescent="0.2">
      <c r="B23532" s="88"/>
      <c r="C23532" s="88"/>
      <c r="D23532" s="88"/>
      <c r="E23532" s="88"/>
      <c r="F23532" s="88"/>
      <c r="G23532" s="88"/>
      <c r="H23532" s="88"/>
      <c r="I23532" s="88"/>
      <c r="J23532" s="88"/>
      <c r="K23532" s="88"/>
    </row>
    <row r="23533" spans="2:11" hidden="1" x14ac:dyDescent="0.2">
      <c r="B23533" s="88"/>
      <c r="C23533" s="88"/>
      <c r="D23533" s="88"/>
      <c r="E23533" s="88"/>
      <c r="F23533" s="88"/>
      <c r="G23533" s="88"/>
      <c r="H23533" s="88"/>
      <c r="I23533" s="88"/>
      <c r="J23533" s="88"/>
      <c r="K23533" s="88"/>
    </row>
    <row r="23534" spans="2:11" hidden="1" x14ac:dyDescent="0.2">
      <c r="B23534" s="88"/>
      <c r="C23534" s="88"/>
      <c r="D23534" s="88"/>
      <c r="E23534" s="88"/>
      <c r="F23534" s="88"/>
      <c r="G23534" s="88"/>
      <c r="H23534" s="88"/>
      <c r="I23534" s="88"/>
      <c r="J23534" s="88"/>
      <c r="K23534" s="88"/>
    </row>
    <row r="23535" spans="2:11" hidden="1" x14ac:dyDescent="0.2">
      <c r="B23535" s="88"/>
      <c r="C23535" s="88"/>
      <c r="D23535" s="88"/>
      <c r="E23535" s="88"/>
      <c r="F23535" s="88"/>
      <c r="G23535" s="88"/>
      <c r="H23535" s="88"/>
      <c r="I23535" s="88"/>
      <c r="J23535" s="88"/>
      <c r="K23535" s="88"/>
    </row>
    <row r="23536" spans="2:11" hidden="1" x14ac:dyDescent="0.2">
      <c r="B23536" s="88"/>
      <c r="C23536" s="88"/>
      <c r="D23536" s="88"/>
      <c r="E23536" s="88"/>
      <c r="F23536" s="88"/>
      <c r="G23536" s="88"/>
      <c r="H23536" s="88"/>
      <c r="I23536" s="88"/>
      <c r="J23536" s="88"/>
      <c r="K23536" s="88"/>
    </row>
    <row r="23537" spans="2:11" hidden="1" x14ac:dyDescent="0.2">
      <c r="B23537" s="88"/>
      <c r="C23537" s="88"/>
      <c r="D23537" s="88"/>
      <c r="E23537" s="88"/>
      <c r="F23537" s="88"/>
      <c r="G23537" s="88"/>
      <c r="H23537" s="88"/>
      <c r="I23537" s="88"/>
      <c r="J23537" s="88"/>
      <c r="K23537" s="88"/>
    </row>
    <row r="23538" spans="2:11" hidden="1" x14ac:dyDescent="0.2">
      <c r="B23538" s="88"/>
      <c r="C23538" s="88"/>
      <c r="D23538" s="88"/>
      <c r="E23538" s="88"/>
      <c r="F23538" s="88"/>
      <c r="G23538" s="88"/>
      <c r="H23538" s="88"/>
      <c r="I23538" s="88"/>
      <c r="J23538" s="88"/>
      <c r="K23538" s="88"/>
    </row>
    <row r="23539" spans="2:11" hidden="1" x14ac:dyDescent="0.2">
      <c r="B23539" s="88"/>
      <c r="C23539" s="88"/>
      <c r="D23539" s="88"/>
      <c r="E23539" s="88"/>
      <c r="F23539" s="88"/>
      <c r="G23539" s="88"/>
      <c r="H23539" s="88"/>
      <c r="I23539" s="88"/>
      <c r="J23539" s="88"/>
      <c r="K23539" s="88"/>
    </row>
    <row r="23540" spans="2:11" hidden="1" x14ac:dyDescent="0.2">
      <c r="B23540" s="88"/>
      <c r="C23540" s="88"/>
      <c r="D23540" s="88"/>
      <c r="E23540" s="88"/>
      <c r="F23540" s="88"/>
      <c r="G23540" s="88"/>
      <c r="H23540" s="88"/>
      <c r="I23540" s="88"/>
      <c r="J23540" s="88"/>
      <c r="K23540" s="88"/>
    </row>
    <row r="23541" spans="2:11" hidden="1" x14ac:dyDescent="0.2">
      <c r="B23541" s="88"/>
      <c r="C23541" s="88"/>
      <c r="D23541" s="88"/>
      <c r="E23541" s="88"/>
      <c r="F23541" s="88"/>
      <c r="G23541" s="88"/>
      <c r="H23541" s="88"/>
      <c r="I23541" s="88"/>
      <c r="J23541" s="88"/>
      <c r="K23541" s="88"/>
    </row>
    <row r="23542" spans="2:11" hidden="1" x14ac:dyDescent="0.2">
      <c r="B23542" s="88"/>
      <c r="C23542" s="88"/>
      <c r="D23542" s="88"/>
      <c r="E23542" s="88"/>
      <c r="F23542" s="88"/>
      <c r="G23542" s="88"/>
      <c r="H23542" s="88"/>
      <c r="I23542" s="88"/>
      <c r="J23542" s="88"/>
      <c r="K23542" s="88"/>
    </row>
    <row r="23543" spans="2:11" hidden="1" x14ac:dyDescent="0.2">
      <c r="B23543" s="88"/>
      <c r="C23543" s="88"/>
      <c r="D23543" s="88"/>
      <c r="E23543" s="88"/>
      <c r="F23543" s="88"/>
      <c r="G23543" s="88"/>
      <c r="H23543" s="88"/>
      <c r="I23543" s="88"/>
      <c r="J23543" s="88"/>
      <c r="K23543" s="88"/>
    </row>
    <row r="23544" spans="2:11" hidden="1" x14ac:dyDescent="0.2">
      <c r="B23544" s="88"/>
      <c r="C23544" s="88"/>
      <c r="D23544" s="88"/>
      <c r="E23544" s="88"/>
      <c r="F23544" s="88"/>
      <c r="G23544" s="88"/>
      <c r="H23544" s="88"/>
      <c r="I23544" s="88"/>
      <c r="J23544" s="88"/>
      <c r="K23544" s="88"/>
    </row>
    <row r="23545" spans="2:11" hidden="1" x14ac:dyDescent="0.2">
      <c r="B23545" s="88"/>
      <c r="C23545" s="88"/>
      <c r="D23545" s="88"/>
      <c r="E23545" s="88"/>
      <c r="F23545" s="88"/>
      <c r="G23545" s="88"/>
      <c r="H23545" s="88"/>
      <c r="I23545" s="88"/>
      <c r="J23545" s="88"/>
      <c r="K23545" s="88"/>
    </row>
    <row r="23546" spans="2:11" hidden="1" x14ac:dyDescent="0.2">
      <c r="B23546" s="88"/>
      <c r="C23546" s="88"/>
      <c r="D23546" s="88"/>
      <c r="E23546" s="88"/>
      <c r="F23546" s="88"/>
      <c r="G23546" s="88"/>
      <c r="H23546" s="88"/>
      <c r="I23546" s="88"/>
      <c r="J23546" s="88"/>
      <c r="K23546" s="88"/>
    </row>
    <row r="23547" spans="2:11" hidden="1" x14ac:dyDescent="0.2">
      <c r="B23547" s="88"/>
      <c r="C23547" s="88"/>
      <c r="D23547" s="88"/>
      <c r="E23547" s="88"/>
      <c r="F23547" s="88"/>
      <c r="G23547" s="88"/>
      <c r="H23547" s="88"/>
      <c r="I23547" s="88"/>
      <c r="J23547" s="88"/>
      <c r="K23547" s="88"/>
    </row>
    <row r="23548" spans="2:11" hidden="1" x14ac:dyDescent="0.2">
      <c r="B23548" s="88"/>
      <c r="C23548" s="88"/>
      <c r="D23548" s="88"/>
      <c r="E23548" s="88"/>
      <c r="F23548" s="88"/>
      <c r="G23548" s="88"/>
      <c r="H23548" s="88"/>
      <c r="I23548" s="88"/>
      <c r="J23548" s="88"/>
      <c r="K23548" s="88"/>
    </row>
    <row r="23549" spans="2:11" hidden="1" x14ac:dyDescent="0.2">
      <c r="B23549" s="88"/>
      <c r="C23549" s="88"/>
      <c r="D23549" s="88"/>
      <c r="E23549" s="88"/>
      <c r="F23549" s="88"/>
      <c r="G23549" s="88"/>
      <c r="H23549" s="88"/>
      <c r="I23549" s="88"/>
      <c r="J23549" s="88"/>
      <c r="K23549" s="88"/>
    </row>
    <row r="23550" spans="2:11" hidden="1" x14ac:dyDescent="0.2">
      <c r="B23550" s="88"/>
      <c r="C23550" s="88"/>
      <c r="D23550" s="88"/>
      <c r="E23550" s="88"/>
      <c r="F23550" s="88"/>
      <c r="G23550" s="88"/>
      <c r="H23550" s="88"/>
      <c r="I23550" s="88"/>
      <c r="J23550" s="88"/>
      <c r="K23550" s="88"/>
    </row>
    <row r="23551" spans="2:11" hidden="1" x14ac:dyDescent="0.2">
      <c r="B23551" s="88"/>
      <c r="C23551" s="88"/>
      <c r="D23551" s="88"/>
      <c r="E23551" s="88"/>
      <c r="F23551" s="88"/>
      <c r="G23551" s="88"/>
      <c r="H23551" s="88"/>
      <c r="I23551" s="88"/>
      <c r="J23551" s="88"/>
      <c r="K23551" s="88"/>
    </row>
    <row r="23552" spans="2:11" hidden="1" x14ac:dyDescent="0.2">
      <c r="B23552" s="88"/>
      <c r="C23552" s="88"/>
      <c r="D23552" s="88"/>
      <c r="E23552" s="88"/>
      <c r="F23552" s="88"/>
      <c r="G23552" s="88"/>
      <c r="H23552" s="88"/>
      <c r="I23552" s="88"/>
      <c r="J23552" s="88"/>
      <c r="K23552" s="88"/>
    </row>
    <row r="23553" spans="2:11" hidden="1" x14ac:dyDescent="0.2">
      <c r="B23553" s="88"/>
      <c r="C23553" s="88"/>
      <c r="D23553" s="88"/>
      <c r="E23553" s="88"/>
      <c r="F23553" s="88"/>
      <c r="G23553" s="88"/>
      <c r="H23553" s="88"/>
      <c r="I23553" s="88"/>
      <c r="J23553" s="88"/>
      <c r="K23553" s="88"/>
    </row>
    <row r="23554" spans="2:11" hidden="1" x14ac:dyDescent="0.2">
      <c r="B23554" s="88"/>
      <c r="C23554" s="88"/>
      <c r="D23554" s="88"/>
      <c r="E23554" s="88"/>
      <c r="F23554" s="88"/>
      <c r="G23554" s="88"/>
      <c r="H23554" s="88"/>
      <c r="I23554" s="88"/>
      <c r="J23554" s="88"/>
      <c r="K23554" s="88"/>
    </row>
    <row r="23555" spans="2:11" hidden="1" x14ac:dyDescent="0.2">
      <c r="B23555" s="88"/>
      <c r="C23555" s="88"/>
      <c r="D23555" s="88"/>
      <c r="E23555" s="88"/>
      <c r="F23555" s="88"/>
      <c r="G23555" s="88"/>
      <c r="H23555" s="88"/>
      <c r="I23555" s="88"/>
      <c r="J23555" s="88"/>
      <c r="K23555" s="88"/>
    </row>
    <row r="23556" spans="2:11" hidden="1" x14ac:dyDescent="0.2">
      <c r="B23556" s="88"/>
      <c r="C23556" s="88"/>
      <c r="D23556" s="88"/>
      <c r="E23556" s="88"/>
      <c r="F23556" s="88"/>
      <c r="G23556" s="88"/>
      <c r="H23556" s="88"/>
      <c r="I23556" s="88"/>
      <c r="J23556" s="88"/>
      <c r="K23556" s="88"/>
    </row>
    <row r="23557" spans="2:11" hidden="1" x14ac:dyDescent="0.2">
      <c r="B23557" s="88"/>
      <c r="C23557" s="88"/>
      <c r="D23557" s="88"/>
      <c r="E23557" s="88"/>
      <c r="F23557" s="88"/>
      <c r="G23557" s="88"/>
      <c r="H23557" s="88"/>
      <c r="I23557" s="88"/>
      <c r="J23557" s="88"/>
      <c r="K23557" s="88"/>
    </row>
    <row r="23558" spans="2:11" hidden="1" x14ac:dyDescent="0.2">
      <c r="B23558" s="88"/>
      <c r="C23558" s="88"/>
      <c r="D23558" s="88"/>
      <c r="E23558" s="88"/>
      <c r="F23558" s="88"/>
      <c r="G23558" s="88"/>
      <c r="H23558" s="88"/>
      <c r="I23558" s="88"/>
      <c r="J23558" s="88"/>
      <c r="K23558" s="88"/>
    </row>
    <row r="23559" spans="2:11" hidden="1" x14ac:dyDescent="0.2">
      <c r="B23559" s="88"/>
      <c r="C23559" s="88"/>
      <c r="D23559" s="88"/>
      <c r="E23559" s="88"/>
      <c r="F23559" s="88"/>
      <c r="G23559" s="88"/>
      <c r="H23559" s="88"/>
      <c r="I23559" s="88"/>
      <c r="J23559" s="88"/>
      <c r="K23559" s="88"/>
    </row>
    <row r="23560" spans="2:11" hidden="1" x14ac:dyDescent="0.2">
      <c r="B23560" s="88"/>
      <c r="C23560" s="88"/>
      <c r="D23560" s="88"/>
      <c r="E23560" s="88"/>
      <c r="F23560" s="88"/>
      <c r="G23560" s="88"/>
      <c r="H23560" s="88"/>
      <c r="I23560" s="88"/>
      <c r="J23560" s="88"/>
      <c r="K23560" s="88"/>
    </row>
    <row r="23561" spans="2:11" hidden="1" x14ac:dyDescent="0.2">
      <c r="B23561" s="88"/>
      <c r="C23561" s="88"/>
      <c r="D23561" s="88"/>
      <c r="E23561" s="88"/>
      <c r="F23561" s="88"/>
      <c r="G23561" s="88"/>
      <c r="H23561" s="88"/>
      <c r="I23561" s="88"/>
      <c r="J23561" s="88"/>
      <c r="K23561" s="88"/>
    </row>
    <row r="23562" spans="2:11" hidden="1" x14ac:dyDescent="0.2">
      <c r="B23562" s="88"/>
      <c r="C23562" s="88"/>
      <c r="D23562" s="88"/>
      <c r="E23562" s="88"/>
      <c r="F23562" s="88"/>
      <c r="G23562" s="88"/>
      <c r="H23562" s="88"/>
      <c r="I23562" s="88"/>
      <c r="J23562" s="88"/>
      <c r="K23562" s="88"/>
    </row>
    <row r="23563" spans="2:11" hidden="1" x14ac:dyDescent="0.2">
      <c r="B23563" s="88"/>
      <c r="C23563" s="88"/>
      <c r="D23563" s="88"/>
      <c r="E23563" s="88"/>
      <c r="F23563" s="88"/>
      <c r="G23563" s="88"/>
      <c r="H23563" s="88"/>
      <c r="I23563" s="88"/>
      <c r="J23563" s="88"/>
      <c r="K23563" s="88"/>
    </row>
    <row r="23564" spans="2:11" hidden="1" x14ac:dyDescent="0.2">
      <c r="B23564" s="88"/>
      <c r="C23564" s="88"/>
      <c r="D23564" s="88"/>
      <c r="E23564" s="88"/>
      <c r="F23564" s="88"/>
      <c r="G23564" s="88"/>
      <c r="H23564" s="88"/>
      <c r="I23564" s="88"/>
      <c r="J23564" s="88"/>
      <c r="K23564" s="88"/>
    </row>
    <row r="23565" spans="2:11" hidden="1" x14ac:dyDescent="0.2">
      <c r="B23565" s="88"/>
      <c r="C23565" s="88"/>
      <c r="D23565" s="88"/>
      <c r="E23565" s="88"/>
      <c r="F23565" s="88"/>
      <c r="G23565" s="88"/>
      <c r="H23565" s="88"/>
      <c r="I23565" s="88"/>
      <c r="J23565" s="88"/>
      <c r="K23565" s="88"/>
    </row>
    <row r="23566" spans="2:11" hidden="1" x14ac:dyDescent="0.2">
      <c r="B23566" s="88"/>
      <c r="C23566" s="88"/>
      <c r="D23566" s="88"/>
      <c r="E23566" s="88"/>
      <c r="F23566" s="88"/>
      <c r="G23566" s="88"/>
      <c r="H23566" s="88"/>
      <c r="I23566" s="88"/>
      <c r="J23566" s="88"/>
      <c r="K23566" s="88"/>
    </row>
    <row r="23567" spans="2:11" hidden="1" x14ac:dyDescent="0.2">
      <c r="B23567" s="88"/>
      <c r="C23567" s="88"/>
      <c r="D23567" s="88"/>
      <c r="E23567" s="88"/>
      <c r="F23567" s="88"/>
      <c r="G23567" s="88"/>
      <c r="H23567" s="88"/>
      <c r="I23567" s="88"/>
      <c r="J23567" s="88"/>
      <c r="K23567" s="88"/>
    </row>
    <row r="23568" spans="2:11" hidden="1" x14ac:dyDescent="0.2">
      <c r="B23568" s="88"/>
      <c r="C23568" s="88"/>
      <c r="D23568" s="88"/>
      <c r="E23568" s="88"/>
      <c r="F23568" s="88"/>
      <c r="G23568" s="88"/>
      <c r="H23568" s="88"/>
      <c r="I23568" s="88"/>
      <c r="J23568" s="88"/>
      <c r="K23568" s="88"/>
    </row>
    <row r="23569" spans="2:11" hidden="1" x14ac:dyDescent="0.2">
      <c r="B23569" s="88"/>
      <c r="C23569" s="88"/>
      <c r="D23569" s="88"/>
      <c r="E23569" s="88"/>
      <c r="F23569" s="88"/>
      <c r="G23569" s="88"/>
      <c r="H23569" s="88"/>
      <c r="I23569" s="88"/>
      <c r="J23569" s="88"/>
      <c r="K23569" s="88"/>
    </row>
    <row r="23570" spans="2:11" hidden="1" x14ac:dyDescent="0.2">
      <c r="B23570" s="88"/>
      <c r="C23570" s="88"/>
      <c r="D23570" s="88"/>
      <c r="E23570" s="88"/>
      <c r="F23570" s="88"/>
      <c r="G23570" s="88"/>
      <c r="H23570" s="88"/>
      <c r="I23570" s="88"/>
      <c r="J23570" s="88"/>
      <c r="K23570" s="88"/>
    </row>
    <row r="23571" spans="2:11" hidden="1" x14ac:dyDescent="0.2">
      <c r="B23571" s="88"/>
      <c r="C23571" s="88"/>
      <c r="D23571" s="88"/>
      <c r="E23571" s="88"/>
      <c r="F23571" s="88"/>
      <c r="G23571" s="88"/>
      <c r="H23571" s="88"/>
      <c r="I23571" s="88"/>
      <c r="J23571" s="88"/>
      <c r="K23571" s="88"/>
    </row>
    <row r="23572" spans="2:11" hidden="1" x14ac:dyDescent="0.2">
      <c r="B23572" s="88"/>
      <c r="C23572" s="88"/>
      <c r="D23572" s="88"/>
      <c r="E23572" s="88"/>
      <c r="F23572" s="88"/>
      <c r="G23572" s="88"/>
      <c r="H23572" s="88"/>
      <c r="I23572" s="88"/>
      <c r="J23572" s="88"/>
      <c r="K23572" s="88"/>
    </row>
    <row r="23573" spans="2:11" hidden="1" x14ac:dyDescent="0.2">
      <c r="B23573" s="88"/>
      <c r="C23573" s="88"/>
      <c r="D23573" s="88"/>
      <c r="E23573" s="88"/>
      <c r="F23573" s="88"/>
      <c r="G23573" s="88"/>
      <c r="H23573" s="88"/>
      <c r="I23573" s="88"/>
      <c r="J23573" s="88"/>
      <c r="K23573" s="88"/>
    </row>
    <row r="23574" spans="2:11" hidden="1" x14ac:dyDescent="0.2">
      <c r="B23574" s="88"/>
      <c r="C23574" s="88"/>
      <c r="D23574" s="88"/>
      <c r="E23574" s="88"/>
      <c r="F23574" s="88"/>
      <c r="G23574" s="88"/>
      <c r="H23574" s="88"/>
      <c r="I23574" s="88"/>
      <c r="J23574" s="88"/>
      <c r="K23574" s="88"/>
    </row>
    <row r="23575" spans="2:11" hidden="1" x14ac:dyDescent="0.2">
      <c r="B23575" s="88"/>
      <c r="C23575" s="88"/>
      <c r="D23575" s="88"/>
      <c r="E23575" s="88"/>
      <c r="F23575" s="88"/>
      <c r="G23575" s="88"/>
      <c r="H23575" s="88"/>
      <c r="I23575" s="88"/>
      <c r="J23575" s="88"/>
      <c r="K23575" s="88"/>
    </row>
    <row r="23576" spans="2:11" hidden="1" x14ac:dyDescent="0.2">
      <c r="B23576" s="88"/>
      <c r="C23576" s="88"/>
      <c r="D23576" s="88"/>
      <c r="E23576" s="88"/>
      <c r="F23576" s="88"/>
      <c r="G23576" s="88"/>
      <c r="H23576" s="88"/>
      <c r="I23576" s="88"/>
      <c r="J23576" s="88"/>
      <c r="K23576" s="88"/>
    </row>
    <row r="23577" spans="2:11" hidden="1" x14ac:dyDescent="0.2">
      <c r="B23577" s="88"/>
      <c r="C23577" s="88"/>
      <c r="D23577" s="88"/>
      <c r="E23577" s="88"/>
      <c r="F23577" s="88"/>
      <c r="G23577" s="88"/>
      <c r="H23577" s="88"/>
      <c r="I23577" s="88"/>
      <c r="J23577" s="88"/>
      <c r="K23577" s="88"/>
    </row>
    <row r="23578" spans="2:11" hidden="1" x14ac:dyDescent="0.2">
      <c r="B23578" s="88"/>
      <c r="C23578" s="88"/>
      <c r="D23578" s="88"/>
      <c r="E23578" s="88"/>
      <c r="F23578" s="88"/>
      <c r="G23578" s="88"/>
      <c r="H23578" s="88"/>
      <c r="I23578" s="88"/>
      <c r="J23578" s="88"/>
      <c r="K23578" s="88"/>
    </row>
    <row r="23579" spans="2:11" hidden="1" x14ac:dyDescent="0.2">
      <c r="B23579" s="88"/>
      <c r="C23579" s="88"/>
      <c r="D23579" s="88"/>
      <c r="E23579" s="88"/>
      <c r="F23579" s="88"/>
      <c r="G23579" s="88"/>
      <c r="H23579" s="88"/>
      <c r="I23579" s="88"/>
      <c r="J23579" s="88"/>
      <c r="K23579" s="88"/>
    </row>
    <row r="23580" spans="2:11" hidden="1" x14ac:dyDescent="0.2">
      <c r="B23580" s="88"/>
      <c r="C23580" s="88"/>
      <c r="D23580" s="88"/>
      <c r="E23580" s="88"/>
      <c r="F23580" s="88"/>
      <c r="G23580" s="88"/>
      <c r="H23580" s="88"/>
      <c r="I23580" s="88"/>
      <c r="J23580" s="88"/>
      <c r="K23580" s="88"/>
    </row>
    <row r="23581" spans="2:11" hidden="1" x14ac:dyDescent="0.2">
      <c r="B23581" s="88"/>
      <c r="C23581" s="88"/>
      <c r="D23581" s="88"/>
      <c r="E23581" s="88"/>
      <c r="F23581" s="88"/>
      <c r="G23581" s="88"/>
      <c r="H23581" s="88"/>
      <c r="I23581" s="88"/>
      <c r="J23581" s="88"/>
      <c r="K23581" s="88"/>
    </row>
    <row r="23582" spans="2:11" hidden="1" x14ac:dyDescent="0.2">
      <c r="B23582" s="88"/>
      <c r="C23582" s="88"/>
      <c r="D23582" s="88"/>
      <c r="E23582" s="88"/>
      <c r="F23582" s="88"/>
      <c r="G23582" s="88"/>
      <c r="H23582" s="88"/>
      <c r="I23582" s="88"/>
      <c r="J23582" s="88"/>
      <c r="K23582" s="88"/>
    </row>
    <row r="23583" spans="2:11" hidden="1" x14ac:dyDescent="0.2">
      <c r="B23583" s="88"/>
      <c r="C23583" s="88"/>
      <c r="D23583" s="88"/>
      <c r="E23583" s="88"/>
      <c r="F23583" s="88"/>
      <c r="G23583" s="88"/>
      <c r="H23583" s="88"/>
      <c r="I23583" s="88"/>
      <c r="J23583" s="88"/>
      <c r="K23583" s="88"/>
    </row>
    <row r="23584" spans="2:11" hidden="1" x14ac:dyDescent="0.2">
      <c r="B23584" s="88"/>
      <c r="C23584" s="88"/>
      <c r="D23584" s="88"/>
      <c r="E23584" s="88"/>
      <c r="F23584" s="88"/>
      <c r="G23584" s="88"/>
      <c r="H23584" s="88"/>
      <c r="I23584" s="88"/>
      <c r="J23584" s="88"/>
      <c r="K23584" s="88"/>
    </row>
    <row r="23585" spans="2:11" hidden="1" x14ac:dyDescent="0.2">
      <c r="B23585" s="88"/>
      <c r="C23585" s="88"/>
      <c r="D23585" s="88"/>
      <c r="E23585" s="88"/>
      <c r="F23585" s="88"/>
      <c r="G23585" s="88"/>
      <c r="H23585" s="88"/>
      <c r="I23585" s="88"/>
      <c r="J23585" s="88"/>
      <c r="K23585" s="88"/>
    </row>
    <row r="23586" spans="2:11" hidden="1" x14ac:dyDescent="0.2">
      <c r="B23586" s="88"/>
      <c r="C23586" s="88"/>
      <c r="D23586" s="88"/>
      <c r="E23586" s="88"/>
      <c r="F23586" s="88"/>
      <c r="G23586" s="88"/>
      <c r="H23586" s="88"/>
      <c r="I23586" s="88"/>
      <c r="J23586" s="88"/>
      <c r="K23586" s="88"/>
    </row>
    <row r="23587" spans="2:11" hidden="1" x14ac:dyDescent="0.2">
      <c r="B23587" s="88"/>
      <c r="C23587" s="88"/>
      <c r="D23587" s="88"/>
      <c r="E23587" s="88"/>
      <c r="F23587" s="88"/>
      <c r="G23587" s="88"/>
      <c r="H23587" s="88"/>
      <c r="I23587" s="88"/>
      <c r="J23587" s="88"/>
      <c r="K23587" s="88"/>
    </row>
    <row r="23588" spans="2:11" hidden="1" x14ac:dyDescent="0.2">
      <c r="B23588" s="88"/>
      <c r="C23588" s="88"/>
      <c r="D23588" s="88"/>
      <c r="E23588" s="88"/>
      <c r="F23588" s="88"/>
      <c r="G23588" s="88"/>
      <c r="H23588" s="88"/>
      <c r="I23588" s="88"/>
      <c r="J23588" s="88"/>
      <c r="K23588" s="88"/>
    </row>
    <row r="23589" spans="2:11" hidden="1" x14ac:dyDescent="0.2">
      <c r="B23589" s="88"/>
      <c r="C23589" s="88"/>
      <c r="D23589" s="88"/>
      <c r="E23589" s="88"/>
      <c r="F23589" s="88"/>
      <c r="G23589" s="88"/>
      <c r="H23589" s="88"/>
      <c r="I23589" s="88"/>
      <c r="J23589" s="88"/>
      <c r="K23589" s="88"/>
    </row>
    <row r="23590" spans="2:11" hidden="1" x14ac:dyDescent="0.2">
      <c r="B23590" s="88"/>
      <c r="C23590" s="88"/>
      <c r="D23590" s="88"/>
      <c r="E23590" s="88"/>
      <c r="F23590" s="88"/>
      <c r="G23590" s="88"/>
      <c r="H23590" s="88"/>
      <c r="I23590" s="88"/>
      <c r="J23590" s="88"/>
      <c r="K23590" s="88"/>
    </row>
    <row r="23591" spans="2:11" hidden="1" x14ac:dyDescent="0.2">
      <c r="B23591" s="88"/>
      <c r="C23591" s="88"/>
      <c r="D23591" s="88"/>
      <c r="E23591" s="88"/>
      <c r="F23591" s="88"/>
      <c r="G23591" s="88"/>
      <c r="H23591" s="88"/>
      <c r="I23591" s="88"/>
      <c r="J23591" s="88"/>
      <c r="K23591" s="88"/>
    </row>
    <row r="23592" spans="2:11" hidden="1" x14ac:dyDescent="0.2">
      <c r="B23592" s="88"/>
      <c r="C23592" s="88"/>
      <c r="D23592" s="88"/>
      <c r="E23592" s="88"/>
      <c r="F23592" s="88"/>
      <c r="G23592" s="88"/>
      <c r="H23592" s="88"/>
      <c r="I23592" s="88"/>
      <c r="J23592" s="88"/>
      <c r="K23592" s="88"/>
    </row>
    <row r="23593" spans="2:11" hidden="1" x14ac:dyDescent="0.2">
      <c r="B23593" s="88"/>
      <c r="C23593" s="88"/>
      <c r="D23593" s="88"/>
      <c r="E23593" s="88"/>
      <c r="F23593" s="88"/>
      <c r="G23593" s="88"/>
      <c r="H23593" s="88"/>
      <c r="I23593" s="88"/>
      <c r="J23593" s="88"/>
      <c r="K23593" s="88"/>
    </row>
    <row r="23594" spans="2:11" hidden="1" x14ac:dyDescent="0.2">
      <c r="B23594" s="88"/>
      <c r="C23594" s="88"/>
      <c r="D23594" s="88"/>
      <c r="E23594" s="88"/>
      <c r="F23594" s="88"/>
      <c r="G23594" s="88"/>
      <c r="H23594" s="88"/>
      <c r="I23594" s="88"/>
      <c r="J23594" s="88"/>
      <c r="K23594" s="88"/>
    </row>
    <row r="23595" spans="2:11" hidden="1" x14ac:dyDescent="0.2">
      <c r="B23595" s="88"/>
      <c r="C23595" s="88"/>
      <c r="D23595" s="88"/>
      <c r="E23595" s="88"/>
      <c r="F23595" s="88"/>
      <c r="G23595" s="88"/>
      <c r="H23595" s="88"/>
      <c r="I23595" s="88"/>
      <c r="J23595" s="88"/>
      <c r="K23595" s="88"/>
    </row>
    <row r="23596" spans="2:11" hidden="1" x14ac:dyDescent="0.2">
      <c r="B23596" s="88"/>
      <c r="C23596" s="88"/>
      <c r="D23596" s="88"/>
      <c r="E23596" s="88"/>
      <c r="F23596" s="88"/>
      <c r="G23596" s="88"/>
      <c r="H23596" s="88"/>
      <c r="I23596" s="88"/>
      <c r="J23596" s="88"/>
      <c r="K23596" s="88"/>
    </row>
    <row r="23597" spans="2:11" hidden="1" x14ac:dyDescent="0.2">
      <c r="B23597" s="88"/>
      <c r="C23597" s="88"/>
      <c r="D23597" s="88"/>
      <c r="E23597" s="88"/>
      <c r="F23597" s="88"/>
      <c r="G23597" s="88"/>
      <c r="H23597" s="88"/>
      <c r="I23597" s="88"/>
      <c r="J23597" s="88"/>
      <c r="K23597" s="88"/>
    </row>
    <row r="23598" spans="2:11" hidden="1" x14ac:dyDescent="0.2">
      <c r="B23598" s="88"/>
      <c r="C23598" s="88"/>
      <c r="D23598" s="88"/>
      <c r="E23598" s="88"/>
      <c r="F23598" s="88"/>
      <c r="G23598" s="88"/>
      <c r="H23598" s="88"/>
      <c r="I23598" s="88"/>
      <c r="J23598" s="88"/>
      <c r="K23598" s="88"/>
    </row>
    <row r="23599" spans="2:11" hidden="1" x14ac:dyDescent="0.2">
      <c r="B23599" s="88"/>
      <c r="C23599" s="88"/>
      <c r="D23599" s="88"/>
      <c r="E23599" s="88"/>
      <c r="F23599" s="88"/>
      <c r="G23599" s="88"/>
      <c r="H23599" s="88"/>
      <c r="I23599" s="88"/>
      <c r="J23599" s="88"/>
      <c r="K23599" s="88"/>
    </row>
    <row r="23600" spans="2:11" hidden="1" x14ac:dyDescent="0.2">
      <c r="B23600" s="88"/>
      <c r="C23600" s="88"/>
      <c r="D23600" s="88"/>
      <c r="E23600" s="88"/>
      <c r="F23600" s="88"/>
      <c r="G23600" s="88"/>
      <c r="H23600" s="88"/>
      <c r="I23600" s="88"/>
      <c r="J23600" s="88"/>
      <c r="K23600" s="88"/>
    </row>
    <row r="23601" spans="2:11" hidden="1" x14ac:dyDescent="0.2">
      <c r="B23601" s="88"/>
      <c r="C23601" s="88"/>
      <c r="D23601" s="88"/>
      <c r="E23601" s="88"/>
      <c r="F23601" s="88"/>
      <c r="G23601" s="88"/>
      <c r="H23601" s="88"/>
      <c r="I23601" s="88"/>
      <c r="J23601" s="88"/>
      <c r="K23601" s="88"/>
    </row>
    <row r="23602" spans="2:11" hidden="1" x14ac:dyDescent="0.2">
      <c r="B23602" s="88"/>
      <c r="C23602" s="88"/>
      <c r="D23602" s="88"/>
      <c r="E23602" s="88"/>
      <c r="F23602" s="88"/>
      <c r="G23602" s="88"/>
      <c r="H23602" s="88"/>
      <c r="I23602" s="88"/>
      <c r="J23602" s="88"/>
      <c r="K23602" s="88"/>
    </row>
    <row r="23603" spans="2:11" hidden="1" x14ac:dyDescent="0.2">
      <c r="B23603" s="88"/>
      <c r="C23603" s="88"/>
      <c r="D23603" s="88"/>
      <c r="E23603" s="88"/>
      <c r="F23603" s="88"/>
      <c r="G23603" s="88"/>
      <c r="H23603" s="88"/>
      <c r="I23603" s="88"/>
      <c r="J23603" s="88"/>
      <c r="K23603" s="88"/>
    </row>
    <row r="23604" spans="2:11" hidden="1" x14ac:dyDescent="0.2">
      <c r="B23604" s="88"/>
      <c r="C23604" s="88"/>
      <c r="D23604" s="88"/>
      <c r="E23604" s="88"/>
      <c r="F23604" s="88"/>
      <c r="G23604" s="88"/>
      <c r="H23604" s="88"/>
      <c r="I23604" s="88"/>
      <c r="J23604" s="88"/>
      <c r="K23604" s="88"/>
    </row>
    <row r="23605" spans="2:11" hidden="1" x14ac:dyDescent="0.2">
      <c r="B23605" s="88"/>
      <c r="C23605" s="88"/>
      <c r="D23605" s="88"/>
      <c r="E23605" s="88"/>
      <c r="F23605" s="88"/>
      <c r="G23605" s="88"/>
      <c r="H23605" s="88"/>
      <c r="I23605" s="88"/>
      <c r="J23605" s="88"/>
      <c r="K23605" s="88"/>
    </row>
    <row r="23606" spans="2:11" hidden="1" x14ac:dyDescent="0.2">
      <c r="B23606" s="88"/>
      <c r="C23606" s="88"/>
      <c r="D23606" s="88"/>
      <c r="E23606" s="88"/>
      <c r="F23606" s="88"/>
      <c r="G23606" s="88"/>
      <c r="H23606" s="88"/>
      <c r="I23606" s="88"/>
      <c r="J23606" s="88"/>
      <c r="K23606" s="88"/>
    </row>
    <row r="23607" spans="2:11" hidden="1" x14ac:dyDescent="0.2">
      <c r="B23607" s="88"/>
      <c r="C23607" s="88"/>
      <c r="D23607" s="88"/>
      <c r="E23607" s="88"/>
      <c r="F23607" s="88"/>
      <c r="G23607" s="88"/>
      <c r="H23607" s="88"/>
      <c r="I23607" s="88"/>
      <c r="J23607" s="88"/>
      <c r="K23607" s="88"/>
    </row>
    <row r="23608" spans="2:11" hidden="1" x14ac:dyDescent="0.2">
      <c r="B23608" s="88"/>
      <c r="C23608" s="88"/>
      <c r="D23608" s="88"/>
      <c r="E23608" s="88"/>
      <c r="F23608" s="88"/>
      <c r="G23608" s="88"/>
      <c r="H23608" s="88"/>
      <c r="I23608" s="88"/>
      <c r="J23608" s="88"/>
      <c r="K23608" s="88"/>
    </row>
    <row r="23609" spans="2:11" hidden="1" x14ac:dyDescent="0.2">
      <c r="B23609" s="88"/>
      <c r="C23609" s="88"/>
      <c r="D23609" s="88"/>
      <c r="E23609" s="88"/>
      <c r="F23609" s="88"/>
      <c r="G23609" s="88"/>
      <c r="H23609" s="88"/>
      <c r="I23609" s="88"/>
      <c r="J23609" s="88"/>
      <c r="K23609" s="88"/>
    </row>
    <row r="23610" spans="2:11" hidden="1" x14ac:dyDescent="0.2">
      <c r="B23610" s="88"/>
      <c r="C23610" s="88"/>
      <c r="D23610" s="88"/>
      <c r="E23610" s="88"/>
      <c r="F23610" s="88"/>
      <c r="G23610" s="88"/>
      <c r="H23610" s="88"/>
      <c r="I23610" s="88"/>
      <c r="J23610" s="88"/>
      <c r="K23610" s="88"/>
    </row>
    <row r="23611" spans="2:11" hidden="1" x14ac:dyDescent="0.2">
      <c r="B23611" s="88"/>
      <c r="C23611" s="88"/>
      <c r="D23611" s="88"/>
      <c r="E23611" s="88"/>
      <c r="F23611" s="88"/>
      <c r="G23611" s="88"/>
      <c r="H23611" s="88"/>
      <c r="I23611" s="88"/>
      <c r="J23611" s="88"/>
      <c r="K23611" s="88"/>
    </row>
    <row r="23612" spans="2:11" hidden="1" x14ac:dyDescent="0.2">
      <c r="B23612" s="88"/>
      <c r="C23612" s="88"/>
      <c r="D23612" s="88"/>
      <c r="E23612" s="88"/>
      <c r="F23612" s="88"/>
      <c r="G23612" s="88"/>
      <c r="H23612" s="88"/>
      <c r="I23612" s="88"/>
      <c r="J23612" s="88"/>
      <c r="K23612" s="88"/>
    </row>
    <row r="23613" spans="2:11" hidden="1" x14ac:dyDescent="0.2">
      <c r="B23613" s="88"/>
      <c r="C23613" s="88"/>
      <c r="D23613" s="88"/>
      <c r="E23613" s="88"/>
      <c r="F23613" s="88"/>
      <c r="G23613" s="88"/>
      <c r="H23613" s="88"/>
      <c r="I23613" s="88"/>
      <c r="J23613" s="88"/>
      <c r="K23613" s="88"/>
    </row>
    <row r="23614" spans="2:11" hidden="1" x14ac:dyDescent="0.2">
      <c r="B23614" s="88"/>
      <c r="C23614" s="88"/>
      <c r="D23614" s="88"/>
      <c r="E23614" s="88"/>
      <c r="F23614" s="88"/>
      <c r="G23614" s="88"/>
      <c r="H23614" s="88"/>
      <c r="I23614" s="88"/>
      <c r="J23614" s="88"/>
      <c r="K23614" s="88"/>
    </row>
    <row r="23615" spans="2:11" hidden="1" x14ac:dyDescent="0.2">
      <c r="B23615" s="88"/>
      <c r="C23615" s="88"/>
      <c r="D23615" s="88"/>
      <c r="E23615" s="88"/>
      <c r="F23615" s="88"/>
      <c r="G23615" s="88"/>
      <c r="H23615" s="88"/>
      <c r="I23615" s="88"/>
      <c r="J23615" s="88"/>
      <c r="K23615" s="88"/>
    </row>
    <row r="23616" spans="2:11" hidden="1" x14ac:dyDescent="0.2">
      <c r="B23616" s="88"/>
      <c r="C23616" s="88"/>
      <c r="D23616" s="88"/>
      <c r="E23616" s="88"/>
      <c r="F23616" s="88"/>
      <c r="G23616" s="88"/>
      <c r="H23616" s="88"/>
      <c r="I23616" s="88"/>
      <c r="J23616" s="88"/>
      <c r="K23616" s="88"/>
    </row>
    <row r="23617" spans="2:11" hidden="1" x14ac:dyDescent="0.2">
      <c r="B23617" s="88"/>
      <c r="C23617" s="88"/>
      <c r="D23617" s="88"/>
      <c r="E23617" s="88"/>
      <c r="F23617" s="88"/>
      <c r="G23617" s="88"/>
      <c r="H23617" s="88"/>
      <c r="I23617" s="88"/>
      <c r="J23617" s="88"/>
      <c r="K23617" s="88"/>
    </row>
    <row r="23618" spans="2:11" hidden="1" x14ac:dyDescent="0.2">
      <c r="B23618" s="88"/>
      <c r="C23618" s="88"/>
      <c r="D23618" s="88"/>
      <c r="E23618" s="88"/>
      <c r="F23618" s="88"/>
      <c r="G23618" s="88"/>
      <c r="H23618" s="88"/>
      <c r="I23618" s="88"/>
      <c r="J23618" s="88"/>
      <c r="K23618" s="88"/>
    </row>
    <row r="23619" spans="2:11" hidden="1" x14ac:dyDescent="0.2">
      <c r="B23619" s="88"/>
      <c r="C23619" s="88"/>
      <c r="D23619" s="88"/>
      <c r="E23619" s="88"/>
      <c r="F23619" s="88"/>
      <c r="G23619" s="88"/>
      <c r="H23619" s="88"/>
      <c r="I23619" s="88"/>
      <c r="J23619" s="88"/>
      <c r="K23619" s="88"/>
    </row>
    <row r="23620" spans="2:11" hidden="1" x14ac:dyDescent="0.2">
      <c r="B23620" s="88"/>
      <c r="C23620" s="88"/>
      <c r="D23620" s="88"/>
      <c r="E23620" s="88"/>
      <c r="F23620" s="88"/>
      <c r="G23620" s="88"/>
      <c r="H23620" s="88"/>
      <c r="I23620" s="88"/>
      <c r="J23620" s="88"/>
      <c r="K23620" s="88"/>
    </row>
    <row r="23621" spans="2:11" hidden="1" x14ac:dyDescent="0.2">
      <c r="B23621" s="88"/>
      <c r="C23621" s="88"/>
      <c r="D23621" s="88"/>
      <c r="E23621" s="88"/>
      <c r="F23621" s="88"/>
      <c r="G23621" s="88"/>
      <c r="H23621" s="88"/>
      <c r="I23621" s="88"/>
      <c r="J23621" s="88"/>
      <c r="K23621" s="88"/>
    </row>
    <row r="23622" spans="2:11" hidden="1" x14ac:dyDescent="0.2">
      <c r="B23622" s="88"/>
      <c r="C23622" s="88"/>
      <c r="D23622" s="88"/>
      <c r="E23622" s="88"/>
      <c r="F23622" s="88"/>
      <c r="G23622" s="88"/>
      <c r="H23622" s="88"/>
      <c r="I23622" s="88"/>
      <c r="J23622" s="88"/>
      <c r="K23622" s="88"/>
    </row>
    <row r="23623" spans="2:11" hidden="1" x14ac:dyDescent="0.2">
      <c r="B23623" s="88"/>
      <c r="C23623" s="88"/>
      <c r="D23623" s="88"/>
      <c r="E23623" s="88"/>
      <c r="F23623" s="88"/>
      <c r="G23623" s="88"/>
      <c r="H23623" s="88"/>
      <c r="I23623" s="88"/>
      <c r="J23623" s="88"/>
      <c r="K23623" s="88"/>
    </row>
    <row r="23624" spans="2:11" hidden="1" x14ac:dyDescent="0.2">
      <c r="B23624" s="88"/>
      <c r="C23624" s="88"/>
      <c r="D23624" s="88"/>
      <c r="E23624" s="88"/>
      <c r="F23624" s="88"/>
      <c r="G23624" s="88"/>
      <c r="H23624" s="88"/>
      <c r="I23624" s="88"/>
      <c r="J23624" s="88"/>
      <c r="K23624" s="88"/>
    </row>
    <row r="23625" spans="2:11" hidden="1" x14ac:dyDescent="0.2">
      <c r="B23625" s="88"/>
      <c r="C23625" s="88"/>
      <c r="D23625" s="88"/>
      <c r="E23625" s="88"/>
      <c r="F23625" s="88"/>
      <c r="G23625" s="88"/>
      <c r="H23625" s="88"/>
      <c r="I23625" s="88"/>
      <c r="J23625" s="88"/>
      <c r="K23625" s="88"/>
    </row>
    <row r="23626" spans="2:11" hidden="1" x14ac:dyDescent="0.2">
      <c r="B23626" s="88"/>
      <c r="C23626" s="88"/>
      <c r="D23626" s="88"/>
      <c r="E23626" s="88"/>
      <c r="F23626" s="88"/>
      <c r="G23626" s="88"/>
      <c r="H23626" s="88"/>
      <c r="I23626" s="88"/>
      <c r="J23626" s="88"/>
      <c r="K23626" s="88"/>
    </row>
    <row r="23627" spans="2:11" hidden="1" x14ac:dyDescent="0.2">
      <c r="B23627" s="88"/>
      <c r="C23627" s="88"/>
      <c r="D23627" s="88"/>
      <c r="E23627" s="88"/>
      <c r="F23627" s="88"/>
      <c r="G23627" s="88"/>
      <c r="H23627" s="88"/>
      <c r="I23627" s="88"/>
      <c r="J23627" s="88"/>
      <c r="K23627" s="88"/>
    </row>
    <row r="23628" spans="2:11" hidden="1" x14ac:dyDescent="0.2">
      <c r="B23628" s="88"/>
      <c r="C23628" s="88"/>
      <c r="D23628" s="88"/>
      <c r="E23628" s="88"/>
      <c r="F23628" s="88"/>
      <c r="G23628" s="88"/>
      <c r="H23628" s="88"/>
      <c r="I23628" s="88"/>
      <c r="J23628" s="88"/>
      <c r="K23628" s="88"/>
    </row>
    <row r="23629" spans="2:11" hidden="1" x14ac:dyDescent="0.2">
      <c r="B23629" s="88"/>
      <c r="C23629" s="88"/>
      <c r="D23629" s="88"/>
      <c r="E23629" s="88"/>
      <c r="F23629" s="88"/>
      <c r="G23629" s="88"/>
      <c r="H23629" s="88"/>
      <c r="I23629" s="88"/>
      <c r="J23629" s="88"/>
      <c r="K23629" s="88"/>
    </row>
    <row r="23630" spans="2:11" hidden="1" x14ac:dyDescent="0.2">
      <c r="B23630" s="88"/>
      <c r="C23630" s="88"/>
      <c r="D23630" s="88"/>
      <c r="E23630" s="88"/>
      <c r="F23630" s="88"/>
      <c r="G23630" s="88"/>
      <c r="H23630" s="88"/>
      <c r="I23630" s="88"/>
      <c r="J23630" s="88"/>
      <c r="K23630" s="88"/>
    </row>
    <row r="23631" spans="2:11" hidden="1" x14ac:dyDescent="0.2">
      <c r="B23631" s="88"/>
      <c r="C23631" s="88"/>
      <c r="D23631" s="88"/>
      <c r="E23631" s="88"/>
      <c r="F23631" s="88"/>
      <c r="G23631" s="88"/>
      <c r="H23631" s="88"/>
      <c r="I23631" s="88"/>
      <c r="J23631" s="88"/>
      <c r="K23631" s="88"/>
    </row>
    <row r="23632" spans="2:11" hidden="1" x14ac:dyDescent="0.2">
      <c r="B23632" s="88"/>
      <c r="C23632" s="88"/>
      <c r="D23632" s="88"/>
      <c r="E23632" s="88"/>
      <c r="F23632" s="88"/>
      <c r="G23632" s="88"/>
      <c r="H23632" s="88"/>
      <c r="I23632" s="88"/>
      <c r="J23632" s="88"/>
      <c r="K23632" s="88"/>
    </row>
    <row r="23633" spans="2:11" hidden="1" x14ac:dyDescent="0.2">
      <c r="B23633" s="88"/>
      <c r="C23633" s="88"/>
      <c r="D23633" s="88"/>
      <c r="E23633" s="88"/>
      <c r="F23633" s="88"/>
      <c r="G23633" s="88"/>
      <c r="H23633" s="88"/>
      <c r="I23633" s="88"/>
      <c r="J23633" s="88"/>
      <c r="K23633" s="88"/>
    </row>
    <row r="23634" spans="2:11" hidden="1" x14ac:dyDescent="0.2">
      <c r="B23634" s="88"/>
      <c r="C23634" s="88"/>
      <c r="D23634" s="88"/>
      <c r="E23634" s="88"/>
      <c r="F23634" s="88"/>
      <c r="G23634" s="88"/>
      <c r="H23634" s="88"/>
      <c r="I23634" s="88"/>
      <c r="J23634" s="88"/>
      <c r="K23634" s="88"/>
    </row>
    <row r="23635" spans="2:11" hidden="1" x14ac:dyDescent="0.2">
      <c r="B23635" s="88"/>
      <c r="C23635" s="88"/>
      <c r="D23635" s="88"/>
      <c r="E23635" s="88"/>
      <c r="F23635" s="88"/>
      <c r="G23635" s="88"/>
      <c r="H23635" s="88"/>
      <c r="I23635" s="88"/>
      <c r="J23635" s="88"/>
      <c r="K23635" s="88"/>
    </row>
    <row r="23636" spans="2:11" hidden="1" x14ac:dyDescent="0.2">
      <c r="B23636" s="88"/>
      <c r="C23636" s="88"/>
      <c r="D23636" s="88"/>
      <c r="E23636" s="88"/>
      <c r="F23636" s="88"/>
      <c r="G23636" s="88"/>
      <c r="H23636" s="88"/>
      <c r="I23636" s="88"/>
      <c r="J23636" s="88"/>
      <c r="K23636" s="88"/>
    </row>
    <row r="23637" spans="2:11" hidden="1" x14ac:dyDescent="0.2">
      <c r="B23637" s="88"/>
      <c r="C23637" s="88"/>
      <c r="D23637" s="88"/>
      <c r="E23637" s="88"/>
      <c r="F23637" s="88"/>
      <c r="G23637" s="88"/>
      <c r="H23637" s="88"/>
      <c r="I23637" s="88"/>
      <c r="J23637" s="88"/>
      <c r="K23637" s="88"/>
    </row>
    <row r="23638" spans="2:11" hidden="1" x14ac:dyDescent="0.2">
      <c r="B23638" s="88"/>
      <c r="C23638" s="88"/>
      <c r="D23638" s="88"/>
      <c r="E23638" s="88"/>
      <c r="F23638" s="88"/>
      <c r="G23638" s="88"/>
      <c r="H23638" s="88"/>
      <c r="I23638" s="88"/>
      <c r="J23638" s="88"/>
      <c r="K23638" s="88"/>
    </row>
    <row r="23639" spans="2:11" hidden="1" x14ac:dyDescent="0.2">
      <c r="B23639" s="88"/>
      <c r="C23639" s="88"/>
      <c r="D23639" s="88"/>
      <c r="E23639" s="88"/>
      <c r="F23639" s="88"/>
      <c r="G23639" s="88"/>
      <c r="H23639" s="88"/>
      <c r="I23639" s="88"/>
      <c r="J23639" s="88"/>
      <c r="K23639" s="88"/>
    </row>
    <row r="23640" spans="2:11" hidden="1" x14ac:dyDescent="0.2">
      <c r="B23640" s="88"/>
      <c r="C23640" s="88"/>
      <c r="D23640" s="88"/>
      <c r="E23640" s="88"/>
      <c r="F23640" s="88"/>
      <c r="G23640" s="88"/>
      <c r="H23640" s="88"/>
      <c r="I23640" s="88"/>
      <c r="J23640" s="88"/>
      <c r="K23640" s="88"/>
    </row>
    <row r="23641" spans="2:11" hidden="1" x14ac:dyDescent="0.2">
      <c r="B23641" s="88"/>
      <c r="C23641" s="88"/>
      <c r="D23641" s="88"/>
      <c r="E23641" s="88"/>
      <c r="F23641" s="88"/>
      <c r="G23641" s="88"/>
      <c r="H23641" s="88"/>
      <c r="I23641" s="88"/>
      <c r="J23641" s="88"/>
      <c r="K23641" s="88"/>
    </row>
    <row r="23642" spans="2:11" hidden="1" x14ac:dyDescent="0.2">
      <c r="B23642" s="88"/>
      <c r="C23642" s="88"/>
      <c r="D23642" s="88"/>
      <c r="E23642" s="88"/>
      <c r="F23642" s="88"/>
      <c r="G23642" s="88"/>
      <c r="H23642" s="88"/>
      <c r="I23642" s="88"/>
      <c r="J23642" s="88"/>
      <c r="K23642" s="88"/>
    </row>
    <row r="23643" spans="2:11" hidden="1" x14ac:dyDescent="0.2">
      <c r="B23643" s="88"/>
      <c r="C23643" s="88"/>
      <c r="D23643" s="88"/>
      <c r="E23643" s="88"/>
      <c r="F23643" s="88"/>
      <c r="G23643" s="88"/>
      <c r="H23643" s="88"/>
      <c r="I23643" s="88"/>
      <c r="J23643" s="88"/>
      <c r="K23643" s="88"/>
    </row>
    <row r="23644" spans="2:11" hidden="1" x14ac:dyDescent="0.2">
      <c r="B23644" s="88"/>
      <c r="C23644" s="88"/>
      <c r="D23644" s="88"/>
      <c r="E23644" s="88"/>
      <c r="F23644" s="88"/>
      <c r="G23644" s="88"/>
      <c r="H23644" s="88"/>
      <c r="I23644" s="88"/>
      <c r="J23644" s="88"/>
      <c r="K23644" s="88"/>
    </row>
    <row r="23645" spans="2:11" hidden="1" x14ac:dyDescent="0.2">
      <c r="B23645" s="88"/>
      <c r="C23645" s="88"/>
      <c r="D23645" s="88"/>
      <c r="E23645" s="88"/>
      <c r="F23645" s="88"/>
      <c r="G23645" s="88"/>
      <c r="H23645" s="88"/>
      <c r="I23645" s="88"/>
      <c r="J23645" s="88"/>
      <c r="K23645" s="88"/>
    </row>
    <row r="23646" spans="2:11" hidden="1" x14ac:dyDescent="0.2">
      <c r="B23646" s="88"/>
      <c r="C23646" s="88"/>
      <c r="D23646" s="88"/>
      <c r="E23646" s="88"/>
      <c r="F23646" s="88"/>
      <c r="G23646" s="88"/>
      <c r="H23646" s="88"/>
      <c r="I23646" s="88"/>
      <c r="J23646" s="88"/>
      <c r="K23646" s="88"/>
    </row>
    <row r="23647" spans="2:11" hidden="1" x14ac:dyDescent="0.2">
      <c r="B23647" s="88"/>
      <c r="C23647" s="88"/>
      <c r="D23647" s="88"/>
      <c r="E23647" s="88"/>
      <c r="F23647" s="88"/>
      <c r="G23647" s="88"/>
      <c r="H23647" s="88"/>
      <c r="I23647" s="88"/>
      <c r="J23647" s="88"/>
      <c r="K23647" s="88"/>
    </row>
    <row r="23648" spans="2:11" hidden="1" x14ac:dyDescent="0.2">
      <c r="B23648" s="88"/>
      <c r="C23648" s="88"/>
      <c r="D23648" s="88"/>
      <c r="E23648" s="88"/>
      <c r="F23648" s="88"/>
      <c r="G23648" s="88"/>
      <c r="H23648" s="88"/>
      <c r="I23648" s="88"/>
      <c r="J23648" s="88"/>
      <c r="K23648" s="88"/>
    </row>
    <row r="23649" spans="2:11" hidden="1" x14ac:dyDescent="0.2">
      <c r="B23649" s="88"/>
      <c r="C23649" s="88"/>
      <c r="D23649" s="88"/>
      <c r="E23649" s="88"/>
      <c r="F23649" s="88"/>
      <c r="G23649" s="88"/>
      <c r="H23649" s="88"/>
      <c r="I23649" s="88"/>
      <c r="J23649" s="88"/>
      <c r="K23649" s="88"/>
    </row>
    <row r="23650" spans="2:11" hidden="1" x14ac:dyDescent="0.2">
      <c r="B23650" s="88"/>
      <c r="C23650" s="88"/>
      <c r="D23650" s="88"/>
      <c r="E23650" s="88"/>
      <c r="F23650" s="88"/>
      <c r="G23650" s="88"/>
      <c r="H23650" s="88"/>
      <c r="I23650" s="88"/>
      <c r="J23650" s="88"/>
      <c r="K23650" s="88"/>
    </row>
    <row r="23651" spans="2:11" hidden="1" x14ac:dyDescent="0.2">
      <c r="B23651" s="88"/>
      <c r="C23651" s="88"/>
      <c r="D23651" s="88"/>
      <c r="E23651" s="88"/>
      <c r="F23651" s="88"/>
      <c r="G23651" s="88"/>
      <c r="H23651" s="88"/>
      <c r="I23651" s="88"/>
      <c r="J23651" s="88"/>
      <c r="K23651" s="88"/>
    </row>
    <row r="23652" spans="2:11" hidden="1" x14ac:dyDescent="0.2">
      <c r="B23652" s="88"/>
      <c r="C23652" s="88"/>
      <c r="D23652" s="88"/>
      <c r="E23652" s="88"/>
      <c r="F23652" s="88"/>
      <c r="G23652" s="88"/>
      <c r="H23652" s="88"/>
      <c r="I23652" s="88"/>
      <c r="J23652" s="88"/>
      <c r="K23652" s="88"/>
    </row>
    <row r="23653" spans="2:11" hidden="1" x14ac:dyDescent="0.2">
      <c r="B23653" s="88"/>
      <c r="C23653" s="88"/>
      <c r="D23653" s="88"/>
      <c r="E23653" s="88"/>
      <c r="F23653" s="88"/>
      <c r="G23653" s="88"/>
      <c r="H23653" s="88"/>
      <c r="I23653" s="88"/>
      <c r="J23653" s="88"/>
      <c r="K23653" s="88"/>
    </row>
    <row r="23654" spans="2:11" hidden="1" x14ac:dyDescent="0.2">
      <c r="B23654" s="88"/>
      <c r="C23654" s="88"/>
      <c r="D23654" s="88"/>
      <c r="E23654" s="88"/>
      <c r="F23654" s="88"/>
      <c r="G23654" s="88"/>
      <c r="H23654" s="88"/>
      <c r="I23654" s="88"/>
      <c r="J23654" s="88"/>
      <c r="K23654" s="88"/>
    </row>
    <row r="23655" spans="2:11" hidden="1" x14ac:dyDescent="0.2">
      <c r="B23655" s="88"/>
      <c r="C23655" s="88"/>
      <c r="D23655" s="88"/>
      <c r="E23655" s="88"/>
      <c r="F23655" s="88"/>
      <c r="G23655" s="88"/>
      <c r="H23655" s="88"/>
      <c r="I23655" s="88"/>
      <c r="J23655" s="88"/>
      <c r="K23655" s="88"/>
    </row>
    <row r="23656" spans="2:11" hidden="1" x14ac:dyDescent="0.2">
      <c r="B23656" s="88"/>
      <c r="C23656" s="88"/>
      <c r="D23656" s="88"/>
      <c r="E23656" s="88"/>
      <c r="F23656" s="88"/>
      <c r="G23656" s="88"/>
      <c r="H23656" s="88"/>
      <c r="I23656" s="88"/>
      <c r="J23656" s="88"/>
      <c r="K23656" s="88"/>
    </row>
    <row r="23657" spans="2:11" hidden="1" x14ac:dyDescent="0.2">
      <c r="B23657" s="88"/>
      <c r="C23657" s="88"/>
      <c r="D23657" s="88"/>
      <c r="E23657" s="88"/>
      <c r="F23657" s="88"/>
      <c r="G23657" s="88"/>
      <c r="H23657" s="88"/>
      <c r="I23657" s="88"/>
      <c r="J23657" s="88"/>
      <c r="K23657" s="88"/>
    </row>
    <row r="23658" spans="2:11" hidden="1" x14ac:dyDescent="0.2">
      <c r="B23658" s="88"/>
      <c r="C23658" s="88"/>
      <c r="D23658" s="88"/>
      <c r="E23658" s="88"/>
      <c r="F23658" s="88"/>
      <c r="G23658" s="88"/>
      <c r="H23658" s="88"/>
      <c r="I23658" s="88"/>
      <c r="J23658" s="88"/>
      <c r="K23658" s="88"/>
    </row>
    <row r="23659" spans="2:11" hidden="1" x14ac:dyDescent="0.2">
      <c r="B23659" s="88"/>
      <c r="C23659" s="88"/>
      <c r="D23659" s="88"/>
      <c r="E23659" s="88"/>
      <c r="F23659" s="88"/>
      <c r="G23659" s="88"/>
      <c r="H23659" s="88"/>
      <c r="I23659" s="88"/>
      <c r="J23659" s="88"/>
      <c r="K23659" s="88"/>
    </row>
    <row r="23660" spans="2:11" hidden="1" x14ac:dyDescent="0.2">
      <c r="B23660" s="88"/>
      <c r="C23660" s="88"/>
      <c r="D23660" s="88"/>
      <c r="E23660" s="88"/>
      <c r="F23660" s="88"/>
      <c r="G23660" s="88"/>
      <c r="H23660" s="88"/>
      <c r="I23660" s="88"/>
      <c r="J23660" s="88"/>
      <c r="K23660" s="88"/>
    </row>
    <row r="23661" spans="2:11" hidden="1" x14ac:dyDescent="0.2">
      <c r="B23661" s="88"/>
      <c r="C23661" s="88"/>
      <c r="D23661" s="88"/>
      <c r="E23661" s="88"/>
      <c r="F23661" s="88"/>
      <c r="G23661" s="88"/>
      <c r="H23661" s="88"/>
      <c r="I23661" s="88"/>
      <c r="J23661" s="88"/>
      <c r="K23661" s="88"/>
    </row>
    <row r="23662" spans="2:11" hidden="1" x14ac:dyDescent="0.2">
      <c r="B23662" s="88"/>
      <c r="C23662" s="88"/>
      <c r="D23662" s="88"/>
      <c r="E23662" s="88"/>
      <c r="F23662" s="88"/>
      <c r="G23662" s="88"/>
      <c r="H23662" s="88"/>
      <c r="I23662" s="88"/>
      <c r="J23662" s="88"/>
      <c r="K23662" s="88"/>
    </row>
    <row r="23663" spans="2:11" hidden="1" x14ac:dyDescent="0.2">
      <c r="B23663" s="88"/>
      <c r="C23663" s="88"/>
      <c r="D23663" s="88"/>
      <c r="E23663" s="88"/>
      <c r="F23663" s="88"/>
      <c r="G23663" s="88"/>
      <c r="H23663" s="88"/>
      <c r="I23663" s="88"/>
      <c r="J23663" s="88"/>
      <c r="K23663" s="88"/>
    </row>
    <row r="23664" spans="2:11" hidden="1" x14ac:dyDescent="0.2">
      <c r="B23664" s="88"/>
      <c r="C23664" s="88"/>
      <c r="D23664" s="88"/>
      <c r="E23664" s="88"/>
      <c r="F23664" s="88"/>
      <c r="G23664" s="88"/>
      <c r="H23664" s="88"/>
      <c r="I23664" s="88"/>
      <c r="J23664" s="88"/>
      <c r="K23664" s="88"/>
    </row>
    <row r="23665" spans="2:11" hidden="1" x14ac:dyDescent="0.2">
      <c r="B23665" s="88"/>
      <c r="C23665" s="88"/>
      <c r="D23665" s="88"/>
      <c r="E23665" s="88"/>
      <c r="F23665" s="88"/>
      <c r="G23665" s="88"/>
      <c r="H23665" s="88"/>
      <c r="I23665" s="88"/>
      <c r="J23665" s="88"/>
      <c r="K23665" s="88"/>
    </row>
    <row r="23666" spans="2:11" hidden="1" x14ac:dyDescent="0.2">
      <c r="B23666" s="88"/>
      <c r="C23666" s="88"/>
      <c r="D23666" s="88"/>
      <c r="E23666" s="88"/>
      <c r="F23666" s="88"/>
      <c r="G23666" s="88"/>
      <c r="H23666" s="88"/>
      <c r="I23666" s="88"/>
      <c r="J23666" s="88"/>
      <c r="K23666" s="88"/>
    </row>
    <row r="23667" spans="2:11" hidden="1" x14ac:dyDescent="0.2">
      <c r="B23667" s="88"/>
      <c r="C23667" s="88"/>
      <c r="D23667" s="88"/>
      <c r="E23667" s="88"/>
      <c r="F23667" s="88"/>
      <c r="G23667" s="88"/>
      <c r="H23667" s="88"/>
      <c r="I23667" s="88"/>
      <c r="J23667" s="88"/>
      <c r="K23667" s="88"/>
    </row>
    <row r="23668" spans="2:11" hidden="1" x14ac:dyDescent="0.2">
      <c r="B23668" s="88"/>
      <c r="C23668" s="88"/>
      <c r="D23668" s="88"/>
      <c r="E23668" s="88"/>
      <c r="F23668" s="88"/>
      <c r="G23668" s="88"/>
      <c r="H23668" s="88"/>
      <c r="I23668" s="88"/>
      <c r="J23668" s="88"/>
      <c r="K23668" s="88"/>
    </row>
    <row r="23669" spans="2:11" hidden="1" x14ac:dyDescent="0.2">
      <c r="B23669" s="88"/>
      <c r="C23669" s="88"/>
      <c r="D23669" s="88"/>
      <c r="E23669" s="88"/>
      <c r="F23669" s="88"/>
      <c r="G23669" s="88"/>
      <c r="H23669" s="88"/>
      <c r="I23669" s="88"/>
      <c r="J23669" s="88"/>
      <c r="K23669" s="88"/>
    </row>
    <row r="23670" spans="2:11" hidden="1" x14ac:dyDescent="0.2">
      <c r="B23670" s="88"/>
      <c r="C23670" s="88"/>
      <c r="D23670" s="88"/>
      <c r="E23670" s="88"/>
      <c r="F23670" s="88"/>
      <c r="G23670" s="88"/>
      <c r="H23670" s="88"/>
      <c r="I23670" s="88"/>
      <c r="J23670" s="88"/>
      <c r="K23670" s="88"/>
    </row>
    <row r="23671" spans="2:11" hidden="1" x14ac:dyDescent="0.2">
      <c r="B23671" s="88"/>
      <c r="C23671" s="88"/>
      <c r="D23671" s="88"/>
      <c r="E23671" s="88"/>
      <c r="F23671" s="88"/>
      <c r="G23671" s="88"/>
      <c r="H23671" s="88"/>
      <c r="I23671" s="88"/>
      <c r="J23671" s="88"/>
      <c r="K23671" s="88"/>
    </row>
    <row r="23672" spans="2:11" hidden="1" x14ac:dyDescent="0.2">
      <c r="B23672" s="88"/>
      <c r="C23672" s="88"/>
      <c r="D23672" s="88"/>
      <c r="E23672" s="88"/>
      <c r="F23672" s="88"/>
      <c r="G23672" s="88"/>
      <c r="H23672" s="88"/>
      <c r="I23672" s="88"/>
      <c r="J23672" s="88"/>
      <c r="K23672" s="88"/>
    </row>
    <row r="23673" spans="2:11" hidden="1" x14ac:dyDescent="0.2">
      <c r="B23673" s="88"/>
      <c r="C23673" s="88"/>
      <c r="D23673" s="88"/>
      <c r="E23673" s="88"/>
      <c r="F23673" s="88"/>
      <c r="G23673" s="88"/>
      <c r="H23673" s="88"/>
      <c r="I23673" s="88"/>
      <c r="J23673" s="88"/>
      <c r="K23673" s="88"/>
    </row>
    <row r="23674" spans="2:11" hidden="1" x14ac:dyDescent="0.2">
      <c r="B23674" s="88"/>
      <c r="C23674" s="88"/>
      <c r="D23674" s="88"/>
      <c r="E23674" s="88"/>
      <c r="F23674" s="88"/>
      <c r="G23674" s="88"/>
      <c r="H23674" s="88"/>
      <c r="I23674" s="88"/>
      <c r="J23674" s="88"/>
      <c r="K23674" s="88"/>
    </row>
    <row r="23675" spans="2:11" hidden="1" x14ac:dyDescent="0.2">
      <c r="B23675" s="88"/>
      <c r="C23675" s="88"/>
      <c r="D23675" s="88"/>
      <c r="E23675" s="88"/>
      <c r="F23675" s="88"/>
      <c r="G23675" s="88"/>
      <c r="H23675" s="88"/>
      <c r="I23675" s="88"/>
      <c r="J23675" s="88"/>
      <c r="K23675" s="88"/>
    </row>
    <row r="23676" spans="2:11" hidden="1" x14ac:dyDescent="0.2">
      <c r="B23676" s="88"/>
      <c r="C23676" s="88"/>
      <c r="D23676" s="88"/>
      <c r="E23676" s="88"/>
      <c r="F23676" s="88"/>
      <c r="G23676" s="88"/>
      <c r="H23676" s="88"/>
      <c r="I23676" s="88"/>
      <c r="J23676" s="88"/>
      <c r="K23676" s="88"/>
    </row>
    <row r="23677" spans="2:11" hidden="1" x14ac:dyDescent="0.2">
      <c r="B23677" s="88"/>
      <c r="C23677" s="88"/>
      <c r="D23677" s="88"/>
      <c r="E23677" s="88"/>
      <c r="F23677" s="88"/>
      <c r="G23677" s="88"/>
      <c r="H23677" s="88"/>
      <c r="I23677" s="88"/>
      <c r="J23677" s="88"/>
      <c r="K23677" s="88"/>
    </row>
    <row r="23678" spans="2:11" hidden="1" x14ac:dyDescent="0.2">
      <c r="B23678" s="88"/>
      <c r="C23678" s="88"/>
      <c r="D23678" s="88"/>
      <c r="E23678" s="88"/>
      <c r="F23678" s="88"/>
      <c r="G23678" s="88"/>
      <c r="H23678" s="88"/>
      <c r="I23678" s="88"/>
      <c r="J23678" s="88"/>
      <c r="K23678" s="88"/>
    </row>
    <row r="23679" spans="2:11" hidden="1" x14ac:dyDescent="0.2">
      <c r="B23679" s="88"/>
      <c r="C23679" s="88"/>
      <c r="D23679" s="88"/>
      <c r="E23679" s="88"/>
      <c r="F23679" s="88"/>
      <c r="G23679" s="88"/>
      <c r="H23679" s="88"/>
      <c r="I23679" s="88"/>
      <c r="J23679" s="88"/>
      <c r="K23679" s="88"/>
    </row>
    <row r="23680" spans="2:11" hidden="1" x14ac:dyDescent="0.2">
      <c r="B23680" s="88"/>
      <c r="C23680" s="88"/>
      <c r="D23680" s="88"/>
      <c r="E23680" s="88"/>
      <c r="F23680" s="88"/>
      <c r="G23680" s="88"/>
      <c r="H23680" s="88"/>
      <c r="I23680" s="88"/>
      <c r="J23680" s="88"/>
      <c r="K23680" s="88"/>
    </row>
    <row r="23681" spans="2:11" hidden="1" x14ac:dyDescent="0.2">
      <c r="B23681" s="88"/>
      <c r="C23681" s="88"/>
      <c r="D23681" s="88"/>
      <c r="E23681" s="88"/>
      <c r="F23681" s="88"/>
      <c r="G23681" s="88"/>
      <c r="H23681" s="88"/>
      <c r="I23681" s="88"/>
      <c r="J23681" s="88"/>
      <c r="K23681" s="88"/>
    </row>
    <row r="23682" spans="2:11" hidden="1" x14ac:dyDescent="0.2">
      <c r="B23682" s="88"/>
      <c r="C23682" s="88"/>
      <c r="D23682" s="88"/>
      <c r="E23682" s="88"/>
      <c r="F23682" s="88"/>
      <c r="G23682" s="88"/>
      <c r="H23682" s="88"/>
      <c r="I23682" s="88"/>
      <c r="J23682" s="88"/>
      <c r="K23682" s="88"/>
    </row>
    <row r="23683" spans="2:11" hidden="1" x14ac:dyDescent="0.2">
      <c r="B23683" s="88"/>
      <c r="C23683" s="88"/>
      <c r="D23683" s="88"/>
      <c r="E23683" s="88"/>
      <c r="F23683" s="88"/>
      <c r="G23683" s="88"/>
      <c r="H23683" s="88"/>
      <c r="I23683" s="88"/>
      <c r="J23683" s="88"/>
      <c r="K23683" s="88"/>
    </row>
    <row r="23684" spans="2:11" hidden="1" x14ac:dyDescent="0.2">
      <c r="B23684" s="88"/>
      <c r="C23684" s="88"/>
      <c r="D23684" s="88"/>
      <c r="E23684" s="88"/>
      <c r="F23684" s="88"/>
      <c r="G23684" s="88"/>
      <c r="H23684" s="88"/>
      <c r="I23684" s="88"/>
      <c r="J23684" s="88"/>
      <c r="K23684" s="88"/>
    </row>
    <row r="23685" spans="2:11" hidden="1" x14ac:dyDescent="0.2">
      <c r="B23685" s="88"/>
      <c r="C23685" s="88"/>
      <c r="D23685" s="88"/>
      <c r="E23685" s="88"/>
      <c r="F23685" s="88"/>
      <c r="G23685" s="88"/>
      <c r="H23685" s="88"/>
      <c r="I23685" s="88"/>
      <c r="J23685" s="88"/>
      <c r="K23685" s="88"/>
    </row>
    <row r="23686" spans="2:11" hidden="1" x14ac:dyDescent="0.2">
      <c r="B23686" s="88"/>
      <c r="C23686" s="88"/>
      <c r="D23686" s="88"/>
      <c r="E23686" s="88"/>
      <c r="F23686" s="88"/>
      <c r="G23686" s="88"/>
      <c r="H23686" s="88"/>
      <c r="I23686" s="88"/>
      <c r="J23686" s="88"/>
      <c r="K23686" s="88"/>
    </row>
    <row r="23687" spans="2:11" hidden="1" x14ac:dyDescent="0.2">
      <c r="B23687" s="88"/>
      <c r="C23687" s="88"/>
      <c r="D23687" s="88"/>
      <c r="E23687" s="88"/>
      <c r="F23687" s="88"/>
      <c r="G23687" s="88"/>
      <c r="H23687" s="88"/>
      <c r="I23687" s="88"/>
      <c r="J23687" s="88"/>
      <c r="K23687" s="88"/>
    </row>
    <row r="23688" spans="2:11" hidden="1" x14ac:dyDescent="0.2">
      <c r="B23688" s="88"/>
      <c r="C23688" s="88"/>
      <c r="D23688" s="88"/>
      <c r="E23688" s="88"/>
      <c r="F23688" s="88"/>
      <c r="G23688" s="88"/>
      <c r="H23688" s="88"/>
      <c r="I23688" s="88"/>
      <c r="J23688" s="88"/>
      <c r="K23688" s="88"/>
    </row>
    <row r="23689" spans="2:11" hidden="1" x14ac:dyDescent="0.2">
      <c r="B23689" s="88"/>
      <c r="C23689" s="88"/>
      <c r="D23689" s="88"/>
      <c r="E23689" s="88"/>
      <c r="F23689" s="88"/>
      <c r="G23689" s="88"/>
      <c r="H23689" s="88"/>
      <c r="I23689" s="88"/>
      <c r="J23689" s="88"/>
      <c r="K23689" s="88"/>
    </row>
    <row r="23690" spans="2:11" hidden="1" x14ac:dyDescent="0.2">
      <c r="B23690" s="88"/>
      <c r="C23690" s="88"/>
      <c r="D23690" s="88"/>
      <c r="E23690" s="88"/>
      <c r="F23690" s="88"/>
      <c r="G23690" s="88"/>
      <c r="H23690" s="88"/>
      <c r="I23690" s="88"/>
      <c r="J23690" s="88"/>
      <c r="K23690" s="88"/>
    </row>
    <row r="23691" spans="2:11" hidden="1" x14ac:dyDescent="0.2">
      <c r="B23691" s="88"/>
      <c r="C23691" s="88"/>
      <c r="D23691" s="88"/>
      <c r="E23691" s="88"/>
      <c r="F23691" s="88"/>
      <c r="G23691" s="88"/>
      <c r="H23691" s="88"/>
      <c r="I23691" s="88"/>
      <c r="J23691" s="88"/>
      <c r="K23691" s="88"/>
    </row>
    <row r="23692" spans="2:11" hidden="1" x14ac:dyDescent="0.2">
      <c r="B23692" s="88"/>
      <c r="C23692" s="88"/>
      <c r="D23692" s="88"/>
      <c r="E23692" s="88"/>
      <c r="F23692" s="88"/>
      <c r="G23692" s="88"/>
      <c r="H23692" s="88"/>
      <c r="I23692" s="88"/>
      <c r="J23692" s="88"/>
      <c r="K23692" s="88"/>
    </row>
    <row r="23693" spans="2:11" hidden="1" x14ac:dyDescent="0.2">
      <c r="B23693" s="88"/>
      <c r="C23693" s="88"/>
      <c r="D23693" s="88"/>
      <c r="E23693" s="88"/>
      <c r="F23693" s="88"/>
      <c r="G23693" s="88"/>
      <c r="H23693" s="88"/>
      <c r="I23693" s="88"/>
      <c r="J23693" s="88"/>
      <c r="K23693" s="88"/>
    </row>
    <row r="23694" spans="2:11" hidden="1" x14ac:dyDescent="0.2">
      <c r="B23694" s="88"/>
      <c r="C23694" s="88"/>
      <c r="D23694" s="88"/>
      <c r="E23694" s="88"/>
      <c r="F23694" s="88"/>
      <c r="G23694" s="88"/>
      <c r="H23694" s="88"/>
      <c r="I23694" s="88"/>
      <c r="J23694" s="88"/>
      <c r="K23694" s="88"/>
    </row>
    <row r="23695" spans="2:11" hidden="1" x14ac:dyDescent="0.2">
      <c r="B23695" s="88"/>
      <c r="C23695" s="88"/>
      <c r="D23695" s="88"/>
      <c r="E23695" s="88"/>
      <c r="F23695" s="88"/>
      <c r="G23695" s="88"/>
      <c r="H23695" s="88"/>
      <c r="I23695" s="88"/>
      <c r="J23695" s="88"/>
      <c r="K23695" s="88"/>
    </row>
    <row r="23696" spans="2:11" hidden="1" x14ac:dyDescent="0.2">
      <c r="B23696" s="88"/>
      <c r="C23696" s="88"/>
      <c r="D23696" s="88"/>
      <c r="E23696" s="88"/>
      <c r="F23696" s="88"/>
      <c r="G23696" s="88"/>
      <c r="H23696" s="88"/>
      <c r="I23696" s="88"/>
      <c r="J23696" s="88"/>
      <c r="K23696" s="88"/>
    </row>
    <row r="23697" spans="2:11" hidden="1" x14ac:dyDescent="0.2">
      <c r="B23697" s="88"/>
      <c r="C23697" s="88"/>
      <c r="D23697" s="88"/>
      <c r="E23697" s="88"/>
      <c r="F23697" s="88"/>
      <c r="G23697" s="88"/>
      <c r="H23697" s="88"/>
      <c r="I23697" s="88"/>
      <c r="J23697" s="88"/>
      <c r="K23697" s="88"/>
    </row>
    <row r="23698" spans="2:11" hidden="1" x14ac:dyDescent="0.2">
      <c r="B23698" s="88"/>
      <c r="C23698" s="88"/>
      <c r="D23698" s="88"/>
      <c r="E23698" s="88"/>
      <c r="F23698" s="88"/>
      <c r="G23698" s="88"/>
      <c r="H23698" s="88"/>
      <c r="I23698" s="88"/>
      <c r="J23698" s="88"/>
      <c r="K23698" s="88"/>
    </row>
    <row r="23699" spans="2:11" hidden="1" x14ac:dyDescent="0.2">
      <c r="B23699" s="88"/>
      <c r="C23699" s="88"/>
      <c r="D23699" s="88"/>
      <c r="E23699" s="88"/>
      <c r="F23699" s="88"/>
      <c r="G23699" s="88"/>
      <c r="H23699" s="88"/>
      <c r="I23699" s="88"/>
      <c r="J23699" s="88"/>
      <c r="K23699" s="88"/>
    </row>
    <row r="23700" spans="2:11" hidden="1" x14ac:dyDescent="0.2">
      <c r="B23700" s="88"/>
      <c r="C23700" s="88"/>
      <c r="D23700" s="88"/>
      <c r="E23700" s="88"/>
      <c r="F23700" s="88"/>
      <c r="G23700" s="88"/>
      <c r="H23700" s="88"/>
      <c r="I23700" s="88"/>
      <c r="J23700" s="88"/>
      <c r="K23700" s="88"/>
    </row>
    <row r="23701" spans="2:11" hidden="1" x14ac:dyDescent="0.2">
      <c r="B23701" s="88"/>
      <c r="C23701" s="88"/>
      <c r="D23701" s="88"/>
      <c r="E23701" s="88"/>
      <c r="F23701" s="88"/>
      <c r="G23701" s="88"/>
      <c r="H23701" s="88"/>
      <c r="I23701" s="88"/>
      <c r="J23701" s="88"/>
      <c r="K23701" s="88"/>
    </row>
    <row r="23702" spans="2:11" hidden="1" x14ac:dyDescent="0.2">
      <c r="B23702" s="88"/>
      <c r="C23702" s="88"/>
      <c r="D23702" s="88"/>
      <c r="E23702" s="88"/>
      <c r="F23702" s="88"/>
      <c r="G23702" s="88"/>
      <c r="H23702" s="88"/>
      <c r="I23702" s="88"/>
      <c r="J23702" s="88"/>
      <c r="K23702" s="88"/>
    </row>
    <row r="23703" spans="2:11" hidden="1" x14ac:dyDescent="0.2">
      <c r="B23703" s="88"/>
      <c r="C23703" s="88"/>
      <c r="D23703" s="88"/>
      <c r="E23703" s="88"/>
      <c r="F23703" s="88"/>
      <c r="G23703" s="88"/>
      <c r="H23703" s="88"/>
      <c r="I23703" s="88"/>
      <c r="J23703" s="88"/>
      <c r="K23703" s="88"/>
    </row>
    <row r="23704" spans="2:11" hidden="1" x14ac:dyDescent="0.2">
      <c r="B23704" s="88"/>
      <c r="C23704" s="88"/>
      <c r="D23704" s="88"/>
      <c r="E23704" s="88"/>
      <c r="F23704" s="88"/>
      <c r="G23704" s="88"/>
      <c r="H23704" s="88"/>
      <c r="I23704" s="88"/>
      <c r="J23704" s="88"/>
      <c r="K23704" s="88"/>
    </row>
    <row r="23705" spans="2:11" hidden="1" x14ac:dyDescent="0.2">
      <c r="B23705" s="88"/>
      <c r="C23705" s="88"/>
      <c r="D23705" s="88"/>
      <c r="E23705" s="88"/>
      <c r="F23705" s="88"/>
      <c r="G23705" s="88"/>
      <c r="H23705" s="88"/>
      <c r="I23705" s="88"/>
      <c r="J23705" s="88"/>
      <c r="K23705" s="88"/>
    </row>
    <row r="23706" spans="2:11" hidden="1" x14ac:dyDescent="0.2">
      <c r="B23706" s="88"/>
      <c r="C23706" s="88"/>
      <c r="D23706" s="88"/>
      <c r="E23706" s="88"/>
      <c r="F23706" s="88"/>
      <c r="G23706" s="88"/>
      <c r="H23706" s="88"/>
      <c r="I23706" s="88"/>
      <c r="J23706" s="88"/>
      <c r="K23706" s="88"/>
    </row>
    <row r="23707" spans="2:11" hidden="1" x14ac:dyDescent="0.2">
      <c r="B23707" s="88"/>
      <c r="C23707" s="88"/>
      <c r="D23707" s="88"/>
      <c r="E23707" s="88"/>
      <c r="F23707" s="88"/>
      <c r="G23707" s="88"/>
      <c r="H23707" s="88"/>
      <c r="I23707" s="88"/>
      <c r="J23707" s="88"/>
      <c r="K23707" s="88"/>
    </row>
    <row r="23708" spans="2:11" hidden="1" x14ac:dyDescent="0.2">
      <c r="B23708" s="88"/>
      <c r="C23708" s="88"/>
      <c r="D23708" s="88"/>
      <c r="E23708" s="88"/>
      <c r="F23708" s="88"/>
      <c r="G23708" s="88"/>
      <c r="H23708" s="88"/>
      <c r="I23708" s="88"/>
      <c r="J23708" s="88"/>
      <c r="K23708" s="88"/>
    </row>
    <row r="23709" spans="2:11" hidden="1" x14ac:dyDescent="0.2">
      <c r="B23709" s="88"/>
      <c r="C23709" s="88"/>
      <c r="D23709" s="88"/>
      <c r="E23709" s="88"/>
      <c r="F23709" s="88"/>
      <c r="G23709" s="88"/>
      <c r="H23709" s="88"/>
      <c r="I23709" s="88"/>
      <c r="J23709" s="88"/>
      <c r="K23709" s="88"/>
    </row>
    <row r="23710" spans="2:11" hidden="1" x14ac:dyDescent="0.2">
      <c r="B23710" s="88"/>
      <c r="C23710" s="88"/>
      <c r="D23710" s="88"/>
      <c r="E23710" s="88"/>
      <c r="F23710" s="88"/>
      <c r="G23710" s="88"/>
      <c r="H23710" s="88"/>
      <c r="I23710" s="88"/>
      <c r="J23710" s="88"/>
      <c r="K23710" s="88"/>
    </row>
    <row r="23711" spans="2:11" hidden="1" x14ac:dyDescent="0.2">
      <c r="B23711" s="88"/>
      <c r="C23711" s="88"/>
      <c r="D23711" s="88"/>
      <c r="E23711" s="88"/>
      <c r="F23711" s="88"/>
      <c r="G23711" s="88"/>
      <c r="H23711" s="88"/>
      <c r="I23711" s="88"/>
      <c r="J23711" s="88"/>
      <c r="K23711" s="88"/>
    </row>
    <row r="23712" spans="2:11" hidden="1" x14ac:dyDescent="0.2">
      <c r="B23712" s="88"/>
      <c r="C23712" s="88"/>
      <c r="D23712" s="88"/>
      <c r="E23712" s="88"/>
      <c r="F23712" s="88"/>
      <c r="G23712" s="88"/>
      <c r="H23712" s="88"/>
      <c r="I23712" s="88"/>
      <c r="J23712" s="88"/>
      <c r="K23712" s="88"/>
    </row>
    <row r="23713" spans="2:11" hidden="1" x14ac:dyDescent="0.2">
      <c r="B23713" s="88"/>
      <c r="C23713" s="88"/>
      <c r="D23713" s="88"/>
      <c r="E23713" s="88"/>
      <c r="F23713" s="88"/>
      <c r="G23713" s="88"/>
      <c r="H23713" s="88"/>
      <c r="I23713" s="88"/>
      <c r="J23713" s="88"/>
      <c r="K23713" s="88"/>
    </row>
    <row r="23714" spans="2:11" hidden="1" x14ac:dyDescent="0.2">
      <c r="B23714" s="88"/>
      <c r="C23714" s="88"/>
      <c r="D23714" s="88"/>
      <c r="E23714" s="88"/>
      <c r="F23714" s="88"/>
      <c r="G23714" s="88"/>
      <c r="H23714" s="88"/>
      <c r="I23714" s="88"/>
      <c r="J23714" s="88"/>
      <c r="K23714" s="88"/>
    </row>
    <row r="23715" spans="2:11" hidden="1" x14ac:dyDescent="0.2">
      <c r="B23715" s="88"/>
      <c r="C23715" s="88"/>
      <c r="D23715" s="88"/>
      <c r="E23715" s="88"/>
      <c r="F23715" s="88"/>
      <c r="G23715" s="88"/>
      <c r="H23715" s="88"/>
      <c r="I23715" s="88"/>
      <c r="J23715" s="88"/>
      <c r="K23715" s="88"/>
    </row>
    <row r="23716" spans="2:11" hidden="1" x14ac:dyDescent="0.2">
      <c r="B23716" s="88"/>
      <c r="C23716" s="88"/>
      <c r="D23716" s="88"/>
      <c r="E23716" s="88"/>
      <c r="F23716" s="88"/>
      <c r="G23716" s="88"/>
      <c r="H23716" s="88"/>
      <c r="I23716" s="88"/>
      <c r="J23716" s="88"/>
      <c r="K23716" s="88"/>
    </row>
    <row r="23717" spans="2:11" hidden="1" x14ac:dyDescent="0.2">
      <c r="B23717" s="88"/>
      <c r="C23717" s="88"/>
      <c r="D23717" s="88"/>
      <c r="E23717" s="88"/>
      <c r="F23717" s="88"/>
      <c r="G23717" s="88"/>
      <c r="H23717" s="88"/>
      <c r="I23717" s="88"/>
      <c r="J23717" s="88"/>
      <c r="K23717" s="88"/>
    </row>
    <row r="23718" spans="2:11" hidden="1" x14ac:dyDescent="0.2">
      <c r="B23718" s="88"/>
      <c r="C23718" s="88"/>
      <c r="D23718" s="88"/>
      <c r="E23718" s="88"/>
      <c r="F23718" s="88"/>
      <c r="G23718" s="88"/>
      <c r="H23718" s="88"/>
      <c r="I23718" s="88"/>
      <c r="J23718" s="88"/>
      <c r="K23718" s="88"/>
    </row>
    <row r="23719" spans="2:11" hidden="1" x14ac:dyDescent="0.2">
      <c r="B23719" s="88"/>
      <c r="C23719" s="88"/>
      <c r="D23719" s="88"/>
      <c r="E23719" s="88"/>
      <c r="F23719" s="88"/>
      <c r="G23719" s="88"/>
      <c r="H23719" s="88"/>
      <c r="I23719" s="88"/>
      <c r="J23719" s="88"/>
      <c r="K23719" s="88"/>
    </row>
    <row r="23720" spans="2:11" hidden="1" x14ac:dyDescent="0.2">
      <c r="B23720" s="88"/>
      <c r="C23720" s="88"/>
      <c r="D23720" s="88"/>
      <c r="E23720" s="88"/>
      <c r="F23720" s="88"/>
      <c r="G23720" s="88"/>
      <c r="H23720" s="88"/>
      <c r="I23720" s="88"/>
      <c r="J23720" s="88"/>
      <c r="K23720" s="88"/>
    </row>
    <row r="23721" spans="2:11" hidden="1" x14ac:dyDescent="0.2">
      <c r="B23721" s="88"/>
      <c r="C23721" s="88"/>
      <c r="D23721" s="88"/>
      <c r="E23721" s="88"/>
      <c r="F23721" s="88"/>
      <c r="G23721" s="88"/>
      <c r="H23721" s="88"/>
      <c r="I23721" s="88"/>
      <c r="J23721" s="88"/>
      <c r="K23721" s="88"/>
    </row>
    <row r="23722" spans="2:11" hidden="1" x14ac:dyDescent="0.2">
      <c r="B23722" s="88"/>
      <c r="C23722" s="88"/>
      <c r="D23722" s="88"/>
      <c r="E23722" s="88"/>
      <c r="F23722" s="88"/>
      <c r="G23722" s="88"/>
      <c r="H23722" s="88"/>
      <c r="I23722" s="88"/>
      <c r="J23722" s="88"/>
      <c r="K23722" s="88"/>
    </row>
    <row r="23723" spans="2:11" hidden="1" x14ac:dyDescent="0.2">
      <c r="B23723" s="88"/>
      <c r="C23723" s="88"/>
      <c r="D23723" s="88"/>
      <c r="E23723" s="88"/>
      <c r="F23723" s="88"/>
      <c r="G23723" s="88"/>
      <c r="H23723" s="88"/>
      <c r="I23723" s="88"/>
      <c r="J23723" s="88"/>
      <c r="K23723" s="88"/>
    </row>
    <row r="23724" spans="2:11" hidden="1" x14ac:dyDescent="0.2">
      <c r="B23724" s="88"/>
      <c r="C23724" s="88"/>
      <c r="D23724" s="88"/>
      <c r="E23724" s="88"/>
      <c r="F23724" s="88"/>
      <c r="G23724" s="88"/>
      <c r="H23724" s="88"/>
      <c r="I23724" s="88"/>
      <c r="J23724" s="88"/>
      <c r="K23724" s="88"/>
    </row>
    <row r="23725" spans="2:11" hidden="1" x14ac:dyDescent="0.2">
      <c r="B23725" s="88"/>
      <c r="C23725" s="88"/>
      <c r="D23725" s="88"/>
      <c r="E23725" s="88"/>
      <c r="F23725" s="88"/>
      <c r="G23725" s="88"/>
      <c r="H23725" s="88"/>
      <c r="I23725" s="88"/>
      <c r="J23725" s="88"/>
      <c r="K23725" s="88"/>
    </row>
    <row r="23726" spans="2:11" hidden="1" x14ac:dyDescent="0.2">
      <c r="B23726" s="88"/>
      <c r="C23726" s="88"/>
      <c r="D23726" s="88"/>
      <c r="E23726" s="88"/>
      <c r="F23726" s="88"/>
      <c r="G23726" s="88"/>
      <c r="H23726" s="88"/>
      <c r="I23726" s="88"/>
      <c r="J23726" s="88"/>
      <c r="K23726" s="88"/>
    </row>
    <row r="23727" spans="2:11" hidden="1" x14ac:dyDescent="0.2">
      <c r="B23727" s="88"/>
      <c r="C23727" s="88"/>
      <c r="D23727" s="88"/>
      <c r="E23727" s="88"/>
      <c r="F23727" s="88"/>
      <c r="G23727" s="88"/>
      <c r="H23727" s="88"/>
      <c r="I23727" s="88"/>
      <c r="J23727" s="88"/>
      <c r="K23727" s="88"/>
    </row>
    <row r="23728" spans="2:11" hidden="1" x14ac:dyDescent="0.2">
      <c r="B23728" s="88"/>
      <c r="C23728" s="88"/>
      <c r="D23728" s="88"/>
      <c r="E23728" s="88"/>
      <c r="F23728" s="88"/>
      <c r="G23728" s="88"/>
      <c r="H23728" s="88"/>
      <c r="I23728" s="88"/>
      <c r="J23728" s="88"/>
      <c r="K23728" s="88"/>
    </row>
    <row r="23729" spans="2:11" hidden="1" x14ac:dyDescent="0.2">
      <c r="B23729" s="88"/>
      <c r="C23729" s="88"/>
      <c r="D23729" s="88"/>
      <c r="E23729" s="88"/>
      <c r="F23729" s="88"/>
      <c r="G23729" s="88"/>
      <c r="H23729" s="88"/>
      <c r="I23729" s="88"/>
      <c r="J23729" s="88"/>
      <c r="K23729" s="88"/>
    </row>
    <row r="23730" spans="2:11" hidden="1" x14ac:dyDescent="0.2">
      <c r="B23730" s="88"/>
      <c r="C23730" s="88"/>
      <c r="D23730" s="88"/>
      <c r="E23730" s="88"/>
      <c r="F23730" s="88"/>
      <c r="G23730" s="88"/>
      <c r="H23730" s="88"/>
      <c r="I23730" s="88"/>
      <c r="J23730" s="88"/>
      <c r="K23730" s="88"/>
    </row>
    <row r="23731" spans="2:11" hidden="1" x14ac:dyDescent="0.2">
      <c r="B23731" s="88"/>
      <c r="C23731" s="88"/>
      <c r="D23731" s="88"/>
      <c r="E23731" s="88"/>
      <c r="F23731" s="88"/>
      <c r="G23731" s="88"/>
      <c r="H23731" s="88"/>
      <c r="I23731" s="88"/>
      <c r="J23731" s="88"/>
      <c r="K23731" s="88"/>
    </row>
    <row r="23732" spans="2:11" hidden="1" x14ac:dyDescent="0.2">
      <c r="B23732" s="88"/>
      <c r="C23732" s="88"/>
      <c r="D23732" s="88"/>
      <c r="E23732" s="88"/>
      <c r="F23732" s="88"/>
      <c r="G23732" s="88"/>
      <c r="H23732" s="88"/>
      <c r="I23732" s="88"/>
      <c r="J23732" s="88"/>
      <c r="K23732" s="88"/>
    </row>
    <row r="23733" spans="2:11" hidden="1" x14ac:dyDescent="0.2">
      <c r="B23733" s="88"/>
      <c r="C23733" s="88"/>
      <c r="D23733" s="88"/>
      <c r="E23733" s="88"/>
      <c r="F23733" s="88"/>
      <c r="G23733" s="88"/>
      <c r="H23733" s="88"/>
      <c r="I23733" s="88"/>
      <c r="J23733" s="88"/>
      <c r="K23733" s="88"/>
    </row>
    <row r="23734" spans="2:11" hidden="1" x14ac:dyDescent="0.2">
      <c r="B23734" s="88"/>
      <c r="C23734" s="88"/>
      <c r="D23734" s="88"/>
      <c r="E23734" s="88"/>
      <c r="F23734" s="88"/>
      <c r="G23734" s="88"/>
      <c r="H23734" s="88"/>
      <c r="I23734" s="88"/>
      <c r="J23734" s="88"/>
      <c r="K23734" s="88"/>
    </row>
    <row r="23735" spans="2:11" hidden="1" x14ac:dyDescent="0.2">
      <c r="B23735" s="88"/>
      <c r="C23735" s="88"/>
      <c r="D23735" s="88"/>
      <c r="E23735" s="88"/>
      <c r="F23735" s="88"/>
      <c r="G23735" s="88"/>
      <c r="H23735" s="88"/>
      <c r="I23735" s="88"/>
      <c r="J23735" s="88"/>
      <c r="K23735" s="88"/>
    </row>
    <row r="23736" spans="2:11" hidden="1" x14ac:dyDescent="0.2">
      <c r="B23736" s="88"/>
      <c r="C23736" s="88"/>
      <c r="D23736" s="88"/>
      <c r="E23736" s="88"/>
      <c r="F23736" s="88"/>
      <c r="G23736" s="88"/>
      <c r="H23736" s="88"/>
      <c r="I23736" s="88"/>
      <c r="J23736" s="88"/>
      <c r="K23736" s="88"/>
    </row>
    <row r="23737" spans="2:11" hidden="1" x14ac:dyDescent="0.2">
      <c r="B23737" s="88"/>
      <c r="C23737" s="88"/>
      <c r="D23737" s="88"/>
      <c r="E23737" s="88"/>
      <c r="F23737" s="88"/>
      <c r="G23737" s="88"/>
      <c r="H23737" s="88"/>
      <c r="I23737" s="88"/>
      <c r="J23737" s="88"/>
      <c r="K23737" s="88"/>
    </row>
    <row r="23738" spans="2:11" hidden="1" x14ac:dyDescent="0.2">
      <c r="B23738" s="88"/>
      <c r="C23738" s="88"/>
      <c r="D23738" s="88"/>
      <c r="E23738" s="88"/>
      <c r="F23738" s="88"/>
      <c r="G23738" s="88"/>
      <c r="H23738" s="88"/>
      <c r="I23738" s="88"/>
      <c r="J23738" s="88"/>
      <c r="K23738" s="88"/>
    </row>
    <row r="23739" spans="2:11" hidden="1" x14ac:dyDescent="0.2">
      <c r="B23739" s="88"/>
      <c r="C23739" s="88"/>
      <c r="D23739" s="88"/>
      <c r="E23739" s="88"/>
      <c r="F23739" s="88"/>
      <c r="G23739" s="88"/>
      <c r="H23739" s="88"/>
      <c r="I23739" s="88"/>
      <c r="J23739" s="88"/>
      <c r="K23739" s="88"/>
    </row>
    <row r="23740" spans="2:11" hidden="1" x14ac:dyDescent="0.2">
      <c r="B23740" s="88"/>
      <c r="C23740" s="88"/>
      <c r="D23740" s="88"/>
      <c r="E23740" s="88"/>
      <c r="F23740" s="88"/>
      <c r="G23740" s="88"/>
      <c r="H23740" s="88"/>
      <c r="I23740" s="88"/>
      <c r="J23740" s="88"/>
      <c r="K23740" s="88"/>
    </row>
    <row r="23741" spans="2:11" hidden="1" x14ac:dyDescent="0.2">
      <c r="B23741" s="88"/>
      <c r="C23741" s="88"/>
      <c r="D23741" s="88"/>
      <c r="E23741" s="88"/>
      <c r="F23741" s="88"/>
      <c r="G23741" s="88"/>
      <c r="H23741" s="88"/>
      <c r="I23741" s="88"/>
      <c r="J23741" s="88"/>
      <c r="K23741" s="88"/>
    </row>
    <row r="23742" spans="2:11" hidden="1" x14ac:dyDescent="0.2">
      <c r="B23742" s="88"/>
      <c r="C23742" s="88"/>
      <c r="D23742" s="88"/>
      <c r="E23742" s="88"/>
      <c r="F23742" s="88"/>
      <c r="G23742" s="88"/>
      <c r="H23742" s="88"/>
      <c r="I23742" s="88"/>
      <c r="J23742" s="88"/>
      <c r="K23742" s="88"/>
    </row>
    <row r="23743" spans="2:11" hidden="1" x14ac:dyDescent="0.2">
      <c r="B23743" s="88"/>
      <c r="C23743" s="88"/>
      <c r="D23743" s="88"/>
      <c r="E23743" s="88"/>
      <c r="F23743" s="88"/>
      <c r="G23743" s="88"/>
      <c r="H23743" s="88"/>
      <c r="I23743" s="88"/>
      <c r="J23743" s="88"/>
      <c r="K23743" s="88"/>
    </row>
    <row r="23744" spans="2:11" hidden="1" x14ac:dyDescent="0.2">
      <c r="B23744" s="88"/>
      <c r="C23744" s="88"/>
      <c r="D23744" s="88"/>
      <c r="E23744" s="88"/>
      <c r="F23744" s="88"/>
      <c r="G23744" s="88"/>
      <c r="H23744" s="88"/>
      <c r="I23744" s="88"/>
      <c r="J23744" s="88"/>
      <c r="K23744" s="88"/>
    </row>
    <row r="23745" spans="2:11" hidden="1" x14ac:dyDescent="0.2">
      <c r="B23745" s="88"/>
      <c r="C23745" s="88"/>
      <c r="D23745" s="88"/>
      <c r="E23745" s="88"/>
      <c r="F23745" s="88"/>
      <c r="G23745" s="88"/>
      <c r="H23745" s="88"/>
      <c r="I23745" s="88"/>
      <c r="J23745" s="88"/>
      <c r="K23745" s="88"/>
    </row>
    <row r="23746" spans="2:11" hidden="1" x14ac:dyDescent="0.2">
      <c r="B23746" s="88"/>
      <c r="C23746" s="88"/>
      <c r="D23746" s="88"/>
      <c r="E23746" s="88"/>
      <c r="F23746" s="88"/>
      <c r="G23746" s="88"/>
      <c r="H23746" s="88"/>
      <c r="I23746" s="88"/>
      <c r="J23746" s="88"/>
      <c r="K23746" s="88"/>
    </row>
    <row r="23747" spans="2:11" hidden="1" x14ac:dyDescent="0.2">
      <c r="B23747" s="88"/>
      <c r="C23747" s="88"/>
      <c r="D23747" s="88"/>
      <c r="E23747" s="88"/>
      <c r="F23747" s="88"/>
      <c r="G23747" s="88"/>
      <c r="H23747" s="88"/>
      <c r="I23747" s="88"/>
      <c r="J23747" s="88"/>
      <c r="K23747" s="88"/>
    </row>
    <row r="23748" spans="2:11" hidden="1" x14ac:dyDescent="0.2">
      <c r="B23748" s="88"/>
      <c r="C23748" s="88"/>
      <c r="D23748" s="88"/>
      <c r="E23748" s="88"/>
      <c r="F23748" s="88"/>
      <c r="G23748" s="88"/>
      <c r="H23748" s="88"/>
      <c r="I23748" s="88"/>
      <c r="J23748" s="88"/>
      <c r="K23748" s="88"/>
    </row>
    <row r="23749" spans="2:11" hidden="1" x14ac:dyDescent="0.2">
      <c r="B23749" s="88"/>
      <c r="C23749" s="88"/>
      <c r="D23749" s="88"/>
      <c r="E23749" s="88"/>
      <c r="F23749" s="88"/>
      <c r="G23749" s="88"/>
      <c r="H23749" s="88"/>
      <c r="I23749" s="88"/>
      <c r="J23749" s="88"/>
      <c r="K23749" s="88"/>
    </row>
    <row r="23750" spans="2:11" hidden="1" x14ac:dyDescent="0.2">
      <c r="B23750" s="88"/>
      <c r="C23750" s="88"/>
      <c r="D23750" s="88"/>
      <c r="E23750" s="88"/>
      <c r="F23750" s="88"/>
      <c r="G23750" s="88"/>
      <c r="H23750" s="88"/>
      <c r="I23750" s="88"/>
      <c r="J23750" s="88"/>
      <c r="K23750" s="88"/>
    </row>
    <row r="23751" spans="2:11" hidden="1" x14ac:dyDescent="0.2">
      <c r="B23751" s="88"/>
      <c r="C23751" s="88"/>
      <c r="D23751" s="88"/>
      <c r="E23751" s="88"/>
      <c r="F23751" s="88"/>
      <c r="G23751" s="88"/>
      <c r="H23751" s="88"/>
      <c r="I23751" s="88"/>
      <c r="J23751" s="88"/>
      <c r="K23751" s="88"/>
    </row>
    <row r="23752" spans="2:11" hidden="1" x14ac:dyDescent="0.2">
      <c r="B23752" s="88"/>
      <c r="C23752" s="88"/>
      <c r="D23752" s="88"/>
      <c r="E23752" s="88"/>
      <c r="F23752" s="88"/>
      <c r="G23752" s="88"/>
      <c r="H23752" s="88"/>
      <c r="I23752" s="88"/>
      <c r="J23752" s="88"/>
      <c r="K23752" s="88"/>
    </row>
    <row r="23753" spans="2:11" hidden="1" x14ac:dyDescent="0.2">
      <c r="B23753" s="88"/>
      <c r="C23753" s="88"/>
      <c r="D23753" s="88"/>
      <c r="E23753" s="88"/>
      <c r="F23753" s="88"/>
      <c r="G23753" s="88"/>
      <c r="H23753" s="88"/>
      <c r="I23753" s="88"/>
      <c r="J23753" s="88"/>
      <c r="K23753" s="88"/>
    </row>
    <row r="23754" spans="2:11" hidden="1" x14ac:dyDescent="0.2">
      <c r="B23754" s="88"/>
      <c r="C23754" s="88"/>
      <c r="D23754" s="88"/>
      <c r="E23754" s="88"/>
      <c r="F23754" s="88"/>
      <c r="G23754" s="88"/>
      <c r="H23754" s="88"/>
      <c r="I23754" s="88"/>
      <c r="J23754" s="88"/>
      <c r="K23754" s="88"/>
    </row>
    <row r="23755" spans="2:11" hidden="1" x14ac:dyDescent="0.2">
      <c r="B23755" s="88"/>
      <c r="C23755" s="88"/>
      <c r="D23755" s="88"/>
      <c r="E23755" s="88"/>
      <c r="F23755" s="88"/>
      <c r="G23755" s="88"/>
      <c r="H23755" s="88"/>
      <c r="I23755" s="88"/>
      <c r="J23755" s="88"/>
      <c r="K23755" s="88"/>
    </row>
    <row r="23756" spans="2:11" hidden="1" x14ac:dyDescent="0.2">
      <c r="B23756" s="88"/>
      <c r="C23756" s="88"/>
      <c r="D23756" s="88"/>
      <c r="E23756" s="88"/>
      <c r="F23756" s="88"/>
      <c r="G23756" s="88"/>
      <c r="H23756" s="88"/>
      <c r="I23756" s="88"/>
      <c r="J23756" s="88"/>
      <c r="K23756" s="88"/>
    </row>
    <row r="23757" spans="2:11" hidden="1" x14ac:dyDescent="0.2">
      <c r="B23757" s="88"/>
      <c r="C23757" s="88"/>
      <c r="D23757" s="88"/>
      <c r="E23757" s="88"/>
      <c r="F23757" s="88"/>
      <c r="G23757" s="88"/>
      <c r="H23757" s="88"/>
      <c r="I23757" s="88"/>
      <c r="J23757" s="88"/>
      <c r="K23757" s="88"/>
    </row>
    <row r="23758" spans="2:11" hidden="1" x14ac:dyDescent="0.2">
      <c r="B23758" s="88"/>
      <c r="C23758" s="88"/>
      <c r="D23758" s="88"/>
      <c r="E23758" s="88"/>
      <c r="F23758" s="88"/>
      <c r="G23758" s="88"/>
      <c r="H23758" s="88"/>
      <c r="I23758" s="88"/>
      <c r="J23758" s="88"/>
      <c r="K23758" s="88"/>
    </row>
    <row r="23759" spans="2:11" hidden="1" x14ac:dyDescent="0.2">
      <c r="B23759" s="88"/>
      <c r="C23759" s="88"/>
      <c r="D23759" s="88"/>
      <c r="E23759" s="88"/>
      <c r="F23759" s="88"/>
      <c r="G23759" s="88"/>
      <c r="H23759" s="88"/>
      <c r="I23759" s="88"/>
      <c r="J23759" s="88"/>
      <c r="K23759" s="88"/>
    </row>
    <row r="23760" spans="2:11" hidden="1" x14ac:dyDescent="0.2">
      <c r="B23760" s="88"/>
      <c r="C23760" s="88"/>
      <c r="D23760" s="88"/>
      <c r="E23760" s="88"/>
      <c r="F23760" s="88"/>
      <c r="G23760" s="88"/>
      <c r="H23760" s="88"/>
      <c r="I23760" s="88"/>
      <c r="J23760" s="88"/>
      <c r="K23760" s="88"/>
    </row>
    <row r="23761" spans="2:11" hidden="1" x14ac:dyDescent="0.2">
      <c r="B23761" s="88"/>
      <c r="C23761" s="88"/>
      <c r="D23761" s="88"/>
      <c r="E23761" s="88"/>
      <c r="F23761" s="88"/>
      <c r="G23761" s="88"/>
      <c r="H23761" s="88"/>
      <c r="I23761" s="88"/>
      <c r="J23761" s="88"/>
      <c r="K23761" s="88"/>
    </row>
    <row r="23762" spans="2:11" hidden="1" x14ac:dyDescent="0.2">
      <c r="B23762" s="88"/>
      <c r="C23762" s="88"/>
      <c r="D23762" s="88"/>
      <c r="E23762" s="88"/>
      <c r="F23762" s="88"/>
      <c r="G23762" s="88"/>
      <c r="H23762" s="88"/>
      <c r="I23762" s="88"/>
      <c r="J23762" s="88"/>
      <c r="K23762" s="88"/>
    </row>
    <row r="23763" spans="2:11" hidden="1" x14ac:dyDescent="0.2">
      <c r="B23763" s="88"/>
      <c r="C23763" s="88"/>
      <c r="D23763" s="88"/>
      <c r="E23763" s="88"/>
      <c r="F23763" s="88"/>
      <c r="G23763" s="88"/>
      <c r="H23763" s="88"/>
      <c r="I23763" s="88"/>
      <c r="J23763" s="88"/>
      <c r="K23763" s="88"/>
    </row>
    <row r="23764" spans="2:11" hidden="1" x14ac:dyDescent="0.2">
      <c r="B23764" s="88"/>
      <c r="C23764" s="88"/>
      <c r="D23764" s="88"/>
      <c r="E23764" s="88"/>
      <c r="F23764" s="88"/>
      <c r="G23764" s="88"/>
      <c r="H23764" s="88"/>
      <c r="I23764" s="88"/>
      <c r="J23764" s="88"/>
      <c r="K23764" s="88"/>
    </row>
    <row r="23765" spans="2:11" hidden="1" x14ac:dyDescent="0.2">
      <c r="B23765" s="88"/>
      <c r="C23765" s="88"/>
      <c r="D23765" s="88"/>
      <c r="E23765" s="88"/>
      <c r="F23765" s="88"/>
      <c r="G23765" s="88"/>
      <c r="H23765" s="88"/>
      <c r="I23765" s="88"/>
      <c r="J23765" s="88"/>
      <c r="K23765" s="88"/>
    </row>
    <row r="23766" spans="2:11" hidden="1" x14ac:dyDescent="0.2">
      <c r="B23766" s="88"/>
      <c r="C23766" s="88"/>
      <c r="D23766" s="88"/>
      <c r="E23766" s="88"/>
      <c r="F23766" s="88"/>
      <c r="G23766" s="88"/>
      <c r="H23766" s="88"/>
      <c r="I23766" s="88"/>
      <c r="J23766" s="88"/>
      <c r="K23766" s="88"/>
    </row>
    <row r="23767" spans="2:11" hidden="1" x14ac:dyDescent="0.2">
      <c r="B23767" s="88"/>
      <c r="C23767" s="88"/>
      <c r="D23767" s="88"/>
      <c r="E23767" s="88"/>
      <c r="F23767" s="88"/>
      <c r="G23767" s="88"/>
      <c r="H23767" s="88"/>
      <c r="I23767" s="88"/>
      <c r="J23767" s="88"/>
      <c r="K23767" s="88"/>
    </row>
    <row r="23768" spans="2:11" hidden="1" x14ac:dyDescent="0.2">
      <c r="B23768" s="88"/>
      <c r="C23768" s="88"/>
      <c r="D23768" s="88"/>
      <c r="E23768" s="88"/>
      <c r="F23768" s="88"/>
      <c r="G23768" s="88"/>
      <c r="H23768" s="88"/>
      <c r="I23768" s="88"/>
      <c r="J23768" s="88"/>
      <c r="K23768" s="88"/>
    </row>
    <row r="23769" spans="2:11" hidden="1" x14ac:dyDescent="0.2">
      <c r="B23769" s="88"/>
      <c r="C23769" s="88"/>
      <c r="D23769" s="88"/>
      <c r="E23769" s="88"/>
      <c r="F23769" s="88"/>
      <c r="G23769" s="88"/>
      <c r="H23769" s="88"/>
      <c r="I23769" s="88"/>
      <c r="J23769" s="88"/>
      <c r="K23769" s="88"/>
    </row>
    <row r="23770" spans="2:11" hidden="1" x14ac:dyDescent="0.2">
      <c r="B23770" s="88"/>
      <c r="C23770" s="88"/>
      <c r="D23770" s="88"/>
      <c r="E23770" s="88"/>
      <c r="F23770" s="88"/>
      <c r="G23770" s="88"/>
      <c r="H23770" s="88"/>
      <c r="I23770" s="88"/>
      <c r="J23770" s="88"/>
      <c r="K23770" s="88"/>
    </row>
    <row r="23771" spans="2:11" hidden="1" x14ac:dyDescent="0.2">
      <c r="B23771" s="88"/>
      <c r="C23771" s="88"/>
      <c r="D23771" s="88"/>
      <c r="E23771" s="88"/>
      <c r="F23771" s="88"/>
      <c r="G23771" s="88"/>
      <c r="H23771" s="88"/>
      <c r="I23771" s="88"/>
      <c r="J23771" s="88"/>
      <c r="K23771" s="88"/>
    </row>
    <row r="23772" spans="2:11" hidden="1" x14ac:dyDescent="0.2">
      <c r="B23772" s="88"/>
      <c r="C23772" s="88"/>
      <c r="D23772" s="88"/>
      <c r="E23772" s="88"/>
      <c r="F23772" s="88"/>
      <c r="G23772" s="88"/>
      <c r="H23772" s="88"/>
      <c r="I23772" s="88"/>
      <c r="J23772" s="88"/>
      <c r="K23772" s="88"/>
    </row>
    <row r="23773" spans="2:11" hidden="1" x14ac:dyDescent="0.2">
      <c r="B23773" s="88"/>
      <c r="C23773" s="88"/>
      <c r="D23773" s="88"/>
      <c r="E23773" s="88"/>
      <c r="F23773" s="88"/>
      <c r="G23773" s="88"/>
      <c r="H23773" s="88"/>
      <c r="I23773" s="88"/>
      <c r="J23773" s="88"/>
      <c r="K23773" s="88"/>
    </row>
    <row r="23774" spans="2:11" hidden="1" x14ac:dyDescent="0.2">
      <c r="B23774" s="88"/>
      <c r="C23774" s="88"/>
      <c r="D23774" s="88"/>
      <c r="E23774" s="88"/>
      <c r="F23774" s="88"/>
      <c r="G23774" s="88"/>
      <c r="H23774" s="88"/>
      <c r="I23774" s="88"/>
      <c r="J23774" s="88"/>
      <c r="K23774" s="88"/>
    </row>
    <row r="23775" spans="2:11" hidden="1" x14ac:dyDescent="0.2">
      <c r="B23775" s="88"/>
      <c r="C23775" s="88"/>
      <c r="D23775" s="88"/>
      <c r="E23775" s="88"/>
      <c r="F23775" s="88"/>
      <c r="G23775" s="88"/>
      <c r="H23775" s="88"/>
      <c r="I23775" s="88"/>
      <c r="J23775" s="88"/>
      <c r="K23775" s="88"/>
    </row>
    <row r="23776" spans="2:11" hidden="1" x14ac:dyDescent="0.2">
      <c r="B23776" s="88"/>
      <c r="C23776" s="88"/>
      <c r="D23776" s="88"/>
      <c r="E23776" s="88"/>
      <c r="F23776" s="88"/>
      <c r="G23776" s="88"/>
      <c r="H23776" s="88"/>
      <c r="I23776" s="88"/>
      <c r="J23776" s="88"/>
      <c r="K23776" s="88"/>
    </row>
    <row r="23777" spans="2:11" hidden="1" x14ac:dyDescent="0.2">
      <c r="B23777" s="88"/>
      <c r="C23777" s="88"/>
      <c r="D23777" s="88"/>
      <c r="E23777" s="88"/>
      <c r="F23777" s="88"/>
      <c r="G23777" s="88"/>
      <c r="H23777" s="88"/>
      <c r="I23777" s="88"/>
      <c r="J23777" s="88"/>
      <c r="K23777" s="88"/>
    </row>
    <row r="23778" spans="2:11" hidden="1" x14ac:dyDescent="0.2">
      <c r="B23778" s="88"/>
      <c r="C23778" s="88"/>
      <c r="D23778" s="88"/>
      <c r="E23778" s="88"/>
      <c r="F23778" s="88"/>
      <c r="G23778" s="88"/>
      <c r="H23778" s="88"/>
      <c r="I23778" s="88"/>
      <c r="J23778" s="88"/>
      <c r="K23778" s="88"/>
    </row>
    <row r="23779" spans="2:11" hidden="1" x14ac:dyDescent="0.2">
      <c r="B23779" s="88"/>
      <c r="C23779" s="88"/>
      <c r="D23779" s="88"/>
      <c r="E23779" s="88"/>
      <c r="F23779" s="88"/>
      <c r="G23779" s="88"/>
      <c r="H23779" s="88"/>
      <c r="I23779" s="88"/>
      <c r="J23779" s="88"/>
      <c r="K23779" s="88"/>
    </row>
    <row r="23780" spans="2:11" hidden="1" x14ac:dyDescent="0.2">
      <c r="B23780" s="88"/>
      <c r="C23780" s="88"/>
      <c r="D23780" s="88"/>
      <c r="E23780" s="88"/>
      <c r="F23780" s="88"/>
      <c r="G23780" s="88"/>
      <c r="H23780" s="88"/>
      <c r="I23780" s="88"/>
      <c r="J23780" s="88"/>
      <c r="K23780" s="88"/>
    </row>
    <row r="23781" spans="2:11" hidden="1" x14ac:dyDescent="0.2">
      <c r="B23781" s="88"/>
      <c r="C23781" s="88"/>
      <c r="D23781" s="88"/>
      <c r="E23781" s="88"/>
      <c r="F23781" s="88"/>
      <c r="G23781" s="88"/>
      <c r="H23781" s="88"/>
      <c r="I23781" s="88"/>
      <c r="J23781" s="88"/>
      <c r="K23781" s="88"/>
    </row>
    <row r="23782" spans="2:11" hidden="1" x14ac:dyDescent="0.2">
      <c r="B23782" s="88"/>
      <c r="C23782" s="88"/>
      <c r="D23782" s="88"/>
      <c r="E23782" s="88"/>
      <c r="F23782" s="88"/>
      <c r="G23782" s="88"/>
      <c r="H23782" s="88"/>
      <c r="I23782" s="88"/>
      <c r="J23782" s="88"/>
      <c r="K23782" s="88"/>
    </row>
    <row r="23783" spans="2:11" hidden="1" x14ac:dyDescent="0.2">
      <c r="B23783" s="88"/>
      <c r="C23783" s="88"/>
      <c r="D23783" s="88"/>
      <c r="E23783" s="88"/>
      <c r="F23783" s="88"/>
      <c r="G23783" s="88"/>
      <c r="H23783" s="88"/>
      <c r="I23783" s="88"/>
      <c r="J23783" s="88"/>
      <c r="K23783" s="88"/>
    </row>
    <row r="23784" spans="2:11" hidden="1" x14ac:dyDescent="0.2">
      <c r="B23784" s="88"/>
      <c r="C23784" s="88"/>
      <c r="D23784" s="88"/>
      <c r="E23784" s="88"/>
      <c r="F23784" s="88"/>
      <c r="G23784" s="88"/>
      <c r="H23784" s="88"/>
      <c r="I23784" s="88"/>
      <c r="J23784" s="88"/>
      <c r="K23784" s="88"/>
    </row>
    <row r="23785" spans="2:11" hidden="1" x14ac:dyDescent="0.2">
      <c r="B23785" s="88"/>
      <c r="C23785" s="88"/>
      <c r="D23785" s="88"/>
      <c r="E23785" s="88"/>
      <c r="F23785" s="88"/>
      <c r="G23785" s="88"/>
      <c r="H23785" s="88"/>
      <c r="I23785" s="88"/>
      <c r="J23785" s="88"/>
      <c r="K23785" s="88"/>
    </row>
    <row r="23786" spans="2:11" hidden="1" x14ac:dyDescent="0.2">
      <c r="B23786" s="88"/>
      <c r="C23786" s="88"/>
      <c r="D23786" s="88"/>
      <c r="E23786" s="88"/>
      <c r="F23786" s="88"/>
      <c r="G23786" s="88"/>
      <c r="H23786" s="88"/>
      <c r="I23786" s="88"/>
      <c r="J23786" s="88"/>
      <c r="K23786" s="88"/>
    </row>
    <row r="23787" spans="2:11" hidden="1" x14ac:dyDescent="0.2">
      <c r="B23787" s="88"/>
      <c r="C23787" s="88"/>
      <c r="D23787" s="88"/>
      <c r="E23787" s="88"/>
      <c r="F23787" s="88"/>
      <c r="G23787" s="88"/>
      <c r="H23787" s="88"/>
      <c r="I23787" s="88"/>
      <c r="J23787" s="88"/>
      <c r="K23787" s="88"/>
    </row>
    <row r="23788" spans="2:11" hidden="1" x14ac:dyDescent="0.2">
      <c r="B23788" s="88"/>
      <c r="C23788" s="88"/>
      <c r="D23788" s="88"/>
      <c r="E23788" s="88"/>
      <c r="F23788" s="88"/>
      <c r="G23788" s="88"/>
      <c r="H23788" s="88"/>
      <c r="I23788" s="88"/>
      <c r="J23788" s="88"/>
      <c r="K23788" s="88"/>
    </row>
    <row r="23789" spans="2:11" hidden="1" x14ac:dyDescent="0.2">
      <c r="B23789" s="88"/>
      <c r="C23789" s="88"/>
      <c r="D23789" s="88"/>
      <c r="E23789" s="88"/>
      <c r="F23789" s="88"/>
      <c r="G23789" s="88"/>
      <c r="H23789" s="88"/>
      <c r="I23789" s="88"/>
      <c r="J23789" s="88"/>
      <c r="K23789" s="88"/>
    </row>
    <row r="23790" spans="2:11" hidden="1" x14ac:dyDescent="0.2">
      <c r="B23790" s="88"/>
      <c r="C23790" s="88"/>
      <c r="D23790" s="88"/>
      <c r="E23790" s="88"/>
      <c r="F23790" s="88"/>
      <c r="G23790" s="88"/>
      <c r="H23790" s="88"/>
      <c r="I23790" s="88"/>
      <c r="J23790" s="88"/>
      <c r="K23790" s="88"/>
    </row>
    <row r="23791" spans="2:11" hidden="1" x14ac:dyDescent="0.2">
      <c r="B23791" s="88"/>
      <c r="C23791" s="88"/>
      <c r="D23791" s="88"/>
      <c r="E23791" s="88"/>
      <c r="F23791" s="88"/>
      <c r="G23791" s="88"/>
      <c r="H23791" s="88"/>
      <c r="I23791" s="88"/>
      <c r="J23791" s="88"/>
      <c r="K23791" s="88"/>
    </row>
    <row r="23792" spans="2:11" hidden="1" x14ac:dyDescent="0.2">
      <c r="B23792" s="88"/>
      <c r="C23792" s="88"/>
      <c r="D23792" s="88"/>
      <c r="E23792" s="88"/>
      <c r="F23792" s="88"/>
      <c r="G23792" s="88"/>
      <c r="H23792" s="88"/>
      <c r="I23792" s="88"/>
      <c r="J23792" s="88"/>
      <c r="K23792" s="88"/>
    </row>
    <row r="23793" spans="2:11" hidden="1" x14ac:dyDescent="0.2">
      <c r="B23793" s="88"/>
      <c r="C23793" s="88"/>
      <c r="D23793" s="88"/>
      <c r="E23793" s="88"/>
      <c r="F23793" s="88"/>
      <c r="G23793" s="88"/>
      <c r="H23793" s="88"/>
      <c r="I23793" s="88"/>
      <c r="J23793" s="88"/>
      <c r="K23793" s="88"/>
    </row>
    <row r="23794" spans="2:11" hidden="1" x14ac:dyDescent="0.2">
      <c r="B23794" s="88"/>
      <c r="C23794" s="88"/>
      <c r="D23794" s="88"/>
      <c r="E23794" s="88"/>
      <c r="F23794" s="88"/>
      <c r="G23794" s="88"/>
      <c r="H23794" s="88"/>
      <c r="I23794" s="88"/>
      <c r="J23794" s="88"/>
      <c r="K23794" s="88"/>
    </row>
    <row r="23795" spans="2:11" hidden="1" x14ac:dyDescent="0.2">
      <c r="B23795" s="88"/>
      <c r="C23795" s="88"/>
      <c r="D23795" s="88"/>
      <c r="E23795" s="88"/>
      <c r="F23795" s="88"/>
      <c r="G23795" s="88"/>
      <c r="H23795" s="88"/>
      <c r="I23795" s="88"/>
      <c r="J23795" s="88"/>
      <c r="K23795" s="88"/>
    </row>
    <row r="23796" spans="2:11" hidden="1" x14ac:dyDescent="0.2">
      <c r="B23796" s="88"/>
      <c r="C23796" s="88"/>
      <c r="D23796" s="88"/>
      <c r="E23796" s="88"/>
      <c r="F23796" s="88"/>
      <c r="G23796" s="88"/>
      <c r="H23796" s="88"/>
      <c r="I23796" s="88"/>
      <c r="J23796" s="88"/>
      <c r="K23796" s="88"/>
    </row>
    <row r="23797" spans="2:11" hidden="1" x14ac:dyDescent="0.2">
      <c r="B23797" s="88"/>
      <c r="C23797" s="88"/>
      <c r="D23797" s="88"/>
      <c r="E23797" s="88"/>
      <c r="F23797" s="88"/>
      <c r="G23797" s="88"/>
      <c r="H23797" s="88"/>
      <c r="I23797" s="88"/>
      <c r="J23797" s="88"/>
      <c r="K23797" s="88"/>
    </row>
    <row r="23798" spans="2:11" hidden="1" x14ac:dyDescent="0.2">
      <c r="B23798" s="88"/>
      <c r="C23798" s="88"/>
      <c r="D23798" s="88"/>
      <c r="E23798" s="88"/>
      <c r="F23798" s="88"/>
      <c r="G23798" s="88"/>
      <c r="H23798" s="88"/>
      <c r="I23798" s="88"/>
      <c r="J23798" s="88"/>
      <c r="K23798" s="88"/>
    </row>
    <row r="23799" spans="2:11" hidden="1" x14ac:dyDescent="0.2">
      <c r="B23799" s="88"/>
      <c r="C23799" s="88"/>
      <c r="D23799" s="88"/>
      <c r="E23799" s="88"/>
      <c r="F23799" s="88"/>
      <c r="G23799" s="88"/>
      <c r="H23799" s="88"/>
      <c r="I23799" s="88"/>
      <c r="J23799" s="88"/>
      <c r="K23799" s="88"/>
    </row>
    <row r="23800" spans="2:11" hidden="1" x14ac:dyDescent="0.2">
      <c r="B23800" s="88"/>
      <c r="C23800" s="88"/>
      <c r="D23800" s="88"/>
      <c r="E23800" s="88"/>
      <c r="F23800" s="88"/>
      <c r="G23800" s="88"/>
      <c r="H23800" s="88"/>
      <c r="I23800" s="88"/>
      <c r="J23800" s="88"/>
      <c r="K23800" s="88"/>
    </row>
    <row r="23801" spans="2:11" hidden="1" x14ac:dyDescent="0.2">
      <c r="B23801" s="88"/>
      <c r="C23801" s="88"/>
      <c r="D23801" s="88"/>
      <c r="E23801" s="88"/>
      <c r="F23801" s="88"/>
      <c r="G23801" s="88"/>
      <c r="H23801" s="88"/>
      <c r="I23801" s="88"/>
      <c r="J23801" s="88"/>
      <c r="K23801" s="88"/>
    </row>
    <row r="23802" spans="2:11" hidden="1" x14ac:dyDescent="0.2">
      <c r="B23802" s="88"/>
      <c r="C23802" s="88"/>
      <c r="D23802" s="88"/>
      <c r="E23802" s="88"/>
      <c r="F23802" s="88"/>
      <c r="G23802" s="88"/>
      <c r="H23802" s="88"/>
      <c r="I23802" s="88"/>
      <c r="J23802" s="88"/>
      <c r="K23802" s="88"/>
    </row>
    <row r="23803" spans="2:11" hidden="1" x14ac:dyDescent="0.2">
      <c r="B23803" s="88"/>
      <c r="C23803" s="88"/>
      <c r="D23803" s="88"/>
      <c r="E23803" s="88"/>
      <c r="F23803" s="88"/>
      <c r="G23803" s="88"/>
      <c r="H23803" s="88"/>
      <c r="I23803" s="88"/>
      <c r="J23803" s="88"/>
      <c r="K23803" s="88"/>
    </row>
    <row r="23804" spans="2:11" hidden="1" x14ac:dyDescent="0.2">
      <c r="B23804" s="88"/>
      <c r="C23804" s="88"/>
      <c r="D23804" s="88"/>
      <c r="E23804" s="88"/>
      <c r="F23804" s="88"/>
      <c r="G23804" s="88"/>
      <c r="H23804" s="88"/>
      <c r="I23804" s="88"/>
      <c r="J23804" s="88"/>
      <c r="K23804" s="88"/>
    </row>
    <row r="23805" spans="2:11" hidden="1" x14ac:dyDescent="0.2">
      <c r="B23805" s="88"/>
      <c r="C23805" s="88"/>
      <c r="D23805" s="88"/>
      <c r="E23805" s="88"/>
      <c r="F23805" s="88"/>
      <c r="G23805" s="88"/>
      <c r="H23805" s="88"/>
      <c r="I23805" s="88"/>
      <c r="J23805" s="88"/>
      <c r="K23805" s="88"/>
    </row>
    <row r="23806" spans="2:11" hidden="1" x14ac:dyDescent="0.2">
      <c r="B23806" s="88"/>
      <c r="C23806" s="88"/>
      <c r="D23806" s="88"/>
      <c r="E23806" s="88"/>
      <c r="F23806" s="88"/>
      <c r="G23806" s="88"/>
      <c r="H23806" s="88"/>
      <c r="I23806" s="88"/>
      <c r="J23806" s="88"/>
      <c r="K23806" s="88"/>
    </row>
    <row r="23807" spans="2:11" hidden="1" x14ac:dyDescent="0.2">
      <c r="B23807" s="88"/>
      <c r="C23807" s="88"/>
      <c r="D23807" s="88"/>
      <c r="E23807" s="88"/>
      <c r="F23807" s="88"/>
      <c r="G23807" s="88"/>
      <c r="H23807" s="88"/>
      <c r="I23807" s="88"/>
      <c r="J23807" s="88"/>
      <c r="K23807" s="88"/>
    </row>
    <row r="23808" spans="2:11" hidden="1" x14ac:dyDescent="0.2">
      <c r="B23808" s="88"/>
      <c r="C23808" s="88"/>
      <c r="D23808" s="88"/>
      <c r="E23808" s="88"/>
      <c r="F23808" s="88"/>
      <c r="G23808" s="88"/>
      <c r="H23808" s="88"/>
      <c r="I23808" s="88"/>
      <c r="J23808" s="88"/>
      <c r="K23808" s="88"/>
    </row>
    <row r="23809" spans="2:11" hidden="1" x14ac:dyDescent="0.2">
      <c r="B23809" s="88"/>
      <c r="C23809" s="88"/>
      <c r="D23809" s="88"/>
      <c r="E23809" s="88"/>
      <c r="F23809" s="88"/>
      <c r="G23809" s="88"/>
      <c r="H23809" s="88"/>
      <c r="I23809" s="88"/>
      <c r="J23809" s="88"/>
      <c r="K23809" s="88"/>
    </row>
    <row r="23810" spans="2:11" hidden="1" x14ac:dyDescent="0.2">
      <c r="B23810" s="88"/>
      <c r="C23810" s="88"/>
      <c r="D23810" s="88"/>
      <c r="E23810" s="88"/>
      <c r="F23810" s="88"/>
      <c r="G23810" s="88"/>
      <c r="H23810" s="88"/>
      <c r="I23810" s="88"/>
      <c r="J23810" s="88"/>
      <c r="K23810" s="88"/>
    </row>
    <row r="23811" spans="2:11" hidden="1" x14ac:dyDescent="0.2">
      <c r="B23811" s="88"/>
      <c r="C23811" s="88"/>
      <c r="D23811" s="88"/>
      <c r="E23811" s="88"/>
      <c r="F23811" s="88"/>
      <c r="G23811" s="88"/>
      <c r="H23811" s="88"/>
      <c r="I23811" s="88"/>
      <c r="J23811" s="88"/>
      <c r="K23811" s="88"/>
    </row>
    <row r="23812" spans="2:11" hidden="1" x14ac:dyDescent="0.2">
      <c r="B23812" s="88"/>
      <c r="C23812" s="88"/>
      <c r="D23812" s="88"/>
      <c r="E23812" s="88"/>
      <c r="F23812" s="88"/>
      <c r="G23812" s="88"/>
      <c r="H23812" s="88"/>
      <c r="I23812" s="88"/>
      <c r="J23812" s="88"/>
      <c r="K23812" s="88"/>
    </row>
    <row r="23813" spans="2:11" hidden="1" x14ac:dyDescent="0.2">
      <c r="B23813" s="88"/>
      <c r="C23813" s="88"/>
      <c r="D23813" s="88"/>
      <c r="E23813" s="88"/>
      <c r="F23813" s="88"/>
      <c r="G23813" s="88"/>
      <c r="H23813" s="88"/>
      <c r="I23813" s="88"/>
      <c r="J23813" s="88"/>
      <c r="K23813" s="88"/>
    </row>
    <row r="23814" spans="2:11" hidden="1" x14ac:dyDescent="0.2">
      <c r="B23814" s="88"/>
      <c r="C23814" s="88"/>
      <c r="D23814" s="88"/>
      <c r="E23814" s="88"/>
      <c r="F23814" s="88"/>
      <c r="G23814" s="88"/>
      <c r="H23814" s="88"/>
      <c r="I23814" s="88"/>
      <c r="J23814" s="88"/>
      <c r="K23814" s="88"/>
    </row>
    <row r="23815" spans="2:11" hidden="1" x14ac:dyDescent="0.2">
      <c r="B23815" s="88"/>
      <c r="C23815" s="88"/>
      <c r="D23815" s="88"/>
      <c r="E23815" s="88"/>
      <c r="F23815" s="88"/>
      <c r="G23815" s="88"/>
      <c r="H23815" s="88"/>
      <c r="I23815" s="88"/>
      <c r="J23815" s="88"/>
      <c r="K23815" s="88"/>
    </row>
    <row r="23816" spans="2:11" hidden="1" x14ac:dyDescent="0.2">
      <c r="B23816" s="88"/>
      <c r="C23816" s="88"/>
      <c r="D23816" s="88"/>
      <c r="E23816" s="88"/>
      <c r="F23816" s="88"/>
      <c r="G23816" s="88"/>
      <c r="H23816" s="88"/>
      <c r="I23816" s="88"/>
      <c r="J23816" s="88"/>
      <c r="K23816" s="88"/>
    </row>
    <row r="23817" spans="2:11" hidden="1" x14ac:dyDescent="0.2">
      <c r="B23817" s="88"/>
      <c r="C23817" s="88"/>
      <c r="D23817" s="88"/>
      <c r="E23817" s="88"/>
      <c r="F23817" s="88"/>
      <c r="G23817" s="88"/>
      <c r="H23817" s="88"/>
      <c r="I23817" s="88"/>
      <c r="J23817" s="88"/>
      <c r="K23817" s="88"/>
    </row>
    <row r="23818" spans="2:11" hidden="1" x14ac:dyDescent="0.2">
      <c r="B23818" s="88"/>
      <c r="C23818" s="88"/>
      <c r="D23818" s="88"/>
      <c r="E23818" s="88"/>
      <c r="F23818" s="88"/>
      <c r="G23818" s="88"/>
      <c r="H23818" s="88"/>
      <c r="I23818" s="88"/>
      <c r="J23818" s="88"/>
      <c r="K23818" s="88"/>
    </row>
    <row r="23819" spans="2:11" hidden="1" x14ac:dyDescent="0.2">
      <c r="B23819" s="88"/>
      <c r="C23819" s="88"/>
      <c r="D23819" s="88"/>
      <c r="E23819" s="88"/>
      <c r="F23819" s="88"/>
      <c r="G23819" s="88"/>
      <c r="H23819" s="88"/>
      <c r="I23819" s="88"/>
      <c r="J23819" s="88"/>
      <c r="K23819" s="88"/>
    </row>
    <row r="23820" spans="2:11" hidden="1" x14ac:dyDescent="0.2">
      <c r="B23820" s="88"/>
      <c r="C23820" s="88"/>
      <c r="D23820" s="88"/>
      <c r="E23820" s="88"/>
      <c r="F23820" s="88"/>
      <c r="G23820" s="88"/>
      <c r="H23820" s="88"/>
      <c r="I23820" s="88"/>
      <c r="J23820" s="88"/>
      <c r="K23820" s="88"/>
    </row>
    <row r="23821" spans="2:11" hidden="1" x14ac:dyDescent="0.2">
      <c r="B23821" s="88"/>
      <c r="C23821" s="88"/>
      <c r="D23821" s="88"/>
      <c r="E23821" s="88"/>
      <c r="F23821" s="88"/>
      <c r="G23821" s="88"/>
      <c r="H23821" s="88"/>
      <c r="I23821" s="88"/>
      <c r="J23821" s="88"/>
      <c r="K23821" s="88"/>
    </row>
    <row r="23822" spans="2:11" hidden="1" x14ac:dyDescent="0.2">
      <c r="B23822" s="88"/>
      <c r="C23822" s="88"/>
      <c r="D23822" s="88"/>
      <c r="E23822" s="88"/>
      <c r="F23822" s="88"/>
      <c r="G23822" s="88"/>
      <c r="H23822" s="88"/>
      <c r="I23822" s="88"/>
      <c r="J23822" s="88"/>
      <c r="K23822" s="88"/>
    </row>
    <row r="23823" spans="2:11" hidden="1" x14ac:dyDescent="0.2">
      <c r="B23823" s="88"/>
      <c r="C23823" s="88"/>
      <c r="D23823" s="88"/>
      <c r="E23823" s="88"/>
      <c r="F23823" s="88"/>
      <c r="G23823" s="88"/>
      <c r="H23823" s="88"/>
      <c r="I23823" s="88"/>
      <c r="J23823" s="88"/>
      <c r="K23823" s="88"/>
    </row>
    <row r="23824" spans="2:11" hidden="1" x14ac:dyDescent="0.2">
      <c r="B23824" s="88"/>
      <c r="C23824" s="88"/>
      <c r="D23824" s="88"/>
      <c r="E23824" s="88"/>
      <c r="F23824" s="88"/>
      <c r="G23824" s="88"/>
      <c r="H23824" s="88"/>
      <c r="I23824" s="88"/>
      <c r="J23824" s="88"/>
      <c r="K23824" s="88"/>
    </row>
    <row r="23825" spans="2:11" hidden="1" x14ac:dyDescent="0.2">
      <c r="B23825" s="88"/>
      <c r="C23825" s="88"/>
      <c r="D23825" s="88"/>
      <c r="E23825" s="88"/>
      <c r="F23825" s="88"/>
      <c r="G23825" s="88"/>
      <c r="H23825" s="88"/>
      <c r="I23825" s="88"/>
      <c r="J23825" s="88"/>
      <c r="K23825" s="88"/>
    </row>
    <row r="23826" spans="2:11" hidden="1" x14ac:dyDescent="0.2">
      <c r="B23826" s="88"/>
      <c r="C23826" s="88"/>
      <c r="D23826" s="88"/>
      <c r="E23826" s="88"/>
      <c r="F23826" s="88"/>
      <c r="G23826" s="88"/>
      <c r="H23826" s="88"/>
      <c r="I23826" s="88"/>
      <c r="J23826" s="88"/>
      <c r="K23826" s="88"/>
    </row>
    <row r="23827" spans="2:11" hidden="1" x14ac:dyDescent="0.2">
      <c r="B23827" s="88"/>
      <c r="C23827" s="88"/>
      <c r="D23827" s="88"/>
      <c r="E23827" s="88"/>
      <c r="F23827" s="88"/>
      <c r="G23827" s="88"/>
      <c r="H23827" s="88"/>
      <c r="I23827" s="88"/>
      <c r="J23827" s="88"/>
      <c r="K23827" s="88"/>
    </row>
    <row r="23828" spans="2:11" hidden="1" x14ac:dyDescent="0.2">
      <c r="B23828" s="88"/>
      <c r="C23828" s="88"/>
      <c r="D23828" s="88"/>
      <c r="E23828" s="88"/>
      <c r="F23828" s="88"/>
      <c r="G23828" s="88"/>
      <c r="H23828" s="88"/>
      <c r="I23828" s="88"/>
      <c r="J23828" s="88"/>
      <c r="K23828" s="88"/>
    </row>
    <row r="23829" spans="2:11" hidden="1" x14ac:dyDescent="0.2">
      <c r="B23829" s="88"/>
      <c r="C23829" s="88"/>
      <c r="D23829" s="88"/>
      <c r="E23829" s="88"/>
      <c r="F23829" s="88"/>
      <c r="G23829" s="88"/>
      <c r="H23829" s="88"/>
      <c r="I23829" s="88"/>
      <c r="J23829" s="88"/>
      <c r="K23829" s="88"/>
    </row>
    <row r="23830" spans="2:11" hidden="1" x14ac:dyDescent="0.2">
      <c r="B23830" s="88"/>
      <c r="C23830" s="88"/>
      <c r="D23830" s="88"/>
      <c r="E23830" s="88"/>
      <c r="F23830" s="88"/>
      <c r="G23830" s="88"/>
      <c r="H23830" s="88"/>
      <c r="I23830" s="88"/>
      <c r="J23830" s="88"/>
      <c r="K23830" s="88"/>
    </row>
    <row r="23831" spans="2:11" hidden="1" x14ac:dyDescent="0.2">
      <c r="B23831" s="88"/>
      <c r="C23831" s="88"/>
      <c r="D23831" s="88"/>
      <c r="E23831" s="88"/>
      <c r="F23831" s="88"/>
      <c r="G23831" s="88"/>
      <c r="H23831" s="88"/>
      <c r="I23831" s="88"/>
      <c r="J23831" s="88"/>
      <c r="K23831" s="88"/>
    </row>
    <row r="23832" spans="2:11" hidden="1" x14ac:dyDescent="0.2">
      <c r="B23832" s="88"/>
      <c r="C23832" s="88"/>
      <c r="D23832" s="88"/>
      <c r="E23832" s="88"/>
      <c r="F23832" s="88"/>
      <c r="G23832" s="88"/>
      <c r="H23832" s="88"/>
      <c r="I23832" s="88"/>
      <c r="J23832" s="88"/>
      <c r="K23832" s="88"/>
    </row>
    <row r="23833" spans="2:11" hidden="1" x14ac:dyDescent="0.2">
      <c r="B23833" s="88"/>
      <c r="C23833" s="88"/>
      <c r="D23833" s="88"/>
      <c r="E23833" s="88"/>
      <c r="F23833" s="88"/>
      <c r="G23833" s="88"/>
      <c r="H23833" s="88"/>
      <c r="I23833" s="88"/>
      <c r="J23833" s="88"/>
      <c r="K23833" s="88"/>
    </row>
    <row r="23834" spans="2:11" hidden="1" x14ac:dyDescent="0.2">
      <c r="B23834" s="88"/>
      <c r="C23834" s="88"/>
      <c r="D23834" s="88"/>
      <c r="E23834" s="88"/>
      <c r="F23834" s="88"/>
      <c r="G23834" s="88"/>
      <c r="H23834" s="88"/>
      <c r="I23834" s="88"/>
      <c r="J23834" s="88"/>
      <c r="K23834" s="88"/>
    </row>
    <row r="23835" spans="2:11" hidden="1" x14ac:dyDescent="0.2">
      <c r="B23835" s="88"/>
      <c r="C23835" s="88"/>
      <c r="D23835" s="88"/>
      <c r="E23835" s="88"/>
      <c r="F23835" s="88"/>
      <c r="G23835" s="88"/>
      <c r="H23835" s="88"/>
      <c r="I23835" s="88"/>
      <c r="J23835" s="88"/>
      <c r="K23835" s="88"/>
    </row>
    <row r="23836" spans="2:11" hidden="1" x14ac:dyDescent="0.2">
      <c r="B23836" s="88"/>
      <c r="C23836" s="88"/>
      <c r="D23836" s="88"/>
      <c r="E23836" s="88"/>
      <c r="F23836" s="88"/>
      <c r="G23836" s="88"/>
      <c r="H23836" s="88"/>
      <c r="I23836" s="88"/>
      <c r="J23836" s="88"/>
      <c r="K23836" s="88"/>
    </row>
    <row r="23837" spans="2:11" hidden="1" x14ac:dyDescent="0.2">
      <c r="B23837" s="88"/>
      <c r="C23837" s="88"/>
      <c r="D23837" s="88"/>
      <c r="E23837" s="88"/>
      <c r="F23837" s="88"/>
      <c r="G23837" s="88"/>
      <c r="H23837" s="88"/>
      <c r="I23837" s="88"/>
      <c r="J23837" s="88"/>
      <c r="K23837" s="88"/>
    </row>
    <row r="23838" spans="2:11" hidden="1" x14ac:dyDescent="0.2">
      <c r="B23838" s="88"/>
      <c r="C23838" s="88"/>
      <c r="D23838" s="88"/>
      <c r="E23838" s="88"/>
      <c r="F23838" s="88"/>
      <c r="G23838" s="88"/>
      <c r="H23838" s="88"/>
      <c r="I23838" s="88"/>
      <c r="J23838" s="88"/>
      <c r="K23838" s="88"/>
    </row>
    <row r="23839" spans="2:11" hidden="1" x14ac:dyDescent="0.2">
      <c r="B23839" s="88"/>
      <c r="C23839" s="88"/>
      <c r="D23839" s="88"/>
      <c r="E23839" s="88"/>
      <c r="F23839" s="88"/>
      <c r="G23839" s="88"/>
      <c r="H23839" s="88"/>
      <c r="I23839" s="88"/>
      <c r="J23839" s="88"/>
      <c r="K23839" s="88"/>
    </row>
    <row r="23840" spans="2:11" hidden="1" x14ac:dyDescent="0.2">
      <c r="B23840" s="88"/>
      <c r="C23840" s="88"/>
      <c r="D23840" s="88"/>
      <c r="E23840" s="88"/>
      <c r="F23840" s="88"/>
      <c r="G23840" s="88"/>
      <c r="H23840" s="88"/>
      <c r="I23840" s="88"/>
      <c r="J23840" s="88"/>
      <c r="K23840" s="88"/>
    </row>
    <row r="23841" spans="2:11" hidden="1" x14ac:dyDescent="0.2">
      <c r="B23841" s="88"/>
      <c r="C23841" s="88"/>
      <c r="D23841" s="88"/>
      <c r="E23841" s="88"/>
      <c r="F23841" s="88"/>
      <c r="G23841" s="88"/>
      <c r="H23841" s="88"/>
      <c r="I23841" s="88"/>
      <c r="J23841" s="88"/>
      <c r="K23841" s="88"/>
    </row>
    <row r="23842" spans="2:11" hidden="1" x14ac:dyDescent="0.2">
      <c r="B23842" s="88"/>
      <c r="C23842" s="88"/>
      <c r="D23842" s="88"/>
      <c r="E23842" s="88"/>
      <c r="F23842" s="88"/>
      <c r="G23842" s="88"/>
      <c r="H23842" s="88"/>
      <c r="I23842" s="88"/>
      <c r="J23842" s="88"/>
      <c r="K23842" s="88"/>
    </row>
    <row r="23843" spans="2:11" hidden="1" x14ac:dyDescent="0.2">
      <c r="B23843" s="88"/>
      <c r="C23843" s="88"/>
      <c r="D23843" s="88"/>
      <c r="E23843" s="88"/>
      <c r="F23843" s="88"/>
      <c r="G23843" s="88"/>
      <c r="H23843" s="88"/>
      <c r="I23843" s="88"/>
      <c r="J23843" s="88"/>
      <c r="K23843" s="88"/>
    </row>
    <row r="23844" spans="2:11" hidden="1" x14ac:dyDescent="0.2">
      <c r="B23844" s="88"/>
      <c r="C23844" s="88"/>
      <c r="D23844" s="88"/>
      <c r="E23844" s="88"/>
      <c r="F23844" s="88"/>
      <c r="G23844" s="88"/>
      <c r="H23844" s="88"/>
      <c r="I23844" s="88"/>
      <c r="J23844" s="88"/>
      <c r="K23844" s="88"/>
    </row>
    <row r="23845" spans="2:11" hidden="1" x14ac:dyDescent="0.2">
      <c r="B23845" s="88"/>
      <c r="C23845" s="88"/>
      <c r="D23845" s="88"/>
      <c r="E23845" s="88"/>
      <c r="F23845" s="88"/>
      <c r="G23845" s="88"/>
      <c r="H23845" s="88"/>
      <c r="I23845" s="88"/>
      <c r="J23845" s="88"/>
      <c r="K23845" s="88"/>
    </row>
    <row r="23846" spans="2:11" hidden="1" x14ac:dyDescent="0.2">
      <c r="B23846" s="88"/>
      <c r="C23846" s="88"/>
      <c r="D23846" s="88"/>
      <c r="E23846" s="88"/>
      <c r="F23846" s="88"/>
      <c r="G23846" s="88"/>
      <c r="H23846" s="88"/>
      <c r="I23846" s="88"/>
      <c r="J23846" s="88"/>
      <c r="K23846" s="88"/>
    </row>
    <row r="23847" spans="2:11" hidden="1" x14ac:dyDescent="0.2">
      <c r="B23847" s="88"/>
      <c r="C23847" s="88"/>
      <c r="D23847" s="88"/>
      <c r="E23847" s="88"/>
      <c r="F23847" s="88"/>
      <c r="G23847" s="88"/>
      <c r="H23847" s="88"/>
      <c r="I23847" s="88"/>
      <c r="J23847" s="88"/>
      <c r="K23847" s="88"/>
    </row>
    <row r="23848" spans="2:11" hidden="1" x14ac:dyDescent="0.2">
      <c r="B23848" s="88"/>
      <c r="C23848" s="88"/>
      <c r="D23848" s="88"/>
      <c r="E23848" s="88"/>
      <c r="F23848" s="88"/>
      <c r="G23848" s="88"/>
      <c r="H23848" s="88"/>
      <c r="I23848" s="88"/>
      <c r="J23848" s="88"/>
      <c r="K23848" s="88"/>
    </row>
    <row r="23849" spans="2:11" hidden="1" x14ac:dyDescent="0.2">
      <c r="B23849" s="88"/>
      <c r="C23849" s="88"/>
      <c r="D23849" s="88"/>
      <c r="E23849" s="88"/>
      <c r="F23849" s="88"/>
      <c r="G23849" s="88"/>
      <c r="H23849" s="88"/>
      <c r="I23849" s="88"/>
      <c r="J23849" s="88"/>
      <c r="K23849" s="88"/>
    </row>
    <row r="23850" spans="2:11" hidden="1" x14ac:dyDescent="0.2">
      <c r="B23850" s="88"/>
      <c r="C23850" s="88"/>
      <c r="D23850" s="88"/>
      <c r="E23850" s="88"/>
      <c r="F23850" s="88"/>
      <c r="G23850" s="88"/>
      <c r="H23850" s="88"/>
      <c r="I23850" s="88"/>
      <c r="J23850" s="88"/>
      <c r="K23850" s="88"/>
    </row>
    <row r="23851" spans="2:11" hidden="1" x14ac:dyDescent="0.2">
      <c r="B23851" s="88"/>
      <c r="C23851" s="88"/>
      <c r="D23851" s="88"/>
      <c r="E23851" s="88"/>
      <c r="F23851" s="88"/>
      <c r="G23851" s="88"/>
      <c r="H23851" s="88"/>
      <c r="I23851" s="88"/>
      <c r="J23851" s="88"/>
      <c r="K23851" s="88"/>
    </row>
    <row r="23852" spans="2:11" hidden="1" x14ac:dyDescent="0.2">
      <c r="B23852" s="88"/>
      <c r="C23852" s="88"/>
      <c r="D23852" s="88"/>
      <c r="E23852" s="88"/>
      <c r="F23852" s="88"/>
      <c r="G23852" s="88"/>
      <c r="H23852" s="88"/>
      <c r="I23852" s="88"/>
      <c r="J23852" s="88"/>
      <c r="K23852" s="88"/>
    </row>
    <row r="23853" spans="2:11" hidden="1" x14ac:dyDescent="0.2">
      <c r="B23853" s="88"/>
      <c r="C23853" s="88"/>
      <c r="D23853" s="88"/>
      <c r="E23853" s="88"/>
      <c r="F23853" s="88"/>
      <c r="G23853" s="88"/>
      <c r="H23853" s="88"/>
      <c r="I23853" s="88"/>
      <c r="J23853" s="88"/>
      <c r="K23853" s="88"/>
    </row>
    <row r="23854" spans="2:11" hidden="1" x14ac:dyDescent="0.2">
      <c r="B23854" s="88"/>
      <c r="C23854" s="88"/>
      <c r="D23854" s="88"/>
      <c r="E23854" s="88"/>
      <c r="F23854" s="88"/>
      <c r="G23854" s="88"/>
      <c r="H23854" s="88"/>
      <c r="I23854" s="88"/>
      <c r="J23854" s="88"/>
      <c r="K23854" s="88"/>
    </row>
    <row r="23855" spans="2:11" hidden="1" x14ac:dyDescent="0.2">
      <c r="B23855" s="88"/>
      <c r="C23855" s="88"/>
      <c r="D23855" s="88"/>
      <c r="E23855" s="88"/>
      <c r="F23855" s="88"/>
      <c r="G23855" s="88"/>
      <c r="H23855" s="88"/>
      <c r="I23855" s="88"/>
      <c r="J23855" s="88"/>
      <c r="K23855" s="88"/>
    </row>
    <row r="23856" spans="2:11" hidden="1" x14ac:dyDescent="0.2">
      <c r="B23856" s="88"/>
      <c r="C23856" s="88"/>
      <c r="D23856" s="88"/>
      <c r="E23856" s="88"/>
      <c r="F23856" s="88"/>
      <c r="G23856" s="88"/>
      <c r="H23856" s="88"/>
      <c r="I23856" s="88"/>
      <c r="J23856" s="88"/>
      <c r="K23856" s="88"/>
    </row>
    <row r="23857" spans="2:11" hidden="1" x14ac:dyDescent="0.2">
      <c r="B23857" s="88"/>
      <c r="C23857" s="88"/>
      <c r="D23857" s="88"/>
      <c r="E23857" s="88"/>
      <c r="F23857" s="88"/>
      <c r="G23857" s="88"/>
      <c r="H23857" s="88"/>
      <c r="I23857" s="88"/>
      <c r="J23857" s="88"/>
      <c r="K23857" s="88"/>
    </row>
    <row r="23858" spans="2:11" hidden="1" x14ac:dyDescent="0.2">
      <c r="B23858" s="88"/>
      <c r="C23858" s="88"/>
      <c r="D23858" s="88"/>
      <c r="E23858" s="88"/>
      <c r="F23858" s="88"/>
      <c r="G23858" s="88"/>
      <c r="H23858" s="88"/>
      <c r="I23858" s="88"/>
      <c r="J23858" s="88"/>
      <c r="K23858" s="88"/>
    </row>
    <row r="23859" spans="2:11" hidden="1" x14ac:dyDescent="0.2">
      <c r="B23859" s="88"/>
      <c r="C23859" s="88"/>
      <c r="D23859" s="88"/>
      <c r="E23859" s="88"/>
      <c r="F23859" s="88"/>
      <c r="G23859" s="88"/>
      <c r="H23859" s="88"/>
      <c r="I23859" s="88"/>
      <c r="J23859" s="88"/>
      <c r="K23859" s="88"/>
    </row>
    <row r="23860" spans="2:11" hidden="1" x14ac:dyDescent="0.2">
      <c r="B23860" s="88"/>
      <c r="C23860" s="88"/>
      <c r="D23860" s="88"/>
      <c r="E23860" s="88"/>
      <c r="F23860" s="88"/>
      <c r="G23860" s="88"/>
      <c r="H23860" s="88"/>
      <c r="I23860" s="88"/>
      <c r="J23860" s="88"/>
      <c r="K23860" s="88"/>
    </row>
    <row r="23861" spans="2:11" hidden="1" x14ac:dyDescent="0.2">
      <c r="B23861" s="88"/>
      <c r="C23861" s="88"/>
      <c r="D23861" s="88"/>
      <c r="E23861" s="88"/>
      <c r="F23861" s="88"/>
      <c r="G23861" s="88"/>
      <c r="H23861" s="88"/>
      <c r="I23861" s="88"/>
      <c r="J23861" s="88"/>
      <c r="K23861" s="88"/>
    </row>
    <row r="23862" spans="2:11" hidden="1" x14ac:dyDescent="0.2">
      <c r="B23862" s="88"/>
      <c r="C23862" s="88"/>
      <c r="D23862" s="88"/>
      <c r="E23862" s="88"/>
      <c r="F23862" s="88"/>
      <c r="G23862" s="88"/>
      <c r="H23862" s="88"/>
      <c r="I23862" s="88"/>
      <c r="J23862" s="88"/>
      <c r="K23862" s="88"/>
    </row>
    <row r="23863" spans="2:11" hidden="1" x14ac:dyDescent="0.2">
      <c r="B23863" s="88"/>
      <c r="C23863" s="88"/>
      <c r="D23863" s="88"/>
      <c r="E23863" s="88"/>
      <c r="F23863" s="88"/>
      <c r="G23863" s="88"/>
      <c r="H23863" s="88"/>
      <c r="I23863" s="88"/>
      <c r="J23863" s="88"/>
      <c r="K23863" s="88"/>
    </row>
    <row r="23864" spans="2:11" hidden="1" x14ac:dyDescent="0.2">
      <c r="B23864" s="88"/>
      <c r="C23864" s="88"/>
      <c r="D23864" s="88"/>
      <c r="E23864" s="88"/>
      <c r="F23864" s="88"/>
      <c r="G23864" s="88"/>
      <c r="H23864" s="88"/>
      <c r="I23864" s="88"/>
      <c r="J23864" s="88"/>
      <c r="K23864" s="88"/>
    </row>
    <row r="23865" spans="2:11" hidden="1" x14ac:dyDescent="0.2">
      <c r="B23865" s="88"/>
      <c r="C23865" s="88"/>
      <c r="D23865" s="88"/>
      <c r="E23865" s="88"/>
      <c r="F23865" s="88"/>
      <c r="G23865" s="88"/>
      <c r="H23865" s="88"/>
      <c r="I23865" s="88"/>
      <c r="J23865" s="88"/>
      <c r="K23865" s="88"/>
    </row>
    <row r="23866" spans="2:11" hidden="1" x14ac:dyDescent="0.2">
      <c r="B23866" s="88"/>
      <c r="C23866" s="88"/>
      <c r="D23866" s="88"/>
      <c r="E23866" s="88"/>
      <c r="F23866" s="88"/>
      <c r="G23866" s="88"/>
      <c r="H23866" s="88"/>
      <c r="I23866" s="88"/>
      <c r="J23866" s="88"/>
      <c r="K23866" s="88"/>
    </row>
    <row r="23867" spans="2:11" hidden="1" x14ac:dyDescent="0.2">
      <c r="B23867" s="88"/>
      <c r="C23867" s="88"/>
      <c r="D23867" s="88"/>
      <c r="E23867" s="88"/>
      <c r="F23867" s="88"/>
      <c r="G23867" s="88"/>
      <c r="H23867" s="88"/>
      <c r="I23867" s="88"/>
      <c r="J23867" s="88"/>
      <c r="K23867" s="88"/>
    </row>
    <row r="23868" spans="2:11" hidden="1" x14ac:dyDescent="0.2">
      <c r="B23868" s="88"/>
      <c r="C23868" s="88"/>
      <c r="D23868" s="88"/>
      <c r="E23868" s="88"/>
      <c r="F23868" s="88"/>
      <c r="G23868" s="88"/>
      <c r="H23868" s="88"/>
      <c r="I23868" s="88"/>
      <c r="J23868" s="88"/>
      <c r="K23868" s="88"/>
    </row>
    <row r="23869" spans="2:11" hidden="1" x14ac:dyDescent="0.2">
      <c r="B23869" s="88"/>
      <c r="C23869" s="88"/>
      <c r="D23869" s="88"/>
      <c r="E23869" s="88"/>
      <c r="F23869" s="88"/>
      <c r="G23869" s="88"/>
      <c r="H23869" s="88"/>
      <c r="I23869" s="88"/>
      <c r="J23869" s="88"/>
      <c r="K23869" s="88"/>
    </row>
    <row r="23870" spans="2:11" hidden="1" x14ac:dyDescent="0.2">
      <c r="B23870" s="88"/>
      <c r="C23870" s="88"/>
      <c r="D23870" s="88"/>
      <c r="E23870" s="88"/>
      <c r="F23870" s="88"/>
      <c r="G23870" s="88"/>
      <c r="H23870" s="88"/>
      <c r="I23870" s="88"/>
      <c r="J23870" s="88"/>
      <c r="K23870" s="88"/>
    </row>
    <row r="23871" spans="2:11" hidden="1" x14ac:dyDescent="0.2">
      <c r="B23871" s="88"/>
      <c r="C23871" s="88"/>
      <c r="D23871" s="88"/>
      <c r="E23871" s="88"/>
      <c r="F23871" s="88"/>
      <c r="G23871" s="88"/>
      <c r="H23871" s="88"/>
      <c r="I23871" s="88"/>
      <c r="J23871" s="88"/>
      <c r="K23871" s="88"/>
    </row>
    <row r="23872" spans="2:11" hidden="1" x14ac:dyDescent="0.2">
      <c r="B23872" s="88"/>
      <c r="C23872" s="88"/>
      <c r="D23872" s="88"/>
      <c r="E23872" s="88"/>
      <c r="F23872" s="88"/>
      <c r="G23872" s="88"/>
      <c r="H23872" s="88"/>
      <c r="I23872" s="88"/>
      <c r="J23872" s="88"/>
      <c r="K23872" s="88"/>
    </row>
    <row r="23873" spans="2:11" hidden="1" x14ac:dyDescent="0.2">
      <c r="B23873" s="88"/>
      <c r="C23873" s="88"/>
      <c r="D23873" s="88"/>
      <c r="E23873" s="88"/>
      <c r="F23873" s="88"/>
      <c r="G23873" s="88"/>
      <c r="H23873" s="88"/>
      <c r="I23873" s="88"/>
      <c r="J23873" s="88"/>
      <c r="K23873" s="88"/>
    </row>
    <row r="23874" spans="2:11" hidden="1" x14ac:dyDescent="0.2">
      <c r="B23874" s="88"/>
      <c r="C23874" s="88"/>
      <c r="D23874" s="88"/>
      <c r="E23874" s="88"/>
      <c r="F23874" s="88"/>
      <c r="G23874" s="88"/>
      <c r="H23874" s="88"/>
      <c r="I23874" s="88"/>
      <c r="J23874" s="88"/>
      <c r="K23874" s="88"/>
    </row>
    <row r="23875" spans="2:11" hidden="1" x14ac:dyDescent="0.2">
      <c r="B23875" s="88"/>
      <c r="C23875" s="88"/>
      <c r="D23875" s="88"/>
      <c r="E23875" s="88"/>
      <c r="F23875" s="88"/>
      <c r="G23875" s="88"/>
      <c r="H23875" s="88"/>
      <c r="I23875" s="88"/>
      <c r="J23875" s="88"/>
      <c r="K23875" s="88"/>
    </row>
    <row r="23876" spans="2:11" hidden="1" x14ac:dyDescent="0.2">
      <c r="B23876" s="88"/>
      <c r="C23876" s="88"/>
      <c r="D23876" s="88"/>
      <c r="E23876" s="88"/>
      <c r="F23876" s="88"/>
      <c r="G23876" s="88"/>
      <c r="H23876" s="88"/>
      <c r="I23876" s="88"/>
      <c r="J23876" s="88"/>
      <c r="K23876" s="88"/>
    </row>
    <row r="23877" spans="2:11" hidden="1" x14ac:dyDescent="0.2">
      <c r="B23877" s="88"/>
      <c r="C23877" s="88"/>
      <c r="D23877" s="88"/>
      <c r="E23877" s="88"/>
      <c r="F23877" s="88"/>
      <c r="G23877" s="88"/>
      <c r="H23877" s="88"/>
      <c r="I23877" s="88"/>
      <c r="J23877" s="88"/>
      <c r="K23877" s="88"/>
    </row>
    <row r="23878" spans="2:11" hidden="1" x14ac:dyDescent="0.2">
      <c r="B23878" s="88"/>
      <c r="C23878" s="88"/>
      <c r="D23878" s="88"/>
      <c r="E23878" s="88"/>
      <c r="F23878" s="88"/>
      <c r="G23878" s="88"/>
      <c r="H23878" s="88"/>
      <c r="I23878" s="88"/>
      <c r="J23878" s="88"/>
      <c r="K23878" s="88"/>
    </row>
    <row r="23879" spans="2:11" hidden="1" x14ac:dyDescent="0.2">
      <c r="B23879" s="88"/>
      <c r="C23879" s="88"/>
      <c r="D23879" s="88"/>
      <c r="E23879" s="88"/>
      <c r="F23879" s="88"/>
      <c r="G23879" s="88"/>
      <c r="H23879" s="88"/>
      <c r="I23879" s="88"/>
      <c r="J23879" s="88"/>
      <c r="K23879" s="88"/>
    </row>
    <row r="23880" spans="2:11" hidden="1" x14ac:dyDescent="0.2">
      <c r="B23880" s="88"/>
      <c r="C23880" s="88"/>
      <c r="D23880" s="88"/>
      <c r="E23880" s="88"/>
      <c r="F23880" s="88"/>
      <c r="G23880" s="88"/>
      <c r="H23880" s="88"/>
      <c r="I23880" s="88"/>
      <c r="J23880" s="88"/>
      <c r="K23880" s="88"/>
    </row>
    <row r="23881" spans="2:11" hidden="1" x14ac:dyDescent="0.2">
      <c r="B23881" s="88"/>
      <c r="C23881" s="88"/>
      <c r="D23881" s="88"/>
      <c r="E23881" s="88"/>
      <c r="F23881" s="88"/>
      <c r="G23881" s="88"/>
      <c r="H23881" s="88"/>
      <c r="I23881" s="88"/>
      <c r="J23881" s="88"/>
      <c r="K23881" s="88"/>
    </row>
    <row r="23882" spans="2:11" hidden="1" x14ac:dyDescent="0.2">
      <c r="B23882" s="88"/>
      <c r="C23882" s="88"/>
      <c r="D23882" s="88"/>
      <c r="E23882" s="88"/>
      <c r="F23882" s="88"/>
      <c r="G23882" s="88"/>
      <c r="H23882" s="88"/>
      <c r="I23882" s="88"/>
      <c r="J23882" s="88"/>
      <c r="K23882" s="88"/>
    </row>
    <row r="23883" spans="2:11" hidden="1" x14ac:dyDescent="0.2">
      <c r="B23883" s="88"/>
      <c r="C23883" s="88"/>
      <c r="D23883" s="88"/>
      <c r="E23883" s="88"/>
      <c r="F23883" s="88"/>
      <c r="G23883" s="88"/>
      <c r="H23883" s="88"/>
      <c r="I23883" s="88"/>
      <c r="J23883" s="88"/>
      <c r="K23883" s="88"/>
    </row>
    <row r="23884" spans="2:11" hidden="1" x14ac:dyDescent="0.2">
      <c r="B23884" s="88"/>
      <c r="C23884" s="88"/>
      <c r="D23884" s="88"/>
      <c r="E23884" s="88"/>
      <c r="F23884" s="88"/>
      <c r="G23884" s="88"/>
      <c r="H23884" s="88"/>
      <c r="I23884" s="88"/>
      <c r="J23884" s="88"/>
      <c r="K23884" s="88"/>
    </row>
    <row r="23885" spans="2:11" hidden="1" x14ac:dyDescent="0.2">
      <c r="B23885" s="88"/>
      <c r="C23885" s="88"/>
      <c r="D23885" s="88"/>
      <c r="E23885" s="88"/>
      <c r="F23885" s="88"/>
      <c r="G23885" s="88"/>
      <c r="H23885" s="88"/>
      <c r="I23885" s="88"/>
      <c r="J23885" s="88"/>
      <c r="K23885" s="88"/>
    </row>
    <row r="23886" spans="2:11" hidden="1" x14ac:dyDescent="0.2">
      <c r="B23886" s="88"/>
      <c r="C23886" s="88"/>
      <c r="D23886" s="88"/>
      <c r="E23886" s="88"/>
      <c r="F23886" s="88"/>
      <c r="G23886" s="88"/>
      <c r="H23886" s="88"/>
      <c r="I23886" s="88"/>
      <c r="J23886" s="88"/>
      <c r="K23886" s="88"/>
    </row>
    <row r="23887" spans="2:11" hidden="1" x14ac:dyDescent="0.2">
      <c r="B23887" s="88"/>
      <c r="C23887" s="88"/>
      <c r="D23887" s="88"/>
      <c r="E23887" s="88"/>
      <c r="F23887" s="88"/>
      <c r="G23887" s="88"/>
      <c r="H23887" s="88"/>
      <c r="I23887" s="88"/>
      <c r="J23887" s="88"/>
      <c r="K23887" s="88"/>
    </row>
    <row r="23888" spans="2:11" hidden="1" x14ac:dyDescent="0.2">
      <c r="B23888" s="88"/>
      <c r="C23888" s="88"/>
      <c r="D23888" s="88"/>
      <c r="E23888" s="88"/>
      <c r="F23888" s="88"/>
      <c r="G23888" s="88"/>
      <c r="H23888" s="88"/>
      <c r="I23888" s="88"/>
      <c r="J23888" s="88"/>
      <c r="K23888" s="88"/>
    </row>
    <row r="23889" spans="2:11" hidden="1" x14ac:dyDescent="0.2">
      <c r="B23889" s="88"/>
      <c r="C23889" s="88"/>
      <c r="D23889" s="88"/>
      <c r="E23889" s="88"/>
      <c r="F23889" s="88"/>
      <c r="G23889" s="88"/>
      <c r="H23889" s="88"/>
      <c r="I23889" s="88"/>
      <c r="J23889" s="88"/>
      <c r="K23889" s="88"/>
    </row>
    <row r="23890" spans="2:11" hidden="1" x14ac:dyDescent="0.2">
      <c r="B23890" s="88"/>
      <c r="C23890" s="88"/>
      <c r="D23890" s="88"/>
      <c r="E23890" s="88"/>
      <c r="F23890" s="88"/>
      <c r="G23890" s="88"/>
      <c r="H23890" s="88"/>
      <c r="I23890" s="88"/>
      <c r="J23890" s="88"/>
      <c r="K23890" s="88"/>
    </row>
    <row r="23891" spans="2:11" hidden="1" x14ac:dyDescent="0.2">
      <c r="B23891" s="88"/>
      <c r="C23891" s="88"/>
      <c r="D23891" s="88"/>
      <c r="E23891" s="88"/>
      <c r="F23891" s="88"/>
      <c r="G23891" s="88"/>
      <c r="H23891" s="88"/>
      <c r="I23891" s="88"/>
      <c r="J23891" s="88"/>
      <c r="K23891" s="88"/>
    </row>
    <row r="23892" spans="2:11" hidden="1" x14ac:dyDescent="0.2">
      <c r="B23892" s="88"/>
      <c r="C23892" s="88"/>
      <c r="D23892" s="88"/>
      <c r="E23892" s="88"/>
      <c r="F23892" s="88"/>
      <c r="G23892" s="88"/>
      <c r="H23892" s="88"/>
      <c r="I23892" s="88"/>
      <c r="J23892" s="88"/>
      <c r="K23892" s="88"/>
    </row>
    <row r="23893" spans="2:11" hidden="1" x14ac:dyDescent="0.2">
      <c r="B23893" s="88"/>
      <c r="C23893" s="88"/>
      <c r="D23893" s="88"/>
      <c r="E23893" s="88"/>
      <c r="F23893" s="88"/>
      <c r="G23893" s="88"/>
      <c r="H23893" s="88"/>
      <c r="I23893" s="88"/>
      <c r="J23893" s="88"/>
      <c r="K23893" s="88"/>
    </row>
    <row r="23894" spans="2:11" hidden="1" x14ac:dyDescent="0.2">
      <c r="B23894" s="88"/>
      <c r="C23894" s="88"/>
      <c r="D23894" s="88"/>
      <c r="E23894" s="88"/>
      <c r="F23894" s="88"/>
      <c r="G23894" s="88"/>
      <c r="H23894" s="88"/>
      <c r="I23894" s="88"/>
      <c r="J23894" s="88"/>
      <c r="K23894" s="88"/>
    </row>
    <row r="23895" spans="2:11" hidden="1" x14ac:dyDescent="0.2">
      <c r="B23895" s="88"/>
      <c r="C23895" s="88"/>
      <c r="D23895" s="88"/>
      <c r="E23895" s="88"/>
      <c r="F23895" s="88"/>
      <c r="G23895" s="88"/>
      <c r="H23895" s="88"/>
      <c r="I23895" s="88"/>
      <c r="J23895" s="88"/>
      <c r="K23895" s="88"/>
    </row>
    <row r="23896" spans="2:11" hidden="1" x14ac:dyDescent="0.2">
      <c r="B23896" s="88"/>
      <c r="C23896" s="88"/>
      <c r="D23896" s="88"/>
      <c r="E23896" s="88"/>
      <c r="F23896" s="88"/>
      <c r="G23896" s="88"/>
      <c r="H23896" s="88"/>
      <c r="I23896" s="88"/>
      <c r="J23896" s="88"/>
      <c r="K23896" s="88"/>
    </row>
    <row r="23897" spans="2:11" hidden="1" x14ac:dyDescent="0.2">
      <c r="B23897" s="88"/>
      <c r="C23897" s="88"/>
      <c r="D23897" s="88"/>
      <c r="E23897" s="88"/>
      <c r="F23897" s="88"/>
      <c r="G23897" s="88"/>
      <c r="H23897" s="88"/>
      <c r="I23897" s="88"/>
      <c r="J23897" s="88"/>
      <c r="K23897" s="88"/>
    </row>
    <row r="23898" spans="2:11" hidden="1" x14ac:dyDescent="0.2">
      <c r="B23898" s="88"/>
      <c r="C23898" s="88"/>
      <c r="D23898" s="88"/>
      <c r="E23898" s="88"/>
      <c r="F23898" s="88"/>
      <c r="G23898" s="88"/>
      <c r="H23898" s="88"/>
      <c r="I23898" s="88"/>
      <c r="J23898" s="88"/>
      <c r="K23898" s="88"/>
    </row>
    <row r="23899" spans="2:11" hidden="1" x14ac:dyDescent="0.2">
      <c r="B23899" s="88"/>
      <c r="C23899" s="88"/>
      <c r="D23899" s="88"/>
      <c r="E23899" s="88"/>
      <c r="F23899" s="88"/>
      <c r="G23899" s="88"/>
      <c r="H23899" s="88"/>
      <c r="I23899" s="88"/>
      <c r="J23899" s="88"/>
      <c r="K23899" s="88"/>
    </row>
    <row r="23900" spans="2:11" hidden="1" x14ac:dyDescent="0.2">
      <c r="B23900" s="88"/>
      <c r="C23900" s="88"/>
      <c r="D23900" s="88"/>
      <c r="E23900" s="88"/>
      <c r="F23900" s="88"/>
      <c r="G23900" s="88"/>
      <c r="H23900" s="88"/>
      <c r="I23900" s="88"/>
      <c r="J23900" s="88"/>
      <c r="K23900" s="88"/>
    </row>
    <row r="23901" spans="2:11" hidden="1" x14ac:dyDescent="0.2">
      <c r="B23901" s="88"/>
      <c r="C23901" s="88"/>
      <c r="D23901" s="88"/>
      <c r="E23901" s="88"/>
      <c r="F23901" s="88"/>
      <c r="G23901" s="88"/>
      <c r="H23901" s="88"/>
      <c r="I23901" s="88"/>
      <c r="J23901" s="88"/>
      <c r="K23901" s="88"/>
    </row>
    <row r="23902" spans="2:11" hidden="1" x14ac:dyDescent="0.2">
      <c r="B23902" s="88"/>
      <c r="C23902" s="88"/>
      <c r="D23902" s="88"/>
      <c r="E23902" s="88"/>
      <c r="F23902" s="88"/>
      <c r="G23902" s="88"/>
      <c r="H23902" s="88"/>
      <c r="I23902" s="88"/>
      <c r="J23902" s="88"/>
      <c r="K23902" s="88"/>
    </row>
    <row r="23903" spans="2:11" hidden="1" x14ac:dyDescent="0.2">
      <c r="B23903" s="88"/>
      <c r="C23903" s="88"/>
      <c r="D23903" s="88"/>
      <c r="E23903" s="88"/>
      <c r="F23903" s="88"/>
      <c r="G23903" s="88"/>
      <c r="H23903" s="88"/>
      <c r="I23903" s="88"/>
      <c r="J23903" s="88"/>
      <c r="K23903" s="88"/>
    </row>
    <row r="23904" spans="2:11" hidden="1" x14ac:dyDescent="0.2">
      <c r="B23904" s="88"/>
      <c r="C23904" s="88"/>
      <c r="D23904" s="88"/>
      <c r="E23904" s="88"/>
      <c r="F23904" s="88"/>
      <c r="G23904" s="88"/>
      <c r="H23904" s="88"/>
      <c r="I23904" s="88"/>
      <c r="J23904" s="88"/>
      <c r="K23904" s="88"/>
    </row>
    <row r="23905" spans="2:11" hidden="1" x14ac:dyDescent="0.2">
      <c r="B23905" s="88"/>
      <c r="C23905" s="88"/>
      <c r="D23905" s="88"/>
      <c r="E23905" s="88"/>
      <c r="F23905" s="88"/>
      <c r="G23905" s="88"/>
      <c r="H23905" s="88"/>
      <c r="I23905" s="88"/>
      <c r="J23905" s="88"/>
      <c r="K23905" s="88"/>
    </row>
    <row r="23906" spans="2:11" hidden="1" x14ac:dyDescent="0.2">
      <c r="B23906" s="88"/>
      <c r="C23906" s="88"/>
      <c r="D23906" s="88"/>
      <c r="E23906" s="88"/>
      <c r="F23906" s="88"/>
      <c r="G23906" s="88"/>
      <c r="H23906" s="88"/>
      <c r="I23906" s="88"/>
      <c r="J23906" s="88"/>
      <c r="K23906" s="88"/>
    </row>
    <row r="23907" spans="2:11" hidden="1" x14ac:dyDescent="0.2">
      <c r="B23907" s="88"/>
      <c r="C23907" s="88"/>
      <c r="D23907" s="88"/>
      <c r="E23907" s="88"/>
      <c r="F23907" s="88"/>
      <c r="G23907" s="88"/>
      <c r="H23907" s="88"/>
      <c r="I23907" s="88"/>
      <c r="J23907" s="88"/>
      <c r="K23907" s="88"/>
    </row>
    <row r="23908" spans="2:11" hidden="1" x14ac:dyDescent="0.2">
      <c r="B23908" s="88"/>
      <c r="C23908" s="88"/>
      <c r="D23908" s="88"/>
      <c r="E23908" s="88"/>
      <c r="F23908" s="88"/>
      <c r="G23908" s="88"/>
      <c r="H23908" s="88"/>
      <c r="I23908" s="88"/>
      <c r="J23908" s="88"/>
      <c r="K23908" s="88"/>
    </row>
    <row r="23909" spans="2:11" hidden="1" x14ac:dyDescent="0.2">
      <c r="B23909" s="88"/>
      <c r="C23909" s="88"/>
      <c r="D23909" s="88"/>
      <c r="E23909" s="88"/>
      <c r="F23909" s="88"/>
      <c r="G23909" s="88"/>
      <c r="H23909" s="88"/>
      <c r="I23909" s="88"/>
      <c r="J23909" s="88"/>
      <c r="K23909" s="88"/>
    </row>
    <row r="23910" spans="2:11" hidden="1" x14ac:dyDescent="0.2">
      <c r="B23910" s="88"/>
      <c r="C23910" s="88"/>
      <c r="D23910" s="88"/>
      <c r="E23910" s="88"/>
      <c r="F23910" s="88"/>
      <c r="G23910" s="88"/>
      <c r="H23910" s="88"/>
      <c r="I23910" s="88"/>
      <c r="J23910" s="88"/>
      <c r="K23910" s="88"/>
    </row>
    <row r="23911" spans="2:11" hidden="1" x14ac:dyDescent="0.2">
      <c r="B23911" s="88"/>
      <c r="C23911" s="88"/>
      <c r="D23911" s="88"/>
      <c r="E23911" s="88"/>
      <c r="F23911" s="88"/>
      <c r="G23911" s="88"/>
      <c r="H23911" s="88"/>
      <c r="I23911" s="88"/>
      <c r="J23911" s="88"/>
      <c r="K23911" s="88"/>
    </row>
    <row r="23912" spans="2:11" hidden="1" x14ac:dyDescent="0.2">
      <c r="B23912" s="88"/>
      <c r="C23912" s="88"/>
      <c r="D23912" s="88"/>
      <c r="E23912" s="88"/>
      <c r="F23912" s="88"/>
      <c r="G23912" s="88"/>
      <c r="H23912" s="88"/>
      <c r="I23912" s="88"/>
      <c r="J23912" s="88"/>
      <c r="K23912" s="88"/>
    </row>
    <row r="23913" spans="2:11" hidden="1" x14ac:dyDescent="0.2">
      <c r="B23913" s="88"/>
      <c r="C23913" s="88"/>
      <c r="D23913" s="88"/>
      <c r="E23913" s="88"/>
      <c r="F23913" s="88"/>
      <c r="G23913" s="88"/>
      <c r="H23913" s="88"/>
      <c r="I23913" s="88"/>
      <c r="J23913" s="88"/>
      <c r="K23913" s="88"/>
    </row>
    <row r="23914" spans="2:11" hidden="1" x14ac:dyDescent="0.2">
      <c r="B23914" s="88"/>
      <c r="C23914" s="88"/>
      <c r="D23914" s="88"/>
      <c r="E23914" s="88"/>
      <c r="F23914" s="88"/>
      <c r="G23914" s="88"/>
      <c r="H23914" s="88"/>
      <c r="I23914" s="88"/>
      <c r="J23914" s="88"/>
      <c r="K23914" s="88"/>
    </row>
    <row r="23915" spans="2:11" hidden="1" x14ac:dyDescent="0.2">
      <c r="B23915" s="88"/>
      <c r="C23915" s="88"/>
      <c r="D23915" s="88"/>
      <c r="E23915" s="88"/>
      <c r="F23915" s="88"/>
      <c r="G23915" s="88"/>
      <c r="H23915" s="88"/>
      <c r="I23915" s="88"/>
      <c r="J23915" s="88"/>
      <c r="K23915" s="88"/>
    </row>
    <row r="23916" spans="2:11" hidden="1" x14ac:dyDescent="0.2">
      <c r="B23916" s="88"/>
      <c r="C23916" s="88"/>
      <c r="D23916" s="88"/>
      <c r="E23916" s="88"/>
      <c r="F23916" s="88"/>
      <c r="G23916" s="88"/>
      <c r="H23916" s="88"/>
      <c r="I23916" s="88"/>
      <c r="J23916" s="88"/>
      <c r="K23916" s="88"/>
    </row>
    <row r="23917" spans="2:11" hidden="1" x14ac:dyDescent="0.2">
      <c r="B23917" s="88"/>
      <c r="C23917" s="88"/>
      <c r="D23917" s="88"/>
      <c r="E23917" s="88"/>
      <c r="F23917" s="88"/>
      <c r="G23917" s="88"/>
      <c r="H23917" s="88"/>
      <c r="I23917" s="88"/>
      <c r="J23917" s="88"/>
      <c r="K23917" s="88"/>
    </row>
    <row r="23918" spans="2:11" hidden="1" x14ac:dyDescent="0.2">
      <c r="B23918" s="88"/>
      <c r="C23918" s="88"/>
      <c r="D23918" s="88"/>
      <c r="E23918" s="88"/>
      <c r="F23918" s="88"/>
      <c r="G23918" s="88"/>
      <c r="H23918" s="88"/>
      <c r="I23918" s="88"/>
      <c r="J23918" s="88"/>
      <c r="K23918" s="88"/>
    </row>
    <row r="23919" spans="2:11" hidden="1" x14ac:dyDescent="0.2">
      <c r="B23919" s="88"/>
      <c r="C23919" s="88"/>
      <c r="D23919" s="88"/>
      <c r="E23919" s="88"/>
      <c r="F23919" s="88"/>
      <c r="G23919" s="88"/>
      <c r="H23919" s="88"/>
      <c r="I23919" s="88"/>
      <c r="J23919" s="88"/>
      <c r="K23919" s="88"/>
    </row>
    <row r="23920" spans="2:11" hidden="1" x14ac:dyDescent="0.2">
      <c r="B23920" s="88"/>
      <c r="C23920" s="88"/>
      <c r="D23920" s="88"/>
      <c r="E23920" s="88"/>
      <c r="F23920" s="88"/>
      <c r="G23920" s="88"/>
      <c r="H23920" s="88"/>
      <c r="I23920" s="88"/>
      <c r="J23920" s="88"/>
      <c r="K23920" s="88"/>
    </row>
    <row r="23921" spans="2:11" hidden="1" x14ac:dyDescent="0.2">
      <c r="B23921" s="88"/>
      <c r="C23921" s="88"/>
      <c r="D23921" s="88"/>
      <c r="E23921" s="88"/>
      <c r="F23921" s="88"/>
      <c r="G23921" s="88"/>
      <c r="H23921" s="88"/>
      <c r="I23921" s="88"/>
      <c r="J23921" s="88"/>
      <c r="K23921" s="88"/>
    </row>
    <row r="23922" spans="2:11" hidden="1" x14ac:dyDescent="0.2">
      <c r="B23922" s="88"/>
      <c r="C23922" s="88"/>
      <c r="D23922" s="88"/>
      <c r="E23922" s="88"/>
      <c r="F23922" s="88"/>
      <c r="G23922" s="88"/>
      <c r="H23922" s="88"/>
      <c r="I23922" s="88"/>
      <c r="J23922" s="88"/>
      <c r="K23922" s="88"/>
    </row>
    <row r="23923" spans="2:11" hidden="1" x14ac:dyDescent="0.2">
      <c r="B23923" s="88"/>
      <c r="C23923" s="88"/>
      <c r="D23923" s="88"/>
      <c r="E23923" s="88"/>
      <c r="F23923" s="88"/>
      <c r="G23923" s="88"/>
      <c r="H23923" s="88"/>
      <c r="I23923" s="88"/>
      <c r="J23923" s="88"/>
      <c r="K23923" s="88"/>
    </row>
    <row r="23924" spans="2:11" hidden="1" x14ac:dyDescent="0.2">
      <c r="B23924" s="88"/>
      <c r="C23924" s="88"/>
      <c r="D23924" s="88"/>
      <c r="E23924" s="88"/>
      <c r="F23924" s="88"/>
      <c r="G23924" s="88"/>
      <c r="H23924" s="88"/>
      <c r="I23924" s="88"/>
      <c r="J23924" s="88"/>
      <c r="K23924" s="88"/>
    </row>
    <row r="23925" spans="2:11" hidden="1" x14ac:dyDescent="0.2">
      <c r="B23925" s="88"/>
      <c r="C23925" s="88"/>
      <c r="D23925" s="88"/>
      <c r="E23925" s="88"/>
      <c r="F23925" s="88"/>
      <c r="G23925" s="88"/>
      <c r="H23925" s="88"/>
      <c r="I23925" s="88"/>
      <c r="J23925" s="88"/>
      <c r="K23925" s="88"/>
    </row>
    <row r="23926" spans="2:11" hidden="1" x14ac:dyDescent="0.2">
      <c r="B23926" s="88"/>
      <c r="C23926" s="88"/>
      <c r="D23926" s="88"/>
      <c r="E23926" s="88"/>
      <c r="F23926" s="88"/>
      <c r="G23926" s="88"/>
      <c r="H23926" s="88"/>
      <c r="I23926" s="88"/>
      <c r="J23926" s="88"/>
      <c r="K23926" s="88"/>
    </row>
    <row r="23927" spans="2:11" hidden="1" x14ac:dyDescent="0.2">
      <c r="B23927" s="88"/>
      <c r="C23927" s="88"/>
      <c r="D23927" s="88"/>
      <c r="E23927" s="88"/>
      <c r="F23927" s="88"/>
      <c r="G23927" s="88"/>
      <c r="H23927" s="88"/>
      <c r="I23927" s="88"/>
      <c r="J23927" s="88"/>
      <c r="K23927" s="88"/>
    </row>
    <row r="23928" spans="2:11" hidden="1" x14ac:dyDescent="0.2">
      <c r="B23928" s="88"/>
      <c r="C23928" s="88"/>
      <c r="D23928" s="88"/>
      <c r="E23928" s="88"/>
      <c r="F23928" s="88"/>
      <c r="G23928" s="88"/>
      <c r="H23928" s="88"/>
      <c r="I23928" s="88"/>
      <c r="J23928" s="88"/>
      <c r="K23928" s="88"/>
    </row>
    <row r="23929" spans="2:11" hidden="1" x14ac:dyDescent="0.2">
      <c r="B23929" s="88"/>
      <c r="C23929" s="88"/>
      <c r="D23929" s="88"/>
      <c r="E23929" s="88"/>
      <c r="F23929" s="88"/>
      <c r="G23929" s="88"/>
      <c r="H23929" s="88"/>
      <c r="I23929" s="88"/>
      <c r="J23929" s="88"/>
      <c r="K23929" s="88"/>
    </row>
    <row r="23930" spans="2:11" hidden="1" x14ac:dyDescent="0.2">
      <c r="B23930" s="88"/>
      <c r="C23930" s="88"/>
      <c r="D23930" s="88"/>
      <c r="E23930" s="88"/>
      <c r="F23930" s="88"/>
      <c r="G23930" s="88"/>
      <c r="H23930" s="88"/>
      <c r="I23930" s="88"/>
      <c r="J23930" s="88"/>
      <c r="K23930" s="88"/>
    </row>
    <row r="23931" spans="2:11" hidden="1" x14ac:dyDescent="0.2">
      <c r="B23931" s="88"/>
      <c r="C23931" s="88"/>
      <c r="D23931" s="88"/>
      <c r="E23931" s="88"/>
      <c r="F23931" s="88"/>
      <c r="G23931" s="88"/>
      <c r="H23931" s="88"/>
      <c r="I23931" s="88"/>
      <c r="J23931" s="88"/>
      <c r="K23931" s="88"/>
    </row>
    <row r="23932" spans="2:11" hidden="1" x14ac:dyDescent="0.2">
      <c r="B23932" s="88"/>
      <c r="C23932" s="88"/>
      <c r="D23932" s="88"/>
      <c r="E23932" s="88"/>
      <c r="F23932" s="88"/>
      <c r="G23932" s="88"/>
      <c r="H23932" s="88"/>
      <c r="I23932" s="88"/>
      <c r="J23932" s="88"/>
      <c r="K23932" s="88"/>
    </row>
    <row r="23933" spans="2:11" hidden="1" x14ac:dyDescent="0.2">
      <c r="B23933" s="88"/>
      <c r="C23933" s="88"/>
      <c r="D23933" s="88"/>
      <c r="E23933" s="88"/>
      <c r="F23933" s="88"/>
      <c r="G23933" s="88"/>
      <c r="H23933" s="88"/>
      <c r="I23933" s="88"/>
      <c r="J23933" s="88"/>
      <c r="K23933" s="88"/>
    </row>
    <row r="23934" spans="2:11" hidden="1" x14ac:dyDescent="0.2">
      <c r="B23934" s="88"/>
      <c r="C23934" s="88"/>
      <c r="D23934" s="88"/>
      <c r="E23934" s="88"/>
      <c r="F23934" s="88"/>
      <c r="G23934" s="88"/>
      <c r="H23934" s="88"/>
      <c r="I23934" s="88"/>
      <c r="J23934" s="88"/>
      <c r="K23934" s="88"/>
    </row>
    <row r="23935" spans="2:11" hidden="1" x14ac:dyDescent="0.2">
      <c r="B23935" s="88"/>
      <c r="C23935" s="88"/>
      <c r="D23935" s="88"/>
      <c r="E23935" s="88"/>
      <c r="F23935" s="88"/>
      <c r="G23935" s="88"/>
      <c r="H23935" s="88"/>
      <c r="I23935" s="88"/>
      <c r="J23935" s="88"/>
      <c r="K23935" s="88"/>
    </row>
    <row r="23936" spans="2:11" hidden="1" x14ac:dyDescent="0.2">
      <c r="B23936" s="88"/>
      <c r="C23936" s="88"/>
      <c r="D23936" s="88"/>
      <c r="E23936" s="88"/>
      <c r="F23936" s="88"/>
      <c r="G23936" s="88"/>
      <c r="H23936" s="88"/>
      <c r="I23936" s="88"/>
      <c r="J23936" s="88"/>
      <c r="K23936" s="88"/>
    </row>
    <row r="23937" spans="2:11" hidden="1" x14ac:dyDescent="0.2">
      <c r="B23937" s="88"/>
      <c r="C23937" s="88"/>
      <c r="D23937" s="88"/>
      <c r="E23937" s="88"/>
      <c r="F23937" s="88"/>
      <c r="G23937" s="88"/>
      <c r="H23937" s="88"/>
      <c r="I23937" s="88"/>
      <c r="J23937" s="88"/>
      <c r="K23937" s="88"/>
    </row>
    <row r="23938" spans="2:11" hidden="1" x14ac:dyDescent="0.2">
      <c r="B23938" s="88"/>
      <c r="C23938" s="88"/>
      <c r="D23938" s="88"/>
      <c r="E23938" s="88"/>
      <c r="F23938" s="88"/>
      <c r="G23938" s="88"/>
      <c r="H23938" s="88"/>
      <c r="I23938" s="88"/>
      <c r="J23938" s="88"/>
      <c r="K23938" s="88"/>
    </row>
    <row r="23939" spans="2:11" hidden="1" x14ac:dyDescent="0.2">
      <c r="B23939" s="88"/>
      <c r="C23939" s="88"/>
      <c r="D23939" s="88"/>
      <c r="E23939" s="88"/>
      <c r="F23939" s="88"/>
      <c r="G23939" s="88"/>
      <c r="H23939" s="88"/>
      <c r="I23939" s="88"/>
      <c r="J23939" s="88"/>
      <c r="K23939" s="88"/>
    </row>
    <row r="23940" spans="2:11" hidden="1" x14ac:dyDescent="0.2">
      <c r="B23940" s="88"/>
      <c r="C23940" s="88"/>
      <c r="D23940" s="88"/>
      <c r="E23940" s="88"/>
      <c r="F23940" s="88"/>
      <c r="G23940" s="88"/>
      <c r="H23940" s="88"/>
      <c r="I23940" s="88"/>
      <c r="J23940" s="88"/>
      <c r="K23940" s="88"/>
    </row>
    <row r="23941" spans="2:11" hidden="1" x14ac:dyDescent="0.2">
      <c r="B23941" s="88"/>
      <c r="C23941" s="88"/>
      <c r="D23941" s="88"/>
      <c r="E23941" s="88"/>
      <c r="F23941" s="88"/>
      <c r="G23941" s="88"/>
      <c r="H23941" s="88"/>
      <c r="I23941" s="88"/>
      <c r="J23941" s="88"/>
      <c r="K23941" s="88"/>
    </row>
    <row r="23942" spans="2:11" hidden="1" x14ac:dyDescent="0.2">
      <c r="B23942" s="88"/>
      <c r="C23942" s="88"/>
      <c r="D23942" s="88"/>
      <c r="E23942" s="88"/>
      <c r="F23942" s="88"/>
      <c r="G23942" s="88"/>
      <c r="H23942" s="88"/>
      <c r="I23942" s="88"/>
      <c r="J23942" s="88"/>
      <c r="K23942" s="88"/>
    </row>
    <row r="23943" spans="2:11" hidden="1" x14ac:dyDescent="0.2">
      <c r="B23943" s="88"/>
      <c r="C23943" s="88"/>
      <c r="D23943" s="88"/>
      <c r="E23943" s="88"/>
      <c r="F23943" s="88"/>
      <c r="G23943" s="88"/>
      <c r="H23943" s="88"/>
      <c r="I23943" s="88"/>
      <c r="J23943" s="88"/>
      <c r="K23943" s="88"/>
    </row>
    <row r="23944" spans="2:11" hidden="1" x14ac:dyDescent="0.2">
      <c r="B23944" s="88"/>
      <c r="C23944" s="88"/>
      <c r="D23944" s="88"/>
      <c r="E23944" s="88"/>
      <c r="F23944" s="88"/>
      <c r="G23944" s="88"/>
      <c r="H23944" s="88"/>
      <c r="I23944" s="88"/>
      <c r="J23944" s="88"/>
      <c r="K23944" s="88"/>
    </row>
    <row r="23945" spans="2:11" hidden="1" x14ac:dyDescent="0.2">
      <c r="B23945" s="88"/>
      <c r="C23945" s="88"/>
      <c r="D23945" s="88"/>
      <c r="E23945" s="88"/>
      <c r="F23945" s="88"/>
      <c r="G23945" s="88"/>
      <c r="H23945" s="88"/>
      <c r="I23945" s="88"/>
      <c r="J23945" s="88"/>
      <c r="K23945" s="88"/>
    </row>
    <row r="23946" spans="2:11" hidden="1" x14ac:dyDescent="0.2">
      <c r="B23946" s="88"/>
      <c r="C23946" s="88"/>
      <c r="D23946" s="88"/>
      <c r="E23946" s="88"/>
      <c r="F23946" s="88"/>
      <c r="G23946" s="88"/>
      <c r="H23946" s="88"/>
      <c r="I23946" s="88"/>
      <c r="J23946" s="88"/>
      <c r="K23946" s="88"/>
    </row>
    <row r="23947" spans="2:11" hidden="1" x14ac:dyDescent="0.2">
      <c r="B23947" s="88"/>
      <c r="C23947" s="88"/>
      <c r="D23947" s="88"/>
      <c r="E23947" s="88"/>
      <c r="F23947" s="88"/>
      <c r="G23947" s="88"/>
      <c r="H23947" s="88"/>
      <c r="I23947" s="88"/>
      <c r="J23947" s="88"/>
      <c r="K23947" s="88"/>
    </row>
    <row r="23948" spans="2:11" hidden="1" x14ac:dyDescent="0.2">
      <c r="B23948" s="88"/>
      <c r="C23948" s="88"/>
      <c r="D23948" s="88"/>
      <c r="E23948" s="88"/>
      <c r="F23948" s="88"/>
      <c r="G23948" s="88"/>
      <c r="H23948" s="88"/>
      <c r="I23948" s="88"/>
      <c r="J23948" s="88"/>
      <c r="K23948" s="88"/>
    </row>
    <row r="23949" spans="2:11" hidden="1" x14ac:dyDescent="0.2">
      <c r="B23949" s="88"/>
      <c r="C23949" s="88"/>
      <c r="D23949" s="88"/>
      <c r="E23949" s="88"/>
      <c r="F23949" s="88"/>
      <c r="G23949" s="88"/>
      <c r="H23949" s="88"/>
      <c r="I23949" s="88"/>
      <c r="J23949" s="88"/>
      <c r="K23949" s="88"/>
    </row>
    <row r="23950" spans="2:11" hidden="1" x14ac:dyDescent="0.2">
      <c r="B23950" s="88"/>
      <c r="C23950" s="88"/>
      <c r="D23950" s="88"/>
      <c r="E23950" s="88"/>
      <c r="F23950" s="88"/>
      <c r="G23950" s="88"/>
      <c r="H23950" s="88"/>
      <c r="I23950" s="88"/>
      <c r="J23950" s="88"/>
      <c r="K23950" s="88"/>
    </row>
    <row r="23951" spans="2:11" hidden="1" x14ac:dyDescent="0.2">
      <c r="B23951" s="88"/>
      <c r="C23951" s="88"/>
      <c r="D23951" s="88"/>
      <c r="E23951" s="88"/>
      <c r="F23951" s="88"/>
      <c r="G23951" s="88"/>
      <c r="H23951" s="88"/>
      <c r="I23951" s="88"/>
      <c r="J23951" s="88"/>
      <c r="K23951" s="88"/>
    </row>
    <row r="23952" spans="2:11" hidden="1" x14ac:dyDescent="0.2">
      <c r="B23952" s="88"/>
      <c r="C23952" s="88"/>
      <c r="D23952" s="88"/>
      <c r="E23952" s="88"/>
      <c r="F23952" s="88"/>
      <c r="G23952" s="88"/>
      <c r="H23952" s="88"/>
      <c r="I23952" s="88"/>
      <c r="J23952" s="88"/>
      <c r="K23952" s="88"/>
    </row>
    <row r="23953" spans="2:11" hidden="1" x14ac:dyDescent="0.2">
      <c r="B23953" s="88"/>
      <c r="C23953" s="88"/>
      <c r="D23953" s="88"/>
      <c r="E23953" s="88"/>
      <c r="F23953" s="88"/>
      <c r="G23953" s="88"/>
      <c r="H23953" s="88"/>
      <c r="I23953" s="88"/>
      <c r="J23953" s="88"/>
      <c r="K23953" s="88"/>
    </row>
    <row r="23954" spans="2:11" hidden="1" x14ac:dyDescent="0.2">
      <c r="B23954" s="88"/>
      <c r="C23954" s="88"/>
      <c r="D23954" s="88"/>
      <c r="E23954" s="88"/>
      <c r="F23954" s="88"/>
      <c r="G23954" s="88"/>
      <c r="H23954" s="88"/>
      <c r="I23954" s="88"/>
      <c r="J23954" s="88"/>
      <c r="K23954" s="88"/>
    </row>
    <row r="23955" spans="2:11" hidden="1" x14ac:dyDescent="0.2">
      <c r="B23955" s="88"/>
      <c r="C23955" s="88"/>
      <c r="D23955" s="88"/>
      <c r="E23955" s="88"/>
      <c r="F23955" s="88"/>
      <c r="G23955" s="88"/>
      <c r="H23955" s="88"/>
      <c r="I23955" s="88"/>
      <c r="J23955" s="88"/>
      <c r="K23955" s="88"/>
    </row>
    <row r="23956" spans="2:11" hidden="1" x14ac:dyDescent="0.2">
      <c r="B23956" s="88"/>
      <c r="C23956" s="88"/>
      <c r="D23956" s="88"/>
      <c r="E23956" s="88"/>
      <c r="F23956" s="88"/>
      <c r="G23956" s="88"/>
      <c r="H23956" s="88"/>
      <c r="I23956" s="88"/>
      <c r="J23956" s="88"/>
      <c r="K23956" s="88"/>
    </row>
    <row r="23957" spans="2:11" hidden="1" x14ac:dyDescent="0.2">
      <c r="B23957" s="88"/>
      <c r="C23957" s="88"/>
      <c r="D23957" s="88"/>
      <c r="E23957" s="88"/>
      <c r="F23957" s="88"/>
      <c r="G23957" s="88"/>
      <c r="H23957" s="88"/>
      <c r="I23957" s="88"/>
      <c r="J23957" s="88"/>
      <c r="K23957" s="88"/>
    </row>
    <row r="23958" spans="2:11" hidden="1" x14ac:dyDescent="0.2">
      <c r="B23958" s="88"/>
      <c r="C23958" s="88"/>
      <c r="D23958" s="88"/>
      <c r="E23958" s="88"/>
      <c r="F23958" s="88"/>
      <c r="G23958" s="88"/>
      <c r="H23958" s="88"/>
      <c r="I23958" s="88"/>
      <c r="J23958" s="88"/>
      <c r="K23958" s="88"/>
    </row>
    <row r="23959" spans="2:11" hidden="1" x14ac:dyDescent="0.2">
      <c r="B23959" s="88"/>
      <c r="C23959" s="88"/>
      <c r="D23959" s="88"/>
      <c r="E23959" s="88"/>
      <c r="F23959" s="88"/>
      <c r="G23959" s="88"/>
      <c r="H23959" s="88"/>
      <c r="I23959" s="88"/>
      <c r="J23959" s="88"/>
      <c r="K23959" s="88"/>
    </row>
    <row r="23960" spans="2:11" hidden="1" x14ac:dyDescent="0.2">
      <c r="B23960" s="88"/>
      <c r="C23960" s="88"/>
      <c r="D23960" s="88"/>
      <c r="E23960" s="88"/>
      <c r="F23960" s="88"/>
      <c r="G23960" s="88"/>
      <c r="H23960" s="88"/>
      <c r="I23960" s="88"/>
      <c r="J23960" s="88"/>
      <c r="K23960" s="88"/>
    </row>
    <row r="23961" spans="2:11" hidden="1" x14ac:dyDescent="0.2">
      <c r="B23961" s="88"/>
      <c r="C23961" s="88"/>
      <c r="D23961" s="88"/>
      <c r="E23961" s="88"/>
      <c r="F23961" s="88"/>
      <c r="G23961" s="88"/>
      <c r="H23961" s="88"/>
      <c r="I23961" s="88"/>
      <c r="J23961" s="88"/>
      <c r="K23961" s="88"/>
    </row>
    <row r="23962" spans="2:11" hidden="1" x14ac:dyDescent="0.2">
      <c r="B23962" s="88"/>
      <c r="C23962" s="88"/>
      <c r="D23962" s="88"/>
      <c r="E23962" s="88"/>
      <c r="F23962" s="88"/>
      <c r="G23962" s="88"/>
      <c r="H23962" s="88"/>
      <c r="I23962" s="88"/>
      <c r="J23962" s="88"/>
      <c r="K23962" s="88"/>
    </row>
    <row r="23963" spans="2:11" hidden="1" x14ac:dyDescent="0.2">
      <c r="B23963" s="88"/>
      <c r="C23963" s="88"/>
      <c r="D23963" s="88"/>
      <c r="E23963" s="88"/>
      <c r="F23963" s="88"/>
      <c r="G23963" s="88"/>
      <c r="H23963" s="88"/>
      <c r="I23963" s="88"/>
      <c r="J23963" s="88"/>
      <c r="K23963" s="88"/>
    </row>
    <row r="23964" spans="2:11" hidden="1" x14ac:dyDescent="0.2">
      <c r="B23964" s="88"/>
      <c r="C23964" s="88"/>
      <c r="D23964" s="88"/>
      <c r="E23964" s="88"/>
      <c r="F23964" s="88"/>
      <c r="G23964" s="88"/>
      <c r="H23964" s="88"/>
      <c r="I23964" s="88"/>
      <c r="J23964" s="88"/>
      <c r="K23964" s="88"/>
    </row>
    <row r="23965" spans="2:11" hidden="1" x14ac:dyDescent="0.2">
      <c r="B23965" s="88"/>
      <c r="C23965" s="88"/>
      <c r="D23965" s="88"/>
      <c r="E23965" s="88"/>
      <c r="F23965" s="88"/>
      <c r="G23965" s="88"/>
      <c r="H23965" s="88"/>
      <c r="I23965" s="88"/>
      <c r="J23965" s="88"/>
      <c r="K23965" s="88"/>
    </row>
    <row r="23966" spans="2:11" hidden="1" x14ac:dyDescent="0.2">
      <c r="B23966" s="88"/>
      <c r="C23966" s="88"/>
      <c r="D23966" s="88"/>
      <c r="E23966" s="88"/>
      <c r="F23966" s="88"/>
      <c r="G23966" s="88"/>
      <c r="H23966" s="88"/>
      <c r="I23966" s="88"/>
      <c r="J23966" s="88"/>
      <c r="K23966" s="88"/>
    </row>
    <row r="23967" spans="2:11" hidden="1" x14ac:dyDescent="0.2">
      <c r="B23967" s="88"/>
      <c r="C23967" s="88"/>
      <c r="D23967" s="88"/>
      <c r="E23967" s="88"/>
      <c r="F23967" s="88"/>
      <c r="G23967" s="88"/>
      <c r="H23967" s="88"/>
      <c r="I23967" s="88"/>
      <c r="J23967" s="88"/>
      <c r="K23967" s="88"/>
    </row>
    <row r="23968" spans="2:11" hidden="1" x14ac:dyDescent="0.2">
      <c r="B23968" s="88"/>
      <c r="C23968" s="88"/>
      <c r="D23968" s="88"/>
      <c r="E23968" s="88"/>
      <c r="F23968" s="88"/>
      <c r="G23968" s="88"/>
      <c r="H23968" s="88"/>
      <c r="I23968" s="88"/>
      <c r="J23968" s="88"/>
      <c r="K23968" s="88"/>
    </row>
    <row r="23969" spans="2:11" hidden="1" x14ac:dyDescent="0.2">
      <c r="B23969" s="88"/>
      <c r="C23969" s="88"/>
      <c r="D23969" s="88"/>
      <c r="E23969" s="88"/>
      <c r="F23969" s="88"/>
      <c r="G23969" s="88"/>
      <c r="H23969" s="88"/>
      <c r="I23969" s="88"/>
      <c r="J23969" s="88"/>
      <c r="K23969" s="88"/>
    </row>
    <row r="23970" spans="2:11" hidden="1" x14ac:dyDescent="0.2">
      <c r="B23970" s="88"/>
      <c r="C23970" s="88"/>
      <c r="D23970" s="88"/>
      <c r="E23970" s="88"/>
      <c r="F23970" s="88"/>
      <c r="G23970" s="88"/>
      <c r="H23970" s="88"/>
      <c r="I23970" s="88"/>
      <c r="J23970" s="88"/>
      <c r="K23970" s="88"/>
    </row>
    <row r="23971" spans="2:11" hidden="1" x14ac:dyDescent="0.2">
      <c r="B23971" s="88"/>
      <c r="C23971" s="88"/>
      <c r="D23971" s="88"/>
      <c r="E23971" s="88"/>
      <c r="F23971" s="88"/>
      <c r="G23971" s="88"/>
      <c r="H23971" s="88"/>
      <c r="I23971" s="88"/>
      <c r="J23971" s="88"/>
      <c r="K23971" s="88"/>
    </row>
    <row r="23972" spans="2:11" hidden="1" x14ac:dyDescent="0.2">
      <c r="B23972" s="88"/>
      <c r="C23972" s="88"/>
      <c r="D23972" s="88"/>
      <c r="E23972" s="88"/>
      <c r="F23972" s="88"/>
      <c r="G23972" s="88"/>
      <c r="H23972" s="88"/>
      <c r="I23972" s="88"/>
      <c r="J23972" s="88"/>
      <c r="K23972" s="88"/>
    </row>
    <row r="23973" spans="2:11" hidden="1" x14ac:dyDescent="0.2">
      <c r="B23973" s="88"/>
      <c r="C23973" s="88"/>
      <c r="D23973" s="88"/>
      <c r="E23973" s="88"/>
      <c r="F23973" s="88"/>
      <c r="G23973" s="88"/>
      <c r="H23973" s="88"/>
      <c r="I23973" s="88"/>
      <c r="J23973" s="88"/>
      <c r="K23973" s="88"/>
    </row>
    <row r="23974" spans="2:11" hidden="1" x14ac:dyDescent="0.2">
      <c r="B23974" s="88"/>
      <c r="C23974" s="88"/>
      <c r="D23974" s="88"/>
      <c r="E23974" s="88"/>
      <c r="F23974" s="88"/>
      <c r="G23974" s="88"/>
      <c r="H23974" s="88"/>
      <c r="I23974" s="88"/>
      <c r="J23974" s="88"/>
      <c r="K23974" s="88"/>
    </row>
    <row r="23975" spans="2:11" hidden="1" x14ac:dyDescent="0.2">
      <c r="B23975" s="88"/>
      <c r="C23975" s="88"/>
      <c r="D23975" s="88"/>
      <c r="E23975" s="88"/>
      <c r="F23975" s="88"/>
      <c r="G23975" s="88"/>
      <c r="H23975" s="88"/>
      <c r="I23975" s="88"/>
      <c r="J23975" s="88"/>
      <c r="K23975" s="88"/>
    </row>
    <row r="23976" spans="2:11" hidden="1" x14ac:dyDescent="0.2">
      <c r="B23976" s="88"/>
      <c r="C23976" s="88"/>
      <c r="D23976" s="88"/>
      <c r="E23976" s="88"/>
      <c r="F23976" s="88"/>
      <c r="G23976" s="88"/>
      <c r="H23976" s="88"/>
      <c r="I23976" s="88"/>
      <c r="J23976" s="88"/>
      <c r="K23976" s="88"/>
    </row>
    <row r="23977" spans="2:11" hidden="1" x14ac:dyDescent="0.2">
      <c r="B23977" s="88"/>
      <c r="C23977" s="88"/>
      <c r="D23977" s="88"/>
      <c r="E23977" s="88"/>
      <c r="F23977" s="88"/>
      <c r="G23977" s="88"/>
      <c r="H23977" s="88"/>
      <c r="I23977" s="88"/>
      <c r="J23977" s="88"/>
      <c r="K23977" s="88"/>
    </row>
    <row r="23978" spans="2:11" hidden="1" x14ac:dyDescent="0.2">
      <c r="B23978" s="88"/>
      <c r="C23978" s="88"/>
      <c r="D23978" s="88"/>
      <c r="E23978" s="88"/>
      <c r="F23978" s="88"/>
      <c r="G23978" s="88"/>
      <c r="H23978" s="88"/>
      <c r="I23978" s="88"/>
      <c r="J23978" s="88"/>
      <c r="K23978" s="88"/>
    </row>
    <row r="23979" spans="2:11" hidden="1" x14ac:dyDescent="0.2">
      <c r="B23979" s="88"/>
      <c r="C23979" s="88"/>
      <c r="D23979" s="88"/>
      <c r="E23979" s="88"/>
      <c r="F23979" s="88"/>
      <c r="G23979" s="88"/>
      <c r="H23979" s="88"/>
      <c r="I23979" s="88"/>
      <c r="J23979" s="88"/>
      <c r="K23979" s="88"/>
    </row>
    <row r="23980" spans="2:11" hidden="1" x14ac:dyDescent="0.2">
      <c r="B23980" s="88"/>
      <c r="C23980" s="88"/>
      <c r="D23980" s="88"/>
      <c r="E23980" s="88"/>
      <c r="F23980" s="88"/>
      <c r="G23980" s="88"/>
      <c r="H23980" s="88"/>
      <c r="I23980" s="88"/>
      <c r="J23980" s="88"/>
      <c r="K23980" s="88"/>
    </row>
    <row r="23981" spans="2:11" hidden="1" x14ac:dyDescent="0.2">
      <c r="B23981" s="88"/>
      <c r="C23981" s="88"/>
      <c r="D23981" s="88"/>
      <c r="E23981" s="88"/>
      <c r="F23981" s="88"/>
      <c r="G23981" s="88"/>
      <c r="H23981" s="88"/>
      <c r="I23981" s="88"/>
      <c r="J23981" s="88"/>
      <c r="K23981" s="88"/>
    </row>
    <row r="23982" spans="2:11" hidden="1" x14ac:dyDescent="0.2">
      <c r="B23982" s="88"/>
      <c r="C23982" s="88"/>
      <c r="D23982" s="88"/>
      <c r="E23982" s="88"/>
      <c r="F23982" s="88"/>
      <c r="G23982" s="88"/>
      <c r="H23982" s="88"/>
      <c r="I23982" s="88"/>
      <c r="J23982" s="88"/>
      <c r="K23982" s="88"/>
    </row>
    <row r="23983" spans="2:11" hidden="1" x14ac:dyDescent="0.2">
      <c r="B23983" s="88"/>
      <c r="C23983" s="88"/>
      <c r="D23983" s="88"/>
      <c r="E23983" s="88"/>
      <c r="F23983" s="88"/>
      <c r="G23983" s="88"/>
      <c r="H23983" s="88"/>
      <c r="I23983" s="88"/>
      <c r="J23983" s="88"/>
      <c r="K23983" s="88"/>
    </row>
    <row r="23984" spans="2:11" hidden="1" x14ac:dyDescent="0.2">
      <c r="B23984" s="88"/>
      <c r="C23984" s="88"/>
      <c r="D23984" s="88"/>
      <c r="E23984" s="88"/>
      <c r="F23984" s="88"/>
      <c r="G23984" s="88"/>
      <c r="H23984" s="88"/>
      <c r="I23984" s="88"/>
      <c r="J23984" s="88"/>
      <c r="K23984" s="88"/>
    </row>
    <row r="23985" spans="2:11" hidden="1" x14ac:dyDescent="0.2">
      <c r="B23985" s="88"/>
      <c r="C23985" s="88"/>
      <c r="D23985" s="88"/>
      <c r="E23985" s="88"/>
      <c r="F23985" s="88"/>
      <c r="G23985" s="88"/>
      <c r="H23985" s="88"/>
      <c r="I23985" s="88"/>
      <c r="J23985" s="88"/>
      <c r="K23985" s="88"/>
    </row>
    <row r="23986" spans="2:11" hidden="1" x14ac:dyDescent="0.2">
      <c r="B23986" s="88"/>
      <c r="C23986" s="88"/>
      <c r="D23986" s="88"/>
      <c r="E23986" s="88"/>
      <c r="F23986" s="88"/>
      <c r="G23986" s="88"/>
      <c r="H23986" s="88"/>
      <c r="I23986" s="88"/>
      <c r="J23986" s="88"/>
      <c r="K23986" s="88"/>
    </row>
    <row r="23987" spans="2:11" hidden="1" x14ac:dyDescent="0.2">
      <c r="B23987" s="88"/>
      <c r="C23987" s="88"/>
      <c r="D23987" s="88"/>
      <c r="E23987" s="88"/>
      <c r="F23987" s="88"/>
      <c r="G23987" s="88"/>
      <c r="H23987" s="88"/>
      <c r="I23987" s="88"/>
      <c r="J23987" s="88"/>
      <c r="K23987" s="88"/>
    </row>
    <row r="23988" spans="2:11" hidden="1" x14ac:dyDescent="0.2">
      <c r="B23988" s="88"/>
      <c r="C23988" s="88"/>
      <c r="D23988" s="88"/>
      <c r="E23988" s="88"/>
      <c r="F23988" s="88"/>
      <c r="G23988" s="88"/>
      <c r="H23988" s="88"/>
      <c r="I23988" s="88"/>
      <c r="J23988" s="88"/>
      <c r="K23988" s="88"/>
    </row>
    <row r="23989" spans="2:11" hidden="1" x14ac:dyDescent="0.2">
      <c r="B23989" s="88"/>
      <c r="C23989" s="88"/>
      <c r="D23989" s="88"/>
      <c r="E23989" s="88"/>
      <c r="F23989" s="88"/>
      <c r="G23989" s="88"/>
      <c r="H23989" s="88"/>
      <c r="I23989" s="88"/>
      <c r="J23989" s="88"/>
      <c r="K23989" s="88"/>
    </row>
    <row r="23990" spans="2:11" hidden="1" x14ac:dyDescent="0.2">
      <c r="B23990" s="88"/>
      <c r="C23990" s="88"/>
      <c r="D23990" s="88"/>
      <c r="E23990" s="88"/>
      <c r="F23990" s="88"/>
      <c r="G23990" s="88"/>
      <c r="H23990" s="88"/>
      <c r="I23990" s="88"/>
      <c r="J23990" s="88"/>
      <c r="K23990" s="88"/>
    </row>
    <row r="23991" spans="2:11" hidden="1" x14ac:dyDescent="0.2">
      <c r="B23991" s="88"/>
      <c r="C23991" s="88"/>
      <c r="D23991" s="88"/>
      <c r="E23991" s="88"/>
      <c r="F23991" s="88"/>
      <c r="G23991" s="88"/>
      <c r="H23991" s="88"/>
      <c r="I23991" s="88"/>
      <c r="J23991" s="88"/>
      <c r="K23991" s="88"/>
    </row>
    <row r="23992" spans="2:11" hidden="1" x14ac:dyDescent="0.2">
      <c r="B23992" s="88"/>
      <c r="C23992" s="88"/>
      <c r="D23992" s="88"/>
      <c r="E23992" s="88"/>
      <c r="F23992" s="88"/>
      <c r="G23992" s="88"/>
      <c r="H23992" s="88"/>
      <c r="I23992" s="88"/>
      <c r="J23992" s="88"/>
      <c r="K23992" s="88"/>
    </row>
    <row r="23993" spans="2:11" hidden="1" x14ac:dyDescent="0.2">
      <c r="B23993" s="88"/>
      <c r="C23993" s="88"/>
      <c r="D23993" s="88"/>
      <c r="E23993" s="88"/>
      <c r="F23993" s="88"/>
      <c r="G23993" s="88"/>
      <c r="H23993" s="88"/>
      <c r="I23993" s="88"/>
      <c r="J23993" s="88"/>
      <c r="K23993" s="88"/>
    </row>
    <row r="23994" spans="2:11" hidden="1" x14ac:dyDescent="0.2">
      <c r="B23994" s="88"/>
      <c r="C23994" s="88"/>
      <c r="D23994" s="88"/>
      <c r="E23994" s="88"/>
      <c r="F23994" s="88"/>
      <c r="G23994" s="88"/>
      <c r="H23994" s="88"/>
      <c r="I23994" s="88"/>
      <c r="J23994" s="88"/>
      <c r="K23994" s="88"/>
    </row>
    <row r="23995" spans="2:11" hidden="1" x14ac:dyDescent="0.2">
      <c r="B23995" s="88"/>
      <c r="C23995" s="88"/>
      <c r="D23995" s="88"/>
      <c r="E23995" s="88"/>
      <c r="F23995" s="88"/>
      <c r="G23995" s="88"/>
      <c r="H23995" s="88"/>
      <c r="I23995" s="88"/>
      <c r="J23995" s="88"/>
      <c r="K23995" s="88"/>
    </row>
    <row r="23996" spans="2:11" hidden="1" x14ac:dyDescent="0.2">
      <c r="B23996" s="88"/>
      <c r="C23996" s="88"/>
      <c r="D23996" s="88"/>
      <c r="E23996" s="88"/>
      <c r="F23996" s="88"/>
      <c r="G23996" s="88"/>
      <c r="H23996" s="88"/>
      <c r="I23996" s="88"/>
      <c r="J23996" s="88"/>
      <c r="K23996" s="88"/>
    </row>
    <row r="23997" spans="2:11" hidden="1" x14ac:dyDescent="0.2">
      <c r="B23997" s="88"/>
      <c r="C23997" s="88"/>
      <c r="D23997" s="88"/>
      <c r="E23997" s="88"/>
      <c r="F23997" s="88"/>
      <c r="G23997" s="88"/>
      <c r="H23997" s="88"/>
      <c r="I23997" s="88"/>
      <c r="J23997" s="88"/>
      <c r="K23997" s="88"/>
    </row>
    <row r="23998" spans="2:11" hidden="1" x14ac:dyDescent="0.2">
      <c r="B23998" s="88"/>
      <c r="C23998" s="88"/>
      <c r="D23998" s="88"/>
      <c r="E23998" s="88"/>
      <c r="F23998" s="88"/>
      <c r="G23998" s="88"/>
      <c r="H23998" s="88"/>
      <c r="I23998" s="88"/>
      <c r="J23998" s="88"/>
      <c r="K23998" s="88"/>
    </row>
    <row r="23999" spans="2:11" hidden="1" x14ac:dyDescent="0.2">
      <c r="B23999" s="88"/>
      <c r="C23999" s="88"/>
      <c r="D23999" s="88"/>
      <c r="E23999" s="88"/>
      <c r="F23999" s="88"/>
      <c r="G23999" s="88"/>
      <c r="H23999" s="88"/>
      <c r="I23999" s="88"/>
      <c r="J23999" s="88"/>
      <c r="K23999" s="88"/>
    </row>
    <row r="24000" spans="2:11" hidden="1" x14ac:dyDescent="0.2">
      <c r="B24000" s="88"/>
      <c r="C24000" s="88"/>
      <c r="D24000" s="88"/>
      <c r="E24000" s="88"/>
      <c r="F24000" s="88"/>
      <c r="G24000" s="88"/>
      <c r="H24000" s="88"/>
      <c r="I24000" s="88"/>
      <c r="J24000" s="88"/>
      <c r="K24000" s="88"/>
    </row>
    <row r="24001" spans="2:11" hidden="1" x14ac:dyDescent="0.2">
      <c r="B24001" s="88"/>
      <c r="C24001" s="88"/>
      <c r="D24001" s="88"/>
      <c r="E24001" s="88"/>
      <c r="F24001" s="88"/>
      <c r="G24001" s="88"/>
      <c r="H24001" s="88"/>
      <c r="I24001" s="88"/>
      <c r="J24001" s="88"/>
      <c r="K24001" s="88"/>
    </row>
    <row r="24002" spans="2:11" hidden="1" x14ac:dyDescent="0.2">
      <c r="B24002" s="88"/>
      <c r="C24002" s="88"/>
      <c r="D24002" s="88"/>
      <c r="E24002" s="88"/>
      <c r="F24002" s="88"/>
      <c r="G24002" s="88"/>
      <c r="H24002" s="88"/>
      <c r="I24002" s="88"/>
      <c r="J24002" s="88"/>
      <c r="K24002" s="88"/>
    </row>
    <row r="24003" spans="2:11" hidden="1" x14ac:dyDescent="0.2">
      <c r="B24003" s="88"/>
      <c r="C24003" s="88"/>
      <c r="D24003" s="88"/>
      <c r="E24003" s="88"/>
      <c r="F24003" s="88"/>
      <c r="G24003" s="88"/>
      <c r="H24003" s="88"/>
      <c r="I24003" s="88"/>
      <c r="J24003" s="88"/>
      <c r="K24003" s="88"/>
    </row>
    <row r="24004" spans="2:11" hidden="1" x14ac:dyDescent="0.2">
      <c r="B24004" s="88"/>
      <c r="C24004" s="88"/>
      <c r="D24004" s="88"/>
      <c r="E24004" s="88"/>
      <c r="F24004" s="88"/>
      <c r="G24004" s="88"/>
      <c r="H24004" s="88"/>
      <c r="I24004" s="88"/>
      <c r="J24004" s="88"/>
      <c r="K24004" s="88"/>
    </row>
    <row r="24005" spans="2:11" hidden="1" x14ac:dyDescent="0.2">
      <c r="B24005" s="88"/>
      <c r="C24005" s="88"/>
      <c r="D24005" s="88"/>
      <c r="E24005" s="88"/>
      <c r="F24005" s="88"/>
      <c r="G24005" s="88"/>
      <c r="H24005" s="88"/>
      <c r="I24005" s="88"/>
      <c r="J24005" s="88"/>
      <c r="K24005" s="88"/>
    </row>
    <row r="24006" spans="2:11" hidden="1" x14ac:dyDescent="0.2">
      <c r="B24006" s="88"/>
      <c r="C24006" s="88"/>
      <c r="D24006" s="88"/>
      <c r="E24006" s="88"/>
      <c r="F24006" s="88"/>
      <c r="G24006" s="88"/>
      <c r="H24006" s="88"/>
      <c r="I24006" s="88"/>
      <c r="J24006" s="88"/>
      <c r="K24006" s="88"/>
    </row>
    <row r="24007" spans="2:11" hidden="1" x14ac:dyDescent="0.2">
      <c r="B24007" s="88"/>
      <c r="C24007" s="88"/>
      <c r="D24007" s="88"/>
      <c r="E24007" s="88"/>
      <c r="F24007" s="88"/>
      <c r="G24007" s="88"/>
      <c r="H24007" s="88"/>
      <c r="I24007" s="88"/>
      <c r="J24007" s="88"/>
      <c r="K24007" s="88"/>
    </row>
    <row r="24008" spans="2:11" hidden="1" x14ac:dyDescent="0.2">
      <c r="B24008" s="88"/>
      <c r="C24008" s="88"/>
      <c r="D24008" s="88"/>
      <c r="E24008" s="88"/>
      <c r="F24008" s="88"/>
      <c r="G24008" s="88"/>
      <c r="H24008" s="88"/>
      <c r="I24008" s="88"/>
      <c r="J24008" s="88"/>
      <c r="K24008" s="88"/>
    </row>
    <row r="24009" spans="2:11" hidden="1" x14ac:dyDescent="0.2">
      <c r="B24009" s="88"/>
      <c r="C24009" s="88"/>
      <c r="D24009" s="88"/>
      <c r="E24009" s="88"/>
      <c r="F24009" s="88"/>
      <c r="G24009" s="88"/>
      <c r="H24009" s="88"/>
      <c r="I24009" s="88"/>
      <c r="J24009" s="88"/>
      <c r="K24009" s="88"/>
    </row>
    <row r="24010" spans="2:11" hidden="1" x14ac:dyDescent="0.2">
      <c r="B24010" s="88"/>
      <c r="C24010" s="88"/>
      <c r="D24010" s="88"/>
      <c r="E24010" s="88"/>
      <c r="F24010" s="88"/>
      <c r="G24010" s="88"/>
      <c r="H24010" s="88"/>
      <c r="I24010" s="88"/>
      <c r="J24010" s="88"/>
      <c r="K24010" s="88"/>
    </row>
    <row r="24011" spans="2:11" hidden="1" x14ac:dyDescent="0.2">
      <c r="B24011" s="88"/>
      <c r="C24011" s="88"/>
      <c r="D24011" s="88"/>
      <c r="E24011" s="88"/>
      <c r="F24011" s="88"/>
      <c r="G24011" s="88"/>
      <c r="H24011" s="88"/>
      <c r="I24011" s="88"/>
      <c r="J24011" s="88"/>
      <c r="K24011" s="88"/>
    </row>
    <row r="24012" spans="2:11" hidden="1" x14ac:dyDescent="0.2">
      <c r="B24012" s="88"/>
      <c r="C24012" s="88"/>
      <c r="D24012" s="88"/>
      <c r="E24012" s="88"/>
      <c r="F24012" s="88"/>
      <c r="G24012" s="88"/>
      <c r="H24012" s="88"/>
      <c r="I24012" s="88"/>
      <c r="J24012" s="88"/>
      <c r="K24012" s="88"/>
    </row>
    <row r="24013" spans="2:11" hidden="1" x14ac:dyDescent="0.2">
      <c r="B24013" s="88"/>
      <c r="C24013" s="88"/>
      <c r="D24013" s="88"/>
      <c r="E24013" s="88"/>
      <c r="F24013" s="88"/>
      <c r="G24013" s="88"/>
      <c r="H24013" s="88"/>
      <c r="I24013" s="88"/>
      <c r="J24013" s="88"/>
      <c r="K24013" s="88"/>
    </row>
    <row r="24014" spans="2:11" hidden="1" x14ac:dyDescent="0.2">
      <c r="B24014" s="88"/>
      <c r="C24014" s="88"/>
      <c r="D24014" s="88"/>
      <c r="E24014" s="88"/>
      <c r="F24014" s="88"/>
      <c r="G24014" s="88"/>
      <c r="H24014" s="88"/>
      <c r="I24014" s="88"/>
      <c r="J24014" s="88"/>
      <c r="K24014" s="88"/>
    </row>
    <row r="24015" spans="2:11" hidden="1" x14ac:dyDescent="0.2">
      <c r="B24015" s="88"/>
      <c r="C24015" s="88"/>
      <c r="D24015" s="88"/>
      <c r="E24015" s="88"/>
      <c r="F24015" s="88"/>
      <c r="G24015" s="88"/>
      <c r="H24015" s="88"/>
      <c r="I24015" s="88"/>
      <c r="J24015" s="88"/>
      <c r="K24015" s="88"/>
    </row>
    <row r="24016" spans="2:11" hidden="1" x14ac:dyDescent="0.2">
      <c r="B24016" s="88"/>
      <c r="C24016" s="88"/>
      <c r="D24016" s="88"/>
      <c r="E24016" s="88"/>
      <c r="F24016" s="88"/>
      <c r="G24016" s="88"/>
      <c r="H24016" s="88"/>
      <c r="I24016" s="88"/>
      <c r="J24016" s="88"/>
      <c r="K24016" s="88"/>
    </row>
    <row r="24017" spans="2:11" hidden="1" x14ac:dyDescent="0.2">
      <c r="B24017" s="88"/>
      <c r="C24017" s="88"/>
      <c r="D24017" s="88"/>
      <c r="E24017" s="88"/>
      <c r="F24017" s="88"/>
      <c r="G24017" s="88"/>
      <c r="H24017" s="88"/>
      <c r="I24017" s="88"/>
      <c r="J24017" s="88"/>
      <c r="K24017" s="88"/>
    </row>
    <row r="24018" spans="2:11" hidden="1" x14ac:dyDescent="0.2">
      <c r="B24018" s="88"/>
      <c r="C24018" s="88"/>
      <c r="D24018" s="88"/>
      <c r="E24018" s="88"/>
      <c r="F24018" s="88"/>
      <c r="G24018" s="88"/>
      <c r="H24018" s="88"/>
      <c r="I24018" s="88"/>
      <c r="J24018" s="88"/>
      <c r="K24018" s="88"/>
    </row>
    <row r="24019" spans="2:11" hidden="1" x14ac:dyDescent="0.2">
      <c r="B24019" s="88"/>
      <c r="C24019" s="88"/>
      <c r="D24019" s="88"/>
      <c r="E24019" s="88"/>
      <c r="F24019" s="88"/>
      <c r="G24019" s="88"/>
      <c r="H24019" s="88"/>
      <c r="I24019" s="88"/>
      <c r="J24019" s="88"/>
      <c r="K24019" s="88"/>
    </row>
    <row r="24020" spans="2:11" hidden="1" x14ac:dyDescent="0.2">
      <c r="B24020" s="88"/>
      <c r="C24020" s="88"/>
      <c r="D24020" s="88"/>
      <c r="E24020" s="88"/>
      <c r="F24020" s="88"/>
      <c r="G24020" s="88"/>
      <c r="H24020" s="88"/>
      <c r="I24020" s="88"/>
      <c r="J24020" s="88"/>
      <c r="K24020" s="88"/>
    </row>
    <row r="24021" spans="2:11" hidden="1" x14ac:dyDescent="0.2">
      <c r="B24021" s="88"/>
      <c r="C24021" s="88"/>
      <c r="D24021" s="88"/>
      <c r="E24021" s="88"/>
      <c r="F24021" s="88"/>
      <c r="G24021" s="88"/>
      <c r="H24021" s="88"/>
      <c r="I24021" s="88"/>
      <c r="J24021" s="88"/>
      <c r="K24021" s="88"/>
    </row>
    <row r="24022" spans="2:11" hidden="1" x14ac:dyDescent="0.2">
      <c r="B24022" s="88"/>
      <c r="C24022" s="88"/>
      <c r="D24022" s="88"/>
      <c r="E24022" s="88"/>
      <c r="F24022" s="88"/>
      <c r="G24022" s="88"/>
      <c r="H24022" s="88"/>
      <c r="I24022" s="88"/>
      <c r="J24022" s="88"/>
      <c r="K24022" s="88"/>
    </row>
    <row r="24023" spans="2:11" hidden="1" x14ac:dyDescent="0.2">
      <c r="B24023" s="88"/>
      <c r="C24023" s="88"/>
      <c r="D24023" s="88"/>
      <c r="E24023" s="88"/>
      <c r="F24023" s="88"/>
      <c r="G24023" s="88"/>
      <c r="H24023" s="88"/>
      <c r="I24023" s="88"/>
      <c r="J24023" s="88"/>
      <c r="K24023" s="88"/>
    </row>
    <row r="24024" spans="2:11" hidden="1" x14ac:dyDescent="0.2">
      <c r="B24024" s="88"/>
      <c r="C24024" s="88"/>
      <c r="D24024" s="88"/>
      <c r="E24024" s="88"/>
      <c r="F24024" s="88"/>
      <c r="G24024" s="88"/>
      <c r="H24024" s="88"/>
      <c r="I24024" s="88"/>
      <c r="J24024" s="88"/>
      <c r="K24024" s="88"/>
    </row>
    <row r="24025" spans="2:11" hidden="1" x14ac:dyDescent="0.2">
      <c r="B24025" s="88"/>
      <c r="C24025" s="88"/>
      <c r="D24025" s="88"/>
      <c r="E24025" s="88"/>
      <c r="F24025" s="88"/>
      <c r="G24025" s="88"/>
      <c r="H24025" s="88"/>
      <c r="I24025" s="88"/>
      <c r="J24025" s="88"/>
      <c r="K24025" s="88"/>
    </row>
    <row r="24026" spans="2:11" hidden="1" x14ac:dyDescent="0.2">
      <c r="B24026" s="88"/>
      <c r="C24026" s="88"/>
      <c r="D24026" s="88"/>
      <c r="E24026" s="88"/>
      <c r="F24026" s="88"/>
      <c r="G24026" s="88"/>
      <c r="H24026" s="88"/>
      <c r="I24026" s="88"/>
      <c r="J24026" s="88"/>
      <c r="K24026" s="88"/>
    </row>
    <row r="24027" spans="2:11" hidden="1" x14ac:dyDescent="0.2">
      <c r="B24027" s="88"/>
      <c r="C24027" s="88"/>
      <c r="D24027" s="88"/>
      <c r="E24027" s="88"/>
      <c r="F24027" s="88"/>
      <c r="G24027" s="88"/>
      <c r="H24027" s="88"/>
      <c r="I24027" s="88"/>
      <c r="J24027" s="88"/>
      <c r="K24027" s="88"/>
    </row>
    <row r="24028" spans="2:11" hidden="1" x14ac:dyDescent="0.2">
      <c r="B24028" s="88"/>
      <c r="C24028" s="88"/>
      <c r="D24028" s="88"/>
      <c r="E24028" s="88"/>
      <c r="F24028" s="88"/>
      <c r="G24028" s="88"/>
      <c r="H24028" s="88"/>
      <c r="I24028" s="88"/>
      <c r="J24028" s="88"/>
      <c r="K24028" s="88"/>
    </row>
    <row r="24029" spans="2:11" hidden="1" x14ac:dyDescent="0.2">
      <c r="B24029" s="88"/>
      <c r="C24029" s="88"/>
      <c r="D24029" s="88"/>
      <c r="E24029" s="88"/>
      <c r="F24029" s="88"/>
      <c r="G24029" s="88"/>
      <c r="H24029" s="88"/>
      <c r="I24029" s="88"/>
      <c r="J24029" s="88"/>
      <c r="K24029" s="88"/>
    </row>
    <row r="24030" spans="2:11" hidden="1" x14ac:dyDescent="0.2">
      <c r="B24030" s="88"/>
      <c r="C24030" s="88"/>
      <c r="D24030" s="88"/>
      <c r="E24030" s="88"/>
      <c r="F24030" s="88"/>
      <c r="G24030" s="88"/>
      <c r="H24030" s="88"/>
      <c r="I24030" s="88"/>
      <c r="J24030" s="88"/>
      <c r="K24030" s="88"/>
    </row>
    <row r="24031" spans="2:11" hidden="1" x14ac:dyDescent="0.2">
      <c r="B24031" s="88"/>
      <c r="C24031" s="88"/>
      <c r="D24031" s="88"/>
      <c r="E24031" s="88"/>
      <c r="F24031" s="88"/>
      <c r="G24031" s="88"/>
      <c r="H24031" s="88"/>
      <c r="I24031" s="88"/>
      <c r="J24031" s="88"/>
      <c r="K24031" s="88"/>
    </row>
    <row r="24032" spans="2:11" hidden="1" x14ac:dyDescent="0.2">
      <c r="B24032" s="88"/>
      <c r="C24032" s="88"/>
      <c r="D24032" s="88"/>
      <c r="E24032" s="88"/>
      <c r="F24032" s="88"/>
      <c r="G24032" s="88"/>
      <c r="H24032" s="88"/>
      <c r="I24032" s="88"/>
      <c r="J24032" s="88"/>
      <c r="K24032" s="88"/>
    </row>
    <row r="24033" spans="2:11" hidden="1" x14ac:dyDescent="0.2">
      <c r="B24033" s="88"/>
      <c r="C24033" s="88"/>
      <c r="D24033" s="88"/>
      <c r="E24033" s="88"/>
      <c r="F24033" s="88"/>
      <c r="G24033" s="88"/>
      <c r="H24033" s="88"/>
      <c r="I24033" s="88"/>
      <c r="J24033" s="88"/>
      <c r="K24033" s="88"/>
    </row>
    <row r="24034" spans="2:11" hidden="1" x14ac:dyDescent="0.2">
      <c r="B24034" s="88"/>
      <c r="C24034" s="88"/>
      <c r="D24034" s="88"/>
      <c r="E24034" s="88"/>
      <c r="F24034" s="88"/>
      <c r="G24034" s="88"/>
      <c r="H24034" s="88"/>
      <c r="I24034" s="88"/>
      <c r="J24034" s="88"/>
      <c r="K24034" s="88"/>
    </row>
    <row r="24035" spans="2:11" hidden="1" x14ac:dyDescent="0.2">
      <c r="B24035" s="88"/>
      <c r="C24035" s="88"/>
      <c r="D24035" s="88"/>
      <c r="E24035" s="88"/>
      <c r="F24035" s="88"/>
      <c r="G24035" s="88"/>
      <c r="H24035" s="88"/>
      <c r="I24035" s="88"/>
      <c r="J24035" s="88"/>
      <c r="K24035" s="88"/>
    </row>
    <row r="24036" spans="2:11" hidden="1" x14ac:dyDescent="0.2">
      <c r="B24036" s="88"/>
      <c r="C24036" s="88"/>
      <c r="D24036" s="88"/>
      <c r="E24036" s="88"/>
      <c r="F24036" s="88"/>
      <c r="G24036" s="88"/>
      <c r="H24036" s="88"/>
      <c r="I24036" s="88"/>
      <c r="J24036" s="88"/>
      <c r="K24036" s="88"/>
    </row>
    <row r="24037" spans="2:11" hidden="1" x14ac:dyDescent="0.2">
      <c r="B24037" s="88"/>
      <c r="C24037" s="88"/>
      <c r="D24037" s="88"/>
      <c r="E24037" s="88"/>
      <c r="F24037" s="88"/>
      <c r="G24037" s="88"/>
      <c r="H24037" s="88"/>
      <c r="I24037" s="88"/>
      <c r="J24037" s="88"/>
      <c r="K24037" s="88"/>
    </row>
    <row r="24038" spans="2:11" hidden="1" x14ac:dyDescent="0.2">
      <c r="B24038" s="88"/>
      <c r="C24038" s="88"/>
      <c r="D24038" s="88"/>
      <c r="E24038" s="88"/>
      <c r="F24038" s="88"/>
      <c r="G24038" s="88"/>
      <c r="H24038" s="88"/>
      <c r="I24038" s="88"/>
      <c r="J24038" s="88"/>
      <c r="K24038" s="88"/>
    </row>
    <row r="24039" spans="2:11" hidden="1" x14ac:dyDescent="0.2">
      <c r="B24039" s="88"/>
      <c r="C24039" s="88"/>
      <c r="D24039" s="88"/>
      <c r="E24039" s="88"/>
      <c r="F24039" s="88"/>
      <c r="G24039" s="88"/>
      <c r="H24039" s="88"/>
      <c r="I24039" s="88"/>
      <c r="J24039" s="88"/>
      <c r="K24039" s="88"/>
    </row>
    <row r="24040" spans="2:11" hidden="1" x14ac:dyDescent="0.2">
      <c r="B24040" s="88"/>
      <c r="C24040" s="88"/>
      <c r="D24040" s="88"/>
      <c r="E24040" s="88"/>
      <c r="F24040" s="88"/>
      <c r="G24040" s="88"/>
      <c r="H24040" s="88"/>
      <c r="I24040" s="88"/>
      <c r="J24040" s="88"/>
      <c r="K24040" s="88"/>
    </row>
    <row r="24041" spans="2:11" hidden="1" x14ac:dyDescent="0.2">
      <c r="B24041" s="88"/>
      <c r="C24041" s="88"/>
      <c r="D24041" s="88"/>
      <c r="E24041" s="88"/>
      <c r="F24041" s="88"/>
      <c r="G24041" s="88"/>
      <c r="H24041" s="88"/>
      <c r="I24041" s="88"/>
      <c r="J24041" s="88"/>
      <c r="K24041" s="88"/>
    </row>
    <row r="24042" spans="2:11" hidden="1" x14ac:dyDescent="0.2">
      <c r="B24042" s="88"/>
      <c r="C24042" s="88"/>
      <c r="D24042" s="88"/>
      <c r="E24042" s="88"/>
      <c r="F24042" s="88"/>
      <c r="G24042" s="88"/>
      <c r="H24042" s="88"/>
      <c r="I24042" s="88"/>
      <c r="J24042" s="88"/>
      <c r="K24042" s="88"/>
    </row>
    <row r="24043" spans="2:11" hidden="1" x14ac:dyDescent="0.2">
      <c r="B24043" s="88"/>
      <c r="C24043" s="88"/>
      <c r="D24043" s="88"/>
      <c r="E24043" s="88"/>
      <c r="F24043" s="88"/>
      <c r="G24043" s="88"/>
      <c r="H24043" s="88"/>
      <c r="I24043" s="88"/>
      <c r="J24043" s="88"/>
      <c r="K24043" s="88"/>
    </row>
    <row r="24044" spans="2:11" hidden="1" x14ac:dyDescent="0.2">
      <c r="B24044" s="88"/>
      <c r="C24044" s="88"/>
      <c r="D24044" s="88"/>
      <c r="E24044" s="88"/>
      <c r="F24044" s="88"/>
      <c r="G24044" s="88"/>
      <c r="H24044" s="88"/>
      <c r="I24044" s="88"/>
      <c r="J24044" s="88"/>
      <c r="K24044" s="88"/>
    </row>
    <row r="24045" spans="2:11" hidden="1" x14ac:dyDescent="0.2">
      <c r="B24045" s="88"/>
      <c r="C24045" s="88"/>
      <c r="D24045" s="88"/>
      <c r="E24045" s="88"/>
      <c r="F24045" s="88"/>
      <c r="G24045" s="88"/>
      <c r="H24045" s="88"/>
      <c r="I24045" s="88"/>
      <c r="J24045" s="88"/>
      <c r="K24045" s="88"/>
    </row>
    <row r="24046" spans="2:11" hidden="1" x14ac:dyDescent="0.2">
      <c r="B24046" s="88"/>
      <c r="C24046" s="88"/>
      <c r="D24046" s="88"/>
      <c r="E24046" s="88"/>
      <c r="F24046" s="88"/>
      <c r="G24046" s="88"/>
      <c r="H24046" s="88"/>
      <c r="I24046" s="88"/>
      <c r="J24046" s="88"/>
      <c r="K24046" s="88"/>
    </row>
    <row r="24047" spans="2:11" hidden="1" x14ac:dyDescent="0.2">
      <c r="B24047" s="88"/>
      <c r="C24047" s="88"/>
      <c r="D24047" s="88"/>
      <c r="E24047" s="88"/>
      <c r="F24047" s="88"/>
      <c r="G24047" s="88"/>
      <c r="H24047" s="88"/>
      <c r="I24047" s="88"/>
      <c r="J24047" s="88"/>
      <c r="K24047" s="88"/>
    </row>
    <row r="24048" spans="2:11" hidden="1" x14ac:dyDescent="0.2">
      <c r="B24048" s="88"/>
      <c r="C24048" s="88"/>
      <c r="D24048" s="88"/>
      <c r="E24048" s="88"/>
      <c r="F24048" s="88"/>
      <c r="G24048" s="88"/>
      <c r="H24048" s="88"/>
      <c r="I24048" s="88"/>
      <c r="J24048" s="88"/>
      <c r="K24048" s="88"/>
    </row>
    <row r="24049" spans="2:11" hidden="1" x14ac:dyDescent="0.2">
      <c r="B24049" s="88"/>
      <c r="C24049" s="88"/>
      <c r="D24049" s="88"/>
      <c r="E24049" s="88"/>
      <c r="F24049" s="88"/>
      <c r="G24049" s="88"/>
      <c r="H24049" s="88"/>
      <c r="I24049" s="88"/>
      <c r="J24049" s="88"/>
      <c r="K24049" s="88"/>
    </row>
    <row r="24050" spans="2:11" hidden="1" x14ac:dyDescent="0.2">
      <c r="B24050" s="88"/>
      <c r="C24050" s="88"/>
      <c r="D24050" s="88"/>
      <c r="E24050" s="88"/>
      <c r="F24050" s="88"/>
      <c r="G24050" s="88"/>
      <c r="H24050" s="88"/>
      <c r="I24050" s="88"/>
      <c r="J24050" s="88"/>
      <c r="K24050" s="88"/>
    </row>
    <row r="24051" spans="2:11" hidden="1" x14ac:dyDescent="0.2">
      <c r="B24051" s="88"/>
      <c r="C24051" s="88"/>
      <c r="D24051" s="88"/>
      <c r="E24051" s="88"/>
      <c r="F24051" s="88"/>
      <c r="G24051" s="88"/>
      <c r="H24051" s="88"/>
      <c r="I24051" s="88"/>
      <c r="J24051" s="88"/>
      <c r="K24051" s="88"/>
    </row>
    <row r="24052" spans="2:11" hidden="1" x14ac:dyDescent="0.2">
      <c r="B24052" s="88"/>
      <c r="C24052" s="88"/>
      <c r="D24052" s="88"/>
      <c r="E24052" s="88"/>
      <c r="F24052" s="88"/>
      <c r="G24052" s="88"/>
      <c r="H24052" s="88"/>
      <c r="I24052" s="88"/>
      <c r="J24052" s="88"/>
      <c r="K24052" s="88"/>
    </row>
    <row r="24053" spans="2:11" hidden="1" x14ac:dyDescent="0.2">
      <c r="B24053" s="88"/>
      <c r="C24053" s="88"/>
      <c r="D24053" s="88"/>
      <c r="E24053" s="88"/>
      <c r="F24053" s="88"/>
      <c r="G24053" s="88"/>
      <c r="H24053" s="88"/>
      <c r="I24053" s="88"/>
      <c r="J24053" s="88"/>
      <c r="K24053" s="88"/>
    </row>
    <row r="24054" spans="2:11" hidden="1" x14ac:dyDescent="0.2">
      <c r="B24054" s="88"/>
      <c r="C24054" s="88"/>
      <c r="D24054" s="88"/>
      <c r="E24054" s="88"/>
      <c r="F24054" s="88"/>
      <c r="G24054" s="88"/>
      <c r="H24054" s="88"/>
      <c r="I24054" s="88"/>
      <c r="J24054" s="88"/>
      <c r="K24054" s="88"/>
    </row>
    <row r="24055" spans="2:11" hidden="1" x14ac:dyDescent="0.2">
      <c r="B24055" s="88"/>
      <c r="C24055" s="88"/>
      <c r="D24055" s="88"/>
      <c r="E24055" s="88"/>
      <c r="F24055" s="88"/>
      <c r="G24055" s="88"/>
      <c r="H24055" s="88"/>
      <c r="I24055" s="88"/>
      <c r="J24055" s="88"/>
      <c r="K24055" s="88"/>
    </row>
    <row r="24056" spans="2:11" hidden="1" x14ac:dyDescent="0.2">
      <c r="B24056" s="88"/>
      <c r="C24056" s="88"/>
      <c r="D24056" s="88"/>
      <c r="E24056" s="88"/>
      <c r="F24056" s="88"/>
      <c r="G24056" s="88"/>
      <c r="H24056" s="88"/>
      <c r="I24056" s="88"/>
      <c r="J24056" s="88"/>
      <c r="K24056" s="88"/>
    </row>
    <row r="24057" spans="2:11" hidden="1" x14ac:dyDescent="0.2">
      <c r="B24057" s="88"/>
      <c r="C24057" s="88"/>
      <c r="D24057" s="88"/>
      <c r="E24057" s="88"/>
      <c r="F24057" s="88"/>
      <c r="G24057" s="88"/>
      <c r="H24057" s="88"/>
      <c r="I24057" s="88"/>
      <c r="J24057" s="88"/>
      <c r="K24057" s="88"/>
    </row>
    <row r="24058" spans="2:11" hidden="1" x14ac:dyDescent="0.2">
      <c r="B24058" s="88"/>
      <c r="C24058" s="88"/>
      <c r="D24058" s="88"/>
      <c r="E24058" s="88"/>
      <c r="F24058" s="88"/>
      <c r="G24058" s="88"/>
      <c r="H24058" s="88"/>
      <c r="I24058" s="88"/>
      <c r="J24058" s="88"/>
      <c r="K24058" s="88"/>
    </row>
    <row r="24059" spans="2:11" hidden="1" x14ac:dyDescent="0.2">
      <c r="B24059" s="88"/>
      <c r="C24059" s="88"/>
      <c r="D24059" s="88"/>
      <c r="E24059" s="88"/>
      <c r="F24059" s="88"/>
      <c r="G24059" s="88"/>
      <c r="H24059" s="88"/>
      <c r="I24059" s="88"/>
      <c r="J24059" s="88"/>
      <c r="K24059" s="88"/>
    </row>
    <row r="24060" spans="2:11" hidden="1" x14ac:dyDescent="0.2">
      <c r="B24060" s="88"/>
      <c r="C24060" s="88"/>
      <c r="D24060" s="88"/>
      <c r="E24060" s="88"/>
      <c r="F24060" s="88"/>
      <c r="G24060" s="88"/>
      <c r="H24060" s="88"/>
      <c r="I24060" s="88"/>
      <c r="J24060" s="88"/>
      <c r="K24060" s="88"/>
    </row>
    <row r="24061" spans="2:11" hidden="1" x14ac:dyDescent="0.2">
      <c r="B24061" s="88"/>
      <c r="C24061" s="88"/>
      <c r="D24061" s="88"/>
      <c r="E24061" s="88"/>
      <c r="F24061" s="88"/>
      <c r="G24061" s="88"/>
      <c r="H24061" s="88"/>
      <c r="I24061" s="88"/>
      <c r="J24061" s="88"/>
      <c r="K24061" s="88"/>
    </row>
    <row r="24062" spans="2:11" hidden="1" x14ac:dyDescent="0.2">
      <c r="B24062" s="88"/>
      <c r="C24062" s="88"/>
      <c r="D24062" s="88"/>
      <c r="E24062" s="88"/>
      <c r="F24062" s="88"/>
      <c r="G24062" s="88"/>
      <c r="H24062" s="88"/>
      <c r="I24062" s="88"/>
      <c r="J24062" s="88"/>
      <c r="K24062" s="88"/>
    </row>
    <row r="24063" spans="2:11" hidden="1" x14ac:dyDescent="0.2">
      <c r="B24063" s="88"/>
      <c r="C24063" s="88"/>
      <c r="D24063" s="88"/>
      <c r="E24063" s="88"/>
      <c r="F24063" s="88"/>
      <c r="G24063" s="88"/>
      <c r="H24063" s="88"/>
      <c r="I24063" s="88"/>
      <c r="J24063" s="88"/>
      <c r="K24063" s="88"/>
    </row>
    <row r="24064" spans="2:11" hidden="1" x14ac:dyDescent="0.2">
      <c r="B24064" s="88"/>
      <c r="C24064" s="88"/>
      <c r="D24064" s="88"/>
      <c r="E24064" s="88"/>
      <c r="F24064" s="88"/>
      <c r="G24064" s="88"/>
      <c r="H24064" s="88"/>
      <c r="I24064" s="88"/>
      <c r="J24064" s="88"/>
      <c r="K24064" s="88"/>
    </row>
    <row r="24065" spans="2:11" hidden="1" x14ac:dyDescent="0.2">
      <c r="B24065" s="88"/>
      <c r="C24065" s="88"/>
      <c r="D24065" s="88"/>
      <c r="E24065" s="88"/>
      <c r="F24065" s="88"/>
      <c r="G24065" s="88"/>
      <c r="H24065" s="88"/>
      <c r="I24065" s="88"/>
      <c r="J24065" s="88"/>
      <c r="K24065" s="88"/>
    </row>
    <row r="24066" spans="2:11" hidden="1" x14ac:dyDescent="0.2">
      <c r="B24066" s="88"/>
      <c r="C24066" s="88"/>
      <c r="D24066" s="88"/>
      <c r="E24066" s="88"/>
      <c r="F24066" s="88"/>
      <c r="G24066" s="88"/>
      <c r="H24066" s="88"/>
      <c r="I24066" s="88"/>
      <c r="J24066" s="88"/>
      <c r="K24066" s="88"/>
    </row>
    <row r="24067" spans="2:11" hidden="1" x14ac:dyDescent="0.2">
      <c r="B24067" s="88"/>
      <c r="C24067" s="88"/>
      <c r="D24067" s="88"/>
      <c r="E24067" s="88"/>
      <c r="F24067" s="88"/>
      <c r="G24067" s="88"/>
      <c r="H24067" s="88"/>
      <c r="I24067" s="88"/>
      <c r="J24067" s="88"/>
      <c r="K24067" s="88"/>
    </row>
    <row r="24068" spans="2:11" hidden="1" x14ac:dyDescent="0.2">
      <c r="B24068" s="88"/>
      <c r="C24068" s="88"/>
      <c r="D24068" s="88"/>
      <c r="E24068" s="88"/>
      <c r="F24068" s="88"/>
      <c r="G24068" s="88"/>
      <c r="H24068" s="88"/>
      <c r="I24068" s="88"/>
      <c r="J24068" s="88"/>
      <c r="K24068" s="88"/>
    </row>
    <row r="24069" spans="2:11" hidden="1" x14ac:dyDescent="0.2">
      <c r="B24069" s="88"/>
      <c r="C24069" s="88"/>
      <c r="D24069" s="88"/>
      <c r="E24069" s="88"/>
      <c r="F24069" s="88"/>
      <c r="G24069" s="88"/>
      <c r="H24069" s="88"/>
      <c r="I24069" s="88"/>
      <c r="J24069" s="88"/>
      <c r="K24069" s="88"/>
    </row>
    <row r="24070" spans="2:11" hidden="1" x14ac:dyDescent="0.2">
      <c r="B24070" s="88"/>
      <c r="C24070" s="88"/>
      <c r="D24070" s="88"/>
      <c r="E24070" s="88"/>
      <c r="F24070" s="88"/>
      <c r="G24070" s="88"/>
      <c r="H24070" s="88"/>
      <c r="I24070" s="88"/>
      <c r="J24070" s="88"/>
      <c r="K24070" s="88"/>
    </row>
    <row r="24071" spans="2:11" hidden="1" x14ac:dyDescent="0.2">
      <c r="B24071" s="88"/>
      <c r="C24071" s="88"/>
      <c r="D24071" s="88"/>
      <c r="E24071" s="88"/>
      <c r="F24071" s="88"/>
      <c r="G24071" s="88"/>
      <c r="H24071" s="88"/>
      <c r="I24071" s="88"/>
      <c r="J24071" s="88"/>
      <c r="K24071" s="88"/>
    </row>
    <row r="24072" spans="2:11" hidden="1" x14ac:dyDescent="0.2">
      <c r="B24072" s="88"/>
      <c r="C24072" s="88"/>
      <c r="D24072" s="88"/>
      <c r="E24072" s="88"/>
      <c r="F24072" s="88"/>
      <c r="G24072" s="88"/>
      <c r="H24072" s="88"/>
      <c r="I24072" s="88"/>
      <c r="J24072" s="88"/>
      <c r="K24072" s="88"/>
    </row>
    <row r="24073" spans="2:11" hidden="1" x14ac:dyDescent="0.2">
      <c r="B24073" s="88"/>
      <c r="C24073" s="88"/>
      <c r="D24073" s="88"/>
      <c r="E24073" s="88"/>
      <c r="F24073" s="88"/>
      <c r="G24073" s="88"/>
      <c r="H24073" s="88"/>
      <c r="I24073" s="88"/>
      <c r="J24073" s="88"/>
      <c r="K24073" s="88"/>
    </row>
    <row r="24074" spans="2:11" hidden="1" x14ac:dyDescent="0.2">
      <c r="B24074" s="88"/>
      <c r="C24074" s="88"/>
      <c r="D24074" s="88"/>
      <c r="E24074" s="88"/>
      <c r="F24074" s="88"/>
      <c r="G24074" s="88"/>
      <c r="H24074" s="88"/>
      <c r="I24074" s="88"/>
      <c r="J24074" s="88"/>
      <c r="K24074" s="88"/>
    </row>
    <row r="24075" spans="2:11" hidden="1" x14ac:dyDescent="0.2">
      <c r="B24075" s="88"/>
      <c r="C24075" s="88"/>
      <c r="D24075" s="88"/>
      <c r="E24075" s="88"/>
      <c r="F24075" s="88"/>
      <c r="G24075" s="88"/>
      <c r="H24075" s="88"/>
      <c r="I24075" s="88"/>
      <c r="J24075" s="88"/>
      <c r="K24075" s="88"/>
    </row>
    <row r="24076" spans="2:11" hidden="1" x14ac:dyDescent="0.2">
      <c r="B24076" s="88"/>
      <c r="C24076" s="88"/>
      <c r="D24076" s="88"/>
      <c r="E24076" s="88"/>
      <c r="F24076" s="88"/>
      <c r="G24076" s="88"/>
      <c r="H24076" s="88"/>
      <c r="I24076" s="88"/>
      <c r="J24076" s="88"/>
      <c r="K24076" s="88"/>
    </row>
    <row r="24077" spans="2:11" hidden="1" x14ac:dyDescent="0.2">
      <c r="B24077" s="88"/>
      <c r="C24077" s="88"/>
      <c r="D24077" s="88"/>
      <c r="E24077" s="88"/>
      <c r="F24077" s="88"/>
      <c r="G24077" s="88"/>
      <c r="H24077" s="88"/>
      <c r="I24077" s="88"/>
      <c r="J24077" s="88"/>
      <c r="K24077" s="88"/>
    </row>
    <row r="24078" spans="2:11" hidden="1" x14ac:dyDescent="0.2">
      <c r="B24078" s="88"/>
      <c r="C24078" s="88"/>
      <c r="D24078" s="88"/>
      <c r="E24078" s="88"/>
      <c r="F24078" s="88"/>
      <c r="G24078" s="88"/>
      <c r="H24078" s="88"/>
      <c r="I24078" s="88"/>
      <c r="J24078" s="88"/>
      <c r="K24078" s="88"/>
    </row>
    <row r="24079" spans="2:11" hidden="1" x14ac:dyDescent="0.2">
      <c r="B24079" s="88"/>
      <c r="C24079" s="88"/>
      <c r="D24079" s="88"/>
      <c r="E24079" s="88"/>
      <c r="F24079" s="88"/>
      <c r="G24079" s="88"/>
      <c r="H24079" s="88"/>
      <c r="I24079" s="88"/>
      <c r="J24079" s="88"/>
      <c r="K24079" s="88"/>
    </row>
    <row r="24080" spans="2:11" hidden="1" x14ac:dyDescent="0.2">
      <c r="B24080" s="88"/>
      <c r="C24080" s="88"/>
      <c r="D24080" s="88"/>
      <c r="E24080" s="88"/>
      <c r="F24080" s="88"/>
      <c r="G24080" s="88"/>
      <c r="H24080" s="88"/>
      <c r="I24080" s="88"/>
      <c r="J24080" s="88"/>
      <c r="K24080" s="88"/>
    </row>
    <row r="24081" spans="2:11" hidden="1" x14ac:dyDescent="0.2">
      <c r="B24081" s="88"/>
      <c r="C24081" s="88"/>
      <c r="D24081" s="88"/>
      <c r="E24081" s="88"/>
      <c r="F24081" s="88"/>
      <c r="G24081" s="88"/>
      <c r="H24081" s="88"/>
      <c r="I24081" s="88"/>
      <c r="J24081" s="88"/>
      <c r="K24081" s="88"/>
    </row>
    <row r="24082" spans="2:11" hidden="1" x14ac:dyDescent="0.2">
      <c r="B24082" s="88"/>
      <c r="C24082" s="88"/>
      <c r="D24082" s="88"/>
      <c r="E24082" s="88"/>
      <c r="F24082" s="88"/>
      <c r="G24082" s="88"/>
      <c r="H24082" s="88"/>
      <c r="I24082" s="88"/>
      <c r="J24082" s="88"/>
      <c r="K24082" s="88"/>
    </row>
    <row r="24083" spans="2:11" hidden="1" x14ac:dyDescent="0.2">
      <c r="B24083" s="88"/>
      <c r="C24083" s="88"/>
      <c r="D24083" s="88"/>
      <c r="E24083" s="88"/>
      <c r="F24083" s="88"/>
      <c r="G24083" s="88"/>
      <c r="H24083" s="88"/>
      <c r="I24083" s="88"/>
      <c r="J24083" s="88"/>
      <c r="K24083" s="88"/>
    </row>
    <row r="24084" spans="2:11" hidden="1" x14ac:dyDescent="0.2">
      <c r="B24084" s="88"/>
      <c r="C24084" s="88"/>
      <c r="D24084" s="88"/>
      <c r="E24084" s="88"/>
      <c r="F24084" s="88"/>
      <c r="G24084" s="88"/>
      <c r="H24084" s="88"/>
      <c r="I24084" s="88"/>
      <c r="J24084" s="88"/>
      <c r="K24084" s="88"/>
    </row>
    <row r="24085" spans="2:11" hidden="1" x14ac:dyDescent="0.2">
      <c r="B24085" s="88"/>
      <c r="C24085" s="88"/>
      <c r="D24085" s="88"/>
      <c r="E24085" s="88"/>
      <c r="F24085" s="88"/>
      <c r="G24085" s="88"/>
      <c r="H24085" s="88"/>
      <c r="I24085" s="88"/>
      <c r="J24085" s="88"/>
      <c r="K24085" s="88"/>
    </row>
    <row r="24086" spans="2:11" hidden="1" x14ac:dyDescent="0.2">
      <c r="B24086" s="88"/>
      <c r="C24086" s="88"/>
      <c r="D24086" s="88"/>
      <c r="E24086" s="88"/>
      <c r="F24086" s="88"/>
      <c r="G24086" s="88"/>
      <c r="H24086" s="88"/>
      <c r="I24086" s="88"/>
      <c r="J24086" s="88"/>
      <c r="K24086" s="88"/>
    </row>
    <row r="24087" spans="2:11" hidden="1" x14ac:dyDescent="0.2">
      <c r="B24087" s="88"/>
      <c r="C24087" s="88"/>
      <c r="D24087" s="88"/>
      <c r="E24087" s="88"/>
      <c r="F24087" s="88"/>
      <c r="G24087" s="88"/>
      <c r="H24087" s="88"/>
      <c r="I24087" s="88"/>
      <c r="J24087" s="88"/>
      <c r="K24087" s="88"/>
    </row>
    <row r="24088" spans="2:11" hidden="1" x14ac:dyDescent="0.2">
      <c r="B24088" s="88"/>
      <c r="C24088" s="88"/>
      <c r="D24088" s="88"/>
      <c r="E24088" s="88"/>
      <c r="F24088" s="88"/>
      <c r="G24088" s="88"/>
      <c r="H24088" s="88"/>
      <c r="I24088" s="88"/>
      <c r="J24088" s="88"/>
      <c r="K24088" s="88"/>
    </row>
    <row r="24089" spans="2:11" hidden="1" x14ac:dyDescent="0.2">
      <c r="B24089" s="88"/>
      <c r="C24089" s="88"/>
      <c r="D24089" s="88"/>
      <c r="E24089" s="88"/>
      <c r="F24089" s="88"/>
      <c r="G24089" s="88"/>
      <c r="H24089" s="88"/>
      <c r="I24089" s="88"/>
      <c r="J24089" s="88"/>
      <c r="K24089" s="88"/>
    </row>
    <row r="24090" spans="2:11" hidden="1" x14ac:dyDescent="0.2">
      <c r="B24090" s="88"/>
      <c r="C24090" s="88"/>
      <c r="D24090" s="88"/>
      <c r="E24090" s="88"/>
      <c r="F24090" s="88"/>
      <c r="G24090" s="88"/>
      <c r="H24090" s="88"/>
      <c r="I24090" s="88"/>
      <c r="J24090" s="88"/>
      <c r="K24090" s="88"/>
    </row>
    <row r="24091" spans="2:11" hidden="1" x14ac:dyDescent="0.2">
      <c r="B24091" s="88"/>
      <c r="C24091" s="88"/>
      <c r="D24091" s="88"/>
      <c r="E24091" s="88"/>
      <c r="F24091" s="88"/>
      <c r="G24091" s="88"/>
      <c r="H24091" s="88"/>
      <c r="I24091" s="88"/>
      <c r="J24091" s="88"/>
      <c r="K24091" s="88"/>
    </row>
    <row r="24092" spans="2:11" hidden="1" x14ac:dyDescent="0.2">
      <c r="B24092" s="88"/>
      <c r="C24092" s="88"/>
      <c r="D24092" s="88"/>
      <c r="E24092" s="88"/>
      <c r="F24092" s="88"/>
      <c r="G24092" s="88"/>
      <c r="H24092" s="88"/>
      <c r="I24092" s="88"/>
      <c r="J24092" s="88"/>
      <c r="K24092" s="88"/>
    </row>
    <row r="24093" spans="2:11" hidden="1" x14ac:dyDescent="0.2">
      <c r="B24093" s="88"/>
      <c r="C24093" s="88"/>
      <c r="D24093" s="88"/>
      <c r="E24093" s="88"/>
      <c r="F24093" s="88"/>
      <c r="G24093" s="88"/>
      <c r="H24093" s="88"/>
      <c r="I24093" s="88"/>
      <c r="J24093" s="88"/>
      <c r="K24093" s="88"/>
    </row>
    <row r="24094" spans="2:11" hidden="1" x14ac:dyDescent="0.2">
      <c r="B24094" s="88"/>
      <c r="C24094" s="88"/>
      <c r="D24094" s="88"/>
      <c r="E24094" s="88"/>
      <c r="F24094" s="88"/>
      <c r="G24094" s="88"/>
      <c r="H24094" s="88"/>
      <c r="I24094" s="88"/>
      <c r="J24094" s="88"/>
      <c r="K24094" s="88"/>
    </row>
    <row r="24095" spans="2:11" hidden="1" x14ac:dyDescent="0.2">
      <c r="B24095" s="88"/>
      <c r="C24095" s="88"/>
      <c r="D24095" s="88"/>
      <c r="E24095" s="88"/>
      <c r="F24095" s="88"/>
      <c r="G24095" s="88"/>
      <c r="H24095" s="88"/>
      <c r="I24095" s="88"/>
      <c r="J24095" s="88"/>
      <c r="K24095" s="88"/>
    </row>
    <row r="24096" spans="2:11" hidden="1" x14ac:dyDescent="0.2">
      <c r="B24096" s="88"/>
      <c r="C24096" s="88"/>
      <c r="D24096" s="88"/>
      <c r="E24096" s="88"/>
      <c r="F24096" s="88"/>
      <c r="G24096" s="88"/>
      <c r="H24096" s="88"/>
      <c r="I24096" s="88"/>
      <c r="J24096" s="88"/>
      <c r="K24096" s="88"/>
    </row>
    <row r="24097" spans="2:11" hidden="1" x14ac:dyDescent="0.2">
      <c r="B24097" s="88"/>
      <c r="C24097" s="88"/>
      <c r="D24097" s="88"/>
      <c r="E24097" s="88"/>
      <c r="F24097" s="88"/>
      <c r="G24097" s="88"/>
      <c r="H24097" s="88"/>
      <c r="I24097" s="88"/>
      <c r="J24097" s="88"/>
      <c r="K24097" s="88"/>
    </row>
    <row r="24098" spans="2:11" hidden="1" x14ac:dyDescent="0.2">
      <c r="B24098" s="88"/>
      <c r="C24098" s="88"/>
      <c r="D24098" s="88"/>
      <c r="E24098" s="88"/>
      <c r="F24098" s="88"/>
      <c r="G24098" s="88"/>
      <c r="H24098" s="88"/>
      <c r="I24098" s="88"/>
      <c r="J24098" s="88"/>
      <c r="K24098" s="88"/>
    </row>
    <row r="24099" spans="2:11" hidden="1" x14ac:dyDescent="0.2">
      <c r="B24099" s="88"/>
      <c r="C24099" s="88"/>
      <c r="D24099" s="88"/>
      <c r="E24099" s="88"/>
      <c r="F24099" s="88"/>
      <c r="G24099" s="88"/>
      <c r="H24099" s="88"/>
      <c r="I24099" s="88"/>
      <c r="J24099" s="88"/>
      <c r="K24099" s="88"/>
    </row>
    <row r="24100" spans="2:11" hidden="1" x14ac:dyDescent="0.2">
      <c r="B24100" s="88"/>
      <c r="C24100" s="88"/>
      <c r="D24100" s="88"/>
      <c r="E24100" s="88"/>
      <c r="F24100" s="88"/>
      <c r="G24100" s="88"/>
      <c r="H24100" s="88"/>
      <c r="I24100" s="88"/>
      <c r="J24100" s="88"/>
      <c r="K24100" s="88"/>
    </row>
    <row r="24101" spans="2:11" hidden="1" x14ac:dyDescent="0.2">
      <c r="B24101" s="88"/>
      <c r="C24101" s="88"/>
      <c r="D24101" s="88"/>
      <c r="E24101" s="88"/>
      <c r="F24101" s="88"/>
      <c r="G24101" s="88"/>
      <c r="H24101" s="88"/>
      <c r="I24101" s="88"/>
      <c r="J24101" s="88"/>
      <c r="K24101" s="88"/>
    </row>
    <row r="24102" spans="2:11" hidden="1" x14ac:dyDescent="0.2">
      <c r="B24102" s="88"/>
      <c r="C24102" s="88"/>
      <c r="D24102" s="88"/>
      <c r="E24102" s="88"/>
      <c r="F24102" s="88"/>
      <c r="G24102" s="88"/>
      <c r="H24102" s="88"/>
      <c r="I24102" s="88"/>
      <c r="J24102" s="88"/>
      <c r="K24102" s="88"/>
    </row>
    <row r="24103" spans="2:11" hidden="1" x14ac:dyDescent="0.2">
      <c r="B24103" s="88"/>
      <c r="C24103" s="88"/>
      <c r="D24103" s="88"/>
      <c r="E24103" s="88"/>
      <c r="F24103" s="88"/>
      <c r="G24103" s="88"/>
      <c r="H24103" s="88"/>
      <c r="I24103" s="88"/>
      <c r="J24103" s="88"/>
      <c r="K24103" s="88"/>
    </row>
    <row r="24104" spans="2:11" hidden="1" x14ac:dyDescent="0.2">
      <c r="B24104" s="88"/>
      <c r="C24104" s="88"/>
      <c r="D24104" s="88"/>
      <c r="E24104" s="88"/>
      <c r="F24104" s="88"/>
      <c r="G24104" s="88"/>
      <c r="H24104" s="88"/>
      <c r="I24104" s="88"/>
      <c r="J24104" s="88"/>
      <c r="K24104" s="88"/>
    </row>
    <row r="24105" spans="2:11" hidden="1" x14ac:dyDescent="0.2">
      <c r="B24105" s="88"/>
      <c r="C24105" s="88"/>
      <c r="D24105" s="88"/>
      <c r="E24105" s="88"/>
      <c r="F24105" s="88"/>
      <c r="G24105" s="88"/>
      <c r="H24105" s="88"/>
      <c r="I24105" s="88"/>
      <c r="J24105" s="88"/>
      <c r="K24105" s="88"/>
    </row>
    <row r="24106" spans="2:11" hidden="1" x14ac:dyDescent="0.2">
      <c r="B24106" s="88"/>
      <c r="C24106" s="88"/>
      <c r="D24106" s="88"/>
      <c r="E24106" s="88"/>
      <c r="F24106" s="88"/>
      <c r="G24106" s="88"/>
      <c r="H24106" s="88"/>
      <c r="I24106" s="88"/>
      <c r="J24106" s="88"/>
      <c r="K24106" s="88"/>
    </row>
    <row r="24107" spans="2:11" hidden="1" x14ac:dyDescent="0.2">
      <c r="B24107" s="88"/>
      <c r="C24107" s="88"/>
      <c r="D24107" s="88"/>
      <c r="E24107" s="88"/>
      <c r="F24107" s="88"/>
      <c r="G24107" s="88"/>
      <c r="H24107" s="88"/>
      <c r="I24107" s="88"/>
      <c r="J24107" s="88"/>
      <c r="K24107" s="88"/>
    </row>
    <row r="24108" spans="2:11" hidden="1" x14ac:dyDescent="0.2">
      <c r="B24108" s="88"/>
      <c r="C24108" s="88"/>
      <c r="D24108" s="88"/>
      <c r="E24108" s="88"/>
      <c r="F24108" s="88"/>
      <c r="G24108" s="88"/>
      <c r="H24108" s="88"/>
      <c r="I24108" s="88"/>
      <c r="J24108" s="88"/>
      <c r="K24108" s="88"/>
    </row>
    <row r="24109" spans="2:11" hidden="1" x14ac:dyDescent="0.2">
      <c r="B24109" s="88"/>
      <c r="C24109" s="88"/>
      <c r="D24109" s="88"/>
      <c r="E24109" s="88"/>
      <c r="F24109" s="88"/>
      <c r="G24109" s="88"/>
      <c r="H24109" s="88"/>
      <c r="I24109" s="88"/>
      <c r="J24109" s="88"/>
      <c r="K24109" s="88"/>
    </row>
    <row r="24110" spans="2:11" hidden="1" x14ac:dyDescent="0.2">
      <c r="B24110" s="88"/>
      <c r="C24110" s="88"/>
      <c r="D24110" s="88"/>
      <c r="E24110" s="88"/>
      <c r="F24110" s="88"/>
      <c r="G24110" s="88"/>
      <c r="H24110" s="88"/>
      <c r="I24110" s="88"/>
      <c r="J24110" s="88"/>
      <c r="K24110" s="88"/>
    </row>
    <row r="24111" spans="2:11" hidden="1" x14ac:dyDescent="0.2">
      <c r="B24111" s="88"/>
      <c r="C24111" s="88"/>
      <c r="D24111" s="88"/>
      <c r="E24111" s="88"/>
      <c r="F24111" s="88"/>
      <c r="G24111" s="88"/>
      <c r="H24111" s="88"/>
      <c r="I24111" s="88"/>
      <c r="J24111" s="88"/>
      <c r="K24111" s="88"/>
    </row>
    <row r="24112" spans="2:11" hidden="1" x14ac:dyDescent="0.2">
      <c r="B24112" s="88"/>
      <c r="C24112" s="88"/>
      <c r="D24112" s="88"/>
      <c r="E24112" s="88"/>
      <c r="F24112" s="88"/>
      <c r="G24112" s="88"/>
      <c r="H24112" s="88"/>
      <c r="I24112" s="88"/>
      <c r="J24112" s="88"/>
      <c r="K24112" s="88"/>
    </row>
    <row r="24113" spans="2:11" hidden="1" x14ac:dyDescent="0.2">
      <c r="B24113" s="88"/>
      <c r="C24113" s="88"/>
      <c r="D24113" s="88"/>
      <c r="E24113" s="88"/>
      <c r="F24113" s="88"/>
      <c r="G24113" s="88"/>
      <c r="H24113" s="88"/>
      <c r="I24113" s="88"/>
      <c r="J24113" s="88"/>
      <c r="K24113" s="88"/>
    </row>
    <row r="24114" spans="2:11" hidden="1" x14ac:dyDescent="0.2">
      <c r="B24114" s="88"/>
      <c r="C24114" s="88"/>
      <c r="D24114" s="88"/>
      <c r="E24114" s="88"/>
      <c r="F24114" s="88"/>
      <c r="G24114" s="88"/>
      <c r="H24114" s="88"/>
      <c r="I24114" s="88"/>
      <c r="J24114" s="88"/>
      <c r="K24114" s="88"/>
    </row>
    <row r="24115" spans="2:11" hidden="1" x14ac:dyDescent="0.2">
      <c r="B24115" s="88"/>
      <c r="C24115" s="88"/>
      <c r="D24115" s="88"/>
      <c r="E24115" s="88"/>
      <c r="F24115" s="88"/>
      <c r="G24115" s="88"/>
      <c r="H24115" s="88"/>
      <c r="I24115" s="88"/>
      <c r="J24115" s="88"/>
      <c r="K24115" s="88"/>
    </row>
    <row r="24116" spans="2:11" hidden="1" x14ac:dyDescent="0.2">
      <c r="B24116" s="88"/>
      <c r="C24116" s="88"/>
      <c r="D24116" s="88"/>
      <c r="E24116" s="88"/>
      <c r="F24116" s="88"/>
      <c r="G24116" s="88"/>
      <c r="H24116" s="88"/>
      <c r="I24116" s="88"/>
      <c r="J24116" s="88"/>
      <c r="K24116" s="88"/>
    </row>
    <row r="24117" spans="2:11" hidden="1" x14ac:dyDescent="0.2">
      <c r="B24117" s="88"/>
      <c r="C24117" s="88"/>
      <c r="D24117" s="88"/>
      <c r="E24117" s="88"/>
      <c r="F24117" s="88"/>
      <c r="G24117" s="88"/>
      <c r="H24117" s="88"/>
      <c r="I24117" s="88"/>
      <c r="J24117" s="88"/>
      <c r="K24117" s="88"/>
    </row>
    <row r="24118" spans="2:11" hidden="1" x14ac:dyDescent="0.2">
      <c r="B24118" s="88"/>
      <c r="C24118" s="88"/>
      <c r="D24118" s="88"/>
      <c r="E24118" s="88"/>
      <c r="F24118" s="88"/>
      <c r="G24118" s="88"/>
      <c r="H24118" s="88"/>
      <c r="I24118" s="88"/>
      <c r="J24118" s="88"/>
      <c r="K24118" s="88"/>
    </row>
    <row r="24119" spans="2:11" hidden="1" x14ac:dyDescent="0.2">
      <c r="B24119" s="88"/>
      <c r="C24119" s="88"/>
      <c r="D24119" s="88"/>
      <c r="E24119" s="88"/>
      <c r="F24119" s="88"/>
      <c r="G24119" s="88"/>
      <c r="H24119" s="88"/>
      <c r="I24119" s="88"/>
      <c r="J24119" s="88"/>
      <c r="K24119" s="88"/>
    </row>
    <row r="24120" spans="2:11" hidden="1" x14ac:dyDescent="0.2">
      <c r="B24120" s="88"/>
      <c r="C24120" s="88"/>
      <c r="D24120" s="88"/>
      <c r="E24120" s="88"/>
      <c r="F24120" s="88"/>
      <c r="G24120" s="88"/>
      <c r="H24120" s="88"/>
      <c r="I24120" s="88"/>
      <c r="J24120" s="88"/>
      <c r="K24120" s="88"/>
    </row>
    <row r="24121" spans="2:11" hidden="1" x14ac:dyDescent="0.2">
      <c r="B24121" s="88"/>
      <c r="C24121" s="88"/>
      <c r="D24121" s="88"/>
      <c r="E24121" s="88"/>
      <c r="F24121" s="88"/>
      <c r="G24121" s="88"/>
      <c r="H24121" s="88"/>
      <c r="I24121" s="88"/>
      <c r="J24121" s="88"/>
      <c r="K24121" s="88"/>
    </row>
    <row r="24122" spans="2:11" hidden="1" x14ac:dyDescent="0.2">
      <c r="B24122" s="88"/>
      <c r="C24122" s="88"/>
      <c r="D24122" s="88"/>
      <c r="E24122" s="88"/>
      <c r="F24122" s="88"/>
      <c r="G24122" s="88"/>
      <c r="H24122" s="88"/>
      <c r="I24122" s="88"/>
      <c r="J24122" s="88"/>
      <c r="K24122" s="88"/>
    </row>
    <row r="24123" spans="2:11" hidden="1" x14ac:dyDescent="0.2">
      <c r="B24123" s="88"/>
      <c r="C24123" s="88"/>
      <c r="D24123" s="88"/>
      <c r="E24123" s="88"/>
      <c r="F24123" s="88"/>
      <c r="G24123" s="88"/>
      <c r="H24123" s="88"/>
      <c r="I24123" s="88"/>
      <c r="J24123" s="88"/>
      <c r="K24123" s="88"/>
    </row>
    <row r="24124" spans="2:11" hidden="1" x14ac:dyDescent="0.2">
      <c r="B24124" s="88"/>
      <c r="C24124" s="88"/>
      <c r="D24124" s="88"/>
      <c r="E24124" s="88"/>
      <c r="F24124" s="88"/>
      <c r="G24124" s="88"/>
      <c r="H24124" s="88"/>
      <c r="I24124" s="88"/>
      <c r="J24124" s="88"/>
      <c r="K24124" s="88"/>
    </row>
    <row r="24125" spans="2:11" hidden="1" x14ac:dyDescent="0.2">
      <c r="B24125" s="88"/>
      <c r="C24125" s="88"/>
      <c r="D24125" s="88"/>
      <c r="E24125" s="88"/>
      <c r="F24125" s="88"/>
      <c r="G24125" s="88"/>
      <c r="H24125" s="88"/>
      <c r="I24125" s="88"/>
      <c r="J24125" s="88"/>
      <c r="K24125" s="88"/>
    </row>
    <row r="24126" spans="2:11" hidden="1" x14ac:dyDescent="0.2">
      <c r="B24126" s="88"/>
      <c r="C24126" s="88"/>
      <c r="D24126" s="88"/>
      <c r="E24126" s="88"/>
      <c r="F24126" s="88"/>
      <c r="G24126" s="88"/>
      <c r="H24126" s="88"/>
      <c r="I24126" s="88"/>
      <c r="J24126" s="88"/>
      <c r="K24126" s="88"/>
    </row>
    <row r="24127" spans="2:11" hidden="1" x14ac:dyDescent="0.2">
      <c r="B24127" s="88"/>
      <c r="C24127" s="88"/>
      <c r="D24127" s="88"/>
      <c r="E24127" s="88"/>
      <c r="F24127" s="88"/>
      <c r="G24127" s="88"/>
      <c r="H24127" s="88"/>
      <c r="I24127" s="88"/>
      <c r="J24127" s="88"/>
      <c r="K24127" s="88"/>
    </row>
    <row r="24128" spans="2:11" hidden="1" x14ac:dyDescent="0.2">
      <c r="B24128" s="88"/>
      <c r="C24128" s="88"/>
      <c r="D24128" s="88"/>
      <c r="E24128" s="88"/>
      <c r="F24128" s="88"/>
      <c r="G24128" s="88"/>
      <c r="H24128" s="88"/>
      <c r="I24128" s="88"/>
      <c r="J24128" s="88"/>
      <c r="K24128" s="88"/>
    </row>
    <row r="24129" spans="2:11" hidden="1" x14ac:dyDescent="0.2">
      <c r="B24129" s="88"/>
      <c r="C24129" s="88"/>
      <c r="D24129" s="88"/>
      <c r="E24129" s="88"/>
      <c r="F24129" s="88"/>
      <c r="G24129" s="88"/>
      <c r="H24129" s="88"/>
      <c r="I24129" s="88"/>
      <c r="J24129" s="88"/>
      <c r="K24129" s="88"/>
    </row>
    <row r="24130" spans="2:11" hidden="1" x14ac:dyDescent="0.2">
      <c r="B24130" s="88"/>
      <c r="C24130" s="88"/>
      <c r="D24130" s="88"/>
      <c r="E24130" s="88"/>
      <c r="F24130" s="88"/>
      <c r="G24130" s="88"/>
      <c r="H24130" s="88"/>
      <c r="I24130" s="88"/>
      <c r="J24130" s="88"/>
      <c r="K24130" s="88"/>
    </row>
    <row r="24131" spans="2:11" hidden="1" x14ac:dyDescent="0.2">
      <c r="B24131" s="88"/>
      <c r="C24131" s="88"/>
      <c r="D24131" s="88"/>
      <c r="E24131" s="88"/>
      <c r="F24131" s="88"/>
      <c r="G24131" s="88"/>
      <c r="H24131" s="88"/>
      <c r="I24131" s="88"/>
      <c r="J24131" s="88"/>
      <c r="K24131" s="88"/>
    </row>
    <row r="24132" spans="2:11" hidden="1" x14ac:dyDescent="0.2">
      <c r="B24132" s="88"/>
      <c r="C24132" s="88"/>
      <c r="D24132" s="88"/>
      <c r="E24132" s="88"/>
      <c r="F24132" s="88"/>
      <c r="G24132" s="88"/>
      <c r="H24132" s="88"/>
      <c r="I24132" s="88"/>
      <c r="J24132" s="88"/>
      <c r="K24132" s="88"/>
    </row>
    <row r="24133" spans="2:11" hidden="1" x14ac:dyDescent="0.2">
      <c r="B24133" s="88"/>
      <c r="C24133" s="88"/>
      <c r="D24133" s="88"/>
      <c r="E24133" s="88"/>
      <c r="F24133" s="88"/>
      <c r="G24133" s="88"/>
      <c r="H24133" s="88"/>
      <c r="I24133" s="88"/>
      <c r="J24133" s="88"/>
      <c r="K24133" s="88"/>
    </row>
    <row r="24134" spans="2:11" hidden="1" x14ac:dyDescent="0.2">
      <c r="B24134" s="88"/>
      <c r="C24134" s="88"/>
      <c r="D24134" s="88"/>
      <c r="E24134" s="88"/>
      <c r="F24134" s="88"/>
      <c r="G24134" s="88"/>
      <c r="H24134" s="88"/>
      <c r="I24134" s="88"/>
      <c r="J24134" s="88"/>
      <c r="K24134" s="88"/>
    </row>
    <row r="24135" spans="2:11" hidden="1" x14ac:dyDescent="0.2">
      <c r="B24135" s="88"/>
      <c r="C24135" s="88"/>
      <c r="D24135" s="88"/>
      <c r="E24135" s="88"/>
      <c r="F24135" s="88"/>
      <c r="G24135" s="88"/>
      <c r="H24135" s="88"/>
      <c r="I24135" s="88"/>
      <c r="J24135" s="88"/>
      <c r="K24135" s="88"/>
    </row>
    <row r="24136" spans="2:11" hidden="1" x14ac:dyDescent="0.2">
      <c r="B24136" s="88"/>
      <c r="C24136" s="88"/>
      <c r="D24136" s="88"/>
      <c r="E24136" s="88"/>
      <c r="F24136" s="88"/>
      <c r="G24136" s="88"/>
      <c r="H24136" s="88"/>
      <c r="I24136" s="88"/>
      <c r="J24136" s="88"/>
      <c r="K24136" s="88"/>
    </row>
    <row r="24137" spans="2:11" hidden="1" x14ac:dyDescent="0.2">
      <c r="B24137" s="88"/>
      <c r="C24137" s="88"/>
      <c r="D24137" s="88"/>
      <c r="E24137" s="88"/>
      <c r="F24137" s="88"/>
      <c r="G24137" s="88"/>
      <c r="H24137" s="88"/>
      <c r="I24137" s="88"/>
      <c r="J24137" s="88"/>
      <c r="K24137" s="88"/>
    </row>
    <row r="24138" spans="2:11" hidden="1" x14ac:dyDescent="0.2">
      <c r="B24138" s="88"/>
      <c r="C24138" s="88"/>
      <c r="D24138" s="88"/>
      <c r="E24138" s="88"/>
      <c r="F24138" s="88"/>
      <c r="G24138" s="88"/>
      <c r="H24138" s="88"/>
      <c r="I24138" s="88"/>
      <c r="J24138" s="88"/>
      <c r="K24138" s="88"/>
    </row>
    <row r="24139" spans="2:11" hidden="1" x14ac:dyDescent="0.2">
      <c r="B24139" s="88"/>
      <c r="C24139" s="88"/>
      <c r="D24139" s="88"/>
      <c r="E24139" s="88"/>
      <c r="F24139" s="88"/>
      <c r="G24139" s="88"/>
      <c r="H24139" s="88"/>
      <c r="I24139" s="88"/>
      <c r="J24139" s="88"/>
      <c r="K24139" s="88"/>
    </row>
    <row r="24140" spans="2:11" hidden="1" x14ac:dyDescent="0.2">
      <c r="B24140" s="88"/>
      <c r="C24140" s="88"/>
      <c r="D24140" s="88"/>
      <c r="E24140" s="88"/>
      <c r="F24140" s="88"/>
      <c r="G24140" s="88"/>
      <c r="H24140" s="88"/>
      <c r="I24140" s="88"/>
      <c r="J24140" s="88"/>
      <c r="K24140" s="88"/>
    </row>
    <row r="24141" spans="2:11" hidden="1" x14ac:dyDescent="0.2">
      <c r="B24141" s="88"/>
      <c r="C24141" s="88"/>
      <c r="D24141" s="88"/>
      <c r="E24141" s="88"/>
      <c r="F24141" s="88"/>
      <c r="G24141" s="88"/>
      <c r="H24141" s="88"/>
      <c r="I24141" s="88"/>
      <c r="J24141" s="88"/>
      <c r="K24141" s="88"/>
    </row>
    <row r="24142" spans="2:11" hidden="1" x14ac:dyDescent="0.2">
      <c r="B24142" s="88"/>
      <c r="C24142" s="88"/>
      <c r="D24142" s="88"/>
      <c r="E24142" s="88"/>
      <c r="F24142" s="88"/>
      <c r="G24142" s="88"/>
      <c r="H24142" s="88"/>
      <c r="I24142" s="88"/>
      <c r="J24142" s="88"/>
      <c r="K24142" s="88"/>
    </row>
    <row r="24143" spans="2:11" hidden="1" x14ac:dyDescent="0.2">
      <c r="B24143" s="88"/>
      <c r="C24143" s="88"/>
      <c r="D24143" s="88"/>
      <c r="E24143" s="88"/>
      <c r="F24143" s="88"/>
      <c r="G24143" s="88"/>
      <c r="H24143" s="88"/>
      <c r="I24143" s="88"/>
      <c r="J24143" s="88"/>
      <c r="K24143" s="88"/>
    </row>
    <row r="24144" spans="2:11" hidden="1" x14ac:dyDescent="0.2">
      <c r="B24144" s="88"/>
      <c r="C24144" s="88"/>
      <c r="D24144" s="88"/>
      <c r="E24144" s="88"/>
      <c r="F24144" s="88"/>
      <c r="G24144" s="88"/>
      <c r="H24144" s="88"/>
      <c r="I24144" s="88"/>
      <c r="J24144" s="88"/>
      <c r="K24144" s="88"/>
    </row>
    <row r="24145" spans="2:11" hidden="1" x14ac:dyDescent="0.2">
      <c r="B24145" s="88"/>
      <c r="C24145" s="88"/>
      <c r="D24145" s="88"/>
      <c r="E24145" s="88"/>
      <c r="F24145" s="88"/>
      <c r="G24145" s="88"/>
      <c r="H24145" s="88"/>
      <c r="I24145" s="88"/>
      <c r="J24145" s="88"/>
      <c r="K24145" s="88"/>
    </row>
    <row r="24146" spans="2:11" hidden="1" x14ac:dyDescent="0.2">
      <c r="B24146" s="88"/>
      <c r="C24146" s="88"/>
      <c r="D24146" s="88"/>
      <c r="E24146" s="88"/>
      <c r="F24146" s="88"/>
      <c r="G24146" s="88"/>
      <c r="H24146" s="88"/>
      <c r="I24146" s="88"/>
      <c r="J24146" s="88"/>
      <c r="K24146" s="88"/>
    </row>
    <row r="24147" spans="2:11" hidden="1" x14ac:dyDescent="0.2">
      <c r="B24147" s="88"/>
      <c r="C24147" s="88"/>
      <c r="D24147" s="88"/>
      <c r="E24147" s="88"/>
      <c r="F24147" s="88"/>
      <c r="G24147" s="88"/>
      <c r="H24147" s="88"/>
      <c r="I24147" s="88"/>
      <c r="J24147" s="88"/>
      <c r="K24147" s="88"/>
    </row>
    <row r="24148" spans="2:11" hidden="1" x14ac:dyDescent="0.2">
      <c r="B24148" s="88"/>
      <c r="C24148" s="88"/>
      <c r="D24148" s="88"/>
      <c r="E24148" s="88"/>
      <c r="F24148" s="88"/>
      <c r="G24148" s="88"/>
      <c r="H24148" s="88"/>
      <c r="I24148" s="88"/>
      <c r="J24148" s="88"/>
      <c r="K24148" s="88"/>
    </row>
    <row r="24149" spans="2:11" hidden="1" x14ac:dyDescent="0.2">
      <c r="B24149" s="88"/>
      <c r="C24149" s="88"/>
      <c r="D24149" s="88"/>
      <c r="E24149" s="88"/>
      <c r="F24149" s="88"/>
      <c r="G24149" s="88"/>
      <c r="H24149" s="88"/>
      <c r="I24149" s="88"/>
      <c r="J24149" s="88"/>
      <c r="K24149" s="88"/>
    </row>
    <row r="24150" spans="2:11" hidden="1" x14ac:dyDescent="0.2">
      <c r="B24150" s="88"/>
      <c r="C24150" s="88"/>
      <c r="D24150" s="88"/>
      <c r="E24150" s="88"/>
      <c r="F24150" s="88"/>
      <c r="G24150" s="88"/>
      <c r="H24150" s="88"/>
      <c r="I24150" s="88"/>
      <c r="J24150" s="88"/>
      <c r="K24150" s="88"/>
    </row>
    <row r="24151" spans="2:11" hidden="1" x14ac:dyDescent="0.2">
      <c r="B24151" s="88"/>
      <c r="C24151" s="88"/>
      <c r="D24151" s="88"/>
      <c r="E24151" s="88"/>
      <c r="F24151" s="88"/>
      <c r="G24151" s="88"/>
      <c r="H24151" s="88"/>
      <c r="I24151" s="88"/>
      <c r="J24151" s="88"/>
      <c r="K24151" s="88"/>
    </row>
    <row r="24152" spans="2:11" hidden="1" x14ac:dyDescent="0.2">
      <c r="B24152" s="88"/>
      <c r="C24152" s="88"/>
      <c r="D24152" s="88"/>
      <c r="E24152" s="88"/>
      <c r="F24152" s="88"/>
      <c r="G24152" s="88"/>
      <c r="H24152" s="88"/>
      <c r="I24152" s="88"/>
      <c r="J24152" s="88"/>
      <c r="K24152" s="88"/>
    </row>
    <row r="24153" spans="2:11" hidden="1" x14ac:dyDescent="0.2">
      <c r="B24153" s="88"/>
      <c r="C24153" s="88"/>
      <c r="D24153" s="88"/>
      <c r="E24153" s="88"/>
      <c r="F24153" s="88"/>
      <c r="G24153" s="88"/>
      <c r="H24153" s="88"/>
      <c r="I24153" s="88"/>
      <c r="J24153" s="88"/>
      <c r="K24153" s="88"/>
    </row>
    <row r="24154" spans="2:11" hidden="1" x14ac:dyDescent="0.2">
      <c r="B24154" s="88"/>
      <c r="C24154" s="88"/>
      <c r="D24154" s="88"/>
      <c r="E24154" s="88"/>
      <c r="F24154" s="88"/>
      <c r="G24154" s="88"/>
      <c r="H24154" s="88"/>
      <c r="I24154" s="88"/>
      <c r="J24154" s="88"/>
      <c r="K24154" s="88"/>
    </row>
    <row r="24155" spans="2:11" hidden="1" x14ac:dyDescent="0.2">
      <c r="B24155" s="88"/>
      <c r="C24155" s="88"/>
      <c r="D24155" s="88"/>
      <c r="E24155" s="88"/>
      <c r="F24155" s="88"/>
      <c r="G24155" s="88"/>
      <c r="H24155" s="88"/>
      <c r="I24155" s="88"/>
      <c r="J24155" s="88"/>
      <c r="K24155" s="88"/>
    </row>
    <row r="24156" spans="2:11" hidden="1" x14ac:dyDescent="0.2">
      <c r="B24156" s="88"/>
      <c r="C24156" s="88"/>
      <c r="D24156" s="88"/>
      <c r="E24156" s="88"/>
      <c r="F24156" s="88"/>
      <c r="G24156" s="88"/>
      <c r="H24156" s="88"/>
      <c r="I24156" s="88"/>
      <c r="J24156" s="88"/>
      <c r="K24156" s="88"/>
    </row>
    <row r="24157" spans="2:11" hidden="1" x14ac:dyDescent="0.2">
      <c r="B24157" s="88"/>
      <c r="C24157" s="88"/>
      <c r="D24157" s="88"/>
      <c r="E24157" s="88"/>
      <c r="F24157" s="88"/>
      <c r="G24157" s="88"/>
      <c r="H24157" s="88"/>
      <c r="I24157" s="88"/>
      <c r="J24157" s="88"/>
      <c r="K24157" s="88"/>
    </row>
    <row r="24158" spans="2:11" hidden="1" x14ac:dyDescent="0.2">
      <c r="B24158" s="88"/>
      <c r="C24158" s="88"/>
      <c r="D24158" s="88"/>
      <c r="E24158" s="88"/>
      <c r="F24158" s="88"/>
      <c r="G24158" s="88"/>
      <c r="H24158" s="88"/>
      <c r="I24158" s="88"/>
      <c r="J24158" s="88"/>
      <c r="K24158" s="88"/>
    </row>
    <row r="24159" spans="2:11" hidden="1" x14ac:dyDescent="0.2">
      <c r="B24159" s="88"/>
      <c r="C24159" s="88"/>
      <c r="D24159" s="88"/>
      <c r="E24159" s="88"/>
      <c r="F24159" s="88"/>
      <c r="G24159" s="88"/>
      <c r="H24159" s="88"/>
      <c r="I24159" s="88"/>
      <c r="J24159" s="88"/>
      <c r="K24159" s="88"/>
    </row>
    <row r="24160" spans="2:11" hidden="1" x14ac:dyDescent="0.2">
      <c r="B24160" s="88"/>
      <c r="C24160" s="88"/>
      <c r="D24160" s="88"/>
      <c r="E24160" s="88"/>
      <c r="F24160" s="88"/>
      <c r="G24160" s="88"/>
      <c r="H24160" s="88"/>
      <c r="I24160" s="88"/>
      <c r="J24160" s="88"/>
      <c r="K24160" s="88"/>
    </row>
    <row r="24161" spans="2:11" hidden="1" x14ac:dyDescent="0.2">
      <c r="B24161" s="88"/>
      <c r="C24161" s="88"/>
      <c r="D24161" s="88"/>
      <c r="E24161" s="88"/>
      <c r="F24161" s="88"/>
      <c r="G24161" s="88"/>
      <c r="H24161" s="88"/>
      <c r="I24161" s="88"/>
      <c r="J24161" s="88"/>
      <c r="K24161" s="88"/>
    </row>
    <row r="24162" spans="2:11" hidden="1" x14ac:dyDescent="0.2">
      <c r="B24162" s="88"/>
      <c r="C24162" s="88"/>
      <c r="D24162" s="88"/>
      <c r="E24162" s="88"/>
      <c r="F24162" s="88"/>
      <c r="G24162" s="88"/>
      <c r="H24162" s="88"/>
      <c r="I24162" s="88"/>
      <c r="J24162" s="88"/>
      <c r="K24162" s="88"/>
    </row>
    <row r="24163" spans="2:11" hidden="1" x14ac:dyDescent="0.2">
      <c r="B24163" s="88"/>
      <c r="C24163" s="88"/>
      <c r="D24163" s="88"/>
      <c r="E24163" s="88"/>
      <c r="F24163" s="88"/>
      <c r="G24163" s="88"/>
      <c r="H24163" s="88"/>
      <c r="I24163" s="88"/>
      <c r="J24163" s="88"/>
      <c r="K24163" s="88"/>
    </row>
    <row r="24164" spans="2:11" hidden="1" x14ac:dyDescent="0.2">
      <c r="B24164" s="88"/>
      <c r="C24164" s="88"/>
      <c r="D24164" s="88"/>
      <c r="E24164" s="88"/>
      <c r="F24164" s="88"/>
      <c r="G24164" s="88"/>
      <c r="H24164" s="88"/>
      <c r="I24164" s="88"/>
      <c r="J24164" s="88"/>
      <c r="K24164" s="88"/>
    </row>
    <row r="24165" spans="2:11" hidden="1" x14ac:dyDescent="0.2">
      <c r="B24165" s="88"/>
      <c r="C24165" s="88"/>
      <c r="D24165" s="88"/>
      <c r="E24165" s="88"/>
      <c r="F24165" s="88"/>
      <c r="G24165" s="88"/>
      <c r="H24165" s="88"/>
      <c r="I24165" s="88"/>
      <c r="J24165" s="88"/>
      <c r="K24165" s="88"/>
    </row>
    <row r="24166" spans="2:11" hidden="1" x14ac:dyDescent="0.2">
      <c r="B24166" s="88"/>
      <c r="C24166" s="88"/>
      <c r="D24166" s="88"/>
      <c r="E24166" s="88"/>
      <c r="F24166" s="88"/>
      <c r="G24166" s="88"/>
      <c r="H24166" s="88"/>
      <c r="I24166" s="88"/>
      <c r="J24166" s="88"/>
      <c r="K24166" s="88"/>
    </row>
    <row r="24167" spans="2:11" hidden="1" x14ac:dyDescent="0.2">
      <c r="B24167" s="88"/>
      <c r="C24167" s="88"/>
      <c r="D24167" s="88"/>
      <c r="E24167" s="88"/>
      <c r="F24167" s="88"/>
      <c r="G24167" s="88"/>
      <c r="H24167" s="88"/>
      <c r="I24167" s="88"/>
      <c r="J24167" s="88"/>
      <c r="K24167" s="88"/>
    </row>
    <row r="24168" spans="2:11" hidden="1" x14ac:dyDescent="0.2">
      <c r="B24168" s="88"/>
      <c r="C24168" s="88"/>
      <c r="D24168" s="88"/>
      <c r="E24168" s="88"/>
      <c r="F24168" s="88"/>
      <c r="G24168" s="88"/>
      <c r="H24168" s="88"/>
      <c r="I24168" s="88"/>
      <c r="J24168" s="88"/>
      <c r="K24168" s="88"/>
    </row>
    <row r="24169" spans="2:11" hidden="1" x14ac:dyDescent="0.2">
      <c r="B24169" s="88"/>
      <c r="C24169" s="88"/>
      <c r="D24169" s="88"/>
      <c r="E24169" s="88"/>
      <c r="F24169" s="88"/>
      <c r="G24169" s="88"/>
      <c r="H24169" s="88"/>
      <c r="I24169" s="88"/>
      <c r="J24169" s="88"/>
      <c r="K24169" s="88"/>
    </row>
    <row r="24170" spans="2:11" hidden="1" x14ac:dyDescent="0.2">
      <c r="B24170" s="88"/>
      <c r="C24170" s="88"/>
      <c r="D24170" s="88"/>
      <c r="E24170" s="88"/>
      <c r="F24170" s="88"/>
      <c r="G24170" s="88"/>
      <c r="H24170" s="88"/>
      <c r="I24170" s="88"/>
      <c r="J24170" s="88"/>
      <c r="K24170" s="88"/>
    </row>
    <row r="24171" spans="2:11" hidden="1" x14ac:dyDescent="0.2">
      <c r="B24171" s="88"/>
      <c r="C24171" s="88"/>
      <c r="D24171" s="88"/>
      <c r="E24171" s="88"/>
      <c r="F24171" s="88"/>
      <c r="G24171" s="88"/>
      <c r="H24171" s="88"/>
      <c r="I24171" s="88"/>
      <c r="J24171" s="88"/>
      <c r="K24171" s="88"/>
    </row>
    <row r="24172" spans="2:11" hidden="1" x14ac:dyDescent="0.2">
      <c r="B24172" s="88"/>
      <c r="C24172" s="88"/>
      <c r="D24172" s="88"/>
      <c r="E24172" s="88"/>
      <c r="F24172" s="88"/>
      <c r="G24172" s="88"/>
      <c r="H24172" s="88"/>
      <c r="I24172" s="88"/>
      <c r="J24172" s="88"/>
      <c r="K24172" s="88"/>
    </row>
    <row r="24173" spans="2:11" hidden="1" x14ac:dyDescent="0.2">
      <c r="B24173" s="88"/>
      <c r="C24173" s="88"/>
      <c r="D24173" s="88"/>
      <c r="E24173" s="88"/>
      <c r="F24173" s="88"/>
      <c r="G24173" s="88"/>
      <c r="H24173" s="88"/>
      <c r="I24173" s="88"/>
      <c r="J24173" s="88"/>
      <c r="K24173" s="88"/>
    </row>
    <row r="24174" spans="2:11" hidden="1" x14ac:dyDescent="0.2">
      <c r="B24174" s="88"/>
      <c r="C24174" s="88"/>
      <c r="D24174" s="88"/>
      <c r="E24174" s="88"/>
      <c r="F24174" s="88"/>
      <c r="G24174" s="88"/>
      <c r="H24174" s="88"/>
      <c r="I24174" s="88"/>
      <c r="J24174" s="88"/>
      <c r="K24174" s="88"/>
    </row>
    <row r="24175" spans="2:11" hidden="1" x14ac:dyDescent="0.2">
      <c r="B24175" s="88"/>
      <c r="C24175" s="88"/>
      <c r="D24175" s="88"/>
      <c r="E24175" s="88"/>
      <c r="F24175" s="88"/>
      <c r="G24175" s="88"/>
      <c r="H24175" s="88"/>
      <c r="I24175" s="88"/>
      <c r="J24175" s="88"/>
      <c r="K24175" s="88"/>
    </row>
    <row r="24176" spans="2:11" hidden="1" x14ac:dyDescent="0.2">
      <c r="B24176" s="88"/>
      <c r="C24176" s="88"/>
      <c r="D24176" s="88"/>
      <c r="E24176" s="88"/>
      <c r="F24176" s="88"/>
      <c r="G24176" s="88"/>
      <c r="H24176" s="88"/>
      <c r="I24176" s="88"/>
      <c r="J24176" s="88"/>
      <c r="K24176" s="88"/>
    </row>
    <row r="24177" spans="2:11" hidden="1" x14ac:dyDescent="0.2">
      <c r="B24177" s="88"/>
      <c r="C24177" s="88"/>
      <c r="D24177" s="88"/>
      <c r="E24177" s="88"/>
      <c r="F24177" s="88"/>
      <c r="G24177" s="88"/>
      <c r="H24177" s="88"/>
      <c r="I24177" s="88"/>
      <c r="J24177" s="88"/>
      <c r="K24177" s="88"/>
    </row>
    <row r="24178" spans="2:11" hidden="1" x14ac:dyDescent="0.2">
      <c r="B24178" s="88"/>
      <c r="C24178" s="88"/>
      <c r="D24178" s="88"/>
      <c r="E24178" s="88"/>
      <c r="F24178" s="88"/>
      <c r="G24178" s="88"/>
      <c r="H24178" s="88"/>
      <c r="I24178" s="88"/>
      <c r="J24178" s="88"/>
      <c r="K24178" s="88"/>
    </row>
    <row r="24179" spans="2:11" hidden="1" x14ac:dyDescent="0.2">
      <c r="B24179" s="88"/>
      <c r="C24179" s="88"/>
      <c r="D24179" s="88"/>
      <c r="E24179" s="88"/>
      <c r="F24179" s="88"/>
      <c r="G24179" s="88"/>
      <c r="H24179" s="88"/>
      <c r="I24179" s="88"/>
      <c r="J24179" s="88"/>
      <c r="K24179" s="88"/>
    </row>
    <row r="24180" spans="2:11" hidden="1" x14ac:dyDescent="0.2">
      <c r="B24180" s="88"/>
      <c r="C24180" s="88"/>
      <c r="D24180" s="88"/>
      <c r="E24180" s="88"/>
      <c r="F24180" s="88"/>
      <c r="G24180" s="88"/>
      <c r="H24180" s="88"/>
      <c r="I24180" s="88"/>
      <c r="J24180" s="88"/>
      <c r="K24180" s="88"/>
    </row>
    <row r="24181" spans="2:11" hidden="1" x14ac:dyDescent="0.2">
      <c r="B24181" s="88"/>
      <c r="C24181" s="88"/>
      <c r="D24181" s="88"/>
      <c r="E24181" s="88"/>
      <c r="F24181" s="88"/>
      <c r="G24181" s="88"/>
      <c r="H24181" s="88"/>
      <c r="I24181" s="88"/>
      <c r="J24181" s="88"/>
      <c r="K24181" s="88"/>
    </row>
    <row r="24182" spans="2:11" hidden="1" x14ac:dyDescent="0.2">
      <c r="B24182" s="88"/>
      <c r="C24182" s="88"/>
      <c r="D24182" s="88"/>
      <c r="E24182" s="88"/>
      <c r="F24182" s="88"/>
      <c r="G24182" s="88"/>
      <c r="H24182" s="88"/>
      <c r="I24182" s="88"/>
      <c r="J24182" s="88"/>
      <c r="K24182" s="88"/>
    </row>
    <row r="24183" spans="2:11" hidden="1" x14ac:dyDescent="0.2">
      <c r="B24183" s="88"/>
      <c r="C24183" s="88"/>
      <c r="D24183" s="88"/>
      <c r="E24183" s="88"/>
      <c r="F24183" s="88"/>
      <c r="G24183" s="88"/>
      <c r="H24183" s="88"/>
      <c r="I24183" s="88"/>
      <c r="J24183" s="88"/>
      <c r="K24183" s="88"/>
    </row>
    <row r="24184" spans="2:11" hidden="1" x14ac:dyDescent="0.2">
      <c r="B24184" s="88"/>
      <c r="C24184" s="88"/>
      <c r="D24184" s="88"/>
      <c r="E24184" s="88"/>
      <c r="F24184" s="88"/>
      <c r="G24184" s="88"/>
      <c r="H24184" s="88"/>
      <c r="I24184" s="88"/>
      <c r="J24184" s="88"/>
      <c r="K24184" s="88"/>
    </row>
    <row r="24185" spans="2:11" hidden="1" x14ac:dyDescent="0.2">
      <c r="B24185" s="88"/>
      <c r="C24185" s="88"/>
      <c r="D24185" s="88"/>
      <c r="E24185" s="88"/>
      <c r="F24185" s="88"/>
      <c r="G24185" s="88"/>
      <c r="H24185" s="88"/>
      <c r="I24185" s="88"/>
      <c r="J24185" s="88"/>
      <c r="K24185" s="88"/>
    </row>
    <row r="24186" spans="2:11" hidden="1" x14ac:dyDescent="0.2">
      <c r="B24186" s="88"/>
      <c r="C24186" s="88"/>
      <c r="D24186" s="88"/>
      <c r="E24186" s="88"/>
      <c r="F24186" s="88"/>
      <c r="G24186" s="88"/>
      <c r="H24186" s="88"/>
      <c r="I24186" s="88"/>
      <c r="J24186" s="88"/>
      <c r="K24186" s="88"/>
    </row>
    <row r="24187" spans="2:11" hidden="1" x14ac:dyDescent="0.2">
      <c r="B24187" s="88"/>
      <c r="C24187" s="88"/>
      <c r="D24187" s="88"/>
      <c r="E24187" s="88"/>
      <c r="F24187" s="88"/>
      <c r="G24187" s="88"/>
      <c r="H24187" s="88"/>
      <c r="I24187" s="88"/>
      <c r="J24187" s="88"/>
      <c r="K24187" s="88"/>
    </row>
    <row r="24188" spans="2:11" hidden="1" x14ac:dyDescent="0.2">
      <c r="B24188" s="88"/>
      <c r="C24188" s="88"/>
      <c r="D24188" s="88"/>
      <c r="E24188" s="88"/>
      <c r="F24188" s="88"/>
      <c r="G24188" s="88"/>
      <c r="H24188" s="88"/>
      <c r="I24188" s="88"/>
      <c r="J24188" s="88"/>
      <c r="K24188" s="88"/>
    </row>
    <row r="24189" spans="2:11" hidden="1" x14ac:dyDescent="0.2">
      <c r="B24189" s="88"/>
      <c r="C24189" s="88"/>
      <c r="D24189" s="88"/>
      <c r="E24189" s="88"/>
      <c r="F24189" s="88"/>
      <c r="G24189" s="88"/>
      <c r="H24189" s="88"/>
      <c r="I24189" s="88"/>
      <c r="J24189" s="88"/>
      <c r="K24189" s="88"/>
    </row>
    <row r="24190" spans="2:11" hidden="1" x14ac:dyDescent="0.2">
      <c r="B24190" s="88"/>
      <c r="C24190" s="88"/>
      <c r="D24190" s="88"/>
      <c r="E24190" s="88"/>
      <c r="F24190" s="88"/>
      <c r="G24190" s="88"/>
      <c r="H24190" s="88"/>
      <c r="I24190" s="88"/>
      <c r="J24190" s="88"/>
      <c r="K24190" s="88"/>
    </row>
    <row r="24191" spans="2:11" hidden="1" x14ac:dyDescent="0.2">
      <c r="B24191" s="88"/>
      <c r="C24191" s="88"/>
      <c r="D24191" s="88"/>
      <c r="E24191" s="88"/>
      <c r="F24191" s="88"/>
      <c r="G24191" s="88"/>
      <c r="H24191" s="88"/>
      <c r="I24191" s="88"/>
      <c r="J24191" s="88"/>
      <c r="K24191" s="88"/>
    </row>
    <row r="24192" spans="2:11" hidden="1" x14ac:dyDescent="0.2">
      <c r="B24192" s="88"/>
      <c r="C24192" s="88"/>
      <c r="D24192" s="88"/>
      <c r="E24192" s="88"/>
      <c r="F24192" s="88"/>
      <c r="G24192" s="88"/>
      <c r="H24192" s="88"/>
      <c r="I24192" s="88"/>
      <c r="J24192" s="88"/>
      <c r="K24192" s="88"/>
    </row>
    <row r="24193" spans="2:11" hidden="1" x14ac:dyDescent="0.2">
      <c r="B24193" s="88"/>
      <c r="C24193" s="88"/>
      <c r="D24193" s="88"/>
      <c r="E24193" s="88"/>
      <c r="F24193" s="88"/>
      <c r="G24193" s="88"/>
      <c r="H24193" s="88"/>
      <c r="I24193" s="88"/>
      <c r="J24193" s="88"/>
      <c r="K24193" s="88"/>
    </row>
    <row r="24194" spans="2:11" hidden="1" x14ac:dyDescent="0.2">
      <c r="B24194" s="88"/>
      <c r="C24194" s="88"/>
      <c r="D24194" s="88"/>
      <c r="E24194" s="88"/>
      <c r="F24194" s="88"/>
      <c r="G24194" s="88"/>
      <c r="H24194" s="88"/>
      <c r="I24194" s="88"/>
      <c r="J24194" s="88"/>
      <c r="K24194" s="88"/>
    </row>
    <row r="24195" spans="2:11" hidden="1" x14ac:dyDescent="0.2">
      <c r="B24195" s="88"/>
      <c r="C24195" s="88"/>
      <c r="D24195" s="88"/>
      <c r="E24195" s="88"/>
      <c r="F24195" s="88"/>
      <c r="G24195" s="88"/>
      <c r="H24195" s="88"/>
      <c r="I24195" s="88"/>
      <c r="J24195" s="88"/>
      <c r="K24195" s="88"/>
    </row>
    <row r="24196" spans="2:11" hidden="1" x14ac:dyDescent="0.2">
      <c r="B24196" s="88"/>
      <c r="C24196" s="88"/>
      <c r="D24196" s="88"/>
      <c r="E24196" s="88"/>
      <c r="F24196" s="88"/>
      <c r="G24196" s="88"/>
      <c r="H24196" s="88"/>
      <c r="I24196" s="88"/>
      <c r="J24196" s="88"/>
      <c r="K24196" s="88"/>
    </row>
    <row r="24197" spans="2:11" hidden="1" x14ac:dyDescent="0.2">
      <c r="B24197" s="88"/>
      <c r="C24197" s="88"/>
      <c r="D24197" s="88"/>
      <c r="E24197" s="88"/>
      <c r="F24197" s="88"/>
      <c r="G24197" s="88"/>
      <c r="H24197" s="88"/>
      <c r="I24197" s="88"/>
      <c r="J24197" s="88"/>
      <c r="K24197" s="88"/>
    </row>
    <row r="24198" spans="2:11" hidden="1" x14ac:dyDescent="0.2">
      <c r="B24198" s="88"/>
      <c r="C24198" s="88"/>
      <c r="D24198" s="88"/>
      <c r="E24198" s="88"/>
      <c r="F24198" s="88"/>
      <c r="G24198" s="88"/>
      <c r="H24198" s="88"/>
      <c r="I24198" s="88"/>
      <c r="J24198" s="88"/>
      <c r="K24198" s="88"/>
    </row>
    <row r="24199" spans="2:11" hidden="1" x14ac:dyDescent="0.2">
      <c r="B24199" s="88"/>
      <c r="C24199" s="88"/>
      <c r="D24199" s="88"/>
      <c r="E24199" s="88"/>
      <c r="F24199" s="88"/>
      <c r="G24199" s="88"/>
      <c r="H24199" s="88"/>
      <c r="I24199" s="88"/>
      <c r="J24199" s="88"/>
      <c r="K24199" s="88"/>
    </row>
    <row r="24200" spans="2:11" hidden="1" x14ac:dyDescent="0.2">
      <c r="B24200" s="88"/>
      <c r="C24200" s="88"/>
      <c r="D24200" s="88"/>
      <c r="E24200" s="88"/>
      <c r="F24200" s="88"/>
      <c r="G24200" s="88"/>
      <c r="H24200" s="88"/>
      <c r="I24200" s="88"/>
      <c r="J24200" s="88"/>
      <c r="K24200" s="88"/>
    </row>
    <row r="24201" spans="2:11" hidden="1" x14ac:dyDescent="0.2">
      <c r="B24201" s="88"/>
      <c r="C24201" s="88"/>
      <c r="D24201" s="88"/>
      <c r="E24201" s="88"/>
      <c r="F24201" s="88"/>
      <c r="G24201" s="88"/>
      <c r="H24201" s="88"/>
      <c r="I24201" s="88"/>
      <c r="J24201" s="88"/>
      <c r="K24201" s="88"/>
    </row>
    <row r="24202" spans="2:11" hidden="1" x14ac:dyDescent="0.2">
      <c r="B24202" s="88"/>
      <c r="C24202" s="88"/>
      <c r="D24202" s="88"/>
      <c r="E24202" s="88"/>
      <c r="F24202" s="88"/>
      <c r="G24202" s="88"/>
      <c r="H24202" s="88"/>
      <c r="I24202" s="88"/>
      <c r="J24202" s="88"/>
      <c r="K24202" s="88"/>
    </row>
    <row r="24203" spans="2:11" hidden="1" x14ac:dyDescent="0.2">
      <c r="B24203" s="88"/>
      <c r="C24203" s="88"/>
      <c r="D24203" s="88"/>
      <c r="E24203" s="88"/>
      <c r="F24203" s="88"/>
      <c r="G24203" s="88"/>
      <c r="H24203" s="88"/>
      <c r="I24203" s="88"/>
      <c r="J24203" s="88"/>
      <c r="K24203" s="88"/>
    </row>
    <row r="24204" spans="2:11" hidden="1" x14ac:dyDescent="0.2">
      <c r="B24204" s="88"/>
      <c r="C24204" s="88"/>
      <c r="D24204" s="88"/>
      <c r="E24204" s="88"/>
      <c r="F24204" s="88"/>
      <c r="G24204" s="88"/>
      <c r="H24204" s="88"/>
      <c r="I24204" s="88"/>
      <c r="J24204" s="88"/>
      <c r="K24204" s="88"/>
    </row>
    <row r="24205" spans="2:11" hidden="1" x14ac:dyDescent="0.2">
      <c r="B24205" s="88"/>
      <c r="C24205" s="88"/>
      <c r="D24205" s="88"/>
      <c r="E24205" s="88"/>
      <c r="F24205" s="88"/>
      <c r="G24205" s="88"/>
      <c r="H24205" s="88"/>
      <c r="I24205" s="88"/>
      <c r="J24205" s="88"/>
      <c r="K24205" s="88"/>
    </row>
    <row r="24206" spans="2:11" hidden="1" x14ac:dyDescent="0.2">
      <c r="B24206" s="88"/>
      <c r="C24206" s="88"/>
      <c r="D24206" s="88"/>
      <c r="E24206" s="88"/>
      <c r="F24206" s="88"/>
      <c r="G24206" s="88"/>
      <c r="H24206" s="88"/>
      <c r="I24206" s="88"/>
      <c r="J24206" s="88"/>
      <c r="K24206" s="88"/>
    </row>
    <row r="24207" spans="2:11" hidden="1" x14ac:dyDescent="0.2">
      <c r="B24207" s="88"/>
      <c r="C24207" s="88"/>
      <c r="D24207" s="88"/>
      <c r="E24207" s="88"/>
      <c r="F24207" s="88"/>
      <c r="G24207" s="88"/>
      <c r="H24207" s="88"/>
      <c r="I24207" s="88"/>
      <c r="J24207" s="88"/>
      <c r="K24207" s="88"/>
    </row>
    <row r="24208" spans="2:11" hidden="1" x14ac:dyDescent="0.2">
      <c r="B24208" s="88"/>
      <c r="C24208" s="88"/>
      <c r="D24208" s="88"/>
      <c r="E24208" s="88"/>
      <c r="F24208" s="88"/>
      <c r="G24208" s="88"/>
      <c r="H24208" s="88"/>
      <c r="I24208" s="88"/>
      <c r="J24208" s="88"/>
      <c r="K24208" s="88"/>
    </row>
    <row r="24209" spans="2:11" hidden="1" x14ac:dyDescent="0.2">
      <c r="B24209" s="88"/>
      <c r="C24209" s="88"/>
      <c r="D24209" s="88"/>
      <c r="E24209" s="88"/>
      <c r="F24209" s="88"/>
      <c r="G24209" s="88"/>
      <c r="H24209" s="88"/>
      <c r="I24209" s="88"/>
      <c r="J24209" s="88"/>
      <c r="K24209" s="88"/>
    </row>
    <row r="24210" spans="2:11" hidden="1" x14ac:dyDescent="0.2">
      <c r="B24210" s="88"/>
      <c r="C24210" s="88"/>
      <c r="D24210" s="88"/>
      <c r="E24210" s="88"/>
      <c r="F24210" s="88"/>
      <c r="G24210" s="88"/>
      <c r="H24210" s="88"/>
      <c r="I24210" s="88"/>
      <c r="J24210" s="88"/>
      <c r="K24210" s="88"/>
    </row>
    <row r="24211" spans="2:11" hidden="1" x14ac:dyDescent="0.2">
      <c r="B24211" s="88"/>
      <c r="C24211" s="88"/>
      <c r="D24211" s="88"/>
      <c r="E24211" s="88"/>
      <c r="F24211" s="88"/>
      <c r="G24211" s="88"/>
      <c r="H24211" s="88"/>
      <c r="I24211" s="88"/>
      <c r="J24211" s="88"/>
      <c r="K24211" s="88"/>
    </row>
    <row r="24212" spans="2:11" hidden="1" x14ac:dyDescent="0.2">
      <c r="B24212" s="88"/>
      <c r="C24212" s="88"/>
      <c r="D24212" s="88"/>
      <c r="E24212" s="88"/>
      <c r="F24212" s="88"/>
      <c r="G24212" s="88"/>
      <c r="H24212" s="88"/>
      <c r="I24212" s="88"/>
      <c r="J24212" s="88"/>
      <c r="K24212" s="88"/>
    </row>
    <row r="24213" spans="2:11" hidden="1" x14ac:dyDescent="0.2">
      <c r="B24213" s="88"/>
      <c r="C24213" s="88"/>
      <c r="D24213" s="88"/>
      <c r="E24213" s="88"/>
      <c r="F24213" s="88"/>
      <c r="G24213" s="88"/>
      <c r="H24213" s="88"/>
      <c r="I24213" s="88"/>
      <c r="J24213" s="88"/>
      <c r="K24213" s="88"/>
    </row>
    <row r="24214" spans="2:11" hidden="1" x14ac:dyDescent="0.2">
      <c r="B24214" s="88"/>
      <c r="C24214" s="88"/>
      <c r="D24214" s="88"/>
      <c r="E24214" s="88"/>
      <c r="F24214" s="88"/>
      <c r="G24214" s="88"/>
      <c r="H24214" s="88"/>
      <c r="I24214" s="88"/>
      <c r="J24214" s="88"/>
      <c r="K24214" s="88"/>
    </row>
    <row r="24215" spans="2:11" hidden="1" x14ac:dyDescent="0.2">
      <c r="B24215" s="88"/>
      <c r="C24215" s="88"/>
      <c r="D24215" s="88"/>
      <c r="E24215" s="88"/>
      <c r="F24215" s="88"/>
      <c r="G24215" s="88"/>
      <c r="H24215" s="88"/>
      <c r="I24215" s="88"/>
      <c r="J24215" s="88"/>
      <c r="K24215" s="88"/>
    </row>
    <row r="24216" spans="2:11" hidden="1" x14ac:dyDescent="0.2">
      <c r="B24216" s="88"/>
      <c r="C24216" s="88"/>
      <c r="D24216" s="88"/>
      <c r="E24216" s="88"/>
      <c r="F24216" s="88"/>
      <c r="G24216" s="88"/>
      <c r="H24216" s="88"/>
      <c r="I24216" s="88"/>
      <c r="J24216" s="88"/>
      <c r="K24216" s="88"/>
    </row>
    <row r="24217" spans="2:11" hidden="1" x14ac:dyDescent="0.2">
      <c r="B24217" s="88"/>
      <c r="C24217" s="88"/>
      <c r="D24217" s="88"/>
      <c r="E24217" s="88"/>
      <c r="F24217" s="88"/>
      <c r="G24217" s="88"/>
      <c r="H24217" s="88"/>
      <c r="I24217" s="88"/>
      <c r="J24217" s="88"/>
      <c r="K24217" s="88"/>
    </row>
    <row r="24218" spans="2:11" hidden="1" x14ac:dyDescent="0.2">
      <c r="B24218" s="88"/>
      <c r="C24218" s="88"/>
      <c r="D24218" s="88"/>
      <c r="E24218" s="88"/>
      <c r="F24218" s="88"/>
      <c r="G24218" s="88"/>
      <c r="H24218" s="88"/>
      <c r="I24218" s="88"/>
      <c r="J24218" s="88"/>
      <c r="K24218" s="88"/>
    </row>
    <row r="24219" spans="2:11" hidden="1" x14ac:dyDescent="0.2">
      <c r="B24219" s="88"/>
      <c r="C24219" s="88"/>
      <c r="D24219" s="88"/>
      <c r="E24219" s="88"/>
      <c r="F24219" s="88"/>
      <c r="G24219" s="88"/>
      <c r="H24219" s="88"/>
      <c r="I24219" s="88"/>
      <c r="J24219" s="88"/>
      <c r="K24219" s="88"/>
    </row>
    <row r="24220" spans="2:11" hidden="1" x14ac:dyDescent="0.2">
      <c r="B24220" s="88"/>
      <c r="C24220" s="88"/>
      <c r="D24220" s="88"/>
      <c r="E24220" s="88"/>
      <c r="F24220" s="88"/>
      <c r="G24220" s="88"/>
      <c r="H24220" s="88"/>
      <c r="I24220" s="88"/>
      <c r="J24220" s="88"/>
      <c r="K24220" s="88"/>
    </row>
    <row r="24221" spans="2:11" hidden="1" x14ac:dyDescent="0.2">
      <c r="B24221" s="88"/>
      <c r="C24221" s="88"/>
      <c r="D24221" s="88"/>
      <c r="E24221" s="88"/>
      <c r="F24221" s="88"/>
      <c r="G24221" s="88"/>
      <c r="H24221" s="88"/>
      <c r="I24221" s="88"/>
      <c r="J24221" s="88"/>
      <c r="K24221" s="88"/>
    </row>
    <row r="24222" spans="2:11" hidden="1" x14ac:dyDescent="0.2">
      <c r="B24222" s="88"/>
      <c r="C24222" s="88"/>
      <c r="D24222" s="88"/>
      <c r="E24222" s="88"/>
      <c r="F24222" s="88"/>
      <c r="G24222" s="88"/>
      <c r="H24222" s="88"/>
      <c r="I24222" s="88"/>
      <c r="J24222" s="88"/>
      <c r="K24222" s="88"/>
    </row>
    <row r="24223" spans="2:11" hidden="1" x14ac:dyDescent="0.2">
      <c r="B24223" s="88"/>
      <c r="C24223" s="88"/>
      <c r="D24223" s="88"/>
      <c r="E24223" s="88"/>
      <c r="F24223" s="88"/>
      <c r="G24223" s="88"/>
      <c r="H24223" s="88"/>
      <c r="I24223" s="88"/>
      <c r="J24223" s="88"/>
      <c r="K24223" s="88"/>
    </row>
    <row r="24224" spans="2:11" hidden="1" x14ac:dyDescent="0.2">
      <c r="B24224" s="88"/>
      <c r="C24224" s="88"/>
      <c r="D24224" s="88"/>
      <c r="E24224" s="88"/>
      <c r="F24224" s="88"/>
      <c r="G24224" s="88"/>
      <c r="H24224" s="88"/>
      <c r="I24224" s="88"/>
      <c r="J24224" s="88"/>
      <c r="K24224" s="88"/>
    </row>
    <row r="24225" spans="2:11" hidden="1" x14ac:dyDescent="0.2">
      <c r="B24225" s="88"/>
      <c r="C24225" s="88"/>
      <c r="D24225" s="88"/>
      <c r="E24225" s="88"/>
      <c r="F24225" s="88"/>
      <c r="G24225" s="88"/>
      <c r="H24225" s="88"/>
      <c r="I24225" s="88"/>
      <c r="J24225" s="88"/>
      <c r="K24225" s="88"/>
    </row>
    <row r="24226" spans="2:11" hidden="1" x14ac:dyDescent="0.2">
      <c r="B24226" s="88"/>
      <c r="C24226" s="88"/>
      <c r="D24226" s="88"/>
      <c r="E24226" s="88"/>
      <c r="F24226" s="88"/>
      <c r="G24226" s="88"/>
      <c r="H24226" s="88"/>
      <c r="I24226" s="88"/>
      <c r="J24226" s="88"/>
      <c r="K24226" s="88"/>
    </row>
    <row r="24227" spans="2:11" hidden="1" x14ac:dyDescent="0.2">
      <c r="B24227" s="88"/>
      <c r="C24227" s="88"/>
      <c r="D24227" s="88"/>
      <c r="E24227" s="88"/>
      <c r="F24227" s="88"/>
      <c r="G24227" s="88"/>
      <c r="H24227" s="88"/>
      <c r="I24227" s="88"/>
      <c r="J24227" s="88"/>
      <c r="K24227" s="88"/>
    </row>
    <row r="24228" spans="2:11" hidden="1" x14ac:dyDescent="0.2">
      <c r="B24228" s="88"/>
      <c r="C24228" s="88"/>
      <c r="D24228" s="88"/>
      <c r="E24228" s="88"/>
      <c r="F24228" s="88"/>
      <c r="G24228" s="88"/>
      <c r="H24228" s="88"/>
      <c r="I24228" s="88"/>
      <c r="J24228" s="88"/>
      <c r="K24228" s="88"/>
    </row>
    <row r="24229" spans="2:11" hidden="1" x14ac:dyDescent="0.2">
      <c r="B24229" s="88"/>
      <c r="C24229" s="88"/>
      <c r="D24229" s="88"/>
      <c r="E24229" s="88"/>
      <c r="F24229" s="88"/>
      <c r="G24229" s="88"/>
      <c r="H24229" s="88"/>
      <c r="I24229" s="88"/>
      <c r="J24229" s="88"/>
      <c r="K24229" s="88"/>
    </row>
    <row r="24230" spans="2:11" hidden="1" x14ac:dyDescent="0.2">
      <c r="B24230" s="88"/>
      <c r="C24230" s="88"/>
      <c r="D24230" s="88"/>
      <c r="E24230" s="88"/>
      <c r="F24230" s="88"/>
      <c r="G24230" s="88"/>
      <c r="H24230" s="88"/>
      <c r="I24230" s="88"/>
      <c r="J24230" s="88"/>
      <c r="K24230" s="88"/>
    </row>
    <row r="24231" spans="2:11" hidden="1" x14ac:dyDescent="0.2">
      <c r="B24231" s="88"/>
      <c r="C24231" s="88"/>
      <c r="D24231" s="88"/>
      <c r="E24231" s="88"/>
      <c r="F24231" s="88"/>
      <c r="G24231" s="88"/>
      <c r="H24231" s="88"/>
      <c r="I24231" s="88"/>
      <c r="J24231" s="88"/>
      <c r="K24231" s="88"/>
    </row>
    <row r="24232" spans="2:11" hidden="1" x14ac:dyDescent="0.2">
      <c r="B24232" s="88"/>
      <c r="C24232" s="88"/>
      <c r="D24232" s="88"/>
      <c r="E24232" s="88"/>
      <c r="F24232" s="88"/>
      <c r="G24232" s="88"/>
      <c r="H24232" s="88"/>
      <c r="I24232" s="88"/>
      <c r="J24232" s="88"/>
      <c r="K24232" s="88"/>
    </row>
    <row r="24233" spans="2:11" hidden="1" x14ac:dyDescent="0.2">
      <c r="B24233" s="88"/>
      <c r="C24233" s="88"/>
      <c r="D24233" s="88"/>
      <c r="E24233" s="88"/>
      <c r="F24233" s="88"/>
      <c r="G24233" s="88"/>
      <c r="H24233" s="88"/>
      <c r="I24233" s="88"/>
      <c r="J24233" s="88"/>
      <c r="K24233" s="88"/>
    </row>
    <row r="24234" spans="2:11" hidden="1" x14ac:dyDescent="0.2">
      <c r="B24234" s="88"/>
      <c r="C24234" s="88"/>
      <c r="D24234" s="88"/>
      <c r="E24234" s="88"/>
      <c r="F24234" s="88"/>
      <c r="G24234" s="88"/>
      <c r="H24234" s="88"/>
      <c r="I24234" s="88"/>
      <c r="J24234" s="88"/>
      <c r="K24234" s="88"/>
    </row>
    <row r="24235" spans="2:11" hidden="1" x14ac:dyDescent="0.2">
      <c r="B24235" s="88"/>
      <c r="C24235" s="88"/>
      <c r="D24235" s="88"/>
      <c r="E24235" s="88"/>
      <c r="F24235" s="88"/>
      <c r="G24235" s="88"/>
      <c r="H24235" s="88"/>
      <c r="I24235" s="88"/>
      <c r="J24235" s="88"/>
      <c r="K24235" s="88"/>
    </row>
    <row r="24236" spans="2:11" hidden="1" x14ac:dyDescent="0.2">
      <c r="B24236" s="88"/>
      <c r="C24236" s="88"/>
      <c r="D24236" s="88"/>
      <c r="E24236" s="88"/>
      <c r="F24236" s="88"/>
      <c r="G24236" s="88"/>
      <c r="H24236" s="88"/>
      <c r="I24236" s="88"/>
      <c r="J24236" s="88"/>
      <c r="K24236" s="88"/>
    </row>
    <row r="24237" spans="2:11" hidden="1" x14ac:dyDescent="0.2">
      <c r="B24237" s="88"/>
      <c r="C24237" s="88"/>
      <c r="D24237" s="88"/>
      <c r="E24237" s="88"/>
      <c r="F24237" s="88"/>
      <c r="G24237" s="88"/>
      <c r="H24237" s="88"/>
      <c r="I24237" s="88"/>
      <c r="J24237" s="88"/>
      <c r="K24237" s="88"/>
    </row>
    <row r="24238" spans="2:11" hidden="1" x14ac:dyDescent="0.2">
      <c r="B24238" s="88"/>
      <c r="C24238" s="88"/>
      <c r="D24238" s="88"/>
      <c r="E24238" s="88"/>
      <c r="F24238" s="88"/>
      <c r="G24238" s="88"/>
      <c r="H24238" s="88"/>
      <c r="I24238" s="88"/>
      <c r="J24238" s="88"/>
      <c r="K24238" s="88"/>
    </row>
    <row r="24239" spans="2:11" hidden="1" x14ac:dyDescent="0.2">
      <c r="B24239" s="88"/>
      <c r="C24239" s="88"/>
      <c r="D24239" s="88"/>
      <c r="E24239" s="88"/>
      <c r="F24239" s="88"/>
      <c r="G24239" s="88"/>
      <c r="H24239" s="88"/>
      <c r="I24239" s="88"/>
      <c r="J24239" s="88"/>
      <c r="K24239" s="88"/>
    </row>
    <row r="24240" spans="2:11" hidden="1" x14ac:dyDescent="0.2">
      <c r="B24240" s="88"/>
      <c r="C24240" s="88"/>
      <c r="D24240" s="88"/>
      <c r="E24240" s="88"/>
      <c r="F24240" s="88"/>
      <c r="G24240" s="88"/>
      <c r="H24240" s="88"/>
      <c r="I24240" s="88"/>
      <c r="J24240" s="88"/>
      <c r="K24240" s="88"/>
    </row>
    <row r="24241" spans="2:11" hidden="1" x14ac:dyDescent="0.2">
      <c r="B24241" s="88"/>
      <c r="C24241" s="88"/>
      <c r="D24241" s="88"/>
      <c r="E24241" s="88"/>
      <c r="F24241" s="88"/>
      <c r="G24241" s="88"/>
      <c r="H24241" s="88"/>
      <c r="I24241" s="88"/>
      <c r="J24241" s="88"/>
      <c r="K24241" s="88"/>
    </row>
    <row r="24242" spans="2:11" hidden="1" x14ac:dyDescent="0.2">
      <c r="B24242" s="88"/>
      <c r="C24242" s="88"/>
      <c r="D24242" s="88"/>
      <c r="E24242" s="88"/>
      <c r="F24242" s="88"/>
      <c r="G24242" s="88"/>
      <c r="H24242" s="88"/>
      <c r="I24242" s="88"/>
      <c r="J24242" s="88"/>
      <c r="K24242" s="88"/>
    </row>
    <row r="24243" spans="2:11" hidden="1" x14ac:dyDescent="0.2">
      <c r="B24243" s="88"/>
      <c r="C24243" s="88"/>
      <c r="D24243" s="88"/>
      <c r="E24243" s="88"/>
      <c r="F24243" s="88"/>
      <c r="G24243" s="88"/>
      <c r="H24243" s="88"/>
      <c r="I24243" s="88"/>
      <c r="J24243" s="88"/>
      <c r="K24243" s="88"/>
    </row>
    <row r="24244" spans="2:11" hidden="1" x14ac:dyDescent="0.2">
      <c r="B24244" s="88"/>
      <c r="C24244" s="88"/>
      <c r="D24244" s="88"/>
      <c r="E24244" s="88"/>
      <c r="F24244" s="88"/>
      <c r="G24244" s="88"/>
      <c r="H24244" s="88"/>
      <c r="I24244" s="88"/>
      <c r="J24244" s="88"/>
      <c r="K24244" s="88"/>
    </row>
    <row r="24245" spans="2:11" hidden="1" x14ac:dyDescent="0.2">
      <c r="B24245" s="88"/>
      <c r="C24245" s="88"/>
      <c r="D24245" s="88"/>
      <c r="E24245" s="88"/>
      <c r="F24245" s="88"/>
      <c r="G24245" s="88"/>
      <c r="H24245" s="88"/>
      <c r="I24245" s="88"/>
      <c r="J24245" s="88"/>
      <c r="K24245" s="88"/>
    </row>
    <row r="24246" spans="2:11" hidden="1" x14ac:dyDescent="0.2">
      <c r="B24246" s="88"/>
      <c r="C24246" s="88"/>
      <c r="D24246" s="88"/>
      <c r="E24246" s="88"/>
      <c r="F24246" s="88"/>
      <c r="G24246" s="88"/>
      <c r="H24246" s="88"/>
      <c r="I24246" s="88"/>
      <c r="J24246" s="88"/>
      <c r="K24246" s="88"/>
    </row>
    <row r="24247" spans="2:11" hidden="1" x14ac:dyDescent="0.2">
      <c r="B24247" s="88"/>
      <c r="C24247" s="88"/>
      <c r="D24247" s="88"/>
      <c r="E24247" s="88"/>
      <c r="F24247" s="88"/>
      <c r="G24247" s="88"/>
      <c r="H24247" s="88"/>
      <c r="I24247" s="88"/>
      <c r="J24247" s="88"/>
      <c r="K24247" s="88"/>
    </row>
    <row r="24248" spans="2:11" hidden="1" x14ac:dyDescent="0.2">
      <c r="B24248" s="88"/>
      <c r="C24248" s="88"/>
      <c r="D24248" s="88"/>
      <c r="E24248" s="88"/>
      <c r="F24248" s="88"/>
      <c r="G24248" s="88"/>
      <c r="H24248" s="88"/>
      <c r="I24248" s="88"/>
      <c r="J24248" s="88"/>
      <c r="K24248" s="88"/>
    </row>
    <row r="24249" spans="2:11" hidden="1" x14ac:dyDescent="0.2">
      <c r="B24249" s="88"/>
      <c r="C24249" s="88"/>
      <c r="D24249" s="88"/>
      <c r="E24249" s="88"/>
      <c r="F24249" s="88"/>
      <c r="G24249" s="88"/>
      <c r="H24249" s="88"/>
      <c r="I24249" s="88"/>
      <c r="J24249" s="88"/>
      <c r="K24249" s="88"/>
    </row>
    <row r="24250" spans="2:11" hidden="1" x14ac:dyDescent="0.2">
      <c r="B24250" s="88"/>
      <c r="C24250" s="88"/>
      <c r="D24250" s="88"/>
      <c r="E24250" s="88"/>
      <c r="F24250" s="88"/>
      <c r="G24250" s="88"/>
      <c r="H24250" s="88"/>
      <c r="I24250" s="88"/>
      <c r="J24250" s="88"/>
      <c r="K24250" s="88"/>
    </row>
    <row r="24251" spans="2:11" hidden="1" x14ac:dyDescent="0.2">
      <c r="B24251" s="88"/>
      <c r="C24251" s="88"/>
      <c r="D24251" s="88"/>
      <c r="E24251" s="88"/>
      <c r="F24251" s="88"/>
      <c r="G24251" s="88"/>
      <c r="H24251" s="88"/>
      <c r="I24251" s="88"/>
      <c r="J24251" s="88"/>
      <c r="K24251" s="88"/>
    </row>
    <row r="24252" spans="2:11" hidden="1" x14ac:dyDescent="0.2">
      <c r="B24252" s="88"/>
      <c r="C24252" s="88"/>
      <c r="D24252" s="88"/>
      <c r="E24252" s="88"/>
      <c r="F24252" s="88"/>
      <c r="G24252" s="88"/>
      <c r="H24252" s="88"/>
      <c r="I24252" s="88"/>
      <c r="J24252" s="88"/>
      <c r="K24252" s="88"/>
    </row>
    <row r="24253" spans="2:11" hidden="1" x14ac:dyDescent="0.2">
      <c r="B24253" s="88"/>
      <c r="C24253" s="88"/>
      <c r="D24253" s="88"/>
      <c r="E24253" s="88"/>
      <c r="F24253" s="88"/>
      <c r="G24253" s="88"/>
      <c r="H24253" s="88"/>
      <c r="I24253" s="88"/>
      <c r="J24253" s="88"/>
      <c r="K24253" s="88"/>
    </row>
    <row r="24254" spans="2:11" hidden="1" x14ac:dyDescent="0.2">
      <c r="B24254" s="88"/>
      <c r="C24254" s="88"/>
      <c r="D24254" s="88"/>
      <c r="E24254" s="88"/>
      <c r="F24254" s="88"/>
      <c r="G24254" s="88"/>
      <c r="H24254" s="88"/>
      <c r="I24254" s="88"/>
      <c r="J24254" s="88"/>
      <c r="K24254" s="88"/>
    </row>
    <row r="24255" spans="2:11" hidden="1" x14ac:dyDescent="0.2">
      <c r="B24255" s="88"/>
      <c r="C24255" s="88"/>
      <c r="D24255" s="88"/>
      <c r="E24255" s="88"/>
      <c r="F24255" s="88"/>
      <c r="G24255" s="88"/>
      <c r="H24255" s="88"/>
      <c r="I24255" s="88"/>
      <c r="J24255" s="88"/>
      <c r="K24255" s="88"/>
    </row>
    <row r="24256" spans="2:11" hidden="1" x14ac:dyDescent="0.2">
      <c r="B24256" s="88"/>
      <c r="C24256" s="88"/>
      <c r="D24256" s="88"/>
      <c r="E24256" s="88"/>
      <c r="F24256" s="88"/>
      <c r="G24256" s="88"/>
      <c r="H24256" s="88"/>
      <c r="I24256" s="88"/>
      <c r="J24256" s="88"/>
      <c r="K24256" s="88"/>
    </row>
    <row r="24257" spans="2:11" hidden="1" x14ac:dyDescent="0.2">
      <c r="B24257" s="88"/>
      <c r="C24257" s="88"/>
      <c r="D24257" s="88"/>
      <c r="E24257" s="88"/>
      <c r="F24257" s="88"/>
      <c r="G24257" s="88"/>
      <c r="H24257" s="88"/>
      <c r="I24257" s="88"/>
      <c r="J24257" s="88"/>
      <c r="K24257" s="88"/>
    </row>
    <row r="24258" spans="2:11" hidden="1" x14ac:dyDescent="0.2">
      <c r="B24258" s="88"/>
      <c r="C24258" s="88"/>
      <c r="D24258" s="88"/>
      <c r="E24258" s="88"/>
      <c r="F24258" s="88"/>
      <c r="G24258" s="88"/>
      <c r="H24258" s="88"/>
      <c r="I24258" s="88"/>
      <c r="J24258" s="88"/>
      <c r="K24258" s="88"/>
    </row>
    <row r="24259" spans="2:11" hidden="1" x14ac:dyDescent="0.2">
      <c r="B24259" s="88"/>
      <c r="C24259" s="88"/>
      <c r="D24259" s="88"/>
      <c r="E24259" s="88"/>
      <c r="F24259" s="88"/>
      <c r="G24259" s="88"/>
      <c r="H24259" s="88"/>
      <c r="I24259" s="88"/>
      <c r="J24259" s="88"/>
      <c r="K24259" s="88"/>
    </row>
    <row r="24260" spans="2:11" hidden="1" x14ac:dyDescent="0.2">
      <c r="B24260" s="88"/>
      <c r="C24260" s="88"/>
      <c r="D24260" s="88"/>
      <c r="E24260" s="88"/>
      <c r="F24260" s="88"/>
      <c r="G24260" s="88"/>
      <c r="H24260" s="88"/>
      <c r="I24260" s="88"/>
      <c r="J24260" s="88"/>
      <c r="K24260" s="88"/>
    </row>
    <row r="24261" spans="2:11" hidden="1" x14ac:dyDescent="0.2">
      <c r="B24261" s="88"/>
      <c r="C24261" s="88"/>
      <c r="D24261" s="88"/>
      <c r="E24261" s="88"/>
      <c r="F24261" s="88"/>
      <c r="G24261" s="88"/>
      <c r="H24261" s="88"/>
      <c r="I24261" s="88"/>
      <c r="J24261" s="88"/>
      <c r="K24261" s="88"/>
    </row>
    <row r="24262" spans="2:11" hidden="1" x14ac:dyDescent="0.2">
      <c r="B24262" s="88"/>
      <c r="C24262" s="88"/>
      <c r="D24262" s="88"/>
      <c r="E24262" s="88"/>
      <c r="F24262" s="88"/>
      <c r="G24262" s="88"/>
      <c r="H24262" s="88"/>
      <c r="I24262" s="88"/>
      <c r="J24262" s="88"/>
      <c r="K24262" s="88"/>
    </row>
    <row r="24263" spans="2:11" hidden="1" x14ac:dyDescent="0.2">
      <c r="B24263" s="88"/>
      <c r="C24263" s="88"/>
      <c r="D24263" s="88"/>
      <c r="E24263" s="88"/>
      <c r="F24263" s="88"/>
      <c r="G24263" s="88"/>
      <c r="H24263" s="88"/>
      <c r="I24263" s="88"/>
      <c r="J24263" s="88"/>
      <c r="K24263" s="88"/>
    </row>
    <row r="24264" spans="2:11" hidden="1" x14ac:dyDescent="0.2">
      <c r="B24264" s="88"/>
      <c r="C24264" s="88"/>
      <c r="D24264" s="88"/>
      <c r="E24264" s="88"/>
      <c r="F24264" s="88"/>
      <c r="G24264" s="88"/>
      <c r="H24264" s="88"/>
      <c r="I24264" s="88"/>
      <c r="J24264" s="88"/>
      <c r="K24264" s="88"/>
    </row>
    <row r="24265" spans="2:11" hidden="1" x14ac:dyDescent="0.2">
      <c r="B24265" s="88"/>
      <c r="C24265" s="88"/>
      <c r="D24265" s="88"/>
      <c r="E24265" s="88"/>
      <c r="F24265" s="88"/>
      <c r="G24265" s="88"/>
      <c r="H24265" s="88"/>
      <c r="I24265" s="88"/>
      <c r="J24265" s="88"/>
      <c r="K24265" s="88"/>
    </row>
    <row r="24266" spans="2:11" hidden="1" x14ac:dyDescent="0.2">
      <c r="B24266" s="88"/>
      <c r="C24266" s="88"/>
      <c r="D24266" s="88"/>
      <c r="E24266" s="88"/>
      <c r="F24266" s="88"/>
      <c r="G24266" s="88"/>
      <c r="H24266" s="88"/>
      <c r="I24266" s="88"/>
      <c r="J24266" s="88"/>
      <c r="K24266" s="88"/>
    </row>
    <row r="24267" spans="2:11" hidden="1" x14ac:dyDescent="0.2">
      <c r="B24267" s="88"/>
      <c r="C24267" s="88"/>
      <c r="D24267" s="88"/>
      <c r="E24267" s="88"/>
      <c r="F24267" s="88"/>
      <c r="G24267" s="88"/>
      <c r="H24267" s="88"/>
      <c r="I24267" s="88"/>
      <c r="J24267" s="88"/>
      <c r="K24267" s="88"/>
    </row>
    <row r="24268" spans="2:11" hidden="1" x14ac:dyDescent="0.2">
      <c r="B24268" s="88"/>
      <c r="C24268" s="88"/>
      <c r="D24268" s="88"/>
      <c r="E24268" s="88"/>
      <c r="F24268" s="88"/>
      <c r="G24268" s="88"/>
      <c r="H24268" s="88"/>
      <c r="I24268" s="88"/>
      <c r="J24268" s="88"/>
      <c r="K24268" s="88"/>
    </row>
    <row r="24269" spans="2:11" hidden="1" x14ac:dyDescent="0.2">
      <c r="B24269" s="88"/>
      <c r="C24269" s="88"/>
      <c r="D24269" s="88"/>
      <c r="E24269" s="88"/>
      <c r="F24269" s="88"/>
      <c r="G24269" s="88"/>
      <c r="H24269" s="88"/>
      <c r="I24269" s="88"/>
      <c r="J24269" s="88"/>
      <c r="K24269" s="88"/>
    </row>
    <row r="24270" spans="2:11" hidden="1" x14ac:dyDescent="0.2">
      <c r="B24270" s="88"/>
      <c r="C24270" s="88"/>
      <c r="D24270" s="88"/>
      <c r="E24270" s="88"/>
      <c r="F24270" s="88"/>
      <c r="G24270" s="88"/>
      <c r="H24270" s="88"/>
      <c r="I24270" s="88"/>
      <c r="J24270" s="88"/>
      <c r="K24270" s="88"/>
    </row>
    <row r="24271" spans="2:11" hidden="1" x14ac:dyDescent="0.2">
      <c r="B24271" s="88"/>
      <c r="C24271" s="88"/>
      <c r="D24271" s="88"/>
      <c r="E24271" s="88"/>
      <c r="F24271" s="88"/>
      <c r="G24271" s="88"/>
      <c r="H24271" s="88"/>
      <c r="I24271" s="88"/>
      <c r="J24271" s="88"/>
      <c r="K24271" s="88"/>
    </row>
    <row r="24272" spans="2:11" hidden="1" x14ac:dyDescent="0.2">
      <c r="B24272" s="88"/>
      <c r="C24272" s="88"/>
      <c r="D24272" s="88"/>
      <c r="E24272" s="88"/>
      <c r="F24272" s="88"/>
      <c r="G24272" s="88"/>
      <c r="H24272" s="88"/>
      <c r="I24272" s="88"/>
      <c r="J24272" s="88"/>
      <c r="K24272" s="88"/>
    </row>
    <row r="24273" spans="2:11" hidden="1" x14ac:dyDescent="0.2">
      <c r="B24273" s="88"/>
      <c r="C24273" s="88"/>
      <c r="D24273" s="88"/>
      <c r="E24273" s="88"/>
      <c r="F24273" s="88"/>
      <c r="G24273" s="88"/>
      <c r="H24273" s="88"/>
      <c r="I24273" s="88"/>
      <c r="J24273" s="88"/>
      <c r="K24273" s="88"/>
    </row>
    <row r="24274" spans="2:11" hidden="1" x14ac:dyDescent="0.2">
      <c r="B24274" s="88"/>
      <c r="C24274" s="88"/>
      <c r="D24274" s="88"/>
      <c r="E24274" s="88"/>
      <c r="F24274" s="88"/>
      <c r="G24274" s="88"/>
      <c r="H24274" s="88"/>
      <c r="I24274" s="88"/>
      <c r="J24274" s="88"/>
      <c r="K24274" s="88"/>
    </row>
    <row r="24275" spans="2:11" hidden="1" x14ac:dyDescent="0.2">
      <c r="B24275" s="88"/>
      <c r="C24275" s="88"/>
      <c r="D24275" s="88"/>
      <c r="E24275" s="88"/>
      <c r="F24275" s="88"/>
      <c r="G24275" s="88"/>
      <c r="H24275" s="88"/>
      <c r="I24275" s="88"/>
      <c r="J24275" s="88"/>
      <c r="K24275" s="88"/>
    </row>
    <row r="24276" spans="2:11" hidden="1" x14ac:dyDescent="0.2">
      <c r="B24276" s="88"/>
      <c r="C24276" s="88"/>
      <c r="D24276" s="88"/>
      <c r="E24276" s="88"/>
      <c r="F24276" s="88"/>
      <c r="G24276" s="88"/>
      <c r="H24276" s="88"/>
      <c r="I24276" s="88"/>
      <c r="J24276" s="88"/>
      <c r="K24276" s="88"/>
    </row>
    <row r="24277" spans="2:11" hidden="1" x14ac:dyDescent="0.2">
      <c r="B24277" s="88"/>
      <c r="C24277" s="88"/>
      <c r="D24277" s="88"/>
      <c r="E24277" s="88"/>
      <c r="F24277" s="88"/>
      <c r="G24277" s="88"/>
      <c r="H24277" s="88"/>
      <c r="I24277" s="88"/>
      <c r="J24277" s="88"/>
      <c r="K24277" s="88"/>
    </row>
    <row r="24278" spans="2:11" hidden="1" x14ac:dyDescent="0.2">
      <c r="B24278" s="88"/>
      <c r="C24278" s="88"/>
      <c r="D24278" s="88"/>
      <c r="E24278" s="88"/>
      <c r="F24278" s="88"/>
      <c r="G24278" s="88"/>
      <c r="H24278" s="88"/>
      <c r="I24278" s="88"/>
      <c r="J24278" s="88"/>
      <c r="K24278" s="88"/>
    </row>
    <row r="24279" spans="2:11" hidden="1" x14ac:dyDescent="0.2">
      <c r="B24279" s="88"/>
      <c r="C24279" s="88"/>
      <c r="D24279" s="88"/>
      <c r="E24279" s="88"/>
      <c r="F24279" s="88"/>
      <c r="G24279" s="88"/>
      <c r="H24279" s="88"/>
      <c r="I24279" s="88"/>
      <c r="J24279" s="88"/>
      <c r="K24279" s="88"/>
    </row>
    <row r="24280" spans="2:11" hidden="1" x14ac:dyDescent="0.2">
      <c r="B24280" s="88"/>
      <c r="C24280" s="88"/>
      <c r="D24280" s="88"/>
      <c r="E24280" s="88"/>
      <c r="F24280" s="88"/>
      <c r="G24280" s="88"/>
      <c r="H24280" s="88"/>
      <c r="I24280" s="88"/>
      <c r="J24280" s="88"/>
      <c r="K24280" s="88"/>
    </row>
    <row r="24281" spans="2:11" hidden="1" x14ac:dyDescent="0.2">
      <c r="B24281" s="88"/>
      <c r="C24281" s="88"/>
      <c r="D24281" s="88"/>
      <c r="E24281" s="88"/>
      <c r="F24281" s="88"/>
      <c r="G24281" s="88"/>
      <c r="H24281" s="88"/>
      <c r="I24281" s="88"/>
      <c r="J24281" s="88"/>
      <c r="K24281" s="88"/>
    </row>
    <row r="24282" spans="2:11" hidden="1" x14ac:dyDescent="0.2">
      <c r="B24282" s="88"/>
      <c r="C24282" s="88"/>
      <c r="D24282" s="88"/>
      <c r="E24282" s="88"/>
      <c r="F24282" s="88"/>
      <c r="G24282" s="88"/>
      <c r="H24282" s="88"/>
      <c r="I24282" s="88"/>
      <c r="J24282" s="88"/>
      <c r="K24282" s="88"/>
    </row>
    <row r="24283" spans="2:11" hidden="1" x14ac:dyDescent="0.2">
      <c r="B24283" s="88"/>
      <c r="C24283" s="88"/>
      <c r="D24283" s="88"/>
      <c r="E24283" s="88"/>
      <c r="F24283" s="88"/>
      <c r="G24283" s="88"/>
      <c r="H24283" s="88"/>
      <c r="I24283" s="88"/>
      <c r="J24283" s="88"/>
      <c r="K24283" s="88"/>
    </row>
    <row r="24284" spans="2:11" hidden="1" x14ac:dyDescent="0.2">
      <c r="B24284" s="88"/>
      <c r="C24284" s="88"/>
      <c r="D24284" s="88"/>
      <c r="E24284" s="88"/>
      <c r="F24284" s="88"/>
      <c r="G24284" s="88"/>
      <c r="H24284" s="88"/>
      <c r="I24284" s="88"/>
      <c r="J24284" s="88"/>
      <c r="K24284" s="88"/>
    </row>
    <row r="24285" spans="2:11" hidden="1" x14ac:dyDescent="0.2">
      <c r="B24285" s="88"/>
      <c r="C24285" s="88"/>
      <c r="D24285" s="88"/>
      <c r="E24285" s="88"/>
      <c r="F24285" s="88"/>
      <c r="G24285" s="88"/>
      <c r="H24285" s="88"/>
      <c r="I24285" s="88"/>
      <c r="J24285" s="88"/>
      <c r="K24285" s="88"/>
    </row>
    <row r="24286" spans="2:11" hidden="1" x14ac:dyDescent="0.2">
      <c r="B24286" s="88"/>
      <c r="C24286" s="88"/>
      <c r="D24286" s="88"/>
      <c r="E24286" s="88"/>
      <c r="F24286" s="88"/>
      <c r="G24286" s="88"/>
      <c r="H24286" s="88"/>
      <c r="I24286" s="88"/>
      <c r="J24286" s="88"/>
      <c r="K24286" s="88"/>
    </row>
    <row r="24287" spans="2:11" hidden="1" x14ac:dyDescent="0.2">
      <c r="B24287" s="88"/>
      <c r="C24287" s="88"/>
      <c r="D24287" s="88"/>
      <c r="E24287" s="88"/>
      <c r="F24287" s="88"/>
      <c r="G24287" s="88"/>
      <c r="H24287" s="88"/>
      <c r="I24287" s="88"/>
      <c r="J24287" s="88"/>
      <c r="K24287" s="88"/>
    </row>
    <row r="24288" spans="2:11" hidden="1" x14ac:dyDescent="0.2">
      <c r="B24288" s="88"/>
      <c r="C24288" s="88"/>
      <c r="D24288" s="88"/>
      <c r="E24288" s="88"/>
      <c r="F24288" s="88"/>
      <c r="G24288" s="88"/>
      <c r="H24288" s="88"/>
      <c r="I24288" s="88"/>
      <c r="J24288" s="88"/>
      <c r="K24288" s="88"/>
    </row>
    <row r="24289" spans="2:11" hidden="1" x14ac:dyDescent="0.2">
      <c r="B24289" s="88"/>
      <c r="C24289" s="88"/>
      <c r="D24289" s="88"/>
      <c r="E24289" s="88"/>
      <c r="F24289" s="88"/>
      <c r="G24289" s="88"/>
      <c r="H24289" s="88"/>
      <c r="I24289" s="88"/>
      <c r="J24289" s="88"/>
      <c r="K24289" s="88"/>
    </row>
    <row r="24290" spans="2:11" hidden="1" x14ac:dyDescent="0.2">
      <c r="B24290" s="88"/>
      <c r="C24290" s="88"/>
      <c r="D24290" s="88"/>
      <c r="E24290" s="88"/>
      <c r="F24290" s="88"/>
      <c r="G24290" s="88"/>
      <c r="H24290" s="88"/>
      <c r="I24290" s="88"/>
      <c r="J24290" s="88"/>
      <c r="K24290" s="88"/>
    </row>
    <row r="24291" spans="2:11" hidden="1" x14ac:dyDescent="0.2">
      <c r="B24291" s="88"/>
      <c r="C24291" s="88"/>
      <c r="D24291" s="88"/>
      <c r="E24291" s="88"/>
      <c r="F24291" s="88"/>
      <c r="G24291" s="88"/>
      <c r="H24291" s="88"/>
      <c r="I24291" s="88"/>
      <c r="J24291" s="88"/>
      <c r="K24291" s="88"/>
    </row>
    <row r="24292" spans="2:11" hidden="1" x14ac:dyDescent="0.2">
      <c r="B24292" s="88"/>
      <c r="C24292" s="88"/>
      <c r="D24292" s="88"/>
      <c r="E24292" s="88"/>
      <c r="F24292" s="88"/>
      <c r="G24292" s="88"/>
      <c r="H24292" s="88"/>
      <c r="I24292" s="88"/>
      <c r="J24292" s="88"/>
      <c r="K24292" s="88"/>
    </row>
    <row r="24293" spans="2:11" hidden="1" x14ac:dyDescent="0.2">
      <c r="B24293" s="88"/>
      <c r="C24293" s="88"/>
      <c r="D24293" s="88"/>
      <c r="E24293" s="88"/>
      <c r="F24293" s="88"/>
      <c r="G24293" s="88"/>
      <c r="H24293" s="88"/>
      <c r="I24293" s="88"/>
      <c r="J24293" s="88"/>
      <c r="K24293" s="88"/>
    </row>
    <row r="24294" spans="2:11" hidden="1" x14ac:dyDescent="0.2">
      <c r="B24294" s="88"/>
      <c r="C24294" s="88"/>
      <c r="D24294" s="88"/>
      <c r="E24294" s="88"/>
      <c r="F24294" s="88"/>
      <c r="G24294" s="88"/>
      <c r="H24294" s="88"/>
      <c r="I24294" s="88"/>
      <c r="J24294" s="88"/>
      <c r="K24294" s="88"/>
    </row>
    <row r="24295" spans="2:11" hidden="1" x14ac:dyDescent="0.2">
      <c r="B24295" s="88"/>
      <c r="C24295" s="88"/>
      <c r="D24295" s="88"/>
      <c r="E24295" s="88"/>
      <c r="F24295" s="88"/>
      <c r="G24295" s="88"/>
      <c r="H24295" s="88"/>
      <c r="I24295" s="88"/>
      <c r="J24295" s="88"/>
      <c r="K24295" s="88"/>
    </row>
    <row r="24296" spans="2:11" hidden="1" x14ac:dyDescent="0.2">
      <c r="B24296" s="88"/>
      <c r="C24296" s="88"/>
      <c r="D24296" s="88"/>
      <c r="E24296" s="88"/>
      <c r="F24296" s="88"/>
      <c r="G24296" s="88"/>
      <c r="H24296" s="88"/>
      <c r="I24296" s="88"/>
      <c r="J24296" s="88"/>
      <c r="K24296" s="88"/>
    </row>
    <row r="24297" spans="2:11" hidden="1" x14ac:dyDescent="0.2">
      <c r="B24297" s="88"/>
      <c r="C24297" s="88"/>
      <c r="D24297" s="88"/>
      <c r="E24297" s="88"/>
      <c r="F24297" s="88"/>
      <c r="G24297" s="88"/>
      <c r="H24297" s="88"/>
      <c r="I24297" s="88"/>
      <c r="J24297" s="88"/>
      <c r="K24297" s="88"/>
    </row>
    <row r="24298" spans="2:11" hidden="1" x14ac:dyDescent="0.2">
      <c r="B24298" s="88"/>
      <c r="C24298" s="88"/>
      <c r="D24298" s="88"/>
      <c r="E24298" s="88"/>
      <c r="F24298" s="88"/>
      <c r="G24298" s="88"/>
      <c r="H24298" s="88"/>
      <c r="I24298" s="88"/>
      <c r="J24298" s="88"/>
      <c r="K24298" s="88"/>
    </row>
    <row r="24299" spans="2:11" hidden="1" x14ac:dyDescent="0.2">
      <c r="B24299" s="88"/>
      <c r="C24299" s="88"/>
      <c r="D24299" s="88"/>
      <c r="E24299" s="88"/>
      <c r="F24299" s="88"/>
      <c r="G24299" s="88"/>
      <c r="H24299" s="88"/>
      <c r="I24299" s="88"/>
      <c r="J24299" s="88"/>
      <c r="K24299" s="88"/>
    </row>
    <row r="24300" spans="2:11" hidden="1" x14ac:dyDescent="0.2">
      <c r="B24300" s="88"/>
      <c r="C24300" s="88"/>
      <c r="D24300" s="88"/>
      <c r="E24300" s="88"/>
      <c r="F24300" s="88"/>
      <c r="G24300" s="88"/>
      <c r="H24300" s="88"/>
      <c r="I24300" s="88"/>
      <c r="J24300" s="88"/>
      <c r="K24300" s="88"/>
    </row>
    <row r="24301" spans="2:11" hidden="1" x14ac:dyDescent="0.2">
      <c r="B24301" s="88"/>
      <c r="C24301" s="88"/>
      <c r="D24301" s="88"/>
      <c r="E24301" s="88"/>
      <c r="F24301" s="88"/>
      <c r="G24301" s="88"/>
      <c r="H24301" s="88"/>
      <c r="I24301" s="88"/>
      <c r="J24301" s="88"/>
      <c r="K24301" s="88"/>
    </row>
    <row r="24302" spans="2:11" hidden="1" x14ac:dyDescent="0.2">
      <c r="B24302" s="88"/>
      <c r="C24302" s="88"/>
      <c r="D24302" s="88"/>
      <c r="E24302" s="88"/>
      <c r="F24302" s="88"/>
      <c r="G24302" s="88"/>
      <c r="H24302" s="88"/>
      <c r="I24302" s="88"/>
      <c r="J24302" s="88"/>
      <c r="K24302" s="88"/>
    </row>
    <row r="24303" spans="2:11" hidden="1" x14ac:dyDescent="0.2">
      <c r="B24303" s="88"/>
      <c r="C24303" s="88"/>
      <c r="D24303" s="88"/>
      <c r="E24303" s="88"/>
      <c r="F24303" s="88"/>
      <c r="G24303" s="88"/>
      <c r="H24303" s="88"/>
      <c r="I24303" s="88"/>
      <c r="J24303" s="88"/>
      <c r="K24303" s="88"/>
    </row>
    <row r="24304" spans="2:11" hidden="1" x14ac:dyDescent="0.2">
      <c r="B24304" s="88"/>
      <c r="C24304" s="88"/>
      <c r="D24304" s="88"/>
      <c r="E24304" s="88"/>
      <c r="F24304" s="88"/>
      <c r="G24304" s="88"/>
      <c r="H24304" s="88"/>
      <c r="I24304" s="88"/>
      <c r="J24304" s="88"/>
      <c r="K24304" s="88"/>
    </row>
    <row r="24305" spans="2:11" hidden="1" x14ac:dyDescent="0.2">
      <c r="B24305" s="88"/>
      <c r="C24305" s="88"/>
      <c r="D24305" s="88"/>
      <c r="E24305" s="88"/>
      <c r="F24305" s="88"/>
      <c r="G24305" s="88"/>
      <c r="H24305" s="88"/>
      <c r="I24305" s="88"/>
      <c r="J24305" s="88"/>
      <c r="K24305" s="88"/>
    </row>
    <row r="24306" spans="2:11" hidden="1" x14ac:dyDescent="0.2">
      <c r="B24306" s="88"/>
      <c r="C24306" s="88"/>
      <c r="D24306" s="88"/>
      <c r="E24306" s="88"/>
      <c r="F24306" s="88"/>
      <c r="G24306" s="88"/>
      <c r="H24306" s="88"/>
      <c r="I24306" s="88"/>
      <c r="J24306" s="88"/>
      <c r="K24306" s="88"/>
    </row>
    <row r="24307" spans="2:11" hidden="1" x14ac:dyDescent="0.2">
      <c r="B24307" s="88"/>
      <c r="C24307" s="88"/>
      <c r="D24307" s="88"/>
      <c r="E24307" s="88"/>
      <c r="F24307" s="88"/>
      <c r="G24307" s="88"/>
      <c r="H24307" s="88"/>
      <c r="I24307" s="88"/>
      <c r="J24307" s="88"/>
      <c r="K24307" s="88"/>
    </row>
    <row r="24308" spans="2:11" hidden="1" x14ac:dyDescent="0.2">
      <c r="B24308" s="88"/>
      <c r="C24308" s="88"/>
      <c r="D24308" s="88"/>
      <c r="E24308" s="88"/>
      <c r="F24308" s="88"/>
      <c r="G24308" s="88"/>
      <c r="H24308" s="88"/>
      <c r="I24308" s="88"/>
      <c r="J24308" s="88"/>
      <c r="K24308" s="88"/>
    </row>
    <row r="24309" spans="2:11" hidden="1" x14ac:dyDescent="0.2">
      <c r="B24309" s="88"/>
      <c r="C24309" s="88"/>
      <c r="D24309" s="88"/>
      <c r="E24309" s="88"/>
      <c r="F24309" s="88"/>
      <c r="G24309" s="88"/>
      <c r="H24309" s="88"/>
      <c r="I24309" s="88"/>
      <c r="J24309" s="88"/>
      <c r="K24309" s="88"/>
    </row>
    <row r="24310" spans="2:11" hidden="1" x14ac:dyDescent="0.2">
      <c r="B24310" s="88"/>
      <c r="C24310" s="88"/>
      <c r="D24310" s="88"/>
      <c r="E24310" s="88"/>
      <c r="F24310" s="88"/>
      <c r="G24310" s="88"/>
      <c r="H24310" s="88"/>
      <c r="I24310" s="88"/>
      <c r="J24310" s="88"/>
      <c r="K24310" s="88"/>
    </row>
    <row r="24311" spans="2:11" hidden="1" x14ac:dyDescent="0.2">
      <c r="B24311" s="88"/>
      <c r="C24311" s="88"/>
      <c r="D24311" s="88"/>
      <c r="E24311" s="88"/>
      <c r="F24311" s="88"/>
      <c r="G24311" s="88"/>
      <c r="H24311" s="88"/>
      <c r="I24311" s="88"/>
      <c r="J24311" s="88"/>
      <c r="K24311" s="88"/>
    </row>
    <row r="24312" spans="2:11" hidden="1" x14ac:dyDescent="0.2">
      <c r="B24312" s="88"/>
      <c r="C24312" s="88"/>
      <c r="D24312" s="88"/>
      <c r="E24312" s="88"/>
      <c r="F24312" s="88"/>
      <c r="G24312" s="88"/>
      <c r="H24312" s="88"/>
      <c r="I24312" s="88"/>
      <c r="J24312" s="88"/>
      <c r="K24312" s="88"/>
    </row>
    <row r="24313" spans="2:11" hidden="1" x14ac:dyDescent="0.2">
      <c r="B24313" s="88"/>
      <c r="C24313" s="88"/>
      <c r="D24313" s="88"/>
      <c r="E24313" s="88"/>
      <c r="F24313" s="88"/>
      <c r="G24313" s="88"/>
      <c r="H24313" s="88"/>
      <c r="I24313" s="88"/>
      <c r="J24313" s="88"/>
      <c r="K24313" s="88"/>
    </row>
    <row r="24314" spans="2:11" hidden="1" x14ac:dyDescent="0.2">
      <c r="B24314" s="88"/>
      <c r="C24314" s="88"/>
      <c r="D24314" s="88"/>
      <c r="E24314" s="88"/>
      <c r="F24314" s="88"/>
      <c r="G24314" s="88"/>
      <c r="H24314" s="88"/>
      <c r="I24314" s="88"/>
      <c r="J24314" s="88"/>
      <c r="K24314" s="88"/>
    </row>
    <row r="24315" spans="2:11" hidden="1" x14ac:dyDescent="0.2">
      <c r="B24315" s="88"/>
      <c r="C24315" s="88"/>
      <c r="D24315" s="88"/>
      <c r="E24315" s="88"/>
      <c r="F24315" s="88"/>
      <c r="G24315" s="88"/>
      <c r="H24315" s="88"/>
      <c r="I24315" s="88"/>
      <c r="J24315" s="88"/>
      <c r="K24315" s="88"/>
    </row>
    <row r="24316" spans="2:11" hidden="1" x14ac:dyDescent="0.2">
      <c r="B24316" s="88"/>
      <c r="C24316" s="88"/>
      <c r="D24316" s="88"/>
      <c r="E24316" s="88"/>
      <c r="F24316" s="88"/>
      <c r="G24316" s="88"/>
      <c r="H24316" s="88"/>
      <c r="I24316" s="88"/>
      <c r="J24316" s="88"/>
      <c r="K24316" s="88"/>
    </row>
    <row r="24317" spans="2:11" hidden="1" x14ac:dyDescent="0.2">
      <c r="B24317" s="88"/>
      <c r="C24317" s="88"/>
      <c r="D24317" s="88"/>
      <c r="E24317" s="88"/>
      <c r="F24317" s="88"/>
      <c r="G24317" s="88"/>
      <c r="H24317" s="88"/>
      <c r="I24317" s="88"/>
      <c r="J24317" s="88"/>
      <c r="K24317" s="88"/>
    </row>
    <row r="24318" spans="2:11" hidden="1" x14ac:dyDescent="0.2">
      <c r="B24318" s="88"/>
      <c r="C24318" s="88"/>
      <c r="D24318" s="88"/>
      <c r="E24318" s="88"/>
      <c r="F24318" s="88"/>
      <c r="G24318" s="88"/>
      <c r="H24318" s="88"/>
      <c r="I24318" s="88"/>
      <c r="J24318" s="88"/>
      <c r="K24318" s="88"/>
    </row>
    <row r="24319" spans="2:11" hidden="1" x14ac:dyDescent="0.2">
      <c r="B24319" s="88"/>
      <c r="C24319" s="88"/>
      <c r="D24319" s="88"/>
      <c r="E24319" s="88"/>
      <c r="F24319" s="88"/>
      <c r="G24319" s="88"/>
      <c r="H24319" s="88"/>
      <c r="I24319" s="88"/>
      <c r="J24319" s="88"/>
      <c r="K24319" s="88"/>
    </row>
    <row r="24320" spans="2:11" hidden="1" x14ac:dyDescent="0.2">
      <c r="B24320" s="88"/>
      <c r="C24320" s="88"/>
      <c r="D24320" s="88"/>
      <c r="E24320" s="88"/>
      <c r="F24320" s="88"/>
      <c r="G24320" s="88"/>
      <c r="H24320" s="88"/>
      <c r="I24320" s="88"/>
      <c r="J24320" s="88"/>
      <c r="K24320" s="88"/>
    </row>
    <row r="24321" spans="2:11" hidden="1" x14ac:dyDescent="0.2">
      <c r="B24321" s="88"/>
      <c r="C24321" s="88"/>
      <c r="D24321" s="88"/>
      <c r="E24321" s="88"/>
      <c r="F24321" s="88"/>
      <c r="G24321" s="88"/>
      <c r="H24321" s="88"/>
      <c r="I24321" s="88"/>
      <c r="J24321" s="88"/>
      <c r="K24321" s="88"/>
    </row>
    <row r="24322" spans="2:11" hidden="1" x14ac:dyDescent="0.2">
      <c r="B24322" s="88"/>
      <c r="C24322" s="88"/>
      <c r="D24322" s="88"/>
      <c r="E24322" s="88"/>
      <c r="F24322" s="88"/>
      <c r="G24322" s="88"/>
      <c r="H24322" s="88"/>
      <c r="I24322" s="88"/>
      <c r="J24322" s="88"/>
      <c r="K24322" s="88"/>
    </row>
    <row r="24323" spans="2:11" hidden="1" x14ac:dyDescent="0.2">
      <c r="B24323" s="88"/>
      <c r="C24323" s="88"/>
      <c r="D24323" s="88"/>
      <c r="E24323" s="88"/>
      <c r="F24323" s="88"/>
      <c r="G24323" s="88"/>
      <c r="H24323" s="88"/>
      <c r="I24323" s="88"/>
      <c r="J24323" s="88"/>
      <c r="K24323" s="88"/>
    </row>
    <row r="24324" spans="2:11" hidden="1" x14ac:dyDescent="0.2">
      <c r="B24324" s="88"/>
      <c r="C24324" s="88"/>
      <c r="D24324" s="88"/>
      <c r="E24324" s="88"/>
      <c r="F24324" s="88"/>
      <c r="G24324" s="88"/>
      <c r="H24324" s="88"/>
      <c r="I24324" s="88"/>
      <c r="J24324" s="88"/>
      <c r="K24324" s="88"/>
    </row>
    <row r="24325" spans="2:11" hidden="1" x14ac:dyDescent="0.2">
      <c r="B24325" s="88"/>
      <c r="C24325" s="88"/>
      <c r="D24325" s="88"/>
      <c r="E24325" s="88"/>
      <c r="F24325" s="88"/>
      <c r="G24325" s="88"/>
      <c r="H24325" s="88"/>
      <c r="I24325" s="88"/>
      <c r="J24325" s="88"/>
      <c r="K24325" s="88"/>
    </row>
    <row r="24326" spans="2:11" hidden="1" x14ac:dyDescent="0.2">
      <c r="B24326" s="88"/>
      <c r="C24326" s="88"/>
      <c r="D24326" s="88"/>
      <c r="E24326" s="88"/>
      <c r="F24326" s="88"/>
      <c r="G24326" s="88"/>
      <c r="H24326" s="88"/>
      <c r="I24326" s="88"/>
      <c r="J24326" s="88"/>
      <c r="K24326" s="88"/>
    </row>
    <row r="24327" spans="2:11" hidden="1" x14ac:dyDescent="0.2">
      <c r="B24327" s="88"/>
      <c r="C24327" s="88"/>
      <c r="D24327" s="88"/>
      <c r="E24327" s="88"/>
      <c r="F24327" s="88"/>
      <c r="G24327" s="88"/>
      <c r="H24327" s="88"/>
      <c r="I24327" s="88"/>
      <c r="J24327" s="88"/>
      <c r="K24327" s="88"/>
    </row>
    <row r="24328" spans="2:11" hidden="1" x14ac:dyDescent="0.2">
      <c r="B24328" s="88"/>
      <c r="C24328" s="88"/>
      <c r="D24328" s="88"/>
      <c r="E24328" s="88"/>
      <c r="F24328" s="88"/>
      <c r="G24328" s="88"/>
      <c r="H24328" s="88"/>
      <c r="I24328" s="88"/>
      <c r="J24328" s="88"/>
      <c r="K24328" s="88"/>
    </row>
    <row r="24329" spans="2:11" hidden="1" x14ac:dyDescent="0.2">
      <c r="B24329" s="88"/>
      <c r="C24329" s="88"/>
      <c r="D24329" s="88"/>
      <c r="E24329" s="88"/>
      <c r="F24329" s="88"/>
      <c r="G24329" s="88"/>
      <c r="H24329" s="88"/>
      <c r="I24329" s="88"/>
      <c r="J24329" s="88"/>
      <c r="K24329" s="88"/>
    </row>
    <row r="24330" spans="2:11" hidden="1" x14ac:dyDescent="0.2">
      <c r="B24330" s="88"/>
      <c r="C24330" s="88"/>
      <c r="D24330" s="88"/>
      <c r="E24330" s="88"/>
      <c r="F24330" s="88"/>
      <c r="G24330" s="88"/>
      <c r="H24330" s="88"/>
      <c r="I24330" s="88"/>
      <c r="J24330" s="88"/>
      <c r="K24330" s="88"/>
    </row>
    <row r="24331" spans="2:11" hidden="1" x14ac:dyDescent="0.2">
      <c r="B24331" s="88"/>
      <c r="C24331" s="88"/>
      <c r="D24331" s="88"/>
      <c r="E24331" s="88"/>
      <c r="F24331" s="88"/>
      <c r="G24331" s="88"/>
      <c r="H24331" s="88"/>
      <c r="I24331" s="88"/>
      <c r="J24331" s="88"/>
      <c r="K24331" s="88"/>
    </row>
    <row r="24332" spans="2:11" hidden="1" x14ac:dyDescent="0.2">
      <c r="B24332" s="88"/>
      <c r="C24332" s="88"/>
      <c r="D24332" s="88"/>
      <c r="E24332" s="88"/>
      <c r="F24332" s="88"/>
      <c r="G24332" s="88"/>
      <c r="H24332" s="88"/>
      <c r="I24332" s="88"/>
      <c r="J24332" s="88"/>
      <c r="K24332" s="88"/>
    </row>
    <row r="24333" spans="2:11" hidden="1" x14ac:dyDescent="0.2">
      <c r="B24333" s="88"/>
      <c r="C24333" s="88"/>
      <c r="D24333" s="88"/>
      <c r="E24333" s="88"/>
      <c r="F24333" s="88"/>
      <c r="G24333" s="88"/>
      <c r="H24333" s="88"/>
      <c r="I24333" s="88"/>
      <c r="J24333" s="88"/>
      <c r="K24333" s="88"/>
    </row>
    <row r="24334" spans="2:11" hidden="1" x14ac:dyDescent="0.2">
      <c r="B24334" s="88"/>
      <c r="C24334" s="88"/>
      <c r="D24334" s="88"/>
      <c r="E24334" s="88"/>
      <c r="F24334" s="88"/>
      <c r="G24334" s="88"/>
      <c r="H24334" s="88"/>
      <c r="I24334" s="88"/>
      <c r="J24334" s="88"/>
      <c r="K24334" s="88"/>
    </row>
    <row r="24335" spans="2:11" hidden="1" x14ac:dyDescent="0.2">
      <c r="B24335" s="88"/>
      <c r="C24335" s="88"/>
      <c r="D24335" s="88"/>
      <c r="E24335" s="88"/>
      <c r="F24335" s="88"/>
      <c r="G24335" s="88"/>
      <c r="H24335" s="88"/>
      <c r="I24335" s="88"/>
      <c r="J24335" s="88"/>
      <c r="K24335" s="88"/>
    </row>
    <row r="24336" spans="2:11" hidden="1" x14ac:dyDescent="0.2">
      <c r="B24336" s="88"/>
      <c r="C24336" s="88"/>
      <c r="D24336" s="88"/>
      <c r="E24336" s="88"/>
      <c r="F24336" s="88"/>
      <c r="G24336" s="88"/>
      <c r="H24336" s="88"/>
      <c r="I24336" s="88"/>
      <c r="J24336" s="88"/>
      <c r="K24336" s="88"/>
    </row>
    <row r="24337" spans="2:11" hidden="1" x14ac:dyDescent="0.2">
      <c r="B24337" s="88"/>
      <c r="C24337" s="88"/>
      <c r="D24337" s="88"/>
      <c r="E24337" s="88"/>
      <c r="F24337" s="88"/>
      <c r="G24337" s="88"/>
      <c r="H24337" s="88"/>
      <c r="I24337" s="88"/>
      <c r="J24337" s="88"/>
      <c r="K24337" s="88"/>
    </row>
    <row r="24338" spans="2:11" hidden="1" x14ac:dyDescent="0.2">
      <c r="B24338" s="88"/>
      <c r="C24338" s="88"/>
      <c r="D24338" s="88"/>
      <c r="E24338" s="88"/>
      <c r="F24338" s="88"/>
      <c r="G24338" s="88"/>
      <c r="H24338" s="88"/>
      <c r="I24338" s="88"/>
      <c r="J24338" s="88"/>
      <c r="K24338" s="88"/>
    </row>
    <row r="24339" spans="2:11" hidden="1" x14ac:dyDescent="0.2">
      <c r="B24339" s="88"/>
      <c r="C24339" s="88"/>
      <c r="D24339" s="88"/>
      <c r="E24339" s="88"/>
      <c r="F24339" s="88"/>
      <c r="G24339" s="88"/>
      <c r="H24339" s="88"/>
      <c r="I24339" s="88"/>
      <c r="J24339" s="88"/>
      <c r="K24339" s="88"/>
    </row>
    <row r="24340" spans="2:11" hidden="1" x14ac:dyDescent="0.2">
      <c r="B24340" s="88"/>
      <c r="C24340" s="88"/>
      <c r="D24340" s="88"/>
      <c r="E24340" s="88"/>
      <c r="F24340" s="88"/>
      <c r="G24340" s="88"/>
      <c r="H24340" s="88"/>
      <c r="I24340" s="88"/>
      <c r="J24340" s="88"/>
      <c r="K24340" s="88"/>
    </row>
    <row r="24341" spans="2:11" hidden="1" x14ac:dyDescent="0.2">
      <c r="B24341" s="88"/>
      <c r="C24341" s="88"/>
      <c r="D24341" s="88"/>
      <c r="E24341" s="88"/>
      <c r="F24341" s="88"/>
      <c r="G24341" s="88"/>
      <c r="H24341" s="88"/>
      <c r="I24341" s="88"/>
      <c r="J24341" s="88"/>
      <c r="K24341" s="88"/>
    </row>
    <row r="24342" spans="2:11" hidden="1" x14ac:dyDescent="0.2">
      <c r="B24342" s="88"/>
      <c r="C24342" s="88"/>
      <c r="D24342" s="88"/>
      <c r="E24342" s="88"/>
      <c r="F24342" s="88"/>
      <c r="G24342" s="88"/>
      <c r="H24342" s="88"/>
      <c r="I24342" s="88"/>
      <c r="J24342" s="88"/>
      <c r="K24342" s="88"/>
    </row>
    <row r="24343" spans="2:11" hidden="1" x14ac:dyDescent="0.2">
      <c r="B24343" s="88"/>
      <c r="C24343" s="88"/>
      <c r="D24343" s="88"/>
      <c r="E24343" s="88"/>
      <c r="F24343" s="88"/>
      <c r="G24343" s="88"/>
      <c r="H24343" s="88"/>
      <c r="I24343" s="88"/>
      <c r="J24343" s="88"/>
      <c r="K24343" s="88"/>
    </row>
    <row r="24344" spans="2:11" hidden="1" x14ac:dyDescent="0.2">
      <c r="B24344" s="88"/>
      <c r="C24344" s="88"/>
      <c r="D24344" s="88"/>
      <c r="E24344" s="88"/>
      <c r="F24344" s="88"/>
      <c r="G24344" s="88"/>
      <c r="H24344" s="88"/>
      <c r="I24344" s="88"/>
      <c r="J24344" s="88"/>
      <c r="K24344" s="88"/>
    </row>
    <row r="24345" spans="2:11" hidden="1" x14ac:dyDescent="0.2">
      <c r="B24345" s="88"/>
      <c r="C24345" s="88"/>
      <c r="D24345" s="88"/>
      <c r="E24345" s="88"/>
      <c r="F24345" s="88"/>
      <c r="G24345" s="88"/>
      <c r="H24345" s="88"/>
      <c r="I24345" s="88"/>
      <c r="J24345" s="88"/>
      <c r="K24345" s="88"/>
    </row>
    <row r="24346" spans="2:11" hidden="1" x14ac:dyDescent="0.2">
      <c r="B24346" s="88"/>
      <c r="C24346" s="88"/>
      <c r="D24346" s="88"/>
      <c r="E24346" s="88"/>
      <c r="F24346" s="88"/>
      <c r="G24346" s="88"/>
      <c r="H24346" s="88"/>
      <c r="I24346" s="88"/>
      <c r="J24346" s="88"/>
      <c r="K24346" s="88"/>
    </row>
    <row r="24347" spans="2:11" hidden="1" x14ac:dyDescent="0.2">
      <c r="B24347" s="88"/>
      <c r="C24347" s="88"/>
      <c r="D24347" s="88"/>
      <c r="E24347" s="88"/>
      <c r="F24347" s="88"/>
      <c r="G24347" s="88"/>
      <c r="H24347" s="88"/>
      <c r="I24347" s="88"/>
      <c r="J24347" s="88"/>
      <c r="K24347" s="88"/>
    </row>
    <row r="24348" spans="2:11" hidden="1" x14ac:dyDescent="0.2">
      <c r="B24348" s="88"/>
      <c r="C24348" s="88"/>
      <c r="D24348" s="88"/>
      <c r="E24348" s="88"/>
      <c r="F24348" s="88"/>
      <c r="G24348" s="88"/>
      <c r="H24348" s="88"/>
      <c r="I24348" s="88"/>
      <c r="J24348" s="88"/>
      <c r="K24348" s="88"/>
    </row>
    <row r="24349" spans="2:11" hidden="1" x14ac:dyDescent="0.2">
      <c r="B24349" s="88"/>
      <c r="C24349" s="88"/>
      <c r="D24349" s="88"/>
      <c r="E24349" s="88"/>
      <c r="F24349" s="88"/>
      <c r="G24349" s="88"/>
      <c r="H24349" s="88"/>
      <c r="I24349" s="88"/>
      <c r="J24349" s="88"/>
      <c r="K24349" s="88"/>
    </row>
    <row r="24350" spans="2:11" hidden="1" x14ac:dyDescent="0.2">
      <c r="B24350" s="88"/>
      <c r="C24350" s="88"/>
      <c r="D24350" s="88"/>
      <c r="E24350" s="88"/>
      <c r="F24350" s="88"/>
      <c r="G24350" s="88"/>
      <c r="H24350" s="88"/>
      <c r="I24350" s="88"/>
      <c r="J24350" s="88"/>
      <c r="K24350" s="88"/>
    </row>
    <row r="24351" spans="2:11" hidden="1" x14ac:dyDescent="0.2">
      <c r="B24351" s="88"/>
      <c r="C24351" s="88"/>
      <c r="D24351" s="88"/>
      <c r="E24351" s="88"/>
      <c r="F24351" s="88"/>
      <c r="G24351" s="88"/>
      <c r="H24351" s="88"/>
      <c r="I24351" s="88"/>
      <c r="J24351" s="88"/>
      <c r="K24351" s="88"/>
    </row>
    <row r="24352" spans="2:11" hidden="1" x14ac:dyDescent="0.2">
      <c r="B24352" s="88"/>
      <c r="C24352" s="88"/>
      <c r="D24352" s="88"/>
      <c r="E24352" s="88"/>
      <c r="F24352" s="88"/>
      <c r="G24352" s="88"/>
      <c r="H24352" s="88"/>
      <c r="I24352" s="88"/>
      <c r="J24352" s="88"/>
      <c r="K24352" s="88"/>
    </row>
    <row r="24353" spans="2:11" hidden="1" x14ac:dyDescent="0.2">
      <c r="B24353" s="88"/>
      <c r="C24353" s="88"/>
      <c r="D24353" s="88"/>
      <c r="E24353" s="88"/>
      <c r="F24353" s="88"/>
      <c r="G24353" s="88"/>
      <c r="H24353" s="88"/>
      <c r="I24353" s="88"/>
      <c r="J24353" s="88"/>
      <c r="K24353" s="88"/>
    </row>
    <row r="24354" spans="2:11" hidden="1" x14ac:dyDescent="0.2">
      <c r="B24354" s="88"/>
      <c r="C24354" s="88"/>
      <c r="D24354" s="88"/>
      <c r="E24354" s="88"/>
      <c r="F24354" s="88"/>
      <c r="G24354" s="88"/>
      <c r="H24354" s="88"/>
      <c r="I24354" s="88"/>
      <c r="J24354" s="88"/>
      <c r="K24354" s="88"/>
    </row>
    <row r="24355" spans="2:11" hidden="1" x14ac:dyDescent="0.2">
      <c r="B24355" s="88"/>
      <c r="C24355" s="88"/>
      <c r="D24355" s="88"/>
      <c r="E24355" s="88"/>
      <c r="F24355" s="88"/>
      <c r="G24355" s="88"/>
      <c r="H24355" s="88"/>
      <c r="I24355" s="88"/>
      <c r="J24355" s="88"/>
      <c r="K24355" s="88"/>
    </row>
    <row r="24356" spans="2:11" hidden="1" x14ac:dyDescent="0.2">
      <c r="B24356" s="88"/>
      <c r="C24356" s="88"/>
      <c r="D24356" s="88"/>
      <c r="E24356" s="88"/>
      <c r="F24356" s="88"/>
      <c r="G24356" s="88"/>
      <c r="H24356" s="88"/>
      <c r="I24356" s="88"/>
      <c r="J24356" s="88"/>
      <c r="K24356" s="88"/>
    </row>
    <row r="24357" spans="2:11" hidden="1" x14ac:dyDescent="0.2">
      <c r="B24357" s="88"/>
      <c r="C24357" s="88"/>
      <c r="D24357" s="88"/>
      <c r="E24357" s="88"/>
      <c r="F24357" s="88"/>
      <c r="G24357" s="88"/>
      <c r="H24357" s="88"/>
      <c r="I24357" s="88"/>
      <c r="J24357" s="88"/>
      <c r="K24357" s="88"/>
    </row>
    <row r="24358" spans="2:11" hidden="1" x14ac:dyDescent="0.2">
      <c r="B24358" s="88"/>
      <c r="C24358" s="88"/>
      <c r="D24358" s="88"/>
      <c r="E24358" s="88"/>
      <c r="F24358" s="88"/>
      <c r="G24358" s="88"/>
      <c r="H24358" s="88"/>
      <c r="I24358" s="88"/>
      <c r="J24358" s="88"/>
      <c r="K24358" s="88"/>
    </row>
    <row r="24359" spans="2:11" hidden="1" x14ac:dyDescent="0.2">
      <c r="B24359" s="88"/>
      <c r="C24359" s="88"/>
      <c r="D24359" s="88"/>
      <c r="E24359" s="88"/>
      <c r="F24359" s="88"/>
      <c r="G24359" s="88"/>
      <c r="H24359" s="88"/>
      <c r="I24359" s="88"/>
      <c r="J24359" s="88"/>
      <c r="K24359" s="88"/>
    </row>
    <row r="24360" spans="2:11" hidden="1" x14ac:dyDescent="0.2">
      <c r="B24360" s="88"/>
      <c r="C24360" s="88"/>
      <c r="D24360" s="88"/>
      <c r="E24360" s="88"/>
      <c r="F24360" s="88"/>
      <c r="G24360" s="88"/>
      <c r="H24360" s="88"/>
      <c r="I24360" s="88"/>
      <c r="J24360" s="88"/>
      <c r="K24360" s="88"/>
    </row>
    <row r="24361" spans="2:11" hidden="1" x14ac:dyDescent="0.2">
      <c r="B24361" s="88"/>
      <c r="C24361" s="88"/>
      <c r="D24361" s="88"/>
      <c r="E24361" s="88"/>
      <c r="F24361" s="88"/>
      <c r="G24361" s="88"/>
      <c r="H24361" s="88"/>
      <c r="I24361" s="88"/>
      <c r="J24361" s="88"/>
      <c r="K24361" s="88"/>
    </row>
    <row r="24362" spans="2:11" hidden="1" x14ac:dyDescent="0.2">
      <c r="B24362" s="88"/>
      <c r="C24362" s="88"/>
      <c r="D24362" s="88"/>
      <c r="E24362" s="88"/>
      <c r="F24362" s="88"/>
      <c r="G24362" s="88"/>
      <c r="H24362" s="88"/>
      <c r="I24362" s="88"/>
      <c r="J24362" s="88"/>
      <c r="K24362" s="88"/>
    </row>
    <row r="24363" spans="2:11" hidden="1" x14ac:dyDescent="0.2">
      <c r="B24363" s="88"/>
      <c r="C24363" s="88"/>
      <c r="D24363" s="88"/>
      <c r="E24363" s="88"/>
      <c r="F24363" s="88"/>
      <c r="G24363" s="88"/>
      <c r="H24363" s="88"/>
      <c r="I24363" s="88"/>
      <c r="J24363" s="88"/>
      <c r="K24363" s="88"/>
    </row>
    <row r="24364" spans="2:11" hidden="1" x14ac:dyDescent="0.2">
      <c r="B24364" s="88"/>
      <c r="C24364" s="88"/>
      <c r="D24364" s="88"/>
      <c r="E24364" s="88"/>
      <c r="F24364" s="88"/>
      <c r="G24364" s="88"/>
      <c r="H24364" s="88"/>
      <c r="I24364" s="88"/>
      <c r="J24364" s="88"/>
      <c r="K24364" s="88"/>
    </row>
    <row r="24365" spans="2:11" hidden="1" x14ac:dyDescent="0.2">
      <c r="B24365" s="88"/>
      <c r="C24365" s="88"/>
      <c r="D24365" s="88"/>
      <c r="E24365" s="88"/>
      <c r="F24365" s="88"/>
      <c r="G24365" s="88"/>
      <c r="H24365" s="88"/>
      <c r="I24365" s="88"/>
      <c r="J24365" s="88"/>
      <c r="K24365" s="88"/>
    </row>
    <row r="24366" spans="2:11" hidden="1" x14ac:dyDescent="0.2">
      <c r="B24366" s="88"/>
      <c r="C24366" s="88"/>
      <c r="D24366" s="88"/>
      <c r="E24366" s="88"/>
      <c r="F24366" s="88"/>
      <c r="G24366" s="88"/>
      <c r="H24366" s="88"/>
      <c r="I24366" s="88"/>
      <c r="J24366" s="88"/>
      <c r="K24366" s="88"/>
    </row>
    <row r="24367" spans="2:11" hidden="1" x14ac:dyDescent="0.2">
      <c r="B24367" s="88"/>
      <c r="C24367" s="88"/>
      <c r="D24367" s="88"/>
      <c r="E24367" s="88"/>
      <c r="F24367" s="88"/>
      <c r="G24367" s="88"/>
      <c r="H24367" s="88"/>
      <c r="I24367" s="88"/>
      <c r="J24367" s="88"/>
      <c r="K24367" s="88"/>
    </row>
    <row r="24368" spans="2:11" hidden="1" x14ac:dyDescent="0.2">
      <c r="B24368" s="88"/>
      <c r="C24368" s="88"/>
      <c r="D24368" s="88"/>
      <c r="E24368" s="88"/>
      <c r="F24368" s="88"/>
      <c r="G24368" s="88"/>
      <c r="H24368" s="88"/>
      <c r="I24368" s="88"/>
      <c r="J24368" s="88"/>
      <c r="K24368" s="88"/>
    </row>
    <row r="24369" spans="2:11" hidden="1" x14ac:dyDescent="0.2">
      <c r="B24369" s="88"/>
      <c r="C24369" s="88"/>
      <c r="D24369" s="88"/>
      <c r="E24369" s="88"/>
      <c r="F24369" s="88"/>
      <c r="G24369" s="88"/>
      <c r="H24369" s="88"/>
      <c r="I24369" s="88"/>
      <c r="J24369" s="88"/>
      <c r="K24369" s="88"/>
    </row>
    <row r="24370" spans="2:11" hidden="1" x14ac:dyDescent="0.2">
      <c r="B24370" s="88"/>
      <c r="C24370" s="88"/>
      <c r="D24370" s="88"/>
      <c r="E24370" s="88"/>
      <c r="F24370" s="88"/>
      <c r="G24370" s="88"/>
      <c r="H24370" s="88"/>
      <c r="I24370" s="88"/>
      <c r="J24370" s="88"/>
      <c r="K24370" s="88"/>
    </row>
    <row r="24371" spans="2:11" hidden="1" x14ac:dyDescent="0.2">
      <c r="B24371" s="88"/>
      <c r="C24371" s="88"/>
      <c r="D24371" s="88"/>
      <c r="E24371" s="88"/>
      <c r="F24371" s="88"/>
      <c r="G24371" s="88"/>
      <c r="H24371" s="88"/>
      <c r="I24371" s="88"/>
      <c r="J24371" s="88"/>
      <c r="K24371" s="88"/>
    </row>
    <row r="24372" spans="2:11" hidden="1" x14ac:dyDescent="0.2">
      <c r="B24372" s="88"/>
      <c r="C24372" s="88"/>
      <c r="D24372" s="88"/>
      <c r="E24372" s="88"/>
      <c r="F24372" s="88"/>
      <c r="G24372" s="88"/>
      <c r="H24372" s="88"/>
      <c r="I24372" s="88"/>
      <c r="J24372" s="88"/>
      <c r="K24372" s="88"/>
    </row>
    <row r="24373" spans="2:11" hidden="1" x14ac:dyDescent="0.2">
      <c r="B24373" s="88"/>
      <c r="C24373" s="88"/>
      <c r="D24373" s="88"/>
      <c r="E24373" s="88"/>
      <c r="F24373" s="88"/>
      <c r="G24373" s="88"/>
      <c r="H24373" s="88"/>
      <c r="I24373" s="88"/>
      <c r="J24373" s="88"/>
      <c r="K24373" s="88"/>
    </row>
    <row r="24374" spans="2:11" hidden="1" x14ac:dyDescent="0.2">
      <c r="B24374" s="88"/>
      <c r="C24374" s="88"/>
      <c r="D24374" s="88"/>
      <c r="E24374" s="88"/>
      <c r="F24374" s="88"/>
      <c r="G24374" s="88"/>
      <c r="H24374" s="88"/>
      <c r="I24374" s="88"/>
      <c r="J24374" s="88"/>
      <c r="K24374" s="88"/>
    </row>
    <row r="24375" spans="2:11" hidden="1" x14ac:dyDescent="0.2">
      <c r="B24375" s="88"/>
      <c r="C24375" s="88"/>
      <c r="D24375" s="88"/>
      <c r="E24375" s="88"/>
      <c r="F24375" s="88"/>
      <c r="G24375" s="88"/>
      <c r="H24375" s="88"/>
      <c r="I24375" s="88"/>
      <c r="J24375" s="88"/>
      <c r="K24375" s="88"/>
    </row>
    <row r="24376" spans="2:11" hidden="1" x14ac:dyDescent="0.2">
      <c r="B24376" s="88"/>
      <c r="C24376" s="88"/>
      <c r="D24376" s="88"/>
      <c r="E24376" s="88"/>
      <c r="F24376" s="88"/>
      <c r="G24376" s="88"/>
      <c r="H24376" s="88"/>
      <c r="I24376" s="88"/>
      <c r="J24376" s="88"/>
      <c r="K24376" s="88"/>
    </row>
    <row r="24377" spans="2:11" hidden="1" x14ac:dyDescent="0.2">
      <c r="B24377" s="88"/>
      <c r="C24377" s="88"/>
      <c r="D24377" s="88"/>
      <c r="E24377" s="88"/>
      <c r="F24377" s="88"/>
      <c r="G24377" s="88"/>
      <c r="H24377" s="88"/>
      <c r="I24377" s="88"/>
      <c r="J24377" s="88"/>
      <c r="K24377" s="88"/>
    </row>
    <row r="24378" spans="2:11" hidden="1" x14ac:dyDescent="0.2">
      <c r="B24378" s="88"/>
      <c r="C24378" s="88"/>
      <c r="D24378" s="88"/>
      <c r="E24378" s="88"/>
      <c r="F24378" s="88"/>
      <c r="G24378" s="88"/>
      <c r="H24378" s="88"/>
      <c r="I24378" s="88"/>
      <c r="J24378" s="88"/>
      <c r="K24378" s="88"/>
    </row>
    <row r="24379" spans="2:11" hidden="1" x14ac:dyDescent="0.2">
      <c r="B24379" s="88"/>
      <c r="C24379" s="88"/>
      <c r="D24379" s="88"/>
      <c r="E24379" s="88"/>
      <c r="F24379" s="88"/>
      <c r="G24379" s="88"/>
      <c r="H24379" s="88"/>
      <c r="I24379" s="88"/>
      <c r="J24379" s="88"/>
      <c r="K24379" s="88"/>
    </row>
    <row r="24380" spans="2:11" hidden="1" x14ac:dyDescent="0.2">
      <c r="B24380" s="88"/>
      <c r="C24380" s="88"/>
      <c r="D24380" s="88"/>
      <c r="E24380" s="88"/>
      <c r="F24380" s="88"/>
      <c r="G24380" s="88"/>
      <c r="H24380" s="88"/>
      <c r="I24380" s="88"/>
      <c r="J24380" s="88"/>
      <c r="K24380" s="88"/>
    </row>
    <row r="24381" spans="2:11" hidden="1" x14ac:dyDescent="0.2">
      <c r="B24381" s="88"/>
      <c r="C24381" s="88"/>
      <c r="D24381" s="88"/>
      <c r="E24381" s="88"/>
      <c r="F24381" s="88"/>
      <c r="G24381" s="88"/>
      <c r="H24381" s="88"/>
      <c r="I24381" s="88"/>
      <c r="J24381" s="88"/>
      <c r="K24381" s="88"/>
    </row>
    <row r="24382" spans="2:11" hidden="1" x14ac:dyDescent="0.2">
      <c r="B24382" s="88"/>
      <c r="C24382" s="88"/>
      <c r="D24382" s="88"/>
      <c r="E24382" s="88"/>
      <c r="F24382" s="88"/>
      <c r="G24382" s="88"/>
      <c r="H24382" s="88"/>
      <c r="I24382" s="88"/>
      <c r="J24382" s="88"/>
      <c r="K24382" s="88"/>
    </row>
    <row r="24383" spans="2:11" hidden="1" x14ac:dyDescent="0.2">
      <c r="B24383" s="88"/>
      <c r="C24383" s="88"/>
      <c r="D24383" s="88"/>
      <c r="E24383" s="88"/>
      <c r="F24383" s="88"/>
      <c r="G24383" s="88"/>
      <c r="H24383" s="88"/>
      <c r="I24383" s="88"/>
      <c r="J24383" s="88"/>
      <c r="K24383" s="88"/>
    </row>
    <row r="24384" spans="2:11" hidden="1" x14ac:dyDescent="0.2">
      <c r="B24384" s="88"/>
      <c r="C24384" s="88"/>
      <c r="D24384" s="88"/>
      <c r="E24384" s="88"/>
      <c r="F24384" s="88"/>
      <c r="G24384" s="88"/>
      <c r="H24384" s="88"/>
      <c r="I24384" s="88"/>
      <c r="J24384" s="88"/>
      <c r="K24384" s="88"/>
    </row>
    <row r="24385" spans="2:11" hidden="1" x14ac:dyDescent="0.2">
      <c r="B24385" s="88"/>
      <c r="C24385" s="88"/>
      <c r="D24385" s="88"/>
      <c r="E24385" s="88"/>
      <c r="F24385" s="88"/>
      <c r="G24385" s="88"/>
      <c r="H24385" s="88"/>
      <c r="I24385" s="88"/>
      <c r="J24385" s="88"/>
      <c r="K24385" s="88"/>
    </row>
    <row r="24386" spans="2:11" hidden="1" x14ac:dyDescent="0.2">
      <c r="B24386" s="88"/>
      <c r="C24386" s="88"/>
      <c r="D24386" s="88"/>
      <c r="E24386" s="88"/>
      <c r="F24386" s="88"/>
      <c r="G24386" s="88"/>
      <c r="H24386" s="88"/>
      <c r="I24386" s="88"/>
      <c r="J24386" s="88"/>
      <c r="K24386" s="88"/>
    </row>
    <row r="24387" spans="2:11" hidden="1" x14ac:dyDescent="0.2">
      <c r="B24387" s="88"/>
      <c r="C24387" s="88"/>
      <c r="D24387" s="88"/>
      <c r="E24387" s="88"/>
      <c r="F24387" s="88"/>
      <c r="G24387" s="88"/>
      <c r="H24387" s="88"/>
      <c r="I24387" s="88"/>
      <c r="J24387" s="88"/>
      <c r="K24387" s="88"/>
    </row>
    <row r="24388" spans="2:11" hidden="1" x14ac:dyDescent="0.2">
      <c r="B24388" s="88"/>
      <c r="C24388" s="88"/>
      <c r="D24388" s="88"/>
      <c r="E24388" s="88"/>
      <c r="F24388" s="88"/>
      <c r="G24388" s="88"/>
      <c r="H24388" s="88"/>
      <c r="I24388" s="88"/>
      <c r="J24388" s="88"/>
      <c r="K24388" s="88"/>
    </row>
    <row r="24389" spans="2:11" hidden="1" x14ac:dyDescent="0.2">
      <c r="B24389" s="88"/>
      <c r="C24389" s="88"/>
      <c r="D24389" s="88"/>
      <c r="E24389" s="88"/>
      <c r="F24389" s="88"/>
      <c r="G24389" s="88"/>
      <c r="H24389" s="88"/>
      <c r="I24389" s="88"/>
      <c r="J24389" s="88"/>
      <c r="K24389" s="88"/>
    </row>
    <row r="24390" spans="2:11" hidden="1" x14ac:dyDescent="0.2">
      <c r="B24390" s="88"/>
      <c r="C24390" s="88"/>
      <c r="D24390" s="88"/>
      <c r="E24390" s="88"/>
      <c r="F24390" s="88"/>
      <c r="G24390" s="88"/>
      <c r="H24390" s="88"/>
      <c r="I24390" s="88"/>
      <c r="J24390" s="88"/>
      <c r="K24390" s="88"/>
    </row>
    <row r="24391" spans="2:11" hidden="1" x14ac:dyDescent="0.2">
      <c r="B24391" s="88"/>
      <c r="C24391" s="88"/>
      <c r="D24391" s="88"/>
      <c r="E24391" s="88"/>
      <c r="F24391" s="88"/>
      <c r="G24391" s="88"/>
      <c r="H24391" s="88"/>
      <c r="I24391" s="88"/>
      <c r="J24391" s="88"/>
      <c r="K24391" s="88"/>
    </row>
    <row r="24392" spans="2:11" hidden="1" x14ac:dyDescent="0.2">
      <c r="B24392" s="88"/>
      <c r="C24392" s="88"/>
      <c r="D24392" s="88"/>
      <c r="E24392" s="88"/>
      <c r="F24392" s="88"/>
      <c r="G24392" s="88"/>
      <c r="H24392" s="88"/>
      <c r="I24392" s="88"/>
      <c r="J24392" s="88"/>
      <c r="K24392" s="88"/>
    </row>
    <row r="24393" spans="2:11" hidden="1" x14ac:dyDescent="0.2">
      <c r="B24393" s="88"/>
      <c r="C24393" s="88"/>
      <c r="D24393" s="88"/>
      <c r="E24393" s="88"/>
      <c r="F24393" s="88"/>
      <c r="G24393" s="88"/>
      <c r="H24393" s="88"/>
      <c r="I24393" s="88"/>
      <c r="J24393" s="88"/>
      <c r="K24393" s="88"/>
    </row>
    <row r="24394" spans="2:11" hidden="1" x14ac:dyDescent="0.2">
      <c r="B24394" s="88"/>
      <c r="C24394" s="88"/>
      <c r="D24394" s="88"/>
      <c r="E24394" s="88"/>
      <c r="F24394" s="88"/>
      <c r="G24394" s="88"/>
      <c r="H24394" s="88"/>
      <c r="I24394" s="88"/>
      <c r="J24394" s="88"/>
      <c r="K24394" s="88"/>
    </row>
    <row r="24395" spans="2:11" hidden="1" x14ac:dyDescent="0.2">
      <c r="B24395" s="88"/>
      <c r="C24395" s="88"/>
      <c r="D24395" s="88"/>
      <c r="E24395" s="88"/>
      <c r="F24395" s="88"/>
      <c r="G24395" s="88"/>
      <c r="H24395" s="88"/>
      <c r="I24395" s="88"/>
      <c r="J24395" s="88"/>
      <c r="K24395" s="88"/>
    </row>
    <row r="24396" spans="2:11" hidden="1" x14ac:dyDescent="0.2">
      <c r="B24396" s="88"/>
      <c r="C24396" s="88"/>
      <c r="D24396" s="88"/>
      <c r="E24396" s="88"/>
      <c r="F24396" s="88"/>
      <c r="G24396" s="88"/>
      <c r="H24396" s="88"/>
      <c r="I24396" s="88"/>
      <c r="J24396" s="88"/>
      <c r="K24396" s="88"/>
    </row>
    <row r="24397" spans="2:11" hidden="1" x14ac:dyDescent="0.2">
      <c r="B24397" s="88"/>
      <c r="C24397" s="88"/>
      <c r="D24397" s="88"/>
      <c r="E24397" s="88"/>
      <c r="F24397" s="88"/>
      <c r="G24397" s="88"/>
      <c r="H24397" s="88"/>
      <c r="I24397" s="88"/>
      <c r="J24397" s="88"/>
      <c r="K24397" s="88"/>
    </row>
    <row r="24398" spans="2:11" hidden="1" x14ac:dyDescent="0.2">
      <c r="B24398" s="88"/>
      <c r="C24398" s="88"/>
      <c r="D24398" s="88"/>
      <c r="E24398" s="88"/>
      <c r="F24398" s="88"/>
      <c r="G24398" s="88"/>
      <c r="H24398" s="88"/>
      <c r="I24398" s="88"/>
      <c r="J24398" s="88"/>
      <c r="K24398" s="88"/>
    </row>
    <row r="24399" spans="2:11" hidden="1" x14ac:dyDescent="0.2">
      <c r="B24399" s="88"/>
      <c r="C24399" s="88"/>
      <c r="D24399" s="88"/>
      <c r="E24399" s="88"/>
      <c r="F24399" s="88"/>
      <c r="G24399" s="88"/>
      <c r="H24399" s="88"/>
      <c r="I24399" s="88"/>
      <c r="J24399" s="88"/>
      <c r="K24399" s="88"/>
    </row>
    <row r="24400" spans="2:11" hidden="1" x14ac:dyDescent="0.2">
      <c r="B24400" s="88"/>
      <c r="C24400" s="88"/>
      <c r="D24400" s="88"/>
      <c r="E24400" s="88"/>
      <c r="F24400" s="88"/>
      <c r="G24400" s="88"/>
      <c r="H24400" s="88"/>
      <c r="I24400" s="88"/>
      <c r="J24400" s="88"/>
      <c r="K24400" s="88"/>
    </row>
    <row r="24401" spans="2:11" hidden="1" x14ac:dyDescent="0.2">
      <c r="B24401" s="88"/>
      <c r="C24401" s="88"/>
      <c r="D24401" s="88"/>
      <c r="E24401" s="88"/>
      <c r="F24401" s="88"/>
      <c r="G24401" s="88"/>
      <c r="H24401" s="88"/>
      <c r="I24401" s="88"/>
      <c r="J24401" s="88"/>
      <c r="K24401" s="88"/>
    </row>
    <row r="24402" spans="2:11" hidden="1" x14ac:dyDescent="0.2">
      <c r="B24402" s="88"/>
      <c r="C24402" s="88"/>
      <c r="D24402" s="88"/>
      <c r="E24402" s="88"/>
      <c r="F24402" s="88"/>
      <c r="G24402" s="88"/>
      <c r="H24402" s="88"/>
      <c r="I24402" s="88"/>
      <c r="J24402" s="88"/>
      <c r="K24402" s="88"/>
    </row>
    <row r="24403" spans="2:11" hidden="1" x14ac:dyDescent="0.2">
      <c r="B24403" s="88"/>
      <c r="C24403" s="88"/>
      <c r="D24403" s="88"/>
      <c r="E24403" s="88"/>
      <c r="F24403" s="88"/>
      <c r="G24403" s="88"/>
      <c r="H24403" s="88"/>
      <c r="I24403" s="88"/>
      <c r="J24403" s="88"/>
      <c r="K24403" s="88"/>
    </row>
    <row r="24404" spans="2:11" hidden="1" x14ac:dyDescent="0.2">
      <c r="B24404" s="88"/>
      <c r="C24404" s="88"/>
      <c r="D24404" s="88"/>
      <c r="E24404" s="88"/>
      <c r="F24404" s="88"/>
      <c r="G24404" s="88"/>
      <c r="H24404" s="88"/>
      <c r="I24404" s="88"/>
      <c r="J24404" s="88"/>
      <c r="K24404" s="88"/>
    </row>
    <row r="24405" spans="2:11" hidden="1" x14ac:dyDescent="0.2">
      <c r="B24405" s="88"/>
      <c r="C24405" s="88"/>
      <c r="D24405" s="88"/>
      <c r="E24405" s="88"/>
      <c r="F24405" s="88"/>
      <c r="G24405" s="88"/>
      <c r="H24405" s="88"/>
      <c r="I24405" s="88"/>
      <c r="J24405" s="88"/>
      <c r="K24405" s="88"/>
    </row>
    <row r="24406" spans="2:11" hidden="1" x14ac:dyDescent="0.2">
      <c r="B24406" s="88"/>
      <c r="C24406" s="88"/>
      <c r="D24406" s="88"/>
      <c r="E24406" s="88"/>
      <c r="F24406" s="88"/>
      <c r="G24406" s="88"/>
      <c r="H24406" s="88"/>
      <c r="I24406" s="88"/>
      <c r="J24406" s="88"/>
      <c r="K24406" s="88"/>
    </row>
    <row r="24407" spans="2:11" hidden="1" x14ac:dyDescent="0.2">
      <c r="B24407" s="88"/>
      <c r="C24407" s="88"/>
      <c r="D24407" s="88"/>
      <c r="E24407" s="88"/>
      <c r="F24407" s="88"/>
      <c r="G24407" s="88"/>
      <c r="H24407" s="88"/>
      <c r="I24407" s="88"/>
      <c r="J24407" s="88"/>
      <c r="K24407" s="88"/>
    </row>
    <row r="24408" spans="2:11" hidden="1" x14ac:dyDescent="0.2">
      <c r="B24408" s="88"/>
      <c r="C24408" s="88"/>
      <c r="D24408" s="88"/>
      <c r="E24408" s="88"/>
      <c r="F24408" s="88"/>
      <c r="G24408" s="88"/>
      <c r="H24408" s="88"/>
      <c r="I24408" s="88"/>
      <c r="J24408" s="88"/>
      <c r="K24408" s="88"/>
    </row>
    <row r="24409" spans="2:11" hidden="1" x14ac:dyDescent="0.2">
      <c r="B24409" s="88"/>
      <c r="C24409" s="88"/>
      <c r="D24409" s="88"/>
      <c r="E24409" s="88"/>
      <c r="F24409" s="88"/>
      <c r="G24409" s="88"/>
      <c r="H24409" s="88"/>
      <c r="I24409" s="88"/>
      <c r="J24409" s="88"/>
      <c r="K24409" s="88"/>
    </row>
    <row r="24410" spans="2:11" hidden="1" x14ac:dyDescent="0.2">
      <c r="B24410" s="88"/>
      <c r="C24410" s="88"/>
      <c r="D24410" s="88"/>
      <c r="E24410" s="88"/>
      <c r="F24410" s="88"/>
      <c r="G24410" s="88"/>
      <c r="H24410" s="88"/>
      <c r="I24410" s="88"/>
      <c r="J24410" s="88"/>
      <c r="K24410" s="88"/>
    </row>
    <row r="24411" spans="2:11" hidden="1" x14ac:dyDescent="0.2">
      <c r="B24411" s="88"/>
      <c r="C24411" s="88"/>
      <c r="D24411" s="88"/>
      <c r="E24411" s="88"/>
      <c r="F24411" s="88"/>
      <c r="G24411" s="88"/>
      <c r="H24411" s="88"/>
      <c r="I24411" s="88"/>
      <c r="J24411" s="88"/>
      <c r="K24411" s="88"/>
    </row>
    <row r="24412" spans="2:11" hidden="1" x14ac:dyDescent="0.2">
      <c r="B24412" s="88"/>
      <c r="C24412" s="88"/>
      <c r="D24412" s="88"/>
      <c r="E24412" s="88"/>
      <c r="F24412" s="88"/>
      <c r="G24412" s="88"/>
      <c r="H24412" s="88"/>
      <c r="I24412" s="88"/>
      <c r="J24412" s="88"/>
      <c r="K24412" s="88"/>
    </row>
    <row r="24413" spans="2:11" hidden="1" x14ac:dyDescent="0.2">
      <c r="B24413" s="88"/>
      <c r="C24413" s="88"/>
      <c r="D24413" s="88"/>
      <c r="E24413" s="88"/>
      <c r="F24413" s="88"/>
      <c r="G24413" s="88"/>
      <c r="H24413" s="88"/>
      <c r="I24413" s="88"/>
      <c r="J24413" s="88"/>
      <c r="K24413" s="88"/>
    </row>
    <row r="24414" spans="2:11" hidden="1" x14ac:dyDescent="0.2">
      <c r="B24414" s="88"/>
      <c r="C24414" s="88"/>
      <c r="D24414" s="88"/>
      <c r="E24414" s="88"/>
      <c r="F24414" s="88"/>
      <c r="G24414" s="88"/>
      <c r="H24414" s="88"/>
      <c r="I24414" s="88"/>
      <c r="J24414" s="88"/>
      <c r="K24414" s="88"/>
    </row>
    <row r="24415" spans="2:11" hidden="1" x14ac:dyDescent="0.2">
      <c r="B24415" s="88"/>
      <c r="C24415" s="88"/>
      <c r="D24415" s="88"/>
      <c r="E24415" s="88"/>
      <c r="F24415" s="88"/>
      <c r="G24415" s="88"/>
      <c r="H24415" s="88"/>
      <c r="I24415" s="88"/>
      <c r="J24415" s="88"/>
      <c r="K24415" s="88"/>
    </row>
    <row r="24416" spans="2:11" hidden="1" x14ac:dyDescent="0.2">
      <c r="B24416" s="88"/>
      <c r="C24416" s="88"/>
      <c r="D24416" s="88"/>
      <c r="E24416" s="88"/>
      <c r="F24416" s="88"/>
      <c r="G24416" s="88"/>
      <c r="H24416" s="88"/>
      <c r="I24416" s="88"/>
      <c r="J24416" s="88"/>
      <c r="K24416" s="88"/>
    </row>
    <row r="24417" spans="2:11" hidden="1" x14ac:dyDescent="0.2">
      <c r="B24417" s="88"/>
      <c r="C24417" s="88"/>
      <c r="D24417" s="88"/>
      <c r="E24417" s="88"/>
      <c r="F24417" s="88"/>
      <c r="G24417" s="88"/>
      <c r="H24417" s="88"/>
      <c r="I24417" s="88"/>
      <c r="J24417" s="88"/>
      <c r="K24417" s="88"/>
    </row>
    <row r="24418" spans="2:11" hidden="1" x14ac:dyDescent="0.2">
      <c r="B24418" s="88"/>
      <c r="C24418" s="88"/>
      <c r="D24418" s="88"/>
      <c r="E24418" s="88"/>
      <c r="F24418" s="88"/>
      <c r="G24418" s="88"/>
      <c r="H24418" s="88"/>
      <c r="I24418" s="88"/>
      <c r="J24418" s="88"/>
      <c r="K24418" s="88"/>
    </row>
    <row r="24419" spans="2:11" hidden="1" x14ac:dyDescent="0.2">
      <c r="B24419" s="88"/>
      <c r="C24419" s="88"/>
      <c r="D24419" s="88"/>
      <c r="E24419" s="88"/>
      <c r="F24419" s="88"/>
      <c r="G24419" s="88"/>
      <c r="H24419" s="88"/>
      <c r="I24419" s="88"/>
      <c r="J24419" s="88"/>
      <c r="K24419" s="88"/>
    </row>
    <row r="24420" spans="2:11" hidden="1" x14ac:dyDescent="0.2">
      <c r="B24420" s="88"/>
      <c r="C24420" s="88"/>
      <c r="D24420" s="88"/>
      <c r="E24420" s="88"/>
      <c r="F24420" s="88"/>
      <c r="G24420" s="88"/>
      <c r="H24420" s="88"/>
      <c r="I24420" s="88"/>
      <c r="J24420" s="88"/>
      <c r="K24420" s="88"/>
    </row>
    <row r="24421" spans="2:11" hidden="1" x14ac:dyDescent="0.2">
      <c r="B24421" s="88"/>
      <c r="C24421" s="88"/>
      <c r="D24421" s="88"/>
      <c r="E24421" s="88"/>
      <c r="F24421" s="88"/>
      <c r="G24421" s="88"/>
      <c r="H24421" s="88"/>
      <c r="I24421" s="88"/>
      <c r="J24421" s="88"/>
      <c r="K24421" s="88"/>
    </row>
    <row r="24422" spans="2:11" hidden="1" x14ac:dyDescent="0.2">
      <c r="B24422" s="88"/>
      <c r="C24422" s="88"/>
      <c r="D24422" s="88"/>
      <c r="E24422" s="88"/>
      <c r="F24422" s="88"/>
      <c r="G24422" s="88"/>
      <c r="H24422" s="88"/>
      <c r="I24422" s="88"/>
      <c r="J24422" s="88"/>
      <c r="K24422" s="88"/>
    </row>
    <row r="24423" spans="2:11" hidden="1" x14ac:dyDescent="0.2">
      <c r="B24423" s="88"/>
      <c r="C24423" s="88"/>
      <c r="D24423" s="88"/>
      <c r="E24423" s="88"/>
      <c r="F24423" s="88"/>
      <c r="G24423" s="88"/>
      <c r="H24423" s="88"/>
      <c r="I24423" s="88"/>
      <c r="J24423" s="88"/>
      <c r="K24423" s="88"/>
    </row>
    <row r="24424" spans="2:11" hidden="1" x14ac:dyDescent="0.2">
      <c r="B24424" s="88"/>
      <c r="C24424" s="88"/>
      <c r="D24424" s="88"/>
      <c r="E24424" s="88"/>
      <c r="F24424" s="88"/>
      <c r="G24424" s="88"/>
      <c r="H24424" s="88"/>
      <c r="I24424" s="88"/>
      <c r="J24424" s="88"/>
      <c r="K24424" s="88"/>
    </row>
    <row r="24425" spans="2:11" hidden="1" x14ac:dyDescent="0.2">
      <c r="B24425" s="88"/>
      <c r="C24425" s="88"/>
      <c r="D24425" s="88"/>
      <c r="E24425" s="88"/>
      <c r="F24425" s="88"/>
      <c r="G24425" s="88"/>
      <c r="H24425" s="88"/>
      <c r="I24425" s="88"/>
      <c r="J24425" s="88"/>
      <c r="K24425" s="88"/>
    </row>
    <row r="24426" spans="2:11" hidden="1" x14ac:dyDescent="0.2">
      <c r="B24426" s="88"/>
      <c r="C24426" s="88"/>
      <c r="D24426" s="88"/>
      <c r="E24426" s="88"/>
      <c r="F24426" s="88"/>
      <c r="G24426" s="88"/>
      <c r="H24426" s="88"/>
      <c r="I24426" s="88"/>
      <c r="J24426" s="88"/>
      <c r="K24426" s="88"/>
    </row>
    <row r="24427" spans="2:11" hidden="1" x14ac:dyDescent="0.2">
      <c r="B24427" s="88"/>
      <c r="C24427" s="88"/>
      <c r="D24427" s="88"/>
      <c r="E24427" s="88"/>
      <c r="F24427" s="88"/>
      <c r="G24427" s="88"/>
      <c r="H24427" s="88"/>
      <c r="I24427" s="88"/>
      <c r="J24427" s="88"/>
      <c r="K24427" s="88"/>
    </row>
    <row r="24428" spans="2:11" hidden="1" x14ac:dyDescent="0.2">
      <c r="B24428" s="88"/>
      <c r="C24428" s="88"/>
      <c r="D24428" s="88"/>
      <c r="E24428" s="88"/>
      <c r="F24428" s="88"/>
      <c r="G24428" s="88"/>
      <c r="H24428" s="88"/>
      <c r="I24428" s="88"/>
      <c r="J24428" s="88"/>
      <c r="K24428" s="88"/>
    </row>
    <row r="24429" spans="2:11" hidden="1" x14ac:dyDescent="0.2">
      <c r="B24429" s="88"/>
      <c r="C24429" s="88"/>
      <c r="D24429" s="88"/>
      <c r="E24429" s="88"/>
      <c r="F24429" s="88"/>
      <c r="G24429" s="88"/>
      <c r="H24429" s="88"/>
      <c r="I24429" s="88"/>
      <c r="J24429" s="88"/>
      <c r="K24429" s="88"/>
    </row>
    <row r="24430" spans="2:11" hidden="1" x14ac:dyDescent="0.2">
      <c r="B24430" s="88"/>
      <c r="C24430" s="88"/>
      <c r="D24430" s="88"/>
      <c r="E24430" s="88"/>
      <c r="F24430" s="88"/>
      <c r="G24430" s="88"/>
      <c r="H24430" s="88"/>
      <c r="I24430" s="88"/>
      <c r="J24430" s="88"/>
      <c r="K24430" s="88"/>
    </row>
    <row r="24431" spans="2:11" hidden="1" x14ac:dyDescent="0.2">
      <c r="B24431" s="88"/>
      <c r="C24431" s="88"/>
      <c r="D24431" s="88"/>
      <c r="E24431" s="88"/>
      <c r="F24431" s="88"/>
      <c r="G24431" s="88"/>
      <c r="H24431" s="88"/>
      <c r="I24431" s="88"/>
      <c r="J24431" s="88"/>
      <c r="K24431" s="88"/>
    </row>
    <row r="24432" spans="2:11" hidden="1" x14ac:dyDescent="0.2">
      <c r="B24432" s="88"/>
      <c r="C24432" s="88"/>
      <c r="D24432" s="88"/>
      <c r="E24432" s="88"/>
      <c r="F24432" s="88"/>
      <c r="G24432" s="88"/>
      <c r="H24432" s="88"/>
      <c r="I24432" s="88"/>
      <c r="J24432" s="88"/>
      <c r="K24432" s="88"/>
    </row>
    <row r="24433" spans="2:11" hidden="1" x14ac:dyDescent="0.2">
      <c r="B24433" s="88"/>
      <c r="C24433" s="88"/>
      <c r="D24433" s="88"/>
      <c r="E24433" s="88"/>
      <c r="F24433" s="88"/>
      <c r="G24433" s="88"/>
      <c r="H24433" s="88"/>
      <c r="I24433" s="88"/>
      <c r="J24433" s="88"/>
      <c r="K24433" s="88"/>
    </row>
    <row r="24434" spans="2:11" hidden="1" x14ac:dyDescent="0.2">
      <c r="B24434" s="88"/>
      <c r="C24434" s="88"/>
      <c r="D24434" s="88"/>
      <c r="E24434" s="88"/>
      <c r="F24434" s="88"/>
      <c r="G24434" s="88"/>
      <c r="H24434" s="88"/>
      <c r="I24434" s="88"/>
      <c r="J24434" s="88"/>
      <c r="K24434" s="88"/>
    </row>
    <row r="24435" spans="2:11" hidden="1" x14ac:dyDescent="0.2">
      <c r="B24435" s="88"/>
      <c r="C24435" s="88"/>
      <c r="D24435" s="88"/>
      <c r="E24435" s="88"/>
      <c r="F24435" s="88"/>
      <c r="G24435" s="88"/>
      <c r="H24435" s="88"/>
      <c r="I24435" s="88"/>
      <c r="J24435" s="88"/>
      <c r="K24435" s="88"/>
    </row>
    <row r="24436" spans="2:11" hidden="1" x14ac:dyDescent="0.2">
      <c r="B24436" s="88"/>
      <c r="C24436" s="88"/>
      <c r="D24436" s="88"/>
      <c r="E24436" s="88"/>
      <c r="F24436" s="88"/>
      <c r="G24436" s="88"/>
      <c r="H24436" s="88"/>
      <c r="I24436" s="88"/>
      <c r="J24436" s="88"/>
      <c r="K24436" s="88"/>
    </row>
    <row r="24437" spans="2:11" hidden="1" x14ac:dyDescent="0.2">
      <c r="B24437" s="88"/>
      <c r="C24437" s="88"/>
      <c r="D24437" s="88"/>
      <c r="E24437" s="88"/>
      <c r="F24437" s="88"/>
      <c r="G24437" s="88"/>
      <c r="H24437" s="88"/>
      <c r="I24437" s="88"/>
      <c r="J24437" s="88"/>
      <c r="K24437" s="88"/>
    </row>
    <row r="24438" spans="2:11" hidden="1" x14ac:dyDescent="0.2">
      <c r="B24438" s="88"/>
      <c r="C24438" s="88"/>
      <c r="D24438" s="88"/>
      <c r="E24438" s="88"/>
      <c r="F24438" s="88"/>
      <c r="G24438" s="88"/>
      <c r="H24438" s="88"/>
      <c r="I24438" s="88"/>
      <c r="J24438" s="88"/>
      <c r="K24438" s="88"/>
    </row>
    <row r="24439" spans="2:11" hidden="1" x14ac:dyDescent="0.2">
      <c r="B24439" s="88"/>
      <c r="C24439" s="88"/>
      <c r="D24439" s="88"/>
      <c r="E24439" s="88"/>
      <c r="F24439" s="88"/>
      <c r="G24439" s="88"/>
      <c r="H24439" s="88"/>
      <c r="I24439" s="88"/>
      <c r="J24439" s="88"/>
      <c r="K24439" s="88"/>
    </row>
    <row r="24440" spans="2:11" hidden="1" x14ac:dyDescent="0.2">
      <c r="B24440" s="88"/>
      <c r="C24440" s="88"/>
      <c r="D24440" s="88"/>
      <c r="E24440" s="88"/>
      <c r="F24440" s="88"/>
      <c r="G24440" s="88"/>
      <c r="H24440" s="88"/>
      <c r="I24440" s="88"/>
      <c r="J24440" s="88"/>
      <c r="K24440" s="88"/>
    </row>
    <row r="24441" spans="2:11" hidden="1" x14ac:dyDescent="0.2">
      <c r="B24441" s="88"/>
      <c r="C24441" s="88"/>
      <c r="D24441" s="88"/>
      <c r="E24441" s="88"/>
      <c r="F24441" s="88"/>
      <c r="G24441" s="88"/>
      <c r="H24441" s="88"/>
      <c r="I24441" s="88"/>
      <c r="J24441" s="88"/>
      <c r="K24441" s="88"/>
    </row>
    <row r="24442" spans="2:11" hidden="1" x14ac:dyDescent="0.2">
      <c r="B24442" s="88"/>
      <c r="C24442" s="88"/>
      <c r="D24442" s="88"/>
      <c r="E24442" s="88"/>
      <c r="F24442" s="88"/>
      <c r="G24442" s="88"/>
      <c r="H24442" s="88"/>
      <c r="I24442" s="88"/>
      <c r="J24442" s="88"/>
      <c r="K24442" s="88"/>
    </row>
    <row r="24443" spans="2:11" hidden="1" x14ac:dyDescent="0.2">
      <c r="B24443" s="88"/>
      <c r="C24443" s="88"/>
      <c r="D24443" s="88"/>
      <c r="E24443" s="88"/>
      <c r="F24443" s="88"/>
      <c r="G24443" s="88"/>
      <c r="H24443" s="88"/>
      <c r="I24443" s="88"/>
      <c r="J24443" s="88"/>
      <c r="K24443" s="88"/>
    </row>
    <row r="24444" spans="2:11" hidden="1" x14ac:dyDescent="0.2">
      <c r="B24444" s="88"/>
      <c r="C24444" s="88"/>
      <c r="D24444" s="88"/>
      <c r="E24444" s="88"/>
      <c r="F24444" s="88"/>
      <c r="G24444" s="88"/>
      <c r="H24444" s="88"/>
      <c r="I24444" s="88"/>
      <c r="J24444" s="88"/>
      <c r="K24444" s="88"/>
    </row>
    <row r="24445" spans="2:11" hidden="1" x14ac:dyDescent="0.2">
      <c r="B24445" s="88"/>
      <c r="C24445" s="88"/>
      <c r="D24445" s="88"/>
      <c r="E24445" s="88"/>
      <c r="F24445" s="88"/>
      <c r="G24445" s="88"/>
      <c r="H24445" s="88"/>
      <c r="I24445" s="88"/>
      <c r="J24445" s="88"/>
      <c r="K24445" s="88"/>
    </row>
    <row r="24446" spans="2:11" hidden="1" x14ac:dyDescent="0.2">
      <c r="B24446" s="88"/>
      <c r="C24446" s="88"/>
      <c r="D24446" s="88"/>
      <c r="E24446" s="88"/>
      <c r="F24446" s="88"/>
      <c r="G24446" s="88"/>
      <c r="H24446" s="88"/>
      <c r="I24446" s="88"/>
      <c r="J24446" s="88"/>
      <c r="K24446" s="88"/>
    </row>
    <row r="24447" spans="2:11" hidden="1" x14ac:dyDescent="0.2">
      <c r="B24447" s="88"/>
      <c r="C24447" s="88"/>
      <c r="D24447" s="88"/>
      <c r="E24447" s="88"/>
      <c r="F24447" s="88"/>
      <c r="G24447" s="88"/>
      <c r="H24447" s="88"/>
      <c r="I24447" s="88"/>
      <c r="J24447" s="88"/>
      <c r="K24447" s="88"/>
    </row>
    <row r="24448" spans="2:11" hidden="1" x14ac:dyDescent="0.2">
      <c r="B24448" s="88"/>
      <c r="C24448" s="88"/>
      <c r="D24448" s="88"/>
      <c r="E24448" s="88"/>
      <c r="F24448" s="88"/>
      <c r="G24448" s="88"/>
      <c r="H24448" s="88"/>
      <c r="I24448" s="88"/>
      <c r="J24448" s="88"/>
      <c r="K24448" s="88"/>
    </row>
    <row r="24449" spans="2:11" hidden="1" x14ac:dyDescent="0.2">
      <c r="B24449" s="88"/>
      <c r="C24449" s="88"/>
      <c r="D24449" s="88"/>
      <c r="E24449" s="88"/>
      <c r="F24449" s="88"/>
      <c r="G24449" s="88"/>
      <c r="H24449" s="88"/>
      <c r="I24449" s="88"/>
      <c r="J24449" s="88"/>
      <c r="K24449" s="88"/>
    </row>
    <row r="24450" spans="2:11" hidden="1" x14ac:dyDescent="0.2">
      <c r="B24450" s="88"/>
      <c r="C24450" s="88"/>
      <c r="D24450" s="88"/>
      <c r="E24450" s="88"/>
      <c r="F24450" s="88"/>
      <c r="G24450" s="88"/>
      <c r="H24450" s="88"/>
      <c r="I24450" s="88"/>
      <c r="J24450" s="88"/>
      <c r="K24450" s="88"/>
    </row>
    <row r="24451" spans="2:11" hidden="1" x14ac:dyDescent="0.2">
      <c r="B24451" s="88"/>
      <c r="C24451" s="88"/>
      <c r="D24451" s="88"/>
      <c r="E24451" s="88"/>
      <c r="F24451" s="88"/>
      <c r="G24451" s="88"/>
      <c r="H24451" s="88"/>
      <c r="I24451" s="88"/>
      <c r="J24451" s="88"/>
      <c r="K24451" s="88"/>
    </row>
    <row r="24452" spans="2:11" hidden="1" x14ac:dyDescent="0.2">
      <c r="B24452" s="88"/>
      <c r="C24452" s="88"/>
      <c r="D24452" s="88"/>
      <c r="E24452" s="88"/>
      <c r="F24452" s="88"/>
      <c r="G24452" s="88"/>
      <c r="H24452" s="88"/>
      <c r="I24452" s="88"/>
      <c r="J24452" s="88"/>
      <c r="K24452" s="88"/>
    </row>
    <row r="24453" spans="2:11" hidden="1" x14ac:dyDescent="0.2">
      <c r="B24453" s="88"/>
      <c r="C24453" s="88"/>
      <c r="D24453" s="88"/>
      <c r="E24453" s="88"/>
      <c r="F24453" s="88"/>
      <c r="G24453" s="88"/>
      <c r="H24453" s="88"/>
      <c r="I24453" s="88"/>
      <c r="J24453" s="88"/>
      <c r="K24453" s="88"/>
    </row>
    <row r="24454" spans="2:11" hidden="1" x14ac:dyDescent="0.2">
      <c r="B24454" s="88"/>
      <c r="C24454" s="88"/>
      <c r="D24454" s="88"/>
      <c r="E24454" s="88"/>
      <c r="F24454" s="88"/>
      <c r="G24454" s="88"/>
      <c r="H24454" s="88"/>
      <c r="I24454" s="88"/>
      <c r="J24454" s="88"/>
      <c r="K24454" s="88"/>
    </row>
    <row r="24455" spans="2:11" hidden="1" x14ac:dyDescent="0.2">
      <c r="B24455" s="88"/>
      <c r="C24455" s="88"/>
      <c r="D24455" s="88"/>
      <c r="E24455" s="88"/>
      <c r="F24455" s="88"/>
      <c r="G24455" s="88"/>
      <c r="H24455" s="88"/>
      <c r="I24455" s="88"/>
      <c r="J24455" s="88"/>
      <c r="K24455" s="88"/>
    </row>
    <row r="24456" spans="2:11" hidden="1" x14ac:dyDescent="0.2">
      <c r="B24456" s="88"/>
      <c r="C24456" s="88"/>
      <c r="D24456" s="88"/>
      <c r="E24456" s="88"/>
      <c r="F24456" s="88"/>
      <c r="G24456" s="88"/>
      <c r="H24456" s="88"/>
      <c r="I24456" s="88"/>
      <c r="J24456" s="88"/>
      <c r="K24456" s="88"/>
    </row>
    <row r="24457" spans="2:11" hidden="1" x14ac:dyDescent="0.2">
      <c r="B24457" s="88"/>
      <c r="C24457" s="88"/>
      <c r="D24457" s="88"/>
      <c r="E24457" s="88"/>
      <c r="F24457" s="88"/>
      <c r="G24457" s="88"/>
      <c r="H24457" s="88"/>
      <c r="I24457" s="88"/>
      <c r="J24457" s="88"/>
      <c r="K24457" s="88"/>
    </row>
    <row r="24458" spans="2:11" hidden="1" x14ac:dyDescent="0.2">
      <c r="B24458" s="88"/>
      <c r="C24458" s="88"/>
      <c r="D24458" s="88"/>
      <c r="E24458" s="88"/>
      <c r="F24458" s="88"/>
      <c r="G24458" s="88"/>
      <c r="H24458" s="88"/>
      <c r="I24458" s="88"/>
      <c r="J24458" s="88"/>
      <c r="K24458" s="88"/>
    </row>
    <row r="24459" spans="2:11" hidden="1" x14ac:dyDescent="0.2">
      <c r="B24459" s="88"/>
      <c r="C24459" s="88"/>
      <c r="D24459" s="88"/>
      <c r="E24459" s="88"/>
      <c r="F24459" s="88"/>
      <c r="G24459" s="88"/>
      <c r="H24459" s="88"/>
      <c r="I24459" s="88"/>
      <c r="J24459" s="88"/>
      <c r="K24459" s="88"/>
    </row>
    <row r="24460" spans="2:11" hidden="1" x14ac:dyDescent="0.2">
      <c r="B24460" s="88"/>
      <c r="C24460" s="88"/>
      <c r="D24460" s="88"/>
      <c r="E24460" s="88"/>
      <c r="F24460" s="88"/>
      <c r="G24460" s="88"/>
      <c r="H24460" s="88"/>
      <c r="I24460" s="88"/>
      <c r="J24460" s="88"/>
      <c r="K24460" s="88"/>
    </row>
    <row r="24461" spans="2:11" hidden="1" x14ac:dyDescent="0.2">
      <c r="B24461" s="88"/>
      <c r="C24461" s="88"/>
      <c r="D24461" s="88"/>
      <c r="E24461" s="88"/>
      <c r="F24461" s="88"/>
      <c r="G24461" s="88"/>
      <c r="H24461" s="88"/>
      <c r="I24461" s="88"/>
      <c r="J24461" s="88"/>
      <c r="K24461" s="88"/>
    </row>
    <row r="24462" spans="2:11" hidden="1" x14ac:dyDescent="0.2">
      <c r="B24462" s="88"/>
      <c r="C24462" s="88"/>
      <c r="D24462" s="88"/>
      <c r="E24462" s="88"/>
      <c r="F24462" s="88"/>
      <c r="G24462" s="88"/>
      <c r="H24462" s="88"/>
      <c r="I24462" s="88"/>
      <c r="J24462" s="88"/>
      <c r="K24462" s="88"/>
    </row>
    <row r="24463" spans="2:11" hidden="1" x14ac:dyDescent="0.2">
      <c r="B24463" s="88"/>
      <c r="C24463" s="88"/>
      <c r="D24463" s="88"/>
      <c r="E24463" s="88"/>
      <c r="F24463" s="88"/>
      <c r="G24463" s="88"/>
      <c r="H24463" s="88"/>
      <c r="I24463" s="88"/>
      <c r="J24463" s="88"/>
      <c r="K24463" s="88"/>
    </row>
    <row r="24464" spans="2:11" hidden="1" x14ac:dyDescent="0.2">
      <c r="B24464" s="88"/>
      <c r="C24464" s="88"/>
      <c r="D24464" s="88"/>
      <c r="E24464" s="88"/>
      <c r="F24464" s="88"/>
      <c r="G24464" s="88"/>
      <c r="H24464" s="88"/>
      <c r="I24464" s="88"/>
      <c r="J24464" s="88"/>
      <c r="K24464" s="88"/>
    </row>
    <row r="24465" spans="2:11" hidden="1" x14ac:dyDescent="0.2">
      <c r="B24465" s="88"/>
      <c r="C24465" s="88"/>
      <c r="D24465" s="88"/>
      <c r="E24465" s="88"/>
      <c r="F24465" s="88"/>
      <c r="G24465" s="88"/>
      <c r="H24465" s="88"/>
      <c r="I24465" s="88"/>
      <c r="J24465" s="88"/>
      <c r="K24465" s="88"/>
    </row>
    <row r="24466" spans="2:11" hidden="1" x14ac:dyDescent="0.2">
      <c r="B24466" s="88"/>
      <c r="C24466" s="88"/>
      <c r="D24466" s="88"/>
      <c r="E24466" s="88"/>
      <c r="F24466" s="88"/>
      <c r="G24466" s="88"/>
      <c r="H24466" s="88"/>
      <c r="I24466" s="88"/>
      <c r="J24466" s="88"/>
      <c r="K24466" s="88"/>
    </row>
    <row r="24467" spans="2:11" hidden="1" x14ac:dyDescent="0.2">
      <c r="B24467" s="88"/>
      <c r="C24467" s="88"/>
      <c r="D24467" s="88"/>
      <c r="E24467" s="88"/>
      <c r="F24467" s="88"/>
      <c r="G24467" s="88"/>
      <c r="H24467" s="88"/>
      <c r="I24467" s="88"/>
      <c r="J24467" s="88"/>
      <c r="K24467" s="88"/>
    </row>
    <row r="24468" spans="2:11" hidden="1" x14ac:dyDescent="0.2">
      <c r="B24468" s="88"/>
      <c r="C24468" s="88"/>
      <c r="D24468" s="88"/>
      <c r="E24468" s="88"/>
      <c r="F24468" s="88"/>
      <c r="G24468" s="88"/>
      <c r="H24468" s="88"/>
      <c r="I24468" s="88"/>
      <c r="J24468" s="88"/>
      <c r="K24468" s="88"/>
    </row>
    <row r="24469" spans="2:11" hidden="1" x14ac:dyDescent="0.2">
      <c r="B24469" s="88"/>
      <c r="C24469" s="88"/>
      <c r="D24469" s="88"/>
      <c r="E24469" s="88"/>
      <c r="F24469" s="88"/>
      <c r="G24469" s="88"/>
      <c r="H24469" s="88"/>
      <c r="I24469" s="88"/>
      <c r="J24469" s="88"/>
      <c r="K24469" s="88"/>
    </row>
    <row r="24470" spans="2:11" hidden="1" x14ac:dyDescent="0.2">
      <c r="B24470" s="88"/>
      <c r="C24470" s="88"/>
      <c r="D24470" s="88"/>
      <c r="E24470" s="88"/>
      <c r="F24470" s="88"/>
      <c r="G24470" s="88"/>
      <c r="H24470" s="88"/>
      <c r="I24470" s="88"/>
      <c r="J24470" s="88"/>
      <c r="K24470" s="88"/>
    </row>
    <row r="24471" spans="2:11" hidden="1" x14ac:dyDescent="0.2">
      <c r="B24471" s="88"/>
      <c r="C24471" s="88"/>
      <c r="D24471" s="88"/>
      <c r="E24471" s="88"/>
      <c r="F24471" s="88"/>
      <c r="G24471" s="88"/>
      <c r="H24471" s="88"/>
      <c r="I24471" s="88"/>
      <c r="J24471" s="88"/>
      <c r="K24471" s="88"/>
    </row>
    <row r="24472" spans="2:11" hidden="1" x14ac:dyDescent="0.2">
      <c r="B24472" s="88"/>
      <c r="C24472" s="88"/>
      <c r="D24472" s="88"/>
      <c r="E24472" s="88"/>
      <c r="F24472" s="88"/>
      <c r="G24472" s="88"/>
      <c r="H24472" s="88"/>
      <c r="I24472" s="88"/>
      <c r="J24472" s="88"/>
      <c r="K24472" s="88"/>
    </row>
    <row r="24473" spans="2:11" hidden="1" x14ac:dyDescent="0.2">
      <c r="B24473" s="88"/>
      <c r="C24473" s="88"/>
      <c r="D24473" s="88"/>
      <c r="E24473" s="88"/>
      <c r="F24473" s="88"/>
      <c r="G24473" s="88"/>
      <c r="H24473" s="88"/>
      <c r="I24473" s="88"/>
      <c r="J24473" s="88"/>
      <c r="K24473" s="88"/>
    </row>
    <row r="24474" spans="2:11" hidden="1" x14ac:dyDescent="0.2">
      <c r="B24474" s="88"/>
      <c r="C24474" s="88"/>
      <c r="D24474" s="88"/>
      <c r="E24474" s="88"/>
      <c r="F24474" s="88"/>
      <c r="G24474" s="88"/>
      <c r="H24474" s="88"/>
      <c r="I24474" s="88"/>
      <c r="J24474" s="88"/>
      <c r="K24474" s="88"/>
    </row>
    <row r="24475" spans="2:11" hidden="1" x14ac:dyDescent="0.2">
      <c r="B24475" s="88"/>
      <c r="C24475" s="88"/>
      <c r="D24475" s="88"/>
      <c r="E24475" s="88"/>
      <c r="F24475" s="88"/>
      <c r="G24475" s="88"/>
      <c r="H24475" s="88"/>
      <c r="I24475" s="88"/>
      <c r="J24475" s="88"/>
      <c r="K24475" s="88"/>
    </row>
    <row r="24476" spans="2:11" hidden="1" x14ac:dyDescent="0.2">
      <c r="B24476" s="88"/>
      <c r="C24476" s="88"/>
      <c r="D24476" s="88"/>
      <c r="E24476" s="88"/>
      <c r="F24476" s="88"/>
      <c r="G24476" s="88"/>
      <c r="H24476" s="88"/>
      <c r="I24476" s="88"/>
      <c r="J24476" s="88"/>
      <c r="K24476" s="88"/>
    </row>
    <row r="24477" spans="2:11" hidden="1" x14ac:dyDescent="0.2">
      <c r="B24477" s="88"/>
      <c r="C24477" s="88"/>
      <c r="D24477" s="88"/>
      <c r="E24477" s="88"/>
      <c r="F24477" s="88"/>
      <c r="G24477" s="88"/>
      <c r="H24477" s="88"/>
      <c r="I24477" s="88"/>
      <c r="J24477" s="88"/>
      <c r="K24477" s="88"/>
    </row>
    <row r="24478" spans="2:11" hidden="1" x14ac:dyDescent="0.2">
      <c r="B24478" s="88"/>
      <c r="C24478" s="88"/>
      <c r="D24478" s="88"/>
      <c r="E24478" s="88"/>
      <c r="F24478" s="88"/>
      <c r="G24478" s="88"/>
      <c r="H24478" s="88"/>
      <c r="I24478" s="88"/>
      <c r="J24478" s="88"/>
      <c r="K24478" s="88"/>
    </row>
    <row r="24479" spans="2:11" hidden="1" x14ac:dyDescent="0.2">
      <c r="B24479" s="88"/>
      <c r="C24479" s="88"/>
      <c r="D24479" s="88"/>
      <c r="E24479" s="88"/>
      <c r="F24479" s="88"/>
      <c r="G24479" s="88"/>
      <c r="H24479" s="88"/>
      <c r="I24479" s="88"/>
      <c r="J24479" s="88"/>
      <c r="K24479" s="88"/>
    </row>
    <row r="24480" spans="2:11" hidden="1" x14ac:dyDescent="0.2">
      <c r="B24480" s="88"/>
      <c r="C24480" s="88"/>
      <c r="D24480" s="88"/>
      <c r="E24480" s="88"/>
      <c r="F24480" s="88"/>
      <c r="G24480" s="88"/>
      <c r="H24480" s="88"/>
      <c r="I24480" s="88"/>
      <c r="J24480" s="88"/>
      <c r="K24480" s="88"/>
    </row>
    <row r="24481" spans="2:11" hidden="1" x14ac:dyDescent="0.2">
      <c r="B24481" s="88"/>
      <c r="C24481" s="88"/>
      <c r="D24481" s="88"/>
      <c r="E24481" s="88"/>
      <c r="F24481" s="88"/>
      <c r="G24481" s="88"/>
      <c r="H24481" s="88"/>
      <c r="I24481" s="88"/>
      <c r="J24481" s="88"/>
      <c r="K24481" s="88"/>
    </row>
    <row r="24482" spans="2:11" hidden="1" x14ac:dyDescent="0.2">
      <c r="B24482" s="88"/>
      <c r="C24482" s="88"/>
      <c r="D24482" s="88"/>
      <c r="E24482" s="88"/>
      <c r="F24482" s="88"/>
      <c r="G24482" s="88"/>
      <c r="H24482" s="88"/>
      <c r="I24482" s="88"/>
      <c r="J24482" s="88"/>
      <c r="K24482" s="88"/>
    </row>
    <row r="24483" spans="2:11" hidden="1" x14ac:dyDescent="0.2">
      <c r="B24483" s="88"/>
      <c r="C24483" s="88"/>
      <c r="D24483" s="88"/>
      <c r="E24483" s="88"/>
      <c r="F24483" s="88"/>
      <c r="G24483" s="88"/>
      <c r="H24483" s="88"/>
      <c r="I24483" s="88"/>
      <c r="J24483" s="88"/>
      <c r="K24483" s="88"/>
    </row>
    <row r="24484" spans="2:11" hidden="1" x14ac:dyDescent="0.2">
      <c r="B24484" s="88"/>
      <c r="C24484" s="88"/>
      <c r="D24484" s="88"/>
      <c r="E24484" s="88"/>
      <c r="F24484" s="88"/>
      <c r="G24484" s="88"/>
      <c r="H24484" s="88"/>
      <c r="I24484" s="88"/>
      <c r="J24484" s="88"/>
      <c r="K24484" s="88"/>
    </row>
    <row r="24485" spans="2:11" hidden="1" x14ac:dyDescent="0.2">
      <c r="B24485" s="88"/>
      <c r="C24485" s="88"/>
      <c r="D24485" s="88"/>
      <c r="E24485" s="88"/>
      <c r="F24485" s="88"/>
      <c r="G24485" s="88"/>
      <c r="H24485" s="88"/>
      <c r="I24485" s="88"/>
      <c r="J24485" s="88"/>
      <c r="K24485" s="88"/>
    </row>
    <row r="24486" spans="2:11" hidden="1" x14ac:dyDescent="0.2">
      <c r="B24486" s="88"/>
      <c r="C24486" s="88"/>
      <c r="D24486" s="88"/>
      <c r="E24486" s="88"/>
      <c r="F24486" s="88"/>
      <c r="G24486" s="88"/>
      <c r="H24486" s="88"/>
      <c r="I24486" s="88"/>
      <c r="J24486" s="88"/>
      <c r="K24486" s="88"/>
    </row>
    <row r="24487" spans="2:11" hidden="1" x14ac:dyDescent="0.2">
      <c r="B24487" s="88"/>
      <c r="C24487" s="88"/>
      <c r="D24487" s="88"/>
      <c r="E24487" s="88"/>
      <c r="F24487" s="88"/>
      <c r="G24487" s="88"/>
      <c r="H24487" s="88"/>
      <c r="I24487" s="88"/>
      <c r="J24487" s="88"/>
      <c r="K24487" s="88"/>
    </row>
    <row r="24488" spans="2:11" hidden="1" x14ac:dyDescent="0.2">
      <c r="B24488" s="88"/>
      <c r="C24488" s="88"/>
      <c r="D24488" s="88"/>
      <c r="E24488" s="88"/>
      <c r="F24488" s="88"/>
      <c r="G24488" s="88"/>
      <c r="H24488" s="88"/>
      <c r="I24488" s="88"/>
      <c r="J24488" s="88"/>
      <c r="K24488" s="88"/>
    </row>
    <row r="24489" spans="2:11" hidden="1" x14ac:dyDescent="0.2">
      <c r="B24489" s="88"/>
      <c r="C24489" s="88"/>
      <c r="D24489" s="88"/>
      <c r="E24489" s="88"/>
      <c r="F24489" s="88"/>
      <c r="G24489" s="88"/>
      <c r="H24489" s="88"/>
      <c r="I24489" s="88"/>
      <c r="J24489" s="88"/>
      <c r="K24489" s="88"/>
    </row>
    <row r="24490" spans="2:11" hidden="1" x14ac:dyDescent="0.2">
      <c r="B24490" s="88"/>
      <c r="C24490" s="88"/>
      <c r="D24490" s="88"/>
      <c r="E24490" s="88"/>
      <c r="F24490" s="88"/>
      <c r="G24490" s="88"/>
      <c r="H24490" s="88"/>
      <c r="I24490" s="88"/>
      <c r="J24490" s="88"/>
      <c r="K24490" s="88"/>
    </row>
    <row r="24491" spans="2:11" hidden="1" x14ac:dyDescent="0.2">
      <c r="B24491" s="88"/>
      <c r="C24491" s="88"/>
      <c r="D24491" s="88"/>
      <c r="E24491" s="88"/>
      <c r="F24491" s="88"/>
      <c r="G24491" s="88"/>
      <c r="H24491" s="88"/>
      <c r="I24491" s="88"/>
      <c r="J24491" s="88"/>
      <c r="K24491" s="88"/>
    </row>
    <row r="24492" spans="2:11" hidden="1" x14ac:dyDescent="0.2">
      <c r="B24492" s="88"/>
      <c r="C24492" s="88"/>
      <c r="D24492" s="88"/>
      <c r="E24492" s="88"/>
      <c r="F24492" s="88"/>
      <c r="G24492" s="88"/>
      <c r="H24492" s="88"/>
      <c r="I24492" s="88"/>
      <c r="J24492" s="88"/>
      <c r="K24492" s="88"/>
    </row>
    <row r="24493" spans="2:11" hidden="1" x14ac:dyDescent="0.2">
      <c r="B24493" s="88"/>
      <c r="C24493" s="88"/>
      <c r="D24493" s="88"/>
      <c r="E24493" s="88"/>
      <c r="F24493" s="88"/>
      <c r="G24493" s="88"/>
      <c r="H24493" s="88"/>
      <c r="I24493" s="88"/>
      <c r="J24493" s="88"/>
      <c r="K24493" s="88"/>
    </row>
    <row r="24494" spans="2:11" hidden="1" x14ac:dyDescent="0.2">
      <c r="B24494" s="88"/>
      <c r="C24494" s="88"/>
      <c r="D24494" s="88"/>
      <c r="E24494" s="88"/>
      <c r="F24494" s="88"/>
      <c r="G24494" s="88"/>
      <c r="H24494" s="88"/>
      <c r="I24494" s="88"/>
      <c r="J24494" s="88"/>
      <c r="K24494" s="88"/>
    </row>
    <row r="24495" spans="2:11" hidden="1" x14ac:dyDescent="0.2">
      <c r="B24495" s="88"/>
      <c r="C24495" s="88"/>
      <c r="D24495" s="88"/>
      <c r="E24495" s="88"/>
      <c r="F24495" s="88"/>
      <c r="G24495" s="88"/>
      <c r="H24495" s="88"/>
      <c r="I24495" s="88"/>
      <c r="J24495" s="88"/>
      <c r="K24495" s="88"/>
    </row>
    <row r="24496" spans="2:11" hidden="1" x14ac:dyDescent="0.2">
      <c r="B24496" s="88"/>
      <c r="C24496" s="88"/>
      <c r="D24496" s="88"/>
      <c r="E24496" s="88"/>
      <c r="F24496" s="88"/>
      <c r="G24496" s="88"/>
      <c r="H24496" s="88"/>
      <c r="I24496" s="88"/>
      <c r="J24496" s="88"/>
      <c r="K24496" s="88"/>
    </row>
    <row r="24497" spans="2:11" hidden="1" x14ac:dyDescent="0.2">
      <c r="B24497" s="88"/>
      <c r="C24497" s="88"/>
      <c r="D24497" s="88"/>
      <c r="E24497" s="88"/>
      <c r="F24497" s="88"/>
      <c r="G24497" s="88"/>
      <c r="H24497" s="88"/>
      <c r="I24497" s="88"/>
      <c r="J24497" s="88"/>
      <c r="K24497" s="88"/>
    </row>
    <row r="24498" spans="2:11" hidden="1" x14ac:dyDescent="0.2">
      <c r="B24498" s="88"/>
      <c r="C24498" s="88"/>
      <c r="D24498" s="88"/>
      <c r="E24498" s="88"/>
      <c r="F24498" s="88"/>
      <c r="G24498" s="88"/>
      <c r="H24498" s="88"/>
      <c r="I24498" s="88"/>
      <c r="J24498" s="88"/>
      <c r="K24498" s="88"/>
    </row>
    <row r="24499" spans="2:11" hidden="1" x14ac:dyDescent="0.2">
      <c r="B24499" s="88"/>
      <c r="C24499" s="88"/>
      <c r="D24499" s="88"/>
      <c r="E24499" s="88"/>
      <c r="F24499" s="88"/>
      <c r="G24499" s="88"/>
      <c r="H24499" s="88"/>
      <c r="I24499" s="88"/>
      <c r="J24499" s="88"/>
      <c r="K24499" s="88"/>
    </row>
    <row r="24500" spans="2:11" hidden="1" x14ac:dyDescent="0.2">
      <c r="B24500" s="88"/>
      <c r="C24500" s="88"/>
      <c r="D24500" s="88"/>
      <c r="E24500" s="88"/>
      <c r="F24500" s="88"/>
      <c r="G24500" s="88"/>
      <c r="H24500" s="88"/>
      <c r="I24500" s="88"/>
      <c r="J24500" s="88"/>
      <c r="K24500" s="88"/>
    </row>
    <row r="24501" spans="2:11" hidden="1" x14ac:dyDescent="0.2">
      <c r="B24501" s="88"/>
      <c r="C24501" s="88"/>
      <c r="D24501" s="88"/>
      <c r="E24501" s="88"/>
      <c r="F24501" s="88"/>
      <c r="G24501" s="88"/>
      <c r="H24501" s="88"/>
      <c r="I24501" s="88"/>
      <c r="J24501" s="88"/>
      <c r="K24501" s="88"/>
    </row>
    <row r="24502" spans="2:11" hidden="1" x14ac:dyDescent="0.2">
      <c r="B24502" s="88"/>
      <c r="C24502" s="88"/>
      <c r="D24502" s="88"/>
      <c r="E24502" s="88"/>
      <c r="F24502" s="88"/>
      <c r="G24502" s="88"/>
      <c r="H24502" s="88"/>
      <c r="I24502" s="88"/>
      <c r="J24502" s="88"/>
      <c r="K24502" s="88"/>
    </row>
    <row r="24503" spans="2:11" hidden="1" x14ac:dyDescent="0.2">
      <c r="B24503" s="88"/>
      <c r="C24503" s="88"/>
      <c r="D24503" s="88"/>
      <c r="E24503" s="88"/>
      <c r="F24503" s="88"/>
      <c r="G24503" s="88"/>
      <c r="H24503" s="88"/>
      <c r="I24503" s="88"/>
      <c r="J24503" s="88"/>
      <c r="K24503" s="88"/>
    </row>
    <row r="24504" spans="2:11" hidden="1" x14ac:dyDescent="0.2">
      <c r="B24504" s="88"/>
      <c r="C24504" s="88"/>
      <c r="D24504" s="88"/>
      <c r="E24504" s="88"/>
      <c r="F24504" s="88"/>
      <c r="G24504" s="88"/>
      <c r="H24504" s="88"/>
      <c r="I24504" s="88"/>
      <c r="J24504" s="88"/>
      <c r="K24504" s="88"/>
    </row>
    <row r="24505" spans="2:11" hidden="1" x14ac:dyDescent="0.2">
      <c r="B24505" s="88"/>
      <c r="C24505" s="88"/>
      <c r="D24505" s="88"/>
      <c r="E24505" s="88"/>
      <c r="F24505" s="88"/>
      <c r="G24505" s="88"/>
      <c r="H24505" s="88"/>
      <c r="I24505" s="88"/>
      <c r="J24505" s="88"/>
      <c r="K24505" s="88"/>
    </row>
    <row r="24506" spans="2:11" hidden="1" x14ac:dyDescent="0.2">
      <c r="B24506" s="88"/>
      <c r="C24506" s="88"/>
      <c r="D24506" s="88"/>
      <c r="E24506" s="88"/>
      <c r="F24506" s="88"/>
      <c r="G24506" s="88"/>
      <c r="H24506" s="88"/>
      <c r="I24506" s="88"/>
      <c r="J24506" s="88"/>
      <c r="K24506" s="88"/>
    </row>
    <row r="24507" spans="2:11" hidden="1" x14ac:dyDescent="0.2">
      <c r="B24507" s="88"/>
      <c r="C24507" s="88"/>
      <c r="D24507" s="88"/>
      <c r="E24507" s="88"/>
      <c r="F24507" s="88"/>
      <c r="G24507" s="88"/>
      <c r="H24507" s="88"/>
      <c r="I24507" s="88"/>
      <c r="J24507" s="88"/>
      <c r="K24507" s="88"/>
    </row>
    <row r="24508" spans="2:11" hidden="1" x14ac:dyDescent="0.2">
      <c r="B24508" s="88"/>
      <c r="C24508" s="88"/>
      <c r="D24508" s="88"/>
      <c r="E24508" s="88"/>
      <c r="F24508" s="88"/>
      <c r="G24508" s="88"/>
      <c r="H24508" s="88"/>
      <c r="I24508" s="88"/>
      <c r="J24508" s="88"/>
      <c r="K24508" s="88"/>
    </row>
    <row r="24509" spans="2:11" hidden="1" x14ac:dyDescent="0.2">
      <c r="B24509" s="88"/>
      <c r="C24509" s="88"/>
      <c r="D24509" s="88"/>
      <c r="E24509" s="88"/>
      <c r="F24509" s="88"/>
      <c r="G24509" s="88"/>
      <c r="H24509" s="88"/>
      <c r="I24509" s="88"/>
      <c r="J24509" s="88"/>
      <c r="K24509" s="88"/>
    </row>
    <row r="24510" spans="2:11" hidden="1" x14ac:dyDescent="0.2">
      <c r="B24510" s="88"/>
      <c r="C24510" s="88"/>
      <c r="D24510" s="88"/>
      <c r="E24510" s="88"/>
      <c r="F24510" s="88"/>
      <c r="G24510" s="88"/>
      <c r="H24510" s="88"/>
      <c r="I24510" s="88"/>
      <c r="J24510" s="88"/>
      <c r="K24510" s="88"/>
    </row>
    <row r="24511" spans="2:11" hidden="1" x14ac:dyDescent="0.2">
      <c r="B24511" s="88"/>
      <c r="C24511" s="88"/>
      <c r="D24511" s="88"/>
      <c r="E24511" s="88"/>
      <c r="F24511" s="88"/>
      <c r="G24511" s="88"/>
      <c r="H24511" s="88"/>
      <c r="I24511" s="88"/>
      <c r="J24511" s="88"/>
      <c r="K24511" s="88"/>
    </row>
    <row r="24512" spans="2:11" hidden="1" x14ac:dyDescent="0.2">
      <c r="B24512" s="88"/>
      <c r="C24512" s="88"/>
      <c r="D24512" s="88"/>
      <c r="E24512" s="88"/>
      <c r="F24512" s="88"/>
      <c r="G24512" s="88"/>
      <c r="H24512" s="88"/>
      <c r="I24512" s="88"/>
      <c r="J24512" s="88"/>
      <c r="K24512" s="88"/>
    </row>
    <row r="24513" spans="2:11" hidden="1" x14ac:dyDescent="0.2">
      <c r="B24513" s="88"/>
      <c r="C24513" s="88"/>
      <c r="D24513" s="88"/>
      <c r="E24513" s="88"/>
      <c r="F24513" s="88"/>
      <c r="G24513" s="88"/>
      <c r="H24513" s="88"/>
      <c r="I24513" s="88"/>
      <c r="J24513" s="88"/>
      <c r="K24513" s="88"/>
    </row>
    <row r="24514" spans="2:11" hidden="1" x14ac:dyDescent="0.2">
      <c r="B24514" s="88"/>
      <c r="C24514" s="88"/>
      <c r="D24514" s="88"/>
      <c r="E24514" s="88"/>
      <c r="F24514" s="88"/>
      <c r="G24514" s="88"/>
      <c r="H24514" s="88"/>
      <c r="I24514" s="88"/>
      <c r="J24514" s="88"/>
      <c r="K24514" s="88"/>
    </row>
    <row r="24515" spans="2:11" hidden="1" x14ac:dyDescent="0.2">
      <c r="B24515" s="88"/>
      <c r="C24515" s="88"/>
      <c r="D24515" s="88"/>
      <c r="E24515" s="88"/>
      <c r="F24515" s="88"/>
      <c r="G24515" s="88"/>
      <c r="H24515" s="88"/>
      <c r="I24515" s="88"/>
      <c r="J24515" s="88"/>
      <c r="K24515" s="88"/>
    </row>
    <row r="24516" spans="2:11" hidden="1" x14ac:dyDescent="0.2">
      <c r="B24516" s="88"/>
      <c r="C24516" s="88"/>
      <c r="D24516" s="88"/>
      <c r="E24516" s="88"/>
      <c r="F24516" s="88"/>
      <c r="G24516" s="88"/>
      <c r="H24516" s="88"/>
      <c r="I24516" s="88"/>
      <c r="J24516" s="88"/>
      <c r="K24516" s="88"/>
    </row>
    <row r="24517" spans="2:11" hidden="1" x14ac:dyDescent="0.2">
      <c r="B24517" s="88"/>
      <c r="C24517" s="88"/>
      <c r="D24517" s="88"/>
      <c r="E24517" s="88"/>
      <c r="F24517" s="88"/>
      <c r="G24517" s="88"/>
      <c r="H24517" s="88"/>
      <c r="I24517" s="88"/>
      <c r="J24517" s="88"/>
      <c r="K24517" s="88"/>
    </row>
    <row r="24518" spans="2:11" hidden="1" x14ac:dyDescent="0.2">
      <c r="B24518" s="88"/>
      <c r="C24518" s="88"/>
      <c r="D24518" s="88"/>
      <c r="E24518" s="88"/>
      <c r="F24518" s="88"/>
      <c r="G24518" s="88"/>
      <c r="H24518" s="88"/>
      <c r="I24518" s="88"/>
      <c r="J24518" s="88"/>
      <c r="K24518" s="88"/>
    </row>
    <row r="24519" spans="2:11" hidden="1" x14ac:dyDescent="0.2">
      <c r="B24519" s="88"/>
      <c r="C24519" s="88"/>
      <c r="D24519" s="88"/>
      <c r="E24519" s="88"/>
      <c r="F24519" s="88"/>
      <c r="G24519" s="88"/>
      <c r="H24519" s="88"/>
      <c r="I24519" s="88"/>
      <c r="J24519" s="88"/>
      <c r="K24519" s="88"/>
    </row>
    <row r="24520" spans="2:11" hidden="1" x14ac:dyDescent="0.2">
      <c r="B24520" s="88"/>
      <c r="C24520" s="88"/>
      <c r="D24520" s="88"/>
      <c r="E24520" s="88"/>
      <c r="F24520" s="88"/>
      <c r="G24520" s="88"/>
      <c r="H24520" s="88"/>
      <c r="I24520" s="88"/>
      <c r="J24520" s="88"/>
      <c r="K24520" s="88"/>
    </row>
    <row r="24521" spans="2:11" hidden="1" x14ac:dyDescent="0.2">
      <c r="B24521" s="88"/>
      <c r="C24521" s="88"/>
      <c r="D24521" s="88"/>
      <c r="E24521" s="88"/>
      <c r="F24521" s="88"/>
      <c r="G24521" s="88"/>
      <c r="H24521" s="88"/>
      <c r="I24521" s="88"/>
      <c r="J24521" s="88"/>
      <c r="K24521" s="88"/>
    </row>
    <row r="24522" spans="2:11" hidden="1" x14ac:dyDescent="0.2">
      <c r="B24522" s="88"/>
      <c r="C24522" s="88"/>
      <c r="D24522" s="88"/>
      <c r="E24522" s="88"/>
      <c r="F24522" s="88"/>
      <c r="G24522" s="88"/>
      <c r="H24522" s="88"/>
      <c r="I24522" s="88"/>
      <c r="J24522" s="88"/>
      <c r="K24522" s="88"/>
    </row>
    <row r="24523" spans="2:11" hidden="1" x14ac:dyDescent="0.2">
      <c r="B24523" s="88"/>
      <c r="C24523" s="88"/>
      <c r="D24523" s="88"/>
      <c r="E24523" s="88"/>
      <c r="F24523" s="88"/>
      <c r="G24523" s="88"/>
      <c r="H24523" s="88"/>
      <c r="I24523" s="88"/>
      <c r="J24523" s="88"/>
      <c r="K24523" s="88"/>
    </row>
    <row r="24524" spans="2:11" hidden="1" x14ac:dyDescent="0.2">
      <c r="B24524" s="88"/>
      <c r="C24524" s="88"/>
      <c r="D24524" s="88"/>
      <c r="E24524" s="88"/>
      <c r="F24524" s="88"/>
      <c r="G24524" s="88"/>
      <c r="H24524" s="88"/>
      <c r="I24524" s="88"/>
      <c r="J24524" s="88"/>
      <c r="K24524" s="88"/>
    </row>
    <row r="24525" spans="2:11" hidden="1" x14ac:dyDescent="0.2">
      <c r="B24525" s="88"/>
      <c r="C24525" s="88"/>
      <c r="D24525" s="88"/>
      <c r="E24525" s="88"/>
      <c r="F24525" s="88"/>
      <c r="G24525" s="88"/>
      <c r="H24525" s="88"/>
      <c r="I24525" s="88"/>
      <c r="J24525" s="88"/>
      <c r="K24525" s="88"/>
    </row>
    <row r="24526" spans="2:11" hidden="1" x14ac:dyDescent="0.2">
      <c r="B24526" s="88"/>
      <c r="C24526" s="88"/>
      <c r="D24526" s="88"/>
      <c r="E24526" s="88"/>
      <c r="F24526" s="88"/>
      <c r="G24526" s="88"/>
      <c r="H24526" s="88"/>
      <c r="I24526" s="88"/>
      <c r="J24526" s="88"/>
      <c r="K24526" s="88"/>
    </row>
    <row r="24527" spans="2:11" hidden="1" x14ac:dyDescent="0.2">
      <c r="B24527" s="88"/>
      <c r="C24527" s="88"/>
      <c r="D24527" s="88"/>
      <c r="E24527" s="88"/>
      <c r="F24527" s="88"/>
      <c r="G24527" s="88"/>
      <c r="H24527" s="88"/>
      <c r="I24527" s="88"/>
      <c r="J24527" s="88"/>
      <c r="K24527" s="88"/>
    </row>
    <row r="24528" spans="2:11" hidden="1" x14ac:dyDescent="0.2">
      <c r="B24528" s="88"/>
      <c r="C24528" s="88"/>
      <c r="D24528" s="88"/>
      <c r="E24528" s="88"/>
      <c r="F24528" s="88"/>
      <c r="G24528" s="88"/>
      <c r="H24528" s="88"/>
      <c r="I24528" s="88"/>
      <c r="J24528" s="88"/>
      <c r="K24528" s="88"/>
    </row>
    <row r="24529" spans="2:11" hidden="1" x14ac:dyDescent="0.2">
      <c r="B24529" s="88"/>
      <c r="C24529" s="88"/>
      <c r="D24529" s="88"/>
      <c r="E24529" s="88"/>
      <c r="F24529" s="88"/>
      <c r="G24529" s="88"/>
      <c r="H24529" s="88"/>
      <c r="I24529" s="88"/>
      <c r="J24529" s="88"/>
      <c r="K24529" s="88"/>
    </row>
    <row r="24530" spans="2:11" hidden="1" x14ac:dyDescent="0.2">
      <c r="B24530" s="88"/>
      <c r="C24530" s="88"/>
      <c r="D24530" s="88"/>
      <c r="E24530" s="88"/>
      <c r="F24530" s="88"/>
      <c r="G24530" s="88"/>
      <c r="H24530" s="88"/>
      <c r="I24530" s="88"/>
      <c r="J24530" s="88"/>
      <c r="K24530" s="88"/>
    </row>
    <row r="24531" spans="2:11" hidden="1" x14ac:dyDescent="0.2">
      <c r="B24531" s="88"/>
      <c r="C24531" s="88"/>
      <c r="D24531" s="88"/>
      <c r="E24531" s="88"/>
      <c r="F24531" s="88"/>
      <c r="G24531" s="88"/>
      <c r="H24531" s="88"/>
      <c r="I24531" s="88"/>
      <c r="J24531" s="88"/>
      <c r="K24531" s="88"/>
    </row>
    <row r="24532" spans="2:11" hidden="1" x14ac:dyDescent="0.2">
      <c r="B24532" s="88"/>
      <c r="C24532" s="88"/>
      <c r="D24532" s="88"/>
      <c r="E24532" s="88"/>
      <c r="F24532" s="88"/>
      <c r="G24532" s="88"/>
      <c r="H24532" s="88"/>
      <c r="I24532" s="88"/>
      <c r="J24532" s="88"/>
      <c r="K24532" s="88"/>
    </row>
    <row r="24533" spans="2:11" hidden="1" x14ac:dyDescent="0.2">
      <c r="B24533" s="88"/>
      <c r="C24533" s="88"/>
      <c r="D24533" s="88"/>
      <c r="E24533" s="88"/>
      <c r="F24533" s="88"/>
      <c r="G24533" s="88"/>
      <c r="H24533" s="88"/>
      <c r="I24533" s="88"/>
      <c r="J24533" s="88"/>
      <c r="K24533" s="88"/>
    </row>
    <row r="24534" spans="2:11" hidden="1" x14ac:dyDescent="0.2">
      <c r="B24534" s="88"/>
      <c r="C24534" s="88"/>
      <c r="D24534" s="88"/>
      <c r="E24534" s="88"/>
      <c r="F24534" s="88"/>
      <c r="G24534" s="88"/>
      <c r="H24534" s="88"/>
      <c r="I24534" s="88"/>
      <c r="J24534" s="88"/>
      <c r="K24534" s="88"/>
    </row>
    <row r="24535" spans="2:11" hidden="1" x14ac:dyDescent="0.2">
      <c r="B24535" s="88"/>
      <c r="C24535" s="88"/>
      <c r="D24535" s="88"/>
      <c r="E24535" s="88"/>
      <c r="F24535" s="88"/>
      <c r="G24535" s="88"/>
      <c r="H24535" s="88"/>
      <c r="I24535" s="88"/>
      <c r="J24535" s="88"/>
      <c r="K24535" s="88"/>
    </row>
    <row r="24536" spans="2:11" hidden="1" x14ac:dyDescent="0.2">
      <c r="B24536" s="88"/>
      <c r="C24536" s="88"/>
      <c r="D24536" s="88"/>
      <c r="E24536" s="88"/>
      <c r="F24536" s="88"/>
      <c r="G24536" s="88"/>
      <c r="H24536" s="88"/>
      <c r="I24536" s="88"/>
      <c r="J24536" s="88"/>
      <c r="K24536" s="88"/>
    </row>
    <row r="24537" spans="2:11" hidden="1" x14ac:dyDescent="0.2">
      <c r="B24537" s="88"/>
      <c r="C24537" s="88"/>
      <c r="D24537" s="88"/>
      <c r="E24537" s="88"/>
      <c r="F24537" s="88"/>
      <c r="G24537" s="88"/>
      <c r="H24537" s="88"/>
      <c r="I24537" s="88"/>
      <c r="J24537" s="88"/>
      <c r="K24537" s="88"/>
    </row>
    <row r="24538" spans="2:11" hidden="1" x14ac:dyDescent="0.2">
      <c r="B24538" s="88"/>
      <c r="C24538" s="88"/>
      <c r="D24538" s="88"/>
      <c r="E24538" s="88"/>
      <c r="F24538" s="88"/>
      <c r="G24538" s="88"/>
      <c r="H24538" s="88"/>
      <c r="I24538" s="88"/>
      <c r="J24538" s="88"/>
      <c r="K24538" s="88"/>
    </row>
    <row r="24539" spans="2:11" hidden="1" x14ac:dyDescent="0.2">
      <c r="B24539" s="88"/>
      <c r="C24539" s="88"/>
      <c r="D24539" s="88"/>
      <c r="E24539" s="88"/>
      <c r="F24539" s="88"/>
      <c r="G24539" s="88"/>
      <c r="H24539" s="88"/>
      <c r="I24539" s="88"/>
      <c r="J24539" s="88"/>
      <c r="K24539" s="88"/>
    </row>
    <row r="24540" spans="2:11" hidden="1" x14ac:dyDescent="0.2">
      <c r="B24540" s="88"/>
      <c r="C24540" s="88"/>
      <c r="D24540" s="88"/>
      <c r="E24540" s="88"/>
      <c r="F24540" s="88"/>
      <c r="G24540" s="88"/>
      <c r="H24540" s="88"/>
      <c r="I24540" s="88"/>
      <c r="J24540" s="88"/>
      <c r="K24540" s="88"/>
    </row>
    <row r="24541" spans="2:11" hidden="1" x14ac:dyDescent="0.2">
      <c r="B24541" s="88"/>
      <c r="C24541" s="88"/>
      <c r="D24541" s="88"/>
      <c r="E24541" s="88"/>
      <c r="F24541" s="88"/>
      <c r="G24541" s="88"/>
      <c r="H24541" s="88"/>
      <c r="I24541" s="88"/>
      <c r="J24541" s="88"/>
      <c r="K24541" s="88"/>
    </row>
    <row r="24542" spans="2:11" hidden="1" x14ac:dyDescent="0.2">
      <c r="B24542" s="88"/>
      <c r="C24542" s="88"/>
      <c r="D24542" s="88"/>
      <c r="E24542" s="88"/>
      <c r="F24542" s="88"/>
      <c r="G24542" s="88"/>
      <c r="H24542" s="88"/>
      <c r="I24542" s="88"/>
      <c r="J24542" s="88"/>
      <c r="K24542" s="88"/>
    </row>
    <row r="24543" spans="2:11" hidden="1" x14ac:dyDescent="0.2">
      <c r="B24543" s="88"/>
      <c r="C24543" s="88"/>
      <c r="D24543" s="88"/>
      <c r="E24543" s="88"/>
      <c r="F24543" s="88"/>
      <c r="G24543" s="88"/>
      <c r="H24543" s="88"/>
      <c r="I24543" s="88"/>
      <c r="J24543" s="88"/>
      <c r="K24543" s="88"/>
    </row>
    <row r="24544" spans="2:11" hidden="1" x14ac:dyDescent="0.2">
      <c r="B24544" s="88"/>
      <c r="C24544" s="88"/>
      <c r="D24544" s="88"/>
      <c r="E24544" s="88"/>
      <c r="F24544" s="88"/>
      <c r="G24544" s="88"/>
      <c r="H24544" s="88"/>
      <c r="I24544" s="88"/>
      <c r="J24544" s="88"/>
      <c r="K24544" s="88"/>
    </row>
    <row r="24545" spans="2:11" hidden="1" x14ac:dyDescent="0.2">
      <c r="B24545" s="88"/>
      <c r="C24545" s="88"/>
      <c r="D24545" s="88"/>
      <c r="E24545" s="88"/>
      <c r="F24545" s="88"/>
      <c r="G24545" s="88"/>
      <c r="H24545" s="88"/>
      <c r="I24545" s="88"/>
      <c r="J24545" s="88"/>
      <c r="K24545" s="88"/>
    </row>
    <row r="24546" spans="2:11" hidden="1" x14ac:dyDescent="0.2">
      <c r="B24546" s="88"/>
      <c r="C24546" s="88"/>
      <c r="D24546" s="88"/>
      <c r="E24546" s="88"/>
      <c r="F24546" s="88"/>
      <c r="G24546" s="88"/>
      <c r="H24546" s="88"/>
      <c r="I24546" s="88"/>
      <c r="J24546" s="88"/>
      <c r="K24546" s="88"/>
    </row>
    <row r="24547" spans="2:11" hidden="1" x14ac:dyDescent="0.2">
      <c r="B24547" s="88"/>
      <c r="C24547" s="88"/>
      <c r="D24547" s="88"/>
      <c r="E24547" s="88"/>
      <c r="F24547" s="88"/>
      <c r="G24547" s="88"/>
      <c r="H24547" s="88"/>
      <c r="I24547" s="88"/>
      <c r="J24547" s="88"/>
      <c r="K24547" s="88"/>
    </row>
    <row r="24548" spans="2:11" hidden="1" x14ac:dyDescent="0.2">
      <c r="B24548" s="88"/>
      <c r="C24548" s="88"/>
      <c r="D24548" s="88"/>
      <c r="E24548" s="88"/>
      <c r="F24548" s="88"/>
      <c r="G24548" s="88"/>
      <c r="H24548" s="88"/>
      <c r="I24548" s="88"/>
      <c r="J24548" s="88"/>
      <c r="K24548" s="88"/>
    </row>
    <row r="24549" spans="2:11" hidden="1" x14ac:dyDescent="0.2">
      <c r="B24549" s="88"/>
      <c r="C24549" s="88"/>
      <c r="D24549" s="88"/>
      <c r="E24549" s="88"/>
      <c r="F24549" s="88"/>
      <c r="G24549" s="88"/>
      <c r="H24549" s="88"/>
      <c r="I24549" s="88"/>
      <c r="J24549" s="88"/>
      <c r="K24549" s="88"/>
    </row>
    <row r="24550" spans="2:11" hidden="1" x14ac:dyDescent="0.2">
      <c r="B24550" s="88"/>
      <c r="C24550" s="88"/>
      <c r="D24550" s="88"/>
      <c r="E24550" s="88"/>
      <c r="F24550" s="88"/>
      <c r="G24550" s="88"/>
      <c r="H24550" s="88"/>
      <c r="I24550" s="88"/>
      <c r="J24550" s="88"/>
      <c r="K24550" s="88"/>
    </row>
    <row r="24551" spans="2:11" hidden="1" x14ac:dyDescent="0.2">
      <c r="B24551" s="88"/>
      <c r="C24551" s="88"/>
      <c r="D24551" s="88"/>
      <c r="E24551" s="88"/>
      <c r="F24551" s="88"/>
      <c r="G24551" s="88"/>
      <c r="H24551" s="88"/>
      <c r="I24551" s="88"/>
      <c r="J24551" s="88"/>
      <c r="K24551" s="88"/>
    </row>
    <row r="24552" spans="2:11" hidden="1" x14ac:dyDescent="0.2">
      <c r="B24552" s="88"/>
      <c r="C24552" s="88"/>
      <c r="D24552" s="88"/>
      <c r="E24552" s="88"/>
      <c r="F24552" s="88"/>
      <c r="G24552" s="88"/>
      <c r="H24552" s="88"/>
      <c r="I24552" s="88"/>
      <c r="J24552" s="88"/>
      <c r="K24552" s="88"/>
    </row>
    <row r="24553" spans="2:11" hidden="1" x14ac:dyDescent="0.2">
      <c r="B24553" s="88"/>
      <c r="C24553" s="88"/>
      <c r="D24553" s="88"/>
      <c r="E24553" s="88"/>
      <c r="F24553" s="88"/>
      <c r="G24553" s="88"/>
      <c r="H24553" s="88"/>
      <c r="I24553" s="88"/>
      <c r="J24553" s="88"/>
      <c r="K24553" s="88"/>
    </row>
    <row r="24554" spans="2:11" hidden="1" x14ac:dyDescent="0.2">
      <c r="B24554" s="88"/>
      <c r="C24554" s="88"/>
      <c r="D24554" s="88"/>
      <c r="E24554" s="88"/>
      <c r="F24554" s="88"/>
      <c r="G24554" s="88"/>
      <c r="H24554" s="88"/>
      <c r="I24554" s="88"/>
      <c r="J24554" s="88"/>
      <c r="K24554" s="88"/>
    </row>
    <row r="24555" spans="2:11" hidden="1" x14ac:dyDescent="0.2">
      <c r="B24555" s="88"/>
      <c r="C24555" s="88"/>
      <c r="D24555" s="88"/>
      <c r="E24555" s="88"/>
      <c r="F24555" s="88"/>
      <c r="G24555" s="88"/>
      <c r="H24555" s="88"/>
      <c r="I24555" s="88"/>
      <c r="J24555" s="88"/>
      <c r="K24555" s="88"/>
    </row>
    <row r="24556" spans="2:11" hidden="1" x14ac:dyDescent="0.2">
      <c r="B24556" s="88"/>
      <c r="C24556" s="88"/>
      <c r="D24556" s="88"/>
      <c r="E24556" s="88"/>
      <c r="F24556" s="88"/>
      <c r="G24556" s="88"/>
      <c r="H24556" s="88"/>
      <c r="I24556" s="88"/>
      <c r="J24556" s="88"/>
      <c r="K24556" s="88"/>
    </row>
    <row r="24557" spans="2:11" hidden="1" x14ac:dyDescent="0.2">
      <c r="B24557" s="88"/>
      <c r="C24557" s="88"/>
      <c r="D24557" s="88"/>
      <c r="E24557" s="88"/>
      <c r="F24557" s="88"/>
      <c r="G24557" s="88"/>
      <c r="H24557" s="88"/>
      <c r="I24557" s="88"/>
      <c r="J24557" s="88"/>
      <c r="K24557" s="88"/>
    </row>
    <row r="24558" spans="2:11" hidden="1" x14ac:dyDescent="0.2">
      <c r="B24558" s="88"/>
      <c r="C24558" s="88"/>
      <c r="D24558" s="88"/>
      <c r="E24558" s="88"/>
      <c r="F24558" s="88"/>
      <c r="G24558" s="88"/>
      <c r="H24558" s="88"/>
      <c r="I24558" s="88"/>
      <c r="J24558" s="88"/>
      <c r="K24558" s="88"/>
    </row>
    <row r="24559" spans="2:11" hidden="1" x14ac:dyDescent="0.2">
      <c r="B24559" s="88"/>
      <c r="C24559" s="88"/>
      <c r="D24559" s="88"/>
      <c r="E24559" s="88"/>
      <c r="F24559" s="88"/>
      <c r="G24559" s="88"/>
      <c r="H24559" s="88"/>
      <c r="I24559" s="88"/>
      <c r="J24559" s="88"/>
      <c r="K24559" s="88"/>
    </row>
    <row r="24560" spans="2:11" hidden="1" x14ac:dyDescent="0.2">
      <c r="B24560" s="88"/>
      <c r="C24560" s="88"/>
      <c r="D24560" s="88"/>
      <c r="E24560" s="88"/>
      <c r="F24560" s="88"/>
      <c r="G24560" s="88"/>
      <c r="H24560" s="88"/>
      <c r="I24560" s="88"/>
      <c r="J24560" s="88"/>
      <c r="K24560" s="88"/>
    </row>
    <row r="24561" spans="2:11" hidden="1" x14ac:dyDescent="0.2">
      <c r="B24561" s="88"/>
      <c r="C24561" s="88"/>
      <c r="D24561" s="88"/>
      <c r="E24561" s="88"/>
      <c r="F24561" s="88"/>
      <c r="G24561" s="88"/>
      <c r="H24561" s="88"/>
      <c r="I24561" s="88"/>
      <c r="J24561" s="88"/>
      <c r="K24561" s="88"/>
    </row>
    <row r="24562" spans="2:11" hidden="1" x14ac:dyDescent="0.2">
      <c r="B24562" s="88"/>
      <c r="C24562" s="88"/>
      <c r="D24562" s="88"/>
      <c r="E24562" s="88"/>
      <c r="F24562" s="88"/>
      <c r="G24562" s="88"/>
      <c r="H24562" s="88"/>
      <c r="I24562" s="88"/>
      <c r="J24562" s="88"/>
      <c r="K24562" s="88"/>
    </row>
    <row r="24563" spans="2:11" hidden="1" x14ac:dyDescent="0.2">
      <c r="B24563" s="88"/>
      <c r="C24563" s="88"/>
      <c r="D24563" s="88"/>
      <c r="E24563" s="88"/>
      <c r="F24563" s="88"/>
      <c r="G24563" s="88"/>
      <c r="H24563" s="88"/>
      <c r="I24563" s="88"/>
      <c r="J24563" s="88"/>
      <c r="K24563" s="88"/>
    </row>
    <row r="24564" spans="2:11" hidden="1" x14ac:dyDescent="0.2">
      <c r="B24564" s="88"/>
      <c r="C24564" s="88"/>
      <c r="D24564" s="88"/>
      <c r="E24564" s="88"/>
      <c r="F24564" s="88"/>
      <c r="G24564" s="88"/>
      <c r="H24564" s="88"/>
      <c r="I24564" s="88"/>
      <c r="J24564" s="88"/>
      <c r="K24564" s="88"/>
    </row>
    <row r="24565" spans="2:11" hidden="1" x14ac:dyDescent="0.2">
      <c r="B24565" s="88"/>
      <c r="C24565" s="88"/>
      <c r="D24565" s="88"/>
      <c r="E24565" s="88"/>
      <c r="F24565" s="88"/>
      <c r="G24565" s="88"/>
      <c r="H24565" s="88"/>
      <c r="I24565" s="88"/>
      <c r="J24565" s="88"/>
      <c r="K24565" s="88"/>
    </row>
    <row r="24566" spans="2:11" hidden="1" x14ac:dyDescent="0.2">
      <c r="B24566" s="88"/>
      <c r="C24566" s="88"/>
      <c r="D24566" s="88"/>
      <c r="E24566" s="88"/>
      <c r="F24566" s="88"/>
      <c r="G24566" s="88"/>
      <c r="H24566" s="88"/>
      <c r="I24566" s="88"/>
      <c r="J24566" s="88"/>
      <c r="K24566" s="88"/>
    </row>
    <row r="24567" spans="2:11" hidden="1" x14ac:dyDescent="0.2">
      <c r="B24567" s="88"/>
      <c r="C24567" s="88"/>
      <c r="D24567" s="88"/>
      <c r="E24567" s="88"/>
      <c r="F24567" s="88"/>
      <c r="G24567" s="88"/>
      <c r="H24567" s="88"/>
      <c r="I24567" s="88"/>
      <c r="J24567" s="88"/>
      <c r="K24567" s="88"/>
    </row>
    <row r="24568" spans="2:11" hidden="1" x14ac:dyDescent="0.2">
      <c r="B24568" s="88"/>
      <c r="C24568" s="88"/>
      <c r="D24568" s="88"/>
      <c r="E24568" s="88"/>
      <c r="F24568" s="88"/>
      <c r="G24568" s="88"/>
      <c r="H24568" s="88"/>
      <c r="I24568" s="88"/>
      <c r="J24568" s="88"/>
      <c r="K24568" s="88"/>
    </row>
    <row r="24569" spans="2:11" hidden="1" x14ac:dyDescent="0.2">
      <c r="B24569" s="88"/>
      <c r="C24569" s="88"/>
      <c r="D24569" s="88"/>
      <c r="E24569" s="88"/>
      <c r="F24569" s="88"/>
      <c r="G24569" s="88"/>
      <c r="H24569" s="88"/>
      <c r="I24569" s="88"/>
      <c r="J24569" s="88"/>
      <c r="K24569" s="88"/>
    </row>
    <row r="24570" spans="2:11" hidden="1" x14ac:dyDescent="0.2">
      <c r="B24570" s="88"/>
      <c r="C24570" s="88"/>
      <c r="D24570" s="88"/>
      <c r="E24570" s="88"/>
      <c r="F24570" s="88"/>
      <c r="G24570" s="88"/>
      <c r="H24570" s="88"/>
      <c r="I24570" s="88"/>
      <c r="J24570" s="88"/>
      <c r="K24570" s="88"/>
    </row>
    <row r="24571" spans="2:11" hidden="1" x14ac:dyDescent="0.2">
      <c r="B24571" s="88"/>
      <c r="C24571" s="88"/>
      <c r="D24571" s="88"/>
      <c r="E24571" s="88"/>
      <c r="F24571" s="88"/>
      <c r="G24571" s="88"/>
      <c r="H24571" s="88"/>
      <c r="I24571" s="88"/>
      <c r="J24571" s="88"/>
      <c r="K24571" s="88"/>
    </row>
    <row r="24572" spans="2:11" hidden="1" x14ac:dyDescent="0.2">
      <c r="B24572" s="88"/>
      <c r="C24572" s="88"/>
      <c r="D24572" s="88"/>
      <c r="E24572" s="88"/>
      <c r="F24572" s="88"/>
      <c r="G24572" s="88"/>
      <c r="H24572" s="88"/>
      <c r="I24572" s="88"/>
      <c r="J24572" s="88"/>
      <c r="K24572" s="88"/>
    </row>
    <row r="24573" spans="2:11" hidden="1" x14ac:dyDescent="0.2">
      <c r="B24573" s="88"/>
      <c r="C24573" s="88"/>
      <c r="D24573" s="88"/>
      <c r="E24573" s="88"/>
      <c r="F24573" s="88"/>
      <c r="G24573" s="88"/>
      <c r="H24573" s="88"/>
      <c r="I24573" s="88"/>
      <c r="J24573" s="88"/>
      <c r="K24573" s="88"/>
    </row>
    <row r="24574" spans="2:11" hidden="1" x14ac:dyDescent="0.2">
      <c r="B24574" s="88"/>
      <c r="C24574" s="88"/>
      <c r="D24574" s="88"/>
      <c r="E24574" s="88"/>
      <c r="F24574" s="88"/>
      <c r="G24574" s="88"/>
      <c r="H24574" s="88"/>
      <c r="I24574" s="88"/>
      <c r="J24574" s="88"/>
      <c r="K24574" s="88"/>
    </row>
    <row r="24575" spans="2:11" hidden="1" x14ac:dyDescent="0.2">
      <c r="B24575" s="88"/>
      <c r="C24575" s="88"/>
      <c r="D24575" s="88"/>
      <c r="E24575" s="88"/>
      <c r="F24575" s="88"/>
      <c r="G24575" s="88"/>
      <c r="H24575" s="88"/>
      <c r="I24575" s="88"/>
      <c r="J24575" s="88"/>
      <c r="K24575" s="88"/>
    </row>
    <row r="24576" spans="2:11" hidden="1" x14ac:dyDescent="0.2">
      <c r="B24576" s="88"/>
      <c r="C24576" s="88"/>
      <c r="D24576" s="88"/>
      <c r="E24576" s="88"/>
      <c r="F24576" s="88"/>
      <c r="G24576" s="88"/>
      <c r="H24576" s="88"/>
      <c r="I24576" s="88"/>
      <c r="J24576" s="88"/>
      <c r="K24576" s="88"/>
    </row>
    <row r="24577" spans="2:11" hidden="1" x14ac:dyDescent="0.2">
      <c r="B24577" s="88"/>
      <c r="C24577" s="88"/>
      <c r="D24577" s="88"/>
      <c r="E24577" s="88"/>
      <c r="F24577" s="88"/>
      <c r="G24577" s="88"/>
      <c r="H24577" s="88"/>
      <c r="I24577" s="88"/>
      <c r="J24577" s="88"/>
      <c r="K24577" s="88"/>
    </row>
    <row r="24578" spans="2:11" hidden="1" x14ac:dyDescent="0.2">
      <c r="B24578" s="88"/>
      <c r="C24578" s="88"/>
      <c r="D24578" s="88"/>
      <c r="E24578" s="88"/>
      <c r="F24578" s="88"/>
      <c r="G24578" s="88"/>
      <c r="H24578" s="88"/>
      <c r="I24578" s="88"/>
      <c r="J24578" s="88"/>
      <c r="K24578" s="88"/>
    </row>
    <row r="24579" spans="2:11" hidden="1" x14ac:dyDescent="0.2">
      <c r="B24579" s="88"/>
      <c r="C24579" s="88"/>
      <c r="D24579" s="88"/>
      <c r="E24579" s="88"/>
      <c r="F24579" s="88"/>
      <c r="G24579" s="88"/>
      <c r="H24579" s="88"/>
      <c r="I24579" s="88"/>
      <c r="J24579" s="88"/>
      <c r="K24579" s="88"/>
    </row>
    <row r="24580" spans="2:11" hidden="1" x14ac:dyDescent="0.2">
      <c r="B24580" s="88"/>
      <c r="C24580" s="88"/>
      <c r="D24580" s="88"/>
      <c r="E24580" s="88"/>
      <c r="F24580" s="88"/>
      <c r="G24580" s="88"/>
      <c r="H24580" s="88"/>
      <c r="I24580" s="88"/>
      <c r="J24580" s="88"/>
      <c r="K24580" s="88"/>
    </row>
    <row r="24581" spans="2:11" hidden="1" x14ac:dyDescent="0.2">
      <c r="B24581" s="88"/>
      <c r="C24581" s="88"/>
      <c r="D24581" s="88"/>
      <c r="E24581" s="88"/>
      <c r="F24581" s="88"/>
      <c r="G24581" s="88"/>
      <c r="H24581" s="88"/>
      <c r="I24581" s="88"/>
      <c r="J24581" s="88"/>
      <c r="K24581" s="88"/>
    </row>
    <row r="24582" spans="2:11" hidden="1" x14ac:dyDescent="0.2">
      <c r="B24582" s="88"/>
      <c r="C24582" s="88"/>
      <c r="D24582" s="88"/>
      <c r="E24582" s="88"/>
      <c r="F24582" s="88"/>
      <c r="G24582" s="88"/>
      <c r="H24582" s="88"/>
      <c r="I24582" s="88"/>
      <c r="J24582" s="88"/>
      <c r="K24582" s="88"/>
    </row>
    <row r="24583" spans="2:11" hidden="1" x14ac:dyDescent="0.2">
      <c r="B24583" s="88"/>
      <c r="C24583" s="88"/>
      <c r="D24583" s="88"/>
      <c r="E24583" s="88"/>
      <c r="F24583" s="88"/>
      <c r="G24583" s="88"/>
      <c r="H24583" s="88"/>
      <c r="I24583" s="88"/>
      <c r="J24583" s="88"/>
      <c r="K24583" s="88"/>
    </row>
    <row r="24584" spans="2:11" hidden="1" x14ac:dyDescent="0.2">
      <c r="B24584" s="88"/>
      <c r="C24584" s="88"/>
      <c r="D24584" s="88"/>
      <c r="E24584" s="88"/>
      <c r="F24584" s="88"/>
      <c r="G24584" s="88"/>
      <c r="H24584" s="88"/>
      <c r="I24584" s="88"/>
      <c r="J24584" s="88"/>
      <c r="K24584" s="88"/>
    </row>
    <row r="24585" spans="2:11" hidden="1" x14ac:dyDescent="0.2">
      <c r="B24585" s="88"/>
      <c r="C24585" s="88"/>
      <c r="D24585" s="88"/>
      <c r="E24585" s="88"/>
      <c r="F24585" s="88"/>
      <c r="G24585" s="88"/>
      <c r="H24585" s="88"/>
      <c r="I24585" s="88"/>
      <c r="J24585" s="88"/>
      <c r="K24585" s="88"/>
    </row>
    <row r="24586" spans="2:11" hidden="1" x14ac:dyDescent="0.2">
      <c r="B24586" s="88"/>
      <c r="C24586" s="88"/>
      <c r="D24586" s="88"/>
      <c r="E24586" s="88"/>
      <c r="F24586" s="88"/>
      <c r="G24586" s="88"/>
      <c r="H24586" s="88"/>
      <c r="I24586" s="88"/>
      <c r="J24586" s="88"/>
      <c r="K24586" s="88"/>
    </row>
    <row r="24587" spans="2:11" hidden="1" x14ac:dyDescent="0.2">
      <c r="B24587" s="88"/>
      <c r="C24587" s="88"/>
      <c r="D24587" s="88"/>
      <c r="E24587" s="88"/>
      <c r="F24587" s="88"/>
      <c r="G24587" s="88"/>
      <c r="H24587" s="88"/>
      <c r="I24587" s="88"/>
      <c r="J24587" s="88"/>
      <c r="K24587" s="88"/>
    </row>
    <row r="24588" spans="2:11" hidden="1" x14ac:dyDescent="0.2">
      <c r="B24588" s="88"/>
      <c r="C24588" s="88"/>
      <c r="D24588" s="88"/>
      <c r="E24588" s="88"/>
      <c r="F24588" s="88"/>
      <c r="G24588" s="88"/>
      <c r="H24588" s="88"/>
      <c r="I24588" s="88"/>
      <c r="J24588" s="88"/>
      <c r="K24588" s="88"/>
    </row>
    <row r="24589" spans="2:11" hidden="1" x14ac:dyDescent="0.2">
      <c r="B24589" s="88"/>
      <c r="C24589" s="88"/>
      <c r="D24589" s="88"/>
      <c r="E24589" s="88"/>
      <c r="F24589" s="88"/>
      <c r="G24589" s="88"/>
      <c r="H24589" s="88"/>
      <c r="I24589" s="88"/>
      <c r="J24589" s="88"/>
      <c r="K24589" s="88"/>
    </row>
    <row r="24590" spans="2:11" hidden="1" x14ac:dyDescent="0.2">
      <c r="B24590" s="88"/>
      <c r="C24590" s="88"/>
      <c r="D24590" s="88"/>
      <c r="E24590" s="88"/>
      <c r="F24590" s="88"/>
      <c r="G24590" s="88"/>
      <c r="H24590" s="88"/>
      <c r="I24590" s="88"/>
      <c r="J24590" s="88"/>
      <c r="K24590" s="88"/>
    </row>
    <row r="24591" spans="2:11" hidden="1" x14ac:dyDescent="0.2">
      <c r="B24591" s="88"/>
      <c r="C24591" s="88"/>
      <c r="D24591" s="88"/>
      <c r="E24591" s="88"/>
      <c r="F24591" s="88"/>
      <c r="G24591" s="88"/>
      <c r="H24591" s="88"/>
      <c r="I24591" s="88"/>
      <c r="J24591" s="88"/>
      <c r="K24591" s="88"/>
    </row>
    <row r="24592" spans="2:11" hidden="1" x14ac:dyDescent="0.2">
      <c r="B24592" s="88"/>
      <c r="C24592" s="88"/>
      <c r="D24592" s="88"/>
      <c r="E24592" s="88"/>
      <c r="F24592" s="88"/>
      <c r="G24592" s="88"/>
      <c r="H24592" s="88"/>
      <c r="I24592" s="88"/>
      <c r="J24592" s="88"/>
      <c r="K24592" s="88"/>
    </row>
    <row r="24593" spans="2:11" hidden="1" x14ac:dyDescent="0.2">
      <c r="B24593" s="88"/>
      <c r="C24593" s="88"/>
      <c r="D24593" s="88"/>
      <c r="E24593" s="88"/>
      <c r="F24593" s="88"/>
      <c r="G24593" s="88"/>
      <c r="H24593" s="88"/>
      <c r="I24593" s="88"/>
      <c r="J24593" s="88"/>
      <c r="K24593" s="88"/>
    </row>
    <row r="24594" spans="2:11" hidden="1" x14ac:dyDescent="0.2">
      <c r="B24594" s="88"/>
      <c r="C24594" s="88"/>
      <c r="D24594" s="88"/>
      <c r="E24594" s="88"/>
      <c r="F24594" s="88"/>
      <c r="G24594" s="88"/>
      <c r="H24594" s="88"/>
      <c r="I24594" s="88"/>
      <c r="J24594" s="88"/>
      <c r="K24594" s="88"/>
    </row>
    <row r="24595" spans="2:11" hidden="1" x14ac:dyDescent="0.2">
      <c r="B24595" s="88"/>
      <c r="C24595" s="88"/>
      <c r="D24595" s="88"/>
      <c r="E24595" s="88"/>
      <c r="F24595" s="88"/>
      <c r="G24595" s="88"/>
      <c r="H24595" s="88"/>
      <c r="I24595" s="88"/>
      <c r="J24595" s="88"/>
      <c r="K24595" s="88"/>
    </row>
    <row r="24596" spans="2:11" hidden="1" x14ac:dyDescent="0.2">
      <c r="B24596" s="88"/>
      <c r="C24596" s="88"/>
      <c r="D24596" s="88"/>
      <c r="E24596" s="88"/>
      <c r="F24596" s="88"/>
      <c r="G24596" s="88"/>
      <c r="H24596" s="88"/>
      <c r="I24596" s="88"/>
      <c r="J24596" s="88"/>
      <c r="K24596" s="88"/>
    </row>
    <row r="24597" spans="2:11" hidden="1" x14ac:dyDescent="0.2">
      <c r="B24597" s="88"/>
      <c r="C24597" s="88"/>
      <c r="D24597" s="88"/>
      <c r="E24597" s="88"/>
      <c r="F24597" s="88"/>
      <c r="G24597" s="88"/>
      <c r="H24597" s="88"/>
      <c r="I24597" s="88"/>
      <c r="J24597" s="88"/>
      <c r="K24597" s="88"/>
    </row>
    <row r="24598" spans="2:11" hidden="1" x14ac:dyDescent="0.2">
      <c r="B24598" s="88"/>
      <c r="C24598" s="88"/>
      <c r="D24598" s="88"/>
      <c r="E24598" s="88"/>
      <c r="F24598" s="88"/>
      <c r="G24598" s="88"/>
      <c r="H24598" s="88"/>
      <c r="I24598" s="88"/>
      <c r="J24598" s="88"/>
      <c r="K24598" s="88"/>
    </row>
    <row r="24599" spans="2:11" hidden="1" x14ac:dyDescent="0.2">
      <c r="B24599" s="88"/>
      <c r="C24599" s="88"/>
      <c r="D24599" s="88"/>
      <c r="E24599" s="88"/>
      <c r="F24599" s="88"/>
      <c r="G24599" s="88"/>
      <c r="H24599" s="88"/>
      <c r="I24599" s="88"/>
      <c r="J24599" s="88"/>
      <c r="K24599" s="88"/>
    </row>
    <row r="24600" spans="2:11" hidden="1" x14ac:dyDescent="0.2">
      <c r="B24600" s="88"/>
      <c r="C24600" s="88"/>
      <c r="D24600" s="88"/>
      <c r="E24600" s="88"/>
      <c r="F24600" s="88"/>
      <c r="G24600" s="88"/>
      <c r="H24600" s="88"/>
      <c r="I24600" s="88"/>
      <c r="J24600" s="88"/>
      <c r="K24600" s="88"/>
    </row>
    <row r="24601" spans="2:11" hidden="1" x14ac:dyDescent="0.2">
      <c r="B24601" s="88"/>
      <c r="C24601" s="88"/>
      <c r="D24601" s="88"/>
      <c r="E24601" s="88"/>
      <c r="F24601" s="88"/>
      <c r="G24601" s="88"/>
      <c r="H24601" s="88"/>
      <c r="I24601" s="88"/>
      <c r="J24601" s="88"/>
      <c r="K24601" s="88"/>
    </row>
    <row r="24602" spans="2:11" hidden="1" x14ac:dyDescent="0.2">
      <c r="B24602" s="88"/>
      <c r="C24602" s="88"/>
      <c r="D24602" s="88"/>
      <c r="E24602" s="88"/>
      <c r="F24602" s="88"/>
      <c r="G24602" s="88"/>
      <c r="H24602" s="88"/>
      <c r="I24602" s="88"/>
      <c r="J24602" s="88"/>
      <c r="K24602" s="88"/>
    </row>
    <row r="24603" spans="2:11" hidden="1" x14ac:dyDescent="0.2">
      <c r="B24603" s="88"/>
      <c r="C24603" s="88"/>
      <c r="D24603" s="88"/>
      <c r="E24603" s="88"/>
      <c r="F24603" s="88"/>
      <c r="G24603" s="88"/>
      <c r="H24603" s="88"/>
      <c r="I24603" s="88"/>
      <c r="J24603" s="88"/>
      <c r="K24603" s="88"/>
    </row>
    <row r="24604" spans="2:11" hidden="1" x14ac:dyDescent="0.2">
      <c r="B24604" s="88"/>
      <c r="C24604" s="88"/>
      <c r="D24604" s="88"/>
      <c r="E24604" s="88"/>
      <c r="F24604" s="88"/>
      <c r="G24604" s="88"/>
      <c r="H24604" s="88"/>
      <c r="I24604" s="88"/>
      <c r="J24604" s="88"/>
      <c r="K24604" s="88"/>
    </row>
    <row r="24605" spans="2:11" hidden="1" x14ac:dyDescent="0.2">
      <c r="B24605" s="88"/>
      <c r="C24605" s="88"/>
      <c r="D24605" s="88"/>
      <c r="E24605" s="88"/>
      <c r="F24605" s="88"/>
      <c r="G24605" s="88"/>
      <c r="H24605" s="88"/>
      <c r="I24605" s="88"/>
      <c r="J24605" s="88"/>
      <c r="K24605" s="88"/>
    </row>
    <row r="24606" spans="2:11" hidden="1" x14ac:dyDescent="0.2">
      <c r="B24606" s="88"/>
      <c r="C24606" s="88"/>
      <c r="D24606" s="88"/>
      <c r="E24606" s="88"/>
      <c r="F24606" s="88"/>
      <c r="G24606" s="88"/>
      <c r="H24606" s="88"/>
      <c r="I24606" s="88"/>
      <c r="J24606" s="88"/>
      <c r="K24606" s="88"/>
    </row>
    <row r="24607" spans="2:11" hidden="1" x14ac:dyDescent="0.2">
      <c r="B24607" s="88"/>
      <c r="C24607" s="88"/>
      <c r="D24607" s="88"/>
      <c r="E24607" s="88"/>
      <c r="F24607" s="88"/>
      <c r="G24607" s="88"/>
      <c r="H24607" s="88"/>
      <c r="I24607" s="88"/>
      <c r="J24607" s="88"/>
      <c r="K24607" s="88"/>
    </row>
    <row r="24608" spans="2:11" hidden="1" x14ac:dyDescent="0.2">
      <c r="B24608" s="88"/>
      <c r="C24608" s="88"/>
      <c r="D24608" s="88"/>
      <c r="E24608" s="88"/>
      <c r="F24608" s="88"/>
      <c r="G24608" s="88"/>
      <c r="H24608" s="88"/>
      <c r="I24608" s="88"/>
      <c r="J24608" s="88"/>
      <c r="K24608" s="88"/>
    </row>
    <row r="24609" spans="2:11" hidden="1" x14ac:dyDescent="0.2">
      <c r="B24609" s="88"/>
      <c r="C24609" s="88"/>
      <c r="D24609" s="88"/>
      <c r="E24609" s="88"/>
      <c r="F24609" s="88"/>
      <c r="G24609" s="88"/>
      <c r="H24609" s="88"/>
      <c r="I24609" s="88"/>
      <c r="J24609" s="88"/>
      <c r="K24609" s="88"/>
    </row>
    <row r="24610" spans="2:11" hidden="1" x14ac:dyDescent="0.2">
      <c r="B24610" s="88"/>
      <c r="C24610" s="88"/>
      <c r="D24610" s="88"/>
      <c r="E24610" s="88"/>
      <c r="F24610" s="88"/>
      <c r="G24610" s="88"/>
      <c r="H24610" s="88"/>
      <c r="I24610" s="88"/>
      <c r="J24610" s="88"/>
      <c r="K24610" s="88"/>
    </row>
    <row r="24611" spans="2:11" hidden="1" x14ac:dyDescent="0.2">
      <c r="B24611" s="88"/>
      <c r="C24611" s="88"/>
      <c r="D24611" s="88"/>
      <c r="E24611" s="88"/>
      <c r="F24611" s="88"/>
      <c r="G24611" s="88"/>
      <c r="H24611" s="88"/>
      <c r="I24611" s="88"/>
      <c r="J24611" s="88"/>
      <c r="K24611" s="88"/>
    </row>
    <row r="24612" spans="2:11" hidden="1" x14ac:dyDescent="0.2">
      <c r="B24612" s="88"/>
      <c r="C24612" s="88"/>
      <c r="D24612" s="88"/>
      <c r="E24612" s="88"/>
      <c r="F24612" s="88"/>
      <c r="G24612" s="88"/>
      <c r="H24612" s="88"/>
      <c r="I24612" s="88"/>
      <c r="J24612" s="88"/>
      <c r="K24612" s="88"/>
    </row>
    <row r="24613" spans="2:11" hidden="1" x14ac:dyDescent="0.2">
      <c r="B24613" s="88"/>
      <c r="C24613" s="88"/>
      <c r="D24613" s="88"/>
      <c r="E24613" s="88"/>
      <c r="F24613" s="88"/>
      <c r="G24613" s="88"/>
      <c r="H24613" s="88"/>
      <c r="I24613" s="88"/>
      <c r="J24613" s="88"/>
      <c r="K24613" s="88"/>
    </row>
    <row r="24614" spans="2:11" hidden="1" x14ac:dyDescent="0.2">
      <c r="B24614" s="88"/>
      <c r="C24614" s="88"/>
      <c r="D24614" s="88"/>
      <c r="E24614" s="88"/>
      <c r="F24614" s="88"/>
      <c r="G24614" s="88"/>
      <c r="H24614" s="88"/>
      <c r="I24614" s="88"/>
      <c r="J24614" s="88"/>
      <c r="K24614" s="88"/>
    </row>
    <row r="24615" spans="2:11" hidden="1" x14ac:dyDescent="0.2">
      <c r="B24615" s="88"/>
      <c r="C24615" s="88"/>
      <c r="D24615" s="88"/>
      <c r="E24615" s="88"/>
      <c r="F24615" s="88"/>
      <c r="G24615" s="88"/>
      <c r="H24615" s="88"/>
      <c r="I24615" s="88"/>
      <c r="J24615" s="88"/>
      <c r="K24615" s="88"/>
    </row>
    <row r="24616" spans="2:11" hidden="1" x14ac:dyDescent="0.2">
      <c r="B24616" s="88"/>
      <c r="C24616" s="88"/>
      <c r="D24616" s="88"/>
      <c r="E24616" s="88"/>
      <c r="F24616" s="88"/>
      <c r="G24616" s="88"/>
      <c r="H24616" s="88"/>
      <c r="I24616" s="88"/>
      <c r="J24616" s="88"/>
      <c r="K24616" s="88"/>
    </row>
    <row r="24617" spans="2:11" hidden="1" x14ac:dyDescent="0.2">
      <c r="B24617" s="88"/>
      <c r="C24617" s="88"/>
      <c r="D24617" s="88"/>
      <c r="E24617" s="88"/>
      <c r="F24617" s="88"/>
      <c r="G24617" s="88"/>
      <c r="H24617" s="88"/>
      <c r="I24617" s="88"/>
      <c r="J24617" s="88"/>
      <c r="K24617" s="88"/>
    </row>
    <row r="24618" spans="2:11" hidden="1" x14ac:dyDescent="0.2">
      <c r="B24618" s="88"/>
      <c r="C24618" s="88"/>
      <c r="D24618" s="88"/>
      <c r="E24618" s="88"/>
      <c r="F24618" s="88"/>
      <c r="G24618" s="88"/>
      <c r="H24618" s="88"/>
      <c r="I24618" s="88"/>
      <c r="J24618" s="88"/>
      <c r="K24618" s="88"/>
    </row>
    <row r="24619" spans="2:11" hidden="1" x14ac:dyDescent="0.2">
      <c r="B24619" s="88"/>
      <c r="C24619" s="88"/>
      <c r="D24619" s="88"/>
      <c r="E24619" s="88"/>
      <c r="F24619" s="88"/>
      <c r="G24619" s="88"/>
      <c r="H24619" s="88"/>
      <c r="I24619" s="88"/>
      <c r="J24619" s="88"/>
      <c r="K24619" s="88"/>
    </row>
    <row r="24620" spans="2:11" hidden="1" x14ac:dyDescent="0.2">
      <c r="B24620" s="88"/>
      <c r="C24620" s="88"/>
      <c r="D24620" s="88"/>
      <c r="E24620" s="88"/>
      <c r="F24620" s="88"/>
      <c r="G24620" s="88"/>
      <c r="H24620" s="88"/>
      <c r="I24620" s="88"/>
      <c r="J24620" s="88"/>
      <c r="K24620" s="88"/>
    </row>
    <row r="24621" spans="2:11" hidden="1" x14ac:dyDescent="0.2">
      <c r="B24621" s="88"/>
      <c r="C24621" s="88"/>
      <c r="D24621" s="88"/>
      <c r="E24621" s="88"/>
      <c r="F24621" s="88"/>
      <c r="G24621" s="88"/>
      <c r="H24621" s="88"/>
      <c r="I24621" s="88"/>
      <c r="J24621" s="88"/>
      <c r="K24621" s="88"/>
    </row>
    <row r="24622" spans="2:11" hidden="1" x14ac:dyDescent="0.2">
      <c r="B24622" s="88"/>
      <c r="C24622" s="88"/>
      <c r="D24622" s="88"/>
      <c r="E24622" s="88"/>
      <c r="F24622" s="88"/>
      <c r="G24622" s="88"/>
      <c r="H24622" s="88"/>
      <c r="I24622" s="88"/>
      <c r="J24622" s="88"/>
      <c r="K24622" s="88"/>
    </row>
    <row r="24623" spans="2:11" hidden="1" x14ac:dyDescent="0.2">
      <c r="B24623" s="88"/>
      <c r="C24623" s="88"/>
      <c r="D24623" s="88"/>
      <c r="E24623" s="88"/>
      <c r="F24623" s="88"/>
      <c r="G24623" s="88"/>
      <c r="H24623" s="88"/>
      <c r="I24623" s="88"/>
      <c r="J24623" s="88"/>
      <c r="K24623" s="88"/>
    </row>
    <row r="24624" spans="2:11" hidden="1" x14ac:dyDescent="0.2">
      <c r="B24624" s="88"/>
      <c r="C24624" s="88"/>
      <c r="D24624" s="88"/>
      <c r="E24624" s="88"/>
      <c r="F24624" s="88"/>
      <c r="G24624" s="88"/>
      <c r="H24624" s="88"/>
      <c r="I24624" s="88"/>
      <c r="J24624" s="88"/>
      <c r="K24624" s="88"/>
    </row>
    <row r="24625" spans="2:11" hidden="1" x14ac:dyDescent="0.2">
      <c r="B24625" s="88"/>
      <c r="C24625" s="88"/>
      <c r="D24625" s="88"/>
      <c r="E24625" s="88"/>
      <c r="F24625" s="88"/>
      <c r="G24625" s="88"/>
      <c r="H24625" s="88"/>
      <c r="I24625" s="88"/>
      <c r="J24625" s="88"/>
      <c r="K24625" s="88"/>
    </row>
    <row r="24626" spans="2:11" hidden="1" x14ac:dyDescent="0.2">
      <c r="B24626" s="88"/>
      <c r="C24626" s="88"/>
      <c r="D24626" s="88"/>
      <c r="E24626" s="88"/>
      <c r="F24626" s="88"/>
      <c r="G24626" s="88"/>
      <c r="H24626" s="88"/>
      <c r="I24626" s="88"/>
      <c r="J24626" s="88"/>
      <c r="K24626" s="88"/>
    </row>
    <row r="24627" spans="2:11" hidden="1" x14ac:dyDescent="0.2">
      <c r="B24627" s="88"/>
      <c r="C24627" s="88"/>
      <c r="D24627" s="88"/>
      <c r="E24627" s="88"/>
      <c r="F24627" s="88"/>
      <c r="G24627" s="88"/>
      <c r="H24627" s="88"/>
      <c r="I24627" s="88"/>
      <c r="J24627" s="88"/>
      <c r="K24627" s="88"/>
    </row>
    <row r="24628" spans="2:11" hidden="1" x14ac:dyDescent="0.2">
      <c r="B24628" s="88"/>
      <c r="C24628" s="88"/>
      <c r="D24628" s="88"/>
      <c r="E24628" s="88"/>
      <c r="F24628" s="88"/>
      <c r="G24628" s="88"/>
      <c r="H24628" s="88"/>
      <c r="I24628" s="88"/>
      <c r="J24628" s="88"/>
      <c r="K24628" s="88"/>
    </row>
    <row r="24629" spans="2:11" hidden="1" x14ac:dyDescent="0.2">
      <c r="B24629" s="88"/>
      <c r="C24629" s="88"/>
      <c r="D24629" s="88"/>
      <c r="E24629" s="88"/>
      <c r="F24629" s="88"/>
      <c r="G24629" s="88"/>
      <c r="H24629" s="88"/>
      <c r="I24629" s="88"/>
      <c r="J24629" s="88"/>
      <c r="K24629" s="88"/>
    </row>
    <row r="24630" spans="2:11" hidden="1" x14ac:dyDescent="0.2">
      <c r="B24630" s="88"/>
      <c r="C24630" s="88"/>
      <c r="D24630" s="88"/>
      <c r="E24630" s="88"/>
      <c r="F24630" s="88"/>
      <c r="G24630" s="88"/>
      <c r="H24630" s="88"/>
      <c r="I24630" s="88"/>
      <c r="J24630" s="88"/>
      <c r="K24630" s="88"/>
    </row>
    <row r="24631" spans="2:11" hidden="1" x14ac:dyDescent="0.2">
      <c r="B24631" s="88"/>
      <c r="C24631" s="88"/>
      <c r="D24631" s="88"/>
      <c r="E24631" s="88"/>
      <c r="F24631" s="88"/>
      <c r="G24631" s="88"/>
      <c r="H24631" s="88"/>
      <c r="I24631" s="88"/>
      <c r="J24631" s="88"/>
      <c r="K24631" s="88"/>
    </row>
    <row r="24632" spans="2:11" hidden="1" x14ac:dyDescent="0.2">
      <c r="B24632" s="88"/>
      <c r="C24632" s="88"/>
      <c r="D24632" s="88"/>
      <c r="E24632" s="88"/>
      <c r="F24632" s="88"/>
      <c r="G24632" s="88"/>
      <c r="H24632" s="88"/>
      <c r="I24632" s="88"/>
      <c r="J24632" s="88"/>
      <c r="K24632" s="88"/>
    </row>
    <row r="24633" spans="2:11" hidden="1" x14ac:dyDescent="0.2">
      <c r="B24633" s="88"/>
      <c r="C24633" s="88"/>
      <c r="D24633" s="88"/>
      <c r="E24633" s="88"/>
      <c r="F24633" s="88"/>
      <c r="G24633" s="88"/>
      <c r="H24633" s="88"/>
      <c r="I24633" s="88"/>
      <c r="J24633" s="88"/>
      <c r="K24633" s="88"/>
    </row>
    <row r="24634" spans="2:11" hidden="1" x14ac:dyDescent="0.2">
      <c r="B24634" s="88"/>
      <c r="C24634" s="88"/>
      <c r="D24634" s="88"/>
      <c r="E24634" s="88"/>
      <c r="F24634" s="88"/>
      <c r="G24634" s="88"/>
      <c r="H24634" s="88"/>
      <c r="I24634" s="88"/>
      <c r="J24634" s="88"/>
      <c r="K24634" s="88"/>
    </row>
    <row r="24635" spans="2:11" hidden="1" x14ac:dyDescent="0.2">
      <c r="B24635" s="88"/>
      <c r="C24635" s="88"/>
      <c r="D24635" s="88"/>
      <c r="E24635" s="88"/>
      <c r="F24635" s="88"/>
      <c r="G24635" s="88"/>
      <c r="H24635" s="88"/>
      <c r="I24635" s="88"/>
      <c r="J24635" s="88"/>
      <c r="K24635" s="88"/>
    </row>
    <row r="24636" spans="2:11" hidden="1" x14ac:dyDescent="0.2">
      <c r="B24636" s="88"/>
      <c r="C24636" s="88"/>
      <c r="D24636" s="88"/>
      <c r="E24636" s="88"/>
      <c r="F24636" s="88"/>
      <c r="G24636" s="88"/>
      <c r="H24636" s="88"/>
      <c r="I24636" s="88"/>
      <c r="J24636" s="88"/>
      <c r="K24636" s="88"/>
    </row>
    <row r="24637" spans="2:11" hidden="1" x14ac:dyDescent="0.2">
      <c r="B24637" s="88"/>
      <c r="C24637" s="88"/>
      <c r="D24637" s="88"/>
      <c r="E24637" s="88"/>
      <c r="F24637" s="88"/>
      <c r="G24637" s="88"/>
      <c r="H24637" s="88"/>
      <c r="I24637" s="88"/>
      <c r="J24637" s="88"/>
      <c r="K24637" s="88"/>
    </row>
    <row r="24638" spans="2:11" hidden="1" x14ac:dyDescent="0.2">
      <c r="B24638" s="88"/>
      <c r="C24638" s="88"/>
      <c r="D24638" s="88"/>
      <c r="E24638" s="88"/>
      <c r="F24638" s="88"/>
      <c r="G24638" s="88"/>
      <c r="H24638" s="88"/>
      <c r="I24638" s="88"/>
      <c r="J24638" s="88"/>
      <c r="K24638" s="88"/>
    </row>
    <row r="24639" spans="2:11" hidden="1" x14ac:dyDescent="0.2">
      <c r="B24639" s="88"/>
      <c r="C24639" s="88"/>
      <c r="D24639" s="88"/>
      <c r="E24639" s="88"/>
      <c r="F24639" s="88"/>
      <c r="G24639" s="88"/>
      <c r="H24639" s="88"/>
      <c r="I24639" s="88"/>
      <c r="J24639" s="88"/>
      <c r="K24639" s="88"/>
    </row>
    <row r="24640" spans="2:11" hidden="1" x14ac:dyDescent="0.2">
      <c r="B24640" s="88"/>
      <c r="C24640" s="88"/>
      <c r="D24640" s="88"/>
      <c r="E24640" s="88"/>
      <c r="F24640" s="88"/>
      <c r="G24640" s="88"/>
      <c r="H24640" s="88"/>
      <c r="I24640" s="88"/>
      <c r="J24640" s="88"/>
      <c r="K24640" s="88"/>
    </row>
    <row r="24641" spans="2:11" hidden="1" x14ac:dyDescent="0.2">
      <c r="B24641" s="88"/>
      <c r="C24641" s="88"/>
      <c r="D24641" s="88"/>
      <c r="E24641" s="88"/>
      <c r="F24641" s="88"/>
      <c r="G24641" s="88"/>
      <c r="H24641" s="88"/>
      <c r="I24641" s="88"/>
      <c r="J24641" s="88"/>
      <c r="K24641" s="88"/>
    </row>
    <row r="24642" spans="2:11" hidden="1" x14ac:dyDescent="0.2">
      <c r="B24642" s="88"/>
      <c r="C24642" s="88"/>
      <c r="D24642" s="88"/>
      <c r="E24642" s="88"/>
      <c r="F24642" s="88"/>
      <c r="G24642" s="88"/>
      <c r="H24642" s="88"/>
      <c r="I24642" s="88"/>
      <c r="J24642" s="88"/>
      <c r="K24642" s="88"/>
    </row>
    <row r="24643" spans="2:11" hidden="1" x14ac:dyDescent="0.2">
      <c r="B24643" s="88"/>
      <c r="C24643" s="88"/>
      <c r="D24643" s="88"/>
      <c r="E24643" s="88"/>
      <c r="F24643" s="88"/>
      <c r="G24643" s="88"/>
      <c r="H24643" s="88"/>
      <c r="I24643" s="88"/>
      <c r="J24643" s="88"/>
      <c r="K24643" s="88"/>
    </row>
    <row r="24644" spans="2:11" hidden="1" x14ac:dyDescent="0.2">
      <c r="B24644" s="88"/>
      <c r="C24644" s="88"/>
      <c r="D24644" s="88"/>
      <c r="E24644" s="88"/>
      <c r="F24644" s="88"/>
      <c r="G24644" s="88"/>
      <c r="H24644" s="88"/>
      <c r="I24644" s="88"/>
      <c r="J24644" s="88"/>
      <c r="K24644" s="88"/>
    </row>
    <row r="24645" spans="2:11" hidden="1" x14ac:dyDescent="0.2">
      <c r="B24645" s="88"/>
      <c r="C24645" s="88"/>
      <c r="D24645" s="88"/>
      <c r="E24645" s="88"/>
      <c r="F24645" s="88"/>
      <c r="G24645" s="88"/>
      <c r="H24645" s="88"/>
      <c r="I24645" s="88"/>
      <c r="J24645" s="88"/>
      <c r="K24645" s="88"/>
    </row>
    <row r="24646" spans="2:11" hidden="1" x14ac:dyDescent="0.2">
      <c r="B24646" s="88"/>
      <c r="C24646" s="88"/>
      <c r="D24646" s="88"/>
      <c r="E24646" s="88"/>
      <c r="F24646" s="88"/>
      <c r="G24646" s="88"/>
      <c r="H24646" s="88"/>
      <c r="I24646" s="88"/>
      <c r="J24646" s="88"/>
      <c r="K24646" s="88"/>
    </row>
    <row r="24647" spans="2:11" hidden="1" x14ac:dyDescent="0.2">
      <c r="B24647" s="88"/>
      <c r="C24647" s="88"/>
      <c r="D24647" s="88"/>
      <c r="E24647" s="88"/>
      <c r="F24647" s="88"/>
      <c r="G24647" s="88"/>
      <c r="H24647" s="88"/>
      <c r="I24647" s="88"/>
      <c r="J24647" s="88"/>
      <c r="K24647" s="88"/>
    </row>
    <row r="24648" spans="2:11" hidden="1" x14ac:dyDescent="0.2">
      <c r="B24648" s="88"/>
      <c r="C24648" s="88"/>
      <c r="D24648" s="88"/>
      <c r="E24648" s="88"/>
      <c r="F24648" s="88"/>
      <c r="G24648" s="88"/>
      <c r="H24648" s="88"/>
      <c r="I24648" s="88"/>
      <c r="J24648" s="88"/>
      <c r="K24648" s="88"/>
    </row>
    <row r="24649" spans="2:11" hidden="1" x14ac:dyDescent="0.2">
      <c r="B24649" s="88"/>
      <c r="C24649" s="88"/>
      <c r="D24649" s="88"/>
      <c r="E24649" s="88"/>
      <c r="F24649" s="88"/>
      <c r="G24649" s="88"/>
      <c r="H24649" s="88"/>
      <c r="I24649" s="88"/>
      <c r="J24649" s="88"/>
      <c r="K24649" s="88"/>
    </row>
    <row r="24650" spans="2:11" hidden="1" x14ac:dyDescent="0.2">
      <c r="B24650" s="88"/>
      <c r="C24650" s="88"/>
      <c r="D24650" s="88"/>
      <c r="E24650" s="88"/>
      <c r="F24650" s="88"/>
      <c r="G24650" s="88"/>
      <c r="H24650" s="88"/>
      <c r="I24650" s="88"/>
      <c r="J24650" s="88"/>
      <c r="K24650" s="88"/>
    </row>
    <row r="24651" spans="2:11" hidden="1" x14ac:dyDescent="0.2">
      <c r="B24651" s="88"/>
      <c r="C24651" s="88"/>
      <c r="D24651" s="88"/>
      <c r="E24651" s="88"/>
      <c r="F24651" s="88"/>
      <c r="G24651" s="88"/>
      <c r="H24651" s="88"/>
      <c r="I24651" s="88"/>
      <c r="J24651" s="88"/>
      <c r="K24651" s="88"/>
    </row>
    <row r="24652" spans="2:11" hidden="1" x14ac:dyDescent="0.2">
      <c r="B24652" s="88"/>
      <c r="C24652" s="88"/>
      <c r="D24652" s="88"/>
      <c r="E24652" s="88"/>
      <c r="F24652" s="88"/>
      <c r="G24652" s="88"/>
      <c r="H24652" s="88"/>
      <c r="I24652" s="88"/>
      <c r="J24652" s="88"/>
      <c r="K24652" s="88"/>
    </row>
    <row r="24653" spans="2:11" hidden="1" x14ac:dyDescent="0.2">
      <c r="B24653" s="88"/>
      <c r="C24653" s="88"/>
      <c r="D24653" s="88"/>
      <c r="E24653" s="88"/>
      <c r="F24653" s="88"/>
      <c r="G24653" s="88"/>
      <c r="H24653" s="88"/>
      <c r="I24653" s="88"/>
      <c r="J24653" s="88"/>
      <c r="K24653" s="88"/>
    </row>
    <row r="24654" spans="2:11" hidden="1" x14ac:dyDescent="0.2">
      <c r="B24654" s="88"/>
      <c r="C24654" s="88"/>
      <c r="D24654" s="88"/>
      <c r="E24654" s="88"/>
      <c r="F24654" s="88"/>
      <c r="G24654" s="88"/>
      <c r="H24654" s="88"/>
      <c r="I24654" s="88"/>
      <c r="J24654" s="88"/>
      <c r="K24654" s="88"/>
    </row>
    <row r="24655" spans="2:11" hidden="1" x14ac:dyDescent="0.2">
      <c r="B24655" s="88"/>
      <c r="C24655" s="88"/>
      <c r="D24655" s="88"/>
      <c r="E24655" s="88"/>
      <c r="F24655" s="88"/>
      <c r="G24655" s="88"/>
      <c r="H24655" s="88"/>
      <c r="I24655" s="88"/>
      <c r="J24655" s="88"/>
      <c r="K24655" s="88"/>
    </row>
    <row r="24656" spans="2:11" hidden="1" x14ac:dyDescent="0.2">
      <c r="B24656" s="88"/>
      <c r="C24656" s="88"/>
      <c r="D24656" s="88"/>
      <c r="E24656" s="88"/>
      <c r="F24656" s="88"/>
      <c r="G24656" s="88"/>
      <c r="H24656" s="88"/>
      <c r="I24656" s="88"/>
      <c r="J24656" s="88"/>
      <c r="K24656" s="88"/>
    </row>
    <row r="24657" spans="2:11" hidden="1" x14ac:dyDescent="0.2">
      <c r="B24657" s="88"/>
      <c r="C24657" s="88"/>
      <c r="D24657" s="88"/>
      <c r="E24657" s="88"/>
      <c r="F24657" s="88"/>
      <c r="G24657" s="88"/>
      <c r="H24657" s="88"/>
      <c r="I24657" s="88"/>
      <c r="J24657" s="88"/>
      <c r="K24657" s="88"/>
    </row>
    <row r="24658" spans="2:11" hidden="1" x14ac:dyDescent="0.2">
      <c r="B24658" s="88"/>
      <c r="C24658" s="88"/>
      <c r="D24658" s="88"/>
      <c r="E24658" s="88"/>
      <c r="F24658" s="88"/>
      <c r="G24658" s="88"/>
      <c r="H24658" s="88"/>
      <c r="I24658" s="88"/>
      <c r="J24658" s="88"/>
      <c r="K24658" s="88"/>
    </row>
    <row r="24659" spans="2:11" hidden="1" x14ac:dyDescent="0.2">
      <c r="B24659" s="88"/>
      <c r="C24659" s="88"/>
      <c r="D24659" s="88"/>
      <c r="E24659" s="88"/>
      <c r="F24659" s="88"/>
      <c r="G24659" s="88"/>
      <c r="H24659" s="88"/>
      <c r="I24659" s="88"/>
      <c r="J24659" s="88"/>
      <c r="K24659" s="88"/>
    </row>
    <row r="24660" spans="2:11" hidden="1" x14ac:dyDescent="0.2">
      <c r="B24660" s="88"/>
      <c r="C24660" s="88"/>
      <c r="D24660" s="88"/>
      <c r="E24660" s="88"/>
      <c r="F24660" s="88"/>
      <c r="G24660" s="88"/>
      <c r="H24660" s="88"/>
      <c r="I24660" s="88"/>
      <c r="J24660" s="88"/>
      <c r="K24660" s="88"/>
    </row>
    <row r="24661" spans="2:11" hidden="1" x14ac:dyDescent="0.2">
      <c r="B24661" s="88"/>
      <c r="C24661" s="88"/>
      <c r="D24661" s="88"/>
      <c r="E24661" s="88"/>
      <c r="F24661" s="88"/>
      <c r="G24661" s="88"/>
      <c r="H24661" s="88"/>
      <c r="I24661" s="88"/>
      <c r="J24661" s="88"/>
      <c r="K24661" s="88"/>
    </row>
    <row r="24662" spans="2:11" hidden="1" x14ac:dyDescent="0.2">
      <c r="B24662" s="88"/>
      <c r="C24662" s="88"/>
      <c r="D24662" s="88"/>
      <c r="E24662" s="88"/>
      <c r="F24662" s="88"/>
      <c r="G24662" s="88"/>
      <c r="H24662" s="88"/>
      <c r="I24662" s="88"/>
      <c r="J24662" s="88"/>
      <c r="K24662" s="88"/>
    </row>
    <row r="24663" spans="2:11" hidden="1" x14ac:dyDescent="0.2">
      <c r="B24663" s="88"/>
      <c r="C24663" s="88"/>
      <c r="D24663" s="88"/>
      <c r="E24663" s="88"/>
      <c r="F24663" s="88"/>
      <c r="G24663" s="88"/>
      <c r="H24663" s="88"/>
      <c r="I24663" s="88"/>
      <c r="J24663" s="88"/>
      <c r="K24663" s="88"/>
    </row>
    <row r="24664" spans="2:11" hidden="1" x14ac:dyDescent="0.2">
      <c r="B24664" s="88"/>
      <c r="C24664" s="88"/>
      <c r="D24664" s="88"/>
      <c r="E24664" s="88"/>
      <c r="F24664" s="88"/>
      <c r="G24664" s="88"/>
      <c r="H24664" s="88"/>
      <c r="I24664" s="88"/>
      <c r="J24664" s="88"/>
      <c r="K24664" s="88"/>
    </row>
    <row r="24665" spans="2:11" hidden="1" x14ac:dyDescent="0.2">
      <c r="B24665" s="88"/>
      <c r="C24665" s="88"/>
      <c r="D24665" s="88"/>
      <c r="E24665" s="88"/>
      <c r="F24665" s="88"/>
      <c r="G24665" s="88"/>
      <c r="H24665" s="88"/>
      <c r="I24665" s="88"/>
      <c r="J24665" s="88"/>
      <c r="K24665" s="88"/>
    </row>
    <row r="24666" spans="2:11" hidden="1" x14ac:dyDescent="0.2">
      <c r="B24666" s="88"/>
      <c r="C24666" s="88"/>
      <c r="D24666" s="88"/>
      <c r="E24666" s="88"/>
      <c r="F24666" s="88"/>
      <c r="G24666" s="88"/>
      <c r="H24666" s="88"/>
      <c r="I24666" s="88"/>
      <c r="J24666" s="88"/>
      <c r="K24666" s="88"/>
    </row>
    <row r="24667" spans="2:11" hidden="1" x14ac:dyDescent="0.2">
      <c r="B24667" s="88"/>
      <c r="C24667" s="88"/>
      <c r="D24667" s="88"/>
      <c r="E24667" s="88"/>
      <c r="F24667" s="88"/>
      <c r="G24667" s="88"/>
      <c r="H24667" s="88"/>
      <c r="I24667" s="88"/>
      <c r="J24667" s="88"/>
      <c r="K24667" s="88"/>
    </row>
    <row r="24668" spans="2:11" hidden="1" x14ac:dyDescent="0.2">
      <c r="B24668" s="88"/>
      <c r="C24668" s="88"/>
      <c r="D24668" s="88"/>
      <c r="E24668" s="88"/>
      <c r="F24668" s="88"/>
      <c r="G24668" s="88"/>
      <c r="H24668" s="88"/>
      <c r="I24668" s="88"/>
      <c r="J24668" s="88"/>
      <c r="K24668" s="88"/>
    </row>
    <row r="24669" spans="2:11" hidden="1" x14ac:dyDescent="0.2">
      <c r="B24669" s="88"/>
      <c r="C24669" s="88"/>
      <c r="D24669" s="88"/>
      <c r="E24669" s="88"/>
      <c r="F24669" s="88"/>
      <c r="G24669" s="88"/>
      <c r="H24669" s="88"/>
      <c r="I24669" s="88"/>
      <c r="J24669" s="88"/>
      <c r="K24669" s="88"/>
    </row>
    <row r="24670" spans="2:11" hidden="1" x14ac:dyDescent="0.2">
      <c r="B24670" s="88"/>
      <c r="C24670" s="88"/>
      <c r="D24670" s="88"/>
      <c r="E24670" s="88"/>
      <c r="F24670" s="88"/>
      <c r="G24670" s="88"/>
      <c r="H24670" s="88"/>
      <c r="I24670" s="88"/>
      <c r="J24670" s="88"/>
      <c r="K24670" s="88"/>
    </row>
    <row r="24671" spans="2:11" hidden="1" x14ac:dyDescent="0.2">
      <c r="B24671" s="88"/>
      <c r="C24671" s="88"/>
      <c r="D24671" s="88"/>
      <c r="E24671" s="88"/>
      <c r="F24671" s="88"/>
      <c r="G24671" s="88"/>
      <c r="H24671" s="88"/>
      <c r="I24671" s="88"/>
      <c r="J24671" s="88"/>
      <c r="K24671" s="88"/>
    </row>
    <row r="24672" spans="2:11" hidden="1" x14ac:dyDescent="0.2">
      <c r="B24672" s="88"/>
      <c r="C24672" s="88"/>
      <c r="D24672" s="88"/>
      <c r="E24672" s="88"/>
      <c r="F24672" s="88"/>
      <c r="G24672" s="88"/>
      <c r="H24672" s="88"/>
      <c r="I24672" s="88"/>
      <c r="J24672" s="88"/>
      <c r="K24672" s="88"/>
    </row>
    <row r="24673" spans="2:11" hidden="1" x14ac:dyDescent="0.2">
      <c r="B24673" s="88"/>
      <c r="C24673" s="88"/>
      <c r="D24673" s="88"/>
      <c r="E24673" s="88"/>
      <c r="F24673" s="88"/>
      <c r="G24673" s="88"/>
      <c r="H24673" s="88"/>
      <c r="I24673" s="88"/>
      <c r="J24673" s="88"/>
      <c r="K24673" s="88"/>
    </row>
    <row r="24674" spans="2:11" hidden="1" x14ac:dyDescent="0.2">
      <c r="B24674" s="88"/>
      <c r="C24674" s="88"/>
      <c r="D24674" s="88"/>
      <c r="E24674" s="88"/>
      <c r="F24674" s="88"/>
      <c r="G24674" s="88"/>
      <c r="H24674" s="88"/>
      <c r="I24674" s="88"/>
      <c r="J24674" s="88"/>
      <c r="K24674" s="88"/>
    </row>
    <row r="24675" spans="2:11" hidden="1" x14ac:dyDescent="0.2">
      <c r="B24675" s="88"/>
      <c r="C24675" s="88"/>
      <c r="D24675" s="88"/>
      <c r="E24675" s="88"/>
      <c r="F24675" s="88"/>
      <c r="G24675" s="88"/>
      <c r="H24675" s="88"/>
      <c r="I24675" s="88"/>
      <c r="J24675" s="88"/>
      <c r="K24675" s="88"/>
    </row>
    <row r="24676" spans="2:11" hidden="1" x14ac:dyDescent="0.2">
      <c r="B24676" s="88"/>
      <c r="C24676" s="88"/>
      <c r="D24676" s="88"/>
      <c r="E24676" s="88"/>
      <c r="F24676" s="88"/>
      <c r="G24676" s="88"/>
      <c r="H24676" s="88"/>
      <c r="I24676" s="88"/>
      <c r="J24676" s="88"/>
      <c r="K24676" s="88"/>
    </row>
    <row r="24677" spans="2:11" hidden="1" x14ac:dyDescent="0.2">
      <c r="B24677" s="88"/>
      <c r="C24677" s="88"/>
      <c r="D24677" s="88"/>
      <c r="E24677" s="88"/>
      <c r="F24677" s="88"/>
      <c r="G24677" s="88"/>
      <c r="H24677" s="88"/>
      <c r="I24677" s="88"/>
      <c r="J24677" s="88"/>
      <c r="K24677" s="88"/>
    </row>
    <row r="24678" spans="2:11" hidden="1" x14ac:dyDescent="0.2">
      <c r="B24678" s="88"/>
      <c r="C24678" s="88"/>
      <c r="D24678" s="88"/>
      <c r="E24678" s="88"/>
      <c r="F24678" s="88"/>
      <c r="G24678" s="88"/>
      <c r="H24678" s="88"/>
      <c r="I24678" s="88"/>
      <c r="J24678" s="88"/>
      <c r="K24678" s="88"/>
    </row>
    <row r="24679" spans="2:11" hidden="1" x14ac:dyDescent="0.2">
      <c r="B24679" s="88"/>
      <c r="C24679" s="88"/>
      <c r="D24679" s="88"/>
      <c r="E24679" s="88"/>
      <c r="F24679" s="88"/>
      <c r="G24679" s="88"/>
      <c r="H24679" s="88"/>
      <c r="I24679" s="88"/>
      <c r="J24679" s="88"/>
      <c r="K24679" s="88"/>
    </row>
    <row r="24680" spans="2:11" hidden="1" x14ac:dyDescent="0.2">
      <c r="B24680" s="88"/>
      <c r="C24680" s="88"/>
      <c r="D24680" s="88"/>
      <c r="E24680" s="88"/>
      <c r="F24680" s="88"/>
      <c r="G24680" s="88"/>
      <c r="H24680" s="88"/>
      <c r="I24680" s="88"/>
      <c r="J24680" s="88"/>
      <c r="K24680" s="88"/>
    </row>
    <row r="24681" spans="2:11" hidden="1" x14ac:dyDescent="0.2">
      <c r="B24681" s="88"/>
      <c r="C24681" s="88"/>
      <c r="D24681" s="88"/>
      <c r="E24681" s="88"/>
      <c r="F24681" s="88"/>
      <c r="G24681" s="88"/>
      <c r="H24681" s="88"/>
      <c r="I24681" s="88"/>
      <c r="J24681" s="88"/>
      <c r="K24681" s="88"/>
    </row>
    <row r="24682" spans="2:11" hidden="1" x14ac:dyDescent="0.2">
      <c r="B24682" s="88"/>
      <c r="C24682" s="88"/>
      <c r="D24682" s="88"/>
      <c r="E24682" s="88"/>
      <c r="F24682" s="88"/>
      <c r="G24682" s="88"/>
      <c r="H24682" s="88"/>
      <c r="I24682" s="88"/>
      <c r="J24682" s="88"/>
      <c r="K24682" s="88"/>
    </row>
    <row r="24683" spans="2:11" hidden="1" x14ac:dyDescent="0.2">
      <c r="B24683" s="88"/>
      <c r="C24683" s="88"/>
      <c r="D24683" s="88"/>
      <c r="E24683" s="88"/>
      <c r="F24683" s="88"/>
      <c r="G24683" s="88"/>
      <c r="H24683" s="88"/>
      <c r="I24683" s="88"/>
      <c r="J24683" s="88"/>
      <c r="K24683" s="88"/>
    </row>
    <row r="24684" spans="2:11" hidden="1" x14ac:dyDescent="0.2">
      <c r="B24684" s="88"/>
      <c r="C24684" s="88"/>
      <c r="D24684" s="88"/>
      <c r="E24684" s="88"/>
      <c r="F24684" s="88"/>
      <c r="G24684" s="88"/>
      <c r="H24684" s="88"/>
      <c r="I24684" s="88"/>
      <c r="J24684" s="88"/>
      <c r="K24684" s="88"/>
    </row>
    <row r="24685" spans="2:11" hidden="1" x14ac:dyDescent="0.2">
      <c r="B24685" s="88"/>
      <c r="C24685" s="88"/>
      <c r="D24685" s="88"/>
      <c r="E24685" s="88"/>
      <c r="F24685" s="88"/>
      <c r="G24685" s="88"/>
      <c r="H24685" s="88"/>
      <c r="I24685" s="88"/>
      <c r="J24685" s="88"/>
      <c r="K24685" s="88"/>
    </row>
    <row r="24686" spans="2:11" hidden="1" x14ac:dyDescent="0.2">
      <c r="B24686" s="88"/>
      <c r="C24686" s="88"/>
      <c r="D24686" s="88"/>
      <c r="E24686" s="88"/>
      <c r="F24686" s="88"/>
      <c r="G24686" s="88"/>
      <c r="H24686" s="88"/>
      <c r="I24686" s="88"/>
      <c r="J24686" s="88"/>
      <c r="K24686" s="88"/>
    </row>
    <row r="24687" spans="2:11" hidden="1" x14ac:dyDescent="0.2">
      <c r="B24687" s="88"/>
      <c r="C24687" s="88"/>
      <c r="D24687" s="88"/>
      <c r="E24687" s="88"/>
      <c r="F24687" s="88"/>
      <c r="G24687" s="88"/>
      <c r="H24687" s="88"/>
      <c r="I24687" s="88"/>
      <c r="J24687" s="88"/>
      <c r="K24687" s="88"/>
    </row>
    <row r="24688" spans="2:11" hidden="1" x14ac:dyDescent="0.2">
      <c r="B24688" s="88"/>
      <c r="C24688" s="88"/>
      <c r="D24688" s="88"/>
      <c r="E24688" s="88"/>
      <c r="F24688" s="88"/>
      <c r="G24688" s="88"/>
      <c r="H24688" s="88"/>
      <c r="I24688" s="88"/>
      <c r="J24688" s="88"/>
      <c r="K24688" s="88"/>
    </row>
    <row r="24689" spans="2:11" hidden="1" x14ac:dyDescent="0.2">
      <c r="B24689" s="88"/>
      <c r="C24689" s="88"/>
      <c r="D24689" s="88"/>
      <c r="E24689" s="88"/>
      <c r="F24689" s="88"/>
      <c r="G24689" s="88"/>
      <c r="H24689" s="88"/>
      <c r="I24689" s="88"/>
      <c r="J24689" s="88"/>
      <c r="K24689" s="88"/>
    </row>
    <row r="24690" spans="2:11" hidden="1" x14ac:dyDescent="0.2">
      <c r="B24690" s="88"/>
      <c r="C24690" s="88"/>
      <c r="D24690" s="88"/>
      <c r="E24690" s="88"/>
      <c r="F24690" s="88"/>
      <c r="G24690" s="88"/>
      <c r="H24690" s="88"/>
      <c r="I24690" s="88"/>
      <c r="J24690" s="88"/>
      <c r="K24690" s="88"/>
    </row>
    <row r="24691" spans="2:11" hidden="1" x14ac:dyDescent="0.2">
      <c r="B24691" s="88"/>
      <c r="C24691" s="88"/>
      <c r="D24691" s="88"/>
      <c r="E24691" s="88"/>
      <c r="F24691" s="88"/>
      <c r="G24691" s="88"/>
      <c r="H24691" s="88"/>
      <c r="I24691" s="88"/>
      <c r="J24691" s="88"/>
      <c r="K24691" s="88"/>
    </row>
    <row r="24692" spans="2:11" hidden="1" x14ac:dyDescent="0.2">
      <c r="B24692" s="88"/>
      <c r="C24692" s="88"/>
      <c r="D24692" s="88"/>
      <c r="E24692" s="88"/>
      <c r="F24692" s="88"/>
      <c r="G24692" s="88"/>
      <c r="H24692" s="88"/>
      <c r="I24692" s="88"/>
      <c r="J24692" s="88"/>
      <c r="K24692" s="88"/>
    </row>
    <row r="24693" spans="2:11" hidden="1" x14ac:dyDescent="0.2">
      <c r="B24693" s="88"/>
      <c r="C24693" s="88"/>
      <c r="D24693" s="88"/>
      <c r="E24693" s="88"/>
      <c r="F24693" s="88"/>
      <c r="G24693" s="88"/>
      <c r="H24693" s="88"/>
      <c r="I24693" s="88"/>
      <c r="J24693" s="88"/>
      <c r="K24693" s="88"/>
    </row>
    <row r="24694" spans="2:11" hidden="1" x14ac:dyDescent="0.2">
      <c r="B24694" s="88"/>
      <c r="C24694" s="88"/>
      <c r="D24694" s="88"/>
      <c r="E24694" s="88"/>
      <c r="F24694" s="88"/>
      <c r="G24694" s="88"/>
      <c r="H24694" s="88"/>
      <c r="I24694" s="88"/>
      <c r="J24694" s="88"/>
      <c r="K24694" s="88"/>
    </row>
    <row r="24695" spans="2:11" hidden="1" x14ac:dyDescent="0.2">
      <c r="B24695" s="88"/>
      <c r="C24695" s="88"/>
      <c r="D24695" s="88"/>
      <c r="E24695" s="88"/>
      <c r="F24695" s="88"/>
      <c r="G24695" s="88"/>
      <c r="H24695" s="88"/>
      <c r="I24695" s="88"/>
      <c r="J24695" s="88"/>
      <c r="K24695" s="88"/>
    </row>
    <row r="24696" spans="2:11" hidden="1" x14ac:dyDescent="0.2">
      <c r="B24696" s="88"/>
      <c r="C24696" s="88"/>
      <c r="D24696" s="88"/>
      <c r="E24696" s="88"/>
      <c r="F24696" s="88"/>
      <c r="G24696" s="88"/>
      <c r="H24696" s="88"/>
      <c r="I24696" s="88"/>
      <c r="J24696" s="88"/>
      <c r="K24696" s="88"/>
    </row>
    <row r="24697" spans="2:11" hidden="1" x14ac:dyDescent="0.2">
      <c r="B24697" s="88"/>
      <c r="C24697" s="88"/>
      <c r="D24697" s="88"/>
      <c r="E24697" s="88"/>
      <c r="F24697" s="88"/>
      <c r="G24697" s="88"/>
      <c r="H24697" s="88"/>
      <c r="I24697" s="88"/>
      <c r="J24697" s="88"/>
      <c r="K24697" s="88"/>
    </row>
    <row r="24698" spans="2:11" hidden="1" x14ac:dyDescent="0.2">
      <c r="B24698" s="88"/>
      <c r="C24698" s="88"/>
      <c r="D24698" s="88"/>
      <c r="E24698" s="88"/>
      <c r="F24698" s="88"/>
      <c r="G24698" s="88"/>
      <c r="H24698" s="88"/>
      <c r="I24698" s="88"/>
      <c r="J24698" s="88"/>
      <c r="K24698" s="88"/>
    </row>
    <row r="24699" spans="2:11" hidden="1" x14ac:dyDescent="0.2">
      <c r="B24699" s="88"/>
      <c r="C24699" s="88"/>
      <c r="D24699" s="88"/>
      <c r="E24699" s="88"/>
      <c r="F24699" s="88"/>
      <c r="G24699" s="88"/>
      <c r="H24699" s="88"/>
      <c r="I24699" s="88"/>
      <c r="J24699" s="88"/>
      <c r="K24699" s="88"/>
    </row>
    <row r="24700" spans="2:11" hidden="1" x14ac:dyDescent="0.2">
      <c r="B24700" s="88"/>
      <c r="C24700" s="88"/>
      <c r="D24700" s="88"/>
      <c r="E24700" s="88"/>
      <c r="F24700" s="88"/>
      <c r="G24700" s="88"/>
      <c r="H24700" s="88"/>
      <c r="I24700" s="88"/>
      <c r="J24700" s="88"/>
      <c r="K24700" s="88"/>
    </row>
    <row r="24701" spans="2:11" hidden="1" x14ac:dyDescent="0.2">
      <c r="B24701" s="88"/>
      <c r="C24701" s="88"/>
      <c r="D24701" s="88"/>
      <c r="E24701" s="88"/>
      <c r="F24701" s="88"/>
      <c r="G24701" s="88"/>
      <c r="H24701" s="88"/>
      <c r="I24701" s="88"/>
      <c r="J24701" s="88"/>
      <c r="K24701" s="88"/>
    </row>
    <row r="24702" spans="2:11" hidden="1" x14ac:dyDescent="0.2">
      <c r="B24702" s="88"/>
      <c r="C24702" s="88"/>
      <c r="D24702" s="88"/>
      <c r="E24702" s="88"/>
      <c r="F24702" s="88"/>
      <c r="G24702" s="88"/>
      <c r="H24702" s="88"/>
      <c r="I24702" s="88"/>
      <c r="J24702" s="88"/>
      <c r="K24702" s="88"/>
    </row>
    <row r="24703" spans="2:11" hidden="1" x14ac:dyDescent="0.2">
      <c r="B24703" s="88"/>
      <c r="C24703" s="88"/>
      <c r="D24703" s="88"/>
      <c r="E24703" s="88"/>
      <c r="F24703" s="88"/>
      <c r="G24703" s="88"/>
      <c r="H24703" s="88"/>
      <c r="I24703" s="88"/>
      <c r="J24703" s="88"/>
      <c r="K24703" s="88"/>
    </row>
    <row r="24704" spans="2:11" hidden="1" x14ac:dyDescent="0.2">
      <c r="B24704" s="88"/>
      <c r="C24704" s="88"/>
      <c r="D24704" s="88"/>
      <c r="E24704" s="88"/>
      <c r="F24704" s="88"/>
      <c r="G24704" s="88"/>
      <c r="H24704" s="88"/>
      <c r="I24704" s="88"/>
      <c r="J24704" s="88"/>
      <c r="K24704" s="88"/>
    </row>
    <row r="24705" spans="2:11" hidden="1" x14ac:dyDescent="0.2">
      <c r="B24705" s="88"/>
      <c r="C24705" s="88"/>
      <c r="D24705" s="88"/>
      <c r="E24705" s="88"/>
      <c r="F24705" s="88"/>
      <c r="G24705" s="88"/>
      <c r="H24705" s="88"/>
      <c r="I24705" s="88"/>
      <c r="J24705" s="88"/>
      <c r="K24705" s="88"/>
    </row>
    <row r="24706" spans="2:11" hidden="1" x14ac:dyDescent="0.2">
      <c r="B24706" s="88"/>
      <c r="C24706" s="88"/>
      <c r="D24706" s="88"/>
      <c r="E24706" s="88"/>
      <c r="F24706" s="88"/>
      <c r="G24706" s="88"/>
      <c r="H24706" s="88"/>
      <c r="I24706" s="88"/>
      <c r="J24706" s="88"/>
      <c r="K24706" s="88"/>
    </row>
    <row r="24707" spans="2:11" hidden="1" x14ac:dyDescent="0.2">
      <c r="B24707" s="88"/>
      <c r="C24707" s="88"/>
      <c r="D24707" s="88"/>
      <c r="E24707" s="88"/>
      <c r="F24707" s="88"/>
      <c r="G24707" s="88"/>
      <c r="H24707" s="88"/>
      <c r="I24707" s="88"/>
      <c r="J24707" s="88"/>
      <c r="K24707" s="88"/>
    </row>
    <row r="24708" spans="2:11" hidden="1" x14ac:dyDescent="0.2">
      <c r="B24708" s="88"/>
      <c r="C24708" s="88"/>
      <c r="D24708" s="88"/>
      <c r="E24708" s="88"/>
      <c r="F24708" s="88"/>
      <c r="G24708" s="88"/>
      <c r="H24708" s="88"/>
      <c r="I24708" s="88"/>
      <c r="J24708" s="88"/>
      <c r="K24708" s="88"/>
    </row>
    <row r="24709" spans="2:11" hidden="1" x14ac:dyDescent="0.2">
      <c r="B24709" s="88"/>
      <c r="C24709" s="88"/>
      <c r="D24709" s="88"/>
      <c r="E24709" s="88"/>
      <c r="F24709" s="88"/>
      <c r="G24709" s="88"/>
      <c r="H24709" s="88"/>
      <c r="I24709" s="88"/>
      <c r="J24709" s="88"/>
      <c r="K24709" s="88"/>
    </row>
    <row r="24710" spans="2:11" hidden="1" x14ac:dyDescent="0.2">
      <c r="B24710" s="88"/>
      <c r="C24710" s="88"/>
      <c r="D24710" s="88"/>
      <c r="E24710" s="88"/>
      <c r="F24710" s="88"/>
      <c r="G24710" s="88"/>
      <c r="H24710" s="88"/>
      <c r="I24710" s="88"/>
      <c r="J24710" s="88"/>
      <c r="K24710" s="88"/>
    </row>
    <row r="24711" spans="2:11" hidden="1" x14ac:dyDescent="0.2">
      <c r="B24711" s="88"/>
      <c r="C24711" s="88"/>
      <c r="D24711" s="88"/>
      <c r="E24711" s="88"/>
      <c r="F24711" s="88"/>
      <c r="G24711" s="88"/>
      <c r="H24711" s="88"/>
      <c r="I24711" s="88"/>
      <c r="J24711" s="88"/>
      <c r="K24711" s="88"/>
    </row>
    <row r="24712" spans="2:11" hidden="1" x14ac:dyDescent="0.2">
      <c r="B24712" s="88"/>
      <c r="C24712" s="88"/>
      <c r="D24712" s="88"/>
      <c r="E24712" s="88"/>
      <c r="F24712" s="88"/>
      <c r="G24712" s="88"/>
      <c r="H24712" s="88"/>
      <c r="I24712" s="88"/>
      <c r="J24712" s="88"/>
      <c r="K24712" s="88"/>
    </row>
    <row r="24713" spans="2:11" hidden="1" x14ac:dyDescent="0.2">
      <c r="B24713" s="88"/>
      <c r="C24713" s="88"/>
      <c r="D24713" s="88"/>
      <c r="E24713" s="88"/>
      <c r="F24713" s="88"/>
      <c r="G24713" s="88"/>
      <c r="H24713" s="88"/>
      <c r="I24713" s="88"/>
      <c r="J24713" s="88"/>
      <c r="K24713" s="88"/>
    </row>
    <row r="24714" spans="2:11" hidden="1" x14ac:dyDescent="0.2">
      <c r="B24714" s="88"/>
      <c r="C24714" s="88"/>
      <c r="D24714" s="88"/>
      <c r="E24714" s="88"/>
      <c r="F24714" s="88"/>
      <c r="G24714" s="88"/>
      <c r="H24714" s="88"/>
      <c r="I24714" s="88"/>
      <c r="J24714" s="88"/>
      <c r="K24714" s="88"/>
    </row>
    <row r="24715" spans="2:11" hidden="1" x14ac:dyDescent="0.2">
      <c r="B24715" s="88"/>
      <c r="C24715" s="88"/>
      <c r="D24715" s="88"/>
      <c r="E24715" s="88"/>
      <c r="F24715" s="88"/>
      <c r="G24715" s="88"/>
      <c r="H24715" s="88"/>
      <c r="I24715" s="88"/>
      <c r="J24715" s="88"/>
      <c r="K24715" s="88"/>
    </row>
    <row r="24716" spans="2:11" hidden="1" x14ac:dyDescent="0.2">
      <c r="B24716" s="88"/>
      <c r="C24716" s="88"/>
      <c r="D24716" s="88"/>
      <c r="E24716" s="88"/>
      <c r="F24716" s="88"/>
      <c r="G24716" s="88"/>
      <c r="H24716" s="88"/>
      <c r="I24716" s="88"/>
      <c r="J24716" s="88"/>
      <c r="K24716" s="88"/>
    </row>
    <row r="24717" spans="2:11" hidden="1" x14ac:dyDescent="0.2">
      <c r="B24717" s="88"/>
      <c r="C24717" s="88"/>
      <c r="D24717" s="88"/>
      <c r="E24717" s="88"/>
      <c r="F24717" s="88"/>
      <c r="G24717" s="88"/>
      <c r="H24717" s="88"/>
      <c r="I24717" s="88"/>
      <c r="J24717" s="88"/>
      <c r="K24717" s="88"/>
    </row>
    <row r="24718" spans="2:11" hidden="1" x14ac:dyDescent="0.2">
      <c r="B24718" s="88"/>
      <c r="C24718" s="88"/>
      <c r="D24718" s="88"/>
      <c r="E24718" s="88"/>
      <c r="F24718" s="88"/>
      <c r="G24718" s="88"/>
      <c r="H24718" s="88"/>
      <c r="I24718" s="88"/>
      <c r="J24718" s="88"/>
      <c r="K24718" s="88"/>
    </row>
    <row r="24719" spans="2:11" hidden="1" x14ac:dyDescent="0.2">
      <c r="B24719" s="88"/>
      <c r="C24719" s="88"/>
      <c r="D24719" s="88"/>
      <c r="E24719" s="88"/>
      <c r="F24719" s="88"/>
      <c r="G24719" s="88"/>
      <c r="H24719" s="88"/>
      <c r="I24719" s="88"/>
      <c r="J24719" s="88"/>
      <c r="K24719" s="88"/>
    </row>
    <row r="24720" spans="2:11" hidden="1" x14ac:dyDescent="0.2">
      <c r="B24720" s="88"/>
      <c r="C24720" s="88"/>
      <c r="D24720" s="88"/>
      <c r="E24720" s="88"/>
      <c r="F24720" s="88"/>
      <c r="G24720" s="88"/>
      <c r="H24720" s="88"/>
      <c r="I24720" s="88"/>
      <c r="J24720" s="88"/>
      <c r="K24720" s="88"/>
    </row>
    <row r="24721" spans="2:11" hidden="1" x14ac:dyDescent="0.2">
      <c r="B24721" s="88"/>
      <c r="C24721" s="88"/>
      <c r="D24721" s="88"/>
      <c r="E24721" s="88"/>
      <c r="F24721" s="88"/>
      <c r="G24721" s="88"/>
      <c r="H24721" s="88"/>
      <c r="I24721" s="88"/>
      <c r="J24721" s="88"/>
      <c r="K24721" s="88"/>
    </row>
    <row r="24722" spans="2:11" hidden="1" x14ac:dyDescent="0.2">
      <c r="B24722" s="88"/>
      <c r="C24722" s="88"/>
      <c r="D24722" s="88"/>
      <c r="E24722" s="88"/>
      <c r="F24722" s="88"/>
      <c r="G24722" s="88"/>
      <c r="H24722" s="88"/>
      <c r="I24722" s="88"/>
      <c r="J24722" s="88"/>
      <c r="K24722" s="88"/>
    </row>
    <row r="24723" spans="2:11" hidden="1" x14ac:dyDescent="0.2">
      <c r="B24723" s="88"/>
      <c r="C24723" s="88"/>
      <c r="D24723" s="88"/>
      <c r="E24723" s="88"/>
      <c r="F24723" s="88"/>
      <c r="G24723" s="88"/>
      <c r="H24723" s="88"/>
      <c r="I24723" s="88"/>
      <c r="J24723" s="88"/>
      <c r="K24723" s="88"/>
    </row>
    <row r="24724" spans="2:11" hidden="1" x14ac:dyDescent="0.2">
      <c r="B24724" s="88"/>
      <c r="C24724" s="88"/>
      <c r="D24724" s="88"/>
      <c r="E24724" s="88"/>
      <c r="F24724" s="88"/>
      <c r="G24724" s="88"/>
      <c r="H24724" s="88"/>
      <c r="I24724" s="88"/>
      <c r="J24724" s="88"/>
      <c r="K24724" s="88"/>
    </row>
    <row r="24725" spans="2:11" hidden="1" x14ac:dyDescent="0.2">
      <c r="B24725" s="88"/>
      <c r="C24725" s="88"/>
      <c r="D24725" s="88"/>
      <c r="E24725" s="88"/>
      <c r="F24725" s="88"/>
      <c r="G24725" s="88"/>
      <c r="H24725" s="88"/>
      <c r="I24725" s="88"/>
      <c r="J24725" s="88"/>
      <c r="K24725" s="88"/>
    </row>
    <row r="24726" spans="2:11" hidden="1" x14ac:dyDescent="0.2">
      <c r="B24726" s="88"/>
      <c r="C24726" s="88"/>
      <c r="D24726" s="88"/>
      <c r="E24726" s="88"/>
      <c r="F24726" s="88"/>
      <c r="G24726" s="88"/>
      <c r="H24726" s="88"/>
      <c r="I24726" s="88"/>
      <c r="J24726" s="88"/>
      <c r="K24726" s="88"/>
    </row>
    <row r="24727" spans="2:11" hidden="1" x14ac:dyDescent="0.2">
      <c r="B24727" s="88"/>
      <c r="C24727" s="88"/>
      <c r="D24727" s="88"/>
      <c r="E24727" s="88"/>
      <c r="F24727" s="88"/>
      <c r="G24727" s="88"/>
      <c r="H24727" s="88"/>
      <c r="I24727" s="88"/>
      <c r="J24727" s="88"/>
      <c r="K24727" s="88"/>
    </row>
    <row r="24728" spans="2:11" hidden="1" x14ac:dyDescent="0.2">
      <c r="B24728" s="88"/>
      <c r="C24728" s="88"/>
      <c r="D24728" s="88"/>
      <c r="E24728" s="88"/>
      <c r="F24728" s="88"/>
      <c r="G24728" s="88"/>
      <c r="H24728" s="88"/>
      <c r="I24728" s="88"/>
      <c r="J24728" s="88"/>
      <c r="K24728" s="88"/>
    </row>
    <row r="24729" spans="2:11" hidden="1" x14ac:dyDescent="0.2">
      <c r="B24729" s="88"/>
      <c r="C24729" s="88"/>
      <c r="D24729" s="88"/>
      <c r="E24729" s="88"/>
      <c r="F24729" s="88"/>
      <c r="G24729" s="88"/>
      <c r="H24729" s="88"/>
      <c r="I24729" s="88"/>
      <c r="J24729" s="88"/>
      <c r="K24729" s="88"/>
    </row>
    <row r="24730" spans="2:11" hidden="1" x14ac:dyDescent="0.2">
      <c r="B24730" s="88"/>
      <c r="C24730" s="88"/>
      <c r="D24730" s="88"/>
      <c r="E24730" s="88"/>
      <c r="F24730" s="88"/>
      <c r="G24730" s="88"/>
      <c r="H24730" s="88"/>
      <c r="I24730" s="88"/>
      <c r="J24730" s="88"/>
      <c r="K24730" s="88"/>
    </row>
    <row r="24731" spans="2:11" hidden="1" x14ac:dyDescent="0.2">
      <c r="B24731" s="88"/>
      <c r="C24731" s="88"/>
      <c r="D24731" s="88"/>
      <c r="E24731" s="88"/>
      <c r="F24731" s="88"/>
      <c r="G24731" s="88"/>
      <c r="H24731" s="88"/>
      <c r="I24731" s="88"/>
      <c r="J24731" s="88"/>
      <c r="K24731" s="88"/>
    </row>
    <row r="24732" spans="2:11" hidden="1" x14ac:dyDescent="0.2">
      <c r="B24732" s="88"/>
      <c r="C24732" s="88"/>
      <c r="D24732" s="88"/>
      <c r="E24732" s="88"/>
      <c r="F24732" s="88"/>
      <c r="G24732" s="88"/>
      <c r="H24732" s="88"/>
      <c r="I24732" s="88"/>
      <c r="J24732" s="88"/>
      <c r="K24732" s="88"/>
    </row>
    <row r="24733" spans="2:11" hidden="1" x14ac:dyDescent="0.2">
      <c r="B24733" s="88"/>
      <c r="C24733" s="88"/>
      <c r="D24733" s="88"/>
      <c r="E24733" s="88"/>
      <c r="F24733" s="88"/>
      <c r="G24733" s="88"/>
      <c r="H24733" s="88"/>
      <c r="I24733" s="88"/>
      <c r="J24733" s="88"/>
      <c r="K24733" s="88"/>
    </row>
    <row r="24734" spans="2:11" hidden="1" x14ac:dyDescent="0.2">
      <c r="B24734" s="88"/>
      <c r="C24734" s="88"/>
      <c r="D24734" s="88"/>
      <c r="E24734" s="88"/>
      <c r="F24734" s="88"/>
      <c r="G24734" s="88"/>
      <c r="H24734" s="88"/>
      <c r="I24734" s="88"/>
      <c r="J24734" s="88"/>
      <c r="K24734" s="88"/>
    </row>
    <row r="24735" spans="2:11" hidden="1" x14ac:dyDescent="0.2">
      <c r="B24735" s="88"/>
      <c r="C24735" s="88"/>
      <c r="D24735" s="88"/>
      <c r="E24735" s="88"/>
      <c r="F24735" s="88"/>
      <c r="G24735" s="88"/>
      <c r="H24735" s="88"/>
      <c r="I24735" s="88"/>
      <c r="J24735" s="88"/>
      <c r="K24735" s="88"/>
    </row>
    <row r="24736" spans="2:11" hidden="1" x14ac:dyDescent="0.2">
      <c r="B24736" s="88"/>
      <c r="C24736" s="88"/>
      <c r="D24736" s="88"/>
      <c r="E24736" s="88"/>
      <c r="F24736" s="88"/>
      <c r="G24736" s="88"/>
      <c r="H24736" s="88"/>
      <c r="I24736" s="88"/>
      <c r="J24736" s="88"/>
      <c r="K24736" s="88"/>
    </row>
    <row r="24737" spans="2:11" hidden="1" x14ac:dyDescent="0.2">
      <c r="B24737" s="88"/>
      <c r="C24737" s="88"/>
      <c r="D24737" s="88"/>
      <c r="E24737" s="88"/>
      <c r="F24737" s="88"/>
      <c r="G24737" s="88"/>
      <c r="H24737" s="88"/>
      <c r="I24737" s="88"/>
      <c r="J24737" s="88"/>
      <c r="K24737" s="88"/>
    </row>
    <row r="24738" spans="2:11" hidden="1" x14ac:dyDescent="0.2">
      <c r="B24738" s="88"/>
      <c r="C24738" s="88"/>
      <c r="D24738" s="88"/>
      <c r="E24738" s="88"/>
      <c r="F24738" s="88"/>
      <c r="G24738" s="88"/>
      <c r="H24738" s="88"/>
      <c r="I24738" s="88"/>
      <c r="J24738" s="88"/>
      <c r="K24738" s="88"/>
    </row>
    <row r="24739" spans="2:11" hidden="1" x14ac:dyDescent="0.2">
      <c r="B24739" s="88"/>
      <c r="C24739" s="88"/>
      <c r="D24739" s="88"/>
      <c r="E24739" s="88"/>
      <c r="F24739" s="88"/>
      <c r="G24739" s="88"/>
      <c r="H24739" s="88"/>
      <c r="I24739" s="88"/>
      <c r="J24739" s="88"/>
      <c r="K24739" s="88"/>
    </row>
    <row r="24740" spans="2:11" hidden="1" x14ac:dyDescent="0.2">
      <c r="B24740" s="88"/>
      <c r="C24740" s="88"/>
      <c r="D24740" s="88"/>
      <c r="E24740" s="88"/>
      <c r="F24740" s="88"/>
      <c r="G24740" s="88"/>
      <c r="H24740" s="88"/>
      <c r="I24740" s="88"/>
      <c r="J24740" s="88"/>
      <c r="K24740" s="88"/>
    </row>
    <row r="24741" spans="2:11" hidden="1" x14ac:dyDescent="0.2">
      <c r="B24741" s="88"/>
      <c r="C24741" s="88"/>
      <c r="D24741" s="88"/>
      <c r="E24741" s="88"/>
      <c r="F24741" s="88"/>
      <c r="G24741" s="88"/>
      <c r="H24741" s="88"/>
      <c r="I24741" s="88"/>
      <c r="J24741" s="88"/>
      <c r="K24741" s="88"/>
    </row>
    <row r="24742" spans="2:11" hidden="1" x14ac:dyDescent="0.2">
      <c r="B24742" s="88"/>
      <c r="C24742" s="88"/>
      <c r="D24742" s="88"/>
      <c r="E24742" s="88"/>
      <c r="F24742" s="88"/>
      <c r="G24742" s="88"/>
      <c r="H24742" s="88"/>
      <c r="I24742" s="88"/>
      <c r="J24742" s="88"/>
      <c r="K24742" s="88"/>
    </row>
    <row r="24743" spans="2:11" hidden="1" x14ac:dyDescent="0.2">
      <c r="B24743" s="88"/>
      <c r="C24743" s="88"/>
      <c r="D24743" s="88"/>
      <c r="E24743" s="88"/>
      <c r="F24743" s="88"/>
      <c r="G24743" s="88"/>
      <c r="H24743" s="88"/>
      <c r="I24743" s="88"/>
      <c r="J24743" s="88"/>
      <c r="K24743" s="88"/>
    </row>
    <row r="24744" spans="2:11" hidden="1" x14ac:dyDescent="0.2">
      <c r="B24744" s="88"/>
      <c r="C24744" s="88"/>
      <c r="D24744" s="88"/>
      <c r="E24744" s="88"/>
      <c r="F24744" s="88"/>
      <c r="G24744" s="88"/>
      <c r="H24744" s="88"/>
      <c r="I24744" s="88"/>
      <c r="J24744" s="88"/>
      <c r="K24744" s="88"/>
    </row>
    <row r="24745" spans="2:11" hidden="1" x14ac:dyDescent="0.2">
      <c r="B24745" s="88"/>
      <c r="C24745" s="88"/>
      <c r="D24745" s="88"/>
      <c r="E24745" s="88"/>
      <c r="F24745" s="88"/>
      <c r="G24745" s="88"/>
      <c r="H24745" s="88"/>
      <c r="I24745" s="88"/>
      <c r="J24745" s="88"/>
      <c r="K24745" s="88"/>
    </row>
    <row r="24746" spans="2:11" hidden="1" x14ac:dyDescent="0.2">
      <c r="B24746" s="88"/>
      <c r="C24746" s="88"/>
      <c r="D24746" s="88"/>
      <c r="E24746" s="88"/>
      <c r="F24746" s="88"/>
      <c r="G24746" s="88"/>
      <c r="H24746" s="88"/>
      <c r="I24746" s="88"/>
      <c r="J24746" s="88"/>
      <c r="K24746" s="88"/>
    </row>
    <row r="24747" spans="2:11" hidden="1" x14ac:dyDescent="0.2">
      <c r="B24747" s="88"/>
      <c r="C24747" s="88"/>
      <c r="D24747" s="88"/>
      <c r="E24747" s="88"/>
      <c r="F24747" s="88"/>
      <c r="G24747" s="88"/>
      <c r="H24747" s="88"/>
      <c r="I24747" s="88"/>
      <c r="J24747" s="88"/>
      <c r="K24747" s="88"/>
    </row>
    <row r="24748" spans="2:11" hidden="1" x14ac:dyDescent="0.2">
      <c r="B24748" s="88"/>
      <c r="C24748" s="88"/>
      <c r="D24748" s="88"/>
      <c r="E24748" s="88"/>
      <c r="F24748" s="88"/>
      <c r="G24748" s="88"/>
      <c r="H24748" s="88"/>
      <c r="I24748" s="88"/>
      <c r="J24748" s="88"/>
      <c r="K24748" s="88"/>
    </row>
    <row r="24749" spans="2:11" hidden="1" x14ac:dyDescent="0.2">
      <c r="B24749" s="88"/>
      <c r="C24749" s="88"/>
      <c r="D24749" s="88"/>
      <c r="E24749" s="88"/>
      <c r="F24749" s="88"/>
      <c r="G24749" s="88"/>
      <c r="H24749" s="88"/>
      <c r="I24749" s="88"/>
      <c r="J24749" s="88"/>
      <c r="K24749" s="88"/>
    </row>
    <row r="24750" spans="2:11" hidden="1" x14ac:dyDescent="0.2">
      <c r="B24750" s="88"/>
      <c r="C24750" s="88"/>
      <c r="D24750" s="88"/>
      <c r="E24750" s="88"/>
      <c r="F24750" s="88"/>
      <c r="G24750" s="88"/>
      <c r="H24750" s="88"/>
      <c r="I24750" s="88"/>
      <c r="J24750" s="88"/>
      <c r="K24750" s="88"/>
    </row>
    <row r="24751" spans="2:11" hidden="1" x14ac:dyDescent="0.2">
      <c r="B24751" s="88"/>
      <c r="C24751" s="88"/>
      <c r="D24751" s="88"/>
      <c r="E24751" s="88"/>
      <c r="F24751" s="88"/>
      <c r="G24751" s="88"/>
      <c r="H24751" s="88"/>
      <c r="I24751" s="88"/>
      <c r="J24751" s="88"/>
      <c r="K24751" s="88"/>
    </row>
    <row r="24752" spans="2:11" hidden="1" x14ac:dyDescent="0.2">
      <c r="B24752" s="88"/>
      <c r="C24752" s="88"/>
      <c r="D24752" s="88"/>
      <c r="E24752" s="88"/>
      <c r="F24752" s="88"/>
      <c r="G24752" s="88"/>
      <c r="H24752" s="88"/>
      <c r="I24752" s="88"/>
      <c r="J24752" s="88"/>
      <c r="K24752" s="88"/>
    </row>
    <row r="24753" spans="2:11" hidden="1" x14ac:dyDescent="0.2">
      <c r="B24753" s="88"/>
      <c r="C24753" s="88"/>
      <c r="D24753" s="88"/>
      <c r="E24753" s="88"/>
      <c r="F24753" s="88"/>
      <c r="G24753" s="88"/>
      <c r="H24753" s="88"/>
      <c r="I24753" s="88"/>
      <c r="J24753" s="88"/>
      <c r="K24753" s="88"/>
    </row>
    <row r="24754" spans="2:11" hidden="1" x14ac:dyDescent="0.2">
      <c r="B24754" s="88"/>
      <c r="C24754" s="88"/>
      <c r="D24754" s="88"/>
      <c r="E24754" s="88"/>
      <c r="F24754" s="88"/>
      <c r="G24754" s="88"/>
      <c r="H24754" s="88"/>
      <c r="I24754" s="88"/>
      <c r="J24754" s="88"/>
      <c r="K24754" s="88"/>
    </row>
    <row r="24755" spans="2:11" hidden="1" x14ac:dyDescent="0.2">
      <c r="B24755" s="88"/>
      <c r="C24755" s="88"/>
      <c r="D24755" s="88"/>
      <c r="E24755" s="88"/>
      <c r="F24755" s="88"/>
      <c r="G24755" s="88"/>
      <c r="H24755" s="88"/>
      <c r="I24755" s="88"/>
      <c r="J24755" s="88"/>
      <c r="K24755" s="88"/>
    </row>
    <row r="24756" spans="2:11" hidden="1" x14ac:dyDescent="0.2">
      <c r="B24756" s="88"/>
      <c r="C24756" s="88"/>
      <c r="D24756" s="88"/>
      <c r="E24756" s="88"/>
      <c r="F24756" s="88"/>
      <c r="G24756" s="88"/>
      <c r="H24756" s="88"/>
      <c r="I24756" s="88"/>
      <c r="J24756" s="88"/>
      <c r="K24756" s="88"/>
    </row>
    <row r="24757" spans="2:11" hidden="1" x14ac:dyDescent="0.2">
      <c r="B24757" s="88"/>
      <c r="C24757" s="88"/>
      <c r="D24757" s="88"/>
      <c r="E24757" s="88"/>
      <c r="F24757" s="88"/>
      <c r="G24757" s="88"/>
      <c r="H24757" s="88"/>
      <c r="I24757" s="88"/>
      <c r="J24757" s="88"/>
      <c r="K24757" s="88"/>
    </row>
    <row r="24758" spans="2:11" hidden="1" x14ac:dyDescent="0.2">
      <c r="B24758" s="88"/>
      <c r="C24758" s="88"/>
      <c r="D24758" s="88"/>
      <c r="E24758" s="88"/>
      <c r="F24758" s="88"/>
      <c r="G24758" s="88"/>
      <c r="H24758" s="88"/>
      <c r="I24758" s="88"/>
      <c r="J24758" s="88"/>
      <c r="K24758" s="88"/>
    </row>
    <row r="24759" spans="2:11" hidden="1" x14ac:dyDescent="0.2">
      <c r="B24759" s="88"/>
      <c r="C24759" s="88"/>
      <c r="D24759" s="88"/>
      <c r="E24759" s="88"/>
      <c r="F24759" s="88"/>
      <c r="G24759" s="88"/>
      <c r="H24759" s="88"/>
      <c r="I24759" s="88"/>
      <c r="J24759" s="88"/>
      <c r="K24759" s="88"/>
    </row>
    <row r="24760" spans="2:11" hidden="1" x14ac:dyDescent="0.2">
      <c r="B24760" s="88"/>
      <c r="C24760" s="88"/>
      <c r="D24760" s="88"/>
      <c r="E24760" s="88"/>
      <c r="F24760" s="88"/>
      <c r="G24760" s="88"/>
      <c r="H24760" s="88"/>
      <c r="I24760" s="88"/>
      <c r="J24760" s="88"/>
      <c r="K24760" s="88"/>
    </row>
    <row r="24761" spans="2:11" hidden="1" x14ac:dyDescent="0.2">
      <c r="B24761" s="88"/>
      <c r="C24761" s="88"/>
      <c r="D24761" s="88"/>
      <c r="E24761" s="88"/>
      <c r="F24761" s="88"/>
      <c r="G24761" s="88"/>
      <c r="H24761" s="88"/>
      <c r="I24761" s="88"/>
      <c r="J24761" s="88"/>
      <c r="K24761" s="88"/>
    </row>
    <row r="24762" spans="2:11" hidden="1" x14ac:dyDescent="0.2">
      <c r="B24762" s="88"/>
      <c r="C24762" s="88"/>
      <c r="D24762" s="88"/>
      <c r="E24762" s="88"/>
      <c r="F24762" s="88"/>
      <c r="G24762" s="88"/>
      <c r="H24762" s="88"/>
      <c r="I24762" s="88"/>
      <c r="J24762" s="88"/>
      <c r="K24762" s="88"/>
    </row>
    <row r="24763" spans="2:11" hidden="1" x14ac:dyDescent="0.2">
      <c r="B24763" s="88"/>
      <c r="C24763" s="88"/>
      <c r="D24763" s="88"/>
      <c r="E24763" s="88"/>
      <c r="F24763" s="88"/>
      <c r="G24763" s="88"/>
      <c r="H24763" s="88"/>
      <c r="I24763" s="88"/>
      <c r="J24763" s="88"/>
      <c r="K24763" s="88"/>
    </row>
    <row r="24764" spans="2:11" hidden="1" x14ac:dyDescent="0.2">
      <c r="B24764" s="88"/>
      <c r="C24764" s="88"/>
      <c r="D24764" s="88"/>
      <c r="E24764" s="88"/>
      <c r="F24764" s="88"/>
      <c r="G24764" s="88"/>
      <c r="H24764" s="88"/>
      <c r="I24764" s="88"/>
      <c r="J24764" s="88"/>
      <c r="K24764" s="88"/>
    </row>
    <row r="24765" spans="2:11" hidden="1" x14ac:dyDescent="0.2">
      <c r="B24765" s="88"/>
      <c r="C24765" s="88"/>
      <c r="D24765" s="88"/>
      <c r="E24765" s="88"/>
      <c r="F24765" s="88"/>
      <c r="G24765" s="88"/>
      <c r="H24765" s="88"/>
      <c r="I24765" s="88"/>
      <c r="J24765" s="88"/>
      <c r="K24765" s="88"/>
    </row>
    <row r="24766" spans="2:11" hidden="1" x14ac:dyDescent="0.2">
      <c r="B24766" s="88"/>
      <c r="C24766" s="88"/>
      <c r="D24766" s="88"/>
      <c r="E24766" s="88"/>
      <c r="F24766" s="88"/>
      <c r="G24766" s="88"/>
      <c r="H24766" s="88"/>
      <c r="I24766" s="88"/>
      <c r="J24766" s="88"/>
      <c r="K24766" s="88"/>
    </row>
    <row r="24767" spans="2:11" hidden="1" x14ac:dyDescent="0.2">
      <c r="B24767" s="88"/>
      <c r="C24767" s="88"/>
      <c r="D24767" s="88"/>
      <c r="E24767" s="88"/>
      <c r="F24767" s="88"/>
      <c r="G24767" s="88"/>
      <c r="H24767" s="88"/>
      <c r="I24767" s="88"/>
      <c r="J24767" s="88"/>
      <c r="K24767" s="88"/>
    </row>
    <row r="24768" spans="2:11" hidden="1" x14ac:dyDescent="0.2">
      <c r="B24768" s="88"/>
      <c r="C24768" s="88"/>
      <c r="D24768" s="88"/>
      <c r="E24768" s="88"/>
      <c r="F24768" s="88"/>
      <c r="G24768" s="88"/>
      <c r="H24768" s="88"/>
      <c r="I24768" s="88"/>
      <c r="J24768" s="88"/>
      <c r="K24768" s="88"/>
    </row>
    <row r="24769" spans="2:11" hidden="1" x14ac:dyDescent="0.2">
      <c r="B24769" s="88"/>
      <c r="C24769" s="88"/>
      <c r="D24769" s="88"/>
      <c r="E24769" s="88"/>
      <c r="F24769" s="88"/>
      <c r="G24769" s="88"/>
      <c r="H24769" s="88"/>
      <c r="I24769" s="88"/>
      <c r="J24769" s="88"/>
      <c r="K24769" s="88"/>
    </row>
    <row r="24770" spans="2:11" hidden="1" x14ac:dyDescent="0.2">
      <c r="B24770" s="88"/>
      <c r="C24770" s="88"/>
      <c r="D24770" s="88"/>
      <c r="E24770" s="88"/>
      <c r="F24770" s="88"/>
      <c r="G24770" s="88"/>
      <c r="H24770" s="88"/>
      <c r="I24770" s="88"/>
      <c r="J24770" s="88"/>
      <c r="K24770" s="88"/>
    </row>
    <row r="24771" spans="2:11" hidden="1" x14ac:dyDescent="0.2">
      <c r="B24771" s="88"/>
      <c r="C24771" s="88"/>
      <c r="D24771" s="88"/>
      <c r="E24771" s="88"/>
      <c r="F24771" s="88"/>
      <c r="G24771" s="88"/>
      <c r="H24771" s="88"/>
      <c r="I24771" s="88"/>
      <c r="J24771" s="88"/>
      <c r="K24771" s="88"/>
    </row>
    <row r="24772" spans="2:11" hidden="1" x14ac:dyDescent="0.2">
      <c r="B24772" s="88"/>
      <c r="C24772" s="88"/>
      <c r="D24772" s="88"/>
      <c r="E24772" s="88"/>
      <c r="F24772" s="88"/>
      <c r="G24772" s="88"/>
      <c r="H24772" s="88"/>
      <c r="I24772" s="88"/>
      <c r="J24772" s="88"/>
      <c r="K24772" s="88"/>
    </row>
    <row r="24773" spans="2:11" hidden="1" x14ac:dyDescent="0.2">
      <c r="B24773" s="88"/>
      <c r="C24773" s="88"/>
      <c r="D24773" s="88"/>
      <c r="E24773" s="88"/>
      <c r="F24773" s="88"/>
      <c r="G24773" s="88"/>
      <c r="H24773" s="88"/>
      <c r="I24773" s="88"/>
      <c r="J24773" s="88"/>
      <c r="K24773" s="88"/>
    </row>
    <row r="24774" spans="2:11" hidden="1" x14ac:dyDescent="0.2">
      <c r="B24774" s="88"/>
      <c r="C24774" s="88"/>
      <c r="D24774" s="88"/>
      <c r="E24774" s="88"/>
      <c r="F24774" s="88"/>
      <c r="G24774" s="88"/>
      <c r="H24774" s="88"/>
      <c r="I24774" s="88"/>
      <c r="J24774" s="88"/>
      <c r="K24774" s="88"/>
    </row>
    <row r="24775" spans="2:11" hidden="1" x14ac:dyDescent="0.2">
      <c r="B24775" s="88"/>
      <c r="C24775" s="88"/>
      <c r="D24775" s="88"/>
      <c r="E24775" s="88"/>
      <c r="F24775" s="88"/>
      <c r="G24775" s="88"/>
      <c r="H24775" s="88"/>
      <c r="I24775" s="88"/>
      <c r="J24775" s="88"/>
      <c r="K24775" s="88"/>
    </row>
    <row r="24776" spans="2:11" hidden="1" x14ac:dyDescent="0.2">
      <c r="B24776" s="88"/>
      <c r="C24776" s="88"/>
      <c r="D24776" s="88"/>
      <c r="E24776" s="88"/>
      <c r="F24776" s="88"/>
      <c r="G24776" s="88"/>
      <c r="H24776" s="88"/>
      <c r="I24776" s="88"/>
      <c r="J24776" s="88"/>
      <c r="K24776" s="88"/>
    </row>
    <row r="24777" spans="2:11" hidden="1" x14ac:dyDescent="0.2">
      <c r="B24777" s="88"/>
      <c r="C24777" s="88"/>
      <c r="D24777" s="88"/>
      <c r="E24777" s="88"/>
      <c r="F24777" s="88"/>
      <c r="G24777" s="88"/>
      <c r="H24777" s="88"/>
      <c r="I24777" s="88"/>
      <c r="J24777" s="88"/>
      <c r="K24777" s="88"/>
    </row>
    <row r="24778" spans="2:11" hidden="1" x14ac:dyDescent="0.2">
      <c r="B24778" s="88"/>
      <c r="C24778" s="88"/>
      <c r="D24778" s="88"/>
      <c r="E24778" s="88"/>
      <c r="F24778" s="88"/>
      <c r="G24778" s="88"/>
      <c r="H24778" s="88"/>
      <c r="I24778" s="88"/>
      <c r="J24778" s="88"/>
      <c r="K24778" s="88"/>
    </row>
    <row r="24779" spans="2:11" hidden="1" x14ac:dyDescent="0.2">
      <c r="B24779" s="88"/>
      <c r="C24779" s="88"/>
      <c r="D24779" s="88"/>
      <c r="E24779" s="88"/>
      <c r="F24779" s="88"/>
      <c r="G24779" s="88"/>
      <c r="H24779" s="88"/>
      <c r="I24779" s="88"/>
      <c r="J24779" s="88"/>
      <c r="K24779" s="88"/>
    </row>
    <row r="24780" spans="2:11" hidden="1" x14ac:dyDescent="0.2">
      <c r="B24780" s="88"/>
      <c r="C24780" s="88"/>
      <c r="D24780" s="88"/>
      <c r="E24780" s="88"/>
      <c r="F24780" s="88"/>
      <c r="G24780" s="88"/>
      <c r="H24780" s="88"/>
      <c r="I24780" s="88"/>
      <c r="J24780" s="88"/>
      <c r="K24780" s="88"/>
    </row>
    <row r="24781" spans="2:11" hidden="1" x14ac:dyDescent="0.2">
      <c r="B24781" s="88"/>
      <c r="C24781" s="88"/>
      <c r="D24781" s="88"/>
      <c r="E24781" s="88"/>
      <c r="F24781" s="88"/>
      <c r="G24781" s="88"/>
      <c r="H24781" s="88"/>
      <c r="I24781" s="88"/>
      <c r="J24781" s="88"/>
      <c r="K24781" s="88"/>
    </row>
    <row r="24782" spans="2:11" hidden="1" x14ac:dyDescent="0.2">
      <c r="B24782" s="88"/>
      <c r="C24782" s="88"/>
      <c r="D24782" s="88"/>
      <c r="E24782" s="88"/>
      <c r="F24782" s="88"/>
      <c r="G24782" s="88"/>
      <c r="H24782" s="88"/>
      <c r="I24782" s="88"/>
      <c r="J24782" s="88"/>
      <c r="K24782" s="88"/>
    </row>
    <row r="24783" spans="2:11" hidden="1" x14ac:dyDescent="0.2">
      <c r="B24783" s="88"/>
      <c r="C24783" s="88"/>
      <c r="D24783" s="88"/>
      <c r="E24783" s="88"/>
      <c r="F24783" s="88"/>
      <c r="G24783" s="88"/>
      <c r="H24783" s="88"/>
      <c r="I24783" s="88"/>
      <c r="J24783" s="88"/>
      <c r="K24783" s="88"/>
    </row>
    <row r="24784" spans="2:11" hidden="1" x14ac:dyDescent="0.2">
      <c r="B24784" s="88"/>
      <c r="C24784" s="88"/>
      <c r="D24784" s="88"/>
      <c r="E24784" s="88"/>
      <c r="F24784" s="88"/>
      <c r="G24784" s="88"/>
      <c r="H24784" s="88"/>
      <c r="I24784" s="88"/>
      <c r="J24784" s="88"/>
      <c r="K24784" s="88"/>
    </row>
    <row r="24785" spans="2:11" hidden="1" x14ac:dyDescent="0.2">
      <c r="B24785" s="88"/>
      <c r="C24785" s="88"/>
      <c r="D24785" s="88"/>
      <c r="E24785" s="88"/>
      <c r="F24785" s="88"/>
      <c r="G24785" s="88"/>
      <c r="H24785" s="88"/>
      <c r="I24785" s="88"/>
      <c r="J24785" s="88"/>
      <c r="K24785" s="88"/>
    </row>
    <row r="24786" spans="2:11" hidden="1" x14ac:dyDescent="0.2">
      <c r="B24786" s="88"/>
      <c r="C24786" s="88"/>
      <c r="D24786" s="88"/>
      <c r="E24786" s="88"/>
      <c r="F24786" s="88"/>
      <c r="G24786" s="88"/>
      <c r="H24786" s="88"/>
      <c r="I24786" s="88"/>
      <c r="J24786" s="88"/>
      <c r="K24786" s="88"/>
    </row>
    <row r="24787" spans="2:11" hidden="1" x14ac:dyDescent="0.2">
      <c r="B24787" s="88"/>
      <c r="C24787" s="88"/>
      <c r="D24787" s="88"/>
      <c r="E24787" s="88"/>
      <c r="F24787" s="88"/>
      <c r="G24787" s="88"/>
      <c r="H24787" s="88"/>
      <c r="I24787" s="88"/>
      <c r="J24787" s="88"/>
      <c r="K24787" s="88"/>
    </row>
    <row r="24788" spans="2:11" hidden="1" x14ac:dyDescent="0.2">
      <c r="B24788" s="88"/>
      <c r="C24788" s="88"/>
      <c r="D24788" s="88"/>
      <c r="E24788" s="88"/>
      <c r="F24788" s="88"/>
      <c r="G24788" s="88"/>
      <c r="H24788" s="88"/>
      <c r="I24788" s="88"/>
      <c r="J24788" s="88"/>
      <c r="K24788" s="88"/>
    </row>
    <row r="24789" spans="2:11" hidden="1" x14ac:dyDescent="0.2">
      <c r="B24789" s="88"/>
      <c r="C24789" s="88"/>
      <c r="D24789" s="88"/>
      <c r="E24789" s="88"/>
      <c r="F24789" s="88"/>
      <c r="G24789" s="88"/>
      <c r="H24789" s="88"/>
      <c r="I24789" s="88"/>
      <c r="J24789" s="88"/>
      <c r="K24789" s="88"/>
    </row>
    <row r="24790" spans="2:11" hidden="1" x14ac:dyDescent="0.2">
      <c r="B24790" s="88"/>
      <c r="C24790" s="88"/>
      <c r="D24790" s="88"/>
      <c r="E24790" s="88"/>
      <c r="F24790" s="88"/>
      <c r="G24790" s="88"/>
      <c r="H24790" s="88"/>
      <c r="I24790" s="88"/>
      <c r="J24790" s="88"/>
      <c r="K24790" s="88"/>
    </row>
    <row r="24791" spans="2:11" hidden="1" x14ac:dyDescent="0.2">
      <c r="B24791" s="88"/>
      <c r="C24791" s="88"/>
      <c r="D24791" s="88"/>
      <c r="E24791" s="88"/>
      <c r="F24791" s="88"/>
      <c r="G24791" s="88"/>
      <c r="H24791" s="88"/>
      <c r="I24791" s="88"/>
      <c r="J24791" s="88"/>
      <c r="K24791" s="88"/>
    </row>
    <row r="24792" spans="2:11" hidden="1" x14ac:dyDescent="0.2">
      <c r="B24792" s="88"/>
      <c r="C24792" s="88"/>
      <c r="D24792" s="88"/>
      <c r="E24792" s="88"/>
      <c r="F24792" s="88"/>
      <c r="G24792" s="88"/>
      <c r="H24792" s="88"/>
      <c r="I24792" s="88"/>
      <c r="J24792" s="88"/>
      <c r="K24792" s="88"/>
    </row>
    <row r="24793" spans="2:11" hidden="1" x14ac:dyDescent="0.2">
      <c r="B24793" s="88"/>
      <c r="C24793" s="88"/>
      <c r="D24793" s="88"/>
      <c r="E24793" s="88"/>
      <c r="F24793" s="88"/>
      <c r="G24793" s="88"/>
      <c r="H24793" s="88"/>
      <c r="I24793" s="88"/>
      <c r="J24793" s="88"/>
      <c r="K24793" s="88"/>
    </row>
    <row r="24794" spans="2:11" hidden="1" x14ac:dyDescent="0.2">
      <c r="B24794" s="88"/>
      <c r="C24794" s="88"/>
      <c r="D24794" s="88"/>
      <c r="E24794" s="88"/>
      <c r="F24794" s="88"/>
      <c r="G24794" s="88"/>
      <c r="H24794" s="88"/>
      <c r="I24794" s="88"/>
      <c r="J24794" s="88"/>
      <c r="K24794" s="88"/>
    </row>
    <row r="24795" spans="2:11" hidden="1" x14ac:dyDescent="0.2">
      <c r="B24795" s="88"/>
      <c r="C24795" s="88"/>
      <c r="D24795" s="88"/>
      <c r="E24795" s="88"/>
      <c r="F24795" s="88"/>
      <c r="G24795" s="88"/>
      <c r="H24795" s="88"/>
      <c r="I24795" s="88"/>
      <c r="J24795" s="88"/>
      <c r="K24795" s="88"/>
    </row>
    <row r="24796" spans="2:11" hidden="1" x14ac:dyDescent="0.2">
      <c r="B24796" s="88"/>
      <c r="C24796" s="88"/>
      <c r="D24796" s="88"/>
      <c r="E24796" s="88"/>
      <c r="F24796" s="88"/>
      <c r="G24796" s="88"/>
      <c r="H24796" s="88"/>
      <c r="I24796" s="88"/>
      <c r="J24796" s="88"/>
      <c r="K24796" s="88"/>
    </row>
    <row r="24797" spans="2:11" hidden="1" x14ac:dyDescent="0.2">
      <c r="B24797" s="88"/>
      <c r="C24797" s="88"/>
      <c r="D24797" s="88"/>
      <c r="E24797" s="88"/>
      <c r="F24797" s="88"/>
      <c r="G24797" s="88"/>
      <c r="H24797" s="88"/>
      <c r="I24797" s="88"/>
      <c r="J24797" s="88"/>
      <c r="K24797" s="88"/>
    </row>
    <row r="24798" spans="2:11" hidden="1" x14ac:dyDescent="0.2">
      <c r="B24798" s="88"/>
      <c r="C24798" s="88"/>
      <c r="D24798" s="88"/>
      <c r="E24798" s="88"/>
      <c r="F24798" s="88"/>
      <c r="G24798" s="88"/>
      <c r="H24798" s="88"/>
      <c r="I24798" s="88"/>
      <c r="J24798" s="88"/>
      <c r="K24798" s="88"/>
    </row>
    <row r="24799" spans="2:11" hidden="1" x14ac:dyDescent="0.2">
      <c r="B24799" s="88"/>
      <c r="C24799" s="88"/>
      <c r="D24799" s="88"/>
      <c r="E24799" s="88"/>
      <c r="F24799" s="88"/>
      <c r="G24799" s="88"/>
      <c r="H24799" s="88"/>
      <c r="I24799" s="88"/>
      <c r="J24799" s="88"/>
      <c r="K24799" s="88"/>
    </row>
    <row r="24800" spans="2:11" hidden="1" x14ac:dyDescent="0.2">
      <c r="B24800" s="88"/>
      <c r="C24800" s="88"/>
      <c r="D24800" s="88"/>
      <c r="E24800" s="88"/>
      <c r="F24800" s="88"/>
      <c r="G24800" s="88"/>
      <c r="H24800" s="88"/>
      <c r="I24800" s="88"/>
      <c r="J24800" s="88"/>
      <c r="K24800" s="88"/>
    </row>
    <row r="24801" spans="2:11" hidden="1" x14ac:dyDescent="0.2">
      <c r="B24801" s="88"/>
      <c r="C24801" s="88"/>
      <c r="D24801" s="88"/>
      <c r="E24801" s="88"/>
      <c r="F24801" s="88"/>
      <c r="G24801" s="88"/>
      <c r="H24801" s="88"/>
      <c r="I24801" s="88"/>
      <c r="J24801" s="88"/>
      <c r="K24801" s="88"/>
    </row>
    <row r="24802" spans="2:11" hidden="1" x14ac:dyDescent="0.2">
      <c r="B24802" s="88"/>
      <c r="C24802" s="88"/>
      <c r="D24802" s="88"/>
      <c r="E24802" s="88"/>
      <c r="F24802" s="88"/>
      <c r="G24802" s="88"/>
      <c r="H24802" s="88"/>
      <c r="I24802" s="88"/>
      <c r="J24802" s="88"/>
      <c r="K24802" s="88"/>
    </row>
    <row r="24803" spans="2:11" hidden="1" x14ac:dyDescent="0.2">
      <c r="B24803" s="88"/>
      <c r="C24803" s="88"/>
      <c r="D24803" s="88"/>
      <c r="E24803" s="88"/>
      <c r="F24803" s="88"/>
      <c r="G24803" s="88"/>
      <c r="H24803" s="88"/>
      <c r="I24803" s="88"/>
      <c r="J24803" s="88"/>
      <c r="K24803" s="88"/>
    </row>
    <row r="24804" spans="2:11" hidden="1" x14ac:dyDescent="0.2">
      <c r="B24804" s="88"/>
      <c r="C24804" s="88"/>
      <c r="D24804" s="88"/>
      <c r="E24804" s="88"/>
      <c r="F24804" s="88"/>
      <c r="G24804" s="88"/>
      <c r="H24804" s="88"/>
      <c r="I24804" s="88"/>
      <c r="J24804" s="88"/>
      <c r="K24804" s="88"/>
    </row>
    <row r="24805" spans="2:11" hidden="1" x14ac:dyDescent="0.2">
      <c r="B24805" s="88"/>
      <c r="C24805" s="88"/>
      <c r="D24805" s="88"/>
      <c r="E24805" s="88"/>
      <c r="F24805" s="88"/>
      <c r="G24805" s="88"/>
      <c r="H24805" s="88"/>
      <c r="I24805" s="88"/>
      <c r="J24805" s="88"/>
      <c r="K24805" s="88"/>
    </row>
    <row r="24806" spans="2:11" hidden="1" x14ac:dyDescent="0.2">
      <c r="B24806" s="88"/>
      <c r="C24806" s="88"/>
      <c r="D24806" s="88"/>
      <c r="E24806" s="88"/>
      <c r="F24806" s="88"/>
      <c r="G24806" s="88"/>
      <c r="H24806" s="88"/>
      <c r="I24806" s="88"/>
      <c r="J24806" s="88"/>
      <c r="K24806" s="88"/>
    </row>
    <row r="24807" spans="2:11" hidden="1" x14ac:dyDescent="0.2">
      <c r="B24807" s="88"/>
      <c r="C24807" s="88"/>
      <c r="D24807" s="88"/>
      <c r="E24807" s="88"/>
      <c r="F24807" s="88"/>
      <c r="G24807" s="88"/>
      <c r="H24807" s="88"/>
      <c r="I24807" s="88"/>
      <c r="J24807" s="88"/>
      <c r="K24807" s="88"/>
    </row>
    <row r="24808" spans="2:11" hidden="1" x14ac:dyDescent="0.2">
      <c r="B24808" s="88"/>
      <c r="C24808" s="88"/>
      <c r="D24808" s="88"/>
      <c r="E24808" s="88"/>
      <c r="F24808" s="88"/>
      <c r="G24808" s="88"/>
      <c r="H24808" s="88"/>
      <c r="I24808" s="88"/>
      <c r="J24808" s="88"/>
      <c r="K24808" s="88"/>
    </row>
    <row r="24809" spans="2:11" hidden="1" x14ac:dyDescent="0.2">
      <c r="B24809" s="88"/>
      <c r="C24809" s="88"/>
      <c r="D24809" s="88"/>
      <c r="E24809" s="88"/>
      <c r="F24809" s="88"/>
      <c r="G24809" s="88"/>
      <c r="H24809" s="88"/>
      <c r="I24809" s="88"/>
      <c r="J24809" s="88"/>
      <c r="K24809" s="88"/>
    </row>
    <row r="24810" spans="2:11" hidden="1" x14ac:dyDescent="0.2">
      <c r="B24810" s="88"/>
      <c r="C24810" s="88"/>
      <c r="D24810" s="88"/>
      <c r="E24810" s="88"/>
      <c r="F24810" s="88"/>
      <c r="G24810" s="88"/>
      <c r="H24810" s="88"/>
      <c r="I24810" s="88"/>
      <c r="J24810" s="88"/>
      <c r="K24810" s="88"/>
    </row>
    <row r="24811" spans="2:11" hidden="1" x14ac:dyDescent="0.2">
      <c r="B24811" s="88"/>
      <c r="C24811" s="88"/>
      <c r="D24811" s="88"/>
      <c r="E24811" s="88"/>
      <c r="F24811" s="88"/>
      <c r="G24811" s="88"/>
      <c r="H24811" s="88"/>
      <c r="I24811" s="88"/>
      <c r="J24811" s="88"/>
      <c r="K24811" s="88"/>
    </row>
    <row r="24812" spans="2:11" hidden="1" x14ac:dyDescent="0.2">
      <c r="B24812" s="88"/>
      <c r="C24812" s="88"/>
      <c r="D24812" s="88"/>
      <c r="E24812" s="88"/>
      <c r="F24812" s="88"/>
      <c r="G24812" s="88"/>
      <c r="H24812" s="88"/>
      <c r="I24812" s="88"/>
      <c r="J24812" s="88"/>
      <c r="K24812" s="88"/>
    </row>
    <row r="24813" spans="2:11" hidden="1" x14ac:dyDescent="0.2">
      <c r="B24813" s="88"/>
      <c r="C24813" s="88"/>
      <c r="D24813" s="88"/>
      <c r="E24813" s="88"/>
      <c r="F24813" s="88"/>
      <c r="G24813" s="88"/>
      <c r="H24813" s="88"/>
      <c r="I24813" s="88"/>
      <c r="J24813" s="88"/>
      <c r="K24813" s="88"/>
    </row>
    <row r="24814" spans="2:11" hidden="1" x14ac:dyDescent="0.2">
      <c r="B24814" s="88"/>
      <c r="C24814" s="88"/>
      <c r="D24814" s="88"/>
      <c r="E24814" s="88"/>
      <c r="F24814" s="88"/>
      <c r="G24814" s="88"/>
      <c r="H24814" s="88"/>
      <c r="I24814" s="88"/>
      <c r="J24814" s="88"/>
      <c r="K24814" s="88"/>
    </row>
    <row r="24815" spans="2:11" hidden="1" x14ac:dyDescent="0.2">
      <c r="B24815" s="88"/>
      <c r="C24815" s="88"/>
      <c r="D24815" s="88"/>
      <c r="E24815" s="88"/>
      <c r="F24815" s="88"/>
      <c r="G24815" s="88"/>
      <c r="H24815" s="88"/>
      <c r="I24815" s="88"/>
      <c r="J24815" s="88"/>
      <c r="K24815" s="88"/>
    </row>
    <row r="24816" spans="2:11" hidden="1" x14ac:dyDescent="0.2">
      <c r="B24816" s="88"/>
      <c r="C24816" s="88"/>
      <c r="D24816" s="88"/>
      <c r="E24816" s="88"/>
      <c r="F24816" s="88"/>
      <c r="G24816" s="88"/>
      <c r="H24816" s="88"/>
      <c r="I24816" s="88"/>
      <c r="J24816" s="88"/>
      <c r="K24816" s="88"/>
    </row>
    <row r="24817" spans="2:11" hidden="1" x14ac:dyDescent="0.2">
      <c r="B24817" s="88"/>
      <c r="C24817" s="88"/>
      <c r="D24817" s="88"/>
      <c r="E24817" s="88"/>
      <c r="F24817" s="88"/>
      <c r="G24817" s="88"/>
      <c r="H24817" s="88"/>
      <c r="I24817" s="88"/>
      <c r="J24817" s="88"/>
      <c r="K24817" s="88"/>
    </row>
    <row r="24818" spans="2:11" hidden="1" x14ac:dyDescent="0.2">
      <c r="B24818" s="88"/>
      <c r="C24818" s="88"/>
      <c r="D24818" s="88"/>
      <c r="E24818" s="88"/>
      <c r="F24818" s="88"/>
      <c r="G24818" s="88"/>
      <c r="H24818" s="88"/>
      <c r="I24818" s="88"/>
      <c r="J24818" s="88"/>
      <c r="K24818" s="88"/>
    </row>
    <row r="24819" spans="2:11" hidden="1" x14ac:dyDescent="0.2">
      <c r="B24819" s="88"/>
      <c r="C24819" s="88"/>
      <c r="D24819" s="88"/>
      <c r="E24819" s="88"/>
      <c r="F24819" s="88"/>
      <c r="G24819" s="88"/>
      <c r="H24819" s="88"/>
      <c r="I24819" s="88"/>
      <c r="J24819" s="88"/>
      <c r="K24819" s="88"/>
    </row>
    <row r="24820" spans="2:11" hidden="1" x14ac:dyDescent="0.2">
      <c r="B24820" s="88"/>
      <c r="C24820" s="88"/>
      <c r="D24820" s="88"/>
      <c r="E24820" s="88"/>
      <c r="F24820" s="88"/>
      <c r="G24820" s="88"/>
      <c r="H24820" s="88"/>
      <c r="I24820" s="88"/>
      <c r="J24820" s="88"/>
      <c r="K24820" s="88"/>
    </row>
    <row r="24821" spans="2:11" hidden="1" x14ac:dyDescent="0.2">
      <c r="B24821" s="88"/>
      <c r="C24821" s="88"/>
      <c r="D24821" s="88"/>
      <c r="E24821" s="88"/>
      <c r="F24821" s="88"/>
      <c r="G24821" s="88"/>
      <c r="H24821" s="88"/>
      <c r="I24821" s="88"/>
      <c r="J24821" s="88"/>
      <c r="K24821" s="88"/>
    </row>
    <row r="24822" spans="2:11" hidden="1" x14ac:dyDescent="0.2">
      <c r="B24822" s="88"/>
      <c r="C24822" s="88"/>
      <c r="D24822" s="88"/>
      <c r="E24822" s="88"/>
      <c r="F24822" s="88"/>
      <c r="G24822" s="88"/>
      <c r="H24822" s="88"/>
      <c r="I24822" s="88"/>
      <c r="J24822" s="88"/>
      <c r="K24822" s="88"/>
    </row>
    <row r="24823" spans="2:11" hidden="1" x14ac:dyDescent="0.2">
      <c r="B24823" s="88"/>
      <c r="C24823" s="88"/>
      <c r="D24823" s="88"/>
      <c r="E24823" s="88"/>
      <c r="F24823" s="88"/>
      <c r="G24823" s="88"/>
      <c r="H24823" s="88"/>
      <c r="I24823" s="88"/>
      <c r="J24823" s="88"/>
      <c r="K24823" s="88"/>
    </row>
    <row r="24824" spans="2:11" hidden="1" x14ac:dyDescent="0.2">
      <c r="B24824" s="88"/>
      <c r="C24824" s="88"/>
      <c r="D24824" s="88"/>
      <c r="E24824" s="88"/>
      <c r="F24824" s="88"/>
      <c r="G24824" s="88"/>
      <c r="H24824" s="88"/>
      <c r="I24824" s="88"/>
      <c r="J24824" s="88"/>
      <c r="K24824" s="88"/>
    </row>
    <row r="24825" spans="2:11" hidden="1" x14ac:dyDescent="0.2">
      <c r="B24825" s="88"/>
      <c r="C24825" s="88"/>
      <c r="D24825" s="88"/>
      <c r="E24825" s="88"/>
      <c r="F24825" s="88"/>
      <c r="G24825" s="88"/>
      <c r="H24825" s="88"/>
      <c r="I24825" s="88"/>
      <c r="J24825" s="88"/>
      <c r="K24825" s="88"/>
    </row>
    <row r="24826" spans="2:11" hidden="1" x14ac:dyDescent="0.2">
      <c r="B24826" s="88"/>
      <c r="C24826" s="88"/>
      <c r="D24826" s="88"/>
      <c r="E24826" s="88"/>
      <c r="F24826" s="88"/>
      <c r="G24826" s="88"/>
      <c r="H24826" s="88"/>
      <c r="I24826" s="88"/>
      <c r="J24826" s="88"/>
      <c r="K24826" s="88"/>
    </row>
    <row r="24827" spans="2:11" hidden="1" x14ac:dyDescent="0.2">
      <c r="B24827" s="88"/>
      <c r="C24827" s="88"/>
      <c r="D24827" s="88"/>
      <c r="E24827" s="88"/>
      <c r="F24827" s="88"/>
      <c r="G24827" s="88"/>
      <c r="H24827" s="88"/>
      <c r="I24827" s="88"/>
      <c r="J24827" s="88"/>
      <c r="K24827" s="88"/>
    </row>
    <row r="24828" spans="2:11" hidden="1" x14ac:dyDescent="0.2">
      <c r="B24828" s="88"/>
      <c r="C24828" s="88"/>
      <c r="D24828" s="88"/>
      <c r="E24828" s="88"/>
      <c r="F24828" s="88"/>
      <c r="G24828" s="88"/>
      <c r="H24828" s="88"/>
      <c r="I24828" s="88"/>
      <c r="J24828" s="88"/>
      <c r="K24828" s="88"/>
    </row>
    <row r="24829" spans="2:11" hidden="1" x14ac:dyDescent="0.2">
      <c r="B24829" s="88"/>
      <c r="C24829" s="88"/>
      <c r="D24829" s="88"/>
      <c r="E24829" s="88"/>
      <c r="F24829" s="88"/>
      <c r="G24829" s="88"/>
      <c r="H24829" s="88"/>
      <c r="I24829" s="88"/>
      <c r="J24829" s="88"/>
      <c r="K24829" s="88"/>
    </row>
    <row r="24830" spans="2:11" hidden="1" x14ac:dyDescent="0.2">
      <c r="B24830" s="88"/>
      <c r="C24830" s="88"/>
      <c r="D24830" s="88"/>
      <c r="E24830" s="88"/>
      <c r="F24830" s="88"/>
      <c r="G24830" s="88"/>
      <c r="H24830" s="88"/>
      <c r="I24830" s="88"/>
      <c r="J24830" s="88"/>
      <c r="K24830" s="88"/>
    </row>
    <row r="24831" spans="2:11" hidden="1" x14ac:dyDescent="0.2">
      <c r="B24831" s="88"/>
      <c r="C24831" s="88"/>
      <c r="D24831" s="88"/>
      <c r="E24831" s="88"/>
      <c r="F24831" s="88"/>
      <c r="G24831" s="88"/>
      <c r="H24831" s="88"/>
      <c r="I24831" s="88"/>
      <c r="J24831" s="88"/>
      <c r="K24831" s="88"/>
    </row>
    <row r="24832" spans="2:11" hidden="1" x14ac:dyDescent="0.2">
      <c r="B24832" s="88"/>
      <c r="C24832" s="88"/>
      <c r="D24832" s="88"/>
      <c r="E24832" s="88"/>
      <c r="F24832" s="88"/>
      <c r="G24832" s="88"/>
      <c r="H24832" s="88"/>
      <c r="I24832" s="88"/>
      <c r="J24832" s="88"/>
      <c r="K24832" s="88"/>
    </row>
    <row r="24833" spans="2:11" hidden="1" x14ac:dyDescent="0.2">
      <c r="B24833" s="88"/>
      <c r="C24833" s="88"/>
      <c r="D24833" s="88"/>
      <c r="E24833" s="88"/>
      <c r="F24833" s="88"/>
      <c r="G24833" s="88"/>
      <c r="H24833" s="88"/>
      <c r="I24833" s="88"/>
      <c r="J24833" s="88"/>
      <c r="K24833" s="88"/>
    </row>
    <row r="24834" spans="2:11" hidden="1" x14ac:dyDescent="0.2">
      <c r="B24834" s="88"/>
      <c r="C24834" s="88"/>
      <c r="D24834" s="88"/>
      <c r="E24834" s="88"/>
      <c r="F24834" s="88"/>
      <c r="G24834" s="88"/>
      <c r="H24834" s="88"/>
      <c r="I24834" s="88"/>
      <c r="J24834" s="88"/>
      <c r="K24834" s="88"/>
    </row>
    <row r="24835" spans="2:11" hidden="1" x14ac:dyDescent="0.2">
      <c r="B24835" s="88"/>
      <c r="C24835" s="88"/>
      <c r="D24835" s="88"/>
      <c r="E24835" s="88"/>
      <c r="F24835" s="88"/>
      <c r="G24835" s="88"/>
      <c r="H24835" s="88"/>
      <c r="I24835" s="88"/>
      <c r="J24835" s="88"/>
      <c r="K24835" s="88"/>
    </row>
    <row r="24836" spans="2:11" hidden="1" x14ac:dyDescent="0.2">
      <c r="B24836" s="88"/>
      <c r="C24836" s="88"/>
      <c r="D24836" s="88"/>
      <c r="E24836" s="88"/>
      <c r="F24836" s="88"/>
      <c r="G24836" s="88"/>
      <c r="H24836" s="88"/>
      <c r="I24836" s="88"/>
      <c r="J24836" s="88"/>
      <c r="K24836" s="88"/>
    </row>
    <row r="24837" spans="2:11" hidden="1" x14ac:dyDescent="0.2">
      <c r="B24837" s="88"/>
      <c r="C24837" s="88"/>
      <c r="D24837" s="88"/>
      <c r="E24837" s="88"/>
      <c r="F24837" s="88"/>
      <c r="G24837" s="88"/>
      <c r="H24837" s="88"/>
      <c r="I24837" s="88"/>
      <c r="J24837" s="88"/>
      <c r="K24837" s="88"/>
    </row>
    <row r="24838" spans="2:11" hidden="1" x14ac:dyDescent="0.2">
      <c r="B24838" s="88"/>
      <c r="C24838" s="88"/>
      <c r="D24838" s="88"/>
      <c r="E24838" s="88"/>
      <c r="F24838" s="88"/>
      <c r="G24838" s="88"/>
      <c r="H24838" s="88"/>
      <c r="I24838" s="88"/>
      <c r="J24838" s="88"/>
      <c r="K24838" s="88"/>
    </row>
    <row r="24839" spans="2:11" hidden="1" x14ac:dyDescent="0.2">
      <c r="B24839" s="88"/>
      <c r="C24839" s="88"/>
      <c r="D24839" s="88"/>
      <c r="E24839" s="88"/>
      <c r="F24839" s="88"/>
      <c r="G24839" s="88"/>
      <c r="H24839" s="88"/>
      <c r="I24839" s="88"/>
      <c r="J24839" s="88"/>
      <c r="K24839" s="88"/>
    </row>
    <row r="24840" spans="2:11" hidden="1" x14ac:dyDescent="0.2">
      <c r="B24840" s="88"/>
      <c r="C24840" s="88"/>
      <c r="D24840" s="88"/>
      <c r="E24840" s="88"/>
      <c r="F24840" s="88"/>
      <c r="G24840" s="88"/>
      <c r="H24840" s="88"/>
      <c r="I24840" s="88"/>
      <c r="J24840" s="88"/>
      <c r="K24840" s="88"/>
    </row>
    <row r="24841" spans="2:11" hidden="1" x14ac:dyDescent="0.2">
      <c r="B24841" s="88"/>
      <c r="C24841" s="88"/>
      <c r="D24841" s="88"/>
      <c r="E24841" s="88"/>
      <c r="F24841" s="88"/>
      <c r="G24841" s="88"/>
      <c r="H24841" s="88"/>
      <c r="I24841" s="88"/>
      <c r="J24841" s="88"/>
      <c r="K24841" s="88"/>
    </row>
    <row r="24842" spans="2:11" hidden="1" x14ac:dyDescent="0.2">
      <c r="B24842" s="88"/>
      <c r="C24842" s="88"/>
      <c r="D24842" s="88"/>
      <c r="E24842" s="88"/>
      <c r="F24842" s="88"/>
      <c r="G24842" s="88"/>
      <c r="H24842" s="88"/>
      <c r="I24842" s="88"/>
      <c r="J24842" s="88"/>
      <c r="K24842" s="88"/>
    </row>
    <row r="24843" spans="2:11" hidden="1" x14ac:dyDescent="0.2">
      <c r="B24843" s="88"/>
      <c r="C24843" s="88"/>
      <c r="D24843" s="88"/>
      <c r="E24843" s="88"/>
      <c r="F24843" s="88"/>
      <c r="G24843" s="88"/>
      <c r="H24843" s="88"/>
      <c r="I24843" s="88"/>
      <c r="J24843" s="88"/>
      <c r="K24843" s="88"/>
    </row>
    <row r="24844" spans="2:11" hidden="1" x14ac:dyDescent="0.2">
      <c r="B24844" s="88"/>
      <c r="C24844" s="88"/>
      <c r="D24844" s="88"/>
      <c r="E24844" s="88"/>
      <c r="F24844" s="88"/>
      <c r="G24844" s="88"/>
      <c r="H24844" s="88"/>
      <c r="I24844" s="88"/>
      <c r="J24844" s="88"/>
      <c r="K24844" s="88"/>
    </row>
    <row r="24845" spans="2:11" hidden="1" x14ac:dyDescent="0.2">
      <c r="B24845" s="88"/>
      <c r="C24845" s="88"/>
      <c r="D24845" s="88"/>
      <c r="E24845" s="88"/>
      <c r="F24845" s="88"/>
      <c r="G24845" s="88"/>
      <c r="H24845" s="88"/>
      <c r="I24845" s="88"/>
      <c r="J24845" s="88"/>
      <c r="K24845" s="88"/>
    </row>
    <row r="24846" spans="2:11" hidden="1" x14ac:dyDescent="0.2">
      <c r="B24846" s="88"/>
      <c r="C24846" s="88"/>
      <c r="D24846" s="88"/>
      <c r="E24846" s="88"/>
      <c r="F24846" s="88"/>
      <c r="G24846" s="88"/>
      <c r="H24846" s="88"/>
      <c r="I24846" s="88"/>
      <c r="J24846" s="88"/>
      <c r="K24846" s="88"/>
    </row>
    <row r="24847" spans="2:11" hidden="1" x14ac:dyDescent="0.2">
      <c r="B24847" s="88"/>
      <c r="C24847" s="88"/>
      <c r="D24847" s="88"/>
      <c r="E24847" s="88"/>
      <c r="F24847" s="88"/>
      <c r="G24847" s="88"/>
      <c r="H24847" s="88"/>
      <c r="I24847" s="88"/>
      <c r="J24847" s="88"/>
      <c r="K24847" s="88"/>
    </row>
    <row r="24848" spans="2:11" hidden="1" x14ac:dyDescent="0.2">
      <c r="B24848" s="88"/>
      <c r="C24848" s="88"/>
      <c r="D24848" s="88"/>
      <c r="E24848" s="88"/>
      <c r="F24848" s="88"/>
      <c r="G24848" s="88"/>
      <c r="H24848" s="88"/>
      <c r="I24848" s="88"/>
      <c r="J24848" s="88"/>
      <c r="K24848" s="88"/>
    </row>
    <row r="24849" spans="2:11" hidden="1" x14ac:dyDescent="0.2">
      <c r="B24849" s="88"/>
      <c r="C24849" s="88"/>
      <c r="D24849" s="88"/>
      <c r="E24849" s="88"/>
      <c r="F24849" s="88"/>
      <c r="G24849" s="88"/>
      <c r="H24849" s="88"/>
      <c r="I24849" s="88"/>
      <c r="J24849" s="88"/>
      <c r="K24849" s="88"/>
    </row>
    <row r="24850" spans="2:11" hidden="1" x14ac:dyDescent="0.2">
      <c r="B24850" s="88"/>
      <c r="C24850" s="88"/>
      <c r="D24850" s="88"/>
      <c r="E24850" s="88"/>
      <c r="F24850" s="88"/>
      <c r="G24850" s="88"/>
      <c r="H24850" s="88"/>
      <c r="I24850" s="88"/>
      <c r="J24850" s="88"/>
      <c r="K24850" s="88"/>
    </row>
    <row r="24851" spans="2:11" hidden="1" x14ac:dyDescent="0.2">
      <c r="B24851" s="88"/>
      <c r="C24851" s="88"/>
      <c r="D24851" s="88"/>
      <c r="E24851" s="88"/>
      <c r="F24851" s="88"/>
      <c r="G24851" s="88"/>
      <c r="H24851" s="88"/>
      <c r="I24851" s="88"/>
      <c r="J24851" s="88"/>
      <c r="K24851" s="88"/>
    </row>
    <row r="24852" spans="2:11" hidden="1" x14ac:dyDescent="0.2">
      <c r="B24852" s="88"/>
      <c r="C24852" s="88"/>
      <c r="D24852" s="88"/>
      <c r="E24852" s="88"/>
      <c r="F24852" s="88"/>
      <c r="G24852" s="88"/>
      <c r="H24852" s="88"/>
      <c r="I24852" s="88"/>
      <c r="J24852" s="88"/>
      <c r="K24852" s="88"/>
    </row>
    <row r="24853" spans="2:11" hidden="1" x14ac:dyDescent="0.2">
      <c r="B24853" s="88"/>
      <c r="C24853" s="88"/>
      <c r="D24853" s="88"/>
      <c r="E24853" s="88"/>
      <c r="F24853" s="88"/>
      <c r="G24853" s="88"/>
      <c r="H24853" s="88"/>
      <c r="I24853" s="88"/>
      <c r="J24853" s="88"/>
      <c r="K24853" s="88"/>
    </row>
    <row r="24854" spans="2:11" hidden="1" x14ac:dyDescent="0.2">
      <c r="B24854" s="88"/>
      <c r="C24854" s="88"/>
      <c r="D24854" s="88"/>
      <c r="E24854" s="88"/>
      <c r="F24854" s="88"/>
      <c r="G24854" s="88"/>
      <c r="H24854" s="88"/>
      <c r="I24854" s="88"/>
      <c r="J24854" s="88"/>
      <c r="K24854" s="88"/>
    </row>
    <row r="24855" spans="2:11" hidden="1" x14ac:dyDescent="0.2">
      <c r="B24855" s="88"/>
      <c r="C24855" s="88"/>
      <c r="D24855" s="88"/>
      <c r="E24855" s="88"/>
      <c r="F24855" s="88"/>
      <c r="G24855" s="88"/>
      <c r="H24855" s="88"/>
      <c r="I24855" s="88"/>
      <c r="J24855" s="88"/>
      <c r="K24855" s="88"/>
    </row>
    <row r="24856" spans="2:11" hidden="1" x14ac:dyDescent="0.2">
      <c r="B24856" s="88"/>
      <c r="C24856" s="88"/>
      <c r="D24856" s="88"/>
      <c r="E24856" s="88"/>
      <c r="F24856" s="88"/>
      <c r="G24856" s="88"/>
      <c r="H24856" s="88"/>
      <c r="I24856" s="88"/>
      <c r="J24856" s="88"/>
      <c r="K24856" s="88"/>
    </row>
    <row r="24857" spans="2:11" hidden="1" x14ac:dyDescent="0.2">
      <c r="B24857" s="88"/>
      <c r="C24857" s="88"/>
      <c r="D24857" s="88"/>
      <c r="E24857" s="88"/>
      <c r="F24857" s="88"/>
      <c r="G24857" s="88"/>
      <c r="H24857" s="88"/>
      <c r="I24857" s="88"/>
      <c r="J24857" s="88"/>
      <c r="K24857" s="88"/>
    </row>
    <row r="24858" spans="2:11" hidden="1" x14ac:dyDescent="0.2">
      <c r="B24858" s="88"/>
      <c r="C24858" s="88"/>
      <c r="D24858" s="88"/>
      <c r="E24858" s="88"/>
      <c r="F24858" s="88"/>
      <c r="G24858" s="88"/>
      <c r="H24858" s="88"/>
      <c r="I24858" s="88"/>
      <c r="J24858" s="88"/>
      <c r="K24858" s="88"/>
    </row>
    <row r="24859" spans="2:11" hidden="1" x14ac:dyDescent="0.2">
      <c r="B24859" s="88"/>
      <c r="C24859" s="88"/>
      <c r="D24859" s="88"/>
      <c r="E24859" s="88"/>
      <c r="F24859" s="88"/>
      <c r="G24859" s="88"/>
      <c r="H24859" s="88"/>
      <c r="I24859" s="88"/>
      <c r="J24859" s="88"/>
      <c r="K24859" s="88"/>
    </row>
    <row r="24860" spans="2:11" hidden="1" x14ac:dyDescent="0.2">
      <c r="B24860" s="88"/>
      <c r="C24860" s="88"/>
      <c r="D24860" s="88"/>
      <c r="E24860" s="88"/>
      <c r="F24860" s="88"/>
      <c r="G24860" s="88"/>
      <c r="H24860" s="88"/>
      <c r="I24860" s="88"/>
      <c r="J24860" s="88"/>
      <c r="K24860" s="88"/>
    </row>
    <row r="24861" spans="2:11" hidden="1" x14ac:dyDescent="0.2">
      <c r="B24861" s="88"/>
      <c r="C24861" s="88"/>
      <c r="D24861" s="88"/>
      <c r="E24861" s="88"/>
      <c r="F24861" s="88"/>
      <c r="G24861" s="88"/>
      <c r="H24861" s="88"/>
      <c r="I24861" s="88"/>
      <c r="J24861" s="88"/>
      <c r="K24861" s="88"/>
    </row>
    <row r="24862" spans="2:11" hidden="1" x14ac:dyDescent="0.2">
      <c r="B24862" s="88"/>
      <c r="C24862" s="88"/>
      <c r="D24862" s="88"/>
      <c r="E24862" s="88"/>
      <c r="F24862" s="88"/>
      <c r="G24862" s="88"/>
      <c r="H24862" s="88"/>
      <c r="I24862" s="88"/>
      <c r="J24862" s="88"/>
      <c r="K24862" s="88"/>
    </row>
    <row r="24863" spans="2:11" hidden="1" x14ac:dyDescent="0.2">
      <c r="B24863" s="88"/>
      <c r="C24863" s="88"/>
      <c r="D24863" s="88"/>
      <c r="E24863" s="88"/>
      <c r="F24863" s="88"/>
      <c r="G24863" s="88"/>
      <c r="H24863" s="88"/>
      <c r="I24863" s="88"/>
      <c r="J24863" s="88"/>
      <c r="K24863" s="88"/>
    </row>
    <row r="24864" spans="2:11" hidden="1" x14ac:dyDescent="0.2">
      <c r="B24864" s="88"/>
      <c r="C24864" s="88"/>
      <c r="D24864" s="88"/>
      <c r="E24864" s="88"/>
      <c r="F24864" s="88"/>
      <c r="G24864" s="88"/>
      <c r="H24864" s="88"/>
      <c r="I24864" s="88"/>
      <c r="J24864" s="88"/>
      <c r="K24864" s="88"/>
    </row>
    <row r="24865" spans="2:11" hidden="1" x14ac:dyDescent="0.2">
      <c r="B24865" s="88"/>
      <c r="C24865" s="88"/>
      <c r="D24865" s="88"/>
      <c r="E24865" s="88"/>
      <c r="F24865" s="88"/>
      <c r="G24865" s="88"/>
      <c r="H24865" s="88"/>
      <c r="I24865" s="88"/>
      <c r="J24865" s="88"/>
      <c r="K24865" s="88"/>
    </row>
    <row r="24866" spans="2:11" hidden="1" x14ac:dyDescent="0.2">
      <c r="B24866" s="88"/>
      <c r="C24866" s="88"/>
      <c r="D24866" s="88"/>
      <c r="E24866" s="88"/>
      <c r="F24866" s="88"/>
      <c r="G24866" s="88"/>
      <c r="H24866" s="88"/>
      <c r="I24866" s="88"/>
      <c r="J24866" s="88"/>
      <c r="K24866" s="88"/>
    </row>
    <row r="24867" spans="2:11" hidden="1" x14ac:dyDescent="0.2">
      <c r="B24867" s="88"/>
      <c r="C24867" s="88"/>
      <c r="D24867" s="88"/>
      <c r="E24867" s="88"/>
      <c r="F24867" s="88"/>
      <c r="G24867" s="88"/>
      <c r="H24867" s="88"/>
      <c r="I24867" s="88"/>
      <c r="J24867" s="88"/>
      <c r="K24867" s="88"/>
    </row>
    <row r="24868" spans="2:11" hidden="1" x14ac:dyDescent="0.2">
      <c r="B24868" s="88"/>
      <c r="C24868" s="88"/>
      <c r="D24868" s="88"/>
      <c r="E24868" s="88"/>
      <c r="F24868" s="88"/>
      <c r="G24868" s="88"/>
      <c r="H24868" s="88"/>
      <c r="I24868" s="88"/>
      <c r="J24868" s="88"/>
      <c r="K24868" s="88"/>
    </row>
    <row r="24869" spans="2:11" hidden="1" x14ac:dyDescent="0.2">
      <c r="B24869" s="88"/>
      <c r="C24869" s="88"/>
      <c r="D24869" s="88"/>
      <c r="E24869" s="88"/>
      <c r="F24869" s="88"/>
      <c r="G24869" s="88"/>
      <c r="H24869" s="88"/>
      <c r="I24869" s="88"/>
      <c r="J24869" s="88"/>
      <c r="K24869" s="88"/>
    </row>
    <row r="24870" spans="2:11" hidden="1" x14ac:dyDescent="0.2">
      <c r="B24870" s="88"/>
      <c r="C24870" s="88"/>
      <c r="D24870" s="88"/>
      <c r="E24870" s="88"/>
      <c r="F24870" s="88"/>
      <c r="G24870" s="88"/>
      <c r="H24870" s="88"/>
      <c r="I24870" s="88"/>
      <c r="J24870" s="88"/>
      <c r="K24870" s="88"/>
    </row>
    <row r="24871" spans="2:11" hidden="1" x14ac:dyDescent="0.2">
      <c r="B24871" s="88"/>
      <c r="C24871" s="88"/>
      <c r="D24871" s="88"/>
      <c r="E24871" s="88"/>
      <c r="F24871" s="88"/>
      <c r="G24871" s="88"/>
      <c r="H24871" s="88"/>
      <c r="I24871" s="88"/>
      <c r="J24871" s="88"/>
      <c r="K24871" s="88"/>
    </row>
    <row r="24872" spans="2:11" hidden="1" x14ac:dyDescent="0.2">
      <c r="B24872" s="88"/>
      <c r="C24872" s="88"/>
      <c r="D24872" s="88"/>
      <c r="E24872" s="88"/>
      <c r="F24872" s="88"/>
      <c r="G24872" s="88"/>
      <c r="H24872" s="88"/>
      <c r="I24872" s="88"/>
      <c r="J24872" s="88"/>
      <c r="K24872" s="88"/>
    </row>
    <row r="24873" spans="2:11" hidden="1" x14ac:dyDescent="0.2">
      <c r="B24873" s="88"/>
      <c r="C24873" s="88"/>
      <c r="D24873" s="88"/>
      <c r="E24873" s="88"/>
      <c r="F24873" s="88"/>
      <c r="G24873" s="88"/>
      <c r="H24873" s="88"/>
      <c r="I24873" s="88"/>
      <c r="J24873" s="88"/>
      <c r="K24873" s="88"/>
    </row>
    <row r="24874" spans="2:11" hidden="1" x14ac:dyDescent="0.2">
      <c r="B24874" s="88"/>
      <c r="C24874" s="88"/>
      <c r="D24874" s="88"/>
      <c r="E24874" s="88"/>
      <c r="F24874" s="88"/>
      <c r="G24874" s="88"/>
      <c r="H24874" s="88"/>
      <c r="I24874" s="88"/>
      <c r="J24874" s="88"/>
      <c r="K24874" s="88"/>
    </row>
    <row r="24875" spans="2:11" hidden="1" x14ac:dyDescent="0.2">
      <c r="B24875" s="88"/>
      <c r="C24875" s="88"/>
      <c r="D24875" s="88"/>
      <c r="E24875" s="88"/>
      <c r="F24875" s="88"/>
      <c r="G24875" s="88"/>
      <c r="H24875" s="88"/>
      <c r="I24875" s="88"/>
      <c r="J24875" s="88"/>
      <c r="K24875" s="88"/>
    </row>
    <row r="24876" spans="2:11" hidden="1" x14ac:dyDescent="0.2">
      <c r="B24876" s="88"/>
      <c r="C24876" s="88"/>
      <c r="D24876" s="88"/>
      <c r="E24876" s="88"/>
      <c r="F24876" s="88"/>
      <c r="G24876" s="88"/>
      <c r="H24876" s="88"/>
      <c r="I24876" s="88"/>
      <c r="J24876" s="88"/>
      <c r="K24876" s="88"/>
    </row>
    <row r="24877" spans="2:11" hidden="1" x14ac:dyDescent="0.2">
      <c r="B24877" s="88"/>
      <c r="C24877" s="88"/>
      <c r="D24877" s="88"/>
      <c r="E24877" s="88"/>
      <c r="F24877" s="88"/>
      <c r="G24877" s="88"/>
      <c r="H24877" s="88"/>
      <c r="I24877" s="88"/>
      <c r="J24877" s="88"/>
      <c r="K24877" s="88"/>
    </row>
    <row r="24878" spans="2:11" hidden="1" x14ac:dyDescent="0.2">
      <c r="B24878" s="88"/>
      <c r="C24878" s="88"/>
      <c r="D24878" s="88"/>
      <c r="E24878" s="88"/>
      <c r="F24878" s="88"/>
      <c r="G24878" s="88"/>
      <c r="H24878" s="88"/>
      <c r="I24878" s="88"/>
      <c r="J24878" s="88"/>
      <c r="K24878" s="88"/>
    </row>
    <row r="24879" spans="2:11" hidden="1" x14ac:dyDescent="0.2">
      <c r="B24879" s="88"/>
      <c r="C24879" s="88"/>
      <c r="D24879" s="88"/>
      <c r="E24879" s="88"/>
      <c r="F24879" s="88"/>
      <c r="G24879" s="88"/>
      <c r="H24879" s="88"/>
      <c r="I24879" s="88"/>
      <c r="J24879" s="88"/>
      <c r="K24879" s="88"/>
    </row>
    <row r="24880" spans="2:11" hidden="1" x14ac:dyDescent="0.2">
      <c r="B24880" s="88"/>
      <c r="C24880" s="88"/>
      <c r="D24880" s="88"/>
      <c r="E24880" s="88"/>
      <c r="F24880" s="88"/>
      <c r="G24880" s="88"/>
      <c r="H24880" s="88"/>
      <c r="I24880" s="88"/>
      <c r="J24880" s="88"/>
      <c r="K24880" s="88"/>
    </row>
    <row r="24881" spans="2:11" hidden="1" x14ac:dyDescent="0.2">
      <c r="B24881" s="88"/>
      <c r="C24881" s="88"/>
      <c r="D24881" s="88"/>
      <c r="E24881" s="88"/>
      <c r="F24881" s="88"/>
      <c r="G24881" s="88"/>
      <c r="H24881" s="88"/>
      <c r="I24881" s="88"/>
      <c r="J24881" s="88"/>
      <c r="K24881" s="88"/>
    </row>
    <row r="24882" spans="2:11" hidden="1" x14ac:dyDescent="0.2">
      <c r="B24882" s="88"/>
      <c r="C24882" s="88"/>
      <c r="D24882" s="88"/>
      <c r="E24882" s="88"/>
      <c r="F24882" s="88"/>
      <c r="G24882" s="88"/>
      <c r="H24882" s="88"/>
      <c r="I24882" s="88"/>
      <c r="J24882" s="88"/>
      <c r="K24882" s="88"/>
    </row>
    <row r="24883" spans="2:11" hidden="1" x14ac:dyDescent="0.2">
      <c r="B24883" s="88"/>
      <c r="C24883" s="88"/>
      <c r="D24883" s="88"/>
      <c r="E24883" s="88"/>
      <c r="F24883" s="88"/>
      <c r="G24883" s="88"/>
      <c r="H24883" s="88"/>
      <c r="I24883" s="88"/>
      <c r="J24883" s="88"/>
      <c r="K24883" s="88"/>
    </row>
    <row r="24884" spans="2:11" hidden="1" x14ac:dyDescent="0.2">
      <c r="B24884" s="88"/>
      <c r="C24884" s="88"/>
      <c r="D24884" s="88"/>
      <c r="E24884" s="88"/>
      <c r="F24884" s="88"/>
      <c r="G24884" s="88"/>
      <c r="H24884" s="88"/>
      <c r="I24884" s="88"/>
      <c r="J24884" s="88"/>
      <c r="K24884" s="88"/>
    </row>
    <row r="24885" spans="2:11" hidden="1" x14ac:dyDescent="0.2">
      <c r="B24885" s="88"/>
      <c r="C24885" s="88"/>
      <c r="D24885" s="88"/>
      <c r="E24885" s="88"/>
      <c r="F24885" s="88"/>
      <c r="G24885" s="88"/>
      <c r="H24885" s="88"/>
      <c r="I24885" s="88"/>
      <c r="J24885" s="88"/>
      <c r="K24885" s="88"/>
    </row>
    <row r="24886" spans="2:11" hidden="1" x14ac:dyDescent="0.2">
      <c r="B24886" s="88"/>
      <c r="C24886" s="88"/>
      <c r="D24886" s="88"/>
      <c r="E24886" s="88"/>
      <c r="F24886" s="88"/>
      <c r="G24886" s="88"/>
      <c r="H24886" s="88"/>
      <c r="I24886" s="88"/>
      <c r="J24886" s="88"/>
      <c r="K24886" s="88"/>
    </row>
    <row r="24887" spans="2:11" hidden="1" x14ac:dyDescent="0.2">
      <c r="B24887" s="88"/>
      <c r="C24887" s="88"/>
      <c r="D24887" s="88"/>
      <c r="E24887" s="88"/>
      <c r="F24887" s="88"/>
      <c r="G24887" s="88"/>
      <c r="H24887" s="88"/>
      <c r="I24887" s="88"/>
      <c r="J24887" s="88"/>
      <c r="K24887" s="88"/>
    </row>
    <row r="24888" spans="2:11" hidden="1" x14ac:dyDescent="0.2">
      <c r="B24888" s="88"/>
      <c r="C24888" s="88"/>
      <c r="D24888" s="88"/>
      <c r="E24888" s="88"/>
      <c r="F24888" s="88"/>
      <c r="G24888" s="88"/>
      <c r="H24888" s="88"/>
      <c r="I24888" s="88"/>
      <c r="J24888" s="88"/>
      <c r="K24888" s="88"/>
    </row>
    <row r="24889" spans="2:11" hidden="1" x14ac:dyDescent="0.2">
      <c r="B24889" s="88"/>
      <c r="C24889" s="88"/>
      <c r="D24889" s="88"/>
      <c r="E24889" s="88"/>
      <c r="F24889" s="88"/>
      <c r="G24889" s="88"/>
      <c r="H24889" s="88"/>
      <c r="I24889" s="88"/>
      <c r="J24889" s="88"/>
      <c r="K24889" s="88"/>
    </row>
    <row r="24890" spans="2:11" hidden="1" x14ac:dyDescent="0.2">
      <c r="B24890" s="88"/>
      <c r="C24890" s="88"/>
      <c r="D24890" s="88"/>
      <c r="E24890" s="88"/>
      <c r="F24890" s="88"/>
      <c r="G24890" s="88"/>
      <c r="H24890" s="88"/>
      <c r="I24890" s="88"/>
      <c r="J24890" s="88"/>
      <c r="K24890" s="88"/>
    </row>
    <row r="24891" spans="2:11" hidden="1" x14ac:dyDescent="0.2">
      <c r="B24891" s="88"/>
      <c r="C24891" s="88"/>
      <c r="D24891" s="88"/>
      <c r="E24891" s="88"/>
      <c r="F24891" s="88"/>
      <c r="G24891" s="88"/>
      <c r="H24891" s="88"/>
      <c r="I24891" s="88"/>
      <c r="J24891" s="88"/>
      <c r="K24891" s="88"/>
    </row>
    <row r="24892" spans="2:11" hidden="1" x14ac:dyDescent="0.2">
      <c r="B24892" s="88"/>
      <c r="C24892" s="88"/>
      <c r="D24892" s="88"/>
      <c r="E24892" s="88"/>
      <c r="F24892" s="88"/>
      <c r="G24892" s="88"/>
      <c r="H24892" s="88"/>
      <c r="I24892" s="88"/>
      <c r="J24892" s="88"/>
      <c r="K24892" s="88"/>
    </row>
    <row r="24893" spans="2:11" hidden="1" x14ac:dyDescent="0.2">
      <c r="B24893" s="88"/>
      <c r="C24893" s="88"/>
      <c r="D24893" s="88"/>
      <c r="E24893" s="88"/>
      <c r="F24893" s="88"/>
      <c r="G24893" s="88"/>
      <c r="H24893" s="88"/>
      <c r="I24893" s="88"/>
      <c r="J24893" s="88"/>
      <c r="K24893" s="88"/>
    </row>
    <row r="24894" spans="2:11" hidden="1" x14ac:dyDescent="0.2">
      <c r="B24894" s="88"/>
      <c r="C24894" s="88"/>
      <c r="D24894" s="88"/>
      <c r="E24894" s="88"/>
      <c r="F24894" s="88"/>
      <c r="G24894" s="88"/>
      <c r="H24894" s="88"/>
      <c r="I24894" s="88"/>
      <c r="J24894" s="88"/>
      <c r="K24894" s="88"/>
    </row>
    <row r="24895" spans="2:11" hidden="1" x14ac:dyDescent="0.2">
      <c r="B24895" s="88"/>
      <c r="C24895" s="88"/>
      <c r="D24895" s="88"/>
      <c r="E24895" s="88"/>
      <c r="F24895" s="88"/>
      <c r="G24895" s="88"/>
      <c r="H24895" s="88"/>
      <c r="I24895" s="88"/>
      <c r="J24895" s="88"/>
      <c r="K24895" s="88"/>
    </row>
    <row r="24896" spans="2:11" hidden="1" x14ac:dyDescent="0.2">
      <c r="B24896" s="88"/>
      <c r="C24896" s="88"/>
      <c r="D24896" s="88"/>
      <c r="E24896" s="88"/>
      <c r="F24896" s="88"/>
      <c r="G24896" s="88"/>
      <c r="H24896" s="88"/>
      <c r="I24896" s="88"/>
      <c r="J24896" s="88"/>
      <c r="K24896" s="88"/>
    </row>
    <row r="24897" spans="2:11" hidden="1" x14ac:dyDescent="0.2">
      <c r="B24897" s="88"/>
      <c r="C24897" s="88"/>
      <c r="D24897" s="88"/>
      <c r="E24897" s="88"/>
      <c r="F24897" s="88"/>
      <c r="G24897" s="88"/>
      <c r="H24897" s="88"/>
      <c r="I24897" s="88"/>
      <c r="J24897" s="88"/>
      <c r="K24897" s="88"/>
    </row>
    <row r="24898" spans="2:11" hidden="1" x14ac:dyDescent="0.2">
      <c r="B24898" s="88"/>
      <c r="C24898" s="88"/>
      <c r="D24898" s="88"/>
      <c r="E24898" s="88"/>
      <c r="F24898" s="88"/>
      <c r="G24898" s="88"/>
      <c r="H24898" s="88"/>
      <c r="I24898" s="88"/>
      <c r="J24898" s="88"/>
      <c r="K24898" s="88"/>
    </row>
    <row r="24899" spans="2:11" hidden="1" x14ac:dyDescent="0.2">
      <c r="B24899" s="88"/>
      <c r="C24899" s="88"/>
      <c r="D24899" s="88"/>
      <c r="E24899" s="88"/>
      <c r="F24899" s="88"/>
      <c r="G24899" s="88"/>
      <c r="H24899" s="88"/>
      <c r="I24899" s="88"/>
      <c r="J24899" s="88"/>
      <c r="K24899" s="88"/>
    </row>
    <row r="24900" spans="2:11" hidden="1" x14ac:dyDescent="0.2">
      <c r="B24900" s="88"/>
      <c r="C24900" s="88"/>
      <c r="D24900" s="88"/>
      <c r="E24900" s="88"/>
      <c r="F24900" s="88"/>
      <c r="G24900" s="88"/>
      <c r="H24900" s="88"/>
      <c r="I24900" s="88"/>
      <c r="J24900" s="88"/>
      <c r="K24900" s="88"/>
    </row>
    <row r="24901" spans="2:11" hidden="1" x14ac:dyDescent="0.2">
      <c r="B24901" s="88"/>
      <c r="C24901" s="88"/>
      <c r="D24901" s="88"/>
      <c r="E24901" s="88"/>
      <c r="F24901" s="88"/>
      <c r="G24901" s="88"/>
      <c r="H24901" s="88"/>
      <c r="I24901" s="88"/>
      <c r="J24901" s="88"/>
      <c r="K24901" s="88"/>
    </row>
    <row r="24902" spans="2:11" hidden="1" x14ac:dyDescent="0.2">
      <c r="B24902" s="88"/>
      <c r="C24902" s="88"/>
      <c r="D24902" s="88"/>
      <c r="E24902" s="88"/>
      <c r="F24902" s="88"/>
      <c r="G24902" s="88"/>
      <c r="H24902" s="88"/>
      <c r="I24902" s="88"/>
      <c r="J24902" s="88"/>
      <c r="K24902" s="88"/>
    </row>
    <row r="24903" spans="2:11" hidden="1" x14ac:dyDescent="0.2">
      <c r="B24903" s="88"/>
      <c r="C24903" s="88"/>
      <c r="D24903" s="88"/>
      <c r="E24903" s="88"/>
      <c r="F24903" s="88"/>
      <c r="G24903" s="88"/>
      <c r="H24903" s="88"/>
      <c r="I24903" s="88"/>
      <c r="J24903" s="88"/>
      <c r="K24903" s="88"/>
    </row>
    <row r="24904" spans="2:11" hidden="1" x14ac:dyDescent="0.2">
      <c r="B24904" s="88"/>
      <c r="C24904" s="88"/>
      <c r="D24904" s="88"/>
      <c r="E24904" s="88"/>
      <c r="F24904" s="88"/>
      <c r="G24904" s="88"/>
      <c r="H24904" s="88"/>
      <c r="I24904" s="88"/>
      <c r="J24904" s="88"/>
      <c r="K24904" s="88"/>
    </row>
    <row r="24905" spans="2:11" hidden="1" x14ac:dyDescent="0.2">
      <c r="B24905" s="88"/>
      <c r="C24905" s="88"/>
      <c r="D24905" s="88"/>
      <c r="E24905" s="88"/>
      <c r="F24905" s="88"/>
      <c r="G24905" s="88"/>
      <c r="H24905" s="88"/>
      <c r="I24905" s="88"/>
      <c r="J24905" s="88"/>
      <c r="K24905" s="88"/>
    </row>
    <row r="24906" spans="2:11" hidden="1" x14ac:dyDescent="0.2">
      <c r="B24906" s="88"/>
      <c r="C24906" s="88"/>
      <c r="D24906" s="88"/>
      <c r="E24906" s="88"/>
      <c r="F24906" s="88"/>
      <c r="G24906" s="88"/>
      <c r="H24906" s="88"/>
      <c r="I24906" s="88"/>
      <c r="J24906" s="88"/>
      <c r="K24906" s="88"/>
    </row>
    <row r="24907" spans="2:11" hidden="1" x14ac:dyDescent="0.2">
      <c r="B24907" s="88"/>
      <c r="C24907" s="88"/>
      <c r="D24907" s="88"/>
      <c r="E24907" s="88"/>
      <c r="F24907" s="88"/>
      <c r="G24907" s="88"/>
      <c r="H24907" s="88"/>
      <c r="I24907" s="88"/>
      <c r="J24907" s="88"/>
      <c r="K24907" s="88"/>
    </row>
    <row r="24908" spans="2:11" hidden="1" x14ac:dyDescent="0.2">
      <c r="B24908" s="88"/>
      <c r="C24908" s="88"/>
      <c r="D24908" s="88"/>
      <c r="E24908" s="88"/>
      <c r="F24908" s="88"/>
      <c r="G24908" s="88"/>
      <c r="H24908" s="88"/>
      <c r="I24908" s="88"/>
      <c r="J24908" s="88"/>
      <c r="K24908" s="88"/>
    </row>
    <row r="24909" spans="2:11" hidden="1" x14ac:dyDescent="0.2">
      <c r="B24909" s="88"/>
      <c r="C24909" s="88"/>
      <c r="D24909" s="88"/>
      <c r="E24909" s="88"/>
      <c r="F24909" s="88"/>
      <c r="G24909" s="88"/>
      <c r="H24909" s="88"/>
      <c r="I24909" s="88"/>
      <c r="J24909" s="88"/>
      <c r="K24909" s="88"/>
    </row>
    <row r="24910" spans="2:11" hidden="1" x14ac:dyDescent="0.2">
      <c r="B24910" s="88"/>
      <c r="C24910" s="88"/>
      <c r="D24910" s="88"/>
      <c r="E24910" s="88"/>
      <c r="F24910" s="88"/>
      <c r="G24910" s="88"/>
      <c r="H24910" s="88"/>
      <c r="I24910" s="88"/>
      <c r="J24910" s="88"/>
      <c r="K24910" s="88"/>
    </row>
    <row r="24911" spans="2:11" hidden="1" x14ac:dyDescent="0.2">
      <c r="B24911" s="88"/>
      <c r="C24911" s="88"/>
      <c r="D24911" s="88"/>
      <c r="E24911" s="88"/>
      <c r="F24911" s="88"/>
      <c r="G24911" s="88"/>
      <c r="H24911" s="88"/>
      <c r="I24911" s="88"/>
      <c r="J24911" s="88"/>
      <c r="K24911" s="88"/>
    </row>
    <row r="24912" spans="2:11" hidden="1" x14ac:dyDescent="0.2">
      <c r="B24912" s="88"/>
      <c r="C24912" s="88"/>
      <c r="D24912" s="88"/>
      <c r="E24912" s="88"/>
      <c r="F24912" s="88"/>
      <c r="G24912" s="88"/>
      <c r="H24912" s="88"/>
      <c r="I24912" s="88"/>
      <c r="J24912" s="88"/>
      <c r="K24912" s="88"/>
    </row>
    <row r="24913" spans="2:11" hidden="1" x14ac:dyDescent="0.2">
      <c r="B24913" s="88"/>
      <c r="C24913" s="88"/>
      <c r="D24913" s="88"/>
      <c r="E24913" s="88"/>
      <c r="F24913" s="88"/>
      <c r="G24913" s="88"/>
      <c r="H24913" s="88"/>
      <c r="I24913" s="88"/>
      <c r="J24913" s="88"/>
      <c r="K24913" s="88"/>
    </row>
    <row r="24914" spans="2:11" hidden="1" x14ac:dyDescent="0.2">
      <c r="B24914" s="88"/>
      <c r="C24914" s="88"/>
      <c r="D24914" s="88"/>
      <c r="E24914" s="88"/>
      <c r="F24914" s="88"/>
      <c r="G24914" s="88"/>
      <c r="H24914" s="88"/>
      <c r="I24914" s="88"/>
      <c r="J24914" s="88"/>
      <c r="K24914" s="88"/>
    </row>
    <row r="24915" spans="2:11" hidden="1" x14ac:dyDescent="0.2">
      <c r="B24915" s="88"/>
      <c r="C24915" s="88"/>
      <c r="D24915" s="88"/>
      <c r="E24915" s="88"/>
      <c r="F24915" s="88"/>
      <c r="G24915" s="88"/>
      <c r="H24915" s="88"/>
      <c r="I24915" s="88"/>
      <c r="J24915" s="88"/>
      <c r="K24915" s="88"/>
    </row>
    <row r="24916" spans="2:11" hidden="1" x14ac:dyDescent="0.2">
      <c r="B24916" s="88"/>
      <c r="C24916" s="88"/>
      <c r="D24916" s="88"/>
      <c r="E24916" s="88"/>
      <c r="F24916" s="88"/>
      <c r="G24916" s="88"/>
      <c r="H24916" s="88"/>
      <c r="I24916" s="88"/>
      <c r="J24916" s="88"/>
      <c r="K24916" s="88"/>
    </row>
    <row r="24917" spans="2:11" hidden="1" x14ac:dyDescent="0.2">
      <c r="B24917" s="88"/>
      <c r="C24917" s="88"/>
      <c r="D24917" s="88"/>
      <c r="E24917" s="88"/>
      <c r="F24917" s="88"/>
      <c r="G24917" s="88"/>
      <c r="H24917" s="88"/>
      <c r="I24917" s="88"/>
      <c r="J24917" s="88"/>
      <c r="K24917" s="88"/>
    </row>
    <row r="24918" spans="2:11" hidden="1" x14ac:dyDescent="0.2">
      <c r="B24918" s="88"/>
      <c r="C24918" s="88"/>
      <c r="D24918" s="88"/>
      <c r="E24918" s="88"/>
      <c r="F24918" s="88"/>
      <c r="G24918" s="88"/>
      <c r="H24918" s="88"/>
      <c r="I24918" s="88"/>
      <c r="J24918" s="88"/>
      <c r="K24918" s="88"/>
    </row>
    <row r="24919" spans="2:11" hidden="1" x14ac:dyDescent="0.2">
      <c r="B24919" s="88"/>
      <c r="C24919" s="88"/>
      <c r="D24919" s="88"/>
      <c r="E24919" s="88"/>
      <c r="F24919" s="88"/>
      <c r="G24919" s="88"/>
      <c r="H24919" s="88"/>
      <c r="I24919" s="88"/>
      <c r="J24919" s="88"/>
      <c r="K24919" s="88"/>
    </row>
    <row r="24920" spans="2:11" hidden="1" x14ac:dyDescent="0.2">
      <c r="B24920" s="88"/>
      <c r="C24920" s="88"/>
      <c r="D24920" s="88"/>
      <c r="E24920" s="88"/>
      <c r="F24920" s="88"/>
      <c r="G24920" s="88"/>
      <c r="H24920" s="88"/>
      <c r="I24920" s="88"/>
      <c r="J24920" s="88"/>
      <c r="K24920" s="88"/>
    </row>
    <row r="24921" spans="2:11" hidden="1" x14ac:dyDescent="0.2">
      <c r="B24921" s="88"/>
      <c r="C24921" s="88"/>
      <c r="D24921" s="88"/>
      <c r="E24921" s="88"/>
      <c r="F24921" s="88"/>
      <c r="G24921" s="88"/>
      <c r="H24921" s="88"/>
      <c r="I24921" s="88"/>
      <c r="J24921" s="88"/>
      <c r="K24921" s="88"/>
    </row>
    <row r="24922" spans="2:11" hidden="1" x14ac:dyDescent="0.2">
      <c r="B24922" s="88"/>
      <c r="C24922" s="88"/>
      <c r="D24922" s="88"/>
      <c r="E24922" s="88"/>
      <c r="F24922" s="88"/>
      <c r="G24922" s="88"/>
      <c r="H24922" s="88"/>
      <c r="I24922" s="88"/>
      <c r="J24922" s="88"/>
      <c r="K24922" s="88"/>
    </row>
    <row r="24923" spans="2:11" hidden="1" x14ac:dyDescent="0.2">
      <c r="B24923" s="88"/>
      <c r="C24923" s="88"/>
      <c r="D24923" s="88"/>
      <c r="E24923" s="88"/>
      <c r="F24923" s="88"/>
      <c r="G24923" s="88"/>
      <c r="H24923" s="88"/>
      <c r="I24923" s="88"/>
      <c r="J24923" s="88"/>
      <c r="K24923" s="88"/>
    </row>
    <row r="24924" spans="2:11" hidden="1" x14ac:dyDescent="0.2">
      <c r="B24924" s="88"/>
      <c r="C24924" s="88"/>
      <c r="D24924" s="88"/>
      <c r="E24924" s="88"/>
      <c r="F24924" s="88"/>
      <c r="G24924" s="88"/>
      <c r="H24924" s="88"/>
      <c r="I24924" s="88"/>
      <c r="J24924" s="88"/>
      <c r="K24924" s="88"/>
    </row>
    <row r="24925" spans="2:11" hidden="1" x14ac:dyDescent="0.2">
      <c r="B24925" s="88"/>
      <c r="C24925" s="88"/>
      <c r="D24925" s="88"/>
      <c r="E24925" s="88"/>
      <c r="F24925" s="88"/>
      <c r="G24925" s="88"/>
      <c r="H24925" s="88"/>
      <c r="I24925" s="88"/>
      <c r="J24925" s="88"/>
      <c r="K24925" s="88"/>
    </row>
    <row r="24926" spans="2:11" hidden="1" x14ac:dyDescent="0.2">
      <c r="B24926" s="88"/>
      <c r="C24926" s="88"/>
      <c r="D24926" s="88"/>
      <c r="E24926" s="88"/>
      <c r="F24926" s="88"/>
      <c r="G24926" s="88"/>
      <c r="H24926" s="88"/>
      <c r="I24926" s="88"/>
      <c r="J24926" s="88"/>
      <c r="K24926" s="88"/>
    </row>
    <row r="24927" spans="2:11" hidden="1" x14ac:dyDescent="0.2">
      <c r="B24927" s="88"/>
      <c r="C24927" s="88"/>
      <c r="D24927" s="88"/>
      <c r="E24927" s="88"/>
      <c r="F24927" s="88"/>
      <c r="G24927" s="88"/>
      <c r="H24927" s="88"/>
      <c r="I24927" s="88"/>
      <c r="J24927" s="88"/>
      <c r="K24927" s="88"/>
    </row>
    <row r="24928" spans="2:11" hidden="1" x14ac:dyDescent="0.2">
      <c r="B24928" s="88"/>
      <c r="C24928" s="88"/>
      <c r="D24928" s="88"/>
      <c r="E24928" s="88"/>
      <c r="F24928" s="88"/>
      <c r="G24928" s="88"/>
      <c r="H24928" s="88"/>
      <c r="I24928" s="88"/>
      <c r="J24928" s="88"/>
      <c r="K24928" s="88"/>
    </row>
    <row r="24929" spans="2:11" hidden="1" x14ac:dyDescent="0.2">
      <c r="B24929" s="88"/>
      <c r="C24929" s="88"/>
      <c r="D24929" s="88"/>
      <c r="E24929" s="88"/>
      <c r="F24929" s="88"/>
      <c r="G24929" s="88"/>
      <c r="H24929" s="88"/>
      <c r="I24929" s="88"/>
      <c r="J24929" s="88"/>
      <c r="K24929" s="88"/>
    </row>
    <row r="24930" spans="2:11" hidden="1" x14ac:dyDescent="0.2">
      <c r="B24930" s="88"/>
      <c r="C24930" s="88"/>
      <c r="D24930" s="88"/>
      <c r="E24930" s="88"/>
      <c r="F24930" s="88"/>
      <c r="G24930" s="88"/>
      <c r="H24930" s="88"/>
      <c r="I24930" s="88"/>
      <c r="J24930" s="88"/>
      <c r="K24930" s="88"/>
    </row>
    <row r="24931" spans="2:11" hidden="1" x14ac:dyDescent="0.2">
      <c r="B24931" s="88"/>
      <c r="C24931" s="88"/>
      <c r="D24931" s="88"/>
      <c r="E24931" s="88"/>
      <c r="F24931" s="88"/>
      <c r="G24931" s="88"/>
      <c r="H24931" s="88"/>
      <c r="I24931" s="88"/>
      <c r="J24931" s="88"/>
      <c r="K24931" s="88"/>
    </row>
    <row r="24932" spans="2:11" hidden="1" x14ac:dyDescent="0.2">
      <c r="B24932" s="88"/>
      <c r="C24932" s="88"/>
      <c r="D24932" s="88"/>
      <c r="E24932" s="88"/>
      <c r="F24932" s="88"/>
      <c r="G24932" s="88"/>
      <c r="H24932" s="88"/>
      <c r="I24932" s="88"/>
      <c r="J24932" s="88"/>
      <c r="K24932" s="88"/>
    </row>
    <row r="24933" spans="2:11" hidden="1" x14ac:dyDescent="0.2">
      <c r="B24933" s="88"/>
      <c r="C24933" s="88"/>
      <c r="D24933" s="88"/>
      <c r="E24933" s="88"/>
      <c r="F24933" s="88"/>
      <c r="G24933" s="88"/>
      <c r="H24933" s="88"/>
      <c r="I24933" s="88"/>
      <c r="J24933" s="88"/>
      <c r="K24933" s="88"/>
    </row>
    <row r="24934" spans="2:11" hidden="1" x14ac:dyDescent="0.2">
      <c r="B24934" s="88"/>
      <c r="C24934" s="88"/>
      <c r="D24934" s="88"/>
      <c r="E24934" s="88"/>
      <c r="F24934" s="88"/>
      <c r="G24934" s="88"/>
      <c r="H24934" s="88"/>
      <c r="I24934" s="88"/>
      <c r="J24934" s="88"/>
      <c r="K24934" s="88"/>
    </row>
    <row r="24935" spans="2:11" hidden="1" x14ac:dyDescent="0.2">
      <c r="B24935" s="88"/>
      <c r="C24935" s="88"/>
      <c r="D24935" s="88"/>
      <c r="E24935" s="88"/>
      <c r="F24935" s="88"/>
      <c r="G24935" s="88"/>
      <c r="H24935" s="88"/>
      <c r="I24935" s="88"/>
      <c r="J24935" s="88"/>
      <c r="K24935" s="88"/>
    </row>
    <row r="24936" spans="2:11" hidden="1" x14ac:dyDescent="0.2">
      <c r="B24936" s="88"/>
      <c r="C24936" s="88"/>
      <c r="D24936" s="88"/>
      <c r="E24936" s="88"/>
      <c r="F24936" s="88"/>
      <c r="G24936" s="88"/>
      <c r="H24936" s="88"/>
      <c r="I24936" s="88"/>
      <c r="J24936" s="88"/>
      <c r="K24936" s="88"/>
    </row>
    <row r="24937" spans="2:11" hidden="1" x14ac:dyDescent="0.2">
      <c r="B24937" s="88"/>
      <c r="C24937" s="88"/>
      <c r="D24937" s="88"/>
      <c r="E24937" s="88"/>
      <c r="F24937" s="88"/>
      <c r="G24937" s="88"/>
      <c r="H24937" s="88"/>
      <c r="I24937" s="88"/>
      <c r="J24937" s="88"/>
      <c r="K24937" s="88"/>
    </row>
    <row r="24938" spans="2:11" hidden="1" x14ac:dyDescent="0.2">
      <c r="B24938" s="88"/>
      <c r="C24938" s="88"/>
      <c r="D24938" s="88"/>
      <c r="E24938" s="88"/>
      <c r="F24938" s="88"/>
      <c r="G24938" s="88"/>
      <c r="H24938" s="88"/>
      <c r="I24938" s="88"/>
      <c r="J24938" s="88"/>
      <c r="K24938" s="88"/>
    </row>
    <row r="24939" spans="2:11" hidden="1" x14ac:dyDescent="0.2">
      <c r="B24939" s="88"/>
      <c r="C24939" s="88"/>
      <c r="D24939" s="88"/>
      <c r="E24939" s="88"/>
      <c r="F24939" s="88"/>
      <c r="G24939" s="88"/>
      <c r="H24939" s="88"/>
      <c r="I24939" s="88"/>
      <c r="J24939" s="88"/>
      <c r="K24939" s="88"/>
    </row>
    <row r="24940" spans="2:11" hidden="1" x14ac:dyDescent="0.2">
      <c r="B24940" s="88"/>
      <c r="C24940" s="88"/>
      <c r="D24940" s="88"/>
      <c r="E24940" s="88"/>
      <c r="F24940" s="88"/>
      <c r="G24940" s="88"/>
      <c r="H24940" s="88"/>
      <c r="I24940" s="88"/>
      <c r="J24940" s="88"/>
      <c r="K24940" s="88"/>
    </row>
    <row r="24941" spans="2:11" hidden="1" x14ac:dyDescent="0.2">
      <c r="B24941" s="88"/>
      <c r="C24941" s="88"/>
      <c r="D24941" s="88"/>
      <c r="E24941" s="88"/>
      <c r="F24941" s="88"/>
      <c r="G24941" s="88"/>
      <c r="H24941" s="88"/>
      <c r="I24941" s="88"/>
      <c r="J24941" s="88"/>
      <c r="K24941" s="88"/>
    </row>
    <row r="24942" spans="2:11" hidden="1" x14ac:dyDescent="0.2">
      <c r="B24942" s="88"/>
      <c r="C24942" s="88"/>
      <c r="D24942" s="88"/>
      <c r="E24942" s="88"/>
      <c r="F24942" s="88"/>
      <c r="G24942" s="88"/>
      <c r="H24942" s="88"/>
      <c r="I24942" s="88"/>
      <c r="J24942" s="88"/>
      <c r="K24942" s="88"/>
    </row>
    <row r="24943" spans="2:11" hidden="1" x14ac:dyDescent="0.2">
      <c r="B24943" s="88"/>
      <c r="C24943" s="88"/>
      <c r="D24943" s="88"/>
      <c r="E24943" s="88"/>
      <c r="F24943" s="88"/>
      <c r="G24943" s="88"/>
      <c r="H24943" s="88"/>
      <c r="I24943" s="88"/>
      <c r="J24943" s="88"/>
      <c r="K24943" s="88"/>
    </row>
    <row r="24944" spans="2:11" hidden="1" x14ac:dyDescent="0.2">
      <c r="B24944" s="88"/>
      <c r="C24944" s="88"/>
      <c r="D24944" s="88"/>
      <c r="E24944" s="88"/>
      <c r="F24944" s="88"/>
      <c r="G24944" s="88"/>
      <c r="H24944" s="88"/>
      <c r="I24944" s="88"/>
      <c r="J24944" s="88"/>
      <c r="K24944" s="88"/>
    </row>
    <row r="24945" spans="2:11" hidden="1" x14ac:dyDescent="0.2">
      <c r="B24945" s="88"/>
      <c r="C24945" s="88"/>
      <c r="D24945" s="88"/>
      <c r="E24945" s="88"/>
      <c r="F24945" s="88"/>
      <c r="G24945" s="88"/>
      <c r="H24945" s="88"/>
      <c r="I24945" s="88"/>
      <c r="J24945" s="88"/>
      <c r="K24945" s="88"/>
    </row>
    <row r="24946" spans="2:11" hidden="1" x14ac:dyDescent="0.2">
      <c r="B24946" s="88"/>
      <c r="C24946" s="88"/>
      <c r="D24946" s="88"/>
      <c r="E24946" s="88"/>
      <c r="F24946" s="88"/>
      <c r="G24946" s="88"/>
      <c r="H24946" s="88"/>
      <c r="I24946" s="88"/>
      <c r="J24946" s="88"/>
      <c r="K24946" s="88"/>
    </row>
    <row r="24947" spans="2:11" hidden="1" x14ac:dyDescent="0.2">
      <c r="B24947" s="88"/>
      <c r="C24947" s="88"/>
      <c r="D24947" s="88"/>
      <c r="E24947" s="88"/>
      <c r="F24947" s="88"/>
      <c r="G24947" s="88"/>
      <c r="H24947" s="88"/>
      <c r="I24947" s="88"/>
      <c r="J24947" s="88"/>
      <c r="K24947" s="88"/>
    </row>
    <row r="24948" spans="2:11" hidden="1" x14ac:dyDescent="0.2">
      <c r="B24948" s="88"/>
      <c r="C24948" s="88"/>
      <c r="D24948" s="88"/>
      <c r="E24948" s="88"/>
      <c r="F24948" s="88"/>
      <c r="G24948" s="88"/>
      <c r="H24948" s="88"/>
      <c r="I24948" s="88"/>
      <c r="J24948" s="88"/>
      <c r="K24948" s="88"/>
    </row>
    <row r="24949" spans="2:11" hidden="1" x14ac:dyDescent="0.2">
      <c r="B24949" s="88"/>
      <c r="C24949" s="88"/>
      <c r="D24949" s="88"/>
      <c r="E24949" s="88"/>
      <c r="F24949" s="88"/>
      <c r="G24949" s="88"/>
      <c r="H24949" s="88"/>
      <c r="I24949" s="88"/>
      <c r="J24949" s="88"/>
      <c r="K24949" s="88"/>
    </row>
    <row r="24950" spans="2:11" hidden="1" x14ac:dyDescent="0.2">
      <c r="B24950" s="88"/>
      <c r="C24950" s="88"/>
      <c r="D24950" s="88"/>
      <c r="E24950" s="88"/>
      <c r="F24950" s="88"/>
      <c r="G24950" s="88"/>
      <c r="H24950" s="88"/>
      <c r="I24950" s="88"/>
      <c r="J24950" s="88"/>
      <c r="K24950" s="88"/>
    </row>
    <row r="24951" spans="2:11" hidden="1" x14ac:dyDescent="0.2">
      <c r="B24951" s="88"/>
      <c r="C24951" s="88"/>
      <c r="D24951" s="88"/>
      <c r="E24951" s="88"/>
      <c r="F24951" s="88"/>
      <c r="G24951" s="88"/>
      <c r="H24951" s="88"/>
      <c r="I24951" s="88"/>
      <c r="J24951" s="88"/>
      <c r="K24951" s="88"/>
    </row>
    <row r="24952" spans="2:11" hidden="1" x14ac:dyDescent="0.2">
      <c r="B24952" s="88"/>
      <c r="C24952" s="88"/>
      <c r="D24952" s="88"/>
      <c r="E24952" s="88"/>
      <c r="F24952" s="88"/>
      <c r="G24952" s="88"/>
      <c r="H24952" s="88"/>
      <c r="I24952" s="88"/>
      <c r="J24952" s="88"/>
      <c r="K24952" s="88"/>
    </row>
    <row r="24953" spans="2:11" hidden="1" x14ac:dyDescent="0.2">
      <c r="B24953" s="88"/>
      <c r="C24953" s="88"/>
      <c r="D24953" s="88"/>
      <c r="E24953" s="88"/>
      <c r="F24953" s="88"/>
      <c r="G24953" s="88"/>
      <c r="H24953" s="88"/>
      <c r="I24953" s="88"/>
      <c r="J24953" s="88"/>
      <c r="K24953" s="88"/>
    </row>
    <row r="24954" spans="2:11" hidden="1" x14ac:dyDescent="0.2">
      <c r="B24954" s="88"/>
      <c r="C24954" s="88"/>
      <c r="D24954" s="88"/>
      <c r="E24954" s="88"/>
      <c r="F24954" s="88"/>
      <c r="G24954" s="88"/>
      <c r="H24954" s="88"/>
      <c r="I24954" s="88"/>
      <c r="J24954" s="88"/>
      <c r="K24954" s="88"/>
    </row>
    <row r="24955" spans="2:11" hidden="1" x14ac:dyDescent="0.2">
      <c r="B24955" s="88"/>
      <c r="C24955" s="88"/>
      <c r="D24955" s="88"/>
      <c r="E24955" s="88"/>
      <c r="F24955" s="88"/>
      <c r="G24955" s="88"/>
      <c r="H24955" s="88"/>
      <c r="I24955" s="88"/>
      <c r="J24955" s="88"/>
      <c r="K24955" s="88"/>
    </row>
    <row r="24956" spans="2:11" hidden="1" x14ac:dyDescent="0.2">
      <c r="B24956" s="88"/>
      <c r="C24956" s="88"/>
      <c r="D24956" s="88"/>
      <c r="E24956" s="88"/>
      <c r="F24956" s="88"/>
      <c r="G24956" s="88"/>
      <c r="H24956" s="88"/>
      <c r="I24956" s="88"/>
      <c r="J24956" s="88"/>
      <c r="K24956" s="88"/>
    </row>
    <row r="24957" spans="2:11" hidden="1" x14ac:dyDescent="0.2">
      <c r="B24957" s="88"/>
      <c r="C24957" s="88"/>
      <c r="D24957" s="88"/>
      <c r="E24957" s="88"/>
      <c r="F24957" s="88"/>
      <c r="G24957" s="88"/>
      <c r="H24957" s="88"/>
      <c r="I24957" s="88"/>
      <c r="J24957" s="88"/>
      <c r="K24957" s="88"/>
    </row>
    <row r="24958" spans="2:11" hidden="1" x14ac:dyDescent="0.2">
      <c r="B24958" s="88"/>
      <c r="C24958" s="88"/>
      <c r="D24958" s="88"/>
      <c r="E24958" s="88"/>
      <c r="F24958" s="88"/>
      <c r="G24958" s="88"/>
      <c r="H24958" s="88"/>
      <c r="I24958" s="88"/>
      <c r="J24958" s="88"/>
      <c r="K24958" s="88"/>
    </row>
    <row r="24959" spans="2:11" hidden="1" x14ac:dyDescent="0.2">
      <c r="B24959" s="88"/>
      <c r="C24959" s="88"/>
      <c r="D24959" s="88"/>
      <c r="E24959" s="88"/>
      <c r="F24959" s="88"/>
      <c r="G24959" s="88"/>
      <c r="H24959" s="88"/>
      <c r="I24959" s="88"/>
      <c r="J24959" s="88"/>
      <c r="K24959" s="88"/>
    </row>
    <row r="24960" spans="2:11" hidden="1" x14ac:dyDescent="0.2">
      <c r="B24960" s="88"/>
      <c r="C24960" s="88"/>
      <c r="D24960" s="88"/>
      <c r="E24960" s="88"/>
      <c r="F24960" s="88"/>
      <c r="G24960" s="88"/>
      <c r="H24960" s="88"/>
      <c r="I24960" s="88"/>
      <c r="J24960" s="88"/>
      <c r="K24960" s="88"/>
    </row>
    <row r="24961" spans="2:11" hidden="1" x14ac:dyDescent="0.2">
      <c r="B24961" s="88"/>
      <c r="C24961" s="88"/>
      <c r="D24961" s="88"/>
      <c r="E24961" s="88"/>
      <c r="F24961" s="88"/>
      <c r="G24961" s="88"/>
      <c r="H24961" s="88"/>
      <c r="I24961" s="88"/>
      <c r="J24961" s="88"/>
      <c r="K24961" s="88"/>
    </row>
    <row r="24962" spans="2:11" hidden="1" x14ac:dyDescent="0.2">
      <c r="B24962" s="88"/>
      <c r="C24962" s="88"/>
      <c r="D24962" s="88"/>
      <c r="E24962" s="88"/>
      <c r="F24962" s="88"/>
      <c r="G24962" s="88"/>
      <c r="H24962" s="88"/>
      <c r="I24962" s="88"/>
      <c r="J24962" s="88"/>
      <c r="K24962" s="88"/>
    </row>
    <row r="24963" spans="2:11" hidden="1" x14ac:dyDescent="0.2">
      <c r="B24963" s="88"/>
      <c r="C24963" s="88"/>
      <c r="D24963" s="88"/>
      <c r="E24963" s="88"/>
      <c r="F24963" s="88"/>
      <c r="G24963" s="88"/>
      <c r="H24963" s="88"/>
      <c r="I24963" s="88"/>
      <c r="J24963" s="88"/>
      <c r="K24963" s="88"/>
    </row>
    <row r="24964" spans="2:11" hidden="1" x14ac:dyDescent="0.2">
      <c r="B24964" s="88"/>
      <c r="C24964" s="88"/>
      <c r="D24964" s="88"/>
      <c r="E24964" s="88"/>
      <c r="F24964" s="88"/>
      <c r="G24964" s="88"/>
      <c r="H24964" s="88"/>
      <c r="I24964" s="88"/>
      <c r="J24964" s="88"/>
      <c r="K24964" s="88"/>
    </row>
    <row r="24965" spans="2:11" hidden="1" x14ac:dyDescent="0.2">
      <c r="B24965" s="88"/>
      <c r="C24965" s="88"/>
      <c r="D24965" s="88"/>
      <c r="E24965" s="88"/>
      <c r="F24965" s="88"/>
      <c r="G24965" s="88"/>
      <c r="H24965" s="88"/>
      <c r="I24965" s="88"/>
      <c r="J24965" s="88"/>
      <c r="K24965" s="88"/>
    </row>
    <row r="24966" spans="2:11" hidden="1" x14ac:dyDescent="0.2">
      <c r="B24966" s="88"/>
      <c r="C24966" s="88"/>
      <c r="D24966" s="88"/>
      <c r="E24966" s="88"/>
      <c r="F24966" s="88"/>
      <c r="G24966" s="88"/>
      <c r="H24966" s="88"/>
      <c r="I24966" s="88"/>
      <c r="J24966" s="88"/>
      <c r="K24966" s="88"/>
    </row>
    <row r="24967" spans="2:11" hidden="1" x14ac:dyDescent="0.2">
      <c r="B24967" s="88"/>
      <c r="C24967" s="88"/>
      <c r="D24967" s="88"/>
      <c r="E24967" s="88"/>
      <c r="F24967" s="88"/>
      <c r="G24967" s="88"/>
      <c r="H24967" s="88"/>
      <c r="I24967" s="88"/>
      <c r="J24967" s="88"/>
      <c r="K24967" s="88"/>
    </row>
    <row r="24968" spans="2:11" hidden="1" x14ac:dyDescent="0.2">
      <c r="B24968" s="88"/>
      <c r="C24968" s="88"/>
      <c r="D24968" s="88"/>
      <c r="E24968" s="88"/>
      <c r="F24968" s="88"/>
      <c r="G24968" s="88"/>
      <c r="H24968" s="88"/>
      <c r="I24968" s="88"/>
      <c r="J24968" s="88"/>
      <c r="K24968" s="88"/>
    </row>
    <row r="24969" spans="2:11" hidden="1" x14ac:dyDescent="0.2">
      <c r="B24969" s="88"/>
      <c r="C24969" s="88"/>
      <c r="D24969" s="88"/>
      <c r="E24969" s="88"/>
      <c r="F24969" s="88"/>
      <c r="G24969" s="88"/>
      <c r="H24969" s="88"/>
      <c r="I24969" s="88"/>
      <c r="J24969" s="88"/>
      <c r="K24969" s="88"/>
    </row>
    <row r="24970" spans="2:11" hidden="1" x14ac:dyDescent="0.2">
      <c r="B24970" s="88"/>
      <c r="C24970" s="88"/>
      <c r="D24970" s="88"/>
      <c r="E24970" s="88"/>
      <c r="F24970" s="88"/>
      <c r="G24970" s="88"/>
      <c r="H24970" s="88"/>
      <c r="I24970" s="88"/>
      <c r="J24970" s="88"/>
      <c r="K24970" s="88"/>
    </row>
    <row r="24971" spans="2:11" hidden="1" x14ac:dyDescent="0.2">
      <c r="B24971" s="88"/>
      <c r="C24971" s="88"/>
      <c r="D24971" s="88"/>
      <c r="E24971" s="88"/>
      <c r="F24971" s="88"/>
      <c r="G24971" s="88"/>
      <c r="H24971" s="88"/>
      <c r="I24971" s="88"/>
      <c r="J24971" s="88"/>
      <c r="K24971" s="88"/>
    </row>
    <row r="24972" spans="2:11" hidden="1" x14ac:dyDescent="0.2">
      <c r="B24972" s="88"/>
      <c r="C24972" s="88"/>
      <c r="D24972" s="88"/>
      <c r="E24972" s="88"/>
      <c r="F24972" s="88"/>
      <c r="G24972" s="88"/>
      <c r="H24972" s="88"/>
      <c r="I24972" s="88"/>
      <c r="J24972" s="88"/>
      <c r="K24972" s="88"/>
    </row>
    <row r="24973" spans="2:11" hidden="1" x14ac:dyDescent="0.2">
      <c r="B24973" s="88"/>
      <c r="C24973" s="88"/>
      <c r="D24973" s="88"/>
      <c r="E24973" s="88"/>
      <c r="F24973" s="88"/>
      <c r="G24973" s="88"/>
      <c r="H24973" s="88"/>
      <c r="I24973" s="88"/>
      <c r="J24973" s="88"/>
      <c r="K24973" s="88"/>
    </row>
    <row r="24974" spans="2:11" hidden="1" x14ac:dyDescent="0.2">
      <c r="B24974" s="88"/>
      <c r="C24974" s="88"/>
      <c r="D24974" s="88"/>
      <c r="E24974" s="88"/>
      <c r="F24974" s="88"/>
      <c r="G24974" s="88"/>
      <c r="H24974" s="88"/>
      <c r="I24974" s="88"/>
      <c r="J24974" s="88"/>
      <c r="K24974" s="88"/>
    </row>
    <row r="24975" spans="2:11" hidden="1" x14ac:dyDescent="0.2">
      <c r="B24975" s="88"/>
      <c r="C24975" s="88"/>
      <c r="D24975" s="88"/>
      <c r="E24975" s="88"/>
      <c r="F24975" s="88"/>
      <c r="G24975" s="88"/>
      <c r="H24975" s="88"/>
      <c r="I24975" s="88"/>
      <c r="J24975" s="88"/>
      <c r="K24975" s="88"/>
    </row>
    <row r="24976" spans="2:11" hidden="1" x14ac:dyDescent="0.2">
      <c r="B24976" s="88"/>
      <c r="C24976" s="88"/>
      <c r="D24976" s="88"/>
      <c r="E24976" s="88"/>
      <c r="F24976" s="88"/>
      <c r="G24976" s="88"/>
      <c r="H24976" s="88"/>
      <c r="I24976" s="88"/>
      <c r="J24976" s="88"/>
      <c r="K24976" s="88"/>
    </row>
    <row r="24977" spans="2:11" hidden="1" x14ac:dyDescent="0.2">
      <c r="B24977" s="88"/>
      <c r="C24977" s="88"/>
      <c r="D24977" s="88"/>
      <c r="E24977" s="88"/>
      <c r="F24977" s="88"/>
      <c r="G24977" s="88"/>
      <c r="H24977" s="88"/>
      <c r="I24977" s="88"/>
      <c r="J24977" s="88"/>
      <c r="K24977" s="88"/>
    </row>
    <row r="24978" spans="2:11" hidden="1" x14ac:dyDescent="0.2">
      <c r="B24978" s="88"/>
      <c r="C24978" s="88"/>
      <c r="D24978" s="88"/>
      <c r="E24978" s="88"/>
      <c r="F24978" s="88"/>
      <c r="G24978" s="88"/>
      <c r="H24978" s="88"/>
      <c r="I24978" s="88"/>
      <c r="J24978" s="88"/>
      <c r="K24978" s="88"/>
    </row>
    <row r="24979" spans="2:11" hidden="1" x14ac:dyDescent="0.2">
      <c r="B24979" s="88"/>
      <c r="C24979" s="88"/>
      <c r="D24979" s="88"/>
      <c r="E24979" s="88"/>
      <c r="F24979" s="88"/>
      <c r="G24979" s="88"/>
      <c r="H24979" s="88"/>
      <c r="I24979" s="88"/>
      <c r="J24979" s="88"/>
      <c r="K24979" s="88"/>
    </row>
    <row r="24980" spans="2:11" hidden="1" x14ac:dyDescent="0.2">
      <c r="B24980" s="88"/>
      <c r="C24980" s="88"/>
      <c r="D24980" s="88"/>
      <c r="E24980" s="88"/>
      <c r="F24980" s="88"/>
      <c r="G24980" s="88"/>
      <c r="H24980" s="88"/>
      <c r="I24980" s="88"/>
      <c r="J24980" s="88"/>
      <c r="K24980" s="88"/>
    </row>
    <row r="24981" spans="2:11" hidden="1" x14ac:dyDescent="0.2">
      <c r="B24981" s="88"/>
      <c r="C24981" s="88"/>
      <c r="D24981" s="88"/>
      <c r="E24981" s="88"/>
      <c r="F24981" s="88"/>
      <c r="G24981" s="88"/>
      <c r="H24981" s="88"/>
      <c r="I24981" s="88"/>
      <c r="J24981" s="88"/>
      <c r="K24981" s="88"/>
    </row>
    <row r="24982" spans="2:11" hidden="1" x14ac:dyDescent="0.2">
      <c r="B24982" s="88"/>
      <c r="C24982" s="88"/>
      <c r="D24982" s="88"/>
      <c r="E24982" s="88"/>
      <c r="F24982" s="88"/>
      <c r="G24982" s="88"/>
      <c r="H24982" s="88"/>
      <c r="I24982" s="88"/>
      <c r="J24982" s="88"/>
      <c r="K24982" s="88"/>
    </row>
    <row r="24983" spans="2:11" hidden="1" x14ac:dyDescent="0.2">
      <c r="B24983" s="88"/>
      <c r="C24983" s="88"/>
      <c r="D24983" s="88"/>
      <c r="E24983" s="88"/>
      <c r="F24983" s="88"/>
      <c r="G24983" s="88"/>
      <c r="H24983" s="88"/>
      <c r="I24983" s="88"/>
      <c r="J24983" s="88"/>
      <c r="K24983" s="88"/>
    </row>
    <row r="24984" spans="2:11" hidden="1" x14ac:dyDescent="0.2">
      <c r="B24984" s="88"/>
      <c r="C24984" s="88"/>
      <c r="D24984" s="88"/>
      <c r="E24984" s="88"/>
      <c r="F24984" s="88"/>
      <c r="G24984" s="88"/>
      <c r="H24984" s="88"/>
      <c r="I24984" s="88"/>
      <c r="J24984" s="88"/>
      <c r="K24984" s="88"/>
    </row>
    <row r="24985" spans="2:11" hidden="1" x14ac:dyDescent="0.2">
      <c r="B24985" s="88"/>
      <c r="C24985" s="88"/>
      <c r="D24985" s="88"/>
      <c r="E24985" s="88"/>
      <c r="F24985" s="88"/>
      <c r="G24985" s="88"/>
      <c r="H24985" s="88"/>
      <c r="I24985" s="88"/>
      <c r="J24985" s="88"/>
      <c r="K24985" s="88"/>
    </row>
    <row r="24986" spans="2:11" hidden="1" x14ac:dyDescent="0.2">
      <c r="B24986" s="88"/>
      <c r="C24986" s="88"/>
      <c r="D24986" s="88"/>
      <c r="E24986" s="88"/>
      <c r="F24986" s="88"/>
      <c r="G24986" s="88"/>
      <c r="H24986" s="88"/>
      <c r="I24986" s="88"/>
      <c r="J24986" s="88"/>
      <c r="K24986" s="88"/>
    </row>
    <row r="24987" spans="2:11" hidden="1" x14ac:dyDescent="0.2">
      <c r="B24987" s="88"/>
      <c r="C24987" s="88"/>
      <c r="D24987" s="88"/>
      <c r="E24987" s="88"/>
      <c r="F24987" s="88"/>
      <c r="G24987" s="88"/>
      <c r="H24987" s="88"/>
      <c r="I24987" s="88"/>
      <c r="J24987" s="88"/>
      <c r="K24987" s="88"/>
    </row>
    <row r="24988" spans="2:11" hidden="1" x14ac:dyDescent="0.2">
      <c r="B24988" s="88"/>
      <c r="C24988" s="88"/>
      <c r="D24988" s="88"/>
      <c r="E24988" s="88"/>
      <c r="F24988" s="88"/>
      <c r="G24988" s="88"/>
      <c r="H24988" s="88"/>
      <c r="I24988" s="88"/>
      <c r="J24988" s="88"/>
      <c r="K24988" s="88"/>
    </row>
    <row r="24989" spans="2:11" hidden="1" x14ac:dyDescent="0.2">
      <c r="B24989" s="88"/>
      <c r="C24989" s="88"/>
      <c r="D24989" s="88"/>
      <c r="E24989" s="88"/>
      <c r="F24989" s="88"/>
      <c r="G24989" s="88"/>
      <c r="H24989" s="88"/>
      <c r="I24989" s="88"/>
      <c r="J24989" s="88"/>
      <c r="K24989" s="88"/>
    </row>
    <row r="24990" spans="2:11" hidden="1" x14ac:dyDescent="0.2">
      <c r="B24990" s="88"/>
      <c r="C24990" s="88"/>
      <c r="D24990" s="88"/>
      <c r="E24990" s="88"/>
      <c r="F24990" s="88"/>
      <c r="G24990" s="88"/>
      <c r="H24990" s="88"/>
      <c r="I24990" s="88"/>
      <c r="J24990" s="88"/>
      <c r="K24990" s="88"/>
    </row>
    <row r="24991" spans="2:11" hidden="1" x14ac:dyDescent="0.2">
      <c r="B24991" s="88"/>
      <c r="C24991" s="88"/>
      <c r="D24991" s="88"/>
      <c r="E24991" s="88"/>
      <c r="F24991" s="88"/>
      <c r="G24991" s="88"/>
      <c r="H24991" s="88"/>
      <c r="I24991" s="88"/>
      <c r="J24991" s="88"/>
      <c r="K24991" s="88"/>
    </row>
    <row r="24992" spans="2:11" hidden="1" x14ac:dyDescent="0.2">
      <c r="B24992" s="88"/>
      <c r="C24992" s="88"/>
      <c r="D24992" s="88"/>
      <c r="E24992" s="88"/>
      <c r="F24992" s="88"/>
      <c r="G24992" s="88"/>
      <c r="H24992" s="88"/>
      <c r="I24992" s="88"/>
      <c r="J24992" s="88"/>
      <c r="K24992" s="88"/>
    </row>
    <row r="24993" spans="2:11" hidden="1" x14ac:dyDescent="0.2">
      <c r="B24993" s="88"/>
      <c r="C24993" s="88"/>
      <c r="D24993" s="88"/>
      <c r="E24993" s="88"/>
      <c r="F24993" s="88"/>
      <c r="G24993" s="88"/>
      <c r="H24993" s="88"/>
      <c r="I24993" s="88"/>
      <c r="J24993" s="88"/>
      <c r="K24993" s="88"/>
    </row>
    <row r="24994" spans="2:11" hidden="1" x14ac:dyDescent="0.2">
      <c r="B24994" s="88"/>
      <c r="C24994" s="88"/>
      <c r="D24994" s="88"/>
      <c r="E24994" s="88"/>
      <c r="F24994" s="88"/>
      <c r="G24994" s="88"/>
      <c r="H24994" s="88"/>
      <c r="I24994" s="88"/>
      <c r="J24994" s="88"/>
      <c r="K24994" s="88"/>
    </row>
    <row r="24995" spans="2:11" hidden="1" x14ac:dyDescent="0.2">
      <c r="B24995" s="88"/>
      <c r="C24995" s="88"/>
      <c r="D24995" s="88"/>
      <c r="E24995" s="88"/>
      <c r="F24995" s="88"/>
      <c r="G24995" s="88"/>
      <c r="H24995" s="88"/>
      <c r="I24995" s="88"/>
      <c r="J24995" s="88"/>
      <c r="K24995" s="88"/>
    </row>
    <row r="24996" spans="2:11" hidden="1" x14ac:dyDescent="0.2">
      <c r="B24996" s="88"/>
      <c r="C24996" s="88"/>
      <c r="D24996" s="88"/>
      <c r="E24996" s="88"/>
      <c r="F24996" s="88"/>
      <c r="G24996" s="88"/>
      <c r="H24996" s="88"/>
      <c r="I24996" s="88"/>
      <c r="J24996" s="88"/>
      <c r="K24996" s="88"/>
    </row>
    <row r="24997" spans="2:11" hidden="1" x14ac:dyDescent="0.2">
      <c r="B24997" s="88"/>
      <c r="C24997" s="88"/>
      <c r="D24997" s="88"/>
      <c r="E24997" s="88"/>
      <c r="F24997" s="88"/>
      <c r="G24997" s="88"/>
      <c r="H24997" s="88"/>
      <c r="I24997" s="88"/>
      <c r="J24997" s="88"/>
      <c r="K24997" s="88"/>
    </row>
    <row r="24998" spans="2:11" hidden="1" x14ac:dyDescent="0.2">
      <c r="B24998" s="88"/>
      <c r="C24998" s="88"/>
      <c r="D24998" s="88"/>
      <c r="E24998" s="88"/>
      <c r="F24998" s="88"/>
      <c r="G24998" s="88"/>
      <c r="H24998" s="88"/>
      <c r="I24998" s="88"/>
      <c r="J24998" s="88"/>
      <c r="K24998" s="88"/>
    </row>
    <row r="24999" spans="2:11" hidden="1" x14ac:dyDescent="0.2">
      <c r="B24999" s="88"/>
      <c r="C24999" s="88"/>
      <c r="D24999" s="88"/>
      <c r="E24999" s="88"/>
      <c r="F24999" s="88"/>
      <c r="G24999" s="88"/>
      <c r="H24999" s="88"/>
      <c r="I24999" s="88"/>
      <c r="J24999" s="88"/>
      <c r="K24999" s="88"/>
    </row>
    <row r="25000" spans="2:11" hidden="1" x14ac:dyDescent="0.2">
      <c r="B25000" s="88"/>
      <c r="C25000" s="88"/>
      <c r="D25000" s="88"/>
      <c r="E25000" s="88"/>
      <c r="F25000" s="88"/>
      <c r="G25000" s="88"/>
      <c r="H25000" s="88"/>
      <c r="I25000" s="88"/>
      <c r="J25000" s="88"/>
      <c r="K25000" s="88"/>
    </row>
    <row r="25001" spans="2:11" hidden="1" x14ac:dyDescent="0.2">
      <c r="B25001" s="88"/>
      <c r="C25001" s="88"/>
      <c r="D25001" s="88"/>
      <c r="E25001" s="88"/>
      <c r="F25001" s="88"/>
      <c r="G25001" s="88"/>
      <c r="H25001" s="88"/>
      <c r="I25001" s="88"/>
      <c r="J25001" s="88"/>
      <c r="K25001" s="88"/>
    </row>
    <row r="25002" spans="2:11" hidden="1" x14ac:dyDescent="0.2">
      <c r="B25002" s="88"/>
      <c r="C25002" s="88"/>
      <c r="D25002" s="88"/>
      <c r="E25002" s="88"/>
      <c r="F25002" s="88"/>
      <c r="G25002" s="88"/>
      <c r="H25002" s="88"/>
      <c r="I25002" s="88"/>
      <c r="J25002" s="88"/>
      <c r="K25002" s="88"/>
    </row>
    <row r="25003" spans="2:11" hidden="1" x14ac:dyDescent="0.2">
      <c r="B25003" s="88"/>
      <c r="C25003" s="88"/>
      <c r="D25003" s="88"/>
      <c r="E25003" s="88"/>
      <c r="F25003" s="88"/>
      <c r="G25003" s="88"/>
      <c r="H25003" s="88"/>
      <c r="I25003" s="88"/>
      <c r="J25003" s="88"/>
      <c r="K25003" s="88"/>
    </row>
    <row r="25004" spans="2:11" hidden="1" x14ac:dyDescent="0.2">
      <c r="B25004" s="88"/>
      <c r="C25004" s="88"/>
      <c r="D25004" s="88"/>
      <c r="E25004" s="88"/>
      <c r="F25004" s="88"/>
      <c r="G25004" s="88"/>
      <c r="H25004" s="88"/>
      <c r="I25004" s="88"/>
      <c r="J25004" s="88"/>
      <c r="K25004" s="88"/>
    </row>
    <row r="25005" spans="2:11" hidden="1" x14ac:dyDescent="0.2">
      <c r="B25005" s="88"/>
      <c r="C25005" s="88"/>
      <c r="D25005" s="88"/>
      <c r="E25005" s="88"/>
      <c r="F25005" s="88"/>
      <c r="G25005" s="88"/>
      <c r="H25005" s="88"/>
      <c r="I25005" s="88"/>
      <c r="J25005" s="88"/>
      <c r="K25005" s="88"/>
    </row>
    <row r="25006" spans="2:11" hidden="1" x14ac:dyDescent="0.2">
      <c r="B25006" s="88"/>
      <c r="C25006" s="88"/>
      <c r="D25006" s="88"/>
      <c r="E25006" s="88"/>
      <c r="F25006" s="88"/>
      <c r="G25006" s="88"/>
      <c r="H25006" s="88"/>
      <c r="I25006" s="88"/>
      <c r="J25006" s="88"/>
      <c r="K25006" s="88"/>
    </row>
    <row r="25007" spans="2:11" hidden="1" x14ac:dyDescent="0.2">
      <c r="B25007" s="88"/>
      <c r="C25007" s="88"/>
      <c r="D25007" s="88"/>
      <c r="E25007" s="88"/>
      <c r="F25007" s="88"/>
      <c r="G25007" s="88"/>
      <c r="H25007" s="88"/>
      <c r="I25007" s="88"/>
      <c r="J25007" s="88"/>
      <c r="K25007" s="88"/>
    </row>
    <row r="25008" spans="2:11" hidden="1" x14ac:dyDescent="0.2">
      <c r="B25008" s="88"/>
      <c r="C25008" s="88"/>
      <c r="D25008" s="88"/>
      <c r="E25008" s="88"/>
      <c r="F25008" s="88"/>
      <c r="G25008" s="88"/>
      <c r="H25008" s="88"/>
      <c r="I25008" s="88"/>
      <c r="J25008" s="88"/>
      <c r="K25008" s="88"/>
    </row>
    <row r="25009" spans="2:11" hidden="1" x14ac:dyDescent="0.2">
      <c r="B25009" s="88"/>
      <c r="C25009" s="88"/>
      <c r="D25009" s="88"/>
      <c r="E25009" s="88"/>
      <c r="F25009" s="88"/>
      <c r="G25009" s="88"/>
      <c r="H25009" s="88"/>
      <c r="I25009" s="88"/>
      <c r="J25009" s="88"/>
      <c r="K25009" s="88"/>
    </row>
    <row r="25010" spans="2:11" hidden="1" x14ac:dyDescent="0.2">
      <c r="B25010" s="88"/>
      <c r="C25010" s="88"/>
      <c r="D25010" s="88"/>
      <c r="E25010" s="88"/>
      <c r="F25010" s="88"/>
      <c r="G25010" s="88"/>
      <c r="H25010" s="88"/>
      <c r="I25010" s="88"/>
      <c r="J25010" s="88"/>
      <c r="K25010" s="88"/>
    </row>
    <row r="25011" spans="2:11" hidden="1" x14ac:dyDescent="0.2">
      <c r="B25011" s="88"/>
      <c r="C25011" s="88"/>
      <c r="D25011" s="88"/>
      <c r="E25011" s="88"/>
      <c r="F25011" s="88"/>
      <c r="G25011" s="88"/>
      <c r="H25011" s="88"/>
      <c r="I25011" s="88"/>
      <c r="J25011" s="88"/>
      <c r="K25011" s="88"/>
    </row>
    <row r="25012" spans="2:11" hidden="1" x14ac:dyDescent="0.2">
      <c r="B25012" s="88"/>
      <c r="C25012" s="88"/>
      <c r="D25012" s="88"/>
      <c r="E25012" s="88"/>
      <c r="F25012" s="88"/>
      <c r="G25012" s="88"/>
      <c r="H25012" s="88"/>
      <c r="I25012" s="88"/>
      <c r="J25012" s="88"/>
      <c r="K25012" s="88"/>
    </row>
    <row r="25013" spans="2:11" hidden="1" x14ac:dyDescent="0.2">
      <c r="B25013" s="88"/>
      <c r="C25013" s="88"/>
      <c r="D25013" s="88"/>
      <c r="E25013" s="88"/>
      <c r="F25013" s="88"/>
      <c r="G25013" s="88"/>
      <c r="H25013" s="88"/>
      <c r="I25013" s="88"/>
      <c r="J25013" s="88"/>
      <c r="K25013" s="88"/>
    </row>
    <row r="25014" spans="2:11" hidden="1" x14ac:dyDescent="0.2">
      <c r="B25014" s="88"/>
      <c r="C25014" s="88"/>
      <c r="D25014" s="88"/>
      <c r="E25014" s="88"/>
      <c r="F25014" s="88"/>
      <c r="G25014" s="88"/>
      <c r="H25014" s="88"/>
      <c r="I25014" s="88"/>
      <c r="J25014" s="88"/>
      <c r="K25014" s="88"/>
    </row>
    <row r="25015" spans="2:11" hidden="1" x14ac:dyDescent="0.2">
      <c r="B25015" s="88"/>
      <c r="C25015" s="88"/>
      <c r="D25015" s="88"/>
      <c r="E25015" s="88"/>
      <c r="F25015" s="88"/>
      <c r="G25015" s="88"/>
      <c r="H25015" s="88"/>
      <c r="I25015" s="88"/>
      <c r="J25015" s="88"/>
      <c r="K25015" s="88"/>
    </row>
    <row r="25016" spans="2:11" hidden="1" x14ac:dyDescent="0.2">
      <c r="B25016" s="88"/>
      <c r="C25016" s="88"/>
      <c r="D25016" s="88"/>
      <c r="E25016" s="88"/>
      <c r="F25016" s="88"/>
      <c r="G25016" s="88"/>
      <c r="H25016" s="88"/>
      <c r="I25016" s="88"/>
      <c r="J25016" s="88"/>
      <c r="K25016" s="88"/>
    </row>
    <row r="25017" spans="2:11" hidden="1" x14ac:dyDescent="0.2">
      <c r="B25017" s="88"/>
      <c r="C25017" s="88"/>
      <c r="D25017" s="88"/>
      <c r="E25017" s="88"/>
      <c r="F25017" s="88"/>
      <c r="G25017" s="88"/>
      <c r="H25017" s="88"/>
      <c r="I25017" s="88"/>
      <c r="J25017" s="88"/>
      <c r="K25017" s="88"/>
    </row>
    <row r="25018" spans="2:11" hidden="1" x14ac:dyDescent="0.2">
      <c r="B25018" s="88"/>
      <c r="C25018" s="88"/>
      <c r="D25018" s="88"/>
      <c r="E25018" s="88"/>
      <c r="F25018" s="88"/>
      <c r="G25018" s="88"/>
      <c r="H25018" s="88"/>
      <c r="I25018" s="88"/>
      <c r="J25018" s="88"/>
      <c r="K25018" s="88"/>
    </row>
    <row r="25019" spans="2:11" hidden="1" x14ac:dyDescent="0.2">
      <c r="B25019" s="88"/>
      <c r="C25019" s="88"/>
      <c r="D25019" s="88"/>
      <c r="E25019" s="88"/>
      <c r="F25019" s="88"/>
      <c r="G25019" s="88"/>
      <c r="H25019" s="88"/>
      <c r="I25019" s="88"/>
      <c r="J25019" s="88"/>
      <c r="K25019" s="88"/>
    </row>
    <row r="25020" spans="2:11" hidden="1" x14ac:dyDescent="0.2">
      <c r="B25020" s="88"/>
      <c r="C25020" s="88"/>
      <c r="D25020" s="88"/>
      <c r="E25020" s="88"/>
      <c r="F25020" s="88"/>
      <c r="G25020" s="88"/>
      <c r="H25020" s="88"/>
      <c r="I25020" s="88"/>
      <c r="J25020" s="88"/>
      <c r="K25020" s="88"/>
    </row>
    <row r="25021" spans="2:11" hidden="1" x14ac:dyDescent="0.2">
      <c r="B25021" s="88"/>
      <c r="C25021" s="88"/>
      <c r="D25021" s="88"/>
      <c r="E25021" s="88"/>
      <c r="F25021" s="88"/>
      <c r="G25021" s="88"/>
      <c r="H25021" s="88"/>
      <c r="I25021" s="88"/>
      <c r="J25021" s="88"/>
      <c r="K25021" s="88"/>
    </row>
    <row r="25022" spans="2:11" hidden="1" x14ac:dyDescent="0.2">
      <c r="B25022" s="88"/>
      <c r="C25022" s="88"/>
      <c r="D25022" s="88"/>
      <c r="E25022" s="88"/>
      <c r="F25022" s="88"/>
      <c r="G25022" s="88"/>
      <c r="H25022" s="88"/>
      <c r="I25022" s="88"/>
      <c r="J25022" s="88"/>
      <c r="K25022" s="88"/>
    </row>
    <row r="25023" spans="2:11" hidden="1" x14ac:dyDescent="0.2">
      <c r="B25023" s="88"/>
      <c r="C25023" s="88"/>
      <c r="D25023" s="88"/>
      <c r="E25023" s="88"/>
      <c r="F25023" s="88"/>
      <c r="G25023" s="88"/>
      <c r="H25023" s="88"/>
      <c r="I25023" s="88"/>
      <c r="J25023" s="88"/>
      <c r="K25023" s="88"/>
    </row>
    <row r="25024" spans="2:11" hidden="1" x14ac:dyDescent="0.2">
      <c r="B25024" s="88"/>
      <c r="C25024" s="88"/>
      <c r="D25024" s="88"/>
      <c r="E25024" s="88"/>
      <c r="F25024" s="88"/>
      <c r="G25024" s="88"/>
      <c r="H25024" s="88"/>
      <c r="I25024" s="88"/>
      <c r="J25024" s="88"/>
      <c r="K25024" s="88"/>
    </row>
    <row r="25025" spans="2:11" hidden="1" x14ac:dyDescent="0.2">
      <c r="B25025" s="88"/>
      <c r="C25025" s="88"/>
      <c r="D25025" s="88"/>
      <c r="E25025" s="88"/>
      <c r="F25025" s="88"/>
      <c r="G25025" s="88"/>
      <c r="H25025" s="88"/>
      <c r="I25025" s="88"/>
      <c r="J25025" s="88"/>
      <c r="K25025" s="88"/>
    </row>
    <row r="25026" spans="2:11" hidden="1" x14ac:dyDescent="0.2">
      <c r="B25026" s="88"/>
      <c r="C25026" s="88"/>
      <c r="D25026" s="88"/>
      <c r="E25026" s="88"/>
      <c r="F25026" s="88"/>
      <c r="G25026" s="88"/>
      <c r="H25026" s="88"/>
      <c r="I25026" s="88"/>
      <c r="J25026" s="88"/>
      <c r="K25026" s="88"/>
    </row>
    <row r="25027" spans="2:11" hidden="1" x14ac:dyDescent="0.2">
      <c r="B25027" s="88"/>
      <c r="C25027" s="88"/>
      <c r="D25027" s="88"/>
      <c r="E25027" s="88"/>
      <c r="F25027" s="88"/>
      <c r="G25027" s="88"/>
      <c r="H25027" s="88"/>
      <c r="I25027" s="88"/>
      <c r="J25027" s="88"/>
      <c r="K25027" s="88"/>
    </row>
    <row r="25028" spans="2:11" hidden="1" x14ac:dyDescent="0.2">
      <c r="B25028" s="88"/>
      <c r="C25028" s="88"/>
      <c r="D25028" s="88"/>
      <c r="E25028" s="88"/>
      <c r="F25028" s="88"/>
      <c r="G25028" s="88"/>
      <c r="H25028" s="88"/>
      <c r="I25028" s="88"/>
      <c r="J25028" s="88"/>
      <c r="K25028" s="88"/>
    </row>
    <row r="25029" spans="2:11" hidden="1" x14ac:dyDescent="0.2">
      <c r="B25029" s="88"/>
      <c r="C25029" s="88"/>
      <c r="D25029" s="88"/>
      <c r="E25029" s="88"/>
      <c r="F25029" s="88"/>
      <c r="G25029" s="88"/>
      <c r="H25029" s="88"/>
      <c r="I25029" s="88"/>
      <c r="J25029" s="88"/>
      <c r="K25029" s="88"/>
    </row>
    <row r="25030" spans="2:11" hidden="1" x14ac:dyDescent="0.2">
      <c r="B25030" s="88"/>
      <c r="C25030" s="88"/>
      <c r="D25030" s="88"/>
      <c r="E25030" s="88"/>
      <c r="F25030" s="88"/>
      <c r="G25030" s="88"/>
      <c r="H25030" s="88"/>
      <c r="I25030" s="88"/>
      <c r="J25030" s="88"/>
      <c r="K25030" s="88"/>
    </row>
    <row r="25031" spans="2:11" hidden="1" x14ac:dyDescent="0.2">
      <c r="B25031" s="88"/>
      <c r="C25031" s="88"/>
      <c r="D25031" s="88"/>
      <c r="E25031" s="88"/>
      <c r="F25031" s="88"/>
      <c r="G25031" s="88"/>
      <c r="H25031" s="88"/>
      <c r="I25031" s="88"/>
      <c r="J25031" s="88"/>
      <c r="K25031" s="88"/>
    </row>
    <row r="25032" spans="2:11" hidden="1" x14ac:dyDescent="0.2">
      <c r="B25032" s="88"/>
      <c r="C25032" s="88"/>
      <c r="D25032" s="88"/>
      <c r="E25032" s="88"/>
      <c r="F25032" s="88"/>
      <c r="G25032" s="88"/>
      <c r="H25032" s="88"/>
      <c r="I25032" s="88"/>
      <c r="J25032" s="88"/>
      <c r="K25032" s="88"/>
    </row>
    <row r="25033" spans="2:11" hidden="1" x14ac:dyDescent="0.2">
      <c r="B25033" s="88"/>
      <c r="C25033" s="88"/>
      <c r="D25033" s="88"/>
      <c r="E25033" s="88"/>
      <c r="F25033" s="88"/>
      <c r="G25033" s="88"/>
      <c r="H25033" s="88"/>
      <c r="I25033" s="88"/>
      <c r="J25033" s="88"/>
      <c r="K25033" s="88"/>
    </row>
    <row r="25034" spans="2:11" hidden="1" x14ac:dyDescent="0.2">
      <c r="B25034" s="88"/>
      <c r="C25034" s="88"/>
      <c r="D25034" s="88"/>
      <c r="E25034" s="88"/>
      <c r="F25034" s="88"/>
      <c r="G25034" s="88"/>
      <c r="H25034" s="88"/>
      <c r="I25034" s="88"/>
      <c r="J25034" s="88"/>
      <c r="K25034" s="88"/>
    </row>
    <row r="25035" spans="2:11" hidden="1" x14ac:dyDescent="0.2">
      <c r="B25035" s="88"/>
      <c r="C25035" s="88"/>
      <c r="D25035" s="88"/>
      <c r="E25035" s="88"/>
      <c r="F25035" s="88"/>
      <c r="G25035" s="88"/>
      <c r="H25035" s="88"/>
      <c r="I25035" s="88"/>
      <c r="J25035" s="88"/>
      <c r="K25035" s="88"/>
    </row>
    <row r="25036" spans="2:11" hidden="1" x14ac:dyDescent="0.2">
      <c r="B25036" s="88"/>
      <c r="C25036" s="88"/>
      <c r="D25036" s="88"/>
      <c r="E25036" s="88"/>
      <c r="F25036" s="88"/>
      <c r="G25036" s="88"/>
      <c r="H25036" s="88"/>
      <c r="I25036" s="88"/>
      <c r="J25036" s="88"/>
      <c r="K25036" s="88"/>
    </row>
    <row r="25037" spans="2:11" hidden="1" x14ac:dyDescent="0.2">
      <c r="B25037" s="88"/>
      <c r="C25037" s="88"/>
      <c r="D25037" s="88"/>
      <c r="E25037" s="88"/>
      <c r="F25037" s="88"/>
      <c r="G25037" s="88"/>
      <c r="H25037" s="88"/>
      <c r="I25037" s="88"/>
      <c r="J25037" s="88"/>
      <c r="K25037" s="88"/>
    </row>
    <row r="25038" spans="2:11" hidden="1" x14ac:dyDescent="0.2">
      <c r="B25038" s="88"/>
      <c r="C25038" s="88"/>
      <c r="D25038" s="88"/>
      <c r="E25038" s="88"/>
      <c r="F25038" s="88"/>
      <c r="G25038" s="88"/>
      <c r="H25038" s="88"/>
      <c r="I25038" s="88"/>
      <c r="J25038" s="88"/>
      <c r="K25038" s="88"/>
    </row>
    <row r="25039" spans="2:11" hidden="1" x14ac:dyDescent="0.2">
      <c r="B25039" s="88"/>
      <c r="C25039" s="88"/>
      <c r="D25039" s="88"/>
      <c r="E25039" s="88"/>
      <c r="F25039" s="88"/>
      <c r="G25039" s="88"/>
      <c r="H25039" s="88"/>
      <c r="I25039" s="88"/>
      <c r="J25039" s="88"/>
      <c r="K25039" s="88"/>
    </row>
    <row r="25040" spans="2:11" hidden="1" x14ac:dyDescent="0.2">
      <c r="B25040" s="88"/>
      <c r="C25040" s="88"/>
      <c r="D25040" s="88"/>
      <c r="E25040" s="88"/>
      <c r="F25040" s="88"/>
      <c r="G25040" s="88"/>
      <c r="H25040" s="88"/>
      <c r="I25040" s="88"/>
      <c r="J25040" s="88"/>
      <c r="K25040" s="88"/>
    </row>
    <row r="25041" spans="2:11" hidden="1" x14ac:dyDescent="0.2">
      <c r="B25041" s="88"/>
      <c r="C25041" s="88"/>
      <c r="D25041" s="88"/>
      <c r="E25041" s="88"/>
      <c r="F25041" s="88"/>
      <c r="G25041" s="88"/>
      <c r="H25041" s="88"/>
      <c r="I25041" s="88"/>
      <c r="J25041" s="88"/>
      <c r="K25041" s="88"/>
    </row>
    <row r="25042" spans="2:11" hidden="1" x14ac:dyDescent="0.2">
      <c r="B25042" s="88"/>
      <c r="C25042" s="88"/>
      <c r="D25042" s="88"/>
      <c r="E25042" s="88"/>
      <c r="F25042" s="88"/>
      <c r="G25042" s="88"/>
      <c r="H25042" s="88"/>
      <c r="I25042" s="88"/>
      <c r="J25042" s="88"/>
      <c r="K25042" s="88"/>
    </row>
    <row r="25043" spans="2:11" hidden="1" x14ac:dyDescent="0.2">
      <c r="B25043" s="88"/>
      <c r="C25043" s="88"/>
      <c r="D25043" s="88"/>
      <c r="E25043" s="88"/>
      <c r="F25043" s="88"/>
      <c r="G25043" s="88"/>
      <c r="H25043" s="88"/>
      <c r="I25043" s="88"/>
      <c r="J25043" s="88"/>
      <c r="K25043" s="88"/>
    </row>
    <row r="25044" spans="2:11" hidden="1" x14ac:dyDescent="0.2">
      <c r="B25044" s="88"/>
      <c r="C25044" s="88"/>
      <c r="D25044" s="88"/>
      <c r="E25044" s="88"/>
      <c r="F25044" s="88"/>
      <c r="G25044" s="88"/>
      <c r="H25044" s="88"/>
      <c r="I25044" s="88"/>
      <c r="J25044" s="88"/>
      <c r="K25044" s="88"/>
    </row>
    <row r="25045" spans="2:11" hidden="1" x14ac:dyDescent="0.2">
      <c r="B25045" s="88"/>
      <c r="C25045" s="88"/>
      <c r="D25045" s="88"/>
      <c r="E25045" s="88"/>
      <c r="F25045" s="88"/>
      <c r="G25045" s="88"/>
      <c r="H25045" s="88"/>
      <c r="I25045" s="88"/>
      <c r="J25045" s="88"/>
      <c r="K25045" s="88"/>
    </row>
    <row r="25046" spans="2:11" hidden="1" x14ac:dyDescent="0.2">
      <c r="B25046" s="88"/>
      <c r="C25046" s="88"/>
      <c r="D25046" s="88"/>
      <c r="E25046" s="88"/>
      <c r="F25046" s="88"/>
      <c r="G25046" s="88"/>
      <c r="H25046" s="88"/>
      <c r="I25046" s="88"/>
      <c r="J25046" s="88"/>
      <c r="K25046" s="88"/>
    </row>
    <row r="25047" spans="2:11" hidden="1" x14ac:dyDescent="0.2">
      <c r="B25047" s="88"/>
      <c r="C25047" s="88"/>
      <c r="D25047" s="88"/>
      <c r="E25047" s="88"/>
      <c r="F25047" s="88"/>
      <c r="G25047" s="88"/>
      <c r="H25047" s="88"/>
      <c r="I25047" s="88"/>
      <c r="J25047" s="88"/>
      <c r="K25047" s="88"/>
    </row>
    <row r="25048" spans="2:11" hidden="1" x14ac:dyDescent="0.2">
      <c r="B25048" s="88"/>
      <c r="C25048" s="88"/>
      <c r="D25048" s="88"/>
      <c r="E25048" s="88"/>
      <c r="F25048" s="88"/>
      <c r="G25048" s="88"/>
      <c r="H25048" s="88"/>
      <c r="I25048" s="88"/>
      <c r="J25048" s="88"/>
      <c r="K25048" s="88"/>
    </row>
    <row r="25049" spans="2:11" hidden="1" x14ac:dyDescent="0.2">
      <c r="B25049" s="88"/>
      <c r="C25049" s="88"/>
      <c r="D25049" s="88"/>
      <c r="E25049" s="88"/>
      <c r="F25049" s="88"/>
      <c r="G25049" s="88"/>
      <c r="H25049" s="88"/>
      <c r="I25049" s="88"/>
      <c r="J25049" s="88"/>
      <c r="K25049" s="88"/>
    </row>
    <row r="25050" spans="2:11" hidden="1" x14ac:dyDescent="0.2">
      <c r="B25050" s="88"/>
      <c r="C25050" s="88"/>
      <c r="D25050" s="88"/>
      <c r="E25050" s="88"/>
      <c r="F25050" s="88"/>
      <c r="G25050" s="88"/>
      <c r="H25050" s="88"/>
      <c r="I25050" s="88"/>
      <c r="J25050" s="88"/>
      <c r="K25050" s="88"/>
    </row>
    <row r="25051" spans="2:11" hidden="1" x14ac:dyDescent="0.2">
      <c r="B25051" s="88"/>
      <c r="C25051" s="88"/>
      <c r="D25051" s="88"/>
      <c r="E25051" s="88"/>
      <c r="F25051" s="88"/>
      <c r="G25051" s="88"/>
      <c r="H25051" s="88"/>
      <c r="I25051" s="88"/>
      <c r="J25051" s="88"/>
      <c r="K25051" s="88"/>
    </row>
    <row r="25052" spans="2:11" hidden="1" x14ac:dyDescent="0.2">
      <c r="B25052" s="88"/>
      <c r="C25052" s="88"/>
      <c r="D25052" s="88"/>
      <c r="E25052" s="88"/>
      <c r="F25052" s="88"/>
      <c r="G25052" s="88"/>
      <c r="H25052" s="88"/>
      <c r="I25052" s="88"/>
      <c r="J25052" s="88"/>
      <c r="K25052" s="88"/>
    </row>
    <row r="25053" spans="2:11" hidden="1" x14ac:dyDescent="0.2">
      <c r="B25053" s="88"/>
      <c r="C25053" s="88"/>
      <c r="D25053" s="88"/>
      <c r="E25053" s="88"/>
      <c r="F25053" s="88"/>
      <c r="G25053" s="88"/>
      <c r="H25053" s="88"/>
      <c r="I25053" s="88"/>
      <c r="J25053" s="88"/>
      <c r="K25053" s="88"/>
    </row>
    <row r="25054" spans="2:11" hidden="1" x14ac:dyDescent="0.2">
      <c r="B25054" s="88"/>
      <c r="C25054" s="88"/>
      <c r="D25054" s="88"/>
      <c r="E25054" s="88"/>
      <c r="F25054" s="88"/>
      <c r="G25054" s="88"/>
      <c r="H25054" s="88"/>
      <c r="I25054" s="88"/>
      <c r="J25054" s="88"/>
      <c r="K25054" s="88"/>
    </row>
    <row r="25055" spans="2:11" hidden="1" x14ac:dyDescent="0.2">
      <c r="B25055" s="88"/>
      <c r="C25055" s="88"/>
      <c r="D25055" s="88"/>
      <c r="E25055" s="88"/>
      <c r="F25055" s="88"/>
      <c r="G25055" s="88"/>
      <c r="H25055" s="88"/>
      <c r="I25055" s="88"/>
      <c r="J25055" s="88"/>
      <c r="K25055" s="88"/>
    </row>
    <row r="25056" spans="2:11" hidden="1" x14ac:dyDescent="0.2">
      <c r="B25056" s="88"/>
      <c r="C25056" s="88"/>
      <c r="D25056" s="88"/>
      <c r="E25056" s="88"/>
      <c r="F25056" s="88"/>
      <c r="G25056" s="88"/>
      <c r="H25056" s="88"/>
      <c r="I25056" s="88"/>
      <c r="J25056" s="88"/>
      <c r="K25056" s="88"/>
    </row>
    <row r="25057" spans="2:11" hidden="1" x14ac:dyDescent="0.2">
      <c r="B25057" s="88"/>
      <c r="C25057" s="88"/>
      <c r="D25057" s="88"/>
      <c r="E25057" s="88"/>
      <c r="F25057" s="88"/>
      <c r="G25057" s="88"/>
      <c r="H25057" s="88"/>
      <c r="I25057" s="88"/>
      <c r="J25057" s="88"/>
      <c r="K25057" s="88"/>
    </row>
    <row r="25058" spans="2:11" hidden="1" x14ac:dyDescent="0.2">
      <c r="B25058" s="88"/>
      <c r="C25058" s="88"/>
      <c r="D25058" s="88"/>
      <c r="E25058" s="88"/>
      <c r="F25058" s="88"/>
      <c r="G25058" s="88"/>
      <c r="H25058" s="88"/>
      <c r="I25058" s="88"/>
      <c r="J25058" s="88"/>
      <c r="K25058" s="88"/>
    </row>
    <row r="25059" spans="2:11" hidden="1" x14ac:dyDescent="0.2">
      <c r="B25059" s="88"/>
      <c r="C25059" s="88"/>
      <c r="D25059" s="88"/>
      <c r="E25059" s="88"/>
      <c r="F25059" s="88"/>
      <c r="G25059" s="88"/>
      <c r="H25059" s="88"/>
      <c r="I25059" s="88"/>
      <c r="J25059" s="88"/>
      <c r="K25059" s="88"/>
    </row>
    <row r="25060" spans="2:11" hidden="1" x14ac:dyDescent="0.2">
      <c r="B25060" s="88"/>
      <c r="C25060" s="88"/>
      <c r="D25060" s="88"/>
      <c r="E25060" s="88"/>
      <c r="F25060" s="88"/>
      <c r="G25060" s="88"/>
      <c r="H25060" s="88"/>
      <c r="I25060" s="88"/>
      <c r="J25060" s="88"/>
      <c r="K25060" s="88"/>
    </row>
    <row r="25061" spans="2:11" hidden="1" x14ac:dyDescent="0.2">
      <c r="B25061" s="88"/>
      <c r="C25061" s="88"/>
      <c r="D25061" s="88"/>
      <c r="E25061" s="88"/>
      <c r="F25061" s="88"/>
      <c r="G25061" s="88"/>
      <c r="H25061" s="88"/>
      <c r="I25061" s="88"/>
      <c r="J25061" s="88"/>
      <c r="K25061" s="88"/>
    </row>
    <row r="25062" spans="2:11" hidden="1" x14ac:dyDescent="0.2">
      <c r="B25062" s="88"/>
      <c r="C25062" s="88"/>
      <c r="D25062" s="88"/>
      <c r="E25062" s="88"/>
      <c r="F25062" s="88"/>
      <c r="G25062" s="88"/>
      <c r="H25062" s="88"/>
      <c r="I25062" s="88"/>
      <c r="J25062" s="88"/>
      <c r="K25062" s="88"/>
    </row>
    <row r="25063" spans="2:11" hidden="1" x14ac:dyDescent="0.2">
      <c r="B25063" s="88"/>
      <c r="C25063" s="88"/>
      <c r="D25063" s="88"/>
      <c r="E25063" s="88"/>
      <c r="F25063" s="88"/>
      <c r="G25063" s="88"/>
      <c r="H25063" s="88"/>
      <c r="I25063" s="88"/>
      <c r="J25063" s="88"/>
      <c r="K25063" s="88"/>
    </row>
    <row r="25064" spans="2:11" hidden="1" x14ac:dyDescent="0.2">
      <c r="B25064" s="88"/>
      <c r="C25064" s="88"/>
      <c r="D25064" s="88"/>
      <c r="E25064" s="88"/>
      <c r="F25064" s="88"/>
      <c r="G25064" s="88"/>
      <c r="H25064" s="88"/>
      <c r="I25064" s="88"/>
      <c r="J25064" s="88"/>
      <c r="K25064" s="88"/>
    </row>
    <row r="25065" spans="2:11" hidden="1" x14ac:dyDescent="0.2">
      <c r="B25065" s="88"/>
      <c r="C25065" s="88"/>
      <c r="D25065" s="88"/>
      <c r="E25065" s="88"/>
      <c r="F25065" s="88"/>
      <c r="G25065" s="88"/>
      <c r="H25065" s="88"/>
      <c r="I25065" s="88"/>
      <c r="J25065" s="88"/>
      <c r="K25065" s="88"/>
    </row>
    <row r="25066" spans="2:11" hidden="1" x14ac:dyDescent="0.2">
      <c r="B25066" s="88"/>
      <c r="C25066" s="88"/>
      <c r="D25066" s="88"/>
      <c r="E25066" s="88"/>
      <c r="F25066" s="88"/>
      <c r="G25066" s="88"/>
      <c r="H25066" s="88"/>
      <c r="I25066" s="88"/>
      <c r="J25066" s="88"/>
      <c r="K25066" s="88"/>
    </row>
    <row r="25067" spans="2:11" hidden="1" x14ac:dyDescent="0.2">
      <c r="B25067" s="88"/>
      <c r="C25067" s="88"/>
      <c r="D25067" s="88"/>
      <c r="E25067" s="88"/>
      <c r="F25067" s="88"/>
      <c r="G25067" s="88"/>
      <c r="H25067" s="88"/>
      <c r="I25067" s="88"/>
      <c r="J25067" s="88"/>
      <c r="K25067" s="88"/>
    </row>
    <row r="25068" spans="2:11" hidden="1" x14ac:dyDescent="0.2">
      <c r="B25068" s="88"/>
      <c r="C25068" s="88"/>
      <c r="D25068" s="88"/>
      <c r="E25068" s="88"/>
      <c r="F25068" s="88"/>
      <c r="G25068" s="88"/>
      <c r="H25068" s="88"/>
      <c r="I25068" s="88"/>
      <c r="J25068" s="88"/>
      <c r="K25068" s="88"/>
    </row>
    <row r="25069" spans="2:11" hidden="1" x14ac:dyDescent="0.2">
      <c r="B25069" s="88"/>
      <c r="C25069" s="88"/>
      <c r="D25069" s="88"/>
      <c r="E25069" s="88"/>
      <c r="F25069" s="88"/>
      <c r="G25069" s="88"/>
      <c r="H25069" s="88"/>
      <c r="I25069" s="88"/>
      <c r="J25069" s="88"/>
      <c r="K25069" s="88"/>
    </row>
    <row r="25070" spans="2:11" hidden="1" x14ac:dyDescent="0.2">
      <c r="B25070" s="88"/>
      <c r="C25070" s="88"/>
      <c r="D25070" s="88"/>
      <c r="E25070" s="88"/>
      <c r="F25070" s="88"/>
      <c r="G25070" s="88"/>
      <c r="H25070" s="88"/>
      <c r="I25070" s="88"/>
      <c r="J25070" s="88"/>
      <c r="K25070" s="88"/>
    </row>
    <row r="25071" spans="2:11" hidden="1" x14ac:dyDescent="0.2">
      <c r="B25071" s="88"/>
      <c r="C25071" s="88"/>
      <c r="D25071" s="88"/>
      <c r="E25071" s="88"/>
      <c r="F25071" s="88"/>
      <c r="G25071" s="88"/>
      <c r="H25071" s="88"/>
      <c r="I25071" s="88"/>
      <c r="J25071" s="88"/>
      <c r="K25071" s="88"/>
    </row>
    <row r="25072" spans="2:11" hidden="1" x14ac:dyDescent="0.2">
      <c r="B25072" s="88"/>
      <c r="C25072" s="88"/>
      <c r="D25072" s="88"/>
      <c r="E25072" s="88"/>
      <c r="F25072" s="88"/>
      <c r="G25072" s="88"/>
      <c r="H25072" s="88"/>
      <c r="I25072" s="88"/>
      <c r="J25072" s="88"/>
      <c r="K25072" s="88"/>
    </row>
    <row r="25073" spans="2:11" hidden="1" x14ac:dyDescent="0.2">
      <c r="B25073" s="88"/>
      <c r="C25073" s="88"/>
      <c r="D25073" s="88"/>
      <c r="E25073" s="88"/>
      <c r="F25073" s="88"/>
      <c r="G25073" s="88"/>
      <c r="H25073" s="88"/>
      <c r="I25073" s="88"/>
      <c r="J25073" s="88"/>
      <c r="K25073" s="88"/>
    </row>
    <row r="25074" spans="2:11" hidden="1" x14ac:dyDescent="0.2">
      <c r="B25074" s="88"/>
      <c r="C25074" s="88"/>
      <c r="D25074" s="88"/>
      <c r="E25074" s="88"/>
      <c r="F25074" s="88"/>
      <c r="G25074" s="88"/>
      <c r="H25074" s="88"/>
      <c r="I25074" s="88"/>
      <c r="J25074" s="88"/>
      <c r="K25074" s="88"/>
    </row>
    <row r="25075" spans="2:11" hidden="1" x14ac:dyDescent="0.2">
      <c r="B25075" s="88"/>
      <c r="C25075" s="88"/>
      <c r="D25075" s="88"/>
      <c r="E25075" s="88"/>
      <c r="F25075" s="88"/>
      <c r="G25075" s="88"/>
      <c r="H25075" s="88"/>
      <c r="I25075" s="88"/>
      <c r="J25075" s="88"/>
      <c r="K25075" s="88"/>
    </row>
    <row r="25076" spans="2:11" hidden="1" x14ac:dyDescent="0.2">
      <c r="B25076" s="88"/>
      <c r="C25076" s="88"/>
      <c r="D25076" s="88"/>
      <c r="E25076" s="88"/>
      <c r="F25076" s="88"/>
      <c r="G25076" s="88"/>
      <c r="H25076" s="88"/>
      <c r="I25076" s="88"/>
      <c r="J25076" s="88"/>
      <c r="K25076" s="88"/>
    </row>
    <row r="25077" spans="2:11" hidden="1" x14ac:dyDescent="0.2">
      <c r="B25077" s="88"/>
      <c r="C25077" s="88"/>
      <c r="D25077" s="88"/>
      <c r="E25077" s="88"/>
      <c r="F25077" s="88"/>
      <c r="G25077" s="88"/>
      <c r="H25077" s="88"/>
      <c r="I25077" s="88"/>
      <c r="J25077" s="88"/>
      <c r="K25077" s="88"/>
    </row>
    <row r="25078" spans="2:11" hidden="1" x14ac:dyDescent="0.2">
      <c r="B25078" s="88"/>
      <c r="C25078" s="88"/>
      <c r="D25078" s="88"/>
      <c r="E25078" s="88"/>
      <c r="F25078" s="88"/>
      <c r="G25078" s="88"/>
      <c r="H25078" s="88"/>
      <c r="I25078" s="88"/>
      <c r="J25078" s="88"/>
      <c r="K25078" s="88"/>
    </row>
    <row r="25079" spans="2:11" hidden="1" x14ac:dyDescent="0.2">
      <c r="B25079" s="88"/>
      <c r="C25079" s="88"/>
      <c r="D25079" s="88"/>
      <c r="E25079" s="88"/>
      <c r="F25079" s="88"/>
      <c r="G25079" s="88"/>
      <c r="H25079" s="88"/>
      <c r="I25079" s="88"/>
      <c r="J25079" s="88"/>
      <c r="K25079" s="88"/>
    </row>
    <row r="25080" spans="2:11" hidden="1" x14ac:dyDescent="0.2">
      <c r="B25080" s="88"/>
      <c r="C25080" s="88"/>
      <c r="D25080" s="88"/>
      <c r="E25080" s="88"/>
      <c r="F25080" s="88"/>
      <c r="G25080" s="88"/>
      <c r="H25080" s="88"/>
      <c r="I25080" s="88"/>
      <c r="J25080" s="88"/>
      <c r="K25080" s="88"/>
    </row>
    <row r="25081" spans="2:11" hidden="1" x14ac:dyDescent="0.2">
      <c r="B25081" s="88"/>
      <c r="C25081" s="88"/>
      <c r="D25081" s="88"/>
      <c r="E25081" s="88"/>
      <c r="F25081" s="88"/>
      <c r="G25081" s="88"/>
      <c r="H25081" s="88"/>
      <c r="I25081" s="88"/>
      <c r="J25081" s="88"/>
      <c r="K25081" s="88"/>
    </row>
    <row r="25082" spans="2:11" hidden="1" x14ac:dyDescent="0.2">
      <c r="B25082" s="88"/>
      <c r="C25082" s="88"/>
      <c r="D25082" s="88"/>
      <c r="E25082" s="88"/>
      <c r="F25082" s="88"/>
      <c r="G25082" s="88"/>
      <c r="H25082" s="88"/>
      <c r="I25082" s="88"/>
      <c r="J25082" s="88"/>
      <c r="K25082" s="88"/>
    </row>
    <row r="25083" spans="2:11" hidden="1" x14ac:dyDescent="0.2">
      <c r="B25083" s="88"/>
      <c r="C25083" s="88"/>
      <c r="D25083" s="88"/>
      <c r="E25083" s="88"/>
      <c r="F25083" s="88"/>
      <c r="G25083" s="88"/>
      <c r="H25083" s="88"/>
      <c r="I25083" s="88"/>
      <c r="J25083" s="88"/>
      <c r="K25083" s="88"/>
    </row>
    <row r="25084" spans="2:11" hidden="1" x14ac:dyDescent="0.2">
      <c r="B25084" s="88"/>
      <c r="C25084" s="88"/>
      <c r="D25084" s="88"/>
      <c r="E25084" s="88"/>
      <c r="F25084" s="88"/>
      <c r="G25084" s="88"/>
      <c r="H25084" s="88"/>
      <c r="I25084" s="88"/>
      <c r="J25084" s="88"/>
      <c r="K25084" s="88"/>
    </row>
    <row r="25085" spans="2:11" hidden="1" x14ac:dyDescent="0.2">
      <c r="B25085" s="88"/>
      <c r="C25085" s="88"/>
      <c r="D25085" s="88"/>
      <c r="E25085" s="88"/>
      <c r="F25085" s="88"/>
      <c r="G25085" s="88"/>
      <c r="H25085" s="88"/>
      <c r="I25085" s="88"/>
      <c r="J25085" s="88"/>
      <c r="K25085" s="88"/>
    </row>
    <row r="25086" spans="2:11" hidden="1" x14ac:dyDescent="0.2">
      <c r="B25086" s="88"/>
      <c r="C25086" s="88"/>
      <c r="D25086" s="88"/>
      <c r="E25086" s="88"/>
      <c r="F25086" s="88"/>
      <c r="G25086" s="88"/>
      <c r="H25086" s="88"/>
      <c r="I25086" s="88"/>
      <c r="J25086" s="88"/>
      <c r="K25086" s="88"/>
    </row>
    <row r="25087" spans="2:11" hidden="1" x14ac:dyDescent="0.2">
      <c r="B25087" s="88"/>
      <c r="C25087" s="88"/>
      <c r="D25087" s="88"/>
      <c r="E25087" s="88"/>
      <c r="F25087" s="88"/>
      <c r="G25087" s="88"/>
      <c r="H25087" s="88"/>
      <c r="I25087" s="88"/>
      <c r="J25087" s="88"/>
      <c r="K25087" s="88"/>
    </row>
    <row r="25088" spans="2:11" hidden="1" x14ac:dyDescent="0.2">
      <c r="B25088" s="88"/>
      <c r="C25088" s="88"/>
      <c r="D25088" s="88"/>
      <c r="E25088" s="88"/>
      <c r="F25088" s="88"/>
      <c r="G25088" s="88"/>
      <c r="H25088" s="88"/>
      <c r="I25088" s="88"/>
      <c r="J25088" s="88"/>
      <c r="K25088" s="88"/>
    </row>
    <row r="25089" spans="2:11" hidden="1" x14ac:dyDescent="0.2">
      <c r="B25089" s="88"/>
      <c r="C25089" s="88"/>
      <c r="D25089" s="88"/>
      <c r="E25089" s="88"/>
      <c r="F25089" s="88"/>
      <c r="G25089" s="88"/>
      <c r="H25089" s="88"/>
      <c r="I25089" s="88"/>
      <c r="J25089" s="88"/>
      <c r="K25089" s="88"/>
    </row>
    <row r="25090" spans="2:11" hidden="1" x14ac:dyDescent="0.2">
      <c r="B25090" s="88"/>
      <c r="C25090" s="88"/>
      <c r="D25090" s="88"/>
      <c r="E25090" s="88"/>
      <c r="F25090" s="88"/>
      <c r="G25090" s="88"/>
      <c r="H25090" s="88"/>
      <c r="I25090" s="88"/>
      <c r="J25090" s="88"/>
      <c r="K25090" s="88"/>
    </row>
    <row r="25091" spans="2:11" hidden="1" x14ac:dyDescent="0.2">
      <c r="B25091" s="88"/>
      <c r="C25091" s="88"/>
      <c r="D25091" s="88"/>
      <c r="E25091" s="88"/>
      <c r="F25091" s="88"/>
      <c r="G25091" s="88"/>
      <c r="H25091" s="88"/>
      <c r="I25091" s="88"/>
      <c r="J25091" s="88"/>
      <c r="K25091" s="88"/>
    </row>
    <row r="25092" spans="2:11" hidden="1" x14ac:dyDescent="0.2">
      <c r="B25092" s="88"/>
      <c r="C25092" s="88"/>
      <c r="D25092" s="88"/>
      <c r="E25092" s="88"/>
      <c r="F25092" s="88"/>
      <c r="G25092" s="88"/>
      <c r="H25092" s="88"/>
      <c r="I25092" s="88"/>
      <c r="J25092" s="88"/>
      <c r="K25092" s="88"/>
    </row>
    <row r="25093" spans="2:11" hidden="1" x14ac:dyDescent="0.2">
      <c r="B25093" s="88"/>
      <c r="C25093" s="88"/>
      <c r="D25093" s="88"/>
      <c r="E25093" s="88"/>
      <c r="F25093" s="88"/>
      <c r="G25093" s="88"/>
      <c r="H25093" s="88"/>
      <c r="I25093" s="88"/>
      <c r="J25093" s="88"/>
      <c r="K25093" s="88"/>
    </row>
    <row r="25094" spans="2:11" hidden="1" x14ac:dyDescent="0.2">
      <c r="B25094" s="88"/>
      <c r="C25094" s="88"/>
      <c r="D25094" s="88"/>
      <c r="E25094" s="88"/>
      <c r="F25094" s="88"/>
      <c r="G25094" s="88"/>
      <c r="H25094" s="88"/>
      <c r="I25094" s="88"/>
      <c r="J25094" s="88"/>
      <c r="K25094" s="88"/>
    </row>
    <row r="25095" spans="2:11" hidden="1" x14ac:dyDescent="0.2">
      <c r="B25095" s="88"/>
      <c r="C25095" s="88"/>
      <c r="D25095" s="88"/>
      <c r="E25095" s="88"/>
      <c r="F25095" s="88"/>
      <c r="G25095" s="88"/>
      <c r="H25095" s="88"/>
      <c r="I25095" s="88"/>
      <c r="J25095" s="88"/>
      <c r="K25095" s="88"/>
    </row>
    <row r="25096" spans="2:11" hidden="1" x14ac:dyDescent="0.2">
      <c r="B25096" s="88"/>
      <c r="C25096" s="88"/>
      <c r="D25096" s="88"/>
      <c r="E25096" s="88"/>
      <c r="F25096" s="88"/>
      <c r="G25096" s="88"/>
      <c r="H25096" s="88"/>
      <c r="I25096" s="88"/>
      <c r="J25096" s="88"/>
      <c r="K25096" s="88"/>
    </row>
    <row r="25097" spans="2:11" hidden="1" x14ac:dyDescent="0.2">
      <c r="B25097" s="88"/>
      <c r="C25097" s="88"/>
      <c r="D25097" s="88"/>
      <c r="E25097" s="88"/>
      <c r="F25097" s="88"/>
      <c r="G25097" s="88"/>
      <c r="H25097" s="88"/>
      <c r="I25097" s="88"/>
      <c r="J25097" s="88"/>
      <c r="K25097" s="88"/>
    </row>
    <row r="25098" spans="2:11" hidden="1" x14ac:dyDescent="0.2">
      <c r="B25098" s="88"/>
      <c r="C25098" s="88"/>
      <c r="D25098" s="88"/>
      <c r="E25098" s="88"/>
      <c r="F25098" s="88"/>
      <c r="G25098" s="88"/>
      <c r="H25098" s="88"/>
      <c r="I25098" s="88"/>
      <c r="J25098" s="88"/>
      <c r="K25098" s="88"/>
    </row>
    <row r="25099" spans="2:11" hidden="1" x14ac:dyDescent="0.2">
      <c r="B25099" s="88"/>
      <c r="C25099" s="88"/>
      <c r="D25099" s="88"/>
      <c r="E25099" s="88"/>
      <c r="F25099" s="88"/>
      <c r="G25099" s="88"/>
      <c r="H25099" s="88"/>
      <c r="I25099" s="88"/>
      <c r="J25099" s="88"/>
      <c r="K25099" s="88"/>
    </row>
    <row r="25100" spans="2:11" hidden="1" x14ac:dyDescent="0.2">
      <c r="B25100" s="88"/>
      <c r="C25100" s="88"/>
      <c r="D25100" s="88"/>
      <c r="E25100" s="88"/>
      <c r="F25100" s="88"/>
      <c r="G25100" s="88"/>
      <c r="H25100" s="88"/>
      <c r="I25100" s="88"/>
      <c r="J25100" s="88"/>
      <c r="K25100" s="88"/>
    </row>
    <row r="25101" spans="2:11" hidden="1" x14ac:dyDescent="0.2">
      <c r="B25101" s="88"/>
      <c r="C25101" s="88"/>
      <c r="D25101" s="88"/>
      <c r="E25101" s="88"/>
      <c r="F25101" s="88"/>
      <c r="G25101" s="88"/>
      <c r="H25101" s="88"/>
      <c r="I25101" s="88"/>
      <c r="J25101" s="88"/>
      <c r="K25101" s="88"/>
    </row>
    <row r="25102" spans="2:11" hidden="1" x14ac:dyDescent="0.2">
      <c r="B25102" s="88"/>
      <c r="C25102" s="88"/>
      <c r="D25102" s="88"/>
      <c r="E25102" s="88"/>
      <c r="F25102" s="88"/>
      <c r="G25102" s="88"/>
      <c r="H25102" s="88"/>
      <c r="I25102" s="88"/>
      <c r="J25102" s="88"/>
      <c r="K25102" s="88"/>
    </row>
    <row r="25103" spans="2:11" hidden="1" x14ac:dyDescent="0.2">
      <c r="B25103" s="88"/>
      <c r="C25103" s="88"/>
      <c r="D25103" s="88"/>
      <c r="E25103" s="88"/>
      <c r="F25103" s="88"/>
      <c r="G25103" s="88"/>
      <c r="H25103" s="88"/>
      <c r="I25103" s="88"/>
      <c r="J25103" s="88"/>
      <c r="K25103" s="88"/>
    </row>
    <row r="25104" spans="2:11" hidden="1" x14ac:dyDescent="0.2">
      <c r="B25104" s="88"/>
      <c r="C25104" s="88"/>
      <c r="D25104" s="88"/>
      <c r="E25104" s="88"/>
      <c r="F25104" s="88"/>
      <c r="G25104" s="88"/>
      <c r="H25104" s="88"/>
      <c r="I25104" s="88"/>
      <c r="J25104" s="88"/>
      <c r="K25104" s="88"/>
    </row>
    <row r="25105" spans="2:11" hidden="1" x14ac:dyDescent="0.2">
      <c r="B25105" s="88"/>
      <c r="C25105" s="88"/>
      <c r="D25105" s="88"/>
      <c r="E25105" s="88"/>
      <c r="F25105" s="88"/>
      <c r="G25105" s="88"/>
      <c r="H25105" s="88"/>
      <c r="I25105" s="88"/>
      <c r="J25105" s="88"/>
      <c r="K25105" s="88"/>
    </row>
    <row r="25106" spans="2:11" hidden="1" x14ac:dyDescent="0.2">
      <c r="B25106" s="88"/>
      <c r="C25106" s="88"/>
      <c r="D25106" s="88"/>
      <c r="E25106" s="88"/>
      <c r="F25106" s="88"/>
      <c r="G25106" s="88"/>
      <c r="H25106" s="88"/>
      <c r="I25106" s="88"/>
      <c r="J25106" s="88"/>
      <c r="K25106" s="88"/>
    </row>
    <row r="25107" spans="2:11" hidden="1" x14ac:dyDescent="0.2">
      <c r="B25107" s="88"/>
      <c r="C25107" s="88"/>
      <c r="D25107" s="88"/>
      <c r="E25107" s="88"/>
      <c r="F25107" s="88"/>
      <c r="G25107" s="88"/>
      <c r="H25107" s="88"/>
      <c r="I25107" s="88"/>
      <c r="J25107" s="88"/>
      <c r="K25107" s="88"/>
    </row>
    <row r="25108" spans="2:11" hidden="1" x14ac:dyDescent="0.2">
      <c r="B25108" s="88"/>
      <c r="C25108" s="88"/>
      <c r="D25108" s="88"/>
      <c r="E25108" s="88"/>
      <c r="F25108" s="88"/>
      <c r="G25108" s="88"/>
      <c r="H25108" s="88"/>
      <c r="I25108" s="88"/>
      <c r="J25108" s="88"/>
      <c r="K25108" s="88"/>
    </row>
    <row r="25109" spans="2:11" hidden="1" x14ac:dyDescent="0.2">
      <c r="B25109" s="88"/>
      <c r="C25109" s="88"/>
      <c r="D25109" s="88"/>
      <c r="E25109" s="88"/>
      <c r="F25109" s="88"/>
      <c r="G25109" s="88"/>
      <c r="H25109" s="88"/>
      <c r="I25109" s="88"/>
      <c r="J25109" s="88"/>
      <c r="K25109" s="88"/>
    </row>
    <row r="25110" spans="2:11" hidden="1" x14ac:dyDescent="0.2">
      <c r="B25110" s="88"/>
      <c r="C25110" s="88"/>
      <c r="D25110" s="88"/>
      <c r="E25110" s="88"/>
      <c r="F25110" s="88"/>
      <c r="G25110" s="88"/>
      <c r="H25110" s="88"/>
      <c r="I25110" s="88"/>
      <c r="J25110" s="88"/>
      <c r="K25110" s="88"/>
    </row>
    <row r="25111" spans="2:11" hidden="1" x14ac:dyDescent="0.2">
      <c r="B25111" s="88"/>
      <c r="C25111" s="88"/>
      <c r="D25111" s="88"/>
      <c r="E25111" s="88"/>
      <c r="F25111" s="88"/>
      <c r="G25111" s="88"/>
      <c r="H25111" s="88"/>
      <c r="I25111" s="88"/>
      <c r="J25111" s="88"/>
      <c r="K25111" s="88"/>
    </row>
    <row r="25112" spans="2:11" hidden="1" x14ac:dyDescent="0.2">
      <c r="B25112" s="88"/>
      <c r="C25112" s="88"/>
      <c r="D25112" s="88"/>
      <c r="E25112" s="88"/>
      <c r="F25112" s="88"/>
      <c r="G25112" s="88"/>
      <c r="H25112" s="88"/>
      <c r="I25112" s="88"/>
      <c r="J25112" s="88"/>
      <c r="K25112" s="88"/>
    </row>
    <row r="25113" spans="2:11" hidden="1" x14ac:dyDescent="0.2">
      <c r="B25113" s="88"/>
      <c r="C25113" s="88"/>
      <c r="D25113" s="88"/>
      <c r="E25113" s="88"/>
      <c r="F25113" s="88"/>
      <c r="G25113" s="88"/>
      <c r="H25113" s="88"/>
      <c r="I25113" s="88"/>
      <c r="J25113" s="88"/>
      <c r="K25113" s="88"/>
    </row>
    <row r="25114" spans="2:11" hidden="1" x14ac:dyDescent="0.2">
      <c r="B25114" s="88"/>
      <c r="C25114" s="88"/>
      <c r="D25114" s="88"/>
      <c r="E25114" s="88"/>
      <c r="F25114" s="88"/>
      <c r="G25114" s="88"/>
      <c r="H25114" s="88"/>
      <c r="I25114" s="88"/>
      <c r="J25114" s="88"/>
      <c r="K25114" s="88"/>
    </row>
    <row r="25115" spans="2:11" hidden="1" x14ac:dyDescent="0.2">
      <c r="B25115" s="88"/>
      <c r="C25115" s="88"/>
      <c r="D25115" s="88"/>
      <c r="E25115" s="88"/>
      <c r="F25115" s="88"/>
      <c r="G25115" s="88"/>
      <c r="H25115" s="88"/>
      <c r="I25115" s="88"/>
      <c r="J25115" s="88"/>
      <c r="K25115" s="88"/>
    </row>
    <row r="25116" spans="2:11" hidden="1" x14ac:dyDescent="0.2">
      <c r="B25116" s="88"/>
      <c r="C25116" s="88"/>
      <c r="D25116" s="88"/>
      <c r="E25116" s="88"/>
      <c r="F25116" s="88"/>
      <c r="G25116" s="88"/>
      <c r="H25116" s="88"/>
      <c r="I25116" s="88"/>
      <c r="J25116" s="88"/>
      <c r="K25116" s="88"/>
    </row>
    <row r="25117" spans="2:11" hidden="1" x14ac:dyDescent="0.2">
      <c r="B25117" s="88"/>
      <c r="C25117" s="88"/>
      <c r="D25117" s="88"/>
      <c r="E25117" s="88"/>
      <c r="F25117" s="88"/>
      <c r="G25117" s="88"/>
      <c r="H25117" s="88"/>
      <c r="I25117" s="88"/>
      <c r="J25117" s="88"/>
      <c r="K25117" s="88"/>
    </row>
    <row r="25118" spans="2:11" hidden="1" x14ac:dyDescent="0.2">
      <c r="B25118" s="88"/>
      <c r="C25118" s="88"/>
      <c r="D25118" s="88"/>
      <c r="E25118" s="88"/>
      <c r="F25118" s="88"/>
      <c r="G25118" s="88"/>
      <c r="H25118" s="88"/>
      <c r="I25118" s="88"/>
      <c r="J25118" s="88"/>
      <c r="K25118" s="88"/>
    </row>
    <row r="25119" spans="2:11" hidden="1" x14ac:dyDescent="0.2">
      <c r="B25119" s="88"/>
      <c r="C25119" s="88"/>
      <c r="D25119" s="88"/>
      <c r="E25119" s="88"/>
      <c r="F25119" s="88"/>
      <c r="G25119" s="88"/>
      <c r="H25119" s="88"/>
      <c r="I25119" s="88"/>
      <c r="J25119" s="88"/>
      <c r="K25119" s="88"/>
    </row>
    <row r="25120" spans="2:11" hidden="1" x14ac:dyDescent="0.2">
      <c r="B25120" s="88"/>
      <c r="C25120" s="88"/>
      <c r="D25120" s="88"/>
      <c r="E25120" s="88"/>
      <c r="F25120" s="88"/>
      <c r="G25120" s="88"/>
      <c r="H25120" s="88"/>
      <c r="I25120" s="88"/>
      <c r="J25120" s="88"/>
      <c r="K25120" s="88"/>
    </row>
    <row r="25121" spans="2:11" hidden="1" x14ac:dyDescent="0.2">
      <c r="B25121" s="88"/>
      <c r="C25121" s="88"/>
      <c r="D25121" s="88"/>
      <c r="E25121" s="88"/>
      <c r="F25121" s="88"/>
      <c r="G25121" s="88"/>
      <c r="H25121" s="88"/>
      <c r="I25121" s="88"/>
      <c r="J25121" s="88"/>
      <c r="K25121" s="88"/>
    </row>
    <row r="25122" spans="2:11" hidden="1" x14ac:dyDescent="0.2">
      <c r="B25122" s="88"/>
      <c r="C25122" s="88"/>
      <c r="D25122" s="88"/>
      <c r="E25122" s="88"/>
      <c r="F25122" s="88"/>
      <c r="G25122" s="88"/>
      <c r="H25122" s="88"/>
      <c r="I25122" s="88"/>
      <c r="J25122" s="88"/>
      <c r="K25122" s="88"/>
    </row>
    <row r="25123" spans="2:11" hidden="1" x14ac:dyDescent="0.2">
      <c r="B25123" s="88"/>
      <c r="C25123" s="88"/>
      <c r="D25123" s="88"/>
      <c r="E25123" s="88"/>
      <c r="F25123" s="88"/>
      <c r="G25123" s="88"/>
      <c r="H25123" s="88"/>
      <c r="I25123" s="88"/>
      <c r="J25123" s="88"/>
      <c r="K25123" s="88"/>
    </row>
    <row r="25124" spans="2:11" hidden="1" x14ac:dyDescent="0.2">
      <c r="B25124" s="88"/>
      <c r="C25124" s="88"/>
      <c r="D25124" s="88"/>
      <c r="E25124" s="88"/>
      <c r="F25124" s="88"/>
      <c r="G25124" s="88"/>
      <c r="H25124" s="88"/>
      <c r="I25124" s="88"/>
      <c r="J25124" s="88"/>
      <c r="K25124" s="88"/>
    </row>
    <row r="25125" spans="2:11" hidden="1" x14ac:dyDescent="0.2">
      <c r="B25125" s="88"/>
      <c r="C25125" s="88"/>
      <c r="D25125" s="88"/>
      <c r="E25125" s="88"/>
      <c r="F25125" s="88"/>
      <c r="G25125" s="88"/>
      <c r="H25125" s="88"/>
      <c r="I25125" s="88"/>
      <c r="J25125" s="88"/>
      <c r="K25125" s="88"/>
    </row>
    <row r="25126" spans="2:11" hidden="1" x14ac:dyDescent="0.2">
      <c r="B25126" s="88"/>
      <c r="C25126" s="88"/>
      <c r="D25126" s="88"/>
      <c r="E25126" s="88"/>
      <c r="F25126" s="88"/>
      <c r="G25126" s="88"/>
      <c r="H25126" s="88"/>
      <c r="I25126" s="88"/>
      <c r="J25126" s="88"/>
      <c r="K25126" s="88"/>
    </row>
    <row r="25127" spans="2:11" hidden="1" x14ac:dyDescent="0.2">
      <c r="B25127" s="88"/>
      <c r="C25127" s="88"/>
      <c r="D25127" s="88"/>
      <c r="E25127" s="88"/>
      <c r="F25127" s="88"/>
      <c r="G25127" s="88"/>
      <c r="H25127" s="88"/>
      <c r="I25127" s="88"/>
      <c r="J25127" s="88"/>
      <c r="K25127" s="88"/>
    </row>
    <row r="25128" spans="2:11" hidden="1" x14ac:dyDescent="0.2">
      <c r="B25128" s="88"/>
      <c r="C25128" s="88"/>
      <c r="D25128" s="88"/>
      <c r="E25128" s="88"/>
      <c r="F25128" s="88"/>
      <c r="G25128" s="88"/>
      <c r="H25128" s="88"/>
      <c r="I25128" s="88"/>
      <c r="J25128" s="88"/>
      <c r="K25128" s="88"/>
    </row>
    <row r="25129" spans="2:11" hidden="1" x14ac:dyDescent="0.2">
      <c r="B25129" s="88"/>
      <c r="C25129" s="88"/>
      <c r="D25129" s="88"/>
      <c r="E25129" s="88"/>
      <c r="F25129" s="88"/>
      <c r="G25129" s="88"/>
      <c r="H25129" s="88"/>
      <c r="I25129" s="88"/>
      <c r="J25129" s="88"/>
      <c r="K25129" s="88"/>
    </row>
    <row r="25130" spans="2:11" hidden="1" x14ac:dyDescent="0.2">
      <c r="B25130" s="88"/>
      <c r="C25130" s="88"/>
      <c r="D25130" s="88"/>
      <c r="E25130" s="88"/>
      <c r="F25130" s="88"/>
      <c r="G25130" s="88"/>
      <c r="H25130" s="88"/>
      <c r="I25130" s="88"/>
      <c r="J25130" s="88"/>
      <c r="K25130" s="88"/>
    </row>
    <row r="25131" spans="2:11" hidden="1" x14ac:dyDescent="0.2">
      <c r="B25131" s="88"/>
      <c r="C25131" s="88"/>
      <c r="D25131" s="88"/>
      <c r="E25131" s="88"/>
      <c r="F25131" s="88"/>
      <c r="G25131" s="88"/>
      <c r="H25131" s="88"/>
      <c r="I25131" s="88"/>
      <c r="J25131" s="88"/>
      <c r="K25131" s="88"/>
    </row>
    <row r="25132" spans="2:11" hidden="1" x14ac:dyDescent="0.2">
      <c r="B25132" s="88"/>
      <c r="C25132" s="88"/>
      <c r="D25132" s="88"/>
      <c r="E25132" s="88"/>
      <c r="F25132" s="88"/>
      <c r="G25132" s="88"/>
      <c r="H25132" s="88"/>
      <c r="I25132" s="88"/>
      <c r="J25132" s="88"/>
      <c r="K25132" s="88"/>
    </row>
    <row r="25133" spans="2:11" hidden="1" x14ac:dyDescent="0.2">
      <c r="B25133" s="88"/>
      <c r="C25133" s="88"/>
      <c r="D25133" s="88"/>
      <c r="E25133" s="88"/>
      <c r="F25133" s="88"/>
      <c r="G25133" s="88"/>
      <c r="H25133" s="88"/>
      <c r="I25133" s="88"/>
      <c r="J25133" s="88"/>
      <c r="K25133" s="88"/>
    </row>
    <row r="25134" spans="2:11" hidden="1" x14ac:dyDescent="0.2">
      <c r="B25134" s="88"/>
      <c r="C25134" s="88"/>
      <c r="D25134" s="88"/>
      <c r="E25134" s="88"/>
      <c r="F25134" s="88"/>
      <c r="G25134" s="88"/>
      <c r="H25134" s="88"/>
      <c r="I25134" s="88"/>
      <c r="J25134" s="88"/>
      <c r="K25134" s="88"/>
    </row>
    <row r="25135" spans="2:11" hidden="1" x14ac:dyDescent="0.2">
      <c r="B25135" s="88"/>
      <c r="C25135" s="88"/>
      <c r="D25135" s="88"/>
      <c r="E25135" s="88"/>
      <c r="F25135" s="88"/>
      <c r="G25135" s="88"/>
      <c r="H25135" s="88"/>
      <c r="I25135" s="88"/>
      <c r="J25135" s="88"/>
      <c r="K25135" s="88"/>
    </row>
    <row r="25136" spans="2:11" hidden="1" x14ac:dyDescent="0.2">
      <c r="B25136" s="88"/>
      <c r="C25136" s="88"/>
      <c r="D25136" s="88"/>
      <c r="E25136" s="88"/>
      <c r="F25136" s="88"/>
      <c r="G25136" s="88"/>
      <c r="H25136" s="88"/>
      <c r="I25136" s="88"/>
      <c r="J25136" s="88"/>
      <c r="K25136" s="88"/>
    </row>
    <row r="25137" spans="2:11" hidden="1" x14ac:dyDescent="0.2">
      <c r="B25137" s="88"/>
      <c r="C25137" s="88"/>
      <c r="D25137" s="88"/>
      <c r="E25137" s="88"/>
      <c r="F25137" s="88"/>
      <c r="G25137" s="88"/>
      <c r="H25137" s="88"/>
      <c r="I25137" s="88"/>
      <c r="J25137" s="88"/>
      <c r="K25137" s="88"/>
    </row>
    <row r="25138" spans="2:11" hidden="1" x14ac:dyDescent="0.2">
      <c r="B25138" s="88"/>
      <c r="C25138" s="88"/>
      <c r="D25138" s="88"/>
      <c r="E25138" s="88"/>
      <c r="F25138" s="88"/>
      <c r="G25138" s="88"/>
      <c r="H25138" s="88"/>
      <c r="I25138" s="88"/>
      <c r="J25138" s="88"/>
      <c r="K25138" s="88"/>
    </row>
    <row r="25139" spans="2:11" hidden="1" x14ac:dyDescent="0.2">
      <c r="B25139" s="88"/>
      <c r="C25139" s="88"/>
      <c r="D25139" s="88"/>
      <c r="E25139" s="88"/>
      <c r="F25139" s="88"/>
      <c r="G25139" s="88"/>
      <c r="H25139" s="88"/>
      <c r="I25139" s="88"/>
      <c r="J25139" s="88"/>
      <c r="K25139" s="88"/>
    </row>
    <row r="25140" spans="2:11" hidden="1" x14ac:dyDescent="0.2">
      <c r="B25140" s="88"/>
      <c r="C25140" s="88"/>
      <c r="D25140" s="88"/>
      <c r="E25140" s="88"/>
      <c r="F25140" s="88"/>
      <c r="G25140" s="88"/>
      <c r="H25140" s="88"/>
      <c r="I25140" s="88"/>
      <c r="J25140" s="88"/>
      <c r="K25140" s="88"/>
    </row>
    <row r="25141" spans="2:11" hidden="1" x14ac:dyDescent="0.2">
      <c r="B25141" s="88"/>
      <c r="C25141" s="88"/>
      <c r="D25141" s="88"/>
      <c r="E25141" s="88"/>
      <c r="F25141" s="88"/>
      <c r="G25141" s="88"/>
      <c r="H25141" s="88"/>
      <c r="I25141" s="88"/>
      <c r="J25141" s="88"/>
      <c r="K25141" s="88"/>
    </row>
    <row r="25142" spans="2:11" hidden="1" x14ac:dyDescent="0.2">
      <c r="B25142" s="88"/>
      <c r="C25142" s="88"/>
      <c r="D25142" s="88"/>
      <c r="E25142" s="88"/>
      <c r="F25142" s="88"/>
      <c r="G25142" s="88"/>
      <c r="H25142" s="88"/>
      <c r="I25142" s="88"/>
      <c r="J25142" s="88"/>
      <c r="K25142" s="88"/>
    </row>
    <row r="25143" spans="2:11" hidden="1" x14ac:dyDescent="0.2">
      <c r="B25143" s="88"/>
      <c r="C25143" s="88"/>
      <c r="D25143" s="88"/>
      <c r="E25143" s="88"/>
      <c r="F25143" s="88"/>
      <c r="G25143" s="88"/>
      <c r="H25143" s="88"/>
      <c r="I25143" s="88"/>
      <c r="J25143" s="88"/>
      <c r="K25143" s="88"/>
    </row>
    <row r="25144" spans="2:11" hidden="1" x14ac:dyDescent="0.2">
      <c r="B25144" s="88"/>
      <c r="C25144" s="88"/>
      <c r="D25144" s="88"/>
      <c r="E25144" s="88"/>
      <c r="F25144" s="88"/>
      <c r="G25144" s="88"/>
      <c r="H25144" s="88"/>
      <c r="I25144" s="88"/>
      <c r="J25144" s="88"/>
      <c r="K25144" s="88"/>
    </row>
    <row r="25145" spans="2:11" hidden="1" x14ac:dyDescent="0.2">
      <c r="B25145" s="88"/>
      <c r="C25145" s="88"/>
      <c r="D25145" s="88"/>
      <c r="E25145" s="88"/>
      <c r="F25145" s="88"/>
      <c r="G25145" s="88"/>
      <c r="H25145" s="88"/>
      <c r="I25145" s="88"/>
      <c r="J25145" s="88"/>
      <c r="K25145" s="88"/>
    </row>
    <row r="25146" spans="2:11" hidden="1" x14ac:dyDescent="0.2">
      <c r="B25146" s="88"/>
      <c r="C25146" s="88"/>
      <c r="D25146" s="88"/>
      <c r="E25146" s="88"/>
      <c r="F25146" s="88"/>
      <c r="G25146" s="88"/>
      <c r="H25146" s="88"/>
      <c r="I25146" s="88"/>
      <c r="J25146" s="88"/>
      <c r="K25146" s="88"/>
    </row>
    <row r="25147" spans="2:11" hidden="1" x14ac:dyDescent="0.2">
      <c r="B25147" s="88"/>
      <c r="C25147" s="88"/>
      <c r="D25147" s="88"/>
      <c r="E25147" s="88"/>
      <c r="F25147" s="88"/>
      <c r="G25147" s="88"/>
      <c r="H25147" s="88"/>
      <c r="I25147" s="88"/>
      <c r="J25147" s="88"/>
      <c r="K25147" s="88"/>
    </row>
    <row r="25148" spans="2:11" hidden="1" x14ac:dyDescent="0.2">
      <c r="B25148" s="88"/>
      <c r="C25148" s="88"/>
      <c r="D25148" s="88"/>
      <c r="E25148" s="88"/>
      <c r="F25148" s="88"/>
      <c r="G25148" s="88"/>
      <c r="H25148" s="88"/>
      <c r="I25148" s="88"/>
      <c r="J25148" s="88"/>
      <c r="K25148" s="88"/>
    </row>
    <row r="25149" spans="2:11" hidden="1" x14ac:dyDescent="0.2">
      <c r="B25149" s="88"/>
      <c r="C25149" s="88"/>
      <c r="D25149" s="88"/>
      <c r="E25149" s="88"/>
      <c r="F25149" s="88"/>
      <c r="G25149" s="88"/>
      <c r="H25149" s="88"/>
      <c r="I25149" s="88"/>
      <c r="J25149" s="88"/>
      <c r="K25149" s="88"/>
    </row>
    <row r="25150" spans="2:11" hidden="1" x14ac:dyDescent="0.2">
      <c r="B25150" s="88"/>
      <c r="C25150" s="88"/>
      <c r="D25150" s="88"/>
      <c r="E25150" s="88"/>
      <c r="F25150" s="88"/>
      <c r="G25150" s="88"/>
      <c r="H25150" s="88"/>
      <c r="I25150" s="88"/>
      <c r="J25150" s="88"/>
      <c r="K25150" s="88"/>
    </row>
    <row r="25151" spans="2:11" hidden="1" x14ac:dyDescent="0.2">
      <c r="B25151" s="88"/>
      <c r="C25151" s="88"/>
      <c r="D25151" s="88"/>
      <c r="E25151" s="88"/>
      <c r="F25151" s="88"/>
      <c r="G25151" s="88"/>
      <c r="H25151" s="88"/>
      <c r="I25151" s="88"/>
      <c r="J25151" s="88"/>
      <c r="K25151" s="88"/>
    </row>
    <row r="25152" spans="2:11" hidden="1" x14ac:dyDescent="0.2">
      <c r="B25152" s="88"/>
      <c r="C25152" s="88"/>
      <c r="D25152" s="88"/>
      <c r="E25152" s="88"/>
      <c r="F25152" s="88"/>
      <c r="G25152" s="88"/>
      <c r="H25152" s="88"/>
      <c r="I25152" s="88"/>
      <c r="J25152" s="88"/>
      <c r="K25152" s="88"/>
    </row>
    <row r="25153" spans="2:11" hidden="1" x14ac:dyDescent="0.2">
      <c r="B25153" s="88"/>
      <c r="C25153" s="88"/>
      <c r="D25153" s="88"/>
      <c r="E25153" s="88"/>
      <c r="F25153" s="88"/>
      <c r="G25153" s="88"/>
      <c r="H25153" s="88"/>
      <c r="I25153" s="88"/>
      <c r="J25153" s="88"/>
      <c r="K25153" s="88"/>
    </row>
    <row r="25154" spans="2:11" hidden="1" x14ac:dyDescent="0.2">
      <c r="B25154" s="88"/>
      <c r="C25154" s="88"/>
      <c r="D25154" s="88"/>
      <c r="E25154" s="88"/>
      <c r="F25154" s="88"/>
      <c r="G25154" s="88"/>
      <c r="H25154" s="88"/>
      <c r="I25154" s="88"/>
      <c r="J25154" s="88"/>
      <c r="K25154" s="88"/>
    </row>
    <row r="25155" spans="2:11" hidden="1" x14ac:dyDescent="0.2">
      <c r="B25155" s="88"/>
      <c r="C25155" s="88"/>
      <c r="D25155" s="88"/>
      <c r="E25155" s="88"/>
      <c r="F25155" s="88"/>
      <c r="G25155" s="88"/>
      <c r="H25155" s="88"/>
      <c r="I25155" s="88"/>
      <c r="J25155" s="88"/>
      <c r="K25155" s="88"/>
    </row>
    <row r="25156" spans="2:11" hidden="1" x14ac:dyDescent="0.2">
      <c r="B25156" s="88"/>
      <c r="C25156" s="88"/>
      <c r="D25156" s="88"/>
      <c r="E25156" s="88"/>
      <c r="F25156" s="88"/>
      <c r="G25156" s="88"/>
      <c r="H25156" s="88"/>
      <c r="I25156" s="88"/>
      <c r="J25156" s="88"/>
      <c r="K25156" s="88"/>
    </row>
    <row r="25157" spans="2:11" hidden="1" x14ac:dyDescent="0.2">
      <c r="B25157" s="88"/>
      <c r="C25157" s="88"/>
      <c r="D25157" s="88"/>
      <c r="E25157" s="88"/>
      <c r="F25157" s="88"/>
      <c r="G25157" s="88"/>
      <c r="H25157" s="88"/>
      <c r="I25157" s="88"/>
      <c r="J25157" s="88"/>
      <c r="K25157" s="88"/>
    </row>
    <row r="25158" spans="2:11" hidden="1" x14ac:dyDescent="0.2">
      <c r="B25158" s="88"/>
      <c r="C25158" s="88"/>
      <c r="D25158" s="88"/>
      <c r="E25158" s="88"/>
      <c r="F25158" s="88"/>
      <c r="G25158" s="88"/>
      <c r="H25158" s="88"/>
      <c r="I25158" s="88"/>
      <c r="J25158" s="88"/>
      <c r="K25158" s="88"/>
    </row>
    <row r="25159" spans="2:11" hidden="1" x14ac:dyDescent="0.2">
      <c r="B25159" s="88"/>
      <c r="C25159" s="88"/>
      <c r="D25159" s="88"/>
      <c r="E25159" s="88"/>
      <c r="F25159" s="88"/>
      <c r="G25159" s="88"/>
      <c r="H25159" s="88"/>
      <c r="I25159" s="88"/>
      <c r="J25159" s="88"/>
      <c r="K25159" s="88"/>
    </row>
    <row r="25160" spans="2:11" hidden="1" x14ac:dyDescent="0.2">
      <c r="B25160" s="88"/>
      <c r="C25160" s="88"/>
      <c r="D25160" s="88"/>
      <c r="E25160" s="88"/>
      <c r="F25160" s="88"/>
      <c r="G25160" s="88"/>
      <c r="H25160" s="88"/>
      <c r="I25160" s="88"/>
      <c r="J25160" s="88"/>
      <c r="K25160" s="88"/>
    </row>
    <row r="25161" spans="2:11" hidden="1" x14ac:dyDescent="0.2">
      <c r="B25161" s="88"/>
      <c r="C25161" s="88"/>
      <c r="D25161" s="88"/>
      <c r="E25161" s="88"/>
      <c r="F25161" s="88"/>
      <c r="G25161" s="88"/>
      <c r="H25161" s="88"/>
      <c r="I25161" s="88"/>
      <c r="J25161" s="88"/>
      <c r="K25161" s="88"/>
    </row>
    <row r="25162" spans="2:11" hidden="1" x14ac:dyDescent="0.2">
      <c r="B25162" s="88"/>
      <c r="C25162" s="88"/>
      <c r="D25162" s="88"/>
      <c r="E25162" s="88"/>
      <c r="F25162" s="88"/>
      <c r="G25162" s="88"/>
      <c r="H25162" s="88"/>
      <c r="I25162" s="88"/>
      <c r="J25162" s="88"/>
      <c r="K25162" s="88"/>
    </row>
    <row r="25163" spans="2:11" hidden="1" x14ac:dyDescent="0.2">
      <c r="B25163" s="88"/>
      <c r="C25163" s="88"/>
      <c r="D25163" s="88"/>
      <c r="E25163" s="88"/>
      <c r="F25163" s="88"/>
      <c r="G25163" s="88"/>
      <c r="H25163" s="88"/>
      <c r="I25163" s="88"/>
      <c r="J25163" s="88"/>
      <c r="K25163" s="88"/>
    </row>
    <row r="25164" spans="2:11" hidden="1" x14ac:dyDescent="0.2">
      <c r="B25164" s="88"/>
      <c r="C25164" s="88"/>
      <c r="D25164" s="88"/>
      <c r="E25164" s="88"/>
      <c r="F25164" s="88"/>
      <c r="G25164" s="88"/>
      <c r="H25164" s="88"/>
      <c r="I25164" s="88"/>
      <c r="J25164" s="88"/>
      <c r="K25164" s="88"/>
    </row>
    <row r="25165" spans="2:11" hidden="1" x14ac:dyDescent="0.2">
      <c r="B25165" s="88"/>
      <c r="C25165" s="88"/>
      <c r="D25165" s="88"/>
      <c r="E25165" s="88"/>
      <c r="F25165" s="88"/>
      <c r="G25165" s="88"/>
      <c r="H25165" s="88"/>
      <c r="I25165" s="88"/>
      <c r="J25165" s="88"/>
      <c r="K25165" s="88"/>
    </row>
    <row r="25166" spans="2:11" hidden="1" x14ac:dyDescent="0.2">
      <c r="B25166" s="88"/>
      <c r="C25166" s="88"/>
      <c r="D25166" s="88"/>
      <c r="E25166" s="88"/>
      <c r="F25166" s="88"/>
      <c r="G25166" s="88"/>
      <c r="H25166" s="88"/>
      <c r="I25166" s="88"/>
      <c r="J25166" s="88"/>
      <c r="K25166" s="88"/>
    </row>
    <row r="25167" spans="2:11" hidden="1" x14ac:dyDescent="0.2">
      <c r="B25167" s="88"/>
      <c r="C25167" s="88"/>
      <c r="D25167" s="88"/>
      <c r="E25167" s="88"/>
      <c r="F25167" s="88"/>
      <c r="G25167" s="88"/>
      <c r="H25167" s="88"/>
      <c r="I25167" s="88"/>
      <c r="J25167" s="88"/>
      <c r="K25167" s="88"/>
    </row>
    <row r="25168" spans="2:11" hidden="1" x14ac:dyDescent="0.2">
      <c r="B25168" s="88"/>
      <c r="C25168" s="88"/>
      <c r="D25168" s="88"/>
      <c r="E25168" s="88"/>
      <c r="F25168" s="88"/>
      <c r="G25168" s="88"/>
      <c r="H25168" s="88"/>
      <c r="I25168" s="88"/>
      <c r="J25168" s="88"/>
      <c r="K25168" s="88"/>
    </row>
    <row r="25169" spans="2:11" hidden="1" x14ac:dyDescent="0.2">
      <c r="B25169" s="88"/>
      <c r="C25169" s="88"/>
      <c r="D25169" s="88"/>
      <c r="E25169" s="88"/>
      <c r="F25169" s="88"/>
      <c r="G25169" s="88"/>
      <c r="H25169" s="88"/>
      <c r="I25169" s="88"/>
      <c r="J25169" s="88"/>
      <c r="K25169" s="88"/>
    </row>
    <row r="25170" spans="2:11" hidden="1" x14ac:dyDescent="0.2">
      <c r="B25170" s="88"/>
      <c r="C25170" s="88"/>
      <c r="D25170" s="88"/>
      <c r="E25170" s="88"/>
      <c r="F25170" s="88"/>
      <c r="G25170" s="88"/>
      <c r="H25170" s="88"/>
      <c r="I25170" s="88"/>
      <c r="J25170" s="88"/>
      <c r="K25170" s="88"/>
    </row>
    <row r="25171" spans="2:11" hidden="1" x14ac:dyDescent="0.2">
      <c r="B25171" s="88"/>
      <c r="C25171" s="88"/>
      <c r="D25171" s="88"/>
      <c r="E25171" s="88"/>
      <c r="F25171" s="88"/>
      <c r="G25171" s="88"/>
      <c r="H25171" s="88"/>
      <c r="I25171" s="88"/>
      <c r="J25171" s="88"/>
      <c r="K25171" s="88"/>
    </row>
    <row r="25172" spans="2:11" hidden="1" x14ac:dyDescent="0.2">
      <c r="B25172" s="88"/>
      <c r="C25172" s="88"/>
      <c r="D25172" s="88"/>
      <c r="E25172" s="88"/>
      <c r="F25172" s="88"/>
      <c r="G25172" s="88"/>
      <c r="H25172" s="88"/>
      <c r="I25172" s="88"/>
      <c r="J25172" s="88"/>
      <c r="K25172" s="88"/>
    </row>
    <row r="25173" spans="2:11" hidden="1" x14ac:dyDescent="0.2">
      <c r="B25173" s="88"/>
      <c r="C25173" s="88"/>
      <c r="D25173" s="88"/>
      <c r="E25173" s="88"/>
      <c r="F25173" s="88"/>
      <c r="G25173" s="88"/>
      <c r="H25173" s="88"/>
      <c r="I25173" s="88"/>
      <c r="J25173" s="88"/>
      <c r="K25173" s="88"/>
    </row>
    <row r="25174" spans="2:11" hidden="1" x14ac:dyDescent="0.2">
      <c r="B25174" s="88"/>
      <c r="C25174" s="88"/>
      <c r="D25174" s="88"/>
      <c r="E25174" s="88"/>
      <c r="F25174" s="88"/>
      <c r="G25174" s="88"/>
      <c r="H25174" s="88"/>
      <c r="I25174" s="88"/>
      <c r="J25174" s="88"/>
      <c r="K25174" s="88"/>
    </row>
    <row r="25175" spans="2:11" hidden="1" x14ac:dyDescent="0.2">
      <c r="B25175" s="88"/>
      <c r="C25175" s="88"/>
      <c r="D25175" s="88"/>
      <c r="E25175" s="88"/>
      <c r="F25175" s="88"/>
      <c r="G25175" s="88"/>
      <c r="H25175" s="88"/>
      <c r="I25175" s="88"/>
      <c r="J25175" s="88"/>
      <c r="K25175" s="88"/>
    </row>
    <row r="25176" spans="2:11" hidden="1" x14ac:dyDescent="0.2">
      <c r="B25176" s="88"/>
      <c r="C25176" s="88"/>
      <c r="D25176" s="88"/>
      <c r="E25176" s="88"/>
      <c r="F25176" s="88"/>
      <c r="G25176" s="88"/>
      <c r="H25176" s="88"/>
      <c r="I25176" s="88"/>
      <c r="J25176" s="88"/>
      <c r="K25176" s="88"/>
    </row>
    <row r="25177" spans="2:11" hidden="1" x14ac:dyDescent="0.2">
      <c r="B25177" s="88"/>
      <c r="C25177" s="88"/>
      <c r="D25177" s="88"/>
      <c r="E25177" s="88"/>
      <c r="F25177" s="88"/>
      <c r="G25177" s="88"/>
      <c r="H25177" s="88"/>
      <c r="I25177" s="88"/>
      <c r="J25177" s="88"/>
      <c r="K25177" s="88"/>
    </row>
    <row r="25178" spans="2:11" hidden="1" x14ac:dyDescent="0.2">
      <c r="B25178" s="88"/>
      <c r="C25178" s="88"/>
      <c r="D25178" s="88"/>
      <c r="E25178" s="88"/>
      <c r="F25178" s="88"/>
      <c r="G25178" s="88"/>
      <c r="H25178" s="88"/>
      <c r="I25178" s="88"/>
      <c r="J25178" s="88"/>
      <c r="K25178" s="88"/>
    </row>
    <row r="25179" spans="2:11" hidden="1" x14ac:dyDescent="0.2">
      <c r="B25179" s="88"/>
      <c r="C25179" s="88"/>
      <c r="D25179" s="88"/>
      <c r="E25179" s="88"/>
      <c r="F25179" s="88"/>
      <c r="G25179" s="88"/>
      <c r="H25179" s="88"/>
      <c r="I25179" s="88"/>
      <c r="J25179" s="88"/>
      <c r="K25179" s="88"/>
    </row>
    <row r="25180" spans="2:11" hidden="1" x14ac:dyDescent="0.2">
      <c r="B25180" s="88"/>
      <c r="C25180" s="88"/>
      <c r="D25180" s="88"/>
      <c r="E25180" s="88"/>
      <c r="F25180" s="88"/>
      <c r="G25180" s="88"/>
      <c r="H25180" s="88"/>
      <c r="I25180" s="88"/>
      <c r="J25180" s="88"/>
      <c r="K25180" s="88"/>
    </row>
    <row r="25181" spans="2:11" hidden="1" x14ac:dyDescent="0.2">
      <c r="B25181" s="88"/>
      <c r="C25181" s="88"/>
      <c r="D25181" s="88"/>
      <c r="E25181" s="88"/>
      <c r="F25181" s="88"/>
      <c r="G25181" s="88"/>
      <c r="H25181" s="88"/>
      <c r="I25181" s="88"/>
      <c r="J25181" s="88"/>
      <c r="K25181" s="88"/>
    </row>
    <row r="25182" spans="2:11" hidden="1" x14ac:dyDescent="0.2">
      <c r="B25182" s="88"/>
      <c r="C25182" s="88"/>
      <c r="D25182" s="88"/>
      <c r="E25182" s="88"/>
      <c r="F25182" s="88"/>
      <c r="G25182" s="88"/>
      <c r="H25182" s="88"/>
      <c r="I25182" s="88"/>
      <c r="J25182" s="88"/>
      <c r="K25182" s="88"/>
    </row>
    <row r="25183" spans="2:11" hidden="1" x14ac:dyDescent="0.2">
      <c r="B25183" s="88"/>
      <c r="C25183" s="88"/>
      <c r="D25183" s="88"/>
      <c r="E25183" s="88"/>
      <c r="F25183" s="88"/>
      <c r="G25183" s="88"/>
      <c r="H25183" s="88"/>
      <c r="I25183" s="88"/>
      <c r="J25183" s="88"/>
      <c r="K25183" s="88"/>
    </row>
    <row r="25184" spans="2:11" hidden="1" x14ac:dyDescent="0.2">
      <c r="B25184" s="88"/>
      <c r="C25184" s="88"/>
      <c r="D25184" s="88"/>
      <c r="E25184" s="88"/>
      <c r="F25184" s="88"/>
      <c r="G25184" s="88"/>
      <c r="H25184" s="88"/>
      <c r="I25184" s="88"/>
      <c r="J25184" s="88"/>
      <c r="K25184" s="88"/>
    </row>
    <row r="25185" spans="2:11" hidden="1" x14ac:dyDescent="0.2">
      <c r="B25185" s="88"/>
      <c r="C25185" s="88"/>
      <c r="D25185" s="88"/>
      <c r="E25185" s="88"/>
      <c r="F25185" s="88"/>
      <c r="G25185" s="88"/>
      <c r="H25185" s="88"/>
      <c r="I25185" s="88"/>
      <c r="J25185" s="88"/>
      <c r="K25185" s="88"/>
    </row>
    <row r="25186" spans="2:11" hidden="1" x14ac:dyDescent="0.2">
      <c r="B25186" s="88"/>
      <c r="C25186" s="88"/>
      <c r="D25186" s="88"/>
      <c r="E25186" s="88"/>
      <c r="F25186" s="88"/>
      <c r="G25186" s="88"/>
      <c r="H25186" s="88"/>
      <c r="I25186" s="88"/>
      <c r="J25186" s="88"/>
      <c r="K25186" s="88"/>
    </row>
    <row r="25187" spans="2:11" hidden="1" x14ac:dyDescent="0.2">
      <c r="B25187" s="88"/>
      <c r="C25187" s="88"/>
      <c r="D25187" s="88"/>
      <c r="E25187" s="88"/>
      <c r="F25187" s="88"/>
      <c r="G25187" s="88"/>
      <c r="H25187" s="88"/>
      <c r="I25187" s="88"/>
      <c r="J25187" s="88"/>
      <c r="K25187" s="88"/>
    </row>
    <row r="25188" spans="2:11" hidden="1" x14ac:dyDescent="0.2">
      <c r="B25188" s="88"/>
      <c r="C25188" s="88"/>
      <c r="D25188" s="88"/>
      <c r="E25188" s="88"/>
      <c r="F25188" s="88"/>
      <c r="G25188" s="88"/>
      <c r="H25188" s="88"/>
      <c r="I25188" s="88"/>
      <c r="J25188" s="88"/>
      <c r="K25188" s="88"/>
    </row>
    <row r="25189" spans="2:11" hidden="1" x14ac:dyDescent="0.2">
      <c r="B25189" s="88"/>
      <c r="C25189" s="88"/>
      <c r="D25189" s="88"/>
      <c r="E25189" s="88"/>
      <c r="F25189" s="88"/>
      <c r="G25189" s="88"/>
      <c r="H25189" s="88"/>
      <c r="I25189" s="88"/>
      <c r="J25189" s="88"/>
      <c r="K25189" s="88"/>
    </row>
    <row r="25190" spans="2:11" hidden="1" x14ac:dyDescent="0.2">
      <c r="B25190" s="88"/>
      <c r="C25190" s="88"/>
      <c r="D25190" s="88"/>
      <c r="E25190" s="88"/>
      <c r="F25190" s="88"/>
      <c r="G25190" s="88"/>
      <c r="H25190" s="88"/>
      <c r="I25190" s="88"/>
      <c r="J25190" s="88"/>
      <c r="K25190" s="88"/>
    </row>
    <row r="25191" spans="2:11" hidden="1" x14ac:dyDescent="0.2">
      <c r="B25191" s="88"/>
      <c r="C25191" s="88"/>
      <c r="D25191" s="88"/>
      <c r="E25191" s="88"/>
      <c r="F25191" s="88"/>
      <c r="G25191" s="88"/>
      <c r="H25191" s="88"/>
      <c r="I25191" s="88"/>
      <c r="J25191" s="88"/>
      <c r="K25191" s="88"/>
    </row>
    <row r="25192" spans="2:11" hidden="1" x14ac:dyDescent="0.2">
      <c r="B25192" s="88"/>
      <c r="C25192" s="88"/>
      <c r="D25192" s="88"/>
      <c r="E25192" s="88"/>
      <c r="F25192" s="88"/>
      <c r="G25192" s="88"/>
      <c r="H25192" s="88"/>
      <c r="I25192" s="88"/>
      <c r="J25192" s="88"/>
      <c r="K25192" s="88"/>
    </row>
    <row r="25193" spans="2:11" hidden="1" x14ac:dyDescent="0.2">
      <c r="B25193" s="88"/>
      <c r="C25193" s="88"/>
      <c r="D25193" s="88"/>
      <c r="E25193" s="88"/>
      <c r="F25193" s="88"/>
      <c r="G25193" s="88"/>
      <c r="H25193" s="88"/>
      <c r="I25193" s="88"/>
      <c r="J25193" s="88"/>
      <c r="K25193" s="88"/>
    </row>
    <row r="25194" spans="2:11" hidden="1" x14ac:dyDescent="0.2">
      <c r="B25194" s="88"/>
      <c r="C25194" s="88"/>
      <c r="D25194" s="88"/>
      <c r="E25194" s="88"/>
      <c r="F25194" s="88"/>
      <c r="G25194" s="88"/>
      <c r="H25194" s="88"/>
      <c r="I25194" s="88"/>
      <c r="J25194" s="88"/>
      <c r="K25194" s="88"/>
    </row>
    <row r="25195" spans="2:11" hidden="1" x14ac:dyDescent="0.2">
      <c r="B25195" s="88"/>
      <c r="C25195" s="88"/>
      <c r="D25195" s="88"/>
      <c r="E25195" s="88"/>
      <c r="F25195" s="88"/>
      <c r="G25195" s="88"/>
      <c r="H25195" s="88"/>
      <c r="I25195" s="88"/>
      <c r="J25195" s="88"/>
      <c r="K25195" s="88"/>
    </row>
    <row r="25196" spans="2:11" hidden="1" x14ac:dyDescent="0.2">
      <c r="B25196" s="88"/>
      <c r="C25196" s="88"/>
      <c r="D25196" s="88"/>
      <c r="E25196" s="88"/>
      <c r="F25196" s="88"/>
      <c r="G25196" s="88"/>
      <c r="H25196" s="88"/>
      <c r="I25196" s="88"/>
      <c r="J25196" s="88"/>
      <c r="K25196" s="88"/>
    </row>
    <row r="25197" spans="2:11" hidden="1" x14ac:dyDescent="0.2">
      <c r="B25197" s="88"/>
      <c r="C25197" s="88"/>
      <c r="D25197" s="88"/>
      <c r="E25197" s="88"/>
      <c r="F25197" s="88"/>
      <c r="G25197" s="88"/>
      <c r="H25197" s="88"/>
      <c r="I25197" s="88"/>
      <c r="J25197" s="88"/>
      <c r="K25197" s="88"/>
    </row>
    <row r="25198" spans="2:11" hidden="1" x14ac:dyDescent="0.2">
      <c r="B25198" s="88"/>
      <c r="C25198" s="88"/>
      <c r="D25198" s="88"/>
      <c r="E25198" s="88"/>
      <c r="F25198" s="88"/>
      <c r="G25198" s="88"/>
      <c r="H25198" s="88"/>
      <c r="I25198" s="88"/>
      <c r="J25198" s="88"/>
      <c r="K25198" s="88"/>
    </row>
    <row r="25199" spans="2:11" hidden="1" x14ac:dyDescent="0.2">
      <c r="B25199" s="88"/>
      <c r="C25199" s="88"/>
      <c r="D25199" s="88"/>
      <c r="E25199" s="88"/>
      <c r="F25199" s="88"/>
      <c r="G25199" s="88"/>
      <c r="H25199" s="88"/>
      <c r="I25199" s="88"/>
      <c r="J25199" s="88"/>
      <c r="K25199" s="88"/>
    </row>
    <row r="25200" spans="2:11" hidden="1" x14ac:dyDescent="0.2">
      <c r="B25200" s="88"/>
      <c r="C25200" s="88"/>
      <c r="D25200" s="88"/>
      <c r="E25200" s="88"/>
      <c r="F25200" s="88"/>
      <c r="G25200" s="88"/>
      <c r="H25200" s="88"/>
      <c r="I25200" s="88"/>
      <c r="J25200" s="88"/>
      <c r="K25200" s="88"/>
    </row>
    <row r="25201" spans="2:11" hidden="1" x14ac:dyDescent="0.2">
      <c r="B25201" s="88"/>
      <c r="C25201" s="88"/>
      <c r="D25201" s="88"/>
      <c r="E25201" s="88"/>
      <c r="F25201" s="88"/>
      <c r="G25201" s="88"/>
      <c r="H25201" s="88"/>
      <c r="I25201" s="88"/>
      <c r="J25201" s="88"/>
      <c r="K25201" s="88"/>
    </row>
    <row r="25202" spans="2:11" hidden="1" x14ac:dyDescent="0.2">
      <c r="B25202" s="88"/>
      <c r="C25202" s="88"/>
      <c r="D25202" s="88"/>
      <c r="E25202" s="88"/>
      <c r="F25202" s="88"/>
      <c r="G25202" s="88"/>
      <c r="H25202" s="88"/>
      <c r="I25202" s="88"/>
      <c r="J25202" s="88"/>
      <c r="K25202" s="88"/>
    </row>
    <row r="25203" spans="2:11" hidden="1" x14ac:dyDescent="0.2">
      <c r="B25203" s="88"/>
      <c r="C25203" s="88"/>
      <c r="D25203" s="88"/>
      <c r="E25203" s="88"/>
      <c r="F25203" s="88"/>
      <c r="G25203" s="88"/>
      <c r="H25203" s="88"/>
      <c r="I25203" s="88"/>
      <c r="J25203" s="88"/>
      <c r="K25203" s="88"/>
    </row>
    <row r="25204" spans="2:11" hidden="1" x14ac:dyDescent="0.2">
      <c r="B25204" s="88"/>
      <c r="C25204" s="88"/>
      <c r="D25204" s="88"/>
      <c r="E25204" s="88"/>
      <c r="F25204" s="88"/>
      <c r="G25204" s="88"/>
      <c r="H25204" s="88"/>
      <c r="I25204" s="88"/>
      <c r="J25204" s="88"/>
      <c r="K25204" s="88"/>
    </row>
    <row r="25205" spans="2:11" hidden="1" x14ac:dyDescent="0.2">
      <c r="B25205" s="88"/>
      <c r="C25205" s="88"/>
      <c r="D25205" s="88"/>
      <c r="E25205" s="88"/>
      <c r="F25205" s="88"/>
      <c r="G25205" s="88"/>
      <c r="H25205" s="88"/>
      <c r="I25205" s="88"/>
      <c r="J25205" s="88"/>
      <c r="K25205" s="88"/>
    </row>
    <row r="25206" spans="2:11" hidden="1" x14ac:dyDescent="0.2">
      <c r="B25206" s="88"/>
      <c r="C25206" s="88"/>
      <c r="D25206" s="88"/>
      <c r="E25206" s="88"/>
      <c r="F25206" s="88"/>
      <c r="G25206" s="88"/>
      <c r="H25206" s="88"/>
      <c r="I25206" s="88"/>
      <c r="J25206" s="88"/>
      <c r="K25206" s="88"/>
    </row>
    <row r="25207" spans="2:11" hidden="1" x14ac:dyDescent="0.2">
      <c r="B25207" s="88"/>
      <c r="C25207" s="88"/>
      <c r="D25207" s="88"/>
      <c r="E25207" s="88"/>
      <c r="F25207" s="88"/>
      <c r="G25207" s="88"/>
      <c r="H25207" s="88"/>
      <c r="I25207" s="88"/>
      <c r="J25207" s="88"/>
      <c r="K25207" s="88"/>
    </row>
    <row r="25208" spans="2:11" hidden="1" x14ac:dyDescent="0.2">
      <c r="B25208" s="88"/>
      <c r="C25208" s="88"/>
      <c r="D25208" s="88"/>
      <c r="E25208" s="88"/>
      <c r="F25208" s="88"/>
      <c r="G25208" s="88"/>
      <c r="H25208" s="88"/>
      <c r="I25208" s="88"/>
      <c r="J25208" s="88"/>
      <c r="K25208" s="88"/>
    </row>
    <row r="25209" spans="2:11" hidden="1" x14ac:dyDescent="0.2">
      <c r="B25209" s="88"/>
      <c r="C25209" s="88"/>
      <c r="D25209" s="88"/>
      <c r="E25209" s="88"/>
      <c r="F25209" s="88"/>
      <c r="G25209" s="88"/>
      <c r="H25209" s="88"/>
      <c r="I25209" s="88"/>
      <c r="J25209" s="88"/>
      <c r="K25209" s="88"/>
    </row>
    <row r="25210" spans="2:11" hidden="1" x14ac:dyDescent="0.2">
      <c r="B25210" s="88"/>
      <c r="C25210" s="88"/>
      <c r="D25210" s="88"/>
      <c r="E25210" s="88"/>
      <c r="F25210" s="88"/>
      <c r="G25210" s="88"/>
      <c r="H25210" s="88"/>
      <c r="I25210" s="88"/>
      <c r="J25210" s="88"/>
      <c r="K25210" s="88"/>
    </row>
    <row r="25211" spans="2:11" hidden="1" x14ac:dyDescent="0.2">
      <c r="B25211" s="88"/>
      <c r="C25211" s="88"/>
      <c r="D25211" s="88"/>
      <c r="E25211" s="88"/>
      <c r="F25211" s="88"/>
      <c r="G25211" s="88"/>
      <c r="H25211" s="88"/>
      <c r="I25211" s="88"/>
      <c r="J25211" s="88"/>
      <c r="K25211" s="88"/>
    </row>
    <row r="25212" spans="2:11" hidden="1" x14ac:dyDescent="0.2">
      <c r="B25212" s="88"/>
      <c r="C25212" s="88"/>
      <c r="D25212" s="88"/>
      <c r="E25212" s="88"/>
      <c r="F25212" s="88"/>
      <c r="G25212" s="88"/>
      <c r="H25212" s="88"/>
      <c r="I25212" s="88"/>
      <c r="J25212" s="88"/>
      <c r="K25212" s="88"/>
    </row>
    <row r="25213" spans="2:11" hidden="1" x14ac:dyDescent="0.2">
      <c r="B25213" s="88"/>
      <c r="C25213" s="88"/>
      <c r="D25213" s="88"/>
      <c r="E25213" s="88"/>
      <c r="F25213" s="88"/>
      <c r="G25213" s="88"/>
      <c r="H25213" s="88"/>
      <c r="I25213" s="88"/>
      <c r="J25213" s="88"/>
      <c r="K25213" s="88"/>
    </row>
    <row r="25214" spans="2:11" hidden="1" x14ac:dyDescent="0.2">
      <c r="B25214" s="88"/>
      <c r="C25214" s="88"/>
      <c r="D25214" s="88"/>
      <c r="E25214" s="88"/>
      <c r="F25214" s="88"/>
      <c r="G25214" s="88"/>
      <c r="H25214" s="88"/>
      <c r="I25214" s="88"/>
      <c r="J25214" s="88"/>
      <c r="K25214" s="88"/>
    </row>
    <row r="25215" spans="2:11" hidden="1" x14ac:dyDescent="0.2">
      <c r="B25215" s="88"/>
      <c r="C25215" s="88"/>
      <c r="D25215" s="88"/>
      <c r="E25215" s="88"/>
      <c r="F25215" s="88"/>
      <c r="G25215" s="88"/>
      <c r="H25215" s="88"/>
      <c r="I25215" s="88"/>
      <c r="J25215" s="88"/>
      <c r="K25215" s="88"/>
    </row>
    <row r="25216" spans="2:11" hidden="1" x14ac:dyDescent="0.2">
      <c r="B25216" s="88"/>
      <c r="C25216" s="88"/>
      <c r="D25216" s="88"/>
      <c r="E25216" s="88"/>
      <c r="F25216" s="88"/>
      <c r="G25216" s="88"/>
      <c r="H25216" s="88"/>
      <c r="I25216" s="88"/>
      <c r="J25216" s="88"/>
      <c r="K25216" s="88"/>
    </row>
    <row r="25217" spans="2:11" hidden="1" x14ac:dyDescent="0.2">
      <c r="B25217" s="88"/>
      <c r="C25217" s="88"/>
      <c r="D25217" s="88"/>
      <c r="E25217" s="88"/>
      <c r="F25217" s="88"/>
      <c r="G25217" s="88"/>
      <c r="H25217" s="88"/>
      <c r="I25217" s="88"/>
      <c r="J25217" s="88"/>
      <c r="K25217" s="88"/>
    </row>
    <row r="25218" spans="2:11" hidden="1" x14ac:dyDescent="0.2">
      <c r="B25218" s="88"/>
      <c r="C25218" s="88"/>
      <c r="D25218" s="88"/>
      <c r="E25218" s="88"/>
      <c r="F25218" s="88"/>
      <c r="G25218" s="88"/>
      <c r="H25218" s="88"/>
      <c r="I25218" s="88"/>
      <c r="J25218" s="88"/>
      <c r="K25218" s="88"/>
    </row>
    <row r="25219" spans="2:11" hidden="1" x14ac:dyDescent="0.2">
      <c r="B25219" s="88"/>
      <c r="C25219" s="88"/>
      <c r="D25219" s="88"/>
      <c r="E25219" s="88"/>
      <c r="F25219" s="88"/>
      <c r="G25219" s="88"/>
      <c r="H25219" s="88"/>
      <c r="I25219" s="88"/>
      <c r="J25219" s="88"/>
      <c r="K25219" s="88"/>
    </row>
    <row r="25220" spans="2:11" hidden="1" x14ac:dyDescent="0.2">
      <c r="B25220" s="88"/>
      <c r="C25220" s="88"/>
      <c r="D25220" s="88"/>
      <c r="E25220" s="88"/>
      <c r="F25220" s="88"/>
      <c r="G25220" s="88"/>
      <c r="H25220" s="88"/>
      <c r="I25220" s="88"/>
      <c r="J25220" s="88"/>
      <c r="K25220" s="88"/>
    </row>
    <row r="25221" spans="2:11" hidden="1" x14ac:dyDescent="0.2">
      <c r="B25221" s="88"/>
      <c r="C25221" s="88"/>
      <c r="D25221" s="88"/>
      <c r="E25221" s="88"/>
      <c r="F25221" s="88"/>
      <c r="G25221" s="88"/>
      <c r="H25221" s="88"/>
      <c r="I25221" s="88"/>
      <c r="J25221" s="88"/>
      <c r="K25221" s="88"/>
    </row>
    <row r="25222" spans="2:11" hidden="1" x14ac:dyDescent="0.2">
      <c r="B25222" s="88"/>
      <c r="C25222" s="88"/>
      <c r="D25222" s="88"/>
      <c r="E25222" s="88"/>
      <c r="F25222" s="88"/>
      <c r="G25222" s="88"/>
      <c r="H25222" s="88"/>
      <c r="I25222" s="88"/>
      <c r="J25222" s="88"/>
      <c r="K25222" s="88"/>
    </row>
    <row r="25223" spans="2:11" hidden="1" x14ac:dyDescent="0.2">
      <c r="B25223" s="88"/>
      <c r="C25223" s="88"/>
      <c r="D25223" s="88"/>
      <c r="E25223" s="88"/>
      <c r="F25223" s="88"/>
      <c r="G25223" s="88"/>
      <c r="H25223" s="88"/>
      <c r="I25223" s="88"/>
      <c r="J25223" s="88"/>
      <c r="K25223" s="88"/>
    </row>
    <row r="25224" spans="2:11" hidden="1" x14ac:dyDescent="0.2">
      <c r="B25224" s="88"/>
      <c r="C25224" s="88"/>
      <c r="D25224" s="88"/>
      <c r="E25224" s="88"/>
      <c r="F25224" s="88"/>
      <c r="G25224" s="88"/>
      <c r="H25224" s="88"/>
      <c r="I25224" s="88"/>
      <c r="J25224" s="88"/>
      <c r="K25224" s="88"/>
    </row>
    <row r="25225" spans="2:11" hidden="1" x14ac:dyDescent="0.2">
      <c r="B25225" s="88"/>
      <c r="C25225" s="88"/>
      <c r="D25225" s="88"/>
      <c r="E25225" s="88"/>
      <c r="F25225" s="88"/>
      <c r="G25225" s="88"/>
      <c r="H25225" s="88"/>
      <c r="I25225" s="88"/>
      <c r="J25225" s="88"/>
      <c r="K25225" s="88"/>
    </row>
    <row r="25226" spans="2:11" hidden="1" x14ac:dyDescent="0.2">
      <c r="B25226" s="88"/>
      <c r="C25226" s="88"/>
      <c r="D25226" s="88"/>
      <c r="E25226" s="88"/>
      <c r="F25226" s="88"/>
      <c r="G25226" s="88"/>
      <c r="H25226" s="88"/>
      <c r="I25226" s="88"/>
      <c r="J25226" s="88"/>
      <c r="K25226" s="88"/>
    </row>
    <row r="25227" spans="2:11" hidden="1" x14ac:dyDescent="0.2">
      <c r="B25227" s="88"/>
      <c r="C25227" s="88"/>
      <c r="D25227" s="88"/>
      <c r="E25227" s="88"/>
      <c r="F25227" s="88"/>
      <c r="G25227" s="88"/>
      <c r="H25227" s="88"/>
      <c r="I25227" s="88"/>
      <c r="J25227" s="88"/>
      <c r="K25227" s="88"/>
    </row>
    <row r="25228" spans="2:11" hidden="1" x14ac:dyDescent="0.2">
      <c r="B25228" s="88"/>
      <c r="C25228" s="88"/>
      <c r="D25228" s="88"/>
      <c r="E25228" s="88"/>
      <c r="F25228" s="88"/>
      <c r="G25228" s="88"/>
      <c r="H25228" s="88"/>
      <c r="I25228" s="88"/>
      <c r="J25228" s="88"/>
      <c r="K25228" s="88"/>
    </row>
    <row r="25229" spans="2:11" hidden="1" x14ac:dyDescent="0.2">
      <c r="B25229" s="88"/>
      <c r="C25229" s="88"/>
      <c r="D25229" s="88"/>
      <c r="E25229" s="88"/>
      <c r="F25229" s="88"/>
      <c r="G25229" s="88"/>
      <c r="H25229" s="88"/>
      <c r="I25229" s="88"/>
      <c r="J25229" s="88"/>
      <c r="K25229" s="88"/>
    </row>
    <row r="25230" spans="2:11" hidden="1" x14ac:dyDescent="0.2">
      <c r="B25230" s="88"/>
      <c r="C25230" s="88"/>
      <c r="D25230" s="88"/>
      <c r="E25230" s="88"/>
      <c r="F25230" s="88"/>
      <c r="G25230" s="88"/>
      <c r="H25230" s="88"/>
      <c r="I25230" s="88"/>
      <c r="J25230" s="88"/>
      <c r="K25230" s="88"/>
    </row>
    <row r="25231" spans="2:11" hidden="1" x14ac:dyDescent="0.2">
      <c r="B25231" s="88"/>
      <c r="C25231" s="88"/>
      <c r="D25231" s="88"/>
      <c r="E25231" s="88"/>
      <c r="F25231" s="88"/>
      <c r="G25231" s="88"/>
      <c r="H25231" s="88"/>
      <c r="I25231" s="88"/>
      <c r="J25231" s="88"/>
      <c r="K25231" s="88"/>
    </row>
    <row r="25232" spans="2:11" hidden="1" x14ac:dyDescent="0.2">
      <c r="B25232" s="88"/>
      <c r="C25232" s="88"/>
      <c r="D25232" s="88"/>
      <c r="E25232" s="88"/>
      <c r="F25232" s="88"/>
      <c r="G25232" s="88"/>
      <c r="H25232" s="88"/>
      <c r="I25232" s="88"/>
      <c r="J25232" s="88"/>
      <c r="K25232" s="88"/>
    </row>
    <row r="25233" spans="2:11" hidden="1" x14ac:dyDescent="0.2">
      <c r="B25233" s="88"/>
      <c r="C25233" s="88"/>
      <c r="D25233" s="88"/>
      <c r="E25233" s="88"/>
      <c r="F25233" s="88"/>
      <c r="G25233" s="88"/>
      <c r="H25233" s="88"/>
      <c r="I25233" s="88"/>
      <c r="J25233" s="88"/>
      <c r="K25233" s="88"/>
    </row>
    <row r="25234" spans="2:11" hidden="1" x14ac:dyDescent="0.2">
      <c r="B25234" s="88"/>
      <c r="C25234" s="88"/>
      <c r="D25234" s="88"/>
      <c r="E25234" s="88"/>
      <c r="F25234" s="88"/>
      <c r="G25234" s="88"/>
      <c r="H25234" s="88"/>
      <c r="I25234" s="88"/>
      <c r="J25234" s="88"/>
      <c r="K25234" s="88"/>
    </row>
    <row r="25235" spans="2:11" hidden="1" x14ac:dyDescent="0.2">
      <c r="B25235" s="88"/>
      <c r="C25235" s="88"/>
      <c r="D25235" s="88"/>
      <c r="E25235" s="88"/>
      <c r="F25235" s="88"/>
      <c r="G25235" s="88"/>
      <c r="H25235" s="88"/>
      <c r="I25235" s="88"/>
      <c r="J25235" s="88"/>
      <c r="K25235" s="88"/>
    </row>
    <row r="25236" spans="2:11" hidden="1" x14ac:dyDescent="0.2">
      <c r="B25236" s="88"/>
      <c r="C25236" s="88"/>
      <c r="D25236" s="88"/>
      <c r="E25236" s="88"/>
      <c r="F25236" s="88"/>
      <c r="G25236" s="88"/>
      <c r="H25236" s="88"/>
      <c r="I25236" s="88"/>
      <c r="J25236" s="88"/>
      <c r="K25236" s="88"/>
    </row>
    <row r="25237" spans="2:11" hidden="1" x14ac:dyDescent="0.2">
      <c r="B25237" s="88"/>
      <c r="C25237" s="88"/>
      <c r="D25237" s="88"/>
      <c r="E25237" s="88"/>
      <c r="F25237" s="88"/>
      <c r="G25237" s="88"/>
      <c r="H25237" s="88"/>
      <c r="I25237" s="88"/>
      <c r="J25237" s="88"/>
      <c r="K25237" s="88"/>
    </row>
    <row r="25238" spans="2:11" hidden="1" x14ac:dyDescent="0.2">
      <c r="B25238" s="88"/>
      <c r="C25238" s="88"/>
      <c r="D25238" s="88"/>
      <c r="E25238" s="88"/>
      <c r="F25238" s="88"/>
      <c r="G25238" s="88"/>
      <c r="H25238" s="88"/>
      <c r="I25238" s="88"/>
      <c r="J25238" s="88"/>
      <c r="K25238" s="88"/>
    </row>
    <row r="25239" spans="2:11" hidden="1" x14ac:dyDescent="0.2">
      <c r="B25239" s="88"/>
      <c r="C25239" s="88"/>
      <c r="D25239" s="88"/>
      <c r="E25239" s="88"/>
      <c r="F25239" s="88"/>
      <c r="G25239" s="88"/>
      <c r="H25239" s="88"/>
      <c r="I25239" s="88"/>
      <c r="J25239" s="88"/>
      <c r="K25239" s="88"/>
    </row>
    <row r="25240" spans="2:11" hidden="1" x14ac:dyDescent="0.2">
      <c r="B25240" s="88"/>
      <c r="C25240" s="88"/>
      <c r="D25240" s="88"/>
      <c r="E25240" s="88"/>
      <c r="F25240" s="88"/>
      <c r="G25240" s="88"/>
      <c r="H25240" s="88"/>
      <c r="I25240" s="88"/>
      <c r="J25240" s="88"/>
      <c r="K25240" s="88"/>
    </row>
    <row r="25241" spans="2:11" hidden="1" x14ac:dyDescent="0.2">
      <c r="B25241" s="88"/>
      <c r="C25241" s="88"/>
      <c r="D25241" s="88"/>
      <c r="E25241" s="88"/>
      <c r="F25241" s="88"/>
      <c r="G25241" s="88"/>
      <c r="H25241" s="88"/>
      <c r="I25241" s="88"/>
      <c r="J25241" s="88"/>
      <c r="K25241" s="88"/>
    </row>
    <row r="25242" spans="2:11" hidden="1" x14ac:dyDescent="0.2">
      <c r="B25242" s="88"/>
      <c r="C25242" s="88"/>
      <c r="D25242" s="88"/>
      <c r="E25242" s="88"/>
      <c r="F25242" s="88"/>
      <c r="G25242" s="88"/>
      <c r="H25242" s="88"/>
      <c r="I25242" s="88"/>
      <c r="J25242" s="88"/>
      <c r="K25242" s="88"/>
    </row>
    <row r="25243" spans="2:11" hidden="1" x14ac:dyDescent="0.2">
      <c r="B25243" s="88"/>
      <c r="C25243" s="88"/>
      <c r="D25243" s="88"/>
      <c r="E25243" s="88"/>
      <c r="F25243" s="88"/>
      <c r="G25243" s="88"/>
      <c r="H25243" s="88"/>
      <c r="I25243" s="88"/>
      <c r="J25243" s="88"/>
      <c r="K25243" s="88"/>
    </row>
    <row r="25244" spans="2:11" hidden="1" x14ac:dyDescent="0.2">
      <c r="B25244" s="88"/>
      <c r="C25244" s="88"/>
      <c r="D25244" s="88"/>
      <c r="E25244" s="88"/>
      <c r="F25244" s="88"/>
      <c r="G25244" s="88"/>
      <c r="H25244" s="88"/>
      <c r="I25244" s="88"/>
      <c r="J25244" s="88"/>
      <c r="K25244" s="88"/>
    </row>
    <row r="25245" spans="2:11" hidden="1" x14ac:dyDescent="0.2">
      <c r="B25245" s="88"/>
      <c r="C25245" s="88"/>
      <c r="D25245" s="88"/>
      <c r="E25245" s="88"/>
      <c r="F25245" s="88"/>
      <c r="G25245" s="88"/>
      <c r="H25245" s="88"/>
      <c r="I25245" s="88"/>
      <c r="J25245" s="88"/>
      <c r="K25245" s="88"/>
    </row>
    <row r="25246" spans="2:11" hidden="1" x14ac:dyDescent="0.2">
      <c r="B25246" s="88"/>
      <c r="C25246" s="88"/>
      <c r="D25246" s="88"/>
      <c r="E25246" s="88"/>
      <c r="F25246" s="88"/>
      <c r="G25246" s="88"/>
      <c r="H25246" s="88"/>
      <c r="I25246" s="88"/>
      <c r="J25246" s="88"/>
      <c r="K25246" s="88"/>
    </row>
    <row r="25247" spans="2:11" hidden="1" x14ac:dyDescent="0.2">
      <c r="B25247" s="88"/>
      <c r="C25247" s="88"/>
      <c r="D25247" s="88"/>
      <c r="E25247" s="88"/>
      <c r="F25247" s="88"/>
      <c r="G25247" s="88"/>
      <c r="H25247" s="88"/>
      <c r="I25247" s="88"/>
      <c r="J25247" s="88"/>
      <c r="K25247" s="88"/>
    </row>
    <row r="25248" spans="2:11" hidden="1" x14ac:dyDescent="0.2">
      <c r="B25248" s="88"/>
      <c r="C25248" s="88"/>
      <c r="D25248" s="88"/>
      <c r="E25248" s="88"/>
      <c r="F25248" s="88"/>
      <c r="G25248" s="88"/>
      <c r="H25248" s="88"/>
      <c r="I25248" s="88"/>
      <c r="J25248" s="88"/>
      <c r="K25248" s="88"/>
    </row>
    <row r="25249" spans="2:11" hidden="1" x14ac:dyDescent="0.2">
      <c r="B25249" s="88"/>
      <c r="C25249" s="88"/>
      <c r="D25249" s="88"/>
      <c r="E25249" s="88"/>
      <c r="F25249" s="88"/>
      <c r="G25249" s="88"/>
      <c r="H25249" s="88"/>
      <c r="I25249" s="88"/>
      <c r="J25249" s="88"/>
      <c r="K25249" s="88"/>
    </row>
    <row r="25250" spans="2:11" hidden="1" x14ac:dyDescent="0.2">
      <c r="B25250" s="88"/>
      <c r="C25250" s="88"/>
      <c r="D25250" s="88"/>
      <c r="E25250" s="88"/>
      <c r="F25250" s="88"/>
      <c r="G25250" s="88"/>
      <c r="H25250" s="88"/>
      <c r="I25250" s="88"/>
      <c r="J25250" s="88"/>
      <c r="K25250" s="88"/>
    </row>
    <row r="25251" spans="2:11" hidden="1" x14ac:dyDescent="0.2">
      <c r="B25251" s="88"/>
      <c r="C25251" s="88"/>
      <c r="D25251" s="88"/>
      <c r="E25251" s="88"/>
      <c r="F25251" s="88"/>
      <c r="G25251" s="88"/>
      <c r="H25251" s="88"/>
      <c r="I25251" s="88"/>
      <c r="J25251" s="88"/>
      <c r="K25251" s="88"/>
    </row>
    <row r="25252" spans="2:11" hidden="1" x14ac:dyDescent="0.2">
      <c r="B25252" s="88"/>
      <c r="C25252" s="88"/>
      <c r="D25252" s="88"/>
      <c r="E25252" s="88"/>
      <c r="F25252" s="88"/>
      <c r="G25252" s="88"/>
      <c r="H25252" s="88"/>
      <c r="I25252" s="88"/>
      <c r="J25252" s="88"/>
      <c r="K25252" s="88"/>
    </row>
    <row r="25253" spans="2:11" hidden="1" x14ac:dyDescent="0.2">
      <c r="B25253" s="88"/>
      <c r="C25253" s="88"/>
      <c r="D25253" s="88"/>
      <c r="E25253" s="88"/>
      <c r="F25253" s="88"/>
      <c r="G25253" s="88"/>
      <c r="H25253" s="88"/>
      <c r="I25253" s="88"/>
      <c r="J25253" s="88"/>
      <c r="K25253" s="88"/>
    </row>
    <row r="25254" spans="2:11" hidden="1" x14ac:dyDescent="0.2">
      <c r="B25254" s="88"/>
      <c r="C25254" s="88"/>
      <c r="D25254" s="88"/>
      <c r="E25254" s="88"/>
      <c r="F25254" s="88"/>
      <c r="G25254" s="88"/>
      <c r="H25254" s="88"/>
      <c r="I25254" s="88"/>
      <c r="J25254" s="88"/>
      <c r="K25254" s="88"/>
    </row>
    <row r="25255" spans="2:11" hidden="1" x14ac:dyDescent="0.2">
      <c r="B25255" s="88"/>
      <c r="C25255" s="88"/>
      <c r="D25255" s="88"/>
      <c r="E25255" s="88"/>
      <c r="F25255" s="88"/>
      <c r="G25255" s="88"/>
      <c r="H25255" s="88"/>
      <c r="I25255" s="88"/>
      <c r="J25255" s="88"/>
      <c r="K25255" s="88"/>
    </row>
    <row r="25256" spans="2:11" hidden="1" x14ac:dyDescent="0.2">
      <c r="B25256" s="88"/>
      <c r="C25256" s="88"/>
      <c r="D25256" s="88"/>
      <c r="E25256" s="88"/>
      <c r="F25256" s="88"/>
      <c r="G25256" s="88"/>
      <c r="H25256" s="88"/>
      <c r="I25256" s="88"/>
      <c r="J25256" s="88"/>
      <c r="K25256" s="88"/>
    </row>
    <row r="25257" spans="2:11" hidden="1" x14ac:dyDescent="0.2">
      <c r="B25257" s="88"/>
      <c r="C25257" s="88"/>
      <c r="D25257" s="88"/>
      <c r="E25257" s="88"/>
      <c r="F25257" s="88"/>
      <c r="G25257" s="88"/>
      <c r="H25257" s="88"/>
      <c r="I25257" s="88"/>
      <c r="J25257" s="88"/>
      <c r="K25257" s="88"/>
    </row>
    <row r="25258" spans="2:11" hidden="1" x14ac:dyDescent="0.2">
      <c r="B25258" s="88"/>
      <c r="C25258" s="88"/>
      <c r="D25258" s="88"/>
      <c r="E25258" s="88"/>
      <c r="F25258" s="88"/>
      <c r="G25258" s="88"/>
      <c r="H25258" s="88"/>
      <c r="I25258" s="88"/>
      <c r="J25258" s="88"/>
      <c r="K25258" s="88"/>
    </row>
    <row r="25259" spans="2:11" hidden="1" x14ac:dyDescent="0.2">
      <c r="B25259" s="88"/>
      <c r="C25259" s="88"/>
      <c r="D25259" s="88"/>
      <c r="E25259" s="88"/>
      <c r="F25259" s="88"/>
      <c r="G25259" s="88"/>
      <c r="H25259" s="88"/>
      <c r="I25259" s="88"/>
      <c r="J25259" s="88"/>
      <c r="K25259" s="88"/>
    </row>
    <row r="25260" spans="2:11" hidden="1" x14ac:dyDescent="0.2">
      <c r="B25260" s="88"/>
      <c r="C25260" s="88"/>
      <c r="D25260" s="88"/>
      <c r="E25260" s="88"/>
      <c r="F25260" s="88"/>
      <c r="G25260" s="88"/>
      <c r="H25260" s="88"/>
      <c r="I25260" s="88"/>
      <c r="J25260" s="88"/>
      <c r="K25260" s="88"/>
    </row>
    <row r="25261" spans="2:11" hidden="1" x14ac:dyDescent="0.2">
      <c r="B25261" s="88"/>
      <c r="C25261" s="88"/>
      <c r="D25261" s="88"/>
      <c r="E25261" s="88"/>
      <c r="F25261" s="88"/>
      <c r="G25261" s="88"/>
      <c r="H25261" s="88"/>
      <c r="I25261" s="88"/>
      <c r="J25261" s="88"/>
      <c r="K25261" s="88"/>
    </row>
    <row r="25262" spans="2:11" hidden="1" x14ac:dyDescent="0.2">
      <c r="B25262" s="88"/>
      <c r="C25262" s="88"/>
      <c r="D25262" s="88"/>
      <c r="E25262" s="88"/>
      <c r="F25262" s="88"/>
      <c r="G25262" s="88"/>
      <c r="H25262" s="88"/>
      <c r="I25262" s="88"/>
      <c r="J25262" s="88"/>
      <c r="K25262" s="88"/>
    </row>
    <row r="25263" spans="2:11" hidden="1" x14ac:dyDescent="0.2">
      <c r="B25263" s="88"/>
      <c r="C25263" s="88"/>
      <c r="D25263" s="88"/>
      <c r="E25263" s="88"/>
      <c r="F25263" s="88"/>
      <c r="G25263" s="88"/>
      <c r="H25263" s="88"/>
      <c r="I25263" s="88"/>
      <c r="J25263" s="88"/>
      <c r="K25263" s="88"/>
    </row>
    <row r="25264" spans="2:11" hidden="1" x14ac:dyDescent="0.2">
      <c r="B25264" s="88"/>
      <c r="C25264" s="88"/>
      <c r="D25264" s="88"/>
      <c r="E25264" s="88"/>
      <c r="F25264" s="88"/>
      <c r="G25264" s="88"/>
      <c r="H25264" s="88"/>
      <c r="I25264" s="88"/>
      <c r="J25264" s="88"/>
      <c r="K25264" s="88"/>
    </row>
    <row r="25265" spans="2:11" hidden="1" x14ac:dyDescent="0.2">
      <c r="B25265" s="88"/>
      <c r="C25265" s="88"/>
      <c r="D25265" s="88"/>
      <c r="E25265" s="88"/>
      <c r="F25265" s="88"/>
      <c r="G25265" s="88"/>
      <c r="H25265" s="88"/>
      <c r="I25265" s="88"/>
      <c r="J25265" s="88"/>
      <c r="K25265" s="88"/>
    </row>
    <row r="25266" spans="2:11" hidden="1" x14ac:dyDescent="0.2">
      <c r="B25266" s="88"/>
      <c r="C25266" s="88"/>
      <c r="D25266" s="88"/>
      <c r="E25266" s="88"/>
      <c r="F25266" s="88"/>
      <c r="G25266" s="88"/>
      <c r="H25266" s="88"/>
      <c r="I25266" s="88"/>
      <c r="J25266" s="88"/>
      <c r="K25266" s="88"/>
    </row>
    <row r="25267" spans="2:11" hidden="1" x14ac:dyDescent="0.2">
      <c r="B25267" s="88"/>
      <c r="C25267" s="88"/>
      <c r="D25267" s="88"/>
      <c r="E25267" s="88"/>
      <c r="F25267" s="88"/>
      <c r="G25267" s="88"/>
      <c r="H25267" s="88"/>
      <c r="I25267" s="88"/>
      <c r="J25267" s="88"/>
      <c r="K25267" s="88"/>
    </row>
    <row r="25268" spans="2:11" hidden="1" x14ac:dyDescent="0.2">
      <c r="B25268" s="88"/>
      <c r="C25268" s="88"/>
      <c r="D25268" s="88"/>
      <c r="E25268" s="88"/>
      <c r="F25268" s="88"/>
      <c r="G25268" s="88"/>
      <c r="H25268" s="88"/>
      <c r="I25268" s="88"/>
      <c r="J25268" s="88"/>
      <c r="K25268" s="88"/>
    </row>
    <row r="25269" spans="2:11" hidden="1" x14ac:dyDescent="0.2">
      <c r="B25269" s="88"/>
      <c r="C25269" s="88"/>
      <c r="D25269" s="88"/>
      <c r="E25269" s="88"/>
      <c r="F25269" s="88"/>
      <c r="G25269" s="88"/>
      <c r="H25269" s="88"/>
      <c r="I25269" s="88"/>
      <c r="J25269" s="88"/>
      <c r="K25269" s="88"/>
    </row>
    <row r="25270" spans="2:11" hidden="1" x14ac:dyDescent="0.2">
      <c r="B25270" s="88"/>
      <c r="C25270" s="88"/>
      <c r="D25270" s="88"/>
      <c r="E25270" s="88"/>
      <c r="F25270" s="88"/>
      <c r="G25270" s="88"/>
      <c r="H25270" s="88"/>
      <c r="I25270" s="88"/>
      <c r="J25270" s="88"/>
      <c r="K25270" s="88"/>
    </row>
    <row r="25271" spans="2:11" hidden="1" x14ac:dyDescent="0.2">
      <c r="B25271" s="88"/>
      <c r="C25271" s="88"/>
      <c r="D25271" s="88"/>
      <c r="E25271" s="88"/>
      <c r="F25271" s="88"/>
      <c r="G25271" s="88"/>
      <c r="H25271" s="88"/>
      <c r="I25271" s="88"/>
      <c r="J25271" s="88"/>
      <c r="K25271" s="88"/>
    </row>
    <row r="25272" spans="2:11" hidden="1" x14ac:dyDescent="0.2">
      <c r="B25272" s="88"/>
      <c r="C25272" s="88"/>
      <c r="D25272" s="88"/>
      <c r="E25272" s="88"/>
      <c r="F25272" s="88"/>
      <c r="G25272" s="88"/>
      <c r="H25272" s="88"/>
      <c r="I25272" s="88"/>
      <c r="J25272" s="88"/>
      <c r="K25272" s="88"/>
    </row>
    <row r="25273" spans="2:11" hidden="1" x14ac:dyDescent="0.2">
      <c r="B25273" s="88"/>
      <c r="C25273" s="88"/>
      <c r="D25273" s="88"/>
      <c r="E25273" s="88"/>
      <c r="F25273" s="88"/>
      <c r="G25273" s="88"/>
      <c r="H25273" s="88"/>
      <c r="I25273" s="88"/>
      <c r="J25273" s="88"/>
      <c r="K25273" s="88"/>
    </row>
    <row r="25274" spans="2:11" hidden="1" x14ac:dyDescent="0.2">
      <c r="B25274" s="88"/>
      <c r="C25274" s="88"/>
      <c r="D25274" s="88"/>
      <c r="E25274" s="88"/>
      <c r="F25274" s="88"/>
      <c r="G25274" s="88"/>
      <c r="H25274" s="88"/>
      <c r="I25274" s="88"/>
      <c r="J25274" s="88"/>
      <c r="K25274" s="88"/>
    </row>
    <row r="25275" spans="2:11" hidden="1" x14ac:dyDescent="0.2">
      <c r="B25275" s="88"/>
      <c r="C25275" s="88"/>
      <c r="D25275" s="88"/>
      <c r="E25275" s="88"/>
      <c r="F25275" s="88"/>
      <c r="G25275" s="88"/>
      <c r="H25275" s="88"/>
      <c r="I25275" s="88"/>
      <c r="J25275" s="88"/>
      <c r="K25275" s="88"/>
    </row>
    <row r="25276" spans="2:11" hidden="1" x14ac:dyDescent="0.2">
      <c r="B25276" s="88"/>
      <c r="C25276" s="88"/>
      <c r="D25276" s="88"/>
      <c r="E25276" s="88"/>
      <c r="F25276" s="88"/>
      <c r="G25276" s="88"/>
      <c r="H25276" s="88"/>
      <c r="I25276" s="88"/>
      <c r="J25276" s="88"/>
      <c r="K25276" s="88"/>
    </row>
    <row r="25277" spans="2:11" hidden="1" x14ac:dyDescent="0.2">
      <c r="B25277" s="88"/>
      <c r="C25277" s="88"/>
      <c r="D25277" s="88"/>
      <c r="E25277" s="88"/>
      <c r="F25277" s="88"/>
      <c r="G25277" s="88"/>
      <c r="H25277" s="88"/>
      <c r="I25277" s="88"/>
      <c r="J25277" s="88"/>
      <c r="K25277" s="88"/>
    </row>
    <row r="25278" spans="2:11" hidden="1" x14ac:dyDescent="0.2">
      <c r="B25278" s="88"/>
      <c r="C25278" s="88"/>
      <c r="D25278" s="88"/>
      <c r="E25278" s="88"/>
      <c r="F25278" s="88"/>
      <c r="G25278" s="88"/>
      <c r="H25278" s="88"/>
      <c r="I25278" s="88"/>
      <c r="J25278" s="88"/>
      <c r="K25278" s="88"/>
    </row>
    <row r="25279" spans="2:11" hidden="1" x14ac:dyDescent="0.2">
      <c r="B25279" s="88"/>
      <c r="C25279" s="88"/>
      <c r="D25279" s="88"/>
      <c r="E25279" s="88"/>
      <c r="F25279" s="88"/>
      <c r="G25279" s="88"/>
      <c r="H25279" s="88"/>
      <c r="I25279" s="88"/>
      <c r="J25279" s="88"/>
      <c r="K25279" s="88"/>
    </row>
    <row r="25280" spans="2:11" hidden="1" x14ac:dyDescent="0.2">
      <c r="B25280" s="88"/>
      <c r="C25280" s="88"/>
      <c r="D25280" s="88"/>
      <c r="E25280" s="88"/>
      <c r="F25280" s="88"/>
      <c r="G25280" s="88"/>
      <c r="H25280" s="88"/>
      <c r="I25280" s="88"/>
      <c r="J25280" s="88"/>
      <c r="K25280" s="88"/>
    </row>
    <row r="25281" spans="2:11" hidden="1" x14ac:dyDescent="0.2">
      <c r="B25281" s="88"/>
      <c r="C25281" s="88"/>
      <c r="D25281" s="88"/>
      <c r="E25281" s="88"/>
      <c r="F25281" s="88"/>
      <c r="G25281" s="88"/>
      <c r="H25281" s="88"/>
      <c r="I25281" s="88"/>
      <c r="J25281" s="88"/>
      <c r="K25281" s="88"/>
    </row>
    <row r="25282" spans="2:11" hidden="1" x14ac:dyDescent="0.2">
      <c r="B25282" s="88"/>
      <c r="C25282" s="88"/>
      <c r="D25282" s="88"/>
      <c r="E25282" s="88"/>
      <c r="F25282" s="88"/>
      <c r="G25282" s="88"/>
      <c r="H25282" s="88"/>
      <c r="I25282" s="88"/>
      <c r="J25282" s="88"/>
      <c r="K25282" s="88"/>
    </row>
    <row r="25283" spans="2:11" hidden="1" x14ac:dyDescent="0.2">
      <c r="B25283" s="88"/>
      <c r="C25283" s="88"/>
      <c r="D25283" s="88"/>
      <c r="E25283" s="88"/>
      <c r="F25283" s="88"/>
      <c r="G25283" s="88"/>
      <c r="H25283" s="88"/>
      <c r="I25283" s="88"/>
      <c r="J25283" s="88"/>
      <c r="K25283" s="88"/>
    </row>
    <row r="25284" spans="2:11" hidden="1" x14ac:dyDescent="0.2">
      <c r="B25284" s="88"/>
      <c r="C25284" s="88"/>
      <c r="D25284" s="88"/>
      <c r="E25284" s="88"/>
      <c r="F25284" s="88"/>
      <c r="G25284" s="88"/>
      <c r="H25284" s="88"/>
      <c r="I25284" s="88"/>
      <c r="J25284" s="88"/>
      <c r="K25284" s="88"/>
    </row>
    <row r="25285" spans="2:11" hidden="1" x14ac:dyDescent="0.2">
      <c r="B25285" s="88"/>
      <c r="C25285" s="88"/>
      <c r="D25285" s="88"/>
      <c r="E25285" s="88"/>
      <c r="F25285" s="88"/>
      <c r="G25285" s="88"/>
      <c r="H25285" s="88"/>
      <c r="I25285" s="88"/>
      <c r="J25285" s="88"/>
      <c r="K25285" s="88"/>
    </row>
    <row r="25286" spans="2:11" hidden="1" x14ac:dyDescent="0.2">
      <c r="B25286" s="88"/>
      <c r="C25286" s="88"/>
      <c r="D25286" s="88"/>
      <c r="E25286" s="88"/>
      <c r="F25286" s="88"/>
      <c r="G25286" s="88"/>
      <c r="H25286" s="88"/>
      <c r="I25286" s="88"/>
      <c r="J25286" s="88"/>
      <c r="K25286" s="88"/>
    </row>
    <row r="25287" spans="2:11" hidden="1" x14ac:dyDescent="0.2">
      <c r="B25287" s="88"/>
      <c r="C25287" s="88"/>
      <c r="D25287" s="88"/>
      <c r="E25287" s="88"/>
      <c r="F25287" s="88"/>
      <c r="G25287" s="88"/>
      <c r="H25287" s="88"/>
      <c r="I25287" s="88"/>
      <c r="J25287" s="88"/>
      <c r="K25287" s="88"/>
    </row>
    <row r="25288" spans="2:11" hidden="1" x14ac:dyDescent="0.2">
      <c r="B25288" s="88"/>
      <c r="C25288" s="88"/>
      <c r="D25288" s="88"/>
      <c r="E25288" s="88"/>
      <c r="F25288" s="88"/>
      <c r="G25288" s="88"/>
      <c r="H25288" s="88"/>
      <c r="I25288" s="88"/>
      <c r="J25288" s="88"/>
      <c r="K25288" s="88"/>
    </row>
    <row r="25289" spans="2:11" hidden="1" x14ac:dyDescent="0.2">
      <c r="B25289" s="88"/>
      <c r="C25289" s="88"/>
      <c r="D25289" s="88"/>
      <c r="E25289" s="88"/>
      <c r="F25289" s="88"/>
      <c r="G25289" s="88"/>
      <c r="H25289" s="88"/>
      <c r="I25289" s="88"/>
      <c r="J25289" s="88"/>
      <c r="K25289" s="88"/>
    </row>
    <row r="25290" spans="2:11" hidden="1" x14ac:dyDescent="0.2">
      <c r="B25290" s="88"/>
      <c r="C25290" s="88"/>
      <c r="D25290" s="88"/>
      <c r="E25290" s="88"/>
      <c r="F25290" s="88"/>
      <c r="G25290" s="88"/>
      <c r="H25290" s="88"/>
      <c r="I25290" s="88"/>
      <c r="J25290" s="88"/>
      <c r="K25290" s="88"/>
    </row>
    <row r="25291" spans="2:11" hidden="1" x14ac:dyDescent="0.2">
      <c r="B25291" s="88"/>
      <c r="C25291" s="88"/>
      <c r="D25291" s="88"/>
      <c r="E25291" s="88"/>
      <c r="F25291" s="88"/>
      <c r="G25291" s="88"/>
      <c r="H25291" s="88"/>
      <c r="I25291" s="88"/>
      <c r="J25291" s="88"/>
      <c r="K25291" s="88"/>
    </row>
    <row r="25292" spans="2:11" hidden="1" x14ac:dyDescent="0.2">
      <c r="B25292" s="88"/>
      <c r="C25292" s="88"/>
      <c r="D25292" s="88"/>
      <c r="E25292" s="88"/>
      <c r="F25292" s="88"/>
      <c r="G25292" s="88"/>
      <c r="H25292" s="88"/>
      <c r="I25292" s="88"/>
      <c r="J25292" s="88"/>
      <c r="K25292" s="88"/>
    </row>
    <row r="25293" spans="2:11" hidden="1" x14ac:dyDescent="0.2">
      <c r="B25293" s="88"/>
      <c r="C25293" s="88"/>
      <c r="D25293" s="88"/>
      <c r="E25293" s="88"/>
      <c r="F25293" s="88"/>
      <c r="G25293" s="88"/>
      <c r="H25293" s="88"/>
      <c r="I25293" s="88"/>
      <c r="J25293" s="88"/>
      <c r="K25293" s="88"/>
    </row>
    <row r="25294" spans="2:11" hidden="1" x14ac:dyDescent="0.2">
      <c r="B25294" s="88"/>
      <c r="C25294" s="88"/>
      <c r="D25294" s="88"/>
      <c r="E25294" s="88"/>
      <c r="F25294" s="88"/>
      <c r="G25294" s="88"/>
      <c r="H25294" s="88"/>
      <c r="I25294" s="88"/>
      <c r="J25294" s="88"/>
      <c r="K25294" s="88"/>
    </row>
    <row r="25295" spans="2:11" hidden="1" x14ac:dyDescent="0.2">
      <c r="B25295" s="88"/>
      <c r="C25295" s="88"/>
      <c r="D25295" s="88"/>
      <c r="E25295" s="88"/>
      <c r="F25295" s="88"/>
      <c r="G25295" s="88"/>
      <c r="H25295" s="88"/>
      <c r="I25295" s="88"/>
      <c r="J25295" s="88"/>
      <c r="K25295" s="88"/>
    </row>
    <row r="25296" spans="2:11" hidden="1" x14ac:dyDescent="0.2">
      <c r="B25296" s="88"/>
      <c r="C25296" s="88"/>
      <c r="D25296" s="88"/>
      <c r="E25296" s="88"/>
      <c r="F25296" s="88"/>
      <c r="G25296" s="88"/>
      <c r="H25296" s="88"/>
      <c r="I25296" s="88"/>
      <c r="J25296" s="88"/>
      <c r="K25296" s="88"/>
    </row>
    <row r="25297" spans="2:11" hidden="1" x14ac:dyDescent="0.2">
      <c r="B25297" s="88"/>
      <c r="C25297" s="88"/>
      <c r="D25297" s="88"/>
      <c r="E25297" s="88"/>
      <c r="F25297" s="88"/>
      <c r="G25297" s="88"/>
      <c r="H25297" s="88"/>
      <c r="I25297" s="88"/>
      <c r="J25297" s="88"/>
      <c r="K25297" s="88"/>
    </row>
    <row r="25298" spans="2:11" hidden="1" x14ac:dyDescent="0.2">
      <c r="B25298" s="88"/>
      <c r="C25298" s="88"/>
      <c r="D25298" s="88"/>
      <c r="E25298" s="88"/>
      <c r="F25298" s="88"/>
      <c r="G25298" s="88"/>
      <c r="H25298" s="88"/>
      <c r="I25298" s="88"/>
      <c r="J25298" s="88"/>
      <c r="K25298" s="88"/>
    </row>
    <row r="25299" spans="2:11" hidden="1" x14ac:dyDescent="0.2">
      <c r="B25299" s="88"/>
      <c r="C25299" s="88"/>
      <c r="D25299" s="88"/>
      <c r="E25299" s="88"/>
      <c r="F25299" s="88"/>
      <c r="G25299" s="88"/>
      <c r="H25299" s="88"/>
      <c r="I25299" s="88"/>
      <c r="J25299" s="88"/>
      <c r="K25299" s="88"/>
    </row>
    <row r="25300" spans="2:11" hidden="1" x14ac:dyDescent="0.2">
      <c r="B25300" s="88"/>
      <c r="C25300" s="88"/>
      <c r="D25300" s="88"/>
      <c r="E25300" s="88"/>
      <c r="F25300" s="88"/>
      <c r="G25300" s="88"/>
      <c r="H25300" s="88"/>
      <c r="I25300" s="88"/>
      <c r="J25300" s="88"/>
      <c r="K25300" s="88"/>
    </row>
    <row r="25301" spans="2:11" hidden="1" x14ac:dyDescent="0.2">
      <c r="B25301" s="88"/>
      <c r="C25301" s="88"/>
      <c r="D25301" s="88"/>
      <c r="E25301" s="88"/>
      <c r="F25301" s="88"/>
      <c r="G25301" s="88"/>
      <c r="H25301" s="88"/>
      <c r="I25301" s="88"/>
      <c r="J25301" s="88"/>
      <c r="K25301" s="88"/>
    </row>
    <row r="25302" spans="2:11" hidden="1" x14ac:dyDescent="0.2">
      <c r="B25302" s="88"/>
      <c r="C25302" s="88"/>
      <c r="D25302" s="88"/>
      <c r="E25302" s="88"/>
      <c r="F25302" s="88"/>
      <c r="G25302" s="88"/>
      <c r="H25302" s="88"/>
      <c r="I25302" s="88"/>
      <c r="J25302" s="88"/>
      <c r="K25302" s="88"/>
    </row>
    <row r="25303" spans="2:11" hidden="1" x14ac:dyDescent="0.2">
      <c r="B25303" s="88"/>
      <c r="C25303" s="88"/>
      <c r="D25303" s="88"/>
      <c r="E25303" s="88"/>
      <c r="F25303" s="88"/>
      <c r="G25303" s="88"/>
      <c r="H25303" s="88"/>
      <c r="I25303" s="88"/>
      <c r="J25303" s="88"/>
      <c r="K25303" s="88"/>
    </row>
    <row r="25304" spans="2:11" hidden="1" x14ac:dyDescent="0.2">
      <c r="B25304" s="88"/>
      <c r="C25304" s="88"/>
      <c r="D25304" s="88"/>
      <c r="E25304" s="88"/>
      <c r="F25304" s="88"/>
      <c r="G25304" s="88"/>
      <c r="H25304" s="88"/>
      <c r="I25304" s="88"/>
      <c r="J25304" s="88"/>
      <c r="K25304" s="88"/>
    </row>
    <row r="25305" spans="2:11" hidden="1" x14ac:dyDescent="0.2">
      <c r="B25305" s="88"/>
      <c r="C25305" s="88"/>
      <c r="D25305" s="88"/>
      <c r="E25305" s="88"/>
      <c r="F25305" s="88"/>
      <c r="G25305" s="88"/>
      <c r="H25305" s="88"/>
      <c r="I25305" s="88"/>
      <c r="J25305" s="88"/>
      <c r="K25305" s="88"/>
    </row>
    <row r="25306" spans="2:11" hidden="1" x14ac:dyDescent="0.2">
      <c r="B25306" s="88"/>
      <c r="C25306" s="88"/>
      <c r="D25306" s="88"/>
      <c r="E25306" s="88"/>
      <c r="F25306" s="88"/>
      <c r="G25306" s="88"/>
      <c r="H25306" s="88"/>
      <c r="I25306" s="88"/>
      <c r="J25306" s="88"/>
      <c r="K25306" s="88"/>
    </row>
    <row r="25307" spans="2:11" hidden="1" x14ac:dyDescent="0.2">
      <c r="B25307" s="88"/>
      <c r="C25307" s="88"/>
      <c r="D25307" s="88"/>
      <c r="E25307" s="88"/>
      <c r="F25307" s="88"/>
      <c r="G25307" s="88"/>
      <c r="H25307" s="88"/>
      <c r="I25307" s="88"/>
      <c r="J25307" s="88"/>
      <c r="K25307" s="88"/>
    </row>
    <row r="25308" spans="2:11" hidden="1" x14ac:dyDescent="0.2">
      <c r="B25308" s="88"/>
      <c r="C25308" s="88"/>
      <c r="D25308" s="88"/>
      <c r="E25308" s="88"/>
      <c r="F25308" s="88"/>
      <c r="G25308" s="88"/>
      <c r="H25308" s="88"/>
      <c r="I25308" s="88"/>
      <c r="J25308" s="88"/>
      <c r="K25308" s="88"/>
    </row>
    <row r="25309" spans="2:11" hidden="1" x14ac:dyDescent="0.2">
      <c r="B25309" s="88"/>
      <c r="C25309" s="88"/>
      <c r="D25309" s="88"/>
      <c r="E25309" s="88"/>
      <c r="F25309" s="88"/>
      <c r="G25309" s="88"/>
      <c r="H25309" s="88"/>
      <c r="I25309" s="88"/>
      <c r="J25309" s="88"/>
      <c r="K25309" s="88"/>
    </row>
    <row r="25310" spans="2:11" hidden="1" x14ac:dyDescent="0.2">
      <c r="B25310" s="88"/>
      <c r="C25310" s="88"/>
      <c r="D25310" s="88"/>
      <c r="E25310" s="88"/>
      <c r="F25310" s="88"/>
      <c r="G25310" s="88"/>
      <c r="H25310" s="88"/>
      <c r="I25310" s="88"/>
      <c r="J25310" s="88"/>
      <c r="K25310" s="88"/>
    </row>
    <row r="25311" spans="2:11" hidden="1" x14ac:dyDescent="0.2">
      <c r="B25311" s="88"/>
      <c r="C25311" s="88"/>
      <c r="D25311" s="88"/>
      <c r="E25311" s="88"/>
      <c r="F25311" s="88"/>
      <c r="G25311" s="88"/>
      <c r="H25311" s="88"/>
      <c r="I25311" s="88"/>
      <c r="J25311" s="88"/>
      <c r="K25311" s="88"/>
    </row>
    <row r="25312" spans="2:11" hidden="1" x14ac:dyDescent="0.2">
      <c r="B25312" s="88"/>
      <c r="C25312" s="88"/>
      <c r="D25312" s="88"/>
      <c r="E25312" s="88"/>
      <c r="F25312" s="88"/>
      <c r="G25312" s="88"/>
      <c r="H25312" s="88"/>
      <c r="I25312" s="88"/>
      <c r="J25312" s="88"/>
      <c r="K25312" s="88"/>
    </row>
    <row r="25313" spans="2:11" hidden="1" x14ac:dyDescent="0.2">
      <c r="B25313" s="88"/>
      <c r="C25313" s="88"/>
      <c r="D25313" s="88"/>
      <c r="E25313" s="88"/>
      <c r="F25313" s="88"/>
      <c r="G25313" s="88"/>
      <c r="H25313" s="88"/>
      <c r="I25313" s="88"/>
      <c r="J25313" s="88"/>
      <c r="K25313" s="88"/>
    </row>
    <row r="25314" spans="2:11" hidden="1" x14ac:dyDescent="0.2">
      <c r="B25314" s="88"/>
      <c r="C25314" s="88"/>
      <c r="D25314" s="88"/>
      <c r="E25314" s="88"/>
      <c r="F25314" s="88"/>
      <c r="G25314" s="88"/>
      <c r="H25314" s="88"/>
      <c r="I25314" s="88"/>
      <c r="J25314" s="88"/>
      <c r="K25314" s="88"/>
    </row>
    <row r="25315" spans="2:11" hidden="1" x14ac:dyDescent="0.2">
      <c r="B25315" s="88"/>
      <c r="C25315" s="88"/>
      <c r="D25315" s="88"/>
      <c r="E25315" s="88"/>
      <c r="F25315" s="88"/>
      <c r="G25315" s="88"/>
      <c r="H25315" s="88"/>
      <c r="I25315" s="88"/>
      <c r="J25315" s="88"/>
      <c r="K25315" s="88"/>
    </row>
    <row r="25316" spans="2:11" hidden="1" x14ac:dyDescent="0.2">
      <c r="B25316" s="88"/>
      <c r="C25316" s="88"/>
      <c r="D25316" s="88"/>
      <c r="E25316" s="88"/>
      <c r="F25316" s="88"/>
      <c r="G25316" s="88"/>
      <c r="H25316" s="88"/>
      <c r="I25316" s="88"/>
      <c r="J25316" s="88"/>
      <c r="K25316" s="88"/>
    </row>
    <row r="25317" spans="2:11" hidden="1" x14ac:dyDescent="0.2">
      <c r="B25317" s="88"/>
      <c r="C25317" s="88"/>
      <c r="D25317" s="88"/>
      <c r="E25317" s="88"/>
      <c r="F25317" s="88"/>
      <c r="G25317" s="88"/>
      <c r="H25317" s="88"/>
      <c r="I25317" s="88"/>
      <c r="J25317" s="88"/>
      <c r="K25317" s="88"/>
    </row>
    <row r="25318" spans="2:11" hidden="1" x14ac:dyDescent="0.2">
      <c r="B25318" s="88"/>
      <c r="C25318" s="88"/>
      <c r="D25318" s="88"/>
      <c r="E25318" s="88"/>
      <c r="F25318" s="88"/>
      <c r="G25318" s="88"/>
      <c r="H25318" s="88"/>
      <c r="I25318" s="88"/>
      <c r="J25318" s="88"/>
      <c r="K25318" s="88"/>
    </row>
    <row r="25319" spans="2:11" hidden="1" x14ac:dyDescent="0.2">
      <c r="B25319" s="88"/>
      <c r="C25319" s="88"/>
      <c r="D25319" s="88"/>
      <c r="E25319" s="88"/>
      <c r="F25319" s="88"/>
      <c r="G25319" s="88"/>
      <c r="H25319" s="88"/>
      <c r="I25319" s="88"/>
      <c r="J25319" s="88"/>
      <c r="K25319" s="88"/>
    </row>
    <row r="25320" spans="2:11" hidden="1" x14ac:dyDescent="0.2">
      <c r="B25320" s="88"/>
      <c r="C25320" s="88"/>
      <c r="D25320" s="88"/>
      <c r="E25320" s="88"/>
      <c r="F25320" s="88"/>
      <c r="G25320" s="88"/>
      <c r="H25320" s="88"/>
      <c r="I25320" s="88"/>
      <c r="J25320" s="88"/>
      <c r="K25320" s="88"/>
    </row>
    <row r="25321" spans="2:11" hidden="1" x14ac:dyDescent="0.2">
      <c r="B25321" s="88"/>
      <c r="C25321" s="88"/>
      <c r="D25321" s="88"/>
      <c r="E25321" s="88"/>
      <c r="F25321" s="88"/>
      <c r="G25321" s="88"/>
      <c r="H25321" s="88"/>
      <c r="I25321" s="88"/>
      <c r="J25321" s="88"/>
      <c r="K25321" s="88"/>
    </row>
    <row r="25322" spans="2:11" hidden="1" x14ac:dyDescent="0.2">
      <c r="B25322" s="88"/>
      <c r="C25322" s="88"/>
      <c r="D25322" s="88"/>
      <c r="E25322" s="88"/>
      <c r="F25322" s="88"/>
      <c r="G25322" s="88"/>
      <c r="H25322" s="88"/>
      <c r="I25322" s="88"/>
      <c r="J25322" s="88"/>
      <c r="K25322" s="88"/>
    </row>
    <row r="25323" spans="2:11" hidden="1" x14ac:dyDescent="0.2">
      <c r="B25323" s="88"/>
      <c r="C25323" s="88"/>
      <c r="D25323" s="88"/>
      <c r="E25323" s="88"/>
      <c r="F25323" s="88"/>
      <c r="G25323" s="88"/>
      <c r="H25323" s="88"/>
      <c r="I25323" s="88"/>
      <c r="J25323" s="88"/>
      <c r="K25323" s="88"/>
    </row>
    <row r="25324" spans="2:11" hidden="1" x14ac:dyDescent="0.2">
      <c r="B25324" s="88"/>
      <c r="C25324" s="88"/>
      <c r="D25324" s="88"/>
      <c r="E25324" s="88"/>
      <c r="F25324" s="88"/>
      <c r="G25324" s="88"/>
      <c r="H25324" s="88"/>
      <c r="I25324" s="88"/>
      <c r="J25324" s="88"/>
      <c r="K25324" s="88"/>
    </row>
    <row r="25325" spans="2:11" hidden="1" x14ac:dyDescent="0.2">
      <c r="B25325" s="88"/>
      <c r="C25325" s="88"/>
      <c r="D25325" s="88"/>
      <c r="E25325" s="88"/>
      <c r="F25325" s="88"/>
      <c r="G25325" s="88"/>
      <c r="H25325" s="88"/>
      <c r="I25325" s="88"/>
      <c r="J25325" s="88"/>
      <c r="K25325" s="88"/>
    </row>
    <row r="25326" spans="2:11" hidden="1" x14ac:dyDescent="0.2">
      <c r="B25326" s="88"/>
      <c r="C25326" s="88"/>
      <c r="D25326" s="88"/>
      <c r="E25326" s="88"/>
      <c r="F25326" s="88"/>
      <c r="G25326" s="88"/>
      <c r="H25326" s="88"/>
      <c r="I25326" s="88"/>
      <c r="J25326" s="88"/>
      <c r="K25326" s="88"/>
    </row>
    <row r="25327" spans="2:11" hidden="1" x14ac:dyDescent="0.2">
      <c r="B25327" s="88"/>
      <c r="C25327" s="88"/>
      <c r="D25327" s="88"/>
      <c r="E25327" s="88"/>
      <c r="F25327" s="88"/>
      <c r="G25327" s="88"/>
      <c r="H25327" s="88"/>
      <c r="I25327" s="88"/>
      <c r="J25327" s="88"/>
      <c r="K25327" s="88"/>
    </row>
    <row r="25328" spans="2:11" hidden="1" x14ac:dyDescent="0.2">
      <c r="B25328" s="88"/>
      <c r="C25328" s="88"/>
      <c r="D25328" s="88"/>
      <c r="E25328" s="88"/>
      <c r="F25328" s="88"/>
      <c r="G25328" s="88"/>
      <c r="H25328" s="88"/>
      <c r="I25328" s="88"/>
      <c r="J25328" s="88"/>
      <c r="K25328" s="88"/>
    </row>
    <row r="25329" spans="2:11" hidden="1" x14ac:dyDescent="0.2">
      <c r="B25329" s="88"/>
      <c r="C25329" s="88"/>
      <c r="D25329" s="88"/>
      <c r="E25329" s="88"/>
      <c r="F25329" s="88"/>
      <c r="G25329" s="88"/>
      <c r="H25329" s="88"/>
      <c r="I25329" s="88"/>
      <c r="J25329" s="88"/>
      <c r="K25329" s="88"/>
    </row>
    <row r="25330" spans="2:11" hidden="1" x14ac:dyDescent="0.2">
      <c r="B25330" s="88"/>
      <c r="C25330" s="88"/>
      <c r="D25330" s="88"/>
      <c r="E25330" s="88"/>
      <c r="F25330" s="88"/>
      <c r="G25330" s="88"/>
      <c r="H25330" s="88"/>
      <c r="I25330" s="88"/>
      <c r="J25330" s="88"/>
      <c r="K25330" s="88"/>
    </row>
    <row r="25331" spans="2:11" hidden="1" x14ac:dyDescent="0.2">
      <c r="B25331" s="88"/>
      <c r="C25331" s="88"/>
      <c r="D25331" s="88"/>
      <c r="E25331" s="88"/>
      <c r="F25331" s="88"/>
      <c r="G25331" s="88"/>
      <c r="H25331" s="88"/>
      <c r="I25331" s="88"/>
      <c r="J25331" s="88"/>
      <c r="K25331" s="88"/>
    </row>
    <row r="25332" spans="2:11" hidden="1" x14ac:dyDescent="0.2">
      <c r="B25332" s="88"/>
      <c r="C25332" s="88"/>
      <c r="D25332" s="88"/>
      <c r="E25332" s="88"/>
      <c r="F25332" s="88"/>
      <c r="G25332" s="88"/>
      <c r="H25332" s="88"/>
      <c r="I25332" s="88"/>
      <c r="J25332" s="88"/>
      <c r="K25332" s="88"/>
    </row>
    <row r="25333" spans="2:11" hidden="1" x14ac:dyDescent="0.2">
      <c r="B25333" s="88"/>
      <c r="C25333" s="88"/>
      <c r="D25333" s="88"/>
      <c r="E25333" s="88"/>
      <c r="F25333" s="88"/>
      <c r="G25333" s="88"/>
      <c r="H25333" s="88"/>
      <c r="I25333" s="88"/>
      <c r="J25333" s="88"/>
      <c r="K25333" s="88"/>
    </row>
    <row r="25334" spans="2:11" hidden="1" x14ac:dyDescent="0.2">
      <c r="B25334" s="88"/>
      <c r="C25334" s="88"/>
      <c r="D25334" s="88"/>
      <c r="E25334" s="88"/>
      <c r="F25334" s="88"/>
      <c r="G25334" s="88"/>
      <c r="H25334" s="88"/>
      <c r="I25334" s="88"/>
      <c r="J25334" s="88"/>
      <c r="K25334" s="88"/>
    </row>
    <row r="25335" spans="2:11" hidden="1" x14ac:dyDescent="0.2">
      <c r="B25335" s="88"/>
      <c r="C25335" s="88"/>
      <c r="D25335" s="88"/>
      <c r="E25335" s="88"/>
      <c r="F25335" s="88"/>
      <c r="G25335" s="88"/>
      <c r="H25335" s="88"/>
      <c r="I25335" s="88"/>
      <c r="J25335" s="88"/>
      <c r="K25335" s="88"/>
    </row>
    <row r="25336" spans="2:11" hidden="1" x14ac:dyDescent="0.2">
      <c r="B25336" s="88"/>
      <c r="C25336" s="88"/>
      <c r="D25336" s="88"/>
      <c r="E25336" s="88"/>
      <c r="F25336" s="88"/>
      <c r="G25336" s="88"/>
      <c r="H25336" s="88"/>
      <c r="I25336" s="88"/>
      <c r="J25336" s="88"/>
      <c r="K25336" s="88"/>
    </row>
    <row r="25337" spans="2:11" hidden="1" x14ac:dyDescent="0.2">
      <c r="B25337" s="88"/>
      <c r="C25337" s="88"/>
      <c r="D25337" s="88"/>
      <c r="E25337" s="88"/>
      <c r="F25337" s="88"/>
      <c r="G25337" s="88"/>
      <c r="H25337" s="88"/>
      <c r="I25337" s="88"/>
      <c r="J25337" s="88"/>
      <c r="K25337" s="88"/>
    </row>
    <row r="25338" spans="2:11" hidden="1" x14ac:dyDescent="0.2">
      <c r="B25338" s="88"/>
      <c r="C25338" s="88"/>
      <c r="D25338" s="88"/>
      <c r="E25338" s="88"/>
      <c r="F25338" s="88"/>
      <c r="G25338" s="88"/>
      <c r="H25338" s="88"/>
      <c r="I25338" s="88"/>
      <c r="J25338" s="88"/>
      <c r="K25338" s="88"/>
    </row>
    <row r="25339" spans="2:11" hidden="1" x14ac:dyDescent="0.2">
      <c r="B25339" s="88"/>
      <c r="C25339" s="88"/>
      <c r="D25339" s="88"/>
      <c r="E25339" s="88"/>
      <c r="F25339" s="88"/>
      <c r="G25339" s="88"/>
      <c r="H25339" s="88"/>
      <c r="I25339" s="88"/>
      <c r="J25339" s="88"/>
      <c r="K25339" s="88"/>
    </row>
    <row r="25340" spans="2:11" hidden="1" x14ac:dyDescent="0.2">
      <c r="B25340" s="88"/>
      <c r="C25340" s="88"/>
      <c r="D25340" s="88"/>
      <c r="E25340" s="88"/>
      <c r="F25340" s="88"/>
      <c r="G25340" s="88"/>
      <c r="H25340" s="88"/>
      <c r="I25340" s="88"/>
      <c r="J25340" s="88"/>
      <c r="K25340" s="88"/>
    </row>
    <row r="25341" spans="2:11" hidden="1" x14ac:dyDescent="0.2">
      <c r="B25341" s="88"/>
      <c r="C25341" s="88"/>
      <c r="D25341" s="88"/>
      <c r="E25341" s="88"/>
      <c r="F25341" s="88"/>
      <c r="G25341" s="88"/>
      <c r="H25341" s="88"/>
      <c r="I25341" s="88"/>
      <c r="J25341" s="88"/>
      <c r="K25341" s="88"/>
    </row>
    <row r="25342" spans="2:11" hidden="1" x14ac:dyDescent="0.2">
      <c r="B25342" s="88"/>
      <c r="C25342" s="88"/>
      <c r="D25342" s="88"/>
      <c r="E25342" s="88"/>
      <c r="F25342" s="88"/>
      <c r="G25342" s="88"/>
      <c r="H25342" s="88"/>
      <c r="I25342" s="88"/>
      <c r="J25342" s="88"/>
      <c r="K25342" s="88"/>
    </row>
    <row r="25343" spans="2:11" hidden="1" x14ac:dyDescent="0.2">
      <c r="B25343" s="88"/>
      <c r="C25343" s="88"/>
      <c r="D25343" s="88"/>
      <c r="E25343" s="88"/>
      <c r="F25343" s="88"/>
      <c r="G25343" s="88"/>
      <c r="H25343" s="88"/>
      <c r="I25343" s="88"/>
      <c r="J25343" s="88"/>
      <c r="K25343" s="88"/>
    </row>
    <row r="25344" spans="2:11" hidden="1" x14ac:dyDescent="0.2">
      <c r="B25344" s="88"/>
      <c r="C25344" s="88"/>
      <c r="D25344" s="88"/>
      <c r="E25344" s="88"/>
      <c r="F25344" s="88"/>
      <c r="G25344" s="88"/>
      <c r="H25344" s="88"/>
      <c r="I25344" s="88"/>
      <c r="J25344" s="88"/>
      <c r="K25344" s="88"/>
    </row>
    <row r="25345" spans="2:11" hidden="1" x14ac:dyDescent="0.2">
      <c r="B25345" s="88"/>
      <c r="C25345" s="88"/>
      <c r="D25345" s="88"/>
      <c r="E25345" s="88"/>
      <c r="F25345" s="88"/>
      <c r="G25345" s="88"/>
      <c r="H25345" s="88"/>
      <c r="I25345" s="88"/>
      <c r="J25345" s="88"/>
      <c r="K25345" s="88"/>
    </row>
    <row r="25346" spans="2:11" hidden="1" x14ac:dyDescent="0.2">
      <c r="B25346" s="88"/>
      <c r="C25346" s="88"/>
      <c r="D25346" s="88"/>
      <c r="E25346" s="88"/>
      <c r="F25346" s="88"/>
      <c r="G25346" s="88"/>
      <c r="H25346" s="88"/>
      <c r="I25346" s="88"/>
      <c r="J25346" s="88"/>
      <c r="K25346" s="88"/>
    </row>
    <row r="25347" spans="2:11" hidden="1" x14ac:dyDescent="0.2">
      <c r="B25347" s="88"/>
      <c r="C25347" s="88"/>
      <c r="D25347" s="88"/>
      <c r="E25347" s="88"/>
      <c r="F25347" s="88"/>
      <c r="G25347" s="88"/>
      <c r="H25347" s="88"/>
      <c r="I25347" s="88"/>
      <c r="J25347" s="88"/>
      <c r="K25347" s="88"/>
    </row>
    <row r="25348" spans="2:11" hidden="1" x14ac:dyDescent="0.2">
      <c r="B25348" s="88"/>
      <c r="C25348" s="88"/>
      <c r="D25348" s="88"/>
      <c r="E25348" s="88"/>
      <c r="F25348" s="88"/>
      <c r="G25348" s="88"/>
      <c r="H25348" s="88"/>
      <c r="I25348" s="88"/>
      <c r="J25348" s="88"/>
      <c r="K25348" s="88"/>
    </row>
    <row r="25349" spans="2:11" hidden="1" x14ac:dyDescent="0.2">
      <c r="B25349" s="88"/>
      <c r="C25349" s="88"/>
      <c r="D25349" s="88"/>
      <c r="E25349" s="88"/>
      <c r="F25349" s="88"/>
      <c r="G25349" s="88"/>
      <c r="H25349" s="88"/>
      <c r="I25349" s="88"/>
      <c r="J25349" s="88"/>
      <c r="K25349" s="88"/>
    </row>
    <row r="25350" spans="2:11" hidden="1" x14ac:dyDescent="0.2">
      <c r="B25350" s="88"/>
      <c r="C25350" s="88"/>
      <c r="D25350" s="88"/>
      <c r="E25350" s="88"/>
      <c r="F25350" s="88"/>
      <c r="G25350" s="88"/>
      <c r="H25350" s="88"/>
      <c r="I25350" s="88"/>
      <c r="J25350" s="88"/>
      <c r="K25350" s="88"/>
    </row>
    <row r="25351" spans="2:11" hidden="1" x14ac:dyDescent="0.2">
      <c r="B25351" s="88"/>
      <c r="C25351" s="88"/>
      <c r="D25351" s="88"/>
      <c r="E25351" s="88"/>
      <c r="F25351" s="88"/>
      <c r="G25351" s="88"/>
      <c r="H25351" s="88"/>
      <c r="I25351" s="88"/>
      <c r="J25351" s="88"/>
      <c r="K25351" s="88"/>
    </row>
    <row r="25352" spans="2:11" hidden="1" x14ac:dyDescent="0.2">
      <c r="B25352" s="88"/>
      <c r="C25352" s="88"/>
      <c r="D25352" s="88"/>
      <c r="E25352" s="88"/>
      <c r="F25352" s="88"/>
      <c r="G25352" s="88"/>
      <c r="H25352" s="88"/>
      <c r="I25352" s="88"/>
      <c r="J25352" s="88"/>
      <c r="K25352" s="88"/>
    </row>
    <row r="25353" spans="2:11" hidden="1" x14ac:dyDescent="0.2">
      <c r="B25353" s="88"/>
      <c r="C25353" s="88"/>
      <c r="D25353" s="88"/>
      <c r="E25353" s="88"/>
      <c r="F25353" s="88"/>
      <c r="G25353" s="88"/>
      <c r="H25353" s="88"/>
      <c r="I25353" s="88"/>
      <c r="J25353" s="88"/>
      <c r="K25353" s="88"/>
    </row>
    <row r="25354" spans="2:11" hidden="1" x14ac:dyDescent="0.2">
      <c r="B25354" s="88"/>
      <c r="C25354" s="88"/>
      <c r="D25354" s="88"/>
      <c r="E25354" s="88"/>
      <c r="F25354" s="88"/>
      <c r="G25354" s="88"/>
      <c r="H25354" s="88"/>
      <c r="I25354" s="88"/>
      <c r="J25354" s="88"/>
      <c r="K25354" s="88"/>
    </row>
    <row r="25355" spans="2:11" hidden="1" x14ac:dyDescent="0.2">
      <c r="B25355" s="88"/>
      <c r="C25355" s="88"/>
      <c r="D25355" s="88"/>
      <c r="E25355" s="88"/>
      <c r="F25355" s="88"/>
      <c r="G25355" s="88"/>
      <c r="H25355" s="88"/>
      <c r="I25355" s="88"/>
      <c r="J25355" s="88"/>
      <c r="K25355" s="88"/>
    </row>
    <row r="25356" spans="2:11" hidden="1" x14ac:dyDescent="0.2">
      <c r="B25356" s="88"/>
      <c r="C25356" s="88"/>
      <c r="D25356" s="88"/>
      <c r="E25356" s="88"/>
      <c r="F25356" s="88"/>
      <c r="G25356" s="88"/>
      <c r="H25356" s="88"/>
      <c r="I25356" s="88"/>
      <c r="J25356" s="88"/>
      <c r="K25356" s="88"/>
    </row>
    <row r="25357" spans="2:11" hidden="1" x14ac:dyDescent="0.2">
      <c r="B25357" s="88"/>
      <c r="C25357" s="88"/>
      <c r="D25357" s="88"/>
      <c r="E25357" s="88"/>
      <c r="F25357" s="88"/>
      <c r="G25357" s="88"/>
      <c r="H25357" s="88"/>
      <c r="I25357" s="88"/>
      <c r="J25357" s="88"/>
      <c r="K25357" s="88"/>
    </row>
    <row r="25358" spans="2:11" hidden="1" x14ac:dyDescent="0.2">
      <c r="B25358" s="88"/>
      <c r="C25358" s="88"/>
      <c r="D25358" s="88"/>
      <c r="E25358" s="88"/>
      <c r="F25358" s="88"/>
      <c r="G25358" s="88"/>
      <c r="H25358" s="88"/>
      <c r="I25358" s="88"/>
      <c r="J25358" s="88"/>
      <c r="K25358" s="88"/>
    </row>
    <row r="25359" spans="2:11" hidden="1" x14ac:dyDescent="0.2">
      <c r="B25359" s="88"/>
      <c r="C25359" s="88"/>
      <c r="D25359" s="88"/>
      <c r="E25359" s="88"/>
      <c r="F25359" s="88"/>
      <c r="G25359" s="88"/>
      <c r="H25359" s="88"/>
      <c r="I25359" s="88"/>
      <c r="J25359" s="88"/>
      <c r="K25359" s="88"/>
    </row>
    <row r="25360" spans="2:11" hidden="1" x14ac:dyDescent="0.2">
      <c r="B25360" s="88"/>
      <c r="C25360" s="88"/>
      <c r="D25360" s="88"/>
      <c r="E25360" s="88"/>
      <c r="F25360" s="88"/>
      <c r="G25360" s="88"/>
      <c r="H25360" s="88"/>
      <c r="I25360" s="88"/>
      <c r="J25360" s="88"/>
      <c r="K25360" s="88"/>
    </row>
    <row r="25361" spans="2:11" hidden="1" x14ac:dyDescent="0.2">
      <c r="B25361" s="88"/>
      <c r="C25361" s="88"/>
      <c r="D25361" s="88"/>
      <c r="E25361" s="88"/>
      <c r="F25361" s="88"/>
      <c r="G25361" s="88"/>
      <c r="H25361" s="88"/>
      <c r="I25361" s="88"/>
      <c r="J25361" s="88"/>
      <c r="K25361" s="88"/>
    </row>
    <row r="25362" spans="2:11" hidden="1" x14ac:dyDescent="0.2">
      <c r="B25362" s="88"/>
      <c r="C25362" s="88"/>
      <c r="D25362" s="88"/>
      <c r="E25362" s="88"/>
      <c r="F25362" s="88"/>
      <c r="G25362" s="88"/>
      <c r="H25362" s="88"/>
      <c r="I25362" s="88"/>
      <c r="J25362" s="88"/>
      <c r="K25362" s="88"/>
    </row>
    <row r="25363" spans="2:11" hidden="1" x14ac:dyDescent="0.2">
      <c r="B25363" s="88"/>
      <c r="C25363" s="88"/>
      <c r="D25363" s="88"/>
      <c r="E25363" s="88"/>
      <c r="F25363" s="88"/>
      <c r="G25363" s="88"/>
      <c r="H25363" s="88"/>
      <c r="I25363" s="88"/>
      <c r="J25363" s="88"/>
      <c r="K25363" s="88"/>
    </row>
    <row r="25364" spans="2:11" hidden="1" x14ac:dyDescent="0.2">
      <c r="B25364" s="88"/>
      <c r="C25364" s="88"/>
      <c r="D25364" s="88"/>
      <c r="E25364" s="88"/>
      <c r="F25364" s="88"/>
      <c r="G25364" s="88"/>
      <c r="H25364" s="88"/>
      <c r="I25364" s="88"/>
      <c r="J25364" s="88"/>
      <c r="K25364" s="88"/>
    </row>
    <row r="25365" spans="2:11" hidden="1" x14ac:dyDescent="0.2">
      <c r="B25365" s="88"/>
      <c r="C25365" s="88"/>
      <c r="D25365" s="88"/>
      <c r="E25365" s="88"/>
      <c r="F25365" s="88"/>
      <c r="G25365" s="88"/>
      <c r="H25365" s="88"/>
      <c r="I25365" s="88"/>
      <c r="J25365" s="88"/>
      <c r="K25365" s="88"/>
    </row>
    <row r="25366" spans="2:11" hidden="1" x14ac:dyDescent="0.2">
      <c r="B25366" s="88"/>
      <c r="C25366" s="88"/>
      <c r="D25366" s="88"/>
      <c r="E25366" s="88"/>
      <c r="F25366" s="88"/>
      <c r="G25366" s="88"/>
      <c r="H25366" s="88"/>
      <c r="I25366" s="88"/>
      <c r="J25366" s="88"/>
      <c r="K25366" s="88"/>
    </row>
    <row r="25367" spans="2:11" hidden="1" x14ac:dyDescent="0.2">
      <c r="B25367" s="88"/>
      <c r="C25367" s="88"/>
      <c r="D25367" s="88"/>
      <c r="E25367" s="88"/>
      <c r="F25367" s="88"/>
      <c r="G25367" s="88"/>
      <c r="H25367" s="88"/>
      <c r="I25367" s="88"/>
      <c r="J25367" s="88"/>
      <c r="K25367" s="88"/>
    </row>
    <row r="25368" spans="2:11" hidden="1" x14ac:dyDescent="0.2">
      <c r="B25368" s="88"/>
      <c r="C25368" s="88"/>
      <c r="D25368" s="88"/>
      <c r="E25368" s="88"/>
      <c r="F25368" s="88"/>
      <c r="G25368" s="88"/>
      <c r="H25368" s="88"/>
      <c r="I25368" s="88"/>
      <c r="J25368" s="88"/>
      <c r="K25368" s="88"/>
    </row>
    <row r="25369" spans="2:11" hidden="1" x14ac:dyDescent="0.2">
      <c r="B25369" s="88"/>
      <c r="C25369" s="88"/>
      <c r="D25369" s="88"/>
      <c r="E25369" s="88"/>
      <c r="F25369" s="88"/>
      <c r="G25369" s="88"/>
      <c r="H25369" s="88"/>
      <c r="I25369" s="88"/>
      <c r="J25369" s="88"/>
      <c r="K25369" s="88"/>
    </row>
    <row r="25370" spans="2:11" hidden="1" x14ac:dyDescent="0.2">
      <c r="B25370" s="88"/>
      <c r="C25370" s="88"/>
      <c r="D25370" s="88"/>
      <c r="E25370" s="88"/>
      <c r="F25370" s="88"/>
      <c r="G25370" s="88"/>
      <c r="H25370" s="88"/>
      <c r="I25370" s="88"/>
      <c r="J25370" s="88"/>
      <c r="K25370" s="88"/>
    </row>
    <row r="25371" spans="2:11" hidden="1" x14ac:dyDescent="0.2">
      <c r="B25371" s="88"/>
      <c r="C25371" s="88"/>
      <c r="D25371" s="88"/>
      <c r="E25371" s="88"/>
      <c r="F25371" s="88"/>
      <c r="G25371" s="88"/>
      <c r="H25371" s="88"/>
      <c r="I25371" s="88"/>
      <c r="J25371" s="88"/>
      <c r="K25371" s="88"/>
    </row>
    <row r="25372" spans="2:11" hidden="1" x14ac:dyDescent="0.2">
      <c r="B25372" s="88"/>
      <c r="C25372" s="88"/>
      <c r="D25372" s="88"/>
      <c r="E25372" s="88"/>
      <c r="F25372" s="88"/>
      <c r="G25372" s="88"/>
      <c r="H25372" s="88"/>
      <c r="I25372" s="88"/>
      <c r="J25372" s="88"/>
      <c r="K25372" s="88"/>
    </row>
    <row r="25373" spans="2:11" hidden="1" x14ac:dyDescent="0.2">
      <c r="B25373" s="88"/>
      <c r="C25373" s="88"/>
      <c r="D25373" s="88"/>
      <c r="E25373" s="88"/>
      <c r="F25373" s="88"/>
      <c r="G25373" s="88"/>
      <c r="H25373" s="88"/>
      <c r="I25373" s="88"/>
      <c r="J25373" s="88"/>
      <c r="K25373" s="88"/>
    </row>
    <row r="25374" spans="2:11" hidden="1" x14ac:dyDescent="0.2">
      <c r="B25374" s="88"/>
      <c r="C25374" s="88"/>
      <c r="D25374" s="88"/>
      <c r="E25374" s="88"/>
      <c r="F25374" s="88"/>
      <c r="G25374" s="88"/>
      <c r="H25374" s="88"/>
      <c r="I25374" s="88"/>
      <c r="J25374" s="88"/>
      <c r="K25374" s="88"/>
    </row>
    <row r="25375" spans="2:11" hidden="1" x14ac:dyDescent="0.2">
      <c r="B25375" s="88"/>
      <c r="C25375" s="88"/>
      <c r="D25375" s="88"/>
      <c r="E25375" s="88"/>
      <c r="F25375" s="88"/>
      <c r="G25375" s="88"/>
      <c r="H25375" s="88"/>
      <c r="I25375" s="88"/>
      <c r="J25375" s="88"/>
      <c r="K25375" s="88"/>
    </row>
    <row r="25376" spans="2:11" hidden="1" x14ac:dyDescent="0.2">
      <c r="B25376" s="88"/>
      <c r="C25376" s="88"/>
      <c r="D25376" s="88"/>
      <c r="E25376" s="88"/>
      <c r="F25376" s="88"/>
      <c r="G25376" s="88"/>
      <c r="H25376" s="88"/>
      <c r="I25376" s="88"/>
      <c r="J25376" s="88"/>
      <c r="K25376" s="88"/>
    </row>
    <row r="25377" spans="2:11" hidden="1" x14ac:dyDescent="0.2">
      <c r="B25377" s="88"/>
      <c r="C25377" s="88"/>
      <c r="D25377" s="88"/>
      <c r="E25377" s="88"/>
      <c r="F25377" s="88"/>
      <c r="G25377" s="88"/>
      <c r="H25377" s="88"/>
      <c r="I25377" s="88"/>
      <c r="J25377" s="88"/>
      <c r="K25377" s="88"/>
    </row>
    <row r="25378" spans="2:11" hidden="1" x14ac:dyDescent="0.2">
      <c r="B25378" s="88"/>
      <c r="C25378" s="88"/>
      <c r="D25378" s="88"/>
      <c r="E25378" s="88"/>
      <c r="F25378" s="88"/>
      <c r="G25378" s="88"/>
      <c r="H25378" s="88"/>
      <c r="I25378" s="88"/>
      <c r="J25378" s="88"/>
      <c r="K25378" s="88"/>
    </row>
    <row r="25379" spans="2:11" hidden="1" x14ac:dyDescent="0.2">
      <c r="B25379" s="88"/>
      <c r="C25379" s="88"/>
      <c r="D25379" s="88"/>
      <c r="E25379" s="88"/>
      <c r="F25379" s="88"/>
      <c r="G25379" s="88"/>
      <c r="H25379" s="88"/>
      <c r="I25379" s="88"/>
      <c r="J25379" s="88"/>
      <c r="K25379" s="88"/>
    </row>
    <row r="25380" spans="2:11" hidden="1" x14ac:dyDescent="0.2">
      <c r="B25380" s="88"/>
      <c r="C25380" s="88"/>
      <c r="D25380" s="88"/>
      <c r="E25380" s="88"/>
      <c r="F25380" s="88"/>
      <c r="G25380" s="88"/>
      <c r="H25380" s="88"/>
      <c r="I25380" s="88"/>
      <c r="J25380" s="88"/>
      <c r="K25380" s="88"/>
    </row>
    <row r="25381" spans="2:11" hidden="1" x14ac:dyDescent="0.2">
      <c r="B25381" s="88"/>
      <c r="C25381" s="88"/>
      <c r="D25381" s="88"/>
      <c r="E25381" s="88"/>
      <c r="F25381" s="88"/>
      <c r="G25381" s="88"/>
      <c r="H25381" s="88"/>
      <c r="I25381" s="88"/>
      <c r="J25381" s="88"/>
      <c r="K25381" s="88"/>
    </row>
    <row r="25382" spans="2:11" hidden="1" x14ac:dyDescent="0.2">
      <c r="B25382" s="88"/>
      <c r="C25382" s="88"/>
      <c r="D25382" s="88"/>
      <c r="E25382" s="88"/>
      <c r="F25382" s="88"/>
      <c r="G25382" s="88"/>
      <c r="H25382" s="88"/>
      <c r="I25382" s="88"/>
      <c r="J25382" s="88"/>
      <c r="K25382" s="88"/>
    </row>
    <row r="25383" spans="2:11" hidden="1" x14ac:dyDescent="0.2">
      <c r="B25383" s="88"/>
      <c r="C25383" s="88"/>
      <c r="D25383" s="88"/>
      <c r="E25383" s="88"/>
      <c r="F25383" s="88"/>
      <c r="G25383" s="88"/>
      <c r="H25383" s="88"/>
      <c r="I25383" s="88"/>
      <c r="J25383" s="88"/>
      <c r="K25383" s="88"/>
    </row>
    <row r="25384" spans="2:11" hidden="1" x14ac:dyDescent="0.2">
      <c r="B25384" s="88"/>
      <c r="C25384" s="88"/>
      <c r="D25384" s="88"/>
      <c r="E25384" s="88"/>
      <c r="F25384" s="88"/>
      <c r="G25384" s="88"/>
      <c r="H25384" s="88"/>
      <c r="I25384" s="88"/>
      <c r="J25384" s="88"/>
      <c r="K25384" s="88"/>
    </row>
    <row r="25385" spans="2:11" hidden="1" x14ac:dyDescent="0.2">
      <c r="B25385" s="88"/>
      <c r="C25385" s="88"/>
      <c r="D25385" s="88"/>
      <c r="E25385" s="88"/>
      <c r="F25385" s="88"/>
      <c r="G25385" s="88"/>
      <c r="H25385" s="88"/>
      <c r="I25385" s="88"/>
      <c r="J25385" s="88"/>
      <c r="K25385" s="88"/>
    </row>
    <row r="25386" spans="2:11" hidden="1" x14ac:dyDescent="0.2">
      <c r="B25386" s="88"/>
      <c r="C25386" s="88"/>
      <c r="D25386" s="88"/>
      <c r="E25386" s="88"/>
      <c r="F25386" s="88"/>
      <c r="G25386" s="88"/>
      <c r="H25386" s="88"/>
      <c r="I25386" s="88"/>
      <c r="J25386" s="88"/>
      <c r="K25386" s="88"/>
    </row>
    <row r="25387" spans="2:11" hidden="1" x14ac:dyDescent="0.2">
      <c r="B25387" s="88"/>
      <c r="C25387" s="88"/>
      <c r="D25387" s="88"/>
      <c r="E25387" s="88"/>
      <c r="F25387" s="88"/>
      <c r="G25387" s="88"/>
      <c r="H25387" s="88"/>
      <c r="I25387" s="88"/>
      <c r="J25387" s="88"/>
      <c r="K25387" s="88"/>
    </row>
    <row r="25388" spans="2:11" hidden="1" x14ac:dyDescent="0.2">
      <c r="B25388" s="88"/>
      <c r="C25388" s="88"/>
      <c r="D25388" s="88"/>
      <c r="E25388" s="88"/>
      <c r="F25388" s="88"/>
      <c r="G25388" s="88"/>
      <c r="H25388" s="88"/>
      <c r="I25388" s="88"/>
      <c r="J25388" s="88"/>
      <c r="K25388" s="88"/>
    </row>
    <row r="25389" spans="2:11" hidden="1" x14ac:dyDescent="0.2">
      <c r="B25389" s="88"/>
      <c r="C25389" s="88"/>
      <c r="D25389" s="88"/>
      <c r="E25389" s="88"/>
      <c r="F25389" s="88"/>
      <c r="G25389" s="88"/>
      <c r="H25389" s="88"/>
      <c r="I25389" s="88"/>
      <c r="J25389" s="88"/>
      <c r="K25389" s="88"/>
    </row>
    <row r="25390" spans="2:11" hidden="1" x14ac:dyDescent="0.2">
      <c r="B25390" s="88"/>
      <c r="C25390" s="88"/>
      <c r="D25390" s="88"/>
      <c r="E25390" s="88"/>
      <c r="F25390" s="88"/>
      <c r="G25390" s="88"/>
      <c r="H25390" s="88"/>
      <c r="I25390" s="88"/>
      <c r="J25390" s="88"/>
      <c r="K25390" s="88"/>
    </row>
    <row r="25391" spans="2:11" hidden="1" x14ac:dyDescent="0.2">
      <c r="B25391" s="88"/>
      <c r="C25391" s="88"/>
      <c r="D25391" s="88"/>
      <c r="E25391" s="88"/>
      <c r="F25391" s="88"/>
      <c r="G25391" s="88"/>
      <c r="H25391" s="88"/>
      <c r="I25391" s="88"/>
      <c r="J25391" s="88"/>
      <c r="K25391" s="88"/>
    </row>
    <row r="25392" spans="2:11" hidden="1" x14ac:dyDescent="0.2">
      <c r="B25392" s="88"/>
      <c r="C25392" s="88"/>
      <c r="D25392" s="88"/>
      <c r="E25392" s="88"/>
      <c r="F25392" s="88"/>
      <c r="G25392" s="88"/>
      <c r="H25392" s="88"/>
      <c r="I25392" s="88"/>
      <c r="J25392" s="88"/>
      <c r="K25392" s="88"/>
    </row>
    <row r="25393" spans="2:11" hidden="1" x14ac:dyDescent="0.2">
      <c r="B25393" s="88"/>
      <c r="C25393" s="88"/>
      <c r="D25393" s="88"/>
      <c r="E25393" s="88"/>
      <c r="F25393" s="88"/>
      <c r="G25393" s="88"/>
      <c r="H25393" s="88"/>
      <c r="I25393" s="88"/>
      <c r="J25393" s="88"/>
      <c r="K25393" s="88"/>
    </row>
    <row r="25394" spans="2:11" hidden="1" x14ac:dyDescent="0.2">
      <c r="B25394" s="88"/>
      <c r="C25394" s="88"/>
      <c r="D25394" s="88"/>
      <c r="E25394" s="88"/>
      <c r="F25394" s="88"/>
      <c r="G25394" s="88"/>
      <c r="H25394" s="88"/>
      <c r="I25394" s="88"/>
      <c r="J25394" s="88"/>
      <c r="K25394" s="88"/>
    </row>
    <row r="25395" spans="2:11" hidden="1" x14ac:dyDescent="0.2">
      <c r="B25395" s="88"/>
      <c r="C25395" s="88"/>
      <c r="D25395" s="88"/>
      <c r="E25395" s="88"/>
      <c r="F25395" s="88"/>
      <c r="G25395" s="88"/>
      <c r="H25395" s="88"/>
      <c r="I25395" s="88"/>
      <c r="J25395" s="88"/>
      <c r="K25395" s="88"/>
    </row>
    <row r="25396" spans="2:11" hidden="1" x14ac:dyDescent="0.2">
      <c r="B25396" s="88"/>
      <c r="C25396" s="88"/>
      <c r="D25396" s="88"/>
      <c r="E25396" s="88"/>
      <c r="F25396" s="88"/>
      <c r="G25396" s="88"/>
      <c r="H25396" s="88"/>
      <c r="I25396" s="88"/>
      <c r="J25396" s="88"/>
      <c r="K25396" s="88"/>
    </row>
    <row r="25397" spans="2:11" hidden="1" x14ac:dyDescent="0.2">
      <c r="B25397" s="88"/>
      <c r="C25397" s="88"/>
      <c r="D25397" s="88"/>
      <c r="E25397" s="88"/>
      <c r="F25397" s="88"/>
      <c r="G25397" s="88"/>
      <c r="H25397" s="88"/>
      <c r="I25397" s="88"/>
      <c r="J25397" s="88"/>
      <c r="K25397" s="88"/>
    </row>
    <row r="25398" spans="2:11" hidden="1" x14ac:dyDescent="0.2">
      <c r="B25398" s="88"/>
      <c r="C25398" s="88"/>
      <c r="D25398" s="88"/>
      <c r="E25398" s="88"/>
      <c r="F25398" s="88"/>
      <c r="G25398" s="88"/>
      <c r="H25398" s="88"/>
      <c r="I25398" s="88"/>
      <c r="J25398" s="88"/>
      <c r="K25398" s="88"/>
    </row>
    <row r="25399" spans="2:11" hidden="1" x14ac:dyDescent="0.2">
      <c r="B25399" s="88"/>
      <c r="C25399" s="88"/>
      <c r="D25399" s="88"/>
      <c r="E25399" s="88"/>
      <c r="F25399" s="88"/>
      <c r="G25399" s="88"/>
      <c r="H25399" s="88"/>
      <c r="I25399" s="88"/>
      <c r="J25399" s="88"/>
      <c r="K25399" s="88"/>
    </row>
    <row r="25400" spans="2:11" hidden="1" x14ac:dyDescent="0.2">
      <c r="B25400" s="88"/>
      <c r="C25400" s="88"/>
      <c r="D25400" s="88"/>
      <c r="E25400" s="88"/>
      <c r="F25400" s="88"/>
      <c r="G25400" s="88"/>
      <c r="H25400" s="88"/>
      <c r="I25400" s="88"/>
      <c r="J25400" s="88"/>
      <c r="K25400" s="88"/>
    </row>
    <row r="25401" spans="2:11" hidden="1" x14ac:dyDescent="0.2">
      <c r="B25401" s="88"/>
      <c r="C25401" s="88"/>
      <c r="D25401" s="88"/>
      <c r="E25401" s="88"/>
      <c r="F25401" s="88"/>
      <c r="G25401" s="88"/>
      <c r="H25401" s="88"/>
      <c r="I25401" s="88"/>
      <c r="J25401" s="88"/>
      <c r="K25401" s="88"/>
    </row>
    <row r="25402" spans="2:11" hidden="1" x14ac:dyDescent="0.2">
      <c r="B25402" s="88"/>
      <c r="C25402" s="88"/>
      <c r="D25402" s="88"/>
      <c r="E25402" s="88"/>
      <c r="F25402" s="88"/>
      <c r="G25402" s="88"/>
      <c r="H25402" s="88"/>
      <c r="I25402" s="88"/>
      <c r="J25402" s="88"/>
      <c r="K25402" s="88"/>
    </row>
    <row r="25403" spans="2:11" hidden="1" x14ac:dyDescent="0.2">
      <c r="B25403" s="88"/>
      <c r="C25403" s="88"/>
      <c r="D25403" s="88"/>
      <c r="E25403" s="88"/>
      <c r="F25403" s="88"/>
      <c r="G25403" s="88"/>
      <c r="H25403" s="88"/>
      <c r="I25403" s="88"/>
      <c r="J25403" s="88"/>
      <c r="K25403" s="88"/>
    </row>
    <row r="25404" spans="2:11" hidden="1" x14ac:dyDescent="0.2">
      <c r="B25404" s="88"/>
      <c r="C25404" s="88"/>
      <c r="D25404" s="88"/>
      <c r="E25404" s="88"/>
      <c r="F25404" s="88"/>
      <c r="G25404" s="88"/>
      <c r="H25404" s="88"/>
      <c r="I25404" s="88"/>
      <c r="J25404" s="88"/>
      <c r="K25404" s="88"/>
    </row>
    <row r="25405" spans="2:11" hidden="1" x14ac:dyDescent="0.2">
      <c r="B25405" s="88"/>
      <c r="C25405" s="88"/>
      <c r="D25405" s="88"/>
      <c r="E25405" s="88"/>
      <c r="F25405" s="88"/>
      <c r="G25405" s="88"/>
      <c r="H25405" s="88"/>
      <c r="I25405" s="88"/>
      <c r="J25405" s="88"/>
      <c r="K25405" s="88"/>
    </row>
    <row r="25406" spans="2:11" hidden="1" x14ac:dyDescent="0.2">
      <c r="B25406" s="88"/>
      <c r="C25406" s="88"/>
      <c r="D25406" s="88"/>
      <c r="E25406" s="88"/>
      <c r="F25406" s="88"/>
      <c r="G25406" s="88"/>
      <c r="H25406" s="88"/>
      <c r="I25406" s="88"/>
      <c r="J25406" s="88"/>
      <c r="K25406" s="88"/>
    </row>
    <row r="25407" spans="2:11" hidden="1" x14ac:dyDescent="0.2">
      <c r="B25407" s="88"/>
      <c r="C25407" s="88"/>
      <c r="D25407" s="88"/>
      <c r="E25407" s="88"/>
      <c r="F25407" s="88"/>
      <c r="G25407" s="88"/>
      <c r="H25407" s="88"/>
      <c r="I25407" s="88"/>
      <c r="J25407" s="88"/>
      <c r="K25407" s="88"/>
    </row>
    <row r="25408" spans="2:11" hidden="1" x14ac:dyDescent="0.2">
      <c r="B25408" s="88"/>
      <c r="C25408" s="88"/>
      <c r="D25408" s="88"/>
      <c r="E25408" s="88"/>
      <c r="F25408" s="88"/>
      <c r="G25408" s="88"/>
      <c r="H25408" s="88"/>
      <c r="I25408" s="88"/>
      <c r="J25408" s="88"/>
      <c r="K25408" s="88"/>
    </row>
    <row r="25409" spans="2:11" hidden="1" x14ac:dyDescent="0.2">
      <c r="B25409" s="88"/>
      <c r="C25409" s="88"/>
      <c r="D25409" s="88"/>
      <c r="E25409" s="88"/>
      <c r="F25409" s="88"/>
      <c r="G25409" s="88"/>
      <c r="H25409" s="88"/>
      <c r="I25409" s="88"/>
      <c r="J25409" s="88"/>
      <c r="K25409" s="88"/>
    </row>
    <row r="25410" spans="2:11" hidden="1" x14ac:dyDescent="0.2">
      <c r="B25410" s="88"/>
      <c r="C25410" s="88"/>
      <c r="D25410" s="88"/>
      <c r="E25410" s="88"/>
      <c r="F25410" s="88"/>
      <c r="G25410" s="88"/>
      <c r="H25410" s="88"/>
      <c r="I25410" s="88"/>
      <c r="J25410" s="88"/>
      <c r="K25410" s="88"/>
    </row>
    <row r="25411" spans="2:11" hidden="1" x14ac:dyDescent="0.2">
      <c r="B25411" s="88"/>
      <c r="C25411" s="88"/>
      <c r="D25411" s="88"/>
      <c r="E25411" s="88"/>
      <c r="F25411" s="88"/>
      <c r="G25411" s="88"/>
      <c r="H25411" s="88"/>
      <c r="I25411" s="88"/>
      <c r="J25411" s="88"/>
      <c r="K25411" s="88"/>
    </row>
    <row r="25412" spans="2:11" hidden="1" x14ac:dyDescent="0.2">
      <c r="B25412" s="88"/>
      <c r="C25412" s="88"/>
      <c r="D25412" s="88"/>
      <c r="E25412" s="88"/>
      <c r="F25412" s="88"/>
      <c r="G25412" s="88"/>
      <c r="H25412" s="88"/>
      <c r="I25412" s="88"/>
      <c r="J25412" s="88"/>
      <c r="K25412" s="88"/>
    </row>
    <row r="25413" spans="2:11" hidden="1" x14ac:dyDescent="0.2">
      <c r="B25413" s="88"/>
      <c r="C25413" s="88"/>
      <c r="D25413" s="88"/>
      <c r="E25413" s="88"/>
      <c r="F25413" s="88"/>
      <c r="G25413" s="88"/>
      <c r="H25413" s="88"/>
      <c r="I25413" s="88"/>
      <c r="J25413" s="88"/>
      <c r="K25413" s="88"/>
    </row>
    <row r="25414" spans="2:11" hidden="1" x14ac:dyDescent="0.2">
      <c r="B25414" s="88"/>
      <c r="C25414" s="88"/>
      <c r="D25414" s="88"/>
      <c r="E25414" s="88"/>
      <c r="F25414" s="88"/>
      <c r="G25414" s="88"/>
      <c r="H25414" s="88"/>
      <c r="I25414" s="88"/>
      <c r="J25414" s="88"/>
      <c r="K25414" s="88"/>
    </row>
    <row r="25415" spans="2:11" hidden="1" x14ac:dyDescent="0.2">
      <c r="B25415" s="88"/>
      <c r="C25415" s="88"/>
      <c r="D25415" s="88"/>
      <c r="E25415" s="88"/>
      <c r="F25415" s="88"/>
      <c r="G25415" s="88"/>
      <c r="H25415" s="88"/>
      <c r="I25415" s="88"/>
      <c r="J25415" s="88"/>
      <c r="K25415" s="88"/>
    </row>
    <row r="25416" spans="2:11" hidden="1" x14ac:dyDescent="0.2">
      <c r="B25416" s="88"/>
      <c r="C25416" s="88"/>
      <c r="D25416" s="88"/>
      <c r="E25416" s="88"/>
      <c r="F25416" s="88"/>
      <c r="G25416" s="88"/>
      <c r="H25416" s="88"/>
      <c r="I25416" s="88"/>
      <c r="J25416" s="88"/>
      <c r="K25416" s="88"/>
    </row>
    <row r="25417" spans="2:11" hidden="1" x14ac:dyDescent="0.2">
      <c r="B25417" s="88"/>
      <c r="C25417" s="88"/>
      <c r="D25417" s="88"/>
      <c r="E25417" s="88"/>
      <c r="F25417" s="88"/>
      <c r="G25417" s="88"/>
      <c r="H25417" s="88"/>
      <c r="I25417" s="88"/>
      <c r="J25417" s="88"/>
      <c r="K25417" s="88"/>
    </row>
    <row r="25418" spans="2:11" hidden="1" x14ac:dyDescent="0.2">
      <c r="B25418" s="88"/>
      <c r="C25418" s="88"/>
      <c r="D25418" s="88"/>
      <c r="E25418" s="88"/>
      <c r="F25418" s="88"/>
      <c r="G25418" s="88"/>
      <c r="H25418" s="88"/>
      <c r="I25418" s="88"/>
      <c r="J25418" s="88"/>
      <c r="K25418" s="88"/>
    </row>
    <row r="25419" spans="2:11" hidden="1" x14ac:dyDescent="0.2">
      <c r="B25419" s="88"/>
      <c r="C25419" s="88"/>
      <c r="D25419" s="88"/>
      <c r="E25419" s="88"/>
      <c r="F25419" s="88"/>
      <c r="G25419" s="88"/>
      <c r="H25419" s="88"/>
      <c r="I25419" s="88"/>
      <c r="J25419" s="88"/>
      <c r="K25419" s="88"/>
    </row>
    <row r="25420" spans="2:11" hidden="1" x14ac:dyDescent="0.2">
      <c r="B25420" s="88"/>
      <c r="C25420" s="88"/>
      <c r="D25420" s="88"/>
      <c r="E25420" s="88"/>
      <c r="F25420" s="88"/>
      <c r="G25420" s="88"/>
      <c r="H25420" s="88"/>
      <c r="I25420" s="88"/>
      <c r="J25420" s="88"/>
      <c r="K25420" s="88"/>
    </row>
    <row r="25421" spans="2:11" hidden="1" x14ac:dyDescent="0.2">
      <c r="B25421" s="88"/>
      <c r="C25421" s="88"/>
      <c r="D25421" s="88"/>
      <c r="E25421" s="88"/>
      <c r="F25421" s="88"/>
      <c r="G25421" s="88"/>
      <c r="H25421" s="88"/>
      <c r="I25421" s="88"/>
      <c r="J25421" s="88"/>
      <c r="K25421" s="88"/>
    </row>
    <row r="25422" spans="2:11" hidden="1" x14ac:dyDescent="0.2">
      <c r="B25422" s="88"/>
      <c r="C25422" s="88"/>
      <c r="D25422" s="88"/>
      <c r="E25422" s="88"/>
      <c r="F25422" s="88"/>
      <c r="G25422" s="88"/>
      <c r="H25422" s="88"/>
      <c r="I25422" s="88"/>
      <c r="J25422" s="88"/>
      <c r="K25422" s="88"/>
    </row>
    <row r="25423" spans="2:11" hidden="1" x14ac:dyDescent="0.2">
      <c r="B25423" s="88"/>
      <c r="C25423" s="88"/>
      <c r="D25423" s="88"/>
      <c r="E25423" s="88"/>
      <c r="F25423" s="88"/>
      <c r="G25423" s="88"/>
      <c r="H25423" s="88"/>
      <c r="I25423" s="88"/>
      <c r="J25423" s="88"/>
      <c r="K25423" s="88"/>
    </row>
    <row r="25424" spans="2:11" hidden="1" x14ac:dyDescent="0.2">
      <c r="B25424" s="88"/>
      <c r="C25424" s="88"/>
      <c r="D25424" s="88"/>
      <c r="E25424" s="88"/>
      <c r="F25424" s="88"/>
      <c r="G25424" s="88"/>
      <c r="H25424" s="88"/>
      <c r="I25424" s="88"/>
      <c r="J25424" s="88"/>
      <c r="K25424" s="88"/>
    </row>
    <row r="25425" spans="2:11" hidden="1" x14ac:dyDescent="0.2">
      <c r="B25425" s="88"/>
      <c r="C25425" s="88"/>
      <c r="D25425" s="88"/>
      <c r="E25425" s="88"/>
      <c r="F25425" s="88"/>
      <c r="G25425" s="88"/>
      <c r="H25425" s="88"/>
      <c r="I25425" s="88"/>
      <c r="J25425" s="88"/>
      <c r="K25425" s="88"/>
    </row>
    <row r="25426" spans="2:11" hidden="1" x14ac:dyDescent="0.2">
      <c r="B25426" s="88"/>
      <c r="C25426" s="88"/>
      <c r="D25426" s="88"/>
      <c r="E25426" s="88"/>
      <c r="F25426" s="88"/>
      <c r="G25426" s="88"/>
      <c r="H25426" s="88"/>
      <c r="I25426" s="88"/>
      <c r="J25426" s="88"/>
      <c r="K25426" s="88"/>
    </row>
    <row r="25427" spans="2:11" hidden="1" x14ac:dyDescent="0.2">
      <c r="B25427" s="88"/>
      <c r="C25427" s="88"/>
      <c r="D25427" s="88"/>
      <c r="E25427" s="88"/>
      <c r="F25427" s="88"/>
      <c r="G25427" s="88"/>
      <c r="H25427" s="88"/>
      <c r="I25427" s="88"/>
      <c r="J25427" s="88"/>
      <c r="K25427" s="88"/>
    </row>
    <row r="25428" spans="2:11" hidden="1" x14ac:dyDescent="0.2">
      <c r="B25428" s="88"/>
      <c r="C25428" s="88"/>
      <c r="D25428" s="88"/>
      <c r="E25428" s="88"/>
      <c r="F25428" s="88"/>
      <c r="G25428" s="88"/>
      <c r="H25428" s="88"/>
      <c r="I25428" s="88"/>
      <c r="J25428" s="88"/>
      <c r="K25428" s="88"/>
    </row>
    <row r="25429" spans="2:11" hidden="1" x14ac:dyDescent="0.2">
      <c r="B25429" s="88"/>
      <c r="C25429" s="88"/>
      <c r="D25429" s="88"/>
      <c r="E25429" s="88"/>
      <c r="F25429" s="88"/>
      <c r="G25429" s="88"/>
      <c r="H25429" s="88"/>
      <c r="I25429" s="88"/>
      <c r="J25429" s="88"/>
      <c r="K25429" s="88"/>
    </row>
    <row r="25430" spans="2:11" hidden="1" x14ac:dyDescent="0.2">
      <c r="B25430" s="88"/>
      <c r="C25430" s="88"/>
      <c r="D25430" s="88"/>
      <c r="E25430" s="88"/>
      <c r="F25430" s="88"/>
      <c r="G25430" s="88"/>
      <c r="H25430" s="88"/>
      <c r="I25430" s="88"/>
      <c r="J25430" s="88"/>
      <c r="K25430" s="88"/>
    </row>
    <row r="25431" spans="2:11" hidden="1" x14ac:dyDescent="0.2">
      <c r="B25431" s="88"/>
      <c r="C25431" s="88"/>
      <c r="D25431" s="88"/>
      <c r="E25431" s="88"/>
      <c r="F25431" s="88"/>
      <c r="G25431" s="88"/>
      <c r="H25431" s="88"/>
      <c r="I25431" s="88"/>
      <c r="J25431" s="88"/>
      <c r="K25431" s="88"/>
    </row>
    <row r="25432" spans="2:11" hidden="1" x14ac:dyDescent="0.2">
      <c r="B25432" s="88"/>
      <c r="C25432" s="88"/>
      <c r="D25432" s="88"/>
      <c r="E25432" s="88"/>
      <c r="F25432" s="88"/>
      <c r="G25432" s="88"/>
      <c r="H25432" s="88"/>
      <c r="I25432" s="88"/>
      <c r="J25432" s="88"/>
      <c r="K25432" s="88"/>
    </row>
    <row r="25433" spans="2:11" hidden="1" x14ac:dyDescent="0.2">
      <c r="B25433" s="88"/>
      <c r="C25433" s="88"/>
      <c r="D25433" s="88"/>
      <c r="E25433" s="88"/>
      <c r="F25433" s="88"/>
      <c r="G25433" s="88"/>
      <c r="H25433" s="88"/>
      <c r="I25433" s="88"/>
      <c r="J25433" s="88"/>
      <c r="K25433" s="88"/>
    </row>
    <row r="25434" spans="2:11" hidden="1" x14ac:dyDescent="0.2">
      <c r="B25434" s="88"/>
      <c r="C25434" s="88"/>
      <c r="D25434" s="88"/>
      <c r="E25434" s="88"/>
      <c r="F25434" s="88"/>
      <c r="G25434" s="88"/>
      <c r="H25434" s="88"/>
      <c r="I25434" s="88"/>
      <c r="J25434" s="88"/>
      <c r="K25434" s="88"/>
    </row>
    <row r="25435" spans="2:11" hidden="1" x14ac:dyDescent="0.2">
      <c r="B25435" s="88"/>
      <c r="C25435" s="88"/>
      <c r="D25435" s="88"/>
      <c r="E25435" s="88"/>
      <c r="F25435" s="88"/>
      <c r="G25435" s="88"/>
      <c r="H25435" s="88"/>
      <c r="I25435" s="88"/>
      <c r="J25435" s="88"/>
      <c r="K25435" s="88"/>
    </row>
    <row r="25436" spans="2:11" hidden="1" x14ac:dyDescent="0.2">
      <c r="B25436" s="88"/>
      <c r="C25436" s="88"/>
      <c r="D25436" s="88"/>
      <c r="E25436" s="88"/>
      <c r="F25436" s="88"/>
      <c r="G25436" s="88"/>
      <c r="H25436" s="88"/>
      <c r="I25436" s="88"/>
      <c r="J25436" s="88"/>
      <c r="K25436" s="88"/>
    </row>
    <row r="25437" spans="2:11" hidden="1" x14ac:dyDescent="0.2">
      <c r="B25437" s="88"/>
      <c r="C25437" s="88"/>
      <c r="D25437" s="88"/>
      <c r="E25437" s="88"/>
      <c r="F25437" s="88"/>
      <c r="G25437" s="88"/>
      <c r="H25437" s="88"/>
      <c r="I25437" s="88"/>
      <c r="J25437" s="88"/>
      <c r="K25437" s="88"/>
    </row>
    <row r="25438" spans="2:11" hidden="1" x14ac:dyDescent="0.2">
      <c r="B25438" s="88"/>
      <c r="C25438" s="88"/>
      <c r="D25438" s="88"/>
      <c r="E25438" s="88"/>
      <c r="F25438" s="88"/>
      <c r="G25438" s="88"/>
      <c r="H25438" s="88"/>
      <c r="I25438" s="88"/>
      <c r="J25438" s="88"/>
      <c r="K25438" s="88"/>
    </row>
    <row r="25439" spans="2:11" hidden="1" x14ac:dyDescent="0.2">
      <c r="B25439" s="88"/>
      <c r="C25439" s="88"/>
      <c r="D25439" s="88"/>
      <c r="E25439" s="88"/>
      <c r="F25439" s="88"/>
      <c r="G25439" s="88"/>
      <c r="H25439" s="88"/>
      <c r="I25439" s="88"/>
      <c r="J25439" s="88"/>
      <c r="K25439" s="88"/>
    </row>
    <row r="25440" spans="2:11" hidden="1" x14ac:dyDescent="0.2">
      <c r="B25440" s="88"/>
      <c r="C25440" s="88"/>
      <c r="D25440" s="88"/>
      <c r="E25440" s="88"/>
      <c r="F25440" s="88"/>
      <c r="G25440" s="88"/>
      <c r="H25440" s="88"/>
      <c r="I25440" s="88"/>
      <c r="J25440" s="88"/>
      <c r="K25440" s="88"/>
    </row>
    <row r="25441" spans="2:11" hidden="1" x14ac:dyDescent="0.2">
      <c r="B25441" s="88"/>
      <c r="C25441" s="88"/>
      <c r="D25441" s="88"/>
      <c r="E25441" s="88"/>
      <c r="F25441" s="88"/>
      <c r="G25441" s="88"/>
      <c r="H25441" s="88"/>
      <c r="I25441" s="88"/>
      <c r="J25441" s="88"/>
      <c r="K25441" s="88"/>
    </row>
    <row r="25442" spans="2:11" hidden="1" x14ac:dyDescent="0.2">
      <c r="B25442" s="88"/>
      <c r="C25442" s="88"/>
      <c r="D25442" s="88"/>
      <c r="E25442" s="88"/>
      <c r="F25442" s="88"/>
      <c r="G25442" s="88"/>
      <c r="H25442" s="88"/>
      <c r="I25442" s="88"/>
      <c r="J25442" s="88"/>
      <c r="K25442" s="88"/>
    </row>
    <row r="25443" spans="2:11" hidden="1" x14ac:dyDescent="0.2">
      <c r="B25443" s="88"/>
      <c r="C25443" s="88"/>
      <c r="D25443" s="88"/>
      <c r="E25443" s="88"/>
      <c r="F25443" s="88"/>
      <c r="G25443" s="88"/>
      <c r="H25443" s="88"/>
      <c r="I25443" s="88"/>
      <c r="J25443" s="88"/>
      <c r="K25443" s="88"/>
    </row>
    <row r="25444" spans="2:11" hidden="1" x14ac:dyDescent="0.2">
      <c r="B25444" s="88"/>
      <c r="C25444" s="88"/>
      <c r="D25444" s="88"/>
      <c r="E25444" s="88"/>
      <c r="F25444" s="88"/>
      <c r="G25444" s="88"/>
      <c r="H25444" s="88"/>
      <c r="I25444" s="88"/>
      <c r="J25444" s="88"/>
      <c r="K25444" s="88"/>
    </row>
    <row r="25445" spans="2:11" hidden="1" x14ac:dyDescent="0.2">
      <c r="B25445" s="88"/>
      <c r="C25445" s="88"/>
      <c r="D25445" s="88"/>
      <c r="E25445" s="88"/>
      <c r="F25445" s="88"/>
      <c r="G25445" s="88"/>
      <c r="H25445" s="88"/>
      <c r="I25445" s="88"/>
      <c r="J25445" s="88"/>
      <c r="K25445" s="88"/>
    </row>
    <row r="25446" spans="2:11" hidden="1" x14ac:dyDescent="0.2">
      <c r="B25446" s="88"/>
      <c r="C25446" s="88"/>
      <c r="D25446" s="88"/>
      <c r="E25446" s="88"/>
      <c r="F25446" s="88"/>
      <c r="G25446" s="88"/>
      <c r="H25446" s="88"/>
      <c r="I25446" s="88"/>
      <c r="J25446" s="88"/>
      <c r="K25446" s="88"/>
    </row>
    <row r="25447" spans="2:11" hidden="1" x14ac:dyDescent="0.2">
      <c r="B25447" s="88"/>
      <c r="C25447" s="88"/>
      <c r="D25447" s="88"/>
      <c r="E25447" s="88"/>
      <c r="F25447" s="88"/>
      <c r="G25447" s="88"/>
      <c r="H25447" s="88"/>
      <c r="I25447" s="88"/>
      <c r="J25447" s="88"/>
      <c r="K25447" s="88"/>
    </row>
    <row r="25448" spans="2:11" hidden="1" x14ac:dyDescent="0.2">
      <c r="B25448" s="88"/>
      <c r="C25448" s="88"/>
      <c r="D25448" s="88"/>
      <c r="E25448" s="88"/>
      <c r="F25448" s="88"/>
      <c r="G25448" s="88"/>
      <c r="H25448" s="88"/>
      <c r="I25448" s="88"/>
      <c r="J25448" s="88"/>
      <c r="K25448" s="88"/>
    </row>
    <row r="25449" spans="2:11" hidden="1" x14ac:dyDescent="0.2">
      <c r="B25449" s="88"/>
      <c r="C25449" s="88"/>
      <c r="D25449" s="88"/>
      <c r="E25449" s="88"/>
      <c r="F25449" s="88"/>
      <c r="G25449" s="88"/>
      <c r="H25449" s="88"/>
      <c r="I25449" s="88"/>
      <c r="J25449" s="88"/>
      <c r="K25449" s="88"/>
    </row>
    <row r="25450" spans="2:11" hidden="1" x14ac:dyDescent="0.2">
      <c r="B25450" s="88"/>
      <c r="C25450" s="88"/>
      <c r="D25450" s="88"/>
      <c r="E25450" s="88"/>
      <c r="F25450" s="88"/>
      <c r="G25450" s="88"/>
      <c r="H25450" s="88"/>
      <c r="I25450" s="88"/>
      <c r="J25450" s="88"/>
      <c r="K25450" s="88"/>
    </row>
    <row r="25451" spans="2:11" hidden="1" x14ac:dyDescent="0.2">
      <c r="B25451" s="88"/>
      <c r="C25451" s="88"/>
      <c r="D25451" s="88"/>
      <c r="E25451" s="88"/>
      <c r="F25451" s="88"/>
      <c r="G25451" s="88"/>
      <c r="H25451" s="88"/>
      <c r="I25451" s="88"/>
      <c r="J25451" s="88"/>
      <c r="K25451" s="88"/>
    </row>
    <row r="25452" spans="2:11" hidden="1" x14ac:dyDescent="0.2">
      <c r="B25452" s="88"/>
      <c r="C25452" s="88"/>
      <c r="D25452" s="88"/>
      <c r="E25452" s="88"/>
      <c r="F25452" s="88"/>
      <c r="G25452" s="88"/>
      <c r="H25452" s="88"/>
      <c r="I25452" s="88"/>
      <c r="J25452" s="88"/>
      <c r="K25452" s="88"/>
    </row>
    <row r="25453" spans="2:11" hidden="1" x14ac:dyDescent="0.2">
      <c r="B25453" s="88"/>
      <c r="C25453" s="88"/>
      <c r="D25453" s="88"/>
      <c r="E25453" s="88"/>
      <c r="F25453" s="88"/>
      <c r="G25453" s="88"/>
      <c r="H25453" s="88"/>
      <c r="I25453" s="88"/>
      <c r="J25453" s="88"/>
      <c r="K25453" s="88"/>
    </row>
    <row r="25454" spans="2:11" hidden="1" x14ac:dyDescent="0.2">
      <c r="B25454" s="88"/>
      <c r="C25454" s="88"/>
      <c r="D25454" s="88"/>
      <c r="E25454" s="88"/>
      <c r="F25454" s="88"/>
      <c r="G25454" s="88"/>
      <c r="H25454" s="88"/>
      <c r="I25454" s="88"/>
      <c r="J25454" s="88"/>
      <c r="K25454" s="88"/>
    </row>
    <row r="25455" spans="2:11" hidden="1" x14ac:dyDescent="0.2">
      <c r="B25455" s="88"/>
      <c r="C25455" s="88"/>
      <c r="D25455" s="88"/>
      <c r="E25455" s="88"/>
      <c r="F25455" s="88"/>
      <c r="G25455" s="88"/>
      <c r="H25455" s="88"/>
      <c r="I25455" s="88"/>
      <c r="J25455" s="88"/>
      <c r="K25455" s="88"/>
    </row>
    <row r="25456" spans="2:11" hidden="1" x14ac:dyDescent="0.2">
      <c r="B25456" s="88"/>
      <c r="C25456" s="88"/>
      <c r="D25456" s="88"/>
      <c r="E25456" s="88"/>
      <c r="F25456" s="88"/>
      <c r="G25456" s="88"/>
      <c r="H25456" s="88"/>
      <c r="I25456" s="88"/>
      <c r="J25456" s="88"/>
      <c r="K25456" s="88"/>
    </row>
    <row r="25457" spans="2:11" hidden="1" x14ac:dyDescent="0.2">
      <c r="B25457" s="88"/>
      <c r="C25457" s="88"/>
      <c r="D25457" s="88"/>
      <c r="E25457" s="88"/>
      <c r="F25457" s="88"/>
      <c r="G25457" s="88"/>
      <c r="H25457" s="88"/>
      <c r="I25457" s="88"/>
      <c r="J25457" s="88"/>
      <c r="K25457" s="88"/>
    </row>
    <row r="25458" spans="2:11" hidden="1" x14ac:dyDescent="0.2">
      <c r="B25458" s="88"/>
      <c r="C25458" s="88"/>
      <c r="D25458" s="88"/>
      <c r="E25458" s="88"/>
      <c r="F25458" s="88"/>
      <c r="G25458" s="88"/>
      <c r="H25458" s="88"/>
      <c r="I25458" s="88"/>
      <c r="J25458" s="88"/>
      <c r="K25458" s="88"/>
    </row>
    <row r="25459" spans="2:11" hidden="1" x14ac:dyDescent="0.2">
      <c r="B25459" s="88"/>
      <c r="C25459" s="88"/>
      <c r="D25459" s="88"/>
      <c r="E25459" s="88"/>
      <c r="F25459" s="88"/>
      <c r="G25459" s="88"/>
      <c r="H25459" s="88"/>
      <c r="I25459" s="88"/>
      <c r="J25459" s="88"/>
      <c r="K25459" s="88"/>
    </row>
    <row r="25460" spans="2:11" hidden="1" x14ac:dyDescent="0.2">
      <c r="B25460" s="88"/>
      <c r="C25460" s="88"/>
      <c r="D25460" s="88"/>
      <c r="E25460" s="88"/>
      <c r="F25460" s="88"/>
      <c r="G25460" s="88"/>
      <c r="H25460" s="88"/>
      <c r="I25460" s="88"/>
      <c r="J25460" s="88"/>
      <c r="K25460" s="88"/>
    </row>
    <row r="25461" spans="2:11" hidden="1" x14ac:dyDescent="0.2">
      <c r="B25461" s="88"/>
      <c r="C25461" s="88"/>
      <c r="D25461" s="88"/>
      <c r="E25461" s="88"/>
      <c r="F25461" s="88"/>
      <c r="G25461" s="88"/>
      <c r="H25461" s="88"/>
      <c r="I25461" s="88"/>
      <c r="J25461" s="88"/>
      <c r="K25461" s="88"/>
    </row>
    <row r="25462" spans="2:11" hidden="1" x14ac:dyDescent="0.2">
      <c r="B25462" s="88"/>
      <c r="C25462" s="88"/>
      <c r="D25462" s="88"/>
      <c r="E25462" s="88"/>
      <c r="F25462" s="88"/>
      <c r="G25462" s="88"/>
      <c r="H25462" s="88"/>
      <c r="I25462" s="88"/>
      <c r="J25462" s="88"/>
      <c r="K25462" s="88"/>
    </row>
    <row r="25463" spans="2:11" hidden="1" x14ac:dyDescent="0.2">
      <c r="B25463" s="88"/>
      <c r="C25463" s="88"/>
      <c r="D25463" s="88"/>
      <c r="E25463" s="88"/>
      <c r="F25463" s="88"/>
      <c r="G25463" s="88"/>
      <c r="H25463" s="88"/>
      <c r="I25463" s="88"/>
      <c r="J25463" s="88"/>
      <c r="K25463" s="88"/>
    </row>
    <row r="25464" spans="2:11" hidden="1" x14ac:dyDescent="0.2">
      <c r="B25464" s="88"/>
      <c r="C25464" s="88"/>
      <c r="D25464" s="88"/>
      <c r="E25464" s="88"/>
      <c r="F25464" s="88"/>
      <c r="G25464" s="88"/>
      <c r="H25464" s="88"/>
      <c r="I25464" s="88"/>
      <c r="J25464" s="88"/>
      <c r="K25464" s="88"/>
    </row>
    <row r="25465" spans="2:11" hidden="1" x14ac:dyDescent="0.2">
      <c r="B25465" s="88"/>
      <c r="C25465" s="88"/>
      <c r="D25465" s="88"/>
      <c r="E25465" s="88"/>
      <c r="F25465" s="88"/>
      <c r="G25465" s="88"/>
      <c r="H25465" s="88"/>
      <c r="I25465" s="88"/>
      <c r="J25465" s="88"/>
      <c r="K25465" s="88"/>
    </row>
    <row r="25466" spans="2:11" hidden="1" x14ac:dyDescent="0.2">
      <c r="B25466" s="88"/>
      <c r="C25466" s="88"/>
      <c r="D25466" s="88"/>
      <c r="E25466" s="88"/>
      <c r="F25466" s="88"/>
      <c r="G25466" s="88"/>
      <c r="H25466" s="88"/>
      <c r="I25466" s="88"/>
      <c r="J25466" s="88"/>
      <c r="K25466" s="88"/>
    </row>
    <row r="25467" spans="2:11" hidden="1" x14ac:dyDescent="0.2">
      <c r="B25467" s="88"/>
      <c r="C25467" s="88"/>
      <c r="D25467" s="88"/>
      <c r="E25467" s="88"/>
      <c r="F25467" s="88"/>
      <c r="G25467" s="88"/>
      <c r="H25467" s="88"/>
      <c r="I25467" s="88"/>
      <c r="J25467" s="88"/>
      <c r="K25467" s="88"/>
    </row>
    <row r="25468" spans="2:11" hidden="1" x14ac:dyDescent="0.2">
      <c r="B25468" s="88"/>
      <c r="C25468" s="88"/>
      <c r="D25468" s="88"/>
      <c r="E25468" s="88"/>
      <c r="F25468" s="88"/>
      <c r="G25468" s="88"/>
      <c r="H25468" s="88"/>
      <c r="I25468" s="88"/>
      <c r="J25468" s="88"/>
      <c r="K25468" s="88"/>
    </row>
    <row r="25469" spans="2:11" hidden="1" x14ac:dyDescent="0.2">
      <c r="B25469" s="88"/>
      <c r="C25469" s="88"/>
      <c r="D25469" s="88"/>
      <c r="E25469" s="88"/>
      <c r="F25469" s="88"/>
      <c r="G25469" s="88"/>
      <c r="H25469" s="88"/>
      <c r="I25469" s="88"/>
      <c r="J25469" s="88"/>
      <c r="K25469" s="88"/>
    </row>
    <row r="25470" spans="2:11" hidden="1" x14ac:dyDescent="0.2">
      <c r="B25470" s="88"/>
      <c r="C25470" s="88"/>
      <c r="D25470" s="88"/>
      <c r="E25470" s="88"/>
      <c r="F25470" s="88"/>
      <c r="G25470" s="88"/>
      <c r="H25470" s="88"/>
      <c r="I25470" s="88"/>
      <c r="J25470" s="88"/>
      <c r="K25470" s="88"/>
    </row>
    <row r="25471" spans="2:11" hidden="1" x14ac:dyDescent="0.2">
      <c r="B25471" s="88"/>
      <c r="C25471" s="88"/>
      <c r="D25471" s="88"/>
      <c r="E25471" s="88"/>
      <c r="F25471" s="88"/>
      <c r="G25471" s="88"/>
      <c r="H25471" s="88"/>
      <c r="I25471" s="88"/>
      <c r="J25471" s="88"/>
      <c r="K25471" s="88"/>
    </row>
    <row r="25472" spans="2:11" hidden="1" x14ac:dyDescent="0.2">
      <c r="B25472" s="88"/>
      <c r="C25472" s="88"/>
      <c r="D25472" s="88"/>
      <c r="E25472" s="88"/>
      <c r="F25472" s="88"/>
      <c r="G25472" s="88"/>
      <c r="H25472" s="88"/>
      <c r="I25472" s="88"/>
      <c r="J25472" s="88"/>
      <c r="K25472" s="88"/>
    </row>
    <row r="25473" spans="2:11" hidden="1" x14ac:dyDescent="0.2">
      <c r="B25473" s="88"/>
      <c r="C25473" s="88"/>
      <c r="D25473" s="88"/>
      <c r="E25473" s="88"/>
      <c r="F25473" s="88"/>
      <c r="G25473" s="88"/>
      <c r="H25473" s="88"/>
      <c r="I25473" s="88"/>
      <c r="J25473" s="88"/>
      <c r="K25473" s="88"/>
    </row>
    <row r="25474" spans="2:11" hidden="1" x14ac:dyDescent="0.2">
      <c r="B25474" s="88"/>
      <c r="C25474" s="88"/>
      <c r="D25474" s="88"/>
      <c r="E25474" s="88"/>
      <c r="F25474" s="88"/>
      <c r="G25474" s="88"/>
      <c r="H25474" s="88"/>
      <c r="I25474" s="88"/>
      <c r="J25474" s="88"/>
      <c r="K25474" s="88"/>
    </row>
    <row r="25475" spans="2:11" hidden="1" x14ac:dyDescent="0.2">
      <c r="B25475" s="88"/>
      <c r="C25475" s="88"/>
      <c r="D25475" s="88"/>
      <c r="E25475" s="88"/>
      <c r="F25475" s="88"/>
      <c r="G25475" s="88"/>
      <c r="H25475" s="88"/>
      <c r="I25475" s="88"/>
      <c r="J25475" s="88"/>
      <c r="K25475" s="88"/>
    </row>
    <row r="25476" spans="2:11" hidden="1" x14ac:dyDescent="0.2">
      <c r="B25476" s="88"/>
      <c r="C25476" s="88"/>
      <c r="D25476" s="88"/>
      <c r="E25476" s="88"/>
      <c r="F25476" s="88"/>
      <c r="G25476" s="88"/>
      <c r="H25476" s="88"/>
      <c r="I25476" s="88"/>
      <c r="J25476" s="88"/>
      <c r="K25476" s="88"/>
    </row>
    <row r="25477" spans="2:11" hidden="1" x14ac:dyDescent="0.2">
      <c r="B25477" s="88"/>
      <c r="C25477" s="88"/>
      <c r="D25477" s="88"/>
      <c r="E25477" s="88"/>
      <c r="F25477" s="88"/>
      <c r="G25477" s="88"/>
      <c r="H25477" s="88"/>
      <c r="I25477" s="88"/>
      <c r="J25477" s="88"/>
      <c r="K25477" s="88"/>
    </row>
    <row r="25478" spans="2:11" hidden="1" x14ac:dyDescent="0.2">
      <c r="B25478" s="88"/>
      <c r="C25478" s="88"/>
      <c r="D25478" s="88"/>
      <c r="E25478" s="88"/>
      <c r="F25478" s="88"/>
      <c r="G25478" s="88"/>
      <c r="H25478" s="88"/>
      <c r="I25478" s="88"/>
      <c r="J25478" s="88"/>
      <c r="K25478" s="88"/>
    </row>
    <row r="25479" spans="2:11" hidden="1" x14ac:dyDescent="0.2">
      <c r="B25479" s="88"/>
      <c r="C25479" s="88"/>
      <c r="D25479" s="88"/>
      <c r="E25479" s="88"/>
      <c r="F25479" s="88"/>
      <c r="G25479" s="88"/>
      <c r="H25479" s="88"/>
      <c r="I25479" s="88"/>
      <c r="J25479" s="88"/>
      <c r="K25479" s="88"/>
    </row>
    <row r="25480" spans="2:11" hidden="1" x14ac:dyDescent="0.2">
      <c r="B25480" s="88"/>
      <c r="C25480" s="88"/>
      <c r="D25480" s="88"/>
      <c r="E25480" s="88"/>
      <c r="F25480" s="88"/>
      <c r="G25480" s="88"/>
      <c r="H25480" s="88"/>
      <c r="I25480" s="88"/>
      <c r="J25480" s="88"/>
      <c r="K25480" s="88"/>
    </row>
    <row r="25481" spans="2:11" hidden="1" x14ac:dyDescent="0.2">
      <c r="B25481" s="88"/>
      <c r="C25481" s="88"/>
      <c r="D25481" s="88"/>
      <c r="E25481" s="88"/>
      <c r="F25481" s="88"/>
      <c r="G25481" s="88"/>
      <c r="H25481" s="88"/>
      <c r="I25481" s="88"/>
      <c r="J25481" s="88"/>
      <c r="K25481" s="88"/>
    </row>
    <row r="25482" spans="2:11" hidden="1" x14ac:dyDescent="0.2">
      <c r="B25482" s="88"/>
      <c r="C25482" s="88"/>
      <c r="D25482" s="88"/>
      <c r="E25482" s="88"/>
      <c r="F25482" s="88"/>
      <c r="G25482" s="88"/>
      <c r="H25482" s="88"/>
      <c r="I25482" s="88"/>
      <c r="J25482" s="88"/>
      <c r="K25482" s="88"/>
    </row>
    <row r="25483" spans="2:11" hidden="1" x14ac:dyDescent="0.2">
      <c r="B25483" s="88"/>
      <c r="C25483" s="88"/>
      <c r="D25483" s="88"/>
      <c r="E25483" s="88"/>
      <c r="F25483" s="88"/>
      <c r="G25483" s="88"/>
      <c r="H25483" s="88"/>
      <c r="I25483" s="88"/>
      <c r="J25483" s="88"/>
      <c r="K25483" s="88"/>
    </row>
    <row r="25484" spans="2:11" hidden="1" x14ac:dyDescent="0.2">
      <c r="B25484" s="88"/>
      <c r="C25484" s="88"/>
      <c r="D25484" s="88"/>
      <c r="E25484" s="88"/>
      <c r="F25484" s="88"/>
      <c r="G25484" s="88"/>
      <c r="H25484" s="88"/>
      <c r="I25484" s="88"/>
      <c r="J25484" s="88"/>
      <c r="K25484" s="88"/>
    </row>
    <row r="25485" spans="2:11" hidden="1" x14ac:dyDescent="0.2">
      <c r="B25485" s="88"/>
      <c r="C25485" s="88"/>
      <c r="D25485" s="88"/>
      <c r="E25485" s="88"/>
      <c r="F25485" s="88"/>
      <c r="G25485" s="88"/>
      <c r="H25485" s="88"/>
      <c r="I25485" s="88"/>
      <c r="J25485" s="88"/>
      <c r="K25485" s="88"/>
    </row>
    <row r="25486" spans="2:11" hidden="1" x14ac:dyDescent="0.2">
      <c r="B25486" s="88"/>
      <c r="C25486" s="88"/>
      <c r="D25486" s="88"/>
      <c r="E25486" s="88"/>
      <c r="F25486" s="88"/>
      <c r="G25486" s="88"/>
      <c r="H25486" s="88"/>
      <c r="I25486" s="88"/>
      <c r="J25486" s="88"/>
      <c r="K25486" s="88"/>
    </row>
    <row r="25487" spans="2:11" hidden="1" x14ac:dyDescent="0.2">
      <c r="B25487" s="88"/>
      <c r="C25487" s="88"/>
      <c r="D25487" s="88"/>
      <c r="E25487" s="88"/>
      <c r="F25487" s="88"/>
      <c r="G25487" s="88"/>
      <c r="H25487" s="88"/>
      <c r="I25487" s="88"/>
      <c r="J25487" s="88"/>
      <c r="K25487" s="88"/>
    </row>
    <row r="25488" spans="2:11" hidden="1" x14ac:dyDescent="0.2">
      <c r="B25488" s="88"/>
      <c r="C25488" s="88"/>
      <c r="D25488" s="88"/>
      <c r="E25488" s="88"/>
      <c r="F25488" s="88"/>
      <c r="G25488" s="88"/>
      <c r="H25488" s="88"/>
      <c r="I25488" s="88"/>
      <c r="J25488" s="88"/>
      <c r="K25488" s="88"/>
    </row>
    <row r="25489" spans="2:11" hidden="1" x14ac:dyDescent="0.2">
      <c r="B25489" s="88"/>
      <c r="C25489" s="88"/>
      <c r="D25489" s="88"/>
      <c r="E25489" s="88"/>
      <c r="F25489" s="88"/>
      <c r="G25489" s="88"/>
      <c r="H25489" s="88"/>
      <c r="I25489" s="88"/>
      <c r="J25489" s="88"/>
      <c r="K25489" s="88"/>
    </row>
    <row r="25490" spans="2:11" hidden="1" x14ac:dyDescent="0.2">
      <c r="B25490" s="88"/>
      <c r="C25490" s="88"/>
      <c r="D25490" s="88"/>
      <c r="E25490" s="88"/>
      <c r="F25490" s="88"/>
      <c r="G25490" s="88"/>
      <c r="H25490" s="88"/>
      <c r="I25490" s="88"/>
      <c r="J25490" s="88"/>
      <c r="K25490" s="88"/>
    </row>
    <row r="25491" spans="2:11" hidden="1" x14ac:dyDescent="0.2">
      <c r="B25491" s="88"/>
      <c r="C25491" s="88"/>
      <c r="D25491" s="88"/>
      <c r="E25491" s="88"/>
      <c r="F25491" s="88"/>
      <c r="G25491" s="88"/>
      <c r="H25491" s="88"/>
      <c r="I25491" s="88"/>
      <c r="J25491" s="88"/>
      <c r="K25491" s="88"/>
    </row>
    <row r="25492" spans="2:11" hidden="1" x14ac:dyDescent="0.2">
      <c r="B25492" s="88"/>
      <c r="C25492" s="88"/>
      <c r="D25492" s="88"/>
      <c r="E25492" s="88"/>
      <c r="F25492" s="88"/>
      <c r="G25492" s="88"/>
      <c r="H25492" s="88"/>
      <c r="I25492" s="88"/>
      <c r="J25492" s="88"/>
      <c r="K25492" s="88"/>
    </row>
    <row r="25493" spans="2:11" hidden="1" x14ac:dyDescent="0.2">
      <c r="B25493" s="88"/>
      <c r="C25493" s="88"/>
      <c r="D25493" s="88"/>
      <c r="E25493" s="88"/>
      <c r="F25493" s="88"/>
      <c r="G25493" s="88"/>
      <c r="H25493" s="88"/>
      <c r="I25493" s="88"/>
      <c r="J25493" s="88"/>
      <c r="K25493" s="88"/>
    </row>
    <row r="25494" spans="2:11" hidden="1" x14ac:dyDescent="0.2">
      <c r="B25494" s="88"/>
      <c r="C25494" s="88"/>
      <c r="D25494" s="88"/>
      <c r="E25494" s="88"/>
      <c r="F25494" s="88"/>
      <c r="G25494" s="88"/>
      <c r="H25494" s="88"/>
      <c r="I25494" s="88"/>
      <c r="J25494" s="88"/>
      <c r="K25494" s="88"/>
    </row>
    <row r="25495" spans="2:11" hidden="1" x14ac:dyDescent="0.2">
      <c r="B25495" s="88"/>
      <c r="C25495" s="88"/>
      <c r="D25495" s="88"/>
      <c r="E25495" s="88"/>
      <c r="F25495" s="88"/>
      <c r="G25495" s="88"/>
      <c r="H25495" s="88"/>
      <c r="I25495" s="88"/>
      <c r="J25495" s="88"/>
      <c r="K25495" s="88"/>
    </row>
    <row r="25496" spans="2:11" hidden="1" x14ac:dyDescent="0.2">
      <c r="B25496" s="88"/>
      <c r="C25496" s="88"/>
      <c r="D25496" s="88"/>
      <c r="E25496" s="88"/>
      <c r="F25496" s="88"/>
      <c r="G25496" s="88"/>
      <c r="H25496" s="88"/>
      <c r="I25496" s="88"/>
      <c r="J25496" s="88"/>
      <c r="K25496" s="88"/>
    </row>
    <row r="25497" spans="2:11" hidden="1" x14ac:dyDescent="0.2">
      <c r="B25497" s="88"/>
      <c r="C25497" s="88"/>
      <c r="D25497" s="88"/>
      <c r="E25497" s="88"/>
      <c r="F25497" s="88"/>
      <c r="G25497" s="88"/>
      <c r="H25497" s="88"/>
      <c r="I25497" s="88"/>
      <c r="J25497" s="88"/>
      <c r="K25497" s="88"/>
    </row>
    <row r="25498" spans="2:11" hidden="1" x14ac:dyDescent="0.2">
      <c r="B25498" s="88"/>
      <c r="C25498" s="88"/>
      <c r="D25498" s="88"/>
      <c r="E25498" s="88"/>
      <c r="F25498" s="88"/>
      <c r="G25498" s="88"/>
      <c r="H25498" s="88"/>
      <c r="I25498" s="88"/>
      <c r="J25498" s="88"/>
      <c r="K25498" s="88"/>
    </row>
    <row r="25499" spans="2:11" hidden="1" x14ac:dyDescent="0.2">
      <c r="B25499" s="88"/>
      <c r="C25499" s="88"/>
      <c r="D25499" s="88"/>
      <c r="E25499" s="88"/>
      <c r="F25499" s="88"/>
      <c r="G25499" s="88"/>
      <c r="H25499" s="88"/>
      <c r="I25499" s="88"/>
      <c r="J25499" s="88"/>
      <c r="K25499" s="88"/>
    </row>
    <row r="25500" spans="2:11" hidden="1" x14ac:dyDescent="0.2">
      <c r="B25500" s="88"/>
      <c r="C25500" s="88"/>
      <c r="D25500" s="88"/>
      <c r="E25500" s="88"/>
      <c r="F25500" s="88"/>
      <c r="G25500" s="88"/>
      <c r="H25500" s="88"/>
      <c r="I25500" s="88"/>
      <c r="J25500" s="88"/>
      <c r="K25500" s="88"/>
    </row>
    <row r="25501" spans="2:11" hidden="1" x14ac:dyDescent="0.2">
      <c r="B25501" s="88"/>
      <c r="C25501" s="88"/>
      <c r="D25501" s="88"/>
      <c r="E25501" s="88"/>
      <c r="F25501" s="88"/>
      <c r="G25501" s="88"/>
      <c r="H25501" s="88"/>
      <c r="I25501" s="88"/>
      <c r="J25501" s="88"/>
      <c r="K25501" s="88"/>
    </row>
    <row r="25502" spans="2:11" hidden="1" x14ac:dyDescent="0.2">
      <c r="B25502" s="88"/>
      <c r="C25502" s="88"/>
      <c r="D25502" s="88"/>
      <c r="E25502" s="88"/>
      <c r="F25502" s="88"/>
      <c r="G25502" s="88"/>
      <c r="H25502" s="88"/>
      <c r="I25502" s="88"/>
      <c r="J25502" s="88"/>
      <c r="K25502" s="88"/>
    </row>
    <row r="25503" spans="2:11" hidden="1" x14ac:dyDescent="0.2">
      <c r="B25503" s="88"/>
      <c r="C25503" s="88"/>
      <c r="D25503" s="88"/>
      <c r="E25503" s="88"/>
      <c r="F25503" s="88"/>
      <c r="G25503" s="88"/>
      <c r="H25503" s="88"/>
      <c r="I25503" s="88"/>
      <c r="J25503" s="88"/>
      <c r="K25503" s="88"/>
    </row>
    <row r="25504" spans="2:11" hidden="1" x14ac:dyDescent="0.2">
      <c r="B25504" s="88"/>
      <c r="C25504" s="88"/>
      <c r="D25504" s="88"/>
      <c r="E25504" s="88"/>
      <c r="F25504" s="88"/>
      <c r="G25504" s="88"/>
      <c r="H25504" s="88"/>
      <c r="I25504" s="88"/>
      <c r="J25504" s="88"/>
      <c r="K25504" s="88"/>
    </row>
    <row r="25505" spans="2:11" hidden="1" x14ac:dyDescent="0.2">
      <c r="B25505" s="88"/>
      <c r="C25505" s="88"/>
      <c r="D25505" s="88"/>
      <c r="E25505" s="88"/>
      <c r="F25505" s="88"/>
      <c r="G25505" s="88"/>
      <c r="H25505" s="88"/>
      <c r="I25505" s="88"/>
      <c r="J25505" s="88"/>
      <c r="K25505" s="88"/>
    </row>
    <row r="25506" spans="2:11" hidden="1" x14ac:dyDescent="0.2">
      <c r="B25506" s="88"/>
      <c r="C25506" s="88"/>
      <c r="D25506" s="88"/>
      <c r="E25506" s="88"/>
      <c r="F25506" s="88"/>
      <c r="G25506" s="88"/>
      <c r="H25506" s="88"/>
      <c r="I25506" s="88"/>
      <c r="J25506" s="88"/>
      <c r="K25506" s="88"/>
    </row>
    <row r="25507" spans="2:11" hidden="1" x14ac:dyDescent="0.2">
      <c r="B25507" s="88"/>
      <c r="C25507" s="88"/>
      <c r="D25507" s="88"/>
      <c r="E25507" s="88"/>
      <c r="F25507" s="88"/>
      <c r="G25507" s="88"/>
      <c r="H25507" s="88"/>
      <c r="I25507" s="88"/>
      <c r="J25507" s="88"/>
      <c r="K25507" s="88"/>
    </row>
    <row r="25508" spans="2:11" hidden="1" x14ac:dyDescent="0.2">
      <c r="B25508" s="88"/>
      <c r="C25508" s="88"/>
      <c r="D25508" s="88"/>
      <c r="E25508" s="88"/>
      <c r="F25508" s="88"/>
      <c r="G25508" s="88"/>
      <c r="H25508" s="88"/>
      <c r="I25508" s="88"/>
      <c r="J25508" s="88"/>
      <c r="K25508" s="88"/>
    </row>
    <row r="25509" spans="2:11" hidden="1" x14ac:dyDescent="0.2">
      <c r="B25509" s="88"/>
      <c r="C25509" s="88"/>
      <c r="D25509" s="88"/>
      <c r="E25509" s="88"/>
      <c r="F25509" s="88"/>
      <c r="G25509" s="88"/>
      <c r="H25509" s="88"/>
      <c r="I25509" s="88"/>
      <c r="J25509" s="88"/>
      <c r="K25509" s="88"/>
    </row>
    <row r="25510" spans="2:11" hidden="1" x14ac:dyDescent="0.2">
      <c r="B25510" s="88"/>
      <c r="C25510" s="88"/>
      <c r="D25510" s="88"/>
      <c r="E25510" s="88"/>
      <c r="F25510" s="88"/>
      <c r="G25510" s="88"/>
      <c r="H25510" s="88"/>
      <c r="I25510" s="88"/>
      <c r="J25510" s="88"/>
      <c r="K25510" s="88"/>
    </row>
    <row r="25511" spans="2:11" hidden="1" x14ac:dyDescent="0.2">
      <c r="B25511" s="88"/>
      <c r="C25511" s="88"/>
      <c r="D25511" s="88"/>
      <c r="E25511" s="88"/>
      <c r="F25511" s="88"/>
      <c r="G25511" s="88"/>
      <c r="H25511" s="88"/>
      <c r="I25511" s="88"/>
      <c r="J25511" s="88"/>
      <c r="K25511" s="88"/>
    </row>
    <row r="25512" spans="2:11" hidden="1" x14ac:dyDescent="0.2">
      <c r="B25512" s="88"/>
      <c r="C25512" s="88"/>
      <c r="D25512" s="88"/>
      <c r="E25512" s="88"/>
      <c r="F25512" s="88"/>
      <c r="G25512" s="88"/>
      <c r="H25512" s="88"/>
      <c r="I25512" s="88"/>
      <c r="J25512" s="88"/>
      <c r="K25512" s="88"/>
    </row>
    <row r="25513" spans="2:11" hidden="1" x14ac:dyDescent="0.2">
      <c r="B25513" s="88"/>
      <c r="C25513" s="88"/>
      <c r="D25513" s="88"/>
      <c r="E25513" s="88"/>
      <c r="F25513" s="88"/>
      <c r="G25513" s="88"/>
      <c r="H25513" s="88"/>
      <c r="I25513" s="88"/>
      <c r="J25513" s="88"/>
      <c r="K25513" s="88"/>
    </row>
    <row r="25514" spans="2:11" hidden="1" x14ac:dyDescent="0.2">
      <c r="B25514" s="88"/>
      <c r="C25514" s="88"/>
      <c r="D25514" s="88"/>
      <c r="E25514" s="88"/>
      <c r="F25514" s="88"/>
      <c r="G25514" s="88"/>
      <c r="H25514" s="88"/>
      <c r="I25514" s="88"/>
      <c r="J25514" s="88"/>
      <c r="K25514" s="88"/>
    </row>
    <row r="25515" spans="2:11" hidden="1" x14ac:dyDescent="0.2">
      <c r="B25515" s="88"/>
      <c r="C25515" s="88"/>
      <c r="D25515" s="88"/>
      <c r="E25515" s="88"/>
      <c r="F25515" s="88"/>
      <c r="G25515" s="88"/>
      <c r="H25515" s="88"/>
      <c r="I25515" s="88"/>
      <c r="J25515" s="88"/>
      <c r="K25515" s="88"/>
    </row>
    <row r="25516" spans="2:11" hidden="1" x14ac:dyDescent="0.2">
      <c r="B25516" s="88"/>
      <c r="C25516" s="88"/>
      <c r="D25516" s="88"/>
      <c r="E25516" s="88"/>
      <c r="F25516" s="88"/>
      <c r="G25516" s="88"/>
      <c r="H25516" s="88"/>
      <c r="I25516" s="88"/>
      <c r="J25516" s="88"/>
      <c r="K25516" s="88"/>
    </row>
    <row r="25517" spans="2:11" hidden="1" x14ac:dyDescent="0.2">
      <c r="B25517" s="88"/>
      <c r="C25517" s="88"/>
      <c r="D25517" s="88"/>
      <c r="E25517" s="88"/>
      <c r="F25517" s="88"/>
      <c r="G25517" s="88"/>
      <c r="H25517" s="88"/>
      <c r="I25517" s="88"/>
      <c r="J25517" s="88"/>
      <c r="K25517" s="88"/>
    </row>
    <row r="25518" spans="2:11" hidden="1" x14ac:dyDescent="0.2">
      <c r="B25518" s="88"/>
      <c r="C25518" s="88"/>
      <c r="D25518" s="88"/>
      <c r="E25518" s="88"/>
      <c r="F25518" s="88"/>
      <c r="G25518" s="88"/>
      <c r="H25518" s="88"/>
      <c r="I25518" s="88"/>
      <c r="J25518" s="88"/>
      <c r="K25518" s="88"/>
    </row>
    <row r="25519" spans="2:11" hidden="1" x14ac:dyDescent="0.2">
      <c r="B25519" s="88"/>
      <c r="C25519" s="88"/>
      <c r="D25519" s="88"/>
      <c r="E25519" s="88"/>
      <c r="F25519" s="88"/>
      <c r="G25519" s="88"/>
      <c r="H25519" s="88"/>
      <c r="I25519" s="88"/>
      <c r="J25519" s="88"/>
      <c r="K25519" s="88"/>
    </row>
    <row r="25520" spans="2:11" hidden="1" x14ac:dyDescent="0.2">
      <c r="B25520" s="88"/>
      <c r="C25520" s="88"/>
      <c r="D25520" s="88"/>
      <c r="E25520" s="88"/>
      <c r="F25520" s="88"/>
      <c r="G25520" s="88"/>
      <c r="H25520" s="88"/>
      <c r="I25520" s="88"/>
      <c r="J25520" s="88"/>
      <c r="K25520" s="88"/>
    </row>
    <row r="25521" spans="2:11" hidden="1" x14ac:dyDescent="0.2">
      <c r="B25521" s="88"/>
      <c r="C25521" s="88"/>
      <c r="D25521" s="88"/>
      <c r="E25521" s="88"/>
      <c r="F25521" s="88"/>
      <c r="G25521" s="88"/>
      <c r="H25521" s="88"/>
      <c r="I25521" s="88"/>
      <c r="J25521" s="88"/>
      <c r="K25521" s="88"/>
    </row>
    <row r="25522" spans="2:11" hidden="1" x14ac:dyDescent="0.2">
      <c r="B25522" s="88"/>
      <c r="C25522" s="88"/>
      <c r="D25522" s="88"/>
      <c r="E25522" s="88"/>
      <c r="F25522" s="88"/>
      <c r="G25522" s="88"/>
      <c r="H25522" s="88"/>
      <c r="I25522" s="88"/>
      <c r="J25522" s="88"/>
      <c r="K25522" s="88"/>
    </row>
    <row r="25523" spans="2:11" hidden="1" x14ac:dyDescent="0.2">
      <c r="B25523" s="88"/>
      <c r="C25523" s="88"/>
      <c r="D25523" s="88"/>
      <c r="E25523" s="88"/>
      <c r="F25523" s="88"/>
      <c r="G25523" s="88"/>
      <c r="H25523" s="88"/>
      <c r="I25523" s="88"/>
      <c r="J25523" s="88"/>
      <c r="K25523" s="88"/>
    </row>
    <row r="25524" spans="2:11" hidden="1" x14ac:dyDescent="0.2">
      <c r="B25524" s="88"/>
      <c r="C25524" s="88"/>
      <c r="D25524" s="88"/>
      <c r="E25524" s="88"/>
      <c r="F25524" s="88"/>
      <c r="G25524" s="88"/>
      <c r="H25524" s="88"/>
      <c r="I25524" s="88"/>
      <c r="J25524" s="88"/>
      <c r="K25524" s="88"/>
    </row>
    <row r="25525" spans="2:11" hidden="1" x14ac:dyDescent="0.2">
      <c r="B25525" s="88"/>
      <c r="C25525" s="88"/>
      <c r="D25525" s="88"/>
      <c r="E25525" s="88"/>
      <c r="F25525" s="88"/>
      <c r="G25525" s="88"/>
      <c r="H25525" s="88"/>
      <c r="I25525" s="88"/>
      <c r="J25525" s="88"/>
      <c r="K25525" s="88"/>
    </row>
    <row r="25526" spans="2:11" hidden="1" x14ac:dyDescent="0.2">
      <c r="B25526" s="88"/>
      <c r="C25526" s="88"/>
      <c r="D25526" s="88"/>
      <c r="E25526" s="88"/>
      <c r="F25526" s="88"/>
      <c r="G25526" s="88"/>
      <c r="H25526" s="88"/>
      <c r="I25526" s="88"/>
      <c r="J25526" s="88"/>
      <c r="K25526" s="88"/>
    </row>
    <row r="25527" spans="2:11" hidden="1" x14ac:dyDescent="0.2">
      <c r="B25527" s="88"/>
      <c r="C25527" s="88"/>
      <c r="D25527" s="88"/>
      <c r="E25527" s="88"/>
      <c r="F25527" s="88"/>
      <c r="G25527" s="88"/>
      <c r="H25527" s="88"/>
      <c r="I25527" s="88"/>
      <c r="J25527" s="88"/>
      <c r="K25527" s="88"/>
    </row>
    <row r="25528" spans="2:11" hidden="1" x14ac:dyDescent="0.2">
      <c r="B25528" s="88"/>
      <c r="C25528" s="88"/>
      <c r="D25528" s="88"/>
      <c r="E25528" s="88"/>
      <c r="F25528" s="88"/>
      <c r="G25528" s="88"/>
      <c r="H25528" s="88"/>
      <c r="I25528" s="88"/>
      <c r="J25528" s="88"/>
      <c r="K25528" s="88"/>
    </row>
    <row r="25529" spans="2:11" hidden="1" x14ac:dyDescent="0.2">
      <c r="B25529" s="88"/>
      <c r="C25529" s="88"/>
      <c r="D25529" s="88"/>
      <c r="E25529" s="88"/>
      <c r="F25529" s="88"/>
      <c r="G25529" s="88"/>
      <c r="H25529" s="88"/>
      <c r="I25529" s="88"/>
      <c r="J25529" s="88"/>
      <c r="K25529" s="88"/>
    </row>
    <row r="25530" spans="2:11" hidden="1" x14ac:dyDescent="0.2">
      <c r="B25530" s="88"/>
      <c r="C25530" s="88"/>
      <c r="D25530" s="88"/>
      <c r="E25530" s="88"/>
      <c r="F25530" s="88"/>
      <c r="G25530" s="88"/>
      <c r="H25530" s="88"/>
      <c r="I25530" s="88"/>
      <c r="J25530" s="88"/>
      <c r="K25530" s="88"/>
    </row>
    <row r="25531" spans="2:11" hidden="1" x14ac:dyDescent="0.2">
      <c r="B25531" s="88"/>
      <c r="C25531" s="88"/>
      <c r="D25531" s="88"/>
      <c r="E25531" s="88"/>
      <c r="F25531" s="88"/>
      <c r="G25531" s="88"/>
      <c r="H25531" s="88"/>
      <c r="I25531" s="88"/>
      <c r="J25531" s="88"/>
      <c r="K25531" s="88"/>
    </row>
    <row r="25532" spans="2:11" hidden="1" x14ac:dyDescent="0.2">
      <c r="B25532" s="88"/>
      <c r="C25532" s="88"/>
      <c r="D25532" s="88"/>
      <c r="E25532" s="88"/>
      <c r="F25532" s="88"/>
      <c r="G25532" s="88"/>
      <c r="H25532" s="88"/>
      <c r="I25532" s="88"/>
      <c r="J25532" s="88"/>
      <c r="K25532" s="88"/>
    </row>
    <row r="25533" spans="2:11" hidden="1" x14ac:dyDescent="0.2">
      <c r="B25533" s="88"/>
      <c r="C25533" s="88"/>
      <c r="D25533" s="88"/>
      <c r="E25533" s="88"/>
      <c r="F25533" s="88"/>
      <c r="G25533" s="88"/>
      <c r="H25533" s="88"/>
      <c r="I25533" s="88"/>
      <c r="J25533" s="88"/>
      <c r="K25533" s="88"/>
    </row>
    <row r="25534" spans="2:11" hidden="1" x14ac:dyDescent="0.2">
      <c r="B25534" s="88"/>
      <c r="C25534" s="88"/>
      <c r="D25534" s="88"/>
      <c r="E25534" s="88"/>
      <c r="F25534" s="88"/>
      <c r="G25534" s="88"/>
      <c r="H25534" s="88"/>
      <c r="I25534" s="88"/>
      <c r="J25534" s="88"/>
      <c r="K25534" s="88"/>
    </row>
    <row r="25535" spans="2:11" hidden="1" x14ac:dyDescent="0.2">
      <c r="B25535" s="88"/>
      <c r="C25535" s="88"/>
      <c r="D25535" s="88"/>
      <c r="E25535" s="88"/>
      <c r="F25535" s="88"/>
      <c r="G25535" s="88"/>
      <c r="H25535" s="88"/>
      <c r="I25535" s="88"/>
      <c r="J25535" s="88"/>
      <c r="K25535" s="88"/>
    </row>
    <row r="25536" spans="2:11" hidden="1" x14ac:dyDescent="0.2">
      <c r="B25536" s="88"/>
      <c r="C25536" s="88"/>
      <c r="D25536" s="88"/>
      <c r="E25536" s="88"/>
      <c r="F25536" s="88"/>
      <c r="G25536" s="88"/>
      <c r="H25536" s="88"/>
      <c r="I25536" s="88"/>
      <c r="J25536" s="88"/>
      <c r="K25536" s="88"/>
    </row>
    <row r="25537" spans="2:11" hidden="1" x14ac:dyDescent="0.2">
      <c r="B25537" s="88"/>
      <c r="C25537" s="88"/>
      <c r="D25537" s="88"/>
      <c r="E25537" s="88"/>
      <c r="F25537" s="88"/>
      <c r="G25537" s="88"/>
      <c r="H25537" s="88"/>
      <c r="I25537" s="88"/>
      <c r="J25537" s="88"/>
      <c r="K25537" s="88"/>
    </row>
    <row r="25538" spans="2:11" hidden="1" x14ac:dyDescent="0.2">
      <c r="B25538" s="88"/>
      <c r="C25538" s="88"/>
      <c r="D25538" s="88"/>
      <c r="E25538" s="88"/>
      <c r="F25538" s="88"/>
      <c r="G25538" s="88"/>
      <c r="H25538" s="88"/>
      <c r="I25538" s="88"/>
      <c r="J25538" s="88"/>
      <c r="K25538" s="88"/>
    </row>
    <row r="25539" spans="2:11" hidden="1" x14ac:dyDescent="0.2">
      <c r="B25539" s="88"/>
      <c r="C25539" s="88"/>
      <c r="D25539" s="88"/>
      <c r="E25539" s="88"/>
      <c r="F25539" s="88"/>
      <c r="G25539" s="88"/>
      <c r="H25539" s="88"/>
      <c r="I25539" s="88"/>
      <c r="J25539" s="88"/>
      <c r="K25539" s="88"/>
    </row>
    <row r="25540" spans="2:11" hidden="1" x14ac:dyDescent="0.2">
      <c r="B25540" s="88"/>
      <c r="C25540" s="88"/>
      <c r="D25540" s="88"/>
      <c r="E25540" s="88"/>
      <c r="F25540" s="88"/>
      <c r="G25540" s="88"/>
      <c r="H25540" s="88"/>
      <c r="I25540" s="88"/>
      <c r="J25540" s="88"/>
      <c r="K25540" s="88"/>
    </row>
    <row r="25541" spans="2:11" hidden="1" x14ac:dyDescent="0.2">
      <c r="B25541" s="88"/>
      <c r="C25541" s="88"/>
      <c r="D25541" s="88"/>
      <c r="E25541" s="88"/>
      <c r="F25541" s="88"/>
      <c r="G25541" s="88"/>
      <c r="H25541" s="88"/>
      <c r="I25541" s="88"/>
      <c r="J25541" s="88"/>
      <c r="K25541" s="88"/>
    </row>
    <row r="25542" spans="2:11" hidden="1" x14ac:dyDescent="0.2">
      <c r="B25542" s="88"/>
      <c r="C25542" s="88"/>
      <c r="D25542" s="88"/>
      <c r="E25542" s="88"/>
      <c r="F25542" s="88"/>
      <c r="G25542" s="88"/>
      <c r="H25542" s="88"/>
      <c r="I25542" s="88"/>
      <c r="J25542" s="88"/>
      <c r="K25542" s="88"/>
    </row>
    <row r="25543" spans="2:11" hidden="1" x14ac:dyDescent="0.2">
      <c r="B25543" s="88"/>
      <c r="C25543" s="88"/>
      <c r="D25543" s="88"/>
      <c r="E25543" s="88"/>
      <c r="F25543" s="88"/>
      <c r="G25543" s="88"/>
      <c r="H25543" s="88"/>
      <c r="I25543" s="88"/>
      <c r="J25543" s="88"/>
      <c r="K25543" s="88"/>
    </row>
    <row r="25544" spans="2:11" hidden="1" x14ac:dyDescent="0.2">
      <c r="B25544" s="88"/>
      <c r="C25544" s="88"/>
      <c r="D25544" s="88"/>
      <c r="E25544" s="88"/>
      <c r="F25544" s="88"/>
      <c r="G25544" s="88"/>
      <c r="H25544" s="88"/>
      <c r="I25544" s="88"/>
      <c r="J25544" s="88"/>
      <c r="K25544" s="88"/>
    </row>
    <row r="25545" spans="2:11" hidden="1" x14ac:dyDescent="0.2">
      <c r="B25545" s="88"/>
      <c r="C25545" s="88"/>
      <c r="D25545" s="88"/>
      <c r="E25545" s="88"/>
      <c r="F25545" s="88"/>
      <c r="G25545" s="88"/>
      <c r="H25545" s="88"/>
      <c r="I25545" s="88"/>
      <c r="J25545" s="88"/>
      <c r="K25545" s="88"/>
    </row>
    <row r="25546" spans="2:11" hidden="1" x14ac:dyDescent="0.2">
      <c r="B25546" s="88"/>
      <c r="C25546" s="88"/>
      <c r="D25546" s="88"/>
      <c r="E25546" s="88"/>
      <c r="F25546" s="88"/>
      <c r="G25546" s="88"/>
      <c r="H25546" s="88"/>
      <c r="I25546" s="88"/>
      <c r="J25546" s="88"/>
      <c r="K25546" s="88"/>
    </row>
    <row r="25547" spans="2:11" hidden="1" x14ac:dyDescent="0.2">
      <c r="B25547" s="88"/>
      <c r="C25547" s="88"/>
      <c r="D25547" s="88"/>
      <c r="E25547" s="88"/>
      <c r="F25547" s="88"/>
      <c r="G25547" s="88"/>
      <c r="H25547" s="88"/>
      <c r="I25547" s="88"/>
      <c r="J25547" s="88"/>
      <c r="K25547" s="88"/>
    </row>
    <row r="25548" spans="2:11" hidden="1" x14ac:dyDescent="0.2">
      <c r="B25548" s="88"/>
      <c r="C25548" s="88"/>
      <c r="D25548" s="88"/>
      <c r="E25548" s="88"/>
      <c r="F25548" s="88"/>
      <c r="G25548" s="88"/>
      <c r="H25548" s="88"/>
      <c r="I25548" s="88"/>
      <c r="J25548" s="88"/>
      <c r="K25548" s="88"/>
    </row>
    <row r="25549" spans="2:11" hidden="1" x14ac:dyDescent="0.2">
      <c r="B25549" s="88"/>
      <c r="C25549" s="88"/>
      <c r="D25549" s="88"/>
      <c r="E25549" s="88"/>
      <c r="F25549" s="88"/>
      <c r="G25549" s="88"/>
      <c r="H25549" s="88"/>
      <c r="I25549" s="88"/>
      <c r="J25549" s="88"/>
      <c r="K25549" s="88"/>
    </row>
    <row r="25550" spans="2:11" hidden="1" x14ac:dyDescent="0.2">
      <c r="B25550" s="88"/>
      <c r="C25550" s="88"/>
      <c r="D25550" s="88"/>
      <c r="E25550" s="88"/>
      <c r="F25550" s="88"/>
      <c r="G25550" s="88"/>
      <c r="H25550" s="88"/>
      <c r="I25550" s="88"/>
      <c r="J25550" s="88"/>
      <c r="K25550" s="88"/>
    </row>
    <row r="25551" spans="2:11" hidden="1" x14ac:dyDescent="0.2">
      <c r="B25551" s="88"/>
      <c r="C25551" s="88"/>
      <c r="D25551" s="88"/>
      <c r="E25551" s="88"/>
      <c r="F25551" s="88"/>
      <c r="G25551" s="88"/>
      <c r="H25551" s="88"/>
      <c r="I25551" s="88"/>
      <c r="J25551" s="88"/>
      <c r="K25551" s="88"/>
    </row>
    <row r="25552" spans="2:11" hidden="1" x14ac:dyDescent="0.2">
      <c r="B25552" s="88"/>
      <c r="C25552" s="88"/>
      <c r="D25552" s="88"/>
      <c r="E25552" s="88"/>
      <c r="F25552" s="88"/>
      <c r="G25552" s="88"/>
      <c r="H25552" s="88"/>
      <c r="I25552" s="88"/>
      <c r="J25552" s="88"/>
      <c r="K25552" s="88"/>
    </row>
    <row r="25553" spans="2:11" hidden="1" x14ac:dyDescent="0.2">
      <c r="B25553" s="88"/>
      <c r="C25553" s="88"/>
      <c r="D25553" s="88"/>
      <c r="E25553" s="88"/>
      <c r="F25553" s="88"/>
      <c r="G25553" s="88"/>
      <c r="H25553" s="88"/>
      <c r="I25553" s="88"/>
      <c r="J25553" s="88"/>
      <c r="K25553" s="88"/>
    </row>
    <row r="25554" spans="2:11" hidden="1" x14ac:dyDescent="0.2">
      <c r="B25554" s="88"/>
      <c r="C25554" s="88"/>
      <c r="D25554" s="88"/>
      <c r="E25554" s="88"/>
      <c r="F25554" s="88"/>
      <c r="G25554" s="88"/>
      <c r="H25554" s="88"/>
      <c r="I25554" s="88"/>
      <c r="J25554" s="88"/>
      <c r="K25554" s="88"/>
    </row>
    <row r="25555" spans="2:11" hidden="1" x14ac:dyDescent="0.2">
      <c r="B25555" s="88"/>
      <c r="C25555" s="88"/>
      <c r="D25555" s="88"/>
      <c r="E25555" s="88"/>
      <c r="F25555" s="88"/>
      <c r="G25555" s="88"/>
      <c r="H25555" s="88"/>
      <c r="I25555" s="88"/>
      <c r="J25555" s="88"/>
      <c r="K25555" s="88"/>
    </row>
    <row r="25556" spans="2:11" hidden="1" x14ac:dyDescent="0.2">
      <c r="B25556" s="88"/>
      <c r="C25556" s="88"/>
      <c r="D25556" s="88"/>
      <c r="E25556" s="88"/>
      <c r="F25556" s="88"/>
      <c r="G25556" s="88"/>
      <c r="H25556" s="88"/>
      <c r="I25556" s="88"/>
      <c r="J25556" s="88"/>
      <c r="K25556" s="88"/>
    </row>
    <row r="25557" spans="2:11" hidden="1" x14ac:dyDescent="0.2">
      <c r="B25557" s="88"/>
      <c r="C25557" s="88"/>
      <c r="D25557" s="88"/>
      <c r="E25557" s="88"/>
      <c r="F25557" s="88"/>
      <c r="G25557" s="88"/>
      <c r="H25557" s="88"/>
      <c r="I25557" s="88"/>
      <c r="J25557" s="88"/>
      <c r="K25557" s="88"/>
    </row>
    <row r="25558" spans="2:11" hidden="1" x14ac:dyDescent="0.2">
      <c r="B25558" s="88"/>
      <c r="C25558" s="88"/>
      <c r="D25558" s="88"/>
      <c r="E25558" s="88"/>
      <c r="F25558" s="88"/>
      <c r="G25558" s="88"/>
      <c r="H25558" s="88"/>
      <c r="I25558" s="88"/>
      <c r="J25558" s="88"/>
      <c r="K25558" s="88"/>
    </row>
    <row r="25559" spans="2:11" hidden="1" x14ac:dyDescent="0.2">
      <c r="B25559" s="88"/>
      <c r="C25559" s="88"/>
      <c r="D25559" s="88"/>
      <c r="E25559" s="88"/>
      <c r="F25559" s="88"/>
      <c r="G25559" s="88"/>
      <c r="H25559" s="88"/>
      <c r="I25559" s="88"/>
      <c r="J25559" s="88"/>
      <c r="K25559" s="88"/>
    </row>
    <row r="25560" spans="2:11" hidden="1" x14ac:dyDescent="0.2">
      <c r="B25560" s="88"/>
      <c r="C25560" s="88"/>
      <c r="D25560" s="88"/>
      <c r="E25560" s="88"/>
      <c r="F25560" s="88"/>
      <c r="G25560" s="88"/>
      <c r="H25560" s="88"/>
      <c r="I25560" s="88"/>
      <c r="J25560" s="88"/>
      <c r="K25560" s="88"/>
    </row>
    <row r="25561" spans="2:11" hidden="1" x14ac:dyDescent="0.2">
      <c r="B25561" s="88"/>
      <c r="C25561" s="88"/>
      <c r="D25561" s="88"/>
      <c r="E25561" s="88"/>
      <c r="F25561" s="88"/>
      <c r="G25561" s="88"/>
      <c r="H25561" s="88"/>
      <c r="I25561" s="88"/>
      <c r="J25561" s="88"/>
      <c r="K25561" s="88"/>
    </row>
    <row r="25562" spans="2:11" hidden="1" x14ac:dyDescent="0.2">
      <c r="B25562" s="88"/>
      <c r="C25562" s="88"/>
      <c r="D25562" s="88"/>
      <c r="E25562" s="88"/>
      <c r="F25562" s="88"/>
      <c r="G25562" s="88"/>
      <c r="H25562" s="88"/>
      <c r="I25562" s="88"/>
      <c r="J25562" s="88"/>
      <c r="K25562" s="88"/>
    </row>
    <row r="25563" spans="2:11" hidden="1" x14ac:dyDescent="0.2">
      <c r="B25563" s="88"/>
      <c r="C25563" s="88"/>
      <c r="D25563" s="88"/>
      <c r="E25563" s="88"/>
      <c r="F25563" s="88"/>
      <c r="G25563" s="88"/>
      <c r="H25563" s="88"/>
      <c r="I25563" s="88"/>
      <c r="J25563" s="88"/>
      <c r="K25563" s="88"/>
    </row>
    <row r="25564" spans="2:11" hidden="1" x14ac:dyDescent="0.2">
      <c r="B25564" s="88"/>
      <c r="C25564" s="88"/>
      <c r="D25564" s="88"/>
      <c r="E25564" s="88"/>
      <c r="F25564" s="88"/>
      <c r="G25564" s="88"/>
      <c r="H25564" s="88"/>
      <c r="I25564" s="88"/>
      <c r="J25564" s="88"/>
      <c r="K25564" s="88"/>
    </row>
    <row r="25565" spans="2:11" hidden="1" x14ac:dyDescent="0.2">
      <c r="B25565" s="88"/>
      <c r="C25565" s="88"/>
      <c r="D25565" s="88"/>
      <c r="E25565" s="88"/>
      <c r="F25565" s="88"/>
      <c r="G25565" s="88"/>
      <c r="H25565" s="88"/>
      <c r="I25565" s="88"/>
      <c r="J25565" s="88"/>
      <c r="K25565" s="88"/>
    </row>
    <row r="25566" spans="2:11" hidden="1" x14ac:dyDescent="0.2">
      <c r="B25566" s="88"/>
      <c r="C25566" s="88"/>
      <c r="D25566" s="88"/>
      <c r="E25566" s="88"/>
      <c r="F25566" s="88"/>
      <c r="G25566" s="88"/>
      <c r="H25566" s="88"/>
      <c r="I25566" s="88"/>
      <c r="J25566" s="88"/>
      <c r="K25566" s="88"/>
    </row>
    <row r="25567" spans="2:11" hidden="1" x14ac:dyDescent="0.2">
      <c r="B25567" s="88"/>
      <c r="C25567" s="88"/>
      <c r="D25567" s="88"/>
      <c r="E25567" s="88"/>
      <c r="F25567" s="88"/>
      <c r="G25567" s="88"/>
      <c r="H25567" s="88"/>
      <c r="I25567" s="88"/>
      <c r="J25567" s="88"/>
      <c r="K25567" s="88"/>
    </row>
    <row r="25568" spans="2:11" hidden="1" x14ac:dyDescent="0.2">
      <c r="B25568" s="88"/>
      <c r="C25568" s="88"/>
      <c r="D25568" s="88"/>
      <c r="E25568" s="88"/>
      <c r="F25568" s="88"/>
      <c r="G25568" s="88"/>
      <c r="H25568" s="88"/>
      <c r="I25568" s="88"/>
      <c r="J25568" s="88"/>
      <c r="K25568" s="88"/>
    </row>
    <row r="25569" spans="2:11" hidden="1" x14ac:dyDescent="0.2">
      <c r="B25569" s="88"/>
      <c r="C25569" s="88"/>
      <c r="D25569" s="88"/>
      <c r="E25569" s="88"/>
      <c r="F25569" s="88"/>
      <c r="G25569" s="88"/>
      <c r="H25569" s="88"/>
      <c r="I25569" s="88"/>
      <c r="J25569" s="88"/>
      <c r="K25569" s="88"/>
    </row>
    <row r="25570" spans="2:11" hidden="1" x14ac:dyDescent="0.2">
      <c r="B25570" s="88"/>
      <c r="C25570" s="88"/>
      <c r="D25570" s="88"/>
      <c r="E25570" s="88"/>
      <c r="F25570" s="88"/>
      <c r="G25570" s="88"/>
      <c r="H25570" s="88"/>
      <c r="I25570" s="88"/>
      <c r="J25570" s="88"/>
      <c r="K25570" s="88"/>
    </row>
    <row r="25571" spans="2:11" hidden="1" x14ac:dyDescent="0.2">
      <c r="B25571" s="88"/>
      <c r="C25571" s="88"/>
      <c r="D25571" s="88"/>
      <c r="E25571" s="88"/>
      <c r="F25571" s="88"/>
      <c r="G25571" s="88"/>
      <c r="H25571" s="88"/>
      <c r="I25571" s="88"/>
      <c r="J25571" s="88"/>
      <c r="K25571" s="88"/>
    </row>
    <row r="25572" spans="2:11" hidden="1" x14ac:dyDescent="0.2">
      <c r="B25572" s="88"/>
      <c r="C25572" s="88"/>
      <c r="D25572" s="88"/>
      <c r="E25572" s="88"/>
      <c r="F25572" s="88"/>
      <c r="G25572" s="88"/>
      <c r="H25572" s="88"/>
      <c r="I25572" s="88"/>
      <c r="J25572" s="88"/>
      <c r="K25572" s="88"/>
    </row>
    <row r="25573" spans="2:11" hidden="1" x14ac:dyDescent="0.2">
      <c r="B25573" s="88"/>
      <c r="C25573" s="88"/>
      <c r="D25573" s="88"/>
      <c r="E25573" s="88"/>
      <c r="F25573" s="88"/>
      <c r="G25573" s="88"/>
      <c r="H25573" s="88"/>
      <c r="I25573" s="88"/>
      <c r="J25573" s="88"/>
      <c r="K25573" s="88"/>
    </row>
    <row r="25574" spans="2:11" hidden="1" x14ac:dyDescent="0.2">
      <c r="B25574" s="88"/>
      <c r="C25574" s="88"/>
      <c r="D25574" s="88"/>
      <c r="E25574" s="88"/>
      <c r="F25574" s="88"/>
      <c r="G25574" s="88"/>
      <c r="H25574" s="88"/>
      <c r="I25574" s="88"/>
      <c r="J25574" s="88"/>
      <c r="K25574" s="88"/>
    </row>
    <row r="25575" spans="2:11" hidden="1" x14ac:dyDescent="0.2">
      <c r="B25575" s="88"/>
      <c r="C25575" s="88"/>
      <c r="D25575" s="88"/>
      <c r="E25575" s="88"/>
      <c r="F25575" s="88"/>
      <c r="G25575" s="88"/>
      <c r="H25575" s="88"/>
      <c r="I25575" s="88"/>
      <c r="J25575" s="88"/>
      <c r="K25575" s="88"/>
    </row>
    <row r="25576" spans="2:11" hidden="1" x14ac:dyDescent="0.2">
      <c r="B25576" s="88"/>
      <c r="C25576" s="88"/>
      <c r="D25576" s="88"/>
      <c r="E25576" s="88"/>
      <c r="F25576" s="88"/>
      <c r="G25576" s="88"/>
      <c r="H25576" s="88"/>
      <c r="I25576" s="88"/>
      <c r="J25576" s="88"/>
      <c r="K25576" s="88"/>
    </row>
    <row r="25577" spans="2:11" hidden="1" x14ac:dyDescent="0.2">
      <c r="B25577" s="88"/>
      <c r="C25577" s="88"/>
      <c r="D25577" s="88"/>
      <c r="E25577" s="88"/>
      <c r="F25577" s="88"/>
      <c r="G25577" s="88"/>
      <c r="H25577" s="88"/>
      <c r="I25577" s="88"/>
      <c r="J25577" s="88"/>
      <c r="K25577" s="88"/>
    </row>
    <row r="25578" spans="2:11" hidden="1" x14ac:dyDescent="0.2">
      <c r="B25578" s="88"/>
      <c r="C25578" s="88"/>
      <c r="D25578" s="88"/>
      <c r="E25578" s="88"/>
      <c r="F25578" s="88"/>
      <c r="G25578" s="88"/>
      <c r="H25578" s="88"/>
      <c r="I25578" s="88"/>
      <c r="J25578" s="88"/>
      <c r="K25578" s="88"/>
    </row>
    <row r="25579" spans="2:11" hidden="1" x14ac:dyDescent="0.2">
      <c r="B25579" s="88"/>
      <c r="C25579" s="88"/>
      <c r="D25579" s="88"/>
      <c r="E25579" s="88"/>
      <c r="F25579" s="88"/>
      <c r="G25579" s="88"/>
      <c r="H25579" s="88"/>
      <c r="I25579" s="88"/>
      <c r="J25579" s="88"/>
      <c r="K25579" s="88"/>
    </row>
    <row r="25580" spans="2:11" hidden="1" x14ac:dyDescent="0.2">
      <c r="B25580" s="88"/>
      <c r="C25580" s="88"/>
      <c r="D25580" s="88"/>
      <c r="E25580" s="88"/>
      <c r="F25580" s="88"/>
      <c r="G25580" s="88"/>
      <c r="H25580" s="88"/>
      <c r="I25580" s="88"/>
      <c r="J25580" s="88"/>
      <c r="K25580" s="88"/>
    </row>
    <row r="25581" spans="2:11" hidden="1" x14ac:dyDescent="0.2">
      <c r="B25581" s="88"/>
      <c r="C25581" s="88"/>
      <c r="D25581" s="88"/>
      <c r="E25581" s="88"/>
      <c r="F25581" s="88"/>
      <c r="G25581" s="88"/>
      <c r="H25581" s="88"/>
      <c r="I25581" s="88"/>
      <c r="J25581" s="88"/>
      <c r="K25581" s="88"/>
    </row>
    <row r="25582" spans="2:11" hidden="1" x14ac:dyDescent="0.2">
      <c r="B25582" s="88"/>
      <c r="C25582" s="88"/>
      <c r="D25582" s="88"/>
      <c r="E25582" s="88"/>
      <c r="F25582" s="88"/>
      <c r="G25582" s="88"/>
      <c r="H25582" s="88"/>
      <c r="I25582" s="88"/>
      <c r="J25582" s="88"/>
      <c r="K25582" s="88"/>
    </row>
    <row r="25583" spans="2:11" hidden="1" x14ac:dyDescent="0.2">
      <c r="B25583" s="88"/>
      <c r="C25583" s="88"/>
      <c r="D25583" s="88"/>
      <c r="E25583" s="88"/>
      <c r="F25583" s="88"/>
      <c r="G25583" s="88"/>
      <c r="H25583" s="88"/>
      <c r="I25583" s="88"/>
      <c r="J25583" s="88"/>
      <c r="K25583" s="88"/>
    </row>
    <row r="25584" spans="2:11" hidden="1" x14ac:dyDescent="0.2">
      <c r="B25584" s="88"/>
      <c r="C25584" s="88"/>
      <c r="D25584" s="88"/>
      <c r="E25584" s="88"/>
      <c r="F25584" s="88"/>
      <c r="G25584" s="88"/>
      <c r="H25584" s="88"/>
      <c r="I25584" s="88"/>
      <c r="J25584" s="88"/>
      <c r="K25584" s="88"/>
    </row>
    <row r="25585" spans="2:11" hidden="1" x14ac:dyDescent="0.2">
      <c r="B25585" s="88"/>
      <c r="C25585" s="88"/>
      <c r="D25585" s="88"/>
      <c r="E25585" s="88"/>
      <c r="F25585" s="88"/>
      <c r="G25585" s="88"/>
      <c r="H25585" s="88"/>
      <c r="I25585" s="88"/>
      <c r="J25585" s="88"/>
      <c r="K25585" s="88"/>
    </row>
    <row r="25586" spans="2:11" hidden="1" x14ac:dyDescent="0.2">
      <c r="B25586" s="88"/>
      <c r="C25586" s="88"/>
      <c r="D25586" s="88"/>
      <c r="E25586" s="88"/>
      <c r="F25586" s="88"/>
      <c r="G25586" s="88"/>
      <c r="H25586" s="88"/>
      <c r="I25586" s="88"/>
      <c r="J25586" s="88"/>
      <c r="K25586" s="88"/>
    </row>
    <row r="25587" spans="2:11" hidden="1" x14ac:dyDescent="0.2">
      <c r="B25587" s="88"/>
      <c r="C25587" s="88"/>
      <c r="D25587" s="88"/>
      <c r="E25587" s="88"/>
      <c r="F25587" s="88"/>
      <c r="G25587" s="88"/>
      <c r="H25587" s="88"/>
      <c r="I25587" s="88"/>
      <c r="J25587" s="88"/>
      <c r="K25587" s="88"/>
    </row>
    <row r="25588" spans="2:11" hidden="1" x14ac:dyDescent="0.2">
      <c r="B25588" s="88"/>
      <c r="C25588" s="88"/>
      <c r="D25588" s="88"/>
      <c r="E25588" s="88"/>
      <c r="F25588" s="88"/>
      <c r="G25588" s="88"/>
      <c r="H25588" s="88"/>
      <c r="I25588" s="88"/>
      <c r="J25588" s="88"/>
      <c r="K25588" s="88"/>
    </row>
    <row r="25589" spans="2:11" hidden="1" x14ac:dyDescent="0.2">
      <c r="B25589" s="88"/>
      <c r="C25589" s="88"/>
      <c r="D25589" s="88"/>
      <c r="E25589" s="88"/>
      <c r="F25589" s="88"/>
      <c r="G25589" s="88"/>
      <c r="H25589" s="88"/>
      <c r="I25589" s="88"/>
      <c r="J25589" s="88"/>
      <c r="K25589" s="88"/>
    </row>
    <row r="25590" spans="2:11" hidden="1" x14ac:dyDescent="0.2">
      <c r="B25590" s="88"/>
      <c r="C25590" s="88"/>
      <c r="D25590" s="88"/>
      <c r="E25590" s="88"/>
      <c r="F25590" s="88"/>
      <c r="G25590" s="88"/>
      <c r="H25590" s="88"/>
      <c r="I25590" s="88"/>
      <c r="J25590" s="88"/>
      <c r="K25590" s="88"/>
    </row>
    <row r="25591" spans="2:11" hidden="1" x14ac:dyDescent="0.2">
      <c r="B25591" s="88"/>
      <c r="C25591" s="88"/>
      <c r="D25591" s="88"/>
      <c r="E25591" s="88"/>
      <c r="F25591" s="88"/>
      <c r="G25591" s="88"/>
      <c r="H25591" s="88"/>
      <c r="I25591" s="88"/>
      <c r="J25591" s="88"/>
      <c r="K25591" s="88"/>
    </row>
    <row r="25592" spans="2:11" hidden="1" x14ac:dyDescent="0.2">
      <c r="B25592" s="88"/>
      <c r="C25592" s="88"/>
      <c r="D25592" s="88"/>
      <c r="E25592" s="88"/>
      <c r="F25592" s="88"/>
      <c r="G25592" s="88"/>
      <c r="H25592" s="88"/>
      <c r="I25592" s="88"/>
      <c r="J25592" s="88"/>
      <c r="K25592" s="88"/>
    </row>
    <row r="25593" spans="2:11" hidden="1" x14ac:dyDescent="0.2">
      <c r="B25593" s="88"/>
      <c r="C25593" s="88"/>
      <c r="D25593" s="88"/>
      <c r="E25593" s="88"/>
      <c r="F25593" s="88"/>
      <c r="G25593" s="88"/>
      <c r="H25593" s="88"/>
      <c r="I25593" s="88"/>
      <c r="J25593" s="88"/>
      <c r="K25593" s="88"/>
    </row>
    <row r="25594" spans="2:11" hidden="1" x14ac:dyDescent="0.2">
      <c r="B25594" s="88"/>
      <c r="C25594" s="88"/>
      <c r="D25594" s="88"/>
      <c r="E25594" s="88"/>
      <c r="F25594" s="88"/>
      <c r="G25594" s="88"/>
      <c r="H25594" s="88"/>
      <c r="I25594" s="88"/>
      <c r="J25594" s="88"/>
      <c r="K25594" s="88"/>
    </row>
    <row r="25595" spans="2:11" hidden="1" x14ac:dyDescent="0.2">
      <c r="B25595" s="88"/>
      <c r="C25595" s="88"/>
      <c r="D25595" s="88"/>
      <c r="E25595" s="88"/>
      <c r="F25595" s="88"/>
      <c r="G25595" s="88"/>
      <c r="H25595" s="88"/>
      <c r="I25595" s="88"/>
      <c r="J25595" s="88"/>
      <c r="K25595" s="88"/>
    </row>
    <row r="25596" spans="2:11" hidden="1" x14ac:dyDescent="0.2">
      <c r="B25596" s="88"/>
      <c r="C25596" s="88"/>
      <c r="D25596" s="88"/>
      <c r="E25596" s="88"/>
      <c r="F25596" s="88"/>
      <c r="G25596" s="88"/>
      <c r="H25596" s="88"/>
      <c r="I25596" s="88"/>
      <c r="J25596" s="88"/>
      <c r="K25596" s="88"/>
    </row>
    <row r="25597" spans="2:11" hidden="1" x14ac:dyDescent="0.2">
      <c r="B25597" s="88"/>
      <c r="C25597" s="88"/>
      <c r="D25597" s="88"/>
      <c r="E25597" s="88"/>
      <c r="F25597" s="88"/>
      <c r="G25597" s="88"/>
      <c r="H25597" s="88"/>
      <c r="I25597" s="88"/>
      <c r="J25597" s="88"/>
      <c r="K25597" s="88"/>
    </row>
    <row r="25598" spans="2:11" hidden="1" x14ac:dyDescent="0.2">
      <c r="B25598" s="88"/>
      <c r="C25598" s="88"/>
      <c r="D25598" s="88"/>
      <c r="E25598" s="88"/>
      <c r="F25598" s="88"/>
      <c r="G25598" s="88"/>
      <c r="H25598" s="88"/>
      <c r="I25598" s="88"/>
      <c r="J25598" s="88"/>
      <c r="K25598" s="88"/>
    </row>
    <row r="25599" spans="2:11" hidden="1" x14ac:dyDescent="0.2">
      <c r="B25599" s="88"/>
      <c r="C25599" s="88"/>
      <c r="D25599" s="88"/>
      <c r="E25599" s="88"/>
      <c r="F25599" s="88"/>
      <c r="G25599" s="88"/>
      <c r="H25599" s="88"/>
      <c r="I25599" s="88"/>
      <c r="J25599" s="88"/>
      <c r="K25599" s="88"/>
    </row>
    <row r="25600" spans="2:11" hidden="1" x14ac:dyDescent="0.2">
      <c r="B25600" s="88"/>
      <c r="C25600" s="88"/>
      <c r="D25600" s="88"/>
      <c r="E25600" s="88"/>
      <c r="F25600" s="88"/>
      <c r="G25600" s="88"/>
      <c r="H25600" s="88"/>
      <c r="I25600" s="88"/>
      <c r="J25600" s="88"/>
      <c r="K25600" s="88"/>
    </row>
    <row r="25601" spans="2:11" hidden="1" x14ac:dyDescent="0.2">
      <c r="B25601" s="88"/>
      <c r="C25601" s="88"/>
      <c r="D25601" s="88"/>
      <c r="E25601" s="88"/>
      <c r="F25601" s="88"/>
      <c r="G25601" s="88"/>
      <c r="H25601" s="88"/>
      <c r="I25601" s="88"/>
      <c r="J25601" s="88"/>
      <c r="K25601" s="88"/>
    </row>
    <row r="25602" spans="2:11" hidden="1" x14ac:dyDescent="0.2">
      <c r="B25602" s="88"/>
      <c r="C25602" s="88"/>
      <c r="D25602" s="88"/>
      <c r="E25602" s="88"/>
      <c r="F25602" s="88"/>
      <c r="G25602" s="88"/>
      <c r="H25602" s="88"/>
      <c r="I25602" s="88"/>
      <c r="J25602" s="88"/>
      <c r="K25602" s="88"/>
    </row>
    <row r="25603" spans="2:11" hidden="1" x14ac:dyDescent="0.2">
      <c r="B25603" s="88"/>
      <c r="C25603" s="88"/>
      <c r="D25603" s="88"/>
      <c r="E25603" s="88"/>
      <c r="F25603" s="88"/>
      <c r="G25603" s="88"/>
      <c r="H25603" s="88"/>
      <c r="I25603" s="88"/>
      <c r="J25603" s="88"/>
      <c r="K25603" s="88"/>
    </row>
    <row r="25604" spans="2:11" hidden="1" x14ac:dyDescent="0.2">
      <c r="B25604" s="88"/>
      <c r="C25604" s="88"/>
      <c r="D25604" s="88"/>
      <c r="E25604" s="88"/>
      <c r="F25604" s="88"/>
      <c r="G25604" s="88"/>
      <c r="H25604" s="88"/>
      <c r="I25604" s="88"/>
      <c r="J25604" s="88"/>
      <c r="K25604" s="88"/>
    </row>
    <row r="25605" spans="2:11" hidden="1" x14ac:dyDescent="0.2">
      <c r="B25605" s="88"/>
      <c r="C25605" s="88"/>
      <c r="D25605" s="88"/>
      <c r="E25605" s="88"/>
      <c r="F25605" s="88"/>
      <c r="G25605" s="88"/>
      <c r="H25605" s="88"/>
      <c r="I25605" s="88"/>
      <c r="J25605" s="88"/>
      <c r="K25605" s="88"/>
    </row>
    <row r="25606" spans="2:11" hidden="1" x14ac:dyDescent="0.2">
      <c r="B25606" s="88"/>
      <c r="C25606" s="88"/>
      <c r="D25606" s="88"/>
      <c r="E25606" s="88"/>
      <c r="F25606" s="88"/>
      <c r="G25606" s="88"/>
      <c r="H25606" s="88"/>
      <c r="I25606" s="88"/>
      <c r="J25606" s="88"/>
      <c r="K25606" s="88"/>
    </row>
    <row r="25607" spans="2:11" hidden="1" x14ac:dyDescent="0.2">
      <c r="B25607" s="88"/>
      <c r="C25607" s="88"/>
      <c r="D25607" s="88"/>
      <c r="E25607" s="88"/>
      <c r="F25607" s="88"/>
      <c r="G25607" s="88"/>
      <c r="H25607" s="88"/>
      <c r="I25607" s="88"/>
      <c r="J25607" s="88"/>
      <c r="K25607" s="88"/>
    </row>
    <row r="25608" spans="2:11" hidden="1" x14ac:dyDescent="0.2">
      <c r="B25608" s="88"/>
      <c r="C25608" s="88"/>
      <c r="D25608" s="88"/>
      <c r="E25608" s="88"/>
      <c r="F25608" s="88"/>
      <c r="G25608" s="88"/>
      <c r="H25608" s="88"/>
      <c r="I25608" s="88"/>
      <c r="J25608" s="88"/>
      <c r="K25608" s="88"/>
    </row>
    <row r="25609" spans="2:11" hidden="1" x14ac:dyDescent="0.2">
      <c r="B25609" s="88"/>
      <c r="C25609" s="88"/>
      <c r="D25609" s="88"/>
      <c r="E25609" s="88"/>
      <c r="F25609" s="88"/>
      <c r="G25609" s="88"/>
      <c r="H25609" s="88"/>
      <c r="I25609" s="88"/>
      <c r="J25609" s="88"/>
      <c r="K25609" s="88"/>
    </row>
    <row r="25610" spans="2:11" hidden="1" x14ac:dyDescent="0.2">
      <c r="B25610" s="88"/>
      <c r="C25610" s="88"/>
      <c r="D25610" s="88"/>
      <c r="E25610" s="88"/>
      <c r="F25610" s="88"/>
      <c r="G25610" s="88"/>
      <c r="H25610" s="88"/>
      <c r="I25610" s="88"/>
      <c r="J25610" s="88"/>
      <c r="K25610" s="88"/>
    </row>
    <row r="25611" spans="2:11" hidden="1" x14ac:dyDescent="0.2">
      <c r="B25611" s="88"/>
      <c r="C25611" s="88"/>
      <c r="D25611" s="88"/>
      <c r="E25611" s="88"/>
      <c r="F25611" s="88"/>
      <c r="G25611" s="88"/>
      <c r="H25611" s="88"/>
      <c r="I25611" s="88"/>
      <c r="J25611" s="88"/>
      <c r="K25611" s="88"/>
    </row>
    <row r="25612" spans="2:11" hidden="1" x14ac:dyDescent="0.2">
      <c r="B25612" s="88"/>
      <c r="C25612" s="88"/>
      <c r="D25612" s="88"/>
      <c r="E25612" s="88"/>
      <c r="F25612" s="88"/>
      <c r="G25612" s="88"/>
      <c r="H25612" s="88"/>
      <c r="I25612" s="88"/>
      <c r="J25612" s="88"/>
      <c r="K25612" s="88"/>
    </row>
    <row r="25613" spans="2:11" hidden="1" x14ac:dyDescent="0.2">
      <c r="B25613" s="88"/>
      <c r="C25613" s="88"/>
      <c r="D25613" s="88"/>
      <c r="E25613" s="88"/>
      <c r="F25613" s="88"/>
      <c r="G25613" s="88"/>
      <c r="H25613" s="88"/>
      <c r="I25613" s="88"/>
      <c r="J25613" s="88"/>
      <c r="K25613" s="88"/>
    </row>
    <row r="25614" spans="2:11" hidden="1" x14ac:dyDescent="0.2">
      <c r="B25614" s="88"/>
      <c r="C25614" s="88"/>
      <c r="D25614" s="88"/>
      <c r="E25614" s="88"/>
      <c r="F25614" s="88"/>
      <c r="G25614" s="88"/>
      <c r="H25614" s="88"/>
      <c r="I25614" s="88"/>
      <c r="J25614" s="88"/>
      <c r="K25614" s="88"/>
    </row>
    <row r="25615" spans="2:11" hidden="1" x14ac:dyDescent="0.2">
      <c r="B25615" s="88"/>
      <c r="C25615" s="88"/>
      <c r="D25615" s="88"/>
      <c r="E25615" s="88"/>
      <c r="F25615" s="88"/>
      <c r="G25615" s="88"/>
      <c r="H25615" s="88"/>
      <c r="I25615" s="88"/>
      <c r="J25615" s="88"/>
      <c r="K25615" s="88"/>
    </row>
    <row r="25616" spans="2:11" hidden="1" x14ac:dyDescent="0.2">
      <c r="B25616" s="88"/>
      <c r="C25616" s="88"/>
      <c r="D25616" s="88"/>
      <c r="E25616" s="88"/>
      <c r="F25616" s="88"/>
      <c r="G25616" s="88"/>
      <c r="H25616" s="88"/>
      <c r="I25616" s="88"/>
      <c r="J25616" s="88"/>
      <c r="K25616" s="88"/>
    </row>
    <row r="25617" spans="2:11" hidden="1" x14ac:dyDescent="0.2">
      <c r="B25617" s="88"/>
      <c r="C25617" s="88"/>
      <c r="D25617" s="88"/>
      <c r="E25617" s="88"/>
      <c r="F25617" s="88"/>
      <c r="G25617" s="88"/>
      <c r="H25617" s="88"/>
      <c r="I25617" s="88"/>
      <c r="J25617" s="88"/>
      <c r="K25617" s="88"/>
    </row>
    <row r="25618" spans="2:11" hidden="1" x14ac:dyDescent="0.2">
      <c r="B25618" s="88"/>
      <c r="C25618" s="88"/>
      <c r="D25618" s="88"/>
      <c r="E25618" s="88"/>
      <c r="F25618" s="88"/>
      <c r="G25618" s="88"/>
      <c r="H25618" s="88"/>
      <c r="I25618" s="88"/>
      <c r="J25618" s="88"/>
      <c r="K25618" s="88"/>
    </row>
    <row r="25619" spans="2:11" hidden="1" x14ac:dyDescent="0.2">
      <c r="B25619" s="88"/>
      <c r="C25619" s="88"/>
      <c r="D25619" s="88"/>
      <c r="E25619" s="88"/>
      <c r="F25619" s="88"/>
      <c r="G25619" s="88"/>
      <c r="H25619" s="88"/>
      <c r="I25619" s="88"/>
      <c r="J25619" s="88"/>
      <c r="K25619" s="88"/>
    </row>
    <row r="25620" spans="2:11" hidden="1" x14ac:dyDescent="0.2">
      <c r="B25620" s="88"/>
      <c r="C25620" s="88"/>
      <c r="D25620" s="88"/>
      <c r="E25620" s="88"/>
      <c r="F25620" s="88"/>
      <c r="G25620" s="88"/>
      <c r="H25620" s="88"/>
      <c r="I25620" s="88"/>
      <c r="J25620" s="88"/>
      <c r="K25620" s="88"/>
    </row>
    <row r="25621" spans="2:11" hidden="1" x14ac:dyDescent="0.2">
      <c r="B25621" s="88"/>
      <c r="C25621" s="88"/>
      <c r="D25621" s="88"/>
      <c r="E25621" s="88"/>
      <c r="F25621" s="88"/>
      <c r="G25621" s="88"/>
      <c r="H25621" s="88"/>
      <c r="I25621" s="88"/>
      <c r="J25621" s="88"/>
      <c r="K25621" s="88"/>
    </row>
    <row r="25622" spans="2:11" hidden="1" x14ac:dyDescent="0.2">
      <c r="B25622" s="88"/>
      <c r="C25622" s="88"/>
      <c r="D25622" s="88"/>
      <c r="E25622" s="88"/>
      <c r="F25622" s="88"/>
      <c r="G25622" s="88"/>
      <c r="H25622" s="88"/>
      <c r="I25622" s="88"/>
      <c r="J25622" s="88"/>
      <c r="K25622" s="88"/>
    </row>
    <row r="25623" spans="2:11" hidden="1" x14ac:dyDescent="0.2">
      <c r="B25623" s="88"/>
      <c r="C25623" s="88"/>
      <c r="D25623" s="88"/>
      <c r="E25623" s="88"/>
      <c r="F25623" s="88"/>
      <c r="G25623" s="88"/>
      <c r="H25623" s="88"/>
      <c r="I25623" s="88"/>
      <c r="J25623" s="88"/>
      <c r="K25623" s="88"/>
    </row>
    <row r="25624" spans="2:11" hidden="1" x14ac:dyDescent="0.2">
      <c r="B25624" s="88"/>
      <c r="C25624" s="88"/>
      <c r="D25624" s="88"/>
      <c r="E25624" s="88"/>
      <c r="F25624" s="88"/>
      <c r="G25624" s="88"/>
      <c r="H25624" s="88"/>
      <c r="I25624" s="88"/>
      <c r="J25624" s="88"/>
      <c r="K25624" s="88"/>
    </row>
    <row r="25625" spans="2:11" hidden="1" x14ac:dyDescent="0.2">
      <c r="B25625" s="88"/>
      <c r="C25625" s="88"/>
      <c r="D25625" s="88"/>
      <c r="E25625" s="88"/>
      <c r="F25625" s="88"/>
      <c r="G25625" s="88"/>
      <c r="H25625" s="88"/>
      <c r="I25625" s="88"/>
      <c r="J25625" s="88"/>
      <c r="K25625" s="88"/>
    </row>
    <row r="25626" spans="2:11" hidden="1" x14ac:dyDescent="0.2">
      <c r="B25626" s="88"/>
      <c r="C25626" s="88"/>
      <c r="D25626" s="88"/>
      <c r="E25626" s="88"/>
      <c r="F25626" s="88"/>
      <c r="G25626" s="88"/>
      <c r="H25626" s="88"/>
      <c r="I25626" s="88"/>
      <c r="J25626" s="88"/>
      <c r="K25626" s="88"/>
    </row>
    <row r="25627" spans="2:11" hidden="1" x14ac:dyDescent="0.2">
      <c r="B25627" s="88"/>
      <c r="C25627" s="88"/>
      <c r="D25627" s="88"/>
      <c r="E25627" s="88"/>
      <c r="F25627" s="88"/>
      <c r="G25627" s="88"/>
      <c r="H25627" s="88"/>
      <c r="I25627" s="88"/>
      <c r="J25627" s="88"/>
      <c r="K25627" s="88"/>
    </row>
    <row r="25628" spans="2:11" hidden="1" x14ac:dyDescent="0.2">
      <c r="B25628" s="88"/>
      <c r="C25628" s="88"/>
      <c r="D25628" s="88"/>
      <c r="E25628" s="88"/>
      <c r="F25628" s="88"/>
      <c r="G25628" s="88"/>
      <c r="H25628" s="88"/>
      <c r="I25628" s="88"/>
      <c r="J25628" s="88"/>
      <c r="K25628" s="88"/>
    </row>
    <row r="25629" spans="2:11" hidden="1" x14ac:dyDescent="0.2">
      <c r="B25629" s="88"/>
      <c r="C25629" s="88"/>
      <c r="D25629" s="88"/>
      <c r="E25629" s="88"/>
      <c r="F25629" s="88"/>
      <c r="G25629" s="88"/>
      <c r="H25629" s="88"/>
      <c r="I25629" s="88"/>
      <c r="J25629" s="88"/>
      <c r="K25629" s="88"/>
    </row>
    <row r="25630" spans="2:11" hidden="1" x14ac:dyDescent="0.2">
      <c r="B25630" s="88"/>
      <c r="C25630" s="88"/>
      <c r="D25630" s="88"/>
      <c r="E25630" s="88"/>
      <c r="F25630" s="88"/>
      <c r="G25630" s="88"/>
      <c r="H25630" s="88"/>
      <c r="I25630" s="88"/>
      <c r="J25630" s="88"/>
      <c r="K25630" s="88"/>
    </row>
    <row r="25631" spans="2:11" hidden="1" x14ac:dyDescent="0.2">
      <c r="B25631" s="88"/>
      <c r="C25631" s="88"/>
      <c r="D25631" s="88"/>
      <c r="E25631" s="88"/>
      <c r="F25631" s="88"/>
      <c r="G25631" s="88"/>
      <c r="H25631" s="88"/>
      <c r="I25631" s="88"/>
      <c r="J25631" s="88"/>
      <c r="K25631" s="88"/>
    </row>
    <row r="25632" spans="2:11" hidden="1" x14ac:dyDescent="0.2">
      <c r="B25632" s="88"/>
      <c r="C25632" s="88"/>
      <c r="D25632" s="88"/>
      <c r="E25632" s="88"/>
      <c r="F25632" s="88"/>
      <c r="G25632" s="88"/>
      <c r="H25632" s="88"/>
      <c r="I25632" s="88"/>
      <c r="J25632" s="88"/>
      <c r="K25632" s="88"/>
    </row>
    <row r="25633" spans="2:11" hidden="1" x14ac:dyDescent="0.2">
      <c r="B25633" s="88"/>
      <c r="C25633" s="88"/>
      <c r="D25633" s="88"/>
      <c r="E25633" s="88"/>
      <c r="F25633" s="88"/>
      <c r="G25633" s="88"/>
      <c r="H25633" s="88"/>
      <c r="I25633" s="88"/>
      <c r="J25633" s="88"/>
      <c r="K25633" s="88"/>
    </row>
    <row r="25634" spans="2:11" hidden="1" x14ac:dyDescent="0.2">
      <c r="B25634" s="88"/>
      <c r="C25634" s="88"/>
      <c r="D25634" s="88"/>
      <c r="E25634" s="88"/>
      <c r="F25634" s="88"/>
      <c r="G25634" s="88"/>
      <c r="H25634" s="88"/>
      <c r="I25634" s="88"/>
      <c r="J25634" s="88"/>
      <c r="K25634" s="88"/>
    </row>
    <row r="25635" spans="2:11" hidden="1" x14ac:dyDescent="0.2">
      <c r="B25635" s="88"/>
      <c r="C25635" s="88"/>
      <c r="D25635" s="88"/>
      <c r="E25635" s="88"/>
      <c r="F25635" s="88"/>
      <c r="G25635" s="88"/>
      <c r="H25635" s="88"/>
      <c r="I25635" s="88"/>
      <c r="J25635" s="88"/>
      <c r="K25635" s="88"/>
    </row>
    <row r="25636" spans="2:11" hidden="1" x14ac:dyDescent="0.2">
      <c r="B25636" s="88"/>
      <c r="C25636" s="88"/>
      <c r="D25636" s="88"/>
      <c r="E25636" s="88"/>
      <c r="F25636" s="88"/>
      <c r="G25636" s="88"/>
      <c r="H25636" s="88"/>
      <c r="I25636" s="88"/>
      <c r="J25636" s="88"/>
      <c r="K25636" s="88"/>
    </row>
    <row r="25637" spans="2:11" hidden="1" x14ac:dyDescent="0.2">
      <c r="B25637" s="88"/>
      <c r="C25637" s="88"/>
      <c r="D25637" s="88"/>
      <c r="E25637" s="88"/>
      <c r="F25637" s="88"/>
      <c r="G25637" s="88"/>
      <c r="H25637" s="88"/>
      <c r="I25637" s="88"/>
      <c r="J25637" s="88"/>
      <c r="K25637" s="88"/>
    </row>
    <row r="25638" spans="2:11" hidden="1" x14ac:dyDescent="0.2">
      <c r="B25638" s="88"/>
      <c r="C25638" s="88"/>
      <c r="D25638" s="88"/>
      <c r="E25638" s="88"/>
      <c r="F25638" s="88"/>
      <c r="G25638" s="88"/>
      <c r="H25638" s="88"/>
      <c r="I25638" s="88"/>
      <c r="J25638" s="88"/>
      <c r="K25638" s="88"/>
    </row>
    <row r="25639" spans="2:11" hidden="1" x14ac:dyDescent="0.2">
      <c r="B25639" s="88"/>
      <c r="C25639" s="88"/>
      <c r="D25639" s="88"/>
      <c r="E25639" s="88"/>
      <c r="F25639" s="88"/>
      <c r="G25639" s="88"/>
      <c r="H25639" s="88"/>
      <c r="I25639" s="88"/>
      <c r="J25639" s="88"/>
      <c r="K25639" s="88"/>
    </row>
    <row r="25640" spans="2:11" hidden="1" x14ac:dyDescent="0.2">
      <c r="B25640" s="88"/>
      <c r="C25640" s="88"/>
      <c r="D25640" s="88"/>
      <c r="E25640" s="88"/>
      <c r="F25640" s="88"/>
      <c r="G25640" s="88"/>
      <c r="H25640" s="88"/>
      <c r="I25640" s="88"/>
      <c r="J25640" s="88"/>
      <c r="K25640" s="88"/>
    </row>
    <row r="25641" spans="2:11" hidden="1" x14ac:dyDescent="0.2">
      <c r="B25641" s="88"/>
      <c r="C25641" s="88"/>
      <c r="D25641" s="88"/>
      <c r="E25641" s="88"/>
      <c r="F25641" s="88"/>
      <c r="G25641" s="88"/>
      <c r="H25641" s="88"/>
      <c r="I25641" s="88"/>
      <c r="J25641" s="88"/>
      <c r="K25641" s="88"/>
    </row>
    <row r="25642" spans="2:11" hidden="1" x14ac:dyDescent="0.2">
      <c r="B25642" s="88"/>
      <c r="C25642" s="88"/>
      <c r="D25642" s="88"/>
      <c r="E25642" s="88"/>
      <c r="F25642" s="88"/>
      <c r="G25642" s="88"/>
      <c r="H25642" s="88"/>
      <c r="I25642" s="88"/>
      <c r="J25642" s="88"/>
      <c r="K25642" s="88"/>
    </row>
    <row r="25643" spans="2:11" hidden="1" x14ac:dyDescent="0.2">
      <c r="B25643" s="88"/>
      <c r="C25643" s="88"/>
      <c r="D25643" s="88"/>
      <c r="E25643" s="88"/>
      <c r="F25643" s="88"/>
      <c r="G25643" s="88"/>
      <c r="H25643" s="88"/>
      <c r="I25643" s="88"/>
      <c r="J25643" s="88"/>
      <c r="K25643" s="88"/>
    </row>
    <row r="25644" spans="2:11" hidden="1" x14ac:dyDescent="0.2">
      <c r="B25644" s="88"/>
      <c r="C25644" s="88"/>
      <c r="D25644" s="88"/>
      <c r="E25644" s="88"/>
      <c r="F25644" s="88"/>
      <c r="G25644" s="88"/>
      <c r="H25644" s="88"/>
      <c r="I25644" s="88"/>
      <c r="J25644" s="88"/>
      <c r="K25644" s="88"/>
    </row>
    <row r="25645" spans="2:11" hidden="1" x14ac:dyDescent="0.2">
      <c r="B25645" s="88"/>
      <c r="C25645" s="88"/>
      <c r="D25645" s="88"/>
      <c r="E25645" s="88"/>
      <c r="F25645" s="88"/>
      <c r="G25645" s="88"/>
      <c r="H25645" s="88"/>
      <c r="I25645" s="88"/>
      <c r="J25645" s="88"/>
      <c r="K25645" s="88"/>
    </row>
    <row r="25646" spans="2:11" hidden="1" x14ac:dyDescent="0.2">
      <c r="B25646" s="88"/>
      <c r="C25646" s="88"/>
      <c r="D25646" s="88"/>
      <c r="E25646" s="88"/>
      <c r="F25646" s="88"/>
      <c r="G25646" s="88"/>
      <c r="H25646" s="88"/>
      <c r="I25646" s="88"/>
      <c r="J25646" s="88"/>
      <c r="K25646" s="88"/>
    </row>
    <row r="25647" spans="2:11" hidden="1" x14ac:dyDescent="0.2">
      <c r="B25647" s="88"/>
      <c r="C25647" s="88"/>
      <c r="D25647" s="88"/>
      <c r="E25647" s="88"/>
      <c r="F25647" s="88"/>
      <c r="G25647" s="88"/>
      <c r="H25647" s="88"/>
      <c r="I25647" s="88"/>
      <c r="J25647" s="88"/>
      <c r="K25647" s="88"/>
    </row>
    <row r="25648" spans="2:11" hidden="1" x14ac:dyDescent="0.2">
      <c r="B25648" s="88"/>
      <c r="C25648" s="88"/>
      <c r="D25648" s="88"/>
      <c r="E25648" s="88"/>
      <c r="F25648" s="88"/>
      <c r="G25648" s="88"/>
      <c r="H25648" s="88"/>
      <c r="I25648" s="88"/>
      <c r="J25648" s="88"/>
      <c r="K25648" s="88"/>
    </row>
    <row r="25649" spans="2:11" hidden="1" x14ac:dyDescent="0.2">
      <c r="B25649" s="88"/>
      <c r="C25649" s="88"/>
      <c r="D25649" s="88"/>
      <c r="E25649" s="88"/>
      <c r="F25649" s="88"/>
      <c r="G25649" s="88"/>
      <c r="H25649" s="88"/>
      <c r="I25649" s="88"/>
      <c r="J25649" s="88"/>
      <c r="K25649" s="88"/>
    </row>
    <row r="25650" spans="2:11" hidden="1" x14ac:dyDescent="0.2">
      <c r="B25650" s="88"/>
      <c r="C25650" s="88"/>
      <c r="D25650" s="88"/>
      <c r="E25650" s="88"/>
      <c r="F25650" s="88"/>
      <c r="G25650" s="88"/>
      <c r="H25650" s="88"/>
      <c r="I25650" s="88"/>
      <c r="J25650" s="88"/>
      <c r="K25650" s="88"/>
    </row>
    <row r="25651" spans="2:11" hidden="1" x14ac:dyDescent="0.2">
      <c r="B25651" s="88"/>
      <c r="C25651" s="88"/>
      <c r="D25651" s="88"/>
      <c r="E25651" s="88"/>
      <c r="F25651" s="88"/>
      <c r="G25651" s="88"/>
      <c r="H25651" s="88"/>
      <c r="I25651" s="88"/>
      <c r="J25651" s="88"/>
      <c r="K25651" s="88"/>
    </row>
    <row r="25652" spans="2:11" hidden="1" x14ac:dyDescent="0.2">
      <c r="B25652" s="88"/>
      <c r="C25652" s="88"/>
      <c r="D25652" s="88"/>
      <c r="E25652" s="88"/>
      <c r="F25652" s="88"/>
      <c r="G25652" s="88"/>
      <c r="H25652" s="88"/>
      <c r="I25652" s="88"/>
      <c r="J25652" s="88"/>
      <c r="K25652" s="88"/>
    </row>
    <row r="25653" spans="2:11" hidden="1" x14ac:dyDescent="0.2">
      <c r="B25653" s="88"/>
      <c r="C25653" s="88"/>
      <c r="D25653" s="88"/>
      <c r="E25653" s="88"/>
      <c r="F25653" s="88"/>
      <c r="G25653" s="88"/>
      <c r="H25653" s="88"/>
      <c r="I25653" s="88"/>
      <c r="J25653" s="88"/>
      <c r="K25653" s="88"/>
    </row>
    <row r="25654" spans="2:11" hidden="1" x14ac:dyDescent="0.2">
      <c r="B25654" s="88"/>
      <c r="C25654" s="88"/>
      <c r="D25654" s="88"/>
      <c r="E25654" s="88"/>
      <c r="F25654" s="88"/>
      <c r="G25654" s="88"/>
      <c r="H25654" s="88"/>
      <c r="I25654" s="88"/>
      <c r="J25654" s="88"/>
      <c r="K25654" s="88"/>
    </row>
    <row r="25655" spans="2:11" hidden="1" x14ac:dyDescent="0.2">
      <c r="B25655" s="88"/>
      <c r="C25655" s="88"/>
      <c r="D25655" s="88"/>
      <c r="E25655" s="88"/>
      <c r="F25655" s="88"/>
      <c r="G25655" s="88"/>
      <c r="H25655" s="88"/>
      <c r="I25655" s="88"/>
      <c r="J25655" s="88"/>
      <c r="K25655" s="88"/>
    </row>
    <row r="25656" spans="2:11" hidden="1" x14ac:dyDescent="0.2">
      <c r="B25656" s="88"/>
      <c r="C25656" s="88"/>
      <c r="D25656" s="88"/>
      <c r="E25656" s="88"/>
      <c r="F25656" s="88"/>
      <c r="G25656" s="88"/>
      <c r="H25656" s="88"/>
      <c r="I25656" s="88"/>
      <c r="J25656" s="88"/>
      <c r="K25656" s="88"/>
    </row>
    <row r="25657" spans="2:11" hidden="1" x14ac:dyDescent="0.2">
      <c r="B25657" s="88"/>
      <c r="C25657" s="88"/>
      <c r="D25657" s="88"/>
      <c r="E25657" s="88"/>
      <c r="F25657" s="88"/>
      <c r="G25657" s="88"/>
      <c r="H25657" s="88"/>
      <c r="I25657" s="88"/>
      <c r="J25657" s="88"/>
      <c r="K25657" s="88"/>
    </row>
    <row r="25658" spans="2:11" hidden="1" x14ac:dyDescent="0.2">
      <c r="B25658" s="88"/>
      <c r="C25658" s="88"/>
      <c r="D25658" s="88"/>
      <c r="E25658" s="88"/>
      <c r="F25658" s="88"/>
      <c r="G25658" s="88"/>
      <c r="H25658" s="88"/>
      <c r="I25658" s="88"/>
      <c r="J25658" s="88"/>
      <c r="K25658" s="88"/>
    </row>
    <row r="25659" spans="2:11" hidden="1" x14ac:dyDescent="0.2">
      <c r="B25659" s="88"/>
      <c r="C25659" s="88"/>
      <c r="D25659" s="88"/>
      <c r="E25659" s="88"/>
      <c r="F25659" s="88"/>
      <c r="G25659" s="88"/>
      <c r="H25659" s="88"/>
      <c r="I25659" s="88"/>
      <c r="J25659" s="88"/>
      <c r="K25659" s="88"/>
    </row>
    <row r="25660" spans="2:11" hidden="1" x14ac:dyDescent="0.2">
      <c r="B25660" s="88"/>
      <c r="C25660" s="88"/>
      <c r="D25660" s="88"/>
      <c r="E25660" s="88"/>
      <c r="F25660" s="88"/>
      <c r="G25660" s="88"/>
      <c r="H25660" s="88"/>
      <c r="I25660" s="88"/>
      <c r="J25660" s="88"/>
      <c r="K25660" s="88"/>
    </row>
    <row r="25661" spans="2:11" hidden="1" x14ac:dyDescent="0.2">
      <c r="B25661" s="88"/>
      <c r="C25661" s="88"/>
      <c r="D25661" s="88"/>
      <c r="E25661" s="88"/>
      <c r="F25661" s="88"/>
      <c r="G25661" s="88"/>
      <c r="H25661" s="88"/>
      <c r="I25661" s="88"/>
      <c r="J25661" s="88"/>
      <c r="K25661" s="88"/>
    </row>
    <row r="25662" spans="2:11" hidden="1" x14ac:dyDescent="0.2">
      <c r="B25662" s="88"/>
      <c r="C25662" s="88"/>
      <c r="D25662" s="88"/>
      <c r="E25662" s="88"/>
      <c r="F25662" s="88"/>
      <c r="G25662" s="88"/>
      <c r="H25662" s="88"/>
      <c r="I25662" s="88"/>
      <c r="J25662" s="88"/>
      <c r="K25662" s="88"/>
    </row>
    <row r="25663" spans="2:11" hidden="1" x14ac:dyDescent="0.2">
      <c r="B25663" s="88"/>
      <c r="C25663" s="88"/>
      <c r="D25663" s="88"/>
      <c r="E25663" s="88"/>
      <c r="F25663" s="88"/>
      <c r="G25663" s="88"/>
      <c r="H25663" s="88"/>
      <c r="I25663" s="88"/>
      <c r="J25663" s="88"/>
      <c r="K25663" s="88"/>
    </row>
    <row r="25664" spans="2:11" hidden="1" x14ac:dyDescent="0.2">
      <c r="B25664" s="88"/>
      <c r="C25664" s="88"/>
      <c r="D25664" s="88"/>
      <c r="E25664" s="88"/>
      <c r="F25664" s="88"/>
      <c r="G25664" s="88"/>
      <c r="H25664" s="88"/>
      <c r="I25664" s="88"/>
      <c r="J25664" s="88"/>
      <c r="K25664" s="88"/>
    </row>
    <row r="25665" spans="2:11" hidden="1" x14ac:dyDescent="0.2">
      <c r="B25665" s="88"/>
      <c r="C25665" s="88"/>
      <c r="D25665" s="88"/>
      <c r="E25665" s="88"/>
      <c r="F25665" s="88"/>
      <c r="G25665" s="88"/>
      <c r="H25665" s="88"/>
      <c r="I25665" s="88"/>
      <c r="J25665" s="88"/>
      <c r="K25665" s="88"/>
    </row>
    <row r="25666" spans="2:11" hidden="1" x14ac:dyDescent="0.2">
      <c r="B25666" s="88"/>
      <c r="C25666" s="88"/>
      <c r="D25666" s="88"/>
      <c r="E25666" s="88"/>
      <c r="F25666" s="88"/>
      <c r="G25666" s="88"/>
      <c r="H25666" s="88"/>
      <c r="I25666" s="88"/>
      <c r="J25666" s="88"/>
      <c r="K25666" s="88"/>
    </row>
    <row r="25667" spans="2:11" hidden="1" x14ac:dyDescent="0.2">
      <c r="B25667" s="88"/>
      <c r="C25667" s="88"/>
      <c r="D25667" s="88"/>
      <c r="E25667" s="88"/>
      <c r="F25667" s="88"/>
      <c r="G25667" s="88"/>
      <c r="H25667" s="88"/>
      <c r="I25667" s="88"/>
      <c r="J25667" s="88"/>
      <c r="K25667" s="88"/>
    </row>
    <row r="25668" spans="2:11" hidden="1" x14ac:dyDescent="0.2">
      <c r="B25668" s="88"/>
      <c r="C25668" s="88"/>
      <c r="D25668" s="88"/>
      <c r="E25668" s="88"/>
      <c r="F25668" s="88"/>
      <c r="G25668" s="88"/>
      <c r="H25668" s="88"/>
      <c r="I25668" s="88"/>
      <c r="J25668" s="88"/>
      <c r="K25668" s="88"/>
    </row>
    <row r="25669" spans="2:11" hidden="1" x14ac:dyDescent="0.2">
      <c r="B25669" s="88"/>
      <c r="C25669" s="88"/>
      <c r="D25669" s="88"/>
      <c r="E25669" s="88"/>
      <c r="F25669" s="88"/>
      <c r="G25669" s="88"/>
      <c r="H25669" s="88"/>
      <c r="I25669" s="88"/>
      <c r="J25669" s="88"/>
      <c r="K25669" s="88"/>
    </row>
    <row r="25670" spans="2:11" hidden="1" x14ac:dyDescent="0.2">
      <c r="B25670" s="88"/>
      <c r="C25670" s="88"/>
      <c r="D25670" s="88"/>
      <c r="E25670" s="88"/>
      <c r="F25670" s="88"/>
      <c r="G25670" s="88"/>
      <c r="H25670" s="88"/>
      <c r="I25670" s="88"/>
      <c r="J25670" s="88"/>
      <c r="K25670" s="88"/>
    </row>
    <row r="25671" spans="2:11" hidden="1" x14ac:dyDescent="0.2">
      <c r="B25671" s="88"/>
      <c r="C25671" s="88"/>
      <c r="D25671" s="88"/>
      <c r="E25671" s="88"/>
      <c r="F25671" s="88"/>
      <c r="G25671" s="88"/>
      <c r="H25671" s="88"/>
      <c r="I25671" s="88"/>
      <c r="J25671" s="88"/>
      <c r="K25671" s="88"/>
    </row>
    <row r="25672" spans="2:11" hidden="1" x14ac:dyDescent="0.2">
      <c r="B25672" s="88"/>
      <c r="C25672" s="88"/>
      <c r="D25672" s="88"/>
      <c r="E25672" s="88"/>
      <c r="F25672" s="88"/>
      <c r="G25672" s="88"/>
      <c r="H25672" s="88"/>
      <c r="I25672" s="88"/>
      <c r="J25672" s="88"/>
      <c r="K25672" s="88"/>
    </row>
    <row r="25673" spans="2:11" hidden="1" x14ac:dyDescent="0.2">
      <c r="B25673" s="88"/>
      <c r="C25673" s="88"/>
      <c r="D25673" s="88"/>
      <c r="E25673" s="88"/>
      <c r="F25673" s="88"/>
      <c r="G25673" s="88"/>
      <c r="H25673" s="88"/>
      <c r="I25673" s="88"/>
      <c r="J25673" s="88"/>
      <c r="K25673" s="88"/>
    </row>
    <row r="25674" spans="2:11" hidden="1" x14ac:dyDescent="0.2">
      <c r="B25674" s="88"/>
      <c r="C25674" s="88"/>
      <c r="D25674" s="88"/>
      <c r="E25674" s="88"/>
      <c r="F25674" s="88"/>
      <c r="G25674" s="88"/>
      <c r="H25674" s="88"/>
      <c r="I25674" s="88"/>
      <c r="J25674" s="88"/>
      <c r="K25674" s="88"/>
    </row>
    <row r="25675" spans="2:11" hidden="1" x14ac:dyDescent="0.2">
      <c r="B25675" s="88"/>
      <c r="C25675" s="88"/>
      <c r="D25675" s="88"/>
      <c r="E25675" s="88"/>
      <c r="F25675" s="88"/>
      <c r="G25675" s="88"/>
      <c r="H25675" s="88"/>
      <c r="I25675" s="88"/>
      <c r="J25675" s="88"/>
      <c r="K25675" s="88"/>
    </row>
    <row r="25676" spans="2:11" hidden="1" x14ac:dyDescent="0.2">
      <c r="B25676" s="88"/>
      <c r="C25676" s="88"/>
      <c r="D25676" s="88"/>
      <c r="E25676" s="88"/>
      <c r="F25676" s="88"/>
      <c r="G25676" s="88"/>
      <c r="H25676" s="88"/>
      <c r="I25676" s="88"/>
      <c r="J25676" s="88"/>
      <c r="K25676" s="88"/>
    </row>
    <row r="25677" spans="2:11" hidden="1" x14ac:dyDescent="0.2">
      <c r="B25677" s="88"/>
      <c r="C25677" s="88"/>
      <c r="D25677" s="88"/>
      <c r="E25677" s="88"/>
      <c r="F25677" s="88"/>
      <c r="G25677" s="88"/>
      <c r="H25677" s="88"/>
      <c r="I25677" s="88"/>
      <c r="J25677" s="88"/>
      <c r="K25677" s="88"/>
    </row>
    <row r="25678" spans="2:11" hidden="1" x14ac:dyDescent="0.2">
      <c r="B25678" s="88"/>
      <c r="C25678" s="88"/>
      <c r="D25678" s="88"/>
      <c r="E25678" s="88"/>
      <c r="F25678" s="88"/>
      <c r="G25678" s="88"/>
      <c r="H25678" s="88"/>
      <c r="I25678" s="88"/>
      <c r="J25678" s="88"/>
      <c r="K25678" s="88"/>
    </row>
    <row r="25679" spans="2:11" hidden="1" x14ac:dyDescent="0.2">
      <c r="B25679" s="88"/>
      <c r="C25679" s="88"/>
      <c r="D25679" s="88"/>
      <c r="E25679" s="88"/>
      <c r="F25679" s="88"/>
      <c r="G25679" s="88"/>
      <c r="H25679" s="88"/>
      <c r="I25679" s="88"/>
      <c r="J25679" s="88"/>
      <c r="K25679" s="88"/>
    </row>
    <row r="25680" spans="2:11" hidden="1" x14ac:dyDescent="0.2">
      <c r="B25680" s="88"/>
      <c r="C25680" s="88"/>
      <c r="D25680" s="88"/>
      <c r="E25680" s="88"/>
      <c r="F25680" s="88"/>
      <c r="G25680" s="88"/>
      <c r="H25680" s="88"/>
      <c r="I25680" s="88"/>
      <c r="J25680" s="88"/>
      <c r="K25680" s="88"/>
    </row>
    <row r="25681" spans="2:11" hidden="1" x14ac:dyDescent="0.2">
      <c r="B25681" s="88"/>
      <c r="C25681" s="88"/>
      <c r="D25681" s="88"/>
      <c r="E25681" s="88"/>
      <c r="F25681" s="88"/>
      <c r="G25681" s="88"/>
      <c r="H25681" s="88"/>
      <c r="I25681" s="88"/>
      <c r="J25681" s="88"/>
      <c r="K25681" s="88"/>
    </row>
    <row r="25682" spans="2:11" hidden="1" x14ac:dyDescent="0.2">
      <c r="B25682" s="88"/>
      <c r="C25682" s="88"/>
      <c r="D25682" s="88"/>
      <c r="E25682" s="88"/>
      <c r="F25682" s="88"/>
      <c r="G25682" s="88"/>
      <c r="H25682" s="88"/>
      <c r="I25682" s="88"/>
      <c r="J25682" s="88"/>
      <c r="K25682" s="88"/>
    </row>
    <row r="25683" spans="2:11" hidden="1" x14ac:dyDescent="0.2">
      <c r="B25683" s="88"/>
      <c r="C25683" s="88"/>
      <c r="D25683" s="88"/>
      <c r="E25683" s="88"/>
      <c r="F25683" s="88"/>
      <c r="G25683" s="88"/>
      <c r="H25683" s="88"/>
      <c r="I25683" s="88"/>
      <c r="J25683" s="88"/>
      <c r="K25683" s="88"/>
    </row>
    <row r="25684" spans="2:11" hidden="1" x14ac:dyDescent="0.2">
      <c r="B25684" s="88"/>
      <c r="C25684" s="88"/>
      <c r="D25684" s="88"/>
      <c r="E25684" s="88"/>
      <c r="F25684" s="88"/>
      <c r="G25684" s="88"/>
      <c r="H25684" s="88"/>
      <c r="I25684" s="88"/>
      <c r="J25684" s="88"/>
      <c r="K25684" s="88"/>
    </row>
    <row r="25685" spans="2:11" hidden="1" x14ac:dyDescent="0.2">
      <c r="B25685" s="88"/>
      <c r="C25685" s="88"/>
      <c r="D25685" s="88"/>
      <c r="E25685" s="88"/>
      <c r="F25685" s="88"/>
      <c r="G25685" s="88"/>
      <c r="H25685" s="88"/>
      <c r="I25685" s="88"/>
      <c r="J25685" s="88"/>
      <c r="K25685" s="88"/>
    </row>
    <row r="25686" spans="2:11" hidden="1" x14ac:dyDescent="0.2">
      <c r="B25686" s="88"/>
      <c r="C25686" s="88"/>
      <c r="D25686" s="88"/>
      <c r="E25686" s="88"/>
      <c r="F25686" s="88"/>
      <c r="G25686" s="88"/>
      <c r="H25686" s="88"/>
      <c r="I25686" s="88"/>
      <c r="J25686" s="88"/>
      <c r="K25686" s="88"/>
    </row>
    <row r="25687" spans="2:11" hidden="1" x14ac:dyDescent="0.2">
      <c r="B25687" s="88"/>
      <c r="C25687" s="88"/>
      <c r="D25687" s="88"/>
      <c r="E25687" s="88"/>
      <c r="F25687" s="88"/>
      <c r="G25687" s="88"/>
      <c r="H25687" s="88"/>
      <c r="I25687" s="88"/>
      <c r="J25687" s="88"/>
      <c r="K25687" s="88"/>
    </row>
    <row r="25688" spans="2:11" hidden="1" x14ac:dyDescent="0.2">
      <c r="B25688" s="88"/>
      <c r="C25688" s="88"/>
      <c r="D25688" s="88"/>
      <c r="E25688" s="88"/>
      <c r="F25688" s="88"/>
      <c r="G25688" s="88"/>
      <c r="H25688" s="88"/>
      <c r="I25688" s="88"/>
      <c r="J25688" s="88"/>
      <c r="K25688" s="88"/>
    </row>
    <row r="25689" spans="2:11" hidden="1" x14ac:dyDescent="0.2">
      <c r="B25689" s="88"/>
      <c r="C25689" s="88"/>
      <c r="D25689" s="88"/>
      <c r="E25689" s="88"/>
      <c r="F25689" s="88"/>
      <c r="G25689" s="88"/>
      <c r="H25689" s="88"/>
      <c r="I25689" s="88"/>
      <c r="J25689" s="88"/>
      <c r="K25689" s="88"/>
    </row>
    <row r="25690" spans="2:11" hidden="1" x14ac:dyDescent="0.2">
      <c r="B25690" s="88"/>
      <c r="C25690" s="88"/>
      <c r="D25690" s="88"/>
      <c r="E25690" s="88"/>
      <c r="F25690" s="88"/>
      <c r="G25690" s="88"/>
      <c r="H25690" s="88"/>
      <c r="I25690" s="88"/>
      <c r="J25690" s="88"/>
      <c r="K25690" s="88"/>
    </row>
    <row r="25691" spans="2:11" hidden="1" x14ac:dyDescent="0.2">
      <c r="B25691" s="88"/>
      <c r="C25691" s="88"/>
      <c r="D25691" s="88"/>
      <c r="E25691" s="88"/>
      <c r="F25691" s="88"/>
      <c r="G25691" s="88"/>
      <c r="H25691" s="88"/>
      <c r="I25691" s="88"/>
      <c r="J25691" s="88"/>
      <c r="K25691" s="88"/>
    </row>
    <row r="25692" spans="2:11" hidden="1" x14ac:dyDescent="0.2">
      <c r="B25692" s="88"/>
      <c r="C25692" s="88"/>
      <c r="D25692" s="88"/>
      <c r="E25692" s="88"/>
      <c r="F25692" s="88"/>
      <c r="G25692" s="88"/>
      <c r="H25692" s="88"/>
      <c r="I25692" s="88"/>
      <c r="J25692" s="88"/>
      <c r="K25692" s="88"/>
    </row>
    <row r="25693" spans="2:11" hidden="1" x14ac:dyDescent="0.2">
      <c r="B25693" s="88"/>
      <c r="C25693" s="88"/>
      <c r="D25693" s="88"/>
      <c r="E25693" s="88"/>
      <c r="F25693" s="88"/>
      <c r="G25693" s="88"/>
      <c r="H25693" s="88"/>
      <c r="I25693" s="88"/>
      <c r="J25693" s="88"/>
      <c r="K25693" s="88"/>
    </row>
    <row r="25694" spans="2:11" hidden="1" x14ac:dyDescent="0.2">
      <c r="B25694" s="88"/>
      <c r="C25694" s="88"/>
      <c r="D25694" s="88"/>
      <c r="E25694" s="88"/>
      <c r="F25694" s="88"/>
      <c r="G25694" s="88"/>
      <c r="H25694" s="88"/>
      <c r="I25694" s="88"/>
      <c r="J25694" s="88"/>
      <c r="K25694" s="88"/>
    </row>
    <row r="25695" spans="2:11" hidden="1" x14ac:dyDescent="0.2">
      <c r="B25695" s="88"/>
      <c r="C25695" s="88"/>
      <c r="D25695" s="88"/>
      <c r="E25695" s="88"/>
      <c r="F25695" s="88"/>
      <c r="G25695" s="88"/>
      <c r="H25695" s="88"/>
      <c r="I25695" s="88"/>
      <c r="J25695" s="88"/>
      <c r="K25695" s="88"/>
    </row>
    <row r="25696" spans="2:11" hidden="1" x14ac:dyDescent="0.2">
      <c r="B25696" s="88"/>
      <c r="C25696" s="88"/>
      <c r="D25696" s="88"/>
      <c r="E25696" s="88"/>
      <c r="F25696" s="88"/>
      <c r="G25696" s="88"/>
      <c r="H25696" s="88"/>
      <c r="I25696" s="88"/>
      <c r="J25696" s="88"/>
      <c r="K25696" s="88"/>
    </row>
    <row r="25697" spans="2:11" hidden="1" x14ac:dyDescent="0.2">
      <c r="B25697" s="88"/>
      <c r="C25697" s="88"/>
      <c r="D25697" s="88"/>
      <c r="E25697" s="88"/>
      <c r="F25697" s="88"/>
      <c r="G25697" s="88"/>
      <c r="H25697" s="88"/>
      <c r="I25697" s="88"/>
      <c r="J25697" s="88"/>
      <c r="K25697" s="88"/>
    </row>
    <row r="25698" spans="2:11" hidden="1" x14ac:dyDescent="0.2">
      <c r="B25698" s="88"/>
      <c r="C25698" s="88"/>
      <c r="D25698" s="88"/>
      <c r="E25698" s="88"/>
      <c r="F25698" s="88"/>
      <c r="G25698" s="88"/>
      <c r="H25698" s="88"/>
      <c r="I25698" s="88"/>
      <c r="J25698" s="88"/>
      <c r="K25698" s="88"/>
    </row>
    <row r="25699" spans="2:11" hidden="1" x14ac:dyDescent="0.2">
      <c r="B25699" s="88"/>
      <c r="C25699" s="88"/>
      <c r="D25699" s="88"/>
      <c r="E25699" s="88"/>
      <c r="F25699" s="88"/>
      <c r="G25699" s="88"/>
      <c r="H25699" s="88"/>
      <c r="I25699" s="88"/>
      <c r="J25699" s="88"/>
      <c r="K25699" s="88"/>
    </row>
    <row r="25700" spans="2:11" hidden="1" x14ac:dyDescent="0.2">
      <c r="B25700" s="88"/>
      <c r="C25700" s="88"/>
      <c r="D25700" s="88"/>
      <c r="E25700" s="88"/>
      <c r="F25700" s="88"/>
      <c r="G25700" s="88"/>
      <c r="H25700" s="88"/>
      <c r="I25700" s="88"/>
      <c r="J25700" s="88"/>
      <c r="K25700" s="88"/>
    </row>
    <row r="25701" spans="2:11" hidden="1" x14ac:dyDescent="0.2">
      <c r="B25701" s="88"/>
      <c r="C25701" s="88"/>
      <c r="D25701" s="88"/>
      <c r="E25701" s="88"/>
      <c r="F25701" s="88"/>
      <c r="G25701" s="88"/>
      <c r="H25701" s="88"/>
      <c r="I25701" s="88"/>
      <c r="J25701" s="88"/>
      <c r="K25701" s="88"/>
    </row>
    <row r="25702" spans="2:11" hidden="1" x14ac:dyDescent="0.2">
      <c r="B25702" s="88"/>
      <c r="C25702" s="88"/>
      <c r="D25702" s="88"/>
      <c r="E25702" s="88"/>
      <c r="F25702" s="88"/>
      <c r="G25702" s="88"/>
      <c r="H25702" s="88"/>
      <c r="I25702" s="88"/>
      <c r="J25702" s="88"/>
      <c r="K25702" s="88"/>
    </row>
    <row r="25703" spans="2:11" hidden="1" x14ac:dyDescent="0.2">
      <c r="B25703" s="88"/>
      <c r="C25703" s="88"/>
      <c r="D25703" s="88"/>
      <c r="E25703" s="88"/>
      <c r="F25703" s="88"/>
      <c r="G25703" s="88"/>
      <c r="H25703" s="88"/>
      <c r="I25703" s="88"/>
      <c r="J25703" s="88"/>
      <c r="K25703" s="88"/>
    </row>
    <row r="25704" spans="2:11" hidden="1" x14ac:dyDescent="0.2">
      <c r="B25704" s="88"/>
      <c r="C25704" s="88"/>
      <c r="D25704" s="88"/>
      <c r="E25704" s="88"/>
      <c r="F25704" s="88"/>
      <c r="G25704" s="88"/>
      <c r="H25704" s="88"/>
      <c r="I25704" s="88"/>
      <c r="J25704" s="88"/>
      <c r="K25704" s="88"/>
    </row>
    <row r="25705" spans="2:11" hidden="1" x14ac:dyDescent="0.2">
      <c r="B25705" s="88"/>
      <c r="C25705" s="88"/>
      <c r="D25705" s="88"/>
      <c r="E25705" s="88"/>
      <c r="F25705" s="88"/>
      <c r="G25705" s="88"/>
      <c r="H25705" s="88"/>
      <c r="I25705" s="88"/>
      <c r="J25705" s="88"/>
      <c r="K25705" s="88"/>
    </row>
    <row r="25706" spans="2:11" hidden="1" x14ac:dyDescent="0.2">
      <c r="B25706" s="88"/>
      <c r="C25706" s="88"/>
      <c r="D25706" s="88"/>
      <c r="E25706" s="88"/>
      <c r="F25706" s="88"/>
      <c r="G25706" s="88"/>
      <c r="H25706" s="88"/>
      <c r="I25706" s="88"/>
      <c r="J25706" s="88"/>
      <c r="K25706" s="88"/>
    </row>
    <row r="25707" spans="2:11" hidden="1" x14ac:dyDescent="0.2">
      <c r="B25707" s="88"/>
      <c r="C25707" s="88"/>
      <c r="D25707" s="88"/>
      <c r="E25707" s="88"/>
      <c r="F25707" s="88"/>
      <c r="G25707" s="88"/>
      <c r="H25707" s="88"/>
      <c r="I25707" s="88"/>
      <c r="J25707" s="88"/>
      <c r="K25707" s="88"/>
    </row>
    <row r="25708" spans="2:11" hidden="1" x14ac:dyDescent="0.2">
      <c r="B25708" s="88"/>
      <c r="C25708" s="88"/>
      <c r="D25708" s="88"/>
      <c r="E25708" s="88"/>
      <c r="F25708" s="88"/>
      <c r="G25708" s="88"/>
      <c r="H25708" s="88"/>
      <c r="I25708" s="88"/>
      <c r="J25708" s="88"/>
      <c r="K25708" s="88"/>
    </row>
    <row r="25709" spans="2:11" hidden="1" x14ac:dyDescent="0.2">
      <c r="B25709" s="88"/>
      <c r="C25709" s="88"/>
      <c r="D25709" s="88"/>
      <c r="E25709" s="88"/>
      <c r="F25709" s="88"/>
      <c r="G25709" s="88"/>
      <c r="H25709" s="88"/>
      <c r="I25709" s="88"/>
      <c r="J25709" s="88"/>
      <c r="K25709" s="88"/>
    </row>
    <row r="25710" spans="2:11" hidden="1" x14ac:dyDescent="0.2">
      <c r="B25710" s="88"/>
      <c r="C25710" s="88"/>
      <c r="D25710" s="88"/>
      <c r="E25710" s="88"/>
      <c r="F25710" s="88"/>
      <c r="G25710" s="88"/>
      <c r="H25710" s="88"/>
      <c r="I25710" s="88"/>
      <c r="J25710" s="88"/>
      <c r="K25710" s="88"/>
    </row>
    <row r="25711" spans="2:11" hidden="1" x14ac:dyDescent="0.2">
      <c r="B25711" s="88"/>
      <c r="C25711" s="88"/>
      <c r="D25711" s="88"/>
      <c r="E25711" s="88"/>
      <c r="F25711" s="88"/>
      <c r="G25711" s="88"/>
      <c r="H25711" s="88"/>
      <c r="I25711" s="88"/>
      <c r="J25711" s="88"/>
      <c r="K25711" s="88"/>
    </row>
    <row r="25712" spans="2:11" hidden="1" x14ac:dyDescent="0.2">
      <c r="B25712" s="88"/>
      <c r="C25712" s="88"/>
      <c r="D25712" s="88"/>
      <c r="E25712" s="88"/>
      <c r="F25712" s="88"/>
      <c r="G25712" s="88"/>
      <c r="H25712" s="88"/>
      <c r="I25712" s="88"/>
      <c r="J25712" s="88"/>
      <c r="K25712" s="88"/>
    </row>
    <row r="25713" spans="2:11" hidden="1" x14ac:dyDescent="0.2">
      <c r="B25713" s="88"/>
      <c r="C25713" s="88"/>
      <c r="D25713" s="88"/>
      <c r="E25713" s="88"/>
      <c r="F25713" s="88"/>
      <c r="G25713" s="88"/>
      <c r="H25713" s="88"/>
      <c r="I25713" s="88"/>
      <c r="J25713" s="88"/>
      <c r="K25713" s="88"/>
    </row>
    <row r="25714" spans="2:11" hidden="1" x14ac:dyDescent="0.2">
      <c r="B25714" s="88"/>
      <c r="C25714" s="88"/>
      <c r="D25714" s="88"/>
      <c r="E25714" s="88"/>
      <c r="F25714" s="88"/>
      <c r="G25714" s="88"/>
      <c r="H25714" s="88"/>
      <c r="I25714" s="88"/>
      <c r="J25714" s="88"/>
      <c r="K25714" s="88"/>
    </row>
    <row r="25715" spans="2:11" hidden="1" x14ac:dyDescent="0.2">
      <c r="B25715" s="88"/>
      <c r="C25715" s="88"/>
      <c r="D25715" s="88"/>
      <c r="E25715" s="88"/>
      <c r="F25715" s="88"/>
      <c r="G25715" s="88"/>
      <c r="H25715" s="88"/>
      <c r="I25715" s="88"/>
      <c r="J25715" s="88"/>
      <c r="K25715" s="88"/>
    </row>
    <row r="25716" spans="2:11" hidden="1" x14ac:dyDescent="0.2">
      <c r="B25716" s="88"/>
      <c r="C25716" s="88"/>
      <c r="D25716" s="88"/>
      <c r="E25716" s="88"/>
      <c r="F25716" s="88"/>
      <c r="G25716" s="88"/>
      <c r="H25716" s="88"/>
      <c r="I25716" s="88"/>
      <c r="J25716" s="88"/>
      <c r="K25716" s="88"/>
    </row>
    <row r="25717" spans="2:11" hidden="1" x14ac:dyDescent="0.2">
      <c r="B25717" s="88"/>
      <c r="C25717" s="88"/>
      <c r="D25717" s="88"/>
      <c r="E25717" s="88"/>
      <c r="F25717" s="88"/>
      <c r="G25717" s="88"/>
      <c r="H25717" s="88"/>
      <c r="I25717" s="88"/>
      <c r="J25717" s="88"/>
      <c r="K25717" s="88"/>
    </row>
    <row r="25718" spans="2:11" hidden="1" x14ac:dyDescent="0.2">
      <c r="B25718" s="88"/>
      <c r="C25718" s="88"/>
      <c r="D25718" s="88"/>
      <c r="E25718" s="88"/>
      <c r="F25718" s="88"/>
      <c r="G25718" s="88"/>
      <c r="H25718" s="88"/>
      <c r="I25718" s="88"/>
      <c r="J25718" s="88"/>
      <c r="K25718" s="88"/>
    </row>
    <row r="25719" spans="2:11" hidden="1" x14ac:dyDescent="0.2">
      <c r="B25719" s="88"/>
      <c r="C25719" s="88"/>
      <c r="D25719" s="88"/>
      <c r="E25719" s="88"/>
      <c r="F25719" s="88"/>
      <c r="G25719" s="88"/>
      <c r="H25719" s="88"/>
      <c r="I25719" s="88"/>
      <c r="J25719" s="88"/>
      <c r="K25719" s="88"/>
    </row>
    <row r="25720" spans="2:11" hidden="1" x14ac:dyDescent="0.2">
      <c r="B25720" s="88"/>
      <c r="C25720" s="88"/>
      <c r="D25720" s="88"/>
      <c r="E25720" s="88"/>
      <c r="F25720" s="88"/>
      <c r="G25720" s="88"/>
      <c r="H25720" s="88"/>
      <c r="I25720" s="88"/>
      <c r="J25720" s="88"/>
      <c r="K25720" s="88"/>
    </row>
    <row r="25721" spans="2:11" hidden="1" x14ac:dyDescent="0.2">
      <c r="B25721" s="88"/>
      <c r="C25721" s="88"/>
      <c r="D25721" s="88"/>
      <c r="E25721" s="88"/>
      <c r="F25721" s="88"/>
      <c r="G25721" s="88"/>
      <c r="H25721" s="88"/>
      <c r="I25721" s="88"/>
      <c r="J25721" s="88"/>
      <c r="K25721" s="88"/>
    </row>
    <row r="25722" spans="2:11" hidden="1" x14ac:dyDescent="0.2">
      <c r="B25722" s="88"/>
      <c r="C25722" s="88"/>
      <c r="D25722" s="88"/>
      <c r="E25722" s="88"/>
      <c r="F25722" s="88"/>
      <c r="G25722" s="88"/>
      <c r="H25722" s="88"/>
      <c r="I25722" s="88"/>
      <c r="J25722" s="88"/>
      <c r="K25722" s="88"/>
    </row>
    <row r="25723" spans="2:11" hidden="1" x14ac:dyDescent="0.2">
      <c r="B25723" s="88"/>
      <c r="C25723" s="88"/>
      <c r="D25723" s="88"/>
      <c r="E25723" s="88"/>
      <c r="F25723" s="88"/>
      <c r="G25723" s="88"/>
      <c r="H25723" s="88"/>
      <c r="I25723" s="88"/>
      <c r="J25723" s="88"/>
      <c r="K25723" s="88"/>
    </row>
    <row r="25724" spans="2:11" hidden="1" x14ac:dyDescent="0.2">
      <c r="B25724" s="88"/>
      <c r="C25724" s="88"/>
      <c r="D25724" s="88"/>
      <c r="E25724" s="88"/>
      <c r="F25724" s="88"/>
      <c r="G25724" s="88"/>
      <c r="H25724" s="88"/>
      <c r="I25724" s="88"/>
      <c r="J25724" s="88"/>
      <c r="K25724" s="88"/>
    </row>
    <row r="25725" spans="2:11" hidden="1" x14ac:dyDescent="0.2">
      <c r="B25725" s="88"/>
      <c r="C25725" s="88"/>
      <c r="D25725" s="88"/>
      <c r="E25725" s="88"/>
      <c r="F25725" s="88"/>
      <c r="G25725" s="88"/>
      <c r="H25725" s="88"/>
      <c r="I25725" s="88"/>
      <c r="J25725" s="88"/>
      <c r="K25725" s="88"/>
    </row>
    <row r="25726" spans="2:11" hidden="1" x14ac:dyDescent="0.2">
      <c r="B25726" s="88"/>
      <c r="C25726" s="88"/>
      <c r="D25726" s="88"/>
      <c r="E25726" s="88"/>
      <c r="F25726" s="88"/>
      <c r="G25726" s="88"/>
      <c r="H25726" s="88"/>
      <c r="I25726" s="88"/>
      <c r="J25726" s="88"/>
      <c r="K25726" s="88"/>
    </row>
    <row r="25727" spans="2:11" hidden="1" x14ac:dyDescent="0.2">
      <c r="B25727" s="88"/>
      <c r="C25727" s="88"/>
      <c r="D25727" s="88"/>
      <c r="E25727" s="88"/>
      <c r="F25727" s="88"/>
      <c r="G25727" s="88"/>
      <c r="H25727" s="88"/>
      <c r="I25727" s="88"/>
      <c r="J25727" s="88"/>
      <c r="K25727" s="88"/>
    </row>
    <row r="25728" spans="2:11" hidden="1" x14ac:dyDescent="0.2">
      <c r="B25728" s="88"/>
      <c r="C25728" s="88"/>
      <c r="D25728" s="88"/>
      <c r="E25728" s="88"/>
      <c r="F25728" s="88"/>
      <c r="G25728" s="88"/>
      <c r="H25728" s="88"/>
      <c r="I25728" s="88"/>
      <c r="J25728" s="88"/>
      <c r="K25728" s="88"/>
    </row>
    <row r="25729" spans="2:11" hidden="1" x14ac:dyDescent="0.2">
      <c r="B25729" s="88"/>
      <c r="C25729" s="88"/>
      <c r="D25729" s="88"/>
      <c r="E25729" s="88"/>
      <c r="F25729" s="88"/>
      <c r="G25729" s="88"/>
      <c r="H25729" s="88"/>
      <c r="I25729" s="88"/>
      <c r="J25729" s="88"/>
      <c r="K25729" s="88"/>
    </row>
    <row r="25730" spans="2:11" hidden="1" x14ac:dyDescent="0.2">
      <c r="B25730" s="88"/>
      <c r="C25730" s="88"/>
      <c r="D25730" s="88"/>
      <c r="E25730" s="88"/>
      <c r="F25730" s="88"/>
      <c r="G25730" s="88"/>
      <c r="H25730" s="88"/>
      <c r="I25730" s="88"/>
      <c r="J25730" s="88"/>
      <c r="K25730" s="88"/>
    </row>
    <row r="25731" spans="2:11" hidden="1" x14ac:dyDescent="0.2">
      <c r="B25731" s="88"/>
      <c r="C25731" s="88"/>
      <c r="D25731" s="88"/>
      <c r="E25731" s="88"/>
      <c r="F25731" s="88"/>
      <c r="G25731" s="88"/>
      <c r="H25731" s="88"/>
      <c r="I25731" s="88"/>
      <c r="J25731" s="88"/>
      <c r="K25731" s="88"/>
    </row>
    <row r="25732" spans="2:11" hidden="1" x14ac:dyDescent="0.2">
      <c r="B25732" s="88"/>
      <c r="C25732" s="88"/>
      <c r="D25732" s="88"/>
      <c r="E25732" s="88"/>
      <c r="F25732" s="88"/>
      <c r="G25732" s="88"/>
      <c r="H25732" s="88"/>
      <c r="I25732" s="88"/>
      <c r="J25732" s="88"/>
      <c r="K25732" s="88"/>
    </row>
    <row r="25733" spans="2:11" hidden="1" x14ac:dyDescent="0.2">
      <c r="B25733" s="88"/>
      <c r="C25733" s="88"/>
      <c r="D25733" s="88"/>
      <c r="E25733" s="88"/>
      <c r="F25733" s="88"/>
      <c r="G25733" s="88"/>
      <c r="H25733" s="88"/>
      <c r="I25733" s="88"/>
      <c r="J25733" s="88"/>
      <c r="K25733" s="88"/>
    </row>
    <row r="25734" spans="2:11" hidden="1" x14ac:dyDescent="0.2">
      <c r="B25734" s="88"/>
      <c r="C25734" s="88"/>
      <c r="D25734" s="88"/>
      <c r="E25734" s="88"/>
      <c r="F25734" s="88"/>
      <c r="G25734" s="88"/>
      <c r="H25734" s="88"/>
      <c r="I25734" s="88"/>
      <c r="J25734" s="88"/>
      <c r="K25734" s="88"/>
    </row>
    <row r="25735" spans="2:11" hidden="1" x14ac:dyDescent="0.2">
      <c r="B25735" s="88"/>
      <c r="C25735" s="88"/>
      <c r="D25735" s="88"/>
      <c r="E25735" s="88"/>
      <c r="F25735" s="88"/>
      <c r="G25735" s="88"/>
      <c r="H25735" s="88"/>
      <c r="I25735" s="88"/>
      <c r="J25735" s="88"/>
      <c r="K25735" s="88"/>
    </row>
    <row r="25736" spans="2:11" hidden="1" x14ac:dyDescent="0.2">
      <c r="B25736" s="88"/>
      <c r="C25736" s="88"/>
      <c r="D25736" s="88"/>
      <c r="E25736" s="88"/>
      <c r="F25736" s="88"/>
      <c r="G25736" s="88"/>
      <c r="H25736" s="88"/>
      <c r="I25736" s="88"/>
      <c r="J25736" s="88"/>
      <c r="K25736" s="88"/>
    </row>
    <row r="25737" spans="2:11" hidden="1" x14ac:dyDescent="0.2">
      <c r="B25737" s="88"/>
      <c r="C25737" s="88"/>
      <c r="D25737" s="88"/>
      <c r="E25737" s="88"/>
      <c r="F25737" s="88"/>
      <c r="G25737" s="88"/>
      <c r="H25737" s="88"/>
      <c r="I25737" s="88"/>
      <c r="J25737" s="88"/>
      <c r="K25737" s="88"/>
    </row>
    <row r="25738" spans="2:11" hidden="1" x14ac:dyDescent="0.2">
      <c r="B25738" s="88"/>
      <c r="C25738" s="88"/>
      <c r="D25738" s="88"/>
      <c r="E25738" s="88"/>
      <c r="F25738" s="88"/>
      <c r="G25738" s="88"/>
      <c r="H25738" s="88"/>
      <c r="I25738" s="88"/>
      <c r="J25738" s="88"/>
      <c r="K25738" s="88"/>
    </row>
    <row r="25739" spans="2:11" hidden="1" x14ac:dyDescent="0.2">
      <c r="B25739" s="88"/>
      <c r="C25739" s="88"/>
      <c r="D25739" s="88"/>
      <c r="E25739" s="88"/>
      <c r="F25739" s="88"/>
      <c r="G25739" s="88"/>
      <c r="H25739" s="88"/>
      <c r="I25739" s="88"/>
      <c r="J25739" s="88"/>
      <c r="K25739" s="88"/>
    </row>
    <row r="25740" spans="2:11" hidden="1" x14ac:dyDescent="0.2">
      <c r="B25740" s="88"/>
      <c r="C25740" s="88"/>
      <c r="D25740" s="88"/>
      <c r="E25740" s="88"/>
      <c r="F25740" s="88"/>
      <c r="G25740" s="88"/>
      <c r="H25740" s="88"/>
      <c r="I25740" s="88"/>
      <c r="J25740" s="88"/>
      <c r="K25740" s="88"/>
    </row>
    <row r="25741" spans="2:11" hidden="1" x14ac:dyDescent="0.2">
      <c r="B25741" s="88"/>
      <c r="C25741" s="88"/>
      <c r="D25741" s="88"/>
      <c r="E25741" s="88"/>
      <c r="F25741" s="88"/>
      <c r="G25741" s="88"/>
      <c r="H25741" s="88"/>
      <c r="I25741" s="88"/>
      <c r="J25741" s="88"/>
      <c r="K25741" s="88"/>
    </row>
    <row r="25742" spans="2:11" hidden="1" x14ac:dyDescent="0.2">
      <c r="B25742" s="88"/>
      <c r="C25742" s="88"/>
      <c r="D25742" s="88"/>
      <c r="E25742" s="88"/>
      <c r="F25742" s="88"/>
      <c r="G25742" s="88"/>
      <c r="H25742" s="88"/>
      <c r="I25742" s="88"/>
      <c r="J25742" s="88"/>
      <c r="K25742" s="88"/>
    </row>
    <row r="25743" spans="2:11" hidden="1" x14ac:dyDescent="0.2">
      <c r="B25743" s="88"/>
      <c r="C25743" s="88"/>
      <c r="D25743" s="88"/>
      <c r="E25743" s="88"/>
      <c r="F25743" s="88"/>
      <c r="G25743" s="88"/>
      <c r="H25743" s="88"/>
      <c r="I25743" s="88"/>
      <c r="J25743" s="88"/>
      <c r="K25743" s="88"/>
    </row>
    <row r="25744" spans="2:11" hidden="1" x14ac:dyDescent="0.2">
      <c r="B25744" s="88"/>
      <c r="C25744" s="88"/>
      <c r="D25744" s="88"/>
      <c r="E25744" s="88"/>
      <c r="F25744" s="88"/>
      <c r="G25744" s="88"/>
      <c r="H25744" s="88"/>
      <c r="I25744" s="88"/>
      <c r="J25744" s="88"/>
      <c r="K25744" s="88"/>
    </row>
    <row r="25745" spans="2:11" hidden="1" x14ac:dyDescent="0.2">
      <c r="B25745" s="88"/>
      <c r="C25745" s="88"/>
      <c r="D25745" s="88"/>
      <c r="E25745" s="88"/>
      <c r="F25745" s="88"/>
      <c r="G25745" s="88"/>
      <c r="H25745" s="88"/>
      <c r="I25745" s="88"/>
      <c r="J25745" s="88"/>
      <c r="K25745" s="88"/>
    </row>
    <row r="25746" spans="2:11" hidden="1" x14ac:dyDescent="0.2">
      <c r="B25746" s="88"/>
      <c r="C25746" s="88"/>
      <c r="D25746" s="88"/>
      <c r="E25746" s="88"/>
      <c r="F25746" s="88"/>
      <c r="G25746" s="88"/>
      <c r="H25746" s="88"/>
      <c r="I25746" s="88"/>
      <c r="J25746" s="88"/>
      <c r="K25746" s="88"/>
    </row>
    <row r="25747" spans="2:11" hidden="1" x14ac:dyDescent="0.2">
      <c r="B25747" s="88"/>
      <c r="C25747" s="88"/>
      <c r="D25747" s="88"/>
      <c r="E25747" s="88"/>
      <c r="F25747" s="88"/>
      <c r="G25747" s="88"/>
      <c r="H25747" s="88"/>
      <c r="I25747" s="88"/>
      <c r="J25747" s="88"/>
      <c r="K25747" s="88"/>
    </row>
    <row r="25748" spans="2:11" hidden="1" x14ac:dyDescent="0.2">
      <c r="B25748" s="88"/>
      <c r="C25748" s="88"/>
      <c r="D25748" s="88"/>
      <c r="E25748" s="88"/>
      <c r="F25748" s="88"/>
      <c r="G25748" s="88"/>
      <c r="H25748" s="88"/>
      <c r="I25748" s="88"/>
      <c r="J25748" s="88"/>
      <c r="K25748" s="88"/>
    </row>
    <row r="25749" spans="2:11" hidden="1" x14ac:dyDescent="0.2">
      <c r="B25749" s="88"/>
      <c r="C25749" s="88"/>
      <c r="D25749" s="88"/>
      <c r="E25749" s="88"/>
      <c r="F25749" s="88"/>
      <c r="G25749" s="88"/>
      <c r="H25749" s="88"/>
      <c r="I25749" s="88"/>
      <c r="J25749" s="88"/>
      <c r="K25749" s="88"/>
    </row>
    <row r="25750" spans="2:11" hidden="1" x14ac:dyDescent="0.2">
      <c r="B25750" s="88"/>
      <c r="C25750" s="88"/>
      <c r="D25750" s="88"/>
      <c r="E25750" s="88"/>
      <c r="F25750" s="88"/>
      <c r="G25750" s="88"/>
      <c r="H25750" s="88"/>
      <c r="I25750" s="88"/>
      <c r="J25750" s="88"/>
      <c r="K25750" s="88"/>
    </row>
    <row r="25751" spans="2:11" hidden="1" x14ac:dyDescent="0.2">
      <c r="B25751" s="88"/>
      <c r="C25751" s="88"/>
      <c r="D25751" s="88"/>
      <c r="E25751" s="88"/>
      <c r="F25751" s="88"/>
      <c r="G25751" s="88"/>
      <c r="H25751" s="88"/>
      <c r="I25751" s="88"/>
      <c r="J25751" s="88"/>
      <c r="K25751" s="88"/>
    </row>
    <row r="25752" spans="2:11" hidden="1" x14ac:dyDescent="0.2">
      <c r="B25752" s="88"/>
      <c r="C25752" s="88"/>
      <c r="D25752" s="88"/>
      <c r="E25752" s="88"/>
      <c r="F25752" s="88"/>
      <c r="G25752" s="88"/>
      <c r="H25752" s="88"/>
      <c r="I25752" s="88"/>
      <c r="J25752" s="88"/>
      <c r="K25752" s="88"/>
    </row>
    <row r="25753" spans="2:11" hidden="1" x14ac:dyDescent="0.2">
      <c r="B25753" s="88"/>
      <c r="C25753" s="88"/>
      <c r="D25753" s="88"/>
      <c r="E25753" s="88"/>
      <c r="F25753" s="88"/>
      <c r="G25753" s="88"/>
      <c r="H25753" s="88"/>
      <c r="I25753" s="88"/>
      <c r="J25753" s="88"/>
      <c r="K25753" s="88"/>
    </row>
    <row r="25754" spans="2:11" hidden="1" x14ac:dyDescent="0.2">
      <c r="B25754" s="88"/>
      <c r="C25754" s="88"/>
      <c r="D25754" s="88"/>
      <c r="E25754" s="88"/>
      <c r="F25754" s="88"/>
      <c r="G25754" s="88"/>
      <c r="H25754" s="88"/>
      <c r="I25754" s="88"/>
      <c r="J25754" s="88"/>
      <c r="K25754" s="88"/>
    </row>
    <row r="25755" spans="2:11" hidden="1" x14ac:dyDescent="0.2">
      <c r="B25755" s="88"/>
      <c r="C25755" s="88"/>
      <c r="D25755" s="88"/>
      <c r="E25755" s="88"/>
      <c r="F25755" s="88"/>
      <c r="G25755" s="88"/>
      <c r="H25755" s="88"/>
      <c r="I25755" s="88"/>
      <c r="J25755" s="88"/>
      <c r="K25755" s="88"/>
    </row>
    <row r="25756" spans="2:11" hidden="1" x14ac:dyDescent="0.2">
      <c r="B25756" s="88"/>
      <c r="C25756" s="88"/>
      <c r="D25756" s="88"/>
      <c r="E25756" s="88"/>
      <c r="F25756" s="88"/>
      <c r="G25756" s="88"/>
      <c r="H25756" s="88"/>
      <c r="I25756" s="88"/>
      <c r="J25756" s="88"/>
      <c r="K25756" s="88"/>
    </row>
    <row r="25757" spans="2:11" hidden="1" x14ac:dyDescent="0.2">
      <c r="B25757" s="88"/>
      <c r="C25757" s="88"/>
      <c r="D25757" s="88"/>
      <c r="E25757" s="88"/>
      <c r="F25757" s="88"/>
      <c r="G25757" s="88"/>
      <c r="H25757" s="88"/>
      <c r="I25757" s="88"/>
      <c r="J25757" s="88"/>
      <c r="K25757" s="88"/>
    </row>
    <row r="25758" spans="2:11" hidden="1" x14ac:dyDescent="0.2">
      <c r="B25758" s="88"/>
      <c r="C25758" s="88"/>
      <c r="D25758" s="88"/>
      <c r="E25758" s="88"/>
      <c r="F25758" s="88"/>
      <c r="G25758" s="88"/>
      <c r="H25758" s="88"/>
      <c r="I25758" s="88"/>
      <c r="J25758" s="88"/>
      <c r="K25758" s="88"/>
    </row>
    <row r="25759" spans="2:11" hidden="1" x14ac:dyDescent="0.2">
      <c r="B25759" s="88"/>
      <c r="C25759" s="88"/>
      <c r="D25759" s="88"/>
      <c r="E25759" s="88"/>
      <c r="F25759" s="88"/>
      <c r="G25759" s="88"/>
      <c r="H25759" s="88"/>
      <c r="I25759" s="88"/>
      <c r="J25759" s="88"/>
      <c r="K25759" s="88"/>
    </row>
    <row r="25760" spans="2:11" hidden="1" x14ac:dyDescent="0.2">
      <c r="B25760" s="88"/>
      <c r="C25760" s="88"/>
      <c r="D25760" s="88"/>
      <c r="E25760" s="88"/>
      <c r="F25760" s="88"/>
      <c r="G25760" s="88"/>
      <c r="H25760" s="88"/>
      <c r="I25760" s="88"/>
      <c r="J25760" s="88"/>
      <c r="K25760" s="88"/>
    </row>
    <row r="25761" spans="2:11" hidden="1" x14ac:dyDescent="0.2">
      <c r="B25761" s="88"/>
      <c r="C25761" s="88"/>
      <c r="D25761" s="88"/>
      <c r="E25761" s="88"/>
      <c r="F25761" s="88"/>
      <c r="G25761" s="88"/>
      <c r="H25761" s="88"/>
      <c r="I25761" s="88"/>
      <c r="J25761" s="88"/>
      <c r="K25761" s="88"/>
    </row>
    <row r="25762" spans="2:11" hidden="1" x14ac:dyDescent="0.2">
      <c r="B25762" s="88"/>
      <c r="C25762" s="88"/>
      <c r="D25762" s="88"/>
      <c r="E25762" s="88"/>
      <c r="F25762" s="88"/>
      <c r="G25762" s="88"/>
      <c r="H25762" s="88"/>
      <c r="I25762" s="88"/>
      <c r="J25762" s="88"/>
      <c r="K25762" s="88"/>
    </row>
    <row r="25763" spans="2:11" hidden="1" x14ac:dyDescent="0.2">
      <c r="B25763" s="88"/>
      <c r="C25763" s="88"/>
      <c r="D25763" s="88"/>
      <c r="E25763" s="88"/>
      <c r="F25763" s="88"/>
      <c r="G25763" s="88"/>
      <c r="H25763" s="88"/>
      <c r="I25763" s="88"/>
      <c r="J25763" s="88"/>
      <c r="K25763" s="88"/>
    </row>
    <row r="25764" spans="2:11" hidden="1" x14ac:dyDescent="0.2">
      <c r="B25764" s="88"/>
      <c r="C25764" s="88"/>
      <c r="D25764" s="88"/>
      <c r="E25764" s="88"/>
      <c r="F25764" s="88"/>
      <c r="G25764" s="88"/>
      <c r="H25764" s="88"/>
      <c r="I25764" s="88"/>
      <c r="J25764" s="88"/>
      <c r="K25764" s="88"/>
    </row>
    <row r="25765" spans="2:11" hidden="1" x14ac:dyDescent="0.2">
      <c r="B25765" s="88"/>
      <c r="C25765" s="88"/>
      <c r="D25765" s="88"/>
      <c r="E25765" s="88"/>
      <c r="F25765" s="88"/>
      <c r="G25765" s="88"/>
      <c r="H25765" s="88"/>
      <c r="I25765" s="88"/>
      <c r="J25765" s="88"/>
      <c r="K25765" s="88"/>
    </row>
    <row r="25766" spans="2:11" hidden="1" x14ac:dyDescent="0.2">
      <c r="B25766" s="88"/>
      <c r="C25766" s="88"/>
      <c r="D25766" s="88"/>
      <c r="E25766" s="88"/>
      <c r="F25766" s="88"/>
      <c r="G25766" s="88"/>
      <c r="H25766" s="88"/>
      <c r="I25766" s="88"/>
      <c r="J25766" s="88"/>
      <c r="K25766" s="88"/>
    </row>
    <row r="25767" spans="2:11" hidden="1" x14ac:dyDescent="0.2">
      <c r="B25767" s="88"/>
      <c r="C25767" s="88"/>
      <c r="D25767" s="88"/>
      <c r="E25767" s="88"/>
      <c r="F25767" s="88"/>
      <c r="G25767" s="88"/>
      <c r="H25767" s="88"/>
      <c r="I25767" s="88"/>
      <c r="J25767" s="88"/>
      <c r="K25767" s="88"/>
    </row>
    <row r="25768" spans="2:11" hidden="1" x14ac:dyDescent="0.2">
      <c r="B25768" s="88"/>
      <c r="C25768" s="88"/>
      <c r="D25768" s="88"/>
      <c r="E25768" s="88"/>
      <c r="F25768" s="88"/>
      <c r="G25768" s="88"/>
      <c r="H25768" s="88"/>
      <c r="I25768" s="88"/>
      <c r="J25768" s="88"/>
      <c r="K25768" s="88"/>
    </row>
    <row r="25769" spans="2:11" hidden="1" x14ac:dyDescent="0.2">
      <c r="B25769" s="88"/>
      <c r="C25769" s="88"/>
      <c r="D25769" s="88"/>
      <c r="E25769" s="88"/>
      <c r="F25769" s="88"/>
      <c r="G25769" s="88"/>
      <c r="H25769" s="88"/>
      <c r="I25769" s="88"/>
      <c r="J25769" s="88"/>
      <c r="K25769" s="88"/>
    </row>
    <row r="25770" spans="2:11" hidden="1" x14ac:dyDescent="0.2">
      <c r="B25770" s="88"/>
      <c r="C25770" s="88"/>
      <c r="D25770" s="88"/>
      <c r="E25770" s="88"/>
      <c r="F25770" s="88"/>
      <c r="G25770" s="88"/>
      <c r="H25770" s="88"/>
      <c r="I25770" s="88"/>
      <c r="J25770" s="88"/>
      <c r="K25770" s="88"/>
    </row>
    <row r="25771" spans="2:11" hidden="1" x14ac:dyDescent="0.2">
      <c r="B25771" s="88"/>
      <c r="C25771" s="88"/>
      <c r="D25771" s="88"/>
      <c r="E25771" s="88"/>
      <c r="F25771" s="88"/>
      <c r="G25771" s="88"/>
      <c r="H25771" s="88"/>
      <c r="I25771" s="88"/>
      <c r="J25771" s="88"/>
      <c r="K25771" s="88"/>
    </row>
    <row r="25772" spans="2:11" hidden="1" x14ac:dyDescent="0.2">
      <c r="B25772" s="88"/>
      <c r="C25772" s="88"/>
      <c r="D25772" s="88"/>
      <c r="E25772" s="88"/>
      <c r="F25772" s="88"/>
      <c r="G25772" s="88"/>
      <c r="H25772" s="88"/>
      <c r="I25772" s="88"/>
      <c r="J25772" s="88"/>
      <c r="K25772" s="88"/>
    </row>
    <row r="25773" spans="2:11" hidden="1" x14ac:dyDescent="0.2">
      <c r="B25773" s="88"/>
      <c r="C25773" s="88"/>
      <c r="D25773" s="88"/>
      <c r="E25773" s="88"/>
      <c r="F25773" s="88"/>
      <c r="G25773" s="88"/>
      <c r="H25773" s="88"/>
      <c r="I25773" s="88"/>
      <c r="J25773" s="88"/>
      <c r="K25773" s="88"/>
    </row>
    <row r="25774" spans="2:11" hidden="1" x14ac:dyDescent="0.2">
      <c r="B25774" s="88"/>
      <c r="C25774" s="88"/>
      <c r="D25774" s="88"/>
      <c r="E25774" s="88"/>
      <c r="F25774" s="88"/>
      <c r="G25774" s="88"/>
      <c r="H25774" s="88"/>
      <c r="I25774" s="88"/>
      <c r="J25774" s="88"/>
      <c r="K25774" s="88"/>
    </row>
    <row r="25775" spans="2:11" hidden="1" x14ac:dyDescent="0.2">
      <c r="B25775" s="88"/>
      <c r="C25775" s="88"/>
      <c r="D25775" s="88"/>
      <c r="E25775" s="88"/>
      <c r="F25775" s="88"/>
      <c r="G25775" s="88"/>
      <c r="H25775" s="88"/>
      <c r="I25775" s="88"/>
      <c r="J25775" s="88"/>
      <c r="K25775" s="88"/>
    </row>
    <row r="25776" spans="2:11" hidden="1" x14ac:dyDescent="0.2">
      <c r="B25776" s="88"/>
      <c r="C25776" s="88"/>
      <c r="D25776" s="88"/>
      <c r="E25776" s="88"/>
      <c r="F25776" s="88"/>
      <c r="G25776" s="88"/>
      <c r="H25776" s="88"/>
      <c r="I25776" s="88"/>
      <c r="J25776" s="88"/>
      <c r="K25776" s="88"/>
    </row>
    <row r="25777" spans="2:11" hidden="1" x14ac:dyDescent="0.2">
      <c r="B25777" s="88"/>
      <c r="C25777" s="88"/>
      <c r="D25777" s="88"/>
      <c r="E25777" s="88"/>
      <c r="F25777" s="88"/>
      <c r="G25777" s="88"/>
      <c r="H25777" s="88"/>
      <c r="I25777" s="88"/>
      <c r="J25777" s="88"/>
      <c r="K25777" s="88"/>
    </row>
    <row r="25778" spans="2:11" hidden="1" x14ac:dyDescent="0.2">
      <c r="B25778" s="88"/>
      <c r="C25778" s="88"/>
      <c r="D25778" s="88"/>
      <c r="E25778" s="88"/>
      <c r="F25778" s="88"/>
      <c r="G25778" s="88"/>
      <c r="H25778" s="88"/>
      <c r="I25778" s="88"/>
      <c r="J25778" s="88"/>
      <c r="K25778" s="88"/>
    </row>
    <row r="25779" spans="2:11" hidden="1" x14ac:dyDescent="0.2">
      <c r="B25779" s="88"/>
      <c r="C25779" s="88"/>
      <c r="D25779" s="88"/>
      <c r="E25779" s="88"/>
      <c r="F25779" s="88"/>
      <c r="G25779" s="88"/>
      <c r="H25779" s="88"/>
      <c r="I25779" s="88"/>
      <c r="J25779" s="88"/>
      <c r="K25779" s="88"/>
    </row>
    <row r="25780" spans="2:11" hidden="1" x14ac:dyDescent="0.2">
      <c r="B25780" s="88"/>
      <c r="C25780" s="88"/>
      <c r="D25780" s="88"/>
      <c r="E25780" s="88"/>
      <c r="F25780" s="88"/>
      <c r="G25780" s="88"/>
      <c r="H25780" s="88"/>
      <c r="I25780" s="88"/>
      <c r="J25780" s="88"/>
      <c r="K25780" s="88"/>
    </row>
    <row r="25781" spans="2:11" hidden="1" x14ac:dyDescent="0.2">
      <c r="B25781" s="88"/>
      <c r="C25781" s="88"/>
      <c r="D25781" s="88"/>
      <c r="E25781" s="88"/>
      <c r="F25781" s="88"/>
      <c r="G25781" s="88"/>
      <c r="H25781" s="88"/>
      <c r="I25781" s="88"/>
      <c r="J25781" s="88"/>
      <c r="K25781" s="88"/>
    </row>
    <row r="25782" spans="2:11" hidden="1" x14ac:dyDescent="0.2">
      <c r="B25782" s="88"/>
      <c r="C25782" s="88"/>
      <c r="D25782" s="88"/>
      <c r="E25782" s="88"/>
      <c r="F25782" s="88"/>
      <c r="G25782" s="88"/>
      <c r="H25782" s="88"/>
      <c r="I25782" s="88"/>
      <c r="J25782" s="88"/>
      <c r="K25782" s="88"/>
    </row>
    <row r="25783" spans="2:11" hidden="1" x14ac:dyDescent="0.2">
      <c r="B25783" s="88"/>
      <c r="C25783" s="88"/>
      <c r="D25783" s="88"/>
      <c r="E25783" s="88"/>
      <c r="F25783" s="88"/>
      <c r="G25783" s="88"/>
      <c r="H25783" s="88"/>
      <c r="I25783" s="88"/>
      <c r="J25783" s="88"/>
      <c r="K25783" s="88"/>
    </row>
    <row r="25784" spans="2:11" hidden="1" x14ac:dyDescent="0.2">
      <c r="B25784" s="88"/>
      <c r="C25784" s="88"/>
      <c r="D25784" s="88"/>
      <c r="E25784" s="88"/>
      <c r="F25784" s="88"/>
      <c r="G25784" s="88"/>
      <c r="H25784" s="88"/>
      <c r="I25784" s="88"/>
      <c r="J25784" s="88"/>
      <c r="K25784" s="88"/>
    </row>
    <row r="25785" spans="2:11" hidden="1" x14ac:dyDescent="0.2">
      <c r="B25785" s="88"/>
      <c r="C25785" s="88"/>
      <c r="D25785" s="88"/>
      <c r="E25785" s="88"/>
      <c r="F25785" s="88"/>
      <c r="G25785" s="88"/>
      <c r="H25785" s="88"/>
      <c r="I25785" s="88"/>
      <c r="J25785" s="88"/>
      <c r="K25785" s="88"/>
    </row>
    <row r="25786" spans="2:11" hidden="1" x14ac:dyDescent="0.2">
      <c r="B25786" s="88"/>
      <c r="C25786" s="88"/>
      <c r="D25786" s="88"/>
      <c r="E25786" s="88"/>
      <c r="F25786" s="88"/>
      <c r="G25786" s="88"/>
      <c r="H25786" s="88"/>
      <c r="I25786" s="88"/>
      <c r="J25786" s="88"/>
      <c r="K25786" s="88"/>
    </row>
    <row r="25787" spans="2:11" hidden="1" x14ac:dyDescent="0.2">
      <c r="B25787" s="88"/>
      <c r="C25787" s="88"/>
      <c r="D25787" s="88"/>
      <c r="E25787" s="88"/>
      <c r="F25787" s="88"/>
      <c r="G25787" s="88"/>
      <c r="H25787" s="88"/>
      <c r="I25787" s="88"/>
      <c r="J25787" s="88"/>
      <c r="K25787" s="88"/>
    </row>
    <row r="25788" spans="2:11" hidden="1" x14ac:dyDescent="0.2">
      <c r="B25788" s="88"/>
      <c r="C25788" s="88"/>
      <c r="D25788" s="88"/>
      <c r="E25788" s="88"/>
      <c r="F25788" s="88"/>
      <c r="G25788" s="88"/>
      <c r="H25788" s="88"/>
      <c r="I25788" s="88"/>
      <c r="J25788" s="88"/>
      <c r="K25788" s="88"/>
    </row>
    <row r="25789" spans="2:11" hidden="1" x14ac:dyDescent="0.2">
      <c r="B25789" s="88"/>
      <c r="C25789" s="88"/>
      <c r="D25789" s="88"/>
      <c r="E25789" s="88"/>
      <c r="F25789" s="88"/>
      <c r="G25789" s="88"/>
      <c r="H25789" s="88"/>
      <c r="I25789" s="88"/>
      <c r="J25789" s="88"/>
      <c r="K25789" s="88"/>
    </row>
    <row r="25790" spans="2:11" hidden="1" x14ac:dyDescent="0.2">
      <c r="B25790" s="88"/>
      <c r="C25790" s="88"/>
      <c r="D25790" s="88"/>
      <c r="E25790" s="88"/>
      <c r="F25790" s="88"/>
      <c r="G25790" s="88"/>
      <c r="H25790" s="88"/>
      <c r="I25790" s="88"/>
      <c r="J25790" s="88"/>
      <c r="K25790" s="88"/>
    </row>
    <row r="25791" spans="2:11" hidden="1" x14ac:dyDescent="0.2">
      <c r="B25791" s="88"/>
      <c r="C25791" s="88"/>
      <c r="D25791" s="88"/>
      <c r="E25791" s="88"/>
      <c r="F25791" s="88"/>
      <c r="G25791" s="88"/>
      <c r="H25791" s="88"/>
      <c r="I25791" s="88"/>
      <c r="J25791" s="88"/>
      <c r="K25791" s="88"/>
    </row>
    <row r="25792" spans="2:11" hidden="1" x14ac:dyDescent="0.2">
      <c r="B25792" s="88"/>
      <c r="C25792" s="88"/>
      <c r="D25792" s="88"/>
      <c r="E25792" s="88"/>
      <c r="F25792" s="88"/>
      <c r="G25792" s="88"/>
      <c r="H25792" s="88"/>
      <c r="I25792" s="88"/>
      <c r="J25792" s="88"/>
      <c r="K25792" s="88"/>
    </row>
    <row r="25793" spans="2:11" hidden="1" x14ac:dyDescent="0.2">
      <c r="B25793" s="88"/>
      <c r="C25793" s="88"/>
      <c r="D25793" s="88"/>
      <c r="E25793" s="88"/>
      <c r="F25793" s="88"/>
      <c r="G25793" s="88"/>
      <c r="H25793" s="88"/>
      <c r="I25793" s="88"/>
      <c r="J25793" s="88"/>
      <c r="K25793" s="88"/>
    </row>
    <row r="25794" spans="2:11" hidden="1" x14ac:dyDescent="0.2">
      <c r="B25794" s="88"/>
      <c r="C25794" s="88"/>
      <c r="D25794" s="88"/>
      <c r="E25794" s="88"/>
      <c r="F25794" s="88"/>
      <c r="G25794" s="88"/>
      <c r="H25794" s="88"/>
      <c r="I25794" s="88"/>
      <c r="J25794" s="88"/>
      <c r="K25794" s="88"/>
    </row>
    <row r="25795" spans="2:11" hidden="1" x14ac:dyDescent="0.2">
      <c r="B25795" s="88"/>
      <c r="C25795" s="88"/>
      <c r="D25795" s="88"/>
      <c r="E25795" s="88"/>
      <c r="F25795" s="88"/>
      <c r="G25795" s="88"/>
      <c r="H25795" s="88"/>
      <c r="I25795" s="88"/>
      <c r="J25795" s="88"/>
      <c r="K25795" s="88"/>
    </row>
    <row r="25796" spans="2:11" hidden="1" x14ac:dyDescent="0.2">
      <c r="B25796" s="88"/>
      <c r="C25796" s="88"/>
      <c r="D25796" s="88"/>
      <c r="E25796" s="88"/>
      <c r="F25796" s="88"/>
      <c r="G25796" s="88"/>
      <c r="H25796" s="88"/>
      <c r="I25796" s="88"/>
      <c r="J25796" s="88"/>
      <c r="K25796" s="88"/>
    </row>
    <row r="25797" spans="2:11" hidden="1" x14ac:dyDescent="0.2">
      <c r="B25797" s="88"/>
      <c r="C25797" s="88"/>
      <c r="D25797" s="88"/>
      <c r="E25797" s="88"/>
      <c r="F25797" s="88"/>
      <c r="G25797" s="88"/>
      <c r="H25797" s="88"/>
      <c r="I25797" s="88"/>
      <c r="J25797" s="88"/>
      <c r="K25797" s="88"/>
    </row>
    <row r="25798" spans="2:11" hidden="1" x14ac:dyDescent="0.2">
      <c r="B25798" s="88"/>
      <c r="C25798" s="88"/>
      <c r="D25798" s="88"/>
      <c r="E25798" s="88"/>
      <c r="F25798" s="88"/>
      <c r="G25798" s="88"/>
      <c r="H25798" s="88"/>
      <c r="I25798" s="88"/>
      <c r="J25798" s="88"/>
      <c r="K25798" s="88"/>
    </row>
    <row r="25799" spans="2:11" hidden="1" x14ac:dyDescent="0.2">
      <c r="B25799" s="88"/>
      <c r="C25799" s="88"/>
      <c r="D25799" s="88"/>
      <c r="E25799" s="88"/>
      <c r="F25799" s="88"/>
      <c r="G25799" s="88"/>
      <c r="H25799" s="88"/>
      <c r="I25799" s="88"/>
      <c r="J25799" s="88"/>
      <c r="K25799" s="88"/>
    </row>
    <row r="25800" spans="2:11" hidden="1" x14ac:dyDescent="0.2">
      <c r="B25800" s="88"/>
      <c r="C25800" s="88"/>
      <c r="D25800" s="88"/>
      <c r="E25800" s="88"/>
      <c r="F25800" s="88"/>
      <c r="G25800" s="88"/>
      <c r="H25800" s="88"/>
      <c r="I25800" s="88"/>
      <c r="J25800" s="88"/>
      <c r="K25800" s="88"/>
    </row>
    <row r="25801" spans="2:11" hidden="1" x14ac:dyDescent="0.2">
      <c r="B25801" s="88"/>
      <c r="C25801" s="88"/>
      <c r="D25801" s="88"/>
      <c r="E25801" s="88"/>
      <c r="F25801" s="88"/>
      <c r="G25801" s="88"/>
      <c r="H25801" s="88"/>
      <c r="I25801" s="88"/>
      <c r="J25801" s="88"/>
      <c r="K25801" s="88"/>
    </row>
    <row r="25802" spans="2:11" hidden="1" x14ac:dyDescent="0.2">
      <c r="B25802" s="88"/>
      <c r="C25802" s="88"/>
      <c r="D25802" s="88"/>
      <c r="E25802" s="88"/>
      <c r="F25802" s="88"/>
      <c r="G25802" s="88"/>
      <c r="H25802" s="88"/>
      <c r="I25802" s="88"/>
      <c r="J25802" s="88"/>
      <c r="K25802" s="88"/>
    </row>
    <row r="25803" spans="2:11" hidden="1" x14ac:dyDescent="0.2">
      <c r="B25803" s="88"/>
      <c r="C25803" s="88"/>
      <c r="D25803" s="88"/>
      <c r="E25803" s="88"/>
      <c r="F25803" s="88"/>
      <c r="G25803" s="88"/>
      <c r="H25803" s="88"/>
      <c r="I25803" s="88"/>
      <c r="J25803" s="88"/>
      <c r="K25803" s="88"/>
    </row>
    <row r="25804" spans="2:11" hidden="1" x14ac:dyDescent="0.2">
      <c r="B25804" s="88"/>
      <c r="C25804" s="88"/>
      <c r="D25804" s="88"/>
      <c r="E25804" s="88"/>
      <c r="F25804" s="88"/>
      <c r="G25804" s="88"/>
      <c r="H25804" s="88"/>
      <c r="I25804" s="88"/>
      <c r="J25804" s="88"/>
      <c r="K25804" s="88"/>
    </row>
    <row r="25805" spans="2:11" hidden="1" x14ac:dyDescent="0.2">
      <c r="B25805" s="88"/>
      <c r="C25805" s="88"/>
      <c r="D25805" s="88"/>
      <c r="E25805" s="88"/>
      <c r="F25805" s="88"/>
      <c r="G25805" s="88"/>
      <c r="H25805" s="88"/>
      <c r="I25805" s="88"/>
      <c r="J25805" s="88"/>
      <c r="K25805" s="88"/>
    </row>
    <row r="25806" spans="2:11" hidden="1" x14ac:dyDescent="0.2">
      <c r="B25806" s="88"/>
      <c r="C25806" s="88"/>
      <c r="D25806" s="88"/>
      <c r="E25806" s="88"/>
      <c r="F25806" s="88"/>
      <c r="G25806" s="88"/>
      <c r="H25806" s="88"/>
      <c r="I25806" s="88"/>
      <c r="J25806" s="88"/>
      <c r="K25806" s="88"/>
    </row>
    <row r="25807" spans="2:11" hidden="1" x14ac:dyDescent="0.2">
      <c r="B25807" s="88"/>
      <c r="C25807" s="88"/>
      <c r="D25807" s="88"/>
      <c r="E25807" s="88"/>
      <c r="F25807" s="88"/>
      <c r="G25807" s="88"/>
      <c r="H25807" s="88"/>
      <c r="I25807" s="88"/>
      <c r="J25807" s="88"/>
      <c r="K25807" s="88"/>
    </row>
    <row r="25808" spans="2:11" hidden="1" x14ac:dyDescent="0.2">
      <c r="B25808" s="88"/>
      <c r="C25808" s="88"/>
      <c r="D25808" s="88"/>
      <c r="E25808" s="88"/>
      <c r="F25808" s="88"/>
      <c r="G25808" s="88"/>
      <c r="H25808" s="88"/>
      <c r="I25808" s="88"/>
      <c r="J25808" s="88"/>
      <c r="K25808" s="88"/>
    </row>
    <row r="25809" spans="2:11" hidden="1" x14ac:dyDescent="0.2">
      <c r="B25809" s="88"/>
      <c r="C25809" s="88"/>
      <c r="D25809" s="88"/>
      <c r="E25809" s="88"/>
      <c r="F25809" s="88"/>
      <c r="G25809" s="88"/>
      <c r="H25809" s="88"/>
      <c r="I25809" s="88"/>
      <c r="J25809" s="88"/>
      <c r="K25809" s="88"/>
    </row>
    <row r="25810" spans="2:11" hidden="1" x14ac:dyDescent="0.2">
      <c r="B25810" s="88"/>
      <c r="C25810" s="88"/>
      <c r="D25810" s="88"/>
      <c r="E25810" s="88"/>
      <c r="F25810" s="88"/>
      <c r="G25810" s="88"/>
      <c r="H25810" s="88"/>
      <c r="I25810" s="88"/>
      <c r="J25810" s="88"/>
      <c r="K25810" s="88"/>
    </row>
    <row r="25811" spans="2:11" hidden="1" x14ac:dyDescent="0.2">
      <c r="B25811" s="88"/>
      <c r="C25811" s="88"/>
      <c r="D25811" s="88"/>
      <c r="E25811" s="88"/>
      <c r="F25811" s="88"/>
      <c r="G25811" s="88"/>
      <c r="H25811" s="88"/>
      <c r="I25811" s="88"/>
      <c r="J25811" s="88"/>
      <c r="K25811" s="88"/>
    </row>
    <row r="25812" spans="2:11" hidden="1" x14ac:dyDescent="0.2">
      <c r="B25812" s="88"/>
      <c r="C25812" s="88"/>
      <c r="D25812" s="88"/>
      <c r="E25812" s="88"/>
      <c r="F25812" s="88"/>
      <c r="G25812" s="88"/>
      <c r="H25812" s="88"/>
      <c r="I25812" s="88"/>
      <c r="J25812" s="88"/>
      <c r="K25812" s="88"/>
    </row>
    <row r="25813" spans="2:11" hidden="1" x14ac:dyDescent="0.2">
      <c r="B25813" s="88"/>
      <c r="C25813" s="88"/>
      <c r="D25813" s="88"/>
      <c r="E25813" s="88"/>
      <c r="F25813" s="88"/>
      <c r="G25813" s="88"/>
      <c r="H25813" s="88"/>
      <c r="I25813" s="88"/>
      <c r="J25813" s="88"/>
      <c r="K25813" s="88"/>
    </row>
    <row r="25814" spans="2:11" hidden="1" x14ac:dyDescent="0.2">
      <c r="B25814" s="88"/>
      <c r="C25814" s="88"/>
      <c r="D25814" s="88"/>
      <c r="E25814" s="88"/>
      <c r="F25814" s="88"/>
      <c r="G25814" s="88"/>
      <c r="H25814" s="88"/>
      <c r="I25814" s="88"/>
      <c r="J25814" s="88"/>
      <c r="K25814" s="88"/>
    </row>
    <row r="25815" spans="2:11" hidden="1" x14ac:dyDescent="0.2">
      <c r="B25815" s="88"/>
      <c r="C25815" s="88"/>
      <c r="D25815" s="88"/>
      <c r="E25815" s="88"/>
      <c r="F25815" s="88"/>
      <c r="G25815" s="88"/>
      <c r="H25815" s="88"/>
      <c r="I25815" s="88"/>
      <c r="J25815" s="88"/>
      <c r="K25815" s="88"/>
    </row>
    <row r="25816" spans="2:11" hidden="1" x14ac:dyDescent="0.2">
      <c r="B25816" s="88"/>
      <c r="C25816" s="88"/>
      <c r="D25816" s="88"/>
      <c r="E25816" s="88"/>
      <c r="F25816" s="88"/>
      <c r="G25816" s="88"/>
      <c r="H25816" s="88"/>
      <c r="I25816" s="88"/>
      <c r="J25816" s="88"/>
      <c r="K25816" s="88"/>
    </row>
    <row r="25817" spans="2:11" hidden="1" x14ac:dyDescent="0.2">
      <c r="B25817" s="88"/>
      <c r="C25817" s="88"/>
      <c r="D25817" s="88"/>
      <c r="E25817" s="88"/>
      <c r="F25817" s="88"/>
      <c r="G25817" s="88"/>
      <c r="H25817" s="88"/>
      <c r="I25817" s="88"/>
      <c r="J25817" s="88"/>
      <c r="K25817" s="88"/>
    </row>
    <row r="25818" spans="2:11" hidden="1" x14ac:dyDescent="0.2">
      <c r="B25818" s="88"/>
      <c r="C25818" s="88"/>
      <c r="D25818" s="88"/>
      <c r="E25818" s="88"/>
      <c r="F25818" s="88"/>
      <c r="G25818" s="88"/>
      <c r="H25818" s="88"/>
      <c r="I25818" s="88"/>
      <c r="J25818" s="88"/>
      <c r="K25818" s="88"/>
    </row>
    <row r="25819" spans="2:11" hidden="1" x14ac:dyDescent="0.2">
      <c r="B25819" s="88"/>
      <c r="C25819" s="88"/>
      <c r="D25819" s="88"/>
      <c r="E25819" s="88"/>
      <c r="F25819" s="88"/>
      <c r="G25819" s="88"/>
      <c r="H25819" s="88"/>
      <c r="I25819" s="88"/>
      <c r="J25819" s="88"/>
      <c r="K25819" s="88"/>
    </row>
    <row r="25820" spans="2:11" hidden="1" x14ac:dyDescent="0.2">
      <c r="B25820" s="88"/>
      <c r="C25820" s="88"/>
      <c r="D25820" s="88"/>
      <c r="E25820" s="88"/>
      <c r="F25820" s="88"/>
      <c r="G25820" s="88"/>
      <c r="H25820" s="88"/>
      <c r="I25820" s="88"/>
      <c r="J25820" s="88"/>
      <c r="K25820" s="88"/>
    </row>
    <row r="25821" spans="2:11" hidden="1" x14ac:dyDescent="0.2">
      <c r="B25821" s="88"/>
      <c r="C25821" s="88"/>
      <c r="D25821" s="88"/>
      <c r="E25821" s="88"/>
      <c r="F25821" s="88"/>
      <c r="G25821" s="88"/>
      <c r="H25821" s="88"/>
      <c r="I25821" s="88"/>
      <c r="J25821" s="88"/>
      <c r="K25821" s="88"/>
    </row>
    <row r="25822" spans="2:11" hidden="1" x14ac:dyDescent="0.2">
      <c r="B25822" s="88"/>
      <c r="C25822" s="88"/>
      <c r="D25822" s="88"/>
      <c r="E25822" s="88"/>
      <c r="F25822" s="88"/>
      <c r="G25822" s="88"/>
      <c r="H25822" s="88"/>
      <c r="I25822" s="88"/>
      <c r="J25822" s="88"/>
      <c r="K25822" s="88"/>
    </row>
    <row r="25823" spans="2:11" hidden="1" x14ac:dyDescent="0.2">
      <c r="B25823" s="88"/>
      <c r="C25823" s="88"/>
      <c r="D25823" s="88"/>
      <c r="E25823" s="88"/>
      <c r="F25823" s="88"/>
      <c r="G25823" s="88"/>
      <c r="H25823" s="88"/>
      <c r="I25823" s="88"/>
      <c r="J25823" s="88"/>
      <c r="K25823" s="88"/>
    </row>
    <row r="25824" spans="2:11" hidden="1" x14ac:dyDescent="0.2">
      <c r="B25824" s="88"/>
      <c r="C25824" s="88"/>
      <c r="D25824" s="88"/>
      <c r="E25824" s="88"/>
      <c r="F25824" s="88"/>
      <c r="G25824" s="88"/>
      <c r="H25824" s="88"/>
      <c r="I25824" s="88"/>
      <c r="J25824" s="88"/>
      <c r="K25824" s="88"/>
    </row>
    <row r="25825" spans="2:11" hidden="1" x14ac:dyDescent="0.2">
      <c r="B25825" s="88"/>
      <c r="C25825" s="88"/>
      <c r="D25825" s="88"/>
      <c r="E25825" s="88"/>
      <c r="F25825" s="88"/>
      <c r="G25825" s="88"/>
      <c r="H25825" s="88"/>
      <c r="I25825" s="88"/>
      <c r="J25825" s="88"/>
      <c r="K25825" s="88"/>
    </row>
    <row r="25826" spans="2:11" hidden="1" x14ac:dyDescent="0.2">
      <c r="B25826" s="88"/>
      <c r="C25826" s="88"/>
      <c r="D25826" s="88"/>
      <c r="E25826" s="88"/>
      <c r="F25826" s="88"/>
      <c r="G25826" s="88"/>
      <c r="H25826" s="88"/>
      <c r="I25826" s="88"/>
      <c r="J25826" s="88"/>
      <c r="K25826" s="88"/>
    </row>
    <row r="25827" spans="2:11" hidden="1" x14ac:dyDescent="0.2">
      <c r="B25827" s="88"/>
      <c r="C25827" s="88"/>
      <c r="D25827" s="88"/>
      <c r="E25827" s="88"/>
      <c r="F25827" s="88"/>
      <c r="G25827" s="88"/>
      <c r="H25827" s="88"/>
      <c r="I25827" s="88"/>
      <c r="J25827" s="88"/>
      <c r="K25827" s="88"/>
    </row>
    <row r="25828" spans="2:11" hidden="1" x14ac:dyDescent="0.2">
      <c r="B25828" s="88"/>
      <c r="C25828" s="88"/>
      <c r="D25828" s="88"/>
      <c r="E25828" s="88"/>
      <c r="F25828" s="88"/>
      <c r="G25828" s="88"/>
      <c r="H25828" s="88"/>
      <c r="I25828" s="88"/>
      <c r="J25828" s="88"/>
      <c r="K25828" s="88"/>
    </row>
    <row r="25829" spans="2:11" hidden="1" x14ac:dyDescent="0.2">
      <c r="B25829" s="88"/>
      <c r="C25829" s="88"/>
      <c r="D25829" s="88"/>
      <c r="E25829" s="88"/>
      <c r="F25829" s="88"/>
      <c r="G25829" s="88"/>
      <c r="H25829" s="88"/>
      <c r="I25829" s="88"/>
      <c r="J25829" s="88"/>
      <c r="K25829" s="88"/>
    </row>
    <row r="25830" spans="2:11" hidden="1" x14ac:dyDescent="0.2">
      <c r="B25830" s="88"/>
      <c r="C25830" s="88"/>
      <c r="D25830" s="88"/>
      <c r="E25830" s="88"/>
      <c r="F25830" s="88"/>
      <c r="G25830" s="88"/>
      <c r="H25830" s="88"/>
      <c r="I25830" s="88"/>
      <c r="J25830" s="88"/>
      <c r="K25830" s="88"/>
    </row>
    <row r="25831" spans="2:11" hidden="1" x14ac:dyDescent="0.2">
      <c r="B25831" s="88"/>
      <c r="C25831" s="88"/>
      <c r="D25831" s="88"/>
      <c r="E25831" s="88"/>
      <c r="F25831" s="88"/>
      <c r="G25831" s="88"/>
      <c r="H25831" s="88"/>
      <c r="I25831" s="88"/>
      <c r="J25831" s="88"/>
      <c r="K25831" s="88"/>
    </row>
    <row r="25832" spans="2:11" hidden="1" x14ac:dyDescent="0.2">
      <c r="B25832" s="88"/>
      <c r="C25832" s="88"/>
      <c r="D25832" s="88"/>
      <c r="E25832" s="88"/>
      <c r="F25832" s="88"/>
      <c r="G25832" s="88"/>
      <c r="H25832" s="88"/>
      <c r="I25832" s="88"/>
      <c r="J25832" s="88"/>
      <c r="K25832" s="88"/>
    </row>
    <row r="25833" spans="2:11" hidden="1" x14ac:dyDescent="0.2">
      <c r="B25833" s="88"/>
      <c r="C25833" s="88"/>
      <c r="D25833" s="88"/>
      <c r="E25833" s="88"/>
      <c r="F25833" s="88"/>
      <c r="G25833" s="88"/>
      <c r="H25833" s="88"/>
      <c r="I25833" s="88"/>
      <c r="J25833" s="88"/>
      <c r="K25833" s="88"/>
    </row>
    <row r="25834" spans="2:11" hidden="1" x14ac:dyDescent="0.2">
      <c r="B25834" s="88"/>
      <c r="C25834" s="88"/>
      <c r="D25834" s="88"/>
      <c r="E25834" s="88"/>
      <c r="F25834" s="88"/>
      <c r="G25834" s="88"/>
      <c r="H25834" s="88"/>
      <c r="I25834" s="88"/>
      <c r="J25834" s="88"/>
      <c r="K25834" s="88"/>
    </row>
    <row r="25835" spans="2:11" hidden="1" x14ac:dyDescent="0.2">
      <c r="B25835" s="88"/>
      <c r="C25835" s="88"/>
      <c r="D25835" s="88"/>
      <c r="E25835" s="88"/>
      <c r="F25835" s="88"/>
      <c r="G25835" s="88"/>
      <c r="H25835" s="88"/>
      <c r="I25835" s="88"/>
      <c r="J25835" s="88"/>
      <c r="K25835" s="88"/>
    </row>
    <row r="25836" spans="2:11" hidden="1" x14ac:dyDescent="0.2">
      <c r="B25836" s="88"/>
      <c r="C25836" s="88"/>
      <c r="D25836" s="88"/>
      <c r="E25836" s="88"/>
      <c r="F25836" s="88"/>
      <c r="G25836" s="88"/>
      <c r="H25836" s="88"/>
      <c r="I25836" s="88"/>
      <c r="J25836" s="88"/>
      <c r="K25836" s="88"/>
    </row>
    <row r="25837" spans="2:11" hidden="1" x14ac:dyDescent="0.2">
      <c r="B25837" s="88"/>
      <c r="C25837" s="88"/>
      <c r="D25837" s="88"/>
      <c r="E25837" s="88"/>
      <c r="F25837" s="88"/>
      <c r="G25837" s="88"/>
      <c r="H25837" s="88"/>
      <c r="I25837" s="88"/>
      <c r="J25837" s="88"/>
      <c r="K25837" s="88"/>
    </row>
    <row r="25838" spans="2:11" hidden="1" x14ac:dyDescent="0.2">
      <c r="B25838" s="88"/>
      <c r="C25838" s="88"/>
      <c r="D25838" s="88"/>
      <c r="E25838" s="88"/>
      <c r="F25838" s="88"/>
      <c r="G25838" s="88"/>
      <c r="H25838" s="88"/>
      <c r="I25838" s="88"/>
      <c r="J25838" s="88"/>
      <c r="K25838" s="88"/>
    </row>
    <row r="25839" spans="2:11" hidden="1" x14ac:dyDescent="0.2">
      <c r="B25839" s="88"/>
      <c r="C25839" s="88"/>
      <c r="D25839" s="88"/>
      <c r="E25839" s="88"/>
      <c r="F25839" s="88"/>
      <c r="G25839" s="88"/>
      <c r="H25839" s="88"/>
      <c r="I25839" s="88"/>
      <c r="J25839" s="88"/>
      <c r="K25839" s="88"/>
    </row>
    <row r="25840" spans="2:11" hidden="1" x14ac:dyDescent="0.2">
      <c r="B25840" s="88"/>
      <c r="C25840" s="88"/>
      <c r="D25840" s="88"/>
      <c r="E25840" s="88"/>
      <c r="F25840" s="88"/>
      <c r="G25840" s="88"/>
      <c r="H25840" s="88"/>
      <c r="I25840" s="88"/>
      <c r="J25840" s="88"/>
      <c r="K25840" s="88"/>
    </row>
    <row r="25841" spans="2:11" hidden="1" x14ac:dyDescent="0.2">
      <c r="B25841" s="88"/>
      <c r="C25841" s="88"/>
      <c r="D25841" s="88"/>
      <c r="E25841" s="88"/>
      <c r="F25841" s="88"/>
      <c r="G25841" s="88"/>
      <c r="H25841" s="88"/>
      <c r="I25841" s="88"/>
      <c r="J25841" s="88"/>
      <c r="K25841" s="88"/>
    </row>
    <row r="25842" spans="2:11" hidden="1" x14ac:dyDescent="0.2">
      <c r="B25842" s="88"/>
      <c r="C25842" s="88"/>
      <c r="D25842" s="88"/>
      <c r="E25842" s="88"/>
      <c r="F25842" s="88"/>
      <c r="G25842" s="88"/>
      <c r="H25842" s="88"/>
      <c r="I25842" s="88"/>
      <c r="J25842" s="88"/>
      <c r="K25842" s="88"/>
    </row>
    <row r="25843" spans="2:11" hidden="1" x14ac:dyDescent="0.2">
      <c r="B25843" s="88"/>
      <c r="C25843" s="88"/>
      <c r="D25843" s="88"/>
      <c r="E25843" s="88"/>
      <c r="F25843" s="88"/>
      <c r="G25843" s="88"/>
      <c r="H25843" s="88"/>
      <c r="I25843" s="88"/>
      <c r="J25843" s="88"/>
      <c r="K25843" s="88"/>
    </row>
    <row r="25844" spans="2:11" hidden="1" x14ac:dyDescent="0.2">
      <c r="B25844" s="88"/>
      <c r="C25844" s="88"/>
      <c r="D25844" s="88"/>
      <c r="E25844" s="88"/>
      <c r="F25844" s="88"/>
      <c r="G25844" s="88"/>
      <c r="H25844" s="88"/>
      <c r="I25844" s="88"/>
      <c r="J25844" s="88"/>
      <c r="K25844" s="88"/>
    </row>
    <row r="25845" spans="2:11" hidden="1" x14ac:dyDescent="0.2">
      <c r="B25845" s="88"/>
      <c r="C25845" s="88"/>
      <c r="D25845" s="88"/>
      <c r="E25845" s="88"/>
      <c r="F25845" s="88"/>
      <c r="G25845" s="88"/>
      <c r="H25845" s="88"/>
      <c r="I25845" s="88"/>
      <c r="J25845" s="88"/>
      <c r="K25845" s="88"/>
    </row>
    <row r="25846" spans="2:11" hidden="1" x14ac:dyDescent="0.2">
      <c r="B25846" s="88"/>
      <c r="C25846" s="88"/>
      <c r="D25846" s="88"/>
      <c r="E25846" s="88"/>
      <c r="F25846" s="88"/>
      <c r="G25846" s="88"/>
      <c r="H25846" s="88"/>
      <c r="I25846" s="88"/>
      <c r="J25846" s="88"/>
      <c r="K25846" s="88"/>
    </row>
    <row r="25847" spans="2:11" hidden="1" x14ac:dyDescent="0.2">
      <c r="B25847" s="88"/>
      <c r="C25847" s="88"/>
      <c r="D25847" s="88"/>
      <c r="E25847" s="88"/>
      <c r="F25847" s="88"/>
      <c r="G25847" s="88"/>
      <c r="H25847" s="88"/>
      <c r="I25847" s="88"/>
      <c r="J25847" s="88"/>
      <c r="K25847" s="88"/>
    </row>
    <row r="25848" spans="2:11" hidden="1" x14ac:dyDescent="0.2">
      <c r="B25848" s="88"/>
      <c r="C25848" s="88"/>
      <c r="D25848" s="88"/>
      <c r="E25848" s="88"/>
      <c r="F25848" s="88"/>
      <c r="G25848" s="88"/>
      <c r="H25848" s="88"/>
      <c r="I25848" s="88"/>
      <c r="J25848" s="88"/>
      <c r="K25848" s="88"/>
    </row>
    <row r="25849" spans="2:11" hidden="1" x14ac:dyDescent="0.2">
      <c r="B25849" s="88"/>
      <c r="C25849" s="88"/>
      <c r="D25849" s="88"/>
      <c r="E25849" s="88"/>
      <c r="F25849" s="88"/>
      <c r="G25849" s="88"/>
      <c r="H25849" s="88"/>
      <c r="I25849" s="88"/>
      <c r="J25849" s="88"/>
      <c r="K25849" s="88"/>
    </row>
    <row r="25850" spans="2:11" hidden="1" x14ac:dyDescent="0.2">
      <c r="B25850" s="88"/>
      <c r="C25850" s="88"/>
      <c r="D25850" s="88"/>
      <c r="E25850" s="88"/>
      <c r="F25850" s="88"/>
      <c r="G25850" s="88"/>
      <c r="H25850" s="88"/>
      <c r="I25850" s="88"/>
      <c r="J25850" s="88"/>
      <c r="K25850" s="88"/>
    </row>
    <row r="25851" spans="2:11" hidden="1" x14ac:dyDescent="0.2">
      <c r="B25851" s="88"/>
      <c r="C25851" s="88"/>
      <c r="D25851" s="88"/>
      <c r="E25851" s="88"/>
      <c r="F25851" s="88"/>
      <c r="G25851" s="88"/>
      <c r="H25851" s="88"/>
      <c r="I25851" s="88"/>
      <c r="J25851" s="88"/>
      <c r="K25851" s="88"/>
    </row>
    <row r="25852" spans="2:11" hidden="1" x14ac:dyDescent="0.2">
      <c r="B25852" s="88"/>
      <c r="C25852" s="88"/>
      <c r="D25852" s="88"/>
      <c r="E25852" s="88"/>
      <c r="F25852" s="88"/>
      <c r="G25852" s="88"/>
      <c r="H25852" s="88"/>
      <c r="I25852" s="88"/>
      <c r="J25852" s="88"/>
      <c r="K25852" s="88"/>
    </row>
    <row r="25853" spans="2:11" hidden="1" x14ac:dyDescent="0.2">
      <c r="B25853" s="88"/>
      <c r="C25853" s="88"/>
      <c r="D25853" s="88"/>
      <c r="E25853" s="88"/>
      <c r="F25853" s="88"/>
      <c r="G25853" s="88"/>
      <c r="H25853" s="88"/>
      <c r="I25853" s="88"/>
      <c r="J25853" s="88"/>
      <c r="K25853" s="88"/>
    </row>
    <row r="25854" spans="2:11" hidden="1" x14ac:dyDescent="0.2">
      <c r="B25854" s="88"/>
      <c r="C25854" s="88"/>
      <c r="D25854" s="88"/>
      <c r="E25854" s="88"/>
      <c r="F25854" s="88"/>
      <c r="G25854" s="88"/>
      <c r="H25854" s="88"/>
      <c r="I25854" s="88"/>
      <c r="J25854" s="88"/>
      <c r="K25854" s="88"/>
    </row>
    <row r="25855" spans="2:11" hidden="1" x14ac:dyDescent="0.2">
      <c r="B25855" s="88"/>
      <c r="C25855" s="88"/>
      <c r="D25855" s="88"/>
      <c r="E25855" s="88"/>
      <c r="F25855" s="88"/>
      <c r="G25855" s="88"/>
      <c r="H25855" s="88"/>
      <c r="I25855" s="88"/>
      <c r="J25855" s="88"/>
      <c r="K25855" s="88"/>
    </row>
    <row r="25856" spans="2:11" hidden="1" x14ac:dyDescent="0.2">
      <c r="B25856" s="88"/>
      <c r="C25856" s="88"/>
      <c r="D25856" s="88"/>
      <c r="E25856" s="88"/>
      <c r="F25856" s="88"/>
      <c r="G25856" s="88"/>
      <c r="H25856" s="88"/>
      <c r="I25856" s="88"/>
      <c r="J25856" s="88"/>
      <c r="K25856" s="88"/>
    </row>
    <row r="25857" spans="2:11" hidden="1" x14ac:dyDescent="0.2">
      <c r="B25857" s="88"/>
      <c r="C25857" s="88"/>
      <c r="D25857" s="88"/>
      <c r="E25857" s="88"/>
      <c r="F25857" s="88"/>
      <c r="G25857" s="88"/>
      <c r="H25857" s="88"/>
      <c r="I25857" s="88"/>
      <c r="J25857" s="88"/>
      <c r="K25857" s="88"/>
    </row>
    <row r="25858" spans="2:11" hidden="1" x14ac:dyDescent="0.2">
      <c r="B25858" s="88"/>
      <c r="C25858" s="88"/>
      <c r="D25858" s="88"/>
      <c r="E25858" s="88"/>
      <c r="F25858" s="88"/>
      <c r="G25858" s="88"/>
      <c r="H25858" s="88"/>
      <c r="I25858" s="88"/>
      <c r="J25858" s="88"/>
      <c r="K25858" s="88"/>
    </row>
    <row r="25859" spans="2:11" hidden="1" x14ac:dyDescent="0.2">
      <c r="B25859" s="88"/>
      <c r="C25859" s="88"/>
      <c r="D25859" s="88"/>
      <c r="E25859" s="88"/>
      <c r="F25859" s="88"/>
      <c r="G25859" s="88"/>
      <c r="H25859" s="88"/>
      <c r="I25859" s="88"/>
      <c r="J25859" s="88"/>
      <c r="K25859" s="88"/>
    </row>
    <row r="25860" spans="2:11" hidden="1" x14ac:dyDescent="0.2">
      <c r="B25860" s="88"/>
      <c r="C25860" s="88"/>
      <c r="D25860" s="88"/>
      <c r="E25860" s="88"/>
      <c r="F25860" s="88"/>
      <c r="G25860" s="88"/>
      <c r="H25860" s="88"/>
      <c r="I25860" s="88"/>
      <c r="J25860" s="88"/>
      <c r="K25860" s="88"/>
    </row>
    <row r="25861" spans="2:11" hidden="1" x14ac:dyDescent="0.2">
      <c r="B25861" s="88"/>
      <c r="C25861" s="88"/>
      <c r="D25861" s="88"/>
      <c r="E25861" s="88"/>
      <c r="F25861" s="88"/>
      <c r="G25861" s="88"/>
      <c r="H25861" s="88"/>
      <c r="I25861" s="88"/>
      <c r="J25861" s="88"/>
      <c r="K25861" s="88"/>
    </row>
    <row r="25862" spans="2:11" hidden="1" x14ac:dyDescent="0.2">
      <c r="B25862" s="88"/>
      <c r="C25862" s="88"/>
      <c r="D25862" s="88"/>
      <c r="E25862" s="88"/>
      <c r="F25862" s="88"/>
      <c r="G25862" s="88"/>
      <c r="H25862" s="88"/>
      <c r="I25862" s="88"/>
      <c r="J25862" s="88"/>
      <c r="K25862" s="88"/>
    </row>
    <row r="25863" spans="2:11" hidden="1" x14ac:dyDescent="0.2">
      <c r="B25863" s="88"/>
      <c r="C25863" s="88"/>
      <c r="D25863" s="88"/>
      <c r="E25863" s="88"/>
      <c r="F25863" s="88"/>
      <c r="G25863" s="88"/>
      <c r="H25863" s="88"/>
      <c r="I25863" s="88"/>
      <c r="J25863" s="88"/>
      <c r="K25863" s="88"/>
    </row>
    <row r="25864" spans="2:11" hidden="1" x14ac:dyDescent="0.2">
      <c r="B25864" s="88"/>
      <c r="C25864" s="88"/>
      <c r="D25864" s="88"/>
      <c r="E25864" s="88"/>
      <c r="F25864" s="88"/>
      <c r="G25864" s="88"/>
      <c r="H25864" s="88"/>
      <c r="I25864" s="88"/>
      <c r="J25864" s="88"/>
      <c r="K25864" s="88"/>
    </row>
    <row r="25865" spans="2:11" hidden="1" x14ac:dyDescent="0.2">
      <c r="B25865" s="88"/>
      <c r="C25865" s="88"/>
      <c r="D25865" s="88"/>
      <c r="E25865" s="88"/>
      <c r="F25865" s="88"/>
      <c r="G25865" s="88"/>
      <c r="H25865" s="88"/>
      <c r="I25865" s="88"/>
      <c r="J25865" s="88"/>
      <c r="K25865" s="88"/>
    </row>
    <row r="25866" spans="2:11" hidden="1" x14ac:dyDescent="0.2">
      <c r="B25866" s="88"/>
      <c r="C25866" s="88"/>
      <c r="D25866" s="88"/>
      <c r="E25866" s="88"/>
      <c r="F25866" s="88"/>
      <c r="G25866" s="88"/>
      <c r="H25866" s="88"/>
      <c r="I25866" s="88"/>
      <c r="J25866" s="88"/>
      <c r="K25866" s="88"/>
    </row>
    <row r="25867" spans="2:11" hidden="1" x14ac:dyDescent="0.2">
      <c r="B25867" s="88"/>
      <c r="C25867" s="88"/>
      <c r="D25867" s="88"/>
      <c r="E25867" s="88"/>
      <c r="F25867" s="88"/>
      <c r="G25867" s="88"/>
      <c r="H25867" s="88"/>
      <c r="I25867" s="88"/>
      <c r="J25867" s="88"/>
      <c r="K25867" s="88"/>
    </row>
    <row r="25868" spans="2:11" hidden="1" x14ac:dyDescent="0.2">
      <c r="B25868" s="88"/>
      <c r="C25868" s="88"/>
      <c r="D25868" s="88"/>
      <c r="E25868" s="88"/>
      <c r="F25868" s="88"/>
      <c r="G25868" s="88"/>
      <c r="H25868" s="88"/>
      <c r="I25868" s="88"/>
      <c r="J25868" s="88"/>
      <c r="K25868" s="88"/>
    </row>
    <row r="25869" spans="2:11" hidden="1" x14ac:dyDescent="0.2">
      <c r="B25869" s="88"/>
      <c r="C25869" s="88"/>
      <c r="D25869" s="88"/>
      <c r="E25869" s="88"/>
      <c r="F25869" s="88"/>
      <c r="G25869" s="88"/>
      <c r="H25869" s="88"/>
      <c r="I25869" s="88"/>
      <c r="J25869" s="88"/>
      <c r="K25869" s="88"/>
    </row>
    <row r="25870" spans="2:11" hidden="1" x14ac:dyDescent="0.2">
      <c r="B25870" s="88"/>
      <c r="C25870" s="88"/>
      <c r="D25870" s="88"/>
      <c r="E25870" s="88"/>
      <c r="F25870" s="88"/>
      <c r="G25870" s="88"/>
      <c r="H25870" s="88"/>
      <c r="I25870" s="88"/>
      <c r="J25870" s="88"/>
      <c r="K25870" s="88"/>
    </row>
    <row r="25871" spans="2:11" hidden="1" x14ac:dyDescent="0.2">
      <c r="B25871" s="88"/>
      <c r="C25871" s="88"/>
      <c r="D25871" s="88"/>
      <c r="E25871" s="88"/>
      <c r="F25871" s="88"/>
      <c r="G25871" s="88"/>
      <c r="H25871" s="88"/>
      <c r="I25871" s="88"/>
      <c r="J25871" s="88"/>
      <c r="K25871" s="88"/>
    </row>
    <row r="25872" spans="2:11" hidden="1" x14ac:dyDescent="0.2">
      <c r="B25872" s="88"/>
      <c r="C25872" s="88"/>
      <c r="D25872" s="88"/>
      <c r="E25872" s="88"/>
      <c r="F25872" s="88"/>
      <c r="G25872" s="88"/>
      <c r="H25872" s="88"/>
      <c r="I25872" s="88"/>
      <c r="J25872" s="88"/>
      <c r="K25872" s="88"/>
    </row>
    <row r="25873" spans="2:11" hidden="1" x14ac:dyDescent="0.2">
      <c r="B25873" s="88"/>
      <c r="C25873" s="88"/>
      <c r="D25873" s="88"/>
      <c r="E25873" s="88"/>
      <c r="F25873" s="88"/>
      <c r="G25873" s="88"/>
      <c r="H25873" s="88"/>
      <c r="I25873" s="88"/>
      <c r="J25873" s="88"/>
      <c r="K25873" s="88"/>
    </row>
    <row r="25874" spans="2:11" hidden="1" x14ac:dyDescent="0.2">
      <c r="B25874" s="88"/>
      <c r="C25874" s="88"/>
      <c r="D25874" s="88"/>
      <c r="E25874" s="88"/>
      <c r="F25874" s="88"/>
      <c r="G25874" s="88"/>
      <c r="H25874" s="88"/>
      <c r="I25874" s="88"/>
      <c r="J25874" s="88"/>
      <c r="K25874" s="88"/>
    </row>
    <row r="25875" spans="2:11" hidden="1" x14ac:dyDescent="0.2">
      <c r="B25875" s="88"/>
      <c r="C25875" s="88"/>
      <c r="D25875" s="88"/>
      <c r="E25875" s="88"/>
      <c r="F25875" s="88"/>
      <c r="G25875" s="88"/>
      <c r="H25875" s="88"/>
      <c r="I25875" s="88"/>
      <c r="J25875" s="88"/>
      <c r="K25875" s="88"/>
    </row>
    <row r="25876" spans="2:11" hidden="1" x14ac:dyDescent="0.2">
      <c r="B25876" s="88"/>
      <c r="C25876" s="88"/>
      <c r="D25876" s="88"/>
      <c r="E25876" s="88"/>
      <c r="F25876" s="88"/>
      <c r="G25876" s="88"/>
      <c r="H25876" s="88"/>
      <c r="I25876" s="88"/>
      <c r="J25876" s="88"/>
      <c r="K25876" s="88"/>
    </row>
    <row r="25877" spans="2:11" hidden="1" x14ac:dyDescent="0.2">
      <c r="B25877" s="88"/>
      <c r="C25877" s="88"/>
      <c r="D25877" s="88"/>
      <c r="E25877" s="88"/>
      <c r="F25877" s="88"/>
      <c r="G25877" s="88"/>
      <c r="H25877" s="88"/>
      <c r="I25877" s="88"/>
      <c r="J25877" s="88"/>
      <c r="K25877" s="88"/>
    </row>
    <row r="25878" spans="2:11" hidden="1" x14ac:dyDescent="0.2">
      <c r="B25878" s="88"/>
      <c r="C25878" s="88"/>
      <c r="D25878" s="88"/>
      <c r="E25878" s="88"/>
      <c r="F25878" s="88"/>
      <c r="G25878" s="88"/>
      <c r="H25878" s="88"/>
      <c r="I25878" s="88"/>
      <c r="J25878" s="88"/>
      <c r="K25878" s="88"/>
    </row>
    <row r="25879" spans="2:11" hidden="1" x14ac:dyDescent="0.2">
      <c r="B25879" s="88"/>
      <c r="C25879" s="88"/>
      <c r="D25879" s="88"/>
      <c r="E25879" s="88"/>
      <c r="F25879" s="88"/>
      <c r="G25879" s="88"/>
      <c r="H25879" s="88"/>
      <c r="I25879" s="88"/>
      <c r="J25879" s="88"/>
      <c r="K25879" s="88"/>
    </row>
    <row r="25880" spans="2:11" hidden="1" x14ac:dyDescent="0.2">
      <c r="B25880" s="88"/>
      <c r="C25880" s="88"/>
      <c r="D25880" s="88"/>
      <c r="E25880" s="88"/>
      <c r="F25880" s="88"/>
      <c r="G25880" s="88"/>
      <c r="H25880" s="88"/>
      <c r="I25880" s="88"/>
      <c r="J25880" s="88"/>
      <c r="K25880" s="88"/>
    </row>
    <row r="25881" spans="2:11" hidden="1" x14ac:dyDescent="0.2">
      <c r="B25881" s="88"/>
      <c r="C25881" s="88"/>
      <c r="D25881" s="88"/>
      <c r="E25881" s="88"/>
      <c r="F25881" s="88"/>
      <c r="G25881" s="88"/>
      <c r="H25881" s="88"/>
      <c r="I25881" s="88"/>
      <c r="J25881" s="88"/>
      <c r="K25881" s="88"/>
    </row>
    <row r="25882" spans="2:11" hidden="1" x14ac:dyDescent="0.2">
      <c r="B25882" s="88"/>
      <c r="C25882" s="88"/>
      <c r="D25882" s="88"/>
      <c r="E25882" s="88"/>
      <c r="F25882" s="88"/>
      <c r="G25882" s="88"/>
      <c r="H25882" s="88"/>
      <c r="I25882" s="88"/>
      <c r="J25882" s="88"/>
      <c r="K25882" s="88"/>
    </row>
    <row r="25883" spans="2:11" hidden="1" x14ac:dyDescent="0.2">
      <c r="B25883" s="88"/>
      <c r="C25883" s="88"/>
      <c r="D25883" s="88"/>
      <c r="E25883" s="88"/>
      <c r="F25883" s="88"/>
      <c r="G25883" s="88"/>
      <c r="H25883" s="88"/>
      <c r="I25883" s="88"/>
      <c r="J25883" s="88"/>
      <c r="K25883" s="88"/>
    </row>
    <row r="25884" spans="2:11" hidden="1" x14ac:dyDescent="0.2">
      <c r="B25884" s="88"/>
      <c r="C25884" s="88"/>
      <c r="D25884" s="88"/>
      <c r="E25884" s="88"/>
      <c r="F25884" s="88"/>
      <c r="G25884" s="88"/>
      <c r="H25884" s="88"/>
      <c r="I25884" s="88"/>
      <c r="J25884" s="88"/>
      <c r="K25884" s="88"/>
    </row>
    <row r="25885" spans="2:11" hidden="1" x14ac:dyDescent="0.2">
      <c r="B25885" s="88"/>
      <c r="C25885" s="88"/>
      <c r="D25885" s="88"/>
      <c r="E25885" s="88"/>
      <c r="F25885" s="88"/>
      <c r="G25885" s="88"/>
      <c r="H25885" s="88"/>
      <c r="I25885" s="88"/>
      <c r="J25885" s="88"/>
      <c r="K25885" s="88"/>
    </row>
    <row r="25886" spans="2:11" hidden="1" x14ac:dyDescent="0.2">
      <c r="B25886" s="88"/>
      <c r="C25886" s="88"/>
      <c r="D25886" s="88"/>
      <c r="E25886" s="88"/>
      <c r="F25886" s="88"/>
      <c r="G25886" s="88"/>
      <c r="H25886" s="88"/>
      <c r="I25886" s="88"/>
      <c r="J25886" s="88"/>
      <c r="K25886" s="88"/>
    </row>
    <row r="25887" spans="2:11" hidden="1" x14ac:dyDescent="0.2">
      <c r="B25887" s="88"/>
      <c r="C25887" s="88"/>
      <c r="D25887" s="88"/>
      <c r="E25887" s="88"/>
      <c r="F25887" s="88"/>
      <c r="G25887" s="88"/>
      <c r="H25887" s="88"/>
      <c r="I25887" s="88"/>
      <c r="J25887" s="88"/>
      <c r="K25887" s="88"/>
    </row>
    <row r="25888" spans="2:11" hidden="1" x14ac:dyDescent="0.2">
      <c r="B25888" s="88"/>
      <c r="C25888" s="88"/>
      <c r="D25888" s="88"/>
      <c r="E25888" s="88"/>
      <c r="F25888" s="88"/>
      <c r="G25888" s="88"/>
      <c r="H25888" s="88"/>
      <c r="I25888" s="88"/>
      <c r="J25888" s="88"/>
      <c r="K25888" s="88"/>
    </row>
    <row r="25889" spans="2:11" hidden="1" x14ac:dyDescent="0.2">
      <c r="B25889" s="88"/>
      <c r="C25889" s="88"/>
      <c r="D25889" s="88"/>
      <c r="E25889" s="88"/>
      <c r="F25889" s="88"/>
      <c r="G25889" s="88"/>
      <c r="H25889" s="88"/>
      <c r="I25889" s="88"/>
      <c r="J25889" s="88"/>
      <c r="K25889" s="88"/>
    </row>
    <row r="25890" spans="2:11" hidden="1" x14ac:dyDescent="0.2">
      <c r="B25890" s="88"/>
      <c r="C25890" s="88"/>
      <c r="D25890" s="88"/>
      <c r="E25890" s="88"/>
      <c r="F25890" s="88"/>
      <c r="G25890" s="88"/>
      <c r="H25890" s="88"/>
      <c r="I25890" s="88"/>
      <c r="J25890" s="88"/>
      <c r="K25890" s="88"/>
    </row>
    <row r="25891" spans="2:11" hidden="1" x14ac:dyDescent="0.2">
      <c r="B25891" s="88"/>
      <c r="C25891" s="88"/>
      <c r="D25891" s="88"/>
      <c r="E25891" s="88"/>
      <c r="F25891" s="88"/>
      <c r="G25891" s="88"/>
      <c r="H25891" s="88"/>
      <c r="I25891" s="88"/>
      <c r="J25891" s="88"/>
      <c r="K25891" s="88"/>
    </row>
    <row r="25892" spans="2:11" hidden="1" x14ac:dyDescent="0.2">
      <c r="B25892" s="88"/>
      <c r="C25892" s="88"/>
      <c r="D25892" s="88"/>
      <c r="E25892" s="88"/>
      <c r="F25892" s="88"/>
      <c r="G25892" s="88"/>
      <c r="H25892" s="88"/>
      <c r="I25892" s="88"/>
      <c r="J25892" s="88"/>
      <c r="K25892" s="88"/>
    </row>
    <row r="25893" spans="2:11" hidden="1" x14ac:dyDescent="0.2">
      <c r="B25893" s="88"/>
      <c r="C25893" s="88"/>
      <c r="D25893" s="88"/>
      <c r="E25893" s="88"/>
      <c r="F25893" s="88"/>
      <c r="G25893" s="88"/>
      <c r="H25893" s="88"/>
      <c r="I25893" s="88"/>
      <c r="J25893" s="88"/>
      <c r="K25893" s="88"/>
    </row>
    <row r="25894" spans="2:11" hidden="1" x14ac:dyDescent="0.2">
      <c r="B25894" s="88"/>
      <c r="C25894" s="88"/>
      <c r="D25894" s="88"/>
      <c r="E25894" s="88"/>
      <c r="F25894" s="88"/>
      <c r="G25894" s="88"/>
      <c r="H25894" s="88"/>
      <c r="I25894" s="88"/>
      <c r="J25894" s="88"/>
      <c r="K25894" s="88"/>
    </row>
    <row r="25895" spans="2:11" hidden="1" x14ac:dyDescent="0.2">
      <c r="B25895" s="88"/>
      <c r="C25895" s="88"/>
      <c r="D25895" s="88"/>
      <c r="E25895" s="88"/>
      <c r="F25895" s="88"/>
      <c r="G25895" s="88"/>
      <c r="H25895" s="88"/>
      <c r="I25895" s="88"/>
      <c r="J25895" s="88"/>
      <c r="K25895" s="88"/>
    </row>
    <row r="25896" spans="2:11" hidden="1" x14ac:dyDescent="0.2">
      <c r="B25896" s="88"/>
      <c r="C25896" s="88"/>
      <c r="D25896" s="88"/>
      <c r="E25896" s="88"/>
      <c r="F25896" s="88"/>
      <c r="G25896" s="88"/>
      <c r="H25896" s="88"/>
      <c r="I25896" s="88"/>
      <c r="J25896" s="88"/>
      <c r="K25896" s="88"/>
    </row>
    <row r="25897" spans="2:11" hidden="1" x14ac:dyDescent="0.2">
      <c r="B25897" s="88"/>
      <c r="C25897" s="88"/>
      <c r="D25897" s="88"/>
      <c r="E25897" s="88"/>
      <c r="F25897" s="88"/>
      <c r="G25897" s="88"/>
      <c r="H25897" s="88"/>
      <c r="I25897" s="88"/>
      <c r="J25897" s="88"/>
      <c r="K25897" s="88"/>
    </row>
    <row r="25898" spans="2:11" hidden="1" x14ac:dyDescent="0.2">
      <c r="B25898" s="88"/>
      <c r="C25898" s="88"/>
      <c r="D25898" s="88"/>
      <c r="E25898" s="88"/>
      <c r="F25898" s="88"/>
      <c r="G25898" s="88"/>
      <c r="H25898" s="88"/>
      <c r="I25898" s="88"/>
      <c r="J25898" s="88"/>
      <c r="K25898" s="88"/>
    </row>
    <row r="25899" spans="2:11" hidden="1" x14ac:dyDescent="0.2">
      <c r="B25899" s="88"/>
      <c r="C25899" s="88"/>
      <c r="D25899" s="88"/>
      <c r="E25899" s="88"/>
      <c r="F25899" s="88"/>
      <c r="G25899" s="88"/>
      <c r="H25899" s="88"/>
      <c r="I25899" s="88"/>
      <c r="J25899" s="88"/>
      <c r="K25899" s="88"/>
    </row>
    <row r="25900" spans="2:11" hidden="1" x14ac:dyDescent="0.2">
      <c r="B25900" s="88"/>
      <c r="C25900" s="88"/>
      <c r="D25900" s="88"/>
      <c r="E25900" s="88"/>
      <c r="F25900" s="88"/>
      <c r="G25900" s="88"/>
      <c r="H25900" s="88"/>
      <c r="I25900" s="88"/>
      <c r="J25900" s="88"/>
      <c r="K25900" s="88"/>
    </row>
    <row r="25901" spans="2:11" hidden="1" x14ac:dyDescent="0.2">
      <c r="B25901" s="88"/>
      <c r="C25901" s="88"/>
      <c r="D25901" s="88"/>
      <c r="E25901" s="88"/>
      <c r="F25901" s="88"/>
      <c r="G25901" s="88"/>
      <c r="H25901" s="88"/>
      <c r="I25901" s="88"/>
      <c r="J25901" s="88"/>
      <c r="K25901" s="88"/>
    </row>
    <row r="25902" spans="2:11" hidden="1" x14ac:dyDescent="0.2">
      <c r="B25902" s="88"/>
      <c r="C25902" s="88"/>
      <c r="D25902" s="88"/>
      <c r="E25902" s="88"/>
      <c r="F25902" s="88"/>
      <c r="G25902" s="88"/>
      <c r="H25902" s="88"/>
      <c r="I25902" s="88"/>
      <c r="J25902" s="88"/>
      <c r="K25902" s="88"/>
    </row>
    <row r="25903" spans="2:11" hidden="1" x14ac:dyDescent="0.2">
      <c r="B25903" s="88"/>
      <c r="C25903" s="88"/>
      <c r="D25903" s="88"/>
      <c r="E25903" s="88"/>
      <c r="F25903" s="88"/>
      <c r="G25903" s="88"/>
      <c r="H25903" s="88"/>
      <c r="I25903" s="88"/>
      <c r="J25903" s="88"/>
      <c r="K25903" s="88"/>
    </row>
    <row r="25904" spans="2:11" hidden="1" x14ac:dyDescent="0.2">
      <c r="B25904" s="88"/>
      <c r="C25904" s="88"/>
      <c r="D25904" s="88"/>
      <c r="E25904" s="88"/>
      <c r="F25904" s="88"/>
      <c r="G25904" s="88"/>
      <c r="H25904" s="88"/>
      <c r="I25904" s="88"/>
      <c r="J25904" s="88"/>
      <c r="K25904" s="88"/>
    </row>
    <row r="25905" spans="2:11" hidden="1" x14ac:dyDescent="0.2">
      <c r="B25905" s="88"/>
      <c r="C25905" s="88"/>
      <c r="D25905" s="88"/>
      <c r="E25905" s="88"/>
      <c r="F25905" s="88"/>
      <c r="G25905" s="88"/>
      <c r="H25905" s="88"/>
      <c r="I25905" s="88"/>
      <c r="J25905" s="88"/>
      <c r="K25905" s="88"/>
    </row>
    <row r="25906" spans="2:11" hidden="1" x14ac:dyDescent="0.2">
      <c r="B25906" s="88"/>
      <c r="C25906" s="88"/>
      <c r="D25906" s="88"/>
      <c r="E25906" s="88"/>
      <c r="F25906" s="88"/>
      <c r="G25906" s="88"/>
      <c r="H25906" s="88"/>
      <c r="I25906" s="88"/>
      <c r="J25906" s="88"/>
      <c r="K25906" s="88"/>
    </row>
    <row r="25907" spans="2:11" hidden="1" x14ac:dyDescent="0.2">
      <c r="B25907" s="88"/>
      <c r="C25907" s="88"/>
      <c r="D25907" s="88"/>
      <c r="E25907" s="88"/>
      <c r="F25907" s="88"/>
      <c r="G25907" s="88"/>
      <c r="H25907" s="88"/>
      <c r="I25907" s="88"/>
      <c r="J25907" s="88"/>
      <c r="K25907" s="88"/>
    </row>
    <row r="25908" spans="2:11" hidden="1" x14ac:dyDescent="0.2">
      <c r="B25908" s="88"/>
      <c r="C25908" s="88"/>
      <c r="D25908" s="88"/>
      <c r="E25908" s="88"/>
      <c r="F25908" s="88"/>
      <c r="G25908" s="88"/>
      <c r="H25908" s="88"/>
      <c r="I25908" s="88"/>
      <c r="J25908" s="88"/>
      <c r="K25908" s="88"/>
    </row>
    <row r="25909" spans="2:11" hidden="1" x14ac:dyDescent="0.2">
      <c r="B25909" s="88"/>
      <c r="C25909" s="88"/>
      <c r="D25909" s="88"/>
      <c r="E25909" s="88"/>
      <c r="F25909" s="88"/>
      <c r="G25909" s="88"/>
      <c r="H25909" s="88"/>
      <c r="I25909" s="88"/>
      <c r="J25909" s="88"/>
      <c r="K25909" s="88"/>
    </row>
    <row r="25910" spans="2:11" hidden="1" x14ac:dyDescent="0.2">
      <c r="B25910" s="88"/>
      <c r="C25910" s="88"/>
      <c r="D25910" s="88"/>
      <c r="E25910" s="88"/>
      <c r="F25910" s="88"/>
      <c r="G25910" s="88"/>
      <c r="H25910" s="88"/>
      <c r="I25910" s="88"/>
      <c r="J25910" s="88"/>
      <c r="K25910" s="88"/>
    </row>
    <row r="25911" spans="2:11" hidden="1" x14ac:dyDescent="0.2">
      <c r="B25911" s="88"/>
      <c r="C25911" s="88"/>
      <c r="D25911" s="88"/>
      <c r="E25911" s="88"/>
      <c r="F25911" s="88"/>
      <c r="G25911" s="88"/>
      <c r="H25911" s="88"/>
      <c r="I25911" s="88"/>
      <c r="J25911" s="88"/>
      <c r="K25911" s="88"/>
    </row>
    <row r="25912" spans="2:11" hidden="1" x14ac:dyDescent="0.2">
      <c r="B25912" s="88"/>
      <c r="C25912" s="88"/>
      <c r="D25912" s="88"/>
      <c r="E25912" s="88"/>
      <c r="F25912" s="88"/>
      <c r="G25912" s="88"/>
      <c r="H25912" s="88"/>
      <c r="I25912" s="88"/>
      <c r="J25912" s="88"/>
      <c r="K25912" s="88"/>
    </row>
    <row r="25913" spans="2:11" hidden="1" x14ac:dyDescent="0.2">
      <c r="B25913" s="88"/>
      <c r="C25913" s="88"/>
      <c r="D25913" s="88"/>
      <c r="E25913" s="88"/>
      <c r="F25913" s="88"/>
      <c r="G25913" s="88"/>
      <c r="H25913" s="88"/>
      <c r="I25913" s="88"/>
      <c r="J25913" s="88"/>
      <c r="K25913" s="88"/>
    </row>
    <row r="25914" spans="2:11" hidden="1" x14ac:dyDescent="0.2">
      <c r="B25914" s="88"/>
      <c r="C25914" s="88"/>
      <c r="D25914" s="88"/>
      <c r="E25914" s="88"/>
      <c r="F25914" s="88"/>
      <c r="G25914" s="88"/>
      <c r="H25914" s="88"/>
      <c r="I25914" s="88"/>
      <c r="J25914" s="88"/>
      <c r="K25914" s="88"/>
    </row>
    <row r="25915" spans="2:11" hidden="1" x14ac:dyDescent="0.2">
      <c r="B25915" s="88"/>
      <c r="C25915" s="88"/>
      <c r="D25915" s="88"/>
      <c r="E25915" s="88"/>
      <c r="F25915" s="88"/>
      <c r="G25915" s="88"/>
      <c r="H25915" s="88"/>
      <c r="I25915" s="88"/>
      <c r="J25915" s="88"/>
      <c r="K25915" s="88"/>
    </row>
    <row r="25916" spans="2:11" hidden="1" x14ac:dyDescent="0.2">
      <c r="B25916" s="88"/>
      <c r="C25916" s="88"/>
      <c r="D25916" s="88"/>
      <c r="E25916" s="88"/>
      <c r="F25916" s="88"/>
      <c r="G25916" s="88"/>
      <c r="H25916" s="88"/>
      <c r="I25916" s="88"/>
      <c r="J25916" s="88"/>
      <c r="K25916" s="88"/>
    </row>
    <row r="25917" spans="2:11" hidden="1" x14ac:dyDescent="0.2">
      <c r="B25917" s="88"/>
      <c r="C25917" s="88"/>
      <c r="D25917" s="88"/>
      <c r="E25917" s="88"/>
      <c r="F25917" s="88"/>
      <c r="G25917" s="88"/>
      <c r="H25917" s="88"/>
      <c r="I25917" s="88"/>
      <c r="J25917" s="88"/>
      <c r="K25917" s="88"/>
    </row>
    <row r="25918" spans="2:11" hidden="1" x14ac:dyDescent="0.2">
      <c r="B25918" s="88"/>
      <c r="C25918" s="88"/>
      <c r="D25918" s="88"/>
      <c r="E25918" s="88"/>
      <c r="F25918" s="88"/>
      <c r="G25918" s="88"/>
      <c r="H25918" s="88"/>
      <c r="I25918" s="88"/>
      <c r="J25918" s="88"/>
      <c r="K25918" s="88"/>
    </row>
    <row r="25919" spans="2:11" hidden="1" x14ac:dyDescent="0.2">
      <c r="B25919" s="88"/>
      <c r="C25919" s="88"/>
      <c r="D25919" s="88"/>
      <c r="E25919" s="88"/>
      <c r="F25919" s="88"/>
      <c r="G25919" s="88"/>
      <c r="H25919" s="88"/>
      <c r="I25919" s="88"/>
      <c r="J25919" s="88"/>
      <c r="K25919" s="88"/>
    </row>
    <row r="25920" spans="2:11" hidden="1" x14ac:dyDescent="0.2">
      <c r="B25920" s="88"/>
      <c r="C25920" s="88"/>
      <c r="D25920" s="88"/>
      <c r="E25920" s="88"/>
      <c r="F25920" s="88"/>
      <c r="G25920" s="88"/>
      <c r="H25920" s="88"/>
      <c r="I25920" s="88"/>
      <c r="J25920" s="88"/>
      <c r="K25920" s="88"/>
    </row>
    <row r="25921" spans="2:11" hidden="1" x14ac:dyDescent="0.2">
      <c r="B25921" s="88"/>
      <c r="C25921" s="88"/>
      <c r="D25921" s="88"/>
      <c r="E25921" s="88"/>
      <c r="F25921" s="88"/>
      <c r="G25921" s="88"/>
      <c r="H25921" s="88"/>
      <c r="I25921" s="88"/>
      <c r="J25921" s="88"/>
      <c r="K25921" s="88"/>
    </row>
    <row r="25922" spans="2:11" hidden="1" x14ac:dyDescent="0.2">
      <c r="B25922" s="88"/>
      <c r="C25922" s="88"/>
      <c r="D25922" s="88"/>
      <c r="E25922" s="88"/>
      <c r="F25922" s="88"/>
      <c r="G25922" s="88"/>
      <c r="H25922" s="88"/>
      <c r="I25922" s="88"/>
      <c r="J25922" s="88"/>
      <c r="K25922" s="88"/>
    </row>
    <row r="25923" spans="2:11" hidden="1" x14ac:dyDescent="0.2">
      <c r="B25923" s="88"/>
      <c r="C25923" s="88"/>
      <c r="D25923" s="88"/>
      <c r="E25923" s="88"/>
      <c r="F25923" s="88"/>
      <c r="G25923" s="88"/>
      <c r="H25923" s="88"/>
      <c r="I25923" s="88"/>
      <c r="J25923" s="88"/>
      <c r="K25923" s="88"/>
    </row>
    <row r="25924" spans="2:11" hidden="1" x14ac:dyDescent="0.2">
      <c r="B25924" s="88"/>
      <c r="C25924" s="88"/>
      <c r="D25924" s="88"/>
      <c r="E25924" s="88"/>
      <c r="F25924" s="88"/>
      <c r="G25924" s="88"/>
      <c r="H25924" s="88"/>
      <c r="I25924" s="88"/>
      <c r="J25924" s="88"/>
      <c r="K25924" s="88"/>
    </row>
    <row r="25925" spans="2:11" hidden="1" x14ac:dyDescent="0.2">
      <c r="B25925" s="88"/>
      <c r="C25925" s="88"/>
      <c r="D25925" s="88"/>
      <c r="E25925" s="88"/>
      <c r="F25925" s="88"/>
      <c r="G25925" s="88"/>
      <c r="H25925" s="88"/>
      <c r="I25925" s="88"/>
      <c r="J25925" s="88"/>
      <c r="K25925" s="88"/>
    </row>
    <row r="25926" spans="2:11" hidden="1" x14ac:dyDescent="0.2">
      <c r="B25926" s="88"/>
      <c r="C25926" s="88"/>
      <c r="D25926" s="88"/>
      <c r="E25926" s="88"/>
      <c r="F25926" s="88"/>
      <c r="G25926" s="88"/>
      <c r="H25926" s="88"/>
      <c r="I25926" s="88"/>
      <c r="J25926" s="88"/>
      <c r="K25926" s="88"/>
    </row>
    <row r="25927" spans="2:11" hidden="1" x14ac:dyDescent="0.2">
      <c r="B25927" s="88"/>
      <c r="C25927" s="88"/>
      <c r="D25927" s="88"/>
      <c r="E25927" s="88"/>
      <c r="F25927" s="88"/>
      <c r="G25927" s="88"/>
      <c r="H25927" s="88"/>
      <c r="I25927" s="88"/>
      <c r="J25927" s="88"/>
      <c r="K25927" s="88"/>
    </row>
    <row r="25928" spans="2:11" hidden="1" x14ac:dyDescent="0.2">
      <c r="B25928" s="88"/>
      <c r="C25928" s="88"/>
      <c r="D25928" s="88"/>
      <c r="E25928" s="88"/>
      <c r="F25928" s="88"/>
      <c r="G25928" s="88"/>
      <c r="H25928" s="88"/>
      <c r="I25928" s="88"/>
      <c r="J25928" s="88"/>
      <c r="K25928" s="88"/>
    </row>
    <row r="25929" spans="2:11" hidden="1" x14ac:dyDescent="0.2">
      <c r="B25929" s="88"/>
      <c r="C25929" s="88"/>
      <c r="D25929" s="88"/>
      <c r="E25929" s="88"/>
      <c r="F25929" s="88"/>
      <c r="G25929" s="88"/>
      <c r="H25929" s="88"/>
      <c r="I25929" s="88"/>
      <c r="J25929" s="88"/>
      <c r="K25929" s="88"/>
    </row>
    <row r="25930" spans="2:11" hidden="1" x14ac:dyDescent="0.2">
      <c r="B25930" s="88"/>
      <c r="C25930" s="88"/>
      <c r="D25930" s="88"/>
      <c r="E25930" s="88"/>
      <c r="F25930" s="88"/>
      <c r="G25930" s="88"/>
      <c r="H25930" s="88"/>
      <c r="I25930" s="88"/>
      <c r="J25930" s="88"/>
      <c r="K25930" s="88"/>
    </row>
    <row r="25931" spans="2:11" hidden="1" x14ac:dyDescent="0.2">
      <c r="B25931" s="88"/>
      <c r="C25931" s="88"/>
      <c r="D25931" s="88"/>
      <c r="E25931" s="88"/>
      <c r="F25931" s="88"/>
      <c r="G25931" s="88"/>
      <c r="H25931" s="88"/>
      <c r="I25931" s="88"/>
      <c r="J25931" s="88"/>
      <c r="K25931" s="88"/>
    </row>
    <row r="25932" spans="2:11" hidden="1" x14ac:dyDescent="0.2">
      <c r="B25932" s="88"/>
      <c r="C25932" s="88"/>
      <c r="D25932" s="88"/>
      <c r="E25932" s="88"/>
      <c r="F25932" s="88"/>
      <c r="G25932" s="88"/>
      <c r="H25932" s="88"/>
      <c r="I25932" s="88"/>
      <c r="J25932" s="88"/>
      <c r="K25932" s="88"/>
    </row>
    <row r="25933" spans="2:11" hidden="1" x14ac:dyDescent="0.2">
      <c r="B25933" s="88"/>
      <c r="C25933" s="88"/>
      <c r="D25933" s="88"/>
      <c r="E25933" s="88"/>
      <c r="F25933" s="88"/>
      <c r="G25933" s="88"/>
      <c r="H25933" s="88"/>
      <c r="I25933" s="88"/>
      <c r="J25933" s="88"/>
      <c r="K25933" s="88"/>
    </row>
    <row r="25934" spans="2:11" hidden="1" x14ac:dyDescent="0.2">
      <c r="B25934" s="88"/>
      <c r="C25934" s="88"/>
      <c r="D25934" s="88"/>
      <c r="E25934" s="88"/>
      <c r="F25934" s="88"/>
      <c r="G25934" s="88"/>
      <c r="H25934" s="88"/>
      <c r="I25934" s="88"/>
      <c r="J25934" s="88"/>
      <c r="K25934" s="88"/>
    </row>
    <row r="25935" spans="2:11" hidden="1" x14ac:dyDescent="0.2">
      <c r="B25935" s="88"/>
      <c r="C25935" s="88"/>
      <c r="D25935" s="88"/>
      <c r="E25935" s="88"/>
      <c r="F25935" s="88"/>
      <c r="G25935" s="88"/>
      <c r="H25935" s="88"/>
      <c r="I25935" s="88"/>
      <c r="J25935" s="88"/>
      <c r="K25935" s="88"/>
    </row>
    <row r="25936" spans="2:11" hidden="1" x14ac:dyDescent="0.2">
      <c r="B25936" s="88"/>
      <c r="C25936" s="88"/>
      <c r="D25936" s="88"/>
      <c r="E25936" s="88"/>
      <c r="F25936" s="88"/>
      <c r="G25936" s="88"/>
      <c r="H25936" s="88"/>
      <c r="I25936" s="88"/>
      <c r="J25936" s="88"/>
      <c r="K25936" s="88"/>
    </row>
    <row r="25937" spans="2:11" hidden="1" x14ac:dyDescent="0.2">
      <c r="B25937" s="88"/>
      <c r="C25937" s="88"/>
      <c r="D25937" s="88"/>
      <c r="E25937" s="88"/>
      <c r="F25937" s="88"/>
      <c r="G25937" s="88"/>
      <c r="H25937" s="88"/>
      <c r="I25937" s="88"/>
      <c r="J25937" s="88"/>
      <c r="K25937" s="88"/>
    </row>
    <row r="25938" spans="2:11" hidden="1" x14ac:dyDescent="0.2">
      <c r="B25938" s="88"/>
      <c r="C25938" s="88"/>
      <c r="D25938" s="88"/>
      <c r="E25938" s="88"/>
      <c r="F25938" s="88"/>
      <c r="G25938" s="88"/>
      <c r="H25938" s="88"/>
      <c r="I25938" s="88"/>
      <c r="J25938" s="88"/>
      <c r="K25938" s="88"/>
    </row>
    <row r="25939" spans="2:11" hidden="1" x14ac:dyDescent="0.2">
      <c r="B25939" s="88"/>
      <c r="C25939" s="88"/>
      <c r="D25939" s="88"/>
      <c r="E25939" s="88"/>
      <c r="F25939" s="88"/>
      <c r="G25939" s="88"/>
      <c r="H25939" s="88"/>
      <c r="I25939" s="88"/>
      <c r="J25939" s="88"/>
      <c r="K25939" s="88"/>
    </row>
    <row r="25940" spans="2:11" hidden="1" x14ac:dyDescent="0.2">
      <c r="B25940" s="88"/>
      <c r="C25940" s="88"/>
      <c r="D25940" s="88"/>
      <c r="E25940" s="88"/>
      <c r="F25940" s="88"/>
      <c r="G25940" s="88"/>
      <c r="H25940" s="88"/>
      <c r="I25940" s="88"/>
      <c r="J25940" s="88"/>
      <c r="K25940" s="88"/>
    </row>
    <row r="25941" spans="2:11" hidden="1" x14ac:dyDescent="0.2">
      <c r="B25941" s="88"/>
      <c r="C25941" s="88"/>
      <c r="D25941" s="88"/>
      <c r="E25941" s="88"/>
      <c r="F25941" s="88"/>
      <c r="G25941" s="88"/>
      <c r="H25941" s="88"/>
      <c r="I25941" s="88"/>
      <c r="J25941" s="88"/>
      <c r="K25941" s="88"/>
    </row>
    <row r="25942" spans="2:11" hidden="1" x14ac:dyDescent="0.2">
      <c r="B25942" s="88"/>
      <c r="C25942" s="88"/>
      <c r="D25942" s="88"/>
      <c r="E25942" s="88"/>
      <c r="F25942" s="88"/>
      <c r="G25942" s="88"/>
      <c r="H25942" s="88"/>
      <c r="I25942" s="88"/>
      <c r="J25942" s="88"/>
      <c r="K25942" s="88"/>
    </row>
    <row r="25943" spans="2:11" hidden="1" x14ac:dyDescent="0.2">
      <c r="B25943" s="88"/>
      <c r="C25943" s="88"/>
      <c r="D25943" s="88"/>
      <c r="E25943" s="88"/>
      <c r="F25943" s="88"/>
      <c r="G25943" s="88"/>
      <c r="H25943" s="88"/>
      <c r="I25943" s="88"/>
      <c r="J25943" s="88"/>
      <c r="K25943" s="88"/>
    </row>
    <row r="25944" spans="2:11" hidden="1" x14ac:dyDescent="0.2">
      <c r="B25944" s="88"/>
      <c r="C25944" s="88"/>
      <c r="D25944" s="88"/>
      <c r="E25944" s="88"/>
      <c r="F25944" s="88"/>
      <c r="G25944" s="88"/>
      <c r="H25944" s="88"/>
      <c r="I25944" s="88"/>
      <c r="J25944" s="88"/>
      <c r="K25944" s="88"/>
    </row>
    <row r="25945" spans="2:11" hidden="1" x14ac:dyDescent="0.2">
      <c r="B25945" s="88"/>
      <c r="C25945" s="88"/>
      <c r="D25945" s="88"/>
      <c r="E25945" s="88"/>
      <c r="F25945" s="88"/>
      <c r="G25945" s="88"/>
      <c r="H25945" s="88"/>
      <c r="I25945" s="88"/>
      <c r="J25945" s="88"/>
      <c r="K25945" s="88"/>
    </row>
    <row r="25946" spans="2:11" hidden="1" x14ac:dyDescent="0.2">
      <c r="B25946" s="88"/>
      <c r="C25946" s="88"/>
      <c r="D25946" s="88"/>
      <c r="E25946" s="88"/>
      <c r="F25946" s="88"/>
      <c r="G25946" s="88"/>
      <c r="H25946" s="88"/>
      <c r="I25946" s="88"/>
      <c r="J25946" s="88"/>
      <c r="K25946" s="88"/>
    </row>
    <row r="25947" spans="2:11" hidden="1" x14ac:dyDescent="0.2">
      <c r="B25947" s="88"/>
      <c r="C25947" s="88"/>
      <c r="D25947" s="88"/>
      <c r="E25947" s="88"/>
      <c r="F25947" s="88"/>
      <c r="G25947" s="88"/>
      <c r="H25947" s="88"/>
      <c r="I25947" s="88"/>
      <c r="J25947" s="88"/>
      <c r="K25947" s="88"/>
    </row>
    <row r="25948" spans="2:11" hidden="1" x14ac:dyDescent="0.2">
      <c r="B25948" s="88"/>
      <c r="C25948" s="88"/>
      <c r="D25948" s="88"/>
      <c r="E25948" s="88"/>
      <c r="F25948" s="88"/>
      <c r="G25948" s="88"/>
      <c r="H25948" s="88"/>
      <c r="I25948" s="88"/>
      <c r="J25948" s="88"/>
      <c r="K25948" s="88"/>
    </row>
    <row r="25949" spans="2:11" hidden="1" x14ac:dyDescent="0.2">
      <c r="B25949" s="88"/>
      <c r="C25949" s="88"/>
      <c r="D25949" s="88"/>
      <c r="E25949" s="88"/>
      <c r="F25949" s="88"/>
      <c r="G25949" s="88"/>
      <c r="H25949" s="88"/>
      <c r="I25949" s="88"/>
      <c r="J25949" s="88"/>
      <c r="K25949" s="88"/>
    </row>
    <row r="25950" spans="2:11" hidden="1" x14ac:dyDescent="0.2">
      <c r="B25950" s="88"/>
      <c r="C25950" s="88"/>
      <c r="D25950" s="88"/>
      <c r="E25950" s="88"/>
      <c r="F25950" s="88"/>
      <c r="G25950" s="88"/>
      <c r="H25950" s="88"/>
      <c r="I25950" s="88"/>
      <c r="J25950" s="88"/>
      <c r="K25950" s="88"/>
    </row>
    <row r="25951" spans="2:11" hidden="1" x14ac:dyDescent="0.2">
      <c r="B25951" s="88"/>
      <c r="C25951" s="88"/>
      <c r="D25951" s="88"/>
      <c r="E25951" s="88"/>
      <c r="F25951" s="88"/>
      <c r="G25951" s="88"/>
      <c r="H25951" s="88"/>
      <c r="I25951" s="88"/>
      <c r="J25951" s="88"/>
      <c r="K25951" s="88"/>
    </row>
    <row r="25952" spans="2:11" hidden="1" x14ac:dyDescent="0.2">
      <c r="B25952" s="88"/>
      <c r="C25952" s="88"/>
      <c r="D25952" s="88"/>
      <c r="E25952" s="88"/>
      <c r="F25952" s="88"/>
      <c r="G25952" s="88"/>
      <c r="H25952" s="88"/>
      <c r="I25952" s="88"/>
      <c r="J25952" s="88"/>
      <c r="K25952" s="88"/>
    </row>
    <row r="25953" spans="2:11" hidden="1" x14ac:dyDescent="0.2">
      <c r="B25953" s="88"/>
      <c r="C25953" s="88"/>
      <c r="D25953" s="88"/>
      <c r="E25953" s="88"/>
      <c r="F25953" s="88"/>
      <c r="G25953" s="88"/>
      <c r="H25953" s="88"/>
      <c r="I25953" s="88"/>
      <c r="J25953" s="88"/>
      <c r="K25953" s="88"/>
    </row>
    <row r="25954" spans="2:11" hidden="1" x14ac:dyDescent="0.2">
      <c r="B25954" s="88"/>
      <c r="C25954" s="88"/>
      <c r="D25954" s="88"/>
      <c r="E25954" s="88"/>
      <c r="F25954" s="88"/>
      <c r="G25954" s="88"/>
      <c r="H25954" s="88"/>
      <c r="I25954" s="88"/>
      <c r="J25954" s="88"/>
      <c r="K25954" s="88"/>
    </row>
    <row r="25955" spans="2:11" hidden="1" x14ac:dyDescent="0.2">
      <c r="B25955" s="88"/>
      <c r="C25955" s="88"/>
      <c r="D25955" s="88"/>
      <c r="E25955" s="88"/>
      <c r="F25955" s="88"/>
      <c r="G25955" s="88"/>
      <c r="H25955" s="88"/>
      <c r="I25955" s="88"/>
      <c r="J25955" s="88"/>
      <c r="K25955" s="88"/>
    </row>
    <row r="25956" spans="2:11" hidden="1" x14ac:dyDescent="0.2">
      <c r="B25956" s="88"/>
      <c r="C25956" s="88"/>
      <c r="D25956" s="88"/>
      <c r="E25956" s="88"/>
      <c r="F25956" s="88"/>
      <c r="G25956" s="88"/>
      <c r="H25956" s="88"/>
      <c r="I25956" s="88"/>
      <c r="J25956" s="88"/>
      <c r="K25956" s="88"/>
    </row>
    <row r="25957" spans="2:11" hidden="1" x14ac:dyDescent="0.2">
      <c r="B25957" s="88"/>
      <c r="C25957" s="88"/>
      <c r="D25957" s="88"/>
      <c r="E25957" s="88"/>
      <c r="F25957" s="88"/>
      <c r="G25957" s="88"/>
      <c r="H25957" s="88"/>
      <c r="I25957" s="88"/>
      <c r="J25957" s="88"/>
      <c r="K25957" s="88"/>
    </row>
    <row r="25958" spans="2:11" hidden="1" x14ac:dyDescent="0.2">
      <c r="B25958" s="88"/>
      <c r="C25958" s="88"/>
      <c r="D25958" s="88"/>
      <c r="E25958" s="88"/>
      <c r="F25958" s="88"/>
      <c r="G25958" s="88"/>
      <c r="H25958" s="88"/>
      <c r="I25958" s="88"/>
      <c r="J25958" s="88"/>
      <c r="K25958" s="88"/>
    </row>
    <row r="25959" spans="2:11" hidden="1" x14ac:dyDescent="0.2">
      <c r="B25959" s="88"/>
      <c r="C25959" s="88"/>
      <c r="D25959" s="88"/>
      <c r="E25959" s="88"/>
      <c r="F25959" s="88"/>
      <c r="G25959" s="88"/>
      <c r="H25959" s="88"/>
      <c r="I25959" s="88"/>
      <c r="J25959" s="88"/>
      <c r="K25959" s="88"/>
    </row>
    <row r="25960" spans="2:11" hidden="1" x14ac:dyDescent="0.2">
      <c r="B25960" s="88"/>
      <c r="C25960" s="88"/>
      <c r="D25960" s="88"/>
      <c r="E25960" s="88"/>
      <c r="F25960" s="88"/>
      <c r="G25960" s="88"/>
      <c r="H25960" s="88"/>
      <c r="I25960" s="88"/>
      <c r="J25960" s="88"/>
      <c r="K25960" s="88"/>
    </row>
    <row r="25961" spans="2:11" hidden="1" x14ac:dyDescent="0.2">
      <c r="B25961" s="88"/>
      <c r="C25961" s="88"/>
      <c r="D25961" s="88"/>
      <c r="E25961" s="88"/>
      <c r="F25961" s="88"/>
      <c r="G25961" s="88"/>
      <c r="H25961" s="88"/>
      <c r="I25961" s="88"/>
      <c r="J25961" s="88"/>
      <c r="K25961" s="88"/>
    </row>
    <row r="25962" spans="2:11" hidden="1" x14ac:dyDescent="0.2">
      <c r="B25962" s="88"/>
      <c r="C25962" s="88"/>
      <c r="D25962" s="88"/>
      <c r="E25962" s="88"/>
      <c r="F25962" s="88"/>
      <c r="G25962" s="88"/>
      <c r="H25962" s="88"/>
      <c r="I25962" s="88"/>
      <c r="J25962" s="88"/>
      <c r="K25962" s="88"/>
    </row>
    <row r="25963" spans="2:11" hidden="1" x14ac:dyDescent="0.2">
      <c r="B25963" s="88"/>
      <c r="C25963" s="88"/>
      <c r="D25963" s="88"/>
      <c r="E25963" s="88"/>
      <c r="F25963" s="88"/>
      <c r="G25963" s="88"/>
      <c r="H25963" s="88"/>
      <c r="I25963" s="88"/>
      <c r="J25963" s="88"/>
      <c r="K25963" s="88"/>
    </row>
    <row r="25964" spans="2:11" hidden="1" x14ac:dyDescent="0.2">
      <c r="B25964" s="88"/>
      <c r="C25964" s="88"/>
      <c r="D25964" s="88"/>
      <c r="E25964" s="88"/>
      <c r="F25964" s="88"/>
      <c r="G25964" s="88"/>
      <c r="H25964" s="88"/>
      <c r="I25964" s="88"/>
      <c r="J25964" s="88"/>
      <c r="K25964" s="88"/>
    </row>
    <row r="25965" spans="2:11" hidden="1" x14ac:dyDescent="0.2">
      <c r="B25965" s="88"/>
      <c r="C25965" s="88"/>
      <c r="D25965" s="88"/>
      <c r="E25965" s="88"/>
      <c r="F25965" s="88"/>
      <c r="G25965" s="88"/>
      <c r="H25965" s="88"/>
      <c r="I25965" s="88"/>
      <c r="J25965" s="88"/>
      <c r="K25965" s="88"/>
    </row>
    <row r="25966" spans="2:11" hidden="1" x14ac:dyDescent="0.2">
      <c r="B25966" s="88"/>
      <c r="C25966" s="88"/>
      <c r="D25966" s="88"/>
      <c r="E25966" s="88"/>
      <c r="F25966" s="88"/>
      <c r="G25966" s="88"/>
      <c r="H25966" s="88"/>
      <c r="I25966" s="88"/>
      <c r="J25966" s="88"/>
      <c r="K25966" s="88"/>
    </row>
    <row r="25967" spans="2:11" hidden="1" x14ac:dyDescent="0.2">
      <c r="B25967" s="88"/>
      <c r="C25967" s="88"/>
      <c r="D25967" s="88"/>
      <c r="E25967" s="88"/>
      <c r="F25967" s="88"/>
      <c r="G25967" s="88"/>
      <c r="H25967" s="88"/>
      <c r="I25967" s="88"/>
      <c r="J25967" s="88"/>
      <c r="K25967" s="88"/>
    </row>
    <row r="25968" spans="2:11" hidden="1" x14ac:dyDescent="0.2">
      <c r="B25968" s="88"/>
      <c r="C25968" s="88"/>
      <c r="D25968" s="88"/>
      <c r="E25968" s="88"/>
      <c r="F25968" s="88"/>
      <c r="G25968" s="88"/>
      <c r="H25968" s="88"/>
      <c r="I25968" s="88"/>
      <c r="J25968" s="88"/>
      <c r="K25968" s="88"/>
    </row>
    <row r="25969" spans="2:11" hidden="1" x14ac:dyDescent="0.2">
      <c r="B25969" s="88"/>
      <c r="C25969" s="88"/>
      <c r="D25969" s="88"/>
      <c r="E25969" s="88"/>
      <c r="F25969" s="88"/>
      <c r="G25969" s="88"/>
      <c r="H25969" s="88"/>
      <c r="I25969" s="88"/>
      <c r="J25969" s="88"/>
      <c r="K25969" s="88"/>
    </row>
    <row r="25970" spans="2:11" hidden="1" x14ac:dyDescent="0.2">
      <c r="B25970" s="88"/>
      <c r="C25970" s="88"/>
      <c r="D25970" s="88"/>
      <c r="E25970" s="88"/>
      <c r="F25970" s="88"/>
      <c r="G25970" s="88"/>
      <c r="H25970" s="88"/>
      <c r="I25970" s="88"/>
      <c r="J25970" s="88"/>
      <c r="K25970" s="88"/>
    </row>
    <row r="25971" spans="2:11" hidden="1" x14ac:dyDescent="0.2">
      <c r="B25971" s="88"/>
      <c r="C25971" s="88"/>
      <c r="D25971" s="88"/>
      <c r="E25971" s="88"/>
      <c r="F25971" s="88"/>
      <c r="G25971" s="88"/>
      <c r="H25971" s="88"/>
      <c r="I25971" s="88"/>
      <c r="J25971" s="88"/>
      <c r="K25971" s="88"/>
    </row>
    <row r="25972" spans="2:11" hidden="1" x14ac:dyDescent="0.2">
      <c r="B25972" s="88"/>
      <c r="C25972" s="88"/>
      <c r="D25972" s="88"/>
      <c r="E25972" s="88"/>
      <c r="F25972" s="88"/>
      <c r="G25972" s="88"/>
      <c r="H25972" s="88"/>
      <c r="I25972" s="88"/>
      <c r="J25972" s="88"/>
      <c r="K25972" s="88"/>
    </row>
    <row r="25973" spans="2:11" hidden="1" x14ac:dyDescent="0.2">
      <c r="B25973" s="88"/>
      <c r="C25973" s="88"/>
      <c r="D25973" s="88"/>
      <c r="E25973" s="88"/>
      <c r="F25973" s="88"/>
      <c r="G25973" s="88"/>
      <c r="H25973" s="88"/>
      <c r="I25973" s="88"/>
      <c r="J25973" s="88"/>
      <c r="K25973" s="88"/>
    </row>
    <row r="25974" spans="2:11" hidden="1" x14ac:dyDescent="0.2">
      <c r="B25974" s="88"/>
      <c r="C25974" s="88"/>
      <c r="D25974" s="88"/>
      <c r="E25974" s="88"/>
      <c r="F25974" s="88"/>
      <c r="G25974" s="88"/>
      <c r="H25974" s="88"/>
      <c r="I25974" s="88"/>
      <c r="J25974" s="88"/>
      <c r="K25974" s="88"/>
    </row>
    <row r="25975" spans="2:11" hidden="1" x14ac:dyDescent="0.2">
      <c r="B25975" s="88"/>
      <c r="C25975" s="88"/>
      <c r="D25975" s="88"/>
      <c r="E25975" s="88"/>
      <c r="F25975" s="88"/>
      <c r="G25975" s="88"/>
      <c r="H25975" s="88"/>
      <c r="I25975" s="88"/>
      <c r="J25975" s="88"/>
      <c r="K25975" s="88"/>
    </row>
    <row r="25976" spans="2:11" hidden="1" x14ac:dyDescent="0.2">
      <c r="B25976" s="88"/>
      <c r="C25976" s="88"/>
      <c r="D25976" s="88"/>
      <c r="E25976" s="88"/>
      <c r="F25976" s="88"/>
      <c r="G25976" s="88"/>
      <c r="H25976" s="88"/>
      <c r="I25976" s="88"/>
      <c r="J25976" s="88"/>
      <c r="K25976" s="88"/>
    </row>
    <row r="25977" spans="2:11" hidden="1" x14ac:dyDescent="0.2">
      <c r="B25977" s="88"/>
      <c r="C25977" s="88"/>
      <c r="D25977" s="88"/>
      <c r="E25977" s="88"/>
      <c r="F25977" s="88"/>
      <c r="G25977" s="88"/>
      <c r="H25977" s="88"/>
      <c r="I25977" s="88"/>
      <c r="J25977" s="88"/>
      <c r="K25977" s="88"/>
    </row>
    <row r="25978" spans="2:11" hidden="1" x14ac:dyDescent="0.2">
      <c r="B25978" s="88"/>
      <c r="C25978" s="88"/>
      <c r="D25978" s="88"/>
      <c r="E25978" s="88"/>
      <c r="F25978" s="88"/>
      <c r="G25978" s="88"/>
      <c r="H25978" s="88"/>
      <c r="I25978" s="88"/>
      <c r="J25978" s="88"/>
      <c r="K25978" s="88"/>
    </row>
    <row r="25979" spans="2:11" hidden="1" x14ac:dyDescent="0.2">
      <c r="B25979" s="88"/>
      <c r="C25979" s="88"/>
      <c r="D25979" s="88"/>
      <c r="E25979" s="88"/>
      <c r="F25979" s="88"/>
      <c r="G25979" s="88"/>
      <c r="H25979" s="88"/>
      <c r="I25979" s="88"/>
      <c r="J25979" s="88"/>
      <c r="K25979" s="88"/>
    </row>
    <row r="25980" spans="2:11" hidden="1" x14ac:dyDescent="0.2">
      <c r="B25980" s="88"/>
      <c r="C25980" s="88"/>
      <c r="D25980" s="88"/>
      <c r="E25980" s="88"/>
      <c r="F25980" s="88"/>
      <c r="G25980" s="88"/>
      <c r="H25980" s="88"/>
      <c r="I25980" s="88"/>
      <c r="J25980" s="88"/>
      <c r="K25980" s="88"/>
    </row>
    <row r="25981" spans="2:11" hidden="1" x14ac:dyDescent="0.2">
      <c r="B25981" s="88"/>
      <c r="C25981" s="88"/>
      <c r="D25981" s="88"/>
      <c r="E25981" s="88"/>
      <c r="F25981" s="88"/>
      <c r="G25981" s="88"/>
      <c r="H25981" s="88"/>
      <c r="I25981" s="88"/>
      <c r="J25981" s="88"/>
      <c r="K25981" s="88"/>
    </row>
    <row r="25982" spans="2:11" hidden="1" x14ac:dyDescent="0.2">
      <c r="B25982" s="88"/>
      <c r="C25982" s="88"/>
      <c r="D25982" s="88"/>
      <c r="E25982" s="88"/>
      <c r="F25982" s="88"/>
      <c r="G25982" s="88"/>
      <c r="H25982" s="88"/>
      <c r="I25982" s="88"/>
      <c r="J25982" s="88"/>
      <c r="K25982" s="88"/>
    </row>
    <row r="25983" spans="2:11" hidden="1" x14ac:dyDescent="0.2">
      <c r="B25983" s="88"/>
      <c r="C25983" s="88"/>
      <c r="D25983" s="88"/>
      <c r="E25983" s="88"/>
      <c r="F25983" s="88"/>
      <c r="G25983" s="88"/>
      <c r="H25983" s="88"/>
      <c r="I25983" s="88"/>
      <c r="J25983" s="88"/>
      <c r="K25983" s="88"/>
    </row>
    <row r="25984" spans="2:11" hidden="1" x14ac:dyDescent="0.2">
      <c r="B25984" s="88"/>
      <c r="C25984" s="88"/>
      <c r="D25984" s="88"/>
      <c r="E25984" s="88"/>
      <c r="F25984" s="88"/>
      <c r="G25984" s="88"/>
      <c r="H25984" s="88"/>
      <c r="I25984" s="88"/>
      <c r="J25984" s="88"/>
      <c r="K25984" s="88"/>
    </row>
    <row r="25985" spans="2:11" hidden="1" x14ac:dyDescent="0.2">
      <c r="B25985" s="88"/>
      <c r="C25985" s="88"/>
      <c r="D25985" s="88"/>
      <c r="E25985" s="88"/>
      <c r="F25985" s="88"/>
      <c r="G25985" s="88"/>
      <c r="H25985" s="88"/>
      <c r="I25985" s="88"/>
      <c r="J25985" s="88"/>
      <c r="K25985" s="88"/>
    </row>
    <row r="25986" spans="2:11" hidden="1" x14ac:dyDescent="0.2">
      <c r="B25986" s="88"/>
      <c r="C25986" s="88"/>
      <c r="D25986" s="88"/>
      <c r="E25986" s="88"/>
      <c r="F25986" s="88"/>
      <c r="G25986" s="88"/>
      <c r="H25986" s="88"/>
      <c r="I25986" s="88"/>
      <c r="J25986" s="88"/>
      <c r="K25986" s="88"/>
    </row>
    <row r="25987" spans="2:11" hidden="1" x14ac:dyDescent="0.2">
      <c r="B25987" s="88"/>
      <c r="C25987" s="88"/>
      <c r="D25987" s="88"/>
      <c r="E25987" s="88"/>
      <c r="F25987" s="88"/>
      <c r="G25987" s="88"/>
      <c r="H25987" s="88"/>
      <c r="I25987" s="88"/>
      <c r="J25987" s="88"/>
      <c r="K25987" s="88"/>
    </row>
    <row r="25988" spans="2:11" hidden="1" x14ac:dyDescent="0.2">
      <c r="B25988" s="88"/>
      <c r="C25988" s="88"/>
      <c r="D25988" s="88"/>
      <c r="E25988" s="88"/>
      <c r="F25988" s="88"/>
      <c r="G25988" s="88"/>
      <c r="H25988" s="88"/>
      <c r="I25988" s="88"/>
      <c r="J25988" s="88"/>
      <c r="K25988" s="88"/>
    </row>
    <row r="25989" spans="2:11" hidden="1" x14ac:dyDescent="0.2">
      <c r="B25989" s="88"/>
      <c r="C25989" s="88"/>
      <c r="D25989" s="88"/>
      <c r="E25989" s="88"/>
      <c r="F25989" s="88"/>
      <c r="G25989" s="88"/>
      <c r="H25989" s="88"/>
      <c r="I25989" s="88"/>
      <c r="J25989" s="88"/>
      <c r="K25989" s="88"/>
    </row>
    <row r="25990" spans="2:11" hidden="1" x14ac:dyDescent="0.2">
      <c r="B25990" s="88"/>
      <c r="C25990" s="88"/>
      <c r="D25990" s="88"/>
      <c r="E25990" s="88"/>
      <c r="F25990" s="88"/>
      <c r="G25990" s="88"/>
      <c r="H25990" s="88"/>
      <c r="I25990" s="88"/>
      <c r="J25990" s="88"/>
      <c r="K25990" s="88"/>
    </row>
    <row r="25991" spans="2:11" hidden="1" x14ac:dyDescent="0.2">
      <c r="B25991" s="88"/>
      <c r="C25991" s="88"/>
      <c r="D25991" s="88"/>
      <c r="E25991" s="88"/>
      <c r="F25991" s="88"/>
      <c r="G25991" s="88"/>
      <c r="H25991" s="88"/>
      <c r="I25991" s="88"/>
      <c r="J25991" s="88"/>
      <c r="K25991" s="88"/>
    </row>
    <row r="25992" spans="2:11" hidden="1" x14ac:dyDescent="0.2">
      <c r="B25992" s="88"/>
      <c r="C25992" s="88"/>
      <c r="D25992" s="88"/>
      <c r="E25992" s="88"/>
      <c r="F25992" s="88"/>
      <c r="G25992" s="88"/>
      <c r="H25992" s="88"/>
      <c r="I25992" s="88"/>
      <c r="J25992" s="88"/>
      <c r="K25992" s="88"/>
    </row>
    <row r="25993" spans="2:11" hidden="1" x14ac:dyDescent="0.2">
      <c r="B25993" s="88"/>
      <c r="C25993" s="88"/>
      <c r="D25993" s="88"/>
      <c r="E25993" s="88"/>
      <c r="F25993" s="88"/>
      <c r="G25993" s="88"/>
      <c r="H25993" s="88"/>
      <c r="I25993" s="88"/>
      <c r="J25993" s="88"/>
      <c r="K25993" s="88"/>
    </row>
    <row r="25994" spans="2:11" hidden="1" x14ac:dyDescent="0.2">
      <c r="B25994" s="88"/>
      <c r="C25994" s="88"/>
      <c r="D25994" s="88"/>
      <c r="E25994" s="88"/>
      <c r="F25994" s="88"/>
      <c r="G25994" s="88"/>
      <c r="H25994" s="88"/>
      <c r="I25994" s="88"/>
      <c r="J25994" s="88"/>
      <c r="K25994" s="88"/>
    </row>
    <row r="25995" spans="2:11" hidden="1" x14ac:dyDescent="0.2">
      <c r="B25995" s="88"/>
      <c r="C25995" s="88"/>
      <c r="D25995" s="88"/>
      <c r="E25995" s="88"/>
      <c r="F25995" s="88"/>
      <c r="G25995" s="88"/>
      <c r="H25995" s="88"/>
      <c r="I25995" s="88"/>
      <c r="J25995" s="88"/>
      <c r="K25995" s="88"/>
    </row>
    <row r="25996" spans="2:11" hidden="1" x14ac:dyDescent="0.2">
      <c r="B25996" s="88"/>
      <c r="C25996" s="88"/>
      <c r="D25996" s="88"/>
      <c r="E25996" s="88"/>
      <c r="F25996" s="88"/>
      <c r="G25996" s="88"/>
      <c r="H25996" s="88"/>
      <c r="I25996" s="88"/>
      <c r="J25996" s="88"/>
      <c r="K25996" s="88"/>
    </row>
    <row r="25997" spans="2:11" hidden="1" x14ac:dyDescent="0.2">
      <c r="B25997" s="88"/>
      <c r="C25997" s="88"/>
      <c r="D25997" s="88"/>
      <c r="E25997" s="88"/>
      <c r="F25997" s="88"/>
      <c r="G25997" s="88"/>
      <c r="H25997" s="88"/>
      <c r="I25997" s="88"/>
      <c r="J25997" s="88"/>
      <c r="K25997" s="88"/>
    </row>
    <row r="25998" spans="2:11" hidden="1" x14ac:dyDescent="0.2">
      <c r="B25998" s="88"/>
      <c r="C25998" s="88"/>
      <c r="D25998" s="88"/>
      <c r="E25998" s="88"/>
      <c r="F25998" s="88"/>
      <c r="G25998" s="88"/>
      <c r="H25998" s="88"/>
      <c r="I25998" s="88"/>
      <c r="J25998" s="88"/>
      <c r="K25998" s="88"/>
    </row>
    <row r="25999" spans="2:11" hidden="1" x14ac:dyDescent="0.2">
      <c r="B25999" s="88"/>
      <c r="C25999" s="88"/>
      <c r="D25999" s="88"/>
      <c r="E25999" s="88"/>
      <c r="F25999" s="88"/>
      <c r="G25999" s="88"/>
      <c r="H25999" s="88"/>
      <c r="I25999" s="88"/>
      <c r="J25999" s="88"/>
      <c r="K25999" s="88"/>
    </row>
    <row r="26000" spans="2:11" hidden="1" x14ac:dyDescent="0.2">
      <c r="B26000" s="88"/>
      <c r="C26000" s="88"/>
      <c r="D26000" s="88"/>
      <c r="E26000" s="88"/>
      <c r="F26000" s="88"/>
      <c r="G26000" s="88"/>
      <c r="H26000" s="88"/>
      <c r="I26000" s="88"/>
      <c r="J26000" s="88"/>
      <c r="K26000" s="88"/>
    </row>
    <row r="26001" spans="2:11" hidden="1" x14ac:dyDescent="0.2">
      <c r="B26001" s="88"/>
      <c r="C26001" s="88"/>
      <c r="D26001" s="88"/>
      <c r="E26001" s="88"/>
      <c r="F26001" s="88"/>
      <c r="G26001" s="88"/>
      <c r="H26001" s="88"/>
      <c r="I26001" s="88"/>
      <c r="J26001" s="88"/>
      <c r="K26001" s="88"/>
    </row>
    <row r="26002" spans="2:11" hidden="1" x14ac:dyDescent="0.2">
      <c r="B26002" s="88"/>
      <c r="C26002" s="88"/>
      <c r="D26002" s="88"/>
      <c r="E26002" s="88"/>
      <c r="F26002" s="88"/>
      <c r="G26002" s="88"/>
      <c r="H26002" s="88"/>
      <c r="I26002" s="88"/>
      <c r="J26002" s="88"/>
      <c r="K26002" s="88"/>
    </row>
    <row r="26003" spans="2:11" hidden="1" x14ac:dyDescent="0.2">
      <c r="B26003" s="88"/>
      <c r="C26003" s="88"/>
      <c r="D26003" s="88"/>
      <c r="E26003" s="88"/>
      <c r="F26003" s="88"/>
      <c r="G26003" s="88"/>
      <c r="H26003" s="88"/>
      <c r="I26003" s="88"/>
      <c r="J26003" s="88"/>
      <c r="K26003" s="88"/>
    </row>
    <row r="26004" spans="2:11" hidden="1" x14ac:dyDescent="0.2">
      <c r="B26004" s="88"/>
      <c r="C26004" s="88"/>
      <c r="D26004" s="88"/>
      <c r="E26004" s="88"/>
      <c r="F26004" s="88"/>
      <c r="G26004" s="88"/>
      <c r="H26004" s="88"/>
      <c r="I26004" s="88"/>
      <c r="J26004" s="88"/>
      <c r="K26004" s="88"/>
    </row>
    <row r="26005" spans="2:11" hidden="1" x14ac:dyDescent="0.2">
      <c r="B26005" s="88"/>
      <c r="C26005" s="88"/>
      <c r="D26005" s="88"/>
      <c r="E26005" s="88"/>
      <c r="F26005" s="88"/>
      <c r="G26005" s="88"/>
      <c r="H26005" s="88"/>
      <c r="I26005" s="88"/>
      <c r="J26005" s="88"/>
      <c r="K26005" s="88"/>
    </row>
    <row r="26006" spans="2:11" hidden="1" x14ac:dyDescent="0.2">
      <c r="B26006" s="88"/>
      <c r="C26006" s="88"/>
      <c r="D26006" s="88"/>
      <c r="E26006" s="88"/>
      <c r="F26006" s="88"/>
      <c r="G26006" s="88"/>
      <c r="H26006" s="88"/>
      <c r="I26006" s="88"/>
      <c r="J26006" s="88"/>
      <c r="K26006" s="88"/>
    </row>
    <row r="26007" spans="2:11" hidden="1" x14ac:dyDescent="0.2">
      <c r="B26007" s="88"/>
      <c r="C26007" s="88"/>
      <c r="D26007" s="88"/>
      <c r="E26007" s="88"/>
      <c r="F26007" s="88"/>
      <c r="G26007" s="88"/>
      <c r="H26007" s="88"/>
      <c r="I26007" s="88"/>
      <c r="J26007" s="88"/>
      <c r="K26007" s="88"/>
    </row>
    <row r="26008" spans="2:11" hidden="1" x14ac:dyDescent="0.2">
      <c r="B26008" s="88"/>
      <c r="C26008" s="88"/>
      <c r="D26008" s="88"/>
      <c r="E26008" s="88"/>
      <c r="F26008" s="88"/>
      <c r="G26008" s="88"/>
      <c r="H26008" s="88"/>
      <c r="I26008" s="88"/>
      <c r="J26008" s="88"/>
      <c r="K26008" s="88"/>
    </row>
    <row r="26009" spans="2:11" hidden="1" x14ac:dyDescent="0.2">
      <c r="B26009" s="88"/>
      <c r="C26009" s="88"/>
      <c r="D26009" s="88"/>
      <c r="E26009" s="88"/>
      <c r="F26009" s="88"/>
      <c r="G26009" s="88"/>
      <c r="H26009" s="88"/>
      <c r="I26009" s="88"/>
      <c r="J26009" s="88"/>
      <c r="K26009" s="88"/>
    </row>
    <row r="26010" spans="2:11" hidden="1" x14ac:dyDescent="0.2">
      <c r="B26010" s="88"/>
      <c r="C26010" s="88"/>
      <c r="D26010" s="88"/>
      <c r="E26010" s="88"/>
      <c r="F26010" s="88"/>
      <c r="G26010" s="88"/>
      <c r="H26010" s="88"/>
      <c r="I26010" s="88"/>
      <c r="J26010" s="88"/>
      <c r="K26010" s="88"/>
    </row>
    <row r="26011" spans="2:11" hidden="1" x14ac:dyDescent="0.2">
      <c r="B26011" s="88"/>
      <c r="C26011" s="88"/>
      <c r="D26011" s="88"/>
      <c r="E26011" s="88"/>
      <c r="F26011" s="88"/>
      <c r="G26011" s="88"/>
      <c r="H26011" s="88"/>
      <c r="I26011" s="88"/>
      <c r="J26011" s="88"/>
      <c r="K26011" s="88"/>
    </row>
    <row r="26012" spans="2:11" hidden="1" x14ac:dyDescent="0.2">
      <c r="B26012" s="88"/>
      <c r="C26012" s="88"/>
      <c r="D26012" s="88"/>
      <c r="E26012" s="88"/>
      <c r="F26012" s="88"/>
      <c r="G26012" s="88"/>
      <c r="H26012" s="88"/>
      <c r="I26012" s="88"/>
      <c r="J26012" s="88"/>
      <c r="K26012" s="88"/>
    </row>
    <row r="26013" spans="2:11" hidden="1" x14ac:dyDescent="0.2">
      <c r="B26013" s="88"/>
      <c r="C26013" s="88"/>
      <c r="D26013" s="88"/>
      <c r="E26013" s="88"/>
      <c r="F26013" s="88"/>
      <c r="G26013" s="88"/>
      <c r="H26013" s="88"/>
      <c r="I26013" s="88"/>
      <c r="J26013" s="88"/>
      <c r="K26013" s="88"/>
    </row>
    <row r="26014" spans="2:11" hidden="1" x14ac:dyDescent="0.2">
      <c r="B26014" s="88"/>
      <c r="C26014" s="88"/>
      <c r="D26014" s="88"/>
      <c r="E26014" s="88"/>
      <c r="F26014" s="88"/>
      <c r="G26014" s="88"/>
      <c r="H26014" s="88"/>
      <c r="I26014" s="88"/>
      <c r="J26014" s="88"/>
      <c r="K26014" s="88"/>
    </row>
    <row r="26015" spans="2:11" hidden="1" x14ac:dyDescent="0.2">
      <c r="B26015" s="88"/>
      <c r="C26015" s="88"/>
      <c r="D26015" s="88"/>
      <c r="E26015" s="88"/>
      <c r="F26015" s="88"/>
      <c r="G26015" s="88"/>
      <c r="H26015" s="88"/>
      <c r="I26015" s="88"/>
      <c r="J26015" s="88"/>
      <c r="K26015" s="88"/>
    </row>
    <row r="26016" spans="2:11" hidden="1" x14ac:dyDescent="0.2">
      <c r="B26016" s="88"/>
      <c r="C26016" s="88"/>
      <c r="D26016" s="88"/>
      <c r="E26016" s="88"/>
      <c r="F26016" s="88"/>
      <c r="G26016" s="88"/>
      <c r="H26016" s="88"/>
      <c r="I26016" s="88"/>
      <c r="J26016" s="88"/>
      <c r="K26016" s="88"/>
    </row>
    <row r="26017" spans="2:11" hidden="1" x14ac:dyDescent="0.2">
      <c r="B26017" s="88"/>
      <c r="C26017" s="88"/>
      <c r="D26017" s="88"/>
      <c r="E26017" s="88"/>
      <c r="F26017" s="88"/>
      <c r="G26017" s="88"/>
      <c r="H26017" s="88"/>
      <c r="I26017" s="88"/>
      <c r="J26017" s="88"/>
      <c r="K26017" s="88"/>
    </row>
    <row r="26018" spans="2:11" hidden="1" x14ac:dyDescent="0.2">
      <c r="B26018" s="88"/>
      <c r="C26018" s="88"/>
      <c r="D26018" s="88"/>
      <c r="E26018" s="88"/>
      <c r="F26018" s="88"/>
      <c r="G26018" s="88"/>
      <c r="H26018" s="88"/>
      <c r="I26018" s="88"/>
      <c r="J26018" s="88"/>
      <c r="K26018" s="88"/>
    </row>
    <row r="26019" spans="2:11" hidden="1" x14ac:dyDescent="0.2">
      <c r="B26019" s="88"/>
      <c r="C26019" s="88"/>
      <c r="D26019" s="88"/>
      <c r="E26019" s="88"/>
      <c r="F26019" s="88"/>
      <c r="G26019" s="88"/>
      <c r="H26019" s="88"/>
      <c r="I26019" s="88"/>
      <c r="J26019" s="88"/>
      <c r="K26019" s="88"/>
    </row>
    <row r="26020" spans="2:11" hidden="1" x14ac:dyDescent="0.2">
      <c r="B26020" s="88"/>
      <c r="C26020" s="88"/>
      <c r="D26020" s="88"/>
      <c r="E26020" s="88"/>
      <c r="F26020" s="88"/>
      <c r="G26020" s="88"/>
      <c r="H26020" s="88"/>
      <c r="I26020" s="88"/>
      <c r="J26020" s="88"/>
      <c r="K26020" s="88"/>
    </row>
    <row r="26021" spans="2:11" hidden="1" x14ac:dyDescent="0.2">
      <c r="B26021" s="88"/>
      <c r="C26021" s="88"/>
      <c r="D26021" s="88"/>
      <c r="E26021" s="88"/>
      <c r="F26021" s="88"/>
      <c r="G26021" s="88"/>
      <c r="H26021" s="88"/>
      <c r="I26021" s="88"/>
      <c r="J26021" s="88"/>
      <c r="K26021" s="88"/>
    </row>
    <row r="26022" spans="2:11" hidden="1" x14ac:dyDescent="0.2">
      <c r="B26022" s="88"/>
      <c r="C26022" s="88"/>
      <c r="D26022" s="88"/>
      <c r="E26022" s="88"/>
      <c r="F26022" s="88"/>
      <c r="G26022" s="88"/>
      <c r="H26022" s="88"/>
      <c r="I26022" s="88"/>
      <c r="J26022" s="88"/>
      <c r="K26022" s="88"/>
    </row>
    <row r="26023" spans="2:11" hidden="1" x14ac:dyDescent="0.2">
      <c r="B26023" s="88"/>
      <c r="C26023" s="88"/>
      <c r="D26023" s="88"/>
      <c r="E26023" s="88"/>
      <c r="F26023" s="88"/>
      <c r="G26023" s="88"/>
      <c r="H26023" s="88"/>
      <c r="I26023" s="88"/>
      <c r="J26023" s="88"/>
      <c r="K26023" s="88"/>
    </row>
    <row r="26024" spans="2:11" hidden="1" x14ac:dyDescent="0.2">
      <c r="B26024" s="88"/>
      <c r="C26024" s="88"/>
      <c r="D26024" s="88"/>
      <c r="E26024" s="88"/>
      <c r="F26024" s="88"/>
      <c r="G26024" s="88"/>
      <c r="H26024" s="88"/>
      <c r="I26024" s="88"/>
      <c r="J26024" s="88"/>
      <c r="K26024" s="88"/>
    </row>
    <row r="26025" spans="2:11" hidden="1" x14ac:dyDescent="0.2">
      <c r="B26025" s="88"/>
      <c r="C26025" s="88"/>
      <c r="D26025" s="88"/>
      <c r="E26025" s="88"/>
      <c r="F26025" s="88"/>
      <c r="G26025" s="88"/>
      <c r="H26025" s="88"/>
      <c r="I26025" s="88"/>
      <c r="J26025" s="88"/>
      <c r="K26025" s="88"/>
    </row>
    <row r="26026" spans="2:11" hidden="1" x14ac:dyDescent="0.2">
      <c r="B26026" s="88"/>
      <c r="C26026" s="88"/>
      <c r="D26026" s="88"/>
      <c r="E26026" s="88"/>
      <c r="F26026" s="88"/>
      <c r="G26026" s="88"/>
      <c r="H26026" s="88"/>
      <c r="I26026" s="88"/>
      <c r="J26026" s="88"/>
      <c r="K26026" s="88"/>
    </row>
    <row r="26027" spans="2:11" hidden="1" x14ac:dyDescent="0.2">
      <c r="B26027" s="88"/>
      <c r="C26027" s="88"/>
      <c r="D26027" s="88"/>
      <c r="E26027" s="88"/>
      <c r="F26027" s="88"/>
      <c r="G26027" s="88"/>
      <c r="H26027" s="88"/>
      <c r="I26027" s="88"/>
      <c r="J26027" s="88"/>
      <c r="K26027" s="88"/>
    </row>
    <row r="26028" spans="2:11" hidden="1" x14ac:dyDescent="0.2">
      <c r="B26028" s="88"/>
      <c r="C26028" s="88"/>
      <c r="D26028" s="88"/>
      <c r="E26028" s="88"/>
      <c r="F26028" s="88"/>
      <c r="G26028" s="88"/>
      <c r="H26028" s="88"/>
      <c r="I26028" s="88"/>
      <c r="J26028" s="88"/>
      <c r="K26028" s="88"/>
    </row>
    <row r="26029" spans="2:11" hidden="1" x14ac:dyDescent="0.2">
      <c r="B26029" s="88"/>
      <c r="C26029" s="88"/>
      <c r="D26029" s="88"/>
      <c r="E26029" s="88"/>
      <c r="F26029" s="88"/>
      <c r="G26029" s="88"/>
      <c r="H26029" s="88"/>
      <c r="I26029" s="88"/>
      <c r="J26029" s="88"/>
      <c r="K26029" s="88"/>
    </row>
    <row r="26030" spans="2:11" hidden="1" x14ac:dyDescent="0.2">
      <c r="B26030" s="88"/>
      <c r="C26030" s="88"/>
      <c r="D26030" s="88"/>
      <c r="E26030" s="88"/>
      <c r="F26030" s="88"/>
      <c r="G26030" s="88"/>
      <c r="H26030" s="88"/>
      <c r="I26030" s="88"/>
      <c r="J26030" s="88"/>
      <c r="K26030" s="88"/>
    </row>
    <row r="26031" spans="2:11" hidden="1" x14ac:dyDescent="0.2">
      <c r="B26031" s="88"/>
      <c r="C26031" s="88"/>
      <c r="D26031" s="88"/>
      <c r="E26031" s="88"/>
      <c r="F26031" s="88"/>
      <c r="G26031" s="88"/>
      <c r="H26031" s="88"/>
      <c r="I26031" s="88"/>
      <c r="J26031" s="88"/>
      <c r="K26031" s="88"/>
    </row>
    <row r="26032" spans="2:11" hidden="1" x14ac:dyDescent="0.2">
      <c r="B26032" s="88"/>
      <c r="C26032" s="88"/>
      <c r="D26032" s="88"/>
      <c r="E26032" s="88"/>
      <c r="F26032" s="88"/>
      <c r="G26032" s="88"/>
      <c r="H26032" s="88"/>
      <c r="I26032" s="88"/>
      <c r="J26032" s="88"/>
      <c r="K26032" s="88"/>
    </row>
    <row r="26033" spans="2:11" hidden="1" x14ac:dyDescent="0.2">
      <c r="B26033" s="88"/>
      <c r="C26033" s="88"/>
      <c r="D26033" s="88"/>
      <c r="E26033" s="88"/>
      <c r="F26033" s="88"/>
      <c r="G26033" s="88"/>
      <c r="H26033" s="88"/>
      <c r="I26033" s="88"/>
      <c r="J26033" s="88"/>
      <c r="K26033" s="88"/>
    </row>
    <row r="26034" spans="2:11" hidden="1" x14ac:dyDescent="0.2">
      <c r="B26034" s="88"/>
      <c r="C26034" s="88"/>
      <c r="D26034" s="88"/>
      <c r="E26034" s="88"/>
      <c r="F26034" s="88"/>
      <c r="G26034" s="88"/>
      <c r="H26034" s="88"/>
      <c r="I26034" s="88"/>
      <c r="J26034" s="88"/>
      <c r="K26034" s="88"/>
    </row>
    <row r="26035" spans="2:11" hidden="1" x14ac:dyDescent="0.2">
      <c r="B26035" s="88"/>
      <c r="C26035" s="88"/>
      <c r="D26035" s="88"/>
      <c r="E26035" s="88"/>
      <c r="F26035" s="88"/>
      <c r="G26035" s="88"/>
      <c r="H26035" s="88"/>
      <c r="I26035" s="88"/>
      <c r="J26035" s="88"/>
      <c r="K26035" s="88"/>
    </row>
    <row r="26036" spans="2:11" hidden="1" x14ac:dyDescent="0.2">
      <c r="B26036" s="88"/>
      <c r="C26036" s="88"/>
      <c r="D26036" s="88"/>
      <c r="E26036" s="88"/>
      <c r="F26036" s="88"/>
      <c r="G26036" s="88"/>
      <c r="H26036" s="88"/>
      <c r="I26036" s="88"/>
      <c r="J26036" s="88"/>
      <c r="K26036" s="88"/>
    </row>
    <row r="26037" spans="2:11" hidden="1" x14ac:dyDescent="0.2">
      <c r="B26037" s="88"/>
      <c r="C26037" s="88"/>
      <c r="D26037" s="88"/>
      <c r="E26037" s="88"/>
      <c r="F26037" s="88"/>
      <c r="G26037" s="88"/>
      <c r="H26037" s="88"/>
      <c r="I26037" s="88"/>
      <c r="J26037" s="88"/>
      <c r="K26037" s="88"/>
    </row>
    <row r="26038" spans="2:11" hidden="1" x14ac:dyDescent="0.2">
      <c r="B26038" s="88"/>
      <c r="C26038" s="88"/>
      <c r="D26038" s="88"/>
      <c r="E26038" s="88"/>
      <c r="F26038" s="88"/>
      <c r="G26038" s="88"/>
      <c r="H26038" s="88"/>
      <c r="I26038" s="88"/>
      <c r="J26038" s="88"/>
      <c r="K26038" s="88"/>
    </row>
    <row r="26039" spans="2:11" hidden="1" x14ac:dyDescent="0.2">
      <c r="B26039" s="88"/>
      <c r="C26039" s="88"/>
      <c r="D26039" s="88"/>
      <c r="E26039" s="88"/>
      <c r="F26039" s="88"/>
      <c r="G26039" s="88"/>
      <c r="H26039" s="88"/>
      <c r="I26039" s="88"/>
      <c r="J26039" s="88"/>
      <c r="K26039" s="88"/>
    </row>
    <row r="26040" spans="2:11" hidden="1" x14ac:dyDescent="0.2">
      <c r="B26040" s="88"/>
      <c r="C26040" s="88"/>
      <c r="D26040" s="88"/>
      <c r="E26040" s="88"/>
      <c r="F26040" s="88"/>
      <c r="G26040" s="88"/>
      <c r="H26040" s="88"/>
      <c r="I26040" s="88"/>
      <c r="J26040" s="88"/>
      <c r="K26040" s="88"/>
    </row>
    <row r="26041" spans="2:11" hidden="1" x14ac:dyDescent="0.2">
      <c r="B26041" s="88"/>
      <c r="C26041" s="88"/>
      <c r="D26041" s="88"/>
      <c r="E26041" s="88"/>
      <c r="F26041" s="88"/>
      <c r="G26041" s="88"/>
      <c r="H26041" s="88"/>
      <c r="I26041" s="88"/>
      <c r="J26041" s="88"/>
      <c r="K26041" s="88"/>
    </row>
    <row r="26042" spans="2:11" hidden="1" x14ac:dyDescent="0.2">
      <c r="B26042" s="88"/>
      <c r="C26042" s="88"/>
      <c r="D26042" s="88"/>
      <c r="E26042" s="88"/>
      <c r="F26042" s="88"/>
      <c r="G26042" s="88"/>
      <c r="H26042" s="88"/>
      <c r="I26042" s="88"/>
      <c r="J26042" s="88"/>
      <c r="K26042" s="88"/>
    </row>
    <row r="26043" spans="2:11" hidden="1" x14ac:dyDescent="0.2">
      <c r="B26043" s="88"/>
      <c r="C26043" s="88"/>
      <c r="D26043" s="88"/>
      <c r="E26043" s="88"/>
      <c r="F26043" s="88"/>
      <c r="G26043" s="88"/>
      <c r="H26043" s="88"/>
      <c r="I26043" s="88"/>
      <c r="J26043" s="88"/>
      <c r="K26043" s="88"/>
    </row>
    <row r="26044" spans="2:11" hidden="1" x14ac:dyDescent="0.2">
      <c r="B26044" s="88"/>
      <c r="C26044" s="88"/>
      <c r="D26044" s="88"/>
      <c r="E26044" s="88"/>
      <c r="F26044" s="88"/>
      <c r="G26044" s="88"/>
      <c r="H26044" s="88"/>
      <c r="I26044" s="88"/>
      <c r="J26044" s="88"/>
      <c r="K26044" s="88"/>
    </row>
    <row r="26045" spans="2:11" hidden="1" x14ac:dyDescent="0.2">
      <c r="B26045" s="88"/>
      <c r="C26045" s="88"/>
      <c r="D26045" s="88"/>
      <c r="E26045" s="88"/>
      <c r="F26045" s="88"/>
      <c r="G26045" s="88"/>
      <c r="H26045" s="88"/>
      <c r="I26045" s="88"/>
      <c r="J26045" s="88"/>
      <c r="K26045" s="88"/>
    </row>
    <row r="26046" spans="2:11" hidden="1" x14ac:dyDescent="0.2">
      <c r="B26046" s="88"/>
      <c r="C26046" s="88"/>
      <c r="D26046" s="88"/>
      <c r="E26046" s="88"/>
      <c r="F26046" s="88"/>
      <c r="G26046" s="88"/>
      <c r="H26046" s="88"/>
      <c r="I26046" s="88"/>
      <c r="J26046" s="88"/>
      <c r="K26046" s="88"/>
    </row>
    <row r="26047" spans="2:11" hidden="1" x14ac:dyDescent="0.2">
      <c r="B26047" s="88"/>
      <c r="C26047" s="88"/>
      <c r="D26047" s="88"/>
      <c r="E26047" s="88"/>
      <c r="F26047" s="88"/>
      <c r="G26047" s="88"/>
      <c r="H26047" s="88"/>
      <c r="I26047" s="88"/>
      <c r="J26047" s="88"/>
      <c r="K26047" s="88"/>
    </row>
    <row r="26048" spans="2:11" hidden="1" x14ac:dyDescent="0.2">
      <c r="B26048" s="88"/>
      <c r="C26048" s="88"/>
      <c r="D26048" s="88"/>
      <c r="E26048" s="88"/>
      <c r="F26048" s="88"/>
      <c r="G26048" s="88"/>
      <c r="H26048" s="88"/>
      <c r="I26048" s="88"/>
      <c r="J26048" s="88"/>
      <c r="K26048" s="88"/>
    </row>
    <row r="26049" spans="2:11" hidden="1" x14ac:dyDescent="0.2">
      <c r="B26049" s="88"/>
      <c r="C26049" s="88"/>
      <c r="D26049" s="88"/>
      <c r="E26049" s="88"/>
      <c r="F26049" s="88"/>
      <c r="G26049" s="88"/>
      <c r="H26049" s="88"/>
      <c r="I26049" s="88"/>
      <c r="J26049" s="88"/>
      <c r="K26049" s="88"/>
    </row>
    <row r="26050" spans="2:11" hidden="1" x14ac:dyDescent="0.2">
      <c r="B26050" s="88"/>
      <c r="C26050" s="88"/>
      <c r="D26050" s="88"/>
      <c r="E26050" s="88"/>
      <c r="F26050" s="88"/>
      <c r="G26050" s="88"/>
      <c r="H26050" s="88"/>
      <c r="I26050" s="88"/>
      <c r="J26050" s="88"/>
      <c r="K26050" s="88"/>
    </row>
    <row r="26051" spans="2:11" hidden="1" x14ac:dyDescent="0.2">
      <c r="B26051" s="88"/>
      <c r="C26051" s="88"/>
      <c r="D26051" s="88"/>
      <c r="E26051" s="88"/>
      <c r="F26051" s="88"/>
      <c r="G26051" s="88"/>
      <c r="H26051" s="88"/>
      <c r="I26051" s="88"/>
      <c r="J26051" s="88"/>
      <c r="K26051" s="88"/>
    </row>
    <row r="26052" spans="2:11" hidden="1" x14ac:dyDescent="0.2">
      <c r="B26052" s="88"/>
      <c r="C26052" s="88"/>
      <c r="D26052" s="88"/>
      <c r="E26052" s="88"/>
      <c r="F26052" s="88"/>
      <c r="G26052" s="88"/>
      <c r="H26052" s="88"/>
      <c r="I26052" s="88"/>
      <c r="J26052" s="88"/>
      <c r="K26052" s="88"/>
    </row>
    <row r="26053" spans="2:11" hidden="1" x14ac:dyDescent="0.2">
      <c r="B26053" s="88"/>
      <c r="C26053" s="88"/>
      <c r="D26053" s="88"/>
      <c r="E26053" s="88"/>
      <c r="F26053" s="88"/>
      <c r="G26053" s="88"/>
      <c r="H26053" s="88"/>
      <c r="I26053" s="88"/>
      <c r="J26053" s="88"/>
      <c r="K26053" s="88"/>
    </row>
    <row r="26054" spans="2:11" hidden="1" x14ac:dyDescent="0.2">
      <c r="B26054" s="88"/>
      <c r="C26054" s="88"/>
      <c r="D26054" s="88"/>
      <c r="E26054" s="88"/>
      <c r="F26054" s="88"/>
      <c r="G26054" s="88"/>
      <c r="H26054" s="88"/>
      <c r="I26054" s="88"/>
      <c r="J26054" s="88"/>
      <c r="K26054" s="88"/>
    </row>
    <row r="26055" spans="2:11" hidden="1" x14ac:dyDescent="0.2">
      <c r="B26055" s="88"/>
      <c r="C26055" s="88"/>
      <c r="D26055" s="88"/>
      <c r="E26055" s="88"/>
      <c r="F26055" s="88"/>
      <c r="G26055" s="88"/>
      <c r="H26055" s="88"/>
      <c r="I26055" s="88"/>
      <c r="J26055" s="88"/>
      <c r="K26055" s="88"/>
    </row>
    <row r="26056" spans="2:11" hidden="1" x14ac:dyDescent="0.2">
      <c r="B26056" s="88"/>
      <c r="C26056" s="88"/>
      <c r="D26056" s="88"/>
      <c r="E26056" s="88"/>
      <c r="F26056" s="88"/>
      <c r="G26056" s="88"/>
      <c r="H26056" s="88"/>
      <c r="I26056" s="88"/>
      <c r="J26056" s="88"/>
      <c r="K26056" s="88"/>
    </row>
    <row r="26057" spans="2:11" hidden="1" x14ac:dyDescent="0.2">
      <c r="B26057" s="88"/>
      <c r="C26057" s="88"/>
      <c r="D26057" s="88"/>
      <c r="E26057" s="88"/>
      <c r="F26057" s="88"/>
      <c r="G26057" s="88"/>
      <c r="H26057" s="88"/>
      <c r="I26057" s="88"/>
      <c r="J26057" s="88"/>
      <c r="K26057" s="88"/>
    </row>
    <row r="26058" spans="2:11" hidden="1" x14ac:dyDescent="0.2">
      <c r="B26058" s="88"/>
      <c r="C26058" s="88"/>
      <c r="D26058" s="88"/>
      <c r="E26058" s="88"/>
      <c r="F26058" s="88"/>
      <c r="G26058" s="88"/>
      <c r="H26058" s="88"/>
      <c r="I26058" s="88"/>
      <c r="J26058" s="88"/>
      <c r="K26058" s="88"/>
    </row>
    <row r="26059" spans="2:11" hidden="1" x14ac:dyDescent="0.2">
      <c r="B26059" s="88"/>
      <c r="C26059" s="88"/>
      <c r="D26059" s="88"/>
      <c r="E26059" s="88"/>
      <c r="F26059" s="88"/>
      <c r="G26059" s="88"/>
      <c r="H26059" s="88"/>
      <c r="I26059" s="88"/>
      <c r="J26059" s="88"/>
      <c r="K26059" s="88"/>
    </row>
    <row r="26060" spans="2:11" hidden="1" x14ac:dyDescent="0.2">
      <c r="B26060" s="88"/>
      <c r="C26060" s="88"/>
      <c r="D26060" s="88"/>
      <c r="E26060" s="88"/>
      <c r="F26060" s="88"/>
      <c r="G26060" s="88"/>
      <c r="H26060" s="88"/>
      <c r="I26060" s="88"/>
      <c r="J26060" s="88"/>
      <c r="K26060" s="88"/>
    </row>
    <row r="26061" spans="2:11" hidden="1" x14ac:dyDescent="0.2">
      <c r="B26061" s="88"/>
      <c r="C26061" s="88"/>
      <c r="D26061" s="88"/>
      <c r="E26061" s="88"/>
      <c r="F26061" s="88"/>
      <c r="G26061" s="88"/>
      <c r="H26061" s="88"/>
      <c r="I26061" s="88"/>
      <c r="J26061" s="88"/>
      <c r="K26061" s="88"/>
    </row>
    <row r="26062" spans="2:11" hidden="1" x14ac:dyDescent="0.2">
      <c r="B26062" s="88"/>
      <c r="C26062" s="88"/>
      <c r="D26062" s="88"/>
      <c r="E26062" s="88"/>
      <c r="F26062" s="88"/>
      <c r="G26062" s="88"/>
      <c r="H26062" s="88"/>
      <c r="I26062" s="88"/>
      <c r="J26062" s="88"/>
      <c r="K26062" s="88"/>
    </row>
    <row r="26063" spans="2:11" hidden="1" x14ac:dyDescent="0.2">
      <c r="B26063" s="88"/>
      <c r="C26063" s="88"/>
      <c r="D26063" s="88"/>
      <c r="E26063" s="88"/>
      <c r="F26063" s="88"/>
      <c r="G26063" s="88"/>
      <c r="H26063" s="88"/>
      <c r="I26063" s="88"/>
      <c r="J26063" s="88"/>
      <c r="K26063" s="88"/>
    </row>
    <row r="26064" spans="2:11" hidden="1" x14ac:dyDescent="0.2">
      <c r="B26064" s="88"/>
      <c r="C26064" s="88"/>
      <c r="D26064" s="88"/>
      <c r="E26064" s="88"/>
      <c r="F26064" s="88"/>
      <c r="G26064" s="88"/>
      <c r="H26064" s="88"/>
      <c r="I26064" s="88"/>
      <c r="J26064" s="88"/>
      <c r="K26064" s="88"/>
    </row>
    <row r="26065" spans="2:11" hidden="1" x14ac:dyDescent="0.2">
      <c r="B26065" s="88"/>
      <c r="C26065" s="88"/>
      <c r="D26065" s="88"/>
      <c r="E26065" s="88"/>
      <c r="F26065" s="88"/>
      <c r="G26065" s="88"/>
      <c r="H26065" s="88"/>
      <c r="I26065" s="88"/>
      <c r="J26065" s="88"/>
      <c r="K26065" s="88"/>
    </row>
    <row r="26066" spans="2:11" hidden="1" x14ac:dyDescent="0.2">
      <c r="B26066" s="88"/>
      <c r="C26066" s="88"/>
      <c r="D26066" s="88"/>
      <c r="E26066" s="88"/>
      <c r="F26066" s="88"/>
      <c r="G26066" s="88"/>
      <c r="H26066" s="88"/>
      <c r="I26066" s="88"/>
      <c r="J26066" s="88"/>
      <c r="K26066" s="88"/>
    </row>
    <row r="26067" spans="2:11" hidden="1" x14ac:dyDescent="0.2">
      <c r="B26067" s="88"/>
      <c r="C26067" s="88"/>
      <c r="D26067" s="88"/>
      <c r="E26067" s="88"/>
      <c r="F26067" s="88"/>
      <c r="G26067" s="88"/>
      <c r="H26067" s="88"/>
      <c r="I26067" s="88"/>
      <c r="J26067" s="88"/>
      <c r="K26067" s="88"/>
    </row>
    <row r="26068" spans="2:11" hidden="1" x14ac:dyDescent="0.2">
      <c r="B26068" s="88"/>
      <c r="C26068" s="88"/>
      <c r="D26068" s="88"/>
      <c r="E26068" s="88"/>
      <c r="F26068" s="88"/>
      <c r="G26068" s="88"/>
      <c r="H26068" s="88"/>
      <c r="I26068" s="88"/>
      <c r="J26068" s="88"/>
      <c r="K26068" s="88"/>
    </row>
    <row r="26069" spans="2:11" hidden="1" x14ac:dyDescent="0.2">
      <c r="B26069" s="88"/>
      <c r="C26069" s="88"/>
      <c r="D26069" s="88"/>
      <c r="E26069" s="88"/>
      <c r="F26069" s="88"/>
      <c r="G26069" s="88"/>
      <c r="H26069" s="88"/>
      <c r="I26069" s="88"/>
      <c r="J26069" s="88"/>
      <c r="K26069" s="88"/>
    </row>
    <row r="26070" spans="2:11" hidden="1" x14ac:dyDescent="0.2">
      <c r="B26070" s="88"/>
      <c r="C26070" s="88"/>
      <c r="D26070" s="88"/>
      <c r="E26070" s="88"/>
      <c r="F26070" s="88"/>
      <c r="G26070" s="88"/>
      <c r="H26070" s="88"/>
      <c r="I26070" s="88"/>
      <c r="J26070" s="88"/>
      <c r="K26070" s="88"/>
    </row>
    <row r="26071" spans="2:11" hidden="1" x14ac:dyDescent="0.2">
      <c r="B26071" s="88"/>
      <c r="C26071" s="88"/>
      <c r="D26071" s="88"/>
      <c r="E26071" s="88"/>
      <c r="F26071" s="88"/>
      <c r="G26071" s="88"/>
      <c r="H26071" s="88"/>
      <c r="I26071" s="88"/>
      <c r="J26071" s="88"/>
      <c r="K26071" s="88"/>
    </row>
    <row r="26072" spans="2:11" hidden="1" x14ac:dyDescent="0.2">
      <c r="B26072" s="88"/>
      <c r="C26072" s="88"/>
      <c r="D26072" s="88"/>
      <c r="E26072" s="88"/>
      <c r="F26072" s="88"/>
      <c r="G26072" s="88"/>
      <c r="H26072" s="88"/>
      <c r="I26072" s="88"/>
      <c r="J26072" s="88"/>
      <c r="K26072" s="88"/>
    </row>
    <row r="26073" spans="2:11" hidden="1" x14ac:dyDescent="0.2">
      <c r="B26073" s="88"/>
      <c r="C26073" s="88"/>
      <c r="D26073" s="88"/>
      <c r="E26073" s="88"/>
      <c r="F26073" s="88"/>
      <c r="G26073" s="88"/>
      <c r="H26073" s="88"/>
      <c r="I26073" s="88"/>
      <c r="J26073" s="88"/>
      <c r="K26073" s="88"/>
    </row>
    <row r="26074" spans="2:11" hidden="1" x14ac:dyDescent="0.2">
      <c r="B26074" s="88"/>
      <c r="C26074" s="88"/>
      <c r="D26074" s="88"/>
      <c r="E26074" s="88"/>
      <c r="F26074" s="88"/>
      <c r="G26074" s="88"/>
      <c r="H26074" s="88"/>
      <c r="I26074" s="88"/>
      <c r="J26074" s="88"/>
      <c r="K26074" s="88"/>
    </row>
    <row r="26075" spans="2:11" hidden="1" x14ac:dyDescent="0.2">
      <c r="B26075" s="88"/>
      <c r="C26075" s="88"/>
      <c r="D26075" s="88"/>
      <c r="E26075" s="88"/>
      <c r="F26075" s="88"/>
      <c r="G26075" s="88"/>
      <c r="H26075" s="88"/>
      <c r="I26075" s="88"/>
      <c r="J26075" s="88"/>
      <c r="K26075" s="88"/>
    </row>
    <row r="26076" spans="2:11" hidden="1" x14ac:dyDescent="0.2">
      <c r="B26076" s="88"/>
      <c r="C26076" s="88"/>
      <c r="D26076" s="88"/>
      <c r="E26076" s="88"/>
      <c r="F26076" s="88"/>
      <c r="G26076" s="88"/>
      <c r="H26076" s="88"/>
      <c r="I26076" s="88"/>
      <c r="J26076" s="88"/>
      <c r="K26076" s="88"/>
    </row>
    <row r="26077" spans="2:11" hidden="1" x14ac:dyDescent="0.2">
      <c r="B26077" s="88"/>
      <c r="C26077" s="88"/>
      <c r="D26077" s="88"/>
      <c r="E26077" s="88"/>
      <c r="F26077" s="88"/>
      <c r="G26077" s="88"/>
      <c r="H26077" s="88"/>
      <c r="I26077" s="88"/>
      <c r="J26077" s="88"/>
      <c r="K26077" s="88"/>
    </row>
    <row r="26078" spans="2:11" hidden="1" x14ac:dyDescent="0.2">
      <c r="B26078" s="88"/>
      <c r="C26078" s="88"/>
      <c r="D26078" s="88"/>
      <c r="E26078" s="88"/>
      <c r="F26078" s="88"/>
      <c r="G26078" s="88"/>
      <c r="H26078" s="88"/>
      <c r="I26078" s="88"/>
      <c r="J26078" s="88"/>
      <c r="K26078" s="88"/>
    </row>
    <row r="26079" spans="2:11" hidden="1" x14ac:dyDescent="0.2">
      <c r="B26079" s="88"/>
      <c r="C26079" s="88"/>
      <c r="D26079" s="88"/>
      <c r="E26079" s="88"/>
      <c r="F26079" s="88"/>
      <c r="G26079" s="88"/>
      <c r="H26079" s="88"/>
      <c r="I26079" s="88"/>
      <c r="J26079" s="88"/>
      <c r="K26079" s="88"/>
    </row>
    <row r="26080" spans="2:11" hidden="1" x14ac:dyDescent="0.2">
      <c r="B26080" s="88"/>
      <c r="C26080" s="88"/>
      <c r="D26080" s="88"/>
      <c r="E26080" s="88"/>
      <c r="F26080" s="88"/>
      <c r="G26080" s="88"/>
      <c r="H26080" s="88"/>
      <c r="I26080" s="88"/>
      <c r="J26080" s="88"/>
      <c r="K26080" s="88"/>
    </row>
    <row r="26081" spans="2:11" hidden="1" x14ac:dyDescent="0.2">
      <c r="B26081" s="88"/>
      <c r="C26081" s="88"/>
      <c r="D26081" s="88"/>
      <c r="E26081" s="88"/>
      <c r="F26081" s="88"/>
      <c r="G26081" s="88"/>
      <c r="H26081" s="88"/>
      <c r="I26081" s="88"/>
      <c r="J26081" s="88"/>
      <c r="K26081" s="88"/>
    </row>
    <row r="26082" spans="2:11" hidden="1" x14ac:dyDescent="0.2">
      <c r="B26082" s="88"/>
      <c r="C26082" s="88"/>
      <c r="D26082" s="88"/>
      <c r="E26082" s="88"/>
      <c r="F26082" s="88"/>
      <c r="G26082" s="88"/>
      <c r="H26082" s="88"/>
      <c r="I26082" s="88"/>
      <c r="J26082" s="88"/>
      <c r="K26082" s="88"/>
    </row>
    <row r="26083" spans="2:11" hidden="1" x14ac:dyDescent="0.2">
      <c r="B26083" s="88"/>
      <c r="C26083" s="88"/>
      <c r="D26083" s="88"/>
      <c r="E26083" s="88"/>
      <c r="F26083" s="88"/>
      <c r="G26083" s="88"/>
      <c r="H26083" s="88"/>
      <c r="I26083" s="88"/>
      <c r="J26083" s="88"/>
      <c r="K26083" s="88"/>
    </row>
    <row r="26084" spans="2:11" hidden="1" x14ac:dyDescent="0.2">
      <c r="B26084" s="88"/>
      <c r="C26084" s="88"/>
      <c r="D26084" s="88"/>
      <c r="E26084" s="88"/>
      <c r="F26084" s="88"/>
      <c r="G26084" s="88"/>
      <c r="H26084" s="88"/>
      <c r="I26084" s="88"/>
      <c r="J26084" s="88"/>
      <c r="K26084" s="88"/>
    </row>
    <row r="26085" spans="2:11" hidden="1" x14ac:dyDescent="0.2">
      <c r="B26085" s="88"/>
      <c r="C26085" s="88"/>
      <c r="D26085" s="88"/>
      <c r="E26085" s="88"/>
      <c r="F26085" s="88"/>
      <c r="G26085" s="88"/>
      <c r="H26085" s="88"/>
      <c r="I26085" s="88"/>
      <c r="J26085" s="88"/>
      <c r="K26085" s="88"/>
    </row>
    <row r="26086" spans="2:11" hidden="1" x14ac:dyDescent="0.2">
      <c r="B26086" s="88"/>
      <c r="C26086" s="88"/>
      <c r="D26086" s="88"/>
      <c r="E26086" s="88"/>
      <c r="F26086" s="88"/>
      <c r="G26086" s="88"/>
      <c r="H26086" s="88"/>
      <c r="I26086" s="88"/>
      <c r="J26086" s="88"/>
      <c r="K26086" s="88"/>
    </row>
    <row r="26087" spans="2:11" hidden="1" x14ac:dyDescent="0.2">
      <c r="B26087" s="88"/>
      <c r="C26087" s="88"/>
      <c r="D26087" s="88"/>
      <c r="E26087" s="88"/>
      <c r="F26087" s="88"/>
      <c r="G26087" s="88"/>
      <c r="H26087" s="88"/>
      <c r="I26087" s="88"/>
      <c r="J26087" s="88"/>
      <c r="K26087" s="88"/>
    </row>
    <row r="26088" spans="2:11" hidden="1" x14ac:dyDescent="0.2">
      <c r="B26088" s="88"/>
      <c r="C26088" s="88"/>
      <c r="D26088" s="88"/>
      <c r="E26088" s="88"/>
      <c r="F26088" s="88"/>
      <c r="G26088" s="88"/>
      <c r="H26088" s="88"/>
      <c r="I26088" s="88"/>
      <c r="J26088" s="88"/>
      <c r="K26088" s="88"/>
    </row>
    <row r="26089" spans="2:11" hidden="1" x14ac:dyDescent="0.2">
      <c r="B26089" s="88"/>
      <c r="C26089" s="88"/>
      <c r="D26089" s="88"/>
      <c r="E26089" s="88"/>
      <c r="F26089" s="88"/>
      <c r="G26089" s="88"/>
      <c r="H26089" s="88"/>
      <c r="I26089" s="88"/>
      <c r="J26089" s="88"/>
      <c r="K26089" s="88"/>
    </row>
    <row r="26090" spans="2:11" hidden="1" x14ac:dyDescent="0.2">
      <c r="B26090" s="88"/>
      <c r="C26090" s="88"/>
      <c r="D26090" s="88"/>
      <c r="E26090" s="88"/>
      <c r="F26090" s="88"/>
      <c r="G26090" s="88"/>
      <c r="H26090" s="88"/>
      <c r="I26090" s="88"/>
      <c r="J26090" s="88"/>
      <c r="K26090" s="88"/>
    </row>
    <row r="26091" spans="2:11" hidden="1" x14ac:dyDescent="0.2">
      <c r="B26091" s="88"/>
      <c r="C26091" s="88"/>
      <c r="D26091" s="88"/>
      <c r="E26091" s="88"/>
      <c r="F26091" s="88"/>
      <c r="G26091" s="88"/>
      <c r="H26091" s="88"/>
      <c r="I26091" s="88"/>
      <c r="J26091" s="88"/>
      <c r="K26091" s="88"/>
    </row>
    <row r="26092" spans="2:11" hidden="1" x14ac:dyDescent="0.2">
      <c r="B26092" s="88"/>
      <c r="C26092" s="88"/>
      <c r="D26092" s="88"/>
      <c r="E26092" s="88"/>
      <c r="F26092" s="88"/>
      <c r="G26092" s="88"/>
      <c r="H26092" s="88"/>
      <c r="I26092" s="88"/>
      <c r="J26092" s="88"/>
      <c r="K26092" s="88"/>
    </row>
    <row r="26093" spans="2:11" hidden="1" x14ac:dyDescent="0.2">
      <c r="B26093" s="88"/>
      <c r="C26093" s="88"/>
      <c r="D26093" s="88"/>
      <c r="E26093" s="88"/>
      <c r="F26093" s="88"/>
      <c r="G26093" s="88"/>
      <c r="H26093" s="88"/>
      <c r="I26093" s="88"/>
      <c r="J26093" s="88"/>
      <c r="K26093" s="88"/>
    </row>
    <row r="26094" spans="2:11" hidden="1" x14ac:dyDescent="0.2">
      <c r="B26094" s="88"/>
      <c r="C26094" s="88"/>
      <c r="D26094" s="88"/>
      <c r="E26094" s="88"/>
      <c r="F26094" s="88"/>
      <c r="G26094" s="88"/>
      <c r="H26094" s="88"/>
      <c r="I26094" s="88"/>
      <c r="J26094" s="88"/>
      <c r="K26094" s="88"/>
    </row>
    <row r="26095" spans="2:11" hidden="1" x14ac:dyDescent="0.2">
      <c r="B26095" s="88"/>
      <c r="C26095" s="88"/>
      <c r="D26095" s="88"/>
      <c r="E26095" s="88"/>
      <c r="F26095" s="88"/>
      <c r="G26095" s="88"/>
      <c r="H26095" s="88"/>
      <c r="I26095" s="88"/>
      <c r="J26095" s="88"/>
      <c r="K26095" s="88"/>
    </row>
    <row r="26096" spans="2:11" hidden="1" x14ac:dyDescent="0.2">
      <c r="B26096" s="88"/>
      <c r="C26096" s="88"/>
      <c r="D26096" s="88"/>
      <c r="E26096" s="88"/>
      <c r="F26096" s="88"/>
      <c r="G26096" s="88"/>
      <c r="H26096" s="88"/>
      <c r="I26096" s="88"/>
      <c r="J26096" s="88"/>
      <c r="K26096" s="88"/>
    </row>
    <row r="26097" spans="2:11" hidden="1" x14ac:dyDescent="0.2">
      <c r="B26097" s="88"/>
      <c r="C26097" s="88"/>
      <c r="D26097" s="88"/>
      <c r="E26097" s="88"/>
      <c r="F26097" s="88"/>
      <c r="G26097" s="88"/>
      <c r="H26097" s="88"/>
      <c r="I26097" s="88"/>
      <c r="J26097" s="88"/>
      <c r="K26097" s="88"/>
    </row>
    <row r="26098" spans="2:11" hidden="1" x14ac:dyDescent="0.2">
      <c r="B26098" s="88"/>
      <c r="C26098" s="88"/>
      <c r="D26098" s="88"/>
      <c r="E26098" s="88"/>
      <c r="F26098" s="88"/>
      <c r="G26098" s="88"/>
      <c r="H26098" s="88"/>
      <c r="I26098" s="88"/>
      <c r="J26098" s="88"/>
      <c r="K26098" s="88"/>
    </row>
    <row r="26099" spans="2:11" hidden="1" x14ac:dyDescent="0.2">
      <c r="B26099" s="88"/>
      <c r="C26099" s="88"/>
      <c r="D26099" s="88"/>
      <c r="E26099" s="88"/>
      <c r="F26099" s="88"/>
      <c r="G26099" s="88"/>
      <c r="H26099" s="88"/>
      <c r="I26099" s="88"/>
      <c r="J26099" s="88"/>
      <c r="K26099" s="88"/>
    </row>
    <row r="26100" spans="2:11" hidden="1" x14ac:dyDescent="0.2">
      <c r="B26100" s="88"/>
      <c r="C26100" s="88"/>
      <c r="D26100" s="88"/>
      <c r="E26100" s="88"/>
      <c r="F26100" s="88"/>
      <c r="G26100" s="88"/>
      <c r="H26100" s="88"/>
      <c r="I26100" s="88"/>
      <c r="J26100" s="88"/>
      <c r="K26100" s="88"/>
    </row>
    <row r="26101" spans="2:11" hidden="1" x14ac:dyDescent="0.2">
      <c r="B26101" s="88"/>
      <c r="C26101" s="88"/>
      <c r="D26101" s="88"/>
      <c r="E26101" s="88"/>
      <c r="F26101" s="88"/>
      <c r="G26101" s="88"/>
      <c r="H26101" s="88"/>
      <c r="I26101" s="88"/>
      <c r="J26101" s="88"/>
      <c r="K26101" s="88"/>
    </row>
    <row r="26102" spans="2:11" hidden="1" x14ac:dyDescent="0.2">
      <c r="B26102" s="88"/>
      <c r="C26102" s="88"/>
      <c r="D26102" s="88"/>
      <c r="E26102" s="88"/>
      <c r="F26102" s="88"/>
      <c r="G26102" s="88"/>
      <c r="H26102" s="88"/>
      <c r="I26102" s="88"/>
      <c r="J26102" s="88"/>
      <c r="K26102" s="88"/>
    </row>
    <row r="26103" spans="2:11" hidden="1" x14ac:dyDescent="0.2">
      <c r="B26103" s="88"/>
      <c r="C26103" s="88"/>
      <c r="D26103" s="88"/>
      <c r="E26103" s="88"/>
      <c r="F26103" s="88"/>
      <c r="G26103" s="88"/>
      <c r="H26103" s="88"/>
      <c r="I26103" s="88"/>
      <c r="J26103" s="88"/>
      <c r="K26103" s="88"/>
    </row>
    <row r="26104" spans="2:11" hidden="1" x14ac:dyDescent="0.2">
      <c r="B26104" s="88"/>
      <c r="C26104" s="88"/>
      <c r="D26104" s="88"/>
      <c r="E26104" s="88"/>
      <c r="F26104" s="88"/>
      <c r="G26104" s="88"/>
      <c r="H26104" s="88"/>
      <c r="I26104" s="88"/>
      <c r="J26104" s="88"/>
      <c r="K26104" s="88"/>
    </row>
    <row r="26105" spans="2:11" hidden="1" x14ac:dyDescent="0.2">
      <c r="B26105" s="88"/>
      <c r="C26105" s="88"/>
      <c r="D26105" s="88"/>
      <c r="E26105" s="88"/>
      <c r="F26105" s="88"/>
      <c r="G26105" s="88"/>
      <c r="H26105" s="88"/>
      <c r="I26105" s="88"/>
      <c r="J26105" s="88"/>
      <c r="K26105" s="88"/>
    </row>
    <row r="26106" spans="2:11" hidden="1" x14ac:dyDescent="0.2">
      <c r="B26106" s="88"/>
      <c r="C26106" s="88"/>
      <c r="D26106" s="88"/>
      <c r="E26106" s="88"/>
      <c r="F26106" s="88"/>
      <c r="G26106" s="88"/>
      <c r="H26106" s="88"/>
      <c r="I26106" s="88"/>
      <c r="J26106" s="88"/>
      <c r="K26106" s="88"/>
    </row>
    <row r="26107" spans="2:11" hidden="1" x14ac:dyDescent="0.2">
      <c r="B26107" s="88"/>
      <c r="C26107" s="88"/>
      <c r="D26107" s="88"/>
      <c r="E26107" s="88"/>
      <c r="F26107" s="88"/>
      <c r="G26107" s="88"/>
      <c r="H26107" s="88"/>
      <c r="I26107" s="88"/>
      <c r="J26107" s="88"/>
      <c r="K26107" s="88"/>
    </row>
    <row r="26108" spans="2:11" hidden="1" x14ac:dyDescent="0.2">
      <c r="B26108" s="88"/>
      <c r="C26108" s="88"/>
      <c r="D26108" s="88"/>
      <c r="E26108" s="88"/>
      <c r="F26108" s="88"/>
      <c r="G26108" s="88"/>
      <c r="H26108" s="88"/>
      <c r="I26108" s="88"/>
      <c r="J26108" s="88"/>
      <c r="K26108" s="88"/>
    </row>
    <row r="26109" spans="2:11" hidden="1" x14ac:dyDescent="0.2">
      <c r="B26109" s="88"/>
      <c r="C26109" s="88"/>
      <c r="D26109" s="88"/>
      <c r="E26109" s="88"/>
      <c r="F26109" s="88"/>
      <c r="G26109" s="88"/>
      <c r="H26109" s="88"/>
      <c r="I26109" s="88"/>
      <c r="J26109" s="88"/>
      <c r="K26109" s="88"/>
    </row>
    <row r="26110" spans="2:11" hidden="1" x14ac:dyDescent="0.2">
      <c r="B26110" s="88"/>
      <c r="C26110" s="88"/>
      <c r="D26110" s="88"/>
      <c r="E26110" s="88"/>
      <c r="F26110" s="88"/>
      <c r="G26110" s="88"/>
      <c r="H26110" s="88"/>
      <c r="I26110" s="88"/>
      <c r="J26110" s="88"/>
      <c r="K26110" s="88"/>
    </row>
    <row r="26111" spans="2:11" hidden="1" x14ac:dyDescent="0.2">
      <c r="B26111" s="88"/>
      <c r="C26111" s="88"/>
      <c r="D26111" s="88"/>
      <c r="E26111" s="88"/>
      <c r="F26111" s="88"/>
      <c r="G26111" s="88"/>
      <c r="H26111" s="88"/>
      <c r="I26111" s="88"/>
      <c r="J26111" s="88"/>
      <c r="K26111" s="88"/>
    </row>
    <row r="26112" spans="2:11" hidden="1" x14ac:dyDescent="0.2">
      <c r="B26112" s="88"/>
      <c r="C26112" s="88"/>
      <c r="D26112" s="88"/>
      <c r="E26112" s="88"/>
      <c r="F26112" s="88"/>
      <c r="G26112" s="88"/>
      <c r="H26112" s="88"/>
      <c r="I26112" s="88"/>
      <c r="J26112" s="88"/>
      <c r="K26112" s="88"/>
    </row>
    <row r="26113" spans="2:11" hidden="1" x14ac:dyDescent="0.2">
      <c r="B26113" s="88"/>
      <c r="C26113" s="88"/>
      <c r="D26113" s="88"/>
      <c r="E26113" s="88"/>
      <c r="F26113" s="88"/>
      <c r="G26113" s="88"/>
      <c r="H26113" s="88"/>
      <c r="I26113" s="88"/>
      <c r="J26113" s="88"/>
      <c r="K26113" s="88"/>
    </row>
    <row r="26114" spans="2:11" hidden="1" x14ac:dyDescent="0.2">
      <c r="B26114" s="88"/>
      <c r="C26114" s="88"/>
      <c r="D26114" s="88"/>
      <c r="E26114" s="88"/>
      <c r="F26114" s="88"/>
      <c r="G26114" s="88"/>
      <c r="H26114" s="88"/>
      <c r="I26114" s="88"/>
      <c r="J26114" s="88"/>
      <c r="K26114" s="88"/>
    </row>
    <row r="26115" spans="2:11" hidden="1" x14ac:dyDescent="0.2">
      <c r="B26115" s="88"/>
      <c r="C26115" s="88"/>
      <c r="D26115" s="88"/>
      <c r="E26115" s="88"/>
      <c r="F26115" s="88"/>
      <c r="G26115" s="88"/>
      <c r="H26115" s="88"/>
      <c r="I26115" s="88"/>
      <c r="J26115" s="88"/>
      <c r="K26115" s="88"/>
    </row>
    <row r="26116" spans="2:11" hidden="1" x14ac:dyDescent="0.2">
      <c r="B26116" s="88"/>
      <c r="C26116" s="88"/>
      <c r="D26116" s="88"/>
      <c r="E26116" s="88"/>
      <c r="F26116" s="88"/>
      <c r="G26116" s="88"/>
      <c r="H26116" s="88"/>
      <c r="I26116" s="88"/>
      <c r="J26116" s="88"/>
      <c r="K26116" s="88"/>
    </row>
    <row r="26117" spans="2:11" hidden="1" x14ac:dyDescent="0.2">
      <c r="B26117" s="88"/>
      <c r="C26117" s="88"/>
      <c r="D26117" s="88"/>
      <c r="E26117" s="88"/>
      <c r="F26117" s="88"/>
      <c r="G26117" s="88"/>
      <c r="H26117" s="88"/>
      <c r="I26117" s="88"/>
      <c r="J26117" s="88"/>
      <c r="K26117" s="88"/>
    </row>
    <row r="26118" spans="2:11" hidden="1" x14ac:dyDescent="0.2">
      <c r="B26118" s="88"/>
      <c r="C26118" s="88"/>
      <c r="D26118" s="88"/>
      <c r="E26118" s="88"/>
      <c r="F26118" s="88"/>
      <c r="G26118" s="88"/>
      <c r="H26118" s="88"/>
      <c r="I26118" s="88"/>
      <c r="J26118" s="88"/>
      <c r="K26118" s="88"/>
    </row>
    <row r="26119" spans="2:11" hidden="1" x14ac:dyDescent="0.2">
      <c r="B26119" s="88"/>
      <c r="C26119" s="88"/>
      <c r="D26119" s="88"/>
      <c r="E26119" s="88"/>
      <c r="F26119" s="88"/>
      <c r="G26119" s="88"/>
      <c r="H26119" s="88"/>
      <c r="I26119" s="88"/>
      <c r="J26119" s="88"/>
      <c r="K26119" s="88"/>
    </row>
    <row r="26120" spans="2:11" hidden="1" x14ac:dyDescent="0.2">
      <c r="B26120" s="88"/>
      <c r="C26120" s="88"/>
      <c r="D26120" s="88"/>
      <c r="E26120" s="88"/>
      <c r="F26120" s="88"/>
      <c r="G26120" s="88"/>
      <c r="H26120" s="88"/>
      <c r="I26120" s="88"/>
      <c r="J26120" s="88"/>
      <c r="K26120" s="88"/>
    </row>
    <row r="26121" spans="2:11" hidden="1" x14ac:dyDescent="0.2">
      <c r="B26121" s="88"/>
      <c r="C26121" s="88"/>
      <c r="D26121" s="88"/>
      <c r="E26121" s="88"/>
      <c r="F26121" s="88"/>
      <c r="G26121" s="88"/>
      <c r="H26121" s="88"/>
      <c r="I26121" s="88"/>
      <c r="J26121" s="88"/>
      <c r="K26121" s="88"/>
    </row>
    <row r="26122" spans="2:11" hidden="1" x14ac:dyDescent="0.2">
      <c r="B26122" s="88"/>
      <c r="C26122" s="88"/>
      <c r="D26122" s="88"/>
      <c r="E26122" s="88"/>
      <c r="F26122" s="88"/>
      <c r="G26122" s="88"/>
      <c r="H26122" s="88"/>
      <c r="I26122" s="88"/>
      <c r="J26122" s="88"/>
      <c r="K26122" s="88"/>
    </row>
    <row r="26123" spans="2:11" hidden="1" x14ac:dyDescent="0.2">
      <c r="B26123" s="88"/>
      <c r="C26123" s="88"/>
      <c r="D26123" s="88"/>
      <c r="E26123" s="88"/>
      <c r="F26123" s="88"/>
      <c r="G26123" s="88"/>
      <c r="H26123" s="88"/>
      <c r="I26123" s="88"/>
      <c r="J26123" s="88"/>
      <c r="K26123" s="88"/>
    </row>
    <row r="26124" spans="2:11" hidden="1" x14ac:dyDescent="0.2">
      <c r="B26124" s="88"/>
      <c r="C26124" s="88"/>
      <c r="D26124" s="88"/>
      <c r="E26124" s="88"/>
      <c r="F26124" s="88"/>
      <c r="G26124" s="88"/>
      <c r="H26124" s="88"/>
      <c r="I26124" s="88"/>
      <c r="J26124" s="88"/>
      <c r="K26124" s="88"/>
    </row>
    <row r="26125" spans="2:11" hidden="1" x14ac:dyDescent="0.2">
      <c r="B26125" s="88"/>
      <c r="C26125" s="88"/>
      <c r="D26125" s="88"/>
      <c r="E26125" s="88"/>
      <c r="F26125" s="88"/>
      <c r="G26125" s="88"/>
      <c r="H26125" s="88"/>
      <c r="I26125" s="88"/>
      <c r="J26125" s="88"/>
      <c r="K26125" s="88"/>
    </row>
    <row r="26126" spans="2:11" hidden="1" x14ac:dyDescent="0.2">
      <c r="B26126" s="88"/>
      <c r="C26126" s="88"/>
      <c r="D26126" s="88"/>
      <c r="E26126" s="88"/>
      <c r="F26126" s="88"/>
      <c r="G26126" s="88"/>
      <c r="H26126" s="88"/>
      <c r="I26126" s="88"/>
      <c r="J26126" s="88"/>
      <c r="K26126" s="88"/>
    </row>
    <row r="26127" spans="2:11" hidden="1" x14ac:dyDescent="0.2">
      <c r="B26127" s="88"/>
      <c r="C26127" s="88"/>
      <c r="D26127" s="88"/>
      <c r="E26127" s="88"/>
      <c r="F26127" s="88"/>
      <c r="G26127" s="88"/>
      <c r="H26127" s="88"/>
      <c r="I26127" s="88"/>
      <c r="J26127" s="88"/>
      <c r="K26127" s="88"/>
    </row>
    <row r="26128" spans="2:11" hidden="1" x14ac:dyDescent="0.2">
      <c r="B26128" s="88"/>
      <c r="C26128" s="88"/>
      <c r="D26128" s="88"/>
      <c r="E26128" s="88"/>
      <c r="F26128" s="88"/>
      <c r="G26128" s="88"/>
      <c r="H26128" s="88"/>
      <c r="I26128" s="88"/>
      <c r="J26128" s="88"/>
      <c r="K26128" s="88"/>
    </row>
    <row r="26129" spans="2:11" hidden="1" x14ac:dyDescent="0.2">
      <c r="B26129" s="88"/>
      <c r="C26129" s="88"/>
      <c r="D26129" s="88"/>
      <c r="E26129" s="88"/>
      <c r="F26129" s="88"/>
      <c r="G26129" s="88"/>
      <c r="H26129" s="88"/>
      <c r="I26129" s="88"/>
      <c r="J26129" s="88"/>
      <c r="K26129" s="88"/>
    </row>
    <row r="26130" spans="2:11" hidden="1" x14ac:dyDescent="0.2">
      <c r="B26130" s="88"/>
      <c r="C26130" s="88"/>
      <c r="D26130" s="88"/>
      <c r="E26130" s="88"/>
      <c r="F26130" s="88"/>
      <c r="G26130" s="88"/>
      <c r="H26130" s="88"/>
      <c r="I26130" s="88"/>
      <c r="J26130" s="88"/>
      <c r="K26130" s="88"/>
    </row>
    <row r="26131" spans="2:11" hidden="1" x14ac:dyDescent="0.2">
      <c r="B26131" s="88"/>
      <c r="C26131" s="88"/>
      <c r="D26131" s="88"/>
      <c r="E26131" s="88"/>
      <c r="F26131" s="88"/>
      <c r="G26131" s="88"/>
      <c r="H26131" s="88"/>
      <c r="I26131" s="88"/>
      <c r="J26131" s="88"/>
      <c r="K26131" s="88"/>
    </row>
    <row r="26132" spans="2:11" hidden="1" x14ac:dyDescent="0.2">
      <c r="B26132" s="88"/>
      <c r="C26132" s="88"/>
      <c r="D26132" s="88"/>
      <c r="E26132" s="88"/>
      <c r="F26132" s="88"/>
      <c r="G26132" s="88"/>
      <c r="H26132" s="88"/>
      <c r="I26132" s="88"/>
      <c r="J26132" s="88"/>
      <c r="K26132" s="88"/>
    </row>
    <row r="26133" spans="2:11" hidden="1" x14ac:dyDescent="0.2">
      <c r="B26133" s="88"/>
      <c r="C26133" s="88"/>
      <c r="D26133" s="88"/>
      <c r="E26133" s="88"/>
      <c r="F26133" s="88"/>
      <c r="G26133" s="88"/>
      <c r="H26133" s="88"/>
      <c r="I26133" s="88"/>
      <c r="J26133" s="88"/>
      <c r="K26133" s="88"/>
    </row>
    <row r="26134" spans="2:11" hidden="1" x14ac:dyDescent="0.2">
      <c r="B26134" s="88"/>
      <c r="C26134" s="88"/>
      <c r="D26134" s="88"/>
      <c r="E26134" s="88"/>
      <c r="F26134" s="88"/>
      <c r="G26134" s="88"/>
      <c r="H26134" s="88"/>
      <c r="I26134" s="88"/>
      <c r="J26134" s="88"/>
      <c r="K26134" s="88"/>
    </row>
    <row r="26135" spans="2:11" hidden="1" x14ac:dyDescent="0.2">
      <c r="B26135" s="88"/>
      <c r="C26135" s="88"/>
      <c r="D26135" s="88"/>
      <c r="E26135" s="88"/>
      <c r="F26135" s="88"/>
      <c r="G26135" s="88"/>
      <c r="H26135" s="88"/>
      <c r="I26135" s="88"/>
      <c r="J26135" s="88"/>
      <c r="K26135" s="88"/>
    </row>
    <row r="26136" spans="2:11" hidden="1" x14ac:dyDescent="0.2">
      <c r="B26136" s="88"/>
      <c r="C26136" s="88"/>
      <c r="D26136" s="88"/>
      <c r="E26136" s="88"/>
      <c r="F26136" s="88"/>
      <c r="G26136" s="88"/>
      <c r="H26136" s="88"/>
      <c r="I26136" s="88"/>
      <c r="J26136" s="88"/>
      <c r="K26136" s="88"/>
    </row>
    <row r="26137" spans="2:11" hidden="1" x14ac:dyDescent="0.2">
      <c r="B26137" s="88"/>
      <c r="C26137" s="88"/>
      <c r="D26137" s="88"/>
      <c r="E26137" s="88"/>
      <c r="F26137" s="88"/>
      <c r="G26137" s="88"/>
      <c r="H26137" s="88"/>
      <c r="I26137" s="88"/>
      <c r="J26137" s="88"/>
      <c r="K26137" s="88"/>
    </row>
    <row r="26138" spans="2:11" hidden="1" x14ac:dyDescent="0.2">
      <c r="B26138" s="88"/>
      <c r="C26138" s="88"/>
      <c r="D26138" s="88"/>
      <c r="E26138" s="88"/>
      <c r="F26138" s="88"/>
      <c r="G26138" s="88"/>
      <c r="H26138" s="88"/>
      <c r="I26138" s="88"/>
      <c r="J26138" s="88"/>
      <c r="K26138" s="88"/>
    </row>
    <row r="26139" spans="2:11" hidden="1" x14ac:dyDescent="0.2">
      <c r="B26139" s="88"/>
      <c r="C26139" s="88"/>
      <c r="D26139" s="88"/>
      <c r="E26139" s="88"/>
      <c r="F26139" s="88"/>
      <c r="G26139" s="88"/>
      <c r="H26139" s="88"/>
      <c r="I26139" s="88"/>
      <c r="J26139" s="88"/>
      <c r="K26139" s="88"/>
    </row>
    <row r="26140" spans="2:11" hidden="1" x14ac:dyDescent="0.2">
      <c r="B26140" s="88"/>
      <c r="C26140" s="88"/>
      <c r="D26140" s="88"/>
      <c r="E26140" s="88"/>
      <c r="F26140" s="88"/>
      <c r="G26140" s="88"/>
      <c r="H26140" s="88"/>
      <c r="I26140" s="88"/>
      <c r="J26140" s="88"/>
      <c r="K26140" s="88"/>
    </row>
    <row r="26141" spans="2:11" hidden="1" x14ac:dyDescent="0.2">
      <c r="B26141" s="88"/>
      <c r="C26141" s="88"/>
      <c r="D26141" s="88"/>
      <c r="E26141" s="88"/>
      <c r="F26141" s="88"/>
      <c r="G26141" s="88"/>
      <c r="H26141" s="88"/>
      <c r="I26141" s="88"/>
      <c r="J26141" s="88"/>
      <c r="K26141" s="88"/>
    </row>
    <row r="26142" spans="2:11" hidden="1" x14ac:dyDescent="0.2">
      <c r="B26142" s="88"/>
      <c r="C26142" s="88"/>
      <c r="D26142" s="88"/>
      <c r="E26142" s="88"/>
      <c r="F26142" s="88"/>
      <c r="G26142" s="88"/>
      <c r="H26142" s="88"/>
      <c r="I26142" s="88"/>
      <c r="J26142" s="88"/>
      <c r="K26142" s="88"/>
    </row>
    <row r="26143" spans="2:11" hidden="1" x14ac:dyDescent="0.2">
      <c r="B26143" s="88"/>
      <c r="C26143" s="88"/>
      <c r="D26143" s="88"/>
      <c r="E26143" s="88"/>
      <c r="F26143" s="88"/>
      <c r="G26143" s="88"/>
      <c r="H26143" s="88"/>
      <c r="I26143" s="88"/>
      <c r="J26143" s="88"/>
      <c r="K26143" s="88"/>
    </row>
    <row r="26144" spans="2:11" hidden="1" x14ac:dyDescent="0.2">
      <c r="B26144" s="88"/>
      <c r="C26144" s="88"/>
      <c r="D26144" s="88"/>
      <c r="E26144" s="88"/>
      <c r="F26144" s="88"/>
      <c r="G26144" s="88"/>
      <c r="H26144" s="88"/>
      <c r="I26144" s="88"/>
      <c r="J26144" s="88"/>
      <c r="K26144" s="88"/>
    </row>
    <row r="26145" spans="2:11" hidden="1" x14ac:dyDescent="0.2">
      <c r="B26145" s="88"/>
      <c r="C26145" s="88"/>
      <c r="D26145" s="88"/>
      <c r="E26145" s="88"/>
      <c r="F26145" s="88"/>
      <c r="G26145" s="88"/>
      <c r="H26145" s="88"/>
      <c r="I26145" s="88"/>
      <c r="J26145" s="88"/>
      <c r="K26145" s="88"/>
    </row>
    <row r="26146" spans="2:11" hidden="1" x14ac:dyDescent="0.2">
      <c r="B26146" s="88"/>
      <c r="C26146" s="88"/>
      <c r="D26146" s="88"/>
      <c r="E26146" s="88"/>
      <c r="F26146" s="88"/>
      <c r="G26146" s="88"/>
      <c r="H26146" s="88"/>
      <c r="I26146" s="88"/>
      <c r="J26146" s="88"/>
      <c r="K26146" s="88"/>
    </row>
    <row r="26147" spans="2:11" hidden="1" x14ac:dyDescent="0.2">
      <c r="B26147" s="88"/>
      <c r="C26147" s="88"/>
      <c r="D26147" s="88"/>
      <c r="E26147" s="88"/>
      <c r="F26147" s="88"/>
      <c r="G26147" s="88"/>
      <c r="H26147" s="88"/>
      <c r="I26147" s="88"/>
      <c r="J26147" s="88"/>
      <c r="K26147" s="88"/>
    </row>
    <row r="26148" spans="2:11" hidden="1" x14ac:dyDescent="0.2">
      <c r="B26148" s="88"/>
      <c r="C26148" s="88"/>
      <c r="D26148" s="88"/>
      <c r="E26148" s="88"/>
      <c r="F26148" s="88"/>
      <c r="G26148" s="88"/>
      <c r="H26148" s="88"/>
      <c r="I26148" s="88"/>
      <c r="J26148" s="88"/>
      <c r="K26148" s="88"/>
    </row>
    <row r="26149" spans="2:11" hidden="1" x14ac:dyDescent="0.2">
      <c r="B26149" s="88"/>
      <c r="C26149" s="88"/>
      <c r="D26149" s="88"/>
      <c r="E26149" s="88"/>
      <c r="F26149" s="88"/>
      <c r="G26149" s="88"/>
      <c r="H26149" s="88"/>
      <c r="I26149" s="88"/>
      <c r="J26149" s="88"/>
      <c r="K26149" s="88"/>
    </row>
    <row r="26150" spans="2:11" hidden="1" x14ac:dyDescent="0.2">
      <c r="B26150" s="88"/>
      <c r="C26150" s="88"/>
      <c r="D26150" s="88"/>
      <c r="E26150" s="88"/>
      <c r="F26150" s="88"/>
      <c r="G26150" s="88"/>
      <c r="H26150" s="88"/>
      <c r="I26150" s="88"/>
      <c r="J26150" s="88"/>
      <c r="K26150" s="88"/>
    </row>
    <row r="26151" spans="2:11" hidden="1" x14ac:dyDescent="0.2">
      <c r="B26151" s="88"/>
      <c r="C26151" s="88"/>
      <c r="D26151" s="88"/>
      <c r="E26151" s="88"/>
      <c r="F26151" s="88"/>
      <c r="G26151" s="88"/>
      <c r="H26151" s="88"/>
      <c r="I26151" s="88"/>
      <c r="J26151" s="88"/>
      <c r="K26151" s="88"/>
    </row>
    <row r="26152" spans="2:11" hidden="1" x14ac:dyDescent="0.2">
      <c r="B26152" s="88"/>
      <c r="C26152" s="88"/>
      <c r="D26152" s="88"/>
      <c r="E26152" s="88"/>
      <c r="F26152" s="88"/>
      <c r="G26152" s="88"/>
      <c r="H26152" s="88"/>
      <c r="I26152" s="88"/>
      <c r="J26152" s="88"/>
      <c r="K26152" s="88"/>
    </row>
    <row r="26153" spans="2:11" hidden="1" x14ac:dyDescent="0.2">
      <c r="B26153" s="88"/>
      <c r="C26153" s="88"/>
      <c r="D26153" s="88"/>
      <c r="E26153" s="88"/>
      <c r="F26153" s="88"/>
      <c r="G26153" s="88"/>
      <c r="H26153" s="88"/>
      <c r="I26153" s="88"/>
      <c r="J26153" s="88"/>
      <c r="K26153" s="88"/>
    </row>
    <row r="26154" spans="2:11" hidden="1" x14ac:dyDescent="0.2">
      <c r="B26154" s="88"/>
      <c r="C26154" s="88"/>
      <c r="D26154" s="88"/>
      <c r="E26154" s="88"/>
      <c r="F26154" s="88"/>
      <c r="G26154" s="88"/>
      <c r="H26154" s="88"/>
      <c r="I26154" s="88"/>
      <c r="J26154" s="88"/>
      <c r="K26154" s="88"/>
    </row>
    <row r="26155" spans="2:11" hidden="1" x14ac:dyDescent="0.2">
      <c r="B26155" s="88"/>
      <c r="C26155" s="88"/>
      <c r="D26155" s="88"/>
      <c r="E26155" s="88"/>
      <c r="F26155" s="88"/>
      <c r="G26155" s="88"/>
      <c r="H26155" s="88"/>
      <c r="I26155" s="88"/>
      <c r="J26155" s="88"/>
      <c r="K26155" s="88"/>
    </row>
    <row r="26156" spans="2:11" hidden="1" x14ac:dyDescent="0.2">
      <c r="B26156" s="88"/>
      <c r="C26156" s="88"/>
      <c r="D26156" s="88"/>
      <c r="E26156" s="88"/>
      <c r="F26156" s="88"/>
      <c r="G26156" s="88"/>
      <c r="H26156" s="88"/>
      <c r="I26156" s="88"/>
      <c r="J26156" s="88"/>
      <c r="K26156" s="88"/>
    </row>
    <row r="26157" spans="2:11" hidden="1" x14ac:dyDescent="0.2">
      <c r="B26157" s="88"/>
      <c r="C26157" s="88"/>
      <c r="D26157" s="88"/>
      <c r="E26157" s="88"/>
      <c r="F26157" s="88"/>
      <c r="G26157" s="88"/>
      <c r="H26157" s="88"/>
      <c r="I26157" s="88"/>
      <c r="J26157" s="88"/>
      <c r="K26157" s="88"/>
    </row>
    <row r="26158" spans="2:11" hidden="1" x14ac:dyDescent="0.2">
      <c r="B26158" s="88"/>
      <c r="C26158" s="88"/>
      <c r="D26158" s="88"/>
      <c r="E26158" s="88"/>
      <c r="F26158" s="88"/>
      <c r="G26158" s="88"/>
      <c r="H26158" s="88"/>
      <c r="I26158" s="88"/>
      <c r="J26158" s="88"/>
      <c r="K26158" s="88"/>
    </row>
    <row r="26159" spans="2:11" hidden="1" x14ac:dyDescent="0.2">
      <c r="B26159" s="88"/>
      <c r="C26159" s="88"/>
      <c r="D26159" s="88"/>
      <c r="E26159" s="88"/>
      <c r="F26159" s="88"/>
      <c r="G26159" s="88"/>
      <c r="H26159" s="88"/>
      <c r="I26159" s="88"/>
      <c r="J26159" s="88"/>
      <c r="K26159" s="88"/>
    </row>
    <row r="26160" spans="2:11" hidden="1" x14ac:dyDescent="0.2">
      <c r="B26160" s="88"/>
      <c r="C26160" s="88"/>
      <c r="D26160" s="88"/>
      <c r="E26160" s="88"/>
      <c r="F26160" s="88"/>
      <c r="G26160" s="88"/>
      <c r="H26160" s="88"/>
      <c r="I26160" s="88"/>
      <c r="J26160" s="88"/>
      <c r="K26160" s="88"/>
    </row>
    <row r="26161" spans="2:11" hidden="1" x14ac:dyDescent="0.2">
      <c r="B26161" s="88"/>
      <c r="C26161" s="88"/>
      <c r="D26161" s="88"/>
      <c r="E26161" s="88"/>
      <c r="F26161" s="88"/>
      <c r="G26161" s="88"/>
      <c r="H26161" s="88"/>
      <c r="I26161" s="88"/>
      <c r="J26161" s="88"/>
      <c r="K26161" s="88"/>
    </row>
    <row r="26162" spans="2:11" hidden="1" x14ac:dyDescent="0.2">
      <c r="B26162" s="88"/>
      <c r="C26162" s="88"/>
      <c r="D26162" s="88"/>
      <c r="E26162" s="88"/>
      <c r="F26162" s="88"/>
      <c r="G26162" s="88"/>
      <c r="H26162" s="88"/>
      <c r="I26162" s="88"/>
      <c r="J26162" s="88"/>
      <c r="K26162" s="88"/>
    </row>
    <row r="26163" spans="2:11" hidden="1" x14ac:dyDescent="0.2">
      <c r="B26163" s="88"/>
      <c r="C26163" s="88"/>
      <c r="D26163" s="88"/>
      <c r="E26163" s="88"/>
      <c r="F26163" s="88"/>
      <c r="G26163" s="88"/>
      <c r="H26163" s="88"/>
      <c r="I26163" s="88"/>
      <c r="J26163" s="88"/>
      <c r="K26163" s="88"/>
    </row>
    <row r="26164" spans="2:11" hidden="1" x14ac:dyDescent="0.2">
      <c r="B26164" s="88"/>
      <c r="C26164" s="88"/>
      <c r="D26164" s="88"/>
      <c r="E26164" s="88"/>
      <c r="F26164" s="88"/>
      <c r="G26164" s="88"/>
      <c r="H26164" s="88"/>
      <c r="I26164" s="88"/>
      <c r="J26164" s="88"/>
      <c r="K26164" s="88"/>
    </row>
    <row r="26165" spans="2:11" hidden="1" x14ac:dyDescent="0.2">
      <c r="B26165" s="88"/>
      <c r="C26165" s="88"/>
      <c r="D26165" s="88"/>
      <c r="E26165" s="88"/>
      <c r="F26165" s="88"/>
      <c r="G26165" s="88"/>
      <c r="H26165" s="88"/>
      <c r="I26165" s="88"/>
      <c r="J26165" s="88"/>
      <c r="K26165" s="88"/>
    </row>
    <row r="26166" spans="2:11" hidden="1" x14ac:dyDescent="0.2">
      <c r="B26166" s="88"/>
      <c r="C26166" s="88"/>
      <c r="D26166" s="88"/>
      <c r="E26166" s="88"/>
      <c r="F26166" s="88"/>
      <c r="G26166" s="88"/>
      <c r="H26166" s="88"/>
      <c r="I26166" s="88"/>
      <c r="J26166" s="88"/>
      <c r="K26166" s="88"/>
    </row>
    <row r="26167" spans="2:11" hidden="1" x14ac:dyDescent="0.2">
      <c r="B26167" s="88"/>
      <c r="C26167" s="88"/>
      <c r="D26167" s="88"/>
      <c r="E26167" s="88"/>
      <c r="F26167" s="88"/>
      <c r="G26167" s="88"/>
      <c r="H26167" s="88"/>
      <c r="I26167" s="88"/>
      <c r="J26167" s="88"/>
      <c r="K26167" s="88"/>
    </row>
    <row r="26168" spans="2:11" hidden="1" x14ac:dyDescent="0.2">
      <c r="B26168" s="88"/>
      <c r="C26168" s="88"/>
      <c r="D26168" s="88"/>
      <c r="E26168" s="88"/>
      <c r="F26168" s="88"/>
      <c r="G26168" s="88"/>
      <c r="H26168" s="88"/>
      <c r="I26168" s="88"/>
      <c r="J26168" s="88"/>
      <c r="K26168" s="88"/>
    </row>
    <row r="26169" spans="2:11" hidden="1" x14ac:dyDescent="0.2">
      <c r="B26169" s="88"/>
      <c r="C26169" s="88"/>
      <c r="D26169" s="88"/>
      <c r="E26169" s="88"/>
      <c r="F26169" s="88"/>
      <c r="G26169" s="88"/>
      <c r="H26169" s="88"/>
      <c r="I26169" s="88"/>
      <c r="J26169" s="88"/>
      <c r="K26169" s="88"/>
    </row>
    <row r="26170" spans="2:11" hidden="1" x14ac:dyDescent="0.2">
      <c r="B26170" s="88"/>
      <c r="C26170" s="88"/>
      <c r="D26170" s="88"/>
      <c r="E26170" s="88"/>
      <c r="F26170" s="88"/>
      <c r="G26170" s="88"/>
      <c r="H26170" s="88"/>
      <c r="I26170" s="88"/>
      <c r="J26170" s="88"/>
      <c r="K26170" s="88"/>
    </row>
    <row r="26171" spans="2:11" hidden="1" x14ac:dyDescent="0.2">
      <c r="B26171" s="88"/>
      <c r="C26171" s="88"/>
      <c r="D26171" s="88"/>
      <c r="E26171" s="88"/>
      <c r="F26171" s="88"/>
      <c r="G26171" s="88"/>
      <c r="H26171" s="88"/>
      <c r="I26171" s="88"/>
      <c r="J26171" s="88"/>
      <c r="K26171" s="88"/>
    </row>
    <row r="26172" spans="2:11" hidden="1" x14ac:dyDescent="0.2">
      <c r="B26172" s="88"/>
      <c r="C26172" s="88"/>
      <c r="D26172" s="88"/>
      <c r="E26172" s="88"/>
      <c r="F26172" s="88"/>
      <c r="G26172" s="88"/>
      <c r="H26172" s="88"/>
      <c r="I26172" s="88"/>
      <c r="J26172" s="88"/>
      <c r="K26172" s="88"/>
    </row>
    <row r="26173" spans="2:11" hidden="1" x14ac:dyDescent="0.2">
      <c r="B26173" s="88"/>
      <c r="C26173" s="88"/>
      <c r="D26173" s="88"/>
      <c r="E26173" s="88"/>
      <c r="F26173" s="88"/>
      <c r="G26173" s="88"/>
      <c r="H26173" s="88"/>
      <c r="I26173" s="88"/>
      <c r="J26173" s="88"/>
      <c r="K26173" s="88"/>
    </row>
    <row r="26174" spans="2:11" hidden="1" x14ac:dyDescent="0.2">
      <c r="B26174" s="88"/>
      <c r="C26174" s="88"/>
      <c r="D26174" s="88"/>
      <c r="E26174" s="88"/>
      <c r="F26174" s="88"/>
      <c r="G26174" s="88"/>
      <c r="H26174" s="88"/>
      <c r="I26174" s="88"/>
      <c r="J26174" s="88"/>
      <c r="K26174" s="88"/>
    </row>
    <row r="26175" spans="2:11" hidden="1" x14ac:dyDescent="0.2">
      <c r="B26175" s="88"/>
      <c r="C26175" s="88"/>
      <c r="D26175" s="88"/>
      <c r="E26175" s="88"/>
      <c r="F26175" s="88"/>
      <c r="G26175" s="88"/>
      <c r="H26175" s="88"/>
      <c r="I26175" s="88"/>
      <c r="J26175" s="88"/>
      <c r="K26175" s="88"/>
    </row>
    <row r="26176" spans="2:11" hidden="1" x14ac:dyDescent="0.2">
      <c r="B26176" s="88"/>
      <c r="C26176" s="88"/>
      <c r="D26176" s="88"/>
      <c r="E26176" s="88"/>
      <c r="F26176" s="88"/>
      <c r="G26176" s="88"/>
      <c r="H26176" s="88"/>
      <c r="I26176" s="88"/>
      <c r="J26176" s="88"/>
      <c r="K26176" s="88"/>
    </row>
    <row r="26177" spans="2:11" hidden="1" x14ac:dyDescent="0.2">
      <c r="B26177" s="88"/>
      <c r="C26177" s="88"/>
      <c r="D26177" s="88"/>
      <c r="E26177" s="88"/>
      <c r="F26177" s="88"/>
      <c r="G26177" s="88"/>
      <c r="H26177" s="88"/>
      <c r="I26177" s="88"/>
      <c r="J26177" s="88"/>
      <c r="K26177" s="88"/>
    </row>
    <row r="26178" spans="2:11" hidden="1" x14ac:dyDescent="0.2">
      <c r="B26178" s="88"/>
      <c r="C26178" s="88"/>
      <c r="D26178" s="88"/>
      <c r="E26178" s="88"/>
      <c r="F26178" s="88"/>
      <c r="G26178" s="88"/>
      <c r="H26178" s="88"/>
      <c r="I26178" s="88"/>
      <c r="J26178" s="88"/>
      <c r="K26178" s="88"/>
    </row>
    <row r="26179" spans="2:11" hidden="1" x14ac:dyDescent="0.2">
      <c r="B26179" s="88"/>
      <c r="C26179" s="88"/>
      <c r="D26179" s="88"/>
      <c r="E26179" s="88"/>
      <c r="F26179" s="88"/>
      <c r="G26179" s="88"/>
      <c r="H26179" s="88"/>
      <c r="I26179" s="88"/>
      <c r="J26179" s="88"/>
      <c r="K26179" s="88"/>
    </row>
    <row r="26180" spans="2:11" hidden="1" x14ac:dyDescent="0.2">
      <c r="B26180" s="88"/>
      <c r="C26180" s="88"/>
      <c r="D26180" s="88"/>
      <c r="E26180" s="88"/>
      <c r="F26180" s="88"/>
      <c r="G26180" s="88"/>
      <c r="H26180" s="88"/>
      <c r="I26180" s="88"/>
      <c r="J26180" s="88"/>
      <c r="K26180" s="88"/>
    </row>
    <row r="26181" spans="2:11" hidden="1" x14ac:dyDescent="0.2">
      <c r="B26181" s="88"/>
      <c r="C26181" s="88"/>
      <c r="D26181" s="88"/>
      <c r="E26181" s="88"/>
      <c r="F26181" s="88"/>
      <c r="G26181" s="88"/>
      <c r="H26181" s="88"/>
      <c r="I26181" s="88"/>
      <c r="J26181" s="88"/>
      <c r="K26181" s="88"/>
    </row>
    <row r="26182" spans="2:11" hidden="1" x14ac:dyDescent="0.2">
      <c r="B26182" s="88"/>
      <c r="C26182" s="88"/>
      <c r="D26182" s="88"/>
      <c r="E26182" s="88"/>
      <c r="F26182" s="88"/>
      <c r="G26182" s="88"/>
      <c r="H26182" s="88"/>
      <c r="I26182" s="88"/>
      <c r="J26182" s="88"/>
      <c r="K26182" s="88"/>
    </row>
    <row r="26183" spans="2:11" hidden="1" x14ac:dyDescent="0.2">
      <c r="B26183" s="88"/>
      <c r="C26183" s="88"/>
      <c r="D26183" s="88"/>
      <c r="E26183" s="88"/>
      <c r="F26183" s="88"/>
      <c r="G26183" s="88"/>
      <c r="H26183" s="88"/>
      <c r="I26183" s="88"/>
      <c r="J26183" s="88"/>
      <c r="K26183" s="88"/>
    </row>
    <row r="26184" spans="2:11" hidden="1" x14ac:dyDescent="0.2">
      <c r="B26184" s="88"/>
      <c r="C26184" s="88"/>
      <c r="D26184" s="88"/>
      <c r="E26184" s="88"/>
      <c r="F26184" s="88"/>
      <c r="G26184" s="88"/>
      <c r="H26184" s="88"/>
      <c r="I26184" s="88"/>
      <c r="J26184" s="88"/>
      <c r="K26184" s="88"/>
    </row>
    <row r="26185" spans="2:11" hidden="1" x14ac:dyDescent="0.2">
      <c r="B26185" s="88"/>
      <c r="C26185" s="88"/>
      <c r="D26185" s="88"/>
      <c r="E26185" s="88"/>
      <c r="F26185" s="88"/>
      <c r="G26185" s="88"/>
      <c r="H26185" s="88"/>
      <c r="I26185" s="88"/>
      <c r="J26185" s="88"/>
      <c r="K26185" s="88"/>
    </row>
    <row r="26186" spans="2:11" hidden="1" x14ac:dyDescent="0.2">
      <c r="B26186" s="88"/>
      <c r="C26186" s="88"/>
      <c r="D26186" s="88"/>
      <c r="E26186" s="88"/>
      <c r="F26186" s="88"/>
      <c r="G26186" s="88"/>
      <c r="H26186" s="88"/>
      <c r="I26186" s="88"/>
      <c r="J26186" s="88"/>
      <c r="K26186" s="88"/>
    </row>
    <row r="26187" spans="2:11" hidden="1" x14ac:dyDescent="0.2">
      <c r="B26187" s="88"/>
      <c r="C26187" s="88"/>
      <c r="D26187" s="88"/>
      <c r="E26187" s="88"/>
      <c r="F26187" s="88"/>
      <c r="G26187" s="88"/>
      <c r="H26187" s="88"/>
      <c r="I26187" s="88"/>
      <c r="J26187" s="88"/>
      <c r="K26187" s="88"/>
    </row>
    <row r="26188" spans="2:11" hidden="1" x14ac:dyDescent="0.2">
      <c r="B26188" s="88"/>
      <c r="C26188" s="88"/>
      <c r="D26188" s="88"/>
      <c r="E26188" s="88"/>
      <c r="F26188" s="88"/>
      <c r="G26188" s="88"/>
      <c r="H26188" s="88"/>
      <c r="I26188" s="88"/>
      <c r="J26188" s="88"/>
      <c r="K26188" s="88"/>
    </row>
    <row r="26189" spans="2:11" hidden="1" x14ac:dyDescent="0.2">
      <c r="B26189" s="88"/>
      <c r="C26189" s="88"/>
      <c r="D26189" s="88"/>
      <c r="E26189" s="88"/>
      <c r="F26189" s="88"/>
      <c r="G26189" s="88"/>
      <c r="H26189" s="88"/>
      <c r="I26189" s="88"/>
      <c r="J26189" s="88"/>
      <c r="K26189" s="88"/>
    </row>
    <row r="26190" spans="2:11" hidden="1" x14ac:dyDescent="0.2">
      <c r="B26190" s="88"/>
      <c r="C26190" s="88"/>
      <c r="D26190" s="88"/>
      <c r="E26190" s="88"/>
      <c r="F26190" s="88"/>
      <c r="G26190" s="88"/>
      <c r="H26190" s="88"/>
      <c r="I26190" s="88"/>
      <c r="J26190" s="88"/>
      <c r="K26190" s="88"/>
    </row>
    <row r="26191" spans="2:11" hidden="1" x14ac:dyDescent="0.2">
      <c r="B26191" s="88"/>
      <c r="C26191" s="88"/>
      <c r="D26191" s="88"/>
      <c r="E26191" s="88"/>
      <c r="F26191" s="88"/>
      <c r="G26191" s="88"/>
      <c r="H26191" s="88"/>
      <c r="I26191" s="88"/>
      <c r="J26191" s="88"/>
      <c r="K26191" s="88"/>
    </row>
    <row r="26192" spans="2:11" hidden="1" x14ac:dyDescent="0.2">
      <c r="B26192" s="88"/>
      <c r="C26192" s="88"/>
      <c r="D26192" s="88"/>
      <c r="E26192" s="88"/>
      <c r="F26192" s="88"/>
      <c r="G26192" s="88"/>
      <c r="H26192" s="88"/>
      <c r="I26192" s="88"/>
      <c r="J26192" s="88"/>
      <c r="K26192" s="88"/>
    </row>
    <row r="26193" spans="2:11" hidden="1" x14ac:dyDescent="0.2">
      <c r="B26193" s="88"/>
      <c r="C26193" s="88"/>
      <c r="D26193" s="88"/>
      <c r="E26193" s="88"/>
      <c r="F26193" s="88"/>
      <c r="G26193" s="88"/>
      <c r="H26193" s="88"/>
      <c r="I26193" s="88"/>
      <c r="J26193" s="88"/>
      <c r="K26193" s="88"/>
    </row>
    <row r="26194" spans="2:11" hidden="1" x14ac:dyDescent="0.2">
      <c r="B26194" s="88"/>
      <c r="C26194" s="88"/>
      <c r="D26194" s="88"/>
      <c r="E26194" s="88"/>
      <c r="F26194" s="88"/>
      <c r="G26194" s="88"/>
      <c r="H26194" s="88"/>
      <c r="I26194" s="88"/>
      <c r="J26194" s="88"/>
      <c r="K26194" s="88"/>
    </row>
    <row r="26195" spans="2:11" hidden="1" x14ac:dyDescent="0.2">
      <c r="B26195" s="88"/>
      <c r="C26195" s="88"/>
      <c r="D26195" s="88"/>
      <c r="E26195" s="88"/>
      <c r="F26195" s="88"/>
      <c r="G26195" s="88"/>
      <c r="H26195" s="88"/>
      <c r="I26195" s="88"/>
      <c r="J26195" s="88"/>
      <c r="K26195" s="88"/>
    </row>
    <row r="26196" spans="2:11" hidden="1" x14ac:dyDescent="0.2">
      <c r="B26196" s="88"/>
      <c r="C26196" s="88"/>
      <c r="D26196" s="88"/>
      <c r="E26196" s="88"/>
      <c r="F26196" s="88"/>
      <c r="G26196" s="88"/>
      <c r="H26196" s="88"/>
      <c r="I26196" s="88"/>
      <c r="J26196" s="88"/>
      <c r="K26196" s="88"/>
    </row>
    <row r="26197" spans="2:11" hidden="1" x14ac:dyDescent="0.2">
      <c r="B26197" s="88"/>
      <c r="C26197" s="88"/>
      <c r="D26197" s="88"/>
      <c r="E26197" s="88"/>
      <c r="F26197" s="88"/>
      <c r="G26197" s="88"/>
      <c r="H26197" s="88"/>
      <c r="I26197" s="88"/>
      <c r="J26197" s="88"/>
      <c r="K26197" s="88"/>
    </row>
    <row r="26198" spans="2:11" hidden="1" x14ac:dyDescent="0.2">
      <c r="B26198" s="88"/>
      <c r="C26198" s="88"/>
      <c r="D26198" s="88"/>
      <c r="E26198" s="88"/>
      <c r="F26198" s="88"/>
      <c r="G26198" s="88"/>
      <c r="H26198" s="88"/>
      <c r="I26198" s="88"/>
      <c r="J26198" s="88"/>
      <c r="K26198" s="88"/>
    </row>
    <row r="26199" spans="2:11" hidden="1" x14ac:dyDescent="0.2">
      <c r="B26199" s="88"/>
      <c r="C26199" s="88"/>
      <c r="D26199" s="88"/>
      <c r="E26199" s="88"/>
      <c r="F26199" s="88"/>
      <c r="G26199" s="88"/>
      <c r="H26199" s="88"/>
      <c r="I26199" s="88"/>
      <c r="J26199" s="88"/>
      <c r="K26199" s="88"/>
    </row>
    <row r="26200" spans="2:11" hidden="1" x14ac:dyDescent="0.2">
      <c r="B26200" s="88"/>
      <c r="C26200" s="88"/>
      <c r="D26200" s="88"/>
      <c r="E26200" s="88"/>
      <c r="F26200" s="88"/>
      <c r="G26200" s="88"/>
      <c r="H26200" s="88"/>
      <c r="I26200" s="88"/>
      <c r="J26200" s="88"/>
      <c r="K26200" s="88"/>
    </row>
    <row r="26201" spans="2:11" hidden="1" x14ac:dyDescent="0.2">
      <c r="B26201" s="88"/>
      <c r="C26201" s="88"/>
      <c r="D26201" s="88"/>
      <c r="E26201" s="88"/>
      <c r="F26201" s="88"/>
      <c r="G26201" s="88"/>
      <c r="H26201" s="88"/>
      <c r="I26201" s="88"/>
      <c r="J26201" s="88"/>
      <c r="K26201" s="88"/>
    </row>
    <row r="26202" spans="2:11" hidden="1" x14ac:dyDescent="0.2">
      <c r="B26202" s="88"/>
      <c r="C26202" s="88"/>
      <c r="D26202" s="88"/>
      <c r="E26202" s="88"/>
      <c r="F26202" s="88"/>
      <c r="G26202" s="88"/>
      <c r="H26202" s="88"/>
      <c r="I26202" s="88"/>
      <c r="J26202" s="88"/>
      <c r="K26202" s="88"/>
    </row>
    <row r="26203" spans="2:11" hidden="1" x14ac:dyDescent="0.2">
      <c r="B26203" s="88"/>
      <c r="C26203" s="88"/>
      <c r="D26203" s="88"/>
      <c r="E26203" s="88"/>
      <c r="F26203" s="88"/>
      <c r="G26203" s="88"/>
      <c r="H26203" s="88"/>
      <c r="I26203" s="88"/>
      <c r="J26203" s="88"/>
      <c r="K26203" s="88"/>
    </row>
    <row r="26204" spans="2:11" hidden="1" x14ac:dyDescent="0.2">
      <c r="B26204" s="88"/>
      <c r="C26204" s="88"/>
      <c r="D26204" s="88"/>
      <c r="E26204" s="88"/>
      <c r="F26204" s="88"/>
      <c r="G26204" s="88"/>
      <c r="H26204" s="88"/>
      <c r="I26204" s="88"/>
      <c r="J26204" s="88"/>
      <c r="K26204" s="88"/>
    </row>
    <row r="26205" spans="2:11" hidden="1" x14ac:dyDescent="0.2">
      <c r="B26205" s="88"/>
      <c r="C26205" s="88"/>
      <c r="D26205" s="88"/>
      <c r="E26205" s="88"/>
      <c r="F26205" s="88"/>
      <c r="G26205" s="88"/>
      <c r="H26205" s="88"/>
      <c r="I26205" s="88"/>
      <c r="J26205" s="88"/>
      <c r="K26205" s="88"/>
    </row>
    <row r="26206" spans="2:11" hidden="1" x14ac:dyDescent="0.2">
      <c r="B26206" s="88"/>
      <c r="C26206" s="88"/>
      <c r="D26206" s="88"/>
      <c r="E26206" s="88"/>
      <c r="F26206" s="88"/>
      <c r="G26206" s="88"/>
      <c r="H26206" s="88"/>
      <c r="I26206" s="88"/>
      <c r="J26206" s="88"/>
      <c r="K26206" s="88"/>
    </row>
    <row r="26207" spans="2:11" hidden="1" x14ac:dyDescent="0.2">
      <c r="B26207" s="88"/>
      <c r="C26207" s="88"/>
      <c r="D26207" s="88"/>
      <c r="E26207" s="88"/>
      <c r="F26207" s="88"/>
      <c r="G26207" s="88"/>
      <c r="H26207" s="88"/>
      <c r="I26207" s="88"/>
      <c r="J26207" s="88"/>
      <c r="K26207" s="88"/>
    </row>
    <row r="26208" spans="2:11" hidden="1" x14ac:dyDescent="0.2">
      <c r="B26208" s="88"/>
      <c r="C26208" s="88"/>
      <c r="D26208" s="88"/>
      <c r="E26208" s="88"/>
      <c r="F26208" s="88"/>
      <c r="G26208" s="88"/>
      <c r="H26208" s="88"/>
      <c r="I26208" s="88"/>
      <c r="J26208" s="88"/>
      <c r="K26208" s="88"/>
    </row>
    <row r="26209" spans="2:11" hidden="1" x14ac:dyDescent="0.2">
      <c r="B26209" s="88"/>
      <c r="C26209" s="88"/>
      <c r="D26209" s="88"/>
      <c r="E26209" s="88"/>
      <c r="F26209" s="88"/>
      <c r="G26209" s="88"/>
      <c r="H26209" s="88"/>
      <c r="I26209" s="88"/>
      <c r="J26209" s="88"/>
      <c r="K26209" s="88"/>
    </row>
    <row r="26210" spans="2:11" hidden="1" x14ac:dyDescent="0.2">
      <c r="B26210" s="88"/>
      <c r="C26210" s="88"/>
      <c r="D26210" s="88"/>
      <c r="E26210" s="88"/>
      <c r="F26210" s="88"/>
      <c r="G26210" s="88"/>
      <c r="H26210" s="88"/>
      <c r="I26210" s="88"/>
      <c r="J26210" s="88"/>
      <c r="K26210" s="88"/>
    </row>
    <row r="26211" spans="2:11" hidden="1" x14ac:dyDescent="0.2">
      <c r="B26211" s="88"/>
      <c r="C26211" s="88"/>
      <c r="D26211" s="88"/>
      <c r="E26211" s="88"/>
      <c r="F26211" s="88"/>
      <c r="G26211" s="88"/>
      <c r="H26211" s="88"/>
      <c r="I26211" s="88"/>
      <c r="J26211" s="88"/>
      <c r="K26211" s="88"/>
    </row>
    <row r="26212" spans="2:11" hidden="1" x14ac:dyDescent="0.2">
      <c r="B26212" s="88"/>
      <c r="C26212" s="88"/>
      <c r="D26212" s="88"/>
      <c r="E26212" s="88"/>
      <c r="F26212" s="88"/>
      <c r="G26212" s="88"/>
      <c r="H26212" s="88"/>
      <c r="I26212" s="88"/>
      <c r="J26212" s="88"/>
      <c r="K26212" s="88"/>
    </row>
    <row r="26213" spans="2:11" hidden="1" x14ac:dyDescent="0.2">
      <c r="B26213" s="88"/>
      <c r="C26213" s="88"/>
      <c r="D26213" s="88"/>
      <c r="E26213" s="88"/>
      <c r="F26213" s="88"/>
      <c r="G26213" s="88"/>
      <c r="H26213" s="88"/>
      <c r="I26213" s="88"/>
      <c r="J26213" s="88"/>
      <c r="K26213" s="88"/>
    </row>
    <row r="26214" spans="2:11" hidden="1" x14ac:dyDescent="0.2">
      <c r="B26214" s="88"/>
      <c r="C26214" s="88"/>
      <c r="D26214" s="88"/>
      <c r="E26214" s="88"/>
      <c r="F26214" s="88"/>
      <c r="G26214" s="88"/>
      <c r="H26214" s="88"/>
      <c r="I26214" s="88"/>
      <c r="J26214" s="88"/>
      <c r="K26214" s="88"/>
    </row>
    <row r="26215" spans="2:11" hidden="1" x14ac:dyDescent="0.2">
      <c r="B26215" s="88"/>
      <c r="C26215" s="88"/>
      <c r="D26215" s="88"/>
      <c r="E26215" s="88"/>
      <c r="F26215" s="88"/>
      <c r="G26215" s="88"/>
      <c r="H26215" s="88"/>
      <c r="I26215" s="88"/>
      <c r="J26215" s="88"/>
      <c r="K26215" s="88"/>
    </row>
    <row r="26216" spans="2:11" hidden="1" x14ac:dyDescent="0.2">
      <c r="B26216" s="88"/>
      <c r="C26216" s="88"/>
      <c r="D26216" s="88"/>
      <c r="E26216" s="88"/>
      <c r="F26216" s="88"/>
      <c r="G26216" s="88"/>
      <c r="H26216" s="88"/>
      <c r="I26216" s="88"/>
      <c r="J26216" s="88"/>
      <c r="K26216" s="88"/>
    </row>
    <row r="26217" spans="2:11" hidden="1" x14ac:dyDescent="0.2">
      <c r="B26217" s="88"/>
      <c r="C26217" s="88"/>
      <c r="D26217" s="88"/>
      <c r="E26217" s="88"/>
      <c r="F26217" s="88"/>
      <c r="G26217" s="88"/>
      <c r="H26217" s="88"/>
      <c r="I26217" s="88"/>
      <c r="J26217" s="88"/>
      <c r="K26217" s="88"/>
    </row>
    <row r="26218" spans="2:11" hidden="1" x14ac:dyDescent="0.2">
      <c r="B26218" s="88"/>
      <c r="C26218" s="88"/>
      <c r="D26218" s="88"/>
      <c r="E26218" s="88"/>
      <c r="F26218" s="88"/>
      <c r="G26218" s="88"/>
      <c r="H26218" s="88"/>
      <c r="I26218" s="88"/>
      <c r="J26218" s="88"/>
      <c r="K26218" s="88"/>
    </row>
    <row r="26219" spans="2:11" hidden="1" x14ac:dyDescent="0.2">
      <c r="B26219" s="88"/>
      <c r="C26219" s="88"/>
      <c r="D26219" s="88"/>
      <c r="E26219" s="88"/>
      <c r="F26219" s="88"/>
      <c r="G26219" s="88"/>
      <c r="H26219" s="88"/>
      <c r="I26219" s="88"/>
      <c r="J26219" s="88"/>
      <c r="K26219" s="88"/>
    </row>
    <row r="26220" spans="2:11" hidden="1" x14ac:dyDescent="0.2">
      <c r="B26220" s="88"/>
      <c r="C26220" s="88"/>
      <c r="D26220" s="88"/>
      <c r="E26220" s="88"/>
      <c r="F26220" s="88"/>
      <c r="G26220" s="88"/>
      <c r="H26220" s="88"/>
      <c r="I26220" s="88"/>
      <c r="J26220" s="88"/>
      <c r="K26220" s="88"/>
    </row>
    <row r="26221" spans="2:11" hidden="1" x14ac:dyDescent="0.2">
      <c r="B26221" s="88"/>
      <c r="C26221" s="88"/>
      <c r="D26221" s="88"/>
      <c r="E26221" s="88"/>
      <c r="F26221" s="88"/>
      <c r="G26221" s="88"/>
      <c r="H26221" s="88"/>
      <c r="I26221" s="88"/>
      <c r="J26221" s="88"/>
      <c r="K26221" s="88"/>
    </row>
    <row r="26222" spans="2:11" hidden="1" x14ac:dyDescent="0.2">
      <c r="B26222" s="88"/>
      <c r="C26222" s="88"/>
      <c r="D26222" s="88"/>
      <c r="E26222" s="88"/>
      <c r="F26222" s="88"/>
      <c r="G26222" s="88"/>
      <c r="H26222" s="88"/>
      <c r="I26222" s="88"/>
      <c r="J26222" s="88"/>
      <c r="K26222" s="88"/>
    </row>
    <row r="26223" spans="2:11" hidden="1" x14ac:dyDescent="0.2">
      <c r="B26223" s="88"/>
      <c r="C26223" s="88"/>
      <c r="D26223" s="88"/>
      <c r="E26223" s="88"/>
      <c r="F26223" s="88"/>
      <c r="G26223" s="88"/>
      <c r="H26223" s="88"/>
      <c r="I26223" s="88"/>
      <c r="J26223" s="88"/>
      <c r="K26223" s="88"/>
    </row>
    <row r="26224" spans="2:11" hidden="1" x14ac:dyDescent="0.2">
      <c r="B26224" s="88"/>
      <c r="C26224" s="88"/>
      <c r="D26224" s="88"/>
      <c r="E26224" s="88"/>
      <c r="F26224" s="88"/>
      <c r="G26224" s="88"/>
      <c r="H26224" s="88"/>
      <c r="I26224" s="88"/>
      <c r="J26224" s="88"/>
      <c r="K26224" s="88"/>
    </row>
    <row r="26225" spans="2:11" hidden="1" x14ac:dyDescent="0.2">
      <c r="B26225" s="88"/>
      <c r="C26225" s="88"/>
      <c r="D26225" s="88"/>
      <c r="E26225" s="88"/>
      <c r="F26225" s="88"/>
      <c r="G26225" s="88"/>
      <c r="H26225" s="88"/>
      <c r="I26225" s="88"/>
      <c r="J26225" s="88"/>
      <c r="K26225" s="88"/>
    </row>
    <row r="26226" spans="2:11" hidden="1" x14ac:dyDescent="0.2">
      <c r="B26226" s="88"/>
      <c r="C26226" s="88"/>
      <c r="D26226" s="88"/>
      <c r="E26226" s="88"/>
      <c r="F26226" s="88"/>
      <c r="G26226" s="88"/>
      <c r="H26226" s="88"/>
      <c r="I26226" s="88"/>
      <c r="J26226" s="88"/>
      <c r="K26226" s="88"/>
    </row>
    <row r="26227" spans="2:11" hidden="1" x14ac:dyDescent="0.2">
      <c r="B26227" s="88"/>
      <c r="C26227" s="88"/>
      <c r="D26227" s="88"/>
      <c r="E26227" s="88"/>
      <c r="F26227" s="88"/>
      <c r="G26227" s="88"/>
      <c r="H26227" s="88"/>
      <c r="I26227" s="88"/>
      <c r="J26227" s="88"/>
      <c r="K26227" s="88"/>
    </row>
    <row r="26228" spans="2:11" hidden="1" x14ac:dyDescent="0.2">
      <c r="B26228" s="88"/>
      <c r="C26228" s="88"/>
      <c r="D26228" s="88"/>
      <c r="E26228" s="88"/>
      <c r="F26228" s="88"/>
      <c r="G26228" s="88"/>
      <c r="H26228" s="88"/>
      <c r="I26228" s="88"/>
      <c r="J26228" s="88"/>
      <c r="K26228" s="88"/>
    </row>
    <row r="26229" spans="2:11" hidden="1" x14ac:dyDescent="0.2">
      <c r="B26229" s="88"/>
      <c r="C26229" s="88"/>
      <c r="D26229" s="88"/>
      <c r="E26229" s="88"/>
      <c r="F26229" s="88"/>
      <c r="G26229" s="88"/>
      <c r="H26229" s="88"/>
      <c r="I26229" s="88"/>
      <c r="J26229" s="88"/>
      <c r="K26229" s="88"/>
    </row>
    <row r="26230" spans="2:11" hidden="1" x14ac:dyDescent="0.2">
      <c r="B26230" s="88"/>
      <c r="C26230" s="88"/>
      <c r="D26230" s="88"/>
      <c r="E26230" s="88"/>
      <c r="F26230" s="88"/>
      <c r="G26230" s="88"/>
      <c r="H26230" s="88"/>
      <c r="I26230" s="88"/>
      <c r="J26230" s="88"/>
      <c r="K26230" s="88"/>
    </row>
    <row r="26231" spans="2:11" hidden="1" x14ac:dyDescent="0.2">
      <c r="B26231" s="88"/>
      <c r="C26231" s="88"/>
      <c r="D26231" s="88"/>
      <c r="E26231" s="88"/>
      <c r="F26231" s="88"/>
      <c r="G26231" s="88"/>
      <c r="H26231" s="88"/>
      <c r="I26231" s="88"/>
      <c r="J26231" s="88"/>
      <c r="K26231" s="88"/>
    </row>
    <row r="26232" spans="2:11" hidden="1" x14ac:dyDescent="0.2">
      <c r="B26232" s="88"/>
      <c r="C26232" s="88"/>
      <c r="D26232" s="88"/>
      <c r="E26232" s="88"/>
      <c r="F26232" s="88"/>
      <c r="G26232" s="88"/>
      <c r="H26232" s="88"/>
      <c r="I26232" s="88"/>
      <c r="J26232" s="88"/>
      <c r="K26232" s="88"/>
    </row>
    <row r="26233" spans="2:11" hidden="1" x14ac:dyDescent="0.2">
      <c r="B26233" s="88"/>
      <c r="C26233" s="88"/>
      <c r="D26233" s="88"/>
      <c r="E26233" s="88"/>
      <c r="F26233" s="88"/>
      <c r="G26233" s="88"/>
      <c r="H26233" s="88"/>
      <c r="I26233" s="88"/>
      <c r="J26233" s="88"/>
      <c r="K26233" s="88"/>
    </row>
    <row r="26234" spans="2:11" hidden="1" x14ac:dyDescent="0.2">
      <c r="B26234" s="88"/>
      <c r="C26234" s="88"/>
      <c r="D26234" s="88"/>
      <c r="E26234" s="88"/>
      <c r="F26234" s="88"/>
      <c r="G26234" s="88"/>
      <c r="H26234" s="88"/>
      <c r="I26234" s="88"/>
      <c r="J26234" s="88"/>
      <c r="K26234" s="88"/>
    </row>
    <row r="26235" spans="2:11" hidden="1" x14ac:dyDescent="0.2">
      <c r="B26235" s="88"/>
      <c r="C26235" s="88"/>
      <c r="D26235" s="88"/>
      <c r="E26235" s="88"/>
      <c r="F26235" s="88"/>
      <c r="G26235" s="88"/>
      <c r="H26235" s="88"/>
      <c r="I26235" s="88"/>
      <c r="J26235" s="88"/>
      <c r="K26235" s="88"/>
    </row>
    <row r="26236" spans="2:11" hidden="1" x14ac:dyDescent="0.2">
      <c r="B26236" s="88"/>
      <c r="C26236" s="88"/>
      <c r="D26236" s="88"/>
      <c r="E26236" s="88"/>
      <c r="F26236" s="88"/>
      <c r="G26236" s="88"/>
      <c r="H26236" s="88"/>
      <c r="I26236" s="88"/>
      <c r="J26236" s="88"/>
      <c r="K26236" s="88"/>
    </row>
    <row r="26237" spans="2:11" hidden="1" x14ac:dyDescent="0.2">
      <c r="B26237" s="88"/>
      <c r="C26237" s="88"/>
      <c r="D26237" s="88"/>
      <c r="E26237" s="88"/>
      <c r="F26237" s="88"/>
      <c r="G26237" s="88"/>
      <c r="H26237" s="88"/>
      <c r="I26237" s="88"/>
      <c r="J26237" s="88"/>
      <c r="K26237" s="88"/>
    </row>
    <row r="26238" spans="2:11" hidden="1" x14ac:dyDescent="0.2">
      <c r="B26238" s="88"/>
      <c r="C26238" s="88"/>
      <c r="D26238" s="88"/>
      <c r="E26238" s="88"/>
      <c r="F26238" s="88"/>
      <c r="G26238" s="88"/>
      <c r="H26238" s="88"/>
      <c r="I26238" s="88"/>
      <c r="J26238" s="88"/>
      <c r="K26238" s="88"/>
    </row>
    <row r="26239" spans="2:11" hidden="1" x14ac:dyDescent="0.2">
      <c r="B26239" s="88"/>
      <c r="C26239" s="88"/>
      <c r="D26239" s="88"/>
      <c r="E26239" s="88"/>
      <c r="F26239" s="88"/>
      <c r="G26239" s="88"/>
      <c r="H26239" s="88"/>
      <c r="I26239" s="88"/>
      <c r="J26239" s="88"/>
      <c r="K26239" s="88"/>
    </row>
    <row r="26240" spans="2:11" hidden="1" x14ac:dyDescent="0.2">
      <c r="B26240" s="88"/>
      <c r="C26240" s="88"/>
      <c r="D26240" s="88"/>
      <c r="E26240" s="88"/>
      <c r="F26240" s="88"/>
      <c r="G26240" s="88"/>
      <c r="H26240" s="88"/>
      <c r="I26240" s="88"/>
      <c r="J26240" s="88"/>
      <c r="K26240" s="88"/>
    </row>
    <row r="26241" spans="2:11" hidden="1" x14ac:dyDescent="0.2">
      <c r="B26241" s="88"/>
      <c r="C26241" s="88"/>
      <c r="D26241" s="88"/>
      <c r="E26241" s="88"/>
      <c r="F26241" s="88"/>
      <c r="G26241" s="88"/>
      <c r="H26241" s="88"/>
      <c r="I26241" s="88"/>
      <c r="J26241" s="88"/>
      <c r="K26241" s="88"/>
    </row>
    <row r="26242" spans="2:11" hidden="1" x14ac:dyDescent="0.2">
      <c r="B26242" s="88"/>
      <c r="C26242" s="88"/>
      <c r="D26242" s="88"/>
      <c r="E26242" s="88"/>
      <c r="F26242" s="88"/>
      <c r="G26242" s="88"/>
      <c r="H26242" s="88"/>
      <c r="I26242" s="88"/>
      <c r="J26242" s="88"/>
      <c r="K26242" s="88"/>
    </row>
    <row r="26243" spans="2:11" hidden="1" x14ac:dyDescent="0.2">
      <c r="B26243" s="88"/>
      <c r="C26243" s="88"/>
      <c r="D26243" s="88"/>
      <c r="E26243" s="88"/>
      <c r="F26243" s="88"/>
      <c r="G26243" s="88"/>
      <c r="H26243" s="88"/>
      <c r="I26243" s="88"/>
      <c r="J26243" s="88"/>
      <c r="K26243" s="88"/>
    </row>
    <row r="26244" spans="2:11" hidden="1" x14ac:dyDescent="0.2">
      <c r="B26244" s="88"/>
      <c r="C26244" s="88"/>
      <c r="D26244" s="88"/>
      <c r="E26244" s="88"/>
      <c r="F26244" s="88"/>
      <c r="G26244" s="88"/>
      <c r="H26244" s="88"/>
      <c r="I26244" s="88"/>
      <c r="J26244" s="88"/>
      <c r="K26244" s="88"/>
    </row>
    <row r="26245" spans="2:11" hidden="1" x14ac:dyDescent="0.2">
      <c r="B26245" s="88"/>
      <c r="C26245" s="88"/>
      <c r="D26245" s="88"/>
      <c r="E26245" s="88"/>
      <c r="F26245" s="88"/>
      <c r="G26245" s="88"/>
      <c r="H26245" s="88"/>
      <c r="I26245" s="88"/>
      <c r="J26245" s="88"/>
      <c r="K26245" s="88"/>
    </row>
    <row r="26246" spans="2:11" hidden="1" x14ac:dyDescent="0.2">
      <c r="B26246" s="88"/>
      <c r="C26246" s="88"/>
      <c r="D26246" s="88"/>
      <c r="E26246" s="88"/>
      <c r="F26246" s="88"/>
      <c r="G26246" s="88"/>
      <c r="H26246" s="88"/>
      <c r="I26246" s="88"/>
      <c r="J26246" s="88"/>
      <c r="K26246" s="88"/>
    </row>
    <row r="26247" spans="2:11" hidden="1" x14ac:dyDescent="0.2">
      <c r="B26247" s="88"/>
      <c r="C26247" s="88"/>
      <c r="D26247" s="88"/>
      <c r="E26247" s="88"/>
      <c r="F26247" s="88"/>
      <c r="G26247" s="88"/>
      <c r="H26247" s="88"/>
      <c r="I26247" s="88"/>
      <c r="J26247" s="88"/>
      <c r="K26247" s="88"/>
    </row>
    <row r="26248" spans="2:11" hidden="1" x14ac:dyDescent="0.2">
      <c r="B26248" s="88"/>
      <c r="C26248" s="88"/>
      <c r="D26248" s="88"/>
      <c r="E26248" s="88"/>
      <c r="F26248" s="88"/>
      <c r="G26248" s="88"/>
      <c r="H26248" s="88"/>
      <c r="I26248" s="88"/>
      <c r="J26248" s="88"/>
      <c r="K26248" s="88"/>
    </row>
    <row r="26249" spans="2:11" hidden="1" x14ac:dyDescent="0.2">
      <c r="B26249" s="88"/>
      <c r="C26249" s="88"/>
      <c r="D26249" s="88"/>
      <c r="E26249" s="88"/>
      <c r="F26249" s="88"/>
      <c r="G26249" s="88"/>
      <c r="H26249" s="88"/>
      <c r="I26249" s="88"/>
      <c r="J26249" s="88"/>
      <c r="K26249" s="88"/>
    </row>
    <row r="26250" spans="2:11" hidden="1" x14ac:dyDescent="0.2">
      <c r="B26250" s="88"/>
      <c r="C26250" s="88"/>
      <c r="D26250" s="88"/>
      <c r="E26250" s="88"/>
      <c r="F26250" s="88"/>
      <c r="G26250" s="88"/>
      <c r="H26250" s="88"/>
      <c r="I26250" s="88"/>
      <c r="J26250" s="88"/>
      <c r="K26250" s="88"/>
    </row>
    <row r="26251" spans="2:11" hidden="1" x14ac:dyDescent="0.2">
      <c r="B26251" s="88"/>
      <c r="C26251" s="88"/>
      <c r="D26251" s="88"/>
      <c r="E26251" s="88"/>
      <c r="F26251" s="88"/>
      <c r="G26251" s="88"/>
      <c r="H26251" s="88"/>
      <c r="I26251" s="88"/>
      <c r="J26251" s="88"/>
      <c r="K26251" s="88"/>
    </row>
    <row r="26252" spans="2:11" hidden="1" x14ac:dyDescent="0.2">
      <c r="B26252" s="88"/>
      <c r="C26252" s="88"/>
      <c r="D26252" s="88"/>
      <c r="E26252" s="88"/>
      <c r="F26252" s="88"/>
      <c r="G26252" s="88"/>
      <c r="H26252" s="88"/>
      <c r="I26252" s="88"/>
      <c r="J26252" s="88"/>
      <c r="K26252" s="88"/>
    </row>
    <row r="26253" spans="2:11" hidden="1" x14ac:dyDescent="0.2">
      <c r="B26253" s="88"/>
      <c r="C26253" s="88"/>
      <c r="D26253" s="88"/>
      <c r="E26253" s="88"/>
      <c r="F26253" s="88"/>
      <c r="G26253" s="88"/>
      <c r="H26253" s="88"/>
      <c r="I26253" s="88"/>
      <c r="J26253" s="88"/>
      <c r="K26253" s="88"/>
    </row>
    <row r="26254" spans="2:11" hidden="1" x14ac:dyDescent="0.2">
      <c r="B26254" s="88"/>
      <c r="C26254" s="88"/>
      <c r="D26254" s="88"/>
      <c r="E26254" s="88"/>
      <c r="F26254" s="88"/>
      <c r="G26254" s="88"/>
      <c r="H26254" s="88"/>
      <c r="I26254" s="88"/>
      <c r="J26254" s="88"/>
      <c r="K26254" s="88"/>
    </row>
    <row r="26255" spans="2:11" hidden="1" x14ac:dyDescent="0.2">
      <c r="B26255" s="88"/>
      <c r="C26255" s="88"/>
      <c r="D26255" s="88"/>
      <c r="E26255" s="88"/>
      <c r="F26255" s="88"/>
      <c r="G26255" s="88"/>
      <c r="H26255" s="88"/>
      <c r="I26255" s="88"/>
      <c r="J26255" s="88"/>
      <c r="K26255" s="88"/>
    </row>
    <row r="26256" spans="2:11" hidden="1" x14ac:dyDescent="0.2">
      <c r="B26256" s="88"/>
      <c r="C26256" s="88"/>
      <c r="D26256" s="88"/>
      <c r="E26256" s="88"/>
      <c r="F26256" s="88"/>
      <c r="G26256" s="88"/>
      <c r="H26256" s="88"/>
      <c r="I26256" s="88"/>
      <c r="J26256" s="88"/>
      <c r="K26256" s="88"/>
    </row>
    <row r="26257" spans="2:11" hidden="1" x14ac:dyDescent="0.2">
      <c r="B26257" s="88"/>
      <c r="C26257" s="88"/>
      <c r="D26257" s="88"/>
      <c r="E26257" s="88"/>
      <c r="F26257" s="88"/>
      <c r="G26257" s="88"/>
      <c r="H26257" s="88"/>
      <c r="I26257" s="88"/>
      <c r="J26257" s="88"/>
      <c r="K26257" s="88"/>
    </row>
    <row r="26258" spans="2:11" hidden="1" x14ac:dyDescent="0.2">
      <c r="B26258" s="88"/>
      <c r="C26258" s="88"/>
      <c r="D26258" s="88"/>
      <c r="E26258" s="88"/>
      <c r="F26258" s="88"/>
      <c r="G26258" s="88"/>
      <c r="H26258" s="88"/>
      <c r="I26258" s="88"/>
      <c r="J26258" s="88"/>
      <c r="K26258" s="88"/>
    </row>
    <row r="26259" spans="2:11" hidden="1" x14ac:dyDescent="0.2">
      <c r="B26259" s="88"/>
      <c r="C26259" s="88"/>
      <c r="D26259" s="88"/>
      <c r="E26259" s="88"/>
      <c r="F26259" s="88"/>
      <c r="G26259" s="88"/>
      <c r="H26259" s="88"/>
      <c r="I26259" s="88"/>
      <c r="J26259" s="88"/>
      <c r="K26259" s="88"/>
    </row>
    <row r="26260" spans="2:11" hidden="1" x14ac:dyDescent="0.2">
      <c r="B26260" s="88"/>
      <c r="C26260" s="88"/>
      <c r="D26260" s="88"/>
      <c r="E26260" s="88"/>
      <c r="F26260" s="88"/>
      <c r="G26260" s="88"/>
      <c r="H26260" s="88"/>
      <c r="I26260" s="88"/>
      <c r="J26260" s="88"/>
      <c r="K26260" s="88"/>
    </row>
    <row r="26261" spans="2:11" hidden="1" x14ac:dyDescent="0.2">
      <c r="B26261" s="88"/>
      <c r="C26261" s="88"/>
      <c r="D26261" s="88"/>
      <c r="E26261" s="88"/>
      <c r="F26261" s="88"/>
      <c r="G26261" s="88"/>
      <c r="H26261" s="88"/>
      <c r="I26261" s="88"/>
      <c r="J26261" s="88"/>
      <c r="K26261" s="88"/>
    </row>
    <row r="26262" spans="2:11" hidden="1" x14ac:dyDescent="0.2">
      <c r="B26262" s="88"/>
      <c r="C26262" s="88"/>
      <c r="D26262" s="88"/>
      <c r="E26262" s="88"/>
      <c r="F26262" s="88"/>
      <c r="G26262" s="88"/>
      <c r="H26262" s="88"/>
      <c r="I26262" s="88"/>
      <c r="J26262" s="88"/>
      <c r="K26262" s="88"/>
    </row>
    <row r="26263" spans="2:11" hidden="1" x14ac:dyDescent="0.2">
      <c r="B26263" s="88"/>
      <c r="C26263" s="88"/>
      <c r="D26263" s="88"/>
      <c r="E26263" s="88"/>
      <c r="F26263" s="88"/>
      <c r="G26263" s="88"/>
      <c r="H26263" s="88"/>
      <c r="I26263" s="88"/>
      <c r="J26263" s="88"/>
      <c r="K26263" s="88"/>
    </row>
    <row r="26264" spans="2:11" hidden="1" x14ac:dyDescent="0.2">
      <c r="B26264" s="88"/>
      <c r="C26264" s="88"/>
      <c r="D26264" s="88"/>
      <c r="E26264" s="88"/>
      <c r="F26264" s="88"/>
      <c r="G26264" s="88"/>
      <c r="H26264" s="88"/>
      <c r="I26264" s="88"/>
      <c r="J26264" s="88"/>
      <c r="K26264" s="88"/>
    </row>
    <row r="26265" spans="2:11" hidden="1" x14ac:dyDescent="0.2">
      <c r="B26265" s="88"/>
      <c r="C26265" s="88"/>
      <c r="D26265" s="88"/>
      <c r="E26265" s="88"/>
      <c r="F26265" s="88"/>
      <c r="G26265" s="88"/>
      <c r="H26265" s="88"/>
      <c r="I26265" s="88"/>
      <c r="J26265" s="88"/>
      <c r="K26265" s="88"/>
    </row>
    <row r="26266" spans="2:11" hidden="1" x14ac:dyDescent="0.2">
      <c r="B26266" s="88"/>
      <c r="C26266" s="88"/>
      <c r="D26266" s="88"/>
      <c r="E26266" s="88"/>
      <c r="F26266" s="88"/>
      <c r="G26266" s="88"/>
      <c r="H26266" s="88"/>
      <c r="I26266" s="88"/>
      <c r="J26266" s="88"/>
      <c r="K26266" s="88"/>
    </row>
    <row r="26267" spans="2:11" hidden="1" x14ac:dyDescent="0.2">
      <c r="B26267" s="88"/>
      <c r="C26267" s="88"/>
      <c r="D26267" s="88"/>
      <c r="E26267" s="88"/>
      <c r="F26267" s="88"/>
      <c r="G26267" s="88"/>
      <c r="H26267" s="88"/>
      <c r="I26267" s="88"/>
      <c r="J26267" s="88"/>
      <c r="K26267" s="88"/>
    </row>
    <row r="26268" spans="2:11" hidden="1" x14ac:dyDescent="0.2">
      <c r="B26268" s="88"/>
      <c r="C26268" s="88"/>
      <c r="D26268" s="88"/>
      <c r="E26268" s="88"/>
      <c r="F26268" s="88"/>
      <c r="G26268" s="88"/>
      <c r="H26268" s="88"/>
      <c r="I26268" s="88"/>
      <c r="J26268" s="88"/>
      <c r="K26268" s="88"/>
    </row>
    <row r="26269" spans="2:11" hidden="1" x14ac:dyDescent="0.2">
      <c r="B26269" s="88"/>
      <c r="C26269" s="88"/>
      <c r="D26269" s="88"/>
      <c r="E26269" s="88"/>
      <c r="F26269" s="88"/>
      <c r="G26269" s="88"/>
      <c r="H26269" s="88"/>
      <c r="I26269" s="88"/>
      <c r="J26269" s="88"/>
      <c r="K26269" s="88"/>
    </row>
    <row r="26270" spans="2:11" hidden="1" x14ac:dyDescent="0.2">
      <c r="B26270" s="88"/>
      <c r="C26270" s="88"/>
      <c r="D26270" s="88"/>
      <c r="E26270" s="88"/>
      <c r="F26270" s="88"/>
      <c r="G26270" s="88"/>
      <c r="H26270" s="88"/>
      <c r="I26270" s="88"/>
      <c r="J26270" s="88"/>
      <c r="K26270" s="88"/>
    </row>
    <row r="26271" spans="2:11" hidden="1" x14ac:dyDescent="0.2">
      <c r="B26271" s="88"/>
      <c r="C26271" s="88"/>
      <c r="D26271" s="88"/>
      <c r="E26271" s="88"/>
      <c r="F26271" s="88"/>
      <c r="G26271" s="88"/>
      <c r="H26271" s="88"/>
      <c r="I26271" s="88"/>
      <c r="J26271" s="88"/>
      <c r="K26271" s="88"/>
    </row>
    <row r="26272" spans="2:11" hidden="1" x14ac:dyDescent="0.2">
      <c r="B26272" s="88"/>
      <c r="C26272" s="88"/>
      <c r="D26272" s="88"/>
      <c r="E26272" s="88"/>
      <c r="F26272" s="88"/>
      <c r="G26272" s="88"/>
      <c r="H26272" s="88"/>
      <c r="I26272" s="88"/>
      <c r="J26272" s="88"/>
      <c r="K26272" s="88"/>
    </row>
    <row r="26273" spans="2:11" hidden="1" x14ac:dyDescent="0.2">
      <c r="B26273" s="88"/>
      <c r="C26273" s="88"/>
      <c r="D26273" s="88"/>
      <c r="E26273" s="88"/>
      <c r="F26273" s="88"/>
      <c r="G26273" s="88"/>
      <c r="H26273" s="88"/>
      <c r="I26273" s="88"/>
      <c r="J26273" s="88"/>
      <c r="K26273" s="88"/>
    </row>
    <row r="26274" spans="2:11" hidden="1" x14ac:dyDescent="0.2">
      <c r="B26274" s="88"/>
      <c r="C26274" s="88"/>
      <c r="D26274" s="88"/>
      <c r="E26274" s="88"/>
      <c r="F26274" s="88"/>
      <c r="G26274" s="88"/>
      <c r="H26274" s="88"/>
      <c r="I26274" s="88"/>
      <c r="J26274" s="88"/>
      <c r="K26274" s="88"/>
    </row>
    <row r="26275" spans="2:11" hidden="1" x14ac:dyDescent="0.2">
      <c r="B26275" s="88"/>
      <c r="C26275" s="88"/>
      <c r="D26275" s="88"/>
      <c r="E26275" s="88"/>
      <c r="F26275" s="88"/>
      <c r="G26275" s="88"/>
      <c r="H26275" s="88"/>
      <c r="I26275" s="88"/>
      <c r="J26275" s="88"/>
      <c r="K26275" s="88"/>
    </row>
    <row r="26276" spans="2:11" hidden="1" x14ac:dyDescent="0.2">
      <c r="B26276" s="88"/>
      <c r="C26276" s="88"/>
      <c r="D26276" s="88"/>
      <c r="E26276" s="88"/>
      <c r="F26276" s="88"/>
      <c r="G26276" s="88"/>
      <c r="H26276" s="88"/>
      <c r="I26276" s="88"/>
      <c r="J26276" s="88"/>
      <c r="K26276" s="88"/>
    </row>
    <row r="26277" spans="2:11" hidden="1" x14ac:dyDescent="0.2">
      <c r="B26277" s="88"/>
      <c r="C26277" s="88"/>
      <c r="D26277" s="88"/>
      <c r="E26277" s="88"/>
      <c r="F26277" s="88"/>
      <c r="G26277" s="88"/>
      <c r="H26277" s="88"/>
      <c r="I26277" s="88"/>
      <c r="J26277" s="88"/>
      <c r="K26277" s="88"/>
    </row>
    <row r="26278" spans="2:11" hidden="1" x14ac:dyDescent="0.2">
      <c r="B26278" s="88"/>
      <c r="C26278" s="88"/>
      <c r="D26278" s="88"/>
      <c r="E26278" s="88"/>
      <c r="F26278" s="88"/>
      <c r="G26278" s="88"/>
      <c r="H26278" s="88"/>
      <c r="I26278" s="88"/>
      <c r="J26278" s="88"/>
      <c r="K26278" s="88"/>
    </row>
    <row r="26279" spans="2:11" hidden="1" x14ac:dyDescent="0.2">
      <c r="B26279" s="88"/>
      <c r="C26279" s="88"/>
      <c r="D26279" s="88"/>
      <c r="E26279" s="88"/>
      <c r="F26279" s="88"/>
      <c r="G26279" s="88"/>
      <c r="H26279" s="88"/>
      <c r="I26279" s="88"/>
      <c r="J26279" s="88"/>
      <c r="K26279" s="88"/>
    </row>
    <row r="26280" spans="2:11" hidden="1" x14ac:dyDescent="0.2">
      <c r="B26280" s="88"/>
      <c r="C26280" s="88"/>
      <c r="D26280" s="88"/>
      <c r="E26280" s="88"/>
      <c r="F26280" s="88"/>
      <c r="G26280" s="88"/>
      <c r="H26280" s="88"/>
      <c r="I26280" s="88"/>
      <c r="J26280" s="88"/>
      <c r="K26280" s="88"/>
    </row>
    <row r="26281" spans="2:11" hidden="1" x14ac:dyDescent="0.2">
      <c r="B26281" s="88"/>
      <c r="C26281" s="88"/>
      <c r="D26281" s="88"/>
      <c r="E26281" s="88"/>
      <c r="F26281" s="88"/>
      <c r="G26281" s="88"/>
      <c r="H26281" s="88"/>
      <c r="I26281" s="88"/>
      <c r="J26281" s="88"/>
      <c r="K26281" s="88"/>
    </row>
    <row r="26282" spans="2:11" hidden="1" x14ac:dyDescent="0.2">
      <c r="B26282" s="88"/>
      <c r="C26282" s="88"/>
      <c r="D26282" s="88"/>
      <c r="E26282" s="88"/>
      <c r="F26282" s="88"/>
      <c r="G26282" s="88"/>
      <c r="H26282" s="88"/>
      <c r="I26282" s="88"/>
      <c r="J26282" s="88"/>
      <c r="K26282" s="88"/>
    </row>
    <row r="26283" spans="2:11" hidden="1" x14ac:dyDescent="0.2">
      <c r="B26283" s="88"/>
      <c r="C26283" s="88"/>
      <c r="D26283" s="88"/>
      <c r="E26283" s="88"/>
      <c r="F26283" s="88"/>
      <c r="G26283" s="88"/>
      <c r="H26283" s="88"/>
      <c r="I26283" s="88"/>
      <c r="J26283" s="88"/>
      <c r="K26283" s="88"/>
    </row>
    <row r="26284" spans="2:11" hidden="1" x14ac:dyDescent="0.2">
      <c r="B26284" s="88"/>
      <c r="C26284" s="88"/>
      <c r="D26284" s="88"/>
      <c r="E26284" s="88"/>
      <c r="F26284" s="88"/>
      <c r="G26284" s="88"/>
      <c r="H26284" s="88"/>
      <c r="I26284" s="88"/>
      <c r="J26284" s="88"/>
      <c r="K26284" s="88"/>
    </row>
    <row r="26285" spans="2:11" hidden="1" x14ac:dyDescent="0.2">
      <c r="B26285" s="88"/>
      <c r="C26285" s="88"/>
      <c r="D26285" s="88"/>
      <c r="E26285" s="88"/>
      <c r="F26285" s="88"/>
      <c r="G26285" s="88"/>
      <c r="H26285" s="88"/>
      <c r="I26285" s="88"/>
      <c r="J26285" s="88"/>
      <c r="K26285" s="88"/>
    </row>
    <row r="26286" spans="2:11" hidden="1" x14ac:dyDescent="0.2">
      <c r="B26286" s="88"/>
      <c r="C26286" s="88"/>
      <c r="D26286" s="88"/>
      <c r="E26286" s="88"/>
      <c r="F26286" s="88"/>
      <c r="G26286" s="88"/>
      <c r="H26286" s="88"/>
      <c r="I26286" s="88"/>
      <c r="J26286" s="88"/>
      <c r="K26286" s="88"/>
    </row>
    <row r="26287" spans="2:11" hidden="1" x14ac:dyDescent="0.2">
      <c r="B26287" s="88"/>
      <c r="C26287" s="88"/>
      <c r="D26287" s="88"/>
      <c r="E26287" s="88"/>
      <c r="F26287" s="88"/>
      <c r="G26287" s="88"/>
      <c r="H26287" s="88"/>
      <c r="I26287" s="88"/>
      <c r="J26287" s="88"/>
      <c r="K26287" s="88"/>
    </row>
    <row r="26288" spans="2:11" hidden="1" x14ac:dyDescent="0.2">
      <c r="B26288" s="88"/>
      <c r="C26288" s="88"/>
      <c r="D26288" s="88"/>
      <c r="E26288" s="88"/>
      <c r="F26288" s="88"/>
      <c r="G26288" s="88"/>
      <c r="H26288" s="88"/>
      <c r="I26288" s="88"/>
      <c r="J26288" s="88"/>
      <c r="K26288" s="88"/>
    </row>
    <row r="26289" spans="2:11" hidden="1" x14ac:dyDescent="0.2">
      <c r="B26289" s="88"/>
      <c r="C26289" s="88"/>
      <c r="D26289" s="88"/>
      <c r="E26289" s="88"/>
      <c r="F26289" s="88"/>
      <c r="G26289" s="88"/>
      <c r="H26289" s="88"/>
      <c r="I26289" s="88"/>
      <c r="J26289" s="88"/>
      <c r="K26289" s="88"/>
    </row>
    <row r="26290" spans="2:11" hidden="1" x14ac:dyDescent="0.2">
      <c r="B26290" s="88"/>
      <c r="C26290" s="88"/>
      <c r="D26290" s="88"/>
      <c r="E26290" s="88"/>
      <c r="F26290" s="88"/>
      <c r="G26290" s="88"/>
      <c r="H26290" s="88"/>
      <c r="I26290" s="88"/>
      <c r="J26290" s="88"/>
      <c r="K26290" s="88"/>
    </row>
    <row r="26291" spans="2:11" hidden="1" x14ac:dyDescent="0.2">
      <c r="B26291" s="88"/>
      <c r="C26291" s="88"/>
      <c r="D26291" s="88"/>
      <c r="E26291" s="88"/>
      <c r="F26291" s="88"/>
      <c r="G26291" s="88"/>
      <c r="H26291" s="88"/>
      <c r="I26291" s="88"/>
      <c r="J26291" s="88"/>
      <c r="K26291" s="88"/>
    </row>
    <row r="26292" spans="2:11" hidden="1" x14ac:dyDescent="0.2">
      <c r="B26292" s="88"/>
      <c r="C26292" s="88"/>
      <c r="D26292" s="88"/>
      <c r="E26292" s="88"/>
      <c r="F26292" s="88"/>
      <c r="G26292" s="88"/>
      <c r="H26292" s="88"/>
      <c r="I26292" s="88"/>
      <c r="J26292" s="88"/>
      <c r="K26292" s="88"/>
    </row>
    <row r="26293" spans="2:11" hidden="1" x14ac:dyDescent="0.2">
      <c r="B26293" s="88"/>
      <c r="C26293" s="88"/>
      <c r="D26293" s="88"/>
      <c r="E26293" s="88"/>
      <c r="F26293" s="88"/>
      <c r="G26293" s="88"/>
      <c r="H26293" s="88"/>
      <c r="I26293" s="88"/>
      <c r="J26293" s="88"/>
      <c r="K26293" s="88"/>
    </row>
    <row r="26294" spans="2:11" hidden="1" x14ac:dyDescent="0.2">
      <c r="B26294" s="88"/>
      <c r="C26294" s="88"/>
      <c r="D26294" s="88"/>
      <c r="E26294" s="88"/>
      <c r="F26294" s="88"/>
      <c r="G26294" s="88"/>
      <c r="H26294" s="88"/>
      <c r="I26294" s="88"/>
      <c r="J26294" s="88"/>
      <c r="K26294" s="88"/>
    </row>
    <row r="26295" spans="2:11" hidden="1" x14ac:dyDescent="0.2">
      <c r="B26295" s="88"/>
      <c r="C26295" s="88"/>
      <c r="D26295" s="88"/>
      <c r="E26295" s="88"/>
      <c r="F26295" s="88"/>
      <c r="G26295" s="88"/>
      <c r="H26295" s="88"/>
      <c r="I26295" s="88"/>
      <c r="J26295" s="88"/>
      <c r="K26295" s="88"/>
    </row>
    <row r="26296" spans="2:11" hidden="1" x14ac:dyDescent="0.2">
      <c r="B26296" s="88"/>
      <c r="C26296" s="88"/>
      <c r="D26296" s="88"/>
      <c r="E26296" s="88"/>
      <c r="F26296" s="88"/>
      <c r="G26296" s="88"/>
      <c r="H26296" s="88"/>
      <c r="I26296" s="88"/>
      <c r="J26296" s="88"/>
      <c r="K26296" s="88"/>
    </row>
    <row r="26297" spans="2:11" hidden="1" x14ac:dyDescent="0.2">
      <c r="B26297" s="88"/>
      <c r="C26297" s="88"/>
      <c r="D26297" s="88"/>
      <c r="E26297" s="88"/>
      <c r="F26297" s="88"/>
      <c r="G26297" s="88"/>
      <c r="H26297" s="88"/>
      <c r="I26297" s="88"/>
      <c r="J26297" s="88"/>
      <c r="K26297" s="88"/>
    </row>
    <row r="26298" spans="2:11" hidden="1" x14ac:dyDescent="0.2">
      <c r="B26298" s="88"/>
      <c r="C26298" s="88"/>
      <c r="D26298" s="88"/>
      <c r="E26298" s="88"/>
      <c r="F26298" s="88"/>
      <c r="G26298" s="88"/>
      <c r="H26298" s="88"/>
      <c r="I26298" s="88"/>
      <c r="J26298" s="88"/>
      <c r="K26298" s="88"/>
    </row>
    <row r="26299" spans="2:11" hidden="1" x14ac:dyDescent="0.2">
      <c r="B26299" s="88"/>
      <c r="C26299" s="88"/>
      <c r="D26299" s="88"/>
      <c r="E26299" s="88"/>
      <c r="F26299" s="88"/>
      <c r="G26299" s="88"/>
      <c r="H26299" s="88"/>
      <c r="I26299" s="88"/>
      <c r="J26299" s="88"/>
      <c r="K26299" s="88"/>
    </row>
    <row r="26300" spans="2:11" hidden="1" x14ac:dyDescent="0.2">
      <c r="B26300" s="88"/>
      <c r="C26300" s="88"/>
      <c r="D26300" s="88"/>
      <c r="E26300" s="88"/>
      <c r="F26300" s="88"/>
      <c r="G26300" s="88"/>
      <c r="H26300" s="88"/>
      <c r="I26300" s="88"/>
      <c r="J26300" s="88"/>
      <c r="K26300" s="88"/>
    </row>
    <row r="26301" spans="2:11" hidden="1" x14ac:dyDescent="0.2">
      <c r="B26301" s="88"/>
      <c r="C26301" s="88"/>
      <c r="D26301" s="88"/>
      <c r="E26301" s="88"/>
      <c r="F26301" s="88"/>
      <c r="G26301" s="88"/>
      <c r="H26301" s="88"/>
      <c r="I26301" s="88"/>
      <c r="J26301" s="88"/>
      <c r="K26301" s="88"/>
    </row>
    <row r="26302" spans="2:11" hidden="1" x14ac:dyDescent="0.2">
      <c r="B26302" s="88"/>
      <c r="C26302" s="88"/>
      <c r="D26302" s="88"/>
      <c r="E26302" s="88"/>
      <c r="F26302" s="88"/>
      <c r="G26302" s="88"/>
      <c r="H26302" s="88"/>
      <c r="I26302" s="88"/>
      <c r="J26302" s="88"/>
      <c r="K26302" s="88"/>
    </row>
    <row r="26303" spans="2:11" hidden="1" x14ac:dyDescent="0.2">
      <c r="B26303" s="88"/>
      <c r="C26303" s="88"/>
      <c r="D26303" s="88"/>
      <c r="E26303" s="88"/>
      <c r="F26303" s="88"/>
      <c r="G26303" s="88"/>
      <c r="H26303" s="88"/>
      <c r="I26303" s="88"/>
      <c r="J26303" s="88"/>
      <c r="K26303" s="88"/>
    </row>
    <row r="26304" spans="2:11" hidden="1" x14ac:dyDescent="0.2">
      <c r="B26304" s="88"/>
      <c r="C26304" s="88"/>
      <c r="D26304" s="88"/>
      <c r="E26304" s="88"/>
      <c r="F26304" s="88"/>
      <c r="G26304" s="88"/>
      <c r="H26304" s="88"/>
      <c r="I26304" s="88"/>
      <c r="J26304" s="88"/>
      <c r="K26304" s="88"/>
    </row>
    <row r="26305" spans="2:11" hidden="1" x14ac:dyDescent="0.2">
      <c r="B26305" s="88"/>
      <c r="C26305" s="88"/>
      <c r="D26305" s="88"/>
      <c r="E26305" s="88"/>
      <c r="F26305" s="88"/>
      <c r="G26305" s="88"/>
      <c r="H26305" s="88"/>
      <c r="I26305" s="88"/>
      <c r="J26305" s="88"/>
      <c r="K26305" s="88"/>
    </row>
    <row r="26306" spans="2:11" hidden="1" x14ac:dyDescent="0.2">
      <c r="B26306" s="88"/>
      <c r="C26306" s="88"/>
      <c r="D26306" s="88"/>
      <c r="E26306" s="88"/>
      <c r="F26306" s="88"/>
      <c r="G26306" s="88"/>
      <c r="H26306" s="88"/>
      <c r="I26306" s="88"/>
      <c r="J26306" s="88"/>
      <c r="K26306" s="88"/>
    </row>
    <row r="26307" spans="2:11" hidden="1" x14ac:dyDescent="0.2">
      <c r="B26307" s="88"/>
      <c r="C26307" s="88"/>
      <c r="D26307" s="88"/>
      <c r="E26307" s="88"/>
      <c r="F26307" s="88"/>
      <c r="G26307" s="88"/>
      <c r="H26307" s="88"/>
      <c r="I26307" s="88"/>
      <c r="J26307" s="88"/>
      <c r="K26307" s="88"/>
    </row>
    <row r="26308" spans="2:11" hidden="1" x14ac:dyDescent="0.2">
      <c r="B26308" s="88"/>
      <c r="C26308" s="88"/>
      <c r="D26308" s="88"/>
      <c r="E26308" s="88"/>
      <c r="F26308" s="88"/>
      <c r="G26308" s="88"/>
      <c r="H26308" s="88"/>
      <c r="I26308" s="88"/>
      <c r="J26308" s="88"/>
      <c r="K26308" s="88"/>
    </row>
    <row r="26309" spans="2:11" hidden="1" x14ac:dyDescent="0.2">
      <c r="B26309" s="88"/>
      <c r="C26309" s="88"/>
      <c r="D26309" s="88"/>
      <c r="E26309" s="88"/>
      <c r="F26309" s="88"/>
      <c r="G26309" s="88"/>
      <c r="H26309" s="88"/>
      <c r="I26309" s="88"/>
      <c r="J26309" s="88"/>
      <c r="K26309" s="88"/>
    </row>
    <row r="26310" spans="2:11" hidden="1" x14ac:dyDescent="0.2">
      <c r="B26310" s="88"/>
      <c r="C26310" s="88"/>
      <c r="D26310" s="88"/>
      <c r="E26310" s="88"/>
      <c r="F26310" s="88"/>
      <c r="G26310" s="88"/>
      <c r="H26310" s="88"/>
      <c r="I26310" s="88"/>
      <c r="J26310" s="88"/>
      <c r="K26310" s="88"/>
    </row>
    <row r="26311" spans="2:11" hidden="1" x14ac:dyDescent="0.2">
      <c r="B26311" s="88"/>
      <c r="C26311" s="88"/>
      <c r="D26311" s="88"/>
      <c r="E26311" s="88"/>
      <c r="F26311" s="88"/>
      <c r="G26311" s="88"/>
      <c r="H26311" s="88"/>
      <c r="I26311" s="88"/>
      <c r="J26311" s="88"/>
      <c r="K26311" s="88"/>
    </row>
    <row r="26312" spans="2:11" hidden="1" x14ac:dyDescent="0.2">
      <c r="B26312" s="88"/>
      <c r="C26312" s="88"/>
      <c r="D26312" s="88"/>
      <c r="E26312" s="88"/>
      <c r="F26312" s="88"/>
      <c r="G26312" s="88"/>
      <c r="H26312" s="88"/>
      <c r="I26312" s="88"/>
      <c r="J26312" s="88"/>
      <c r="K26312" s="88"/>
    </row>
    <row r="26313" spans="2:11" hidden="1" x14ac:dyDescent="0.2">
      <c r="B26313" s="88"/>
      <c r="C26313" s="88"/>
      <c r="D26313" s="88"/>
      <c r="E26313" s="88"/>
      <c r="F26313" s="88"/>
      <c r="G26313" s="88"/>
      <c r="H26313" s="88"/>
      <c r="I26313" s="88"/>
      <c r="J26313" s="88"/>
      <c r="K26313" s="88"/>
    </row>
    <row r="26314" spans="2:11" hidden="1" x14ac:dyDescent="0.2">
      <c r="B26314" s="88"/>
      <c r="C26314" s="88"/>
      <c r="D26314" s="88"/>
      <c r="E26314" s="88"/>
      <c r="F26314" s="88"/>
      <c r="G26314" s="88"/>
      <c r="H26314" s="88"/>
      <c r="I26314" s="88"/>
      <c r="J26314" s="88"/>
      <c r="K26314" s="88"/>
    </row>
    <row r="26315" spans="2:11" hidden="1" x14ac:dyDescent="0.2">
      <c r="B26315" s="88"/>
      <c r="C26315" s="88"/>
      <c r="D26315" s="88"/>
      <c r="E26315" s="88"/>
      <c r="F26315" s="88"/>
      <c r="G26315" s="88"/>
      <c r="H26315" s="88"/>
      <c r="I26315" s="88"/>
      <c r="J26315" s="88"/>
      <c r="K26315" s="88"/>
    </row>
    <row r="26316" spans="2:11" hidden="1" x14ac:dyDescent="0.2">
      <c r="B26316" s="88"/>
      <c r="C26316" s="88"/>
      <c r="D26316" s="88"/>
      <c r="E26316" s="88"/>
      <c r="F26316" s="88"/>
      <c r="G26316" s="88"/>
      <c r="H26316" s="88"/>
      <c r="I26316" s="88"/>
      <c r="J26316" s="88"/>
      <c r="K26316" s="88"/>
    </row>
    <row r="26317" spans="2:11" hidden="1" x14ac:dyDescent="0.2">
      <c r="B26317" s="88"/>
      <c r="C26317" s="88"/>
      <c r="D26317" s="88"/>
      <c r="E26317" s="88"/>
      <c r="F26317" s="88"/>
      <c r="G26317" s="88"/>
      <c r="H26317" s="88"/>
      <c r="I26317" s="88"/>
      <c r="J26317" s="88"/>
      <c r="K26317" s="88"/>
    </row>
    <row r="26318" spans="2:11" hidden="1" x14ac:dyDescent="0.2">
      <c r="B26318" s="88"/>
      <c r="C26318" s="88"/>
      <c r="D26318" s="88"/>
      <c r="E26318" s="88"/>
      <c r="F26318" s="88"/>
      <c r="G26318" s="88"/>
      <c r="H26318" s="88"/>
      <c r="I26318" s="88"/>
      <c r="J26318" s="88"/>
      <c r="K26318" s="88"/>
    </row>
    <row r="26319" spans="2:11" hidden="1" x14ac:dyDescent="0.2">
      <c r="B26319" s="88"/>
      <c r="C26319" s="88"/>
      <c r="D26319" s="88"/>
      <c r="E26319" s="88"/>
      <c r="F26319" s="88"/>
      <c r="G26319" s="88"/>
      <c r="H26319" s="88"/>
      <c r="I26319" s="88"/>
      <c r="J26319" s="88"/>
      <c r="K26319" s="88"/>
    </row>
    <row r="26320" spans="2:11" hidden="1" x14ac:dyDescent="0.2">
      <c r="B26320" s="88"/>
      <c r="C26320" s="88"/>
      <c r="D26320" s="88"/>
      <c r="E26320" s="88"/>
      <c r="F26320" s="88"/>
      <c r="G26320" s="88"/>
      <c r="H26320" s="88"/>
      <c r="I26320" s="88"/>
      <c r="J26320" s="88"/>
      <c r="K26320" s="88"/>
    </row>
    <row r="26321" spans="2:11" hidden="1" x14ac:dyDescent="0.2">
      <c r="B26321" s="88"/>
      <c r="C26321" s="88"/>
      <c r="D26321" s="88"/>
      <c r="E26321" s="88"/>
      <c r="F26321" s="88"/>
      <c r="G26321" s="88"/>
      <c r="H26321" s="88"/>
      <c r="I26321" s="88"/>
      <c r="J26321" s="88"/>
      <c r="K26321" s="88"/>
    </row>
    <row r="26322" spans="2:11" hidden="1" x14ac:dyDescent="0.2">
      <c r="B26322" s="88"/>
      <c r="C26322" s="88"/>
      <c r="D26322" s="88"/>
      <c r="E26322" s="88"/>
      <c r="F26322" s="88"/>
      <c r="G26322" s="88"/>
      <c r="H26322" s="88"/>
      <c r="I26322" s="88"/>
      <c r="J26322" s="88"/>
      <c r="K26322" s="88"/>
    </row>
    <row r="26323" spans="2:11" hidden="1" x14ac:dyDescent="0.2">
      <c r="B26323" s="88"/>
      <c r="C26323" s="88"/>
      <c r="D26323" s="88"/>
      <c r="E26323" s="88"/>
      <c r="F26323" s="88"/>
      <c r="G26323" s="88"/>
      <c r="H26323" s="88"/>
      <c r="I26323" s="88"/>
      <c r="J26323" s="88"/>
      <c r="K26323" s="88"/>
    </row>
    <row r="26324" spans="2:11" hidden="1" x14ac:dyDescent="0.2">
      <c r="B26324" s="88"/>
      <c r="C26324" s="88"/>
      <c r="D26324" s="88"/>
      <c r="E26324" s="88"/>
      <c r="F26324" s="88"/>
      <c r="G26324" s="88"/>
      <c r="H26324" s="88"/>
      <c r="I26324" s="88"/>
      <c r="J26324" s="88"/>
      <c r="K26324" s="88"/>
    </row>
    <row r="26325" spans="2:11" hidden="1" x14ac:dyDescent="0.2">
      <c r="B26325" s="88"/>
      <c r="C26325" s="88"/>
      <c r="D26325" s="88"/>
      <c r="E26325" s="88"/>
      <c r="F26325" s="88"/>
      <c r="G26325" s="88"/>
      <c r="H26325" s="88"/>
      <c r="I26325" s="88"/>
      <c r="J26325" s="88"/>
      <c r="K26325" s="88"/>
    </row>
    <row r="26326" spans="2:11" hidden="1" x14ac:dyDescent="0.2">
      <c r="B26326" s="88"/>
      <c r="C26326" s="88"/>
      <c r="D26326" s="88"/>
      <c r="E26326" s="88"/>
      <c r="F26326" s="88"/>
      <c r="G26326" s="88"/>
      <c r="H26326" s="88"/>
      <c r="I26326" s="88"/>
      <c r="J26326" s="88"/>
      <c r="K26326" s="88"/>
    </row>
    <row r="26327" spans="2:11" hidden="1" x14ac:dyDescent="0.2">
      <c r="B26327" s="88"/>
      <c r="C26327" s="88"/>
      <c r="D26327" s="88"/>
      <c r="E26327" s="88"/>
      <c r="F26327" s="88"/>
      <c r="G26327" s="88"/>
      <c r="H26327" s="88"/>
      <c r="I26327" s="88"/>
      <c r="J26327" s="88"/>
      <c r="K26327" s="88"/>
    </row>
    <row r="26328" spans="2:11" hidden="1" x14ac:dyDescent="0.2">
      <c r="B26328" s="88"/>
      <c r="C26328" s="88"/>
      <c r="D26328" s="88"/>
      <c r="E26328" s="88"/>
      <c r="F26328" s="88"/>
      <c r="G26328" s="88"/>
      <c r="H26328" s="88"/>
      <c r="I26328" s="88"/>
      <c r="J26328" s="88"/>
      <c r="K26328" s="88"/>
    </row>
    <row r="26329" spans="2:11" hidden="1" x14ac:dyDescent="0.2">
      <c r="B26329" s="88"/>
      <c r="C26329" s="88"/>
      <c r="D26329" s="88"/>
      <c r="E26329" s="88"/>
      <c r="F26329" s="88"/>
      <c r="G26329" s="88"/>
      <c r="H26329" s="88"/>
      <c r="I26329" s="88"/>
      <c r="J26329" s="88"/>
      <c r="K26329" s="88"/>
    </row>
    <row r="26330" spans="2:11" hidden="1" x14ac:dyDescent="0.2">
      <c r="B26330" s="88"/>
      <c r="C26330" s="88"/>
      <c r="D26330" s="88"/>
      <c r="E26330" s="88"/>
      <c r="F26330" s="88"/>
      <c r="G26330" s="88"/>
      <c r="H26330" s="88"/>
      <c r="I26330" s="88"/>
      <c r="J26330" s="88"/>
      <c r="K26330" s="88"/>
    </row>
    <row r="26331" spans="2:11" hidden="1" x14ac:dyDescent="0.2">
      <c r="B26331" s="88"/>
      <c r="C26331" s="88"/>
      <c r="D26331" s="88"/>
      <c r="E26331" s="88"/>
      <c r="F26331" s="88"/>
      <c r="G26331" s="88"/>
      <c r="H26331" s="88"/>
      <c r="I26331" s="88"/>
      <c r="J26331" s="88"/>
      <c r="K26331" s="88"/>
    </row>
    <row r="26332" spans="2:11" hidden="1" x14ac:dyDescent="0.2">
      <c r="B26332" s="88"/>
      <c r="C26332" s="88"/>
      <c r="D26332" s="88"/>
      <c r="E26332" s="88"/>
      <c r="F26332" s="88"/>
      <c r="G26332" s="88"/>
      <c r="H26332" s="88"/>
      <c r="I26332" s="88"/>
      <c r="J26332" s="88"/>
      <c r="K26332" s="88"/>
    </row>
    <row r="26333" spans="2:11" hidden="1" x14ac:dyDescent="0.2">
      <c r="B26333" s="88"/>
      <c r="C26333" s="88"/>
      <c r="D26333" s="88"/>
      <c r="E26333" s="88"/>
      <c r="F26333" s="88"/>
      <c r="G26333" s="88"/>
      <c r="H26333" s="88"/>
      <c r="I26333" s="88"/>
      <c r="J26333" s="88"/>
      <c r="K26333" s="88"/>
    </row>
    <row r="26334" spans="2:11" hidden="1" x14ac:dyDescent="0.2">
      <c r="B26334" s="88"/>
      <c r="C26334" s="88"/>
      <c r="D26334" s="88"/>
      <c r="E26334" s="88"/>
      <c r="F26334" s="88"/>
      <c r="G26334" s="88"/>
      <c r="H26334" s="88"/>
      <c r="I26334" s="88"/>
      <c r="J26334" s="88"/>
      <c r="K26334" s="88"/>
    </row>
    <row r="26335" spans="2:11" hidden="1" x14ac:dyDescent="0.2">
      <c r="B26335" s="88"/>
      <c r="C26335" s="88"/>
      <c r="D26335" s="88"/>
      <c r="E26335" s="88"/>
      <c r="F26335" s="88"/>
      <c r="G26335" s="88"/>
      <c r="H26335" s="88"/>
      <c r="I26335" s="88"/>
      <c r="J26335" s="88"/>
      <c r="K26335" s="88"/>
    </row>
    <row r="26336" spans="2:11" hidden="1" x14ac:dyDescent="0.2">
      <c r="B26336" s="88"/>
      <c r="C26336" s="88"/>
      <c r="D26336" s="88"/>
      <c r="E26336" s="88"/>
      <c r="F26336" s="88"/>
      <c r="G26336" s="88"/>
      <c r="H26336" s="88"/>
      <c r="I26336" s="88"/>
      <c r="J26336" s="88"/>
      <c r="K26336" s="88"/>
    </row>
    <row r="26337" spans="2:11" hidden="1" x14ac:dyDescent="0.2">
      <c r="B26337" s="88"/>
      <c r="C26337" s="88"/>
      <c r="D26337" s="88"/>
      <c r="E26337" s="88"/>
      <c r="F26337" s="88"/>
      <c r="G26337" s="88"/>
      <c r="H26337" s="88"/>
      <c r="I26337" s="88"/>
      <c r="J26337" s="88"/>
      <c r="K26337" s="88"/>
    </row>
    <row r="26338" spans="2:11" hidden="1" x14ac:dyDescent="0.2">
      <c r="B26338" s="88"/>
      <c r="C26338" s="88"/>
      <c r="D26338" s="88"/>
      <c r="E26338" s="88"/>
      <c r="F26338" s="88"/>
      <c r="G26338" s="88"/>
      <c r="H26338" s="88"/>
      <c r="I26338" s="88"/>
      <c r="J26338" s="88"/>
      <c r="K26338" s="88"/>
    </row>
    <row r="26339" spans="2:11" hidden="1" x14ac:dyDescent="0.2">
      <c r="B26339" s="88"/>
      <c r="C26339" s="88"/>
      <c r="D26339" s="88"/>
      <c r="E26339" s="88"/>
      <c r="F26339" s="88"/>
      <c r="G26339" s="88"/>
      <c r="H26339" s="88"/>
      <c r="I26339" s="88"/>
      <c r="J26339" s="88"/>
      <c r="K26339" s="88"/>
    </row>
    <row r="26340" spans="2:11" hidden="1" x14ac:dyDescent="0.2">
      <c r="B26340" s="88"/>
      <c r="C26340" s="88"/>
      <c r="D26340" s="88"/>
      <c r="E26340" s="88"/>
      <c r="F26340" s="88"/>
      <c r="G26340" s="88"/>
      <c r="H26340" s="88"/>
      <c r="I26340" s="88"/>
      <c r="J26340" s="88"/>
      <c r="K26340" s="88"/>
    </row>
    <row r="26341" spans="2:11" hidden="1" x14ac:dyDescent="0.2">
      <c r="B26341" s="88"/>
      <c r="C26341" s="88"/>
      <c r="D26341" s="88"/>
      <c r="E26341" s="88"/>
      <c r="F26341" s="88"/>
      <c r="G26341" s="88"/>
      <c r="H26341" s="88"/>
      <c r="I26341" s="88"/>
      <c r="J26341" s="88"/>
      <c r="K26341" s="88"/>
    </row>
    <row r="26342" spans="2:11" hidden="1" x14ac:dyDescent="0.2">
      <c r="B26342" s="88"/>
      <c r="C26342" s="88"/>
      <c r="D26342" s="88"/>
      <c r="E26342" s="88"/>
      <c r="F26342" s="88"/>
      <c r="G26342" s="88"/>
      <c r="H26342" s="88"/>
      <c r="I26342" s="88"/>
      <c r="J26342" s="88"/>
      <c r="K26342" s="88"/>
    </row>
    <row r="26343" spans="2:11" hidden="1" x14ac:dyDescent="0.2">
      <c r="B26343" s="88"/>
      <c r="C26343" s="88"/>
      <c r="D26343" s="88"/>
      <c r="E26343" s="88"/>
      <c r="F26343" s="88"/>
      <c r="G26343" s="88"/>
      <c r="H26343" s="88"/>
      <c r="I26343" s="88"/>
      <c r="J26343" s="88"/>
      <c r="K26343" s="88"/>
    </row>
    <row r="26344" spans="2:11" hidden="1" x14ac:dyDescent="0.2">
      <c r="B26344" s="88"/>
      <c r="C26344" s="88"/>
      <c r="D26344" s="88"/>
      <c r="E26344" s="88"/>
      <c r="F26344" s="88"/>
      <c r="G26344" s="88"/>
      <c r="H26344" s="88"/>
      <c r="I26344" s="88"/>
      <c r="J26344" s="88"/>
      <c r="K26344" s="88"/>
    </row>
    <row r="26345" spans="2:11" hidden="1" x14ac:dyDescent="0.2">
      <c r="B26345" s="88"/>
      <c r="C26345" s="88"/>
      <c r="D26345" s="88"/>
      <c r="E26345" s="88"/>
      <c r="F26345" s="88"/>
      <c r="G26345" s="88"/>
      <c r="H26345" s="88"/>
      <c r="I26345" s="88"/>
      <c r="J26345" s="88"/>
      <c r="K26345" s="88"/>
    </row>
    <row r="26346" spans="2:11" hidden="1" x14ac:dyDescent="0.2">
      <c r="B26346" s="88"/>
      <c r="C26346" s="88"/>
      <c r="D26346" s="88"/>
      <c r="E26346" s="88"/>
      <c r="F26346" s="88"/>
      <c r="G26346" s="88"/>
      <c r="H26346" s="88"/>
      <c r="I26346" s="88"/>
      <c r="J26346" s="88"/>
      <c r="K26346" s="88"/>
    </row>
    <row r="26347" spans="2:11" hidden="1" x14ac:dyDescent="0.2">
      <c r="B26347" s="88"/>
      <c r="C26347" s="88"/>
      <c r="D26347" s="88"/>
      <c r="E26347" s="88"/>
      <c r="F26347" s="88"/>
      <c r="G26347" s="88"/>
      <c r="H26347" s="88"/>
      <c r="I26347" s="88"/>
      <c r="J26347" s="88"/>
      <c r="K26347" s="88"/>
    </row>
    <row r="26348" spans="2:11" hidden="1" x14ac:dyDescent="0.2">
      <c r="B26348" s="88"/>
      <c r="C26348" s="88"/>
      <c r="D26348" s="88"/>
      <c r="E26348" s="88"/>
      <c r="F26348" s="88"/>
      <c r="G26348" s="88"/>
      <c r="H26348" s="88"/>
      <c r="I26348" s="88"/>
      <c r="J26348" s="88"/>
      <c r="K26348" s="88"/>
    </row>
    <row r="26349" spans="2:11" hidden="1" x14ac:dyDescent="0.2">
      <c r="B26349" s="88"/>
      <c r="C26349" s="88"/>
      <c r="D26349" s="88"/>
      <c r="E26349" s="88"/>
      <c r="F26349" s="88"/>
      <c r="G26349" s="88"/>
      <c r="H26349" s="88"/>
      <c r="I26349" s="88"/>
      <c r="J26349" s="88"/>
      <c r="K26349" s="88"/>
    </row>
    <row r="26350" spans="2:11" hidden="1" x14ac:dyDescent="0.2">
      <c r="B26350" s="88"/>
      <c r="C26350" s="88"/>
      <c r="D26350" s="88"/>
      <c r="E26350" s="88"/>
      <c r="F26350" s="88"/>
      <c r="G26350" s="88"/>
      <c r="H26350" s="88"/>
      <c r="I26350" s="88"/>
      <c r="J26350" s="88"/>
      <c r="K26350" s="88"/>
    </row>
    <row r="26351" spans="2:11" hidden="1" x14ac:dyDescent="0.2">
      <c r="B26351" s="88"/>
      <c r="C26351" s="88"/>
      <c r="D26351" s="88"/>
      <c r="E26351" s="88"/>
      <c r="F26351" s="88"/>
      <c r="G26351" s="88"/>
      <c r="H26351" s="88"/>
      <c r="I26351" s="88"/>
      <c r="J26351" s="88"/>
      <c r="K26351" s="88"/>
    </row>
    <row r="26352" spans="2:11" hidden="1" x14ac:dyDescent="0.2">
      <c r="B26352" s="88"/>
      <c r="C26352" s="88"/>
      <c r="D26352" s="88"/>
      <c r="E26352" s="88"/>
      <c r="F26352" s="88"/>
      <c r="G26352" s="88"/>
      <c r="H26352" s="88"/>
      <c r="I26352" s="88"/>
      <c r="J26352" s="88"/>
      <c r="K26352" s="88"/>
    </row>
    <row r="26353" spans="2:11" hidden="1" x14ac:dyDescent="0.2">
      <c r="B26353" s="88"/>
      <c r="C26353" s="88"/>
      <c r="D26353" s="88"/>
      <c r="E26353" s="88"/>
      <c r="F26353" s="88"/>
      <c r="G26353" s="88"/>
      <c r="H26353" s="88"/>
      <c r="I26353" s="88"/>
      <c r="J26353" s="88"/>
      <c r="K26353" s="88"/>
    </row>
    <row r="26354" spans="2:11" hidden="1" x14ac:dyDescent="0.2">
      <c r="B26354" s="88"/>
      <c r="C26354" s="88"/>
      <c r="D26354" s="88"/>
      <c r="E26354" s="88"/>
      <c r="F26354" s="88"/>
      <c r="G26354" s="88"/>
      <c r="H26354" s="88"/>
      <c r="I26354" s="88"/>
      <c r="J26354" s="88"/>
      <c r="K26354" s="88"/>
    </row>
    <row r="26355" spans="2:11" hidden="1" x14ac:dyDescent="0.2">
      <c r="B26355" s="88"/>
      <c r="C26355" s="88"/>
      <c r="D26355" s="88"/>
      <c r="E26355" s="88"/>
      <c r="F26355" s="88"/>
      <c r="G26355" s="88"/>
      <c r="H26355" s="88"/>
      <c r="I26355" s="88"/>
      <c r="J26355" s="88"/>
      <c r="K26355" s="88"/>
    </row>
    <row r="26356" spans="2:11" hidden="1" x14ac:dyDescent="0.2">
      <c r="B26356" s="88"/>
      <c r="C26356" s="88"/>
      <c r="D26356" s="88"/>
      <c r="E26356" s="88"/>
      <c r="F26356" s="88"/>
      <c r="G26356" s="88"/>
      <c r="H26356" s="88"/>
      <c r="I26356" s="88"/>
      <c r="J26356" s="88"/>
      <c r="K26356" s="88"/>
    </row>
    <row r="26357" spans="2:11" hidden="1" x14ac:dyDescent="0.2">
      <c r="B26357" s="88"/>
      <c r="C26357" s="88"/>
      <c r="D26357" s="88"/>
      <c r="E26357" s="88"/>
      <c r="F26357" s="88"/>
      <c r="G26357" s="88"/>
      <c r="H26357" s="88"/>
      <c r="I26357" s="88"/>
      <c r="J26357" s="88"/>
      <c r="K26357" s="88"/>
    </row>
    <row r="26358" spans="2:11" hidden="1" x14ac:dyDescent="0.2">
      <c r="B26358" s="88"/>
      <c r="C26358" s="88"/>
      <c r="D26358" s="88"/>
      <c r="E26358" s="88"/>
      <c r="F26358" s="88"/>
      <c r="G26358" s="88"/>
      <c r="H26358" s="88"/>
      <c r="I26358" s="88"/>
      <c r="J26358" s="88"/>
      <c r="K26358" s="88"/>
    </row>
    <row r="26359" spans="2:11" hidden="1" x14ac:dyDescent="0.2">
      <c r="B26359" s="88"/>
      <c r="C26359" s="88"/>
      <c r="D26359" s="88"/>
      <c r="E26359" s="88"/>
      <c r="F26359" s="88"/>
      <c r="G26359" s="88"/>
      <c r="H26359" s="88"/>
      <c r="I26359" s="88"/>
      <c r="J26359" s="88"/>
      <c r="K26359" s="88"/>
    </row>
    <row r="26360" spans="2:11" hidden="1" x14ac:dyDescent="0.2">
      <c r="B26360" s="88"/>
      <c r="C26360" s="88"/>
      <c r="D26360" s="88"/>
      <c r="E26360" s="88"/>
      <c r="F26360" s="88"/>
      <c r="G26360" s="88"/>
      <c r="H26360" s="88"/>
      <c r="I26360" s="88"/>
      <c r="J26360" s="88"/>
      <c r="K26360" s="88"/>
    </row>
    <row r="26361" spans="2:11" hidden="1" x14ac:dyDescent="0.2">
      <c r="B26361" s="88"/>
      <c r="C26361" s="88"/>
      <c r="D26361" s="88"/>
      <c r="E26361" s="88"/>
      <c r="F26361" s="88"/>
      <c r="G26361" s="88"/>
      <c r="H26361" s="88"/>
      <c r="I26361" s="88"/>
      <c r="J26361" s="88"/>
      <c r="K26361" s="88"/>
    </row>
    <row r="26362" spans="2:11" hidden="1" x14ac:dyDescent="0.2">
      <c r="B26362" s="88"/>
      <c r="C26362" s="88"/>
      <c r="D26362" s="88"/>
      <c r="E26362" s="88"/>
      <c r="F26362" s="88"/>
      <c r="G26362" s="88"/>
      <c r="H26362" s="88"/>
      <c r="I26362" s="88"/>
      <c r="J26362" s="88"/>
      <c r="K26362" s="88"/>
    </row>
    <row r="26363" spans="2:11" hidden="1" x14ac:dyDescent="0.2">
      <c r="B26363" s="88"/>
      <c r="C26363" s="88"/>
      <c r="D26363" s="88"/>
      <c r="E26363" s="88"/>
      <c r="F26363" s="88"/>
      <c r="G26363" s="88"/>
      <c r="H26363" s="88"/>
      <c r="I26363" s="88"/>
      <c r="J26363" s="88"/>
      <c r="K26363" s="88"/>
    </row>
    <row r="26364" spans="2:11" hidden="1" x14ac:dyDescent="0.2">
      <c r="B26364" s="88"/>
      <c r="C26364" s="88"/>
      <c r="D26364" s="88"/>
      <c r="E26364" s="88"/>
      <c r="F26364" s="88"/>
      <c r="G26364" s="88"/>
      <c r="H26364" s="88"/>
      <c r="I26364" s="88"/>
      <c r="J26364" s="88"/>
      <c r="K26364" s="88"/>
    </row>
    <row r="26365" spans="2:11" hidden="1" x14ac:dyDescent="0.2">
      <c r="B26365" s="88"/>
      <c r="C26365" s="88"/>
      <c r="D26365" s="88"/>
      <c r="E26365" s="88"/>
      <c r="F26365" s="88"/>
      <c r="G26365" s="88"/>
      <c r="H26365" s="88"/>
      <c r="I26365" s="88"/>
      <c r="J26365" s="88"/>
      <c r="K26365" s="88"/>
    </row>
    <row r="26366" spans="2:11" hidden="1" x14ac:dyDescent="0.2">
      <c r="B26366" s="88"/>
      <c r="C26366" s="88"/>
      <c r="D26366" s="88"/>
      <c r="E26366" s="88"/>
      <c r="F26366" s="88"/>
      <c r="G26366" s="88"/>
      <c r="H26366" s="88"/>
      <c r="I26366" s="88"/>
      <c r="J26366" s="88"/>
      <c r="K26366" s="88"/>
    </row>
    <row r="26367" spans="2:11" hidden="1" x14ac:dyDescent="0.2">
      <c r="B26367" s="88"/>
      <c r="C26367" s="88"/>
      <c r="D26367" s="88"/>
      <c r="E26367" s="88"/>
      <c r="F26367" s="88"/>
      <c r="G26367" s="88"/>
      <c r="H26367" s="88"/>
      <c r="I26367" s="88"/>
      <c r="J26367" s="88"/>
      <c r="K26367" s="88"/>
    </row>
    <row r="26368" spans="2:11" hidden="1" x14ac:dyDescent="0.2">
      <c r="B26368" s="88"/>
      <c r="C26368" s="88"/>
      <c r="D26368" s="88"/>
      <c r="E26368" s="88"/>
      <c r="F26368" s="88"/>
      <c r="G26368" s="88"/>
      <c r="H26368" s="88"/>
      <c r="I26368" s="88"/>
      <c r="J26368" s="88"/>
      <c r="K26368" s="88"/>
    </row>
    <row r="26369" spans="2:11" hidden="1" x14ac:dyDescent="0.2">
      <c r="B26369" s="88"/>
      <c r="C26369" s="88"/>
      <c r="D26369" s="88"/>
      <c r="E26369" s="88"/>
      <c r="F26369" s="88"/>
      <c r="G26369" s="88"/>
      <c r="H26369" s="88"/>
      <c r="I26369" s="88"/>
      <c r="J26369" s="88"/>
      <c r="K26369" s="88"/>
    </row>
    <row r="26370" spans="2:11" hidden="1" x14ac:dyDescent="0.2">
      <c r="B26370" s="88"/>
      <c r="C26370" s="88"/>
      <c r="D26370" s="88"/>
      <c r="E26370" s="88"/>
      <c r="F26370" s="88"/>
      <c r="G26370" s="88"/>
      <c r="H26370" s="88"/>
      <c r="I26370" s="88"/>
      <c r="J26370" s="88"/>
      <c r="K26370" s="88"/>
    </row>
    <row r="26371" spans="2:11" hidden="1" x14ac:dyDescent="0.2">
      <c r="B26371" s="88"/>
      <c r="C26371" s="88"/>
      <c r="D26371" s="88"/>
      <c r="E26371" s="88"/>
      <c r="F26371" s="88"/>
      <c r="G26371" s="88"/>
      <c r="H26371" s="88"/>
      <c r="I26371" s="88"/>
      <c r="J26371" s="88"/>
      <c r="K26371" s="88"/>
    </row>
    <row r="26372" spans="2:11" hidden="1" x14ac:dyDescent="0.2">
      <c r="B26372" s="88"/>
      <c r="C26372" s="88"/>
      <c r="D26372" s="88"/>
      <c r="E26372" s="88"/>
      <c r="F26372" s="88"/>
      <c r="G26372" s="88"/>
      <c r="H26372" s="88"/>
      <c r="I26372" s="88"/>
      <c r="J26372" s="88"/>
      <c r="K26372" s="88"/>
    </row>
    <row r="26373" spans="2:11" hidden="1" x14ac:dyDescent="0.2">
      <c r="B26373" s="88"/>
      <c r="C26373" s="88"/>
      <c r="D26373" s="88"/>
      <c r="E26373" s="88"/>
      <c r="F26373" s="88"/>
      <c r="G26373" s="88"/>
      <c r="H26373" s="88"/>
      <c r="I26373" s="88"/>
      <c r="J26373" s="88"/>
      <c r="K26373" s="88"/>
    </row>
    <row r="26374" spans="2:11" hidden="1" x14ac:dyDescent="0.2">
      <c r="B26374" s="88"/>
      <c r="C26374" s="88"/>
      <c r="D26374" s="88"/>
      <c r="E26374" s="88"/>
      <c r="F26374" s="88"/>
      <c r="G26374" s="88"/>
      <c r="H26374" s="88"/>
      <c r="I26374" s="88"/>
      <c r="J26374" s="88"/>
      <c r="K26374" s="88"/>
    </row>
    <row r="26375" spans="2:11" hidden="1" x14ac:dyDescent="0.2">
      <c r="B26375" s="88"/>
      <c r="C26375" s="88"/>
      <c r="D26375" s="88"/>
      <c r="E26375" s="88"/>
      <c r="F26375" s="88"/>
      <c r="G26375" s="88"/>
      <c r="H26375" s="88"/>
      <c r="I26375" s="88"/>
      <c r="J26375" s="88"/>
      <c r="K26375" s="88"/>
    </row>
    <row r="26376" spans="2:11" hidden="1" x14ac:dyDescent="0.2">
      <c r="B26376" s="88"/>
      <c r="C26376" s="88"/>
      <c r="D26376" s="88"/>
      <c r="E26376" s="88"/>
      <c r="F26376" s="88"/>
      <c r="G26376" s="88"/>
      <c r="H26376" s="88"/>
      <c r="I26376" s="88"/>
      <c r="J26376" s="88"/>
      <c r="K26376" s="88"/>
    </row>
    <row r="26377" spans="2:11" hidden="1" x14ac:dyDescent="0.2">
      <c r="B26377" s="88"/>
      <c r="C26377" s="88"/>
      <c r="D26377" s="88"/>
      <c r="E26377" s="88"/>
      <c r="F26377" s="88"/>
      <c r="G26377" s="88"/>
      <c r="H26377" s="88"/>
      <c r="I26377" s="88"/>
      <c r="J26377" s="88"/>
      <c r="K26377" s="88"/>
    </row>
    <row r="26378" spans="2:11" hidden="1" x14ac:dyDescent="0.2">
      <c r="B26378" s="88"/>
      <c r="C26378" s="88"/>
      <c r="D26378" s="88"/>
      <c r="E26378" s="88"/>
      <c r="F26378" s="88"/>
      <c r="G26378" s="88"/>
      <c r="H26378" s="88"/>
      <c r="I26378" s="88"/>
      <c r="J26378" s="88"/>
      <c r="K26378" s="88"/>
    </row>
    <row r="26379" spans="2:11" hidden="1" x14ac:dyDescent="0.2">
      <c r="B26379" s="88"/>
      <c r="C26379" s="88"/>
      <c r="D26379" s="88"/>
      <c r="E26379" s="88"/>
      <c r="F26379" s="88"/>
      <c r="G26379" s="88"/>
      <c r="H26379" s="88"/>
      <c r="I26379" s="88"/>
      <c r="J26379" s="88"/>
      <c r="K26379" s="88"/>
    </row>
    <row r="26380" spans="2:11" hidden="1" x14ac:dyDescent="0.2">
      <c r="B26380" s="88"/>
      <c r="C26380" s="88"/>
      <c r="D26380" s="88"/>
      <c r="E26380" s="88"/>
      <c r="F26380" s="88"/>
      <c r="G26380" s="88"/>
      <c r="H26380" s="88"/>
      <c r="I26380" s="88"/>
      <c r="J26380" s="88"/>
      <c r="K26380" s="88"/>
    </row>
    <row r="26381" spans="2:11" hidden="1" x14ac:dyDescent="0.2">
      <c r="B26381" s="88"/>
      <c r="C26381" s="88"/>
      <c r="D26381" s="88"/>
      <c r="E26381" s="88"/>
      <c r="F26381" s="88"/>
      <c r="G26381" s="88"/>
      <c r="H26381" s="88"/>
      <c r="I26381" s="88"/>
      <c r="J26381" s="88"/>
      <c r="K26381" s="88"/>
    </row>
    <row r="26382" spans="2:11" hidden="1" x14ac:dyDescent="0.2">
      <c r="B26382" s="88"/>
      <c r="C26382" s="88"/>
      <c r="D26382" s="88"/>
      <c r="E26382" s="88"/>
      <c r="F26382" s="88"/>
      <c r="G26382" s="88"/>
      <c r="H26382" s="88"/>
      <c r="I26382" s="88"/>
      <c r="J26382" s="88"/>
      <c r="K26382" s="88"/>
    </row>
    <row r="26383" spans="2:11" hidden="1" x14ac:dyDescent="0.2">
      <c r="B26383" s="88"/>
      <c r="C26383" s="88"/>
      <c r="D26383" s="88"/>
      <c r="E26383" s="88"/>
      <c r="F26383" s="88"/>
      <c r="G26383" s="88"/>
      <c r="H26383" s="88"/>
      <c r="I26383" s="88"/>
      <c r="J26383" s="88"/>
      <c r="K26383" s="88"/>
    </row>
    <row r="26384" spans="2:11" hidden="1" x14ac:dyDescent="0.2">
      <c r="B26384" s="88"/>
      <c r="C26384" s="88"/>
      <c r="D26384" s="88"/>
      <c r="E26384" s="88"/>
      <c r="F26384" s="88"/>
      <c r="G26384" s="88"/>
      <c r="H26384" s="88"/>
      <c r="I26384" s="88"/>
      <c r="J26384" s="88"/>
      <c r="K26384" s="88"/>
    </row>
    <row r="26385" spans="2:11" hidden="1" x14ac:dyDescent="0.2">
      <c r="B26385" s="88"/>
      <c r="C26385" s="88"/>
      <c r="D26385" s="88"/>
      <c r="E26385" s="88"/>
      <c r="F26385" s="88"/>
      <c r="G26385" s="88"/>
      <c r="H26385" s="88"/>
      <c r="I26385" s="88"/>
      <c r="J26385" s="88"/>
      <c r="K26385" s="88"/>
    </row>
    <row r="26386" spans="2:11" hidden="1" x14ac:dyDescent="0.2">
      <c r="B26386" s="88"/>
      <c r="C26386" s="88"/>
      <c r="D26386" s="88"/>
      <c r="E26386" s="88"/>
      <c r="F26386" s="88"/>
      <c r="G26386" s="88"/>
      <c r="H26386" s="88"/>
      <c r="I26386" s="88"/>
      <c r="J26386" s="88"/>
      <c r="K26386" s="88"/>
    </row>
    <row r="26387" spans="2:11" hidden="1" x14ac:dyDescent="0.2">
      <c r="B26387" s="88"/>
      <c r="C26387" s="88"/>
      <c r="D26387" s="88"/>
      <c r="E26387" s="88"/>
      <c r="F26387" s="88"/>
      <c r="G26387" s="88"/>
      <c r="H26387" s="88"/>
      <c r="I26387" s="88"/>
      <c r="J26387" s="88"/>
      <c r="K26387" s="88"/>
    </row>
    <row r="26388" spans="2:11" hidden="1" x14ac:dyDescent="0.2">
      <c r="B26388" s="88"/>
      <c r="C26388" s="88"/>
      <c r="D26388" s="88"/>
      <c r="E26388" s="88"/>
      <c r="F26388" s="88"/>
      <c r="G26388" s="88"/>
      <c r="H26388" s="88"/>
      <c r="I26388" s="88"/>
      <c r="J26388" s="88"/>
      <c r="K26388" s="88"/>
    </row>
    <row r="26389" spans="2:11" hidden="1" x14ac:dyDescent="0.2">
      <c r="B26389" s="88"/>
      <c r="C26389" s="88"/>
      <c r="D26389" s="88"/>
      <c r="E26389" s="88"/>
      <c r="F26389" s="88"/>
      <c r="G26389" s="88"/>
      <c r="H26389" s="88"/>
      <c r="I26389" s="88"/>
      <c r="J26389" s="88"/>
      <c r="K26389" s="88"/>
    </row>
    <row r="26390" spans="2:11" hidden="1" x14ac:dyDescent="0.2">
      <c r="B26390" s="88"/>
      <c r="C26390" s="88"/>
      <c r="D26390" s="88"/>
      <c r="E26390" s="88"/>
      <c r="F26390" s="88"/>
      <c r="G26390" s="88"/>
      <c r="H26390" s="88"/>
      <c r="I26390" s="88"/>
      <c r="J26390" s="88"/>
      <c r="K26390" s="88"/>
    </row>
    <row r="26391" spans="2:11" hidden="1" x14ac:dyDescent="0.2">
      <c r="B26391" s="88"/>
      <c r="C26391" s="88"/>
      <c r="D26391" s="88"/>
      <c r="E26391" s="88"/>
      <c r="F26391" s="88"/>
      <c r="G26391" s="88"/>
      <c r="H26391" s="88"/>
      <c r="I26391" s="88"/>
      <c r="J26391" s="88"/>
      <c r="K26391" s="88"/>
    </row>
    <row r="26392" spans="2:11" hidden="1" x14ac:dyDescent="0.2">
      <c r="B26392" s="88"/>
      <c r="C26392" s="88"/>
      <c r="D26392" s="88"/>
      <c r="E26392" s="88"/>
      <c r="F26392" s="88"/>
      <c r="G26392" s="88"/>
      <c r="H26392" s="88"/>
      <c r="I26392" s="88"/>
      <c r="J26392" s="88"/>
      <c r="K26392" s="88"/>
    </row>
    <row r="26393" spans="2:11" hidden="1" x14ac:dyDescent="0.2">
      <c r="B26393" s="88"/>
      <c r="C26393" s="88"/>
      <c r="D26393" s="88"/>
      <c r="E26393" s="88"/>
      <c r="F26393" s="88"/>
      <c r="G26393" s="88"/>
      <c r="H26393" s="88"/>
      <c r="I26393" s="88"/>
      <c r="J26393" s="88"/>
      <c r="K26393" s="88"/>
    </row>
    <row r="26394" spans="2:11" hidden="1" x14ac:dyDescent="0.2">
      <c r="B26394" s="88"/>
      <c r="C26394" s="88"/>
      <c r="D26394" s="88"/>
      <c r="E26394" s="88"/>
      <c r="F26394" s="88"/>
      <c r="G26394" s="88"/>
      <c r="H26394" s="88"/>
      <c r="I26394" s="88"/>
      <c r="J26394" s="88"/>
      <c r="K26394" s="88"/>
    </row>
    <row r="26395" spans="2:11" hidden="1" x14ac:dyDescent="0.2">
      <c r="B26395" s="88"/>
      <c r="C26395" s="88"/>
      <c r="D26395" s="88"/>
      <c r="E26395" s="88"/>
      <c r="F26395" s="88"/>
      <c r="G26395" s="88"/>
      <c r="H26395" s="88"/>
      <c r="I26395" s="88"/>
      <c r="J26395" s="88"/>
      <c r="K26395" s="88"/>
    </row>
    <row r="26396" spans="2:11" hidden="1" x14ac:dyDescent="0.2">
      <c r="B26396" s="88"/>
      <c r="C26396" s="88"/>
      <c r="D26396" s="88"/>
      <c r="E26396" s="88"/>
      <c r="F26396" s="88"/>
      <c r="G26396" s="88"/>
      <c r="H26396" s="88"/>
      <c r="I26396" s="88"/>
      <c r="J26396" s="88"/>
      <c r="K26396" s="88"/>
    </row>
    <row r="26397" spans="2:11" hidden="1" x14ac:dyDescent="0.2">
      <c r="B26397" s="88"/>
      <c r="C26397" s="88"/>
      <c r="D26397" s="88"/>
      <c r="E26397" s="88"/>
      <c r="F26397" s="88"/>
      <c r="G26397" s="88"/>
      <c r="H26397" s="88"/>
      <c r="I26397" s="88"/>
      <c r="J26397" s="88"/>
      <c r="K26397" s="88"/>
    </row>
    <row r="26398" spans="2:11" hidden="1" x14ac:dyDescent="0.2">
      <c r="B26398" s="88"/>
      <c r="C26398" s="88"/>
      <c r="D26398" s="88"/>
      <c r="E26398" s="88"/>
      <c r="F26398" s="88"/>
      <c r="G26398" s="88"/>
      <c r="H26398" s="88"/>
      <c r="I26398" s="88"/>
      <c r="J26398" s="88"/>
      <c r="K26398" s="88"/>
    </row>
    <row r="26399" spans="2:11" hidden="1" x14ac:dyDescent="0.2">
      <c r="B26399" s="88"/>
      <c r="C26399" s="88"/>
      <c r="D26399" s="88"/>
      <c r="E26399" s="88"/>
      <c r="F26399" s="88"/>
      <c r="G26399" s="88"/>
      <c r="H26399" s="88"/>
      <c r="I26399" s="88"/>
      <c r="J26399" s="88"/>
      <c r="K26399" s="88"/>
    </row>
    <row r="26400" spans="2:11" hidden="1" x14ac:dyDescent="0.2">
      <c r="B26400" s="88"/>
      <c r="C26400" s="88"/>
      <c r="D26400" s="88"/>
      <c r="E26400" s="88"/>
      <c r="F26400" s="88"/>
      <c r="G26400" s="88"/>
      <c r="H26400" s="88"/>
      <c r="I26400" s="88"/>
      <c r="J26400" s="88"/>
      <c r="K26400" s="88"/>
    </row>
    <row r="26401" spans="2:11" hidden="1" x14ac:dyDescent="0.2">
      <c r="B26401" s="88"/>
      <c r="C26401" s="88"/>
      <c r="D26401" s="88"/>
      <c r="E26401" s="88"/>
      <c r="F26401" s="88"/>
      <c r="G26401" s="88"/>
      <c r="H26401" s="88"/>
      <c r="I26401" s="88"/>
      <c r="J26401" s="88"/>
      <c r="K26401" s="88"/>
    </row>
    <row r="26402" spans="2:11" hidden="1" x14ac:dyDescent="0.2">
      <c r="B26402" s="88"/>
      <c r="C26402" s="88"/>
      <c r="D26402" s="88"/>
      <c r="E26402" s="88"/>
      <c r="F26402" s="88"/>
      <c r="G26402" s="88"/>
      <c r="H26402" s="88"/>
      <c r="I26402" s="88"/>
      <c r="J26402" s="88"/>
      <c r="K26402" s="88"/>
    </row>
    <row r="26403" spans="2:11" hidden="1" x14ac:dyDescent="0.2">
      <c r="B26403" s="88"/>
      <c r="C26403" s="88"/>
      <c r="D26403" s="88"/>
      <c r="E26403" s="88"/>
      <c r="F26403" s="88"/>
      <c r="G26403" s="88"/>
      <c r="H26403" s="88"/>
      <c r="I26403" s="88"/>
      <c r="J26403" s="88"/>
      <c r="K26403" s="88"/>
    </row>
    <row r="26404" spans="2:11" hidden="1" x14ac:dyDescent="0.2">
      <c r="B26404" s="88"/>
      <c r="C26404" s="88"/>
      <c r="D26404" s="88"/>
      <c r="E26404" s="88"/>
      <c r="F26404" s="88"/>
      <c r="G26404" s="88"/>
      <c r="H26404" s="88"/>
      <c r="I26404" s="88"/>
      <c r="J26404" s="88"/>
      <c r="K26404" s="88"/>
    </row>
    <row r="26405" spans="2:11" hidden="1" x14ac:dyDescent="0.2">
      <c r="B26405" s="88"/>
      <c r="C26405" s="88"/>
      <c r="D26405" s="88"/>
      <c r="E26405" s="88"/>
      <c r="F26405" s="88"/>
      <c r="G26405" s="88"/>
      <c r="H26405" s="88"/>
      <c r="I26405" s="88"/>
      <c r="J26405" s="88"/>
      <c r="K26405" s="88"/>
    </row>
    <row r="26406" spans="2:11" hidden="1" x14ac:dyDescent="0.2">
      <c r="B26406" s="88"/>
      <c r="C26406" s="88"/>
      <c r="D26406" s="88"/>
      <c r="E26406" s="88"/>
      <c r="F26406" s="88"/>
      <c r="G26406" s="88"/>
      <c r="H26406" s="88"/>
      <c r="I26406" s="88"/>
      <c r="J26406" s="88"/>
      <c r="K26406" s="88"/>
    </row>
    <row r="26407" spans="2:11" hidden="1" x14ac:dyDescent="0.2">
      <c r="B26407" s="88"/>
      <c r="C26407" s="88"/>
      <c r="D26407" s="88"/>
      <c r="E26407" s="88"/>
      <c r="F26407" s="88"/>
      <c r="G26407" s="88"/>
      <c r="H26407" s="88"/>
      <c r="I26407" s="88"/>
      <c r="J26407" s="88"/>
      <c r="K26407" s="88"/>
    </row>
    <row r="26408" spans="2:11" hidden="1" x14ac:dyDescent="0.2">
      <c r="B26408" s="88"/>
      <c r="C26408" s="88"/>
      <c r="D26408" s="88"/>
      <c r="E26408" s="88"/>
      <c r="F26408" s="88"/>
      <c r="G26408" s="88"/>
      <c r="H26408" s="88"/>
      <c r="I26408" s="88"/>
      <c r="J26408" s="88"/>
      <c r="K26408" s="88"/>
    </row>
    <row r="26409" spans="2:11" hidden="1" x14ac:dyDescent="0.2">
      <c r="B26409" s="88"/>
      <c r="C26409" s="88"/>
      <c r="D26409" s="88"/>
      <c r="E26409" s="88"/>
      <c r="F26409" s="88"/>
      <c r="G26409" s="88"/>
      <c r="H26409" s="88"/>
      <c r="I26409" s="88"/>
      <c r="J26409" s="88"/>
      <c r="K26409" s="88"/>
    </row>
    <row r="26410" spans="2:11" hidden="1" x14ac:dyDescent="0.2">
      <c r="B26410" s="88"/>
      <c r="C26410" s="88"/>
      <c r="D26410" s="88"/>
      <c r="E26410" s="88"/>
      <c r="F26410" s="88"/>
      <c r="G26410" s="88"/>
      <c r="H26410" s="88"/>
      <c r="I26410" s="88"/>
      <c r="J26410" s="88"/>
      <c r="K26410" s="88"/>
    </row>
    <row r="26411" spans="2:11" hidden="1" x14ac:dyDescent="0.2">
      <c r="B26411" s="88"/>
      <c r="C26411" s="88"/>
      <c r="D26411" s="88"/>
      <c r="E26411" s="88"/>
      <c r="F26411" s="88"/>
      <c r="G26411" s="88"/>
      <c r="H26411" s="88"/>
      <c r="I26411" s="88"/>
      <c r="J26411" s="88"/>
      <c r="K26411" s="88"/>
    </row>
    <row r="26412" spans="2:11" hidden="1" x14ac:dyDescent="0.2">
      <c r="B26412" s="88"/>
      <c r="C26412" s="88"/>
      <c r="D26412" s="88"/>
      <c r="E26412" s="88"/>
      <c r="F26412" s="88"/>
      <c r="G26412" s="88"/>
      <c r="H26412" s="88"/>
      <c r="I26412" s="88"/>
      <c r="J26412" s="88"/>
      <c r="K26412" s="88"/>
    </row>
    <row r="26413" spans="2:11" hidden="1" x14ac:dyDescent="0.2">
      <c r="B26413" s="88"/>
      <c r="C26413" s="88"/>
      <c r="D26413" s="88"/>
      <c r="E26413" s="88"/>
      <c r="F26413" s="88"/>
      <c r="G26413" s="88"/>
      <c r="H26413" s="88"/>
      <c r="I26413" s="88"/>
      <c r="J26413" s="88"/>
      <c r="K26413" s="88"/>
    </row>
    <row r="26414" spans="2:11" hidden="1" x14ac:dyDescent="0.2">
      <c r="B26414" s="88"/>
      <c r="C26414" s="88"/>
      <c r="D26414" s="88"/>
      <c r="E26414" s="88"/>
      <c r="F26414" s="88"/>
      <c r="G26414" s="88"/>
      <c r="H26414" s="88"/>
      <c r="I26414" s="88"/>
      <c r="J26414" s="88"/>
      <c r="K26414" s="88"/>
    </row>
    <row r="26415" spans="2:11" hidden="1" x14ac:dyDescent="0.2">
      <c r="B26415" s="88"/>
      <c r="C26415" s="88"/>
      <c r="D26415" s="88"/>
      <c r="E26415" s="88"/>
      <c r="F26415" s="88"/>
      <c r="G26415" s="88"/>
      <c r="H26415" s="88"/>
      <c r="I26415" s="88"/>
      <c r="J26415" s="88"/>
      <c r="K26415" s="88"/>
    </row>
    <row r="26416" spans="2:11" hidden="1" x14ac:dyDescent="0.2">
      <c r="B26416" s="88"/>
      <c r="C26416" s="88"/>
      <c r="D26416" s="88"/>
      <c r="E26416" s="88"/>
      <c r="F26416" s="88"/>
      <c r="G26416" s="88"/>
      <c r="H26416" s="88"/>
      <c r="I26416" s="88"/>
      <c r="J26416" s="88"/>
      <c r="K26416" s="88"/>
    </row>
    <row r="26417" spans="2:11" hidden="1" x14ac:dyDescent="0.2">
      <c r="B26417" s="88"/>
      <c r="C26417" s="88"/>
      <c r="D26417" s="88"/>
      <c r="E26417" s="88"/>
      <c r="F26417" s="88"/>
      <c r="G26417" s="88"/>
      <c r="H26417" s="88"/>
      <c r="I26417" s="88"/>
      <c r="J26417" s="88"/>
      <c r="K26417" s="88"/>
    </row>
    <row r="26418" spans="2:11" hidden="1" x14ac:dyDescent="0.2">
      <c r="B26418" s="88"/>
      <c r="C26418" s="88"/>
      <c r="D26418" s="88"/>
      <c r="E26418" s="88"/>
      <c r="F26418" s="88"/>
      <c r="G26418" s="88"/>
      <c r="H26418" s="88"/>
      <c r="I26418" s="88"/>
      <c r="J26418" s="88"/>
      <c r="K26418" s="88"/>
    </row>
    <row r="26419" spans="2:11" hidden="1" x14ac:dyDescent="0.2">
      <c r="B26419" s="88"/>
      <c r="C26419" s="88"/>
      <c r="D26419" s="88"/>
      <c r="E26419" s="88"/>
      <c r="F26419" s="88"/>
      <c r="G26419" s="88"/>
      <c r="H26419" s="88"/>
      <c r="I26419" s="88"/>
      <c r="J26419" s="88"/>
      <c r="K26419" s="88"/>
    </row>
    <row r="26420" spans="2:11" hidden="1" x14ac:dyDescent="0.2">
      <c r="B26420" s="88"/>
      <c r="C26420" s="88"/>
      <c r="D26420" s="88"/>
      <c r="E26420" s="88"/>
      <c r="F26420" s="88"/>
      <c r="G26420" s="88"/>
      <c r="H26420" s="88"/>
      <c r="I26420" s="88"/>
      <c r="J26420" s="88"/>
      <c r="K26420" s="88"/>
    </row>
    <row r="26421" spans="2:11" hidden="1" x14ac:dyDescent="0.2">
      <c r="B26421" s="88"/>
      <c r="C26421" s="88"/>
      <c r="D26421" s="88"/>
      <c r="E26421" s="88"/>
      <c r="F26421" s="88"/>
      <c r="G26421" s="88"/>
      <c r="H26421" s="88"/>
      <c r="I26421" s="88"/>
      <c r="J26421" s="88"/>
      <c r="K26421" s="88"/>
    </row>
    <row r="26422" spans="2:11" hidden="1" x14ac:dyDescent="0.2">
      <c r="B26422" s="88"/>
      <c r="C26422" s="88"/>
      <c r="D26422" s="88"/>
      <c r="E26422" s="88"/>
      <c r="F26422" s="88"/>
      <c r="G26422" s="88"/>
      <c r="H26422" s="88"/>
      <c r="I26422" s="88"/>
      <c r="J26422" s="88"/>
      <c r="K26422" s="88"/>
    </row>
    <row r="26423" spans="2:11" hidden="1" x14ac:dyDescent="0.2">
      <c r="B26423" s="88"/>
      <c r="C26423" s="88"/>
      <c r="D26423" s="88"/>
      <c r="E26423" s="88"/>
      <c r="F26423" s="88"/>
      <c r="G26423" s="88"/>
      <c r="H26423" s="88"/>
      <c r="I26423" s="88"/>
      <c r="J26423" s="88"/>
      <c r="K26423" s="88"/>
    </row>
    <row r="26424" spans="2:11" hidden="1" x14ac:dyDescent="0.2">
      <c r="B26424" s="88"/>
      <c r="C26424" s="88"/>
      <c r="D26424" s="88"/>
      <c r="E26424" s="88"/>
      <c r="F26424" s="88"/>
      <c r="G26424" s="88"/>
      <c r="H26424" s="88"/>
      <c r="I26424" s="88"/>
      <c r="J26424" s="88"/>
      <c r="K26424" s="88"/>
    </row>
    <row r="26425" spans="2:11" hidden="1" x14ac:dyDescent="0.2">
      <c r="B26425" s="88"/>
      <c r="C26425" s="88"/>
      <c r="D26425" s="88"/>
      <c r="E26425" s="88"/>
      <c r="F26425" s="88"/>
      <c r="G26425" s="88"/>
      <c r="H26425" s="88"/>
      <c r="I26425" s="88"/>
      <c r="J26425" s="88"/>
      <c r="K26425" s="88"/>
    </row>
    <row r="26426" spans="2:11" hidden="1" x14ac:dyDescent="0.2">
      <c r="B26426" s="88"/>
      <c r="C26426" s="88"/>
      <c r="D26426" s="88"/>
      <c r="E26426" s="88"/>
      <c r="F26426" s="88"/>
      <c r="G26426" s="88"/>
      <c r="H26426" s="88"/>
      <c r="I26426" s="88"/>
      <c r="J26426" s="88"/>
      <c r="K26426" s="88"/>
    </row>
    <row r="26427" spans="2:11" hidden="1" x14ac:dyDescent="0.2">
      <c r="B26427" s="88"/>
      <c r="C26427" s="88"/>
      <c r="D26427" s="88"/>
      <c r="E26427" s="88"/>
      <c r="F26427" s="88"/>
      <c r="G26427" s="88"/>
      <c r="H26427" s="88"/>
      <c r="I26427" s="88"/>
      <c r="J26427" s="88"/>
      <c r="K26427" s="88"/>
    </row>
    <row r="26428" spans="2:11" hidden="1" x14ac:dyDescent="0.2">
      <c r="B26428" s="88"/>
      <c r="C26428" s="88"/>
      <c r="D26428" s="88"/>
      <c r="E26428" s="88"/>
      <c r="F26428" s="88"/>
      <c r="G26428" s="88"/>
      <c r="H26428" s="88"/>
      <c r="I26428" s="88"/>
      <c r="J26428" s="88"/>
      <c r="K26428" s="88"/>
    </row>
    <row r="26429" spans="2:11" hidden="1" x14ac:dyDescent="0.2">
      <c r="B26429" s="88"/>
      <c r="C26429" s="88"/>
      <c r="D26429" s="88"/>
      <c r="E26429" s="88"/>
      <c r="F26429" s="88"/>
      <c r="G26429" s="88"/>
      <c r="H26429" s="88"/>
      <c r="I26429" s="88"/>
      <c r="J26429" s="88"/>
      <c r="K26429" s="88"/>
    </row>
    <row r="26430" spans="2:11" hidden="1" x14ac:dyDescent="0.2">
      <c r="B26430" s="88"/>
      <c r="C26430" s="88"/>
      <c r="D26430" s="88"/>
      <c r="E26430" s="88"/>
      <c r="F26430" s="88"/>
      <c r="G26430" s="88"/>
      <c r="H26430" s="88"/>
      <c r="I26430" s="88"/>
      <c r="J26430" s="88"/>
      <c r="K26430" s="88"/>
    </row>
    <row r="26431" spans="2:11" hidden="1" x14ac:dyDescent="0.2">
      <c r="B26431" s="88"/>
      <c r="C26431" s="88"/>
      <c r="D26431" s="88"/>
      <c r="E26431" s="88"/>
      <c r="F26431" s="88"/>
      <c r="G26431" s="88"/>
      <c r="H26431" s="88"/>
      <c r="I26431" s="88"/>
      <c r="J26431" s="88"/>
      <c r="K26431" s="88"/>
    </row>
    <row r="26432" spans="2:11" hidden="1" x14ac:dyDescent="0.2">
      <c r="B26432" s="88"/>
      <c r="C26432" s="88"/>
      <c r="D26432" s="88"/>
      <c r="E26432" s="88"/>
      <c r="F26432" s="88"/>
      <c r="G26432" s="88"/>
      <c r="H26432" s="88"/>
      <c r="I26432" s="88"/>
      <c r="J26432" s="88"/>
      <c r="K26432" s="88"/>
    </row>
    <row r="26433" spans="2:11" hidden="1" x14ac:dyDescent="0.2">
      <c r="B26433" s="88"/>
      <c r="C26433" s="88"/>
      <c r="D26433" s="88"/>
      <c r="E26433" s="88"/>
      <c r="F26433" s="88"/>
      <c r="G26433" s="88"/>
      <c r="H26433" s="88"/>
      <c r="I26433" s="88"/>
      <c r="J26433" s="88"/>
      <c r="K26433" s="88"/>
    </row>
    <row r="26434" spans="2:11" hidden="1" x14ac:dyDescent="0.2">
      <c r="B26434" s="88"/>
      <c r="C26434" s="88"/>
      <c r="D26434" s="88"/>
      <c r="E26434" s="88"/>
      <c r="F26434" s="88"/>
      <c r="G26434" s="88"/>
      <c r="H26434" s="88"/>
      <c r="I26434" s="88"/>
      <c r="J26434" s="88"/>
      <c r="K26434" s="88"/>
    </row>
    <row r="26435" spans="2:11" hidden="1" x14ac:dyDescent="0.2">
      <c r="B26435" s="88"/>
      <c r="C26435" s="88"/>
      <c r="D26435" s="88"/>
      <c r="E26435" s="88"/>
      <c r="F26435" s="88"/>
      <c r="G26435" s="88"/>
      <c r="H26435" s="88"/>
      <c r="I26435" s="88"/>
      <c r="J26435" s="88"/>
      <c r="K26435" s="88"/>
    </row>
    <row r="26436" spans="2:11" hidden="1" x14ac:dyDescent="0.2">
      <c r="B26436" s="88"/>
      <c r="C26436" s="88"/>
      <c r="D26436" s="88"/>
      <c r="E26436" s="88"/>
      <c r="F26436" s="88"/>
      <c r="G26436" s="88"/>
      <c r="H26436" s="88"/>
      <c r="I26436" s="88"/>
      <c r="J26436" s="88"/>
      <c r="K26436" s="88"/>
    </row>
    <row r="26437" spans="2:11" hidden="1" x14ac:dyDescent="0.2">
      <c r="B26437" s="88"/>
      <c r="C26437" s="88"/>
      <c r="D26437" s="88"/>
      <c r="E26437" s="88"/>
      <c r="F26437" s="88"/>
      <c r="G26437" s="88"/>
      <c r="H26437" s="88"/>
      <c r="I26437" s="88"/>
      <c r="J26437" s="88"/>
      <c r="K26437" s="88"/>
    </row>
    <row r="26438" spans="2:11" hidden="1" x14ac:dyDescent="0.2">
      <c r="B26438" s="88"/>
      <c r="C26438" s="88"/>
      <c r="D26438" s="88"/>
      <c r="E26438" s="88"/>
      <c r="F26438" s="88"/>
      <c r="G26438" s="88"/>
      <c r="H26438" s="88"/>
      <c r="I26438" s="88"/>
      <c r="J26438" s="88"/>
      <c r="K26438" s="88"/>
    </row>
    <row r="26439" spans="2:11" hidden="1" x14ac:dyDescent="0.2">
      <c r="B26439" s="88"/>
      <c r="C26439" s="88"/>
      <c r="D26439" s="88"/>
      <c r="E26439" s="88"/>
      <c r="F26439" s="88"/>
      <c r="G26439" s="88"/>
      <c r="H26439" s="88"/>
      <c r="I26439" s="88"/>
      <c r="J26439" s="88"/>
      <c r="K26439" s="88"/>
    </row>
    <row r="26440" spans="2:11" hidden="1" x14ac:dyDescent="0.2">
      <c r="B26440" s="88"/>
      <c r="C26440" s="88"/>
      <c r="D26440" s="88"/>
      <c r="E26440" s="88"/>
      <c r="F26440" s="88"/>
      <c r="G26440" s="88"/>
      <c r="H26440" s="88"/>
      <c r="I26440" s="88"/>
      <c r="J26440" s="88"/>
      <c r="K26440" s="88"/>
    </row>
    <row r="26441" spans="2:11" hidden="1" x14ac:dyDescent="0.2">
      <c r="B26441" s="88"/>
      <c r="C26441" s="88"/>
      <c r="D26441" s="88"/>
      <c r="E26441" s="88"/>
      <c r="F26441" s="88"/>
      <c r="G26441" s="88"/>
      <c r="H26441" s="88"/>
      <c r="I26441" s="88"/>
      <c r="J26441" s="88"/>
      <c r="K26441" s="88"/>
    </row>
    <row r="26442" spans="2:11" hidden="1" x14ac:dyDescent="0.2">
      <c r="B26442" s="88"/>
      <c r="C26442" s="88"/>
      <c r="D26442" s="88"/>
      <c r="E26442" s="88"/>
      <c r="F26442" s="88"/>
      <c r="G26442" s="88"/>
      <c r="H26442" s="88"/>
      <c r="I26442" s="88"/>
      <c r="J26442" s="88"/>
      <c r="K26442" s="88"/>
    </row>
    <row r="26443" spans="2:11" hidden="1" x14ac:dyDescent="0.2">
      <c r="B26443" s="88"/>
      <c r="C26443" s="88"/>
      <c r="D26443" s="88"/>
      <c r="E26443" s="88"/>
      <c r="F26443" s="88"/>
      <c r="G26443" s="88"/>
      <c r="H26443" s="88"/>
      <c r="I26443" s="88"/>
      <c r="J26443" s="88"/>
      <c r="K26443" s="88"/>
    </row>
    <row r="26444" spans="2:11" hidden="1" x14ac:dyDescent="0.2">
      <c r="B26444" s="88"/>
      <c r="C26444" s="88"/>
      <c r="D26444" s="88"/>
      <c r="E26444" s="88"/>
      <c r="F26444" s="88"/>
      <c r="G26444" s="88"/>
      <c r="H26444" s="88"/>
      <c r="I26444" s="88"/>
      <c r="J26444" s="88"/>
      <c r="K26444" s="88"/>
    </row>
    <row r="26445" spans="2:11" hidden="1" x14ac:dyDescent="0.2">
      <c r="B26445" s="88"/>
      <c r="C26445" s="88"/>
      <c r="D26445" s="88"/>
      <c r="E26445" s="88"/>
      <c r="F26445" s="88"/>
      <c r="G26445" s="88"/>
      <c r="H26445" s="88"/>
      <c r="I26445" s="88"/>
      <c r="J26445" s="88"/>
      <c r="K26445" s="88"/>
    </row>
    <row r="26446" spans="2:11" hidden="1" x14ac:dyDescent="0.2">
      <c r="B26446" s="88"/>
      <c r="C26446" s="88"/>
      <c r="D26446" s="88"/>
      <c r="E26446" s="88"/>
      <c r="F26446" s="88"/>
      <c r="G26446" s="88"/>
      <c r="H26446" s="88"/>
      <c r="I26446" s="88"/>
      <c r="J26446" s="88"/>
      <c r="K26446" s="88"/>
    </row>
    <row r="26447" spans="2:11" hidden="1" x14ac:dyDescent="0.2">
      <c r="B26447" s="88"/>
      <c r="C26447" s="88"/>
      <c r="D26447" s="88"/>
      <c r="E26447" s="88"/>
      <c r="F26447" s="88"/>
      <c r="G26447" s="88"/>
      <c r="H26447" s="88"/>
      <c r="I26447" s="88"/>
      <c r="J26447" s="88"/>
      <c r="K26447" s="88"/>
    </row>
    <row r="26448" spans="2:11" hidden="1" x14ac:dyDescent="0.2">
      <c r="B26448" s="88"/>
      <c r="C26448" s="88"/>
      <c r="D26448" s="88"/>
      <c r="E26448" s="88"/>
      <c r="F26448" s="88"/>
      <c r="G26448" s="88"/>
      <c r="H26448" s="88"/>
      <c r="I26448" s="88"/>
      <c r="J26448" s="88"/>
      <c r="K26448" s="88"/>
    </row>
    <row r="26449" spans="2:11" hidden="1" x14ac:dyDescent="0.2">
      <c r="B26449" s="88"/>
      <c r="C26449" s="88"/>
      <c r="D26449" s="88"/>
      <c r="E26449" s="88"/>
      <c r="F26449" s="88"/>
      <c r="G26449" s="88"/>
      <c r="H26449" s="88"/>
      <c r="I26449" s="88"/>
      <c r="J26449" s="88"/>
      <c r="K26449" s="88"/>
    </row>
    <row r="26450" spans="2:11" hidden="1" x14ac:dyDescent="0.2">
      <c r="B26450" s="88"/>
      <c r="C26450" s="88"/>
      <c r="D26450" s="88"/>
      <c r="E26450" s="88"/>
      <c r="F26450" s="88"/>
      <c r="G26450" s="88"/>
      <c r="H26450" s="88"/>
      <c r="I26450" s="88"/>
      <c r="J26450" s="88"/>
      <c r="K26450" s="88"/>
    </row>
    <row r="26451" spans="2:11" hidden="1" x14ac:dyDescent="0.2">
      <c r="B26451" s="88"/>
      <c r="C26451" s="88"/>
      <c r="D26451" s="88"/>
      <c r="E26451" s="88"/>
      <c r="F26451" s="88"/>
      <c r="G26451" s="88"/>
      <c r="H26451" s="88"/>
      <c r="I26451" s="88"/>
      <c r="J26451" s="88"/>
      <c r="K26451" s="88"/>
    </row>
    <row r="26452" spans="2:11" hidden="1" x14ac:dyDescent="0.2">
      <c r="B26452" s="88"/>
      <c r="C26452" s="88"/>
      <c r="D26452" s="88"/>
      <c r="E26452" s="88"/>
      <c r="F26452" s="88"/>
      <c r="G26452" s="88"/>
      <c r="H26452" s="88"/>
      <c r="I26452" s="88"/>
      <c r="J26452" s="88"/>
      <c r="K26452" s="88"/>
    </row>
    <row r="26453" spans="2:11" hidden="1" x14ac:dyDescent="0.2">
      <c r="B26453" s="88"/>
      <c r="C26453" s="88"/>
      <c r="D26453" s="88"/>
      <c r="E26453" s="88"/>
      <c r="F26453" s="88"/>
      <c r="G26453" s="88"/>
      <c r="H26453" s="88"/>
      <c r="I26453" s="88"/>
      <c r="J26453" s="88"/>
      <c r="K26453" s="88"/>
    </row>
    <row r="26454" spans="2:11" hidden="1" x14ac:dyDescent="0.2">
      <c r="B26454" s="88"/>
      <c r="C26454" s="88"/>
      <c r="D26454" s="88"/>
      <c r="E26454" s="88"/>
      <c r="F26454" s="88"/>
      <c r="G26454" s="88"/>
      <c r="H26454" s="88"/>
      <c r="I26454" s="88"/>
      <c r="J26454" s="88"/>
      <c r="K26454" s="88"/>
    </row>
    <row r="26455" spans="2:11" hidden="1" x14ac:dyDescent="0.2">
      <c r="B26455" s="88"/>
      <c r="C26455" s="88"/>
      <c r="D26455" s="88"/>
      <c r="E26455" s="88"/>
      <c r="F26455" s="88"/>
      <c r="G26455" s="88"/>
      <c r="H26455" s="88"/>
      <c r="I26455" s="88"/>
      <c r="J26455" s="88"/>
      <c r="K26455" s="88"/>
    </row>
    <row r="26456" spans="2:11" hidden="1" x14ac:dyDescent="0.2">
      <c r="B26456" s="88"/>
      <c r="C26456" s="88"/>
      <c r="D26456" s="88"/>
      <c r="E26456" s="88"/>
      <c r="F26456" s="88"/>
      <c r="G26456" s="88"/>
      <c r="H26456" s="88"/>
      <c r="I26456" s="88"/>
      <c r="J26456" s="88"/>
      <c r="K26456" s="88"/>
    </row>
    <row r="26457" spans="2:11" hidden="1" x14ac:dyDescent="0.2">
      <c r="B26457" s="88"/>
      <c r="C26457" s="88"/>
      <c r="D26457" s="88"/>
      <c r="E26457" s="88"/>
      <c r="F26457" s="88"/>
      <c r="G26457" s="88"/>
      <c r="H26457" s="88"/>
      <c r="I26457" s="88"/>
      <c r="J26457" s="88"/>
      <c r="K26457" s="88"/>
    </row>
    <row r="26458" spans="2:11" hidden="1" x14ac:dyDescent="0.2">
      <c r="B26458" s="88"/>
      <c r="C26458" s="88"/>
      <c r="D26458" s="88"/>
      <c r="E26458" s="88"/>
      <c r="F26458" s="88"/>
      <c r="G26458" s="88"/>
      <c r="H26458" s="88"/>
      <c r="I26458" s="88"/>
      <c r="J26458" s="88"/>
      <c r="K26458" s="88"/>
    </row>
    <row r="26459" spans="2:11" hidden="1" x14ac:dyDescent="0.2">
      <c r="B26459" s="88"/>
      <c r="C26459" s="88"/>
      <c r="D26459" s="88"/>
      <c r="E26459" s="88"/>
      <c r="F26459" s="88"/>
      <c r="G26459" s="88"/>
      <c r="H26459" s="88"/>
      <c r="I26459" s="88"/>
      <c r="J26459" s="88"/>
      <c r="K26459" s="88"/>
    </row>
    <row r="26460" spans="2:11" hidden="1" x14ac:dyDescent="0.2">
      <c r="B26460" s="88"/>
      <c r="C26460" s="88"/>
      <c r="D26460" s="88"/>
      <c r="E26460" s="88"/>
      <c r="F26460" s="88"/>
      <c r="G26460" s="88"/>
      <c r="H26460" s="88"/>
      <c r="I26460" s="88"/>
      <c r="J26460" s="88"/>
      <c r="K26460" s="88"/>
    </row>
    <row r="26461" spans="2:11" hidden="1" x14ac:dyDescent="0.2">
      <c r="B26461" s="88"/>
      <c r="C26461" s="88"/>
      <c r="D26461" s="88"/>
      <c r="E26461" s="88"/>
      <c r="F26461" s="88"/>
      <c r="G26461" s="88"/>
      <c r="H26461" s="88"/>
      <c r="I26461" s="88"/>
      <c r="J26461" s="88"/>
      <c r="K26461" s="88"/>
    </row>
    <row r="26462" spans="2:11" hidden="1" x14ac:dyDescent="0.2">
      <c r="B26462" s="88"/>
      <c r="C26462" s="88"/>
      <c r="D26462" s="88"/>
      <c r="E26462" s="88"/>
      <c r="F26462" s="88"/>
      <c r="G26462" s="88"/>
      <c r="H26462" s="88"/>
      <c r="I26462" s="88"/>
      <c r="J26462" s="88"/>
      <c r="K26462" s="88"/>
    </row>
    <row r="26463" spans="2:11" hidden="1" x14ac:dyDescent="0.2">
      <c r="B26463" s="88"/>
      <c r="C26463" s="88"/>
      <c r="D26463" s="88"/>
      <c r="E26463" s="88"/>
      <c r="F26463" s="88"/>
      <c r="G26463" s="88"/>
      <c r="H26463" s="88"/>
      <c r="I26463" s="88"/>
      <c r="J26463" s="88"/>
      <c r="K26463" s="88"/>
    </row>
    <row r="26464" spans="2:11" hidden="1" x14ac:dyDescent="0.2">
      <c r="B26464" s="88"/>
      <c r="C26464" s="88"/>
      <c r="D26464" s="88"/>
      <c r="E26464" s="88"/>
      <c r="F26464" s="88"/>
      <c r="G26464" s="88"/>
      <c r="H26464" s="88"/>
      <c r="I26464" s="88"/>
      <c r="J26464" s="88"/>
      <c r="K26464" s="88"/>
    </row>
    <row r="26465" spans="2:11" hidden="1" x14ac:dyDescent="0.2">
      <c r="B26465" s="88"/>
      <c r="C26465" s="88"/>
      <c r="D26465" s="88"/>
      <c r="E26465" s="88"/>
      <c r="F26465" s="88"/>
      <c r="G26465" s="88"/>
      <c r="H26465" s="88"/>
      <c r="I26465" s="88"/>
      <c r="J26465" s="88"/>
      <c r="K26465" s="88"/>
    </row>
    <row r="26466" spans="2:11" hidden="1" x14ac:dyDescent="0.2">
      <c r="B26466" s="88"/>
      <c r="C26466" s="88"/>
      <c r="D26466" s="88"/>
      <c r="E26466" s="88"/>
      <c r="F26466" s="88"/>
      <c r="G26466" s="88"/>
      <c r="H26466" s="88"/>
      <c r="I26466" s="88"/>
      <c r="J26466" s="88"/>
      <c r="K26466" s="88"/>
    </row>
    <row r="26467" spans="2:11" hidden="1" x14ac:dyDescent="0.2">
      <c r="B26467" s="88"/>
      <c r="C26467" s="88"/>
      <c r="D26467" s="88"/>
      <c r="E26467" s="88"/>
      <c r="F26467" s="88"/>
      <c r="G26467" s="88"/>
      <c r="H26467" s="88"/>
      <c r="I26467" s="88"/>
      <c r="J26467" s="88"/>
      <c r="K26467" s="88"/>
    </row>
    <row r="26468" spans="2:11" hidden="1" x14ac:dyDescent="0.2">
      <c r="B26468" s="88"/>
      <c r="C26468" s="88"/>
      <c r="D26468" s="88"/>
      <c r="E26468" s="88"/>
      <c r="F26468" s="88"/>
      <c r="G26468" s="88"/>
      <c r="H26468" s="88"/>
      <c r="I26468" s="88"/>
      <c r="J26468" s="88"/>
      <c r="K26468" s="88"/>
    </row>
    <row r="26469" spans="2:11" hidden="1" x14ac:dyDescent="0.2">
      <c r="B26469" s="88"/>
      <c r="C26469" s="88"/>
      <c r="D26469" s="88"/>
      <c r="E26469" s="88"/>
      <c r="F26469" s="88"/>
      <c r="G26469" s="88"/>
      <c r="H26469" s="88"/>
      <c r="I26469" s="88"/>
      <c r="J26469" s="88"/>
      <c r="K26469" s="88"/>
    </row>
    <row r="26470" spans="2:11" hidden="1" x14ac:dyDescent="0.2">
      <c r="B26470" s="88"/>
      <c r="C26470" s="88"/>
      <c r="D26470" s="88"/>
      <c r="E26470" s="88"/>
      <c r="F26470" s="88"/>
      <c r="G26470" s="88"/>
      <c r="H26470" s="88"/>
      <c r="I26470" s="88"/>
      <c r="J26470" s="88"/>
      <c r="K26470" s="88"/>
    </row>
    <row r="26471" spans="2:11" hidden="1" x14ac:dyDescent="0.2">
      <c r="B26471" s="88"/>
      <c r="C26471" s="88"/>
      <c r="D26471" s="88"/>
      <c r="E26471" s="88"/>
      <c r="F26471" s="88"/>
      <c r="G26471" s="88"/>
      <c r="H26471" s="88"/>
      <c r="I26471" s="88"/>
      <c r="J26471" s="88"/>
      <c r="K26471" s="88"/>
    </row>
    <row r="26472" spans="2:11" hidden="1" x14ac:dyDescent="0.2">
      <c r="B26472" s="88"/>
      <c r="C26472" s="88"/>
      <c r="D26472" s="88"/>
      <c r="E26472" s="88"/>
      <c r="F26472" s="88"/>
      <c r="G26472" s="88"/>
      <c r="H26472" s="88"/>
      <c r="I26472" s="88"/>
      <c r="J26472" s="88"/>
      <c r="K26472" s="88"/>
    </row>
    <row r="26473" spans="2:11" hidden="1" x14ac:dyDescent="0.2">
      <c r="B26473" s="88"/>
      <c r="C26473" s="88"/>
      <c r="D26473" s="88"/>
      <c r="E26473" s="88"/>
      <c r="F26473" s="88"/>
      <c r="G26473" s="88"/>
      <c r="H26473" s="88"/>
      <c r="I26473" s="88"/>
      <c r="J26473" s="88"/>
      <c r="K26473" s="88"/>
    </row>
    <row r="26474" spans="2:11" hidden="1" x14ac:dyDescent="0.2">
      <c r="B26474" s="88"/>
      <c r="C26474" s="88"/>
      <c r="D26474" s="88"/>
      <c r="E26474" s="88"/>
      <c r="F26474" s="88"/>
      <c r="G26474" s="88"/>
      <c r="H26474" s="88"/>
      <c r="I26474" s="88"/>
      <c r="J26474" s="88"/>
      <c r="K26474" s="88"/>
    </row>
    <row r="26475" spans="2:11" hidden="1" x14ac:dyDescent="0.2">
      <c r="B26475" s="88"/>
      <c r="C26475" s="88"/>
      <c r="D26475" s="88"/>
      <c r="E26475" s="88"/>
      <c r="F26475" s="88"/>
      <c r="G26475" s="88"/>
      <c r="H26475" s="88"/>
      <c r="I26475" s="88"/>
      <c r="J26475" s="88"/>
      <c r="K26475" s="88"/>
    </row>
    <row r="26476" spans="2:11" hidden="1" x14ac:dyDescent="0.2">
      <c r="B26476" s="88"/>
      <c r="C26476" s="88"/>
      <c r="D26476" s="88"/>
      <c r="E26476" s="88"/>
      <c r="F26476" s="88"/>
      <c r="G26476" s="88"/>
      <c r="H26476" s="88"/>
      <c r="I26476" s="88"/>
      <c r="J26476" s="88"/>
      <c r="K26476" s="88"/>
    </row>
    <row r="26477" spans="2:11" hidden="1" x14ac:dyDescent="0.2">
      <c r="B26477" s="88"/>
      <c r="C26477" s="88"/>
      <c r="D26477" s="88"/>
      <c r="E26477" s="88"/>
      <c r="F26477" s="88"/>
      <c r="G26477" s="88"/>
      <c r="H26477" s="88"/>
      <c r="I26477" s="88"/>
      <c r="J26477" s="88"/>
      <c r="K26477" s="88"/>
    </row>
    <row r="26478" spans="2:11" hidden="1" x14ac:dyDescent="0.2">
      <c r="B26478" s="88"/>
      <c r="C26478" s="88"/>
      <c r="D26478" s="88"/>
      <c r="E26478" s="88"/>
      <c r="F26478" s="88"/>
      <c r="G26478" s="88"/>
      <c r="H26478" s="88"/>
      <c r="I26478" s="88"/>
      <c r="J26478" s="88"/>
      <c r="K26478" s="88"/>
    </row>
    <row r="26479" spans="2:11" hidden="1" x14ac:dyDescent="0.2">
      <c r="B26479" s="88"/>
      <c r="C26479" s="88"/>
      <c r="D26479" s="88"/>
      <c r="E26479" s="88"/>
      <c r="F26479" s="88"/>
      <c r="G26479" s="88"/>
      <c r="H26479" s="88"/>
      <c r="I26479" s="88"/>
      <c r="J26479" s="88"/>
      <c r="K26479" s="88"/>
    </row>
    <row r="26480" spans="2:11" hidden="1" x14ac:dyDescent="0.2">
      <c r="B26480" s="88"/>
      <c r="C26480" s="88"/>
      <c r="D26480" s="88"/>
      <c r="E26480" s="88"/>
      <c r="F26480" s="88"/>
      <c r="G26480" s="88"/>
      <c r="H26480" s="88"/>
      <c r="I26480" s="88"/>
      <c r="J26480" s="88"/>
      <c r="K26480" s="88"/>
    </row>
    <row r="26481" spans="2:11" hidden="1" x14ac:dyDescent="0.2">
      <c r="B26481" s="88"/>
      <c r="C26481" s="88"/>
      <c r="D26481" s="88"/>
      <c r="E26481" s="88"/>
      <c r="F26481" s="88"/>
      <c r="G26481" s="88"/>
      <c r="H26481" s="88"/>
      <c r="I26481" s="88"/>
      <c r="J26481" s="88"/>
      <c r="K26481" s="88"/>
    </row>
    <row r="26482" spans="2:11" hidden="1" x14ac:dyDescent="0.2">
      <c r="B26482" s="88"/>
      <c r="C26482" s="88"/>
      <c r="D26482" s="88"/>
      <c r="E26482" s="88"/>
      <c r="F26482" s="88"/>
      <c r="G26482" s="88"/>
      <c r="H26482" s="88"/>
      <c r="I26482" s="88"/>
      <c r="J26482" s="88"/>
      <c r="K26482" s="88"/>
    </row>
    <row r="26483" spans="2:11" hidden="1" x14ac:dyDescent="0.2">
      <c r="B26483" s="88"/>
      <c r="C26483" s="88"/>
      <c r="D26483" s="88"/>
      <c r="E26483" s="88"/>
      <c r="F26483" s="88"/>
      <c r="G26483" s="88"/>
      <c r="H26483" s="88"/>
      <c r="I26483" s="88"/>
      <c r="J26483" s="88"/>
      <c r="K26483" s="88"/>
    </row>
    <row r="26484" spans="2:11" hidden="1" x14ac:dyDescent="0.2">
      <c r="B26484" s="88"/>
      <c r="C26484" s="88"/>
      <c r="D26484" s="88"/>
      <c r="E26484" s="88"/>
      <c r="F26484" s="88"/>
      <c r="G26484" s="88"/>
      <c r="H26484" s="88"/>
      <c r="I26484" s="88"/>
      <c r="J26484" s="88"/>
      <c r="K26484" s="88"/>
    </row>
    <row r="26485" spans="2:11" hidden="1" x14ac:dyDescent="0.2">
      <c r="B26485" s="88"/>
      <c r="C26485" s="88"/>
      <c r="D26485" s="88"/>
      <c r="E26485" s="88"/>
      <c r="F26485" s="88"/>
      <c r="G26485" s="88"/>
      <c r="H26485" s="88"/>
      <c r="I26485" s="88"/>
      <c r="J26485" s="88"/>
      <c r="K26485" s="88"/>
    </row>
    <row r="26486" spans="2:11" hidden="1" x14ac:dyDescent="0.2">
      <c r="B26486" s="88"/>
      <c r="C26486" s="88"/>
      <c r="D26486" s="88"/>
      <c r="E26486" s="88"/>
      <c r="F26486" s="88"/>
      <c r="G26486" s="88"/>
      <c r="H26486" s="88"/>
      <c r="I26486" s="88"/>
      <c r="J26486" s="88"/>
      <c r="K26486" s="88"/>
    </row>
    <row r="26487" spans="2:11" hidden="1" x14ac:dyDescent="0.2">
      <c r="B26487" s="88"/>
      <c r="C26487" s="88"/>
      <c r="D26487" s="88"/>
      <c r="E26487" s="88"/>
      <c r="F26487" s="88"/>
      <c r="G26487" s="88"/>
      <c r="H26487" s="88"/>
      <c r="I26487" s="88"/>
      <c r="J26487" s="88"/>
      <c r="K26487" s="88"/>
    </row>
    <row r="26488" spans="2:11" hidden="1" x14ac:dyDescent="0.2">
      <c r="B26488" s="88"/>
      <c r="C26488" s="88"/>
      <c r="D26488" s="88"/>
      <c r="E26488" s="88"/>
      <c r="F26488" s="88"/>
      <c r="G26488" s="88"/>
      <c r="H26488" s="88"/>
      <c r="I26488" s="88"/>
      <c r="J26488" s="88"/>
      <c r="K26488" s="88"/>
    </row>
    <row r="26489" spans="2:11" hidden="1" x14ac:dyDescent="0.2">
      <c r="B26489" s="88"/>
      <c r="C26489" s="88"/>
      <c r="D26489" s="88"/>
      <c r="E26489" s="88"/>
      <c r="F26489" s="88"/>
      <c r="G26489" s="88"/>
      <c r="H26489" s="88"/>
      <c r="I26489" s="88"/>
      <c r="J26489" s="88"/>
      <c r="K26489" s="88"/>
    </row>
    <row r="26490" spans="2:11" hidden="1" x14ac:dyDescent="0.2">
      <c r="B26490" s="88"/>
      <c r="C26490" s="88"/>
      <c r="D26490" s="88"/>
      <c r="E26490" s="88"/>
      <c r="F26490" s="88"/>
      <c r="G26490" s="88"/>
      <c r="H26490" s="88"/>
      <c r="I26490" s="88"/>
      <c r="J26490" s="88"/>
      <c r="K26490" s="88"/>
    </row>
    <row r="26491" spans="2:11" hidden="1" x14ac:dyDescent="0.2">
      <c r="B26491" s="88"/>
      <c r="C26491" s="88"/>
      <c r="D26491" s="88"/>
      <c r="E26491" s="88"/>
      <c r="F26491" s="88"/>
      <c r="G26491" s="88"/>
      <c r="H26491" s="88"/>
      <c r="I26491" s="88"/>
      <c r="J26491" s="88"/>
      <c r="K26491" s="88"/>
    </row>
    <row r="26492" spans="2:11" hidden="1" x14ac:dyDescent="0.2">
      <c r="B26492" s="88"/>
      <c r="C26492" s="88"/>
      <c r="D26492" s="88"/>
      <c r="E26492" s="88"/>
      <c r="F26492" s="88"/>
      <c r="G26492" s="88"/>
      <c r="H26492" s="88"/>
      <c r="I26492" s="88"/>
      <c r="J26492" s="88"/>
      <c r="K26492" s="88"/>
    </row>
    <row r="26493" spans="2:11" hidden="1" x14ac:dyDescent="0.2">
      <c r="B26493" s="88"/>
      <c r="C26493" s="88"/>
      <c r="D26493" s="88"/>
      <c r="E26493" s="88"/>
      <c r="F26493" s="88"/>
      <c r="G26493" s="88"/>
      <c r="H26493" s="88"/>
      <c r="I26493" s="88"/>
      <c r="J26493" s="88"/>
      <c r="K26493" s="88"/>
    </row>
    <row r="26494" spans="2:11" hidden="1" x14ac:dyDescent="0.2">
      <c r="B26494" s="88"/>
      <c r="C26494" s="88"/>
      <c r="D26494" s="88"/>
      <c r="E26494" s="88"/>
      <c r="F26494" s="88"/>
      <c r="G26494" s="88"/>
      <c r="H26494" s="88"/>
      <c r="I26494" s="88"/>
      <c r="J26494" s="88"/>
      <c r="K26494" s="88"/>
    </row>
    <row r="26495" spans="2:11" hidden="1" x14ac:dyDescent="0.2">
      <c r="B26495" s="88"/>
      <c r="C26495" s="88"/>
      <c r="D26495" s="88"/>
      <c r="E26495" s="88"/>
      <c r="F26495" s="88"/>
      <c r="G26495" s="88"/>
      <c r="H26495" s="88"/>
      <c r="I26495" s="88"/>
      <c r="J26495" s="88"/>
      <c r="K26495" s="88"/>
    </row>
    <row r="26496" spans="2:11" hidden="1" x14ac:dyDescent="0.2">
      <c r="B26496" s="88"/>
      <c r="C26496" s="88"/>
      <c r="D26496" s="88"/>
      <c r="E26496" s="88"/>
      <c r="F26496" s="88"/>
      <c r="G26496" s="88"/>
      <c r="H26496" s="88"/>
      <c r="I26496" s="88"/>
      <c r="J26496" s="88"/>
      <c r="K26496" s="88"/>
    </row>
    <row r="26497" spans="2:11" hidden="1" x14ac:dyDescent="0.2">
      <c r="B26497" s="88"/>
      <c r="C26497" s="88"/>
      <c r="D26497" s="88"/>
      <c r="E26497" s="88"/>
      <c r="F26497" s="88"/>
      <c r="G26497" s="88"/>
      <c r="H26497" s="88"/>
      <c r="I26497" s="88"/>
      <c r="J26497" s="88"/>
      <c r="K26497" s="88"/>
    </row>
    <row r="26498" spans="2:11" hidden="1" x14ac:dyDescent="0.2">
      <c r="B26498" s="88"/>
      <c r="C26498" s="88"/>
      <c r="D26498" s="88"/>
      <c r="E26498" s="88"/>
      <c r="F26498" s="88"/>
      <c r="G26498" s="88"/>
      <c r="H26498" s="88"/>
      <c r="I26498" s="88"/>
      <c r="J26498" s="88"/>
      <c r="K26498" s="88"/>
    </row>
    <row r="26499" spans="2:11" hidden="1" x14ac:dyDescent="0.2">
      <c r="B26499" s="88"/>
      <c r="C26499" s="88"/>
      <c r="D26499" s="88"/>
      <c r="E26499" s="88"/>
      <c r="F26499" s="88"/>
      <c r="G26499" s="88"/>
      <c r="H26499" s="88"/>
      <c r="I26499" s="88"/>
      <c r="J26499" s="88"/>
      <c r="K26499" s="88"/>
    </row>
    <row r="26500" spans="2:11" hidden="1" x14ac:dyDescent="0.2">
      <c r="B26500" s="88"/>
      <c r="C26500" s="88"/>
      <c r="D26500" s="88"/>
      <c r="E26500" s="88"/>
      <c r="F26500" s="88"/>
      <c r="G26500" s="88"/>
      <c r="H26500" s="88"/>
      <c r="I26500" s="88"/>
      <c r="J26500" s="88"/>
      <c r="K26500" s="88"/>
    </row>
    <row r="26501" spans="2:11" hidden="1" x14ac:dyDescent="0.2">
      <c r="B26501" s="88"/>
      <c r="C26501" s="88"/>
      <c r="D26501" s="88"/>
      <c r="E26501" s="88"/>
      <c r="F26501" s="88"/>
      <c r="G26501" s="88"/>
      <c r="H26501" s="88"/>
      <c r="I26501" s="88"/>
      <c r="J26501" s="88"/>
      <c r="K26501" s="88"/>
    </row>
    <row r="26502" spans="2:11" hidden="1" x14ac:dyDescent="0.2">
      <c r="B26502" s="88"/>
      <c r="C26502" s="88"/>
      <c r="D26502" s="88"/>
      <c r="E26502" s="88"/>
      <c r="F26502" s="88"/>
      <c r="G26502" s="88"/>
      <c r="H26502" s="88"/>
      <c r="I26502" s="88"/>
      <c r="J26502" s="88"/>
      <c r="K26502" s="88"/>
    </row>
    <row r="26503" spans="2:11" hidden="1" x14ac:dyDescent="0.2">
      <c r="B26503" s="88"/>
      <c r="C26503" s="88"/>
      <c r="D26503" s="88"/>
      <c r="E26503" s="88"/>
      <c r="F26503" s="88"/>
      <c r="G26503" s="88"/>
      <c r="H26503" s="88"/>
      <c r="I26503" s="88"/>
      <c r="J26503" s="88"/>
      <c r="K26503" s="88"/>
    </row>
    <row r="26504" spans="2:11" hidden="1" x14ac:dyDescent="0.2">
      <c r="B26504" s="88"/>
      <c r="C26504" s="88"/>
      <c r="D26504" s="88"/>
      <c r="E26504" s="88"/>
      <c r="F26504" s="88"/>
      <c r="G26504" s="88"/>
      <c r="H26504" s="88"/>
      <c r="I26504" s="88"/>
      <c r="J26504" s="88"/>
      <c r="K26504" s="88"/>
    </row>
    <row r="26505" spans="2:11" hidden="1" x14ac:dyDescent="0.2">
      <c r="B26505" s="88"/>
      <c r="C26505" s="88"/>
      <c r="D26505" s="88"/>
      <c r="E26505" s="88"/>
      <c r="F26505" s="88"/>
      <c r="G26505" s="88"/>
      <c r="H26505" s="88"/>
      <c r="I26505" s="88"/>
      <c r="J26505" s="88"/>
      <c r="K26505" s="88"/>
    </row>
    <row r="26506" spans="2:11" hidden="1" x14ac:dyDescent="0.2">
      <c r="B26506" s="88"/>
      <c r="C26506" s="88"/>
      <c r="D26506" s="88"/>
      <c r="E26506" s="88"/>
      <c r="F26506" s="88"/>
      <c r="G26506" s="88"/>
      <c r="H26506" s="88"/>
      <c r="I26506" s="88"/>
      <c r="J26506" s="88"/>
      <c r="K26506" s="88"/>
    </row>
    <row r="26507" spans="2:11" hidden="1" x14ac:dyDescent="0.2">
      <c r="B26507" s="88"/>
      <c r="C26507" s="88"/>
      <c r="D26507" s="88"/>
      <c r="E26507" s="88"/>
      <c r="F26507" s="88"/>
      <c r="G26507" s="88"/>
      <c r="H26507" s="88"/>
      <c r="I26507" s="88"/>
      <c r="J26507" s="88"/>
      <c r="K26507" s="88"/>
    </row>
    <row r="26508" spans="2:11" hidden="1" x14ac:dyDescent="0.2">
      <c r="B26508" s="88"/>
      <c r="C26508" s="88"/>
      <c r="D26508" s="88"/>
      <c r="E26508" s="88"/>
      <c r="F26508" s="88"/>
      <c r="G26508" s="88"/>
      <c r="H26508" s="88"/>
      <c r="I26508" s="88"/>
      <c r="J26508" s="88"/>
      <c r="K26508" s="88"/>
    </row>
    <row r="26509" spans="2:11" hidden="1" x14ac:dyDescent="0.2">
      <c r="B26509" s="88"/>
      <c r="C26509" s="88"/>
      <c r="D26509" s="88"/>
      <c r="E26509" s="88"/>
      <c r="F26509" s="88"/>
      <c r="G26509" s="88"/>
      <c r="H26509" s="88"/>
      <c r="I26509" s="88"/>
      <c r="J26509" s="88"/>
      <c r="K26509" s="88"/>
    </row>
    <row r="26510" spans="2:11" hidden="1" x14ac:dyDescent="0.2">
      <c r="B26510" s="88"/>
      <c r="C26510" s="88"/>
      <c r="D26510" s="88"/>
      <c r="E26510" s="88"/>
      <c r="F26510" s="88"/>
      <c r="G26510" s="88"/>
      <c r="H26510" s="88"/>
      <c r="I26510" s="88"/>
      <c r="J26510" s="88"/>
      <c r="K26510" s="88"/>
    </row>
    <row r="26511" spans="2:11" hidden="1" x14ac:dyDescent="0.2">
      <c r="B26511" s="88"/>
      <c r="C26511" s="88"/>
      <c r="D26511" s="88"/>
      <c r="E26511" s="88"/>
      <c r="F26511" s="88"/>
      <c r="G26511" s="88"/>
      <c r="H26511" s="88"/>
      <c r="I26511" s="88"/>
      <c r="J26511" s="88"/>
      <c r="K26511" s="88"/>
    </row>
    <row r="26512" spans="2:11" hidden="1" x14ac:dyDescent="0.2">
      <c r="B26512" s="88"/>
      <c r="C26512" s="88"/>
      <c r="D26512" s="88"/>
      <c r="E26512" s="88"/>
      <c r="F26512" s="88"/>
      <c r="G26512" s="88"/>
      <c r="H26512" s="88"/>
      <c r="I26512" s="88"/>
      <c r="J26512" s="88"/>
      <c r="K26512" s="88"/>
    </row>
    <row r="26513" spans="2:11" hidden="1" x14ac:dyDescent="0.2">
      <c r="B26513" s="88"/>
      <c r="C26513" s="88"/>
      <c r="D26513" s="88"/>
      <c r="E26513" s="88"/>
      <c r="F26513" s="88"/>
      <c r="G26513" s="88"/>
      <c r="H26513" s="88"/>
      <c r="I26513" s="88"/>
      <c r="J26513" s="88"/>
      <c r="K26513" s="88"/>
    </row>
    <row r="26514" spans="2:11" hidden="1" x14ac:dyDescent="0.2">
      <c r="B26514" s="88"/>
      <c r="C26514" s="88"/>
      <c r="D26514" s="88"/>
      <c r="E26514" s="88"/>
      <c r="F26514" s="88"/>
      <c r="G26514" s="88"/>
      <c r="H26514" s="88"/>
      <c r="I26514" s="88"/>
      <c r="J26514" s="88"/>
      <c r="K26514" s="88"/>
    </row>
    <row r="26515" spans="2:11" hidden="1" x14ac:dyDescent="0.2">
      <c r="B26515" s="88"/>
      <c r="C26515" s="88"/>
      <c r="D26515" s="88"/>
      <c r="E26515" s="88"/>
      <c r="F26515" s="88"/>
      <c r="G26515" s="88"/>
      <c r="H26515" s="88"/>
      <c r="I26515" s="88"/>
      <c r="J26515" s="88"/>
      <c r="K26515" s="88"/>
    </row>
    <row r="26516" spans="2:11" hidden="1" x14ac:dyDescent="0.2">
      <c r="B26516" s="88"/>
      <c r="C26516" s="88"/>
      <c r="D26516" s="88"/>
      <c r="E26516" s="88"/>
      <c r="F26516" s="88"/>
      <c r="G26516" s="88"/>
      <c r="H26516" s="88"/>
      <c r="I26516" s="88"/>
      <c r="J26516" s="88"/>
      <c r="K26516" s="88"/>
    </row>
    <row r="26517" spans="2:11" hidden="1" x14ac:dyDescent="0.2">
      <c r="B26517" s="88"/>
      <c r="C26517" s="88"/>
      <c r="D26517" s="88"/>
      <c r="E26517" s="88"/>
      <c r="F26517" s="88"/>
      <c r="G26517" s="88"/>
      <c r="H26517" s="88"/>
      <c r="I26517" s="88"/>
      <c r="J26517" s="88"/>
      <c r="K26517" s="88"/>
    </row>
    <row r="26518" spans="2:11" hidden="1" x14ac:dyDescent="0.2">
      <c r="B26518" s="88"/>
      <c r="C26518" s="88"/>
      <c r="D26518" s="88"/>
      <c r="E26518" s="88"/>
      <c r="F26518" s="88"/>
      <c r="G26518" s="88"/>
      <c r="H26518" s="88"/>
      <c r="I26518" s="88"/>
      <c r="J26518" s="88"/>
      <c r="K26518" s="88"/>
    </row>
    <row r="26519" spans="2:11" hidden="1" x14ac:dyDescent="0.2">
      <c r="B26519" s="88"/>
      <c r="C26519" s="88"/>
      <c r="D26519" s="88"/>
      <c r="E26519" s="88"/>
      <c r="F26519" s="88"/>
      <c r="G26519" s="88"/>
      <c r="H26519" s="88"/>
      <c r="I26519" s="88"/>
      <c r="J26519" s="88"/>
      <c r="K26519" s="88"/>
    </row>
    <row r="26520" spans="2:11" hidden="1" x14ac:dyDescent="0.2">
      <c r="B26520" s="88"/>
      <c r="C26520" s="88"/>
      <c r="D26520" s="88"/>
      <c r="E26520" s="88"/>
      <c r="F26520" s="88"/>
      <c r="G26520" s="88"/>
      <c r="H26520" s="88"/>
      <c r="I26520" s="88"/>
      <c r="J26520" s="88"/>
      <c r="K26520" s="88"/>
    </row>
    <row r="26521" spans="2:11" hidden="1" x14ac:dyDescent="0.2">
      <c r="B26521" s="88"/>
      <c r="C26521" s="88"/>
      <c r="D26521" s="88"/>
      <c r="E26521" s="88"/>
      <c r="F26521" s="88"/>
      <c r="G26521" s="88"/>
      <c r="H26521" s="88"/>
      <c r="I26521" s="88"/>
      <c r="J26521" s="88"/>
      <c r="K26521" s="88"/>
    </row>
    <row r="26522" spans="2:11" hidden="1" x14ac:dyDescent="0.2">
      <c r="B26522" s="88"/>
      <c r="C26522" s="88"/>
      <c r="D26522" s="88"/>
      <c r="E26522" s="88"/>
      <c r="F26522" s="88"/>
      <c r="G26522" s="88"/>
      <c r="H26522" s="88"/>
      <c r="I26522" s="88"/>
      <c r="J26522" s="88"/>
      <c r="K26522" s="88"/>
    </row>
    <row r="26523" spans="2:11" hidden="1" x14ac:dyDescent="0.2">
      <c r="B26523" s="88"/>
      <c r="C26523" s="88"/>
      <c r="D26523" s="88"/>
      <c r="E26523" s="88"/>
      <c r="F26523" s="88"/>
      <c r="G26523" s="88"/>
      <c r="H26523" s="88"/>
      <c r="I26523" s="88"/>
      <c r="J26523" s="88"/>
      <c r="K26523" s="88"/>
    </row>
    <row r="26524" spans="2:11" hidden="1" x14ac:dyDescent="0.2">
      <c r="B26524" s="88"/>
      <c r="C26524" s="88"/>
      <c r="D26524" s="88"/>
      <c r="E26524" s="88"/>
      <c r="F26524" s="88"/>
      <c r="G26524" s="88"/>
      <c r="H26524" s="88"/>
      <c r="I26524" s="88"/>
      <c r="J26524" s="88"/>
      <c r="K26524" s="88"/>
    </row>
    <row r="26525" spans="2:11" hidden="1" x14ac:dyDescent="0.2">
      <c r="B26525" s="88"/>
      <c r="C26525" s="88"/>
      <c r="D26525" s="88"/>
      <c r="E26525" s="88"/>
      <c r="F26525" s="88"/>
      <c r="G26525" s="88"/>
      <c r="H26525" s="88"/>
      <c r="I26525" s="88"/>
      <c r="J26525" s="88"/>
      <c r="K26525" s="88"/>
    </row>
    <row r="26526" spans="2:11" hidden="1" x14ac:dyDescent="0.2">
      <c r="B26526" s="88"/>
      <c r="C26526" s="88"/>
      <c r="D26526" s="88"/>
      <c r="E26526" s="88"/>
      <c r="F26526" s="88"/>
      <c r="G26526" s="88"/>
      <c r="H26526" s="88"/>
      <c r="I26526" s="88"/>
      <c r="J26526" s="88"/>
      <c r="K26526" s="88"/>
    </row>
    <row r="26527" spans="2:11" hidden="1" x14ac:dyDescent="0.2">
      <c r="B26527" s="88"/>
      <c r="C26527" s="88"/>
      <c r="D26527" s="88"/>
      <c r="E26527" s="88"/>
      <c r="F26527" s="88"/>
      <c r="G26527" s="88"/>
      <c r="H26527" s="88"/>
      <c r="I26527" s="88"/>
      <c r="J26527" s="88"/>
      <c r="K26527" s="88"/>
    </row>
    <row r="26528" spans="2:11" hidden="1" x14ac:dyDescent="0.2">
      <c r="B26528" s="88"/>
      <c r="C26528" s="88"/>
      <c r="D26528" s="88"/>
      <c r="E26528" s="88"/>
      <c r="F26528" s="88"/>
      <c r="G26528" s="88"/>
      <c r="H26528" s="88"/>
      <c r="I26528" s="88"/>
      <c r="J26528" s="88"/>
      <c r="K26528" s="88"/>
    </row>
    <row r="26529" spans="2:11" hidden="1" x14ac:dyDescent="0.2">
      <c r="B26529" s="88"/>
      <c r="C26529" s="88"/>
      <c r="D26529" s="88"/>
      <c r="E26529" s="88"/>
      <c r="F26529" s="88"/>
      <c r="G26529" s="88"/>
      <c r="H26529" s="88"/>
      <c r="I26529" s="88"/>
      <c r="J26529" s="88"/>
      <c r="K26529" s="88"/>
    </row>
    <row r="26530" spans="2:11" hidden="1" x14ac:dyDescent="0.2">
      <c r="B26530" s="88"/>
      <c r="C26530" s="88"/>
      <c r="D26530" s="88"/>
      <c r="E26530" s="88"/>
      <c r="F26530" s="88"/>
      <c r="G26530" s="88"/>
      <c r="H26530" s="88"/>
      <c r="I26530" s="88"/>
      <c r="J26530" s="88"/>
      <c r="K26530" s="88"/>
    </row>
    <row r="26531" spans="2:11" hidden="1" x14ac:dyDescent="0.2">
      <c r="B26531" s="88"/>
      <c r="C26531" s="88"/>
      <c r="D26531" s="88"/>
      <c r="E26531" s="88"/>
      <c r="F26531" s="88"/>
      <c r="G26531" s="88"/>
      <c r="H26531" s="88"/>
      <c r="I26531" s="88"/>
      <c r="J26531" s="88"/>
      <c r="K26531" s="88"/>
    </row>
    <row r="26532" spans="2:11" hidden="1" x14ac:dyDescent="0.2">
      <c r="B26532" s="88"/>
      <c r="C26532" s="88"/>
      <c r="D26532" s="88"/>
      <c r="E26532" s="88"/>
      <c r="F26532" s="88"/>
      <c r="G26532" s="88"/>
      <c r="H26532" s="88"/>
      <c r="I26532" s="88"/>
      <c r="J26532" s="88"/>
      <c r="K26532" s="88"/>
    </row>
    <row r="26533" spans="2:11" hidden="1" x14ac:dyDescent="0.2">
      <c r="B26533" s="88"/>
      <c r="C26533" s="88"/>
      <c r="D26533" s="88"/>
      <c r="E26533" s="88"/>
      <c r="F26533" s="88"/>
      <c r="G26533" s="88"/>
      <c r="H26533" s="88"/>
      <c r="I26533" s="88"/>
      <c r="J26533" s="88"/>
      <c r="K26533" s="88"/>
    </row>
    <row r="26534" spans="2:11" hidden="1" x14ac:dyDescent="0.2">
      <c r="B26534" s="88"/>
      <c r="C26534" s="88"/>
      <c r="D26534" s="88"/>
      <c r="E26534" s="88"/>
      <c r="F26534" s="88"/>
      <c r="G26534" s="88"/>
      <c r="H26534" s="88"/>
      <c r="I26534" s="88"/>
      <c r="J26534" s="88"/>
      <c r="K26534" s="88"/>
    </row>
    <row r="26535" spans="2:11" hidden="1" x14ac:dyDescent="0.2">
      <c r="B26535" s="88"/>
      <c r="C26535" s="88"/>
      <c r="D26535" s="88"/>
      <c r="E26535" s="88"/>
      <c r="F26535" s="88"/>
      <c r="G26535" s="88"/>
      <c r="H26535" s="88"/>
      <c r="I26535" s="88"/>
      <c r="J26535" s="88"/>
      <c r="K26535" s="88"/>
    </row>
    <row r="26536" spans="2:11" hidden="1" x14ac:dyDescent="0.2">
      <c r="B26536" s="88"/>
      <c r="C26536" s="88"/>
      <c r="D26536" s="88"/>
      <c r="E26536" s="88"/>
      <c r="F26536" s="88"/>
      <c r="G26536" s="88"/>
      <c r="H26536" s="88"/>
      <c r="I26536" s="88"/>
      <c r="J26536" s="88"/>
      <c r="K26536" s="88"/>
    </row>
    <row r="26537" spans="2:11" hidden="1" x14ac:dyDescent="0.2">
      <c r="B26537" s="88"/>
      <c r="C26537" s="88"/>
      <c r="D26537" s="88"/>
      <c r="E26537" s="88"/>
      <c r="F26537" s="88"/>
      <c r="G26537" s="88"/>
      <c r="H26537" s="88"/>
      <c r="I26537" s="88"/>
      <c r="J26537" s="88"/>
      <c r="K26537" s="88"/>
    </row>
    <row r="26538" spans="2:11" hidden="1" x14ac:dyDescent="0.2">
      <c r="B26538" s="88"/>
      <c r="C26538" s="88"/>
      <c r="D26538" s="88"/>
      <c r="E26538" s="88"/>
      <c r="F26538" s="88"/>
      <c r="G26538" s="88"/>
      <c r="H26538" s="88"/>
      <c r="I26538" s="88"/>
      <c r="J26538" s="88"/>
      <c r="K26538" s="88"/>
    </row>
    <row r="26539" spans="2:11" hidden="1" x14ac:dyDescent="0.2">
      <c r="B26539" s="88"/>
      <c r="C26539" s="88"/>
      <c r="D26539" s="88"/>
      <c r="E26539" s="88"/>
      <c r="F26539" s="88"/>
      <c r="G26539" s="88"/>
      <c r="H26539" s="88"/>
      <c r="I26539" s="88"/>
      <c r="J26539" s="88"/>
      <c r="K26539" s="88"/>
    </row>
    <row r="26540" spans="2:11" hidden="1" x14ac:dyDescent="0.2">
      <c r="B26540" s="88"/>
      <c r="C26540" s="88"/>
      <c r="D26540" s="88"/>
      <c r="E26540" s="88"/>
      <c r="F26540" s="88"/>
      <c r="G26540" s="88"/>
      <c r="H26540" s="88"/>
      <c r="I26540" s="88"/>
      <c r="J26540" s="88"/>
      <c r="K26540" s="88"/>
    </row>
    <row r="26541" spans="2:11" hidden="1" x14ac:dyDescent="0.2">
      <c r="B26541" s="88"/>
      <c r="C26541" s="88"/>
      <c r="D26541" s="88"/>
      <c r="E26541" s="88"/>
      <c r="F26541" s="88"/>
      <c r="G26541" s="88"/>
      <c r="H26541" s="88"/>
      <c r="I26541" s="88"/>
      <c r="J26541" s="88"/>
      <c r="K26541" s="88"/>
    </row>
    <row r="26542" spans="2:11" hidden="1" x14ac:dyDescent="0.2">
      <c r="B26542" s="88"/>
      <c r="C26542" s="88"/>
      <c r="D26542" s="88"/>
      <c r="E26542" s="88"/>
      <c r="F26542" s="88"/>
      <c r="G26542" s="88"/>
      <c r="H26542" s="88"/>
      <c r="I26542" s="88"/>
      <c r="J26542" s="88"/>
      <c r="K26542" s="88"/>
    </row>
    <row r="26543" spans="2:11" hidden="1" x14ac:dyDescent="0.2">
      <c r="B26543" s="88"/>
      <c r="C26543" s="88"/>
      <c r="D26543" s="88"/>
      <c r="E26543" s="88"/>
      <c r="F26543" s="88"/>
      <c r="G26543" s="88"/>
      <c r="H26543" s="88"/>
      <c r="I26543" s="88"/>
      <c r="J26543" s="88"/>
      <c r="K26543" s="88"/>
    </row>
    <row r="26544" spans="2:11" hidden="1" x14ac:dyDescent="0.2">
      <c r="B26544" s="88"/>
      <c r="C26544" s="88"/>
      <c r="D26544" s="88"/>
      <c r="E26544" s="88"/>
      <c r="F26544" s="88"/>
      <c r="G26544" s="88"/>
      <c r="H26544" s="88"/>
      <c r="I26544" s="88"/>
      <c r="J26544" s="88"/>
      <c r="K26544" s="88"/>
    </row>
    <row r="26545" spans="2:11" hidden="1" x14ac:dyDescent="0.2">
      <c r="B26545" s="88"/>
      <c r="C26545" s="88"/>
      <c r="D26545" s="88"/>
      <c r="E26545" s="88"/>
      <c r="F26545" s="88"/>
      <c r="G26545" s="88"/>
      <c r="H26545" s="88"/>
      <c r="I26545" s="88"/>
      <c r="J26545" s="88"/>
      <c r="K26545" s="88"/>
    </row>
    <row r="26546" spans="2:11" hidden="1" x14ac:dyDescent="0.2">
      <c r="B26546" s="88"/>
      <c r="C26546" s="88"/>
      <c r="D26546" s="88"/>
      <c r="E26546" s="88"/>
      <c r="F26546" s="88"/>
      <c r="G26546" s="88"/>
      <c r="H26546" s="88"/>
      <c r="I26546" s="88"/>
      <c r="J26546" s="88"/>
      <c r="K26546" s="88"/>
    </row>
    <row r="26547" spans="2:11" hidden="1" x14ac:dyDescent="0.2">
      <c r="B26547" s="88"/>
      <c r="C26547" s="88"/>
      <c r="D26547" s="88"/>
      <c r="E26547" s="88"/>
      <c r="F26547" s="88"/>
      <c r="G26547" s="88"/>
      <c r="H26547" s="88"/>
      <c r="I26547" s="88"/>
      <c r="J26547" s="88"/>
      <c r="K26547" s="88"/>
    </row>
    <row r="26548" spans="2:11" hidden="1" x14ac:dyDescent="0.2">
      <c r="B26548" s="88"/>
      <c r="C26548" s="88"/>
      <c r="D26548" s="88"/>
      <c r="E26548" s="88"/>
      <c r="F26548" s="88"/>
      <c r="G26548" s="88"/>
      <c r="H26548" s="88"/>
      <c r="I26548" s="88"/>
      <c r="J26548" s="88"/>
      <c r="K26548" s="88"/>
    </row>
    <row r="26549" spans="2:11" hidden="1" x14ac:dyDescent="0.2">
      <c r="B26549" s="88"/>
      <c r="C26549" s="88"/>
      <c r="D26549" s="88"/>
      <c r="E26549" s="88"/>
      <c r="F26549" s="88"/>
      <c r="G26549" s="88"/>
      <c r="H26549" s="88"/>
      <c r="I26549" s="88"/>
      <c r="J26549" s="88"/>
      <c r="K26549" s="88"/>
    </row>
    <row r="26550" spans="2:11" hidden="1" x14ac:dyDescent="0.2">
      <c r="B26550" s="88"/>
      <c r="C26550" s="88"/>
      <c r="D26550" s="88"/>
      <c r="E26550" s="88"/>
      <c r="F26550" s="88"/>
      <c r="G26550" s="88"/>
      <c r="H26550" s="88"/>
      <c r="I26550" s="88"/>
      <c r="J26550" s="88"/>
      <c r="K26550" s="88"/>
    </row>
    <row r="26551" spans="2:11" hidden="1" x14ac:dyDescent="0.2">
      <c r="B26551" s="88"/>
      <c r="C26551" s="88"/>
      <c r="D26551" s="88"/>
      <c r="E26551" s="88"/>
      <c r="F26551" s="88"/>
      <c r="G26551" s="88"/>
      <c r="H26551" s="88"/>
      <c r="I26551" s="88"/>
      <c r="J26551" s="88"/>
      <c r="K26551" s="88"/>
    </row>
    <row r="26552" spans="2:11" hidden="1" x14ac:dyDescent="0.2">
      <c r="B26552" s="88"/>
      <c r="C26552" s="88"/>
      <c r="D26552" s="88"/>
      <c r="E26552" s="88"/>
      <c r="F26552" s="88"/>
      <c r="G26552" s="88"/>
      <c r="H26552" s="88"/>
      <c r="I26552" s="88"/>
      <c r="J26552" s="88"/>
      <c r="K26552" s="88"/>
    </row>
    <row r="26553" spans="2:11" hidden="1" x14ac:dyDescent="0.2">
      <c r="B26553" s="88"/>
      <c r="C26553" s="88"/>
      <c r="D26553" s="88"/>
      <c r="E26553" s="88"/>
      <c r="F26553" s="88"/>
      <c r="G26553" s="88"/>
      <c r="H26553" s="88"/>
      <c r="I26553" s="88"/>
      <c r="J26553" s="88"/>
      <c r="K26553" s="88"/>
    </row>
    <row r="26554" spans="2:11" hidden="1" x14ac:dyDescent="0.2">
      <c r="B26554" s="88"/>
      <c r="C26554" s="88"/>
      <c r="D26554" s="88"/>
      <c r="E26554" s="88"/>
      <c r="F26554" s="88"/>
      <c r="G26554" s="88"/>
      <c r="H26554" s="88"/>
      <c r="I26554" s="88"/>
      <c r="J26554" s="88"/>
      <c r="K26554" s="88"/>
    </row>
    <row r="26555" spans="2:11" hidden="1" x14ac:dyDescent="0.2">
      <c r="B26555" s="88"/>
      <c r="C26555" s="88"/>
      <c r="D26555" s="88"/>
      <c r="E26555" s="88"/>
      <c r="F26555" s="88"/>
      <c r="G26555" s="88"/>
      <c r="H26555" s="88"/>
      <c r="I26555" s="88"/>
      <c r="J26555" s="88"/>
      <c r="K26555" s="88"/>
    </row>
    <row r="26556" spans="2:11" hidden="1" x14ac:dyDescent="0.2">
      <c r="B26556" s="88"/>
      <c r="C26556" s="88"/>
      <c r="D26556" s="88"/>
      <c r="E26556" s="88"/>
      <c r="F26556" s="88"/>
      <c r="G26556" s="88"/>
      <c r="H26556" s="88"/>
      <c r="I26556" s="88"/>
      <c r="J26556" s="88"/>
      <c r="K26556" s="88"/>
    </row>
    <row r="26557" spans="2:11" hidden="1" x14ac:dyDescent="0.2">
      <c r="B26557" s="88"/>
      <c r="C26557" s="88"/>
      <c r="D26557" s="88"/>
      <c r="E26557" s="88"/>
      <c r="F26557" s="88"/>
      <c r="G26557" s="88"/>
      <c r="H26557" s="88"/>
      <c r="I26557" s="88"/>
      <c r="J26557" s="88"/>
      <c r="K26557" s="88"/>
    </row>
    <row r="26558" spans="2:11" hidden="1" x14ac:dyDescent="0.2">
      <c r="B26558" s="88"/>
      <c r="C26558" s="88"/>
      <c r="D26558" s="88"/>
      <c r="E26558" s="88"/>
      <c r="F26558" s="88"/>
      <c r="G26558" s="88"/>
      <c r="H26558" s="88"/>
      <c r="I26558" s="88"/>
      <c r="J26558" s="88"/>
      <c r="K26558" s="88"/>
    </row>
    <row r="26559" spans="2:11" hidden="1" x14ac:dyDescent="0.2">
      <c r="B26559" s="88"/>
      <c r="C26559" s="88"/>
      <c r="D26559" s="88"/>
      <c r="E26559" s="88"/>
      <c r="F26559" s="88"/>
      <c r="G26559" s="88"/>
      <c r="H26559" s="88"/>
      <c r="I26559" s="88"/>
      <c r="J26559" s="88"/>
      <c r="K26559" s="88"/>
    </row>
    <row r="26560" spans="2:11" hidden="1" x14ac:dyDescent="0.2">
      <c r="B26560" s="88"/>
      <c r="C26560" s="88"/>
      <c r="D26560" s="88"/>
      <c r="E26560" s="88"/>
      <c r="F26560" s="88"/>
      <c r="G26560" s="88"/>
      <c r="H26560" s="88"/>
      <c r="I26560" s="88"/>
      <c r="J26560" s="88"/>
      <c r="K26560" s="88"/>
    </row>
    <row r="26561" spans="2:11" hidden="1" x14ac:dyDescent="0.2">
      <c r="B26561" s="88"/>
      <c r="C26561" s="88"/>
      <c r="D26561" s="88"/>
      <c r="E26561" s="88"/>
      <c r="F26561" s="88"/>
      <c r="G26561" s="88"/>
      <c r="H26561" s="88"/>
      <c r="I26561" s="88"/>
      <c r="J26561" s="88"/>
      <c r="K26561" s="88"/>
    </row>
    <row r="26562" spans="2:11" hidden="1" x14ac:dyDescent="0.2">
      <c r="B26562" s="88"/>
      <c r="C26562" s="88"/>
      <c r="D26562" s="88"/>
      <c r="E26562" s="88"/>
      <c r="F26562" s="88"/>
      <c r="G26562" s="88"/>
      <c r="H26562" s="88"/>
      <c r="I26562" s="88"/>
      <c r="J26562" s="88"/>
      <c r="K26562" s="88"/>
    </row>
    <row r="26563" spans="2:11" hidden="1" x14ac:dyDescent="0.2">
      <c r="B26563" s="88"/>
      <c r="C26563" s="88"/>
      <c r="D26563" s="88"/>
      <c r="E26563" s="88"/>
      <c r="F26563" s="88"/>
      <c r="G26563" s="88"/>
      <c r="H26563" s="88"/>
      <c r="I26563" s="88"/>
      <c r="J26563" s="88"/>
      <c r="K26563" s="88"/>
    </row>
    <row r="26564" spans="2:11" hidden="1" x14ac:dyDescent="0.2">
      <c r="B26564" s="88"/>
      <c r="C26564" s="88"/>
      <c r="D26564" s="88"/>
      <c r="E26564" s="88"/>
      <c r="F26564" s="88"/>
      <c r="G26564" s="88"/>
      <c r="H26564" s="88"/>
      <c r="I26564" s="88"/>
      <c r="J26564" s="88"/>
      <c r="K26564" s="88"/>
    </row>
    <row r="26565" spans="2:11" hidden="1" x14ac:dyDescent="0.2">
      <c r="B26565" s="88"/>
      <c r="C26565" s="88"/>
      <c r="D26565" s="88"/>
      <c r="E26565" s="88"/>
      <c r="F26565" s="88"/>
      <c r="G26565" s="88"/>
      <c r="H26565" s="88"/>
      <c r="I26565" s="88"/>
      <c r="J26565" s="88"/>
      <c r="K26565" s="88"/>
    </row>
    <row r="26566" spans="2:11" hidden="1" x14ac:dyDescent="0.2">
      <c r="B26566" s="88"/>
      <c r="C26566" s="88"/>
      <c r="D26566" s="88"/>
      <c r="E26566" s="88"/>
      <c r="F26566" s="88"/>
      <c r="G26566" s="88"/>
      <c r="H26566" s="88"/>
      <c r="I26566" s="88"/>
      <c r="J26566" s="88"/>
      <c r="K26566" s="88"/>
    </row>
    <row r="26567" spans="2:11" hidden="1" x14ac:dyDescent="0.2">
      <c r="B26567" s="88"/>
      <c r="C26567" s="88"/>
      <c r="D26567" s="88"/>
      <c r="E26567" s="88"/>
      <c r="F26567" s="88"/>
      <c r="G26567" s="88"/>
      <c r="H26567" s="88"/>
      <c r="I26567" s="88"/>
      <c r="J26567" s="88"/>
      <c r="K26567" s="88"/>
    </row>
    <row r="26568" spans="2:11" hidden="1" x14ac:dyDescent="0.2">
      <c r="B26568" s="88"/>
      <c r="C26568" s="88"/>
      <c r="D26568" s="88"/>
      <c r="E26568" s="88"/>
      <c r="F26568" s="88"/>
      <c r="G26568" s="88"/>
      <c r="H26568" s="88"/>
      <c r="I26568" s="88"/>
      <c r="J26568" s="88"/>
      <c r="K26568" s="88"/>
    </row>
    <row r="26569" spans="2:11" hidden="1" x14ac:dyDescent="0.2">
      <c r="B26569" s="88"/>
      <c r="C26569" s="88"/>
      <c r="D26569" s="88"/>
      <c r="E26569" s="88"/>
      <c r="F26569" s="88"/>
      <c r="G26569" s="88"/>
      <c r="H26569" s="88"/>
      <c r="I26569" s="88"/>
      <c r="J26569" s="88"/>
      <c r="K26569" s="88"/>
    </row>
    <row r="26570" spans="2:11" hidden="1" x14ac:dyDescent="0.2">
      <c r="B26570" s="88"/>
      <c r="C26570" s="88"/>
      <c r="D26570" s="88"/>
      <c r="E26570" s="88"/>
      <c r="F26570" s="88"/>
      <c r="G26570" s="88"/>
      <c r="H26570" s="88"/>
      <c r="I26570" s="88"/>
      <c r="J26570" s="88"/>
      <c r="K26570" s="88"/>
    </row>
    <row r="26571" spans="2:11" hidden="1" x14ac:dyDescent="0.2">
      <c r="B26571" s="88"/>
      <c r="C26571" s="88"/>
      <c r="D26571" s="88"/>
      <c r="E26571" s="88"/>
      <c r="F26571" s="88"/>
      <c r="G26571" s="88"/>
      <c r="H26571" s="88"/>
      <c r="I26571" s="88"/>
      <c r="J26571" s="88"/>
      <c r="K26571" s="88"/>
    </row>
    <row r="26572" spans="2:11" hidden="1" x14ac:dyDescent="0.2">
      <c r="B26572" s="88"/>
      <c r="C26572" s="88"/>
      <c r="D26572" s="88"/>
      <c r="E26572" s="88"/>
      <c r="F26572" s="88"/>
      <c r="G26572" s="88"/>
      <c r="H26572" s="88"/>
      <c r="I26572" s="88"/>
      <c r="J26572" s="88"/>
      <c r="K26572" s="88"/>
    </row>
    <row r="26573" spans="2:11" hidden="1" x14ac:dyDescent="0.2">
      <c r="B26573" s="88"/>
      <c r="C26573" s="88"/>
      <c r="D26573" s="88"/>
      <c r="E26573" s="88"/>
      <c r="F26573" s="88"/>
      <c r="G26573" s="88"/>
      <c r="H26573" s="88"/>
      <c r="I26573" s="88"/>
      <c r="J26573" s="88"/>
      <c r="K26573" s="88"/>
    </row>
    <row r="26574" spans="2:11" hidden="1" x14ac:dyDescent="0.2">
      <c r="B26574" s="88"/>
      <c r="C26574" s="88"/>
      <c r="D26574" s="88"/>
      <c r="E26574" s="88"/>
      <c r="F26574" s="88"/>
      <c r="G26574" s="88"/>
      <c r="H26574" s="88"/>
      <c r="I26574" s="88"/>
      <c r="J26574" s="88"/>
      <c r="K26574" s="88"/>
    </row>
    <row r="26575" spans="2:11" hidden="1" x14ac:dyDescent="0.2">
      <c r="B26575" s="88"/>
      <c r="C26575" s="88"/>
      <c r="D26575" s="88"/>
      <c r="E26575" s="88"/>
      <c r="F26575" s="88"/>
      <c r="G26575" s="88"/>
      <c r="H26575" s="88"/>
      <c r="I26575" s="88"/>
      <c r="J26575" s="88"/>
      <c r="K26575" s="88"/>
    </row>
    <row r="26576" spans="2:11" hidden="1" x14ac:dyDescent="0.2">
      <c r="B26576" s="88"/>
      <c r="C26576" s="88"/>
      <c r="D26576" s="88"/>
      <c r="E26576" s="88"/>
      <c r="F26576" s="88"/>
      <c r="G26576" s="88"/>
      <c r="H26576" s="88"/>
      <c r="I26576" s="88"/>
      <c r="J26576" s="88"/>
      <c r="K26576" s="88"/>
    </row>
    <row r="26577" spans="2:11" hidden="1" x14ac:dyDescent="0.2">
      <c r="B26577" s="88"/>
      <c r="C26577" s="88"/>
      <c r="D26577" s="88"/>
      <c r="E26577" s="88"/>
      <c r="F26577" s="88"/>
      <c r="G26577" s="88"/>
      <c r="H26577" s="88"/>
      <c r="I26577" s="88"/>
      <c r="J26577" s="88"/>
      <c r="K26577" s="88"/>
    </row>
    <row r="26578" spans="2:11" hidden="1" x14ac:dyDescent="0.2">
      <c r="B26578" s="88"/>
      <c r="C26578" s="88"/>
      <c r="D26578" s="88"/>
      <c r="E26578" s="88"/>
      <c r="F26578" s="88"/>
      <c r="G26578" s="88"/>
      <c r="H26578" s="88"/>
      <c r="I26578" s="88"/>
      <c r="J26578" s="88"/>
      <c r="K26578" s="88"/>
    </row>
    <row r="26579" spans="2:11" hidden="1" x14ac:dyDescent="0.2">
      <c r="B26579" s="88"/>
      <c r="C26579" s="88"/>
      <c r="D26579" s="88"/>
      <c r="E26579" s="88"/>
      <c r="F26579" s="88"/>
      <c r="G26579" s="88"/>
      <c r="H26579" s="88"/>
      <c r="I26579" s="88"/>
      <c r="J26579" s="88"/>
      <c r="K26579" s="88"/>
    </row>
    <row r="26580" spans="2:11" hidden="1" x14ac:dyDescent="0.2">
      <c r="B26580" s="88"/>
      <c r="C26580" s="88"/>
      <c r="D26580" s="88"/>
      <c r="E26580" s="88"/>
      <c r="F26580" s="88"/>
      <c r="G26580" s="88"/>
      <c r="H26580" s="88"/>
      <c r="I26580" s="88"/>
      <c r="J26580" s="88"/>
      <c r="K26580" s="88"/>
    </row>
    <row r="26581" spans="2:11" hidden="1" x14ac:dyDescent="0.2">
      <c r="B26581" s="88"/>
      <c r="C26581" s="88"/>
      <c r="D26581" s="88"/>
      <c r="E26581" s="88"/>
      <c r="F26581" s="88"/>
      <c r="G26581" s="88"/>
      <c r="H26581" s="88"/>
      <c r="I26581" s="88"/>
      <c r="J26581" s="88"/>
      <c r="K26581" s="88"/>
    </row>
    <row r="26582" spans="2:11" hidden="1" x14ac:dyDescent="0.2">
      <c r="B26582" s="88"/>
      <c r="C26582" s="88"/>
      <c r="D26582" s="88"/>
      <c r="E26582" s="88"/>
      <c r="F26582" s="88"/>
      <c r="G26582" s="88"/>
      <c r="H26582" s="88"/>
      <c r="I26582" s="88"/>
      <c r="J26582" s="88"/>
      <c r="K26582" s="88"/>
    </row>
    <row r="26583" spans="2:11" hidden="1" x14ac:dyDescent="0.2">
      <c r="B26583" s="88"/>
      <c r="C26583" s="88"/>
      <c r="D26583" s="88"/>
      <c r="E26583" s="88"/>
      <c r="F26583" s="88"/>
      <c r="G26583" s="88"/>
      <c r="H26583" s="88"/>
      <c r="I26583" s="88"/>
      <c r="J26583" s="88"/>
      <c r="K26583" s="88"/>
    </row>
    <row r="26584" spans="2:11" hidden="1" x14ac:dyDescent="0.2">
      <c r="B26584" s="88"/>
      <c r="C26584" s="88"/>
      <c r="D26584" s="88"/>
      <c r="E26584" s="88"/>
      <c r="F26584" s="88"/>
      <c r="G26584" s="88"/>
      <c r="H26584" s="88"/>
      <c r="I26584" s="88"/>
      <c r="J26584" s="88"/>
      <c r="K26584" s="88"/>
    </row>
    <row r="26585" spans="2:11" hidden="1" x14ac:dyDescent="0.2">
      <c r="B26585" s="88"/>
      <c r="C26585" s="88"/>
      <c r="D26585" s="88"/>
      <c r="E26585" s="88"/>
      <c r="F26585" s="88"/>
      <c r="G26585" s="88"/>
      <c r="H26585" s="88"/>
      <c r="I26585" s="88"/>
      <c r="J26585" s="88"/>
      <c r="K26585" s="88"/>
    </row>
    <row r="26586" spans="2:11" hidden="1" x14ac:dyDescent="0.2">
      <c r="B26586" s="88"/>
      <c r="C26586" s="88"/>
      <c r="D26586" s="88"/>
      <c r="E26586" s="88"/>
      <c r="F26586" s="88"/>
      <c r="G26586" s="88"/>
      <c r="H26586" s="88"/>
      <c r="I26586" s="88"/>
      <c r="J26586" s="88"/>
      <c r="K26586" s="88"/>
    </row>
    <row r="26587" spans="2:11" hidden="1" x14ac:dyDescent="0.2">
      <c r="B26587" s="88"/>
      <c r="C26587" s="88"/>
      <c r="D26587" s="88"/>
      <c r="E26587" s="88"/>
      <c r="F26587" s="88"/>
      <c r="G26587" s="88"/>
      <c r="H26587" s="88"/>
      <c r="I26587" s="88"/>
      <c r="J26587" s="88"/>
      <c r="K26587" s="88"/>
    </row>
    <row r="26588" spans="2:11" hidden="1" x14ac:dyDescent="0.2">
      <c r="B26588" s="88"/>
      <c r="C26588" s="88"/>
      <c r="D26588" s="88"/>
      <c r="E26588" s="88"/>
      <c r="F26588" s="88"/>
      <c r="G26588" s="88"/>
      <c r="H26588" s="88"/>
      <c r="I26588" s="88"/>
      <c r="J26588" s="88"/>
      <c r="K26588" s="88"/>
    </row>
    <row r="26589" spans="2:11" hidden="1" x14ac:dyDescent="0.2">
      <c r="B26589" s="88"/>
      <c r="C26589" s="88"/>
      <c r="D26589" s="88"/>
      <c r="E26589" s="88"/>
      <c r="F26589" s="88"/>
      <c r="G26589" s="88"/>
      <c r="H26589" s="88"/>
      <c r="I26589" s="88"/>
      <c r="J26589" s="88"/>
      <c r="K26589" s="88"/>
    </row>
    <row r="26590" spans="2:11" hidden="1" x14ac:dyDescent="0.2">
      <c r="B26590" s="88"/>
      <c r="C26590" s="88"/>
      <c r="D26590" s="88"/>
      <c r="E26590" s="88"/>
      <c r="F26590" s="88"/>
      <c r="G26590" s="88"/>
      <c r="H26590" s="88"/>
      <c r="I26590" s="88"/>
      <c r="J26590" s="88"/>
      <c r="K26590" s="88"/>
    </row>
    <row r="26591" spans="2:11" hidden="1" x14ac:dyDescent="0.2">
      <c r="B26591" s="88"/>
      <c r="C26591" s="88"/>
      <c r="D26591" s="88"/>
      <c r="E26591" s="88"/>
      <c r="F26591" s="88"/>
      <c r="G26591" s="88"/>
      <c r="H26591" s="88"/>
      <c r="I26591" s="88"/>
      <c r="J26591" s="88"/>
      <c r="K26591" s="88"/>
    </row>
    <row r="26592" spans="2:11" hidden="1" x14ac:dyDescent="0.2">
      <c r="B26592" s="88"/>
      <c r="C26592" s="88"/>
      <c r="D26592" s="88"/>
      <c r="E26592" s="88"/>
      <c r="F26592" s="88"/>
      <c r="G26592" s="88"/>
      <c r="H26592" s="88"/>
      <c r="I26592" s="88"/>
      <c r="J26592" s="88"/>
      <c r="K26592" s="88"/>
    </row>
    <row r="26593" spans="2:11" hidden="1" x14ac:dyDescent="0.2">
      <c r="B26593" s="88"/>
      <c r="C26593" s="88"/>
      <c r="D26593" s="88"/>
      <c r="E26593" s="88"/>
      <c r="F26593" s="88"/>
      <c r="G26593" s="88"/>
      <c r="H26593" s="88"/>
      <c r="I26593" s="88"/>
      <c r="J26593" s="88"/>
      <c r="K26593" s="88"/>
    </row>
    <row r="26594" spans="2:11" hidden="1" x14ac:dyDescent="0.2">
      <c r="B26594" s="88"/>
      <c r="C26594" s="88"/>
      <c r="D26594" s="88"/>
      <c r="E26594" s="88"/>
      <c r="F26594" s="88"/>
      <c r="G26594" s="88"/>
      <c r="H26594" s="88"/>
      <c r="I26594" s="88"/>
      <c r="J26594" s="88"/>
      <c r="K26594" s="88"/>
    </row>
    <row r="26595" spans="2:11" hidden="1" x14ac:dyDescent="0.2">
      <c r="B26595" s="88"/>
      <c r="C26595" s="88"/>
      <c r="D26595" s="88"/>
      <c r="E26595" s="88"/>
      <c r="F26595" s="88"/>
      <c r="G26595" s="88"/>
      <c r="H26595" s="88"/>
      <c r="I26595" s="88"/>
      <c r="J26595" s="88"/>
      <c r="K26595" s="88"/>
    </row>
    <row r="26596" spans="2:11" hidden="1" x14ac:dyDescent="0.2">
      <c r="B26596" s="88"/>
      <c r="C26596" s="88"/>
      <c r="D26596" s="88"/>
      <c r="E26596" s="88"/>
      <c r="F26596" s="88"/>
      <c r="G26596" s="88"/>
      <c r="H26596" s="88"/>
      <c r="I26596" s="88"/>
      <c r="J26596" s="88"/>
      <c r="K26596" s="88"/>
    </row>
    <row r="26597" spans="2:11" hidden="1" x14ac:dyDescent="0.2">
      <c r="B26597" s="88"/>
      <c r="C26597" s="88"/>
      <c r="D26597" s="88"/>
      <c r="E26597" s="88"/>
      <c r="F26597" s="88"/>
      <c r="G26597" s="88"/>
      <c r="H26597" s="88"/>
      <c r="I26597" s="88"/>
      <c r="J26597" s="88"/>
      <c r="K26597" s="88"/>
    </row>
    <row r="26598" spans="2:11" hidden="1" x14ac:dyDescent="0.2">
      <c r="B26598" s="88"/>
      <c r="C26598" s="88"/>
      <c r="D26598" s="88"/>
      <c r="E26598" s="88"/>
      <c r="F26598" s="88"/>
      <c r="G26598" s="88"/>
      <c r="H26598" s="88"/>
      <c r="I26598" s="88"/>
      <c r="J26598" s="88"/>
      <c r="K26598" s="88"/>
    </row>
    <row r="26599" spans="2:11" hidden="1" x14ac:dyDescent="0.2">
      <c r="B26599" s="88"/>
      <c r="C26599" s="88"/>
      <c r="D26599" s="88"/>
      <c r="E26599" s="88"/>
      <c r="F26599" s="88"/>
      <c r="G26599" s="88"/>
      <c r="H26599" s="88"/>
      <c r="I26599" s="88"/>
      <c r="J26599" s="88"/>
      <c r="K26599" s="88"/>
    </row>
    <row r="26600" spans="2:11" hidden="1" x14ac:dyDescent="0.2">
      <c r="B26600" s="88"/>
      <c r="C26600" s="88"/>
      <c r="D26600" s="88"/>
      <c r="E26600" s="88"/>
      <c r="F26600" s="88"/>
      <c r="G26600" s="88"/>
      <c r="H26600" s="88"/>
      <c r="I26600" s="88"/>
      <c r="J26600" s="88"/>
      <c r="K26600" s="88"/>
    </row>
    <row r="26601" spans="2:11" hidden="1" x14ac:dyDescent="0.2">
      <c r="B26601" s="88"/>
      <c r="C26601" s="88"/>
      <c r="D26601" s="88"/>
      <c r="E26601" s="88"/>
      <c r="F26601" s="88"/>
      <c r="G26601" s="88"/>
      <c r="H26601" s="88"/>
      <c r="I26601" s="88"/>
      <c r="J26601" s="88"/>
      <c r="K26601" s="88"/>
    </row>
    <row r="26602" spans="2:11" hidden="1" x14ac:dyDescent="0.2">
      <c r="B26602" s="88"/>
      <c r="C26602" s="88"/>
      <c r="D26602" s="88"/>
      <c r="E26602" s="88"/>
      <c r="F26602" s="88"/>
      <c r="G26602" s="88"/>
      <c r="H26602" s="88"/>
      <c r="I26602" s="88"/>
      <c r="J26602" s="88"/>
      <c r="K26602" s="88"/>
    </row>
    <row r="26603" spans="2:11" hidden="1" x14ac:dyDescent="0.2">
      <c r="B26603" s="88"/>
      <c r="C26603" s="88"/>
      <c r="D26603" s="88"/>
      <c r="E26603" s="88"/>
      <c r="F26603" s="88"/>
      <c r="G26603" s="88"/>
      <c r="H26603" s="88"/>
      <c r="I26603" s="88"/>
      <c r="J26603" s="88"/>
      <c r="K26603" s="88"/>
    </row>
    <row r="26604" spans="2:11" hidden="1" x14ac:dyDescent="0.2">
      <c r="B26604" s="88"/>
      <c r="C26604" s="88"/>
      <c r="D26604" s="88"/>
      <c r="E26604" s="88"/>
      <c r="F26604" s="88"/>
      <c r="G26604" s="88"/>
      <c r="H26604" s="88"/>
      <c r="I26604" s="88"/>
      <c r="J26604" s="88"/>
      <c r="K26604" s="88"/>
    </row>
    <row r="26605" spans="2:11" hidden="1" x14ac:dyDescent="0.2">
      <c r="B26605" s="88"/>
      <c r="C26605" s="88"/>
      <c r="D26605" s="88"/>
      <c r="E26605" s="88"/>
      <c r="F26605" s="88"/>
      <c r="G26605" s="88"/>
      <c r="H26605" s="88"/>
      <c r="I26605" s="88"/>
      <c r="J26605" s="88"/>
      <c r="K26605" s="88"/>
    </row>
    <row r="26606" spans="2:11" hidden="1" x14ac:dyDescent="0.2">
      <c r="B26606" s="88"/>
      <c r="C26606" s="88"/>
      <c r="D26606" s="88"/>
      <c r="E26606" s="88"/>
      <c r="F26606" s="88"/>
      <c r="G26606" s="88"/>
      <c r="H26606" s="88"/>
      <c r="I26606" s="88"/>
      <c r="J26606" s="88"/>
      <c r="K26606" s="88"/>
    </row>
    <row r="26607" spans="2:11" hidden="1" x14ac:dyDescent="0.2">
      <c r="B26607" s="88"/>
      <c r="C26607" s="88"/>
      <c r="D26607" s="88"/>
      <c r="E26607" s="88"/>
      <c r="F26607" s="88"/>
      <c r="G26607" s="88"/>
      <c r="H26607" s="88"/>
      <c r="I26607" s="88"/>
      <c r="J26607" s="88"/>
      <c r="K26607" s="88"/>
    </row>
    <row r="26608" spans="2:11" hidden="1" x14ac:dyDescent="0.2">
      <c r="B26608" s="88"/>
      <c r="C26608" s="88"/>
      <c r="D26608" s="88"/>
      <c r="E26608" s="88"/>
      <c r="F26608" s="88"/>
      <c r="G26608" s="88"/>
      <c r="H26608" s="88"/>
      <c r="I26608" s="88"/>
      <c r="J26608" s="88"/>
      <c r="K26608" s="88"/>
    </row>
    <row r="26609" spans="2:11" hidden="1" x14ac:dyDescent="0.2">
      <c r="B26609" s="88"/>
      <c r="C26609" s="88"/>
      <c r="D26609" s="88"/>
      <c r="E26609" s="88"/>
      <c r="F26609" s="88"/>
      <c r="G26609" s="88"/>
      <c r="H26609" s="88"/>
      <c r="I26609" s="88"/>
      <c r="J26609" s="88"/>
      <c r="K26609" s="88"/>
    </row>
    <row r="26610" spans="2:11" hidden="1" x14ac:dyDescent="0.2">
      <c r="B26610" s="88"/>
      <c r="C26610" s="88"/>
      <c r="D26610" s="88"/>
      <c r="E26610" s="88"/>
      <c r="F26610" s="88"/>
      <c r="G26610" s="88"/>
      <c r="H26610" s="88"/>
      <c r="I26610" s="88"/>
      <c r="J26610" s="88"/>
      <c r="K26610" s="88"/>
    </row>
    <row r="26611" spans="2:11" hidden="1" x14ac:dyDescent="0.2">
      <c r="B26611" s="88"/>
      <c r="C26611" s="88"/>
      <c r="D26611" s="88"/>
      <c r="E26611" s="88"/>
      <c r="F26611" s="88"/>
      <c r="G26611" s="88"/>
      <c r="H26611" s="88"/>
      <c r="I26611" s="88"/>
      <c r="J26611" s="88"/>
      <c r="K26611" s="88"/>
    </row>
    <row r="26612" spans="2:11" hidden="1" x14ac:dyDescent="0.2">
      <c r="B26612" s="88"/>
      <c r="C26612" s="88"/>
      <c r="D26612" s="88"/>
      <c r="E26612" s="88"/>
      <c r="F26612" s="88"/>
      <c r="G26612" s="88"/>
      <c r="H26612" s="88"/>
      <c r="I26612" s="88"/>
      <c r="J26612" s="88"/>
      <c r="K26612" s="88"/>
    </row>
    <row r="26613" spans="2:11" hidden="1" x14ac:dyDescent="0.2">
      <c r="B26613" s="88"/>
      <c r="C26613" s="88"/>
      <c r="D26613" s="88"/>
      <c r="E26613" s="88"/>
      <c r="F26613" s="88"/>
      <c r="G26613" s="88"/>
      <c r="H26613" s="88"/>
      <c r="I26613" s="88"/>
      <c r="J26613" s="88"/>
      <c r="K26613" s="88"/>
    </row>
    <row r="26614" spans="2:11" hidden="1" x14ac:dyDescent="0.2">
      <c r="B26614" s="88"/>
      <c r="C26614" s="88"/>
      <c r="D26614" s="88"/>
      <c r="E26614" s="88"/>
      <c r="F26614" s="88"/>
      <c r="G26614" s="88"/>
      <c r="H26614" s="88"/>
      <c r="I26614" s="88"/>
      <c r="J26614" s="88"/>
      <c r="K26614" s="88"/>
    </row>
    <row r="26615" spans="2:11" hidden="1" x14ac:dyDescent="0.2">
      <c r="B26615" s="88"/>
      <c r="C26615" s="88"/>
      <c r="D26615" s="88"/>
      <c r="E26615" s="88"/>
      <c r="F26615" s="88"/>
      <c r="G26615" s="88"/>
      <c r="H26615" s="88"/>
      <c r="I26615" s="88"/>
      <c r="J26615" s="88"/>
      <c r="K26615" s="88"/>
    </row>
    <row r="26616" spans="2:11" hidden="1" x14ac:dyDescent="0.2">
      <c r="B26616" s="88"/>
      <c r="C26616" s="88"/>
      <c r="D26616" s="88"/>
      <c r="E26616" s="88"/>
      <c r="F26616" s="88"/>
      <c r="G26616" s="88"/>
      <c r="H26616" s="88"/>
      <c r="I26616" s="88"/>
      <c r="J26616" s="88"/>
      <c r="K26616" s="88"/>
    </row>
    <row r="26617" spans="2:11" hidden="1" x14ac:dyDescent="0.2">
      <c r="B26617" s="88"/>
      <c r="C26617" s="88"/>
      <c r="D26617" s="88"/>
      <c r="E26617" s="88"/>
      <c r="F26617" s="88"/>
      <c r="G26617" s="88"/>
      <c r="H26617" s="88"/>
      <c r="I26617" s="88"/>
      <c r="J26617" s="88"/>
      <c r="K26617" s="88"/>
    </row>
    <row r="26618" spans="2:11" hidden="1" x14ac:dyDescent="0.2">
      <c r="B26618" s="88"/>
      <c r="C26618" s="88"/>
      <c r="D26618" s="88"/>
      <c r="E26618" s="88"/>
      <c r="F26618" s="88"/>
      <c r="G26618" s="88"/>
      <c r="H26618" s="88"/>
      <c r="I26618" s="88"/>
      <c r="J26618" s="88"/>
      <c r="K26618" s="88"/>
    </row>
    <row r="26619" spans="2:11" hidden="1" x14ac:dyDescent="0.2">
      <c r="B26619" s="88"/>
      <c r="C26619" s="88"/>
      <c r="D26619" s="88"/>
      <c r="E26619" s="88"/>
      <c r="F26619" s="88"/>
      <c r="G26619" s="88"/>
      <c r="H26619" s="88"/>
      <c r="I26619" s="88"/>
      <c r="J26619" s="88"/>
      <c r="K26619" s="88"/>
    </row>
    <row r="26620" spans="2:11" hidden="1" x14ac:dyDescent="0.2">
      <c r="B26620" s="88"/>
      <c r="C26620" s="88"/>
      <c r="D26620" s="88"/>
      <c r="E26620" s="88"/>
      <c r="F26620" s="88"/>
      <c r="G26620" s="88"/>
      <c r="H26620" s="88"/>
      <c r="I26620" s="88"/>
      <c r="J26620" s="88"/>
      <c r="K26620" s="88"/>
    </row>
    <row r="26621" spans="2:11" hidden="1" x14ac:dyDescent="0.2">
      <c r="B26621" s="88"/>
      <c r="C26621" s="88"/>
      <c r="D26621" s="88"/>
      <c r="E26621" s="88"/>
      <c r="F26621" s="88"/>
      <c r="G26621" s="88"/>
      <c r="H26621" s="88"/>
      <c r="I26621" s="88"/>
      <c r="J26621" s="88"/>
      <c r="K26621" s="88"/>
    </row>
    <row r="26622" spans="2:11" hidden="1" x14ac:dyDescent="0.2">
      <c r="B26622" s="88"/>
      <c r="C26622" s="88"/>
      <c r="D26622" s="88"/>
      <c r="E26622" s="88"/>
      <c r="F26622" s="88"/>
      <c r="G26622" s="88"/>
      <c r="H26622" s="88"/>
      <c r="I26622" s="88"/>
      <c r="J26622" s="88"/>
      <c r="K26622" s="88"/>
    </row>
    <row r="26623" spans="2:11" hidden="1" x14ac:dyDescent="0.2">
      <c r="B26623" s="88"/>
      <c r="C26623" s="88"/>
      <c r="D26623" s="88"/>
      <c r="E26623" s="88"/>
      <c r="F26623" s="88"/>
      <c r="G26623" s="88"/>
      <c r="H26623" s="88"/>
      <c r="I26623" s="88"/>
      <c r="J26623" s="88"/>
      <c r="K26623" s="88"/>
    </row>
    <row r="26624" spans="2:11" hidden="1" x14ac:dyDescent="0.2">
      <c r="B26624" s="88"/>
      <c r="C26624" s="88"/>
      <c r="D26624" s="88"/>
      <c r="E26624" s="88"/>
      <c r="F26624" s="88"/>
      <c r="G26624" s="88"/>
      <c r="H26624" s="88"/>
      <c r="I26624" s="88"/>
      <c r="J26624" s="88"/>
      <c r="K26624" s="88"/>
    </row>
    <row r="26625" spans="2:11" hidden="1" x14ac:dyDescent="0.2">
      <c r="B26625" s="88"/>
      <c r="C26625" s="88"/>
      <c r="D26625" s="88"/>
      <c r="E26625" s="88"/>
      <c r="F26625" s="88"/>
      <c r="G26625" s="88"/>
      <c r="H26625" s="88"/>
      <c r="I26625" s="88"/>
      <c r="J26625" s="88"/>
      <c r="K26625" s="88"/>
    </row>
    <row r="26626" spans="2:11" hidden="1" x14ac:dyDescent="0.2">
      <c r="B26626" s="88"/>
      <c r="C26626" s="88"/>
      <c r="D26626" s="88"/>
      <c r="E26626" s="88"/>
      <c r="F26626" s="88"/>
      <c r="G26626" s="88"/>
      <c r="H26626" s="88"/>
      <c r="I26626" s="88"/>
      <c r="J26626" s="88"/>
      <c r="K26626" s="88"/>
    </row>
    <row r="26627" spans="2:11" hidden="1" x14ac:dyDescent="0.2">
      <c r="B26627" s="88"/>
      <c r="C26627" s="88"/>
      <c r="D26627" s="88"/>
      <c r="E26627" s="88"/>
      <c r="F26627" s="88"/>
      <c r="G26627" s="88"/>
      <c r="H26627" s="88"/>
      <c r="I26627" s="88"/>
      <c r="J26627" s="88"/>
      <c r="K26627" s="88"/>
    </row>
    <row r="26628" spans="2:11" hidden="1" x14ac:dyDescent="0.2">
      <c r="B26628" s="88"/>
      <c r="C26628" s="88"/>
      <c r="D26628" s="88"/>
      <c r="E26628" s="88"/>
      <c r="F26628" s="88"/>
      <c r="G26628" s="88"/>
      <c r="H26628" s="88"/>
      <c r="I26628" s="88"/>
      <c r="J26628" s="88"/>
      <c r="K26628" s="88"/>
    </row>
    <row r="26629" spans="2:11" hidden="1" x14ac:dyDescent="0.2">
      <c r="B26629" s="88"/>
      <c r="C26629" s="88"/>
      <c r="D26629" s="88"/>
      <c r="E26629" s="88"/>
      <c r="F26629" s="88"/>
      <c r="G26629" s="88"/>
      <c r="H26629" s="88"/>
      <c r="I26629" s="88"/>
      <c r="J26629" s="88"/>
      <c r="K26629" s="88"/>
    </row>
    <row r="26630" spans="2:11" hidden="1" x14ac:dyDescent="0.2">
      <c r="B26630" s="88"/>
      <c r="C26630" s="88"/>
      <c r="D26630" s="88"/>
      <c r="E26630" s="88"/>
      <c r="F26630" s="88"/>
      <c r="G26630" s="88"/>
      <c r="H26630" s="88"/>
      <c r="I26630" s="88"/>
      <c r="J26630" s="88"/>
      <c r="K26630" s="88"/>
    </row>
    <row r="26631" spans="2:11" hidden="1" x14ac:dyDescent="0.2">
      <c r="B26631" s="88"/>
      <c r="C26631" s="88"/>
      <c r="D26631" s="88"/>
      <c r="E26631" s="88"/>
      <c r="F26631" s="88"/>
      <c r="G26631" s="88"/>
      <c r="H26631" s="88"/>
      <c r="I26631" s="88"/>
      <c r="J26631" s="88"/>
      <c r="K26631" s="88"/>
    </row>
    <row r="26632" spans="2:11" hidden="1" x14ac:dyDescent="0.2">
      <c r="B26632" s="88"/>
      <c r="C26632" s="88"/>
      <c r="D26632" s="88"/>
      <c r="E26632" s="88"/>
      <c r="F26632" s="88"/>
      <c r="G26632" s="88"/>
      <c r="H26632" s="88"/>
      <c r="I26632" s="88"/>
      <c r="J26632" s="88"/>
      <c r="K26632" s="88"/>
    </row>
    <row r="26633" spans="2:11" hidden="1" x14ac:dyDescent="0.2">
      <c r="B26633" s="88"/>
      <c r="C26633" s="88"/>
      <c r="D26633" s="88"/>
      <c r="E26633" s="88"/>
      <c r="F26633" s="88"/>
      <c r="G26633" s="88"/>
      <c r="H26633" s="88"/>
      <c r="I26633" s="88"/>
      <c r="J26633" s="88"/>
      <c r="K26633" s="88"/>
    </row>
    <row r="26634" spans="2:11" hidden="1" x14ac:dyDescent="0.2">
      <c r="B26634" s="88"/>
      <c r="C26634" s="88"/>
      <c r="D26634" s="88"/>
      <c r="E26634" s="88"/>
      <c r="F26634" s="88"/>
      <c r="G26634" s="88"/>
      <c r="H26634" s="88"/>
      <c r="I26634" s="88"/>
      <c r="J26634" s="88"/>
      <c r="K26634" s="88"/>
    </row>
    <row r="26635" spans="2:11" hidden="1" x14ac:dyDescent="0.2">
      <c r="B26635" s="88"/>
      <c r="C26635" s="88"/>
      <c r="D26635" s="88"/>
      <c r="E26635" s="88"/>
      <c r="F26635" s="88"/>
      <c r="G26635" s="88"/>
      <c r="H26635" s="88"/>
      <c r="I26635" s="88"/>
      <c r="J26635" s="88"/>
      <c r="K26635" s="88"/>
    </row>
    <row r="26636" spans="2:11" hidden="1" x14ac:dyDescent="0.2">
      <c r="B26636" s="88"/>
      <c r="C26636" s="88"/>
      <c r="D26636" s="88"/>
      <c r="E26636" s="88"/>
      <c r="F26636" s="88"/>
      <c r="G26636" s="88"/>
      <c r="H26636" s="88"/>
      <c r="I26636" s="88"/>
      <c r="J26636" s="88"/>
      <c r="K26636" s="88"/>
    </row>
    <row r="26637" spans="2:11" hidden="1" x14ac:dyDescent="0.2">
      <c r="B26637" s="88"/>
      <c r="C26637" s="88"/>
      <c r="D26637" s="88"/>
      <c r="E26637" s="88"/>
      <c r="F26637" s="88"/>
      <c r="G26637" s="88"/>
      <c r="H26637" s="88"/>
      <c r="I26637" s="88"/>
      <c r="J26637" s="88"/>
      <c r="K26637" s="88"/>
    </row>
    <row r="26638" spans="2:11" hidden="1" x14ac:dyDescent="0.2">
      <c r="B26638" s="88"/>
      <c r="C26638" s="88"/>
      <c r="D26638" s="88"/>
      <c r="E26638" s="88"/>
      <c r="F26638" s="88"/>
      <c r="G26638" s="88"/>
      <c r="H26638" s="88"/>
      <c r="I26638" s="88"/>
      <c r="J26638" s="88"/>
      <c r="K26638" s="88"/>
    </row>
    <row r="26639" spans="2:11" hidden="1" x14ac:dyDescent="0.2">
      <c r="B26639" s="88"/>
      <c r="C26639" s="88"/>
      <c r="D26639" s="88"/>
      <c r="E26639" s="88"/>
      <c r="F26639" s="88"/>
      <c r="G26639" s="88"/>
      <c r="H26639" s="88"/>
      <c r="I26639" s="88"/>
      <c r="J26639" s="88"/>
      <c r="K26639" s="88"/>
    </row>
    <row r="26640" spans="2:11" hidden="1" x14ac:dyDescent="0.2">
      <c r="B26640" s="88"/>
      <c r="C26640" s="88"/>
      <c r="D26640" s="88"/>
      <c r="E26640" s="88"/>
      <c r="F26640" s="88"/>
      <c r="G26640" s="88"/>
      <c r="H26640" s="88"/>
      <c r="I26640" s="88"/>
      <c r="J26640" s="88"/>
      <c r="K26640" s="88"/>
    </row>
    <row r="26641" spans="2:11" hidden="1" x14ac:dyDescent="0.2">
      <c r="B26641" s="88"/>
      <c r="C26641" s="88"/>
      <c r="D26641" s="88"/>
      <c r="E26641" s="88"/>
      <c r="F26641" s="88"/>
      <c r="G26641" s="88"/>
      <c r="H26641" s="88"/>
      <c r="I26641" s="88"/>
      <c r="J26641" s="88"/>
      <c r="K26641" s="88"/>
    </row>
    <row r="26642" spans="2:11" hidden="1" x14ac:dyDescent="0.2">
      <c r="B26642" s="88"/>
      <c r="C26642" s="88"/>
      <c r="D26642" s="88"/>
      <c r="E26642" s="88"/>
      <c r="F26642" s="88"/>
      <c r="G26642" s="88"/>
      <c r="H26642" s="88"/>
      <c r="I26642" s="88"/>
      <c r="J26642" s="88"/>
      <c r="K26642" s="88"/>
    </row>
    <row r="26643" spans="2:11" hidden="1" x14ac:dyDescent="0.2">
      <c r="B26643" s="88"/>
      <c r="C26643" s="88"/>
      <c r="D26643" s="88"/>
      <c r="E26643" s="88"/>
      <c r="F26643" s="88"/>
      <c r="G26643" s="88"/>
      <c r="H26643" s="88"/>
      <c r="I26643" s="88"/>
      <c r="J26643" s="88"/>
      <c r="K26643" s="88"/>
    </row>
    <row r="26644" spans="2:11" hidden="1" x14ac:dyDescent="0.2">
      <c r="B26644" s="88"/>
      <c r="C26644" s="88"/>
      <c r="D26644" s="88"/>
      <c r="E26644" s="88"/>
      <c r="F26644" s="88"/>
      <c r="G26644" s="88"/>
      <c r="H26644" s="88"/>
      <c r="I26644" s="88"/>
      <c r="J26644" s="88"/>
      <c r="K26644" s="88"/>
    </row>
    <row r="26645" spans="2:11" hidden="1" x14ac:dyDescent="0.2">
      <c r="B26645" s="88"/>
      <c r="C26645" s="88"/>
      <c r="D26645" s="88"/>
      <c r="E26645" s="88"/>
      <c r="F26645" s="88"/>
      <c r="G26645" s="88"/>
      <c r="H26645" s="88"/>
      <c r="I26645" s="88"/>
      <c r="J26645" s="88"/>
      <c r="K26645" s="88"/>
    </row>
    <row r="26646" spans="2:11" hidden="1" x14ac:dyDescent="0.2">
      <c r="B26646" s="88"/>
      <c r="C26646" s="88"/>
      <c r="D26646" s="88"/>
      <c r="E26646" s="88"/>
      <c r="F26646" s="88"/>
      <c r="G26646" s="88"/>
      <c r="H26646" s="88"/>
      <c r="I26646" s="88"/>
      <c r="J26646" s="88"/>
      <c r="K26646" s="88"/>
    </row>
    <row r="26647" spans="2:11" hidden="1" x14ac:dyDescent="0.2">
      <c r="B26647" s="88"/>
      <c r="C26647" s="88"/>
      <c r="D26647" s="88"/>
      <c r="E26647" s="88"/>
      <c r="F26647" s="88"/>
      <c r="G26647" s="88"/>
      <c r="H26647" s="88"/>
      <c r="I26647" s="88"/>
      <c r="J26647" s="88"/>
      <c r="K26647" s="88"/>
    </row>
    <row r="26648" spans="2:11" hidden="1" x14ac:dyDescent="0.2">
      <c r="B26648" s="88"/>
      <c r="C26648" s="88"/>
      <c r="D26648" s="88"/>
      <c r="E26648" s="88"/>
      <c r="F26648" s="88"/>
      <c r="G26648" s="88"/>
      <c r="H26648" s="88"/>
      <c r="I26648" s="88"/>
      <c r="J26648" s="88"/>
      <c r="K26648" s="88"/>
    </row>
    <row r="26649" spans="2:11" hidden="1" x14ac:dyDescent="0.2">
      <c r="B26649" s="88"/>
      <c r="C26649" s="88"/>
      <c r="D26649" s="88"/>
      <c r="E26649" s="88"/>
      <c r="F26649" s="88"/>
      <c r="G26649" s="88"/>
      <c r="H26649" s="88"/>
      <c r="I26649" s="88"/>
      <c r="J26649" s="88"/>
      <c r="K26649" s="88"/>
    </row>
    <row r="26650" spans="2:11" hidden="1" x14ac:dyDescent="0.2">
      <c r="B26650" s="88"/>
      <c r="C26650" s="88"/>
      <c r="D26650" s="88"/>
      <c r="E26650" s="88"/>
      <c r="F26650" s="88"/>
      <c r="G26650" s="88"/>
      <c r="H26650" s="88"/>
      <c r="I26650" s="88"/>
      <c r="J26650" s="88"/>
      <c r="K26650" s="88"/>
    </row>
    <row r="26651" spans="2:11" hidden="1" x14ac:dyDescent="0.2">
      <c r="B26651" s="88"/>
      <c r="C26651" s="88"/>
      <c r="D26651" s="88"/>
      <c r="E26651" s="88"/>
      <c r="F26651" s="88"/>
      <c r="G26651" s="88"/>
      <c r="H26651" s="88"/>
      <c r="I26651" s="88"/>
      <c r="J26651" s="88"/>
      <c r="K26651" s="88"/>
    </row>
    <row r="26652" spans="2:11" hidden="1" x14ac:dyDescent="0.2">
      <c r="B26652" s="88"/>
      <c r="C26652" s="88"/>
      <c r="D26652" s="88"/>
      <c r="E26652" s="88"/>
      <c r="F26652" s="88"/>
      <c r="G26652" s="88"/>
      <c r="H26652" s="88"/>
      <c r="I26652" s="88"/>
      <c r="J26652" s="88"/>
      <c r="K26652" s="88"/>
    </row>
    <row r="26653" spans="2:11" hidden="1" x14ac:dyDescent="0.2">
      <c r="B26653" s="88"/>
      <c r="C26653" s="88"/>
      <c r="D26653" s="88"/>
      <c r="E26653" s="88"/>
      <c r="F26653" s="88"/>
      <c r="G26653" s="88"/>
      <c r="H26653" s="88"/>
      <c r="I26653" s="88"/>
      <c r="J26653" s="88"/>
      <c r="K26653" s="88"/>
    </row>
    <row r="26654" spans="2:11" hidden="1" x14ac:dyDescent="0.2">
      <c r="B26654" s="88"/>
      <c r="C26654" s="88"/>
      <c r="D26654" s="88"/>
      <c r="E26654" s="88"/>
      <c r="F26654" s="88"/>
      <c r="G26654" s="88"/>
      <c r="H26654" s="88"/>
      <c r="I26654" s="88"/>
      <c r="J26654" s="88"/>
      <c r="K26654" s="88"/>
    </row>
    <row r="26655" spans="2:11" hidden="1" x14ac:dyDescent="0.2">
      <c r="B26655" s="88"/>
      <c r="C26655" s="88"/>
      <c r="D26655" s="88"/>
      <c r="E26655" s="88"/>
      <c r="F26655" s="88"/>
      <c r="G26655" s="88"/>
      <c r="H26655" s="88"/>
      <c r="I26655" s="88"/>
      <c r="J26655" s="88"/>
      <c r="K26655" s="88"/>
    </row>
    <row r="26656" spans="2:11" hidden="1" x14ac:dyDescent="0.2">
      <c r="B26656" s="88"/>
      <c r="C26656" s="88"/>
      <c r="D26656" s="88"/>
      <c r="E26656" s="88"/>
      <c r="F26656" s="88"/>
      <c r="G26656" s="88"/>
      <c r="H26656" s="88"/>
      <c r="I26656" s="88"/>
      <c r="J26656" s="88"/>
      <c r="K26656" s="88"/>
    </row>
    <row r="26657" spans="2:11" hidden="1" x14ac:dyDescent="0.2">
      <c r="B26657" s="88"/>
      <c r="C26657" s="88"/>
      <c r="D26657" s="88"/>
      <c r="E26657" s="88"/>
      <c r="F26657" s="88"/>
      <c r="G26657" s="88"/>
      <c r="H26657" s="88"/>
      <c r="I26657" s="88"/>
      <c r="J26657" s="88"/>
      <c r="K26657" s="88"/>
    </row>
    <row r="26658" spans="2:11" hidden="1" x14ac:dyDescent="0.2">
      <c r="B26658" s="88"/>
      <c r="C26658" s="88"/>
      <c r="D26658" s="88"/>
      <c r="E26658" s="88"/>
      <c r="F26658" s="88"/>
      <c r="G26658" s="88"/>
      <c r="H26658" s="88"/>
      <c r="I26658" s="88"/>
      <c r="J26658" s="88"/>
      <c r="K26658" s="88"/>
    </row>
    <row r="26659" spans="2:11" hidden="1" x14ac:dyDescent="0.2">
      <c r="B26659" s="88"/>
      <c r="C26659" s="88"/>
      <c r="D26659" s="88"/>
      <c r="E26659" s="88"/>
      <c r="F26659" s="88"/>
      <c r="G26659" s="88"/>
      <c r="H26659" s="88"/>
      <c r="I26659" s="88"/>
      <c r="J26659" s="88"/>
      <c r="K26659" s="88"/>
    </row>
    <row r="26660" spans="2:11" hidden="1" x14ac:dyDescent="0.2">
      <c r="B26660" s="88"/>
      <c r="C26660" s="88"/>
      <c r="D26660" s="88"/>
      <c r="E26660" s="88"/>
      <c r="F26660" s="88"/>
      <c r="G26660" s="88"/>
      <c r="H26660" s="88"/>
      <c r="I26660" s="88"/>
      <c r="J26660" s="88"/>
      <c r="K26660" s="88"/>
    </row>
    <row r="26661" spans="2:11" hidden="1" x14ac:dyDescent="0.2">
      <c r="B26661" s="88"/>
      <c r="C26661" s="88"/>
      <c r="D26661" s="88"/>
      <c r="E26661" s="88"/>
      <c r="F26661" s="88"/>
      <c r="G26661" s="88"/>
      <c r="H26661" s="88"/>
      <c r="I26661" s="88"/>
      <c r="J26661" s="88"/>
      <c r="K26661" s="88"/>
    </row>
    <row r="26662" spans="2:11" hidden="1" x14ac:dyDescent="0.2">
      <c r="B26662" s="88"/>
      <c r="C26662" s="88"/>
      <c r="D26662" s="88"/>
      <c r="E26662" s="88"/>
      <c r="F26662" s="88"/>
      <c r="G26662" s="88"/>
      <c r="H26662" s="88"/>
      <c r="I26662" s="88"/>
      <c r="J26662" s="88"/>
      <c r="K26662" s="88"/>
    </row>
    <row r="26663" spans="2:11" hidden="1" x14ac:dyDescent="0.2">
      <c r="B26663" s="88"/>
      <c r="C26663" s="88"/>
      <c r="D26663" s="88"/>
      <c r="E26663" s="88"/>
      <c r="F26663" s="88"/>
      <c r="G26663" s="88"/>
      <c r="H26663" s="88"/>
      <c r="I26663" s="88"/>
      <c r="J26663" s="88"/>
      <c r="K26663" s="88"/>
    </row>
    <row r="26664" spans="2:11" hidden="1" x14ac:dyDescent="0.2">
      <c r="B26664" s="88"/>
      <c r="C26664" s="88"/>
      <c r="D26664" s="88"/>
      <c r="E26664" s="88"/>
      <c r="F26664" s="88"/>
      <c r="G26664" s="88"/>
      <c r="H26664" s="88"/>
      <c r="I26664" s="88"/>
      <c r="J26664" s="88"/>
      <c r="K26664" s="88"/>
    </row>
    <row r="26665" spans="2:11" hidden="1" x14ac:dyDescent="0.2">
      <c r="B26665" s="88"/>
      <c r="C26665" s="88"/>
      <c r="D26665" s="88"/>
      <c r="E26665" s="88"/>
      <c r="F26665" s="88"/>
      <c r="G26665" s="88"/>
      <c r="H26665" s="88"/>
      <c r="I26665" s="88"/>
      <c r="J26665" s="88"/>
      <c r="K26665" s="88"/>
    </row>
    <row r="26666" spans="2:11" hidden="1" x14ac:dyDescent="0.2">
      <c r="B26666" s="88"/>
      <c r="C26666" s="88"/>
      <c r="D26666" s="88"/>
      <c r="E26666" s="88"/>
      <c r="F26666" s="88"/>
      <c r="G26666" s="88"/>
      <c r="H26666" s="88"/>
      <c r="I26666" s="88"/>
      <c r="J26666" s="88"/>
      <c r="K26666" s="88"/>
    </row>
    <row r="26667" spans="2:11" hidden="1" x14ac:dyDescent="0.2">
      <c r="B26667" s="88"/>
      <c r="C26667" s="88"/>
      <c r="D26667" s="88"/>
      <c r="E26667" s="88"/>
      <c r="F26667" s="88"/>
      <c r="G26667" s="88"/>
      <c r="H26667" s="88"/>
      <c r="I26667" s="88"/>
      <c r="J26667" s="88"/>
      <c r="K26667" s="88"/>
    </row>
    <row r="26668" spans="2:11" hidden="1" x14ac:dyDescent="0.2">
      <c r="B26668" s="88"/>
      <c r="C26668" s="88"/>
      <c r="D26668" s="88"/>
      <c r="E26668" s="88"/>
      <c r="F26668" s="88"/>
      <c r="G26668" s="88"/>
      <c r="H26668" s="88"/>
      <c r="I26668" s="88"/>
      <c r="J26668" s="88"/>
      <c r="K26668" s="88"/>
    </row>
    <row r="26669" spans="2:11" hidden="1" x14ac:dyDescent="0.2">
      <c r="B26669" s="88"/>
      <c r="C26669" s="88"/>
      <c r="D26669" s="88"/>
      <c r="E26669" s="88"/>
      <c r="F26669" s="88"/>
      <c r="G26669" s="88"/>
      <c r="H26669" s="88"/>
      <c r="I26669" s="88"/>
      <c r="J26669" s="88"/>
      <c r="K26669" s="88"/>
    </row>
    <row r="26670" spans="2:11" hidden="1" x14ac:dyDescent="0.2">
      <c r="B26670" s="88"/>
      <c r="C26670" s="88"/>
      <c r="D26670" s="88"/>
      <c r="E26670" s="88"/>
      <c r="F26670" s="88"/>
      <c r="G26670" s="88"/>
      <c r="H26670" s="88"/>
      <c r="I26670" s="88"/>
      <c r="J26670" s="88"/>
      <c r="K26670" s="88"/>
    </row>
    <row r="26671" spans="2:11" hidden="1" x14ac:dyDescent="0.2">
      <c r="B26671" s="88"/>
      <c r="C26671" s="88"/>
      <c r="D26671" s="88"/>
      <c r="E26671" s="88"/>
      <c r="F26671" s="88"/>
      <c r="G26671" s="88"/>
      <c r="H26671" s="88"/>
      <c r="I26671" s="88"/>
      <c r="J26671" s="88"/>
      <c r="K26671" s="88"/>
    </row>
    <row r="26672" spans="2:11" hidden="1" x14ac:dyDescent="0.2">
      <c r="B26672" s="88"/>
      <c r="C26672" s="88"/>
      <c r="D26672" s="88"/>
      <c r="E26672" s="88"/>
      <c r="F26672" s="88"/>
      <c r="G26672" s="88"/>
      <c r="H26672" s="88"/>
      <c r="I26672" s="88"/>
      <c r="J26672" s="88"/>
      <c r="K26672" s="88"/>
    </row>
    <row r="26673" spans="2:11" hidden="1" x14ac:dyDescent="0.2">
      <c r="B26673" s="88"/>
      <c r="C26673" s="88"/>
      <c r="D26673" s="88"/>
      <c r="E26673" s="88"/>
      <c r="F26673" s="88"/>
      <c r="G26673" s="88"/>
      <c r="H26673" s="88"/>
      <c r="I26673" s="88"/>
      <c r="J26673" s="88"/>
      <c r="K26673" s="88"/>
    </row>
    <row r="26674" spans="2:11" hidden="1" x14ac:dyDescent="0.2">
      <c r="B26674" s="88"/>
      <c r="C26674" s="88"/>
      <c r="D26674" s="88"/>
      <c r="E26674" s="88"/>
      <c r="F26674" s="88"/>
      <c r="G26674" s="88"/>
      <c r="H26674" s="88"/>
      <c r="I26674" s="88"/>
      <c r="J26674" s="88"/>
      <c r="K26674" s="88"/>
    </row>
    <row r="26675" spans="2:11" hidden="1" x14ac:dyDescent="0.2">
      <c r="B26675" s="88"/>
      <c r="C26675" s="88"/>
      <c r="D26675" s="88"/>
      <c r="E26675" s="88"/>
      <c r="F26675" s="88"/>
      <c r="G26675" s="88"/>
      <c r="H26675" s="88"/>
      <c r="I26675" s="88"/>
      <c r="J26675" s="88"/>
      <c r="K26675" s="88"/>
    </row>
    <row r="26676" spans="2:11" hidden="1" x14ac:dyDescent="0.2">
      <c r="B26676" s="88"/>
      <c r="C26676" s="88"/>
      <c r="D26676" s="88"/>
      <c r="E26676" s="88"/>
      <c r="F26676" s="88"/>
      <c r="G26676" s="88"/>
      <c r="H26676" s="88"/>
      <c r="I26676" s="88"/>
      <c r="J26676" s="88"/>
      <c r="K26676" s="88"/>
    </row>
    <row r="26677" spans="2:11" hidden="1" x14ac:dyDescent="0.2">
      <c r="B26677" s="88"/>
      <c r="C26677" s="88"/>
      <c r="D26677" s="88"/>
      <c r="E26677" s="88"/>
      <c r="F26677" s="88"/>
      <c r="G26677" s="88"/>
      <c r="H26677" s="88"/>
      <c r="I26677" s="88"/>
      <c r="J26677" s="88"/>
      <c r="K26677" s="88"/>
    </row>
    <row r="26678" spans="2:11" hidden="1" x14ac:dyDescent="0.2">
      <c r="B26678" s="88"/>
      <c r="C26678" s="88"/>
      <c r="D26678" s="88"/>
      <c r="E26678" s="88"/>
      <c r="F26678" s="88"/>
      <c r="G26678" s="88"/>
      <c r="H26678" s="88"/>
      <c r="I26678" s="88"/>
      <c r="J26678" s="88"/>
      <c r="K26678" s="88"/>
    </row>
    <row r="26679" spans="2:11" hidden="1" x14ac:dyDescent="0.2">
      <c r="B26679" s="88"/>
      <c r="C26679" s="88"/>
      <c r="D26679" s="88"/>
      <c r="E26679" s="88"/>
      <c r="F26679" s="88"/>
      <c r="G26679" s="88"/>
      <c r="H26679" s="88"/>
      <c r="I26679" s="88"/>
      <c r="J26679" s="88"/>
      <c r="K26679" s="88"/>
    </row>
    <row r="26680" spans="2:11" hidden="1" x14ac:dyDescent="0.2">
      <c r="B26680" s="88"/>
      <c r="C26680" s="88"/>
      <c r="D26680" s="88"/>
      <c r="E26680" s="88"/>
      <c r="F26680" s="88"/>
      <c r="G26680" s="88"/>
      <c r="H26680" s="88"/>
      <c r="I26680" s="88"/>
      <c r="J26680" s="88"/>
      <c r="K26680" s="88"/>
    </row>
    <row r="26681" spans="2:11" hidden="1" x14ac:dyDescent="0.2">
      <c r="B26681" s="88"/>
      <c r="C26681" s="88"/>
      <c r="D26681" s="88"/>
      <c r="E26681" s="88"/>
      <c r="F26681" s="88"/>
      <c r="G26681" s="88"/>
      <c r="H26681" s="88"/>
      <c r="I26681" s="88"/>
      <c r="J26681" s="88"/>
      <c r="K26681" s="88"/>
    </row>
    <row r="26682" spans="2:11" hidden="1" x14ac:dyDescent="0.2">
      <c r="B26682" s="88"/>
      <c r="C26682" s="88"/>
      <c r="D26682" s="88"/>
      <c r="E26682" s="88"/>
      <c r="F26682" s="88"/>
      <c r="G26682" s="88"/>
      <c r="H26682" s="88"/>
      <c r="I26682" s="88"/>
      <c r="J26682" s="88"/>
      <c r="K26682" s="88"/>
    </row>
    <row r="26683" spans="2:11" hidden="1" x14ac:dyDescent="0.2">
      <c r="B26683" s="88"/>
      <c r="C26683" s="88"/>
      <c r="D26683" s="88"/>
      <c r="E26683" s="88"/>
      <c r="F26683" s="88"/>
      <c r="G26683" s="88"/>
      <c r="H26683" s="88"/>
      <c r="I26683" s="88"/>
      <c r="J26683" s="88"/>
      <c r="K26683" s="88"/>
    </row>
    <row r="26684" spans="2:11" hidden="1" x14ac:dyDescent="0.2">
      <c r="B26684" s="88"/>
      <c r="C26684" s="88"/>
      <c r="D26684" s="88"/>
      <c r="E26684" s="88"/>
      <c r="F26684" s="88"/>
      <c r="G26684" s="88"/>
      <c r="H26684" s="88"/>
      <c r="I26684" s="88"/>
      <c r="J26684" s="88"/>
      <c r="K26684" s="88"/>
    </row>
    <row r="26685" spans="2:11" hidden="1" x14ac:dyDescent="0.2">
      <c r="B26685" s="88"/>
      <c r="C26685" s="88"/>
      <c r="D26685" s="88"/>
      <c r="E26685" s="88"/>
      <c r="F26685" s="88"/>
      <c r="G26685" s="88"/>
      <c r="H26685" s="88"/>
      <c r="I26685" s="88"/>
      <c r="J26685" s="88"/>
      <c r="K26685" s="88"/>
    </row>
    <row r="26686" spans="2:11" hidden="1" x14ac:dyDescent="0.2">
      <c r="B26686" s="88"/>
      <c r="C26686" s="88"/>
      <c r="D26686" s="88"/>
      <c r="E26686" s="88"/>
      <c r="F26686" s="88"/>
      <c r="G26686" s="88"/>
      <c r="H26686" s="88"/>
      <c r="I26686" s="88"/>
      <c r="J26686" s="88"/>
      <c r="K26686" s="88"/>
    </row>
    <row r="26687" spans="2:11" hidden="1" x14ac:dyDescent="0.2">
      <c r="B26687" s="88"/>
      <c r="C26687" s="88"/>
      <c r="D26687" s="88"/>
      <c r="E26687" s="88"/>
      <c r="F26687" s="88"/>
      <c r="G26687" s="88"/>
      <c r="H26687" s="88"/>
      <c r="I26687" s="88"/>
      <c r="J26687" s="88"/>
      <c r="K26687" s="88"/>
    </row>
    <row r="26688" spans="2:11" hidden="1" x14ac:dyDescent="0.2">
      <c r="B26688" s="88"/>
      <c r="C26688" s="88"/>
      <c r="D26688" s="88"/>
      <c r="E26688" s="88"/>
      <c r="F26688" s="88"/>
      <c r="G26688" s="88"/>
      <c r="H26688" s="88"/>
      <c r="I26688" s="88"/>
      <c r="J26688" s="88"/>
      <c r="K26688" s="88"/>
    </row>
    <row r="26689" spans="2:11" hidden="1" x14ac:dyDescent="0.2">
      <c r="B26689" s="88"/>
      <c r="C26689" s="88"/>
      <c r="D26689" s="88"/>
      <c r="E26689" s="88"/>
      <c r="F26689" s="88"/>
      <c r="G26689" s="88"/>
      <c r="H26689" s="88"/>
      <c r="I26689" s="88"/>
      <c r="J26689" s="88"/>
      <c r="K26689" s="88"/>
    </row>
    <row r="26690" spans="2:11" hidden="1" x14ac:dyDescent="0.2">
      <c r="B26690" s="88"/>
      <c r="C26690" s="88"/>
      <c r="D26690" s="88"/>
      <c r="E26690" s="88"/>
      <c r="F26690" s="88"/>
      <c r="G26690" s="88"/>
      <c r="H26690" s="88"/>
      <c r="I26690" s="88"/>
      <c r="J26690" s="88"/>
      <c r="K26690" s="88"/>
    </row>
    <row r="26691" spans="2:11" hidden="1" x14ac:dyDescent="0.2">
      <c r="B26691" s="88"/>
      <c r="C26691" s="88"/>
      <c r="D26691" s="88"/>
      <c r="E26691" s="88"/>
      <c r="F26691" s="88"/>
      <c r="G26691" s="88"/>
      <c r="H26691" s="88"/>
      <c r="I26691" s="88"/>
      <c r="J26691" s="88"/>
      <c r="K26691" s="88"/>
    </row>
    <row r="26692" spans="2:11" hidden="1" x14ac:dyDescent="0.2">
      <c r="B26692" s="88"/>
      <c r="C26692" s="88"/>
      <c r="D26692" s="88"/>
      <c r="E26692" s="88"/>
      <c r="F26692" s="88"/>
      <c r="G26692" s="88"/>
      <c r="H26692" s="88"/>
      <c r="I26692" s="88"/>
      <c r="J26692" s="88"/>
      <c r="K26692" s="88"/>
    </row>
    <row r="26693" spans="2:11" hidden="1" x14ac:dyDescent="0.2">
      <c r="B26693" s="88"/>
      <c r="C26693" s="88"/>
      <c r="D26693" s="88"/>
      <c r="E26693" s="88"/>
      <c r="F26693" s="88"/>
      <c r="G26693" s="88"/>
      <c r="H26693" s="88"/>
      <c r="I26693" s="88"/>
      <c r="J26693" s="88"/>
      <c r="K26693" s="88"/>
    </row>
    <row r="26694" spans="2:11" hidden="1" x14ac:dyDescent="0.2">
      <c r="B26694" s="88"/>
      <c r="C26694" s="88"/>
      <c r="D26694" s="88"/>
      <c r="E26694" s="88"/>
      <c r="F26694" s="88"/>
      <c r="G26694" s="88"/>
      <c r="H26694" s="88"/>
      <c r="I26694" s="88"/>
      <c r="J26694" s="88"/>
      <c r="K26694" s="88"/>
    </row>
    <row r="26695" spans="2:11" hidden="1" x14ac:dyDescent="0.2">
      <c r="B26695" s="88"/>
      <c r="C26695" s="88"/>
      <c r="D26695" s="88"/>
      <c r="E26695" s="88"/>
      <c r="F26695" s="88"/>
      <c r="G26695" s="88"/>
      <c r="H26695" s="88"/>
      <c r="I26695" s="88"/>
      <c r="J26695" s="88"/>
      <c r="K26695" s="88"/>
    </row>
    <row r="26696" spans="2:11" hidden="1" x14ac:dyDescent="0.2">
      <c r="B26696" s="88"/>
      <c r="C26696" s="88"/>
      <c r="D26696" s="88"/>
      <c r="E26696" s="88"/>
      <c r="F26696" s="88"/>
      <c r="G26696" s="88"/>
      <c r="H26696" s="88"/>
      <c r="I26696" s="88"/>
      <c r="J26696" s="88"/>
      <c r="K26696" s="88"/>
    </row>
    <row r="26697" spans="2:11" hidden="1" x14ac:dyDescent="0.2">
      <c r="B26697" s="88"/>
      <c r="C26697" s="88"/>
      <c r="D26697" s="88"/>
      <c r="E26697" s="88"/>
      <c r="F26697" s="88"/>
      <c r="G26697" s="88"/>
      <c r="H26697" s="88"/>
      <c r="I26697" s="88"/>
      <c r="J26697" s="88"/>
      <c r="K26697" s="88"/>
    </row>
    <row r="26698" spans="2:11" hidden="1" x14ac:dyDescent="0.2">
      <c r="B26698" s="88"/>
      <c r="C26698" s="88"/>
      <c r="D26698" s="88"/>
      <c r="E26698" s="88"/>
      <c r="F26698" s="88"/>
      <c r="G26698" s="88"/>
      <c r="H26698" s="88"/>
      <c r="I26698" s="88"/>
      <c r="J26698" s="88"/>
      <c r="K26698" s="88"/>
    </row>
    <row r="26699" spans="2:11" hidden="1" x14ac:dyDescent="0.2">
      <c r="B26699" s="88"/>
      <c r="C26699" s="88"/>
      <c r="D26699" s="88"/>
      <c r="E26699" s="88"/>
      <c r="F26699" s="88"/>
      <c r="G26699" s="88"/>
      <c r="H26699" s="88"/>
      <c r="I26699" s="88"/>
      <c r="J26699" s="88"/>
      <c r="K26699" s="88"/>
    </row>
    <row r="26700" spans="2:11" hidden="1" x14ac:dyDescent="0.2">
      <c r="B26700" s="88"/>
      <c r="C26700" s="88"/>
      <c r="D26700" s="88"/>
      <c r="E26700" s="88"/>
      <c r="F26700" s="88"/>
      <c r="G26700" s="88"/>
      <c r="H26700" s="88"/>
      <c r="I26700" s="88"/>
      <c r="J26700" s="88"/>
      <c r="K26700" s="88"/>
    </row>
    <row r="26701" spans="2:11" hidden="1" x14ac:dyDescent="0.2">
      <c r="B26701" s="88"/>
      <c r="C26701" s="88"/>
      <c r="D26701" s="88"/>
      <c r="E26701" s="88"/>
      <c r="F26701" s="88"/>
      <c r="G26701" s="88"/>
      <c r="H26701" s="88"/>
      <c r="I26701" s="88"/>
      <c r="J26701" s="88"/>
      <c r="K26701" s="88"/>
    </row>
    <row r="26702" spans="2:11" hidden="1" x14ac:dyDescent="0.2">
      <c r="B26702" s="88"/>
      <c r="C26702" s="88"/>
      <c r="D26702" s="88"/>
      <c r="E26702" s="88"/>
      <c r="F26702" s="88"/>
      <c r="G26702" s="88"/>
      <c r="H26702" s="88"/>
      <c r="I26702" s="88"/>
      <c r="J26702" s="88"/>
      <c r="K26702" s="88"/>
    </row>
    <row r="26703" spans="2:11" hidden="1" x14ac:dyDescent="0.2">
      <c r="B26703" s="88"/>
      <c r="C26703" s="88"/>
      <c r="D26703" s="88"/>
      <c r="E26703" s="88"/>
      <c r="F26703" s="88"/>
      <c r="G26703" s="88"/>
      <c r="H26703" s="88"/>
      <c r="I26703" s="88"/>
      <c r="J26703" s="88"/>
      <c r="K26703" s="88"/>
    </row>
    <row r="26704" spans="2:11" hidden="1" x14ac:dyDescent="0.2">
      <c r="B26704" s="88"/>
      <c r="C26704" s="88"/>
      <c r="D26704" s="88"/>
      <c r="E26704" s="88"/>
      <c r="F26704" s="88"/>
      <c r="G26704" s="88"/>
      <c r="H26704" s="88"/>
      <c r="I26704" s="88"/>
      <c r="J26704" s="88"/>
      <c r="K26704" s="88"/>
    </row>
    <row r="26705" spans="2:11" hidden="1" x14ac:dyDescent="0.2">
      <c r="B26705" s="88"/>
      <c r="C26705" s="88"/>
      <c r="D26705" s="88"/>
      <c r="E26705" s="88"/>
      <c r="F26705" s="88"/>
      <c r="G26705" s="88"/>
      <c r="H26705" s="88"/>
      <c r="I26705" s="88"/>
      <c r="J26705" s="88"/>
      <c r="K26705" s="88"/>
    </row>
    <row r="26706" spans="2:11" hidden="1" x14ac:dyDescent="0.2">
      <c r="B26706" s="88"/>
      <c r="C26706" s="88"/>
      <c r="D26706" s="88"/>
      <c r="E26706" s="88"/>
      <c r="F26706" s="88"/>
      <c r="G26706" s="88"/>
      <c r="H26706" s="88"/>
      <c r="I26706" s="88"/>
      <c r="J26706" s="88"/>
      <c r="K26706" s="88"/>
    </row>
    <row r="26707" spans="2:11" hidden="1" x14ac:dyDescent="0.2">
      <c r="B26707" s="88"/>
      <c r="C26707" s="88"/>
      <c r="D26707" s="88"/>
      <c r="E26707" s="88"/>
      <c r="F26707" s="88"/>
      <c r="G26707" s="88"/>
      <c r="H26707" s="88"/>
      <c r="I26707" s="88"/>
      <c r="J26707" s="88"/>
      <c r="K26707" s="88"/>
    </row>
    <row r="26708" spans="2:11" hidden="1" x14ac:dyDescent="0.2">
      <c r="B26708" s="88"/>
      <c r="C26708" s="88"/>
      <c r="D26708" s="88"/>
      <c r="E26708" s="88"/>
      <c r="F26708" s="88"/>
      <c r="G26708" s="88"/>
      <c r="H26708" s="88"/>
      <c r="I26708" s="88"/>
      <c r="J26708" s="88"/>
      <c r="K26708" s="88"/>
    </row>
    <row r="26709" spans="2:11" hidden="1" x14ac:dyDescent="0.2">
      <c r="B26709" s="88"/>
      <c r="C26709" s="88"/>
      <c r="D26709" s="88"/>
      <c r="E26709" s="88"/>
      <c r="F26709" s="88"/>
      <c r="G26709" s="88"/>
      <c r="H26709" s="88"/>
      <c r="I26709" s="88"/>
      <c r="J26709" s="88"/>
      <c r="K26709" s="88"/>
    </row>
    <row r="26710" spans="2:11" hidden="1" x14ac:dyDescent="0.2">
      <c r="B26710" s="88"/>
      <c r="C26710" s="88"/>
      <c r="D26710" s="88"/>
      <c r="E26710" s="88"/>
      <c r="F26710" s="88"/>
      <c r="G26710" s="88"/>
      <c r="H26710" s="88"/>
      <c r="I26710" s="88"/>
      <c r="J26710" s="88"/>
      <c r="K26710" s="88"/>
    </row>
    <row r="26711" spans="2:11" hidden="1" x14ac:dyDescent="0.2">
      <c r="B26711" s="88"/>
      <c r="C26711" s="88"/>
      <c r="D26711" s="88"/>
      <c r="E26711" s="88"/>
      <c r="F26711" s="88"/>
      <c r="G26711" s="88"/>
      <c r="H26711" s="88"/>
      <c r="I26711" s="88"/>
      <c r="J26711" s="88"/>
      <c r="K26711" s="88"/>
    </row>
    <row r="26712" spans="2:11" hidden="1" x14ac:dyDescent="0.2">
      <c r="B26712" s="88"/>
      <c r="C26712" s="88"/>
      <c r="D26712" s="88"/>
      <c r="E26712" s="88"/>
      <c r="F26712" s="88"/>
      <c r="G26712" s="88"/>
      <c r="H26712" s="88"/>
      <c r="I26712" s="88"/>
      <c r="J26712" s="88"/>
      <c r="K26712" s="88"/>
    </row>
    <row r="26713" spans="2:11" hidden="1" x14ac:dyDescent="0.2">
      <c r="B26713" s="88"/>
      <c r="C26713" s="88"/>
      <c r="D26713" s="88"/>
      <c r="E26713" s="88"/>
      <c r="F26713" s="88"/>
      <c r="G26713" s="88"/>
      <c r="H26713" s="88"/>
      <c r="I26713" s="88"/>
      <c r="J26713" s="88"/>
      <c r="K26713" s="88"/>
    </row>
    <row r="26714" spans="2:11" hidden="1" x14ac:dyDescent="0.2">
      <c r="B26714" s="88"/>
      <c r="C26714" s="88"/>
      <c r="D26714" s="88"/>
      <c r="E26714" s="88"/>
      <c r="F26714" s="88"/>
      <c r="G26714" s="88"/>
      <c r="H26714" s="88"/>
      <c r="I26714" s="88"/>
      <c r="J26714" s="88"/>
      <c r="K26714" s="88"/>
    </row>
    <row r="26715" spans="2:11" hidden="1" x14ac:dyDescent="0.2">
      <c r="B26715" s="88"/>
      <c r="C26715" s="88"/>
      <c r="D26715" s="88"/>
      <c r="E26715" s="88"/>
      <c r="F26715" s="88"/>
      <c r="G26715" s="88"/>
      <c r="H26715" s="88"/>
      <c r="I26715" s="88"/>
      <c r="J26715" s="88"/>
      <c r="K26715" s="88"/>
    </row>
    <row r="26716" spans="2:11" hidden="1" x14ac:dyDescent="0.2">
      <c r="B26716" s="88"/>
      <c r="C26716" s="88"/>
      <c r="D26716" s="88"/>
      <c r="E26716" s="88"/>
      <c r="F26716" s="88"/>
      <c r="G26716" s="88"/>
      <c r="H26716" s="88"/>
      <c r="I26716" s="88"/>
      <c r="J26716" s="88"/>
      <c r="K26716" s="88"/>
    </row>
    <row r="26717" spans="2:11" hidden="1" x14ac:dyDescent="0.2">
      <c r="B26717" s="88"/>
      <c r="C26717" s="88"/>
      <c r="D26717" s="88"/>
      <c r="E26717" s="88"/>
      <c r="F26717" s="88"/>
      <c r="G26717" s="88"/>
      <c r="H26717" s="88"/>
      <c r="I26717" s="88"/>
      <c r="J26717" s="88"/>
      <c r="K26717" s="88"/>
    </row>
    <row r="26718" spans="2:11" hidden="1" x14ac:dyDescent="0.2">
      <c r="B26718" s="88"/>
      <c r="C26718" s="88"/>
      <c r="D26718" s="88"/>
      <c r="E26718" s="88"/>
      <c r="F26718" s="88"/>
      <c r="G26718" s="88"/>
      <c r="H26718" s="88"/>
      <c r="I26718" s="88"/>
      <c r="J26718" s="88"/>
      <c r="K26718" s="88"/>
    </row>
    <row r="26719" spans="2:11" hidden="1" x14ac:dyDescent="0.2">
      <c r="B26719" s="88"/>
      <c r="C26719" s="88"/>
      <c r="D26719" s="88"/>
      <c r="E26719" s="88"/>
      <c r="F26719" s="88"/>
      <c r="G26719" s="88"/>
      <c r="H26719" s="88"/>
      <c r="I26719" s="88"/>
      <c r="J26719" s="88"/>
      <c r="K26719" s="88"/>
    </row>
    <row r="26720" spans="2:11" hidden="1" x14ac:dyDescent="0.2">
      <c r="B26720" s="88"/>
      <c r="C26720" s="88"/>
      <c r="D26720" s="88"/>
      <c r="E26720" s="88"/>
      <c r="F26720" s="88"/>
      <c r="G26720" s="88"/>
      <c r="H26720" s="88"/>
      <c r="I26720" s="88"/>
      <c r="J26720" s="88"/>
      <c r="K26720" s="88"/>
    </row>
    <row r="26721" spans="2:11" hidden="1" x14ac:dyDescent="0.2">
      <c r="B26721" s="88"/>
      <c r="C26721" s="88"/>
      <c r="D26721" s="88"/>
      <c r="E26721" s="88"/>
      <c r="F26721" s="88"/>
      <c r="G26721" s="88"/>
      <c r="H26721" s="88"/>
      <c r="I26721" s="88"/>
      <c r="J26721" s="88"/>
      <c r="K26721" s="88"/>
    </row>
    <row r="26722" spans="2:11" hidden="1" x14ac:dyDescent="0.2">
      <c r="B26722" s="88"/>
      <c r="C26722" s="88"/>
      <c r="D26722" s="88"/>
      <c r="E26722" s="88"/>
      <c r="F26722" s="88"/>
      <c r="G26722" s="88"/>
      <c r="H26722" s="88"/>
      <c r="I26722" s="88"/>
      <c r="J26722" s="88"/>
      <c r="K26722" s="88"/>
    </row>
    <row r="26723" spans="2:11" hidden="1" x14ac:dyDescent="0.2">
      <c r="B26723" s="88"/>
      <c r="C26723" s="88"/>
      <c r="D26723" s="88"/>
      <c r="E26723" s="88"/>
      <c r="F26723" s="88"/>
      <c r="G26723" s="88"/>
      <c r="H26723" s="88"/>
      <c r="I26723" s="88"/>
      <c r="J26723" s="88"/>
      <c r="K26723" s="88"/>
    </row>
    <row r="26724" spans="2:11" hidden="1" x14ac:dyDescent="0.2">
      <c r="B26724" s="88"/>
      <c r="C26724" s="88"/>
      <c r="D26724" s="88"/>
      <c r="E26724" s="88"/>
      <c r="F26724" s="88"/>
      <c r="G26724" s="88"/>
      <c r="H26724" s="88"/>
      <c r="I26724" s="88"/>
      <c r="J26724" s="88"/>
      <c r="K26724" s="88"/>
    </row>
    <row r="26725" spans="2:11" hidden="1" x14ac:dyDescent="0.2">
      <c r="B26725" s="88"/>
      <c r="C26725" s="88"/>
      <c r="D26725" s="88"/>
      <c r="E26725" s="88"/>
      <c r="F26725" s="88"/>
      <c r="G26725" s="88"/>
      <c r="H26725" s="88"/>
      <c r="I26725" s="88"/>
      <c r="J26725" s="88"/>
      <c r="K26725" s="88"/>
    </row>
    <row r="26726" spans="2:11" hidden="1" x14ac:dyDescent="0.2">
      <c r="B26726" s="88"/>
      <c r="C26726" s="88"/>
      <c r="D26726" s="88"/>
      <c r="E26726" s="88"/>
      <c r="F26726" s="88"/>
      <c r="G26726" s="88"/>
      <c r="H26726" s="88"/>
      <c r="I26726" s="88"/>
      <c r="J26726" s="88"/>
      <c r="K26726" s="88"/>
    </row>
    <row r="26727" spans="2:11" hidden="1" x14ac:dyDescent="0.2">
      <c r="B26727" s="88"/>
      <c r="C26727" s="88"/>
      <c r="D26727" s="88"/>
      <c r="E26727" s="88"/>
      <c r="F26727" s="88"/>
      <c r="G26727" s="88"/>
      <c r="H26727" s="88"/>
      <c r="I26727" s="88"/>
      <c r="J26727" s="88"/>
      <c r="K26727" s="88"/>
    </row>
    <row r="26728" spans="2:11" hidden="1" x14ac:dyDescent="0.2">
      <c r="B26728" s="88"/>
      <c r="C26728" s="88"/>
      <c r="D26728" s="88"/>
      <c r="E26728" s="88"/>
      <c r="F26728" s="88"/>
      <c r="G26728" s="88"/>
      <c r="H26728" s="88"/>
      <c r="I26728" s="88"/>
      <c r="J26728" s="88"/>
      <c r="K26728" s="88"/>
    </row>
    <row r="26729" spans="2:11" hidden="1" x14ac:dyDescent="0.2">
      <c r="B26729" s="88"/>
      <c r="C26729" s="88"/>
      <c r="D26729" s="88"/>
      <c r="E26729" s="88"/>
      <c r="F26729" s="88"/>
      <c r="G26729" s="88"/>
      <c r="H26729" s="88"/>
      <c r="I26729" s="88"/>
      <c r="J26729" s="88"/>
      <c r="K26729" s="88"/>
    </row>
    <row r="26730" spans="2:11" hidden="1" x14ac:dyDescent="0.2">
      <c r="B26730" s="88"/>
      <c r="C26730" s="88"/>
      <c r="D26730" s="88"/>
      <c r="E26730" s="88"/>
      <c r="F26730" s="88"/>
      <c r="G26730" s="88"/>
      <c r="H26730" s="88"/>
      <c r="I26730" s="88"/>
      <c r="J26730" s="88"/>
      <c r="K26730" s="88"/>
    </row>
    <row r="26731" spans="2:11" hidden="1" x14ac:dyDescent="0.2">
      <c r="B26731" s="88"/>
      <c r="C26731" s="88"/>
      <c r="D26731" s="88"/>
      <c r="E26731" s="88"/>
      <c r="F26731" s="88"/>
      <c r="G26731" s="88"/>
      <c r="H26731" s="88"/>
      <c r="I26731" s="88"/>
      <c r="J26731" s="88"/>
      <c r="K26731" s="88"/>
    </row>
    <row r="26732" spans="2:11" hidden="1" x14ac:dyDescent="0.2">
      <c r="B26732" s="88"/>
      <c r="C26732" s="88"/>
      <c r="D26732" s="88"/>
      <c r="E26732" s="88"/>
      <c r="F26732" s="88"/>
      <c r="G26732" s="88"/>
      <c r="H26732" s="88"/>
      <c r="I26732" s="88"/>
      <c r="J26732" s="88"/>
      <c r="K26732" s="88"/>
    </row>
    <row r="26733" spans="2:11" hidden="1" x14ac:dyDescent="0.2">
      <c r="B26733" s="88"/>
      <c r="C26733" s="88"/>
      <c r="D26733" s="88"/>
      <c r="E26733" s="88"/>
      <c r="F26733" s="88"/>
      <c r="G26733" s="88"/>
      <c r="H26733" s="88"/>
      <c r="I26733" s="88"/>
      <c r="J26733" s="88"/>
      <c r="K26733" s="88"/>
    </row>
    <row r="26734" spans="2:11" hidden="1" x14ac:dyDescent="0.2">
      <c r="B26734" s="88"/>
      <c r="C26734" s="88"/>
      <c r="D26734" s="88"/>
      <c r="E26734" s="88"/>
      <c r="F26734" s="88"/>
      <c r="G26734" s="88"/>
      <c r="H26734" s="88"/>
      <c r="I26734" s="88"/>
      <c r="J26734" s="88"/>
      <c r="K26734" s="88"/>
    </row>
    <row r="26735" spans="2:11" hidden="1" x14ac:dyDescent="0.2">
      <c r="B26735" s="88"/>
      <c r="C26735" s="88"/>
      <c r="D26735" s="88"/>
      <c r="E26735" s="88"/>
      <c r="F26735" s="88"/>
      <c r="G26735" s="88"/>
      <c r="H26735" s="88"/>
      <c r="I26735" s="88"/>
      <c r="J26735" s="88"/>
      <c r="K26735" s="88"/>
    </row>
    <row r="26736" spans="2:11" hidden="1" x14ac:dyDescent="0.2">
      <c r="B26736" s="88"/>
      <c r="C26736" s="88"/>
      <c r="D26736" s="88"/>
      <c r="E26736" s="88"/>
      <c r="F26736" s="88"/>
      <c r="G26736" s="88"/>
      <c r="H26736" s="88"/>
      <c r="I26736" s="88"/>
      <c r="J26736" s="88"/>
      <c r="K26736" s="88"/>
    </row>
    <row r="26737" spans="2:11" hidden="1" x14ac:dyDescent="0.2">
      <c r="B26737" s="88"/>
      <c r="C26737" s="88"/>
      <c r="D26737" s="88"/>
      <c r="E26737" s="88"/>
      <c r="F26737" s="88"/>
      <c r="G26737" s="88"/>
      <c r="H26737" s="88"/>
      <c r="I26737" s="88"/>
      <c r="J26737" s="88"/>
      <c r="K26737" s="88"/>
    </row>
    <row r="26738" spans="2:11" hidden="1" x14ac:dyDescent="0.2">
      <c r="B26738" s="88"/>
      <c r="C26738" s="88"/>
      <c r="D26738" s="88"/>
      <c r="E26738" s="88"/>
      <c r="F26738" s="88"/>
      <c r="G26738" s="88"/>
      <c r="H26738" s="88"/>
      <c r="I26738" s="88"/>
      <c r="J26738" s="88"/>
      <c r="K26738" s="88"/>
    </row>
    <row r="26739" spans="2:11" hidden="1" x14ac:dyDescent="0.2">
      <c r="B26739" s="88"/>
      <c r="C26739" s="88"/>
      <c r="D26739" s="88"/>
      <c r="E26739" s="88"/>
      <c r="F26739" s="88"/>
      <c r="G26739" s="88"/>
      <c r="H26739" s="88"/>
      <c r="I26739" s="88"/>
      <c r="J26739" s="88"/>
      <c r="K26739" s="88"/>
    </row>
    <row r="26740" spans="2:11" hidden="1" x14ac:dyDescent="0.2">
      <c r="B26740" s="88"/>
      <c r="C26740" s="88"/>
      <c r="D26740" s="88"/>
      <c r="E26740" s="88"/>
      <c r="F26740" s="88"/>
      <c r="G26740" s="88"/>
      <c r="H26740" s="88"/>
      <c r="I26740" s="88"/>
      <c r="J26740" s="88"/>
      <c r="K26740" s="88"/>
    </row>
    <row r="26741" spans="2:11" hidden="1" x14ac:dyDescent="0.2">
      <c r="B26741" s="88"/>
      <c r="C26741" s="88"/>
      <c r="D26741" s="88"/>
      <c r="E26741" s="88"/>
      <c r="F26741" s="88"/>
      <c r="G26741" s="88"/>
      <c r="H26741" s="88"/>
      <c r="I26741" s="88"/>
      <c r="J26741" s="88"/>
      <c r="K26741" s="88"/>
    </row>
    <row r="26742" spans="2:11" hidden="1" x14ac:dyDescent="0.2">
      <c r="B26742" s="88"/>
      <c r="C26742" s="88"/>
      <c r="D26742" s="88"/>
      <c r="E26742" s="88"/>
      <c r="F26742" s="88"/>
      <c r="G26742" s="88"/>
      <c r="H26742" s="88"/>
      <c r="I26742" s="88"/>
      <c r="J26742" s="88"/>
      <c r="K26742" s="88"/>
    </row>
    <row r="26743" spans="2:11" hidden="1" x14ac:dyDescent="0.2">
      <c r="B26743" s="88"/>
      <c r="C26743" s="88"/>
      <c r="D26743" s="88"/>
      <c r="E26743" s="88"/>
      <c r="F26743" s="88"/>
      <c r="G26743" s="88"/>
      <c r="H26743" s="88"/>
      <c r="I26743" s="88"/>
      <c r="J26743" s="88"/>
      <c r="K26743" s="88"/>
    </row>
    <row r="26744" spans="2:11" hidden="1" x14ac:dyDescent="0.2">
      <c r="B26744" s="88"/>
      <c r="C26744" s="88"/>
      <c r="D26744" s="88"/>
      <c r="E26744" s="88"/>
      <c r="F26744" s="88"/>
      <c r="G26744" s="88"/>
      <c r="H26744" s="88"/>
      <c r="I26744" s="88"/>
      <c r="J26744" s="88"/>
      <c r="K26744" s="88"/>
    </row>
    <row r="26745" spans="2:11" hidden="1" x14ac:dyDescent="0.2">
      <c r="B26745" s="88"/>
      <c r="C26745" s="88"/>
      <c r="D26745" s="88"/>
      <c r="E26745" s="88"/>
      <c r="F26745" s="88"/>
      <c r="G26745" s="88"/>
      <c r="H26745" s="88"/>
      <c r="I26745" s="88"/>
      <c r="J26745" s="88"/>
      <c r="K26745" s="88"/>
    </row>
    <row r="26746" spans="2:11" hidden="1" x14ac:dyDescent="0.2">
      <c r="B26746" s="88"/>
      <c r="C26746" s="88"/>
      <c r="D26746" s="88"/>
      <c r="E26746" s="88"/>
      <c r="F26746" s="88"/>
      <c r="G26746" s="88"/>
      <c r="H26746" s="88"/>
      <c r="I26746" s="88"/>
      <c r="J26746" s="88"/>
      <c r="K26746" s="88"/>
    </row>
    <row r="26747" spans="2:11" hidden="1" x14ac:dyDescent="0.2">
      <c r="B26747" s="88"/>
      <c r="C26747" s="88"/>
      <c r="D26747" s="88"/>
      <c r="E26747" s="88"/>
      <c r="F26747" s="88"/>
      <c r="G26747" s="88"/>
      <c r="H26747" s="88"/>
      <c r="I26747" s="88"/>
      <c r="J26747" s="88"/>
      <c r="K26747" s="88"/>
    </row>
    <row r="26748" spans="2:11" hidden="1" x14ac:dyDescent="0.2">
      <c r="B26748" s="88"/>
      <c r="C26748" s="88"/>
      <c r="D26748" s="88"/>
      <c r="E26748" s="88"/>
      <c r="F26748" s="88"/>
      <c r="G26748" s="88"/>
      <c r="H26748" s="88"/>
      <c r="I26748" s="88"/>
      <c r="J26748" s="88"/>
      <c r="K26748" s="88"/>
    </row>
    <row r="26749" spans="2:11" hidden="1" x14ac:dyDescent="0.2">
      <c r="B26749" s="88"/>
      <c r="C26749" s="88"/>
      <c r="D26749" s="88"/>
      <c r="E26749" s="88"/>
      <c r="F26749" s="88"/>
      <c r="G26749" s="88"/>
      <c r="H26749" s="88"/>
      <c r="I26749" s="88"/>
      <c r="J26749" s="88"/>
      <c r="K26749" s="88"/>
    </row>
    <row r="26750" spans="2:11" hidden="1" x14ac:dyDescent="0.2">
      <c r="B26750" s="88"/>
      <c r="C26750" s="88"/>
      <c r="D26750" s="88"/>
      <c r="E26750" s="88"/>
      <c r="F26750" s="88"/>
      <c r="G26750" s="88"/>
      <c r="H26750" s="88"/>
      <c r="I26750" s="88"/>
      <c r="J26750" s="88"/>
      <c r="K26750" s="88"/>
    </row>
    <row r="26751" spans="2:11" hidden="1" x14ac:dyDescent="0.2">
      <c r="B26751" s="88"/>
      <c r="C26751" s="88"/>
      <c r="D26751" s="88"/>
      <c r="E26751" s="88"/>
      <c r="F26751" s="88"/>
      <c r="G26751" s="88"/>
      <c r="H26751" s="88"/>
      <c r="I26751" s="88"/>
      <c r="J26751" s="88"/>
      <c r="K26751" s="88"/>
    </row>
    <row r="26752" spans="2:11" hidden="1" x14ac:dyDescent="0.2">
      <c r="B26752" s="88"/>
      <c r="C26752" s="88"/>
      <c r="D26752" s="88"/>
      <c r="E26752" s="88"/>
      <c r="F26752" s="88"/>
      <c r="G26752" s="88"/>
      <c r="H26752" s="88"/>
      <c r="I26752" s="88"/>
      <c r="J26752" s="88"/>
      <c r="K26752" s="88"/>
    </row>
    <row r="26753" spans="2:11" hidden="1" x14ac:dyDescent="0.2">
      <c r="B26753" s="88"/>
      <c r="C26753" s="88"/>
      <c r="D26753" s="88"/>
      <c r="E26753" s="88"/>
      <c r="F26753" s="88"/>
      <c r="G26753" s="88"/>
      <c r="H26753" s="88"/>
      <c r="I26753" s="88"/>
      <c r="J26753" s="88"/>
      <c r="K26753" s="88"/>
    </row>
    <row r="26754" spans="2:11" hidden="1" x14ac:dyDescent="0.2">
      <c r="B26754" s="88"/>
      <c r="C26754" s="88"/>
      <c r="D26754" s="88"/>
      <c r="E26754" s="88"/>
      <c r="F26754" s="88"/>
      <c r="G26754" s="88"/>
      <c r="H26754" s="88"/>
      <c r="I26754" s="88"/>
      <c r="J26754" s="88"/>
      <c r="K26754" s="88"/>
    </row>
    <row r="26755" spans="2:11" hidden="1" x14ac:dyDescent="0.2">
      <c r="B26755" s="88"/>
      <c r="C26755" s="88"/>
      <c r="D26755" s="88"/>
      <c r="E26755" s="88"/>
      <c r="F26755" s="88"/>
      <c r="G26755" s="88"/>
      <c r="H26755" s="88"/>
      <c r="I26755" s="88"/>
      <c r="J26755" s="88"/>
      <c r="K26755" s="88"/>
    </row>
    <row r="26756" spans="2:11" hidden="1" x14ac:dyDescent="0.2">
      <c r="B26756" s="88"/>
      <c r="C26756" s="88"/>
      <c r="D26756" s="88"/>
      <c r="E26756" s="88"/>
      <c r="F26756" s="88"/>
      <c r="G26756" s="88"/>
      <c r="H26756" s="88"/>
      <c r="I26756" s="88"/>
      <c r="J26756" s="88"/>
      <c r="K26756" s="88"/>
    </row>
    <row r="26757" spans="2:11" hidden="1" x14ac:dyDescent="0.2">
      <c r="B26757" s="88"/>
      <c r="C26757" s="88"/>
      <c r="D26757" s="88"/>
      <c r="E26757" s="88"/>
      <c r="F26757" s="88"/>
      <c r="G26757" s="88"/>
      <c r="H26757" s="88"/>
      <c r="I26757" s="88"/>
      <c r="J26757" s="88"/>
      <c r="K26757" s="88"/>
    </row>
    <row r="26758" spans="2:11" hidden="1" x14ac:dyDescent="0.2">
      <c r="B26758" s="88"/>
      <c r="C26758" s="88"/>
      <c r="D26758" s="88"/>
      <c r="E26758" s="88"/>
      <c r="F26758" s="88"/>
      <c r="G26758" s="88"/>
      <c r="H26758" s="88"/>
      <c r="I26758" s="88"/>
      <c r="J26758" s="88"/>
      <c r="K26758" s="88"/>
    </row>
    <row r="26759" spans="2:11" hidden="1" x14ac:dyDescent="0.2">
      <c r="B26759" s="88"/>
      <c r="C26759" s="88"/>
      <c r="D26759" s="88"/>
      <c r="E26759" s="88"/>
      <c r="F26759" s="88"/>
      <c r="G26759" s="88"/>
      <c r="H26759" s="88"/>
      <c r="I26759" s="88"/>
      <c r="J26759" s="88"/>
      <c r="K26759" s="88"/>
    </row>
    <row r="26760" spans="2:11" hidden="1" x14ac:dyDescent="0.2">
      <c r="B26760" s="88"/>
      <c r="C26760" s="88"/>
      <c r="D26760" s="88"/>
      <c r="E26760" s="88"/>
      <c r="F26760" s="88"/>
      <c r="G26760" s="88"/>
      <c r="H26760" s="88"/>
      <c r="I26760" s="88"/>
      <c r="J26760" s="88"/>
      <c r="K26760" s="88"/>
    </row>
    <row r="26761" spans="2:11" hidden="1" x14ac:dyDescent="0.2">
      <c r="B26761" s="88"/>
      <c r="C26761" s="88"/>
      <c r="D26761" s="88"/>
      <c r="E26761" s="88"/>
      <c r="F26761" s="88"/>
      <c r="G26761" s="88"/>
      <c r="H26761" s="88"/>
      <c r="I26761" s="88"/>
      <c r="J26761" s="88"/>
      <c r="K26761" s="88"/>
    </row>
    <row r="26762" spans="2:11" hidden="1" x14ac:dyDescent="0.2">
      <c r="B26762" s="88"/>
      <c r="C26762" s="88"/>
      <c r="D26762" s="88"/>
      <c r="E26762" s="88"/>
      <c r="F26762" s="88"/>
      <c r="G26762" s="88"/>
      <c r="H26762" s="88"/>
      <c r="I26762" s="88"/>
      <c r="J26762" s="88"/>
      <c r="K26762" s="88"/>
    </row>
    <row r="26763" spans="2:11" hidden="1" x14ac:dyDescent="0.2">
      <c r="B26763" s="88"/>
      <c r="C26763" s="88"/>
      <c r="D26763" s="88"/>
      <c r="E26763" s="88"/>
      <c r="F26763" s="88"/>
      <c r="G26763" s="88"/>
      <c r="H26763" s="88"/>
      <c r="I26763" s="88"/>
      <c r="J26763" s="88"/>
      <c r="K26763" s="88"/>
    </row>
    <row r="26764" spans="2:11" hidden="1" x14ac:dyDescent="0.2">
      <c r="B26764" s="88"/>
      <c r="C26764" s="88"/>
      <c r="D26764" s="88"/>
      <c r="E26764" s="88"/>
      <c r="F26764" s="88"/>
      <c r="G26764" s="88"/>
      <c r="H26764" s="88"/>
      <c r="I26764" s="88"/>
      <c r="J26764" s="88"/>
      <c r="K26764" s="88"/>
    </row>
    <row r="26765" spans="2:11" hidden="1" x14ac:dyDescent="0.2">
      <c r="B26765" s="88"/>
      <c r="C26765" s="88"/>
      <c r="D26765" s="88"/>
      <c r="E26765" s="88"/>
      <c r="F26765" s="88"/>
      <c r="G26765" s="88"/>
      <c r="H26765" s="88"/>
      <c r="I26765" s="88"/>
      <c r="J26765" s="88"/>
      <c r="K26765" s="88"/>
    </row>
    <row r="26766" spans="2:11" hidden="1" x14ac:dyDescent="0.2">
      <c r="B26766" s="88"/>
      <c r="C26766" s="88"/>
      <c r="D26766" s="88"/>
      <c r="E26766" s="88"/>
      <c r="F26766" s="88"/>
      <c r="G26766" s="88"/>
      <c r="H26766" s="88"/>
      <c r="I26766" s="88"/>
      <c r="J26766" s="88"/>
      <c r="K26766" s="88"/>
    </row>
    <row r="26767" spans="2:11" hidden="1" x14ac:dyDescent="0.2">
      <c r="B26767" s="88"/>
      <c r="C26767" s="88"/>
      <c r="D26767" s="88"/>
      <c r="E26767" s="88"/>
      <c r="F26767" s="88"/>
      <c r="G26767" s="88"/>
      <c r="H26767" s="88"/>
      <c r="I26767" s="88"/>
      <c r="J26767" s="88"/>
      <c r="K26767" s="88"/>
    </row>
    <row r="26768" spans="2:11" hidden="1" x14ac:dyDescent="0.2">
      <c r="B26768" s="88"/>
      <c r="C26768" s="88"/>
      <c r="D26768" s="88"/>
      <c r="E26768" s="88"/>
      <c r="F26768" s="88"/>
      <c r="G26768" s="88"/>
      <c r="H26768" s="88"/>
      <c r="I26768" s="88"/>
      <c r="J26768" s="88"/>
      <c r="K26768" s="88"/>
    </row>
    <row r="26769" spans="2:11" hidden="1" x14ac:dyDescent="0.2">
      <c r="B26769" s="88"/>
      <c r="C26769" s="88"/>
      <c r="D26769" s="88"/>
      <c r="E26769" s="88"/>
      <c r="F26769" s="88"/>
      <c r="G26769" s="88"/>
      <c r="H26769" s="88"/>
      <c r="I26769" s="88"/>
      <c r="J26769" s="88"/>
      <c r="K26769" s="88"/>
    </row>
    <row r="26770" spans="2:11" hidden="1" x14ac:dyDescent="0.2">
      <c r="B26770" s="88"/>
      <c r="C26770" s="88"/>
      <c r="D26770" s="88"/>
      <c r="E26770" s="88"/>
      <c r="F26770" s="88"/>
      <c r="G26770" s="88"/>
      <c r="H26770" s="88"/>
      <c r="I26770" s="88"/>
      <c r="J26770" s="88"/>
      <c r="K26770" s="88"/>
    </row>
    <row r="26771" spans="2:11" hidden="1" x14ac:dyDescent="0.2">
      <c r="B26771" s="88"/>
      <c r="C26771" s="88"/>
      <c r="D26771" s="88"/>
      <c r="E26771" s="88"/>
      <c r="F26771" s="88"/>
      <c r="G26771" s="88"/>
      <c r="H26771" s="88"/>
      <c r="I26771" s="88"/>
      <c r="J26771" s="88"/>
      <c r="K26771" s="88"/>
    </row>
    <row r="26772" spans="2:11" hidden="1" x14ac:dyDescent="0.2">
      <c r="B26772" s="88"/>
      <c r="C26772" s="88"/>
      <c r="D26772" s="88"/>
      <c r="E26772" s="88"/>
      <c r="F26772" s="88"/>
      <c r="G26772" s="88"/>
      <c r="H26772" s="88"/>
      <c r="I26772" s="88"/>
      <c r="J26772" s="88"/>
      <c r="K26772" s="88"/>
    </row>
    <row r="26773" spans="2:11" hidden="1" x14ac:dyDescent="0.2">
      <c r="B26773" s="88"/>
      <c r="C26773" s="88"/>
      <c r="D26773" s="88"/>
      <c r="E26773" s="88"/>
      <c r="F26773" s="88"/>
      <c r="G26773" s="88"/>
      <c r="H26773" s="88"/>
      <c r="I26773" s="88"/>
      <c r="J26773" s="88"/>
      <c r="K26773" s="88"/>
    </row>
    <row r="26774" spans="2:11" hidden="1" x14ac:dyDescent="0.2">
      <c r="B26774" s="88"/>
      <c r="C26774" s="88"/>
      <c r="D26774" s="88"/>
      <c r="E26774" s="88"/>
      <c r="F26774" s="88"/>
      <c r="G26774" s="88"/>
      <c r="H26774" s="88"/>
      <c r="I26774" s="88"/>
      <c r="J26774" s="88"/>
      <c r="K26774" s="88"/>
    </row>
    <row r="26775" spans="2:11" hidden="1" x14ac:dyDescent="0.2">
      <c r="B26775" s="88"/>
      <c r="C26775" s="88"/>
      <c r="D26775" s="88"/>
      <c r="E26775" s="88"/>
      <c r="F26775" s="88"/>
      <c r="G26775" s="88"/>
      <c r="H26775" s="88"/>
      <c r="I26775" s="88"/>
      <c r="J26775" s="88"/>
      <c r="K26775" s="88"/>
    </row>
    <row r="26776" spans="2:11" hidden="1" x14ac:dyDescent="0.2">
      <c r="B26776" s="88"/>
      <c r="C26776" s="88"/>
      <c r="D26776" s="88"/>
      <c r="E26776" s="88"/>
      <c r="F26776" s="88"/>
      <c r="G26776" s="88"/>
      <c r="H26776" s="88"/>
      <c r="I26776" s="88"/>
      <c r="J26776" s="88"/>
      <c r="K26776" s="88"/>
    </row>
    <row r="26777" spans="2:11" hidden="1" x14ac:dyDescent="0.2">
      <c r="B26777" s="88"/>
      <c r="C26777" s="88"/>
      <c r="D26777" s="88"/>
      <c r="E26777" s="88"/>
      <c r="F26777" s="88"/>
      <c r="G26777" s="88"/>
      <c r="H26777" s="88"/>
      <c r="I26777" s="88"/>
      <c r="J26777" s="88"/>
      <c r="K26777" s="88"/>
    </row>
    <row r="26778" spans="2:11" hidden="1" x14ac:dyDescent="0.2">
      <c r="B26778" s="88"/>
      <c r="C26778" s="88"/>
      <c r="D26778" s="88"/>
      <c r="E26778" s="88"/>
      <c r="F26778" s="88"/>
      <c r="G26778" s="88"/>
      <c r="H26778" s="88"/>
      <c r="I26778" s="88"/>
      <c r="J26778" s="88"/>
      <c r="K26778" s="88"/>
    </row>
    <row r="26779" spans="2:11" hidden="1" x14ac:dyDescent="0.2">
      <c r="B26779" s="88"/>
      <c r="C26779" s="88"/>
      <c r="D26779" s="88"/>
      <c r="E26779" s="88"/>
      <c r="F26779" s="88"/>
      <c r="G26779" s="88"/>
      <c r="H26779" s="88"/>
      <c r="I26779" s="88"/>
      <c r="J26779" s="88"/>
      <c r="K26779" s="88"/>
    </row>
    <row r="26780" spans="2:11" hidden="1" x14ac:dyDescent="0.2">
      <c r="B26780" s="88"/>
      <c r="C26780" s="88"/>
      <c r="D26780" s="88"/>
      <c r="E26780" s="88"/>
      <c r="F26780" s="88"/>
      <c r="G26780" s="88"/>
      <c r="H26780" s="88"/>
      <c r="I26780" s="88"/>
      <c r="J26780" s="88"/>
      <c r="K26780" s="88"/>
    </row>
    <row r="26781" spans="2:11" hidden="1" x14ac:dyDescent="0.2">
      <c r="B26781" s="88"/>
      <c r="C26781" s="88"/>
      <c r="D26781" s="88"/>
      <c r="E26781" s="88"/>
      <c r="F26781" s="88"/>
      <c r="G26781" s="88"/>
      <c r="H26781" s="88"/>
      <c r="I26781" s="88"/>
      <c r="J26781" s="88"/>
      <c r="K26781" s="88"/>
    </row>
    <row r="26782" spans="2:11" hidden="1" x14ac:dyDescent="0.2">
      <c r="B26782" s="88"/>
      <c r="C26782" s="88"/>
      <c r="D26782" s="88"/>
      <c r="E26782" s="88"/>
      <c r="F26782" s="88"/>
      <c r="G26782" s="88"/>
      <c r="H26782" s="88"/>
      <c r="I26782" s="88"/>
      <c r="J26782" s="88"/>
      <c r="K26782" s="88"/>
    </row>
    <row r="26783" spans="2:11" hidden="1" x14ac:dyDescent="0.2">
      <c r="B26783" s="88"/>
      <c r="C26783" s="88"/>
      <c r="D26783" s="88"/>
      <c r="E26783" s="88"/>
      <c r="F26783" s="88"/>
      <c r="G26783" s="88"/>
      <c r="H26783" s="88"/>
      <c r="I26783" s="88"/>
      <c r="J26783" s="88"/>
      <c r="K26783" s="88"/>
    </row>
    <row r="26784" spans="2:11" hidden="1" x14ac:dyDescent="0.2">
      <c r="B26784" s="88"/>
      <c r="C26784" s="88"/>
      <c r="D26784" s="88"/>
      <c r="E26784" s="88"/>
      <c r="F26784" s="88"/>
      <c r="G26784" s="88"/>
      <c r="H26784" s="88"/>
      <c r="I26784" s="88"/>
      <c r="J26784" s="88"/>
      <c r="K26784" s="88"/>
    </row>
    <row r="26785" spans="2:11" hidden="1" x14ac:dyDescent="0.2">
      <c r="B26785" s="88"/>
      <c r="C26785" s="88"/>
      <c r="D26785" s="88"/>
      <c r="E26785" s="88"/>
      <c r="F26785" s="88"/>
      <c r="G26785" s="88"/>
      <c r="H26785" s="88"/>
      <c r="I26785" s="88"/>
      <c r="J26785" s="88"/>
      <c r="K26785" s="88"/>
    </row>
    <row r="26786" spans="2:11" hidden="1" x14ac:dyDescent="0.2">
      <c r="B26786" s="88"/>
      <c r="C26786" s="88"/>
      <c r="D26786" s="88"/>
      <c r="E26786" s="88"/>
      <c r="F26786" s="88"/>
      <c r="G26786" s="88"/>
      <c r="H26786" s="88"/>
      <c r="I26786" s="88"/>
      <c r="J26786" s="88"/>
      <c r="K26786" s="88"/>
    </row>
    <row r="26787" spans="2:11" hidden="1" x14ac:dyDescent="0.2">
      <c r="B26787" s="88"/>
      <c r="C26787" s="88"/>
      <c r="D26787" s="88"/>
      <c r="E26787" s="88"/>
      <c r="F26787" s="88"/>
      <c r="G26787" s="88"/>
      <c r="H26787" s="88"/>
      <c r="I26787" s="88"/>
      <c r="J26787" s="88"/>
      <c r="K26787" s="88"/>
    </row>
    <row r="26788" spans="2:11" hidden="1" x14ac:dyDescent="0.2">
      <c r="B26788" s="88"/>
      <c r="C26788" s="88"/>
      <c r="D26788" s="88"/>
      <c r="E26788" s="88"/>
      <c r="F26788" s="88"/>
      <c r="G26788" s="88"/>
      <c r="H26788" s="88"/>
      <c r="I26788" s="88"/>
      <c r="J26788" s="88"/>
      <c r="K26788" s="88"/>
    </row>
    <row r="26789" spans="2:11" hidden="1" x14ac:dyDescent="0.2">
      <c r="B26789" s="88"/>
      <c r="C26789" s="88"/>
      <c r="D26789" s="88"/>
      <c r="E26789" s="88"/>
      <c r="F26789" s="88"/>
      <c r="G26789" s="88"/>
      <c r="H26789" s="88"/>
      <c r="I26789" s="88"/>
      <c r="J26789" s="88"/>
      <c r="K26789" s="88"/>
    </row>
    <row r="26790" spans="2:11" hidden="1" x14ac:dyDescent="0.2">
      <c r="B26790" s="88"/>
      <c r="C26790" s="88"/>
      <c r="D26790" s="88"/>
      <c r="E26790" s="88"/>
      <c r="F26790" s="88"/>
      <c r="G26790" s="88"/>
      <c r="H26790" s="88"/>
      <c r="I26790" s="88"/>
      <c r="J26790" s="88"/>
      <c r="K26790" s="88"/>
    </row>
    <row r="26791" spans="2:11" hidden="1" x14ac:dyDescent="0.2">
      <c r="B26791" s="88"/>
      <c r="C26791" s="88"/>
      <c r="D26791" s="88"/>
      <c r="E26791" s="88"/>
      <c r="F26791" s="88"/>
      <c r="G26791" s="88"/>
      <c r="H26791" s="88"/>
      <c r="I26791" s="88"/>
      <c r="J26791" s="88"/>
      <c r="K26791" s="88"/>
    </row>
    <row r="26792" spans="2:11" hidden="1" x14ac:dyDescent="0.2">
      <c r="B26792" s="88"/>
      <c r="C26792" s="88"/>
      <c r="D26792" s="88"/>
      <c r="E26792" s="88"/>
      <c r="F26792" s="88"/>
      <c r="G26792" s="88"/>
      <c r="H26792" s="88"/>
      <c r="I26792" s="88"/>
      <c r="J26792" s="88"/>
      <c r="K26792" s="88"/>
    </row>
    <row r="26793" spans="2:11" hidden="1" x14ac:dyDescent="0.2">
      <c r="B26793" s="88"/>
      <c r="C26793" s="88"/>
      <c r="D26793" s="88"/>
      <c r="E26793" s="88"/>
      <c r="F26793" s="88"/>
      <c r="G26793" s="88"/>
      <c r="H26793" s="88"/>
      <c r="I26793" s="88"/>
      <c r="J26793" s="88"/>
      <c r="K26793" s="88"/>
    </row>
    <row r="26794" spans="2:11" hidden="1" x14ac:dyDescent="0.2">
      <c r="B26794" s="88"/>
      <c r="C26794" s="88"/>
      <c r="D26794" s="88"/>
      <c r="E26794" s="88"/>
      <c r="F26794" s="88"/>
      <c r="G26794" s="88"/>
      <c r="H26794" s="88"/>
      <c r="I26794" s="88"/>
      <c r="J26794" s="88"/>
      <c r="K26794" s="88"/>
    </row>
    <row r="26795" spans="2:11" hidden="1" x14ac:dyDescent="0.2">
      <c r="B26795" s="88"/>
      <c r="C26795" s="88"/>
      <c r="D26795" s="88"/>
      <c r="E26795" s="88"/>
      <c r="F26795" s="88"/>
      <c r="G26795" s="88"/>
      <c r="H26795" s="88"/>
      <c r="I26795" s="88"/>
      <c r="J26795" s="88"/>
      <c r="K26795" s="88"/>
    </row>
    <row r="26796" spans="2:11" hidden="1" x14ac:dyDescent="0.2">
      <c r="B26796" s="88"/>
      <c r="C26796" s="88"/>
      <c r="D26796" s="88"/>
      <c r="E26796" s="88"/>
      <c r="F26796" s="88"/>
      <c r="G26796" s="88"/>
      <c r="H26796" s="88"/>
      <c r="I26796" s="88"/>
      <c r="J26796" s="88"/>
      <c r="K26796" s="88"/>
    </row>
    <row r="26797" spans="2:11" hidden="1" x14ac:dyDescent="0.2">
      <c r="B26797" s="88"/>
      <c r="C26797" s="88"/>
      <c r="D26797" s="88"/>
      <c r="E26797" s="88"/>
      <c r="F26797" s="88"/>
      <c r="G26797" s="88"/>
      <c r="H26797" s="88"/>
      <c r="I26797" s="88"/>
      <c r="J26797" s="88"/>
      <c r="K26797" s="88"/>
    </row>
    <row r="26798" spans="2:11" hidden="1" x14ac:dyDescent="0.2">
      <c r="B26798" s="88"/>
      <c r="C26798" s="88"/>
      <c r="D26798" s="88"/>
      <c r="E26798" s="88"/>
      <c r="F26798" s="88"/>
      <c r="G26798" s="88"/>
      <c r="H26798" s="88"/>
      <c r="I26798" s="88"/>
      <c r="J26798" s="88"/>
      <c r="K26798" s="88"/>
    </row>
    <row r="26799" spans="2:11" hidden="1" x14ac:dyDescent="0.2">
      <c r="B26799" s="88"/>
      <c r="C26799" s="88"/>
      <c r="D26799" s="88"/>
      <c r="E26799" s="88"/>
      <c r="F26799" s="88"/>
      <c r="G26799" s="88"/>
      <c r="H26799" s="88"/>
      <c r="I26799" s="88"/>
      <c r="J26799" s="88"/>
      <c r="K26799" s="88"/>
    </row>
    <row r="26800" spans="2:11" hidden="1" x14ac:dyDescent="0.2">
      <c r="B26800" s="88"/>
      <c r="C26800" s="88"/>
      <c r="D26800" s="88"/>
      <c r="E26800" s="88"/>
      <c r="F26800" s="88"/>
      <c r="G26800" s="88"/>
      <c r="H26800" s="88"/>
      <c r="I26800" s="88"/>
      <c r="J26800" s="88"/>
      <c r="K26800" s="88"/>
    </row>
    <row r="26801" spans="2:11" hidden="1" x14ac:dyDescent="0.2">
      <c r="B26801" s="88"/>
      <c r="C26801" s="88"/>
      <c r="D26801" s="88"/>
      <c r="E26801" s="88"/>
      <c r="F26801" s="88"/>
      <c r="G26801" s="88"/>
      <c r="H26801" s="88"/>
      <c r="I26801" s="88"/>
      <c r="J26801" s="88"/>
      <c r="K26801" s="88"/>
    </row>
    <row r="26802" spans="2:11" hidden="1" x14ac:dyDescent="0.2">
      <c r="B26802" s="88"/>
      <c r="C26802" s="88"/>
      <c r="D26802" s="88"/>
      <c r="E26802" s="88"/>
      <c r="F26802" s="88"/>
      <c r="G26802" s="88"/>
      <c r="H26802" s="88"/>
      <c r="I26802" s="88"/>
      <c r="J26802" s="88"/>
      <c r="K26802" s="88"/>
    </row>
    <row r="26803" spans="2:11" hidden="1" x14ac:dyDescent="0.2">
      <c r="B26803" s="88"/>
      <c r="C26803" s="88"/>
      <c r="D26803" s="88"/>
      <c r="E26803" s="88"/>
      <c r="F26803" s="88"/>
      <c r="G26803" s="88"/>
      <c r="H26803" s="88"/>
      <c r="I26803" s="88"/>
      <c r="J26803" s="88"/>
      <c r="K26803" s="88"/>
    </row>
    <row r="26804" spans="2:11" hidden="1" x14ac:dyDescent="0.2">
      <c r="B26804" s="88"/>
      <c r="C26804" s="88"/>
      <c r="D26804" s="88"/>
      <c r="E26804" s="88"/>
      <c r="F26804" s="88"/>
      <c r="G26804" s="88"/>
      <c r="H26804" s="88"/>
      <c r="I26804" s="88"/>
      <c r="J26804" s="88"/>
      <c r="K26804" s="88"/>
    </row>
    <row r="26805" spans="2:11" hidden="1" x14ac:dyDescent="0.2">
      <c r="B26805" s="88"/>
      <c r="C26805" s="88"/>
      <c r="D26805" s="88"/>
      <c r="E26805" s="88"/>
      <c r="F26805" s="88"/>
      <c r="G26805" s="88"/>
      <c r="H26805" s="88"/>
      <c r="I26805" s="88"/>
      <c r="J26805" s="88"/>
      <c r="K26805" s="88"/>
    </row>
    <row r="26806" spans="2:11" hidden="1" x14ac:dyDescent="0.2">
      <c r="B26806" s="88"/>
      <c r="C26806" s="88"/>
      <c r="D26806" s="88"/>
      <c r="E26806" s="88"/>
      <c r="F26806" s="88"/>
      <c r="G26806" s="88"/>
      <c r="H26806" s="88"/>
      <c r="I26806" s="88"/>
      <c r="J26806" s="88"/>
      <c r="K26806" s="88"/>
    </row>
    <row r="26807" spans="2:11" hidden="1" x14ac:dyDescent="0.2">
      <c r="B26807" s="88"/>
      <c r="C26807" s="88"/>
      <c r="D26807" s="88"/>
      <c r="E26807" s="88"/>
      <c r="F26807" s="88"/>
      <c r="G26807" s="88"/>
      <c r="H26807" s="88"/>
      <c r="I26807" s="88"/>
      <c r="J26807" s="88"/>
      <c r="K26807" s="88"/>
    </row>
    <row r="26808" spans="2:11" hidden="1" x14ac:dyDescent="0.2">
      <c r="B26808" s="88"/>
      <c r="C26808" s="88"/>
      <c r="D26808" s="88"/>
      <c r="E26808" s="88"/>
      <c r="F26808" s="88"/>
      <c r="G26808" s="88"/>
      <c r="H26808" s="88"/>
      <c r="I26808" s="88"/>
      <c r="J26808" s="88"/>
      <c r="K26808" s="88"/>
    </row>
    <row r="26809" spans="2:11" hidden="1" x14ac:dyDescent="0.2">
      <c r="B26809" s="88"/>
      <c r="C26809" s="88"/>
      <c r="D26809" s="88"/>
      <c r="E26809" s="88"/>
      <c r="F26809" s="88"/>
      <c r="G26809" s="88"/>
      <c r="H26809" s="88"/>
      <c r="I26809" s="88"/>
      <c r="J26809" s="88"/>
      <c r="K26809" s="88"/>
    </row>
    <row r="26810" spans="2:11" hidden="1" x14ac:dyDescent="0.2">
      <c r="B26810" s="88"/>
      <c r="C26810" s="88"/>
      <c r="D26810" s="88"/>
      <c r="E26810" s="88"/>
      <c r="F26810" s="88"/>
      <c r="G26810" s="88"/>
      <c r="H26810" s="88"/>
      <c r="I26810" s="88"/>
      <c r="J26810" s="88"/>
      <c r="K26810" s="88"/>
    </row>
    <row r="26811" spans="2:11" hidden="1" x14ac:dyDescent="0.2">
      <c r="B26811" s="88"/>
      <c r="C26811" s="88"/>
      <c r="D26811" s="88"/>
      <c r="E26811" s="88"/>
      <c r="F26811" s="88"/>
      <c r="G26811" s="88"/>
      <c r="H26811" s="88"/>
      <c r="I26811" s="88"/>
      <c r="J26811" s="88"/>
      <c r="K26811" s="88"/>
    </row>
    <row r="26812" spans="2:11" hidden="1" x14ac:dyDescent="0.2">
      <c r="B26812" s="88"/>
      <c r="C26812" s="88"/>
      <c r="D26812" s="88"/>
      <c r="E26812" s="88"/>
      <c r="F26812" s="88"/>
      <c r="G26812" s="88"/>
      <c r="H26812" s="88"/>
      <c r="I26812" s="88"/>
      <c r="J26812" s="88"/>
      <c r="K26812" s="88"/>
    </row>
    <row r="26813" spans="2:11" hidden="1" x14ac:dyDescent="0.2">
      <c r="B26813" s="88"/>
      <c r="C26813" s="88"/>
      <c r="D26813" s="88"/>
      <c r="E26813" s="88"/>
      <c r="F26813" s="88"/>
      <c r="G26813" s="88"/>
      <c r="H26813" s="88"/>
      <c r="I26813" s="88"/>
      <c r="J26813" s="88"/>
      <c r="K26813" s="88"/>
    </row>
    <row r="26814" spans="2:11" hidden="1" x14ac:dyDescent="0.2">
      <c r="B26814" s="88"/>
      <c r="C26814" s="88"/>
      <c r="D26814" s="88"/>
      <c r="E26814" s="88"/>
      <c r="F26814" s="88"/>
      <c r="G26814" s="88"/>
      <c r="H26814" s="88"/>
      <c r="I26814" s="88"/>
      <c r="J26814" s="88"/>
      <c r="K26814" s="88"/>
    </row>
    <row r="26815" spans="2:11" hidden="1" x14ac:dyDescent="0.2">
      <c r="B26815" s="88"/>
      <c r="C26815" s="88"/>
      <c r="D26815" s="88"/>
      <c r="E26815" s="88"/>
      <c r="F26815" s="88"/>
      <c r="G26815" s="88"/>
      <c r="H26815" s="88"/>
      <c r="I26815" s="88"/>
      <c r="J26815" s="88"/>
      <c r="K26815" s="88"/>
    </row>
    <row r="26816" spans="2:11" hidden="1" x14ac:dyDescent="0.2">
      <c r="B26816" s="88"/>
      <c r="C26816" s="88"/>
      <c r="D26816" s="88"/>
      <c r="E26816" s="88"/>
      <c r="F26816" s="88"/>
      <c r="G26816" s="88"/>
      <c r="H26816" s="88"/>
      <c r="I26816" s="88"/>
      <c r="J26816" s="88"/>
      <c r="K26816" s="88"/>
    </row>
    <row r="26817" spans="2:11" hidden="1" x14ac:dyDescent="0.2">
      <c r="B26817" s="88"/>
      <c r="C26817" s="88"/>
      <c r="D26817" s="88"/>
      <c r="E26817" s="88"/>
      <c r="F26817" s="88"/>
      <c r="G26817" s="88"/>
      <c r="H26817" s="88"/>
      <c r="I26817" s="88"/>
      <c r="J26817" s="88"/>
      <c r="K26817" s="88"/>
    </row>
    <row r="26818" spans="2:11" hidden="1" x14ac:dyDescent="0.2">
      <c r="B26818" s="88"/>
      <c r="C26818" s="88"/>
      <c r="D26818" s="88"/>
      <c r="E26818" s="88"/>
      <c r="F26818" s="88"/>
      <c r="G26818" s="88"/>
      <c r="H26818" s="88"/>
      <c r="I26818" s="88"/>
      <c r="J26818" s="88"/>
      <c r="K26818" s="88"/>
    </row>
    <row r="26819" spans="2:11" hidden="1" x14ac:dyDescent="0.2">
      <c r="B26819" s="88"/>
      <c r="C26819" s="88"/>
      <c r="D26819" s="88"/>
      <c r="E26819" s="88"/>
      <c r="F26819" s="88"/>
      <c r="G26819" s="88"/>
      <c r="H26819" s="88"/>
      <c r="I26819" s="88"/>
      <c r="J26819" s="88"/>
      <c r="K26819" s="88"/>
    </row>
    <row r="26820" spans="2:11" hidden="1" x14ac:dyDescent="0.2">
      <c r="B26820" s="88"/>
      <c r="C26820" s="88"/>
      <c r="D26820" s="88"/>
      <c r="E26820" s="88"/>
      <c r="F26820" s="88"/>
      <c r="G26820" s="88"/>
      <c r="H26820" s="88"/>
      <c r="I26820" s="88"/>
      <c r="J26820" s="88"/>
      <c r="K26820" s="88"/>
    </row>
    <row r="26821" spans="2:11" hidden="1" x14ac:dyDescent="0.2">
      <c r="B26821" s="88"/>
      <c r="C26821" s="88"/>
      <c r="D26821" s="88"/>
      <c r="E26821" s="88"/>
      <c r="F26821" s="88"/>
      <c r="G26821" s="88"/>
      <c r="H26821" s="88"/>
      <c r="I26821" s="88"/>
      <c r="J26821" s="88"/>
      <c r="K26821" s="88"/>
    </row>
    <row r="26822" spans="2:11" hidden="1" x14ac:dyDescent="0.2">
      <c r="B26822" s="88"/>
      <c r="C26822" s="88"/>
      <c r="D26822" s="88"/>
      <c r="E26822" s="88"/>
      <c r="F26822" s="88"/>
      <c r="G26822" s="88"/>
      <c r="H26822" s="88"/>
      <c r="I26822" s="88"/>
      <c r="J26822" s="88"/>
      <c r="K26822" s="88"/>
    </row>
    <row r="26823" spans="2:11" hidden="1" x14ac:dyDescent="0.2">
      <c r="B26823" s="88"/>
      <c r="C26823" s="88"/>
      <c r="D26823" s="88"/>
      <c r="E26823" s="88"/>
      <c r="F26823" s="88"/>
      <c r="G26823" s="88"/>
      <c r="H26823" s="88"/>
      <c r="I26823" s="88"/>
      <c r="J26823" s="88"/>
      <c r="K26823" s="88"/>
    </row>
    <row r="26824" spans="2:11" hidden="1" x14ac:dyDescent="0.2">
      <c r="B26824" s="88"/>
      <c r="C26824" s="88"/>
      <c r="D26824" s="88"/>
      <c r="E26824" s="88"/>
      <c r="F26824" s="88"/>
      <c r="G26824" s="88"/>
      <c r="H26824" s="88"/>
      <c r="I26824" s="88"/>
      <c r="J26824" s="88"/>
      <c r="K26824" s="88"/>
    </row>
    <row r="26825" spans="2:11" hidden="1" x14ac:dyDescent="0.2">
      <c r="B26825" s="88"/>
      <c r="C26825" s="88"/>
      <c r="D26825" s="88"/>
      <c r="E26825" s="88"/>
      <c r="F26825" s="88"/>
      <c r="G26825" s="88"/>
      <c r="H26825" s="88"/>
      <c r="I26825" s="88"/>
      <c r="J26825" s="88"/>
      <c r="K26825" s="88"/>
    </row>
    <row r="26826" spans="2:11" hidden="1" x14ac:dyDescent="0.2">
      <c r="B26826" s="88"/>
      <c r="C26826" s="88"/>
      <c r="D26826" s="88"/>
      <c r="E26826" s="88"/>
      <c r="F26826" s="88"/>
      <c r="G26826" s="88"/>
      <c r="H26826" s="88"/>
      <c r="I26826" s="88"/>
      <c r="J26826" s="88"/>
      <c r="K26826" s="88"/>
    </row>
    <row r="26827" spans="2:11" hidden="1" x14ac:dyDescent="0.2">
      <c r="B26827" s="88"/>
      <c r="C26827" s="88"/>
      <c r="D26827" s="88"/>
      <c r="E26827" s="88"/>
      <c r="F26827" s="88"/>
      <c r="G26827" s="88"/>
      <c r="H26827" s="88"/>
      <c r="I26827" s="88"/>
      <c r="J26827" s="88"/>
      <c r="K26827" s="88"/>
    </row>
    <row r="26828" spans="2:11" hidden="1" x14ac:dyDescent="0.2">
      <c r="B26828" s="88"/>
      <c r="C26828" s="88"/>
      <c r="D26828" s="88"/>
      <c r="E26828" s="88"/>
      <c r="F26828" s="88"/>
      <c r="G26828" s="88"/>
      <c r="H26828" s="88"/>
      <c r="I26828" s="88"/>
      <c r="J26828" s="88"/>
      <c r="K26828" s="88"/>
    </row>
    <row r="26829" spans="2:11" hidden="1" x14ac:dyDescent="0.2">
      <c r="B26829" s="88"/>
      <c r="C26829" s="88"/>
      <c r="D26829" s="88"/>
      <c r="E26829" s="88"/>
      <c r="F26829" s="88"/>
      <c r="G26829" s="88"/>
      <c r="H26829" s="88"/>
      <c r="I26829" s="88"/>
      <c r="J26829" s="88"/>
      <c r="K26829" s="88"/>
    </row>
    <row r="26830" spans="2:11" hidden="1" x14ac:dyDescent="0.2">
      <c r="B26830" s="88"/>
      <c r="C26830" s="88"/>
      <c r="D26830" s="88"/>
      <c r="E26830" s="88"/>
      <c r="F26830" s="88"/>
      <c r="G26830" s="88"/>
      <c r="H26830" s="88"/>
      <c r="I26830" s="88"/>
      <c r="J26830" s="88"/>
      <c r="K26830" s="88"/>
    </row>
    <row r="26831" spans="2:11" hidden="1" x14ac:dyDescent="0.2">
      <c r="B26831" s="88"/>
      <c r="C26831" s="88"/>
      <c r="D26831" s="88"/>
      <c r="E26831" s="88"/>
      <c r="F26831" s="88"/>
      <c r="G26831" s="88"/>
      <c r="H26831" s="88"/>
      <c r="I26831" s="88"/>
      <c r="J26831" s="88"/>
      <c r="K26831" s="88"/>
    </row>
    <row r="26832" spans="2:11" hidden="1" x14ac:dyDescent="0.2">
      <c r="B26832" s="88"/>
      <c r="C26832" s="88"/>
      <c r="D26832" s="88"/>
      <c r="E26832" s="88"/>
      <c r="F26832" s="88"/>
      <c r="G26832" s="88"/>
      <c r="H26832" s="88"/>
      <c r="I26832" s="88"/>
      <c r="J26832" s="88"/>
      <c r="K26832" s="88"/>
    </row>
    <row r="26833" spans="2:11" hidden="1" x14ac:dyDescent="0.2">
      <c r="B26833" s="88"/>
      <c r="C26833" s="88"/>
      <c r="D26833" s="88"/>
      <c r="E26833" s="88"/>
      <c r="F26833" s="88"/>
      <c r="G26833" s="88"/>
      <c r="H26833" s="88"/>
      <c r="I26833" s="88"/>
      <c r="J26833" s="88"/>
      <c r="K26833" s="88"/>
    </row>
    <row r="26834" spans="2:11" hidden="1" x14ac:dyDescent="0.2">
      <c r="B26834" s="88"/>
      <c r="C26834" s="88"/>
      <c r="D26834" s="88"/>
      <c r="E26834" s="88"/>
      <c r="F26834" s="88"/>
      <c r="G26834" s="88"/>
      <c r="H26834" s="88"/>
      <c r="I26834" s="88"/>
      <c r="J26834" s="88"/>
      <c r="K26834" s="88"/>
    </row>
    <row r="26835" spans="2:11" hidden="1" x14ac:dyDescent="0.2">
      <c r="B26835" s="88"/>
      <c r="C26835" s="88"/>
      <c r="D26835" s="88"/>
      <c r="E26835" s="88"/>
      <c r="F26835" s="88"/>
      <c r="G26835" s="88"/>
      <c r="H26835" s="88"/>
      <c r="I26835" s="88"/>
      <c r="J26835" s="88"/>
      <c r="K26835" s="88"/>
    </row>
    <row r="26836" spans="2:11" hidden="1" x14ac:dyDescent="0.2">
      <c r="B26836" s="88"/>
      <c r="C26836" s="88"/>
      <c r="D26836" s="88"/>
      <c r="E26836" s="88"/>
      <c r="F26836" s="88"/>
      <c r="G26836" s="88"/>
      <c r="H26836" s="88"/>
      <c r="I26836" s="88"/>
      <c r="J26836" s="88"/>
      <c r="K26836" s="88"/>
    </row>
    <row r="26837" spans="2:11" hidden="1" x14ac:dyDescent="0.2">
      <c r="B26837" s="88"/>
      <c r="C26837" s="88"/>
      <c r="D26837" s="88"/>
      <c r="E26837" s="88"/>
      <c r="F26837" s="88"/>
      <c r="G26837" s="88"/>
      <c r="H26837" s="88"/>
      <c r="I26837" s="88"/>
      <c r="J26837" s="88"/>
      <c r="K26837" s="88"/>
    </row>
    <row r="26838" spans="2:11" hidden="1" x14ac:dyDescent="0.2">
      <c r="B26838" s="88"/>
      <c r="C26838" s="88"/>
      <c r="D26838" s="88"/>
      <c r="E26838" s="88"/>
      <c r="F26838" s="88"/>
      <c r="G26838" s="88"/>
      <c r="H26838" s="88"/>
      <c r="I26838" s="88"/>
      <c r="J26838" s="88"/>
      <c r="K26838" s="88"/>
    </row>
    <row r="26839" spans="2:11" hidden="1" x14ac:dyDescent="0.2">
      <c r="B26839" s="88"/>
      <c r="C26839" s="88"/>
      <c r="D26839" s="88"/>
      <c r="E26839" s="88"/>
      <c r="F26839" s="88"/>
      <c r="G26839" s="88"/>
      <c r="H26839" s="88"/>
      <c r="I26839" s="88"/>
      <c r="J26839" s="88"/>
      <c r="K26839" s="88"/>
    </row>
    <row r="26840" spans="2:11" hidden="1" x14ac:dyDescent="0.2">
      <c r="B26840" s="88"/>
      <c r="C26840" s="88"/>
      <c r="D26840" s="88"/>
      <c r="E26840" s="88"/>
      <c r="F26840" s="88"/>
      <c r="G26840" s="88"/>
      <c r="H26840" s="88"/>
      <c r="I26840" s="88"/>
      <c r="J26840" s="88"/>
      <c r="K26840" s="88"/>
    </row>
    <row r="26841" spans="2:11" hidden="1" x14ac:dyDescent="0.2">
      <c r="B26841" s="88"/>
      <c r="C26841" s="88"/>
      <c r="D26841" s="88"/>
      <c r="E26841" s="88"/>
      <c r="F26841" s="88"/>
      <c r="G26841" s="88"/>
      <c r="H26841" s="88"/>
      <c r="I26841" s="88"/>
      <c r="J26841" s="88"/>
      <c r="K26841" s="88"/>
    </row>
    <row r="26842" spans="2:11" hidden="1" x14ac:dyDescent="0.2">
      <c r="B26842" s="88"/>
      <c r="C26842" s="88"/>
      <c r="D26842" s="88"/>
      <c r="E26842" s="88"/>
      <c r="F26842" s="88"/>
      <c r="G26842" s="88"/>
      <c r="H26842" s="88"/>
      <c r="I26842" s="88"/>
      <c r="J26842" s="88"/>
      <c r="K26842" s="88"/>
    </row>
    <row r="26843" spans="2:11" hidden="1" x14ac:dyDescent="0.2">
      <c r="B26843" s="88"/>
      <c r="C26843" s="88"/>
      <c r="D26843" s="88"/>
      <c r="E26843" s="88"/>
      <c r="F26843" s="88"/>
      <c r="G26843" s="88"/>
      <c r="H26843" s="88"/>
      <c r="I26843" s="88"/>
      <c r="J26843" s="88"/>
      <c r="K26843" s="88"/>
    </row>
    <row r="26844" spans="2:11" hidden="1" x14ac:dyDescent="0.2">
      <c r="B26844" s="88"/>
      <c r="C26844" s="88"/>
      <c r="D26844" s="88"/>
      <c r="E26844" s="88"/>
      <c r="F26844" s="88"/>
      <c r="G26844" s="88"/>
      <c r="H26844" s="88"/>
      <c r="I26844" s="88"/>
      <c r="J26844" s="88"/>
      <c r="K26844" s="88"/>
    </row>
    <row r="26845" spans="2:11" hidden="1" x14ac:dyDescent="0.2">
      <c r="B26845" s="88"/>
      <c r="C26845" s="88"/>
      <c r="D26845" s="88"/>
      <c r="E26845" s="88"/>
      <c r="F26845" s="88"/>
      <c r="G26845" s="88"/>
      <c r="H26845" s="88"/>
      <c r="I26845" s="88"/>
      <c r="J26845" s="88"/>
      <c r="K26845" s="88"/>
    </row>
    <row r="26846" spans="2:11" hidden="1" x14ac:dyDescent="0.2">
      <c r="B26846" s="88"/>
      <c r="C26846" s="88"/>
      <c r="D26846" s="88"/>
      <c r="E26846" s="88"/>
      <c r="F26846" s="88"/>
      <c r="G26846" s="88"/>
      <c r="H26846" s="88"/>
      <c r="I26846" s="88"/>
      <c r="J26846" s="88"/>
      <c r="K26846" s="88"/>
    </row>
    <row r="26847" spans="2:11" hidden="1" x14ac:dyDescent="0.2">
      <c r="B26847" s="88"/>
      <c r="C26847" s="88"/>
      <c r="D26847" s="88"/>
      <c r="E26847" s="88"/>
      <c r="F26847" s="88"/>
      <c r="G26847" s="88"/>
      <c r="H26847" s="88"/>
      <c r="I26847" s="88"/>
      <c r="J26847" s="88"/>
      <c r="K26847" s="88"/>
    </row>
    <row r="26848" spans="2:11" hidden="1" x14ac:dyDescent="0.2">
      <c r="B26848" s="88"/>
      <c r="C26848" s="88"/>
      <c r="D26848" s="88"/>
      <c r="E26848" s="88"/>
      <c r="F26848" s="88"/>
      <c r="G26848" s="88"/>
      <c r="H26848" s="88"/>
      <c r="I26848" s="88"/>
      <c r="J26848" s="88"/>
      <c r="K26848" s="88"/>
    </row>
    <row r="26849" spans="2:11" hidden="1" x14ac:dyDescent="0.2">
      <c r="B26849" s="88"/>
      <c r="C26849" s="88"/>
      <c r="D26849" s="88"/>
      <c r="E26849" s="88"/>
      <c r="F26849" s="88"/>
      <c r="G26849" s="88"/>
      <c r="H26849" s="88"/>
      <c r="I26849" s="88"/>
      <c r="J26849" s="88"/>
      <c r="K26849" s="88"/>
    </row>
    <row r="26850" spans="2:11" hidden="1" x14ac:dyDescent="0.2">
      <c r="B26850" s="88"/>
      <c r="C26850" s="88"/>
      <c r="D26850" s="88"/>
      <c r="E26850" s="88"/>
      <c r="F26850" s="88"/>
      <c r="G26850" s="88"/>
      <c r="H26850" s="88"/>
      <c r="I26850" s="88"/>
      <c r="J26850" s="88"/>
      <c r="K26850" s="88"/>
    </row>
    <row r="26851" spans="2:11" hidden="1" x14ac:dyDescent="0.2">
      <c r="B26851" s="88"/>
      <c r="C26851" s="88"/>
      <c r="D26851" s="88"/>
      <c r="E26851" s="88"/>
      <c r="F26851" s="88"/>
      <c r="G26851" s="88"/>
      <c r="H26851" s="88"/>
      <c r="I26851" s="88"/>
      <c r="J26851" s="88"/>
      <c r="K26851" s="88"/>
    </row>
    <row r="26852" spans="2:11" hidden="1" x14ac:dyDescent="0.2">
      <c r="B26852" s="88"/>
      <c r="C26852" s="88"/>
      <c r="D26852" s="88"/>
      <c r="E26852" s="88"/>
      <c r="F26852" s="88"/>
      <c r="G26852" s="88"/>
      <c r="H26852" s="88"/>
      <c r="I26852" s="88"/>
      <c r="J26852" s="88"/>
      <c r="K26852" s="88"/>
    </row>
    <row r="26853" spans="2:11" hidden="1" x14ac:dyDescent="0.2">
      <c r="B26853" s="88"/>
      <c r="C26853" s="88"/>
      <c r="D26853" s="88"/>
      <c r="E26853" s="88"/>
      <c r="F26853" s="88"/>
      <c r="G26853" s="88"/>
      <c r="H26853" s="88"/>
      <c r="I26853" s="88"/>
      <c r="J26853" s="88"/>
      <c r="K26853" s="88"/>
    </row>
    <row r="26854" spans="2:11" hidden="1" x14ac:dyDescent="0.2">
      <c r="B26854" s="88"/>
      <c r="C26854" s="88"/>
      <c r="D26854" s="88"/>
      <c r="E26854" s="88"/>
      <c r="F26854" s="88"/>
      <c r="G26854" s="88"/>
      <c r="H26854" s="88"/>
      <c r="I26854" s="88"/>
      <c r="J26854" s="88"/>
      <c r="K26854" s="88"/>
    </row>
    <row r="26855" spans="2:11" hidden="1" x14ac:dyDescent="0.2">
      <c r="B26855" s="88"/>
      <c r="C26855" s="88"/>
      <c r="D26855" s="88"/>
      <c r="E26855" s="88"/>
      <c r="F26855" s="88"/>
      <c r="G26855" s="88"/>
      <c r="H26855" s="88"/>
      <c r="I26855" s="88"/>
      <c r="J26855" s="88"/>
      <c r="K26855" s="88"/>
    </row>
    <row r="26856" spans="2:11" hidden="1" x14ac:dyDescent="0.2">
      <c r="B26856" s="88"/>
      <c r="C26856" s="88"/>
      <c r="D26856" s="88"/>
      <c r="E26856" s="88"/>
      <c r="F26856" s="88"/>
      <c r="G26856" s="88"/>
      <c r="H26856" s="88"/>
      <c r="I26856" s="88"/>
      <c r="J26856" s="88"/>
      <c r="K26856" s="88"/>
    </row>
    <row r="26857" spans="2:11" hidden="1" x14ac:dyDescent="0.2">
      <c r="B26857" s="88"/>
      <c r="C26857" s="88"/>
      <c r="D26857" s="88"/>
      <c r="E26857" s="88"/>
      <c r="F26857" s="88"/>
      <c r="G26857" s="88"/>
      <c r="H26857" s="88"/>
      <c r="I26857" s="88"/>
      <c r="J26857" s="88"/>
      <c r="K26857" s="88"/>
    </row>
    <row r="26858" spans="2:11" hidden="1" x14ac:dyDescent="0.2">
      <c r="B26858" s="88"/>
      <c r="C26858" s="88"/>
      <c r="D26858" s="88"/>
      <c r="E26858" s="88"/>
      <c r="F26858" s="88"/>
      <c r="G26858" s="88"/>
      <c r="H26858" s="88"/>
      <c r="I26858" s="88"/>
      <c r="J26858" s="88"/>
      <c r="K26858" s="88"/>
    </row>
    <row r="26859" spans="2:11" hidden="1" x14ac:dyDescent="0.2">
      <c r="B26859" s="88"/>
      <c r="C26859" s="88"/>
      <c r="D26859" s="88"/>
      <c r="E26859" s="88"/>
      <c r="F26859" s="88"/>
      <c r="G26859" s="88"/>
      <c r="H26859" s="88"/>
      <c r="I26859" s="88"/>
      <c r="J26859" s="88"/>
      <c r="K26859" s="88"/>
    </row>
    <row r="26860" spans="2:11" hidden="1" x14ac:dyDescent="0.2">
      <c r="B26860" s="88"/>
      <c r="C26860" s="88"/>
      <c r="D26860" s="88"/>
      <c r="E26860" s="88"/>
      <c r="F26860" s="88"/>
      <c r="G26860" s="88"/>
      <c r="H26860" s="88"/>
      <c r="I26860" s="88"/>
      <c r="J26860" s="88"/>
      <c r="K26860" s="88"/>
    </row>
    <row r="26861" spans="2:11" hidden="1" x14ac:dyDescent="0.2">
      <c r="B26861" s="88"/>
      <c r="C26861" s="88"/>
      <c r="D26861" s="88"/>
      <c r="E26861" s="88"/>
      <c r="F26861" s="88"/>
      <c r="G26861" s="88"/>
      <c r="H26861" s="88"/>
      <c r="I26861" s="88"/>
      <c r="J26861" s="88"/>
      <c r="K26861" s="88"/>
    </row>
    <row r="26862" spans="2:11" hidden="1" x14ac:dyDescent="0.2">
      <c r="B26862" s="88"/>
      <c r="C26862" s="88"/>
      <c r="D26862" s="88"/>
      <c r="E26862" s="88"/>
      <c r="F26862" s="88"/>
      <c r="G26862" s="88"/>
      <c r="H26862" s="88"/>
      <c r="I26862" s="88"/>
      <c r="J26862" s="88"/>
      <c r="K26862" s="88"/>
    </row>
    <row r="26863" spans="2:11" hidden="1" x14ac:dyDescent="0.2">
      <c r="B26863" s="88"/>
      <c r="C26863" s="88"/>
      <c r="D26863" s="88"/>
      <c r="E26863" s="88"/>
      <c r="F26863" s="88"/>
      <c r="G26863" s="88"/>
      <c r="H26863" s="88"/>
      <c r="I26863" s="88"/>
      <c r="J26863" s="88"/>
      <c r="K26863" s="88"/>
    </row>
    <row r="26864" spans="2:11" hidden="1" x14ac:dyDescent="0.2">
      <c r="B26864" s="88"/>
      <c r="C26864" s="88"/>
      <c r="D26864" s="88"/>
      <c r="E26864" s="88"/>
      <c r="F26864" s="88"/>
      <c r="G26864" s="88"/>
      <c r="H26864" s="88"/>
      <c r="I26864" s="88"/>
      <c r="J26864" s="88"/>
      <c r="K26864" s="88"/>
    </row>
    <row r="26865" spans="2:11" hidden="1" x14ac:dyDescent="0.2">
      <c r="B26865" s="88"/>
      <c r="C26865" s="88"/>
      <c r="D26865" s="88"/>
      <c r="E26865" s="88"/>
      <c r="F26865" s="88"/>
      <c r="G26865" s="88"/>
      <c r="H26865" s="88"/>
      <c r="I26865" s="88"/>
      <c r="J26865" s="88"/>
      <c r="K26865" s="88"/>
    </row>
    <row r="26866" spans="2:11" hidden="1" x14ac:dyDescent="0.2">
      <c r="B26866" s="88"/>
      <c r="C26866" s="88"/>
      <c r="D26866" s="88"/>
      <c r="E26866" s="88"/>
      <c r="F26866" s="88"/>
      <c r="G26866" s="88"/>
      <c r="H26866" s="88"/>
      <c r="I26866" s="88"/>
      <c r="J26866" s="88"/>
      <c r="K26866" s="88"/>
    </row>
    <row r="26867" spans="2:11" hidden="1" x14ac:dyDescent="0.2">
      <c r="B26867" s="88"/>
      <c r="C26867" s="88"/>
      <c r="D26867" s="88"/>
      <c r="E26867" s="88"/>
      <c r="F26867" s="88"/>
      <c r="G26867" s="88"/>
      <c r="H26867" s="88"/>
      <c r="I26867" s="88"/>
      <c r="J26867" s="88"/>
      <c r="K26867" s="88"/>
    </row>
    <row r="26868" spans="2:11" hidden="1" x14ac:dyDescent="0.2">
      <c r="B26868" s="88"/>
      <c r="C26868" s="88"/>
      <c r="D26868" s="88"/>
      <c r="E26868" s="88"/>
      <c r="F26868" s="88"/>
      <c r="G26868" s="88"/>
      <c r="H26868" s="88"/>
      <c r="I26868" s="88"/>
      <c r="J26868" s="88"/>
      <c r="K26868" s="88"/>
    </row>
    <row r="26869" spans="2:11" hidden="1" x14ac:dyDescent="0.2">
      <c r="B26869" s="88"/>
      <c r="C26869" s="88"/>
      <c r="D26869" s="88"/>
      <c r="E26869" s="88"/>
      <c r="F26869" s="88"/>
      <c r="G26869" s="88"/>
      <c r="H26869" s="88"/>
      <c r="I26869" s="88"/>
      <c r="J26869" s="88"/>
      <c r="K26869" s="88"/>
    </row>
    <row r="26870" spans="2:11" hidden="1" x14ac:dyDescent="0.2">
      <c r="B26870" s="88"/>
      <c r="C26870" s="88"/>
      <c r="D26870" s="88"/>
      <c r="E26870" s="88"/>
      <c r="F26870" s="88"/>
      <c r="G26870" s="88"/>
      <c r="H26870" s="88"/>
      <c r="I26870" s="88"/>
      <c r="J26870" s="88"/>
      <c r="K26870" s="88"/>
    </row>
    <row r="26871" spans="2:11" hidden="1" x14ac:dyDescent="0.2">
      <c r="B26871" s="88"/>
      <c r="C26871" s="88"/>
      <c r="D26871" s="88"/>
      <c r="E26871" s="88"/>
      <c r="F26871" s="88"/>
      <c r="G26871" s="88"/>
      <c r="H26871" s="88"/>
      <c r="I26871" s="88"/>
      <c r="J26871" s="88"/>
      <c r="K26871" s="88"/>
    </row>
    <row r="26872" spans="2:11" hidden="1" x14ac:dyDescent="0.2">
      <c r="B26872" s="88"/>
      <c r="C26872" s="88"/>
      <c r="D26872" s="88"/>
      <c r="E26872" s="88"/>
      <c r="F26872" s="88"/>
      <c r="G26872" s="88"/>
      <c r="H26872" s="88"/>
      <c r="I26872" s="88"/>
      <c r="J26872" s="88"/>
      <c r="K26872" s="88"/>
    </row>
    <row r="26873" spans="2:11" hidden="1" x14ac:dyDescent="0.2">
      <c r="B26873" s="88"/>
      <c r="C26873" s="88"/>
      <c r="D26873" s="88"/>
      <c r="E26873" s="88"/>
      <c r="F26873" s="88"/>
      <c r="G26873" s="88"/>
      <c r="H26873" s="88"/>
      <c r="I26873" s="88"/>
      <c r="J26873" s="88"/>
      <c r="K26873" s="88"/>
    </row>
    <row r="26874" spans="2:11" hidden="1" x14ac:dyDescent="0.2">
      <c r="B26874" s="88"/>
      <c r="C26874" s="88"/>
      <c r="D26874" s="88"/>
      <c r="E26874" s="88"/>
      <c r="F26874" s="88"/>
      <c r="G26874" s="88"/>
      <c r="H26874" s="88"/>
      <c r="I26874" s="88"/>
      <c r="J26874" s="88"/>
      <c r="K26874" s="88"/>
    </row>
    <row r="26875" spans="2:11" hidden="1" x14ac:dyDescent="0.2">
      <c r="B26875" s="88"/>
      <c r="C26875" s="88"/>
      <c r="D26875" s="88"/>
      <c r="E26875" s="88"/>
      <c r="F26875" s="88"/>
      <c r="G26875" s="88"/>
      <c r="H26875" s="88"/>
      <c r="I26875" s="88"/>
      <c r="J26875" s="88"/>
      <c r="K26875" s="88"/>
    </row>
    <row r="26876" spans="2:11" hidden="1" x14ac:dyDescent="0.2">
      <c r="B26876" s="88"/>
      <c r="C26876" s="88"/>
      <c r="D26876" s="88"/>
      <c r="E26876" s="88"/>
      <c r="F26876" s="88"/>
      <c r="G26876" s="88"/>
      <c r="H26876" s="88"/>
      <c r="I26876" s="88"/>
      <c r="J26876" s="88"/>
      <c r="K26876" s="88"/>
    </row>
    <row r="26877" spans="2:11" hidden="1" x14ac:dyDescent="0.2">
      <c r="B26877" s="88"/>
      <c r="C26877" s="88"/>
      <c r="D26877" s="88"/>
      <c r="E26877" s="88"/>
      <c r="F26877" s="88"/>
      <c r="G26877" s="88"/>
      <c r="H26877" s="88"/>
      <c r="I26877" s="88"/>
      <c r="J26877" s="88"/>
      <c r="K26877" s="88"/>
    </row>
    <row r="26878" spans="2:11" hidden="1" x14ac:dyDescent="0.2">
      <c r="B26878" s="88"/>
      <c r="C26878" s="88"/>
      <c r="D26878" s="88"/>
      <c r="E26878" s="88"/>
      <c r="F26878" s="88"/>
      <c r="G26878" s="88"/>
      <c r="H26878" s="88"/>
      <c r="I26878" s="88"/>
      <c r="J26878" s="88"/>
      <c r="K26878" s="88"/>
    </row>
    <row r="26879" spans="2:11" hidden="1" x14ac:dyDescent="0.2">
      <c r="B26879" s="88"/>
      <c r="C26879" s="88"/>
      <c r="D26879" s="88"/>
      <c r="E26879" s="88"/>
      <c r="F26879" s="88"/>
      <c r="G26879" s="88"/>
      <c r="H26879" s="88"/>
      <c r="I26879" s="88"/>
      <c r="J26879" s="88"/>
      <c r="K26879" s="88"/>
    </row>
    <row r="26880" spans="2:11" hidden="1" x14ac:dyDescent="0.2">
      <c r="B26880" s="88"/>
      <c r="C26880" s="88"/>
      <c r="D26880" s="88"/>
      <c r="E26880" s="88"/>
      <c r="F26880" s="88"/>
      <c r="G26880" s="88"/>
      <c r="H26880" s="88"/>
      <c r="I26880" s="88"/>
      <c r="J26880" s="88"/>
      <c r="K26880" s="88"/>
    </row>
    <row r="26881" spans="2:11" hidden="1" x14ac:dyDescent="0.2">
      <c r="B26881" s="88"/>
      <c r="C26881" s="88"/>
      <c r="D26881" s="88"/>
      <c r="E26881" s="88"/>
      <c r="F26881" s="88"/>
      <c r="G26881" s="88"/>
      <c r="H26881" s="88"/>
      <c r="I26881" s="88"/>
      <c r="J26881" s="88"/>
      <c r="K26881" s="88"/>
    </row>
    <row r="26882" spans="2:11" hidden="1" x14ac:dyDescent="0.2">
      <c r="B26882" s="88"/>
      <c r="C26882" s="88"/>
      <c r="D26882" s="88"/>
      <c r="E26882" s="88"/>
      <c r="F26882" s="88"/>
      <c r="G26882" s="88"/>
      <c r="H26882" s="88"/>
      <c r="I26882" s="88"/>
      <c r="J26882" s="88"/>
      <c r="K26882" s="88"/>
    </row>
    <row r="26883" spans="2:11" hidden="1" x14ac:dyDescent="0.2">
      <c r="B26883" s="88"/>
      <c r="C26883" s="88"/>
      <c r="D26883" s="88"/>
      <c r="E26883" s="88"/>
      <c r="F26883" s="88"/>
      <c r="G26883" s="88"/>
      <c r="H26883" s="88"/>
      <c r="I26883" s="88"/>
      <c r="J26883" s="88"/>
      <c r="K26883" s="88"/>
    </row>
    <row r="26884" spans="2:11" hidden="1" x14ac:dyDescent="0.2">
      <c r="B26884" s="88"/>
      <c r="C26884" s="88"/>
      <c r="D26884" s="88"/>
      <c r="E26884" s="88"/>
      <c r="F26884" s="88"/>
      <c r="G26884" s="88"/>
      <c r="H26884" s="88"/>
      <c r="I26884" s="88"/>
      <c r="J26884" s="88"/>
      <c r="K26884" s="88"/>
    </row>
    <row r="26885" spans="2:11" hidden="1" x14ac:dyDescent="0.2">
      <c r="B26885" s="88"/>
      <c r="C26885" s="88"/>
      <c r="D26885" s="88"/>
      <c r="E26885" s="88"/>
      <c r="F26885" s="88"/>
      <c r="G26885" s="88"/>
      <c r="H26885" s="88"/>
      <c r="I26885" s="88"/>
      <c r="J26885" s="88"/>
      <c r="K26885" s="88"/>
    </row>
    <row r="26886" spans="2:11" hidden="1" x14ac:dyDescent="0.2">
      <c r="B26886" s="88"/>
      <c r="C26886" s="88"/>
      <c r="D26886" s="88"/>
      <c r="E26886" s="88"/>
      <c r="F26886" s="88"/>
      <c r="G26886" s="88"/>
      <c r="H26886" s="88"/>
      <c r="I26886" s="88"/>
      <c r="J26886" s="88"/>
      <c r="K26886" s="88"/>
    </row>
    <row r="26887" spans="2:11" hidden="1" x14ac:dyDescent="0.2">
      <c r="B26887" s="88"/>
      <c r="C26887" s="88"/>
      <c r="D26887" s="88"/>
      <c r="E26887" s="88"/>
      <c r="F26887" s="88"/>
      <c r="G26887" s="88"/>
      <c r="H26887" s="88"/>
      <c r="I26887" s="88"/>
      <c r="J26887" s="88"/>
      <c r="K26887" s="88"/>
    </row>
    <row r="26888" spans="2:11" hidden="1" x14ac:dyDescent="0.2">
      <c r="B26888" s="88"/>
      <c r="C26888" s="88"/>
      <c r="D26888" s="88"/>
      <c r="E26888" s="88"/>
      <c r="F26888" s="88"/>
      <c r="G26888" s="88"/>
      <c r="H26888" s="88"/>
      <c r="I26888" s="88"/>
      <c r="J26888" s="88"/>
      <c r="K26888" s="88"/>
    </row>
    <row r="26889" spans="2:11" hidden="1" x14ac:dyDescent="0.2">
      <c r="B26889" s="88"/>
      <c r="C26889" s="88"/>
      <c r="D26889" s="88"/>
      <c r="E26889" s="88"/>
      <c r="F26889" s="88"/>
      <c r="G26889" s="88"/>
      <c r="H26889" s="88"/>
      <c r="I26889" s="88"/>
      <c r="J26889" s="88"/>
      <c r="K26889" s="88"/>
    </row>
    <row r="26890" spans="2:11" hidden="1" x14ac:dyDescent="0.2">
      <c r="B26890" s="88"/>
      <c r="C26890" s="88"/>
      <c r="D26890" s="88"/>
      <c r="E26890" s="88"/>
      <c r="F26890" s="88"/>
      <c r="G26890" s="88"/>
      <c r="H26890" s="88"/>
      <c r="I26890" s="88"/>
      <c r="J26890" s="88"/>
      <c r="K26890" s="88"/>
    </row>
    <row r="26891" spans="2:11" hidden="1" x14ac:dyDescent="0.2">
      <c r="B26891" s="88"/>
      <c r="C26891" s="88"/>
      <c r="D26891" s="88"/>
      <c r="E26891" s="88"/>
      <c r="F26891" s="88"/>
      <c r="G26891" s="88"/>
      <c r="H26891" s="88"/>
      <c r="I26891" s="88"/>
      <c r="J26891" s="88"/>
      <c r="K26891" s="88"/>
    </row>
    <row r="26892" spans="2:11" hidden="1" x14ac:dyDescent="0.2">
      <c r="B26892" s="88"/>
      <c r="C26892" s="88"/>
      <c r="D26892" s="88"/>
      <c r="E26892" s="88"/>
      <c r="F26892" s="88"/>
      <c r="G26892" s="88"/>
      <c r="H26892" s="88"/>
      <c r="I26892" s="88"/>
      <c r="J26892" s="88"/>
      <c r="K26892" s="88"/>
    </row>
    <row r="26893" spans="2:11" hidden="1" x14ac:dyDescent="0.2">
      <c r="B26893" s="88"/>
      <c r="C26893" s="88"/>
      <c r="D26893" s="88"/>
      <c r="E26893" s="88"/>
      <c r="F26893" s="88"/>
      <c r="G26893" s="88"/>
      <c r="H26893" s="88"/>
      <c r="I26893" s="88"/>
      <c r="J26893" s="88"/>
      <c r="K26893" s="88"/>
    </row>
    <row r="26894" spans="2:11" hidden="1" x14ac:dyDescent="0.2">
      <c r="B26894" s="88"/>
      <c r="C26894" s="88"/>
      <c r="D26894" s="88"/>
      <c r="E26894" s="88"/>
      <c r="F26894" s="88"/>
      <c r="G26894" s="88"/>
      <c r="H26894" s="88"/>
      <c r="I26894" s="88"/>
      <c r="J26894" s="88"/>
      <c r="K26894" s="88"/>
    </row>
    <row r="26895" spans="2:11" hidden="1" x14ac:dyDescent="0.2">
      <c r="B26895" s="88"/>
      <c r="C26895" s="88"/>
      <c r="D26895" s="88"/>
      <c r="E26895" s="88"/>
      <c r="F26895" s="88"/>
      <c r="G26895" s="88"/>
      <c r="H26895" s="88"/>
      <c r="I26895" s="88"/>
      <c r="J26895" s="88"/>
      <c r="K26895" s="88"/>
    </row>
    <row r="26896" spans="2:11" hidden="1" x14ac:dyDescent="0.2">
      <c r="B26896" s="88"/>
      <c r="C26896" s="88"/>
      <c r="D26896" s="88"/>
      <c r="E26896" s="88"/>
      <c r="F26896" s="88"/>
      <c r="G26896" s="88"/>
      <c r="H26896" s="88"/>
      <c r="I26896" s="88"/>
      <c r="J26896" s="88"/>
      <c r="K26896" s="88"/>
    </row>
    <row r="26897" spans="2:11" hidden="1" x14ac:dyDescent="0.2">
      <c r="B26897" s="88"/>
      <c r="C26897" s="88"/>
      <c r="D26897" s="88"/>
      <c r="E26897" s="88"/>
      <c r="F26897" s="88"/>
      <c r="G26897" s="88"/>
      <c r="H26897" s="88"/>
      <c r="I26897" s="88"/>
      <c r="J26897" s="88"/>
      <c r="K26897" s="88"/>
    </row>
    <row r="26898" spans="2:11" hidden="1" x14ac:dyDescent="0.2">
      <c r="B26898" s="88"/>
      <c r="C26898" s="88"/>
      <c r="D26898" s="88"/>
      <c r="E26898" s="88"/>
      <c r="F26898" s="88"/>
      <c r="G26898" s="88"/>
      <c r="H26898" s="88"/>
      <c r="I26898" s="88"/>
      <c r="J26898" s="88"/>
      <c r="K26898" s="88"/>
    </row>
    <row r="26899" spans="2:11" hidden="1" x14ac:dyDescent="0.2">
      <c r="B26899" s="88"/>
      <c r="C26899" s="88"/>
      <c r="D26899" s="88"/>
      <c r="E26899" s="88"/>
      <c r="F26899" s="88"/>
      <c r="G26899" s="88"/>
      <c r="H26899" s="88"/>
      <c r="I26899" s="88"/>
      <c r="J26899" s="88"/>
      <c r="K26899" s="88"/>
    </row>
    <row r="26900" spans="2:11" hidden="1" x14ac:dyDescent="0.2">
      <c r="B26900" s="88"/>
      <c r="C26900" s="88"/>
      <c r="D26900" s="88"/>
      <c r="E26900" s="88"/>
      <c r="F26900" s="88"/>
      <c r="G26900" s="88"/>
      <c r="H26900" s="88"/>
      <c r="I26900" s="88"/>
      <c r="J26900" s="88"/>
      <c r="K26900" s="88"/>
    </row>
    <row r="26901" spans="2:11" hidden="1" x14ac:dyDescent="0.2">
      <c r="B26901" s="88"/>
      <c r="C26901" s="88"/>
      <c r="D26901" s="88"/>
      <c r="E26901" s="88"/>
      <c r="F26901" s="88"/>
      <c r="G26901" s="88"/>
      <c r="H26901" s="88"/>
      <c r="I26901" s="88"/>
      <c r="J26901" s="88"/>
      <c r="K26901" s="88"/>
    </row>
    <row r="26902" spans="2:11" hidden="1" x14ac:dyDescent="0.2">
      <c r="B26902" s="88"/>
      <c r="C26902" s="88"/>
      <c r="D26902" s="88"/>
      <c r="E26902" s="88"/>
      <c r="F26902" s="88"/>
      <c r="G26902" s="88"/>
      <c r="H26902" s="88"/>
      <c r="I26902" s="88"/>
      <c r="J26902" s="88"/>
      <c r="K26902" s="88"/>
    </row>
    <row r="26903" spans="2:11" hidden="1" x14ac:dyDescent="0.2">
      <c r="B26903" s="88"/>
      <c r="C26903" s="88"/>
      <c r="D26903" s="88"/>
      <c r="E26903" s="88"/>
      <c r="F26903" s="88"/>
      <c r="G26903" s="88"/>
      <c r="H26903" s="88"/>
      <c r="I26903" s="88"/>
      <c r="J26903" s="88"/>
      <c r="K26903" s="88"/>
    </row>
    <row r="26904" spans="2:11" hidden="1" x14ac:dyDescent="0.2">
      <c r="B26904" s="88"/>
      <c r="C26904" s="88"/>
      <c r="D26904" s="88"/>
      <c r="E26904" s="88"/>
      <c r="F26904" s="88"/>
      <c r="G26904" s="88"/>
      <c r="H26904" s="88"/>
      <c r="I26904" s="88"/>
      <c r="J26904" s="88"/>
      <c r="K26904" s="88"/>
    </row>
    <row r="26905" spans="2:11" hidden="1" x14ac:dyDescent="0.2">
      <c r="B26905" s="88"/>
      <c r="C26905" s="88"/>
      <c r="D26905" s="88"/>
      <c r="E26905" s="88"/>
      <c r="F26905" s="88"/>
      <c r="G26905" s="88"/>
      <c r="H26905" s="88"/>
      <c r="I26905" s="88"/>
      <c r="J26905" s="88"/>
      <c r="K26905" s="88"/>
    </row>
    <row r="26906" spans="2:11" hidden="1" x14ac:dyDescent="0.2">
      <c r="B26906" s="88"/>
      <c r="C26906" s="88"/>
      <c r="D26906" s="88"/>
      <c r="E26906" s="88"/>
      <c r="F26906" s="88"/>
      <c r="G26906" s="88"/>
      <c r="H26906" s="88"/>
      <c r="I26906" s="88"/>
      <c r="J26906" s="88"/>
      <c r="K26906" s="88"/>
    </row>
    <row r="26907" spans="2:11" hidden="1" x14ac:dyDescent="0.2">
      <c r="B26907" s="88"/>
      <c r="C26907" s="88"/>
      <c r="D26907" s="88"/>
      <c r="E26907" s="88"/>
      <c r="F26907" s="88"/>
      <c r="G26907" s="88"/>
      <c r="H26907" s="88"/>
      <c r="I26907" s="88"/>
      <c r="J26907" s="88"/>
      <c r="K26907" s="88"/>
    </row>
    <row r="26908" spans="2:11" hidden="1" x14ac:dyDescent="0.2">
      <c r="B26908" s="88"/>
      <c r="C26908" s="88"/>
      <c r="D26908" s="88"/>
      <c r="E26908" s="88"/>
      <c r="F26908" s="88"/>
      <c r="G26908" s="88"/>
      <c r="H26908" s="88"/>
      <c r="I26908" s="88"/>
      <c r="J26908" s="88"/>
      <c r="K26908" s="88"/>
    </row>
    <row r="26909" spans="2:11" hidden="1" x14ac:dyDescent="0.2">
      <c r="B26909" s="88"/>
      <c r="C26909" s="88"/>
      <c r="D26909" s="88"/>
      <c r="E26909" s="88"/>
      <c r="F26909" s="88"/>
      <c r="G26909" s="88"/>
      <c r="H26909" s="88"/>
      <c r="I26909" s="88"/>
      <c r="J26909" s="88"/>
      <c r="K26909" s="88"/>
    </row>
    <row r="26910" spans="2:11" hidden="1" x14ac:dyDescent="0.2">
      <c r="B26910" s="88"/>
      <c r="C26910" s="88"/>
      <c r="D26910" s="88"/>
      <c r="E26910" s="88"/>
      <c r="F26910" s="88"/>
      <c r="G26910" s="88"/>
      <c r="H26910" s="88"/>
      <c r="I26910" s="88"/>
      <c r="J26910" s="88"/>
      <c r="K26910" s="88"/>
    </row>
    <row r="26911" spans="2:11" hidden="1" x14ac:dyDescent="0.2">
      <c r="B26911" s="88"/>
      <c r="C26911" s="88"/>
      <c r="D26911" s="88"/>
      <c r="E26911" s="88"/>
      <c r="F26911" s="88"/>
      <c r="G26911" s="88"/>
      <c r="H26911" s="88"/>
      <c r="I26911" s="88"/>
      <c r="J26911" s="88"/>
      <c r="K26911" s="88"/>
    </row>
    <row r="26912" spans="2:11" hidden="1" x14ac:dyDescent="0.2">
      <c r="B26912" s="88"/>
      <c r="C26912" s="88"/>
      <c r="D26912" s="88"/>
      <c r="E26912" s="88"/>
      <c r="F26912" s="88"/>
      <c r="G26912" s="88"/>
      <c r="H26912" s="88"/>
      <c r="I26912" s="88"/>
      <c r="J26912" s="88"/>
      <c r="K26912" s="88"/>
    </row>
    <row r="26913" spans="2:11" hidden="1" x14ac:dyDescent="0.2">
      <c r="B26913" s="88"/>
      <c r="C26913" s="88"/>
      <c r="D26913" s="88"/>
      <c r="E26913" s="88"/>
      <c r="F26913" s="88"/>
      <c r="G26913" s="88"/>
      <c r="H26913" s="88"/>
      <c r="I26913" s="88"/>
      <c r="J26913" s="88"/>
      <c r="K26913" s="88"/>
    </row>
    <row r="26914" spans="2:11" hidden="1" x14ac:dyDescent="0.2">
      <c r="B26914" s="88"/>
      <c r="C26914" s="88"/>
      <c r="D26914" s="88"/>
      <c r="E26914" s="88"/>
      <c r="F26914" s="88"/>
      <c r="G26914" s="88"/>
      <c r="H26914" s="88"/>
      <c r="I26914" s="88"/>
      <c r="J26914" s="88"/>
      <c r="K26914" s="88"/>
    </row>
    <row r="26915" spans="2:11" hidden="1" x14ac:dyDescent="0.2">
      <c r="B26915" s="88"/>
      <c r="C26915" s="88"/>
      <c r="D26915" s="88"/>
      <c r="E26915" s="88"/>
      <c r="F26915" s="88"/>
      <c r="G26915" s="88"/>
      <c r="H26915" s="88"/>
      <c r="I26915" s="88"/>
      <c r="J26915" s="88"/>
      <c r="K26915" s="88"/>
    </row>
    <row r="26916" spans="2:11" hidden="1" x14ac:dyDescent="0.2">
      <c r="B26916" s="88"/>
      <c r="C26916" s="88"/>
      <c r="D26916" s="88"/>
      <c r="E26916" s="88"/>
      <c r="F26916" s="88"/>
      <c r="G26916" s="88"/>
      <c r="H26916" s="88"/>
      <c r="I26916" s="88"/>
      <c r="J26916" s="88"/>
      <c r="K26916" s="88"/>
    </row>
    <row r="26917" spans="2:11" hidden="1" x14ac:dyDescent="0.2">
      <c r="B26917" s="88"/>
      <c r="C26917" s="88"/>
      <c r="D26917" s="88"/>
      <c r="E26917" s="88"/>
      <c r="F26917" s="88"/>
      <c r="G26917" s="88"/>
      <c r="H26917" s="88"/>
      <c r="I26917" s="88"/>
      <c r="J26917" s="88"/>
      <c r="K26917" s="88"/>
    </row>
    <row r="26918" spans="2:11" hidden="1" x14ac:dyDescent="0.2">
      <c r="B26918" s="88"/>
      <c r="C26918" s="88"/>
      <c r="D26918" s="88"/>
      <c r="E26918" s="88"/>
      <c r="F26918" s="88"/>
      <c r="G26918" s="88"/>
      <c r="H26918" s="88"/>
      <c r="I26918" s="88"/>
      <c r="J26918" s="88"/>
      <c r="K26918" s="88"/>
    </row>
    <row r="26919" spans="2:11" hidden="1" x14ac:dyDescent="0.2">
      <c r="B26919" s="88"/>
      <c r="C26919" s="88"/>
      <c r="D26919" s="88"/>
      <c r="E26919" s="88"/>
      <c r="F26919" s="88"/>
      <c r="G26919" s="88"/>
      <c r="H26919" s="88"/>
      <c r="I26919" s="88"/>
      <c r="J26919" s="88"/>
      <c r="K26919" s="88"/>
    </row>
    <row r="26920" spans="2:11" hidden="1" x14ac:dyDescent="0.2">
      <c r="B26920" s="88"/>
      <c r="C26920" s="88"/>
      <c r="D26920" s="88"/>
      <c r="E26920" s="88"/>
      <c r="F26920" s="88"/>
      <c r="G26920" s="88"/>
      <c r="H26920" s="88"/>
      <c r="I26920" s="88"/>
      <c r="J26920" s="88"/>
      <c r="K26920" s="88"/>
    </row>
    <row r="26921" spans="2:11" hidden="1" x14ac:dyDescent="0.2">
      <c r="B26921" s="88"/>
      <c r="C26921" s="88"/>
      <c r="D26921" s="88"/>
      <c r="E26921" s="88"/>
      <c r="F26921" s="88"/>
      <c r="G26921" s="88"/>
      <c r="H26921" s="88"/>
      <c r="I26921" s="88"/>
      <c r="J26921" s="88"/>
      <c r="K26921" s="88"/>
    </row>
    <row r="26922" spans="2:11" hidden="1" x14ac:dyDescent="0.2">
      <c r="B26922" s="88"/>
      <c r="C26922" s="88"/>
      <c r="D26922" s="88"/>
      <c r="E26922" s="88"/>
      <c r="F26922" s="88"/>
      <c r="G26922" s="88"/>
      <c r="H26922" s="88"/>
      <c r="I26922" s="88"/>
      <c r="J26922" s="88"/>
      <c r="K26922" s="88"/>
    </row>
    <row r="26923" spans="2:11" hidden="1" x14ac:dyDescent="0.2">
      <c r="B26923" s="88"/>
      <c r="C26923" s="88"/>
      <c r="D26923" s="88"/>
      <c r="E26923" s="88"/>
      <c r="F26923" s="88"/>
      <c r="G26923" s="88"/>
      <c r="H26923" s="88"/>
      <c r="I26923" s="88"/>
      <c r="J26923" s="88"/>
      <c r="K26923" s="88"/>
    </row>
    <row r="26924" spans="2:11" hidden="1" x14ac:dyDescent="0.2">
      <c r="B26924" s="88"/>
      <c r="C26924" s="88"/>
      <c r="D26924" s="88"/>
      <c r="E26924" s="88"/>
      <c r="F26924" s="88"/>
      <c r="G26924" s="88"/>
      <c r="H26924" s="88"/>
      <c r="I26924" s="88"/>
      <c r="J26924" s="88"/>
      <c r="K26924" s="88"/>
    </row>
    <row r="26925" spans="2:11" hidden="1" x14ac:dyDescent="0.2">
      <c r="B26925" s="88"/>
      <c r="C26925" s="88"/>
      <c r="D26925" s="88"/>
      <c r="E26925" s="88"/>
      <c r="F26925" s="88"/>
      <c r="G26925" s="88"/>
      <c r="H26925" s="88"/>
      <c r="I26925" s="88"/>
      <c r="J26925" s="88"/>
      <c r="K26925" s="88"/>
    </row>
    <row r="26926" spans="2:11" hidden="1" x14ac:dyDescent="0.2">
      <c r="B26926" s="88"/>
      <c r="C26926" s="88"/>
      <c r="D26926" s="88"/>
      <c r="E26926" s="88"/>
      <c r="F26926" s="88"/>
      <c r="G26926" s="88"/>
      <c r="H26926" s="88"/>
      <c r="I26926" s="88"/>
      <c r="J26926" s="88"/>
      <c r="K26926" s="88"/>
    </row>
    <row r="26927" spans="2:11" hidden="1" x14ac:dyDescent="0.2">
      <c r="B26927" s="88"/>
      <c r="C26927" s="88"/>
      <c r="D26927" s="88"/>
      <c r="E26927" s="88"/>
      <c r="F26927" s="88"/>
      <c r="G26927" s="88"/>
      <c r="H26927" s="88"/>
      <c r="I26927" s="88"/>
      <c r="J26927" s="88"/>
      <c r="K26927" s="88"/>
    </row>
    <row r="26928" spans="2:11" hidden="1" x14ac:dyDescent="0.2">
      <c r="B26928" s="88"/>
      <c r="C26928" s="88"/>
      <c r="D26928" s="88"/>
      <c r="E26928" s="88"/>
      <c r="F26928" s="88"/>
      <c r="G26928" s="88"/>
      <c r="H26928" s="88"/>
      <c r="I26928" s="88"/>
      <c r="J26928" s="88"/>
      <c r="K26928" s="88"/>
    </row>
    <row r="26929" spans="2:11" hidden="1" x14ac:dyDescent="0.2">
      <c r="B26929" s="88"/>
      <c r="C26929" s="88"/>
      <c r="D26929" s="88"/>
      <c r="E26929" s="88"/>
      <c r="F26929" s="88"/>
      <c r="G26929" s="88"/>
      <c r="H26929" s="88"/>
      <c r="I26929" s="88"/>
      <c r="J26929" s="88"/>
      <c r="K26929" s="88"/>
    </row>
    <row r="26930" spans="2:11" hidden="1" x14ac:dyDescent="0.2">
      <c r="B26930" s="88"/>
      <c r="C26930" s="88"/>
      <c r="D26930" s="88"/>
      <c r="E26930" s="88"/>
      <c r="F26930" s="88"/>
      <c r="G26930" s="88"/>
      <c r="H26930" s="88"/>
      <c r="I26930" s="88"/>
      <c r="J26930" s="88"/>
      <c r="K26930" s="88"/>
    </row>
    <row r="26931" spans="2:11" hidden="1" x14ac:dyDescent="0.2">
      <c r="B26931" s="88"/>
      <c r="C26931" s="88"/>
      <c r="D26931" s="88"/>
      <c r="E26931" s="88"/>
      <c r="F26931" s="88"/>
      <c r="G26931" s="88"/>
      <c r="H26931" s="88"/>
      <c r="I26931" s="88"/>
      <c r="J26931" s="88"/>
      <c r="K26931" s="88"/>
    </row>
    <row r="26932" spans="2:11" hidden="1" x14ac:dyDescent="0.2">
      <c r="B26932" s="88"/>
      <c r="C26932" s="88"/>
      <c r="D26932" s="88"/>
      <c r="E26932" s="88"/>
      <c r="F26932" s="88"/>
      <c r="G26932" s="88"/>
      <c r="H26932" s="88"/>
      <c r="I26932" s="88"/>
      <c r="J26932" s="88"/>
      <c r="K26932" s="88"/>
    </row>
    <row r="26933" spans="2:11" hidden="1" x14ac:dyDescent="0.2">
      <c r="B26933" s="88"/>
      <c r="C26933" s="88"/>
      <c r="D26933" s="88"/>
      <c r="E26933" s="88"/>
      <c r="F26933" s="88"/>
      <c r="G26933" s="88"/>
      <c r="H26933" s="88"/>
      <c r="I26933" s="88"/>
      <c r="J26933" s="88"/>
      <c r="K26933" s="88"/>
    </row>
    <row r="26934" spans="2:11" hidden="1" x14ac:dyDescent="0.2">
      <c r="B26934" s="88"/>
      <c r="C26934" s="88"/>
      <c r="D26934" s="88"/>
      <c r="E26934" s="88"/>
      <c r="F26934" s="88"/>
      <c r="G26934" s="88"/>
      <c r="H26934" s="88"/>
      <c r="I26934" s="88"/>
      <c r="J26934" s="88"/>
      <c r="K26934" s="88"/>
    </row>
    <row r="26935" spans="2:11" hidden="1" x14ac:dyDescent="0.2">
      <c r="B26935" s="88"/>
      <c r="C26935" s="88"/>
      <c r="D26935" s="88"/>
      <c r="E26935" s="88"/>
      <c r="F26935" s="88"/>
      <c r="G26935" s="88"/>
      <c r="H26935" s="88"/>
      <c r="I26935" s="88"/>
      <c r="J26935" s="88"/>
      <c r="K26935" s="88"/>
    </row>
    <row r="26936" spans="2:11" hidden="1" x14ac:dyDescent="0.2">
      <c r="B26936" s="88"/>
      <c r="C26936" s="88"/>
      <c r="D26936" s="88"/>
      <c r="E26936" s="88"/>
      <c r="F26936" s="88"/>
      <c r="G26936" s="88"/>
      <c r="H26936" s="88"/>
      <c r="I26936" s="88"/>
      <c r="J26936" s="88"/>
      <c r="K26936" s="88"/>
    </row>
    <row r="26937" spans="2:11" hidden="1" x14ac:dyDescent="0.2">
      <c r="B26937" s="88"/>
      <c r="C26937" s="88"/>
      <c r="D26937" s="88"/>
      <c r="E26937" s="88"/>
      <c r="F26937" s="88"/>
      <c r="G26937" s="88"/>
      <c r="H26937" s="88"/>
      <c r="I26937" s="88"/>
      <c r="J26937" s="88"/>
      <c r="K26937" s="88"/>
    </row>
    <row r="26938" spans="2:11" hidden="1" x14ac:dyDescent="0.2">
      <c r="B26938" s="88"/>
      <c r="C26938" s="88"/>
      <c r="D26938" s="88"/>
      <c r="E26938" s="88"/>
      <c r="F26938" s="88"/>
      <c r="G26938" s="88"/>
      <c r="H26938" s="88"/>
      <c r="I26938" s="88"/>
      <c r="J26938" s="88"/>
      <c r="K26938" s="88"/>
    </row>
    <row r="26939" spans="2:11" hidden="1" x14ac:dyDescent="0.2">
      <c r="B26939" s="88"/>
      <c r="C26939" s="88"/>
      <c r="D26939" s="88"/>
      <c r="E26939" s="88"/>
      <c r="F26939" s="88"/>
      <c r="G26939" s="88"/>
      <c r="H26939" s="88"/>
      <c r="I26939" s="88"/>
      <c r="J26939" s="88"/>
      <c r="K26939" s="88"/>
    </row>
    <row r="26940" spans="2:11" hidden="1" x14ac:dyDescent="0.2">
      <c r="B26940" s="88"/>
      <c r="C26940" s="88"/>
      <c r="D26940" s="88"/>
      <c r="E26940" s="88"/>
      <c r="F26940" s="88"/>
      <c r="G26940" s="88"/>
      <c r="H26940" s="88"/>
      <c r="I26940" s="88"/>
      <c r="J26940" s="88"/>
      <c r="K26940" s="88"/>
    </row>
    <row r="26941" spans="2:11" hidden="1" x14ac:dyDescent="0.2">
      <c r="B26941" s="88"/>
      <c r="C26941" s="88"/>
      <c r="D26941" s="88"/>
      <c r="E26941" s="88"/>
      <c r="F26941" s="88"/>
      <c r="G26941" s="88"/>
      <c r="H26941" s="88"/>
      <c r="I26941" s="88"/>
      <c r="J26941" s="88"/>
      <c r="K26941" s="88"/>
    </row>
    <row r="26942" spans="2:11" hidden="1" x14ac:dyDescent="0.2">
      <c r="B26942" s="88"/>
      <c r="C26942" s="88"/>
      <c r="D26942" s="88"/>
      <c r="E26942" s="88"/>
      <c r="F26942" s="88"/>
      <c r="G26942" s="88"/>
      <c r="H26942" s="88"/>
      <c r="I26942" s="88"/>
      <c r="J26942" s="88"/>
      <c r="K26942" s="88"/>
    </row>
    <row r="26943" spans="2:11" hidden="1" x14ac:dyDescent="0.2">
      <c r="B26943" s="88"/>
      <c r="C26943" s="88"/>
      <c r="D26943" s="88"/>
      <c r="E26943" s="88"/>
      <c r="F26943" s="88"/>
      <c r="G26943" s="88"/>
      <c r="H26943" s="88"/>
      <c r="I26943" s="88"/>
      <c r="J26943" s="88"/>
      <c r="K26943" s="88"/>
    </row>
    <row r="26944" spans="2:11" hidden="1" x14ac:dyDescent="0.2">
      <c r="B26944" s="88"/>
      <c r="C26944" s="88"/>
      <c r="D26944" s="88"/>
      <c r="E26944" s="88"/>
      <c r="F26944" s="88"/>
      <c r="G26944" s="88"/>
      <c r="H26944" s="88"/>
      <c r="I26944" s="88"/>
      <c r="J26944" s="88"/>
      <c r="K26944" s="88"/>
    </row>
    <row r="26945" spans="2:11" hidden="1" x14ac:dyDescent="0.2">
      <c r="B26945" s="88"/>
      <c r="C26945" s="88"/>
      <c r="D26945" s="88"/>
      <c r="E26945" s="88"/>
      <c r="F26945" s="88"/>
      <c r="G26945" s="88"/>
      <c r="H26945" s="88"/>
      <c r="I26945" s="88"/>
      <c r="J26945" s="88"/>
      <c r="K26945" s="88"/>
    </row>
    <row r="26946" spans="2:11" hidden="1" x14ac:dyDescent="0.2">
      <c r="B26946" s="88"/>
      <c r="C26946" s="88"/>
      <c r="D26946" s="88"/>
      <c r="E26946" s="88"/>
      <c r="F26946" s="88"/>
      <c r="G26946" s="88"/>
      <c r="H26946" s="88"/>
      <c r="I26946" s="88"/>
      <c r="J26946" s="88"/>
      <c r="K26946" s="88"/>
    </row>
    <row r="26947" spans="2:11" hidden="1" x14ac:dyDescent="0.2">
      <c r="B26947" s="88"/>
      <c r="C26947" s="88"/>
      <c r="D26947" s="88"/>
      <c r="E26947" s="88"/>
      <c r="F26947" s="88"/>
      <c r="G26947" s="88"/>
      <c r="H26947" s="88"/>
      <c r="I26947" s="88"/>
      <c r="J26947" s="88"/>
      <c r="K26947" s="88"/>
    </row>
    <row r="26948" spans="2:11" hidden="1" x14ac:dyDescent="0.2">
      <c r="B26948" s="88"/>
      <c r="C26948" s="88"/>
      <c r="D26948" s="88"/>
      <c r="E26948" s="88"/>
      <c r="F26948" s="88"/>
      <c r="G26948" s="88"/>
      <c r="H26948" s="88"/>
      <c r="I26948" s="88"/>
      <c r="J26948" s="88"/>
      <c r="K26948" s="88"/>
    </row>
    <row r="26949" spans="2:11" hidden="1" x14ac:dyDescent="0.2">
      <c r="B26949" s="88"/>
      <c r="C26949" s="88"/>
      <c r="D26949" s="88"/>
      <c r="E26949" s="88"/>
      <c r="F26949" s="88"/>
      <c r="G26949" s="88"/>
      <c r="H26949" s="88"/>
      <c r="I26949" s="88"/>
      <c r="J26949" s="88"/>
      <c r="K26949" s="88"/>
    </row>
    <row r="26950" spans="2:11" hidden="1" x14ac:dyDescent="0.2">
      <c r="B26950" s="88"/>
      <c r="C26950" s="88"/>
      <c r="D26950" s="88"/>
      <c r="E26950" s="88"/>
      <c r="F26950" s="88"/>
      <c r="G26950" s="88"/>
      <c r="H26950" s="88"/>
      <c r="I26950" s="88"/>
      <c r="J26950" s="88"/>
      <c r="K26950" s="88"/>
    </row>
    <row r="26951" spans="2:11" hidden="1" x14ac:dyDescent="0.2">
      <c r="B26951" s="88"/>
      <c r="C26951" s="88"/>
      <c r="D26951" s="88"/>
      <c r="E26951" s="88"/>
      <c r="F26951" s="88"/>
      <c r="G26951" s="88"/>
      <c r="H26951" s="88"/>
      <c r="I26951" s="88"/>
      <c r="J26951" s="88"/>
      <c r="K26951" s="88"/>
    </row>
    <row r="26952" spans="2:11" hidden="1" x14ac:dyDescent="0.2">
      <c r="B26952" s="88"/>
      <c r="C26952" s="88"/>
      <c r="D26952" s="88"/>
      <c r="E26952" s="88"/>
      <c r="F26952" s="88"/>
      <c r="G26952" s="88"/>
      <c r="H26952" s="88"/>
      <c r="I26952" s="88"/>
      <c r="J26952" s="88"/>
      <c r="K26952" s="88"/>
    </row>
    <row r="26953" spans="2:11" hidden="1" x14ac:dyDescent="0.2">
      <c r="B26953" s="88"/>
      <c r="C26953" s="88"/>
      <c r="D26953" s="88"/>
      <c r="E26953" s="88"/>
      <c r="F26953" s="88"/>
      <c r="G26953" s="88"/>
      <c r="H26953" s="88"/>
      <c r="I26953" s="88"/>
      <c r="J26953" s="88"/>
      <c r="K26953" s="88"/>
    </row>
    <row r="26954" spans="2:11" hidden="1" x14ac:dyDescent="0.2">
      <c r="B26954" s="88"/>
      <c r="C26954" s="88"/>
      <c r="D26954" s="88"/>
      <c r="E26954" s="88"/>
      <c r="F26954" s="88"/>
      <c r="G26954" s="88"/>
      <c r="H26954" s="88"/>
      <c r="I26954" s="88"/>
      <c r="J26954" s="88"/>
      <c r="K26954" s="88"/>
    </row>
    <row r="26955" spans="2:11" hidden="1" x14ac:dyDescent="0.2">
      <c r="B26955" s="88"/>
      <c r="C26955" s="88"/>
      <c r="D26955" s="88"/>
      <c r="E26955" s="88"/>
      <c r="F26955" s="88"/>
      <c r="G26955" s="88"/>
      <c r="H26955" s="88"/>
      <c r="I26955" s="88"/>
      <c r="J26955" s="88"/>
      <c r="K26955" s="88"/>
    </row>
    <row r="26956" spans="2:11" hidden="1" x14ac:dyDescent="0.2">
      <c r="B26956" s="88"/>
      <c r="C26956" s="88"/>
      <c r="D26956" s="88"/>
      <c r="E26956" s="88"/>
      <c r="F26956" s="88"/>
      <c r="G26956" s="88"/>
      <c r="H26956" s="88"/>
      <c r="I26956" s="88"/>
      <c r="J26956" s="88"/>
      <c r="K26956" s="88"/>
    </row>
    <row r="26957" spans="2:11" hidden="1" x14ac:dyDescent="0.2">
      <c r="B26957" s="88"/>
      <c r="C26957" s="88"/>
      <c r="D26957" s="88"/>
      <c r="E26957" s="88"/>
      <c r="F26957" s="88"/>
      <c r="G26957" s="88"/>
      <c r="H26957" s="88"/>
      <c r="I26957" s="88"/>
      <c r="J26957" s="88"/>
      <c r="K26957" s="88"/>
    </row>
    <row r="26958" spans="2:11" hidden="1" x14ac:dyDescent="0.2">
      <c r="B26958" s="88"/>
      <c r="C26958" s="88"/>
      <c r="D26958" s="88"/>
      <c r="E26958" s="88"/>
      <c r="F26958" s="88"/>
      <c r="G26958" s="88"/>
      <c r="H26958" s="88"/>
      <c r="I26958" s="88"/>
      <c r="J26958" s="88"/>
      <c r="K26958" s="88"/>
    </row>
    <row r="26959" spans="2:11" hidden="1" x14ac:dyDescent="0.2">
      <c r="B26959" s="88"/>
      <c r="C26959" s="88"/>
      <c r="D26959" s="88"/>
      <c r="E26959" s="88"/>
      <c r="F26959" s="88"/>
      <c r="G26959" s="88"/>
      <c r="H26959" s="88"/>
      <c r="I26959" s="88"/>
      <c r="J26959" s="88"/>
      <c r="K26959" s="88"/>
    </row>
    <row r="26960" spans="2:11" hidden="1" x14ac:dyDescent="0.2">
      <c r="B26960" s="88"/>
      <c r="C26960" s="88"/>
      <c r="D26960" s="88"/>
      <c r="E26960" s="88"/>
      <c r="F26960" s="88"/>
      <c r="G26960" s="88"/>
      <c r="H26960" s="88"/>
      <c r="I26960" s="88"/>
      <c r="J26960" s="88"/>
      <c r="K26960" s="88"/>
    </row>
    <row r="26961" spans="2:11" hidden="1" x14ac:dyDescent="0.2">
      <c r="B26961" s="88"/>
      <c r="C26961" s="88"/>
      <c r="D26961" s="88"/>
      <c r="E26961" s="88"/>
      <c r="F26961" s="88"/>
      <c r="G26961" s="88"/>
      <c r="H26961" s="88"/>
      <c r="I26961" s="88"/>
      <c r="J26961" s="88"/>
      <c r="K26961" s="88"/>
    </row>
    <row r="26962" spans="2:11" hidden="1" x14ac:dyDescent="0.2">
      <c r="B26962" s="88"/>
      <c r="C26962" s="88"/>
      <c r="D26962" s="88"/>
      <c r="E26962" s="88"/>
      <c r="F26962" s="88"/>
      <c r="G26962" s="88"/>
      <c r="H26962" s="88"/>
      <c r="I26962" s="88"/>
      <c r="J26962" s="88"/>
      <c r="K26962" s="88"/>
    </row>
    <row r="26963" spans="2:11" hidden="1" x14ac:dyDescent="0.2">
      <c r="B26963" s="88"/>
      <c r="C26963" s="88"/>
      <c r="D26963" s="88"/>
      <c r="E26963" s="88"/>
      <c r="F26963" s="88"/>
      <c r="G26963" s="88"/>
      <c r="H26963" s="88"/>
      <c r="I26963" s="88"/>
      <c r="J26963" s="88"/>
      <c r="K26963" s="88"/>
    </row>
    <row r="26964" spans="2:11" hidden="1" x14ac:dyDescent="0.2">
      <c r="B26964" s="88"/>
      <c r="C26964" s="88"/>
      <c r="D26964" s="88"/>
      <c r="E26964" s="88"/>
      <c r="F26964" s="88"/>
      <c r="G26964" s="88"/>
      <c r="H26964" s="88"/>
      <c r="I26964" s="88"/>
      <c r="J26964" s="88"/>
      <c r="K26964" s="88"/>
    </row>
    <row r="26965" spans="2:11" hidden="1" x14ac:dyDescent="0.2">
      <c r="B26965" s="88"/>
      <c r="C26965" s="88"/>
      <c r="D26965" s="88"/>
      <c r="E26965" s="88"/>
      <c r="F26965" s="88"/>
      <c r="G26965" s="88"/>
      <c r="H26965" s="88"/>
      <c r="I26965" s="88"/>
      <c r="J26965" s="88"/>
      <c r="K26965" s="88"/>
    </row>
    <row r="26966" spans="2:11" hidden="1" x14ac:dyDescent="0.2">
      <c r="B26966" s="88"/>
      <c r="C26966" s="88"/>
      <c r="D26966" s="88"/>
      <c r="E26966" s="88"/>
      <c r="F26966" s="88"/>
      <c r="G26966" s="88"/>
      <c r="H26966" s="88"/>
      <c r="I26966" s="88"/>
      <c r="J26966" s="88"/>
      <c r="K26966" s="88"/>
    </row>
    <row r="26967" spans="2:11" hidden="1" x14ac:dyDescent="0.2">
      <c r="B26967" s="88"/>
      <c r="C26967" s="88"/>
      <c r="D26967" s="88"/>
      <c r="E26967" s="88"/>
      <c r="F26967" s="88"/>
      <c r="G26967" s="88"/>
      <c r="H26967" s="88"/>
      <c r="I26967" s="88"/>
      <c r="J26967" s="88"/>
      <c r="K26967" s="88"/>
    </row>
    <row r="26968" spans="2:11" hidden="1" x14ac:dyDescent="0.2">
      <c r="B26968" s="88"/>
      <c r="C26968" s="88"/>
      <c r="D26968" s="88"/>
      <c r="E26968" s="88"/>
      <c r="F26968" s="88"/>
      <c r="G26968" s="88"/>
      <c r="H26968" s="88"/>
      <c r="I26968" s="88"/>
      <c r="J26968" s="88"/>
      <c r="K26968" s="88"/>
    </row>
    <row r="26969" spans="2:11" hidden="1" x14ac:dyDescent="0.2">
      <c r="B26969" s="88"/>
      <c r="C26969" s="88"/>
      <c r="D26969" s="88"/>
      <c r="E26969" s="88"/>
      <c r="F26969" s="88"/>
      <c r="G26969" s="88"/>
      <c r="H26969" s="88"/>
      <c r="I26969" s="88"/>
      <c r="J26969" s="88"/>
      <c r="K26969" s="88"/>
    </row>
    <row r="26970" spans="2:11" hidden="1" x14ac:dyDescent="0.2">
      <c r="B26970" s="88"/>
      <c r="C26970" s="88"/>
      <c r="D26970" s="88"/>
      <c r="E26970" s="88"/>
      <c r="F26970" s="88"/>
      <c r="G26970" s="88"/>
      <c r="H26970" s="88"/>
      <c r="I26970" s="88"/>
      <c r="J26970" s="88"/>
      <c r="K26970" s="88"/>
    </row>
    <row r="26971" spans="2:11" hidden="1" x14ac:dyDescent="0.2">
      <c r="B26971" s="88"/>
      <c r="C26971" s="88"/>
      <c r="D26971" s="88"/>
      <c r="E26971" s="88"/>
      <c r="F26971" s="88"/>
      <c r="G26971" s="88"/>
      <c r="H26971" s="88"/>
      <c r="I26971" s="88"/>
      <c r="J26971" s="88"/>
      <c r="K26971" s="88"/>
    </row>
    <row r="26972" spans="2:11" hidden="1" x14ac:dyDescent="0.2">
      <c r="B26972" s="88"/>
      <c r="C26972" s="88"/>
      <c r="D26972" s="88"/>
      <c r="E26972" s="88"/>
      <c r="F26972" s="88"/>
      <c r="G26972" s="88"/>
      <c r="H26972" s="88"/>
      <c r="I26972" s="88"/>
      <c r="J26972" s="88"/>
      <c r="K26972" s="88"/>
    </row>
    <row r="26973" spans="2:11" hidden="1" x14ac:dyDescent="0.2">
      <c r="B26973" s="88"/>
      <c r="C26973" s="88"/>
      <c r="D26973" s="88"/>
      <c r="E26973" s="88"/>
      <c r="F26973" s="88"/>
      <c r="G26973" s="88"/>
      <c r="H26973" s="88"/>
      <c r="I26973" s="88"/>
      <c r="J26973" s="88"/>
      <c r="K26973" s="88"/>
    </row>
    <row r="26974" spans="2:11" hidden="1" x14ac:dyDescent="0.2">
      <c r="B26974" s="88"/>
      <c r="C26974" s="88"/>
      <c r="D26974" s="88"/>
      <c r="E26974" s="88"/>
      <c r="F26974" s="88"/>
      <c r="G26974" s="88"/>
      <c r="H26974" s="88"/>
      <c r="I26974" s="88"/>
      <c r="J26974" s="88"/>
      <c r="K26974" s="88"/>
    </row>
    <row r="26975" spans="2:11" hidden="1" x14ac:dyDescent="0.2">
      <c r="B26975" s="88"/>
      <c r="C26975" s="88"/>
      <c r="D26975" s="88"/>
      <c r="E26975" s="88"/>
      <c r="F26975" s="88"/>
      <c r="G26975" s="88"/>
      <c r="H26975" s="88"/>
      <c r="I26975" s="88"/>
      <c r="J26975" s="88"/>
      <c r="K26975" s="88"/>
    </row>
    <row r="26976" spans="2:11" hidden="1" x14ac:dyDescent="0.2">
      <c r="B26976" s="88"/>
      <c r="C26976" s="88"/>
      <c r="D26976" s="88"/>
      <c r="E26976" s="88"/>
      <c r="F26976" s="88"/>
      <c r="G26976" s="88"/>
      <c r="H26976" s="88"/>
      <c r="I26976" s="88"/>
      <c r="J26976" s="88"/>
      <c r="K26976" s="88"/>
    </row>
    <row r="26977" spans="2:11" hidden="1" x14ac:dyDescent="0.2">
      <c r="B26977" s="88"/>
      <c r="C26977" s="88"/>
      <c r="D26977" s="88"/>
      <c r="E26977" s="88"/>
      <c r="F26977" s="88"/>
      <c r="G26977" s="88"/>
      <c r="H26977" s="88"/>
      <c r="I26977" s="88"/>
      <c r="J26977" s="88"/>
      <c r="K26977" s="88"/>
    </row>
    <row r="26978" spans="2:11" hidden="1" x14ac:dyDescent="0.2">
      <c r="B26978" s="88"/>
      <c r="C26978" s="88"/>
      <c r="D26978" s="88"/>
      <c r="E26978" s="88"/>
      <c r="F26978" s="88"/>
      <c r="G26978" s="88"/>
      <c r="H26978" s="88"/>
      <c r="I26978" s="88"/>
      <c r="J26978" s="88"/>
      <c r="K26978" s="88"/>
    </row>
    <row r="26979" spans="2:11" hidden="1" x14ac:dyDescent="0.2">
      <c r="B26979" s="88"/>
      <c r="C26979" s="88"/>
      <c r="D26979" s="88"/>
      <c r="E26979" s="88"/>
      <c r="F26979" s="88"/>
      <c r="G26979" s="88"/>
      <c r="H26979" s="88"/>
      <c r="I26979" s="88"/>
      <c r="J26979" s="88"/>
      <c r="K26979" s="88"/>
    </row>
    <row r="26980" spans="2:11" hidden="1" x14ac:dyDescent="0.2">
      <c r="B26980" s="88"/>
      <c r="C26980" s="88"/>
      <c r="D26980" s="88"/>
      <c r="E26980" s="88"/>
      <c r="F26980" s="88"/>
      <c r="G26980" s="88"/>
      <c r="H26980" s="88"/>
      <c r="I26980" s="88"/>
      <c r="J26980" s="88"/>
      <c r="K26980" s="88"/>
    </row>
    <row r="26981" spans="2:11" hidden="1" x14ac:dyDescent="0.2">
      <c r="B26981" s="88"/>
      <c r="C26981" s="88"/>
      <c r="D26981" s="88"/>
      <c r="E26981" s="88"/>
      <c r="F26981" s="88"/>
      <c r="G26981" s="88"/>
      <c r="H26981" s="88"/>
      <c r="I26981" s="88"/>
      <c r="J26981" s="88"/>
      <c r="K26981" s="88"/>
    </row>
    <row r="26982" spans="2:11" hidden="1" x14ac:dyDescent="0.2">
      <c r="B26982" s="88"/>
      <c r="C26982" s="88"/>
      <c r="D26982" s="88"/>
      <c r="E26982" s="88"/>
      <c r="F26982" s="88"/>
      <c r="G26982" s="88"/>
      <c r="H26982" s="88"/>
      <c r="I26982" s="88"/>
      <c r="J26982" s="88"/>
      <c r="K26982" s="88"/>
    </row>
    <row r="26983" spans="2:11" hidden="1" x14ac:dyDescent="0.2">
      <c r="B26983" s="88"/>
      <c r="C26983" s="88"/>
      <c r="D26983" s="88"/>
      <c r="E26983" s="88"/>
      <c r="F26983" s="88"/>
      <c r="G26983" s="88"/>
      <c r="H26983" s="88"/>
      <c r="I26983" s="88"/>
      <c r="J26983" s="88"/>
      <c r="K26983" s="88"/>
    </row>
    <row r="26984" spans="2:11" hidden="1" x14ac:dyDescent="0.2">
      <c r="B26984" s="88"/>
      <c r="C26984" s="88"/>
      <c r="D26984" s="88"/>
      <c r="E26984" s="88"/>
      <c r="F26984" s="88"/>
      <c r="G26984" s="88"/>
      <c r="H26984" s="88"/>
      <c r="I26984" s="88"/>
      <c r="J26984" s="88"/>
      <c r="K26984" s="88"/>
    </row>
    <row r="26985" spans="2:11" hidden="1" x14ac:dyDescent="0.2">
      <c r="B26985" s="88"/>
      <c r="C26985" s="88"/>
      <c r="D26985" s="88"/>
      <c r="E26985" s="88"/>
      <c r="F26985" s="88"/>
      <c r="G26985" s="88"/>
      <c r="H26985" s="88"/>
      <c r="I26985" s="88"/>
      <c r="J26985" s="88"/>
      <c r="K26985" s="88"/>
    </row>
    <row r="26986" spans="2:11" hidden="1" x14ac:dyDescent="0.2">
      <c r="B26986" s="88"/>
      <c r="C26986" s="88"/>
      <c r="D26986" s="88"/>
      <c r="E26986" s="88"/>
      <c r="F26986" s="88"/>
      <c r="G26986" s="88"/>
      <c r="H26986" s="88"/>
      <c r="I26986" s="88"/>
      <c r="J26986" s="88"/>
      <c r="K26986" s="88"/>
    </row>
    <row r="26987" spans="2:11" hidden="1" x14ac:dyDescent="0.2">
      <c r="B26987" s="88"/>
      <c r="C26987" s="88"/>
      <c r="D26987" s="88"/>
      <c r="E26987" s="88"/>
      <c r="F26987" s="88"/>
      <c r="G26987" s="88"/>
      <c r="H26987" s="88"/>
      <c r="I26987" s="88"/>
      <c r="J26987" s="88"/>
      <c r="K26987" s="88"/>
    </row>
    <row r="26988" spans="2:11" hidden="1" x14ac:dyDescent="0.2">
      <c r="B26988" s="88"/>
      <c r="C26988" s="88"/>
      <c r="D26988" s="88"/>
      <c r="E26988" s="88"/>
      <c r="F26988" s="88"/>
      <c r="G26988" s="88"/>
      <c r="H26988" s="88"/>
      <c r="I26988" s="88"/>
      <c r="J26988" s="88"/>
      <c r="K26988" s="88"/>
    </row>
    <row r="26989" spans="2:11" hidden="1" x14ac:dyDescent="0.2">
      <c r="B26989" s="88"/>
      <c r="C26989" s="88"/>
      <c r="D26989" s="88"/>
      <c r="E26989" s="88"/>
      <c r="F26989" s="88"/>
      <c r="G26989" s="88"/>
      <c r="H26989" s="88"/>
      <c r="I26989" s="88"/>
      <c r="J26989" s="88"/>
      <c r="K26989" s="88"/>
    </row>
    <row r="26990" spans="2:11" hidden="1" x14ac:dyDescent="0.2">
      <c r="B26990" s="88"/>
      <c r="C26990" s="88"/>
      <c r="D26990" s="88"/>
      <c r="E26990" s="88"/>
      <c r="F26990" s="88"/>
      <c r="G26990" s="88"/>
      <c r="H26990" s="88"/>
      <c r="I26990" s="88"/>
      <c r="J26990" s="88"/>
      <c r="K26990" s="88"/>
    </row>
    <row r="26991" spans="2:11" hidden="1" x14ac:dyDescent="0.2">
      <c r="B26991" s="88"/>
      <c r="C26991" s="88"/>
      <c r="D26991" s="88"/>
      <c r="E26991" s="88"/>
      <c r="F26991" s="88"/>
      <c r="G26991" s="88"/>
      <c r="H26991" s="88"/>
      <c r="I26991" s="88"/>
      <c r="J26991" s="88"/>
      <c r="K26991" s="88"/>
    </row>
    <row r="26992" spans="2:11" hidden="1" x14ac:dyDescent="0.2">
      <c r="B26992" s="88"/>
      <c r="C26992" s="88"/>
      <c r="D26992" s="88"/>
      <c r="E26992" s="88"/>
      <c r="F26992" s="88"/>
      <c r="G26992" s="88"/>
      <c r="H26992" s="88"/>
      <c r="I26992" s="88"/>
      <c r="J26992" s="88"/>
      <c r="K26992" s="88"/>
    </row>
    <row r="26993" spans="2:11" hidden="1" x14ac:dyDescent="0.2">
      <c r="B26993" s="88"/>
      <c r="C26993" s="88"/>
      <c r="D26993" s="88"/>
      <c r="E26993" s="88"/>
      <c r="F26993" s="88"/>
      <c r="G26993" s="88"/>
      <c r="H26993" s="88"/>
      <c r="I26993" s="88"/>
      <c r="J26993" s="88"/>
      <c r="K26993" s="88"/>
    </row>
    <row r="26994" spans="2:11" hidden="1" x14ac:dyDescent="0.2">
      <c r="B26994" s="88"/>
      <c r="C26994" s="88"/>
      <c r="D26994" s="88"/>
      <c r="E26994" s="88"/>
      <c r="F26994" s="88"/>
      <c r="G26994" s="88"/>
      <c r="H26994" s="88"/>
      <c r="I26994" s="88"/>
      <c r="J26994" s="88"/>
      <c r="K26994" s="88"/>
    </row>
    <row r="26995" spans="2:11" hidden="1" x14ac:dyDescent="0.2">
      <c r="B26995" s="88"/>
      <c r="C26995" s="88"/>
      <c r="D26995" s="88"/>
      <c r="E26995" s="88"/>
      <c r="F26995" s="88"/>
      <c r="G26995" s="88"/>
      <c r="H26995" s="88"/>
      <c r="I26995" s="88"/>
      <c r="J26995" s="88"/>
      <c r="K26995" s="88"/>
    </row>
    <row r="26996" spans="2:11" hidden="1" x14ac:dyDescent="0.2">
      <c r="B26996" s="88"/>
      <c r="C26996" s="88"/>
      <c r="D26996" s="88"/>
      <c r="E26996" s="88"/>
      <c r="F26996" s="88"/>
      <c r="G26996" s="88"/>
      <c r="H26996" s="88"/>
      <c r="I26996" s="88"/>
      <c r="J26996" s="88"/>
      <c r="K26996" s="88"/>
    </row>
    <row r="26997" spans="2:11" hidden="1" x14ac:dyDescent="0.2">
      <c r="B26997" s="88"/>
      <c r="C26997" s="88"/>
      <c r="D26997" s="88"/>
      <c r="E26997" s="88"/>
      <c r="F26997" s="88"/>
      <c r="G26997" s="88"/>
      <c r="H26997" s="88"/>
      <c r="I26997" s="88"/>
      <c r="J26997" s="88"/>
      <c r="K26997" s="88"/>
    </row>
    <row r="26998" spans="2:11" hidden="1" x14ac:dyDescent="0.2">
      <c r="B26998" s="88"/>
      <c r="C26998" s="88"/>
      <c r="D26998" s="88"/>
      <c r="E26998" s="88"/>
      <c r="F26998" s="88"/>
      <c r="G26998" s="88"/>
      <c r="H26998" s="88"/>
      <c r="I26998" s="88"/>
      <c r="J26998" s="88"/>
      <c r="K26998" s="88"/>
    </row>
    <row r="26999" spans="2:11" hidden="1" x14ac:dyDescent="0.2">
      <c r="B26999" s="88"/>
      <c r="C26999" s="88"/>
      <c r="D26999" s="88"/>
      <c r="E26999" s="88"/>
      <c r="F26999" s="88"/>
      <c r="G26999" s="88"/>
      <c r="H26999" s="88"/>
      <c r="I26999" s="88"/>
      <c r="J26999" s="88"/>
      <c r="K26999" s="88"/>
    </row>
    <row r="27000" spans="2:11" hidden="1" x14ac:dyDescent="0.2">
      <c r="B27000" s="88"/>
      <c r="C27000" s="88"/>
      <c r="D27000" s="88"/>
      <c r="E27000" s="88"/>
      <c r="F27000" s="88"/>
      <c r="G27000" s="88"/>
      <c r="H27000" s="88"/>
      <c r="I27000" s="88"/>
      <c r="J27000" s="88"/>
      <c r="K27000" s="88"/>
    </row>
    <row r="27001" spans="2:11" hidden="1" x14ac:dyDescent="0.2">
      <c r="B27001" s="88"/>
      <c r="C27001" s="88"/>
      <c r="D27001" s="88"/>
      <c r="E27001" s="88"/>
      <c r="F27001" s="88"/>
      <c r="G27001" s="88"/>
      <c r="H27001" s="88"/>
      <c r="I27001" s="88"/>
      <c r="J27001" s="88"/>
      <c r="K27001" s="88"/>
    </row>
    <row r="27002" spans="2:11" hidden="1" x14ac:dyDescent="0.2">
      <c r="B27002" s="88"/>
      <c r="C27002" s="88"/>
      <c r="D27002" s="88"/>
      <c r="E27002" s="88"/>
      <c r="F27002" s="88"/>
      <c r="G27002" s="88"/>
      <c r="H27002" s="88"/>
      <c r="I27002" s="88"/>
      <c r="J27002" s="88"/>
      <c r="K27002" s="88"/>
    </row>
    <row r="27003" spans="2:11" hidden="1" x14ac:dyDescent="0.2">
      <c r="B27003" s="88"/>
      <c r="C27003" s="88"/>
      <c r="D27003" s="88"/>
      <c r="E27003" s="88"/>
      <c r="F27003" s="88"/>
      <c r="G27003" s="88"/>
      <c r="H27003" s="88"/>
      <c r="I27003" s="88"/>
      <c r="J27003" s="88"/>
      <c r="K27003" s="88"/>
    </row>
    <row r="27004" spans="2:11" hidden="1" x14ac:dyDescent="0.2">
      <c r="B27004" s="88"/>
      <c r="C27004" s="88"/>
      <c r="D27004" s="88"/>
      <c r="E27004" s="88"/>
      <c r="F27004" s="88"/>
      <c r="G27004" s="88"/>
      <c r="H27004" s="88"/>
      <c r="I27004" s="88"/>
      <c r="J27004" s="88"/>
      <c r="K27004" s="88"/>
    </row>
    <row r="27005" spans="2:11" hidden="1" x14ac:dyDescent="0.2">
      <c r="B27005" s="88"/>
      <c r="C27005" s="88"/>
      <c r="D27005" s="88"/>
      <c r="E27005" s="88"/>
      <c r="F27005" s="88"/>
      <c r="G27005" s="88"/>
      <c r="H27005" s="88"/>
      <c r="I27005" s="88"/>
      <c r="J27005" s="88"/>
      <c r="K27005" s="88"/>
    </row>
    <row r="27006" spans="2:11" hidden="1" x14ac:dyDescent="0.2">
      <c r="B27006" s="88"/>
      <c r="C27006" s="88"/>
      <c r="D27006" s="88"/>
      <c r="E27006" s="88"/>
      <c r="F27006" s="88"/>
      <c r="G27006" s="88"/>
      <c r="H27006" s="88"/>
      <c r="I27006" s="88"/>
      <c r="J27006" s="88"/>
      <c r="K27006" s="88"/>
    </row>
    <row r="27007" spans="2:11" hidden="1" x14ac:dyDescent="0.2">
      <c r="B27007" s="88"/>
      <c r="C27007" s="88"/>
      <c r="D27007" s="88"/>
      <c r="E27007" s="88"/>
      <c r="F27007" s="88"/>
      <c r="G27007" s="88"/>
      <c r="H27007" s="88"/>
      <c r="I27007" s="88"/>
      <c r="J27007" s="88"/>
      <c r="K27007" s="88"/>
    </row>
    <row r="27008" spans="2:11" hidden="1" x14ac:dyDescent="0.2">
      <c r="B27008" s="88"/>
      <c r="C27008" s="88"/>
      <c r="D27008" s="88"/>
      <c r="E27008" s="88"/>
      <c r="F27008" s="88"/>
      <c r="G27008" s="88"/>
      <c r="H27008" s="88"/>
      <c r="I27008" s="88"/>
      <c r="J27008" s="88"/>
      <c r="K27008" s="88"/>
    </row>
    <row r="27009" spans="2:11" hidden="1" x14ac:dyDescent="0.2">
      <c r="B27009" s="88"/>
      <c r="C27009" s="88"/>
      <c r="D27009" s="88"/>
      <c r="E27009" s="88"/>
      <c r="F27009" s="88"/>
      <c r="G27009" s="88"/>
      <c r="H27009" s="88"/>
      <c r="I27009" s="88"/>
      <c r="J27009" s="88"/>
      <c r="K27009" s="88"/>
    </row>
    <row r="27010" spans="2:11" hidden="1" x14ac:dyDescent="0.2">
      <c r="B27010" s="88"/>
      <c r="C27010" s="88"/>
      <c r="D27010" s="88"/>
      <c r="E27010" s="88"/>
      <c r="F27010" s="88"/>
      <c r="G27010" s="88"/>
      <c r="H27010" s="88"/>
      <c r="I27010" s="88"/>
      <c r="J27010" s="88"/>
      <c r="K27010" s="88"/>
    </row>
    <row r="27011" spans="2:11" hidden="1" x14ac:dyDescent="0.2">
      <c r="B27011" s="88"/>
      <c r="C27011" s="88"/>
      <c r="D27011" s="88"/>
      <c r="E27011" s="88"/>
      <c r="F27011" s="88"/>
      <c r="G27011" s="88"/>
      <c r="H27011" s="88"/>
      <c r="I27011" s="88"/>
      <c r="J27011" s="88"/>
      <c r="K27011" s="88"/>
    </row>
    <row r="27012" spans="2:11" hidden="1" x14ac:dyDescent="0.2">
      <c r="B27012" s="88"/>
      <c r="C27012" s="88"/>
      <c r="D27012" s="88"/>
      <c r="E27012" s="88"/>
      <c r="F27012" s="88"/>
      <c r="G27012" s="88"/>
      <c r="H27012" s="88"/>
      <c r="I27012" s="88"/>
      <c r="J27012" s="88"/>
      <c r="K27012" s="88"/>
    </row>
    <row r="27013" spans="2:11" hidden="1" x14ac:dyDescent="0.2">
      <c r="B27013" s="88"/>
      <c r="C27013" s="88"/>
      <c r="D27013" s="88"/>
      <c r="E27013" s="88"/>
      <c r="F27013" s="88"/>
      <c r="G27013" s="88"/>
      <c r="H27013" s="88"/>
      <c r="I27013" s="88"/>
      <c r="J27013" s="88"/>
      <c r="K27013" s="88"/>
    </row>
    <row r="27014" spans="2:11" hidden="1" x14ac:dyDescent="0.2">
      <c r="B27014" s="88"/>
      <c r="C27014" s="88"/>
      <c r="D27014" s="88"/>
      <c r="E27014" s="88"/>
      <c r="F27014" s="88"/>
      <c r="G27014" s="88"/>
      <c r="H27014" s="88"/>
      <c r="I27014" s="88"/>
      <c r="J27014" s="88"/>
      <c r="K27014" s="88"/>
    </row>
    <row r="27015" spans="2:11" hidden="1" x14ac:dyDescent="0.2">
      <c r="B27015" s="88"/>
      <c r="C27015" s="88"/>
      <c r="D27015" s="88"/>
      <c r="E27015" s="88"/>
      <c r="F27015" s="88"/>
      <c r="G27015" s="88"/>
      <c r="H27015" s="88"/>
      <c r="I27015" s="88"/>
      <c r="J27015" s="88"/>
      <c r="K27015" s="88"/>
    </row>
    <row r="27016" spans="2:11" hidden="1" x14ac:dyDescent="0.2">
      <c r="B27016" s="88"/>
      <c r="C27016" s="88"/>
      <c r="D27016" s="88"/>
      <c r="E27016" s="88"/>
      <c r="F27016" s="88"/>
      <c r="G27016" s="88"/>
      <c r="H27016" s="88"/>
      <c r="I27016" s="88"/>
      <c r="J27016" s="88"/>
      <c r="K27016" s="88"/>
    </row>
    <row r="27017" spans="2:11" hidden="1" x14ac:dyDescent="0.2">
      <c r="B27017" s="88"/>
      <c r="C27017" s="88"/>
      <c r="D27017" s="88"/>
      <c r="E27017" s="88"/>
      <c r="F27017" s="88"/>
      <c r="G27017" s="88"/>
      <c r="H27017" s="88"/>
      <c r="I27017" s="88"/>
      <c r="J27017" s="88"/>
      <c r="K27017" s="88"/>
    </row>
    <row r="27018" spans="2:11" hidden="1" x14ac:dyDescent="0.2">
      <c r="B27018" s="88"/>
      <c r="C27018" s="88"/>
      <c r="D27018" s="88"/>
      <c r="E27018" s="88"/>
      <c r="F27018" s="88"/>
      <c r="G27018" s="88"/>
      <c r="H27018" s="88"/>
      <c r="I27018" s="88"/>
      <c r="J27018" s="88"/>
      <c r="K27018" s="88"/>
    </row>
    <row r="27019" spans="2:11" hidden="1" x14ac:dyDescent="0.2">
      <c r="B27019" s="88"/>
      <c r="C27019" s="88"/>
      <c r="D27019" s="88"/>
      <c r="E27019" s="88"/>
      <c r="F27019" s="88"/>
      <c r="G27019" s="88"/>
      <c r="H27019" s="88"/>
      <c r="I27019" s="88"/>
      <c r="J27019" s="88"/>
      <c r="K27019" s="88"/>
    </row>
    <row r="27020" spans="2:11" hidden="1" x14ac:dyDescent="0.2">
      <c r="B27020" s="88"/>
      <c r="C27020" s="88"/>
      <c r="D27020" s="88"/>
      <c r="E27020" s="88"/>
      <c r="F27020" s="88"/>
      <c r="G27020" s="88"/>
      <c r="H27020" s="88"/>
      <c r="I27020" s="88"/>
      <c r="J27020" s="88"/>
      <c r="K27020" s="88"/>
    </row>
    <row r="27021" spans="2:11" hidden="1" x14ac:dyDescent="0.2">
      <c r="B27021" s="88"/>
      <c r="C27021" s="88"/>
      <c r="D27021" s="88"/>
      <c r="E27021" s="88"/>
      <c r="F27021" s="88"/>
      <c r="G27021" s="88"/>
      <c r="H27021" s="88"/>
      <c r="I27021" s="88"/>
      <c r="J27021" s="88"/>
      <c r="K27021" s="88"/>
    </row>
    <row r="27022" spans="2:11" hidden="1" x14ac:dyDescent="0.2">
      <c r="B27022" s="88"/>
      <c r="C27022" s="88"/>
      <c r="D27022" s="88"/>
      <c r="E27022" s="88"/>
      <c r="F27022" s="88"/>
      <c r="G27022" s="88"/>
      <c r="H27022" s="88"/>
      <c r="I27022" s="88"/>
      <c r="J27022" s="88"/>
      <c r="K27022" s="88"/>
    </row>
    <row r="27023" spans="2:11" hidden="1" x14ac:dyDescent="0.2">
      <c r="B27023" s="88"/>
      <c r="C27023" s="88"/>
      <c r="D27023" s="88"/>
      <c r="E27023" s="88"/>
      <c r="F27023" s="88"/>
      <c r="G27023" s="88"/>
      <c r="H27023" s="88"/>
      <c r="I27023" s="88"/>
      <c r="J27023" s="88"/>
      <c r="K27023" s="88"/>
    </row>
    <row r="27024" spans="2:11" hidden="1" x14ac:dyDescent="0.2">
      <c r="B27024" s="88"/>
      <c r="C27024" s="88"/>
      <c r="D27024" s="88"/>
      <c r="E27024" s="88"/>
      <c r="F27024" s="88"/>
      <c r="G27024" s="88"/>
      <c r="H27024" s="88"/>
      <c r="I27024" s="88"/>
      <c r="J27024" s="88"/>
      <c r="K27024" s="88"/>
    </row>
    <row r="27025" spans="2:11" hidden="1" x14ac:dyDescent="0.2">
      <c r="B27025" s="88"/>
      <c r="C27025" s="88"/>
      <c r="D27025" s="88"/>
      <c r="E27025" s="88"/>
      <c r="F27025" s="88"/>
      <c r="G27025" s="88"/>
      <c r="H27025" s="88"/>
      <c r="I27025" s="88"/>
      <c r="J27025" s="88"/>
      <c r="K27025" s="88"/>
    </row>
    <row r="27026" spans="2:11" hidden="1" x14ac:dyDescent="0.2">
      <c r="B27026" s="88"/>
      <c r="C27026" s="88"/>
      <c r="D27026" s="88"/>
      <c r="E27026" s="88"/>
      <c r="F27026" s="88"/>
      <c r="G27026" s="88"/>
      <c r="H27026" s="88"/>
      <c r="I27026" s="88"/>
      <c r="J27026" s="88"/>
      <c r="K27026" s="88"/>
    </row>
    <row r="27027" spans="2:11" hidden="1" x14ac:dyDescent="0.2">
      <c r="B27027" s="88"/>
      <c r="C27027" s="88"/>
      <c r="D27027" s="88"/>
      <c r="E27027" s="88"/>
      <c r="F27027" s="88"/>
      <c r="G27027" s="88"/>
      <c r="H27027" s="88"/>
      <c r="I27027" s="88"/>
      <c r="J27027" s="88"/>
      <c r="K27027" s="88"/>
    </row>
    <row r="27028" spans="2:11" hidden="1" x14ac:dyDescent="0.2">
      <c r="B27028" s="88"/>
      <c r="C27028" s="88"/>
      <c r="D27028" s="88"/>
      <c r="E27028" s="88"/>
      <c r="F27028" s="88"/>
      <c r="G27028" s="88"/>
      <c r="H27028" s="88"/>
      <c r="I27028" s="88"/>
      <c r="J27028" s="88"/>
      <c r="K27028" s="88"/>
    </row>
    <row r="27029" spans="2:11" hidden="1" x14ac:dyDescent="0.2">
      <c r="B27029" s="88"/>
      <c r="C27029" s="88"/>
      <c r="D27029" s="88"/>
      <c r="E27029" s="88"/>
      <c r="F27029" s="88"/>
      <c r="G27029" s="88"/>
      <c r="H27029" s="88"/>
      <c r="I27029" s="88"/>
      <c r="J27029" s="88"/>
      <c r="K27029" s="88"/>
    </row>
    <row r="27030" spans="2:11" hidden="1" x14ac:dyDescent="0.2">
      <c r="B27030" s="88"/>
      <c r="C27030" s="88"/>
      <c r="D27030" s="88"/>
      <c r="E27030" s="88"/>
      <c r="F27030" s="88"/>
      <c r="G27030" s="88"/>
      <c r="H27030" s="88"/>
      <c r="I27030" s="88"/>
      <c r="J27030" s="88"/>
      <c r="K27030" s="88"/>
    </row>
    <row r="27031" spans="2:11" hidden="1" x14ac:dyDescent="0.2">
      <c r="B27031" s="88"/>
      <c r="C27031" s="88"/>
      <c r="D27031" s="88"/>
      <c r="E27031" s="88"/>
      <c r="F27031" s="88"/>
      <c r="G27031" s="88"/>
      <c r="H27031" s="88"/>
      <c r="I27031" s="88"/>
      <c r="J27031" s="88"/>
      <c r="K27031" s="88"/>
    </row>
    <row r="27032" spans="2:11" hidden="1" x14ac:dyDescent="0.2">
      <c r="B27032" s="88"/>
      <c r="C27032" s="88"/>
      <c r="D27032" s="88"/>
      <c r="E27032" s="88"/>
      <c r="F27032" s="88"/>
      <c r="G27032" s="88"/>
      <c r="H27032" s="88"/>
      <c r="I27032" s="88"/>
      <c r="J27032" s="88"/>
      <c r="K27032" s="88"/>
    </row>
    <row r="27033" spans="2:11" hidden="1" x14ac:dyDescent="0.2">
      <c r="B27033" s="88"/>
      <c r="C27033" s="88"/>
      <c r="D27033" s="88"/>
      <c r="E27033" s="88"/>
      <c r="F27033" s="88"/>
      <c r="G27033" s="88"/>
      <c r="H27033" s="88"/>
      <c r="I27033" s="88"/>
      <c r="J27033" s="88"/>
      <c r="K27033" s="88"/>
    </row>
    <row r="27034" spans="2:11" hidden="1" x14ac:dyDescent="0.2">
      <c r="B27034" s="88"/>
      <c r="C27034" s="88"/>
      <c r="D27034" s="88"/>
      <c r="E27034" s="88"/>
      <c r="F27034" s="88"/>
      <c r="G27034" s="88"/>
      <c r="H27034" s="88"/>
      <c r="I27034" s="88"/>
      <c r="J27034" s="88"/>
      <c r="K27034" s="88"/>
    </row>
    <row r="27035" spans="2:11" hidden="1" x14ac:dyDescent="0.2">
      <c r="B27035" s="88"/>
      <c r="C27035" s="88"/>
      <c r="D27035" s="88"/>
      <c r="E27035" s="88"/>
      <c r="F27035" s="88"/>
      <c r="G27035" s="88"/>
      <c r="H27035" s="88"/>
      <c r="I27035" s="88"/>
      <c r="J27035" s="88"/>
      <c r="K27035" s="88"/>
    </row>
    <row r="27036" spans="2:11" hidden="1" x14ac:dyDescent="0.2">
      <c r="B27036" s="88"/>
      <c r="C27036" s="88"/>
      <c r="D27036" s="88"/>
      <c r="E27036" s="88"/>
      <c r="F27036" s="88"/>
      <c r="G27036" s="88"/>
      <c r="H27036" s="88"/>
      <c r="I27036" s="88"/>
      <c r="J27036" s="88"/>
      <c r="K27036" s="88"/>
    </row>
    <row r="27037" spans="2:11" hidden="1" x14ac:dyDescent="0.2">
      <c r="B27037" s="88"/>
      <c r="C27037" s="88"/>
      <c r="D27037" s="88"/>
      <c r="E27037" s="88"/>
      <c r="F27037" s="88"/>
      <c r="G27037" s="88"/>
      <c r="H27037" s="88"/>
      <c r="I27037" s="88"/>
      <c r="J27037" s="88"/>
      <c r="K27037" s="88"/>
    </row>
    <row r="27038" spans="2:11" hidden="1" x14ac:dyDescent="0.2">
      <c r="B27038" s="88"/>
      <c r="C27038" s="88"/>
      <c r="D27038" s="88"/>
      <c r="E27038" s="88"/>
      <c r="F27038" s="88"/>
      <c r="G27038" s="88"/>
      <c r="H27038" s="88"/>
      <c r="I27038" s="88"/>
      <c r="J27038" s="88"/>
      <c r="K27038" s="88"/>
    </row>
    <row r="27039" spans="2:11" hidden="1" x14ac:dyDescent="0.2">
      <c r="B27039" s="88"/>
      <c r="C27039" s="88"/>
      <c r="D27039" s="88"/>
      <c r="E27039" s="88"/>
      <c r="F27039" s="88"/>
      <c r="G27039" s="88"/>
      <c r="H27039" s="88"/>
      <c r="I27039" s="88"/>
      <c r="J27039" s="88"/>
      <c r="K27039" s="88"/>
    </row>
    <row r="27040" spans="2:11" hidden="1" x14ac:dyDescent="0.2">
      <c r="B27040" s="88"/>
      <c r="C27040" s="88"/>
      <c r="D27040" s="88"/>
      <c r="E27040" s="88"/>
      <c r="F27040" s="88"/>
      <c r="G27040" s="88"/>
      <c r="H27040" s="88"/>
      <c r="I27040" s="88"/>
      <c r="J27040" s="88"/>
      <c r="K27040" s="88"/>
    </row>
    <row r="27041" spans="2:11" hidden="1" x14ac:dyDescent="0.2">
      <c r="B27041" s="88"/>
      <c r="C27041" s="88"/>
      <c r="D27041" s="88"/>
      <c r="E27041" s="88"/>
      <c r="F27041" s="88"/>
      <c r="G27041" s="88"/>
      <c r="H27041" s="88"/>
      <c r="I27041" s="88"/>
      <c r="J27041" s="88"/>
      <c r="K27041" s="88"/>
    </row>
    <row r="27042" spans="2:11" hidden="1" x14ac:dyDescent="0.2">
      <c r="B27042" s="88"/>
      <c r="C27042" s="88"/>
      <c r="D27042" s="88"/>
      <c r="E27042" s="88"/>
      <c r="F27042" s="88"/>
      <c r="G27042" s="88"/>
      <c r="H27042" s="88"/>
      <c r="I27042" s="88"/>
      <c r="J27042" s="88"/>
      <c r="K27042" s="88"/>
    </row>
    <row r="27043" spans="2:11" hidden="1" x14ac:dyDescent="0.2">
      <c r="B27043" s="88"/>
      <c r="C27043" s="88"/>
      <c r="D27043" s="88"/>
      <c r="E27043" s="88"/>
      <c r="F27043" s="88"/>
      <c r="G27043" s="88"/>
      <c r="H27043" s="88"/>
      <c r="I27043" s="88"/>
      <c r="J27043" s="88"/>
      <c r="K27043" s="88"/>
    </row>
    <row r="27044" spans="2:11" hidden="1" x14ac:dyDescent="0.2">
      <c r="B27044" s="88"/>
      <c r="C27044" s="88"/>
      <c r="D27044" s="88"/>
      <c r="E27044" s="88"/>
      <c r="F27044" s="88"/>
      <c r="G27044" s="88"/>
      <c r="H27044" s="88"/>
      <c r="I27044" s="88"/>
      <c r="J27044" s="88"/>
      <c r="K27044" s="88"/>
    </row>
    <row r="27045" spans="2:11" hidden="1" x14ac:dyDescent="0.2">
      <c r="B27045" s="88"/>
      <c r="C27045" s="88"/>
      <c r="D27045" s="88"/>
      <c r="E27045" s="88"/>
      <c r="F27045" s="88"/>
      <c r="G27045" s="88"/>
      <c r="H27045" s="88"/>
      <c r="I27045" s="88"/>
      <c r="J27045" s="88"/>
      <c r="K27045" s="88"/>
    </row>
    <row r="27046" spans="2:11" hidden="1" x14ac:dyDescent="0.2">
      <c r="B27046" s="88"/>
      <c r="C27046" s="88"/>
      <c r="D27046" s="88"/>
      <c r="E27046" s="88"/>
      <c r="F27046" s="88"/>
      <c r="G27046" s="88"/>
      <c r="H27046" s="88"/>
      <c r="I27046" s="88"/>
      <c r="J27046" s="88"/>
      <c r="K27046" s="88"/>
    </row>
    <row r="27047" spans="2:11" hidden="1" x14ac:dyDescent="0.2">
      <c r="B27047" s="88"/>
      <c r="C27047" s="88"/>
      <c r="D27047" s="88"/>
      <c r="E27047" s="88"/>
      <c r="F27047" s="88"/>
      <c r="G27047" s="88"/>
      <c r="H27047" s="88"/>
      <c r="I27047" s="88"/>
      <c r="J27047" s="88"/>
      <c r="K27047" s="88"/>
    </row>
    <row r="27048" spans="2:11" hidden="1" x14ac:dyDescent="0.2">
      <c r="B27048" s="88"/>
      <c r="C27048" s="88"/>
      <c r="D27048" s="88"/>
      <c r="E27048" s="88"/>
      <c r="F27048" s="88"/>
      <c r="G27048" s="88"/>
      <c r="H27048" s="88"/>
      <c r="I27048" s="88"/>
      <c r="J27048" s="88"/>
      <c r="K27048" s="88"/>
    </row>
    <row r="27049" spans="2:11" hidden="1" x14ac:dyDescent="0.2">
      <c r="B27049" s="88"/>
      <c r="C27049" s="88"/>
      <c r="D27049" s="88"/>
      <c r="E27049" s="88"/>
      <c r="F27049" s="88"/>
      <c r="G27049" s="88"/>
      <c r="H27049" s="88"/>
      <c r="I27049" s="88"/>
      <c r="J27049" s="88"/>
      <c r="K27049" s="88"/>
    </row>
    <row r="27050" spans="2:11" hidden="1" x14ac:dyDescent="0.2">
      <c r="B27050" s="88"/>
      <c r="C27050" s="88"/>
      <c r="D27050" s="88"/>
      <c r="E27050" s="88"/>
      <c r="F27050" s="88"/>
      <c r="G27050" s="88"/>
      <c r="H27050" s="88"/>
      <c r="I27050" s="88"/>
      <c r="J27050" s="88"/>
      <c r="K27050" s="88"/>
    </row>
    <row r="27051" spans="2:11" hidden="1" x14ac:dyDescent="0.2">
      <c r="B27051" s="88"/>
      <c r="C27051" s="88"/>
      <c r="D27051" s="88"/>
      <c r="E27051" s="88"/>
      <c r="F27051" s="88"/>
      <c r="G27051" s="88"/>
      <c r="H27051" s="88"/>
      <c r="I27051" s="88"/>
      <c r="J27051" s="88"/>
      <c r="K27051" s="88"/>
    </row>
    <row r="27052" spans="2:11" hidden="1" x14ac:dyDescent="0.2">
      <c r="B27052" s="88"/>
      <c r="C27052" s="88"/>
      <c r="D27052" s="88"/>
      <c r="E27052" s="88"/>
      <c r="F27052" s="88"/>
      <c r="G27052" s="88"/>
      <c r="H27052" s="88"/>
      <c r="I27052" s="88"/>
      <c r="J27052" s="88"/>
      <c r="K27052" s="88"/>
    </row>
    <row r="27053" spans="2:11" hidden="1" x14ac:dyDescent="0.2">
      <c r="B27053" s="88"/>
      <c r="C27053" s="88"/>
      <c r="D27053" s="88"/>
      <c r="E27053" s="88"/>
      <c r="F27053" s="88"/>
      <c r="G27053" s="88"/>
      <c r="H27053" s="88"/>
      <c r="I27053" s="88"/>
      <c r="J27053" s="88"/>
      <c r="K27053" s="88"/>
    </row>
    <row r="27054" spans="2:11" hidden="1" x14ac:dyDescent="0.2">
      <c r="B27054" s="88"/>
      <c r="C27054" s="88"/>
      <c r="D27054" s="88"/>
      <c r="E27054" s="88"/>
      <c r="F27054" s="88"/>
      <c r="G27054" s="88"/>
      <c r="H27054" s="88"/>
      <c r="I27054" s="88"/>
      <c r="J27054" s="88"/>
      <c r="K27054" s="88"/>
    </row>
    <row r="27055" spans="2:11" hidden="1" x14ac:dyDescent="0.2">
      <c r="B27055" s="88"/>
      <c r="C27055" s="88"/>
      <c r="D27055" s="88"/>
      <c r="E27055" s="88"/>
      <c r="F27055" s="88"/>
      <c r="G27055" s="88"/>
      <c r="H27055" s="88"/>
      <c r="I27055" s="88"/>
      <c r="J27055" s="88"/>
      <c r="K27055" s="88"/>
    </row>
    <row r="27056" spans="2:11" hidden="1" x14ac:dyDescent="0.2">
      <c r="B27056" s="88"/>
      <c r="C27056" s="88"/>
      <c r="D27056" s="88"/>
      <c r="E27056" s="88"/>
      <c r="F27056" s="88"/>
      <c r="G27056" s="88"/>
      <c r="H27056" s="88"/>
      <c r="I27056" s="88"/>
      <c r="J27056" s="88"/>
      <c r="K27056" s="88"/>
    </row>
    <row r="27057" spans="2:11" hidden="1" x14ac:dyDescent="0.2">
      <c r="B27057" s="88"/>
      <c r="C27057" s="88"/>
      <c r="D27057" s="88"/>
      <c r="E27057" s="88"/>
      <c r="F27057" s="88"/>
      <c r="G27057" s="88"/>
      <c r="H27057" s="88"/>
      <c r="I27057" s="88"/>
      <c r="J27057" s="88"/>
      <c r="K27057" s="88"/>
    </row>
    <row r="27058" spans="2:11" hidden="1" x14ac:dyDescent="0.2">
      <c r="B27058" s="88"/>
      <c r="C27058" s="88"/>
      <c r="D27058" s="88"/>
      <c r="E27058" s="88"/>
      <c r="F27058" s="88"/>
      <c r="G27058" s="88"/>
      <c r="H27058" s="88"/>
      <c r="I27058" s="88"/>
      <c r="J27058" s="88"/>
      <c r="K27058" s="88"/>
    </row>
    <row r="27059" spans="2:11" hidden="1" x14ac:dyDescent="0.2">
      <c r="B27059" s="88"/>
      <c r="C27059" s="88"/>
      <c r="D27059" s="88"/>
      <c r="E27059" s="88"/>
      <c r="F27059" s="88"/>
      <c r="G27059" s="88"/>
      <c r="H27059" s="88"/>
      <c r="I27059" s="88"/>
      <c r="J27059" s="88"/>
      <c r="K27059" s="88"/>
    </row>
    <row r="27060" spans="2:11" hidden="1" x14ac:dyDescent="0.2">
      <c r="B27060" s="88"/>
      <c r="C27060" s="88"/>
      <c r="D27060" s="88"/>
      <c r="E27060" s="88"/>
      <c r="F27060" s="88"/>
      <c r="G27060" s="88"/>
      <c r="H27060" s="88"/>
      <c r="I27060" s="88"/>
      <c r="J27060" s="88"/>
      <c r="K27060" s="88"/>
    </row>
    <row r="27061" spans="2:11" hidden="1" x14ac:dyDescent="0.2">
      <c r="B27061" s="88"/>
      <c r="C27061" s="88"/>
      <c r="D27061" s="88"/>
      <c r="E27061" s="88"/>
      <c r="F27061" s="88"/>
      <c r="G27061" s="88"/>
      <c r="H27061" s="88"/>
      <c r="I27061" s="88"/>
      <c r="J27061" s="88"/>
      <c r="K27061" s="88"/>
    </row>
    <row r="27062" spans="2:11" hidden="1" x14ac:dyDescent="0.2">
      <c r="B27062" s="88"/>
      <c r="C27062" s="88"/>
      <c r="D27062" s="88"/>
      <c r="E27062" s="88"/>
      <c r="F27062" s="88"/>
      <c r="G27062" s="88"/>
      <c r="H27062" s="88"/>
      <c r="I27062" s="88"/>
      <c r="J27062" s="88"/>
      <c r="K27062" s="88"/>
    </row>
    <row r="27063" spans="2:11" hidden="1" x14ac:dyDescent="0.2">
      <c r="B27063" s="88"/>
      <c r="C27063" s="88"/>
      <c r="D27063" s="88"/>
      <c r="E27063" s="88"/>
      <c r="F27063" s="88"/>
      <c r="G27063" s="88"/>
      <c r="H27063" s="88"/>
      <c r="I27063" s="88"/>
      <c r="J27063" s="88"/>
      <c r="K27063" s="88"/>
    </row>
    <row r="27064" spans="2:11" hidden="1" x14ac:dyDescent="0.2">
      <c r="B27064" s="88"/>
      <c r="C27064" s="88"/>
      <c r="D27064" s="88"/>
      <c r="E27064" s="88"/>
      <c r="F27064" s="88"/>
      <c r="G27064" s="88"/>
      <c r="H27064" s="88"/>
      <c r="I27064" s="88"/>
      <c r="J27064" s="88"/>
      <c r="K27064" s="88"/>
    </row>
    <row r="27065" spans="2:11" hidden="1" x14ac:dyDescent="0.2">
      <c r="B27065" s="88"/>
      <c r="C27065" s="88"/>
      <c r="D27065" s="88"/>
      <c r="E27065" s="88"/>
      <c r="F27065" s="88"/>
      <c r="G27065" s="88"/>
      <c r="H27065" s="88"/>
      <c r="I27065" s="88"/>
      <c r="J27065" s="88"/>
      <c r="K27065" s="88"/>
    </row>
    <row r="27066" spans="2:11" hidden="1" x14ac:dyDescent="0.2">
      <c r="B27066" s="88"/>
      <c r="C27066" s="88"/>
      <c r="D27066" s="88"/>
      <c r="E27066" s="88"/>
      <c r="F27066" s="88"/>
      <c r="G27066" s="88"/>
      <c r="H27066" s="88"/>
      <c r="I27066" s="88"/>
      <c r="J27066" s="88"/>
      <c r="K27066" s="88"/>
    </row>
    <row r="27067" spans="2:11" hidden="1" x14ac:dyDescent="0.2">
      <c r="B27067" s="88"/>
      <c r="C27067" s="88"/>
      <c r="D27067" s="88"/>
      <c r="E27067" s="88"/>
      <c r="F27067" s="88"/>
      <c r="G27067" s="88"/>
      <c r="H27067" s="88"/>
      <c r="I27067" s="88"/>
      <c r="J27067" s="88"/>
      <c r="K27067" s="88"/>
    </row>
    <row r="27068" spans="2:11" hidden="1" x14ac:dyDescent="0.2">
      <c r="B27068" s="88"/>
      <c r="C27068" s="88"/>
      <c r="D27068" s="88"/>
      <c r="E27068" s="88"/>
      <c r="F27068" s="88"/>
      <c r="G27068" s="88"/>
      <c r="H27068" s="88"/>
      <c r="I27068" s="88"/>
      <c r="J27068" s="88"/>
      <c r="K27068" s="88"/>
    </row>
    <row r="27069" spans="2:11" hidden="1" x14ac:dyDescent="0.2">
      <c r="B27069" s="88"/>
      <c r="C27069" s="88"/>
      <c r="D27069" s="88"/>
      <c r="E27069" s="88"/>
      <c r="F27069" s="88"/>
      <c r="G27069" s="88"/>
      <c r="H27069" s="88"/>
      <c r="I27069" s="88"/>
      <c r="J27069" s="88"/>
      <c r="K27069" s="88"/>
    </row>
    <row r="27070" spans="2:11" hidden="1" x14ac:dyDescent="0.2">
      <c r="B27070" s="88"/>
      <c r="C27070" s="88"/>
      <c r="D27070" s="88"/>
      <c r="E27070" s="88"/>
      <c r="F27070" s="88"/>
      <c r="G27070" s="88"/>
      <c r="H27070" s="88"/>
      <c r="I27070" s="88"/>
      <c r="J27070" s="88"/>
      <c r="K27070" s="88"/>
    </row>
    <row r="27071" spans="2:11" hidden="1" x14ac:dyDescent="0.2">
      <c r="B27071" s="88"/>
      <c r="C27071" s="88"/>
      <c r="D27071" s="88"/>
      <c r="E27071" s="88"/>
      <c r="F27071" s="88"/>
      <c r="G27071" s="88"/>
      <c r="H27071" s="88"/>
      <c r="I27071" s="88"/>
      <c r="J27071" s="88"/>
      <c r="K27071" s="88"/>
    </row>
    <row r="27072" spans="2:11" hidden="1" x14ac:dyDescent="0.2">
      <c r="B27072" s="88"/>
      <c r="C27072" s="88"/>
      <c r="D27072" s="88"/>
      <c r="E27072" s="88"/>
      <c r="F27072" s="88"/>
      <c r="G27072" s="88"/>
      <c r="H27072" s="88"/>
      <c r="I27072" s="88"/>
      <c r="J27072" s="88"/>
      <c r="K27072" s="88"/>
    </row>
    <row r="27073" spans="2:11" hidden="1" x14ac:dyDescent="0.2">
      <c r="B27073" s="88"/>
      <c r="C27073" s="88"/>
      <c r="D27073" s="88"/>
      <c r="E27073" s="88"/>
      <c r="F27073" s="88"/>
      <c r="G27073" s="88"/>
      <c r="H27073" s="88"/>
      <c r="I27073" s="88"/>
      <c r="J27073" s="88"/>
      <c r="K27073" s="88"/>
    </row>
    <row r="27074" spans="2:11" hidden="1" x14ac:dyDescent="0.2">
      <c r="B27074" s="88"/>
      <c r="C27074" s="88"/>
      <c r="D27074" s="88"/>
      <c r="E27074" s="88"/>
      <c r="F27074" s="88"/>
      <c r="G27074" s="88"/>
      <c r="H27074" s="88"/>
      <c r="I27074" s="88"/>
      <c r="J27074" s="88"/>
      <c r="K27074" s="88"/>
    </row>
    <row r="27075" spans="2:11" hidden="1" x14ac:dyDescent="0.2">
      <c r="B27075" s="88"/>
      <c r="C27075" s="88"/>
      <c r="D27075" s="88"/>
      <c r="E27075" s="88"/>
      <c r="F27075" s="88"/>
      <c r="G27075" s="88"/>
      <c r="H27075" s="88"/>
      <c r="I27075" s="88"/>
      <c r="J27075" s="88"/>
      <c r="K27075" s="88"/>
    </row>
    <row r="27076" spans="2:11" hidden="1" x14ac:dyDescent="0.2">
      <c r="B27076" s="88"/>
      <c r="C27076" s="88"/>
      <c r="D27076" s="88"/>
      <c r="E27076" s="88"/>
      <c r="F27076" s="88"/>
      <c r="G27076" s="88"/>
      <c r="H27076" s="88"/>
      <c r="I27076" s="88"/>
      <c r="J27076" s="88"/>
      <c r="K27076" s="88"/>
    </row>
    <row r="27077" spans="2:11" hidden="1" x14ac:dyDescent="0.2">
      <c r="B27077" s="88"/>
      <c r="C27077" s="88"/>
      <c r="D27077" s="88"/>
      <c r="E27077" s="88"/>
      <c r="F27077" s="88"/>
      <c r="G27077" s="88"/>
      <c r="H27077" s="88"/>
      <c r="I27077" s="88"/>
      <c r="J27077" s="88"/>
      <c r="K27077" s="88"/>
    </row>
    <row r="27078" spans="2:11" hidden="1" x14ac:dyDescent="0.2">
      <c r="B27078" s="88"/>
      <c r="C27078" s="88"/>
      <c r="D27078" s="88"/>
      <c r="E27078" s="88"/>
      <c r="F27078" s="88"/>
      <c r="G27078" s="88"/>
      <c r="H27078" s="88"/>
      <c r="I27078" s="88"/>
      <c r="J27078" s="88"/>
      <c r="K27078" s="88"/>
    </row>
    <row r="27079" spans="2:11" hidden="1" x14ac:dyDescent="0.2">
      <c r="B27079" s="88"/>
      <c r="C27079" s="88"/>
      <c r="D27079" s="88"/>
      <c r="E27079" s="88"/>
      <c r="F27079" s="88"/>
      <c r="G27079" s="88"/>
      <c r="H27079" s="88"/>
      <c r="I27079" s="88"/>
      <c r="J27079" s="88"/>
      <c r="K27079" s="88"/>
    </row>
    <row r="27080" spans="2:11" hidden="1" x14ac:dyDescent="0.2">
      <c r="B27080" s="88"/>
      <c r="C27080" s="88"/>
      <c r="D27080" s="88"/>
      <c r="E27080" s="88"/>
      <c r="F27080" s="88"/>
      <c r="G27080" s="88"/>
      <c r="H27080" s="88"/>
      <c r="I27080" s="88"/>
      <c r="J27080" s="88"/>
      <c r="K27080" s="88"/>
    </row>
    <row r="27081" spans="2:11" hidden="1" x14ac:dyDescent="0.2">
      <c r="B27081" s="88"/>
      <c r="C27081" s="88"/>
      <c r="D27081" s="88"/>
      <c r="E27081" s="88"/>
      <c r="F27081" s="88"/>
      <c r="G27081" s="88"/>
      <c r="H27081" s="88"/>
      <c r="I27081" s="88"/>
      <c r="J27081" s="88"/>
      <c r="K27081" s="88"/>
    </row>
    <row r="27082" spans="2:11" hidden="1" x14ac:dyDescent="0.2">
      <c r="B27082" s="88"/>
      <c r="C27082" s="88"/>
      <c r="D27082" s="88"/>
      <c r="E27082" s="88"/>
      <c r="F27082" s="88"/>
      <c r="G27082" s="88"/>
      <c r="H27082" s="88"/>
      <c r="I27082" s="88"/>
      <c r="J27082" s="88"/>
      <c r="K27082" s="88"/>
    </row>
    <row r="27083" spans="2:11" hidden="1" x14ac:dyDescent="0.2">
      <c r="B27083" s="88"/>
      <c r="C27083" s="88"/>
      <c r="D27083" s="88"/>
      <c r="E27083" s="88"/>
      <c r="F27083" s="88"/>
      <c r="G27083" s="88"/>
      <c r="H27083" s="88"/>
      <c r="I27083" s="88"/>
      <c r="J27083" s="88"/>
      <c r="K27083" s="88"/>
    </row>
    <row r="27084" spans="2:11" hidden="1" x14ac:dyDescent="0.2">
      <c r="B27084" s="88"/>
      <c r="C27084" s="88"/>
      <c r="D27084" s="88"/>
      <c r="E27084" s="88"/>
      <c r="F27084" s="88"/>
      <c r="G27084" s="88"/>
      <c r="H27084" s="88"/>
      <c r="I27084" s="88"/>
      <c r="J27084" s="88"/>
      <c r="K27084" s="88"/>
    </row>
    <row r="27085" spans="2:11" hidden="1" x14ac:dyDescent="0.2">
      <c r="B27085" s="88"/>
      <c r="C27085" s="88"/>
      <c r="D27085" s="88"/>
      <c r="E27085" s="88"/>
      <c r="F27085" s="88"/>
      <c r="G27085" s="88"/>
      <c r="H27085" s="88"/>
      <c r="I27085" s="88"/>
      <c r="J27085" s="88"/>
      <c r="K27085" s="88"/>
    </row>
    <row r="27086" spans="2:11" hidden="1" x14ac:dyDescent="0.2">
      <c r="B27086" s="88"/>
      <c r="C27086" s="88"/>
      <c r="D27086" s="88"/>
      <c r="E27086" s="88"/>
      <c r="F27086" s="88"/>
      <c r="G27086" s="88"/>
      <c r="H27086" s="88"/>
      <c r="I27086" s="88"/>
      <c r="J27086" s="88"/>
      <c r="K27086" s="88"/>
    </row>
    <row r="27087" spans="2:11" hidden="1" x14ac:dyDescent="0.2">
      <c r="B27087" s="88"/>
      <c r="C27087" s="88"/>
      <c r="D27087" s="88"/>
      <c r="E27087" s="88"/>
      <c r="F27087" s="88"/>
      <c r="G27087" s="88"/>
      <c r="H27087" s="88"/>
      <c r="I27087" s="88"/>
      <c r="J27087" s="88"/>
      <c r="K27087" s="88"/>
    </row>
    <row r="27088" spans="2:11" hidden="1" x14ac:dyDescent="0.2">
      <c r="B27088" s="88"/>
      <c r="C27088" s="88"/>
      <c r="D27088" s="88"/>
      <c r="E27088" s="88"/>
      <c r="F27088" s="88"/>
      <c r="G27088" s="88"/>
      <c r="H27088" s="88"/>
      <c r="I27088" s="88"/>
      <c r="J27088" s="88"/>
      <c r="K27088" s="88"/>
    </row>
    <row r="27089" spans="2:11" hidden="1" x14ac:dyDescent="0.2">
      <c r="B27089" s="88"/>
      <c r="C27089" s="88"/>
      <c r="D27089" s="88"/>
      <c r="E27089" s="88"/>
      <c r="F27089" s="88"/>
      <c r="G27089" s="88"/>
      <c r="H27089" s="88"/>
      <c r="I27089" s="88"/>
      <c r="J27089" s="88"/>
      <c r="K27089" s="88"/>
    </row>
    <row r="27090" spans="2:11" hidden="1" x14ac:dyDescent="0.2">
      <c r="B27090" s="88"/>
      <c r="C27090" s="88"/>
      <c r="D27090" s="88"/>
      <c r="E27090" s="88"/>
      <c r="F27090" s="88"/>
      <c r="G27090" s="88"/>
      <c r="H27090" s="88"/>
      <c r="I27090" s="88"/>
      <c r="J27090" s="88"/>
      <c r="K27090" s="88"/>
    </row>
    <row r="27091" spans="2:11" hidden="1" x14ac:dyDescent="0.2">
      <c r="B27091" s="88"/>
      <c r="C27091" s="88"/>
      <c r="D27091" s="88"/>
      <c r="E27091" s="88"/>
      <c r="F27091" s="88"/>
      <c r="G27091" s="88"/>
      <c r="H27091" s="88"/>
      <c r="I27091" s="88"/>
      <c r="J27091" s="88"/>
      <c r="K27091" s="88"/>
    </row>
    <row r="27092" spans="2:11" hidden="1" x14ac:dyDescent="0.2">
      <c r="B27092" s="88"/>
      <c r="C27092" s="88"/>
      <c r="D27092" s="88"/>
      <c r="E27092" s="88"/>
      <c r="F27092" s="88"/>
      <c r="G27092" s="88"/>
      <c r="H27092" s="88"/>
      <c r="I27092" s="88"/>
      <c r="J27092" s="88"/>
      <c r="K27092" s="88"/>
    </row>
    <row r="27093" spans="2:11" hidden="1" x14ac:dyDescent="0.2">
      <c r="B27093" s="88"/>
      <c r="C27093" s="88"/>
      <c r="D27093" s="88"/>
      <c r="E27093" s="88"/>
      <c r="F27093" s="88"/>
      <c r="G27093" s="88"/>
      <c r="H27093" s="88"/>
      <c r="I27093" s="88"/>
      <c r="J27093" s="88"/>
      <c r="K27093" s="88"/>
    </row>
    <row r="27094" spans="2:11" hidden="1" x14ac:dyDescent="0.2">
      <c r="B27094" s="88"/>
      <c r="C27094" s="88"/>
      <c r="D27094" s="88"/>
      <c r="E27094" s="88"/>
      <c r="F27094" s="88"/>
      <c r="G27094" s="88"/>
      <c r="H27094" s="88"/>
      <c r="I27094" s="88"/>
      <c r="J27094" s="88"/>
      <c r="K27094" s="88"/>
    </row>
    <row r="27095" spans="2:11" hidden="1" x14ac:dyDescent="0.2">
      <c r="B27095" s="88"/>
      <c r="C27095" s="88"/>
      <c r="D27095" s="88"/>
      <c r="E27095" s="88"/>
      <c r="F27095" s="88"/>
      <c r="G27095" s="88"/>
      <c r="H27095" s="88"/>
      <c r="I27095" s="88"/>
      <c r="J27095" s="88"/>
      <c r="K27095" s="88"/>
    </row>
    <row r="27096" spans="2:11" hidden="1" x14ac:dyDescent="0.2">
      <c r="B27096" s="88"/>
      <c r="C27096" s="88"/>
      <c r="D27096" s="88"/>
      <c r="E27096" s="88"/>
      <c r="F27096" s="88"/>
      <c r="G27096" s="88"/>
      <c r="H27096" s="88"/>
      <c r="I27096" s="88"/>
      <c r="J27096" s="88"/>
      <c r="K27096" s="88"/>
    </row>
    <row r="27097" spans="2:11" hidden="1" x14ac:dyDescent="0.2">
      <c r="B27097" s="88"/>
      <c r="C27097" s="88"/>
      <c r="D27097" s="88"/>
      <c r="E27097" s="88"/>
      <c r="F27097" s="88"/>
      <c r="G27097" s="88"/>
      <c r="H27097" s="88"/>
      <c r="I27097" s="88"/>
      <c r="J27097" s="88"/>
      <c r="K27097" s="88"/>
    </row>
    <row r="27098" spans="2:11" hidden="1" x14ac:dyDescent="0.2">
      <c r="B27098" s="88"/>
      <c r="C27098" s="88"/>
      <c r="D27098" s="88"/>
      <c r="E27098" s="88"/>
      <c r="F27098" s="88"/>
      <c r="G27098" s="88"/>
      <c r="H27098" s="88"/>
      <c r="I27098" s="88"/>
      <c r="J27098" s="88"/>
      <c r="K27098" s="88"/>
    </row>
    <row r="27099" spans="2:11" hidden="1" x14ac:dyDescent="0.2">
      <c r="B27099" s="88"/>
      <c r="C27099" s="88"/>
      <c r="D27099" s="88"/>
      <c r="E27099" s="88"/>
      <c r="F27099" s="88"/>
      <c r="G27099" s="88"/>
      <c r="H27099" s="88"/>
      <c r="I27099" s="88"/>
      <c r="J27099" s="88"/>
      <c r="K27099" s="88"/>
    </row>
    <row r="27100" spans="2:11" hidden="1" x14ac:dyDescent="0.2">
      <c r="B27100" s="88"/>
      <c r="C27100" s="88"/>
      <c r="D27100" s="88"/>
      <c r="E27100" s="88"/>
      <c r="F27100" s="88"/>
      <c r="G27100" s="88"/>
      <c r="H27100" s="88"/>
      <c r="I27100" s="88"/>
      <c r="J27100" s="88"/>
      <c r="K27100" s="88"/>
    </row>
    <row r="27101" spans="2:11" hidden="1" x14ac:dyDescent="0.2">
      <c r="B27101" s="88"/>
      <c r="C27101" s="88"/>
      <c r="D27101" s="88"/>
      <c r="E27101" s="88"/>
      <c r="F27101" s="88"/>
      <c r="G27101" s="88"/>
      <c r="H27101" s="88"/>
      <c r="I27101" s="88"/>
      <c r="J27101" s="88"/>
      <c r="K27101" s="88"/>
    </row>
    <row r="27102" spans="2:11" hidden="1" x14ac:dyDescent="0.2">
      <c r="B27102" s="88"/>
      <c r="C27102" s="88"/>
      <c r="D27102" s="88"/>
      <c r="E27102" s="88"/>
      <c r="F27102" s="88"/>
      <c r="G27102" s="88"/>
      <c r="H27102" s="88"/>
      <c r="I27102" s="88"/>
      <c r="J27102" s="88"/>
      <c r="K27102" s="88"/>
    </row>
    <row r="27103" spans="2:11" hidden="1" x14ac:dyDescent="0.2">
      <c r="B27103" s="88"/>
      <c r="C27103" s="88"/>
      <c r="D27103" s="88"/>
      <c r="E27103" s="88"/>
      <c r="F27103" s="88"/>
      <c r="G27103" s="88"/>
      <c r="H27103" s="88"/>
      <c r="I27103" s="88"/>
      <c r="J27103" s="88"/>
      <c r="K27103" s="88"/>
    </row>
    <row r="27104" spans="2:11" hidden="1" x14ac:dyDescent="0.2">
      <c r="B27104" s="88"/>
      <c r="C27104" s="88"/>
      <c r="D27104" s="88"/>
      <c r="E27104" s="88"/>
      <c r="F27104" s="88"/>
      <c r="G27104" s="88"/>
      <c r="H27104" s="88"/>
      <c r="I27104" s="88"/>
      <c r="J27104" s="88"/>
      <c r="K27104" s="88"/>
    </row>
    <row r="27105" spans="2:11" hidden="1" x14ac:dyDescent="0.2">
      <c r="B27105" s="88"/>
      <c r="C27105" s="88"/>
      <c r="D27105" s="88"/>
      <c r="E27105" s="88"/>
      <c r="F27105" s="88"/>
      <c r="G27105" s="88"/>
      <c r="H27105" s="88"/>
      <c r="I27105" s="88"/>
      <c r="J27105" s="88"/>
      <c r="K27105" s="88"/>
    </row>
    <row r="27106" spans="2:11" hidden="1" x14ac:dyDescent="0.2">
      <c r="B27106" s="88"/>
      <c r="C27106" s="88"/>
      <c r="D27106" s="88"/>
      <c r="E27106" s="88"/>
      <c r="F27106" s="88"/>
      <c r="G27106" s="88"/>
      <c r="H27106" s="88"/>
      <c r="I27106" s="88"/>
      <c r="J27106" s="88"/>
      <c r="K27106" s="88"/>
    </row>
    <row r="27107" spans="2:11" hidden="1" x14ac:dyDescent="0.2">
      <c r="B27107" s="88"/>
      <c r="C27107" s="88"/>
      <c r="D27107" s="88"/>
      <c r="E27107" s="88"/>
      <c r="F27107" s="88"/>
      <c r="G27107" s="88"/>
      <c r="H27107" s="88"/>
      <c r="I27107" s="88"/>
      <c r="J27107" s="88"/>
      <c r="K27107" s="88"/>
    </row>
    <row r="27108" spans="2:11" hidden="1" x14ac:dyDescent="0.2">
      <c r="B27108" s="88"/>
      <c r="C27108" s="88"/>
      <c r="D27108" s="88"/>
      <c r="E27108" s="88"/>
      <c r="F27108" s="88"/>
      <c r="G27108" s="88"/>
      <c r="H27108" s="88"/>
      <c r="I27108" s="88"/>
      <c r="J27108" s="88"/>
      <c r="K27108" s="88"/>
    </row>
    <row r="27109" spans="2:11" hidden="1" x14ac:dyDescent="0.2">
      <c r="B27109" s="88"/>
      <c r="C27109" s="88"/>
      <c r="D27109" s="88"/>
      <c r="E27109" s="88"/>
      <c r="F27109" s="88"/>
      <c r="G27109" s="88"/>
      <c r="H27109" s="88"/>
      <c r="I27109" s="88"/>
      <c r="J27109" s="88"/>
      <c r="K27109" s="88"/>
    </row>
    <row r="27110" spans="2:11" hidden="1" x14ac:dyDescent="0.2">
      <c r="B27110" s="88"/>
      <c r="C27110" s="88"/>
      <c r="D27110" s="88"/>
      <c r="E27110" s="88"/>
      <c r="F27110" s="88"/>
      <c r="G27110" s="88"/>
      <c r="H27110" s="88"/>
      <c r="I27110" s="88"/>
      <c r="J27110" s="88"/>
      <c r="K27110" s="88"/>
    </row>
    <row r="27111" spans="2:11" hidden="1" x14ac:dyDescent="0.2">
      <c r="B27111" s="88"/>
      <c r="C27111" s="88"/>
      <c r="D27111" s="88"/>
      <c r="E27111" s="88"/>
      <c r="F27111" s="88"/>
      <c r="G27111" s="88"/>
      <c r="H27111" s="88"/>
      <c r="I27111" s="88"/>
      <c r="J27111" s="88"/>
      <c r="K27111" s="88"/>
    </row>
    <row r="27112" spans="2:11" hidden="1" x14ac:dyDescent="0.2">
      <c r="B27112" s="88"/>
      <c r="C27112" s="88"/>
      <c r="D27112" s="88"/>
      <c r="E27112" s="88"/>
      <c r="F27112" s="88"/>
      <c r="G27112" s="88"/>
      <c r="H27112" s="88"/>
      <c r="I27112" s="88"/>
      <c r="J27112" s="88"/>
      <c r="K27112" s="88"/>
    </row>
    <row r="27113" spans="2:11" hidden="1" x14ac:dyDescent="0.2">
      <c r="B27113" s="88"/>
      <c r="C27113" s="88"/>
      <c r="D27113" s="88"/>
      <c r="E27113" s="88"/>
      <c r="F27113" s="88"/>
      <c r="G27113" s="88"/>
      <c r="H27113" s="88"/>
      <c r="I27113" s="88"/>
      <c r="J27113" s="88"/>
      <c r="K27113" s="88"/>
    </row>
    <row r="27114" spans="2:11" hidden="1" x14ac:dyDescent="0.2">
      <c r="B27114" s="88"/>
      <c r="C27114" s="88"/>
      <c r="D27114" s="88"/>
      <c r="E27114" s="88"/>
      <c r="F27114" s="88"/>
      <c r="G27114" s="88"/>
      <c r="H27114" s="88"/>
      <c r="I27114" s="88"/>
      <c r="J27114" s="88"/>
      <c r="K27114" s="88"/>
    </row>
    <row r="27115" spans="2:11" hidden="1" x14ac:dyDescent="0.2">
      <c r="B27115" s="88"/>
      <c r="C27115" s="88"/>
      <c r="D27115" s="88"/>
      <c r="E27115" s="88"/>
      <c r="F27115" s="88"/>
      <c r="G27115" s="88"/>
      <c r="H27115" s="88"/>
      <c r="I27115" s="88"/>
      <c r="J27115" s="88"/>
      <c r="K27115" s="88"/>
    </row>
    <row r="27116" spans="2:11" hidden="1" x14ac:dyDescent="0.2">
      <c r="B27116" s="88"/>
      <c r="C27116" s="88"/>
      <c r="D27116" s="88"/>
      <c r="E27116" s="88"/>
      <c r="F27116" s="88"/>
      <c r="G27116" s="88"/>
      <c r="H27116" s="88"/>
      <c r="I27116" s="88"/>
      <c r="J27116" s="88"/>
      <c r="K27116" s="88"/>
    </row>
    <row r="27117" spans="2:11" hidden="1" x14ac:dyDescent="0.2">
      <c r="B27117" s="88"/>
      <c r="C27117" s="88"/>
      <c r="D27117" s="88"/>
      <c r="E27117" s="88"/>
      <c r="F27117" s="88"/>
      <c r="G27117" s="88"/>
      <c r="H27117" s="88"/>
      <c r="I27117" s="88"/>
      <c r="J27117" s="88"/>
      <c r="K27117" s="88"/>
    </row>
    <row r="27118" spans="2:11" hidden="1" x14ac:dyDescent="0.2">
      <c r="B27118" s="88"/>
      <c r="C27118" s="88"/>
      <c r="D27118" s="88"/>
      <c r="E27118" s="88"/>
      <c r="F27118" s="88"/>
      <c r="G27118" s="88"/>
      <c r="H27118" s="88"/>
      <c r="I27118" s="88"/>
      <c r="J27118" s="88"/>
      <c r="K27118" s="88"/>
    </row>
    <row r="27119" spans="2:11" hidden="1" x14ac:dyDescent="0.2">
      <c r="B27119" s="88"/>
      <c r="C27119" s="88"/>
      <c r="D27119" s="88"/>
      <c r="E27119" s="88"/>
      <c r="F27119" s="88"/>
      <c r="G27119" s="88"/>
      <c r="H27119" s="88"/>
      <c r="I27119" s="88"/>
      <c r="J27119" s="88"/>
      <c r="K27119" s="88"/>
    </row>
    <row r="27120" spans="2:11" hidden="1" x14ac:dyDescent="0.2">
      <c r="B27120" s="88"/>
      <c r="C27120" s="88"/>
      <c r="D27120" s="88"/>
      <c r="E27120" s="88"/>
      <c r="F27120" s="88"/>
      <c r="G27120" s="88"/>
      <c r="H27120" s="88"/>
      <c r="I27120" s="88"/>
      <c r="J27120" s="88"/>
      <c r="K27120" s="88"/>
    </row>
    <row r="27121" spans="2:11" hidden="1" x14ac:dyDescent="0.2">
      <c r="B27121" s="88"/>
      <c r="C27121" s="88"/>
      <c r="D27121" s="88"/>
      <c r="E27121" s="88"/>
      <c r="F27121" s="88"/>
      <c r="G27121" s="88"/>
      <c r="H27121" s="88"/>
      <c r="I27121" s="88"/>
      <c r="J27121" s="88"/>
      <c r="K27121" s="88"/>
    </row>
    <row r="27122" spans="2:11" hidden="1" x14ac:dyDescent="0.2">
      <c r="B27122" s="88"/>
      <c r="C27122" s="88"/>
      <c r="D27122" s="88"/>
      <c r="E27122" s="88"/>
      <c r="F27122" s="88"/>
      <c r="G27122" s="88"/>
      <c r="H27122" s="88"/>
      <c r="I27122" s="88"/>
      <c r="J27122" s="88"/>
      <c r="K27122" s="88"/>
    </row>
    <row r="27123" spans="2:11" hidden="1" x14ac:dyDescent="0.2">
      <c r="B27123" s="88"/>
      <c r="C27123" s="88"/>
      <c r="D27123" s="88"/>
      <c r="E27123" s="88"/>
      <c r="F27123" s="88"/>
      <c r="G27123" s="88"/>
      <c r="H27123" s="88"/>
      <c r="I27123" s="88"/>
      <c r="J27123" s="88"/>
      <c r="K27123" s="88"/>
    </row>
    <row r="27124" spans="2:11" hidden="1" x14ac:dyDescent="0.2">
      <c r="B27124" s="88"/>
      <c r="C27124" s="88"/>
      <c r="D27124" s="88"/>
      <c r="E27124" s="88"/>
      <c r="F27124" s="88"/>
      <c r="G27124" s="88"/>
      <c r="H27124" s="88"/>
      <c r="I27124" s="88"/>
      <c r="J27124" s="88"/>
      <c r="K27124" s="88"/>
    </row>
    <row r="27125" spans="2:11" hidden="1" x14ac:dyDescent="0.2">
      <c r="B27125" s="88"/>
      <c r="C27125" s="88"/>
      <c r="D27125" s="88"/>
      <c r="E27125" s="88"/>
      <c r="F27125" s="88"/>
      <c r="G27125" s="88"/>
      <c r="H27125" s="88"/>
      <c r="I27125" s="88"/>
      <c r="J27125" s="88"/>
      <c r="K27125" s="88"/>
    </row>
    <row r="27126" spans="2:11" hidden="1" x14ac:dyDescent="0.2">
      <c r="B27126" s="88"/>
      <c r="C27126" s="88"/>
      <c r="D27126" s="88"/>
      <c r="E27126" s="88"/>
      <c r="F27126" s="88"/>
      <c r="G27126" s="88"/>
      <c r="H27126" s="88"/>
      <c r="I27126" s="88"/>
      <c r="J27126" s="88"/>
      <c r="K27126" s="88"/>
    </row>
    <row r="27127" spans="2:11" hidden="1" x14ac:dyDescent="0.2">
      <c r="B27127" s="88"/>
      <c r="C27127" s="88"/>
      <c r="D27127" s="88"/>
      <c r="E27127" s="88"/>
      <c r="F27127" s="88"/>
      <c r="G27127" s="88"/>
      <c r="H27127" s="88"/>
      <c r="I27127" s="88"/>
      <c r="J27127" s="88"/>
      <c r="K27127" s="88"/>
    </row>
    <row r="27128" spans="2:11" hidden="1" x14ac:dyDescent="0.2">
      <c r="B27128" s="88"/>
      <c r="C27128" s="88"/>
      <c r="D27128" s="88"/>
      <c r="E27128" s="88"/>
      <c r="F27128" s="88"/>
      <c r="G27128" s="88"/>
      <c r="H27128" s="88"/>
      <c r="I27128" s="88"/>
      <c r="J27128" s="88"/>
      <c r="K27128" s="88"/>
    </row>
    <row r="27129" spans="2:11" hidden="1" x14ac:dyDescent="0.2">
      <c r="B27129" s="88"/>
      <c r="C27129" s="88"/>
      <c r="D27129" s="88"/>
      <c r="E27129" s="88"/>
      <c r="F27129" s="88"/>
      <c r="G27129" s="88"/>
      <c r="H27129" s="88"/>
      <c r="I27129" s="88"/>
      <c r="J27129" s="88"/>
      <c r="K27129" s="88"/>
    </row>
    <row r="27130" spans="2:11" hidden="1" x14ac:dyDescent="0.2">
      <c r="B27130" s="88"/>
      <c r="C27130" s="88"/>
      <c r="D27130" s="88"/>
      <c r="E27130" s="88"/>
      <c r="F27130" s="88"/>
      <c r="G27130" s="88"/>
      <c r="H27130" s="88"/>
      <c r="I27130" s="88"/>
      <c r="J27130" s="88"/>
      <c r="K27130" s="88"/>
    </row>
    <row r="27131" spans="2:11" hidden="1" x14ac:dyDescent="0.2">
      <c r="B27131" s="88"/>
      <c r="C27131" s="88"/>
      <c r="D27131" s="88"/>
      <c r="E27131" s="88"/>
      <c r="F27131" s="88"/>
      <c r="G27131" s="88"/>
      <c r="H27131" s="88"/>
      <c r="I27131" s="88"/>
      <c r="J27131" s="88"/>
      <c r="K27131" s="88"/>
    </row>
    <row r="27132" spans="2:11" hidden="1" x14ac:dyDescent="0.2">
      <c r="B27132" s="88"/>
      <c r="C27132" s="88"/>
      <c r="D27132" s="88"/>
      <c r="E27132" s="88"/>
      <c r="F27132" s="88"/>
      <c r="G27132" s="88"/>
      <c r="H27132" s="88"/>
      <c r="I27132" s="88"/>
      <c r="J27132" s="88"/>
      <c r="K27132" s="88"/>
    </row>
    <row r="27133" spans="2:11" hidden="1" x14ac:dyDescent="0.2">
      <c r="B27133" s="88"/>
      <c r="C27133" s="88"/>
      <c r="D27133" s="88"/>
      <c r="E27133" s="88"/>
      <c r="F27133" s="88"/>
      <c r="G27133" s="88"/>
      <c r="H27133" s="88"/>
      <c r="I27133" s="88"/>
      <c r="J27133" s="88"/>
      <c r="K27133" s="88"/>
    </row>
    <row r="27134" spans="2:11" hidden="1" x14ac:dyDescent="0.2">
      <c r="B27134" s="88"/>
      <c r="C27134" s="88"/>
      <c r="D27134" s="88"/>
      <c r="E27134" s="88"/>
      <c r="F27134" s="88"/>
      <c r="G27134" s="88"/>
      <c r="H27134" s="88"/>
      <c r="I27134" s="88"/>
      <c r="J27134" s="88"/>
      <c r="K27134" s="88"/>
    </row>
    <row r="27135" spans="2:11" hidden="1" x14ac:dyDescent="0.2">
      <c r="B27135" s="88"/>
      <c r="C27135" s="88"/>
      <c r="D27135" s="88"/>
      <c r="E27135" s="88"/>
      <c r="F27135" s="88"/>
      <c r="G27135" s="88"/>
      <c r="H27135" s="88"/>
      <c r="I27135" s="88"/>
      <c r="J27135" s="88"/>
      <c r="K27135" s="88"/>
    </row>
    <row r="27136" spans="2:11" hidden="1" x14ac:dyDescent="0.2">
      <c r="B27136" s="88"/>
      <c r="C27136" s="88"/>
      <c r="D27136" s="88"/>
      <c r="E27136" s="88"/>
      <c r="F27136" s="88"/>
      <c r="G27136" s="88"/>
      <c r="H27136" s="88"/>
      <c r="I27136" s="88"/>
      <c r="J27136" s="88"/>
      <c r="K27136" s="88"/>
    </row>
    <row r="27137" spans="2:11" hidden="1" x14ac:dyDescent="0.2">
      <c r="B27137" s="88"/>
      <c r="C27137" s="88"/>
      <c r="D27137" s="88"/>
      <c r="E27137" s="88"/>
      <c r="F27137" s="88"/>
      <c r="G27137" s="88"/>
      <c r="H27137" s="88"/>
      <c r="I27137" s="88"/>
      <c r="J27137" s="88"/>
      <c r="K27137" s="88"/>
    </row>
    <row r="27138" spans="2:11" hidden="1" x14ac:dyDescent="0.2">
      <c r="B27138" s="88"/>
      <c r="C27138" s="88"/>
      <c r="D27138" s="88"/>
      <c r="E27138" s="88"/>
      <c r="F27138" s="88"/>
      <c r="G27138" s="88"/>
      <c r="H27138" s="88"/>
      <c r="I27138" s="88"/>
      <c r="J27138" s="88"/>
      <c r="K27138" s="88"/>
    </row>
    <row r="27139" spans="2:11" hidden="1" x14ac:dyDescent="0.2">
      <c r="B27139" s="88"/>
      <c r="C27139" s="88"/>
      <c r="D27139" s="88"/>
      <c r="E27139" s="88"/>
      <c r="F27139" s="88"/>
      <c r="G27139" s="88"/>
      <c r="H27139" s="88"/>
      <c r="I27139" s="88"/>
      <c r="J27139" s="88"/>
      <c r="K27139" s="88"/>
    </row>
    <row r="27140" spans="2:11" hidden="1" x14ac:dyDescent="0.2">
      <c r="B27140" s="88"/>
      <c r="C27140" s="88"/>
      <c r="D27140" s="88"/>
      <c r="E27140" s="88"/>
      <c r="F27140" s="88"/>
      <c r="G27140" s="88"/>
      <c r="H27140" s="88"/>
      <c r="I27140" s="88"/>
      <c r="J27140" s="88"/>
      <c r="K27140" s="88"/>
    </row>
    <row r="27141" spans="2:11" hidden="1" x14ac:dyDescent="0.2">
      <c r="B27141" s="88"/>
      <c r="C27141" s="88"/>
      <c r="D27141" s="88"/>
      <c r="E27141" s="88"/>
      <c r="F27141" s="88"/>
      <c r="G27141" s="88"/>
      <c r="H27141" s="88"/>
      <c r="I27141" s="88"/>
      <c r="J27141" s="88"/>
      <c r="K27141" s="88"/>
    </row>
    <row r="27142" spans="2:11" hidden="1" x14ac:dyDescent="0.2">
      <c r="B27142" s="88"/>
      <c r="C27142" s="88"/>
      <c r="D27142" s="88"/>
      <c r="E27142" s="88"/>
      <c r="F27142" s="88"/>
      <c r="G27142" s="88"/>
      <c r="H27142" s="88"/>
      <c r="I27142" s="88"/>
      <c r="J27142" s="88"/>
      <c r="K27142" s="88"/>
    </row>
    <row r="27143" spans="2:11" hidden="1" x14ac:dyDescent="0.2">
      <c r="B27143" s="88"/>
      <c r="C27143" s="88"/>
      <c r="D27143" s="88"/>
      <c r="E27143" s="88"/>
      <c r="F27143" s="88"/>
      <c r="G27143" s="88"/>
      <c r="H27143" s="88"/>
      <c r="I27143" s="88"/>
      <c r="J27143" s="88"/>
      <c r="K27143" s="88"/>
    </row>
    <row r="27144" spans="2:11" hidden="1" x14ac:dyDescent="0.2">
      <c r="B27144" s="88"/>
      <c r="C27144" s="88"/>
      <c r="D27144" s="88"/>
      <c r="E27144" s="88"/>
      <c r="F27144" s="88"/>
      <c r="G27144" s="88"/>
      <c r="H27144" s="88"/>
      <c r="I27144" s="88"/>
      <c r="J27144" s="88"/>
      <c r="K27144" s="88"/>
    </row>
    <row r="27145" spans="2:11" hidden="1" x14ac:dyDescent="0.2">
      <c r="B27145" s="88"/>
      <c r="C27145" s="88"/>
      <c r="D27145" s="88"/>
      <c r="E27145" s="88"/>
      <c r="F27145" s="88"/>
      <c r="G27145" s="88"/>
      <c r="H27145" s="88"/>
      <c r="I27145" s="88"/>
      <c r="J27145" s="88"/>
      <c r="K27145" s="88"/>
    </row>
    <row r="27146" spans="2:11" hidden="1" x14ac:dyDescent="0.2">
      <c r="B27146" s="88"/>
      <c r="C27146" s="88"/>
      <c r="D27146" s="88"/>
      <c r="E27146" s="88"/>
      <c r="F27146" s="88"/>
      <c r="G27146" s="88"/>
      <c r="H27146" s="88"/>
      <c r="I27146" s="88"/>
      <c r="J27146" s="88"/>
      <c r="K27146" s="88"/>
    </row>
    <row r="27147" spans="2:11" hidden="1" x14ac:dyDescent="0.2">
      <c r="B27147" s="88"/>
      <c r="C27147" s="88"/>
      <c r="D27147" s="88"/>
      <c r="E27147" s="88"/>
      <c r="F27147" s="88"/>
      <c r="G27147" s="88"/>
      <c r="H27147" s="88"/>
      <c r="I27147" s="88"/>
      <c r="J27147" s="88"/>
      <c r="K27147" s="88"/>
    </row>
    <row r="27148" spans="2:11" hidden="1" x14ac:dyDescent="0.2">
      <c r="B27148" s="88"/>
      <c r="C27148" s="88"/>
      <c r="D27148" s="88"/>
      <c r="E27148" s="88"/>
      <c r="F27148" s="88"/>
      <c r="G27148" s="88"/>
      <c r="H27148" s="88"/>
      <c r="I27148" s="88"/>
      <c r="J27148" s="88"/>
      <c r="K27148" s="88"/>
    </row>
    <row r="27149" spans="2:11" hidden="1" x14ac:dyDescent="0.2">
      <c r="B27149" s="88"/>
      <c r="C27149" s="88"/>
      <c r="D27149" s="88"/>
      <c r="E27149" s="88"/>
      <c r="F27149" s="88"/>
      <c r="G27149" s="88"/>
      <c r="H27149" s="88"/>
      <c r="I27149" s="88"/>
      <c r="J27149" s="88"/>
      <c r="K27149" s="88"/>
    </row>
    <row r="27150" spans="2:11" hidden="1" x14ac:dyDescent="0.2">
      <c r="B27150" s="88"/>
      <c r="C27150" s="88"/>
      <c r="D27150" s="88"/>
      <c r="E27150" s="88"/>
      <c r="F27150" s="88"/>
      <c r="G27150" s="88"/>
      <c r="H27150" s="88"/>
      <c r="I27150" s="88"/>
      <c r="J27150" s="88"/>
      <c r="K27150" s="88"/>
    </row>
    <row r="27151" spans="2:11" hidden="1" x14ac:dyDescent="0.2">
      <c r="B27151" s="88"/>
      <c r="C27151" s="88"/>
      <c r="D27151" s="88"/>
      <c r="E27151" s="88"/>
      <c r="F27151" s="88"/>
      <c r="G27151" s="88"/>
      <c r="H27151" s="88"/>
      <c r="I27151" s="88"/>
      <c r="J27151" s="88"/>
      <c r="K27151" s="88"/>
    </row>
    <row r="27152" spans="2:11" hidden="1" x14ac:dyDescent="0.2">
      <c r="B27152" s="88"/>
      <c r="C27152" s="88"/>
      <c r="D27152" s="88"/>
      <c r="E27152" s="88"/>
      <c r="F27152" s="88"/>
      <c r="G27152" s="88"/>
      <c r="H27152" s="88"/>
      <c r="I27152" s="88"/>
      <c r="J27152" s="88"/>
      <c r="K27152" s="88"/>
    </row>
    <row r="27153" spans="2:11" hidden="1" x14ac:dyDescent="0.2">
      <c r="B27153" s="88"/>
      <c r="C27153" s="88"/>
      <c r="D27153" s="88"/>
      <c r="E27153" s="88"/>
      <c r="F27153" s="88"/>
      <c r="G27153" s="88"/>
      <c r="H27153" s="88"/>
      <c r="I27153" s="88"/>
      <c r="J27153" s="88"/>
      <c r="K27153" s="88"/>
    </row>
    <row r="27154" spans="2:11" hidden="1" x14ac:dyDescent="0.2">
      <c r="B27154" s="88"/>
      <c r="C27154" s="88"/>
      <c r="D27154" s="88"/>
      <c r="E27154" s="88"/>
      <c r="F27154" s="88"/>
      <c r="G27154" s="88"/>
      <c r="H27154" s="88"/>
      <c r="I27154" s="88"/>
      <c r="J27154" s="88"/>
      <c r="K27154" s="88"/>
    </row>
    <row r="27155" spans="2:11" hidden="1" x14ac:dyDescent="0.2">
      <c r="B27155" s="88"/>
      <c r="C27155" s="88"/>
      <c r="D27155" s="88"/>
      <c r="E27155" s="88"/>
      <c r="F27155" s="88"/>
      <c r="G27155" s="88"/>
      <c r="H27155" s="88"/>
      <c r="I27155" s="88"/>
      <c r="J27155" s="88"/>
      <c r="K27155" s="88"/>
    </row>
    <row r="27156" spans="2:11" hidden="1" x14ac:dyDescent="0.2">
      <c r="B27156" s="88"/>
      <c r="C27156" s="88"/>
      <c r="D27156" s="88"/>
      <c r="E27156" s="88"/>
      <c r="F27156" s="88"/>
      <c r="G27156" s="88"/>
      <c r="H27156" s="88"/>
      <c r="I27156" s="88"/>
      <c r="J27156" s="88"/>
      <c r="K27156" s="88"/>
    </row>
    <row r="27157" spans="2:11" hidden="1" x14ac:dyDescent="0.2">
      <c r="B27157" s="88"/>
      <c r="C27157" s="88"/>
      <c r="D27157" s="88"/>
      <c r="E27157" s="88"/>
      <c r="F27157" s="88"/>
      <c r="G27157" s="88"/>
      <c r="H27157" s="88"/>
      <c r="I27157" s="88"/>
      <c r="J27157" s="88"/>
      <c r="K27157" s="88"/>
    </row>
    <row r="27158" spans="2:11" hidden="1" x14ac:dyDescent="0.2">
      <c r="B27158" s="88"/>
      <c r="C27158" s="88"/>
      <c r="D27158" s="88"/>
      <c r="E27158" s="88"/>
      <c r="F27158" s="88"/>
      <c r="G27158" s="88"/>
      <c r="H27158" s="88"/>
      <c r="I27158" s="88"/>
      <c r="J27158" s="88"/>
      <c r="K27158" s="88"/>
    </row>
    <row r="27159" spans="2:11" hidden="1" x14ac:dyDescent="0.2">
      <c r="B27159" s="88"/>
      <c r="C27159" s="88"/>
      <c r="D27159" s="88"/>
      <c r="E27159" s="88"/>
      <c r="F27159" s="88"/>
      <c r="G27159" s="88"/>
      <c r="H27159" s="88"/>
      <c r="I27159" s="88"/>
      <c r="J27159" s="88"/>
      <c r="K27159" s="88"/>
    </row>
    <row r="27160" spans="2:11" hidden="1" x14ac:dyDescent="0.2">
      <c r="B27160" s="88"/>
      <c r="C27160" s="88"/>
      <c r="D27160" s="88"/>
      <c r="E27160" s="88"/>
      <c r="F27160" s="88"/>
      <c r="G27160" s="88"/>
      <c r="H27160" s="88"/>
      <c r="I27160" s="88"/>
      <c r="J27160" s="88"/>
      <c r="K27160" s="88"/>
    </row>
    <row r="27161" spans="2:11" hidden="1" x14ac:dyDescent="0.2">
      <c r="B27161" s="88"/>
      <c r="C27161" s="88"/>
      <c r="D27161" s="88"/>
      <c r="E27161" s="88"/>
      <c r="F27161" s="88"/>
      <c r="G27161" s="88"/>
      <c r="H27161" s="88"/>
      <c r="I27161" s="88"/>
      <c r="J27161" s="88"/>
      <c r="K27161" s="88"/>
    </row>
    <row r="27162" spans="2:11" hidden="1" x14ac:dyDescent="0.2">
      <c r="B27162" s="88"/>
      <c r="C27162" s="88"/>
      <c r="D27162" s="88"/>
      <c r="E27162" s="88"/>
      <c r="F27162" s="88"/>
      <c r="G27162" s="88"/>
      <c r="H27162" s="88"/>
      <c r="I27162" s="88"/>
      <c r="J27162" s="88"/>
      <c r="K27162" s="88"/>
    </row>
    <row r="27163" spans="2:11" hidden="1" x14ac:dyDescent="0.2">
      <c r="B27163" s="88"/>
      <c r="C27163" s="88"/>
      <c r="D27163" s="88"/>
      <c r="E27163" s="88"/>
      <c r="F27163" s="88"/>
      <c r="G27163" s="88"/>
      <c r="H27163" s="88"/>
      <c r="I27163" s="88"/>
      <c r="J27163" s="88"/>
      <c r="K27163" s="88"/>
    </row>
    <row r="27164" spans="2:11" hidden="1" x14ac:dyDescent="0.2">
      <c r="B27164" s="88"/>
      <c r="C27164" s="88"/>
      <c r="D27164" s="88"/>
      <c r="E27164" s="88"/>
      <c r="F27164" s="88"/>
      <c r="G27164" s="88"/>
      <c r="H27164" s="88"/>
      <c r="I27164" s="88"/>
      <c r="J27164" s="88"/>
      <c r="K27164" s="88"/>
    </row>
    <row r="27165" spans="2:11" hidden="1" x14ac:dyDescent="0.2">
      <c r="B27165" s="88"/>
      <c r="C27165" s="88"/>
      <c r="D27165" s="88"/>
      <c r="E27165" s="88"/>
      <c r="F27165" s="88"/>
      <c r="G27165" s="88"/>
      <c r="H27165" s="88"/>
      <c r="I27165" s="88"/>
      <c r="J27165" s="88"/>
      <c r="K27165" s="88"/>
    </row>
    <row r="27166" spans="2:11" hidden="1" x14ac:dyDescent="0.2">
      <c r="B27166" s="88"/>
      <c r="C27166" s="88"/>
      <c r="D27166" s="88"/>
      <c r="E27166" s="88"/>
      <c r="F27166" s="88"/>
      <c r="G27166" s="88"/>
      <c r="H27166" s="88"/>
      <c r="I27166" s="88"/>
      <c r="J27166" s="88"/>
      <c r="K27166" s="88"/>
    </row>
    <row r="27167" spans="2:11" hidden="1" x14ac:dyDescent="0.2">
      <c r="B27167" s="88"/>
      <c r="C27167" s="88"/>
      <c r="D27167" s="88"/>
      <c r="E27167" s="88"/>
      <c r="F27167" s="88"/>
      <c r="G27167" s="88"/>
      <c r="H27167" s="88"/>
      <c r="I27167" s="88"/>
      <c r="J27167" s="88"/>
      <c r="K27167" s="88"/>
    </row>
    <row r="27168" spans="2:11" hidden="1" x14ac:dyDescent="0.2">
      <c r="B27168" s="88"/>
      <c r="C27168" s="88"/>
      <c r="D27168" s="88"/>
      <c r="E27168" s="88"/>
      <c r="F27168" s="88"/>
      <c r="G27168" s="88"/>
      <c r="H27168" s="88"/>
      <c r="I27168" s="88"/>
      <c r="J27168" s="88"/>
      <c r="K27168" s="88"/>
    </row>
    <row r="27169" spans="2:11" hidden="1" x14ac:dyDescent="0.2">
      <c r="B27169" s="88"/>
      <c r="C27169" s="88"/>
      <c r="D27169" s="88"/>
      <c r="E27169" s="88"/>
      <c r="F27169" s="88"/>
      <c r="G27169" s="88"/>
      <c r="H27169" s="88"/>
      <c r="I27169" s="88"/>
      <c r="J27169" s="88"/>
      <c r="K27169" s="88"/>
    </row>
    <row r="27170" spans="2:11" hidden="1" x14ac:dyDescent="0.2">
      <c r="B27170" s="88"/>
      <c r="C27170" s="88"/>
      <c r="D27170" s="88"/>
      <c r="E27170" s="88"/>
      <c r="F27170" s="88"/>
      <c r="G27170" s="88"/>
      <c r="H27170" s="88"/>
      <c r="I27170" s="88"/>
      <c r="J27170" s="88"/>
      <c r="K27170" s="88"/>
    </row>
    <row r="27171" spans="2:11" hidden="1" x14ac:dyDescent="0.2">
      <c r="B27171" s="88"/>
      <c r="C27171" s="88"/>
      <c r="D27171" s="88"/>
      <c r="E27171" s="88"/>
      <c r="F27171" s="88"/>
      <c r="G27171" s="88"/>
      <c r="H27171" s="88"/>
      <c r="I27171" s="88"/>
      <c r="J27171" s="88"/>
      <c r="K27171" s="88"/>
    </row>
    <row r="27172" spans="2:11" hidden="1" x14ac:dyDescent="0.2">
      <c r="B27172" s="88"/>
      <c r="C27172" s="88"/>
      <c r="D27172" s="88"/>
      <c r="E27172" s="88"/>
      <c r="F27172" s="88"/>
      <c r="G27172" s="88"/>
      <c r="H27172" s="88"/>
      <c r="I27172" s="88"/>
      <c r="J27172" s="88"/>
      <c r="K27172" s="88"/>
    </row>
    <row r="27173" spans="2:11" hidden="1" x14ac:dyDescent="0.2">
      <c r="B27173" s="88"/>
      <c r="C27173" s="88"/>
      <c r="D27173" s="88"/>
      <c r="E27173" s="88"/>
      <c r="F27173" s="88"/>
      <c r="G27173" s="88"/>
      <c r="H27173" s="88"/>
      <c r="I27173" s="88"/>
      <c r="J27173" s="88"/>
      <c r="K27173" s="88"/>
    </row>
    <row r="27174" spans="2:11" hidden="1" x14ac:dyDescent="0.2">
      <c r="B27174" s="88"/>
      <c r="C27174" s="88"/>
      <c r="D27174" s="88"/>
      <c r="E27174" s="88"/>
      <c r="F27174" s="88"/>
      <c r="G27174" s="88"/>
      <c r="H27174" s="88"/>
      <c r="I27174" s="88"/>
      <c r="J27174" s="88"/>
      <c r="K27174" s="88"/>
    </row>
    <row r="27175" spans="2:11" hidden="1" x14ac:dyDescent="0.2">
      <c r="B27175" s="88"/>
      <c r="C27175" s="88"/>
      <c r="D27175" s="88"/>
      <c r="E27175" s="88"/>
      <c r="F27175" s="88"/>
      <c r="G27175" s="88"/>
      <c r="H27175" s="88"/>
      <c r="I27175" s="88"/>
      <c r="J27175" s="88"/>
      <c r="K27175" s="88"/>
    </row>
    <row r="27176" spans="2:11" hidden="1" x14ac:dyDescent="0.2">
      <c r="B27176" s="88"/>
      <c r="C27176" s="88"/>
      <c r="D27176" s="88"/>
      <c r="E27176" s="88"/>
      <c r="F27176" s="88"/>
      <c r="G27176" s="88"/>
      <c r="H27176" s="88"/>
      <c r="I27176" s="88"/>
      <c r="J27176" s="88"/>
      <c r="K27176" s="88"/>
    </row>
    <row r="27177" spans="2:11" hidden="1" x14ac:dyDescent="0.2">
      <c r="B27177" s="88"/>
      <c r="C27177" s="88"/>
      <c r="D27177" s="88"/>
      <c r="E27177" s="88"/>
      <c r="F27177" s="88"/>
      <c r="G27177" s="88"/>
      <c r="H27177" s="88"/>
      <c r="I27177" s="88"/>
      <c r="J27177" s="88"/>
      <c r="K27177" s="88"/>
    </row>
    <row r="27178" spans="2:11" hidden="1" x14ac:dyDescent="0.2">
      <c r="B27178" s="88"/>
      <c r="C27178" s="88"/>
      <c r="D27178" s="88"/>
      <c r="E27178" s="88"/>
      <c r="F27178" s="88"/>
      <c r="G27178" s="88"/>
      <c r="H27178" s="88"/>
      <c r="I27178" s="88"/>
      <c r="J27178" s="88"/>
      <c r="K27178" s="88"/>
    </row>
    <row r="27179" spans="2:11" hidden="1" x14ac:dyDescent="0.2">
      <c r="B27179" s="88"/>
      <c r="C27179" s="88"/>
      <c r="D27179" s="88"/>
      <c r="E27179" s="88"/>
      <c r="F27179" s="88"/>
      <c r="G27179" s="88"/>
      <c r="H27179" s="88"/>
      <c r="I27179" s="88"/>
      <c r="J27179" s="88"/>
      <c r="K27179" s="88"/>
    </row>
    <row r="27180" spans="2:11" hidden="1" x14ac:dyDescent="0.2">
      <c r="B27180" s="88"/>
      <c r="C27180" s="88"/>
      <c r="D27180" s="88"/>
      <c r="E27180" s="88"/>
      <c r="F27180" s="88"/>
      <c r="G27180" s="88"/>
      <c r="H27180" s="88"/>
      <c r="I27180" s="88"/>
      <c r="J27180" s="88"/>
      <c r="K27180" s="88"/>
    </row>
    <row r="27181" spans="2:11" hidden="1" x14ac:dyDescent="0.2">
      <c r="B27181" s="88"/>
      <c r="C27181" s="88"/>
      <c r="D27181" s="88"/>
      <c r="E27181" s="88"/>
      <c r="F27181" s="88"/>
      <c r="G27181" s="88"/>
      <c r="H27181" s="88"/>
      <c r="I27181" s="88"/>
      <c r="J27181" s="88"/>
      <c r="K27181" s="88"/>
    </row>
    <row r="27182" spans="2:11" hidden="1" x14ac:dyDescent="0.2">
      <c r="B27182" s="88"/>
      <c r="C27182" s="88"/>
      <c r="D27182" s="88"/>
      <c r="E27182" s="88"/>
      <c r="F27182" s="88"/>
      <c r="G27182" s="88"/>
      <c r="H27182" s="88"/>
      <c r="I27182" s="88"/>
      <c r="J27182" s="88"/>
      <c r="K27182" s="88"/>
    </row>
    <row r="27183" spans="2:11" hidden="1" x14ac:dyDescent="0.2">
      <c r="B27183" s="88"/>
      <c r="C27183" s="88"/>
      <c r="D27183" s="88"/>
      <c r="E27183" s="88"/>
      <c r="F27183" s="88"/>
      <c r="G27183" s="88"/>
      <c r="H27183" s="88"/>
      <c r="I27183" s="88"/>
      <c r="J27183" s="88"/>
      <c r="K27183" s="88"/>
    </row>
    <row r="27184" spans="2:11" hidden="1" x14ac:dyDescent="0.2">
      <c r="B27184" s="88"/>
      <c r="C27184" s="88"/>
      <c r="D27184" s="88"/>
      <c r="E27184" s="88"/>
      <c r="F27184" s="88"/>
      <c r="G27184" s="88"/>
      <c r="H27184" s="88"/>
      <c r="I27184" s="88"/>
      <c r="J27184" s="88"/>
      <c r="K27184" s="88"/>
    </row>
    <row r="27185" spans="2:11" hidden="1" x14ac:dyDescent="0.2">
      <c r="B27185" s="88"/>
      <c r="C27185" s="88"/>
      <c r="D27185" s="88"/>
      <c r="E27185" s="88"/>
      <c r="F27185" s="88"/>
      <c r="G27185" s="88"/>
      <c r="H27185" s="88"/>
      <c r="I27185" s="88"/>
      <c r="J27185" s="88"/>
      <c r="K27185" s="88"/>
    </row>
    <row r="27186" spans="2:11" hidden="1" x14ac:dyDescent="0.2">
      <c r="B27186" s="88"/>
      <c r="C27186" s="88"/>
      <c r="D27186" s="88"/>
      <c r="E27186" s="88"/>
      <c r="F27186" s="88"/>
      <c r="G27186" s="88"/>
      <c r="H27186" s="88"/>
      <c r="I27186" s="88"/>
      <c r="J27186" s="88"/>
      <c r="K27186" s="88"/>
    </row>
    <row r="27187" spans="2:11" hidden="1" x14ac:dyDescent="0.2">
      <c r="B27187" s="88"/>
      <c r="C27187" s="88"/>
      <c r="D27187" s="88"/>
      <c r="E27187" s="88"/>
      <c r="F27187" s="88"/>
      <c r="G27187" s="88"/>
      <c r="H27187" s="88"/>
      <c r="I27187" s="88"/>
      <c r="J27187" s="88"/>
      <c r="K27187" s="88"/>
    </row>
    <row r="27188" spans="2:11" hidden="1" x14ac:dyDescent="0.2">
      <c r="B27188" s="88"/>
      <c r="C27188" s="88"/>
      <c r="D27188" s="88"/>
      <c r="E27188" s="88"/>
      <c r="F27188" s="88"/>
      <c r="G27188" s="88"/>
      <c r="H27188" s="88"/>
      <c r="I27188" s="88"/>
      <c r="J27188" s="88"/>
      <c r="K27188" s="88"/>
    </row>
    <row r="27189" spans="2:11" hidden="1" x14ac:dyDescent="0.2">
      <c r="B27189" s="88"/>
      <c r="C27189" s="88"/>
      <c r="D27189" s="88"/>
      <c r="E27189" s="88"/>
      <c r="F27189" s="88"/>
      <c r="G27189" s="88"/>
      <c r="H27189" s="88"/>
      <c r="I27189" s="88"/>
      <c r="J27189" s="88"/>
      <c r="K27189" s="88"/>
    </row>
    <row r="27190" spans="2:11" hidden="1" x14ac:dyDescent="0.2">
      <c r="B27190" s="88"/>
      <c r="C27190" s="88"/>
      <c r="D27190" s="88"/>
      <c r="E27190" s="88"/>
      <c r="F27190" s="88"/>
      <c r="G27190" s="88"/>
      <c r="H27190" s="88"/>
      <c r="I27190" s="88"/>
      <c r="J27190" s="88"/>
      <c r="K27190" s="88"/>
    </row>
    <row r="27191" spans="2:11" hidden="1" x14ac:dyDescent="0.2">
      <c r="B27191" s="88"/>
      <c r="C27191" s="88"/>
      <c r="D27191" s="88"/>
      <c r="E27191" s="88"/>
      <c r="F27191" s="88"/>
      <c r="G27191" s="88"/>
      <c r="H27191" s="88"/>
      <c r="I27191" s="88"/>
      <c r="J27191" s="88"/>
      <c r="K27191" s="88"/>
    </row>
    <row r="27192" spans="2:11" hidden="1" x14ac:dyDescent="0.2">
      <c r="B27192" s="88"/>
      <c r="C27192" s="88"/>
      <c r="D27192" s="88"/>
      <c r="E27192" s="88"/>
      <c r="F27192" s="88"/>
      <c r="G27192" s="88"/>
      <c r="H27192" s="88"/>
      <c r="I27192" s="88"/>
      <c r="J27192" s="88"/>
      <c r="K27192" s="88"/>
    </row>
    <row r="27193" spans="2:11" hidden="1" x14ac:dyDescent="0.2">
      <c r="B27193" s="88"/>
      <c r="C27193" s="88"/>
      <c r="D27193" s="88"/>
      <c r="E27193" s="88"/>
      <c r="F27193" s="88"/>
      <c r="G27193" s="88"/>
      <c r="H27193" s="88"/>
      <c r="I27193" s="88"/>
      <c r="J27193" s="88"/>
      <c r="K27193" s="88"/>
    </row>
    <row r="27194" spans="2:11" hidden="1" x14ac:dyDescent="0.2">
      <c r="B27194" s="88"/>
      <c r="C27194" s="88"/>
      <c r="D27194" s="88"/>
      <c r="E27194" s="88"/>
      <c r="F27194" s="88"/>
      <c r="G27194" s="88"/>
      <c r="H27194" s="88"/>
      <c r="I27194" s="88"/>
      <c r="J27194" s="88"/>
      <c r="K27194" s="88"/>
    </row>
    <row r="27195" spans="2:11" hidden="1" x14ac:dyDescent="0.2">
      <c r="B27195" s="88"/>
      <c r="C27195" s="88"/>
      <c r="D27195" s="88"/>
      <c r="E27195" s="88"/>
      <c r="F27195" s="88"/>
      <c r="G27195" s="88"/>
      <c r="H27195" s="88"/>
      <c r="I27195" s="88"/>
      <c r="J27195" s="88"/>
      <c r="K27195" s="88"/>
    </row>
    <row r="27196" spans="2:11" hidden="1" x14ac:dyDescent="0.2">
      <c r="B27196" s="88"/>
      <c r="C27196" s="88"/>
      <c r="D27196" s="88"/>
      <c r="E27196" s="88"/>
      <c r="F27196" s="88"/>
      <c r="G27196" s="88"/>
      <c r="H27196" s="88"/>
      <c r="I27196" s="88"/>
      <c r="J27196" s="88"/>
      <c r="K27196" s="88"/>
    </row>
    <row r="27197" spans="2:11" hidden="1" x14ac:dyDescent="0.2">
      <c r="B27197" s="88"/>
      <c r="C27197" s="88"/>
      <c r="D27197" s="88"/>
      <c r="E27197" s="88"/>
      <c r="F27197" s="88"/>
      <c r="G27197" s="88"/>
      <c r="H27197" s="88"/>
      <c r="I27197" s="88"/>
      <c r="J27197" s="88"/>
      <c r="K27197" s="88"/>
    </row>
    <row r="27198" spans="2:11" hidden="1" x14ac:dyDescent="0.2">
      <c r="B27198" s="88"/>
      <c r="C27198" s="88"/>
      <c r="D27198" s="88"/>
      <c r="E27198" s="88"/>
      <c r="F27198" s="88"/>
      <c r="G27198" s="88"/>
      <c r="H27198" s="88"/>
      <c r="I27198" s="88"/>
      <c r="J27198" s="88"/>
      <c r="K27198" s="88"/>
    </row>
    <row r="27199" spans="2:11" hidden="1" x14ac:dyDescent="0.2">
      <c r="B27199" s="88"/>
      <c r="C27199" s="88"/>
      <c r="D27199" s="88"/>
      <c r="E27199" s="88"/>
      <c r="F27199" s="88"/>
      <c r="G27199" s="88"/>
      <c r="H27199" s="88"/>
      <c r="I27199" s="88"/>
      <c r="J27199" s="88"/>
      <c r="K27199" s="88"/>
    </row>
    <row r="27200" spans="2:11" hidden="1" x14ac:dyDescent="0.2">
      <c r="B27200" s="88"/>
      <c r="C27200" s="88"/>
      <c r="D27200" s="88"/>
      <c r="E27200" s="88"/>
      <c r="F27200" s="88"/>
      <c r="G27200" s="88"/>
      <c r="H27200" s="88"/>
      <c r="I27200" s="88"/>
      <c r="J27200" s="88"/>
      <c r="K27200" s="88"/>
    </row>
    <row r="27201" spans="2:11" hidden="1" x14ac:dyDescent="0.2">
      <c r="B27201" s="88"/>
      <c r="C27201" s="88"/>
      <c r="D27201" s="88"/>
      <c r="E27201" s="88"/>
      <c r="F27201" s="88"/>
      <c r="G27201" s="88"/>
      <c r="H27201" s="88"/>
      <c r="I27201" s="88"/>
      <c r="J27201" s="88"/>
      <c r="K27201" s="88"/>
    </row>
    <row r="27202" spans="2:11" hidden="1" x14ac:dyDescent="0.2">
      <c r="B27202" s="88"/>
      <c r="C27202" s="88"/>
      <c r="D27202" s="88"/>
      <c r="E27202" s="88"/>
      <c r="F27202" s="88"/>
      <c r="G27202" s="88"/>
      <c r="H27202" s="88"/>
      <c r="I27202" s="88"/>
      <c r="J27202" s="88"/>
      <c r="K27202" s="88"/>
    </row>
    <row r="27203" spans="2:11" hidden="1" x14ac:dyDescent="0.2">
      <c r="B27203" s="88"/>
      <c r="C27203" s="88"/>
      <c r="D27203" s="88"/>
      <c r="E27203" s="88"/>
      <c r="F27203" s="88"/>
      <c r="G27203" s="88"/>
      <c r="H27203" s="88"/>
      <c r="I27203" s="88"/>
      <c r="J27203" s="88"/>
      <c r="K27203" s="88"/>
    </row>
    <row r="27204" spans="2:11" hidden="1" x14ac:dyDescent="0.2">
      <c r="B27204" s="88"/>
      <c r="C27204" s="88"/>
      <c r="D27204" s="88"/>
      <c r="E27204" s="88"/>
      <c r="F27204" s="88"/>
      <c r="G27204" s="88"/>
      <c r="H27204" s="88"/>
      <c r="I27204" s="88"/>
      <c r="J27204" s="88"/>
      <c r="K27204" s="88"/>
    </row>
    <row r="27205" spans="2:11" hidden="1" x14ac:dyDescent="0.2">
      <c r="B27205" s="88"/>
      <c r="C27205" s="88"/>
      <c r="D27205" s="88"/>
      <c r="E27205" s="88"/>
      <c r="F27205" s="88"/>
      <c r="G27205" s="88"/>
      <c r="H27205" s="88"/>
      <c r="I27205" s="88"/>
      <c r="J27205" s="88"/>
      <c r="K27205" s="88"/>
    </row>
    <row r="27206" spans="2:11" hidden="1" x14ac:dyDescent="0.2">
      <c r="B27206" s="88"/>
      <c r="C27206" s="88"/>
      <c r="D27206" s="88"/>
      <c r="E27206" s="88"/>
      <c r="F27206" s="88"/>
      <c r="G27206" s="88"/>
      <c r="H27206" s="88"/>
      <c r="I27206" s="88"/>
      <c r="J27206" s="88"/>
      <c r="K27206" s="88"/>
    </row>
    <row r="27207" spans="2:11" hidden="1" x14ac:dyDescent="0.2">
      <c r="B27207" s="88"/>
      <c r="C27207" s="88"/>
      <c r="D27207" s="88"/>
      <c r="E27207" s="88"/>
      <c r="F27207" s="88"/>
      <c r="G27207" s="88"/>
      <c r="H27207" s="88"/>
      <c r="I27207" s="88"/>
      <c r="J27207" s="88"/>
      <c r="K27207" s="88"/>
    </row>
    <row r="27208" spans="2:11" hidden="1" x14ac:dyDescent="0.2">
      <c r="B27208" s="88"/>
      <c r="C27208" s="88"/>
      <c r="D27208" s="88"/>
      <c r="E27208" s="88"/>
      <c r="F27208" s="88"/>
      <c r="G27208" s="88"/>
      <c r="H27208" s="88"/>
      <c r="I27208" s="88"/>
      <c r="J27208" s="88"/>
      <c r="K27208" s="88"/>
    </row>
    <row r="27209" spans="2:11" hidden="1" x14ac:dyDescent="0.2">
      <c r="B27209" s="88"/>
      <c r="C27209" s="88"/>
      <c r="D27209" s="88"/>
      <c r="E27209" s="88"/>
      <c r="F27209" s="88"/>
      <c r="G27209" s="88"/>
      <c r="H27209" s="88"/>
      <c r="I27209" s="88"/>
      <c r="J27209" s="88"/>
      <c r="K27209" s="88"/>
    </row>
    <row r="27210" spans="2:11" hidden="1" x14ac:dyDescent="0.2">
      <c r="B27210" s="88"/>
      <c r="C27210" s="88"/>
      <c r="D27210" s="88"/>
      <c r="E27210" s="88"/>
      <c r="F27210" s="88"/>
      <c r="G27210" s="88"/>
      <c r="H27210" s="88"/>
      <c r="I27210" s="88"/>
      <c r="J27210" s="88"/>
      <c r="K27210" s="88"/>
    </row>
    <row r="27211" spans="2:11" hidden="1" x14ac:dyDescent="0.2">
      <c r="B27211" s="88"/>
      <c r="C27211" s="88"/>
      <c r="D27211" s="88"/>
      <c r="E27211" s="88"/>
      <c r="F27211" s="88"/>
      <c r="G27211" s="88"/>
      <c r="H27211" s="88"/>
      <c r="I27211" s="88"/>
      <c r="J27211" s="88"/>
      <c r="K27211" s="88"/>
    </row>
    <row r="27212" spans="2:11" hidden="1" x14ac:dyDescent="0.2">
      <c r="B27212" s="88"/>
      <c r="C27212" s="88"/>
      <c r="D27212" s="88"/>
      <c r="E27212" s="88"/>
      <c r="F27212" s="88"/>
      <c r="G27212" s="88"/>
      <c r="H27212" s="88"/>
      <c r="I27212" s="88"/>
      <c r="J27212" s="88"/>
      <c r="K27212" s="88"/>
    </row>
    <row r="27213" spans="2:11" hidden="1" x14ac:dyDescent="0.2">
      <c r="B27213" s="88"/>
      <c r="C27213" s="88"/>
      <c r="D27213" s="88"/>
      <c r="E27213" s="88"/>
      <c r="F27213" s="88"/>
      <c r="G27213" s="88"/>
      <c r="H27213" s="88"/>
      <c r="I27213" s="88"/>
      <c r="J27213" s="88"/>
      <c r="K27213" s="88"/>
    </row>
    <row r="27214" spans="2:11" hidden="1" x14ac:dyDescent="0.2">
      <c r="B27214" s="88"/>
      <c r="C27214" s="88"/>
      <c r="D27214" s="88"/>
      <c r="E27214" s="88"/>
      <c r="F27214" s="88"/>
      <c r="G27214" s="88"/>
      <c r="H27214" s="88"/>
      <c r="I27214" s="88"/>
      <c r="J27214" s="88"/>
      <c r="K27214" s="88"/>
    </row>
    <row r="27215" spans="2:11" hidden="1" x14ac:dyDescent="0.2">
      <c r="B27215" s="88"/>
      <c r="C27215" s="88"/>
      <c r="D27215" s="88"/>
      <c r="E27215" s="88"/>
      <c r="F27215" s="88"/>
      <c r="G27215" s="88"/>
      <c r="H27215" s="88"/>
      <c r="I27215" s="88"/>
      <c r="J27215" s="88"/>
      <c r="K27215" s="88"/>
    </row>
    <row r="27216" spans="2:11" hidden="1" x14ac:dyDescent="0.2">
      <c r="B27216" s="88"/>
      <c r="C27216" s="88"/>
      <c r="D27216" s="88"/>
      <c r="E27216" s="88"/>
      <c r="F27216" s="88"/>
      <c r="G27216" s="88"/>
      <c r="H27216" s="88"/>
      <c r="I27216" s="88"/>
      <c r="J27216" s="88"/>
      <c r="K27216" s="88"/>
    </row>
    <row r="27217" spans="2:11" hidden="1" x14ac:dyDescent="0.2">
      <c r="B27217" s="88"/>
      <c r="C27217" s="88"/>
      <c r="D27217" s="88"/>
      <c r="E27217" s="88"/>
      <c r="F27217" s="88"/>
      <c r="G27217" s="88"/>
      <c r="H27217" s="88"/>
      <c r="I27217" s="88"/>
      <c r="J27217" s="88"/>
      <c r="K27217" s="88"/>
    </row>
    <row r="27218" spans="2:11" hidden="1" x14ac:dyDescent="0.2">
      <c r="B27218" s="88"/>
      <c r="C27218" s="88"/>
      <c r="D27218" s="88"/>
      <c r="E27218" s="88"/>
      <c r="F27218" s="88"/>
      <c r="G27218" s="88"/>
      <c r="H27218" s="88"/>
      <c r="I27218" s="88"/>
      <c r="J27218" s="88"/>
      <c r="K27218" s="88"/>
    </row>
    <row r="27219" spans="2:11" hidden="1" x14ac:dyDescent="0.2">
      <c r="B27219" s="88"/>
      <c r="C27219" s="88"/>
      <c r="D27219" s="88"/>
      <c r="E27219" s="88"/>
      <c r="F27219" s="88"/>
      <c r="G27219" s="88"/>
      <c r="H27219" s="88"/>
      <c r="I27219" s="88"/>
      <c r="J27219" s="88"/>
      <c r="K27219" s="88"/>
    </row>
    <row r="27220" spans="2:11" hidden="1" x14ac:dyDescent="0.2">
      <c r="B27220" s="88"/>
      <c r="C27220" s="88"/>
      <c r="D27220" s="88"/>
      <c r="E27220" s="88"/>
      <c r="F27220" s="88"/>
      <c r="G27220" s="88"/>
      <c r="H27220" s="88"/>
      <c r="I27220" s="88"/>
      <c r="J27220" s="88"/>
      <c r="K27220" s="88"/>
    </row>
    <row r="27221" spans="2:11" hidden="1" x14ac:dyDescent="0.2">
      <c r="B27221" s="88"/>
      <c r="C27221" s="88"/>
      <c r="D27221" s="88"/>
      <c r="E27221" s="88"/>
      <c r="F27221" s="88"/>
      <c r="G27221" s="88"/>
      <c r="H27221" s="88"/>
      <c r="I27221" s="88"/>
      <c r="J27221" s="88"/>
      <c r="K27221" s="88"/>
    </row>
    <row r="27222" spans="2:11" hidden="1" x14ac:dyDescent="0.2">
      <c r="B27222" s="88"/>
      <c r="C27222" s="88"/>
      <c r="D27222" s="88"/>
      <c r="E27222" s="88"/>
      <c r="F27222" s="88"/>
      <c r="G27222" s="88"/>
      <c r="H27222" s="88"/>
      <c r="I27222" s="88"/>
      <c r="J27222" s="88"/>
      <c r="K27222" s="88"/>
    </row>
    <row r="27223" spans="2:11" hidden="1" x14ac:dyDescent="0.2">
      <c r="B27223" s="88"/>
      <c r="C27223" s="88"/>
      <c r="D27223" s="88"/>
      <c r="E27223" s="88"/>
      <c r="F27223" s="88"/>
      <c r="G27223" s="88"/>
      <c r="H27223" s="88"/>
      <c r="I27223" s="88"/>
      <c r="J27223" s="88"/>
      <c r="K27223" s="88"/>
    </row>
    <row r="27224" spans="2:11" hidden="1" x14ac:dyDescent="0.2">
      <c r="B27224" s="88"/>
      <c r="C27224" s="88"/>
      <c r="D27224" s="88"/>
      <c r="E27224" s="88"/>
      <c r="F27224" s="88"/>
      <c r="G27224" s="88"/>
      <c r="H27224" s="88"/>
      <c r="I27224" s="88"/>
      <c r="J27224" s="88"/>
      <c r="K27224" s="88"/>
    </row>
    <row r="27225" spans="2:11" hidden="1" x14ac:dyDescent="0.2">
      <c r="B27225" s="88"/>
      <c r="C27225" s="88"/>
      <c r="D27225" s="88"/>
      <c r="E27225" s="88"/>
      <c r="F27225" s="88"/>
      <c r="G27225" s="88"/>
      <c r="H27225" s="88"/>
      <c r="I27225" s="88"/>
      <c r="J27225" s="88"/>
      <c r="K27225" s="88"/>
    </row>
    <row r="27226" spans="2:11" hidden="1" x14ac:dyDescent="0.2">
      <c r="B27226" s="88"/>
      <c r="C27226" s="88"/>
      <c r="D27226" s="88"/>
      <c r="E27226" s="88"/>
      <c r="F27226" s="88"/>
      <c r="G27226" s="88"/>
      <c r="H27226" s="88"/>
      <c r="I27226" s="88"/>
      <c r="J27226" s="88"/>
      <c r="K27226" s="88"/>
    </row>
    <row r="27227" spans="2:11" hidden="1" x14ac:dyDescent="0.2">
      <c r="B27227" s="88"/>
      <c r="C27227" s="88"/>
      <c r="D27227" s="88"/>
      <c r="E27227" s="88"/>
      <c r="F27227" s="88"/>
      <c r="G27227" s="88"/>
      <c r="H27227" s="88"/>
      <c r="I27227" s="88"/>
      <c r="J27227" s="88"/>
      <c r="K27227" s="88"/>
    </row>
    <row r="27228" spans="2:11" hidden="1" x14ac:dyDescent="0.2">
      <c r="B27228" s="88"/>
      <c r="C27228" s="88"/>
      <c r="D27228" s="88"/>
      <c r="E27228" s="88"/>
      <c r="F27228" s="88"/>
      <c r="G27228" s="88"/>
      <c r="H27228" s="88"/>
      <c r="I27228" s="88"/>
      <c r="J27228" s="88"/>
      <c r="K27228" s="88"/>
    </row>
    <row r="27229" spans="2:11" hidden="1" x14ac:dyDescent="0.2">
      <c r="B27229" s="88"/>
      <c r="C27229" s="88"/>
      <c r="D27229" s="88"/>
      <c r="E27229" s="88"/>
      <c r="F27229" s="88"/>
      <c r="G27229" s="88"/>
      <c r="H27229" s="88"/>
      <c r="I27229" s="88"/>
      <c r="J27229" s="88"/>
      <c r="K27229" s="88"/>
    </row>
    <row r="27230" spans="2:11" hidden="1" x14ac:dyDescent="0.2">
      <c r="B27230" s="88"/>
      <c r="C27230" s="88"/>
      <c r="D27230" s="88"/>
      <c r="E27230" s="88"/>
      <c r="F27230" s="88"/>
      <c r="G27230" s="88"/>
      <c r="H27230" s="88"/>
      <c r="I27230" s="88"/>
      <c r="J27230" s="88"/>
      <c r="K27230" s="88"/>
    </row>
    <row r="27231" spans="2:11" hidden="1" x14ac:dyDescent="0.2">
      <c r="B27231" s="88"/>
      <c r="C27231" s="88"/>
      <c r="D27231" s="88"/>
      <c r="E27231" s="88"/>
      <c r="F27231" s="88"/>
      <c r="G27231" s="88"/>
      <c r="H27231" s="88"/>
      <c r="I27231" s="88"/>
      <c r="J27231" s="88"/>
      <c r="K27231" s="88"/>
    </row>
    <row r="27232" spans="2:11" hidden="1" x14ac:dyDescent="0.2">
      <c r="B27232" s="88"/>
      <c r="C27232" s="88"/>
      <c r="D27232" s="88"/>
      <c r="E27232" s="88"/>
      <c r="F27232" s="88"/>
      <c r="G27232" s="88"/>
      <c r="H27232" s="88"/>
      <c r="I27232" s="88"/>
      <c r="J27232" s="88"/>
      <c r="K27232" s="88"/>
    </row>
    <row r="27233" spans="2:11" hidden="1" x14ac:dyDescent="0.2">
      <c r="B27233" s="88"/>
      <c r="C27233" s="88"/>
      <c r="D27233" s="88"/>
      <c r="E27233" s="88"/>
      <c r="F27233" s="88"/>
      <c r="G27233" s="88"/>
      <c r="H27233" s="88"/>
      <c r="I27233" s="88"/>
      <c r="J27233" s="88"/>
      <c r="K27233" s="88"/>
    </row>
    <row r="27234" spans="2:11" hidden="1" x14ac:dyDescent="0.2">
      <c r="B27234" s="88"/>
      <c r="C27234" s="88"/>
      <c r="D27234" s="88"/>
      <c r="E27234" s="88"/>
      <c r="F27234" s="88"/>
      <c r="G27234" s="88"/>
      <c r="H27234" s="88"/>
      <c r="I27234" s="88"/>
      <c r="J27234" s="88"/>
      <c r="K27234" s="88"/>
    </row>
    <row r="27235" spans="2:11" hidden="1" x14ac:dyDescent="0.2">
      <c r="B27235" s="88"/>
      <c r="C27235" s="88"/>
      <c r="D27235" s="88"/>
      <c r="E27235" s="88"/>
      <c r="F27235" s="88"/>
      <c r="G27235" s="88"/>
      <c r="H27235" s="88"/>
      <c r="I27235" s="88"/>
      <c r="J27235" s="88"/>
      <c r="K27235" s="88"/>
    </row>
    <row r="27236" spans="2:11" hidden="1" x14ac:dyDescent="0.2">
      <c r="B27236" s="88"/>
      <c r="C27236" s="88"/>
      <c r="D27236" s="88"/>
      <c r="E27236" s="88"/>
      <c r="F27236" s="88"/>
      <c r="G27236" s="88"/>
      <c r="H27236" s="88"/>
      <c r="I27236" s="88"/>
      <c r="J27236" s="88"/>
      <c r="K27236" s="88"/>
    </row>
    <row r="27237" spans="2:11" hidden="1" x14ac:dyDescent="0.2">
      <c r="B27237" s="88"/>
      <c r="C27237" s="88"/>
      <c r="D27237" s="88"/>
      <c r="E27237" s="88"/>
      <c r="F27237" s="88"/>
      <c r="G27237" s="88"/>
      <c r="H27237" s="88"/>
      <c r="I27237" s="88"/>
      <c r="J27237" s="88"/>
      <c r="K27237" s="88"/>
    </row>
    <row r="27238" spans="2:11" hidden="1" x14ac:dyDescent="0.2">
      <c r="B27238" s="88"/>
      <c r="C27238" s="88"/>
      <c r="D27238" s="88"/>
      <c r="E27238" s="88"/>
      <c r="F27238" s="88"/>
      <c r="G27238" s="88"/>
      <c r="H27238" s="88"/>
      <c r="I27238" s="88"/>
      <c r="J27238" s="88"/>
      <c r="K27238" s="88"/>
    </row>
    <row r="27239" spans="2:11" hidden="1" x14ac:dyDescent="0.2">
      <c r="B27239" s="88"/>
      <c r="C27239" s="88"/>
      <c r="D27239" s="88"/>
      <c r="E27239" s="88"/>
      <c r="F27239" s="88"/>
      <c r="G27239" s="88"/>
      <c r="H27239" s="88"/>
      <c r="I27239" s="88"/>
      <c r="J27239" s="88"/>
      <c r="K27239" s="88"/>
    </row>
    <row r="27240" spans="2:11" hidden="1" x14ac:dyDescent="0.2">
      <c r="B27240" s="88"/>
      <c r="C27240" s="88"/>
      <c r="D27240" s="88"/>
      <c r="E27240" s="88"/>
      <c r="F27240" s="88"/>
      <c r="G27240" s="88"/>
      <c r="H27240" s="88"/>
      <c r="I27240" s="88"/>
      <c r="J27240" s="88"/>
      <c r="K27240" s="88"/>
    </row>
    <row r="27241" spans="2:11" hidden="1" x14ac:dyDescent="0.2">
      <c r="B27241" s="88"/>
      <c r="C27241" s="88"/>
      <c r="D27241" s="88"/>
      <c r="E27241" s="88"/>
      <c r="F27241" s="88"/>
      <c r="G27241" s="88"/>
      <c r="H27241" s="88"/>
      <c r="I27241" s="88"/>
      <c r="J27241" s="88"/>
      <c r="K27241" s="88"/>
    </row>
    <row r="27242" spans="2:11" hidden="1" x14ac:dyDescent="0.2">
      <c r="B27242" s="88"/>
      <c r="C27242" s="88"/>
      <c r="D27242" s="88"/>
      <c r="E27242" s="88"/>
      <c r="F27242" s="88"/>
      <c r="G27242" s="88"/>
      <c r="H27242" s="88"/>
      <c r="I27242" s="88"/>
      <c r="J27242" s="88"/>
      <c r="K27242" s="88"/>
    </row>
    <row r="27243" spans="2:11" hidden="1" x14ac:dyDescent="0.2">
      <c r="B27243" s="88"/>
      <c r="C27243" s="88"/>
      <c r="D27243" s="88"/>
      <c r="E27243" s="88"/>
      <c r="F27243" s="88"/>
      <c r="G27243" s="88"/>
      <c r="H27243" s="88"/>
      <c r="I27243" s="88"/>
      <c r="J27243" s="88"/>
      <c r="K27243" s="88"/>
    </row>
    <row r="27244" spans="2:11" hidden="1" x14ac:dyDescent="0.2">
      <c r="B27244" s="88"/>
      <c r="C27244" s="88"/>
      <c r="D27244" s="88"/>
      <c r="E27244" s="88"/>
      <c r="F27244" s="88"/>
      <c r="G27244" s="88"/>
      <c r="H27244" s="88"/>
      <c r="I27244" s="88"/>
      <c r="J27244" s="88"/>
      <c r="K27244" s="88"/>
    </row>
    <row r="27245" spans="2:11" hidden="1" x14ac:dyDescent="0.2">
      <c r="B27245" s="88"/>
      <c r="C27245" s="88"/>
      <c r="D27245" s="88"/>
      <c r="E27245" s="88"/>
      <c r="F27245" s="88"/>
      <c r="G27245" s="88"/>
      <c r="H27245" s="88"/>
      <c r="I27245" s="88"/>
      <c r="J27245" s="88"/>
      <c r="K27245" s="88"/>
    </row>
    <row r="27246" spans="2:11" hidden="1" x14ac:dyDescent="0.2">
      <c r="B27246" s="88"/>
      <c r="C27246" s="88"/>
      <c r="D27246" s="88"/>
      <c r="E27246" s="88"/>
      <c r="F27246" s="88"/>
      <c r="G27246" s="88"/>
      <c r="H27246" s="88"/>
      <c r="I27246" s="88"/>
      <c r="J27246" s="88"/>
      <c r="K27246" s="88"/>
    </row>
    <row r="27247" spans="2:11" hidden="1" x14ac:dyDescent="0.2">
      <c r="B27247" s="88"/>
      <c r="C27247" s="88"/>
      <c r="D27247" s="88"/>
      <c r="E27247" s="88"/>
      <c r="F27247" s="88"/>
      <c r="G27247" s="88"/>
      <c r="H27247" s="88"/>
      <c r="I27247" s="88"/>
      <c r="J27247" s="88"/>
      <c r="K27247" s="88"/>
    </row>
    <row r="27248" spans="2:11" hidden="1" x14ac:dyDescent="0.2">
      <c r="B27248" s="88"/>
      <c r="C27248" s="88"/>
      <c r="D27248" s="88"/>
      <c r="E27248" s="88"/>
      <c r="F27248" s="88"/>
      <c r="G27248" s="88"/>
      <c r="H27248" s="88"/>
      <c r="I27248" s="88"/>
      <c r="J27248" s="88"/>
      <c r="K27248" s="88"/>
    </row>
    <row r="27249" spans="2:11" hidden="1" x14ac:dyDescent="0.2">
      <c r="B27249" s="88"/>
      <c r="C27249" s="88"/>
      <c r="D27249" s="88"/>
      <c r="E27249" s="88"/>
      <c r="F27249" s="88"/>
      <c r="G27249" s="88"/>
      <c r="H27249" s="88"/>
      <c r="I27249" s="88"/>
      <c r="J27249" s="88"/>
      <c r="K27249" s="88"/>
    </row>
    <row r="27250" spans="2:11" hidden="1" x14ac:dyDescent="0.2">
      <c r="B27250" s="88"/>
      <c r="C27250" s="88"/>
      <c r="D27250" s="88"/>
      <c r="E27250" s="88"/>
      <c r="F27250" s="88"/>
      <c r="G27250" s="88"/>
      <c r="H27250" s="88"/>
      <c r="I27250" s="88"/>
      <c r="J27250" s="88"/>
      <c r="K27250" s="88"/>
    </row>
    <row r="27251" spans="2:11" hidden="1" x14ac:dyDescent="0.2">
      <c r="B27251" s="88"/>
      <c r="C27251" s="88"/>
      <c r="D27251" s="88"/>
      <c r="E27251" s="88"/>
      <c r="F27251" s="88"/>
      <c r="G27251" s="88"/>
      <c r="H27251" s="88"/>
      <c r="I27251" s="88"/>
      <c r="J27251" s="88"/>
      <c r="K27251" s="88"/>
    </row>
    <row r="27252" spans="2:11" hidden="1" x14ac:dyDescent="0.2">
      <c r="B27252" s="88"/>
      <c r="C27252" s="88"/>
      <c r="D27252" s="88"/>
      <c r="E27252" s="88"/>
      <c r="F27252" s="88"/>
      <c r="G27252" s="88"/>
      <c r="H27252" s="88"/>
      <c r="I27252" s="88"/>
      <c r="J27252" s="88"/>
      <c r="K27252" s="88"/>
    </row>
    <row r="27253" spans="2:11" hidden="1" x14ac:dyDescent="0.2">
      <c r="B27253" s="88"/>
      <c r="C27253" s="88"/>
      <c r="D27253" s="88"/>
      <c r="E27253" s="88"/>
      <c r="F27253" s="88"/>
      <c r="G27253" s="88"/>
      <c r="H27253" s="88"/>
      <c r="I27253" s="88"/>
      <c r="J27253" s="88"/>
      <c r="K27253" s="88"/>
    </row>
    <row r="27254" spans="2:11" hidden="1" x14ac:dyDescent="0.2">
      <c r="B27254" s="88"/>
      <c r="C27254" s="88"/>
      <c r="D27254" s="88"/>
      <c r="E27254" s="88"/>
      <c r="F27254" s="88"/>
      <c r="G27254" s="88"/>
      <c r="H27254" s="88"/>
      <c r="I27254" s="88"/>
      <c r="J27254" s="88"/>
      <c r="K27254" s="88"/>
    </row>
    <row r="27255" spans="2:11" hidden="1" x14ac:dyDescent="0.2">
      <c r="B27255" s="88"/>
      <c r="C27255" s="88"/>
      <c r="D27255" s="88"/>
      <c r="E27255" s="88"/>
      <c r="F27255" s="88"/>
      <c r="G27255" s="88"/>
      <c r="H27255" s="88"/>
      <c r="I27255" s="88"/>
      <c r="J27255" s="88"/>
      <c r="K27255" s="88"/>
    </row>
    <row r="27256" spans="2:11" hidden="1" x14ac:dyDescent="0.2">
      <c r="B27256" s="88"/>
      <c r="C27256" s="88"/>
      <c r="D27256" s="88"/>
      <c r="E27256" s="88"/>
      <c r="F27256" s="88"/>
      <c r="G27256" s="88"/>
      <c r="H27256" s="88"/>
      <c r="I27256" s="88"/>
      <c r="J27256" s="88"/>
      <c r="K27256" s="88"/>
    </row>
    <row r="27257" spans="2:11" hidden="1" x14ac:dyDescent="0.2">
      <c r="B27257" s="88"/>
      <c r="C27257" s="88"/>
      <c r="D27257" s="88"/>
      <c r="E27257" s="88"/>
      <c r="F27257" s="88"/>
      <c r="G27257" s="88"/>
      <c r="H27257" s="88"/>
      <c r="I27257" s="88"/>
      <c r="J27257" s="88"/>
      <c r="K27257" s="88"/>
    </row>
    <row r="27258" spans="2:11" hidden="1" x14ac:dyDescent="0.2">
      <c r="B27258" s="88"/>
      <c r="C27258" s="88"/>
      <c r="D27258" s="88"/>
      <c r="E27258" s="88"/>
      <c r="F27258" s="88"/>
      <c r="G27258" s="88"/>
      <c r="H27258" s="88"/>
      <c r="I27258" s="88"/>
      <c r="J27258" s="88"/>
      <c r="K27258" s="88"/>
    </row>
    <row r="27259" spans="2:11" hidden="1" x14ac:dyDescent="0.2">
      <c r="B27259" s="88"/>
      <c r="C27259" s="88"/>
      <c r="D27259" s="88"/>
      <c r="E27259" s="88"/>
      <c r="F27259" s="88"/>
      <c r="G27259" s="88"/>
      <c r="H27259" s="88"/>
      <c r="I27259" s="88"/>
      <c r="J27259" s="88"/>
      <c r="K27259" s="88"/>
    </row>
    <row r="27260" spans="2:11" hidden="1" x14ac:dyDescent="0.2">
      <c r="B27260" s="88"/>
      <c r="C27260" s="88"/>
      <c r="D27260" s="88"/>
      <c r="E27260" s="88"/>
      <c r="F27260" s="88"/>
      <c r="G27260" s="88"/>
      <c r="H27260" s="88"/>
      <c r="I27260" s="88"/>
      <c r="J27260" s="88"/>
      <c r="K27260" s="88"/>
    </row>
    <row r="27261" spans="2:11" hidden="1" x14ac:dyDescent="0.2">
      <c r="B27261" s="88"/>
      <c r="C27261" s="88"/>
      <c r="D27261" s="88"/>
      <c r="E27261" s="88"/>
      <c r="F27261" s="88"/>
      <c r="G27261" s="88"/>
      <c r="H27261" s="88"/>
      <c r="I27261" s="88"/>
      <c r="J27261" s="88"/>
      <c r="K27261" s="88"/>
    </row>
    <row r="27262" spans="2:11" hidden="1" x14ac:dyDescent="0.2">
      <c r="B27262" s="88"/>
      <c r="C27262" s="88"/>
      <c r="D27262" s="88"/>
      <c r="E27262" s="88"/>
      <c r="F27262" s="88"/>
      <c r="G27262" s="88"/>
      <c r="H27262" s="88"/>
      <c r="I27262" s="88"/>
      <c r="J27262" s="88"/>
      <c r="K27262" s="88"/>
    </row>
    <row r="27263" spans="2:11" hidden="1" x14ac:dyDescent="0.2">
      <c r="B27263" s="88"/>
      <c r="C27263" s="88"/>
      <c r="D27263" s="88"/>
      <c r="E27263" s="88"/>
      <c r="F27263" s="88"/>
      <c r="G27263" s="88"/>
      <c r="H27263" s="88"/>
      <c r="I27263" s="88"/>
      <c r="J27263" s="88"/>
      <c r="K27263" s="88"/>
    </row>
    <row r="27264" spans="2:11" hidden="1" x14ac:dyDescent="0.2">
      <c r="B27264" s="88"/>
      <c r="C27264" s="88"/>
      <c r="D27264" s="88"/>
      <c r="E27264" s="88"/>
      <c r="F27264" s="88"/>
      <c r="G27264" s="88"/>
      <c r="H27264" s="88"/>
      <c r="I27264" s="88"/>
      <c r="J27264" s="88"/>
      <c r="K27264" s="88"/>
    </row>
    <row r="27265" spans="2:11" hidden="1" x14ac:dyDescent="0.2">
      <c r="B27265" s="88"/>
      <c r="C27265" s="88"/>
      <c r="D27265" s="88"/>
      <c r="E27265" s="88"/>
      <c r="F27265" s="88"/>
      <c r="G27265" s="88"/>
      <c r="H27265" s="88"/>
      <c r="I27265" s="88"/>
      <c r="J27265" s="88"/>
      <c r="K27265" s="88"/>
    </row>
    <row r="27266" spans="2:11" hidden="1" x14ac:dyDescent="0.2">
      <c r="B27266" s="88"/>
      <c r="C27266" s="88"/>
      <c r="D27266" s="88"/>
      <c r="E27266" s="88"/>
      <c r="F27266" s="88"/>
      <c r="G27266" s="88"/>
      <c r="H27266" s="88"/>
      <c r="I27266" s="88"/>
      <c r="J27266" s="88"/>
      <c r="K27266" s="88"/>
    </row>
    <row r="27267" spans="2:11" hidden="1" x14ac:dyDescent="0.2">
      <c r="B27267" s="88"/>
      <c r="C27267" s="88"/>
      <c r="D27267" s="88"/>
      <c r="E27267" s="88"/>
      <c r="F27267" s="88"/>
      <c r="G27267" s="88"/>
      <c r="H27267" s="88"/>
      <c r="I27267" s="88"/>
      <c r="J27267" s="88"/>
      <c r="K27267" s="88"/>
    </row>
    <row r="27268" spans="2:11" hidden="1" x14ac:dyDescent="0.2">
      <c r="B27268" s="88"/>
      <c r="C27268" s="88"/>
      <c r="D27268" s="88"/>
      <c r="E27268" s="88"/>
      <c r="F27268" s="88"/>
      <c r="G27268" s="88"/>
      <c r="H27268" s="88"/>
      <c r="I27268" s="88"/>
      <c r="J27268" s="88"/>
      <c r="K27268" s="88"/>
    </row>
    <row r="27269" spans="2:11" hidden="1" x14ac:dyDescent="0.2">
      <c r="B27269" s="88"/>
      <c r="C27269" s="88"/>
      <c r="D27269" s="88"/>
      <c r="E27269" s="88"/>
      <c r="F27269" s="88"/>
      <c r="G27269" s="88"/>
      <c r="H27269" s="88"/>
      <c r="I27269" s="88"/>
      <c r="J27269" s="88"/>
      <c r="K27269" s="88"/>
    </row>
    <row r="27270" spans="2:11" hidden="1" x14ac:dyDescent="0.2">
      <c r="B27270" s="88"/>
      <c r="C27270" s="88"/>
      <c r="D27270" s="88"/>
      <c r="E27270" s="88"/>
      <c r="F27270" s="88"/>
      <c r="G27270" s="88"/>
      <c r="H27270" s="88"/>
      <c r="I27270" s="88"/>
      <c r="J27270" s="88"/>
      <c r="K27270" s="88"/>
    </row>
    <row r="27271" spans="2:11" hidden="1" x14ac:dyDescent="0.2">
      <c r="B27271" s="88"/>
      <c r="C27271" s="88"/>
      <c r="D27271" s="88"/>
      <c r="E27271" s="88"/>
      <c r="F27271" s="88"/>
      <c r="G27271" s="88"/>
      <c r="H27271" s="88"/>
      <c r="I27271" s="88"/>
      <c r="J27271" s="88"/>
      <c r="K27271" s="88"/>
    </row>
    <row r="27272" spans="2:11" hidden="1" x14ac:dyDescent="0.2">
      <c r="B27272" s="88"/>
      <c r="C27272" s="88"/>
      <c r="D27272" s="88"/>
      <c r="E27272" s="88"/>
      <c r="F27272" s="88"/>
      <c r="G27272" s="88"/>
      <c r="H27272" s="88"/>
      <c r="I27272" s="88"/>
      <c r="J27272" s="88"/>
      <c r="K27272" s="88"/>
    </row>
    <row r="27273" spans="2:11" hidden="1" x14ac:dyDescent="0.2">
      <c r="B27273" s="88"/>
      <c r="C27273" s="88"/>
      <c r="D27273" s="88"/>
      <c r="E27273" s="88"/>
      <c r="F27273" s="88"/>
      <c r="G27273" s="88"/>
      <c r="H27273" s="88"/>
      <c r="I27273" s="88"/>
      <c r="J27273" s="88"/>
      <c r="K27273" s="88"/>
    </row>
    <row r="27274" spans="2:11" hidden="1" x14ac:dyDescent="0.2">
      <c r="B27274" s="88"/>
      <c r="C27274" s="88"/>
      <c r="D27274" s="88"/>
      <c r="E27274" s="88"/>
      <c r="F27274" s="88"/>
      <c r="G27274" s="88"/>
      <c r="H27274" s="88"/>
      <c r="I27274" s="88"/>
      <c r="J27274" s="88"/>
      <c r="K27274" s="88"/>
    </row>
    <row r="27275" spans="2:11" hidden="1" x14ac:dyDescent="0.2">
      <c r="B27275" s="88"/>
      <c r="C27275" s="88"/>
      <c r="D27275" s="88"/>
      <c r="E27275" s="88"/>
      <c r="F27275" s="88"/>
      <c r="G27275" s="88"/>
      <c r="H27275" s="88"/>
      <c r="I27275" s="88"/>
      <c r="J27275" s="88"/>
      <c r="K27275" s="88"/>
    </row>
    <row r="27276" spans="2:11" hidden="1" x14ac:dyDescent="0.2">
      <c r="B27276" s="88"/>
      <c r="C27276" s="88"/>
      <c r="D27276" s="88"/>
      <c r="E27276" s="88"/>
      <c r="F27276" s="88"/>
      <c r="G27276" s="88"/>
      <c r="H27276" s="88"/>
      <c r="I27276" s="88"/>
      <c r="J27276" s="88"/>
      <c r="K27276" s="88"/>
    </row>
    <row r="27277" spans="2:11" hidden="1" x14ac:dyDescent="0.2">
      <c r="B27277" s="88"/>
      <c r="C27277" s="88"/>
      <c r="D27277" s="88"/>
      <c r="E27277" s="88"/>
      <c r="F27277" s="88"/>
      <c r="G27277" s="88"/>
      <c r="H27277" s="88"/>
      <c r="I27277" s="88"/>
      <c r="J27277" s="88"/>
      <c r="K27277" s="88"/>
    </row>
    <row r="27278" spans="2:11" hidden="1" x14ac:dyDescent="0.2">
      <c r="B27278" s="88"/>
      <c r="C27278" s="88"/>
      <c r="D27278" s="88"/>
      <c r="E27278" s="88"/>
      <c r="F27278" s="88"/>
      <c r="G27278" s="88"/>
      <c r="H27278" s="88"/>
      <c r="I27278" s="88"/>
      <c r="J27278" s="88"/>
      <c r="K27278" s="88"/>
    </row>
    <row r="27279" spans="2:11" hidden="1" x14ac:dyDescent="0.2">
      <c r="B27279" s="88"/>
      <c r="C27279" s="88"/>
      <c r="D27279" s="88"/>
      <c r="E27279" s="88"/>
      <c r="F27279" s="88"/>
      <c r="G27279" s="88"/>
      <c r="H27279" s="88"/>
      <c r="I27279" s="88"/>
      <c r="J27279" s="88"/>
      <c r="K27279" s="88"/>
    </row>
    <row r="27280" spans="2:11" hidden="1" x14ac:dyDescent="0.2">
      <c r="B27280" s="88"/>
      <c r="C27280" s="88"/>
      <c r="D27280" s="88"/>
      <c r="E27280" s="88"/>
      <c r="F27280" s="88"/>
      <c r="G27280" s="88"/>
      <c r="H27280" s="88"/>
      <c r="I27280" s="88"/>
      <c r="J27280" s="88"/>
      <c r="K27280" s="88"/>
    </row>
    <row r="27281" spans="2:11" hidden="1" x14ac:dyDescent="0.2">
      <c r="B27281" s="88"/>
      <c r="C27281" s="88"/>
      <c r="D27281" s="88"/>
      <c r="E27281" s="88"/>
      <c r="F27281" s="88"/>
      <c r="G27281" s="88"/>
      <c r="H27281" s="88"/>
      <c r="I27281" s="88"/>
      <c r="J27281" s="88"/>
      <c r="K27281" s="88"/>
    </row>
    <row r="27282" spans="2:11" hidden="1" x14ac:dyDescent="0.2">
      <c r="B27282" s="88"/>
      <c r="C27282" s="88"/>
      <c r="D27282" s="88"/>
      <c r="E27282" s="88"/>
      <c r="F27282" s="88"/>
      <c r="G27282" s="88"/>
      <c r="H27282" s="88"/>
      <c r="I27282" s="88"/>
      <c r="J27282" s="88"/>
      <c r="K27282" s="88"/>
    </row>
    <row r="27283" spans="2:11" hidden="1" x14ac:dyDescent="0.2">
      <c r="B27283" s="88"/>
      <c r="C27283" s="88"/>
      <c r="D27283" s="88"/>
      <c r="E27283" s="88"/>
      <c r="F27283" s="88"/>
      <c r="G27283" s="88"/>
      <c r="H27283" s="88"/>
      <c r="I27283" s="88"/>
      <c r="J27283" s="88"/>
      <c r="K27283" s="88"/>
    </row>
    <row r="27284" spans="2:11" hidden="1" x14ac:dyDescent="0.2">
      <c r="B27284" s="88"/>
      <c r="C27284" s="88"/>
      <c r="D27284" s="88"/>
      <c r="E27284" s="88"/>
      <c r="F27284" s="88"/>
      <c r="G27284" s="88"/>
      <c r="H27284" s="88"/>
      <c r="I27284" s="88"/>
      <c r="J27284" s="88"/>
      <c r="K27284" s="88"/>
    </row>
    <row r="27285" spans="2:11" hidden="1" x14ac:dyDescent="0.2">
      <c r="B27285" s="88"/>
      <c r="C27285" s="88"/>
      <c r="D27285" s="88"/>
      <c r="E27285" s="88"/>
      <c r="F27285" s="88"/>
      <c r="G27285" s="88"/>
      <c r="H27285" s="88"/>
      <c r="I27285" s="88"/>
      <c r="J27285" s="88"/>
      <c r="K27285" s="88"/>
    </row>
    <row r="27286" spans="2:11" hidden="1" x14ac:dyDescent="0.2">
      <c r="B27286" s="88"/>
      <c r="C27286" s="88"/>
      <c r="D27286" s="88"/>
      <c r="E27286" s="88"/>
      <c r="F27286" s="88"/>
      <c r="G27286" s="88"/>
      <c r="H27286" s="88"/>
      <c r="I27286" s="88"/>
      <c r="J27286" s="88"/>
      <c r="K27286" s="88"/>
    </row>
    <row r="27287" spans="2:11" hidden="1" x14ac:dyDescent="0.2">
      <c r="B27287" s="88"/>
      <c r="C27287" s="88"/>
      <c r="D27287" s="88"/>
      <c r="E27287" s="88"/>
      <c r="F27287" s="88"/>
      <c r="G27287" s="88"/>
      <c r="H27287" s="88"/>
      <c r="I27287" s="88"/>
      <c r="J27287" s="88"/>
      <c r="K27287" s="88"/>
    </row>
    <row r="27288" spans="2:11" hidden="1" x14ac:dyDescent="0.2">
      <c r="B27288" s="88"/>
      <c r="C27288" s="88"/>
      <c r="D27288" s="88"/>
      <c r="E27288" s="88"/>
      <c r="F27288" s="88"/>
      <c r="G27288" s="88"/>
      <c r="H27288" s="88"/>
      <c r="I27288" s="88"/>
      <c r="J27288" s="88"/>
      <c r="K27288" s="88"/>
    </row>
    <row r="27289" spans="2:11" hidden="1" x14ac:dyDescent="0.2">
      <c r="B27289" s="88"/>
      <c r="C27289" s="88"/>
      <c r="D27289" s="88"/>
      <c r="E27289" s="88"/>
      <c r="F27289" s="88"/>
      <c r="G27289" s="88"/>
      <c r="H27289" s="88"/>
      <c r="I27289" s="88"/>
      <c r="J27289" s="88"/>
      <c r="K27289" s="88"/>
    </row>
    <row r="27290" spans="2:11" hidden="1" x14ac:dyDescent="0.2">
      <c r="B27290" s="88"/>
      <c r="C27290" s="88"/>
      <c r="D27290" s="88"/>
      <c r="E27290" s="88"/>
      <c r="F27290" s="88"/>
      <c r="G27290" s="88"/>
      <c r="H27290" s="88"/>
      <c r="I27290" s="88"/>
      <c r="J27290" s="88"/>
      <c r="K27290" s="88"/>
    </row>
    <row r="27291" spans="2:11" hidden="1" x14ac:dyDescent="0.2">
      <c r="B27291" s="88"/>
      <c r="C27291" s="88"/>
      <c r="D27291" s="88"/>
      <c r="E27291" s="88"/>
      <c r="F27291" s="88"/>
      <c r="G27291" s="88"/>
      <c r="H27291" s="88"/>
      <c r="I27291" s="88"/>
      <c r="J27291" s="88"/>
      <c r="K27291" s="88"/>
    </row>
    <row r="27292" spans="2:11" hidden="1" x14ac:dyDescent="0.2">
      <c r="B27292" s="88"/>
      <c r="C27292" s="88"/>
      <c r="D27292" s="88"/>
      <c r="E27292" s="88"/>
      <c r="F27292" s="88"/>
      <c r="G27292" s="88"/>
      <c r="H27292" s="88"/>
      <c r="I27292" s="88"/>
      <c r="J27292" s="88"/>
      <c r="K27292" s="88"/>
    </row>
    <row r="27293" spans="2:11" hidden="1" x14ac:dyDescent="0.2">
      <c r="B27293" s="88"/>
      <c r="C27293" s="88"/>
      <c r="D27293" s="88"/>
      <c r="E27293" s="88"/>
      <c r="F27293" s="88"/>
      <c r="G27293" s="88"/>
      <c r="H27293" s="88"/>
      <c r="I27293" s="88"/>
      <c r="J27293" s="88"/>
      <c r="K27293" s="88"/>
    </row>
    <row r="27294" spans="2:11" hidden="1" x14ac:dyDescent="0.2">
      <c r="B27294" s="88"/>
      <c r="C27294" s="88"/>
      <c r="D27294" s="88"/>
      <c r="E27294" s="88"/>
      <c r="F27294" s="88"/>
      <c r="G27294" s="88"/>
      <c r="H27294" s="88"/>
      <c r="I27294" s="88"/>
      <c r="J27294" s="88"/>
      <c r="K27294" s="88"/>
    </row>
    <row r="27295" spans="2:11" hidden="1" x14ac:dyDescent="0.2">
      <c r="B27295" s="88"/>
      <c r="C27295" s="88"/>
      <c r="D27295" s="88"/>
      <c r="E27295" s="88"/>
      <c r="F27295" s="88"/>
      <c r="G27295" s="88"/>
      <c r="H27295" s="88"/>
      <c r="I27295" s="88"/>
      <c r="J27295" s="88"/>
      <c r="K27295" s="88"/>
    </row>
    <row r="27296" spans="2:11" hidden="1" x14ac:dyDescent="0.2">
      <c r="B27296" s="88"/>
      <c r="C27296" s="88"/>
      <c r="D27296" s="88"/>
      <c r="E27296" s="88"/>
      <c r="F27296" s="88"/>
      <c r="G27296" s="88"/>
      <c r="H27296" s="88"/>
      <c r="I27296" s="88"/>
      <c r="J27296" s="88"/>
      <c r="K27296" s="88"/>
    </row>
    <row r="27297" spans="2:11" hidden="1" x14ac:dyDescent="0.2">
      <c r="B27297" s="88"/>
      <c r="C27297" s="88"/>
      <c r="D27297" s="88"/>
      <c r="E27297" s="88"/>
      <c r="F27297" s="88"/>
      <c r="G27297" s="88"/>
      <c r="H27297" s="88"/>
      <c r="I27297" s="88"/>
      <c r="J27297" s="88"/>
      <c r="K27297" s="88"/>
    </row>
    <row r="27298" spans="2:11" hidden="1" x14ac:dyDescent="0.2">
      <c r="B27298" s="88"/>
      <c r="C27298" s="88"/>
      <c r="D27298" s="88"/>
      <c r="E27298" s="88"/>
      <c r="F27298" s="88"/>
      <c r="G27298" s="88"/>
      <c r="H27298" s="88"/>
      <c r="I27298" s="88"/>
      <c r="J27298" s="88"/>
      <c r="K27298" s="88"/>
    </row>
    <row r="27299" spans="2:11" hidden="1" x14ac:dyDescent="0.2">
      <c r="B27299" s="88"/>
      <c r="C27299" s="88"/>
      <c r="D27299" s="88"/>
      <c r="E27299" s="88"/>
      <c r="F27299" s="88"/>
      <c r="G27299" s="88"/>
      <c r="H27299" s="88"/>
      <c r="I27299" s="88"/>
      <c r="J27299" s="88"/>
      <c r="K27299" s="88"/>
    </row>
    <row r="27300" spans="2:11" hidden="1" x14ac:dyDescent="0.2">
      <c r="B27300" s="88"/>
      <c r="C27300" s="88"/>
      <c r="D27300" s="88"/>
      <c r="E27300" s="88"/>
      <c r="F27300" s="88"/>
      <c r="G27300" s="88"/>
      <c r="H27300" s="88"/>
      <c r="I27300" s="88"/>
      <c r="J27300" s="88"/>
      <c r="K27300" s="88"/>
    </row>
    <row r="27301" spans="2:11" hidden="1" x14ac:dyDescent="0.2">
      <c r="B27301" s="88"/>
      <c r="C27301" s="88"/>
      <c r="D27301" s="88"/>
      <c r="E27301" s="88"/>
      <c r="F27301" s="88"/>
      <c r="G27301" s="88"/>
      <c r="H27301" s="88"/>
      <c r="I27301" s="88"/>
      <c r="J27301" s="88"/>
      <c r="K27301" s="88"/>
    </row>
    <row r="27302" spans="2:11" hidden="1" x14ac:dyDescent="0.2">
      <c r="B27302" s="88"/>
      <c r="C27302" s="88"/>
      <c r="D27302" s="88"/>
      <c r="E27302" s="88"/>
      <c r="F27302" s="88"/>
      <c r="G27302" s="88"/>
      <c r="H27302" s="88"/>
      <c r="I27302" s="88"/>
      <c r="J27302" s="88"/>
      <c r="K27302" s="88"/>
    </row>
    <row r="27303" spans="2:11" hidden="1" x14ac:dyDescent="0.2">
      <c r="B27303" s="88"/>
      <c r="C27303" s="88"/>
      <c r="D27303" s="88"/>
      <c r="E27303" s="88"/>
      <c r="F27303" s="88"/>
      <c r="G27303" s="88"/>
      <c r="H27303" s="88"/>
      <c r="I27303" s="88"/>
      <c r="J27303" s="88"/>
      <c r="K27303" s="88"/>
    </row>
    <row r="27304" spans="2:11" hidden="1" x14ac:dyDescent="0.2">
      <c r="B27304" s="88"/>
      <c r="C27304" s="88"/>
      <c r="D27304" s="88"/>
      <c r="E27304" s="88"/>
      <c r="F27304" s="88"/>
      <c r="G27304" s="88"/>
      <c r="H27304" s="88"/>
      <c r="I27304" s="88"/>
      <c r="J27304" s="88"/>
      <c r="K27304" s="88"/>
    </row>
    <row r="27305" spans="2:11" hidden="1" x14ac:dyDescent="0.2">
      <c r="B27305" s="88"/>
      <c r="C27305" s="88"/>
      <c r="D27305" s="88"/>
      <c r="E27305" s="88"/>
      <c r="F27305" s="88"/>
      <c r="G27305" s="88"/>
      <c r="H27305" s="88"/>
      <c r="I27305" s="88"/>
      <c r="J27305" s="88"/>
      <c r="K27305" s="88"/>
    </row>
    <row r="27306" spans="2:11" hidden="1" x14ac:dyDescent="0.2">
      <c r="B27306" s="88"/>
      <c r="C27306" s="88"/>
      <c r="D27306" s="88"/>
      <c r="E27306" s="88"/>
      <c r="F27306" s="88"/>
      <c r="G27306" s="88"/>
      <c r="H27306" s="88"/>
      <c r="I27306" s="88"/>
      <c r="J27306" s="88"/>
      <c r="K27306" s="88"/>
    </row>
    <row r="27307" spans="2:11" hidden="1" x14ac:dyDescent="0.2">
      <c r="B27307" s="88"/>
      <c r="C27307" s="88"/>
      <c r="D27307" s="88"/>
      <c r="E27307" s="88"/>
      <c r="F27307" s="88"/>
      <c r="G27307" s="88"/>
      <c r="H27307" s="88"/>
      <c r="I27307" s="88"/>
      <c r="J27307" s="88"/>
      <c r="K27307" s="88"/>
    </row>
    <row r="27308" spans="2:11" hidden="1" x14ac:dyDescent="0.2">
      <c r="B27308" s="88"/>
      <c r="C27308" s="88"/>
      <c r="D27308" s="88"/>
      <c r="E27308" s="88"/>
      <c r="F27308" s="88"/>
      <c r="G27308" s="88"/>
      <c r="H27308" s="88"/>
      <c r="I27308" s="88"/>
      <c r="J27308" s="88"/>
      <c r="K27308" s="88"/>
    </row>
    <row r="27309" spans="2:11" hidden="1" x14ac:dyDescent="0.2">
      <c r="B27309" s="88"/>
      <c r="C27309" s="88"/>
      <c r="D27309" s="88"/>
      <c r="E27309" s="88"/>
      <c r="F27309" s="88"/>
      <c r="G27309" s="88"/>
      <c r="H27309" s="88"/>
      <c r="I27309" s="88"/>
      <c r="J27309" s="88"/>
      <c r="K27309" s="88"/>
    </row>
    <row r="27310" spans="2:11" hidden="1" x14ac:dyDescent="0.2">
      <c r="B27310" s="88"/>
      <c r="C27310" s="88"/>
      <c r="D27310" s="88"/>
      <c r="E27310" s="88"/>
      <c r="F27310" s="88"/>
      <c r="G27310" s="88"/>
      <c r="H27310" s="88"/>
      <c r="I27310" s="88"/>
      <c r="J27310" s="88"/>
      <c r="K27310" s="88"/>
    </row>
    <row r="27311" spans="2:11" hidden="1" x14ac:dyDescent="0.2">
      <c r="B27311" s="88"/>
      <c r="C27311" s="88"/>
      <c r="D27311" s="88"/>
      <c r="E27311" s="88"/>
      <c r="F27311" s="88"/>
      <c r="G27311" s="88"/>
      <c r="H27311" s="88"/>
      <c r="I27311" s="88"/>
      <c r="J27311" s="88"/>
      <c r="K27311" s="88"/>
    </row>
    <row r="27312" spans="2:11" hidden="1" x14ac:dyDescent="0.2">
      <c r="B27312" s="88"/>
      <c r="C27312" s="88"/>
      <c r="D27312" s="88"/>
      <c r="E27312" s="88"/>
      <c r="F27312" s="88"/>
      <c r="G27312" s="88"/>
      <c r="H27312" s="88"/>
      <c r="I27312" s="88"/>
      <c r="J27312" s="88"/>
      <c r="K27312" s="88"/>
    </row>
    <row r="27313" spans="2:11" hidden="1" x14ac:dyDescent="0.2">
      <c r="B27313" s="88"/>
      <c r="C27313" s="88"/>
      <c r="D27313" s="88"/>
      <c r="E27313" s="88"/>
      <c r="F27313" s="88"/>
      <c r="G27313" s="88"/>
      <c r="H27313" s="88"/>
      <c r="I27313" s="88"/>
      <c r="J27313" s="88"/>
      <c r="K27313" s="88"/>
    </row>
    <row r="27314" spans="2:11" hidden="1" x14ac:dyDescent="0.2">
      <c r="B27314" s="88"/>
      <c r="C27314" s="88"/>
      <c r="D27314" s="88"/>
      <c r="E27314" s="88"/>
      <c r="F27314" s="88"/>
      <c r="G27314" s="88"/>
      <c r="H27314" s="88"/>
      <c r="I27314" s="88"/>
      <c r="J27314" s="88"/>
      <c r="K27314" s="88"/>
    </row>
    <row r="27315" spans="2:11" hidden="1" x14ac:dyDescent="0.2">
      <c r="B27315" s="88"/>
      <c r="C27315" s="88"/>
      <c r="D27315" s="88"/>
      <c r="E27315" s="88"/>
      <c r="F27315" s="88"/>
      <c r="G27315" s="88"/>
      <c r="H27315" s="88"/>
      <c r="I27315" s="88"/>
      <c r="J27315" s="88"/>
      <c r="K27315" s="88"/>
    </row>
    <row r="27316" spans="2:11" hidden="1" x14ac:dyDescent="0.2">
      <c r="B27316" s="88"/>
      <c r="C27316" s="88"/>
      <c r="D27316" s="88"/>
      <c r="E27316" s="88"/>
      <c r="F27316" s="88"/>
      <c r="G27316" s="88"/>
      <c r="H27316" s="88"/>
      <c r="I27316" s="88"/>
      <c r="J27316" s="88"/>
      <c r="K27316" s="88"/>
    </row>
    <row r="27317" spans="2:11" hidden="1" x14ac:dyDescent="0.2">
      <c r="B27317" s="88"/>
      <c r="C27317" s="88"/>
      <c r="D27317" s="88"/>
      <c r="E27317" s="88"/>
      <c r="F27317" s="88"/>
      <c r="G27317" s="88"/>
      <c r="H27317" s="88"/>
      <c r="I27317" s="88"/>
      <c r="J27317" s="88"/>
      <c r="K27317" s="88"/>
    </row>
    <row r="27318" spans="2:11" hidden="1" x14ac:dyDescent="0.2">
      <c r="B27318" s="88"/>
      <c r="C27318" s="88"/>
      <c r="D27318" s="88"/>
      <c r="E27318" s="88"/>
      <c r="F27318" s="88"/>
      <c r="G27318" s="88"/>
      <c r="H27318" s="88"/>
      <c r="I27318" s="88"/>
      <c r="J27318" s="88"/>
      <c r="K27318" s="88"/>
    </row>
    <row r="27319" spans="2:11" hidden="1" x14ac:dyDescent="0.2">
      <c r="B27319" s="88"/>
      <c r="C27319" s="88"/>
      <c r="D27319" s="88"/>
      <c r="E27319" s="88"/>
      <c r="F27319" s="88"/>
      <c r="G27319" s="88"/>
      <c r="H27319" s="88"/>
      <c r="I27319" s="88"/>
      <c r="J27319" s="88"/>
      <c r="K27319" s="88"/>
    </row>
    <row r="27320" spans="2:11" hidden="1" x14ac:dyDescent="0.2">
      <c r="B27320" s="88"/>
      <c r="C27320" s="88"/>
      <c r="D27320" s="88"/>
      <c r="E27320" s="88"/>
      <c r="F27320" s="88"/>
      <c r="G27320" s="88"/>
      <c r="H27320" s="88"/>
      <c r="I27320" s="88"/>
      <c r="J27320" s="88"/>
      <c r="K27320" s="88"/>
    </row>
    <row r="27321" spans="2:11" hidden="1" x14ac:dyDescent="0.2">
      <c r="B27321" s="88"/>
      <c r="C27321" s="88"/>
      <c r="D27321" s="88"/>
      <c r="E27321" s="88"/>
      <c r="F27321" s="88"/>
      <c r="G27321" s="88"/>
      <c r="H27321" s="88"/>
      <c r="I27321" s="88"/>
      <c r="J27321" s="88"/>
      <c r="K27321" s="88"/>
    </row>
    <row r="27322" spans="2:11" hidden="1" x14ac:dyDescent="0.2">
      <c r="B27322" s="88"/>
      <c r="C27322" s="88"/>
      <c r="D27322" s="88"/>
      <c r="E27322" s="88"/>
      <c r="F27322" s="88"/>
      <c r="G27322" s="88"/>
      <c r="H27322" s="88"/>
      <c r="I27322" s="88"/>
      <c r="J27322" s="88"/>
      <c r="K27322" s="88"/>
    </row>
    <row r="27323" spans="2:11" hidden="1" x14ac:dyDescent="0.2">
      <c r="B27323" s="88"/>
      <c r="C27323" s="88"/>
      <c r="D27323" s="88"/>
      <c r="E27323" s="88"/>
      <c r="F27323" s="88"/>
      <c r="G27323" s="88"/>
      <c r="H27323" s="88"/>
      <c r="I27323" s="88"/>
      <c r="J27323" s="88"/>
      <c r="K27323" s="88"/>
    </row>
    <row r="27324" spans="2:11" hidden="1" x14ac:dyDescent="0.2">
      <c r="B27324" s="88"/>
      <c r="C27324" s="88"/>
      <c r="D27324" s="88"/>
      <c r="E27324" s="88"/>
      <c r="F27324" s="88"/>
      <c r="G27324" s="88"/>
      <c r="H27324" s="88"/>
      <c r="I27324" s="88"/>
      <c r="J27324" s="88"/>
      <c r="K27324" s="88"/>
    </row>
    <row r="27325" spans="2:11" hidden="1" x14ac:dyDescent="0.2">
      <c r="B27325" s="88"/>
      <c r="C27325" s="88"/>
      <c r="D27325" s="88"/>
      <c r="E27325" s="88"/>
      <c r="F27325" s="88"/>
      <c r="G27325" s="88"/>
      <c r="H27325" s="88"/>
      <c r="I27325" s="88"/>
      <c r="J27325" s="88"/>
      <c r="K27325" s="88"/>
    </row>
    <row r="27326" spans="2:11" hidden="1" x14ac:dyDescent="0.2">
      <c r="B27326" s="88"/>
      <c r="C27326" s="88"/>
      <c r="D27326" s="88"/>
      <c r="E27326" s="88"/>
      <c r="F27326" s="88"/>
      <c r="G27326" s="88"/>
      <c r="H27326" s="88"/>
      <c r="I27326" s="88"/>
      <c r="J27326" s="88"/>
      <c r="K27326" s="88"/>
    </row>
    <row r="27327" spans="2:11" hidden="1" x14ac:dyDescent="0.2">
      <c r="B27327" s="88"/>
      <c r="C27327" s="88"/>
      <c r="D27327" s="88"/>
      <c r="E27327" s="88"/>
      <c r="F27327" s="88"/>
      <c r="G27327" s="88"/>
      <c r="H27327" s="88"/>
      <c r="I27327" s="88"/>
      <c r="J27327" s="88"/>
      <c r="K27327" s="88"/>
    </row>
    <row r="27328" spans="2:11" hidden="1" x14ac:dyDescent="0.2">
      <c r="B27328" s="88"/>
      <c r="C27328" s="88"/>
      <c r="D27328" s="88"/>
      <c r="E27328" s="88"/>
      <c r="F27328" s="88"/>
      <c r="G27328" s="88"/>
      <c r="H27328" s="88"/>
      <c r="I27328" s="88"/>
      <c r="J27328" s="88"/>
      <c r="K27328" s="88"/>
    </row>
    <row r="27329" spans="2:11" hidden="1" x14ac:dyDescent="0.2">
      <c r="B27329" s="88"/>
      <c r="C27329" s="88"/>
      <c r="D27329" s="88"/>
      <c r="E27329" s="88"/>
      <c r="F27329" s="88"/>
      <c r="G27329" s="88"/>
      <c r="H27329" s="88"/>
      <c r="I27329" s="88"/>
      <c r="J27329" s="88"/>
      <c r="K27329" s="88"/>
    </row>
    <row r="27330" spans="2:11" hidden="1" x14ac:dyDescent="0.2">
      <c r="B27330" s="88"/>
      <c r="C27330" s="88"/>
      <c r="D27330" s="88"/>
      <c r="E27330" s="88"/>
      <c r="F27330" s="88"/>
      <c r="G27330" s="88"/>
      <c r="H27330" s="88"/>
      <c r="I27330" s="88"/>
      <c r="J27330" s="88"/>
      <c r="K27330" s="88"/>
    </row>
    <row r="27331" spans="2:11" hidden="1" x14ac:dyDescent="0.2">
      <c r="B27331" s="88"/>
      <c r="C27331" s="88"/>
      <c r="D27331" s="88"/>
      <c r="E27331" s="88"/>
      <c r="F27331" s="88"/>
      <c r="G27331" s="88"/>
      <c r="H27331" s="88"/>
      <c r="I27331" s="88"/>
      <c r="J27331" s="88"/>
      <c r="K27331" s="88"/>
    </row>
    <row r="27332" spans="2:11" hidden="1" x14ac:dyDescent="0.2">
      <c r="B27332" s="88"/>
      <c r="C27332" s="88"/>
      <c r="D27332" s="88"/>
      <c r="E27332" s="88"/>
      <c r="F27332" s="88"/>
      <c r="G27332" s="88"/>
      <c r="H27332" s="88"/>
      <c r="I27332" s="88"/>
      <c r="J27332" s="88"/>
      <c r="K27332" s="88"/>
    </row>
    <row r="27333" spans="2:11" hidden="1" x14ac:dyDescent="0.2">
      <c r="B27333" s="88"/>
      <c r="C27333" s="88"/>
      <c r="D27333" s="88"/>
      <c r="E27333" s="88"/>
      <c r="F27333" s="88"/>
      <c r="G27333" s="88"/>
      <c r="H27333" s="88"/>
      <c r="I27333" s="88"/>
      <c r="J27333" s="88"/>
      <c r="K27333" s="88"/>
    </row>
    <row r="27334" spans="2:11" hidden="1" x14ac:dyDescent="0.2">
      <c r="B27334" s="88"/>
      <c r="C27334" s="88"/>
      <c r="D27334" s="88"/>
      <c r="E27334" s="88"/>
      <c r="F27334" s="88"/>
      <c r="G27334" s="88"/>
      <c r="H27334" s="88"/>
      <c r="I27334" s="88"/>
      <c r="J27334" s="88"/>
      <c r="K27334" s="88"/>
    </row>
    <row r="27335" spans="2:11" hidden="1" x14ac:dyDescent="0.2">
      <c r="B27335" s="88"/>
      <c r="C27335" s="88"/>
      <c r="D27335" s="88"/>
      <c r="E27335" s="88"/>
      <c r="F27335" s="88"/>
      <c r="G27335" s="88"/>
      <c r="H27335" s="88"/>
      <c r="I27335" s="88"/>
      <c r="J27335" s="88"/>
      <c r="K27335" s="88"/>
    </row>
    <row r="27336" spans="2:11" hidden="1" x14ac:dyDescent="0.2">
      <c r="B27336" s="88"/>
      <c r="C27336" s="88"/>
      <c r="D27336" s="88"/>
      <c r="E27336" s="88"/>
      <c r="F27336" s="88"/>
      <c r="G27336" s="88"/>
      <c r="H27336" s="88"/>
      <c r="I27336" s="88"/>
      <c r="J27336" s="88"/>
      <c r="K27336" s="88"/>
    </row>
    <row r="27337" spans="2:11" hidden="1" x14ac:dyDescent="0.2">
      <c r="B27337" s="88"/>
      <c r="C27337" s="88"/>
      <c r="D27337" s="88"/>
      <c r="E27337" s="88"/>
      <c r="F27337" s="88"/>
      <c r="G27337" s="88"/>
      <c r="H27337" s="88"/>
      <c r="I27337" s="88"/>
      <c r="J27337" s="88"/>
      <c r="K27337" s="88"/>
    </row>
    <row r="27338" spans="2:11" hidden="1" x14ac:dyDescent="0.2">
      <c r="B27338" s="88"/>
      <c r="C27338" s="88"/>
      <c r="D27338" s="88"/>
      <c r="E27338" s="88"/>
      <c r="F27338" s="88"/>
      <c r="G27338" s="88"/>
      <c r="H27338" s="88"/>
      <c r="I27338" s="88"/>
      <c r="J27338" s="88"/>
      <c r="K27338" s="88"/>
    </row>
    <row r="27339" spans="2:11" hidden="1" x14ac:dyDescent="0.2">
      <c r="B27339" s="88"/>
      <c r="C27339" s="88"/>
      <c r="D27339" s="88"/>
      <c r="E27339" s="88"/>
      <c r="F27339" s="88"/>
      <c r="G27339" s="88"/>
      <c r="H27339" s="88"/>
      <c r="I27339" s="88"/>
      <c r="J27339" s="88"/>
      <c r="K27339" s="88"/>
    </row>
    <row r="27340" spans="2:11" hidden="1" x14ac:dyDescent="0.2">
      <c r="B27340" s="88"/>
      <c r="C27340" s="88"/>
      <c r="D27340" s="88"/>
      <c r="E27340" s="88"/>
      <c r="F27340" s="88"/>
      <c r="G27340" s="88"/>
      <c r="H27340" s="88"/>
      <c r="I27340" s="88"/>
      <c r="J27340" s="88"/>
      <c r="K27340" s="88"/>
    </row>
    <row r="27341" spans="2:11" hidden="1" x14ac:dyDescent="0.2">
      <c r="B27341" s="88"/>
      <c r="C27341" s="88"/>
      <c r="D27341" s="88"/>
      <c r="E27341" s="88"/>
      <c r="F27341" s="88"/>
      <c r="G27341" s="88"/>
      <c r="H27341" s="88"/>
      <c r="I27341" s="88"/>
      <c r="J27341" s="88"/>
      <c r="K27341" s="88"/>
    </row>
    <row r="27342" spans="2:11" hidden="1" x14ac:dyDescent="0.2">
      <c r="B27342" s="88"/>
      <c r="C27342" s="88"/>
      <c r="D27342" s="88"/>
      <c r="E27342" s="88"/>
      <c r="F27342" s="88"/>
      <c r="G27342" s="88"/>
      <c r="H27342" s="88"/>
      <c r="I27342" s="88"/>
      <c r="J27342" s="88"/>
      <c r="K27342" s="88"/>
    </row>
    <row r="27343" spans="2:11" hidden="1" x14ac:dyDescent="0.2">
      <c r="B27343" s="88"/>
      <c r="C27343" s="88"/>
      <c r="D27343" s="88"/>
      <c r="E27343" s="88"/>
      <c r="F27343" s="88"/>
      <c r="G27343" s="88"/>
      <c r="H27343" s="88"/>
      <c r="I27343" s="88"/>
      <c r="J27343" s="88"/>
      <c r="K27343" s="88"/>
    </row>
    <row r="27344" spans="2:11" hidden="1" x14ac:dyDescent="0.2">
      <c r="B27344" s="88"/>
      <c r="C27344" s="88"/>
      <c r="D27344" s="88"/>
      <c r="E27344" s="88"/>
      <c r="F27344" s="88"/>
      <c r="G27344" s="88"/>
      <c r="H27344" s="88"/>
      <c r="I27344" s="88"/>
      <c r="J27344" s="88"/>
      <c r="K27344" s="88"/>
    </row>
    <row r="27345" spans="2:11" hidden="1" x14ac:dyDescent="0.2">
      <c r="B27345" s="88"/>
      <c r="C27345" s="88"/>
      <c r="D27345" s="88"/>
      <c r="E27345" s="88"/>
      <c r="F27345" s="88"/>
      <c r="G27345" s="88"/>
      <c r="H27345" s="88"/>
      <c r="I27345" s="88"/>
      <c r="J27345" s="88"/>
      <c r="K27345" s="88"/>
    </row>
    <row r="27346" spans="2:11" hidden="1" x14ac:dyDescent="0.2">
      <c r="B27346" s="88"/>
      <c r="C27346" s="88"/>
      <c r="D27346" s="88"/>
      <c r="E27346" s="88"/>
      <c r="F27346" s="88"/>
      <c r="G27346" s="88"/>
      <c r="H27346" s="88"/>
      <c r="I27346" s="88"/>
      <c r="J27346" s="88"/>
      <c r="K27346" s="88"/>
    </row>
    <row r="27347" spans="2:11" hidden="1" x14ac:dyDescent="0.2">
      <c r="B27347" s="88"/>
      <c r="C27347" s="88"/>
      <c r="D27347" s="88"/>
      <c r="E27347" s="88"/>
      <c r="F27347" s="88"/>
      <c r="G27347" s="88"/>
      <c r="H27347" s="88"/>
      <c r="I27347" s="88"/>
      <c r="J27347" s="88"/>
      <c r="K27347" s="88"/>
    </row>
    <row r="27348" spans="2:11" hidden="1" x14ac:dyDescent="0.2">
      <c r="B27348" s="88"/>
      <c r="C27348" s="88"/>
      <c r="D27348" s="88"/>
      <c r="E27348" s="88"/>
      <c r="F27348" s="88"/>
      <c r="G27348" s="88"/>
      <c r="H27348" s="88"/>
      <c r="I27348" s="88"/>
      <c r="J27348" s="88"/>
      <c r="K27348" s="88"/>
    </row>
    <row r="27349" spans="2:11" hidden="1" x14ac:dyDescent="0.2">
      <c r="B27349" s="88"/>
      <c r="C27349" s="88"/>
      <c r="D27349" s="88"/>
      <c r="E27349" s="88"/>
      <c r="F27349" s="88"/>
      <c r="G27349" s="88"/>
      <c r="H27349" s="88"/>
      <c r="I27349" s="88"/>
      <c r="J27349" s="88"/>
      <c r="K27349" s="88"/>
    </row>
    <row r="27350" spans="2:11" hidden="1" x14ac:dyDescent="0.2">
      <c r="B27350" s="88"/>
      <c r="C27350" s="88"/>
      <c r="D27350" s="88"/>
      <c r="E27350" s="88"/>
      <c r="F27350" s="88"/>
      <c r="G27350" s="88"/>
      <c r="H27350" s="88"/>
      <c r="I27350" s="88"/>
      <c r="J27350" s="88"/>
      <c r="K27350" s="88"/>
    </row>
    <row r="27351" spans="2:11" hidden="1" x14ac:dyDescent="0.2">
      <c r="B27351" s="88"/>
      <c r="C27351" s="88"/>
      <c r="D27351" s="88"/>
      <c r="E27351" s="88"/>
      <c r="F27351" s="88"/>
      <c r="G27351" s="88"/>
      <c r="H27351" s="88"/>
      <c r="I27351" s="88"/>
      <c r="J27351" s="88"/>
      <c r="K27351" s="88"/>
    </row>
    <row r="27352" spans="2:11" hidden="1" x14ac:dyDescent="0.2">
      <c r="B27352" s="88"/>
      <c r="C27352" s="88"/>
      <c r="D27352" s="88"/>
      <c r="E27352" s="88"/>
      <c r="F27352" s="88"/>
      <c r="G27352" s="88"/>
      <c r="H27352" s="88"/>
      <c r="I27352" s="88"/>
      <c r="J27352" s="88"/>
      <c r="K27352" s="88"/>
    </row>
    <row r="27353" spans="2:11" hidden="1" x14ac:dyDescent="0.2">
      <c r="B27353" s="88"/>
      <c r="C27353" s="88"/>
      <c r="D27353" s="88"/>
      <c r="E27353" s="88"/>
      <c r="F27353" s="88"/>
      <c r="G27353" s="88"/>
      <c r="H27353" s="88"/>
      <c r="I27353" s="88"/>
      <c r="J27353" s="88"/>
      <c r="K27353" s="88"/>
    </row>
    <row r="27354" spans="2:11" hidden="1" x14ac:dyDescent="0.2">
      <c r="B27354" s="88"/>
      <c r="C27354" s="88"/>
      <c r="D27354" s="88"/>
      <c r="E27354" s="88"/>
      <c r="F27354" s="88"/>
      <c r="G27354" s="88"/>
      <c r="H27354" s="88"/>
      <c r="I27354" s="88"/>
      <c r="J27354" s="88"/>
      <c r="K27354" s="88"/>
    </row>
    <row r="27355" spans="2:11" hidden="1" x14ac:dyDescent="0.2">
      <c r="B27355" s="88"/>
      <c r="C27355" s="88"/>
      <c r="D27355" s="88"/>
      <c r="E27355" s="88"/>
      <c r="F27355" s="88"/>
      <c r="G27355" s="88"/>
      <c r="H27355" s="88"/>
      <c r="I27355" s="88"/>
      <c r="J27355" s="88"/>
      <c r="K27355" s="88"/>
    </row>
    <row r="27356" spans="2:11" hidden="1" x14ac:dyDescent="0.2">
      <c r="B27356" s="88"/>
      <c r="C27356" s="88"/>
      <c r="D27356" s="88"/>
      <c r="E27356" s="88"/>
      <c r="F27356" s="88"/>
      <c r="G27356" s="88"/>
      <c r="H27356" s="88"/>
      <c r="I27356" s="88"/>
      <c r="J27356" s="88"/>
      <c r="K27356" s="88"/>
    </row>
    <row r="27357" spans="2:11" hidden="1" x14ac:dyDescent="0.2">
      <c r="B27357" s="88"/>
      <c r="C27357" s="88"/>
      <c r="D27357" s="88"/>
      <c r="E27357" s="88"/>
      <c r="F27357" s="88"/>
      <c r="G27357" s="88"/>
      <c r="H27357" s="88"/>
      <c r="I27357" s="88"/>
      <c r="J27357" s="88"/>
      <c r="K27357" s="88"/>
    </row>
    <row r="27358" spans="2:11" hidden="1" x14ac:dyDescent="0.2">
      <c r="B27358" s="88"/>
      <c r="C27358" s="88"/>
      <c r="D27358" s="88"/>
      <c r="E27358" s="88"/>
      <c r="F27358" s="88"/>
      <c r="G27358" s="88"/>
      <c r="H27358" s="88"/>
      <c r="I27358" s="88"/>
      <c r="J27358" s="88"/>
      <c r="K27358" s="88"/>
    </row>
    <row r="27359" spans="2:11" hidden="1" x14ac:dyDescent="0.2">
      <c r="B27359" s="88"/>
      <c r="C27359" s="88"/>
      <c r="D27359" s="88"/>
      <c r="E27359" s="88"/>
      <c r="F27359" s="88"/>
      <c r="G27359" s="88"/>
      <c r="H27359" s="88"/>
      <c r="I27359" s="88"/>
      <c r="J27359" s="88"/>
      <c r="K27359" s="88"/>
    </row>
    <row r="27360" spans="2:11" hidden="1" x14ac:dyDescent="0.2">
      <c r="B27360" s="88"/>
      <c r="C27360" s="88"/>
      <c r="D27360" s="88"/>
      <c r="E27360" s="88"/>
      <c r="F27360" s="88"/>
      <c r="G27360" s="88"/>
      <c r="H27360" s="88"/>
      <c r="I27360" s="88"/>
      <c r="J27360" s="88"/>
      <c r="K27360" s="88"/>
    </row>
    <row r="27361" spans="2:11" hidden="1" x14ac:dyDescent="0.2">
      <c r="B27361" s="88"/>
      <c r="C27361" s="88"/>
      <c r="D27361" s="88"/>
      <c r="E27361" s="88"/>
      <c r="F27361" s="88"/>
      <c r="G27361" s="88"/>
      <c r="H27361" s="88"/>
      <c r="I27361" s="88"/>
      <c r="J27361" s="88"/>
      <c r="K27361" s="88"/>
    </row>
    <row r="27362" spans="2:11" hidden="1" x14ac:dyDescent="0.2">
      <c r="B27362" s="88"/>
      <c r="C27362" s="88"/>
      <c r="D27362" s="88"/>
      <c r="E27362" s="88"/>
      <c r="F27362" s="88"/>
      <c r="G27362" s="88"/>
      <c r="H27362" s="88"/>
      <c r="I27362" s="88"/>
      <c r="J27362" s="88"/>
      <c r="K27362" s="88"/>
    </row>
    <row r="27363" spans="2:11" hidden="1" x14ac:dyDescent="0.2">
      <c r="B27363" s="88"/>
      <c r="C27363" s="88"/>
      <c r="D27363" s="88"/>
      <c r="E27363" s="88"/>
      <c r="F27363" s="88"/>
      <c r="G27363" s="88"/>
      <c r="H27363" s="88"/>
      <c r="I27363" s="88"/>
      <c r="J27363" s="88"/>
      <c r="K27363" s="88"/>
    </row>
    <row r="27364" spans="2:11" hidden="1" x14ac:dyDescent="0.2">
      <c r="B27364" s="88"/>
      <c r="C27364" s="88"/>
      <c r="D27364" s="88"/>
      <c r="E27364" s="88"/>
      <c r="F27364" s="88"/>
      <c r="G27364" s="88"/>
      <c r="H27364" s="88"/>
      <c r="I27364" s="88"/>
      <c r="J27364" s="88"/>
      <c r="K27364" s="88"/>
    </row>
    <row r="27365" spans="2:11" hidden="1" x14ac:dyDescent="0.2">
      <c r="B27365" s="88"/>
      <c r="C27365" s="88"/>
      <c r="D27365" s="88"/>
      <c r="E27365" s="88"/>
      <c r="F27365" s="88"/>
      <c r="G27365" s="88"/>
      <c r="H27365" s="88"/>
      <c r="I27365" s="88"/>
      <c r="J27365" s="88"/>
      <c r="K27365" s="88"/>
    </row>
    <row r="27366" spans="2:11" hidden="1" x14ac:dyDescent="0.2">
      <c r="B27366" s="88"/>
      <c r="C27366" s="88"/>
      <c r="D27366" s="88"/>
      <c r="E27366" s="88"/>
      <c r="F27366" s="88"/>
      <c r="G27366" s="88"/>
      <c r="H27366" s="88"/>
      <c r="I27366" s="88"/>
      <c r="J27366" s="88"/>
      <c r="K27366" s="88"/>
    </row>
    <row r="27367" spans="2:11" hidden="1" x14ac:dyDescent="0.2">
      <c r="B27367" s="88"/>
      <c r="C27367" s="88"/>
      <c r="D27367" s="88"/>
      <c r="E27367" s="88"/>
      <c r="F27367" s="88"/>
      <c r="G27367" s="88"/>
      <c r="H27367" s="88"/>
      <c r="I27367" s="88"/>
      <c r="J27367" s="88"/>
      <c r="K27367" s="88"/>
    </row>
    <row r="27368" spans="2:11" hidden="1" x14ac:dyDescent="0.2">
      <c r="B27368" s="88"/>
      <c r="C27368" s="88"/>
      <c r="D27368" s="88"/>
      <c r="E27368" s="88"/>
      <c r="F27368" s="88"/>
      <c r="G27368" s="88"/>
      <c r="H27368" s="88"/>
      <c r="I27368" s="88"/>
      <c r="J27368" s="88"/>
      <c r="K27368" s="88"/>
    </row>
    <row r="27369" spans="2:11" hidden="1" x14ac:dyDescent="0.2">
      <c r="B27369" s="88"/>
      <c r="C27369" s="88"/>
      <c r="D27369" s="88"/>
      <c r="E27369" s="88"/>
      <c r="F27369" s="88"/>
      <c r="G27369" s="88"/>
      <c r="H27369" s="88"/>
      <c r="I27369" s="88"/>
      <c r="J27369" s="88"/>
      <c r="K27369" s="88"/>
    </row>
    <row r="27370" spans="2:11" hidden="1" x14ac:dyDescent="0.2">
      <c r="B27370" s="88"/>
      <c r="C27370" s="88"/>
      <c r="D27370" s="88"/>
      <c r="E27370" s="88"/>
      <c r="F27370" s="88"/>
      <c r="G27370" s="88"/>
      <c r="H27370" s="88"/>
      <c r="I27370" s="88"/>
      <c r="J27370" s="88"/>
      <c r="K27370" s="88"/>
    </row>
    <row r="27371" spans="2:11" hidden="1" x14ac:dyDescent="0.2">
      <c r="B27371" s="88"/>
      <c r="C27371" s="88"/>
      <c r="D27371" s="88"/>
      <c r="E27371" s="88"/>
      <c r="F27371" s="88"/>
      <c r="G27371" s="88"/>
      <c r="H27371" s="88"/>
      <c r="I27371" s="88"/>
      <c r="J27371" s="88"/>
      <c r="K27371" s="88"/>
    </row>
    <row r="27372" spans="2:11" hidden="1" x14ac:dyDescent="0.2">
      <c r="B27372" s="88"/>
      <c r="C27372" s="88"/>
      <c r="D27372" s="88"/>
      <c r="E27372" s="88"/>
      <c r="F27372" s="88"/>
      <c r="G27372" s="88"/>
      <c r="H27372" s="88"/>
      <c r="I27372" s="88"/>
      <c r="J27372" s="88"/>
      <c r="K27372" s="88"/>
    </row>
    <row r="27373" spans="2:11" hidden="1" x14ac:dyDescent="0.2">
      <c r="B27373" s="88"/>
      <c r="C27373" s="88"/>
      <c r="D27373" s="88"/>
      <c r="E27373" s="88"/>
      <c r="F27373" s="88"/>
      <c r="G27373" s="88"/>
      <c r="H27373" s="88"/>
      <c r="I27373" s="88"/>
      <c r="J27373" s="88"/>
      <c r="K27373" s="88"/>
    </row>
    <row r="27374" spans="2:11" hidden="1" x14ac:dyDescent="0.2">
      <c r="B27374" s="88"/>
      <c r="C27374" s="88"/>
      <c r="D27374" s="88"/>
      <c r="E27374" s="88"/>
      <c r="F27374" s="88"/>
      <c r="G27374" s="88"/>
      <c r="H27374" s="88"/>
      <c r="I27374" s="88"/>
      <c r="J27374" s="88"/>
      <c r="K27374" s="88"/>
    </row>
    <row r="27375" spans="2:11" hidden="1" x14ac:dyDescent="0.2">
      <c r="B27375" s="88"/>
      <c r="C27375" s="88"/>
      <c r="D27375" s="88"/>
      <c r="E27375" s="88"/>
      <c r="F27375" s="88"/>
      <c r="G27375" s="88"/>
      <c r="H27375" s="88"/>
      <c r="I27375" s="88"/>
      <c r="J27375" s="88"/>
      <c r="K27375" s="88"/>
    </row>
    <row r="27376" spans="2:11" hidden="1" x14ac:dyDescent="0.2">
      <c r="B27376" s="88"/>
      <c r="C27376" s="88"/>
      <c r="D27376" s="88"/>
      <c r="E27376" s="88"/>
      <c r="F27376" s="88"/>
      <c r="G27376" s="88"/>
      <c r="H27376" s="88"/>
      <c r="I27376" s="88"/>
      <c r="J27376" s="88"/>
      <c r="K27376" s="88"/>
    </row>
    <row r="27377" spans="2:11" hidden="1" x14ac:dyDescent="0.2">
      <c r="B27377" s="88"/>
      <c r="C27377" s="88"/>
      <c r="D27377" s="88"/>
      <c r="E27377" s="88"/>
      <c r="F27377" s="88"/>
      <c r="G27377" s="88"/>
      <c r="H27377" s="88"/>
      <c r="I27377" s="88"/>
      <c r="J27377" s="88"/>
      <c r="K27377" s="88"/>
    </row>
    <row r="27378" spans="2:11" hidden="1" x14ac:dyDescent="0.2">
      <c r="B27378" s="88"/>
      <c r="C27378" s="88"/>
      <c r="D27378" s="88"/>
      <c r="E27378" s="88"/>
      <c r="F27378" s="88"/>
      <c r="G27378" s="88"/>
      <c r="H27378" s="88"/>
      <c r="I27378" s="88"/>
      <c r="J27378" s="88"/>
      <c r="K27378" s="88"/>
    </row>
    <row r="27379" spans="2:11" hidden="1" x14ac:dyDescent="0.2">
      <c r="B27379" s="88"/>
      <c r="C27379" s="88"/>
      <c r="D27379" s="88"/>
      <c r="E27379" s="88"/>
      <c r="F27379" s="88"/>
      <c r="G27379" s="88"/>
      <c r="H27379" s="88"/>
      <c r="I27379" s="88"/>
      <c r="J27379" s="88"/>
      <c r="K27379" s="88"/>
    </row>
    <row r="27380" spans="2:11" hidden="1" x14ac:dyDescent="0.2">
      <c r="B27380" s="88"/>
      <c r="C27380" s="88"/>
      <c r="D27380" s="88"/>
      <c r="E27380" s="88"/>
      <c r="F27380" s="88"/>
      <c r="G27380" s="88"/>
      <c r="H27380" s="88"/>
      <c r="I27380" s="88"/>
      <c r="J27380" s="88"/>
      <c r="K27380" s="88"/>
    </row>
    <row r="27381" spans="2:11" hidden="1" x14ac:dyDescent="0.2">
      <c r="B27381" s="88"/>
      <c r="C27381" s="88"/>
      <c r="D27381" s="88"/>
      <c r="E27381" s="88"/>
      <c r="F27381" s="88"/>
      <c r="G27381" s="88"/>
      <c r="H27381" s="88"/>
      <c r="I27381" s="88"/>
      <c r="J27381" s="88"/>
      <c r="K27381" s="88"/>
    </row>
    <row r="27382" spans="2:11" hidden="1" x14ac:dyDescent="0.2">
      <c r="B27382" s="88"/>
      <c r="C27382" s="88"/>
      <c r="D27382" s="88"/>
      <c r="E27382" s="88"/>
      <c r="F27382" s="88"/>
      <c r="G27382" s="88"/>
      <c r="H27382" s="88"/>
      <c r="I27382" s="88"/>
      <c r="J27382" s="88"/>
      <c r="K27382" s="88"/>
    </row>
    <row r="27383" spans="2:11" hidden="1" x14ac:dyDescent="0.2">
      <c r="B27383" s="88"/>
      <c r="C27383" s="88"/>
      <c r="D27383" s="88"/>
      <c r="E27383" s="88"/>
      <c r="F27383" s="88"/>
      <c r="G27383" s="88"/>
      <c r="H27383" s="88"/>
      <c r="I27383" s="88"/>
      <c r="J27383" s="88"/>
      <c r="K27383" s="88"/>
    </row>
    <row r="27384" spans="2:11" hidden="1" x14ac:dyDescent="0.2">
      <c r="B27384" s="88"/>
      <c r="C27384" s="88"/>
      <c r="D27384" s="88"/>
      <c r="E27384" s="88"/>
      <c r="F27384" s="88"/>
      <c r="G27384" s="88"/>
      <c r="H27384" s="88"/>
      <c r="I27384" s="88"/>
      <c r="J27384" s="88"/>
      <c r="K27384" s="88"/>
    </row>
    <row r="27385" spans="2:11" hidden="1" x14ac:dyDescent="0.2">
      <c r="B27385" s="88"/>
      <c r="C27385" s="88"/>
      <c r="D27385" s="88"/>
      <c r="E27385" s="88"/>
      <c r="F27385" s="88"/>
      <c r="G27385" s="88"/>
      <c r="H27385" s="88"/>
      <c r="I27385" s="88"/>
      <c r="J27385" s="88"/>
      <c r="K27385" s="88"/>
    </row>
    <row r="27386" spans="2:11" hidden="1" x14ac:dyDescent="0.2">
      <c r="B27386" s="88"/>
      <c r="C27386" s="88"/>
      <c r="D27386" s="88"/>
      <c r="E27386" s="88"/>
      <c r="F27386" s="88"/>
      <c r="G27386" s="88"/>
      <c r="H27386" s="88"/>
      <c r="I27386" s="88"/>
      <c r="J27386" s="88"/>
      <c r="K27386" s="88"/>
    </row>
    <row r="27387" spans="2:11" hidden="1" x14ac:dyDescent="0.2">
      <c r="B27387" s="88"/>
      <c r="C27387" s="88"/>
      <c r="D27387" s="88"/>
      <c r="E27387" s="88"/>
      <c r="F27387" s="88"/>
      <c r="G27387" s="88"/>
      <c r="H27387" s="88"/>
      <c r="I27387" s="88"/>
      <c r="J27387" s="88"/>
      <c r="K27387" s="88"/>
    </row>
    <row r="27388" spans="2:11" hidden="1" x14ac:dyDescent="0.2">
      <c r="B27388" s="88"/>
      <c r="C27388" s="88"/>
      <c r="D27388" s="88"/>
      <c r="E27388" s="88"/>
      <c r="F27388" s="88"/>
      <c r="G27388" s="88"/>
      <c r="H27388" s="88"/>
      <c r="I27388" s="88"/>
      <c r="J27388" s="88"/>
      <c r="K27388" s="88"/>
    </row>
    <row r="27389" spans="2:11" hidden="1" x14ac:dyDescent="0.2">
      <c r="B27389" s="88"/>
      <c r="C27389" s="88"/>
      <c r="D27389" s="88"/>
      <c r="E27389" s="88"/>
      <c r="F27389" s="88"/>
      <c r="G27389" s="88"/>
      <c r="H27389" s="88"/>
      <c r="I27389" s="88"/>
      <c r="J27389" s="88"/>
      <c r="K27389" s="88"/>
    </row>
    <row r="27390" spans="2:11" hidden="1" x14ac:dyDescent="0.2">
      <c r="B27390" s="88"/>
      <c r="C27390" s="88"/>
      <c r="D27390" s="88"/>
      <c r="E27390" s="88"/>
      <c r="F27390" s="88"/>
      <c r="G27390" s="88"/>
      <c r="H27390" s="88"/>
      <c r="I27390" s="88"/>
      <c r="J27390" s="88"/>
      <c r="K27390" s="88"/>
    </row>
    <row r="27391" spans="2:11" hidden="1" x14ac:dyDescent="0.2">
      <c r="B27391" s="88"/>
      <c r="C27391" s="88"/>
      <c r="D27391" s="88"/>
      <c r="E27391" s="88"/>
      <c r="F27391" s="88"/>
      <c r="G27391" s="88"/>
      <c r="H27391" s="88"/>
      <c r="I27391" s="88"/>
      <c r="J27391" s="88"/>
      <c r="K27391" s="88"/>
    </row>
    <row r="27392" spans="2:11" hidden="1" x14ac:dyDescent="0.2">
      <c r="B27392" s="88"/>
      <c r="C27392" s="88"/>
      <c r="D27392" s="88"/>
      <c r="E27392" s="88"/>
      <c r="F27392" s="88"/>
      <c r="G27392" s="88"/>
      <c r="H27392" s="88"/>
      <c r="I27392" s="88"/>
      <c r="J27392" s="88"/>
      <c r="K27392" s="88"/>
    </row>
    <row r="27393" spans="2:11" hidden="1" x14ac:dyDescent="0.2">
      <c r="B27393" s="88"/>
      <c r="C27393" s="88"/>
      <c r="D27393" s="88"/>
      <c r="E27393" s="88"/>
      <c r="F27393" s="88"/>
      <c r="G27393" s="88"/>
      <c r="H27393" s="88"/>
      <c r="I27393" s="88"/>
      <c r="J27393" s="88"/>
      <c r="K27393" s="88"/>
    </row>
    <row r="27394" spans="2:11" hidden="1" x14ac:dyDescent="0.2">
      <c r="B27394" s="88"/>
      <c r="C27394" s="88"/>
      <c r="D27394" s="88"/>
      <c r="E27394" s="88"/>
      <c r="F27394" s="88"/>
      <c r="G27394" s="88"/>
      <c r="H27394" s="88"/>
      <c r="I27394" s="88"/>
      <c r="J27394" s="88"/>
      <c r="K27394" s="88"/>
    </row>
    <row r="27395" spans="2:11" hidden="1" x14ac:dyDescent="0.2">
      <c r="B27395" s="88"/>
      <c r="C27395" s="88"/>
      <c r="D27395" s="88"/>
      <c r="E27395" s="88"/>
      <c r="F27395" s="88"/>
      <c r="G27395" s="88"/>
      <c r="H27395" s="88"/>
      <c r="I27395" s="88"/>
      <c r="J27395" s="88"/>
      <c r="K27395" s="88"/>
    </row>
    <row r="27396" spans="2:11" hidden="1" x14ac:dyDescent="0.2">
      <c r="B27396" s="88"/>
      <c r="C27396" s="88"/>
      <c r="D27396" s="88"/>
      <c r="E27396" s="88"/>
      <c r="F27396" s="88"/>
      <c r="G27396" s="88"/>
      <c r="H27396" s="88"/>
      <c r="I27396" s="88"/>
      <c r="J27396" s="88"/>
      <c r="K27396" s="88"/>
    </row>
    <row r="27397" spans="2:11" hidden="1" x14ac:dyDescent="0.2">
      <c r="B27397" s="88"/>
      <c r="C27397" s="88"/>
      <c r="D27397" s="88"/>
      <c r="E27397" s="88"/>
      <c r="F27397" s="88"/>
      <c r="G27397" s="88"/>
      <c r="H27397" s="88"/>
      <c r="I27397" s="88"/>
      <c r="J27397" s="88"/>
      <c r="K27397" s="88"/>
    </row>
    <row r="27398" spans="2:11" hidden="1" x14ac:dyDescent="0.2">
      <c r="B27398" s="88"/>
      <c r="C27398" s="88"/>
      <c r="D27398" s="88"/>
      <c r="E27398" s="88"/>
      <c r="F27398" s="88"/>
      <c r="G27398" s="88"/>
      <c r="H27398" s="88"/>
      <c r="I27398" s="88"/>
      <c r="J27398" s="88"/>
      <c r="K27398" s="88"/>
    </row>
    <row r="27399" spans="2:11" hidden="1" x14ac:dyDescent="0.2">
      <c r="B27399" s="88"/>
      <c r="C27399" s="88"/>
      <c r="D27399" s="88"/>
      <c r="E27399" s="88"/>
      <c r="F27399" s="88"/>
      <c r="G27399" s="88"/>
      <c r="H27399" s="88"/>
      <c r="I27399" s="88"/>
      <c r="J27399" s="88"/>
      <c r="K27399" s="88"/>
    </row>
    <row r="27400" spans="2:11" hidden="1" x14ac:dyDescent="0.2">
      <c r="B27400" s="88"/>
      <c r="C27400" s="88"/>
      <c r="D27400" s="88"/>
      <c r="E27400" s="88"/>
      <c r="F27400" s="88"/>
      <c r="G27400" s="88"/>
      <c r="H27400" s="88"/>
      <c r="I27400" s="88"/>
      <c r="J27400" s="88"/>
      <c r="K27400" s="88"/>
    </row>
    <row r="27401" spans="2:11" hidden="1" x14ac:dyDescent="0.2">
      <c r="B27401" s="88"/>
      <c r="C27401" s="88"/>
      <c r="D27401" s="88"/>
      <c r="E27401" s="88"/>
      <c r="F27401" s="88"/>
      <c r="G27401" s="88"/>
      <c r="H27401" s="88"/>
      <c r="I27401" s="88"/>
      <c r="J27401" s="88"/>
      <c r="K27401" s="88"/>
    </row>
    <row r="27402" spans="2:11" hidden="1" x14ac:dyDescent="0.2">
      <c r="B27402" s="88"/>
      <c r="C27402" s="88"/>
      <c r="D27402" s="88"/>
      <c r="E27402" s="88"/>
      <c r="F27402" s="88"/>
      <c r="G27402" s="88"/>
      <c r="H27402" s="88"/>
      <c r="I27402" s="88"/>
      <c r="J27402" s="88"/>
      <c r="K27402" s="88"/>
    </row>
    <row r="27403" spans="2:11" hidden="1" x14ac:dyDescent="0.2">
      <c r="B27403" s="88"/>
      <c r="C27403" s="88"/>
      <c r="D27403" s="88"/>
      <c r="E27403" s="88"/>
      <c r="F27403" s="88"/>
      <c r="G27403" s="88"/>
      <c r="H27403" s="88"/>
      <c r="I27403" s="88"/>
      <c r="J27403" s="88"/>
      <c r="K27403" s="88"/>
    </row>
    <row r="27404" spans="2:11" hidden="1" x14ac:dyDescent="0.2">
      <c r="B27404" s="88"/>
      <c r="C27404" s="88"/>
      <c r="D27404" s="88"/>
      <c r="E27404" s="88"/>
      <c r="F27404" s="88"/>
      <c r="G27404" s="88"/>
      <c r="H27404" s="88"/>
      <c r="I27404" s="88"/>
      <c r="J27404" s="88"/>
      <c r="K27404" s="88"/>
    </row>
    <row r="27405" spans="2:11" hidden="1" x14ac:dyDescent="0.2">
      <c r="B27405" s="88"/>
      <c r="C27405" s="88"/>
      <c r="D27405" s="88"/>
      <c r="E27405" s="88"/>
      <c r="F27405" s="88"/>
      <c r="G27405" s="88"/>
      <c r="H27405" s="88"/>
      <c r="I27405" s="88"/>
      <c r="J27405" s="88"/>
      <c r="K27405" s="88"/>
    </row>
    <row r="27406" spans="2:11" hidden="1" x14ac:dyDescent="0.2">
      <c r="B27406" s="88"/>
      <c r="C27406" s="88"/>
      <c r="D27406" s="88"/>
      <c r="E27406" s="88"/>
      <c r="F27406" s="88"/>
      <c r="G27406" s="88"/>
      <c r="H27406" s="88"/>
      <c r="I27406" s="88"/>
      <c r="J27406" s="88"/>
      <c r="K27406" s="88"/>
    </row>
    <row r="27407" spans="2:11" hidden="1" x14ac:dyDescent="0.2">
      <c r="B27407" s="88"/>
      <c r="C27407" s="88"/>
      <c r="D27407" s="88"/>
      <c r="E27407" s="88"/>
      <c r="F27407" s="88"/>
      <c r="G27407" s="88"/>
      <c r="H27407" s="88"/>
      <c r="I27407" s="88"/>
      <c r="J27407" s="88"/>
      <c r="K27407" s="88"/>
    </row>
    <row r="27408" spans="2:11" hidden="1" x14ac:dyDescent="0.2">
      <c r="B27408" s="88"/>
      <c r="C27408" s="88"/>
      <c r="D27408" s="88"/>
      <c r="E27408" s="88"/>
      <c r="F27408" s="88"/>
      <c r="G27408" s="88"/>
      <c r="H27408" s="88"/>
      <c r="I27408" s="88"/>
      <c r="J27408" s="88"/>
      <c r="K27408" s="88"/>
    </row>
    <row r="27409" spans="2:11" hidden="1" x14ac:dyDescent="0.2">
      <c r="B27409" s="88"/>
      <c r="C27409" s="88"/>
      <c r="D27409" s="88"/>
      <c r="E27409" s="88"/>
      <c r="F27409" s="88"/>
      <c r="G27409" s="88"/>
      <c r="H27409" s="88"/>
      <c r="I27409" s="88"/>
      <c r="J27409" s="88"/>
      <c r="K27409" s="88"/>
    </row>
    <row r="27410" spans="2:11" hidden="1" x14ac:dyDescent="0.2">
      <c r="B27410" s="88"/>
      <c r="C27410" s="88"/>
      <c r="D27410" s="88"/>
      <c r="E27410" s="88"/>
      <c r="F27410" s="88"/>
      <c r="G27410" s="88"/>
      <c r="H27410" s="88"/>
      <c r="I27410" s="88"/>
      <c r="J27410" s="88"/>
      <c r="K27410" s="88"/>
    </row>
    <row r="27411" spans="2:11" hidden="1" x14ac:dyDescent="0.2">
      <c r="B27411" s="88"/>
      <c r="C27411" s="88"/>
      <c r="D27411" s="88"/>
      <c r="E27411" s="88"/>
      <c r="F27411" s="88"/>
      <c r="G27411" s="88"/>
      <c r="H27411" s="88"/>
      <c r="I27411" s="88"/>
      <c r="J27411" s="88"/>
      <c r="K27411" s="88"/>
    </row>
    <row r="27412" spans="2:11" hidden="1" x14ac:dyDescent="0.2">
      <c r="B27412" s="88"/>
      <c r="C27412" s="88"/>
      <c r="D27412" s="88"/>
      <c r="E27412" s="88"/>
      <c r="F27412" s="88"/>
      <c r="G27412" s="88"/>
      <c r="H27412" s="88"/>
      <c r="I27412" s="88"/>
      <c r="J27412" s="88"/>
      <c r="K27412" s="88"/>
    </row>
    <row r="27413" spans="2:11" hidden="1" x14ac:dyDescent="0.2">
      <c r="B27413" s="88"/>
      <c r="C27413" s="88"/>
      <c r="D27413" s="88"/>
      <c r="E27413" s="88"/>
      <c r="F27413" s="88"/>
      <c r="G27413" s="88"/>
      <c r="H27413" s="88"/>
      <c r="I27413" s="88"/>
      <c r="J27413" s="88"/>
      <c r="K27413" s="88"/>
    </row>
    <row r="27414" spans="2:11" hidden="1" x14ac:dyDescent="0.2">
      <c r="B27414" s="88"/>
      <c r="C27414" s="88"/>
      <c r="D27414" s="88"/>
      <c r="E27414" s="88"/>
      <c r="F27414" s="88"/>
      <c r="G27414" s="88"/>
      <c r="H27414" s="88"/>
      <c r="I27414" s="88"/>
      <c r="J27414" s="88"/>
      <c r="K27414" s="88"/>
    </row>
    <row r="27415" spans="2:11" hidden="1" x14ac:dyDescent="0.2">
      <c r="B27415" s="88"/>
      <c r="C27415" s="88"/>
      <c r="D27415" s="88"/>
      <c r="E27415" s="88"/>
      <c r="F27415" s="88"/>
      <c r="G27415" s="88"/>
      <c r="H27415" s="88"/>
      <c r="I27415" s="88"/>
      <c r="J27415" s="88"/>
      <c r="K27415" s="88"/>
    </row>
    <row r="27416" spans="2:11" hidden="1" x14ac:dyDescent="0.2">
      <c r="B27416" s="88"/>
      <c r="C27416" s="88"/>
      <c r="D27416" s="88"/>
      <c r="E27416" s="88"/>
      <c r="F27416" s="88"/>
      <c r="G27416" s="88"/>
      <c r="H27416" s="88"/>
      <c r="I27416" s="88"/>
      <c r="J27416" s="88"/>
      <c r="K27416" s="88"/>
    </row>
    <row r="27417" spans="2:11" hidden="1" x14ac:dyDescent="0.2">
      <c r="B27417" s="88"/>
      <c r="C27417" s="88"/>
      <c r="D27417" s="88"/>
      <c r="E27417" s="88"/>
      <c r="F27417" s="88"/>
      <c r="G27417" s="88"/>
      <c r="H27417" s="88"/>
      <c r="I27417" s="88"/>
      <c r="J27417" s="88"/>
      <c r="K27417" s="88"/>
    </row>
    <row r="27418" spans="2:11" hidden="1" x14ac:dyDescent="0.2">
      <c r="B27418" s="88"/>
      <c r="C27418" s="88"/>
      <c r="D27418" s="88"/>
      <c r="E27418" s="88"/>
      <c r="F27418" s="88"/>
      <c r="G27418" s="88"/>
      <c r="H27418" s="88"/>
      <c r="I27418" s="88"/>
      <c r="J27418" s="88"/>
      <c r="K27418" s="88"/>
    </row>
    <row r="27419" spans="2:11" hidden="1" x14ac:dyDescent="0.2">
      <c r="B27419" s="88"/>
      <c r="C27419" s="88"/>
      <c r="D27419" s="88"/>
      <c r="E27419" s="88"/>
      <c r="F27419" s="88"/>
      <c r="G27419" s="88"/>
      <c r="H27419" s="88"/>
      <c r="I27419" s="88"/>
      <c r="J27419" s="88"/>
      <c r="K27419" s="88"/>
    </row>
    <row r="27420" spans="2:11" hidden="1" x14ac:dyDescent="0.2">
      <c r="B27420" s="88"/>
      <c r="C27420" s="88"/>
      <c r="D27420" s="88"/>
      <c r="E27420" s="88"/>
      <c r="F27420" s="88"/>
      <c r="G27420" s="88"/>
      <c r="H27420" s="88"/>
      <c r="I27420" s="88"/>
      <c r="J27420" s="88"/>
      <c r="K27420" s="88"/>
    </row>
    <row r="27421" spans="2:11" hidden="1" x14ac:dyDescent="0.2">
      <c r="B27421" s="88"/>
      <c r="C27421" s="88"/>
      <c r="D27421" s="88"/>
      <c r="E27421" s="88"/>
      <c r="F27421" s="88"/>
      <c r="G27421" s="88"/>
      <c r="H27421" s="88"/>
      <c r="I27421" s="88"/>
      <c r="J27421" s="88"/>
      <c r="K27421" s="88"/>
    </row>
    <row r="27422" spans="2:11" hidden="1" x14ac:dyDescent="0.2">
      <c r="B27422" s="88"/>
      <c r="C27422" s="88"/>
      <c r="D27422" s="88"/>
      <c r="E27422" s="88"/>
      <c r="F27422" s="88"/>
      <c r="G27422" s="88"/>
      <c r="H27422" s="88"/>
      <c r="I27422" s="88"/>
      <c r="J27422" s="88"/>
      <c r="K27422" s="88"/>
    </row>
    <row r="27423" spans="2:11" hidden="1" x14ac:dyDescent="0.2">
      <c r="B27423" s="88"/>
      <c r="C27423" s="88"/>
      <c r="D27423" s="88"/>
      <c r="E27423" s="88"/>
      <c r="F27423" s="88"/>
      <c r="G27423" s="88"/>
      <c r="H27423" s="88"/>
      <c r="I27423" s="88"/>
      <c r="J27423" s="88"/>
      <c r="K27423" s="88"/>
    </row>
    <row r="27424" spans="2:11" hidden="1" x14ac:dyDescent="0.2">
      <c r="B27424" s="88"/>
      <c r="C27424" s="88"/>
      <c r="D27424" s="88"/>
      <c r="E27424" s="88"/>
      <c r="F27424" s="88"/>
      <c r="G27424" s="88"/>
      <c r="H27424" s="88"/>
      <c r="I27424" s="88"/>
      <c r="J27424" s="88"/>
      <c r="K27424" s="88"/>
    </row>
    <row r="27425" spans="2:11" hidden="1" x14ac:dyDescent="0.2">
      <c r="B27425" s="88"/>
      <c r="C27425" s="88"/>
      <c r="D27425" s="88"/>
      <c r="E27425" s="88"/>
      <c r="F27425" s="88"/>
      <c r="G27425" s="88"/>
      <c r="H27425" s="88"/>
      <c r="I27425" s="88"/>
      <c r="J27425" s="88"/>
      <c r="K27425" s="88"/>
    </row>
    <row r="27426" spans="2:11" hidden="1" x14ac:dyDescent="0.2">
      <c r="B27426" s="88"/>
      <c r="C27426" s="88"/>
      <c r="D27426" s="88"/>
      <c r="E27426" s="88"/>
      <c r="F27426" s="88"/>
      <c r="G27426" s="88"/>
      <c r="H27426" s="88"/>
      <c r="I27426" s="88"/>
      <c r="J27426" s="88"/>
      <c r="K27426" s="88"/>
    </row>
    <row r="27427" spans="2:11" hidden="1" x14ac:dyDescent="0.2">
      <c r="B27427" s="88"/>
      <c r="C27427" s="88"/>
      <c r="D27427" s="88"/>
      <c r="E27427" s="88"/>
      <c r="F27427" s="88"/>
      <c r="G27427" s="88"/>
      <c r="H27427" s="88"/>
      <c r="I27427" s="88"/>
      <c r="J27427" s="88"/>
      <c r="K27427" s="88"/>
    </row>
    <row r="27428" spans="2:11" hidden="1" x14ac:dyDescent="0.2">
      <c r="B27428" s="88"/>
      <c r="C27428" s="88"/>
      <c r="D27428" s="88"/>
      <c r="E27428" s="88"/>
      <c r="F27428" s="88"/>
      <c r="G27428" s="88"/>
      <c r="H27428" s="88"/>
      <c r="I27428" s="88"/>
      <c r="J27428" s="88"/>
      <c r="K27428" s="88"/>
    </row>
    <row r="27429" spans="2:11" hidden="1" x14ac:dyDescent="0.2">
      <c r="B27429" s="88"/>
      <c r="C27429" s="88"/>
      <c r="D27429" s="88"/>
      <c r="E27429" s="88"/>
      <c r="F27429" s="88"/>
      <c r="G27429" s="88"/>
      <c r="H27429" s="88"/>
      <c r="I27429" s="88"/>
      <c r="J27429" s="88"/>
      <c r="K27429" s="88"/>
    </row>
    <row r="27430" spans="2:11" hidden="1" x14ac:dyDescent="0.2">
      <c r="B27430" s="88"/>
      <c r="C27430" s="88"/>
      <c r="D27430" s="88"/>
      <c r="E27430" s="88"/>
      <c r="F27430" s="88"/>
      <c r="G27430" s="88"/>
      <c r="H27430" s="88"/>
      <c r="I27430" s="88"/>
      <c r="J27430" s="88"/>
      <c r="K27430" s="88"/>
    </row>
    <row r="27431" spans="2:11" hidden="1" x14ac:dyDescent="0.2">
      <c r="B27431" s="88"/>
      <c r="C27431" s="88"/>
      <c r="D27431" s="88"/>
      <c r="E27431" s="88"/>
      <c r="F27431" s="88"/>
      <c r="G27431" s="88"/>
      <c r="H27431" s="88"/>
      <c r="I27431" s="88"/>
      <c r="J27431" s="88"/>
      <c r="K27431" s="88"/>
    </row>
    <row r="27432" spans="2:11" hidden="1" x14ac:dyDescent="0.2">
      <c r="B27432" s="88"/>
      <c r="C27432" s="88"/>
      <c r="D27432" s="88"/>
      <c r="E27432" s="88"/>
      <c r="F27432" s="88"/>
      <c r="G27432" s="88"/>
      <c r="H27432" s="88"/>
      <c r="I27432" s="88"/>
      <c r="J27432" s="88"/>
      <c r="K27432" s="88"/>
    </row>
    <row r="27433" spans="2:11" hidden="1" x14ac:dyDescent="0.2">
      <c r="B27433" s="88"/>
      <c r="C27433" s="88"/>
      <c r="D27433" s="88"/>
      <c r="E27433" s="88"/>
      <c r="F27433" s="88"/>
      <c r="G27433" s="88"/>
      <c r="H27433" s="88"/>
      <c r="I27433" s="88"/>
      <c r="J27433" s="88"/>
      <c r="K27433" s="88"/>
    </row>
    <row r="27434" spans="2:11" hidden="1" x14ac:dyDescent="0.2">
      <c r="B27434" s="88"/>
      <c r="C27434" s="88"/>
      <c r="D27434" s="88"/>
      <c r="E27434" s="88"/>
      <c r="F27434" s="88"/>
      <c r="G27434" s="88"/>
      <c r="H27434" s="88"/>
      <c r="I27434" s="88"/>
      <c r="J27434" s="88"/>
      <c r="K27434" s="88"/>
    </row>
    <row r="27435" spans="2:11" hidden="1" x14ac:dyDescent="0.2">
      <c r="B27435" s="88"/>
      <c r="C27435" s="88"/>
      <c r="D27435" s="88"/>
      <c r="E27435" s="88"/>
      <c r="F27435" s="88"/>
      <c r="G27435" s="88"/>
      <c r="H27435" s="88"/>
      <c r="I27435" s="88"/>
      <c r="J27435" s="88"/>
      <c r="K27435" s="88"/>
    </row>
    <row r="27436" spans="2:11" hidden="1" x14ac:dyDescent="0.2">
      <c r="B27436" s="88"/>
      <c r="C27436" s="88"/>
      <c r="D27436" s="88"/>
      <c r="E27436" s="88"/>
      <c r="F27436" s="88"/>
      <c r="G27436" s="88"/>
      <c r="H27436" s="88"/>
      <c r="I27436" s="88"/>
      <c r="J27436" s="88"/>
      <c r="K27436" s="88"/>
    </row>
    <row r="27437" spans="2:11" hidden="1" x14ac:dyDescent="0.2">
      <c r="B27437" s="88"/>
      <c r="C27437" s="88"/>
      <c r="D27437" s="88"/>
      <c r="E27437" s="88"/>
      <c r="F27437" s="88"/>
      <c r="G27437" s="88"/>
      <c r="H27437" s="88"/>
      <c r="I27437" s="88"/>
      <c r="J27437" s="88"/>
      <c r="K27437" s="88"/>
    </row>
    <row r="27438" spans="2:11" hidden="1" x14ac:dyDescent="0.2">
      <c r="B27438" s="88"/>
      <c r="C27438" s="88"/>
      <c r="D27438" s="88"/>
      <c r="E27438" s="88"/>
      <c r="F27438" s="88"/>
      <c r="G27438" s="88"/>
      <c r="H27438" s="88"/>
      <c r="I27438" s="88"/>
      <c r="J27438" s="88"/>
      <c r="K27438" s="88"/>
    </row>
    <row r="27439" spans="2:11" hidden="1" x14ac:dyDescent="0.2">
      <c r="B27439" s="88"/>
      <c r="C27439" s="88"/>
      <c r="D27439" s="88"/>
      <c r="E27439" s="88"/>
      <c r="F27439" s="88"/>
      <c r="G27439" s="88"/>
      <c r="H27439" s="88"/>
      <c r="I27439" s="88"/>
      <c r="J27439" s="88"/>
      <c r="K27439" s="88"/>
    </row>
    <row r="27440" spans="2:11" hidden="1" x14ac:dyDescent="0.2">
      <c r="B27440" s="88"/>
      <c r="C27440" s="88"/>
      <c r="D27440" s="88"/>
      <c r="E27440" s="88"/>
      <c r="F27440" s="88"/>
      <c r="G27440" s="88"/>
      <c r="H27440" s="88"/>
      <c r="I27440" s="88"/>
      <c r="J27440" s="88"/>
      <c r="K27440" s="88"/>
    </row>
    <row r="27441" spans="2:11" hidden="1" x14ac:dyDescent="0.2">
      <c r="B27441" s="88"/>
      <c r="C27441" s="88"/>
      <c r="D27441" s="88"/>
      <c r="E27441" s="88"/>
      <c r="F27441" s="88"/>
      <c r="G27441" s="88"/>
      <c r="H27441" s="88"/>
      <c r="I27441" s="88"/>
      <c r="J27441" s="88"/>
      <c r="K27441" s="88"/>
    </row>
    <row r="27442" spans="2:11" hidden="1" x14ac:dyDescent="0.2">
      <c r="B27442" s="88"/>
      <c r="C27442" s="88"/>
      <c r="D27442" s="88"/>
      <c r="E27442" s="88"/>
      <c r="F27442" s="88"/>
      <c r="G27442" s="88"/>
      <c r="H27442" s="88"/>
      <c r="I27442" s="88"/>
      <c r="J27442" s="88"/>
      <c r="K27442" s="88"/>
    </row>
    <row r="27443" spans="2:11" hidden="1" x14ac:dyDescent="0.2">
      <c r="B27443" s="88"/>
      <c r="C27443" s="88"/>
      <c r="D27443" s="88"/>
      <c r="E27443" s="88"/>
      <c r="F27443" s="88"/>
      <c r="G27443" s="88"/>
      <c r="H27443" s="88"/>
      <c r="I27443" s="88"/>
      <c r="J27443" s="88"/>
      <c r="K27443" s="88"/>
    </row>
    <row r="27444" spans="2:11" hidden="1" x14ac:dyDescent="0.2">
      <c r="B27444" s="88"/>
      <c r="C27444" s="88"/>
      <c r="D27444" s="88"/>
      <c r="E27444" s="88"/>
      <c r="F27444" s="88"/>
      <c r="G27444" s="88"/>
      <c r="H27444" s="88"/>
      <c r="I27444" s="88"/>
      <c r="J27444" s="88"/>
      <c r="K27444" s="88"/>
    </row>
    <row r="27445" spans="2:11" hidden="1" x14ac:dyDescent="0.2">
      <c r="B27445" s="88"/>
      <c r="C27445" s="88"/>
      <c r="D27445" s="88"/>
      <c r="E27445" s="88"/>
      <c r="F27445" s="88"/>
      <c r="G27445" s="88"/>
      <c r="H27445" s="88"/>
      <c r="I27445" s="88"/>
      <c r="J27445" s="88"/>
      <c r="K27445" s="88"/>
    </row>
    <row r="27446" spans="2:11" hidden="1" x14ac:dyDescent="0.2">
      <c r="B27446" s="88"/>
      <c r="C27446" s="88"/>
      <c r="D27446" s="88"/>
      <c r="E27446" s="88"/>
      <c r="F27446" s="88"/>
      <c r="G27446" s="88"/>
      <c r="H27446" s="88"/>
      <c r="I27446" s="88"/>
      <c r="J27446" s="88"/>
      <c r="K27446" s="88"/>
    </row>
    <row r="27447" spans="2:11" hidden="1" x14ac:dyDescent="0.2">
      <c r="B27447" s="88"/>
      <c r="C27447" s="88"/>
      <c r="D27447" s="88"/>
      <c r="E27447" s="88"/>
      <c r="F27447" s="88"/>
      <c r="G27447" s="88"/>
      <c r="H27447" s="88"/>
      <c r="I27447" s="88"/>
      <c r="J27447" s="88"/>
      <c r="K27447" s="88"/>
    </row>
    <row r="27448" spans="2:11" hidden="1" x14ac:dyDescent="0.2">
      <c r="B27448" s="88"/>
      <c r="C27448" s="88"/>
      <c r="D27448" s="88"/>
      <c r="E27448" s="88"/>
      <c r="F27448" s="88"/>
      <c r="G27448" s="88"/>
      <c r="H27448" s="88"/>
      <c r="I27448" s="88"/>
      <c r="J27448" s="88"/>
      <c r="K27448" s="88"/>
    </row>
    <row r="27449" spans="2:11" hidden="1" x14ac:dyDescent="0.2">
      <c r="B27449" s="88"/>
      <c r="C27449" s="88"/>
      <c r="D27449" s="88"/>
      <c r="E27449" s="88"/>
      <c r="F27449" s="88"/>
      <c r="G27449" s="88"/>
      <c r="H27449" s="88"/>
      <c r="I27449" s="88"/>
      <c r="J27449" s="88"/>
      <c r="K27449" s="88"/>
    </row>
    <row r="27450" spans="2:11" hidden="1" x14ac:dyDescent="0.2">
      <c r="B27450" s="88"/>
      <c r="C27450" s="88"/>
      <c r="D27450" s="88"/>
      <c r="E27450" s="88"/>
      <c r="F27450" s="88"/>
      <c r="G27450" s="88"/>
      <c r="H27450" s="88"/>
      <c r="I27450" s="88"/>
      <c r="J27450" s="88"/>
      <c r="K27450" s="88"/>
    </row>
    <row r="27451" spans="2:11" hidden="1" x14ac:dyDescent="0.2">
      <c r="B27451" s="88"/>
      <c r="C27451" s="88"/>
      <c r="D27451" s="88"/>
      <c r="E27451" s="88"/>
      <c r="F27451" s="88"/>
      <c r="G27451" s="88"/>
      <c r="H27451" s="88"/>
      <c r="I27451" s="88"/>
      <c r="J27451" s="88"/>
      <c r="K27451" s="88"/>
    </row>
    <row r="27452" spans="2:11" hidden="1" x14ac:dyDescent="0.2">
      <c r="B27452" s="88"/>
      <c r="C27452" s="88"/>
      <c r="D27452" s="88"/>
      <c r="E27452" s="88"/>
      <c r="F27452" s="88"/>
      <c r="G27452" s="88"/>
      <c r="H27452" s="88"/>
      <c r="I27452" s="88"/>
      <c r="J27452" s="88"/>
      <c r="K27452" s="88"/>
    </row>
    <row r="27453" spans="2:11" hidden="1" x14ac:dyDescent="0.2">
      <c r="B27453" s="88"/>
      <c r="C27453" s="88"/>
      <c r="D27453" s="88"/>
      <c r="E27453" s="88"/>
      <c r="F27453" s="88"/>
      <c r="G27453" s="88"/>
      <c r="H27453" s="88"/>
      <c r="I27453" s="88"/>
      <c r="J27453" s="88"/>
      <c r="K27453" s="88"/>
    </row>
    <row r="27454" spans="2:11" hidden="1" x14ac:dyDescent="0.2">
      <c r="B27454" s="88"/>
      <c r="C27454" s="88"/>
      <c r="D27454" s="88"/>
      <c r="E27454" s="88"/>
      <c r="F27454" s="88"/>
      <c r="G27454" s="88"/>
      <c r="H27454" s="88"/>
      <c r="I27454" s="88"/>
      <c r="J27454" s="88"/>
      <c r="K27454" s="88"/>
    </row>
    <row r="27455" spans="2:11" hidden="1" x14ac:dyDescent="0.2">
      <c r="B27455" s="88"/>
      <c r="C27455" s="88"/>
      <c r="D27455" s="88"/>
      <c r="E27455" s="88"/>
      <c r="F27455" s="88"/>
      <c r="G27455" s="88"/>
      <c r="H27455" s="88"/>
      <c r="I27455" s="88"/>
      <c r="J27455" s="88"/>
      <c r="K27455" s="88"/>
    </row>
    <row r="27456" spans="2:11" hidden="1" x14ac:dyDescent="0.2">
      <c r="B27456" s="88"/>
      <c r="C27456" s="88"/>
      <c r="D27456" s="88"/>
      <c r="E27456" s="88"/>
      <c r="F27456" s="88"/>
      <c r="G27456" s="88"/>
      <c r="H27456" s="88"/>
      <c r="I27456" s="88"/>
      <c r="J27456" s="88"/>
      <c r="K27456" s="88"/>
    </row>
    <row r="27457" spans="2:11" hidden="1" x14ac:dyDescent="0.2">
      <c r="B27457" s="88"/>
      <c r="C27457" s="88"/>
      <c r="D27457" s="88"/>
      <c r="E27457" s="88"/>
      <c r="F27457" s="88"/>
      <c r="G27457" s="88"/>
      <c r="H27457" s="88"/>
      <c r="I27457" s="88"/>
      <c r="J27457" s="88"/>
      <c r="K27457" s="88"/>
    </row>
    <row r="27458" spans="2:11" hidden="1" x14ac:dyDescent="0.2">
      <c r="B27458" s="88"/>
      <c r="C27458" s="88"/>
      <c r="D27458" s="88"/>
      <c r="E27458" s="88"/>
      <c r="F27458" s="88"/>
      <c r="G27458" s="88"/>
      <c r="H27458" s="88"/>
      <c r="I27458" s="88"/>
      <c r="J27458" s="88"/>
      <c r="K27458" s="88"/>
    </row>
    <row r="27459" spans="2:11" hidden="1" x14ac:dyDescent="0.2">
      <c r="B27459" s="88"/>
      <c r="C27459" s="88"/>
      <c r="D27459" s="88"/>
      <c r="E27459" s="88"/>
      <c r="F27459" s="88"/>
      <c r="G27459" s="88"/>
      <c r="H27459" s="88"/>
      <c r="I27459" s="88"/>
      <c r="J27459" s="88"/>
      <c r="K27459" s="88"/>
    </row>
    <row r="27460" spans="2:11" hidden="1" x14ac:dyDescent="0.2">
      <c r="B27460" s="88"/>
      <c r="C27460" s="88"/>
      <c r="D27460" s="88"/>
      <c r="E27460" s="88"/>
      <c r="F27460" s="88"/>
      <c r="G27460" s="88"/>
      <c r="H27460" s="88"/>
      <c r="I27460" s="88"/>
      <c r="J27460" s="88"/>
      <c r="K27460" s="88"/>
    </row>
    <row r="27461" spans="2:11" hidden="1" x14ac:dyDescent="0.2">
      <c r="B27461" s="88"/>
      <c r="C27461" s="88"/>
      <c r="D27461" s="88"/>
      <c r="E27461" s="88"/>
      <c r="F27461" s="88"/>
      <c r="G27461" s="88"/>
      <c r="H27461" s="88"/>
      <c r="I27461" s="88"/>
      <c r="J27461" s="88"/>
      <c r="K27461" s="88"/>
    </row>
    <row r="27462" spans="2:11" hidden="1" x14ac:dyDescent="0.2">
      <c r="B27462" s="88"/>
      <c r="C27462" s="88"/>
      <c r="D27462" s="88"/>
      <c r="E27462" s="88"/>
      <c r="F27462" s="88"/>
      <c r="G27462" s="88"/>
      <c r="H27462" s="88"/>
      <c r="I27462" s="88"/>
      <c r="J27462" s="88"/>
      <c r="K27462" s="88"/>
    </row>
    <row r="27463" spans="2:11" hidden="1" x14ac:dyDescent="0.2">
      <c r="B27463" s="88"/>
      <c r="C27463" s="88"/>
      <c r="D27463" s="88"/>
      <c r="E27463" s="88"/>
      <c r="F27463" s="88"/>
      <c r="G27463" s="88"/>
      <c r="H27463" s="88"/>
      <c r="I27463" s="88"/>
      <c r="J27463" s="88"/>
      <c r="K27463" s="88"/>
    </row>
    <row r="27464" spans="2:11" hidden="1" x14ac:dyDescent="0.2">
      <c r="B27464" s="88"/>
      <c r="C27464" s="88"/>
      <c r="D27464" s="88"/>
      <c r="E27464" s="88"/>
      <c r="F27464" s="88"/>
      <c r="G27464" s="88"/>
      <c r="H27464" s="88"/>
      <c r="I27464" s="88"/>
      <c r="J27464" s="88"/>
      <c r="K27464" s="88"/>
    </row>
    <row r="27465" spans="2:11" hidden="1" x14ac:dyDescent="0.2">
      <c r="B27465" s="88"/>
      <c r="C27465" s="88"/>
      <c r="D27465" s="88"/>
      <c r="E27465" s="88"/>
      <c r="F27465" s="88"/>
      <c r="G27465" s="88"/>
      <c r="H27465" s="88"/>
      <c r="I27465" s="88"/>
      <c r="J27465" s="88"/>
      <c r="K27465" s="88"/>
    </row>
    <row r="27466" spans="2:11" hidden="1" x14ac:dyDescent="0.2">
      <c r="B27466" s="88"/>
      <c r="C27466" s="88"/>
      <c r="D27466" s="88"/>
      <c r="E27466" s="88"/>
      <c r="F27466" s="88"/>
      <c r="G27466" s="88"/>
      <c r="H27466" s="88"/>
      <c r="I27466" s="88"/>
      <c r="J27466" s="88"/>
      <c r="K27466" s="88"/>
    </row>
    <row r="27467" spans="2:11" hidden="1" x14ac:dyDescent="0.2">
      <c r="B27467" s="88"/>
      <c r="C27467" s="88"/>
      <c r="D27467" s="88"/>
      <c r="E27467" s="88"/>
      <c r="F27467" s="88"/>
      <c r="G27467" s="88"/>
      <c r="H27467" s="88"/>
      <c r="I27467" s="88"/>
      <c r="J27467" s="88"/>
      <c r="K27467" s="88"/>
    </row>
    <row r="27468" spans="2:11" hidden="1" x14ac:dyDescent="0.2">
      <c r="B27468" s="88"/>
      <c r="C27468" s="88"/>
      <c r="D27468" s="88"/>
      <c r="E27468" s="88"/>
      <c r="F27468" s="88"/>
      <c r="G27468" s="88"/>
      <c r="H27468" s="88"/>
      <c r="I27468" s="88"/>
      <c r="J27468" s="88"/>
      <c r="K27468" s="88"/>
    </row>
    <row r="27469" spans="2:11" hidden="1" x14ac:dyDescent="0.2">
      <c r="B27469" s="88"/>
      <c r="C27469" s="88"/>
      <c r="D27469" s="88"/>
      <c r="E27469" s="88"/>
      <c r="F27469" s="88"/>
      <c r="G27469" s="88"/>
      <c r="H27469" s="88"/>
      <c r="I27469" s="88"/>
      <c r="J27469" s="88"/>
      <c r="K27469" s="88"/>
    </row>
    <row r="27470" spans="2:11" hidden="1" x14ac:dyDescent="0.2">
      <c r="B27470" s="88"/>
      <c r="C27470" s="88"/>
      <c r="D27470" s="88"/>
      <c r="E27470" s="88"/>
      <c r="F27470" s="88"/>
      <c r="G27470" s="88"/>
      <c r="H27470" s="88"/>
      <c r="I27470" s="88"/>
      <c r="J27470" s="88"/>
      <c r="K27470" s="88"/>
    </row>
    <row r="27471" spans="2:11" hidden="1" x14ac:dyDescent="0.2">
      <c r="B27471" s="88"/>
      <c r="C27471" s="88"/>
      <c r="D27471" s="88"/>
      <c r="E27471" s="88"/>
      <c r="F27471" s="88"/>
      <c r="G27471" s="88"/>
      <c r="H27471" s="88"/>
      <c r="I27471" s="88"/>
      <c r="J27471" s="88"/>
      <c r="K27471" s="88"/>
    </row>
    <row r="27472" spans="2:11" hidden="1" x14ac:dyDescent="0.2">
      <c r="B27472" s="88"/>
      <c r="C27472" s="88"/>
      <c r="D27472" s="88"/>
      <c r="E27472" s="88"/>
      <c r="F27472" s="88"/>
      <c r="G27472" s="88"/>
      <c r="H27472" s="88"/>
      <c r="I27472" s="88"/>
      <c r="J27472" s="88"/>
      <c r="K27472" s="88"/>
    </row>
    <row r="27473" spans="2:11" hidden="1" x14ac:dyDescent="0.2">
      <c r="B27473" s="88"/>
      <c r="C27473" s="88"/>
      <c r="D27473" s="88"/>
      <c r="E27473" s="88"/>
      <c r="F27473" s="88"/>
      <c r="G27473" s="88"/>
      <c r="H27473" s="88"/>
      <c r="I27473" s="88"/>
      <c r="J27473" s="88"/>
      <c r="K27473" s="88"/>
    </row>
    <row r="27474" spans="2:11" hidden="1" x14ac:dyDescent="0.2">
      <c r="B27474" s="88"/>
      <c r="C27474" s="88"/>
      <c r="D27474" s="88"/>
      <c r="E27474" s="88"/>
      <c r="F27474" s="88"/>
      <c r="G27474" s="88"/>
      <c r="H27474" s="88"/>
      <c r="I27474" s="88"/>
      <c r="J27474" s="88"/>
      <c r="K27474" s="88"/>
    </row>
    <row r="27475" spans="2:11" hidden="1" x14ac:dyDescent="0.2">
      <c r="B27475" s="88"/>
      <c r="C27475" s="88"/>
      <c r="D27475" s="88"/>
      <c r="E27475" s="88"/>
      <c r="F27475" s="88"/>
      <c r="G27475" s="88"/>
      <c r="H27475" s="88"/>
      <c r="I27475" s="88"/>
      <c r="J27475" s="88"/>
      <c r="K27475" s="88"/>
    </row>
    <row r="27476" spans="2:11" hidden="1" x14ac:dyDescent="0.2">
      <c r="B27476" s="88"/>
      <c r="C27476" s="88"/>
      <c r="D27476" s="88"/>
      <c r="E27476" s="88"/>
      <c r="F27476" s="88"/>
      <c r="G27476" s="88"/>
      <c r="H27476" s="88"/>
      <c r="I27476" s="88"/>
      <c r="J27476" s="88"/>
      <c r="K27476" s="88"/>
    </row>
    <row r="27477" spans="2:11" hidden="1" x14ac:dyDescent="0.2">
      <c r="B27477" s="88"/>
      <c r="C27477" s="88"/>
      <c r="D27477" s="88"/>
      <c r="E27477" s="88"/>
      <c r="F27477" s="88"/>
      <c r="G27477" s="88"/>
      <c r="H27477" s="88"/>
      <c r="I27477" s="88"/>
      <c r="J27477" s="88"/>
      <c r="K27477" s="88"/>
    </row>
    <row r="27478" spans="2:11" hidden="1" x14ac:dyDescent="0.2">
      <c r="B27478" s="88"/>
      <c r="C27478" s="88"/>
      <c r="D27478" s="88"/>
      <c r="E27478" s="88"/>
      <c r="F27478" s="88"/>
      <c r="G27478" s="88"/>
      <c r="H27478" s="88"/>
      <c r="I27478" s="88"/>
      <c r="J27478" s="88"/>
      <c r="K27478" s="88"/>
    </row>
    <row r="27479" spans="2:11" hidden="1" x14ac:dyDescent="0.2">
      <c r="B27479" s="88"/>
      <c r="C27479" s="88"/>
      <c r="D27479" s="88"/>
      <c r="E27479" s="88"/>
      <c r="F27479" s="88"/>
      <c r="G27479" s="88"/>
      <c r="H27479" s="88"/>
      <c r="I27479" s="88"/>
      <c r="J27479" s="88"/>
      <c r="K27479" s="88"/>
    </row>
    <row r="27480" spans="2:11" hidden="1" x14ac:dyDescent="0.2">
      <c r="B27480" s="88"/>
      <c r="C27480" s="88"/>
      <c r="D27480" s="88"/>
      <c r="E27480" s="88"/>
      <c r="F27480" s="88"/>
      <c r="G27480" s="88"/>
      <c r="H27480" s="88"/>
      <c r="I27480" s="88"/>
      <c r="J27480" s="88"/>
      <c r="K27480" s="88"/>
    </row>
    <row r="27481" spans="2:11" hidden="1" x14ac:dyDescent="0.2">
      <c r="B27481" s="88"/>
      <c r="C27481" s="88"/>
      <c r="D27481" s="88"/>
      <c r="E27481" s="88"/>
      <c r="F27481" s="88"/>
      <c r="G27481" s="88"/>
      <c r="H27481" s="88"/>
      <c r="I27481" s="88"/>
      <c r="J27481" s="88"/>
      <c r="K27481" s="88"/>
    </row>
    <row r="27482" spans="2:11" hidden="1" x14ac:dyDescent="0.2">
      <c r="B27482" s="88"/>
      <c r="C27482" s="88"/>
      <c r="D27482" s="88"/>
      <c r="E27482" s="88"/>
      <c r="F27482" s="88"/>
      <c r="G27482" s="88"/>
      <c r="H27482" s="88"/>
      <c r="I27482" s="88"/>
      <c r="J27482" s="88"/>
      <c r="K27482" s="88"/>
    </row>
    <row r="27483" spans="2:11" hidden="1" x14ac:dyDescent="0.2">
      <c r="B27483" s="88"/>
      <c r="C27483" s="88"/>
      <c r="D27483" s="88"/>
      <c r="E27483" s="88"/>
      <c r="F27483" s="88"/>
      <c r="G27483" s="88"/>
      <c r="H27483" s="88"/>
      <c r="I27483" s="88"/>
      <c r="J27483" s="88"/>
      <c r="K27483" s="88"/>
    </row>
    <row r="27484" spans="2:11" hidden="1" x14ac:dyDescent="0.2">
      <c r="B27484" s="88"/>
      <c r="C27484" s="88"/>
      <c r="D27484" s="88"/>
      <c r="E27484" s="88"/>
      <c r="F27484" s="88"/>
      <c r="G27484" s="88"/>
      <c r="H27484" s="88"/>
      <c r="I27484" s="88"/>
      <c r="J27484" s="88"/>
      <c r="K27484" s="88"/>
    </row>
    <row r="27485" spans="2:11" hidden="1" x14ac:dyDescent="0.2">
      <c r="B27485" s="88"/>
      <c r="C27485" s="88"/>
      <c r="D27485" s="88"/>
      <c r="E27485" s="88"/>
      <c r="F27485" s="88"/>
      <c r="G27485" s="88"/>
      <c r="H27485" s="88"/>
      <c r="I27485" s="88"/>
      <c r="J27485" s="88"/>
      <c r="K27485" s="88"/>
    </row>
    <row r="27486" spans="2:11" hidden="1" x14ac:dyDescent="0.2">
      <c r="B27486" s="88"/>
      <c r="C27486" s="88"/>
      <c r="D27486" s="88"/>
      <c r="E27486" s="88"/>
      <c r="F27486" s="88"/>
      <c r="G27486" s="88"/>
      <c r="H27486" s="88"/>
      <c r="I27486" s="88"/>
      <c r="J27486" s="88"/>
      <c r="K27486" s="88"/>
    </row>
    <row r="27487" spans="2:11" hidden="1" x14ac:dyDescent="0.2">
      <c r="B27487" s="88"/>
      <c r="C27487" s="88"/>
      <c r="D27487" s="88"/>
      <c r="E27487" s="88"/>
      <c r="F27487" s="88"/>
      <c r="G27487" s="88"/>
      <c r="H27487" s="88"/>
      <c r="I27487" s="88"/>
      <c r="J27487" s="88"/>
      <c r="K27487" s="88"/>
    </row>
    <row r="27488" spans="2:11" hidden="1" x14ac:dyDescent="0.2">
      <c r="B27488" s="88"/>
      <c r="C27488" s="88"/>
      <c r="D27488" s="88"/>
      <c r="E27488" s="88"/>
      <c r="F27488" s="88"/>
      <c r="G27488" s="88"/>
      <c r="H27488" s="88"/>
      <c r="I27488" s="88"/>
      <c r="J27488" s="88"/>
      <c r="K27488" s="88"/>
    </row>
    <row r="27489" spans="2:11" hidden="1" x14ac:dyDescent="0.2">
      <c r="B27489" s="88"/>
      <c r="C27489" s="88"/>
      <c r="D27489" s="88"/>
      <c r="E27489" s="88"/>
      <c r="F27489" s="88"/>
      <c r="G27489" s="88"/>
      <c r="H27489" s="88"/>
      <c r="I27489" s="88"/>
      <c r="J27489" s="88"/>
      <c r="K27489" s="88"/>
    </row>
    <row r="27490" spans="2:11" hidden="1" x14ac:dyDescent="0.2">
      <c r="B27490" s="88"/>
      <c r="C27490" s="88"/>
      <c r="D27490" s="88"/>
      <c r="E27490" s="88"/>
      <c r="F27490" s="88"/>
      <c r="G27490" s="88"/>
      <c r="H27490" s="88"/>
      <c r="I27490" s="88"/>
      <c r="J27490" s="88"/>
      <c r="K27490" s="88"/>
    </row>
    <row r="27491" spans="2:11" hidden="1" x14ac:dyDescent="0.2">
      <c r="B27491" s="88"/>
      <c r="C27491" s="88"/>
      <c r="D27491" s="88"/>
      <c r="E27491" s="88"/>
      <c r="F27491" s="88"/>
      <c r="G27491" s="88"/>
      <c r="H27491" s="88"/>
      <c r="I27491" s="88"/>
      <c r="J27491" s="88"/>
      <c r="K27491" s="88"/>
    </row>
    <row r="27492" spans="2:11" hidden="1" x14ac:dyDescent="0.2">
      <c r="B27492" s="88"/>
      <c r="C27492" s="88"/>
      <c r="D27492" s="88"/>
      <c r="E27492" s="88"/>
      <c r="F27492" s="88"/>
      <c r="G27492" s="88"/>
      <c r="H27492" s="88"/>
      <c r="I27492" s="88"/>
      <c r="J27492" s="88"/>
      <c r="K27492" s="88"/>
    </row>
    <row r="27493" spans="2:11" hidden="1" x14ac:dyDescent="0.2">
      <c r="B27493" s="88"/>
      <c r="C27493" s="88"/>
      <c r="D27493" s="88"/>
      <c r="E27493" s="88"/>
      <c r="F27493" s="88"/>
      <c r="G27493" s="88"/>
      <c r="H27493" s="88"/>
      <c r="I27493" s="88"/>
      <c r="J27493" s="88"/>
      <c r="K27493" s="88"/>
    </row>
    <row r="27494" spans="2:11" hidden="1" x14ac:dyDescent="0.2">
      <c r="B27494" s="88"/>
      <c r="C27494" s="88"/>
      <c r="D27494" s="88"/>
      <c r="E27494" s="88"/>
      <c r="F27494" s="88"/>
      <c r="G27494" s="88"/>
      <c r="H27494" s="88"/>
      <c r="I27494" s="88"/>
      <c r="J27494" s="88"/>
      <c r="K27494" s="88"/>
    </row>
    <row r="27495" spans="2:11" hidden="1" x14ac:dyDescent="0.2">
      <c r="B27495" s="88"/>
      <c r="C27495" s="88"/>
      <c r="D27495" s="88"/>
      <c r="E27495" s="88"/>
      <c r="F27495" s="88"/>
      <c r="G27495" s="88"/>
      <c r="H27495" s="88"/>
      <c r="I27495" s="88"/>
      <c r="J27495" s="88"/>
      <c r="K27495" s="88"/>
    </row>
    <row r="27496" spans="2:11" hidden="1" x14ac:dyDescent="0.2">
      <c r="B27496" s="88"/>
      <c r="C27496" s="88"/>
      <c r="D27496" s="88"/>
      <c r="E27496" s="88"/>
      <c r="F27496" s="88"/>
      <c r="G27496" s="88"/>
      <c r="H27496" s="88"/>
      <c r="I27496" s="88"/>
      <c r="J27496" s="88"/>
      <c r="K27496" s="88"/>
    </row>
    <row r="27497" spans="2:11" hidden="1" x14ac:dyDescent="0.2">
      <c r="B27497" s="88"/>
      <c r="C27497" s="88"/>
      <c r="D27497" s="88"/>
      <c r="E27497" s="88"/>
      <c r="F27497" s="88"/>
      <c r="G27497" s="88"/>
      <c r="H27497" s="88"/>
      <c r="I27497" s="88"/>
      <c r="J27497" s="88"/>
      <c r="K27497" s="88"/>
    </row>
    <row r="27498" spans="2:11" hidden="1" x14ac:dyDescent="0.2">
      <c r="B27498" s="88"/>
      <c r="C27498" s="88"/>
      <c r="D27498" s="88"/>
      <c r="E27498" s="88"/>
      <c r="F27498" s="88"/>
      <c r="G27498" s="88"/>
      <c r="H27498" s="88"/>
      <c r="I27498" s="88"/>
      <c r="J27498" s="88"/>
      <c r="K27498" s="88"/>
    </row>
    <row r="27499" spans="2:11" hidden="1" x14ac:dyDescent="0.2">
      <c r="B27499" s="88"/>
      <c r="C27499" s="88"/>
      <c r="D27499" s="88"/>
      <c r="E27499" s="88"/>
      <c r="F27499" s="88"/>
      <c r="G27499" s="88"/>
      <c r="H27499" s="88"/>
      <c r="I27499" s="88"/>
      <c r="J27499" s="88"/>
      <c r="K27499" s="88"/>
    </row>
    <row r="27500" spans="2:11" hidden="1" x14ac:dyDescent="0.2">
      <c r="B27500" s="88"/>
      <c r="C27500" s="88"/>
      <c r="D27500" s="88"/>
      <c r="E27500" s="88"/>
      <c r="F27500" s="88"/>
      <c r="G27500" s="88"/>
      <c r="H27500" s="88"/>
      <c r="I27500" s="88"/>
      <c r="J27500" s="88"/>
      <c r="K27500" s="88"/>
    </row>
    <row r="27501" spans="2:11" hidden="1" x14ac:dyDescent="0.2">
      <c r="B27501" s="88"/>
      <c r="C27501" s="88"/>
      <c r="D27501" s="88"/>
      <c r="E27501" s="88"/>
      <c r="F27501" s="88"/>
      <c r="G27501" s="88"/>
      <c r="H27501" s="88"/>
      <c r="I27501" s="88"/>
      <c r="J27501" s="88"/>
      <c r="K27501" s="88"/>
    </row>
    <row r="27502" spans="2:11" hidden="1" x14ac:dyDescent="0.2">
      <c r="B27502" s="88"/>
      <c r="C27502" s="88"/>
      <c r="D27502" s="88"/>
      <c r="E27502" s="88"/>
      <c r="F27502" s="88"/>
      <c r="G27502" s="88"/>
      <c r="H27502" s="88"/>
      <c r="I27502" s="88"/>
      <c r="J27502" s="88"/>
      <c r="K27502" s="88"/>
    </row>
    <row r="27503" spans="2:11" hidden="1" x14ac:dyDescent="0.2">
      <c r="B27503" s="88"/>
      <c r="C27503" s="88"/>
      <c r="D27503" s="88"/>
      <c r="E27503" s="88"/>
      <c r="F27503" s="88"/>
      <c r="G27503" s="88"/>
      <c r="H27503" s="88"/>
      <c r="I27503" s="88"/>
      <c r="J27503" s="88"/>
      <c r="K27503" s="88"/>
    </row>
    <row r="27504" spans="2:11" hidden="1" x14ac:dyDescent="0.2">
      <c r="B27504" s="88"/>
      <c r="C27504" s="88"/>
      <c r="D27504" s="88"/>
      <c r="E27504" s="88"/>
      <c r="F27504" s="88"/>
      <c r="G27504" s="88"/>
      <c r="H27504" s="88"/>
      <c r="I27504" s="88"/>
      <c r="J27504" s="88"/>
      <c r="K27504" s="88"/>
    </row>
    <row r="27505" spans="2:11" hidden="1" x14ac:dyDescent="0.2">
      <c r="B27505" s="88"/>
      <c r="C27505" s="88"/>
      <c r="D27505" s="88"/>
      <c r="E27505" s="88"/>
      <c r="F27505" s="88"/>
      <c r="G27505" s="88"/>
      <c r="H27505" s="88"/>
      <c r="I27505" s="88"/>
      <c r="J27505" s="88"/>
      <c r="K27505" s="88"/>
    </row>
    <row r="27506" spans="2:11" hidden="1" x14ac:dyDescent="0.2">
      <c r="B27506" s="88"/>
      <c r="C27506" s="88"/>
      <c r="D27506" s="88"/>
      <c r="E27506" s="88"/>
      <c r="F27506" s="88"/>
      <c r="G27506" s="88"/>
      <c r="H27506" s="88"/>
      <c r="I27506" s="88"/>
      <c r="J27506" s="88"/>
      <c r="K27506" s="88"/>
    </row>
    <row r="27507" spans="2:11" hidden="1" x14ac:dyDescent="0.2">
      <c r="B27507" s="88"/>
      <c r="C27507" s="88"/>
      <c r="D27507" s="88"/>
      <c r="E27507" s="88"/>
      <c r="F27507" s="88"/>
      <c r="G27507" s="88"/>
      <c r="H27507" s="88"/>
      <c r="I27507" s="88"/>
      <c r="J27507" s="88"/>
      <c r="K27507" s="88"/>
    </row>
    <row r="27508" spans="2:11" hidden="1" x14ac:dyDescent="0.2">
      <c r="B27508" s="88"/>
      <c r="C27508" s="88"/>
      <c r="D27508" s="88"/>
      <c r="E27508" s="88"/>
      <c r="F27508" s="88"/>
      <c r="G27508" s="88"/>
      <c r="H27508" s="88"/>
      <c r="I27508" s="88"/>
      <c r="J27508" s="88"/>
      <c r="K27508" s="88"/>
    </row>
    <row r="27509" spans="2:11" hidden="1" x14ac:dyDescent="0.2">
      <c r="B27509" s="88"/>
      <c r="C27509" s="88"/>
      <c r="D27509" s="88"/>
      <c r="E27509" s="88"/>
      <c r="F27509" s="88"/>
      <c r="G27509" s="88"/>
      <c r="H27509" s="88"/>
      <c r="I27509" s="88"/>
      <c r="J27509" s="88"/>
      <c r="K27509" s="88"/>
    </row>
    <row r="27510" spans="2:11" hidden="1" x14ac:dyDescent="0.2">
      <c r="B27510" s="88"/>
      <c r="C27510" s="88"/>
      <c r="D27510" s="88"/>
      <c r="E27510" s="88"/>
      <c r="F27510" s="88"/>
      <c r="G27510" s="88"/>
      <c r="H27510" s="88"/>
      <c r="I27510" s="88"/>
      <c r="J27510" s="88"/>
      <c r="K27510" s="88"/>
    </row>
    <row r="27511" spans="2:11" hidden="1" x14ac:dyDescent="0.2">
      <c r="B27511" s="88"/>
      <c r="C27511" s="88"/>
      <c r="D27511" s="88"/>
      <c r="E27511" s="88"/>
      <c r="F27511" s="88"/>
      <c r="G27511" s="88"/>
      <c r="H27511" s="88"/>
      <c r="I27511" s="88"/>
      <c r="J27511" s="88"/>
      <c r="K27511" s="88"/>
    </row>
    <row r="27512" spans="2:11" hidden="1" x14ac:dyDescent="0.2">
      <c r="B27512" s="88"/>
      <c r="C27512" s="88"/>
      <c r="D27512" s="88"/>
      <c r="E27512" s="88"/>
      <c r="F27512" s="88"/>
      <c r="G27512" s="88"/>
      <c r="H27512" s="88"/>
      <c r="I27512" s="88"/>
      <c r="J27512" s="88"/>
      <c r="K27512" s="88"/>
    </row>
    <row r="27513" spans="2:11" hidden="1" x14ac:dyDescent="0.2">
      <c r="B27513" s="88"/>
      <c r="C27513" s="88"/>
      <c r="D27513" s="88"/>
      <c r="E27513" s="88"/>
      <c r="F27513" s="88"/>
      <c r="G27513" s="88"/>
      <c r="H27513" s="88"/>
      <c r="I27513" s="88"/>
      <c r="J27513" s="88"/>
      <c r="K27513" s="88"/>
    </row>
    <row r="27514" spans="2:11" hidden="1" x14ac:dyDescent="0.2">
      <c r="B27514" s="88"/>
      <c r="C27514" s="88"/>
      <c r="D27514" s="88"/>
      <c r="E27514" s="88"/>
      <c r="F27514" s="88"/>
      <c r="G27514" s="88"/>
      <c r="H27514" s="88"/>
      <c r="I27514" s="88"/>
      <c r="J27514" s="88"/>
      <c r="K27514" s="88"/>
    </row>
    <row r="27515" spans="2:11" hidden="1" x14ac:dyDescent="0.2">
      <c r="B27515" s="88"/>
      <c r="C27515" s="88"/>
      <c r="D27515" s="88"/>
      <c r="E27515" s="88"/>
      <c r="F27515" s="88"/>
      <c r="G27515" s="88"/>
      <c r="H27515" s="88"/>
      <c r="I27515" s="88"/>
      <c r="J27515" s="88"/>
      <c r="K27515" s="88"/>
    </row>
    <row r="27516" spans="2:11" hidden="1" x14ac:dyDescent="0.2">
      <c r="B27516" s="88"/>
      <c r="C27516" s="88"/>
      <c r="D27516" s="88"/>
      <c r="E27516" s="88"/>
      <c r="F27516" s="88"/>
      <c r="G27516" s="88"/>
      <c r="H27516" s="88"/>
      <c r="I27516" s="88"/>
      <c r="J27516" s="88"/>
      <c r="K27516" s="88"/>
    </row>
    <row r="27517" spans="2:11" hidden="1" x14ac:dyDescent="0.2">
      <c r="B27517" s="88"/>
      <c r="C27517" s="88"/>
      <c r="D27517" s="88"/>
      <c r="E27517" s="88"/>
      <c r="F27517" s="88"/>
      <c r="G27517" s="88"/>
      <c r="H27517" s="88"/>
      <c r="I27517" s="88"/>
      <c r="J27517" s="88"/>
      <c r="K27517" s="88"/>
    </row>
    <row r="27518" spans="2:11" hidden="1" x14ac:dyDescent="0.2">
      <c r="B27518" s="88"/>
      <c r="C27518" s="88"/>
      <c r="D27518" s="88"/>
      <c r="E27518" s="88"/>
      <c r="F27518" s="88"/>
      <c r="G27518" s="88"/>
      <c r="H27518" s="88"/>
      <c r="I27518" s="88"/>
      <c r="J27518" s="88"/>
      <c r="K27518" s="88"/>
    </row>
    <row r="27519" spans="2:11" hidden="1" x14ac:dyDescent="0.2">
      <c r="B27519" s="88"/>
      <c r="C27519" s="88"/>
      <c r="D27519" s="88"/>
      <c r="E27519" s="88"/>
      <c r="F27519" s="88"/>
      <c r="G27519" s="88"/>
      <c r="H27519" s="88"/>
      <c r="I27519" s="88"/>
      <c r="J27519" s="88"/>
      <c r="K27519" s="88"/>
    </row>
    <row r="27520" spans="2:11" hidden="1" x14ac:dyDescent="0.2">
      <c r="B27520" s="88"/>
      <c r="C27520" s="88"/>
      <c r="D27520" s="88"/>
      <c r="E27520" s="88"/>
      <c r="F27520" s="88"/>
      <c r="G27520" s="88"/>
      <c r="H27520" s="88"/>
      <c r="I27520" s="88"/>
      <c r="J27520" s="88"/>
      <c r="K27520" s="88"/>
    </row>
    <row r="27521" spans="2:11" hidden="1" x14ac:dyDescent="0.2">
      <c r="B27521" s="88"/>
      <c r="C27521" s="88"/>
      <c r="D27521" s="88"/>
      <c r="E27521" s="88"/>
      <c r="F27521" s="88"/>
      <c r="G27521" s="88"/>
      <c r="H27521" s="88"/>
      <c r="I27521" s="88"/>
      <c r="J27521" s="88"/>
      <c r="K27521" s="88"/>
    </row>
    <row r="27522" spans="2:11" hidden="1" x14ac:dyDescent="0.2">
      <c r="B27522" s="88"/>
      <c r="C27522" s="88"/>
      <c r="D27522" s="88"/>
      <c r="E27522" s="88"/>
      <c r="F27522" s="88"/>
      <c r="G27522" s="88"/>
      <c r="H27522" s="88"/>
      <c r="I27522" s="88"/>
      <c r="J27522" s="88"/>
      <c r="K27522" s="88"/>
    </row>
    <row r="27523" spans="2:11" hidden="1" x14ac:dyDescent="0.2">
      <c r="B27523" s="88"/>
      <c r="C27523" s="88"/>
      <c r="D27523" s="88"/>
      <c r="E27523" s="88"/>
      <c r="F27523" s="88"/>
      <c r="G27523" s="88"/>
      <c r="H27523" s="88"/>
      <c r="I27523" s="88"/>
      <c r="J27523" s="88"/>
      <c r="K27523" s="88"/>
    </row>
    <row r="27524" spans="2:11" hidden="1" x14ac:dyDescent="0.2">
      <c r="B27524" s="88"/>
      <c r="C27524" s="88"/>
      <c r="D27524" s="88"/>
      <c r="E27524" s="88"/>
      <c r="F27524" s="88"/>
      <c r="G27524" s="88"/>
      <c r="H27524" s="88"/>
      <c r="I27524" s="88"/>
      <c r="J27524" s="88"/>
      <c r="K27524" s="88"/>
    </row>
    <row r="27525" spans="2:11" hidden="1" x14ac:dyDescent="0.2">
      <c r="B27525" s="88"/>
      <c r="C27525" s="88"/>
      <c r="D27525" s="88"/>
      <c r="E27525" s="88"/>
      <c r="F27525" s="88"/>
      <c r="G27525" s="88"/>
      <c r="H27525" s="88"/>
      <c r="I27525" s="88"/>
      <c r="J27525" s="88"/>
      <c r="K27525" s="88"/>
    </row>
    <row r="27526" spans="2:11" hidden="1" x14ac:dyDescent="0.2">
      <c r="B27526" s="88"/>
      <c r="C27526" s="88"/>
      <c r="D27526" s="88"/>
      <c r="E27526" s="88"/>
      <c r="F27526" s="88"/>
      <c r="G27526" s="88"/>
      <c r="H27526" s="88"/>
      <c r="I27526" s="88"/>
      <c r="J27526" s="88"/>
      <c r="K27526" s="88"/>
    </row>
    <row r="27527" spans="2:11" hidden="1" x14ac:dyDescent="0.2">
      <c r="B27527" s="88"/>
      <c r="C27527" s="88"/>
      <c r="D27527" s="88"/>
      <c r="E27527" s="88"/>
      <c r="F27527" s="88"/>
      <c r="G27527" s="88"/>
      <c r="H27527" s="88"/>
      <c r="I27527" s="88"/>
      <c r="J27527" s="88"/>
      <c r="K27527" s="88"/>
    </row>
    <row r="27528" spans="2:11" hidden="1" x14ac:dyDescent="0.2">
      <c r="B27528" s="88"/>
      <c r="C27528" s="88"/>
      <c r="D27528" s="88"/>
      <c r="E27528" s="88"/>
      <c r="F27528" s="88"/>
      <c r="G27528" s="88"/>
      <c r="H27528" s="88"/>
      <c r="I27528" s="88"/>
      <c r="J27528" s="88"/>
      <c r="K27528" s="88"/>
    </row>
    <row r="27529" spans="2:11" hidden="1" x14ac:dyDescent="0.2">
      <c r="B27529" s="88"/>
      <c r="C27529" s="88"/>
      <c r="D27529" s="88"/>
      <c r="E27529" s="88"/>
      <c r="F27529" s="88"/>
      <c r="G27529" s="88"/>
      <c r="H27529" s="88"/>
      <c r="I27529" s="88"/>
      <c r="J27529" s="88"/>
      <c r="K27529" s="88"/>
    </row>
    <row r="27530" spans="2:11" hidden="1" x14ac:dyDescent="0.2">
      <c r="B27530" s="88"/>
      <c r="C27530" s="88"/>
      <c r="D27530" s="88"/>
      <c r="E27530" s="88"/>
      <c r="F27530" s="88"/>
      <c r="G27530" s="88"/>
      <c r="H27530" s="88"/>
      <c r="I27530" s="88"/>
      <c r="J27530" s="88"/>
      <c r="K27530" s="88"/>
    </row>
    <row r="27531" spans="2:11" hidden="1" x14ac:dyDescent="0.2">
      <c r="B27531" s="88"/>
      <c r="C27531" s="88"/>
      <c r="D27531" s="88"/>
      <c r="E27531" s="88"/>
      <c r="F27531" s="88"/>
      <c r="G27531" s="88"/>
      <c r="H27531" s="88"/>
      <c r="I27531" s="88"/>
      <c r="J27531" s="88"/>
      <c r="K27531" s="88"/>
    </row>
    <row r="27532" spans="2:11" hidden="1" x14ac:dyDescent="0.2">
      <c r="B27532" s="88"/>
      <c r="C27532" s="88"/>
      <c r="D27532" s="88"/>
      <c r="E27532" s="88"/>
      <c r="F27532" s="88"/>
      <c r="G27532" s="88"/>
      <c r="H27532" s="88"/>
      <c r="I27532" s="88"/>
      <c r="J27532" s="88"/>
      <c r="K27532" s="88"/>
    </row>
    <row r="27533" spans="2:11" hidden="1" x14ac:dyDescent="0.2">
      <c r="B27533" s="88"/>
      <c r="C27533" s="88"/>
      <c r="D27533" s="88"/>
      <c r="E27533" s="88"/>
      <c r="F27533" s="88"/>
      <c r="G27533" s="88"/>
      <c r="H27533" s="88"/>
      <c r="I27533" s="88"/>
      <c r="J27533" s="88"/>
      <c r="K27533" s="88"/>
    </row>
    <row r="27534" spans="2:11" hidden="1" x14ac:dyDescent="0.2">
      <c r="B27534" s="88"/>
      <c r="C27534" s="88"/>
      <c r="D27534" s="88"/>
      <c r="E27534" s="88"/>
      <c r="F27534" s="88"/>
      <c r="G27534" s="88"/>
      <c r="H27534" s="88"/>
      <c r="I27534" s="88"/>
      <c r="J27534" s="88"/>
      <c r="K27534" s="88"/>
    </row>
    <row r="27535" spans="2:11" hidden="1" x14ac:dyDescent="0.2">
      <c r="B27535" s="88"/>
      <c r="C27535" s="88"/>
      <c r="D27535" s="88"/>
      <c r="E27535" s="88"/>
      <c r="F27535" s="88"/>
      <c r="G27535" s="88"/>
      <c r="H27535" s="88"/>
      <c r="I27535" s="88"/>
      <c r="J27535" s="88"/>
      <c r="K27535" s="88"/>
    </row>
    <row r="27536" spans="2:11" hidden="1" x14ac:dyDescent="0.2">
      <c r="B27536" s="88"/>
      <c r="C27536" s="88"/>
      <c r="D27536" s="88"/>
      <c r="E27536" s="88"/>
      <c r="F27536" s="88"/>
      <c r="G27536" s="88"/>
      <c r="H27536" s="88"/>
      <c r="I27536" s="88"/>
      <c r="J27536" s="88"/>
      <c r="K27536" s="88"/>
    </row>
    <row r="27537" spans="2:11" hidden="1" x14ac:dyDescent="0.2">
      <c r="B27537" s="88"/>
      <c r="C27537" s="88"/>
      <c r="D27537" s="88"/>
      <c r="E27537" s="88"/>
      <c r="F27537" s="88"/>
      <c r="G27537" s="88"/>
      <c r="H27537" s="88"/>
      <c r="I27537" s="88"/>
      <c r="J27537" s="88"/>
      <c r="K27537" s="88"/>
    </row>
    <row r="27538" spans="2:11" hidden="1" x14ac:dyDescent="0.2">
      <c r="B27538" s="88"/>
      <c r="C27538" s="88"/>
      <c r="D27538" s="88"/>
      <c r="E27538" s="88"/>
      <c r="F27538" s="88"/>
      <c r="G27538" s="88"/>
      <c r="H27538" s="88"/>
      <c r="I27538" s="88"/>
      <c r="J27538" s="88"/>
      <c r="K27538" s="88"/>
    </row>
    <row r="27539" spans="2:11" hidden="1" x14ac:dyDescent="0.2">
      <c r="B27539" s="88"/>
      <c r="C27539" s="88"/>
      <c r="D27539" s="88"/>
      <c r="E27539" s="88"/>
      <c r="F27539" s="88"/>
      <c r="G27539" s="88"/>
      <c r="H27539" s="88"/>
      <c r="I27539" s="88"/>
      <c r="J27539" s="88"/>
      <c r="K27539" s="88"/>
    </row>
    <row r="27540" spans="2:11" hidden="1" x14ac:dyDescent="0.2">
      <c r="B27540" s="88"/>
      <c r="C27540" s="88"/>
      <c r="D27540" s="88"/>
      <c r="E27540" s="88"/>
      <c r="F27540" s="88"/>
      <c r="G27540" s="88"/>
      <c r="H27540" s="88"/>
      <c r="I27540" s="88"/>
      <c r="J27540" s="88"/>
      <c r="K27540" s="88"/>
    </row>
    <row r="27541" spans="2:11" hidden="1" x14ac:dyDescent="0.2">
      <c r="B27541" s="88"/>
      <c r="C27541" s="88"/>
      <c r="D27541" s="88"/>
      <c r="E27541" s="88"/>
      <c r="F27541" s="88"/>
      <c r="G27541" s="88"/>
      <c r="H27541" s="88"/>
      <c r="I27541" s="88"/>
      <c r="J27541" s="88"/>
      <c r="K27541" s="88"/>
    </row>
    <row r="27542" spans="2:11" hidden="1" x14ac:dyDescent="0.2">
      <c r="B27542" s="88"/>
      <c r="C27542" s="88"/>
      <c r="D27542" s="88"/>
      <c r="E27542" s="88"/>
      <c r="F27542" s="88"/>
      <c r="G27542" s="88"/>
      <c r="H27542" s="88"/>
      <c r="I27542" s="88"/>
      <c r="J27542" s="88"/>
      <c r="K27542" s="88"/>
    </row>
    <row r="27543" spans="2:11" hidden="1" x14ac:dyDescent="0.2">
      <c r="B27543" s="88"/>
      <c r="C27543" s="88"/>
      <c r="D27543" s="88"/>
      <c r="E27543" s="88"/>
      <c r="F27543" s="88"/>
      <c r="G27543" s="88"/>
      <c r="H27543" s="88"/>
      <c r="I27543" s="88"/>
      <c r="J27543" s="88"/>
      <c r="K27543" s="88"/>
    </row>
    <row r="27544" spans="2:11" hidden="1" x14ac:dyDescent="0.2">
      <c r="B27544" s="88"/>
      <c r="C27544" s="88"/>
      <c r="D27544" s="88"/>
      <c r="E27544" s="88"/>
      <c r="F27544" s="88"/>
      <c r="G27544" s="88"/>
      <c r="H27544" s="88"/>
      <c r="I27544" s="88"/>
      <c r="J27544" s="88"/>
      <c r="K27544" s="88"/>
    </row>
    <row r="27545" spans="2:11" hidden="1" x14ac:dyDescent="0.2">
      <c r="B27545" s="88"/>
      <c r="C27545" s="88"/>
      <c r="D27545" s="88"/>
      <c r="E27545" s="88"/>
      <c r="F27545" s="88"/>
      <c r="G27545" s="88"/>
      <c r="H27545" s="88"/>
      <c r="I27545" s="88"/>
      <c r="J27545" s="88"/>
      <c r="K27545" s="88"/>
    </row>
    <row r="27546" spans="2:11" hidden="1" x14ac:dyDescent="0.2">
      <c r="B27546" s="88"/>
      <c r="C27546" s="88"/>
      <c r="D27546" s="88"/>
      <c r="E27546" s="88"/>
      <c r="F27546" s="88"/>
      <c r="G27546" s="88"/>
      <c r="H27546" s="88"/>
      <c r="I27546" s="88"/>
      <c r="J27546" s="88"/>
      <c r="K27546" s="88"/>
    </row>
    <row r="27547" spans="2:11" hidden="1" x14ac:dyDescent="0.2">
      <c r="B27547" s="88"/>
      <c r="C27547" s="88"/>
      <c r="D27547" s="88"/>
      <c r="E27547" s="88"/>
      <c r="F27547" s="88"/>
      <c r="G27547" s="88"/>
      <c r="H27547" s="88"/>
      <c r="I27547" s="88"/>
      <c r="J27547" s="88"/>
      <c r="K27547" s="88"/>
    </row>
    <row r="27548" spans="2:11" hidden="1" x14ac:dyDescent="0.2">
      <c r="B27548" s="88"/>
      <c r="C27548" s="88"/>
      <c r="D27548" s="88"/>
      <c r="E27548" s="88"/>
      <c r="F27548" s="88"/>
      <c r="G27548" s="88"/>
      <c r="H27548" s="88"/>
      <c r="I27548" s="88"/>
      <c r="J27548" s="88"/>
      <c r="K27548" s="88"/>
    </row>
    <row r="27549" spans="2:11" hidden="1" x14ac:dyDescent="0.2">
      <c r="B27549" s="88"/>
      <c r="C27549" s="88"/>
      <c r="D27549" s="88"/>
      <c r="E27549" s="88"/>
      <c r="F27549" s="88"/>
      <c r="G27549" s="88"/>
      <c r="H27549" s="88"/>
      <c r="I27549" s="88"/>
      <c r="J27549" s="88"/>
      <c r="K27549" s="88"/>
    </row>
    <row r="27550" spans="2:11" hidden="1" x14ac:dyDescent="0.2">
      <c r="B27550" s="88"/>
      <c r="C27550" s="88"/>
      <c r="D27550" s="88"/>
      <c r="E27550" s="88"/>
      <c r="F27550" s="88"/>
      <c r="G27550" s="88"/>
      <c r="H27550" s="88"/>
      <c r="I27550" s="88"/>
      <c r="J27550" s="88"/>
      <c r="K27550" s="88"/>
    </row>
    <row r="27551" spans="2:11" hidden="1" x14ac:dyDescent="0.2">
      <c r="B27551" s="88"/>
      <c r="C27551" s="88"/>
      <c r="D27551" s="88"/>
      <c r="E27551" s="88"/>
      <c r="F27551" s="88"/>
      <c r="G27551" s="88"/>
      <c r="H27551" s="88"/>
      <c r="I27551" s="88"/>
      <c r="J27551" s="88"/>
      <c r="K27551" s="88"/>
    </row>
    <row r="27552" spans="2:11" hidden="1" x14ac:dyDescent="0.2">
      <c r="B27552" s="88"/>
      <c r="C27552" s="88"/>
      <c r="D27552" s="88"/>
      <c r="E27552" s="88"/>
      <c r="F27552" s="88"/>
      <c r="G27552" s="88"/>
      <c r="H27552" s="88"/>
      <c r="I27552" s="88"/>
      <c r="J27552" s="88"/>
      <c r="K27552" s="88"/>
    </row>
    <row r="27553" spans="2:11" hidden="1" x14ac:dyDescent="0.2">
      <c r="B27553" s="88"/>
      <c r="C27553" s="88"/>
      <c r="D27553" s="88"/>
      <c r="E27553" s="88"/>
      <c r="F27553" s="88"/>
      <c r="G27553" s="88"/>
      <c r="H27553" s="88"/>
      <c r="I27553" s="88"/>
      <c r="J27553" s="88"/>
      <c r="K27553" s="88"/>
    </row>
    <row r="27554" spans="2:11" hidden="1" x14ac:dyDescent="0.2">
      <c r="B27554" s="88"/>
      <c r="C27554" s="88"/>
      <c r="D27554" s="88"/>
      <c r="E27554" s="88"/>
      <c r="F27554" s="88"/>
      <c r="G27554" s="88"/>
      <c r="H27554" s="88"/>
      <c r="I27554" s="88"/>
      <c r="J27554" s="88"/>
      <c r="K27554" s="88"/>
    </row>
    <row r="27555" spans="2:11" hidden="1" x14ac:dyDescent="0.2">
      <c r="B27555" s="88"/>
      <c r="C27555" s="88"/>
      <c r="D27555" s="88"/>
      <c r="E27555" s="88"/>
      <c r="F27555" s="88"/>
      <c r="G27555" s="88"/>
      <c r="H27555" s="88"/>
      <c r="I27555" s="88"/>
      <c r="J27555" s="88"/>
      <c r="K27555" s="88"/>
    </row>
    <row r="27556" spans="2:11" hidden="1" x14ac:dyDescent="0.2">
      <c r="B27556" s="88"/>
      <c r="C27556" s="88"/>
      <c r="D27556" s="88"/>
      <c r="E27556" s="88"/>
      <c r="F27556" s="88"/>
      <c r="G27556" s="88"/>
      <c r="H27556" s="88"/>
      <c r="I27556" s="88"/>
      <c r="J27556" s="88"/>
      <c r="K27556" s="88"/>
    </row>
    <row r="27557" spans="2:11" hidden="1" x14ac:dyDescent="0.2">
      <c r="B27557" s="88"/>
      <c r="C27557" s="88"/>
      <c r="D27557" s="88"/>
      <c r="E27557" s="88"/>
      <c r="F27557" s="88"/>
      <c r="G27557" s="88"/>
      <c r="H27557" s="88"/>
      <c r="I27557" s="88"/>
      <c r="J27557" s="88"/>
      <c r="K27557" s="88"/>
    </row>
    <row r="27558" spans="2:11" hidden="1" x14ac:dyDescent="0.2">
      <c r="B27558" s="88"/>
      <c r="C27558" s="88"/>
      <c r="D27558" s="88"/>
      <c r="E27558" s="88"/>
      <c r="F27558" s="88"/>
      <c r="G27558" s="88"/>
      <c r="H27558" s="88"/>
      <c r="I27558" s="88"/>
      <c r="J27558" s="88"/>
      <c r="K27558" s="88"/>
    </row>
    <row r="27559" spans="2:11" hidden="1" x14ac:dyDescent="0.2">
      <c r="B27559" s="88"/>
      <c r="C27559" s="88"/>
      <c r="D27559" s="88"/>
      <c r="E27559" s="88"/>
      <c r="F27559" s="88"/>
      <c r="G27559" s="88"/>
      <c r="H27559" s="88"/>
      <c r="I27559" s="88"/>
      <c r="J27559" s="88"/>
      <c r="K27559" s="88"/>
    </row>
    <row r="27560" spans="2:11" hidden="1" x14ac:dyDescent="0.2">
      <c r="B27560" s="88"/>
      <c r="C27560" s="88"/>
      <c r="D27560" s="88"/>
      <c r="E27560" s="88"/>
      <c r="F27560" s="88"/>
      <c r="G27560" s="88"/>
      <c r="H27560" s="88"/>
      <c r="I27560" s="88"/>
      <c r="J27560" s="88"/>
      <c r="K27560" s="88"/>
    </row>
    <row r="27561" spans="2:11" hidden="1" x14ac:dyDescent="0.2">
      <c r="B27561" s="88"/>
      <c r="C27561" s="88"/>
      <c r="D27561" s="88"/>
      <c r="E27561" s="88"/>
      <c r="F27561" s="88"/>
      <c r="G27561" s="88"/>
      <c r="H27561" s="88"/>
      <c r="I27561" s="88"/>
      <c r="J27561" s="88"/>
      <c r="K27561" s="88"/>
    </row>
    <row r="27562" spans="2:11" hidden="1" x14ac:dyDescent="0.2">
      <c r="B27562" s="88"/>
      <c r="C27562" s="88"/>
      <c r="D27562" s="88"/>
      <c r="E27562" s="88"/>
      <c r="F27562" s="88"/>
      <c r="G27562" s="88"/>
      <c r="H27562" s="88"/>
      <c r="I27562" s="88"/>
      <c r="J27562" s="88"/>
      <c r="K27562" s="88"/>
    </row>
    <row r="27563" spans="2:11" hidden="1" x14ac:dyDescent="0.2">
      <c r="B27563" s="88"/>
      <c r="C27563" s="88"/>
      <c r="D27563" s="88"/>
      <c r="E27563" s="88"/>
      <c r="F27563" s="88"/>
      <c r="G27563" s="88"/>
      <c r="H27563" s="88"/>
      <c r="I27563" s="88"/>
      <c r="J27563" s="88"/>
      <c r="K27563" s="88"/>
    </row>
    <row r="27564" spans="2:11" hidden="1" x14ac:dyDescent="0.2">
      <c r="B27564" s="88"/>
      <c r="C27564" s="88"/>
      <c r="D27564" s="88"/>
      <c r="E27564" s="88"/>
      <c r="F27564" s="88"/>
      <c r="G27564" s="88"/>
      <c r="H27564" s="88"/>
      <c r="I27564" s="88"/>
      <c r="J27564" s="88"/>
      <c r="K27564" s="88"/>
    </row>
    <row r="27565" spans="2:11" hidden="1" x14ac:dyDescent="0.2">
      <c r="B27565" s="88"/>
      <c r="C27565" s="88"/>
      <c r="D27565" s="88"/>
      <c r="E27565" s="88"/>
      <c r="F27565" s="88"/>
      <c r="G27565" s="88"/>
      <c r="H27565" s="88"/>
      <c r="I27565" s="88"/>
      <c r="J27565" s="88"/>
      <c r="K27565" s="88"/>
    </row>
    <row r="27566" spans="2:11" hidden="1" x14ac:dyDescent="0.2">
      <c r="B27566" s="88"/>
      <c r="C27566" s="88"/>
      <c r="D27566" s="88"/>
      <c r="E27566" s="88"/>
      <c r="F27566" s="88"/>
      <c r="G27566" s="88"/>
      <c r="H27566" s="88"/>
      <c r="I27566" s="88"/>
      <c r="J27566" s="88"/>
      <c r="K27566" s="88"/>
    </row>
    <row r="27567" spans="2:11" hidden="1" x14ac:dyDescent="0.2">
      <c r="B27567" s="88"/>
      <c r="C27567" s="88"/>
      <c r="D27567" s="88"/>
      <c r="E27567" s="88"/>
      <c r="F27567" s="88"/>
      <c r="G27567" s="88"/>
      <c r="H27567" s="88"/>
      <c r="I27567" s="88"/>
      <c r="J27567" s="88"/>
      <c r="K27567" s="88"/>
    </row>
    <row r="27568" spans="2:11" hidden="1" x14ac:dyDescent="0.2">
      <c r="B27568" s="88"/>
      <c r="C27568" s="88"/>
      <c r="D27568" s="88"/>
      <c r="E27568" s="88"/>
      <c r="F27568" s="88"/>
      <c r="G27568" s="88"/>
      <c r="H27568" s="88"/>
      <c r="I27568" s="88"/>
      <c r="J27568" s="88"/>
      <c r="K27568" s="88"/>
    </row>
    <row r="27569" spans="2:11" hidden="1" x14ac:dyDescent="0.2">
      <c r="B27569" s="88"/>
      <c r="C27569" s="88"/>
      <c r="D27569" s="88"/>
      <c r="E27569" s="88"/>
      <c r="F27569" s="88"/>
      <c r="G27569" s="88"/>
      <c r="H27569" s="88"/>
      <c r="I27569" s="88"/>
      <c r="J27569" s="88"/>
      <c r="K27569" s="88"/>
    </row>
    <row r="27570" spans="2:11" hidden="1" x14ac:dyDescent="0.2">
      <c r="B27570" s="88"/>
      <c r="C27570" s="88"/>
      <c r="D27570" s="88"/>
      <c r="E27570" s="88"/>
      <c r="F27570" s="88"/>
      <c r="G27570" s="88"/>
      <c r="H27570" s="88"/>
      <c r="I27570" s="88"/>
      <c r="J27570" s="88"/>
      <c r="K27570" s="88"/>
    </row>
    <row r="27571" spans="2:11" hidden="1" x14ac:dyDescent="0.2">
      <c r="B27571" s="88"/>
      <c r="C27571" s="88"/>
      <c r="D27571" s="88"/>
      <c r="E27571" s="88"/>
      <c r="F27571" s="88"/>
      <c r="G27571" s="88"/>
      <c r="H27571" s="88"/>
      <c r="I27571" s="88"/>
      <c r="J27571" s="88"/>
      <c r="K27571" s="88"/>
    </row>
    <row r="27572" spans="2:11" hidden="1" x14ac:dyDescent="0.2">
      <c r="B27572" s="88"/>
      <c r="C27572" s="88"/>
      <c r="D27572" s="88"/>
      <c r="E27572" s="88"/>
      <c r="F27572" s="88"/>
      <c r="G27572" s="88"/>
      <c r="H27572" s="88"/>
      <c r="I27572" s="88"/>
      <c r="J27572" s="88"/>
      <c r="K27572" s="88"/>
    </row>
    <row r="27573" spans="2:11" hidden="1" x14ac:dyDescent="0.2">
      <c r="B27573" s="88"/>
      <c r="C27573" s="88"/>
      <c r="D27573" s="88"/>
      <c r="E27573" s="88"/>
      <c r="F27573" s="88"/>
      <c r="G27573" s="88"/>
      <c r="H27573" s="88"/>
      <c r="I27573" s="88"/>
      <c r="J27573" s="88"/>
      <c r="K27573" s="88"/>
    </row>
    <row r="27574" spans="2:11" hidden="1" x14ac:dyDescent="0.2">
      <c r="B27574" s="88"/>
      <c r="C27574" s="88"/>
      <c r="D27574" s="88"/>
      <c r="E27574" s="88"/>
      <c r="F27574" s="88"/>
      <c r="G27574" s="88"/>
      <c r="H27574" s="88"/>
      <c r="I27574" s="88"/>
      <c r="J27574" s="88"/>
      <c r="K27574" s="88"/>
    </row>
    <row r="27575" spans="2:11" hidden="1" x14ac:dyDescent="0.2">
      <c r="B27575" s="88"/>
      <c r="C27575" s="88"/>
      <c r="D27575" s="88"/>
      <c r="E27575" s="88"/>
      <c r="F27575" s="88"/>
      <c r="G27575" s="88"/>
      <c r="H27575" s="88"/>
      <c r="I27575" s="88"/>
      <c r="J27575" s="88"/>
      <c r="K27575" s="88"/>
    </row>
    <row r="27576" spans="2:11" hidden="1" x14ac:dyDescent="0.2">
      <c r="B27576" s="88"/>
      <c r="C27576" s="88"/>
      <c r="D27576" s="88"/>
      <c r="E27576" s="88"/>
      <c r="F27576" s="88"/>
      <c r="G27576" s="88"/>
      <c r="H27576" s="88"/>
      <c r="I27576" s="88"/>
      <c r="J27576" s="88"/>
      <c r="K27576" s="88"/>
    </row>
    <row r="27577" spans="2:11" hidden="1" x14ac:dyDescent="0.2">
      <c r="B27577" s="88"/>
      <c r="C27577" s="88"/>
      <c r="D27577" s="88"/>
      <c r="E27577" s="88"/>
      <c r="F27577" s="88"/>
      <c r="G27577" s="88"/>
      <c r="H27577" s="88"/>
      <c r="I27577" s="88"/>
      <c r="J27577" s="88"/>
      <c r="K27577" s="88"/>
    </row>
    <row r="27578" spans="2:11" hidden="1" x14ac:dyDescent="0.2">
      <c r="B27578" s="88"/>
      <c r="C27578" s="88"/>
      <c r="D27578" s="88"/>
      <c r="E27578" s="88"/>
      <c r="F27578" s="88"/>
      <c r="G27578" s="88"/>
      <c r="H27578" s="88"/>
      <c r="I27578" s="88"/>
      <c r="J27578" s="88"/>
      <c r="K27578" s="88"/>
    </row>
    <row r="27579" spans="2:11" hidden="1" x14ac:dyDescent="0.2">
      <c r="B27579" s="88"/>
      <c r="C27579" s="88"/>
      <c r="D27579" s="88"/>
      <c r="E27579" s="88"/>
      <c r="F27579" s="88"/>
      <c r="G27579" s="88"/>
      <c r="H27579" s="88"/>
      <c r="I27579" s="88"/>
      <c r="J27579" s="88"/>
      <c r="K27579" s="88"/>
    </row>
    <row r="27580" spans="2:11" hidden="1" x14ac:dyDescent="0.2">
      <c r="B27580" s="88"/>
      <c r="C27580" s="88"/>
      <c r="D27580" s="88"/>
      <c r="E27580" s="88"/>
      <c r="F27580" s="88"/>
      <c r="G27580" s="88"/>
      <c r="H27580" s="88"/>
      <c r="I27580" s="88"/>
      <c r="J27580" s="88"/>
      <c r="K27580" s="88"/>
    </row>
    <row r="27581" spans="2:11" hidden="1" x14ac:dyDescent="0.2">
      <c r="B27581" s="88"/>
      <c r="C27581" s="88"/>
      <c r="D27581" s="88"/>
      <c r="E27581" s="88"/>
      <c r="F27581" s="88"/>
      <c r="G27581" s="88"/>
      <c r="H27581" s="88"/>
      <c r="I27581" s="88"/>
      <c r="J27581" s="88"/>
      <c r="K27581" s="88"/>
    </row>
    <row r="27582" spans="2:11" hidden="1" x14ac:dyDescent="0.2">
      <c r="B27582" s="88"/>
      <c r="C27582" s="88"/>
      <c r="D27582" s="88"/>
      <c r="E27582" s="88"/>
      <c r="F27582" s="88"/>
      <c r="G27582" s="88"/>
      <c r="H27582" s="88"/>
      <c r="I27582" s="88"/>
      <c r="J27582" s="88"/>
      <c r="K27582" s="88"/>
    </row>
    <row r="27583" spans="2:11" hidden="1" x14ac:dyDescent="0.2">
      <c r="B27583" s="88"/>
      <c r="C27583" s="88"/>
      <c r="D27583" s="88"/>
      <c r="E27583" s="88"/>
      <c r="F27583" s="88"/>
      <c r="G27583" s="88"/>
      <c r="H27583" s="88"/>
      <c r="I27583" s="88"/>
      <c r="J27583" s="88"/>
      <c r="K27583" s="88"/>
    </row>
    <row r="27584" spans="2:11" hidden="1" x14ac:dyDescent="0.2">
      <c r="B27584" s="88"/>
      <c r="C27584" s="88"/>
      <c r="D27584" s="88"/>
      <c r="E27584" s="88"/>
      <c r="F27584" s="88"/>
      <c r="G27584" s="88"/>
      <c r="H27584" s="88"/>
      <c r="I27584" s="88"/>
      <c r="J27584" s="88"/>
      <c r="K27584" s="88"/>
    </row>
    <row r="27585" spans="2:11" hidden="1" x14ac:dyDescent="0.2">
      <c r="B27585" s="88"/>
      <c r="C27585" s="88"/>
      <c r="D27585" s="88"/>
      <c r="E27585" s="88"/>
      <c r="F27585" s="88"/>
      <c r="G27585" s="88"/>
      <c r="H27585" s="88"/>
      <c r="I27585" s="88"/>
      <c r="J27585" s="88"/>
      <c r="K27585" s="88"/>
    </row>
    <row r="27586" spans="2:11" hidden="1" x14ac:dyDescent="0.2">
      <c r="B27586" s="88"/>
      <c r="C27586" s="88"/>
      <c r="D27586" s="88"/>
      <c r="E27586" s="88"/>
      <c r="F27586" s="88"/>
      <c r="G27586" s="88"/>
      <c r="H27586" s="88"/>
      <c r="I27586" s="88"/>
      <c r="J27586" s="88"/>
      <c r="K27586" s="88"/>
    </row>
    <row r="27587" spans="2:11" hidden="1" x14ac:dyDescent="0.2">
      <c r="B27587" s="88"/>
      <c r="C27587" s="88"/>
      <c r="D27587" s="88"/>
      <c r="E27587" s="88"/>
      <c r="F27587" s="88"/>
      <c r="G27587" s="88"/>
      <c r="H27587" s="88"/>
      <c r="I27587" s="88"/>
      <c r="J27587" s="88"/>
      <c r="K27587" s="88"/>
    </row>
    <row r="27588" spans="2:11" hidden="1" x14ac:dyDescent="0.2">
      <c r="B27588" s="88"/>
      <c r="C27588" s="88"/>
      <c r="D27588" s="88"/>
      <c r="E27588" s="88"/>
      <c r="F27588" s="88"/>
      <c r="G27588" s="88"/>
      <c r="H27588" s="88"/>
      <c r="I27588" s="88"/>
      <c r="J27588" s="88"/>
      <c r="K27588" s="88"/>
    </row>
    <row r="27589" spans="2:11" hidden="1" x14ac:dyDescent="0.2">
      <c r="B27589" s="88"/>
      <c r="C27589" s="88"/>
      <c r="D27589" s="88"/>
      <c r="E27589" s="88"/>
      <c r="F27589" s="88"/>
      <c r="G27589" s="88"/>
      <c r="H27589" s="88"/>
      <c r="I27589" s="88"/>
      <c r="J27589" s="88"/>
      <c r="K27589" s="88"/>
    </row>
    <row r="27590" spans="2:11" hidden="1" x14ac:dyDescent="0.2">
      <c r="B27590" s="88"/>
      <c r="C27590" s="88"/>
      <c r="D27590" s="88"/>
      <c r="E27590" s="88"/>
      <c r="F27590" s="88"/>
      <c r="G27590" s="88"/>
      <c r="H27590" s="88"/>
      <c r="I27590" s="88"/>
      <c r="J27590" s="88"/>
      <c r="K27590" s="88"/>
    </row>
    <row r="27591" spans="2:11" hidden="1" x14ac:dyDescent="0.2">
      <c r="B27591" s="88"/>
      <c r="C27591" s="88"/>
      <c r="D27591" s="88"/>
      <c r="E27591" s="88"/>
      <c r="F27591" s="88"/>
      <c r="G27591" s="88"/>
      <c r="H27591" s="88"/>
      <c r="I27591" s="88"/>
      <c r="J27591" s="88"/>
      <c r="K27591" s="88"/>
    </row>
    <row r="27592" spans="2:11" hidden="1" x14ac:dyDescent="0.2">
      <c r="B27592" s="88"/>
      <c r="C27592" s="88"/>
      <c r="D27592" s="88"/>
      <c r="E27592" s="88"/>
      <c r="F27592" s="88"/>
      <c r="G27592" s="88"/>
      <c r="H27592" s="88"/>
      <c r="I27592" s="88"/>
      <c r="J27592" s="88"/>
      <c r="K27592" s="88"/>
    </row>
    <row r="27593" spans="2:11" hidden="1" x14ac:dyDescent="0.2">
      <c r="B27593" s="88"/>
      <c r="C27593" s="88"/>
      <c r="D27593" s="88"/>
      <c r="E27593" s="88"/>
      <c r="F27593" s="88"/>
      <c r="G27593" s="88"/>
      <c r="H27593" s="88"/>
      <c r="I27593" s="88"/>
      <c r="J27593" s="88"/>
      <c r="K27593" s="88"/>
    </row>
    <row r="27594" spans="2:11" hidden="1" x14ac:dyDescent="0.2">
      <c r="B27594" s="88"/>
      <c r="C27594" s="88"/>
      <c r="D27594" s="88"/>
      <c r="E27594" s="88"/>
      <c r="F27594" s="88"/>
      <c r="G27594" s="88"/>
      <c r="H27594" s="88"/>
      <c r="I27594" s="88"/>
      <c r="J27594" s="88"/>
      <c r="K27594" s="88"/>
    </row>
    <row r="27595" spans="2:11" hidden="1" x14ac:dyDescent="0.2">
      <c r="B27595" s="88"/>
      <c r="C27595" s="88"/>
      <c r="D27595" s="88"/>
      <c r="E27595" s="88"/>
      <c r="F27595" s="88"/>
      <c r="G27595" s="88"/>
      <c r="H27595" s="88"/>
      <c r="I27595" s="88"/>
      <c r="J27595" s="88"/>
      <c r="K27595" s="88"/>
    </row>
    <row r="27596" spans="2:11" hidden="1" x14ac:dyDescent="0.2">
      <c r="B27596" s="88"/>
      <c r="C27596" s="88"/>
      <c r="D27596" s="88"/>
      <c r="E27596" s="88"/>
      <c r="F27596" s="88"/>
      <c r="G27596" s="88"/>
      <c r="H27596" s="88"/>
      <c r="I27596" s="88"/>
      <c r="J27596" s="88"/>
      <c r="K27596" s="88"/>
    </row>
    <row r="27597" spans="2:11" hidden="1" x14ac:dyDescent="0.2">
      <c r="B27597" s="88"/>
      <c r="C27597" s="88"/>
      <c r="D27597" s="88"/>
      <c r="E27597" s="88"/>
      <c r="F27597" s="88"/>
      <c r="G27597" s="88"/>
      <c r="H27597" s="88"/>
      <c r="I27597" s="88"/>
      <c r="J27597" s="88"/>
      <c r="K27597" s="88"/>
    </row>
    <row r="27598" spans="2:11" hidden="1" x14ac:dyDescent="0.2">
      <c r="B27598" s="88"/>
      <c r="C27598" s="88"/>
      <c r="D27598" s="88"/>
      <c r="E27598" s="88"/>
      <c r="F27598" s="88"/>
      <c r="G27598" s="88"/>
      <c r="H27598" s="88"/>
      <c r="I27598" s="88"/>
      <c r="J27598" s="88"/>
      <c r="K27598" s="88"/>
    </row>
    <row r="27599" spans="2:11" hidden="1" x14ac:dyDescent="0.2">
      <c r="B27599" s="88"/>
      <c r="C27599" s="88"/>
      <c r="D27599" s="88"/>
      <c r="E27599" s="88"/>
      <c r="F27599" s="88"/>
      <c r="G27599" s="88"/>
      <c r="H27599" s="88"/>
      <c r="I27599" s="88"/>
      <c r="J27599" s="88"/>
      <c r="K27599" s="88"/>
    </row>
    <row r="27600" spans="2:11" hidden="1" x14ac:dyDescent="0.2">
      <c r="B27600" s="88"/>
      <c r="C27600" s="88"/>
      <c r="D27600" s="88"/>
      <c r="E27600" s="88"/>
      <c r="F27600" s="88"/>
      <c r="G27600" s="88"/>
      <c r="H27600" s="88"/>
      <c r="I27600" s="88"/>
      <c r="J27600" s="88"/>
      <c r="K27600" s="88"/>
    </row>
    <row r="27601" spans="2:11" hidden="1" x14ac:dyDescent="0.2">
      <c r="B27601" s="88"/>
      <c r="C27601" s="88"/>
      <c r="D27601" s="88"/>
      <c r="E27601" s="88"/>
      <c r="F27601" s="88"/>
      <c r="G27601" s="88"/>
      <c r="H27601" s="88"/>
      <c r="I27601" s="88"/>
      <c r="J27601" s="88"/>
      <c r="K27601" s="88"/>
    </row>
    <row r="27602" spans="2:11" hidden="1" x14ac:dyDescent="0.2">
      <c r="B27602" s="88"/>
      <c r="C27602" s="88"/>
      <c r="D27602" s="88"/>
      <c r="E27602" s="88"/>
      <c r="F27602" s="88"/>
      <c r="G27602" s="88"/>
      <c r="H27602" s="88"/>
      <c r="I27602" s="88"/>
      <c r="J27602" s="88"/>
      <c r="K27602" s="88"/>
    </row>
    <row r="27603" spans="2:11" hidden="1" x14ac:dyDescent="0.2">
      <c r="B27603" s="88"/>
      <c r="C27603" s="88"/>
      <c r="D27603" s="88"/>
      <c r="E27603" s="88"/>
      <c r="F27603" s="88"/>
      <c r="G27603" s="88"/>
      <c r="H27603" s="88"/>
      <c r="I27603" s="88"/>
      <c r="J27603" s="88"/>
      <c r="K27603" s="88"/>
    </row>
    <row r="27604" spans="2:11" hidden="1" x14ac:dyDescent="0.2">
      <c r="B27604" s="88"/>
      <c r="C27604" s="88"/>
      <c r="D27604" s="88"/>
      <c r="E27604" s="88"/>
      <c r="F27604" s="88"/>
      <c r="G27604" s="88"/>
      <c r="H27604" s="88"/>
      <c r="I27604" s="88"/>
      <c r="J27604" s="88"/>
      <c r="K27604" s="88"/>
    </row>
    <row r="27605" spans="2:11" hidden="1" x14ac:dyDescent="0.2">
      <c r="B27605" s="88"/>
      <c r="C27605" s="88"/>
      <c r="D27605" s="88"/>
      <c r="E27605" s="88"/>
      <c r="F27605" s="88"/>
      <c r="G27605" s="88"/>
      <c r="H27605" s="88"/>
      <c r="I27605" s="88"/>
      <c r="J27605" s="88"/>
      <c r="K27605" s="88"/>
    </row>
    <row r="27606" spans="2:11" hidden="1" x14ac:dyDescent="0.2">
      <c r="B27606" s="88"/>
      <c r="C27606" s="88"/>
      <c r="D27606" s="88"/>
      <c r="E27606" s="88"/>
      <c r="F27606" s="88"/>
      <c r="G27606" s="88"/>
      <c r="H27606" s="88"/>
      <c r="I27606" s="88"/>
      <c r="J27606" s="88"/>
      <c r="K27606" s="88"/>
    </row>
    <row r="27607" spans="2:11" hidden="1" x14ac:dyDescent="0.2">
      <c r="B27607" s="88"/>
      <c r="C27607" s="88"/>
      <c r="D27607" s="88"/>
      <c r="E27607" s="88"/>
      <c r="F27607" s="88"/>
      <c r="G27607" s="88"/>
      <c r="H27607" s="88"/>
      <c r="I27607" s="88"/>
      <c r="J27607" s="88"/>
      <c r="K27607" s="88"/>
    </row>
    <row r="27608" spans="2:11" hidden="1" x14ac:dyDescent="0.2">
      <c r="B27608" s="88"/>
      <c r="C27608" s="88"/>
      <c r="D27608" s="88"/>
      <c r="E27608" s="88"/>
      <c r="F27608" s="88"/>
      <c r="G27608" s="88"/>
      <c r="H27608" s="88"/>
      <c r="I27608" s="88"/>
      <c r="J27608" s="88"/>
      <c r="K27608" s="88"/>
    </row>
    <row r="27609" spans="2:11" hidden="1" x14ac:dyDescent="0.2">
      <c r="B27609" s="88"/>
      <c r="C27609" s="88"/>
      <c r="D27609" s="88"/>
      <c r="E27609" s="88"/>
      <c r="F27609" s="88"/>
      <c r="G27609" s="88"/>
      <c r="H27609" s="88"/>
      <c r="I27609" s="88"/>
      <c r="J27609" s="88"/>
      <c r="K27609" s="88"/>
    </row>
    <row r="27610" spans="2:11" hidden="1" x14ac:dyDescent="0.2">
      <c r="B27610" s="88"/>
      <c r="C27610" s="88"/>
      <c r="D27610" s="88"/>
      <c r="E27610" s="88"/>
      <c r="F27610" s="88"/>
      <c r="G27610" s="88"/>
      <c r="H27610" s="88"/>
      <c r="I27610" s="88"/>
      <c r="J27610" s="88"/>
      <c r="K27610" s="88"/>
    </row>
    <row r="27611" spans="2:11" hidden="1" x14ac:dyDescent="0.2">
      <c r="B27611" s="88"/>
      <c r="C27611" s="88"/>
      <c r="D27611" s="88"/>
      <c r="E27611" s="88"/>
      <c r="F27611" s="88"/>
      <c r="G27611" s="88"/>
      <c r="H27611" s="88"/>
      <c r="I27611" s="88"/>
      <c r="J27611" s="88"/>
      <c r="K27611" s="88"/>
    </row>
    <row r="27612" spans="2:11" hidden="1" x14ac:dyDescent="0.2">
      <c r="B27612" s="88"/>
      <c r="C27612" s="88"/>
      <c r="D27612" s="88"/>
      <c r="E27612" s="88"/>
      <c r="F27612" s="88"/>
      <c r="G27612" s="88"/>
      <c r="H27612" s="88"/>
      <c r="I27612" s="88"/>
      <c r="J27612" s="88"/>
      <c r="K27612" s="88"/>
    </row>
    <row r="27613" spans="2:11" hidden="1" x14ac:dyDescent="0.2">
      <c r="B27613" s="88"/>
      <c r="C27613" s="88"/>
      <c r="D27613" s="88"/>
      <c r="E27613" s="88"/>
      <c r="F27613" s="88"/>
      <c r="G27613" s="88"/>
      <c r="H27613" s="88"/>
      <c r="I27613" s="88"/>
      <c r="J27613" s="88"/>
      <c r="K27613" s="88"/>
    </row>
    <row r="27614" spans="2:11" hidden="1" x14ac:dyDescent="0.2">
      <c r="B27614" s="88"/>
      <c r="C27614" s="88"/>
      <c r="D27614" s="88"/>
      <c r="E27614" s="88"/>
      <c r="F27614" s="88"/>
      <c r="G27614" s="88"/>
      <c r="H27614" s="88"/>
      <c r="I27614" s="88"/>
      <c r="J27614" s="88"/>
      <c r="K27614" s="88"/>
    </row>
    <row r="27615" spans="2:11" hidden="1" x14ac:dyDescent="0.2">
      <c r="B27615" s="88"/>
      <c r="C27615" s="88"/>
      <c r="D27615" s="88"/>
      <c r="E27615" s="88"/>
      <c r="F27615" s="88"/>
      <c r="G27615" s="88"/>
      <c r="H27615" s="88"/>
      <c r="I27615" s="88"/>
      <c r="J27615" s="88"/>
      <c r="K27615" s="88"/>
    </row>
    <row r="27616" spans="2:11" hidden="1" x14ac:dyDescent="0.2">
      <c r="B27616" s="88"/>
      <c r="C27616" s="88"/>
      <c r="D27616" s="88"/>
      <c r="E27616" s="88"/>
      <c r="F27616" s="88"/>
      <c r="G27616" s="88"/>
      <c r="H27616" s="88"/>
      <c r="I27616" s="88"/>
      <c r="J27616" s="88"/>
      <c r="K27616" s="88"/>
    </row>
    <row r="27617" spans="2:11" hidden="1" x14ac:dyDescent="0.2">
      <c r="B27617" s="88"/>
      <c r="C27617" s="88"/>
      <c r="D27617" s="88"/>
      <c r="E27617" s="88"/>
      <c r="F27617" s="88"/>
      <c r="G27617" s="88"/>
      <c r="H27617" s="88"/>
      <c r="I27617" s="88"/>
      <c r="J27617" s="88"/>
      <c r="K27617" s="88"/>
    </row>
    <row r="27618" spans="2:11" hidden="1" x14ac:dyDescent="0.2">
      <c r="B27618" s="88"/>
      <c r="C27618" s="88"/>
      <c r="D27618" s="88"/>
      <c r="E27618" s="88"/>
      <c r="F27618" s="88"/>
      <c r="G27618" s="88"/>
      <c r="H27618" s="88"/>
      <c r="I27618" s="88"/>
      <c r="J27618" s="88"/>
      <c r="K27618" s="88"/>
    </row>
    <row r="27619" spans="2:11" hidden="1" x14ac:dyDescent="0.2">
      <c r="B27619" s="88"/>
      <c r="C27619" s="88"/>
      <c r="D27619" s="88"/>
      <c r="E27619" s="88"/>
      <c r="F27619" s="88"/>
      <c r="G27619" s="88"/>
      <c r="H27619" s="88"/>
      <c r="I27619" s="88"/>
      <c r="J27619" s="88"/>
      <c r="K27619" s="88"/>
    </row>
    <row r="27620" spans="2:11" hidden="1" x14ac:dyDescent="0.2">
      <c r="B27620" s="88"/>
      <c r="C27620" s="88"/>
      <c r="D27620" s="88"/>
      <c r="E27620" s="88"/>
      <c r="F27620" s="88"/>
      <c r="G27620" s="88"/>
      <c r="H27620" s="88"/>
      <c r="I27620" s="88"/>
      <c r="J27620" s="88"/>
      <c r="K27620" s="88"/>
    </row>
    <row r="27621" spans="2:11" hidden="1" x14ac:dyDescent="0.2">
      <c r="B27621" s="88"/>
      <c r="C27621" s="88"/>
      <c r="D27621" s="88"/>
      <c r="E27621" s="88"/>
      <c r="F27621" s="88"/>
      <c r="G27621" s="88"/>
      <c r="H27621" s="88"/>
      <c r="I27621" s="88"/>
      <c r="J27621" s="88"/>
      <c r="K27621" s="88"/>
    </row>
    <row r="27622" spans="2:11" hidden="1" x14ac:dyDescent="0.2">
      <c r="B27622" s="88"/>
      <c r="C27622" s="88"/>
      <c r="D27622" s="88"/>
      <c r="E27622" s="88"/>
      <c r="F27622" s="88"/>
      <c r="G27622" s="88"/>
      <c r="H27622" s="88"/>
      <c r="I27622" s="88"/>
      <c r="J27622" s="88"/>
      <c r="K27622" s="88"/>
    </row>
    <row r="27623" spans="2:11" hidden="1" x14ac:dyDescent="0.2">
      <c r="B27623" s="88"/>
      <c r="C27623" s="88"/>
      <c r="D27623" s="88"/>
      <c r="E27623" s="88"/>
      <c r="F27623" s="88"/>
      <c r="G27623" s="88"/>
      <c r="H27623" s="88"/>
      <c r="I27623" s="88"/>
      <c r="J27623" s="88"/>
      <c r="K27623" s="88"/>
    </row>
    <row r="27624" spans="2:11" hidden="1" x14ac:dyDescent="0.2">
      <c r="B27624" s="88"/>
      <c r="C27624" s="88"/>
      <c r="D27624" s="88"/>
      <c r="E27624" s="88"/>
      <c r="F27624" s="88"/>
      <c r="G27624" s="88"/>
      <c r="H27624" s="88"/>
      <c r="I27624" s="88"/>
      <c r="J27624" s="88"/>
      <c r="K27624" s="88"/>
    </row>
    <row r="27625" spans="2:11" hidden="1" x14ac:dyDescent="0.2">
      <c r="B27625" s="88"/>
      <c r="C27625" s="88"/>
      <c r="D27625" s="88"/>
      <c r="E27625" s="88"/>
      <c r="F27625" s="88"/>
      <c r="G27625" s="88"/>
      <c r="H27625" s="88"/>
      <c r="I27625" s="88"/>
      <c r="J27625" s="88"/>
      <c r="K27625" s="88"/>
    </row>
    <row r="27626" spans="2:11" hidden="1" x14ac:dyDescent="0.2">
      <c r="B27626" s="88"/>
      <c r="C27626" s="88"/>
      <c r="D27626" s="88"/>
      <c r="E27626" s="88"/>
      <c r="F27626" s="88"/>
      <c r="G27626" s="88"/>
      <c r="H27626" s="88"/>
      <c r="I27626" s="88"/>
      <c r="J27626" s="88"/>
      <c r="K27626" s="88"/>
    </row>
    <row r="27627" spans="2:11" hidden="1" x14ac:dyDescent="0.2">
      <c r="B27627" s="88"/>
      <c r="C27627" s="88"/>
      <c r="D27627" s="88"/>
      <c r="E27627" s="88"/>
      <c r="F27627" s="88"/>
      <c r="G27627" s="88"/>
      <c r="H27627" s="88"/>
      <c r="I27627" s="88"/>
      <c r="J27627" s="88"/>
      <c r="K27627" s="88"/>
    </row>
    <row r="27628" spans="2:11" hidden="1" x14ac:dyDescent="0.2">
      <c r="B27628" s="88"/>
      <c r="C27628" s="88"/>
      <c r="D27628" s="88"/>
      <c r="E27628" s="88"/>
      <c r="F27628" s="88"/>
      <c r="G27628" s="88"/>
      <c r="H27628" s="88"/>
      <c r="I27628" s="88"/>
      <c r="J27628" s="88"/>
      <c r="K27628" s="88"/>
    </row>
    <row r="27629" spans="2:11" hidden="1" x14ac:dyDescent="0.2">
      <c r="B27629" s="88"/>
      <c r="C27629" s="88"/>
      <c r="D27629" s="88"/>
      <c r="E27629" s="88"/>
      <c r="F27629" s="88"/>
      <c r="G27629" s="88"/>
      <c r="H27629" s="88"/>
      <c r="I27629" s="88"/>
      <c r="J27629" s="88"/>
      <c r="K27629" s="88"/>
    </row>
    <row r="27630" spans="2:11" hidden="1" x14ac:dyDescent="0.2">
      <c r="B27630" s="88"/>
      <c r="C27630" s="88"/>
      <c r="D27630" s="88"/>
      <c r="E27630" s="88"/>
      <c r="F27630" s="88"/>
      <c r="G27630" s="88"/>
      <c r="H27630" s="88"/>
      <c r="I27630" s="88"/>
      <c r="J27630" s="88"/>
      <c r="K27630" s="88"/>
    </row>
    <row r="27631" spans="2:11" hidden="1" x14ac:dyDescent="0.2">
      <c r="B27631" s="88"/>
      <c r="C27631" s="88"/>
      <c r="D27631" s="88"/>
      <c r="E27631" s="88"/>
      <c r="F27631" s="88"/>
      <c r="G27631" s="88"/>
      <c r="H27631" s="88"/>
      <c r="I27631" s="88"/>
      <c r="J27631" s="88"/>
      <c r="K27631" s="88"/>
    </row>
    <row r="27632" spans="2:11" hidden="1" x14ac:dyDescent="0.2">
      <c r="B27632" s="88"/>
      <c r="C27632" s="88"/>
      <c r="D27632" s="88"/>
      <c r="E27632" s="88"/>
      <c r="F27632" s="88"/>
      <c r="G27632" s="88"/>
      <c r="H27632" s="88"/>
      <c r="I27632" s="88"/>
      <c r="J27632" s="88"/>
      <c r="K27632" s="88"/>
    </row>
    <row r="27633" spans="2:11" hidden="1" x14ac:dyDescent="0.2">
      <c r="B27633" s="88"/>
      <c r="C27633" s="88"/>
      <c r="D27633" s="88"/>
      <c r="E27633" s="88"/>
      <c r="F27633" s="88"/>
      <c r="G27633" s="88"/>
      <c r="H27633" s="88"/>
      <c r="I27633" s="88"/>
      <c r="J27633" s="88"/>
      <c r="K27633" s="88"/>
    </row>
    <row r="27634" spans="2:11" hidden="1" x14ac:dyDescent="0.2">
      <c r="B27634" s="88"/>
      <c r="C27634" s="88"/>
      <c r="D27634" s="88"/>
      <c r="E27634" s="88"/>
      <c r="F27634" s="88"/>
      <c r="G27634" s="88"/>
      <c r="H27634" s="88"/>
      <c r="I27634" s="88"/>
      <c r="J27634" s="88"/>
      <c r="K27634" s="88"/>
    </row>
    <row r="27635" spans="2:11" hidden="1" x14ac:dyDescent="0.2">
      <c r="B27635" s="88"/>
      <c r="C27635" s="88"/>
      <c r="D27635" s="88"/>
      <c r="E27635" s="88"/>
      <c r="F27635" s="88"/>
      <c r="G27635" s="88"/>
      <c r="H27635" s="88"/>
      <c r="I27635" s="88"/>
      <c r="J27635" s="88"/>
      <c r="K27635" s="88"/>
    </row>
    <row r="27636" spans="2:11" hidden="1" x14ac:dyDescent="0.2">
      <c r="B27636" s="88"/>
      <c r="C27636" s="88"/>
      <c r="D27636" s="88"/>
      <c r="E27636" s="88"/>
      <c r="F27636" s="88"/>
      <c r="G27636" s="88"/>
      <c r="H27636" s="88"/>
      <c r="I27636" s="88"/>
      <c r="J27636" s="88"/>
      <c r="K27636" s="88"/>
    </row>
    <row r="27637" spans="2:11" hidden="1" x14ac:dyDescent="0.2">
      <c r="B27637" s="88"/>
      <c r="C27637" s="88"/>
      <c r="D27637" s="88"/>
      <c r="E27637" s="88"/>
      <c r="F27637" s="88"/>
      <c r="G27637" s="88"/>
      <c r="H27637" s="88"/>
      <c r="I27637" s="88"/>
      <c r="J27637" s="88"/>
      <c r="K27637" s="88"/>
    </row>
    <row r="27638" spans="2:11" hidden="1" x14ac:dyDescent="0.2">
      <c r="B27638" s="88"/>
      <c r="C27638" s="88"/>
      <c r="D27638" s="88"/>
      <c r="E27638" s="88"/>
      <c r="F27638" s="88"/>
      <c r="G27638" s="88"/>
      <c r="H27638" s="88"/>
      <c r="I27638" s="88"/>
      <c r="J27638" s="88"/>
      <c r="K27638" s="88"/>
    </row>
    <row r="27639" spans="2:11" hidden="1" x14ac:dyDescent="0.2">
      <c r="B27639" s="88"/>
      <c r="C27639" s="88"/>
      <c r="D27639" s="88"/>
      <c r="E27639" s="88"/>
      <c r="F27639" s="88"/>
      <c r="G27639" s="88"/>
      <c r="H27639" s="88"/>
      <c r="I27639" s="88"/>
      <c r="J27639" s="88"/>
      <c r="K27639" s="88"/>
    </row>
    <row r="27640" spans="2:11" hidden="1" x14ac:dyDescent="0.2">
      <c r="B27640" s="88"/>
      <c r="C27640" s="88"/>
      <c r="D27640" s="88"/>
      <c r="E27640" s="88"/>
      <c r="F27640" s="88"/>
      <c r="G27640" s="88"/>
      <c r="H27640" s="88"/>
      <c r="I27640" s="88"/>
      <c r="J27640" s="88"/>
      <c r="K27640" s="88"/>
    </row>
    <row r="27641" spans="2:11" hidden="1" x14ac:dyDescent="0.2">
      <c r="B27641" s="88"/>
      <c r="C27641" s="88"/>
      <c r="D27641" s="88"/>
      <c r="E27641" s="88"/>
      <c r="F27641" s="88"/>
      <c r="G27641" s="88"/>
      <c r="H27641" s="88"/>
      <c r="I27641" s="88"/>
      <c r="J27641" s="88"/>
      <c r="K27641" s="88"/>
    </row>
    <row r="27642" spans="2:11" hidden="1" x14ac:dyDescent="0.2">
      <c r="B27642" s="88"/>
      <c r="C27642" s="88"/>
      <c r="D27642" s="88"/>
      <c r="E27642" s="88"/>
      <c r="F27642" s="88"/>
      <c r="G27642" s="88"/>
      <c r="H27642" s="88"/>
      <c r="I27642" s="88"/>
      <c r="J27642" s="88"/>
      <c r="K27642" s="88"/>
    </row>
    <row r="27643" spans="2:11" hidden="1" x14ac:dyDescent="0.2">
      <c r="B27643" s="88"/>
      <c r="C27643" s="88"/>
      <c r="D27643" s="88"/>
      <c r="E27643" s="88"/>
      <c r="F27643" s="88"/>
      <c r="G27643" s="88"/>
      <c r="H27643" s="88"/>
      <c r="I27643" s="88"/>
      <c r="J27643" s="88"/>
      <c r="K27643" s="88"/>
    </row>
    <row r="27644" spans="2:11" hidden="1" x14ac:dyDescent="0.2">
      <c r="B27644" s="88"/>
      <c r="C27644" s="88"/>
      <c r="D27644" s="88"/>
      <c r="E27644" s="88"/>
      <c r="F27644" s="88"/>
      <c r="G27644" s="88"/>
      <c r="H27644" s="88"/>
      <c r="I27644" s="88"/>
      <c r="J27644" s="88"/>
      <c r="K27644" s="88"/>
    </row>
    <row r="27645" spans="2:11" hidden="1" x14ac:dyDescent="0.2">
      <c r="B27645" s="88"/>
      <c r="C27645" s="88"/>
      <c r="D27645" s="88"/>
      <c r="E27645" s="88"/>
      <c r="F27645" s="88"/>
      <c r="G27645" s="88"/>
      <c r="H27645" s="88"/>
      <c r="I27645" s="88"/>
      <c r="J27645" s="88"/>
      <c r="K27645" s="88"/>
    </row>
    <row r="27646" spans="2:11" hidden="1" x14ac:dyDescent="0.2">
      <c r="B27646" s="88"/>
      <c r="C27646" s="88"/>
      <c r="D27646" s="88"/>
      <c r="E27646" s="88"/>
      <c r="F27646" s="88"/>
      <c r="G27646" s="88"/>
      <c r="H27646" s="88"/>
      <c r="I27646" s="88"/>
      <c r="J27646" s="88"/>
      <c r="K27646" s="88"/>
    </row>
    <row r="27647" spans="2:11" hidden="1" x14ac:dyDescent="0.2">
      <c r="B27647" s="88"/>
      <c r="C27647" s="88"/>
      <c r="D27647" s="88"/>
      <c r="E27647" s="88"/>
      <c r="F27647" s="88"/>
      <c r="G27647" s="88"/>
      <c r="H27647" s="88"/>
      <c r="I27647" s="88"/>
      <c r="J27647" s="88"/>
      <c r="K27647" s="88"/>
    </row>
    <row r="27648" spans="2:11" hidden="1" x14ac:dyDescent="0.2">
      <c r="B27648" s="88"/>
      <c r="C27648" s="88"/>
      <c r="D27648" s="88"/>
      <c r="E27648" s="88"/>
      <c r="F27648" s="88"/>
      <c r="G27648" s="88"/>
      <c r="H27648" s="88"/>
      <c r="I27648" s="88"/>
      <c r="J27648" s="88"/>
      <c r="K27648" s="88"/>
    </row>
    <row r="27649" spans="2:11" hidden="1" x14ac:dyDescent="0.2">
      <c r="B27649" s="88"/>
      <c r="C27649" s="88"/>
      <c r="D27649" s="88"/>
      <c r="E27649" s="88"/>
      <c r="F27649" s="88"/>
      <c r="G27649" s="88"/>
      <c r="H27649" s="88"/>
      <c r="I27649" s="88"/>
      <c r="J27649" s="88"/>
      <c r="K27649" s="88"/>
    </row>
    <row r="27650" spans="2:11" hidden="1" x14ac:dyDescent="0.2">
      <c r="B27650" s="88"/>
      <c r="C27650" s="88"/>
      <c r="D27650" s="88"/>
      <c r="E27650" s="88"/>
      <c r="F27650" s="88"/>
      <c r="G27650" s="88"/>
      <c r="H27650" s="88"/>
      <c r="I27650" s="88"/>
      <c r="J27650" s="88"/>
      <c r="K27650" s="88"/>
    </row>
    <row r="27651" spans="2:11" hidden="1" x14ac:dyDescent="0.2">
      <c r="B27651" s="88"/>
      <c r="C27651" s="88"/>
      <c r="D27651" s="88"/>
      <c r="E27651" s="88"/>
      <c r="F27651" s="88"/>
      <c r="G27651" s="88"/>
      <c r="H27651" s="88"/>
      <c r="I27651" s="88"/>
      <c r="J27651" s="88"/>
      <c r="K27651" s="88"/>
    </row>
    <row r="27652" spans="2:11" hidden="1" x14ac:dyDescent="0.2">
      <c r="B27652" s="88"/>
      <c r="C27652" s="88"/>
      <c r="D27652" s="88"/>
      <c r="E27652" s="88"/>
      <c r="F27652" s="88"/>
      <c r="G27652" s="88"/>
      <c r="H27652" s="88"/>
      <c r="I27652" s="88"/>
      <c r="J27652" s="88"/>
      <c r="K27652" s="88"/>
    </row>
    <row r="27653" spans="2:11" hidden="1" x14ac:dyDescent="0.2">
      <c r="B27653" s="88"/>
      <c r="C27653" s="88"/>
      <c r="D27653" s="88"/>
      <c r="E27653" s="88"/>
      <c r="F27653" s="88"/>
      <c r="G27653" s="88"/>
      <c r="H27653" s="88"/>
      <c r="I27653" s="88"/>
      <c r="J27653" s="88"/>
      <c r="K27653" s="88"/>
    </row>
    <row r="27654" spans="2:11" hidden="1" x14ac:dyDescent="0.2">
      <c r="B27654" s="88"/>
      <c r="C27654" s="88"/>
      <c r="D27654" s="88"/>
      <c r="E27654" s="88"/>
      <c r="F27654" s="88"/>
      <c r="G27654" s="88"/>
      <c r="H27654" s="88"/>
      <c r="I27654" s="88"/>
      <c r="J27654" s="88"/>
      <c r="K27654" s="88"/>
    </row>
    <row r="27655" spans="2:11" hidden="1" x14ac:dyDescent="0.2">
      <c r="B27655" s="88"/>
      <c r="C27655" s="88"/>
      <c r="D27655" s="88"/>
      <c r="E27655" s="88"/>
      <c r="F27655" s="88"/>
      <c r="G27655" s="88"/>
      <c r="H27655" s="88"/>
      <c r="I27655" s="88"/>
      <c r="J27655" s="88"/>
      <c r="K27655" s="88"/>
    </row>
    <row r="27656" spans="2:11" hidden="1" x14ac:dyDescent="0.2">
      <c r="B27656" s="88"/>
      <c r="C27656" s="88"/>
      <c r="D27656" s="88"/>
      <c r="E27656" s="88"/>
      <c r="F27656" s="88"/>
      <c r="G27656" s="88"/>
      <c r="H27656" s="88"/>
      <c r="I27656" s="88"/>
      <c r="J27656" s="88"/>
      <c r="K27656" s="88"/>
    </row>
    <row r="27657" spans="2:11" hidden="1" x14ac:dyDescent="0.2">
      <c r="B27657" s="88"/>
      <c r="C27657" s="88"/>
      <c r="D27657" s="88"/>
      <c r="E27657" s="88"/>
      <c r="F27657" s="88"/>
      <c r="G27657" s="88"/>
      <c r="H27657" s="88"/>
      <c r="I27657" s="88"/>
      <c r="J27657" s="88"/>
      <c r="K27657" s="88"/>
    </row>
    <row r="27658" spans="2:11" hidden="1" x14ac:dyDescent="0.2">
      <c r="B27658" s="88"/>
      <c r="C27658" s="88"/>
      <c r="D27658" s="88"/>
      <c r="E27658" s="88"/>
      <c r="F27658" s="88"/>
      <c r="G27658" s="88"/>
      <c r="H27658" s="88"/>
      <c r="I27658" s="88"/>
      <c r="J27658" s="88"/>
      <c r="K27658" s="88"/>
    </row>
    <row r="27659" spans="2:11" hidden="1" x14ac:dyDescent="0.2">
      <c r="B27659" s="88"/>
      <c r="C27659" s="88"/>
      <c r="D27659" s="88"/>
      <c r="E27659" s="88"/>
      <c r="F27659" s="88"/>
      <c r="G27659" s="88"/>
      <c r="H27659" s="88"/>
      <c r="I27659" s="88"/>
      <c r="J27659" s="88"/>
      <c r="K27659" s="88"/>
    </row>
    <row r="27660" spans="2:11" hidden="1" x14ac:dyDescent="0.2">
      <c r="B27660" s="88"/>
      <c r="C27660" s="88"/>
      <c r="D27660" s="88"/>
      <c r="E27660" s="88"/>
      <c r="F27660" s="88"/>
      <c r="G27660" s="88"/>
      <c r="H27660" s="88"/>
      <c r="I27660" s="88"/>
      <c r="J27660" s="88"/>
      <c r="K27660" s="88"/>
    </row>
    <row r="27661" spans="2:11" hidden="1" x14ac:dyDescent="0.2">
      <c r="B27661" s="88"/>
      <c r="C27661" s="88"/>
      <c r="D27661" s="88"/>
      <c r="E27661" s="88"/>
      <c r="F27661" s="88"/>
      <c r="G27661" s="88"/>
      <c r="H27661" s="88"/>
      <c r="I27661" s="88"/>
      <c r="J27661" s="88"/>
      <c r="K27661" s="88"/>
    </row>
    <row r="27662" spans="2:11" hidden="1" x14ac:dyDescent="0.2">
      <c r="B27662" s="88"/>
      <c r="C27662" s="88"/>
      <c r="D27662" s="88"/>
      <c r="E27662" s="88"/>
      <c r="F27662" s="88"/>
      <c r="G27662" s="88"/>
      <c r="H27662" s="88"/>
      <c r="I27662" s="88"/>
      <c r="J27662" s="88"/>
      <c r="K27662" s="88"/>
    </row>
    <row r="27663" spans="2:11" hidden="1" x14ac:dyDescent="0.2">
      <c r="B27663" s="88"/>
      <c r="C27663" s="88"/>
      <c r="D27663" s="88"/>
      <c r="E27663" s="88"/>
      <c r="F27663" s="88"/>
      <c r="G27663" s="88"/>
      <c r="H27663" s="88"/>
      <c r="I27663" s="88"/>
      <c r="J27663" s="88"/>
      <c r="K27663" s="88"/>
    </row>
    <row r="27664" spans="2:11" hidden="1" x14ac:dyDescent="0.2">
      <c r="B27664" s="88"/>
      <c r="C27664" s="88"/>
      <c r="D27664" s="88"/>
      <c r="E27664" s="88"/>
      <c r="F27664" s="88"/>
      <c r="G27664" s="88"/>
      <c r="H27664" s="88"/>
      <c r="I27664" s="88"/>
      <c r="J27664" s="88"/>
      <c r="K27664" s="88"/>
    </row>
    <row r="27665" spans="2:11" hidden="1" x14ac:dyDescent="0.2">
      <c r="B27665" s="88"/>
      <c r="C27665" s="88"/>
      <c r="D27665" s="88"/>
      <c r="E27665" s="88"/>
      <c r="F27665" s="88"/>
      <c r="G27665" s="88"/>
      <c r="H27665" s="88"/>
      <c r="I27665" s="88"/>
      <c r="J27665" s="88"/>
      <c r="K27665" s="88"/>
    </row>
    <row r="27666" spans="2:11" hidden="1" x14ac:dyDescent="0.2">
      <c r="B27666" s="88"/>
      <c r="C27666" s="88"/>
      <c r="D27666" s="88"/>
      <c r="E27666" s="88"/>
      <c r="F27666" s="88"/>
      <c r="G27666" s="88"/>
      <c r="H27666" s="88"/>
      <c r="I27666" s="88"/>
      <c r="J27666" s="88"/>
      <c r="K27666" s="88"/>
    </row>
    <row r="27667" spans="2:11" hidden="1" x14ac:dyDescent="0.2">
      <c r="B27667" s="88"/>
      <c r="C27667" s="88"/>
      <c r="D27667" s="88"/>
      <c r="E27667" s="88"/>
      <c r="F27667" s="88"/>
      <c r="G27667" s="88"/>
      <c r="H27667" s="88"/>
      <c r="I27667" s="88"/>
      <c r="J27667" s="88"/>
      <c r="K27667" s="88"/>
    </row>
    <row r="27668" spans="2:11" hidden="1" x14ac:dyDescent="0.2">
      <c r="B27668" s="88"/>
      <c r="C27668" s="88"/>
      <c r="D27668" s="88"/>
      <c r="E27668" s="88"/>
      <c r="F27668" s="88"/>
      <c r="G27668" s="88"/>
      <c r="H27668" s="88"/>
      <c r="I27668" s="88"/>
      <c r="J27668" s="88"/>
      <c r="K27668" s="88"/>
    </row>
    <row r="27669" spans="2:11" hidden="1" x14ac:dyDescent="0.2">
      <c r="B27669" s="88"/>
      <c r="C27669" s="88"/>
      <c r="D27669" s="88"/>
      <c r="E27669" s="88"/>
      <c r="F27669" s="88"/>
      <c r="G27669" s="88"/>
      <c r="H27669" s="88"/>
      <c r="I27669" s="88"/>
      <c r="J27669" s="88"/>
      <c r="K27669" s="88"/>
    </row>
    <row r="27670" spans="2:11" hidden="1" x14ac:dyDescent="0.2">
      <c r="B27670" s="88"/>
      <c r="C27670" s="88"/>
      <c r="D27670" s="88"/>
      <c r="E27670" s="88"/>
      <c r="F27670" s="88"/>
      <c r="G27670" s="88"/>
      <c r="H27670" s="88"/>
      <c r="I27670" s="88"/>
      <c r="J27670" s="88"/>
      <c r="K27670" s="88"/>
    </row>
    <row r="27671" spans="2:11" hidden="1" x14ac:dyDescent="0.2">
      <c r="B27671" s="88"/>
      <c r="C27671" s="88"/>
      <c r="D27671" s="88"/>
      <c r="E27671" s="88"/>
      <c r="F27671" s="88"/>
      <c r="G27671" s="88"/>
      <c r="H27671" s="88"/>
      <c r="I27671" s="88"/>
      <c r="J27671" s="88"/>
      <c r="K27671" s="88"/>
    </row>
    <row r="27672" spans="2:11" hidden="1" x14ac:dyDescent="0.2">
      <c r="B27672" s="88"/>
      <c r="C27672" s="88"/>
      <c r="D27672" s="88"/>
      <c r="E27672" s="88"/>
      <c r="F27672" s="88"/>
      <c r="G27672" s="88"/>
      <c r="H27672" s="88"/>
      <c r="I27672" s="88"/>
      <c r="J27672" s="88"/>
      <c r="K27672" s="88"/>
    </row>
    <row r="27673" spans="2:11" hidden="1" x14ac:dyDescent="0.2">
      <c r="B27673" s="88"/>
      <c r="C27673" s="88"/>
      <c r="D27673" s="88"/>
      <c r="E27673" s="88"/>
      <c r="F27673" s="88"/>
      <c r="G27673" s="88"/>
      <c r="H27673" s="88"/>
      <c r="I27673" s="88"/>
      <c r="J27673" s="88"/>
      <c r="K27673" s="88"/>
    </row>
    <row r="27674" spans="2:11" hidden="1" x14ac:dyDescent="0.2">
      <c r="B27674" s="88"/>
      <c r="C27674" s="88"/>
      <c r="D27674" s="88"/>
      <c r="E27674" s="88"/>
      <c r="F27674" s="88"/>
      <c r="G27674" s="88"/>
      <c r="H27674" s="88"/>
      <c r="I27674" s="88"/>
      <c r="J27674" s="88"/>
      <c r="K27674" s="88"/>
    </row>
    <row r="27675" spans="2:11" hidden="1" x14ac:dyDescent="0.2">
      <c r="B27675" s="88"/>
      <c r="C27675" s="88"/>
      <c r="D27675" s="88"/>
      <c r="E27675" s="88"/>
      <c r="F27675" s="88"/>
      <c r="G27675" s="88"/>
      <c r="H27675" s="88"/>
      <c r="I27675" s="88"/>
      <c r="J27675" s="88"/>
      <c r="K27675" s="88"/>
    </row>
    <row r="27676" spans="2:11" hidden="1" x14ac:dyDescent="0.2">
      <c r="B27676" s="88"/>
      <c r="C27676" s="88"/>
      <c r="D27676" s="88"/>
      <c r="E27676" s="88"/>
      <c r="F27676" s="88"/>
      <c r="G27676" s="88"/>
      <c r="H27676" s="88"/>
      <c r="I27676" s="88"/>
      <c r="J27676" s="88"/>
      <c r="K27676" s="88"/>
    </row>
    <row r="27677" spans="2:11" hidden="1" x14ac:dyDescent="0.2">
      <c r="B27677" s="88"/>
      <c r="C27677" s="88"/>
      <c r="D27677" s="88"/>
      <c r="E27677" s="88"/>
      <c r="F27677" s="88"/>
      <c r="G27677" s="88"/>
      <c r="H27677" s="88"/>
      <c r="I27677" s="88"/>
      <c r="J27677" s="88"/>
      <c r="K27677" s="88"/>
    </row>
    <row r="27678" spans="2:11" hidden="1" x14ac:dyDescent="0.2">
      <c r="B27678" s="88"/>
      <c r="C27678" s="88"/>
      <c r="D27678" s="88"/>
      <c r="E27678" s="88"/>
      <c r="F27678" s="88"/>
      <c r="G27678" s="88"/>
      <c r="H27678" s="88"/>
      <c r="I27678" s="88"/>
      <c r="J27678" s="88"/>
      <c r="K27678" s="88"/>
    </row>
    <row r="27679" spans="2:11" hidden="1" x14ac:dyDescent="0.2">
      <c r="B27679" s="88"/>
      <c r="C27679" s="88"/>
      <c r="D27679" s="88"/>
      <c r="E27679" s="88"/>
      <c r="F27679" s="88"/>
      <c r="G27679" s="88"/>
      <c r="H27679" s="88"/>
      <c r="I27679" s="88"/>
      <c r="J27679" s="88"/>
      <c r="K27679" s="88"/>
    </row>
    <row r="27680" spans="2:11" hidden="1" x14ac:dyDescent="0.2">
      <c r="B27680" s="88"/>
      <c r="C27680" s="88"/>
      <c r="D27680" s="88"/>
      <c r="E27680" s="88"/>
      <c r="F27680" s="88"/>
      <c r="G27680" s="88"/>
      <c r="H27680" s="88"/>
      <c r="I27680" s="88"/>
      <c r="J27680" s="88"/>
      <c r="K27680" s="88"/>
    </row>
    <row r="27681" spans="2:11" hidden="1" x14ac:dyDescent="0.2">
      <c r="B27681" s="88"/>
      <c r="C27681" s="88"/>
      <c r="D27681" s="88"/>
      <c r="E27681" s="88"/>
      <c r="F27681" s="88"/>
      <c r="G27681" s="88"/>
      <c r="H27681" s="88"/>
      <c r="I27681" s="88"/>
      <c r="J27681" s="88"/>
      <c r="K27681" s="88"/>
    </row>
    <row r="27682" spans="2:11" hidden="1" x14ac:dyDescent="0.2">
      <c r="B27682" s="88"/>
      <c r="C27682" s="88"/>
      <c r="D27682" s="88"/>
      <c r="E27682" s="88"/>
      <c r="F27682" s="88"/>
      <c r="G27682" s="88"/>
      <c r="H27682" s="88"/>
      <c r="I27682" s="88"/>
      <c r="J27682" s="88"/>
      <c r="K27682" s="88"/>
    </row>
    <row r="27683" spans="2:11" hidden="1" x14ac:dyDescent="0.2">
      <c r="B27683" s="88"/>
      <c r="C27683" s="88"/>
      <c r="D27683" s="88"/>
      <c r="E27683" s="88"/>
      <c r="F27683" s="88"/>
      <c r="G27683" s="88"/>
      <c r="H27683" s="88"/>
      <c r="I27683" s="88"/>
      <c r="J27683" s="88"/>
      <c r="K27683" s="88"/>
    </row>
    <row r="27684" spans="2:11" hidden="1" x14ac:dyDescent="0.2">
      <c r="B27684" s="88"/>
      <c r="C27684" s="88"/>
      <c r="D27684" s="88"/>
      <c r="E27684" s="88"/>
      <c r="F27684" s="88"/>
      <c r="G27684" s="88"/>
      <c r="H27684" s="88"/>
      <c r="I27684" s="88"/>
      <c r="J27684" s="88"/>
      <c r="K27684" s="88"/>
    </row>
    <row r="27685" spans="2:11" hidden="1" x14ac:dyDescent="0.2">
      <c r="B27685" s="88"/>
      <c r="C27685" s="88"/>
      <c r="D27685" s="88"/>
      <c r="E27685" s="88"/>
      <c r="F27685" s="88"/>
      <c r="G27685" s="88"/>
      <c r="H27685" s="88"/>
      <c r="I27685" s="88"/>
      <c r="J27685" s="88"/>
      <c r="K27685" s="88"/>
    </row>
    <row r="27686" spans="2:11" hidden="1" x14ac:dyDescent="0.2">
      <c r="B27686" s="88"/>
      <c r="C27686" s="88"/>
      <c r="D27686" s="88"/>
      <c r="E27686" s="88"/>
      <c r="F27686" s="88"/>
      <c r="G27686" s="88"/>
      <c r="H27686" s="88"/>
      <c r="I27686" s="88"/>
      <c r="J27686" s="88"/>
      <c r="K27686" s="88"/>
    </row>
    <row r="27687" spans="2:11" hidden="1" x14ac:dyDescent="0.2">
      <c r="B27687" s="88"/>
      <c r="C27687" s="88"/>
      <c r="D27687" s="88"/>
      <c r="E27687" s="88"/>
      <c r="F27687" s="88"/>
      <c r="G27687" s="88"/>
      <c r="H27687" s="88"/>
      <c r="I27687" s="88"/>
      <c r="J27687" s="88"/>
      <c r="K27687" s="88"/>
    </row>
    <row r="27688" spans="2:11" hidden="1" x14ac:dyDescent="0.2">
      <c r="B27688" s="88"/>
      <c r="C27688" s="88"/>
      <c r="D27688" s="88"/>
      <c r="E27688" s="88"/>
      <c r="F27688" s="88"/>
      <c r="G27688" s="88"/>
      <c r="H27688" s="88"/>
      <c r="I27688" s="88"/>
      <c r="J27688" s="88"/>
      <c r="K27688" s="88"/>
    </row>
    <row r="27689" spans="2:11" hidden="1" x14ac:dyDescent="0.2">
      <c r="B27689" s="88"/>
      <c r="C27689" s="88"/>
      <c r="D27689" s="88"/>
      <c r="E27689" s="88"/>
      <c r="F27689" s="88"/>
      <c r="G27689" s="88"/>
      <c r="H27689" s="88"/>
      <c r="I27689" s="88"/>
      <c r="J27689" s="88"/>
      <c r="K27689" s="88"/>
    </row>
    <row r="27690" spans="2:11" hidden="1" x14ac:dyDescent="0.2">
      <c r="B27690" s="88"/>
      <c r="C27690" s="88"/>
      <c r="D27690" s="88"/>
      <c r="E27690" s="88"/>
      <c r="F27690" s="88"/>
      <c r="G27690" s="88"/>
      <c r="H27690" s="88"/>
      <c r="I27690" s="88"/>
      <c r="J27690" s="88"/>
      <c r="K27690" s="88"/>
    </row>
    <row r="27691" spans="2:11" hidden="1" x14ac:dyDescent="0.2">
      <c r="B27691" s="88"/>
      <c r="C27691" s="88"/>
      <c r="D27691" s="88"/>
      <c r="E27691" s="88"/>
      <c r="F27691" s="88"/>
      <c r="G27691" s="88"/>
      <c r="H27691" s="88"/>
      <c r="I27691" s="88"/>
      <c r="J27691" s="88"/>
      <c r="K27691" s="88"/>
    </row>
    <row r="27692" spans="2:11" hidden="1" x14ac:dyDescent="0.2">
      <c r="B27692" s="88"/>
      <c r="C27692" s="88"/>
      <c r="D27692" s="88"/>
      <c r="E27692" s="88"/>
      <c r="F27692" s="88"/>
      <c r="G27692" s="88"/>
      <c r="H27692" s="88"/>
      <c r="I27692" s="88"/>
      <c r="J27692" s="88"/>
      <c r="K27692" s="88"/>
    </row>
    <row r="27693" spans="2:11" hidden="1" x14ac:dyDescent="0.2">
      <c r="B27693" s="88"/>
      <c r="C27693" s="88"/>
      <c r="D27693" s="88"/>
      <c r="E27693" s="88"/>
      <c r="F27693" s="88"/>
      <c r="G27693" s="88"/>
      <c r="H27693" s="88"/>
      <c r="I27693" s="88"/>
      <c r="J27693" s="88"/>
      <c r="K27693" s="88"/>
    </row>
    <row r="27694" spans="2:11" hidden="1" x14ac:dyDescent="0.2">
      <c r="B27694" s="88"/>
      <c r="C27694" s="88"/>
      <c r="D27694" s="88"/>
      <c r="E27694" s="88"/>
      <c r="F27694" s="88"/>
      <c r="G27694" s="88"/>
      <c r="H27694" s="88"/>
      <c r="I27694" s="88"/>
      <c r="J27694" s="88"/>
      <c r="K27694" s="88"/>
    </row>
    <row r="27695" spans="2:11" hidden="1" x14ac:dyDescent="0.2">
      <c r="B27695" s="88"/>
      <c r="C27695" s="88"/>
      <c r="D27695" s="88"/>
      <c r="E27695" s="88"/>
      <c r="F27695" s="88"/>
      <c r="G27695" s="88"/>
      <c r="H27695" s="88"/>
      <c r="I27695" s="88"/>
      <c r="J27695" s="88"/>
      <c r="K27695" s="88"/>
    </row>
    <row r="27696" spans="2:11" hidden="1" x14ac:dyDescent="0.2">
      <c r="B27696" s="88"/>
      <c r="C27696" s="88"/>
      <c r="D27696" s="88"/>
      <c r="E27696" s="88"/>
      <c r="F27696" s="88"/>
      <c r="G27696" s="88"/>
      <c r="H27696" s="88"/>
      <c r="I27696" s="88"/>
      <c r="J27696" s="88"/>
      <c r="K27696" s="88"/>
    </row>
    <row r="27697" spans="2:11" hidden="1" x14ac:dyDescent="0.2">
      <c r="B27697" s="88"/>
      <c r="C27697" s="88"/>
      <c r="D27697" s="88"/>
      <c r="E27697" s="88"/>
      <c r="F27697" s="88"/>
      <c r="G27697" s="88"/>
      <c r="H27697" s="88"/>
      <c r="I27697" s="88"/>
      <c r="J27697" s="88"/>
      <c r="K27697" s="88"/>
    </row>
    <row r="27698" spans="2:11" hidden="1" x14ac:dyDescent="0.2">
      <c r="B27698" s="88"/>
      <c r="C27698" s="88"/>
      <c r="D27698" s="88"/>
      <c r="E27698" s="88"/>
      <c r="F27698" s="88"/>
      <c r="G27698" s="88"/>
      <c r="H27698" s="88"/>
      <c r="I27698" s="88"/>
      <c r="J27698" s="88"/>
      <c r="K27698" s="88"/>
    </row>
    <row r="27699" spans="2:11" hidden="1" x14ac:dyDescent="0.2">
      <c r="B27699" s="88"/>
      <c r="C27699" s="88"/>
      <c r="D27699" s="88"/>
      <c r="E27699" s="88"/>
      <c r="F27699" s="88"/>
      <c r="G27699" s="88"/>
      <c r="H27699" s="88"/>
      <c r="I27699" s="88"/>
      <c r="J27699" s="88"/>
      <c r="K27699" s="88"/>
    </row>
    <row r="27700" spans="2:11" hidden="1" x14ac:dyDescent="0.2">
      <c r="B27700" s="88"/>
      <c r="C27700" s="88"/>
      <c r="D27700" s="88"/>
      <c r="E27700" s="88"/>
      <c r="F27700" s="88"/>
      <c r="G27700" s="88"/>
      <c r="H27700" s="88"/>
      <c r="I27700" s="88"/>
      <c r="J27700" s="88"/>
      <c r="K27700" s="88"/>
    </row>
    <row r="27701" spans="2:11" hidden="1" x14ac:dyDescent="0.2">
      <c r="B27701" s="88"/>
      <c r="C27701" s="88"/>
      <c r="D27701" s="88"/>
      <c r="E27701" s="88"/>
      <c r="F27701" s="88"/>
      <c r="G27701" s="88"/>
      <c r="H27701" s="88"/>
      <c r="I27701" s="88"/>
      <c r="J27701" s="88"/>
      <c r="K27701" s="88"/>
    </row>
    <row r="27702" spans="2:11" hidden="1" x14ac:dyDescent="0.2">
      <c r="B27702" s="88"/>
      <c r="C27702" s="88"/>
      <c r="D27702" s="88"/>
      <c r="E27702" s="88"/>
      <c r="F27702" s="88"/>
      <c r="G27702" s="88"/>
      <c r="H27702" s="88"/>
      <c r="I27702" s="88"/>
      <c r="J27702" s="88"/>
      <c r="K27702" s="88"/>
    </row>
    <row r="27703" spans="2:11" hidden="1" x14ac:dyDescent="0.2">
      <c r="B27703" s="88"/>
      <c r="C27703" s="88"/>
      <c r="D27703" s="88"/>
      <c r="E27703" s="88"/>
      <c r="F27703" s="88"/>
      <c r="G27703" s="88"/>
      <c r="H27703" s="88"/>
      <c r="I27703" s="88"/>
      <c r="J27703" s="88"/>
      <c r="K27703" s="88"/>
    </row>
    <row r="27704" spans="2:11" hidden="1" x14ac:dyDescent="0.2">
      <c r="B27704" s="88"/>
      <c r="C27704" s="88"/>
      <c r="D27704" s="88"/>
      <c r="E27704" s="88"/>
      <c r="F27704" s="88"/>
      <c r="G27704" s="88"/>
      <c r="H27704" s="88"/>
      <c r="I27704" s="88"/>
      <c r="J27704" s="88"/>
      <c r="K27704" s="88"/>
    </row>
    <row r="27705" spans="2:11" hidden="1" x14ac:dyDescent="0.2">
      <c r="B27705" s="88"/>
      <c r="C27705" s="88"/>
      <c r="D27705" s="88"/>
      <c r="E27705" s="88"/>
      <c r="F27705" s="88"/>
      <c r="G27705" s="88"/>
      <c r="H27705" s="88"/>
      <c r="I27705" s="88"/>
      <c r="J27705" s="88"/>
      <c r="K27705" s="88"/>
    </row>
    <row r="27706" spans="2:11" hidden="1" x14ac:dyDescent="0.2">
      <c r="B27706" s="88"/>
      <c r="C27706" s="88"/>
      <c r="D27706" s="88"/>
      <c r="E27706" s="88"/>
      <c r="F27706" s="88"/>
      <c r="G27706" s="88"/>
      <c r="H27706" s="88"/>
      <c r="I27706" s="88"/>
      <c r="J27706" s="88"/>
      <c r="K27706" s="88"/>
    </row>
    <row r="27707" spans="2:11" hidden="1" x14ac:dyDescent="0.2">
      <c r="B27707" s="88"/>
      <c r="C27707" s="88"/>
      <c r="D27707" s="88"/>
      <c r="E27707" s="88"/>
      <c r="F27707" s="88"/>
      <c r="G27707" s="88"/>
      <c r="H27707" s="88"/>
      <c r="I27707" s="88"/>
      <c r="J27707" s="88"/>
      <c r="K27707" s="88"/>
    </row>
    <row r="27708" spans="2:11" hidden="1" x14ac:dyDescent="0.2">
      <c r="B27708" s="88"/>
      <c r="C27708" s="88"/>
      <c r="D27708" s="88"/>
      <c r="E27708" s="88"/>
      <c r="F27708" s="88"/>
      <c r="G27708" s="88"/>
      <c r="H27708" s="88"/>
      <c r="I27708" s="88"/>
      <c r="J27708" s="88"/>
      <c r="K27708" s="88"/>
    </row>
    <row r="27709" spans="2:11" hidden="1" x14ac:dyDescent="0.2">
      <c r="B27709" s="88"/>
      <c r="C27709" s="88"/>
      <c r="D27709" s="88"/>
      <c r="E27709" s="88"/>
      <c r="F27709" s="88"/>
      <c r="G27709" s="88"/>
      <c r="H27709" s="88"/>
      <c r="I27709" s="88"/>
      <c r="J27709" s="88"/>
      <c r="K27709" s="88"/>
    </row>
    <row r="27710" spans="2:11" hidden="1" x14ac:dyDescent="0.2">
      <c r="B27710" s="88"/>
      <c r="C27710" s="88"/>
      <c r="D27710" s="88"/>
      <c r="E27710" s="88"/>
      <c r="F27710" s="88"/>
      <c r="G27710" s="88"/>
      <c r="H27710" s="88"/>
      <c r="I27710" s="88"/>
      <c r="J27710" s="88"/>
      <c r="K27710" s="88"/>
    </row>
    <row r="27711" spans="2:11" hidden="1" x14ac:dyDescent="0.2">
      <c r="B27711" s="88"/>
      <c r="C27711" s="88"/>
      <c r="D27711" s="88"/>
      <c r="E27711" s="88"/>
      <c r="F27711" s="88"/>
      <c r="G27711" s="88"/>
      <c r="H27711" s="88"/>
      <c r="I27711" s="88"/>
      <c r="J27711" s="88"/>
      <c r="K27711" s="88"/>
    </row>
    <row r="27712" spans="2:11" hidden="1" x14ac:dyDescent="0.2">
      <c r="B27712" s="88"/>
      <c r="C27712" s="88"/>
      <c r="D27712" s="88"/>
      <c r="E27712" s="88"/>
      <c r="F27712" s="88"/>
      <c r="G27712" s="88"/>
      <c r="H27712" s="88"/>
      <c r="I27712" s="88"/>
      <c r="J27712" s="88"/>
      <c r="K27712" s="88"/>
    </row>
    <row r="27713" spans="2:11" hidden="1" x14ac:dyDescent="0.2">
      <c r="B27713" s="88"/>
      <c r="C27713" s="88"/>
      <c r="D27713" s="88"/>
      <c r="E27713" s="88"/>
      <c r="F27713" s="88"/>
      <c r="G27713" s="88"/>
      <c r="H27713" s="88"/>
      <c r="I27713" s="88"/>
      <c r="J27713" s="88"/>
      <c r="K27713" s="88"/>
    </row>
    <row r="27714" spans="2:11" hidden="1" x14ac:dyDescent="0.2">
      <c r="B27714" s="88"/>
      <c r="C27714" s="88"/>
      <c r="D27714" s="88"/>
      <c r="E27714" s="88"/>
      <c r="F27714" s="88"/>
      <c r="G27714" s="88"/>
      <c r="H27714" s="88"/>
      <c r="I27714" s="88"/>
      <c r="J27714" s="88"/>
      <c r="K27714" s="88"/>
    </row>
    <row r="27715" spans="2:11" hidden="1" x14ac:dyDescent="0.2">
      <c r="B27715" s="88"/>
      <c r="C27715" s="88"/>
      <c r="D27715" s="88"/>
      <c r="E27715" s="88"/>
      <c r="F27715" s="88"/>
      <c r="G27715" s="88"/>
      <c r="H27715" s="88"/>
      <c r="I27715" s="88"/>
      <c r="J27715" s="88"/>
      <c r="K27715" s="88"/>
    </row>
    <row r="27716" spans="2:11" hidden="1" x14ac:dyDescent="0.2">
      <c r="B27716" s="88"/>
      <c r="C27716" s="88"/>
      <c r="D27716" s="88"/>
      <c r="E27716" s="88"/>
      <c r="F27716" s="88"/>
      <c r="G27716" s="88"/>
      <c r="H27716" s="88"/>
      <c r="I27716" s="88"/>
      <c r="J27716" s="88"/>
      <c r="K27716" s="88"/>
    </row>
    <row r="27717" spans="2:11" hidden="1" x14ac:dyDescent="0.2">
      <c r="B27717" s="88"/>
      <c r="C27717" s="88"/>
      <c r="D27717" s="88"/>
      <c r="E27717" s="88"/>
      <c r="F27717" s="88"/>
      <c r="G27717" s="88"/>
      <c r="H27717" s="88"/>
      <c r="I27717" s="88"/>
      <c r="J27717" s="88"/>
      <c r="K27717" s="88"/>
    </row>
    <row r="27718" spans="2:11" hidden="1" x14ac:dyDescent="0.2">
      <c r="B27718" s="88"/>
      <c r="C27718" s="88"/>
      <c r="D27718" s="88"/>
      <c r="E27718" s="88"/>
      <c r="F27718" s="88"/>
      <c r="G27718" s="88"/>
      <c r="H27718" s="88"/>
      <c r="I27718" s="88"/>
      <c r="J27718" s="88"/>
      <c r="K27718" s="88"/>
    </row>
    <row r="27719" spans="2:11" hidden="1" x14ac:dyDescent="0.2">
      <c r="B27719" s="88"/>
      <c r="C27719" s="88"/>
      <c r="D27719" s="88"/>
      <c r="E27719" s="88"/>
      <c r="F27719" s="88"/>
      <c r="G27719" s="88"/>
      <c r="H27719" s="88"/>
      <c r="I27719" s="88"/>
      <c r="J27719" s="88"/>
      <c r="K27719" s="88"/>
    </row>
    <row r="27720" spans="2:11" hidden="1" x14ac:dyDescent="0.2">
      <c r="B27720" s="88"/>
      <c r="C27720" s="88"/>
      <c r="D27720" s="88"/>
      <c r="E27720" s="88"/>
      <c r="F27720" s="88"/>
      <c r="G27720" s="88"/>
      <c r="H27720" s="88"/>
      <c r="I27720" s="88"/>
      <c r="J27720" s="88"/>
      <c r="K27720" s="88"/>
    </row>
    <row r="27721" spans="2:11" hidden="1" x14ac:dyDescent="0.2">
      <c r="B27721" s="88"/>
      <c r="C27721" s="88"/>
      <c r="D27721" s="88"/>
      <c r="E27721" s="88"/>
      <c r="F27721" s="88"/>
      <c r="G27721" s="88"/>
      <c r="H27721" s="88"/>
      <c r="I27721" s="88"/>
      <c r="J27721" s="88"/>
      <c r="K27721" s="88"/>
    </row>
    <row r="27722" spans="2:11" hidden="1" x14ac:dyDescent="0.2">
      <c r="B27722" s="88"/>
      <c r="C27722" s="88"/>
      <c r="D27722" s="88"/>
      <c r="E27722" s="88"/>
      <c r="F27722" s="88"/>
      <c r="G27722" s="88"/>
      <c r="H27722" s="88"/>
      <c r="I27722" s="88"/>
      <c r="J27722" s="88"/>
      <c r="K27722" s="88"/>
    </row>
    <row r="27723" spans="2:11" hidden="1" x14ac:dyDescent="0.2">
      <c r="B27723" s="88"/>
      <c r="C27723" s="88"/>
      <c r="D27723" s="88"/>
      <c r="E27723" s="88"/>
      <c r="F27723" s="88"/>
      <c r="G27723" s="88"/>
      <c r="H27723" s="88"/>
      <c r="I27723" s="88"/>
      <c r="J27723" s="88"/>
      <c r="K27723" s="88"/>
    </row>
    <row r="27724" spans="2:11" hidden="1" x14ac:dyDescent="0.2">
      <c r="B27724" s="88"/>
      <c r="C27724" s="88"/>
      <c r="D27724" s="88"/>
      <c r="E27724" s="88"/>
      <c r="F27724" s="88"/>
      <c r="G27724" s="88"/>
      <c r="H27724" s="88"/>
      <c r="I27724" s="88"/>
      <c r="J27724" s="88"/>
      <c r="K27724" s="88"/>
    </row>
    <row r="27725" spans="2:11" hidden="1" x14ac:dyDescent="0.2">
      <c r="B27725" s="88"/>
      <c r="C27725" s="88"/>
      <c r="D27725" s="88"/>
      <c r="E27725" s="88"/>
      <c r="F27725" s="88"/>
      <c r="G27725" s="88"/>
      <c r="H27725" s="88"/>
      <c r="I27725" s="88"/>
      <c r="J27725" s="88"/>
      <c r="K27725" s="88"/>
    </row>
    <row r="27726" spans="2:11" hidden="1" x14ac:dyDescent="0.2">
      <c r="B27726" s="88"/>
      <c r="C27726" s="88"/>
      <c r="D27726" s="88"/>
      <c r="E27726" s="88"/>
      <c r="F27726" s="88"/>
      <c r="G27726" s="88"/>
      <c r="H27726" s="88"/>
      <c r="I27726" s="88"/>
      <c r="J27726" s="88"/>
      <c r="K27726" s="88"/>
    </row>
    <row r="27727" spans="2:11" hidden="1" x14ac:dyDescent="0.2">
      <c r="B27727" s="88"/>
      <c r="C27727" s="88"/>
      <c r="D27727" s="88"/>
      <c r="E27727" s="88"/>
      <c r="F27727" s="88"/>
      <c r="G27727" s="88"/>
      <c r="H27727" s="88"/>
      <c r="I27727" s="88"/>
      <c r="J27727" s="88"/>
      <c r="K27727" s="88"/>
    </row>
    <row r="27728" spans="2:11" hidden="1" x14ac:dyDescent="0.2">
      <c r="B27728" s="88"/>
      <c r="C27728" s="88"/>
      <c r="D27728" s="88"/>
      <c r="E27728" s="88"/>
      <c r="F27728" s="88"/>
      <c r="G27728" s="88"/>
      <c r="H27728" s="88"/>
      <c r="I27728" s="88"/>
      <c r="J27728" s="88"/>
      <c r="K27728" s="88"/>
    </row>
    <row r="27729" spans="2:11" hidden="1" x14ac:dyDescent="0.2">
      <c r="B27729" s="88"/>
      <c r="C27729" s="88"/>
      <c r="D27729" s="88"/>
      <c r="E27729" s="88"/>
      <c r="F27729" s="88"/>
      <c r="G27729" s="88"/>
      <c r="H27729" s="88"/>
      <c r="I27729" s="88"/>
      <c r="J27729" s="88"/>
      <c r="K27729" s="88"/>
    </row>
    <row r="27730" spans="2:11" hidden="1" x14ac:dyDescent="0.2">
      <c r="B27730" s="88"/>
      <c r="C27730" s="88"/>
      <c r="D27730" s="88"/>
      <c r="E27730" s="88"/>
      <c r="F27730" s="88"/>
      <c r="G27730" s="88"/>
      <c r="H27730" s="88"/>
      <c r="I27730" s="88"/>
      <c r="J27730" s="88"/>
      <c r="K27730" s="88"/>
    </row>
    <row r="27731" spans="2:11" hidden="1" x14ac:dyDescent="0.2">
      <c r="B27731" s="88"/>
      <c r="C27731" s="88"/>
      <c r="D27731" s="88"/>
      <c r="E27731" s="88"/>
      <c r="F27731" s="88"/>
      <c r="G27731" s="88"/>
      <c r="H27731" s="88"/>
      <c r="I27731" s="88"/>
      <c r="J27731" s="88"/>
      <c r="K27731" s="88"/>
    </row>
    <row r="27732" spans="2:11" hidden="1" x14ac:dyDescent="0.2">
      <c r="B27732" s="88"/>
      <c r="C27732" s="88"/>
      <c r="D27732" s="88"/>
      <c r="E27732" s="88"/>
      <c r="F27732" s="88"/>
      <c r="G27732" s="88"/>
      <c r="H27732" s="88"/>
      <c r="I27732" s="88"/>
      <c r="J27732" s="88"/>
      <c r="K27732" s="88"/>
    </row>
    <row r="27733" spans="2:11" hidden="1" x14ac:dyDescent="0.2">
      <c r="B27733" s="88"/>
      <c r="C27733" s="88"/>
      <c r="D27733" s="88"/>
      <c r="E27733" s="88"/>
      <c r="F27733" s="88"/>
      <c r="G27733" s="88"/>
      <c r="H27733" s="88"/>
      <c r="I27733" s="88"/>
      <c r="J27733" s="88"/>
      <c r="K27733" s="88"/>
    </row>
    <row r="27734" spans="2:11" hidden="1" x14ac:dyDescent="0.2">
      <c r="B27734" s="88"/>
      <c r="C27734" s="88"/>
      <c r="D27734" s="88"/>
      <c r="E27734" s="88"/>
      <c r="F27734" s="88"/>
      <c r="G27734" s="88"/>
      <c r="H27734" s="88"/>
      <c r="I27734" s="88"/>
      <c r="J27734" s="88"/>
      <c r="K27734" s="88"/>
    </row>
    <row r="27735" spans="2:11" hidden="1" x14ac:dyDescent="0.2">
      <c r="B27735" s="88"/>
      <c r="C27735" s="88"/>
      <c r="D27735" s="88"/>
      <c r="E27735" s="88"/>
      <c r="F27735" s="88"/>
      <c r="G27735" s="88"/>
      <c r="H27735" s="88"/>
      <c r="I27735" s="88"/>
      <c r="J27735" s="88"/>
      <c r="K27735" s="88"/>
    </row>
    <row r="27736" spans="2:11" hidden="1" x14ac:dyDescent="0.2">
      <c r="B27736" s="88"/>
      <c r="C27736" s="88"/>
      <c r="D27736" s="88"/>
      <c r="E27736" s="88"/>
      <c r="F27736" s="88"/>
      <c r="G27736" s="88"/>
      <c r="H27736" s="88"/>
      <c r="I27736" s="88"/>
      <c r="J27736" s="88"/>
      <c r="K27736" s="88"/>
    </row>
    <row r="27737" spans="2:11" hidden="1" x14ac:dyDescent="0.2">
      <c r="B27737" s="88"/>
      <c r="C27737" s="88"/>
      <c r="D27737" s="88"/>
      <c r="E27737" s="88"/>
      <c r="F27737" s="88"/>
      <c r="G27737" s="88"/>
      <c r="H27737" s="88"/>
      <c r="I27737" s="88"/>
      <c r="J27737" s="88"/>
      <c r="K27737" s="88"/>
    </row>
    <row r="27738" spans="2:11" hidden="1" x14ac:dyDescent="0.2">
      <c r="B27738" s="88"/>
      <c r="C27738" s="88"/>
      <c r="D27738" s="88"/>
      <c r="E27738" s="88"/>
      <c r="F27738" s="88"/>
      <c r="G27738" s="88"/>
      <c r="H27738" s="88"/>
      <c r="I27738" s="88"/>
      <c r="J27738" s="88"/>
      <c r="K27738" s="88"/>
    </row>
    <row r="27739" spans="2:11" hidden="1" x14ac:dyDescent="0.2">
      <c r="B27739" s="88"/>
      <c r="C27739" s="88"/>
      <c r="D27739" s="88"/>
      <c r="E27739" s="88"/>
      <c r="F27739" s="88"/>
      <c r="G27739" s="88"/>
      <c r="H27739" s="88"/>
      <c r="I27739" s="88"/>
      <c r="J27739" s="88"/>
      <c r="K27739" s="88"/>
    </row>
    <row r="27740" spans="2:11" hidden="1" x14ac:dyDescent="0.2">
      <c r="B27740" s="88"/>
      <c r="C27740" s="88"/>
      <c r="D27740" s="88"/>
      <c r="E27740" s="88"/>
      <c r="F27740" s="88"/>
      <c r="G27740" s="88"/>
      <c r="H27740" s="88"/>
      <c r="I27740" s="88"/>
      <c r="J27740" s="88"/>
      <c r="K27740" s="88"/>
    </row>
    <row r="27741" spans="2:11" hidden="1" x14ac:dyDescent="0.2">
      <c r="B27741" s="88"/>
      <c r="C27741" s="88"/>
      <c r="D27741" s="88"/>
      <c r="E27741" s="88"/>
      <c r="F27741" s="88"/>
      <c r="G27741" s="88"/>
      <c r="H27741" s="88"/>
      <c r="I27741" s="88"/>
      <c r="J27741" s="88"/>
      <c r="K27741" s="88"/>
    </row>
    <row r="27742" spans="2:11" hidden="1" x14ac:dyDescent="0.2">
      <c r="B27742" s="88"/>
      <c r="C27742" s="88"/>
      <c r="D27742" s="88"/>
      <c r="E27742" s="88"/>
      <c r="F27742" s="88"/>
      <c r="G27742" s="88"/>
      <c r="H27742" s="88"/>
      <c r="I27742" s="88"/>
      <c r="J27742" s="88"/>
      <c r="K27742" s="88"/>
    </row>
    <row r="27743" spans="2:11" hidden="1" x14ac:dyDescent="0.2">
      <c r="B27743" s="88"/>
      <c r="C27743" s="88"/>
      <c r="D27743" s="88"/>
      <c r="E27743" s="88"/>
      <c r="F27743" s="88"/>
      <c r="G27743" s="88"/>
      <c r="H27743" s="88"/>
      <c r="I27743" s="88"/>
      <c r="J27743" s="88"/>
      <c r="K27743" s="88"/>
    </row>
    <row r="27744" spans="2:11" hidden="1" x14ac:dyDescent="0.2">
      <c r="B27744" s="88"/>
      <c r="C27744" s="88"/>
      <c r="D27744" s="88"/>
      <c r="E27744" s="88"/>
      <c r="F27744" s="88"/>
      <c r="G27744" s="88"/>
      <c r="H27744" s="88"/>
      <c r="I27744" s="88"/>
      <c r="J27744" s="88"/>
      <c r="K27744" s="88"/>
    </row>
    <row r="27745" spans="2:11" hidden="1" x14ac:dyDescent="0.2">
      <c r="B27745" s="88"/>
      <c r="C27745" s="88"/>
      <c r="D27745" s="88"/>
      <c r="E27745" s="88"/>
      <c r="F27745" s="88"/>
      <c r="G27745" s="88"/>
      <c r="H27745" s="88"/>
      <c r="I27745" s="88"/>
      <c r="J27745" s="88"/>
      <c r="K27745" s="88"/>
    </row>
    <row r="27746" spans="2:11" hidden="1" x14ac:dyDescent="0.2">
      <c r="B27746" s="88"/>
      <c r="C27746" s="88"/>
      <c r="D27746" s="88"/>
      <c r="E27746" s="88"/>
      <c r="F27746" s="88"/>
      <c r="G27746" s="88"/>
      <c r="H27746" s="88"/>
      <c r="I27746" s="88"/>
      <c r="J27746" s="88"/>
      <c r="K27746" s="88"/>
    </row>
    <row r="27747" spans="2:11" hidden="1" x14ac:dyDescent="0.2">
      <c r="B27747" s="88"/>
      <c r="C27747" s="88"/>
      <c r="D27747" s="88"/>
      <c r="E27747" s="88"/>
      <c r="F27747" s="88"/>
      <c r="G27747" s="88"/>
      <c r="H27747" s="88"/>
      <c r="I27747" s="88"/>
      <c r="J27747" s="88"/>
      <c r="K27747" s="88"/>
    </row>
    <row r="27748" spans="2:11" hidden="1" x14ac:dyDescent="0.2">
      <c r="B27748" s="88"/>
      <c r="C27748" s="88"/>
      <c r="D27748" s="88"/>
      <c r="E27748" s="88"/>
      <c r="F27748" s="88"/>
      <c r="G27748" s="88"/>
      <c r="H27748" s="88"/>
      <c r="I27748" s="88"/>
      <c r="J27748" s="88"/>
      <c r="K27748" s="88"/>
    </row>
    <row r="27749" spans="2:11" hidden="1" x14ac:dyDescent="0.2">
      <c r="B27749" s="88"/>
      <c r="C27749" s="88"/>
      <c r="D27749" s="88"/>
      <c r="E27749" s="88"/>
      <c r="F27749" s="88"/>
      <c r="G27749" s="88"/>
      <c r="H27749" s="88"/>
      <c r="I27749" s="88"/>
      <c r="J27749" s="88"/>
      <c r="K27749" s="88"/>
    </row>
    <row r="27750" spans="2:11" hidden="1" x14ac:dyDescent="0.2">
      <c r="B27750" s="88"/>
      <c r="C27750" s="88"/>
      <c r="D27750" s="88"/>
      <c r="E27750" s="88"/>
      <c r="F27750" s="88"/>
      <c r="G27750" s="88"/>
      <c r="H27750" s="88"/>
      <c r="I27750" s="88"/>
      <c r="J27750" s="88"/>
      <c r="K27750" s="88"/>
    </row>
    <row r="27751" spans="2:11" hidden="1" x14ac:dyDescent="0.2">
      <c r="B27751" s="88"/>
      <c r="C27751" s="88"/>
      <c r="D27751" s="88"/>
      <c r="E27751" s="88"/>
      <c r="F27751" s="88"/>
      <c r="G27751" s="88"/>
      <c r="H27751" s="88"/>
      <c r="I27751" s="88"/>
      <c r="J27751" s="88"/>
      <c r="K27751" s="88"/>
    </row>
    <row r="27752" spans="2:11" hidden="1" x14ac:dyDescent="0.2">
      <c r="B27752" s="88"/>
      <c r="C27752" s="88"/>
      <c r="D27752" s="88"/>
      <c r="E27752" s="88"/>
      <c r="F27752" s="88"/>
      <c r="G27752" s="88"/>
      <c r="H27752" s="88"/>
      <c r="I27752" s="88"/>
      <c r="J27752" s="88"/>
      <c r="K27752" s="88"/>
    </row>
    <row r="27753" spans="2:11" hidden="1" x14ac:dyDescent="0.2">
      <c r="B27753" s="88"/>
      <c r="C27753" s="88"/>
      <c r="D27753" s="88"/>
      <c r="E27753" s="88"/>
      <c r="F27753" s="88"/>
      <c r="G27753" s="88"/>
      <c r="H27753" s="88"/>
      <c r="I27753" s="88"/>
      <c r="J27753" s="88"/>
      <c r="K27753" s="88"/>
    </row>
    <row r="27754" spans="2:11" hidden="1" x14ac:dyDescent="0.2">
      <c r="B27754" s="88"/>
      <c r="C27754" s="88"/>
      <c r="D27754" s="88"/>
      <c r="E27754" s="88"/>
      <c r="F27754" s="88"/>
      <c r="G27754" s="88"/>
      <c r="H27754" s="88"/>
      <c r="I27754" s="88"/>
      <c r="J27754" s="88"/>
      <c r="K27754" s="88"/>
    </row>
    <row r="27755" spans="2:11" hidden="1" x14ac:dyDescent="0.2">
      <c r="B27755" s="88"/>
      <c r="C27755" s="88"/>
      <c r="D27755" s="88"/>
      <c r="E27755" s="88"/>
      <c r="F27755" s="88"/>
      <c r="G27755" s="88"/>
      <c r="H27755" s="88"/>
      <c r="I27755" s="88"/>
      <c r="J27755" s="88"/>
      <c r="K27755" s="88"/>
    </row>
    <row r="27756" spans="2:11" hidden="1" x14ac:dyDescent="0.2">
      <c r="B27756" s="88"/>
      <c r="C27756" s="88"/>
      <c r="D27756" s="88"/>
      <c r="E27756" s="88"/>
      <c r="F27756" s="88"/>
      <c r="G27756" s="88"/>
      <c r="H27756" s="88"/>
      <c r="I27756" s="88"/>
      <c r="J27756" s="88"/>
      <c r="K27756" s="88"/>
    </row>
    <row r="27757" spans="2:11" hidden="1" x14ac:dyDescent="0.2">
      <c r="B27757" s="88"/>
      <c r="C27757" s="88"/>
      <c r="D27757" s="88"/>
      <c r="E27757" s="88"/>
      <c r="F27757" s="88"/>
      <c r="G27757" s="88"/>
      <c r="H27757" s="88"/>
      <c r="I27757" s="88"/>
      <c r="J27757" s="88"/>
      <c r="K27757" s="88"/>
    </row>
    <row r="27758" spans="2:11" hidden="1" x14ac:dyDescent="0.2">
      <c r="B27758" s="88"/>
      <c r="C27758" s="88"/>
      <c r="D27758" s="88"/>
      <c r="E27758" s="88"/>
      <c r="F27758" s="88"/>
      <c r="G27758" s="88"/>
      <c r="H27758" s="88"/>
      <c r="I27758" s="88"/>
      <c r="J27758" s="88"/>
      <c r="K27758" s="88"/>
    </row>
    <row r="27759" spans="2:11" hidden="1" x14ac:dyDescent="0.2">
      <c r="B27759" s="88"/>
      <c r="C27759" s="88"/>
      <c r="D27759" s="88"/>
      <c r="E27759" s="88"/>
      <c r="F27759" s="88"/>
      <c r="G27759" s="88"/>
      <c r="H27759" s="88"/>
      <c r="I27759" s="88"/>
      <c r="J27759" s="88"/>
      <c r="K27759" s="88"/>
    </row>
    <row r="27760" spans="2:11" hidden="1" x14ac:dyDescent="0.2">
      <c r="B27760" s="88"/>
      <c r="C27760" s="88"/>
      <c r="D27760" s="88"/>
      <c r="E27760" s="88"/>
      <c r="F27760" s="88"/>
      <c r="G27760" s="88"/>
      <c r="H27760" s="88"/>
      <c r="I27760" s="88"/>
      <c r="J27760" s="88"/>
      <c r="K27760" s="88"/>
    </row>
    <row r="27761" spans="2:11" hidden="1" x14ac:dyDescent="0.2">
      <c r="B27761" s="88"/>
      <c r="C27761" s="88"/>
      <c r="D27761" s="88"/>
      <c r="E27761" s="88"/>
      <c r="F27761" s="88"/>
      <c r="G27761" s="88"/>
      <c r="H27761" s="88"/>
      <c r="I27761" s="88"/>
      <c r="J27761" s="88"/>
      <c r="K27761" s="88"/>
    </row>
    <row r="27762" spans="2:11" hidden="1" x14ac:dyDescent="0.2">
      <c r="B27762" s="88"/>
      <c r="C27762" s="88"/>
      <c r="D27762" s="88"/>
      <c r="E27762" s="88"/>
      <c r="F27762" s="88"/>
      <c r="G27762" s="88"/>
      <c r="H27762" s="88"/>
      <c r="I27762" s="88"/>
      <c r="J27762" s="88"/>
      <c r="K27762" s="88"/>
    </row>
    <row r="27763" spans="2:11" hidden="1" x14ac:dyDescent="0.2">
      <c r="B27763" s="88"/>
      <c r="C27763" s="88"/>
      <c r="D27763" s="88"/>
      <c r="E27763" s="88"/>
      <c r="F27763" s="88"/>
      <c r="G27763" s="88"/>
      <c r="H27763" s="88"/>
      <c r="I27763" s="88"/>
      <c r="J27763" s="88"/>
      <c r="K27763" s="88"/>
    </row>
    <row r="27764" spans="2:11" hidden="1" x14ac:dyDescent="0.2">
      <c r="B27764" s="88"/>
      <c r="C27764" s="88"/>
      <c r="D27764" s="88"/>
      <c r="E27764" s="88"/>
      <c r="F27764" s="88"/>
      <c r="G27764" s="88"/>
      <c r="H27764" s="88"/>
      <c r="I27764" s="88"/>
      <c r="J27764" s="88"/>
      <c r="K27764" s="88"/>
    </row>
    <row r="27765" spans="2:11" hidden="1" x14ac:dyDescent="0.2">
      <c r="B27765" s="88"/>
      <c r="C27765" s="88"/>
      <c r="D27765" s="88"/>
      <c r="E27765" s="88"/>
      <c r="F27765" s="88"/>
      <c r="G27765" s="88"/>
      <c r="H27765" s="88"/>
      <c r="I27765" s="88"/>
      <c r="J27765" s="88"/>
      <c r="K27765" s="88"/>
    </row>
    <row r="27766" spans="2:11" hidden="1" x14ac:dyDescent="0.2">
      <c r="B27766" s="88"/>
      <c r="C27766" s="88"/>
      <c r="D27766" s="88"/>
      <c r="E27766" s="88"/>
      <c r="F27766" s="88"/>
      <c r="G27766" s="88"/>
      <c r="H27766" s="88"/>
      <c r="I27766" s="88"/>
      <c r="J27766" s="88"/>
      <c r="K27766" s="88"/>
    </row>
    <row r="27767" spans="2:11" hidden="1" x14ac:dyDescent="0.2">
      <c r="B27767" s="88"/>
      <c r="C27767" s="88"/>
      <c r="D27767" s="88"/>
      <c r="E27767" s="88"/>
      <c r="F27767" s="88"/>
      <c r="G27767" s="88"/>
      <c r="H27767" s="88"/>
      <c r="I27767" s="88"/>
      <c r="J27767" s="88"/>
      <c r="K27767" s="88"/>
    </row>
    <row r="27768" spans="2:11" hidden="1" x14ac:dyDescent="0.2">
      <c r="B27768" s="88"/>
      <c r="C27768" s="88"/>
      <c r="D27768" s="88"/>
      <c r="E27768" s="88"/>
      <c r="F27768" s="88"/>
      <c r="G27768" s="88"/>
      <c r="H27768" s="88"/>
      <c r="I27768" s="88"/>
      <c r="J27768" s="88"/>
      <c r="K27768" s="88"/>
    </row>
    <row r="27769" spans="2:11" hidden="1" x14ac:dyDescent="0.2">
      <c r="B27769" s="88"/>
      <c r="C27769" s="88"/>
      <c r="D27769" s="88"/>
      <c r="E27769" s="88"/>
      <c r="F27769" s="88"/>
      <c r="G27769" s="88"/>
      <c r="H27769" s="88"/>
      <c r="I27769" s="88"/>
      <c r="J27769" s="88"/>
      <c r="K27769" s="88"/>
    </row>
    <row r="27770" spans="2:11" hidden="1" x14ac:dyDescent="0.2">
      <c r="B27770" s="88"/>
      <c r="C27770" s="88"/>
      <c r="D27770" s="88"/>
      <c r="E27770" s="88"/>
      <c r="F27770" s="88"/>
      <c r="G27770" s="88"/>
      <c r="H27770" s="88"/>
      <c r="I27770" s="88"/>
      <c r="J27770" s="88"/>
      <c r="K27770" s="88"/>
    </row>
    <row r="27771" spans="2:11" hidden="1" x14ac:dyDescent="0.2">
      <c r="B27771" s="88"/>
      <c r="C27771" s="88"/>
      <c r="D27771" s="88"/>
      <c r="E27771" s="88"/>
      <c r="F27771" s="88"/>
      <c r="G27771" s="88"/>
      <c r="H27771" s="88"/>
      <c r="I27771" s="88"/>
      <c r="J27771" s="88"/>
      <c r="K27771" s="88"/>
    </row>
    <row r="27772" spans="2:11" hidden="1" x14ac:dyDescent="0.2">
      <c r="B27772" s="88"/>
      <c r="C27772" s="88"/>
      <c r="D27772" s="88"/>
      <c r="E27772" s="88"/>
      <c r="F27772" s="88"/>
      <c r="G27772" s="88"/>
      <c r="H27772" s="88"/>
      <c r="I27772" s="88"/>
      <c r="J27772" s="88"/>
      <c r="K27772" s="88"/>
    </row>
    <row r="27773" spans="2:11" hidden="1" x14ac:dyDescent="0.2">
      <c r="B27773" s="88"/>
      <c r="C27773" s="88"/>
      <c r="D27773" s="88"/>
      <c r="E27773" s="88"/>
      <c r="F27773" s="88"/>
      <c r="G27773" s="88"/>
      <c r="H27773" s="88"/>
      <c r="I27773" s="88"/>
      <c r="J27773" s="88"/>
      <c r="K27773" s="88"/>
    </row>
    <row r="27774" spans="2:11" hidden="1" x14ac:dyDescent="0.2">
      <c r="B27774" s="88"/>
      <c r="C27774" s="88"/>
      <c r="D27774" s="88"/>
      <c r="E27774" s="88"/>
      <c r="F27774" s="88"/>
      <c r="G27774" s="88"/>
      <c r="H27774" s="88"/>
      <c r="I27774" s="88"/>
      <c r="J27774" s="88"/>
      <c r="K27774" s="88"/>
    </row>
    <row r="27775" spans="2:11" hidden="1" x14ac:dyDescent="0.2">
      <c r="B27775" s="88"/>
      <c r="C27775" s="88"/>
      <c r="D27775" s="88"/>
      <c r="E27775" s="88"/>
      <c r="F27775" s="88"/>
      <c r="G27775" s="88"/>
      <c r="H27775" s="88"/>
      <c r="I27775" s="88"/>
      <c r="J27775" s="88"/>
      <c r="K27775" s="88"/>
    </row>
    <row r="27776" spans="2:11" hidden="1" x14ac:dyDescent="0.2">
      <c r="B27776" s="88"/>
      <c r="C27776" s="88"/>
      <c r="D27776" s="88"/>
      <c r="E27776" s="88"/>
      <c r="F27776" s="88"/>
      <c r="G27776" s="88"/>
      <c r="H27776" s="88"/>
      <c r="I27776" s="88"/>
      <c r="J27776" s="88"/>
      <c r="K27776" s="88"/>
    </row>
    <row r="27777" spans="2:11" hidden="1" x14ac:dyDescent="0.2">
      <c r="B27777" s="88"/>
      <c r="C27777" s="88"/>
      <c r="D27777" s="88"/>
      <c r="E27777" s="88"/>
      <c r="F27777" s="88"/>
      <c r="G27777" s="88"/>
      <c r="H27777" s="88"/>
      <c r="I27777" s="88"/>
      <c r="J27777" s="88"/>
      <c r="K27777" s="88"/>
    </row>
    <row r="27778" spans="2:11" hidden="1" x14ac:dyDescent="0.2">
      <c r="B27778" s="88"/>
      <c r="C27778" s="88"/>
      <c r="D27778" s="88"/>
      <c r="E27778" s="88"/>
      <c r="F27778" s="88"/>
      <c r="G27778" s="88"/>
      <c r="H27778" s="88"/>
      <c r="I27778" s="88"/>
      <c r="J27778" s="88"/>
      <c r="K27778" s="88"/>
    </row>
    <row r="27779" spans="2:11" hidden="1" x14ac:dyDescent="0.2">
      <c r="B27779" s="88"/>
      <c r="C27779" s="88"/>
      <c r="D27779" s="88"/>
      <c r="E27779" s="88"/>
      <c r="F27779" s="88"/>
      <c r="G27779" s="88"/>
      <c r="H27779" s="88"/>
      <c r="I27779" s="88"/>
      <c r="J27779" s="88"/>
      <c r="K27779" s="88"/>
    </row>
    <row r="27780" spans="2:11" hidden="1" x14ac:dyDescent="0.2">
      <c r="B27780" s="88"/>
      <c r="C27780" s="88"/>
      <c r="D27780" s="88"/>
      <c r="E27780" s="88"/>
      <c r="F27780" s="88"/>
      <c r="G27780" s="88"/>
      <c r="H27780" s="88"/>
      <c r="I27780" s="88"/>
      <c r="J27780" s="88"/>
      <c r="K27780" s="88"/>
    </row>
    <row r="27781" spans="2:11" hidden="1" x14ac:dyDescent="0.2">
      <c r="B27781" s="88"/>
      <c r="C27781" s="88"/>
      <c r="D27781" s="88"/>
      <c r="E27781" s="88"/>
      <c r="F27781" s="88"/>
      <c r="G27781" s="88"/>
      <c r="H27781" s="88"/>
      <c r="I27781" s="88"/>
      <c r="J27781" s="88"/>
      <c r="K27781" s="88"/>
    </row>
    <row r="27782" spans="2:11" hidden="1" x14ac:dyDescent="0.2">
      <c r="B27782" s="88"/>
      <c r="C27782" s="88"/>
      <c r="D27782" s="88"/>
      <c r="E27782" s="88"/>
      <c r="F27782" s="88"/>
      <c r="G27782" s="88"/>
      <c r="H27782" s="88"/>
      <c r="I27782" s="88"/>
      <c r="J27782" s="88"/>
      <c r="K27782" s="88"/>
    </row>
    <row r="27783" spans="2:11" hidden="1" x14ac:dyDescent="0.2">
      <c r="B27783" s="88"/>
      <c r="C27783" s="88"/>
      <c r="D27783" s="88"/>
      <c r="E27783" s="88"/>
      <c r="F27783" s="88"/>
      <c r="G27783" s="88"/>
      <c r="H27783" s="88"/>
      <c r="I27783" s="88"/>
      <c r="J27783" s="88"/>
      <c r="K27783" s="88"/>
    </row>
    <row r="27784" spans="2:11" hidden="1" x14ac:dyDescent="0.2">
      <c r="B27784" s="88"/>
      <c r="C27784" s="88"/>
      <c r="D27784" s="88"/>
      <c r="E27784" s="88"/>
      <c r="F27784" s="88"/>
      <c r="G27784" s="88"/>
      <c r="H27784" s="88"/>
      <c r="I27784" s="88"/>
      <c r="J27784" s="88"/>
      <c r="K27784" s="88"/>
    </row>
    <row r="27785" spans="2:11" hidden="1" x14ac:dyDescent="0.2">
      <c r="B27785" s="88"/>
      <c r="C27785" s="88"/>
      <c r="D27785" s="88"/>
      <c r="E27785" s="88"/>
      <c r="F27785" s="88"/>
      <c r="G27785" s="88"/>
      <c r="H27785" s="88"/>
      <c r="I27785" s="88"/>
      <c r="J27785" s="88"/>
      <c r="K27785" s="88"/>
    </row>
    <row r="27786" spans="2:11" hidden="1" x14ac:dyDescent="0.2">
      <c r="B27786" s="88"/>
      <c r="C27786" s="88"/>
      <c r="D27786" s="88"/>
      <c r="E27786" s="88"/>
      <c r="F27786" s="88"/>
      <c r="G27786" s="88"/>
      <c r="H27786" s="88"/>
      <c r="I27786" s="88"/>
      <c r="J27786" s="88"/>
      <c r="K27786" s="88"/>
    </row>
    <row r="27787" spans="2:11" hidden="1" x14ac:dyDescent="0.2">
      <c r="B27787" s="88"/>
      <c r="C27787" s="88"/>
      <c r="D27787" s="88"/>
      <c r="E27787" s="88"/>
      <c r="F27787" s="88"/>
      <c r="G27787" s="88"/>
      <c r="H27787" s="88"/>
      <c r="I27787" s="88"/>
      <c r="J27787" s="88"/>
      <c r="K27787" s="88"/>
    </row>
    <row r="27788" spans="2:11" hidden="1" x14ac:dyDescent="0.2">
      <c r="B27788" s="88"/>
      <c r="C27788" s="88"/>
      <c r="D27788" s="88"/>
      <c r="E27788" s="88"/>
      <c r="F27788" s="88"/>
      <c r="G27788" s="88"/>
      <c r="H27788" s="88"/>
      <c r="I27788" s="88"/>
      <c r="J27788" s="88"/>
      <c r="K27788" s="88"/>
    </row>
    <row r="27789" spans="2:11" hidden="1" x14ac:dyDescent="0.2">
      <c r="B27789" s="88"/>
      <c r="C27789" s="88"/>
      <c r="D27789" s="88"/>
      <c r="E27789" s="88"/>
      <c r="F27789" s="88"/>
      <c r="G27789" s="88"/>
      <c r="H27789" s="88"/>
      <c r="I27789" s="88"/>
      <c r="J27789" s="88"/>
      <c r="K27789" s="88"/>
    </row>
    <row r="27790" spans="2:11" hidden="1" x14ac:dyDescent="0.2">
      <c r="B27790" s="88"/>
      <c r="C27790" s="88"/>
      <c r="D27790" s="88"/>
      <c r="E27790" s="88"/>
      <c r="F27790" s="88"/>
      <c r="G27790" s="88"/>
      <c r="H27790" s="88"/>
      <c r="I27790" s="88"/>
      <c r="J27790" s="88"/>
      <c r="K27790" s="88"/>
    </row>
    <row r="27791" spans="2:11" hidden="1" x14ac:dyDescent="0.2">
      <c r="B27791" s="88"/>
      <c r="C27791" s="88"/>
      <c r="D27791" s="88"/>
      <c r="E27791" s="88"/>
      <c r="F27791" s="88"/>
      <c r="G27791" s="88"/>
      <c r="H27791" s="88"/>
      <c r="I27791" s="88"/>
      <c r="J27791" s="88"/>
      <c r="K27791" s="88"/>
    </row>
    <row r="27792" spans="2:11" hidden="1" x14ac:dyDescent="0.2">
      <c r="B27792" s="88"/>
      <c r="C27792" s="88"/>
      <c r="D27792" s="88"/>
      <c r="E27792" s="88"/>
      <c r="F27792" s="88"/>
      <c r="G27792" s="88"/>
      <c r="H27792" s="88"/>
      <c r="I27792" s="88"/>
      <c r="J27792" s="88"/>
      <c r="K27792" s="88"/>
    </row>
    <row r="27793" spans="2:11" hidden="1" x14ac:dyDescent="0.2">
      <c r="B27793" s="88"/>
      <c r="C27793" s="88"/>
      <c r="D27793" s="88"/>
      <c r="E27793" s="88"/>
      <c r="F27793" s="88"/>
      <c r="G27793" s="88"/>
      <c r="H27793" s="88"/>
      <c r="I27793" s="88"/>
      <c r="J27793" s="88"/>
      <c r="K27793" s="88"/>
    </row>
    <row r="27794" spans="2:11" hidden="1" x14ac:dyDescent="0.2">
      <c r="B27794" s="88"/>
      <c r="C27794" s="88"/>
      <c r="D27794" s="88"/>
      <c r="E27794" s="88"/>
      <c r="F27794" s="88"/>
      <c r="G27794" s="88"/>
      <c r="H27794" s="88"/>
      <c r="I27794" s="88"/>
      <c r="J27794" s="88"/>
      <c r="K27794" s="88"/>
    </row>
    <row r="27795" spans="2:11" hidden="1" x14ac:dyDescent="0.2">
      <c r="B27795" s="88"/>
      <c r="C27795" s="88"/>
      <c r="D27795" s="88"/>
      <c r="E27795" s="88"/>
      <c r="F27795" s="88"/>
      <c r="G27795" s="88"/>
      <c r="H27795" s="88"/>
      <c r="I27795" s="88"/>
      <c r="J27795" s="88"/>
      <c r="K27795" s="88"/>
    </row>
    <row r="27796" spans="2:11" hidden="1" x14ac:dyDescent="0.2">
      <c r="B27796" s="88"/>
      <c r="C27796" s="88"/>
      <c r="D27796" s="88"/>
      <c r="E27796" s="88"/>
      <c r="F27796" s="88"/>
      <c r="G27796" s="88"/>
      <c r="H27796" s="88"/>
      <c r="I27796" s="88"/>
      <c r="J27796" s="88"/>
      <c r="K27796" s="88"/>
    </row>
    <row r="27797" spans="2:11" hidden="1" x14ac:dyDescent="0.2">
      <c r="B27797" s="88"/>
      <c r="C27797" s="88"/>
      <c r="D27797" s="88"/>
      <c r="E27797" s="88"/>
      <c r="F27797" s="88"/>
      <c r="G27797" s="88"/>
      <c r="H27797" s="88"/>
      <c r="I27797" s="88"/>
      <c r="J27797" s="88"/>
      <c r="K27797" s="88"/>
    </row>
    <row r="27798" spans="2:11" hidden="1" x14ac:dyDescent="0.2">
      <c r="B27798" s="88"/>
      <c r="C27798" s="88"/>
      <c r="D27798" s="88"/>
      <c r="E27798" s="88"/>
      <c r="F27798" s="88"/>
      <c r="G27798" s="88"/>
      <c r="H27798" s="88"/>
      <c r="I27798" s="88"/>
      <c r="J27798" s="88"/>
      <c r="K27798" s="88"/>
    </row>
    <row r="27799" spans="2:11" hidden="1" x14ac:dyDescent="0.2">
      <c r="B27799" s="88"/>
      <c r="C27799" s="88"/>
      <c r="D27799" s="88"/>
      <c r="E27799" s="88"/>
      <c r="F27799" s="88"/>
      <c r="G27799" s="88"/>
      <c r="H27799" s="88"/>
      <c r="I27799" s="88"/>
      <c r="J27799" s="88"/>
      <c r="K27799" s="88"/>
    </row>
    <row r="27800" spans="2:11" hidden="1" x14ac:dyDescent="0.2">
      <c r="B27800" s="88"/>
      <c r="C27800" s="88"/>
      <c r="D27800" s="88"/>
      <c r="E27800" s="88"/>
      <c r="F27800" s="88"/>
      <c r="G27800" s="88"/>
      <c r="H27800" s="88"/>
      <c r="I27800" s="88"/>
      <c r="J27800" s="88"/>
      <c r="K27800" s="88"/>
    </row>
    <row r="27801" spans="2:11" hidden="1" x14ac:dyDescent="0.2">
      <c r="B27801" s="88"/>
      <c r="C27801" s="88"/>
      <c r="D27801" s="88"/>
      <c r="E27801" s="88"/>
      <c r="F27801" s="88"/>
      <c r="G27801" s="88"/>
      <c r="H27801" s="88"/>
      <c r="I27801" s="88"/>
      <c r="J27801" s="88"/>
      <c r="K27801" s="88"/>
    </row>
    <row r="27802" spans="2:11" hidden="1" x14ac:dyDescent="0.2">
      <c r="B27802" s="88"/>
      <c r="C27802" s="88"/>
      <c r="D27802" s="88"/>
      <c r="E27802" s="88"/>
      <c r="F27802" s="88"/>
      <c r="G27802" s="88"/>
      <c r="H27802" s="88"/>
      <c r="I27802" s="88"/>
      <c r="J27802" s="88"/>
      <c r="K27802" s="88"/>
    </row>
    <row r="27803" spans="2:11" hidden="1" x14ac:dyDescent="0.2">
      <c r="B27803" s="88"/>
      <c r="C27803" s="88"/>
      <c r="D27803" s="88"/>
      <c r="E27803" s="88"/>
      <c r="F27803" s="88"/>
      <c r="G27803" s="88"/>
      <c r="H27803" s="88"/>
      <c r="I27803" s="88"/>
      <c r="J27803" s="88"/>
      <c r="K27803" s="88"/>
    </row>
    <row r="27804" spans="2:11" hidden="1" x14ac:dyDescent="0.2">
      <c r="B27804" s="88"/>
      <c r="C27804" s="88"/>
      <c r="D27804" s="88"/>
      <c r="E27804" s="88"/>
      <c r="F27804" s="88"/>
      <c r="G27804" s="88"/>
      <c r="H27804" s="88"/>
      <c r="I27804" s="88"/>
      <c r="J27804" s="88"/>
      <c r="K27804" s="88"/>
    </row>
    <row r="27805" spans="2:11" hidden="1" x14ac:dyDescent="0.2">
      <c r="B27805" s="88"/>
      <c r="C27805" s="88"/>
      <c r="D27805" s="88"/>
      <c r="E27805" s="88"/>
      <c r="F27805" s="88"/>
      <c r="G27805" s="88"/>
      <c r="H27805" s="88"/>
      <c r="I27805" s="88"/>
      <c r="J27805" s="88"/>
      <c r="K27805" s="88"/>
    </row>
    <row r="27806" spans="2:11" hidden="1" x14ac:dyDescent="0.2">
      <c r="B27806" s="88"/>
      <c r="C27806" s="88"/>
      <c r="D27806" s="88"/>
      <c r="E27806" s="88"/>
      <c r="F27806" s="88"/>
      <c r="G27806" s="88"/>
      <c r="H27806" s="88"/>
      <c r="I27806" s="88"/>
      <c r="J27806" s="88"/>
      <c r="K27806" s="88"/>
    </row>
    <row r="27807" spans="2:11" hidden="1" x14ac:dyDescent="0.2">
      <c r="B27807" s="88"/>
      <c r="C27807" s="88"/>
      <c r="D27807" s="88"/>
      <c r="E27807" s="88"/>
      <c r="F27807" s="88"/>
      <c r="G27807" s="88"/>
      <c r="H27807" s="88"/>
      <c r="I27807" s="88"/>
      <c r="J27807" s="88"/>
      <c r="K27807" s="88"/>
    </row>
    <row r="27808" spans="2:11" hidden="1" x14ac:dyDescent="0.2">
      <c r="B27808" s="88"/>
      <c r="C27808" s="88"/>
      <c r="D27808" s="88"/>
      <c r="E27808" s="88"/>
      <c r="F27808" s="88"/>
      <c r="G27808" s="88"/>
      <c r="H27808" s="88"/>
      <c r="I27808" s="88"/>
      <c r="J27808" s="88"/>
      <c r="K27808" s="88"/>
    </row>
    <row r="27809" spans="2:11" hidden="1" x14ac:dyDescent="0.2">
      <c r="B27809" s="88"/>
      <c r="C27809" s="88"/>
      <c r="D27809" s="88"/>
      <c r="E27809" s="88"/>
      <c r="F27809" s="88"/>
      <c r="G27809" s="88"/>
      <c r="H27809" s="88"/>
      <c r="I27809" s="88"/>
      <c r="J27809" s="88"/>
      <c r="K27809" s="88"/>
    </row>
    <row r="27810" spans="2:11" hidden="1" x14ac:dyDescent="0.2">
      <c r="B27810" s="88"/>
      <c r="C27810" s="88"/>
      <c r="D27810" s="88"/>
      <c r="E27810" s="88"/>
      <c r="F27810" s="88"/>
      <c r="G27810" s="88"/>
      <c r="H27810" s="88"/>
      <c r="I27810" s="88"/>
      <c r="J27810" s="88"/>
      <c r="K27810" s="88"/>
    </row>
    <row r="27811" spans="2:11" hidden="1" x14ac:dyDescent="0.2">
      <c r="B27811" s="88"/>
      <c r="C27811" s="88"/>
      <c r="D27811" s="88"/>
      <c r="E27811" s="88"/>
      <c r="F27811" s="88"/>
      <c r="G27811" s="88"/>
      <c r="H27811" s="88"/>
      <c r="I27811" s="88"/>
      <c r="J27811" s="88"/>
      <c r="K27811" s="88"/>
    </row>
    <row r="27812" spans="2:11" hidden="1" x14ac:dyDescent="0.2">
      <c r="B27812" s="88"/>
      <c r="C27812" s="88"/>
      <c r="D27812" s="88"/>
      <c r="E27812" s="88"/>
      <c r="F27812" s="88"/>
      <c r="G27812" s="88"/>
      <c r="H27812" s="88"/>
      <c r="I27812" s="88"/>
      <c r="J27812" s="88"/>
      <c r="K27812" s="88"/>
    </row>
    <row r="27813" spans="2:11" hidden="1" x14ac:dyDescent="0.2">
      <c r="B27813" s="88"/>
      <c r="C27813" s="88"/>
      <c r="D27813" s="88"/>
      <c r="E27813" s="88"/>
      <c r="F27813" s="88"/>
      <c r="G27813" s="88"/>
      <c r="H27813" s="88"/>
      <c r="I27813" s="88"/>
      <c r="J27813" s="88"/>
      <c r="K27813" s="88"/>
    </row>
    <row r="27814" spans="2:11" hidden="1" x14ac:dyDescent="0.2">
      <c r="B27814" s="88"/>
      <c r="C27814" s="88"/>
      <c r="D27814" s="88"/>
      <c r="E27814" s="88"/>
      <c r="F27814" s="88"/>
      <c r="G27814" s="88"/>
      <c r="H27814" s="88"/>
      <c r="I27814" s="88"/>
      <c r="J27814" s="88"/>
      <c r="K27814" s="88"/>
    </row>
    <row r="27815" spans="2:11" hidden="1" x14ac:dyDescent="0.2">
      <c r="B27815" s="88"/>
      <c r="C27815" s="88"/>
      <c r="D27815" s="88"/>
      <c r="E27815" s="88"/>
      <c r="F27815" s="88"/>
      <c r="G27815" s="88"/>
      <c r="H27815" s="88"/>
      <c r="I27815" s="88"/>
      <c r="J27815" s="88"/>
      <c r="K27815" s="88"/>
    </row>
    <row r="27816" spans="2:11" hidden="1" x14ac:dyDescent="0.2">
      <c r="B27816" s="88"/>
      <c r="C27816" s="88"/>
      <c r="D27816" s="88"/>
      <c r="E27816" s="88"/>
      <c r="F27816" s="88"/>
      <c r="G27816" s="88"/>
      <c r="H27816" s="88"/>
      <c r="I27816" s="88"/>
      <c r="J27816" s="88"/>
      <c r="K27816" s="88"/>
    </row>
    <row r="27817" spans="2:11" hidden="1" x14ac:dyDescent="0.2">
      <c r="B27817" s="88"/>
      <c r="C27817" s="88"/>
      <c r="D27817" s="88"/>
      <c r="E27817" s="88"/>
      <c r="F27817" s="88"/>
      <c r="G27817" s="88"/>
      <c r="H27817" s="88"/>
      <c r="I27817" s="88"/>
      <c r="J27817" s="88"/>
      <c r="K27817" s="88"/>
    </row>
    <row r="27818" spans="2:11" hidden="1" x14ac:dyDescent="0.2">
      <c r="B27818" s="88"/>
      <c r="C27818" s="88"/>
      <c r="D27818" s="88"/>
      <c r="E27818" s="88"/>
      <c r="F27818" s="88"/>
      <c r="G27818" s="88"/>
      <c r="H27818" s="88"/>
      <c r="I27818" s="88"/>
      <c r="J27818" s="88"/>
      <c r="K27818" s="88"/>
    </row>
    <row r="27819" spans="2:11" hidden="1" x14ac:dyDescent="0.2">
      <c r="B27819" s="88"/>
      <c r="C27819" s="88"/>
      <c r="D27819" s="88"/>
      <c r="E27819" s="88"/>
      <c r="F27819" s="88"/>
      <c r="G27819" s="88"/>
      <c r="H27819" s="88"/>
      <c r="I27819" s="88"/>
      <c r="J27819" s="88"/>
      <c r="K27819" s="88"/>
    </row>
    <row r="27820" spans="2:11" hidden="1" x14ac:dyDescent="0.2">
      <c r="B27820" s="88"/>
      <c r="C27820" s="88"/>
      <c r="D27820" s="88"/>
      <c r="E27820" s="88"/>
      <c r="F27820" s="88"/>
      <c r="G27820" s="88"/>
      <c r="H27820" s="88"/>
      <c r="I27820" s="88"/>
      <c r="J27820" s="88"/>
      <c r="K27820" s="88"/>
    </row>
    <row r="27821" spans="2:11" hidden="1" x14ac:dyDescent="0.2">
      <c r="B27821" s="88"/>
      <c r="C27821" s="88"/>
      <c r="D27821" s="88"/>
      <c r="E27821" s="88"/>
      <c r="F27821" s="88"/>
      <c r="G27821" s="88"/>
      <c r="H27821" s="88"/>
      <c r="I27821" s="88"/>
      <c r="J27821" s="88"/>
      <c r="K27821" s="88"/>
    </row>
    <row r="27822" spans="2:11" hidden="1" x14ac:dyDescent="0.2">
      <c r="B27822" s="88"/>
      <c r="C27822" s="88"/>
      <c r="D27822" s="88"/>
      <c r="E27822" s="88"/>
      <c r="F27822" s="88"/>
      <c r="G27822" s="88"/>
      <c r="H27822" s="88"/>
      <c r="I27822" s="88"/>
      <c r="J27822" s="88"/>
      <c r="K27822" s="88"/>
    </row>
    <row r="27823" spans="2:11" hidden="1" x14ac:dyDescent="0.2">
      <c r="B27823" s="88"/>
      <c r="C27823" s="88"/>
      <c r="D27823" s="88"/>
      <c r="E27823" s="88"/>
      <c r="F27823" s="88"/>
      <c r="G27823" s="88"/>
      <c r="H27823" s="88"/>
      <c r="I27823" s="88"/>
      <c r="J27823" s="88"/>
      <c r="K27823" s="88"/>
    </row>
    <row r="27824" spans="2:11" hidden="1" x14ac:dyDescent="0.2">
      <c r="B27824" s="88"/>
      <c r="C27824" s="88"/>
      <c r="D27824" s="88"/>
      <c r="E27824" s="88"/>
      <c r="F27824" s="88"/>
      <c r="G27824" s="88"/>
      <c r="H27824" s="88"/>
      <c r="I27824" s="88"/>
      <c r="J27824" s="88"/>
      <c r="K27824" s="88"/>
    </row>
    <row r="27825" spans="2:11" hidden="1" x14ac:dyDescent="0.2">
      <c r="B27825" s="88"/>
      <c r="C27825" s="88"/>
      <c r="D27825" s="88"/>
      <c r="E27825" s="88"/>
      <c r="F27825" s="88"/>
      <c r="G27825" s="88"/>
      <c r="H27825" s="88"/>
      <c r="I27825" s="88"/>
      <c r="J27825" s="88"/>
      <c r="K27825" s="88"/>
    </row>
    <row r="27826" spans="2:11" hidden="1" x14ac:dyDescent="0.2">
      <c r="B27826" s="88"/>
      <c r="C27826" s="88"/>
      <c r="D27826" s="88"/>
      <c r="E27826" s="88"/>
      <c r="F27826" s="88"/>
      <c r="G27826" s="88"/>
      <c r="H27826" s="88"/>
      <c r="I27826" s="88"/>
      <c r="J27826" s="88"/>
      <c r="K27826" s="88"/>
    </row>
    <row r="27827" spans="2:11" hidden="1" x14ac:dyDescent="0.2">
      <c r="B27827" s="88"/>
      <c r="C27827" s="88"/>
      <c r="D27827" s="88"/>
      <c r="E27827" s="88"/>
      <c r="F27827" s="88"/>
      <c r="G27827" s="88"/>
      <c r="H27827" s="88"/>
      <c r="I27827" s="88"/>
      <c r="J27827" s="88"/>
      <c r="K27827" s="88"/>
    </row>
    <row r="27828" spans="2:11" hidden="1" x14ac:dyDescent="0.2">
      <c r="B27828" s="88"/>
      <c r="C27828" s="88"/>
      <c r="D27828" s="88"/>
      <c r="E27828" s="88"/>
      <c r="F27828" s="88"/>
      <c r="G27828" s="88"/>
      <c r="H27828" s="88"/>
      <c r="I27828" s="88"/>
      <c r="J27828" s="88"/>
      <c r="K27828" s="88"/>
    </row>
    <row r="27829" spans="2:11" hidden="1" x14ac:dyDescent="0.2">
      <c r="B27829" s="88"/>
      <c r="C27829" s="88"/>
      <c r="D27829" s="88"/>
      <c r="E27829" s="88"/>
      <c r="F27829" s="88"/>
      <c r="G27829" s="88"/>
      <c r="H27829" s="88"/>
      <c r="I27829" s="88"/>
      <c r="J27829" s="88"/>
      <c r="K27829" s="88"/>
    </row>
    <row r="27830" spans="2:11" hidden="1" x14ac:dyDescent="0.2">
      <c r="B27830" s="88"/>
      <c r="C27830" s="88"/>
      <c r="D27830" s="88"/>
      <c r="E27830" s="88"/>
      <c r="F27830" s="88"/>
      <c r="G27830" s="88"/>
      <c r="H27830" s="88"/>
      <c r="I27830" s="88"/>
      <c r="J27830" s="88"/>
      <c r="K27830" s="88"/>
    </row>
    <row r="27831" spans="2:11" hidden="1" x14ac:dyDescent="0.2">
      <c r="B27831" s="88"/>
      <c r="C27831" s="88"/>
      <c r="D27831" s="88"/>
      <c r="E27831" s="88"/>
      <c r="F27831" s="88"/>
      <c r="G27831" s="88"/>
      <c r="H27831" s="88"/>
      <c r="I27831" s="88"/>
      <c r="J27831" s="88"/>
      <c r="K27831" s="88"/>
    </row>
    <row r="27832" spans="2:11" hidden="1" x14ac:dyDescent="0.2">
      <c r="B27832" s="88"/>
      <c r="C27832" s="88"/>
      <c r="D27832" s="88"/>
      <c r="E27832" s="88"/>
      <c r="F27832" s="88"/>
      <c r="G27832" s="88"/>
      <c r="H27832" s="88"/>
      <c r="I27832" s="88"/>
      <c r="J27832" s="88"/>
      <c r="K27832" s="88"/>
    </row>
    <row r="27833" spans="2:11" hidden="1" x14ac:dyDescent="0.2">
      <c r="B27833" s="88"/>
      <c r="C27833" s="88"/>
      <c r="D27833" s="88"/>
      <c r="E27833" s="88"/>
      <c r="F27833" s="88"/>
      <c r="G27833" s="88"/>
      <c r="H27833" s="88"/>
      <c r="I27833" s="88"/>
      <c r="J27833" s="88"/>
      <c r="K27833" s="88"/>
    </row>
    <row r="27834" spans="2:11" hidden="1" x14ac:dyDescent="0.2">
      <c r="B27834" s="88"/>
      <c r="C27834" s="88"/>
      <c r="D27834" s="88"/>
      <c r="E27834" s="88"/>
      <c r="F27834" s="88"/>
      <c r="G27834" s="88"/>
      <c r="H27834" s="88"/>
      <c r="I27834" s="88"/>
      <c r="J27834" s="88"/>
      <c r="K27834" s="88"/>
    </row>
    <row r="27835" spans="2:11" hidden="1" x14ac:dyDescent="0.2">
      <c r="B27835" s="88"/>
      <c r="C27835" s="88"/>
      <c r="D27835" s="88"/>
      <c r="E27835" s="88"/>
      <c r="F27835" s="88"/>
      <c r="G27835" s="88"/>
      <c r="H27835" s="88"/>
      <c r="I27835" s="88"/>
      <c r="J27835" s="88"/>
      <c r="K27835" s="88"/>
    </row>
    <row r="27836" spans="2:11" hidden="1" x14ac:dyDescent="0.2">
      <c r="B27836" s="88"/>
      <c r="C27836" s="88"/>
      <c r="D27836" s="88"/>
      <c r="E27836" s="88"/>
      <c r="F27836" s="88"/>
      <c r="G27836" s="88"/>
      <c r="H27836" s="88"/>
      <c r="I27836" s="88"/>
      <c r="J27836" s="88"/>
      <c r="K27836" s="88"/>
    </row>
    <row r="27837" spans="2:11" hidden="1" x14ac:dyDescent="0.2">
      <c r="B27837" s="88"/>
      <c r="C27837" s="88"/>
      <c r="D27837" s="88"/>
      <c r="E27837" s="88"/>
      <c r="F27837" s="88"/>
      <c r="G27837" s="88"/>
      <c r="H27837" s="88"/>
      <c r="I27837" s="88"/>
      <c r="J27837" s="88"/>
      <c r="K27837" s="88"/>
    </row>
    <row r="27838" spans="2:11" hidden="1" x14ac:dyDescent="0.2">
      <c r="B27838" s="88"/>
      <c r="C27838" s="88"/>
      <c r="D27838" s="88"/>
      <c r="E27838" s="88"/>
      <c r="F27838" s="88"/>
      <c r="G27838" s="88"/>
      <c r="H27838" s="88"/>
      <c r="I27838" s="88"/>
      <c r="J27838" s="88"/>
      <c r="K27838" s="88"/>
    </row>
    <row r="27839" spans="2:11" hidden="1" x14ac:dyDescent="0.2">
      <c r="B27839" s="88"/>
      <c r="C27839" s="88"/>
      <c r="D27839" s="88"/>
      <c r="E27839" s="88"/>
      <c r="F27839" s="88"/>
      <c r="G27839" s="88"/>
      <c r="H27839" s="88"/>
      <c r="I27839" s="88"/>
      <c r="J27839" s="88"/>
      <c r="K27839" s="88"/>
    </row>
    <row r="27840" spans="2:11" hidden="1" x14ac:dyDescent="0.2">
      <c r="B27840" s="88"/>
      <c r="C27840" s="88"/>
      <c r="D27840" s="88"/>
      <c r="E27840" s="88"/>
      <c r="F27840" s="88"/>
      <c r="G27840" s="88"/>
      <c r="H27840" s="88"/>
      <c r="I27840" s="88"/>
      <c r="J27840" s="88"/>
      <c r="K27840" s="88"/>
    </row>
    <row r="27841" spans="2:11" hidden="1" x14ac:dyDescent="0.2">
      <c r="B27841" s="88"/>
      <c r="C27841" s="88"/>
      <c r="D27841" s="88"/>
      <c r="E27841" s="88"/>
      <c r="F27841" s="88"/>
      <c r="G27841" s="88"/>
      <c r="H27841" s="88"/>
      <c r="I27841" s="88"/>
      <c r="J27841" s="88"/>
      <c r="K27841" s="88"/>
    </row>
    <row r="27842" spans="2:11" hidden="1" x14ac:dyDescent="0.2">
      <c r="B27842" s="88"/>
      <c r="C27842" s="88"/>
      <c r="D27842" s="88"/>
      <c r="E27842" s="88"/>
      <c r="F27842" s="88"/>
      <c r="G27842" s="88"/>
      <c r="H27842" s="88"/>
      <c r="I27842" s="88"/>
      <c r="J27842" s="88"/>
      <c r="K27842" s="88"/>
    </row>
    <row r="27843" spans="2:11" hidden="1" x14ac:dyDescent="0.2">
      <c r="B27843" s="88"/>
      <c r="C27843" s="88"/>
      <c r="D27843" s="88"/>
      <c r="E27843" s="88"/>
      <c r="F27843" s="88"/>
      <c r="G27843" s="88"/>
      <c r="H27843" s="88"/>
      <c r="I27843" s="88"/>
      <c r="J27843" s="88"/>
      <c r="K27843" s="88"/>
    </row>
    <row r="27844" spans="2:11" hidden="1" x14ac:dyDescent="0.2">
      <c r="B27844" s="88"/>
      <c r="C27844" s="88"/>
      <c r="D27844" s="88"/>
      <c r="E27844" s="88"/>
      <c r="F27844" s="88"/>
      <c r="G27844" s="88"/>
      <c r="H27844" s="88"/>
      <c r="I27844" s="88"/>
      <c r="J27844" s="88"/>
      <c r="K27844" s="88"/>
    </row>
    <row r="27845" spans="2:11" hidden="1" x14ac:dyDescent="0.2">
      <c r="B27845" s="88"/>
      <c r="C27845" s="88"/>
      <c r="D27845" s="88"/>
      <c r="E27845" s="88"/>
      <c r="F27845" s="88"/>
      <c r="G27845" s="88"/>
      <c r="H27845" s="88"/>
      <c r="I27845" s="88"/>
      <c r="J27845" s="88"/>
      <c r="K27845" s="88"/>
    </row>
    <row r="27846" spans="2:11" hidden="1" x14ac:dyDescent="0.2">
      <c r="B27846" s="88"/>
      <c r="C27846" s="88"/>
      <c r="D27846" s="88"/>
      <c r="E27846" s="88"/>
      <c r="F27846" s="88"/>
      <c r="G27846" s="88"/>
      <c r="H27846" s="88"/>
      <c r="I27846" s="88"/>
      <c r="J27846" s="88"/>
      <c r="K27846" s="88"/>
    </row>
    <row r="27847" spans="2:11" hidden="1" x14ac:dyDescent="0.2">
      <c r="B27847" s="88"/>
      <c r="C27847" s="88"/>
      <c r="D27847" s="88"/>
      <c r="E27847" s="88"/>
      <c r="F27847" s="88"/>
      <c r="G27847" s="88"/>
      <c r="H27847" s="88"/>
      <c r="I27847" s="88"/>
      <c r="J27847" s="88"/>
      <c r="K27847" s="88"/>
    </row>
    <row r="27848" spans="2:11" hidden="1" x14ac:dyDescent="0.2">
      <c r="B27848" s="88"/>
      <c r="C27848" s="88"/>
      <c r="D27848" s="88"/>
      <c r="E27848" s="88"/>
      <c r="F27848" s="88"/>
      <c r="G27848" s="88"/>
      <c r="H27848" s="88"/>
      <c r="I27848" s="88"/>
      <c r="J27848" s="88"/>
      <c r="K27848" s="88"/>
    </row>
    <row r="27849" spans="2:11" hidden="1" x14ac:dyDescent="0.2">
      <c r="B27849" s="88"/>
      <c r="C27849" s="88"/>
      <c r="D27849" s="88"/>
      <c r="E27849" s="88"/>
      <c r="F27849" s="88"/>
      <c r="G27849" s="88"/>
      <c r="H27849" s="88"/>
      <c r="I27849" s="88"/>
      <c r="J27849" s="88"/>
      <c r="K27849" s="88"/>
    </row>
    <row r="27850" spans="2:11" hidden="1" x14ac:dyDescent="0.2">
      <c r="B27850" s="88"/>
      <c r="C27850" s="88"/>
      <c r="D27850" s="88"/>
      <c r="E27850" s="88"/>
      <c r="F27850" s="88"/>
      <c r="G27850" s="88"/>
      <c r="H27850" s="88"/>
      <c r="I27850" s="88"/>
      <c r="J27850" s="88"/>
      <c r="K27850" s="88"/>
    </row>
    <row r="27851" spans="2:11" hidden="1" x14ac:dyDescent="0.2">
      <c r="B27851" s="88"/>
      <c r="C27851" s="88"/>
      <c r="D27851" s="88"/>
      <c r="E27851" s="88"/>
      <c r="F27851" s="88"/>
      <c r="G27851" s="88"/>
      <c r="H27851" s="88"/>
      <c r="I27851" s="88"/>
      <c r="J27851" s="88"/>
      <c r="K27851" s="88"/>
    </row>
    <row r="27852" spans="2:11" hidden="1" x14ac:dyDescent="0.2">
      <c r="B27852" s="88"/>
      <c r="C27852" s="88"/>
      <c r="D27852" s="88"/>
      <c r="E27852" s="88"/>
      <c r="F27852" s="88"/>
      <c r="G27852" s="88"/>
      <c r="H27852" s="88"/>
      <c r="I27852" s="88"/>
      <c r="J27852" s="88"/>
      <c r="K27852" s="88"/>
    </row>
    <row r="27853" spans="2:11" hidden="1" x14ac:dyDescent="0.2">
      <c r="B27853" s="88"/>
      <c r="C27853" s="88"/>
      <c r="D27853" s="88"/>
      <c r="E27853" s="88"/>
      <c r="F27853" s="88"/>
      <c r="G27853" s="88"/>
      <c r="H27853" s="88"/>
      <c r="I27853" s="88"/>
      <c r="J27853" s="88"/>
      <c r="K27853" s="88"/>
    </row>
    <row r="27854" spans="2:11" hidden="1" x14ac:dyDescent="0.2">
      <c r="B27854" s="88"/>
      <c r="C27854" s="88"/>
      <c r="D27854" s="88"/>
      <c r="E27854" s="88"/>
      <c r="F27854" s="88"/>
      <c r="G27854" s="88"/>
      <c r="H27854" s="88"/>
      <c r="I27854" s="88"/>
      <c r="J27854" s="88"/>
      <c r="K27854" s="88"/>
    </row>
    <row r="27855" spans="2:11" hidden="1" x14ac:dyDescent="0.2">
      <c r="B27855" s="88"/>
      <c r="C27855" s="88"/>
      <c r="D27855" s="88"/>
      <c r="E27855" s="88"/>
      <c r="F27855" s="88"/>
      <c r="G27855" s="88"/>
      <c r="H27855" s="88"/>
      <c r="I27855" s="88"/>
      <c r="J27855" s="88"/>
      <c r="K27855" s="88"/>
    </row>
    <row r="27856" spans="2:11" hidden="1" x14ac:dyDescent="0.2">
      <c r="B27856" s="88"/>
      <c r="C27856" s="88"/>
      <c r="D27856" s="88"/>
      <c r="E27856" s="88"/>
      <c r="F27856" s="88"/>
      <c r="G27856" s="88"/>
      <c r="H27856" s="88"/>
      <c r="I27856" s="88"/>
      <c r="J27856" s="88"/>
      <c r="K27856" s="88"/>
    </row>
    <row r="27857" spans="2:11" hidden="1" x14ac:dyDescent="0.2">
      <c r="B27857" s="88"/>
      <c r="C27857" s="88"/>
      <c r="D27857" s="88"/>
      <c r="E27857" s="88"/>
      <c r="F27857" s="88"/>
      <c r="G27857" s="88"/>
      <c r="H27857" s="88"/>
      <c r="I27857" s="88"/>
      <c r="J27857" s="88"/>
      <c r="K27857" s="88"/>
    </row>
    <row r="27858" spans="2:11" hidden="1" x14ac:dyDescent="0.2">
      <c r="B27858" s="88"/>
      <c r="C27858" s="88"/>
      <c r="D27858" s="88"/>
      <c r="E27858" s="88"/>
      <c r="F27858" s="88"/>
      <c r="G27858" s="88"/>
      <c r="H27858" s="88"/>
      <c r="I27858" s="88"/>
      <c r="J27858" s="88"/>
      <c r="K27858" s="88"/>
    </row>
    <row r="27859" spans="2:11" hidden="1" x14ac:dyDescent="0.2">
      <c r="B27859" s="88"/>
      <c r="C27859" s="88"/>
      <c r="D27859" s="88"/>
      <c r="E27859" s="88"/>
      <c r="F27859" s="88"/>
      <c r="G27859" s="88"/>
      <c r="H27859" s="88"/>
      <c r="I27859" s="88"/>
      <c r="J27859" s="88"/>
      <c r="K27859" s="88"/>
    </row>
    <row r="27860" spans="2:11" hidden="1" x14ac:dyDescent="0.2">
      <c r="B27860" s="88"/>
      <c r="C27860" s="88"/>
      <c r="D27860" s="88"/>
      <c r="E27860" s="88"/>
      <c r="F27860" s="88"/>
      <c r="G27860" s="88"/>
      <c r="H27860" s="88"/>
      <c r="I27860" s="88"/>
      <c r="J27860" s="88"/>
      <c r="K27860" s="88"/>
    </row>
    <row r="27861" spans="2:11" hidden="1" x14ac:dyDescent="0.2">
      <c r="B27861" s="88"/>
      <c r="C27861" s="88"/>
      <c r="D27861" s="88"/>
      <c r="E27861" s="88"/>
      <c r="F27861" s="88"/>
      <c r="G27861" s="88"/>
      <c r="H27861" s="88"/>
      <c r="I27861" s="88"/>
      <c r="J27861" s="88"/>
      <c r="K27861" s="88"/>
    </row>
    <row r="27862" spans="2:11" hidden="1" x14ac:dyDescent="0.2">
      <c r="B27862" s="88"/>
      <c r="C27862" s="88"/>
      <c r="D27862" s="88"/>
      <c r="E27862" s="88"/>
      <c r="F27862" s="88"/>
      <c r="G27862" s="88"/>
      <c r="H27862" s="88"/>
      <c r="I27862" s="88"/>
      <c r="J27862" s="88"/>
      <c r="K27862" s="88"/>
    </row>
    <row r="27863" spans="2:11" hidden="1" x14ac:dyDescent="0.2">
      <c r="B27863" s="88"/>
      <c r="C27863" s="88"/>
      <c r="D27863" s="88"/>
      <c r="E27863" s="88"/>
      <c r="F27863" s="88"/>
      <c r="G27863" s="88"/>
      <c r="H27863" s="88"/>
      <c r="I27863" s="88"/>
      <c r="J27863" s="88"/>
      <c r="K27863" s="88"/>
    </row>
    <row r="27864" spans="2:11" hidden="1" x14ac:dyDescent="0.2">
      <c r="B27864" s="88"/>
      <c r="C27864" s="88"/>
      <c r="D27864" s="88"/>
      <c r="E27864" s="88"/>
      <c r="F27864" s="88"/>
      <c r="G27864" s="88"/>
      <c r="H27864" s="88"/>
      <c r="I27864" s="88"/>
      <c r="J27864" s="88"/>
      <c r="K27864" s="88"/>
    </row>
    <row r="27865" spans="2:11" hidden="1" x14ac:dyDescent="0.2">
      <c r="B27865" s="88"/>
      <c r="C27865" s="88"/>
      <c r="D27865" s="88"/>
      <c r="E27865" s="88"/>
      <c r="F27865" s="88"/>
      <c r="G27865" s="88"/>
      <c r="H27865" s="88"/>
      <c r="I27865" s="88"/>
      <c r="J27865" s="88"/>
      <c r="K27865" s="88"/>
    </row>
    <row r="27866" spans="2:11" hidden="1" x14ac:dyDescent="0.2">
      <c r="B27866" s="88"/>
      <c r="C27866" s="88"/>
      <c r="D27866" s="88"/>
      <c r="E27866" s="88"/>
      <c r="F27866" s="88"/>
      <c r="G27866" s="88"/>
      <c r="H27866" s="88"/>
      <c r="I27866" s="88"/>
      <c r="J27866" s="88"/>
      <c r="K27866" s="88"/>
    </row>
    <row r="27867" spans="2:11" hidden="1" x14ac:dyDescent="0.2">
      <c r="B27867" s="88"/>
      <c r="C27867" s="88"/>
      <c r="D27867" s="88"/>
      <c r="E27867" s="88"/>
      <c r="F27867" s="88"/>
      <c r="G27867" s="88"/>
      <c r="H27867" s="88"/>
      <c r="I27867" s="88"/>
      <c r="J27867" s="88"/>
      <c r="K27867" s="88"/>
    </row>
    <row r="27868" spans="2:11" hidden="1" x14ac:dyDescent="0.2">
      <c r="B27868" s="88"/>
      <c r="C27868" s="88"/>
      <c r="D27868" s="88"/>
      <c r="E27868" s="88"/>
      <c r="F27868" s="88"/>
      <c r="G27868" s="88"/>
      <c r="H27868" s="88"/>
      <c r="I27868" s="88"/>
      <c r="J27868" s="88"/>
      <c r="K27868" s="88"/>
    </row>
    <row r="27869" spans="2:11" hidden="1" x14ac:dyDescent="0.2">
      <c r="B27869" s="88"/>
      <c r="C27869" s="88"/>
      <c r="D27869" s="88"/>
      <c r="E27869" s="88"/>
      <c r="F27869" s="88"/>
      <c r="G27869" s="88"/>
      <c r="H27869" s="88"/>
      <c r="I27869" s="88"/>
      <c r="J27869" s="88"/>
      <c r="K27869" s="88"/>
    </row>
    <row r="27870" spans="2:11" hidden="1" x14ac:dyDescent="0.2">
      <c r="B27870" s="88"/>
      <c r="C27870" s="88"/>
      <c r="D27870" s="88"/>
      <c r="E27870" s="88"/>
      <c r="F27870" s="88"/>
      <c r="G27870" s="88"/>
      <c r="H27870" s="88"/>
      <c r="I27870" s="88"/>
      <c r="J27870" s="88"/>
      <c r="K27870" s="88"/>
    </row>
    <row r="27871" spans="2:11" hidden="1" x14ac:dyDescent="0.2">
      <c r="B27871" s="88"/>
      <c r="C27871" s="88"/>
      <c r="D27871" s="88"/>
      <c r="E27871" s="88"/>
      <c r="F27871" s="88"/>
      <c r="G27871" s="88"/>
      <c r="H27871" s="88"/>
      <c r="I27871" s="88"/>
      <c r="J27871" s="88"/>
      <c r="K27871" s="88"/>
    </row>
    <row r="27872" spans="2:11" hidden="1" x14ac:dyDescent="0.2">
      <c r="B27872" s="88"/>
      <c r="C27872" s="88"/>
      <c r="D27872" s="88"/>
      <c r="E27872" s="88"/>
      <c r="F27872" s="88"/>
      <c r="G27872" s="88"/>
      <c r="H27872" s="88"/>
      <c r="I27872" s="88"/>
      <c r="J27872" s="88"/>
      <c r="K27872" s="88"/>
    </row>
    <row r="27873" spans="2:11" hidden="1" x14ac:dyDescent="0.2">
      <c r="B27873" s="88"/>
      <c r="C27873" s="88"/>
      <c r="D27873" s="88"/>
      <c r="E27873" s="88"/>
      <c r="F27873" s="88"/>
      <c r="G27873" s="88"/>
      <c r="H27873" s="88"/>
      <c r="I27873" s="88"/>
      <c r="J27873" s="88"/>
      <c r="K27873" s="88"/>
    </row>
    <row r="27874" spans="2:11" hidden="1" x14ac:dyDescent="0.2">
      <c r="B27874" s="88"/>
      <c r="C27874" s="88"/>
      <c r="D27874" s="88"/>
      <c r="E27874" s="88"/>
      <c r="F27874" s="88"/>
      <c r="G27874" s="88"/>
      <c r="H27874" s="88"/>
      <c r="I27874" s="88"/>
      <c r="J27874" s="88"/>
      <c r="K27874" s="88"/>
    </row>
    <row r="27875" spans="2:11" hidden="1" x14ac:dyDescent="0.2">
      <c r="B27875" s="88"/>
      <c r="C27875" s="88"/>
      <c r="D27875" s="88"/>
      <c r="E27875" s="88"/>
      <c r="F27875" s="88"/>
      <c r="G27875" s="88"/>
      <c r="H27875" s="88"/>
      <c r="I27875" s="88"/>
      <c r="J27875" s="88"/>
      <c r="K27875" s="88"/>
    </row>
    <row r="27876" spans="2:11" hidden="1" x14ac:dyDescent="0.2">
      <c r="B27876" s="88"/>
      <c r="C27876" s="88"/>
      <c r="D27876" s="88"/>
      <c r="E27876" s="88"/>
      <c r="F27876" s="88"/>
      <c r="G27876" s="88"/>
      <c r="H27876" s="88"/>
      <c r="I27876" s="88"/>
      <c r="J27876" s="88"/>
      <c r="K27876" s="88"/>
    </row>
    <row r="27877" spans="2:11" hidden="1" x14ac:dyDescent="0.2">
      <c r="B27877" s="88"/>
      <c r="C27877" s="88"/>
      <c r="D27877" s="88"/>
      <c r="E27877" s="88"/>
      <c r="F27877" s="88"/>
      <c r="G27877" s="88"/>
      <c r="H27877" s="88"/>
      <c r="I27877" s="88"/>
      <c r="J27877" s="88"/>
      <c r="K27877" s="88"/>
    </row>
    <row r="27878" spans="2:11" hidden="1" x14ac:dyDescent="0.2">
      <c r="B27878" s="88"/>
      <c r="C27878" s="88"/>
      <c r="D27878" s="88"/>
      <c r="E27878" s="88"/>
      <c r="F27878" s="88"/>
      <c r="G27878" s="88"/>
      <c r="H27878" s="88"/>
      <c r="I27878" s="88"/>
      <c r="J27878" s="88"/>
      <c r="K27878" s="88"/>
    </row>
    <row r="27879" spans="2:11" hidden="1" x14ac:dyDescent="0.2">
      <c r="B27879" s="88"/>
      <c r="C27879" s="88"/>
      <c r="D27879" s="88"/>
      <c r="E27879" s="88"/>
      <c r="F27879" s="88"/>
      <c r="G27879" s="88"/>
      <c r="H27879" s="88"/>
      <c r="I27879" s="88"/>
      <c r="J27879" s="88"/>
      <c r="K27879" s="88"/>
    </row>
    <row r="27880" spans="2:11" hidden="1" x14ac:dyDescent="0.2">
      <c r="B27880" s="88"/>
      <c r="C27880" s="88"/>
      <c r="D27880" s="88"/>
      <c r="E27880" s="88"/>
      <c r="F27880" s="88"/>
      <c r="G27880" s="88"/>
      <c r="H27880" s="88"/>
      <c r="I27880" s="88"/>
      <c r="J27880" s="88"/>
      <c r="K27880" s="88"/>
    </row>
    <row r="27881" spans="2:11" hidden="1" x14ac:dyDescent="0.2">
      <c r="B27881" s="88"/>
      <c r="C27881" s="88"/>
      <c r="D27881" s="88"/>
      <c r="E27881" s="88"/>
      <c r="F27881" s="88"/>
      <c r="G27881" s="88"/>
      <c r="H27881" s="88"/>
      <c r="I27881" s="88"/>
      <c r="J27881" s="88"/>
      <c r="K27881" s="88"/>
    </row>
    <row r="27882" spans="2:11" hidden="1" x14ac:dyDescent="0.2">
      <c r="B27882" s="88"/>
      <c r="C27882" s="88"/>
      <c r="D27882" s="88"/>
      <c r="E27882" s="88"/>
      <c r="F27882" s="88"/>
      <c r="G27882" s="88"/>
      <c r="H27882" s="88"/>
      <c r="I27882" s="88"/>
      <c r="J27882" s="88"/>
      <c r="K27882" s="88"/>
    </row>
    <row r="27883" spans="2:11" hidden="1" x14ac:dyDescent="0.2">
      <c r="B27883" s="88"/>
      <c r="C27883" s="88"/>
      <c r="D27883" s="88"/>
      <c r="E27883" s="88"/>
      <c r="F27883" s="88"/>
      <c r="G27883" s="88"/>
      <c r="H27883" s="88"/>
      <c r="I27883" s="88"/>
      <c r="J27883" s="88"/>
      <c r="K27883" s="88"/>
    </row>
    <row r="27884" spans="2:11" hidden="1" x14ac:dyDescent="0.2">
      <c r="B27884" s="88"/>
      <c r="C27884" s="88"/>
      <c r="D27884" s="88"/>
      <c r="E27884" s="88"/>
      <c r="F27884" s="88"/>
      <c r="G27884" s="88"/>
      <c r="H27884" s="88"/>
      <c r="I27884" s="88"/>
      <c r="J27884" s="88"/>
      <c r="K27884" s="88"/>
    </row>
    <row r="27885" spans="2:11" hidden="1" x14ac:dyDescent="0.2">
      <c r="B27885" s="88"/>
      <c r="C27885" s="88"/>
      <c r="D27885" s="88"/>
      <c r="E27885" s="88"/>
      <c r="F27885" s="88"/>
      <c r="G27885" s="88"/>
      <c r="H27885" s="88"/>
      <c r="I27885" s="88"/>
      <c r="J27885" s="88"/>
      <c r="K27885" s="88"/>
    </row>
    <row r="27886" spans="2:11" hidden="1" x14ac:dyDescent="0.2">
      <c r="B27886" s="88"/>
      <c r="C27886" s="88"/>
      <c r="D27886" s="88"/>
      <c r="E27886" s="88"/>
      <c r="F27886" s="88"/>
      <c r="G27886" s="88"/>
      <c r="H27886" s="88"/>
      <c r="I27886" s="88"/>
      <c r="J27886" s="88"/>
      <c r="K27886" s="88"/>
    </row>
    <row r="27887" spans="2:11" hidden="1" x14ac:dyDescent="0.2">
      <c r="B27887" s="88"/>
      <c r="C27887" s="88"/>
      <c r="D27887" s="88"/>
      <c r="E27887" s="88"/>
      <c r="F27887" s="88"/>
      <c r="G27887" s="88"/>
      <c r="H27887" s="88"/>
      <c r="I27887" s="88"/>
      <c r="J27887" s="88"/>
      <c r="K27887" s="88"/>
    </row>
    <row r="27888" spans="2:11" hidden="1" x14ac:dyDescent="0.2">
      <c r="B27888" s="88"/>
      <c r="C27888" s="88"/>
      <c r="D27888" s="88"/>
      <c r="E27888" s="88"/>
      <c r="F27888" s="88"/>
      <c r="G27888" s="88"/>
      <c r="H27888" s="88"/>
      <c r="I27888" s="88"/>
      <c r="J27888" s="88"/>
      <c r="K27888" s="88"/>
    </row>
    <row r="27889" spans="2:11" hidden="1" x14ac:dyDescent="0.2">
      <c r="B27889" s="88"/>
      <c r="C27889" s="88"/>
      <c r="D27889" s="88"/>
      <c r="E27889" s="88"/>
      <c r="F27889" s="88"/>
      <c r="G27889" s="88"/>
      <c r="H27889" s="88"/>
      <c r="I27889" s="88"/>
      <c r="J27889" s="88"/>
      <c r="K27889" s="88"/>
    </row>
    <row r="27890" spans="2:11" hidden="1" x14ac:dyDescent="0.2">
      <c r="B27890" s="88"/>
      <c r="C27890" s="88"/>
      <c r="D27890" s="88"/>
      <c r="E27890" s="88"/>
      <c r="F27890" s="88"/>
      <c r="G27890" s="88"/>
      <c r="H27890" s="88"/>
      <c r="I27890" s="88"/>
      <c r="J27890" s="88"/>
      <c r="K27890" s="88"/>
    </row>
    <row r="27891" spans="2:11" hidden="1" x14ac:dyDescent="0.2">
      <c r="B27891" s="88"/>
      <c r="C27891" s="88"/>
      <c r="D27891" s="88"/>
      <c r="E27891" s="88"/>
      <c r="F27891" s="88"/>
      <c r="G27891" s="88"/>
      <c r="H27891" s="88"/>
      <c r="I27891" s="88"/>
      <c r="J27891" s="88"/>
      <c r="K27891" s="88"/>
    </row>
    <row r="27892" spans="2:11" hidden="1" x14ac:dyDescent="0.2">
      <c r="B27892" s="88"/>
      <c r="C27892" s="88"/>
      <c r="D27892" s="88"/>
      <c r="E27892" s="88"/>
      <c r="F27892" s="88"/>
      <c r="G27892" s="88"/>
      <c r="H27892" s="88"/>
      <c r="I27892" s="88"/>
      <c r="J27892" s="88"/>
      <c r="K27892" s="88"/>
    </row>
    <row r="27893" spans="2:11" hidden="1" x14ac:dyDescent="0.2">
      <c r="B27893" s="88"/>
      <c r="C27893" s="88"/>
      <c r="D27893" s="88"/>
      <c r="E27893" s="88"/>
      <c r="F27893" s="88"/>
      <c r="G27893" s="88"/>
      <c r="H27893" s="88"/>
      <c r="I27893" s="88"/>
      <c r="J27893" s="88"/>
      <c r="K27893" s="88"/>
    </row>
    <row r="27894" spans="2:11" hidden="1" x14ac:dyDescent="0.2">
      <c r="B27894" s="88"/>
      <c r="C27894" s="88"/>
      <c r="D27894" s="88"/>
      <c r="E27894" s="88"/>
      <c r="F27894" s="88"/>
      <c r="G27894" s="88"/>
      <c r="H27894" s="88"/>
      <c r="I27894" s="88"/>
      <c r="J27894" s="88"/>
      <c r="K27894" s="88"/>
    </row>
    <row r="27895" spans="2:11" hidden="1" x14ac:dyDescent="0.2">
      <c r="B27895" s="88"/>
      <c r="C27895" s="88"/>
      <c r="D27895" s="88"/>
      <c r="E27895" s="88"/>
      <c r="F27895" s="88"/>
      <c r="G27895" s="88"/>
      <c r="H27895" s="88"/>
      <c r="I27895" s="88"/>
      <c r="J27895" s="88"/>
      <c r="K27895" s="88"/>
    </row>
    <row r="27896" spans="2:11" hidden="1" x14ac:dyDescent="0.2">
      <c r="B27896" s="88"/>
      <c r="C27896" s="88"/>
      <c r="D27896" s="88"/>
      <c r="E27896" s="88"/>
      <c r="F27896" s="88"/>
      <c r="G27896" s="88"/>
      <c r="H27896" s="88"/>
      <c r="I27896" s="88"/>
      <c r="J27896" s="88"/>
      <c r="K27896" s="88"/>
    </row>
    <row r="27897" spans="2:11" hidden="1" x14ac:dyDescent="0.2">
      <c r="B27897" s="88"/>
      <c r="C27897" s="88"/>
      <c r="D27897" s="88"/>
      <c r="E27897" s="88"/>
      <c r="F27897" s="88"/>
      <c r="G27897" s="88"/>
      <c r="H27897" s="88"/>
      <c r="I27897" s="88"/>
      <c r="J27897" s="88"/>
      <c r="K27897" s="88"/>
    </row>
    <row r="27898" spans="2:11" hidden="1" x14ac:dyDescent="0.2">
      <c r="B27898" s="88"/>
      <c r="C27898" s="88"/>
      <c r="D27898" s="88"/>
      <c r="E27898" s="88"/>
      <c r="F27898" s="88"/>
      <c r="G27898" s="88"/>
      <c r="H27898" s="88"/>
      <c r="I27898" s="88"/>
      <c r="J27898" s="88"/>
      <c r="K27898" s="88"/>
    </row>
    <row r="27899" spans="2:11" hidden="1" x14ac:dyDescent="0.2">
      <c r="B27899" s="88"/>
      <c r="C27899" s="88"/>
      <c r="D27899" s="88"/>
      <c r="E27899" s="88"/>
      <c r="F27899" s="88"/>
      <c r="G27899" s="88"/>
      <c r="H27899" s="88"/>
      <c r="I27899" s="88"/>
      <c r="J27899" s="88"/>
      <c r="K27899" s="88"/>
    </row>
    <row r="27900" spans="2:11" hidden="1" x14ac:dyDescent="0.2">
      <c r="B27900" s="88"/>
      <c r="C27900" s="88"/>
      <c r="D27900" s="88"/>
      <c r="E27900" s="88"/>
      <c r="F27900" s="88"/>
      <c r="G27900" s="88"/>
      <c r="H27900" s="88"/>
      <c r="I27900" s="88"/>
      <c r="J27900" s="88"/>
      <c r="K27900" s="88"/>
    </row>
    <row r="27901" spans="2:11" hidden="1" x14ac:dyDescent="0.2">
      <c r="B27901" s="88"/>
      <c r="C27901" s="88"/>
      <c r="D27901" s="88"/>
      <c r="E27901" s="88"/>
      <c r="F27901" s="88"/>
      <c r="G27901" s="88"/>
      <c r="H27901" s="88"/>
      <c r="I27901" s="88"/>
      <c r="J27901" s="88"/>
      <c r="K27901" s="88"/>
    </row>
    <row r="27902" spans="2:11" hidden="1" x14ac:dyDescent="0.2">
      <c r="B27902" s="88"/>
      <c r="C27902" s="88"/>
      <c r="D27902" s="88"/>
      <c r="E27902" s="88"/>
      <c r="F27902" s="88"/>
      <c r="G27902" s="88"/>
      <c r="H27902" s="88"/>
      <c r="I27902" s="88"/>
      <c r="J27902" s="88"/>
      <c r="K27902" s="88"/>
    </row>
    <row r="27903" spans="2:11" hidden="1" x14ac:dyDescent="0.2">
      <c r="B27903" s="88"/>
      <c r="C27903" s="88"/>
      <c r="D27903" s="88"/>
      <c r="E27903" s="88"/>
      <c r="F27903" s="88"/>
      <c r="G27903" s="88"/>
      <c r="H27903" s="88"/>
      <c r="I27903" s="88"/>
      <c r="J27903" s="88"/>
      <c r="K27903" s="88"/>
    </row>
    <row r="27904" spans="2:11" hidden="1" x14ac:dyDescent="0.2">
      <c r="B27904" s="88"/>
      <c r="C27904" s="88"/>
      <c r="D27904" s="88"/>
      <c r="E27904" s="88"/>
      <c r="F27904" s="88"/>
      <c r="G27904" s="88"/>
      <c r="H27904" s="88"/>
      <c r="I27904" s="88"/>
      <c r="J27904" s="88"/>
      <c r="K27904" s="88"/>
    </row>
    <row r="27905" spans="2:11" hidden="1" x14ac:dyDescent="0.2">
      <c r="B27905" s="88"/>
      <c r="C27905" s="88"/>
      <c r="D27905" s="88"/>
      <c r="E27905" s="88"/>
      <c r="F27905" s="88"/>
      <c r="G27905" s="88"/>
      <c r="H27905" s="88"/>
      <c r="I27905" s="88"/>
      <c r="J27905" s="88"/>
      <c r="K27905" s="88"/>
    </row>
    <row r="27906" spans="2:11" hidden="1" x14ac:dyDescent="0.2">
      <c r="B27906" s="88"/>
      <c r="C27906" s="88"/>
      <c r="D27906" s="88"/>
      <c r="E27906" s="88"/>
      <c r="F27906" s="88"/>
      <c r="G27906" s="88"/>
      <c r="H27906" s="88"/>
      <c r="I27906" s="88"/>
      <c r="J27906" s="88"/>
      <c r="K27906" s="88"/>
    </row>
    <row r="27907" spans="2:11" hidden="1" x14ac:dyDescent="0.2">
      <c r="B27907" s="88"/>
      <c r="C27907" s="88"/>
      <c r="D27907" s="88"/>
      <c r="E27907" s="88"/>
      <c r="F27907" s="88"/>
      <c r="G27907" s="88"/>
      <c r="H27907" s="88"/>
      <c r="I27907" s="88"/>
      <c r="J27907" s="88"/>
      <c r="K27907" s="88"/>
    </row>
    <row r="27908" spans="2:11" hidden="1" x14ac:dyDescent="0.2">
      <c r="B27908" s="88"/>
      <c r="C27908" s="88"/>
      <c r="D27908" s="88"/>
      <c r="E27908" s="88"/>
      <c r="F27908" s="88"/>
      <c r="G27908" s="88"/>
      <c r="H27908" s="88"/>
      <c r="I27908" s="88"/>
      <c r="J27908" s="88"/>
      <c r="K27908" s="88"/>
    </row>
    <row r="27909" spans="2:11" hidden="1" x14ac:dyDescent="0.2">
      <c r="B27909" s="88"/>
      <c r="C27909" s="88"/>
      <c r="D27909" s="88"/>
      <c r="E27909" s="88"/>
      <c r="F27909" s="88"/>
      <c r="G27909" s="88"/>
      <c r="H27909" s="88"/>
      <c r="I27909" s="88"/>
      <c r="J27909" s="88"/>
      <c r="K27909" s="88"/>
    </row>
    <row r="27910" spans="2:11" hidden="1" x14ac:dyDescent="0.2">
      <c r="B27910" s="88"/>
      <c r="C27910" s="88"/>
      <c r="D27910" s="88"/>
      <c r="E27910" s="88"/>
      <c r="F27910" s="88"/>
      <c r="G27910" s="88"/>
      <c r="H27910" s="88"/>
      <c r="I27910" s="88"/>
      <c r="J27910" s="88"/>
      <c r="K27910" s="88"/>
    </row>
    <row r="27911" spans="2:11" hidden="1" x14ac:dyDescent="0.2">
      <c r="B27911" s="88"/>
      <c r="C27911" s="88"/>
      <c r="D27911" s="88"/>
      <c r="E27911" s="88"/>
      <c r="F27911" s="88"/>
      <c r="G27911" s="88"/>
      <c r="H27911" s="88"/>
      <c r="I27911" s="88"/>
      <c r="J27911" s="88"/>
      <c r="K27911" s="88"/>
    </row>
    <row r="27912" spans="2:11" hidden="1" x14ac:dyDescent="0.2">
      <c r="B27912" s="88"/>
      <c r="C27912" s="88"/>
      <c r="D27912" s="88"/>
      <c r="E27912" s="88"/>
      <c r="F27912" s="88"/>
      <c r="G27912" s="88"/>
      <c r="H27912" s="88"/>
      <c r="I27912" s="88"/>
      <c r="J27912" s="88"/>
      <c r="K27912" s="88"/>
    </row>
    <row r="27913" spans="2:11" hidden="1" x14ac:dyDescent="0.2">
      <c r="B27913" s="88"/>
      <c r="C27913" s="88"/>
      <c r="D27913" s="88"/>
      <c r="E27913" s="88"/>
      <c r="F27913" s="88"/>
      <c r="G27913" s="88"/>
      <c r="H27913" s="88"/>
      <c r="I27913" s="88"/>
      <c r="J27913" s="88"/>
      <c r="K27913" s="88"/>
    </row>
    <row r="27914" spans="2:11" hidden="1" x14ac:dyDescent="0.2">
      <c r="B27914" s="88"/>
      <c r="C27914" s="88"/>
      <c r="D27914" s="88"/>
      <c r="E27914" s="88"/>
      <c r="F27914" s="88"/>
      <c r="G27914" s="88"/>
      <c r="H27914" s="88"/>
      <c r="I27914" s="88"/>
      <c r="J27914" s="88"/>
      <c r="K27914" s="88"/>
    </row>
    <row r="27915" spans="2:11" hidden="1" x14ac:dyDescent="0.2">
      <c r="B27915" s="88"/>
      <c r="C27915" s="88"/>
      <c r="D27915" s="88"/>
      <c r="E27915" s="88"/>
      <c r="F27915" s="88"/>
      <c r="G27915" s="88"/>
      <c r="H27915" s="88"/>
      <c r="I27915" s="88"/>
      <c r="J27915" s="88"/>
      <c r="K27915" s="88"/>
    </row>
    <row r="27916" spans="2:11" hidden="1" x14ac:dyDescent="0.2">
      <c r="B27916" s="88"/>
      <c r="C27916" s="88"/>
      <c r="D27916" s="88"/>
      <c r="E27916" s="88"/>
      <c r="F27916" s="88"/>
      <c r="G27916" s="88"/>
      <c r="H27916" s="88"/>
      <c r="I27916" s="88"/>
      <c r="J27916" s="88"/>
      <c r="K27916" s="88"/>
    </row>
    <row r="27917" spans="2:11" hidden="1" x14ac:dyDescent="0.2">
      <c r="B27917" s="88"/>
      <c r="C27917" s="88"/>
      <c r="D27917" s="88"/>
      <c r="E27917" s="88"/>
      <c r="F27917" s="88"/>
      <c r="G27917" s="88"/>
      <c r="H27917" s="88"/>
      <c r="I27917" s="88"/>
      <c r="J27917" s="88"/>
      <c r="K27917" s="88"/>
    </row>
    <row r="27918" spans="2:11" hidden="1" x14ac:dyDescent="0.2">
      <c r="B27918" s="88"/>
      <c r="C27918" s="88"/>
      <c r="D27918" s="88"/>
      <c r="E27918" s="88"/>
      <c r="F27918" s="88"/>
      <c r="G27918" s="88"/>
      <c r="H27918" s="88"/>
      <c r="I27918" s="88"/>
      <c r="J27918" s="88"/>
      <c r="K27918" s="88"/>
    </row>
    <row r="27919" spans="2:11" hidden="1" x14ac:dyDescent="0.2">
      <c r="B27919" s="88"/>
      <c r="C27919" s="88"/>
      <c r="D27919" s="88"/>
      <c r="E27919" s="88"/>
      <c r="F27919" s="88"/>
      <c r="G27919" s="88"/>
      <c r="H27919" s="88"/>
      <c r="I27919" s="88"/>
      <c r="J27919" s="88"/>
      <c r="K27919" s="88"/>
    </row>
    <row r="27920" spans="2:11" hidden="1" x14ac:dyDescent="0.2">
      <c r="B27920" s="88"/>
      <c r="C27920" s="88"/>
      <c r="D27920" s="88"/>
      <c r="E27920" s="88"/>
      <c r="F27920" s="88"/>
      <c r="G27920" s="88"/>
      <c r="H27920" s="88"/>
      <c r="I27920" s="88"/>
      <c r="J27920" s="88"/>
      <c r="K27920" s="88"/>
    </row>
    <row r="27921" spans="2:11" hidden="1" x14ac:dyDescent="0.2">
      <c r="B27921" s="88"/>
      <c r="C27921" s="88"/>
      <c r="D27921" s="88"/>
      <c r="E27921" s="88"/>
      <c r="F27921" s="88"/>
      <c r="G27921" s="88"/>
      <c r="H27921" s="88"/>
      <c r="I27921" s="88"/>
      <c r="J27921" s="88"/>
      <c r="K27921" s="88"/>
    </row>
    <row r="27922" spans="2:11" hidden="1" x14ac:dyDescent="0.2">
      <c r="B27922" s="88"/>
      <c r="C27922" s="88"/>
      <c r="D27922" s="88"/>
      <c r="E27922" s="88"/>
      <c r="F27922" s="88"/>
      <c r="G27922" s="88"/>
      <c r="H27922" s="88"/>
      <c r="I27922" s="88"/>
      <c r="J27922" s="88"/>
      <c r="K27922" s="88"/>
    </row>
    <row r="27923" spans="2:11" hidden="1" x14ac:dyDescent="0.2">
      <c r="B27923" s="88"/>
      <c r="C27923" s="88"/>
      <c r="D27923" s="88"/>
      <c r="E27923" s="88"/>
      <c r="F27923" s="88"/>
      <c r="G27923" s="88"/>
      <c r="H27923" s="88"/>
      <c r="I27923" s="88"/>
      <c r="J27923" s="88"/>
      <c r="K27923" s="88"/>
    </row>
    <row r="27924" spans="2:11" hidden="1" x14ac:dyDescent="0.2">
      <c r="B27924" s="88"/>
      <c r="C27924" s="88"/>
      <c r="D27924" s="88"/>
      <c r="E27924" s="88"/>
      <c r="F27924" s="88"/>
      <c r="G27924" s="88"/>
      <c r="H27924" s="88"/>
      <c r="I27924" s="88"/>
      <c r="J27924" s="88"/>
      <c r="K27924" s="88"/>
    </row>
    <row r="27925" spans="2:11" hidden="1" x14ac:dyDescent="0.2">
      <c r="B27925" s="88"/>
      <c r="C27925" s="88"/>
      <c r="D27925" s="88"/>
      <c r="E27925" s="88"/>
      <c r="F27925" s="88"/>
      <c r="G27925" s="88"/>
      <c r="H27925" s="88"/>
      <c r="I27925" s="88"/>
      <c r="J27925" s="88"/>
      <c r="K27925" s="88"/>
    </row>
    <row r="27926" spans="2:11" hidden="1" x14ac:dyDescent="0.2">
      <c r="B27926" s="88"/>
      <c r="C27926" s="88"/>
      <c r="D27926" s="88"/>
      <c r="E27926" s="88"/>
      <c r="F27926" s="88"/>
      <c r="G27926" s="88"/>
      <c r="H27926" s="88"/>
      <c r="I27926" s="88"/>
      <c r="J27926" s="88"/>
      <c r="K27926" s="88"/>
    </row>
    <row r="27927" spans="2:11" hidden="1" x14ac:dyDescent="0.2">
      <c r="B27927" s="88"/>
      <c r="C27927" s="88"/>
      <c r="D27927" s="88"/>
      <c r="E27927" s="88"/>
      <c r="F27927" s="88"/>
      <c r="G27927" s="88"/>
      <c r="H27927" s="88"/>
      <c r="I27927" s="88"/>
      <c r="J27927" s="88"/>
      <c r="K27927" s="88"/>
    </row>
    <row r="27928" spans="2:11" hidden="1" x14ac:dyDescent="0.2">
      <c r="B27928" s="88"/>
      <c r="C27928" s="88"/>
      <c r="D27928" s="88"/>
      <c r="E27928" s="88"/>
      <c r="F27928" s="88"/>
      <c r="G27928" s="88"/>
      <c r="H27928" s="88"/>
      <c r="I27928" s="88"/>
      <c r="J27928" s="88"/>
      <c r="K27928" s="88"/>
    </row>
    <row r="27929" spans="2:11" hidden="1" x14ac:dyDescent="0.2">
      <c r="B27929" s="88"/>
      <c r="C27929" s="88"/>
      <c r="D27929" s="88"/>
      <c r="E27929" s="88"/>
      <c r="F27929" s="88"/>
      <c r="G27929" s="88"/>
      <c r="H27929" s="88"/>
      <c r="I27929" s="88"/>
      <c r="J27929" s="88"/>
      <c r="K27929" s="88"/>
    </row>
    <row r="27930" spans="2:11" hidden="1" x14ac:dyDescent="0.2">
      <c r="B27930" s="88"/>
      <c r="C27930" s="88"/>
      <c r="D27930" s="88"/>
      <c r="E27930" s="88"/>
      <c r="F27930" s="88"/>
      <c r="G27930" s="88"/>
      <c r="H27930" s="88"/>
      <c r="I27930" s="88"/>
      <c r="J27930" s="88"/>
      <c r="K27930" s="88"/>
    </row>
    <row r="27931" spans="2:11" hidden="1" x14ac:dyDescent="0.2">
      <c r="B27931" s="88"/>
      <c r="C27931" s="88"/>
      <c r="D27931" s="88"/>
      <c r="E27931" s="88"/>
      <c r="F27931" s="88"/>
      <c r="G27931" s="88"/>
      <c r="H27931" s="88"/>
      <c r="I27931" s="88"/>
      <c r="J27931" s="88"/>
      <c r="K27931" s="88"/>
    </row>
    <row r="27932" spans="2:11" hidden="1" x14ac:dyDescent="0.2">
      <c r="B27932" s="88"/>
      <c r="C27932" s="88"/>
      <c r="D27932" s="88"/>
      <c r="E27932" s="88"/>
      <c r="F27932" s="88"/>
      <c r="G27932" s="88"/>
      <c r="H27932" s="88"/>
      <c r="I27932" s="88"/>
      <c r="J27932" s="88"/>
      <c r="K27932" s="88"/>
    </row>
    <row r="27933" spans="2:11" hidden="1" x14ac:dyDescent="0.2">
      <c r="B27933" s="88"/>
      <c r="C27933" s="88"/>
      <c r="D27933" s="88"/>
      <c r="E27933" s="88"/>
      <c r="F27933" s="88"/>
      <c r="G27933" s="88"/>
      <c r="H27933" s="88"/>
      <c r="I27933" s="88"/>
      <c r="J27933" s="88"/>
      <c r="K27933" s="88"/>
    </row>
    <row r="27934" spans="2:11" hidden="1" x14ac:dyDescent="0.2">
      <c r="B27934" s="88"/>
      <c r="C27934" s="88"/>
      <c r="D27934" s="88"/>
      <c r="E27934" s="88"/>
      <c r="F27934" s="88"/>
      <c r="G27934" s="88"/>
      <c r="H27934" s="88"/>
      <c r="I27934" s="88"/>
      <c r="J27934" s="88"/>
      <c r="K27934" s="88"/>
    </row>
    <row r="27935" spans="2:11" hidden="1" x14ac:dyDescent="0.2">
      <c r="B27935" s="88"/>
      <c r="C27935" s="88"/>
      <c r="D27935" s="88"/>
      <c r="E27935" s="88"/>
      <c r="F27935" s="88"/>
      <c r="G27935" s="88"/>
      <c r="H27935" s="88"/>
      <c r="I27935" s="88"/>
      <c r="J27935" s="88"/>
      <c r="K27935" s="88"/>
    </row>
    <row r="27936" spans="2:11" hidden="1" x14ac:dyDescent="0.2">
      <c r="B27936" s="88"/>
      <c r="C27936" s="88"/>
      <c r="D27936" s="88"/>
      <c r="E27936" s="88"/>
      <c r="F27936" s="88"/>
      <c r="G27936" s="88"/>
      <c r="H27936" s="88"/>
      <c r="I27936" s="88"/>
      <c r="J27936" s="88"/>
      <c r="K27936" s="88"/>
    </row>
    <row r="27937" spans="2:11" hidden="1" x14ac:dyDescent="0.2">
      <c r="B27937" s="88"/>
      <c r="C27937" s="88"/>
      <c r="D27937" s="88"/>
      <c r="E27937" s="88"/>
      <c r="F27937" s="88"/>
      <c r="G27937" s="88"/>
      <c r="H27937" s="88"/>
      <c r="I27937" s="88"/>
      <c r="J27937" s="88"/>
      <c r="K27937" s="88"/>
    </row>
    <row r="27938" spans="2:11" hidden="1" x14ac:dyDescent="0.2">
      <c r="B27938" s="88"/>
      <c r="C27938" s="88"/>
      <c r="D27938" s="88"/>
      <c r="E27938" s="88"/>
      <c r="F27938" s="88"/>
      <c r="G27938" s="88"/>
      <c r="H27938" s="88"/>
      <c r="I27938" s="88"/>
      <c r="J27938" s="88"/>
      <c r="K27938" s="88"/>
    </row>
    <row r="27939" spans="2:11" hidden="1" x14ac:dyDescent="0.2">
      <c r="B27939" s="88"/>
      <c r="C27939" s="88"/>
      <c r="D27939" s="88"/>
      <c r="E27939" s="88"/>
      <c r="F27939" s="88"/>
      <c r="G27939" s="88"/>
      <c r="H27939" s="88"/>
      <c r="I27939" s="88"/>
      <c r="J27939" s="88"/>
      <c r="K27939" s="88"/>
    </row>
    <row r="27940" spans="2:11" hidden="1" x14ac:dyDescent="0.2">
      <c r="B27940" s="88"/>
      <c r="C27940" s="88"/>
      <c r="D27940" s="88"/>
      <c r="E27940" s="88"/>
      <c r="F27940" s="88"/>
      <c r="G27940" s="88"/>
      <c r="H27940" s="88"/>
      <c r="I27940" s="88"/>
      <c r="J27940" s="88"/>
      <c r="K27940" s="88"/>
    </row>
    <row r="27941" spans="2:11" hidden="1" x14ac:dyDescent="0.2">
      <c r="B27941" s="88"/>
      <c r="C27941" s="88"/>
      <c r="D27941" s="88"/>
      <c r="E27941" s="88"/>
      <c r="F27941" s="88"/>
      <c r="G27941" s="88"/>
      <c r="H27941" s="88"/>
      <c r="I27941" s="88"/>
      <c r="J27941" s="88"/>
      <c r="K27941" s="88"/>
    </row>
    <row r="27942" spans="2:11" hidden="1" x14ac:dyDescent="0.2">
      <c r="B27942" s="88"/>
      <c r="C27942" s="88"/>
      <c r="D27942" s="88"/>
      <c r="E27942" s="88"/>
      <c r="F27942" s="88"/>
      <c r="G27942" s="88"/>
      <c r="H27942" s="88"/>
      <c r="I27942" s="88"/>
      <c r="J27942" s="88"/>
      <c r="K27942" s="88"/>
    </row>
    <row r="27943" spans="2:11" hidden="1" x14ac:dyDescent="0.2">
      <c r="B27943" s="88"/>
      <c r="C27943" s="88"/>
      <c r="D27943" s="88"/>
      <c r="E27943" s="88"/>
      <c r="F27943" s="88"/>
      <c r="G27943" s="88"/>
      <c r="H27943" s="88"/>
      <c r="I27943" s="88"/>
      <c r="J27943" s="88"/>
      <c r="K27943" s="88"/>
    </row>
    <row r="27944" spans="2:11" hidden="1" x14ac:dyDescent="0.2">
      <c r="B27944" s="88"/>
      <c r="C27944" s="88"/>
      <c r="D27944" s="88"/>
      <c r="E27944" s="88"/>
      <c r="F27944" s="88"/>
      <c r="G27944" s="88"/>
      <c r="H27944" s="88"/>
      <c r="I27944" s="88"/>
      <c r="J27944" s="88"/>
      <c r="K27944" s="88"/>
    </row>
    <row r="27945" spans="2:11" hidden="1" x14ac:dyDescent="0.2">
      <c r="B27945" s="88"/>
      <c r="C27945" s="88"/>
      <c r="D27945" s="88"/>
      <c r="E27945" s="88"/>
      <c r="F27945" s="88"/>
      <c r="G27945" s="88"/>
      <c r="H27945" s="88"/>
      <c r="I27945" s="88"/>
      <c r="J27945" s="88"/>
      <c r="K27945" s="88"/>
    </row>
    <row r="27946" spans="2:11" hidden="1" x14ac:dyDescent="0.2">
      <c r="B27946" s="88"/>
      <c r="C27946" s="88"/>
      <c r="D27946" s="88"/>
      <c r="E27946" s="88"/>
      <c r="F27946" s="88"/>
      <c r="G27946" s="88"/>
      <c r="H27946" s="88"/>
      <c r="I27946" s="88"/>
      <c r="J27946" s="88"/>
      <c r="K27946" s="88"/>
    </row>
    <row r="27947" spans="2:11" hidden="1" x14ac:dyDescent="0.2">
      <c r="B27947" s="88"/>
      <c r="C27947" s="88"/>
      <c r="D27947" s="88"/>
      <c r="E27947" s="88"/>
      <c r="F27947" s="88"/>
      <c r="G27947" s="88"/>
      <c r="H27947" s="88"/>
      <c r="I27947" s="88"/>
      <c r="J27947" s="88"/>
      <c r="K27947" s="88"/>
    </row>
    <row r="27948" spans="2:11" hidden="1" x14ac:dyDescent="0.2">
      <c r="B27948" s="88"/>
      <c r="C27948" s="88"/>
      <c r="D27948" s="88"/>
      <c r="E27948" s="88"/>
      <c r="F27948" s="88"/>
      <c r="G27948" s="88"/>
      <c r="H27948" s="88"/>
      <c r="I27948" s="88"/>
      <c r="J27948" s="88"/>
      <c r="K27948" s="88"/>
    </row>
    <row r="27949" spans="2:11" hidden="1" x14ac:dyDescent="0.2">
      <c r="B27949" s="88"/>
      <c r="C27949" s="88"/>
      <c r="D27949" s="88"/>
      <c r="E27949" s="88"/>
      <c r="F27949" s="88"/>
      <c r="G27949" s="88"/>
      <c r="H27949" s="88"/>
      <c r="I27949" s="88"/>
      <c r="J27949" s="88"/>
      <c r="K27949" s="88"/>
    </row>
    <row r="27950" spans="2:11" hidden="1" x14ac:dyDescent="0.2">
      <c r="B27950" s="88"/>
      <c r="C27950" s="88"/>
      <c r="D27950" s="88"/>
      <c r="E27950" s="88"/>
      <c r="F27950" s="88"/>
      <c r="G27950" s="88"/>
      <c r="H27950" s="88"/>
      <c r="I27950" s="88"/>
      <c r="J27950" s="88"/>
      <c r="K27950" s="88"/>
    </row>
    <row r="27951" spans="2:11" hidden="1" x14ac:dyDescent="0.2">
      <c r="B27951" s="88"/>
      <c r="C27951" s="88"/>
      <c r="D27951" s="88"/>
      <c r="E27951" s="88"/>
      <c r="F27951" s="88"/>
      <c r="G27951" s="88"/>
      <c r="H27951" s="88"/>
      <c r="I27951" s="88"/>
      <c r="J27951" s="88"/>
      <c r="K27951" s="88"/>
    </row>
    <row r="27952" spans="2:11" hidden="1" x14ac:dyDescent="0.2">
      <c r="B27952" s="88"/>
      <c r="C27952" s="88"/>
      <c r="D27952" s="88"/>
      <c r="E27952" s="88"/>
      <c r="F27952" s="88"/>
      <c r="G27952" s="88"/>
      <c r="H27952" s="88"/>
      <c r="I27952" s="88"/>
      <c r="J27952" s="88"/>
      <c r="K27952" s="88"/>
    </row>
    <row r="27953" spans="2:11" hidden="1" x14ac:dyDescent="0.2">
      <c r="B27953" s="88"/>
      <c r="C27953" s="88"/>
      <c r="D27953" s="88"/>
      <c r="E27953" s="88"/>
      <c r="F27953" s="88"/>
      <c r="G27953" s="88"/>
      <c r="H27953" s="88"/>
      <c r="I27953" s="88"/>
      <c r="J27953" s="88"/>
      <c r="K27953" s="88"/>
    </row>
    <row r="27954" spans="2:11" hidden="1" x14ac:dyDescent="0.2">
      <c r="B27954" s="88"/>
      <c r="C27954" s="88"/>
      <c r="D27954" s="88"/>
      <c r="E27954" s="88"/>
      <c r="F27954" s="88"/>
      <c r="G27954" s="88"/>
      <c r="H27954" s="88"/>
      <c r="I27954" s="88"/>
      <c r="J27954" s="88"/>
      <c r="K27954" s="88"/>
    </row>
    <row r="27955" spans="2:11" hidden="1" x14ac:dyDescent="0.2">
      <c r="B27955" s="88"/>
      <c r="C27955" s="88"/>
      <c r="D27955" s="88"/>
      <c r="E27955" s="88"/>
      <c r="F27955" s="88"/>
      <c r="G27955" s="88"/>
      <c r="H27955" s="88"/>
      <c r="I27955" s="88"/>
      <c r="J27955" s="88"/>
      <c r="K27955" s="88"/>
    </row>
    <row r="27956" spans="2:11" hidden="1" x14ac:dyDescent="0.2">
      <c r="B27956" s="88"/>
      <c r="C27956" s="88"/>
      <c r="D27956" s="88"/>
      <c r="E27956" s="88"/>
      <c r="F27956" s="88"/>
      <c r="G27956" s="88"/>
      <c r="H27956" s="88"/>
      <c r="I27956" s="88"/>
      <c r="J27956" s="88"/>
      <c r="K27956" s="88"/>
    </row>
    <row r="27957" spans="2:11" hidden="1" x14ac:dyDescent="0.2">
      <c r="B27957" s="88"/>
      <c r="C27957" s="88"/>
      <c r="D27957" s="88"/>
      <c r="E27957" s="88"/>
      <c r="F27957" s="88"/>
      <c r="G27957" s="88"/>
      <c r="H27957" s="88"/>
      <c r="I27957" s="88"/>
      <c r="J27957" s="88"/>
      <c r="K27957" s="88"/>
    </row>
    <row r="27958" spans="2:11" hidden="1" x14ac:dyDescent="0.2">
      <c r="B27958" s="88"/>
      <c r="C27958" s="88"/>
      <c r="D27958" s="88"/>
      <c r="E27958" s="88"/>
      <c r="F27958" s="88"/>
      <c r="G27958" s="88"/>
      <c r="H27958" s="88"/>
      <c r="I27958" s="88"/>
      <c r="J27958" s="88"/>
      <c r="K27958" s="88"/>
    </row>
    <row r="27959" spans="2:11" hidden="1" x14ac:dyDescent="0.2">
      <c r="B27959" s="88"/>
      <c r="C27959" s="88"/>
      <c r="D27959" s="88"/>
      <c r="E27959" s="88"/>
      <c r="F27959" s="88"/>
      <c r="G27959" s="88"/>
      <c r="H27959" s="88"/>
      <c r="I27959" s="88"/>
      <c r="J27959" s="88"/>
      <c r="K27959" s="88"/>
    </row>
    <row r="27960" spans="2:11" hidden="1" x14ac:dyDescent="0.2">
      <c r="B27960" s="88"/>
      <c r="C27960" s="88"/>
      <c r="D27960" s="88"/>
      <c r="E27960" s="88"/>
      <c r="F27960" s="88"/>
      <c r="G27960" s="88"/>
      <c r="H27960" s="88"/>
      <c r="I27960" s="88"/>
      <c r="J27960" s="88"/>
      <c r="K27960" s="88"/>
    </row>
    <row r="27961" spans="2:11" hidden="1" x14ac:dyDescent="0.2">
      <c r="B27961" s="88"/>
      <c r="C27961" s="88"/>
      <c r="D27961" s="88"/>
      <c r="E27961" s="88"/>
      <c r="F27961" s="88"/>
      <c r="G27961" s="88"/>
      <c r="H27961" s="88"/>
      <c r="I27961" s="88"/>
      <c r="J27961" s="88"/>
      <c r="K27961" s="88"/>
    </row>
    <row r="27962" spans="2:11" hidden="1" x14ac:dyDescent="0.2">
      <c r="B27962" s="88"/>
      <c r="C27962" s="88"/>
      <c r="D27962" s="88"/>
      <c r="E27962" s="88"/>
      <c r="F27962" s="88"/>
      <c r="G27962" s="88"/>
      <c r="H27962" s="88"/>
      <c r="I27962" s="88"/>
      <c r="J27962" s="88"/>
      <c r="K27962" s="88"/>
    </row>
    <row r="27963" spans="2:11" hidden="1" x14ac:dyDescent="0.2">
      <c r="B27963" s="88"/>
      <c r="C27963" s="88"/>
      <c r="D27963" s="88"/>
      <c r="E27963" s="88"/>
      <c r="F27963" s="88"/>
      <c r="G27963" s="88"/>
      <c r="H27963" s="88"/>
      <c r="I27963" s="88"/>
      <c r="J27963" s="88"/>
      <c r="K27963" s="88"/>
    </row>
    <row r="27964" spans="2:11" hidden="1" x14ac:dyDescent="0.2">
      <c r="B27964" s="88"/>
      <c r="C27964" s="88"/>
      <c r="D27964" s="88"/>
      <c r="E27964" s="88"/>
      <c r="F27964" s="88"/>
      <c r="G27964" s="88"/>
      <c r="H27964" s="88"/>
      <c r="I27964" s="88"/>
      <c r="J27964" s="88"/>
      <c r="K27964" s="88"/>
    </row>
    <row r="27965" spans="2:11" hidden="1" x14ac:dyDescent="0.2">
      <c r="B27965" s="88"/>
      <c r="C27965" s="88"/>
      <c r="D27965" s="88"/>
      <c r="E27965" s="88"/>
      <c r="F27965" s="88"/>
      <c r="G27965" s="88"/>
      <c r="H27965" s="88"/>
      <c r="I27965" s="88"/>
      <c r="J27965" s="88"/>
      <c r="K27965" s="88"/>
    </row>
    <row r="27966" spans="2:11" hidden="1" x14ac:dyDescent="0.2">
      <c r="B27966" s="88"/>
      <c r="C27966" s="88"/>
      <c r="D27966" s="88"/>
      <c r="E27966" s="88"/>
      <c r="F27966" s="88"/>
      <c r="G27966" s="88"/>
      <c r="H27966" s="88"/>
      <c r="I27966" s="88"/>
      <c r="J27966" s="88"/>
      <c r="K27966" s="88"/>
    </row>
    <row r="27967" spans="2:11" hidden="1" x14ac:dyDescent="0.2">
      <c r="B27967" s="88"/>
      <c r="C27967" s="88"/>
      <c r="D27967" s="88"/>
      <c r="E27967" s="88"/>
      <c r="F27967" s="88"/>
      <c r="G27967" s="88"/>
      <c r="H27967" s="88"/>
      <c r="I27967" s="88"/>
      <c r="J27967" s="88"/>
      <c r="K27967" s="88"/>
    </row>
    <row r="27968" spans="2:11" hidden="1" x14ac:dyDescent="0.2">
      <c r="B27968" s="88"/>
      <c r="C27968" s="88"/>
      <c r="D27968" s="88"/>
      <c r="E27968" s="88"/>
      <c r="F27968" s="88"/>
      <c r="G27968" s="88"/>
      <c r="H27968" s="88"/>
      <c r="I27968" s="88"/>
      <c r="J27968" s="88"/>
      <c r="K27968" s="88"/>
    </row>
    <row r="27969" spans="2:11" hidden="1" x14ac:dyDescent="0.2">
      <c r="B27969" s="88"/>
      <c r="C27969" s="88"/>
      <c r="D27969" s="88"/>
      <c r="E27969" s="88"/>
      <c r="F27969" s="88"/>
      <c r="G27969" s="88"/>
      <c r="H27969" s="88"/>
      <c r="I27969" s="88"/>
      <c r="J27969" s="88"/>
      <c r="K27969" s="88"/>
    </row>
    <row r="27970" spans="2:11" hidden="1" x14ac:dyDescent="0.2">
      <c r="B27970" s="88"/>
      <c r="C27970" s="88"/>
      <c r="D27970" s="88"/>
      <c r="E27970" s="88"/>
      <c r="F27970" s="88"/>
      <c r="G27970" s="88"/>
      <c r="H27970" s="88"/>
      <c r="I27970" s="88"/>
      <c r="J27970" s="88"/>
      <c r="K27970" s="88"/>
    </row>
    <row r="27971" spans="2:11" hidden="1" x14ac:dyDescent="0.2">
      <c r="B27971" s="88"/>
      <c r="C27971" s="88"/>
      <c r="D27971" s="88"/>
      <c r="E27971" s="88"/>
      <c r="F27971" s="88"/>
      <c r="G27971" s="88"/>
      <c r="H27971" s="88"/>
      <c r="I27971" s="88"/>
      <c r="J27971" s="88"/>
      <c r="K27971" s="88"/>
    </row>
    <row r="27972" spans="2:11" hidden="1" x14ac:dyDescent="0.2">
      <c r="B27972" s="88"/>
      <c r="C27972" s="88"/>
      <c r="D27972" s="88"/>
      <c r="E27972" s="88"/>
      <c r="F27972" s="88"/>
      <c r="G27972" s="88"/>
      <c r="H27972" s="88"/>
      <c r="I27972" s="88"/>
      <c r="J27972" s="88"/>
      <c r="K27972" s="88"/>
    </row>
    <row r="27973" spans="2:11" hidden="1" x14ac:dyDescent="0.2">
      <c r="B27973" s="88"/>
      <c r="C27973" s="88"/>
      <c r="D27973" s="88"/>
      <c r="E27973" s="88"/>
      <c r="F27973" s="88"/>
      <c r="G27973" s="88"/>
      <c r="H27973" s="88"/>
      <c r="I27973" s="88"/>
      <c r="J27973" s="88"/>
      <c r="K27973" s="88"/>
    </row>
    <row r="27974" spans="2:11" hidden="1" x14ac:dyDescent="0.2">
      <c r="B27974" s="88"/>
      <c r="C27974" s="88"/>
      <c r="D27974" s="88"/>
      <c r="E27974" s="88"/>
      <c r="F27974" s="88"/>
      <c r="G27974" s="88"/>
      <c r="H27974" s="88"/>
      <c r="I27974" s="88"/>
      <c r="J27974" s="88"/>
      <c r="K27974" s="88"/>
    </row>
    <row r="27975" spans="2:11" hidden="1" x14ac:dyDescent="0.2">
      <c r="B27975" s="88"/>
      <c r="C27975" s="88"/>
      <c r="D27975" s="88"/>
      <c r="E27975" s="88"/>
      <c r="F27975" s="88"/>
      <c r="G27975" s="88"/>
      <c r="H27975" s="88"/>
      <c r="I27975" s="88"/>
      <c r="J27975" s="88"/>
      <c r="K27975" s="88"/>
    </row>
    <row r="27976" spans="2:11" hidden="1" x14ac:dyDescent="0.2">
      <c r="B27976" s="88"/>
      <c r="C27976" s="88"/>
      <c r="D27976" s="88"/>
      <c r="E27976" s="88"/>
      <c r="F27976" s="88"/>
      <c r="G27976" s="88"/>
      <c r="H27976" s="88"/>
      <c r="I27976" s="88"/>
      <c r="J27976" s="88"/>
      <c r="K27976" s="88"/>
    </row>
    <row r="27977" spans="2:11" hidden="1" x14ac:dyDescent="0.2">
      <c r="B27977" s="88"/>
      <c r="C27977" s="88"/>
      <c r="D27977" s="88"/>
      <c r="E27977" s="88"/>
      <c r="F27977" s="88"/>
      <c r="G27977" s="88"/>
      <c r="H27977" s="88"/>
      <c r="I27977" s="88"/>
      <c r="J27977" s="88"/>
      <c r="K27977" s="88"/>
    </row>
    <row r="27978" spans="2:11" hidden="1" x14ac:dyDescent="0.2">
      <c r="B27978" s="88"/>
      <c r="C27978" s="88"/>
      <c r="D27978" s="88"/>
      <c r="E27978" s="88"/>
      <c r="F27978" s="88"/>
      <c r="G27978" s="88"/>
      <c r="H27978" s="88"/>
      <c r="I27978" s="88"/>
      <c r="J27978" s="88"/>
      <c r="K27978" s="88"/>
    </row>
    <row r="27979" spans="2:11" hidden="1" x14ac:dyDescent="0.2">
      <c r="B27979" s="88"/>
      <c r="C27979" s="88"/>
      <c r="D27979" s="88"/>
      <c r="E27979" s="88"/>
      <c r="F27979" s="88"/>
      <c r="G27979" s="88"/>
      <c r="H27979" s="88"/>
      <c r="I27979" s="88"/>
      <c r="J27979" s="88"/>
      <c r="K27979" s="88"/>
    </row>
    <row r="27980" spans="2:11" hidden="1" x14ac:dyDescent="0.2">
      <c r="B27980" s="88"/>
      <c r="C27980" s="88"/>
      <c r="D27980" s="88"/>
      <c r="E27980" s="88"/>
      <c r="F27980" s="88"/>
      <c r="G27980" s="88"/>
      <c r="H27980" s="88"/>
      <c r="I27980" s="88"/>
      <c r="J27980" s="88"/>
      <c r="K27980" s="88"/>
    </row>
    <row r="27981" spans="2:11" hidden="1" x14ac:dyDescent="0.2">
      <c r="B27981" s="88"/>
      <c r="C27981" s="88"/>
      <c r="D27981" s="88"/>
      <c r="E27981" s="88"/>
      <c r="F27981" s="88"/>
      <c r="G27981" s="88"/>
      <c r="H27981" s="88"/>
      <c r="I27981" s="88"/>
      <c r="J27981" s="88"/>
      <c r="K27981" s="88"/>
    </row>
    <row r="27982" spans="2:11" hidden="1" x14ac:dyDescent="0.2">
      <c r="B27982" s="88"/>
      <c r="C27982" s="88"/>
      <c r="D27982" s="88"/>
      <c r="E27982" s="88"/>
      <c r="F27982" s="88"/>
      <c r="G27982" s="88"/>
      <c r="H27982" s="88"/>
      <c r="I27982" s="88"/>
      <c r="J27982" s="88"/>
      <c r="K27982" s="88"/>
    </row>
    <row r="27983" spans="2:11" hidden="1" x14ac:dyDescent="0.2">
      <c r="B27983" s="88"/>
      <c r="C27983" s="88"/>
      <c r="D27983" s="88"/>
      <c r="E27983" s="88"/>
      <c r="F27983" s="88"/>
      <c r="G27983" s="88"/>
      <c r="H27983" s="88"/>
      <c r="I27983" s="88"/>
      <c r="J27983" s="88"/>
      <c r="K27983" s="88"/>
    </row>
    <row r="27984" spans="2:11" hidden="1" x14ac:dyDescent="0.2">
      <c r="B27984" s="88"/>
      <c r="C27984" s="88"/>
      <c r="D27984" s="88"/>
      <c r="E27984" s="88"/>
      <c r="F27984" s="88"/>
      <c r="G27984" s="88"/>
      <c r="H27984" s="88"/>
      <c r="I27984" s="88"/>
      <c r="J27984" s="88"/>
      <c r="K27984" s="88"/>
    </row>
    <row r="27985" spans="2:11" hidden="1" x14ac:dyDescent="0.2">
      <c r="B27985" s="88"/>
      <c r="C27985" s="88"/>
      <c r="D27985" s="88"/>
      <c r="E27985" s="88"/>
      <c r="F27985" s="88"/>
      <c r="G27985" s="88"/>
      <c r="H27985" s="88"/>
      <c r="I27985" s="88"/>
      <c r="J27985" s="88"/>
      <c r="K27985" s="88"/>
    </row>
    <row r="27986" spans="2:11" hidden="1" x14ac:dyDescent="0.2">
      <c r="B27986" s="88"/>
      <c r="C27986" s="88"/>
      <c r="D27986" s="88"/>
      <c r="E27986" s="88"/>
      <c r="F27986" s="88"/>
      <c r="G27986" s="88"/>
      <c r="H27986" s="88"/>
      <c r="I27986" s="88"/>
      <c r="J27986" s="88"/>
      <c r="K27986" s="88"/>
    </row>
    <row r="27987" spans="2:11" hidden="1" x14ac:dyDescent="0.2">
      <c r="B27987" s="88"/>
      <c r="C27987" s="88"/>
      <c r="D27987" s="88"/>
      <c r="E27987" s="88"/>
      <c r="F27987" s="88"/>
      <c r="G27987" s="88"/>
      <c r="H27987" s="88"/>
      <c r="I27987" s="88"/>
      <c r="J27987" s="88"/>
      <c r="K27987" s="88"/>
    </row>
    <row r="27988" spans="2:11" hidden="1" x14ac:dyDescent="0.2">
      <c r="B27988" s="88"/>
      <c r="C27988" s="88"/>
      <c r="D27988" s="88"/>
      <c r="E27988" s="88"/>
      <c r="F27988" s="88"/>
      <c r="G27988" s="88"/>
      <c r="H27988" s="88"/>
      <c r="I27988" s="88"/>
      <c r="J27988" s="88"/>
      <c r="K27988" s="88"/>
    </row>
    <row r="27989" spans="2:11" hidden="1" x14ac:dyDescent="0.2">
      <c r="B27989" s="88"/>
      <c r="C27989" s="88"/>
      <c r="D27989" s="88"/>
      <c r="E27989" s="88"/>
      <c r="F27989" s="88"/>
      <c r="G27989" s="88"/>
      <c r="H27989" s="88"/>
      <c r="I27989" s="88"/>
      <c r="J27989" s="88"/>
      <c r="K27989" s="88"/>
    </row>
    <row r="27990" spans="2:11" hidden="1" x14ac:dyDescent="0.2">
      <c r="B27990" s="88"/>
      <c r="C27990" s="88"/>
      <c r="D27990" s="88"/>
      <c r="E27990" s="88"/>
      <c r="F27990" s="88"/>
      <c r="G27990" s="88"/>
      <c r="H27990" s="88"/>
      <c r="I27990" s="88"/>
      <c r="J27990" s="88"/>
      <c r="K27990" s="88"/>
    </row>
    <row r="27991" spans="2:11" hidden="1" x14ac:dyDescent="0.2">
      <c r="B27991" s="88"/>
      <c r="C27991" s="88"/>
      <c r="D27991" s="88"/>
      <c r="E27991" s="88"/>
      <c r="F27991" s="88"/>
      <c r="G27991" s="88"/>
      <c r="H27991" s="88"/>
      <c r="I27991" s="88"/>
      <c r="J27991" s="88"/>
      <c r="K27991" s="88"/>
    </row>
    <row r="27992" spans="2:11" hidden="1" x14ac:dyDescent="0.2">
      <c r="B27992" s="88"/>
      <c r="C27992" s="88"/>
      <c r="D27992" s="88"/>
      <c r="E27992" s="88"/>
      <c r="F27992" s="88"/>
      <c r="G27992" s="88"/>
      <c r="H27992" s="88"/>
      <c r="I27992" s="88"/>
      <c r="J27992" s="88"/>
      <c r="K27992" s="88"/>
    </row>
    <row r="27993" spans="2:11" hidden="1" x14ac:dyDescent="0.2">
      <c r="B27993" s="88"/>
      <c r="C27993" s="88"/>
      <c r="D27993" s="88"/>
      <c r="E27993" s="88"/>
      <c r="F27993" s="88"/>
      <c r="G27993" s="88"/>
      <c r="H27993" s="88"/>
      <c r="I27993" s="88"/>
      <c r="J27993" s="88"/>
      <c r="K27993" s="88"/>
    </row>
    <row r="27994" spans="2:11" hidden="1" x14ac:dyDescent="0.2">
      <c r="B27994" s="88"/>
      <c r="C27994" s="88"/>
      <c r="D27994" s="88"/>
      <c r="E27994" s="88"/>
      <c r="F27994" s="88"/>
      <c r="G27994" s="88"/>
      <c r="H27994" s="88"/>
      <c r="I27994" s="88"/>
      <c r="J27994" s="88"/>
      <c r="K27994" s="88"/>
    </row>
    <row r="27995" spans="2:11" hidden="1" x14ac:dyDescent="0.2">
      <c r="B27995" s="88"/>
      <c r="C27995" s="88"/>
      <c r="D27995" s="88"/>
      <c r="E27995" s="88"/>
      <c r="F27995" s="88"/>
      <c r="G27995" s="88"/>
      <c r="H27995" s="88"/>
      <c r="I27995" s="88"/>
      <c r="J27995" s="88"/>
      <c r="K27995" s="88"/>
    </row>
    <row r="27996" spans="2:11" hidden="1" x14ac:dyDescent="0.2">
      <c r="B27996" s="88"/>
      <c r="C27996" s="88"/>
      <c r="D27996" s="88"/>
      <c r="E27996" s="88"/>
      <c r="F27996" s="88"/>
      <c r="G27996" s="88"/>
      <c r="H27996" s="88"/>
      <c r="I27996" s="88"/>
      <c r="J27996" s="88"/>
      <c r="K27996" s="88"/>
    </row>
    <row r="27997" spans="2:11" hidden="1" x14ac:dyDescent="0.2">
      <c r="B27997" s="88"/>
      <c r="C27997" s="88"/>
      <c r="D27997" s="88"/>
      <c r="E27997" s="88"/>
      <c r="F27997" s="88"/>
      <c r="G27997" s="88"/>
      <c r="H27997" s="88"/>
      <c r="I27997" s="88"/>
      <c r="J27997" s="88"/>
      <c r="K27997" s="88"/>
    </row>
    <row r="27998" spans="2:11" hidden="1" x14ac:dyDescent="0.2">
      <c r="B27998" s="88"/>
      <c r="C27998" s="88"/>
      <c r="D27998" s="88"/>
      <c r="E27998" s="88"/>
      <c r="F27998" s="88"/>
      <c r="G27998" s="88"/>
      <c r="H27998" s="88"/>
      <c r="I27998" s="88"/>
      <c r="J27998" s="88"/>
      <c r="K27998" s="88"/>
    </row>
    <row r="27999" spans="2:11" hidden="1" x14ac:dyDescent="0.2">
      <c r="B27999" s="88"/>
      <c r="C27999" s="88"/>
      <c r="D27999" s="88"/>
      <c r="E27999" s="88"/>
      <c r="F27999" s="88"/>
      <c r="G27999" s="88"/>
      <c r="H27999" s="88"/>
      <c r="I27999" s="88"/>
      <c r="J27999" s="88"/>
      <c r="K27999" s="88"/>
    </row>
    <row r="28000" spans="2:11" hidden="1" x14ac:dyDescent="0.2">
      <c r="B28000" s="88"/>
      <c r="C28000" s="88"/>
      <c r="D28000" s="88"/>
      <c r="E28000" s="88"/>
      <c r="F28000" s="88"/>
      <c r="G28000" s="88"/>
      <c r="H28000" s="88"/>
      <c r="I28000" s="88"/>
      <c r="J28000" s="88"/>
      <c r="K28000" s="88"/>
    </row>
    <row r="28001" spans="2:11" hidden="1" x14ac:dyDescent="0.2">
      <c r="B28001" s="88"/>
      <c r="C28001" s="88"/>
      <c r="D28001" s="88"/>
      <c r="E28001" s="88"/>
      <c r="F28001" s="88"/>
      <c r="G28001" s="88"/>
      <c r="H28001" s="88"/>
      <c r="I28001" s="88"/>
      <c r="J28001" s="88"/>
      <c r="K28001" s="88"/>
    </row>
    <row r="28002" spans="2:11" hidden="1" x14ac:dyDescent="0.2">
      <c r="B28002" s="88"/>
      <c r="C28002" s="88"/>
      <c r="D28002" s="88"/>
      <c r="E28002" s="88"/>
      <c r="F28002" s="88"/>
      <c r="G28002" s="88"/>
      <c r="H28002" s="88"/>
      <c r="I28002" s="88"/>
      <c r="J28002" s="88"/>
      <c r="K28002" s="88"/>
    </row>
    <row r="28003" spans="2:11" hidden="1" x14ac:dyDescent="0.2">
      <c r="B28003" s="88"/>
      <c r="C28003" s="88"/>
      <c r="D28003" s="88"/>
      <c r="E28003" s="88"/>
      <c r="F28003" s="88"/>
      <c r="G28003" s="88"/>
      <c r="H28003" s="88"/>
      <c r="I28003" s="88"/>
      <c r="J28003" s="88"/>
      <c r="K28003" s="88"/>
    </row>
    <row r="28004" spans="2:11" hidden="1" x14ac:dyDescent="0.2">
      <c r="B28004" s="88"/>
      <c r="C28004" s="88"/>
      <c r="D28004" s="88"/>
      <c r="E28004" s="88"/>
      <c r="F28004" s="88"/>
      <c r="G28004" s="88"/>
      <c r="H28004" s="88"/>
      <c r="I28004" s="88"/>
      <c r="J28004" s="88"/>
      <c r="K28004" s="88"/>
    </row>
    <row r="28005" spans="2:11" hidden="1" x14ac:dyDescent="0.2">
      <c r="B28005" s="88"/>
      <c r="C28005" s="88"/>
      <c r="D28005" s="88"/>
      <c r="E28005" s="88"/>
      <c r="F28005" s="88"/>
      <c r="G28005" s="88"/>
      <c r="H28005" s="88"/>
      <c r="I28005" s="88"/>
      <c r="J28005" s="88"/>
      <c r="K28005" s="88"/>
    </row>
    <row r="28006" spans="2:11" hidden="1" x14ac:dyDescent="0.2">
      <c r="B28006" s="88"/>
      <c r="C28006" s="88"/>
      <c r="D28006" s="88"/>
      <c r="E28006" s="88"/>
      <c r="F28006" s="88"/>
      <c r="G28006" s="88"/>
      <c r="H28006" s="88"/>
      <c r="I28006" s="88"/>
      <c r="J28006" s="88"/>
      <c r="K28006" s="88"/>
    </row>
    <row r="28007" spans="2:11" hidden="1" x14ac:dyDescent="0.2">
      <c r="B28007" s="88"/>
      <c r="C28007" s="88"/>
      <c r="D28007" s="88"/>
      <c r="E28007" s="88"/>
      <c r="F28007" s="88"/>
      <c r="G28007" s="88"/>
      <c r="H28007" s="88"/>
      <c r="I28007" s="88"/>
      <c r="J28007" s="88"/>
      <c r="K28007" s="88"/>
    </row>
    <row r="28008" spans="2:11" hidden="1" x14ac:dyDescent="0.2">
      <c r="B28008" s="88"/>
      <c r="C28008" s="88"/>
      <c r="D28008" s="88"/>
      <c r="E28008" s="88"/>
      <c r="F28008" s="88"/>
      <c r="G28008" s="88"/>
      <c r="H28008" s="88"/>
      <c r="I28008" s="88"/>
      <c r="J28008" s="88"/>
      <c r="K28008" s="88"/>
    </row>
    <row r="28009" spans="2:11" hidden="1" x14ac:dyDescent="0.2">
      <c r="B28009" s="88"/>
      <c r="C28009" s="88"/>
      <c r="D28009" s="88"/>
      <c r="E28009" s="88"/>
      <c r="F28009" s="88"/>
      <c r="G28009" s="88"/>
      <c r="H28009" s="88"/>
      <c r="I28009" s="88"/>
      <c r="J28009" s="88"/>
      <c r="K28009" s="88"/>
    </row>
    <row r="28010" spans="2:11" hidden="1" x14ac:dyDescent="0.2">
      <c r="B28010" s="88"/>
      <c r="C28010" s="88"/>
      <c r="D28010" s="88"/>
      <c r="E28010" s="88"/>
      <c r="F28010" s="88"/>
      <c r="G28010" s="88"/>
      <c r="H28010" s="88"/>
      <c r="I28010" s="88"/>
      <c r="J28010" s="88"/>
      <c r="K28010" s="88"/>
    </row>
    <row r="28011" spans="2:11" hidden="1" x14ac:dyDescent="0.2">
      <c r="B28011" s="88"/>
      <c r="C28011" s="88"/>
      <c r="D28011" s="88"/>
      <c r="E28011" s="88"/>
      <c r="F28011" s="88"/>
      <c r="G28011" s="88"/>
      <c r="H28011" s="88"/>
      <c r="I28011" s="88"/>
      <c r="J28011" s="88"/>
      <c r="K28011" s="88"/>
    </row>
    <row r="28012" spans="2:11" hidden="1" x14ac:dyDescent="0.2">
      <c r="B28012" s="88"/>
      <c r="C28012" s="88"/>
      <c r="D28012" s="88"/>
      <c r="E28012" s="88"/>
      <c r="F28012" s="88"/>
      <c r="G28012" s="88"/>
      <c r="H28012" s="88"/>
      <c r="I28012" s="88"/>
      <c r="J28012" s="88"/>
      <c r="K28012" s="88"/>
    </row>
    <row r="28013" spans="2:11" hidden="1" x14ac:dyDescent="0.2">
      <c r="B28013" s="88"/>
      <c r="C28013" s="88"/>
      <c r="D28013" s="88"/>
      <c r="E28013" s="88"/>
      <c r="F28013" s="88"/>
      <c r="G28013" s="88"/>
      <c r="H28013" s="88"/>
      <c r="I28013" s="88"/>
      <c r="J28013" s="88"/>
      <c r="K28013" s="88"/>
    </row>
    <row r="28014" spans="2:11" hidden="1" x14ac:dyDescent="0.2">
      <c r="B28014" s="88"/>
      <c r="C28014" s="88"/>
      <c r="D28014" s="88"/>
      <c r="E28014" s="88"/>
      <c r="F28014" s="88"/>
      <c r="G28014" s="88"/>
      <c r="H28014" s="88"/>
      <c r="I28014" s="88"/>
      <c r="J28014" s="88"/>
      <c r="K28014" s="88"/>
    </row>
    <row r="28015" spans="2:11" hidden="1" x14ac:dyDescent="0.2">
      <c r="B28015" s="88"/>
      <c r="C28015" s="88"/>
      <c r="D28015" s="88"/>
      <c r="E28015" s="88"/>
      <c r="F28015" s="88"/>
      <c r="G28015" s="88"/>
      <c r="H28015" s="88"/>
      <c r="I28015" s="88"/>
      <c r="J28015" s="88"/>
      <c r="K28015" s="88"/>
    </row>
    <row r="28016" spans="2:11" hidden="1" x14ac:dyDescent="0.2">
      <c r="B28016" s="88"/>
      <c r="C28016" s="88"/>
      <c r="D28016" s="88"/>
      <c r="E28016" s="88"/>
      <c r="F28016" s="88"/>
      <c r="G28016" s="88"/>
      <c r="H28016" s="88"/>
      <c r="I28016" s="88"/>
      <c r="J28016" s="88"/>
      <c r="K28016" s="88"/>
    </row>
    <row r="28017" spans="2:11" hidden="1" x14ac:dyDescent="0.2">
      <c r="B28017" s="88"/>
      <c r="C28017" s="88"/>
      <c r="D28017" s="88"/>
      <c r="E28017" s="88"/>
      <c r="F28017" s="88"/>
      <c r="G28017" s="88"/>
      <c r="H28017" s="88"/>
      <c r="I28017" s="88"/>
      <c r="J28017" s="88"/>
      <c r="K28017" s="88"/>
    </row>
    <row r="28018" spans="2:11" hidden="1" x14ac:dyDescent="0.2">
      <c r="B28018" s="88"/>
      <c r="C28018" s="88"/>
      <c r="D28018" s="88"/>
      <c r="E28018" s="88"/>
      <c r="F28018" s="88"/>
      <c r="G28018" s="88"/>
      <c r="H28018" s="88"/>
      <c r="I28018" s="88"/>
      <c r="J28018" s="88"/>
      <c r="K28018" s="88"/>
    </row>
    <row r="28019" spans="2:11" hidden="1" x14ac:dyDescent="0.2">
      <c r="B28019" s="88"/>
      <c r="C28019" s="88"/>
      <c r="D28019" s="88"/>
      <c r="E28019" s="88"/>
      <c r="F28019" s="88"/>
      <c r="G28019" s="88"/>
      <c r="H28019" s="88"/>
      <c r="I28019" s="88"/>
      <c r="J28019" s="88"/>
      <c r="K28019" s="88"/>
    </row>
    <row r="28020" spans="2:11" hidden="1" x14ac:dyDescent="0.2">
      <c r="B28020" s="88"/>
      <c r="C28020" s="88"/>
      <c r="D28020" s="88"/>
      <c r="E28020" s="88"/>
      <c r="F28020" s="88"/>
      <c r="G28020" s="88"/>
      <c r="H28020" s="88"/>
      <c r="I28020" s="88"/>
      <c r="J28020" s="88"/>
      <c r="K28020" s="88"/>
    </row>
    <row r="28021" spans="2:11" hidden="1" x14ac:dyDescent="0.2">
      <c r="B28021" s="88"/>
      <c r="C28021" s="88"/>
      <c r="D28021" s="88"/>
      <c r="E28021" s="88"/>
      <c r="F28021" s="88"/>
      <c r="G28021" s="88"/>
      <c r="H28021" s="88"/>
      <c r="I28021" s="88"/>
      <c r="J28021" s="88"/>
      <c r="K28021" s="88"/>
    </row>
    <row r="28022" spans="2:11" hidden="1" x14ac:dyDescent="0.2">
      <c r="B28022" s="88"/>
      <c r="C28022" s="88"/>
      <c r="D28022" s="88"/>
      <c r="E28022" s="88"/>
      <c r="F28022" s="88"/>
      <c r="G28022" s="88"/>
      <c r="H28022" s="88"/>
      <c r="I28022" s="88"/>
      <c r="J28022" s="88"/>
      <c r="K28022" s="88"/>
    </row>
    <row r="28023" spans="2:11" hidden="1" x14ac:dyDescent="0.2">
      <c r="B28023" s="88"/>
      <c r="C28023" s="88"/>
      <c r="D28023" s="88"/>
      <c r="E28023" s="88"/>
      <c r="F28023" s="88"/>
      <c r="G28023" s="88"/>
      <c r="H28023" s="88"/>
      <c r="I28023" s="88"/>
      <c r="J28023" s="88"/>
      <c r="K28023" s="88"/>
    </row>
    <row r="28024" spans="2:11" hidden="1" x14ac:dyDescent="0.2">
      <c r="B28024" s="88"/>
      <c r="C28024" s="88"/>
      <c r="D28024" s="88"/>
      <c r="E28024" s="88"/>
      <c r="F28024" s="88"/>
      <c r="G28024" s="88"/>
      <c r="H28024" s="88"/>
      <c r="I28024" s="88"/>
      <c r="J28024" s="88"/>
      <c r="K28024" s="88"/>
    </row>
    <row r="28025" spans="2:11" hidden="1" x14ac:dyDescent="0.2">
      <c r="B28025" s="88"/>
      <c r="C28025" s="88"/>
      <c r="D28025" s="88"/>
      <c r="E28025" s="88"/>
      <c r="F28025" s="88"/>
      <c r="G28025" s="88"/>
      <c r="H28025" s="88"/>
      <c r="I28025" s="88"/>
      <c r="J28025" s="88"/>
      <c r="K28025" s="88"/>
    </row>
    <row r="28026" spans="2:11" hidden="1" x14ac:dyDescent="0.2">
      <c r="B28026" s="88"/>
      <c r="C28026" s="88"/>
      <c r="D28026" s="88"/>
      <c r="E28026" s="88"/>
      <c r="F28026" s="88"/>
      <c r="G28026" s="88"/>
      <c r="H28026" s="88"/>
      <c r="I28026" s="88"/>
      <c r="J28026" s="88"/>
      <c r="K28026" s="88"/>
    </row>
    <row r="28027" spans="2:11" hidden="1" x14ac:dyDescent="0.2">
      <c r="B28027" s="88"/>
      <c r="C28027" s="88"/>
      <c r="D28027" s="88"/>
      <c r="E28027" s="88"/>
      <c r="F28027" s="88"/>
      <c r="G28027" s="88"/>
      <c r="H28027" s="88"/>
      <c r="I28027" s="88"/>
      <c r="J28027" s="88"/>
      <c r="K28027" s="88"/>
    </row>
    <row r="28028" spans="2:11" hidden="1" x14ac:dyDescent="0.2">
      <c r="B28028" s="88"/>
      <c r="C28028" s="88"/>
      <c r="D28028" s="88"/>
      <c r="E28028" s="88"/>
      <c r="F28028" s="88"/>
      <c r="G28028" s="88"/>
      <c r="H28028" s="88"/>
      <c r="I28028" s="88"/>
      <c r="J28028" s="88"/>
      <c r="K28028" s="88"/>
    </row>
    <row r="28029" spans="2:11" hidden="1" x14ac:dyDescent="0.2">
      <c r="B28029" s="88"/>
      <c r="C28029" s="88"/>
      <c r="D28029" s="88"/>
      <c r="E28029" s="88"/>
      <c r="F28029" s="88"/>
      <c r="G28029" s="88"/>
      <c r="H28029" s="88"/>
      <c r="I28029" s="88"/>
      <c r="J28029" s="88"/>
      <c r="K28029" s="88"/>
    </row>
    <row r="28030" spans="2:11" hidden="1" x14ac:dyDescent="0.2">
      <c r="B28030" s="88"/>
      <c r="C28030" s="88"/>
      <c r="D28030" s="88"/>
      <c r="E28030" s="88"/>
      <c r="F28030" s="88"/>
      <c r="G28030" s="88"/>
      <c r="H28030" s="88"/>
      <c r="I28030" s="88"/>
      <c r="J28030" s="88"/>
      <c r="K28030" s="88"/>
    </row>
    <row r="28031" spans="2:11" hidden="1" x14ac:dyDescent="0.2">
      <c r="B28031" s="88"/>
      <c r="C28031" s="88"/>
      <c r="D28031" s="88"/>
      <c r="E28031" s="88"/>
      <c r="F28031" s="88"/>
      <c r="G28031" s="88"/>
      <c r="H28031" s="88"/>
      <c r="I28031" s="88"/>
      <c r="J28031" s="88"/>
      <c r="K28031" s="88"/>
    </row>
    <row r="28032" spans="2:11" hidden="1" x14ac:dyDescent="0.2">
      <c r="B28032" s="88"/>
      <c r="C28032" s="88"/>
      <c r="D28032" s="88"/>
      <c r="E28032" s="88"/>
      <c r="F28032" s="88"/>
      <c r="G28032" s="88"/>
      <c r="H28032" s="88"/>
      <c r="I28032" s="88"/>
      <c r="J28032" s="88"/>
      <c r="K28032" s="88"/>
    </row>
    <row r="28033" spans="2:11" hidden="1" x14ac:dyDescent="0.2">
      <c r="B28033" s="88"/>
      <c r="C28033" s="88"/>
      <c r="D28033" s="88"/>
      <c r="E28033" s="88"/>
      <c r="F28033" s="88"/>
      <c r="G28033" s="88"/>
      <c r="H28033" s="88"/>
      <c r="I28033" s="88"/>
      <c r="J28033" s="88"/>
      <c r="K28033" s="88"/>
    </row>
    <row r="28034" spans="2:11" hidden="1" x14ac:dyDescent="0.2">
      <c r="B28034" s="88"/>
      <c r="C28034" s="88"/>
      <c r="D28034" s="88"/>
      <c r="E28034" s="88"/>
      <c r="F28034" s="88"/>
      <c r="G28034" s="88"/>
      <c r="H28034" s="88"/>
      <c r="I28034" s="88"/>
      <c r="J28034" s="88"/>
      <c r="K28034" s="88"/>
    </row>
    <row r="28035" spans="2:11" hidden="1" x14ac:dyDescent="0.2">
      <c r="B28035" s="88"/>
      <c r="C28035" s="88"/>
      <c r="D28035" s="88"/>
      <c r="E28035" s="88"/>
      <c r="F28035" s="88"/>
      <c r="G28035" s="88"/>
      <c r="H28035" s="88"/>
      <c r="I28035" s="88"/>
      <c r="J28035" s="88"/>
      <c r="K28035" s="88"/>
    </row>
    <row r="28036" spans="2:11" hidden="1" x14ac:dyDescent="0.2">
      <c r="B28036" s="88"/>
      <c r="C28036" s="88"/>
      <c r="D28036" s="88"/>
      <c r="E28036" s="88"/>
      <c r="F28036" s="88"/>
      <c r="G28036" s="88"/>
      <c r="H28036" s="88"/>
      <c r="I28036" s="88"/>
      <c r="J28036" s="88"/>
      <c r="K28036" s="88"/>
    </row>
    <row r="28037" spans="2:11" hidden="1" x14ac:dyDescent="0.2">
      <c r="B28037" s="88"/>
      <c r="C28037" s="88"/>
      <c r="D28037" s="88"/>
      <c r="E28037" s="88"/>
      <c r="F28037" s="88"/>
      <c r="G28037" s="88"/>
      <c r="H28037" s="88"/>
      <c r="I28037" s="88"/>
      <c r="J28037" s="88"/>
      <c r="K28037" s="88"/>
    </row>
    <row r="28038" spans="2:11" hidden="1" x14ac:dyDescent="0.2">
      <c r="B28038" s="88"/>
      <c r="C28038" s="88"/>
      <c r="D28038" s="88"/>
      <c r="E28038" s="88"/>
      <c r="F28038" s="88"/>
      <c r="G28038" s="88"/>
      <c r="H28038" s="88"/>
      <c r="I28038" s="88"/>
      <c r="J28038" s="88"/>
      <c r="K28038" s="88"/>
    </row>
    <row r="28039" spans="2:11" hidden="1" x14ac:dyDescent="0.2">
      <c r="B28039" s="88"/>
      <c r="C28039" s="88"/>
      <c r="D28039" s="88"/>
      <c r="E28039" s="88"/>
      <c r="F28039" s="88"/>
      <c r="G28039" s="88"/>
      <c r="H28039" s="88"/>
      <c r="I28039" s="88"/>
      <c r="J28039" s="88"/>
      <c r="K28039" s="88"/>
    </row>
    <row r="28040" spans="2:11" hidden="1" x14ac:dyDescent="0.2">
      <c r="B28040" s="88"/>
      <c r="C28040" s="88"/>
      <c r="D28040" s="88"/>
      <c r="E28040" s="88"/>
      <c r="F28040" s="88"/>
      <c r="G28040" s="88"/>
      <c r="H28040" s="88"/>
      <c r="I28040" s="88"/>
      <c r="J28040" s="88"/>
      <c r="K28040" s="88"/>
    </row>
    <row r="28041" spans="2:11" hidden="1" x14ac:dyDescent="0.2">
      <c r="B28041" s="88"/>
      <c r="C28041" s="88"/>
      <c r="D28041" s="88"/>
      <c r="E28041" s="88"/>
      <c r="F28041" s="88"/>
      <c r="G28041" s="88"/>
      <c r="H28041" s="88"/>
      <c r="I28041" s="88"/>
      <c r="J28041" s="88"/>
      <c r="K28041" s="88"/>
    </row>
    <row r="28042" spans="2:11" hidden="1" x14ac:dyDescent="0.2">
      <c r="B28042" s="88"/>
      <c r="C28042" s="88"/>
      <c r="D28042" s="88"/>
      <c r="E28042" s="88"/>
      <c r="F28042" s="88"/>
      <c r="G28042" s="88"/>
      <c r="H28042" s="88"/>
      <c r="I28042" s="88"/>
      <c r="J28042" s="88"/>
      <c r="K28042" s="88"/>
    </row>
    <row r="28043" spans="2:11" hidden="1" x14ac:dyDescent="0.2">
      <c r="B28043" s="88"/>
      <c r="C28043" s="88"/>
      <c r="D28043" s="88"/>
      <c r="E28043" s="88"/>
      <c r="F28043" s="88"/>
      <c r="G28043" s="88"/>
      <c r="H28043" s="88"/>
      <c r="I28043" s="88"/>
      <c r="J28043" s="88"/>
      <c r="K28043" s="88"/>
    </row>
    <row r="28044" spans="2:11" hidden="1" x14ac:dyDescent="0.2">
      <c r="B28044" s="88"/>
      <c r="C28044" s="88"/>
      <c r="D28044" s="88"/>
      <c r="E28044" s="88"/>
      <c r="F28044" s="88"/>
      <c r="G28044" s="88"/>
      <c r="H28044" s="88"/>
      <c r="I28044" s="88"/>
      <c r="J28044" s="88"/>
      <c r="K28044" s="88"/>
    </row>
    <row r="28045" spans="2:11" hidden="1" x14ac:dyDescent="0.2">
      <c r="B28045" s="88"/>
      <c r="C28045" s="88"/>
      <c r="D28045" s="88"/>
      <c r="E28045" s="88"/>
      <c r="F28045" s="88"/>
      <c r="G28045" s="88"/>
      <c r="H28045" s="88"/>
      <c r="I28045" s="88"/>
      <c r="J28045" s="88"/>
      <c r="K28045" s="88"/>
    </row>
    <row r="28046" spans="2:11" hidden="1" x14ac:dyDescent="0.2">
      <c r="B28046" s="88"/>
      <c r="C28046" s="88"/>
      <c r="D28046" s="88"/>
      <c r="E28046" s="88"/>
      <c r="F28046" s="88"/>
      <c r="G28046" s="88"/>
      <c r="H28046" s="88"/>
      <c r="I28046" s="88"/>
      <c r="J28046" s="88"/>
      <c r="K28046" s="88"/>
    </row>
    <row r="28047" spans="2:11" hidden="1" x14ac:dyDescent="0.2">
      <c r="B28047" s="88"/>
      <c r="C28047" s="88"/>
      <c r="D28047" s="88"/>
      <c r="E28047" s="88"/>
      <c r="F28047" s="88"/>
      <c r="G28047" s="88"/>
      <c r="H28047" s="88"/>
      <c r="I28047" s="88"/>
      <c r="J28047" s="88"/>
      <c r="K28047" s="88"/>
    </row>
    <row r="28048" spans="2:11" hidden="1" x14ac:dyDescent="0.2">
      <c r="B28048" s="88"/>
      <c r="C28048" s="88"/>
      <c r="D28048" s="88"/>
      <c r="E28048" s="88"/>
      <c r="F28048" s="88"/>
      <c r="G28048" s="88"/>
      <c r="H28048" s="88"/>
      <c r="I28048" s="88"/>
      <c r="J28048" s="88"/>
      <c r="K28048" s="88"/>
    </row>
    <row r="28049" spans="2:11" hidden="1" x14ac:dyDescent="0.2">
      <c r="B28049" s="88"/>
      <c r="C28049" s="88"/>
      <c r="D28049" s="88"/>
      <c r="E28049" s="88"/>
      <c r="F28049" s="88"/>
      <c r="G28049" s="88"/>
      <c r="H28049" s="88"/>
      <c r="I28049" s="88"/>
      <c r="J28049" s="88"/>
      <c r="K28049" s="88"/>
    </row>
    <row r="28050" spans="2:11" hidden="1" x14ac:dyDescent="0.2">
      <c r="B28050" s="88"/>
      <c r="C28050" s="88"/>
      <c r="D28050" s="88"/>
      <c r="E28050" s="88"/>
      <c r="F28050" s="88"/>
      <c r="G28050" s="88"/>
      <c r="H28050" s="88"/>
      <c r="I28050" s="88"/>
      <c r="J28050" s="88"/>
      <c r="K28050" s="88"/>
    </row>
    <row r="28051" spans="2:11" hidden="1" x14ac:dyDescent="0.2">
      <c r="B28051" s="88"/>
      <c r="C28051" s="88"/>
      <c r="D28051" s="88"/>
      <c r="E28051" s="88"/>
      <c r="F28051" s="88"/>
      <c r="G28051" s="88"/>
      <c r="H28051" s="88"/>
      <c r="I28051" s="88"/>
      <c r="J28051" s="88"/>
      <c r="K28051" s="88"/>
    </row>
    <row r="28052" spans="2:11" hidden="1" x14ac:dyDescent="0.2">
      <c r="B28052" s="88"/>
      <c r="C28052" s="88"/>
      <c r="D28052" s="88"/>
      <c r="E28052" s="88"/>
      <c r="F28052" s="88"/>
      <c r="G28052" s="88"/>
      <c r="H28052" s="88"/>
      <c r="I28052" s="88"/>
      <c r="J28052" s="88"/>
      <c r="K28052" s="88"/>
    </row>
    <row r="28053" spans="2:11" hidden="1" x14ac:dyDescent="0.2">
      <c r="B28053" s="88"/>
      <c r="C28053" s="88"/>
      <c r="D28053" s="88"/>
      <c r="E28053" s="88"/>
      <c r="F28053" s="88"/>
      <c r="G28053" s="88"/>
      <c r="H28053" s="88"/>
      <c r="I28053" s="88"/>
      <c r="J28053" s="88"/>
      <c r="K28053" s="88"/>
    </row>
    <row r="28054" spans="2:11" hidden="1" x14ac:dyDescent="0.2">
      <c r="B28054" s="88"/>
      <c r="C28054" s="88"/>
      <c r="D28054" s="88"/>
      <c r="E28054" s="88"/>
      <c r="F28054" s="88"/>
      <c r="G28054" s="88"/>
      <c r="H28054" s="88"/>
      <c r="I28054" s="88"/>
      <c r="J28054" s="88"/>
      <c r="K28054" s="88"/>
    </row>
    <row r="28055" spans="2:11" hidden="1" x14ac:dyDescent="0.2">
      <c r="B28055" s="88"/>
      <c r="C28055" s="88"/>
      <c r="D28055" s="88"/>
      <c r="E28055" s="88"/>
      <c r="F28055" s="88"/>
      <c r="G28055" s="88"/>
      <c r="H28055" s="88"/>
      <c r="I28055" s="88"/>
      <c r="J28055" s="88"/>
      <c r="K28055" s="88"/>
    </row>
    <row r="28056" spans="2:11" hidden="1" x14ac:dyDescent="0.2">
      <c r="B28056" s="88"/>
      <c r="C28056" s="88"/>
      <c r="D28056" s="88"/>
      <c r="E28056" s="88"/>
      <c r="F28056" s="88"/>
      <c r="G28056" s="88"/>
      <c r="H28056" s="88"/>
      <c r="I28056" s="88"/>
      <c r="J28056" s="88"/>
      <c r="K28056" s="88"/>
    </row>
    <row r="28057" spans="2:11" hidden="1" x14ac:dyDescent="0.2">
      <c r="B28057" s="88"/>
      <c r="C28057" s="88"/>
      <c r="D28057" s="88"/>
      <c r="E28057" s="88"/>
      <c r="F28057" s="88"/>
      <c r="G28057" s="88"/>
      <c r="H28057" s="88"/>
      <c r="I28057" s="88"/>
      <c r="J28057" s="88"/>
      <c r="K28057" s="88"/>
    </row>
    <row r="28058" spans="2:11" hidden="1" x14ac:dyDescent="0.2">
      <c r="B28058" s="88"/>
      <c r="C28058" s="88"/>
      <c r="D28058" s="88"/>
      <c r="E28058" s="88"/>
      <c r="F28058" s="88"/>
      <c r="G28058" s="88"/>
      <c r="H28058" s="88"/>
      <c r="I28058" s="88"/>
      <c r="J28058" s="88"/>
      <c r="K28058" s="88"/>
    </row>
    <row r="28059" spans="2:11" hidden="1" x14ac:dyDescent="0.2">
      <c r="B28059" s="88"/>
      <c r="C28059" s="88"/>
      <c r="D28059" s="88"/>
      <c r="E28059" s="88"/>
      <c r="F28059" s="88"/>
      <c r="G28059" s="88"/>
      <c r="H28059" s="88"/>
      <c r="I28059" s="88"/>
      <c r="J28059" s="88"/>
      <c r="K28059" s="88"/>
    </row>
    <row r="28060" spans="2:11" hidden="1" x14ac:dyDescent="0.2">
      <c r="B28060" s="88"/>
      <c r="C28060" s="88"/>
      <c r="D28060" s="88"/>
      <c r="E28060" s="88"/>
      <c r="F28060" s="88"/>
      <c r="G28060" s="88"/>
      <c r="H28060" s="88"/>
      <c r="I28060" s="88"/>
      <c r="J28060" s="88"/>
      <c r="K28060" s="88"/>
    </row>
    <row r="28061" spans="2:11" hidden="1" x14ac:dyDescent="0.2">
      <c r="B28061" s="88"/>
      <c r="C28061" s="88"/>
      <c r="D28061" s="88"/>
      <c r="E28061" s="88"/>
      <c r="F28061" s="88"/>
      <c r="G28061" s="88"/>
      <c r="H28061" s="88"/>
      <c r="I28061" s="88"/>
      <c r="J28061" s="88"/>
      <c r="K28061" s="88"/>
    </row>
    <row r="28062" spans="2:11" hidden="1" x14ac:dyDescent="0.2">
      <c r="B28062" s="88"/>
      <c r="C28062" s="88"/>
      <c r="D28062" s="88"/>
      <c r="E28062" s="88"/>
      <c r="F28062" s="88"/>
      <c r="G28062" s="88"/>
      <c r="H28062" s="88"/>
      <c r="I28062" s="88"/>
      <c r="J28062" s="88"/>
      <c r="K28062" s="88"/>
    </row>
    <row r="28063" spans="2:11" hidden="1" x14ac:dyDescent="0.2">
      <c r="B28063" s="88"/>
      <c r="C28063" s="88"/>
      <c r="D28063" s="88"/>
      <c r="E28063" s="88"/>
      <c r="F28063" s="88"/>
      <c r="G28063" s="88"/>
      <c r="H28063" s="88"/>
      <c r="I28063" s="88"/>
      <c r="J28063" s="88"/>
      <c r="K28063" s="88"/>
    </row>
    <row r="28064" spans="2:11" hidden="1" x14ac:dyDescent="0.2">
      <c r="B28064" s="88"/>
      <c r="C28064" s="88"/>
      <c r="D28064" s="88"/>
      <c r="E28064" s="88"/>
      <c r="F28064" s="88"/>
      <c r="G28064" s="88"/>
      <c r="H28064" s="88"/>
      <c r="I28064" s="88"/>
      <c r="J28064" s="88"/>
      <c r="K28064" s="88"/>
    </row>
    <row r="28065" spans="2:11" hidden="1" x14ac:dyDescent="0.2">
      <c r="B28065" s="88"/>
      <c r="C28065" s="88"/>
      <c r="D28065" s="88"/>
      <c r="E28065" s="88"/>
      <c r="F28065" s="88"/>
      <c r="G28065" s="88"/>
      <c r="H28065" s="88"/>
      <c r="I28065" s="88"/>
      <c r="J28065" s="88"/>
      <c r="K28065" s="88"/>
    </row>
    <row r="28066" spans="2:11" hidden="1" x14ac:dyDescent="0.2">
      <c r="B28066" s="88"/>
      <c r="C28066" s="88"/>
      <c r="D28066" s="88"/>
      <c r="E28066" s="88"/>
      <c r="F28066" s="88"/>
      <c r="G28066" s="88"/>
      <c r="H28066" s="88"/>
      <c r="I28066" s="88"/>
      <c r="J28066" s="88"/>
      <c r="K28066" s="88"/>
    </row>
    <row r="28067" spans="2:11" hidden="1" x14ac:dyDescent="0.2">
      <c r="B28067" s="88"/>
      <c r="C28067" s="88"/>
      <c r="D28067" s="88"/>
      <c r="E28067" s="88"/>
      <c r="F28067" s="88"/>
      <c r="G28067" s="88"/>
      <c r="H28067" s="88"/>
      <c r="I28067" s="88"/>
      <c r="J28067" s="88"/>
      <c r="K28067" s="88"/>
    </row>
    <row r="28068" spans="2:11" hidden="1" x14ac:dyDescent="0.2">
      <c r="B28068" s="88"/>
      <c r="C28068" s="88"/>
      <c r="D28068" s="88"/>
      <c r="E28068" s="88"/>
      <c r="F28068" s="88"/>
      <c r="G28068" s="88"/>
      <c r="H28068" s="88"/>
      <c r="I28068" s="88"/>
      <c r="J28068" s="88"/>
      <c r="K28068" s="88"/>
    </row>
    <row r="28069" spans="2:11" hidden="1" x14ac:dyDescent="0.2">
      <c r="B28069" s="88"/>
      <c r="C28069" s="88"/>
      <c r="D28069" s="88"/>
      <c r="E28069" s="88"/>
      <c r="F28069" s="88"/>
      <c r="G28069" s="88"/>
      <c r="H28069" s="88"/>
      <c r="I28069" s="88"/>
      <c r="J28069" s="88"/>
      <c r="K28069" s="88"/>
    </row>
    <row r="28070" spans="2:11" hidden="1" x14ac:dyDescent="0.2">
      <c r="B28070" s="88"/>
      <c r="C28070" s="88"/>
      <c r="D28070" s="88"/>
      <c r="E28070" s="88"/>
      <c r="F28070" s="88"/>
      <c r="G28070" s="88"/>
      <c r="H28070" s="88"/>
      <c r="I28070" s="88"/>
      <c r="J28070" s="88"/>
      <c r="K28070" s="88"/>
    </row>
    <row r="28071" spans="2:11" hidden="1" x14ac:dyDescent="0.2">
      <c r="B28071" s="88"/>
      <c r="C28071" s="88"/>
      <c r="D28071" s="88"/>
      <c r="E28071" s="88"/>
      <c r="F28071" s="88"/>
      <c r="G28071" s="88"/>
      <c r="H28071" s="88"/>
      <c r="I28071" s="88"/>
      <c r="J28071" s="88"/>
      <c r="K28071" s="88"/>
    </row>
    <row r="28072" spans="2:11" hidden="1" x14ac:dyDescent="0.2">
      <c r="B28072" s="88"/>
      <c r="C28072" s="88"/>
      <c r="D28072" s="88"/>
      <c r="E28072" s="88"/>
      <c r="F28072" s="88"/>
      <c r="G28072" s="88"/>
      <c r="H28072" s="88"/>
      <c r="I28072" s="88"/>
      <c r="J28072" s="88"/>
      <c r="K28072" s="88"/>
    </row>
    <row r="28073" spans="2:11" hidden="1" x14ac:dyDescent="0.2">
      <c r="B28073" s="88"/>
      <c r="C28073" s="88"/>
      <c r="D28073" s="88"/>
      <c r="E28073" s="88"/>
      <c r="F28073" s="88"/>
      <c r="G28073" s="88"/>
      <c r="H28073" s="88"/>
      <c r="I28073" s="88"/>
      <c r="J28073" s="88"/>
      <c r="K28073" s="88"/>
    </row>
    <row r="28074" spans="2:11" hidden="1" x14ac:dyDescent="0.2">
      <c r="B28074" s="88"/>
      <c r="C28074" s="88"/>
      <c r="D28074" s="88"/>
      <c r="E28074" s="88"/>
      <c r="F28074" s="88"/>
      <c r="G28074" s="88"/>
      <c r="H28074" s="88"/>
      <c r="I28074" s="88"/>
      <c r="J28074" s="88"/>
      <c r="K28074" s="88"/>
    </row>
    <row r="28075" spans="2:11" hidden="1" x14ac:dyDescent="0.2">
      <c r="B28075" s="88"/>
      <c r="C28075" s="88"/>
      <c r="D28075" s="88"/>
      <c r="E28075" s="88"/>
      <c r="F28075" s="88"/>
      <c r="G28075" s="88"/>
      <c r="H28075" s="88"/>
      <c r="I28075" s="88"/>
      <c r="J28075" s="88"/>
      <c r="K28075" s="88"/>
    </row>
    <row r="28076" spans="2:11" hidden="1" x14ac:dyDescent="0.2">
      <c r="B28076" s="88"/>
      <c r="C28076" s="88"/>
      <c r="D28076" s="88"/>
      <c r="E28076" s="88"/>
      <c r="F28076" s="88"/>
      <c r="G28076" s="88"/>
      <c r="H28076" s="88"/>
      <c r="I28076" s="88"/>
      <c r="J28076" s="88"/>
      <c r="K28076" s="88"/>
    </row>
    <row r="28077" spans="2:11" hidden="1" x14ac:dyDescent="0.2">
      <c r="B28077" s="88"/>
      <c r="C28077" s="88"/>
      <c r="D28077" s="88"/>
      <c r="E28077" s="88"/>
      <c r="F28077" s="88"/>
      <c r="G28077" s="88"/>
      <c r="H28077" s="88"/>
      <c r="I28077" s="88"/>
      <c r="J28077" s="88"/>
      <c r="K28077" s="88"/>
    </row>
    <row r="28078" spans="2:11" hidden="1" x14ac:dyDescent="0.2">
      <c r="B28078" s="88"/>
      <c r="C28078" s="88"/>
      <c r="D28078" s="88"/>
      <c r="E28078" s="88"/>
      <c r="F28078" s="88"/>
      <c r="G28078" s="88"/>
      <c r="H28078" s="88"/>
      <c r="I28078" s="88"/>
      <c r="J28078" s="88"/>
      <c r="K28078" s="88"/>
    </row>
    <row r="28079" spans="2:11" hidden="1" x14ac:dyDescent="0.2">
      <c r="B28079" s="88"/>
      <c r="C28079" s="88"/>
      <c r="D28079" s="88"/>
      <c r="E28079" s="88"/>
      <c r="F28079" s="88"/>
      <c r="G28079" s="88"/>
      <c r="H28079" s="88"/>
      <c r="I28079" s="88"/>
      <c r="J28079" s="88"/>
      <c r="K28079" s="88"/>
    </row>
    <row r="28080" spans="2:11" hidden="1" x14ac:dyDescent="0.2">
      <c r="B28080" s="88"/>
      <c r="C28080" s="88"/>
      <c r="D28080" s="88"/>
      <c r="E28080" s="88"/>
      <c r="F28080" s="88"/>
      <c r="G28080" s="88"/>
      <c r="H28080" s="88"/>
      <c r="I28080" s="88"/>
      <c r="J28080" s="88"/>
      <c r="K28080" s="88"/>
    </row>
    <row r="28081" spans="2:11" hidden="1" x14ac:dyDescent="0.2">
      <c r="B28081" s="88"/>
      <c r="C28081" s="88"/>
      <c r="D28081" s="88"/>
      <c r="E28081" s="88"/>
      <c r="F28081" s="88"/>
      <c r="G28081" s="88"/>
      <c r="H28081" s="88"/>
      <c r="I28081" s="88"/>
      <c r="J28081" s="88"/>
      <c r="K28081" s="88"/>
    </row>
    <row r="28082" spans="2:11" hidden="1" x14ac:dyDescent="0.2">
      <c r="B28082" s="88"/>
      <c r="C28082" s="88"/>
      <c r="D28082" s="88"/>
      <c r="E28082" s="88"/>
      <c r="F28082" s="88"/>
      <c r="G28082" s="88"/>
      <c r="H28082" s="88"/>
      <c r="I28082" s="88"/>
      <c r="J28082" s="88"/>
      <c r="K28082" s="88"/>
    </row>
    <row r="28083" spans="2:11" hidden="1" x14ac:dyDescent="0.2">
      <c r="B28083" s="88"/>
      <c r="C28083" s="88"/>
      <c r="D28083" s="88"/>
      <c r="E28083" s="88"/>
      <c r="F28083" s="88"/>
      <c r="G28083" s="88"/>
      <c r="H28083" s="88"/>
      <c r="I28083" s="88"/>
      <c r="J28083" s="88"/>
      <c r="K28083" s="88"/>
    </row>
    <row r="28084" spans="2:11" hidden="1" x14ac:dyDescent="0.2">
      <c r="B28084" s="88"/>
      <c r="C28084" s="88"/>
      <c r="D28084" s="88"/>
      <c r="E28084" s="88"/>
      <c r="F28084" s="88"/>
      <c r="G28084" s="88"/>
      <c r="H28084" s="88"/>
      <c r="I28084" s="88"/>
      <c r="J28084" s="88"/>
      <c r="K28084" s="88"/>
    </row>
    <row r="28085" spans="2:11" hidden="1" x14ac:dyDescent="0.2">
      <c r="B28085" s="88"/>
      <c r="C28085" s="88"/>
      <c r="D28085" s="88"/>
      <c r="E28085" s="88"/>
      <c r="F28085" s="88"/>
      <c r="G28085" s="88"/>
      <c r="H28085" s="88"/>
      <c r="I28085" s="88"/>
      <c r="J28085" s="88"/>
      <c r="K28085" s="88"/>
    </row>
    <row r="28086" spans="2:11" hidden="1" x14ac:dyDescent="0.2">
      <c r="B28086" s="88"/>
      <c r="C28086" s="88"/>
      <c r="D28086" s="88"/>
      <c r="E28086" s="88"/>
      <c r="F28086" s="88"/>
      <c r="G28086" s="88"/>
      <c r="H28086" s="88"/>
      <c r="I28086" s="88"/>
      <c r="J28086" s="88"/>
      <c r="K28086" s="88"/>
    </row>
    <row r="28087" spans="2:11" hidden="1" x14ac:dyDescent="0.2">
      <c r="B28087" s="88"/>
      <c r="C28087" s="88"/>
      <c r="D28087" s="88"/>
      <c r="E28087" s="88"/>
      <c r="F28087" s="88"/>
      <c r="G28087" s="88"/>
      <c r="H28087" s="88"/>
      <c r="I28087" s="88"/>
      <c r="J28087" s="88"/>
      <c r="K28087" s="88"/>
    </row>
    <row r="28088" spans="2:11" hidden="1" x14ac:dyDescent="0.2">
      <c r="B28088" s="88"/>
      <c r="C28088" s="88"/>
      <c r="D28088" s="88"/>
      <c r="E28088" s="88"/>
      <c r="F28088" s="88"/>
      <c r="G28088" s="88"/>
      <c r="H28088" s="88"/>
      <c r="I28088" s="88"/>
      <c r="J28088" s="88"/>
      <c r="K28088" s="88"/>
    </row>
    <row r="28089" spans="2:11" hidden="1" x14ac:dyDescent="0.2">
      <c r="B28089" s="88"/>
      <c r="C28089" s="88"/>
      <c r="D28089" s="88"/>
      <c r="E28089" s="88"/>
      <c r="F28089" s="88"/>
      <c r="G28089" s="88"/>
      <c r="H28089" s="88"/>
      <c r="I28089" s="88"/>
      <c r="J28089" s="88"/>
      <c r="K28089" s="88"/>
    </row>
    <row r="28090" spans="2:11" hidden="1" x14ac:dyDescent="0.2">
      <c r="B28090" s="88"/>
      <c r="C28090" s="88"/>
      <c r="D28090" s="88"/>
      <c r="E28090" s="88"/>
      <c r="F28090" s="88"/>
      <c r="G28090" s="88"/>
      <c r="H28090" s="88"/>
      <c r="I28090" s="88"/>
      <c r="J28090" s="88"/>
      <c r="K28090" s="88"/>
    </row>
    <row r="28091" spans="2:11" hidden="1" x14ac:dyDescent="0.2">
      <c r="B28091" s="88"/>
      <c r="C28091" s="88"/>
      <c r="D28091" s="88"/>
      <c r="E28091" s="88"/>
      <c r="F28091" s="88"/>
      <c r="G28091" s="88"/>
      <c r="H28091" s="88"/>
      <c r="I28091" s="88"/>
      <c r="J28091" s="88"/>
      <c r="K28091" s="88"/>
    </row>
    <row r="28092" spans="2:11" hidden="1" x14ac:dyDescent="0.2">
      <c r="B28092" s="88"/>
      <c r="C28092" s="88"/>
      <c r="D28092" s="88"/>
      <c r="E28092" s="88"/>
      <c r="F28092" s="88"/>
      <c r="G28092" s="88"/>
      <c r="H28092" s="88"/>
      <c r="I28092" s="88"/>
      <c r="J28092" s="88"/>
      <c r="K28092" s="88"/>
    </row>
    <row r="28093" spans="2:11" hidden="1" x14ac:dyDescent="0.2">
      <c r="B28093" s="88"/>
      <c r="C28093" s="88"/>
      <c r="D28093" s="88"/>
      <c r="E28093" s="88"/>
      <c r="F28093" s="88"/>
      <c r="G28093" s="88"/>
      <c r="H28093" s="88"/>
      <c r="I28093" s="88"/>
      <c r="J28093" s="88"/>
      <c r="K28093" s="88"/>
    </row>
    <row r="28094" spans="2:11" hidden="1" x14ac:dyDescent="0.2">
      <c r="B28094" s="88"/>
      <c r="C28094" s="88"/>
      <c r="D28094" s="88"/>
      <c r="E28094" s="88"/>
      <c r="F28094" s="88"/>
      <c r="G28094" s="88"/>
      <c r="H28094" s="88"/>
      <c r="I28094" s="88"/>
      <c r="J28094" s="88"/>
      <c r="K28094" s="88"/>
    </row>
    <row r="28095" spans="2:11" hidden="1" x14ac:dyDescent="0.2">
      <c r="B28095" s="88"/>
      <c r="C28095" s="88"/>
      <c r="D28095" s="88"/>
      <c r="E28095" s="88"/>
      <c r="F28095" s="88"/>
      <c r="G28095" s="88"/>
      <c r="H28095" s="88"/>
      <c r="I28095" s="88"/>
      <c r="J28095" s="88"/>
      <c r="K28095" s="88"/>
    </row>
    <row r="28096" spans="2:11" hidden="1" x14ac:dyDescent="0.2">
      <c r="B28096" s="88"/>
      <c r="C28096" s="88"/>
      <c r="D28096" s="88"/>
      <c r="E28096" s="88"/>
      <c r="F28096" s="88"/>
      <c r="G28096" s="88"/>
      <c r="H28096" s="88"/>
      <c r="I28096" s="88"/>
      <c r="J28096" s="88"/>
      <c r="K28096" s="88"/>
    </row>
    <row r="28097" spans="2:11" hidden="1" x14ac:dyDescent="0.2">
      <c r="B28097" s="88"/>
      <c r="C28097" s="88"/>
      <c r="D28097" s="88"/>
      <c r="E28097" s="88"/>
      <c r="F28097" s="88"/>
      <c r="G28097" s="88"/>
      <c r="H28097" s="88"/>
      <c r="I28097" s="88"/>
      <c r="J28097" s="88"/>
      <c r="K28097" s="88"/>
    </row>
    <row r="28098" spans="2:11" hidden="1" x14ac:dyDescent="0.2">
      <c r="B28098" s="88"/>
      <c r="C28098" s="88"/>
      <c r="D28098" s="88"/>
      <c r="E28098" s="88"/>
      <c r="F28098" s="88"/>
      <c r="G28098" s="88"/>
      <c r="H28098" s="88"/>
      <c r="I28098" s="88"/>
      <c r="J28098" s="88"/>
      <c r="K28098" s="88"/>
    </row>
    <row r="28099" spans="2:11" hidden="1" x14ac:dyDescent="0.2">
      <c r="B28099" s="88"/>
      <c r="C28099" s="88"/>
      <c r="D28099" s="88"/>
      <c r="E28099" s="88"/>
      <c r="F28099" s="88"/>
      <c r="G28099" s="88"/>
      <c r="H28099" s="88"/>
      <c r="I28099" s="88"/>
      <c r="J28099" s="88"/>
      <c r="K28099" s="88"/>
    </row>
    <row r="28100" spans="2:11" hidden="1" x14ac:dyDescent="0.2">
      <c r="B28100" s="88"/>
      <c r="C28100" s="88"/>
      <c r="D28100" s="88"/>
      <c r="E28100" s="88"/>
      <c r="F28100" s="88"/>
      <c r="G28100" s="88"/>
      <c r="H28100" s="88"/>
      <c r="I28100" s="88"/>
      <c r="J28100" s="88"/>
      <c r="K28100" s="88"/>
    </row>
    <row r="28101" spans="2:11" hidden="1" x14ac:dyDescent="0.2">
      <c r="B28101" s="88"/>
      <c r="C28101" s="88"/>
      <c r="D28101" s="88"/>
      <c r="E28101" s="88"/>
      <c r="F28101" s="88"/>
      <c r="G28101" s="88"/>
      <c r="H28101" s="88"/>
      <c r="I28101" s="88"/>
      <c r="J28101" s="88"/>
      <c r="K28101" s="88"/>
    </row>
    <row r="28102" spans="2:11" hidden="1" x14ac:dyDescent="0.2">
      <c r="B28102" s="88"/>
      <c r="C28102" s="88"/>
      <c r="D28102" s="88"/>
      <c r="E28102" s="88"/>
      <c r="F28102" s="88"/>
      <c r="G28102" s="88"/>
      <c r="H28102" s="88"/>
      <c r="I28102" s="88"/>
      <c r="J28102" s="88"/>
      <c r="K28102" s="88"/>
    </row>
    <row r="28103" spans="2:11" hidden="1" x14ac:dyDescent="0.2">
      <c r="B28103" s="88"/>
      <c r="C28103" s="88"/>
      <c r="D28103" s="88"/>
      <c r="E28103" s="88"/>
      <c r="F28103" s="88"/>
      <c r="G28103" s="88"/>
      <c r="H28103" s="88"/>
      <c r="I28103" s="88"/>
      <c r="J28103" s="88"/>
      <c r="K28103" s="88"/>
    </row>
    <row r="28104" spans="2:11" hidden="1" x14ac:dyDescent="0.2">
      <c r="B28104" s="88"/>
      <c r="C28104" s="88"/>
      <c r="D28104" s="88"/>
      <c r="E28104" s="88"/>
      <c r="F28104" s="88"/>
      <c r="G28104" s="88"/>
      <c r="H28104" s="88"/>
      <c r="I28104" s="88"/>
      <c r="J28104" s="88"/>
      <c r="K28104" s="88"/>
    </row>
    <row r="28105" spans="2:11" hidden="1" x14ac:dyDescent="0.2">
      <c r="B28105" s="88"/>
      <c r="C28105" s="88"/>
      <c r="D28105" s="88"/>
      <c r="E28105" s="88"/>
      <c r="F28105" s="88"/>
      <c r="G28105" s="88"/>
      <c r="H28105" s="88"/>
      <c r="I28105" s="88"/>
      <c r="J28105" s="88"/>
      <c r="K28105" s="88"/>
    </row>
    <row r="28106" spans="2:11" hidden="1" x14ac:dyDescent="0.2">
      <c r="B28106" s="88"/>
      <c r="C28106" s="88"/>
      <c r="D28106" s="88"/>
      <c r="E28106" s="88"/>
      <c r="F28106" s="88"/>
      <c r="G28106" s="88"/>
      <c r="H28106" s="88"/>
      <c r="I28106" s="88"/>
      <c r="J28106" s="88"/>
      <c r="K28106" s="88"/>
    </row>
    <row r="28107" spans="2:11" hidden="1" x14ac:dyDescent="0.2">
      <c r="B28107" s="88"/>
      <c r="C28107" s="88"/>
      <c r="D28107" s="88"/>
      <c r="E28107" s="88"/>
      <c r="F28107" s="88"/>
      <c r="G28107" s="88"/>
      <c r="H28107" s="88"/>
      <c r="I28107" s="88"/>
      <c r="J28107" s="88"/>
      <c r="K28107" s="88"/>
    </row>
    <row r="28108" spans="2:11" hidden="1" x14ac:dyDescent="0.2">
      <c r="B28108" s="88"/>
      <c r="C28108" s="88"/>
      <c r="D28108" s="88"/>
      <c r="E28108" s="88"/>
      <c r="F28108" s="88"/>
      <c r="G28108" s="88"/>
      <c r="H28108" s="88"/>
      <c r="I28108" s="88"/>
      <c r="J28108" s="88"/>
      <c r="K28108" s="88"/>
    </row>
    <row r="28109" spans="2:11" hidden="1" x14ac:dyDescent="0.2">
      <c r="B28109" s="88"/>
      <c r="C28109" s="88"/>
      <c r="D28109" s="88"/>
      <c r="E28109" s="88"/>
      <c r="F28109" s="88"/>
      <c r="G28109" s="88"/>
      <c r="H28109" s="88"/>
      <c r="I28109" s="88"/>
      <c r="J28109" s="88"/>
      <c r="K28109" s="88"/>
    </row>
    <row r="28110" spans="2:11" hidden="1" x14ac:dyDescent="0.2">
      <c r="B28110" s="88"/>
      <c r="C28110" s="88"/>
      <c r="D28110" s="88"/>
      <c r="E28110" s="88"/>
      <c r="F28110" s="88"/>
      <c r="G28110" s="88"/>
      <c r="H28110" s="88"/>
      <c r="I28110" s="88"/>
      <c r="J28110" s="88"/>
      <c r="K28110" s="88"/>
    </row>
    <row r="28111" spans="2:11" hidden="1" x14ac:dyDescent="0.2">
      <c r="B28111" s="88"/>
      <c r="C28111" s="88"/>
      <c r="D28111" s="88"/>
      <c r="E28111" s="88"/>
      <c r="F28111" s="88"/>
      <c r="G28111" s="88"/>
      <c r="H28111" s="88"/>
      <c r="I28111" s="88"/>
      <c r="J28111" s="88"/>
      <c r="K28111" s="88"/>
    </row>
    <row r="28112" spans="2:11" hidden="1" x14ac:dyDescent="0.2">
      <c r="B28112" s="88"/>
      <c r="C28112" s="88"/>
      <c r="D28112" s="88"/>
      <c r="E28112" s="88"/>
      <c r="F28112" s="88"/>
      <c r="G28112" s="88"/>
      <c r="H28112" s="88"/>
      <c r="I28112" s="88"/>
      <c r="J28112" s="88"/>
      <c r="K28112" s="88"/>
    </row>
    <row r="28113" spans="2:11" hidden="1" x14ac:dyDescent="0.2">
      <c r="B28113" s="88"/>
      <c r="C28113" s="88"/>
      <c r="D28113" s="88"/>
      <c r="E28113" s="88"/>
      <c r="F28113" s="88"/>
      <c r="G28113" s="88"/>
      <c r="H28113" s="88"/>
      <c r="I28113" s="88"/>
      <c r="J28113" s="88"/>
      <c r="K28113" s="88"/>
    </row>
    <row r="28114" spans="2:11" hidden="1" x14ac:dyDescent="0.2">
      <c r="B28114" s="88"/>
      <c r="C28114" s="88"/>
      <c r="D28114" s="88"/>
      <c r="E28114" s="88"/>
      <c r="F28114" s="88"/>
      <c r="G28114" s="88"/>
      <c r="H28114" s="88"/>
      <c r="I28114" s="88"/>
      <c r="J28114" s="88"/>
      <c r="K28114" s="88"/>
    </row>
    <row r="28115" spans="2:11" hidden="1" x14ac:dyDescent="0.2">
      <c r="B28115" s="88"/>
      <c r="C28115" s="88"/>
      <c r="D28115" s="88"/>
      <c r="E28115" s="88"/>
      <c r="F28115" s="88"/>
      <c r="G28115" s="88"/>
      <c r="H28115" s="88"/>
      <c r="I28115" s="88"/>
      <c r="J28115" s="88"/>
      <c r="K28115" s="88"/>
    </row>
    <row r="28116" spans="2:11" hidden="1" x14ac:dyDescent="0.2">
      <c r="B28116" s="88"/>
      <c r="C28116" s="88"/>
      <c r="D28116" s="88"/>
      <c r="E28116" s="88"/>
      <c r="F28116" s="88"/>
      <c r="G28116" s="88"/>
      <c r="H28116" s="88"/>
      <c r="I28116" s="88"/>
      <c r="J28116" s="88"/>
      <c r="K28116" s="88"/>
    </row>
    <row r="28117" spans="2:11" hidden="1" x14ac:dyDescent="0.2">
      <c r="B28117" s="88"/>
      <c r="C28117" s="88"/>
      <c r="D28117" s="88"/>
      <c r="E28117" s="88"/>
      <c r="F28117" s="88"/>
      <c r="G28117" s="88"/>
      <c r="H28117" s="88"/>
      <c r="I28117" s="88"/>
      <c r="J28117" s="88"/>
      <c r="K28117" s="88"/>
    </row>
    <row r="28118" spans="2:11" hidden="1" x14ac:dyDescent="0.2">
      <c r="B28118" s="88"/>
      <c r="C28118" s="88"/>
      <c r="D28118" s="88"/>
      <c r="E28118" s="88"/>
      <c r="F28118" s="88"/>
      <c r="G28118" s="88"/>
      <c r="H28118" s="88"/>
      <c r="I28118" s="88"/>
      <c r="J28118" s="88"/>
      <c r="K28118" s="88"/>
    </row>
    <row r="28119" spans="2:11" hidden="1" x14ac:dyDescent="0.2">
      <c r="B28119" s="88"/>
      <c r="C28119" s="88"/>
      <c r="D28119" s="88"/>
      <c r="E28119" s="88"/>
      <c r="F28119" s="88"/>
      <c r="G28119" s="88"/>
      <c r="H28119" s="88"/>
      <c r="I28119" s="88"/>
      <c r="J28119" s="88"/>
      <c r="K28119" s="88"/>
    </row>
    <row r="28120" spans="2:11" hidden="1" x14ac:dyDescent="0.2">
      <c r="B28120" s="88"/>
      <c r="C28120" s="88"/>
      <c r="D28120" s="88"/>
      <c r="E28120" s="88"/>
      <c r="F28120" s="88"/>
      <c r="G28120" s="88"/>
      <c r="H28120" s="88"/>
      <c r="I28120" s="88"/>
      <c r="J28120" s="88"/>
      <c r="K28120" s="88"/>
    </row>
    <row r="28121" spans="2:11" hidden="1" x14ac:dyDescent="0.2">
      <c r="B28121" s="88"/>
      <c r="C28121" s="88"/>
      <c r="D28121" s="88"/>
      <c r="E28121" s="88"/>
      <c r="F28121" s="88"/>
      <c r="G28121" s="88"/>
      <c r="H28121" s="88"/>
      <c r="I28121" s="88"/>
      <c r="J28121" s="88"/>
      <c r="K28121" s="88"/>
    </row>
    <row r="28122" spans="2:11" hidden="1" x14ac:dyDescent="0.2">
      <c r="B28122" s="88"/>
      <c r="C28122" s="88"/>
      <c r="D28122" s="88"/>
      <c r="E28122" s="88"/>
      <c r="F28122" s="88"/>
      <c r="G28122" s="88"/>
      <c r="H28122" s="88"/>
      <c r="I28122" s="88"/>
      <c r="J28122" s="88"/>
      <c r="K28122" s="88"/>
    </row>
    <row r="28123" spans="2:11" hidden="1" x14ac:dyDescent="0.2">
      <c r="B28123" s="88"/>
      <c r="C28123" s="88"/>
      <c r="D28123" s="88"/>
      <c r="E28123" s="88"/>
      <c r="F28123" s="88"/>
      <c r="G28123" s="88"/>
      <c r="H28123" s="88"/>
      <c r="I28123" s="88"/>
      <c r="J28123" s="88"/>
      <c r="K28123" s="88"/>
    </row>
    <row r="28124" spans="2:11" hidden="1" x14ac:dyDescent="0.2">
      <c r="B28124" s="88"/>
      <c r="C28124" s="88"/>
      <c r="D28124" s="88"/>
      <c r="E28124" s="88"/>
      <c r="F28124" s="88"/>
      <c r="G28124" s="88"/>
      <c r="H28124" s="88"/>
      <c r="I28124" s="88"/>
      <c r="J28124" s="88"/>
      <c r="K28124" s="88"/>
    </row>
    <row r="28125" spans="2:11" hidden="1" x14ac:dyDescent="0.2">
      <c r="B28125" s="88"/>
      <c r="C28125" s="88"/>
      <c r="D28125" s="88"/>
      <c r="E28125" s="88"/>
      <c r="F28125" s="88"/>
      <c r="G28125" s="88"/>
      <c r="H28125" s="88"/>
      <c r="I28125" s="88"/>
      <c r="J28125" s="88"/>
      <c r="K28125" s="88"/>
    </row>
    <row r="28126" spans="2:11" hidden="1" x14ac:dyDescent="0.2">
      <c r="B28126" s="88"/>
      <c r="C28126" s="88"/>
      <c r="D28126" s="88"/>
      <c r="E28126" s="88"/>
      <c r="F28126" s="88"/>
      <c r="G28126" s="88"/>
      <c r="H28126" s="88"/>
      <c r="I28126" s="88"/>
      <c r="J28126" s="88"/>
      <c r="K28126" s="88"/>
    </row>
    <row r="28127" spans="2:11" hidden="1" x14ac:dyDescent="0.2">
      <c r="B28127" s="88"/>
      <c r="C28127" s="88"/>
      <c r="D28127" s="88"/>
      <c r="E28127" s="88"/>
      <c r="F28127" s="88"/>
      <c r="G28127" s="88"/>
      <c r="H28127" s="88"/>
      <c r="I28127" s="88"/>
      <c r="J28127" s="88"/>
      <c r="K28127" s="88"/>
    </row>
    <row r="28128" spans="2:11" hidden="1" x14ac:dyDescent="0.2">
      <c r="B28128" s="88"/>
      <c r="C28128" s="88"/>
      <c r="D28128" s="88"/>
      <c r="E28128" s="88"/>
      <c r="F28128" s="88"/>
      <c r="G28128" s="88"/>
      <c r="H28128" s="88"/>
      <c r="I28128" s="88"/>
      <c r="J28128" s="88"/>
      <c r="K28128" s="88"/>
    </row>
    <row r="28129" spans="2:11" hidden="1" x14ac:dyDescent="0.2">
      <c r="B28129" s="88"/>
      <c r="C28129" s="88"/>
      <c r="D28129" s="88"/>
      <c r="E28129" s="88"/>
      <c r="F28129" s="88"/>
      <c r="G28129" s="88"/>
      <c r="H28129" s="88"/>
      <c r="I28129" s="88"/>
      <c r="J28129" s="88"/>
      <c r="K28129" s="88"/>
    </row>
    <row r="28130" spans="2:11" hidden="1" x14ac:dyDescent="0.2">
      <c r="B28130" s="88"/>
      <c r="C28130" s="88"/>
      <c r="D28130" s="88"/>
      <c r="E28130" s="88"/>
      <c r="F28130" s="88"/>
      <c r="G28130" s="88"/>
      <c r="H28130" s="88"/>
      <c r="I28130" s="88"/>
      <c r="J28130" s="88"/>
      <c r="K28130" s="88"/>
    </row>
    <row r="28131" spans="2:11" hidden="1" x14ac:dyDescent="0.2">
      <c r="B28131" s="88"/>
      <c r="C28131" s="88"/>
      <c r="D28131" s="88"/>
      <c r="E28131" s="88"/>
      <c r="F28131" s="88"/>
      <c r="G28131" s="88"/>
      <c r="H28131" s="88"/>
      <c r="I28131" s="88"/>
      <c r="J28131" s="88"/>
      <c r="K28131" s="88"/>
    </row>
    <row r="28132" spans="2:11" hidden="1" x14ac:dyDescent="0.2">
      <c r="B28132" s="88"/>
      <c r="C28132" s="88"/>
      <c r="D28132" s="88"/>
      <c r="E28132" s="88"/>
      <c r="F28132" s="88"/>
      <c r="G28132" s="88"/>
      <c r="H28132" s="88"/>
      <c r="I28132" s="88"/>
      <c r="J28132" s="88"/>
      <c r="K28132" s="88"/>
    </row>
    <row r="28133" spans="2:11" hidden="1" x14ac:dyDescent="0.2">
      <c r="B28133" s="88"/>
      <c r="C28133" s="88"/>
      <c r="D28133" s="88"/>
      <c r="E28133" s="88"/>
      <c r="F28133" s="88"/>
      <c r="G28133" s="88"/>
      <c r="H28133" s="88"/>
      <c r="I28133" s="88"/>
      <c r="J28133" s="88"/>
      <c r="K28133" s="88"/>
    </row>
    <row r="28134" spans="2:11" hidden="1" x14ac:dyDescent="0.2">
      <c r="B28134" s="88"/>
      <c r="C28134" s="88"/>
      <c r="D28134" s="88"/>
      <c r="E28134" s="88"/>
      <c r="F28134" s="88"/>
      <c r="G28134" s="88"/>
      <c r="H28134" s="88"/>
      <c r="I28134" s="88"/>
      <c r="J28134" s="88"/>
      <c r="K28134" s="88"/>
    </row>
    <row r="28135" spans="2:11" hidden="1" x14ac:dyDescent="0.2">
      <c r="B28135" s="88"/>
      <c r="C28135" s="88"/>
      <c r="D28135" s="88"/>
      <c r="E28135" s="88"/>
      <c r="F28135" s="88"/>
      <c r="G28135" s="88"/>
      <c r="H28135" s="88"/>
      <c r="I28135" s="88"/>
      <c r="J28135" s="88"/>
      <c r="K28135" s="88"/>
    </row>
    <row r="28136" spans="2:11" hidden="1" x14ac:dyDescent="0.2">
      <c r="B28136" s="88"/>
      <c r="C28136" s="88"/>
      <c r="D28136" s="88"/>
      <c r="E28136" s="88"/>
      <c r="F28136" s="88"/>
      <c r="G28136" s="88"/>
      <c r="H28136" s="88"/>
      <c r="I28136" s="88"/>
      <c r="J28136" s="88"/>
      <c r="K28136" s="88"/>
    </row>
    <row r="28137" spans="2:11" hidden="1" x14ac:dyDescent="0.2">
      <c r="B28137" s="88"/>
      <c r="C28137" s="88"/>
      <c r="D28137" s="88"/>
      <c r="E28137" s="88"/>
      <c r="F28137" s="88"/>
      <c r="G28137" s="88"/>
      <c r="H28137" s="88"/>
      <c r="I28137" s="88"/>
      <c r="J28137" s="88"/>
      <c r="K28137" s="88"/>
    </row>
    <row r="28138" spans="2:11" hidden="1" x14ac:dyDescent="0.2">
      <c r="B28138" s="88"/>
      <c r="C28138" s="88"/>
      <c r="D28138" s="88"/>
      <c r="E28138" s="88"/>
      <c r="F28138" s="88"/>
      <c r="G28138" s="88"/>
      <c r="H28138" s="88"/>
      <c r="I28138" s="88"/>
      <c r="J28138" s="88"/>
      <c r="K28138" s="88"/>
    </row>
    <row r="28139" spans="2:11" hidden="1" x14ac:dyDescent="0.2">
      <c r="B28139" s="88"/>
      <c r="C28139" s="88"/>
      <c r="D28139" s="88"/>
      <c r="E28139" s="88"/>
      <c r="F28139" s="88"/>
      <c r="G28139" s="88"/>
      <c r="H28139" s="88"/>
      <c r="I28139" s="88"/>
      <c r="J28139" s="88"/>
      <c r="K28139" s="88"/>
    </row>
    <row r="28140" spans="2:11" hidden="1" x14ac:dyDescent="0.2">
      <c r="B28140" s="88"/>
      <c r="C28140" s="88"/>
      <c r="D28140" s="88"/>
      <c r="E28140" s="88"/>
      <c r="F28140" s="88"/>
      <c r="G28140" s="88"/>
      <c r="H28140" s="88"/>
      <c r="I28140" s="88"/>
      <c r="J28140" s="88"/>
      <c r="K28140" s="88"/>
    </row>
    <row r="28141" spans="2:11" hidden="1" x14ac:dyDescent="0.2">
      <c r="B28141" s="88"/>
      <c r="C28141" s="88"/>
      <c r="D28141" s="88"/>
      <c r="E28141" s="88"/>
      <c r="F28141" s="88"/>
      <c r="G28141" s="88"/>
      <c r="H28141" s="88"/>
      <c r="I28141" s="88"/>
      <c r="J28141" s="88"/>
      <c r="K28141" s="88"/>
    </row>
    <row r="28142" spans="2:11" hidden="1" x14ac:dyDescent="0.2">
      <c r="B28142" s="88"/>
      <c r="C28142" s="88"/>
      <c r="D28142" s="88"/>
      <c r="E28142" s="88"/>
      <c r="F28142" s="88"/>
      <c r="G28142" s="88"/>
      <c r="H28142" s="88"/>
      <c r="I28142" s="88"/>
      <c r="J28142" s="88"/>
      <c r="K28142" s="88"/>
    </row>
    <row r="28143" spans="2:11" hidden="1" x14ac:dyDescent="0.2">
      <c r="B28143" s="88"/>
      <c r="C28143" s="88"/>
      <c r="D28143" s="88"/>
      <c r="E28143" s="88"/>
      <c r="F28143" s="88"/>
      <c r="G28143" s="88"/>
      <c r="H28143" s="88"/>
      <c r="I28143" s="88"/>
      <c r="J28143" s="88"/>
      <c r="K28143" s="88"/>
    </row>
    <row r="28144" spans="2:11" hidden="1" x14ac:dyDescent="0.2">
      <c r="B28144" s="88"/>
      <c r="C28144" s="88"/>
      <c r="D28144" s="88"/>
      <c r="E28144" s="88"/>
      <c r="F28144" s="88"/>
      <c r="G28144" s="88"/>
      <c r="H28144" s="88"/>
      <c r="I28144" s="88"/>
      <c r="J28144" s="88"/>
      <c r="K28144" s="88"/>
    </row>
    <row r="28145" spans="2:11" hidden="1" x14ac:dyDescent="0.2">
      <c r="B28145" s="88"/>
      <c r="C28145" s="88"/>
      <c r="D28145" s="88"/>
      <c r="E28145" s="88"/>
      <c r="F28145" s="88"/>
      <c r="G28145" s="88"/>
      <c r="H28145" s="88"/>
      <c r="I28145" s="88"/>
      <c r="J28145" s="88"/>
      <c r="K28145" s="88"/>
    </row>
    <row r="28146" spans="2:11" hidden="1" x14ac:dyDescent="0.2">
      <c r="B28146" s="88"/>
      <c r="C28146" s="88"/>
      <c r="D28146" s="88"/>
      <c r="E28146" s="88"/>
      <c r="F28146" s="88"/>
      <c r="G28146" s="88"/>
      <c r="H28146" s="88"/>
      <c r="I28146" s="88"/>
      <c r="J28146" s="88"/>
      <c r="K28146" s="88"/>
    </row>
    <row r="28147" spans="2:11" hidden="1" x14ac:dyDescent="0.2">
      <c r="B28147" s="88"/>
      <c r="C28147" s="88"/>
      <c r="D28147" s="88"/>
      <c r="E28147" s="88"/>
      <c r="F28147" s="88"/>
      <c r="G28147" s="88"/>
      <c r="H28147" s="88"/>
      <c r="I28147" s="88"/>
      <c r="J28147" s="88"/>
      <c r="K28147" s="88"/>
    </row>
    <row r="28148" spans="2:11" hidden="1" x14ac:dyDescent="0.2">
      <c r="B28148" s="88"/>
      <c r="C28148" s="88"/>
      <c r="D28148" s="88"/>
      <c r="E28148" s="88"/>
      <c r="F28148" s="88"/>
      <c r="G28148" s="88"/>
      <c r="H28148" s="88"/>
      <c r="I28148" s="88"/>
      <c r="J28148" s="88"/>
      <c r="K28148" s="88"/>
    </row>
    <row r="28149" spans="2:11" hidden="1" x14ac:dyDescent="0.2">
      <c r="B28149" s="88"/>
      <c r="C28149" s="88"/>
      <c r="D28149" s="88"/>
      <c r="E28149" s="88"/>
      <c r="F28149" s="88"/>
      <c r="G28149" s="88"/>
      <c r="H28149" s="88"/>
      <c r="I28149" s="88"/>
      <c r="J28149" s="88"/>
      <c r="K28149" s="88"/>
    </row>
    <row r="28150" spans="2:11" hidden="1" x14ac:dyDescent="0.2">
      <c r="B28150" s="88"/>
      <c r="C28150" s="88"/>
      <c r="D28150" s="88"/>
      <c r="E28150" s="88"/>
      <c r="F28150" s="88"/>
      <c r="G28150" s="88"/>
      <c r="H28150" s="88"/>
      <c r="I28150" s="88"/>
      <c r="J28150" s="88"/>
      <c r="K28150" s="88"/>
    </row>
    <row r="28151" spans="2:11" hidden="1" x14ac:dyDescent="0.2">
      <c r="B28151" s="88"/>
      <c r="C28151" s="88"/>
      <c r="D28151" s="88"/>
      <c r="E28151" s="88"/>
      <c r="F28151" s="88"/>
      <c r="G28151" s="88"/>
      <c r="H28151" s="88"/>
      <c r="I28151" s="88"/>
      <c r="J28151" s="88"/>
      <c r="K28151" s="88"/>
    </row>
    <row r="28152" spans="2:11" hidden="1" x14ac:dyDescent="0.2">
      <c r="B28152" s="88"/>
      <c r="C28152" s="88"/>
      <c r="D28152" s="88"/>
      <c r="E28152" s="88"/>
      <c r="F28152" s="88"/>
      <c r="G28152" s="88"/>
      <c r="H28152" s="88"/>
      <c r="I28152" s="88"/>
      <c r="J28152" s="88"/>
      <c r="K28152" s="88"/>
    </row>
    <row r="28153" spans="2:11" hidden="1" x14ac:dyDescent="0.2">
      <c r="B28153" s="88"/>
      <c r="C28153" s="88"/>
      <c r="D28153" s="88"/>
      <c r="E28153" s="88"/>
      <c r="F28153" s="88"/>
      <c r="G28153" s="88"/>
      <c r="H28153" s="88"/>
      <c r="I28153" s="88"/>
      <c r="J28153" s="88"/>
      <c r="K28153" s="88"/>
    </row>
    <row r="28154" spans="2:11" hidden="1" x14ac:dyDescent="0.2">
      <c r="B28154" s="88"/>
      <c r="C28154" s="88"/>
      <c r="D28154" s="88"/>
      <c r="E28154" s="88"/>
      <c r="F28154" s="88"/>
      <c r="G28154" s="88"/>
      <c r="H28154" s="88"/>
      <c r="I28154" s="88"/>
      <c r="J28154" s="88"/>
      <c r="K28154" s="88"/>
    </row>
    <row r="28155" spans="2:11" hidden="1" x14ac:dyDescent="0.2">
      <c r="B28155" s="88"/>
      <c r="C28155" s="88"/>
      <c r="D28155" s="88"/>
      <c r="E28155" s="88"/>
      <c r="F28155" s="88"/>
      <c r="G28155" s="88"/>
      <c r="H28155" s="88"/>
      <c r="I28155" s="88"/>
      <c r="J28155" s="88"/>
      <c r="K28155" s="88"/>
    </row>
    <row r="28156" spans="2:11" hidden="1" x14ac:dyDescent="0.2">
      <c r="B28156" s="88"/>
      <c r="C28156" s="88"/>
      <c r="D28156" s="88"/>
      <c r="E28156" s="88"/>
      <c r="F28156" s="88"/>
      <c r="G28156" s="88"/>
      <c r="H28156" s="88"/>
      <c r="I28156" s="88"/>
      <c r="J28156" s="88"/>
      <c r="K28156" s="88"/>
    </row>
    <row r="28157" spans="2:11" hidden="1" x14ac:dyDescent="0.2">
      <c r="B28157" s="88"/>
      <c r="C28157" s="88"/>
      <c r="D28157" s="88"/>
      <c r="E28157" s="88"/>
      <c r="F28157" s="88"/>
      <c r="G28157" s="88"/>
      <c r="H28157" s="88"/>
      <c r="I28157" s="88"/>
      <c r="J28157" s="88"/>
      <c r="K28157" s="88"/>
    </row>
    <row r="28158" spans="2:11" hidden="1" x14ac:dyDescent="0.2">
      <c r="B28158" s="88"/>
      <c r="C28158" s="88"/>
      <c r="D28158" s="88"/>
      <c r="E28158" s="88"/>
      <c r="F28158" s="88"/>
      <c r="G28158" s="88"/>
      <c r="H28158" s="88"/>
      <c r="I28158" s="88"/>
      <c r="J28158" s="88"/>
      <c r="K28158" s="88"/>
    </row>
    <row r="28159" spans="2:11" hidden="1" x14ac:dyDescent="0.2">
      <c r="B28159" s="88"/>
      <c r="C28159" s="88"/>
      <c r="D28159" s="88"/>
      <c r="E28159" s="88"/>
      <c r="F28159" s="88"/>
      <c r="G28159" s="88"/>
      <c r="H28159" s="88"/>
      <c r="I28159" s="88"/>
      <c r="J28159" s="88"/>
      <c r="K28159" s="88"/>
    </row>
    <row r="28160" spans="2:11" hidden="1" x14ac:dyDescent="0.2">
      <c r="B28160" s="88"/>
      <c r="C28160" s="88"/>
      <c r="D28160" s="88"/>
      <c r="E28160" s="88"/>
      <c r="F28160" s="88"/>
      <c r="G28160" s="88"/>
      <c r="H28160" s="88"/>
      <c r="I28160" s="88"/>
      <c r="J28160" s="88"/>
      <c r="K28160" s="88"/>
    </row>
    <row r="28161" spans="2:11" hidden="1" x14ac:dyDescent="0.2">
      <c r="B28161" s="88"/>
      <c r="C28161" s="88"/>
      <c r="D28161" s="88"/>
      <c r="E28161" s="88"/>
      <c r="F28161" s="88"/>
      <c r="G28161" s="88"/>
      <c r="H28161" s="88"/>
      <c r="I28161" s="88"/>
      <c r="J28161" s="88"/>
      <c r="K28161" s="88"/>
    </row>
    <row r="28162" spans="2:11" hidden="1" x14ac:dyDescent="0.2">
      <c r="B28162" s="88"/>
      <c r="C28162" s="88"/>
      <c r="D28162" s="88"/>
      <c r="E28162" s="88"/>
      <c r="F28162" s="88"/>
      <c r="G28162" s="88"/>
      <c r="H28162" s="88"/>
      <c r="I28162" s="88"/>
      <c r="J28162" s="88"/>
      <c r="K28162" s="88"/>
    </row>
    <row r="28163" spans="2:11" hidden="1" x14ac:dyDescent="0.2">
      <c r="B28163" s="88"/>
      <c r="C28163" s="88"/>
      <c r="D28163" s="88"/>
      <c r="E28163" s="88"/>
      <c r="F28163" s="88"/>
      <c r="G28163" s="88"/>
      <c r="H28163" s="88"/>
      <c r="I28163" s="88"/>
      <c r="J28163" s="88"/>
      <c r="K28163" s="88"/>
    </row>
    <row r="28164" spans="2:11" hidden="1" x14ac:dyDescent="0.2">
      <c r="B28164" s="88"/>
      <c r="C28164" s="88"/>
      <c r="D28164" s="88"/>
      <c r="E28164" s="88"/>
      <c r="F28164" s="88"/>
      <c r="G28164" s="88"/>
      <c r="H28164" s="88"/>
      <c r="I28164" s="88"/>
      <c r="J28164" s="88"/>
      <c r="K28164" s="88"/>
    </row>
    <row r="28165" spans="2:11" hidden="1" x14ac:dyDescent="0.2">
      <c r="B28165" s="88"/>
      <c r="C28165" s="88"/>
      <c r="D28165" s="88"/>
      <c r="E28165" s="88"/>
      <c r="F28165" s="88"/>
      <c r="G28165" s="88"/>
      <c r="H28165" s="88"/>
      <c r="I28165" s="88"/>
      <c r="J28165" s="88"/>
      <c r="K28165" s="88"/>
    </row>
    <row r="28166" spans="2:11" hidden="1" x14ac:dyDescent="0.2">
      <c r="B28166" s="88"/>
      <c r="C28166" s="88"/>
      <c r="D28166" s="88"/>
      <c r="E28166" s="88"/>
      <c r="F28166" s="88"/>
      <c r="G28166" s="88"/>
      <c r="H28166" s="88"/>
      <c r="I28166" s="88"/>
      <c r="J28166" s="88"/>
      <c r="K28166" s="88"/>
    </row>
    <row r="28167" spans="2:11" hidden="1" x14ac:dyDescent="0.2">
      <c r="B28167" s="88"/>
      <c r="C28167" s="88"/>
      <c r="D28167" s="88"/>
      <c r="E28167" s="88"/>
      <c r="F28167" s="88"/>
      <c r="G28167" s="88"/>
      <c r="H28167" s="88"/>
      <c r="I28167" s="88"/>
      <c r="J28167" s="88"/>
      <c r="K28167" s="88"/>
    </row>
    <row r="28168" spans="2:11" hidden="1" x14ac:dyDescent="0.2">
      <c r="B28168" s="88"/>
      <c r="C28168" s="88"/>
      <c r="D28168" s="88"/>
      <c r="E28168" s="88"/>
      <c r="F28168" s="88"/>
      <c r="G28168" s="88"/>
      <c r="H28168" s="88"/>
      <c r="I28168" s="88"/>
      <c r="J28168" s="88"/>
      <c r="K28168" s="88"/>
    </row>
    <row r="28169" spans="2:11" hidden="1" x14ac:dyDescent="0.2">
      <c r="B28169" s="88"/>
      <c r="C28169" s="88"/>
      <c r="D28169" s="88"/>
      <c r="E28169" s="88"/>
      <c r="F28169" s="88"/>
      <c r="G28169" s="88"/>
      <c r="H28169" s="88"/>
      <c r="I28169" s="88"/>
      <c r="J28169" s="88"/>
      <c r="K28169" s="88"/>
    </row>
    <row r="28170" spans="2:11" hidden="1" x14ac:dyDescent="0.2">
      <c r="B28170" s="88"/>
      <c r="C28170" s="88"/>
      <c r="D28170" s="88"/>
      <c r="E28170" s="88"/>
      <c r="F28170" s="88"/>
      <c r="G28170" s="88"/>
      <c r="H28170" s="88"/>
      <c r="I28170" s="88"/>
      <c r="J28170" s="88"/>
      <c r="K28170" s="88"/>
    </row>
    <row r="28171" spans="2:11" hidden="1" x14ac:dyDescent="0.2">
      <c r="B28171" s="88"/>
      <c r="C28171" s="88"/>
      <c r="D28171" s="88"/>
      <c r="E28171" s="88"/>
      <c r="F28171" s="88"/>
      <c r="G28171" s="88"/>
      <c r="H28171" s="88"/>
      <c r="I28171" s="88"/>
      <c r="J28171" s="88"/>
      <c r="K28171" s="88"/>
    </row>
    <row r="28172" spans="2:11" hidden="1" x14ac:dyDescent="0.2">
      <c r="B28172" s="88"/>
      <c r="C28172" s="88"/>
      <c r="D28172" s="88"/>
      <c r="E28172" s="88"/>
      <c r="F28172" s="88"/>
      <c r="G28172" s="88"/>
      <c r="H28172" s="88"/>
      <c r="I28172" s="88"/>
      <c r="J28172" s="88"/>
      <c r="K28172" s="88"/>
    </row>
    <row r="28173" spans="2:11" hidden="1" x14ac:dyDescent="0.2">
      <c r="B28173" s="88"/>
      <c r="C28173" s="88"/>
      <c r="D28173" s="88"/>
      <c r="E28173" s="88"/>
      <c r="F28173" s="88"/>
      <c r="G28173" s="88"/>
      <c r="H28173" s="88"/>
      <c r="I28173" s="88"/>
      <c r="J28173" s="88"/>
      <c r="K28173" s="88"/>
    </row>
    <row r="28174" spans="2:11" hidden="1" x14ac:dyDescent="0.2">
      <c r="B28174" s="88"/>
      <c r="C28174" s="88"/>
      <c r="D28174" s="88"/>
      <c r="E28174" s="88"/>
      <c r="F28174" s="88"/>
      <c r="G28174" s="88"/>
      <c r="H28174" s="88"/>
      <c r="I28174" s="88"/>
      <c r="J28174" s="88"/>
      <c r="K28174" s="88"/>
    </row>
    <row r="28175" spans="2:11" hidden="1" x14ac:dyDescent="0.2">
      <c r="B28175" s="88"/>
      <c r="C28175" s="88"/>
      <c r="D28175" s="88"/>
      <c r="E28175" s="88"/>
      <c r="F28175" s="88"/>
      <c r="G28175" s="88"/>
      <c r="H28175" s="88"/>
      <c r="I28175" s="88"/>
      <c r="J28175" s="88"/>
      <c r="K28175" s="88"/>
    </row>
    <row r="28176" spans="2:11" hidden="1" x14ac:dyDescent="0.2">
      <c r="B28176" s="88"/>
      <c r="C28176" s="88"/>
      <c r="D28176" s="88"/>
      <c r="E28176" s="88"/>
      <c r="F28176" s="88"/>
      <c r="G28176" s="88"/>
      <c r="H28176" s="88"/>
      <c r="I28176" s="88"/>
      <c r="J28176" s="88"/>
      <c r="K28176" s="88"/>
    </row>
    <row r="28177" spans="2:11" hidden="1" x14ac:dyDescent="0.2">
      <c r="B28177" s="88"/>
      <c r="C28177" s="88"/>
      <c r="D28177" s="88"/>
      <c r="E28177" s="88"/>
      <c r="F28177" s="88"/>
      <c r="G28177" s="88"/>
      <c r="H28177" s="88"/>
      <c r="I28177" s="88"/>
      <c r="J28177" s="88"/>
      <c r="K28177" s="88"/>
    </row>
    <row r="28178" spans="2:11" hidden="1" x14ac:dyDescent="0.2">
      <c r="B28178" s="88"/>
      <c r="C28178" s="88"/>
      <c r="D28178" s="88"/>
      <c r="E28178" s="88"/>
      <c r="F28178" s="88"/>
      <c r="G28178" s="88"/>
      <c r="H28178" s="88"/>
      <c r="I28178" s="88"/>
      <c r="J28178" s="88"/>
      <c r="K28178" s="88"/>
    </row>
    <row r="28179" spans="2:11" hidden="1" x14ac:dyDescent="0.2">
      <c r="B28179" s="88"/>
      <c r="C28179" s="88"/>
      <c r="D28179" s="88"/>
      <c r="E28179" s="88"/>
      <c r="F28179" s="88"/>
      <c r="G28179" s="88"/>
      <c r="H28179" s="88"/>
      <c r="I28179" s="88"/>
      <c r="J28179" s="88"/>
      <c r="K28179" s="88"/>
    </row>
    <row r="28180" spans="2:11" hidden="1" x14ac:dyDescent="0.2">
      <c r="B28180" s="88"/>
      <c r="C28180" s="88"/>
      <c r="D28180" s="88"/>
      <c r="E28180" s="88"/>
      <c r="F28180" s="88"/>
      <c r="G28180" s="88"/>
      <c r="H28180" s="88"/>
      <c r="I28180" s="88"/>
      <c r="J28180" s="88"/>
      <c r="K28180" s="88"/>
    </row>
    <row r="28181" spans="2:11" hidden="1" x14ac:dyDescent="0.2">
      <c r="B28181" s="88"/>
      <c r="C28181" s="88"/>
      <c r="D28181" s="88"/>
      <c r="E28181" s="88"/>
      <c r="F28181" s="88"/>
      <c r="G28181" s="88"/>
      <c r="H28181" s="88"/>
      <c r="I28181" s="88"/>
      <c r="J28181" s="88"/>
      <c r="K28181" s="88"/>
    </row>
    <row r="28182" spans="2:11" hidden="1" x14ac:dyDescent="0.2">
      <c r="B28182" s="88"/>
      <c r="C28182" s="88"/>
      <c r="D28182" s="88"/>
      <c r="E28182" s="88"/>
      <c r="F28182" s="88"/>
      <c r="G28182" s="88"/>
      <c r="H28182" s="88"/>
      <c r="I28182" s="88"/>
      <c r="J28182" s="88"/>
      <c r="K28182" s="88"/>
    </row>
    <row r="28183" spans="2:11" hidden="1" x14ac:dyDescent="0.2">
      <c r="B28183" s="88"/>
      <c r="C28183" s="88"/>
      <c r="D28183" s="88"/>
      <c r="E28183" s="88"/>
      <c r="F28183" s="88"/>
      <c r="G28183" s="88"/>
      <c r="H28183" s="88"/>
      <c r="I28183" s="88"/>
      <c r="J28183" s="88"/>
      <c r="K28183" s="88"/>
    </row>
    <row r="28184" spans="2:11" hidden="1" x14ac:dyDescent="0.2">
      <c r="B28184" s="88"/>
      <c r="C28184" s="88"/>
      <c r="D28184" s="88"/>
      <c r="E28184" s="88"/>
      <c r="F28184" s="88"/>
      <c r="G28184" s="88"/>
      <c r="H28184" s="88"/>
      <c r="I28184" s="88"/>
      <c r="J28184" s="88"/>
      <c r="K28184" s="88"/>
    </row>
    <row r="28185" spans="2:11" hidden="1" x14ac:dyDescent="0.2">
      <c r="B28185" s="88"/>
      <c r="C28185" s="88"/>
      <c r="D28185" s="88"/>
      <c r="E28185" s="88"/>
      <c r="F28185" s="88"/>
      <c r="G28185" s="88"/>
      <c r="H28185" s="88"/>
      <c r="I28185" s="88"/>
      <c r="J28185" s="88"/>
      <c r="K28185" s="88"/>
    </row>
    <row r="28186" spans="2:11" hidden="1" x14ac:dyDescent="0.2">
      <c r="B28186" s="88"/>
      <c r="C28186" s="88"/>
      <c r="D28186" s="88"/>
      <c r="E28186" s="88"/>
      <c r="F28186" s="88"/>
      <c r="G28186" s="88"/>
      <c r="H28186" s="88"/>
      <c r="I28186" s="88"/>
      <c r="J28186" s="88"/>
      <c r="K28186" s="88"/>
    </row>
    <row r="28187" spans="2:11" hidden="1" x14ac:dyDescent="0.2">
      <c r="B28187" s="88"/>
      <c r="C28187" s="88"/>
      <c r="D28187" s="88"/>
      <c r="E28187" s="88"/>
      <c r="F28187" s="88"/>
      <c r="G28187" s="88"/>
      <c r="H28187" s="88"/>
      <c r="I28187" s="88"/>
      <c r="J28187" s="88"/>
      <c r="K28187" s="88"/>
    </row>
    <row r="28188" spans="2:11" hidden="1" x14ac:dyDescent="0.2">
      <c r="B28188" s="88"/>
      <c r="C28188" s="88"/>
      <c r="D28188" s="88"/>
      <c r="E28188" s="88"/>
      <c r="F28188" s="88"/>
      <c r="G28188" s="88"/>
      <c r="H28188" s="88"/>
      <c r="I28188" s="88"/>
      <c r="J28188" s="88"/>
      <c r="K28188" s="88"/>
    </row>
    <row r="28189" spans="2:11" hidden="1" x14ac:dyDescent="0.2">
      <c r="B28189" s="88"/>
      <c r="C28189" s="88"/>
      <c r="D28189" s="88"/>
      <c r="E28189" s="88"/>
      <c r="F28189" s="88"/>
      <c r="G28189" s="88"/>
      <c r="H28189" s="88"/>
      <c r="I28189" s="88"/>
      <c r="J28189" s="88"/>
      <c r="K28189" s="88"/>
    </row>
    <row r="28190" spans="2:11" hidden="1" x14ac:dyDescent="0.2">
      <c r="B28190" s="88"/>
      <c r="C28190" s="88"/>
      <c r="D28190" s="88"/>
      <c r="E28190" s="88"/>
      <c r="F28190" s="88"/>
      <c r="G28190" s="88"/>
      <c r="H28190" s="88"/>
      <c r="I28190" s="88"/>
      <c r="J28190" s="88"/>
      <c r="K28190" s="88"/>
    </row>
    <row r="28191" spans="2:11" hidden="1" x14ac:dyDescent="0.2">
      <c r="B28191" s="88"/>
      <c r="C28191" s="88"/>
      <c r="D28191" s="88"/>
      <c r="E28191" s="88"/>
      <c r="F28191" s="88"/>
      <c r="G28191" s="88"/>
      <c r="H28191" s="88"/>
      <c r="I28191" s="88"/>
      <c r="J28191" s="88"/>
      <c r="K28191" s="88"/>
    </row>
    <row r="28192" spans="2:11" hidden="1" x14ac:dyDescent="0.2">
      <c r="B28192" s="88"/>
      <c r="C28192" s="88"/>
      <c r="D28192" s="88"/>
      <c r="E28192" s="88"/>
      <c r="F28192" s="88"/>
      <c r="G28192" s="88"/>
      <c r="H28192" s="88"/>
      <c r="I28192" s="88"/>
      <c r="J28192" s="88"/>
      <c r="K28192" s="88"/>
    </row>
    <row r="28193" spans="2:11" hidden="1" x14ac:dyDescent="0.2">
      <c r="B28193" s="88"/>
      <c r="C28193" s="88"/>
      <c r="D28193" s="88"/>
      <c r="E28193" s="88"/>
      <c r="F28193" s="88"/>
      <c r="G28193" s="88"/>
      <c r="H28193" s="88"/>
      <c r="I28193" s="88"/>
      <c r="J28193" s="88"/>
      <c r="K28193" s="88"/>
    </row>
    <row r="28194" spans="2:11" hidden="1" x14ac:dyDescent="0.2">
      <c r="B28194" s="88"/>
      <c r="C28194" s="88"/>
      <c r="D28194" s="88"/>
      <c r="E28194" s="88"/>
      <c r="F28194" s="88"/>
      <c r="G28194" s="88"/>
      <c r="H28194" s="88"/>
      <c r="I28194" s="88"/>
      <c r="J28194" s="88"/>
      <c r="K28194" s="88"/>
    </row>
    <row r="28195" spans="2:11" hidden="1" x14ac:dyDescent="0.2">
      <c r="B28195" s="88"/>
      <c r="C28195" s="88"/>
      <c r="D28195" s="88"/>
      <c r="E28195" s="88"/>
      <c r="F28195" s="88"/>
      <c r="G28195" s="88"/>
      <c r="H28195" s="88"/>
      <c r="I28195" s="88"/>
      <c r="J28195" s="88"/>
      <c r="K28195" s="88"/>
    </row>
    <row r="28196" spans="2:11" hidden="1" x14ac:dyDescent="0.2">
      <c r="B28196" s="88"/>
      <c r="C28196" s="88"/>
      <c r="D28196" s="88"/>
      <c r="E28196" s="88"/>
      <c r="F28196" s="88"/>
      <c r="G28196" s="88"/>
      <c r="H28196" s="88"/>
      <c r="I28196" s="88"/>
      <c r="J28196" s="88"/>
      <c r="K28196" s="88"/>
    </row>
    <row r="28197" spans="2:11" hidden="1" x14ac:dyDescent="0.2">
      <c r="B28197" s="88"/>
      <c r="C28197" s="88"/>
      <c r="D28197" s="88"/>
      <c r="E28197" s="88"/>
      <c r="F28197" s="88"/>
      <c r="G28197" s="88"/>
      <c r="H28197" s="88"/>
      <c r="I28197" s="88"/>
      <c r="J28197" s="88"/>
      <c r="K28197" s="88"/>
    </row>
    <row r="28198" spans="2:11" hidden="1" x14ac:dyDescent="0.2">
      <c r="B28198" s="88"/>
      <c r="C28198" s="88"/>
      <c r="D28198" s="88"/>
      <c r="E28198" s="88"/>
      <c r="F28198" s="88"/>
      <c r="G28198" s="88"/>
      <c r="H28198" s="88"/>
      <c r="I28198" s="88"/>
      <c r="J28198" s="88"/>
      <c r="K28198" s="88"/>
    </row>
    <row r="28199" spans="2:11" hidden="1" x14ac:dyDescent="0.2">
      <c r="B28199" s="88"/>
      <c r="C28199" s="88"/>
      <c r="D28199" s="88"/>
      <c r="E28199" s="88"/>
      <c r="F28199" s="88"/>
      <c r="G28199" s="88"/>
      <c r="H28199" s="88"/>
      <c r="I28199" s="88"/>
      <c r="J28199" s="88"/>
      <c r="K28199" s="88"/>
    </row>
    <row r="28200" spans="2:11" hidden="1" x14ac:dyDescent="0.2">
      <c r="B28200" s="88"/>
      <c r="C28200" s="88"/>
      <c r="D28200" s="88"/>
      <c r="E28200" s="88"/>
      <c r="F28200" s="88"/>
      <c r="G28200" s="88"/>
      <c r="H28200" s="88"/>
      <c r="I28200" s="88"/>
      <c r="J28200" s="88"/>
      <c r="K28200" s="88"/>
    </row>
    <row r="28201" spans="2:11" hidden="1" x14ac:dyDescent="0.2">
      <c r="B28201" s="88"/>
      <c r="C28201" s="88"/>
      <c r="D28201" s="88"/>
      <c r="E28201" s="88"/>
      <c r="F28201" s="88"/>
      <c r="G28201" s="88"/>
      <c r="H28201" s="88"/>
      <c r="I28201" s="88"/>
      <c r="J28201" s="88"/>
      <c r="K28201" s="88"/>
    </row>
    <row r="28202" spans="2:11" hidden="1" x14ac:dyDescent="0.2">
      <c r="B28202" s="88"/>
      <c r="C28202" s="88"/>
      <c r="D28202" s="88"/>
      <c r="E28202" s="88"/>
      <c r="F28202" s="88"/>
      <c r="G28202" s="88"/>
      <c r="H28202" s="88"/>
      <c r="I28202" s="88"/>
      <c r="J28202" s="88"/>
      <c r="K28202" s="88"/>
    </row>
    <row r="28203" spans="2:11" hidden="1" x14ac:dyDescent="0.2">
      <c r="B28203" s="88"/>
      <c r="C28203" s="88"/>
      <c r="D28203" s="88"/>
      <c r="E28203" s="88"/>
      <c r="F28203" s="88"/>
      <c r="G28203" s="88"/>
      <c r="H28203" s="88"/>
      <c r="I28203" s="88"/>
      <c r="J28203" s="88"/>
      <c r="K28203" s="88"/>
    </row>
    <row r="28204" spans="2:11" hidden="1" x14ac:dyDescent="0.2">
      <c r="B28204" s="88"/>
      <c r="C28204" s="88"/>
      <c r="D28204" s="88"/>
      <c r="E28204" s="88"/>
      <c r="F28204" s="88"/>
      <c r="G28204" s="88"/>
      <c r="H28204" s="88"/>
      <c r="I28204" s="88"/>
      <c r="J28204" s="88"/>
      <c r="K28204" s="88"/>
    </row>
    <row r="28205" spans="2:11" hidden="1" x14ac:dyDescent="0.2">
      <c r="B28205" s="88"/>
      <c r="C28205" s="88"/>
      <c r="D28205" s="88"/>
      <c r="E28205" s="88"/>
      <c r="F28205" s="88"/>
      <c r="G28205" s="88"/>
      <c r="H28205" s="88"/>
      <c r="I28205" s="88"/>
      <c r="J28205" s="88"/>
      <c r="K28205" s="88"/>
    </row>
    <row r="28206" spans="2:11" hidden="1" x14ac:dyDescent="0.2">
      <c r="B28206" s="88"/>
      <c r="C28206" s="88"/>
      <c r="D28206" s="88"/>
      <c r="E28206" s="88"/>
      <c r="F28206" s="88"/>
      <c r="G28206" s="88"/>
      <c r="H28206" s="88"/>
      <c r="I28206" s="88"/>
      <c r="J28206" s="88"/>
      <c r="K28206" s="88"/>
    </row>
    <row r="28207" spans="2:11" hidden="1" x14ac:dyDescent="0.2">
      <c r="B28207" s="88"/>
      <c r="C28207" s="88"/>
      <c r="D28207" s="88"/>
      <c r="E28207" s="88"/>
      <c r="F28207" s="88"/>
      <c r="G28207" s="88"/>
      <c r="H28207" s="88"/>
      <c r="I28207" s="88"/>
      <c r="J28207" s="88"/>
      <c r="K28207" s="88"/>
    </row>
    <row r="28208" spans="2:11" hidden="1" x14ac:dyDescent="0.2">
      <c r="B28208" s="88"/>
      <c r="C28208" s="88"/>
      <c r="D28208" s="88"/>
      <c r="E28208" s="88"/>
      <c r="F28208" s="88"/>
      <c r="G28208" s="88"/>
      <c r="H28208" s="88"/>
      <c r="I28208" s="88"/>
      <c r="J28208" s="88"/>
      <c r="K28208" s="88"/>
    </row>
    <row r="28209" spans="2:11" hidden="1" x14ac:dyDescent="0.2">
      <c r="B28209" s="88"/>
      <c r="C28209" s="88"/>
      <c r="D28209" s="88"/>
      <c r="E28209" s="88"/>
      <c r="F28209" s="88"/>
      <c r="G28209" s="88"/>
      <c r="H28209" s="88"/>
      <c r="I28209" s="88"/>
      <c r="J28209" s="88"/>
      <c r="K28209" s="88"/>
    </row>
    <row r="28210" spans="2:11" hidden="1" x14ac:dyDescent="0.2">
      <c r="B28210" s="88"/>
      <c r="C28210" s="88"/>
      <c r="D28210" s="88"/>
      <c r="E28210" s="88"/>
      <c r="F28210" s="88"/>
      <c r="G28210" s="88"/>
      <c r="H28210" s="88"/>
      <c r="I28210" s="88"/>
      <c r="J28210" s="88"/>
      <c r="K28210" s="88"/>
    </row>
    <row r="28211" spans="2:11" hidden="1" x14ac:dyDescent="0.2">
      <c r="B28211" s="88"/>
      <c r="C28211" s="88"/>
      <c r="D28211" s="88"/>
      <c r="E28211" s="88"/>
      <c r="F28211" s="88"/>
      <c r="G28211" s="88"/>
      <c r="H28211" s="88"/>
      <c r="I28211" s="88"/>
      <c r="J28211" s="88"/>
      <c r="K28211" s="88"/>
    </row>
    <row r="28212" spans="2:11" hidden="1" x14ac:dyDescent="0.2">
      <c r="B28212" s="88"/>
      <c r="C28212" s="88"/>
      <c r="D28212" s="88"/>
      <c r="E28212" s="88"/>
      <c r="F28212" s="88"/>
      <c r="G28212" s="88"/>
      <c r="H28212" s="88"/>
      <c r="I28212" s="88"/>
      <c r="J28212" s="88"/>
      <c r="K28212" s="88"/>
    </row>
    <row r="28213" spans="2:11" hidden="1" x14ac:dyDescent="0.2">
      <c r="B28213" s="88"/>
      <c r="C28213" s="88"/>
      <c r="D28213" s="88"/>
      <c r="E28213" s="88"/>
      <c r="F28213" s="88"/>
      <c r="G28213" s="88"/>
      <c r="H28213" s="88"/>
      <c r="I28213" s="88"/>
      <c r="J28213" s="88"/>
      <c r="K28213" s="88"/>
    </row>
    <row r="28214" spans="2:11" hidden="1" x14ac:dyDescent="0.2">
      <c r="B28214" s="88"/>
      <c r="C28214" s="88"/>
      <c r="D28214" s="88"/>
      <c r="E28214" s="88"/>
      <c r="F28214" s="88"/>
      <c r="G28214" s="88"/>
      <c r="H28214" s="88"/>
      <c r="I28214" s="88"/>
      <c r="J28214" s="88"/>
      <c r="K28214" s="88"/>
    </row>
    <row r="28215" spans="2:11" hidden="1" x14ac:dyDescent="0.2">
      <c r="B28215" s="88"/>
      <c r="C28215" s="88"/>
      <c r="D28215" s="88"/>
      <c r="E28215" s="88"/>
      <c r="F28215" s="88"/>
      <c r="G28215" s="88"/>
      <c r="H28215" s="88"/>
      <c r="I28215" s="88"/>
      <c r="J28215" s="88"/>
      <c r="K28215" s="88"/>
    </row>
    <row r="28216" spans="2:11" hidden="1" x14ac:dyDescent="0.2">
      <c r="B28216" s="88"/>
      <c r="C28216" s="88"/>
      <c r="D28216" s="88"/>
      <c r="E28216" s="88"/>
      <c r="F28216" s="88"/>
      <c r="G28216" s="88"/>
      <c r="H28216" s="88"/>
      <c r="I28216" s="88"/>
      <c r="J28216" s="88"/>
      <c r="K28216" s="88"/>
    </row>
    <row r="28217" spans="2:11" hidden="1" x14ac:dyDescent="0.2">
      <c r="B28217" s="88"/>
      <c r="C28217" s="88"/>
      <c r="D28217" s="88"/>
      <c r="E28217" s="88"/>
      <c r="F28217" s="88"/>
      <c r="G28217" s="88"/>
      <c r="H28217" s="88"/>
      <c r="I28217" s="88"/>
      <c r="J28217" s="88"/>
      <c r="K28217" s="88"/>
    </row>
    <row r="28218" spans="2:11" hidden="1" x14ac:dyDescent="0.2">
      <c r="B28218" s="88"/>
      <c r="C28218" s="88"/>
      <c r="D28218" s="88"/>
      <c r="E28218" s="88"/>
      <c r="F28218" s="88"/>
      <c r="G28218" s="88"/>
      <c r="H28218" s="88"/>
      <c r="I28218" s="88"/>
      <c r="J28218" s="88"/>
      <c r="K28218" s="88"/>
    </row>
    <row r="28219" spans="2:11" hidden="1" x14ac:dyDescent="0.2">
      <c r="B28219" s="88"/>
      <c r="C28219" s="88"/>
      <c r="D28219" s="88"/>
      <c r="E28219" s="88"/>
      <c r="F28219" s="88"/>
      <c r="G28219" s="88"/>
      <c r="H28219" s="88"/>
      <c r="I28219" s="88"/>
      <c r="J28219" s="88"/>
      <c r="K28219" s="88"/>
    </row>
    <row r="28220" spans="2:11" hidden="1" x14ac:dyDescent="0.2">
      <c r="B28220" s="88"/>
      <c r="C28220" s="88"/>
      <c r="D28220" s="88"/>
      <c r="E28220" s="88"/>
      <c r="F28220" s="88"/>
      <c r="G28220" s="88"/>
      <c r="H28220" s="88"/>
      <c r="I28220" s="88"/>
      <c r="J28220" s="88"/>
      <c r="K28220" s="88"/>
    </row>
    <row r="28221" spans="2:11" hidden="1" x14ac:dyDescent="0.2">
      <c r="B28221" s="88"/>
      <c r="C28221" s="88"/>
      <c r="D28221" s="88"/>
      <c r="E28221" s="88"/>
      <c r="F28221" s="88"/>
      <c r="G28221" s="88"/>
      <c r="H28221" s="88"/>
      <c r="I28221" s="88"/>
      <c r="J28221" s="88"/>
      <c r="K28221" s="88"/>
    </row>
    <row r="28222" spans="2:11" hidden="1" x14ac:dyDescent="0.2">
      <c r="B28222" s="88"/>
      <c r="C28222" s="88"/>
      <c r="D28222" s="88"/>
      <c r="E28222" s="88"/>
      <c r="F28222" s="88"/>
      <c r="G28222" s="88"/>
      <c r="H28222" s="88"/>
      <c r="I28222" s="88"/>
      <c r="J28222" s="88"/>
      <c r="K28222" s="88"/>
    </row>
    <row r="28223" spans="2:11" hidden="1" x14ac:dyDescent="0.2">
      <c r="B28223" s="88"/>
      <c r="C28223" s="88"/>
      <c r="D28223" s="88"/>
      <c r="E28223" s="88"/>
      <c r="F28223" s="88"/>
      <c r="G28223" s="88"/>
      <c r="H28223" s="88"/>
      <c r="I28223" s="88"/>
      <c r="J28223" s="88"/>
      <c r="K28223" s="88"/>
    </row>
    <row r="28224" spans="2:11" hidden="1" x14ac:dyDescent="0.2">
      <c r="B28224" s="88"/>
      <c r="C28224" s="88"/>
      <c r="D28224" s="88"/>
      <c r="E28224" s="88"/>
      <c r="F28224" s="88"/>
      <c r="G28224" s="88"/>
      <c r="H28224" s="88"/>
      <c r="I28224" s="88"/>
      <c r="J28224" s="88"/>
      <c r="K28224" s="88"/>
    </row>
    <row r="28225" spans="2:11" hidden="1" x14ac:dyDescent="0.2">
      <c r="B28225" s="88"/>
      <c r="C28225" s="88"/>
      <c r="D28225" s="88"/>
      <c r="E28225" s="88"/>
      <c r="F28225" s="88"/>
      <c r="G28225" s="88"/>
      <c r="H28225" s="88"/>
      <c r="I28225" s="88"/>
      <c r="J28225" s="88"/>
      <c r="K28225" s="88"/>
    </row>
    <row r="28226" spans="2:11" hidden="1" x14ac:dyDescent="0.2">
      <c r="B28226" s="88"/>
      <c r="C28226" s="88"/>
      <c r="D28226" s="88"/>
      <c r="E28226" s="88"/>
      <c r="F28226" s="88"/>
      <c r="G28226" s="88"/>
      <c r="H28226" s="88"/>
      <c r="I28226" s="88"/>
      <c r="J28226" s="88"/>
      <c r="K28226" s="88"/>
    </row>
    <row r="28227" spans="2:11" hidden="1" x14ac:dyDescent="0.2">
      <c r="B28227" s="88"/>
      <c r="C28227" s="88"/>
      <c r="D28227" s="88"/>
      <c r="E28227" s="88"/>
      <c r="F28227" s="88"/>
      <c r="G28227" s="88"/>
      <c r="H28227" s="88"/>
      <c r="I28227" s="88"/>
      <c r="J28227" s="88"/>
      <c r="K28227" s="88"/>
    </row>
    <row r="28228" spans="2:11" hidden="1" x14ac:dyDescent="0.2">
      <c r="B28228" s="88"/>
      <c r="C28228" s="88"/>
      <c r="D28228" s="88"/>
      <c r="E28228" s="88"/>
      <c r="F28228" s="88"/>
      <c r="G28228" s="88"/>
      <c r="H28228" s="88"/>
      <c r="I28228" s="88"/>
      <c r="J28228" s="88"/>
      <c r="K28228" s="88"/>
    </row>
    <row r="28229" spans="2:11" hidden="1" x14ac:dyDescent="0.2">
      <c r="B28229" s="88"/>
      <c r="C28229" s="88"/>
      <c r="D28229" s="88"/>
      <c r="E28229" s="88"/>
      <c r="F28229" s="88"/>
      <c r="G28229" s="88"/>
      <c r="H28229" s="88"/>
      <c r="I28229" s="88"/>
      <c r="J28229" s="88"/>
      <c r="K28229" s="88"/>
    </row>
    <row r="28230" spans="2:11" hidden="1" x14ac:dyDescent="0.2">
      <c r="B28230" s="88"/>
      <c r="C28230" s="88"/>
      <c r="D28230" s="88"/>
      <c r="E28230" s="88"/>
      <c r="F28230" s="88"/>
      <c r="G28230" s="88"/>
      <c r="H28230" s="88"/>
      <c r="I28230" s="88"/>
      <c r="J28230" s="88"/>
      <c r="K28230" s="88"/>
    </row>
    <row r="28231" spans="2:11" hidden="1" x14ac:dyDescent="0.2">
      <c r="B28231" s="88"/>
      <c r="C28231" s="88"/>
      <c r="D28231" s="88"/>
      <c r="E28231" s="88"/>
      <c r="F28231" s="88"/>
      <c r="G28231" s="88"/>
      <c r="H28231" s="88"/>
      <c r="I28231" s="88"/>
      <c r="J28231" s="88"/>
      <c r="K28231" s="88"/>
    </row>
    <row r="28232" spans="2:11" hidden="1" x14ac:dyDescent="0.2">
      <c r="B28232" s="88"/>
      <c r="C28232" s="88"/>
      <c r="D28232" s="88"/>
      <c r="E28232" s="88"/>
      <c r="F28232" s="88"/>
      <c r="G28232" s="88"/>
      <c r="H28232" s="88"/>
      <c r="I28232" s="88"/>
      <c r="J28232" s="88"/>
      <c r="K28232" s="88"/>
    </row>
    <row r="28233" spans="2:11" hidden="1" x14ac:dyDescent="0.2">
      <c r="B28233" s="88"/>
      <c r="C28233" s="88"/>
      <c r="D28233" s="88"/>
      <c r="E28233" s="88"/>
      <c r="F28233" s="88"/>
      <c r="G28233" s="88"/>
      <c r="H28233" s="88"/>
      <c r="I28233" s="88"/>
      <c r="J28233" s="88"/>
      <c r="K28233" s="88"/>
    </row>
    <row r="28234" spans="2:11" hidden="1" x14ac:dyDescent="0.2">
      <c r="B28234" s="88"/>
      <c r="C28234" s="88"/>
      <c r="D28234" s="88"/>
      <c r="E28234" s="88"/>
      <c r="F28234" s="88"/>
      <c r="G28234" s="88"/>
      <c r="H28234" s="88"/>
      <c r="I28234" s="88"/>
      <c r="J28234" s="88"/>
      <c r="K28234" s="88"/>
    </row>
    <row r="28235" spans="2:11" hidden="1" x14ac:dyDescent="0.2">
      <c r="B28235" s="88"/>
      <c r="C28235" s="88"/>
      <c r="D28235" s="88"/>
      <c r="E28235" s="88"/>
      <c r="F28235" s="88"/>
      <c r="G28235" s="88"/>
      <c r="H28235" s="88"/>
      <c r="I28235" s="88"/>
      <c r="J28235" s="88"/>
      <c r="K28235" s="88"/>
    </row>
    <row r="28236" spans="2:11" hidden="1" x14ac:dyDescent="0.2">
      <c r="B28236" s="88"/>
      <c r="C28236" s="88"/>
      <c r="D28236" s="88"/>
      <c r="E28236" s="88"/>
      <c r="F28236" s="88"/>
      <c r="G28236" s="88"/>
      <c r="H28236" s="88"/>
      <c r="I28236" s="88"/>
      <c r="J28236" s="88"/>
      <c r="K28236" s="88"/>
    </row>
    <row r="28237" spans="2:11" hidden="1" x14ac:dyDescent="0.2">
      <c r="B28237" s="88"/>
      <c r="C28237" s="88"/>
      <c r="D28237" s="88"/>
      <c r="E28237" s="88"/>
      <c r="F28237" s="88"/>
      <c r="G28237" s="88"/>
      <c r="H28237" s="88"/>
      <c r="I28237" s="88"/>
      <c r="J28237" s="88"/>
      <c r="K28237" s="88"/>
    </row>
    <row r="28238" spans="2:11" hidden="1" x14ac:dyDescent="0.2">
      <c r="B28238" s="88"/>
      <c r="C28238" s="88"/>
      <c r="D28238" s="88"/>
      <c r="E28238" s="88"/>
      <c r="F28238" s="88"/>
      <c r="G28238" s="88"/>
      <c r="H28238" s="88"/>
      <c r="I28238" s="88"/>
      <c r="J28238" s="88"/>
      <c r="K28238" s="88"/>
    </row>
    <row r="28239" spans="2:11" hidden="1" x14ac:dyDescent="0.2">
      <c r="B28239" s="88"/>
      <c r="C28239" s="88"/>
      <c r="D28239" s="88"/>
      <c r="E28239" s="88"/>
      <c r="F28239" s="88"/>
      <c r="G28239" s="88"/>
      <c r="H28239" s="88"/>
      <c r="I28239" s="88"/>
      <c r="J28239" s="88"/>
      <c r="K28239" s="88"/>
    </row>
    <row r="28240" spans="2:11" hidden="1" x14ac:dyDescent="0.2">
      <c r="B28240" s="88"/>
      <c r="C28240" s="88"/>
      <c r="D28240" s="88"/>
      <c r="E28240" s="88"/>
      <c r="F28240" s="88"/>
      <c r="G28240" s="88"/>
      <c r="H28240" s="88"/>
      <c r="I28240" s="88"/>
      <c r="J28240" s="88"/>
      <c r="K28240" s="88"/>
    </row>
    <row r="28241" spans="2:11" hidden="1" x14ac:dyDescent="0.2">
      <c r="B28241" s="88"/>
      <c r="C28241" s="88"/>
      <c r="D28241" s="88"/>
      <c r="E28241" s="88"/>
      <c r="F28241" s="88"/>
      <c r="G28241" s="88"/>
      <c r="H28241" s="88"/>
      <c r="I28241" s="88"/>
      <c r="J28241" s="88"/>
      <c r="K28241" s="88"/>
    </row>
    <row r="28242" spans="2:11" hidden="1" x14ac:dyDescent="0.2">
      <c r="B28242" s="88"/>
      <c r="C28242" s="88"/>
      <c r="D28242" s="88"/>
      <c r="E28242" s="88"/>
      <c r="F28242" s="88"/>
      <c r="G28242" s="88"/>
      <c r="H28242" s="88"/>
      <c r="I28242" s="88"/>
      <c r="J28242" s="88"/>
      <c r="K28242" s="88"/>
    </row>
    <row r="28243" spans="2:11" hidden="1" x14ac:dyDescent="0.2">
      <c r="B28243" s="88"/>
      <c r="C28243" s="88"/>
      <c r="D28243" s="88"/>
      <c r="E28243" s="88"/>
      <c r="F28243" s="88"/>
      <c r="G28243" s="88"/>
      <c r="H28243" s="88"/>
      <c r="I28243" s="88"/>
      <c r="J28243" s="88"/>
      <c r="K28243" s="88"/>
    </row>
    <row r="28244" spans="2:11" hidden="1" x14ac:dyDescent="0.2">
      <c r="B28244" s="88"/>
      <c r="C28244" s="88"/>
      <c r="D28244" s="88"/>
      <c r="E28244" s="88"/>
      <c r="F28244" s="88"/>
      <c r="G28244" s="88"/>
      <c r="H28244" s="88"/>
      <c r="I28244" s="88"/>
      <c r="J28244" s="88"/>
      <c r="K28244" s="88"/>
    </row>
    <row r="28245" spans="2:11" hidden="1" x14ac:dyDescent="0.2">
      <c r="B28245" s="88"/>
      <c r="C28245" s="88"/>
      <c r="D28245" s="88"/>
      <c r="E28245" s="88"/>
      <c r="F28245" s="88"/>
      <c r="G28245" s="88"/>
      <c r="H28245" s="88"/>
      <c r="I28245" s="88"/>
      <c r="J28245" s="88"/>
      <c r="K28245" s="88"/>
    </row>
    <row r="28246" spans="2:11" hidden="1" x14ac:dyDescent="0.2">
      <c r="B28246" s="88"/>
      <c r="C28246" s="88"/>
      <c r="D28246" s="88"/>
      <c r="E28246" s="88"/>
      <c r="F28246" s="88"/>
      <c r="G28246" s="88"/>
      <c r="H28246" s="88"/>
      <c r="I28246" s="88"/>
      <c r="J28246" s="88"/>
      <c r="K28246" s="88"/>
    </row>
    <row r="28247" spans="2:11" hidden="1" x14ac:dyDescent="0.2">
      <c r="B28247" s="88"/>
      <c r="C28247" s="88"/>
      <c r="D28247" s="88"/>
      <c r="E28247" s="88"/>
      <c r="F28247" s="88"/>
      <c r="G28247" s="88"/>
      <c r="H28247" s="88"/>
      <c r="I28247" s="88"/>
      <c r="J28247" s="88"/>
      <c r="K28247" s="88"/>
    </row>
    <row r="28248" spans="2:11" hidden="1" x14ac:dyDescent="0.2">
      <c r="B28248" s="88"/>
      <c r="C28248" s="88"/>
      <c r="D28248" s="88"/>
      <c r="E28248" s="88"/>
      <c r="F28248" s="88"/>
      <c r="G28248" s="88"/>
      <c r="H28248" s="88"/>
      <c r="I28248" s="88"/>
      <c r="J28248" s="88"/>
      <c r="K28248" s="88"/>
    </row>
    <row r="28249" spans="2:11" hidden="1" x14ac:dyDescent="0.2">
      <c r="B28249" s="88"/>
      <c r="C28249" s="88"/>
      <c r="D28249" s="88"/>
      <c r="E28249" s="88"/>
      <c r="F28249" s="88"/>
      <c r="G28249" s="88"/>
      <c r="H28249" s="88"/>
      <c r="I28249" s="88"/>
      <c r="J28249" s="88"/>
      <c r="K28249" s="88"/>
    </row>
    <row r="28250" spans="2:11" hidden="1" x14ac:dyDescent="0.2">
      <c r="B28250" s="88"/>
      <c r="C28250" s="88"/>
      <c r="D28250" s="88"/>
      <c r="E28250" s="88"/>
      <c r="F28250" s="88"/>
      <c r="G28250" s="88"/>
      <c r="H28250" s="88"/>
      <c r="I28250" s="88"/>
      <c r="J28250" s="88"/>
      <c r="K28250" s="88"/>
    </row>
    <row r="28251" spans="2:11" hidden="1" x14ac:dyDescent="0.2">
      <c r="B28251" s="88"/>
      <c r="C28251" s="88"/>
      <c r="D28251" s="88"/>
      <c r="E28251" s="88"/>
      <c r="F28251" s="88"/>
      <c r="G28251" s="88"/>
      <c r="H28251" s="88"/>
      <c r="I28251" s="88"/>
      <c r="J28251" s="88"/>
      <c r="K28251" s="88"/>
    </row>
    <row r="28252" spans="2:11" hidden="1" x14ac:dyDescent="0.2">
      <c r="B28252" s="88"/>
      <c r="C28252" s="88"/>
      <c r="D28252" s="88"/>
      <c r="E28252" s="88"/>
      <c r="F28252" s="88"/>
      <c r="G28252" s="88"/>
      <c r="H28252" s="88"/>
      <c r="I28252" s="88"/>
      <c r="J28252" s="88"/>
      <c r="K28252" s="88"/>
    </row>
    <row r="28253" spans="2:11" hidden="1" x14ac:dyDescent="0.2">
      <c r="B28253" s="88"/>
      <c r="C28253" s="88"/>
      <c r="D28253" s="88"/>
      <c r="E28253" s="88"/>
      <c r="F28253" s="88"/>
      <c r="G28253" s="88"/>
      <c r="H28253" s="88"/>
      <c r="I28253" s="88"/>
      <c r="J28253" s="88"/>
      <c r="K28253" s="88"/>
    </row>
    <row r="28254" spans="2:11" hidden="1" x14ac:dyDescent="0.2">
      <c r="B28254" s="88"/>
      <c r="C28254" s="88"/>
      <c r="D28254" s="88"/>
      <c r="E28254" s="88"/>
      <c r="F28254" s="88"/>
      <c r="G28254" s="88"/>
      <c r="H28254" s="88"/>
      <c r="I28254" s="88"/>
      <c r="J28254" s="88"/>
      <c r="K28254" s="88"/>
    </row>
    <row r="28255" spans="2:11" hidden="1" x14ac:dyDescent="0.2">
      <c r="B28255" s="88"/>
      <c r="C28255" s="88"/>
      <c r="D28255" s="88"/>
      <c r="E28255" s="88"/>
      <c r="F28255" s="88"/>
      <c r="G28255" s="88"/>
      <c r="H28255" s="88"/>
      <c r="I28255" s="88"/>
      <c r="J28255" s="88"/>
      <c r="K28255" s="88"/>
    </row>
    <row r="28256" spans="2:11" hidden="1" x14ac:dyDescent="0.2">
      <c r="B28256" s="88"/>
      <c r="C28256" s="88"/>
      <c r="D28256" s="88"/>
      <c r="E28256" s="88"/>
      <c r="F28256" s="88"/>
      <c r="G28256" s="88"/>
      <c r="H28256" s="88"/>
      <c r="I28256" s="88"/>
      <c r="J28256" s="88"/>
      <c r="K28256" s="88"/>
    </row>
    <row r="28257" spans="2:11" hidden="1" x14ac:dyDescent="0.2">
      <c r="B28257" s="88"/>
      <c r="C28257" s="88"/>
      <c r="D28257" s="88"/>
      <c r="E28257" s="88"/>
      <c r="F28257" s="88"/>
      <c r="G28257" s="88"/>
      <c r="H28257" s="88"/>
      <c r="I28257" s="88"/>
      <c r="J28257" s="88"/>
      <c r="K28257" s="88"/>
    </row>
    <row r="28258" spans="2:11" hidden="1" x14ac:dyDescent="0.2">
      <c r="B28258" s="88"/>
      <c r="C28258" s="88"/>
      <c r="D28258" s="88"/>
      <c r="E28258" s="88"/>
      <c r="F28258" s="88"/>
      <c r="G28258" s="88"/>
      <c r="H28258" s="88"/>
      <c r="I28258" s="88"/>
      <c r="J28258" s="88"/>
      <c r="K28258" s="88"/>
    </row>
    <row r="28259" spans="2:11" hidden="1" x14ac:dyDescent="0.2">
      <c r="B28259" s="88"/>
      <c r="C28259" s="88"/>
      <c r="D28259" s="88"/>
      <c r="E28259" s="88"/>
      <c r="F28259" s="88"/>
      <c r="G28259" s="88"/>
      <c r="H28259" s="88"/>
      <c r="I28259" s="88"/>
      <c r="J28259" s="88"/>
      <c r="K28259" s="88"/>
    </row>
    <row r="28260" spans="2:11" hidden="1" x14ac:dyDescent="0.2">
      <c r="B28260" s="88"/>
      <c r="C28260" s="88"/>
      <c r="D28260" s="88"/>
      <c r="E28260" s="88"/>
      <c r="F28260" s="88"/>
      <c r="G28260" s="88"/>
      <c r="H28260" s="88"/>
      <c r="I28260" s="88"/>
      <c r="J28260" s="88"/>
      <c r="K28260" s="88"/>
    </row>
    <row r="28261" spans="2:11" hidden="1" x14ac:dyDescent="0.2">
      <c r="B28261" s="88"/>
      <c r="C28261" s="88"/>
      <c r="D28261" s="88"/>
      <c r="E28261" s="88"/>
      <c r="F28261" s="88"/>
      <c r="G28261" s="88"/>
      <c r="H28261" s="88"/>
      <c r="I28261" s="88"/>
      <c r="J28261" s="88"/>
      <c r="K28261" s="88"/>
    </row>
    <row r="28262" spans="2:11" hidden="1" x14ac:dyDescent="0.2">
      <c r="B28262" s="88"/>
      <c r="C28262" s="88"/>
      <c r="D28262" s="88"/>
      <c r="E28262" s="88"/>
      <c r="F28262" s="88"/>
      <c r="G28262" s="88"/>
      <c r="H28262" s="88"/>
      <c r="I28262" s="88"/>
      <c r="J28262" s="88"/>
      <c r="K28262" s="88"/>
    </row>
    <row r="28263" spans="2:11" hidden="1" x14ac:dyDescent="0.2">
      <c r="B28263" s="88"/>
      <c r="C28263" s="88"/>
      <c r="D28263" s="88"/>
      <c r="E28263" s="88"/>
      <c r="F28263" s="88"/>
      <c r="G28263" s="88"/>
      <c r="H28263" s="88"/>
      <c r="I28263" s="88"/>
      <c r="J28263" s="88"/>
      <c r="K28263" s="88"/>
    </row>
    <row r="28264" spans="2:11" hidden="1" x14ac:dyDescent="0.2">
      <c r="B28264" s="88"/>
      <c r="C28264" s="88"/>
      <c r="D28264" s="88"/>
      <c r="E28264" s="88"/>
      <c r="F28264" s="88"/>
      <c r="G28264" s="88"/>
      <c r="H28264" s="88"/>
      <c r="I28264" s="88"/>
      <c r="J28264" s="88"/>
      <c r="K28264" s="88"/>
    </row>
    <row r="28265" spans="2:11" hidden="1" x14ac:dyDescent="0.2">
      <c r="B28265" s="88"/>
      <c r="C28265" s="88"/>
      <c r="D28265" s="88"/>
      <c r="E28265" s="88"/>
      <c r="F28265" s="88"/>
      <c r="G28265" s="88"/>
      <c r="H28265" s="88"/>
      <c r="I28265" s="88"/>
      <c r="J28265" s="88"/>
      <c r="K28265" s="88"/>
    </row>
    <row r="28266" spans="2:11" hidden="1" x14ac:dyDescent="0.2">
      <c r="B28266" s="88"/>
      <c r="C28266" s="88"/>
      <c r="D28266" s="88"/>
      <c r="E28266" s="88"/>
      <c r="F28266" s="88"/>
      <c r="G28266" s="88"/>
      <c r="H28266" s="88"/>
      <c r="I28266" s="88"/>
      <c r="J28266" s="88"/>
      <c r="K28266" s="88"/>
    </row>
    <row r="28267" spans="2:11" hidden="1" x14ac:dyDescent="0.2">
      <c r="B28267" s="88"/>
      <c r="C28267" s="88"/>
      <c r="D28267" s="88"/>
      <c r="E28267" s="88"/>
      <c r="F28267" s="88"/>
      <c r="G28267" s="88"/>
      <c r="H28267" s="88"/>
      <c r="I28267" s="88"/>
      <c r="J28267" s="88"/>
      <c r="K28267" s="88"/>
    </row>
    <row r="28268" spans="2:11" hidden="1" x14ac:dyDescent="0.2">
      <c r="B28268" s="88"/>
      <c r="C28268" s="88"/>
      <c r="D28268" s="88"/>
      <c r="E28268" s="88"/>
      <c r="F28268" s="88"/>
      <c r="G28268" s="88"/>
      <c r="H28268" s="88"/>
      <c r="I28268" s="88"/>
      <c r="J28268" s="88"/>
      <c r="K28268" s="88"/>
    </row>
    <row r="28269" spans="2:11" hidden="1" x14ac:dyDescent="0.2">
      <c r="B28269" s="88"/>
      <c r="C28269" s="88"/>
      <c r="D28269" s="88"/>
      <c r="E28269" s="88"/>
      <c r="F28269" s="88"/>
      <c r="G28269" s="88"/>
      <c r="H28269" s="88"/>
      <c r="I28269" s="88"/>
      <c r="J28269" s="88"/>
      <c r="K28269" s="88"/>
    </row>
    <row r="28270" spans="2:11" hidden="1" x14ac:dyDescent="0.2">
      <c r="B28270" s="88"/>
      <c r="C28270" s="88"/>
      <c r="D28270" s="88"/>
      <c r="E28270" s="88"/>
      <c r="F28270" s="88"/>
      <c r="G28270" s="88"/>
      <c r="H28270" s="88"/>
      <c r="I28270" s="88"/>
      <c r="J28270" s="88"/>
      <c r="K28270" s="88"/>
    </row>
    <row r="28271" spans="2:11" hidden="1" x14ac:dyDescent="0.2">
      <c r="B28271" s="88"/>
      <c r="C28271" s="88"/>
      <c r="D28271" s="88"/>
      <c r="E28271" s="88"/>
      <c r="F28271" s="88"/>
      <c r="G28271" s="88"/>
      <c r="H28271" s="88"/>
      <c r="I28271" s="88"/>
      <c r="J28271" s="88"/>
      <c r="K28271" s="88"/>
    </row>
    <row r="28272" spans="2:11" hidden="1" x14ac:dyDescent="0.2">
      <c r="B28272" s="88"/>
      <c r="C28272" s="88"/>
      <c r="D28272" s="88"/>
      <c r="E28272" s="88"/>
      <c r="F28272" s="88"/>
      <c r="G28272" s="88"/>
      <c r="H28272" s="88"/>
      <c r="I28272" s="88"/>
      <c r="J28272" s="88"/>
      <c r="K28272" s="88"/>
    </row>
    <row r="28273" spans="2:11" hidden="1" x14ac:dyDescent="0.2">
      <c r="B28273" s="88"/>
      <c r="C28273" s="88"/>
      <c r="D28273" s="88"/>
      <c r="E28273" s="88"/>
      <c r="F28273" s="88"/>
      <c r="G28273" s="88"/>
      <c r="H28273" s="88"/>
      <c r="I28273" s="88"/>
      <c r="J28273" s="88"/>
      <c r="K28273" s="88"/>
    </row>
    <row r="28274" spans="2:11" hidden="1" x14ac:dyDescent="0.2">
      <c r="B28274" s="88"/>
      <c r="C28274" s="88"/>
      <c r="D28274" s="88"/>
      <c r="E28274" s="88"/>
      <c r="F28274" s="88"/>
      <c r="G28274" s="88"/>
      <c r="H28274" s="88"/>
      <c r="I28274" s="88"/>
      <c r="J28274" s="88"/>
      <c r="K28274" s="88"/>
    </row>
    <row r="28275" spans="2:11" hidden="1" x14ac:dyDescent="0.2">
      <c r="B28275" s="88"/>
      <c r="C28275" s="88"/>
      <c r="D28275" s="88"/>
      <c r="E28275" s="88"/>
      <c r="F28275" s="88"/>
      <c r="G28275" s="88"/>
      <c r="H28275" s="88"/>
      <c r="I28275" s="88"/>
      <c r="J28275" s="88"/>
      <c r="K28275" s="88"/>
    </row>
    <row r="28276" spans="2:11" hidden="1" x14ac:dyDescent="0.2">
      <c r="B28276" s="88"/>
      <c r="C28276" s="88"/>
      <c r="D28276" s="88"/>
      <c r="E28276" s="88"/>
      <c r="F28276" s="88"/>
      <c r="G28276" s="88"/>
      <c r="H28276" s="88"/>
      <c r="I28276" s="88"/>
      <c r="J28276" s="88"/>
      <c r="K28276" s="88"/>
    </row>
    <row r="28277" spans="2:11" hidden="1" x14ac:dyDescent="0.2">
      <c r="B28277" s="88"/>
      <c r="C28277" s="88"/>
      <c r="D28277" s="88"/>
      <c r="E28277" s="88"/>
      <c r="F28277" s="88"/>
      <c r="G28277" s="88"/>
      <c r="H28277" s="88"/>
      <c r="I28277" s="88"/>
      <c r="J28277" s="88"/>
      <c r="K28277" s="88"/>
    </row>
    <row r="28278" spans="2:11" hidden="1" x14ac:dyDescent="0.2">
      <c r="B28278" s="88"/>
      <c r="C28278" s="88"/>
      <c r="D28278" s="88"/>
      <c r="E28278" s="88"/>
      <c r="F28278" s="88"/>
      <c r="G28278" s="88"/>
      <c r="H28278" s="88"/>
      <c r="I28278" s="88"/>
      <c r="J28278" s="88"/>
      <c r="K28278" s="88"/>
    </row>
    <row r="28279" spans="2:11" hidden="1" x14ac:dyDescent="0.2">
      <c r="B28279" s="88"/>
      <c r="C28279" s="88"/>
      <c r="D28279" s="88"/>
      <c r="E28279" s="88"/>
      <c r="F28279" s="88"/>
      <c r="G28279" s="88"/>
      <c r="H28279" s="88"/>
      <c r="I28279" s="88"/>
      <c r="J28279" s="88"/>
      <c r="K28279" s="88"/>
    </row>
    <row r="28280" spans="2:11" hidden="1" x14ac:dyDescent="0.2">
      <c r="B28280" s="88"/>
      <c r="C28280" s="88"/>
      <c r="D28280" s="88"/>
      <c r="E28280" s="88"/>
      <c r="F28280" s="88"/>
      <c r="G28280" s="88"/>
      <c r="H28280" s="88"/>
      <c r="I28280" s="88"/>
      <c r="J28280" s="88"/>
      <c r="K28280" s="88"/>
    </row>
    <row r="28281" spans="2:11" hidden="1" x14ac:dyDescent="0.2">
      <c r="B28281" s="88"/>
      <c r="C28281" s="88"/>
      <c r="D28281" s="88"/>
      <c r="E28281" s="88"/>
      <c r="F28281" s="88"/>
      <c r="G28281" s="88"/>
      <c r="H28281" s="88"/>
      <c r="I28281" s="88"/>
      <c r="J28281" s="88"/>
      <c r="K28281" s="88"/>
    </row>
    <row r="28282" spans="2:11" hidden="1" x14ac:dyDescent="0.2">
      <c r="B28282" s="88"/>
      <c r="C28282" s="88"/>
      <c r="D28282" s="88"/>
      <c r="E28282" s="88"/>
      <c r="F28282" s="88"/>
      <c r="G28282" s="88"/>
      <c r="H28282" s="88"/>
      <c r="I28282" s="88"/>
      <c r="J28282" s="88"/>
      <c r="K28282" s="88"/>
    </row>
    <row r="28283" spans="2:11" hidden="1" x14ac:dyDescent="0.2">
      <c r="B28283" s="88"/>
      <c r="C28283" s="88"/>
      <c r="D28283" s="88"/>
      <c r="E28283" s="88"/>
      <c r="F28283" s="88"/>
      <c r="G28283" s="88"/>
      <c r="H28283" s="88"/>
      <c r="I28283" s="88"/>
      <c r="J28283" s="88"/>
      <c r="K28283" s="88"/>
    </row>
    <row r="28284" spans="2:11" hidden="1" x14ac:dyDescent="0.2">
      <c r="B28284" s="88"/>
      <c r="C28284" s="88"/>
      <c r="D28284" s="88"/>
      <c r="E28284" s="88"/>
      <c r="F28284" s="88"/>
      <c r="G28284" s="88"/>
      <c r="H28284" s="88"/>
      <c r="I28284" s="88"/>
      <c r="J28284" s="88"/>
      <c r="K28284" s="88"/>
    </row>
    <row r="28285" spans="2:11" hidden="1" x14ac:dyDescent="0.2">
      <c r="B28285" s="88"/>
      <c r="C28285" s="88"/>
      <c r="D28285" s="88"/>
      <c r="E28285" s="88"/>
      <c r="F28285" s="88"/>
      <c r="G28285" s="88"/>
      <c r="H28285" s="88"/>
      <c r="I28285" s="88"/>
      <c r="J28285" s="88"/>
      <c r="K28285" s="88"/>
    </row>
    <row r="28286" spans="2:11" hidden="1" x14ac:dyDescent="0.2">
      <c r="B28286" s="88"/>
      <c r="C28286" s="88"/>
      <c r="D28286" s="88"/>
      <c r="E28286" s="88"/>
      <c r="F28286" s="88"/>
      <c r="G28286" s="88"/>
      <c r="H28286" s="88"/>
      <c r="I28286" s="88"/>
      <c r="J28286" s="88"/>
      <c r="K28286" s="88"/>
    </row>
    <row r="28287" spans="2:11" hidden="1" x14ac:dyDescent="0.2">
      <c r="B28287" s="88"/>
      <c r="C28287" s="88"/>
      <c r="D28287" s="88"/>
      <c r="E28287" s="88"/>
      <c r="F28287" s="88"/>
      <c r="G28287" s="88"/>
      <c r="H28287" s="88"/>
      <c r="I28287" s="88"/>
      <c r="J28287" s="88"/>
      <c r="K28287" s="88"/>
    </row>
    <row r="28288" spans="2:11" hidden="1" x14ac:dyDescent="0.2">
      <c r="B28288" s="88"/>
      <c r="C28288" s="88"/>
      <c r="D28288" s="88"/>
      <c r="E28288" s="88"/>
      <c r="F28288" s="88"/>
      <c r="G28288" s="88"/>
      <c r="H28288" s="88"/>
      <c r="I28288" s="88"/>
      <c r="J28288" s="88"/>
      <c r="K28288" s="88"/>
    </row>
    <row r="28289" spans="2:11" hidden="1" x14ac:dyDescent="0.2">
      <c r="B28289" s="88"/>
      <c r="C28289" s="88"/>
      <c r="D28289" s="88"/>
      <c r="E28289" s="88"/>
      <c r="F28289" s="88"/>
      <c r="G28289" s="88"/>
      <c r="H28289" s="88"/>
      <c r="I28289" s="88"/>
      <c r="J28289" s="88"/>
      <c r="K28289" s="88"/>
    </row>
    <row r="28290" spans="2:11" hidden="1" x14ac:dyDescent="0.2">
      <c r="B28290" s="88"/>
      <c r="C28290" s="88"/>
      <c r="D28290" s="88"/>
      <c r="E28290" s="88"/>
      <c r="F28290" s="88"/>
      <c r="G28290" s="88"/>
      <c r="H28290" s="88"/>
      <c r="I28290" s="88"/>
      <c r="J28290" s="88"/>
      <c r="K28290" s="88"/>
    </row>
    <row r="28291" spans="2:11" hidden="1" x14ac:dyDescent="0.2">
      <c r="B28291" s="88"/>
      <c r="C28291" s="88"/>
      <c r="D28291" s="88"/>
      <c r="E28291" s="88"/>
      <c r="F28291" s="88"/>
      <c r="G28291" s="88"/>
      <c r="H28291" s="88"/>
      <c r="I28291" s="88"/>
      <c r="J28291" s="88"/>
      <c r="K28291" s="88"/>
    </row>
    <row r="28292" spans="2:11" hidden="1" x14ac:dyDescent="0.2">
      <c r="B28292" s="88"/>
      <c r="C28292" s="88"/>
      <c r="D28292" s="88"/>
      <c r="E28292" s="88"/>
      <c r="F28292" s="88"/>
      <c r="G28292" s="88"/>
      <c r="H28292" s="88"/>
      <c r="I28292" s="88"/>
      <c r="J28292" s="88"/>
      <c r="K28292" s="88"/>
    </row>
    <row r="28293" spans="2:11" hidden="1" x14ac:dyDescent="0.2">
      <c r="B28293" s="88"/>
      <c r="C28293" s="88"/>
      <c r="D28293" s="88"/>
      <c r="E28293" s="88"/>
      <c r="F28293" s="88"/>
      <c r="G28293" s="88"/>
      <c r="H28293" s="88"/>
      <c r="I28293" s="88"/>
      <c r="J28293" s="88"/>
      <c r="K28293" s="88"/>
    </row>
    <row r="28294" spans="2:11" hidden="1" x14ac:dyDescent="0.2">
      <c r="B28294" s="88"/>
      <c r="C28294" s="88"/>
      <c r="D28294" s="88"/>
      <c r="E28294" s="88"/>
      <c r="F28294" s="88"/>
      <c r="G28294" s="88"/>
      <c r="H28294" s="88"/>
      <c r="I28294" s="88"/>
      <c r="J28294" s="88"/>
      <c r="K28294" s="88"/>
    </row>
    <row r="28295" spans="2:11" hidden="1" x14ac:dyDescent="0.2">
      <c r="B28295" s="88"/>
      <c r="C28295" s="88"/>
      <c r="D28295" s="88"/>
      <c r="E28295" s="88"/>
      <c r="F28295" s="88"/>
      <c r="G28295" s="88"/>
      <c r="H28295" s="88"/>
      <c r="I28295" s="88"/>
      <c r="J28295" s="88"/>
      <c r="K28295" s="88"/>
    </row>
    <row r="28296" spans="2:11" hidden="1" x14ac:dyDescent="0.2">
      <c r="B28296" s="88"/>
      <c r="C28296" s="88"/>
      <c r="D28296" s="88"/>
      <c r="E28296" s="88"/>
      <c r="F28296" s="88"/>
      <c r="G28296" s="88"/>
      <c r="H28296" s="88"/>
      <c r="I28296" s="88"/>
      <c r="J28296" s="88"/>
      <c r="K28296" s="88"/>
    </row>
    <row r="28297" spans="2:11" hidden="1" x14ac:dyDescent="0.2">
      <c r="B28297" s="88"/>
      <c r="C28297" s="88"/>
      <c r="D28297" s="88"/>
      <c r="E28297" s="88"/>
      <c r="F28297" s="88"/>
      <c r="G28297" s="88"/>
      <c r="H28297" s="88"/>
      <c r="I28297" s="88"/>
      <c r="J28297" s="88"/>
      <c r="K28297" s="88"/>
    </row>
    <row r="28298" spans="2:11" hidden="1" x14ac:dyDescent="0.2">
      <c r="B28298" s="88"/>
      <c r="C28298" s="88"/>
      <c r="D28298" s="88"/>
      <c r="E28298" s="88"/>
      <c r="F28298" s="88"/>
      <c r="G28298" s="88"/>
      <c r="H28298" s="88"/>
      <c r="I28298" s="88"/>
      <c r="J28298" s="88"/>
      <c r="K28298" s="88"/>
    </row>
    <row r="28299" spans="2:11" hidden="1" x14ac:dyDescent="0.2">
      <c r="B28299" s="88"/>
      <c r="C28299" s="88"/>
      <c r="D28299" s="88"/>
      <c r="E28299" s="88"/>
      <c r="F28299" s="88"/>
      <c r="G28299" s="88"/>
      <c r="H28299" s="88"/>
      <c r="I28299" s="88"/>
      <c r="J28299" s="88"/>
      <c r="K28299" s="88"/>
    </row>
    <row r="28300" spans="2:11" hidden="1" x14ac:dyDescent="0.2">
      <c r="B28300" s="88"/>
      <c r="C28300" s="88"/>
      <c r="D28300" s="88"/>
      <c r="E28300" s="88"/>
      <c r="F28300" s="88"/>
      <c r="G28300" s="88"/>
      <c r="H28300" s="88"/>
      <c r="I28300" s="88"/>
      <c r="J28300" s="88"/>
      <c r="K28300" s="88"/>
    </row>
    <row r="28301" spans="2:11" hidden="1" x14ac:dyDescent="0.2">
      <c r="B28301" s="88"/>
      <c r="C28301" s="88"/>
      <c r="D28301" s="88"/>
      <c r="E28301" s="88"/>
      <c r="F28301" s="88"/>
      <c r="G28301" s="88"/>
      <c r="H28301" s="88"/>
      <c r="I28301" s="88"/>
      <c r="J28301" s="88"/>
      <c r="K28301" s="88"/>
    </row>
    <row r="28302" spans="2:11" hidden="1" x14ac:dyDescent="0.2">
      <c r="B28302" s="88"/>
      <c r="C28302" s="88"/>
      <c r="D28302" s="88"/>
      <c r="E28302" s="88"/>
      <c r="F28302" s="88"/>
      <c r="G28302" s="88"/>
      <c r="H28302" s="88"/>
      <c r="I28302" s="88"/>
      <c r="J28302" s="88"/>
      <c r="K28302" s="88"/>
    </row>
    <row r="28303" spans="2:11" hidden="1" x14ac:dyDescent="0.2">
      <c r="B28303" s="88"/>
      <c r="C28303" s="88"/>
      <c r="D28303" s="88"/>
      <c r="E28303" s="88"/>
      <c r="F28303" s="88"/>
      <c r="G28303" s="88"/>
      <c r="H28303" s="88"/>
      <c r="I28303" s="88"/>
      <c r="J28303" s="88"/>
      <c r="K28303" s="88"/>
    </row>
    <row r="28304" spans="2:11" hidden="1" x14ac:dyDescent="0.2">
      <c r="B28304" s="88"/>
      <c r="C28304" s="88"/>
      <c r="D28304" s="88"/>
      <c r="E28304" s="88"/>
      <c r="F28304" s="88"/>
      <c r="G28304" s="88"/>
      <c r="H28304" s="88"/>
      <c r="I28304" s="88"/>
      <c r="J28304" s="88"/>
      <c r="K28304" s="88"/>
    </row>
    <row r="28305" spans="2:11" hidden="1" x14ac:dyDescent="0.2">
      <c r="B28305" s="88"/>
      <c r="C28305" s="88"/>
      <c r="D28305" s="88"/>
      <c r="E28305" s="88"/>
      <c r="F28305" s="88"/>
      <c r="G28305" s="88"/>
      <c r="H28305" s="88"/>
      <c r="I28305" s="88"/>
      <c r="J28305" s="88"/>
      <c r="K28305" s="88"/>
    </row>
    <row r="28306" spans="2:11" hidden="1" x14ac:dyDescent="0.2">
      <c r="B28306" s="88"/>
      <c r="C28306" s="88"/>
      <c r="D28306" s="88"/>
      <c r="E28306" s="88"/>
      <c r="F28306" s="88"/>
      <c r="G28306" s="88"/>
      <c r="H28306" s="88"/>
      <c r="I28306" s="88"/>
      <c r="J28306" s="88"/>
      <c r="K28306" s="88"/>
    </row>
    <row r="28307" spans="2:11" hidden="1" x14ac:dyDescent="0.2">
      <c r="B28307" s="88"/>
      <c r="C28307" s="88"/>
      <c r="D28307" s="88"/>
      <c r="E28307" s="88"/>
      <c r="F28307" s="88"/>
      <c r="G28307" s="88"/>
      <c r="H28307" s="88"/>
      <c r="I28307" s="88"/>
      <c r="J28307" s="88"/>
      <c r="K28307" s="88"/>
    </row>
    <row r="28308" spans="2:11" hidden="1" x14ac:dyDescent="0.2">
      <c r="B28308" s="88"/>
      <c r="C28308" s="88"/>
      <c r="D28308" s="88"/>
      <c r="E28308" s="88"/>
      <c r="F28308" s="88"/>
      <c r="G28308" s="88"/>
      <c r="H28308" s="88"/>
      <c r="I28308" s="88"/>
      <c r="J28308" s="88"/>
      <c r="K28308" s="88"/>
    </row>
    <row r="28309" spans="2:11" hidden="1" x14ac:dyDescent="0.2">
      <c r="B28309" s="88"/>
      <c r="C28309" s="88"/>
      <c r="D28309" s="88"/>
      <c r="E28309" s="88"/>
      <c r="F28309" s="88"/>
      <c r="G28309" s="88"/>
      <c r="H28309" s="88"/>
      <c r="I28309" s="88"/>
      <c r="J28309" s="88"/>
      <c r="K28309" s="88"/>
    </row>
    <row r="28310" spans="2:11" hidden="1" x14ac:dyDescent="0.2">
      <c r="B28310" s="88"/>
      <c r="C28310" s="88"/>
      <c r="D28310" s="88"/>
      <c r="E28310" s="88"/>
      <c r="F28310" s="88"/>
      <c r="G28310" s="88"/>
      <c r="H28310" s="88"/>
      <c r="I28310" s="88"/>
      <c r="J28310" s="88"/>
      <c r="K28310" s="88"/>
    </row>
    <row r="28311" spans="2:11" hidden="1" x14ac:dyDescent="0.2">
      <c r="B28311" s="88"/>
      <c r="C28311" s="88"/>
      <c r="D28311" s="88"/>
      <c r="E28311" s="88"/>
      <c r="F28311" s="88"/>
      <c r="G28311" s="88"/>
      <c r="H28311" s="88"/>
      <c r="I28311" s="88"/>
      <c r="J28311" s="88"/>
      <c r="K28311" s="88"/>
    </row>
    <row r="28312" spans="2:11" hidden="1" x14ac:dyDescent="0.2">
      <c r="B28312" s="88"/>
      <c r="C28312" s="88"/>
      <c r="D28312" s="88"/>
      <c r="E28312" s="88"/>
      <c r="F28312" s="88"/>
      <c r="G28312" s="88"/>
      <c r="H28312" s="88"/>
      <c r="I28312" s="88"/>
      <c r="J28312" s="88"/>
      <c r="K28312" s="88"/>
    </row>
    <row r="28313" spans="2:11" hidden="1" x14ac:dyDescent="0.2">
      <c r="B28313" s="88"/>
      <c r="C28313" s="88"/>
      <c r="D28313" s="88"/>
      <c r="E28313" s="88"/>
      <c r="F28313" s="88"/>
      <c r="G28313" s="88"/>
      <c r="H28313" s="88"/>
      <c r="I28313" s="88"/>
      <c r="J28313" s="88"/>
      <c r="K28313" s="88"/>
    </row>
    <row r="28314" spans="2:11" hidden="1" x14ac:dyDescent="0.2">
      <c r="B28314" s="88"/>
      <c r="C28314" s="88"/>
      <c r="D28314" s="88"/>
      <c r="E28314" s="88"/>
      <c r="F28314" s="88"/>
      <c r="G28314" s="88"/>
      <c r="H28314" s="88"/>
      <c r="I28314" s="88"/>
      <c r="J28314" s="88"/>
      <c r="K28314" s="88"/>
    </row>
    <row r="28315" spans="2:11" hidden="1" x14ac:dyDescent="0.2">
      <c r="B28315" s="88"/>
      <c r="C28315" s="88"/>
      <c r="D28315" s="88"/>
      <c r="E28315" s="88"/>
      <c r="F28315" s="88"/>
      <c r="G28315" s="88"/>
      <c r="H28315" s="88"/>
      <c r="I28315" s="88"/>
      <c r="J28315" s="88"/>
      <c r="K28315" s="88"/>
    </row>
    <row r="28316" spans="2:11" hidden="1" x14ac:dyDescent="0.2">
      <c r="B28316" s="88"/>
      <c r="C28316" s="88"/>
      <c r="D28316" s="88"/>
      <c r="E28316" s="88"/>
      <c r="F28316" s="88"/>
      <c r="G28316" s="88"/>
      <c r="H28316" s="88"/>
      <c r="I28316" s="88"/>
      <c r="J28316" s="88"/>
      <c r="K28316" s="88"/>
    </row>
    <row r="28317" spans="2:11" hidden="1" x14ac:dyDescent="0.2">
      <c r="B28317" s="88"/>
      <c r="C28317" s="88"/>
      <c r="D28317" s="88"/>
      <c r="E28317" s="88"/>
      <c r="F28317" s="88"/>
      <c r="G28317" s="88"/>
      <c r="H28317" s="88"/>
      <c r="I28317" s="88"/>
      <c r="J28317" s="88"/>
      <c r="K28317" s="88"/>
    </row>
    <row r="28318" spans="2:11" hidden="1" x14ac:dyDescent="0.2">
      <c r="B28318" s="88"/>
      <c r="C28318" s="88"/>
      <c r="D28318" s="88"/>
      <c r="E28318" s="88"/>
      <c r="F28318" s="88"/>
      <c r="G28318" s="88"/>
      <c r="H28318" s="88"/>
      <c r="I28318" s="88"/>
      <c r="J28318" s="88"/>
      <c r="K28318" s="88"/>
    </row>
    <row r="28319" spans="2:11" hidden="1" x14ac:dyDescent="0.2">
      <c r="B28319" s="88"/>
      <c r="C28319" s="88"/>
      <c r="D28319" s="88"/>
      <c r="E28319" s="88"/>
      <c r="F28319" s="88"/>
      <c r="G28319" s="88"/>
      <c r="H28319" s="88"/>
      <c r="I28319" s="88"/>
      <c r="J28319" s="88"/>
      <c r="K28319" s="88"/>
    </row>
    <row r="28320" spans="2:11" hidden="1" x14ac:dyDescent="0.2">
      <c r="B28320" s="88"/>
      <c r="C28320" s="88"/>
      <c r="D28320" s="88"/>
      <c r="E28320" s="88"/>
      <c r="F28320" s="88"/>
      <c r="G28320" s="88"/>
      <c r="H28320" s="88"/>
      <c r="I28320" s="88"/>
      <c r="J28320" s="88"/>
      <c r="K28320" s="88"/>
    </row>
    <row r="28321" spans="2:11" hidden="1" x14ac:dyDescent="0.2">
      <c r="B28321" s="88"/>
      <c r="C28321" s="88"/>
      <c r="D28321" s="88"/>
      <c r="E28321" s="88"/>
      <c r="F28321" s="88"/>
      <c r="G28321" s="88"/>
      <c r="H28321" s="88"/>
      <c r="I28321" s="88"/>
      <c r="J28321" s="88"/>
      <c r="K28321" s="88"/>
    </row>
    <row r="28322" spans="2:11" hidden="1" x14ac:dyDescent="0.2">
      <c r="B28322" s="88"/>
      <c r="C28322" s="88"/>
      <c r="D28322" s="88"/>
      <c r="E28322" s="88"/>
      <c r="F28322" s="88"/>
      <c r="G28322" s="88"/>
      <c r="H28322" s="88"/>
      <c r="I28322" s="88"/>
      <c r="J28322" s="88"/>
      <c r="K28322" s="88"/>
    </row>
    <row r="28323" spans="2:11" hidden="1" x14ac:dyDescent="0.2">
      <c r="B28323" s="88"/>
      <c r="C28323" s="88"/>
      <c r="D28323" s="88"/>
      <c r="E28323" s="88"/>
      <c r="F28323" s="88"/>
      <c r="G28323" s="88"/>
      <c r="H28323" s="88"/>
      <c r="I28323" s="88"/>
      <c r="J28323" s="88"/>
      <c r="K28323" s="88"/>
    </row>
    <row r="28324" spans="2:11" hidden="1" x14ac:dyDescent="0.2">
      <c r="B28324" s="88"/>
      <c r="C28324" s="88"/>
      <c r="D28324" s="88"/>
      <c r="E28324" s="88"/>
      <c r="F28324" s="88"/>
      <c r="G28324" s="88"/>
      <c r="H28324" s="88"/>
      <c r="I28324" s="88"/>
      <c r="J28324" s="88"/>
      <c r="K28324" s="88"/>
    </row>
    <row r="28325" spans="2:11" hidden="1" x14ac:dyDescent="0.2">
      <c r="B28325" s="88"/>
      <c r="C28325" s="88"/>
      <c r="D28325" s="88"/>
      <c r="E28325" s="88"/>
      <c r="F28325" s="88"/>
      <c r="G28325" s="88"/>
      <c r="H28325" s="88"/>
      <c r="I28325" s="88"/>
      <c r="J28325" s="88"/>
      <c r="K28325" s="88"/>
    </row>
    <row r="28326" spans="2:11" hidden="1" x14ac:dyDescent="0.2">
      <c r="B28326" s="88"/>
      <c r="C28326" s="88"/>
      <c r="D28326" s="88"/>
      <c r="E28326" s="88"/>
      <c r="F28326" s="88"/>
      <c r="G28326" s="88"/>
      <c r="H28326" s="88"/>
      <c r="I28326" s="88"/>
      <c r="J28326" s="88"/>
      <c r="K28326" s="88"/>
    </row>
    <row r="28327" spans="2:11" hidden="1" x14ac:dyDescent="0.2">
      <c r="B28327" s="88"/>
      <c r="C28327" s="88"/>
      <c r="D28327" s="88"/>
      <c r="E28327" s="88"/>
      <c r="F28327" s="88"/>
      <c r="G28327" s="88"/>
      <c r="H28327" s="88"/>
      <c r="I28327" s="88"/>
      <c r="J28327" s="88"/>
      <c r="K28327" s="88"/>
    </row>
    <row r="28328" spans="2:11" hidden="1" x14ac:dyDescent="0.2">
      <c r="B28328" s="88"/>
      <c r="C28328" s="88"/>
      <c r="D28328" s="88"/>
      <c r="E28328" s="88"/>
      <c r="F28328" s="88"/>
      <c r="G28328" s="88"/>
      <c r="H28328" s="88"/>
      <c r="I28328" s="88"/>
      <c r="J28328" s="88"/>
      <c r="K28328" s="88"/>
    </row>
    <row r="28329" spans="2:11" hidden="1" x14ac:dyDescent="0.2">
      <c r="B28329" s="88"/>
      <c r="C28329" s="88"/>
      <c r="D28329" s="88"/>
      <c r="E28329" s="88"/>
      <c r="F28329" s="88"/>
      <c r="G28329" s="88"/>
      <c r="H28329" s="88"/>
      <c r="I28329" s="88"/>
      <c r="J28329" s="88"/>
      <c r="K28329" s="88"/>
    </row>
    <row r="28330" spans="2:11" hidden="1" x14ac:dyDescent="0.2">
      <c r="B28330" s="88"/>
      <c r="C28330" s="88"/>
      <c r="D28330" s="88"/>
      <c r="E28330" s="88"/>
      <c r="F28330" s="88"/>
      <c r="G28330" s="88"/>
      <c r="H28330" s="88"/>
      <c r="I28330" s="88"/>
      <c r="J28330" s="88"/>
      <c r="K28330" s="88"/>
    </row>
    <row r="28331" spans="2:11" hidden="1" x14ac:dyDescent="0.2">
      <c r="B28331" s="88"/>
      <c r="C28331" s="88"/>
      <c r="D28331" s="88"/>
      <c r="E28331" s="88"/>
      <c r="F28331" s="88"/>
      <c r="G28331" s="88"/>
      <c r="H28331" s="88"/>
      <c r="I28331" s="88"/>
      <c r="J28331" s="88"/>
      <c r="K28331" s="88"/>
    </row>
    <row r="28332" spans="2:11" hidden="1" x14ac:dyDescent="0.2">
      <c r="B28332" s="88"/>
      <c r="C28332" s="88"/>
      <c r="D28332" s="88"/>
      <c r="E28332" s="88"/>
      <c r="F28332" s="88"/>
      <c r="G28332" s="88"/>
      <c r="H28332" s="88"/>
      <c r="I28332" s="88"/>
      <c r="J28332" s="88"/>
      <c r="K28332" s="88"/>
    </row>
    <row r="28333" spans="2:11" hidden="1" x14ac:dyDescent="0.2">
      <c r="B28333" s="88"/>
      <c r="C28333" s="88"/>
      <c r="D28333" s="88"/>
      <c r="E28333" s="88"/>
      <c r="F28333" s="88"/>
      <c r="G28333" s="88"/>
      <c r="H28333" s="88"/>
      <c r="I28333" s="88"/>
      <c r="J28333" s="88"/>
      <c r="K28333" s="88"/>
    </row>
    <row r="28334" spans="2:11" hidden="1" x14ac:dyDescent="0.2">
      <c r="B28334" s="88"/>
      <c r="C28334" s="88"/>
      <c r="D28334" s="88"/>
      <c r="E28334" s="88"/>
      <c r="F28334" s="88"/>
      <c r="G28334" s="88"/>
      <c r="H28334" s="88"/>
      <c r="I28334" s="88"/>
      <c r="J28334" s="88"/>
      <c r="K28334" s="88"/>
    </row>
    <row r="28335" spans="2:11" hidden="1" x14ac:dyDescent="0.2">
      <c r="B28335" s="88"/>
      <c r="C28335" s="88"/>
      <c r="D28335" s="88"/>
      <c r="E28335" s="88"/>
      <c r="F28335" s="88"/>
      <c r="G28335" s="88"/>
      <c r="H28335" s="88"/>
      <c r="I28335" s="88"/>
      <c r="J28335" s="88"/>
      <c r="K28335" s="88"/>
    </row>
    <row r="28336" spans="2:11" hidden="1" x14ac:dyDescent="0.2">
      <c r="B28336" s="88"/>
      <c r="C28336" s="88"/>
      <c r="D28336" s="88"/>
      <c r="E28336" s="88"/>
      <c r="F28336" s="88"/>
      <c r="G28336" s="88"/>
      <c r="H28336" s="88"/>
      <c r="I28336" s="88"/>
      <c r="J28336" s="88"/>
      <c r="K28336" s="88"/>
    </row>
    <row r="28337" spans="2:11" hidden="1" x14ac:dyDescent="0.2">
      <c r="B28337" s="88"/>
      <c r="C28337" s="88"/>
      <c r="D28337" s="88"/>
      <c r="E28337" s="88"/>
      <c r="F28337" s="88"/>
      <c r="G28337" s="88"/>
      <c r="H28337" s="88"/>
      <c r="I28337" s="88"/>
      <c r="J28337" s="88"/>
      <c r="K28337" s="88"/>
    </row>
    <row r="28338" spans="2:11" hidden="1" x14ac:dyDescent="0.2">
      <c r="B28338" s="88"/>
      <c r="C28338" s="88"/>
      <c r="D28338" s="88"/>
      <c r="E28338" s="88"/>
      <c r="F28338" s="88"/>
      <c r="G28338" s="88"/>
      <c r="H28338" s="88"/>
      <c r="I28338" s="88"/>
      <c r="J28338" s="88"/>
      <c r="K28338" s="88"/>
    </row>
    <row r="28339" spans="2:11" hidden="1" x14ac:dyDescent="0.2">
      <c r="B28339" s="88"/>
      <c r="C28339" s="88"/>
      <c r="D28339" s="88"/>
      <c r="E28339" s="88"/>
      <c r="F28339" s="88"/>
      <c r="G28339" s="88"/>
      <c r="H28339" s="88"/>
      <c r="I28339" s="88"/>
      <c r="J28339" s="88"/>
      <c r="K28339" s="88"/>
    </row>
    <row r="28340" spans="2:11" hidden="1" x14ac:dyDescent="0.2">
      <c r="B28340" s="88"/>
      <c r="C28340" s="88"/>
      <c r="D28340" s="88"/>
      <c r="E28340" s="88"/>
      <c r="F28340" s="88"/>
      <c r="G28340" s="88"/>
      <c r="H28340" s="88"/>
      <c r="I28340" s="88"/>
      <c r="J28340" s="88"/>
      <c r="K28340" s="88"/>
    </row>
    <row r="28341" spans="2:11" hidden="1" x14ac:dyDescent="0.2">
      <c r="B28341" s="88"/>
      <c r="C28341" s="88"/>
      <c r="D28341" s="88"/>
      <c r="E28341" s="88"/>
      <c r="F28341" s="88"/>
      <c r="G28341" s="88"/>
      <c r="H28341" s="88"/>
      <c r="I28341" s="88"/>
      <c r="J28341" s="88"/>
      <c r="K28341" s="88"/>
    </row>
    <row r="28342" spans="2:11" hidden="1" x14ac:dyDescent="0.2">
      <c r="B28342" s="88"/>
      <c r="C28342" s="88"/>
      <c r="D28342" s="88"/>
      <c r="E28342" s="88"/>
      <c r="F28342" s="88"/>
      <c r="G28342" s="88"/>
      <c r="H28342" s="88"/>
      <c r="I28342" s="88"/>
      <c r="J28342" s="88"/>
      <c r="K28342" s="88"/>
    </row>
    <row r="28343" spans="2:11" hidden="1" x14ac:dyDescent="0.2">
      <c r="B28343" s="88"/>
      <c r="C28343" s="88"/>
      <c r="D28343" s="88"/>
      <c r="E28343" s="88"/>
      <c r="F28343" s="88"/>
      <c r="G28343" s="88"/>
      <c r="H28343" s="88"/>
      <c r="I28343" s="88"/>
      <c r="J28343" s="88"/>
      <c r="K28343" s="88"/>
    </row>
    <row r="28344" spans="2:11" hidden="1" x14ac:dyDescent="0.2">
      <c r="B28344" s="88"/>
      <c r="C28344" s="88"/>
      <c r="D28344" s="88"/>
      <c r="E28344" s="88"/>
      <c r="F28344" s="88"/>
      <c r="G28344" s="88"/>
      <c r="H28344" s="88"/>
      <c r="I28344" s="88"/>
      <c r="J28344" s="88"/>
      <c r="K28344" s="88"/>
    </row>
    <row r="28345" spans="2:11" hidden="1" x14ac:dyDescent="0.2">
      <c r="B28345" s="88"/>
      <c r="C28345" s="88"/>
      <c r="D28345" s="88"/>
      <c r="E28345" s="88"/>
      <c r="F28345" s="88"/>
      <c r="G28345" s="88"/>
      <c r="H28345" s="88"/>
      <c r="I28345" s="88"/>
      <c r="J28345" s="88"/>
      <c r="K28345" s="88"/>
    </row>
    <row r="28346" spans="2:11" hidden="1" x14ac:dyDescent="0.2">
      <c r="B28346" s="88"/>
      <c r="C28346" s="88"/>
      <c r="D28346" s="88"/>
      <c r="E28346" s="88"/>
      <c r="F28346" s="88"/>
      <c r="G28346" s="88"/>
      <c r="H28346" s="88"/>
      <c r="I28346" s="88"/>
      <c r="J28346" s="88"/>
      <c r="K28346" s="88"/>
    </row>
    <row r="28347" spans="2:11" hidden="1" x14ac:dyDescent="0.2">
      <c r="B28347" s="88"/>
      <c r="C28347" s="88"/>
      <c r="D28347" s="88"/>
      <c r="E28347" s="88"/>
      <c r="F28347" s="88"/>
      <c r="G28347" s="88"/>
      <c r="H28347" s="88"/>
      <c r="I28347" s="88"/>
      <c r="J28347" s="88"/>
      <c r="K28347" s="88"/>
    </row>
    <row r="28348" spans="2:11" hidden="1" x14ac:dyDescent="0.2">
      <c r="B28348" s="88"/>
      <c r="C28348" s="88"/>
      <c r="D28348" s="88"/>
      <c r="E28348" s="88"/>
      <c r="F28348" s="88"/>
      <c r="G28348" s="88"/>
      <c r="H28348" s="88"/>
      <c r="I28348" s="88"/>
      <c r="J28348" s="88"/>
      <c r="K28348" s="88"/>
    </row>
    <row r="28349" spans="2:11" hidden="1" x14ac:dyDescent="0.2">
      <c r="B28349" s="88"/>
      <c r="C28349" s="88"/>
      <c r="D28349" s="88"/>
      <c r="E28349" s="88"/>
      <c r="F28349" s="88"/>
      <c r="G28349" s="88"/>
      <c r="H28349" s="88"/>
      <c r="I28349" s="88"/>
      <c r="J28349" s="88"/>
      <c r="K28349" s="88"/>
    </row>
    <row r="28350" spans="2:11" hidden="1" x14ac:dyDescent="0.2">
      <c r="B28350" s="88"/>
      <c r="C28350" s="88"/>
      <c r="D28350" s="88"/>
      <c r="E28350" s="88"/>
      <c r="F28350" s="88"/>
      <c r="G28350" s="88"/>
      <c r="H28350" s="88"/>
      <c r="I28350" s="88"/>
      <c r="J28350" s="88"/>
      <c r="K28350" s="88"/>
    </row>
    <row r="28351" spans="2:11" hidden="1" x14ac:dyDescent="0.2">
      <c r="B28351" s="88"/>
      <c r="C28351" s="88"/>
      <c r="D28351" s="88"/>
      <c r="E28351" s="88"/>
      <c r="F28351" s="88"/>
      <c r="G28351" s="88"/>
      <c r="H28351" s="88"/>
      <c r="I28351" s="88"/>
      <c r="J28351" s="88"/>
      <c r="K28351" s="88"/>
    </row>
    <row r="28352" spans="2:11" hidden="1" x14ac:dyDescent="0.2">
      <c r="B28352" s="88"/>
      <c r="C28352" s="88"/>
      <c r="D28352" s="88"/>
      <c r="E28352" s="88"/>
      <c r="F28352" s="88"/>
      <c r="G28352" s="88"/>
      <c r="H28352" s="88"/>
      <c r="I28352" s="88"/>
      <c r="J28352" s="88"/>
      <c r="K28352" s="88"/>
    </row>
    <row r="28353" spans="2:11" hidden="1" x14ac:dyDescent="0.2">
      <c r="B28353" s="88"/>
      <c r="C28353" s="88"/>
      <c r="D28353" s="88"/>
      <c r="E28353" s="88"/>
      <c r="F28353" s="88"/>
      <c r="G28353" s="88"/>
      <c r="H28353" s="88"/>
      <c r="I28353" s="88"/>
      <c r="J28353" s="88"/>
      <c r="K28353" s="88"/>
    </row>
    <row r="28354" spans="2:11" hidden="1" x14ac:dyDescent="0.2">
      <c r="B28354" s="88"/>
      <c r="C28354" s="88"/>
      <c r="D28354" s="88"/>
      <c r="E28354" s="88"/>
      <c r="F28354" s="88"/>
      <c r="G28354" s="88"/>
      <c r="H28354" s="88"/>
      <c r="I28354" s="88"/>
      <c r="J28354" s="88"/>
      <c r="K28354" s="88"/>
    </row>
    <row r="28355" spans="2:11" hidden="1" x14ac:dyDescent="0.2">
      <c r="B28355" s="88"/>
      <c r="C28355" s="88"/>
      <c r="D28355" s="88"/>
      <c r="E28355" s="88"/>
      <c r="F28355" s="88"/>
      <c r="G28355" s="88"/>
      <c r="H28355" s="88"/>
      <c r="I28355" s="88"/>
      <c r="J28355" s="88"/>
      <c r="K28355" s="88"/>
    </row>
    <row r="28356" spans="2:11" hidden="1" x14ac:dyDescent="0.2">
      <c r="B28356" s="88"/>
      <c r="C28356" s="88"/>
      <c r="D28356" s="88"/>
      <c r="E28356" s="88"/>
      <c r="F28356" s="88"/>
      <c r="G28356" s="88"/>
      <c r="H28356" s="88"/>
      <c r="I28356" s="88"/>
      <c r="J28356" s="88"/>
      <c r="K28356" s="88"/>
    </row>
    <row r="28357" spans="2:11" hidden="1" x14ac:dyDescent="0.2">
      <c r="B28357" s="88"/>
      <c r="C28357" s="88"/>
      <c r="D28357" s="88"/>
      <c r="E28357" s="88"/>
      <c r="F28357" s="88"/>
      <c r="G28357" s="88"/>
      <c r="H28357" s="88"/>
      <c r="I28357" s="88"/>
      <c r="J28357" s="88"/>
      <c r="K28357" s="88"/>
    </row>
    <row r="28358" spans="2:11" hidden="1" x14ac:dyDescent="0.2">
      <c r="B28358" s="88"/>
      <c r="C28358" s="88"/>
      <c r="D28358" s="88"/>
      <c r="E28358" s="88"/>
      <c r="F28358" s="88"/>
      <c r="G28358" s="88"/>
      <c r="H28358" s="88"/>
      <c r="I28358" s="88"/>
      <c r="J28358" s="88"/>
      <c r="K28358" s="88"/>
    </row>
    <row r="28359" spans="2:11" hidden="1" x14ac:dyDescent="0.2">
      <c r="B28359" s="88"/>
      <c r="C28359" s="88"/>
      <c r="D28359" s="88"/>
      <c r="E28359" s="88"/>
      <c r="F28359" s="88"/>
      <c r="G28359" s="88"/>
      <c r="H28359" s="88"/>
      <c r="I28359" s="88"/>
      <c r="J28359" s="88"/>
      <c r="K28359" s="88"/>
    </row>
    <row r="28360" spans="2:11" hidden="1" x14ac:dyDescent="0.2">
      <c r="B28360" s="88"/>
      <c r="C28360" s="88"/>
      <c r="D28360" s="88"/>
      <c r="E28360" s="88"/>
      <c r="F28360" s="88"/>
      <c r="G28360" s="88"/>
      <c r="H28360" s="88"/>
      <c r="I28360" s="88"/>
      <c r="J28360" s="88"/>
      <c r="K28360" s="88"/>
    </row>
    <row r="28361" spans="2:11" hidden="1" x14ac:dyDescent="0.2">
      <c r="B28361" s="88"/>
      <c r="C28361" s="88"/>
      <c r="D28361" s="88"/>
      <c r="E28361" s="88"/>
      <c r="F28361" s="88"/>
      <c r="G28361" s="88"/>
      <c r="H28361" s="88"/>
      <c r="I28361" s="88"/>
      <c r="J28361" s="88"/>
      <c r="K28361" s="88"/>
    </row>
    <row r="28362" spans="2:11" hidden="1" x14ac:dyDescent="0.2">
      <c r="B28362" s="88"/>
      <c r="C28362" s="88"/>
      <c r="D28362" s="88"/>
      <c r="E28362" s="88"/>
      <c r="F28362" s="88"/>
      <c r="G28362" s="88"/>
      <c r="H28362" s="88"/>
      <c r="I28362" s="88"/>
      <c r="J28362" s="88"/>
      <c r="K28362" s="88"/>
    </row>
    <row r="28363" spans="2:11" hidden="1" x14ac:dyDescent="0.2">
      <c r="B28363" s="88"/>
      <c r="C28363" s="88"/>
      <c r="D28363" s="88"/>
      <c r="E28363" s="88"/>
      <c r="F28363" s="88"/>
      <c r="G28363" s="88"/>
      <c r="H28363" s="88"/>
      <c r="I28363" s="88"/>
      <c r="J28363" s="88"/>
      <c r="K28363" s="88"/>
    </row>
    <row r="28364" spans="2:11" hidden="1" x14ac:dyDescent="0.2">
      <c r="B28364" s="88"/>
      <c r="C28364" s="88"/>
      <c r="D28364" s="88"/>
      <c r="E28364" s="88"/>
      <c r="F28364" s="88"/>
      <c r="G28364" s="88"/>
      <c r="H28364" s="88"/>
      <c r="I28364" s="88"/>
      <c r="J28364" s="88"/>
      <c r="K28364" s="88"/>
    </row>
    <row r="28365" spans="2:11" hidden="1" x14ac:dyDescent="0.2">
      <c r="B28365" s="88"/>
      <c r="C28365" s="88"/>
      <c r="D28365" s="88"/>
      <c r="E28365" s="88"/>
      <c r="F28365" s="88"/>
      <c r="G28365" s="88"/>
      <c r="H28365" s="88"/>
      <c r="I28365" s="88"/>
      <c r="J28365" s="88"/>
      <c r="K28365" s="88"/>
    </row>
    <row r="28366" spans="2:11" hidden="1" x14ac:dyDescent="0.2">
      <c r="B28366" s="88"/>
      <c r="C28366" s="88"/>
      <c r="D28366" s="88"/>
      <c r="E28366" s="88"/>
      <c r="F28366" s="88"/>
      <c r="G28366" s="88"/>
      <c r="H28366" s="88"/>
      <c r="I28366" s="88"/>
      <c r="J28366" s="88"/>
      <c r="K28366" s="88"/>
    </row>
    <row r="28367" spans="2:11" hidden="1" x14ac:dyDescent="0.2">
      <c r="B28367" s="88"/>
      <c r="C28367" s="88"/>
      <c r="D28367" s="88"/>
      <c r="E28367" s="88"/>
      <c r="F28367" s="88"/>
      <c r="G28367" s="88"/>
      <c r="H28367" s="88"/>
      <c r="I28367" s="88"/>
      <c r="J28367" s="88"/>
      <c r="K28367" s="88"/>
    </row>
    <row r="28368" spans="2:11" hidden="1" x14ac:dyDescent="0.2">
      <c r="B28368" s="88"/>
      <c r="C28368" s="88"/>
      <c r="D28368" s="88"/>
      <c r="E28368" s="88"/>
      <c r="F28368" s="88"/>
      <c r="G28368" s="88"/>
      <c r="H28368" s="88"/>
      <c r="I28368" s="88"/>
      <c r="J28368" s="88"/>
      <c r="K28368" s="88"/>
    </row>
    <row r="28369" spans="2:11" hidden="1" x14ac:dyDescent="0.2">
      <c r="B28369" s="88"/>
      <c r="C28369" s="88"/>
      <c r="D28369" s="88"/>
      <c r="E28369" s="88"/>
      <c r="F28369" s="88"/>
      <c r="G28369" s="88"/>
      <c r="H28369" s="88"/>
      <c r="I28369" s="88"/>
      <c r="J28369" s="88"/>
      <c r="K28369" s="88"/>
    </row>
    <row r="28370" spans="2:11" hidden="1" x14ac:dyDescent="0.2">
      <c r="B28370" s="88"/>
      <c r="C28370" s="88"/>
      <c r="D28370" s="88"/>
      <c r="E28370" s="88"/>
      <c r="F28370" s="88"/>
      <c r="G28370" s="88"/>
      <c r="H28370" s="88"/>
      <c r="I28370" s="88"/>
      <c r="J28370" s="88"/>
      <c r="K28370" s="88"/>
    </row>
    <row r="28371" spans="2:11" hidden="1" x14ac:dyDescent="0.2">
      <c r="B28371" s="88"/>
      <c r="C28371" s="88"/>
      <c r="D28371" s="88"/>
      <c r="E28371" s="88"/>
      <c r="F28371" s="88"/>
      <c r="G28371" s="88"/>
      <c r="H28371" s="88"/>
      <c r="I28371" s="88"/>
      <c r="J28371" s="88"/>
      <c r="K28371" s="88"/>
    </row>
    <row r="28372" spans="2:11" hidden="1" x14ac:dyDescent="0.2">
      <c r="B28372" s="88"/>
      <c r="C28372" s="88"/>
      <c r="D28372" s="88"/>
      <c r="E28372" s="88"/>
      <c r="F28372" s="88"/>
      <c r="G28372" s="88"/>
      <c r="H28372" s="88"/>
      <c r="I28372" s="88"/>
      <c r="J28372" s="88"/>
      <c r="K28372" s="88"/>
    </row>
    <row r="28373" spans="2:11" hidden="1" x14ac:dyDescent="0.2">
      <c r="B28373" s="88"/>
      <c r="C28373" s="88"/>
      <c r="D28373" s="88"/>
      <c r="E28373" s="88"/>
      <c r="F28373" s="88"/>
      <c r="G28373" s="88"/>
      <c r="H28373" s="88"/>
      <c r="I28373" s="88"/>
      <c r="J28373" s="88"/>
      <c r="K28373" s="88"/>
    </row>
    <row r="28374" spans="2:11" hidden="1" x14ac:dyDescent="0.2">
      <c r="B28374" s="88"/>
      <c r="C28374" s="88"/>
      <c r="D28374" s="88"/>
      <c r="E28374" s="88"/>
      <c r="F28374" s="88"/>
      <c r="G28374" s="88"/>
      <c r="H28374" s="88"/>
      <c r="I28374" s="88"/>
      <c r="J28374" s="88"/>
      <c r="K28374" s="88"/>
    </row>
    <row r="28375" spans="2:11" hidden="1" x14ac:dyDescent="0.2">
      <c r="B28375" s="88"/>
      <c r="C28375" s="88"/>
      <c r="D28375" s="88"/>
      <c r="E28375" s="88"/>
      <c r="F28375" s="88"/>
      <c r="G28375" s="88"/>
      <c r="H28375" s="88"/>
      <c r="I28375" s="88"/>
      <c r="J28375" s="88"/>
      <c r="K28375" s="88"/>
    </row>
    <row r="28376" spans="2:11" hidden="1" x14ac:dyDescent="0.2">
      <c r="B28376" s="88"/>
      <c r="C28376" s="88"/>
      <c r="D28376" s="88"/>
      <c r="E28376" s="88"/>
      <c r="F28376" s="88"/>
      <c r="G28376" s="88"/>
      <c r="H28376" s="88"/>
      <c r="I28376" s="88"/>
      <c r="J28376" s="88"/>
      <c r="K28376" s="88"/>
    </row>
    <row r="28377" spans="2:11" hidden="1" x14ac:dyDescent="0.2">
      <c r="B28377" s="88"/>
      <c r="C28377" s="88"/>
      <c r="D28377" s="88"/>
      <c r="E28377" s="88"/>
      <c r="F28377" s="88"/>
      <c r="G28377" s="88"/>
      <c r="H28377" s="88"/>
      <c r="I28377" s="88"/>
      <c r="J28377" s="88"/>
      <c r="K28377" s="88"/>
    </row>
    <row r="28378" spans="2:11" hidden="1" x14ac:dyDescent="0.2">
      <c r="B28378" s="88"/>
      <c r="C28378" s="88"/>
      <c r="D28378" s="88"/>
      <c r="E28378" s="88"/>
      <c r="F28378" s="88"/>
      <c r="G28378" s="88"/>
      <c r="H28378" s="88"/>
      <c r="I28378" s="88"/>
      <c r="J28378" s="88"/>
      <c r="K28378" s="88"/>
    </row>
    <row r="28379" spans="2:11" hidden="1" x14ac:dyDescent="0.2">
      <c r="B28379" s="88"/>
      <c r="C28379" s="88"/>
      <c r="D28379" s="88"/>
      <c r="E28379" s="88"/>
      <c r="F28379" s="88"/>
      <c r="G28379" s="88"/>
      <c r="H28379" s="88"/>
      <c r="I28379" s="88"/>
      <c r="J28379" s="88"/>
      <c r="K28379" s="88"/>
    </row>
    <row r="28380" spans="2:11" hidden="1" x14ac:dyDescent="0.2">
      <c r="B28380" s="88"/>
      <c r="C28380" s="88"/>
      <c r="D28380" s="88"/>
      <c r="E28380" s="88"/>
      <c r="F28380" s="88"/>
      <c r="G28380" s="88"/>
      <c r="H28380" s="88"/>
      <c r="I28380" s="88"/>
      <c r="J28380" s="88"/>
      <c r="K28380" s="88"/>
    </row>
    <row r="28381" spans="2:11" hidden="1" x14ac:dyDescent="0.2">
      <c r="B28381" s="88"/>
      <c r="C28381" s="88"/>
      <c r="D28381" s="88"/>
      <c r="E28381" s="88"/>
      <c r="F28381" s="88"/>
      <c r="G28381" s="88"/>
      <c r="H28381" s="88"/>
      <c r="I28381" s="88"/>
      <c r="J28381" s="88"/>
      <c r="K28381" s="88"/>
    </row>
    <row r="28382" spans="2:11" hidden="1" x14ac:dyDescent="0.2">
      <c r="B28382" s="88"/>
      <c r="C28382" s="88"/>
      <c r="D28382" s="88"/>
      <c r="E28382" s="88"/>
      <c r="F28382" s="88"/>
      <c r="G28382" s="88"/>
      <c r="H28382" s="88"/>
      <c r="I28382" s="88"/>
      <c r="J28382" s="88"/>
      <c r="K28382" s="88"/>
    </row>
    <row r="28383" spans="2:11" hidden="1" x14ac:dyDescent="0.2">
      <c r="B28383" s="88"/>
      <c r="C28383" s="88"/>
      <c r="D28383" s="88"/>
      <c r="E28383" s="88"/>
      <c r="F28383" s="88"/>
      <c r="G28383" s="88"/>
      <c r="H28383" s="88"/>
      <c r="I28383" s="88"/>
      <c r="J28383" s="88"/>
      <c r="K28383" s="88"/>
    </row>
    <row r="28384" spans="2:11" hidden="1" x14ac:dyDescent="0.2">
      <c r="B28384" s="88"/>
      <c r="C28384" s="88"/>
      <c r="D28384" s="88"/>
      <c r="E28384" s="88"/>
      <c r="F28384" s="88"/>
      <c r="G28384" s="88"/>
      <c r="H28384" s="88"/>
      <c r="I28384" s="88"/>
      <c r="J28384" s="88"/>
      <c r="K28384" s="88"/>
    </row>
    <row r="28385" spans="2:11" hidden="1" x14ac:dyDescent="0.2">
      <c r="B28385" s="88"/>
      <c r="C28385" s="88"/>
      <c r="D28385" s="88"/>
      <c r="E28385" s="88"/>
      <c r="F28385" s="88"/>
      <c r="G28385" s="88"/>
      <c r="H28385" s="88"/>
      <c r="I28385" s="88"/>
      <c r="J28385" s="88"/>
      <c r="K28385" s="88"/>
    </row>
    <row r="28386" spans="2:11" hidden="1" x14ac:dyDescent="0.2">
      <c r="B28386" s="88"/>
      <c r="C28386" s="88"/>
      <c r="D28386" s="88"/>
      <c r="E28386" s="88"/>
      <c r="F28386" s="88"/>
      <c r="G28386" s="88"/>
      <c r="H28386" s="88"/>
      <c r="I28386" s="88"/>
      <c r="J28386" s="88"/>
      <c r="K28386" s="88"/>
    </row>
    <row r="28387" spans="2:11" hidden="1" x14ac:dyDescent="0.2">
      <c r="B28387" s="88"/>
      <c r="C28387" s="88"/>
      <c r="D28387" s="88"/>
      <c r="E28387" s="88"/>
      <c r="F28387" s="88"/>
      <c r="G28387" s="88"/>
      <c r="H28387" s="88"/>
      <c r="I28387" s="88"/>
      <c r="J28387" s="88"/>
      <c r="K28387" s="88"/>
    </row>
    <row r="28388" spans="2:11" hidden="1" x14ac:dyDescent="0.2">
      <c r="B28388" s="88"/>
      <c r="C28388" s="88"/>
      <c r="D28388" s="88"/>
      <c r="E28388" s="88"/>
      <c r="F28388" s="88"/>
      <c r="G28388" s="88"/>
      <c r="H28388" s="88"/>
      <c r="I28388" s="88"/>
      <c r="J28388" s="88"/>
      <c r="K28388" s="88"/>
    </row>
    <row r="28389" spans="2:11" hidden="1" x14ac:dyDescent="0.2">
      <c r="B28389" s="88"/>
      <c r="C28389" s="88"/>
      <c r="D28389" s="88"/>
      <c r="E28389" s="88"/>
      <c r="F28389" s="88"/>
      <c r="G28389" s="88"/>
      <c r="H28389" s="88"/>
      <c r="I28389" s="88"/>
      <c r="J28389" s="88"/>
      <c r="K28389" s="88"/>
    </row>
    <row r="28390" spans="2:11" hidden="1" x14ac:dyDescent="0.2">
      <c r="B28390" s="88"/>
      <c r="C28390" s="88"/>
      <c r="D28390" s="88"/>
      <c r="E28390" s="88"/>
      <c r="F28390" s="88"/>
      <c r="G28390" s="88"/>
      <c r="H28390" s="88"/>
      <c r="I28390" s="88"/>
      <c r="J28390" s="88"/>
      <c r="K28390" s="88"/>
    </row>
    <row r="28391" spans="2:11" hidden="1" x14ac:dyDescent="0.2">
      <c r="B28391" s="88"/>
      <c r="C28391" s="88"/>
      <c r="D28391" s="88"/>
      <c r="E28391" s="88"/>
      <c r="F28391" s="88"/>
      <c r="G28391" s="88"/>
      <c r="H28391" s="88"/>
      <c r="I28391" s="88"/>
      <c r="J28391" s="88"/>
      <c r="K28391" s="88"/>
    </row>
    <row r="28392" spans="2:11" hidden="1" x14ac:dyDescent="0.2">
      <c r="B28392" s="88"/>
      <c r="C28392" s="88"/>
      <c r="D28392" s="88"/>
      <c r="E28392" s="88"/>
      <c r="F28392" s="88"/>
      <c r="G28392" s="88"/>
      <c r="H28392" s="88"/>
      <c r="I28392" s="88"/>
      <c r="J28392" s="88"/>
      <c r="K28392" s="88"/>
    </row>
    <row r="28393" spans="2:11" hidden="1" x14ac:dyDescent="0.2">
      <c r="B28393" s="88"/>
      <c r="C28393" s="88"/>
      <c r="D28393" s="88"/>
      <c r="E28393" s="88"/>
      <c r="F28393" s="88"/>
      <c r="G28393" s="88"/>
      <c r="H28393" s="88"/>
      <c r="I28393" s="88"/>
      <c r="J28393" s="88"/>
      <c r="K28393" s="88"/>
    </row>
    <row r="28394" spans="2:11" hidden="1" x14ac:dyDescent="0.2">
      <c r="B28394" s="88"/>
      <c r="C28394" s="88"/>
      <c r="D28394" s="88"/>
      <c r="E28394" s="88"/>
      <c r="F28394" s="88"/>
      <c r="G28394" s="88"/>
      <c r="H28394" s="88"/>
      <c r="I28394" s="88"/>
      <c r="J28394" s="88"/>
      <c r="K28394" s="88"/>
    </row>
    <row r="28395" spans="2:11" hidden="1" x14ac:dyDescent="0.2">
      <c r="B28395" s="88"/>
      <c r="C28395" s="88"/>
      <c r="D28395" s="88"/>
      <c r="E28395" s="88"/>
      <c r="F28395" s="88"/>
      <c r="G28395" s="88"/>
      <c r="H28395" s="88"/>
      <c r="I28395" s="88"/>
      <c r="J28395" s="88"/>
      <c r="K28395" s="88"/>
    </row>
    <row r="28396" spans="2:11" hidden="1" x14ac:dyDescent="0.2">
      <c r="B28396" s="88"/>
      <c r="C28396" s="88"/>
      <c r="D28396" s="88"/>
      <c r="E28396" s="88"/>
      <c r="F28396" s="88"/>
      <c r="G28396" s="88"/>
      <c r="H28396" s="88"/>
      <c r="I28396" s="88"/>
      <c r="J28396" s="88"/>
      <c r="K28396" s="88"/>
    </row>
    <row r="28397" spans="2:11" hidden="1" x14ac:dyDescent="0.2">
      <c r="B28397" s="88"/>
      <c r="C28397" s="88"/>
      <c r="D28397" s="88"/>
      <c r="E28397" s="88"/>
      <c r="F28397" s="88"/>
      <c r="G28397" s="88"/>
      <c r="H28397" s="88"/>
      <c r="I28397" s="88"/>
      <c r="J28397" s="88"/>
      <c r="K28397" s="88"/>
    </row>
    <row r="28398" spans="2:11" hidden="1" x14ac:dyDescent="0.2">
      <c r="B28398" s="88"/>
      <c r="C28398" s="88"/>
      <c r="D28398" s="88"/>
      <c r="E28398" s="88"/>
      <c r="F28398" s="88"/>
      <c r="G28398" s="88"/>
      <c r="H28398" s="88"/>
      <c r="I28398" s="88"/>
      <c r="J28398" s="88"/>
      <c r="K28398" s="88"/>
    </row>
    <row r="28399" spans="2:11" hidden="1" x14ac:dyDescent="0.2">
      <c r="B28399" s="88"/>
      <c r="C28399" s="88"/>
      <c r="D28399" s="88"/>
      <c r="E28399" s="88"/>
      <c r="F28399" s="88"/>
      <c r="G28399" s="88"/>
      <c r="H28399" s="88"/>
      <c r="I28399" s="88"/>
      <c r="J28399" s="88"/>
      <c r="K28399" s="88"/>
    </row>
    <row r="28400" spans="2:11" hidden="1" x14ac:dyDescent="0.2">
      <c r="B28400" s="88"/>
      <c r="C28400" s="88"/>
      <c r="D28400" s="88"/>
      <c r="E28400" s="88"/>
      <c r="F28400" s="88"/>
      <c r="G28400" s="88"/>
      <c r="H28400" s="88"/>
      <c r="I28400" s="88"/>
      <c r="J28400" s="88"/>
      <c r="K28400" s="88"/>
    </row>
    <row r="28401" spans="2:11" hidden="1" x14ac:dyDescent="0.2">
      <c r="B28401" s="88"/>
      <c r="C28401" s="88"/>
      <c r="D28401" s="88"/>
      <c r="E28401" s="88"/>
      <c r="F28401" s="88"/>
      <c r="G28401" s="88"/>
      <c r="H28401" s="88"/>
      <c r="I28401" s="88"/>
      <c r="J28401" s="88"/>
      <c r="K28401" s="88"/>
    </row>
    <row r="28402" spans="2:11" hidden="1" x14ac:dyDescent="0.2">
      <c r="B28402" s="88"/>
      <c r="C28402" s="88"/>
      <c r="D28402" s="88"/>
      <c r="E28402" s="88"/>
      <c r="F28402" s="88"/>
      <c r="G28402" s="88"/>
      <c r="H28402" s="88"/>
      <c r="I28402" s="88"/>
      <c r="J28402" s="88"/>
      <c r="K28402" s="88"/>
    </row>
    <row r="28403" spans="2:11" hidden="1" x14ac:dyDescent="0.2">
      <c r="B28403" s="88"/>
      <c r="C28403" s="88"/>
      <c r="D28403" s="88"/>
      <c r="E28403" s="88"/>
      <c r="F28403" s="88"/>
      <c r="G28403" s="88"/>
      <c r="H28403" s="88"/>
      <c r="I28403" s="88"/>
      <c r="J28403" s="88"/>
      <c r="K28403" s="88"/>
    </row>
    <row r="28404" spans="2:11" hidden="1" x14ac:dyDescent="0.2">
      <c r="B28404" s="88"/>
      <c r="C28404" s="88"/>
      <c r="D28404" s="88"/>
      <c r="E28404" s="88"/>
      <c r="F28404" s="88"/>
      <c r="G28404" s="88"/>
      <c r="H28404" s="88"/>
      <c r="I28404" s="88"/>
      <c r="J28404" s="88"/>
      <c r="K28404" s="88"/>
    </row>
    <row r="28405" spans="2:11" hidden="1" x14ac:dyDescent="0.2">
      <c r="B28405" s="88"/>
      <c r="C28405" s="88"/>
      <c r="D28405" s="88"/>
      <c r="E28405" s="88"/>
      <c r="F28405" s="88"/>
      <c r="G28405" s="88"/>
      <c r="H28405" s="88"/>
      <c r="I28405" s="88"/>
      <c r="J28405" s="88"/>
      <c r="K28405" s="88"/>
    </row>
    <row r="28406" spans="2:11" hidden="1" x14ac:dyDescent="0.2">
      <c r="B28406" s="88"/>
      <c r="C28406" s="88"/>
      <c r="D28406" s="88"/>
      <c r="E28406" s="88"/>
      <c r="F28406" s="88"/>
      <c r="G28406" s="88"/>
      <c r="H28406" s="88"/>
      <c r="I28406" s="88"/>
      <c r="J28406" s="88"/>
      <c r="K28406" s="88"/>
    </row>
    <row r="28407" spans="2:11" hidden="1" x14ac:dyDescent="0.2">
      <c r="B28407" s="88"/>
      <c r="C28407" s="88"/>
      <c r="D28407" s="88"/>
      <c r="E28407" s="88"/>
      <c r="F28407" s="88"/>
      <c r="G28407" s="88"/>
      <c r="H28407" s="88"/>
      <c r="I28407" s="88"/>
      <c r="J28407" s="88"/>
      <c r="K28407" s="88"/>
    </row>
    <row r="28408" spans="2:11" hidden="1" x14ac:dyDescent="0.2">
      <c r="B28408" s="88"/>
      <c r="C28408" s="88"/>
      <c r="D28408" s="88"/>
      <c r="E28408" s="88"/>
      <c r="F28408" s="88"/>
      <c r="G28408" s="88"/>
      <c r="H28408" s="88"/>
      <c r="I28408" s="88"/>
      <c r="J28408" s="88"/>
      <c r="K28408" s="88"/>
    </row>
    <row r="28409" spans="2:11" hidden="1" x14ac:dyDescent="0.2">
      <c r="B28409" s="88"/>
      <c r="C28409" s="88"/>
      <c r="D28409" s="88"/>
      <c r="E28409" s="88"/>
      <c r="F28409" s="88"/>
      <c r="G28409" s="88"/>
      <c r="H28409" s="88"/>
      <c r="I28409" s="88"/>
      <c r="J28409" s="88"/>
      <c r="K28409" s="88"/>
    </row>
    <row r="28410" spans="2:11" hidden="1" x14ac:dyDescent="0.2">
      <c r="B28410" s="88"/>
      <c r="C28410" s="88"/>
      <c r="D28410" s="88"/>
      <c r="E28410" s="88"/>
      <c r="F28410" s="88"/>
      <c r="G28410" s="88"/>
      <c r="H28410" s="88"/>
      <c r="I28410" s="88"/>
      <c r="J28410" s="88"/>
      <c r="K28410" s="88"/>
    </row>
    <row r="28411" spans="2:11" hidden="1" x14ac:dyDescent="0.2">
      <c r="B28411" s="88"/>
      <c r="C28411" s="88"/>
      <c r="D28411" s="88"/>
      <c r="E28411" s="88"/>
      <c r="F28411" s="88"/>
      <c r="G28411" s="88"/>
      <c r="H28411" s="88"/>
      <c r="I28411" s="88"/>
      <c r="J28411" s="88"/>
      <c r="K28411" s="88"/>
    </row>
    <row r="28412" spans="2:11" hidden="1" x14ac:dyDescent="0.2">
      <c r="B28412" s="88"/>
      <c r="C28412" s="88"/>
      <c r="D28412" s="88"/>
      <c r="E28412" s="88"/>
      <c r="F28412" s="88"/>
      <c r="G28412" s="88"/>
      <c r="H28412" s="88"/>
      <c r="I28412" s="88"/>
      <c r="J28412" s="88"/>
      <c r="K28412" s="88"/>
    </row>
    <row r="28413" spans="2:11" hidden="1" x14ac:dyDescent="0.2">
      <c r="B28413" s="88"/>
      <c r="C28413" s="88"/>
      <c r="D28413" s="88"/>
      <c r="E28413" s="88"/>
      <c r="F28413" s="88"/>
      <c r="G28413" s="88"/>
      <c r="H28413" s="88"/>
      <c r="I28413" s="88"/>
      <c r="J28413" s="88"/>
      <c r="K28413" s="88"/>
    </row>
    <row r="28414" spans="2:11" hidden="1" x14ac:dyDescent="0.2">
      <c r="B28414" s="88"/>
      <c r="C28414" s="88"/>
      <c r="D28414" s="88"/>
      <c r="E28414" s="88"/>
      <c r="F28414" s="88"/>
      <c r="G28414" s="88"/>
      <c r="H28414" s="88"/>
      <c r="I28414" s="88"/>
      <c r="J28414" s="88"/>
      <c r="K28414" s="88"/>
    </row>
    <row r="28415" spans="2:11" hidden="1" x14ac:dyDescent="0.2">
      <c r="B28415" s="88"/>
      <c r="C28415" s="88"/>
      <c r="D28415" s="88"/>
      <c r="E28415" s="88"/>
      <c r="F28415" s="88"/>
      <c r="G28415" s="88"/>
      <c r="H28415" s="88"/>
      <c r="I28415" s="88"/>
      <c r="J28415" s="88"/>
      <c r="K28415" s="88"/>
    </row>
    <row r="28416" spans="2:11" hidden="1" x14ac:dyDescent="0.2">
      <c r="B28416" s="88"/>
      <c r="C28416" s="88"/>
      <c r="D28416" s="88"/>
      <c r="E28416" s="88"/>
      <c r="F28416" s="88"/>
      <c r="G28416" s="88"/>
      <c r="H28416" s="88"/>
      <c r="I28416" s="88"/>
      <c r="J28416" s="88"/>
      <c r="K28416" s="88"/>
    </row>
    <row r="28417" spans="2:11" hidden="1" x14ac:dyDescent="0.2">
      <c r="B28417" s="88"/>
      <c r="C28417" s="88"/>
      <c r="D28417" s="88"/>
      <c r="E28417" s="88"/>
      <c r="F28417" s="88"/>
      <c r="G28417" s="88"/>
      <c r="H28417" s="88"/>
      <c r="I28417" s="88"/>
      <c r="J28417" s="88"/>
      <c r="K28417" s="88"/>
    </row>
    <row r="28418" spans="2:11" hidden="1" x14ac:dyDescent="0.2">
      <c r="B28418" s="88"/>
      <c r="C28418" s="88"/>
      <c r="D28418" s="88"/>
      <c r="E28418" s="88"/>
      <c r="F28418" s="88"/>
      <c r="G28418" s="88"/>
      <c r="H28418" s="88"/>
      <c r="I28418" s="88"/>
      <c r="J28418" s="88"/>
      <c r="K28418" s="88"/>
    </row>
    <row r="28419" spans="2:11" hidden="1" x14ac:dyDescent="0.2">
      <c r="B28419" s="88"/>
      <c r="C28419" s="88"/>
      <c r="D28419" s="88"/>
      <c r="E28419" s="88"/>
      <c r="F28419" s="88"/>
      <c r="G28419" s="88"/>
      <c r="H28419" s="88"/>
      <c r="I28419" s="88"/>
      <c r="J28419" s="88"/>
      <c r="K28419" s="88"/>
    </row>
    <row r="28420" spans="2:11" hidden="1" x14ac:dyDescent="0.2">
      <c r="B28420" s="88"/>
      <c r="C28420" s="88"/>
      <c r="D28420" s="88"/>
      <c r="E28420" s="88"/>
      <c r="F28420" s="88"/>
      <c r="G28420" s="88"/>
      <c r="H28420" s="88"/>
      <c r="I28420" s="88"/>
      <c r="J28420" s="88"/>
      <c r="K28420" s="88"/>
    </row>
    <row r="28421" spans="2:11" hidden="1" x14ac:dyDescent="0.2">
      <c r="B28421" s="88"/>
      <c r="C28421" s="88"/>
      <c r="D28421" s="88"/>
      <c r="E28421" s="88"/>
      <c r="F28421" s="88"/>
      <c r="G28421" s="88"/>
      <c r="H28421" s="88"/>
      <c r="I28421" s="88"/>
      <c r="J28421" s="88"/>
      <c r="K28421" s="88"/>
    </row>
    <row r="28422" spans="2:11" hidden="1" x14ac:dyDescent="0.2">
      <c r="B28422" s="88"/>
      <c r="C28422" s="88"/>
      <c r="D28422" s="88"/>
      <c r="E28422" s="88"/>
      <c r="F28422" s="88"/>
      <c r="G28422" s="88"/>
      <c r="H28422" s="88"/>
      <c r="I28422" s="88"/>
      <c r="J28422" s="88"/>
      <c r="K28422" s="88"/>
    </row>
    <row r="28423" spans="2:11" hidden="1" x14ac:dyDescent="0.2">
      <c r="B28423" s="88"/>
      <c r="C28423" s="88"/>
      <c r="D28423" s="88"/>
      <c r="E28423" s="88"/>
      <c r="F28423" s="88"/>
      <c r="G28423" s="88"/>
      <c r="H28423" s="88"/>
      <c r="I28423" s="88"/>
      <c r="J28423" s="88"/>
      <c r="K28423" s="88"/>
    </row>
    <row r="28424" spans="2:11" hidden="1" x14ac:dyDescent="0.2">
      <c r="B28424" s="88"/>
      <c r="C28424" s="88"/>
      <c r="D28424" s="88"/>
      <c r="E28424" s="88"/>
      <c r="F28424" s="88"/>
      <c r="G28424" s="88"/>
      <c r="H28424" s="88"/>
      <c r="I28424" s="88"/>
      <c r="J28424" s="88"/>
      <c r="K28424" s="88"/>
    </row>
    <row r="28425" spans="2:11" hidden="1" x14ac:dyDescent="0.2">
      <c r="B28425" s="88"/>
      <c r="C28425" s="88"/>
      <c r="D28425" s="88"/>
      <c r="E28425" s="88"/>
      <c r="F28425" s="88"/>
      <c r="G28425" s="88"/>
      <c r="H28425" s="88"/>
      <c r="I28425" s="88"/>
      <c r="J28425" s="88"/>
      <c r="K28425" s="88"/>
    </row>
    <row r="28426" spans="2:11" hidden="1" x14ac:dyDescent="0.2">
      <c r="B28426" s="88"/>
      <c r="C28426" s="88"/>
      <c r="D28426" s="88"/>
      <c r="E28426" s="88"/>
      <c r="F28426" s="88"/>
      <c r="G28426" s="88"/>
      <c r="H28426" s="88"/>
      <c r="I28426" s="88"/>
      <c r="J28426" s="88"/>
      <c r="K28426" s="88"/>
    </row>
    <row r="28427" spans="2:11" hidden="1" x14ac:dyDescent="0.2">
      <c r="B28427" s="88"/>
      <c r="C28427" s="88"/>
      <c r="D28427" s="88"/>
      <c r="E28427" s="88"/>
      <c r="F28427" s="88"/>
      <c r="G28427" s="88"/>
      <c r="H28427" s="88"/>
      <c r="I28427" s="88"/>
      <c r="J28427" s="88"/>
      <c r="K28427" s="88"/>
    </row>
    <row r="28428" spans="2:11" hidden="1" x14ac:dyDescent="0.2">
      <c r="B28428" s="88"/>
      <c r="C28428" s="88"/>
      <c r="D28428" s="88"/>
      <c r="E28428" s="88"/>
      <c r="F28428" s="88"/>
      <c r="G28428" s="88"/>
      <c r="H28428" s="88"/>
      <c r="I28428" s="88"/>
      <c r="J28428" s="88"/>
      <c r="K28428" s="88"/>
    </row>
    <row r="28429" spans="2:11" hidden="1" x14ac:dyDescent="0.2">
      <c r="B28429" s="88"/>
      <c r="C28429" s="88"/>
      <c r="D28429" s="88"/>
      <c r="E28429" s="88"/>
      <c r="F28429" s="88"/>
      <c r="G28429" s="88"/>
      <c r="H28429" s="88"/>
      <c r="I28429" s="88"/>
      <c r="J28429" s="88"/>
      <c r="K28429" s="88"/>
    </row>
    <row r="28430" spans="2:11" hidden="1" x14ac:dyDescent="0.2">
      <c r="B28430" s="88"/>
      <c r="C28430" s="88"/>
      <c r="D28430" s="88"/>
      <c r="E28430" s="88"/>
      <c r="F28430" s="88"/>
      <c r="G28430" s="88"/>
      <c r="H28430" s="88"/>
      <c r="I28430" s="88"/>
      <c r="J28430" s="88"/>
      <c r="K28430" s="88"/>
    </row>
    <row r="28431" spans="2:11" hidden="1" x14ac:dyDescent="0.2">
      <c r="B28431" s="88"/>
      <c r="C28431" s="88"/>
      <c r="D28431" s="88"/>
      <c r="E28431" s="88"/>
      <c r="F28431" s="88"/>
      <c r="G28431" s="88"/>
      <c r="H28431" s="88"/>
      <c r="I28431" s="88"/>
      <c r="J28431" s="88"/>
      <c r="K28431" s="88"/>
    </row>
    <row r="28432" spans="2:11" hidden="1" x14ac:dyDescent="0.2">
      <c r="B28432" s="88"/>
      <c r="C28432" s="88"/>
      <c r="D28432" s="88"/>
      <c r="E28432" s="88"/>
      <c r="F28432" s="88"/>
      <c r="G28432" s="88"/>
      <c r="H28432" s="88"/>
      <c r="I28432" s="88"/>
      <c r="J28432" s="88"/>
      <c r="K28432" s="88"/>
    </row>
    <row r="28433" spans="2:11" hidden="1" x14ac:dyDescent="0.2">
      <c r="B28433" s="88"/>
      <c r="C28433" s="88"/>
      <c r="D28433" s="88"/>
      <c r="E28433" s="88"/>
      <c r="F28433" s="88"/>
      <c r="G28433" s="88"/>
      <c r="H28433" s="88"/>
      <c r="I28433" s="88"/>
      <c r="J28433" s="88"/>
      <c r="K28433" s="88"/>
    </row>
    <row r="28434" spans="2:11" hidden="1" x14ac:dyDescent="0.2">
      <c r="B28434" s="88"/>
      <c r="C28434" s="88"/>
      <c r="D28434" s="88"/>
      <c r="E28434" s="88"/>
      <c r="F28434" s="88"/>
      <c r="G28434" s="88"/>
      <c r="H28434" s="88"/>
      <c r="I28434" s="88"/>
      <c r="J28434" s="88"/>
      <c r="K28434" s="88"/>
    </row>
    <row r="28435" spans="2:11" hidden="1" x14ac:dyDescent="0.2">
      <c r="B28435" s="88"/>
      <c r="C28435" s="88"/>
      <c r="D28435" s="88"/>
      <c r="E28435" s="88"/>
      <c r="F28435" s="88"/>
      <c r="G28435" s="88"/>
      <c r="H28435" s="88"/>
      <c r="I28435" s="88"/>
      <c r="J28435" s="88"/>
      <c r="K28435" s="88"/>
    </row>
    <row r="28436" spans="2:11" hidden="1" x14ac:dyDescent="0.2">
      <c r="B28436" s="88"/>
      <c r="C28436" s="88"/>
      <c r="D28436" s="88"/>
      <c r="E28436" s="88"/>
      <c r="F28436" s="88"/>
      <c r="G28436" s="88"/>
      <c r="H28436" s="88"/>
      <c r="I28436" s="88"/>
      <c r="J28436" s="88"/>
      <c r="K28436" s="88"/>
    </row>
    <row r="28437" spans="2:11" hidden="1" x14ac:dyDescent="0.2">
      <c r="B28437" s="88"/>
      <c r="C28437" s="88"/>
      <c r="D28437" s="88"/>
      <c r="E28437" s="88"/>
      <c r="F28437" s="88"/>
      <c r="G28437" s="88"/>
      <c r="H28437" s="88"/>
      <c r="I28437" s="88"/>
      <c r="J28437" s="88"/>
      <c r="K28437" s="88"/>
    </row>
    <row r="28438" spans="2:11" hidden="1" x14ac:dyDescent="0.2">
      <c r="B28438" s="88"/>
      <c r="C28438" s="88"/>
      <c r="D28438" s="88"/>
      <c r="E28438" s="88"/>
      <c r="F28438" s="88"/>
      <c r="G28438" s="88"/>
      <c r="H28438" s="88"/>
      <c r="I28438" s="88"/>
      <c r="J28438" s="88"/>
      <c r="K28438" s="88"/>
    </row>
    <row r="28439" spans="2:11" hidden="1" x14ac:dyDescent="0.2">
      <c r="B28439" s="88"/>
      <c r="C28439" s="88"/>
      <c r="D28439" s="88"/>
      <c r="E28439" s="88"/>
      <c r="F28439" s="88"/>
      <c r="G28439" s="88"/>
      <c r="H28439" s="88"/>
      <c r="I28439" s="88"/>
      <c r="J28439" s="88"/>
      <c r="K28439" s="88"/>
    </row>
    <row r="28440" spans="2:11" hidden="1" x14ac:dyDescent="0.2">
      <c r="B28440" s="88"/>
      <c r="C28440" s="88"/>
      <c r="D28440" s="88"/>
      <c r="E28440" s="88"/>
      <c r="F28440" s="88"/>
      <c r="G28440" s="88"/>
      <c r="H28440" s="88"/>
      <c r="I28440" s="88"/>
      <c r="J28440" s="88"/>
      <c r="K28440" s="88"/>
    </row>
    <row r="28441" spans="2:11" hidden="1" x14ac:dyDescent="0.2">
      <c r="B28441" s="88"/>
      <c r="C28441" s="88"/>
      <c r="D28441" s="88"/>
      <c r="E28441" s="88"/>
      <c r="F28441" s="88"/>
      <c r="G28441" s="88"/>
      <c r="H28441" s="88"/>
      <c r="I28441" s="88"/>
      <c r="J28441" s="88"/>
      <c r="K28441" s="88"/>
    </row>
    <row r="28442" spans="2:11" hidden="1" x14ac:dyDescent="0.2">
      <c r="B28442" s="88"/>
      <c r="C28442" s="88"/>
      <c r="D28442" s="88"/>
      <c r="E28442" s="88"/>
      <c r="F28442" s="88"/>
      <c r="G28442" s="88"/>
      <c r="H28442" s="88"/>
      <c r="I28442" s="88"/>
      <c r="J28442" s="88"/>
      <c r="K28442" s="88"/>
    </row>
    <row r="28443" spans="2:11" hidden="1" x14ac:dyDescent="0.2">
      <c r="B28443" s="88"/>
      <c r="C28443" s="88"/>
      <c r="D28443" s="88"/>
      <c r="E28443" s="88"/>
      <c r="F28443" s="88"/>
      <c r="G28443" s="88"/>
      <c r="H28443" s="88"/>
      <c r="I28443" s="88"/>
      <c r="J28443" s="88"/>
      <c r="K28443" s="88"/>
    </row>
    <row r="28444" spans="2:11" hidden="1" x14ac:dyDescent="0.2">
      <c r="B28444" s="88"/>
      <c r="C28444" s="88"/>
      <c r="D28444" s="88"/>
      <c r="E28444" s="88"/>
      <c r="F28444" s="88"/>
      <c r="G28444" s="88"/>
      <c r="H28444" s="88"/>
      <c r="I28444" s="88"/>
      <c r="J28444" s="88"/>
      <c r="K28444" s="88"/>
    </row>
    <row r="28445" spans="2:11" hidden="1" x14ac:dyDescent="0.2">
      <c r="B28445" s="88"/>
      <c r="C28445" s="88"/>
      <c r="D28445" s="88"/>
      <c r="E28445" s="88"/>
      <c r="F28445" s="88"/>
      <c r="G28445" s="88"/>
      <c r="H28445" s="88"/>
      <c r="I28445" s="88"/>
      <c r="J28445" s="88"/>
      <c r="K28445" s="88"/>
    </row>
    <row r="28446" spans="2:11" hidden="1" x14ac:dyDescent="0.2">
      <c r="B28446" s="88"/>
      <c r="C28446" s="88"/>
      <c r="D28446" s="88"/>
      <c r="E28446" s="88"/>
      <c r="F28446" s="88"/>
      <c r="G28446" s="88"/>
      <c r="H28446" s="88"/>
      <c r="I28446" s="88"/>
      <c r="J28446" s="88"/>
      <c r="K28446" s="88"/>
    </row>
    <row r="28447" spans="2:11" hidden="1" x14ac:dyDescent="0.2">
      <c r="B28447" s="88"/>
      <c r="C28447" s="88"/>
      <c r="D28447" s="88"/>
      <c r="E28447" s="88"/>
      <c r="F28447" s="88"/>
      <c r="G28447" s="88"/>
      <c r="H28447" s="88"/>
      <c r="I28447" s="88"/>
      <c r="J28447" s="88"/>
      <c r="K28447" s="88"/>
    </row>
    <row r="28448" spans="2:11" hidden="1" x14ac:dyDescent="0.2">
      <c r="B28448" s="88"/>
      <c r="C28448" s="88"/>
      <c r="D28448" s="88"/>
      <c r="E28448" s="88"/>
      <c r="F28448" s="88"/>
      <c r="G28448" s="88"/>
      <c r="H28448" s="88"/>
      <c r="I28448" s="88"/>
      <c r="J28448" s="88"/>
      <c r="K28448" s="88"/>
    </row>
    <row r="28449" spans="2:11" hidden="1" x14ac:dyDescent="0.2">
      <c r="B28449" s="88"/>
      <c r="C28449" s="88"/>
      <c r="D28449" s="88"/>
      <c r="E28449" s="88"/>
      <c r="F28449" s="88"/>
      <c r="G28449" s="88"/>
      <c r="H28449" s="88"/>
      <c r="I28449" s="88"/>
      <c r="J28449" s="88"/>
      <c r="K28449" s="88"/>
    </row>
    <row r="28450" spans="2:11" hidden="1" x14ac:dyDescent="0.2">
      <c r="B28450" s="88"/>
      <c r="C28450" s="88"/>
      <c r="D28450" s="88"/>
      <c r="E28450" s="88"/>
      <c r="F28450" s="88"/>
      <c r="G28450" s="88"/>
      <c r="H28450" s="88"/>
      <c r="I28450" s="88"/>
      <c r="J28450" s="88"/>
      <c r="K28450" s="88"/>
    </row>
    <row r="28451" spans="2:11" hidden="1" x14ac:dyDescent="0.2">
      <c r="B28451" s="88"/>
      <c r="C28451" s="88"/>
      <c r="D28451" s="88"/>
      <c r="E28451" s="88"/>
      <c r="F28451" s="88"/>
      <c r="G28451" s="88"/>
      <c r="H28451" s="88"/>
      <c r="I28451" s="88"/>
      <c r="J28451" s="88"/>
      <c r="K28451" s="88"/>
    </row>
    <row r="28452" spans="2:11" hidden="1" x14ac:dyDescent="0.2">
      <c r="B28452" s="88"/>
      <c r="C28452" s="88"/>
      <c r="D28452" s="88"/>
      <c r="E28452" s="88"/>
      <c r="F28452" s="88"/>
      <c r="G28452" s="88"/>
      <c r="H28452" s="88"/>
      <c r="I28452" s="88"/>
      <c r="J28452" s="88"/>
      <c r="K28452" s="88"/>
    </row>
    <row r="28453" spans="2:11" hidden="1" x14ac:dyDescent="0.2">
      <c r="B28453" s="88"/>
      <c r="C28453" s="88"/>
      <c r="D28453" s="88"/>
      <c r="E28453" s="88"/>
      <c r="F28453" s="88"/>
      <c r="G28453" s="88"/>
      <c r="H28453" s="88"/>
      <c r="I28453" s="88"/>
      <c r="J28453" s="88"/>
      <c r="K28453" s="88"/>
    </row>
    <row r="28454" spans="2:11" hidden="1" x14ac:dyDescent="0.2">
      <c r="B28454" s="88"/>
      <c r="C28454" s="88"/>
      <c r="D28454" s="88"/>
      <c r="E28454" s="88"/>
      <c r="F28454" s="88"/>
      <c r="G28454" s="88"/>
      <c r="H28454" s="88"/>
      <c r="I28454" s="88"/>
      <c r="J28454" s="88"/>
      <c r="K28454" s="88"/>
    </row>
    <row r="28455" spans="2:11" hidden="1" x14ac:dyDescent="0.2">
      <c r="B28455" s="88"/>
      <c r="C28455" s="88"/>
      <c r="D28455" s="88"/>
      <c r="E28455" s="88"/>
      <c r="F28455" s="88"/>
      <c r="G28455" s="88"/>
      <c r="H28455" s="88"/>
      <c r="I28455" s="88"/>
      <c r="J28455" s="88"/>
      <c r="K28455" s="88"/>
    </row>
    <row r="28456" spans="2:11" hidden="1" x14ac:dyDescent="0.2">
      <c r="B28456" s="88"/>
      <c r="C28456" s="88"/>
      <c r="D28456" s="88"/>
      <c r="E28456" s="88"/>
      <c r="F28456" s="88"/>
      <c r="G28456" s="88"/>
      <c r="H28456" s="88"/>
      <c r="I28456" s="88"/>
      <c r="J28456" s="88"/>
      <c r="K28456" s="88"/>
    </row>
    <row r="28457" spans="2:11" hidden="1" x14ac:dyDescent="0.2">
      <c r="B28457" s="88"/>
      <c r="C28457" s="88"/>
      <c r="D28457" s="88"/>
      <c r="E28457" s="88"/>
      <c r="F28457" s="88"/>
      <c r="G28457" s="88"/>
      <c r="H28457" s="88"/>
      <c r="I28457" s="88"/>
      <c r="J28457" s="88"/>
      <c r="K28457" s="88"/>
    </row>
    <row r="28458" spans="2:11" hidden="1" x14ac:dyDescent="0.2">
      <c r="B28458" s="88"/>
      <c r="C28458" s="88"/>
      <c r="D28458" s="88"/>
      <c r="E28458" s="88"/>
      <c r="F28458" s="88"/>
      <c r="G28458" s="88"/>
      <c r="H28458" s="88"/>
      <c r="I28458" s="88"/>
      <c r="J28458" s="88"/>
      <c r="K28458" s="88"/>
    </row>
    <row r="28459" spans="2:11" hidden="1" x14ac:dyDescent="0.2">
      <c r="B28459" s="88"/>
      <c r="C28459" s="88"/>
      <c r="D28459" s="88"/>
      <c r="E28459" s="88"/>
      <c r="F28459" s="88"/>
      <c r="G28459" s="88"/>
      <c r="H28459" s="88"/>
      <c r="I28459" s="88"/>
      <c r="J28459" s="88"/>
      <c r="K28459" s="88"/>
    </row>
    <row r="28460" spans="2:11" hidden="1" x14ac:dyDescent="0.2">
      <c r="B28460" s="88"/>
      <c r="C28460" s="88"/>
      <c r="D28460" s="88"/>
      <c r="E28460" s="88"/>
      <c r="F28460" s="88"/>
      <c r="G28460" s="88"/>
      <c r="H28460" s="88"/>
      <c r="I28460" s="88"/>
      <c r="J28460" s="88"/>
      <c r="K28460" s="88"/>
    </row>
    <row r="28461" spans="2:11" hidden="1" x14ac:dyDescent="0.2">
      <c r="B28461" s="88"/>
      <c r="C28461" s="88"/>
      <c r="D28461" s="88"/>
      <c r="E28461" s="88"/>
      <c r="F28461" s="88"/>
      <c r="G28461" s="88"/>
      <c r="H28461" s="88"/>
      <c r="I28461" s="88"/>
      <c r="J28461" s="88"/>
      <c r="K28461" s="88"/>
    </row>
    <row r="28462" spans="2:11" hidden="1" x14ac:dyDescent="0.2">
      <c r="B28462" s="88"/>
      <c r="C28462" s="88"/>
      <c r="D28462" s="88"/>
      <c r="E28462" s="88"/>
      <c r="F28462" s="88"/>
      <c r="G28462" s="88"/>
      <c r="H28462" s="88"/>
      <c r="I28462" s="88"/>
      <c r="J28462" s="88"/>
      <c r="K28462" s="88"/>
    </row>
    <row r="28463" spans="2:11" hidden="1" x14ac:dyDescent="0.2">
      <c r="B28463" s="88"/>
      <c r="C28463" s="88"/>
      <c r="D28463" s="88"/>
      <c r="E28463" s="88"/>
      <c r="F28463" s="88"/>
      <c r="G28463" s="88"/>
      <c r="H28463" s="88"/>
      <c r="I28463" s="88"/>
      <c r="J28463" s="88"/>
      <c r="K28463" s="88"/>
    </row>
    <row r="28464" spans="2:11" hidden="1" x14ac:dyDescent="0.2">
      <c r="B28464" s="88"/>
      <c r="C28464" s="88"/>
      <c r="D28464" s="88"/>
      <c r="E28464" s="88"/>
      <c r="F28464" s="88"/>
      <c r="G28464" s="88"/>
      <c r="H28464" s="88"/>
      <c r="I28464" s="88"/>
      <c r="J28464" s="88"/>
      <c r="K28464" s="88"/>
    </row>
    <row r="28465" spans="2:11" hidden="1" x14ac:dyDescent="0.2">
      <c r="B28465" s="88"/>
      <c r="C28465" s="88"/>
      <c r="D28465" s="88"/>
      <c r="E28465" s="88"/>
      <c r="F28465" s="88"/>
      <c r="G28465" s="88"/>
      <c r="H28465" s="88"/>
      <c r="I28465" s="88"/>
      <c r="J28465" s="88"/>
      <c r="K28465" s="88"/>
    </row>
    <row r="28466" spans="2:11" hidden="1" x14ac:dyDescent="0.2">
      <c r="B28466" s="88"/>
      <c r="C28466" s="88"/>
      <c r="D28466" s="88"/>
      <c r="E28466" s="88"/>
      <c r="F28466" s="88"/>
      <c r="G28466" s="88"/>
      <c r="H28466" s="88"/>
      <c r="I28466" s="88"/>
      <c r="J28466" s="88"/>
      <c r="K28466" s="88"/>
    </row>
    <row r="28467" spans="2:11" hidden="1" x14ac:dyDescent="0.2">
      <c r="B28467" s="88"/>
      <c r="C28467" s="88"/>
      <c r="D28467" s="88"/>
      <c r="E28467" s="88"/>
      <c r="F28467" s="88"/>
      <c r="G28467" s="88"/>
      <c r="H28467" s="88"/>
      <c r="I28467" s="88"/>
      <c r="J28467" s="88"/>
      <c r="K28467" s="88"/>
    </row>
    <row r="28468" spans="2:11" hidden="1" x14ac:dyDescent="0.2">
      <c r="B28468" s="88"/>
      <c r="C28468" s="88"/>
      <c r="D28468" s="88"/>
      <c r="E28468" s="88"/>
      <c r="F28468" s="88"/>
      <c r="G28468" s="88"/>
      <c r="H28468" s="88"/>
      <c r="I28468" s="88"/>
      <c r="J28468" s="88"/>
      <c r="K28468" s="88"/>
    </row>
    <row r="28469" spans="2:11" hidden="1" x14ac:dyDescent="0.2">
      <c r="B28469" s="88"/>
      <c r="C28469" s="88"/>
      <c r="D28469" s="88"/>
      <c r="E28469" s="88"/>
      <c r="F28469" s="88"/>
      <c r="G28469" s="88"/>
      <c r="H28469" s="88"/>
      <c r="I28469" s="88"/>
      <c r="J28469" s="88"/>
      <c r="K28469" s="88"/>
    </row>
    <row r="28470" spans="2:11" hidden="1" x14ac:dyDescent="0.2">
      <c r="B28470" s="88"/>
      <c r="C28470" s="88"/>
      <c r="D28470" s="88"/>
      <c r="E28470" s="88"/>
      <c r="F28470" s="88"/>
      <c r="G28470" s="88"/>
      <c r="H28470" s="88"/>
      <c r="I28470" s="88"/>
      <c r="J28470" s="88"/>
      <c r="K28470" s="88"/>
    </row>
    <row r="28471" spans="2:11" hidden="1" x14ac:dyDescent="0.2">
      <c r="B28471" s="88"/>
      <c r="C28471" s="88"/>
      <c r="D28471" s="88"/>
      <c r="E28471" s="88"/>
      <c r="F28471" s="88"/>
      <c r="G28471" s="88"/>
      <c r="H28471" s="88"/>
      <c r="I28471" s="88"/>
      <c r="J28471" s="88"/>
      <c r="K28471" s="88"/>
    </row>
    <row r="28472" spans="2:11" hidden="1" x14ac:dyDescent="0.2">
      <c r="B28472" s="88"/>
      <c r="C28472" s="88"/>
      <c r="D28472" s="88"/>
      <c r="E28472" s="88"/>
      <c r="F28472" s="88"/>
      <c r="G28472" s="88"/>
      <c r="H28472" s="88"/>
      <c r="I28472" s="88"/>
      <c r="J28472" s="88"/>
      <c r="K28472" s="88"/>
    </row>
    <row r="28473" spans="2:11" hidden="1" x14ac:dyDescent="0.2">
      <c r="B28473" s="88"/>
      <c r="C28473" s="88"/>
      <c r="D28473" s="88"/>
      <c r="E28473" s="88"/>
      <c r="F28473" s="88"/>
      <c r="G28473" s="88"/>
      <c r="H28473" s="88"/>
      <c r="I28473" s="88"/>
      <c r="J28473" s="88"/>
      <c r="K28473" s="88"/>
    </row>
    <row r="28474" spans="2:11" hidden="1" x14ac:dyDescent="0.2">
      <c r="B28474" s="88"/>
      <c r="C28474" s="88"/>
      <c r="D28474" s="88"/>
      <c r="E28474" s="88"/>
      <c r="F28474" s="88"/>
      <c r="G28474" s="88"/>
      <c r="H28474" s="88"/>
      <c r="I28474" s="88"/>
      <c r="J28474" s="88"/>
      <c r="K28474" s="88"/>
    </row>
    <row r="28475" spans="2:11" hidden="1" x14ac:dyDescent="0.2">
      <c r="B28475" s="88"/>
      <c r="C28475" s="88"/>
      <c r="D28475" s="88"/>
      <c r="E28475" s="88"/>
      <c r="F28475" s="88"/>
      <c r="G28475" s="88"/>
      <c r="H28475" s="88"/>
      <c r="I28475" s="88"/>
      <c r="J28475" s="88"/>
      <c r="K28475" s="88"/>
    </row>
    <row r="28476" spans="2:11" hidden="1" x14ac:dyDescent="0.2">
      <c r="B28476" s="88"/>
      <c r="C28476" s="88"/>
      <c r="D28476" s="88"/>
      <c r="E28476" s="88"/>
      <c r="F28476" s="88"/>
      <c r="G28476" s="88"/>
      <c r="H28476" s="88"/>
      <c r="I28476" s="88"/>
      <c r="J28476" s="88"/>
      <c r="K28476" s="88"/>
    </row>
    <row r="28477" spans="2:11" hidden="1" x14ac:dyDescent="0.2">
      <c r="B28477" s="88"/>
      <c r="C28477" s="88"/>
      <c r="D28477" s="88"/>
      <c r="E28477" s="88"/>
      <c r="F28477" s="88"/>
      <c r="G28477" s="88"/>
      <c r="H28477" s="88"/>
      <c r="I28477" s="88"/>
      <c r="J28477" s="88"/>
      <c r="K28477" s="88"/>
    </row>
    <row r="28478" spans="2:11" hidden="1" x14ac:dyDescent="0.2">
      <c r="B28478" s="88"/>
      <c r="C28478" s="88"/>
      <c r="D28478" s="88"/>
      <c r="E28478" s="88"/>
      <c r="F28478" s="88"/>
      <c r="G28478" s="88"/>
      <c r="H28478" s="88"/>
      <c r="I28478" s="88"/>
      <c r="J28478" s="88"/>
      <c r="K28478" s="88"/>
    </row>
    <row r="28479" spans="2:11" hidden="1" x14ac:dyDescent="0.2">
      <c r="B28479" s="88"/>
      <c r="C28479" s="88"/>
      <c r="D28479" s="88"/>
      <c r="E28479" s="88"/>
      <c r="F28479" s="88"/>
      <c r="G28479" s="88"/>
      <c r="H28479" s="88"/>
      <c r="I28479" s="88"/>
      <c r="J28479" s="88"/>
      <c r="K28479" s="88"/>
    </row>
    <row r="28480" spans="2:11" hidden="1" x14ac:dyDescent="0.2">
      <c r="B28480" s="88"/>
      <c r="C28480" s="88"/>
      <c r="D28480" s="88"/>
      <c r="E28480" s="88"/>
      <c r="F28480" s="88"/>
      <c r="G28480" s="88"/>
      <c r="H28480" s="88"/>
      <c r="I28480" s="88"/>
      <c r="J28480" s="88"/>
      <c r="K28480" s="88"/>
    </row>
    <row r="28481" spans="2:11" hidden="1" x14ac:dyDescent="0.2">
      <c r="B28481" s="88"/>
      <c r="C28481" s="88"/>
      <c r="D28481" s="88"/>
      <c r="E28481" s="88"/>
      <c r="F28481" s="88"/>
      <c r="G28481" s="88"/>
      <c r="H28481" s="88"/>
      <c r="I28481" s="88"/>
      <c r="J28481" s="88"/>
      <c r="K28481" s="88"/>
    </row>
    <row r="28482" spans="2:11" hidden="1" x14ac:dyDescent="0.2">
      <c r="B28482" s="88"/>
      <c r="C28482" s="88"/>
      <c r="D28482" s="88"/>
      <c r="E28482" s="88"/>
      <c r="F28482" s="88"/>
      <c r="G28482" s="88"/>
      <c r="H28482" s="88"/>
      <c r="I28482" s="88"/>
      <c r="J28482" s="88"/>
      <c r="K28482" s="88"/>
    </row>
    <row r="28483" spans="2:11" hidden="1" x14ac:dyDescent="0.2">
      <c r="B28483" s="88"/>
      <c r="C28483" s="88"/>
      <c r="D28483" s="88"/>
      <c r="E28483" s="88"/>
      <c r="F28483" s="88"/>
      <c r="G28483" s="88"/>
      <c r="H28483" s="88"/>
      <c r="I28483" s="88"/>
      <c r="J28483" s="88"/>
      <c r="K28483" s="88"/>
    </row>
    <row r="28484" spans="2:11" hidden="1" x14ac:dyDescent="0.2">
      <c r="B28484" s="88"/>
      <c r="C28484" s="88"/>
      <c r="D28484" s="88"/>
      <c r="E28484" s="88"/>
      <c r="F28484" s="88"/>
      <c r="G28484" s="88"/>
      <c r="H28484" s="88"/>
      <c r="I28484" s="88"/>
      <c r="J28484" s="88"/>
      <c r="K28484" s="88"/>
    </row>
    <row r="28485" spans="2:11" hidden="1" x14ac:dyDescent="0.2">
      <c r="B28485" s="88"/>
      <c r="C28485" s="88"/>
      <c r="D28485" s="88"/>
      <c r="E28485" s="88"/>
      <c r="F28485" s="88"/>
      <c r="G28485" s="88"/>
      <c r="H28485" s="88"/>
      <c r="I28485" s="88"/>
      <c r="J28485" s="88"/>
      <c r="K28485" s="88"/>
    </row>
    <row r="28486" spans="2:11" hidden="1" x14ac:dyDescent="0.2">
      <c r="B28486" s="88"/>
      <c r="C28486" s="88"/>
      <c r="D28486" s="88"/>
      <c r="E28486" s="88"/>
      <c r="F28486" s="88"/>
      <c r="G28486" s="88"/>
      <c r="H28486" s="88"/>
      <c r="I28486" s="88"/>
      <c r="J28486" s="88"/>
      <c r="K28486" s="88"/>
    </row>
    <row r="28487" spans="2:11" hidden="1" x14ac:dyDescent="0.2">
      <c r="B28487" s="88"/>
      <c r="C28487" s="88"/>
      <c r="D28487" s="88"/>
      <c r="E28487" s="88"/>
      <c r="F28487" s="88"/>
      <c r="G28487" s="88"/>
      <c r="H28487" s="88"/>
      <c r="I28487" s="88"/>
      <c r="J28487" s="88"/>
      <c r="K28487" s="88"/>
    </row>
    <row r="28488" spans="2:11" hidden="1" x14ac:dyDescent="0.2">
      <c r="B28488" s="88"/>
      <c r="C28488" s="88"/>
      <c r="D28488" s="88"/>
      <c r="E28488" s="88"/>
      <c r="F28488" s="88"/>
      <c r="G28488" s="88"/>
      <c r="H28488" s="88"/>
      <c r="I28488" s="88"/>
      <c r="J28488" s="88"/>
      <c r="K28488" s="88"/>
    </row>
    <row r="28489" spans="2:11" hidden="1" x14ac:dyDescent="0.2">
      <c r="B28489" s="88"/>
      <c r="C28489" s="88"/>
      <c r="D28489" s="88"/>
      <c r="E28489" s="88"/>
      <c r="F28489" s="88"/>
      <c r="G28489" s="88"/>
      <c r="H28489" s="88"/>
      <c r="I28489" s="88"/>
      <c r="J28489" s="88"/>
      <c r="K28489" s="88"/>
    </row>
    <row r="28490" spans="2:11" hidden="1" x14ac:dyDescent="0.2">
      <c r="B28490" s="88"/>
      <c r="C28490" s="88"/>
      <c r="D28490" s="88"/>
      <c r="E28490" s="88"/>
      <c r="F28490" s="88"/>
      <c r="G28490" s="88"/>
      <c r="H28490" s="88"/>
      <c r="I28490" s="88"/>
      <c r="J28490" s="88"/>
      <c r="K28490" s="88"/>
    </row>
    <row r="28491" spans="2:11" hidden="1" x14ac:dyDescent="0.2">
      <c r="B28491" s="88"/>
      <c r="C28491" s="88"/>
      <c r="D28491" s="88"/>
      <c r="E28491" s="88"/>
      <c r="F28491" s="88"/>
      <c r="G28491" s="88"/>
      <c r="H28491" s="88"/>
      <c r="I28491" s="88"/>
      <c r="J28491" s="88"/>
      <c r="K28491" s="88"/>
    </row>
    <row r="28492" spans="2:11" hidden="1" x14ac:dyDescent="0.2">
      <c r="B28492" s="88"/>
      <c r="C28492" s="88"/>
      <c r="D28492" s="88"/>
      <c r="E28492" s="88"/>
      <c r="F28492" s="88"/>
      <c r="G28492" s="88"/>
      <c r="H28492" s="88"/>
      <c r="I28492" s="88"/>
      <c r="J28492" s="88"/>
      <c r="K28492" s="88"/>
    </row>
    <row r="28493" spans="2:11" hidden="1" x14ac:dyDescent="0.2">
      <c r="B28493" s="88"/>
      <c r="C28493" s="88"/>
      <c r="D28493" s="88"/>
      <c r="E28493" s="88"/>
      <c r="F28493" s="88"/>
      <c r="G28493" s="88"/>
      <c r="H28493" s="88"/>
      <c r="I28493" s="88"/>
      <c r="J28493" s="88"/>
      <c r="K28493" s="88"/>
    </row>
    <row r="28494" spans="2:11" hidden="1" x14ac:dyDescent="0.2">
      <c r="B28494" s="88"/>
      <c r="C28494" s="88"/>
      <c r="D28494" s="88"/>
      <c r="E28494" s="88"/>
      <c r="F28494" s="88"/>
      <c r="G28494" s="88"/>
      <c r="H28494" s="88"/>
      <c r="I28494" s="88"/>
      <c r="J28494" s="88"/>
      <c r="K28494" s="88"/>
    </row>
    <row r="28495" spans="2:11" hidden="1" x14ac:dyDescent="0.2">
      <c r="B28495" s="88"/>
      <c r="C28495" s="88"/>
      <c r="D28495" s="88"/>
      <c r="E28495" s="88"/>
      <c r="F28495" s="88"/>
      <c r="G28495" s="88"/>
      <c r="H28495" s="88"/>
      <c r="I28495" s="88"/>
      <c r="J28495" s="88"/>
      <c r="K28495" s="88"/>
    </row>
    <row r="28496" spans="2:11" hidden="1" x14ac:dyDescent="0.2">
      <c r="B28496" s="88"/>
      <c r="C28496" s="88"/>
      <c r="D28496" s="88"/>
      <c r="E28496" s="88"/>
      <c r="F28496" s="88"/>
      <c r="G28496" s="88"/>
      <c r="H28496" s="88"/>
      <c r="I28496" s="88"/>
      <c r="J28496" s="88"/>
      <c r="K28496" s="88"/>
    </row>
    <row r="28497" spans="2:11" hidden="1" x14ac:dyDescent="0.2">
      <c r="B28497" s="88"/>
      <c r="C28497" s="88"/>
      <c r="D28497" s="88"/>
      <c r="E28497" s="88"/>
      <c r="F28497" s="88"/>
      <c r="G28497" s="88"/>
      <c r="H28497" s="88"/>
      <c r="I28497" s="88"/>
      <c r="J28497" s="88"/>
      <c r="K28497" s="88"/>
    </row>
    <row r="28498" spans="2:11" hidden="1" x14ac:dyDescent="0.2">
      <c r="B28498" s="88"/>
      <c r="C28498" s="88"/>
      <c r="D28498" s="88"/>
      <c r="E28498" s="88"/>
      <c r="F28498" s="88"/>
      <c r="G28498" s="88"/>
      <c r="H28498" s="88"/>
      <c r="I28498" s="88"/>
      <c r="J28498" s="88"/>
      <c r="K28498" s="88"/>
    </row>
    <row r="28499" spans="2:11" hidden="1" x14ac:dyDescent="0.2">
      <c r="B28499" s="88"/>
      <c r="C28499" s="88"/>
      <c r="D28499" s="88"/>
      <c r="E28499" s="88"/>
      <c r="F28499" s="88"/>
      <c r="G28499" s="88"/>
      <c r="H28499" s="88"/>
      <c r="I28499" s="88"/>
      <c r="J28499" s="88"/>
      <c r="K28499" s="88"/>
    </row>
    <row r="28500" spans="2:11" hidden="1" x14ac:dyDescent="0.2">
      <c r="B28500" s="88"/>
      <c r="C28500" s="88"/>
      <c r="D28500" s="88"/>
      <c r="E28500" s="88"/>
      <c r="F28500" s="88"/>
      <c r="G28500" s="88"/>
      <c r="H28500" s="88"/>
      <c r="I28500" s="88"/>
      <c r="J28500" s="88"/>
      <c r="K28500" s="88"/>
    </row>
    <row r="28501" spans="2:11" hidden="1" x14ac:dyDescent="0.2">
      <c r="B28501" s="88"/>
      <c r="C28501" s="88"/>
      <c r="D28501" s="88"/>
      <c r="E28501" s="88"/>
      <c r="F28501" s="88"/>
      <c r="G28501" s="88"/>
      <c r="H28501" s="88"/>
      <c r="I28501" s="88"/>
      <c r="J28501" s="88"/>
      <c r="K28501" s="88"/>
    </row>
    <row r="28502" spans="2:11" hidden="1" x14ac:dyDescent="0.2">
      <c r="B28502" s="88"/>
      <c r="C28502" s="88"/>
      <c r="D28502" s="88"/>
      <c r="E28502" s="88"/>
      <c r="F28502" s="88"/>
      <c r="G28502" s="88"/>
      <c r="H28502" s="88"/>
      <c r="I28502" s="88"/>
      <c r="J28502" s="88"/>
      <c r="K28502" s="88"/>
    </row>
    <row r="28503" spans="2:11" hidden="1" x14ac:dyDescent="0.2">
      <c r="B28503" s="88"/>
      <c r="C28503" s="88"/>
      <c r="D28503" s="88"/>
      <c r="E28503" s="88"/>
      <c r="F28503" s="88"/>
      <c r="G28503" s="88"/>
      <c r="H28503" s="88"/>
      <c r="I28503" s="88"/>
      <c r="J28503" s="88"/>
      <c r="K28503" s="88"/>
    </row>
    <row r="28504" spans="2:11" hidden="1" x14ac:dyDescent="0.2">
      <c r="B28504" s="88"/>
      <c r="C28504" s="88"/>
      <c r="D28504" s="88"/>
      <c r="E28504" s="88"/>
      <c r="F28504" s="88"/>
      <c r="G28504" s="88"/>
      <c r="H28504" s="88"/>
      <c r="I28504" s="88"/>
      <c r="J28504" s="88"/>
      <c r="K28504" s="88"/>
    </row>
    <row r="28505" spans="2:11" hidden="1" x14ac:dyDescent="0.2">
      <c r="B28505" s="88"/>
      <c r="C28505" s="88"/>
      <c r="D28505" s="88"/>
      <c r="E28505" s="88"/>
      <c r="F28505" s="88"/>
      <c r="G28505" s="88"/>
      <c r="H28505" s="88"/>
      <c r="I28505" s="88"/>
      <c r="J28505" s="88"/>
      <c r="K28505" s="88"/>
    </row>
    <row r="28506" spans="2:11" hidden="1" x14ac:dyDescent="0.2">
      <c r="B28506" s="88"/>
      <c r="C28506" s="88"/>
      <c r="D28506" s="88"/>
      <c r="E28506" s="88"/>
      <c r="F28506" s="88"/>
      <c r="G28506" s="88"/>
      <c r="H28506" s="88"/>
      <c r="I28506" s="88"/>
      <c r="J28506" s="88"/>
      <c r="K28506" s="88"/>
    </row>
    <row r="28507" spans="2:11" hidden="1" x14ac:dyDescent="0.2">
      <c r="B28507" s="88"/>
      <c r="C28507" s="88"/>
      <c r="D28507" s="88"/>
      <c r="E28507" s="88"/>
      <c r="F28507" s="88"/>
      <c r="G28507" s="88"/>
      <c r="H28507" s="88"/>
      <c r="I28507" s="88"/>
      <c r="J28507" s="88"/>
      <c r="K28507" s="88"/>
    </row>
    <row r="28508" spans="2:11" hidden="1" x14ac:dyDescent="0.2">
      <c r="B28508" s="88"/>
      <c r="C28508" s="88"/>
      <c r="D28508" s="88"/>
      <c r="E28508" s="88"/>
      <c r="F28508" s="88"/>
      <c r="G28508" s="88"/>
      <c r="H28508" s="88"/>
      <c r="I28508" s="88"/>
      <c r="J28508" s="88"/>
      <c r="K28508" s="88"/>
    </row>
    <row r="28509" spans="2:11" hidden="1" x14ac:dyDescent="0.2">
      <c r="B28509" s="88"/>
      <c r="C28509" s="88"/>
      <c r="D28509" s="88"/>
      <c r="E28509" s="88"/>
      <c r="F28509" s="88"/>
      <c r="G28509" s="88"/>
      <c r="H28509" s="88"/>
      <c r="I28509" s="88"/>
      <c r="J28509" s="88"/>
      <c r="K28509" s="88"/>
    </row>
    <row r="28510" spans="2:11" hidden="1" x14ac:dyDescent="0.2">
      <c r="B28510" s="88"/>
      <c r="C28510" s="88"/>
      <c r="D28510" s="88"/>
      <c r="E28510" s="88"/>
      <c r="F28510" s="88"/>
      <c r="G28510" s="88"/>
      <c r="H28510" s="88"/>
      <c r="I28510" s="88"/>
      <c r="J28510" s="88"/>
      <c r="K28510" s="88"/>
    </row>
    <row r="28511" spans="2:11" hidden="1" x14ac:dyDescent="0.2">
      <c r="B28511" s="88"/>
      <c r="C28511" s="88"/>
      <c r="D28511" s="88"/>
      <c r="E28511" s="88"/>
      <c r="F28511" s="88"/>
      <c r="G28511" s="88"/>
      <c r="H28511" s="88"/>
      <c r="I28511" s="88"/>
      <c r="J28511" s="88"/>
      <c r="K28511" s="88"/>
    </row>
    <row r="28512" spans="2:11" hidden="1" x14ac:dyDescent="0.2">
      <c r="B28512" s="88"/>
      <c r="C28512" s="88"/>
      <c r="D28512" s="88"/>
      <c r="E28512" s="88"/>
      <c r="F28512" s="88"/>
      <c r="G28512" s="88"/>
      <c r="H28512" s="88"/>
      <c r="I28512" s="88"/>
      <c r="J28512" s="88"/>
      <c r="K28512" s="88"/>
    </row>
    <row r="28513" spans="2:11" hidden="1" x14ac:dyDescent="0.2">
      <c r="B28513" s="88"/>
      <c r="C28513" s="88"/>
      <c r="D28513" s="88"/>
      <c r="E28513" s="88"/>
      <c r="F28513" s="88"/>
      <c r="G28513" s="88"/>
      <c r="H28513" s="88"/>
      <c r="I28513" s="88"/>
      <c r="J28513" s="88"/>
      <c r="K28513" s="88"/>
    </row>
    <row r="28514" spans="2:11" hidden="1" x14ac:dyDescent="0.2">
      <c r="B28514" s="88"/>
      <c r="C28514" s="88"/>
      <c r="D28514" s="88"/>
      <c r="E28514" s="88"/>
      <c r="F28514" s="88"/>
      <c r="G28514" s="88"/>
      <c r="H28514" s="88"/>
      <c r="I28514" s="88"/>
      <c r="J28514" s="88"/>
      <c r="K28514" s="88"/>
    </row>
    <row r="28515" spans="2:11" hidden="1" x14ac:dyDescent="0.2">
      <c r="B28515" s="88"/>
      <c r="C28515" s="88"/>
      <c r="D28515" s="88"/>
      <c r="E28515" s="88"/>
      <c r="F28515" s="88"/>
      <c r="G28515" s="88"/>
      <c r="H28515" s="88"/>
      <c r="I28515" s="88"/>
      <c r="J28515" s="88"/>
      <c r="K28515" s="88"/>
    </row>
    <row r="28516" spans="2:11" hidden="1" x14ac:dyDescent="0.2">
      <c r="B28516" s="88"/>
      <c r="C28516" s="88"/>
      <c r="D28516" s="88"/>
      <c r="E28516" s="88"/>
      <c r="F28516" s="88"/>
      <c r="G28516" s="88"/>
      <c r="H28516" s="88"/>
      <c r="I28516" s="88"/>
      <c r="J28516" s="88"/>
      <c r="K28516" s="88"/>
    </row>
    <row r="28517" spans="2:11" hidden="1" x14ac:dyDescent="0.2">
      <c r="B28517" s="88"/>
      <c r="C28517" s="88"/>
      <c r="D28517" s="88"/>
      <c r="E28517" s="88"/>
      <c r="F28517" s="88"/>
      <c r="G28517" s="88"/>
      <c r="H28517" s="88"/>
      <c r="I28517" s="88"/>
      <c r="J28517" s="88"/>
      <c r="K28517" s="88"/>
    </row>
    <row r="28518" spans="2:11" hidden="1" x14ac:dyDescent="0.2">
      <c r="B28518" s="88"/>
      <c r="C28518" s="88"/>
      <c r="D28518" s="88"/>
      <c r="E28518" s="88"/>
      <c r="F28518" s="88"/>
      <c r="G28518" s="88"/>
      <c r="H28518" s="88"/>
      <c r="I28518" s="88"/>
      <c r="J28518" s="88"/>
      <c r="K28518" s="88"/>
    </row>
    <row r="28519" spans="2:11" hidden="1" x14ac:dyDescent="0.2">
      <c r="B28519" s="88"/>
      <c r="C28519" s="88"/>
      <c r="D28519" s="88"/>
      <c r="E28519" s="88"/>
      <c r="F28519" s="88"/>
      <c r="G28519" s="88"/>
      <c r="H28519" s="88"/>
      <c r="I28519" s="88"/>
      <c r="J28519" s="88"/>
      <c r="K28519" s="88"/>
    </row>
    <row r="28520" spans="2:11" hidden="1" x14ac:dyDescent="0.2">
      <c r="B28520" s="88"/>
      <c r="C28520" s="88"/>
      <c r="D28520" s="88"/>
      <c r="E28520" s="88"/>
      <c r="F28520" s="88"/>
      <c r="G28520" s="88"/>
      <c r="H28520" s="88"/>
      <c r="I28520" s="88"/>
      <c r="J28520" s="88"/>
      <c r="K28520" s="88"/>
    </row>
    <row r="28521" spans="2:11" hidden="1" x14ac:dyDescent="0.2">
      <c r="B28521" s="88"/>
      <c r="C28521" s="88"/>
      <c r="D28521" s="88"/>
      <c r="E28521" s="88"/>
      <c r="F28521" s="88"/>
      <c r="G28521" s="88"/>
      <c r="H28521" s="88"/>
      <c r="I28521" s="88"/>
      <c r="J28521" s="88"/>
      <c r="K28521" s="88"/>
    </row>
    <row r="28522" spans="2:11" hidden="1" x14ac:dyDescent="0.2">
      <c r="B28522" s="88"/>
      <c r="C28522" s="88"/>
      <c r="D28522" s="88"/>
      <c r="E28522" s="88"/>
      <c r="F28522" s="88"/>
      <c r="G28522" s="88"/>
      <c r="H28522" s="88"/>
      <c r="I28522" s="88"/>
      <c r="J28522" s="88"/>
      <c r="K28522" s="88"/>
    </row>
    <row r="28523" spans="2:11" hidden="1" x14ac:dyDescent="0.2">
      <c r="B28523" s="88"/>
      <c r="C28523" s="88"/>
      <c r="D28523" s="88"/>
      <c r="E28523" s="88"/>
      <c r="F28523" s="88"/>
      <c r="G28523" s="88"/>
      <c r="H28523" s="88"/>
      <c r="I28523" s="88"/>
      <c r="J28523" s="88"/>
      <c r="K28523" s="88"/>
    </row>
    <row r="28524" spans="2:11" hidden="1" x14ac:dyDescent="0.2">
      <c r="B28524" s="88"/>
      <c r="C28524" s="88"/>
      <c r="D28524" s="88"/>
      <c r="E28524" s="88"/>
      <c r="F28524" s="88"/>
      <c r="G28524" s="88"/>
      <c r="H28524" s="88"/>
      <c r="I28524" s="88"/>
      <c r="J28524" s="88"/>
      <c r="K28524" s="88"/>
    </row>
    <row r="28525" spans="2:11" hidden="1" x14ac:dyDescent="0.2">
      <c r="B28525" s="88"/>
      <c r="C28525" s="88"/>
      <c r="D28525" s="88"/>
      <c r="E28525" s="88"/>
      <c r="F28525" s="88"/>
      <c r="G28525" s="88"/>
      <c r="H28525" s="88"/>
      <c r="I28525" s="88"/>
      <c r="J28525" s="88"/>
      <c r="K28525" s="88"/>
    </row>
    <row r="28526" spans="2:11" hidden="1" x14ac:dyDescent="0.2">
      <c r="B28526" s="88"/>
      <c r="C28526" s="88"/>
      <c r="D28526" s="88"/>
      <c r="E28526" s="88"/>
      <c r="F28526" s="88"/>
      <c r="G28526" s="88"/>
      <c r="H28526" s="88"/>
      <c r="I28526" s="88"/>
      <c r="J28526" s="88"/>
      <c r="K28526" s="88"/>
    </row>
    <row r="28527" spans="2:11" hidden="1" x14ac:dyDescent="0.2">
      <c r="B28527" s="88"/>
      <c r="C28527" s="88"/>
      <c r="D28527" s="88"/>
      <c r="E28527" s="88"/>
      <c r="F28527" s="88"/>
      <c r="G28527" s="88"/>
      <c r="H28527" s="88"/>
      <c r="I28527" s="88"/>
      <c r="J28527" s="88"/>
      <c r="K28527" s="88"/>
    </row>
    <row r="28528" spans="2:11" hidden="1" x14ac:dyDescent="0.2">
      <c r="B28528" s="88"/>
      <c r="C28528" s="88"/>
      <c r="D28528" s="88"/>
      <c r="E28528" s="88"/>
      <c r="F28528" s="88"/>
      <c r="G28528" s="88"/>
      <c r="H28528" s="88"/>
      <c r="I28528" s="88"/>
      <c r="J28528" s="88"/>
      <c r="K28528" s="88"/>
    </row>
    <row r="28529" spans="2:11" hidden="1" x14ac:dyDescent="0.2">
      <c r="B28529" s="88"/>
      <c r="C28529" s="88"/>
      <c r="D28529" s="88"/>
      <c r="E28529" s="88"/>
      <c r="F28529" s="88"/>
      <c r="G28529" s="88"/>
      <c r="H28529" s="88"/>
      <c r="I28529" s="88"/>
      <c r="J28529" s="88"/>
      <c r="K28529" s="88"/>
    </row>
    <row r="28530" spans="2:11" hidden="1" x14ac:dyDescent="0.2">
      <c r="B28530" s="88"/>
      <c r="C28530" s="88"/>
      <c r="D28530" s="88"/>
      <c r="E28530" s="88"/>
      <c r="F28530" s="88"/>
      <c r="G28530" s="88"/>
      <c r="H28530" s="88"/>
      <c r="I28530" s="88"/>
      <c r="J28530" s="88"/>
      <c r="K28530" s="88"/>
    </row>
    <row r="28531" spans="2:11" hidden="1" x14ac:dyDescent="0.2">
      <c r="B28531" s="88"/>
      <c r="C28531" s="88"/>
      <c r="D28531" s="88"/>
      <c r="E28531" s="88"/>
      <c r="F28531" s="88"/>
      <c r="G28531" s="88"/>
      <c r="H28531" s="88"/>
      <c r="I28531" s="88"/>
      <c r="J28531" s="88"/>
      <c r="K28531" s="88"/>
    </row>
    <row r="28532" spans="2:11" hidden="1" x14ac:dyDescent="0.2">
      <c r="B28532" s="88"/>
      <c r="C28532" s="88"/>
      <c r="D28532" s="88"/>
      <c r="E28532" s="88"/>
      <c r="F28532" s="88"/>
      <c r="G28532" s="88"/>
      <c r="H28532" s="88"/>
      <c r="I28532" s="88"/>
      <c r="J28532" s="88"/>
      <c r="K28532" s="88"/>
    </row>
    <row r="28533" spans="2:11" hidden="1" x14ac:dyDescent="0.2">
      <c r="B28533" s="88"/>
      <c r="C28533" s="88"/>
      <c r="D28533" s="88"/>
      <c r="E28533" s="88"/>
      <c r="F28533" s="88"/>
      <c r="G28533" s="88"/>
      <c r="H28533" s="88"/>
      <c r="I28533" s="88"/>
      <c r="J28533" s="88"/>
      <c r="K28533" s="88"/>
    </row>
    <row r="28534" spans="2:11" hidden="1" x14ac:dyDescent="0.2">
      <c r="B28534" s="88"/>
      <c r="C28534" s="88"/>
      <c r="D28534" s="88"/>
      <c r="E28534" s="88"/>
      <c r="F28534" s="88"/>
      <c r="G28534" s="88"/>
      <c r="H28534" s="88"/>
      <c r="I28534" s="88"/>
      <c r="J28534" s="88"/>
      <c r="K28534" s="88"/>
    </row>
    <row r="28535" spans="2:11" hidden="1" x14ac:dyDescent="0.2">
      <c r="B28535" s="88"/>
      <c r="C28535" s="88"/>
      <c r="D28535" s="88"/>
      <c r="E28535" s="88"/>
      <c r="F28535" s="88"/>
      <c r="G28535" s="88"/>
      <c r="H28535" s="88"/>
      <c r="I28535" s="88"/>
      <c r="J28535" s="88"/>
      <c r="K28535" s="88"/>
    </row>
    <row r="28536" spans="2:11" hidden="1" x14ac:dyDescent="0.2">
      <c r="B28536" s="88"/>
      <c r="C28536" s="88"/>
      <c r="D28536" s="88"/>
      <c r="E28536" s="88"/>
      <c r="F28536" s="88"/>
      <c r="G28536" s="88"/>
      <c r="H28536" s="88"/>
      <c r="I28536" s="88"/>
      <c r="J28536" s="88"/>
      <c r="K28536" s="88"/>
    </row>
    <row r="28537" spans="2:11" hidden="1" x14ac:dyDescent="0.2">
      <c r="B28537" s="88"/>
      <c r="C28537" s="88"/>
      <c r="D28537" s="88"/>
      <c r="E28537" s="88"/>
      <c r="F28537" s="88"/>
      <c r="G28537" s="88"/>
      <c r="H28537" s="88"/>
      <c r="I28537" s="88"/>
      <c r="J28537" s="88"/>
      <c r="K28537" s="88"/>
    </row>
    <row r="28538" spans="2:11" hidden="1" x14ac:dyDescent="0.2">
      <c r="B28538" s="88"/>
      <c r="C28538" s="88"/>
      <c r="D28538" s="88"/>
      <c r="E28538" s="88"/>
      <c r="F28538" s="88"/>
      <c r="G28538" s="88"/>
      <c r="H28538" s="88"/>
      <c r="I28538" s="88"/>
      <c r="J28538" s="88"/>
      <c r="K28538" s="88"/>
    </row>
    <row r="28539" spans="2:11" hidden="1" x14ac:dyDescent="0.2">
      <c r="B28539" s="88"/>
      <c r="C28539" s="88"/>
      <c r="D28539" s="88"/>
      <c r="E28539" s="88"/>
      <c r="F28539" s="88"/>
      <c r="G28539" s="88"/>
      <c r="H28539" s="88"/>
      <c r="I28539" s="88"/>
      <c r="J28539" s="88"/>
      <c r="K28539" s="88"/>
    </row>
    <row r="28540" spans="2:11" hidden="1" x14ac:dyDescent="0.2">
      <c r="B28540" s="88"/>
      <c r="C28540" s="88"/>
      <c r="D28540" s="88"/>
      <c r="E28540" s="88"/>
      <c r="F28540" s="88"/>
      <c r="G28540" s="88"/>
      <c r="H28540" s="88"/>
      <c r="I28540" s="88"/>
      <c r="J28540" s="88"/>
      <c r="K28540" s="88"/>
    </row>
    <row r="28541" spans="2:11" hidden="1" x14ac:dyDescent="0.2">
      <c r="B28541" s="88"/>
      <c r="C28541" s="88"/>
      <c r="D28541" s="88"/>
      <c r="E28541" s="88"/>
      <c r="F28541" s="88"/>
      <c r="G28541" s="88"/>
      <c r="H28541" s="88"/>
      <c r="I28541" s="88"/>
      <c r="J28541" s="88"/>
      <c r="K28541" s="88"/>
    </row>
    <row r="28542" spans="2:11" hidden="1" x14ac:dyDescent="0.2">
      <c r="B28542" s="88"/>
      <c r="C28542" s="88"/>
      <c r="D28542" s="88"/>
      <c r="E28542" s="88"/>
      <c r="F28542" s="88"/>
      <c r="G28542" s="88"/>
      <c r="H28542" s="88"/>
      <c r="I28542" s="88"/>
      <c r="J28542" s="88"/>
      <c r="K28542" s="88"/>
    </row>
    <row r="28543" spans="2:11" hidden="1" x14ac:dyDescent="0.2">
      <c r="B28543" s="88"/>
      <c r="C28543" s="88"/>
      <c r="D28543" s="88"/>
      <c r="E28543" s="88"/>
      <c r="F28543" s="88"/>
      <c r="G28543" s="88"/>
      <c r="H28543" s="88"/>
      <c r="I28543" s="88"/>
      <c r="J28543" s="88"/>
      <c r="K28543" s="88"/>
    </row>
    <row r="28544" spans="2:11" hidden="1" x14ac:dyDescent="0.2">
      <c r="B28544" s="88"/>
      <c r="C28544" s="88"/>
      <c r="D28544" s="88"/>
      <c r="E28544" s="88"/>
      <c r="F28544" s="88"/>
      <c r="G28544" s="88"/>
      <c r="H28544" s="88"/>
      <c r="I28544" s="88"/>
      <c r="J28544" s="88"/>
      <c r="K28544" s="88"/>
    </row>
    <row r="28545" spans="2:11" hidden="1" x14ac:dyDescent="0.2">
      <c r="B28545" s="88"/>
      <c r="C28545" s="88"/>
      <c r="D28545" s="88"/>
      <c r="E28545" s="88"/>
      <c r="F28545" s="88"/>
      <c r="G28545" s="88"/>
      <c r="H28545" s="88"/>
      <c r="I28545" s="88"/>
      <c r="J28545" s="88"/>
      <c r="K28545" s="88"/>
    </row>
    <row r="28546" spans="2:11" hidden="1" x14ac:dyDescent="0.2">
      <c r="B28546" s="88"/>
      <c r="C28546" s="88"/>
      <c r="D28546" s="88"/>
      <c r="E28546" s="88"/>
      <c r="F28546" s="88"/>
      <c r="G28546" s="88"/>
      <c r="H28546" s="88"/>
      <c r="I28546" s="88"/>
      <c r="J28546" s="88"/>
      <c r="K28546" s="88"/>
    </row>
    <row r="28547" spans="2:11" hidden="1" x14ac:dyDescent="0.2">
      <c r="B28547" s="88"/>
      <c r="C28547" s="88"/>
      <c r="D28547" s="88"/>
      <c r="E28547" s="88"/>
      <c r="F28547" s="88"/>
      <c r="G28547" s="88"/>
      <c r="H28547" s="88"/>
      <c r="I28547" s="88"/>
      <c r="J28547" s="88"/>
      <c r="K28547" s="88"/>
    </row>
    <row r="28548" spans="2:11" hidden="1" x14ac:dyDescent="0.2">
      <c r="B28548" s="88"/>
      <c r="C28548" s="88"/>
      <c r="D28548" s="88"/>
      <c r="E28548" s="88"/>
      <c r="F28548" s="88"/>
      <c r="G28548" s="88"/>
      <c r="H28548" s="88"/>
      <c r="I28548" s="88"/>
      <c r="J28548" s="88"/>
      <c r="K28548" s="88"/>
    </row>
    <row r="28549" spans="2:11" hidden="1" x14ac:dyDescent="0.2">
      <c r="B28549" s="88"/>
      <c r="C28549" s="88"/>
      <c r="D28549" s="88"/>
      <c r="E28549" s="88"/>
      <c r="F28549" s="88"/>
      <c r="G28549" s="88"/>
      <c r="H28549" s="88"/>
      <c r="I28549" s="88"/>
      <c r="J28549" s="88"/>
      <c r="K28549" s="88"/>
    </row>
    <row r="28550" spans="2:11" hidden="1" x14ac:dyDescent="0.2">
      <c r="B28550" s="88"/>
      <c r="C28550" s="88"/>
      <c r="D28550" s="88"/>
      <c r="E28550" s="88"/>
      <c r="F28550" s="88"/>
      <c r="G28550" s="88"/>
      <c r="H28550" s="88"/>
      <c r="I28550" s="88"/>
      <c r="J28550" s="88"/>
      <c r="K28550" s="88"/>
    </row>
    <row r="28551" spans="2:11" hidden="1" x14ac:dyDescent="0.2">
      <c r="B28551" s="88"/>
      <c r="C28551" s="88"/>
      <c r="D28551" s="88"/>
      <c r="E28551" s="88"/>
      <c r="F28551" s="88"/>
      <c r="G28551" s="88"/>
      <c r="H28551" s="88"/>
      <c r="I28551" s="88"/>
      <c r="J28551" s="88"/>
      <c r="K28551" s="88"/>
    </row>
    <row r="28552" spans="2:11" hidden="1" x14ac:dyDescent="0.2">
      <c r="B28552" s="88"/>
      <c r="C28552" s="88"/>
      <c r="D28552" s="88"/>
      <c r="E28552" s="88"/>
      <c r="F28552" s="88"/>
      <c r="G28552" s="88"/>
      <c r="H28552" s="88"/>
      <c r="I28552" s="88"/>
      <c r="J28552" s="88"/>
      <c r="K28552" s="88"/>
    </row>
    <row r="28553" spans="2:11" hidden="1" x14ac:dyDescent="0.2">
      <c r="B28553" s="88"/>
      <c r="C28553" s="88"/>
      <c r="D28553" s="88"/>
      <c r="E28553" s="88"/>
      <c r="F28553" s="88"/>
      <c r="G28553" s="88"/>
      <c r="H28553" s="88"/>
      <c r="I28553" s="88"/>
      <c r="J28553" s="88"/>
      <c r="K28553" s="88"/>
    </row>
    <row r="28554" spans="2:11" hidden="1" x14ac:dyDescent="0.2">
      <c r="B28554" s="88"/>
      <c r="C28554" s="88"/>
      <c r="D28554" s="88"/>
      <c r="E28554" s="88"/>
      <c r="F28554" s="88"/>
      <c r="G28554" s="88"/>
      <c r="H28554" s="88"/>
      <c r="I28554" s="88"/>
      <c r="J28554" s="88"/>
      <c r="K28554" s="88"/>
    </row>
    <row r="28555" spans="2:11" hidden="1" x14ac:dyDescent="0.2">
      <c r="B28555" s="88"/>
      <c r="C28555" s="88"/>
      <c r="D28555" s="88"/>
      <c r="E28555" s="88"/>
      <c r="F28555" s="88"/>
      <c r="G28555" s="88"/>
      <c r="H28555" s="88"/>
      <c r="I28555" s="88"/>
      <c r="J28555" s="88"/>
      <c r="K28555" s="88"/>
    </row>
    <row r="28556" spans="2:11" hidden="1" x14ac:dyDescent="0.2">
      <c r="B28556" s="88"/>
      <c r="C28556" s="88"/>
      <c r="D28556" s="88"/>
      <c r="E28556" s="88"/>
      <c r="F28556" s="88"/>
      <c r="G28556" s="88"/>
      <c r="H28556" s="88"/>
      <c r="I28556" s="88"/>
      <c r="J28556" s="88"/>
      <c r="K28556" s="88"/>
    </row>
    <row r="28557" spans="2:11" hidden="1" x14ac:dyDescent="0.2">
      <c r="B28557" s="88"/>
      <c r="C28557" s="88"/>
      <c r="D28557" s="88"/>
      <c r="E28557" s="88"/>
      <c r="F28557" s="88"/>
      <c r="G28557" s="88"/>
      <c r="H28557" s="88"/>
      <c r="I28557" s="88"/>
      <c r="J28557" s="88"/>
      <c r="K28557" s="88"/>
    </row>
    <row r="28558" spans="2:11" hidden="1" x14ac:dyDescent="0.2">
      <c r="B28558" s="88"/>
      <c r="C28558" s="88"/>
      <c r="D28558" s="88"/>
      <c r="E28558" s="88"/>
      <c r="F28558" s="88"/>
      <c r="G28558" s="88"/>
      <c r="H28558" s="88"/>
      <c r="I28558" s="88"/>
      <c r="J28558" s="88"/>
      <c r="K28558" s="88"/>
    </row>
    <row r="28559" spans="2:11" hidden="1" x14ac:dyDescent="0.2">
      <c r="B28559" s="88"/>
      <c r="C28559" s="88"/>
      <c r="D28559" s="88"/>
      <c r="E28559" s="88"/>
      <c r="F28559" s="88"/>
      <c r="G28559" s="88"/>
      <c r="H28559" s="88"/>
      <c r="I28559" s="88"/>
      <c r="J28559" s="88"/>
      <c r="K28559" s="88"/>
    </row>
    <row r="28560" spans="2:11" hidden="1" x14ac:dyDescent="0.2">
      <c r="B28560" s="88"/>
      <c r="C28560" s="88"/>
      <c r="D28560" s="88"/>
      <c r="E28560" s="88"/>
      <c r="F28560" s="88"/>
      <c r="G28560" s="88"/>
      <c r="H28560" s="88"/>
      <c r="I28560" s="88"/>
      <c r="J28560" s="88"/>
      <c r="K28560" s="88"/>
    </row>
    <row r="28561" spans="2:11" hidden="1" x14ac:dyDescent="0.2">
      <c r="B28561" s="88"/>
      <c r="C28561" s="88"/>
      <c r="D28561" s="88"/>
      <c r="E28561" s="88"/>
      <c r="F28561" s="88"/>
      <c r="G28561" s="88"/>
      <c r="H28561" s="88"/>
      <c r="I28561" s="88"/>
      <c r="J28561" s="88"/>
      <c r="K28561" s="88"/>
    </row>
    <row r="28562" spans="2:11" hidden="1" x14ac:dyDescent="0.2">
      <c r="B28562" s="88"/>
      <c r="C28562" s="88"/>
      <c r="D28562" s="88"/>
      <c r="E28562" s="88"/>
      <c r="F28562" s="88"/>
      <c r="G28562" s="88"/>
      <c r="H28562" s="88"/>
      <c r="I28562" s="88"/>
      <c r="J28562" s="88"/>
      <c r="K28562" s="88"/>
    </row>
    <row r="28563" spans="2:11" hidden="1" x14ac:dyDescent="0.2">
      <c r="B28563" s="88"/>
      <c r="C28563" s="88"/>
      <c r="D28563" s="88"/>
      <c r="E28563" s="88"/>
      <c r="F28563" s="88"/>
      <c r="G28563" s="88"/>
      <c r="H28563" s="88"/>
      <c r="I28563" s="88"/>
      <c r="J28563" s="88"/>
      <c r="K28563" s="88"/>
    </row>
    <row r="28564" spans="2:11" hidden="1" x14ac:dyDescent="0.2">
      <c r="B28564" s="88"/>
      <c r="C28564" s="88"/>
      <c r="D28564" s="88"/>
      <c r="E28564" s="88"/>
      <c r="F28564" s="88"/>
      <c r="G28564" s="88"/>
      <c r="H28564" s="88"/>
      <c r="I28564" s="88"/>
      <c r="J28564" s="88"/>
      <c r="K28564" s="88"/>
    </row>
    <row r="28565" spans="2:11" hidden="1" x14ac:dyDescent="0.2">
      <c r="B28565" s="88"/>
      <c r="C28565" s="88"/>
      <c r="D28565" s="88"/>
      <c r="E28565" s="88"/>
      <c r="F28565" s="88"/>
      <c r="G28565" s="88"/>
      <c r="H28565" s="88"/>
      <c r="I28565" s="88"/>
      <c r="J28565" s="88"/>
      <c r="K28565" s="88"/>
    </row>
    <row r="28566" spans="2:11" hidden="1" x14ac:dyDescent="0.2">
      <c r="B28566" s="88"/>
      <c r="C28566" s="88"/>
      <c r="D28566" s="88"/>
      <c r="E28566" s="88"/>
      <c r="F28566" s="88"/>
      <c r="G28566" s="88"/>
      <c r="H28566" s="88"/>
      <c r="I28566" s="88"/>
      <c r="J28566" s="88"/>
      <c r="K28566" s="88"/>
    </row>
    <row r="28567" spans="2:11" hidden="1" x14ac:dyDescent="0.2">
      <c r="B28567" s="88"/>
      <c r="C28567" s="88"/>
      <c r="D28567" s="88"/>
      <c r="E28567" s="88"/>
      <c r="F28567" s="88"/>
      <c r="G28567" s="88"/>
      <c r="H28567" s="88"/>
      <c r="I28567" s="88"/>
      <c r="J28567" s="88"/>
      <c r="K28567" s="88"/>
    </row>
    <row r="28568" spans="2:11" hidden="1" x14ac:dyDescent="0.2">
      <c r="B28568" s="88"/>
      <c r="C28568" s="88"/>
      <c r="D28568" s="88"/>
      <c r="E28568" s="88"/>
      <c r="F28568" s="88"/>
      <c r="G28568" s="88"/>
      <c r="H28568" s="88"/>
      <c r="I28568" s="88"/>
      <c r="J28568" s="88"/>
      <c r="K28568" s="88"/>
    </row>
    <row r="28569" spans="2:11" hidden="1" x14ac:dyDescent="0.2">
      <c r="B28569" s="88"/>
      <c r="C28569" s="88"/>
      <c r="D28569" s="88"/>
      <c r="E28569" s="88"/>
      <c r="F28569" s="88"/>
      <c r="G28569" s="88"/>
      <c r="H28569" s="88"/>
      <c r="I28569" s="88"/>
      <c r="J28569" s="88"/>
      <c r="K28569" s="88"/>
    </row>
    <row r="28570" spans="2:11" hidden="1" x14ac:dyDescent="0.2">
      <c r="B28570" s="88"/>
      <c r="C28570" s="88"/>
      <c r="D28570" s="88"/>
      <c r="E28570" s="88"/>
      <c r="F28570" s="88"/>
      <c r="G28570" s="88"/>
      <c r="H28570" s="88"/>
      <c r="I28570" s="88"/>
      <c r="J28570" s="88"/>
      <c r="K28570" s="88"/>
    </row>
    <row r="28571" spans="2:11" hidden="1" x14ac:dyDescent="0.2">
      <c r="B28571" s="88"/>
      <c r="C28571" s="88"/>
      <c r="D28571" s="88"/>
      <c r="E28571" s="88"/>
      <c r="F28571" s="88"/>
      <c r="G28571" s="88"/>
      <c r="H28571" s="88"/>
      <c r="I28571" s="88"/>
      <c r="J28571" s="88"/>
      <c r="K28571" s="88"/>
    </row>
    <row r="28572" spans="2:11" hidden="1" x14ac:dyDescent="0.2">
      <c r="B28572" s="88"/>
      <c r="C28572" s="88"/>
      <c r="D28572" s="88"/>
      <c r="E28572" s="88"/>
      <c r="F28572" s="88"/>
      <c r="G28572" s="88"/>
      <c r="H28572" s="88"/>
      <c r="I28572" s="88"/>
      <c r="J28572" s="88"/>
      <c r="K28572" s="88"/>
    </row>
    <row r="28573" spans="2:11" hidden="1" x14ac:dyDescent="0.2">
      <c r="B28573" s="88"/>
      <c r="C28573" s="88"/>
      <c r="D28573" s="88"/>
      <c r="E28573" s="88"/>
      <c r="F28573" s="88"/>
      <c r="G28573" s="88"/>
      <c r="H28573" s="88"/>
      <c r="I28573" s="88"/>
      <c r="J28573" s="88"/>
      <c r="K28573" s="88"/>
    </row>
    <row r="28574" spans="2:11" hidden="1" x14ac:dyDescent="0.2">
      <c r="B28574" s="88"/>
      <c r="C28574" s="88"/>
      <c r="D28574" s="88"/>
      <c r="E28574" s="88"/>
      <c r="F28574" s="88"/>
      <c r="G28574" s="88"/>
      <c r="H28574" s="88"/>
      <c r="I28574" s="88"/>
      <c r="J28574" s="88"/>
      <c r="K28574" s="88"/>
    </row>
    <row r="28575" spans="2:11" hidden="1" x14ac:dyDescent="0.2">
      <c r="B28575" s="88"/>
      <c r="C28575" s="88"/>
      <c r="D28575" s="88"/>
      <c r="E28575" s="88"/>
      <c r="F28575" s="88"/>
      <c r="G28575" s="88"/>
      <c r="H28575" s="88"/>
      <c r="I28575" s="88"/>
      <c r="J28575" s="88"/>
      <c r="K28575" s="88"/>
    </row>
    <row r="28576" spans="2:11" hidden="1" x14ac:dyDescent="0.2">
      <c r="B28576" s="88"/>
      <c r="C28576" s="88"/>
      <c r="D28576" s="88"/>
      <c r="E28576" s="88"/>
      <c r="F28576" s="88"/>
      <c r="G28576" s="88"/>
      <c r="H28576" s="88"/>
      <c r="I28576" s="88"/>
      <c r="J28576" s="88"/>
      <c r="K28576" s="88"/>
    </row>
    <row r="28577" spans="2:11" hidden="1" x14ac:dyDescent="0.2">
      <c r="B28577" s="88"/>
      <c r="C28577" s="88"/>
      <c r="D28577" s="88"/>
      <c r="E28577" s="88"/>
      <c r="F28577" s="88"/>
      <c r="G28577" s="88"/>
      <c r="H28577" s="88"/>
      <c r="I28577" s="88"/>
      <c r="J28577" s="88"/>
      <c r="K28577" s="88"/>
    </row>
    <row r="28578" spans="2:11" hidden="1" x14ac:dyDescent="0.2">
      <c r="B28578" s="88"/>
      <c r="C28578" s="88"/>
      <c r="D28578" s="88"/>
      <c r="E28578" s="88"/>
      <c r="F28578" s="88"/>
      <c r="G28578" s="88"/>
      <c r="H28578" s="88"/>
      <c r="I28578" s="88"/>
      <c r="J28578" s="88"/>
      <c r="K28578" s="88"/>
    </row>
    <row r="28579" spans="2:11" hidden="1" x14ac:dyDescent="0.2">
      <c r="B28579" s="88"/>
      <c r="C28579" s="88"/>
      <c r="D28579" s="88"/>
      <c r="E28579" s="88"/>
      <c r="F28579" s="88"/>
      <c r="G28579" s="88"/>
      <c r="H28579" s="88"/>
      <c r="I28579" s="88"/>
      <c r="J28579" s="88"/>
      <c r="K28579" s="88"/>
    </row>
    <row r="28580" spans="2:11" hidden="1" x14ac:dyDescent="0.2">
      <c r="B28580" s="88"/>
      <c r="C28580" s="88"/>
      <c r="D28580" s="88"/>
      <c r="E28580" s="88"/>
      <c r="F28580" s="88"/>
      <c r="G28580" s="88"/>
      <c r="H28580" s="88"/>
      <c r="I28580" s="88"/>
      <c r="J28580" s="88"/>
      <c r="K28580" s="88"/>
    </row>
    <row r="28581" spans="2:11" hidden="1" x14ac:dyDescent="0.2">
      <c r="B28581" s="88"/>
      <c r="C28581" s="88"/>
      <c r="D28581" s="88"/>
      <c r="E28581" s="88"/>
      <c r="F28581" s="88"/>
      <c r="G28581" s="88"/>
      <c r="H28581" s="88"/>
      <c r="I28581" s="88"/>
      <c r="J28581" s="88"/>
      <c r="K28581" s="88"/>
    </row>
    <row r="28582" spans="2:11" hidden="1" x14ac:dyDescent="0.2">
      <c r="B28582" s="88"/>
      <c r="C28582" s="88"/>
      <c r="D28582" s="88"/>
      <c r="E28582" s="88"/>
      <c r="F28582" s="88"/>
      <c r="G28582" s="88"/>
      <c r="H28582" s="88"/>
      <c r="I28582" s="88"/>
      <c r="J28582" s="88"/>
      <c r="K28582" s="88"/>
    </row>
    <row r="28583" spans="2:11" hidden="1" x14ac:dyDescent="0.2">
      <c r="B28583" s="88"/>
      <c r="C28583" s="88"/>
      <c r="D28583" s="88"/>
      <c r="E28583" s="88"/>
      <c r="F28583" s="88"/>
      <c r="G28583" s="88"/>
      <c r="H28583" s="88"/>
      <c r="I28583" s="88"/>
      <c r="J28583" s="88"/>
      <c r="K28583" s="88"/>
    </row>
    <row r="28584" spans="2:11" hidden="1" x14ac:dyDescent="0.2">
      <c r="B28584" s="88"/>
      <c r="C28584" s="88"/>
      <c r="D28584" s="88"/>
      <c r="E28584" s="88"/>
      <c r="F28584" s="88"/>
      <c r="G28584" s="88"/>
      <c r="H28584" s="88"/>
      <c r="I28584" s="88"/>
      <c r="J28584" s="88"/>
      <c r="K28584" s="88"/>
    </row>
    <row r="28585" spans="2:11" hidden="1" x14ac:dyDescent="0.2">
      <c r="B28585" s="88"/>
      <c r="C28585" s="88"/>
      <c r="D28585" s="88"/>
      <c r="E28585" s="88"/>
      <c r="F28585" s="88"/>
      <c r="G28585" s="88"/>
      <c r="H28585" s="88"/>
      <c r="I28585" s="88"/>
      <c r="J28585" s="88"/>
      <c r="K28585" s="88"/>
    </row>
    <row r="28586" spans="2:11" hidden="1" x14ac:dyDescent="0.2">
      <c r="B28586" s="88"/>
      <c r="C28586" s="88"/>
      <c r="D28586" s="88"/>
      <c r="E28586" s="88"/>
      <c r="F28586" s="88"/>
      <c r="G28586" s="88"/>
      <c r="H28586" s="88"/>
      <c r="I28586" s="88"/>
      <c r="J28586" s="88"/>
      <c r="K28586" s="88"/>
    </row>
    <row r="28587" spans="2:11" hidden="1" x14ac:dyDescent="0.2">
      <c r="B28587" s="88"/>
      <c r="C28587" s="88"/>
      <c r="D28587" s="88"/>
      <c r="E28587" s="88"/>
      <c r="F28587" s="88"/>
      <c r="G28587" s="88"/>
      <c r="H28587" s="88"/>
      <c r="I28587" s="88"/>
      <c r="J28587" s="88"/>
      <c r="K28587" s="88"/>
    </row>
    <row r="28588" spans="2:11" hidden="1" x14ac:dyDescent="0.2">
      <c r="B28588" s="88"/>
      <c r="C28588" s="88"/>
      <c r="D28588" s="88"/>
      <c r="E28588" s="88"/>
      <c r="F28588" s="88"/>
      <c r="G28588" s="88"/>
      <c r="H28588" s="88"/>
      <c r="I28588" s="88"/>
      <c r="J28588" s="88"/>
      <c r="K28588" s="88"/>
    </row>
    <row r="28589" spans="2:11" hidden="1" x14ac:dyDescent="0.2">
      <c r="B28589" s="88"/>
      <c r="C28589" s="88"/>
      <c r="D28589" s="88"/>
      <c r="E28589" s="88"/>
      <c r="F28589" s="88"/>
      <c r="G28589" s="88"/>
      <c r="H28589" s="88"/>
      <c r="I28589" s="88"/>
      <c r="J28589" s="88"/>
      <c r="K28589" s="88"/>
    </row>
    <row r="28590" spans="2:11" hidden="1" x14ac:dyDescent="0.2">
      <c r="B28590" s="88"/>
      <c r="C28590" s="88"/>
      <c r="D28590" s="88"/>
      <c r="E28590" s="88"/>
      <c r="F28590" s="88"/>
      <c r="G28590" s="88"/>
      <c r="H28590" s="88"/>
      <c r="I28590" s="88"/>
      <c r="J28590" s="88"/>
      <c r="K28590" s="88"/>
    </row>
    <row r="28591" spans="2:11" hidden="1" x14ac:dyDescent="0.2">
      <c r="B28591" s="88"/>
      <c r="C28591" s="88"/>
      <c r="D28591" s="88"/>
      <c r="E28591" s="88"/>
      <c r="F28591" s="88"/>
      <c r="G28591" s="88"/>
      <c r="H28591" s="88"/>
      <c r="I28591" s="88"/>
      <c r="J28591" s="88"/>
      <c r="K28591" s="88"/>
    </row>
    <row r="28592" spans="2:11" hidden="1" x14ac:dyDescent="0.2">
      <c r="B28592" s="88"/>
      <c r="C28592" s="88"/>
      <c r="D28592" s="88"/>
      <c r="E28592" s="88"/>
      <c r="F28592" s="88"/>
      <c r="G28592" s="88"/>
      <c r="H28592" s="88"/>
      <c r="I28592" s="88"/>
      <c r="J28592" s="88"/>
      <c r="K28592" s="88"/>
    </row>
    <row r="28593" spans="2:11" hidden="1" x14ac:dyDescent="0.2">
      <c r="B28593" s="88"/>
      <c r="C28593" s="88"/>
      <c r="D28593" s="88"/>
      <c r="E28593" s="88"/>
      <c r="F28593" s="88"/>
      <c r="G28593" s="88"/>
      <c r="H28593" s="88"/>
      <c r="I28593" s="88"/>
      <c r="J28593" s="88"/>
      <c r="K28593" s="88"/>
    </row>
    <row r="28594" spans="2:11" hidden="1" x14ac:dyDescent="0.2">
      <c r="B28594" s="88"/>
      <c r="C28594" s="88"/>
      <c r="D28594" s="88"/>
      <c r="E28594" s="88"/>
      <c r="F28594" s="88"/>
      <c r="G28594" s="88"/>
      <c r="H28594" s="88"/>
      <c r="I28594" s="88"/>
      <c r="J28594" s="88"/>
      <c r="K28594" s="88"/>
    </row>
    <row r="28595" spans="2:11" hidden="1" x14ac:dyDescent="0.2">
      <c r="B28595" s="88"/>
      <c r="C28595" s="88"/>
      <c r="D28595" s="88"/>
      <c r="E28595" s="88"/>
      <c r="F28595" s="88"/>
      <c r="G28595" s="88"/>
      <c r="H28595" s="88"/>
      <c r="I28595" s="88"/>
      <c r="J28595" s="88"/>
      <c r="K28595" s="88"/>
    </row>
    <row r="28596" spans="2:11" hidden="1" x14ac:dyDescent="0.2">
      <c r="B28596" s="88"/>
      <c r="C28596" s="88"/>
      <c r="D28596" s="88"/>
      <c r="E28596" s="88"/>
      <c r="F28596" s="88"/>
      <c r="G28596" s="88"/>
      <c r="H28596" s="88"/>
      <c r="I28596" s="88"/>
      <c r="J28596" s="88"/>
      <c r="K28596" s="88"/>
    </row>
    <row r="28597" spans="2:11" hidden="1" x14ac:dyDescent="0.2">
      <c r="B28597" s="88"/>
      <c r="C28597" s="88"/>
      <c r="D28597" s="88"/>
      <c r="E28597" s="88"/>
      <c r="F28597" s="88"/>
      <c r="G28597" s="88"/>
      <c r="H28597" s="88"/>
      <c r="I28597" s="88"/>
      <c r="J28597" s="88"/>
      <c r="K28597" s="88"/>
    </row>
    <row r="28598" spans="2:11" hidden="1" x14ac:dyDescent="0.2">
      <c r="B28598" s="88"/>
      <c r="C28598" s="88"/>
      <c r="D28598" s="88"/>
      <c r="E28598" s="88"/>
      <c r="F28598" s="88"/>
      <c r="G28598" s="88"/>
      <c r="H28598" s="88"/>
      <c r="I28598" s="88"/>
      <c r="J28598" s="88"/>
      <c r="K28598" s="88"/>
    </row>
    <row r="28599" spans="2:11" hidden="1" x14ac:dyDescent="0.2">
      <c r="B28599" s="88"/>
      <c r="C28599" s="88"/>
      <c r="D28599" s="88"/>
      <c r="E28599" s="88"/>
      <c r="F28599" s="88"/>
      <c r="G28599" s="88"/>
      <c r="H28599" s="88"/>
      <c r="I28599" s="88"/>
      <c r="J28599" s="88"/>
      <c r="K28599" s="88"/>
    </row>
    <row r="28600" spans="2:11" hidden="1" x14ac:dyDescent="0.2">
      <c r="B28600" s="88"/>
      <c r="C28600" s="88"/>
      <c r="D28600" s="88"/>
      <c r="E28600" s="88"/>
      <c r="F28600" s="88"/>
      <c r="G28600" s="88"/>
      <c r="H28600" s="88"/>
      <c r="I28600" s="88"/>
      <c r="J28600" s="88"/>
      <c r="K28600" s="88"/>
    </row>
    <row r="28601" spans="2:11" hidden="1" x14ac:dyDescent="0.2">
      <c r="B28601" s="88"/>
      <c r="C28601" s="88"/>
      <c r="D28601" s="88"/>
      <c r="E28601" s="88"/>
      <c r="F28601" s="88"/>
      <c r="G28601" s="88"/>
      <c r="H28601" s="88"/>
      <c r="I28601" s="88"/>
      <c r="J28601" s="88"/>
      <c r="K28601" s="88"/>
    </row>
    <row r="28602" spans="2:11" hidden="1" x14ac:dyDescent="0.2">
      <c r="B28602" s="88"/>
      <c r="C28602" s="88"/>
      <c r="D28602" s="88"/>
      <c r="E28602" s="88"/>
      <c r="F28602" s="88"/>
      <c r="G28602" s="88"/>
      <c r="H28602" s="88"/>
      <c r="I28602" s="88"/>
      <c r="J28602" s="88"/>
      <c r="K28602" s="88"/>
    </row>
    <row r="28603" spans="2:11" hidden="1" x14ac:dyDescent="0.2">
      <c r="B28603" s="88"/>
      <c r="C28603" s="88"/>
      <c r="D28603" s="88"/>
      <c r="E28603" s="88"/>
      <c r="F28603" s="88"/>
      <c r="G28603" s="88"/>
      <c r="H28603" s="88"/>
      <c r="I28603" s="88"/>
      <c r="J28603" s="88"/>
      <c r="K28603" s="88"/>
    </row>
    <row r="28604" spans="2:11" hidden="1" x14ac:dyDescent="0.2">
      <c r="B28604" s="88"/>
      <c r="C28604" s="88"/>
      <c r="D28604" s="88"/>
      <c r="E28604" s="88"/>
      <c r="F28604" s="88"/>
      <c r="G28604" s="88"/>
      <c r="H28604" s="88"/>
      <c r="I28604" s="88"/>
      <c r="J28604" s="88"/>
      <c r="K28604" s="88"/>
    </row>
    <row r="28605" spans="2:11" hidden="1" x14ac:dyDescent="0.2">
      <c r="B28605" s="88"/>
      <c r="C28605" s="88"/>
      <c r="D28605" s="88"/>
      <c r="E28605" s="88"/>
      <c r="F28605" s="88"/>
      <c r="G28605" s="88"/>
      <c r="H28605" s="88"/>
      <c r="I28605" s="88"/>
      <c r="J28605" s="88"/>
      <c r="K28605" s="88"/>
    </row>
    <row r="28606" spans="2:11" hidden="1" x14ac:dyDescent="0.2">
      <c r="B28606" s="88"/>
      <c r="C28606" s="88"/>
      <c r="D28606" s="88"/>
      <c r="E28606" s="88"/>
      <c r="F28606" s="88"/>
      <c r="G28606" s="88"/>
      <c r="H28606" s="88"/>
      <c r="I28606" s="88"/>
      <c r="J28606" s="88"/>
      <c r="K28606" s="88"/>
    </row>
    <row r="28607" spans="2:11" hidden="1" x14ac:dyDescent="0.2">
      <c r="B28607" s="88"/>
      <c r="C28607" s="88"/>
      <c r="D28607" s="88"/>
      <c r="E28607" s="88"/>
      <c r="F28607" s="88"/>
      <c r="G28607" s="88"/>
      <c r="H28607" s="88"/>
      <c r="I28607" s="88"/>
      <c r="J28607" s="88"/>
      <c r="K28607" s="88"/>
    </row>
    <row r="28608" spans="2:11" hidden="1" x14ac:dyDescent="0.2">
      <c r="B28608" s="88"/>
      <c r="C28608" s="88"/>
      <c r="D28608" s="88"/>
      <c r="E28608" s="88"/>
      <c r="F28608" s="88"/>
      <c r="G28608" s="88"/>
      <c r="H28608" s="88"/>
      <c r="I28608" s="88"/>
      <c r="J28608" s="88"/>
      <c r="K28608" s="88"/>
    </row>
    <row r="28609" spans="2:11" hidden="1" x14ac:dyDescent="0.2">
      <c r="B28609" s="88"/>
      <c r="C28609" s="88"/>
      <c r="D28609" s="88"/>
      <c r="E28609" s="88"/>
      <c r="F28609" s="88"/>
      <c r="G28609" s="88"/>
      <c r="H28609" s="88"/>
      <c r="I28609" s="88"/>
      <c r="J28609" s="88"/>
      <c r="K28609" s="88"/>
    </row>
    <row r="28610" spans="2:11" hidden="1" x14ac:dyDescent="0.2">
      <c r="B28610" s="88"/>
      <c r="C28610" s="88"/>
      <c r="D28610" s="88"/>
      <c r="E28610" s="88"/>
      <c r="F28610" s="88"/>
      <c r="G28610" s="88"/>
      <c r="H28610" s="88"/>
      <c r="I28610" s="88"/>
      <c r="J28610" s="88"/>
      <c r="K28610" s="88"/>
    </row>
    <row r="28611" spans="2:11" hidden="1" x14ac:dyDescent="0.2">
      <c r="B28611" s="88"/>
      <c r="C28611" s="88"/>
      <c r="D28611" s="88"/>
      <c r="E28611" s="88"/>
      <c r="F28611" s="88"/>
      <c r="G28611" s="88"/>
      <c r="H28611" s="88"/>
      <c r="I28611" s="88"/>
      <c r="J28611" s="88"/>
      <c r="K28611" s="88"/>
    </row>
    <row r="28612" spans="2:11" hidden="1" x14ac:dyDescent="0.2">
      <c r="B28612" s="88"/>
      <c r="C28612" s="88"/>
      <c r="D28612" s="88"/>
      <c r="E28612" s="88"/>
      <c r="F28612" s="88"/>
      <c r="G28612" s="88"/>
      <c r="H28612" s="88"/>
      <c r="I28612" s="88"/>
      <c r="J28612" s="88"/>
      <c r="K28612" s="88"/>
    </row>
    <row r="28613" spans="2:11" hidden="1" x14ac:dyDescent="0.2">
      <c r="B28613" s="88"/>
      <c r="C28613" s="88"/>
      <c r="D28613" s="88"/>
      <c r="E28613" s="88"/>
      <c r="F28613" s="88"/>
      <c r="G28613" s="88"/>
      <c r="H28613" s="88"/>
      <c r="I28613" s="88"/>
      <c r="J28613" s="88"/>
      <c r="K28613" s="88"/>
    </row>
    <row r="28614" spans="2:11" hidden="1" x14ac:dyDescent="0.2">
      <c r="B28614" s="88"/>
      <c r="C28614" s="88"/>
      <c r="D28614" s="88"/>
      <c r="E28614" s="88"/>
      <c r="F28614" s="88"/>
      <c r="G28614" s="88"/>
      <c r="H28614" s="88"/>
      <c r="I28614" s="88"/>
      <c r="J28614" s="88"/>
      <c r="K28614" s="88"/>
    </row>
    <row r="28615" spans="2:11" hidden="1" x14ac:dyDescent="0.2">
      <c r="B28615" s="88"/>
      <c r="C28615" s="88"/>
      <c r="D28615" s="88"/>
      <c r="E28615" s="88"/>
      <c r="F28615" s="88"/>
      <c r="G28615" s="88"/>
      <c r="H28615" s="88"/>
      <c r="I28615" s="88"/>
      <c r="J28615" s="88"/>
      <c r="K28615" s="88"/>
    </row>
    <row r="28616" spans="2:11" hidden="1" x14ac:dyDescent="0.2">
      <c r="B28616" s="88"/>
      <c r="C28616" s="88"/>
      <c r="D28616" s="88"/>
      <c r="E28616" s="88"/>
      <c r="F28616" s="88"/>
      <c r="G28616" s="88"/>
      <c r="H28616" s="88"/>
      <c r="I28616" s="88"/>
      <c r="J28616" s="88"/>
      <c r="K28616" s="88"/>
    </row>
    <row r="28617" spans="2:11" hidden="1" x14ac:dyDescent="0.2">
      <c r="B28617" s="88"/>
      <c r="C28617" s="88"/>
      <c r="D28617" s="88"/>
      <c r="E28617" s="88"/>
      <c r="F28617" s="88"/>
      <c r="G28617" s="88"/>
      <c r="H28617" s="88"/>
      <c r="I28617" s="88"/>
      <c r="J28617" s="88"/>
      <c r="K28617" s="88"/>
    </row>
    <row r="28618" spans="2:11" hidden="1" x14ac:dyDescent="0.2">
      <c r="B28618" s="88"/>
      <c r="C28618" s="88"/>
      <c r="D28618" s="88"/>
      <c r="E28618" s="88"/>
      <c r="F28618" s="88"/>
      <c r="G28618" s="88"/>
      <c r="H28618" s="88"/>
      <c r="I28618" s="88"/>
      <c r="J28618" s="88"/>
      <c r="K28618" s="88"/>
    </row>
    <row r="28619" spans="2:11" hidden="1" x14ac:dyDescent="0.2">
      <c r="B28619" s="88"/>
      <c r="C28619" s="88"/>
      <c r="D28619" s="88"/>
      <c r="E28619" s="88"/>
      <c r="F28619" s="88"/>
      <c r="G28619" s="88"/>
      <c r="H28619" s="88"/>
      <c r="I28619" s="88"/>
      <c r="J28619" s="88"/>
      <c r="K28619" s="88"/>
    </row>
    <row r="28620" spans="2:11" hidden="1" x14ac:dyDescent="0.2">
      <c r="B28620" s="88"/>
      <c r="C28620" s="88"/>
      <c r="D28620" s="88"/>
      <c r="E28620" s="88"/>
      <c r="F28620" s="88"/>
      <c r="G28620" s="88"/>
      <c r="H28620" s="88"/>
      <c r="I28620" s="88"/>
      <c r="J28620" s="88"/>
      <c r="K28620" s="88"/>
    </row>
    <row r="28621" spans="2:11" hidden="1" x14ac:dyDescent="0.2">
      <c r="B28621" s="88"/>
      <c r="C28621" s="88"/>
      <c r="D28621" s="88"/>
      <c r="E28621" s="88"/>
      <c r="F28621" s="88"/>
      <c r="G28621" s="88"/>
      <c r="H28621" s="88"/>
      <c r="I28621" s="88"/>
      <c r="J28621" s="88"/>
      <c r="K28621" s="88"/>
    </row>
    <row r="28622" spans="2:11" hidden="1" x14ac:dyDescent="0.2">
      <c r="B28622" s="88"/>
      <c r="C28622" s="88"/>
      <c r="D28622" s="88"/>
      <c r="E28622" s="88"/>
      <c r="F28622" s="88"/>
      <c r="G28622" s="88"/>
      <c r="H28622" s="88"/>
      <c r="I28622" s="88"/>
      <c r="J28622" s="88"/>
      <c r="K28622" s="88"/>
    </row>
    <row r="28623" spans="2:11" hidden="1" x14ac:dyDescent="0.2">
      <c r="B28623" s="88"/>
      <c r="C28623" s="88"/>
      <c r="D28623" s="88"/>
      <c r="E28623" s="88"/>
      <c r="F28623" s="88"/>
      <c r="G28623" s="88"/>
      <c r="H28623" s="88"/>
      <c r="I28623" s="88"/>
      <c r="J28623" s="88"/>
      <c r="K28623" s="88"/>
    </row>
    <row r="28624" spans="2:11" hidden="1" x14ac:dyDescent="0.2">
      <c r="B28624" s="88"/>
      <c r="C28624" s="88"/>
      <c r="D28624" s="88"/>
      <c r="E28624" s="88"/>
      <c r="F28624" s="88"/>
      <c r="G28624" s="88"/>
      <c r="H28624" s="88"/>
      <c r="I28624" s="88"/>
      <c r="J28624" s="88"/>
      <c r="K28624" s="88"/>
    </row>
    <row r="28625" spans="2:11" hidden="1" x14ac:dyDescent="0.2">
      <c r="B28625" s="88"/>
      <c r="C28625" s="88"/>
      <c r="D28625" s="88"/>
      <c r="E28625" s="88"/>
      <c r="F28625" s="88"/>
      <c r="G28625" s="88"/>
      <c r="H28625" s="88"/>
      <c r="I28625" s="88"/>
      <c r="J28625" s="88"/>
      <c r="K28625" s="88"/>
    </row>
    <row r="28626" spans="2:11" hidden="1" x14ac:dyDescent="0.2">
      <c r="B28626" s="88"/>
      <c r="C28626" s="88"/>
      <c r="D28626" s="88"/>
      <c r="E28626" s="88"/>
      <c r="F28626" s="88"/>
      <c r="G28626" s="88"/>
      <c r="H28626" s="88"/>
      <c r="I28626" s="88"/>
      <c r="J28626" s="88"/>
      <c r="K28626" s="88"/>
    </row>
    <row r="28627" spans="2:11" hidden="1" x14ac:dyDescent="0.2">
      <c r="B28627" s="88"/>
      <c r="C28627" s="88"/>
      <c r="D28627" s="88"/>
      <c r="E28627" s="88"/>
      <c r="F28627" s="88"/>
      <c r="G28627" s="88"/>
      <c r="H28627" s="88"/>
      <c r="I28627" s="88"/>
      <c r="J28627" s="88"/>
      <c r="K28627" s="88"/>
    </row>
    <row r="28628" spans="2:11" hidden="1" x14ac:dyDescent="0.2">
      <c r="B28628" s="88"/>
      <c r="C28628" s="88"/>
      <c r="D28628" s="88"/>
      <c r="E28628" s="88"/>
      <c r="F28628" s="88"/>
      <c r="G28628" s="88"/>
      <c r="H28628" s="88"/>
      <c r="I28628" s="88"/>
      <c r="J28628" s="88"/>
      <c r="K28628" s="88"/>
    </row>
    <row r="28629" spans="2:11" hidden="1" x14ac:dyDescent="0.2">
      <c r="B28629" s="88"/>
      <c r="C28629" s="88"/>
      <c r="D28629" s="88"/>
      <c r="E28629" s="88"/>
      <c r="F28629" s="88"/>
      <c r="G28629" s="88"/>
      <c r="H28629" s="88"/>
      <c r="I28629" s="88"/>
      <c r="J28629" s="88"/>
      <c r="K28629" s="88"/>
    </row>
    <row r="28630" spans="2:11" hidden="1" x14ac:dyDescent="0.2">
      <c r="B28630" s="88"/>
      <c r="C28630" s="88"/>
      <c r="D28630" s="88"/>
      <c r="E28630" s="88"/>
      <c r="F28630" s="88"/>
      <c r="G28630" s="88"/>
      <c r="H28630" s="88"/>
      <c r="I28630" s="88"/>
      <c r="J28630" s="88"/>
      <c r="K28630" s="88"/>
    </row>
    <row r="28631" spans="2:11" hidden="1" x14ac:dyDescent="0.2">
      <c r="B28631" s="88"/>
      <c r="C28631" s="88"/>
      <c r="D28631" s="88"/>
      <c r="E28631" s="88"/>
      <c r="F28631" s="88"/>
      <c r="G28631" s="88"/>
      <c r="H28631" s="88"/>
      <c r="I28631" s="88"/>
      <c r="J28631" s="88"/>
      <c r="K28631" s="88"/>
    </row>
    <row r="28632" spans="2:11" hidden="1" x14ac:dyDescent="0.2">
      <c r="B28632" s="88"/>
      <c r="C28632" s="88"/>
      <c r="D28632" s="88"/>
      <c r="E28632" s="88"/>
      <c r="F28632" s="88"/>
      <c r="G28632" s="88"/>
      <c r="H28632" s="88"/>
      <c r="I28632" s="88"/>
      <c r="J28632" s="88"/>
      <c r="K28632" s="88"/>
    </row>
    <row r="28633" spans="2:11" hidden="1" x14ac:dyDescent="0.2">
      <c r="B28633" s="88"/>
      <c r="C28633" s="88"/>
      <c r="D28633" s="88"/>
      <c r="E28633" s="88"/>
      <c r="F28633" s="88"/>
      <c r="G28633" s="88"/>
      <c r="H28633" s="88"/>
      <c r="I28633" s="88"/>
      <c r="J28633" s="88"/>
      <c r="K28633" s="88"/>
    </row>
    <row r="28634" spans="2:11" hidden="1" x14ac:dyDescent="0.2">
      <c r="B28634" s="88"/>
      <c r="C28634" s="88"/>
      <c r="D28634" s="88"/>
      <c r="E28634" s="88"/>
      <c r="F28634" s="88"/>
      <c r="G28634" s="88"/>
      <c r="H28634" s="88"/>
      <c r="I28634" s="88"/>
      <c r="J28634" s="88"/>
      <c r="K28634" s="88"/>
    </row>
    <row r="28635" spans="2:11" hidden="1" x14ac:dyDescent="0.2">
      <c r="B28635" s="88"/>
      <c r="C28635" s="88"/>
      <c r="D28635" s="88"/>
      <c r="E28635" s="88"/>
      <c r="F28635" s="88"/>
      <c r="G28635" s="88"/>
      <c r="H28635" s="88"/>
      <c r="I28635" s="88"/>
      <c r="J28635" s="88"/>
      <c r="K28635" s="88"/>
    </row>
    <row r="28636" spans="2:11" hidden="1" x14ac:dyDescent="0.2">
      <c r="B28636" s="88"/>
      <c r="C28636" s="88"/>
      <c r="D28636" s="88"/>
      <c r="E28636" s="88"/>
      <c r="F28636" s="88"/>
      <c r="G28636" s="88"/>
      <c r="H28636" s="88"/>
      <c r="I28636" s="88"/>
      <c r="J28636" s="88"/>
      <c r="K28636" s="88"/>
    </row>
    <row r="28637" spans="2:11" hidden="1" x14ac:dyDescent="0.2">
      <c r="B28637" s="88"/>
      <c r="C28637" s="88"/>
      <c r="D28637" s="88"/>
      <c r="E28637" s="88"/>
      <c r="F28637" s="88"/>
      <c r="G28637" s="88"/>
      <c r="H28637" s="88"/>
      <c r="I28637" s="88"/>
      <c r="J28637" s="88"/>
      <c r="K28637" s="88"/>
    </row>
    <row r="28638" spans="2:11" hidden="1" x14ac:dyDescent="0.2">
      <c r="B28638" s="88"/>
      <c r="C28638" s="88"/>
      <c r="D28638" s="88"/>
      <c r="E28638" s="88"/>
      <c r="F28638" s="88"/>
      <c r="G28638" s="88"/>
      <c r="H28638" s="88"/>
      <c r="I28638" s="88"/>
      <c r="J28638" s="88"/>
      <c r="K28638" s="88"/>
    </row>
    <row r="28639" spans="2:11" hidden="1" x14ac:dyDescent="0.2">
      <c r="B28639" s="88"/>
      <c r="C28639" s="88"/>
      <c r="D28639" s="88"/>
      <c r="E28639" s="88"/>
      <c r="F28639" s="88"/>
      <c r="G28639" s="88"/>
      <c r="H28639" s="88"/>
      <c r="I28639" s="88"/>
      <c r="J28639" s="88"/>
      <c r="K28639" s="88"/>
    </row>
    <row r="28640" spans="2:11" hidden="1" x14ac:dyDescent="0.2">
      <c r="B28640" s="88"/>
      <c r="C28640" s="88"/>
      <c r="D28640" s="88"/>
      <c r="E28640" s="88"/>
      <c r="F28640" s="88"/>
      <c r="G28640" s="88"/>
      <c r="H28640" s="88"/>
      <c r="I28640" s="88"/>
      <c r="J28640" s="88"/>
      <c r="K28640" s="88"/>
    </row>
    <row r="28641" spans="2:11" hidden="1" x14ac:dyDescent="0.2">
      <c r="B28641" s="88"/>
      <c r="C28641" s="88"/>
      <c r="D28641" s="88"/>
      <c r="E28641" s="88"/>
      <c r="F28641" s="88"/>
      <c r="G28641" s="88"/>
      <c r="H28641" s="88"/>
      <c r="I28641" s="88"/>
      <c r="J28641" s="88"/>
      <c r="K28641" s="88"/>
    </row>
    <row r="28642" spans="2:11" hidden="1" x14ac:dyDescent="0.2">
      <c r="B28642" s="88"/>
      <c r="C28642" s="88"/>
      <c r="D28642" s="88"/>
      <c r="E28642" s="88"/>
      <c r="F28642" s="88"/>
      <c r="G28642" s="88"/>
      <c r="H28642" s="88"/>
      <c r="I28642" s="88"/>
      <c r="J28642" s="88"/>
      <c r="K28642" s="88"/>
    </row>
    <row r="28643" spans="2:11" hidden="1" x14ac:dyDescent="0.2">
      <c r="B28643" s="88"/>
      <c r="C28643" s="88"/>
      <c r="D28643" s="88"/>
      <c r="E28643" s="88"/>
      <c r="F28643" s="88"/>
      <c r="G28643" s="88"/>
      <c r="H28643" s="88"/>
      <c r="I28643" s="88"/>
      <c r="J28643" s="88"/>
      <c r="K28643" s="88"/>
    </row>
    <row r="28644" spans="2:11" hidden="1" x14ac:dyDescent="0.2">
      <c r="B28644" s="88"/>
      <c r="C28644" s="88"/>
      <c r="D28644" s="88"/>
      <c r="E28644" s="88"/>
      <c r="F28644" s="88"/>
      <c r="G28644" s="88"/>
      <c r="H28644" s="88"/>
      <c r="I28644" s="88"/>
      <c r="J28644" s="88"/>
      <c r="K28644" s="88"/>
    </row>
    <row r="28645" spans="2:11" hidden="1" x14ac:dyDescent="0.2">
      <c r="B28645" s="88"/>
      <c r="C28645" s="88"/>
      <c r="D28645" s="88"/>
      <c r="E28645" s="88"/>
      <c r="F28645" s="88"/>
      <c r="G28645" s="88"/>
      <c r="H28645" s="88"/>
      <c r="I28645" s="88"/>
      <c r="J28645" s="88"/>
      <c r="K28645" s="88"/>
    </row>
    <row r="28646" spans="2:11" hidden="1" x14ac:dyDescent="0.2">
      <c r="B28646" s="88"/>
      <c r="C28646" s="88"/>
      <c r="D28646" s="88"/>
      <c r="E28646" s="88"/>
      <c r="F28646" s="88"/>
      <c r="G28646" s="88"/>
      <c r="H28646" s="88"/>
      <c r="I28646" s="88"/>
      <c r="J28646" s="88"/>
      <c r="K28646" s="88"/>
    </row>
    <row r="28647" spans="2:11" hidden="1" x14ac:dyDescent="0.2">
      <c r="B28647" s="88"/>
      <c r="C28647" s="88"/>
      <c r="D28647" s="88"/>
      <c r="E28647" s="88"/>
      <c r="F28647" s="88"/>
      <c r="G28647" s="88"/>
      <c r="H28647" s="88"/>
      <c r="I28647" s="88"/>
      <c r="J28647" s="88"/>
      <c r="K28647" s="88"/>
    </row>
    <row r="28648" spans="2:11" hidden="1" x14ac:dyDescent="0.2">
      <c r="B28648" s="88"/>
      <c r="C28648" s="88"/>
      <c r="D28648" s="88"/>
      <c r="E28648" s="88"/>
      <c r="F28648" s="88"/>
      <c r="G28648" s="88"/>
      <c r="H28648" s="88"/>
      <c r="I28648" s="88"/>
      <c r="J28648" s="88"/>
      <c r="K28648" s="88"/>
    </row>
    <row r="28649" spans="2:11" hidden="1" x14ac:dyDescent="0.2">
      <c r="B28649" s="88"/>
      <c r="C28649" s="88"/>
      <c r="D28649" s="88"/>
      <c r="E28649" s="88"/>
      <c r="F28649" s="88"/>
      <c r="G28649" s="88"/>
      <c r="H28649" s="88"/>
      <c r="I28649" s="88"/>
      <c r="J28649" s="88"/>
      <c r="K28649" s="88"/>
    </row>
    <row r="28650" spans="2:11" hidden="1" x14ac:dyDescent="0.2">
      <c r="B28650" s="88"/>
      <c r="C28650" s="88"/>
      <c r="D28650" s="88"/>
      <c r="E28650" s="88"/>
      <c r="F28650" s="88"/>
      <c r="G28650" s="88"/>
      <c r="H28650" s="88"/>
      <c r="I28650" s="88"/>
      <c r="J28650" s="88"/>
      <c r="K28650" s="88"/>
    </row>
    <row r="28651" spans="2:11" hidden="1" x14ac:dyDescent="0.2">
      <c r="B28651" s="88"/>
      <c r="C28651" s="88"/>
      <c r="D28651" s="88"/>
      <c r="E28651" s="88"/>
      <c r="F28651" s="88"/>
      <c r="G28651" s="88"/>
      <c r="H28651" s="88"/>
      <c r="I28651" s="88"/>
      <c r="J28651" s="88"/>
      <c r="K28651" s="88"/>
    </row>
    <row r="28652" spans="2:11" hidden="1" x14ac:dyDescent="0.2">
      <c r="B28652" s="88"/>
      <c r="C28652" s="88"/>
      <c r="D28652" s="88"/>
      <c r="E28652" s="88"/>
      <c r="F28652" s="88"/>
      <c r="G28652" s="88"/>
      <c r="H28652" s="88"/>
      <c r="I28652" s="88"/>
      <c r="J28652" s="88"/>
      <c r="K28652" s="88"/>
    </row>
    <row r="28653" spans="2:11" hidden="1" x14ac:dyDescent="0.2">
      <c r="B28653" s="88"/>
      <c r="C28653" s="88"/>
      <c r="D28653" s="88"/>
      <c r="E28653" s="88"/>
      <c r="F28653" s="88"/>
      <c r="G28653" s="88"/>
      <c r="H28653" s="88"/>
      <c r="I28653" s="88"/>
      <c r="J28653" s="88"/>
      <c r="K28653" s="88"/>
    </row>
    <row r="28654" spans="2:11" hidden="1" x14ac:dyDescent="0.2">
      <c r="B28654" s="88"/>
      <c r="C28654" s="88"/>
      <c r="D28654" s="88"/>
      <c r="E28654" s="88"/>
      <c r="F28654" s="88"/>
      <c r="G28654" s="88"/>
      <c r="H28654" s="88"/>
      <c r="I28654" s="88"/>
      <c r="J28654" s="88"/>
      <c r="K28654" s="88"/>
    </row>
    <row r="28655" spans="2:11" hidden="1" x14ac:dyDescent="0.2">
      <c r="B28655" s="88"/>
      <c r="C28655" s="88"/>
      <c r="D28655" s="88"/>
      <c r="E28655" s="88"/>
      <c r="F28655" s="88"/>
      <c r="G28655" s="88"/>
      <c r="H28655" s="88"/>
      <c r="I28655" s="88"/>
      <c r="J28655" s="88"/>
      <c r="K28655" s="88"/>
    </row>
    <row r="28656" spans="2:11" hidden="1" x14ac:dyDescent="0.2">
      <c r="B28656" s="88"/>
      <c r="C28656" s="88"/>
      <c r="D28656" s="88"/>
      <c r="E28656" s="88"/>
      <c r="F28656" s="88"/>
      <c r="G28656" s="88"/>
      <c r="H28656" s="88"/>
      <c r="I28656" s="88"/>
      <c r="J28656" s="88"/>
      <c r="K28656" s="88"/>
    </row>
    <row r="28657" spans="2:11" hidden="1" x14ac:dyDescent="0.2">
      <c r="B28657" s="88"/>
      <c r="C28657" s="88"/>
      <c r="D28657" s="88"/>
      <c r="E28657" s="88"/>
      <c r="F28657" s="88"/>
      <c r="G28657" s="88"/>
      <c r="H28657" s="88"/>
      <c r="I28657" s="88"/>
      <c r="J28657" s="88"/>
      <c r="K28657" s="88"/>
    </row>
    <row r="28658" spans="2:11" hidden="1" x14ac:dyDescent="0.2">
      <c r="B28658" s="88"/>
      <c r="C28658" s="88"/>
      <c r="D28658" s="88"/>
      <c r="E28658" s="88"/>
      <c r="F28658" s="88"/>
      <c r="G28658" s="88"/>
      <c r="H28658" s="88"/>
      <c r="I28658" s="88"/>
      <c r="J28658" s="88"/>
      <c r="K28658" s="88"/>
    </row>
    <row r="28659" spans="2:11" hidden="1" x14ac:dyDescent="0.2">
      <c r="B28659" s="88"/>
      <c r="C28659" s="88"/>
      <c r="D28659" s="88"/>
      <c r="E28659" s="88"/>
      <c r="F28659" s="88"/>
      <c r="G28659" s="88"/>
      <c r="H28659" s="88"/>
      <c r="I28659" s="88"/>
      <c r="J28659" s="88"/>
      <c r="K28659" s="88"/>
    </row>
    <row r="28660" spans="2:11" hidden="1" x14ac:dyDescent="0.2">
      <c r="B28660" s="88"/>
      <c r="C28660" s="88"/>
      <c r="D28660" s="88"/>
      <c r="E28660" s="88"/>
      <c r="F28660" s="88"/>
      <c r="G28660" s="88"/>
      <c r="H28660" s="88"/>
      <c r="I28660" s="88"/>
      <c r="J28660" s="88"/>
      <c r="K28660" s="88"/>
    </row>
    <row r="28661" spans="2:11" hidden="1" x14ac:dyDescent="0.2">
      <c r="B28661" s="88"/>
      <c r="C28661" s="88"/>
      <c r="D28661" s="88"/>
      <c r="E28661" s="88"/>
      <c r="F28661" s="88"/>
      <c r="G28661" s="88"/>
      <c r="H28661" s="88"/>
      <c r="I28661" s="88"/>
      <c r="J28661" s="88"/>
      <c r="K28661" s="88"/>
    </row>
    <row r="28662" spans="2:11" hidden="1" x14ac:dyDescent="0.2">
      <c r="B28662" s="88"/>
      <c r="C28662" s="88"/>
      <c r="D28662" s="88"/>
      <c r="E28662" s="88"/>
      <c r="F28662" s="88"/>
      <c r="G28662" s="88"/>
      <c r="H28662" s="88"/>
      <c r="I28662" s="88"/>
      <c r="J28662" s="88"/>
      <c r="K28662" s="88"/>
    </row>
    <row r="28663" spans="2:11" hidden="1" x14ac:dyDescent="0.2">
      <c r="B28663" s="88"/>
      <c r="C28663" s="88"/>
      <c r="D28663" s="88"/>
      <c r="E28663" s="88"/>
      <c r="F28663" s="88"/>
      <c r="G28663" s="88"/>
      <c r="H28663" s="88"/>
      <c r="I28663" s="88"/>
      <c r="J28663" s="88"/>
      <c r="K28663" s="88"/>
    </row>
    <row r="28664" spans="2:11" hidden="1" x14ac:dyDescent="0.2">
      <c r="B28664" s="88"/>
      <c r="C28664" s="88"/>
      <c r="D28664" s="88"/>
      <c r="E28664" s="88"/>
      <c r="F28664" s="88"/>
      <c r="G28664" s="88"/>
      <c r="H28664" s="88"/>
      <c r="I28664" s="88"/>
      <c r="J28664" s="88"/>
      <c r="K28664" s="88"/>
    </row>
    <row r="28665" spans="2:11" hidden="1" x14ac:dyDescent="0.2">
      <c r="B28665" s="88"/>
      <c r="C28665" s="88"/>
      <c r="D28665" s="88"/>
      <c r="E28665" s="88"/>
      <c r="F28665" s="88"/>
      <c r="G28665" s="88"/>
      <c r="H28665" s="88"/>
      <c r="I28665" s="88"/>
      <c r="J28665" s="88"/>
      <c r="K28665" s="88"/>
    </row>
    <row r="28666" spans="2:11" hidden="1" x14ac:dyDescent="0.2">
      <c r="B28666" s="88"/>
      <c r="C28666" s="88"/>
      <c r="D28666" s="88"/>
      <c r="E28666" s="88"/>
      <c r="F28666" s="88"/>
      <c r="G28666" s="88"/>
      <c r="H28666" s="88"/>
      <c r="I28666" s="88"/>
      <c r="J28666" s="88"/>
      <c r="K28666" s="88"/>
    </row>
    <row r="28667" spans="2:11" hidden="1" x14ac:dyDescent="0.2">
      <c r="B28667" s="88"/>
      <c r="C28667" s="88"/>
      <c r="D28667" s="88"/>
      <c r="E28667" s="88"/>
      <c r="F28667" s="88"/>
      <c r="G28667" s="88"/>
      <c r="H28667" s="88"/>
      <c r="I28667" s="88"/>
      <c r="J28667" s="88"/>
      <c r="K28667" s="88"/>
    </row>
    <row r="28668" spans="2:11" hidden="1" x14ac:dyDescent="0.2">
      <c r="B28668" s="88"/>
      <c r="C28668" s="88"/>
      <c r="D28668" s="88"/>
      <c r="E28668" s="88"/>
      <c r="F28668" s="88"/>
      <c r="G28668" s="88"/>
      <c r="H28668" s="88"/>
      <c r="I28668" s="88"/>
      <c r="J28668" s="88"/>
      <c r="K28668" s="88"/>
    </row>
    <row r="28669" spans="2:11" hidden="1" x14ac:dyDescent="0.2">
      <c r="B28669" s="88"/>
      <c r="C28669" s="88"/>
      <c r="D28669" s="88"/>
      <c r="E28669" s="88"/>
      <c r="F28669" s="88"/>
      <c r="G28669" s="88"/>
      <c r="H28669" s="88"/>
      <c r="I28669" s="88"/>
      <c r="J28669" s="88"/>
      <c r="K28669" s="88"/>
    </row>
    <row r="28670" spans="2:11" hidden="1" x14ac:dyDescent="0.2">
      <c r="B28670" s="88"/>
      <c r="C28670" s="88"/>
      <c r="D28670" s="88"/>
      <c r="E28670" s="88"/>
      <c r="F28670" s="88"/>
      <c r="G28670" s="88"/>
      <c r="H28670" s="88"/>
      <c r="I28670" s="88"/>
      <c r="J28670" s="88"/>
      <c r="K28670" s="88"/>
    </row>
    <row r="28671" spans="2:11" hidden="1" x14ac:dyDescent="0.2">
      <c r="B28671" s="88"/>
      <c r="C28671" s="88"/>
      <c r="D28671" s="88"/>
      <c r="E28671" s="88"/>
      <c r="F28671" s="88"/>
      <c r="G28671" s="88"/>
      <c r="H28671" s="88"/>
      <c r="I28671" s="88"/>
      <c r="J28671" s="88"/>
      <c r="K28671" s="88"/>
    </row>
    <row r="28672" spans="2:11" hidden="1" x14ac:dyDescent="0.2">
      <c r="B28672" s="88"/>
      <c r="C28672" s="88"/>
      <c r="D28672" s="88"/>
      <c r="E28672" s="88"/>
      <c r="F28672" s="88"/>
      <c r="G28672" s="88"/>
      <c r="H28672" s="88"/>
      <c r="I28672" s="88"/>
      <c r="J28672" s="88"/>
      <c r="K28672" s="88"/>
    </row>
    <row r="28673" spans="2:11" hidden="1" x14ac:dyDescent="0.2">
      <c r="B28673" s="88"/>
      <c r="C28673" s="88"/>
      <c r="D28673" s="88"/>
      <c r="E28673" s="88"/>
      <c r="F28673" s="88"/>
      <c r="G28673" s="88"/>
      <c r="H28673" s="88"/>
      <c r="I28673" s="88"/>
      <c r="J28673" s="88"/>
      <c r="K28673" s="88"/>
    </row>
    <row r="28674" spans="2:11" hidden="1" x14ac:dyDescent="0.2">
      <c r="B28674" s="88"/>
      <c r="C28674" s="88"/>
      <c r="D28674" s="88"/>
      <c r="E28674" s="88"/>
      <c r="F28674" s="88"/>
      <c r="G28674" s="88"/>
      <c r="H28674" s="88"/>
      <c r="I28674" s="88"/>
      <c r="J28674" s="88"/>
      <c r="K28674" s="88"/>
    </row>
    <row r="28675" spans="2:11" hidden="1" x14ac:dyDescent="0.2">
      <c r="B28675" s="88"/>
      <c r="C28675" s="88"/>
      <c r="D28675" s="88"/>
      <c r="E28675" s="88"/>
      <c r="F28675" s="88"/>
      <c r="G28675" s="88"/>
      <c r="H28675" s="88"/>
      <c r="I28675" s="88"/>
      <c r="J28675" s="88"/>
      <c r="K28675" s="88"/>
    </row>
    <row r="28676" spans="2:11" hidden="1" x14ac:dyDescent="0.2">
      <c r="B28676" s="88"/>
      <c r="C28676" s="88"/>
      <c r="D28676" s="88"/>
      <c r="E28676" s="88"/>
      <c r="F28676" s="88"/>
      <c r="G28676" s="88"/>
      <c r="H28676" s="88"/>
      <c r="I28676" s="88"/>
      <c r="J28676" s="88"/>
      <c r="K28676" s="88"/>
    </row>
    <row r="28677" spans="2:11" hidden="1" x14ac:dyDescent="0.2">
      <c r="B28677" s="88"/>
      <c r="C28677" s="88"/>
      <c r="D28677" s="88"/>
      <c r="E28677" s="88"/>
      <c r="F28677" s="88"/>
      <c r="G28677" s="88"/>
      <c r="H28677" s="88"/>
      <c r="I28677" s="88"/>
      <c r="J28677" s="88"/>
      <c r="K28677" s="88"/>
    </row>
    <row r="28678" spans="2:11" hidden="1" x14ac:dyDescent="0.2">
      <c r="B28678" s="88"/>
      <c r="C28678" s="88"/>
      <c r="D28678" s="88"/>
      <c r="E28678" s="88"/>
      <c r="F28678" s="88"/>
      <c r="G28678" s="88"/>
      <c r="H28678" s="88"/>
      <c r="I28678" s="88"/>
      <c r="J28678" s="88"/>
      <c r="K28678" s="88"/>
    </row>
    <row r="28679" spans="2:11" hidden="1" x14ac:dyDescent="0.2">
      <c r="B28679" s="88"/>
      <c r="C28679" s="88"/>
      <c r="D28679" s="88"/>
      <c r="E28679" s="88"/>
      <c r="F28679" s="88"/>
      <c r="G28679" s="88"/>
      <c r="H28679" s="88"/>
      <c r="I28679" s="88"/>
      <c r="J28679" s="88"/>
      <c r="K28679" s="88"/>
    </row>
    <row r="28680" spans="2:11" hidden="1" x14ac:dyDescent="0.2">
      <c r="B28680" s="88"/>
      <c r="C28680" s="88"/>
      <c r="D28680" s="88"/>
      <c r="E28680" s="88"/>
      <c r="F28680" s="88"/>
      <c r="G28680" s="88"/>
      <c r="H28680" s="88"/>
      <c r="I28680" s="88"/>
      <c r="J28680" s="88"/>
      <c r="K28680" s="88"/>
    </row>
    <row r="28681" spans="2:11" hidden="1" x14ac:dyDescent="0.2">
      <c r="B28681" s="88"/>
      <c r="C28681" s="88"/>
      <c r="D28681" s="88"/>
      <c r="E28681" s="88"/>
      <c r="F28681" s="88"/>
      <c r="G28681" s="88"/>
      <c r="H28681" s="88"/>
      <c r="I28681" s="88"/>
      <c r="J28681" s="88"/>
      <c r="K28681" s="88"/>
    </row>
    <row r="28682" spans="2:11" hidden="1" x14ac:dyDescent="0.2">
      <c r="B28682" s="88"/>
      <c r="C28682" s="88"/>
      <c r="D28682" s="88"/>
      <c r="E28682" s="88"/>
      <c r="F28682" s="88"/>
      <c r="G28682" s="88"/>
      <c r="H28682" s="88"/>
      <c r="I28682" s="88"/>
      <c r="J28682" s="88"/>
      <c r="K28682" s="88"/>
    </row>
    <row r="28683" spans="2:11" hidden="1" x14ac:dyDescent="0.2">
      <c r="B28683" s="88"/>
      <c r="C28683" s="88"/>
      <c r="D28683" s="88"/>
      <c r="E28683" s="88"/>
      <c r="F28683" s="88"/>
      <c r="G28683" s="88"/>
      <c r="H28683" s="88"/>
      <c r="I28683" s="88"/>
      <c r="J28683" s="88"/>
      <c r="K28683" s="88"/>
    </row>
    <row r="28684" spans="2:11" hidden="1" x14ac:dyDescent="0.2">
      <c r="B28684" s="88"/>
      <c r="C28684" s="88"/>
      <c r="D28684" s="88"/>
      <c r="E28684" s="88"/>
      <c r="F28684" s="88"/>
      <c r="G28684" s="88"/>
      <c r="H28684" s="88"/>
      <c r="I28684" s="88"/>
      <c r="J28684" s="88"/>
      <c r="K28684" s="88"/>
    </row>
    <row r="28685" spans="2:11" hidden="1" x14ac:dyDescent="0.2">
      <c r="B28685" s="88"/>
      <c r="C28685" s="88"/>
      <c r="D28685" s="88"/>
      <c r="E28685" s="88"/>
      <c r="F28685" s="88"/>
      <c r="G28685" s="88"/>
      <c r="H28685" s="88"/>
      <c r="I28685" s="88"/>
      <c r="J28685" s="88"/>
      <c r="K28685" s="88"/>
    </row>
    <row r="28686" spans="2:11" hidden="1" x14ac:dyDescent="0.2">
      <c r="B28686" s="88"/>
      <c r="C28686" s="88"/>
      <c r="D28686" s="88"/>
      <c r="E28686" s="88"/>
      <c r="F28686" s="88"/>
      <c r="G28686" s="88"/>
      <c r="H28686" s="88"/>
      <c r="I28686" s="88"/>
      <c r="J28686" s="88"/>
      <c r="K28686" s="88"/>
    </row>
    <row r="28687" spans="2:11" hidden="1" x14ac:dyDescent="0.2">
      <c r="B28687" s="88"/>
      <c r="C28687" s="88"/>
      <c r="D28687" s="88"/>
      <c r="E28687" s="88"/>
      <c r="F28687" s="88"/>
      <c r="G28687" s="88"/>
      <c r="H28687" s="88"/>
      <c r="I28687" s="88"/>
      <c r="J28687" s="88"/>
      <c r="K28687" s="88"/>
    </row>
    <row r="28688" spans="2:11" hidden="1" x14ac:dyDescent="0.2">
      <c r="B28688" s="88"/>
      <c r="C28688" s="88"/>
      <c r="D28688" s="88"/>
      <c r="E28688" s="88"/>
      <c r="F28688" s="88"/>
      <c r="G28688" s="88"/>
      <c r="H28688" s="88"/>
      <c r="I28688" s="88"/>
      <c r="J28688" s="88"/>
      <c r="K28688" s="88"/>
    </row>
    <row r="28689" spans="2:11" hidden="1" x14ac:dyDescent="0.2">
      <c r="B28689" s="88"/>
      <c r="C28689" s="88"/>
      <c r="D28689" s="88"/>
      <c r="E28689" s="88"/>
      <c r="F28689" s="88"/>
      <c r="G28689" s="88"/>
      <c r="H28689" s="88"/>
      <c r="I28689" s="88"/>
      <c r="J28689" s="88"/>
      <c r="K28689" s="88"/>
    </row>
    <row r="28690" spans="2:11" hidden="1" x14ac:dyDescent="0.2">
      <c r="B28690" s="88"/>
      <c r="C28690" s="88"/>
      <c r="D28690" s="88"/>
      <c r="E28690" s="88"/>
      <c r="F28690" s="88"/>
      <c r="G28690" s="88"/>
      <c r="H28690" s="88"/>
      <c r="I28690" s="88"/>
      <c r="J28690" s="88"/>
      <c r="K28690" s="88"/>
    </row>
    <row r="28691" spans="2:11" hidden="1" x14ac:dyDescent="0.2">
      <c r="B28691" s="88"/>
      <c r="C28691" s="88"/>
      <c r="D28691" s="88"/>
      <c r="E28691" s="88"/>
      <c r="F28691" s="88"/>
      <c r="G28691" s="88"/>
      <c r="H28691" s="88"/>
      <c r="I28691" s="88"/>
      <c r="J28691" s="88"/>
      <c r="K28691" s="88"/>
    </row>
    <row r="28692" spans="2:11" hidden="1" x14ac:dyDescent="0.2">
      <c r="B28692" s="88"/>
      <c r="C28692" s="88"/>
      <c r="D28692" s="88"/>
      <c r="E28692" s="88"/>
      <c r="F28692" s="88"/>
      <c r="G28692" s="88"/>
      <c r="H28692" s="88"/>
      <c r="I28692" s="88"/>
      <c r="J28692" s="88"/>
      <c r="K28692" s="88"/>
    </row>
    <row r="28693" spans="2:11" hidden="1" x14ac:dyDescent="0.2">
      <c r="B28693" s="88"/>
      <c r="C28693" s="88"/>
      <c r="D28693" s="88"/>
      <c r="E28693" s="88"/>
      <c r="F28693" s="88"/>
      <c r="G28693" s="88"/>
      <c r="H28693" s="88"/>
      <c r="I28693" s="88"/>
      <c r="J28693" s="88"/>
      <c r="K28693" s="88"/>
    </row>
    <row r="28694" spans="2:11" hidden="1" x14ac:dyDescent="0.2">
      <c r="B28694" s="88"/>
      <c r="C28694" s="88"/>
      <c r="D28694" s="88"/>
      <c r="E28694" s="88"/>
      <c r="F28694" s="88"/>
      <c r="G28694" s="88"/>
      <c r="H28694" s="88"/>
      <c r="I28694" s="88"/>
      <c r="J28694" s="88"/>
      <c r="K28694" s="88"/>
    </row>
    <row r="28695" spans="2:11" hidden="1" x14ac:dyDescent="0.2">
      <c r="B28695" s="88"/>
      <c r="C28695" s="88"/>
      <c r="D28695" s="88"/>
      <c r="E28695" s="88"/>
      <c r="F28695" s="88"/>
      <c r="G28695" s="88"/>
      <c r="H28695" s="88"/>
      <c r="I28695" s="88"/>
      <c r="J28695" s="88"/>
      <c r="K28695" s="88"/>
    </row>
    <row r="28696" spans="2:11" hidden="1" x14ac:dyDescent="0.2">
      <c r="B28696" s="88"/>
      <c r="C28696" s="88"/>
      <c r="D28696" s="88"/>
      <c r="E28696" s="88"/>
      <c r="F28696" s="88"/>
      <c r="G28696" s="88"/>
      <c r="H28696" s="88"/>
      <c r="I28696" s="88"/>
      <c r="J28696" s="88"/>
      <c r="K28696" s="88"/>
    </row>
    <row r="28697" spans="2:11" hidden="1" x14ac:dyDescent="0.2">
      <c r="B28697" s="88"/>
      <c r="C28697" s="88"/>
      <c r="D28697" s="88"/>
      <c r="E28697" s="88"/>
      <c r="F28697" s="88"/>
      <c r="G28697" s="88"/>
      <c r="H28697" s="88"/>
      <c r="I28697" s="88"/>
      <c r="J28697" s="88"/>
      <c r="K28697" s="88"/>
    </row>
    <row r="28698" spans="2:11" hidden="1" x14ac:dyDescent="0.2">
      <c r="B28698" s="88"/>
      <c r="C28698" s="88"/>
      <c r="D28698" s="88"/>
      <c r="E28698" s="88"/>
      <c r="F28698" s="88"/>
      <c r="G28698" s="88"/>
      <c r="H28698" s="88"/>
      <c r="I28698" s="88"/>
      <c r="J28698" s="88"/>
      <c r="K28698" s="88"/>
    </row>
    <row r="28699" spans="2:11" hidden="1" x14ac:dyDescent="0.2">
      <c r="B28699" s="88"/>
      <c r="C28699" s="88"/>
      <c r="D28699" s="88"/>
      <c r="E28699" s="88"/>
      <c r="F28699" s="88"/>
      <c r="G28699" s="88"/>
      <c r="H28699" s="88"/>
      <c r="I28699" s="88"/>
      <c r="J28699" s="88"/>
      <c r="K28699" s="88"/>
    </row>
    <row r="28700" spans="2:11" hidden="1" x14ac:dyDescent="0.2">
      <c r="B28700" s="88"/>
      <c r="C28700" s="88"/>
      <c r="D28700" s="88"/>
      <c r="E28700" s="88"/>
      <c r="F28700" s="88"/>
      <c r="G28700" s="88"/>
      <c r="H28700" s="88"/>
      <c r="I28700" s="88"/>
      <c r="J28700" s="88"/>
      <c r="K28700" s="88"/>
    </row>
    <row r="28701" spans="2:11" hidden="1" x14ac:dyDescent="0.2">
      <c r="B28701" s="88"/>
      <c r="C28701" s="88"/>
      <c r="D28701" s="88"/>
      <c r="E28701" s="88"/>
      <c r="F28701" s="88"/>
      <c r="G28701" s="88"/>
      <c r="H28701" s="88"/>
      <c r="I28701" s="88"/>
      <c r="J28701" s="88"/>
      <c r="K28701" s="88"/>
    </row>
    <row r="28702" spans="2:11" hidden="1" x14ac:dyDescent="0.2">
      <c r="B28702" s="88"/>
      <c r="C28702" s="88"/>
      <c r="D28702" s="88"/>
      <c r="E28702" s="88"/>
      <c r="F28702" s="88"/>
      <c r="G28702" s="88"/>
      <c r="H28702" s="88"/>
      <c r="I28702" s="88"/>
      <c r="J28702" s="88"/>
      <c r="K28702" s="88"/>
    </row>
    <row r="28703" spans="2:11" hidden="1" x14ac:dyDescent="0.2">
      <c r="B28703" s="88"/>
      <c r="C28703" s="88"/>
      <c r="D28703" s="88"/>
      <c r="E28703" s="88"/>
      <c r="F28703" s="88"/>
      <c r="G28703" s="88"/>
      <c r="H28703" s="88"/>
      <c r="I28703" s="88"/>
      <c r="J28703" s="88"/>
      <c r="K28703" s="88"/>
    </row>
    <row r="28704" spans="2:11" hidden="1" x14ac:dyDescent="0.2">
      <c r="B28704" s="88"/>
      <c r="C28704" s="88"/>
      <c r="D28704" s="88"/>
      <c r="E28704" s="88"/>
      <c r="F28704" s="88"/>
      <c r="G28704" s="88"/>
      <c r="H28704" s="88"/>
      <c r="I28704" s="88"/>
      <c r="J28704" s="88"/>
      <c r="K28704" s="88"/>
    </row>
    <row r="28705" spans="2:11" hidden="1" x14ac:dyDescent="0.2">
      <c r="B28705" s="88"/>
      <c r="C28705" s="88"/>
      <c r="D28705" s="88"/>
      <c r="E28705" s="88"/>
      <c r="F28705" s="88"/>
      <c r="G28705" s="88"/>
      <c r="H28705" s="88"/>
      <c r="I28705" s="88"/>
      <c r="J28705" s="88"/>
      <c r="K28705" s="88"/>
    </row>
    <row r="28706" spans="2:11" hidden="1" x14ac:dyDescent="0.2">
      <c r="B28706" s="88"/>
      <c r="C28706" s="88"/>
      <c r="D28706" s="88"/>
      <c r="E28706" s="88"/>
      <c r="F28706" s="88"/>
      <c r="G28706" s="88"/>
      <c r="H28706" s="88"/>
      <c r="I28706" s="88"/>
      <c r="J28706" s="88"/>
      <c r="K28706" s="88"/>
    </row>
    <row r="28707" spans="2:11" hidden="1" x14ac:dyDescent="0.2">
      <c r="B28707" s="88"/>
      <c r="C28707" s="88"/>
      <c r="D28707" s="88"/>
      <c r="E28707" s="88"/>
      <c r="F28707" s="88"/>
      <c r="G28707" s="88"/>
      <c r="H28707" s="88"/>
      <c r="I28707" s="88"/>
      <c r="J28707" s="88"/>
      <c r="K28707" s="88"/>
    </row>
    <row r="28708" spans="2:11" hidden="1" x14ac:dyDescent="0.2">
      <c r="B28708" s="88"/>
      <c r="C28708" s="88"/>
      <c r="D28708" s="88"/>
      <c r="E28708" s="88"/>
      <c r="F28708" s="88"/>
      <c r="G28708" s="88"/>
      <c r="H28708" s="88"/>
      <c r="I28708" s="88"/>
      <c r="J28708" s="88"/>
      <c r="K28708" s="88"/>
    </row>
    <row r="28709" spans="2:11" hidden="1" x14ac:dyDescent="0.2">
      <c r="B28709" s="88"/>
      <c r="C28709" s="88"/>
      <c r="D28709" s="88"/>
      <c r="E28709" s="88"/>
      <c r="F28709" s="88"/>
      <c r="G28709" s="88"/>
      <c r="H28709" s="88"/>
      <c r="I28709" s="88"/>
      <c r="J28709" s="88"/>
      <c r="K28709" s="88"/>
    </row>
    <row r="28710" spans="2:11" hidden="1" x14ac:dyDescent="0.2">
      <c r="B28710" s="88"/>
      <c r="C28710" s="88"/>
      <c r="D28710" s="88"/>
      <c r="E28710" s="88"/>
      <c r="F28710" s="88"/>
      <c r="G28710" s="88"/>
      <c r="H28710" s="88"/>
      <c r="I28710" s="88"/>
      <c r="J28710" s="88"/>
      <c r="K28710" s="88"/>
    </row>
    <row r="28711" spans="2:11" hidden="1" x14ac:dyDescent="0.2">
      <c r="B28711" s="88"/>
      <c r="C28711" s="88"/>
      <c r="D28711" s="88"/>
      <c r="E28711" s="88"/>
      <c r="F28711" s="88"/>
      <c r="G28711" s="88"/>
      <c r="H28711" s="88"/>
      <c r="I28711" s="88"/>
      <c r="J28711" s="88"/>
      <c r="K28711" s="88"/>
    </row>
    <row r="28712" spans="2:11" hidden="1" x14ac:dyDescent="0.2">
      <c r="B28712" s="88"/>
      <c r="C28712" s="88"/>
      <c r="D28712" s="88"/>
      <c r="E28712" s="88"/>
      <c r="F28712" s="88"/>
      <c r="G28712" s="88"/>
      <c r="H28712" s="88"/>
      <c r="I28712" s="88"/>
      <c r="J28712" s="88"/>
      <c r="K28712" s="88"/>
    </row>
    <row r="28713" spans="2:11" hidden="1" x14ac:dyDescent="0.2">
      <c r="B28713" s="88"/>
      <c r="C28713" s="88"/>
      <c r="D28713" s="88"/>
      <c r="E28713" s="88"/>
      <c r="F28713" s="88"/>
      <c r="G28713" s="88"/>
      <c r="H28713" s="88"/>
      <c r="I28713" s="88"/>
      <c r="J28713" s="88"/>
      <c r="K28713" s="88"/>
    </row>
    <row r="28714" spans="2:11" hidden="1" x14ac:dyDescent="0.2">
      <c r="B28714" s="88"/>
      <c r="C28714" s="88"/>
      <c r="D28714" s="88"/>
      <c r="E28714" s="88"/>
      <c r="F28714" s="88"/>
      <c r="G28714" s="88"/>
      <c r="H28714" s="88"/>
      <c r="I28714" s="88"/>
      <c r="J28714" s="88"/>
      <c r="K28714" s="88"/>
    </row>
    <row r="28715" spans="2:11" hidden="1" x14ac:dyDescent="0.2">
      <c r="B28715" s="88"/>
      <c r="C28715" s="88"/>
      <c r="D28715" s="88"/>
      <c r="E28715" s="88"/>
      <c r="F28715" s="88"/>
      <c r="G28715" s="88"/>
      <c r="H28715" s="88"/>
      <c r="I28715" s="88"/>
      <c r="J28715" s="88"/>
      <c r="K28715" s="88"/>
    </row>
    <row r="28716" spans="2:11" hidden="1" x14ac:dyDescent="0.2">
      <c r="B28716" s="88"/>
      <c r="C28716" s="88"/>
      <c r="D28716" s="88"/>
      <c r="E28716" s="88"/>
      <c r="F28716" s="88"/>
      <c r="G28716" s="88"/>
      <c r="H28716" s="88"/>
      <c r="I28716" s="88"/>
      <c r="J28716" s="88"/>
      <c r="K28716" s="88"/>
    </row>
    <row r="28717" spans="2:11" hidden="1" x14ac:dyDescent="0.2">
      <c r="B28717" s="88"/>
      <c r="C28717" s="88"/>
      <c r="D28717" s="88"/>
      <c r="E28717" s="88"/>
      <c r="F28717" s="88"/>
      <c r="G28717" s="88"/>
      <c r="H28717" s="88"/>
      <c r="I28717" s="88"/>
      <c r="J28717" s="88"/>
      <c r="K28717" s="88"/>
    </row>
    <row r="28718" spans="2:11" hidden="1" x14ac:dyDescent="0.2">
      <c r="B28718" s="88"/>
      <c r="C28718" s="88"/>
      <c r="D28718" s="88"/>
      <c r="E28718" s="88"/>
      <c r="F28718" s="88"/>
      <c r="G28718" s="88"/>
      <c r="H28718" s="88"/>
      <c r="I28718" s="88"/>
      <c r="J28718" s="88"/>
      <c r="K28718" s="88"/>
    </row>
    <row r="28719" spans="2:11" hidden="1" x14ac:dyDescent="0.2">
      <c r="B28719" s="88"/>
      <c r="C28719" s="88"/>
      <c r="D28719" s="88"/>
      <c r="E28719" s="88"/>
      <c r="F28719" s="88"/>
      <c r="G28719" s="88"/>
      <c r="H28719" s="88"/>
      <c r="I28719" s="88"/>
      <c r="J28719" s="88"/>
      <c r="K28719" s="88"/>
    </row>
    <row r="28720" spans="2:11" hidden="1" x14ac:dyDescent="0.2">
      <c r="B28720" s="88"/>
      <c r="C28720" s="88"/>
      <c r="D28720" s="88"/>
      <c r="E28720" s="88"/>
      <c r="F28720" s="88"/>
      <c r="G28720" s="88"/>
      <c r="H28720" s="88"/>
      <c r="I28720" s="88"/>
      <c r="J28720" s="88"/>
      <c r="K28720" s="88"/>
    </row>
    <row r="28721" spans="2:11" hidden="1" x14ac:dyDescent="0.2">
      <c r="B28721" s="88"/>
      <c r="C28721" s="88"/>
      <c r="D28721" s="88"/>
      <c r="E28721" s="88"/>
      <c r="F28721" s="88"/>
      <c r="G28721" s="88"/>
      <c r="H28721" s="88"/>
      <c r="I28721" s="88"/>
      <c r="J28721" s="88"/>
      <c r="K28721" s="88"/>
    </row>
    <row r="28722" spans="2:11" hidden="1" x14ac:dyDescent="0.2">
      <c r="B28722" s="88"/>
      <c r="C28722" s="88"/>
      <c r="D28722" s="88"/>
      <c r="E28722" s="88"/>
      <c r="F28722" s="88"/>
      <c r="G28722" s="88"/>
      <c r="H28722" s="88"/>
      <c r="I28722" s="88"/>
      <c r="J28722" s="88"/>
      <c r="K28722" s="88"/>
    </row>
    <row r="28723" spans="2:11" hidden="1" x14ac:dyDescent="0.2">
      <c r="B28723" s="88"/>
      <c r="C28723" s="88"/>
      <c r="D28723" s="88"/>
      <c r="E28723" s="88"/>
      <c r="F28723" s="88"/>
      <c r="G28723" s="88"/>
      <c r="H28723" s="88"/>
      <c r="I28723" s="88"/>
      <c r="J28723" s="88"/>
      <c r="K28723" s="88"/>
    </row>
    <row r="28724" spans="2:11" hidden="1" x14ac:dyDescent="0.2">
      <c r="B28724" s="88"/>
      <c r="C28724" s="88"/>
      <c r="D28724" s="88"/>
      <c r="E28724" s="88"/>
      <c r="F28724" s="88"/>
      <c r="G28724" s="88"/>
      <c r="H28724" s="88"/>
      <c r="I28724" s="88"/>
      <c r="J28724" s="88"/>
      <c r="K28724" s="88"/>
    </row>
    <row r="28725" spans="2:11" hidden="1" x14ac:dyDescent="0.2">
      <c r="B28725" s="88"/>
      <c r="C28725" s="88"/>
      <c r="D28725" s="88"/>
      <c r="E28725" s="88"/>
      <c r="F28725" s="88"/>
      <c r="G28725" s="88"/>
      <c r="H28725" s="88"/>
      <c r="I28725" s="88"/>
      <c r="J28725" s="88"/>
      <c r="K28725" s="88"/>
    </row>
    <row r="28726" spans="2:11" hidden="1" x14ac:dyDescent="0.2">
      <c r="B28726" s="88"/>
      <c r="C28726" s="88"/>
      <c r="D28726" s="88"/>
      <c r="E28726" s="88"/>
      <c r="F28726" s="88"/>
      <c r="G28726" s="88"/>
      <c r="H28726" s="88"/>
      <c r="I28726" s="88"/>
      <c r="J28726" s="88"/>
      <c r="K28726" s="88"/>
    </row>
    <row r="28727" spans="2:11" hidden="1" x14ac:dyDescent="0.2">
      <c r="B28727" s="88"/>
      <c r="C28727" s="88"/>
      <c r="D28727" s="88"/>
      <c r="E28727" s="88"/>
      <c r="F28727" s="88"/>
      <c r="G28727" s="88"/>
      <c r="H28727" s="88"/>
      <c r="I28727" s="88"/>
      <c r="J28727" s="88"/>
      <c r="K28727" s="88"/>
    </row>
    <row r="28728" spans="2:11" hidden="1" x14ac:dyDescent="0.2">
      <c r="B28728" s="88"/>
      <c r="C28728" s="88"/>
      <c r="D28728" s="88"/>
      <c r="E28728" s="88"/>
      <c r="F28728" s="88"/>
      <c r="G28728" s="88"/>
      <c r="H28728" s="88"/>
      <c r="I28728" s="88"/>
      <c r="J28728" s="88"/>
      <c r="K28728" s="88"/>
    </row>
    <row r="28729" spans="2:11" hidden="1" x14ac:dyDescent="0.2">
      <c r="B28729" s="88"/>
      <c r="C28729" s="88"/>
      <c r="D28729" s="88"/>
      <c r="E28729" s="88"/>
      <c r="F28729" s="88"/>
      <c r="G28729" s="88"/>
      <c r="H28729" s="88"/>
      <c r="I28729" s="88"/>
      <c r="J28729" s="88"/>
      <c r="K28729" s="88"/>
    </row>
    <row r="28730" spans="2:11" hidden="1" x14ac:dyDescent="0.2">
      <c r="B28730" s="88"/>
      <c r="C28730" s="88"/>
      <c r="D28730" s="88"/>
      <c r="E28730" s="88"/>
      <c r="F28730" s="88"/>
      <c r="G28730" s="88"/>
      <c r="H28730" s="88"/>
      <c r="I28730" s="88"/>
      <c r="J28730" s="88"/>
      <c r="K28730" s="88"/>
    </row>
    <row r="28731" spans="2:11" hidden="1" x14ac:dyDescent="0.2">
      <c r="B28731" s="88"/>
      <c r="C28731" s="88"/>
      <c r="D28731" s="88"/>
      <c r="E28731" s="88"/>
      <c r="F28731" s="88"/>
      <c r="G28731" s="88"/>
      <c r="H28731" s="88"/>
      <c r="I28731" s="88"/>
      <c r="J28731" s="88"/>
      <c r="K28731" s="88"/>
    </row>
    <row r="28732" spans="2:11" hidden="1" x14ac:dyDescent="0.2">
      <c r="B28732" s="88"/>
      <c r="C28732" s="88"/>
      <c r="D28732" s="88"/>
      <c r="E28732" s="88"/>
      <c r="F28732" s="88"/>
      <c r="G28732" s="88"/>
      <c r="H28732" s="88"/>
      <c r="I28732" s="88"/>
      <c r="J28732" s="88"/>
      <c r="K28732" s="88"/>
    </row>
    <row r="28733" spans="2:11" hidden="1" x14ac:dyDescent="0.2">
      <c r="B28733" s="88"/>
      <c r="C28733" s="88"/>
      <c r="D28733" s="88"/>
      <c r="E28733" s="88"/>
      <c r="F28733" s="88"/>
      <c r="G28733" s="88"/>
      <c r="H28733" s="88"/>
      <c r="I28733" s="88"/>
      <c r="J28733" s="88"/>
      <c r="K28733" s="88"/>
    </row>
    <row r="28734" spans="2:11" hidden="1" x14ac:dyDescent="0.2">
      <c r="B28734" s="88"/>
      <c r="C28734" s="88"/>
      <c r="D28734" s="88"/>
      <c r="E28734" s="88"/>
      <c r="F28734" s="88"/>
      <c r="G28734" s="88"/>
      <c r="H28734" s="88"/>
      <c r="I28734" s="88"/>
      <c r="J28734" s="88"/>
      <c r="K28734" s="88"/>
    </row>
    <row r="28735" spans="2:11" hidden="1" x14ac:dyDescent="0.2">
      <c r="B28735" s="88"/>
      <c r="C28735" s="88"/>
      <c r="D28735" s="88"/>
      <c r="E28735" s="88"/>
      <c r="F28735" s="88"/>
      <c r="G28735" s="88"/>
      <c r="H28735" s="88"/>
      <c r="I28735" s="88"/>
      <c r="J28735" s="88"/>
      <c r="K28735" s="88"/>
    </row>
    <row r="28736" spans="2:11" hidden="1" x14ac:dyDescent="0.2">
      <c r="B28736" s="88"/>
      <c r="C28736" s="88"/>
      <c r="D28736" s="88"/>
      <c r="E28736" s="88"/>
      <c r="F28736" s="88"/>
      <c r="G28736" s="88"/>
      <c r="H28736" s="88"/>
      <c r="I28736" s="88"/>
      <c r="J28736" s="88"/>
      <c r="K28736" s="88"/>
    </row>
    <row r="28737" spans="2:11" hidden="1" x14ac:dyDescent="0.2">
      <c r="B28737" s="88"/>
      <c r="C28737" s="88"/>
      <c r="D28737" s="88"/>
      <c r="E28737" s="88"/>
      <c r="F28737" s="88"/>
      <c r="G28737" s="88"/>
      <c r="H28737" s="88"/>
      <c r="I28737" s="88"/>
      <c r="J28737" s="88"/>
      <c r="K28737" s="88"/>
    </row>
    <row r="28738" spans="2:11" hidden="1" x14ac:dyDescent="0.2">
      <c r="B28738" s="88"/>
      <c r="C28738" s="88"/>
      <c r="D28738" s="88"/>
      <c r="E28738" s="88"/>
      <c r="F28738" s="88"/>
      <c r="G28738" s="88"/>
      <c r="H28738" s="88"/>
      <c r="I28738" s="88"/>
      <c r="J28738" s="88"/>
      <c r="K28738" s="88"/>
    </row>
    <row r="28739" spans="2:11" hidden="1" x14ac:dyDescent="0.2">
      <c r="B28739" s="88"/>
      <c r="C28739" s="88"/>
      <c r="D28739" s="88"/>
      <c r="E28739" s="88"/>
      <c r="F28739" s="88"/>
      <c r="G28739" s="88"/>
      <c r="H28739" s="88"/>
      <c r="I28739" s="88"/>
      <c r="J28739" s="88"/>
      <c r="K28739" s="88"/>
    </row>
    <row r="28740" spans="2:11" hidden="1" x14ac:dyDescent="0.2">
      <c r="B28740" s="88"/>
      <c r="C28740" s="88"/>
      <c r="D28740" s="88"/>
      <c r="E28740" s="88"/>
      <c r="F28740" s="88"/>
      <c r="G28740" s="88"/>
      <c r="H28740" s="88"/>
      <c r="I28740" s="88"/>
      <c r="J28740" s="88"/>
      <c r="K28740" s="88"/>
    </row>
    <row r="28741" spans="2:11" hidden="1" x14ac:dyDescent="0.2">
      <c r="B28741" s="88"/>
      <c r="C28741" s="88"/>
      <c r="D28741" s="88"/>
      <c r="E28741" s="88"/>
      <c r="F28741" s="88"/>
      <c r="G28741" s="88"/>
      <c r="H28741" s="88"/>
      <c r="I28741" s="88"/>
      <c r="J28741" s="88"/>
      <c r="K28741" s="88"/>
    </row>
    <row r="28742" spans="2:11" hidden="1" x14ac:dyDescent="0.2">
      <c r="B28742" s="88"/>
      <c r="C28742" s="88"/>
      <c r="D28742" s="88"/>
      <c r="E28742" s="88"/>
      <c r="F28742" s="88"/>
      <c r="G28742" s="88"/>
      <c r="H28742" s="88"/>
      <c r="I28742" s="88"/>
      <c r="J28742" s="88"/>
      <c r="K28742" s="88"/>
    </row>
    <row r="28743" spans="2:11" hidden="1" x14ac:dyDescent="0.2">
      <c r="B28743" s="88"/>
      <c r="C28743" s="88"/>
      <c r="D28743" s="88"/>
      <c r="E28743" s="88"/>
      <c r="F28743" s="88"/>
      <c r="G28743" s="88"/>
      <c r="H28743" s="88"/>
      <c r="I28743" s="88"/>
      <c r="J28743" s="88"/>
      <c r="K28743" s="88"/>
    </row>
    <row r="28744" spans="2:11" hidden="1" x14ac:dyDescent="0.2">
      <c r="B28744" s="88"/>
      <c r="C28744" s="88"/>
      <c r="D28744" s="88"/>
      <c r="E28744" s="88"/>
      <c r="F28744" s="88"/>
      <c r="G28744" s="88"/>
      <c r="H28744" s="88"/>
      <c r="I28744" s="88"/>
      <c r="J28744" s="88"/>
      <c r="K28744" s="88"/>
    </row>
    <row r="28745" spans="2:11" hidden="1" x14ac:dyDescent="0.2">
      <c r="B28745" s="88"/>
      <c r="C28745" s="88"/>
      <c r="D28745" s="88"/>
      <c r="E28745" s="88"/>
      <c r="F28745" s="88"/>
      <c r="G28745" s="88"/>
      <c r="H28745" s="88"/>
      <c r="I28745" s="88"/>
      <c r="J28745" s="88"/>
      <c r="K28745" s="88"/>
    </row>
    <row r="28746" spans="2:11" hidden="1" x14ac:dyDescent="0.2">
      <c r="B28746" s="88"/>
      <c r="C28746" s="88"/>
      <c r="D28746" s="88"/>
      <c r="E28746" s="88"/>
      <c r="F28746" s="88"/>
      <c r="G28746" s="88"/>
      <c r="H28746" s="88"/>
      <c r="I28746" s="88"/>
      <c r="J28746" s="88"/>
      <c r="K28746" s="88"/>
    </row>
    <row r="28747" spans="2:11" hidden="1" x14ac:dyDescent="0.2">
      <c r="B28747" s="88"/>
      <c r="C28747" s="88"/>
      <c r="D28747" s="88"/>
      <c r="E28747" s="88"/>
      <c r="F28747" s="88"/>
      <c r="G28747" s="88"/>
      <c r="H28747" s="88"/>
      <c r="I28747" s="88"/>
      <c r="J28747" s="88"/>
      <c r="K28747" s="88"/>
    </row>
    <row r="28748" spans="2:11" hidden="1" x14ac:dyDescent="0.2">
      <c r="B28748" s="88"/>
      <c r="C28748" s="88"/>
      <c r="D28748" s="88"/>
      <c r="E28748" s="88"/>
      <c r="F28748" s="88"/>
      <c r="G28748" s="88"/>
      <c r="H28748" s="88"/>
      <c r="I28748" s="88"/>
      <c r="J28748" s="88"/>
      <c r="K28748" s="88"/>
    </row>
    <row r="28749" spans="2:11" hidden="1" x14ac:dyDescent="0.2">
      <c r="B28749" s="88"/>
      <c r="C28749" s="88"/>
      <c r="D28749" s="88"/>
      <c r="E28749" s="88"/>
      <c r="F28749" s="88"/>
      <c r="G28749" s="88"/>
      <c r="H28749" s="88"/>
      <c r="I28749" s="88"/>
      <c r="J28749" s="88"/>
      <c r="K28749" s="88"/>
    </row>
    <row r="28750" spans="2:11" hidden="1" x14ac:dyDescent="0.2">
      <c r="B28750" s="88"/>
      <c r="C28750" s="88"/>
      <c r="D28750" s="88"/>
      <c r="E28750" s="88"/>
      <c r="F28750" s="88"/>
      <c r="G28750" s="88"/>
      <c r="H28750" s="88"/>
      <c r="I28750" s="88"/>
      <c r="J28750" s="88"/>
      <c r="K28750" s="88"/>
    </row>
    <row r="28751" spans="2:11" hidden="1" x14ac:dyDescent="0.2">
      <c r="B28751" s="88"/>
      <c r="C28751" s="88"/>
      <c r="D28751" s="88"/>
      <c r="E28751" s="88"/>
      <c r="F28751" s="88"/>
      <c r="G28751" s="88"/>
      <c r="H28751" s="88"/>
      <c r="I28751" s="88"/>
      <c r="J28751" s="88"/>
      <c r="K28751" s="88"/>
    </row>
    <row r="28752" spans="2:11" hidden="1" x14ac:dyDescent="0.2">
      <c r="B28752" s="88"/>
      <c r="C28752" s="88"/>
      <c r="D28752" s="88"/>
      <c r="E28752" s="88"/>
      <c r="F28752" s="88"/>
      <c r="G28752" s="88"/>
      <c r="H28752" s="88"/>
      <c r="I28752" s="88"/>
      <c r="J28752" s="88"/>
      <c r="K28752" s="88"/>
    </row>
    <row r="28753" spans="2:11" hidden="1" x14ac:dyDescent="0.2">
      <c r="B28753" s="88"/>
      <c r="C28753" s="88"/>
      <c r="D28753" s="88"/>
      <c r="E28753" s="88"/>
      <c r="F28753" s="88"/>
      <c r="G28753" s="88"/>
      <c r="H28753" s="88"/>
      <c r="I28753" s="88"/>
      <c r="J28753" s="88"/>
      <c r="K28753" s="88"/>
    </row>
    <row r="28754" spans="2:11" hidden="1" x14ac:dyDescent="0.2">
      <c r="B28754" s="88"/>
      <c r="C28754" s="88"/>
      <c r="D28754" s="88"/>
      <c r="E28754" s="88"/>
      <c r="F28754" s="88"/>
      <c r="G28754" s="88"/>
      <c r="H28754" s="88"/>
      <c r="I28754" s="88"/>
      <c r="J28754" s="88"/>
      <c r="K28754" s="88"/>
    </row>
    <row r="28755" spans="2:11" hidden="1" x14ac:dyDescent="0.2">
      <c r="B28755" s="88"/>
      <c r="C28755" s="88"/>
      <c r="D28755" s="88"/>
      <c r="E28755" s="88"/>
      <c r="F28755" s="88"/>
      <c r="G28755" s="88"/>
      <c r="H28755" s="88"/>
      <c r="I28755" s="88"/>
      <c r="J28755" s="88"/>
      <c r="K28755" s="88"/>
    </row>
    <row r="28756" spans="2:11" hidden="1" x14ac:dyDescent="0.2">
      <c r="B28756" s="88"/>
      <c r="C28756" s="88"/>
      <c r="D28756" s="88"/>
      <c r="E28756" s="88"/>
      <c r="F28756" s="88"/>
      <c r="G28756" s="88"/>
      <c r="H28756" s="88"/>
      <c r="I28756" s="88"/>
      <c r="J28756" s="88"/>
      <c r="K28756" s="88"/>
    </row>
    <row r="28757" spans="2:11" hidden="1" x14ac:dyDescent="0.2">
      <c r="B28757" s="88"/>
      <c r="C28757" s="88"/>
      <c r="D28757" s="88"/>
      <c r="E28757" s="88"/>
      <c r="F28757" s="88"/>
      <c r="G28757" s="88"/>
      <c r="H28757" s="88"/>
      <c r="I28757" s="88"/>
      <c r="J28757" s="88"/>
      <c r="K28757" s="88"/>
    </row>
    <row r="28758" spans="2:11" hidden="1" x14ac:dyDescent="0.2">
      <c r="B28758" s="88"/>
      <c r="C28758" s="88"/>
      <c r="D28758" s="88"/>
      <c r="E28758" s="88"/>
      <c r="F28758" s="88"/>
      <c r="G28758" s="88"/>
      <c r="H28758" s="88"/>
      <c r="I28758" s="88"/>
      <c r="J28758" s="88"/>
      <c r="K28758" s="88"/>
    </row>
    <row r="28759" spans="2:11" hidden="1" x14ac:dyDescent="0.2">
      <c r="B28759" s="88"/>
      <c r="C28759" s="88"/>
      <c r="D28759" s="88"/>
      <c r="E28759" s="88"/>
      <c r="F28759" s="88"/>
      <c r="G28759" s="88"/>
      <c r="H28759" s="88"/>
      <c r="I28759" s="88"/>
      <c r="J28759" s="88"/>
      <c r="K28759" s="88"/>
    </row>
    <row r="28760" spans="2:11" hidden="1" x14ac:dyDescent="0.2">
      <c r="B28760" s="88"/>
      <c r="C28760" s="88"/>
      <c r="D28760" s="88"/>
      <c r="E28760" s="88"/>
      <c r="F28760" s="88"/>
      <c r="G28760" s="88"/>
      <c r="H28760" s="88"/>
      <c r="I28760" s="88"/>
      <c r="J28760" s="88"/>
      <c r="K28760" s="88"/>
    </row>
    <row r="28761" spans="2:11" hidden="1" x14ac:dyDescent="0.2">
      <c r="B28761" s="88"/>
      <c r="C28761" s="88"/>
      <c r="D28761" s="88"/>
      <c r="E28761" s="88"/>
      <c r="F28761" s="88"/>
      <c r="G28761" s="88"/>
      <c r="H28761" s="88"/>
      <c r="I28761" s="88"/>
      <c r="J28761" s="88"/>
      <c r="K28761" s="88"/>
    </row>
    <row r="28762" spans="2:11" hidden="1" x14ac:dyDescent="0.2">
      <c r="B28762" s="88"/>
      <c r="C28762" s="88"/>
      <c r="D28762" s="88"/>
      <c r="E28762" s="88"/>
      <c r="F28762" s="88"/>
      <c r="G28762" s="88"/>
      <c r="H28762" s="88"/>
      <c r="I28762" s="88"/>
      <c r="J28762" s="88"/>
      <c r="K28762" s="88"/>
    </row>
    <row r="28763" spans="2:11" hidden="1" x14ac:dyDescent="0.2">
      <c r="B28763" s="88"/>
      <c r="C28763" s="88"/>
      <c r="D28763" s="88"/>
      <c r="E28763" s="88"/>
      <c r="F28763" s="88"/>
      <c r="G28763" s="88"/>
      <c r="H28763" s="88"/>
      <c r="I28763" s="88"/>
      <c r="J28763" s="88"/>
      <c r="K28763" s="88"/>
    </row>
    <row r="28764" spans="2:11" hidden="1" x14ac:dyDescent="0.2">
      <c r="B28764" s="88"/>
      <c r="C28764" s="88"/>
      <c r="D28764" s="88"/>
      <c r="E28764" s="88"/>
      <c r="F28764" s="88"/>
      <c r="G28764" s="88"/>
      <c r="H28764" s="88"/>
      <c r="I28764" s="88"/>
      <c r="J28764" s="88"/>
      <c r="K28764" s="88"/>
    </row>
    <row r="28765" spans="2:11" hidden="1" x14ac:dyDescent="0.2">
      <c r="B28765" s="88"/>
      <c r="C28765" s="88"/>
      <c r="D28765" s="88"/>
      <c r="E28765" s="88"/>
      <c r="F28765" s="88"/>
      <c r="G28765" s="88"/>
      <c r="H28765" s="88"/>
      <c r="I28765" s="88"/>
      <c r="J28765" s="88"/>
      <c r="K28765" s="88"/>
    </row>
    <row r="28766" spans="2:11" hidden="1" x14ac:dyDescent="0.2">
      <c r="B28766" s="88"/>
      <c r="C28766" s="88"/>
      <c r="D28766" s="88"/>
      <c r="E28766" s="88"/>
      <c r="F28766" s="88"/>
      <c r="G28766" s="88"/>
      <c r="H28766" s="88"/>
      <c r="I28766" s="88"/>
      <c r="J28766" s="88"/>
      <c r="K28766" s="88"/>
    </row>
    <row r="28767" spans="2:11" hidden="1" x14ac:dyDescent="0.2">
      <c r="B28767" s="88"/>
      <c r="C28767" s="88"/>
      <c r="D28767" s="88"/>
      <c r="E28767" s="88"/>
      <c r="F28767" s="88"/>
      <c r="G28767" s="88"/>
      <c r="H28767" s="88"/>
      <c r="I28767" s="88"/>
      <c r="J28767" s="88"/>
      <c r="K28767" s="88"/>
    </row>
    <row r="28768" spans="2:11" hidden="1" x14ac:dyDescent="0.2">
      <c r="B28768" s="88"/>
      <c r="C28768" s="88"/>
      <c r="D28768" s="88"/>
      <c r="E28768" s="88"/>
      <c r="F28768" s="88"/>
      <c r="G28768" s="88"/>
      <c r="H28768" s="88"/>
      <c r="I28768" s="88"/>
      <c r="J28768" s="88"/>
      <c r="K28768" s="88"/>
    </row>
    <row r="28769" spans="2:11" hidden="1" x14ac:dyDescent="0.2">
      <c r="B28769" s="88"/>
      <c r="C28769" s="88"/>
      <c r="D28769" s="88"/>
      <c r="E28769" s="88"/>
      <c r="F28769" s="88"/>
      <c r="G28769" s="88"/>
      <c r="H28769" s="88"/>
      <c r="I28769" s="88"/>
      <c r="J28769" s="88"/>
      <c r="K28769" s="88"/>
    </row>
    <row r="28770" spans="2:11" hidden="1" x14ac:dyDescent="0.2">
      <c r="B28770" s="88"/>
      <c r="C28770" s="88"/>
      <c r="D28770" s="88"/>
      <c r="E28770" s="88"/>
      <c r="F28770" s="88"/>
      <c r="G28770" s="88"/>
      <c r="H28770" s="88"/>
      <c r="I28770" s="88"/>
      <c r="J28770" s="88"/>
      <c r="K28770" s="88"/>
    </row>
    <row r="28771" spans="2:11" hidden="1" x14ac:dyDescent="0.2">
      <c r="B28771" s="88"/>
      <c r="C28771" s="88"/>
      <c r="D28771" s="88"/>
      <c r="E28771" s="88"/>
      <c r="F28771" s="88"/>
      <c r="G28771" s="88"/>
      <c r="H28771" s="88"/>
      <c r="I28771" s="88"/>
      <c r="J28771" s="88"/>
      <c r="K28771" s="88"/>
    </row>
    <row r="28772" spans="2:11" hidden="1" x14ac:dyDescent="0.2">
      <c r="B28772" s="88"/>
      <c r="C28772" s="88"/>
      <c r="D28772" s="88"/>
      <c r="E28772" s="88"/>
      <c r="F28772" s="88"/>
      <c r="G28772" s="88"/>
      <c r="H28772" s="88"/>
      <c r="I28772" s="88"/>
      <c r="J28772" s="88"/>
      <c r="K28772" s="88"/>
    </row>
    <row r="28773" spans="2:11" hidden="1" x14ac:dyDescent="0.2">
      <c r="B28773" s="88"/>
      <c r="C28773" s="88"/>
      <c r="D28773" s="88"/>
      <c r="E28773" s="88"/>
      <c r="F28773" s="88"/>
      <c r="G28773" s="88"/>
      <c r="H28773" s="88"/>
      <c r="I28773" s="88"/>
      <c r="J28773" s="88"/>
      <c r="K28773" s="88"/>
    </row>
    <row r="28774" spans="2:11" hidden="1" x14ac:dyDescent="0.2">
      <c r="B28774" s="88"/>
      <c r="C28774" s="88"/>
      <c r="D28774" s="88"/>
      <c r="E28774" s="88"/>
      <c r="F28774" s="88"/>
      <c r="G28774" s="88"/>
      <c r="H28774" s="88"/>
      <c r="I28774" s="88"/>
      <c r="J28774" s="88"/>
      <c r="K28774" s="88"/>
    </row>
    <row r="28775" spans="2:11" hidden="1" x14ac:dyDescent="0.2">
      <c r="B28775" s="88"/>
      <c r="C28775" s="88"/>
      <c r="D28775" s="88"/>
      <c r="E28775" s="88"/>
      <c r="F28775" s="88"/>
      <c r="G28775" s="88"/>
      <c r="H28775" s="88"/>
      <c r="I28775" s="88"/>
      <c r="J28775" s="88"/>
      <c r="K28775" s="88"/>
    </row>
    <row r="28776" spans="2:11" hidden="1" x14ac:dyDescent="0.2">
      <c r="B28776" s="88"/>
      <c r="C28776" s="88"/>
      <c r="D28776" s="88"/>
      <c r="E28776" s="88"/>
      <c r="F28776" s="88"/>
      <c r="G28776" s="88"/>
      <c r="H28776" s="88"/>
      <c r="I28776" s="88"/>
      <c r="J28776" s="88"/>
      <c r="K28776" s="88"/>
    </row>
    <row r="28777" spans="2:11" hidden="1" x14ac:dyDescent="0.2">
      <c r="B28777" s="88"/>
      <c r="C28777" s="88"/>
      <c r="D28777" s="88"/>
      <c r="E28777" s="88"/>
      <c r="F28777" s="88"/>
      <c r="G28777" s="88"/>
      <c r="H28777" s="88"/>
      <c r="I28777" s="88"/>
      <c r="J28777" s="88"/>
      <c r="K28777" s="88"/>
    </row>
    <row r="28778" spans="2:11" hidden="1" x14ac:dyDescent="0.2">
      <c r="B28778" s="88"/>
      <c r="C28778" s="88"/>
      <c r="D28778" s="88"/>
      <c r="E28778" s="88"/>
      <c r="F28778" s="88"/>
      <c r="G28778" s="88"/>
      <c r="H28778" s="88"/>
      <c r="I28778" s="88"/>
      <c r="J28778" s="88"/>
      <c r="K28778" s="88"/>
    </row>
    <row r="28779" spans="2:11" hidden="1" x14ac:dyDescent="0.2">
      <c r="B28779" s="88"/>
      <c r="C28779" s="88"/>
      <c r="D28779" s="88"/>
      <c r="E28779" s="88"/>
      <c r="F28779" s="88"/>
      <c r="G28779" s="88"/>
      <c r="H28779" s="88"/>
      <c r="I28779" s="88"/>
      <c r="J28779" s="88"/>
      <c r="K28779" s="88"/>
    </row>
    <row r="28780" spans="2:11" hidden="1" x14ac:dyDescent="0.2">
      <c r="B28780" s="88"/>
      <c r="C28780" s="88"/>
      <c r="D28780" s="88"/>
      <c r="E28780" s="88"/>
      <c r="F28780" s="88"/>
      <c r="G28780" s="88"/>
      <c r="H28780" s="88"/>
      <c r="I28780" s="88"/>
      <c r="J28780" s="88"/>
      <c r="K28780" s="88"/>
    </row>
    <row r="28781" spans="2:11" hidden="1" x14ac:dyDescent="0.2">
      <c r="B28781" s="88"/>
      <c r="C28781" s="88"/>
      <c r="D28781" s="88"/>
      <c r="E28781" s="88"/>
      <c r="F28781" s="88"/>
      <c r="G28781" s="88"/>
      <c r="H28781" s="88"/>
      <c r="I28781" s="88"/>
      <c r="J28781" s="88"/>
      <c r="K28781" s="88"/>
    </row>
    <row r="28782" spans="2:11" hidden="1" x14ac:dyDescent="0.2">
      <c r="B28782" s="88"/>
      <c r="C28782" s="88"/>
      <c r="D28782" s="88"/>
      <c r="E28782" s="88"/>
      <c r="F28782" s="88"/>
      <c r="G28782" s="88"/>
      <c r="H28782" s="88"/>
      <c r="I28782" s="88"/>
      <c r="J28782" s="88"/>
      <c r="K28782" s="88"/>
    </row>
    <row r="28783" spans="2:11" hidden="1" x14ac:dyDescent="0.2">
      <c r="B28783" s="88"/>
      <c r="C28783" s="88"/>
      <c r="D28783" s="88"/>
      <c r="E28783" s="88"/>
      <c r="F28783" s="88"/>
      <c r="G28783" s="88"/>
      <c r="H28783" s="88"/>
      <c r="I28783" s="88"/>
      <c r="J28783" s="88"/>
      <c r="K28783" s="88"/>
    </row>
    <row r="28784" spans="2:11" hidden="1" x14ac:dyDescent="0.2">
      <c r="B28784" s="88"/>
      <c r="C28784" s="88"/>
      <c r="D28784" s="88"/>
      <c r="E28784" s="88"/>
      <c r="F28784" s="88"/>
      <c r="G28784" s="88"/>
      <c r="H28784" s="88"/>
      <c r="I28784" s="88"/>
      <c r="J28784" s="88"/>
      <c r="K28784" s="88"/>
    </row>
    <row r="28785" spans="2:11" hidden="1" x14ac:dyDescent="0.2">
      <c r="B28785" s="88"/>
      <c r="C28785" s="88"/>
      <c r="D28785" s="88"/>
      <c r="E28785" s="88"/>
      <c r="F28785" s="88"/>
      <c r="G28785" s="88"/>
      <c r="H28785" s="88"/>
      <c r="I28785" s="88"/>
      <c r="J28785" s="88"/>
      <c r="K28785" s="88"/>
    </row>
    <row r="28786" spans="2:11" hidden="1" x14ac:dyDescent="0.2">
      <c r="B28786" s="88"/>
      <c r="C28786" s="88"/>
      <c r="D28786" s="88"/>
      <c r="E28786" s="88"/>
      <c r="F28786" s="88"/>
      <c r="G28786" s="88"/>
      <c r="H28786" s="88"/>
      <c r="I28786" s="88"/>
      <c r="J28786" s="88"/>
      <c r="K28786" s="88"/>
    </row>
    <row r="28787" spans="2:11" hidden="1" x14ac:dyDescent="0.2">
      <c r="B28787" s="88"/>
      <c r="C28787" s="88"/>
      <c r="D28787" s="88"/>
      <c r="E28787" s="88"/>
      <c r="F28787" s="88"/>
      <c r="G28787" s="88"/>
      <c r="H28787" s="88"/>
      <c r="I28787" s="88"/>
      <c r="J28787" s="88"/>
      <c r="K28787" s="88"/>
    </row>
    <row r="28788" spans="2:11" hidden="1" x14ac:dyDescent="0.2">
      <c r="B28788" s="88"/>
      <c r="C28788" s="88"/>
      <c r="D28788" s="88"/>
      <c r="E28788" s="88"/>
      <c r="F28788" s="88"/>
      <c r="G28788" s="88"/>
      <c r="H28788" s="88"/>
      <c r="I28788" s="88"/>
      <c r="J28788" s="88"/>
      <c r="K28788" s="88"/>
    </row>
    <row r="28789" spans="2:11" hidden="1" x14ac:dyDescent="0.2">
      <c r="B28789" s="88"/>
      <c r="C28789" s="88"/>
      <c r="D28789" s="88"/>
      <c r="E28789" s="88"/>
      <c r="F28789" s="88"/>
      <c r="G28789" s="88"/>
      <c r="H28789" s="88"/>
      <c r="I28789" s="88"/>
      <c r="J28789" s="88"/>
      <c r="K28789" s="88"/>
    </row>
    <row r="28790" spans="2:11" hidden="1" x14ac:dyDescent="0.2">
      <c r="B28790" s="88"/>
      <c r="C28790" s="88"/>
      <c r="D28790" s="88"/>
      <c r="E28790" s="88"/>
      <c r="F28790" s="88"/>
      <c r="G28790" s="88"/>
      <c r="H28790" s="88"/>
      <c r="I28790" s="88"/>
      <c r="J28790" s="88"/>
      <c r="K28790" s="88"/>
    </row>
    <row r="28791" spans="2:11" hidden="1" x14ac:dyDescent="0.2">
      <c r="B28791" s="88"/>
      <c r="C28791" s="88"/>
      <c r="D28791" s="88"/>
      <c r="E28791" s="88"/>
      <c r="F28791" s="88"/>
      <c r="G28791" s="88"/>
      <c r="H28791" s="88"/>
      <c r="I28791" s="88"/>
      <c r="J28791" s="88"/>
      <c r="K28791" s="88"/>
    </row>
    <row r="28792" spans="2:11" hidden="1" x14ac:dyDescent="0.2">
      <c r="B28792" s="88"/>
      <c r="C28792" s="88"/>
      <c r="D28792" s="88"/>
      <c r="E28792" s="88"/>
      <c r="F28792" s="88"/>
      <c r="G28792" s="88"/>
      <c r="H28792" s="88"/>
      <c r="I28792" s="88"/>
      <c r="J28792" s="88"/>
      <c r="K28792" s="88"/>
    </row>
    <row r="28793" spans="2:11" hidden="1" x14ac:dyDescent="0.2">
      <c r="B28793" s="88"/>
      <c r="C28793" s="88"/>
      <c r="D28793" s="88"/>
      <c r="E28793" s="88"/>
      <c r="F28793" s="88"/>
      <c r="G28793" s="88"/>
      <c r="H28793" s="88"/>
      <c r="I28793" s="88"/>
      <c r="J28793" s="88"/>
      <c r="K28793" s="88"/>
    </row>
    <row r="28794" spans="2:11" hidden="1" x14ac:dyDescent="0.2">
      <c r="B28794" s="88"/>
      <c r="C28794" s="88"/>
      <c r="D28794" s="88"/>
      <c r="E28794" s="88"/>
      <c r="F28794" s="88"/>
      <c r="G28794" s="88"/>
      <c r="H28794" s="88"/>
      <c r="I28794" s="88"/>
      <c r="J28794" s="88"/>
      <c r="K28794" s="88"/>
    </row>
    <row r="28795" spans="2:11" hidden="1" x14ac:dyDescent="0.2">
      <c r="B28795" s="88"/>
      <c r="C28795" s="88"/>
      <c r="D28795" s="88"/>
      <c r="E28795" s="88"/>
      <c r="F28795" s="88"/>
      <c r="G28795" s="88"/>
      <c r="H28795" s="88"/>
      <c r="I28795" s="88"/>
      <c r="J28795" s="88"/>
      <c r="K28795" s="88"/>
    </row>
    <row r="28796" spans="2:11" hidden="1" x14ac:dyDescent="0.2">
      <c r="B28796" s="88"/>
      <c r="C28796" s="88"/>
      <c r="D28796" s="88"/>
      <c r="E28796" s="88"/>
      <c r="F28796" s="88"/>
      <c r="G28796" s="88"/>
      <c r="H28796" s="88"/>
      <c r="I28796" s="88"/>
      <c r="J28796" s="88"/>
      <c r="K28796" s="88"/>
    </row>
    <row r="28797" spans="2:11" hidden="1" x14ac:dyDescent="0.2">
      <c r="B28797" s="88"/>
      <c r="C28797" s="88"/>
      <c r="D28797" s="88"/>
      <c r="E28797" s="88"/>
      <c r="F28797" s="88"/>
      <c r="G28797" s="88"/>
      <c r="H28797" s="88"/>
      <c r="I28797" s="88"/>
      <c r="J28797" s="88"/>
      <c r="K28797" s="88"/>
    </row>
    <row r="28798" spans="2:11" hidden="1" x14ac:dyDescent="0.2">
      <c r="B28798" s="88"/>
      <c r="C28798" s="88"/>
      <c r="D28798" s="88"/>
      <c r="E28798" s="88"/>
      <c r="F28798" s="88"/>
      <c r="G28798" s="88"/>
      <c r="H28798" s="88"/>
      <c r="I28798" s="88"/>
      <c r="J28798" s="88"/>
      <c r="K28798" s="88"/>
    </row>
    <row r="28799" spans="2:11" hidden="1" x14ac:dyDescent="0.2">
      <c r="B28799" s="88"/>
      <c r="C28799" s="88"/>
      <c r="D28799" s="88"/>
      <c r="E28799" s="88"/>
      <c r="F28799" s="88"/>
      <c r="G28799" s="88"/>
      <c r="H28799" s="88"/>
      <c r="I28799" s="88"/>
      <c r="J28799" s="88"/>
      <c r="K28799" s="88"/>
    </row>
    <row r="28800" spans="2:11" hidden="1" x14ac:dyDescent="0.2">
      <c r="B28800" s="88"/>
      <c r="C28800" s="88"/>
      <c r="D28800" s="88"/>
      <c r="E28800" s="88"/>
      <c r="F28800" s="88"/>
      <c r="G28800" s="88"/>
      <c r="H28800" s="88"/>
      <c r="I28800" s="88"/>
      <c r="J28800" s="88"/>
      <c r="K28800" s="88"/>
    </row>
    <row r="28801" spans="2:11" hidden="1" x14ac:dyDescent="0.2">
      <c r="B28801" s="88"/>
      <c r="C28801" s="88"/>
      <c r="D28801" s="88"/>
      <c r="E28801" s="88"/>
      <c r="F28801" s="88"/>
      <c r="G28801" s="88"/>
      <c r="H28801" s="88"/>
      <c r="I28801" s="88"/>
      <c r="J28801" s="88"/>
      <c r="K28801" s="88"/>
    </row>
    <row r="28802" spans="2:11" hidden="1" x14ac:dyDescent="0.2">
      <c r="B28802" s="88"/>
      <c r="C28802" s="88"/>
      <c r="D28802" s="88"/>
      <c r="E28802" s="88"/>
      <c r="F28802" s="88"/>
      <c r="G28802" s="88"/>
      <c r="H28802" s="88"/>
      <c r="I28802" s="88"/>
      <c r="J28802" s="88"/>
      <c r="K28802" s="88"/>
    </row>
    <row r="28803" spans="2:11" hidden="1" x14ac:dyDescent="0.2">
      <c r="B28803" s="88"/>
      <c r="C28803" s="88"/>
      <c r="D28803" s="88"/>
      <c r="E28803" s="88"/>
      <c r="F28803" s="88"/>
      <c r="G28803" s="88"/>
      <c r="H28803" s="88"/>
      <c r="I28803" s="88"/>
      <c r="J28803" s="88"/>
      <c r="K28803" s="88"/>
    </row>
    <row r="28804" spans="2:11" hidden="1" x14ac:dyDescent="0.2">
      <c r="B28804" s="88"/>
      <c r="C28804" s="88"/>
      <c r="D28804" s="88"/>
      <c r="E28804" s="88"/>
      <c r="F28804" s="88"/>
      <c r="G28804" s="88"/>
      <c r="H28804" s="88"/>
      <c r="I28804" s="88"/>
      <c r="J28804" s="88"/>
      <c r="K28804" s="88"/>
    </row>
    <row r="28805" spans="2:11" hidden="1" x14ac:dyDescent="0.2">
      <c r="B28805" s="88"/>
      <c r="C28805" s="88"/>
      <c r="D28805" s="88"/>
      <c r="E28805" s="88"/>
      <c r="F28805" s="88"/>
      <c r="G28805" s="88"/>
      <c r="H28805" s="88"/>
      <c r="I28805" s="88"/>
      <c r="J28805" s="88"/>
      <c r="K28805" s="88"/>
    </row>
    <row r="28806" spans="2:11" hidden="1" x14ac:dyDescent="0.2">
      <c r="B28806" s="88"/>
      <c r="C28806" s="88"/>
      <c r="D28806" s="88"/>
      <c r="E28806" s="88"/>
      <c r="F28806" s="88"/>
      <c r="G28806" s="88"/>
      <c r="H28806" s="88"/>
      <c r="I28806" s="88"/>
      <c r="J28806" s="88"/>
      <c r="K28806" s="88"/>
    </row>
    <row r="28807" spans="2:11" hidden="1" x14ac:dyDescent="0.2">
      <c r="B28807" s="88"/>
      <c r="C28807" s="88"/>
      <c r="D28807" s="88"/>
      <c r="E28807" s="88"/>
      <c r="F28807" s="88"/>
      <c r="G28807" s="88"/>
      <c r="H28807" s="88"/>
      <c r="I28807" s="88"/>
      <c r="J28807" s="88"/>
      <c r="K28807" s="88"/>
    </row>
    <row r="28808" spans="2:11" hidden="1" x14ac:dyDescent="0.2">
      <c r="B28808" s="88"/>
      <c r="C28808" s="88"/>
      <c r="D28808" s="88"/>
      <c r="E28808" s="88"/>
      <c r="F28808" s="88"/>
      <c r="G28808" s="88"/>
      <c r="H28808" s="88"/>
      <c r="I28808" s="88"/>
      <c r="J28808" s="88"/>
      <c r="K28808" s="88"/>
    </row>
    <row r="28809" spans="2:11" hidden="1" x14ac:dyDescent="0.2">
      <c r="B28809" s="88"/>
      <c r="C28809" s="88"/>
      <c r="D28809" s="88"/>
      <c r="E28809" s="88"/>
      <c r="F28809" s="88"/>
      <c r="G28809" s="88"/>
      <c r="H28809" s="88"/>
      <c r="I28809" s="88"/>
      <c r="J28809" s="88"/>
      <c r="K28809" s="88"/>
    </row>
    <row r="28810" spans="2:11" hidden="1" x14ac:dyDescent="0.2">
      <c r="B28810" s="88"/>
      <c r="C28810" s="88"/>
      <c r="D28810" s="88"/>
      <c r="E28810" s="88"/>
      <c r="F28810" s="88"/>
      <c r="G28810" s="88"/>
      <c r="H28810" s="88"/>
      <c r="I28810" s="88"/>
      <c r="J28810" s="88"/>
      <c r="K28810" s="88"/>
    </row>
    <row r="28811" spans="2:11" hidden="1" x14ac:dyDescent="0.2">
      <c r="B28811" s="88"/>
      <c r="C28811" s="88"/>
      <c r="D28811" s="88"/>
      <c r="E28811" s="88"/>
      <c r="F28811" s="88"/>
      <c r="G28811" s="88"/>
      <c r="H28811" s="88"/>
      <c r="I28811" s="88"/>
      <c r="J28811" s="88"/>
      <c r="K28811" s="88"/>
    </row>
    <row r="28812" spans="2:11" hidden="1" x14ac:dyDescent="0.2">
      <c r="B28812" s="88"/>
      <c r="C28812" s="88"/>
      <c r="D28812" s="88"/>
      <c r="E28812" s="88"/>
      <c r="F28812" s="88"/>
      <c r="G28812" s="88"/>
      <c r="H28812" s="88"/>
      <c r="I28812" s="88"/>
      <c r="J28812" s="88"/>
      <c r="K28812" s="88"/>
    </row>
    <row r="28813" spans="2:11" hidden="1" x14ac:dyDescent="0.2">
      <c r="B28813" s="88"/>
      <c r="C28813" s="88"/>
      <c r="D28813" s="88"/>
      <c r="E28813" s="88"/>
      <c r="F28813" s="88"/>
      <c r="G28813" s="88"/>
      <c r="H28813" s="88"/>
      <c r="I28813" s="88"/>
      <c r="J28813" s="88"/>
      <c r="K28813" s="88"/>
    </row>
    <row r="28814" spans="2:11" hidden="1" x14ac:dyDescent="0.2">
      <c r="B28814" s="88"/>
      <c r="C28814" s="88"/>
      <c r="D28814" s="88"/>
      <c r="E28814" s="88"/>
      <c r="F28814" s="88"/>
      <c r="G28814" s="88"/>
      <c r="H28814" s="88"/>
      <c r="I28814" s="88"/>
      <c r="J28814" s="88"/>
      <c r="K28814" s="88"/>
    </row>
    <row r="28815" spans="2:11" hidden="1" x14ac:dyDescent="0.2">
      <c r="B28815" s="88"/>
      <c r="C28815" s="88"/>
      <c r="D28815" s="88"/>
      <c r="E28815" s="88"/>
      <c r="F28815" s="88"/>
      <c r="G28815" s="88"/>
      <c r="H28815" s="88"/>
      <c r="I28815" s="88"/>
      <c r="J28815" s="88"/>
      <c r="K28815" s="88"/>
    </row>
    <row r="28816" spans="2:11" hidden="1" x14ac:dyDescent="0.2">
      <c r="B28816" s="88"/>
      <c r="C28816" s="88"/>
      <c r="D28816" s="88"/>
      <c r="E28816" s="88"/>
      <c r="F28816" s="88"/>
      <c r="G28816" s="88"/>
      <c r="H28816" s="88"/>
      <c r="I28816" s="88"/>
      <c r="J28816" s="88"/>
      <c r="K28816" s="88"/>
    </row>
    <row r="28817" spans="2:11" hidden="1" x14ac:dyDescent="0.2">
      <c r="B28817" s="88"/>
      <c r="C28817" s="88"/>
      <c r="D28817" s="88"/>
      <c r="E28817" s="88"/>
      <c r="F28817" s="88"/>
      <c r="G28817" s="88"/>
      <c r="H28817" s="88"/>
      <c r="I28817" s="88"/>
      <c r="J28817" s="88"/>
      <c r="K28817" s="88"/>
    </row>
    <row r="28818" spans="2:11" hidden="1" x14ac:dyDescent="0.2">
      <c r="B28818" s="88"/>
      <c r="C28818" s="88"/>
      <c r="D28818" s="88"/>
      <c r="E28818" s="88"/>
      <c r="F28818" s="88"/>
      <c r="G28818" s="88"/>
      <c r="H28818" s="88"/>
      <c r="I28818" s="88"/>
      <c r="J28818" s="88"/>
      <c r="K28818" s="88"/>
    </row>
    <row r="28819" spans="2:11" hidden="1" x14ac:dyDescent="0.2">
      <c r="B28819" s="88"/>
      <c r="C28819" s="88"/>
      <c r="D28819" s="88"/>
      <c r="E28819" s="88"/>
      <c r="F28819" s="88"/>
      <c r="G28819" s="88"/>
      <c r="H28819" s="88"/>
      <c r="I28819" s="88"/>
      <c r="J28819" s="88"/>
      <c r="K28819" s="88"/>
    </row>
    <row r="28820" spans="2:11" hidden="1" x14ac:dyDescent="0.2">
      <c r="B28820" s="88"/>
      <c r="C28820" s="88"/>
      <c r="D28820" s="88"/>
      <c r="E28820" s="88"/>
      <c r="F28820" s="88"/>
      <c r="G28820" s="88"/>
      <c r="H28820" s="88"/>
      <c r="I28820" s="88"/>
      <c r="J28820" s="88"/>
      <c r="K28820" s="88"/>
    </row>
    <row r="28821" spans="2:11" hidden="1" x14ac:dyDescent="0.2">
      <c r="B28821" s="88"/>
      <c r="C28821" s="88"/>
      <c r="D28821" s="88"/>
      <c r="E28821" s="88"/>
      <c r="F28821" s="88"/>
      <c r="G28821" s="88"/>
      <c r="H28821" s="88"/>
      <c r="I28821" s="88"/>
      <c r="J28821" s="88"/>
      <c r="K28821" s="88"/>
    </row>
    <row r="28822" spans="2:11" hidden="1" x14ac:dyDescent="0.2">
      <c r="B28822" s="88"/>
      <c r="C28822" s="88"/>
      <c r="D28822" s="88"/>
      <c r="E28822" s="88"/>
      <c r="F28822" s="88"/>
      <c r="G28822" s="88"/>
      <c r="H28822" s="88"/>
      <c r="I28822" s="88"/>
      <c r="J28822" s="88"/>
      <c r="K28822" s="88"/>
    </row>
    <row r="28823" spans="2:11" hidden="1" x14ac:dyDescent="0.2">
      <c r="B28823" s="88"/>
      <c r="C28823" s="88"/>
      <c r="D28823" s="88"/>
      <c r="E28823" s="88"/>
      <c r="F28823" s="88"/>
      <c r="G28823" s="88"/>
      <c r="H28823" s="88"/>
      <c r="I28823" s="88"/>
      <c r="J28823" s="88"/>
      <c r="K28823" s="88"/>
    </row>
    <row r="28824" spans="2:11" hidden="1" x14ac:dyDescent="0.2">
      <c r="B28824" s="88"/>
      <c r="C28824" s="88"/>
      <c r="D28824" s="88"/>
      <c r="E28824" s="88"/>
      <c r="F28824" s="88"/>
      <c r="G28824" s="88"/>
      <c r="H28824" s="88"/>
      <c r="I28824" s="88"/>
      <c r="J28824" s="88"/>
      <c r="K28824" s="88"/>
    </row>
    <row r="28825" spans="2:11" hidden="1" x14ac:dyDescent="0.2">
      <c r="B28825" s="88"/>
      <c r="C28825" s="88"/>
      <c r="D28825" s="88"/>
      <c r="E28825" s="88"/>
      <c r="F28825" s="88"/>
      <c r="G28825" s="88"/>
      <c r="H28825" s="88"/>
      <c r="I28825" s="88"/>
      <c r="J28825" s="88"/>
      <c r="K28825" s="88"/>
    </row>
    <row r="28826" spans="2:11" hidden="1" x14ac:dyDescent="0.2">
      <c r="B28826" s="88"/>
      <c r="C28826" s="88"/>
      <c r="D28826" s="88"/>
      <c r="E28826" s="88"/>
      <c r="F28826" s="88"/>
      <c r="G28826" s="88"/>
      <c r="H28826" s="88"/>
      <c r="I28826" s="88"/>
      <c r="J28826" s="88"/>
      <c r="K28826" s="88"/>
    </row>
    <row r="28827" spans="2:11" hidden="1" x14ac:dyDescent="0.2">
      <c r="B28827" s="88"/>
      <c r="C28827" s="88"/>
      <c r="D28827" s="88"/>
      <c r="E28827" s="88"/>
      <c r="F28827" s="88"/>
      <c r="G28827" s="88"/>
      <c r="H28827" s="88"/>
      <c r="I28827" s="88"/>
      <c r="J28827" s="88"/>
      <c r="K28827" s="88"/>
    </row>
    <row r="28828" spans="2:11" hidden="1" x14ac:dyDescent="0.2">
      <c r="B28828" s="88"/>
      <c r="C28828" s="88"/>
      <c r="D28828" s="88"/>
      <c r="E28828" s="88"/>
      <c r="F28828" s="88"/>
      <c r="G28828" s="88"/>
      <c r="H28828" s="88"/>
      <c r="I28828" s="88"/>
      <c r="J28828" s="88"/>
      <c r="K28828" s="88"/>
    </row>
    <row r="28829" spans="2:11" hidden="1" x14ac:dyDescent="0.2">
      <c r="B28829" s="88"/>
      <c r="C28829" s="88"/>
      <c r="D28829" s="88"/>
      <c r="E28829" s="88"/>
      <c r="F28829" s="88"/>
      <c r="G28829" s="88"/>
      <c r="H28829" s="88"/>
      <c r="I28829" s="88"/>
      <c r="J28829" s="88"/>
      <c r="K28829" s="88"/>
    </row>
    <row r="28830" spans="2:11" hidden="1" x14ac:dyDescent="0.2">
      <c r="B28830" s="88"/>
      <c r="C28830" s="88"/>
      <c r="D28830" s="88"/>
      <c r="E28830" s="88"/>
      <c r="F28830" s="88"/>
      <c r="G28830" s="88"/>
      <c r="H28830" s="88"/>
      <c r="I28830" s="88"/>
      <c r="J28830" s="88"/>
      <c r="K28830" s="88"/>
    </row>
    <row r="28831" spans="2:11" hidden="1" x14ac:dyDescent="0.2">
      <c r="B28831" s="88"/>
      <c r="C28831" s="88"/>
      <c r="D28831" s="88"/>
      <c r="E28831" s="88"/>
      <c r="F28831" s="88"/>
      <c r="G28831" s="88"/>
      <c r="H28831" s="88"/>
      <c r="I28831" s="88"/>
      <c r="J28831" s="88"/>
      <c r="K28831" s="88"/>
    </row>
    <row r="28832" spans="2:11" hidden="1" x14ac:dyDescent="0.2">
      <c r="B28832" s="88"/>
      <c r="C28832" s="88"/>
      <c r="D28832" s="88"/>
      <c r="E28832" s="88"/>
      <c r="F28832" s="88"/>
      <c r="G28832" s="88"/>
      <c r="H28832" s="88"/>
      <c r="I28832" s="88"/>
      <c r="J28832" s="88"/>
      <c r="K28832" s="88"/>
    </row>
    <row r="28833" spans="2:11" hidden="1" x14ac:dyDescent="0.2">
      <c r="B28833" s="88"/>
      <c r="C28833" s="88"/>
      <c r="D28833" s="88"/>
      <c r="E28833" s="88"/>
      <c r="F28833" s="88"/>
      <c r="G28833" s="88"/>
      <c r="H28833" s="88"/>
      <c r="I28833" s="88"/>
      <c r="J28833" s="88"/>
      <c r="K28833" s="88"/>
    </row>
    <row r="28834" spans="2:11" hidden="1" x14ac:dyDescent="0.2">
      <c r="B28834" s="88"/>
      <c r="C28834" s="88"/>
      <c r="D28834" s="88"/>
      <c r="E28834" s="88"/>
      <c r="F28834" s="88"/>
      <c r="G28834" s="88"/>
      <c r="H28834" s="88"/>
      <c r="I28834" s="88"/>
      <c r="J28834" s="88"/>
      <c r="K28834" s="88"/>
    </row>
    <row r="28835" spans="2:11" hidden="1" x14ac:dyDescent="0.2">
      <c r="B28835" s="88"/>
      <c r="C28835" s="88"/>
      <c r="D28835" s="88"/>
      <c r="E28835" s="88"/>
      <c r="F28835" s="88"/>
      <c r="G28835" s="88"/>
      <c r="H28835" s="88"/>
      <c r="I28835" s="88"/>
      <c r="J28835" s="88"/>
      <c r="K28835" s="88"/>
    </row>
    <row r="28836" spans="2:11" hidden="1" x14ac:dyDescent="0.2">
      <c r="B28836" s="88"/>
      <c r="C28836" s="88"/>
      <c r="D28836" s="88"/>
      <c r="E28836" s="88"/>
      <c r="F28836" s="88"/>
      <c r="G28836" s="88"/>
      <c r="H28836" s="88"/>
      <c r="I28836" s="88"/>
      <c r="J28836" s="88"/>
      <c r="K28836" s="88"/>
    </row>
    <row r="28837" spans="2:11" hidden="1" x14ac:dyDescent="0.2">
      <c r="B28837" s="88"/>
      <c r="C28837" s="88"/>
      <c r="D28837" s="88"/>
      <c r="E28837" s="88"/>
      <c r="F28837" s="88"/>
      <c r="G28837" s="88"/>
      <c r="H28837" s="88"/>
      <c r="I28837" s="88"/>
      <c r="J28837" s="88"/>
      <c r="K28837" s="88"/>
    </row>
    <row r="28838" spans="2:11" hidden="1" x14ac:dyDescent="0.2">
      <c r="B28838" s="88"/>
      <c r="C28838" s="88"/>
      <c r="D28838" s="88"/>
      <c r="E28838" s="88"/>
      <c r="F28838" s="88"/>
      <c r="G28838" s="88"/>
      <c r="H28838" s="88"/>
      <c r="I28838" s="88"/>
      <c r="J28838" s="88"/>
      <c r="K28838" s="88"/>
    </row>
    <row r="28839" spans="2:11" hidden="1" x14ac:dyDescent="0.2">
      <c r="B28839" s="88"/>
      <c r="C28839" s="88"/>
      <c r="D28839" s="88"/>
      <c r="E28839" s="88"/>
      <c r="F28839" s="88"/>
      <c r="G28839" s="88"/>
      <c r="H28839" s="88"/>
      <c r="I28839" s="88"/>
      <c r="J28839" s="88"/>
      <c r="K28839" s="88"/>
    </row>
    <row r="28840" spans="2:11" hidden="1" x14ac:dyDescent="0.2">
      <c r="B28840" s="88"/>
      <c r="C28840" s="88"/>
      <c r="D28840" s="88"/>
      <c r="E28840" s="88"/>
      <c r="F28840" s="88"/>
      <c r="G28840" s="88"/>
      <c r="H28840" s="88"/>
      <c r="I28840" s="88"/>
      <c r="J28840" s="88"/>
      <c r="K28840" s="88"/>
    </row>
    <row r="28841" spans="2:11" hidden="1" x14ac:dyDescent="0.2">
      <c r="B28841" s="88"/>
      <c r="C28841" s="88"/>
      <c r="D28841" s="88"/>
      <c r="E28841" s="88"/>
      <c r="F28841" s="88"/>
      <c r="G28841" s="88"/>
      <c r="H28841" s="88"/>
      <c r="I28841" s="88"/>
      <c r="J28841" s="88"/>
      <c r="K28841" s="88"/>
    </row>
    <row r="28842" spans="2:11" hidden="1" x14ac:dyDescent="0.2">
      <c r="B28842" s="88"/>
      <c r="C28842" s="88"/>
      <c r="D28842" s="88"/>
      <c r="E28842" s="88"/>
      <c r="F28842" s="88"/>
      <c r="G28842" s="88"/>
      <c r="H28842" s="88"/>
      <c r="I28842" s="88"/>
      <c r="J28842" s="88"/>
      <c r="K28842" s="88"/>
    </row>
    <row r="28843" spans="2:11" hidden="1" x14ac:dyDescent="0.2">
      <c r="B28843" s="88"/>
      <c r="C28843" s="88"/>
      <c r="D28843" s="88"/>
      <c r="E28843" s="88"/>
      <c r="F28843" s="88"/>
      <c r="G28843" s="88"/>
      <c r="H28843" s="88"/>
      <c r="I28843" s="88"/>
      <c r="J28843" s="88"/>
      <c r="K28843" s="88"/>
    </row>
    <row r="28844" spans="2:11" hidden="1" x14ac:dyDescent="0.2">
      <c r="B28844" s="88"/>
      <c r="C28844" s="88"/>
      <c r="D28844" s="88"/>
      <c r="E28844" s="88"/>
      <c r="F28844" s="88"/>
      <c r="G28844" s="88"/>
      <c r="H28844" s="88"/>
      <c r="I28844" s="88"/>
      <c r="J28844" s="88"/>
      <c r="K28844" s="88"/>
    </row>
    <row r="28845" spans="2:11" hidden="1" x14ac:dyDescent="0.2">
      <c r="B28845" s="88"/>
      <c r="C28845" s="88"/>
      <c r="D28845" s="88"/>
      <c r="E28845" s="88"/>
      <c r="F28845" s="88"/>
      <c r="G28845" s="88"/>
      <c r="H28845" s="88"/>
      <c r="I28845" s="88"/>
      <c r="J28845" s="88"/>
      <c r="K28845" s="88"/>
    </row>
    <row r="28846" spans="2:11" hidden="1" x14ac:dyDescent="0.2">
      <c r="B28846" s="88"/>
      <c r="C28846" s="88"/>
      <c r="D28846" s="88"/>
      <c r="E28846" s="88"/>
      <c r="F28846" s="88"/>
      <c r="G28846" s="88"/>
      <c r="H28846" s="88"/>
      <c r="I28846" s="88"/>
      <c r="J28846" s="88"/>
      <c r="K28846" s="88"/>
    </row>
    <row r="28847" spans="2:11" hidden="1" x14ac:dyDescent="0.2">
      <c r="B28847" s="88"/>
      <c r="C28847" s="88"/>
      <c r="D28847" s="88"/>
      <c r="E28847" s="88"/>
      <c r="F28847" s="88"/>
      <c r="G28847" s="88"/>
      <c r="H28847" s="88"/>
      <c r="I28847" s="88"/>
      <c r="J28847" s="88"/>
      <c r="K28847" s="88"/>
    </row>
    <row r="28848" spans="2:11" hidden="1" x14ac:dyDescent="0.2">
      <c r="B28848" s="88"/>
      <c r="C28848" s="88"/>
      <c r="D28848" s="88"/>
      <c r="E28848" s="88"/>
      <c r="F28848" s="88"/>
      <c r="G28848" s="88"/>
      <c r="H28848" s="88"/>
      <c r="I28848" s="88"/>
      <c r="J28848" s="88"/>
      <c r="K28848" s="88"/>
    </row>
    <row r="28849" spans="2:11" hidden="1" x14ac:dyDescent="0.2">
      <c r="B28849" s="88"/>
      <c r="C28849" s="88"/>
      <c r="D28849" s="88"/>
      <c r="E28849" s="88"/>
      <c r="F28849" s="88"/>
      <c r="G28849" s="88"/>
      <c r="H28849" s="88"/>
      <c r="I28849" s="88"/>
      <c r="J28849" s="88"/>
      <c r="K28849" s="88"/>
    </row>
    <row r="28850" spans="2:11" hidden="1" x14ac:dyDescent="0.2">
      <c r="B28850" s="88"/>
      <c r="C28850" s="88"/>
      <c r="D28850" s="88"/>
      <c r="E28850" s="88"/>
      <c r="F28850" s="88"/>
      <c r="G28850" s="88"/>
      <c r="H28850" s="88"/>
      <c r="I28850" s="88"/>
      <c r="J28850" s="88"/>
      <c r="K28850" s="88"/>
    </row>
    <row r="28851" spans="2:11" hidden="1" x14ac:dyDescent="0.2">
      <c r="B28851" s="88"/>
      <c r="C28851" s="88"/>
      <c r="D28851" s="88"/>
      <c r="E28851" s="88"/>
      <c r="F28851" s="88"/>
      <c r="G28851" s="88"/>
      <c r="H28851" s="88"/>
      <c r="I28851" s="88"/>
      <c r="J28851" s="88"/>
      <c r="K28851" s="88"/>
    </row>
    <row r="28852" spans="2:11" hidden="1" x14ac:dyDescent="0.2">
      <c r="B28852" s="88"/>
      <c r="C28852" s="88"/>
      <c r="D28852" s="88"/>
      <c r="E28852" s="88"/>
      <c r="F28852" s="88"/>
      <c r="G28852" s="88"/>
      <c r="H28852" s="88"/>
      <c r="I28852" s="88"/>
      <c r="J28852" s="88"/>
      <c r="K28852" s="88"/>
    </row>
    <row r="28853" spans="2:11" hidden="1" x14ac:dyDescent="0.2">
      <c r="B28853" s="88"/>
      <c r="C28853" s="88"/>
      <c r="D28853" s="88"/>
      <c r="E28853" s="88"/>
      <c r="F28853" s="88"/>
      <c r="G28853" s="88"/>
      <c r="H28853" s="88"/>
      <c r="I28853" s="88"/>
      <c r="J28853" s="88"/>
      <c r="K28853" s="88"/>
    </row>
    <row r="28854" spans="2:11" hidden="1" x14ac:dyDescent="0.2">
      <c r="B28854" s="88"/>
      <c r="C28854" s="88"/>
      <c r="D28854" s="88"/>
      <c r="E28854" s="88"/>
      <c r="F28854" s="88"/>
      <c r="G28854" s="88"/>
      <c r="H28854" s="88"/>
      <c r="I28854" s="88"/>
      <c r="J28854" s="88"/>
      <c r="K28854" s="88"/>
    </row>
    <row r="28855" spans="2:11" hidden="1" x14ac:dyDescent="0.2">
      <c r="B28855" s="88"/>
      <c r="C28855" s="88"/>
      <c r="D28855" s="88"/>
      <c r="E28855" s="88"/>
      <c r="F28855" s="88"/>
      <c r="G28855" s="88"/>
      <c r="H28855" s="88"/>
      <c r="I28855" s="88"/>
      <c r="J28855" s="88"/>
      <c r="K28855" s="88"/>
    </row>
    <row r="28856" spans="2:11" hidden="1" x14ac:dyDescent="0.2">
      <c r="B28856" s="88"/>
      <c r="C28856" s="88"/>
      <c r="D28856" s="88"/>
      <c r="E28856" s="88"/>
      <c r="F28856" s="88"/>
      <c r="G28856" s="88"/>
      <c r="H28856" s="88"/>
      <c r="I28856" s="88"/>
      <c r="J28856" s="88"/>
      <c r="K28856" s="88"/>
    </row>
    <row r="28857" spans="2:11" hidden="1" x14ac:dyDescent="0.2">
      <c r="B28857" s="88"/>
      <c r="C28857" s="88"/>
      <c r="D28857" s="88"/>
      <c r="E28857" s="88"/>
      <c r="F28857" s="88"/>
      <c r="G28857" s="88"/>
      <c r="H28857" s="88"/>
      <c r="I28857" s="88"/>
      <c r="J28857" s="88"/>
      <c r="K28857" s="88"/>
    </row>
    <row r="28858" spans="2:11" hidden="1" x14ac:dyDescent="0.2">
      <c r="B28858" s="88"/>
      <c r="C28858" s="88"/>
      <c r="D28858" s="88"/>
      <c r="E28858" s="88"/>
      <c r="F28858" s="88"/>
      <c r="G28858" s="88"/>
      <c r="H28858" s="88"/>
      <c r="I28858" s="88"/>
      <c r="J28858" s="88"/>
      <c r="K28858" s="88"/>
    </row>
    <row r="28859" spans="2:11" hidden="1" x14ac:dyDescent="0.2">
      <c r="B28859" s="88"/>
      <c r="C28859" s="88"/>
      <c r="D28859" s="88"/>
      <c r="E28859" s="88"/>
      <c r="F28859" s="88"/>
      <c r="G28859" s="88"/>
      <c r="H28859" s="88"/>
      <c r="I28859" s="88"/>
      <c r="J28859" s="88"/>
      <c r="K28859" s="88"/>
    </row>
    <row r="28860" spans="2:11" hidden="1" x14ac:dyDescent="0.2">
      <c r="B28860" s="88"/>
      <c r="C28860" s="88"/>
      <c r="D28860" s="88"/>
      <c r="E28860" s="88"/>
      <c r="F28860" s="88"/>
      <c r="G28860" s="88"/>
      <c r="H28860" s="88"/>
      <c r="I28860" s="88"/>
      <c r="J28860" s="88"/>
      <c r="K28860" s="88"/>
    </row>
    <row r="28861" spans="2:11" hidden="1" x14ac:dyDescent="0.2">
      <c r="B28861" s="88"/>
      <c r="C28861" s="88"/>
      <c r="D28861" s="88"/>
      <c r="E28861" s="88"/>
      <c r="F28861" s="88"/>
      <c r="G28861" s="88"/>
      <c r="H28861" s="88"/>
      <c r="I28861" s="88"/>
      <c r="J28861" s="88"/>
      <c r="K28861" s="88"/>
    </row>
    <row r="28862" spans="2:11" hidden="1" x14ac:dyDescent="0.2">
      <c r="B28862" s="88"/>
      <c r="C28862" s="88"/>
      <c r="D28862" s="88"/>
      <c r="E28862" s="88"/>
      <c r="F28862" s="88"/>
      <c r="G28862" s="88"/>
      <c r="H28862" s="88"/>
      <c r="I28862" s="88"/>
      <c r="J28862" s="88"/>
      <c r="K28862" s="88"/>
    </row>
    <row r="28863" spans="2:11" hidden="1" x14ac:dyDescent="0.2">
      <c r="B28863" s="88"/>
      <c r="C28863" s="88"/>
      <c r="D28863" s="88"/>
      <c r="E28863" s="88"/>
      <c r="F28863" s="88"/>
      <c r="G28863" s="88"/>
      <c r="H28863" s="88"/>
      <c r="I28863" s="88"/>
      <c r="J28863" s="88"/>
      <c r="K28863" s="88"/>
    </row>
    <row r="28864" spans="2:11" hidden="1" x14ac:dyDescent="0.2">
      <c r="B28864" s="88"/>
      <c r="C28864" s="88"/>
      <c r="D28864" s="88"/>
      <c r="E28864" s="88"/>
      <c r="F28864" s="88"/>
      <c r="G28864" s="88"/>
      <c r="H28864" s="88"/>
      <c r="I28864" s="88"/>
      <c r="J28864" s="88"/>
      <c r="K28864" s="88"/>
    </row>
    <row r="28865" spans="2:11" hidden="1" x14ac:dyDescent="0.2">
      <c r="B28865" s="88"/>
      <c r="C28865" s="88"/>
      <c r="D28865" s="88"/>
      <c r="E28865" s="88"/>
      <c r="F28865" s="88"/>
      <c r="G28865" s="88"/>
      <c r="H28865" s="88"/>
      <c r="I28865" s="88"/>
      <c r="J28865" s="88"/>
      <c r="K28865" s="88"/>
    </row>
    <row r="28866" spans="2:11" hidden="1" x14ac:dyDescent="0.2">
      <c r="B28866" s="88"/>
      <c r="C28866" s="88"/>
      <c r="D28866" s="88"/>
      <c r="E28866" s="88"/>
      <c r="F28866" s="88"/>
      <c r="G28866" s="88"/>
      <c r="H28866" s="88"/>
      <c r="I28866" s="88"/>
      <c r="J28866" s="88"/>
      <c r="K28866" s="88"/>
    </row>
    <row r="28867" spans="2:11" hidden="1" x14ac:dyDescent="0.2">
      <c r="B28867" s="88"/>
      <c r="C28867" s="88"/>
      <c r="D28867" s="88"/>
      <c r="E28867" s="88"/>
      <c r="F28867" s="88"/>
      <c r="G28867" s="88"/>
      <c r="H28867" s="88"/>
      <c r="I28867" s="88"/>
      <c r="J28867" s="88"/>
      <c r="K28867" s="88"/>
    </row>
    <row r="28868" spans="2:11" hidden="1" x14ac:dyDescent="0.2">
      <c r="B28868" s="88"/>
      <c r="C28868" s="88"/>
      <c r="D28868" s="88"/>
      <c r="E28868" s="88"/>
      <c r="F28868" s="88"/>
      <c r="G28868" s="88"/>
      <c r="H28868" s="88"/>
      <c r="I28868" s="88"/>
      <c r="J28868" s="88"/>
      <c r="K28868" s="88"/>
    </row>
    <row r="28869" spans="2:11" hidden="1" x14ac:dyDescent="0.2">
      <c r="B28869" s="88"/>
      <c r="C28869" s="88"/>
      <c r="D28869" s="88"/>
      <c r="E28869" s="88"/>
      <c r="F28869" s="88"/>
      <c r="G28869" s="88"/>
      <c r="H28869" s="88"/>
      <c r="I28869" s="88"/>
      <c r="J28869" s="88"/>
      <c r="K28869" s="88"/>
    </row>
    <row r="28870" spans="2:11" hidden="1" x14ac:dyDescent="0.2">
      <c r="B28870" s="88"/>
      <c r="C28870" s="88"/>
      <c r="D28870" s="88"/>
      <c r="E28870" s="88"/>
      <c r="F28870" s="88"/>
      <c r="G28870" s="88"/>
      <c r="H28870" s="88"/>
      <c r="I28870" s="88"/>
      <c r="J28870" s="88"/>
      <c r="K28870" s="88"/>
    </row>
    <row r="28871" spans="2:11" hidden="1" x14ac:dyDescent="0.2">
      <c r="B28871" s="88"/>
      <c r="C28871" s="88"/>
      <c r="D28871" s="88"/>
      <c r="E28871" s="88"/>
      <c r="F28871" s="88"/>
      <c r="G28871" s="88"/>
      <c r="H28871" s="88"/>
      <c r="I28871" s="88"/>
      <c r="J28871" s="88"/>
      <c r="K28871" s="88"/>
    </row>
    <row r="28872" spans="2:11" hidden="1" x14ac:dyDescent="0.2">
      <c r="B28872" s="88"/>
      <c r="C28872" s="88"/>
      <c r="D28872" s="88"/>
      <c r="E28872" s="88"/>
      <c r="F28872" s="88"/>
      <c r="G28872" s="88"/>
      <c r="H28872" s="88"/>
      <c r="I28872" s="88"/>
      <c r="J28872" s="88"/>
      <c r="K28872" s="88"/>
    </row>
    <row r="28873" spans="2:11" hidden="1" x14ac:dyDescent="0.2">
      <c r="B28873" s="88"/>
      <c r="C28873" s="88"/>
      <c r="D28873" s="88"/>
      <c r="E28873" s="88"/>
      <c r="F28873" s="88"/>
      <c r="G28873" s="88"/>
      <c r="H28873" s="88"/>
      <c r="I28873" s="88"/>
      <c r="J28873" s="88"/>
      <c r="K28873" s="88"/>
    </row>
    <row r="28874" spans="2:11" hidden="1" x14ac:dyDescent="0.2">
      <c r="B28874" s="88"/>
      <c r="C28874" s="88"/>
      <c r="D28874" s="88"/>
      <c r="E28874" s="88"/>
      <c r="F28874" s="88"/>
      <c r="G28874" s="88"/>
      <c r="H28874" s="88"/>
      <c r="I28874" s="88"/>
      <c r="J28874" s="88"/>
      <c r="K28874" s="88"/>
    </row>
    <row r="28875" spans="2:11" hidden="1" x14ac:dyDescent="0.2">
      <c r="B28875" s="88"/>
      <c r="C28875" s="88"/>
      <c r="D28875" s="88"/>
      <c r="E28875" s="88"/>
      <c r="F28875" s="88"/>
      <c r="G28875" s="88"/>
      <c r="H28875" s="88"/>
      <c r="I28875" s="88"/>
      <c r="J28875" s="88"/>
      <c r="K28875" s="88"/>
    </row>
    <row r="28876" spans="2:11" hidden="1" x14ac:dyDescent="0.2">
      <c r="B28876" s="88"/>
      <c r="C28876" s="88"/>
      <c r="D28876" s="88"/>
      <c r="E28876" s="88"/>
      <c r="F28876" s="88"/>
      <c r="G28876" s="88"/>
      <c r="H28876" s="88"/>
      <c r="I28876" s="88"/>
      <c r="J28876" s="88"/>
      <c r="K28876" s="88"/>
    </row>
    <row r="28877" spans="2:11" hidden="1" x14ac:dyDescent="0.2">
      <c r="B28877" s="88"/>
      <c r="C28877" s="88"/>
      <c r="D28877" s="88"/>
      <c r="E28877" s="88"/>
      <c r="F28877" s="88"/>
      <c r="G28877" s="88"/>
      <c r="H28877" s="88"/>
      <c r="I28877" s="88"/>
      <c r="J28877" s="88"/>
      <c r="K28877" s="88"/>
    </row>
    <row r="28878" spans="2:11" hidden="1" x14ac:dyDescent="0.2">
      <c r="B28878" s="88"/>
      <c r="C28878" s="88"/>
      <c r="D28878" s="88"/>
      <c r="E28878" s="88"/>
      <c r="F28878" s="88"/>
      <c r="G28878" s="88"/>
      <c r="H28878" s="88"/>
      <c r="I28878" s="88"/>
      <c r="J28878" s="88"/>
      <c r="K28878" s="88"/>
    </row>
    <row r="28879" spans="2:11" hidden="1" x14ac:dyDescent="0.2">
      <c r="B28879" s="88"/>
      <c r="C28879" s="88"/>
      <c r="D28879" s="88"/>
      <c r="E28879" s="88"/>
      <c r="F28879" s="88"/>
      <c r="G28879" s="88"/>
      <c r="H28879" s="88"/>
      <c r="I28879" s="88"/>
      <c r="J28879" s="88"/>
      <c r="K28879" s="88"/>
    </row>
    <row r="28880" spans="2:11" hidden="1" x14ac:dyDescent="0.2">
      <c r="B28880" s="88"/>
      <c r="C28880" s="88"/>
      <c r="D28880" s="88"/>
      <c r="E28880" s="88"/>
      <c r="F28880" s="88"/>
      <c r="G28880" s="88"/>
      <c r="H28880" s="88"/>
      <c r="I28880" s="88"/>
      <c r="J28880" s="88"/>
      <c r="K28880" s="88"/>
    </row>
    <row r="28881" spans="2:11" hidden="1" x14ac:dyDescent="0.2">
      <c r="B28881" s="88"/>
      <c r="C28881" s="88"/>
      <c r="D28881" s="88"/>
      <c r="E28881" s="88"/>
      <c r="F28881" s="88"/>
      <c r="G28881" s="88"/>
      <c r="H28881" s="88"/>
      <c r="I28881" s="88"/>
      <c r="J28881" s="88"/>
      <c r="K28881" s="88"/>
    </row>
    <row r="28882" spans="2:11" hidden="1" x14ac:dyDescent="0.2">
      <c r="B28882" s="88"/>
      <c r="C28882" s="88"/>
      <c r="D28882" s="88"/>
      <c r="E28882" s="88"/>
      <c r="F28882" s="88"/>
      <c r="G28882" s="88"/>
      <c r="H28882" s="88"/>
      <c r="I28882" s="88"/>
      <c r="J28882" s="88"/>
      <c r="K28882" s="88"/>
    </row>
    <row r="28883" spans="2:11" hidden="1" x14ac:dyDescent="0.2">
      <c r="B28883" s="88"/>
      <c r="C28883" s="88"/>
      <c r="D28883" s="88"/>
      <c r="E28883" s="88"/>
      <c r="F28883" s="88"/>
      <c r="G28883" s="88"/>
      <c r="H28883" s="88"/>
      <c r="I28883" s="88"/>
      <c r="J28883" s="88"/>
      <c r="K28883" s="88"/>
    </row>
    <row r="28884" spans="2:11" hidden="1" x14ac:dyDescent="0.2">
      <c r="B28884" s="88"/>
      <c r="C28884" s="88"/>
      <c r="D28884" s="88"/>
      <c r="E28884" s="88"/>
      <c r="F28884" s="88"/>
      <c r="G28884" s="88"/>
      <c r="H28884" s="88"/>
      <c r="I28884" s="88"/>
      <c r="J28884" s="88"/>
      <c r="K28884" s="88"/>
    </row>
    <row r="28885" spans="2:11" hidden="1" x14ac:dyDescent="0.2">
      <c r="B28885" s="88"/>
      <c r="C28885" s="88"/>
      <c r="D28885" s="88"/>
      <c r="E28885" s="88"/>
      <c r="F28885" s="88"/>
      <c r="G28885" s="88"/>
      <c r="H28885" s="88"/>
      <c r="I28885" s="88"/>
      <c r="J28885" s="88"/>
      <c r="K28885" s="88"/>
    </row>
    <row r="28886" spans="2:11" hidden="1" x14ac:dyDescent="0.2">
      <c r="B28886" s="88"/>
      <c r="C28886" s="88"/>
      <c r="D28886" s="88"/>
      <c r="E28886" s="88"/>
      <c r="F28886" s="88"/>
      <c r="G28886" s="88"/>
      <c r="H28886" s="88"/>
      <c r="I28886" s="88"/>
      <c r="J28886" s="88"/>
      <c r="K28886" s="88"/>
    </row>
    <row r="28887" spans="2:11" hidden="1" x14ac:dyDescent="0.2">
      <c r="B28887" s="88"/>
      <c r="C28887" s="88"/>
      <c r="D28887" s="88"/>
      <c r="E28887" s="88"/>
      <c r="F28887" s="88"/>
      <c r="G28887" s="88"/>
      <c r="H28887" s="88"/>
      <c r="I28887" s="88"/>
      <c r="J28887" s="88"/>
      <c r="K28887" s="88"/>
    </row>
    <row r="28888" spans="2:11" hidden="1" x14ac:dyDescent="0.2">
      <c r="B28888" s="88"/>
      <c r="C28888" s="88"/>
      <c r="D28888" s="88"/>
      <c r="E28888" s="88"/>
      <c r="F28888" s="88"/>
      <c r="G28888" s="88"/>
      <c r="H28888" s="88"/>
      <c r="I28888" s="88"/>
      <c r="J28888" s="88"/>
      <c r="K28888" s="88"/>
    </row>
    <row r="28889" spans="2:11" hidden="1" x14ac:dyDescent="0.2">
      <c r="B28889" s="88"/>
      <c r="C28889" s="88"/>
      <c r="D28889" s="88"/>
      <c r="E28889" s="88"/>
      <c r="F28889" s="88"/>
      <c r="G28889" s="88"/>
      <c r="H28889" s="88"/>
      <c r="I28889" s="88"/>
      <c r="J28889" s="88"/>
      <c r="K28889" s="88"/>
    </row>
    <row r="28890" spans="2:11" hidden="1" x14ac:dyDescent="0.2">
      <c r="B28890" s="88"/>
      <c r="C28890" s="88"/>
      <c r="D28890" s="88"/>
      <c r="E28890" s="88"/>
      <c r="F28890" s="88"/>
      <c r="G28890" s="88"/>
      <c r="H28890" s="88"/>
      <c r="I28890" s="88"/>
      <c r="J28890" s="88"/>
      <c r="K28890" s="88"/>
    </row>
    <row r="28891" spans="2:11" hidden="1" x14ac:dyDescent="0.2">
      <c r="B28891" s="88"/>
      <c r="C28891" s="88"/>
      <c r="D28891" s="88"/>
      <c r="E28891" s="88"/>
      <c r="F28891" s="88"/>
      <c r="G28891" s="88"/>
      <c r="H28891" s="88"/>
      <c r="I28891" s="88"/>
      <c r="J28891" s="88"/>
      <c r="K28891" s="88"/>
    </row>
    <row r="28892" spans="2:11" hidden="1" x14ac:dyDescent="0.2">
      <c r="B28892" s="88"/>
      <c r="C28892" s="88"/>
      <c r="D28892" s="88"/>
      <c r="E28892" s="88"/>
      <c r="F28892" s="88"/>
      <c r="G28892" s="88"/>
      <c r="H28892" s="88"/>
      <c r="I28892" s="88"/>
      <c r="J28892" s="88"/>
      <c r="K28892" s="88"/>
    </row>
    <row r="28893" spans="2:11" hidden="1" x14ac:dyDescent="0.2">
      <c r="B28893" s="88"/>
      <c r="C28893" s="88"/>
      <c r="D28893" s="88"/>
      <c r="E28893" s="88"/>
      <c r="F28893" s="88"/>
      <c r="G28893" s="88"/>
      <c r="H28893" s="88"/>
      <c r="I28893" s="88"/>
      <c r="J28893" s="88"/>
      <c r="K28893" s="88"/>
    </row>
    <row r="28894" spans="2:11" hidden="1" x14ac:dyDescent="0.2">
      <c r="B28894" s="88"/>
      <c r="C28894" s="88"/>
      <c r="D28894" s="88"/>
      <c r="E28894" s="88"/>
      <c r="F28894" s="88"/>
      <c r="G28894" s="88"/>
      <c r="H28894" s="88"/>
      <c r="I28894" s="88"/>
      <c r="J28894" s="88"/>
      <c r="K28894" s="88"/>
    </row>
    <row r="28895" spans="2:11" hidden="1" x14ac:dyDescent="0.2">
      <c r="B28895" s="88"/>
      <c r="C28895" s="88"/>
      <c r="D28895" s="88"/>
      <c r="E28895" s="88"/>
      <c r="F28895" s="88"/>
      <c r="G28895" s="88"/>
      <c r="H28895" s="88"/>
      <c r="I28895" s="88"/>
      <c r="J28895" s="88"/>
      <c r="K28895" s="88"/>
    </row>
    <row r="28896" spans="2:11" hidden="1" x14ac:dyDescent="0.2">
      <c r="B28896" s="88"/>
      <c r="C28896" s="88"/>
      <c r="D28896" s="88"/>
      <c r="E28896" s="88"/>
      <c r="F28896" s="88"/>
      <c r="G28896" s="88"/>
      <c r="H28896" s="88"/>
      <c r="I28896" s="88"/>
      <c r="J28896" s="88"/>
      <c r="K28896" s="88"/>
    </row>
    <row r="28897" spans="2:11" hidden="1" x14ac:dyDescent="0.2">
      <c r="B28897" s="88"/>
      <c r="C28897" s="88"/>
      <c r="D28897" s="88"/>
      <c r="E28897" s="88"/>
      <c r="F28897" s="88"/>
      <c r="G28897" s="88"/>
      <c r="H28897" s="88"/>
      <c r="I28897" s="88"/>
      <c r="J28897" s="88"/>
      <c r="K28897" s="88"/>
    </row>
    <row r="28898" spans="2:11" hidden="1" x14ac:dyDescent="0.2">
      <c r="B28898" s="88"/>
      <c r="C28898" s="88"/>
      <c r="D28898" s="88"/>
      <c r="E28898" s="88"/>
      <c r="F28898" s="88"/>
      <c r="G28898" s="88"/>
      <c r="H28898" s="88"/>
      <c r="I28898" s="88"/>
      <c r="J28898" s="88"/>
      <c r="K28898" s="88"/>
    </row>
    <row r="28899" spans="2:11" hidden="1" x14ac:dyDescent="0.2">
      <c r="B28899" s="88"/>
      <c r="C28899" s="88"/>
      <c r="D28899" s="88"/>
      <c r="E28899" s="88"/>
      <c r="F28899" s="88"/>
      <c r="G28899" s="88"/>
      <c r="H28899" s="88"/>
      <c r="I28899" s="88"/>
      <c r="J28899" s="88"/>
      <c r="K28899" s="88"/>
    </row>
    <row r="28900" spans="2:11" hidden="1" x14ac:dyDescent="0.2">
      <c r="B28900" s="88"/>
      <c r="C28900" s="88"/>
      <c r="D28900" s="88"/>
      <c r="E28900" s="88"/>
      <c r="F28900" s="88"/>
      <c r="G28900" s="88"/>
      <c r="H28900" s="88"/>
      <c r="I28900" s="88"/>
      <c r="J28900" s="88"/>
      <c r="K28900" s="88"/>
    </row>
    <row r="28901" spans="2:11" hidden="1" x14ac:dyDescent="0.2">
      <c r="B28901" s="88"/>
      <c r="C28901" s="88"/>
      <c r="D28901" s="88"/>
      <c r="E28901" s="88"/>
      <c r="F28901" s="88"/>
      <c r="G28901" s="88"/>
      <c r="H28901" s="88"/>
      <c r="I28901" s="88"/>
      <c r="J28901" s="88"/>
      <c r="K28901" s="88"/>
    </row>
    <row r="28902" spans="2:11" hidden="1" x14ac:dyDescent="0.2">
      <c r="B28902" s="88"/>
      <c r="C28902" s="88"/>
      <c r="D28902" s="88"/>
      <c r="E28902" s="88"/>
      <c r="F28902" s="88"/>
      <c r="G28902" s="88"/>
      <c r="H28902" s="88"/>
      <c r="I28902" s="88"/>
      <c r="J28902" s="88"/>
      <c r="K28902" s="88"/>
    </row>
    <row r="28903" spans="2:11" hidden="1" x14ac:dyDescent="0.2">
      <c r="B28903" s="88"/>
      <c r="C28903" s="88"/>
      <c r="D28903" s="88"/>
      <c r="E28903" s="88"/>
      <c r="F28903" s="88"/>
      <c r="G28903" s="88"/>
      <c r="H28903" s="88"/>
      <c r="I28903" s="88"/>
      <c r="J28903" s="88"/>
      <c r="K28903" s="88"/>
    </row>
    <row r="28904" spans="2:11" hidden="1" x14ac:dyDescent="0.2">
      <c r="B28904" s="88"/>
      <c r="C28904" s="88"/>
      <c r="D28904" s="88"/>
      <c r="E28904" s="88"/>
      <c r="F28904" s="88"/>
      <c r="G28904" s="88"/>
      <c r="H28904" s="88"/>
      <c r="I28904" s="88"/>
      <c r="J28904" s="88"/>
      <c r="K28904" s="88"/>
    </row>
    <row r="28905" spans="2:11" hidden="1" x14ac:dyDescent="0.2">
      <c r="B28905" s="88"/>
      <c r="C28905" s="88"/>
      <c r="D28905" s="88"/>
      <c r="E28905" s="88"/>
      <c r="F28905" s="88"/>
      <c r="G28905" s="88"/>
      <c r="H28905" s="88"/>
      <c r="I28905" s="88"/>
      <c r="J28905" s="88"/>
      <c r="K28905" s="88"/>
    </row>
    <row r="28906" spans="2:11" hidden="1" x14ac:dyDescent="0.2">
      <c r="B28906" s="88"/>
      <c r="C28906" s="88"/>
      <c r="D28906" s="88"/>
      <c r="E28906" s="88"/>
      <c r="F28906" s="88"/>
      <c r="G28906" s="88"/>
      <c r="H28906" s="88"/>
      <c r="I28906" s="88"/>
      <c r="J28906" s="88"/>
      <c r="K28906" s="88"/>
    </row>
    <row r="28907" spans="2:11" hidden="1" x14ac:dyDescent="0.2">
      <c r="B28907" s="88"/>
      <c r="C28907" s="88"/>
      <c r="D28907" s="88"/>
      <c r="E28907" s="88"/>
      <c r="F28907" s="88"/>
      <c r="G28907" s="88"/>
      <c r="H28907" s="88"/>
      <c r="I28907" s="88"/>
      <c r="J28907" s="88"/>
      <c r="K28907" s="88"/>
    </row>
    <row r="28908" spans="2:11" hidden="1" x14ac:dyDescent="0.2">
      <c r="B28908" s="88"/>
      <c r="C28908" s="88"/>
      <c r="D28908" s="88"/>
      <c r="E28908" s="88"/>
      <c r="F28908" s="88"/>
      <c r="G28908" s="88"/>
      <c r="H28908" s="88"/>
      <c r="I28908" s="88"/>
      <c r="J28908" s="88"/>
      <c r="K28908" s="88"/>
    </row>
    <row r="28909" spans="2:11" hidden="1" x14ac:dyDescent="0.2">
      <c r="B28909" s="88"/>
      <c r="C28909" s="88"/>
      <c r="D28909" s="88"/>
      <c r="E28909" s="88"/>
      <c r="F28909" s="88"/>
      <c r="G28909" s="88"/>
      <c r="H28909" s="88"/>
      <c r="I28909" s="88"/>
      <c r="J28909" s="88"/>
      <c r="K28909" s="88"/>
    </row>
    <row r="28910" spans="2:11" hidden="1" x14ac:dyDescent="0.2">
      <c r="B28910" s="88"/>
      <c r="C28910" s="88"/>
      <c r="D28910" s="88"/>
      <c r="E28910" s="88"/>
      <c r="F28910" s="88"/>
      <c r="G28910" s="88"/>
      <c r="H28910" s="88"/>
      <c r="I28910" s="88"/>
      <c r="J28910" s="88"/>
      <c r="K28910" s="88"/>
    </row>
    <row r="28911" spans="2:11" hidden="1" x14ac:dyDescent="0.2">
      <c r="B28911" s="88"/>
      <c r="C28911" s="88"/>
      <c r="D28911" s="88"/>
      <c r="E28911" s="88"/>
      <c r="F28911" s="88"/>
      <c r="G28911" s="88"/>
      <c r="H28911" s="88"/>
      <c r="I28911" s="88"/>
      <c r="J28911" s="88"/>
      <c r="K28911" s="88"/>
    </row>
    <row r="28912" spans="2:11" hidden="1" x14ac:dyDescent="0.2">
      <c r="B28912" s="88"/>
      <c r="C28912" s="88"/>
      <c r="D28912" s="88"/>
      <c r="E28912" s="88"/>
      <c r="F28912" s="88"/>
      <c r="G28912" s="88"/>
      <c r="H28912" s="88"/>
      <c r="I28912" s="88"/>
      <c r="J28912" s="88"/>
      <c r="K28912" s="88"/>
    </row>
    <row r="28913" spans="2:11" hidden="1" x14ac:dyDescent="0.2">
      <c r="B28913" s="88"/>
      <c r="C28913" s="88"/>
      <c r="D28913" s="88"/>
      <c r="E28913" s="88"/>
      <c r="F28913" s="88"/>
      <c r="G28913" s="88"/>
      <c r="H28913" s="88"/>
      <c r="I28913" s="88"/>
      <c r="J28913" s="88"/>
      <c r="K28913" s="88"/>
    </row>
    <row r="28914" spans="2:11" hidden="1" x14ac:dyDescent="0.2">
      <c r="B28914" s="88"/>
      <c r="C28914" s="88"/>
      <c r="D28914" s="88"/>
      <c r="E28914" s="88"/>
      <c r="F28914" s="88"/>
      <c r="G28914" s="88"/>
      <c r="H28914" s="88"/>
      <c r="I28914" s="88"/>
      <c r="J28914" s="88"/>
      <c r="K28914" s="88"/>
    </row>
    <row r="28915" spans="2:11" hidden="1" x14ac:dyDescent="0.2">
      <c r="B28915" s="88"/>
      <c r="C28915" s="88"/>
      <c r="D28915" s="88"/>
      <c r="E28915" s="88"/>
      <c r="F28915" s="88"/>
      <c r="G28915" s="88"/>
      <c r="H28915" s="88"/>
      <c r="I28915" s="88"/>
      <c r="J28915" s="88"/>
      <c r="K28915" s="88"/>
    </row>
    <row r="28916" spans="2:11" hidden="1" x14ac:dyDescent="0.2">
      <c r="B28916" s="88"/>
      <c r="C28916" s="88"/>
      <c r="D28916" s="88"/>
      <c r="E28916" s="88"/>
      <c r="F28916" s="88"/>
      <c r="G28916" s="88"/>
      <c r="H28916" s="88"/>
      <c r="I28916" s="88"/>
      <c r="J28916" s="88"/>
      <c r="K28916" s="88"/>
    </row>
    <row r="28917" spans="2:11" hidden="1" x14ac:dyDescent="0.2">
      <c r="B28917" s="88"/>
      <c r="C28917" s="88"/>
      <c r="D28917" s="88"/>
      <c r="E28917" s="88"/>
      <c r="F28917" s="88"/>
      <c r="G28917" s="88"/>
      <c r="H28917" s="88"/>
      <c r="I28917" s="88"/>
      <c r="J28917" s="88"/>
      <c r="K28917" s="88"/>
    </row>
    <row r="28918" spans="2:11" hidden="1" x14ac:dyDescent="0.2">
      <c r="B28918" s="88"/>
      <c r="C28918" s="88"/>
      <c r="D28918" s="88"/>
      <c r="E28918" s="88"/>
      <c r="F28918" s="88"/>
      <c r="G28918" s="88"/>
      <c r="H28918" s="88"/>
      <c r="I28918" s="88"/>
      <c r="J28918" s="88"/>
      <c r="K28918" s="88"/>
    </row>
    <row r="28919" spans="2:11" hidden="1" x14ac:dyDescent="0.2">
      <c r="B28919" s="88"/>
      <c r="C28919" s="88"/>
      <c r="D28919" s="88"/>
      <c r="E28919" s="88"/>
      <c r="F28919" s="88"/>
      <c r="G28919" s="88"/>
      <c r="H28919" s="88"/>
      <c r="I28919" s="88"/>
      <c r="J28919" s="88"/>
      <c r="K28919" s="88"/>
    </row>
    <row r="28920" spans="2:11" hidden="1" x14ac:dyDescent="0.2">
      <c r="B28920" s="88"/>
      <c r="C28920" s="88"/>
      <c r="D28920" s="88"/>
      <c r="E28920" s="88"/>
      <c r="F28920" s="88"/>
      <c r="G28920" s="88"/>
      <c r="H28920" s="88"/>
      <c r="I28920" s="88"/>
      <c r="J28920" s="88"/>
      <c r="K28920" s="88"/>
    </row>
    <row r="28921" spans="2:11" hidden="1" x14ac:dyDescent="0.2">
      <c r="B28921" s="88"/>
      <c r="C28921" s="88"/>
      <c r="D28921" s="88"/>
      <c r="E28921" s="88"/>
      <c r="F28921" s="88"/>
      <c r="G28921" s="88"/>
      <c r="H28921" s="88"/>
      <c r="I28921" s="88"/>
      <c r="J28921" s="88"/>
      <c r="K28921" s="88"/>
    </row>
    <row r="28922" spans="2:11" hidden="1" x14ac:dyDescent="0.2">
      <c r="B28922" s="88"/>
      <c r="C28922" s="88"/>
      <c r="D28922" s="88"/>
      <c r="E28922" s="88"/>
      <c r="F28922" s="88"/>
      <c r="G28922" s="88"/>
      <c r="H28922" s="88"/>
      <c r="I28922" s="88"/>
      <c r="J28922" s="88"/>
      <c r="K28922" s="88"/>
    </row>
    <row r="28923" spans="2:11" hidden="1" x14ac:dyDescent="0.2">
      <c r="B28923" s="88"/>
      <c r="C28923" s="88"/>
      <c r="D28923" s="88"/>
      <c r="E28923" s="88"/>
      <c r="F28923" s="88"/>
      <c r="G28923" s="88"/>
      <c r="H28923" s="88"/>
      <c r="I28923" s="88"/>
      <c r="J28923" s="88"/>
      <c r="K28923" s="88"/>
    </row>
    <row r="28924" spans="2:11" hidden="1" x14ac:dyDescent="0.2">
      <c r="B28924" s="88"/>
      <c r="C28924" s="88"/>
      <c r="D28924" s="88"/>
      <c r="E28924" s="88"/>
      <c r="F28924" s="88"/>
      <c r="G28924" s="88"/>
      <c r="H28924" s="88"/>
      <c r="I28924" s="88"/>
      <c r="J28924" s="88"/>
      <c r="K28924" s="88"/>
    </row>
    <row r="28925" spans="2:11" hidden="1" x14ac:dyDescent="0.2">
      <c r="B28925" s="88"/>
      <c r="C28925" s="88"/>
      <c r="D28925" s="88"/>
      <c r="E28925" s="88"/>
      <c r="F28925" s="88"/>
      <c r="G28925" s="88"/>
      <c r="H28925" s="88"/>
      <c r="I28925" s="88"/>
      <c r="J28925" s="88"/>
      <c r="K28925" s="88"/>
    </row>
    <row r="28926" spans="2:11" hidden="1" x14ac:dyDescent="0.2">
      <c r="B28926" s="88"/>
      <c r="C28926" s="88"/>
      <c r="D28926" s="88"/>
      <c r="E28926" s="88"/>
      <c r="F28926" s="88"/>
      <c r="G28926" s="88"/>
      <c r="H28926" s="88"/>
      <c r="I28926" s="88"/>
      <c r="J28926" s="88"/>
      <c r="K28926" s="88"/>
    </row>
    <row r="28927" spans="2:11" hidden="1" x14ac:dyDescent="0.2">
      <c r="B28927" s="88"/>
      <c r="C28927" s="88"/>
      <c r="D28927" s="88"/>
      <c r="E28927" s="88"/>
      <c r="F28927" s="88"/>
      <c r="G28927" s="88"/>
      <c r="H28927" s="88"/>
      <c r="I28927" s="88"/>
      <c r="J28927" s="88"/>
      <c r="K28927" s="88"/>
    </row>
    <row r="28928" spans="2:11" hidden="1" x14ac:dyDescent="0.2">
      <c r="B28928" s="88"/>
      <c r="C28928" s="88"/>
      <c r="D28928" s="88"/>
      <c r="E28928" s="88"/>
      <c r="F28928" s="88"/>
      <c r="G28928" s="88"/>
      <c r="H28928" s="88"/>
      <c r="I28928" s="88"/>
      <c r="J28928" s="88"/>
      <c r="K28928" s="88"/>
    </row>
    <row r="28929" spans="2:11" hidden="1" x14ac:dyDescent="0.2">
      <c r="B28929" s="88"/>
      <c r="C28929" s="88"/>
      <c r="D28929" s="88"/>
      <c r="E28929" s="88"/>
      <c r="F28929" s="88"/>
      <c r="G28929" s="88"/>
      <c r="H28929" s="88"/>
      <c r="I28929" s="88"/>
      <c r="J28929" s="88"/>
      <c r="K28929" s="88"/>
    </row>
    <row r="28930" spans="2:11" hidden="1" x14ac:dyDescent="0.2">
      <c r="B28930" s="88"/>
      <c r="C28930" s="88"/>
      <c r="D28930" s="88"/>
      <c r="E28930" s="88"/>
      <c r="F28930" s="88"/>
      <c r="G28930" s="88"/>
      <c r="H28930" s="88"/>
      <c r="I28930" s="88"/>
      <c r="J28930" s="88"/>
      <c r="K28930" s="88"/>
    </row>
    <row r="28931" spans="2:11" hidden="1" x14ac:dyDescent="0.2">
      <c r="B28931" s="88"/>
      <c r="C28931" s="88"/>
      <c r="D28931" s="88"/>
      <c r="E28931" s="88"/>
      <c r="F28931" s="88"/>
      <c r="G28931" s="88"/>
      <c r="H28931" s="88"/>
      <c r="I28931" s="88"/>
      <c r="J28931" s="88"/>
      <c r="K28931" s="88"/>
    </row>
    <row r="28932" spans="2:11" hidden="1" x14ac:dyDescent="0.2">
      <c r="B28932" s="88"/>
      <c r="C28932" s="88"/>
      <c r="D28932" s="88"/>
      <c r="E28932" s="88"/>
      <c r="F28932" s="88"/>
      <c r="G28932" s="88"/>
      <c r="H28932" s="88"/>
      <c r="I28932" s="88"/>
      <c r="J28932" s="88"/>
      <c r="K28932" s="88"/>
    </row>
    <row r="28933" spans="2:11" hidden="1" x14ac:dyDescent="0.2">
      <c r="B28933" s="88"/>
      <c r="C28933" s="88"/>
      <c r="D28933" s="88"/>
      <c r="E28933" s="88"/>
      <c r="F28933" s="88"/>
      <c r="G28933" s="88"/>
      <c r="H28933" s="88"/>
      <c r="I28933" s="88"/>
      <c r="J28933" s="88"/>
      <c r="K28933" s="88"/>
    </row>
    <row r="28934" spans="2:11" hidden="1" x14ac:dyDescent="0.2">
      <c r="B28934" s="88"/>
      <c r="C28934" s="88"/>
      <c r="D28934" s="88"/>
      <c r="E28934" s="88"/>
      <c r="F28934" s="88"/>
      <c r="G28934" s="88"/>
      <c r="H28934" s="88"/>
      <c r="I28934" s="88"/>
      <c r="J28934" s="88"/>
      <c r="K28934" s="88"/>
    </row>
    <row r="28935" spans="2:11" hidden="1" x14ac:dyDescent="0.2">
      <c r="B28935" s="88"/>
      <c r="C28935" s="88"/>
      <c r="D28935" s="88"/>
      <c r="E28935" s="88"/>
      <c r="F28935" s="88"/>
      <c r="G28935" s="88"/>
      <c r="H28935" s="88"/>
      <c r="I28935" s="88"/>
      <c r="J28935" s="88"/>
      <c r="K28935" s="88"/>
    </row>
    <row r="28936" spans="2:11" hidden="1" x14ac:dyDescent="0.2">
      <c r="B28936" s="88"/>
      <c r="C28936" s="88"/>
      <c r="D28936" s="88"/>
      <c r="E28936" s="88"/>
      <c r="F28936" s="88"/>
      <c r="G28936" s="88"/>
      <c r="H28936" s="88"/>
      <c r="I28936" s="88"/>
      <c r="J28936" s="88"/>
      <c r="K28936" s="88"/>
    </row>
    <row r="28937" spans="2:11" hidden="1" x14ac:dyDescent="0.2">
      <c r="B28937" s="88"/>
      <c r="C28937" s="88"/>
      <c r="D28937" s="88"/>
      <c r="E28937" s="88"/>
      <c r="F28937" s="88"/>
      <c r="G28937" s="88"/>
      <c r="H28937" s="88"/>
      <c r="I28937" s="88"/>
      <c r="J28937" s="88"/>
      <c r="K28937" s="88"/>
    </row>
    <row r="28938" spans="2:11" hidden="1" x14ac:dyDescent="0.2">
      <c r="B28938" s="88"/>
      <c r="C28938" s="88"/>
      <c r="D28938" s="88"/>
      <c r="E28938" s="88"/>
      <c r="F28938" s="88"/>
      <c r="G28938" s="88"/>
      <c r="H28938" s="88"/>
      <c r="I28938" s="88"/>
      <c r="J28938" s="88"/>
      <c r="K28938" s="88"/>
    </row>
    <row r="28939" spans="2:11" hidden="1" x14ac:dyDescent="0.2">
      <c r="B28939" s="88"/>
      <c r="C28939" s="88"/>
      <c r="D28939" s="88"/>
      <c r="E28939" s="88"/>
      <c r="F28939" s="88"/>
      <c r="G28939" s="88"/>
      <c r="H28939" s="88"/>
      <c r="I28939" s="88"/>
      <c r="J28939" s="88"/>
      <c r="K28939" s="88"/>
    </row>
    <row r="28940" spans="2:11" hidden="1" x14ac:dyDescent="0.2">
      <c r="B28940" s="88"/>
      <c r="C28940" s="88"/>
      <c r="D28940" s="88"/>
      <c r="E28940" s="88"/>
      <c r="F28940" s="88"/>
      <c r="G28940" s="88"/>
      <c r="H28940" s="88"/>
      <c r="I28940" s="88"/>
      <c r="J28940" s="88"/>
      <c r="K28940" s="88"/>
    </row>
    <row r="28941" spans="2:11" hidden="1" x14ac:dyDescent="0.2">
      <c r="B28941" s="88"/>
      <c r="C28941" s="88"/>
      <c r="D28941" s="88"/>
      <c r="E28941" s="88"/>
      <c r="F28941" s="88"/>
      <c r="G28941" s="88"/>
      <c r="H28941" s="88"/>
      <c r="I28941" s="88"/>
      <c r="J28941" s="88"/>
      <c r="K28941" s="88"/>
    </row>
    <row r="28942" spans="2:11" hidden="1" x14ac:dyDescent="0.2">
      <c r="B28942" s="88"/>
      <c r="C28942" s="88"/>
      <c r="D28942" s="88"/>
      <c r="E28942" s="88"/>
      <c r="F28942" s="88"/>
      <c r="G28942" s="88"/>
      <c r="H28942" s="88"/>
      <c r="I28942" s="88"/>
      <c r="J28942" s="88"/>
      <c r="K28942" s="88"/>
    </row>
    <row r="28943" spans="2:11" hidden="1" x14ac:dyDescent="0.2">
      <c r="B28943" s="88"/>
      <c r="C28943" s="88"/>
      <c r="D28943" s="88"/>
      <c r="E28943" s="88"/>
      <c r="F28943" s="88"/>
      <c r="G28943" s="88"/>
      <c r="H28943" s="88"/>
      <c r="I28943" s="88"/>
      <c r="J28943" s="88"/>
      <c r="K28943" s="88"/>
    </row>
    <row r="28944" spans="2:11" hidden="1" x14ac:dyDescent="0.2">
      <c r="B28944" s="88"/>
      <c r="C28944" s="88"/>
      <c r="D28944" s="88"/>
      <c r="E28944" s="88"/>
      <c r="F28944" s="88"/>
      <c r="G28944" s="88"/>
      <c r="H28944" s="88"/>
      <c r="I28944" s="88"/>
      <c r="J28944" s="88"/>
      <c r="K28944" s="88"/>
    </row>
    <row r="28945" spans="2:11" hidden="1" x14ac:dyDescent="0.2">
      <c r="B28945" s="88"/>
      <c r="C28945" s="88"/>
      <c r="D28945" s="88"/>
      <c r="E28945" s="88"/>
      <c r="F28945" s="88"/>
      <c r="G28945" s="88"/>
      <c r="H28945" s="88"/>
      <c r="I28945" s="88"/>
      <c r="J28945" s="88"/>
      <c r="K28945" s="88"/>
    </row>
    <row r="28946" spans="2:11" hidden="1" x14ac:dyDescent="0.2">
      <c r="B28946" s="88"/>
      <c r="C28946" s="88"/>
      <c r="D28946" s="88"/>
      <c r="E28946" s="88"/>
      <c r="F28946" s="88"/>
      <c r="G28946" s="88"/>
      <c r="H28946" s="88"/>
      <c r="I28946" s="88"/>
      <c r="J28946" s="88"/>
      <c r="K28946" s="88"/>
    </row>
    <row r="28947" spans="2:11" hidden="1" x14ac:dyDescent="0.2">
      <c r="B28947" s="88"/>
      <c r="C28947" s="88"/>
      <c r="D28947" s="88"/>
      <c r="E28947" s="88"/>
      <c r="F28947" s="88"/>
      <c r="G28947" s="88"/>
      <c r="H28947" s="88"/>
      <c r="I28947" s="88"/>
      <c r="J28947" s="88"/>
      <c r="K28947" s="88"/>
    </row>
    <row r="28948" spans="2:11" hidden="1" x14ac:dyDescent="0.2">
      <c r="B28948" s="88"/>
      <c r="C28948" s="88"/>
      <c r="D28948" s="88"/>
      <c r="E28948" s="88"/>
      <c r="F28948" s="88"/>
      <c r="G28948" s="88"/>
      <c r="H28948" s="88"/>
      <c r="I28948" s="88"/>
      <c r="J28948" s="88"/>
      <c r="K28948" s="88"/>
    </row>
    <row r="28949" spans="2:11" hidden="1" x14ac:dyDescent="0.2">
      <c r="B28949" s="88"/>
      <c r="C28949" s="88"/>
      <c r="D28949" s="88"/>
      <c r="E28949" s="88"/>
      <c r="F28949" s="88"/>
      <c r="G28949" s="88"/>
      <c r="H28949" s="88"/>
      <c r="I28949" s="88"/>
      <c r="J28949" s="88"/>
      <c r="K28949" s="88"/>
    </row>
    <row r="28950" spans="2:11" hidden="1" x14ac:dyDescent="0.2">
      <c r="B28950" s="88"/>
      <c r="C28950" s="88"/>
      <c r="D28950" s="88"/>
      <c r="E28950" s="88"/>
      <c r="F28950" s="88"/>
      <c r="G28950" s="88"/>
      <c r="H28950" s="88"/>
      <c r="I28950" s="88"/>
      <c r="J28950" s="88"/>
      <c r="K28950" s="88"/>
    </row>
    <row r="28951" spans="2:11" hidden="1" x14ac:dyDescent="0.2">
      <c r="B28951" s="88"/>
      <c r="C28951" s="88"/>
      <c r="D28951" s="88"/>
      <c r="E28951" s="88"/>
      <c r="F28951" s="88"/>
      <c r="G28951" s="88"/>
      <c r="H28951" s="88"/>
      <c r="I28951" s="88"/>
      <c r="J28951" s="88"/>
      <c r="K28951" s="88"/>
    </row>
    <row r="28952" spans="2:11" hidden="1" x14ac:dyDescent="0.2">
      <c r="B28952" s="88"/>
      <c r="C28952" s="88"/>
      <c r="D28952" s="88"/>
      <c r="E28952" s="88"/>
      <c r="F28952" s="88"/>
      <c r="G28952" s="88"/>
      <c r="H28952" s="88"/>
      <c r="I28952" s="88"/>
      <c r="J28952" s="88"/>
      <c r="K28952" s="88"/>
    </row>
    <row r="28953" spans="2:11" hidden="1" x14ac:dyDescent="0.2">
      <c r="B28953" s="88"/>
      <c r="C28953" s="88"/>
      <c r="D28953" s="88"/>
      <c r="E28953" s="88"/>
      <c r="F28953" s="88"/>
      <c r="G28953" s="88"/>
      <c r="H28953" s="88"/>
      <c r="I28953" s="88"/>
      <c r="J28953" s="88"/>
      <c r="K28953" s="88"/>
    </row>
    <row r="28954" spans="2:11" hidden="1" x14ac:dyDescent="0.2">
      <c r="B28954" s="88"/>
      <c r="C28954" s="88"/>
      <c r="D28954" s="88"/>
      <c r="E28954" s="88"/>
      <c r="F28954" s="88"/>
      <c r="G28954" s="88"/>
      <c r="H28954" s="88"/>
      <c r="I28954" s="88"/>
      <c r="J28954" s="88"/>
      <c r="K28954" s="88"/>
    </row>
    <row r="28955" spans="2:11" hidden="1" x14ac:dyDescent="0.2">
      <c r="B28955" s="88"/>
      <c r="C28955" s="88"/>
      <c r="D28955" s="88"/>
      <c r="E28955" s="88"/>
      <c r="F28955" s="88"/>
      <c r="G28955" s="88"/>
      <c r="H28955" s="88"/>
      <c r="I28955" s="88"/>
      <c r="J28955" s="88"/>
      <c r="K28955" s="88"/>
    </row>
    <row r="28956" spans="2:11" hidden="1" x14ac:dyDescent="0.2">
      <c r="B28956" s="88"/>
      <c r="C28956" s="88"/>
      <c r="D28956" s="88"/>
      <c r="E28956" s="88"/>
      <c r="F28956" s="88"/>
      <c r="G28956" s="88"/>
      <c r="H28956" s="88"/>
      <c r="I28956" s="88"/>
      <c r="J28956" s="88"/>
      <c r="K28956" s="88"/>
    </row>
    <row r="28957" spans="2:11" hidden="1" x14ac:dyDescent="0.2">
      <c r="B28957" s="88"/>
      <c r="C28957" s="88"/>
      <c r="D28957" s="88"/>
      <c r="E28957" s="88"/>
      <c r="F28957" s="88"/>
      <c r="G28957" s="88"/>
      <c r="H28957" s="88"/>
      <c r="I28957" s="88"/>
      <c r="J28957" s="88"/>
      <c r="K28957" s="88"/>
    </row>
    <row r="28958" spans="2:11" hidden="1" x14ac:dyDescent="0.2">
      <c r="B28958" s="88"/>
      <c r="C28958" s="88"/>
      <c r="D28958" s="88"/>
      <c r="E28958" s="88"/>
      <c r="F28958" s="88"/>
      <c r="G28958" s="88"/>
      <c r="H28958" s="88"/>
      <c r="I28958" s="88"/>
      <c r="J28958" s="88"/>
      <c r="K28958" s="88"/>
    </row>
    <row r="28959" spans="2:11" hidden="1" x14ac:dyDescent="0.2">
      <c r="B28959" s="88"/>
      <c r="C28959" s="88"/>
      <c r="D28959" s="88"/>
      <c r="E28959" s="88"/>
      <c r="F28959" s="88"/>
      <c r="G28959" s="88"/>
      <c r="H28959" s="88"/>
      <c r="I28959" s="88"/>
      <c r="J28959" s="88"/>
      <c r="K28959" s="88"/>
    </row>
    <row r="28960" spans="2:11" hidden="1" x14ac:dyDescent="0.2">
      <c r="B28960" s="88"/>
      <c r="C28960" s="88"/>
      <c r="D28960" s="88"/>
      <c r="E28960" s="88"/>
      <c r="F28960" s="88"/>
      <c r="G28960" s="88"/>
      <c r="H28960" s="88"/>
      <c r="I28960" s="88"/>
      <c r="J28960" s="88"/>
      <c r="K28960" s="88"/>
    </row>
    <row r="28961" spans="2:11" hidden="1" x14ac:dyDescent="0.2">
      <c r="B28961" s="88"/>
      <c r="C28961" s="88"/>
      <c r="D28961" s="88"/>
      <c r="E28961" s="88"/>
      <c r="F28961" s="88"/>
      <c r="G28961" s="88"/>
      <c r="H28961" s="88"/>
      <c r="I28961" s="88"/>
      <c r="J28961" s="88"/>
      <c r="K28961" s="88"/>
    </row>
    <row r="28962" spans="2:11" hidden="1" x14ac:dyDescent="0.2">
      <c r="B28962" s="88"/>
      <c r="C28962" s="88"/>
      <c r="D28962" s="88"/>
      <c r="E28962" s="88"/>
      <c r="F28962" s="88"/>
      <c r="G28962" s="88"/>
      <c r="H28962" s="88"/>
      <c r="I28962" s="88"/>
      <c r="J28962" s="88"/>
      <c r="K28962" s="88"/>
    </row>
    <row r="28963" spans="2:11" hidden="1" x14ac:dyDescent="0.2">
      <c r="B28963" s="88"/>
      <c r="C28963" s="88"/>
      <c r="D28963" s="88"/>
      <c r="E28963" s="88"/>
      <c r="F28963" s="88"/>
      <c r="G28963" s="88"/>
      <c r="H28963" s="88"/>
      <c r="I28963" s="88"/>
      <c r="J28963" s="88"/>
      <c r="K28963" s="88"/>
    </row>
    <row r="28964" spans="2:11" hidden="1" x14ac:dyDescent="0.2">
      <c r="B28964" s="88"/>
      <c r="C28964" s="88"/>
      <c r="D28964" s="88"/>
      <c r="E28964" s="88"/>
      <c r="F28964" s="88"/>
      <c r="G28964" s="88"/>
      <c r="H28964" s="88"/>
      <c r="I28964" s="88"/>
      <c r="J28964" s="88"/>
      <c r="K28964" s="88"/>
    </row>
    <row r="28965" spans="2:11" hidden="1" x14ac:dyDescent="0.2">
      <c r="B28965" s="88"/>
      <c r="C28965" s="88"/>
      <c r="D28965" s="88"/>
      <c r="E28965" s="88"/>
      <c r="F28965" s="88"/>
      <c r="G28965" s="88"/>
      <c r="H28965" s="88"/>
      <c r="I28965" s="88"/>
      <c r="J28965" s="88"/>
      <c r="K28965" s="88"/>
    </row>
    <row r="28966" spans="2:11" hidden="1" x14ac:dyDescent="0.2">
      <c r="B28966" s="88"/>
      <c r="C28966" s="88"/>
      <c r="D28966" s="88"/>
      <c r="E28966" s="88"/>
      <c r="F28966" s="88"/>
      <c r="G28966" s="88"/>
      <c r="H28966" s="88"/>
      <c r="I28966" s="88"/>
      <c r="J28966" s="88"/>
      <c r="K28966" s="88"/>
    </row>
    <row r="28967" spans="2:11" hidden="1" x14ac:dyDescent="0.2">
      <c r="B28967" s="88"/>
      <c r="C28967" s="88"/>
      <c r="D28967" s="88"/>
      <c r="E28967" s="88"/>
      <c r="F28967" s="88"/>
      <c r="G28967" s="88"/>
      <c r="H28967" s="88"/>
      <c r="I28967" s="88"/>
      <c r="J28967" s="88"/>
      <c r="K28967" s="88"/>
    </row>
    <row r="28968" spans="2:11" hidden="1" x14ac:dyDescent="0.2">
      <c r="B28968" s="88"/>
      <c r="C28968" s="88"/>
      <c r="D28968" s="88"/>
      <c r="E28968" s="88"/>
      <c r="F28968" s="88"/>
      <c r="G28968" s="88"/>
      <c r="H28968" s="88"/>
      <c r="I28968" s="88"/>
      <c r="J28968" s="88"/>
      <c r="K28968" s="88"/>
    </row>
    <row r="28969" spans="2:11" hidden="1" x14ac:dyDescent="0.2">
      <c r="B28969" s="88"/>
      <c r="C28969" s="88"/>
      <c r="D28969" s="88"/>
      <c r="E28969" s="88"/>
      <c r="F28969" s="88"/>
      <c r="G28969" s="88"/>
      <c r="H28969" s="88"/>
      <c r="I28969" s="88"/>
      <c r="J28969" s="88"/>
      <c r="K28969" s="88"/>
    </row>
    <row r="28970" spans="2:11" hidden="1" x14ac:dyDescent="0.2">
      <c r="B28970" s="88"/>
      <c r="C28970" s="88"/>
      <c r="D28970" s="88"/>
      <c r="E28970" s="88"/>
      <c r="F28970" s="88"/>
      <c r="G28970" s="88"/>
      <c r="H28970" s="88"/>
      <c r="I28970" s="88"/>
      <c r="J28970" s="88"/>
      <c r="K28970" s="88"/>
    </row>
    <row r="28971" spans="2:11" hidden="1" x14ac:dyDescent="0.2">
      <c r="B28971" s="88"/>
      <c r="C28971" s="88"/>
      <c r="D28971" s="88"/>
      <c r="E28971" s="88"/>
      <c r="F28971" s="88"/>
      <c r="G28971" s="88"/>
      <c r="H28971" s="88"/>
      <c r="I28971" s="88"/>
      <c r="J28971" s="88"/>
      <c r="K28971" s="88"/>
    </row>
    <row r="28972" spans="2:11" hidden="1" x14ac:dyDescent="0.2">
      <c r="B28972" s="88"/>
      <c r="C28972" s="88"/>
      <c r="D28972" s="88"/>
      <c r="E28972" s="88"/>
      <c r="F28972" s="88"/>
      <c r="G28972" s="88"/>
      <c r="H28972" s="88"/>
      <c r="I28972" s="88"/>
      <c r="J28972" s="88"/>
      <c r="K28972" s="88"/>
    </row>
    <row r="28973" spans="2:11" hidden="1" x14ac:dyDescent="0.2">
      <c r="B28973" s="88"/>
      <c r="C28973" s="88"/>
      <c r="D28973" s="88"/>
      <c r="E28973" s="88"/>
      <c r="F28973" s="88"/>
      <c r="G28973" s="88"/>
      <c r="H28973" s="88"/>
      <c r="I28973" s="88"/>
      <c r="J28973" s="88"/>
      <c r="K28973" s="88"/>
    </row>
    <row r="28974" spans="2:11" hidden="1" x14ac:dyDescent="0.2">
      <c r="B28974" s="88"/>
      <c r="C28974" s="88"/>
      <c r="D28974" s="88"/>
      <c r="E28974" s="88"/>
      <c r="F28974" s="88"/>
      <c r="G28974" s="88"/>
      <c r="H28974" s="88"/>
      <c r="I28974" s="88"/>
      <c r="J28974" s="88"/>
      <c r="K28974" s="88"/>
    </row>
    <row r="28975" spans="2:11" hidden="1" x14ac:dyDescent="0.2">
      <c r="B28975" s="88"/>
      <c r="C28975" s="88"/>
      <c r="D28975" s="88"/>
      <c r="E28975" s="88"/>
      <c r="F28975" s="88"/>
      <c r="G28975" s="88"/>
      <c r="H28975" s="88"/>
      <c r="I28975" s="88"/>
      <c r="J28975" s="88"/>
      <c r="K28975" s="88"/>
    </row>
    <row r="28976" spans="2:11" hidden="1" x14ac:dyDescent="0.2">
      <c r="B28976" s="88"/>
      <c r="C28976" s="88"/>
      <c r="D28976" s="88"/>
      <c r="E28976" s="88"/>
      <c r="F28976" s="88"/>
      <c r="G28976" s="88"/>
      <c r="H28976" s="88"/>
      <c r="I28976" s="88"/>
      <c r="J28976" s="88"/>
      <c r="K28976" s="88"/>
    </row>
    <row r="28977" spans="2:11" hidden="1" x14ac:dyDescent="0.2">
      <c r="B28977" s="88"/>
      <c r="C28977" s="88"/>
      <c r="D28977" s="88"/>
      <c r="E28977" s="88"/>
      <c r="F28977" s="88"/>
      <c r="G28977" s="88"/>
      <c r="H28977" s="88"/>
      <c r="I28977" s="88"/>
      <c r="J28977" s="88"/>
      <c r="K28977" s="88"/>
    </row>
    <row r="28978" spans="2:11" hidden="1" x14ac:dyDescent="0.2">
      <c r="B28978" s="88"/>
      <c r="C28978" s="88"/>
      <c r="D28978" s="88"/>
      <c r="E28978" s="88"/>
      <c r="F28978" s="88"/>
      <c r="G28978" s="88"/>
      <c r="H28978" s="88"/>
      <c r="I28978" s="88"/>
      <c r="J28978" s="88"/>
      <c r="K28978" s="88"/>
    </row>
    <row r="28979" spans="2:11" hidden="1" x14ac:dyDescent="0.2">
      <c r="B28979" s="88"/>
      <c r="C28979" s="88"/>
      <c r="D28979" s="88"/>
      <c r="E28979" s="88"/>
      <c r="F28979" s="88"/>
      <c r="G28979" s="88"/>
      <c r="H28979" s="88"/>
      <c r="I28979" s="88"/>
      <c r="J28979" s="88"/>
      <c r="K28979" s="88"/>
    </row>
    <row r="28980" spans="2:11" hidden="1" x14ac:dyDescent="0.2">
      <c r="B28980" s="88"/>
      <c r="C28980" s="88"/>
      <c r="D28980" s="88"/>
      <c r="E28980" s="88"/>
      <c r="F28980" s="88"/>
      <c r="G28980" s="88"/>
      <c r="H28980" s="88"/>
      <c r="I28980" s="88"/>
      <c r="J28980" s="88"/>
      <c r="K28980" s="88"/>
    </row>
    <row r="28981" spans="2:11" hidden="1" x14ac:dyDescent="0.2">
      <c r="B28981" s="88"/>
      <c r="C28981" s="88"/>
      <c r="D28981" s="88"/>
      <c r="E28981" s="88"/>
      <c r="F28981" s="88"/>
      <c r="G28981" s="88"/>
      <c r="H28981" s="88"/>
      <c r="I28981" s="88"/>
      <c r="J28981" s="88"/>
      <c r="K28981" s="88"/>
    </row>
    <row r="28982" spans="2:11" hidden="1" x14ac:dyDescent="0.2">
      <c r="B28982" s="88"/>
      <c r="C28982" s="88"/>
      <c r="D28982" s="88"/>
      <c r="E28982" s="88"/>
      <c r="F28982" s="88"/>
      <c r="G28982" s="88"/>
      <c r="H28982" s="88"/>
      <c r="I28982" s="88"/>
      <c r="J28982" s="88"/>
      <c r="K28982" s="88"/>
    </row>
    <row r="28983" spans="2:11" hidden="1" x14ac:dyDescent="0.2">
      <c r="B28983" s="88"/>
      <c r="C28983" s="88"/>
      <c r="D28983" s="88"/>
      <c r="E28983" s="88"/>
      <c r="F28983" s="88"/>
      <c r="G28983" s="88"/>
      <c r="H28983" s="88"/>
      <c r="I28983" s="88"/>
      <c r="J28983" s="88"/>
      <c r="K28983" s="88"/>
    </row>
    <row r="28984" spans="2:11" hidden="1" x14ac:dyDescent="0.2">
      <c r="B28984" s="88"/>
      <c r="C28984" s="88"/>
      <c r="D28984" s="88"/>
      <c r="E28984" s="88"/>
      <c r="F28984" s="88"/>
      <c r="G28984" s="88"/>
      <c r="H28984" s="88"/>
      <c r="I28984" s="88"/>
      <c r="J28984" s="88"/>
      <c r="K28984" s="88"/>
    </row>
    <row r="28985" spans="2:11" hidden="1" x14ac:dyDescent="0.2">
      <c r="B28985" s="88"/>
      <c r="C28985" s="88"/>
      <c r="D28985" s="88"/>
      <c r="E28985" s="88"/>
      <c r="F28985" s="88"/>
      <c r="G28985" s="88"/>
      <c r="H28985" s="88"/>
      <c r="I28985" s="88"/>
      <c r="J28985" s="88"/>
      <c r="K28985" s="88"/>
    </row>
    <row r="28986" spans="2:11" hidden="1" x14ac:dyDescent="0.2">
      <c r="B28986" s="88"/>
      <c r="C28986" s="88"/>
      <c r="D28986" s="88"/>
      <c r="E28986" s="88"/>
      <c r="F28986" s="88"/>
      <c r="G28986" s="88"/>
      <c r="H28986" s="88"/>
      <c r="I28986" s="88"/>
      <c r="J28986" s="88"/>
      <c r="K28986" s="88"/>
    </row>
    <row r="28987" spans="2:11" hidden="1" x14ac:dyDescent="0.2">
      <c r="B28987" s="88"/>
      <c r="C28987" s="88"/>
      <c r="D28987" s="88"/>
      <c r="E28987" s="88"/>
      <c r="F28987" s="88"/>
      <c r="G28987" s="88"/>
      <c r="H28987" s="88"/>
      <c r="I28987" s="88"/>
      <c r="J28987" s="88"/>
      <c r="K28987" s="88"/>
    </row>
    <row r="28988" spans="2:11" hidden="1" x14ac:dyDescent="0.2">
      <c r="B28988" s="88"/>
      <c r="C28988" s="88"/>
      <c r="D28988" s="88"/>
      <c r="E28988" s="88"/>
      <c r="F28988" s="88"/>
      <c r="G28988" s="88"/>
      <c r="H28988" s="88"/>
      <c r="I28988" s="88"/>
      <c r="J28988" s="88"/>
      <c r="K28988" s="88"/>
    </row>
    <row r="28989" spans="2:11" hidden="1" x14ac:dyDescent="0.2">
      <c r="B28989" s="88"/>
      <c r="C28989" s="88"/>
      <c r="D28989" s="88"/>
      <c r="E28989" s="88"/>
      <c r="F28989" s="88"/>
      <c r="G28989" s="88"/>
      <c r="H28989" s="88"/>
      <c r="I28989" s="88"/>
      <c r="J28989" s="88"/>
      <c r="K28989" s="88"/>
    </row>
    <row r="28990" spans="2:11" hidden="1" x14ac:dyDescent="0.2">
      <c r="B28990" s="88"/>
      <c r="C28990" s="88"/>
      <c r="D28990" s="88"/>
      <c r="E28990" s="88"/>
      <c r="F28990" s="88"/>
      <c r="G28990" s="88"/>
      <c r="H28990" s="88"/>
      <c r="I28990" s="88"/>
      <c r="J28990" s="88"/>
      <c r="K28990" s="88"/>
    </row>
    <row r="28991" spans="2:11" hidden="1" x14ac:dyDescent="0.2">
      <c r="B28991" s="88"/>
      <c r="C28991" s="88"/>
      <c r="D28991" s="88"/>
      <c r="E28991" s="88"/>
      <c r="F28991" s="88"/>
      <c r="G28991" s="88"/>
      <c r="H28991" s="88"/>
      <c r="I28991" s="88"/>
      <c r="J28991" s="88"/>
      <c r="K28991" s="88"/>
    </row>
    <row r="28992" spans="2:11" hidden="1" x14ac:dyDescent="0.2">
      <c r="B28992" s="88"/>
      <c r="C28992" s="88"/>
      <c r="D28992" s="88"/>
      <c r="E28992" s="88"/>
      <c r="F28992" s="88"/>
      <c r="G28992" s="88"/>
      <c r="H28992" s="88"/>
      <c r="I28992" s="88"/>
      <c r="J28992" s="88"/>
      <c r="K28992" s="88"/>
    </row>
    <row r="28993" spans="2:11" hidden="1" x14ac:dyDescent="0.2">
      <c r="B28993" s="88"/>
      <c r="C28993" s="88"/>
      <c r="D28993" s="88"/>
      <c r="E28993" s="88"/>
      <c r="F28993" s="88"/>
      <c r="G28993" s="88"/>
      <c r="H28993" s="88"/>
      <c r="I28993" s="88"/>
      <c r="J28993" s="88"/>
      <c r="K28993" s="88"/>
    </row>
    <row r="28994" spans="2:11" hidden="1" x14ac:dyDescent="0.2">
      <c r="B28994" s="88"/>
      <c r="C28994" s="88"/>
      <c r="D28994" s="88"/>
      <c r="E28994" s="88"/>
      <c r="F28994" s="88"/>
      <c r="G28994" s="88"/>
      <c r="H28994" s="88"/>
      <c r="I28994" s="88"/>
      <c r="J28994" s="88"/>
      <c r="K28994" s="88"/>
    </row>
    <row r="28995" spans="2:11" hidden="1" x14ac:dyDescent="0.2">
      <c r="B28995" s="88"/>
      <c r="C28995" s="88"/>
      <c r="D28995" s="88"/>
      <c r="E28995" s="88"/>
      <c r="F28995" s="88"/>
      <c r="G28995" s="88"/>
      <c r="H28995" s="88"/>
      <c r="I28995" s="88"/>
      <c r="J28995" s="88"/>
      <c r="K28995" s="88"/>
    </row>
    <row r="28996" spans="2:11" hidden="1" x14ac:dyDescent="0.2">
      <c r="B28996" s="88"/>
      <c r="C28996" s="88"/>
      <c r="D28996" s="88"/>
      <c r="E28996" s="88"/>
      <c r="F28996" s="88"/>
      <c r="G28996" s="88"/>
      <c r="H28996" s="88"/>
      <c r="I28996" s="88"/>
      <c r="J28996" s="88"/>
      <c r="K28996" s="88"/>
    </row>
    <row r="28997" spans="2:11" hidden="1" x14ac:dyDescent="0.2">
      <c r="B28997" s="88"/>
      <c r="C28997" s="88"/>
      <c r="D28997" s="88"/>
      <c r="E28997" s="88"/>
      <c r="F28997" s="88"/>
      <c r="G28997" s="88"/>
      <c r="H28997" s="88"/>
      <c r="I28997" s="88"/>
      <c r="J28997" s="88"/>
      <c r="K28997" s="88"/>
    </row>
    <row r="28998" spans="2:11" hidden="1" x14ac:dyDescent="0.2">
      <c r="B28998" s="88"/>
      <c r="C28998" s="88"/>
      <c r="D28998" s="88"/>
      <c r="E28998" s="88"/>
      <c r="F28998" s="88"/>
      <c r="G28998" s="88"/>
      <c r="H28998" s="88"/>
      <c r="I28998" s="88"/>
      <c r="J28998" s="88"/>
      <c r="K28998" s="88"/>
    </row>
    <row r="28999" spans="2:11" hidden="1" x14ac:dyDescent="0.2">
      <c r="B28999" s="88"/>
      <c r="C28999" s="88"/>
      <c r="D28999" s="88"/>
      <c r="E28999" s="88"/>
      <c r="F28999" s="88"/>
      <c r="G28999" s="88"/>
      <c r="H28999" s="88"/>
      <c r="I28999" s="88"/>
      <c r="J28999" s="88"/>
      <c r="K28999" s="88"/>
    </row>
    <row r="29000" spans="2:11" hidden="1" x14ac:dyDescent="0.2">
      <c r="B29000" s="88"/>
      <c r="C29000" s="88"/>
      <c r="D29000" s="88"/>
      <c r="E29000" s="88"/>
      <c r="F29000" s="88"/>
      <c r="G29000" s="88"/>
      <c r="H29000" s="88"/>
      <c r="I29000" s="88"/>
      <c r="J29000" s="88"/>
      <c r="K29000" s="88"/>
    </row>
    <row r="29001" spans="2:11" hidden="1" x14ac:dyDescent="0.2">
      <c r="B29001" s="88"/>
      <c r="C29001" s="88"/>
      <c r="D29001" s="88"/>
      <c r="E29001" s="88"/>
      <c r="F29001" s="88"/>
      <c r="G29001" s="88"/>
      <c r="H29001" s="88"/>
      <c r="I29001" s="88"/>
      <c r="J29001" s="88"/>
      <c r="K29001" s="88"/>
    </row>
    <row r="29002" spans="2:11" hidden="1" x14ac:dyDescent="0.2">
      <c r="B29002" s="88"/>
      <c r="C29002" s="88"/>
      <c r="D29002" s="88"/>
      <c r="E29002" s="88"/>
      <c r="F29002" s="88"/>
      <c r="G29002" s="88"/>
      <c r="H29002" s="88"/>
      <c r="I29002" s="88"/>
      <c r="J29002" s="88"/>
      <c r="K29002" s="88"/>
    </row>
    <row r="29003" spans="2:11" hidden="1" x14ac:dyDescent="0.2">
      <c r="B29003" s="88"/>
      <c r="C29003" s="88"/>
      <c r="D29003" s="88"/>
      <c r="E29003" s="88"/>
      <c r="F29003" s="88"/>
      <c r="G29003" s="88"/>
      <c r="H29003" s="88"/>
      <c r="I29003" s="88"/>
      <c r="J29003" s="88"/>
      <c r="K29003" s="88"/>
    </row>
    <row r="29004" spans="2:11" hidden="1" x14ac:dyDescent="0.2">
      <c r="B29004" s="88"/>
      <c r="C29004" s="88"/>
      <c r="D29004" s="88"/>
      <c r="E29004" s="88"/>
      <c r="F29004" s="88"/>
      <c r="G29004" s="88"/>
      <c r="H29004" s="88"/>
      <c r="I29004" s="88"/>
      <c r="J29004" s="88"/>
      <c r="K29004" s="88"/>
    </row>
    <row r="29005" spans="2:11" hidden="1" x14ac:dyDescent="0.2">
      <c r="B29005" s="88"/>
      <c r="C29005" s="88"/>
      <c r="D29005" s="88"/>
      <c r="E29005" s="88"/>
      <c r="F29005" s="88"/>
      <c r="G29005" s="88"/>
      <c r="H29005" s="88"/>
      <c r="I29005" s="88"/>
      <c r="J29005" s="88"/>
      <c r="K29005" s="88"/>
    </row>
    <row r="29006" spans="2:11" hidden="1" x14ac:dyDescent="0.2">
      <c r="B29006" s="88"/>
      <c r="C29006" s="88"/>
      <c r="D29006" s="88"/>
      <c r="E29006" s="88"/>
      <c r="F29006" s="88"/>
      <c r="G29006" s="88"/>
      <c r="H29006" s="88"/>
      <c r="I29006" s="88"/>
      <c r="J29006" s="88"/>
      <c r="K29006" s="88"/>
    </row>
    <row r="29007" spans="2:11" hidden="1" x14ac:dyDescent="0.2">
      <c r="B29007" s="88"/>
      <c r="C29007" s="88"/>
      <c r="D29007" s="88"/>
      <c r="E29007" s="88"/>
      <c r="F29007" s="88"/>
      <c r="G29007" s="88"/>
      <c r="H29007" s="88"/>
      <c r="I29007" s="88"/>
      <c r="J29007" s="88"/>
      <c r="K29007" s="88"/>
    </row>
    <row r="29008" spans="2:11" hidden="1" x14ac:dyDescent="0.2">
      <c r="B29008" s="88"/>
      <c r="C29008" s="88"/>
      <c r="D29008" s="88"/>
      <c r="E29008" s="88"/>
      <c r="F29008" s="88"/>
      <c r="G29008" s="88"/>
      <c r="H29008" s="88"/>
      <c r="I29008" s="88"/>
      <c r="J29008" s="88"/>
      <c r="K29008" s="88"/>
    </row>
    <row r="29009" spans="2:11" hidden="1" x14ac:dyDescent="0.2">
      <c r="B29009" s="88"/>
      <c r="C29009" s="88"/>
      <c r="D29009" s="88"/>
      <c r="E29009" s="88"/>
      <c r="F29009" s="88"/>
      <c r="G29009" s="88"/>
      <c r="H29009" s="88"/>
      <c r="I29009" s="88"/>
      <c r="J29009" s="88"/>
      <c r="K29009" s="88"/>
    </row>
    <row r="29010" spans="2:11" hidden="1" x14ac:dyDescent="0.2">
      <c r="B29010" s="88"/>
      <c r="C29010" s="88"/>
      <c r="D29010" s="88"/>
      <c r="E29010" s="88"/>
      <c r="F29010" s="88"/>
      <c r="G29010" s="88"/>
      <c r="H29010" s="88"/>
      <c r="I29010" s="88"/>
      <c r="J29010" s="88"/>
      <c r="K29010" s="88"/>
    </row>
    <row r="29011" spans="2:11" hidden="1" x14ac:dyDescent="0.2">
      <c r="B29011" s="88"/>
      <c r="C29011" s="88"/>
      <c r="D29011" s="88"/>
      <c r="E29011" s="88"/>
      <c r="F29011" s="88"/>
      <c r="G29011" s="88"/>
      <c r="H29011" s="88"/>
      <c r="I29011" s="88"/>
      <c r="J29011" s="88"/>
      <c r="K29011" s="88"/>
    </row>
    <row r="29012" spans="2:11" hidden="1" x14ac:dyDescent="0.2">
      <c r="B29012" s="88"/>
      <c r="C29012" s="88"/>
      <c r="D29012" s="88"/>
      <c r="E29012" s="88"/>
      <c r="F29012" s="88"/>
      <c r="G29012" s="88"/>
      <c r="H29012" s="88"/>
      <c r="I29012" s="88"/>
      <c r="J29012" s="88"/>
      <c r="K29012" s="88"/>
    </row>
    <row r="29013" spans="2:11" hidden="1" x14ac:dyDescent="0.2">
      <c r="B29013" s="88"/>
      <c r="C29013" s="88"/>
      <c r="D29013" s="88"/>
      <c r="E29013" s="88"/>
      <c r="F29013" s="88"/>
      <c r="G29013" s="88"/>
      <c r="H29013" s="88"/>
      <c r="I29013" s="88"/>
      <c r="J29013" s="88"/>
      <c r="K29013" s="88"/>
    </row>
    <row r="29014" spans="2:11" hidden="1" x14ac:dyDescent="0.2">
      <c r="B29014" s="88"/>
      <c r="C29014" s="88"/>
      <c r="D29014" s="88"/>
      <c r="E29014" s="88"/>
      <c r="F29014" s="88"/>
      <c r="G29014" s="88"/>
      <c r="H29014" s="88"/>
      <c r="I29014" s="88"/>
      <c r="J29014" s="88"/>
      <c r="K29014" s="88"/>
    </row>
    <row r="29015" spans="2:11" hidden="1" x14ac:dyDescent="0.2">
      <c r="B29015" s="88"/>
      <c r="C29015" s="88"/>
      <c r="D29015" s="88"/>
      <c r="E29015" s="88"/>
      <c r="F29015" s="88"/>
      <c r="G29015" s="88"/>
      <c r="H29015" s="88"/>
      <c r="I29015" s="88"/>
      <c r="J29015" s="88"/>
      <c r="K29015" s="88"/>
    </row>
    <row r="29016" spans="2:11" hidden="1" x14ac:dyDescent="0.2">
      <c r="B29016" s="88"/>
      <c r="C29016" s="88"/>
      <c r="D29016" s="88"/>
      <c r="E29016" s="88"/>
      <c r="F29016" s="88"/>
      <c r="G29016" s="88"/>
      <c r="H29016" s="88"/>
      <c r="I29016" s="88"/>
      <c r="J29016" s="88"/>
      <c r="K29016" s="88"/>
    </row>
    <row r="29017" spans="2:11" hidden="1" x14ac:dyDescent="0.2">
      <c r="B29017" s="88"/>
      <c r="C29017" s="88"/>
      <c r="D29017" s="88"/>
      <c r="E29017" s="88"/>
      <c r="F29017" s="88"/>
      <c r="G29017" s="88"/>
      <c r="H29017" s="88"/>
      <c r="I29017" s="88"/>
      <c r="J29017" s="88"/>
      <c r="K29017" s="88"/>
    </row>
    <row r="29018" spans="2:11" hidden="1" x14ac:dyDescent="0.2">
      <c r="B29018" s="88"/>
      <c r="C29018" s="88"/>
      <c r="D29018" s="88"/>
      <c r="E29018" s="88"/>
      <c r="F29018" s="88"/>
      <c r="G29018" s="88"/>
      <c r="H29018" s="88"/>
      <c r="I29018" s="88"/>
      <c r="J29018" s="88"/>
      <c r="K29018" s="88"/>
    </row>
    <row r="29019" spans="2:11" hidden="1" x14ac:dyDescent="0.2">
      <c r="B29019" s="88"/>
      <c r="C29019" s="88"/>
      <c r="D29019" s="88"/>
      <c r="E29019" s="88"/>
      <c r="F29019" s="88"/>
      <c r="G29019" s="88"/>
      <c r="H29019" s="88"/>
      <c r="I29019" s="88"/>
      <c r="J29019" s="88"/>
      <c r="K29019" s="88"/>
    </row>
    <row r="29020" spans="2:11" hidden="1" x14ac:dyDescent="0.2">
      <c r="B29020" s="88"/>
      <c r="C29020" s="88"/>
      <c r="D29020" s="88"/>
      <c r="E29020" s="88"/>
      <c r="F29020" s="88"/>
      <c r="G29020" s="88"/>
      <c r="H29020" s="88"/>
      <c r="I29020" s="88"/>
      <c r="J29020" s="88"/>
      <c r="K29020" s="88"/>
    </row>
    <row r="29021" spans="2:11" hidden="1" x14ac:dyDescent="0.2">
      <c r="B29021" s="88"/>
      <c r="C29021" s="88"/>
      <c r="D29021" s="88"/>
      <c r="E29021" s="88"/>
      <c r="F29021" s="88"/>
      <c r="G29021" s="88"/>
      <c r="H29021" s="88"/>
      <c r="I29021" s="88"/>
      <c r="J29021" s="88"/>
      <c r="K29021" s="88"/>
    </row>
    <row r="29022" spans="2:11" hidden="1" x14ac:dyDescent="0.2">
      <c r="B29022" s="88"/>
      <c r="C29022" s="88"/>
      <c r="D29022" s="88"/>
      <c r="E29022" s="88"/>
      <c r="F29022" s="88"/>
      <c r="G29022" s="88"/>
      <c r="H29022" s="88"/>
      <c r="I29022" s="88"/>
      <c r="J29022" s="88"/>
      <c r="K29022" s="88"/>
    </row>
    <row r="29023" spans="2:11" hidden="1" x14ac:dyDescent="0.2">
      <c r="B29023" s="88"/>
      <c r="C29023" s="88"/>
      <c r="D29023" s="88"/>
      <c r="E29023" s="88"/>
      <c r="F29023" s="88"/>
      <c r="G29023" s="88"/>
      <c r="H29023" s="88"/>
      <c r="I29023" s="88"/>
      <c r="J29023" s="88"/>
      <c r="K29023" s="88"/>
    </row>
    <row r="29024" spans="2:11" hidden="1" x14ac:dyDescent="0.2">
      <c r="B29024" s="88"/>
      <c r="C29024" s="88"/>
      <c r="D29024" s="88"/>
      <c r="E29024" s="88"/>
      <c r="F29024" s="88"/>
      <c r="G29024" s="88"/>
      <c r="H29024" s="88"/>
      <c r="I29024" s="88"/>
      <c r="J29024" s="88"/>
      <c r="K29024" s="88"/>
    </row>
    <row r="29025" spans="2:11" hidden="1" x14ac:dyDescent="0.2">
      <c r="B29025" s="88"/>
      <c r="C29025" s="88"/>
      <c r="D29025" s="88"/>
      <c r="E29025" s="88"/>
      <c r="F29025" s="88"/>
      <c r="G29025" s="88"/>
      <c r="H29025" s="88"/>
      <c r="I29025" s="88"/>
      <c r="J29025" s="88"/>
      <c r="K29025" s="88"/>
    </row>
    <row r="29026" spans="2:11" hidden="1" x14ac:dyDescent="0.2">
      <c r="B29026" s="88"/>
      <c r="C29026" s="88"/>
      <c r="D29026" s="88"/>
      <c r="E29026" s="88"/>
      <c r="F29026" s="88"/>
      <c r="G29026" s="88"/>
      <c r="H29026" s="88"/>
      <c r="I29026" s="88"/>
      <c r="J29026" s="88"/>
      <c r="K29026" s="88"/>
    </row>
    <row r="29027" spans="2:11" hidden="1" x14ac:dyDescent="0.2">
      <c r="B29027" s="88"/>
      <c r="C29027" s="88"/>
      <c r="D29027" s="88"/>
      <c r="E29027" s="88"/>
      <c r="F29027" s="88"/>
      <c r="G29027" s="88"/>
      <c r="H29027" s="88"/>
      <c r="I29027" s="88"/>
      <c r="J29027" s="88"/>
      <c r="K29027" s="88"/>
    </row>
    <row r="29028" spans="2:11" hidden="1" x14ac:dyDescent="0.2">
      <c r="B29028" s="88"/>
      <c r="C29028" s="88"/>
      <c r="D29028" s="88"/>
      <c r="E29028" s="88"/>
      <c r="F29028" s="88"/>
      <c r="G29028" s="88"/>
      <c r="H29028" s="88"/>
      <c r="I29028" s="88"/>
      <c r="J29028" s="88"/>
      <c r="K29028" s="88"/>
    </row>
    <row r="29029" spans="2:11" hidden="1" x14ac:dyDescent="0.2">
      <c r="B29029" s="88"/>
      <c r="C29029" s="88"/>
      <c r="D29029" s="88"/>
      <c r="E29029" s="88"/>
      <c r="F29029" s="88"/>
      <c r="G29029" s="88"/>
      <c r="H29029" s="88"/>
      <c r="I29029" s="88"/>
      <c r="J29029" s="88"/>
      <c r="K29029" s="88"/>
    </row>
    <row r="29030" spans="2:11" hidden="1" x14ac:dyDescent="0.2">
      <c r="B29030" s="88"/>
      <c r="C29030" s="88"/>
      <c r="D29030" s="88"/>
      <c r="E29030" s="88"/>
      <c r="F29030" s="88"/>
      <c r="G29030" s="88"/>
      <c r="H29030" s="88"/>
      <c r="I29030" s="88"/>
      <c r="J29030" s="88"/>
      <c r="K29030" s="88"/>
    </row>
    <row r="29031" spans="2:11" hidden="1" x14ac:dyDescent="0.2">
      <c r="B29031" s="88"/>
      <c r="C29031" s="88"/>
      <c r="D29031" s="88"/>
      <c r="E29031" s="88"/>
      <c r="F29031" s="88"/>
      <c r="G29031" s="88"/>
      <c r="H29031" s="88"/>
      <c r="I29031" s="88"/>
      <c r="J29031" s="88"/>
      <c r="K29031" s="88"/>
    </row>
    <row r="29032" spans="2:11" hidden="1" x14ac:dyDescent="0.2">
      <c r="B29032" s="88"/>
      <c r="C29032" s="88"/>
      <c r="D29032" s="88"/>
      <c r="E29032" s="88"/>
      <c r="F29032" s="88"/>
      <c r="G29032" s="88"/>
      <c r="H29032" s="88"/>
      <c r="I29032" s="88"/>
      <c r="J29032" s="88"/>
      <c r="K29032" s="88"/>
    </row>
    <row r="29033" spans="2:11" hidden="1" x14ac:dyDescent="0.2">
      <c r="B29033" s="88"/>
      <c r="C29033" s="88"/>
      <c r="D29033" s="88"/>
      <c r="E29033" s="88"/>
      <c r="F29033" s="88"/>
      <c r="G29033" s="88"/>
      <c r="H29033" s="88"/>
      <c r="I29033" s="88"/>
      <c r="J29033" s="88"/>
      <c r="K29033" s="88"/>
    </row>
    <row r="29034" spans="2:11" hidden="1" x14ac:dyDescent="0.2">
      <c r="B29034" s="88"/>
      <c r="C29034" s="88"/>
      <c r="D29034" s="88"/>
      <c r="E29034" s="88"/>
      <c r="F29034" s="88"/>
      <c r="G29034" s="88"/>
      <c r="H29034" s="88"/>
      <c r="I29034" s="88"/>
      <c r="J29034" s="88"/>
      <c r="K29034" s="88"/>
    </row>
    <row r="29035" spans="2:11" hidden="1" x14ac:dyDescent="0.2">
      <c r="B29035" s="88"/>
      <c r="C29035" s="88"/>
      <c r="D29035" s="88"/>
      <c r="E29035" s="88"/>
      <c r="F29035" s="88"/>
      <c r="G29035" s="88"/>
      <c r="H29035" s="88"/>
      <c r="I29035" s="88"/>
      <c r="J29035" s="88"/>
      <c r="K29035" s="88"/>
    </row>
    <row r="29036" spans="2:11" hidden="1" x14ac:dyDescent="0.2">
      <c r="B29036" s="88"/>
      <c r="C29036" s="88"/>
      <c r="D29036" s="88"/>
      <c r="E29036" s="88"/>
      <c r="F29036" s="88"/>
      <c r="G29036" s="88"/>
      <c r="H29036" s="88"/>
      <c r="I29036" s="88"/>
      <c r="J29036" s="88"/>
      <c r="K29036" s="88"/>
    </row>
    <row r="29037" spans="2:11" hidden="1" x14ac:dyDescent="0.2">
      <c r="B29037" s="88"/>
      <c r="C29037" s="88"/>
      <c r="D29037" s="88"/>
      <c r="E29037" s="88"/>
      <c r="F29037" s="88"/>
      <c r="G29037" s="88"/>
      <c r="H29037" s="88"/>
      <c r="I29037" s="88"/>
      <c r="J29037" s="88"/>
      <c r="K29037" s="88"/>
    </row>
    <row r="29038" spans="2:11" hidden="1" x14ac:dyDescent="0.2">
      <c r="B29038" s="88"/>
      <c r="C29038" s="88"/>
      <c r="D29038" s="88"/>
      <c r="E29038" s="88"/>
      <c r="F29038" s="88"/>
      <c r="G29038" s="88"/>
      <c r="H29038" s="88"/>
      <c r="I29038" s="88"/>
      <c r="J29038" s="88"/>
      <c r="K29038" s="88"/>
    </row>
    <row r="29039" spans="2:11" hidden="1" x14ac:dyDescent="0.2">
      <c r="B29039" s="88"/>
      <c r="C29039" s="88"/>
      <c r="D29039" s="88"/>
      <c r="E29039" s="88"/>
      <c r="F29039" s="88"/>
      <c r="G29039" s="88"/>
      <c r="H29039" s="88"/>
      <c r="I29039" s="88"/>
      <c r="J29039" s="88"/>
      <c r="K29039" s="88"/>
    </row>
    <row r="29040" spans="2:11" hidden="1" x14ac:dyDescent="0.2">
      <c r="B29040" s="88"/>
      <c r="C29040" s="88"/>
      <c r="D29040" s="88"/>
      <c r="E29040" s="88"/>
      <c r="F29040" s="88"/>
      <c r="G29040" s="88"/>
      <c r="H29040" s="88"/>
      <c r="I29040" s="88"/>
      <c r="J29040" s="88"/>
      <c r="K29040" s="88"/>
    </row>
    <row r="29041" spans="2:11" hidden="1" x14ac:dyDescent="0.2">
      <c r="B29041" s="88"/>
      <c r="C29041" s="88"/>
      <c r="D29041" s="88"/>
      <c r="E29041" s="88"/>
      <c r="F29041" s="88"/>
      <c r="G29041" s="88"/>
      <c r="H29041" s="88"/>
      <c r="I29041" s="88"/>
      <c r="J29041" s="88"/>
      <c r="K29041" s="88"/>
    </row>
    <row r="29042" spans="2:11" hidden="1" x14ac:dyDescent="0.2">
      <c r="B29042" s="88"/>
      <c r="C29042" s="88"/>
      <c r="D29042" s="88"/>
      <c r="E29042" s="88"/>
      <c r="F29042" s="88"/>
      <c r="G29042" s="88"/>
      <c r="H29042" s="88"/>
      <c r="I29042" s="88"/>
      <c r="J29042" s="88"/>
      <c r="K29042" s="88"/>
    </row>
    <row r="29043" spans="2:11" hidden="1" x14ac:dyDescent="0.2">
      <c r="B29043" s="88"/>
      <c r="C29043" s="88"/>
      <c r="D29043" s="88"/>
      <c r="E29043" s="88"/>
      <c r="F29043" s="88"/>
      <c r="G29043" s="88"/>
      <c r="H29043" s="88"/>
      <c r="I29043" s="88"/>
      <c r="J29043" s="88"/>
      <c r="K29043" s="88"/>
    </row>
    <row r="29044" spans="2:11" hidden="1" x14ac:dyDescent="0.2">
      <c r="B29044" s="88"/>
      <c r="C29044" s="88"/>
      <c r="D29044" s="88"/>
      <c r="E29044" s="88"/>
      <c r="F29044" s="88"/>
      <c r="G29044" s="88"/>
      <c r="H29044" s="88"/>
      <c r="I29044" s="88"/>
      <c r="J29044" s="88"/>
      <c r="K29044" s="88"/>
    </row>
    <row r="29045" spans="2:11" hidden="1" x14ac:dyDescent="0.2">
      <c r="B29045" s="88"/>
      <c r="C29045" s="88"/>
      <c r="D29045" s="88"/>
      <c r="E29045" s="88"/>
      <c r="F29045" s="88"/>
      <c r="G29045" s="88"/>
      <c r="H29045" s="88"/>
      <c r="I29045" s="88"/>
      <c r="J29045" s="88"/>
      <c r="K29045" s="88"/>
    </row>
    <row r="29046" spans="2:11" hidden="1" x14ac:dyDescent="0.2">
      <c r="B29046" s="88"/>
      <c r="C29046" s="88"/>
      <c r="D29046" s="88"/>
      <c r="E29046" s="88"/>
      <c r="F29046" s="88"/>
      <c r="G29046" s="88"/>
      <c r="H29046" s="88"/>
      <c r="I29046" s="88"/>
      <c r="J29046" s="88"/>
      <c r="K29046" s="88"/>
    </row>
    <row r="29047" spans="2:11" hidden="1" x14ac:dyDescent="0.2">
      <c r="B29047" s="88"/>
      <c r="C29047" s="88"/>
      <c r="D29047" s="88"/>
      <c r="E29047" s="88"/>
      <c r="F29047" s="88"/>
      <c r="G29047" s="88"/>
      <c r="H29047" s="88"/>
      <c r="I29047" s="88"/>
      <c r="J29047" s="88"/>
      <c r="K29047" s="88"/>
    </row>
    <row r="29048" spans="2:11" hidden="1" x14ac:dyDescent="0.2">
      <c r="B29048" s="88"/>
      <c r="C29048" s="88"/>
      <c r="D29048" s="88"/>
      <c r="E29048" s="88"/>
      <c r="F29048" s="88"/>
      <c r="G29048" s="88"/>
      <c r="H29048" s="88"/>
      <c r="I29048" s="88"/>
      <c r="J29048" s="88"/>
      <c r="K29048" s="88"/>
    </row>
    <row r="29049" spans="2:11" hidden="1" x14ac:dyDescent="0.2">
      <c r="B29049" s="88"/>
      <c r="C29049" s="88"/>
      <c r="D29049" s="88"/>
      <c r="E29049" s="88"/>
      <c r="F29049" s="88"/>
      <c r="G29049" s="88"/>
      <c r="H29049" s="88"/>
      <c r="I29049" s="88"/>
      <c r="J29049" s="88"/>
      <c r="K29049" s="88"/>
    </row>
    <row r="29050" spans="2:11" hidden="1" x14ac:dyDescent="0.2">
      <c r="B29050" s="88"/>
      <c r="C29050" s="88"/>
      <c r="D29050" s="88"/>
      <c r="E29050" s="88"/>
      <c r="F29050" s="88"/>
      <c r="G29050" s="88"/>
      <c r="H29050" s="88"/>
      <c r="I29050" s="88"/>
      <c r="J29050" s="88"/>
      <c r="K29050" s="88"/>
    </row>
    <row r="29051" spans="2:11" hidden="1" x14ac:dyDescent="0.2">
      <c r="B29051" s="88"/>
      <c r="C29051" s="88"/>
      <c r="D29051" s="88"/>
      <c r="E29051" s="88"/>
      <c r="F29051" s="88"/>
      <c r="G29051" s="88"/>
      <c r="H29051" s="88"/>
      <c r="I29051" s="88"/>
      <c r="J29051" s="88"/>
      <c r="K29051" s="88"/>
    </row>
    <row r="29052" spans="2:11" hidden="1" x14ac:dyDescent="0.2">
      <c r="B29052" s="88"/>
      <c r="C29052" s="88"/>
      <c r="D29052" s="88"/>
      <c r="E29052" s="88"/>
      <c r="F29052" s="88"/>
      <c r="G29052" s="88"/>
      <c r="H29052" s="88"/>
      <c r="I29052" s="88"/>
      <c r="J29052" s="88"/>
      <c r="K29052" s="88"/>
    </row>
    <row r="29053" spans="2:11" hidden="1" x14ac:dyDescent="0.2">
      <c r="B29053" s="88"/>
      <c r="C29053" s="88"/>
      <c r="D29053" s="88"/>
      <c r="E29053" s="88"/>
      <c r="F29053" s="88"/>
      <c r="G29053" s="88"/>
      <c r="H29053" s="88"/>
      <c r="I29053" s="88"/>
      <c r="J29053" s="88"/>
      <c r="K29053" s="88"/>
    </row>
    <row r="29054" spans="2:11" hidden="1" x14ac:dyDescent="0.2">
      <c r="B29054" s="88"/>
      <c r="C29054" s="88"/>
      <c r="D29054" s="88"/>
      <c r="E29054" s="88"/>
      <c r="F29054" s="88"/>
      <c r="G29054" s="88"/>
      <c r="H29054" s="88"/>
      <c r="I29054" s="88"/>
      <c r="J29054" s="88"/>
      <c r="K29054" s="88"/>
    </row>
    <row r="29055" spans="2:11" hidden="1" x14ac:dyDescent="0.2">
      <c r="B29055" s="88"/>
      <c r="C29055" s="88"/>
      <c r="D29055" s="88"/>
      <c r="E29055" s="88"/>
      <c r="F29055" s="88"/>
      <c r="G29055" s="88"/>
      <c r="H29055" s="88"/>
      <c r="I29055" s="88"/>
      <c r="J29055" s="88"/>
      <c r="K29055" s="88"/>
    </row>
    <row r="29056" spans="2:11" hidden="1" x14ac:dyDescent="0.2">
      <c r="B29056" s="88"/>
      <c r="C29056" s="88"/>
      <c r="D29056" s="88"/>
      <c r="E29056" s="88"/>
      <c r="F29056" s="88"/>
      <c r="G29056" s="88"/>
      <c r="H29056" s="88"/>
      <c r="I29056" s="88"/>
      <c r="J29056" s="88"/>
      <c r="K29056" s="88"/>
    </row>
    <row r="29057" spans="2:11" hidden="1" x14ac:dyDescent="0.2">
      <c r="B29057" s="88"/>
      <c r="C29057" s="88"/>
      <c r="D29057" s="88"/>
      <c r="E29057" s="88"/>
      <c r="F29057" s="88"/>
      <c r="G29057" s="88"/>
      <c r="H29057" s="88"/>
      <c r="I29057" s="88"/>
      <c r="J29057" s="88"/>
      <c r="K29057" s="88"/>
    </row>
    <row r="29058" spans="2:11" hidden="1" x14ac:dyDescent="0.2">
      <c r="B29058" s="88"/>
      <c r="C29058" s="88"/>
      <c r="D29058" s="88"/>
      <c r="E29058" s="88"/>
      <c r="F29058" s="88"/>
      <c r="G29058" s="88"/>
      <c r="H29058" s="88"/>
      <c r="I29058" s="88"/>
      <c r="J29058" s="88"/>
      <c r="K29058" s="88"/>
    </row>
    <row r="29059" spans="2:11" hidden="1" x14ac:dyDescent="0.2">
      <c r="B29059" s="88"/>
      <c r="C29059" s="88"/>
      <c r="D29059" s="88"/>
      <c r="E29059" s="88"/>
      <c r="F29059" s="88"/>
      <c r="G29059" s="88"/>
      <c r="H29059" s="88"/>
      <c r="I29059" s="88"/>
      <c r="J29059" s="88"/>
      <c r="K29059" s="88"/>
    </row>
    <row r="29060" spans="2:11" hidden="1" x14ac:dyDescent="0.2">
      <c r="B29060" s="88"/>
      <c r="C29060" s="88"/>
      <c r="D29060" s="88"/>
      <c r="E29060" s="88"/>
      <c r="F29060" s="88"/>
      <c r="G29060" s="88"/>
      <c r="H29060" s="88"/>
      <c r="I29060" s="88"/>
      <c r="J29060" s="88"/>
      <c r="K29060" s="88"/>
    </row>
    <row r="29061" spans="2:11" hidden="1" x14ac:dyDescent="0.2">
      <c r="B29061" s="88"/>
      <c r="C29061" s="88"/>
      <c r="D29061" s="88"/>
      <c r="E29061" s="88"/>
      <c r="F29061" s="88"/>
      <c r="G29061" s="88"/>
      <c r="H29061" s="88"/>
      <c r="I29061" s="88"/>
      <c r="J29061" s="88"/>
      <c r="K29061" s="88"/>
    </row>
    <row r="29062" spans="2:11" hidden="1" x14ac:dyDescent="0.2">
      <c r="B29062" s="88"/>
      <c r="C29062" s="88"/>
      <c r="D29062" s="88"/>
      <c r="E29062" s="88"/>
      <c r="F29062" s="88"/>
      <c r="G29062" s="88"/>
      <c r="H29062" s="88"/>
      <c r="I29062" s="88"/>
      <c r="J29062" s="88"/>
      <c r="K29062" s="88"/>
    </row>
    <row r="29063" spans="2:11" hidden="1" x14ac:dyDescent="0.2">
      <c r="B29063" s="88"/>
      <c r="C29063" s="88"/>
      <c r="D29063" s="88"/>
      <c r="E29063" s="88"/>
      <c r="F29063" s="88"/>
      <c r="G29063" s="88"/>
      <c r="H29063" s="88"/>
      <c r="I29063" s="88"/>
      <c r="J29063" s="88"/>
      <c r="K29063" s="88"/>
    </row>
    <row r="29064" spans="2:11" hidden="1" x14ac:dyDescent="0.2">
      <c r="B29064" s="88"/>
      <c r="C29064" s="88"/>
      <c r="D29064" s="88"/>
      <c r="E29064" s="88"/>
      <c r="F29064" s="88"/>
      <c r="G29064" s="88"/>
      <c r="H29064" s="88"/>
      <c r="I29064" s="88"/>
      <c r="J29064" s="88"/>
      <c r="K29064" s="88"/>
    </row>
    <row r="29065" spans="2:11" hidden="1" x14ac:dyDescent="0.2">
      <c r="B29065" s="88"/>
      <c r="C29065" s="88"/>
      <c r="D29065" s="88"/>
      <c r="E29065" s="88"/>
      <c r="F29065" s="88"/>
      <c r="G29065" s="88"/>
      <c r="H29065" s="88"/>
      <c r="I29065" s="88"/>
      <c r="J29065" s="88"/>
      <c r="K29065" s="88"/>
    </row>
    <row r="29066" spans="2:11" hidden="1" x14ac:dyDescent="0.2">
      <c r="B29066" s="88"/>
      <c r="C29066" s="88"/>
      <c r="D29066" s="88"/>
      <c r="E29066" s="88"/>
      <c r="F29066" s="88"/>
      <c r="G29066" s="88"/>
      <c r="H29066" s="88"/>
      <c r="I29066" s="88"/>
      <c r="J29066" s="88"/>
      <c r="K29066" s="88"/>
    </row>
    <row r="29067" spans="2:11" hidden="1" x14ac:dyDescent="0.2">
      <c r="B29067" s="88"/>
      <c r="C29067" s="88"/>
      <c r="D29067" s="88"/>
      <c r="E29067" s="88"/>
      <c r="F29067" s="88"/>
      <c r="G29067" s="88"/>
      <c r="H29067" s="88"/>
      <c r="I29067" s="88"/>
      <c r="J29067" s="88"/>
      <c r="K29067" s="88"/>
    </row>
    <row r="29068" spans="2:11" hidden="1" x14ac:dyDescent="0.2">
      <c r="B29068" s="88"/>
      <c r="C29068" s="88"/>
      <c r="D29068" s="88"/>
      <c r="E29068" s="88"/>
      <c r="F29068" s="88"/>
      <c r="G29068" s="88"/>
      <c r="H29068" s="88"/>
      <c r="I29068" s="88"/>
      <c r="J29068" s="88"/>
      <c r="K29068" s="88"/>
    </row>
    <row r="29069" spans="2:11" hidden="1" x14ac:dyDescent="0.2">
      <c r="B29069" s="88"/>
      <c r="C29069" s="88"/>
      <c r="D29069" s="88"/>
      <c r="E29069" s="88"/>
      <c r="F29069" s="88"/>
      <c r="G29069" s="88"/>
      <c r="H29069" s="88"/>
      <c r="I29069" s="88"/>
      <c r="J29069" s="88"/>
      <c r="K29069" s="88"/>
    </row>
    <row r="29070" spans="2:11" hidden="1" x14ac:dyDescent="0.2">
      <c r="B29070" s="88"/>
      <c r="C29070" s="88"/>
      <c r="D29070" s="88"/>
      <c r="E29070" s="88"/>
      <c r="F29070" s="88"/>
      <c r="G29070" s="88"/>
      <c r="H29070" s="88"/>
      <c r="I29070" s="88"/>
      <c r="J29070" s="88"/>
      <c r="K29070" s="88"/>
    </row>
    <row r="29071" spans="2:11" hidden="1" x14ac:dyDescent="0.2">
      <c r="B29071" s="88"/>
      <c r="C29071" s="88"/>
      <c r="D29071" s="88"/>
      <c r="E29071" s="88"/>
      <c r="F29071" s="88"/>
      <c r="G29071" s="88"/>
      <c r="H29071" s="88"/>
      <c r="I29071" s="88"/>
      <c r="J29071" s="88"/>
      <c r="K29071" s="88"/>
    </row>
    <row r="29072" spans="2:11" hidden="1" x14ac:dyDescent="0.2">
      <c r="B29072" s="88"/>
      <c r="C29072" s="88"/>
      <c r="D29072" s="88"/>
      <c r="E29072" s="88"/>
      <c r="F29072" s="88"/>
      <c r="G29072" s="88"/>
      <c r="H29072" s="88"/>
      <c r="I29072" s="88"/>
      <c r="J29072" s="88"/>
      <c r="K29072" s="88"/>
    </row>
    <row r="29073" spans="2:11" hidden="1" x14ac:dyDescent="0.2">
      <c r="B29073" s="88"/>
      <c r="C29073" s="88"/>
      <c r="D29073" s="88"/>
      <c r="E29073" s="88"/>
      <c r="F29073" s="88"/>
      <c r="G29073" s="88"/>
      <c r="H29073" s="88"/>
      <c r="I29073" s="88"/>
      <c r="J29073" s="88"/>
      <c r="K29073" s="88"/>
    </row>
    <row r="29074" spans="2:11" hidden="1" x14ac:dyDescent="0.2">
      <c r="B29074" s="88"/>
      <c r="C29074" s="88"/>
      <c r="D29074" s="88"/>
      <c r="E29074" s="88"/>
      <c r="F29074" s="88"/>
      <c r="G29074" s="88"/>
      <c r="H29074" s="88"/>
      <c r="I29074" s="88"/>
      <c r="J29074" s="88"/>
      <c r="K29074" s="88"/>
    </row>
    <row r="29075" spans="2:11" hidden="1" x14ac:dyDescent="0.2">
      <c r="B29075" s="88"/>
      <c r="C29075" s="88"/>
      <c r="D29075" s="88"/>
      <c r="E29075" s="88"/>
      <c r="F29075" s="88"/>
      <c r="G29075" s="88"/>
      <c r="H29075" s="88"/>
      <c r="I29075" s="88"/>
      <c r="J29075" s="88"/>
      <c r="K29075" s="88"/>
    </row>
    <row r="29076" spans="2:11" hidden="1" x14ac:dyDescent="0.2">
      <c r="B29076" s="88"/>
      <c r="C29076" s="88"/>
      <c r="D29076" s="88"/>
      <c r="E29076" s="88"/>
      <c r="F29076" s="88"/>
      <c r="G29076" s="88"/>
      <c r="H29076" s="88"/>
      <c r="I29076" s="88"/>
      <c r="J29076" s="88"/>
      <c r="K29076" s="88"/>
    </row>
    <row r="29077" spans="2:11" hidden="1" x14ac:dyDescent="0.2">
      <c r="B29077" s="88"/>
      <c r="C29077" s="88"/>
      <c r="D29077" s="88"/>
      <c r="E29077" s="88"/>
      <c r="F29077" s="88"/>
      <c r="G29077" s="88"/>
      <c r="H29077" s="88"/>
      <c r="I29077" s="88"/>
      <c r="J29077" s="88"/>
      <c r="K29077" s="88"/>
    </row>
    <row r="29078" spans="2:11" hidden="1" x14ac:dyDescent="0.2">
      <c r="B29078" s="88"/>
      <c r="C29078" s="88"/>
      <c r="D29078" s="88"/>
      <c r="E29078" s="88"/>
      <c r="F29078" s="88"/>
      <c r="G29078" s="88"/>
      <c r="H29078" s="88"/>
      <c r="I29078" s="88"/>
      <c r="J29078" s="88"/>
      <c r="K29078" s="88"/>
    </row>
    <row r="29079" spans="2:11" hidden="1" x14ac:dyDescent="0.2">
      <c r="B29079" s="88"/>
      <c r="C29079" s="88"/>
      <c r="D29079" s="88"/>
      <c r="E29079" s="88"/>
      <c r="F29079" s="88"/>
      <c r="G29079" s="88"/>
      <c r="H29079" s="88"/>
      <c r="I29079" s="88"/>
      <c r="J29079" s="88"/>
      <c r="K29079" s="88"/>
    </row>
    <row r="29080" spans="2:11" hidden="1" x14ac:dyDescent="0.2">
      <c r="B29080" s="88"/>
      <c r="C29080" s="88"/>
      <c r="D29080" s="88"/>
      <c r="E29080" s="88"/>
      <c r="F29080" s="88"/>
      <c r="G29080" s="88"/>
      <c r="H29080" s="88"/>
      <c r="I29080" s="88"/>
      <c r="J29080" s="88"/>
      <c r="K29080" s="88"/>
    </row>
    <row r="29081" spans="2:11" hidden="1" x14ac:dyDescent="0.2">
      <c r="B29081" s="88"/>
      <c r="C29081" s="88"/>
      <c r="D29081" s="88"/>
      <c r="E29081" s="88"/>
      <c r="F29081" s="88"/>
      <c r="G29081" s="88"/>
      <c r="H29081" s="88"/>
      <c r="I29081" s="88"/>
      <c r="J29081" s="88"/>
      <c r="K29081" s="88"/>
    </row>
    <row r="29082" spans="2:11" hidden="1" x14ac:dyDescent="0.2">
      <c r="B29082" s="88"/>
      <c r="C29082" s="88"/>
      <c r="D29082" s="88"/>
      <c r="E29082" s="88"/>
      <c r="F29082" s="88"/>
      <c r="G29082" s="88"/>
      <c r="H29082" s="88"/>
      <c r="I29082" s="88"/>
      <c r="J29082" s="88"/>
      <c r="K29082" s="88"/>
    </row>
    <row r="29083" spans="2:11" hidden="1" x14ac:dyDescent="0.2">
      <c r="B29083" s="88"/>
      <c r="C29083" s="88"/>
      <c r="D29083" s="88"/>
      <c r="E29083" s="88"/>
      <c r="F29083" s="88"/>
      <c r="G29083" s="88"/>
      <c r="H29083" s="88"/>
      <c r="I29083" s="88"/>
      <c r="J29083" s="88"/>
      <c r="K29083" s="88"/>
    </row>
    <row r="29084" spans="2:11" hidden="1" x14ac:dyDescent="0.2">
      <c r="B29084" s="88"/>
      <c r="C29084" s="88"/>
      <c r="D29084" s="88"/>
      <c r="E29084" s="88"/>
      <c r="F29084" s="88"/>
      <c r="G29084" s="88"/>
      <c r="H29084" s="88"/>
      <c r="I29084" s="88"/>
      <c r="J29084" s="88"/>
      <c r="K29084" s="88"/>
    </row>
    <row r="29085" spans="2:11" hidden="1" x14ac:dyDescent="0.2">
      <c r="B29085" s="88"/>
      <c r="C29085" s="88"/>
      <c r="D29085" s="88"/>
      <c r="E29085" s="88"/>
      <c r="F29085" s="88"/>
      <c r="G29085" s="88"/>
      <c r="H29085" s="88"/>
      <c r="I29085" s="88"/>
      <c r="J29085" s="88"/>
      <c r="K29085" s="88"/>
    </row>
    <row r="29086" spans="2:11" hidden="1" x14ac:dyDescent="0.2">
      <c r="B29086" s="88"/>
      <c r="C29086" s="88"/>
      <c r="D29086" s="88"/>
      <c r="E29086" s="88"/>
      <c r="F29086" s="88"/>
      <c r="G29086" s="88"/>
      <c r="H29086" s="88"/>
      <c r="I29086" s="88"/>
      <c r="J29086" s="88"/>
      <c r="K29086" s="88"/>
    </row>
    <row r="29087" spans="2:11" hidden="1" x14ac:dyDescent="0.2">
      <c r="B29087" s="88"/>
      <c r="C29087" s="88"/>
      <c r="D29087" s="88"/>
      <c r="E29087" s="88"/>
      <c r="F29087" s="88"/>
      <c r="G29087" s="88"/>
      <c r="H29087" s="88"/>
      <c r="I29087" s="88"/>
      <c r="J29087" s="88"/>
      <c r="K29087" s="88"/>
    </row>
    <row r="29088" spans="2:11" hidden="1" x14ac:dyDescent="0.2">
      <c r="B29088" s="88"/>
      <c r="C29088" s="88"/>
      <c r="D29088" s="88"/>
      <c r="E29088" s="88"/>
      <c r="F29088" s="88"/>
      <c r="G29088" s="88"/>
      <c r="H29088" s="88"/>
      <c r="I29088" s="88"/>
      <c r="J29088" s="88"/>
      <c r="K29088" s="88"/>
    </row>
    <row r="29089" spans="2:11" hidden="1" x14ac:dyDescent="0.2">
      <c r="B29089" s="88"/>
      <c r="C29089" s="88"/>
      <c r="D29089" s="88"/>
      <c r="E29089" s="88"/>
      <c r="F29089" s="88"/>
      <c r="G29089" s="88"/>
      <c r="H29089" s="88"/>
      <c r="I29089" s="88"/>
      <c r="J29089" s="88"/>
      <c r="K29089" s="88"/>
    </row>
    <row r="29090" spans="2:11" hidden="1" x14ac:dyDescent="0.2">
      <c r="B29090" s="88"/>
      <c r="C29090" s="88"/>
      <c r="D29090" s="88"/>
      <c r="E29090" s="88"/>
      <c r="F29090" s="88"/>
      <c r="G29090" s="88"/>
      <c r="H29090" s="88"/>
      <c r="I29090" s="88"/>
      <c r="J29090" s="88"/>
      <c r="K29090" s="88"/>
    </row>
    <row r="29091" spans="2:11" hidden="1" x14ac:dyDescent="0.2">
      <c r="B29091" s="88"/>
      <c r="C29091" s="88"/>
      <c r="D29091" s="88"/>
      <c r="E29091" s="88"/>
      <c r="F29091" s="88"/>
      <c r="G29091" s="88"/>
      <c r="H29091" s="88"/>
      <c r="I29091" s="88"/>
      <c r="J29091" s="88"/>
      <c r="K29091" s="88"/>
    </row>
    <row r="29092" spans="2:11" hidden="1" x14ac:dyDescent="0.2">
      <c r="B29092" s="88"/>
      <c r="C29092" s="88"/>
      <c r="D29092" s="88"/>
      <c r="E29092" s="88"/>
      <c r="F29092" s="88"/>
      <c r="G29092" s="88"/>
      <c r="H29092" s="88"/>
      <c r="I29092" s="88"/>
      <c r="J29092" s="88"/>
      <c r="K29092" s="88"/>
    </row>
    <row r="29093" spans="2:11" hidden="1" x14ac:dyDescent="0.2">
      <c r="B29093" s="88"/>
      <c r="C29093" s="88"/>
      <c r="D29093" s="88"/>
      <c r="E29093" s="88"/>
      <c r="F29093" s="88"/>
      <c r="G29093" s="88"/>
      <c r="H29093" s="88"/>
      <c r="I29093" s="88"/>
      <c r="J29093" s="88"/>
      <c r="K29093" s="88"/>
    </row>
    <row r="29094" spans="2:11" hidden="1" x14ac:dyDescent="0.2">
      <c r="B29094" s="88"/>
      <c r="C29094" s="88"/>
      <c r="D29094" s="88"/>
      <c r="E29094" s="88"/>
      <c r="F29094" s="88"/>
      <c r="G29094" s="88"/>
      <c r="H29094" s="88"/>
      <c r="I29094" s="88"/>
      <c r="J29094" s="88"/>
      <c r="K29094" s="88"/>
    </row>
    <row r="29095" spans="2:11" hidden="1" x14ac:dyDescent="0.2">
      <c r="B29095" s="88"/>
      <c r="C29095" s="88"/>
      <c r="D29095" s="88"/>
      <c r="E29095" s="88"/>
      <c r="F29095" s="88"/>
      <c r="G29095" s="88"/>
      <c r="H29095" s="88"/>
      <c r="I29095" s="88"/>
      <c r="J29095" s="88"/>
      <c r="K29095" s="88"/>
    </row>
    <row r="29096" spans="2:11" hidden="1" x14ac:dyDescent="0.2">
      <c r="B29096" s="88"/>
      <c r="C29096" s="88"/>
      <c r="D29096" s="88"/>
      <c r="E29096" s="88"/>
      <c r="F29096" s="88"/>
      <c r="G29096" s="88"/>
      <c r="H29096" s="88"/>
      <c r="I29096" s="88"/>
      <c r="J29096" s="88"/>
      <c r="K29096" s="88"/>
    </row>
    <row r="29097" spans="2:11" hidden="1" x14ac:dyDescent="0.2">
      <c r="B29097" s="88"/>
      <c r="C29097" s="88"/>
      <c r="D29097" s="88"/>
      <c r="E29097" s="88"/>
      <c r="F29097" s="88"/>
      <c r="G29097" s="88"/>
      <c r="H29097" s="88"/>
      <c r="I29097" s="88"/>
      <c r="J29097" s="88"/>
      <c r="K29097" s="88"/>
    </row>
    <row r="29098" spans="2:11" hidden="1" x14ac:dyDescent="0.2">
      <c r="B29098" s="88"/>
      <c r="C29098" s="88"/>
      <c r="D29098" s="88"/>
      <c r="E29098" s="88"/>
      <c r="F29098" s="88"/>
      <c r="G29098" s="88"/>
      <c r="H29098" s="88"/>
      <c r="I29098" s="88"/>
      <c r="J29098" s="88"/>
      <c r="K29098" s="88"/>
    </row>
    <row r="29099" spans="2:11" hidden="1" x14ac:dyDescent="0.2">
      <c r="B29099" s="88"/>
      <c r="C29099" s="88"/>
      <c r="D29099" s="88"/>
      <c r="E29099" s="88"/>
      <c r="F29099" s="88"/>
      <c r="G29099" s="88"/>
      <c r="H29099" s="88"/>
      <c r="I29099" s="88"/>
      <c r="J29099" s="88"/>
      <c r="K29099" s="88"/>
    </row>
    <row r="29100" spans="2:11" hidden="1" x14ac:dyDescent="0.2">
      <c r="B29100" s="88"/>
      <c r="C29100" s="88"/>
      <c r="D29100" s="88"/>
      <c r="E29100" s="88"/>
      <c r="F29100" s="88"/>
      <c r="G29100" s="88"/>
      <c r="H29100" s="88"/>
      <c r="I29100" s="88"/>
      <c r="J29100" s="88"/>
      <c r="K29100" s="88"/>
    </row>
    <row r="29101" spans="2:11" hidden="1" x14ac:dyDescent="0.2">
      <c r="B29101" s="88"/>
      <c r="C29101" s="88"/>
      <c r="D29101" s="88"/>
      <c r="E29101" s="88"/>
      <c r="F29101" s="88"/>
      <c r="G29101" s="88"/>
      <c r="H29101" s="88"/>
      <c r="I29101" s="88"/>
      <c r="J29101" s="88"/>
      <c r="K29101" s="88"/>
    </row>
    <row r="29102" spans="2:11" hidden="1" x14ac:dyDescent="0.2">
      <c r="B29102" s="88"/>
      <c r="C29102" s="88"/>
      <c r="D29102" s="88"/>
      <c r="E29102" s="88"/>
      <c r="F29102" s="88"/>
      <c r="G29102" s="88"/>
      <c r="H29102" s="88"/>
      <c r="I29102" s="88"/>
      <c r="J29102" s="88"/>
      <c r="K29102" s="88"/>
    </row>
    <row r="29103" spans="2:11" hidden="1" x14ac:dyDescent="0.2">
      <c r="B29103" s="88"/>
      <c r="C29103" s="88"/>
      <c r="D29103" s="88"/>
      <c r="E29103" s="88"/>
      <c r="F29103" s="88"/>
      <c r="G29103" s="88"/>
      <c r="H29103" s="88"/>
      <c r="I29103" s="88"/>
      <c r="J29103" s="88"/>
      <c r="K29103" s="88"/>
    </row>
    <row r="29104" spans="2:11" hidden="1" x14ac:dyDescent="0.2">
      <c r="B29104" s="88"/>
      <c r="C29104" s="88"/>
      <c r="D29104" s="88"/>
      <c r="E29104" s="88"/>
      <c r="F29104" s="88"/>
      <c r="G29104" s="88"/>
      <c r="H29104" s="88"/>
      <c r="I29104" s="88"/>
      <c r="J29104" s="88"/>
      <c r="K29104" s="88"/>
    </row>
    <row r="29105" spans="2:11" hidden="1" x14ac:dyDescent="0.2">
      <c r="B29105" s="88"/>
      <c r="C29105" s="88"/>
      <c r="D29105" s="88"/>
      <c r="E29105" s="88"/>
      <c r="F29105" s="88"/>
      <c r="G29105" s="88"/>
      <c r="H29105" s="88"/>
      <c r="I29105" s="88"/>
      <c r="J29105" s="88"/>
      <c r="K29105" s="88"/>
    </row>
    <row r="29106" spans="2:11" hidden="1" x14ac:dyDescent="0.2">
      <c r="B29106" s="88"/>
      <c r="C29106" s="88"/>
      <c r="D29106" s="88"/>
      <c r="E29106" s="88"/>
      <c r="F29106" s="88"/>
      <c r="G29106" s="88"/>
      <c r="H29106" s="88"/>
      <c r="I29106" s="88"/>
      <c r="J29106" s="88"/>
      <c r="K29106" s="88"/>
    </row>
    <row r="29107" spans="2:11" hidden="1" x14ac:dyDescent="0.2">
      <c r="B29107" s="88"/>
      <c r="C29107" s="88"/>
      <c r="D29107" s="88"/>
      <c r="E29107" s="88"/>
      <c r="F29107" s="88"/>
      <c r="G29107" s="88"/>
      <c r="H29107" s="88"/>
      <c r="I29107" s="88"/>
      <c r="J29107" s="88"/>
      <c r="K29107" s="88"/>
    </row>
    <row r="29108" spans="2:11" hidden="1" x14ac:dyDescent="0.2">
      <c r="B29108" s="88"/>
      <c r="C29108" s="88"/>
      <c r="D29108" s="88"/>
      <c r="E29108" s="88"/>
      <c r="F29108" s="88"/>
      <c r="G29108" s="88"/>
      <c r="H29108" s="88"/>
      <c r="I29108" s="88"/>
      <c r="J29108" s="88"/>
      <c r="K29108" s="88"/>
    </row>
    <row r="29109" spans="2:11" hidden="1" x14ac:dyDescent="0.2">
      <c r="B29109" s="88"/>
      <c r="C29109" s="88"/>
      <c r="D29109" s="88"/>
      <c r="E29109" s="88"/>
      <c r="F29109" s="88"/>
      <c r="G29109" s="88"/>
      <c r="H29109" s="88"/>
      <c r="I29109" s="88"/>
      <c r="J29109" s="88"/>
      <c r="K29109" s="88"/>
    </row>
    <row r="29110" spans="2:11" hidden="1" x14ac:dyDescent="0.2">
      <c r="B29110" s="88"/>
      <c r="C29110" s="88"/>
      <c r="D29110" s="88"/>
      <c r="E29110" s="88"/>
      <c r="F29110" s="88"/>
      <c r="G29110" s="88"/>
      <c r="H29110" s="88"/>
      <c r="I29110" s="88"/>
      <c r="J29110" s="88"/>
      <c r="K29110" s="88"/>
    </row>
    <row r="29111" spans="2:11" hidden="1" x14ac:dyDescent="0.2">
      <c r="B29111" s="88"/>
      <c r="C29111" s="88"/>
      <c r="D29111" s="88"/>
      <c r="E29111" s="88"/>
      <c r="F29111" s="88"/>
      <c r="G29111" s="88"/>
      <c r="H29111" s="88"/>
      <c r="I29111" s="88"/>
      <c r="J29111" s="88"/>
      <c r="K29111" s="88"/>
    </row>
    <row r="29112" spans="2:11" hidden="1" x14ac:dyDescent="0.2">
      <c r="B29112" s="88"/>
      <c r="C29112" s="88"/>
      <c r="D29112" s="88"/>
      <c r="E29112" s="88"/>
      <c r="F29112" s="88"/>
      <c r="G29112" s="88"/>
      <c r="H29112" s="88"/>
      <c r="I29112" s="88"/>
      <c r="J29112" s="88"/>
      <c r="K29112" s="88"/>
    </row>
    <row r="29113" spans="2:11" hidden="1" x14ac:dyDescent="0.2">
      <c r="B29113" s="88"/>
      <c r="C29113" s="88"/>
      <c r="D29113" s="88"/>
      <c r="E29113" s="88"/>
      <c r="F29113" s="88"/>
      <c r="G29113" s="88"/>
      <c r="H29113" s="88"/>
      <c r="I29113" s="88"/>
      <c r="J29113" s="88"/>
      <c r="K29113" s="88"/>
    </row>
    <row r="29114" spans="2:11" hidden="1" x14ac:dyDescent="0.2">
      <c r="B29114" s="88"/>
      <c r="C29114" s="88"/>
      <c r="D29114" s="88"/>
      <c r="E29114" s="88"/>
      <c r="F29114" s="88"/>
      <c r="G29114" s="88"/>
      <c r="H29114" s="88"/>
      <c r="I29114" s="88"/>
      <c r="J29114" s="88"/>
      <c r="K29114" s="88"/>
    </row>
    <row r="29115" spans="2:11" hidden="1" x14ac:dyDescent="0.2">
      <c r="B29115" s="88"/>
      <c r="C29115" s="88"/>
      <c r="D29115" s="88"/>
      <c r="E29115" s="88"/>
      <c r="F29115" s="88"/>
      <c r="G29115" s="88"/>
      <c r="H29115" s="88"/>
      <c r="I29115" s="88"/>
      <c r="J29115" s="88"/>
      <c r="K29115" s="88"/>
    </row>
    <row r="29116" spans="2:11" hidden="1" x14ac:dyDescent="0.2">
      <c r="B29116" s="88"/>
      <c r="C29116" s="88"/>
      <c r="D29116" s="88"/>
      <c r="E29116" s="88"/>
      <c r="F29116" s="88"/>
      <c r="G29116" s="88"/>
      <c r="H29116" s="88"/>
      <c r="I29116" s="88"/>
      <c r="J29116" s="88"/>
      <c r="K29116" s="88"/>
    </row>
    <row r="29117" spans="2:11" hidden="1" x14ac:dyDescent="0.2">
      <c r="B29117" s="88"/>
      <c r="C29117" s="88"/>
      <c r="D29117" s="88"/>
      <c r="E29117" s="88"/>
      <c r="F29117" s="88"/>
      <c r="G29117" s="88"/>
      <c r="H29117" s="88"/>
      <c r="I29117" s="88"/>
      <c r="J29117" s="88"/>
      <c r="K29117" s="88"/>
    </row>
    <row r="29118" spans="2:11" hidden="1" x14ac:dyDescent="0.2">
      <c r="B29118" s="88"/>
      <c r="C29118" s="88"/>
      <c r="D29118" s="88"/>
      <c r="E29118" s="88"/>
      <c r="F29118" s="88"/>
      <c r="G29118" s="88"/>
      <c r="H29118" s="88"/>
      <c r="I29118" s="88"/>
      <c r="J29118" s="88"/>
      <c r="K29118" s="88"/>
    </row>
    <row r="29119" spans="2:11" hidden="1" x14ac:dyDescent="0.2">
      <c r="B29119" s="88"/>
      <c r="C29119" s="88"/>
      <c r="D29119" s="88"/>
      <c r="E29119" s="88"/>
      <c r="F29119" s="88"/>
      <c r="G29119" s="88"/>
      <c r="H29119" s="88"/>
      <c r="I29119" s="88"/>
      <c r="J29119" s="88"/>
      <c r="K29119" s="88"/>
    </row>
    <row r="29120" spans="2:11" hidden="1" x14ac:dyDescent="0.2">
      <c r="B29120" s="88"/>
      <c r="C29120" s="88"/>
      <c r="D29120" s="88"/>
      <c r="E29120" s="88"/>
      <c r="F29120" s="88"/>
      <c r="G29120" s="88"/>
      <c r="H29120" s="88"/>
      <c r="I29120" s="88"/>
      <c r="J29120" s="88"/>
      <c r="K29120" s="88"/>
    </row>
    <row r="29121" spans="2:11" hidden="1" x14ac:dyDescent="0.2">
      <c r="B29121" s="88"/>
      <c r="C29121" s="88"/>
      <c r="D29121" s="88"/>
      <c r="E29121" s="88"/>
      <c r="F29121" s="88"/>
      <c r="G29121" s="88"/>
      <c r="H29121" s="88"/>
      <c r="I29121" s="88"/>
      <c r="J29121" s="88"/>
      <c r="K29121" s="88"/>
    </row>
    <row r="29122" spans="2:11" hidden="1" x14ac:dyDescent="0.2">
      <c r="B29122" s="88"/>
      <c r="C29122" s="88"/>
      <c r="D29122" s="88"/>
      <c r="E29122" s="88"/>
      <c r="F29122" s="88"/>
      <c r="G29122" s="88"/>
      <c r="H29122" s="88"/>
      <c r="I29122" s="88"/>
      <c r="J29122" s="88"/>
      <c r="K29122" s="88"/>
    </row>
    <row r="29123" spans="2:11" hidden="1" x14ac:dyDescent="0.2">
      <c r="B29123" s="88"/>
      <c r="C29123" s="88"/>
      <c r="D29123" s="88"/>
      <c r="E29123" s="88"/>
      <c r="F29123" s="88"/>
      <c r="G29123" s="88"/>
      <c r="H29123" s="88"/>
      <c r="I29123" s="88"/>
      <c r="J29123" s="88"/>
      <c r="K29123" s="88"/>
    </row>
    <row r="29124" spans="2:11" hidden="1" x14ac:dyDescent="0.2">
      <c r="B29124" s="88"/>
      <c r="C29124" s="88"/>
      <c r="D29124" s="88"/>
      <c r="E29124" s="88"/>
      <c r="F29124" s="88"/>
      <c r="G29124" s="88"/>
      <c r="H29124" s="88"/>
      <c r="I29124" s="88"/>
      <c r="J29124" s="88"/>
      <c r="K29124" s="88"/>
    </row>
    <row r="29125" spans="2:11" hidden="1" x14ac:dyDescent="0.2">
      <c r="B29125" s="88"/>
      <c r="C29125" s="88"/>
      <c r="D29125" s="88"/>
      <c r="E29125" s="88"/>
      <c r="F29125" s="88"/>
      <c r="G29125" s="88"/>
      <c r="H29125" s="88"/>
      <c r="I29125" s="88"/>
      <c r="J29125" s="88"/>
      <c r="K29125" s="88"/>
    </row>
    <row r="29126" spans="2:11" hidden="1" x14ac:dyDescent="0.2">
      <c r="B29126" s="88"/>
      <c r="C29126" s="88"/>
      <c r="D29126" s="88"/>
      <c r="E29126" s="88"/>
      <c r="F29126" s="88"/>
      <c r="G29126" s="88"/>
      <c r="H29126" s="88"/>
      <c r="I29126" s="88"/>
      <c r="J29126" s="88"/>
      <c r="K29126" s="88"/>
    </row>
    <row r="29127" spans="2:11" hidden="1" x14ac:dyDescent="0.2">
      <c r="B29127" s="88"/>
      <c r="C29127" s="88"/>
      <c r="D29127" s="88"/>
      <c r="E29127" s="88"/>
      <c r="F29127" s="88"/>
      <c r="G29127" s="88"/>
      <c r="H29127" s="88"/>
      <c r="I29127" s="88"/>
      <c r="J29127" s="88"/>
      <c r="K29127" s="88"/>
    </row>
    <row r="29128" spans="2:11" hidden="1" x14ac:dyDescent="0.2">
      <c r="B29128" s="88"/>
      <c r="C29128" s="88"/>
      <c r="D29128" s="88"/>
      <c r="E29128" s="88"/>
      <c r="F29128" s="88"/>
      <c r="G29128" s="88"/>
      <c r="H29128" s="88"/>
      <c r="I29128" s="88"/>
      <c r="J29128" s="88"/>
      <c r="K29128" s="88"/>
    </row>
    <row r="29129" spans="2:11" hidden="1" x14ac:dyDescent="0.2">
      <c r="B29129" s="88"/>
      <c r="C29129" s="88"/>
      <c r="D29129" s="88"/>
      <c r="E29129" s="88"/>
      <c r="F29129" s="88"/>
      <c r="G29129" s="88"/>
      <c r="H29129" s="88"/>
      <c r="I29129" s="88"/>
      <c r="J29129" s="88"/>
      <c r="K29129" s="88"/>
    </row>
    <row r="29130" spans="2:11" hidden="1" x14ac:dyDescent="0.2">
      <c r="B29130" s="88"/>
      <c r="C29130" s="88"/>
      <c r="D29130" s="88"/>
      <c r="E29130" s="88"/>
      <c r="F29130" s="88"/>
      <c r="G29130" s="88"/>
      <c r="H29130" s="88"/>
      <c r="I29130" s="88"/>
      <c r="J29130" s="88"/>
      <c r="K29130" s="88"/>
    </row>
    <row r="29131" spans="2:11" hidden="1" x14ac:dyDescent="0.2">
      <c r="B29131" s="88"/>
      <c r="C29131" s="88"/>
      <c r="D29131" s="88"/>
      <c r="E29131" s="88"/>
      <c r="F29131" s="88"/>
      <c r="G29131" s="88"/>
      <c r="H29131" s="88"/>
      <c r="I29131" s="88"/>
      <c r="J29131" s="88"/>
      <c r="K29131" s="88"/>
    </row>
    <row r="29132" spans="2:11" hidden="1" x14ac:dyDescent="0.2">
      <c r="B29132" s="88"/>
      <c r="C29132" s="88"/>
      <c r="D29132" s="88"/>
      <c r="E29132" s="88"/>
      <c r="F29132" s="88"/>
      <c r="G29132" s="88"/>
      <c r="H29132" s="88"/>
      <c r="I29132" s="88"/>
      <c r="J29132" s="88"/>
      <c r="K29132" s="88"/>
    </row>
    <row r="29133" spans="2:11" hidden="1" x14ac:dyDescent="0.2">
      <c r="B29133" s="88"/>
      <c r="C29133" s="88"/>
      <c r="D29133" s="88"/>
      <c r="E29133" s="88"/>
      <c r="F29133" s="88"/>
      <c r="G29133" s="88"/>
      <c r="H29133" s="88"/>
      <c r="I29133" s="88"/>
      <c r="J29133" s="88"/>
      <c r="K29133" s="88"/>
    </row>
    <row r="29134" spans="2:11" hidden="1" x14ac:dyDescent="0.2">
      <c r="B29134" s="88"/>
      <c r="C29134" s="88"/>
      <c r="D29134" s="88"/>
      <c r="E29134" s="88"/>
      <c r="F29134" s="88"/>
      <c r="G29134" s="88"/>
      <c r="H29134" s="88"/>
      <c r="I29134" s="88"/>
      <c r="J29134" s="88"/>
      <c r="K29134" s="88"/>
    </row>
    <row r="29135" spans="2:11" hidden="1" x14ac:dyDescent="0.2">
      <c r="B29135" s="88"/>
      <c r="C29135" s="88"/>
      <c r="D29135" s="88"/>
      <c r="E29135" s="88"/>
      <c r="F29135" s="88"/>
      <c r="G29135" s="88"/>
      <c r="H29135" s="88"/>
      <c r="I29135" s="88"/>
      <c r="J29135" s="88"/>
      <c r="K29135" s="88"/>
    </row>
    <row r="29136" spans="2:11" hidden="1" x14ac:dyDescent="0.2">
      <c r="B29136" s="88"/>
      <c r="C29136" s="88"/>
      <c r="D29136" s="88"/>
      <c r="E29136" s="88"/>
      <c r="F29136" s="88"/>
      <c r="G29136" s="88"/>
      <c r="H29136" s="88"/>
      <c r="I29136" s="88"/>
      <c r="J29136" s="88"/>
      <c r="K29136" s="88"/>
    </row>
    <row r="29137" spans="2:11" hidden="1" x14ac:dyDescent="0.2">
      <c r="B29137" s="88"/>
      <c r="C29137" s="88"/>
      <c r="D29137" s="88"/>
      <c r="E29137" s="88"/>
      <c r="F29137" s="88"/>
      <c r="G29137" s="88"/>
      <c r="H29137" s="88"/>
      <c r="I29137" s="88"/>
      <c r="J29137" s="88"/>
      <c r="K29137" s="88"/>
    </row>
    <row r="29138" spans="2:11" hidden="1" x14ac:dyDescent="0.2">
      <c r="B29138" s="88"/>
      <c r="C29138" s="88"/>
      <c r="D29138" s="88"/>
      <c r="E29138" s="88"/>
      <c r="F29138" s="88"/>
      <c r="G29138" s="88"/>
      <c r="H29138" s="88"/>
      <c r="I29138" s="88"/>
      <c r="J29138" s="88"/>
      <c r="K29138" s="88"/>
    </row>
    <row r="29139" spans="2:11" hidden="1" x14ac:dyDescent="0.2">
      <c r="B29139" s="88"/>
      <c r="C29139" s="88"/>
      <c r="D29139" s="88"/>
      <c r="E29139" s="88"/>
      <c r="F29139" s="88"/>
      <c r="G29139" s="88"/>
      <c r="H29139" s="88"/>
      <c r="I29139" s="88"/>
      <c r="J29139" s="88"/>
      <c r="K29139" s="88"/>
    </row>
    <row r="29140" spans="2:11" hidden="1" x14ac:dyDescent="0.2">
      <c r="B29140" s="88"/>
      <c r="C29140" s="88"/>
      <c r="D29140" s="88"/>
      <c r="E29140" s="88"/>
      <c r="F29140" s="88"/>
      <c r="G29140" s="88"/>
      <c r="H29140" s="88"/>
      <c r="I29140" s="88"/>
      <c r="J29140" s="88"/>
      <c r="K29140" s="88"/>
    </row>
    <row r="29141" spans="2:11" hidden="1" x14ac:dyDescent="0.2">
      <c r="B29141" s="88"/>
      <c r="C29141" s="88"/>
      <c r="D29141" s="88"/>
      <c r="E29141" s="88"/>
      <c r="F29141" s="88"/>
      <c r="G29141" s="88"/>
      <c r="H29141" s="88"/>
      <c r="I29141" s="88"/>
      <c r="J29141" s="88"/>
      <c r="K29141" s="88"/>
    </row>
    <row r="29142" spans="2:11" hidden="1" x14ac:dyDescent="0.2">
      <c r="B29142" s="88"/>
      <c r="C29142" s="88"/>
      <c r="D29142" s="88"/>
      <c r="E29142" s="88"/>
      <c r="F29142" s="88"/>
      <c r="G29142" s="88"/>
      <c r="H29142" s="88"/>
      <c r="I29142" s="88"/>
      <c r="J29142" s="88"/>
      <c r="K29142" s="88"/>
    </row>
    <row r="29143" spans="2:11" hidden="1" x14ac:dyDescent="0.2">
      <c r="B29143" s="88"/>
      <c r="C29143" s="88"/>
      <c r="D29143" s="88"/>
      <c r="E29143" s="88"/>
      <c r="F29143" s="88"/>
      <c r="G29143" s="88"/>
      <c r="H29143" s="88"/>
      <c r="I29143" s="88"/>
      <c r="J29143" s="88"/>
      <c r="K29143" s="88"/>
    </row>
    <row r="29144" spans="2:11" hidden="1" x14ac:dyDescent="0.2">
      <c r="B29144" s="88"/>
      <c r="C29144" s="88"/>
      <c r="D29144" s="88"/>
      <c r="E29144" s="88"/>
      <c r="F29144" s="88"/>
      <c r="G29144" s="88"/>
      <c r="H29144" s="88"/>
      <c r="I29144" s="88"/>
      <c r="J29144" s="88"/>
      <c r="K29144" s="88"/>
    </row>
    <row r="29145" spans="2:11" hidden="1" x14ac:dyDescent="0.2">
      <c r="B29145" s="88"/>
      <c r="C29145" s="88"/>
      <c r="D29145" s="88"/>
      <c r="E29145" s="88"/>
      <c r="F29145" s="88"/>
      <c r="G29145" s="88"/>
      <c r="H29145" s="88"/>
      <c r="I29145" s="88"/>
      <c r="J29145" s="88"/>
      <c r="K29145" s="88"/>
    </row>
    <row r="29146" spans="2:11" hidden="1" x14ac:dyDescent="0.2">
      <c r="B29146" s="88"/>
      <c r="C29146" s="88"/>
      <c r="D29146" s="88"/>
      <c r="E29146" s="88"/>
      <c r="F29146" s="88"/>
      <c r="G29146" s="88"/>
      <c r="H29146" s="88"/>
      <c r="I29146" s="88"/>
      <c r="J29146" s="88"/>
      <c r="K29146" s="88"/>
    </row>
    <row r="29147" spans="2:11" hidden="1" x14ac:dyDescent="0.2">
      <c r="B29147" s="88"/>
      <c r="C29147" s="88"/>
      <c r="D29147" s="88"/>
      <c r="E29147" s="88"/>
      <c r="F29147" s="88"/>
      <c r="G29147" s="88"/>
      <c r="H29147" s="88"/>
      <c r="I29147" s="88"/>
      <c r="J29147" s="88"/>
      <c r="K29147" s="88"/>
    </row>
    <row r="29148" spans="2:11" hidden="1" x14ac:dyDescent="0.2">
      <c r="B29148" s="88"/>
      <c r="C29148" s="88"/>
      <c r="D29148" s="88"/>
      <c r="E29148" s="88"/>
      <c r="F29148" s="88"/>
      <c r="G29148" s="88"/>
      <c r="H29148" s="88"/>
      <c r="I29148" s="88"/>
      <c r="J29148" s="88"/>
      <c r="K29148" s="88"/>
    </row>
    <row r="29149" spans="2:11" hidden="1" x14ac:dyDescent="0.2">
      <c r="B29149" s="88"/>
      <c r="C29149" s="88"/>
      <c r="D29149" s="88"/>
      <c r="E29149" s="88"/>
      <c r="F29149" s="88"/>
      <c r="G29149" s="88"/>
      <c r="H29149" s="88"/>
      <c r="I29149" s="88"/>
      <c r="J29149" s="88"/>
      <c r="K29149" s="88"/>
    </row>
    <row r="29150" spans="2:11" hidden="1" x14ac:dyDescent="0.2">
      <c r="B29150" s="88"/>
      <c r="C29150" s="88"/>
      <c r="D29150" s="88"/>
      <c r="E29150" s="88"/>
      <c r="F29150" s="88"/>
      <c r="G29150" s="88"/>
      <c r="H29150" s="88"/>
      <c r="I29150" s="88"/>
      <c r="J29150" s="88"/>
      <c r="K29150" s="88"/>
    </row>
    <row r="29151" spans="2:11" hidden="1" x14ac:dyDescent="0.2">
      <c r="B29151" s="88"/>
      <c r="C29151" s="88"/>
      <c r="D29151" s="88"/>
      <c r="E29151" s="88"/>
      <c r="F29151" s="88"/>
      <c r="G29151" s="88"/>
      <c r="H29151" s="88"/>
      <c r="I29151" s="88"/>
      <c r="J29151" s="88"/>
      <c r="K29151" s="88"/>
    </row>
    <row r="29152" spans="2:11" hidden="1" x14ac:dyDescent="0.2">
      <c r="B29152" s="88"/>
      <c r="C29152" s="88"/>
      <c r="D29152" s="88"/>
      <c r="E29152" s="88"/>
      <c r="F29152" s="88"/>
      <c r="G29152" s="88"/>
      <c r="H29152" s="88"/>
      <c r="I29152" s="88"/>
      <c r="J29152" s="88"/>
      <c r="K29152" s="88"/>
    </row>
    <row r="29153" spans="2:11" hidden="1" x14ac:dyDescent="0.2">
      <c r="B29153" s="88"/>
      <c r="C29153" s="88"/>
      <c r="D29153" s="88"/>
      <c r="E29153" s="88"/>
      <c r="F29153" s="88"/>
      <c r="G29153" s="88"/>
      <c r="H29153" s="88"/>
      <c r="I29153" s="88"/>
      <c r="J29153" s="88"/>
      <c r="K29153" s="88"/>
    </row>
    <row r="29154" spans="2:11" hidden="1" x14ac:dyDescent="0.2">
      <c r="B29154" s="88"/>
      <c r="C29154" s="88"/>
      <c r="D29154" s="88"/>
      <c r="E29154" s="88"/>
      <c r="F29154" s="88"/>
      <c r="G29154" s="88"/>
      <c r="H29154" s="88"/>
      <c r="I29154" s="88"/>
      <c r="J29154" s="88"/>
      <c r="K29154" s="88"/>
    </row>
    <row r="29155" spans="2:11" hidden="1" x14ac:dyDescent="0.2">
      <c r="B29155" s="88"/>
      <c r="C29155" s="88"/>
      <c r="D29155" s="88"/>
      <c r="E29155" s="88"/>
      <c r="F29155" s="88"/>
      <c r="G29155" s="88"/>
      <c r="H29155" s="88"/>
      <c r="I29155" s="88"/>
      <c r="J29155" s="88"/>
      <c r="K29155" s="88"/>
    </row>
    <row r="29156" spans="2:11" hidden="1" x14ac:dyDescent="0.2">
      <c r="B29156" s="88"/>
      <c r="C29156" s="88"/>
      <c r="D29156" s="88"/>
      <c r="E29156" s="88"/>
      <c r="F29156" s="88"/>
      <c r="G29156" s="88"/>
      <c r="H29156" s="88"/>
      <c r="I29156" s="88"/>
      <c r="J29156" s="88"/>
      <c r="K29156" s="88"/>
    </row>
    <row r="29157" spans="2:11" hidden="1" x14ac:dyDescent="0.2">
      <c r="B29157" s="88"/>
      <c r="C29157" s="88"/>
      <c r="D29157" s="88"/>
      <c r="E29157" s="88"/>
      <c r="F29157" s="88"/>
      <c r="G29157" s="88"/>
      <c r="H29157" s="88"/>
      <c r="I29157" s="88"/>
      <c r="J29157" s="88"/>
      <c r="K29157" s="88"/>
    </row>
    <row r="29158" spans="2:11" hidden="1" x14ac:dyDescent="0.2">
      <c r="B29158" s="88"/>
      <c r="C29158" s="88"/>
      <c r="D29158" s="88"/>
      <c r="E29158" s="88"/>
      <c r="F29158" s="88"/>
      <c r="G29158" s="88"/>
      <c r="H29158" s="88"/>
      <c r="I29158" s="88"/>
      <c r="J29158" s="88"/>
      <c r="K29158" s="88"/>
    </row>
    <row r="29159" spans="2:11" hidden="1" x14ac:dyDescent="0.2">
      <c r="B29159" s="88"/>
      <c r="C29159" s="88"/>
      <c r="D29159" s="88"/>
      <c r="E29159" s="88"/>
      <c r="F29159" s="88"/>
      <c r="G29159" s="88"/>
      <c r="H29159" s="88"/>
      <c r="I29159" s="88"/>
      <c r="J29159" s="88"/>
      <c r="K29159" s="88"/>
    </row>
    <row r="29160" spans="2:11" hidden="1" x14ac:dyDescent="0.2">
      <c r="B29160" s="88"/>
      <c r="C29160" s="88"/>
      <c r="D29160" s="88"/>
      <c r="E29160" s="88"/>
      <c r="F29160" s="88"/>
      <c r="G29160" s="88"/>
      <c r="H29160" s="88"/>
      <c r="I29160" s="88"/>
      <c r="J29160" s="88"/>
      <c r="K29160" s="88"/>
    </row>
    <row r="29161" spans="2:11" hidden="1" x14ac:dyDescent="0.2">
      <c r="B29161" s="88"/>
      <c r="C29161" s="88"/>
      <c r="D29161" s="88"/>
      <c r="E29161" s="88"/>
      <c r="F29161" s="88"/>
      <c r="G29161" s="88"/>
      <c r="H29161" s="88"/>
      <c r="I29161" s="88"/>
      <c r="J29161" s="88"/>
      <c r="K29161" s="88"/>
    </row>
    <row r="29162" spans="2:11" hidden="1" x14ac:dyDescent="0.2">
      <c r="B29162" s="88"/>
      <c r="C29162" s="88"/>
      <c r="D29162" s="88"/>
      <c r="E29162" s="88"/>
      <c r="F29162" s="88"/>
      <c r="G29162" s="88"/>
      <c r="H29162" s="88"/>
      <c r="I29162" s="88"/>
      <c r="J29162" s="88"/>
      <c r="K29162" s="88"/>
    </row>
    <row r="29163" spans="2:11" hidden="1" x14ac:dyDescent="0.2">
      <c r="B29163" s="88"/>
      <c r="C29163" s="88"/>
      <c r="D29163" s="88"/>
      <c r="E29163" s="88"/>
      <c r="F29163" s="88"/>
      <c r="G29163" s="88"/>
      <c r="H29163" s="88"/>
      <c r="I29163" s="88"/>
      <c r="J29163" s="88"/>
      <c r="K29163" s="88"/>
    </row>
    <row r="29164" spans="2:11" hidden="1" x14ac:dyDescent="0.2">
      <c r="B29164" s="88"/>
      <c r="C29164" s="88"/>
      <c r="D29164" s="88"/>
      <c r="E29164" s="88"/>
      <c r="F29164" s="88"/>
      <c r="G29164" s="88"/>
      <c r="H29164" s="88"/>
      <c r="I29164" s="88"/>
      <c r="J29164" s="88"/>
      <c r="K29164" s="88"/>
    </row>
    <row r="29165" spans="2:11" hidden="1" x14ac:dyDescent="0.2">
      <c r="B29165" s="88"/>
      <c r="C29165" s="88"/>
      <c r="D29165" s="88"/>
      <c r="E29165" s="88"/>
      <c r="F29165" s="88"/>
      <c r="G29165" s="88"/>
      <c r="H29165" s="88"/>
      <c r="I29165" s="88"/>
      <c r="J29165" s="88"/>
      <c r="K29165" s="88"/>
    </row>
    <row r="29166" spans="2:11" hidden="1" x14ac:dyDescent="0.2">
      <c r="B29166" s="88"/>
      <c r="C29166" s="88"/>
      <c r="D29166" s="88"/>
      <c r="E29166" s="88"/>
      <c r="F29166" s="88"/>
      <c r="G29166" s="88"/>
      <c r="H29166" s="88"/>
      <c r="I29166" s="88"/>
      <c r="J29166" s="88"/>
      <c r="K29166" s="88"/>
    </row>
    <row r="29167" spans="2:11" hidden="1" x14ac:dyDescent="0.2">
      <c r="B29167" s="88"/>
      <c r="C29167" s="88"/>
      <c r="D29167" s="88"/>
      <c r="E29167" s="88"/>
      <c r="F29167" s="88"/>
      <c r="G29167" s="88"/>
      <c r="H29167" s="88"/>
      <c r="I29167" s="88"/>
      <c r="J29167" s="88"/>
      <c r="K29167" s="88"/>
    </row>
    <row r="29168" spans="2:11" hidden="1" x14ac:dyDescent="0.2">
      <c r="B29168" s="88"/>
      <c r="C29168" s="88"/>
      <c r="D29168" s="88"/>
      <c r="E29168" s="88"/>
      <c r="F29168" s="88"/>
      <c r="G29168" s="88"/>
      <c r="H29168" s="88"/>
      <c r="I29168" s="88"/>
      <c r="J29168" s="88"/>
      <c r="K29168" s="88"/>
    </row>
    <row r="29169" spans="2:11" hidden="1" x14ac:dyDescent="0.2">
      <c r="B29169" s="88"/>
      <c r="C29169" s="88"/>
      <c r="D29169" s="88"/>
      <c r="E29169" s="88"/>
      <c r="F29169" s="88"/>
      <c r="G29169" s="88"/>
      <c r="H29169" s="88"/>
      <c r="I29169" s="88"/>
      <c r="J29169" s="88"/>
      <c r="K29169" s="88"/>
    </row>
    <row r="29170" spans="2:11" hidden="1" x14ac:dyDescent="0.2">
      <c r="B29170" s="88"/>
      <c r="C29170" s="88"/>
      <c r="D29170" s="88"/>
      <c r="E29170" s="88"/>
      <c r="F29170" s="88"/>
      <c r="G29170" s="88"/>
      <c r="H29170" s="88"/>
      <c r="I29170" s="88"/>
      <c r="J29170" s="88"/>
      <c r="K29170" s="88"/>
    </row>
    <row r="29171" spans="2:11" hidden="1" x14ac:dyDescent="0.2">
      <c r="B29171" s="88"/>
      <c r="C29171" s="88"/>
      <c r="D29171" s="88"/>
      <c r="E29171" s="88"/>
      <c r="F29171" s="88"/>
      <c r="G29171" s="88"/>
      <c r="H29171" s="88"/>
      <c r="I29171" s="88"/>
      <c r="J29171" s="88"/>
      <c r="K29171" s="88"/>
    </row>
    <row r="29172" spans="2:11" hidden="1" x14ac:dyDescent="0.2">
      <c r="B29172" s="88"/>
      <c r="C29172" s="88"/>
      <c r="D29172" s="88"/>
      <c r="E29172" s="88"/>
      <c r="F29172" s="88"/>
      <c r="G29172" s="88"/>
      <c r="H29172" s="88"/>
      <c r="I29172" s="88"/>
      <c r="J29172" s="88"/>
      <c r="K29172" s="88"/>
    </row>
    <row r="29173" spans="2:11" hidden="1" x14ac:dyDescent="0.2">
      <c r="B29173" s="88"/>
      <c r="C29173" s="88"/>
      <c r="D29173" s="88"/>
      <c r="E29173" s="88"/>
      <c r="F29173" s="88"/>
      <c r="G29173" s="88"/>
      <c r="H29173" s="88"/>
      <c r="I29173" s="88"/>
      <c r="J29173" s="88"/>
      <c r="K29173" s="88"/>
    </row>
    <row r="29174" spans="2:11" hidden="1" x14ac:dyDescent="0.2">
      <c r="B29174" s="88"/>
      <c r="C29174" s="88"/>
      <c r="D29174" s="88"/>
      <c r="E29174" s="88"/>
      <c r="F29174" s="88"/>
      <c r="G29174" s="88"/>
      <c r="H29174" s="88"/>
      <c r="I29174" s="88"/>
      <c r="J29174" s="88"/>
      <c r="K29174" s="88"/>
    </row>
    <row r="29175" spans="2:11" hidden="1" x14ac:dyDescent="0.2">
      <c r="B29175" s="88"/>
      <c r="C29175" s="88"/>
      <c r="D29175" s="88"/>
      <c r="E29175" s="88"/>
      <c r="F29175" s="88"/>
      <c r="G29175" s="88"/>
      <c r="H29175" s="88"/>
      <c r="I29175" s="88"/>
      <c r="J29175" s="88"/>
      <c r="K29175" s="88"/>
    </row>
    <row r="29176" spans="2:11" hidden="1" x14ac:dyDescent="0.2">
      <c r="B29176" s="88"/>
      <c r="C29176" s="88"/>
      <c r="D29176" s="88"/>
      <c r="E29176" s="88"/>
      <c r="F29176" s="88"/>
      <c r="G29176" s="88"/>
      <c r="H29176" s="88"/>
      <c r="I29176" s="88"/>
      <c r="J29176" s="88"/>
      <c r="K29176" s="88"/>
    </row>
    <row r="29177" spans="2:11" hidden="1" x14ac:dyDescent="0.2">
      <c r="B29177" s="88"/>
      <c r="C29177" s="88"/>
      <c r="D29177" s="88"/>
      <c r="E29177" s="88"/>
      <c r="F29177" s="88"/>
      <c r="G29177" s="88"/>
      <c r="H29177" s="88"/>
      <c r="I29177" s="88"/>
      <c r="J29177" s="88"/>
      <c r="K29177" s="88"/>
    </row>
    <row r="29178" spans="2:11" hidden="1" x14ac:dyDescent="0.2">
      <c r="B29178" s="88"/>
      <c r="C29178" s="88"/>
      <c r="D29178" s="88"/>
      <c r="E29178" s="88"/>
      <c r="F29178" s="88"/>
      <c r="G29178" s="88"/>
      <c r="H29178" s="88"/>
      <c r="I29178" s="88"/>
      <c r="J29178" s="88"/>
      <c r="K29178" s="88"/>
    </row>
    <row r="29179" spans="2:11" hidden="1" x14ac:dyDescent="0.2">
      <c r="B29179" s="88"/>
      <c r="C29179" s="88"/>
      <c r="D29179" s="88"/>
      <c r="E29179" s="88"/>
      <c r="F29179" s="88"/>
      <c r="G29179" s="88"/>
      <c r="H29179" s="88"/>
      <c r="I29179" s="88"/>
      <c r="J29179" s="88"/>
      <c r="K29179" s="88"/>
    </row>
    <row r="29180" spans="2:11" hidden="1" x14ac:dyDescent="0.2">
      <c r="B29180" s="88"/>
      <c r="C29180" s="88"/>
      <c r="D29180" s="88"/>
      <c r="E29180" s="88"/>
      <c r="F29180" s="88"/>
      <c r="G29180" s="88"/>
      <c r="H29180" s="88"/>
      <c r="I29180" s="88"/>
      <c r="J29180" s="88"/>
      <c r="K29180" s="88"/>
    </row>
    <row r="29181" spans="2:11" hidden="1" x14ac:dyDescent="0.2">
      <c r="B29181" s="88"/>
      <c r="C29181" s="88"/>
      <c r="D29181" s="88"/>
      <c r="E29181" s="88"/>
      <c r="F29181" s="88"/>
      <c r="G29181" s="88"/>
      <c r="H29181" s="88"/>
      <c r="I29181" s="88"/>
      <c r="J29181" s="88"/>
      <c r="K29181" s="88"/>
    </row>
    <row r="29182" spans="2:11" hidden="1" x14ac:dyDescent="0.2">
      <c r="B29182" s="88"/>
      <c r="C29182" s="88"/>
      <c r="D29182" s="88"/>
      <c r="E29182" s="88"/>
      <c r="F29182" s="88"/>
      <c r="G29182" s="88"/>
      <c r="H29182" s="88"/>
      <c r="I29182" s="88"/>
      <c r="J29182" s="88"/>
      <c r="K29182" s="88"/>
    </row>
    <row r="29183" spans="2:11" hidden="1" x14ac:dyDescent="0.2">
      <c r="B29183" s="88"/>
      <c r="C29183" s="88"/>
      <c r="D29183" s="88"/>
      <c r="E29183" s="88"/>
      <c r="F29183" s="88"/>
      <c r="G29183" s="88"/>
      <c r="H29183" s="88"/>
      <c r="I29183" s="88"/>
      <c r="J29183" s="88"/>
      <c r="K29183" s="88"/>
    </row>
    <row r="29184" spans="2:11" hidden="1" x14ac:dyDescent="0.2">
      <c r="B29184" s="88"/>
      <c r="C29184" s="88"/>
      <c r="D29184" s="88"/>
      <c r="E29184" s="88"/>
      <c r="F29184" s="88"/>
      <c r="G29184" s="88"/>
      <c r="H29184" s="88"/>
      <c r="I29184" s="88"/>
      <c r="J29184" s="88"/>
      <c r="K29184" s="88"/>
    </row>
    <row r="29185" spans="2:11" hidden="1" x14ac:dyDescent="0.2">
      <c r="B29185" s="88"/>
      <c r="C29185" s="88"/>
      <c r="D29185" s="88"/>
      <c r="E29185" s="88"/>
      <c r="F29185" s="88"/>
      <c r="G29185" s="88"/>
      <c r="H29185" s="88"/>
      <c r="I29185" s="88"/>
      <c r="J29185" s="88"/>
      <c r="K29185" s="88"/>
    </row>
    <row r="29186" spans="2:11" hidden="1" x14ac:dyDescent="0.2">
      <c r="B29186" s="88"/>
      <c r="C29186" s="88"/>
      <c r="D29186" s="88"/>
      <c r="E29186" s="88"/>
      <c r="F29186" s="88"/>
      <c r="G29186" s="88"/>
      <c r="H29186" s="88"/>
      <c r="I29186" s="88"/>
      <c r="J29186" s="88"/>
      <c r="K29186" s="88"/>
    </row>
    <row r="29187" spans="2:11" hidden="1" x14ac:dyDescent="0.2">
      <c r="B29187" s="88"/>
      <c r="C29187" s="88"/>
      <c r="D29187" s="88"/>
      <c r="E29187" s="88"/>
      <c r="F29187" s="88"/>
      <c r="G29187" s="88"/>
      <c r="H29187" s="88"/>
      <c r="I29187" s="88"/>
      <c r="J29187" s="88"/>
      <c r="K29187" s="88"/>
    </row>
    <row r="29188" spans="2:11" hidden="1" x14ac:dyDescent="0.2">
      <c r="B29188" s="88"/>
      <c r="C29188" s="88"/>
      <c r="D29188" s="88"/>
      <c r="E29188" s="88"/>
      <c r="F29188" s="88"/>
      <c r="G29188" s="88"/>
      <c r="H29188" s="88"/>
      <c r="I29188" s="88"/>
      <c r="J29188" s="88"/>
      <c r="K29188" s="88"/>
    </row>
    <row r="29189" spans="2:11" hidden="1" x14ac:dyDescent="0.2">
      <c r="B29189" s="88"/>
      <c r="C29189" s="88"/>
      <c r="D29189" s="88"/>
      <c r="E29189" s="88"/>
      <c r="F29189" s="88"/>
      <c r="G29189" s="88"/>
      <c r="H29189" s="88"/>
      <c r="I29189" s="88"/>
      <c r="J29189" s="88"/>
      <c r="K29189" s="88"/>
    </row>
    <row r="29190" spans="2:11" hidden="1" x14ac:dyDescent="0.2">
      <c r="B29190" s="88"/>
      <c r="C29190" s="88"/>
      <c r="D29190" s="88"/>
      <c r="E29190" s="88"/>
      <c r="F29190" s="88"/>
      <c r="G29190" s="88"/>
      <c r="H29190" s="88"/>
      <c r="I29190" s="88"/>
      <c r="J29190" s="88"/>
      <c r="K29190" s="88"/>
    </row>
    <row r="29191" spans="2:11" hidden="1" x14ac:dyDescent="0.2">
      <c r="B29191" s="88"/>
      <c r="C29191" s="88"/>
      <c r="D29191" s="88"/>
      <c r="E29191" s="88"/>
      <c r="F29191" s="88"/>
      <c r="G29191" s="88"/>
      <c r="H29191" s="88"/>
      <c r="I29191" s="88"/>
      <c r="J29191" s="88"/>
      <c r="K29191" s="88"/>
    </row>
    <row r="29192" spans="2:11" hidden="1" x14ac:dyDescent="0.2">
      <c r="B29192" s="88"/>
      <c r="C29192" s="88"/>
      <c r="D29192" s="88"/>
      <c r="E29192" s="88"/>
      <c r="F29192" s="88"/>
      <c r="G29192" s="88"/>
      <c r="H29192" s="88"/>
      <c r="I29192" s="88"/>
      <c r="J29192" s="88"/>
      <c r="K29192" s="88"/>
    </row>
    <row r="29193" spans="2:11" hidden="1" x14ac:dyDescent="0.2">
      <c r="B29193" s="88"/>
      <c r="C29193" s="88"/>
      <c r="D29193" s="88"/>
      <c r="E29193" s="88"/>
      <c r="F29193" s="88"/>
      <c r="G29193" s="88"/>
      <c r="H29193" s="88"/>
      <c r="I29193" s="88"/>
      <c r="J29193" s="88"/>
      <c r="K29193" s="88"/>
    </row>
    <row r="29194" spans="2:11" hidden="1" x14ac:dyDescent="0.2">
      <c r="B29194" s="88"/>
      <c r="C29194" s="88"/>
      <c r="D29194" s="88"/>
      <c r="E29194" s="88"/>
      <c r="F29194" s="88"/>
      <c r="G29194" s="88"/>
      <c r="H29194" s="88"/>
      <c r="I29194" s="88"/>
      <c r="J29194" s="88"/>
      <c r="K29194" s="88"/>
    </row>
    <row r="29195" spans="2:11" hidden="1" x14ac:dyDescent="0.2">
      <c r="B29195" s="88"/>
      <c r="C29195" s="88"/>
      <c r="D29195" s="88"/>
      <c r="E29195" s="88"/>
      <c r="F29195" s="88"/>
      <c r="G29195" s="88"/>
      <c r="H29195" s="88"/>
      <c r="I29195" s="88"/>
      <c r="J29195" s="88"/>
      <c r="K29195" s="88"/>
    </row>
    <row r="29196" spans="2:11" hidden="1" x14ac:dyDescent="0.2">
      <c r="B29196" s="88"/>
      <c r="C29196" s="88"/>
      <c r="D29196" s="88"/>
      <c r="E29196" s="88"/>
      <c r="F29196" s="88"/>
      <c r="G29196" s="88"/>
      <c r="H29196" s="88"/>
      <c r="I29196" s="88"/>
      <c r="J29196" s="88"/>
      <c r="K29196" s="88"/>
    </row>
    <row r="29197" spans="2:11" hidden="1" x14ac:dyDescent="0.2">
      <c r="B29197" s="88"/>
      <c r="C29197" s="88"/>
      <c r="D29197" s="88"/>
      <c r="E29197" s="88"/>
      <c r="F29197" s="88"/>
      <c r="G29197" s="88"/>
      <c r="H29197" s="88"/>
      <c r="I29197" s="88"/>
      <c r="J29197" s="88"/>
      <c r="K29197" s="88"/>
    </row>
    <row r="29198" spans="2:11" hidden="1" x14ac:dyDescent="0.2">
      <c r="B29198" s="88"/>
      <c r="C29198" s="88"/>
      <c r="D29198" s="88"/>
      <c r="E29198" s="88"/>
      <c r="F29198" s="88"/>
      <c r="G29198" s="88"/>
      <c r="H29198" s="88"/>
      <c r="I29198" s="88"/>
      <c r="J29198" s="88"/>
      <c r="K29198" s="88"/>
    </row>
    <row r="29199" spans="2:11" hidden="1" x14ac:dyDescent="0.2">
      <c r="B29199" s="88"/>
      <c r="C29199" s="88"/>
      <c r="D29199" s="88"/>
      <c r="E29199" s="88"/>
      <c r="F29199" s="88"/>
      <c r="G29199" s="88"/>
      <c r="H29199" s="88"/>
      <c r="I29199" s="88"/>
      <c r="J29199" s="88"/>
      <c r="K29199" s="88"/>
    </row>
    <row r="29200" spans="2:11" hidden="1" x14ac:dyDescent="0.2">
      <c r="B29200" s="88"/>
      <c r="C29200" s="88"/>
      <c r="D29200" s="88"/>
      <c r="E29200" s="88"/>
      <c r="F29200" s="88"/>
      <c r="G29200" s="88"/>
      <c r="H29200" s="88"/>
      <c r="I29200" s="88"/>
      <c r="J29200" s="88"/>
      <c r="K29200" s="88"/>
    </row>
    <row r="29201" spans="2:11" hidden="1" x14ac:dyDescent="0.2">
      <c r="B29201" s="88"/>
      <c r="C29201" s="88"/>
      <c r="D29201" s="88"/>
      <c r="E29201" s="88"/>
      <c r="F29201" s="88"/>
      <c r="G29201" s="88"/>
      <c r="H29201" s="88"/>
      <c r="I29201" s="88"/>
      <c r="J29201" s="88"/>
      <c r="K29201" s="88"/>
    </row>
    <row r="29202" spans="2:11" hidden="1" x14ac:dyDescent="0.2">
      <c r="B29202" s="88"/>
      <c r="C29202" s="88"/>
      <c r="D29202" s="88"/>
      <c r="E29202" s="88"/>
      <c r="F29202" s="88"/>
      <c r="G29202" s="88"/>
      <c r="H29202" s="88"/>
      <c r="I29202" s="88"/>
      <c r="J29202" s="88"/>
      <c r="K29202" s="88"/>
    </row>
    <row r="29203" spans="2:11" hidden="1" x14ac:dyDescent="0.2">
      <c r="B29203" s="88"/>
      <c r="C29203" s="88"/>
      <c r="D29203" s="88"/>
      <c r="E29203" s="88"/>
      <c r="F29203" s="88"/>
      <c r="G29203" s="88"/>
      <c r="H29203" s="88"/>
      <c r="I29203" s="88"/>
      <c r="J29203" s="88"/>
      <c r="K29203" s="88"/>
    </row>
    <row r="29204" spans="2:11" hidden="1" x14ac:dyDescent="0.2">
      <c r="B29204" s="88"/>
      <c r="C29204" s="88"/>
      <c r="D29204" s="88"/>
      <c r="E29204" s="88"/>
      <c r="F29204" s="88"/>
      <c r="G29204" s="88"/>
      <c r="H29204" s="88"/>
      <c r="I29204" s="88"/>
      <c r="J29204" s="88"/>
      <c r="K29204" s="88"/>
    </row>
    <row r="29205" spans="2:11" hidden="1" x14ac:dyDescent="0.2">
      <c r="B29205" s="88"/>
      <c r="C29205" s="88"/>
      <c r="D29205" s="88"/>
      <c r="E29205" s="88"/>
      <c r="F29205" s="88"/>
      <c r="G29205" s="88"/>
      <c r="H29205" s="88"/>
      <c r="I29205" s="88"/>
      <c r="J29205" s="88"/>
      <c r="K29205" s="88"/>
    </row>
    <row r="29206" spans="2:11" hidden="1" x14ac:dyDescent="0.2">
      <c r="B29206" s="88"/>
      <c r="C29206" s="88"/>
      <c r="D29206" s="88"/>
      <c r="E29206" s="88"/>
      <c r="F29206" s="88"/>
      <c r="G29206" s="88"/>
      <c r="H29206" s="88"/>
      <c r="I29206" s="88"/>
      <c r="J29206" s="88"/>
      <c r="K29206" s="88"/>
    </row>
    <row r="29207" spans="2:11" hidden="1" x14ac:dyDescent="0.2">
      <c r="B29207" s="88"/>
      <c r="C29207" s="88"/>
      <c r="D29207" s="88"/>
      <c r="E29207" s="88"/>
      <c r="F29207" s="88"/>
      <c r="G29207" s="88"/>
      <c r="H29207" s="88"/>
      <c r="I29207" s="88"/>
      <c r="J29207" s="88"/>
      <c r="K29207" s="88"/>
    </row>
    <row r="29208" spans="2:11" hidden="1" x14ac:dyDescent="0.2">
      <c r="B29208" s="88"/>
      <c r="C29208" s="88"/>
      <c r="D29208" s="88"/>
      <c r="E29208" s="88"/>
      <c r="F29208" s="88"/>
      <c r="G29208" s="88"/>
      <c r="H29208" s="88"/>
      <c r="I29208" s="88"/>
      <c r="J29208" s="88"/>
      <c r="K29208" s="88"/>
    </row>
    <row r="29209" spans="2:11" hidden="1" x14ac:dyDescent="0.2">
      <c r="B29209" s="88"/>
      <c r="C29209" s="88"/>
      <c r="D29209" s="88"/>
      <c r="E29209" s="88"/>
      <c r="F29209" s="88"/>
      <c r="G29209" s="88"/>
      <c r="H29209" s="88"/>
      <c r="I29209" s="88"/>
      <c r="J29209" s="88"/>
      <c r="K29209" s="88"/>
    </row>
    <row r="29210" spans="2:11" hidden="1" x14ac:dyDescent="0.2">
      <c r="B29210" s="88"/>
      <c r="C29210" s="88"/>
      <c r="D29210" s="88"/>
      <c r="E29210" s="88"/>
      <c r="F29210" s="88"/>
      <c r="G29210" s="88"/>
      <c r="H29210" s="88"/>
      <c r="I29210" s="88"/>
      <c r="J29210" s="88"/>
      <c r="K29210" s="88"/>
    </row>
    <row r="29211" spans="2:11" hidden="1" x14ac:dyDescent="0.2">
      <c r="B29211" s="88"/>
      <c r="C29211" s="88"/>
      <c r="D29211" s="88"/>
      <c r="E29211" s="88"/>
      <c r="F29211" s="88"/>
      <c r="G29211" s="88"/>
      <c r="H29211" s="88"/>
      <c r="I29211" s="88"/>
      <c r="J29211" s="88"/>
      <c r="K29211" s="88"/>
    </row>
    <row r="29212" spans="2:11" hidden="1" x14ac:dyDescent="0.2">
      <c r="B29212" s="88"/>
      <c r="C29212" s="88"/>
      <c r="D29212" s="88"/>
      <c r="E29212" s="88"/>
      <c r="F29212" s="88"/>
      <c r="G29212" s="88"/>
      <c r="H29212" s="88"/>
      <c r="I29212" s="88"/>
      <c r="J29212" s="88"/>
      <c r="K29212" s="88"/>
    </row>
    <row r="29213" spans="2:11" hidden="1" x14ac:dyDescent="0.2">
      <c r="B29213" s="88"/>
      <c r="C29213" s="88"/>
      <c r="D29213" s="88"/>
      <c r="E29213" s="88"/>
      <c r="F29213" s="88"/>
      <c r="G29213" s="88"/>
      <c r="H29213" s="88"/>
      <c r="I29213" s="88"/>
      <c r="J29213" s="88"/>
      <c r="K29213" s="88"/>
    </row>
    <row r="29214" spans="2:11" hidden="1" x14ac:dyDescent="0.2">
      <c r="B29214" s="88"/>
      <c r="C29214" s="88"/>
      <c r="D29214" s="88"/>
      <c r="E29214" s="88"/>
      <c r="F29214" s="88"/>
      <c r="G29214" s="88"/>
      <c r="H29214" s="88"/>
      <c r="I29214" s="88"/>
      <c r="J29214" s="88"/>
      <c r="K29214" s="88"/>
    </row>
    <row r="29215" spans="2:11" hidden="1" x14ac:dyDescent="0.2">
      <c r="B29215" s="88"/>
      <c r="C29215" s="88"/>
      <c r="D29215" s="88"/>
      <c r="E29215" s="88"/>
      <c r="F29215" s="88"/>
      <c r="G29215" s="88"/>
      <c r="H29215" s="88"/>
      <c r="I29215" s="88"/>
      <c r="J29215" s="88"/>
      <c r="K29215" s="88"/>
    </row>
    <row r="29216" spans="2:11" hidden="1" x14ac:dyDescent="0.2">
      <c r="B29216" s="88"/>
      <c r="C29216" s="88"/>
      <c r="D29216" s="88"/>
      <c r="E29216" s="88"/>
      <c r="F29216" s="88"/>
      <c r="G29216" s="88"/>
      <c r="H29216" s="88"/>
      <c r="I29216" s="88"/>
      <c r="J29216" s="88"/>
      <c r="K29216" s="88"/>
    </row>
    <row r="29217" spans="2:11" hidden="1" x14ac:dyDescent="0.2">
      <c r="B29217" s="88"/>
      <c r="C29217" s="88"/>
      <c r="D29217" s="88"/>
      <c r="E29217" s="88"/>
      <c r="F29217" s="88"/>
      <c r="G29217" s="88"/>
      <c r="H29217" s="88"/>
      <c r="I29217" s="88"/>
      <c r="J29217" s="88"/>
      <c r="K29217" s="88"/>
    </row>
    <row r="29218" spans="2:11" hidden="1" x14ac:dyDescent="0.2">
      <c r="B29218" s="88"/>
      <c r="C29218" s="88"/>
      <c r="D29218" s="88"/>
      <c r="E29218" s="88"/>
      <c r="F29218" s="88"/>
      <c r="G29218" s="88"/>
      <c r="H29218" s="88"/>
      <c r="I29218" s="88"/>
      <c r="J29218" s="88"/>
      <c r="K29218" s="88"/>
    </row>
    <row r="29219" spans="2:11" hidden="1" x14ac:dyDescent="0.2">
      <c r="B29219" s="88"/>
      <c r="C29219" s="88"/>
      <c r="D29219" s="88"/>
      <c r="E29219" s="88"/>
      <c r="F29219" s="88"/>
      <c r="G29219" s="88"/>
      <c r="H29219" s="88"/>
      <c r="I29219" s="88"/>
      <c r="J29219" s="88"/>
      <c r="K29219" s="88"/>
    </row>
    <row r="29220" spans="2:11" hidden="1" x14ac:dyDescent="0.2">
      <c r="B29220" s="88"/>
      <c r="C29220" s="88"/>
      <c r="D29220" s="88"/>
      <c r="E29220" s="88"/>
      <c r="F29220" s="88"/>
      <c r="G29220" s="88"/>
      <c r="H29220" s="88"/>
      <c r="I29220" s="88"/>
      <c r="J29220" s="88"/>
      <c r="K29220" s="88"/>
    </row>
    <row r="29221" spans="2:11" hidden="1" x14ac:dyDescent="0.2">
      <c r="B29221" s="88"/>
      <c r="C29221" s="88"/>
      <c r="D29221" s="88"/>
      <c r="E29221" s="88"/>
      <c r="F29221" s="88"/>
      <c r="G29221" s="88"/>
      <c r="H29221" s="88"/>
      <c r="I29221" s="88"/>
      <c r="J29221" s="88"/>
      <c r="K29221" s="88"/>
    </row>
    <row r="29222" spans="2:11" hidden="1" x14ac:dyDescent="0.2">
      <c r="B29222" s="88"/>
      <c r="C29222" s="88"/>
      <c r="D29222" s="88"/>
      <c r="E29222" s="88"/>
      <c r="F29222" s="88"/>
      <c r="G29222" s="88"/>
      <c r="H29222" s="88"/>
      <c r="I29222" s="88"/>
      <c r="J29222" s="88"/>
      <c r="K29222" s="88"/>
    </row>
    <row r="29223" spans="2:11" hidden="1" x14ac:dyDescent="0.2">
      <c r="B29223" s="88"/>
      <c r="C29223" s="88"/>
      <c r="D29223" s="88"/>
      <c r="E29223" s="88"/>
      <c r="F29223" s="88"/>
      <c r="G29223" s="88"/>
      <c r="H29223" s="88"/>
      <c r="I29223" s="88"/>
      <c r="J29223" s="88"/>
      <c r="K29223" s="88"/>
    </row>
    <row r="29224" spans="2:11" hidden="1" x14ac:dyDescent="0.2">
      <c r="B29224" s="88"/>
      <c r="C29224" s="88"/>
      <c r="D29224" s="88"/>
      <c r="E29224" s="88"/>
      <c r="F29224" s="88"/>
      <c r="G29224" s="88"/>
      <c r="H29224" s="88"/>
      <c r="I29224" s="88"/>
      <c r="J29224" s="88"/>
      <c r="K29224" s="88"/>
    </row>
    <row r="29225" spans="2:11" hidden="1" x14ac:dyDescent="0.2">
      <c r="B29225" s="88"/>
      <c r="C29225" s="88"/>
      <c r="D29225" s="88"/>
      <c r="E29225" s="88"/>
      <c r="F29225" s="88"/>
      <c r="G29225" s="88"/>
      <c r="H29225" s="88"/>
      <c r="I29225" s="88"/>
      <c r="J29225" s="88"/>
      <c r="K29225" s="88"/>
    </row>
    <row r="29226" spans="2:11" hidden="1" x14ac:dyDescent="0.2">
      <c r="B29226" s="88"/>
      <c r="C29226" s="88"/>
      <c r="D29226" s="88"/>
      <c r="E29226" s="88"/>
      <c r="F29226" s="88"/>
      <c r="G29226" s="88"/>
      <c r="H29226" s="88"/>
      <c r="I29226" s="88"/>
      <c r="J29226" s="88"/>
      <c r="K29226" s="88"/>
    </row>
    <row r="29227" spans="2:11" hidden="1" x14ac:dyDescent="0.2">
      <c r="B29227" s="88"/>
      <c r="C29227" s="88"/>
      <c r="D29227" s="88"/>
      <c r="E29227" s="88"/>
      <c r="F29227" s="88"/>
      <c r="G29227" s="88"/>
      <c r="H29227" s="88"/>
      <c r="I29227" s="88"/>
      <c r="J29227" s="88"/>
      <c r="K29227" s="88"/>
    </row>
    <row r="29228" spans="2:11" hidden="1" x14ac:dyDescent="0.2">
      <c r="B29228" s="88"/>
      <c r="C29228" s="88"/>
      <c r="D29228" s="88"/>
      <c r="E29228" s="88"/>
      <c r="F29228" s="88"/>
      <c r="G29228" s="88"/>
      <c r="H29228" s="88"/>
      <c r="I29228" s="88"/>
      <c r="J29228" s="88"/>
      <c r="K29228" s="88"/>
    </row>
    <row r="29229" spans="2:11" hidden="1" x14ac:dyDescent="0.2">
      <c r="B29229" s="88"/>
      <c r="C29229" s="88"/>
      <c r="D29229" s="88"/>
      <c r="E29229" s="88"/>
      <c r="F29229" s="88"/>
      <c r="G29229" s="88"/>
      <c r="H29229" s="88"/>
      <c r="I29229" s="88"/>
      <c r="J29229" s="88"/>
      <c r="K29229" s="88"/>
    </row>
    <row r="29230" spans="2:11" hidden="1" x14ac:dyDescent="0.2">
      <c r="B29230" s="88"/>
      <c r="C29230" s="88"/>
      <c r="D29230" s="88"/>
      <c r="E29230" s="88"/>
      <c r="F29230" s="88"/>
      <c r="G29230" s="88"/>
      <c r="H29230" s="88"/>
      <c r="I29230" s="88"/>
      <c r="J29230" s="88"/>
      <c r="K29230" s="88"/>
    </row>
    <row r="29231" spans="2:11" hidden="1" x14ac:dyDescent="0.2">
      <c r="B29231" s="88"/>
      <c r="C29231" s="88"/>
      <c r="D29231" s="88"/>
      <c r="E29231" s="88"/>
      <c r="F29231" s="88"/>
      <c r="G29231" s="88"/>
      <c r="H29231" s="88"/>
      <c r="I29231" s="88"/>
      <c r="J29231" s="88"/>
      <c r="K29231" s="88"/>
    </row>
    <row r="29232" spans="2:11" hidden="1" x14ac:dyDescent="0.2">
      <c r="B29232" s="88"/>
      <c r="C29232" s="88"/>
      <c r="D29232" s="88"/>
      <c r="E29232" s="88"/>
      <c r="F29232" s="88"/>
      <c r="G29232" s="88"/>
      <c r="H29232" s="88"/>
      <c r="I29232" s="88"/>
      <c r="J29232" s="88"/>
      <c r="K29232" s="88"/>
    </row>
    <row r="29233" spans="2:11" hidden="1" x14ac:dyDescent="0.2">
      <c r="B29233" s="88"/>
      <c r="C29233" s="88"/>
      <c r="D29233" s="88"/>
      <c r="E29233" s="88"/>
      <c r="F29233" s="88"/>
      <c r="G29233" s="88"/>
      <c r="H29233" s="88"/>
      <c r="I29233" s="88"/>
      <c r="J29233" s="88"/>
      <c r="K29233" s="88"/>
    </row>
    <row r="29234" spans="2:11" hidden="1" x14ac:dyDescent="0.2">
      <c r="B29234" s="88"/>
      <c r="C29234" s="88"/>
      <c r="D29234" s="88"/>
      <c r="E29234" s="88"/>
      <c r="F29234" s="88"/>
      <c r="G29234" s="88"/>
      <c r="H29234" s="88"/>
      <c r="I29234" s="88"/>
      <c r="J29234" s="88"/>
      <c r="K29234" s="88"/>
    </row>
    <row r="29235" spans="2:11" hidden="1" x14ac:dyDescent="0.2">
      <c r="B29235" s="88"/>
      <c r="C29235" s="88"/>
      <c r="D29235" s="88"/>
      <c r="E29235" s="88"/>
      <c r="F29235" s="88"/>
      <c r="G29235" s="88"/>
      <c r="H29235" s="88"/>
      <c r="I29235" s="88"/>
      <c r="J29235" s="88"/>
      <c r="K29235" s="88"/>
    </row>
    <row r="29236" spans="2:11" hidden="1" x14ac:dyDescent="0.2">
      <c r="B29236" s="88"/>
      <c r="C29236" s="88"/>
      <c r="D29236" s="88"/>
      <c r="E29236" s="88"/>
      <c r="F29236" s="88"/>
      <c r="G29236" s="88"/>
      <c r="H29236" s="88"/>
      <c r="I29236" s="88"/>
      <c r="J29236" s="88"/>
      <c r="K29236" s="88"/>
    </row>
    <row r="29237" spans="2:11" hidden="1" x14ac:dyDescent="0.2">
      <c r="B29237" s="88"/>
      <c r="C29237" s="88"/>
      <c r="D29237" s="88"/>
      <c r="E29237" s="88"/>
      <c r="F29237" s="88"/>
      <c r="G29237" s="88"/>
      <c r="H29237" s="88"/>
      <c r="I29237" s="88"/>
      <c r="J29237" s="88"/>
      <c r="K29237" s="88"/>
    </row>
    <row r="29238" spans="2:11" hidden="1" x14ac:dyDescent="0.2">
      <c r="B29238" s="88"/>
      <c r="C29238" s="88"/>
      <c r="D29238" s="88"/>
      <c r="E29238" s="88"/>
      <c r="F29238" s="88"/>
      <c r="G29238" s="88"/>
      <c r="H29238" s="88"/>
      <c r="I29238" s="88"/>
      <c r="J29238" s="88"/>
      <c r="K29238" s="88"/>
    </row>
    <row r="29239" spans="2:11" hidden="1" x14ac:dyDescent="0.2">
      <c r="B29239" s="88"/>
      <c r="C29239" s="88"/>
      <c r="D29239" s="88"/>
      <c r="E29239" s="88"/>
      <c r="F29239" s="88"/>
      <c r="G29239" s="88"/>
      <c r="H29239" s="88"/>
      <c r="I29239" s="88"/>
      <c r="J29239" s="88"/>
      <c r="K29239" s="88"/>
    </row>
    <row r="29240" spans="2:11" hidden="1" x14ac:dyDescent="0.2">
      <c r="B29240" s="88"/>
      <c r="C29240" s="88"/>
      <c r="D29240" s="88"/>
      <c r="E29240" s="88"/>
      <c r="F29240" s="88"/>
      <c r="G29240" s="88"/>
      <c r="H29240" s="88"/>
      <c r="I29240" s="88"/>
      <c r="J29240" s="88"/>
      <c r="K29240" s="88"/>
    </row>
    <row r="29241" spans="2:11" hidden="1" x14ac:dyDescent="0.2">
      <c r="B29241" s="88"/>
      <c r="C29241" s="88"/>
      <c r="D29241" s="88"/>
      <c r="E29241" s="88"/>
      <c r="F29241" s="88"/>
      <c r="G29241" s="88"/>
      <c r="H29241" s="88"/>
      <c r="I29241" s="88"/>
      <c r="J29241" s="88"/>
      <c r="K29241" s="88"/>
    </row>
    <row r="29242" spans="2:11" hidden="1" x14ac:dyDescent="0.2">
      <c r="B29242" s="88"/>
      <c r="C29242" s="88"/>
      <c r="D29242" s="88"/>
      <c r="E29242" s="88"/>
      <c r="F29242" s="88"/>
      <c r="G29242" s="88"/>
      <c r="H29242" s="88"/>
      <c r="I29242" s="88"/>
      <c r="J29242" s="88"/>
      <c r="K29242" s="88"/>
    </row>
    <row r="29243" spans="2:11" hidden="1" x14ac:dyDescent="0.2">
      <c r="B29243" s="88"/>
      <c r="C29243" s="88"/>
      <c r="D29243" s="88"/>
      <c r="E29243" s="88"/>
      <c r="F29243" s="88"/>
      <c r="G29243" s="88"/>
      <c r="H29243" s="88"/>
      <c r="I29243" s="88"/>
      <c r="J29243" s="88"/>
      <c r="K29243" s="88"/>
    </row>
    <row r="29244" spans="2:11" hidden="1" x14ac:dyDescent="0.2">
      <c r="B29244" s="88"/>
      <c r="C29244" s="88"/>
      <c r="D29244" s="88"/>
      <c r="E29244" s="88"/>
      <c r="F29244" s="88"/>
      <c r="G29244" s="88"/>
      <c r="H29244" s="88"/>
      <c r="I29244" s="88"/>
      <c r="J29244" s="88"/>
      <c r="K29244" s="88"/>
    </row>
    <row r="29245" spans="2:11" hidden="1" x14ac:dyDescent="0.2">
      <c r="B29245" s="88"/>
      <c r="C29245" s="88"/>
      <c r="D29245" s="88"/>
      <c r="E29245" s="88"/>
      <c r="F29245" s="88"/>
      <c r="G29245" s="88"/>
      <c r="H29245" s="88"/>
      <c r="I29245" s="88"/>
      <c r="J29245" s="88"/>
      <c r="K29245" s="88"/>
    </row>
    <row r="29246" spans="2:11" hidden="1" x14ac:dyDescent="0.2">
      <c r="B29246" s="88"/>
      <c r="C29246" s="88"/>
      <c r="D29246" s="88"/>
      <c r="E29246" s="88"/>
      <c r="F29246" s="88"/>
      <c r="G29246" s="88"/>
      <c r="H29246" s="88"/>
      <c r="I29246" s="88"/>
      <c r="J29246" s="88"/>
      <c r="K29246" s="88"/>
    </row>
    <row r="29247" spans="2:11" hidden="1" x14ac:dyDescent="0.2">
      <c r="B29247" s="88"/>
      <c r="C29247" s="88"/>
      <c r="D29247" s="88"/>
      <c r="E29247" s="88"/>
      <c r="F29247" s="88"/>
      <c r="G29247" s="88"/>
      <c r="H29247" s="88"/>
      <c r="I29247" s="88"/>
      <c r="J29247" s="88"/>
      <c r="K29247" s="88"/>
    </row>
    <row r="29248" spans="2:11" hidden="1" x14ac:dyDescent="0.2">
      <c r="B29248" s="88"/>
      <c r="C29248" s="88"/>
      <c r="D29248" s="88"/>
      <c r="E29248" s="88"/>
      <c r="F29248" s="88"/>
      <c r="G29248" s="88"/>
      <c r="H29248" s="88"/>
      <c r="I29248" s="88"/>
      <c r="J29248" s="88"/>
      <c r="K29248" s="88"/>
    </row>
    <row r="29249" spans="2:11" hidden="1" x14ac:dyDescent="0.2">
      <c r="B29249" s="88"/>
      <c r="C29249" s="88"/>
      <c r="D29249" s="88"/>
      <c r="E29249" s="88"/>
      <c r="F29249" s="88"/>
      <c r="G29249" s="88"/>
      <c r="H29249" s="88"/>
      <c r="I29249" s="88"/>
      <c r="J29249" s="88"/>
      <c r="K29249" s="88"/>
    </row>
    <row r="29250" spans="2:11" hidden="1" x14ac:dyDescent="0.2">
      <c r="B29250" s="88"/>
      <c r="C29250" s="88"/>
      <c r="D29250" s="88"/>
      <c r="E29250" s="88"/>
      <c r="F29250" s="88"/>
      <c r="G29250" s="88"/>
      <c r="H29250" s="88"/>
      <c r="I29250" s="88"/>
      <c r="J29250" s="88"/>
      <c r="K29250" s="88"/>
    </row>
    <row r="29251" spans="2:11" hidden="1" x14ac:dyDescent="0.2">
      <c r="B29251" s="88"/>
      <c r="C29251" s="88"/>
      <c r="D29251" s="88"/>
      <c r="E29251" s="88"/>
      <c r="F29251" s="88"/>
      <c r="G29251" s="88"/>
      <c r="H29251" s="88"/>
      <c r="I29251" s="88"/>
      <c r="J29251" s="88"/>
      <c r="K29251" s="88"/>
    </row>
    <row r="29252" spans="2:11" hidden="1" x14ac:dyDescent="0.2">
      <c r="B29252" s="88"/>
      <c r="C29252" s="88"/>
      <c r="D29252" s="88"/>
      <c r="E29252" s="88"/>
      <c r="F29252" s="88"/>
      <c r="G29252" s="88"/>
      <c r="H29252" s="88"/>
      <c r="I29252" s="88"/>
      <c r="J29252" s="88"/>
      <c r="K29252" s="88"/>
    </row>
    <row r="29253" spans="2:11" hidden="1" x14ac:dyDescent="0.2">
      <c r="B29253" s="88"/>
      <c r="C29253" s="88"/>
      <c r="D29253" s="88"/>
      <c r="E29253" s="88"/>
      <c r="F29253" s="88"/>
      <c r="G29253" s="88"/>
      <c r="H29253" s="88"/>
      <c r="I29253" s="88"/>
      <c r="J29253" s="88"/>
      <c r="K29253" s="88"/>
    </row>
    <row r="29254" spans="2:11" hidden="1" x14ac:dyDescent="0.2">
      <c r="B29254" s="88"/>
      <c r="C29254" s="88"/>
      <c r="D29254" s="88"/>
      <c r="E29254" s="88"/>
      <c r="F29254" s="88"/>
      <c r="G29254" s="88"/>
      <c r="H29254" s="88"/>
      <c r="I29254" s="88"/>
      <c r="J29254" s="88"/>
      <c r="K29254" s="88"/>
    </row>
    <row r="29255" spans="2:11" hidden="1" x14ac:dyDescent="0.2">
      <c r="B29255" s="88"/>
      <c r="C29255" s="88"/>
      <c r="D29255" s="88"/>
      <c r="E29255" s="88"/>
      <c r="F29255" s="88"/>
      <c r="G29255" s="88"/>
      <c r="H29255" s="88"/>
      <c r="I29255" s="88"/>
      <c r="J29255" s="88"/>
      <c r="K29255" s="88"/>
    </row>
    <row r="29256" spans="2:11" hidden="1" x14ac:dyDescent="0.2">
      <c r="B29256" s="88"/>
      <c r="C29256" s="88"/>
      <c r="D29256" s="88"/>
      <c r="E29256" s="88"/>
      <c r="F29256" s="88"/>
      <c r="G29256" s="88"/>
      <c r="H29256" s="88"/>
      <c r="I29256" s="88"/>
      <c r="J29256" s="88"/>
      <c r="K29256" s="88"/>
    </row>
    <row r="29257" spans="2:11" hidden="1" x14ac:dyDescent="0.2">
      <c r="B29257" s="88"/>
      <c r="C29257" s="88"/>
      <c r="D29257" s="88"/>
      <c r="E29257" s="88"/>
      <c r="F29257" s="88"/>
      <c r="G29257" s="88"/>
      <c r="H29257" s="88"/>
      <c r="I29257" s="88"/>
      <c r="J29257" s="88"/>
      <c r="K29257" s="88"/>
    </row>
    <row r="29258" spans="2:11" hidden="1" x14ac:dyDescent="0.2">
      <c r="B29258" s="88"/>
      <c r="C29258" s="88"/>
      <c r="D29258" s="88"/>
      <c r="E29258" s="88"/>
      <c r="F29258" s="88"/>
      <c r="G29258" s="88"/>
      <c r="H29258" s="88"/>
      <c r="I29258" s="88"/>
      <c r="J29258" s="88"/>
      <c r="K29258" s="88"/>
    </row>
    <row r="29259" spans="2:11" hidden="1" x14ac:dyDescent="0.2">
      <c r="B29259" s="88"/>
      <c r="C29259" s="88"/>
      <c r="D29259" s="88"/>
      <c r="E29259" s="88"/>
      <c r="F29259" s="88"/>
      <c r="G29259" s="88"/>
      <c r="H29259" s="88"/>
      <c r="I29259" s="88"/>
      <c r="J29259" s="88"/>
      <c r="K29259" s="88"/>
    </row>
    <row r="29260" spans="2:11" hidden="1" x14ac:dyDescent="0.2">
      <c r="B29260" s="88"/>
      <c r="C29260" s="88"/>
      <c r="D29260" s="88"/>
      <c r="E29260" s="88"/>
      <c r="F29260" s="88"/>
      <c r="G29260" s="88"/>
      <c r="H29260" s="88"/>
      <c r="I29260" s="88"/>
      <c r="J29260" s="88"/>
      <c r="K29260" s="88"/>
    </row>
    <row r="29261" spans="2:11" hidden="1" x14ac:dyDescent="0.2">
      <c r="B29261" s="88"/>
      <c r="C29261" s="88"/>
      <c r="D29261" s="88"/>
      <c r="E29261" s="88"/>
      <c r="F29261" s="88"/>
      <c r="G29261" s="88"/>
      <c r="H29261" s="88"/>
      <c r="I29261" s="88"/>
      <c r="J29261" s="88"/>
      <c r="K29261" s="88"/>
    </row>
    <row r="29262" spans="2:11" hidden="1" x14ac:dyDescent="0.2">
      <c r="B29262" s="88"/>
      <c r="C29262" s="88"/>
      <c r="D29262" s="88"/>
      <c r="E29262" s="88"/>
      <c r="F29262" s="88"/>
      <c r="G29262" s="88"/>
      <c r="H29262" s="88"/>
      <c r="I29262" s="88"/>
      <c r="J29262" s="88"/>
      <c r="K29262" s="88"/>
    </row>
    <row r="29263" spans="2:11" hidden="1" x14ac:dyDescent="0.2">
      <c r="B29263" s="88"/>
      <c r="C29263" s="88"/>
      <c r="D29263" s="88"/>
      <c r="E29263" s="88"/>
      <c r="F29263" s="88"/>
      <c r="G29263" s="88"/>
      <c r="H29263" s="88"/>
      <c r="I29263" s="88"/>
      <c r="J29263" s="88"/>
      <c r="K29263" s="88"/>
    </row>
    <row r="29264" spans="2:11" hidden="1" x14ac:dyDescent="0.2">
      <c r="B29264" s="88"/>
      <c r="C29264" s="88"/>
      <c r="D29264" s="88"/>
      <c r="E29264" s="88"/>
      <c r="F29264" s="88"/>
      <c r="G29264" s="88"/>
      <c r="H29264" s="88"/>
      <c r="I29264" s="88"/>
      <c r="J29264" s="88"/>
      <c r="K29264" s="88"/>
    </row>
    <row r="29265" spans="2:11" hidden="1" x14ac:dyDescent="0.2">
      <c r="B29265" s="88"/>
      <c r="C29265" s="88"/>
      <c r="D29265" s="88"/>
      <c r="E29265" s="88"/>
      <c r="F29265" s="88"/>
      <c r="G29265" s="88"/>
      <c r="H29265" s="88"/>
      <c r="I29265" s="88"/>
      <c r="J29265" s="88"/>
      <c r="K29265" s="88"/>
    </row>
    <row r="29266" spans="2:11" hidden="1" x14ac:dyDescent="0.2">
      <c r="B29266" s="88"/>
      <c r="C29266" s="88"/>
      <c r="D29266" s="88"/>
      <c r="E29266" s="88"/>
      <c r="F29266" s="88"/>
      <c r="G29266" s="88"/>
      <c r="H29266" s="88"/>
      <c r="I29266" s="88"/>
      <c r="J29266" s="88"/>
      <c r="K29266" s="88"/>
    </row>
    <row r="29267" spans="2:11" hidden="1" x14ac:dyDescent="0.2">
      <c r="B29267" s="88"/>
      <c r="C29267" s="88"/>
      <c r="D29267" s="88"/>
      <c r="E29267" s="88"/>
      <c r="F29267" s="88"/>
      <c r="G29267" s="88"/>
      <c r="H29267" s="88"/>
      <c r="I29267" s="88"/>
      <c r="J29267" s="88"/>
      <c r="K29267" s="88"/>
    </row>
    <row r="29268" spans="2:11" hidden="1" x14ac:dyDescent="0.2">
      <c r="B29268" s="88"/>
      <c r="C29268" s="88"/>
      <c r="D29268" s="88"/>
      <c r="E29268" s="88"/>
      <c r="F29268" s="88"/>
      <c r="G29268" s="88"/>
      <c r="H29268" s="88"/>
      <c r="I29268" s="88"/>
      <c r="J29268" s="88"/>
      <c r="K29268" s="88"/>
    </row>
    <row r="29269" spans="2:11" hidden="1" x14ac:dyDescent="0.2">
      <c r="B29269" s="88"/>
      <c r="C29269" s="88"/>
      <c r="D29269" s="88"/>
      <c r="E29269" s="88"/>
      <c r="F29269" s="88"/>
      <c r="G29269" s="88"/>
      <c r="H29269" s="88"/>
      <c r="I29269" s="88"/>
      <c r="J29269" s="88"/>
      <c r="K29269" s="88"/>
    </row>
    <row r="29270" spans="2:11" hidden="1" x14ac:dyDescent="0.2">
      <c r="B29270" s="88"/>
      <c r="C29270" s="88"/>
      <c r="D29270" s="88"/>
      <c r="E29270" s="88"/>
      <c r="F29270" s="88"/>
      <c r="G29270" s="88"/>
      <c r="H29270" s="88"/>
      <c r="I29270" s="88"/>
      <c r="J29270" s="88"/>
      <c r="K29270" s="88"/>
    </row>
    <row r="29271" spans="2:11" hidden="1" x14ac:dyDescent="0.2">
      <c r="B29271" s="88"/>
      <c r="C29271" s="88"/>
      <c r="D29271" s="88"/>
      <c r="E29271" s="88"/>
      <c r="F29271" s="88"/>
      <c r="G29271" s="88"/>
      <c r="H29271" s="88"/>
      <c r="I29271" s="88"/>
      <c r="J29271" s="88"/>
      <c r="K29271" s="88"/>
    </row>
    <row r="29272" spans="2:11" hidden="1" x14ac:dyDescent="0.2">
      <c r="B29272" s="88"/>
      <c r="C29272" s="88"/>
      <c r="D29272" s="88"/>
      <c r="E29272" s="88"/>
      <c r="F29272" s="88"/>
      <c r="G29272" s="88"/>
      <c r="H29272" s="88"/>
      <c r="I29272" s="88"/>
      <c r="J29272" s="88"/>
      <c r="K29272" s="88"/>
    </row>
    <row r="29273" spans="2:11" hidden="1" x14ac:dyDescent="0.2">
      <c r="B29273" s="88"/>
      <c r="C29273" s="88"/>
      <c r="D29273" s="88"/>
      <c r="E29273" s="88"/>
      <c r="F29273" s="88"/>
      <c r="G29273" s="88"/>
      <c r="H29273" s="88"/>
      <c r="I29273" s="88"/>
      <c r="J29273" s="88"/>
      <c r="K29273" s="88"/>
    </row>
    <row r="29274" spans="2:11" hidden="1" x14ac:dyDescent="0.2">
      <c r="B29274" s="88"/>
      <c r="C29274" s="88"/>
      <c r="D29274" s="88"/>
      <c r="E29274" s="88"/>
      <c r="F29274" s="88"/>
      <c r="G29274" s="88"/>
      <c r="H29274" s="88"/>
      <c r="I29274" s="88"/>
      <c r="J29274" s="88"/>
      <c r="K29274" s="88"/>
    </row>
    <row r="29275" spans="2:11" hidden="1" x14ac:dyDescent="0.2">
      <c r="B29275" s="88"/>
      <c r="C29275" s="88"/>
      <c r="D29275" s="88"/>
      <c r="E29275" s="88"/>
      <c r="F29275" s="88"/>
      <c r="G29275" s="88"/>
      <c r="H29275" s="88"/>
      <c r="I29275" s="88"/>
      <c r="J29275" s="88"/>
      <c r="K29275" s="88"/>
    </row>
    <row r="29276" spans="2:11" hidden="1" x14ac:dyDescent="0.2">
      <c r="B29276" s="88"/>
      <c r="C29276" s="88"/>
      <c r="D29276" s="88"/>
      <c r="E29276" s="88"/>
      <c r="F29276" s="88"/>
      <c r="G29276" s="88"/>
      <c r="H29276" s="88"/>
      <c r="I29276" s="88"/>
      <c r="J29276" s="88"/>
      <c r="K29276" s="88"/>
    </row>
    <row r="29277" spans="2:11" hidden="1" x14ac:dyDescent="0.2">
      <c r="B29277" s="88"/>
      <c r="C29277" s="88"/>
      <c r="D29277" s="88"/>
      <c r="E29277" s="88"/>
      <c r="F29277" s="88"/>
      <c r="G29277" s="88"/>
      <c r="H29277" s="88"/>
      <c r="I29277" s="88"/>
      <c r="J29277" s="88"/>
      <c r="K29277" s="88"/>
    </row>
    <row r="29278" spans="2:11" hidden="1" x14ac:dyDescent="0.2">
      <c r="B29278" s="88"/>
      <c r="C29278" s="88"/>
      <c r="D29278" s="88"/>
      <c r="E29278" s="88"/>
      <c r="F29278" s="88"/>
      <c r="G29278" s="88"/>
      <c r="H29278" s="88"/>
      <c r="I29278" s="88"/>
      <c r="J29278" s="88"/>
      <c r="K29278" s="88"/>
    </row>
    <row r="29279" spans="2:11" hidden="1" x14ac:dyDescent="0.2">
      <c r="B29279" s="88"/>
      <c r="C29279" s="88"/>
      <c r="D29279" s="88"/>
      <c r="E29279" s="88"/>
      <c r="F29279" s="88"/>
      <c r="G29279" s="88"/>
      <c r="H29279" s="88"/>
      <c r="I29279" s="88"/>
      <c r="J29279" s="88"/>
      <c r="K29279" s="88"/>
    </row>
    <row r="29280" spans="2:11" hidden="1" x14ac:dyDescent="0.2">
      <c r="B29280" s="88"/>
      <c r="C29280" s="88"/>
      <c r="D29280" s="88"/>
      <c r="E29280" s="88"/>
      <c r="F29280" s="88"/>
      <c r="G29280" s="88"/>
      <c r="H29280" s="88"/>
      <c r="I29280" s="88"/>
      <c r="J29280" s="88"/>
      <c r="K29280" s="88"/>
    </row>
    <row r="29281" spans="2:11" hidden="1" x14ac:dyDescent="0.2">
      <c r="B29281" s="88"/>
      <c r="C29281" s="88"/>
      <c r="D29281" s="88"/>
      <c r="E29281" s="88"/>
      <c r="F29281" s="88"/>
      <c r="G29281" s="88"/>
      <c r="H29281" s="88"/>
      <c r="I29281" s="88"/>
      <c r="J29281" s="88"/>
      <c r="K29281" s="88"/>
    </row>
    <row r="29282" spans="2:11" hidden="1" x14ac:dyDescent="0.2">
      <c r="B29282" s="88"/>
      <c r="C29282" s="88"/>
      <c r="D29282" s="88"/>
      <c r="E29282" s="88"/>
      <c r="F29282" s="88"/>
      <c r="G29282" s="88"/>
      <c r="H29282" s="88"/>
      <c r="I29282" s="88"/>
      <c r="J29282" s="88"/>
      <c r="K29282" s="88"/>
    </row>
    <row r="29283" spans="2:11" hidden="1" x14ac:dyDescent="0.2">
      <c r="B29283" s="88"/>
      <c r="C29283" s="88"/>
      <c r="D29283" s="88"/>
      <c r="E29283" s="88"/>
      <c r="F29283" s="88"/>
      <c r="G29283" s="88"/>
      <c r="H29283" s="88"/>
      <c r="I29283" s="88"/>
      <c r="J29283" s="88"/>
      <c r="K29283" s="88"/>
    </row>
    <row r="29284" spans="2:11" hidden="1" x14ac:dyDescent="0.2">
      <c r="B29284" s="88"/>
      <c r="C29284" s="88"/>
      <c r="D29284" s="88"/>
      <c r="E29284" s="88"/>
      <c r="F29284" s="88"/>
      <c r="G29284" s="88"/>
      <c r="H29284" s="88"/>
      <c r="I29284" s="88"/>
      <c r="J29284" s="88"/>
      <c r="K29284" s="88"/>
    </row>
    <row r="29285" spans="2:11" hidden="1" x14ac:dyDescent="0.2">
      <c r="B29285" s="88"/>
      <c r="C29285" s="88"/>
      <c r="D29285" s="88"/>
      <c r="E29285" s="88"/>
      <c r="F29285" s="88"/>
      <c r="G29285" s="88"/>
      <c r="H29285" s="88"/>
      <c r="I29285" s="88"/>
      <c r="J29285" s="88"/>
      <c r="K29285" s="88"/>
    </row>
    <row r="29286" spans="2:11" hidden="1" x14ac:dyDescent="0.2">
      <c r="B29286" s="88"/>
      <c r="C29286" s="88"/>
      <c r="D29286" s="88"/>
      <c r="E29286" s="88"/>
      <c r="F29286" s="88"/>
      <c r="G29286" s="88"/>
      <c r="H29286" s="88"/>
      <c r="I29286" s="88"/>
      <c r="J29286" s="88"/>
      <c r="K29286" s="88"/>
    </row>
    <row r="29287" spans="2:11" hidden="1" x14ac:dyDescent="0.2">
      <c r="B29287" s="88"/>
      <c r="C29287" s="88"/>
      <c r="D29287" s="88"/>
      <c r="E29287" s="88"/>
      <c r="F29287" s="88"/>
      <c r="G29287" s="88"/>
      <c r="H29287" s="88"/>
      <c r="I29287" s="88"/>
      <c r="J29287" s="88"/>
      <c r="K29287" s="88"/>
    </row>
    <row r="29288" spans="2:11" hidden="1" x14ac:dyDescent="0.2">
      <c r="B29288" s="88"/>
      <c r="C29288" s="88"/>
      <c r="D29288" s="88"/>
      <c r="E29288" s="88"/>
      <c r="F29288" s="88"/>
      <c r="G29288" s="88"/>
      <c r="H29288" s="88"/>
      <c r="I29288" s="88"/>
      <c r="J29288" s="88"/>
      <c r="K29288" s="88"/>
    </row>
    <row r="29289" spans="2:11" hidden="1" x14ac:dyDescent="0.2">
      <c r="B29289" s="88"/>
      <c r="C29289" s="88"/>
      <c r="D29289" s="88"/>
      <c r="E29289" s="88"/>
      <c r="F29289" s="88"/>
      <c r="G29289" s="88"/>
      <c r="H29289" s="88"/>
      <c r="I29289" s="88"/>
      <c r="J29289" s="88"/>
      <c r="K29289" s="88"/>
    </row>
    <row r="29290" spans="2:11" hidden="1" x14ac:dyDescent="0.2">
      <c r="B29290" s="88"/>
      <c r="C29290" s="88"/>
      <c r="D29290" s="88"/>
      <c r="E29290" s="88"/>
      <c r="F29290" s="88"/>
      <c r="G29290" s="88"/>
      <c r="H29290" s="88"/>
      <c r="I29290" s="88"/>
      <c r="J29290" s="88"/>
      <c r="K29290" s="88"/>
    </row>
    <row r="29291" spans="2:11" hidden="1" x14ac:dyDescent="0.2">
      <c r="B29291" s="88"/>
      <c r="C29291" s="88"/>
      <c r="D29291" s="88"/>
      <c r="E29291" s="88"/>
      <c r="F29291" s="88"/>
      <c r="G29291" s="88"/>
      <c r="H29291" s="88"/>
      <c r="I29291" s="88"/>
      <c r="J29291" s="88"/>
      <c r="K29291" s="88"/>
    </row>
    <row r="29292" spans="2:11" hidden="1" x14ac:dyDescent="0.2">
      <c r="B29292" s="88"/>
      <c r="C29292" s="88"/>
      <c r="D29292" s="88"/>
      <c r="E29292" s="88"/>
      <c r="F29292" s="88"/>
      <c r="G29292" s="88"/>
      <c r="H29292" s="88"/>
      <c r="I29292" s="88"/>
      <c r="J29292" s="88"/>
      <c r="K29292" s="88"/>
    </row>
    <row r="29293" spans="2:11" hidden="1" x14ac:dyDescent="0.2">
      <c r="B29293" s="88"/>
      <c r="C29293" s="88"/>
      <c r="D29293" s="88"/>
      <c r="E29293" s="88"/>
      <c r="F29293" s="88"/>
      <c r="G29293" s="88"/>
      <c r="H29293" s="88"/>
      <c r="I29293" s="88"/>
      <c r="J29293" s="88"/>
      <c r="K29293" s="88"/>
    </row>
    <row r="29294" spans="2:11" hidden="1" x14ac:dyDescent="0.2">
      <c r="B29294" s="88"/>
      <c r="C29294" s="88"/>
      <c r="D29294" s="88"/>
      <c r="E29294" s="88"/>
      <c r="F29294" s="88"/>
      <c r="G29294" s="88"/>
      <c r="H29294" s="88"/>
      <c r="I29294" s="88"/>
      <c r="J29294" s="88"/>
      <c r="K29294" s="88"/>
    </row>
    <row r="29295" spans="2:11" hidden="1" x14ac:dyDescent="0.2">
      <c r="B29295" s="88"/>
      <c r="C29295" s="88"/>
      <c r="D29295" s="88"/>
      <c r="E29295" s="88"/>
      <c r="F29295" s="88"/>
      <c r="G29295" s="88"/>
      <c r="H29295" s="88"/>
      <c r="I29295" s="88"/>
      <c r="J29295" s="88"/>
      <c r="K29295" s="88"/>
    </row>
    <row r="29296" spans="2:11" hidden="1" x14ac:dyDescent="0.2">
      <c r="B29296" s="88"/>
      <c r="C29296" s="88"/>
      <c r="D29296" s="88"/>
      <c r="E29296" s="88"/>
      <c r="F29296" s="88"/>
      <c r="G29296" s="88"/>
      <c r="H29296" s="88"/>
      <c r="I29296" s="88"/>
      <c r="J29296" s="88"/>
      <c r="K29296" s="88"/>
    </row>
    <row r="29297" spans="2:11" hidden="1" x14ac:dyDescent="0.2">
      <c r="B29297" s="88"/>
      <c r="C29297" s="88"/>
      <c r="D29297" s="88"/>
      <c r="E29297" s="88"/>
      <c r="F29297" s="88"/>
      <c r="G29297" s="88"/>
      <c r="H29297" s="88"/>
      <c r="I29297" s="88"/>
      <c r="J29297" s="88"/>
      <c r="K29297" s="88"/>
    </row>
    <row r="29298" spans="2:11" hidden="1" x14ac:dyDescent="0.2">
      <c r="B29298" s="88"/>
      <c r="C29298" s="88"/>
      <c r="D29298" s="88"/>
      <c r="E29298" s="88"/>
      <c r="F29298" s="88"/>
      <c r="G29298" s="88"/>
      <c r="H29298" s="88"/>
      <c r="I29298" s="88"/>
      <c r="J29298" s="88"/>
      <c r="K29298" s="88"/>
    </row>
    <row r="29299" spans="2:11" hidden="1" x14ac:dyDescent="0.2">
      <c r="B29299" s="88"/>
      <c r="C29299" s="88"/>
      <c r="D29299" s="88"/>
      <c r="E29299" s="88"/>
      <c r="F29299" s="88"/>
      <c r="G29299" s="88"/>
      <c r="H29299" s="88"/>
      <c r="I29299" s="88"/>
      <c r="J29299" s="88"/>
      <c r="K29299" s="88"/>
    </row>
    <row r="29300" spans="2:11" hidden="1" x14ac:dyDescent="0.2">
      <c r="B29300" s="88"/>
      <c r="C29300" s="88"/>
      <c r="D29300" s="88"/>
      <c r="E29300" s="88"/>
      <c r="F29300" s="88"/>
      <c r="G29300" s="88"/>
      <c r="H29300" s="88"/>
      <c r="I29300" s="88"/>
      <c r="J29300" s="88"/>
      <c r="K29300" s="88"/>
    </row>
    <row r="29301" spans="2:11" hidden="1" x14ac:dyDescent="0.2">
      <c r="B29301" s="88"/>
      <c r="C29301" s="88"/>
      <c r="D29301" s="88"/>
      <c r="E29301" s="88"/>
      <c r="F29301" s="88"/>
      <c r="G29301" s="88"/>
      <c r="H29301" s="88"/>
      <c r="I29301" s="88"/>
      <c r="J29301" s="88"/>
      <c r="K29301" s="88"/>
    </row>
    <row r="29302" spans="2:11" hidden="1" x14ac:dyDescent="0.2">
      <c r="B29302" s="88"/>
      <c r="C29302" s="88"/>
      <c r="D29302" s="88"/>
      <c r="E29302" s="88"/>
      <c r="F29302" s="88"/>
      <c r="G29302" s="88"/>
      <c r="H29302" s="88"/>
      <c r="I29302" s="88"/>
      <c r="J29302" s="88"/>
      <c r="K29302" s="88"/>
    </row>
    <row r="29303" spans="2:11" hidden="1" x14ac:dyDescent="0.2">
      <c r="B29303" s="88"/>
      <c r="C29303" s="88"/>
      <c r="D29303" s="88"/>
      <c r="E29303" s="88"/>
      <c r="F29303" s="88"/>
      <c r="G29303" s="88"/>
      <c r="H29303" s="88"/>
      <c r="I29303" s="88"/>
      <c r="J29303" s="88"/>
      <c r="K29303" s="88"/>
    </row>
    <row r="29304" spans="2:11" hidden="1" x14ac:dyDescent="0.2">
      <c r="B29304" s="88"/>
      <c r="C29304" s="88"/>
      <c r="D29304" s="88"/>
      <c r="E29304" s="88"/>
      <c r="F29304" s="88"/>
      <c r="G29304" s="88"/>
      <c r="H29304" s="88"/>
      <c r="I29304" s="88"/>
      <c r="J29304" s="88"/>
      <c r="K29304" s="88"/>
    </row>
    <row r="29305" spans="2:11" hidden="1" x14ac:dyDescent="0.2">
      <c r="B29305" s="88"/>
      <c r="C29305" s="88"/>
      <c r="D29305" s="88"/>
      <c r="E29305" s="88"/>
      <c r="F29305" s="88"/>
      <c r="G29305" s="88"/>
      <c r="H29305" s="88"/>
      <c r="I29305" s="88"/>
      <c r="J29305" s="88"/>
      <c r="K29305" s="88"/>
    </row>
    <row r="29306" spans="2:11" hidden="1" x14ac:dyDescent="0.2">
      <c r="B29306" s="88"/>
      <c r="C29306" s="88"/>
      <c r="D29306" s="88"/>
      <c r="E29306" s="88"/>
      <c r="F29306" s="88"/>
      <c r="G29306" s="88"/>
      <c r="H29306" s="88"/>
      <c r="I29306" s="88"/>
      <c r="J29306" s="88"/>
      <c r="K29306" s="88"/>
    </row>
    <row r="29307" spans="2:11" hidden="1" x14ac:dyDescent="0.2">
      <c r="B29307" s="88"/>
      <c r="C29307" s="88"/>
      <c r="D29307" s="88"/>
      <c r="E29307" s="88"/>
      <c r="F29307" s="88"/>
      <c r="G29307" s="88"/>
      <c r="H29307" s="88"/>
      <c r="I29307" s="88"/>
      <c r="J29307" s="88"/>
      <c r="K29307" s="88"/>
    </row>
    <row r="29308" spans="2:11" hidden="1" x14ac:dyDescent="0.2">
      <c r="B29308" s="88"/>
      <c r="C29308" s="88"/>
      <c r="D29308" s="88"/>
      <c r="E29308" s="88"/>
      <c r="F29308" s="88"/>
      <c r="G29308" s="88"/>
      <c r="H29308" s="88"/>
      <c r="I29308" s="88"/>
      <c r="J29308" s="88"/>
      <c r="K29308" s="88"/>
    </row>
    <row r="29309" spans="2:11" hidden="1" x14ac:dyDescent="0.2">
      <c r="B29309" s="88"/>
      <c r="C29309" s="88"/>
      <c r="D29309" s="88"/>
      <c r="E29309" s="88"/>
      <c r="F29309" s="88"/>
      <c r="G29309" s="88"/>
      <c r="H29309" s="88"/>
      <c r="I29309" s="88"/>
      <c r="J29309" s="88"/>
      <c r="K29309" s="88"/>
    </row>
    <row r="29310" spans="2:11" hidden="1" x14ac:dyDescent="0.2">
      <c r="B29310" s="88"/>
      <c r="C29310" s="88"/>
      <c r="D29310" s="88"/>
      <c r="E29310" s="88"/>
      <c r="F29310" s="88"/>
      <c r="G29310" s="88"/>
      <c r="H29310" s="88"/>
      <c r="I29310" s="88"/>
      <c r="J29310" s="88"/>
      <c r="K29310" s="88"/>
    </row>
    <row r="29311" spans="2:11" hidden="1" x14ac:dyDescent="0.2">
      <c r="B29311" s="88"/>
      <c r="C29311" s="88"/>
      <c r="D29311" s="88"/>
      <c r="E29311" s="88"/>
      <c r="F29311" s="88"/>
      <c r="G29311" s="88"/>
      <c r="H29311" s="88"/>
      <c r="I29311" s="88"/>
      <c r="J29311" s="88"/>
      <c r="K29311" s="88"/>
    </row>
    <row r="29312" spans="2:11" hidden="1" x14ac:dyDescent="0.2">
      <c r="B29312" s="88"/>
      <c r="C29312" s="88"/>
      <c r="D29312" s="88"/>
      <c r="E29312" s="88"/>
      <c r="F29312" s="88"/>
      <c r="G29312" s="88"/>
      <c r="H29312" s="88"/>
      <c r="I29312" s="88"/>
      <c r="J29312" s="88"/>
      <c r="K29312" s="88"/>
    </row>
    <row r="29313" spans="2:11" hidden="1" x14ac:dyDescent="0.2">
      <c r="B29313" s="88"/>
      <c r="C29313" s="88"/>
      <c r="D29313" s="88"/>
      <c r="E29313" s="88"/>
      <c r="F29313" s="88"/>
      <c r="G29313" s="88"/>
      <c r="H29313" s="88"/>
      <c r="I29313" s="88"/>
      <c r="J29313" s="88"/>
      <c r="K29313" s="88"/>
    </row>
    <row r="29314" spans="2:11" hidden="1" x14ac:dyDescent="0.2">
      <c r="B29314" s="88"/>
      <c r="C29314" s="88"/>
      <c r="D29314" s="88"/>
      <c r="E29314" s="88"/>
      <c r="F29314" s="88"/>
      <c r="G29314" s="88"/>
      <c r="H29314" s="88"/>
      <c r="I29314" s="88"/>
      <c r="J29314" s="88"/>
      <c r="K29314" s="88"/>
    </row>
    <row r="29315" spans="2:11" hidden="1" x14ac:dyDescent="0.2">
      <c r="B29315" s="88"/>
      <c r="C29315" s="88"/>
      <c r="D29315" s="88"/>
      <c r="E29315" s="88"/>
      <c r="F29315" s="88"/>
      <c r="G29315" s="88"/>
      <c r="H29315" s="88"/>
      <c r="I29315" s="88"/>
      <c r="J29315" s="88"/>
      <c r="K29315" s="88"/>
    </row>
    <row r="29316" spans="2:11" hidden="1" x14ac:dyDescent="0.2">
      <c r="B29316" s="88"/>
      <c r="C29316" s="88"/>
      <c r="D29316" s="88"/>
      <c r="E29316" s="88"/>
      <c r="F29316" s="88"/>
      <c r="G29316" s="88"/>
      <c r="H29316" s="88"/>
      <c r="I29316" s="88"/>
      <c r="J29316" s="88"/>
      <c r="K29316" s="88"/>
    </row>
    <row r="29317" spans="2:11" hidden="1" x14ac:dyDescent="0.2">
      <c r="B29317" s="88"/>
      <c r="C29317" s="88"/>
      <c r="D29317" s="88"/>
      <c r="E29317" s="88"/>
      <c r="F29317" s="88"/>
      <c r="G29317" s="88"/>
      <c r="H29317" s="88"/>
      <c r="I29317" s="88"/>
      <c r="J29317" s="88"/>
      <c r="K29317" s="88"/>
    </row>
    <row r="29318" spans="2:11" hidden="1" x14ac:dyDescent="0.2">
      <c r="B29318" s="88"/>
      <c r="C29318" s="88"/>
      <c r="D29318" s="88"/>
      <c r="E29318" s="88"/>
      <c r="F29318" s="88"/>
      <c r="G29318" s="88"/>
      <c r="H29318" s="88"/>
      <c r="I29318" s="88"/>
      <c r="J29318" s="88"/>
      <c r="K29318" s="88"/>
    </row>
    <row r="29319" spans="2:11" hidden="1" x14ac:dyDescent="0.2">
      <c r="B29319" s="88"/>
      <c r="C29319" s="88"/>
      <c r="D29319" s="88"/>
      <c r="E29319" s="88"/>
      <c r="F29319" s="88"/>
      <c r="G29319" s="88"/>
      <c r="H29319" s="88"/>
      <c r="I29319" s="88"/>
      <c r="J29319" s="88"/>
      <c r="K29319" s="88"/>
    </row>
    <row r="29320" spans="2:11" hidden="1" x14ac:dyDescent="0.2">
      <c r="B29320" s="88"/>
      <c r="C29320" s="88"/>
      <c r="D29320" s="88"/>
      <c r="E29320" s="88"/>
      <c r="F29320" s="88"/>
      <c r="G29320" s="88"/>
      <c r="H29320" s="88"/>
      <c r="I29320" s="88"/>
      <c r="J29320" s="88"/>
      <c r="K29320" s="88"/>
    </row>
    <row r="29321" spans="2:11" hidden="1" x14ac:dyDescent="0.2">
      <c r="B29321" s="88"/>
      <c r="C29321" s="88"/>
      <c r="D29321" s="88"/>
      <c r="E29321" s="88"/>
      <c r="F29321" s="88"/>
      <c r="G29321" s="88"/>
      <c r="H29321" s="88"/>
      <c r="I29321" s="88"/>
      <c r="J29321" s="88"/>
      <c r="K29321" s="88"/>
    </row>
    <row r="29322" spans="2:11" hidden="1" x14ac:dyDescent="0.2">
      <c r="B29322" s="88"/>
      <c r="C29322" s="88"/>
      <c r="D29322" s="88"/>
      <c r="E29322" s="88"/>
      <c r="F29322" s="88"/>
      <c r="G29322" s="88"/>
      <c r="H29322" s="88"/>
      <c r="I29322" s="88"/>
      <c r="J29322" s="88"/>
      <c r="K29322" s="88"/>
    </row>
    <row r="29323" spans="2:11" hidden="1" x14ac:dyDescent="0.2">
      <c r="B29323" s="88"/>
      <c r="C29323" s="88"/>
      <c r="D29323" s="88"/>
      <c r="E29323" s="88"/>
      <c r="F29323" s="88"/>
      <c r="G29323" s="88"/>
      <c r="H29323" s="88"/>
      <c r="I29323" s="88"/>
      <c r="J29323" s="88"/>
      <c r="K29323" s="88"/>
    </row>
    <row r="29324" spans="2:11" hidden="1" x14ac:dyDescent="0.2">
      <c r="B29324" s="88"/>
      <c r="C29324" s="88"/>
      <c r="D29324" s="88"/>
      <c r="E29324" s="88"/>
      <c r="F29324" s="88"/>
      <c r="G29324" s="88"/>
      <c r="H29324" s="88"/>
      <c r="I29324" s="88"/>
      <c r="J29324" s="88"/>
      <c r="K29324" s="88"/>
    </row>
    <row r="29325" spans="2:11" hidden="1" x14ac:dyDescent="0.2">
      <c r="B29325" s="88"/>
      <c r="C29325" s="88"/>
      <c r="D29325" s="88"/>
      <c r="E29325" s="88"/>
      <c r="F29325" s="88"/>
      <c r="G29325" s="88"/>
      <c r="H29325" s="88"/>
      <c r="I29325" s="88"/>
      <c r="J29325" s="88"/>
      <c r="K29325" s="88"/>
    </row>
    <row r="29326" spans="2:11" hidden="1" x14ac:dyDescent="0.2">
      <c r="B29326" s="88"/>
      <c r="C29326" s="88"/>
      <c r="D29326" s="88"/>
      <c r="E29326" s="88"/>
      <c r="F29326" s="88"/>
      <c r="G29326" s="88"/>
      <c r="H29326" s="88"/>
      <c r="I29326" s="88"/>
      <c r="J29326" s="88"/>
      <c r="K29326" s="88"/>
    </row>
    <row r="29327" spans="2:11" hidden="1" x14ac:dyDescent="0.2">
      <c r="B29327" s="88"/>
      <c r="C29327" s="88"/>
      <c r="D29327" s="88"/>
      <c r="E29327" s="88"/>
      <c r="F29327" s="88"/>
      <c r="G29327" s="88"/>
      <c r="H29327" s="88"/>
      <c r="I29327" s="88"/>
      <c r="J29327" s="88"/>
      <c r="K29327" s="88"/>
    </row>
    <row r="29328" spans="2:11" hidden="1" x14ac:dyDescent="0.2">
      <c r="B29328" s="88"/>
      <c r="C29328" s="88"/>
      <c r="D29328" s="88"/>
      <c r="E29328" s="88"/>
      <c r="F29328" s="88"/>
      <c r="G29328" s="88"/>
      <c r="H29328" s="88"/>
      <c r="I29328" s="88"/>
      <c r="J29328" s="88"/>
      <c r="K29328" s="88"/>
    </row>
    <row r="29329" spans="2:11" hidden="1" x14ac:dyDescent="0.2">
      <c r="B29329" s="88"/>
      <c r="C29329" s="88"/>
      <c r="D29329" s="88"/>
      <c r="E29329" s="88"/>
      <c r="F29329" s="88"/>
      <c r="G29329" s="88"/>
      <c r="H29329" s="88"/>
      <c r="I29329" s="88"/>
      <c r="J29329" s="88"/>
      <c r="K29329" s="88"/>
    </row>
    <row r="29330" spans="2:11" hidden="1" x14ac:dyDescent="0.2">
      <c r="B29330" s="88"/>
      <c r="C29330" s="88"/>
      <c r="D29330" s="88"/>
      <c r="E29330" s="88"/>
      <c r="F29330" s="88"/>
      <c r="G29330" s="88"/>
      <c r="H29330" s="88"/>
      <c r="I29330" s="88"/>
      <c r="J29330" s="88"/>
      <c r="K29330" s="88"/>
    </row>
    <row r="29331" spans="2:11" hidden="1" x14ac:dyDescent="0.2">
      <c r="B29331" s="88"/>
      <c r="C29331" s="88"/>
      <c r="D29331" s="88"/>
      <c r="E29331" s="88"/>
      <c r="F29331" s="88"/>
      <c r="G29331" s="88"/>
      <c r="H29331" s="88"/>
      <c r="I29331" s="88"/>
      <c r="J29331" s="88"/>
      <c r="K29331" s="88"/>
    </row>
    <row r="29332" spans="2:11" hidden="1" x14ac:dyDescent="0.2">
      <c r="B29332" s="88"/>
      <c r="C29332" s="88"/>
      <c r="D29332" s="88"/>
      <c r="E29332" s="88"/>
      <c r="F29332" s="88"/>
      <c r="G29332" s="88"/>
      <c r="H29332" s="88"/>
      <c r="I29332" s="88"/>
      <c r="J29332" s="88"/>
      <c r="K29332" s="88"/>
    </row>
    <row r="29333" spans="2:11" hidden="1" x14ac:dyDescent="0.2">
      <c r="B29333" s="88"/>
      <c r="C29333" s="88"/>
      <c r="D29333" s="88"/>
      <c r="E29333" s="88"/>
      <c r="F29333" s="88"/>
      <c r="G29333" s="88"/>
      <c r="H29333" s="88"/>
      <c r="I29333" s="88"/>
      <c r="J29333" s="88"/>
      <c r="K29333" s="88"/>
    </row>
    <row r="29334" spans="2:11" hidden="1" x14ac:dyDescent="0.2">
      <c r="B29334" s="88"/>
      <c r="C29334" s="88"/>
      <c r="D29334" s="88"/>
      <c r="E29334" s="88"/>
      <c r="F29334" s="88"/>
      <c r="G29334" s="88"/>
      <c r="H29334" s="88"/>
      <c r="I29334" s="88"/>
      <c r="J29334" s="88"/>
      <c r="K29334" s="88"/>
    </row>
    <row r="29335" spans="2:11" hidden="1" x14ac:dyDescent="0.2">
      <c r="B29335" s="88"/>
      <c r="C29335" s="88"/>
      <c r="D29335" s="88"/>
      <c r="E29335" s="88"/>
      <c r="F29335" s="88"/>
      <c r="G29335" s="88"/>
      <c r="H29335" s="88"/>
      <c r="I29335" s="88"/>
      <c r="J29335" s="88"/>
      <c r="K29335" s="88"/>
    </row>
    <row r="29336" spans="2:11" hidden="1" x14ac:dyDescent="0.2">
      <c r="B29336" s="88"/>
      <c r="C29336" s="88"/>
      <c r="D29336" s="88"/>
      <c r="E29336" s="88"/>
      <c r="F29336" s="88"/>
      <c r="G29336" s="88"/>
      <c r="H29336" s="88"/>
      <c r="I29336" s="88"/>
      <c r="J29336" s="88"/>
      <c r="K29336" s="88"/>
    </row>
    <row r="29337" spans="2:11" hidden="1" x14ac:dyDescent="0.2">
      <c r="B29337" s="88"/>
      <c r="C29337" s="88"/>
      <c r="D29337" s="88"/>
      <c r="E29337" s="88"/>
      <c r="F29337" s="88"/>
      <c r="G29337" s="88"/>
      <c r="H29337" s="88"/>
      <c r="I29337" s="88"/>
      <c r="J29337" s="88"/>
      <c r="K29337" s="88"/>
    </row>
    <row r="29338" spans="2:11" hidden="1" x14ac:dyDescent="0.2">
      <c r="B29338" s="88"/>
      <c r="C29338" s="88"/>
      <c r="D29338" s="88"/>
      <c r="E29338" s="88"/>
      <c r="F29338" s="88"/>
      <c r="G29338" s="88"/>
      <c r="H29338" s="88"/>
      <c r="I29338" s="88"/>
      <c r="J29338" s="88"/>
      <c r="K29338" s="88"/>
    </row>
    <row r="29339" spans="2:11" hidden="1" x14ac:dyDescent="0.2">
      <c r="B29339" s="88"/>
      <c r="C29339" s="88"/>
      <c r="D29339" s="88"/>
      <c r="E29339" s="88"/>
      <c r="F29339" s="88"/>
      <c r="G29339" s="88"/>
      <c r="H29339" s="88"/>
      <c r="I29339" s="88"/>
      <c r="J29339" s="88"/>
      <c r="K29339" s="88"/>
    </row>
    <row r="29340" spans="2:11" hidden="1" x14ac:dyDescent="0.2">
      <c r="B29340" s="88"/>
      <c r="C29340" s="88"/>
      <c r="D29340" s="88"/>
      <c r="E29340" s="88"/>
      <c r="F29340" s="88"/>
      <c r="G29340" s="88"/>
      <c r="H29340" s="88"/>
      <c r="I29340" s="88"/>
      <c r="J29340" s="88"/>
      <c r="K29340" s="88"/>
    </row>
    <row r="29341" spans="2:11" hidden="1" x14ac:dyDescent="0.2">
      <c r="B29341" s="88"/>
      <c r="C29341" s="88"/>
      <c r="D29341" s="88"/>
      <c r="E29341" s="88"/>
      <c r="F29341" s="88"/>
      <c r="G29341" s="88"/>
      <c r="H29341" s="88"/>
      <c r="I29341" s="88"/>
      <c r="J29341" s="88"/>
      <c r="K29341" s="88"/>
    </row>
    <row r="29342" spans="2:11" hidden="1" x14ac:dyDescent="0.2">
      <c r="B29342" s="88"/>
      <c r="C29342" s="88"/>
      <c r="D29342" s="88"/>
      <c r="E29342" s="88"/>
      <c r="F29342" s="88"/>
      <c r="G29342" s="88"/>
      <c r="H29342" s="88"/>
      <c r="I29342" s="88"/>
      <c r="J29342" s="88"/>
      <c r="K29342" s="88"/>
    </row>
    <row r="29343" spans="2:11" hidden="1" x14ac:dyDescent="0.2">
      <c r="B29343" s="88"/>
      <c r="C29343" s="88"/>
      <c r="D29343" s="88"/>
      <c r="E29343" s="88"/>
      <c r="F29343" s="88"/>
      <c r="G29343" s="88"/>
      <c r="H29343" s="88"/>
      <c r="I29343" s="88"/>
      <c r="J29343" s="88"/>
      <c r="K29343" s="88"/>
    </row>
    <row r="29344" spans="2:11" hidden="1" x14ac:dyDescent="0.2">
      <c r="B29344" s="88"/>
      <c r="C29344" s="88"/>
      <c r="D29344" s="88"/>
      <c r="E29344" s="88"/>
      <c r="F29344" s="88"/>
      <c r="G29344" s="88"/>
      <c r="H29344" s="88"/>
      <c r="I29344" s="88"/>
      <c r="J29344" s="88"/>
      <c r="K29344" s="88"/>
    </row>
    <row r="29345" spans="2:11" hidden="1" x14ac:dyDescent="0.2">
      <c r="B29345" s="88"/>
      <c r="C29345" s="88"/>
      <c r="D29345" s="88"/>
      <c r="E29345" s="88"/>
      <c r="F29345" s="88"/>
      <c r="G29345" s="88"/>
      <c r="H29345" s="88"/>
      <c r="I29345" s="88"/>
      <c r="J29345" s="88"/>
      <c r="K29345" s="88"/>
    </row>
    <row r="29346" spans="2:11" hidden="1" x14ac:dyDescent="0.2">
      <c r="B29346" s="88"/>
      <c r="C29346" s="88"/>
      <c r="D29346" s="88"/>
      <c r="E29346" s="88"/>
      <c r="F29346" s="88"/>
      <c r="G29346" s="88"/>
      <c r="H29346" s="88"/>
      <c r="I29346" s="88"/>
      <c r="J29346" s="88"/>
      <c r="K29346" s="88"/>
    </row>
    <row r="29347" spans="2:11" hidden="1" x14ac:dyDescent="0.2">
      <c r="B29347" s="88"/>
      <c r="C29347" s="88"/>
      <c r="D29347" s="88"/>
      <c r="E29347" s="88"/>
      <c r="F29347" s="88"/>
      <c r="G29347" s="88"/>
      <c r="H29347" s="88"/>
      <c r="I29347" s="88"/>
      <c r="J29347" s="88"/>
      <c r="K29347" s="88"/>
    </row>
    <row r="29348" spans="2:11" hidden="1" x14ac:dyDescent="0.2">
      <c r="B29348" s="88"/>
      <c r="C29348" s="88"/>
      <c r="D29348" s="88"/>
      <c r="E29348" s="88"/>
      <c r="F29348" s="88"/>
      <c r="G29348" s="88"/>
      <c r="H29348" s="88"/>
      <c r="I29348" s="88"/>
      <c r="J29348" s="88"/>
      <c r="K29348" s="88"/>
    </row>
    <row r="29349" spans="2:11" hidden="1" x14ac:dyDescent="0.2">
      <c r="B29349" s="88"/>
      <c r="C29349" s="88"/>
      <c r="D29349" s="88"/>
      <c r="E29349" s="88"/>
      <c r="F29349" s="88"/>
      <c r="G29349" s="88"/>
      <c r="H29349" s="88"/>
      <c r="I29349" s="88"/>
      <c r="J29349" s="88"/>
      <c r="K29349" s="88"/>
    </row>
    <row r="29350" spans="2:11" hidden="1" x14ac:dyDescent="0.2">
      <c r="B29350" s="88"/>
      <c r="C29350" s="88"/>
      <c r="D29350" s="88"/>
      <c r="E29350" s="88"/>
      <c r="F29350" s="88"/>
      <c r="G29350" s="88"/>
      <c r="H29350" s="88"/>
      <c r="I29350" s="88"/>
      <c r="J29350" s="88"/>
      <c r="K29350" s="88"/>
    </row>
    <row r="29351" spans="2:11" hidden="1" x14ac:dyDescent="0.2">
      <c r="B29351" s="88"/>
      <c r="C29351" s="88"/>
      <c r="D29351" s="88"/>
      <c r="E29351" s="88"/>
      <c r="F29351" s="88"/>
      <c r="G29351" s="88"/>
      <c r="H29351" s="88"/>
      <c r="I29351" s="88"/>
      <c r="J29351" s="88"/>
      <c r="K29351" s="88"/>
    </row>
    <row r="29352" spans="2:11" hidden="1" x14ac:dyDescent="0.2">
      <c r="B29352" s="88"/>
      <c r="C29352" s="88"/>
      <c r="D29352" s="88"/>
      <c r="E29352" s="88"/>
      <c r="F29352" s="88"/>
      <c r="G29352" s="88"/>
      <c r="H29352" s="88"/>
      <c r="I29352" s="88"/>
      <c r="J29352" s="88"/>
      <c r="K29352" s="88"/>
    </row>
    <row r="29353" spans="2:11" hidden="1" x14ac:dyDescent="0.2">
      <c r="B29353" s="88"/>
      <c r="C29353" s="88"/>
      <c r="D29353" s="88"/>
      <c r="E29353" s="88"/>
      <c r="F29353" s="88"/>
      <c r="G29353" s="88"/>
      <c r="H29353" s="88"/>
      <c r="I29353" s="88"/>
      <c r="J29353" s="88"/>
      <c r="K29353" s="88"/>
    </row>
    <row r="29354" spans="2:11" hidden="1" x14ac:dyDescent="0.2">
      <c r="B29354" s="88"/>
      <c r="C29354" s="88"/>
      <c r="D29354" s="88"/>
      <c r="E29354" s="88"/>
      <c r="F29354" s="88"/>
      <c r="G29354" s="88"/>
      <c r="H29354" s="88"/>
      <c r="I29354" s="88"/>
      <c r="J29354" s="88"/>
      <c r="K29354" s="88"/>
    </row>
    <row r="29355" spans="2:11" hidden="1" x14ac:dyDescent="0.2">
      <c r="B29355" s="88"/>
      <c r="C29355" s="88"/>
      <c r="D29355" s="88"/>
      <c r="E29355" s="88"/>
      <c r="F29355" s="88"/>
      <c r="G29355" s="88"/>
      <c r="H29355" s="88"/>
      <c r="I29355" s="88"/>
      <c r="J29355" s="88"/>
      <c r="K29355" s="88"/>
    </row>
    <row r="29356" spans="2:11" hidden="1" x14ac:dyDescent="0.2">
      <c r="B29356" s="88"/>
      <c r="C29356" s="88"/>
      <c r="D29356" s="88"/>
      <c r="E29356" s="88"/>
      <c r="F29356" s="88"/>
      <c r="G29356" s="88"/>
      <c r="H29356" s="88"/>
      <c r="I29356" s="88"/>
      <c r="J29356" s="88"/>
      <c r="K29356" s="88"/>
    </row>
    <row r="29357" spans="2:11" hidden="1" x14ac:dyDescent="0.2">
      <c r="B29357" s="88"/>
      <c r="C29357" s="88"/>
      <c r="D29357" s="88"/>
      <c r="E29357" s="88"/>
      <c r="F29357" s="88"/>
      <c r="G29357" s="88"/>
      <c r="H29357" s="88"/>
      <c r="I29357" s="88"/>
      <c r="J29357" s="88"/>
      <c r="K29357" s="88"/>
    </row>
    <row r="29358" spans="2:11" hidden="1" x14ac:dyDescent="0.2">
      <c r="B29358" s="88"/>
      <c r="C29358" s="88"/>
      <c r="D29358" s="88"/>
      <c r="E29358" s="88"/>
      <c r="F29358" s="88"/>
      <c r="G29358" s="88"/>
      <c r="H29358" s="88"/>
      <c r="I29358" s="88"/>
      <c r="J29358" s="88"/>
      <c r="K29358" s="88"/>
    </row>
    <row r="29359" spans="2:11" hidden="1" x14ac:dyDescent="0.2">
      <c r="B29359" s="88"/>
      <c r="C29359" s="88"/>
      <c r="D29359" s="88"/>
      <c r="E29359" s="88"/>
      <c r="F29359" s="88"/>
      <c r="G29359" s="88"/>
      <c r="H29359" s="88"/>
      <c r="I29359" s="88"/>
      <c r="J29359" s="88"/>
      <c r="K29359" s="88"/>
    </row>
    <row r="29360" spans="2:11" hidden="1" x14ac:dyDescent="0.2">
      <c r="B29360" s="88"/>
      <c r="C29360" s="88"/>
      <c r="D29360" s="88"/>
      <c r="E29360" s="88"/>
      <c r="F29360" s="88"/>
      <c r="G29360" s="88"/>
      <c r="H29360" s="88"/>
      <c r="I29360" s="88"/>
      <c r="J29360" s="88"/>
      <c r="K29360" s="88"/>
    </row>
    <row r="29361" spans="2:11" hidden="1" x14ac:dyDescent="0.2">
      <c r="B29361" s="88"/>
      <c r="C29361" s="88"/>
      <c r="D29361" s="88"/>
      <c r="E29361" s="88"/>
      <c r="F29361" s="88"/>
      <c r="G29361" s="88"/>
      <c r="H29361" s="88"/>
      <c r="I29361" s="88"/>
      <c r="J29361" s="88"/>
      <c r="K29361" s="88"/>
    </row>
    <row r="29362" spans="2:11" hidden="1" x14ac:dyDescent="0.2">
      <c r="B29362" s="88"/>
      <c r="C29362" s="88"/>
      <c r="D29362" s="88"/>
      <c r="E29362" s="88"/>
      <c r="F29362" s="88"/>
      <c r="G29362" s="88"/>
      <c r="H29362" s="88"/>
      <c r="I29362" s="88"/>
      <c r="J29362" s="88"/>
      <c r="K29362" s="88"/>
    </row>
    <row r="29363" spans="2:11" hidden="1" x14ac:dyDescent="0.2">
      <c r="B29363" s="88"/>
      <c r="C29363" s="88"/>
      <c r="D29363" s="88"/>
      <c r="E29363" s="88"/>
      <c r="F29363" s="88"/>
      <c r="G29363" s="88"/>
      <c r="H29363" s="88"/>
      <c r="I29363" s="88"/>
      <c r="J29363" s="88"/>
      <c r="K29363" s="88"/>
    </row>
    <row r="29364" spans="2:11" hidden="1" x14ac:dyDescent="0.2">
      <c r="B29364" s="88"/>
      <c r="C29364" s="88"/>
      <c r="D29364" s="88"/>
      <c r="E29364" s="88"/>
      <c r="F29364" s="88"/>
      <c r="G29364" s="88"/>
      <c r="H29364" s="88"/>
      <c r="I29364" s="88"/>
      <c r="J29364" s="88"/>
      <c r="K29364" s="88"/>
    </row>
    <row r="29365" spans="2:11" hidden="1" x14ac:dyDescent="0.2">
      <c r="B29365" s="88"/>
      <c r="C29365" s="88"/>
      <c r="D29365" s="88"/>
      <c r="E29365" s="88"/>
      <c r="F29365" s="88"/>
      <c r="G29365" s="88"/>
      <c r="H29365" s="88"/>
      <c r="I29365" s="88"/>
      <c r="J29365" s="88"/>
      <c r="K29365" s="88"/>
    </row>
    <row r="29366" spans="2:11" hidden="1" x14ac:dyDescent="0.2">
      <c r="B29366" s="88"/>
      <c r="C29366" s="88"/>
      <c r="D29366" s="88"/>
      <c r="E29366" s="88"/>
      <c r="F29366" s="88"/>
      <c r="G29366" s="88"/>
      <c r="H29366" s="88"/>
      <c r="I29366" s="88"/>
      <c r="J29366" s="88"/>
      <c r="K29366" s="88"/>
    </row>
    <row r="29367" spans="2:11" hidden="1" x14ac:dyDescent="0.2">
      <c r="B29367" s="88"/>
      <c r="C29367" s="88"/>
      <c r="D29367" s="88"/>
      <c r="E29367" s="88"/>
      <c r="F29367" s="88"/>
      <c r="G29367" s="88"/>
      <c r="H29367" s="88"/>
      <c r="I29367" s="88"/>
      <c r="J29367" s="88"/>
      <c r="K29367" s="88"/>
    </row>
    <row r="29368" spans="2:11" hidden="1" x14ac:dyDescent="0.2">
      <c r="B29368" s="88"/>
      <c r="C29368" s="88"/>
      <c r="D29368" s="88"/>
      <c r="E29368" s="88"/>
      <c r="F29368" s="88"/>
      <c r="G29368" s="88"/>
      <c r="H29368" s="88"/>
      <c r="I29368" s="88"/>
      <c r="J29368" s="88"/>
      <c r="K29368" s="88"/>
    </row>
    <row r="29369" spans="2:11" hidden="1" x14ac:dyDescent="0.2">
      <c r="B29369" s="88"/>
      <c r="C29369" s="88"/>
      <c r="D29369" s="88"/>
      <c r="E29369" s="88"/>
      <c r="F29369" s="88"/>
      <c r="G29369" s="88"/>
      <c r="H29369" s="88"/>
      <c r="I29369" s="88"/>
      <c r="J29369" s="88"/>
      <c r="K29369" s="88"/>
    </row>
    <row r="29370" spans="2:11" hidden="1" x14ac:dyDescent="0.2">
      <c r="B29370" s="88"/>
      <c r="C29370" s="88"/>
      <c r="D29370" s="88"/>
      <c r="E29370" s="88"/>
      <c r="F29370" s="88"/>
      <c r="G29370" s="88"/>
      <c r="H29370" s="88"/>
      <c r="I29370" s="88"/>
      <c r="J29370" s="88"/>
      <c r="K29370" s="88"/>
    </row>
    <row r="29371" spans="2:11" hidden="1" x14ac:dyDescent="0.2">
      <c r="B29371" s="88"/>
      <c r="C29371" s="88"/>
      <c r="D29371" s="88"/>
      <c r="E29371" s="88"/>
      <c r="F29371" s="88"/>
      <c r="G29371" s="88"/>
      <c r="H29371" s="88"/>
      <c r="I29371" s="88"/>
      <c r="J29371" s="88"/>
      <c r="K29371" s="88"/>
    </row>
    <row r="29372" spans="2:11" hidden="1" x14ac:dyDescent="0.2">
      <c r="B29372" s="88"/>
      <c r="C29372" s="88"/>
      <c r="D29372" s="88"/>
      <c r="E29372" s="88"/>
      <c r="F29372" s="88"/>
      <c r="G29372" s="88"/>
      <c r="H29372" s="88"/>
      <c r="I29372" s="88"/>
      <c r="J29372" s="88"/>
      <c r="K29372" s="88"/>
    </row>
    <row r="29373" spans="2:11" hidden="1" x14ac:dyDescent="0.2">
      <c r="B29373" s="88"/>
      <c r="C29373" s="88"/>
      <c r="D29373" s="88"/>
      <c r="E29373" s="88"/>
      <c r="F29373" s="88"/>
      <c r="G29373" s="88"/>
      <c r="H29373" s="88"/>
      <c r="I29373" s="88"/>
      <c r="J29373" s="88"/>
      <c r="K29373" s="88"/>
    </row>
    <row r="29374" spans="2:11" hidden="1" x14ac:dyDescent="0.2">
      <c r="B29374" s="88"/>
      <c r="C29374" s="88"/>
      <c r="D29374" s="88"/>
      <c r="E29374" s="88"/>
      <c r="F29374" s="88"/>
      <c r="G29374" s="88"/>
      <c r="H29374" s="88"/>
      <c r="I29374" s="88"/>
      <c r="J29374" s="88"/>
      <c r="K29374" s="88"/>
    </row>
    <row r="29375" spans="2:11" hidden="1" x14ac:dyDescent="0.2">
      <c r="B29375" s="88"/>
      <c r="C29375" s="88"/>
      <c r="D29375" s="88"/>
      <c r="E29375" s="88"/>
      <c r="F29375" s="88"/>
      <c r="G29375" s="88"/>
      <c r="H29375" s="88"/>
      <c r="I29375" s="88"/>
      <c r="J29375" s="88"/>
      <c r="K29375" s="88"/>
    </row>
    <row r="29376" spans="2:11" hidden="1" x14ac:dyDescent="0.2">
      <c r="B29376" s="88"/>
      <c r="C29376" s="88"/>
      <c r="D29376" s="88"/>
      <c r="E29376" s="88"/>
      <c r="F29376" s="88"/>
      <c r="G29376" s="88"/>
      <c r="H29376" s="88"/>
      <c r="I29376" s="88"/>
      <c r="J29376" s="88"/>
      <c r="K29376" s="88"/>
    </row>
    <row r="29377" spans="2:11" hidden="1" x14ac:dyDescent="0.2">
      <c r="B29377" s="88"/>
      <c r="C29377" s="88"/>
      <c r="D29377" s="88"/>
      <c r="E29377" s="88"/>
      <c r="F29377" s="88"/>
      <c r="G29377" s="88"/>
      <c r="H29377" s="88"/>
      <c r="I29377" s="88"/>
      <c r="J29377" s="88"/>
      <c r="K29377" s="88"/>
    </row>
    <row r="29378" spans="2:11" hidden="1" x14ac:dyDescent="0.2">
      <c r="B29378" s="88"/>
      <c r="C29378" s="88"/>
      <c r="D29378" s="88"/>
      <c r="E29378" s="88"/>
      <c r="F29378" s="88"/>
      <c r="G29378" s="88"/>
      <c r="H29378" s="88"/>
      <c r="I29378" s="88"/>
      <c r="J29378" s="88"/>
      <c r="K29378" s="88"/>
    </row>
    <row r="29379" spans="2:11" hidden="1" x14ac:dyDescent="0.2">
      <c r="B29379" s="88"/>
      <c r="C29379" s="88"/>
      <c r="D29379" s="88"/>
      <c r="E29379" s="88"/>
      <c r="F29379" s="88"/>
      <c r="G29379" s="88"/>
      <c r="H29379" s="88"/>
      <c r="I29379" s="88"/>
      <c r="J29379" s="88"/>
      <c r="K29379" s="88"/>
    </row>
    <row r="29380" spans="2:11" hidden="1" x14ac:dyDescent="0.2">
      <c r="B29380" s="88"/>
      <c r="C29380" s="88"/>
      <c r="D29380" s="88"/>
      <c r="E29380" s="88"/>
      <c r="F29380" s="88"/>
      <c r="G29380" s="88"/>
      <c r="H29380" s="88"/>
      <c r="I29380" s="88"/>
      <c r="J29380" s="88"/>
      <c r="K29380" s="88"/>
    </row>
    <row r="29381" spans="2:11" hidden="1" x14ac:dyDescent="0.2">
      <c r="B29381" s="88"/>
      <c r="C29381" s="88"/>
      <c r="D29381" s="88"/>
      <c r="E29381" s="88"/>
      <c r="F29381" s="88"/>
      <c r="G29381" s="88"/>
      <c r="H29381" s="88"/>
      <c r="I29381" s="88"/>
      <c r="J29381" s="88"/>
      <c r="K29381" s="88"/>
    </row>
    <row r="29382" spans="2:11" hidden="1" x14ac:dyDescent="0.2">
      <c r="B29382" s="88"/>
      <c r="C29382" s="88"/>
      <c r="D29382" s="88"/>
      <c r="E29382" s="88"/>
      <c r="F29382" s="88"/>
      <c r="G29382" s="88"/>
      <c r="H29382" s="88"/>
      <c r="I29382" s="88"/>
      <c r="J29382" s="88"/>
      <c r="K29382" s="88"/>
    </row>
    <row r="29383" spans="2:11" hidden="1" x14ac:dyDescent="0.2">
      <c r="B29383" s="88"/>
      <c r="C29383" s="88"/>
      <c r="D29383" s="88"/>
      <c r="E29383" s="88"/>
      <c r="F29383" s="88"/>
      <c r="G29383" s="88"/>
      <c r="H29383" s="88"/>
      <c r="I29383" s="88"/>
      <c r="J29383" s="88"/>
      <c r="K29383" s="88"/>
    </row>
    <row r="29384" spans="2:11" hidden="1" x14ac:dyDescent="0.2">
      <c r="B29384" s="88"/>
      <c r="C29384" s="88"/>
      <c r="D29384" s="88"/>
      <c r="E29384" s="88"/>
      <c r="F29384" s="88"/>
      <c r="G29384" s="88"/>
      <c r="H29384" s="88"/>
      <c r="I29384" s="88"/>
      <c r="J29384" s="88"/>
      <c r="K29384" s="88"/>
    </row>
    <row r="29385" spans="2:11" hidden="1" x14ac:dyDescent="0.2">
      <c r="B29385" s="88"/>
      <c r="C29385" s="88"/>
      <c r="D29385" s="88"/>
      <c r="E29385" s="88"/>
      <c r="F29385" s="88"/>
      <c r="G29385" s="88"/>
      <c r="H29385" s="88"/>
      <c r="I29385" s="88"/>
      <c r="J29385" s="88"/>
      <c r="K29385" s="88"/>
    </row>
    <row r="29386" spans="2:11" hidden="1" x14ac:dyDescent="0.2">
      <c r="B29386" s="88"/>
      <c r="C29386" s="88"/>
      <c r="D29386" s="88"/>
      <c r="E29386" s="88"/>
      <c r="F29386" s="88"/>
      <c r="G29386" s="88"/>
      <c r="H29386" s="88"/>
      <c r="I29386" s="88"/>
      <c r="J29386" s="88"/>
      <c r="K29386" s="88"/>
    </row>
    <row r="29387" spans="2:11" hidden="1" x14ac:dyDescent="0.2">
      <c r="B29387" s="88"/>
      <c r="C29387" s="88"/>
      <c r="D29387" s="88"/>
      <c r="E29387" s="88"/>
      <c r="F29387" s="88"/>
      <c r="G29387" s="88"/>
      <c r="H29387" s="88"/>
      <c r="I29387" s="88"/>
      <c r="J29387" s="88"/>
      <c r="K29387" s="88"/>
    </row>
    <row r="29388" spans="2:11" hidden="1" x14ac:dyDescent="0.2">
      <c r="B29388" s="88"/>
      <c r="C29388" s="88"/>
      <c r="D29388" s="88"/>
      <c r="E29388" s="88"/>
      <c r="F29388" s="88"/>
      <c r="G29388" s="88"/>
      <c r="H29388" s="88"/>
      <c r="I29388" s="88"/>
      <c r="J29388" s="88"/>
      <c r="K29388" s="88"/>
    </row>
    <row r="29389" spans="2:11" hidden="1" x14ac:dyDescent="0.2">
      <c r="B29389" s="88"/>
      <c r="C29389" s="88"/>
      <c r="D29389" s="88"/>
      <c r="E29389" s="88"/>
      <c r="F29389" s="88"/>
      <c r="G29389" s="88"/>
      <c r="H29389" s="88"/>
      <c r="I29389" s="88"/>
      <c r="J29389" s="88"/>
      <c r="K29389" s="88"/>
    </row>
    <row r="29390" spans="2:11" hidden="1" x14ac:dyDescent="0.2">
      <c r="B29390" s="88"/>
      <c r="C29390" s="88"/>
      <c r="D29390" s="88"/>
      <c r="E29390" s="88"/>
      <c r="F29390" s="88"/>
      <c r="G29390" s="88"/>
      <c r="H29390" s="88"/>
      <c r="I29390" s="88"/>
      <c r="J29390" s="88"/>
      <c r="K29390" s="88"/>
    </row>
    <row r="29391" spans="2:11" hidden="1" x14ac:dyDescent="0.2">
      <c r="B29391" s="88"/>
      <c r="C29391" s="88"/>
      <c r="D29391" s="88"/>
      <c r="E29391" s="88"/>
      <c r="F29391" s="88"/>
      <c r="G29391" s="88"/>
      <c r="H29391" s="88"/>
      <c r="I29391" s="88"/>
      <c r="J29391" s="88"/>
      <c r="K29391" s="88"/>
    </row>
    <row r="29392" spans="2:11" hidden="1" x14ac:dyDescent="0.2">
      <c r="B29392" s="88"/>
      <c r="C29392" s="88"/>
      <c r="D29392" s="88"/>
      <c r="E29392" s="88"/>
      <c r="F29392" s="88"/>
      <c r="G29392" s="88"/>
      <c r="H29392" s="88"/>
      <c r="I29392" s="88"/>
      <c r="J29392" s="88"/>
      <c r="K29392" s="88"/>
    </row>
    <row r="29393" spans="2:11" hidden="1" x14ac:dyDescent="0.2">
      <c r="B29393" s="88"/>
      <c r="C29393" s="88"/>
      <c r="D29393" s="88"/>
      <c r="E29393" s="88"/>
      <c r="F29393" s="88"/>
      <c r="G29393" s="88"/>
      <c r="H29393" s="88"/>
      <c r="I29393" s="88"/>
      <c r="J29393" s="88"/>
      <c r="K29393" s="88"/>
    </row>
    <row r="29394" spans="2:11" hidden="1" x14ac:dyDescent="0.2">
      <c r="B29394" s="88"/>
      <c r="C29394" s="88"/>
      <c r="D29394" s="88"/>
      <c r="E29394" s="88"/>
      <c r="F29394" s="88"/>
      <c r="G29394" s="88"/>
      <c r="H29394" s="88"/>
      <c r="I29394" s="88"/>
      <c r="J29394" s="88"/>
      <c r="K29394" s="88"/>
    </row>
    <row r="29395" spans="2:11" hidden="1" x14ac:dyDescent="0.2">
      <c r="B29395" s="88"/>
      <c r="C29395" s="88"/>
      <c r="D29395" s="88"/>
      <c r="E29395" s="88"/>
      <c r="F29395" s="88"/>
      <c r="G29395" s="88"/>
      <c r="H29395" s="88"/>
      <c r="I29395" s="88"/>
      <c r="J29395" s="88"/>
      <c r="K29395" s="88"/>
    </row>
    <row r="29396" spans="2:11" hidden="1" x14ac:dyDescent="0.2">
      <c r="B29396" s="88"/>
      <c r="C29396" s="88"/>
      <c r="D29396" s="88"/>
      <c r="E29396" s="88"/>
      <c r="F29396" s="88"/>
      <c r="G29396" s="88"/>
      <c r="H29396" s="88"/>
      <c r="I29396" s="88"/>
      <c r="J29396" s="88"/>
      <c r="K29396" s="88"/>
    </row>
    <row r="29397" spans="2:11" hidden="1" x14ac:dyDescent="0.2">
      <c r="B29397" s="88"/>
      <c r="C29397" s="88"/>
      <c r="D29397" s="88"/>
      <c r="E29397" s="88"/>
      <c r="F29397" s="88"/>
      <c r="G29397" s="88"/>
      <c r="H29397" s="88"/>
      <c r="I29397" s="88"/>
      <c r="J29397" s="88"/>
      <c r="K29397" s="88"/>
    </row>
    <row r="29398" spans="2:11" hidden="1" x14ac:dyDescent="0.2">
      <c r="B29398" s="88"/>
      <c r="C29398" s="88"/>
      <c r="D29398" s="88"/>
      <c r="E29398" s="88"/>
      <c r="F29398" s="88"/>
      <c r="G29398" s="88"/>
      <c r="H29398" s="88"/>
      <c r="I29398" s="88"/>
      <c r="J29398" s="88"/>
      <c r="K29398" s="88"/>
    </row>
    <row r="29399" spans="2:11" hidden="1" x14ac:dyDescent="0.2">
      <c r="B29399" s="88"/>
      <c r="C29399" s="88"/>
      <c r="D29399" s="88"/>
      <c r="E29399" s="88"/>
      <c r="F29399" s="88"/>
      <c r="G29399" s="88"/>
      <c r="H29399" s="88"/>
      <c r="I29399" s="88"/>
      <c r="J29399" s="88"/>
      <c r="K29399" s="88"/>
    </row>
    <row r="29400" spans="2:11" hidden="1" x14ac:dyDescent="0.2">
      <c r="B29400" s="88"/>
      <c r="C29400" s="88"/>
      <c r="D29400" s="88"/>
      <c r="E29400" s="88"/>
      <c r="F29400" s="88"/>
      <c r="G29400" s="88"/>
      <c r="H29400" s="88"/>
      <c r="I29400" s="88"/>
      <c r="J29400" s="88"/>
      <c r="K29400" s="88"/>
    </row>
    <row r="29401" spans="2:11" hidden="1" x14ac:dyDescent="0.2">
      <c r="B29401" s="88"/>
      <c r="C29401" s="88"/>
      <c r="D29401" s="88"/>
      <c r="E29401" s="88"/>
      <c r="F29401" s="88"/>
      <c r="G29401" s="88"/>
      <c r="H29401" s="88"/>
      <c r="I29401" s="88"/>
      <c r="J29401" s="88"/>
      <c r="K29401" s="88"/>
    </row>
    <row r="29402" spans="2:11" hidden="1" x14ac:dyDescent="0.2">
      <c r="B29402" s="88"/>
      <c r="C29402" s="88"/>
      <c r="D29402" s="88"/>
      <c r="E29402" s="88"/>
      <c r="F29402" s="88"/>
      <c r="G29402" s="88"/>
      <c r="H29402" s="88"/>
      <c r="I29402" s="88"/>
      <c r="J29402" s="88"/>
      <c r="K29402" s="88"/>
    </row>
    <row r="29403" spans="2:11" hidden="1" x14ac:dyDescent="0.2">
      <c r="B29403" s="88"/>
      <c r="C29403" s="88"/>
      <c r="D29403" s="88"/>
      <c r="E29403" s="88"/>
      <c r="F29403" s="88"/>
      <c r="G29403" s="88"/>
      <c r="H29403" s="88"/>
      <c r="I29403" s="88"/>
      <c r="J29403" s="88"/>
      <c r="K29403" s="88"/>
    </row>
    <row r="29404" spans="2:11" hidden="1" x14ac:dyDescent="0.2">
      <c r="B29404" s="88"/>
      <c r="C29404" s="88"/>
      <c r="D29404" s="88"/>
      <c r="E29404" s="88"/>
      <c r="F29404" s="88"/>
      <c r="G29404" s="88"/>
      <c r="H29404" s="88"/>
      <c r="I29404" s="88"/>
      <c r="J29404" s="88"/>
      <c r="K29404" s="88"/>
    </row>
    <row r="29405" spans="2:11" hidden="1" x14ac:dyDescent="0.2">
      <c r="B29405" s="88"/>
      <c r="C29405" s="88"/>
      <c r="D29405" s="88"/>
      <c r="E29405" s="88"/>
      <c r="F29405" s="88"/>
      <c r="G29405" s="88"/>
      <c r="H29405" s="88"/>
      <c r="I29405" s="88"/>
      <c r="J29405" s="88"/>
      <c r="K29405" s="88"/>
    </row>
    <row r="29406" spans="2:11" hidden="1" x14ac:dyDescent="0.2">
      <c r="B29406" s="88"/>
      <c r="C29406" s="88"/>
      <c r="D29406" s="88"/>
      <c r="E29406" s="88"/>
      <c r="F29406" s="88"/>
      <c r="G29406" s="88"/>
      <c r="H29406" s="88"/>
      <c r="I29406" s="88"/>
      <c r="J29406" s="88"/>
      <c r="K29406" s="88"/>
    </row>
    <row r="29407" spans="2:11" hidden="1" x14ac:dyDescent="0.2">
      <c r="B29407" s="88"/>
      <c r="C29407" s="88"/>
      <c r="D29407" s="88"/>
      <c r="E29407" s="88"/>
      <c r="F29407" s="88"/>
      <c r="G29407" s="88"/>
      <c r="H29407" s="88"/>
      <c r="I29407" s="88"/>
      <c r="J29407" s="88"/>
      <c r="K29407" s="88"/>
    </row>
    <row r="29408" spans="2:11" hidden="1" x14ac:dyDescent="0.2">
      <c r="B29408" s="88"/>
      <c r="C29408" s="88"/>
      <c r="D29408" s="88"/>
      <c r="E29408" s="88"/>
      <c r="F29408" s="88"/>
      <c r="G29408" s="88"/>
      <c r="H29408" s="88"/>
      <c r="I29408" s="88"/>
      <c r="J29408" s="88"/>
      <c r="K29408" s="88"/>
    </row>
    <row r="29409" spans="2:11" hidden="1" x14ac:dyDescent="0.2">
      <c r="B29409" s="88"/>
      <c r="C29409" s="88"/>
      <c r="D29409" s="88"/>
      <c r="E29409" s="88"/>
      <c r="F29409" s="88"/>
      <c r="G29409" s="88"/>
      <c r="H29409" s="88"/>
      <c r="I29409" s="88"/>
      <c r="J29409" s="88"/>
      <c r="K29409" s="88"/>
    </row>
    <row r="29410" spans="2:11" hidden="1" x14ac:dyDescent="0.2">
      <c r="B29410" s="88"/>
      <c r="C29410" s="88"/>
      <c r="D29410" s="88"/>
      <c r="E29410" s="88"/>
      <c r="F29410" s="88"/>
      <c r="G29410" s="88"/>
      <c r="H29410" s="88"/>
      <c r="I29410" s="88"/>
      <c r="J29410" s="88"/>
      <c r="K29410" s="88"/>
    </row>
    <row r="29411" spans="2:11" hidden="1" x14ac:dyDescent="0.2">
      <c r="B29411" s="88"/>
      <c r="C29411" s="88"/>
      <c r="D29411" s="88"/>
      <c r="E29411" s="88"/>
      <c r="F29411" s="88"/>
      <c r="G29411" s="88"/>
      <c r="H29411" s="88"/>
      <c r="I29411" s="88"/>
      <c r="J29411" s="88"/>
      <c r="K29411" s="88"/>
    </row>
    <row r="29412" spans="2:11" hidden="1" x14ac:dyDescent="0.2">
      <c r="B29412" s="88"/>
      <c r="C29412" s="88"/>
      <c r="D29412" s="88"/>
      <c r="E29412" s="88"/>
      <c r="F29412" s="88"/>
      <c r="G29412" s="88"/>
      <c r="H29412" s="88"/>
      <c r="I29412" s="88"/>
      <c r="J29412" s="88"/>
      <c r="K29412" s="88"/>
    </row>
    <row r="29413" spans="2:11" hidden="1" x14ac:dyDescent="0.2">
      <c r="B29413" s="88"/>
      <c r="C29413" s="88"/>
      <c r="D29413" s="88"/>
      <c r="E29413" s="88"/>
      <c r="F29413" s="88"/>
      <c r="G29413" s="88"/>
      <c r="H29413" s="88"/>
      <c r="I29413" s="88"/>
      <c r="J29413" s="88"/>
      <c r="K29413" s="88"/>
    </row>
    <row r="29414" spans="2:11" hidden="1" x14ac:dyDescent="0.2">
      <c r="B29414" s="88"/>
      <c r="C29414" s="88"/>
      <c r="D29414" s="88"/>
      <c r="E29414" s="88"/>
      <c r="F29414" s="88"/>
      <c r="G29414" s="88"/>
      <c r="H29414" s="88"/>
      <c r="I29414" s="88"/>
      <c r="J29414" s="88"/>
      <c r="K29414" s="88"/>
    </row>
    <row r="29415" spans="2:11" hidden="1" x14ac:dyDescent="0.2">
      <c r="B29415" s="88"/>
      <c r="C29415" s="88"/>
      <c r="D29415" s="88"/>
      <c r="E29415" s="88"/>
      <c r="F29415" s="88"/>
      <c r="G29415" s="88"/>
      <c r="H29415" s="88"/>
      <c r="I29415" s="88"/>
      <c r="J29415" s="88"/>
      <c r="K29415" s="88"/>
    </row>
    <row r="29416" spans="2:11" hidden="1" x14ac:dyDescent="0.2">
      <c r="B29416" s="88"/>
      <c r="C29416" s="88"/>
      <c r="D29416" s="88"/>
      <c r="E29416" s="88"/>
      <c r="F29416" s="88"/>
      <c r="G29416" s="88"/>
      <c r="H29416" s="88"/>
      <c r="I29416" s="88"/>
      <c r="J29416" s="88"/>
      <c r="K29416" s="88"/>
    </row>
    <row r="29417" spans="2:11" hidden="1" x14ac:dyDescent="0.2">
      <c r="B29417" s="88"/>
      <c r="C29417" s="88"/>
      <c r="D29417" s="88"/>
      <c r="E29417" s="88"/>
      <c r="F29417" s="88"/>
      <c r="G29417" s="88"/>
      <c r="H29417" s="88"/>
      <c r="I29417" s="88"/>
      <c r="J29417" s="88"/>
      <c r="K29417" s="88"/>
    </row>
    <row r="29418" spans="2:11" hidden="1" x14ac:dyDescent="0.2">
      <c r="B29418" s="88"/>
      <c r="C29418" s="88"/>
      <c r="D29418" s="88"/>
      <c r="E29418" s="88"/>
      <c r="F29418" s="88"/>
      <c r="G29418" s="88"/>
      <c r="H29418" s="88"/>
      <c r="I29418" s="88"/>
      <c r="J29418" s="88"/>
      <c r="K29418" s="88"/>
    </row>
    <row r="29419" spans="2:11" hidden="1" x14ac:dyDescent="0.2">
      <c r="B29419" s="88"/>
      <c r="C29419" s="88"/>
      <c r="D29419" s="88"/>
      <c r="E29419" s="88"/>
      <c r="F29419" s="88"/>
      <c r="G29419" s="88"/>
      <c r="H29419" s="88"/>
      <c r="I29419" s="88"/>
      <c r="J29419" s="88"/>
      <c r="K29419" s="88"/>
    </row>
    <row r="29420" spans="2:11" hidden="1" x14ac:dyDescent="0.2">
      <c r="B29420" s="88"/>
      <c r="C29420" s="88"/>
      <c r="D29420" s="88"/>
      <c r="E29420" s="88"/>
      <c r="F29420" s="88"/>
      <c r="G29420" s="88"/>
      <c r="H29420" s="88"/>
      <c r="I29420" s="88"/>
      <c r="J29420" s="88"/>
      <c r="K29420" s="88"/>
    </row>
    <row r="29421" spans="2:11" hidden="1" x14ac:dyDescent="0.2">
      <c r="B29421" s="88"/>
      <c r="C29421" s="88"/>
      <c r="D29421" s="88"/>
      <c r="E29421" s="88"/>
      <c r="F29421" s="88"/>
      <c r="G29421" s="88"/>
      <c r="H29421" s="88"/>
      <c r="I29421" s="88"/>
      <c r="J29421" s="88"/>
      <c r="K29421" s="88"/>
    </row>
    <row r="29422" spans="2:11" hidden="1" x14ac:dyDescent="0.2">
      <c r="B29422" s="88"/>
      <c r="C29422" s="88"/>
      <c r="D29422" s="88"/>
      <c r="E29422" s="88"/>
      <c r="F29422" s="88"/>
      <c r="G29422" s="88"/>
      <c r="H29422" s="88"/>
      <c r="I29422" s="88"/>
      <c r="J29422" s="88"/>
      <c r="K29422" s="88"/>
    </row>
    <row r="29423" spans="2:11" hidden="1" x14ac:dyDescent="0.2">
      <c r="B29423" s="88"/>
      <c r="C29423" s="88"/>
      <c r="D29423" s="88"/>
      <c r="E29423" s="88"/>
      <c r="F29423" s="88"/>
      <c r="G29423" s="88"/>
      <c r="H29423" s="88"/>
      <c r="I29423" s="88"/>
      <c r="J29423" s="88"/>
      <c r="K29423" s="88"/>
    </row>
    <row r="29424" spans="2:11" hidden="1" x14ac:dyDescent="0.2">
      <c r="B29424" s="88"/>
      <c r="C29424" s="88"/>
      <c r="D29424" s="88"/>
      <c r="E29424" s="88"/>
      <c r="F29424" s="88"/>
      <c r="G29424" s="88"/>
      <c r="H29424" s="88"/>
      <c r="I29424" s="88"/>
      <c r="J29424" s="88"/>
      <c r="K29424" s="88"/>
    </row>
    <row r="29425" spans="2:11" hidden="1" x14ac:dyDescent="0.2">
      <c r="B29425" s="88"/>
      <c r="C29425" s="88"/>
      <c r="D29425" s="88"/>
      <c r="E29425" s="88"/>
      <c r="F29425" s="88"/>
      <c r="G29425" s="88"/>
      <c r="H29425" s="88"/>
      <c r="I29425" s="88"/>
      <c r="J29425" s="88"/>
      <c r="K29425" s="88"/>
    </row>
    <row r="29426" spans="2:11" hidden="1" x14ac:dyDescent="0.2">
      <c r="B29426" s="88"/>
      <c r="C29426" s="88"/>
      <c r="D29426" s="88"/>
      <c r="E29426" s="88"/>
      <c r="F29426" s="88"/>
      <c r="G29426" s="88"/>
      <c r="H29426" s="88"/>
      <c r="I29426" s="88"/>
      <c r="J29426" s="88"/>
      <c r="K29426" s="88"/>
    </row>
    <row r="29427" spans="2:11" hidden="1" x14ac:dyDescent="0.2">
      <c r="B29427" s="88"/>
      <c r="C29427" s="88"/>
      <c r="D29427" s="88"/>
      <c r="E29427" s="88"/>
      <c r="F29427" s="88"/>
      <c r="G29427" s="88"/>
      <c r="H29427" s="88"/>
      <c r="I29427" s="88"/>
      <c r="J29427" s="88"/>
      <c r="K29427" s="88"/>
    </row>
    <row r="29428" spans="2:11" hidden="1" x14ac:dyDescent="0.2">
      <c r="B29428" s="88"/>
      <c r="C29428" s="88"/>
      <c r="D29428" s="88"/>
      <c r="E29428" s="88"/>
      <c r="F29428" s="88"/>
      <c r="G29428" s="88"/>
      <c r="H29428" s="88"/>
      <c r="I29428" s="88"/>
      <c r="J29428" s="88"/>
      <c r="K29428" s="88"/>
    </row>
    <row r="29429" spans="2:11" hidden="1" x14ac:dyDescent="0.2">
      <c r="B29429" s="88"/>
      <c r="C29429" s="88"/>
      <c r="D29429" s="88"/>
      <c r="E29429" s="88"/>
      <c r="F29429" s="88"/>
      <c r="G29429" s="88"/>
      <c r="H29429" s="88"/>
      <c r="I29429" s="88"/>
      <c r="J29429" s="88"/>
      <c r="K29429" s="88"/>
    </row>
    <row r="29430" spans="2:11" hidden="1" x14ac:dyDescent="0.2">
      <c r="B29430" s="88"/>
      <c r="C29430" s="88"/>
      <c r="D29430" s="88"/>
      <c r="E29430" s="88"/>
      <c r="F29430" s="88"/>
      <c r="G29430" s="88"/>
      <c r="H29430" s="88"/>
      <c r="I29430" s="88"/>
      <c r="J29430" s="88"/>
      <c r="K29430" s="88"/>
    </row>
    <row r="29431" spans="2:11" hidden="1" x14ac:dyDescent="0.2">
      <c r="B29431" s="88"/>
      <c r="C29431" s="88"/>
      <c r="D29431" s="88"/>
      <c r="E29431" s="88"/>
      <c r="F29431" s="88"/>
      <c r="G29431" s="88"/>
      <c r="H29431" s="88"/>
      <c r="I29431" s="88"/>
      <c r="J29431" s="88"/>
      <c r="K29431" s="88"/>
    </row>
    <row r="29432" spans="2:11" hidden="1" x14ac:dyDescent="0.2">
      <c r="B29432" s="88"/>
      <c r="C29432" s="88"/>
      <c r="D29432" s="88"/>
      <c r="E29432" s="88"/>
      <c r="F29432" s="88"/>
      <c r="G29432" s="88"/>
      <c r="H29432" s="88"/>
      <c r="I29432" s="88"/>
      <c r="J29432" s="88"/>
      <c r="K29432" s="88"/>
    </row>
    <row r="29433" spans="2:11" hidden="1" x14ac:dyDescent="0.2">
      <c r="B29433" s="88"/>
      <c r="C29433" s="88"/>
      <c r="D29433" s="88"/>
      <c r="E29433" s="88"/>
      <c r="F29433" s="88"/>
      <c r="G29433" s="88"/>
      <c r="H29433" s="88"/>
      <c r="I29433" s="88"/>
      <c r="J29433" s="88"/>
      <c r="K29433" s="88"/>
    </row>
    <row r="29434" spans="2:11" hidden="1" x14ac:dyDescent="0.2">
      <c r="B29434" s="88"/>
      <c r="C29434" s="88"/>
      <c r="D29434" s="88"/>
      <c r="E29434" s="88"/>
      <c r="F29434" s="88"/>
      <c r="G29434" s="88"/>
      <c r="H29434" s="88"/>
      <c r="I29434" s="88"/>
      <c r="J29434" s="88"/>
      <c r="K29434" s="88"/>
    </row>
    <row r="29435" spans="2:11" hidden="1" x14ac:dyDescent="0.2">
      <c r="B29435" s="88"/>
      <c r="C29435" s="88"/>
      <c r="D29435" s="88"/>
      <c r="E29435" s="88"/>
      <c r="F29435" s="88"/>
      <c r="G29435" s="88"/>
      <c r="H29435" s="88"/>
      <c r="I29435" s="88"/>
      <c r="J29435" s="88"/>
      <c r="K29435" s="88"/>
    </row>
    <row r="29436" spans="2:11" hidden="1" x14ac:dyDescent="0.2">
      <c r="B29436" s="88"/>
      <c r="C29436" s="88"/>
      <c r="D29436" s="88"/>
      <c r="E29436" s="88"/>
      <c r="F29436" s="88"/>
      <c r="G29436" s="88"/>
      <c r="H29436" s="88"/>
      <c r="I29436" s="88"/>
      <c r="J29436" s="88"/>
      <c r="K29436" s="88"/>
    </row>
    <row r="29437" spans="2:11" hidden="1" x14ac:dyDescent="0.2">
      <c r="B29437" s="88"/>
      <c r="C29437" s="88"/>
      <c r="D29437" s="88"/>
      <c r="E29437" s="88"/>
      <c r="F29437" s="88"/>
      <c r="G29437" s="88"/>
      <c r="H29437" s="88"/>
      <c r="I29437" s="88"/>
      <c r="J29437" s="88"/>
      <c r="K29437" s="88"/>
    </row>
    <row r="29438" spans="2:11" hidden="1" x14ac:dyDescent="0.2">
      <c r="B29438" s="88"/>
      <c r="C29438" s="88"/>
      <c r="D29438" s="88"/>
      <c r="E29438" s="88"/>
      <c r="F29438" s="88"/>
      <c r="G29438" s="88"/>
      <c r="H29438" s="88"/>
      <c r="I29438" s="88"/>
      <c r="J29438" s="88"/>
      <c r="K29438" s="88"/>
    </row>
    <row r="29439" spans="2:11" hidden="1" x14ac:dyDescent="0.2">
      <c r="B29439" s="88"/>
      <c r="C29439" s="88"/>
      <c r="D29439" s="88"/>
      <c r="E29439" s="88"/>
      <c r="F29439" s="88"/>
      <c r="G29439" s="88"/>
      <c r="H29439" s="88"/>
      <c r="I29439" s="88"/>
      <c r="J29439" s="88"/>
      <c r="K29439" s="88"/>
    </row>
    <row r="29440" spans="2:11" hidden="1" x14ac:dyDescent="0.2">
      <c r="B29440" s="88"/>
      <c r="C29440" s="88"/>
      <c r="D29440" s="88"/>
      <c r="E29440" s="88"/>
      <c r="F29440" s="88"/>
      <c r="G29440" s="88"/>
      <c r="H29440" s="88"/>
      <c r="I29440" s="88"/>
      <c r="J29440" s="88"/>
      <c r="K29440" s="88"/>
    </row>
    <row r="29441" spans="2:11" hidden="1" x14ac:dyDescent="0.2">
      <c r="B29441" s="88"/>
      <c r="C29441" s="88"/>
      <c r="D29441" s="88"/>
      <c r="E29441" s="88"/>
      <c r="F29441" s="88"/>
      <c r="G29441" s="88"/>
      <c r="H29441" s="88"/>
      <c r="I29441" s="88"/>
      <c r="J29441" s="88"/>
      <c r="K29441" s="88"/>
    </row>
    <row r="29442" spans="2:11" hidden="1" x14ac:dyDescent="0.2">
      <c r="B29442" s="88"/>
      <c r="C29442" s="88"/>
      <c r="D29442" s="88"/>
      <c r="E29442" s="88"/>
      <c r="F29442" s="88"/>
      <c r="G29442" s="88"/>
      <c r="H29442" s="88"/>
      <c r="I29442" s="88"/>
      <c r="J29442" s="88"/>
      <c r="K29442" s="88"/>
    </row>
    <row r="29443" spans="2:11" hidden="1" x14ac:dyDescent="0.2">
      <c r="B29443" s="88"/>
      <c r="C29443" s="88"/>
      <c r="D29443" s="88"/>
      <c r="E29443" s="88"/>
      <c r="F29443" s="88"/>
      <c r="G29443" s="88"/>
      <c r="H29443" s="88"/>
      <c r="I29443" s="88"/>
      <c r="J29443" s="88"/>
      <c r="K29443" s="88"/>
    </row>
    <row r="29444" spans="2:11" hidden="1" x14ac:dyDescent="0.2">
      <c r="B29444" s="88"/>
      <c r="C29444" s="88"/>
      <c r="D29444" s="88"/>
      <c r="E29444" s="88"/>
      <c r="F29444" s="88"/>
      <c r="G29444" s="88"/>
      <c r="H29444" s="88"/>
      <c r="I29444" s="88"/>
      <c r="J29444" s="88"/>
      <c r="K29444" s="88"/>
    </row>
    <row r="29445" spans="2:11" hidden="1" x14ac:dyDescent="0.2">
      <c r="B29445" s="88"/>
      <c r="C29445" s="88"/>
      <c r="D29445" s="88"/>
      <c r="E29445" s="88"/>
      <c r="F29445" s="88"/>
      <c r="G29445" s="88"/>
      <c r="H29445" s="88"/>
      <c r="I29445" s="88"/>
      <c r="J29445" s="88"/>
      <c r="K29445" s="88"/>
    </row>
    <row r="29446" spans="2:11" hidden="1" x14ac:dyDescent="0.2">
      <c r="B29446" s="88"/>
      <c r="C29446" s="88"/>
      <c r="D29446" s="88"/>
      <c r="E29446" s="88"/>
      <c r="F29446" s="88"/>
      <c r="G29446" s="88"/>
      <c r="H29446" s="88"/>
      <c r="I29446" s="88"/>
      <c r="J29446" s="88"/>
      <c r="K29446" s="88"/>
    </row>
    <row r="29447" spans="2:11" hidden="1" x14ac:dyDescent="0.2">
      <c r="B29447" s="88"/>
      <c r="C29447" s="88"/>
      <c r="D29447" s="88"/>
      <c r="E29447" s="88"/>
      <c r="F29447" s="88"/>
      <c r="G29447" s="88"/>
      <c r="H29447" s="88"/>
      <c r="I29447" s="88"/>
      <c r="J29447" s="88"/>
      <c r="K29447" s="88"/>
    </row>
    <row r="29448" spans="2:11" hidden="1" x14ac:dyDescent="0.2">
      <c r="B29448" s="88"/>
      <c r="C29448" s="88"/>
      <c r="D29448" s="88"/>
      <c r="E29448" s="88"/>
      <c r="F29448" s="88"/>
      <c r="G29448" s="88"/>
      <c r="H29448" s="88"/>
      <c r="I29448" s="88"/>
      <c r="J29448" s="88"/>
      <c r="K29448" s="88"/>
    </row>
    <row r="29449" spans="2:11" hidden="1" x14ac:dyDescent="0.2">
      <c r="B29449" s="88"/>
      <c r="C29449" s="88"/>
      <c r="D29449" s="88"/>
      <c r="E29449" s="88"/>
      <c r="F29449" s="88"/>
      <c r="G29449" s="88"/>
      <c r="H29449" s="88"/>
      <c r="I29449" s="88"/>
      <c r="J29449" s="88"/>
      <c r="K29449" s="88"/>
    </row>
    <row r="29450" spans="2:11" hidden="1" x14ac:dyDescent="0.2">
      <c r="B29450" s="88"/>
      <c r="C29450" s="88"/>
      <c r="D29450" s="88"/>
      <c r="E29450" s="88"/>
      <c r="F29450" s="88"/>
      <c r="G29450" s="88"/>
      <c r="H29450" s="88"/>
      <c r="I29450" s="88"/>
      <c r="J29450" s="88"/>
      <c r="K29450" s="88"/>
    </row>
    <row r="29451" spans="2:11" hidden="1" x14ac:dyDescent="0.2">
      <c r="B29451" s="88"/>
      <c r="C29451" s="88"/>
      <c r="D29451" s="88"/>
      <c r="E29451" s="88"/>
      <c r="F29451" s="88"/>
      <c r="G29451" s="88"/>
      <c r="H29451" s="88"/>
      <c r="I29451" s="88"/>
      <c r="J29451" s="88"/>
      <c r="K29451" s="88"/>
    </row>
    <row r="29452" spans="2:11" hidden="1" x14ac:dyDescent="0.2">
      <c r="B29452" s="88"/>
      <c r="C29452" s="88"/>
      <c r="D29452" s="88"/>
      <c r="E29452" s="88"/>
      <c r="F29452" s="88"/>
      <c r="G29452" s="88"/>
      <c r="H29452" s="88"/>
      <c r="I29452" s="88"/>
      <c r="J29452" s="88"/>
      <c r="K29452" s="88"/>
    </row>
    <row r="29453" spans="2:11" hidden="1" x14ac:dyDescent="0.2">
      <c r="B29453" s="88"/>
      <c r="C29453" s="88"/>
      <c r="D29453" s="88"/>
      <c r="E29453" s="88"/>
      <c r="F29453" s="88"/>
      <c r="G29453" s="88"/>
      <c r="H29453" s="88"/>
      <c r="I29453" s="88"/>
      <c r="J29453" s="88"/>
      <c r="K29453" s="88"/>
    </row>
    <row r="29454" spans="2:11" hidden="1" x14ac:dyDescent="0.2">
      <c r="B29454" s="88"/>
      <c r="C29454" s="88"/>
      <c r="D29454" s="88"/>
      <c r="E29454" s="88"/>
      <c r="F29454" s="88"/>
      <c r="G29454" s="88"/>
      <c r="H29454" s="88"/>
      <c r="I29454" s="88"/>
      <c r="J29454" s="88"/>
      <c r="K29454" s="88"/>
    </row>
    <row r="29455" spans="2:11" hidden="1" x14ac:dyDescent="0.2">
      <c r="B29455" s="88"/>
      <c r="C29455" s="88"/>
      <c r="D29455" s="88"/>
      <c r="E29455" s="88"/>
      <c r="F29455" s="88"/>
      <c r="G29455" s="88"/>
      <c r="H29455" s="88"/>
      <c r="I29455" s="88"/>
      <c r="J29455" s="88"/>
      <c r="K29455" s="88"/>
    </row>
    <row r="29456" spans="2:11" hidden="1" x14ac:dyDescent="0.2">
      <c r="B29456" s="88"/>
      <c r="C29456" s="88"/>
      <c r="D29456" s="88"/>
      <c r="E29456" s="88"/>
      <c r="F29456" s="88"/>
      <c r="G29456" s="88"/>
      <c r="H29456" s="88"/>
      <c r="I29456" s="88"/>
      <c r="J29456" s="88"/>
      <c r="K29456" s="88"/>
    </row>
    <row r="29457" spans="2:11" hidden="1" x14ac:dyDescent="0.2">
      <c r="B29457" s="88"/>
      <c r="C29457" s="88"/>
      <c r="D29457" s="88"/>
      <c r="E29457" s="88"/>
      <c r="F29457" s="88"/>
      <c r="G29457" s="88"/>
      <c r="H29457" s="88"/>
      <c r="I29457" s="88"/>
      <c r="J29457" s="88"/>
      <c r="K29457" s="88"/>
    </row>
    <row r="29458" spans="2:11" hidden="1" x14ac:dyDescent="0.2">
      <c r="B29458" s="88"/>
      <c r="C29458" s="88"/>
      <c r="D29458" s="88"/>
      <c r="E29458" s="88"/>
      <c r="F29458" s="88"/>
      <c r="G29458" s="88"/>
      <c r="H29458" s="88"/>
      <c r="I29458" s="88"/>
      <c r="J29458" s="88"/>
      <c r="K29458" s="88"/>
    </row>
    <row r="29459" spans="2:11" hidden="1" x14ac:dyDescent="0.2">
      <c r="B29459" s="88"/>
      <c r="C29459" s="88"/>
      <c r="D29459" s="88"/>
      <c r="E29459" s="88"/>
      <c r="F29459" s="88"/>
      <c r="G29459" s="88"/>
      <c r="H29459" s="88"/>
      <c r="I29459" s="88"/>
      <c r="J29459" s="88"/>
      <c r="K29459" s="88"/>
    </row>
    <row r="29460" spans="2:11" hidden="1" x14ac:dyDescent="0.2">
      <c r="B29460" s="88"/>
      <c r="C29460" s="88"/>
      <c r="D29460" s="88"/>
      <c r="E29460" s="88"/>
      <c r="F29460" s="88"/>
      <c r="G29460" s="88"/>
      <c r="H29460" s="88"/>
      <c r="I29460" s="88"/>
      <c r="J29460" s="88"/>
      <c r="K29460" s="88"/>
    </row>
    <row r="29461" spans="2:11" hidden="1" x14ac:dyDescent="0.2">
      <c r="B29461" s="88"/>
      <c r="C29461" s="88"/>
      <c r="D29461" s="88"/>
      <c r="E29461" s="88"/>
      <c r="F29461" s="88"/>
      <c r="G29461" s="88"/>
      <c r="H29461" s="88"/>
      <c r="I29461" s="88"/>
      <c r="J29461" s="88"/>
      <c r="K29461" s="88"/>
    </row>
    <row r="29462" spans="2:11" hidden="1" x14ac:dyDescent="0.2">
      <c r="B29462" s="88"/>
      <c r="C29462" s="88"/>
      <c r="D29462" s="88"/>
      <c r="E29462" s="88"/>
      <c r="F29462" s="88"/>
      <c r="G29462" s="88"/>
      <c r="H29462" s="88"/>
      <c r="I29462" s="88"/>
      <c r="J29462" s="88"/>
      <c r="K29462" s="88"/>
    </row>
    <row r="29463" spans="2:11" hidden="1" x14ac:dyDescent="0.2">
      <c r="B29463" s="88"/>
      <c r="C29463" s="88"/>
      <c r="D29463" s="88"/>
      <c r="E29463" s="88"/>
      <c r="F29463" s="88"/>
      <c r="G29463" s="88"/>
      <c r="H29463" s="88"/>
      <c r="I29463" s="88"/>
      <c r="J29463" s="88"/>
      <c r="K29463" s="88"/>
    </row>
    <row r="29464" spans="2:11" hidden="1" x14ac:dyDescent="0.2">
      <c r="B29464" s="88"/>
      <c r="C29464" s="88"/>
      <c r="D29464" s="88"/>
      <c r="E29464" s="88"/>
      <c r="F29464" s="88"/>
      <c r="G29464" s="88"/>
      <c r="H29464" s="88"/>
      <c r="I29464" s="88"/>
      <c r="J29464" s="88"/>
      <c r="K29464" s="88"/>
    </row>
    <row r="29465" spans="2:11" hidden="1" x14ac:dyDescent="0.2">
      <c r="B29465" s="88"/>
      <c r="C29465" s="88"/>
      <c r="D29465" s="88"/>
      <c r="E29465" s="88"/>
      <c r="F29465" s="88"/>
      <c r="G29465" s="88"/>
      <c r="H29465" s="88"/>
      <c r="I29465" s="88"/>
      <c r="J29465" s="88"/>
      <c r="K29465" s="88"/>
    </row>
    <row r="29466" spans="2:11" hidden="1" x14ac:dyDescent="0.2">
      <c r="B29466" s="88"/>
      <c r="C29466" s="88"/>
      <c r="D29466" s="88"/>
      <c r="E29466" s="88"/>
      <c r="F29466" s="88"/>
      <c r="G29466" s="88"/>
      <c r="H29466" s="88"/>
      <c r="I29466" s="88"/>
      <c r="J29466" s="88"/>
      <c r="K29466" s="88"/>
    </row>
    <row r="29467" spans="2:11" hidden="1" x14ac:dyDescent="0.2">
      <c r="B29467" s="88"/>
      <c r="C29467" s="88"/>
      <c r="D29467" s="88"/>
      <c r="E29467" s="88"/>
      <c r="F29467" s="88"/>
      <c r="G29467" s="88"/>
      <c r="H29467" s="88"/>
      <c r="I29467" s="88"/>
      <c r="J29467" s="88"/>
      <c r="K29467" s="88"/>
    </row>
    <row r="29468" spans="2:11" hidden="1" x14ac:dyDescent="0.2">
      <c r="B29468" s="88"/>
      <c r="C29468" s="88"/>
      <c r="D29468" s="88"/>
      <c r="E29468" s="88"/>
      <c r="F29468" s="88"/>
      <c r="G29468" s="88"/>
      <c r="H29468" s="88"/>
      <c r="I29468" s="88"/>
      <c r="J29468" s="88"/>
      <c r="K29468" s="88"/>
    </row>
    <row r="29469" spans="2:11" hidden="1" x14ac:dyDescent="0.2">
      <c r="B29469" s="88"/>
      <c r="C29469" s="88"/>
      <c r="D29469" s="88"/>
      <c r="E29469" s="88"/>
      <c r="F29469" s="88"/>
      <c r="G29469" s="88"/>
      <c r="H29469" s="88"/>
      <c r="I29469" s="88"/>
      <c r="J29469" s="88"/>
      <c r="K29469" s="88"/>
    </row>
    <row r="29470" spans="2:11" hidden="1" x14ac:dyDescent="0.2">
      <c r="B29470" s="88"/>
      <c r="C29470" s="88"/>
      <c r="D29470" s="88"/>
      <c r="E29470" s="88"/>
      <c r="F29470" s="88"/>
      <c r="G29470" s="88"/>
      <c r="H29470" s="88"/>
      <c r="I29470" s="88"/>
      <c r="J29470" s="88"/>
      <c r="K29470" s="88"/>
    </row>
    <row r="29471" spans="2:11" hidden="1" x14ac:dyDescent="0.2">
      <c r="B29471" s="88"/>
      <c r="C29471" s="88"/>
      <c r="D29471" s="88"/>
      <c r="E29471" s="88"/>
      <c r="F29471" s="88"/>
      <c r="G29471" s="88"/>
      <c r="H29471" s="88"/>
      <c r="I29471" s="88"/>
      <c r="J29471" s="88"/>
      <c r="K29471" s="88"/>
    </row>
    <row r="29472" spans="2:11" hidden="1" x14ac:dyDescent="0.2">
      <c r="B29472" s="88"/>
      <c r="C29472" s="88"/>
      <c r="D29472" s="88"/>
      <c r="E29472" s="88"/>
      <c r="F29472" s="88"/>
      <c r="G29472" s="88"/>
      <c r="H29472" s="88"/>
      <c r="I29472" s="88"/>
      <c r="J29472" s="88"/>
      <c r="K29472" s="88"/>
    </row>
    <row r="29473" spans="2:11" hidden="1" x14ac:dyDescent="0.2">
      <c r="B29473" s="88"/>
      <c r="C29473" s="88"/>
      <c r="D29473" s="88"/>
      <c r="E29473" s="88"/>
      <c r="F29473" s="88"/>
      <c r="G29473" s="88"/>
      <c r="H29473" s="88"/>
      <c r="I29473" s="88"/>
      <c r="J29473" s="88"/>
      <c r="K29473" s="88"/>
    </row>
    <row r="29474" spans="2:11" hidden="1" x14ac:dyDescent="0.2">
      <c r="B29474" s="88"/>
      <c r="C29474" s="88"/>
      <c r="D29474" s="88"/>
      <c r="E29474" s="88"/>
      <c r="F29474" s="88"/>
      <c r="G29474" s="88"/>
      <c r="H29474" s="88"/>
      <c r="I29474" s="88"/>
      <c r="J29474" s="88"/>
      <c r="K29474" s="88"/>
    </row>
    <row r="29475" spans="2:11" hidden="1" x14ac:dyDescent="0.2">
      <c r="B29475" s="88"/>
      <c r="C29475" s="88"/>
      <c r="D29475" s="88"/>
      <c r="E29475" s="88"/>
      <c r="F29475" s="88"/>
      <c r="G29475" s="88"/>
      <c r="H29475" s="88"/>
      <c r="I29475" s="88"/>
      <c r="J29475" s="88"/>
      <c r="K29475" s="88"/>
    </row>
    <row r="29476" spans="2:11" hidden="1" x14ac:dyDescent="0.2">
      <c r="B29476" s="88"/>
      <c r="C29476" s="88"/>
      <c r="D29476" s="88"/>
      <c r="E29476" s="88"/>
      <c r="F29476" s="88"/>
      <c r="G29476" s="88"/>
      <c r="H29476" s="88"/>
      <c r="I29476" s="88"/>
      <c r="J29476" s="88"/>
      <c r="K29476" s="88"/>
    </row>
    <row r="29477" spans="2:11" hidden="1" x14ac:dyDescent="0.2">
      <c r="B29477" s="88"/>
      <c r="C29477" s="88"/>
      <c r="D29477" s="88"/>
      <c r="E29477" s="88"/>
      <c r="F29477" s="88"/>
      <c r="G29477" s="88"/>
      <c r="H29477" s="88"/>
      <c r="I29477" s="88"/>
      <c r="J29477" s="88"/>
      <c r="K29477" s="88"/>
    </row>
    <row r="29478" spans="2:11" hidden="1" x14ac:dyDescent="0.2">
      <c r="B29478" s="88"/>
      <c r="C29478" s="88"/>
      <c r="D29478" s="88"/>
      <c r="E29478" s="88"/>
      <c r="F29478" s="88"/>
      <c r="G29478" s="88"/>
      <c r="H29478" s="88"/>
      <c r="I29478" s="88"/>
      <c r="J29478" s="88"/>
      <c r="K29478" s="88"/>
    </row>
    <row r="29479" spans="2:11" hidden="1" x14ac:dyDescent="0.2">
      <c r="B29479" s="88"/>
      <c r="C29479" s="88"/>
      <c r="D29479" s="88"/>
      <c r="E29479" s="88"/>
      <c r="F29479" s="88"/>
      <c r="G29479" s="88"/>
      <c r="H29479" s="88"/>
      <c r="I29479" s="88"/>
      <c r="J29479" s="88"/>
      <c r="K29479" s="88"/>
    </row>
    <row r="29480" spans="2:11" hidden="1" x14ac:dyDescent="0.2">
      <c r="B29480" s="88"/>
      <c r="C29480" s="88"/>
      <c r="D29480" s="88"/>
      <c r="E29480" s="88"/>
      <c r="F29480" s="88"/>
      <c r="G29480" s="88"/>
      <c r="H29480" s="88"/>
      <c r="I29480" s="88"/>
      <c r="J29480" s="88"/>
      <c r="K29480" s="88"/>
    </row>
    <row r="29481" spans="2:11" hidden="1" x14ac:dyDescent="0.2">
      <c r="B29481" s="88"/>
      <c r="C29481" s="88"/>
      <c r="D29481" s="88"/>
      <c r="E29481" s="88"/>
      <c r="F29481" s="88"/>
      <c r="G29481" s="88"/>
      <c r="H29481" s="88"/>
      <c r="I29481" s="88"/>
      <c r="J29481" s="88"/>
      <c r="K29481" s="88"/>
    </row>
    <row r="29482" spans="2:11" hidden="1" x14ac:dyDescent="0.2">
      <c r="B29482" s="88"/>
      <c r="C29482" s="88"/>
      <c r="D29482" s="88"/>
      <c r="E29482" s="88"/>
      <c r="F29482" s="88"/>
      <c r="G29482" s="88"/>
      <c r="H29482" s="88"/>
      <c r="I29482" s="88"/>
      <c r="J29482" s="88"/>
      <c r="K29482" s="88"/>
    </row>
    <row r="29483" spans="2:11" hidden="1" x14ac:dyDescent="0.2">
      <c r="B29483" s="88"/>
      <c r="C29483" s="88"/>
      <c r="D29483" s="88"/>
      <c r="E29483" s="88"/>
      <c r="F29483" s="88"/>
      <c r="G29483" s="88"/>
      <c r="H29483" s="88"/>
      <c r="I29483" s="88"/>
      <c r="J29483" s="88"/>
      <c r="K29483" s="88"/>
    </row>
    <row r="29484" spans="2:11" hidden="1" x14ac:dyDescent="0.2">
      <c r="B29484" s="88"/>
      <c r="C29484" s="88"/>
      <c r="D29484" s="88"/>
      <c r="E29484" s="88"/>
      <c r="F29484" s="88"/>
      <c r="G29484" s="88"/>
      <c r="H29484" s="88"/>
      <c r="I29484" s="88"/>
      <c r="J29484" s="88"/>
      <c r="K29484" s="88"/>
    </row>
    <row r="29485" spans="2:11" hidden="1" x14ac:dyDescent="0.2">
      <c r="B29485" s="88"/>
      <c r="C29485" s="88"/>
      <c r="D29485" s="88"/>
      <c r="E29485" s="88"/>
      <c r="F29485" s="88"/>
      <c r="G29485" s="88"/>
      <c r="H29485" s="88"/>
      <c r="I29485" s="88"/>
      <c r="J29485" s="88"/>
      <c r="K29485" s="88"/>
    </row>
    <row r="29486" spans="2:11" hidden="1" x14ac:dyDescent="0.2">
      <c r="B29486" s="88"/>
      <c r="C29486" s="88"/>
      <c r="D29486" s="88"/>
      <c r="E29486" s="88"/>
      <c r="F29486" s="88"/>
      <c r="G29486" s="88"/>
      <c r="H29486" s="88"/>
      <c r="I29486" s="88"/>
      <c r="J29486" s="88"/>
      <c r="K29486" s="88"/>
    </row>
    <row r="29487" spans="2:11" hidden="1" x14ac:dyDescent="0.2">
      <c r="B29487" s="88"/>
      <c r="C29487" s="88"/>
      <c r="D29487" s="88"/>
      <c r="E29487" s="88"/>
      <c r="F29487" s="88"/>
      <c r="G29487" s="88"/>
      <c r="H29487" s="88"/>
      <c r="I29487" s="88"/>
      <c r="J29487" s="88"/>
      <c r="K29487" s="88"/>
    </row>
    <row r="29488" spans="2:11" hidden="1" x14ac:dyDescent="0.2">
      <c r="B29488" s="88"/>
      <c r="C29488" s="88"/>
      <c r="D29488" s="88"/>
      <c r="E29488" s="88"/>
      <c r="F29488" s="88"/>
      <c r="G29488" s="88"/>
      <c r="H29488" s="88"/>
      <c r="I29488" s="88"/>
      <c r="J29488" s="88"/>
      <c r="K29488" s="88"/>
    </row>
    <row r="29489" spans="2:11" hidden="1" x14ac:dyDescent="0.2">
      <c r="B29489" s="88"/>
      <c r="C29489" s="88"/>
      <c r="D29489" s="88"/>
      <c r="E29489" s="88"/>
      <c r="F29489" s="88"/>
      <c r="G29489" s="88"/>
      <c r="H29489" s="88"/>
      <c r="I29489" s="88"/>
      <c r="J29489" s="88"/>
      <c r="K29489" s="88"/>
    </row>
    <row r="29490" spans="2:11" hidden="1" x14ac:dyDescent="0.2">
      <c r="B29490" s="88"/>
      <c r="C29490" s="88"/>
      <c r="D29490" s="88"/>
      <c r="E29490" s="88"/>
      <c r="F29490" s="88"/>
      <c r="G29490" s="88"/>
      <c r="H29490" s="88"/>
      <c r="I29490" s="88"/>
      <c r="J29490" s="88"/>
      <c r="K29490" s="88"/>
    </row>
    <row r="29491" spans="2:11" hidden="1" x14ac:dyDescent="0.2">
      <c r="B29491" s="88"/>
      <c r="C29491" s="88"/>
      <c r="D29491" s="88"/>
      <c r="E29491" s="88"/>
      <c r="F29491" s="88"/>
      <c r="G29491" s="88"/>
      <c r="H29491" s="88"/>
      <c r="I29491" s="88"/>
      <c r="J29491" s="88"/>
      <c r="K29491" s="88"/>
    </row>
    <row r="29492" spans="2:11" hidden="1" x14ac:dyDescent="0.2">
      <c r="B29492" s="88"/>
      <c r="C29492" s="88"/>
      <c r="D29492" s="88"/>
      <c r="E29492" s="88"/>
      <c r="F29492" s="88"/>
      <c r="G29492" s="88"/>
      <c r="H29492" s="88"/>
      <c r="I29492" s="88"/>
      <c r="J29492" s="88"/>
      <c r="K29492" s="88"/>
    </row>
    <row r="29493" spans="2:11" hidden="1" x14ac:dyDescent="0.2">
      <c r="B29493" s="88"/>
      <c r="C29493" s="88"/>
      <c r="D29493" s="88"/>
      <c r="E29493" s="88"/>
      <c r="F29493" s="88"/>
      <c r="G29493" s="88"/>
      <c r="H29493" s="88"/>
      <c r="I29493" s="88"/>
      <c r="J29493" s="88"/>
      <c r="K29493" s="88"/>
    </row>
    <row r="29494" spans="2:11" hidden="1" x14ac:dyDescent="0.2">
      <c r="B29494" s="88"/>
      <c r="C29494" s="88"/>
      <c r="D29494" s="88"/>
      <c r="E29494" s="88"/>
      <c r="F29494" s="88"/>
      <c r="G29494" s="88"/>
      <c r="H29494" s="88"/>
      <c r="I29494" s="88"/>
      <c r="J29494" s="88"/>
      <c r="K29494" s="88"/>
    </row>
    <row r="29495" spans="2:11" hidden="1" x14ac:dyDescent="0.2">
      <c r="B29495" s="88"/>
      <c r="C29495" s="88"/>
      <c r="D29495" s="88"/>
      <c r="E29495" s="88"/>
      <c r="F29495" s="88"/>
      <c r="G29495" s="88"/>
      <c r="H29495" s="88"/>
      <c r="I29495" s="88"/>
      <c r="J29495" s="88"/>
      <c r="K29495" s="88"/>
    </row>
    <row r="29496" spans="2:11" hidden="1" x14ac:dyDescent="0.2">
      <c r="B29496" s="88"/>
      <c r="C29496" s="88"/>
      <c r="D29496" s="88"/>
      <c r="E29496" s="88"/>
      <c r="F29496" s="88"/>
      <c r="G29496" s="88"/>
      <c r="H29496" s="88"/>
      <c r="I29496" s="88"/>
      <c r="J29496" s="88"/>
      <c r="K29496" s="88"/>
    </row>
    <row r="29497" spans="2:11" hidden="1" x14ac:dyDescent="0.2">
      <c r="B29497" s="88"/>
      <c r="C29497" s="88"/>
      <c r="D29497" s="88"/>
      <c r="E29497" s="88"/>
      <c r="F29497" s="88"/>
      <c r="G29497" s="88"/>
      <c r="H29497" s="88"/>
      <c r="I29497" s="88"/>
      <c r="J29497" s="88"/>
      <c r="K29497" s="88"/>
    </row>
    <row r="29498" spans="2:11" hidden="1" x14ac:dyDescent="0.2">
      <c r="B29498" s="88"/>
      <c r="C29498" s="88"/>
      <c r="D29498" s="88"/>
      <c r="E29498" s="88"/>
      <c r="F29498" s="88"/>
      <c r="G29498" s="88"/>
      <c r="H29498" s="88"/>
      <c r="I29498" s="88"/>
      <c r="J29498" s="88"/>
      <c r="K29498" s="88"/>
    </row>
    <row r="29499" spans="2:11" hidden="1" x14ac:dyDescent="0.2">
      <c r="B29499" s="88"/>
      <c r="C29499" s="88"/>
      <c r="D29499" s="88"/>
      <c r="E29499" s="88"/>
      <c r="F29499" s="88"/>
      <c r="G29499" s="88"/>
      <c r="H29499" s="88"/>
      <c r="I29499" s="88"/>
      <c r="J29499" s="88"/>
      <c r="K29499" s="88"/>
    </row>
    <row r="29500" spans="2:11" hidden="1" x14ac:dyDescent="0.2">
      <c r="B29500" s="88"/>
      <c r="C29500" s="88"/>
      <c r="D29500" s="88"/>
      <c r="E29500" s="88"/>
      <c r="F29500" s="88"/>
      <c r="G29500" s="88"/>
      <c r="H29500" s="88"/>
      <c r="I29500" s="88"/>
      <c r="J29500" s="88"/>
      <c r="K29500" s="88"/>
    </row>
    <row r="29501" spans="2:11" hidden="1" x14ac:dyDescent="0.2">
      <c r="B29501" s="88"/>
      <c r="C29501" s="88"/>
      <c r="D29501" s="88"/>
      <c r="E29501" s="88"/>
      <c r="F29501" s="88"/>
      <c r="G29501" s="88"/>
      <c r="H29501" s="88"/>
      <c r="I29501" s="88"/>
      <c r="J29501" s="88"/>
      <c r="K29501" s="88"/>
    </row>
    <row r="29502" spans="2:11" hidden="1" x14ac:dyDescent="0.2">
      <c r="B29502" s="88"/>
      <c r="C29502" s="88"/>
      <c r="D29502" s="88"/>
      <c r="E29502" s="88"/>
      <c r="F29502" s="88"/>
      <c r="G29502" s="88"/>
      <c r="H29502" s="88"/>
      <c r="I29502" s="88"/>
      <c r="J29502" s="88"/>
      <c r="K29502" s="88"/>
    </row>
    <row r="29503" spans="2:11" hidden="1" x14ac:dyDescent="0.2">
      <c r="B29503" s="88"/>
      <c r="C29503" s="88"/>
      <c r="D29503" s="88"/>
      <c r="E29503" s="88"/>
      <c r="F29503" s="88"/>
      <c r="G29503" s="88"/>
      <c r="H29503" s="88"/>
      <c r="I29503" s="88"/>
      <c r="J29503" s="88"/>
      <c r="K29503" s="88"/>
    </row>
    <row r="29504" spans="2:11" hidden="1" x14ac:dyDescent="0.2">
      <c r="B29504" s="88"/>
      <c r="C29504" s="88"/>
      <c r="D29504" s="88"/>
      <c r="E29504" s="88"/>
      <c r="F29504" s="88"/>
      <c r="G29504" s="88"/>
      <c r="H29504" s="88"/>
      <c r="I29504" s="88"/>
      <c r="J29504" s="88"/>
      <c r="K29504" s="88"/>
    </row>
    <row r="29505" spans="2:11" hidden="1" x14ac:dyDescent="0.2">
      <c r="B29505" s="88"/>
      <c r="C29505" s="88"/>
      <c r="D29505" s="88"/>
      <c r="E29505" s="88"/>
      <c r="F29505" s="88"/>
      <c r="G29505" s="88"/>
      <c r="H29505" s="88"/>
      <c r="I29505" s="88"/>
      <c r="J29505" s="88"/>
      <c r="K29505" s="88"/>
    </row>
    <row r="29506" spans="2:11" hidden="1" x14ac:dyDescent="0.2">
      <c r="B29506" s="88"/>
      <c r="C29506" s="88"/>
      <c r="D29506" s="88"/>
      <c r="E29506" s="88"/>
      <c r="F29506" s="88"/>
      <c r="G29506" s="88"/>
      <c r="H29506" s="88"/>
      <c r="I29506" s="88"/>
      <c r="J29506" s="88"/>
      <c r="K29506" s="88"/>
    </row>
    <row r="29507" spans="2:11" hidden="1" x14ac:dyDescent="0.2">
      <c r="B29507" s="88"/>
      <c r="C29507" s="88"/>
      <c r="D29507" s="88"/>
      <c r="E29507" s="88"/>
      <c r="F29507" s="88"/>
      <c r="G29507" s="88"/>
      <c r="H29507" s="88"/>
      <c r="I29507" s="88"/>
      <c r="J29507" s="88"/>
      <c r="K29507" s="88"/>
    </row>
    <row r="29508" spans="2:11" hidden="1" x14ac:dyDescent="0.2">
      <c r="B29508" s="88"/>
      <c r="C29508" s="88"/>
      <c r="D29508" s="88"/>
      <c r="E29508" s="88"/>
      <c r="F29508" s="88"/>
      <c r="G29508" s="88"/>
      <c r="H29508" s="88"/>
      <c r="I29508" s="88"/>
      <c r="J29508" s="88"/>
      <c r="K29508" s="88"/>
    </row>
    <row r="29509" spans="2:11" hidden="1" x14ac:dyDescent="0.2">
      <c r="B29509" s="88"/>
      <c r="C29509" s="88"/>
      <c r="D29509" s="88"/>
      <c r="E29509" s="88"/>
      <c r="F29509" s="88"/>
      <c r="G29509" s="88"/>
      <c r="H29509" s="88"/>
      <c r="I29509" s="88"/>
      <c r="J29509" s="88"/>
      <c r="K29509" s="88"/>
    </row>
    <row r="29510" spans="2:11" hidden="1" x14ac:dyDescent="0.2">
      <c r="B29510" s="88"/>
      <c r="C29510" s="88"/>
      <c r="D29510" s="88"/>
      <c r="E29510" s="88"/>
      <c r="F29510" s="88"/>
      <c r="G29510" s="88"/>
      <c r="H29510" s="88"/>
      <c r="I29510" s="88"/>
      <c r="J29510" s="88"/>
      <c r="K29510" s="88"/>
    </row>
    <row r="29511" spans="2:11" hidden="1" x14ac:dyDescent="0.2">
      <c r="B29511" s="88"/>
      <c r="C29511" s="88"/>
      <c r="D29511" s="88"/>
      <c r="E29511" s="88"/>
      <c r="F29511" s="88"/>
      <c r="G29511" s="88"/>
      <c r="H29511" s="88"/>
      <c r="I29511" s="88"/>
      <c r="J29511" s="88"/>
      <c r="K29511" s="88"/>
    </row>
    <row r="29512" spans="2:11" hidden="1" x14ac:dyDescent="0.2">
      <c r="B29512" s="88"/>
      <c r="C29512" s="88"/>
      <c r="D29512" s="88"/>
      <c r="E29512" s="88"/>
      <c r="F29512" s="88"/>
      <c r="G29512" s="88"/>
      <c r="H29512" s="88"/>
      <c r="I29512" s="88"/>
      <c r="J29512" s="88"/>
      <c r="K29512" s="88"/>
    </row>
    <row r="29513" spans="2:11" hidden="1" x14ac:dyDescent="0.2">
      <c r="B29513" s="88"/>
      <c r="C29513" s="88"/>
      <c r="D29513" s="88"/>
      <c r="E29513" s="88"/>
      <c r="F29513" s="88"/>
      <c r="G29513" s="88"/>
      <c r="H29513" s="88"/>
      <c r="I29513" s="88"/>
      <c r="J29513" s="88"/>
      <c r="K29513" s="88"/>
    </row>
    <row r="29514" spans="2:11" hidden="1" x14ac:dyDescent="0.2">
      <c r="B29514" s="88"/>
      <c r="C29514" s="88"/>
      <c r="D29514" s="88"/>
      <c r="E29514" s="88"/>
      <c r="F29514" s="88"/>
      <c r="G29514" s="88"/>
      <c r="H29514" s="88"/>
      <c r="I29514" s="88"/>
      <c r="J29514" s="88"/>
      <c r="K29514" s="88"/>
    </row>
    <row r="29515" spans="2:11" hidden="1" x14ac:dyDescent="0.2">
      <c r="B29515" s="88"/>
      <c r="C29515" s="88"/>
      <c r="D29515" s="88"/>
      <c r="E29515" s="88"/>
      <c r="F29515" s="88"/>
      <c r="G29515" s="88"/>
      <c r="H29515" s="88"/>
      <c r="I29515" s="88"/>
      <c r="J29515" s="88"/>
      <c r="K29515" s="88"/>
    </row>
    <row r="29516" spans="2:11" hidden="1" x14ac:dyDescent="0.2">
      <c r="B29516" s="88"/>
      <c r="C29516" s="88"/>
      <c r="D29516" s="88"/>
      <c r="E29516" s="88"/>
      <c r="F29516" s="88"/>
      <c r="G29516" s="88"/>
      <c r="H29516" s="88"/>
      <c r="I29516" s="88"/>
      <c r="J29516" s="88"/>
      <c r="K29516" s="88"/>
    </row>
    <row r="29517" spans="2:11" hidden="1" x14ac:dyDescent="0.2">
      <c r="B29517" s="88"/>
      <c r="C29517" s="88"/>
      <c r="D29517" s="88"/>
      <c r="E29517" s="88"/>
      <c r="F29517" s="88"/>
      <c r="G29517" s="88"/>
      <c r="H29517" s="88"/>
      <c r="I29517" s="88"/>
      <c r="J29517" s="88"/>
      <c r="K29517" s="88"/>
    </row>
    <row r="29518" spans="2:11" hidden="1" x14ac:dyDescent="0.2">
      <c r="B29518" s="88"/>
      <c r="C29518" s="88"/>
      <c r="D29518" s="88"/>
      <c r="E29518" s="88"/>
      <c r="F29518" s="88"/>
      <c r="G29518" s="88"/>
      <c r="H29518" s="88"/>
      <c r="I29518" s="88"/>
      <c r="J29518" s="88"/>
      <c r="K29518" s="88"/>
    </row>
    <row r="29519" spans="2:11" hidden="1" x14ac:dyDescent="0.2">
      <c r="B29519" s="88"/>
      <c r="C29519" s="88"/>
      <c r="D29519" s="88"/>
      <c r="E29519" s="88"/>
      <c r="F29519" s="88"/>
      <c r="G29519" s="88"/>
      <c r="H29519" s="88"/>
      <c r="I29519" s="88"/>
      <c r="J29519" s="88"/>
      <c r="K29519" s="88"/>
    </row>
    <row r="29520" spans="2:11" hidden="1" x14ac:dyDescent="0.2">
      <c r="B29520" s="88"/>
      <c r="C29520" s="88"/>
      <c r="D29520" s="88"/>
      <c r="E29520" s="88"/>
      <c r="F29520" s="88"/>
      <c r="G29520" s="88"/>
      <c r="H29520" s="88"/>
      <c r="I29520" s="88"/>
      <c r="J29520" s="88"/>
      <c r="K29520" s="88"/>
    </row>
    <row r="29521" spans="2:11" hidden="1" x14ac:dyDescent="0.2">
      <c r="B29521" s="88"/>
      <c r="C29521" s="88"/>
      <c r="D29521" s="88"/>
      <c r="E29521" s="88"/>
      <c r="F29521" s="88"/>
      <c r="G29521" s="88"/>
      <c r="H29521" s="88"/>
      <c r="I29521" s="88"/>
      <c r="J29521" s="88"/>
      <c r="K29521" s="88"/>
    </row>
    <row r="29522" spans="2:11" hidden="1" x14ac:dyDescent="0.2">
      <c r="B29522" s="88"/>
      <c r="C29522" s="88"/>
      <c r="D29522" s="88"/>
      <c r="E29522" s="88"/>
      <c r="F29522" s="88"/>
      <c r="G29522" s="88"/>
      <c r="H29522" s="88"/>
      <c r="I29522" s="88"/>
      <c r="J29522" s="88"/>
      <c r="K29522" s="88"/>
    </row>
    <row r="29523" spans="2:11" hidden="1" x14ac:dyDescent="0.2">
      <c r="B29523" s="88"/>
      <c r="C29523" s="88"/>
      <c r="D29523" s="88"/>
      <c r="E29523" s="88"/>
      <c r="F29523" s="88"/>
      <c r="G29523" s="88"/>
      <c r="H29523" s="88"/>
      <c r="I29523" s="88"/>
      <c r="J29523" s="88"/>
      <c r="K29523" s="88"/>
    </row>
    <row r="29524" spans="2:11" hidden="1" x14ac:dyDescent="0.2">
      <c r="B29524" s="88"/>
      <c r="C29524" s="88"/>
      <c r="D29524" s="88"/>
      <c r="E29524" s="88"/>
      <c r="F29524" s="88"/>
      <c r="G29524" s="88"/>
      <c r="H29524" s="88"/>
      <c r="I29524" s="88"/>
      <c r="J29524" s="88"/>
      <c r="K29524" s="88"/>
    </row>
    <row r="29525" spans="2:11" hidden="1" x14ac:dyDescent="0.2">
      <c r="B29525" s="88"/>
      <c r="C29525" s="88"/>
      <c r="D29525" s="88"/>
      <c r="E29525" s="88"/>
      <c r="F29525" s="88"/>
      <c r="G29525" s="88"/>
      <c r="H29525" s="88"/>
      <c r="I29525" s="88"/>
      <c r="J29525" s="88"/>
      <c r="K29525" s="88"/>
    </row>
    <row r="29526" spans="2:11" hidden="1" x14ac:dyDescent="0.2">
      <c r="B29526" s="88"/>
      <c r="C29526" s="88"/>
      <c r="D29526" s="88"/>
      <c r="E29526" s="88"/>
      <c r="F29526" s="88"/>
      <c r="G29526" s="88"/>
      <c r="H29526" s="88"/>
      <c r="I29526" s="88"/>
      <c r="J29526" s="88"/>
      <c r="K29526" s="88"/>
    </row>
    <row r="29527" spans="2:11" hidden="1" x14ac:dyDescent="0.2">
      <c r="B29527" s="88"/>
      <c r="C29527" s="88"/>
      <c r="D29527" s="88"/>
      <c r="E29527" s="88"/>
      <c r="F29527" s="88"/>
      <c r="G29527" s="88"/>
      <c r="H29527" s="88"/>
      <c r="I29527" s="88"/>
      <c r="J29527" s="88"/>
      <c r="K29527" s="88"/>
    </row>
    <row r="29528" spans="2:11" hidden="1" x14ac:dyDescent="0.2">
      <c r="B29528" s="88"/>
      <c r="C29528" s="88"/>
      <c r="D29528" s="88"/>
      <c r="E29528" s="88"/>
      <c r="F29528" s="88"/>
      <c r="G29528" s="88"/>
      <c r="H29528" s="88"/>
      <c r="I29528" s="88"/>
      <c r="J29528" s="88"/>
      <c r="K29528" s="88"/>
    </row>
    <row r="29529" spans="2:11" hidden="1" x14ac:dyDescent="0.2">
      <c r="B29529" s="88"/>
      <c r="C29529" s="88"/>
      <c r="D29529" s="88"/>
      <c r="E29529" s="88"/>
      <c r="F29529" s="88"/>
      <c r="G29529" s="88"/>
      <c r="H29529" s="88"/>
      <c r="I29529" s="88"/>
      <c r="J29529" s="88"/>
      <c r="K29529" s="88"/>
    </row>
    <row r="29530" spans="2:11" hidden="1" x14ac:dyDescent="0.2">
      <c r="B29530" s="88"/>
      <c r="C29530" s="88"/>
      <c r="D29530" s="88"/>
      <c r="E29530" s="88"/>
      <c r="F29530" s="88"/>
      <c r="G29530" s="88"/>
      <c r="H29530" s="88"/>
      <c r="I29530" s="88"/>
      <c r="J29530" s="88"/>
      <c r="K29530" s="88"/>
    </row>
    <row r="29531" spans="2:11" hidden="1" x14ac:dyDescent="0.2">
      <c r="B29531" s="88"/>
      <c r="C29531" s="88"/>
      <c r="D29531" s="88"/>
      <c r="E29531" s="88"/>
      <c r="F29531" s="88"/>
      <c r="G29531" s="88"/>
      <c r="H29531" s="88"/>
      <c r="I29531" s="88"/>
      <c r="J29531" s="88"/>
      <c r="K29531" s="88"/>
    </row>
    <row r="29532" spans="2:11" hidden="1" x14ac:dyDescent="0.2">
      <c r="B29532" s="88"/>
      <c r="C29532" s="88"/>
      <c r="D29532" s="88"/>
      <c r="E29532" s="88"/>
      <c r="F29532" s="88"/>
      <c r="G29532" s="88"/>
      <c r="H29532" s="88"/>
      <c r="I29532" s="88"/>
      <c r="J29532" s="88"/>
      <c r="K29532" s="88"/>
    </row>
    <row r="29533" spans="2:11" hidden="1" x14ac:dyDescent="0.2">
      <c r="B29533" s="88"/>
      <c r="C29533" s="88"/>
      <c r="D29533" s="88"/>
      <c r="E29533" s="88"/>
      <c r="F29533" s="88"/>
      <c r="G29533" s="88"/>
      <c r="H29533" s="88"/>
      <c r="I29533" s="88"/>
      <c r="J29533" s="88"/>
      <c r="K29533" s="88"/>
    </row>
    <row r="29534" spans="2:11" hidden="1" x14ac:dyDescent="0.2">
      <c r="B29534" s="88"/>
      <c r="C29534" s="88"/>
      <c r="D29534" s="88"/>
      <c r="E29534" s="88"/>
      <c r="F29534" s="88"/>
      <c r="G29534" s="88"/>
      <c r="H29534" s="88"/>
      <c r="I29534" s="88"/>
      <c r="J29534" s="88"/>
      <c r="K29534" s="88"/>
    </row>
    <row r="29535" spans="2:11" hidden="1" x14ac:dyDescent="0.2">
      <c r="B29535" s="88"/>
      <c r="C29535" s="88"/>
      <c r="D29535" s="88"/>
      <c r="E29535" s="88"/>
      <c r="F29535" s="88"/>
      <c r="G29535" s="88"/>
      <c r="H29535" s="88"/>
      <c r="I29535" s="88"/>
      <c r="J29535" s="88"/>
      <c r="K29535" s="88"/>
    </row>
    <row r="29536" spans="2:11" hidden="1" x14ac:dyDescent="0.2">
      <c r="B29536" s="88"/>
      <c r="C29536" s="88"/>
      <c r="D29536" s="88"/>
      <c r="E29536" s="88"/>
      <c r="F29536" s="88"/>
      <c r="G29536" s="88"/>
      <c r="H29536" s="88"/>
      <c r="I29536" s="88"/>
      <c r="J29536" s="88"/>
      <c r="K29536" s="88"/>
    </row>
    <row r="29537" spans="2:11" hidden="1" x14ac:dyDescent="0.2">
      <c r="B29537" s="88"/>
      <c r="C29537" s="88"/>
      <c r="D29537" s="88"/>
      <c r="E29537" s="88"/>
      <c r="F29537" s="88"/>
      <c r="G29537" s="88"/>
      <c r="H29537" s="88"/>
      <c r="I29537" s="88"/>
      <c r="J29537" s="88"/>
      <c r="K29537" s="88"/>
    </row>
    <row r="29538" spans="2:11" hidden="1" x14ac:dyDescent="0.2">
      <c r="B29538" s="88"/>
      <c r="C29538" s="88"/>
      <c r="D29538" s="88"/>
      <c r="E29538" s="88"/>
      <c r="F29538" s="88"/>
      <c r="G29538" s="88"/>
      <c r="H29538" s="88"/>
      <c r="I29538" s="88"/>
      <c r="J29538" s="88"/>
      <c r="K29538" s="88"/>
    </row>
    <row r="29539" spans="2:11" hidden="1" x14ac:dyDescent="0.2">
      <c r="B29539" s="88"/>
      <c r="C29539" s="88"/>
      <c r="D29539" s="88"/>
      <c r="E29539" s="88"/>
      <c r="F29539" s="88"/>
      <c r="G29539" s="88"/>
      <c r="H29539" s="88"/>
      <c r="I29539" s="88"/>
      <c r="J29539" s="88"/>
      <c r="K29539" s="88"/>
    </row>
    <row r="29540" spans="2:11" hidden="1" x14ac:dyDescent="0.2">
      <c r="B29540" s="88"/>
      <c r="C29540" s="88"/>
      <c r="D29540" s="88"/>
      <c r="E29540" s="88"/>
      <c r="F29540" s="88"/>
      <c r="G29540" s="88"/>
      <c r="H29540" s="88"/>
      <c r="I29540" s="88"/>
      <c r="J29540" s="88"/>
      <c r="K29540" s="88"/>
    </row>
    <row r="29541" spans="2:11" hidden="1" x14ac:dyDescent="0.2">
      <c r="B29541" s="88"/>
      <c r="C29541" s="88"/>
      <c r="D29541" s="88"/>
      <c r="E29541" s="88"/>
      <c r="F29541" s="88"/>
      <c r="G29541" s="88"/>
      <c r="H29541" s="88"/>
      <c r="I29541" s="88"/>
      <c r="J29541" s="88"/>
      <c r="K29541" s="88"/>
    </row>
    <row r="29542" spans="2:11" hidden="1" x14ac:dyDescent="0.2">
      <c r="B29542" s="88"/>
      <c r="C29542" s="88"/>
      <c r="D29542" s="88"/>
      <c r="E29542" s="88"/>
      <c r="F29542" s="88"/>
      <c r="G29542" s="88"/>
      <c r="H29542" s="88"/>
      <c r="I29542" s="88"/>
      <c r="J29542" s="88"/>
      <c r="K29542" s="88"/>
    </row>
    <row r="29543" spans="2:11" hidden="1" x14ac:dyDescent="0.2">
      <c r="B29543" s="88"/>
      <c r="C29543" s="88"/>
      <c r="D29543" s="88"/>
      <c r="E29543" s="88"/>
      <c r="F29543" s="88"/>
      <c r="G29543" s="88"/>
      <c r="H29543" s="88"/>
      <c r="I29543" s="88"/>
      <c r="J29543" s="88"/>
      <c r="K29543" s="88"/>
    </row>
    <row r="29544" spans="2:11" hidden="1" x14ac:dyDescent="0.2">
      <c r="B29544" s="88"/>
      <c r="C29544" s="88"/>
      <c r="D29544" s="88"/>
      <c r="E29544" s="88"/>
      <c r="F29544" s="88"/>
      <c r="G29544" s="88"/>
      <c r="H29544" s="88"/>
      <c r="I29544" s="88"/>
      <c r="J29544" s="88"/>
      <c r="K29544" s="88"/>
    </row>
    <row r="29545" spans="2:11" hidden="1" x14ac:dyDescent="0.2">
      <c r="B29545" s="88"/>
      <c r="C29545" s="88"/>
      <c r="D29545" s="88"/>
      <c r="E29545" s="88"/>
      <c r="F29545" s="88"/>
      <c r="G29545" s="88"/>
      <c r="H29545" s="88"/>
      <c r="I29545" s="88"/>
      <c r="J29545" s="88"/>
      <c r="K29545" s="88"/>
    </row>
    <row r="29546" spans="2:11" hidden="1" x14ac:dyDescent="0.2">
      <c r="B29546" s="88"/>
      <c r="C29546" s="88"/>
      <c r="D29546" s="88"/>
      <c r="E29546" s="88"/>
      <c r="F29546" s="88"/>
      <c r="G29546" s="88"/>
      <c r="H29546" s="88"/>
      <c r="I29546" s="88"/>
      <c r="J29546" s="88"/>
      <c r="K29546" s="88"/>
    </row>
    <row r="29547" spans="2:11" hidden="1" x14ac:dyDescent="0.2">
      <c r="B29547" s="88"/>
      <c r="C29547" s="88"/>
      <c r="D29547" s="88"/>
      <c r="E29547" s="88"/>
      <c r="F29547" s="88"/>
      <c r="G29547" s="88"/>
      <c r="H29547" s="88"/>
      <c r="I29547" s="88"/>
      <c r="J29547" s="88"/>
      <c r="K29547" s="88"/>
    </row>
    <row r="29548" spans="2:11" hidden="1" x14ac:dyDescent="0.2">
      <c r="B29548" s="88"/>
      <c r="C29548" s="88"/>
      <c r="D29548" s="88"/>
      <c r="E29548" s="88"/>
      <c r="F29548" s="88"/>
      <c r="G29548" s="88"/>
      <c r="H29548" s="88"/>
      <c r="I29548" s="88"/>
      <c r="J29548" s="88"/>
      <c r="K29548" s="88"/>
    </row>
    <row r="29549" spans="2:11" hidden="1" x14ac:dyDescent="0.2">
      <c r="B29549" s="88"/>
      <c r="C29549" s="88"/>
      <c r="D29549" s="88"/>
      <c r="E29549" s="88"/>
      <c r="F29549" s="88"/>
      <c r="G29549" s="88"/>
      <c r="H29549" s="88"/>
      <c r="I29549" s="88"/>
      <c r="J29549" s="88"/>
      <c r="K29549" s="88"/>
    </row>
    <row r="29550" spans="2:11" hidden="1" x14ac:dyDescent="0.2">
      <c r="B29550" s="88"/>
      <c r="C29550" s="88"/>
      <c r="D29550" s="88"/>
      <c r="E29550" s="88"/>
      <c r="F29550" s="88"/>
      <c r="G29550" s="88"/>
      <c r="H29550" s="88"/>
      <c r="I29550" s="88"/>
      <c r="J29550" s="88"/>
      <c r="K29550" s="88"/>
    </row>
    <row r="29551" spans="2:11" hidden="1" x14ac:dyDescent="0.2">
      <c r="B29551" s="88"/>
      <c r="C29551" s="88"/>
      <c r="D29551" s="88"/>
      <c r="E29551" s="88"/>
      <c r="F29551" s="88"/>
      <c r="G29551" s="88"/>
      <c r="H29551" s="88"/>
      <c r="I29551" s="88"/>
      <c r="J29551" s="88"/>
      <c r="K29551" s="88"/>
    </row>
    <row r="29552" spans="2:11" hidden="1" x14ac:dyDescent="0.2">
      <c r="B29552" s="88"/>
      <c r="C29552" s="88"/>
      <c r="D29552" s="88"/>
      <c r="E29552" s="88"/>
      <c r="F29552" s="88"/>
      <c r="G29552" s="88"/>
      <c r="H29552" s="88"/>
      <c r="I29552" s="88"/>
      <c r="J29552" s="88"/>
      <c r="K29552" s="88"/>
    </row>
    <row r="29553" spans="2:11" hidden="1" x14ac:dyDescent="0.2">
      <c r="B29553" s="88"/>
      <c r="C29553" s="88"/>
      <c r="D29553" s="88"/>
      <c r="E29553" s="88"/>
      <c r="F29553" s="88"/>
      <c r="G29553" s="88"/>
      <c r="H29553" s="88"/>
      <c r="I29553" s="88"/>
      <c r="J29553" s="88"/>
      <c r="K29553" s="88"/>
    </row>
    <row r="29554" spans="2:11" hidden="1" x14ac:dyDescent="0.2">
      <c r="B29554" s="88"/>
      <c r="C29554" s="88"/>
      <c r="D29554" s="88"/>
      <c r="E29554" s="88"/>
      <c r="F29554" s="88"/>
      <c r="G29554" s="88"/>
      <c r="H29554" s="88"/>
      <c r="I29554" s="88"/>
      <c r="J29554" s="88"/>
      <c r="K29554" s="88"/>
    </row>
    <row r="29555" spans="2:11" hidden="1" x14ac:dyDescent="0.2">
      <c r="B29555" s="88"/>
      <c r="C29555" s="88"/>
      <c r="D29555" s="88"/>
      <c r="E29555" s="88"/>
      <c r="F29555" s="88"/>
      <c r="G29555" s="88"/>
      <c r="H29555" s="88"/>
      <c r="I29555" s="88"/>
      <c r="J29555" s="88"/>
      <c r="K29555" s="88"/>
    </row>
    <row r="29556" spans="2:11" hidden="1" x14ac:dyDescent="0.2">
      <c r="B29556" s="88"/>
      <c r="C29556" s="88"/>
      <c r="D29556" s="88"/>
      <c r="E29556" s="88"/>
      <c r="F29556" s="88"/>
      <c r="G29556" s="88"/>
      <c r="H29556" s="88"/>
      <c r="I29556" s="88"/>
      <c r="J29556" s="88"/>
      <c r="K29556" s="88"/>
    </row>
    <row r="29557" spans="2:11" hidden="1" x14ac:dyDescent="0.2">
      <c r="B29557" s="88"/>
      <c r="C29557" s="88"/>
      <c r="D29557" s="88"/>
      <c r="E29557" s="88"/>
      <c r="F29557" s="88"/>
      <c r="G29557" s="88"/>
      <c r="H29557" s="88"/>
      <c r="I29557" s="88"/>
      <c r="J29557" s="88"/>
      <c r="K29557" s="88"/>
    </row>
    <row r="29558" spans="2:11" hidden="1" x14ac:dyDescent="0.2">
      <c r="B29558" s="88"/>
      <c r="C29558" s="88"/>
      <c r="D29558" s="88"/>
      <c r="E29558" s="88"/>
      <c r="F29558" s="88"/>
      <c r="G29558" s="88"/>
      <c r="H29558" s="88"/>
      <c r="I29558" s="88"/>
      <c r="J29558" s="88"/>
      <c r="K29558" s="88"/>
    </row>
    <row r="29559" spans="2:11" hidden="1" x14ac:dyDescent="0.2">
      <c r="B29559" s="88"/>
      <c r="C29559" s="88"/>
      <c r="D29559" s="88"/>
      <c r="E29559" s="88"/>
      <c r="F29559" s="88"/>
      <c r="G29559" s="88"/>
      <c r="H29559" s="88"/>
      <c r="I29559" s="88"/>
      <c r="J29559" s="88"/>
      <c r="K29559" s="88"/>
    </row>
    <row r="29560" spans="2:11" hidden="1" x14ac:dyDescent="0.2">
      <c r="B29560" s="88"/>
      <c r="C29560" s="88"/>
      <c r="D29560" s="88"/>
      <c r="E29560" s="88"/>
      <c r="F29560" s="88"/>
      <c r="G29560" s="88"/>
      <c r="H29560" s="88"/>
      <c r="I29560" s="88"/>
      <c r="J29560" s="88"/>
      <c r="K29560" s="88"/>
    </row>
    <row r="29561" spans="2:11" hidden="1" x14ac:dyDescent="0.2">
      <c r="B29561" s="88"/>
      <c r="C29561" s="88"/>
      <c r="D29561" s="88"/>
      <c r="E29561" s="88"/>
      <c r="F29561" s="88"/>
      <c r="G29561" s="88"/>
      <c r="H29561" s="88"/>
      <c r="I29561" s="88"/>
      <c r="J29561" s="88"/>
      <c r="K29561" s="88"/>
    </row>
    <row r="29562" spans="2:11" hidden="1" x14ac:dyDescent="0.2">
      <c r="B29562" s="88"/>
      <c r="C29562" s="88"/>
      <c r="D29562" s="88"/>
      <c r="E29562" s="88"/>
      <c r="F29562" s="88"/>
      <c r="G29562" s="88"/>
      <c r="H29562" s="88"/>
      <c r="I29562" s="88"/>
      <c r="J29562" s="88"/>
      <c r="K29562" s="88"/>
    </row>
    <row r="29563" spans="2:11" hidden="1" x14ac:dyDescent="0.2">
      <c r="B29563" s="88"/>
      <c r="C29563" s="88"/>
      <c r="D29563" s="88"/>
      <c r="E29563" s="88"/>
      <c r="F29563" s="88"/>
      <c r="G29563" s="88"/>
      <c r="H29563" s="88"/>
      <c r="I29563" s="88"/>
      <c r="J29563" s="88"/>
      <c r="K29563" s="88"/>
    </row>
    <row r="29564" spans="2:11" hidden="1" x14ac:dyDescent="0.2">
      <c r="B29564" s="88"/>
      <c r="C29564" s="88"/>
      <c r="D29564" s="88"/>
      <c r="E29564" s="88"/>
      <c r="F29564" s="88"/>
      <c r="G29564" s="88"/>
      <c r="H29564" s="88"/>
      <c r="I29564" s="88"/>
      <c r="J29564" s="88"/>
      <c r="K29564" s="88"/>
    </row>
    <row r="29565" spans="2:11" hidden="1" x14ac:dyDescent="0.2">
      <c r="B29565" s="88"/>
      <c r="C29565" s="88"/>
      <c r="D29565" s="88"/>
      <c r="E29565" s="88"/>
      <c r="F29565" s="88"/>
      <c r="G29565" s="88"/>
      <c r="H29565" s="88"/>
      <c r="I29565" s="88"/>
      <c r="J29565" s="88"/>
      <c r="K29565" s="88"/>
    </row>
    <row r="29566" spans="2:11" hidden="1" x14ac:dyDescent="0.2">
      <c r="B29566" s="88"/>
      <c r="C29566" s="88"/>
      <c r="D29566" s="88"/>
      <c r="E29566" s="88"/>
      <c r="F29566" s="88"/>
      <c r="G29566" s="88"/>
      <c r="H29566" s="88"/>
      <c r="I29566" s="88"/>
      <c r="J29566" s="88"/>
      <c r="K29566" s="88"/>
    </row>
    <row r="29567" spans="2:11" hidden="1" x14ac:dyDescent="0.2">
      <c r="B29567" s="88"/>
      <c r="C29567" s="88"/>
      <c r="D29567" s="88"/>
      <c r="E29567" s="88"/>
      <c r="F29567" s="88"/>
      <c r="G29567" s="88"/>
      <c r="H29567" s="88"/>
      <c r="I29567" s="88"/>
      <c r="J29567" s="88"/>
      <c r="K29567" s="88"/>
    </row>
    <row r="29568" spans="2:11" hidden="1" x14ac:dyDescent="0.2">
      <c r="B29568" s="88"/>
      <c r="C29568" s="88"/>
      <c r="D29568" s="88"/>
      <c r="E29568" s="88"/>
      <c r="F29568" s="88"/>
      <c r="G29568" s="88"/>
      <c r="H29568" s="88"/>
      <c r="I29568" s="88"/>
      <c r="J29568" s="88"/>
      <c r="K29568" s="88"/>
    </row>
    <row r="29569" spans="2:11" hidden="1" x14ac:dyDescent="0.2">
      <c r="B29569" s="88"/>
      <c r="C29569" s="88"/>
      <c r="D29569" s="88"/>
      <c r="E29569" s="88"/>
      <c r="F29569" s="88"/>
      <c r="G29569" s="88"/>
      <c r="H29569" s="88"/>
      <c r="I29569" s="88"/>
      <c r="J29569" s="88"/>
      <c r="K29569" s="88"/>
    </row>
    <row r="29570" spans="2:11" hidden="1" x14ac:dyDescent="0.2">
      <c r="B29570" s="88"/>
      <c r="C29570" s="88"/>
      <c r="D29570" s="88"/>
      <c r="E29570" s="88"/>
      <c r="F29570" s="88"/>
      <c r="G29570" s="88"/>
      <c r="H29570" s="88"/>
      <c r="I29570" s="88"/>
      <c r="J29570" s="88"/>
      <c r="K29570" s="88"/>
    </row>
    <row r="29571" spans="2:11" hidden="1" x14ac:dyDescent="0.2">
      <c r="B29571" s="88"/>
      <c r="C29571" s="88"/>
      <c r="D29571" s="88"/>
      <c r="E29571" s="88"/>
      <c r="F29571" s="88"/>
      <c r="G29571" s="88"/>
      <c r="H29571" s="88"/>
      <c r="I29571" s="88"/>
      <c r="J29571" s="88"/>
      <c r="K29571" s="88"/>
    </row>
    <row r="29572" spans="2:11" hidden="1" x14ac:dyDescent="0.2">
      <c r="B29572" s="88"/>
      <c r="C29572" s="88"/>
      <c r="D29572" s="88"/>
      <c r="E29572" s="88"/>
      <c r="F29572" s="88"/>
      <c r="G29572" s="88"/>
      <c r="H29572" s="88"/>
      <c r="I29572" s="88"/>
      <c r="J29572" s="88"/>
      <c r="K29572" s="88"/>
    </row>
    <row r="29573" spans="2:11" hidden="1" x14ac:dyDescent="0.2">
      <c r="B29573" s="88"/>
      <c r="C29573" s="88"/>
      <c r="D29573" s="88"/>
      <c r="E29573" s="88"/>
      <c r="F29573" s="88"/>
      <c r="G29573" s="88"/>
      <c r="H29573" s="88"/>
      <c r="I29573" s="88"/>
      <c r="J29573" s="88"/>
      <c r="K29573" s="88"/>
    </row>
    <row r="29574" spans="2:11" hidden="1" x14ac:dyDescent="0.2">
      <c r="B29574" s="88"/>
      <c r="C29574" s="88"/>
      <c r="D29574" s="88"/>
      <c r="E29574" s="88"/>
      <c r="F29574" s="88"/>
      <c r="G29574" s="88"/>
      <c r="H29574" s="88"/>
      <c r="I29574" s="88"/>
      <c r="J29574" s="88"/>
      <c r="K29574" s="88"/>
    </row>
    <row r="29575" spans="2:11" hidden="1" x14ac:dyDescent="0.2">
      <c r="B29575" s="88"/>
      <c r="C29575" s="88"/>
      <c r="D29575" s="88"/>
      <c r="E29575" s="88"/>
      <c r="F29575" s="88"/>
      <c r="G29575" s="88"/>
      <c r="H29575" s="88"/>
      <c r="I29575" s="88"/>
      <c r="J29575" s="88"/>
      <c r="K29575" s="88"/>
    </row>
    <row r="29576" spans="2:11" hidden="1" x14ac:dyDescent="0.2">
      <c r="B29576" s="88"/>
      <c r="C29576" s="88"/>
      <c r="D29576" s="88"/>
      <c r="E29576" s="88"/>
      <c r="F29576" s="88"/>
      <c r="G29576" s="88"/>
      <c r="H29576" s="88"/>
      <c r="I29576" s="88"/>
      <c r="J29576" s="88"/>
      <c r="K29576" s="88"/>
    </row>
    <row r="29577" spans="2:11" hidden="1" x14ac:dyDescent="0.2">
      <c r="B29577" s="88"/>
      <c r="C29577" s="88"/>
      <c r="D29577" s="88"/>
      <c r="E29577" s="88"/>
      <c r="F29577" s="88"/>
      <c r="G29577" s="88"/>
      <c r="H29577" s="88"/>
      <c r="I29577" s="88"/>
      <c r="J29577" s="88"/>
      <c r="K29577" s="88"/>
    </row>
    <row r="29578" spans="2:11" hidden="1" x14ac:dyDescent="0.2">
      <c r="B29578" s="88"/>
      <c r="C29578" s="88"/>
      <c r="D29578" s="88"/>
      <c r="E29578" s="88"/>
      <c r="F29578" s="88"/>
      <c r="G29578" s="88"/>
      <c r="H29578" s="88"/>
      <c r="I29578" s="88"/>
      <c r="J29578" s="88"/>
      <c r="K29578" s="88"/>
    </row>
    <row r="29579" spans="2:11" hidden="1" x14ac:dyDescent="0.2">
      <c r="B29579" s="88"/>
      <c r="C29579" s="88"/>
      <c r="D29579" s="88"/>
      <c r="E29579" s="88"/>
      <c r="F29579" s="88"/>
      <c r="G29579" s="88"/>
      <c r="H29579" s="88"/>
      <c r="I29579" s="88"/>
      <c r="J29579" s="88"/>
      <c r="K29579" s="88"/>
    </row>
    <row r="29580" spans="2:11" hidden="1" x14ac:dyDescent="0.2">
      <c r="B29580" s="88"/>
      <c r="C29580" s="88"/>
      <c r="D29580" s="88"/>
      <c r="E29580" s="88"/>
      <c r="F29580" s="88"/>
      <c r="G29580" s="88"/>
      <c r="H29580" s="88"/>
      <c r="I29580" s="88"/>
      <c r="J29580" s="88"/>
      <c r="K29580" s="88"/>
    </row>
    <row r="29581" spans="2:11" hidden="1" x14ac:dyDescent="0.2">
      <c r="B29581" s="88"/>
      <c r="C29581" s="88"/>
      <c r="D29581" s="88"/>
      <c r="E29581" s="88"/>
      <c r="F29581" s="88"/>
      <c r="G29581" s="88"/>
      <c r="H29581" s="88"/>
      <c r="I29581" s="88"/>
      <c r="J29581" s="88"/>
      <c r="K29581" s="88"/>
    </row>
    <row r="29582" spans="2:11" hidden="1" x14ac:dyDescent="0.2">
      <c r="B29582" s="88"/>
      <c r="C29582" s="88"/>
      <c r="D29582" s="88"/>
      <c r="E29582" s="88"/>
      <c r="F29582" s="88"/>
      <c r="G29582" s="88"/>
      <c r="H29582" s="88"/>
      <c r="I29582" s="88"/>
      <c r="J29582" s="88"/>
      <c r="K29582" s="88"/>
    </row>
    <row r="29583" spans="2:11" hidden="1" x14ac:dyDescent="0.2">
      <c r="B29583" s="88"/>
      <c r="C29583" s="88"/>
      <c r="D29583" s="88"/>
      <c r="E29583" s="88"/>
      <c r="F29583" s="88"/>
      <c r="G29583" s="88"/>
      <c r="H29583" s="88"/>
      <c r="I29583" s="88"/>
      <c r="J29583" s="88"/>
      <c r="K29583" s="88"/>
    </row>
    <row r="29584" spans="2:11" hidden="1" x14ac:dyDescent="0.2">
      <c r="B29584" s="88"/>
      <c r="C29584" s="88"/>
      <c r="D29584" s="88"/>
      <c r="E29584" s="88"/>
      <c r="F29584" s="88"/>
      <c r="G29584" s="88"/>
      <c r="H29584" s="88"/>
      <c r="I29584" s="88"/>
      <c r="J29584" s="88"/>
      <c r="K29584" s="88"/>
    </row>
    <row r="29585" spans="2:11" hidden="1" x14ac:dyDescent="0.2">
      <c r="B29585" s="88"/>
      <c r="C29585" s="88"/>
      <c r="D29585" s="88"/>
      <c r="E29585" s="88"/>
      <c r="F29585" s="88"/>
      <c r="G29585" s="88"/>
      <c r="H29585" s="88"/>
      <c r="I29585" s="88"/>
      <c r="J29585" s="88"/>
      <c r="K29585" s="88"/>
    </row>
    <row r="29586" spans="2:11" hidden="1" x14ac:dyDescent="0.2">
      <c r="B29586" s="88"/>
      <c r="C29586" s="88"/>
      <c r="D29586" s="88"/>
      <c r="E29586" s="88"/>
      <c r="F29586" s="88"/>
      <c r="G29586" s="88"/>
      <c r="H29586" s="88"/>
      <c r="I29586" s="88"/>
      <c r="J29586" s="88"/>
      <c r="K29586" s="88"/>
    </row>
    <row r="29587" spans="2:11" hidden="1" x14ac:dyDescent="0.2">
      <c r="B29587" s="88"/>
      <c r="C29587" s="88"/>
      <c r="D29587" s="88"/>
      <c r="E29587" s="88"/>
      <c r="F29587" s="88"/>
      <c r="G29587" s="88"/>
      <c r="H29587" s="88"/>
      <c r="I29587" s="88"/>
      <c r="J29587" s="88"/>
      <c r="K29587" s="88"/>
    </row>
    <row r="29588" spans="2:11" hidden="1" x14ac:dyDescent="0.2">
      <c r="B29588" s="88"/>
      <c r="C29588" s="88"/>
      <c r="D29588" s="88"/>
      <c r="E29588" s="88"/>
      <c r="F29588" s="88"/>
      <c r="G29588" s="88"/>
      <c r="H29588" s="88"/>
      <c r="I29588" s="88"/>
      <c r="J29588" s="88"/>
      <c r="K29588" s="88"/>
    </row>
    <row r="29589" spans="2:11" hidden="1" x14ac:dyDescent="0.2">
      <c r="B29589" s="88"/>
      <c r="C29589" s="88"/>
      <c r="D29589" s="88"/>
      <c r="E29589" s="88"/>
      <c r="F29589" s="88"/>
      <c r="G29589" s="88"/>
      <c r="H29589" s="88"/>
      <c r="I29589" s="88"/>
      <c r="J29589" s="88"/>
      <c r="K29589" s="88"/>
    </row>
    <row r="29590" spans="2:11" hidden="1" x14ac:dyDescent="0.2">
      <c r="B29590" s="88"/>
      <c r="C29590" s="88"/>
      <c r="D29590" s="88"/>
      <c r="E29590" s="88"/>
      <c r="F29590" s="88"/>
      <c r="G29590" s="88"/>
      <c r="H29590" s="88"/>
      <c r="I29590" s="88"/>
      <c r="J29590" s="88"/>
      <c r="K29590" s="88"/>
    </row>
    <row r="29591" spans="2:11" hidden="1" x14ac:dyDescent="0.2">
      <c r="B29591" s="88"/>
      <c r="C29591" s="88"/>
      <c r="D29591" s="88"/>
      <c r="E29591" s="88"/>
      <c r="F29591" s="88"/>
      <c r="G29591" s="88"/>
      <c r="H29591" s="88"/>
      <c r="I29591" s="88"/>
      <c r="J29591" s="88"/>
      <c r="K29591" s="88"/>
    </row>
    <row r="29592" spans="2:11" hidden="1" x14ac:dyDescent="0.2">
      <c r="B29592" s="88"/>
      <c r="C29592" s="88"/>
      <c r="D29592" s="88"/>
      <c r="E29592" s="88"/>
      <c r="F29592" s="88"/>
      <c r="G29592" s="88"/>
      <c r="H29592" s="88"/>
      <c r="I29592" s="88"/>
      <c r="J29592" s="88"/>
      <c r="K29592" s="88"/>
    </row>
    <row r="29593" spans="2:11" hidden="1" x14ac:dyDescent="0.2">
      <c r="B29593" s="88"/>
      <c r="C29593" s="88"/>
      <c r="D29593" s="88"/>
      <c r="E29593" s="88"/>
      <c r="F29593" s="88"/>
      <c r="G29593" s="88"/>
      <c r="H29593" s="88"/>
      <c r="I29593" s="88"/>
      <c r="J29593" s="88"/>
      <c r="K29593" s="88"/>
    </row>
    <row r="29594" spans="2:11" hidden="1" x14ac:dyDescent="0.2">
      <c r="B29594" s="88"/>
      <c r="C29594" s="88"/>
      <c r="D29594" s="88"/>
      <c r="E29594" s="88"/>
      <c r="F29594" s="88"/>
      <c r="G29594" s="88"/>
      <c r="H29594" s="88"/>
      <c r="I29594" s="88"/>
      <c r="J29594" s="88"/>
      <c r="K29594" s="88"/>
    </row>
    <row r="29595" spans="2:11" hidden="1" x14ac:dyDescent="0.2">
      <c r="B29595" s="88"/>
      <c r="C29595" s="88"/>
      <c r="D29595" s="88"/>
      <c r="E29595" s="88"/>
      <c r="F29595" s="88"/>
      <c r="G29595" s="88"/>
      <c r="H29595" s="88"/>
      <c r="I29595" s="88"/>
      <c r="J29595" s="88"/>
      <c r="K29595" s="88"/>
    </row>
    <row r="29596" spans="2:11" hidden="1" x14ac:dyDescent="0.2">
      <c r="B29596" s="88"/>
      <c r="C29596" s="88"/>
      <c r="D29596" s="88"/>
      <c r="E29596" s="88"/>
      <c r="F29596" s="88"/>
      <c r="G29596" s="88"/>
      <c r="H29596" s="88"/>
      <c r="I29596" s="88"/>
      <c r="J29596" s="88"/>
      <c r="K29596" s="88"/>
    </row>
    <row r="29597" spans="2:11" hidden="1" x14ac:dyDescent="0.2">
      <c r="B29597" s="88"/>
      <c r="C29597" s="88"/>
      <c r="D29597" s="88"/>
      <c r="E29597" s="88"/>
      <c r="F29597" s="88"/>
      <c r="G29597" s="88"/>
      <c r="H29597" s="88"/>
      <c r="I29597" s="88"/>
      <c r="J29597" s="88"/>
      <c r="K29597" s="88"/>
    </row>
    <row r="29598" spans="2:11" hidden="1" x14ac:dyDescent="0.2">
      <c r="B29598" s="88"/>
      <c r="C29598" s="88"/>
      <c r="D29598" s="88"/>
      <c r="E29598" s="88"/>
      <c r="F29598" s="88"/>
      <c r="G29598" s="88"/>
      <c r="H29598" s="88"/>
      <c r="I29598" s="88"/>
      <c r="J29598" s="88"/>
      <c r="K29598" s="88"/>
    </row>
    <row r="29599" spans="2:11" hidden="1" x14ac:dyDescent="0.2">
      <c r="B29599" s="88"/>
      <c r="C29599" s="88"/>
      <c r="D29599" s="88"/>
      <c r="E29599" s="88"/>
      <c r="F29599" s="88"/>
      <c r="G29599" s="88"/>
      <c r="H29599" s="88"/>
      <c r="I29599" s="88"/>
      <c r="J29599" s="88"/>
      <c r="K29599" s="88"/>
    </row>
    <row r="29600" spans="2:11" hidden="1" x14ac:dyDescent="0.2">
      <c r="B29600" s="88"/>
      <c r="C29600" s="88"/>
      <c r="D29600" s="88"/>
      <c r="E29600" s="88"/>
      <c r="F29600" s="88"/>
      <c r="G29600" s="88"/>
      <c r="H29600" s="88"/>
      <c r="I29600" s="88"/>
      <c r="J29600" s="88"/>
      <c r="K29600" s="88"/>
    </row>
    <row r="29601" spans="2:11" hidden="1" x14ac:dyDescent="0.2">
      <c r="B29601" s="88"/>
      <c r="C29601" s="88"/>
      <c r="D29601" s="88"/>
      <c r="E29601" s="88"/>
      <c r="F29601" s="88"/>
      <c r="G29601" s="88"/>
      <c r="H29601" s="88"/>
      <c r="I29601" s="88"/>
      <c r="J29601" s="88"/>
      <c r="K29601" s="88"/>
    </row>
    <row r="29602" spans="2:11" hidden="1" x14ac:dyDescent="0.2">
      <c r="B29602" s="88"/>
      <c r="C29602" s="88"/>
      <c r="D29602" s="88"/>
      <c r="E29602" s="88"/>
      <c r="F29602" s="88"/>
      <c r="G29602" s="88"/>
      <c r="H29602" s="88"/>
      <c r="I29602" s="88"/>
      <c r="J29602" s="88"/>
      <c r="K29602" s="88"/>
    </row>
    <row r="29603" spans="2:11" hidden="1" x14ac:dyDescent="0.2">
      <c r="B29603" s="88"/>
      <c r="C29603" s="88"/>
      <c r="D29603" s="88"/>
      <c r="E29603" s="88"/>
      <c r="F29603" s="88"/>
      <c r="G29603" s="88"/>
      <c r="H29603" s="88"/>
      <c r="I29603" s="88"/>
      <c r="J29603" s="88"/>
      <c r="K29603" s="88"/>
    </row>
    <row r="29604" spans="2:11" hidden="1" x14ac:dyDescent="0.2">
      <c r="B29604" s="88"/>
      <c r="C29604" s="88"/>
      <c r="D29604" s="88"/>
      <c r="E29604" s="88"/>
      <c r="F29604" s="88"/>
      <c r="G29604" s="88"/>
      <c r="H29604" s="88"/>
      <c r="I29604" s="88"/>
      <c r="J29604" s="88"/>
      <c r="K29604" s="88"/>
    </row>
    <row r="29605" spans="2:11" hidden="1" x14ac:dyDescent="0.2">
      <c r="B29605" s="88"/>
      <c r="C29605" s="88"/>
      <c r="D29605" s="88"/>
      <c r="E29605" s="88"/>
      <c r="F29605" s="88"/>
      <c r="G29605" s="88"/>
      <c r="H29605" s="88"/>
      <c r="I29605" s="88"/>
      <c r="J29605" s="88"/>
      <c r="K29605" s="88"/>
    </row>
    <row r="29606" spans="2:11" hidden="1" x14ac:dyDescent="0.2">
      <c r="B29606" s="88"/>
      <c r="C29606" s="88"/>
      <c r="D29606" s="88"/>
      <c r="E29606" s="88"/>
      <c r="F29606" s="88"/>
      <c r="G29606" s="88"/>
      <c r="H29606" s="88"/>
      <c r="I29606" s="88"/>
      <c r="J29606" s="88"/>
      <c r="K29606" s="88"/>
    </row>
    <row r="29607" spans="2:11" hidden="1" x14ac:dyDescent="0.2">
      <c r="B29607" s="88"/>
      <c r="C29607" s="88"/>
      <c r="D29607" s="88"/>
      <c r="E29607" s="88"/>
      <c r="F29607" s="88"/>
      <c r="G29607" s="88"/>
      <c r="H29607" s="88"/>
      <c r="I29607" s="88"/>
      <c r="J29607" s="88"/>
      <c r="K29607" s="88"/>
    </row>
    <row r="29608" spans="2:11" hidden="1" x14ac:dyDescent="0.2">
      <c r="B29608" s="88"/>
      <c r="C29608" s="88"/>
      <c r="D29608" s="88"/>
      <c r="E29608" s="88"/>
      <c r="F29608" s="88"/>
      <c r="G29608" s="88"/>
      <c r="H29608" s="88"/>
      <c r="I29608" s="88"/>
      <c r="J29608" s="88"/>
      <c r="K29608" s="88"/>
    </row>
    <row r="29609" spans="2:11" hidden="1" x14ac:dyDescent="0.2">
      <c r="B29609" s="88"/>
      <c r="C29609" s="88"/>
      <c r="D29609" s="88"/>
      <c r="E29609" s="88"/>
      <c r="F29609" s="88"/>
      <c r="G29609" s="88"/>
      <c r="H29609" s="88"/>
      <c r="I29609" s="88"/>
      <c r="J29609" s="88"/>
      <c r="K29609" s="88"/>
    </row>
    <row r="29610" spans="2:11" hidden="1" x14ac:dyDescent="0.2">
      <c r="B29610" s="88"/>
      <c r="C29610" s="88"/>
      <c r="D29610" s="88"/>
      <c r="E29610" s="88"/>
      <c r="F29610" s="88"/>
      <c r="G29610" s="88"/>
      <c r="H29610" s="88"/>
      <c r="I29610" s="88"/>
      <c r="J29610" s="88"/>
      <c r="K29610" s="88"/>
    </row>
    <row r="29611" spans="2:11" hidden="1" x14ac:dyDescent="0.2">
      <c r="B29611" s="88"/>
      <c r="C29611" s="88"/>
      <c r="D29611" s="88"/>
      <c r="E29611" s="88"/>
      <c r="F29611" s="88"/>
      <c r="G29611" s="88"/>
      <c r="H29611" s="88"/>
      <c r="I29611" s="88"/>
      <c r="J29611" s="88"/>
      <c r="K29611" s="88"/>
    </row>
    <row r="29612" spans="2:11" hidden="1" x14ac:dyDescent="0.2">
      <c r="B29612" s="88"/>
      <c r="C29612" s="88"/>
      <c r="D29612" s="88"/>
      <c r="E29612" s="88"/>
      <c r="F29612" s="88"/>
      <c r="G29612" s="88"/>
      <c r="H29612" s="88"/>
      <c r="I29612" s="88"/>
      <c r="J29612" s="88"/>
      <c r="K29612" s="88"/>
    </row>
    <row r="29613" spans="2:11" hidden="1" x14ac:dyDescent="0.2">
      <c r="B29613" s="88"/>
      <c r="C29613" s="88"/>
      <c r="D29613" s="88"/>
      <c r="E29613" s="88"/>
      <c r="F29613" s="88"/>
      <c r="G29613" s="88"/>
      <c r="H29613" s="88"/>
      <c r="I29613" s="88"/>
      <c r="J29613" s="88"/>
      <c r="K29613" s="88"/>
    </row>
    <row r="29614" spans="2:11" hidden="1" x14ac:dyDescent="0.2">
      <c r="B29614" s="88"/>
      <c r="C29614" s="88"/>
      <c r="D29614" s="88"/>
      <c r="E29614" s="88"/>
      <c r="F29614" s="88"/>
      <c r="G29614" s="88"/>
      <c r="H29614" s="88"/>
      <c r="I29614" s="88"/>
      <c r="J29614" s="88"/>
      <c r="K29614" s="88"/>
    </row>
    <row r="29615" spans="2:11" hidden="1" x14ac:dyDescent="0.2">
      <c r="B29615" s="88"/>
      <c r="C29615" s="88"/>
      <c r="D29615" s="88"/>
      <c r="E29615" s="88"/>
      <c r="F29615" s="88"/>
      <c r="G29615" s="88"/>
      <c r="H29615" s="88"/>
      <c r="I29615" s="88"/>
      <c r="J29615" s="88"/>
      <c r="K29615" s="88"/>
    </row>
    <row r="29616" spans="2:11" hidden="1" x14ac:dyDescent="0.2">
      <c r="B29616" s="88"/>
      <c r="C29616" s="88"/>
      <c r="D29616" s="88"/>
      <c r="E29616" s="88"/>
      <c r="F29616" s="88"/>
      <c r="G29616" s="88"/>
      <c r="H29616" s="88"/>
      <c r="I29616" s="88"/>
      <c r="J29616" s="88"/>
      <c r="K29616" s="88"/>
    </row>
    <row r="29617" spans="2:11" hidden="1" x14ac:dyDescent="0.2">
      <c r="B29617" s="88"/>
      <c r="C29617" s="88"/>
      <c r="D29617" s="88"/>
      <c r="E29617" s="88"/>
      <c r="F29617" s="88"/>
      <c r="G29617" s="88"/>
      <c r="H29617" s="88"/>
      <c r="I29617" s="88"/>
      <c r="J29617" s="88"/>
      <c r="K29617" s="88"/>
    </row>
    <row r="29618" spans="2:11" hidden="1" x14ac:dyDescent="0.2">
      <c r="B29618" s="88"/>
      <c r="C29618" s="88"/>
      <c r="D29618" s="88"/>
      <c r="E29618" s="88"/>
      <c r="F29618" s="88"/>
      <c r="G29618" s="88"/>
      <c r="H29618" s="88"/>
      <c r="I29618" s="88"/>
      <c r="J29618" s="88"/>
      <c r="K29618" s="88"/>
    </row>
    <row r="29619" spans="2:11" hidden="1" x14ac:dyDescent="0.2">
      <c r="B29619" s="88"/>
      <c r="C29619" s="88"/>
      <c r="D29619" s="88"/>
      <c r="E29619" s="88"/>
      <c r="F29619" s="88"/>
      <c r="G29619" s="88"/>
      <c r="H29619" s="88"/>
      <c r="I29619" s="88"/>
      <c r="J29619" s="88"/>
      <c r="K29619" s="88"/>
    </row>
    <row r="29620" spans="2:11" hidden="1" x14ac:dyDescent="0.2">
      <c r="B29620" s="88"/>
      <c r="C29620" s="88"/>
      <c r="D29620" s="88"/>
      <c r="E29620" s="88"/>
      <c r="F29620" s="88"/>
      <c r="G29620" s="88"/>
      <c r="H29620" s="88"/>
      <c r="I29620" s="88"/>
      <c r="J29620" s="88"/>
      <c r="K29620" s="88"/>
    </row>
    <row r="29621" spans="2:11" hidden="1" x14ac:dyDescent="0.2">
      <c r="B29621" s="88"/>
      <c r="C29621" s="88"/>
      <c r="D29621" s="88"/>
      <c r="E29621" s="88"/>
      <c r="F29621" s="88"/>
      <c r="G29621" s="88"/>
      <c r="H29621" s="88"/>
      <c r="I29621" s="88"/>
      <c r="J29621" s="88"/>
      <c r="K29621" s="88"/>
    </row>
    <row r="29622" spans="2:11" hidden="1" x14ac:dyDescent="0.2">
      <c r="B29622" s="88"/>
      <c r="C29622" s="88"/>
      <c r="D29622" s="88"/>
      <c r="E29622" s="88"/>
      <c r="F29622" s="88"/>
      <c r="G29622" s="88"/>
      <c r="H29622" s="88"/>
      <c r="I29622" s="88"/>
      <c r="J29622" s="88"/>
      <c r="K29622" s="88"/>
    </row>
    <row r="29623" spans="2:11" hidden="1" x14ac:dyDescent="0.2">
      <c r="B29623" s="88"/>
      <c r="C29623" s="88"/>
      <c r="D29623" s="88"/>
      <c r="E29623" s="88"/>
      <c r="F29623" s="88"/>
      <c r="G29623" s="88"/>
      <c r="H29623" s="88"/>
      <c r="I29623" s="88"/>
      <c r="J29623" s="88"/>
      <c r="K29623" s="88"/>
    </row>
    <row r="29624" spans="2:11" hidden="1" x14ac:dyDescent="0.2">
      <c r="B29624" s="88"/>
      <c r="C29624" s="88"/>
      <c r="D29624" s="88"/>
      <c r="E29624" s="88"/>
      <c r="F29624" s="88"/>
      <c r="G29624" s="88"/>
      <c r="H29624" s="88"/>
      <c r="I29624" s="88"/>
      <c r="J29624" s="88"/>
      <c r="K29624" s="88"/>
    </row>
    <row r="29625" spans="2:11" hidden="1" x14ac:dyDescent="0.2">
      <c r="B29625" s="88"/>
      <c r="C29625" s="88"/>
      <c r="D29625" s="88"/>
      <c r="E29625" s="88"/>
      <c r="F29625" s="88"/>
      <c r="G29625" s="88"/>
      <c r="H29625" s="88"/>
      <c r="I29625" s="88"/>
      <c r="J29625" s="88"/>
      <c r="K29625" s="88"/>
    </row>
    <row r="29626" spans="2:11" hidden="1" x14ac:dyDescent="0.2">
      <c r="B29626" s="88"/>
      <c r="C29626" s="88"/>
      <c r="D29626" s="88"/>
      <c r="E29626" s="88"/>
      <c r="F29626" s="88"/>
      <c r="G29626" s="88"/>
      <c r="H29626" s="88"/>
      <c r="I29626" s="88"/>
      <c r="J29626" s="88"/>
      <c r="K29626" s="88"/>
    </row>
    <row r="29627" spans="2:11" hidden="1" x14ac:dyDescent="0.2">
      <c r="B29627" s="88"/>
      <c r="C29627" s="88"/>
      <c r="D29627" s="88"/>
      <c r="E29627" s="88"/>
      <c r="F29627" s="88"/>
      <c r="G29627" s="88"/>
      <c r="H29627" s="88"/>
      <c r="I29627" s="88"/>
      <c r="J29627" s="88"/>
      <c r="K29627" s="88"/>
    </row>
    <row r="29628" spans="2:11" hidden="1" x14ac:dyDescent="0.2">
      <c r="B29628" s="88"/>
      <c r="C29628" s="88"/>
      <c r="D29628" s="88"/>
      <c r="E29628" s="88"/>
      <c r="F29628" s="88"/>
      <c r="G29628" s="88"/>
      <c r="H29628" s="88"/>
      <c r="I29628" s="88"/>
      <c r="J29628" s="88"/>
      <c r="K29628" s="88"/>
    </row>
    <row r="29629" spans="2:11" hidden="1" x14ac:dyDescent="0.2">
      <c r="B29629" s="88"/>
      <c r="C29629" s="88"/>
      <c r="D29629" s="88"/>
      <c r="E29629" s="88"/>
      <c r="F29629" s="88"/>
      <c r="G29629" s="88"/>
      <c r="H29629" s="88"/>
      <c r="I29629" s="88"/>
      <c r="J29629" s="88"/>
      <c r="K29629" s="88"/>
    </row>
    <row r="29630" spans="2:11" hidden="1" x14ac:dyDescent="0.2">
      <c r="B29630" s="88"/>
      <c r="C29630" s="88"/>
      <c r="D29630" s="88"/>
      <c r="E29630" s="88"/>
      <c r="F29630" s="88"/>
      <c r="G29630" s="88"/>
      <c r="H29630" s="88"/>
      <c r="I29630" s="88"/>
      <c r="J29630" s="88"/>
      <c r="K29630" s="88"/>
    </row>
    <row r="29631" spans="2:11" hidden="1" x14ac:dyDescent="0.2">
      <c r="B29631" s="88"/>
      <c r="C29631" s="88"/>
      <c r="D29631" s="88"/>
      <c r="E29631" s="88"/>
      <c r="F29631" s="88"/>
      <c r="G29631" s="88"/>
      <c r="H29631" s="88"/>
      <c r="I29631" s="88"/>
      <c r="J29631" s="88"/>
      <c r="K29631" s="88"/>
    </row>
    <row r="29632" spans="2:11" hidden="1" x14ac:dyDescent="0.2">
      <c r="B29632" s="88"/>
      <c r="C29632" s="88"/>
      <c r="D29632" s="88"/>
      <c r="E29632" s="88"/>
      <c r="F29632" s="88"/>
      <c r="G29632" s="88"/>
      <c r="H29632" s="88"/>
      <c r="I29632" s="88"/>
      <c r="J29632" s="88"/>
      <c r="K29632" s="88"/>
    </row>
    <row r="29633" spans="2:11" hidden="1" x14ac:dyDescent="0.2">
      <c r="B29633" s="88"/>
      <c r="C29633" s="88"/>
      <c r="D29633" s="88"/>
      <c r="E29633" s="88"/>
      <c r="F29633" s="88"/>
      <c r="G29633" s="88"/>
      <c r="H29633" s="88"/>
      <c r="I29633" s="88"/>
      <c r="J29633" s="88"/>
      <c r="K29633" s="88"/>
    </row>
    <row r="29634" spans="2:11" hidden="1" x14ac:dyDescent="0.2">
      <c r="B29634" s="88"/>
      <c r="C29634" s="88"/>
      <c r="D29634" s="88"/>
      <c r="E29634" s="88"/>
      <c r="F29634" s="88"/>
      <c r="G29634" s="88"/>
      <c r="H29634" s="88"/>
      <c r="I29634" s="88"/>
      <c r="J29634" s="88"/>
      <c r="K29634" s="88"/>
    </row>
    <row r="29635" spans="2:11" hidden="1" x14ac:dyDescent="0.2">
      <c r="B29635" s="88"/>
      <c r="C29635" s="88"/>
      <c r="D29635" s="88"/>
      <c r="E29635" s="88"/>
      <c r="F29635" s="88"/>
      <c r="G29635" s="88"/>
      <c r="H29635" s="88"/>
      <c r="I29635" s="88"/>
      <c r="J29635" s="88"/>
      <c r="K29635" s="88"/>
    </row>
    <row r="29636" spans="2:11" hidden="1" x14ac:dyDescent="0.2">
      <c r="B29636" s="88"/>
      <c r="C29636" s="88"/>
      <c r="D29636" s="88"/>
      <c r="E29636" s="88"/>
      <c r="F29636" s="88"/>
      <c r="G29636" s="88"/>
      <c r="H29636" s="88"/>
      <c r="I29636" s="88"/>
      <c r="J29636" s="88"/>
      <c r="K29636" s="88"/>
    </row>
    <row r="29637" spans="2:11" hidden="1" x14ac:dyDescent="0.2">
      <c r="B29637" s="88"/>
      <c r="C29637" s="88"/>
      <c r="D29637" s="88"/>
      <c r="E29637" s="88"/>
      <c r="F29637" s="88"/>
      <c r="G29637" s="88"/>
      <c r="H29637" s="88"/>
      <c r="I29637" s="88"/>
      <c r="J29637" s="88"/>
      <c r="K29637" s="88"/>
    </row>
    <row r="29638" spans="2:11" hidden="1" x14ac:dyDescent="0.2">
      <c r="B29638" s="88"/>
      <c r="C29638" s="88"/>
      <c r="D29638" s="88"/>
      <c r="E29638" s="88"/>
      <c r="F29638" s="88"/>
      <c r="G29638" s="88"/>
      <c r="H29638" s="88"/>
      <c r="I29638" s="88"/>
      <c r="J29638" s="88"/>
      <c r="K29638" s="88"/>
    </row>
    <row r="29639" spans="2:11" hidden="1" x14ac:dyDescent="0.2">
      <c r="B29639" s="88"/>
      <c r="C29639" s="88"/>
      <c r="D29639" s="88"/>
      <c r="E29639" s="88"/>
      <c r="F29639" s="88"/>
      <c r="G29639" s="88"/>
      <c r="H29639" s="88"/>
      <c r="I29639" s="88"/>
      <c r="J29639" s="88"/>
      <c r="K29639" s="88"/>
    </row>
    <row r="29640" spans="2:11" hidden="1" x14ac:dyDescent="0.2">
      <c r="B29640" s="88"/>
      <c r="C29640" s="88"/>
      <c r="D29640" s="88"/>
      <c r="E29640" s="88"/>
      <c r="F29640" s="88"/>
      <c r="G29640" s="88"/>
      <c r="H29640" s="88"/>
      <c r="I29640" s="88"/>
      <c r="J29640" s="88"/>
      <c r="K29640" s="88"/>
    </row>
    <row r="29641" spans="2:11" hidden="1" x14ac:dyDescent="0.2">
      <c r="B29641" s="88"/>
      <c r="C29641" s="88"/>
      <c r="D29641" s="88"/>
      <c r="E29641" s="88"/>
      <c r="F29641" s="88"/>
      <c r="G29641" s="88"/>
      <c r="H29641" s="88"/>
      <c r="I29641" s="88"/>
      <c r="J29641" s="88"/>
      <c r="K29641" s="88"/>
    </row>
    <row r="29642" spans="2:11" hidden="1" x14ac:dyDescent="0.2">
      <c r="B29642" s="88"/>
      <c r="C29642" s="88"/>
      <c r="D29642" s="88"/>
      <c r="E29642" s="88"/>
      <c r="F29642" s="88"/>
      <c r="G29642" s="88"/>
      <c r="H29642" s="88"/>
      <c r="I29642" s="88"/>
      <c r="J29642" s="88"/>
      <c r="K29642" s="88"/>
    </row>
    <row r="29643" spans="2:11" hidden="1" x14ac:dyDescent="0.2">
      <c r="B29643" s="88"/>
      <c r="C29643" s="88"/>
      <c r="D29643" s="88"/>
      <c r="E29643" s="88"/>
      <c r="F29643" s="88"/>
      <c r="G29643" s="88"/>
      <c r="H29643" s="88"/>
      <c r="I29643" s="88"/>
      <c r="J29643" s="88"/>
      <c r="K29643" s="88"/>
    </row>
    <row r="29644" spans="2:11" hidden="1" x14ac:dyDescent="0.2">
      <c r="B29644" s="88"/>
      <c r="C29644" s="88"/>
      <c r="D29644" s="88"/>
      <c r="E29644" s="88"/>
      <c r="F29644" s="88"/>
      <c r="G29644" s="88"/>
      <c r="H29644" s="88"/>
      <c r="I29644" s="88"/>
      <c r="J29644" s="88"/>
      <c r="K29644" s="88"/>
    </row>
    <row r="29645" spans="2:11" hidden="1" x14ac:dyDescent="0.2">
      <c r="B29645" s="88"/>
      <c r="C29645" s="88"/>
      <c r="D29645" s="88"/>
      <c r="E29645" s="88"/>
      <c r="F29645" s="88"/>
      <c r="G29645" s="88"/>
      <c r="H29645" s="88"/>
      <c r="I29645" s="88"/>
      <c r="J29645" s="88"/>
      <c r="K29645" s="88"/>
    </row>
    <row r="29646" spans="2:11" hidden="1" x14ac:dyDescent="0.2">
      <c r="B29646" s="88"/>
      <c r="C29646" s="88"/>
      <c r="D29646" s="88"/>
      <c r="E29646" s="88"/>
      <c r="F29646" s="88"/>
      <c r="G29646" s="88"/>
      <c r="H29646" s="88"/>
      <c r="I29646" s="88"/>
      <c r="J29646" s="88"/>
      <c r="K29646" s="88"/>
    </row>
    <row r="29647" spans="2:11" hidden="1" x14ac:dyDescent="0.2">
      <c r="B29647" s="88"/>
      <c r="C29647" s="88"/>
      <c r="D29647" s="88"/>
      <c r="E29647" s="88"/>
      <c r="F29647" s="88"/>
      <c r="G29647" s="88"/>
      <c r="H29647" s="88"/>
      <c r="I29647" s="88"/>
      <c r="J29647" s="88"/>
      <c r="K29647" s="88"/>
    </row>
    <row r="29648" spans="2:11" hidden="1" x14ac:dyDescent="0.2">
      <c r="B29648" s="88"/>
      <c r="C29648" s="88"/>
      <c r="D29648" s="88"/>
      <c r="E29648" s="88"/>
      <c r="F29648" s="88"/>
      <c r="G29648" s="88"/>
      <c r="H29648" s="88"/>
      <c r="I29648" s="88"/>
      <c r="J29648" s="88"/>
      <c r="K29648" s="88"/>
    </row>
    <row r="29649" spans="2:11" hidden="1" x14ac:dyDescent="0.2">
      <c r="B29649" s="88"/>
      <c r="C29649" s="88"/>
      <c r="D29649" s="88"/>
      <c r="E29649" s="88"/>
      <c r="F29649" s="88"/>
      <c r="G29649" s="88"/>
      <c r="H29649" s="88"/>
      <c r="I29649" s="88"/>
      <c r="J29649" s="88"/>
      <c r="K29649" s="88"/>
    </row>
    <row r="29650" spans="2:11" hidden="1" x14ac:dyDescent="0.2">
      <c r="B29650" s="88"/>
      <c r="C29650" s="88"/>
      <c r="D29650" s="88"/>
      <c r="E29650" s="88"/>
      <c r="F29650" s="88"/>
      <c r="G29650" s="88"/>
      <c r="H29650" s="88"/>
      <c r="I29650" s="88"/>
      <c r="J29650" s="88"/>
      <c r="K29650" s="88"/>
    </row>
    <row r="29651" spans="2:11" hidden="1" x14ac:dyDescent="0.2">
      <c r="B29651" s="88"/>
      <c r="C29651" s="88"/>
      <c r="D29651" s="88"/>
      <c r="E29651" s="88"/>
      <c r="F29651" s="88"/>
      <c r="G29651" s="88"/>
      <c r="H29651" s="88"/>
      <c r="I29651" s="88"/>
      <c r="J29651" s="88"/>
      <c r="K29651" s="88"/>
    </row>
    <row r="29652" spans="2:11" hidden="1" x14ac:dyDescent="0.2">
      <c r="B29652" s="88"/>
      <c r="C29652" s="88"/>
      <c r="D29652" s="88"/>
      <c r="E29652" s="88"/>
      <c r="F29652" s="88"/>
      <c r="G29652" s="88"/>
      <c r="H29652" s="88"/>
      <c r="I29652" s="88"/>
      <c r="J29652" s="88"/>
      <c r="K29652" s="88"/>
    </row>
    <row r="29653" spans="2:11" hidden="1" x14ac:dyDescent="0.2">
      <c r="B29653" s="88"/>
      <c r="C29653" s="88"/>
      <c r="D29653" s="88"/>
      <c r="E29653" s="88"/>
      <c r="F29653" s="88"/>
      <c r="G29653" s="88"/>
      <c r="H29653" s="88"/>
      <c r="I29653" s="88"/>
      <c r="J29653" s="88"/>
      <c r="K29653" s="88"/>
    </row>
    <row r="29654" spans="2:11" hidden="1" x14ac:dyDescent="0.2">
      <c r="B29654" s="88"/>
      <c r="C29654" s="88"/>
      <c r="D29654" s="88"/>
      <c r="E29654" s="88"/>
      <c r="F29654" s="88"/>
      <c r="G29654" s="88"/>
      <c r="H29654" s="88"/>
      <c r="I29654" s="88"/>
      <c r="J29654" s="88"/>
      <c r="K29654" s="88"/>
    </row>
    <row r="29655" spans="2:11" hidden="1" x14ac:dyDescent="0.2">
      <c r="B29655" s="88"/>
      <c r="C29655" s="88"/>
      <c r="D29655" s="88"/>
      <c r="E29655" s="88"/>
      <c r="F29655" s="88"/>
      <c r="G29655" s="88"/>
      <c r="H29655" s="88"/>
      <c r="I29655" s="88"/>
      <c r="J29655" s="88"/>
      <c r="K29655" s="88"/>
    </row>
    <row r="29656" spans="2:11" hidden="1" x14ac:dyDescent="0.2">
      <c r="B29656" s="88"/>
      <c r="C29656" s="88"/>
      <c r="D29656" s="88"/>
      <c r="E29656" s="88"/>
      <c r="F29656" s="88"/>
      <c r="G29656" s="88"/>
      <c r="H29656" s="88"/>
      <c r="I29656" s="88"/>
      <c r="J29656" s="88"/>
      <c r="K29656" s="88"/>
    </row>
    <row r="29657" spans="2:11" hidden="1" x14ac:dyDescent="0.2">
      <c r="B29657" s="88"/>
      <c r="C29657" s="88"/>
      <c r="D29657" s="88"/>
      <c r="E29657" s="88"/>
      <c r="F29657" s="88"/>
      <c r="G29657" s="88"/>
      <c r="H29657" s="88"/>
      <c r="I29657" s="88"/>
      <c r="J29657" s="88"/>
      <c r="K29657" s="88"/>
    </row>
    <row r="29658" spans="2:11" hidden="1" x14ac:dyDescent="0.2">
      <c r="B29658" s="88"/>
      <c r="C29658" s="88"/>
      <c r="D29658" s="88"/>
      <c r="E29658" s="88"/>
      <c r="F29658" s="88"/>
      <c r="G29658" s="88"/>
      <c r="H29658" s="88"/>
      <c r="I29658" s="88"/>
      <c r="J29658" s="88"/>
      <c r="K29658" s="88"/>
    </row>
    <row r="29659" spans="2:11" hidden="1" x14ac:dyDescent="0.2">
      <c r="B29659" s="88"/>
      <c r="C29659" s="88"/>
      <c r="D29659" s="88"/>
      <c r="E29659" s="88"/>
      <c r="F29659" s="88"/>
      <c r="G29659" s="88"/>
      <c r="H29659" s="88"/>
      <c r="I29659" s="88"/>
      <c r="J29659" s="88"/>
      <c r="K29659" s="88"/>
    </row>
    <row r="29660" spans="2:11" hidden="1" x14ac:dyDescent="0.2">
      <c r="B29660" s="88"/>
      <c r="C29660" s="88"/>
      <c r="D29660" s="88"/>
      <c r="E29660" s="88"/>
      <c r="F29660" s="88"/>
      <c r="G29660" s="88"/>
      <c r="H29660" s="88"/>
      <c r="I29660" s="88"/>
      <c r="J29660" s="88"/>
      <c r="K29660" s="88"/>
    </row>
    <row r="29661" spans="2:11" hidden="1" x14ac:dyDescent="0.2">
      <c r="B29661" s="88"/>
      <c r="C29661" s="88"/>
      <c r="D29661" s="88"/>
      <c r="E29661" s="88"/>
      <c r="F29661" s="88"/>
      <c r="G29661" s="88"/>
      <c r="H29661" s="88"/>
      <c r="I29661" s="88"/>
      <c r="J29661" s="88"/>
      <c r="K29661" s="88"/>
    </row>
    <row r="29662" spans="2:11" hidden="1" x14ac:dyDescent="0.2">
      <c r="B29662" s="88"/>
      <c r="C29662" s="88"/>
      <c r="D29662" s="88"/>
      <c r="E29662" s="88"/>
      <c r="F29662" s="88"/>
      <c r="G29662" s="88"/>
      <c r="H29662" s="88"/>
      <c r="I29662" s="88"/>
      <c r="J29662" s="88"/>
      <c r="K29662" s="88"/>
    </row>
    <row r="29663" spans="2:11" hidden="1" x14ac:dyDescent="0.2">
      <c r="B29663" s="88"/>
      <c r="C29663" s="88"/>
      <c r="D29663" s="88"/>
      <c r="E29663" s="88"/>
      <c r="F29663" s="88"/>
      <c r="G29663" s="88"/>
      <c r="H29663" s="88"/>
      <c r="I29663" s="88"/>
      <c r="J29663" s="88"/>
      <c r="K29663" s="88"/>
    </row>
    <row r="29664" spans="2:11" hidden="1" x14ac:dyDescent="0.2">
      <c r="B29664" s="88"/>
      <c r="C29664" s="88"/>
      <c r="D29664" s="88"/>
      <c r="E29664" s="88"/>
      <c r="F29664" s="88"/>
      <c r="G29664" s="88"/>
      <c r="H29664" s="88"/>
      <c r="I29664" s="88"/>
      <c r="J29664" s="88"/>
      <c r="K29664" s="88"/>
    </row>
    <row r="29665" spans="2:11" hidden="1" x14ac:dyDescent="0.2">
      <c r="B29665" s="88"/>
      <c r="C29665" s="88"/>
      <c r="D29665" s="88"/>
      <c r="E29665" s="88"/>
      <c r="F29665" s="88"/>
      <c r="G29665" s="88"/>
      <c r="H29665" s="88"/>
      <c r="I29665" s="88"/>
      <c r="J29665" s="88"/>
      <c r="K29665" s="88"/>
    </row>
    <row r="29666" spans="2:11" hidden="1" x14ac:dyDescent="0.2">
      <c r="B29666" s="88"/>
      <c r="C29666" s="88"/>
      <c r="D29666" s="88"/>
      <c r="E29666" s="88"/>
      <c r="F29666" s="88"/>
      <c r="G29666" s="88"/>
      <c r="H29666" s="88"/>
      <c r="I29666" s="88"/>
      <c r="J29666" s="88"/>
      <c r="K29666" s="88"/>
    </row>
    <row r="29667" spans="2:11" hidden="1" x14ac:dyDescent="0.2">
      <c r="B29667" s="88"/>
      <c r="C29667" s="88"/>
      <c r="D29667" s="88"/>
      <c r="E29667" s="88"/>
      <c r="F29667" s="88"/>
      <c r="G29667" s="88"/>
      <c r="H29667" s="88"/>
      <c r="I29667" s="88"/>
      <c r="J29667" s="88"/>
      <c r="K29667" s="88"/>
    </row>
    <row r="29668" spans="2:11" hidden="1" x14ac:dyDescent="0.2">
      <c r="B29668" s="88"/>
      <c r="C29668" s="88"/>
      <c r="D29668" s="88"/>
      <c r="E29668" s="88"/>
      <c r="F29668" s="88"/>
      <c r="G29668" s="88"/>
      <c r="H29668" s="88"/>
      <c r="I29668" s="88"/>
      <c r="J29668" s="88"/>
      <c r="K29668" s="88"/>
    </row>
    <row r="29669" spans="2:11" hidden="1" x14ac:dyDescent="0.2">
      <c r="B29669" s="88"/>
      <c r="C29669" s="88"/>
      <c r="D29669" s="88"/>
      <c r="E29669" s="88"/>
      <c r="F29669" s="88"/>
      <c r="G29669" s="88"/>
      <c r="H29669" s="88"/>
      <c r="I29669" s="88"/>
      <c r="J29669" s="88"/>
      <c r="K29669" s="88"/>
    </row>
    <row r="29670" spans="2:11" hidden="1" x14ac:dyDescent="0.2">
      <c r="B29670" s="88"/>
      <c r="C29670" s="88"/>
      <c r="D29670" s="88"/>
      <c r="E29670" s="88"/>
      <c r="F29670" s="88"/>
      <c r="G29670" s="88"/>
      <c r="H29670" s="88"/>
      <c r="I29670" s="88"/>
      <c r="J29670" s="88"/>
      <c r="K29670" s="88"/>
    </row>
    <row r="29671" spans="2:11" hidden="1" x14ac:dyDescent="0.2">
      <c r="B29671" s="88"/>
      <c r="C29671" s="88"/>
      <c r="D29671" s="88"/>
      <c r="E29671" s="88"/>
      <c r="F29671" s="88"/>
      <c r="G29671" s="88"/>
      <c r="H29671" s="88"/>
      <c r="I29671" s="88"/>
      <c r="J29671" s="88"/>
      <c r="K29671" s="88"/>
    </row>
    <row r="29672" spans="2:11" hidden="1" x14ac:dyDescent="0.2">
      <c r="B29672" s="88"/>
      <c r="C29672" s="88"/>
      <c r="D29672" s="88"/>
      <c r="E29672" s="88"/>
      <c r="F29672" s="88"/>
      <c r="G29672" s="88"/>
      <c r="H29672" s="88"/>
      <c r="I29672" s="88"/>
      <c r="J29672" s="88"/>
      <c r="K29672" s="88"/>
    </row>
    <row r="29673" spans="2:11" hidden="1" x14ac:dyDescent="0.2">
      <c r="B29673" s="88"/>
      <c r="C29673" s="88"/>
      <c r="D29673" s="88"/>
      <c r="E29673" s="88"/>
      <c r="F29673" s="88"/>
      <c r="G29673" s="88"/>
      <c r="H29673" s="88"/>
      <c r="I29673" s="88"/>
      <c r="J29673" s="88"/>
      <c r="K29673" s="88"/>
    </row>
    <row r="29674" spans="2:11" hidden="1" x14ac:dyDescent="0.2">
      <c r="B29674" s="88"/>
      <c r="C29674" s="88"/>
      <c r="D29674" s="88"/>
      <c r="E29674" s="88"/>
      <c r="F29674" s="88"/>
      <c r="G29674" s="88"/>
      <c r="H29674" s="88"/>
      <c r="I29674" s="88"/>
      <c r="J29674" s="88"/>
      <c r="K29674" s="88"/>
    </row>
    <row r="29675" spans="2:11" hidden="1" x14ac:dyDescent="0.2">
      <c r="B29675" s="88"/>
      <c r="C29675" s="88"/>
      <c r="D29675" s="88"/>
      <c r="E29675" s="88"/>
      <c r="F29675" s="88"/>
      <c r="G29675" s="88"/>
      <c r="H29675" s="88"/>
      <c r="I29675" s="88"/>
      <c r="J29675" s="88"/>
      <c r="K29675" s="88"/>
    </row>
    <row r="29676" spans="2:11" hidden="1" x14ac:dyDescent="0.2">
      <c r="B29676" s="88"/>
      <c r="C29676" s="88"/>
      <c r="D29676" s="88"/>
      <c r="E29676" s="88"/>
      <c r="F29676" s="88"/>
      <c r="G29676" s="88"/>
      <c r="H29676" s="88"/>
      <c r="I29676" s="88"/>
      <c r="J29676" s="88"/>
      <c r="K29676" s="88"/>
    </row>
    <row r="29677" spans="2:11" hidden="1" x14ac:dyDescent="0.2">
      <c r="B29677" s="88"/>
      <c r="C29677" s="88"/>
      <c r="D29677" s="88"/>
      <c r="E29677" s="88"/>
      <c r="F29677" s="88"/>
      <c r="G29677" s="88"/>
      <c r="H29677" s="88"/>
      <c r="I29677" s="88"/>
      <c r="J29677" s="88"/>
      <c r="K29677" s="88"/>
    </row>
    <row r="29678" spans="2:11" hidden="1" x14ac:dyDescent="0.2">
      <c r="B29678" s="88"/>
      <c r="C29678" s="88"/>
      <c r="D29678" s="88"/>
      <c r="E29678" s="88"/>
      <c r="F29678" s="88"/>
      <c r="G29678" s="88"/>
      <c r="H29678" s="88"/>
      <c r="I29678" s="88"/>
      <c r="J29678" s="88"/>
      <c r="K29678" s="88"/>
    </row>
    <row r="29679" spans="2:11" hidden="1" x14ac:dyDescent="0.2">
      <c r="B29679" s="88"/>
      <c r="C29679" s="88"/>
      <c r="D29679" s="88"/>
      <c r="E29679" s="88"/>
      <c r="F29679" s="88"/>
      <c r="G29679" s="88"/>
      <c r="H29679" s="88"/>
      <c r="I29679" s="88"/>
      <c r="J29679" s="88"/>
      <c r="K29679" s="88"/>
    </row>
    <row r="29680" spans="2:11" hidden="1" x14ac:dyDescent="0.2">
      <c r="B29680" s="88"/>
      <c r="C29680" s="88"/>
      <c r="D29680" s="88"/>
      <c r="E29680" s="88"/>
      <c r="F29680" s="88"/>
      <c r="G29680" s="88"/>
      <c r="H29680" s="88"/>
      <c r="I29680" s="88"/>
      <c r="J29680" s="88"/>
      <c r="K29680" s="88"/>
    </row>
    <row r="29681" spans="2:11" hidden="1" x14ac:dyDescent="0.2">
      <c r="B29681" s="88"/>
      <c r="C29681" s="88"/>
      <c r="D29681" s="88"/>
      <c r="E29681" s="88"/>
      <c r="F29681" s="88"/>
      <c r="G29681" s="88"/>
      <c r="H29681" s="88"/>
      <c r="I29681" s="88"/>
      <c r="J29681" s="88"/>
      <c r="K29681" s="88"/>
    </row>
    <row r="29682" spans="2:11" hidden="1" x14ac:dyDescent="0.2">
      <c r="B29682" s="88"/>
      <c r="C29682" s="88"/>
      <c r="D29682" s="88"/>
      <c r="E29682" s="88"/>
      <c r="F29682" s="88"/>
      <c r="G29682" s="88"/>
      <c r="H29682" s="88"/>
      <c r="I29682" s="88"/>
      <c r="J29682" s="88"/>
      <c r="K29682" s="88"/>
    </row>
    <row r="29683" spans="2:11" hidden="1" x14ac:dyDescent="0.2">
      <c r="B29683" s="88"/>
      <c r="C29683" s="88"/>
      <c r="D29683" s="88"/>
      <c r="E29683" s="88"/>
      <c r="F29683" s="88"/>
      <c r="G29683" s="88"/>
      <c r="H29683" s="88"/>
      <c r="I29683" s="88"/>
      <c r="J29683" s="88"/>
      <c r="K29683" s="88"/>
    </row>
    <row r="29684" spans="2:11" hidden="1" x14ac:dyDescent="0.2">
      <c r="B29684" s="88"/>
      <c r="C29684" s="88"/>
      <c r="D29684" s="88"/>
      <c r="E29684" s="88"/>
      <c r="F29684" s="88"/>
      <c r="G29684" s="88"/>
      <c r="H29684" s="88"/>
      <c r="I29684" s="88"/>
      <c r="J29684" s="88"/>
      <c r="K29684" s="88"/>
    </row>
    <row r="29685" spans="2:11" hidden="1" x14ac:dyDescent="0.2">
      <c r="B29685" s="88"/>
      <c r="C29685" s="88"/>
      <c r="D29685" s="88"/>
      <c r="E29685" s="88"/>
      <c r="F29685" s="88"/>
      <c r="G29685" s="88"/>
      <c r="H29685" s="88"/>
      <c r="I29685" s="88"/>
      <c r="J29685" s="88"/>
      <c r="K29685" s="88"/>
    </row>
    <row r="29686" spans="2:11" hidden="1" x14ac:dyDescent="0.2">
      <c r="B29686" s="88"/>
      <c r="C29686" s="88"/>
      <c r="D29686" s="88"/>
      <c r="E29686" s="88"/>
      <c r="F29686" s="88"/>
      <c r="G29686" s="88"/>
      <c r="H29686" s="88"/>
      <c r="I29686" s="88"/>
      <c r="J29686" s="88"/>
      <c r="K29686" s="88"/>
    </row>
    <row r="29687" spans="2:11" hidden="1" x14ac:dyDescent="0.2">
      <c r="B29687" s="88"/>
      <c r="C29687" s="88"/>
      <c r="D29687" s="88"/>
      <c r="E29687" s="88"/>
      <c r="F29687" s="88"/>
      <c r="G29687" s="88"/>
      <c r="H29687" s="88"/>
      <c r="I29687" s="88"/>
      <c r="J29687" s="88"/>
      <c r="K29687" s="88"/>
    </row>
    <row r="29688" spans="2:11" hidden="1" x14ac:dyDescent="0.2">
      <c r="B29688" s="88"/>
      <c r="C29688" s="88"/>
      <c r="D29688" s="88"/>
      <c r="E29688" s="88"/>
      <c r="F29688" s="88"/>
      <c r="G29688" s="88"/>
      <c r="H29688" s="88"/>
      <c r="I29688" s="88"/>
      <c r="J29688" s="88"/>
      <c r="K29688" s="88"/>
    </row>
    <row r="29689" spans="2:11" hidden="1" x14ac:dyDescent="0.2">
      <c r="B29689" s="88"/>
      <c r="C29689" s="88"/>
      <c r="D29689" s="88"/>
      <c r="E29689" s="88"/>
      <c r="F29689" s="88"/>
      <c r="G29689" s="88"/>
      <c r="H29689" s="88"/>
      <c r="I29689" s="88"/>
      <c r="J29689" s="88"/>
      <c r="K29689" s="88"/>
    </row>
    <row r="29690" spans="2:11" hidden="1" x14ac:dyDescent="0.2">
      <c r="B29690" s="88"/>
      <c r="C29690" s="88"/>
      <c r="D29690" s="88"/>
      <c r="E29690" s="88"/>
      <c r="F29690" s="88"/>
      <c r="G29690" s="88"/>
      <c r="H29690" s="88"/>
      <c r="I29690" s="88"/>
      <c r="J29690" s="88"/>
      <c r="K29690" s="88"/>
    </row>
    <row r="29691" spans="2:11" hidden="1" x14ac:dyDescent="0.2">
      <c r="B29691" s="88"/>
      <c r="C29691" s="88"/>
      <c r="D29691" s="88"/>
      <c r="E29691" s="88"/>
      <c r="F29691" s="88"/>
      <c r="G29691" s="88"/>
      <c r="H29691" s="88"/>
      <c r="I29691" s="88"/>
      <c r="J29691" s="88"/>
      <c r="K29691" s="88"/>
    </row>
    <row r="29692" spans="2:11" hidden="1" x14ac:dyDescent="0.2">
      <c r="B29692" s="88"/>
      <c r="C29692" s="88"/>
      <c r="D29692" s="88"/>
      <c r="E29692" s="88"/>
      <c r="F29692" s="88"/>
      <c r="G29692" s="88"/>
      <c r="H29692" s="88"/>
      <c r="I29692" s="88"/>
      <c r="J29692" s="88"/>
      <c r="K29692" s="88"/>
    </row>
    <row r="29693" spans="2:11" hidden="1" x14ac:dyDescent="0.2">
      <c r="B29693" s="88"/>
      <c r="C29693" s="88"/>
      <c r="D29693" s="88"/>
      <c r="E29693" s="88"/>
      <c r="F29693" s="88"/>
      <c r="G29693" s="88"/>
      <c r="H29693" s="88"/>
      <c r="I29693" s="88"/>
      <c r="J29693" s="88"/>
      <c r="K29693" s="88"/>
    </row>
    <row r="29694" spans="2:11" hidden="1" x14ac:dyDescent="0.2">
      <c r="B29694" s="88"/>
      <c r="C29694" s="88"/>
      <c r="D29694" s="88"/>
      <c r="E29694" s="88"/>
      <c r="F29694" s="88"/>
      <c r="G29694" s="88"/>
      <c r="H29694" s="88"/>
      <c r="I29694" s="88"/>
      <c r="J29694" s="88"/>
      <c r="K29694" s="88"/>
    </row>
    <row r="29695" spans="2:11" hidden="1" x14ac:dyDescent="0.2">
      <c r="B29695" s="88"/>
      <c r="C29695" s="88"/>
      <c r="D29695" s="88"/>
      <c r="E29695" s="88"/>
      <c r="F29695" s="88"/>
      <c r="G29695" s="88"/>
      <c r="H29695" s="88"/>
      <c r="I29695" s="88"/>
      <c r="J29695" s="88"/>
      <c r="K29695" s="88"/>
    </row>
    <row r="29696" spans="2:11" hidden="1" x14ac:dyDescent="0.2">
      <c r="B29696" s="88"/>
      <c r="C29696" s="88"/>
      <c r="D29696" s="88"/>
      <c r="E29696" s="88"/>
      <c r="F29696" s="88"/>
      <c r="G29696" s="88"/>
      <c r="H29696" s="88"/>
      <c r="I29696" s="88"/>
      <c r="J29696" s="88"/>
      <c r="K29696" s="88"/>
    </row>
    <row r="29697" spans="2:11" hidden="1" x14ac:dyDescent="0.2">
      <c r="B29697" s="88"/>
      <c r="C29697" s="88"/>
      <c r="D29697" s="88"/>
      <c r="E29697" s="88"/>
      <c r="F29697" s="88"/>
      <c r="G29697" s="88"/>
      <c r="H29697" s="88"/>
      <c r="I29697" s="88"/>
      <c r="J29697" s="88"/>
      <c r="K29697" s="88"/>
    </row>
    <row r="29698" spans="2:11" hidden="1" x14ac:dyDescent="0.2">
      <c r="B29698" s="88"/>
      <c r="C29698" s="88"/>
      <c r="D29698" s="88"/>
      <c r="E29698" s="88"/>
      <c r="F29698" s="88"/>
      <c r="G29698" s="88"/>
      <c r="H29698" s="88"/>
      <c r="I29698" s="88"/>
      <c r="J29698" s="88"/>
      <c r="K29698" s="88"/>
    </row>
    <row r="29699" spans="2:11" hidden="1" x14ac:dyDescent="0.2">
      <c r="B29699" s="88"/>
      <c r="C29699" s="88"/>
      <c r="D29699" s="88"/>
      <c r="E29699" s="88"/>
      <c r="F29699" s="88"/>
      <c r="G29699" s="88"/>
      <c r="H29699" s="88"/>
      <c r="I29699" s="88"/>
      <c r="J29699" s="88"/>
      <c r="K29699" s="88"/>
    </row>
    <row r="29700" spans="2:11" hidden="1" x14ac:dyDescent="0.2">
      <c r="B29700" s="88"/>
      <c r="C29700" s="88"/>
      <c r="D29700" s="88"/>
      <c r="E29700" s="88"/>
      <c r="F29700" s="88"/>
      <c r="G29700" s="88"/>
      <c r="H29700" s="88"/>
      <c r="I29700" s="88"/>
      <c r="J29700" s="88"/>
      <c r="K29700" s="88"/>
    </row>
    <row r="29701" spans="2:11" hidden="1" x14ac:dyDescent="0.2">
      <c r="B29701" s="88"/>
      <c r="C29701" s="88"/>
      <c r="D29701" s="88"/>
      <c r="E29701" s="88"/>
      <c r="F29701" s="88"/>
      <c r="G29701" s="88"/>
      <c r="H29701" s="88"/>
      <c r="I29701" s="88"/>
      <c r="J29701" s="88"/>
      <c r="K29701" s="88"/>
    </row>
    <row r="29702" spans="2:11" hidden="1" x14ac:dyDescent="0.2">
      <c r="B29702" s="88"/>
      <c r="C29702" s="88"/>
      <c r="D29702" s="88"/>
      <c r="E29702" s="88"/>
      <c r="F29702" s="88"/>
      <c r="G29702" s="88"/>
      <c r="H29702" s="88"/>
      <c r="I29702" s="88"/>
      <c r="J29702" s="88"/>
      <c r="K29702" s="88"/>
    </row>
    <row r="29703" spans="2:11" hidden="1" x14ac:dyDescent="0.2">
      <c r="B29703" s="88"/>
      <c r="C29703" s="88"/>
      <c r="D29703" s="88"/>
      <c r="E29703" s="88"/>
      <c r="F29703" s="88"/>
      <c r="G29703" s="88"/>
      <c r="H29703" s="88"/>
      <c r="I29703" s="88"/>
      <c r="J29703" s="88"/>
      <c r="K29703" s="88"/>
    </row>
    <row r="29704" spans="2:11" hidden="1" x14ac:dyDescent="0.2">
      <c r="B29704" s="88"/>
      <c r="C29704" s="88"/>
      <c r="D29704" s="88"/>
      <c r="E29704" s="88"/>
      <c r="F29704" s="88"/>
      <c r="G29704" s="88"/>
      <c r="H29704" s="88"/>
      <c r="I29704" s="88"/>
      <c r="J29704" s="88"/>
      <c r="K29704" s="88"/>
    </row>
    <row r="29705" spans="2:11" hidden="1" x14ac:dyDescent="0.2">
      <c r="B29705" s="88"/>
      <c r="C29705" s="88"/>
      <c r="D29705" s="88"/>
      <c r="E29705" s="88"/>
      <c r="F29705" s="88"/>
      <c r="G29705" s="88"/>
      <c r="H29705" s="88"/>
      <c r="I29705" s="88"/>
      <c r="J29705" s="88"/>
      <c r="K29705" s="88"/>
    </row>
    <row r="29706" spans="2:11" hidden="1" x14ac:dyDescent="0.2">
      <c r="B29706" s="88"/>
      <c r="C29706" s="88"/>
      <c r="D29706" s="88"/>
      <c r="E29706" s="88"/>
      <c r="F29706" s="88"/>
      <c r="G29706" s="88"/>
      <c r="H29706" s="88"/>
      <c r="I29706" s="88"/>
      <c r="J29706" s="88"/>
      <c r="K29706" s="88"/>
    </row>
    <row r="29707" spans="2:11" hidden="1" x14ac:dyDescent="0.2">
      <c r="B29707" s="88"/>
      <c r="C29707" s="88"/>
      <c r="D29707" s="88"/>
      <c r="E29707" s="88"/>
      <c r="F29707" s="88"/>
      <c r="G29707" s="88"/>
      <c r="H29707" s="88"/>
      <c r="I29707" s="88"/>
      <c r="J29707" s="88"/>
      <c r="K29707" s="88"/>
    </row>
    <row r="29708" spans="2:11" hidden="1" x14ac:dyDescent="0.2">
      <c r="B29708" s="88"/>
      <c r="C29708" s="88"/>
      <c r="D29708" s="88"/>
      <c r="E29708" s="88"/>
      <c r="F29708" s="88"/>
      <c r="G29708" s="88"/>
      <c r="H29708" s="88"/>
      <c r="I29708" s="88"/>
      <c r="J29708" s="88"/>
      <c r="K29708" s="88"/>
    </row>
    <row r="29709" spans="2:11" hidden="1" x14ac:dyDescent="0.2">
      <c r="B29709" s="88"/>
      <c r="C29709" s="88"/>
      <c r="D29709" s="88"/>
      <c r="E29709" s="88"/>
      <c r="F29709" s="88"/>
      <c r="G29709" s="88"/>
      <c r="H29709" s="88"/>
      <c r="I29709" s="88"/>
      <c r="J29709" s="88"/>
      <c r="K29709" s="88"/>
    </row>
    <row r="29710" spans="2:11" hidden="1" x14ac:dyDescent="0.2">
      <c r="B29710" s="88"/>
      <c r="C29710" s="88"/>
      <c r="D29710" s="88"/>
      <c r="E29710" s="88"/>
      <c r="F29710" s="88"/>
      <c r="G29710" s="88"/>
      <c r="H29710" s="88"/>
      <c r="I29710" s="88"/>
      <c r="J29710" s="88"/>
      <c r="K29710" s="88"/>
    </row>
    <row r="29711" spans="2:11" hidden="1" x14ac:dyDescent="0.2">
      <c r="B29711" s="88"/>
      <c r="C29711" s="88"/>
      <c r="D29711" s="88"/>
      <c r="E29711" s="88"/>
      <c r="F29711" s="88"/>
      <c r="G29711" s="88"/>
      <c r="H29711" s="88"/>
      <c r="I29711" s="88"/>
      <c r="J29711" s="88"/>
      <c r="K29711" s="88"/>
    </row>
    <row r="29712" spans="2:11" hidden="1" x14ac:dyDescent="0.2">
      <c r="B29712" s="88"/>
      <c r="C29712" s="88"/>
      <c r="D29712" s="88"/>
      <c r="E29712" s="88"/>
      <c r="F29712" s="88"/>
      <c r="G29712" s="88"/>
      <c r="H29712" s="88"/>
      <c r="I29712" s="88"/>
      <c r="J29712" s="88"/>
      <c r="K29712" s="88"/>
    </row>
    <row r="29713" spans="2:11" hidden="1" x14ac:dyDescent="0.2">
      <c r="B29713" s="88"/>
      <c r="C29713" s="88"/>
      <c r="D29713" s="88"/>
      <c r="E29713" s="88"/>
      <c r="F29713" s="88"/>
      <c r="G29713" s="88"/>
      <c r="H29713" s="88"/>
      <c r="I29713" s="88"/>
      <c r="J29713" s="88"/>
      <c r="K29713" s="88"/>
    </row>
    <row r="29714" spans="2:11" hidden="1" x14ac:dyDescent="0.2">
      <c r="B29714" s="88"/>
      <c r="C29714" s="88"/>
      <c r="D29714" s="88"/>
      <c r="E29714" s="88"/>
      <c r="F29714" s="88"/>
      <c r="G29714" s="88"/>
      <c r="H29714" s="88"/>
      <c r="I29714" s="88"/>
      <c r="J29714" s="88"/>
      <c r="K29714" s="88"/>
    </row>
    <row r="29715" spans="2:11" hidden="1" x14ac:dyDescent="0.2">
      <c r="B29715" s="88"/>
      <c r="C29715" s="88"/>
      <c r="D29715" s="88"/>
      <c r="E29715" s="88"/>
      <c r="F29715" s="88"/>
      <c r="G29715" s="88"/>
      <c r="H29715" s="88"/>
      <c r="I29715" s="88"/>
      <c r="J29715" s="88"/>
      <c r="K29715" s="88"/>
    </row>
    <row r="29716" spans="2:11" hidden="1" x14ac:dyDescent="0.2">
      <c r="B29716" s="88"/>
      <c r="C29716" s="88"/>
      <c r="D29716" s="88"/>
      <c r="E29716" s="88"/>
      <c r="F29716" s="88"/>
      <c r="G29716" s="88"/>
      <c r="H29716" s="88"/>
      <c r="I29716" s="88"/>
      <c r="J29716" s="88"/>
      <c r="K29716" s="88"/>
    </row>
    <row r="29717" spans="2:11" hidden="1" x14ac:dyDescent="0.2">
      <c r="B29717" s="88"/>
      <c r="C29717" s="88"/>
      <c r="D29717" s="88"/>
      <c r="E29717" s="88"/>
      <c r="F29717" s="88"/>
      <c r="G29717" s="88"/>
      <c r="H29717" s="88"/>
      <c r="I29717" s="88"/>
      <c r="J29717" s="88"/>
      <c r="K29717" s="88"/>
    </row>
    <row r="29718" spans="2:11" hidden="1" x14ac:dyDescent="0.2">
      <c r="B29718" s="88"/>
      <c r="C29718" s="88"/>
      <c r="D29718" s="88"/>
      <c r="E29718" s="88"/>
      <c r="F29718" s="88"/>
      <c r="G29718" s="88"/>
      <c r="H29718" s="88"/>
      <c r="I29718" s="88"/>
      <c r="J29718" s="88"/>
      <c r="K29718" s="88"/>
    </row>
    <row r="29719" spans="2:11" hidden="1" x14ac:dyDescent="0.2">
      <c r="B29719" s="88"/>
      <c r="C29719" s="88"/>
      <c r="D29719" s="88"/>
      <c r="E29719" s="88"/>
      <c r="F29719" s="88"/>
      <c r="G29719" s="88"/>
      <c r="H29719" s="88"/>
      <c r="I29719" s="88"/>
      <c r="J29719" s="88"/>
      <c r="K29719" s="88"/>
    </row>
    <row r="29720" spans="2:11" hidden="1" x14ac:dyDescent="0.2">
      <c r="B29720" s="88"/>
      <c r="C29720" s="88"/>
      <c r="D29720" s="88"/>
      <c r="E29720" s="88"/>
      <c r="F29720" s="88"/>
      <c r="G29720" s="88"/>
      <c r="H29720" s="88"/>
      <c r="I29720" s="88"/>
      <c r="J29720" s="88"/>
      <c r="K29720" s="88"/>
    </row>
    <row r="29721" spans="2:11" hidden="1" x14ac:dyDescent="0.2">
      <c r="B29721" s="88"/>
      <c r="C29721" s="88"/>
      <c r="D29721" s="88"/>
      <c r="E29721" s="88"/>
      <c r="F29721" s="88"/>
      <c r="G29721" s="88"/>
      <c r="H29721" s="88"/>
      <c r="I29721" s="88"/>
      <c r="J29721" s="88"/>
      <c r="K29721" s="88"/>
    </row>
    <row r="29722" spans="2:11" hidden="1" x14ac:dyDescent="0.2">
      <c r="B29722" s="88"/>
      <c r="C29722" s="88"/>
      <c r="D29722" s="88"/>
      <c r="E29722" s="88"/>
      <c r="F29722" s="88"/>
      <c r="G29722" s="88"/>
      <c r="H29722" s="88"/>
      <c r="I29722" s="88"/>
      <c r="J29722" s="88"/>
      <c r="K29722" s="88"/>
    </row>
    <row r="29723" spans="2:11" hidden="1" x14ac:dyDescent="0.2">
      <c r="B29723" s="88"/>
      <c r="C29723" s="88"/>
      <c r="D29723" s="88"/>
      <c r="E29723" s="88"/>
      <c r="F29723" s="88"/>
      <c r="G29723" s="88"/>
      <c r="H29723" s="88"/>
      <c r="I29723" s="88"/>
      <c r="J29723" s="88"/>
      <c r="K29723" s="88"/>
    </row>
    <row r="29724" spans="2:11" hidden="1" x14ac:dyDescent="0.2">
      <c r="B29724" s="88"/>
      <c r="C29724" s="88"/>
      <c r="D29724" s="88"/>
      <c r="E29724" s="88"/>
      <c r="F29724" s="88"/>
      <c r="G29724" s="88"/>
      <c r="H29724" s="88"/>
      <c r="I29724" s="88"/>
      <c r="J29724" s="88"/>
      <c r="K29724" s="88"/>
    </row>
    <row r="29725" spans="2:11" hidden="1" x14ac:dyDescent="0.2">
      <c r="B29725" s="88"/>
      <c r="C29725" s="88"/>
      <c r="D29725" s="88"/>
      <c r="E29725" s="88"/>
      <c r="F29725" s="88"/>
      <c r="G29725" s="88"/>
      <c r="H29725" s="88"/>
      <c r="I29725" s="88"/>
      <c r="J29725" s="88"/>
      <c r="K29725" s="88"/>
    </row>
    <row r="29726" spans="2:11" hidden="1" x14ac:dyDescent="0.2">
      <c r="B29726" s="88"/>
      <c r="C29726" s="88"/>
      <c r="D29726" s="88"/>
      <c r="E29726" s="88"/>
      <c r="F29726" s="88"/>
      <c r="G29726" s="88"/>
      <c r="H29726" s="88"/>
      <c r="I29726" s="88"/>
      <c r="J29726" s="88"/>
      <c r="K29726" s="88"/>
    </row>
    <row r="29727" spans="2:11" hidden="1" x14ac:dyDescent="0.2">
      <c r="B29727" s="88"/>
      <c r="C29727" s="88"/>
      <c r="D29727" s="88"/>
      <c r="E29727" s="88"/>
      <c r="F29727" s="88"/>
      <c r="G29727" s="88"/>
      <c r="H29727" s="88"/>
      <c r="I29727" s="88"/>
      <c r="J29727" s="88"/>
      <c r="K29727" s="88"/>
    </row>
    <row r="29728" spans="2:11" hidden="1" x14ac:dyDescent="0.2">
      <c r="B29728" s="88"/>
      <c r="C29728" s="88"/>
      <c r="D29728" s="88"/>
      <c r="E29728" s="88"/>
      <c r="F29728" s="88"/>
      <c r="G29728" s="88"/>
      <c r="H29728" s="88"/>
      <c r="I29728" s="88"/>
      <c r="J29728" s="88"/>
      <c r="K29728" s="88"/>
    </row>
    <row r="29729" spans="2:11" hidden="1" x14ac:dyDescent="0.2">
      <c r="B29729" s="88"/>
      <c r="C29729" s="88"/>
      <c r="D29729" s="88"/>
      <c r="E29729" s="88"/>
      <c r="F29729" s="88"/>
      <c r="G29729" s="88"/>
      <c r="H29729" s="88"/>
      <c r="I29729" s="88"/>
      <c r="J29729" s="88"/>
      <c r="K29729" s="88"/>
    </row>
    <row r="29730" spans="2:11" hidden="1" x14ac:dyDescent="0.2">
      <c r="B29730" s="88"/>
      <c r="C29730" s="88"/>
      <c r="D29730" s="88"/>
      <c r="E29730" s="88"/>
      <c r="F29730" s="88"/>
      <c r="G29730" s="88"/>
      <c r="H29730" s="88"/>
      <c r="I29730" s="88"/>
      <c r="J29730" s="88"/>
      <c r="K29730" s="88"/>
    </row>
    <row r="29731" spans="2:11" hidden="1" x14ac:dyDescent="0.2">
      <c r="B29731" s="88"/>
      <c r="C29731" s="88"/>
      <c r="D29731" s="88"/>
      <c r="E29731" s="88"/>
      <c r="F29731" s="88"/>
      <c r="G29731" s="88"/>
      <c r="H29731" s="88"/>
      <c r="I29731" s="88"/>
      <c r="J29731" s="88"/>
      <c r="K29731" s="88"/>
    </row>
    <row r="29732" spans="2:11" hidden="1" x14ac:dyDescent="0.2">
      <c r="B29732" s="88"/>
      <c r="C29732" s="88"/>
      <c r="D29732" s="88"/>
      <c r="E29732" s="88"/>
      <c r="F29732" s="88"/>
      <c r="G29732" s="88"/>
      <c r="H29732" s="88"/>
      <c r="I29732" s="88"/>
      <c r="J29732" s="88"/>
      <c r="K29732" s="88"/>
    </row>
    <row r="29733" spans="2:11" hidden="1" x14ac:dyDescent="0.2">
      <c r="B29733" s="88"/>
      <c r="C29733" s="88"/>
      <c r="D29733" s="88"/>
      <c r="E29733" s="88"/>
      <c r="F29733" s="88"/>
      <c r="G29733" s="88"/>
      <c r="H29733" s="88"/>
      <c r="I29733" s="88"/>
      <c r="J29733" s="88"/>
      <c r="K29733" s="88"/>
    </row>
    <row r="29734" spans="2:11" hidden="1" x14ac:dyDescent="0.2">
      <c r="B29734" s="88"/>
      <c r="C29734" s="88"/>
      <c r="D29734" s="88"/>
      <c r="E29734" s="88"/>
      <c r="F29734" s="88"/>
      <c r="G29734" s="88"/>
      <c r="H29734" s="88"/>
      <c r="I29734" s="88"/>
      <c r="J29734" s="88"/>
      <c r="K29734" s="88"/>
    </row>
    <row r="29735" spans="2:11" hidden="1" x14ac:dyDescent="0.2">
      <c r="B29735" s="88"/>
      <c r="C29735" s="88"/>
      <c r="D29735" s="88"/>
      <c r="E29735" s="88"/>
      <c r="F29735" s="88"/>
      <c r="G29735" s="88"/>
      <c r="H29735" s="88"/>
      <c r="I29735" s="88"/>
      <c r="J29735" s="88"/>
      <c r="K29735" s="88"/>
    </row>
    <row r="29736" spans="2:11" hidden="1" x14ac:dyDescent="0.2">
      <c r="B29736" s="88"/>
      <c r="C29736" s="88"/>
      <c r="D29736" s="88"/>
      <c r="E29736" s="88"/>
      <c r="F29736" s="88"/>
      <c r="G29736" s="88"/>
      <c r="H29736" s="88"/>
      <c r="I29736" s="88"/>
      <c r="J29736" s="88"/>
      <c r="K29736" s="88"/>
    </row>
    <row r="29737" spans="2:11" hidden="1" x14ac:dyDescent="0.2">
      <c r="B29737" s="88"/>
      <c r="C29737" s="88"/>
      <c r="D29737" s="88"/>
      <c r="E29737" s="88"/>
      <c r="F29737" s="88"/>
      <c r="G29737" s="88"/>
      <c r="H29737" s="88"/>
      <c r="I29737" s="88"/>
      <c r="J29737" s="88"/>
      <c r="K29737" s="88"/>
    </row>
    <row r="29738" spans="2:11" hidden="1" x14ac:dyDescent="0.2">
      <c r="B29738" s="88"/>
      <c r="C29738" s="88"/>
      <c r="D29738" s="88"/>
      <c r="E29738" s="88"/>
      <c r="F29738" s="88"/>
      <c r="G29738" s="88"/>
      <c r="H29738" s="88"/>
      <c r="I29738" s="88"/>
      <c r="J29738" s="88"/>
      <c r="K29738" s="88"/>
    </row>
    <row r="29739" spans="2:11" hidden="1" x14ac:dyDescent="0.2">
      <c r="B29739" s="88"/>
      <c r="C29739" s="88"/>
      <c r="D29739" s="88"/>
      <c r="E29739" s="88"/>
      <c r="F29739" s="88"/>
      <c r="G29739" s="88"/>
      <c r="H29739" s="88"/>
      <c r="I29739" s="88"/>
      <c r="J29739" s="88"/>
      <c r="K29739" s="88"/>
    </row>
    <row r="29740" spans="2:11" hidden="1" x14ac:dyDescent="0.2">
      <c r="B29740" s="88"/>
      <c r="C29740" s="88"/>
      <c r="D29740" s="88"/>
      <c r="E29740" s="88"/>
      <c r="F29740" s="88"/>
      <c r="G29740" s="88"/>
      <c r="H29740" s="88"/>
      <c r="I29740" s="88"/>
      <c r="J29740" s="88"/>
      <c r="K29740" s="88"/>
    </row>
    <row r="29741" spans="2:11" hidden="1" x14ac:dyDescent="0.2">
      <c r="B29741" s="88"/>
      <c r="C29741" s="88"/>
      <c r="D29741" s="88"/>
      <c r="E29741" s="88"/>
      <c r="F29741" s="88"/>
      <c r="G29741" s="88"/>
      <c r="H29741" s="88"/>
      <c r="I29741" s="88"/>
      <c r="J29741" s="88"/>
      <c r="K29741" s="88"/>
    </row>
    <row r="29742" spans="2:11" hidden="1" x14ac:dyDescent="0.2">
      <c r="B29742" s="88"/>
      <c r="C29742" s="88"/>
      <c r="D29742" s="88"/>
      <c r="E29742" s="88"/>
      <c r="F29742" s="88"/>
      <c r="G29742" s="88"/>
      <c r="H29742" s="88"/>
      <c r="I29742" s="88"/>
      <c r="J29742" s="88"/>
      <c r="K29742" s="88"/>
    </row>
    <row r="29743" spans="2:11" hidden="1" x14ac:dyDescent="0.2">
      <c r="B29743" s="88"/>
      <c r="C29743" s="88"/>
      <c r="D29743" s="88"/>
      <c r="E29743" s="88"/>
      <c r="F29743" s="88"/>
      <c r="G29743" s="88"/>
      <c r="H29743" s="88"/>
      <c r="I29743" s="88"/>
      <c r="J29743" s="88"/>
      <c r="K29743" s="88"/>
    </row>
    <row r="29744" spans="2:11" hidden="1" x14ac:dyDescent="0.2">
      <c r="B29744" s="88"/>
      <c r="C29744" s="88"/>
      <c r="D29744" s="88"/>
      <c r="E29744" s="88"/>
      <c r="F29744" s="88"/>
      <c r="G29744" s="88"/>
      <c r="H29744" s="88"/>
      <c r="I29744" s="88"/>
      <c r="J29744" s="88"/>
      <c r="K29744" s="88"/>
    </row>
    <row r="29745" spans="2:11" hidden="1" x14ac:dyDescent="0.2">
      <c r="B29745" s="88"/>
      <c r="C29745" s="88"/>
      <c r="D29745" s="88"/>
      <c r="E29745" s="88"/>
      <c r="F29745" s="88"/>
      <c r="G29745" s="88"/>
      <c r="H29745" s="88"/>
      <c r="I29745" s="88"/>
      <c r="J29745" s="88"/>
      <c r="K29745" s="88"/>
    </row>
    <row r="29746" spans="2:11" hidden="1" x14ac:dyDescent="0.2">
      <c r="B29746" s="88"/>
      <c r="C29746" s="88"/>
      <c r="D29746" s="88"/>
      <c r="E29746" s="88"/>
      <c r="F29746" s="88"/>
      <c r="G29746" s="88"/>
      <c r="H29746" s="88"/>
      <c r="I29746" s="88"/>
      <c r="J29746" s="88"/>
      <c r="K29746" s="88"/>
    </row>
    <row r="29747" spans="2:11" hidden="1" x14ac:dyDescent="0.2">
      <c r="B29747" s="88"/>
      <c r="C29747" s="88"/>
      <c r="D29747" s="88"/>
      <c r="E29747" s="88"/>
      <c r="F29747" s="88"/>
      <c r="G29747" s="88"/>
      <c r="H29747" s="88"/>
      <c r="I29747" s="88"/>
      <c r="J29747" s="88"/>
      <c r="K29747" s="88"/>
    </row>
    <row r="29748" spans="2:11" hidden="1" x14ac:dyDescent="0.2">
      <c r="B29748" s="88"/>
      <c r="C29748" s="88"/>
      <c r="D29748" s="88"/>
      <c r="E29748" s="88"/>
      <c r="F29748" s="88"/>
      <c r="G29748" s="88"/>
      <c r="H29748" s="88"/>
      <c r="I29748" s="88"/>
      <c r="J29748" s="88"/>
      <c r="K29748" s="88"/>
    </row>
    <row r="29749" spans="2:11" hidden="1" x14ac:dyDescent="0.2">
      <c r="B29749" s="88"/>
      <c r="C29749" s="88"/>
      <c r="D29749" s="88"/>
      <c r="E29749" s="88"/>
      <c r="F29749" s="88"/>
      <c r="G29749" s="88"/>
      <c r="H29749" s="88"/>
      <c r="I29749" s="88"/>
      <c r="J29749" s="88"/>
      <c r="K29749" s="88"/>
    </row>
    <row r="29750" spans="2:11" hidden="1" x14ac:dyDescent="0.2">
      <c r="B29750" s="88"/>
      <c r="C29750" s="88"/>
      <c r="D29750" s="88"/>
      <c r="E29750" s="88"/>
      <c r="F29750" s="88"/>
      <c r="G29750" s="88"/>
      <c r="H29750" s="88"/>
      <c r="I29750" s="88"/>
      <c r="J29750" s="88"/>
      <c r="K29750" s="88"/>
    </row>
    <row r="29751" spans="2:11" hidden="1" x14ac:dyDescent="0.2">
      <c r="B29751" s="88"/>
      <c r="C29751" s="88"/>
      <c r="D29751" s="88"/>
      <c r="E29751" s="88"/>
      <c r="F29751" s="88"/>
      <c r="G29751" s="88"/>
      <c r="H29751" s="88"/>
      <c r="I29751" s="88"/>
      <c r="J29751" s="88"/>
      <c r="K29751" s="88"/>
    </row>
    <row r="29752" spans="2:11" hidden="1" x14ac:dyDescent="0.2">
      <c r="B29752" s="88"/>
      <c r="C29752" s="88"/>
      <c r="D29752" s="88"/>
      <c r="E29752" s="88"/>
      <c r="F29752" s="88"/>
      <c r="G29752" s="88"/>
      <c r="H29752" s="88"/>
      <c r="I29752" s="88"/>
      <c r="J29752" s="88"/>
      <c r="K29752" s="88"/>
    </row>
    <row r="29753" spans="2:11" hidden="1" x14ac:dyDescent="0.2">
      <c r="B29753" s="88"/>
      <c r="C29753" s="88"/>
      <c r="D29753" s="88"/>
      <c r="E29753" s="88"/>
      <c r="F29753" s="88"/>
      <c r="G29753" s="88"/>
      <c r="H29753" s="88"/>
      <c r="I29753" s="88"/>
      <c r="J29753" s="88"/>
      <c r="K29753" s="88"/>
    </row>
    <row r="29754" spans="2:11" hidden="1" x14ac:dyDescent="0.2">
      <c r="B29754" s="88"/>
      <c r="C29754" s="88"/>
      <c r="D29754" s="88"/>
      <c r="E29754" s="88"/>
      <c r="F29754" s="88"/>
      <c r="G29754" s="88"/>
      <c r="H29754" s="88"/>
      <c r="I29754" s="88"/>
      <c r="J29754" s="88"/>
      <c r="K29754" s="88"/>
    </row>
    <row r="29755" spans="2:11" hidden="1" x14ac:dyDescent="0.2">
      <c r="B29755" s="88"/>
      <c r="C29755" s="88"/>
      <c r="D29755" s="88"/>
      <c r="E29755" s="88"/>
      <c r="F29755" s="88"/>
      <c r="G29755" s="88"/>
      <c r="H29755" s="88"/>
      <c r="I29755" s="88"/>
      <c r="J29755" s="88"/>
      <c r="K29755" s="88"/>
    </row>
    <row r="29756" spans="2:11" hidden="1" x14ac:dyDescent="0.2">
      <c r="B29756" s="88"/>
      <c r="C29756" s="88"/>
      <c r="D29756" s="88"/>
      <c r="E29756" s="88"/>
      <c r="F29756" s="88"/>
      <c r="G29756" s="88"/>
      <c r="H29756" s="88"/>
      <c r="I29756" s="88"/>
      <c r="J29756" s="88"/>
      <c r="K29756" s="88"/>
    </row>
    <row r="29757" spans="2:11" hidden="1" x14ac:dyDescent="0.2">
      <c r="B29757" s="88"/>
      <c r="C29757" s="88"/>
      <c r="D29757" s="88"/>
      <c r="E29757" s="88"/>
      <c r="F29757" s="88"/>
      <c r="G29757" s="88"/>
      <c r="H29757" s="88"/>
      <c r="I29757" s="88"/>
      <c r="J29757" s="88"/>
      <c r="K29757" s="88"/>
    </row>
    <row r="29758" spans="2:11" hidden="1" x14ac:dyDescent="0.2">
      <c r="B29758" s="88"/>
      <c r="C29758" s="88"/>
      <c r="D29758" s="88"/>
      <c r="E29758" s="88"/>
      <c r="F29758" s="88"/>
      <c r="G29758" s="88"/>
      <c r="H29758" s="88"/>
      <c r="I29758" s="88"/>
      <c r="J29758" s="88"/>
      <c r="K29758" s="88"/>
    </row>
    <row r="29759" spans="2:11" hidden="1" x14ac:dyDescent="0.2">
      <c r="B29759" s="88"/>
      <c r="C29759" s="88"/>
      <c r="D29759" s="88"/>
      <c r="E29759" s="88"/>
      <c r="F29759" s="88"/>
      <c r="G29759" s="88"/>
      <c r="H29759" s="88"/>
      <c r="I29759" s="88"/>
      <c r="J29759" s="88"/>
      <c r="K29759" s="88"/>
    </row>
    <row r="29760" spans="2:11" hidden="1" x14ac:dyDescent="0.2">
      <c r="B29760" s="88"/>
      <c r="C29760" s="88"/>
      <c r="D29760" s="88"/>
      <c r="E29760" s="88"/>
      <c r="F29760" s="88"/>
      <c r="G29760" s="88"/>
      <c r="H29760" s="88"/>
      <c r="I29760" s="88"/>
      <c r="J29760" s="88"/>
      <c r="K29760" s="88"/>
    </row>
    <row r="29761" spans="2:11" hidden="1" x14ac:dyDescent="0.2">
      <c r="B29761" s="88"/>
      <c r="C29761" s="88"/>
      <c r="D29761" s="88"/>
      <c r="E29761" s="88"/>
      <c r="F29761" s="88"/>
      <c r="G29761" s="88"/>
      <c r="H29761" s="88"/>
      <c r="I29761" s="88"/>
      <c r="J29761" s="88"/>
      <c r="K29761" s="88"/>
    </row>
    <row r="29762" spans="2:11" hidden="1" x14ac:dyDescent="0.2">
      <c r="B29762" s="88"/>
      <c r="C29762" s="88"/>
      <c r="D29762" s="88"/>
      <c r="E29762" s="88"/>
      <c r="F29762" s="88"/>
      <c r="G29762" s="88"/>
      <c r="H29762" s="88"/>
      <c r="I29762" s="88"/>
      <c r="J29762" s="88"/>
      <c r="K29762" s="88"/>
    </row>
    <row r="29763" spans="2:11" hidden="1" x14ac:dyDescent="0.2">
      <c r="B29763" s="88"/>
      <c r="C29763" s="88"/>
      <c r="D29763" s="88"/>
      <c r="E29763" s="88"/>
      <c r="F29763" s="88"/>
      <c r="G29763" s="88"/>
      <c r="H29763" s="88"/>
      <c r="I29763" s="88"/>
      <c r="J29763" s="88"/>
      <c r="K29763" s="88"/>
    </row>
    <row r="29764" spans="2:11" hidden="1" x14ac:dyDescent="0.2">
      <c r="B29764" s="88"/>
      <c r="C29764" s="88"/>
      <c r="D29764" s="88"/>
      <c r="E29764" s="88"/>
      <c r="F29764" s="88"/>
      <c r="G29764" s="88"/>
      <c r="H29764" s="88"/>
      <c r="I29764" s="88"/>
      <c r="J29764" s="88"/>
      <c r="K29764" s="88"/>
    </row>
    <row r="29765" spans="2:11" hidden="1" x14ac:dyDescent="0.2">
      <c r="B29765" s="88"/>
      <c r="C29765" s="88"/>
      <c r="D29765" s="88"/>
      <c r="E29765" s="88"/>
      <c r="F29765" s="88"/>
      <c r="G29765" s="88"/>
      <c r="H29765" s="88"/>
      <c r="I29765" s="88"/>
      <c r="J29765" s="88"/>
      <c r="K29765" s="88"/>
    </row>
    <row r="29766" spans="2:11" hidden="1" x14ac:dyDescent="0.2">
      <c r="B29766" s="88"/>
      <c r="C29766" s="88"/>
      <c r="D29766" s="88"/>
      <c r="E29766" s="88"/>
      <c r="F29766" s="88"/>
      <c r="G29766" s="88"/>
      <c r="H29766" s="88"/>
      <c r="I29766" s="88"/>
      <c r="J29766" s="88"/>
      <c r="K29766" s="88"/>
    </row>
    <row r="29767" spans="2:11" hidden="1" x14ac:dyDescent="0.2">
      <c r="B29767" s="88"/>
      <c r="C29767" s="88"/>
      <c r="D29767" s="88"/>
      <c r="E29767" s="88"/>
      <c r="F29767" s="88"/>
      <c r="G29767" s="88"/>
      <c r="H29767" s="88"/>
      <c r="I29767" s="88"/>
      <c r="J29767" s="88"/>
      <c r="K29767" s="88"/>
    </row>
    <row r="29768" spans="2:11" hidden="1" x14ac:dyDescent="0.2">
      <c r="B29768" s="88"/>
      <c r="C29768" s="88"/>
      <c r="D29768" s="88"/>
      <c r="E29768" s="88"/>
      <c r="F29768" s="88"/>
      <c r="G29768" s="88"/>
      <c r="H29768" s="88"/>
      <c r="I29768" s="88"/>
      <c r="J29768" s="88"/>
      <c r="K29768" s="88"/>
    </row>
    <row r="29769" spans="2:11" hidden="1" x14ac:dyDescent="0.2">
      <c r="B29769" s="88"/>
      <c r="C29769" s="88"/>
      <c r="D29769" s="88"/>
      <c r="E29769" s="88"/>
      <c r="F29769" s="88"/>
      <c r="G29769" s="88"/>
      <c r="H29769" s="88"/>
      <c r="I29769" s="88"/>
      <c r="J29769" s="88"/>
      <c r="K29769" s="88"/>
    </row>
    <row r="29770" spans="2:11" hidden="1" x14ac:dyDescent="0.2">
      <c r="B29770" s="88"/>
      <c r="C29770" s="88"/>
      <c r="D29770" s="88"/>
      <c r="E29770" s="88"/>
      <c r="F29770" s="88"/>
      <c r="G29770" s="88"/>
      <c r="H29770" s="88"/>
      <c r="I29770" s="88"/>
      <c r="J29770" s="88"/>
      <c r="K29770" s="88"/>
    </row>
    <row r="29771" spans="2:11" hidden="1" x14ac:dyDescent="0.2">
      <c r="B29771" s="88"/>
      <c r="C29771" s="88"/>
      <c r="D29771" s="88"/>
      <c r="E29771" s="88"/>
      <c r="F29771" s="88"/>
      <c r="G29771" s="88"/>
      <c r="H29771" s="88"/>
      <c r="I29771" s="88"/>
      <c r="J29771" s="88"/>
      <c r="K29771" s="88"/>
    </row>
    <row r="29772" spans="2:11" hidden="1" x14ac:dyDescent="0.2">
      <c r="B29772" s="88"/>
      <c r="C29772" s="88"/>
      <c r="D29772" s="88"/>
      <c r="E29772" s="88"/>
      <c r="F29772" s="88"/>
      <c r="G29772" s="88"/>
      <c r="H29772" s="88"/>
      <c r="I29772" s="88"/>
      <c r="J29772" s="88"/>
      <c r="K29772" s="88"/>
    </row>
    <row r="29773" spans="2:11" hidden="1" x14ac:dyDescent="0.2">
      <c r="B29773" s="88"/>
      <c r="C29773" s="88"/>
      <c r="D29773" s="88"/>
      <c r="E29773" s="88"/>
      <c r="F29773" s="88"/>
      <c r="G29773" s="88"/>
      <c r="H29773" s="88"/>
      <c r="I29773" s="88"/>
      <c r="J29773" s="88"/>
      <c r="K29773" s="88"/>
    </row>
    <row r="29774" spans="2:11" hidden="1" x14ac:dyDescent="0.2">
      <c r="B29774" s="88"/>
      <c r="C29774" s="88"/>
      <c r="D29774" s="88"/>
      <c r="E29774" s="88"/>
      <c r="F29774" s="88"/>
      <c r="G29774" s="88"/>
      <c r="H29774" s="88"/>
      <c r="I29774" s="88"/>
      <c r="J29774" s="88"/>
      <c r="K29774" s="88"/>
    </row>
    <row r="29775" spans="2:11" hidden="1" x14ac:dyDescent="0.2">
      <c r="B29775" s="88"/>
      <c r="C29775" s="88"/>
      <c r="D29775" s="88"/>
      <c r="E29775" s="88"/>
      <c r="F29775" s="88"/>
      <c r="G29775" s="88"/>
      <c r="H29775" s="88"/>
      <c r="I29775" s="88"/>
      <c r="J29775" s="88"/>
      <c r="K29775" s="88"/>
    </row>
    <row r="29776" spans="2:11" hidden="1" x14ac:dyDescent="0.2">
      <c r="B29776" s="88"/>
      <c r="C29776" s="88"/>
      <c r="D29776" s="88"/>
      <c r="E29776" s="88"/>
      <c r="F29776" s="88"/>
      <c r="G29776" s="88"/>
      <c r="H29776" s="88"/>
      <c r="I29776" s="88"/>
      <c r="J29776" s="88"/>
      <c r="K29776" s="88"/>
    </row>
    <row r="29777" spans="2:11" hidden="1" x14ac:dyDescent="0.2">
      <c r="B29777" s="88"/>
      <c r="C29777" s="88"/>
      <c r="D29777" s="88"/>
      <c r="E29777" s="88"/>
      <c r="F29777" s="88"/>
      <c r="G29777" s="88"/>
      <c r="H29777" s="88"/>
      <c r="I29777" s="88"/>
      <c r="J29777" s="88"/>
      <c r="K29777" s="88"/>
    </row>
    <row r="29778" spans="2:11" hidden="1" x14ac:dyDescent="0.2">
      <c r="B29778" s="88"/>
      <c r="C29778" s="88"/>
      <c r="D29778" s="88"/>
      <c r="E29778" s="88"/>
      <c r="F29778" s="88"/>
      <c r="G29778" s="88"/>
      <c r="H29778" s="88"/>
      <c r="I29778" s="88"/>
      <c r="J29778" s="88"/>
      <c r="K29778" s="88"/>
    </row>
    <row r="29779" spans="2:11" hidden="1" x14ac:dyDescent="0.2">
      <c r="B29779" s="88"/>
      <c r="C29779" s="88"/>
      <c r="D29779" s="88"/>
      <c r="E29779" s="88"/>
      <c r="F29779" s="88"/>
      <c r="G29779" s="88"/>
      <c r="H29779" s="88"/>
      <c r="I29779" s="88"/>
      <c r="J29779" s="88"/>
      <c r="K29779" s="88"/>
    </row>
    <row r="29780" spans="2:11" hidden="1" x14ac:dyDescent="0.2">
      <c r="B29780" s="88"/>
      <c r="C29780" s="88"/>
      <c r="D29780" s="88"/>
      <c r="E29780" s="88"/>
      <c r="F29780" s="88"/>
      <c r="G29780" s="88"/>
      <c r="H29780" s="88"/>
      <c r="I29780" s="88"/>
      <c r="J29780" s="88"/>
      <c r="K29780" s="88"/>
    </row>
    <row r="29781" spans="2:11" hidden="1" x14ac:dyDescent="0.2">
      <c r="B29781" s="88"/>
      <c r="C29781" s="88"/>
      <c r="D29781" s="88"/>
      <c r="E29781" s="88"/>
      <c r="F29781" s="88"/>
      <c r="G29781" s="88"/>
      <c r="H29781" s="88"/>
      <c r="I29781" s="88"/>
      <c r="J29781" s="88"/>
      <c r="K29781" s="88"/>
    </row>
    <row r="29782" spans="2:11" hidden="1" x14ac:dyDescent="0.2">
      <c r="B29782" s="88"/>
      <c r="C29782" s="88"/>
      <c r="D29782" s="88"/>
      <c r="E29782" s="88"/>
      <c r="F29782" s="88"/>
      <c r="G29782" s="88"/>
      <c r="H29782" s="88"/>
      <c r="I29782" s="88"/>
      <c r="J29782" s="88"/>
      <c r="K29782" s="88"/>
    </row>
    <row r="29783" spans="2:11" hidden="1" x14ac:dyDescent="0.2">
      <c r="B29783" s="88"/>
      <c r="C29783" s="88"/>
      <c r="D29783" s="88"/>
      <c r="E29783" s="88"/>
      <c r="F29783" s="88"/>
      <c r="G29783" s="88"/>
      <c r="H29783" s="88"/>
      <c r="I29783" s="88"/>
      <c r="J29783" s="88"/>
      <c r="K29783" s="88"/>
    </row>
    <row r="29784" spans="2:11" hidden="1" x14ac:dyDescent="0.2">
      <c r="B29784" s="88"/>
      <c r="C29784" s="88"/>
      <c r="D29784" s="88"/>
      <c r="E29784" s="88"/>
      <c r="F29784" s="88"/>
      <c r="G29784" s="88"/>
      <c r="H29784" s="88"/>
      <c r="I29784" s="88"/>
      <c r="J29784" s="88"/>
      <c r="K29784" s="88"/>
    </row>
    <row r="29785" spans="2:11" hidden="1" x14ac:dyDescent="0.2">
      <c r="B29785" s="88"/>
      <c r="C29785" s="88"/>
      <c r="D29785" s="88"/>
      <c r="E29785" s="88"/>
      <c r="F29785" s="88"/>
      <c r="G29785" s="88"/>
      <c r="H29785" s="88"/>
      <c r="I29785" s="88"/>
      <c r="J29785" s="88"/>
      <c r="K29785" s="88"/>
    </row>
    <row r="29786" spans="2:11" hidden="1" x14ac:dyDescent="0.2">
      <c r="B29786" s="88"/>
      <c r="C29786" s="88"/>
      <c r="D29786" s="88"/>
      <c r="E29786" s="88"/>
      <c r="F29786" s="88"/>
      <c r="G29786" s="88"/>
      <c r="H29786" s="88"/>
      <c r="I29786" s="88"/>
      <c r="J29786" s="88"/>
      <c r="K29786" s="88"/>
    </row>
    <row r="29787" spans="2:11" hidden="1" x14ac:dyDescent="0.2">
      <c r="B29787" s="88"/>
      <c r="C29787" s="88"/>
      <c r="D29787" s="88"/>
      <c r="E29787" s="88"/>
      <c r="F29787" s="88"/>
      <c r="G29787" s="88"/>
      <c r="H29787" s="88"/>
      <c r="I29787" s="88"/>
      <c r="J29787" s="88"/>
      <c r="K29787" s="88"/>
    </row>
    <row r="29788" spans="2:11" hidden="1" x14ac:dyDescent="0.2">
      <c r="B29788" s="88"/>
      <c r="C29788" s="88"/>
      <c r="D29788" s="88"/>
      <c r="E29788" s="88"/>
      <c r="F29788" s="88"/>
      <c r="G29788" s="88"/>
      <c r="H29788" s="88"/>
      <c r="I29788" s="88"/>
      <c r="J29788" s="88"/>
      <c r="K29788" s="88"/>
    </row>
    <row r="29789" spans="2:11" hidden="1" x14ac:dyDescent="0.2">
      <c r="B29789" s="88"/>
      <c r="C29789" s="88"/>
      <c r="D29789" s="88"/>
      <c r="E29789" s="88"/>
      <c r="F29789" s="88"/>
      <c r="G29789" s="88"/>
      <c r="H29789" s="88"/>
      <c r="I29789" s="88"/>
      <c r="J29789" s="88"/>
      <c r="K29789" s="88"/>
    </row>
    <row r="29790" spans="2:11" hidden="1" x14ac:dyDescent="0.2">
      <c r="B29790" s="88"/>
      <c r="C29790" s="88"/>
      <c r="D29790" s="88"/>
      <c r="E29790" s="88"/>
      <c r="F29790" s="88"/>
      <c r="G29790" s="88"/>
      <c r="H29790" s="88"/>
      <c r="I29790" s="88"/>
      <c r="J29790" s="88"/>
      <c r="K29790" s="88"/>
    </row>
    <row r="29791" spans="2:11" hidden="1" x14ac:dyDescent="0.2">
      <c r="B29791" s="88"/>
      <c r="C29791" s="88"/>
      <c r="D29791" s="88"/>
      <c r="E29791" s="88"/>
      <c r="F29791" s="88"/>
      <c r="G29791" s="88"/>
      <c r="H29791" s="88"/>
      <c r="I29791" s="88"/>
      <c r="J29791" s="88"/>
      <c r="K29791" s="88"/>
    </row>
    <row r="29792" spans="2:11" hidden="1" x14ac:dyDescent="0.2">
      <c r="B29792" s="88"/>
      <c r="C29792" s="88"/>
      <c r="D29792" s="88"/>
      <c r="E29792" s="88"/>
      <c r="F29792" s="88"/>
      <c r="G29792" s="88"/>
      <c r="H29792" s="88"/>
      <c r="I29792" s="88"/>
      <c r="J29792" s="88"/>
      <c r="K29792" s="88"/>
    </row>
    <row r="29793" spans="2:11" hidden="1" x14ac:dyDescent="0.2">
      <c r="B29793" s="88"/>
      <c r="C29793" s="88"/>
      <c r="D29793" s="88"/>
      <c r="E29793" s="88"/>
      <c r="F29793" s="88"/>
      <c r="G29793" s="88"/>
      <c r="H29793" s="88"/>
      <c r="I29793" s="88"/>
      <c r="J29793" s="88"/>
      <c r="K29793" s="88"/>
    </row>
    <row r="29794" spans="2:11" hidden="1" x14ac:dyDescent="0.2">
      <c r="B29794" s="88"/>
      <c r="C29794" s="88"/>
      <c r="D29794" s="88"/>
      <c r="E29794" s="88"/>
      <c r="F29794" s="88"/>
      <c r="G29794" s="88"/>
      <c r="H29794" s="88"/>
      <c r="I29794" s="88"/>
      <c r="J29794" s="88"/>
      <c r="K29794" s="88"/>
    </row>
    <row r="29795" spans="2:11" hidden="1" x14ac:dyDescent="0.2">
      <c r="B29795" s="88"/>
      <c r="C29795" s="88"/>
      <c r="D29795" s="88"/>
      <c r="E29795" s="88"/>
      <c r="F29795" s="88"/>
      <c r="G29795" s="88"/>
      <c r="H29795" s="88"/>
      <c r="I29795" s="88"/>
      <c r="J29795" s="88"/>
      <c r="K29795" s="88"/>
    </row>
    <row r="29796" spans="2:11" hidden="1" x14ac:dyDescent="0.2">
      <c r="B29796" s="88"/>
      <c r="C29796" s="88"/>
      <c r="D29796" s="88"/>
      <c r="E29796" s="88"/>
      <c r="F29796" s="88"/>
      <c r="G29796" s="88"/>
      <c r="H29796" s="88"/>
      <c r="I29796" s="88"/>
      <c r="J29796" s="88"/>
      <c r="K29796" s="88"/>
    </row>
    <row r="29797" spans="2:11" hidden="1" x14ac:dyDescent="0.2">
      <c r="B29797" s="88"/>
      <c r="C29797" s="88"/>
      <c r="D29797" s="88"/>
      <c r="E29797" s="88"/>
      <c r="F29797" s="88"/>
      <c r="G29797" s="88"/>
      <c r="H29797" s="88"/>
      <c r="I29797" s="88"/>
      <c r="J29797" s="88"/>
      <c r="K29797" s="88"/>
    </row>
    <row r="29798" spans="2:11" hidden="1" x14ac:dyDescent="0.2">
      <c r="B29798" s="88"/>
      <c r="C29798" s="88"/>
      <c r="D29798" s="88"/>
      <c r="E29798" s="88"/>
      <c r="F29798" s="88"/>
      <c r="G29798" s="88"/>
      <c r="H29798" s="88"/>
      <c r="I29798" s="88"/>
      <c r="J29798" s="88"/>
      <c r="K29798" s="88"/>
    </row>
    <row r="29799" spans="2:11" hidden="1" x14ac:dyDescent="0.2">
      <c r="B29799" s="88"/>
      <c r="C29799" s="88"/>
      <c r="D29799" s="88"/>
      <c r="E29799" s="88"/>
      <c r="F29799" s="88"/>
      <c r="G29799" s="88"/>
      <c r="H29799" s="88"/>
      <c r="I29799" s="88"/>
      <c r="J29799" s="88"/>
      <c r="K29799" s="88"/>
    </row>
    <row r="29800" spans="2:11" hidden="1" x14ac:dyDescent="0.2">
      <c r="B29800" s="88"/>
      <c r="C29800" s="88"/>
      <c r="D29800" s="88"/>
      <c r="E29800" s="88"/>
      <c r="F29800" s="88"/>
      <c r="G29800" s="88"/>
      <c r="H29800" s="88"/>
      <c r="I29800" s="88"/>
      <c r="J29800" s="88"/>
      <c r="K29800" s="88"/>
    </row>
    <row r="29801" spans="2:11" hidden="1" x14ac:dyDescent="0.2">
      <c r="B29801" s="88"/>
      <c r="C29801" s="88"/>
      <c r="D29801" s="88"/>
      <c r="E29801" s="88"/>
      <c r="F29801" s="88"/>
      <c r="G29801" s="88"/>
      <c r="H29801" s="88"/>
      <c r="I29801" s="88"/>
      <c r="J29801" s="88"/>
      <c r="K29801" s="88"/>
    </row>
    <row r="29802" spans="2:11" hidden="1" x14ac:dyDescent="0.2">
      <c r="B29802" s="88"/>
      <c r="C29802" s="88"/>
      <c r="D29802" s="88"/>
      <c r="E29802" s="88"/>
      <c r="F29802" s="88"/>
      <c r="G29802" s="88"/>
      <c r="H29802" s="88"/>
      <c r="I29802" s="88"/>
      <c r="J29802" s="88"/>
      <c r="K29802" s="88"/>
    </row>
    <row r="29803" spans="2:11" hidden="1" x14ac:dyDescent="0.2">
      <c r="B29803" s="88"/>
      <c r="C29803" s="88"/>
      <c r="D29803" s="88"/>
      <c r="E29803" s="88"/>
      <c r="F29803" s="88"/>
      <c r="G29803" s="88"/>
      <c r="H29803" s="88"/>
      <c r="I29803" s="88"/>
      <c r="J29803" s="88"/>
      <c r="K29803" s="88"/>
    </row>
    <row r="29804" spans="2:11" hidden="1" x14ac:dyDescent="0.2">
      <c r="B29804" s="88"/>
      <c r="C29804" s="88"/>
      <c r="D29804" s="88"/>
      <c r="E29804" s="88"/>
      <c r="F29804" s="88"/>
      <c r="G29804" s="88"/>
      <c r="H29804" s="88"/>
      <c r="I29804" s="88"/>
      <c r="J29804" s="88"/>
      <c r="K29804" s="88"/>
    </row>
    <row r="29805" spans="2:11" hidden="1" x14ac:dyDescent="0.2">
      <c r="B29805" s="88"/>
      <c r="C29805" s="88"/>
      <c r="D29805" s="88"/>
      <c r="E29805" s="88"/>
      <c r="F29805" s="88"/>
      <c r="G29805" s="88"/>
      <c r="H29805" s="88"/>
      <c r="I29805" s="88"/>
      <c r="J29805" s="88"/>
      <c r="K29805" s="88"/>
    </row>
    <row r="29806" spans="2:11" hidden="1" x14ac:dyDescent="0.2">
      <c r="B29806" s="88"/>
      <c r="C29806" s="88"/>
      <c r="D29806" s="88"/>
      <c r="E29806" s="88"/>
      <c r="F29806" s="88"/>
      <c r="G29806" s="88"/>
      <c r="H29806" s="88"/>
      <c r="I29806" s="88"/>
      <c r="J29806" s="88"/>
      <c r="K29806" s="88"/>
    </row>
    <row r="29807" spans="2:11" hidden="1" x14ac:dyDescent="0.2">
      <c r="B29807" s="88"/>
      <c r="C29807" s="88"/>
      <c r="D29807" s="88"/>
      <c r="E29807" s="88"/>
      <c r="F29807" s="88"/>
      <c r="G29807" s="88"/>
      <c r="H29807" s="88"/>
      <c r="I29807" s="88"/>
      <c r="J29807" s="88"/>
      <c r="K29807" s="88"/>
    </row>
    <row r="29808" spans="2:11" hidden="1" x14ac:dyDescent="0.2">
      <c r="B29808" s="88"/>
      <c r="C29808" s="88"/>
      <c r="D29808" s="88"/>
      <c r="E29808" s="88"/>
      <c r="F29808" s="88"/>
      <c r="G29808" s="88"/>
      <c r="H29808" s="88"/>
      <c r="I29808" s="88"/>
      <c r="J29808" s="88"/>
      <c r="K29808" s="88"/>
    </row>
    <row r="29809" spans="2:11" hidden="1" x14ac:dyDescent="0.2">
      <c r="B29809" s="88"/>
      <c r="C29809" s="88"/>
      <c r="D29809" s="88"/>
      <c r="E29809" s="88"/>
      <c r="F29809" s="88"/>
      <c r="G29809" s="88"/>
      <c r="H29809" s="88"/>
      <c r="I29809" s="88"/>
      <c r="J29809" s="88"/>
      <c r="K29809" s="88"/>
    </row>
    <row r="29810" spans="2:11" hidden="1" x14ac:dyDescent="0.2">
      <c r="B29810" s="88"/>
      <c r="C29810" s="88"/>
      <c r="D29810" s="88"/>
      <c r="E29810" s="88"/>
      <c r="F29810" s="88"/>
      <c r="G29810" s="88"/>
      <c r="H29810" s="88"/>
      <c r="I29810" s="88"/>
      <c r="J29810" s="88"/>
      <c r="K29810" s="88"/>
    </row>
    <row r="29811" spans="2:11" hidden="1" x14ac:dyDescent="0.2">
      <c r="B29811" s="88"/>
      <c r="C29811" s="88"/>
      <c r="D29811" s="88"/>
      <c r="E29811" s="88"/>
      <c r="F29811" s="88"/>
      <c r="G29811" s="88"/>
      <c r="H29811" s="88"/>
      <c r="I29811" s="88"/>
      <c r="J29811" s="88"/>
      <c r="K29811" s="88"/>
    </row>
    <row r="29812" spans="2:11" hidden="1" x14ac:dyDescent="0.2">
      <c r="B29812" s="88"/>
      <c r="C29812" s="88"/>
      <c r="D29812" s="88"/>
      <c r="E29812" s="88"/>
      <c r="F29812" s="88"/>
      <c r="G29812" s="88"/>
      <c r="H29812" s="88"/>
      <c r="I29812" s="88"/>
      <c r="J29812" s="88"/>
      <c r="K29812" s="88"/>
    </row>
    <row r="29813" spans="2:11" hidden="1" x14ac:dyDescent="0.2">
      <c r="B29813" s="88"/>
      <c r="C29813" s="88"/>
      <c r="D29813" s="88"/>
      <c r="E29813" s="88"/>
      <c r="F29813" s="88"/>
      <c r="G29813" s="88"/>
      <c r="H29813" s="88"/>
      <c r="I29813" s="88"/>
      <c r="J29813" s="88"/>
      <c r="K29813" s="88"/>
    </row>
    <row r="29814" spans="2:11" hidden="1" x14ac:dyDescent="0.2">
      <c r="B29814" s="88"/>
      <c r="C29814" s="88"/>
      <c r="D29814" s="88"/>
      <c r="E29814" s="88"/>
      <c r="F29814" s="88"/>
      <c r="G29814" s="88"/>
      <c r="H29814" s="88"/>
      <c r="I29814" s="88"/>
      <c r="J29814" s="88"/>
      <c r="K29814" s="88"/>
    </row>
    <row r="29815" spans="2:11" hidden="1" x14ac:dyDescent="0.2">
      <c r="B29815" s="88"/>
      <c r="C29815" s="88"/>
      <c r="D29815" s="88"/>
      <c r="E29815" s="88"/>
      <c r="F29815" s="88"/>
      <c r="G29815" s="88"/>
      <c r="H29815" s="88"/>
      <c r="I29815" s="88"/>
      <c r="J29815" s="88"/>
      <c r="K29815" s="88"/>
    </row>
    <row r="29816" spans="2:11" hidden="1" x14ac:dyDescent="0.2">
      <c r="B29816" s="88"/>
      <c r="C29816" s="88"/>
      <c r="D29816" s="88"/>
      <c r="E29816" s="88"/>
      <c r="F29816" s="88"/>
      <c r="G29816" s="88"/>
      <c r="H29816" s="88"/>
      <c r="I29816" s="88"/>
      <c r="J29816" s="88"/>
      <c r="K29816" s="88"/>
    </row>
    <row r="29817" spans="2:11" hidden="1" x14ac:dyDescent="0.2">
      <c r="B29817" s="88"/>
      <c r="C29817" s="88"/>
      <c r="D29817" s="88"/>
      <c r="E29817" s="88"/>
      <c r="F29817" s="88"/>
      <c r="G29817" s="88"/>
      <c r="H29817" s="88"/>
      <c r="I29817" s="88"/>
      <c r="J29817" s="88"/>
      <c r="K29817" s="88"/>
    </row>
    <row r="29818" spans="2:11" hidden="1" x14ac:dyDescent="0.2">
      <c r="B29818" s="88"/>
      <c r="C29818" s="88"/>
      <c r="D29818" s="88"/>
      <c r="E29818" s="88"/>
      <c r="F29818" s="88"/>
      <c r="G29818" s="88"/>
      <c r="H29818" s="88"/>
      <c r="I29818" s="88"/>
      <c r="J29818" s="88"/>
      <c r="K29818" s="88"/>
    </row>
    <row r="29819" spans="2:11" hidden="1" x14ac:dyDescent="0.2">
      <c r="B29819" s="88"/>
      <c r="C29819" s="88"/>
      <c r="D29819" s="88"/>
      <c r="E29819" s="88"/>
      <c r="F29819" s="88"/>
      <c r="G29819" s="88"/>
      <c r="H29819" s="88"/>
      <c r="I29819" s="88"/>
      <c r="J29819" s="88"/>
      <c r="K29819" s="88"/>
    </row>
    <row r="29820" spans="2:11" hidden="1" x14ac:dyDescent="0.2">
      <c r="B29820" s="88"/>
      <c r="C29820" s="88"/>
      <c r="D29820" s="88"/>
      <c r="E29820" s="88"/>
      <c r="F29820" s="88"/>
      <c r="G29820" s="88"/>
      <c r="H29820" s="88"/>
      <c r="I29820" s="88"/>
      <c r="J29820" s="88"/>
      <c r="K29820" s="88"/>
    </row>
    <row r="29821" spans="2:11" hidden="1" x14ac:dyDescent="0.2">
      <c r="B29821" s="88"/>
      <c r="C29821" s="88"/>
      <c r="D29821" s="88"/>
      <c r="E29821" s="88"/>
      <c r="F29821" s="88"/>
      <c r="G29821" s="88"/>
      <c r="H29821" s="88"/>
      <c r="I29821" s="88"/>
      <c r="J29821" s="88"/>
      <c r="K29821" s="88"/>
    </row>
    <row r="29822" spans="2:11" hidden="1" x14ac:dyDescent="0.2">
      <c r="B29822" s="88"/>
      <c r="C29822" s="88"/>
      <c r="D29822" s="88"/>
      <c r="E29822" s="88"/>
      <c r="F29822" s="88"/>
      <c r="G29822" s="88"/>
      <c r="H29822" s="88"/>
      <c r="I29822" s="88"/>
      <c r="J29822" s="88"/>
      <c r="K29822" s="88"/>
    </row>
    <row r="29823" spans="2:11" hidden="1" x14ac:dyDescent="0.2">
      <c r="B29823" s="88"/>
      <c r="C29823" s="88"/>
      <c r="D29823" s="88"/>
      <c r="E29823" s="88"/>
      <c r="F29823" s="88"/>
      <c r="G29823" s="88"/>
      <c r="H29823" s="88"/>
      <c r="I29823" s="88"/>
      <c r="J29823" s="88"/>
      <c r="K29823" s="88"/>
    </row>
    <row r="29824" spans="2:11" hidden="1" x14ac:dyDescent="0.2">
      <c r="B29824" s="88"/>
      <c r="C29824" s="88"/>
      <c r="D29824" s="88"/>
      <c r="E29824" s="88"/>
      <c r="F29824" s="88"/>
      <c r="G29824" s="88"/>
      <c r="H29824" s="88"/>
      <c r="I29824" s="88"/>
      <c r="J29824" s="88"/>
      <c r="K29824" s="88"/>
    </row>
    <row r="29825" spans="2:11" hidden="1" x14ac:dyDescent="0.2">
      <c r="B29825" s="88"/>
      <c r="C29825" s="88"/>
      <c r="D29825" s="88"/>
      <c r="E29825" s="88"/>
      <c r="F29825" s="88"/>
      <c r="G29825" s="88"/>
      <c r="H29825" s="88"/>
      <c r="I29825" s="88"/>
      <c r="J29825" s="88"/>
      <c r="K29825" s="88"/>
    </row>
    <row r="29826" spans="2:11" hidden="1" x14ac:dyDescent="0.2">
      <c r="B29826" s="88"/>
      <c r="C29826" s="88"/>
      <c r="D29826" s="88"/>
      <c r="E29826" s="88"/>
      <c r="F29826" s="88"/>
      <c r="G29826" s="88"/>
      <c r="H29826" s="88"/>
      <c r="I29826" s="88"/>
      <c r="J29826" s="88"/>
      <c r="K29826" s="88"/>
    </row>
    <row r="29827" spans="2:11" hidden="1" x14ac:dyDescent="0.2">
      <c r="B29827" s="88"/>
      <c r="C29827" s="88"/>
      <c r="D29827" s="88"/>
      <c r="E29827" s="88"/>
      <c r="F29827" s="88"/>
      <c r="G29827" s="88"/>
      <c r="H29827" s="88"/>
      <c r="I29827" s="88"/>
      <c r="J29827" s="88"/>
      <c r="K29827" s="88"/>
    </row>
    <row r="29828" spans="2:11" hidden="1" x14ac:dyDescent="0.2">
      <c r="B29828" s="88"/>
      <c r="C29828" s="88"/>
      <c r="D29828" s="88"/>
      <c r="E29828" s="88"/>
      <c r="F29828" s="88"/>
      <c r="G29828" s="88"/>
      <c r="H29828" s="88"/>
      <c r="I29828" s="88"/>
      <c r="J29828" s="88"/>
      <c r="K29828" s="88"/>
    </row>
    <row r="29829" spans="2:11" hidden="1" x14ac:dyDescent="0.2">
      <c r="B29829" s="88"/>
      <c r="C29829" s="88"/>
      <c r="D29829" s="88"/>
      <c r="E29829" s="88"/>
      <c r="F29829" s="88"/>
      <c r="G29829" s="88"/>
      <c r="H29829" s="88"/>
      <c r="I29829" s="88"/>
      <c r="J29829" s="88"/>
      <c r="K29829" s="88"/>
    </row>
    <row r="29830" spans="2:11" hidden="1" x14ac:dyDescent="0.2">
      <c r="B29830" s="88"/>
      <c r="C29830" s="88"/>
      <c r="D29830" s="88"/>
      <c r="E29830" s="88"/>
      <c r="F29830" s="88"/>
      <c r="G29830" s="88"/>
      <c r="H29830" s="88"/>
      <c r="I29830" s="88"/>
      <c r="J29830" s="88"/>
      <c r="K29830" s="88"/>
    </row>
    <row r="29831" spans="2:11" hidden="1" x14ac:dyDescent="0.2">
      <c r="B29831" s="88"/>
      <c r="C29831" s="88"/>
      <c r="D29831" s="88"/>
      <c r="E29831" s="88"/>
      <c r="F29831" s="88"/>
      <c r="G29831" s="88"/>
      <c r="H29831" s="88"/>
      <c r="I29831" s="88"/>
      <c r="J29831" s="88"/>
      <c r="K29831" s="88"/>
    </row>
    <row r="29832" spans="2:11" hidden="1" x14ac:dyDescent="0.2">
      <c r="B29832" s="88"/>
      <c r="C29832" s="88"/>
      <c r="D29832" s="88"/>
      <c r="E29832" s="88"/>
      <c r="F29832" s="88"/>
      <c r="G29832" s="88"/>
      <c r="H29832" s="88"/>
      <c r="I29832" s="88"/>
      <c r="J29832" s="88"/>
      <c r="K29832" s="88"/>
    </row>
    <row r="29833" spans="2:11" hidden="1" x14ac:dyDescent="0.2">
      <c r="B29833" s="88"/>
      <c r="C29833" s="88"/>
      <c r="D29833" s="88"/>
      <c r="E29833" s="88"/>
      <c r="F29833" s="88"/>
      <c r="G29833" s="88"/>
      <c r="H29833" s="88"/>
      <c r="I29833" s="88"/>
      <c r="J29833" s="88"/>
      <c r="K29833" s="88"/>
    </row>
    <row r="29834" spans="2:11" hidden="1" x14ac:dyDescent="0.2">
      <c r="B29834" s="88"/>
      <c r="C29834" s="88"/>
      <c r="D29834" s="88"/>
      <c r="E29834" s="88"/>
      <c r="F29834" s="88"/>
      <c r="G29834" s="88"/>
      <c r="H29834" s="88"/>
      <c r="I29834" s="88"/>
      <c r="J29834" s="88"/>
      <c r="K29834" s="88"/>
    </row>
    <row r="29835" spans="2:11" hidden="1" x14ac:dyDescent="0.2">
      <c r="B29835" s="88"/>
      <c r="C29835" s="88"/>
      <c r="D29835" s="88"/>
      <c r="E29835" s="88"/>
      <c r="F29835" s="88"/>
      <c r="G29835" s="88"/>
      <c r="H29835" s="88"/>
      <c r="I29835" s="88"/>
      <c r="J29835" s="88"/>
      <c r="K29835" s="88"/>
    </row>
    <row r="29836" spans="2:11" hidden="1" x14ac:dyDescent="0.2">
      <c r="B29836" s="88"/>
      <c r="C29836" s="88"/>
      <c r="D29836" s="88"/>
      <c r="E29836" s="88"/>
      <c r="F29836" s="88"/>
      <c r="G29836" s="88"/>
      <c r="H29836" s="88"/>
      <c r="I29836" s="88"/>
      <c r="J29836" s="88"/>
      <c r="K29836" s="88"/>
    </row>
    <row r="29837" spans="2:11" hidden="1" x14ac:dyDescent="0.2">
      <c r="B29837" s="88"/>
      <c r="C29837" s="88"/>
      <c r="D29837" s="88"/>
      <c r="E29837" s="88"/>
      <c r="F29837" s="88"/>
      <c r="G29837" s="88"/>
      <c r="H29837" s="88"/>
      <c r="I29837" s="88"/>
      <c r="J29837" s="88"/>
      <c r="K29837" s="88"/>
    </row>
    <row r="29838" spans="2:11" hidden="1" x14ac:dyDescent="0.2">
      <c r="B29838" s="88"/>
      <c r="C29838" s="88"/>
      <c r="D29838" s="88"/>
      <c r="E29838" s="88"/>
      <c r="F29838" s="88"/>
      <c r="G29838" s="88"/>
      <c r="H29838" s="88"/>
      <c r="I29838" s="88"/>
      <c r="J29838" s="88"/>
      <c r="K29838" s="88"/>
    </row>
    <row r="29839" spans="2:11" hidden="1" x14ac:dyDescent="0.2">
      <c r="B29839" s="88"/>
      <c r="C29839" s="88"/>
      <c r="D29839" s="88"/>
      <c r="E29839" s="88"/>
      <c r="F29839" s="88"/>
      <c r="G29839" s="88"/>
      <c r="H29839" s="88"/>
      <c r="I29839" s="88"/>
      <c r="J29839" s="88"/>
      <c r="K29839" s="88"/>
    </row>
    <row r="29840" spans="2:11" hidden="1" x14ac:dyDescent="0.2">
      <c r="B29840" s="88"/>
      <c r="C29840" s="88"/>
      <c r="D29840" s="88"/>
      <c r="E29840" s="88"/>
      <c r="F29840" s="88"/>
      <c r="G29840" s="88"/>
      <c r="H29840" s="88"/>
      <c r="I29840" s="88"/>
      <c r="J29840" s="88"/>
      <c r="K29840" s="88"/>
    </row>
    <row r="29841" spans="2:11" hidden="1" x14ac:dyDescent="0.2">
      <c r="B29841" s="88"/>
      <c r="C29841" s="88"/>
      <c r="D29841" s="88"/>
      <c r="E29841" s="88"/>
      <c r="F29841" s="88"/>
      <c r="G29841" s="88"/>
      <c r="H29841" s="88"/>
      <c r="I29841" s="88"/>
      <c r="J29841" s="88"/>
      <c r="K29841" s="88"/>
    </row>
    <row r="29842" spans="2:11" hidden="1" x14ac:dyDescent="0.2">
      <c r="B29842" s="88"/>
      <c r="C29842" s="88"/>
      <c r="D29842" s="88"/>
      <c r="E29842" s="88"/>
      <c r="F29842" s="88"/>
      <c r="G29842" s="88"/>
      <c r="H29842" s="88"/>
      <c r="I29842" s="88"/>
      <c r="J29842" s="88"/>
      <c r="K29842" s="88"/>
    </row>
    <row r="29843" spans="2:11" hidden="1" x14ac:dyDescent="0.2">
      <c r="B29843" s="88"/>
      <c r="C29843" s="88"/>
      <c r="D29843" s="88"/>
      <c r="E29843" s="88"/>
      <c r="F29843" s="88"/>
      <c r="G29843" s="88"/>
      <c r="H29843" s="88"/>
      <c r="I29843" s="88"/>
      <c r="J29843" s="88"/>
      <c r="K29843" s="88"/>
    </row>
    <row r="29844" spans="2:11" hidden="1" x14ac:dyDescent="0.2">
      <c r="B29844" s="88"/>
      <c r="C29844" s="88"/>
      <c r="D29844" s="88"/>
      <c r="E29844" s="88"/>
      <c r="F29844" s="88"/>
      <c r="G29844" s="88"/>
      <c r="H29844" s="88"/>
      <c r="I29844" s="88"/>
      <c r="J29844" s="88"/>
      <c r="K29844" s="88"/>
    </row>
    <row r="29845" spans="2:11" hidden="1" x14ac:dyDescent="0.2">
      <c r="B29845" s="88"/>
      <c r="C29845" s="88"/>
      <c r="D29845" s="88"/>
      <c r="E29845" s="88"/>
      <c r="F29845" s="88"/>
      <c r="G29845" s="88"/>
      <c r="H29845" s="88"/>
      <c r="I29845" s="88"/>
      <c r="J29845" s="88"/>
      <c r="K29845" s="88"/>
    </row>
    <row r="29846" spans="2:11" hidden="1" x14ac:dyDescent="0.2">
      <c r="B29846" s="88"/>
      <c r="C29846" s="88"/>
      <c r="D29846" s="88"/>
      <c r="E29846" s="88"/>
      <c r="F29846" s="88"/>
      <c r="G29846" s="88"/>
      <c r="H29846" s="88"/>
      <c r="I29846" s="88"/>
      <c r="J29846" s="88"/>
      <c r="K29846" s="88"/>
    </row>
    <row r="29847" spans="2:11" hidden="1" x14ac:dyDescent="0.2">
      <c r="B29847" s="88"/>
      <c r="C29847" s="88"/>
      <c r="D29847" s="88"/>
      <c r="E29847" s="88"/>
      <c r="F29847" s="88"/>
      <c r="G29847" s="88"/>
      <c r="H29847" s="88"/>
      <c r="I29847" s="88"/>
      <c r="J29847" s="88"/>
      <c r="K29847" s="88"/>
    </row>
    <row r="29848" spans="2:11" hidden="1" x14ac:dyDescent="0.2">
      <c r="B29848" s="88"/>
      <c r="C29848" s="88"/>
      <c r="D29848" s="88"/>
      <c r="E29848" s="88"/>
      <c r="F29848" s="88"/>
      <c r="G29848" s="88"/>
      <c r="H29848" s="88"/>
      <c r="I29848" s="88"/>
      <c r="J29848" s="88"/>
      <c r="K29848" s="88"/>
    </row>
    <row r="29849" spans="2:11" hidden="1" x14ac:dyDescent="0.2">
      <c r="B29849" s="88"/>
      <c r="C29849" s="88"/>
      <c r="D29849" s="88"/>
      <c r="E29849" s="88"/>
      <c r="F29849" s="88"/>
      <c r="G29849" s="88"/>
      <c r="H29849" s="88"/>
      <c r="I29849" s="88"/>
      <c r="J29849" s="88"/>
      <c r="K29849" s="88"/>
    </row>
    <row r="29850" spans="2:11" hidden="1" x14ac:dyDescent="0.2">
      <c r="B29850" s="88"/>
      <c r="C29850" s="88"/>
      <c r="D29850" s="88"/>
      <c r="E29850" s="88"/>
      <c r="F29850" s="88"/>
      <c r="G29850" s="88"/>
      <c r="H29850" s="88"/>
      <c r="I29850" s="88"/>
      <c r="J29850" s="88"/>
      <c r="K29850" s="88"/>
    </row>
    <row r="29851" spans="2:11" hidden="1" x14ac:dyDescent="0.2">
      <c r="B29851" s="88"/>
      <c r="C29851" s="88"/>
      <c r="D29851" s="88"/>
      <c r="E29851" s="88"/>
      <c r="F29851" s="88"/>
      <c r="G29851" s="88"/>
      <c r="H29851" s="88"/>
      <c r="I29851" s="88"/>
      <c r="J29851" s="88"/>
      <c r="K29851" s="88"/>
    </row>
    <row r="29852" spans="2:11" hidden="1" x14ac:dyDescent="0.2">
      <c r="B29852" s="88"/>
      <c r="C29852" s="88"/>
      <c r="D29852" s="88"/>
      <c r="E29852" s="88"/>
      <c r="F29852" s="88"/>
      <c r="G29852" s="88"/>
      <c r="H29852" s="88"/>
      <c r="I29852" s="88"/>
      <c r="J29852" s="88"/>
      <c r="K29852" s="88"/>
    </row>
    <row r="29853" spans="2:11" hidden="1" x14ac:dyDescent="0.2">
      <c r="B29853" s="88"/>
      <c r="C29853" s="88"/>
      <c r="D29853" s="88"/>
      <c r="E29853" s="88"/>
      <c r="F29853" s="88"/>
      <c r="G29853" s="88"/>
      <c r="H29853" s="88"/>
      <c r="I29853" s="88"/>
      <c r="J29853" s="88"/>
      <c r="K29853" s="88"/>
    </row>
    <row r="29854" spans="2:11" hidden="1" x14ac:dyDescent="0.2">
      <c r="B29854" s="88"/>
      <c r="C29854" s="88"/>
      <c r="D29854" s="88"/>
      <c r="E29854" s="88"/>
      <c r="F29854" s="88"/>
      <c r="G29854" s="88"/>
      <c r="H29854" s="88"/>
      <c r="I29854" s="88"/>
      <c r="J29854" s="88"/>
      <c r="K29854" s="88"/>
    </row>
    <row r="29855" spans="2:11" hidden="1" x14ac:dyDescent="0.2">
      <c r="B29855" s="88"/>
      <c r="C29855" s="88"/>
      <c r="D29855" s="88"/>
      <c r="E29855" s="88"/>
      <c r="F29855" s="88"/>
      <c r="G29855" s="88"/>
      <c r="H29855" s="88"/>
      <c r="I29855" s="88"/>
      <c r="J29855" s="88"/>
      <c r="K29855" s="88"/>
    </row>
    <row r="29856" spans="2:11" hidden="1" x14ac:dyDescent="0.2">
      <c r="B29856" s="88"/>
      <c r="C29856" s="88"/>
      <c r="D29856" s="88"/>
      <c r="E29856" s="88"/>
      <c r="F29856" s="88"/>
      <c r="G29856" s="88"/>
      <c r="H29856" s="88"/>
      <c r="I29856" s="88"/>
      <c r="J29856" s="88"/>
      <c r="K29856" s="88"/>
    </row>
    <row r="29857" spans="2:11" hidden="1" x14ac:dyDescent="0.2">
      <c r="B29857" s="88"/>
      <c r="C29857" s="88"/>
      <c r="D29857" s="88"/>
      <c r="E29857" s="88"/>
      <c r="F29857" s="88"/>
      <c r="G29857" s="88"/>
      <c r="H29857" s="88"/>
      <c r="I29857" s="88"/>
      <c r="J29857" s="88"/>
      <c r="K29857" s="88"/>
    </row>
    <row r="29858" spans="2:11" hidden="1" x14ac:dyDescent="0.2">
      <c r="B29858" s="88"/>
      <c r="C29858" s="88"/>
      <c r="D29858" s="88"/>
      <c r="E29858" s="88"/>
      <c r="F29858" s="88"/>
      <c r="G29858" s="88"/>
      <c r="H29858" s="88"/>
      <c r="I29858" s="88"/>
      <c r="J29858" s="88"/>
      <c r="K29858" s="88"/>
    </row>
    <row r="29859" spans="2:11" hidden="1" x14ac:dyDescent="0.2">
      <c r="B29859" s="88"/>
      <c r="C29859" s="88"/>
      <c r="D29859" s="88"/>
      <c r="E29859" s="88"/>
      <c r="F29859" s="88"/>
      <c r="G29859" s="88"/>
      <c r="H29859" s="88"/>
      <c r="I29859" s="88"/>
      <c r="J29859" s="88"/>
      <c r="K29859" s="88"/>
    </row>
    <row r="29860" spans="2:11" hidden="1" x14ac:dyDescent="0.2">
      <c r="B29860" s="88"/>
      <c r="C29860" s="88"/>
      <c r="D29860" s="88"/>
      <c r="E29860" s="88"/>
      <c r="F29860" s="88"/>
      <c r="G29860" s="88"/>
      <c r="H29860" s="88"/>
      <c r="I29860" s="88"/>
      <c r="J29860" s="88"/>
      <c r="K29860" s="88"/>
    </row>
    <row r="29861" spans="2:11" hidden="1" x14ac:dyDescent="0.2">
      <c r="B29861" s="88"/>
      <c r="C29861" s="88"/>
      <c r="D29861" s="88"/>
      <c r="E29861" s="88"/>
      <c r="F29861" s="88"/>
      <c r="G29861" s="88"/>
      <c r="H29861" s="88"/>
      <c r="I29861" s="88"/>
      <c r="J29861" s="88"/>
      <c r="K29861" s="88"/>
    </row>
    <row r="29862" spans="2:11" hidden="1" x14ac:dyDescent="0.2">
      <c r="B29862" s="88"/>
      <c r="C29862" s="88"/>
      <c r="D29862" s="88"/>
      <c r="E29862" s="88"/>
      <c r="F29862" s="88"/>
      <c r="G29862" s="88"/>
      <c r="H29862" s="88"/>
      <c r="I29862" s="88"/>
      <c r="J29862" s="88"/>
      <c r="K29862" s="88"/>
    </row>
    <row r="29863" spans="2:11" hidden="1" x14ac:dyDescent="0.2">
      <c r="B29863" s="88"/>
      <c r="C29863" s="88"/>
      <c r="D29863" s="88"/>
      <c r="E29863" s="88"/>
      <c r="F29863" s="88"/>
      <c r="G29863" s="88"/>
      <c r="H29863" s="88"/>
      <c r="I29863" s="88"/>
      <c r="J29863" s="88"/>
      <c r="K29863" s="88"/>
    </row>
    <row r="29864" spans="2:11" hidden="1" x14ac:dyDescent="0.2">
      <c r="B29864" s="88"/>
      <c r="C29864" s="88"/>
      <c r="D29864" s="88"/>
      <c r="E29864" s="88"/>
      <c r="F29864" s="88"/>
      <c r="G29864" s="88"/>
      <c r="H29864" s="88"/>
      <c r="I29864" s="88"/>
      <c r="J29864" s="88"/>
      <c r="K29864" s="88"/>
    </row>
    <row r="29865" spans="2:11" hidden="1" x14ac:dyDescent="0.2">
      <c r="B29865" s="88"/>
      <c r="C29865" s="88"/>
      <c r="D29865" s="88"/>
      <c r="E29865" s="88"/>
      <c r="F29865" s="88"/>
      <c r="G29865" s="88"/>
      <c r="H29865" s="88"/>
      <c r="I29865" s="88"/>
      <c r="J29865" s="88"/>
      <c r="K29865" s="88"/>
    </row>
    <row r="29866" spans="2:11" hidden="1" x14ac:dyDescent="0.2">
      <c r="B29866" s="88"/>
      <c r="C29866" s="88"/>
      <c r="D29866" s="88"/>
      <c r="E29866" s="88"/>
      <c r="F29866" s="88"/>
      <c r="G29866" s="88"/>
      <c r="H29866" s="88"/>
      <c r="I29866" s="88"/>
      <c r="J29866" s="88"/>
      <c r="K29866" s="88"/>
    </row>
    <row r="29867" spans="2:11" hidden="1" x14ac:dyDescent="0.2">
      <c r="B29867" s="88"/>
      <c r="C29867" s="88"/>
      <c r="D29867" s="88"/>
      <c r="E29867" s="88"/>
      <c r="F29867" s="88"/>
      <c r="G29867" s="88"/>
      <c r="H29867" s="88"/>
      <c r="I29867" s="88"/>
      <c r="J29867" s="88"/>
      <c r="K29867" s="88"/>
    </row>
    <row r="29868" spans="2:11" hidden="1" x14ac:dyDescent="0.2">
      <c r="B29868" s="88"/>
      <c r="C29868" s="88"/>
      <c r="D29868" s="88"/>
      <c r="E29868" s="88"/>
      <c r="F29868" s="88"/>
      <c r="G29868" s="88"/>
      <c r="H29868" s="88"/>
      <c r="I29868" s="88"/>
      <c r="J29868" s="88"/>
      <c r="K29868" s="88"/>
    </row>
    <row r="29869" spans="2:11" hidden="1" x14ac:dyDescent="0.2">
      <c r="B29869" s="88"/>
      <c r="C29869" s="88"/>
      <c r="D29869" s="88"/>
      <c r="E29869" s="88"/>
      <c r="F29869" s="88"/>
      <c r="G29869" s="88"/>
      <c r="H29869" s="88"/>
      <c r="I29869" s="88"/>
      <c r="J29869" s="88"/>
      <c r="K29869" s="88"/>
    </row>
    <row r="29870" spans="2:11" hidden="1" x14ac:dyDescent="0.2">
      <c r="B29870" s="88"/>
      <c r="C29870" s="88"/>
      <c r="D29870" s="88"/>
      <c r="E29870" s="88"/>
      <c r="F29870" s="88"/>
      <c r="G29870" s="88"/>
      <c r="H29870" s="88"/>
      <c r="I29870" s="88"/>
      <c r="J29870" s="88"/>
      <c r="K29870" s="88"/>
    </row>
    <row r="29871" spans="2:11" hidden="1" x14ac:dyDescent="0.2">
      <c r="B29871" s="88"/>
      <c r="C29871" s="88"/>
      <c r="D29871" s="88"/>
      <c r="E29871" s="88"/>
      <c r="F29871" s="88"/>
      <c r="G29871" s="88"/>
      <c r="H29871" s="88"/>
      <c r="I29871" s="88"/>
      <c r="J29871" s="88"/>
      <c r="K29871" s="88"/>
    </row>
    <row r="29872" spans="2:11" hidden="1" x14ac:dyDescent="0.2">
      <c r="B29872" s="88"/>
      <c r="C29872" s="88"/>
      <c r="D29872" s="88"/>
      <c r="E29872" s="88"/>
      <c r="F29872" s="88"/>
      <c r="G29872" s="88"/>
      <c r="H29872" s="88"/>
      <c r="I29872" s="88"/>
      <c r="J29872" s="88"/>
      <c r="K29872" s="88"/>
    </row>
    <row r="29873" spans="2:11" hidden="1" x14ac:dyDescent="0.2">
      <c r="B29873" s="88"/>
      <c r="C29873" s="88"/>
      <c r="D29873" s="88"/>
      <c r="E29873" s="88"/>
      <c r="F29873" s="88"/>
      <c r="G29873" s="88"/>
      <c r="H29873" s="88"/>
      <c r="I29873" s="88"/>
      <c r="J29873" s="88"/>
      <c r="K29873" s="88"/>
    </row>
    <row r="29874" spans="2:11" hidden="1" x14ac:dyDescent="0.2">
      <c r="B29874" s="88"/>
      <c r="C29874" s="88"/>
      <c r="D29874" s="88"/>
      <c r="E29874" s="88"/>
      <c r="F29874" s="88"/>
      <c r="G29874" s="88"/>
      <c r="H29874" s="88"/>
      <c r="I29874" s="88"/>
      <c r="J29874" s="88"/>
      <c r="K29874" s="88"/>
    </row>
    <row r="29875" spans="2:11" hidden="1" x14ac:dyDescent="0.2">
      <c r="B29875" s="88"/>
      <c r="C29875" s="88"/>
      <c r="D29875" s="88"/>
      <c r="E29875" s="88"/>
      <c r="F29875" s="88"/>
      <c r="G29875" s="88"/>
      <c r="H29875" s="88"/>
      <c r="I29875" s="88"/>
      <c r="J29875" s="88"/>
      <c r="K29875" s="88"/>
    </row>
    <row r="29876" spans="2:11" hidden="1" x14ac:dyDescent="0.2">
      <c r="B29876" s="88"/>
      <c r="C29876" s="88"/>
      <c r="D29876" s="88"/>
      <c r="E29876" s="88"/>
      <c r="F29876" s="88"/>
      <c r="G29876" s="88"/>
      <c r="H29876" s="88"/>
      <c r="I29876" s="88"/>
      <c r="J29876" s="88"/>
      <c r="K29876" s="88"/>
    </row>
    <row r="29877" spans="2:11" hidden="1" x14ac:dyDescent="0.2">
      <c r="B29877" s="88"/>
      <c r="C29877" s="88"/>
      <c r="D29877" s="88"/>
      <c r="E29877" s="88"/>
      <c r="F29877" s="88"/>
      <c r="G29877" s="88"/>
      <c r="H29877" s="88"/>
      <c r="I29877" s="88"/>
      <c r="J29877" s="88"/>
      <c r="K29877" s="88"/>
    </row>
    <row r="29878" spans="2:11" hidden="1" x14ac:dyDescent="0.2">
      <c r="B29878" s="88"/>
      <c r="C29878" s="88"/>
      <c r="D29878" s="88"/>
      <c r="E29878" s="88"/>
      <c r="F29878" s="88"/>
      <c r="G29878" s="88"/>
      <c r="H29878" s="88"/>
      <c r="I29878" s="88"/>
      <c r="J29878" s="88"/>
      <c r="K29878" s="88"/>
    </row>
    <row r="29879" spans="2:11" hidden="1" x14ac:dyDescent="0.2">
      <c r="B29879" s="88"/>
      <c r="C29879" s="88"/>
      <c r="D29879" s="88"/>
      <c r="E29879" s="88"/>
      <c r="F29879" s="88"/>
      <c r="G29879" s="88"/>
      <c r="H29879" s="88"/>
      <c r="I29879" s="88"/>
      <c r="J29879" s="88"/>
      <c r="K29879" s="88"/>
    </row>
    <row r="29880" spans="2:11" hidden="1" x14ac:dyDescent="0.2">
      <c r="B29880" s="88"/>
      <c r="C29880" s="88"/>
      <c r="D29880" s="88"/>
      <c r="E29880" s="88"/>
      <c r="F29880" s="88"/>
      <c r="G29880" s="88"/>
      <c r="H29880" s="88"/>
      <c r="I29880" s="88"/>
      <c r="J29880" s="88"/>
      <c r="K29880" s="88"/>
    </row>
    <row r="29881" spans="2:11" hidden="1" x14ac:dyDescent="0.2">
      <c r="B29881" s="88"/>
      <c r="C29881" s="88"/>
      <c r="D29881" s="88"/>
      <c r="E29881" s="88"/>
      <c r="F29881" s="88"/>
      <c r="G29881" s="88"/>
      <c r="H29881" s="88"/>
      <c r="I29881" s="88"/>
      <c r="J29881" s="88"/>
      <c r="K29881" s="88"/>
    </row>
    <row r="29882" spans="2:11" hidden="1" x14ac:dyDescent="0.2">
      <c r="B29882" s="88"/>
      <c r="C29882" s="88"/>
      <c r="D29882" s="88"/>
      <c r="E29882" s="88"/>
      <c r="F29882" s="88"/>
      <c r="G29882" s="88"/>
      <c r="H29882" s="88"/>
      <c r="I29882" s="88"/>
      <c r="J29882" s="88"/>
      <c r="K29882" s="88"/>
    </row>
    <row r="29883" spans="2:11" hidden="1" x14ac:dyDescent="0.2">
      <c r="B29883" s="88"/>
      <c r="C29883" s="88"/>
      <c r="D29883" s="88"/>
      <c r="E29883" s="88"/>
      <c r="F29883" s="88"/>
      <c r="G29883" s="88"/>
      <c r="H29883" s="88"/>
      <c r="I29883" s="88"/>
      <c r="J29883" s="88"/>
      <c r="K29883" s="88"/>
    </row>
    <row r="29884" spans="2:11" hidden="1" x14ac:dyDescent="0.2">
      <c r="B29884" s="88"/>
      <c r="C29884" s="88"/>
      <c r="D29884" s="88"/>
      <c r="E29884" s="88"/>
      <c r="F29884" s="88"/>
      <c r="G29884" s="88"/>
      <c r="H29884" s="88"/>
      <c r="I29884" s="88"/>
      <c r="J29884" s="88"/>
      <c r="K29884" s="88"/>
    </row>
    <row r="29885" spans="2:11" hidden="1" x14ac:dyDescent="0.2">
      <c r="B29885" s="88"/>
      <c r="C29885" s="88"/>
      <c r="D29885" s="88"/>
      <c r="E29885" s="88"/>
      <c r="F29885" s="88"/>
      <c r="G29885" s="88"/>
      <c r="H29885" s="88"/>
      <c r="I29885" s="88"/>
      <c r="J29885" s="88"/>
      <c r="K29885" s="88"/>
    </row>
    <row r="29886" spans="2:11" hidden="1" x14ac:dyDescent="0.2">
      <c r="B29886" s="88"/>
      <c r="C29886" s="88"/>
      <c r="D29886" s="88"/>
      <c r="E29886" s="88"/>
      <c r="F29886" s="88"/>
      <c r="G29886" s="88"/>
      <c r="H29886" s="88"/>
      <c r="I29886" s="88"/>
      <c r="J29886" s="88"/>
      <c r="K29886" s="88"/>
    </row>
    <row r="29887" spans="2:11" hidden="1" x14ac:dyDescent="0.2">
      <c r="B29887" s="88"/>
      <c r="C29887" s="88"/>
      <c r="D29887" s="88"/>
      <c r="E29887" s="88"/>
      <c r="F29887" s="88"/>
      <c r="G29887" s="88"/>
      <c r="H29887" s="88"/>
      <c r="I29887" s="88"/>
      <c r="J29887" s="88"/>
      <c r="K29887" s="88"/>
    </row>
    <row r="29888" spans="2:11" hidden="1" x14ac:dyDescent="0.2">
      <c r="B29888" s="88"/>
      <c r="C29888" s="88"/>
      <c r="D29888" s="88"/>
      <c r="E29888" s="88"/>
      <c r="F29888" s="88"/>
      <c r="G29888" s="88"/>
      <c r="H29888" s="88"/>
      <c r="I29888" s="88"/>
      <c r="J29888" s="88"/>
      <c r="K29888" s="88"/>
    </row>
    <row r="29889" spans="2:11" hidden="1" x14ac:dyDescent="0.2">
      <c r="B29889" s="88"/>
      <c r="C29889" s="88"/>
      <c r="D29889" s="88"/>
      <c r="E29889" s="88"/>
      <c r="F29889" s="88"/>
      <c r="G29889" s="88"/>
      <c r="H29889" s="88"/>
      <c r="I29889" s="88"/>
      <c r="J29889" s="88"/>
      <c r="K29889" s="88"/>
    </row>
    <row r="29890" spans="2:11" hidden="1" x14ac:dyDescent="0.2">
      <c r="B29890" s="88"/>
      <c r="C29890" s="88"/>
      <c r="D29890" s="88"/>
      <c r="E29890" s="88"/>
      <c r="F29890" s="88"/>
      <c r="G29890" s="88"/>
      <c r="H29890" s="88"/>
      <c r="I29890" s="88"/>
      <c r="J29890" s="88"/>
      <c r="K29890" s="88"/>
    </row>
    <row r="29891" spans="2:11" hidden="1" x14ac:dyDescent="0.2">
      <c r="B29891" s="88"/>
      <c r="C29891" s="88"/>
      <c r="D29891" s="88"/>
      <c r="E29891" s="88"/>
      <c r="F29891" s="88"/>
      <c r="G29891" s="88"/>
      <c r="H29891" s="88"/>
      <c r="I29891" s="88"/>
      <c r="J29891" s="88"/>
      <c r="K29891" s="88"/>
    </row>
    <row r="29892" spans="2:11" hidden="1" x14ac:dyDescent="0.2">
      <c r="B29892" s="88"/>
      <c r="C29892" s="88"/>
      <c r="D29892" s="88"/>
      <c r="E29892" s="88"/>
      <c r="F29892" s="88"/>
      <c r="G29892" s="88"/>
      <c r="H29892" s="88"/>
      <c r="I29892" s="88"/>
      <c r="J29892" s="88"/>
      <c r="K29892" s="88"/>
    </row>
    <row r="29893" spans="2:11" hidden="1" x14ac:dyDescent="0.2">
      <c r="B29893" s="88"/>
      <c r="C29893" s="88"/>
      <c r="D29893" s="88"/>
      <c r="E29893" s="88"/>
      <c r="F29893" s="88"/>
      <c r="G29893" s="88"/>
      <c r="H29893" s="88"/>
      <c r="I29893" s="88"/>
      <c r="J29893" s="88"/>
      <c r="K29893" s="88"/>
    </row>
    <row r="29894" spans="2:11" hidden="1" x14ac:dyDescent="0.2">
      <c r="B29894" s="88"/>
      <c r="C29894" s="88"/>
      <c r="D29894" s="88"/>
      <c r="E29894" s="88"/>
      <c r="F29894" s="88"/>
      <c r="G29894" s="88"/>
      <c r="H29894" s="88"/>
      <c r="I29894" s="88"/>
      <c r="J29894" s="88"/>
      <c r="K29894" s="88"/>
    </row>
    <row r="29895" spans="2:11" hidden="1" x14ac:dyDescent="0.2">
      <c r="B29895" s="88"/>
      <c r="C29895" s="88"/>
      <c r="D29895" s="88"/>
      <c r="E29895" s="88"/>
      <c r="F29895" s="88"/>
      <c r="G29895" s="88"/>
      <c r="H29895" s="88"/>
      <c r="I29895" s="88"/>
      <c r="J29895" s="88"/>
      <c r="K29895" s="88"/>
    </row>
    <row r="29896" spans="2:11" hidden="1" x14ac:dyDescent="0.2">
      <c r="B29896" s="88"/>
      <c r="C29896" s="88"/>
      <c r="D29896" s="88"/>
      <c r="E29896" s="88"/>
      <c r="F29896" s="88"/>
      <c r="G29896" s="88"/>
      <c r="H29896" s="88"/>
      <c r="I29896" s="88"/>
      <c r="J29896" s="88"/>
      <c r="K29896" s="88"/>
    </row>
    <row r="29897" spans="2:11" hidden="1" x14ac:dyDescent="0.2">
      <c r="B29897" s="88"/>
      <c r="C29897" s="88"/>
      <c r="D29897" s="88"/>
      <c r="E29897" s="88"/>
      <c r="F29897" s="88"/>
      <c r="G29897" s="88"/>
      <c r="H29897" s="88"/>
      <c r="I29897" s="88"/>
      <c r="J29897" s="88"/>
      <c r="K29897" s="88"/>
    </row>
    <row r="29898" spans="2:11" hidden="1" x14ac:dyDescent="0.2">
      <c r="B29898" s="88"/>
      <c r="C29898" s="88"/>
      <c r="D29898" s="88"/>
      <c r="E29898" s="88"/>
      <c r="F29898" s="88"/>
      <c r="G29898" s="88"/>
      <c r="H29898" s="88"/>
      <c r="I29898" s="88"/>
      <c r="J29898" s="88"/>
      <c r="K29898" s="88"/>
    </row>
    <row r="29899" spans="2:11" hidden="1" x14ac:dyDescent="0.2">
      <c r="B29899" s="88"/>
      <c r="C29899" s="88"/>
      <c r="D29899" s="88"/>
      <c r="E29899" s="88"/>
      <c r="F29899" s="88"/>
      <c r="G29899" s="88"/>
      <c r="H29899" s="88"/>
      <c r="I29899" s="88"/>
      <c r="J29899" s="88"/>
      <c r="K29899" s="88"/>
    </row>
    <row r="29900" spans="2:11" hidden="1" x14ac:dyDescent="0.2">
      <c r="B29900" s="88"/>
      <c r="C29900" s="88"/>
      <c r="D29900" s="88"/>
      <c r="E29900" s="88"/>
      <c r="F29900" s="88"/>
      <c r="G29900" s="88"/>
      <c r="H29900" s="88"/>
      <c r="I29900" s="88"/>
      <c r="J29900" s="88"/>
      <c r="K29900" s="88"/>
    </row>
    <row r="29901" spans="2:11" hidden="1" x14ac:dyDescent="0.2">
      <c r="B29901" s="88"/>
      <c r="C29901" s="88"/>
      <c r="D29901" s="88"/>
      <c r="E29901" s="88"/>
      <c r="F29901" s="88"/>
      <c r="G29901" s="88"/>
      <c r="H29901" s="88"/>
      <c r="I29901" s="88"/>
      <c r="J29901" s="88"/>
      <c r="K29901" s="88"/>
    </row>
    <row r="29902" spans="2:11" hidden="1" x14ac:dyDescent="0.2">
      <c r="B29902" s="88"/>
      <c r="C29902" s="88"/>
      <c r="D29902" s="88"/>
      <c r="E29902" s="88"/>
      <c r="F29902" s="88"/>
      <c r="G29902" s="88"/>
      <c r="H29902" s="88"/>
      <c r="I29902" s="88"/>
      <c r="J29902" s="88"/>
      <c r="K29902" s="88"/>
    </row>
    <row r="29903" spans="2:11" hidden="1" x14ac:dyDescent="0.2">
      <c r="B29903" s="88"/>
      <c r="C29903" s="88"/>
      <c r="D29903" s="88"/>
      <c r="E29903" s="88"/>
      <c r="F29903" s="88"/>
      <c r="G29903" s="88"/>
      <c r="H29903" s="88"/>
      <c r="I29903" s="88"/>
      <c r="J29903" s="88"/>
      <c r="K29903" s="88"/>
    </row>
    <row r="29904" spans="2:11" hidden="1" x14ac:dyDescent="0.2">
      <c r="B29904" s="88"/>
      <c r="C29904" s="88"/>
      <c r="D29904" s="88"/>
      <c r="E29904" s="88"/>
      <c r="F29904" s="88"/>
      <c r="G29904" s="88"/>
      <c r="H29904" s="88"/>
      <c r="I29904" s="88"/>
      <c r="J29904" s="88"/>
      <c r="K29904" s="88"/>
    </row>
    <row r="29905" spans="2:11" hidden="1" x14ac:dyDescent="0.2">
      <c r="B29905" s="88"/>
      <c r="C29905" s="88"/>
      <c r="D29905" s="88"/>
      <c r="E29905" s="88"/>
      <c r="F29905" s="88"/>
      <c r="G29905" s="88"/>
      <c r="H29905" s="88"/>
      <c r="I29905" s="88"/>
      <c r="J29905" s="88"/>
      <c r="K29905" s="88"/>
    </row>
    <row r="29906" spans="2:11" hidden="1" x14ac:dyDescent="0.2">
      <c r="B29906" s="88"/>
      <c r="C29906" s="88"/>
      <c r="D29906" s="88"/>
      <c r="E29906" s="88"/>
      <c r="F29906" s="88"/>
      <c r="G29906" s="88"/>
      <c r="H29906" s="88"/>
      <c r="I29906" s="88"/>
      <c r="J29906" s="88"/>
      <c r="K29906" s="88"/>
    </row>
    <row r="29907" spans="2:11" hidden="1" x14ac:dyDescent="0.2">
      <c r="B29907" s="88"/>
      <c r="C29907" s="88"/>
      <c r="D29907" s="88"/>
      <c r="E29907" s="88"/>
      <c r="F29907" s="88"/>
      <c r="G29907" s="88"/>
      <c r="H29907" s="88"/>
      <c r="I29907" s="88"/>
      <c r="J29907" s="88"/>
      <c r="K29907" s="88"/>
    </row>
    <row r="29908" spans="2:11" hidden="1" x14ac:dyDescent="0.2">
      <c r="B29908" s="88"/>
      <c r="C29908" s="88"/>
      <c r="D29908" s="88"/>
      <c r="E29908" s="88"/>
      <c r="F29908" s="88"/>
      <c r="G29908" s="88"/>
      <c r="H29908" s="88"/>
      <c r="I29908" s="88"/>
      <c r="J29908" s="88"/>
      <c r="K29908" s="88"/>
    </row>
    <row r="29909" spans="2:11" hidden="1" x14ac:dyDescent="0.2">
      <c r="B29909" s="88"/>
      <c r="C29909" s="88"/>
      <c r="D29909" s="88"/>
      <c r="E29909" s="88"/>
      <c r="F29909" s="88"/>
      <c r="G29909" s="88"/>
      <c r="H29909" s="88"/>
      <c r="I29909" s="88"/>
      <c r="J29909" s="88"/>
      <c r="K29909" s="88"/>
    </row>
    <row r="29910" spans="2:11" hidden="1" x14ac:dyDescent="0.2">
      <c r="B29910" s="88"/>
      <c r="C29910" s="88"/>
      <c r="D29910" s="88"/>
      <c r="E29910" s="88"/>
      <c r="F29910" s="88"/>
      <c r="G29910" s="88"/>
      <c r="H29910" s="88"/>
      <c r="I29910" s="88"/>
      <c r="J29910" s="88"/>
      <c r="K29910" s="88"/>
    </row>
    <row r="29911" spans="2:11" hidden="1" x14ac:dyDescent="0.2">
      <c r="B29911" s="88"/>
      <c r="C29911" s="88"/>
      <c r="D29911" s="88"/>
      <c r="E29911" s="88"/>
      <c r="F29911" s="88"/>
      <c r="G29911" s="88"/>
      <c r="H29911" s="88"/>
      <c r="I29911" s="88"/>
      <c r="J29911" s="88"/>
      <c r="K29911" s="88"/>
    </row>
    <row r="29912" spans="2:11" hidden="1" x14ac:dyDescent="0.2">
      <c r="B29912" s="88"/>
      <c r="C29912" s="88"/>
      <c r="D29912" s="88"/>
      <c r="E29912" s="88"/>
      <c r="F29912" s="88"/>
      <c r="G29912" s="88"/>
      <c r="H29912" s="88"/>
      <c r="I29912" s="88"/>
      <c r="J29912" s="88"/>
      <c r="K29912" s="88"/>
    </row>
    <row r="29913" spans="2:11" hidden="1" x14ac:dyDescent="0.2">
      <c r="B29913" s="88"/>
      <c r="C29913" s="88"/>
      <c r="D29913" s="88"/>
      <c r="E29913" s="88"/>
      <c r="F29913" s="88"/>
      <c r="G29913" s="88"/>
      <c r="H29913" s="88"/>
      <c r="I29913" s="88"/>
      <c r="J29913" s="88"/>
      <c r="K29913" s="88"/>
    </row>
    <row r="29914" spans="2:11" hidden="1" x14ac:dyDescent="0.2">
      <c r="B29914" s="88"/>
      <c r="C29914" s="88"/>
      <c r="D29914" s="88"/>
      <c r="E29914" s="88"/>
      <c r="F29914" s="88"/>
      <c r="G29914" s="88"/>
      <c r="H29914" s="88"/>
      <c r="I29914" s="88"/>
      <c r="J29914" s="88"/>
      <c r="K29914" s="88"/>
    </row>
    <row r="29915" spans="2:11" hidden="1" x14ac:dyDescent="0.2">
      <c r="B29915" s="88"/>
      <c r="C29915" s="88"/>
      <c r="D29915" s="88"/>
      <c r="E29915" s="88"/>
      <c r="F29915" s="88"/>
      <c r="G29915" s="88"/>
      <c r="H29915" s="88"/>
      <c r="I29915" s="88"/>
      <c r="J29915" s="88"/>
      <c r="K29915" s="88"/>
    </row>
    <row r="29916" spans="2:11" hidden="1" x14ac:dyDescent="0.2">
      <c r="B29916" s="88"/>
      <c r="C29916" s="88"/>
      <c r="D29916" s="88"/>
      <c r="E29916" s="88"/>
      <c r="F29916" s="88"/>
      <c r="G29916" s="88"/>
      <c r="H29916" s="88"/>
      <c r="I29916" s="88"/>
      <c r="J29916" s="88"/>
      <c r="K29916" s="88"/>
    </row>
    <row r="29917" spans="2:11" hidden="1" x14ac:dyDescent="0.2">
      <c r="B29917" s="88"/>
      <c r="C29917" s="88"/>
      <c r="D29917" s="88"/>
      <c r="E29917" s="88"/>
      <c r="F29917" s="88"/>
      <c r="G29917" s="88"/>
      <c r="H29917" s="88"/>
      <c r="I29917" s="88"/>
      <c r="J29917" s="88"/>
      <c r="K29917" s="88"/>
    </row>
    <row r="29918" spans="2:11" hidden="1" x14ac:dyDescent="0.2">
      <c r="B29918" s="88"/>
      <c r="C29918" s="88"/>
      <c r="D29918" s="88"/>
      <c r="E29918" s="88"/>
      <c r="F29918" s="88"/>
      <c r="G29918" s="88"/>
      <c r="H29918" s="88"/>
      <c r="I29918" s="88"/>
      <c r="J29918" s="88"/>
      <c r="K29918" s="88"/>
    </row>
    <row r="29919" spans="2:11" hidden="1" x14ac:dyDescent="0.2">
      <c r="B29919" s="88"/>
      <c r="C29919" s="88"/>
      <c r="D29919" s="88"/>
      <c r="E29919" s="88"/>
      <c r="F29919" s="88"/>
      <c r="G29919" s="88"/>
      <c r="H29919" s="88"/>
      <c r="I29919" s="88"/>
      <c r="J29919" s="88"/>
      <c r="K29919" s="88"/>
    </row>
    <row r="29920" spans="2:11" hidden="1" x14ac:dyDescent="0.2">
      <c r="B29920" s="88"/>
      <c r="C29920" s="88"/>
      <c r="D29920" s="88"/>
      <c r="E29920" s="88"/>
      <c r="F29920" s="88"/>
      <c r="G29920" s="88"/>
      <c r="H29920" s="88"/>
      <c r="I29920" s="88"/>
      <c r="J29920" s="88"/>
      <c r="K29920" s="88"/>
    </row>
    <row r="29921" spans="2:11" hidden="1" x14ac:dyDescent="0.2">
      <c r="B29921" s="88"/>
      <c r="C29921" s="88"/>
      <c r="D29921" s="88"/>
      <c r="E29921" s="88"/>
      <c r="F29921" s="88"/>
      <c r="G29921" s="88"/>
      <c r="H29921" s="88"/>
      <c r="I29921" s="88"/>
      <c r="J29921" s="88"/>
      <c r="K29921" s="88"/>
    </row>
    <row r="29922" spans="2:11" hidden="1" x14ac:dyDescent="0.2">
      <c r="B29922" s="88"/>
      <c r="C29922" s="88"/>
      <c r="D29922" s="88"/>
      <c r="E29922" s="88"/>
      <c r="F29922" s="88"/>
      <c r="G29922" s="88"/>
      <c r="H29922" s="88"/>
      <c r="I29922" s="88"/>
      <c r="J29922" s="88"/>
      <c r="K29922" s="88"/>
    </row>
    <row r="29923" spans="2:11" hidden="1" x14ac:dyDescent="0.2">
      <c r="B29923" s="88"/>
      <c r="C29923" s="88"/>
      <c r="D29923" s="88"/>
      <c r="E29923" s="88"/>
      <c r="F29923" s="88"/>
      <c r="G29923" s="88"/>
      <c r="H29923" s="88"/>
      <c r="I29923" s="88"/>
      <c r="J29923" s="88"/>
      <c r="K29923" s="88"/>
    </row>
    <row r="29924" spans="2:11" hidden="1" x14ac:dyDescent="0.2">
      <c r="B29924" s="88"/>
      <c r="C29924" s="88"/>
      <c r="D29924" s="88"/>
      <c r="E29924" s="88"/>
      <c r="F29924" s="88"/>
      <c r="G29924" s="88"/>
      <c r="H29924" s="88"/>
      <c r="I29924" s="88"/>
      <c r="J29924" s="88"/>
      <c r="K29924" s="88"/>
    </row>
    <row r="29925" spans="2:11" hidden="1" x14ac:dyDescent="0.2">
      <c r="B29925" s="88"/>
      <c r="C29925" s="88"/>
      <c r="D29925" s="88"/>
      <c r="E29925" s="88"/>
      <c r="F29925" s="88"/>
      <c r="G29925" s="88"/>
      <c r="H29925" s="88"/>
      <c r="I29925" s="88"/>
      <c r="J29925" s="88"/>
      <c r="K29925" s="88"/>
    </row>
    <row r="29926" spans="2:11" hidden="1" x14ac:dyDescent="0.2">
      <c r="B29926" s="88"/>
      <c r="C29926" s="88"/>
      <c r="D29926" s="88"/>
      <c r="E29926" s="88"/>
      <c r="F29926" s="88"/>
      <c r="G29926" s="88"/>
      <c r="H29926" s="88"/>
      <c r="I29926" s="88"/>
      <c r="J29926" s="88"/>
      <c r="K29926" s="88"/>
    </row>
    <row r="29927" spans="2:11" hidden="1" x14ac:dyDescent="0.2">
      <c r="B29927" s="88"/>
      <c r="C29927" s="88"/>
      <c r="D29927" s="88"/>
      <c r="E29927" s="88"/>
      <c r="F29927" s="88"/>
      <c r="G29927" s="88"/>
      <c r="H29927" s="88"/>
      <c r="I29927" s="88"/>
      <c r="J29927" s="88"/>
      <c r="K29927" s="88"/>
    </row>
    <row r="29928" spans="2:11" hidden="1" x14ac:dyDescent="0.2">
      <c r="B29928" s="88"/>
      <c r="C29928" s="88"/>
      <c r="D29928" s="88"/>
      <c r="E29928" s="88"/>
      <c r="F29928" s="88"/>
      <c r="G29928" s="88"/>
      <c r="H29928" s="88"/>
      <c r="I29928" s="88"/>
      <c r="J29928" s="88"/>
      <c r="K29928" s="88"/>
    </row>
    <row r="29929" spans="2:11" hidden="1" x14ac:dyDescent="0.2">
      <c r="B29929" s="88"/>
      <c r="C29929" s="88"/>
      <c r="D29929" s="88"/>
      <c r="E29929" s="88"/>
      <c r="F29929" s="88"/>
      <c r="G29929" s="88"/>
      <c r="H29929" s="88"/>
      <c r="I29929" s="88"/>
      <c r="J29929" s="88"/>
      <c r="K29929" s="88"/>
    </row>
    <row r="29930" spans="2:11" hidden="1" x14ac:dyDescent="0.2">
      <c r="B29930" s="88"/>
      <c r="C29930" s="88"/>
      <c r="D29930" s="88"/>
      <c r="E29930" s="88"/>
      <c r="F29930" s="88"/>
      <c r="G29930" s="88"/>
      <c r="H29930" s="88"/>
      <c r="I29930" s="88"/>
      <c r="J29930" s="88"/>
      <c r="K29930" s="88"/>
    </row>
    <row r="29931" spans="2:11" hidden="1" x14ac:dyDescent="0.2">
      <c r="B29931" s="88"/>
      <c r="C29931" s="88"/>
      <c r="D29931" s="88"/>
      <c r="E29931" s="88"/>
      <c r="F29931" s="88"/>
      <c r="G29931" s="88"/>
      <c r="H29931" s="88"/>
      <c r="I29931" s="88"/>
      <c r="J29931" s="88"/>
      <c r="K29931" s="88"/>
    </row>
    <row r="29932" spans="2:11" hidden="1" x14ac:dyDescent="0.2">
      <c r="B29932" s="88"/>
      <c r="C29932" s="88"/>
      <c r="D29932" s="88"/>
      <c r="E29932" s="88"/>
      <c r="F29932" s="88"/>
      <c r="G29932" s="88"/>
      <c r="H29932" s="88"/>
      <c r="I29932" s="88"/>
      <c r="J29932" s="88"/>
      <c r="K29932" s="88"/>
    </row>
    <row r="29933" spans="2:11" hidden="1" x14ac:dyDescent="0.2">
      <c r="B29933" s="88"/>
      <c r="C29933" s="88"/>
      <c r="D29933" s="88"/>
      <c r="E29933" s="88"/>
      <c r="F29933" s="88"/>
      <c r="G29933" s="88"/>
      <c r="H29933" s="88"/>
      <c r="I29933" s="88"/>
      <c r="J29933" s="88"/>
      <c r="K29933" s="88"/>
    </row>
    <row r="29934" spans="2:11" hidden="1" x14ac:dyDescent="0.2">
      <c r="B29934" s="88"/>
      <c r="C29934" s="88"/>
      <c r="D29934" s="88"/>
      <c r="E29934" s="88"/>
      <c r="F29934" s="88"/>
      <c r="G29934" s="88"/>
      <c r="H29934" s="88"/>
      <c r="I29934" s="88"/>
      <c r="J29934" s="88"/>
      <c r="K29934" s="88"/>
    </row>
    <row r="29935" spans="2:11" hidden="1" x14ac:dyDescent="0.2">
      <c r="B29935" s="88"/>
      <c r="C29935" s="88"/>
      <c r="D29935" s="88"/>
      <c r="E29935" s="88"/>
      <c r="F29935" s="88"/>
      <c r="G29935" s="88"/>
      <c r="H29935" s="88"/>
      <c r="I29935" s="88"/>
      <c r="J29935" s="88"/>
      <c r="K29935" s="88"/>
    </row>
    <row r="29936" spans="2:11" hidden="1" x14ac:dyDescent="0.2">
      <c r="B29936" s="88"/>
      <c r="C29936" s="88"/>
      <c r="D29936" s="88"/>
      <c r="E29936" s="88"/>
      <c r="F29936" s="88"/>
      <c r="G29936" s="88"/>
      <c r="H29936" s="88"/>
      <c r="I29936" s="88"/>
      <c r="J29936" s="88"/>
      <c r="K29936" s="88"/>
    </row>
    <row r="29937" spans="2:11" hidden="1" x14ac:dyDescent="0.2">
      <c r="B29937" s="88"/>
      <c r="C29937" s="88"/>
      <c r="D29937" s="88"/>
      <c r="E29937" s="88"/>
      <c r="F29937" s="88"/>
      <c r="G29937" s="88"/>
      <c r="H29937" s="88"/>
      <c r="I29937" s="88"/>
      <c r="J29937" s="88"/>
      <c r="K29937" s="88"/>
    </row>
    <row r="29938" spans="2:11" hidden="1" x14ac:dyDescent="0.2">
      <c r="B29938" s="88"/>
      <c r="C29938" s="88"/>
      <c r="D29938" s="88"/>
      <c r="E29938" s="88"/>
      <c r="F29938" s="88"/>
      <c r="G29938" s="88"/>
      <c r="H29938" s="88"/>
      <c r="I29938" s="88"/>
      <c r="J29938" s="88"/>
      <c r="K29938" s="88"/>
    </row>
    <row r="29939" spans="2:11" hidden="1" x14ac:dyDescent="0.2">
      <c r="B29939" s="88"/>
      <c r="C29939" s="88"/>
      <c r="D29939" s="88"/>
      <c r="E29939" s="88"/>
      <c r="F29939" s="88"/>
      <c r="G29939" s="88"/>
      <c r="H29939" s="88"/>
      <c r="I29939" s="88"/>
      <c r="J29939" s="88"/>
      <c r="K29939" s="88"/>
    </row>
    <row r="29940" spans="2:11" hidden="1" x14ac:dyDescent="0.2">
      <c r="B29940" s="88"/>
      <c r="C29940" s="88"/>
      <c r="D29940" s="88"/>
      <c r="E29940" s="88"/>
      <c r="F29940" s="88"/>
      <c r="G29940" s="88"/>
      <c r="H29940" s="88"/>
      <c r="I29940" s="88"/>
      <c r="J29940" s="88"/>
      <c r="K29940" s="88"/>
    </row>
    <row r="29941" spans="2:11" hidden="1" x14ac:dyDescent="0.2">
      <c r="B29941" s="88"/>
      <c r="C29941" s="88"/>
      <c r="D29941" s="88"/>
      <c r="E29941" s="88"/>
      <c r="F29941" s="88"/>
      <c r="G29941" s="88"/>
      <c r="H29941" s="88"/>
      <c r="I29941" s="88"/>
      <c r="J29941" s="88"/>
      <c r="K29941" s="88"/>
    </row>
    <row r="29942" spans="2:11" hidden="1" x14ac:dyDescent="0.2">
      <c r="B29942" s="88"/>
      <c r="C29942" s="88"/>
      <c r="D29942" s="88"/>
      <c r="E29942" s="88"/>
      <c r="F29942" s="88"/>
      <c r="G29942" s="88"/>
      <c r="H29942" s="88"/>
      <c r="I29942" s="88"/>
      <c r="J29942" s="88"/>
      <c r="K29942" s="88"/>
    </row>
    <row r="29943" spans="2:11" hidden="1" x14ac:dyDescent="0.2">
      <c r="B29943" s="88"/>
      <c r="C29943" s="88"/>
      <c r="D29943" s="88"/>
      <c r="E29943" s="88"/>
      <c r="F29943" s="88"/>
      <c r="G29943" s="88"/>
      <c r="H29943" s="88"/>
      <c r="I29943" s="88"/>
      <c r="J29943" s="88"/>
      <c r="K29943" s="88"/>
    </row>
    <row r="29944" spans="2:11" hidden="1" x14ac:dyDescent="0.2">
      <c r="B29944" s="88"/>
      <c r="C29944" s="88"/>
      <c r="D29944" s="88"/>
      <c r="E29944" s="88"/>
      <c r="F29944" s="88"/>
      <c r="G29944" s="88"/>
      <c r="H29944" s="88"/>
      <c r="I29944" s="88"/>
      <c r="J29944" s="88"/>
      <c r="K29944" s="88"/>
    </row>
    <row r="29945" spans="2:11" hidden="1" x14ac:dyDescent="0.2">
      <c r="B29945" s="88"/>
      <c r="C29945" s="88"/>
      <c r="D29945" s="88"/>
      <c r="E29945" s="88"/>
      <c r="F29945" s="88"/>
      <c r="G29945" s="88"/>
      <c r="H29945" s="88"/>
      <c r="I29945" s="88"/>
      <c r="J29945" s="88"/>
      <c r="K29945" s="88"/>
    </row>
    <row r="29946" spans="2:11" hidden="1" x14ac:dyDescent="0.2">
      <c r="B29946" s="88"/>
      <c r="C29946" s="88"/>
      <c r="D29946" s="88"/>
      <c r="E29946" s="88"/>
      <c r="F29946" s="88"/>
      <c r="G29946" s="88"/>
      <c r="H29946" s="88"/>
      <c r="I29946" s="88"/>
      <c r="J29946" s="88"/>
      <c r="K29946" s="88"/>
    </row>
    <row r="29947" spans="2:11" hidden="1" x14ac:dyDescent="0.2">
      <c r="B29947" s="88"/>
      <c r="C29947" s="88"/>
      <c r="D29947" s="88"/>
      <c r="E29947" s="88"/>
      <c r="F29947" s="88"/>
      <c r="G29947" s="88"/>
      <c r="H29947" s="88"/>
      <c r="I29947" s="88"/>
      <c r="J29947" s="88"/>
      <c r="K29947" s="88"/>
    </row>
    <row r="29948" spans="2:11" hidden="1" x14ac:dyDescent="0.2">
      <c r="B29948" s="88"/>
      <c r="C29948" s="88"/>
      <c r="D29948" s="88"/>
      <c r="E29948" s="88"/>
      <c r="F29948" s="88"/>
      <c r="G29948" s="88"/>
      <c r="H29948" s="88"/>
      <c r="I29948" s="88"/>
      <c r="J29948" s="88"/>
      <c r="K29948" s="88"/>
    </row>
    <row r="29949" spans="2:11" hidden="1" x14ac:dyDescent="0.2">
      <c r="B29949" s="88"/>
      <c r="C29949" s="88"/>
      <c r="D29949" s="88"/>
      <c r="E29949" s="88"/>
      <c r="F29949" s="88"/>
      <c r="G29949" s="88"/>
      <c r="H29949" s="88"/>
      <c r="I29949" s="88"/>
      <c r="J29949" s="88"/>
      <c r="K29949" s="88"/>
    </row>
    <row r="29950" spans="2:11" hidden="1" x14ac:dyDescent="0.2">
      <c r="B29950" s="88"/>
      <c r="C29950" s="88"/>
      <c r="D29950" s="88"/>
      <c r="E29950" s="88"/>
      <c r="F29950" s="88"/>
      <c r="G29950" s="88"/>
      <c r="H29950" s="88"/>
      <c r="I29950" s="88"/>
      <c r="J29950" s="88"/>
      <c r="K29950" s="88"/>
    </row>
    <row r="29951" spans="2:11" hidden="1" x14ac:dyDescent="0.2">
      <c r="B29951" s="88"/>
      <c r="C29951" s="88"/>
      <c r="D29951" s="88"/>
      <c r="E29951" s="88"/>
      <c r="F29951" s="88"/>
      <c r="G29951" s="88"/>
      <c r="H29951" s="88"/>
      <c r="I29951" s="88"/>
      <c r="J29951" s="88"/>
      <c r="K29951" s="88"/>
    </row>
    <row r="29952" spans="2:11" hidden="1" x14ac:dyDescent="0.2">
      <c r="B29952" s="88"/>
      <c r="C29952" s="88"/>
      <c r="D29952" s="88"/>
      <c r="E29952" s="88"/>
      <c r="F29952" s="88"/>
      <c r="G29952" s="88"/>
      <c r="H29952" s="88"/>
      <c r="I29952" s="88"/>
      <c r="J29952" s="88"/>
      <c r="K29952" s="88"/>
    </row>
    <row r="29953" spans="2:11" hidden="1" x14ac:dyDescent="0.2">
      <c r="B29953" s="88"/>
      <c r="C29953" s="88"/>
      <c r="D29953" s="88"/>
      <c r="E29953" s="88"/>
      <c r="F29953" s="88"/>
      <c r="G29953" s="88"/>
      <c r="H29953" s="88"/>
      <c r="I29953" s="88"/>
      <c r="J29953" s="88"/>
      <c r="K29953" s="88"/>
    </row>
    <row r="29954" spans="2:11" hidden="1" x14ac:dyDescent="0.2">
      <c r="B29954" s="88"/>
      <c r="C29954" s="88"/>
      <c r="D29954" s="88"/>
      <c r="E29954" s="88"/>
      <c r="F29954" s="88"/>
      <c r="G29954" s="88"/>
      <c r="H29954" s="88"/>
      <c r="I29954" s="88"/>
      <c r="J29954" s="88"/>
      <c r="K29954" s="88"/>
    </row>
    <row r="29955" spans="2:11" hidden="1" x14ac:dyDescent="0.2">
      <c r="B29955" s="88"/>
      <c r="C29955" s="88"/>
      <c r="D29955" s="88"/>
      <c r="E29955" s="88"/>
      <c r="F29955" s="88"/>
      <c r="G29955" s="88"/>
      <c r="H29955" s="88"/>
      <c r="I29955" s="88"/>
      <c r="J29955" s="88"/>
      <c r="K29955" s="88"/>
    </row>
    <row r="29956" spans="2:11" hidden="1" x14ac:dyDescent="0.2">
      <c r="B29956" s="88"/>
      <c r="C29956" s="88"/>
      <c r="D29956" s="88"/>
      <c r="E29956" s="88"/>
      <c r="F29956" s="88"/>
      <c r="G29956" s="88"/>
      <c r="H29956" s="88"/>
      <c r="I29956" s="88"/>
      <c r="J29956" s="88"/>
      <c r="K29956" s="88"/>
    </row>
    <row r="29957" spans="2:11" hidden="1" x14ac:dyDescent="0.2">
      <c r="B29957" s="88"/>
      <c r="C29957" s="88"/>
      <c r="D29957" s="88"/>
      <c r="E29957" s="88"/>
      <c r="F29957" s="88"/>
      <c r="G29957" s="88"/>
      <c r="H29957" s="88"/>
      <c r="I29957" s="88"/>
      <c r="J29957" s="88"/>
      <c r="K29957" s="88"/>
    </row>
    <row r="29958" spans="2:11" hidden="1" x14ac:dyDescent="0.2">
      <c r="B29958" s="88"/>
      <c r="C29958" s="88"/>
      <c r="D29958" s="88"/>
      <c r="E29958" s="88"/>
      <c r="F29958" s="88"/>
      <c r="G29958" s="88"/>
      <c r="H29958" s="88"/>
      <c r="I29958" s="88"/>
      <c r="J29958" s="88"/>
      <c r="K29958" s="88"/>
    </row>
    <row r="29959" spans="2:11" hidden="1" x14ac:dyDescent="0.2">
      <c r="B29959" s="88"/>
      <c r="C29959" s="88"/>
      <c r="D29959" s="88"/>
      <c r="E29959" s="88"/>
      <c r="F29959" s="88"/>
      <c r="G29959" s="88"/>
      <c r="H29959" s="88"/>
      <c r="I29959" s="88"/>
      <c r="J29959" s="88"/>
      <c r="K29959" s="88"/>
    </row>
    <row r="29960" spans="2:11" hidden="1" x14ac:dyDescent="0.2">
      <c r="B29960" s="88"/>
      <c r="C29960" s="88"/>
      <c r="D29960" s="88"/>
      <c r="E29960" s="88"/>
      <c r="F29960" s="88"/>
      <c r="G29960" s="88"/>
      <c r="H29960" s="88"/>
      <c r="I29960" s="88"/>
      <c r="J29960" s="88"/>
      <c r="K29960" s="88"/>
    </row>
    <row r="29961" spans="2:11" hidden="1" x14ac:dyDescent="0.2">
      <c r="B29961" s="88"/>
      <c r="C29961" s="88"/>
      <c r="D29961" s="88"/>
      <c r="E29961" s="88"/>
      <c r="F29961" s="88"/>
      <c r="G29961" s="88"/>
      <c r="H29961" s="88"/>
      <c r="I29961" s="88"/>
      <c r="J29961" s="88"/>
      <c r="K29961" s="88"/>
    </row>
    <row r="29962" spans="2:11" hidden="1" x14ac:dyDescent="0.2">
      <c r="B29962" s="88"/>
      <c r="C29962" s="88"/>
      <c r="D29962" s="88"/>
      <c r="E29962" s="88"/>
      <c r="F29962" s="88"/>
      <c r="G29962" s="88"/>
      <c r="H29962" s="88"/>
      <c r="I29962" s="88"/>
      <c r="J29962" s="88"/>
      <c r="K29962" s="88"/>
    </row>
    <row r="29963" spans="2:11" hidden="1" x14ac:dyDescent="0.2">
      <c r="B29963" s="88"/>
      <c r="C29963" s="88"/>
      <c r="D29963" s="88"/>
      <c r="E29963" s="88"/>
      <c r="F29963" s="88"/>
      <c r="G29963" s="88"/>
      <c r="H29963" s="88"/>
      <c r="I29963" s="88"/>
      <c r="J29963" s="88"/>
      <c r="K29963" s="88"/>
    </row>
    <row r="29964" spans="2:11" hidden="1" x14ac:dyDescent="0.2">
      <c r="B29964" s="88"/>
      <c r="C29964" s="88"/>
      <c r="D29964" s="88"/>
      <c r="E29964" s="88"/>
      <c r="F29964" s="88"/>
      <c r="G29964" s="88"/>
      <c r="H29964" s="88"/>
      <c r="I29964" s="88"/>
      <c r="J29964" s="88"/>
      <c r="K29964" s="88"/>
    </row>
    <row r="29965" spans="2:11" hidden="1" x14ac:dyDescent="0.2">
      <c r="B29965" s="88"/>
      <c r="C29965" s="88"/>
      <c r="D29965" s="88"/>
      <c r="E29965" s="88"/>
      <c r="F29965" s="88"/>
      <c r="G29965" s="88"/>
      <c r="H29965" s="88"/>
      <c r="I29965" s="88"/>
      <c r="J29965" s="88"/>
      <c r="K29965" s="88"/>
    </row>
    <row r="29966" spans="2:11" hidden="1" x14ac:dyDescent="0.2">
      <c r="B29966" s="88"/>
      <c r="C29966" s="88"/>
      <c r="D29966" s="88"/>
      <c r="E29966" s="88"/>
      <c r="F29966" s="88"/>
      <c r="G29966" s="88"/>
      <c r="H29966" s="88"/>
      <c r="I29966" s="88"/>
      <c r="J29966" s="88"/>
      <c r="K29966" s="88"/>
    </row>
    <row r="29967" spans="2:11" hidden="1" x14ac:dyDescent="0.2">
      <c r="B29967" s="88"/>
      <c r="C29967" s="88"/>
      <c r="D29967" s="88"/>
      <c r="E29967" s="88"/>
      <c r="F29967" s="88"/>
      <c r="G29967" s="88"/>
      <c r="H29967" s="88"/>
      <c r="I29967" s="88"/>
      <c r="J29967" s="88"/>
      <c r="K29967" s="88"/>
    </row>
    <row r="29968" spans="2:11" hidden="1" x14ac:dyDescent="0.2">
      <c r="B29968" s="88"/>
      <c r="C29968" s="88"/>
      <c r="D29968" s="88"/>
      <c r="E29968" s="88"/>
      <c r="F29968" s="88"/>
      <c r="G29968" s="88"/>
      <c r="H29968" s="88"/>
      <c r="I29968" s="88"/>
      <c r="J29968" s="88"/>
      <c r="K29968" s="88"/>
    </row>
    <row r="29969" spans="2:11" hidden="1" x14ac:dyDescent="0.2">
      <c r="B29969" s="88"/>
      <c r="C29969" s="88"/>
      <c r="D29969" s="88"/>
      <c r="E29969" s="88"/>
      <c r="F29969" s="88"/>
      <c r="G29969" s="88"/>
      <c r="H29969" s="88"/>
      <c r="I29969" s="88"/>
      <c r="J29969" s="88"/>
      <c r="K29969" s="88"/>
    </row>
    <row r="29970" spans="2:11" hidden="1" x14ac:dyDescent="0.2">
      <c r="B29970" s="88"/>
      <c r="C29970" s="88"/>
      <c r="D29970" s="88"/>
      <c r="E29970" s="88"/>
      <c r="F29970" s="88"/>
      <c r="G29970" s="88"/>
      <c r="H29970" s="88"/>
      <c r="I29970" s="88"/>
      <c r="J29970" s="88"/>
      <c r="K29970" s="88"/>
    </row>
    <row r="29971" spans="2:11" hidden="1" x14ac:dyDescent="0.2">
      <c r="B29971" s="88"/>
      <c r="C29971" s="88"/>
      <c r="D29971" s="88"/>
      <c r="E29971" s="88"/>
      <c r="F29971" s="88"/>
      <c r="G29971" s="88"/>
      <c r="H29971" s="88"/>
      <c r="I29971" s="88"/>
      <c r="J29971" s="88"/>
      <c r="K29971" s="88"/>
    </row>
    <row r="29972" spans="2:11" hidden="1" x14ac:dyDescent="0.2">
      <c r="B29972" s="88"/>
      <c r="C29972" s="88"/>
      <c r="D29972" s="88"/>
      <c r="E29972" s="88"/>
      <c r="F29972" s="88"/>
      <c r="G29972" s="88"/>
      <c r="H29972" s="88"/>
      <c r="I29972" s="88"/>
      <c r="J29972" s="88"/>
      <c r="K29972" s="88"/>
    </row>
    <row r="29973" spans="2:11" hidden="1" x14ac:dyDescent="0.2">
      <c r="B29973" s="88"/>
      <c r="C29973" s="88"/>
      <c r="D29973" s="88"/>
      <c r="E29973" s="88"/>
      <c r="F29973" s="88"/>
      <c r="G29973" s="88"/>
      <c r="H29973" s="88"/>
      <c r="I29973" s="88"/>
      <c r="J29973" s="88"/>
      <c r="K29973" s="88"/>
    </row>
    <row r="29974" spans="2:11" hidden="1" x14ac:dyDescent="0.2">
      <c r="B29974" s="88"/>
      <c r="C29974" s="88"/>
      <c r="D29974" s="88"/>
      <c r="E29974" s="88"/>
      <c r="F29974" s="88"/>
      <c r="G29974" s="88"/>
      <c r="H29974" s="88"/>
      <c r="I29974" s="88"/>
      <c r="J29974" s="88"/>
      <c r="K29974" s="88"/>
    </row>
    <row r="29975" spans="2:11" hidden="1" x14ac:dyDescent="0.2">
      <c r="B29975" s="88"/>
      <c r="C29975" s="88"/>
      <c r="D29975" s="88"/>
      <c r="E29975" s="88"/>
      <c r="F29975" s="88"/>
      <c r="G29975" s="88"/>
      <c r="H29975" s="88"/>
      <c r="I29975" s="88"/>
      <c r="J29975" s="88"/>
      <c r="K29975" s="88"/>
    </row>
    <row r="29976" spans="2:11" hidden="1" x14ac:dyDescent="0.2">
      <c r="B29976" s="88"/>
      <c r="C29976" s="88"/>
      <c r="D29976" s="88"/>
      <c r="E29976" s="88"/>
      <c r="F29976" s="88"/>
      <c r="G29976" s="88"/>
      <c r="H29976" s="88"/>
      <c r="I29976" s="88"/>
      <c r="J29976" s="88"/>
      <c r="K29976" s="88"/>
    </row>
    <row r="29977" spans="2:11" hidden="1" x14ac:dyDescent="0.2">
      <c r="B29977" s="88"/>
      <c r="C29977" s="88"/>
      <c r="D29977" s="88"/>
      <c r="E29977" s="88"/>
      <c r="F29977" s="88"/>
      <c r="G29977" s="88"/>
      <c r="H29977" s="88"/>
      <c r="I29977" s="88"/>
      <c r="J29977" s="88"/>
      <c r="K29977" s="88"/>
    </row>
    <row r="29978" spans="2:11" hidden="1" x14ac:dyDescent="0.2">
      <c r="B29978" s="88"/>
      <c r="C29978" s="88"/>
      <c r="D29978" s="88"/>
      <c r="E29978" s="88"/>
      <c r="F29978" s="88"/>
      <c r="G29978" s="88"/>
      <c r="H29978" s="88"/>
      <c r="I29978" s="88"/>
      <c r="J29978" s="88"/>
      <c r="K29978" s="88"/>
    </row>
    <row r="29979" spans="2:11" hidden="1" x14ac:dyDescent="0.2">
      <c r="B29979" s="88"/>
      <c r="C29979" s="88"/>
      <c r="D29979" s="88"/>
      <c r="E29979" s="88"/>
      <c r="F29979" s="88"/>
      <c r="G29979" s="88"/>
      <c r="H29979" s="88"/>
      <c r="I29979" s="88"/>
      <c r="J29979" s="88"/>
      <c r="K29979" s="88"/>
    </row>
    <row r="29980" spans="2:11" hidden="1" x14ac:dyDescent="0.2">
      <c r="B29980" s="88"/>
      <c r="C29980" s="88"/>
      <c r="D29980" s="88"/>
      <c r="E29980" s="88"/>
      <c r="F29980" s="88"/>
      <c r="G29980" s="88"/>
      <c r="H29980" s="88"/>
      <c r="I29980" s="88"/>
      <c r="J29980" s="88"/>
      <c r="K29980" s="88"/>
    </row>
    <row r="29981" spans="2:11" hidden="1" x14ac:dyDescent="0.2">
      <c r="B29981" s="88"/>
      <c r="C29981" s="88"/>
      <c r="D29981" s="88"/>
      <c r="E29981" s="88"/>
      <c r="F29981" s="88"/>
      <c r="G29981" s="88"/>
      <c r="H29981" s="88"/>
      <c r="I29981" s="88"/>
      <c r="J29981" s="88"/>
      <c r="K29981" s="88"/>
    </row>
    <row r="29982" spans="2:11" hidden="1" x14ac:dyDescent="0.2">
      <c r="B29982" s="88"/>
      <c r="C29982" s="88"/>
      <c r="D29982" s="88"/>
      <c r="E29982" s="88"/>
      <c r="F29982" s="88"/>
      <c r="G29982" s="88"/>
      <c r="H29982" s="88"/>
      <c r="I29982" s="88"/>
      <c r="J29982" s="88"/>
      <c r="K29982" s="88"/>
    </row>
    <row r="29983" spans="2:11" hidden="1" x14ac:dyDescent="0.2">
      <c r="B29983" s="88"/>
      <c r="C29983" s="88"/>
      <c r="D29983" s="88"/>
      <c r="E29983" s="88"/>
      <c r="F29983" s="88"/>
      <c r="G29983" s="88"/>
      <c r="H29983" s="88"/>
      <c r="I29983" s="88"/>
      <c r="J29983" s="88"/>
      <c r="K29983" s="88"/>
    </row>
    <row r="29984" spans="2:11" hidden="1" x14ac:dyDescent="0.2">
      <c r="B29984" s="88"/>
      <c r="C29984" s="88"/>
      <c r="D29984" s="88"/>
      <c r="E29984" s="88"/>
      <c r="F29984" s="88"/>
      <c r="G29984" s="88"/>
      <c r="H29984" s="88"/>
      <c r="I29984" s="88"/>
      <c r="J29984" s="88"/>
      <c r="K29984" s="88"/>
    </row>
    <row r="29985" spans="2:11" hidden="1" x14ac:dyDescent="0.2">
      <c r="B29985" s="88"/>
      <c r="C29985" s="88"/>
      <c r="D29985" s="88"/>
      <c r="E29985" s="88"/>
      <c r="F29985" s="88"/>
      <c r="G29985" s="88"/>
      <c r="H29985" s="88"/>
      <c r="I29985" s="88"/>
      <c r="J29985" s="88"/>
      <c r="K29985" s="88"/>
    </row>
    <row r="29986" spans="2:11" hidden="1" x14ac:dyDescent="0.2">
      <c r="B29986" s="88"/>
      <c r="C29986" s="88"/>
      <c r="D29986" s="88"/>
      <c r="E29986" s="88"/>
      <c r="F29986" s="88"/>
      <c r="G29986" s="88"/>
      <c r="H29986" s="88"/>
      <c r="I29986" s="88"/>
      <c r="J29986" s="88"/>
      <c r="K29986" s="88"/>
    </row>
    <row r="29987" spans="2:11" hidden="1" x14ac:dyDescent="0.2">
      <c r="B29987" s="88"/>
      <c r="C29987" s="88"/>
      <c r="D29987" s="88"/>
      <c r="E29987" s="88"/>
      <c r="F29987" s="88"/>
      <c r="G29987" s="88"/>
      <c r="H29987" s="88"/>
      <c r="I29987" s="88"/>
      <c r="J29987" s="88"/>
      <c r="K29987" s="88"/>
    </row>
    <row r="29988" spans="2:11" hidden="1" x14ac:dyDescent="0.2">
      <c r="B29988" s="88"/>
      <c r="C29988" s="88"/>
      <c r="D29988" s="88"/>
      <c r="E29988" s="88"/>
      <c r="F29988" s="88"/>
      <c r="G29988" s="88"/>
      <c r="H29988" s="88"/>
      <c r="I29988" s="88"/>
      <c r="J29988" s="88"/>
      <c r="K29988" s="88"/>
    </row>
    <row r="29989" spans="2:11" hidden="1" x14ac:dyDescent="0.2">
      <c r="B29989" s="88"/>
      <c r="C29989" s="88"/>
      <c r="D29989" s="88"/>
      <c r="E29989" s="88"/>
      <c r="F29989" s="88"/>
      <c r="G29989" s="88"/>
      <c r="H29989" s="88"/>
      <c r="I29989" s="88"/>
      <c r="J29989" s="88"/>
      <c r="K29989" s="88"/>
    </row>
    <row r="29990" spans="2:11" hidden="1" x14ac:dyDescent="0.2">
      <c r="B29990" s="88"/>
      <c r="C29990" s="88"/>
      <c r="D29990" s="88"/>
      <c r="E29990" s="88"/>
      <c r="F29990" s="88"/>
      <c r="G29990" s="88"/>
      <c r="H29990" s="88"/>
      <c r="I29990" s="88"/>
      <c r="J29990" s="88"/>
      <c r="K29990" s="88"/>
    </row>
    <row r="29991" spans="2:11" hidden="1" x14ac:dyDescent="0.2">
      <c r="B29991" s="88"/>
      <c r="C29991" s="88"/>
      <c r="D29991" s="88"/>
      <c r="E29991" s="88"/>
      <c r="F29991" s="88"/>
      <c r="G29991" s="88"/>
      <c r="H29991" s="88"/>
      <c r="I29991" s="88"/>
      <c r="J29991" s="88"/>
      <c r="K29991" s="88"/>
    </row>
    <row r="29992" spans="2:11" hidden="1" x14ac:dyDescent="0.2">
      <c r="B29992" s="88"/>
      <c r="C29992" s="88"/>
      <c r="D29992" s="88"/>
      <c r="E29992" s="88"/>
      <c r="F29992" s="88"/>
      <c r="G29992" s="88"/>
      <c r="H29992" s="88"/>
      <c r="I29992" s="88"/>
      <c r="J29992" s="88"/>
      <c r="K29992" s="88"/>
    </row>
    <row r="29993" spans="2:11" hidden="1" x14ac:dyDescent="0.2">
      <c r="B29993" s="88"/>
      <c r="C29993" s="88"/>
      <c r="D29993" s="88"/>
      <c r="E29993" s="88"/>
      <c r="F29993" s="88"/>
      <c r="G29993" s="88"/>
      <c r="H29993" s="88"/>
      <c r="I29993" s="88"/>
      <c r="J29993" s="88"/>
      <c r="K29993" s="88"/>
    </row>
    <row r="29994" spans="2:11" hidden="1" x14ac:dyDescent="0.2">
      <c r="B29994" s="88"/>
      <c r="C29994" s="88"/>
      <c r="D29994" s="88"/>
      <c r="E29994" s="88"/>
      <c r="F29994" s="88"/>
      <c r="G29994" s="88"/>
      <c r="H29994" s="88"/>
      <c r="I29994" s="88"/>
      <c r="J29994" s="88"/>
      <c r="K29994" s="88"/>
    </row>
    <row r="29995" spans="2:11" hidden="1" x14ac:dyDescent="0.2">
      <c r="B29995" s="88"/>
      <c r="C29995" s="88"/>
      <c r="D29995" s="88"/>
      <c r="E29995" s="88"/>
      <c r="F29995" s="88"/>
      <c r="G29995" s="88"/>
      <c r="H29995" s="88"/>
      <c r="I29995" s="88"/>
      <c r="J29995" s="88"/>
      <c r="K29995" s="88"/>
    </row>
    <row r="29996" spans="2:11" hidden="1" x14ac:dyDescent="0.2">
      <c r="B29996" s="88"/>
      <c r="C29996" s="88"/>
      <c r="D29996" s="88"/>
      <c r="E29996" s="88"/>
      <c r="F29996" s="88"/>
      <c r="G29996" s="88"/>
      <c r="H29996" s="88"/>
      <c r="I29996" s="88"/>
      <c r="J29996" s="88"/>
      <c r="K29996" s="88"/>
    </row>
    <row r="29997" spans="2:11" hidden="1" x14ac:dyDescent="0.2">
      <c r="B29997" s="88"/>
      <c r="C29997" s="88"/>
      <c r="D29997" s="88"/>
      <c r="E29997" s="88"/>
      <c r="F29997" s="88"/>
      <c r="G29997" s="88"/>
      <c r="H29997" s="88"/>
      <c r="I29997" s="88"/>
      <c r="J29997" s="88"/>
      <c r="K29997" s="88"/>
    </row>
    <row r="29998" spans="2:11" hidden="1" x14ac:dyDescent="0.2">
      <c r="B29998" s="88"/>
      <c r="C29998" s="88"/>
      <c r="D29998" s="88"/>
      <c r="E29998" s="88"/>
      <c r="F29998" s="88"/>
      <c r="G29998" s="88"/>
      <c r="H29998" s="88"/>
      <c r="I29998" s="88"/>
      <c r="J29998" s="88"/>
      <c r="K29998" s="88"/>
    </row>
    <row r="29999" spans="2:11" hidden="1" x14ac:dyDescent="0.2">
      <c r="B29999" s="88"/>
      <c r="C29999" s="88"/>
      <c r="D29999" s="88"/>
      <c r="E29999" s="88"/>
      <c r="F29999" s="88"/>
      <c r="G29999" s="88"/>
      <c r="H29999" s="88"/>
      <c r="I29999" s="88"/>
      <c r="J29999" s="88"/>
      <c r="K29999" s="88"/>
    </row>
    <row r="30000" spans="2:11" hidden="1" x14ac:dyDescent="0.2">
      <c r="B30000" s="88"/>
      <c r="C30000" s="88"/>
      <c r="D30000" s="88"/>
      <c r="E30000" s="88"/>
      <c r="F30000" s="88"/>
      <c r="G30000" s="88"/>
      <c r="H30000" s="88"/>
      <c r="I30000" s="88"/>
      <c r="J30000" s="88"/>
      <c r="K30000" s="88"/>
    </row>
    <row r="30001" spans="2:11" hidden="1" x14ac:dyDescent="0.2">
      <c r="B30001" s="88"/>
      <c r="C30001" s="88"/>
      <c r="D30001" s="88"/>
      <c r="E30001" s="88"/>
      <c r="F30001" s="88"/>
      <c r="G30001" s="88"/>
      <c r="H30001" s="88"/>
      <c r="I30001" s="88"/>
      <c r="J30001" s="88"/>
      <c r="K30001" s="88"/>
    </row>
    <row r="30002" spans="2:11" hidden="1" x14ac:dyDescent="0.2">
      <c r="B30002" s="88"/>
      <c r="C30002" s="88"/>
      <c r="D30002" s="88"/>
      <c r="E30002" s="88"/>
      <c r="F30002" s="88"/>
      <c r="G30002" s="88"/>
      <c r="H30002" s="88"/>
      <c r="I30002" s="88"/>
      <c r="J30002" s="88"/>
      <c r="K30002" s="88"/>
    </row>
    <row r="30003" spans="2:11" hidden="1" x14ac:dyDescent="0.2">
      <c r="B30003" s="88"/>
      <c r="C30003" s="88"/>
      <c r="D30003" s="88"/>
      <c r="E30003" s="88"/>
      <c r="F30003" s="88"/>
      <c r="G30003" s="88"/>
      <c r="H30003" s="88"/>
      <c r="I30003" s="88"/>
      <c r="J30003" s="88"/>
      <c r="K30003" s="88"/>
    </row>
    <row r="30004" spans="2:11" hidden="1" x14ac:dyDescent="0.2">
      <c r="B30004" s="88"/>
      <c r="C30004" s="88"/>
      <c r="D30004" s="88"/>
      <c r="E30004" s="88"/>
      <c r="F30004" s="88"/>
      <c r="G30004" s="88"/>
      <c r="H30004" s="88"/>
      <c r="I30004" s="88"/>
      <c r="J30004" s="88"/>
      <c r="K30004" s="88"/>
    </row>
    <row r="30005" spans="2:11" hidden="1" x14ac:dyDescent="0.2">
      <c r="B30005" s="88"/>
      <c r="C30005" s="88"/>
      <c r="D30005" s="88"/>
      <c r="E30005" s="88"/>
      <c r="F30005" s="88"/>
      <c r="G30005" s="88"/>
      <c r="H30005" s="88"/>
      <c r="I30005" s="88"/>
      <c r="J30005" s="88"/>
      <c r="K30005" s="88"/>
    </row>
    <row r="30006" spans="2:11" hidden="1" x14ac:dyDescent="0.2">
      <c r="B30006" s="88"/>
      <c r="C30006" s="88"/>
      <c r="D30006" s="88"/>
      <c r="E30006" s="88"/>
      <c r="F30006" s="88"/>
      <c r="G30006" s="88"/>
      <c r="H30006" s="88"/>
      <c r="I30006" s="88"/>
      <c r="J30006" s="88"/>
      <c r="K30006" s="88"/>
    </row>
    <row r="30007" spans="2:11" hidden="1" x14ac:dyDescent="0.2">
      <c r="B30007" s="88"/>
      <c r="C30007" s="88"/>
      <c r="D30007" s="88"/>
      <c r="E30007" s="88"/>
      <c r="F30007" s="88"/>
      <c r="G30007" s="88"/>
      <c r="H30007" s="88"/>
      <c r="I30007" s="88"/>
      <c r="J30007" s="88"/>
      <c r="K30007" s="88"/>
    </row>
    <row r="30008" spans="2:11" hidden="1" x14ac:dyDescent="0.2">
      <c r="B30008" s="88"/>
      <c r="C30008" s="88"/>
      <c r="D30008" s="88"/>
      <c r="E30008" s="88"/>
      <c r="F30008" s="88"/>
      <c r="G30008" s="88"/>
      <c r="H30008" s="88"/>
      <c r="I30008" s="88"/>
      <c r="J30008" s="88"/>
      <c r="K30008" s="88"/>
    </row>
    <row r="30009" spans="2:11" hidden="1" x14ac:dyDescent="0.2">
      <c r="B30009" s="88"/>
      <c r="C30009" s="88"/>
      <c r="D30009" s="88"/>
      <c r="E30009" s="88"/>
      <c r="F30009" s="88"/>
      <c r="G30009" s="88"/>
      <c r="H30009" s="88"/>
      <c r="I30009" s="88"/>
      <c r="J30009" s="88"/>
      <c r="K30009" s="88"/>
    </row>
    <row r="30010" spans="2:11" hidden="1" x14ac:dyDescent="0.2">
      <c r="B30010" s="88"/>
      <c r="C30010" s="88"/>
      <c r="D30010" s="88"/>
      <c r="E30010" s="88"/>
      <c r="F30010" s="88"/>
      <c r="G30010" s="88"/>
      <c r="H30010" s="88"/>
      <c r="I30010" s="88"/>
      <c r="J30010" s="88"/>
      <c r="K30010" s="88"/>
    </row>
    <row r="30011" spans="2:11" hidden="1" x14ac:dyDescent="0.2">
      <c r="B30011" s="88"/>
      <c r="C30011" s="88"/>
      <c r="D30011" s="88"/>
      <c r="E30011" s="88"/>
      <c r="F30011" s="88"/>
      <c r="G30011" s="88"/>
      <c r="H30011" s="88"/>
      <c r="I30011" s="88"/>
      <c r="J30011" s="88"/>
      <c r="K30011" s="88"/>
    </row>
    <row r="30012" spans="2:11" hidden="1" x14ac:dyDescent="0.2">
      <c r="B30012" s="88"/>
      <c r="C30012" s="88"/>
      <c r="D30012" s="88"/>
      <c r="E30012" s="88"/>
      <c r="F30012" s="88"/>
      <c r="G30012" s="88"/>
      <c r="H30012" s="88"/>
      <c r="I30012" s="88"/>
      <c r="J30012" s="88"/>
      <c r="K30012" s="88"/>
    </row>
    <row r="30013" spans="2:11" hidden="1" x14ac:dyDescent="0.2">
      <c r="B30013" s="88"/>
      <c r="C30013" s="88"/>
      <c r="D30013" s="88"/>
      <c r="E30013" s="88"/>
      <c r="F30013" s="88"/>
      <c r="G30013" s="88"/>
      <c r="H30013" s="88"/>
      <c r="I30013" s="88"/>
      <c r="J30013" s="88"/>
      <c r="K30013" s="88"/>
    </row>
    <row r="30014" spans="2:11" hidden="1" x14ac:dyDescent="0.2">
      <c r="B30014" s="88"/>
      <c r="C30014" s="88"/>
      <c r="D30014" s="88"/>
      <c r="E30014" s="88"/>
      <c r="F30014" s="88"/>
      <c r="G30014" s="88"/>
      <c r="H30014" s="88"/>
      <c r="I30014" s="88"/>
      <c r="J30014" s="88"/>
      <c r="K30014" s="88"/>
    </row>
    <row r="30015" spans="2:11" hidden="1" x14ac:dyDescent="0.2">
      <c r="B30015" s="88"/>
      <c r="C30015" s="88"/>
      <c r="D30015" s="88"/>
      <c r="E30015" s="88"/>
      <c r="F30015" s="88"/>
      <c r="G30015" s="88"/>
      <c r="H30015" s="88"/>
      <c r="I30015" s="88"/>
      <c r="J30015" s="88"/>
      <c r="K30015" s="88"/>
    </row>
    <row r="30016" spans="2:11" hidden="1" x14ac:dyDescent="0.2">
      <c r="B30016" s="88"/>
      <c r="C30016" s="88"/>
      <c r="D30016" s="88"/>
      <c r="E30016" s="88"/>
      <c r="F30016" s="88"/>
      <c r="G30016" s="88"/>
      <c r="H30016" s="88"/>
      <c r="I30016" s="88"/>
      <c r="J30016" s="88"/>
      <c r="K30016" s="88"/>
    </row>
    <row r="30017" spans="2:11" hidden="1" x14ac:dyDescent="0.2">
      <c r="B30017" s="88"/>
      <c r="C30017" s="88"/>
      <c r="D30017" s="88"/>
      <c r="E30017" s="88"/>
      <c r="F30017" s="88"/>
      <c r="G30017" s="88"/>
      <c r="H30017" s="88"/>
      <c r="I30017" s="88"/>
      <c r="J30017" s="88"/>
      <c r="K30017" s="88"/>
    </row>
    <row r="30018" spans="2:11" hidden="1" x14ac:dyDescent="0.2">
      <c r="B30018" s="88"/>
      <c r="C30018" s="88"/>
      <c r="D30018" s="88"/>
      <c r="E30018" s="88"/>
      <c r="F30018" s="88"/>
      <c r="G30018" s="88"/>
      <c r="H30018" s="88"/>
      <c r="I30018" s="88"/>
      <c r="J30018" s="88"/>
      <c r="K30018" s="88"/>
    </row>
    <row r="30019" spans="2:11" hidden="1" x14ac:dyDescent="0.2">
      <c r="B30019" s="88"/>
      <c r="C30019" s="88"/>
      <c r="D30019" s="88"/>
      <c r="E30019" s="88"/>
      <c r="F30019" s="88"/>
      <c r="G30019" s="88"/>
      <c r="H30019" s="88"/>
      <c r="I30019" s="88"/>
      <c r="J30019" s="88"/>
      <c r="K30019" s="88"/>
    </row>
    <row r="30020" spans="2:11" hidden="1" x14ac:dyDescent="0.2">
      <c r="B30020" s="88"/>
      <c r="C30020" s="88"/>
      <c r="D30020" s="88"/>
      <c r="E30020" s="88"/>
      <c r="F30020" s="88"/>
      <c r="G30020" s="88"/>
      <c r="H30020" s="88"/>
      <c r="I30020" s="88"/>
      <c r="J30020" s="88"/>
      <c r="K30020" s="88"/>
    </row>
    <row r="30021" spans="2:11" hidden="1" x14ac:dyDescent="0.2">
      <c r="B30021" s="88"/>
      <c r="C30021" s="88"/>
      <c r="D30021" s="88"/>
      <c r="E30021" s="88"/>
      <c r="F30021" s="88"/>
      <c r="G30021" s="88"/>
      <c r="H30021" s="88"/>
      <c r="I30021" s="88"/>
      <c r="J30021" s="88"/>
      <c r="K30021" s="88"/>
    </row>
    <row r="30022" spans="2:11" hidden="1" x14ac:dyDescent="0.2">
      <c r="B30022" s="88"/>
      <c r="C30022" s="88"/>
      <c r="D30022" s="88"/>
      <c r="E30022" s="88"/>
      <c r="F30022" s="88"/>
      <c r="G30022" s="88"/>
      <c r="H30022" s="88"/>
      <c r="I30022" s="88"/>
      <c r="J30022" s="88"/>
      <c r="K30022" s="88"/>
    </row>
    <row r="30023" spans="2:11" hidden="1" x14ac:dyDescent="0.2">
      <c r="B30023" s="88"/>
      <c r="C30023" s="88"/>
      <c r="D30023" s="88"/>
      <c r="E30023" s="88"/>
      <c r="F30023" s="88"/>
      <c r="G30023" s="88"/>
      <c r="H30023" s="88"/>
      <c r="I30023" s="88"/>
      <c r="J30023" s="88"/>
      <c r="K30023" s="88"/>
    </row>
    <row r="30024" spans="2:11" hidden="1" x14ac:dyDescent="0.2">
      <c r="B30024" s="88"/>
      <c r="C30024" s="88"/>
      <c r="D30024" s="88"/>
      <c r="E30024" s="88"/>
      <c r="F30024" s="88"/>
      <c r="G30024" s="88"/>
      <c r="H30024" s="88"/>
      <c r="I30024" s="88"/>
      <c r="J30024" s="88"/>
      <c r="K30024" s="88"/>
    </row>
    <row r="30025" spans="2:11" hidden="1" x14ac:dyDescent="0.2">
      <c r="B30025" s="88"/>
      <c r="C30025" s="88"/>
      <c r="D30025" s="88"/>
      <c r="E30025" s="88"/>
      <c r="F30025" s="88"/>
      <c r="G30025" s="88"/>
      <c r="H30025" s="88"/>
      <c r="I30025" s="88"/>
      <c r="J30025" s="88"/>
      <c r="K30025" s="88"/>
    </row>
    <row r="30026" spans="2:11" hidden="1" x14ac:dyDescent="0.2">
      <c r="B30026" s="88"/>
      <c r="C30026" s="88"/>
      <c r="D30026" s="88"/>
      <c r="E30026" s="88"/>
      <c r="F30026" s="88"/>
      <c r="G30026" s="88"/>
      <c r="H30026" s="88"/>
      <c r="I30026" s="88"/>
      <c r="J30026" s="88"/>
      <c r="K30026" s="88"/>
    </row>
    <row r="30027" spans="2:11" hidden="1" x14ac:dyDescent="0.2">
      <c r="B30027" s="88"/>
      <c r="C30027" s="88"/>
      <c r="D30027" s="88"/>
      <c r="E30027" s="88"/>
      <c r="F30027" s="88"/>
      <c r="G30027" s="88"/>
      <c r="H30027" s="88"/>
      <c r="I30027" s="88"/>
      <c r="J30027" s="88"/>
      <c r="K30027" s="88"/>
    </row>
    <row r="30028" spans="2:11" hidden="1" x14ac:dyDescent="0.2">
      <c r="B30028" s="88"/>
      <c r="C30028" s="88"/>
      <c r="D30028" s="88"/>
      <c r="E30028" s="88"/>
      <c r="F30028" s="88"/>
      <c r="G30028" s="88"/>
      <c r="H30028" s="88"/>
      <c r="I30028" s="88"/>
      <c r="J30028" s="88"/>
      <c r="K30028" s="88"/>
    </row>
    <row r="30029" spans="2:11" hidden="1" x14ac:dyDescent="0.2">
      <c r="B30029" s="88"/>
      <c r="C30029" s="88"/>
      <c r="D30029" s="88"/>
      <c r="E30029" s="88"/>
      <c r="F30029" s="88"/>
      <c r="G30029" s="88"/>
      <c r="H30029" s="88"/>
      <c r="I30029" s="88"/>
      <c r="J30029" s="88"/>
      <c r="K30029" s="88"/>
    </row>
    <row r="30030" spans="2:11" hidden="1" x14ac:dyDescent="0.2">
      <c r="B30030" s="88"/>
      <c r="C30030" s="88"/>
      <c r="D30030" s="88"/>
      <c r="E30030" s="88"/>
      <c r="F30030" s="88"/>
      <c r="G30030" s="88"/>
      <c r="H30030" s="88"/>
      <c r="I30030" s="88"/>
      <c r="J30030" s="88"/>
      <c r="K30030" s="88"/>
    </row>
    <row r="30031" spans="2:11" hidden="1" x14ac:dyDescent="0.2">
      <c r="B30031" s="88"/>
      <c r="C30031" s="88"/>
      <c r="D30031" s="88"/>
      <c r="E30031" s="88"/>
      <c r="F30031" s="88"/>
      <c r="G30031" s="88"/>
      <c r="H30031" s="88"/>
      <c r="I30031" s="88"/>
      <c r="J30031" s="88"/>
      <c r="K30031" s="88"/>
    </row>
    <row r="30032" spans="2:11" hidden="1" x14ac:dyDescent="0.2">
      <c r="B30032" s="88"/>
      <c r="C30032" s="88"/>
      <c r="D30032" s="88"/>
      <c r="E30032" s="88"/>
      <c r="F30032" s="88"/>
      <c r="G30032" s="88"/>
      <c r="H30032" s="88"/>
      <c r="I30032" s="88"/>
      <c r="J30032" s="88"/>
      <c r="K30032" s="88"/>
    </row>
    <row r="30033" spans="2:11" hidden="1" x14ac:dyDescent="0.2">
      <c r="B30033" s="88"/>
      <c r="C30033" s="88"/>
      <c r="D30033" s="88"/>
      <c r="E30033" s="88"/>
      <c r="F30033" s="88"/>
      <c r="G30033" s="88"/>
      <c r="H30033" s="88"/>
      <c r="I30033" s="88"/>
      <c r="J30033" s="88"/>
      <c r="K30033" s="88"/>
    </row>
    <row r="30034" spans="2:11" hidden="1" x14ac:dyDescent="0.2">
      <c r="B30034" s="88"/>
      <c r="C30034" s="88"/>
      <c r="D30034" s="88"/>
      <c r="E30034" s="88"/>
      <c r="F30034" s="88"/>
      <c r="G30034" s="88"/>
      <c r="H30034" s="88"/>
      <c r="I30034" s="88"/>
      <c r="J30034" s="88"/>
      <c r="K30034" s="88"/>
    </row>
    <row r="30035" spans="2:11" hidden="1" x14ac:dyDescent="0.2">
      <c r="B30035" s="88"/>
      <c r="C30035" s="88"/>
      <c r="D30035" s="88"/>
      <c r="E30035" s="88"/>
      <c r="F30035" s="88"/>
      <c r="G30035" s="88"/>
      <c r="H30035" s="88"/>
      <c r="I30035" s="88"/>
      <c r="J30035" s="88"/>
      <c r="K30035" s="88"/>
    </row>
    <row r="30036" spans="2:11" hidden="1" x14ac:dyDescent="0.2">
      <c r="B30036" s="88"/>
      <c r="C30036" s="88"/>
      <c r="D30036" s="88"/>
      <c r="E30036" s="88"/>
      <c r="F30036" s="88"/>
      <c r="G30036" s="88"/>
      <c r="H30036" s="88"/>
      <c r="I30036" s="88"/>
      <c r="J30036" s="88"/>
      <c r="K30036" s="88"/>
    </row>
    <row r="30037" spans="2:11" hidden="1" x14ac:dyDescent="0.2">
      <c r="B30037" s="88"/>
      <c r="C30037" s="88"/>
      <c r="D30037" s="88"/>
      <c r="E30037" s="88"/>
      <c r="F30037" s="88"/>
      <c r="G30037" s="88"/>
      <c r="H30037" s="88"/>
      <c r="I30037" s="88"/>
      <c r="J30037" s="88"/>
      <c r="K30037" s="88"/>
    </row>
    <row r="30038" spans="2:11" hidden="1" x14ac:dyDescent="0.2">
      <c r="B30038" s="88"/>
      <c r="C30038" s="88"/>
      <c r="D30038" s="88"/>
      <c r="E30038" s="88"/>
      <c r="F30038" s="88"/>
      <c r="G30038" s="88"/>
      <c r="H30038" s="88"/>
      <c r="I30038" s="88"/>
      <c r="J30038" s="88"/>
      <c r="K30038" s="88"/>
    </row>
    <row r="30039" spans="2:11" hidden="1" x14ac:dyDescent="0.2">
      <c r="B30039" s="88"/>
      <c r="C30039" s="88"/>
      <c r="D30039" s="88"/>
      <c r="E30039" s="88"/>
      <c r="F30039" s="88"/>
      <c r="G30039" s="88"/>
      <c r="H30039" s="88"/>
      <c r="I30039" s="88"/>
      <c r="J30039" s="88"/>
      <c r="K30039" s="88"/>
    </row>
    <row r="30040" spans="2:11" hidden="1" x14ac:dyDescent="0.2">
      <c r="B30040" s="88"/>
      <c r="C30040" s="88"/>
      <c r="D30040" s="88"/>
      <c r="E30040" s="88"/>
      <c r="F30040" s="88"/>
      <c r="G30040" s="88"/>
      <c r="H30040" s="88"/>
      <c r="I30040" s="88"/>
      <c r="J30040" s="88"/>
      <c r="K30040" s="88"/>
    </row>
    <row r="30041" spans="2:11" hidden="1" x14ac:dyDescent="0.2">
      <c r="B30041" s="88"/>
      <c r="C30041" s="88"/>
      <c r="D30041" s="88"/>
      <c r="E30041" s="88"/>
      <c r="F30041" s="88"/>
      <c r="G30041" s="88"/>
      <c r="H30041" s="88"/>
      <c r="I30041" s="88"/>
      <c r="J30041" s="88"/>
      <c r="K30041" s="88"/>
    </row>
    <row r="30042" spans="2:11" hidden="1" x14ac:dyDescent="0.2">
      <c r="B30042" s="88"/>
      <c r="C30042" s="88"/>
      <c r="D30042" s="88"/>
      <c r="E30042" s="88"/>
      <c r="F30042" s="88"/>
      <c r="G30042" s="88"/>
      <c r="H30042" s="88"/>
      <c r="I30042" s="88"/>
      <c r="J30042" s="88"/>
      <c r="K30042" s="88"/>
    </row>
    <row r="30043" spans="2:11" hidden="1" x14ac:dyDescent="0.2">
      <c r="B30043" s="88"/>
      <c r="C30043" s="88"/>
      <c r="D30043" s="88"/>
      <c r="E30043" s="88"/>
      <c r="F30043" s="88"/>
      <c r="G30043" s="88"/>
      <c r="H30043" s="88"/>
      <c r="I30043" s="88"/>
      <c r="J30043" s="88"/>
      <c r="K30043" s="88"/>
    </row>
    <row r="30044" spans="2:11" hidden="1" x14ac:dyDescent="0.2">
      <c r="B30044" s="88"/>
      <c r="C30044" s="88"/>
      <c r="D30044" s="88"/>
      <c r="E30044" s="88"/>
      <c r="F30044" s="88"/>
      <c r="G30044" s="88"/>
      <c r="H30044" s="88"/>
      <c r="I30044" s="88"/>
      <c r="J30044" s="88"/>
      <c r="K30044" s="88"/>
    </row>
    <row r="30045" spans="2:11" hidden="1" x14ac:dyDescent="0.2">
      <c r="B30045" s="88"/>
      <c r="C30045" s="88"/>
      <c r="D30045" s="88"/>
      <c r="E30045" s="88"/>
      <c r="F30045" s="88"/>
      <c r="G30045" s="88"/>
      <c r="H30045" s="88"/>
      <c r="I30045" s="88"/>
      <c r="J30045" s="88"/>
      <c r="K30045" s="88"/>
    </row>
    <row r="30046" spans="2:11" hidden="1" x14ac:dyDescent="0.2">
      <c r="B30046" s="88"/>
      <c r="C30046" s="88"/>
      <c r="D30046" s="88"/>
      <c r="E30046" s="88"/>
      <c r="F30046" s="88"/>
      <c r="G30046" s="88"/>
      <c r="H30046" s="88"/>
      <c r="I30046" s="88"/>
      <c r="J30046" s="88"/>
      <c r="K30046" s="88"/>
    </row>
    <row r="30047" spans="2:11" hidden="1" x14ac:dyDescent="0.2">
      <c r="B30047" s="88"/>
      <c r="C30047" s="88"/>
      <c r="D30047" s="88"/>
      <c r="E30047" s="88"/>
      <c r="F30047" s="88"/>
      <c r="G30047" s="88"/>
      <c r="H30047" s="88"/>
      <c r="I30047" s="88"/>
      <c r="J30047" s="88"/>
      <c r="K30047" s="88"/>
    </row>
    <row r="30048" spans="2:11" hidden="1" x14ac:dyDescent="0.2">
      <c r="B30048" s="88"/>
      <c r="C30048" s="88"/>
      <c r="D30048" s="88"/>
      <c r="E30048" s="88"/>
      <c r="F30048" s="88"/>
      <c r="G30048" s="88"/>
      <c r="H30048" s="88"/>
      <c r="I30048" s="88"/>
      <c r="J30048" s="88"/>
      <c r="K30048" s="88"/>
    </row>
    <row r="30049" spans="2:11" hidden="1" x14ac:dyDescent="0.2">
      <c r="B30049" s="88"/>
      <c r="C30049" s="88"/>
      <c r="D30049" s="88"/>
      <c r="E30049" s="88"/>
      <c r="F30049" s="88"/>
      <c r="G30049" s="88"/>
      <c r="H30049" s="88"/>
      <c r="I30049" s="88"/>
      <c r="J30049" s="88"/>
      <c r="K30049" s="88"/>
    </row>
    <row r="30050" spans="2:11" hidden="1" x14ac:dyDescent="0.2">
      <c r="B30050" s="88"/>
      <c r="C30050" s="88"/>
      <c r="D30050" s="88"/>
      <c r="E30050" s="88"/>
      <c r="F30050" s="88"/>
      <c r="G30050" s="88"/>
      <c r="H30050" s="88"/>
      <c r="I30050" s="88"/>
      <c r="J30050" s="88"/>
      <c r="K30050" s="88"/>
    </row>
    <row r="30051" spans="2:11" hidden="1" x14ac:dyDescent="0.2">
      <c r="B30051" s="88"/>
      <c r="C30051" s="88"/>
      <c r="D30051" s="88"/>
      <c r="E30051" s="88"/>
      <c r="F30051" s="88"/>
      <c r="G30051" s="88"/>
      <c r="H30051" s="88"/>
      <c r="I30051" s="88"/>
      <c r="J30051" s="88"/>
      <c r="K30051" s="88"/>
    </row>
    <row r="30052" spans="2:11" hidden="1" x14ac:dyDescent="0.2">
      <c r="B30052" s="88"/>
      <c r="C30052" s="88"/>
      <c r="D30052" s="88"/>
      <c r="E30052" s="88"/>
      <c r="F30052" s="88"/>
      <c r="G30052" s="88"/>
      <c r="H30052" s="88"/>
      <c r="I30052" s="88"/>
      <c r="J30052" s="88"/>
      <c r="K30052" s="88"/>
    </row>
    <row r="30053" spans="2:11" hidden="1" x14ac:dyDescent="0.2">
      <c r="B30053" s="88"/>
      <c r="C30053" s="88"/>
      <c r="D30053" s="88"/>
      <c r="E30053" s="88"/>
      <c r="F30053" s="88"/>
      <c r="G30053" s="88"/>
      <c r="H30053" s="88"/>
      <c r="I30053" s="88"/>
      <c r="J30053" s="88"/>
      <c r="K30053" s="88"/>
    </row>
    <row r="30054" spans="2:11" hidden="1" x14ac:dyDescent="0.2">
      <c r="B30054" s="88"/>
      <c r="C30054" s="88"/>
      <c r="D30054" s="88"/>
      <c r="E30054" s="88"/>
      <c r="F30054" s="88"/>
      <c r="G30054" s="88"/>
      <c r="H30054" s="88"/>
      <c r="I30054" s="88"/>
      <c r="J30054" s="88"/>
      <c r="K30054" s="88"/>
    </row>
    <row r="30055" spans="2:11" hidden="1" x14ac:dyDescent="0.2">
      <c r="B30055" s="88"/>
      <c r="C30055" s="88"/>
      <c r="D30055" s="88"/>
      <c r="E30055" s="88"/>
      <c r="F30055" s="88"/>
      <c r="G30055" s="88"/>
      <c r="H30055" s="88"/>
      <c r="I30055" s="88"/>
      <c r="J30055" s="88"/>
      <c r="K30055" s="88"/>
    </row>
    <row r="30056" spans="2:11" hidden="1" x14ac:dyDescent="0.2">
      <c r="B30056" s="88"/>
      <c r="C30056" s="88"/>
      <c r="D30056" s="88"/>
      <c r="E30056" s="88"/>
      <c r="F30056" s="88"/>
      <c r="G30056" s="88"/>
      <c r="H30056" s="88"/>
      <c r="I30056" s="88"/>
      <c r="J30056" s="88"/>
      <c r="K30056" s="88"/>
    </row>
    <row r="30057" spans="2:11" hidden="1" x14ac:dyDescent="0.2">
      <c r="B30057" s="88"/>
      <c r="C30057" s="88"/>
      <c r="D30057" s="88"/>
      <c r="E30057" s="88"/>
      <c r="F30057" s="88"/>
      <c r="G30057" s="88"/>
      <c r="H30057" s="88"/>
      <c r="I30057" s="88"/>
      <c r="J30057" s="88"/>
      <c r="K30057" s="88"/>
    </row>
    <row r="30058" spans="2:11" hidden="1" x14ac:dyDescent="0.2">
      <c r="B30058" s="88"/>
      <c r="C30058" s="88"/>
      <c r="D30058" s="88"/>
      <c r="E30058" s="88"/>
      <c r="F30058" s="88"/>
      <c r="G30058" s="88"/>
      <c r="H30058" s="88"/>
      <c r="I30058" s="88"/>
      <c r="J30058" s="88"/>
      <c r="K30058" s="88"/>
    </row>
    <row r="30059" spans="2:11" hidden="1" x14ac:dyDescent="0.2">
      <c r="B30059" s="88"/>
      <c r="C30059" s="88"/>
      <c r="D30059" s="88"/>
      <c r="E30059" s="88"/>
      <c r="F30059" s="88"/>
      <c r="G30059" s="88"/>
      <c r="H30059" s="88"/>
      <c r="I30059" s="88"/>
      <c r="J30059" s="88"/>
      <c r="K30059" s="88"/>
    </row>
    <row r="30060" spans="2:11" hidden="1" x14ac:dyDescent="0.2">
      <c r="B30060" s="88"/>
      <c r="C30060" s="88"/>
      <c r="D30060" s="88"/>
      <c r="E30060" s="88"/>
      <c r="F30060" s="88"/>
      <c r="G30060" s="88"/>
      <c r="H30060" s="88"/>
      <c r="I30060" s="88"/>
      <c r="J30060" s="88"/>
      <c r="K30060" s="88"/>
    </row>
    <row r="30061" spans="2:11" hidden="1" x14ac:dyDescent="0.2">
      <c r="B30061" s="88"/>
      <c r="C30061" s="88"/>
      <c r="D30061" s="88"/>
      <c r="E30061" s="88"/>
      <c r="F30061" s="88"/>
      <c r="G30061" s="88"/>
      <c r="H30061" s="88"/>
      <c r="I30061" s="88"/>
      <c r="J30061" s="88"/>
      <c r="K30061" s="88"/>
    </row>
    <row r="30062" spans="2:11" hidden="1" x14ac:dyDescent="0.2">
      <c r="B30062" s="88"/>
      <c r="C30062" s="88"/>
      <c r="D30062" s="88"/>
      <c r="E30062" s="88"/>
      <c r="F30062" s="88"/>
      <c r="G30062" s="88"/>
      <c r="H30062" s="88"/>
      <c r="I30062" s="88"/>
      <c r="J30062" s="88"/>
      <c r="K30062" s="88"/>
    </row>
    <row r="30063" spans="2:11" hidden="1" x14ac:dyDescent="0.2">
      <c r="B30063" s="88"/>
      <c r="C30063" s="88"/>
      <c r="D30063" s="88"/>
      <c r="E30063" s="88"/>
      <c r="F30063" s="88"/>
      <c r="G30063" s="88"/>
      <c r="H30063" s="88"/>
      <c r="I30063" s="88"/>
      <c r="J30063" s="88"/>
      <c r="K30063" s="88"/>
    </row>
    <row r="30064" spans="2:11" hidden="1" x14ac:dyDescent="0.2">
      <c r="B30064" s="88"/>
      <c r="C30064" s="88"/>
      <c r="D30064" s="88"/>
      <c r="E30064" s="88"/>
      <c r="F30064" s="88"/>
      <c r="G30064" s="88"/>
      <c r="H30064" s="88"/>
      <c r="I30064" s="88"/>
      <c r="J30064" s="88"/>
      <c r="K30064" s="88"/>
    </row>
    <row r="30065" spans="2:11" hidden="1" x14ac:dyDescent="0.2">
      <c r="B30065" s="88"/>
      <c r="C30065" s="88"/>
      <c r="D30065" s="88"/>
      <c r="E30065" s="88"/>
      <c r="F30065" s="88"/>
      <c r="G30065" s="88"/>
      <c r="H30065" s="88"/>
      <c r="I30065" s="88"/>
      <c r="J30065" s="88"/>
      <c r="K30065" s="88"/>
    </row>
    <row r="30066" spans="2:11" hidden="1" x14ac:dyDescent="0.2">
      <c r="B30066" s="88"/>
      <c r="C30066" s="88"/>
      <c r="D30066" s="88"/>
      <c r="E30066" s="88"/>
      <c r="F30066" s="88"/>
      <c r="G30066" s="88"/>
      <c r="H30066" s="88"/>
      <c r="I30066" s="88"/>
      <c r="J30066" s="88"/>
      <c r="K30066" s="88"/>
    </row>
    <row r="30067" spans="2:11" hidden="1" x14ac:dyDescent="0.2">
      <c r="B30067" s="88"/>
      <c r="C30067" s="88"/>
      <c r="D30067" s="88"/>
      <c r="E30067" s="88"/>
      <c r="F30067" s="88"/>
      <c r="G30067" s="88"/>
      <c r="H30067" s="88"/>
      <c r="I30067" s="88"/>
      <c r="J30067" s="88"/>
      <c r="K30067" s="88"/>
    </row>
    <row r="30068" spans="2:11" hidden="1" x14ac:dyDescent="0.2">
      <c r="B30068" s="88"/>
      <c r="C30068" s="88"/>
      <c r="D30068" s="88"/>
      <c r="E30068" s="88"/>
      <c r="F30068" s="88"/>
      <c r="G30068" s="88"/>
      <c r="H30068" s="88"/>
      <c r="I30068" s="88"/>
      <c r="J30068" s="88"/>
      <c r="K30068" s="88"/>
    </row>
    <row r="30069" spans="2:11" hidden="1" x14ac:dyDescent="0.2">
      <c r="B30069" s="88"/>
      <c r="C30069" s="88"/>
      <c r="D30069" s="88"/>
      <c r="E30069" s="88"/>
      <c r="F30069" s="88"/>
      <c r="G30069" s="88"/>
      <c r="H30069" s="88"/>
      <c r="I30069" s="88"/>
      <c r="J30069" s="88"/>
      <c r="K30069" s="88"/>
    </row>
    <row r="30070" spans="2:11" hidden="1" x14ac:dyDescent="0.2">
      <c r="B30070" s="88"/>
      <c r="C30070" s="88"/>
      <c r="D30070" s="88"/>
      <c r="E30070" s="88"/>
      <c r="F30070" s="88"/>
      <c r="G30070" s="88"/>
      <c r="H30070" s="88"/>
      <c r="I30070" s="88"/>
      <c r="J30070" s="88"/>
      <c r="K30070" s="88"/>
    </row>
    <row r="30071" spans="2:11" hidden="1" x14ac:dyDescent="0.2">
      <c r="B30071" s="88"/>
      <c r="C30071" s="88"/>
      <c r="D30071" s="88"/>
      <c r="E30071" s="88"/>
      <c r="F30071" s="88"/>
      <c r="G30071" s="88"/>
      <c r="H30071" s="88"/>
      <c r="I30071" s="88"/>
      <c r="J30071" s="88"/>
      <c r="K30071" s="88"/>
    </row>
    <row r="30072" spans="2:11" hidden="1" x14ac:dyDescent="0.2">
      <c r="B30072" s="88"/>
      <c r="C30072" s="88"/>
      <c r="D30072" s="88"/>
      <c r="E30072" s="88"/>
      <c r="F30072" s="88"/>
      <c r="G30072" s="88"/>
      <c r="H30072" s="88"/>
      <c r="I30072" s="88"/>
      <c r="J30072" s="88"/>
      <c r="K30072" s="88"/>
    </row>
    <row r="30073" spans="2:11" hidden="1" x14ac:dyDescent="0.2">
      <c r="B30073" s="88"/>
      <c r="C30073" s="88"/>
      <c r="D30073" s="88"/>
      <c r="E30073" s="88"/>
      <c r="F30073" s="88"/>
      <c r="G30073" s="88"/>
      <c r="H30073" s="88"/>
      <c r="I30073" s="88"/>
      <c r="J30073" s="88"/>
      <c r="K30073" s="88"/>
    </row>
    <row r="30074" spans="2:11" hidden="1" x14ac:dyDescent="0.2">
      <c r="B30074" s="88"/>
      <c r="C30074" s="88"/>
      <c r="D30074" s="88"/>
      <c r="E30074" s="88"/>
      <c r="F30074" s="88"/>
      <c r="G30074" s="88"/>
      <c r="H30074" s="88"/>
      <c r="I30074" s="88"/>
      <c r="J30074" s="88"/>
      <c r="K30074" s="88"/>
    </row>
    <row r="30075" spans="2:11" hidden="1" x14ac:dyDescent="0.2">
      <c r="B30075" s="88"/>
      <c r="C30075" s="88"/>
      <c r="D30075" s="88"/>
      <c r="E30075" s="88"/>
      <c r="F30075" s="88"/>
      <c r="G30075" s="88"/>
      <c r="H30075" s="88"/>
      <c r="I30075" s="88"/>
      <c r="J30075" s="88"/>
      <c r="K30075" s="88"/>
    </row>
    <row r="30076" spans="2:11" hidden="1" x14ac:dyDescent="0.2">
      <c r="B30076" s="88"/>
      <c r="C30076" s="88"/>
      <c r="D30076" s="88"/>
      <c r="E30076" s="88"/>
      <c r="F30076" s="88"/>
      <c r="G30076" s="88"/>
      <c r="H30076" s="88"/>
      <c r="I30076" s="88"/>
      <c r="J30076" s="88"/>
      <c r="K30076" s="88"/>
    </row>
    <row r="30077" spans="2:11" hidden="1" x14ac:dyDescent="0.2">
      <c r="B30077" s="88"/>
      <c r="C30077" s="88"/>
      <c r="D30077" s="88"/>
      <c r="E30077" s="88"/>
      <c r="F30077" s="88"/>
      <c r="G30077" s="88"/>
      <c r="H30077" s="88"/>
      <c r="I30077" s="88"/>
      <c r="J30077" s="88"/>
      <c r="K30077" s="88"/>
    </row>
    <row r="30078" spans="2:11" hidden="1" x14ac:dyDescent="0.2">
      <c r="B30078" s="88"/>
      <c r="C30078" s="88"/>
      <c r="D30078" s="88"/>
      <c r="E30078" s="88"/>
      <c r="F30078" s="88"/>
      <c r="G30078" s="88"/>
      <c r="H30078" s="88"/>
      <c r="I30078" s="88"/>
      <c r="J30078" s="88"/>
      <c r="K30078" s="88"/>
    </row>
    <row r="30079" spans="2:11" hidden="1" x14ac:dyDescent="0.2">
      <c r="B30079" s="88"/>
      <c r="C30079" s="88"/>
      <c r="D30079" s="88"/>
      <c r="E30079" s="88"/>
      <c r="F30079" s="88"/>
      <c r="G30079" s="88"/>
      <c r="H30079" s="88"/>
      <c r="I30079" s="88"/>
      <c r="J30079" s="88"/>
      <c r="K30079" s="88"/>
    </row>
    <row r="30080" spans="2:11" hidden="1" x14ac:dyDescent="0.2">
      <c r="B30080" s="88"/>
      <c r="C30080" s="88"/>
      <c r="D30080" s="88"/>
      <c r="E30080" s="88"/>
      <c r="F30080" s="88"/>
      <c r="G30080" s="88"/>
      <c r="H30080" s="88"/>
      <c r="I30080" s="88"/>
      <c r="J30080" s="88"/>
      <c r="K30080" s="88"/>
    </row>
    <row r="30081" spans="2:11" hidden="1" x14ac:dyDescent="0.2">
      <c r="B30081" s="88"/>
      <c r="C30081" s="88"/>
      <c r="D30081" s="88"/>
      <c r="E30081" s="88"/>
      <c r="F30081" s="88"/>
      <c r="G30081" s="88"/>
      <c r="H30081" s="88"/>
      <c r="I30081" s="88"/>
      <c r="J30081" s="88"/>
      <c r="K30081" s="88"/>
    </row>
    <row r="30082" spans="2:11" hidden="1" x14ac:dyDescent="0.2">
      <c r="B30082" s="88"/>
      <c r="C30082" s="88"/>
      <c r="D30082" s="88"/>
      <c r="E30082" s="88"/>
      <c r="F30082" s="88"/>
      <c r="G30082" s="88"/>
      <c r="H30082" s="88"/>
      <c r="I30082" s="88"/>
      <c r="J30082" s="88"/>
      <c r="K30082" s="88"/>
    </row>
    <row r="30083" spans="2:11" hidden="1" x14ac:dyDescent="0.2">
      <c r="B30083" s="88"/>
      <c r="C30083" s="88"/>
      <c r="D30083" s="88"/>
      <c r="E30083" s="88"/>
      <c r="F30083" s="88"/>
      <c r="G30083" s="88"/>
      <c r="H30083" s="88"/>
      <c r="I30083" s="88"/>
      <c r="J30083" s="88"/>
      <c r="K30083" s="88"/>
    </row>
    <row r="30084" spans="2:11" hidden="1" x14ac:dyDescent="0.2">
      <c r="B30084" s="88"/>
      <c r="C30084" s="88"/>
      <c r="D30084" s="88"/>
      <c r="E30084" s="88"/>
      <c r="F30084" s="88"/>
      <c r="G30084" s="88"/>
      <c r="H30084" s="88"/>
      <c r="I30084" s="88"/>
      <c r="J30084" s="88"/>
      <c r="K30084" s="88"/>
    </row>
    <row r="30085" spans="2:11" hidden="1" x14ac:dyDescent="0.2">
      <c r="B30085" s="88"/>
      <c r="C30085" s="88"/>
      <c r="D30085" s="88"/>
      <c r="E30085" s="88"/>
      <c r="F30085" s="88"/>
      <c r="G30085" s="88"/>
      <c r="H30085" s="88"/>
      <c r="I30085" s="88"/>
      <c r="J30085" s="88"/>
      <c r="K30085" s="88"/>
    </row>
    <row r="30086" spans="2:11" hidden="1" x14ac:dyDescent="0.2">
      <c r="B30086" s="88"/>
      <c r="C30086" s="88"/>
      <c r="D30086" s="88"/>
      <c r="E30086" s="88"/>
      <c r="F30086" s="88"/>
      <c r="G30086" s="88"/>
      <c r="H30086" s="88"/>
      <c r="I30086" s="88"/>
      <c r="J30086" s="88"/>
      <c r="K30086" s="88"/>
    </row>
    <row r="30087" spans="2:11" hidden="1" x14ac:dyDescent="0.2">
      <c r="B30087" s="88"/>
      <c r="C30087" s="88"/>
      <c r="D30087" s="88"/>
      <c r="E30087" s="88"/>
      <c r="F30087" s="88"/>
      <c r="G30087" s="88"/>
      <c r="H30087" s="88"/>
      <c r="I30087" s="88"/>
      <c r="J30087" s="88"/>
      <c r="K30087" s="88"/>
    </row>
    <row r="30088" spans="2:11" hidden="1" x14ac:dyDescent="0.2">
      <c r="B30088" s="88"/>
      <c r="C30088" s="88"/>
      <c r="D30088" s="88"/>
      <c r="E30088" s="88"/>
      <c r="F30088" s="88"/>
      <c r="G30088" s="88"/>
      <c r="H30088" s="88"/>
      <c r="I30088" s="88"/>
      <c r="J30088" s="88"/>
      <c r="K30088" s="88"/>
    </row>
    <row r="30089" spans="2:11" hidden="1" x14ac:dyDescent="0.2">
      <c r="B30089" s="88"/>
      <c r="C30089" s="88"/>
      <c r="D30089" s="88"/>
      <c r="E30089" s="88"/>
      <c r="F30089" s="88"/>
      <c r="G30089" s="88"/>
      <c r="H30089" s="88"/>
      <c r="I30089" s="88"/>
      <c r="J30089" s="88"/>
      <c r="K30089" s="88"/>
    </row>
    <row r="30090" spans="2:11" hidden="1" x14ac:dyDescent="0.2">
      <c r="B30090" s="88"/>
      <c r="C30090" s="88"/>
      <c r="D30090" s="88"/>
      <c r="E30090" s="88"/>
      <c r="F30090" s="88"/>
      <c r="G30090" s="88"/>
      <c r="H30090" s="88"/>
      <c r="I30090" s="88"/>
      <c r="J30090" s="88"/>
      <c r="K30090" s="88"/>
    </row>
    <row r="30091" spans="2:11" hidden="1" x14ac:dyDescent="0.2">
      <c r="B30091" s="88"/>
      <c r="C30091" s="88"/>
      <c r="D30091" s="88"/>
      <c r="E30091" s="88"/>
      <c r="F30091" s="88"/>
      <c r="G30091" s="88"/>
      <c r="H30091" s="88"/>
      <c r="I30091" s="88"/>
      <c r="J30091" s="88"/>
      <c r="K30091" s="88"/>
    </row>
    <row r="30092" spans="2:11" hidden="1" x14ac:dyDescent="0.2">
      <c r="B30092" s="88"/>
      <c r="C30092" s="88"/>
      <c r="D30092" s="88"/>
      <c r="E30092" s="88"/>
      <c r="F30092" s="88"/>
      <c r="G30092" s="88"/>
      <c r="H30092" s="88"/>
      <c r="I30092" s="88"/>
      <c r="J30092" s="88"/>
      <c r="K30092" s="88"/>
    </row>
    <row r="30093" spans="2:11" hidden="1" x14ac:dyDescent="0.2">
      <c r="B30093" s="88"/>
      <c r="C30093" s="88"/>
      <c r="D30093" s="88"/>
      <c r="E30093" s="88"/>
      <c r="F30093" s="88"/>
      <c r="G30093" s="88"/>
      <c r="H30093" s="88"/>
      <c r="I30093" s="88"/>
      <c r="J30093" s="88"/>
      <c r="K30093" s="88"/>
    </row>
    <row r="30094" spans="2:11" hidden="1" x14ac:dyDescent="0.2">
      <c r="B30094" s="88"/>
      <c r="C30094" s="88"/>
      <c r="D30094" s="88"/>
      <c r="E30094" s="88"/>
      <c r="F30094" s="88"/>
      <c r="G30094" s="88"/>
      <c r="H30094" s="88"/>
      <c r="I30094" s="88"/>
      <c r="J30094" s="88"/>
      <c r="K30094" s="88"/>
    </row>
    <row r="30095" spans="2:11" hidden="1" x14ac:dyDescent="0.2">
      <c r="B30095" s="88"/>
      <c r="C30095" s="88"/>
      <c r="D30095" s="88"/>
      <c r="E30095" s="88"/>
      <c r="F30095" s="88"/>
      <c r="G30095" s="88"/>
      <c r="H30095" s="88"/>
      <c r="I30095" s="88"/>
      <c r="J30095" s="88"/>
      <c r="K30095" s="88"/>
    </row>
    <row r="30096" spans="2:11" hidden="1" x14ac:dyDescent="0.2">
      <c r="B30096" s="88"/>
      <c r="C30096" s="88"/>
      <c r="D30096" s="88"/>
      <c r="E30096" s="88"/>
      <c r="F30096" s="88"/>
      <c r="G30096" s="88"/>
      <c r="H30096" s="88"/>
      <c r="I30096" s="88"/>
      <c r="J30096" s="88"/>
      <c r="K30096" s="88"/>
    </row>
    <row r="30097" spans="2:11" hidden="1" x14ac:dyDescent="0.2">
      <c r="B30097" s="88"/>
      <c r="C30097" s="88"/>
      <c r="D30097" s="88"/>
      <c r="E30097" s="88"/>
      <c r="F30097" s="88"/>
      <c r="G30097" s="88"/>
      <c r="H30097" s="88"/>
      <c r="I30097" s="88"/>
      <c r="J30097" s="88"/>
      <c r="K30097" s="88"/>
    </row>
    <row r="30098" spans="2:11" hidden="1" x14ac:dyDescent="0.2">
      <c r="B30098" s="88"/>
      <c r="C30098" s="88"/>
      <c r="D30098" s="88"/>
      <c r="E30098" s="88"/>
      <c r="F30098" s="88"/>
      <c r="G30098" s="88"/>
      <c r="H30098" s="88"/>
      <c r="I30098" s="88"/>
      <c r="J30098" s="88"/>
      <c r="K30098" s="88"/>
    </row>
    <row r="30099" spans="2:11" hidden="1" x14ac:dyDescent="0.2">
      <c r="B30099" s="88"/>
      <c r="C30099" s="88"/>
      <c r="D30099" s="88"/>
      <c r="E30099" s="88"/>
      <c r="F30099" s="88"/>
      <c r="G30099" s="88"/>
      <c r="H30099" s="88"/>
      <c r="I30099" s="88"/>
      <c r="J30099" s="88"/>
      <c r="K30099" s="88"/>
    </row>
    <row r="30100" spans="2:11" hidden="1" x14ac:dyDescent="0.2">
      <c r="B30100" s="88"/>
      <c r="C30100" s="88"/>
      <c r="D30100" s="88"/>
      <c r="E30100" s="88"/>
      <c r="F30100" s="88"/>
      <c r="G30100" s="88"/>
      <c r="H30100" s="88"/>
      <c r="I30100" s="88"/>
      <c r="J30100" s="88"/>
      <c r="K30100" s="88"/>
    </row>
    <row r="30101" spans="2:11" hidden="1" x14ac:dyDescent="0.2">
      <c r="B30101" s="88"/>
      <c r="C30101" s="88"/>
      <c r="D30101" s="88"/>
      <c r="E30101" s="88"/>
      <c r="F30101" s="88"/>
      <c r="G30101" s="88"/>
      <c r="H30101" s="88"/>
      <c r="I30101" s="88"/>
      <c r="J30101" s="88"/>
      <c r="K30101" s="88"/>
    </row>
    <row r="30102" spans="2:11" hidden="1" x14ac:dyDescent="0.2">
      <c r="B30102" s="88"/>
      <c r="C30102" s="88"/>
      <c r="D30102" s="88"/>
      <c r="E30102" s="88"/>
      <c r="F30102" s="88"/>
      <c r="G30102" s="88"/>
      <c r="H30102" s="88"/>
      <c r="I30102" s="88"/>
      <c r="J30102" s="88"/>
      <c r="K30102" s="88"/>
    </row>
    <row r="30103" spans="2:11" hidden="1" x14ac:dyDescent="0.2">
      <c r="B30103" s="88"/>
      <c r="C30103" s="88"/>
      <c r="D30103" s="88"/>
      <c r="E30103" s="88"/>
      <c r="F30103" s="88"/>
      <c r="G30103" s="88"/>
      <c r="H30103" s="88"/>
      <c r="I30103" s="88"/>
      <c r="J30103" s="88"/>
      <c r="K30103" s="88"/>
    </row>
    <row r="30104" spans="2:11" hidden="1" x14ac:dyDescent="0.2">
      <c r="B30104" s="88"/>
      <c r="C30104" s="88"/>
      <c r="D30104" s="88"/>
      <c r="E30104" s="88"/>
      <c r="F30104" s="88"/>
      <c r="G30104" s="88"/>
      <c r="H30104" s="88"/>
      <c r="I30104" s="88"/>
      <c r="J30104" s="88"/>
      <c r="K30104" s="88"/>
    </row>
    <row r="30105" spans="2:11" hidden="1" x14ac:dyDescent="0.2">
      <c r="B30105" s="88"/>
      <c r="C30105" s="88"/>
      <c r="D30105" s="88"/>
      <c r="E30105" s="88"/>
      <c r="F30105" s="88"/>
      <c r="G30105" s="88"/>
      <c r="H30105" s="88"/>
      <c r="I30105" s="88"/>
      <c r="J30105" s="88"/>
      <c r="K30105" s="88"/>
    </row>
    <row r="30106" spans="2:11" hidden="1" x14ac:dyDescent="0.2">
      <c r="B30106" s="88"/>
      <c r="C30106" s="88"/>
      <c r="D30106" s="88"/>
      <c r="E30106" s="88"/>
      <c r="F30106" s="88"/>
      <c r="G30106" s="88"/>
      <c r="H30106" s="88"/>
      <c r="I30106" s="88"/>
      <c r="J30106" s="88"/>
      <c r="K30106" s="88"/>
    </row>
    <row r="30107" spans="2:11" hidden="1" x14ac:dyDescent="0.2">
      <c r="B30107" s="88"/>
      <c r="C30107" s="88"/>
      <c r="D30107" s="88"/>
      <c r="E30107" s="88"/>
      <c r="F30107" s="88"/>
      <c r="G30107" s="88"/>
      <c r="H30107" s="88"/>
      <c r="I30107" s="88"/>
      <c r="J30107" s="88"/>
      <c r="K30107" s="88"/>
    </row>
    <row r="30108" spans="2:11" hidden="1" x14ac:dyDescent="0.2">
      <c r="B30108" s="88"/>
      <c r="C30108" s="88"/>
      <c r="D30108" s="88"/>
      <c r="E30108" s="88"/>
      <c r="F30108" s="88"/>
      <c r="G30108" s="88"/>
      <c r="H30108" s="88"/>
      <c r="I30108" s="88"/>
      <c r="J30108" s="88"/>
      <c r="K30108" s="88"/>
    </row>
    <row r="30109" spans="2:11" hidden="1" x14ac:dyDescent="0.2">
      <c r="B30109" s="88"/>
      <c r="C30109" s="88"/>
      <c r="D30109" s="88"/>
      <c r="E30109" s="88"/>
      <c r="F30109" s="88"/>
      <c r="G30109" s="88"/>
      <c r="H30109" s="88"/>
      <c r="I30109" s="88"/>
      <c r="J30109" s="88"/>
      <c r="K30109" s="88"/>
    </row>
    <row r="30110" spans="2:11" hidden="1" x14ac:dyDescent="0.2">
      <c r="B30110" s="88"/>
      <c r="C30110" s="88"/>
      <c r="D30110" s="88"/>
      <c r="E30110" s="88"/>
      <c r="F30110" s="88"/>
      <c r="G30110" s="88"/>
      <c r="H30110" s="88"/>
      <c r="I30110" s="88"/>
      <c r="J30110" s="88"/>
      <c r="K30110" s="88"/>
    </row>
    <row r="30111" spans="2:11" hidden="1" x14ac:dyDescent="0.2">
      <c r="B30111" s="88"/>
      <c r="C30111" s="88"/>
      <c r="D30111" s="88"/>
      <c r="E30111" s="88"/>
      <c r="F30111" s="88"/>
      <c r="G30111" s="88"/>
      <c r="H30111" s="88"/>
      <c r="I30111" s="88"/>
      <c r="J30111" s="88"/>
      <c r="K30111" s="88"/>
    </row>
    <row r="30112" spans="2:11" hidden="1" x14ac:dyDescent="0.2">
      <c r="B30112" s="88"/>
      <c r="C30112" s="88"/>
      <c r="D30112" s="88"/>
      <c r="E30112" s="88"/>
      <c r="F30112" s="88"/>
      <c r="G30112" s="88"/>
      <c r="H30112" s="88"/>
      <c r="I30112" s="88"/>
      <c r="J30112" s="88"/>
      <c r="K30112" s="88"/>
    </row>
    <row r="30113" spans="2:11" hidden="1" x14ac:dyDescent="0.2">
      <c r="B30113" s="88"/>
      <c r="C30113" s="88"/>
      <c r="D30113" s="88"/>
      <c r="E30113" s="88"/>
      <c r="F30113" s="88"/>
      <c r="G30113" s="88"/>
      <c r="H30113" s="88"/>
      <c r="I30113" s="88"/>
      <c r="J30113" s="88"/>
      <c r="K30113" s="88"/>
    </row>
    <row r="30114" spans="2:11" hidden="1" x14ac:dyDescent="0.2">
      <c r="B30114" s="88"/>
      <c r="C30114" s="88"/>
      <c r="D30114" s="88"/>
      <c r="E30114" s="88"/>
      <c r="F30114" s="88"/>
      <c r="G30114" s="88"/>
      <c r="H30114" s="88"/>
      <c r="I30114" s="88"/>
      <c r="J30114" s="88"/>
      <c r="K30114" s="88"/>
    </row>
    <row r="30115" spans="2:11" hidden="1" x14ac:dyDescent="0.2">
      <c r="B30115" s="88"/>
      <c r="C30115" s="88"/>
      <c r="D30115" s="88"/>
      <c r="E30115" s="88"/>
      <c r="F30115" s="88"/>
      <c r="G30115" s="88"/>
      <c r="H30115" s="88"/>
      <c r="I30115" s="88"/>
      <c r="J30115" s="88"/>
      <c r="K30115" s="88"/>
    </row>
    <row r="30116" spans="2:11" hidden="1" x14ac:dyDescent="0.2">
      <c r="B30116" s="88"/>
      <c r="C30116" s="88"/>
      <c r="D30116" s="88"/>
      <c r="E30116" s="88"/>
      <c r="F30116" s="88"/>
      <c r="G30116" s="88"/>
      <c r="H30116" s="88"/>
      <c r="I30116" s="88"/>
      <c r="J30116" s="88"/>
      <c r="K30116" s="88"/>
    </row>
    <row r="30117" spans="2:11" hidden="1" x14ac:dyDescent="0.2">
      <c r="B30117" s="88"/>
      <c r="C30117" s="88"/>
      <c r="D30117" s="88"/>
      <c r="E30117" s="88"/>
      <c r="F30117" s="88"/>
      <c r="G30117" s="88"/>
      <c r="H30117" s="88"/>
      <c r="I30117" s="88"/>
      <c r="J30117" s="88"/>
      <c r="K30117" s="88"/>
    </row>
    <row r="30118" spans="2:11" hidden="1" x14ac:dyDescent="0.2">
      <c r="B30118" s="88"/>
      <c r="C30118" s="88"/>
      <c r="D30118" s="88"/>
      <c r="E30118" s="88"/>
      <c r="F30118" s="88"/>
      <c r="G30118" s="88"/>
      <c r="H30118" s="88"/>
      <c r="I30118" s="88"/>
      <c r="J30118" s="88"/>
      <c r="K30118" s="88"/>
    </row>
    <row r="30119" spans="2:11" hidden="1" x14ac:dyDescent="0.2">
      <c r="B30119" s="88"/>
      <c r="C30119" s="88"/>
      <c r="D30119" s="88"/>
      <c r="E30119" s="88"/>
      <c r="F30119" s="88"/>
      <c r="G30119" s="88"/>
      <c r="H30119" s="88"/>
      <c r="I30119" s="88"/>
      <c r="J30119" s="88"/>
      <c r="K30119" s="88"/>
    </row>
    <row r="30120" spans="2:11" hidden="1" x14ac:dyDescent="0.2">
      <c r="B30120" s="88"/>
      <c r="C30120" s="88"/>
      <c r="D30120" s="88"/>
      <c r="E30120" s="88"/>
      <c r="F30120" s="88"/>
      <c r="G30120" s="88"/>
      <c r="H30120" s="88"/>
      <c r="I30120" s="88"/>
      <c r="J30120" s="88"/>
      <c r="K30120" s="88"/>
    </row>
    <row r="30121" spans="2:11" hidden="1" x14ac:dyDescent="0.2">
      <c r="B30121" s="88"/>
      <c r="C30121" s="88"/>
      <c r="D30121" s="88"/>
      <c r="E30121" s="88"/>
      <c r="F30121" s="88"/>
      <c r="G30121" s="88"/>
      <c r="H30121" s="88"/>
      <c r="I30121" s="88"/>
      <c r="J30121" s="88"/>
      <c r="K30121" s="88"/>
    </row>
    <row r="30122" spans="2:11" hidden="1" x14ac:dyDescent="0.2">
      <c r="B30122" s="88"/>
      <c r="C30122" s="88"/>
      <c r="D30122" s="88"/>
      <c r="E30122" s="88"/>
      <c r="F30122" s="88"/>
      <c r="G30122" s="88"/>
      <c r="H30122" s="88"/>
      <c r="I30122" s="88"/>
      <c r="J30122" s="88"/>
      <c r="K30122" s="88"/>
    </row>
    <row r="30123" spans="2:11" hidden="1" x14ac:dyDescent="0.2">
      <c r="B30123" s="88"/>
      <c r="C30123" s="88"/>
      <c r="D30123" s="88"/>
      <c r="E30123" s="88"/>
      <c r="F30123" s="88"/>
      <c r="G30123" s="88"/>
      <c r="H30123" s="88"/>
      <c r="I30123" s="88"/>
      <c r="J30123" s="88"/>
      <c r="K30123" s="88"/>
    </row>
    <row r="30124" spans="2:11" hidden="1" x14ac:dyDescent="0.2">
      <c r="B30124" s="88"/>
      <c r="C30124" s="88"/>
      <c r="D30124" s="88"/>
      <c r="E30124" s="88"/>
      <c r="F30124" s="88"/>
      <c r="G30124" s="88"/>
      <c r="H30124" s="88"/>
      <c r="I30124" s="88"/>
      <c r="J30124" s="88"/>
      <c r="K30124" s="88"/>
    </row>
    <row r="30125" spans="2:11" hidden="1" x14ac:dyDescent="0.2">
      <c r="B30125" s="88"/>
      <c r="C30125" s="88"/>
      <c r="D30125" s="88"/>
      <c r="E30125" s="88"/>
      <c r="F30125" s="88"/>
      <c r="G30125" s="88"/>
      <c r="H30125" s="88"/>
      <c r="I30125" s="88"/>
      <c r="J30125" s="88"/>
      <c r="K30125" s="88"/>
    </row>
    <row r="30126" spans="2:11" hidden="1" x14ac:dyDescent="0.2">
      <c r="B30126" s="88"/>
      <c r="C30126" s="88"/>
      <c r="D30126" s="88"/>
      <c r="E30126" s="88"/>
      <c r="F30126" s="88"/>
      <c r="G30126" s="88"/>
      <c r="H30126" s="88"/>
      <c r="I30126" s="88"/>
      <c r="J30126" s="88"/>
      <c r="K30126" s="88"/>
    </row>
    <row r="30127" spans="2:11" hidden="1" x14ac:dyDescent="0.2">
      <c r="B30127" s="88"/>
      <c r="C30127" s="88"/>
      <c r="D30127" s="88"/>
      <c r="E30127" s="88"/>
      <c r="F30127" s="88"/>
      <c r="G30127" s="88"/>
      <c r="H30127" s="88"/>
      <c r="I30127" s="88"/>
      <c r="J30127" s="88"/>
      <c r="K30127" s="88"/>
    </row>
    <row r="30128" spans="2:11" hidden="1" x14ac:dyDescent="0.2">
      <c r="B30128" s="88"/>
      <c r="C30128" s="88"/>
      <c r="D30128" s="88"/>
      <c r="E30128" s="88"/>
      <c r="F30128" s="88"/>
      <c r="G30128" s="88"/>
      <c r="H30128" s="88"/>
      <c r="I30128" s="88"/>
      <c r="J30128" s="88"/>
      <c r="K30128" s="88"/>
    </row>
    <row r="30129" spans="2:11" hidden="1" x14ac:dyDescent="0.2">
      <c r="B30129" s="88"/>
      <c r="C30129" s="88"/>
      <c r="D30129" s="88"/>
      <c r="E30129" s="88"/>
      <c r="F30129" s="88"/>
      <c r="G30129" s="88"/>
      <c r="H30129" s="88"/>
      <c r="I30129" s="88"/>
      <c r="J30129" s="88"/>
      <c r="K30129" s="88"/>
    </row>
    <row r="30130" spans="2:11" hidden="1" x14ac:dyDescent="0.2">
      <c r="B30130" s="88"/>
      <c r="C30130" s="88"/>
      <c r="D30130" s="88"/>
      <c r="E30130" s="88"/>
      <c r="F30130" s="88"/>
      <c r="G30130" s="88"/>
      <c r="H30130" s="88"/>
      <c r="I30130" s="88"/>
      <c r="J30130" s="88"/>
      <c r="K30130" s="88"/>
    </row>
    <row r="30131" spans="2:11" hidden="1" x14ac:dyDescent="0.2">
      <c r="B30131" s="88"/>
      <c r="C30131" s="88"/>
      <c r="D30131" s="88"/>
      <c r="E30131" s="88"/>
      <c r="F30131" s="88"/>
      <c r="G30131" s="88"/>
      <c r="H30131" s="88"/>
      <c r="I30131" s="88"/>
      <c r="J30131" s="88"/>
      <c r="K30131" s="88"/>
    </row>
    <row r="30132" spans="2:11" hidden="1" x14ac:dyDescent="0.2">
      <c r="B30132" s="88"/>
      <c r="C30132" s="88"/>
      <c r="D30132" s="88"/>
      <c r="E30132" s="88"/>
      <c r="F30132" s="88"/>
      <c r="G30132" s="88"/>
      <c r="H30132" s="88"/>
      <c r="I30132" s="88"/>
      <c r="J30132" s="88"/>
      <c r="K30132" s="88"/>
    </row>
    <row r="30133" spans="2:11" hidden="1" x14ac:dyDescent="0.2">
      <c r="B30133" s="88"/>
      <c r="C30133" s="88"/>
      <c r="D30133" s="88"/>
      <c r="E30133" s="88"/>
      <c r="F30133" s="88"/>
      <c r="G30133" s="88"/>
      <c r="H30133" s="88"/>
      <c r="I30133" s="88"/>
      <c r="J30133" s="88"/>
      <c r="K30133" s="88"/>
    </row>
    <row r="30134" spans="2:11" hidden="1" x14ac:dyDescent="0.2">
      <c r="B30134" s="88"/>
      <c r="C30134" s="88"/>
      <c r="D30134" s="88"/>
      <c r="E30134" s="88"/>
      <c r="F30134" s="88"/>
      <c r="G30134" s="88"/>
      <c r="H30134" s="88"/>
      <c r="I30134" s="88"/>
      <c r="J30134" s="88"/>
      <c r="K30134" s="88"/>
    </row>
    <row r="30135" spans="2:11" hidden="1" x14ac:dyDescent="0.2">
      <c r="B30135" s="88"/>
      <c r="C30135" s="88"/>
      <c r="D30135" s="88"/>
      <c r="E30135" s="88"/>
      <c r="F30135" s="88"/>
      <c r="G30135" s="88"/>
      <c r="H30135" s="88"/>
      <c r="I30135" s="88"/>
      <c r="J30135" s="88"/>
      <c r="K30135" s="88"/>
    </row>
    <row r="30136" spans="2:11" hidden="1" x14ac:dyDescent="0.2">
      <c r="B30136" s="88"/>
      <c r="C30136" s="88"/>
      <c r="D30136" s="88"/>
      <c r="E30136" s="88"/>
      <c r="F30136" s="88"/>
      <c r="G30136" s="88"/>
      <c r="H30136" s="88"/>
      <c r="I30136" s="88"/>
      <c r="J30136" s="88"/>
      <c r="K30136" s="88"/>
    </row>
    <row r="30137" spans="2:11" hidden="1" x14ac:dyDescent="0.2">
      <c r="B30137" s="88"/>
      <c r="C30137" s="88"/>
      <c r="D30137" s="88"/>
      <c r="E30137" s="88"/>
      <c r="F30137" s="88"/>
      <c r="G30137" s="88"/>
      <c r="H30137" s="88"/>
      <c r="I30137" s="88"/>
      <c r="J30137" s="88"/>
      <c r="K30137" s="88"/>
    </row>
    <row r="30138" spans="2:11" hidden="1" x14ac:dyDescent="0.2">
      <c r="B30138" s="88"/>
      <c r="C30138" s="88"/>
      <c r="D30138" s="88"/>
      <c r="E30138" s="88"/>
      <c r="F30138" s="88"/>
      <c r="G30138" s="88"/>
      <c r="H30138" s="88"/>
      <c r="I30138" s="88"/>
      <c r="J30138" s="88"/>
      <c r="K30138" s="88"/>
    </row>
    <row r="30139" spans="2:11" hidden="1" x14ac:dyDescent="0.2">
      <c r="B30139" s="88"/>
      <c r="C30139" s="88"/>
      <c r="D30139" s="88"/>
      <c r="E30139" s="88"/>
      <c r="F30139" s="88"/>
      <c r="G30139" s="88"/>
      <c r="H30139" s="88"/>
      <c r="I30139" s="88"/>
      <c r="J30139" s="88"/>
      <c r="K30139" s="88"/>
    </row>
    <row r="30140" spans="2:11" hidden="1" x14ac:dyDescent="0.2">
      <c r="B30140" s="88"/>
      <c r="C30140" s="88"/>
      <c r="D30140" s="88"/>
      <c r="E30140" s="88"/>
      <c r="F30140" s="88"/>
      <c r="G30140" s="88"/>
      <c r="H30140" s="88"/>
      <c r="I30140" s="88"/>
      <c r="J30140" s="88"/>
      <c r="K30140" s="88"/>
    </row>
    <row r="30141" spans="2:11" hidden="1" x14ac:dyDescent="0.2">
      <c r="B30141" s="88"/>
      <c r="C30141" s="88"/>
      <c r="D30141" s="88"/>
      <c r="E30141" s="88"/>
      <c r="F30141" s="88"/>
      <c r="G30141" s="88"/>
      <c r="H30141" s="88"/>
      <c r="I30141" s="88"/>
      <c r="J30141" s="88"/>
      <c r="K30141" s="88"/>
    </row>
    <row r="30142" spans="2:11" hidden="1" x14ac:dyDescent="0.2">
      <c r="B30142" s="88"/>
      <c r="C30142" s="88"/>
      <c r="D30142" s="88"/>
      <c r="E30142" s="88"/>
      <c r="F30142" s="88"/>
      <c r="G30142" s="88"/>
      <c r="H30142" s="88"/>
      <c r="I30142" s="88"/>
      <c r="J30142" s="88"/>
      <c r="K30142" s="88"/>
    </row>
    <row r="30143" spans="2:11" hidden="1" x14ac:dyDescent="0.2">
      <c r="B30143" s="88"/>
      <c r="C30143" s="88"/>
      <c r="D30143" s="88"/>
      <c r="E30143" s="88"/>
      <c r="F30143" s="88"/>
      <c r="G30143" s="88"/>
      <c r="H30143" s="88"/>
      <c r="I30143" s="88"/>
      <c r="J30143" s="88"/>
      <c r="K30143" s="88"/>
    </row>
    <row r="30144" spans="2:11" hidden="1" x14ac:dyDescent="0.2">
      <c r="B30144" s="88"/>
      <c r="C30144" s="88"/>
      <c r="D30144" s="88"/>
      <c r="E30144" s="88"/>
      <c r="F30144" s="88"/>
      <c r="G30144" s="88"/>
      <c r="H30144" s="88"/>
      <c r="I30144" s="88"/>
      <c r="J30144" s="88"/>
      <c r="K30144" s="88"/>
    </row>
    <row r="30145" spans="2:11" hidden="1" x14ac:dyDescent="0.2">
      <c r="B30145" s="88"/>
      <c r="C30145" s="88"/>
      <c r="D30145" s="88"/>
      <c r="E30145" s="88"/>
      <c r="F30145" s="88"/>
      <c r="G30145" s="88"/>
      <c r="H30145" s="88"/>
      <c r="I30145" s="88"/>
      <c r="J30145" s="88"/>
      <c r="K30145" s="88"/>
    </row>
    <row r="30146" spans="2:11" hidden="1" x14ac:dyDescent="0.2">
      <c r="B30146" s="88"/>
      <c r="C30146" s="88"/>
      <c r="D30146" s="88"/>
      <c r="E30146" s="88"/>
      <c r="F30146" s="88"/>
      <c r="G30146" s="88"/>
      <c r="H30146" s="88"/>
      <c r="I30146" s="88"/>
      <c r="J30146" s="88"/>
      <c r="K30146" s="88"/>
    </row>
    <row r="30147" spans="2:11" hidden="1" x14ac:dyDescent="0.2">
      <c r="B30147" s="88"/>
      <c r="C30147" s="88"/>
      <c r="D30147" s="88"/>
      <c r="E30147" s="88"/>
      <c r="F30147" s="88"/>
      <c r="G30147" s="88"/>
      <c r="H30147" s="88"/>
      <c r="I30147" s="88"/>
      <c r="J30147" s="88"/>
      <c r="K30147" s="88"/>
    </row>
    <row r="30148" spans="2:11" hidden="1" x14ac:dyDescent="0.2">
      <c r="B30148" s="88"/>
      <c r="C30148" s="88"/>
      <c r="D30148" s="88"/>
      <c r="E30148" s="88"/>
      <c r="F30148" s="88"/>
      <c r="G30148" s="88"/>
      <c r="H30148" s="88"/>
      <c r="I30148" s="88"/>
      <c r="J30148" s="88"/>
      <c r="K30148" s="88"/>
    </row>
    <row r="30149" spans="2:11" hidden="1" x14ac:dyDescent="0.2">
      <c r="B30149" s="88"/>
      <c r="C30149" s="88"/>
      <c r="D30149" s="88"/>
      <c r="E30149" s="88"/>
      <c r="F30149" s="88"/>
      <c r="G30149" s="88"/>
      <c r="H30149" s="88"/>
      <c r="I30149" s="88"/>
      <c r="J30149" s="88"/>
      <c r="K30149" s="88"/>
    </row>
    <row r="30150" spans="2:11" hidden="1" x14ac:dyDescent="0.2">
      <c r="B30150" s="88"/>
      <c r="C30150" s="88"/>
      <c r="D30150" s="88"/>
      <c r="E30150" s="88"/>
      <c r="F30150" s="88"/>
      <c r="G30150" s="88"/>
      <c r="H30150" s="88"/>
      <c r="I30150" s="88"/>
      <c r="J30150" s="88"/>
      <c r="K30150" s="88"/>
    </row>
    <row r="30151" spans="2:11" hidden="1" x14ac:dyDescent="0.2">
      <c r="B30151" s="88"/>
      <c r="C30151" s="88"/>
      <c r="D30151" s="88"/>
      <c r="E30151" s="88"/>
      <c r="F30151" s="88"/>
      <c r="G30151" s="88"/>
      <c r="H30151" s="88"/>
      <c r="I30151" s="88"/>
      <c r="J30151" s="88"/>
      <c r="K30151" s="88"/>
    </row>
    <row r="30152" spans="2:11" hidden="1" x14ac:dyDescent="0.2">
      <c r="B30152" s="88"/>
      <c r="C30152" s="88"/>
      <c r="D30152" s="88"/>
      <c r="E30152" s="88"/>
      <c r="F30152" s="88"/>
      <c r="G30152" s="88"/>
      <c r="H30152" s="88"/>
      <c r="I30152" s="88"/>
      <c r="J30152" s="88"/>
      <c r="K30152" s="88"/>
    </row>
    <row r="30153" spans="2:11" hidden="1" x14ac:dyDescent="0.2">
      <c r="B30153" s="88"/>
      <c r="C30153" s="88"/>
      <c r="D30153" s="88"/>
      <c r="E30153" s="88"/>
      <c r="F30153" s="88"/>
      <c r="G30153" s="88"/>
      <c r="H30153" s="88"/>
      <c r="I30153" s="88"/>
      <c r="J30153" s="88"/>
      <c r="K30153" s="88"/>
    </row>
    <row r="30154" spans="2:11" hidden="1" x14ac:dyDescent="0.2">
      <c r="B30154" s="88"/>
      <c r="C30154" s="88"/>
      <c r="D30154" s="88"/>
      <c r="E30154" s="88"/>
      <c r="F30154" s="88"/>
      <c r="G30154" s="88"/>
      <c r="H30154" s="88"/>
      <c r="I30154" s="88"/>
      <c r="J30154" s="88"/>
      <c r="K30154" s="88"/>
    </row>
    <row r="30155" spans="2:11" hidden="1" x14ac:dyDescent="0.2">
      <c r="B30155" s="88"/>
      <c r="C30155" s="88"/>
      <c r="D30155" s="88"/>
      <c r="E30155" s="88"/>
      <c r="F30155" s="88"/>
      <c r="G30155" s="88"/>
      <c r="H30155" s="88"/>
      <c r="I30155" s="88"/>
      <c r="J30155" s="88"/>
      <c r="K30155" s="88"/>
    </row>
    <row r="30156" spans="2:11" hidden="1" x14ac:dyDescent="0.2">
      <c r="B30156" s="88"/>
      <c r="C30156" s="88"/>
      <c r="D30156" s="88"/>
      <c r="E30156" s="88"/>
      <c r="F30156" s="88"/>
      <c r="G30156" s="88"/>
      <c r="H30156" s="88"/>
      <c r="I30156" s="88"/>
      <c r="J30156" s="88"/>
      <c r="K30156" s="88"/>
    </row>
    <row r="30157" spans="2:11" hidden="1" x14ac:dyDescent="0.2">
      <c r="B30157" s="88"/>
      <c r="C30157" s="88"/>
      <c r="D30157" s="88"/>
      <c r="E30157" s="88"/>
      <c r="F30157" s="88"/>
      <c r="G30157" s="88"/>
      <c r="H30157" s="88"/>
      <c r="I30157" s="88"/>
      <c r="J30157" s="88"/>
      <c r="K30157" s="88"/>
    </row>
    <row r="30158" spans="2:11" hidden="1" x14ac:dyDescent="0.2">
      <c r="B30158" s="88"/>
      <c r="C30158" s="88"/>
      <c r="D30158" s="88"/>
      <c r="E30158" s="88"/>
      <c r="F30158" s="88"/>
      <c r="G30158" s="88"/>
      <c r="H30158" s="88"/>
      <c r="I30158" s="88"/>
      <c r="J30158" s="88"/>
      <c r="K30158" s="88"/>
    </row>
    <row r="30159" spans="2:11" hidden="1" x14ac:dyDescent="0.2">
      <c r="B30159" s="88"/>
      <c r="C30159" s="88"/>
      <c r="D30159" s="88"/>
      <c r="E30159" s="88"/>
      <c r="F30159" s="88"/>
      <c r="G30159" s="88"/>
      <c r="H30159" s="88"/>
      <c r="I30159" s="88"/>
      <c r="J30159" s="88"/>
      <c r="K30159" s="88"/>
    </row>
    <row r="30160" spans="2:11" hidden="1" x14ac:dyDescent="0.2">
      <c r="B30160" s="88"/>
      <c r="C30160" s="88"/>
      <c r="D30160" s="88"/>
      <c r="E30160" s="88"/>
      <c r="F30160" s="88"/>
      <c r="G30160" s="88"/>
      <c r="H30160" s="88"/>
      <c r="I30160" s="88"/>
      <c r="J30160" s="88"/>
      <c r="K30160" s="88"/>
    </row>
    <row r="30161" spans="2:11" hidden="1" x14ac:dyDescent="0.2">
      <c r="B30161" s="88"/>
      <c r="C30161" s="88"/>
      <c r="D30161" s="88"/>
      <c r="E30161" s="88"/>
      <c r="F30161" s="88"/>
      <c r="G30161" s="88"/>
      <c r="H30161" s="88"/>
      <c r="I30161" s="88"/>
      <c r="J30161" s="88"/>
      <c r="K30161" s="88"/>
    </row>
    <row r="30162" spans="2:11" hidden="1" x14ac:dyDescent="0.2">
      <c r="B30162" s="88"/>
      <c r="C30162" s="88"/>
      <c r="D30162" s="88"/>
      <c r="E30162" s="88"/>
      <c r="F30162" s="88"/>
      <c r="G30162" s="88"/>
      <c r="H30162" s="88"/>
      <c r="I30162" s="88"/>
      <c r="J30162" s="88"/>
      <c r="K30162" s="88"/>
    </row>
    <row r="30163" spans="2:11" hidden="1" x14ac:dyDescent="0.2">
      <c r="B30163" s="88"/>
      <c r="C30163" s="88"/>
      <c r="D30163" s="88"/>
      <c r="E30163" s="88"/>
      <c r="F30163" s="88"/>
      <c r="G30163" s="88"/>
      <c r="H30163" s="88"/>
      <c r="I30163" s="88"/>
      <c r="J30163" s="88"/>
      <c r="K30163" s="88"/>
    </row>
    <row r="30164" spans="2:11" hidden="1" x14ac:dyDescent="0.2">
      <c r="B30164" s="88"/>
      <c r="C30164" s="88"/>
      <c r="D30164" s="88"/>
      <c r="E30164" s="88"/>
      <c r="F30164" s="88"/>
      <c r="G30164" s="88"/>
      <c r="H30164" s="88"/>
      <c r="I30164" s="88"/>
      <c r="J30164" s="88"/>
      <c r="K30164" s="88"/>
    </row>
    <row r="30165" spans="2:11" hidden="1" x14ac:dyDescent="0.2">
      <c r="B30165" s="88"/>
      <c r="C30165" s="88"/>
      <c r="D30165" s="88"/>
      <c r="E30165" s="88"/>
      <c r="F30165" s="88"/>
      <c r="G30165" s="88"/>
      <c r="H30165" s="88"/>
      <c r="I30165" s="88"/>
      <c r="J30165" s="88"/>
      <c r="K30165" s="88"/>
    </row>
    <row r="30166" spans="2:11" hidden="1" x14ac:dyDescent="0.2">
      <c r="B30166" s="88"/>
      <c r="C30166" s="88"/>
      <c r="D30166" s="88"/>
      <c r="E30166" s="88"/>
      <c r="F30166" s="88"/>
      <c r="G30166" s="88"/>
      <c r="H30166" s="88"/>
      <c r="I30166" s="88"/>
      <c r="J30166" s="88"/>
      <c r="K30166" s="88"/>
    </row>
    <row r="30167" spans="2:11" hidden="1" x14ac:dyDescent="0.2">
      <c r="B30167" s="88"/>
      <c r="C30167" s="88"/>
      <c r="D30167" s="88"/>
      <c r="E30167" s="88"/>
      <c r="F30167" s="88"/>
      <c r="G30167" s="88"/>
      <c r="H30167" s="88"/>
      <c r="I30167" s="88"/>
      <c r="J30167" s="88"/>
      <c r="K30167" s="88"/>
    </row>
    <row r="30168" spans="2:11" hidden="1" x14ac:dyDescent="0.2">
      <c r="B30168" s="88"/>
      <c r="C30168" s="88"/>
      <c r="D30168" s="88"/>
      <c r="E30168" s="88"/>
      <c r="F30168" s="88"/>
      <c r="G30168" s="88"/>
      <c r="H30168" s="88"/>
      <c r="I30168" s="88"/>
      <c r="J30168" s="88"/>
      <c r="K30168" s="88"/>
    </row>
    <row r="30169" spans="2:11" hidden="1" x14ac:dyDescent="0.2">
      <c r="B30169" s="88"/>
      <c r="C30169" s="88"/>
      <c r="D30169" s="88"/>
      <c r="E30169" s="88"/>
      <c r="F30169" s="88"/>
      <c r="G30169" s="88"/>
      <c r="H30169" s="88"/>
      <c r="I30169" s="88"/>
      <c r="J30169" s="88"/>
      <c r="K30169" s="88"/>
    </row>
    <row r="30170" spans="2:11" hidden="1" x14ac:dyDescent="0.2">
      <c r="B30170" s="88"/>
      <c r="C30170" s="88"/>
      <c r="D30170" s="88"/>
      <c r="E30170" s="88"/>
      <c r="F30170" s="88"/>
      <c r="G30170" s="88"/>
      <c r="H30170" s="88"/>
      <c r="I30170" s="88"/>
      <c r="J30170" s="88"/>
      <c r="K30170" s="88"/>
    </row>
    <row r="30171" spans="2:11" hidden="1" x14ac:dyDescent="0.2">
      <c r="B30171" s="88"/>
      <c r="C30171" s="88"/>
      <c r="D30171" s="88"/>
      <c r="E30171" s="88"/>
      <c r="F30171" s="88"/>
      <c r="G30171" s="88"/>
      <c r="H30171" s="88"/>
      <c r="I30171" s="88"/>
      <c r="J30171" s="88"/>
      <c r="K30171" s="88"/>
    </row>
    <row r="30172" spans="2:11" hidden="1" x14ac:dyDescent="0.2">
      <c r="B30172" s="88"/>
      <c r="C30172" s="88"/>
      <c r="D30172" s="88"/>
      <c r="E30172" s="88"/>
      <c r="F30172" s="88"/>
      <c r="G30172" s="88"/>
      <c r="H30172" s="88"/>
      <c r="I30172" s="88"/>
      <c r="J30172" s="88"/>
      <c r="K30172" s="88"/>
    </row>
    <row r="30173" spans="2:11" hidden="1" x14ac:dyDescent="0.2">
      <c r="B30173" s="88"/>
      <c r="C30173" s="88"/>
      <c r="D30173" s="88"/>
      <c r="E30173" s="88"/>
      <c r="F30173" s="88"/>
      <c r="G30173" s="88"/>
      <c r="H30173" s="88"/>
      <c r="I30173" s="88"/>
      <c r="J30173" s="88"/>
      <c r="K30173" s="88"/>
    </row>
    <row r="30174" spans="2:11" hidden="1" x14ac:dyDescent="0.2">
      <c r="B30174" s="88"/>
      <c r="C30174" s="88"/>
      <c r="D30174" s="88"/>
      <c r="E30174" s="88"/>
      <c r="F30174" s="88"/>
      <c r="G30174" s="88"/>
      <c r="H30174" s="88"/>
      <c r="I30174" s="88"/>
      <c r="J30174" s="88"/>
      <c r="K30174" s="88"/>
    </row>
    <row r="30175" spans="2:11" hidden="1" x14ac:dyDescent="0.2">
      <c r="B30175" s="88"/>
      <c r="C30175" s="88"/>
      <c r="D30175" s="88"/>
      <c r="E30175" s="88"/>
      <c r="F30175" s="88"/>
      <c r="G30175" s="88"/>
      <c r="H30175" s="88"/>
      <c r="I30175" s="88"/>
      <c r="J30175" s="88"/>
      <c r="K30175" s="88"/>
    </row>
    <row r="30176" spans="2:11" hidden="1" x14ac:dyDescent="0.2">
      <c r="B30176" s="88"/>
      <c r="C30176" s="88"/>
      <c r="D30176" s="88"/>
      <c r="E30176" s="88"/>
      <c r="F30176" s="88"/>
      <c r="G30176" s="88"/>
      <c r="H30176" s="88"/>
      <c r="I30176" s="88"/>
      <c r="J30176" s="88"/>
      <c r="K30176" s="88"/>
    </row>
    <row r="30177" spans="2:11" hidden="1" x14ac:dyDescent="0.2">
      <c r="B30177" s="88"/>
      <c r="C30177" s="88"/>
      <c r="D30177" s="88"/>
      <c r="E30177" s="88"/>
      <c r="F30177" s="88"/>
      <c r="G30177" s="88"/>
      <c r="H30177" s="88"/>
      <c r="I30177" s="88"/>
      <c r="J30177" s="88"/>
      <c r="K30177" s="88"/>
    </row>
    <row r="30178" spans="2:11" hidden="1" x14ac:dyDescent="0.2">
      <c r="B30178" s="88"/>
      <c r="C30178" s="88"/>
      <c r="D30178" s="88"/>
      <c r="E30178" s="88"/>
      <c r="F30178" s="88"/>
      <c r="G30178" s="88"/>
      <c r="H30178" s="88"/>
      <c r="I30178" s="88"/>
      <c r="J30178" s="88"/>
      <c r="K30178" s="88"/>
    </row>
    <row r="30179" spans="2:11" hidden="1" x14ac:dyDescent="0.2">
      <c r="B30179" s="88"/>
      <c r="C30179" s="88"/>
      <c r="D30179" s="88"/>
      <c r="E30179" s="88"/>
      <c r="F30179" s="88"/>
      <c r="G30179" s="88"/>
      <c r="H30179" s="88"/>
      <c r="I30179" s="88"/>
      <c r="J30179" s="88"/>
      <c r="K30179" s="88"/>
    </row>
    <row r="30180" spans="2:11" hidden="1" x14ac:dyDescent="0.2">
      <c r="B30180" s="88"/>
      <c r="C30180" s="88"/>
      <c r="D30180" s="88"/>
      <c r="E30180" s="88"/>
      <c r="F30180" s="88"/>
      <c r="G30180" s="88"/>
      <c r="H30180" s="88"/>
      <c r="I30180" s="88"/>
      <c r="J30180" s="88"/>
      <c r="K30180" s="88"/>
    </row>
    <row r="30181" spans="2:11" hidden="1" x14ac:dyDescent="0.2">
      <c r="B30181" s="88"/>
      <c r="C30181" s="88"/>
      <c r="D30181" s="88"/>
      <c r="E30181" s="88"/>
      <c r="F30181" s="88"/>
      <c r="G30181" s="88"/>
      <c r="H30181" s="88"/>
      <c r="I30181" s="88"/>
      <c r="J30181" s="88"/>
      <c r="K30181" s="88"/>
    </row>
    <row r="30182" spans="2:11" hidden="1" x14ac:dyDescent="0.2">
      <c r="B30182" s="88"/>
      <c r="C30182" s="88"/>
      <c r="D30182" s="88"/>
      <c r="E30182" s="88"/>
      <c r="F30182" s="88"/>
      <c r="G30182" s="88"/>
      <c r="H30182" s="88"/>
      <c r="I30182" s="88"/>
      <c r="J30182" s="88"/>
      <c r="K30182" s="88"/>
    </row>
    <row r="30183" spans="2:11" hidden="1" x14ac:dyDescent="0.2">
      <c r="B30183" s="88"/>
      <c r="C30183" s="88"/>
      <c r="D30183" s="88"/>
      <c r="E30183" s="88"/>
      <c r="F30183" s="88"/>
      <c r="G30183" s="88"/>
      <c r="H30183" s="88"/>
      <c r="I30183" s="88"/>
      <c r="J30183" s="88"/>
      <c r="K30183" s="88"/>
    </row>
    <row r="30184" spans="2:11" hidden="1" x14ac:dyDescent="0.2">
      <c r="B30184" s="88"/>
      <c r="C30184" s="88"/>
      <c r="D30184" s="88"/>
      <c r="E30184" s="88"/>
      <c r="F30184" s="88"/>
      <c r="G30184" s="88"/>
      <c r="H30184" s="88"/>
      <c r="I30184" s="88"/>
      <c r="J30184" s="88"/>
      <c r="K30184" s="88"/>
    </row>
    <row r="30185" spans="2:11" hidden="1" x14ac:dyDescent="0.2">
      <c r="B30185" s="88"/>
      <c r="C30185" s="88"/>
      <c r="D30185" s="88"/>
      <c r="E30185" s="88"/>
      <c r="F30185" s="88"/>
      <c r="G30185" s="88"/>
      <c r="H30185" s="88"/>
      <c r="I30185" s="88"/>
      <c r="J30185" s="88"/>
      <c r="K30185" s="88"/>
    </row>
    <row r="30186" spans="2:11" hidden="1" x14ac:dyDescent="0.2">
      <c r="B30186" s="88"/>
      <c r="C30186" s="88"/>
      <c r="D30186" s="88"/>
      <c r="E30186" s="88"/>
      <c r="F30186" s="88"/>
      <c r="G30186" s="88"/>
      <c r="H30186" s="88"/>
      <c r="I30186" s="88"/>
      <c r="J30186" s="88"/>
      <c r="K30186" s="88"/>
    </row>
    <row r="30187" spans="2:11" hidden="1" x14ac:dyDescent="0.2">
      <c r="B30187" s="88"/>
      <c r="C30187" s="88"/>
      <c r="D30187" s="88"/>
      <c r="E30187" s="88"/>
      <c r="F30187" s="88"/>
      <c r="G30187" s="88"/>
      <c r="H30187" s="88"/>
      <c r="I30187" s="88"/>
      <c r="J30187" s="88"/>
      <c r="K30187" s="88"/>
    </row>
    <row r="30188" spans="2:11" hidden="1" x14ac:dyDescent="0.2">
      <c r="B30188" s="88"/>
      <c r="C30188" s="88"/>
      <c r="D30188" s="88"/>
      <c r="E30188" s="88"/>
      <c r="F30188" s="88"/>
      <c r="G30188" s="88"/>
      <c r="H30188" s="88"/>
      <c r="I30188" s="88"/>
      <c r="J30188" s="88"/>
      <c r="K30188" s="88"/>
    </row>
    <row r="30189" spans="2:11" hidden="1" x14ac:dyDescent="0.2">
      <c r="B30189" s="88"/>
      <c r="C30189" s="88"/>
      <c r="D30189" s="88"/>
      <c r="E30189" s="88"/>
      <c r="F30189" s="88"/>
      <c r="G30189" s="88"/>
      <c r="H30189" s="88"/>
      <c r="I30189" s="88"/>
      <c r="J30189" s="88"/>
      <c r="K30189" s="88"/>
    </row>
    <row r="30190" spans="2:11" hidden="1" x14ac:dyDescent="0.2">
      <c r="B30190" s="88"/>
      <c r="C30190" s="88"/>
      <c r="D30190" s="88"/>
      <c r="E30190" s="88"/>
      <c r="F30190" s="88"/>
      <c r="G30190" s="88"/>
      <c r="H30190" s="88"/>
      <c r="I30190" s="88"/>
      <c r="J30190" s="88"/>
      <c r="K30190" s="88"/>
    </row>
    <row r="30191" spans="2:11" hidden="1" x14ac:dyDescent="0.2">
      <c r="B30191" s="88"/>
      <c r="C30191" s="88"/>
      <c r="D30191" s="88"/>
      <c r="E30191" s="88"/>
      <c r="F30191" s="88"/>
      <c r="G30191" s="88"/>
      <c r="H30191" s="88"/>
      <c r="I30191" s="88"/>
      <c r="J30191" s="88"/>
      <c r="K30191" s="88"/>
    </row>
    <row r="30192" spans="2:11" hidden="1" x14ac:dyDescent="0.2">
      <c r="B30192" s="88"/>
      <c r="C30192" s="88"/>
      <c r="D30192" s="88"/>
      <c r="E30192" s="88"/>
      <c r="F30192" s="88"/>
      <c r="G30192" s="88"/>
      <c r="H30192" s="88"/>
      <c r="I30192" s="88"/>
      <c r="J30192" s="88"/>
      <c r="K30192" s="88"/>
    </row>
    <row r="30193" spans="2:11" hidden="1" x14ac:dyDescent="0.2">
      <c r="B30193" s="88"/>
      <c r="C30193" s="88"/>
      <c r="D30193" s="88"/>
      <c r="E30193" s="88"/>
      <c r="F30193" s="88"/>
      <c r="G30193" s="88"/>
      <c r="H30193" s="88"/>
      <c r="I30193" s="88"/>
      <c r="J30193" s="88"/>
      <c r="K30193" s="88"/>
    </row>
    <row r="30194" spans="2:11" hidden="1" x14ac:dyDescent="0.2">
      <c r="B30194" s="88"/>
      <c r="C30194" s="88"/>
      <c r="D30194" s="88"/>
      <c r="E30194" s="88"/>
      <c r="F30194" s="88"/>
      <c r="G30194" s="88"/>
      <c r="H30194" s="88"/>
      <c r="I30194" s="88"/>
      <c r="J30194" s="88"/>
      <c r="K30194" s="88"/>
    </row>
    <row r="30195" spans="2:11" hidden="1" x14ac:dyDescent="0.2">
      <c r="B30195" s="88"/>
      <c r="C30195" s="88"/>
      <c r="D30195" s="88"/>
      <c r="E30195" s="88"/>
      <c r="F30195" s="88"/>
      <c r="G30195" s="88"/>
      <c r="H30195" s="88"/>
      <c r="I30195" s="88"/>
      <c r="J30195" s="88"/>
      <c r="K30195" s="88"/>
    </row>
    <row r="30196" spans="2:11" hidden="1" x14ac:dyDescent="0.2">
      <c r="B30196" s="88"/>
      <c r="C30196" s="88"/>
      <c r="D30196" s="88"/>
      <c r="E30196" s="88"/>
      <c r="F30196" s="88"/>
      <c r="G30196" s="88"/>
      <c r="H30196" s="88"/>
      <c r="I30196" s="88"/>
      <c r="J30196" s="88"/>
      <c r="K30196" s="88"/>
    </row>
    <row r="30197" spans="2:11" hidden="1" x14ac:dyDescent="0.2">
      <c r="B30197" s="88"/>
      <c r="C30197" s="88"/>
      <c r="D30197" s="88"/>
      <c r="E30197" s="88"/>
      <c r="F30197" s="88"/>
      <c r="G30197" s="88"/>
      <c r="H30197" s="88"/>
      <c r="I30197" s="88"/>
      <c r="J30197" s="88"/>
      <c r="K30197" s="88"/>
    </row>
    <row r="30198" spans="2:11" hidden="1" x14ac:dyDescent="0.2">
      <c r="B30198" s="88"/>
      <c r="C30198" s="88"/>
      <c r="D30198" s="88"/>
      <c r="E30198" s="88"/>
      <c r="F30198" s="88"/>
      <c r="G30198" s="88"/>
      <c r="H30198" s="88"/>
      <c r="I30198" s="88"/>
      <c r="J30198" s="88"/>
      <c r="K30198" s="88"/>
    </row>
    <row r="30199" spans="2:11" hidden="1" x14ac:dyDescent="0.2">
      <c r="B30199" s="88"/>
      <c r="C30199" s="88"/>
      <c r="D30199" s="88"/>
      <c r="E30199" s="88"/>
      <c r="F30199" s="88"/>
      <c r="G30199" s="88"/>
      <c r="H30199" s="88"/>
      <c r="I30199" s="88"/>
      <c r="J30199" s="88"/>
      <c r="K30199" s="88"/>
    </row>
    <row r="30200" spans="2:11" hidden="1" x14ac:dyDescent="0.2">
      <c r="B30200" s="88"/>
      <c r="C30200" s="88"/>
      <c r="D30200" s="88"/>
      <c r="E30200" s="88"/>
      <c r="F30200" s="88"/>
      <c r="G30200" s="88"/>
      <c r="H30200" s="88"/>
      <c r="I30200" s="88"/>
      <c r="J30200" s="88"/>
      <c r="K30200" s="88"/>
    </row>
    <row r="30201" spans="2:11" hidden="1" x14ac:dyDescent="0.2">
      <c r="B30201" s="88"/>
      <c r="C30201" s="88"/>
      <c r="D30201" s="88"/>
      <c r="E30201" s="88"/>
      <c r="F30201" s="88"/>
      <c r="G30201" s="88"/>
      <c r="H30201" s="88"/>
      <c r="I30201" s="88"/>
      <c r="J30201" s="88"/>
      <c r="K30201" s="88"/>
    </row>
    <row r="30202" spans="2:11" hidden="1" x14ac:dyDescent="0.2">
      <c r="B30202" s="88"/>
      <c r="C30202" s="88"/>
      <c r="D30202" s="88"/>
      <c r="E30202" s="88"/>
      <c r="F30202" s="88"/>
      <c r="G30202" s="88"/>
      <c r="H30202" s="88"/>
      <c r="I30202" s="88"/>
      <c r="J30202" s="88"/>
      <c r="K30202" s="88"/>
    </row>
    <row r="30203" spans="2:11" hidden="1" x14ac:dyDescent="0.2">
      <c r="B30203" s="88"/>
      <c r="C30203" s="88"/>
      <c r="D30203" s="88"/>
      <c r="E30203" s="88"/>
      <c r="F30203" s="88"/>
      <c r="G30203" s="88"/>
      <c r="H30203" s="88"/>
      <c r="I30203" s="88"/>
      <c r="J30203" s="88"/>
      <c r="K30203" s="88"/>
    </row>
    <row r="30204" spans="2:11" hidden="1" x14ac:dyDescent="0.2">
      <c r="B30204" s="88"/>
      <c r="C30204" s="88"/>
      <c r="D30204" s="88"/>
      <c r="E30204" s="88"/>
      <c r="F30204" s="88"/>
      <c r="G30204" s="88"/>
      <c r="H30204" s="88"/>
      <c r="I30204" s="88"/>
      <c r="J30204" s="88"/>
      <c r="K30204" s="88"/>
    </row>
    <row r="30205" spans="2:11" hidden="1" x14ac:dyDescent="0.2">
      <c r="B30205" s="88"/>
      <c r="C30205" s="88"/>
      <c r="D30205" s="88"/>
      <c r="E30205" s="88"/>
      <c r="F30205" s="88"/>
      <c r="G30205" s="88"/>
      <c r="H30205" s="88"/>
      <c r="I30205" s="88"/>
      <c r="J30205" s="88"/>
      <c r="K30205" s="88"/>
    </row>
    <row r="30206" spans="2:11" hidden="1" x14ac:dyDescent="0.2">
      <c r="B30206" s="88"/>
      <c r="C30206" s="88"/>
      <c r="D30206" s="88"/>
      <c r="E30206" s="88"/>
      <c r="F30206" s="88"/>
      <c r="G30206" s="88"/>
      <c r="H30206" s="88"/>
      <c r="I30206" s="88"/>
      <c r="J30206" s="88"/>
      <c r="K30206" s="88"/>
    </row>
    <row r="30207" spans="2:11" hidden="1" x14ac:dyDescent="0.2">
      <c r="B30207" s="88"/>
      <c r="C30207" s="88"/>
      <c r="D30207" s="88"/>
      <c r="E30207" s="88"/>
      <c r="F30207" s="88"/>
      <c r="G30207" s="88"/>
      <c r="H30207" s="88"/>
      <c r="I30207" s="88"/>
      <c r="J30207" s="88"/>
      <c r="K30207" s="88"/>
    </row>
    <row r="30208" spans="2:11" hidden="1" x14ac:dyDescent="0.2">
      <c r="B30208" s="88"/>
      <c r="C30208" s="88"/>
      <c r="D30208" s="88"/>
      <c r="E30208" s="88"/>
      <c r="F30208" s="88"/>
      <c r="G30208" s="88"/>
      <c r="H30208" s="88"/>
      <c r="I30208" s="88"/>
      <c r="J30208" s="88"/>
      <c r="K30208" s="88"/>
    </row>
    <row r="30209" spans="2:11" hidden="1" x14ac:dyDescent="0.2">
      <c r="B30209" s="88"/>
      <c r="C30209" s="88"/>
      <c r="D30209" s="88"/>
      <c r="E30209" s="88"/>
      <c r="F30209" s="88"/>
      <c r="G30209" s="88"/>
      <c r="H30209" s="88"/>
      <c r="I30209" s="88"/>
      <c r="J30209" s="88"/>
      <c r="K30209" s="88"/>
    </row>
    <row r="30210" spans="2:11" hidden="1" x14ac:dyDescent="0.2">
      <c r="B30210" s="88"/>
      <c r="C30210" s="88"/>
      <c r="D30210" s="88"/>
      <c r="E30210" s="88"/>
      <c r="F30210" s="88"/>
      <c r="G30210" s="88"/>
      <c r="H30210" s="88"/>
      <c r="I30210" s="88"/>
      <c r="J30210" s="88"/>
      <c r="K30210" s="88"/>
    </row>
    <row r="30211" spans="2:11" hidden="1" x14ac:dyDescent="0.2">
      <c r="B30211" s="88"/>
      <c r="C30211" s="88"/>
      <c r="D30211" s="88"/>
      <c r="E30211" s="88"/>
      <c r="F30211" s="88"/>
      <c r="G30211" s="88"/>
      <c r="H30211" s="88"/>
      <c r="I30211" s="88"/>
      <c r="J30211" s="88"/>
      <c r="K30211" s="88"/>
    </row>
    <row r="30212" spans="2:11" hidden="1" x14ac:dyDescent="0.2">
      <c r="B30212" s="88"/>
      <c r="C30212" s="88"/>
      <c r="D30212" s="88"/>
      <c r="E30212" s="88"/>
      <c r="F30212" s="88"/>
      <c r="G30212" s="88"/>
      <c r="H30212" s="88"/>
      <c r="I30212" s="88"/>
      <c r="J30212" s="88"/>
      <c r="K30212" s="88"/>
    </row>
    <row r="30213" spans="2:11" hidden="1" x14ac:dyDescent="0.2">
      <c r="B30213" s="88"/>
      <c r="C30213" s="88"/>
      <c r="D30213" s="88"/>
      <c r="E30213" s="88"/>
      <c r="F30213" s="88"/>
      <c r="G30213" s="88"/>
      <c r="H30213" s="88"/>
      <c r="I30213" s="88"/>
      <c r="J30213" s="88"/>
      <c r="K30213" s="88"/>
    </row>
    <row r="30214" spans="2:11" hidden="1" x14ac:dyDescent="0.2">
      <c r="B30214" s="88"/>
      <c r="C30214" s="88"/>
      <c r="D30214" s="88"/>
      <c r="E30214" s="88"/>
      <c r="F30214" s="88"/>
      <c r="G30214" s="88"/>
      <c r="H30214" s="88"/>
      <c r="I30214" s="88"/>
      <c r="J30214" s="88"/>
      <c r="K30214" s="88"/>
    </row>
    <row r="30215" spans="2:11" hidden="1" x14ac:dyDescent="0.2">
      <c r="B30215" s="88"/>
      <c r="C30215" s="88"/>
      <c r="D30215" s="88"/>
      <c r="E30215" s="88"/>
      <c r="F30215" s="88"/>
      <c r="G30215" s="88"/>
      <c r="H30215" s="88"/>
      <c r="I30215" s="88"/>
      <c r="J30215" s="88"/>
      <c r="K30215" s="88"/>
    </row>
    <row r="30216" spans="2:11" hidden="1" x14ac:dyDescent="0.2">
      <c r="B30216" s="88"/>
      <c r="C30216" s="88"/>
      <c r="D30216" s="88"/>
      <c r="E30216" s="88"/>
      <c r="F30216" s="88"/>
      <c r="G30216" s="88"/>
      <c r="H30216" s="88"/>
      <c r="I30216" s="88"/>
      <c r="J30216" s="88"/>
      <c r="K30216" s="88"/>
    </row>
    <row r="30217" spans="2:11" hidden="1" x14ac:dyDescent="0.2">
      <c r="B30217" s="88"/>
      <c r="C30217" s="88"/>
      <c r="D30217" s="88"/>
      <c r="E30217" s="88"/>
      <c r="F30217" s="88"/>
      <c r="G30217" s="88"/>
      <c r="H30217" s="88"/>
      <c r="I30217" s="88"/>
      <c r="J30217" s="88"/>
      <c r="K30217" s="88"/>
    </row>
    <row r="30218" spans="2:11" hidden="1" x14ac:dyDescent="0.2">
      <c r="B30218" s="88"/>
      <c r="C30218" s="88"/>
      <c r="D30218" s="88"/>
      <c r="E30218" s="88"/>
      <c r="F30218" s="88"/>
      <c r="G30218" s="88"/>
      <c r="H30218" s="88"/>
      <c r="I30218" s="88"/>
      <c r="J30218" s="88"/>
      <c r="K30218" s="88"/>
    </row>
    <row r="30219" spans="2:11" hidden="1" x14ac:dyDescent="0.2">
      <c r="B30219" s="88"/>
      <c r="C30219" s="88"/>
      <c r="D30219" s="88"/>
      <c r="E30219" s="88"/>
      <c r="F30219" s="88"/>
      <c r="G30219" s="88"/>
      <c r="H30219" s="88"/>
      <c r="I30219" s="88"/>
      <c r="J30219" s="88"/>
      <c r="K30219" s="88"/>
    </row>
    <row r="30220" spans="2:11" hidden="1" x14ac:dyDescent="0.2">
      <c r="B30220" s="88"/>
      <c r="C30220" s="88"/>
      <c r="D30220" s="88"/>
      <c r="E30220" s="88"/>
      <c r="F30220" s="88"/>
      <c r="G30220" s="88"/>
      <c r="H30220" s="88"/>
      <c r="I30220" s="88"/>
      <c r="J30220" s="88"/>
      <c r="K30220" s="88"/>
    </row>
    <row r="30221" spans="2:11" hidden="1" x14ac:dyDescent="0.2">
      <c r="B30221" s="88"/>
      <c r="C30221" s="88"/>
      <c r="D30221" s="88"/>
      <c r="E30221" s="88"/>
      <c r="F30221" s="88"/>
      <c r="G30221" s="88"/>
      <c r="H30221" s="88"/>
      <c r="I30221" s="88"/>
      <c r="J30221" s="88"/>
      <c r="K30221" s="88"/>
    </row>
    <row r="30222" spans="2:11" hidden="1" x14ac:dyDescent="0.2">
      <c r="B30222" s="88"/>
      <c r="C30222" s="88"/>
      <c r="D30222" s="88"/>
      <c r="E30222" s="88"/>
      <c r="F30222" s="88"/>
      <c r="G30222" s="88"/>
      <c r="H30222" s="88"/>
      <c r="I30222" s="88"/>
      <c r="J30222" s="88"/>
      <c r="K30222" s="88"/>
    </row>
    <row r="30223" spans="2:11" hidden="1" x14ac:dyDescent="0.2">
      <c r="B30223" s="88"/>
      <c r="C30223" s="88"/>
      <c r="D30223" s="88"/>
      <c r="E30223" s="88"/>
      <c r="F30223" s="88"/>
      <c r="G30223" s="88"/>
      <c r="H30223" s="88"/>
      <c r="I30223" s="88"/>
      <c r="J30223" s="88"/>
      <c r="K30223" s="88"/>
    </row>
    <row r="30224" spans="2:11" hidden="1" x14ac:dyDescent="0.2">
      <c r="B30224" s="88"/>
      <c r="C30224" s="88"/>
      <c r="D30224" s="88"/>
      <c r="E30224" s="88"/>
      <c r="F30224" s="88"/>
      <c r="G30224" s="88"/>
      <c r="H30224" s="88"/>
      <c r="I30224" s="88"/>
      <c r="J30224" s="88"/>
      <c r="K30224" s="88"/>
    </row>
    <row r="30225" spans="2:11" hidden="1" x14ac:dyDescent="0.2">
      <c r="B30225" s="88"/>
      <c r="C30225" s="88"/>
      <c r="D30225" s="88"/>
      <c r="E30225" s="88"/>
      <c r="F30225" s="88"/>
      <c r="G30225" s="88"/>
      <c r="H30225" s="88"/>
      <c r="I30225" s="88"/>
      <c r="J30225" s="88"/>
      <c r="K30225" s="88"/>
    </row>
    <row r="30226" spans="2:11" hidden="1" x14ac:dyDescent="0.2">
      <c r="B30226" s="88"/>
      <c r="C30226" s="88"/>
      <c r="D30226" s="88"/>
      <c r="E30226" s="88"/>
      <c r="F30226" s="88"/>
      <c r="G30226" s="88"/>
      <c r="H30226" s="88"/>
      <c r="I30226" s="88"/>
      <c r="J30226" s="88"/>
      <c r="K30226" s="88"/>
    </row>
    <row r="30227" spans="2:11" hidden="1" x14ac:dyDescent="0.2">
      <c r="B30227" s="88"/>
      <c r="C30227" s="88"/>
      <c r="D30227" s="88"/>
      <c r="E30227" s="88"/>
      <c r="F30227" s="88"/>
      <c r="G30227" s="88"/>
      <c r="H30227" s="88"/>
      <c r="I30227" s="88"/>
      <c r="J30227" s="88"/>
      <c r="K30227" s="88"/>
    </row>
    <row r="30228" spans="2:11" hidden="1" x14ac:dyDescent="0.2">
      <c r="B30228" s="88"/>
      <c r="C30228" s="88"/>
      <c r="D30228" s="88"/>
      <c r="E30228" s="88"/>
      <c r="F30228" s="88"/>
      <c r="G30228" s="88"/>
      <c r="H30228" s="88"/>
      <c r="I30228" s="88"/>
      <c r="J30228" s="88"/>
      <c r="K30228" s="88"/>
    </row>
    <row r="30229" spans="2:11" hidden="1" x14ac:dyDescent="0.2">
      <c r="B30229" s="88"/>
      <c r="C30229" s="88"/>
      <c r="D30229" s="88"/>
      <c r="E30229" s="88"/>
      <c r="F30229" s="88"/>
      <c r="G30229" s="88"/>
      <c r="H30229" s="88"/>
      <c r="I30229" s="88"/>
      <c r="J30229" s="88"/>
      <c r="K30229" s="88"/>
    </row>
    <row r="30230" spans="2:11" hidden="1" x14ac:dyDescent="0.2">
      <c r="B30230" s="88"/>
      <c r="C30230" s="88"/>
      <c r="D30230" s="88"/>
      <c r="E30230" s="88"/>
      <c r="F30230" s="88"/>
      <c r="G30230" s="88"/>
      <c r="H30230" s="88"/>
      <c r="I30230" s="88"/>
      <c r="J30230" s="88"/>
      <c r="K30230" s="88"/>
    </row>
    <row r="30231" spans="2:11" hidden="1" x14ac:dyDescent="0.2">
      <c r="B30231" s="88"/>
      <c r="C30231" s="88"/>
      <c r="D30231" s="88"/>
      <c r="E30231" s="88"/>
      <c r="F30231" s="88"/>
      <c r="G30231" s="88"/>
      <c r="H30231" s="88"/>
      <c r="I30231" s="88"/>
      <c r="J30231" s="88"/>
      <c r="K30231" s="88"/>
    </row>
    <row r="30232" spans="2:11" hidden="1" x14ac:dyDescent="0.2">
      <c r="B30232" s="88"/>
      <c r="C30232" s="88"/>
      <c r="D30232" s="88"/>
      <c r="E30232" s="88"/>
      <c r="F30232" s="88"/>
      <c r="G30232" s="88"/>
      <c r="H30232" s="88"/>
      <c r="I30232" s="88"/>
      <c r="J30232" s="88"/>
      <c r="K30232" s="88"/>
    </row>
    <row r="30233" spans="2:11" hidden="1" x14ac:dyDescent="0.2">
      <c r="B30233" s="88"/>
      <c r="C30233" s="88"/>
      <c r="D30233" s="88"/>
      <c r="E30233" s="88"/>
      <c r="F30233" s="88"/>
      <c r="G30233" s="88"/>
      <c r="H30233" s="88"/>
      <c r="I30233" s="88"/>
      <c r="J30233" s="88"/>
      <c r="K30233" s="88"/>
    </row>
    <row r="30234" spans="2:11" hidden="1" x14ac:dyDescent="0.2">
      <c r="B30234" s="88"/>
      <c r="C30234" s="88"/>
      <c r="D30234" s="88"/>
      <c r="E30234" s="88"/>
      <c r="F30234" s="88"/>
      <c r="G30234" s="88"/>
      <c r="H30234" s="88"/>
      <c r="I30234" s="88"/>
      <c r="J30234" s="88"/>
      <c r="K30234" s="88"/>
    </row>
    <row r="30235" spans="2:11" hidden="1" x14ac:dyDescent="0.2">
      <c r="B30235" s="88"/>
      <c r="C30235" s="88"/>
      <c r="D30235" s="88"/>
      <c r="E30235" s="88"/>
      <c r="F30235" s="88"/>
      <c r="G30235" s="88"/>
      <c r="H30235" s="88"/>
      <c r="I30235" s="88"/>
      <c r="J30235" s="88"/>
      <c r="K30235" s="88"/>
    </row>
    <row r="30236" spans="2:11" hidden="1" x14ac:dyDescent="0.2">
      <c r="B30236" s="88"/>
      <c r="C30236" s="88"/>
      <c r="D30236" s="88"/>
      <c r="E30236" s="88"/>
      <c r="F30236" s="88"/>
      <c r="G30236" s="88"/>
      <c r="H30236" s="88"/>
      <c r="I30236" s="88"/>
      <c r="J30236" s="88"/>
      <c r="K30236" s="88"/>
    </row>
    <row r="30237" spans="2:11" hidden="1" x14ac:dyDescent="0.2">
      <c r="B30237" s="88"/>
      <c r="C30237" s="88"/>
      <c r="D30237" s="88"/>
      <c r="E30237" s="88"/>
      <c r="F30237" s="88"/>
      <c r="G30237" s="88"/>
      <c r="H30237" s="88"/>
      <c r="I30237" s="88"/>
      <c r="J30237" s="88"/>
      <c r="K30237" s="88"/>
    </row>
    <row r="30238" spans="2:11" hidden="1" x14ac:dyDescent="0.2">
      <c r="B30238" s="88"/>
      <c r="C30238" s="88"/>
      <c r="D30238" s="88"/>
      <c r="E30238" s="88"/>
      <c r="F30238" s="88"/>
      <c r="G30238" s="88"/>
      <c r="H30238" s="88"/>
      <c r="I30238" s="88"/>
      <c r="J30238" s="88"/>
      <c r="K30238" s="88"/>
    </row>
    <row r="30239" spans="2:11" hidden="1" x14ac:dyDescent="0.2">
      <c r="B30239" s="88"/>
      <c r="C30239" s="88"/>
      <c r="D30239" s="88"/>
      <c r="E30239" s="88"/>
      <c r="F30239" s="88"/>
      <c r="G30239" s="88"/>
      <c r="H30239" s="88"/>
      <c r="I30239" s="88"/>
      <c r="J30239" s="88"/>
      <c r="K30239" s="88"/>
    </row>
    <row r="30240" spans="2:11" hidden="1" x14ac:dyDescent="0.2">
      <c r="B30240" s="88"/>
      <c r="C30240" s="88"/>
      <c r="D30240" s="88"/>
      <c r="E30240" s="88"/>
      <c r="F30240" s="88"/>
      <c r="G30240" s="88"/>
      <c r="H30240" s="88"/>
      <c r="I30240" s="88"/>
      <c r="J30240" s="88"/>
      <c r="K30240" s="88"/>
    </row>
    <row r="30241" spans="2:11" hidden="1" x14ac:dyDescent="0.2">
      <c r="B30241" s="88"/>
      <c r="C30241" s="88"/>
      <c r="D30241" s="88"/>
      <c r="E30241" s="88"/>
      <c r="F30241" s="88"/>
      <c r="G30241" s="88"/>
      <c r="H30241" s="88"/>
      <c r="I30241" s="88"/>
      <c r="J30241" s="88"/>
      <c r="K30241" s="88"/>
    </row>
    <row r="30242" spans="2:11" hidden="1" x14ac:dyDescent="0.2">
      <c r="B30242" s="88"/>
      <c r="C30242" s="88"/>
      <c r="D30242" s="88"/>
      <c r="E30242" s="88"/>
      <c r="F30242" s="88"/>
      <c r="G30242" s="88"/>
      <c r="H30242" s="88"/>
      <c r="I30242" s="88"/>
      <c r="J30242" s="88"/>
      <c r="K30242" s="88"/>
    </row>
    <row r="30243" spans="2:11" hidden="1" x14ac:dyDescent="0.2">
      <c r="B30243" s="88"/>
      <c r="C30243" s="88"/>
      <c r="D30243" s="88"/>
      <c r="E30243" s="88"/>
      <c r="F30243" s="88"/>
      <c r="G30243" s="88"/>
      <c r="H30243" s="88"/>
      <c r="I30243" s="88"/>
      <c r="J30243" s="88"/>
      <c r="K30243" s="88"/>
    </row>
    <row r="30244" spans="2:11" hidden="1" x14ac:dyDescent="0.2">
      <c r="B30244" s="88"/>
      <c r="C30244" s="88"/>
      <c r="D30244" s="88"/>
      <c r="E30244" s="88"/>
      <c r="F30244" s="88"/>
      <c r="G30244" s="88"/>
      <c r="H30244" s="88"/>
      <c r="I30244" s="88"/>
      <c r="J30244" s="88"/>
      <c r="K30244" s="88"/>
    </row>
    <row r="30245" spans="2:11" hidden="1" x14ac:dyDescent="0.2">
      <c r="B30245" s="88"/>
      <c r="C30245" s="88"/>
      <c r="D30245" s="88"/>
      <c r="E30245" s="88"/>
      <c r="F30245" s="88"/>
      <c r="G30245" s="88"/>
      <c r="H30245" s="88"/>
      <c r="I30245" s="88"/>
      <c r="J30245" s="88"/>
      <c r="K30245" s="88"/>
    </row>
    <row r="30246" spans="2:11" hidden="1" x14ac:dyDescent="0.2">
      <c r="B30246" s="88"/>
      <c r="C30246" s="88"/>
      <c r="D30246" s="88"/>
      <c r="E30246" s="88"/>
      <c r="F30246" s="88"/>
      <c r="G30246" s="88"/>
      <c r="H30246" s="88"/>
      <c r="I30246" s="88"/>
      <c r="J30246" s="88"/>
      <c r="K30246" s="88"/>
    </row>
    <row r="30247" spans="2:11" hidden="1" x14ac:dyDescent="0.2">
      <c r="B30247" s="88"/>
      <c r="C30247" s="88"/>
      <c r="D30247" s="88"/>
      <c r="E30247" s="88"/>
      <c r="F30247" s="88"/>
      <c r="G30247" s="88"/>
      <c r="H30247" s="88"/>
      <c r="I30247" s="88"/>
      <c r="J30247" s="88"/>
      <c r="K30247" s="88"/>
    </row>
    <row r="30248" spans="2:11" hidden="1" x14ac:dyDescent="0.2">
      <c r="B30248" s="88"/>
      <c r="C30248" s="88"/>
      <c r="D30248" s="88"/>
      <c r="E30248" s="88"/>
      <c r="F30248" s="88"/>
      <c r="G30248" s="88"/>
      <c r="H30248" s="88"/>
      <c r="I30248" s="88"/>
      <c r="J30248" s="88"/>
      <c r="K30248" s="88"/>
    </row>
    <row r="30249" spans="2:11" hidden="1" x14ac:dyDescent="0.2">
      <c r="B30249" s="88"/>
      <c r="C30249" s="88"/>
      <c r="D30249" s="88"/>
      <c r="E30249" s="88"/>
      <c r="F30249" s="88"/>
      <c r="G30249" s="88"/>
      <c r="H30249" s="88"/>
      <c r="I30249" s="88"/>
      <c r="J30249" s="88"/>
      <c r="K30249" s="88"/>
    </row>
    <row r="30250" spans="2:11" hidden="1" x14ac:dyDescent="0.2">
      <c r="B30250" s="88"/>
      <c r="C30250" s="88"/>
      <c r="D30250" s="88"/>
      <c r="E30250" s="88"/>
      <c r="F30250" s="88"/>
      <c r="G30250" s="88"/>
      <c r="H30250" s="88"/>
      <c r="I30250" s="88"/>
      <c r="J30250" s="88"/>
      <c r="K30250" s="88"/>
    </row>
    <row r="30251" spans="2:11" hidden="1" x14ac:dyDescent="0.2">
      <c r="B30251" s="88"/>
      <c r="C30251" s="88"/>
      <c r="D30251" s="88"/>
      <c r="E30251" s="88"/>
      <c r="F30251" s="88"/>
      <c r="G30251" s="88"/>
      <c r="H30251" s="88"/>
      <c r="I30251" s="88"/>
      <c r="J30251" s="88"/>
      <c r="K30251" s="88"/>
    </row>
    <row r="30252" spans="2:11" hidden="1" x14ac:dyDescent="0.2">
      <c r="B30252" s="88"/>
      <c r="C30252" s="88"/>
      <c r="D30252" s="88"/>
      <c r="E30252" s="88"/>
      <c r="F30252" s="88"/>
      <c r="G30252" s="88"/>
      <c r="H30252" s="88"/>
      <c r="I30252" s="88"/>
      <c r="J30252" s="88"/>
      <c r="K30252" s="88"/>
    </row>
    <row r="30253" spans="2:11" hidden="1" x14ac:dyDescent="0.2">
      <c r="B30253" s="88"/>
      <c r="C30253" s="88"/>
      <c r="D30253" s="88"/>
      <c r="E30253" s="88"/>
      <c r="F30253" s="88"/>
      <c r="G30253" s="88"/>
      <c r="H30253" s="88"/>
      <c r="I30253" s="88"/>
      <c r="J30253" s="88"/>
      <c r="K30253" s="88"/>
    </row>
    <row r="30254" spans="2:11" hidden="1" x14ac:dyDescent="0.2">
      <c r="B30254" s="88"/>
      <c r="C30254" s="88"/>
      <c r="D30254" s="88"/>
      <c r="E30254" s="88"/>
      <c r="F30254" s="88"/>
      <c r="G30254" s="88"/>
      <c r="H30254" s="88"/>
      <c r="I30254" s="88"/>
      <c r="J30254" s="88"/>
      <c r="K30254" s="88"/>
    </row>
    <row r="30255" spans="2:11" hidden="1" x14ac:dyDescent="0.2">
      <c r="B30255" s="88"/>
      <c r="C30255" s="88"/>
      <c r="D30255" s="88"/>
      <c r="E30255" s="88"/>
      <c r="F30255" s="88"/>
      <c r="G30255" s="88"/>
      <c r="H30255" s="88"/>
      <c r="I30255" s="88"/>
      <c r="J30255" s="88"/>
      <c r="K30255" s="88"/>
    </row>
    <row r="30256" spans="2:11" hidden="1" x14ac:dyDescent="0.2">
      <c r="B30256" s="88"/>
      <c r="C30256" s="88"/>
      <c r="D30256" s="88"/>
      <c r="E30256" s="88"/>
      <c r="F30256" s="88"/>
      <c r="G30256" s="88"/>
      <c r="H30256" s="88"/>
      <c r="I30256" s="88"/>
      <c r="J30256" s="88"/>
      <c r="K30256" s="88"/>
    </row>
    <row r="30257" spans="2:11" hidden="1" x14ac:dyDescent="0.2">
      <c r="B30257" s="88"/>
      <c r="C30257" s="88"/>
      <c r="D30257" s="88"/>
      <c r="E30257" s="88"/>
      <c r="F30257" s="88"/>
      <c r="G30257" s="88"/>
      <c r="H30257" s="88"/>
      <c r="I30257" s="88"/>
      <c r="J30257" s="88"/>
      <c r="K30257" s="88"/>
    </row>
    <row r="30258" spans="2:11" hidden="1" x14ac:dyDescent="0.2">
      <c r="B30258" s="88"/>
      <c r="C30258" s="88"/>
      <c r="D30258" s="88"/>
      <c r="E30258" s="88"/>
      <c r="F30258" s="88"/>
      <c r="G30258" s="88"/>
      <c r="H30258" s="88"/>
      <c r="I30258" s="88"/>
      <c r="J30258" s="88"/>
      <c r="K30258" s="88"/>
    </row>
    <row r="30259" spans="2:11" hidden="1" x14ac:dyDescent="0.2">
      <c r="B30259" s="88"/>
      <c r="C30259" s="88"/>
      <c r="D30259" s="88"/>
      <c r="E30259" s="88"/>
      <c r="F30259" s="88"/>
      <c r="G30259" s="88"/>
      <c r="H30259" s="88"/>
      <c r="I30259" s="88"/>
      <c r="J30259" s="88"/>
      <c r="K30259" s="88"/>
    </row>
    <row r="30260" spans="2:11" hidden="1" x14ac:dyDescent="0.2">
      <c r="B30260" s="88"/>
      <c r="C30260" s="88"/>
      <c r="D30260" s="88"/>
      <c r="E30260" s="88"/>
      <c r="F30260" s="88"/>
      <c r="G30260" s="88"/>
      <c r="H30260" s="88"/>
      <c r="I30260" s="88"/>
      <c r="J30260" s="88"/>
      <c r="K30260" s="88"/>
    </row>
    <row r="30261" spans="2:11" hidden="1" x14ac:dyDescent="0.2">
      <c r="B30261" s="88"/>
      <c r="C30261" s="88"/>
      <c r="D30261" s="88"/>
      <c r="E30261" s="88"/>
      <c r="F30261" s="88"/>
      <c r="G30261" s="88"/>
      <c r="H30261" s="88"/>
      <c r="I30261" s="88"/>
      <c r="J30261" s="88"/>
      <c r="K30261" s="88"/>
    </row>
    <row r="30262" spans="2:11" hidden="1" x14ac:dyDescent="0.2">
      <c r="B30262" s="88"/>
      <c r="C30262" s="88"/>
      <c r="D30262" s="88"/>
      <c r="E30262" s="88"/>
      <c r="F30262" s="88"/>
      <c r="G30262" s="88"/>
      <c r="H30262" s="88"/>
      <c r="I30262" s="88"/>
      <c r="J30262" s="88"/>
      <c r="K30262" s="88"/>
    </row>
    <row r="30263" spans="2:11" hidden="1" x14ac:dyDescent="0.2">
      <c r="B30263" s="88"/>
      <c r="C30263" s="88"/>
      <c r="D30263" s="88"/>
      <c r="E30263" s="88"/>
      <c r="F30263" s="88"/>
      <c r="G30263" s="88"/>
      <c r="H30263" s="88"/>
      <c r="I30263" s="88"/>
      <c r="J30263" s="88"/>
      <c r="K30263" s="88"/>
    </row>
    <row r="30264" spans="2:11" hidden="1" x14ac:dyDescent="0.2">
      <c r="B30264" s="88"/>
      <c r="C30264" s="88"/>
      <c r="D30264" s="88"/>
      <c r="E30264" s="88"/>
      <c r="F30264" s="88"/>
      <c r="G30264" s="88"/>
      <c r="H30264" s="88"/>
      <c r="I30264" s="88"/>
      <c r="J30264" s="88"/>
      <c r="K30264" s="88"/>
    </row>
    <row r="30265" spans="2:11" hidden="1" x14ac:dyDescent="0.2">
      <c r="B30265" s="88"/>
      <c r="C30265" s="88"/>
      <c r="D30265" s="88"/>
      <c r="E30265" s="88"/>
      <c r="F30265" s="88"/>
      <c r="G30265" s="88"/>
      <c r="H30265" s="88"/>
      <c r="I30265" s="88"/>
      <c r="J30265" s="88"/>
      <c r="K30265" s="88"/>
    </row>
    <row r="30266" spans="2:11" hidden="1" x14ac:dyDescent="0.2">
      <c r="B30266" s="88"/>
      <c r="C30266" s="88"/>
      <c r="D30266" s="88"/>
      <c r="E30266" s="88"/>
      <c r="F30266" s="88"/>
      <c r="G30266" s="88"/>
      <c r="H30266" s="88"/>
      <c r="I30266" s="88"/>
      <c r="J30266" s="88"/>
      <c r="K30266" s="88"/>
    </row>
    <row r="30267" spans="2:11" hidden="1" x14ac:dyDescent="0.2">
      <c r="B30267" s="88"/>
      <c r="C30267" s="88"/>
      <c r="D30267" s="88"/>
      <c r="E30267" s="88"/>
      <c r="F30267" s="88"/>
      <c r="G30267" s="88"/>
      <c r="H30267" s="88"/>
      <c r="I30267" s="88"/>
      <c r="J30267" s="88"/>
      <c r="K30267" s="88"/>
    </row>
    <row r="30268" spans="2:11" hidden="1" x14ac:dyDescent="0.2">
      <c r="B30268" s="88"/>
      <c r="C30268" s="88"/>
      <c r="D30268" s="88"/>
      <c r="E30268" s="88"/>
      <c r="F30268" s="88"/>
      <c r="G30268" s="88"/>
      <c r="H30268" s="88"/>
      <c r="I30268" s="88"/>
      <c r="J30268" s="88"/>
      <c r="K30268" s="88"/>
    </row>
    <row r="30269" spans="2:11" hidden="1" x14ac:dyDescent="0.2">
      <c r="B30269" s="88"/>
      <c r="C30269" s="88"/>
      <c r="D30269" s="88"/>
      <c r="E30269" s="88"/>
      <c r="F30269" s="88"/>
      <c r="G30269" s="88"/>
      <c r="H30269" s="88"/>
      <c r="I30269" s="88"/>
      <c r="J30269" s="88"/>
      <c r="K30269" s="88"/>
    </row>
    <row r="30270" spans="2:11" hidden="1" x14ac:dyDescent="0.2">
      <c r="B30270" s="88"/>
      <c r="C30270" s="88"/>
      <c r="D30270" s="88"/>
      <c r="E30270" s="88"/>
      <c r="F30270" s="88"/>
      <c r="G30270" s="88"/>
      <c r="H30270" s="88"/>
      <c r="I30270" s="88"/>
      <c r="J30270" s="88"/>
      <c r="K30270" s="88"/>
    </row>
    <row r="30271" spans="2:11" hidden="1" x14ac:dyDescent="0.2">
      <c r="B30271" s="88"/>
      <c r="C30271" s="88"/>
      <c r="D30271" s="88"/>
      <c r="E30271" s="88"/>
      <c r="F30271" s="88"/>
      <c r="G30271" s="88"/>
      <c r="H30271" s="88"/>
      <c r="I30271" s="88"/>
      <c r="J30271" s="88"/>
      <c r="K30271" s="88"/>
    </row>
    <row r="30272" spans="2:11" hidden="1" x14ac:dyDescent="0.2">
      <c r="B30272" s="88"/>
      <c r="C30272" s="88"/>
      <c r="D30272" s="88"/>
      <c r="E30272" s="88"/>
      <c r="F30272" s="88"/>
      <c r="G30272" s="88"/>
      <c r="H30272" s="88"/>
      <c r="I30272" s="88"/>
      <c r="J30272" s="88"/>
      <c r="K30272" s="88"/>
    </row>
    <row r="30273" spans="2:11" hidden="1" x14ac:dyDescent="0.2">
      <c r="B30273" s="88"/>
      <c r="C30273" s="88"/>
      <c r="D30273" s="88"/>
      <c r="E30273" s="88"/>
      <c r="F30273" s="88"/>
      <c r="G30273" s="88"/>
      <c r="H30273" s="88"/>
      <c r="I30273" s="88"/>
      <c r="J30273" s="88"/>
      <c r="K30273" s="88"/>
    </row>
    <row r="30274" spans="2:11" hidden="1" x14ac:dyDescent="0.2">
      <c r="B30274" s="88"/>
      <c r="C30274" s="88"/>
      <c r="D30274" s="88"/>
      <c r="E30274" s="88"/>
      <c r="F30274" s="88"/>
      <c r="G30274" s="88"/>
      <c r="H30274" s="88"/>
      <c r="I30274" s="88"/>
      <c r="J30274" s="88"/>
      <c r="K30274" s="88"/>
    </row>
    <row r="30275" spans="2:11" hidden="1" x14ac:dyDescent="0.2">
      <c r="B30275" s="88"/>
      <c r="C30275" s="88"/>
      <c r="D30275" s="88"/>
      <c r="E30275" s="88"/>
      <c r="F30275" s="88"/>
      <c r="G30275" s="88"/>
      <c r="H30275" s="88"/>
      <c r="I30275" s="88"/>
      <c r="J30275" s="88"/>
      <c r="K30275" s="88"/>
    </row>
    <row r="30276" spans="2:11" hidden="1" x14ac:dyDescent="0.2">
      <c r="B30276" s="88"/>
      <c r="C30276" s="88"/>
      <c r="D30276" s="88"/>
      <c r="E30276" s="88"/>
      <c r="F30276" s="88"/>
      <c r="G30276" s="88"/>
      <c r="H30276" s="88"/>
      <c r="I30276" s="88"/>
      <c r="J30276" s="88"/>
      <c r="K30276" s="88"/>
    </row>
    <row r="30277" spans="2:11" hidden="1" x14ac:dyDescent="0.2">
      <c r="B30277" s="88"/>
      <c r="C30277" s="88"/>
      <c r="D30277" s="88"/>
      <c r="E30277" s="88"/>
      <c r="F30277" s="88"/>
      <c r="G30277" s="88"/>
      <c r="H30277" s="88"/>
      <c r="I30277" s="88"/>
      <c r="J30277" s="88"/>
      <c r="K30277" s="88"/>
    </row>
    <row r="30278" spans="2:11" hidden="1" x14ac:dyDescent="0.2">
      <c r="B30278" s="88"/>
      <c r="C30278" s="88"/>
      <c r="D30278" s="88"/>
      <c r="E30278" s="88"/>
      <c r="F30278" s="88"/>
      <c r="G30278" s="88"/>
      <c r="H30278" s="88"/>
      <c r="I30278" s="88"/>
      <c r="J30278" s="88"/>
      <c r="K30278" s="88"/>
    </row>
    <row r="30279" spans="2:11" hidden="1" x14ac:dyDescent="0.2">
      <c r="B30279" s="88"/>
      <c r="C30279" s="88"/>
      <c r="D30279" s="88"/>
      <c r="E30279" s="88"/>
      <c r="F30279" s="88"/>
      <c r="G30279" s="88"/>
      <c r="H30279" s="88"/>
      <c r="I30279" s="88"/>
      <c r="J30279" s="88"/>
      <c r="K30279" s="88"/>
    </row>
    <row r="30280" spans="2:11" hidden="1" x14ac:dyDescent="0.2">
      <c r="B30280" s="88"/>
      <c r="C30280" s="88"/>
      <c r="D30280" s="88"/>
      <c r="E30280" s="88"/>
      <c r="F30280" s="88"/>
      <c r="G30280" s="88"/>
      <c r="H30280" s="88"/>
      <c r="I30280" s="88"/>
      <c r="J30280" s="88"/>
      <c r="K30280" s="88"/>
    </row>
    <row r="30281" spans="2:11" hidden="1" x14ac:dyDescent="0.2">
      <c r="B30281" s="88"/>
      <c r="C30281" s="88"/>
      <c r="D30281" s="88"/>
      <c r="E30281" s="88"/>
      <c r="F30281" s="88"/>
      <c r="G30281" s="88"/>
      <c r="H30281" s="88"/>
      <c r="I30281" s="88"/>
      <c r="J30281" s="88"/>
      <c r="K30281" s="88"/>
    </row>
    <row r="30282" spans="2:11" hidden="1" x14ac:dyDescent="0.2">
      <c r="B30282" s="88"/>
      <c r="C30282" s="88"/>
      <c r="D30282" s="88"/>
      <c r="E30282" s="88"/>
      <c r="F30282" s="88"/>
      <c r="G30282" s="88"/>
      <c r="H30282" s="88"/>
      <c r="I30282" s="88"/>
      <c r="J30282" s="88"/>
      <c r="K30282" s="88"/>
    </row>
    <row r="30283" spans="2:11" hidden="1" x14ac:dyDescent="0.2">
      <c r="B30283" s="88"/>
      <c r="C30283" s="88"/>
      <c r="D30283" s="88"/>
      <c r="E30283" s="88"/>
      <c r="F30283" s="88"/>
      <c r="G30283" s="88"/>
      <c r="H30283" s="88"/>
      <c r="I30283" s="88"/>
      <c r="J30283" s="88"/>
      <c r="K30283" s="88"/>
    </row>
    <row r="30284" spans="2:11" hidden="1" x14ac:dyDescent="0.2">
      <c r="B30284" s="88"/>
      <c r="C30284" s="88"/>
      <c r="D30284" s="88"/>
      <c r="E30284" s="88"/>
      <c r="F30284" s="88"/>
      <c r="G30284" s="88"/>
      <c r="H30284" s="88"/>
      <c r="I30284" s="88"/>
      <c r="J30284" s="88"/>
      <c r="K30284" s="88"/>
    </row>
    <row r="30285" spans="2:11" hidden="1" x14ac:dyDescent="0.2">
      <c r="B30285" s="88"/>
      <c r="C30285" s="88"/>
      <c r="D30285" s="88"/>
      <c r="E30285" s="88"/>
      <c r="F30285" s="88"/>
      <c r="G30285" s="88"/>
      <c r="H30285" s="88"/>
      <c r="I30285" s="88"/>
      <c r="J30285" s="88"/>
      <c r="K30285" s="88"/>
    </row>
    <row r="30286" spans="2:11" hidden="1" x14ac:dyDescent="0.2">
      <c r="B30286" s="88"/>
      <c r="C30286" s="88"/>
      <c r="D30286" s="88"/>
      <c r="E30286" s="88"/>
      <c r="F30286" s="88"/>
      <c r="G30286" s="88"/>
      <c r="H30286" s="88"/>
      <c r="I30286" s="88"/>
      <c r="J30286" s="88"/>
      <c r="K30286" s="88"/>
    </row>
    <row r="30287" spans="2:11" hidden="1" x14ac:dyDescent="0.2">
      <c r="B30287" s="88"/>
      <c r="C30287" s="88"/>
      <c r="D30287" s="88"/>
      <c r="E30287" s="88"/>
      <c r="F30287" s="88"/>
      <c r="G30287" s="88"/>
      <c r="H30287" s="88"/>
      <c r="I30287" s="88"/>
      <c r="J30287" s="88"/>
      <c r="K30287" s="88"/>
    </row>
    <row r="30288" spans="2:11" hidden="1" x14ac:dyDescent="0.2">
      <c r="B30288" s="88"/>
      <c r="C30288" s="88"/>
      <c r="D30288" s="88"/>
      <c r="E30288" s="88"/>
      <c r="F30288" s="88"/>
      <c r="G30288" s="88"/>
      <c r="H30288" s="88"/>
      <c r="I30288" s="88"/>
      <c r="J30288" s="88"/>
      <c r="K30288" s="88"/>
    </row>
    <row r="30289" spans="2:11" hidden="1" x14ac:dyDescent="0.2">
      <c r="B30289" s="88"/>
      <c r="C30289" s="88"/>
      <c r="D30289" s="88"/>
      <c r="E30289" s="88"/>
      <c r="F30289" s="88"/>
      <c r="G30289" s="88"/>
      <c r="H30289" s="88"/>
      <c r="I30289" s="88"/>
      <c r="J30289" s="88"/>
      <c r="K30289" s="88"/>
    </row>
    <row r="30290" spans="2:11" hidden="1" x14ac:dyDescent="0.2">
      <c r="B30290" s="88"/>
      <c r="C30290" s="88"/>
      <c r="D30290" s="88"/>
      <c r="E30290" s="88"/>
      <c r="F30290" s="88"/>
      <c r="G30290" s="88"/>
      <c r="H30290" s="88"/>
      <c r="I30290" s="88"/>
      <c r="J30290" s="88"/>
      <c r="K30290" s="88"/>
    </row>
    <row r="30291" spans="2:11" hidden="1" x14ac:dyDescent="0.2">
      <c r="B30291" s="88"/>
      <c r="C30291" s="88"/>
      <c r="D30291" s="88"/>
      <c r="E30291" s="88"/>
      <c r="F30291" s="88"/>
      <c r="G30291" s="88"/>
      <c r="H30291" s="88"/>
      <c r="I30291" s="88"/>
      <c r="J30291" s="88"/>
      <c r="K30291" s="88"/>
    </row>
    <row r="30292" spans="2:11" hidden="1" x14ac:dyDescent="0.2">
      <c r="B30292" s="88"/>
      <c r="C30292" s="88"/>
      <c r="D30292" s="88"/>
      <c r="E30292" s="88"/>
      <c r="F30292" s="88"/>
      <c r="G30292" s="88"/>
      <c r="H30292" s="88"/>
      <c r="I30292" s="88"/>
      <c r="J30292" s="88"/>
      <c r="K30292" s="88"/>
    </row>
    <row r="30293" spans="2:11" hidden="1" x14ac:dyDescent="0.2">
      <c r="B30293" s="88"/>
      <c r="C30293" s="88"/>
      <c r="D30293" s="88"/>
      <c r="E30293" s="88"/>
      <c r="F30293" s="88"/>
      <c r="G30293" s="88"/>
      <c r="H30293" s="88"/>
      <c r="I30293" s="88"/>
      <c r="J30293" s="88"/>
      <c r="K30293" s="88"/>
    </row>
    <row r="30294" spans="2:11" hidden="1" x14ac:dyDescent="0.2">
      <c r="B30294" s="88"/>
      <c r="C30294" s="88"/>
      <c r="D30294" s="88"/>
      <c r="E30294" s="88"/>
      <c r="F30294" s="88"/>
      <c r="G30294" s="88"/>
      <c r="H30294" s="88"/>
      <c r="I30294" s="88"/>
      <c r="J30294" s="88"/>
      <c r="K30294" s="88"/>
    </row>
    <row r="30295" spans="2:11" hidden="1" x14ac:dyDescent="0.2">
      <c r="B30295" s="88"/>
      <c r="C30295" s="88"/>
      <c r="D30295" s="88"/>
      <c r="E30295" s="88"/>
      <c r="F30295" s="88"/>
      <c r="G30295" s="88"/>
      <c r="H30295" s="88"/>
      <c r="I30295" s="88"/>
      <c r="J30295" s="88"/>
      <c r="K30295" s="88"/>
    </row>
    <row r="30296" spans="2:11" hidden="1" x14ac:dyDescent="0.2">
      <c r="B30296" s="88"/>
      <c r="C30296" s="88"/>
      <c r="D30296" s="88"/>
      <c r="E30296" s="88"/>
      <c r="F30296" s="88"/>
      <c r="G30296" s="88"/>
      <c r="H30296" s="88"/>
      <c r="I30296" s="88"/>
      <c r="J30296" s="88"/>
      <c r="K30296" s="88"/>
    </row>
    <row r="30297" spans="2:11" hidden="1" x14ac:dyDescent="0.2">
      <c r="B30297" s="88"/>
      <c r="C30297" s="88"/>
      <c r="D30297" s="88"/>
      <c r="E30297" s="88"/>
      <c r="F30297" s="88"/>
      <c r="G30297" s="88"/>
      <c r="H30297" s="88"/>
      <c r="I30297" s="88"/>
      <c r="J30297" s="88"/>
      <c r="K30297" s="88"/>
    </row>
    <row r="30298" spans="2:11" hidden="1" x14ac:dyDescent="0.2">
      <c r="B30298" s="88"/>
      <c r="C30298" s="88"/>
      <c r="D30298" s="88"/>
      <c r="E30298" s="88"/>
      <c r="F30298" s="88"/>
      <c r="G30298" s="88"/>
      <c r="H30298" s="88"/>
      <c r="I30298" s="88"/>
      <c r="J30298" s="88"/>
      <c r="K30298" s="88"/>
    </row>
    <row r="30299" spans="2:11" hidden="1" x14ac:dyDescent="0.2">
      <c r="B30299" s="88"/>
      <c r="C30299" s="88"/>
      <c r="D30299" s="88"/>
      <c r="E30299" s="88"/>
      <c r="F30299" s="88"/>
      <c r="G30299" s="88"/>
      <c r="H30299" s="88"/>
      <c r="I30299" s="88"/>
      <c r="J30299" s="88"/>
      <c r="K30299" s="88"/>
    </row>
    <row r="30300" spans="2:11" hidden="1" x14ac:dyDescent="0.2">
      <c r="B30300" s="88"/>
      <c r="C30300" s="88"/>
      <c r="D30300" s="88"/>
      <c r="E30300" s="88"/>
      <c r="F30300" s="88"/>
      <c r="G30300" s="88"/>
      <c r="H30300" s="88"/>
      <c r="I30300" s="88"/>
      <c r="J30300" s="88"/>
      <c r="K30300" s="88"/>
    </row>
    <row r="30301" spans="2:11" hidden="1" x14ac:dyDescent="0.2">
      <c r="B30301" s="88"/>
      <c r="C30301" s="88"/>
      <c r="D30301" s="88"/>
      <c r="E30301" s="88"/>
      <c r="F30301" s="88"/>
      <c r="G30301" s="88"/>
      <c r="H30301" s="88"/>
      <c r="I30301" s="88"/>
      <c r="J30301" s="88"/>
      <c r="K30301" s="88"/>
    </row>
    <row r="30302" spans="2:11" hidden="1" x14ac:dyDescent="0.2">
      <c r="B30302" s="88"/>
      <c r="C30302" s="88"/>
      <c r="D30302" s="88"/>
      <c r="E30302" s="88"/>
      <c r="F30302" s="88"/>
      <c r="G30302" s="88"/>
      <c r="H30302" s="88"/>
      <c r="I30302" s="88"/>
      <c r="J30302" s="88"/>
      <c r="K30302" s="88"/>
    </row>
    <row r="30303" spans="2:11" hidden="1" x14ac:dyDescent="0.2">
      <c r="B30303" s="88"/>
      <c r="C30303" s="88"/>
      <c r="D30303" s="88"/>
      <c r="E30303" s="88"/>
      <c r="F30303" s="88"/>
      <c r="G30303" s="88"/>
      <c r="H30303" s="88"/>
      <c r="I30303" s="88"/>
      <c r="J30303" s="88"/>
      <c r="K30303" s="88"/>
    </row>
    <row r="30304" spans="2:11" hidden="1" x14ac:dyDescent="0.2">
      <c r="B30304" s="88"/>
      <c r="C30304" s="88"/>
      <c r="D30304" s="88"/>
      <c r="E30304" s="88"/>
      <c r="F30304" s="88"/>
      <c r="G30304" s="88"/>
      <c r="H30304" s="88"/>
      <c r="I30304" s="88"/>
      <c r="J30304" s="88"/>
      <c r="K30304" s="88"/>
    </row>
    <row r="30305" spans="2:11" hidden="1" x14ac:dyDescent="0.2">
      <c r="B30305" s="88"/>
      <c r="C30305" s="88"/>
      <c r="D30305" s="88"/>
      <c r="E30305" s="88"/>
      <c r="F30305" s="88"/>
      <c r="G30305" s="88"/>
      <c r="H30305" s="88"/>
      <c r="I30305" s="88"/>
      <c r="J30305" s="88"/>
      <c r="K30305" s="88"/>
    </row>
    <row r="30306" spans="2:11" hidden="1" x14ac:dyDescent="0.2">
      <c r="B30306" s="88"/>
      <c r="C30306" s="88"/>
      <c r="D30306" s="88"/>
      <c r="E30306" s="88"/>
      <c r="F30306" s="88"/>
      <c r="G30306" s="88"/>
      <c r="H30306" s="88"/>
      <c r="I30306" s="88"/>
      <c r="J30306" s="88"/>
      <c r="K30306" s="88"/>
    </row>
    <row r="30307" spans="2:11" hidden="1" x14ac:dyDescent="0.2">
      <c r="B30307" s="88"/>
      <c r="C30307" s="88"/>
      <c r="D30307" s="88"/>
      <c r="E30307" s="88"/>
      <c r="F30307" s="88"/>
      <c r="G30307" s="88"/>
      <c r="H30307" s="88"/>
      <c r="I30307" s="88"/>
      <c r="J30307" s="88"/>
      <c r="K30307" s="88"/>
    </row>
    <row r="30308" spans="2:11" hidden="1" x14ac:dyDescent="0.2">
      <c r="B30308" s="88"/>
      <c r="C30308" s="88"/>
      <c r="D30308" s="88"/>
      <c r="E30308" s="88"/>
      <c r="F30308" s="88"/>
      <c r="G30308" s="88"/>
      <c r="H30308" s="88"/>
      <c r="I30308" s="88"/>
      <c r="J30308" s="88"/>
      <c r="K30308" s="88"/>
    </row>
    <row r="30309" spans="2:11" hidden="1" x14ac:dyDescent="0.2">
      <c r="B30309" s="88"/>
      <c r="C30309" s="88"/>
      <c r="D30309" s="88"/>
      <c r="E30309" s="88"/>
      <c r="F30309" s="88"/>
      <c r="G30309" s="88"/>
      <c r="H30309" s="88"/>
      <c r="I30309" s="88"/>
      <c r="J30309" s="88"/>
      <c r="K30309" s="88"/>
    </row>
    <row r="30310" spans="2:11" hidden="1" x14ac:dyDescent="0.2">
      <c r="B30310" s="88"/>
      <c r="C30310" s="88"/>
      <c r="D30310" s="88"/>
      <c r="E30310" s="88"/>
      <c r="F30310" s="88"/>
      <c r="G30310" s="88"/>
      <c r="H30310" s="88"/>
      <c r="I30310" s="88"/>
      <c r="J30310" s="88"/>
      <c r="K30310" s="88"/>
    </row>
    <row r="30311" spans="2:11" hidden="1" x14ac:dyDescent="0.2">
      <c r="B30311" s="88"/>
      <c r="C30311" s="88"/>
      <c r="D30311" s="88"/>
      <c r="E30311" s="88"/>
      <c r="F30311" s="88"/>
      <c r="G30311" s="88"/>
      <c r="H30311" s="88"/>
      <c r="I30311" s="88"/>
      <c r="J30311" s="88"/>
      <c r="K30311" s="88"/>
    </row>
    <row r="30312" spans="2:11" hidden="1" x14ac:dyDescent="0.2">
      <c r="B30312" s="88"/>
      <c r="C30312" s="88"/>
      <c r="D30312" s="88"/>
      <c r="E30312" s="88"/>
      <c r="F30312" s="88"/>
      <c r="G30312" s="88"/>
      <c r="H30312" s="88"/>
      <c r="I30312" s="88"/>
      <c r="J30312" s="88"/>
      <c r="K30312" s="88"/>
    </row>
    <row r="30313" spans="2:11" hidden="1" x14ac:dyDescent="0.2">
      <c r="B30313" s="88"/>
      <c r="C30313" s="88"/>
      <c r="D30313" s="88"/>
      <c r="E30313" s="88"/>
      <c r="F30313" s="88"/>
      <c r="G30313" s="88"/>
      <c r="H30313" s="88"/>
      <c r="I30313" s="88"/>
      <c r="J30313" s="88"/>
      <c r="K30313" s="88"/>
    </row>
    <row r="30314" spans="2:11" hidden="1" x14ac:dyDescent="0.2">
      <c r="B30314" s="88"/>
      <c r="C30314" s="88"/>
      <c r="D30314" s="88"/>
      <c r="E30314" s="88"/>
      <c r="F30314" s="88"/>
      <c r="G30314" s="88"/>
      <c r="H30314" s="88"/>
      <c r="I30314" s="88"/>
      <c r="J30314" s="88"/>
      <c r="K30314" s="88"/>
    </row>
    <row r="30315" spans="2:11" hidden="1" x14ac:dyDescent="0.2">
      <c r="B30315" s="88"/>
      <c r="C30315" s="88"/>
      <c r="D30315" s="88"/>
      <c r="E30315" s="88"/>
      <c r="F30315" s="88"/>
      <c r="G30315" s="88"/>
      <c r="H30315" s="88"/>
      <c r="I30315" s="88"/>
      <c r="J30315" s="88"/>
      <c r="K30315" s="88"/>
    </row>
    <row r="30316" spans="2:11" hidden="1" x14ac:dyDescent="0.2">
      <c r="B30316" s="88"/>
      <c r="C30316" s="88"/>
      <c r="D30316" s="88"/>
      <c r="E30316" s="88"/>
      <c r="F30316" s="88"/>
      <c r="G30316" s="88"/>
      <c r="H30316" s="88"/>
      <c r="I30316" s="88"/>
      <c r="J30316" s="88"/>
      <c r="K30316" s="88"/>
    </row>
    <row r="30317" spans="2:11" hidden="1" x14ac:dyDescent="0.2">
      <c r="B30317" s="88"/>
      <c r="C30317" s="88"/>
      <c r="D30317" s="88"/>
      <c r="E30317" s="88"/>
      <c r="F30317" s="88"/>
      <c r="G30317" s="88"/>
      <c r="H30317" s="88"/>
      <c r="I30317" s="88"/>
      <c r="J30317" s="88"/>
      <c r="K30317" s="88"/>
    </row>
    <row r="30318" spans="2:11" hidden="1" x14ac:dyDescent="0.2">
      <c r="B30318" s="88"/>
      <c r="C30318" s="88"/>
      <c r="D30318" s="88"/>
      <c r="E30318" s="88"/>
      <c r="F30318" s="88"/>
      <c r="G30318" s="88"/>
      <c r="H30318" s="88"/>
      <c r="I30318" s="88"/>
      <c r="J30318" s="88"/>
      <c r="K30318" s="88"/>
    </row>
    <row r="30319" spans="2:11" hidden="1" x14ac:dyDescent="0.2">
      <c r="B30319" s="88"/>
      <c r="C30319" s="88"/>
      <c r="D30319" s="88"/>
      <c r="E30319" s="88"/>
      <c r="F30319" s="88"/>
      <c r="G30319" s="88"/>
      <c r="H30319" s="88"/>
      <c r="I30319" s="88"/>
      <c r="J30319" s="88"/>
      <c r="K30319" s="88"/>
    </row>
    <row r="30320" spans="2:11" hidden="1" x14ac:dyDescent="0.2">
      <c r="B30320" s="88"/>
      <c r="C30320" s="88"/>
      <c r="D30320" s="88"/>
      <c r="E30320" s="88"/>
      <c r="F30320" s="88"/>
      <c r="G30320" s="88"/>
      <c r="H30320" s="88"/>
      <c r="I30320" s="88"/>
      <c r="J30320" s="88"/>
      <c r="K30320" s="88"/>
    </row>
    <row r="30321" spans="2:11" hidden="1" x14ac:dyDescent="0.2">
      <c r="B30321" s="88"/>
      <c r="C30321" s="88"/>
      <c r="D30321" s="88"/>
      <c r="E30321" s="88"/>
      <c r="F30321" s="88"/>
      <c r="G30321" s="88"/>
      <c r="H30321" s="88"/>
      <c r="I30321" s="88"/>
      <c r="J30321" s="88"/>
      <c r="K30321" s="88"/>
    </row>
    <row r="30322" spans="2:11" hidden="1" x14ac:dyDescent="0.2">
      <c r="B30322" s="88"/>
      <c r="C30322" s="88"/>
      <c r="D30322" s="88"/>
      <c r="E30322" s="88"/>
      <c r="F30322" s="88"/>
      <c r="G30322" s="88"/>
      <c r="H30322" s="88"/>
      <c r="I30322" s="88"/>
      <c r="J30322" s="88"/>
      <c r="K30322" s="88"/>
    </row>
    <row r="30323" spans="2:11" hidden="1" x14ac:dyDescent="0.2">
      <c r="B30323" s="88"/>
      <c r="C30323" s="88"/>
      <c r="D30323" s="88"/>
      <c r="E30323" s="88"/>
      <c r="F30323" s="88"/>
      <c r="G30323" s="88"/>
      <c r="H30323" s="88"/>
      <c r="I30323" s="88"/>
      <c r="J30323" s="88"/>
      <c r="K30323" s="88"/>
    </row>
    <row r="30324" spans="2:11" hidden="1" x14ac:dyDescent="0.2">
      <c r="B30324" s="88"/>
      <c r="C30324" s="88"/>
      <c r="D30324" s="88"/>
      <c r="E30324" s="88"/>
      <c r="F30324" s="88"/>
      <c r="G30324" s="88"/>
      <c r="H30324" s="88"/>
      <c r="I30324" s="88"/>
      <c r="J30324" s="88"/>
      <c r="K30324" s="88"/>
    </row>
    <row r="30325" spans="2:11" hidden="1" x14ac:dyDescent="0.2">
      <c r="B30325" s="88"/>
      <c r="C30325" s="88"/>
      <c r="D30325" s="88"/>
      <c r="E30325" s="88"/>
      <c r="F30325" s="88"/>
      <c r="G30325" s="88"/>
      <c r="H30325" s="88"/>
      <c r="I30325" s="88"/>
      <c r="J30325" s="88"/>
      <c r="K30325" s="88"/>
    </row>
    <row r="30326" spans="2:11" hidden="1" x14ac:dyDescent="0.2">
      <c r="B30326" s="88"/>
      <c r="C30326" s="88"/>
      <c r="D30326" s="88"/>
      <c r="E30326" s="88"/>
      <c r="F30326" s="88"/>
      <c r="G30326" s="88"/>
      <c r="H30326" s="88"/>
      <c r="I30326" s="88"/>
      <c r="J30326" s="88"/>
      <c r="K30326" s="88"/>
    </row>
    <row r="30327" spans="2:11" hidden="1" x14ac:dyDescent="0.2">
      <c r="B30327" s="88"/>
      <c r="C30327" s="88"/>
      <c r="D30327" s="88"/>
      <c r="E30327" s="88"/>
      <c r="F30327" s="88"/>
      <c r="G30327" s="88"/>
      <c r="H30327" s="88"/>
      <c r="I30327" s="88"/>
      <c r="J30327" s="88"/>
      <c r="K30327" s="88"/>
    </row>
    <row r="30328" spans="2:11" hidden="1" x14ac:dyDescent="0.2">
      <c r="B30328" s="88"/>
      <c r="C30328" s="88"/>
      <c r="D30328" s="88"/>
      <c r="E30328" s="88"/>
      <c r="F30328" s="88"/>
      <c r="G30328" s="88"/>
      <c r="H30328" s="88"/>
      <c r="I30328" s="88"/>
      <c r="J30328" s="88"/>
      <c r="K30328" s="88"/>
    </row>
    <row r="30329" spans="2:11" hidden="1" x14ac:dyDescent="0.2">
      <c r="B30329" s="88"/>
      <c r="C30329" s="88"/>
      <c r="D30329" s="88"/>
      <c r="E30329" s="88"/>
      <c r="F30329" s="88"/>
      <c r="G30329" s="88"/>
      <c r="H30329" s="88"/>
      <c r="I30329" s="88"/>
      <c r="J30329" s="88"/>
      <c r="K30329" s="88"/>
    </row>
    <row r="30330" spans="2:11" hidden="1" x14ac:dyDescent="0.2">
      <c r="B30330" s="88"/>
      <c r="C30330" s="88"/>
      <c r="D30330" s="88"/>
      <c r="E30330" s="88"/>
      <c r="F30330" s="88"/>
      <c r="G30330" s="88"/>
      <c r="H30330" s="88"/>
      <c r="I30330" s="88"/>
      <c r="J30330" s="88"/>
      <c r="K30330" s="88"/>
    </row>
    <row r="30331" spans="2:11" hidden="1" x14ac:dyDescent="0.2">
      <c r="B30331" s="88"/>
      <c r="C30331" s="88"/>
      <c r="D30331" s="88"/>
      <c r="E30331" s="88"/>
      <c r="F30331" s="88"/>
      <c r="G30331" s="88"/>
      <c r="H30331" s="88"/>
      <c r="I30331" s="88"/>
      <c r="J30331" s="88"/>
      <c r="K30331" s="88"/>
    </row>
    <row r="30332" spans="2:11" hidden="1" x14ac:dyDescent="0.2">
      <c r="B30332" s="88"/>
      <c r="C30332" s="88"/>
      <c r="D30332" s="88"/>
      <c r="E30332" s="88"/>
      <c r="F30332" s="88"/>
      <c r="G30332" s="88"/>
      <c r="H30332" s="88"/>
      <c r="I30332" s="88"/>
      <c r="J30332" s="88"/>
      <c r="K30332" s="88"/>
    </row>
    <row r="30333" spans="2:11" hidden="1" x14ac:dyDescent="0.2">
      <c r="B30333" s="88"/>
      <c r="C30333" s="88"/>
      <c r="D30333" s="88"/>
      <c r="E30333" s="88"/>
      <c r="F30333" s="88"/>
      <c r="G30333" s="88"/>
      <c r="H30333" s="88"/>
      <c r="I30333" s="88"/>
      <c r="J30333" s="88"/>
      <c r="K30333" s="88"/>
    </row>
    <row r="30334" spans="2:11" hidden="1" x14ac:dyDescent="0.2">
      <c r="B30334" s="88"/>
      <c r="C30334" s="88"/>
      <c r="D30334" s="88"/>
      <c r="E30334" s="88"/>
      <c r="F30334" s="88"/>
      <c r="G30334" s="88"/>
      <c r="H30334" s="88"/>
      <c r="I30334" s="88"/>
      <c r="J30334" s="88"/>
      <c r="K30334" s="88"/>
    </row>
    <row r="30335" spans="2:11" hidden="1" x14ac:dyDescent="0.2">
      <c r="B30335" s="88"/>
      <c r="C30335" s="88"/>
      <c r="D30335" s="88"/>
      <c r="E30335" s="88"/>
      <c r="F30335" s="88"/>
      <c r="G30335" s="88"/>
      <c r="H30335" s="88"/>
      <c r="I30335" s="88"/>
      <c r="J30335" s="88"/>
      <c r="K30335" s="88"/>
    </row>
    <row r="30336" spans="2:11" hidden="1" x14ac:dyDescent="0.2">
      <c r="B30336" s="88"/>
      <c r="C30336" s="88"/>
      <c r="D30336" s="88"/>
      <c r="E30336" s="88"/>
      <c r="F30336" s="88"/>
      <c r="G30336" s="88"/>
      <c r="H30336" s="88"/>
      <c r="I30336" s="88"/>
      <c r="J30336" s="88"/>
      <c r="K30336" s="88"/>
    </row>
    <row r="30337" spans="2:11" hidden="1" x14ac:dyDescent="0.2">
      <c r="B30337" s="88"/>
      <c r="C30337" s="88"/>
      <c r="D30337" s="88"/>
      <c r="E30337" s="88"/>
      <c r="F30337" s="88"/>
      <c r="G30337" s="88"/>
      <c r="H30337" s="88"/>
      <c r="I30337" s="88"/>
      <c r="J30337" s="88"/>
      <c r="K30337" s="88"/>
    </row>
    <row r="30338" spans="2:11" hidden="1" x14ac:dyDescent="0.2">
      <c r="B30338" s="88"/>
      <c r="C30338" s="88"/>
      <c r="D30338" s="88"/>
      <c r="E30338" s="88"/>
      <c r="F30338" s="88"/>
      <c r="G30338" s="88"/>
      <c r="H30338" s="88"/>
      <c r="I30338" s="88"/>
      <c r="J30338" s="88"/>
      <c r="K30338" s="88"/>
    </row>
    <row r="30339" spans="2:11" hidden="1" x14ac:dyDescent="0.2">
      <c r="B30339" s="88"/>
      <c r="C30339" s="88"/>
      <c r="D30339" s="88"/>
      <c r="E30339" s="88"/>
      <c r="F30339" s="88"/>
      <c r="G30339" s="88"/>
      <c r="H30339" s="88"/>
      <c r="I30339" s="88"/>
      <c r="J30339" s="88"/>
      <c r="K30339" s="88"/>
    </row>
    <row r="30340" spans="2:11" hidden="1" x14ac:dyDescent="0.2">
      <c r="B30340" s="88"/>
      <c r="C30340" s="88"/>
      <c r="D30340" s="88"/>
      <c r="E30340" s="88"/>
      <c r="F30340" s="88"/>
      <c r="G30340" s="88"/>
      <c r="H30340" s="88"/>
      <c r="I30340" s="88"/>
      <c r="J30340" s="88"/>
      <c r="K30340" s="88"/>
    </row>
    <row r="30341" spans="2:11" hidden="1" x14ac:dyDescent="0.2">
      <c r="B30341" s="88"/>
      <c r="C30341" s="88"/>
      <c r="D30341" s="88"/>
      <c r="E30341" s="88"/>
      <c r="F30341" s="88"/>
      <c r="G30341" s="88"/>
      <c r="H30341" s="88"/>
      <c r="I30341" s="88"/>
      <c r="J30341" s="88"/>
      <c r="K30341" s="88"/>
    </row>
    <row r="30342" spans="2:11" hidden="1" x14ac:dyDescent="0.2">
      <c r="B30342" s="88"/>
      <c r="C30342" s="88"/>
      <c r="D30342" s="88"/>
      <c r="E30342" s="88"/>
      <c r="F30342" s="88"/>
      <c r="G30342" s="88"/>
      <c r="H30342" s="88"/>
      <c r="I30342" s="88"/>
      <c r="J30342" s="88"/>
      <c r="K30342" s="88"/>
    </row>
    <row r="30343" spans="2:11" hidden="1" x14ac:dyDescent="0.2">
      <c r="B30343" s="88"/>
      <c r="C30343" s="88"/>
      <c r="D30343" s="88"/>
      <c r="E30343" s="88"/>
      <c r="F30343" s="88"/>
      <c r="G30343" s="88"/>
      <c r="H30343" s="88"/>
      <c r="I30343" s="88"/>
      <c r="J30343" s="88"/>
      <c r="K30343" s="88"/>
    </row>
    <row r="30344" spans="2:11" hidden="1" x14ac:dyDescent="0.2">
      <c r="B30344" s="88"/>
      <c r="C30344" s="88"/>
      <c r="D30344" s="88"/>
      <c r="E30344" s="88"/>
      <c r="F30344" s="88"/>
      <c r="G30344" s="88"/>
      <c r="H30344" s="88"/>
      <c r="I30344" s="88"/>
      <c r="J30344" s="88"/>
      <c r="K30344" s="88"/>
    </row>
    <row r="30345" spans="2:11" hidden="1" x14ac:dyDescent="0.2">
      <c r="B30345" s="88"/>
      <c r="C30345" s="88"/>
      <c r="D30345" s="88"/>
      <c r="E30345" s="88"/>
      <c r="F30345" s="88"/>
      <c r="G30345" s="88"/>
      <c r="H30345" s="88"/>
      <c r="I30345" s="88"/>
      <c r="J30345" s="88"/>
      <c r="K30345" s="88"/>
    </row>
    <row r="30346" spans="2:11" hidden="1" x14ac:dyDescent="0.2">
      <c r="B30346" s="88"/>
      <c r="C30346" s="88"/>
      <c r="D30346" s="88"/>
      <c r="E30346" s="88"/>
      <c r="F30346" s="88"/>
      <c r="G30346" s="88"/>
      <c r="H30346" s="88"/>
      <c r="I30346" s="88"/>
      <c r="J30346" s="88"/>
      <c r="K30346" s="88"/>
    </row>
    <row r="30347" spans="2:11" hidden="1" x14ac:dyDescent="0.2">
      <c r="B30347" s="88"/>
      <c r="C30347" s="88"/>
      <c r="D30347" s="88"/>
      <c r="E30347" s="88"/>
      <c r="F30347" s="88"/>
      <c r="G30347" s="88"/>
      <c r="H30347" s="88"/>
      <c r="I30347" s="88"/>
      <c r="J30347" s="88"/>
      <c r="K30347" s="88"/>
    </row>
    <row r="30348" spans="2:11" hidden="1" x14ac:dyDescent="0.2">
      <c r="B30348" s="88"/>
      <c r="C30348" s="88"/>
      <c r="D30348" s="88"/>
      <c r="E30348" s="88"/>
      <c r="F30348" s="88"/>
      <c r="G30348" s="88"/>
      <c r="H30348" s="88"/>
      <c r="I30348" s="88"/>
      <c r="J30348" s="88"/>
      <c r="K30348" s="88"/>
    </row>
    <row r="30349" spans="2:11" hidden="1" x14ac:dyDescent="0.2">
      <c r="B30349" s="88"/>
      <c r="C30349" s="88"/>
      <c r="D30349" s="88"/>
      <c r="E30349" s="88"/>
      <c r="F30349" s="88"/>
      <c r="G30349" s="88"/>
      <c r="H30349" s="88"/>
      <c r="I30349" s="88"/>
      <c r="J30349" s="88"/>
      <c r="K30349" s="88"/>
    </row>
    <row r="30350" spans="2:11" hidden="1" x14ac:dyDescent="0.2">
      <c r="B30350" s="88"/>
      <c r="C30350" s="88"/>
      <c r="D30350" s="88"/>
      <c r="E30350" s="88"/>
      <c r="F30350" s="88"/>
      <c r="G30350" s="88"/>
      <c r="H30350" s="88"/>
      <c r="I30350" s="88"/>
      <c r="J30350" s="88"/>
      <c r="K30350" s="88"/>
    </row>
    <row r="30351" spans="2:11" hidden="1" x14ac:dyDescent="0.2">
      <c r="B30351" s="88"/>
      <c r="C30351" s="88"/>
      <c r="D30351" s="88"/>
      <c r="E30351" s="88"/>
      <c r="F30351" s="88"/>
      <c r="G30351" s="88"/>
      <c r="H30351" s="88"/>
      <c r="I30351" s="88"/>
      <c r="J30351" s="88"/>
      <c r="K30351" s="88"/>
    </row>
    <row r="30352" spans="2:11" hidden="1" x14ac:dyDescent="0.2">
      <c r="B30352" s="88"/>
      <c r="C30352" s="88"/>
      <c r="D30352" s="88"/>
      <c r="E30352" s="88"/>
      <c r="F30352" s="88"/>
      <c r="G30352" s="88"/>
      <c r="H30352" s="88"/>
      <c r="I30352" s="88"/>
      <c r="J30352" s="88"/>
      <c r="K30352" s="88"/>
    </row>
    <row r="30353" spans="2:11" hidden="1" x14ac:dyDescent="0.2">
      <c r="B30353" s="88"/>
      <c r="C30353" s="88"/>
      <c r="D30353" s="88"/>
      <c r="E30353" s="88"/>
      <c r="F30353" s="88"/>
      <c r="G30353" s="88"/>
      <c r="H30353" s="88"/>
      <c r="I30353" s="88"/>
      <c r="J30353" s="88"/>
      <c r="K30353" s="88"/>
    </row>
    <row r="30354" spans="2:11" hidden="1" x14ac:dyDescent="0.2">
      <c r="B30354" s="88"/>
      <c r="C30354" s="88"/>
      <c r="D30354" s="88"/>
      <c r="E30354" s="88"/>
      <c r="F30354" s="88"/>
      <c r="G30354" s="88"/>
      <c r="H30354" s="88"/>
      <c r="I30354" s="88"/>
      <c r="J30354" s="88"/>
      <c r="K30354" s="88"/>
    </row>
    <row r="30355" spans="2:11" hidden="1" x14ac:dyDescent="0.2">
      <c r="B30355" s="88"/>
      <c r="C30355" s="88"/>
      <c r="D30355" s="88"/>
      <c r="E30355" s="88"/>
      <c r="F30355" s="88"/>
      <c r="G30355" s="88"/>
      <c r="H30355" s="88"/>
      <c r="I30355" s="88"/>
      <c r="J30355" s="88"/>
      <c r="K30355" s="88"/>
    </row>
    <row r="30356" spans="2:11" hidden="1" x14ac:dyDescent="0.2">
      <c r="B30356" s="88"/>
      <c r="C30356" s="88"/>
      <c r="D30356" s="88"/>
      <c r="E30356" s="88"/>
      <c r="F30356" s="88"/>
      <c r="G30356" s="88"/>
      <c r="H30356" s="88"/>
      <c r="I30356" s="88"/>
      <c r="J30356" s="88"/>
      <c r="K30356" s="88"/>
    </row>
    <row r="30357" spans="2:11" hidden="1" x14ac:dyDescent="0.2">
      <c r="B30357" s="88"/>
      <c r="C30357" s="88"/>
      <c r="D30357" s="88"/>
      <c r="E30357" s="88"/>
      <c r="F30357" s="88"/>
      <c r="G30357" s="88"/>
      <c r="H30357" s="88"/>
      <c r="I30357" s="88"/>
      <c r="J30357" s="88"/>
      <c r="K30357" s="88"/>
    </row>
    <row r="30358" spans="2:11" hidden="1" x14ac:dyDescent="0.2">
      <c r="B30358" s="88"/>
      <c r="C30358" s="88"/>
      <c r="D30358" s="88"/>
      <c r="E30358" s="88"/>
      <c r="F30358" s="88"/>
      <c r="G30358" s="88"/>
      <c r="H30358" s="88"/>
      <c r="I30358" s="88"/>
      <c r="J30358" s="88"/>
      <c r="K30358" s="88"/>
    </row>
    <row r="30359" spans="2:11" hidden="1" x14ac:dyDescent="0.2">
      <c r="B30359" s="88"/>
      <c r="C30359" s="88"/>
      <c r="D30359" s="88"/>
      <c r="E30359" s="88"/>
      <c r="F30359" s="88"/>
      <c r="G30359" s="88"/>
      <c r="H30359" s="88"/>
      <c r="I30359" s="88"/>
      <c r="J30359" s="88"/>
      <c r="K30359" s="88"/>
    </row>
    <row r="30360" spans="2:11" hidden="1" x14ac:dyDescent="0.2">
      <c r="B30360" s="88"/>
      <c r="C30360" s="88"/>
      <c r="D30360" s="88"/>
      <c r="E30360" s="88"/>
      <c r="F30360" s="88"/>
      <c r="G30360" s="88"/>
      <c r="H30360" s="88"/>
      <c r="I30360" s="88"/>
      <c r="J30360" s="88"/>
      <c r="K30360" s="88"/>
    </row>
    <row r="30361" spans="2:11" hidden="1" x14ac:dyDescent="0.2">
      <c r="B30361" s="88"/>
      <c r="C30361" s="88"/>
      <c r="D30361" s="88"/>
      <c r="E30361" s="88"/>
      <c r="F30361" s="88"/>
      <c r="G30361" s="88"/>
      <c r="H30361" s="88"/>
      <c r="I30361" s="88"/>
      <c r="J30361" s="88"/>
      <c r="K30361" s="88"/>
    </row>
    <row r="30362" spans="2:11" hidden="1" x14ac:dyDescent="0.2">
      <c r="B30362" s="88"/>
      <c r="C30362" s="88"/>
      <c r="D30362" s="88"/>
      <c r="E30362" s="88"/>
      <c r="F30362" s="88"/>
      <c r="G30362" s="88"/>
      <c r="H30362" s="88"/>
      <c r="I30362" s="88"/>
      <c r="J30362" s="88"/>
      <c r="K30362" s="88"/>
    </row>
    <row r="30363" spans="2:11" hidden="1" x14ac:dyDescent="0.2">
      <c r="B30363" s="88"/>
      <c r="C30363" s="88"/>
      <c r="D30363" s="88"/>
      <c r="E30363" s="88"/>
      <c r="F30363" s="88"/>
      <c r="G30363" s="88"/>
      <c r="H30363" s="88"/>
      <c r="I30363" s="88"/>
      <c r="J30363" s="88"/>
      <c r="K30363" s="88"/>
    </row>
    <row r="30364" spans="2:11" hidden="1" x14ac:dyDescent="0.2">
      <c r="B30364" s="88"/>
      <c r="C30364" s="88"/>
      <c r="D30364" s="88"/>
      <c r="E30364" s="88"/>
      <c r="F30364" s="88"/>
      <c r="G30364" s="88"/>
      <c r="H30364" s="88"/>
      <c r="I30364" s="88"/>
      <c r="J30364" s="88"/>
      <c r="K30364" s="88"/>
    </row>
    <row r="30365" spans="2:11" hidden="1" x14ac:dyDescent="0.2">
      <c r="B30365" s="88"/>
      <c r="C30365" s="88"/>
      <c r="D30365" s="88"/>
      <c r="E30365" s="88"/>
      <c r="F30365" s="88"/>
      <c r="G30365" s="88"/>
      <c r="H30365" s="88"/>
      <c r="I30365" s="88"/>
      <c r="J30365" s="88"/>
      <c r="K30365" s="88"/>
    </row>
    <row r="30366" spans="2:11" hidden="1" x14ac:dyDescent="0.2">
      <c r="B30366" s="88"/>
      <c r="C30366" s="88"/>
      <c r="D30366" s="88"/>
      <c r="E30366" s="88"/>
      <c r="F30366" s="88"/>
      <c r="G30366" s="88"/>
      <c r="H30366" s="88"/>
      <c r="I30366" s="88"/>
      <c r="J30366" s="88"/>
      <c r="K30366" s="88"/>
    </row>
    <row r="30367" spans="2:11" hidden="1" x14ac:dyDescent="0.2">
      <c r="B30367" s="88"/>
      <c r="C30367" s="88"/>
      <c r="D30367" s="88"/>
      <c r="E30367" s="88"/>
      <c r="F30367" s="88"/>
      <c r="G30367" s="88"/>
      <c r="H30367" s="88"/>
      <c r="I30367" s="88"/>
      <c r="J30367" s="88"/>
      <c r="K30367" s="88"/>
    </row>
    <row r="30368" spans="2:11" hidden="1" x14ac:dyDescent="0.2">
      <c r="B30368" s="88"/>
      <c r="C30368" s="88"/>
      <c r="D30368" s="88"/>
      <c r="E30368" s="88"/>
      <c r="F30368" s="88"/>
      <c r="G30368" s="88"/>
      <c r="H30368" s="88"/>
      <c r="I30368" s="88"/>
      <c r="J30368" s="88"/>
      <c r="K30368" s="88"/>
    </row>
    <row r="30369" spans="2:11" hidden="1" x14ac:dyDescent="0.2">
      <c r="B30369" s="88"/>
      <c r="C30369" s="88"/>
      <c r="D30369" s="88"/>
      <c r="E30369" s="88"/>
      <c r="F30369" s="88"/>
      <c r="G30369" s="88"/>
      <c r="H30369" s="88"/>
      <c r="I30369" s="88"/>
      <c r="J30369" s="88"/>
      <c r="K30369" s="88"/>
    </row>
    <row r="30370" spans="2:11" hidden="1" x14ac:dyDescent="0.2">
      <c r="B30370" s="88"/>
      <c r="C30370" s="88"/>
      <c r="D30370" s="88"/>
      <c r="E30370" s="88"/>
      <c r="F30370" s="88"/>
      <c r="G30370" s="88"/>
      <c r="H30370" s="88"/>
      <c r="I30370" s="88"/>
      <c r="J30370" s="88"/>
      <c r="K30370" s="88"/>
    </row>
    <row r="30371" spans="2:11" hidden="1" x14ac:dyDescent="0.2">
      <c r="B30371" s="88"/>
      <c r="C30371" s="88"/>
      <c r="D30371" s="88"/>
      <c r="E30371" s="88"/>
      <c r="F30371" s="88"/>
      <c r="G30371" s="88"/>
      <c r="H30371" s="88"/>
      <c r="I30371" s="88"/>
      <c r="J30371" s="88"/>
      <c r="K30371" s="88"/>
    </row>
    <row r="30372" spans="2:11" hidden="1" x14ac:dyDescent="0.2">
      <c r="B30372" s="88"/>
      <c r="C30372" s="88"/>
      <c r="D30372" s="88"/>
      <c r="E30372" s="88"/>
      <c r="F30372" s="88"/>
      <c r="G30372" s="88"/>
      <c r="H30372" s="88"/>
      <c r="I30372" s="88"/>
      <c r="J30372" s="88"/>
      <c r="K30372" s="88"/>
    </row>
    <row r="30373" spans="2:11" hidden="1" x14ac:dyDescent="0.2">
      <c r="B30373" s="88"/>
      <c r="C30373" s="88"/>
      <c r="D30373" s="88"/>
      <c r="E30373" s="88"/>
      <c r="F30373" s="88"/>
      <c r="G30373" s="88"/>
      <c r="H30373" s="88"/>
      <c r="I30373" s="88"/>
      <c r="J30373" s="88"/>
      <c r="K30373" s="88"/>
    </row>
    <row r="30374" spans="2:11" hidden="1" x14ac:dyDescent="0.2">
      <c r="B30374" s="88"/>
      <c r="C30374" s="88"/>
      <c r="D30374" s="88"/>
      <c r="E30374" s="88"/>
      <c r="F30374" s="88"/>
      <c r="G30374" s="88"/>
      <c r="H30374" s="88"/>
      <c r="I30374" s="88"/>
      <c r="J30374" s="88"/>
      <c r="K30374" s="88"/>
    </row>
    <row r="30375" spans="2:11" hidden="1" x14ac:dyDescent="0.2">
      <c r="B30375" s="88"/>
      <c r="C30375" s="88"/>
      <c r="D30375" s="88"/>
      <c r="E30375" s="88"/>
      <c r="F30375" s="88"/>
      <c r="G30375" s="88"/>
      <c r="H30375" s="88"/>
      <c r="I30375" s="88"/>
      <c r="J30375" s="88"/>
      <c r="K30375" s="88"/>
    </row>
    <row r="30376" spans="2:11" hidden="1" x14ac:dyDescent="0.2">
      <c r="B30376" s="88"/>
      <c r="C30376" s="88"/>
      <c r="D30376" s="88"/>
      <c r="E30376" s="88"/>
      <c r="F30376" s="88"/>
      <c r="G30376" s="88"/>
      <c r="H30376" s="88"/>
      <c r="I30376" s="88"/>
      <c r="J30376" s="88"/>
      <c r="K30376" s="88"/>
    </row>
    <row r="30377" spans="2:11" hidden="1" x14ac:dyDescent="0.2">
      <c r="B30377" s="88"/>
      <c r="C30377" s="88"/>
      <c r="D30377" s="88"/>
      <c r="E30377" s="88"/>
      <c r="F30377" s="88"/>
      <c r="G30377" s="88"/>
      <c r="H30377" s="88"/>
      <c r="I30377" s="88"/>
      <c r="J30377" s="88"/>
      <c r="K30377" s="88"/>
    </row>
    <row r="30378" spans="2:11" hidden="1" x14ac:dyDescent="0.2">
      <c r="B30378" s="88"/>
      <c r="C30378" s="88"/>
      <c r="D30378" s="88"/>
      <c r="E30378" s="88"/>
      <c r="F30378" s="88"/>
      <c r="G30378" s="88"/>
      <c r="H30378" s="88"/>
      <c r="I30378" s="88"/>
      <c r="J30378" s="88"/>
      <c r="K30378" s="88"/>
    </row>
    <row r="30379" spans="2:11" hidden="1" x14ac:dyDescent="0.2">
      <c r="B30379" s="88"/>
      <c r="C30379" s="88"/>
      <c r="D30379" s="88"/>
      <c r="E30379" s="88"/>
      <c r="F30379" s="88"/>
      <c r="G30379" s="88"/>
      <c r="H30379" s="88"/>
      <c r="I30379" s="88"/>
      <c r="J30379" s="88"/>
      <c r="K30379" s="88"/>
    </row>
    <row r="30380" spans="2:11" hidden="1" x14ac:dyDescent="0.2">
      <c r="B30380" s="88"/>
      <c r="C30380" s="88"/>
      <c r="D30380" s="88"/>
      <c r="E30380" s="88"/>
      <c r="F30380" s="88"/>
      <c r="G30380" s="88"/>
      <c r="H30380" s="88"/>
      <c r="I30380" s="88"/>
      <c r="J30380" s="88"/>
      <c r="K30380" s="88"/>
    </row>
    <row r="30381" spans="2:11" hidden="1" x14ac:dyDescent="0.2">
      <c r="B30381" s="88"/>
      <c r="C30381" s="88"/>
      <c r="D30381" s="88"/>
      <c r="E30381" s="88"/>
      <c r="F30381" s="88"/>
      <c r="G30381" s="88"/>
      <c r="H30381" s="88"/>
      <c r="I30381" s="88"/>
      <c r="J30381" s="88"/>
      <c r="K30381" s="88"/>
    </row>
    <row r="30382" spans="2:11" hidden="1" x14ac:dyDescent="0.2">
      <c r="B30382" s="88"/>
      <c r="C30382" s="88"/>
      <c r="D30382" s="88"/>
      <c r="E30382" s="88"/>
      <c r="F30382" s="88"/>
      <c r="G30382" s="88"/>
      <c r="H30382" s="88"/>
      <c r="I30382" s="88"/>
      <c r="J30382" s="88"/>
      <c r="K30382" s="88"/>
    </row>
    <row r="30383" spans="2:11" hidden="1" x14ac:dyDescent="0.2">
      <c r="B30383" s="88"/>
      <c r="C30383" s="88"/>
      <c r="D30383" s="88"/>
      <c r="E30383" s="88"/>
      <c r="F30383" s="88"/>
      <c r="G30383" s="88"/>
      <c r="H30383" s="88"/>
      <c r="I30383" s="88"/>
      <c r="J30383" s="88"/>
      <c r="K30383" s="88"/>
    </row>
    <row r="30384" spans="2:11" hidden="1" x14ac:dyDescent="0.2">
      <c r="B30384" s="88"/>
      <c r="C30384" s="88"/>
      <c r="D30384" s="88"/>
      <c r="E30384" s="88"/>
      <c r="F30384" s="88"/>
      <c r="G30384" s="88"/>
      <c r="H30384" s="88"/>
      <c r="I30384" s="88"/>
      <c r="J30384" s="88"/>
      <c r="K30384" s="88"/>
    </row>
    <row r="30385" spans="2:11" hidden="1" x14ac:dyDescent="0.2">
      <c r="B30385" s="88"/>
      <c r="C30385" s="88"/>
      <c r="D30385" s="88"/>
      <c r="E30385" s="88"/>
      <c r="F30385" s="88"/>
      <c r="G30385" s="88"/>
      <c r="H30385" s="88"/>
      <c r="I30385" s="88"/>
      <c r="J30385" s="88"/>
      <c r="K30385" s="88"/>
    </row>
    <row r="30386" spans="2:11" hidden="1" x14ac:dyDescent="0.2">
      <c r="B30386" s="88"/>
      <c r="C30386" s="88"/>
      <c r="D30386" s="88"/>
      <c r="E30386" s="88"/>
      <c r="F30386" s="88"/>
      <c r="G30386" s="88"/>
      <c r="H30386" s="88"/>
      <c r="I30386" s="88"/>
      <c r="J30386" s="88"/>
      <c r="K30386" s="88"/>
    </row>
    <row r="30387" spans="2:11" hidden="1" x14ac:dyDescent="0.2">
      <c r="B30387" s="88"/>
      <c r="C30387" s="88"/>
      <c r="D30387" s="88"/>
      <c r="E30387" s="88"/>
      <c r="F30387" s="88"/>
      <c r="G30387" s="88"/>
      <c r="H30387" s="88"/>
      <c r="I30387" s="88"/>
      <c r="J30387" s="88"/>
      <c r="K30387" s="88"/>
    </row>
    <row r="30388" spans="2:11" hidden="1" x14ac:dyDescent="0.2">
      <c r="B30388" s="88"/>
      <c r="C30388" s="88"/>
      <c r="D30388" s="88"/>
      <c r="E30388" s="88"/>
      <c r="F30388" s="88"/>
      <c r="G30388" s="88"/>
      <c r="H30388" s="88"/>
      <c r="I30388" s="88"/>
      <c r="J30388" s="88"/>
      <c r="K30388" s="88"/>
    </row>
    <row r="30389" spans="2:11" hidden="1" x14ac:dyDescent="0.2">
      <c r="B30389" s="88"/>
      <c r="C30389" s="88"/>
      <c r="D30389" s="88"/>
      <c r="E30389" s="88"/>
      <c r="F30389" s="88"/>
      <c r="G30389" s="88"/>
      <c r="H30389" s="88"/>
      <c r="I30389" s="88"/>
      <c r="J30389" s="88"/>
      <c r="K30389" s="88"/>
    </row>
    <row r="30390" spans="2:11" hidden="1" x14ac:dyDescent="0.2">
      <c r="B30390" s="88"/>
      <c r="C30390" s="88"/>
      <c r="D30390" s="88"/>
      <c r="E30390" s="88"/>
      <c r="F30390" s="88"/>
      <c r="G30390" s="88"/>
      <c r="H30390" s="88"/>
      <c r="I30390" s="88"/>
      <c r="J30390" s="88"/>
      <c r="K30390" s="88"/>
    </row>
    <row r="30391" spans="2:11" hidden="1" x14ac:dyDescent="0.2">
      <c r="B30391" s="88"/>
      <c r="C30391" s="88"/>
      <c r="D30391" s="88"/>
      <c r="E30391" s="88"/>
      <c r="F30391" s="88"/>
      <c r="G30391" s="88"/>
      <c r="H30391" s="88"/>
      <c r="I30391" s="88"/>
      <c r="J30391" s="88"/>
      <c r="K30391" s="88"/>
    </row>
    <row r="30392" spans="2:11" hidden="1" x14ac:dyDescent="0.2">
      <c r="B30392" s="88"/>
      <c r="C30392" s="88"/>
      <c r="D30392" s="88"/>
      <c r="E30392" s="88"/>
      <c r="F30392" s="88"/>
      <c r="G30392" s="88"/>
      <c r="H30392" s="88"/>
      <c r="I30392" s="88"/>
      <c r="J30392" s="88"/>
      <c r="K30392" s="88"/>
    </row>
    <row r="30393" spans="2:11" hidden="1" x14ac:dyDescent="0.2">
      <c r="B30393" s="88"/>
      <c r="C30393" s="88"/>
      <c r="D30393" s="88"/>
      <c r="E30393" s="88"/>
      <c r="F30393" s="88"/>
      <c r="G30393" s="88"/>
      <c r="H30393" s="88"/>
      <c r="I30393" s="88"/>
      <c r="J30393" s="88"/>
      <c r="K30393" s="88"/>
    </row>
    <row r="30394" spans="2:11" hidden="1" x14ac:dyDescent="0.2">
      <c r="B30394" s="88"/>
      <c r="C30394" s="88"/>
      <c r="D30394" s="88"/>
      <c r="E30394" s="88"/>
      <c r="F30394" s="88"/>
      <c r="G30394" s="88"/>
      <c r="H30394" s="88"/>
      <c r="I30394" s="88"/>
      <c r="J30394" s="88"/>
      <c r="K30394" s="88"/>
    </row>
    <row r="30395" spans="2:11" hidden="1" x14ac:dyDescent="0.2">
      <c r="B30395" s="88"/>
      <c r="C30395" s="88"/>
      <c r="D30395" s="88"/>
      <c r="E30395" s="88"/>
      <c r="F30395" s="88"/>
      <c r="G30395" s="88"/>
      <c r="H30395" s="88"/>
      <c r="I30395" s="88"/>
      <c r="J30395" s="88"/>
      <c r="K30395" s="88"/>
    </row>
    <row r="30396" spans="2:11" hidden="1" x14ac:dyDescent="0.2">
      <c r="B30396" s="88"/>
      <c r="C30396" s="88"/>
      <c r="D30396" s="88"/>
      <c r="E30396" s="88"/>
      <c r="F30396" s="88"/>
      <c r="G30396" s="88"/>
      <c r="H30396" s="88"/>
      <c r="I30396" s="88"/>
      <c r="J30396" s="88"/>
      <c r="K30396" s="88"/>
    </row>
    <row r="30397" spans="2:11" hidden="1" x14ac:dyDescent="0.2">
      <c r="B30397" s="88"/>
      <c r="C30397" s="88"/>
      <c r="D30397" s="88"/>
      <c r="E30397" s="88"/>
      <c r="F30397" s="88"/>
      <c r="G30397" s="88"/>
      <c r="H30397" s="88"/>
      <c r="I30397" s="88"/>
      <c r="J30397" s="88"/>
      <c r="K30397" s="88"/>
    </row>
    <row r="30398" spans="2:11" hidden="1" x14ac:dyDescent="0.2">
      <c r="B30398" s="88"/>
      <c r="C30398" s="88"/>
      <c r="D30398" s="88"/>
      <c r="E30398" s="88"/>
      <c r="F30398" s="88"/>
      <c r="G30398" s="88"/>
      <c r="H30398" s="88"/>
      <c r="I30398" s="88"/>
      <c r="J30398" s="88"/>
      <c r="K30398" s="88"/>
    </row>
    <row r="30399" spans="2:11" hidden="1" x14ac:dyDescent="0.2">
      <c r="B30399" s="88"/>
      <c r="C30399" s="88"/>
      <c r="D30399" s="88"/>
      <c r="E30399" s="88"/>
      <c r="F30399" s="88"/>
      <c r="G30399" s="88"/>
      <c r="H30399" s="88"/>
      <c r="I30399" s="88"/>
      <c r="J30399" s="88"/>
      <c r="K30399" s="88"/>
    </row>
    <row r="30400" spans="2:11" hidden="1" x14ac:dyDescent="0.2">
      <c r="B30400" s="88"/>
      <c r="C30400" s="88"/>
      <c r="D30400" s="88"/>
      <c r="E30400" s="88"/>
      <c r="F30400" s="88"/>
      <c r="G30400" s="88"/>
      <c r="H30400" s="88"/>
      <c r="I30400" s="88"/>
      <c r="J30400" s="88"/>
      <c r="K30400" s="88"/>
    </row>
    <row r="30401" spans="2:11" hidden="1" x14ac:dyDescent="0.2">
      <c r="B30401" s="88"/>
      <c r="C30401" s="88"/>
      <c r="D30401" s="88"/>
      <c r="E30401" s="88"/>
      <c r="F30401" s="88"/>
      <c r="G30401" s="88"/>
      <c r="H30401" s="88"/>
      <c r="I30401" s="88"/>
      <c r="J30401" s="88"/>
      <c r="K30401" s="88"/>
    </row>
    <row r="30402" spans="2:11" hidden="1" x14ac:dyDescent="0.2">
      <c r="B30402" s="88"/>
      <c r="C30402" s="88"/>
      <c r="D30402" s="88"/>
      <c r="E30402" s="88"/>
      <c r="F30402" s="88"/>
      <c r="G30402" s="88"/>
      <c r="H30402" s="88"/>
      <c r="I30402" s="88"/>
      <c r="J30402" s="88"/>
      <c r="K30402" s="88"/>
    </row>
    <row r="30403" spans="2:11" hidden="1" x14ac:dyDescent="0.2">
      <c r="B30403" s="88"/>
      <c r="C30403" s="88"/>
      <c r="D30403" s="88"/>
      <c r="E30403" s="88"/>
      <c r="F30403" s="88"/>
      <c r="G30403" s="88"/>
      <c r="H30403" s="88"/>
      <c r="I30403" s="88"/>
      <c r="J30403" s="88"/>
      <c r="K30403" s="88"/>
    </row>
    <row r="30404" spans="2:11" hidden="1" x14ac:dyDescent="0.2">
      <c r="B30404" s="88"/>
      <c r="C30404" s="88"/>
      <c r="D30404" s="88"/>
      <c r="E30404" s="88"/>
      <c r="F30404" s="88"/>
      <c r="G30404" s="88"/>
      <c r="H30404" s="88"/>
      <c r="I30404" s="88"/>
      <c r="J30404" s="88"/>
      <c r="K30404" s="88"/>
    </row>
    <row r="30405" spans="2:11" hidden="1" x14ac:dyDescent="0.2">
      <c r="B30405" s="88"/>
      <c r="C30405" s="88"/>
      <c r="D30405" s="88"/>
      <c r="E30405" s="88"/>
      <c r="F30405" s="88"/>
      <c r="G30405" s="88"/>
      <c r="H30405" s="88"/>
      <c r="I30405" s="88"/>
      <c r="J30405" s="88"/>
      <c r="K30405" s="88"/>
    </row>
    <row r="30406" spans="2:11" hidden="1" x14ac:dyDescent="0.2">
      <c r="B30406" s="88"/>
      <c r="C30406" s="88"/>
      <c r="D30406" s="88"/>
      <c r="E30406" s="88"/>
      <c r="F30406" s="88"/>
      <c r="G30406" s="88"/>
      <c r="H30406" s="88"/>
      <c r="I30406" s="88"/>
      <c r="J30406" s="88"/>
      <c r="K30406" s="88"/>
    </row>
    <row r="30407" spans="2:11" hidden="1" x14ac:dyDescent="0.2">
      <c r="B30407" s="88"/>
      <c r="C30407" s="88"/>
      <c r="D30407" s="88"/>
      <c r="E30407" s="88"/>
      <c r="F30407" s="88"/>
      <c r="G30407" s="88"/>
      <c r="H30407" s="88"/>
      <c r="I30407" s="88"/>
      <c r="J30407" s="88"/>
      <c r="K30407" s="88"/>
    </row>
    <row r="30408" spans="2:11" hidden="1" x14ac:dyDescent="0.2">
      <c r="B30408" s="88"/>
      <c r="C30408" s="88"/>
      <c r="D30408" s="88"/>
      <c r="E30408" s="88"/>
      <c r="F30408" s="88"/>
      <c r="G30408" s="88"/>
      <c r="H30408" s="88"/>
      <c r="I30408" s="88"/>
      <c r="J30408" s="88"/>
      <c r="K30408" s="88"/>
    </row>
    <row r="30409" spans="2:11" hidden="1" x14ac:dyDescent="0.2">
      <c r="B30409" s="88"/>
      <c r="C30409" s="88"/>
      <c r="D30409" s="88"/>
      <c r="E30409" s="88"/>
      <c r="F30409" s="88"/>
      <c r="G30409" s="88"/>
      <c r="H30409" s="88"/>
      <c r="I30409" s="88"/>
      <c r="J30409" s="88"/>
      <c r="K30409" s="88"/>
    </row>
    <row r="30410" spans="2:11" hidden="1" x14ac:dyDescent="0.2">
      <c r="B30410" s="88"/>
      <c r="C30410" s="88"/>
      <c r="D30410" s="88"/>
      <c r="E30410" s="88"/>
      <c r="F30410" s="88"/>
      <c r="G30410" s="88"/>
      <c r="H30410" s="88"/>
      <c r="I30410" s="88"/>
      <c r="J30410" s="88"/>
      <c r="K30410" s="88"/>
    </row>
    <row r="30411" spans="2:11" hidden="1" x14ac:dyDescent="0.2">
      <c r="B30411" s="88"/>
      <c r="C30411" s="88"/>
      <c r="D30411" s="88"/>
      <c r="E30411" s="88"/>
      <c r="F30411" s="88"/>
      <c r="G30411" s="88"/>
      <c r="H30411" s="88"/>
      <c r="I30411" s="88"/>
      <c r="J30411" s="88"/>
      <c r="K30411" s="88"/>
    </row>
    <row r="30412" spans="2:11" hidden="1" x14ac:dyDescent="0.2">
      <c r="B30412" s="88"/>
      <c r="C30412" s="88"/>
      <c r="D30412" s="88"/>
      <c r="E30412" s="88"/>
      <c r="F30412" s="88"/>
      <c r="G30412" s="88"/>
      <c r="H30412" s="88"/>
      <c r="I30412" s="88"/>
      <c r="J30412" s="88"/>
      <c r="K30412" s="88"/>
    </row>
    <row r="30413" spans="2:11" hidden="1" x14ac:dyDescent="0.2">
      <c r="B30413" s="88"/>
      <c r="C30413" s="88"/>
      <c r="D30413" s="88"/>
      <c r="E30413" s="88"/>
      <c r="F30413" s="88"/>
      <c r="G30413" s="88"/>
      <c r="H30413" s="88"/>
      <c r="I30413" s="88"/>
      <c r="J30413" s="88"/>
      <c r="K30413" s="88"/>
    </row>
    <row r="30414" spans="2:11" hidden="1" x14ac:dyDescent="0.2">
      <c r="B30414" s="88"/>
      <c r="C30414" s="88"/>
      <c r="D30414" s="88"/>
      <c r="E30414" s="88"/>
      <c r="F30414" s="88"/>
      <c r="G30414" s="88"/>
      <c r="H30414" s="88"/>
      <c r="I30414" s="88"/>
      <c r="J30414" s="88"/>
      <c r="K30414" s="88"/>
    </row>
    <row r="30415" spans="2:11" hidden="1" x14ac:dyDescent="0.2">
      <c r="B30415" s="88"/>
      <c r="C30415" s="88"/>
      <c r="D30415" s="88"/>
      <c r="E30415" s="88"/>
      <c r="F30415" s="88"/>
      <c r="G30415" s="88"/>
      <c r="H30415" s="88"/>
      <c r="I30415" s="88"/>
      <c r="J30415" s="88"/>
      <c r="K30415" s="88"/>
    </row>
    <row r="30416" spans="2:11" hidden="1" x14ac:dyDescent="0.2">
      <c r="B30416" s="88"/>
      <c r="C30416" s="88"/>
      <c r="D30416" s="88"/>
      <c r="E30416" s="88"/>
      <c r="F30416" s="88"/>
      <c r="G30416" s="88"/>
      <c r="H30416" s="88"/>
      <c r="I30416" s="88"/>
      <c r="J30416" s="88"/>
      <c r="K30416" s="88"/>
    </row>
    <row r="30417" spans="2:11" hidden="1" x14ac:dyDescent="0.2">
      <c r="B30417" s="88"/>
      <c r="C30417" s="88"/>
      <c r="D30417" s="88"/>
      <c r="E30417" s="88"/>
      <c r="F30417" s="88"/>
      <c r="G30417" s="88"/>
      <c r="H30417" s="88"/>
      <c r="I30417" s="88"/>
      <c r="J30417" s="88"/>
      <c r="K30417" s="88"/>
    </row>
    <row r="30418" spans="2:11" hidden="1" x14ac:dyDescent="0.2">
      <c r="B30418" s="88"/>
      <c r="C30418" s="88"/>
      <c r="D30418" s="88"/>
      <c r="E30418" s="88"/>
      <c r="F30418" s="88"/>
      <c r="G30418" s="88"/>
      <c r="H30418" s="88"/>
      <c r="I30418" s="88"/>
      <c r="J30418" s="88"/>
      <c r="K30418" s="88"/>
    </row>
    <row r="30419" spans="2:11" hidden="1" x14ac:dyDescent="0.2">
      <c r="B30419" s="88"/>
      <c r="C30419" s="88"/>
      <c r="D30419" s="88"/>
      <c r="E30419" s="88"/>
      <c r="F30419" s="88"/>
      <c r="G30419" s="88"/>
      <c r="H30419" s="88"/>
      <c r="I30419" s="88"/>
      <c r="J30419" s="88"/>
      <c r="K30419" s="88"/>
    </row>
    <row r="30420" spans="2:11" hidden="1" x14ac:dyDescent="0.2">
      <c r="B30420" s="88"/>
      <c r="C30420" s="88"/>
      <c r="D30420" s="88"/>
      <c r="E30420" s="88"/>
      <c r="F30420" s="88"/>
      <c r="G30420" s="88"/>
      <c r="H30420" s="88"/>
      <c r="I30420" s="88"/>
      <c r="J30420" s="88"/>
      <c r="K30420" s="88"/>
    </row>
    <row r="30421" spans="2:11" hidden="1" x14ac:dyDescent="0.2">
      <c r="B30421" s="88"/>
      <c r="C30421" s="88"/>
      <c r="D30421" s="88"/>
      <c r="E30421" s="88"/>
      <c r="F30421" s="88"/>
      <c r="G30421" s="88"/>
      <c r="H30421" s="88"/>
      <c r="I30421" s="88"/>
      <c r="J30421" s="88"/>
      <c r="K30421" s="88"/>
    </row>
    <row r="30422" spans="2:11" hidden="1" x14ac:dyDescent="0.2">
      <c r="B30422" s="88"/>
      <c r="C30422" s="88"/>
      <c r="D30422" s="88"/>
      <c r="E30422" s="88"/>
      <c r="F30422" s="88"/>
      <c r="G30422" s="88"/>
      <c r="H30422" s="88"/>
      <c r="I30422" s="88"/>
      <c r="J30422" s="88"/>
      <c r="K30422" s="88"/>
    </row>
    <row r="30423" spans="2:11" hidden="1" x14ac:dyDescent="0.2">
      <c r="B30423" s="88"/>
      <c r="C30423" s="88"/>
      <c r="D30423" s="88"/>
      <c r="E30423" s="88"/>
      <c r="F30423" s="88"/>
      <c r="G30423" s="88"/>
      <c r="H30423" s="88"/>
      <c r="I30423" s="88"/>
      <c r="J30423" s="88"/>
      <c r="K30423" s="88"/>
    </row>
    <row r="30424" spans="2:11" hidden="1" x14ac:dyDescent="0.2">
      <c r="B30424" s="88"/>
      <c r="C30424" s="88"/>
      <c r="D30424" s="88"/>
      <c r="E30424" s="88"/>
      <c r="F30424" s="88"/>
      <c r="G30424" s="88"/>
      <c r="H30424" s="88"/>
      <c r="I30424" s="88"/>
      <c r="J30424" s="88"/>
      <c r="K30424" s="88"/>
    </row>
    <row r="30425" spans="2:11" hidden="1" x14ac:dyDescent="0.2">
      <c r="B30425" s="88"/>
      <c r="C30425" s="88"/>
      <c r="D30425" s="88"/>
      <c r="E30425" s="88"/>
      <c r="F30425" s="88"/>
      <c r="G30425" s="88"/>
      <c r="H30425" s="88"/>
      <c r="I30425" s="88"/>
      <c r="J30425" s="88"/>
      <c r="K30425" s="88"/>
    </row>
    <row r="30426" spans="2:11" hidden="1" x14ac:dyDescent="0.2">
      <c r="B30426" s="88"/>
      <c r="C30426" s="88"/>
      <c r="D30426" s="88"/>
      <c r="E30426" s="88"/>
      <c r="F30426" s="88"/>
      <c r="G30426" s="88"/>
      <c r="H30426" s="88"/>
      <c r="I30426" s="88"/>
      <c r="J30426" s="88"/>
      <c r="K30426" s="88"/>
    </row>
    <row r="30427" spans="2:11" hidden="1" x14ac:dyDescent="0.2">
      <c r="B30427" s="88"/>
      <c r="C30427" s="88"/>
      <c r="D30427" s="88"/>
      <c r="E30427" s="88"/>
      <c r="F30427" s="88"/>
      <c r="G30427" s="88"/>
      <c r="H30427" s="88"/>
      <c r="I30427" s="88"/>
      <c r="J30427" s="88"/>
      <c r="K30427" s="88"/>
    </row>
    <row r="30428" spans="2:11" hidden="1" x14ac:dyDescent="0.2">
      <c r="B30428" s="88"/>
      <c r="C30428" s="88"/>
      <c r="D30428" s="88"/>
      <c r="E30428" s="88"/>
      <c r="F30428" s="88"/>
      <c r="G30428" s="88"/>
      <c r="H30428" s="88"/>
      <c r="I30428" s="88"/>
      <c r="J30428" s="88"/>
      <c r="K30428" s="88"/>
    </row>
    <row r="30429" spans="2:11" hidden="1" x14ac:dyDescent="0.2">
      <c r="B30429" s="88"/>
      <c r="C30429" s="88"/>
      <c r="D30429" s="88"/>
      <c r="E30429" s="88"/>
      <c r="F30429" s="88"/>
      <c r="G30429" s="88"/>
      <c r="H30429" s="88"/>
      <c r="I30429" s="88"/>
      <c r="J30429" s="88"/>
      <c r="K30429" s="88"/>
    </row>
    <row r="30430" spans="2:11" hidden="1" x14ac:dyDescent="0.2">
      <c r="B30430" s="88"/>
      <c r="C30430" s="88"/>
      <c r="D30430" s="88"/>
      <c r="E30430" s="88"/>
      <c r="F30430" s="88"/>
      <c r="G30430" s="88"/>
      <c r="H30430" s="88"/>
      <c r="I30430" s="88"/>
      <c r="J30430" s="88"/>
      <c r="K30430" s="88"/>
    </row>
    <row r="30431" spans="2:11" hidden="1" x14ac:dyDescent="0.2">
      <c r="B30431" s="88"/>
      <c r="C30431" s="88"/>
      <c r="D30431" s="88"/>
      <c r="E30431" s="88"/>
      <c r="F30431" s="88"/>
      <c r="G30431" s="88"/>
      <c r="H30431" s="88"/>
      <c r="I30431" s="88"/>
      <c r="J30431" s="88"/>
      <c r="K30431" s="88"/>
    </row>
    <row r="30432" spans="2:11" hidden="1" x14ac:dyDescent="0.2">
      <c r="B30432" s="88"/>
      <c r="C30432" s="88"/>
      <c r="D30432" s="88"/>
      <c r="E30432" s="88"/>
      <c r="F30432" s="88"/>
      <c r="G30432" s="88"/>
      <c r="H30432" s="88"/>
      <c r="I30432" s="88"/>
      <c r="J30432" s="88"/>
      <c r="K30432" s="88"/>
    </row>
    <row r="30433" spans="2:11" hidden="1" x14ac:dyDescent="0.2">
      <c r="B30433" s="88"/>
      <c r="C30433" s="88"/>
      <c r="D30433" s="88"/>
      <c r="E30433" s="88"/>
      <c r="F30433" s="88"/>
      <c r="G30433" s="88"/>
      <c r="H30433" s="88"/>
      <c r="I30433" s="88"/>
      <c r="J30433" s="88"/>
      <c r="K30433" s="88"/>
    </row>
    <row r="30434" spans="2:11" hidden="1" x14ac:dyDescent="0.2">
      <c r="B30434" s="88"/>
      <c r="C30434" s="88"/>
      <c r="D30434" s="88"/>
      <c r="E30434" s="88"/>
      <c r="F30434" s="88"/>
      <c r="G30434" s="88"/>
      <c r="H30434" s="88"/>
      <c r="I30434" s="88"/>
      <c r="J30434" s="88"/>
      <c r="K30434" s="88"/>
    </row>
    <row r="30435" spans="2:11" hidden="1" x14ac:dyDescent="0.2">
      <c r="B30435" s="88"/>
      <c r="C30435" s="88"/>
      <c r="D30435" s="88"/>
      <c r="E30435" s="88"/>
      <c r="F30435" s="88"/>
      <c r="G30435" s="88"/>
      <c r="H30435" s="88"/>
      <c r="I30435" s="88"/>
      <c r="J30435" s="88"/>
      <c r="K30435" s="88"/>
    </row>
    <row r="30436" spans="2:11" hidden="1" x14ac:dyDescent="0.2">
      <c r="B30436" s="88"/>
      <c r="C30436" s="88"/>
      <c r="D30436" s="88"/>
      <c r="E30436" s="88"/>
      <c r="F30436" s="88"/>
      <c r="G30436" s="88"/>
      <c r="H30436" s="88"/>
      <c r="I30436" s="88"/>
      <c r="J30436" s="88"/>
      <c r="K30436" s="88"/>
    </row>
    <row r="30437" spans="2:11" hidden="1" x14ac:dyDescent="0.2">
      <c r="B30437" s="88"/>
      <c r="C30437" s="88"/>
      <c r="D30437" s="88"/>
      <c r="E30437" s="88"/>
      <c r="F30437" s="88"/>
      <c r="G30437" s="88"/>
      <c r="H30437" s="88"/>
      <c r="I30437" s="88"/>
      <c r="J30437" s="88"/>
      <c r="K30437" s="88"/>
    </row>
    <row r="30438" spans="2:11" hidden="1" x14ac:dyDescent="0.2">
      <c r="B30438" s="88"/>
      <c r="C30438" s="88"/>
      <c r="D30438" s="88"/>
      <c r="E30438" s="88"/>
      <c r="F30438" s="88"/>
      <c r="G30438" s="88"/>
      <c r="H30438" s="88"/>
      <c r="I30438" s="88"/>
      <c r="J30438" s="88"/>
      <c r="K30438" s="88"/>
    </row>
    <row r="30439" spans="2:11" hidden="1" x14ac:dyDescent="0.2">
      <c r="B30439" s="88"/>
      <c r="C30439" s="88"/>
      <c r="D30439" s="88"/>
      <c r="E30439" s="88"/>
      <c r="F30439" s="88"/>
      <c r="G30439" s="88"/>
      <c r="H30439" s="88"/>
      <c r="I30439" s="88"/>
      <c r="J30439" s="88"/>
      <c r="K30439" s="88"/>
    </row>
    <row r="30440" spans="2:11" hidden="1" x14ac:dyDescent="0.2">
      <c r="B30440" s="88"/>
      <c r="C30440" s="88"/>
      <c r="D30440" s="88"/>
      <c r="E30440" s="88"/>
      <c r="F30440" s="88"/>
      <c r="G30440" s="88"/>
      <c r="H30440" s="88"/>
      <c r="I30440" s="88"/>
      <c r="J30440" s="88"/>
      <c r="K30440" s="88"/>
    </row>
    <row r="30441" spans="2:11" hidden="1" x14ac:dyDescent="0.2">
      <c r="B30441" s="88"/>
      <c r="C30441" s="88"/>
      <c r="D30441" s="88"/>
      <c r="E30441" s="88"/>
      <c r="F30441" s="88"/>
      <c r="G30441" s="88"/>
      <c r="H30441" s="88"/>
      <c r="I30441" s="88"/>
      <c r="J30441" s="88"/>
      <c r="K30441" s="88"/>
    </row>
    <row r="30442" spans="2:11" hidden="1" x14ac:dyDescent="0.2">
      <c r="B30442" s="88"/>
      <c r="C30442" s="88"/>
      <c r="D30442" s="88"/>
      <c r="E30442" s="88"/>
      <c r="F30442" s="88"/>
      <c r="G30442" s="88"/>
      <c r="H30442" s="88"/>
      <c r="I30442" s="88"/>
      <c r="J30442" s="88"/>
      <c r="K30442" s="88"/>
    </row>
    <row r="30443" spans="2:11" hidden="1" x14ac:dyDescent="0.2">
      <c r="B30443" s="88"/>
      <c r="C30443" s="88"/>
      <c r="D30443" s="88"/>
      <c r="E30443" s="88"/>
      <c r="F30443" s="88"/>
      <c r="G30443" s="88"/>
      <c r="H30443" s="88"/>
      <c r="I30443" s="88"/>
      <c r="J30443" s="88"/>
      <c r="K30443" s="88"/>
    </row>
    <row r="30444" spans="2:11" hidden="1" x14ac:dyDescent="0.2">
      <c r="B30444" s="88"/>
      <c r="C30444" s="88"/>
      <c r="D30444" s="88"/>
      <c r="E30444" s="88"/>
      <c r="F30444" s="88"/>
      <c r="G30444" s="88"/>
      <c r="H30444" s="88"/>
      <c r="I30444" s="88"/>
      <c r="J30444" s="88"/>
      <c r="K30444" s="88"/>
    </row>
    <row r="30445" spans="2:11" hidden="1" x14ac:dyDescent="0.2">
      <c r="B30445" s="88"/>
      <c r="C30445" s="88"/>
      <c r="D30445" s="88"/>
      <c r="E30445" s="88"/>
      <c r="F30445" s="88"/>
      <c r="G30445" s="88"/>
      <c r="H30445" s="88"/>
      <c r="I30445" s="88"/>
      <c r="J30445" s="88"/>
      <c r="K30445" s="88"/>
    </row>
    <row r="30446" spans="2:11" hidden="1" x14ac:dyDescent="0.2">
      <c r="B30446" s="88"/>
      <c r="C30446" s="88"/>
      <c r="D30446" s="88"/>
      <c r="E30446" s="88"/>
      <c r="F30446" s="88"/>
      <c r="G30446" s="88"/>
      <c r="H30446" s="88"/>
      <c r="I30446" s="88"/>
      <c r="J30446" s="88"/>
      <c r="K30446" s="88"/>
    </row>
    <row r="30447" spans="2:11" hidden="1" x14ac:dyDescent="0.2">
      <c r="B30447" s="88"/>
      <c r="C30447" s="88"/>
      <c r="D30447" s="88"/>
      <c r="E30447" s="88"/>
      <c r="F30447" s="88"/>
      <c r="G30447" s="88"/>
      <c r="H30447" s="88"/>
      <c r="I30447" s="88"/>
      <c r="J30447" s="88"/>
      <c r="K30447" s="88"/>
    </row>
    <row r="30448" spans="2:11" hidden="1" x14ac:dyDescent="0.2">
      <c r="B30448" s="88"/>
      <c r="C30448" s="88"/>
      <c r="D30448" s="88"/>
      <c r="E30448" s="88"/>
      <c r="F30448" s="88"/>
      <c r="G30448" s="88"/>
      <c r="H30448" s="88"/>
      <c r="I30448" s="88"/>
      <c r="J30448" s="88"/>
      <c r="K30448" s="88"/>
    </row>
    <row r="30449" spans="2:11" hidden="1" x14ac:dyDescent="0.2">
      <c r="B30449" s="88"/>
      <c r="C30449" s="88"/>
      <c r="D30449" s="88"/>
      <c r="E30449" s="88"/>
      <c r="F30449" s="88"/>
      <c r="G30449" s="88"/>
      <c r="H30449" s="88"/>
      <c r="I30449" s="88"/>
      <c r="J30449" s="88"/>
      <c r="K30449" s="88"/>
    </row>
    <row r="30450" spans="2:11" hidden="1" x14ac:dyDescent="0.2">
      <c r="B30450" s="88"/>
      <c r="C30450" s="88"/>
      <c r="D30450" s="88"/>
      <c r="E30450" s="88"/>
      <c r="F30450" s="88"/>
      <c r="G30450" s="88"/>
      <c r="H30450" s="88"/>
      <c r="I30450" s="88"/>
      <c r="J30450" s="88"/>
      <c r="K30450" s="88"/>
    </row>
    <row r="30451" spans="2:11" hidden="1" x14ac:dyDescent="0.2">
      <c r="B30451" s="88"/>
      <c r="C30451" s="88"/>
      <c r="D30451" s="88"/>
      <c r="E30451" s="88"/>
      <c r="F30451" s="88"/>
      <c r="G30451" s="88"/>
      <c r="H30451" s="88"/>
      <c r="I30451" s="88"/>
      <c r="J30451" s="88"/>
      <c r="K30451" s="88"/>
    </row>
    <row r="30452" spans="2:11" hidden="1" x14ac:dyDescent="0.2">
      <c r="B30452" s="88"/>
      <c r="C30452" s="88"/>
      <c r="D30452" s="88"/>
      <c r="E30452" s="88"/>
      <c r="F30452" s="88"/>
      <c r="G30452" s="88"/>
      <c r="H30452" s="88"/>
      <c r="I30452" s="88"/>
      <c r="J30452" s="88"/>
      <c r="K30452" s="88"/>
    </row>
    <row r="30453" spans="2:11" hidden="1" x14ac:dyDescent="0.2">
      <c r="B30453" s="88"/>
      <c r="C30453" s="88"/>
      <c r="D30453" s="88"/>
      <c r="E30453" s="88"/>
      <c r="F30453" s="88"/>
      <c r="G30453" s="88"/>
      <c r="H30453" s="88"/>
      <c r="I30453" s="88"/>
      <c r="J30453" s="88"/>
      <c r="K30453" s="88"/>
    </row>
    <row r="30454" spans="2:11" hidden="1" x14ac:dyDescent="0.2">
      <c r="B30454" s="88"/>
      <c r="C30454" s="88"/>
      <c r="D30454" s="88"/>
      <c r="E30454" s="88"/>
      <c r="F30454" s="88"/>
      <c r="G30454" s="88"/>
      <c r="H30454" s="88"/>
      <c r="I30454" s="88"/>
      <c r="J30454" s="88"/>
      <c r="K30454" s="88"/>
    </row>
    <row r="30455" spans="2:11" hidden="1" x14ac:dyDescent="0.2">
      <c r="B30455" s="88"/>
      <c r="C30455" s="88"/>
      <c r="D30455" s="88"/>
      <c r="E30455" s="88"/>
      <c r="F30455" s="88"/>
      <c r="G30455" s="88"/>
      <c r="H30455" s="88"/>
      <c r="I30455" s="88"/>
      <c r="J30455" s="88"/>
      <c r="K30455" s="88"/>
    </row>
    <row r="30456" spans="2:11" hidden="1" x14ac:dyDescent="0.2">
      <c r="B30456" s="88"/>
      <c r="C30456" s="88"/>
      <c r="D30456" s="88"/>
      <c r="E30456" s="88"/>
      <c r="F30456" s="88"/>
      <c r="G30456" s="88"/>
      <c r="H30456" s="88"/>
      <c r="I30456" s="88"/>
      <c r="J30456" s="88"/>
      <c r="K30456" s="88"/>
    </row>
    <row r="30457" spans="2:11" hidden="1" x14ac:dyDescent="0.2">
      <c r="B30457" s="88"/>
      <c r="C30457" s="88"/>
      <c r="D30457" s="88"/>
      <c r="E30457" s="88"/>
      <c r="F30457" s="88"/>
      <c r="G30457" s="88"/>
      <c r="H30457" s="88"/>
      <c r="I30457" s="88"/>
      <c r="J30457" s="88"/>
      <c r="K30457" s="88"/>
    </row>
    <row r="30458" spans="2:11" hidden="1" x14ac:dyDescent="0.2">
      <c r="B30458" s="88"/>
      <c r="C30458" s="88"/>
      <c r="D30458" s="88"/>
      <c r="E30458" s="88"/>
      <c r="F30458" s="88"/>
      <c r="G30458" s="88"/>
      <c r="H30458" s="88"/>
      <c r="I30458" s="88"/>
      <c r="J30458" s="88"/>
      <c r="K30458" s="88"/>
    </row>
    <row r="30459" spans="2:11" hidden="1" x14ac:dyDescent="0.2">
      <c r="B30459" s="88"/>
      <c r="C30459" s="88"/>
      <c r="D30459" s="88"/>
      <c r="E30459" s="88"/>
      <c r="F30459" s="88"/>
      <c r="G30459" s="88"/>
      <c r="H30459" s="88"/>
      <c r="I30459" s="88"/>
      <c r="J30459" s="88"/>
      <c r="K30459" s="88"/>
    </row>
    <row r="30460" spans="2:11" hidden="1" x14ac:dyDescent="0.2">
      <c r="B30460" s="88"/>
      <c r="C30460" s="88"/>
      <c r="D30460" s="88"/>
      <c r="E30460" s="88"/>
      <c r="F30460" s="88"/>
      <c r="G30460" s="88"/>
      <c r="H30460" s="88"/>
      <c r="I30460" s="88"/>
      <c r="J30460" s="88"/>
      <c r="K30460" s="88"/>
    </row>
    <row r="30461" spans="2:11" hidden="1" x14ac:dyDescent="0.2">
      <c r="B30461" s="88"/>
      <c r="C30461" s="88"/>
      <c r="D30461" s="88"/>
      <c r="E30461" s="88"/>
      <c r="F30461" s="88"/>
      <c r="G30461" s="88"/>
      <c r="H30461" s="88"/>
      <c r="I30461" s="88"/>
      <c r="J30461" s="88"/>
      <c r="K30461" s="88"/>
    </row>
    <row r="30462" spans="2:11" hidden="1" x14ac:dyDescent="0.2">
      <c r="B30462" s="88"/>
      <c r="C30462" s="88"/>
      <c r="D30462" s="88"/>
      <c r="E30462" s="88"/>
      <c r="F30462" s="88"/>
      <c r="G30462" s="88"/>
      <c r="H30462" s="88"/>
      <c r="I30462" s="88"/>
      <c r="J30462" s="88"/>
      <c r="K30462" s="88"/>
    </row>
    <row r="30463" spans="2:11" hidden="1" x14ac:dyDescent="0.2">
      <c r="B30463" s="88"/>
      <c r="C30463" s="88"/>
      <c r="D30463" s="88"/>
      <c r="E30463" s="88"/>
      <c r="F30463" s="88"/>
      <c r="G30463" s="88"/>
      <c r="H30463" s="88"/>
      <c r="I30463" s="88"/>
      <c r="J30463" s="88"/>
      <c r="K30463" s="88"/>
    </row>
    <row r="30464" spans="2:11" hidden="1" x14ac:dyDescent="0.2">
      <c r="B30464" s="88"/>
      <c r="C30464" s="88"/>
      <c r="D30464" s="88"/>
      <c r="E30464" s="88"/>
      <c r="F30464" s="88"/>
      <c r="G30464" s="88"/>
      <c r="H30464" s="88"/>
      <c r="I30464" s="88"/>
      <c r="J30464" s="88"/>
      <c r="K30464" s="88"/>
    </row>
    <row r="30465" spans="2:11" hidden="1" x14ac:dyDescent="0.2">
      <c r="B30465" s="88"/>
      <c r="C30465" s="88"/>
      <c r="D30465" s="88"/>
      <c r="E30465" s="88"/>
      <c r="F30465" s="88"/>
      <c r="G30465" s="88"/>
      <c r="H30465" s="88"/>
      <c r="I30465" s="88"/>
      <c r="J30465" s="88"/>
      <c r="K30465" s="88"/>
    </row>
    <row r="30466" spans="2:11" hidden="1" x14ac:dyDescent="0.2">
      <c r="B30466" s="88"/>
      <c r="C30466" s="88"/>
      <c r="D30466" s="88"/>
      <c r="E30466" s="88"/>
      <c r="F30466" s="88"/>
      <c r="G30466" s="88"/>
      <c r="H30466" s="88"/>
      <c r="I30466" s="88"/>
      <c r="J30466" s="88"/>
      <c r="K30466" s="88"/>
    </row>
    <row r="30467" spans="2:11" hidden="1" x14ac:dyDescent="0.2">
      <c r="B30467" s="88"/>
      <c r="C30467" s="88"/>
      <c r="D30467" s="88"/>
      <c r="E30467" s="88"/>
      <c r="F30467" s="88"/>
      <c r="G30467" s="88"/>
      <c r="H30467" s="88"/>
      <c r="I30467" s="88"/>
      <c r="J30467" s="88"/>
      <c r="K30467" s="88"/>
    </row>
    <row r="30468" spans="2:11" hidden="1" x14ac:dyDescent="0.2">
      <c r="B30468" s="88"/>
      <c r="C30468" s="88"/>
      <c r="D30468" s="88"/>
      <c r="E30468" s="88"/>
      <c r="F30468" s="88"/>
      <c r="G30468" s="88"/>
      <c r="H30468" s="88"/>
      <c r="I30468" s="88"/>
      <c r="J30468" s="88"/>
      <c r="K30468" s="88"/>
    </row>
    <row r="30469" spans="2:11" hidden="1" x14ac:dyDescent="0.2">
      <c r="B30469" s="88"/>
      <c r="C30469" s="88"/>
      <c r="D30469" s="88"/>
      <c r="E30469" s="88"/>
      <c r="F30469" s="88"/>
      <c r="G30469" s="88"/>
      <c r="H30469" s="88"/>
      <c r="I30469" s="88"/>
      <c r="J30469" s="88"/>
      <c r="K30469" s="88"/>
    </row>
    <row r="30470" spans="2:11" hidden="1" x14ac:dyDescent="0.2">
      <c r="B30470" s="88"/>
      <c r="C30470" s="88"/>
      <c r="D30470" s="88"/>
      <c r="E30470" s="88"/>
      <c r="F30470" s="88"/>
      <c r="G30470" s="88"/>
      <c r="H30470" s="88"/>
      <c r="I30470" s="88"/>
      <c r="J30470" s="88"/>
      <c r="K30470" s="88"/>
    </row>
    <row r="30471" spans="2:11" hidden="1" x14ac:dyDescent="0.2">
      <c r="B30471" s="88"/>
      <c r="C30471" s="88"/>
      <c r="D30471" s="88"/>
      <c r="E30471" s="88"/>
      <c r="F30471" s="88"/>
      <c r="G30471" s="88"/>
      <c r="H30471" s="88"/>
      <c r="I30471" s="88"/>
      <c r="J30471" s="88"/>
      <c r="K30471" s="88"/>
    </row>
    <row r="30472" spans="2:11" hidden="1" x14ac:dyDescent="0.2">
      <c r="B30472" s="88"/>
      <c r="C30472" s="88"/>
      <c r="D30472" s="88"/>
      <c r="E30472" s="88"/>
      <c r="F30472" s="88"/>
      <c r="G30472" s="88"/>
      <c r="H30472" s="88"/>
      <c r="I30472" s="88"/>
      <c r="J30472" s="88"/>
      <c r="K30472" s="88"/>
    </row>
    <row r="30473" spans="2:11" hidden="1" x14ac:dyDescent="0.2">
      <c r="B30473" s="88"/>
      <c r="C30473" s="88"/>
      <c r="D30473" s="88"/>
      <c r="E30473" s="88"/>
      <c r="F30473" s="88"/>
      <c r="G30473" s="88"/>
      <c r="H30473" s="88"/>
      <c r="I30473" s="88"/>
      <c r="J30473" s="88"/>
      <c r="K30473" s="88"/>
    </row>
    <row r="30474" spans="2:11" hidden="1" x14ac:dyDescent="0.2">
      <c r="B30474" s="88"/>
      <c r="C30474" s="88"/>
      <c r="D30474" s="88"/>
      <c r="E30474" s="88"/>
      <c r="F30474" s="88"/>
      <c r="G30474" s="88"/>
      <c r="H30474" s="88"/>
      <c r="I30474" s="88"/>
      <c r="J30474" s="88"/>
      <c r="K30474" s="88"/>
    </row>
    <row r="30475" spans="2:11" hidden="1" x14ac:dyDescent="0.2">
      <c r="B30475" s="88"/>
      <c r="C30475" s="88"/>
      <c r="D30475" s="88"/>
      <c r="E30475" s="88"/>
      <c r="F30475" s="88"/>
      <c r="G30475" s="88"/>
      <c r="H30475" s="88"/>
      <c r="I30475" s="88"/>
      <c r="J30475" s="88"/>
      <c r="K30475" s="88"/>
    </row>
    <row r="30476" spans="2:11" hidden="1" x14ac:dyDescent="0.2">
      <c r="B30476" s="88"/>
      <c r="C30476" s="88"/>
      <c r="D30476" s="88"/>
      <c r="E30476" s="88"/>
      <c r="F30476" s="88"/>
      <c r="G30476" s="88"/>
      <c r="H30476" s="88"/>
      <c r="I30476" s="88"/>
      <c r="J30476" s="88"/>
      <c r="K30476" s="88"/>
    </row>
    <row r="30477" spans="2:11" hidden="1" x14ac:dyDescent="0.2">
      <c r="B30477" s="88"/>
      <c r="C30477" s="88"/>
      <c r="D30477" s="88"/>
      <c r="E30477" s="88"/>
      <c r="F30477" s="88"/>
      <c r="G30477" s="88"/>
      <c r="H30477" s="88"/>
      <c r="I30477" s="88"/>
      <c r="J30477" s="88"/>
      <c r="K30477" s="88"/>
    </row>
    <row r="30478" spans="2:11" hidden="1" x14ac:dyDescent="0.2">
      <c r="B30478" s="88"/>
      <c r="C30478" s="88"/>
      <c r="D30478" s="88"/>
      <c r="E30478" s="88"/>
      <c r="F30478" s="88"/>
      <c r="G30478" s="88"/>
      <c r="H30478" s="88"/>
      <c r="I30478" s="88"/>
      <c r="J30478" s="88"/>
      <c r="K30478" s="88"/>
    </row>
    <row r="30479" spans="2:11" hidden="1" x14ac:dyDescent="0.2">
      <c r="B30479" s="88"/>
      <c r="C30479" s="88"/>
      <c r="D30479" s="88"/>
      <c r="E30479" s="88"/>
      <c r="F30479" s="88"/>
      <c r="G30479" s="88"/>
      <c r="H30479" s="88"/>
      <c r="I30479" s="88"/>
      <c r="J30479" s="88"/>
      <c r="K30479" s="88"/>
    </row>
    <row r="30480" spans="2:11" hidden="1" x14ac:dyDescent="0.2">
      <c r="B30480" s="88"/>
      <c r="C30480" s="88"/>
      <c r="D30480" s="88"/>
      <c r="E30480" s="88"/>
      <c r="F30480" s="88"/>
      <c r="G30480" s="88"/>
      <c r="H30480" s="88"/>
      <c r="I30480" s="88"/>
      <c r="J30480" s="88"/>
      <c r="K30480" s="88"/>
    </row>
    <row r="30481" spans="2:11" hidden="1" x14ac:dyDescent="0.2">
      <c r="B30481" s="88"/>
      <c r="C30481" s="88"/>
      <c r="D30481" s="88"/>
      <c r="E30481" s="88"/>
      <c r="F30481" s="88"/>
      <c r="G30481" s="88"/>
      <c r="H30481" s="88"/>
      <c r="I30481" s="88"/>
      <c r="J30481" s="88"/>
      <c r="K30481" s="88"/>
    </row>
    <row r="30482" spans="2:11" hidden="1" x14ac:dyDescent="0.2">
      <c r="B30482" s="88"/>
      <c r="C30482" s="88"/>
      <c r="D30482" s="88"/>
      <c r="E30482" s="88"/>
      <c r="F30482" s="88"/>
      <c r="G30482" s="88"/>
      <c r="H30482" s="88"/>
      <c r="I30482" s="88"/>
      <c r="J30482" s="88"/>
      <c r="K30482" s="88"/>
    </row>
    <row r="30483" spans="2:11" hidden="1" x14ac:dyDescent="0.2">
      <c r="B30483" s="88"/>
      <c r="C30483" s="88"/>
      <c r="D30483" s="88"/>
      <c r="E30483" s="88"/>
      <c r="F30483" s="88"/>
      <c r="G30483" s="88"/>
      <c r="H30483" s="88"/>
      <c r="I30483" s="88"/>
      <c r="J30483" s="88"/>
      <c r="K30483" s="88"/>
    </row>
    <row r="30484" spans="2:11" hidden="1" x14ac:dyDescent="0.2">
      <c r="B30484" s="88"/>
      <c r="C30484" s="88"/>
      <c r="D30484" s="88"/>
      <c r="E30484" s="88"/>
      <c r="F30484" s="88"/>
      <c r="G30484" s="88"/>
      <c r="H30484" s="88"/>
      <c r="I30484" s="88"/>
      <c r="J30484" s="88"/>
      <c r="K30484" s="88"/>
    </row>
    <row r="30485" spans="2:11" hidden="1" x14ac:dyDescent="0.2">
      <c r="B30485" s="88"/>
      <c r="C30485" s="88"/>
      <c r="D30485" s="88"/>
      <c r="E30485" s="88"/>
      <c r="F30485" s="88"/>
      <c r="G30485" s="88"/>
      <c r="H30485" s="88"/>
      <c r="I30485" s="88"/>
      <c r="J30485" s="88"/>
      <c r="K30485" s="88"/>
    </row>
    <row r="30486" spans="2:11" hidden="1" x14ac:dyDescent="0.2">
      <c r="B30486" s="88"/>
      <c r="C30486" s="88"/>
      <c r="D30486" s="88"/>
      <c r="E30486" s="88"/>
      <c r="F30486" s="88"/>
      <c r="G30486" s="88"/>
      <c r="H30486" s="88"/>
      <c r="I30486" s="88"/>
      <c r="J30486" s="88"/>
      <c r="K30486" s="88"/>
    </row>
    <row r="30487" spans="2:11" hidden="1" x14ac:dyDescent="0.2">
      <c r="B30487" s="88"/>
      <c r="C30487" s="88"/>
      <c r="D30487" s="88"/>
      <c r="E30487" s="88"/>
      <c r="F30487" s="88"/>
      <c r="G30487" s="88"/>
      <c r="H30487" s="88"/>
      <c r="I30487" s="88"/>
      <c r="J30487" s="88"/>
      <c r="K30487" s="88"/>
    </row>
    <row r="30488" spans="2:11" hidden="1" x14ac:dyDescent="0.2">
      <c r="B30488" s="88"/>
      <c r="C30488" s="88"/>
      <c r="D30488" s="88"/>
      <c r="E30488" s="88"/>
      <c r="F30488" s="88"/>
      <c r="G30488" s="88"/>
      <c r="H30488" s="88"/>
      <c r="I30488" s="88"/>
      <c r="J30488" s="88"/>
      <c r="K30488" s="88"/>
    </row>
    <row r="30489" spans="2:11" hidden="1" x14ac:dyDescent="0.2">
      <c r="B30489" s="88"/>
      <c r="C30489" s="88"/>
      <c r="D30489" s="88"/>
      <c r="E30489" s="88"/>
      <c r="F30489" s="88"/>
      <c r="G30489" s="88"/>
      <c r="H30489" s="88"/>
      <c r="I30489" s="88"/>
      <c r="J30489" s="88"/>
      <c r="K30489" s="88"/>
    </row>
    <row r="30490" spans="2:11" hidden="1" x14ac:dyDescent="0.2">
      <c r="B30490" s="88"/>
      <c r="C30490" s="88"/>
      <c r="D30490" s="88"/>
      <c r="E30490" s="88"/>
      <c r="F30490" s="88"/>
      <c r="G30490" s="88"/>
      <c r="H30490" s="88"/>
      <c r="I30490" s="88"/>
      <c r="J30490" s="88"/>
      <c r="K30490" s="88"/>
    </row>
    <row r="30491" spans="2:11" hidden="1" x14ac:dyDescent="0.2">
      <c r="B30491" s="88"/>
      <c r="C30491" s="88"/>
      <c r="D30491" s="88"/>
      <c r="E30491" s="88"/>
      <c r="F30491" s="88"/>
      <c r="G30491" s="88"/>
      <c r="H30491" s="88"/>
      <c r="I30491" s="88"/>
      <c r="J30491" s="88"/>
      <c r="K30491" s="88"/>
    </row>
    <row r="30492" spans="2:11" hidden="1" x14ac:dyDescent="0.2">
      <c r="B30492" s="88"/>
      <c r="C30492" s="88"/>
      <c r="D30492" s="88"/>
      <c r="E30492" s="88"/>
      <c r="F30492" s="88"/>
      <c r="G30492" s="88"/>
      <c r="H30492" s="88"/>
      <c r="I30492" s="88"/>
      <c r="J30492" s="88"/>
      <c r="K30492" s="88"/>
    </row>
    <row r="30493" spans="2:11" hidden="1" x14ac:dyDescent="0.2">
      <c r="B30493" s="88"/>
      <c r="C30493" s="88"/>
      <c r="D30493" s="88"/>
      <c r="E30493" s="88"/>
      <c r="F30493" s="88"/>
      <c r="G30493" s="88"/>
      <c r="H30493" s="88"/>
      <c r="I30493" s="88"/>
      <c r="J30493" s="88"/>
      <c r="K30493" s="88"/>
    </row>
    <row r="30494" spans="2:11" hidden="1" x14ac:dyDescent="0.2">
      <c r="B30494" s="88"/>
      <c r="C30494" s="88"/>
      <c r="D30494" s="88"/>
      <c r="E30494" s="88"/>
      <c r="F30494" s="88"/>
      <c r="G30494" s="88"/>
      <c r="H30494" s="88"/>
      <c r="I30494" s="88"/>
      <c r="J30494" s="88"/>
      <c r="K30494" s="88"/>
    </row>
    <row r="30495" spans="2:11" hidden="1" x14ac:dyDescent="0.2">
      <c r="B30495" s="88"/>
      <c r="C30495" s="88"/>
      <c r="D30495" s="88"/>
      <c r="E30495" s="88"/>
      <c r="F30495" s="88"/>
      <c r="G30495" s="88"/>
      <c r="H30495" s="88"/>
      <c r="I30495" s="88"/>
      <c r="J30495" s="88"/>
      <c r="K30495" s="88"/>
    </row>
    <row r="30496" spans="2:11" hidden="1" x14ac:dyDescent="0.2">
      <c r="B30496" s="88"/>
      <c r="C30496" s="88"/>
      <c r="D30496" s="88"/>
      <c r="E30496" s="88"/>
      <c r="F30496" s="88"/>
      <c r="G30496" s="88"/>
      <c r="H30496" s="88"/>
      <c r="I30496" s="88"/>
      <c r="J30496" s="88"/>
      <c r="K30496" s="88"/>
    </row>
    <row r="30497" spans="2:11" hidden="1" x14ac:dyDescent="0.2">
      <c r="B30497" s="88"/>
      <c r="C30497" s="88"/>
      <c r="D30497" s="88"/>
      <c r="E30497" s="88"/>
      <c r="F30497" s="88"/>
      <c r="G30497" s="88"/>
      <c r="H30497" s="88"/>
      <c r="I30497" s="88"/>
      <c r="J30497" s="88"/>
      <c r="K30497" s="88"/>
    </row>
    <row r="30498" spans="2:11" hidden="1" x14ac:dyDescent="0.2">
      <c r="B30498" s="88"/>
      <c r="C30498" s="88"/>
      <c r="D30498" s="88"/>
      <c r="E30498" s="88"/>
      <c r="F30498" s="88"/>
      <c r="G30498" s="88"/>
      <c r="H30498" s="88"/>
      <c r="I30498" s="88"/>
      <c r="J30498" s="88"/>
      <c r="K30498" s="88"/>
    </row>
    <row r="30499" spans="2:11" hidden="1" x14ac:dyDescent="0.2">
      <c r="B30499" s="88"/>
      <c r="C30499" s="88"/>
      <c r="D30499" s="88"/>
      <c r="E30499" s="88"/>
      <c r="F30499" s="88"/>
      <c r="G30499" s="88"/>
      <c r="H30499" s="88"/>
      <c r="I30499" s="88"/>
      <c r="J30499" s="88"/>
      <c r="K30499" s="88"/>
    </row>
    <row r="30500" spans="2:11" hidden="1" x14ac:dyDescent="0.2">
      <c r="B30500" s="88"/>
      <c r="C30500" s="88"/>
      <c r="D30500" s="88"/>
      <c r="E30500" s="88"/>
      <c r="F30500" s="88"/>
      <c r="G30500" s="88"/>
      <c r="H30500" s="88"/>
      <c r="I30500" s="88"/>
      <c r="J30500" s="88"/>
      <c r="K30500" s="88"/>
    </row>
    <row r="30501" spans="2:11" hidden="1" x14ac:dyDescent="0.2">
      <c r="B30501" s="88"/>
      <c r="C30501" s="88"/>
      <c r="D30501" s="88"/>
      <c r="E30501" s="88"/>
      <c r="F30501" s="88"/>
      <c r="G30501" s="88"/>
      <c r="H30501" s="88"/>
      <c r="I30501" s="88"/>
      <c r="J30501" s="88"/>
      <c r="K30501" s="88"/>
    </row>
    <row r="30502" spans="2:11" hidden="1" x14ac:dyDescent="0.2">
      <c r="B30502" s="88"/>
      <c r="C30502" s="88"/>
      <c r="D30502" s="88"/>
      <c r="E30502" s="88"/>
      <c r="F30502" s="88"/>
      <c r="G30502" s="88"/>
      <c r="H30502" s="88"/>
      <c r="I30502" s="88"/>
      <c r="J30502" s="88"/>
      <c r="K30502" s="88"/>
    </row>
    <row r="30503" spans="2:11" hidden="1" x14ac:dyDescent="0.2">
      <c r="B30503" s="88"/>
      <c r="C30503" s="88"/>
      <c r="D30503" s="88"/>
      <c r="E30503" s="88"/>
      <c r="F30503" s="88"/>
      <c r="G30503" s="88"/>
      <c r="H30503" s="88"/>
      <c r="I30503" s="88"/>
      <c r="J30503" s="88"/>
      <c r="K30503" s="88"/>
    </row>
    <row r="30504" spans="2:11" hidden="1" x14ac:dyDescent="0.2">
      <c r="B30504" s="88"/>
      <c r="C30504" s="88"/>
      <c r="D30504" s="88"/>
      <c r="E30504" s="88"/>
      <c r="F30504" s="88"/>
      <c r="G30504" s="88"/>
      <c r="H30504" s="88"/>
      <c r="I30504" s="88"/>
      <c r="J30504" s="88"/>
      <c r="K30504" s="88"/>
    </row>
    <row r="30505" spans="2:11" hidden="1" x14ac:dyDescent="0.2">
      <c r="B30505" s="88"/>
      <c r="C30505" s="88"/>
      <c r="D30505" s="88"/>
      <c r="E30505" s="88"/>
      <c r="F30505" s="88"/>
      <c r="G30505" s="88"/>
      <c r="H30505" s="88"/>
      <c r="I30505" s="88"/>
      <c r="J30505" s="88"/>
      <c r="K30505" s="88"/>
    </row>
    <row r="30506" spans="2:11" hidden="1" x14ac:dyDescent="0.2">
      <c r="B30506" s="88"/>
      <c r="C30506" s="88"/>
      <c r="D30506" s="88"/>
      <c r="E30506" s="88"/>
      <c r="F30506" s="88"/>
      <c r="G30506" s="88"/>
      <c r="H30506" s="88"/>
      <c r="I30506" s="88"/>
      <c r="J30506" s="88"/>
      <c r="K30506" s="88"/>
    </row>
    <row r="30507" spans="2:11" hidden="1" x14ac:dyDescent="0.2">
      <c r="B30507" s="88"/>
      <c r="C30507" s="88"/>
      <c r="D30507" s="88"/>
      <c r="E30507" s="88"/>
      <c r="F30507" s="88"/>
      <c r="G30507" s="88"/>
      <c r="H30507" s="88"/>
      <c r="I30507" s="88"/>
      <c r="J30507" s="88"/>
      <c r="K30507" s="88"/>
    </row>
    <row r="30508" spans="2:11" hidden="1" x14ac:dyDescent="0.2">
      <c r="B30508" s="88"/>
      <c r="C30508" s="88"/>
      <c r="D30508" s="88"/>
      <c r="E30508" s="88"/>
      <c r="F30508" s="88"/>
      <c r="G30508" s="88"/>
      <c r="H30508" s="88"/>
      <c r="I30508" s="88"/>
      <c r="J30508" s="88"/>
      <c r="K30508" s="88"/>
    </row>
    <row r="30509" spans="2:11" hidden="1" x14ac:dyDescent="0.2">
      <c r="B30509" s="88"/>
      <c r="C30509" s="88"/>
      <c r="D30509" s="88"/>
      <c r="E30509" s="88"/>
      <c r="F30509" s="88"/>
      <c r="G30509" s="88"/>
      <c r="H30509" s="88"/>
      <c r="I30509" s="88"/>
      <c r="J30509" s="88"/>
      <c r="K30509" s="88"/>
    </row>
    <row r="30510" spans="2:11" hidden="1" x14ac:dyDescent="0.2">
      <c r="B30510" s="88"/>
      <c r="C30510" s="88"/>
      <c r="D30510" s="88"/>
      <c r="E30510" s="88"/>
      <c r="F30510" s="88"/>
      <c r="G30510" s="88"/>
      <c r="H30510" s="88"/>
      <c r="I30510" s="88"/>
      <c r="J30510" s="88"/>
      <c r="K30510" s="88"/>
    </row>
    <row r="30511" spans="2:11" hidden="1" x14ac:dyDescent="0.2">
      <c r="B30511" s="88"/>
      <c r="C30511" s="88"/>
      <c r="D30511" s="88"/>
      <c r="E30511" s="88"/>
      <c r="F30511" s="88"/>
      <c r="G30511" s="88"/>
      <c r="H30511" s="88"/>
      <c r="I30511" s="88"/>
      <c r="J30511" s="88"/>
      <c r="K30511" s="88"/>
    </row>
    <row r="30512" spans="2:11" hidden="1" x14ac:dyDescent="0.2">
      <c r="B30512" s="88"/>
      <c r="C30512" s="88"/>
      <c r="D30512" s="88"/>
      <c r="E30512" s="88"/>
      <c r="F30512" s="88"/>
      <c r="G30512" s="88"/>
      <c r="H30512" s="88"/>
      <c r="I30512" s="88"/>
      <c r="J30512" s="88"/>
      <c r="K30512" s="88"/>
    </row>
    <row r="30513" spans="2:11" hidden="1" x14ac:dyDescent="0.2">
      <c r="B30513" s="88"/>
      <c r="C30513" s="88"/>
      <c r="D30513" s="88"/>
      <c r="E30513" s="88"/>
      <c r="F30513" s="88"/>
      <c r="G30513" s="88"/>
      <c r="H30513" s="88"/>
      <c r="I30513" s="88"/>
      <c r="J30513" s="88"/>
      <c r="K30513" s="88"/>
    </row>
    <row r="30514" spans="2:11" hidden="1" x14ac:dyDescent="0.2">
      <c r="B30514" s="88"/>
      <c r="C30514" s="88"/>
      <c r="D30514" s="88"/>
      <c r="E30514" s="88"/>
      <c r="F30514" s="88"/>
      <c r="G30514" s="88"/>
      <c r="H30514" s="88"/>
      <c r="I30514" s="88"/>
      <c r="J30514" s="88"/>
      <c r="K30514" s="88"/>
    </row>
    <row r="30515" spans="2:11" hidden="1" x14ac:dyDescent="0.2">
      <c r="B30515" s="88"/>
      <c r="C30515" s="88"/>
      <c r="D30515" s="88"/>
      <c r="E30515" s="88"/>
      <c r="F30515" s="88"/>
      <c r="G30515" s="88"/>
      <c r="H30515" s="88"/>
      <c r="I30515" s="88"/>
      <c r="J30515" s="88"/>
      <c r="K30515" s="88"/>
    </row>
    <row r="30516" spans="2:11" hidden="1" x14ac:dyDescent="0.2">
      <c r="B30516" s="88"/>
      <c r="C30516" s="88"/>
      <c r="D30516" s="88"/>
      <c r="E30516" s="88"/>
      <c r="F30516" s="88"/>
      <c r="G30516" s="88"/>
      <c r="H30516" s="88"/>
      <c r="I30516" s="88"/>
      <c r="J30516" s="88"/>
      <c r="K30516" s="88"/>
    </row>
    <row r="30517" spans="2:11" hidden="1" x14ac:dyDescent="0.2">
      <c r="B30517" s="88"/>
      <c r="C30517" s="88"/>
      <c r="D30517" s="88"/>
      <c r="E30517" s="88"/>
      <c r="F30517" s="88"/>
      <c r="G30517" s="88"/>
      <c r="H30517" s="88"/>
      <c r="I30517" s="88"/>
      <c r="J30517" s="88"/>
      <c r="K30517" s="88"/>
    </row>
    <row r="30518" spans="2:11" hidden="1" x14ac:dyDescent="0.2">
      <c r="B30518" s="88"/>
      <c r="C30518" s="88"/>
      <c r="D30518" s="88"/>
      <c r="E30518" s="88"/>
      <c r="F30518" s="88"/>
      <c r="G30518" s="88"/>
      <c r="H30518" s="88"/>
      <c r="I30518" s="88"/>
      <c r="J30518" s="88"/>
      <c r="K30518" s="88"/>
    </row>
    <row r="30519" spans="2:11" hidden="1" x14ac:dyDescent="0.2">
      <c r="B30519" s="88"/>
      <c r="C30519" s="88"/>
      <c r="D30519" s="88"/>
      <c r="E30519" s="88"/>
      <c r="F30519" s="88"/>
      <c r="G30519" s="88"/>
      <c r="H30519" s="88"/>
      <c r="I30519" s="88"/>
      <c r="J30519" s="88"/>
      <c r="K30519" s="88"/>
    </row>
    <row r="30520" spans="2:11" hidden="1" x14ac:dyDescent="0.2">
      <c r="B30520" s="88"/>
      <c r="C30520" s="88"/>
      <c r="D30520" s="88"/>
      <c r="E30520" s="88"/>
      <c r="F30520" s="88"/>
      <c r="G30520" s="88"/>
      <c r="H30520" s="88"/>
      <c r="I30520" s="88"/>
      <c r="J30520" s="88"/>
      <c r="K30520" s="88"/>
    </row>
    <row r="30521" spans="2:11" hidden="1" x14ac:dyDescent="0.2">
      <c r="B30521" s="88"/>
      <c r="C30521" s="88"/>
      <c r="D30521" s="88"/>
      <c r="E30521" s="88"/>
      <c r="F30521" s="88"/>
      <c r="G30521" s="88"/>
      <c r="H30521" s="88"/>
      <c r="I30521" s="88"/>
      <c r="J30521" s="88"/>
      <c r="K30521" s="88"/>
    </row>
    <row r="30522" spans="2:11" hidden="1" x14ac:dyDescent="0.2">
      <c r="B30522" s="88"/>
      <c r="C30522" s="88"/>
      <c r="D30522" s="88"/>
      <c r="E30522" s="88"/>
      <c r="F30522" s="88"/>
      <c r="G30522" s="88"/>
      <c r="H30522" s="88"/>
      <c r="I30522" s="88"/>
      <c r="J30522" s="88"/>
      <c r="K30522" s="88"/>
    </row>
    <row r="30523" spans="2:11" hidden="1" x14ac:dyDescent="0.2">
      <c r="B30523" s="88"/>
      <c r="C30523" s="88"/>
      <c r="D30523" s="88"/>
      <c r="E30523" s="88"/>
      <c r="F30523" s="88"/>
      <c r="G30523" s="88"/>
      <c r="H30523" s="88"/>
      <c r="I30523" s="88"/>
      <c r="J30523" s="88"/>
      <c r="K30523" s="88"/>
    </row>
    <row r="30524" spans="2:11" hidden="1" x14ac:dyDescent="0.2">
      <c r="B30524" s="88"/>
      <c r="C30524" s="88"/>
      <c r="D30524" s="88"/>
      <c r="E30524" s="88"/>
      <c r="F30524" s="88"/>
      <c r="G30524" s="88"/>
      <c r="H30524" s="88"/>
      <c r="I30524" s="88"/>
      <c r="J30524" s="88"/>
      <c r="K30524" s="88"/>
    </row>
    <row r="30525" spans="2:11" hidden="1" x14ac:dyDescent="0.2">
      <c r="B30525" s="88"/>
      <c r="C30525" s="88"/>
      <c r="D30525" s="88"/>
      <c r="E30525" s="88"/>
      <c r="F30525" s="88"/>
      <c r="G30525" s="88"/>
      <c r="H30525" s="88"/>
      <c r="I30525" s="88"/>
      <c r="J30525" s="88"/>
      <c r="K30525" s="88"/>
    </row>
    <row r="30526" spans="2:11" hidden="1" x14ac:dyDescent="0.2">
      <c r="B30526" s="88"/>
      <c r="C30526" s="88"/>
      <c r="D30526" s="88"/>
      <c r="E30526" s="88"/>
      <c r="F30526" s="88"/>
      <c r="G30526" s="88"/>
      <c r="H30526" s="88"/>
      <c r="I30526" s="88"/>
      <c r="J30526" s="88"/>
      <c r="K30526" s="88"/>
    </row>
    <row r="30527" spans="2:11" hidden="1" x14ac:dyDescent="0.2">
      <c r="B30527" s="88"/>
      <c r="C30527" s="88"/>
      <c r="D30527" s="88"/>
      <c r="E30527" s="88"/>
      <c r="F30527" s="88"/>
      <c r="G30527" s="88"/>
      <c r="H30527" s="88"/>
      <c r="I30527" s="88"/>
      <c r="J30527" s="88"/>
      <c r="K30527" s="88"/>
    </row>
    <row r="30528" spans="2:11" hidden="1" x14ac:dyDescent="0.2">
      <c r="B30528" s="88"/>
      <c r="C30528" s="88"/>
      <c r="D30528" s="88"/>
      <c r="E30528" s="88"/>
      <c r="F30528" s="88"/>
      <c r="G30528" s="88"/>
      <c r="H30528" s="88"/>
      <c r="I30528" s="88"/>
      <c r="J30528" s="88"/>
      <c r="K30528" s="88"/>
    </row>
    <row r="30529" spans="2:11" hidden="1" x14ac:dyDescent="0.2">
      <c r="B30529" s="88"/>
      <c r="C30529" s="88"/>
      <c r="D30529" s="88"/>
      <c r="E30529" s="88"/>
      <c r="F30529" s="88"/>
      <c r="G30529" s="88"/>
      <c r="H30529" s="88"/>
      <c r="I30529" s="88"/>
      <c r="J30529" s="88"/>
      <c r="K30529" s="88"/>
    </row>
    <row r="30530" spans="2:11" hidden="1" x14ac:dyDescent="0.2">
      <c r="B30530" s="88"/>
      <c r="C30530" s="88"/>
      <c r="D30530" s="88"/>
      <c r="E30530" s="88"/>
      <c r="F30530" s="88"/>
      <c r="G30530" s="88"/>
      <c r="H30530" s="88"/>
      <c r="I30530" s="88"/>
      <c r="J30530" s="88"/>
      <c r="K30530" s="88"/>
    </row>
    <row r="30531" spans="2:11" hidden="1" x14ac:dyDescent="0.2">
      <c r="B30531" s="88"/>
      <c r="C30531" s="88"/>
      <c r="D30531" s="88"/>
      <c r="E30531" s="88"/>
      <c r="F30531" s="88"/>
      <c r="G30531" s="88"/>
      <c r="H30531" s="88"/>
      <c r="I30531" s="88"/>
      <c r="J30531" s="88"/>
      <c r="K30531" s="88"/>
    </row>
    <row r="30532" spans="2:11" hidden="1" x14ac:dyDescent="0.2">
      <c r="B30532" s="88"/>
      <c r="C30532" s="88"/>
      <c r="D30532" s="88"/>
      <c r="E30532" s="88"/>
      <c r="F30532" s="88"/>
      <c r="G30532" s="88"/>
      <c r="H30532" s="88"/>
      <c r="I30532" s="88"/>
      <c r="J30532" s="88"/>
      <c r="K30532" s="88"/>
    </row>
    <row r="30533" spans="2:11" hidden="1" x14ac:dyDescent="0.2">
      <c r="B30533" s="88"/>
      <c r="C30533" s="88"/>
      <c r="D30533" s="88"/>
      <c r="E30533" s="88"/>
      <c r="F30533" s="88"/>
      <c r="G30533" s="88"/>
      <c r="H30533" s="88"/>
      <c r="I30533" s="88"/>
      <c r="J30533" s="88"/>
      <c r="K30533" s="88"/>
    </row>
    <row r="30534" spans="2:11" hidden="1" x14ac:dyDescent="0.2">
      <c r="B30534" s="88"/>
      <c r="C30534" s="88"/>
      <c r="D30534" s="88"/>
      <c r="E30534" s="88"/>
      <c r="F30534" s="88"/>
      <c r="G30534" s="88"/>
      <c r="H30534" s="88"/>
      <c r="I30534" s="88"/>
      <c r="J30534" s="88"/>
      <c r="K30534" s="88"/>
    </row>
    <row r="30535" spans="2:11" hidden="1" x14ac:dyDescent="0.2">
      <c r="B30535" s="88"/>
      <c r="C30535" s="88"/>
      <c r="D30535" s="88"/>
      <c r="E30535" s="88"/>
      <c r="F30535" s="88"/>
      <c r="G30535" s="88"/>
      <c r="H30535" s="88"/>
      <c r="I30535" s="88"/>
      <c r="J30535" s="88"/>
      <c r="K30535" s="88"/>
    </row>
    <row r="30536" spans="2:11" hidden="1" x14ac:dyDescent="0.2">
      <c r="B30536" s="88"/>
      <c r="C30536" s="88"/>
      <c r="D30536" s="88"/>
      <c r="E30536" s="88"/>
      <c r="F30536" s="88"/>
      <c r="G30536" s="88"/>
      <c r="H30536" s="88"/>
      <c r="I30536" s="88"/>
      <c r="J30536" s="88"/>
      <c r="K30536" s="88"/>
    </row>
    <row r="30537" spans="2:11" hidden="1" x14ac:dyDescent="0.2">
      <c r="B30537" s="88"/>
      <c r="C30537" s="88"/>
      <c r="D30537" s="88"/>
      <c r="E30537" s="88"/>
      <c r="F30537" s="88"/>
      <c r="G30537" s="88"/>
      <c r="H30537" s="88"/>
      <c r="I30537" s="88"/>
      <c r="J30537" s="88"/>
      <c r="K30537" s="88"/>
    </row>
    <row r="30538" spans="2:11" hidden="1" x14ac:dyDescent="0.2">
      <c r="B30538" s="88"/>
      <c r="C30538" s="88"/>
      <c r="D30538" s="88"/>
      <c r="E30538" s="88"/>
      <c r="F30538" s="88"/>
      <c r="G30538" s="88"/>
      <c r="H30538" s="88"/>
      <c r="I30538" s="88"/>
      <c r="J30538" s="88"/>
      <c r="K30538" s="88"/>
    </row>
    <row r="30539" spans="2:11" hidden="1" x14ac:dyDescent="0.2">
      <c r="B30539" s="88"/>
      <c r="C30539" s="88"/>
      <c r="D30539" s="88"/>
      <c r="E30539" s="88"/>
      <c r="F30539" s="88"/>
      <c r="G30539" s="88"/>
      <c r="H30539" s="88"/>
      <c r="I30539" s="88"/>
      <c r="J30539" s="88"/>
      <c r="K30539" s="88"/>
    </row>
    <row r="30540" spans="2:11" hidden="1" x14ac:dyDescent="0.2">
      <c r="B30540" s="88"/>
      <c r="C30540" s="88"/>
      <c r="D30540" s="88"/>
      <c r="E30540" s="88"/>
      <c r="F30540" s="88"/>
      <c r="G30540" s="88"/>
      <c r="H30540" s="88"/>
      <c r="I30540" s="88"/>
      <c r="J30540" s="88"/>
      <c r="K30540" s="88"/>
    </row>
    <row r="30541" spans="2:11" hidden="1" x14ac:dyDescent="0.2">
      <c r="B30541" s="88"/>
      <c r="C30541" s="88"/>
      <c r="D30541" s="88"/>
      <c r="E30541" s="88"/>
      <c r="F30541" s="88"/>
      <c r="G30541" s="88"/>
      <c r="H30541" s="88"/>
      <c r="I30541" s="88"/>
      <c r="J30541" s="88"/>
      <c r="K30541" s="88"/>
    </row>
    <row r="30542" spans="2:11" hidden="1" x14ac:dyDescent="0.2">
      <c r="B30542" s="88"/>
      <c r="C30542" s="88"/>
      <c r="D30542" s="88"/>
      <c r="E30542" s="88"/>
      <c r="F30542" s="88"/>
      <c r="G30542" s="88"/>
      <c r="H30542" s="88"/>
      <c r="I30542" s="88"/>
      <c r="J30542" s="88"/>
      <c r="K30542" s="88"/>
    </row>
    <row r="30543" spans="2:11" hidden="1" x14ac:dyDescent="0.2">
      <c r="B30543" s="88"/>
      <c r="C30543" s="88"/>
      <c r="D30543" s="88"/>
      <c r="E30543" s="88"/>
      <c r="F30543" s="88"/>
      <c r="G30543" s="88"/>
      <c r="H30543" s="88"/>
      <c r="I30543" s="88"/>
      <c r="J30543" s="88"/>
      <c r="K30543" s="88"/>
    </row>
    <row r="30544" spans="2:11" hidden="1" x14ac:dyDescent="0.2">
      <c r="B30544" s="88"/>
      <c r="C30544" s="88"/>
      <c r="D30544" s="88"/>
      <c r="E30544" s="88"/>
      <c r="F30544" s="88"/>
      <c r="G30544" s="88"/>
      <c r="H30544" s="88"/>
      <c r="I30544" s="88"/>
      <c r="J30544" s="88"/>
      <c r="K30544" s="88"/>
    </row>
    <row r="30545" spans="2:11" hidden="1" x14ac:dyDescent="0.2">
      <c r="B30545" s="88"/>
      <c r="C30545" s="88"/>
      <c r="D30545" s="88"/>
      <c r="E30545" s="88"/>
      <c r="F30545" s="88"/>
      <c r="G30545" s="88"/>
      <c r="H30545" s="88"/>
      <c r="I30545" s="88"/>
      <c r="J30545" s="88"/>
      <c r="K30545" s="88"/>
    </row>
    <row r="30546" spans="2:11" hidden="1" x14ac:dyDescent="0.2">
      <c r="B30546" s="88"/>
      <c r="C30546" s="88"/>
      <c r="D30546" s="88"/>
      <c r="E30546" s="88"/>
      <c r="F30546" s="88"/>
      <c r="G30546" s="88"/>
      <c r="H30546" s="88"/>
      <c r="I30546" s="88"/>
      <c r="J30546" s="88"/>
      <c r="K30546" s="88"/>
    </row>
    <row r="30547" spans="2:11" hidden="1" x14ac:dyDescent="0.2">
      <c r="B30547" s="88"/>
      <c r="C30547" s="88"/>
      <c r="D30547" s="88"/>
      <c r="E30547" s="88"/>
      <c r="F30547" s="88"/>
      <c r="G30547" s="88"/>
      <c r="H30547" s="88"/>
      <c r="I30547" s="88"/>
      <c r="J30547" s="88"/>
      <c r="K30547" s="88"/>
    </row>
    <row r="30548" spans="2:11" hidden="1" x14ac:dyDescent="0.2">
      <c r="B30548" s="88"/>
      <c r="C30548" s="88"/>
      <c r="D30548" s="88"/>
      <c r="E30548" s="88"/>
      <c r="F30548" s="88"/>
      <c r="G30548" s="88"/>
      <c r="H30548" s="88"/>
      <c r="I30548" s="88"/>
      <c r="J30548" s="88"/>
      <c r="K30548" s="88"/>
    </row>
    <row r="30549" spans="2:11" hidden="1" x14ac:dyDescent="0.2">
      <c r="B30549" s="88"/>
      <c r="C30549" s="88"/>
      <c r="D30549" s="88"/>
      <c r="E30549" s="88"/>
      <c r="F30549" s="88"/>
      <c r="G30549" s="88"/>
      <c r="H30549" s="88"/>
      <c r="I30549" s="88"/>
      <c r="J30549" s="88"/>
      <c r="K30549" s="88"/>
    </row>
    <row r="30550" spans="2:11" hidden="1" x14ac:dyDescent="0.2">
      <c r="B30550" s="88"/>
      <c r="C30550" s="88"/>
      <c r="D30550" s="88"/>
      <c r="E30550" s="88"/>
      <c r="F30550" s="88"/>
      <c r="G30550" s="88"/>
      <c r="H30550" s="88"/>
      <c r="I30550" s="88"/>
      <c r="J30550" s="88"/>
      <c r="K30550" s="88"/>
    </row>
    <row r="30551" spans="2:11" hidden="1" x14ac:dyDescent="0.2">
      <c r="B30551" s="88"/>
      <c r="C30551" s="88"/>
      <c r="D30551" s="88"/>
      <c r="E30551" s="88"/>
      <c r="F30551" s="88"/>
      <c r="G30551" s="88"/>
      <c r="H30551" s="88"/>
      <c r="I30551" s="88"/>
      <c r="J30551" s="88"/>
      <c r="K30551" s="88"/>
    </row>
    <row r="30552" spans="2:11" hidden="1" x14ac:dyDescent="0.2">
      <c r="B30552" s="88"/>
      <c r="C30552" s="88"/>
      <c r="D30552" s="88"/>
      <c r="E30552" s="88"/>
      <c r="F30552" s="88"/>
      <c r="G30552" s="88"/>
      <c r="H30552" s="88"/>
      <c r="I30552" s="88"/>
      <c r="J30552" s="88"/>
      <c r="K30552" s="88"/>
    </row>
    <row r="30553" spans="2:11" hidden="1" x14ac:dyDescent="0.2">
      <c r="B30553" s="88"/>
      <c r="C30553" s="88"/>
      <c r="D30553" s="88"/>
      <c r="E30553" s="88"/>
      <c r="F30553" s="88"/>
      <c r="G30553" s="88"/>
      <c r="H30553" s="88"/>
      <c r="I30553" s="88"/>
      <c r="J30553" s="88"/>
      <c r="K30553" s="88"/>
    </row>
    <row r="30554" spans="2:11" hidden="1" x14ac:dyDescent="0.2">
      <c r="B30554" s="88"/>
      <c r="C30554" s="88"/>
      <c r="D30554" s="88"/>
      <c r="E30554" s="88"/>
      <c r="F30554" s="88"/>
      <c r="G30554" s="88"/>
      <c r="H30554" s="88"/>
      <c r="I30554" s="88"/>
      <c r="J30554" s="88"/>
      <c r="K30554" s="88"/>
    </row>
    <row r="30555" spans="2:11" hidden="1" x14ac:dyDescent="0.2">
      <c r="B30555" s="88"/>
      <c r="C30555" s="88"/>
      <c r="D30555" s="88"/>
      <c r="E30555" s="88"/>
      <c r="F30555" s="88"/>
      <c r="G30555" s="88"/>
      <c r="H30555" s="88"/>
      <c r="I30555" s="88"/>
      <c r="J30555" s="88"/>
      <c r="K30555" s="88"/>
    </row>
    <row r="30556" spans="2:11" hidden="1" x14ac:dyDescent="0.2">
      <c r="B30556" s="88"/>
      <c r="C30556" s="88"/>
      <c r="D30556" s="88"/>
      <c r="E30556" s="88"/>
      <c r="F30556" s="88"/>
      <c r="G30556" s="88"/>
      <c r="H30556" s="88"/>
      <c r="I30556" s="88"/>
      <c r="J30556" s="88"/>
      <c r="K30556" s="88"/>
    </row>
    <row r="30557" spans="2:11" hidden="1" x14ac:dyDescent="0.2">
      <c r="B30557" s="88"/>
      <c r="C30557" s="88"/>
      <c r="D30557" s="88"/>
      <c r="E30557" s="88"/>
      <c r="F30557" s="88"/>
      <c r="G30557" s="88"/>
      <c r="H30557" s="88"/>
      <c r="I30557" s="88"/>
      <c r="J30557" s="88"/>
      <c r="K30557" s="88"/>
    </row>
    <row r="30558" spans="2:11" hidden="1" x14ac:dyDescent="0.2">
      <c r="B30558" s="88"/>
      <c r="C30558" s="88"/>
      <c r="D30558" s="88"/>
      <c r="E30558" s="88"/>
      <c r="F30558" s="88"/>
      <c r="G30558" s="88"/>
      <c r="H30558" s="88"/>
      <c r="I30558" s="88"/>
      <c r="J30558" s="88"/>
      <c r="K30558" s="88"/>
    </row>
    <row r="30559" spans="2:11" hidden="1" x14ac:dyDescent="0.2">
      <c r="B30559" s="88"/>
      <c r="C30559" s="88"/>
      <c r="D30559" s="88"/>
      <c r="E30559" s="88"/>
      <c r="F30559" s="88"/>
      <c r="G30559" s="88"/>
      <c r="H30559" s="88"/>
      <c r="I30559" s="88"/>
      <c r="J30559" s="88"/>
      <c r="K30559" s="88"/>
    </row>
    <row r="30560" spans="2:11" hidden="1" x14ac:dyDescent="0.2">
      <c r="B30560" s="88"/>
      <c r="C30560" s="88"/>
      <c r="D30560" s="88"/>
      <c r="E30560" s="88"/>
      <c r="F30560" s="88"/>
      <c r="G30560" s="88"/>
      <c r="H30560" s="88"/>
      <c r="I30560" s="88"/>
      <c r="J30560" s="88"/>
      <c r="K30560" s="88"/>
    </row>
    <row r="30561" spans="2:11" hidden="1" x14ac:dyDescent="0.2">
      <c r="B30561" s="88"/>
      <c r="C30561" s="88"/>
      <c r="D30561" s="88"/>
      <c r="E30561" s="88"/>
      <c r="F30561" s="88"/>
      <c r="G30561" s="88"/>
      <c r="H30561" s="88"/>
      <c r="I30561" s="88"/>
      <c r="J30561" s="88"/>
      <c r="K30561" s="88"/>
    </row>
    <row r="30562" spans="2:11" hidden="1" x14ac:dyDescent="0.2">
      <c r="B30562" s="88"/>
      <c r="C30562" s="88"/>
      <c r="D30562" s="88"/>
      <c r="E30562" s="88"/>
      <c r="F30562" s="88"/>
      <c r="G30562" s="88"/>
      <c r="H30562" s="88"/>
      <c r="I30562" s="88"/>
      <c r="J30562" s="88"/>
      <c r="K30562" s="88"/>
    </row>
    <row r="30563" spans="2:11" hidden="1" x14ac:dyDescent="0.2">
      <c r="B30563" s="88"/>
      <c r="C30563" s="88"/>
      <c r="D30563" s="88"/>
      <c r="E30563" s="88"/>
      <c r="F30563" s="88"/>
      <c r="G30563" s="88"/>
      <c r="H30563" s="88"/>
      <c r="I30563" s="88"/>
      <c r="J30563" s="88"/>
      <c r="K30563" s="88"/>
    </row>
    <row r="30564" spans="2:11" hidden="1" x14ac:dyDescent="0.2">
      <c r="B30564" s="88"/>
      <c r="C30564" s="88"/>
      <c r="D30564" s="88"/>
      <c r="E30564" s="88"/>
      <c r="F30564" s="88"/>
      <c r="G30564" s="88"/>
      <c r="H30564" s="88"/>
      <c r="I30564" s="88"/>
      <c r="J30564" s="88"/>
      <c r="K30564" s="88"/>
    </row>
    <row r="30565" spans="2:11" hidden="1" x14ac:dyDescent="0.2">
      <c r="B30565" s="88"/>
      <c r="C30565" s="88"/>
      <c r="D30565" s="88"/>
      <c r="E30565" s="88"/>
      <c r="F30565" s="88"/>
      <c r="G30565" s="88"/>
      <c r="H30565" s="88"/>
      <c r="I30565" s="88"/>
      <c r="J30565" s="88"/>
      <c r="K30565" s="88"/>
    </row>
    <row r="30566" spans="2:11" hidden="1" x14ac:dyDescent="0.2">
      <c r="B30566" s="88"/>
      <c r="C30566" s="88"/>
      <c r="D30566" s="88"/>
      <c r="E30566" s="88"/>
      <c r="F30566" s="88"/>
      <c r="G30566" s="88"/>
      <c r="H30566" s="88"/>
      <c r="I30566" s="88"/>
      <c r="J30566" s="88"/>
      <c r="K30566" s="88"/>
    </row>
    <row r="30567" spans="2:11" hidden="1" x14ac:dyDescent="0.2">
      <c r="B30567" s="88"/>
      <c r="C30567" s="88"/>
      <c r="D30567" s="88"/>
      <c r="E30567" s="88"/>
      <c r="F30567" s="88"/>
      <c r="G30567" s="88"/>
      <c r="H30567" s="88"/>
      <c r="I30567" s="88"/>
      <c r="J30567" s="88"/>
      <c r="K30567" s="88"/>
    </row>
    <row r="30568" spans="2:11" hidden="1" x14ac:dyDescent="0.2">
      <c r="B30568" s="88"/>
      <c r="C30568" s="88"/>
      <c r="D30568" s="88"/>
      <c r="E30568" s="88"/>
      <c r="F30568" s="88"/>
      <c r="G30568" s="88"/>
      <c r="H30568" s="88"/>
      <c r="I30568" s="88"/>
      <c r="J30568" s="88"/>
      <c r="K30568" s="88"/>
    </row>
    <row r="30569" spans="2:11" hidden="1" x14ac:dyDescent="0.2">
      <c r="B30569" s="88"/>
      <c r="C30569" s="88"/>
      <c r="D30569" s="88"/>
      <c r="E30569" s="88"/>
      <c r="F30569" s="88"/>
      <c r="G30569" s="88"/>
      <c r="H30569" s="88"/>
      <c r="I30569" s="88"/>
      <c r="J30569" s="88"/>
      <c r="K30569" s="88"/>
    </row>
    <row r="30570" spans="2:11" hidden="1" x14ac:dyDescent="0.2">
      <c r="B30570" s="88"/>
      <c r="C30570" s="88"/>
      <c r="D30570" s="88"/>
      <c r="E30570" s="88"/>
      <c r="F30570" s="88"/>
      <c r="G30570" s="88"/>
      <c r="H30570" s="88"/>
      <c r="I30570" s="88"/>
      <c r="J30570" s="88"/>
      <c r="K30570" s="88"/>
    </row>
    <row r="30571" spans="2:11" hidden="1" x14ac:dyDescent="0.2">
      <c r="B30571" s="88"/>
      <c r="C30571" s="88"/>
      <c r="D30571" s="88"/>
      <c r="E30571" s="88"/>
      <c r="F30571" s="88"/>
      <c r="G30571" s="88"/>
      <c r="H30571" s="88"/>
      <c r="I30571" s="88"/>
      <c r="J30571" s="88"/>
      <c r="K30571" s="88"/>
    </row>
    <row r="30572" spans="2:11" hidden="1" x14ac:dyDescent="0.2">
      <c r="B30572" s="88"/>
      <c r="C30572" s="88"/>
      <c r="D30572" s="88"/>
      <c r="E30572" s="88"/>
      <c r="F30572" s="88"/>
      <c r="G30572" s="88"/>
      <c r="H30572" s="88"/>
      <c r="I30572" s="88"/>
      <c r="J30572" s="88"/>
      <c r="K30572" s="88"/>
    </row>
    <row r="30573" spans="2:11" hidden="1" x14ac:dyDescent="0.2">
      <c r="B30573" s="88"/>
      <c r="C30573" s="88"/>
      <c r="D30573" s="88"/>
      <c r="E30573" s="88"/>
      <c r="F30573" s="88"/>
      <c r="G30573" s="88"/>
      <c r="H30573" s="88"/>
      <c r="I30573" s="88"/>
      <c r="J30573" s="88"/>
      <c r="K30573" s="88"/>
    </row>
    <row r="30574" spans="2:11" hidden="1" x14ac:dyDescent="0.2">
      <c r="B30574" s="88"/>
      <c r="C30574" s="88"/>
      <c r="D30574" s="88"/>
      <c r="E30574" s="88"/>
      <c r="F30574" s="88"/>
      <c r="G30574" s="88"/>
      <c r="H30574" s="88"/>
      <c r="I30574" s="88"/>
      <c r="J30574" s="88"/>
      <c r="K30574" s="88"/>
    </row>
    <row r="30575" spans="2:11" hidden="1" x14ac:dyDescent="0.2">
      <c r="B30575" s="88"/>
      <c r="C30575" s="88"/>
      <c r="D30575" s="88"/>
      <c r="E30575" s="88"/>
      <c r="F30575" s="88"/>
      <c r="G30575" s="88"/>
      <c r="H30575" s="88"/>
      <c r="I30575" s="88"/>
      <c r="J30575" s="88"/>
      <c r="K30575" s="88"/>
    </row>
    <row r="30576" spans="2:11" hidden="1" x14ac:dyDescent="0.2">
      <c r="B30576" s="88"/>
      <c r="C30576" s="88"/>
      <c r="D30576" s="88"/>
      <c r="E30576" s="88"/>
      <c r="F30576" s="88"/>
      <c r="G30576" s="88"/>
      <c r="H30576" s="88"/>
      <c r="I30576" s="88"/>
      <c r="J30576" s="88"/>
      <c r="K30576" s="88"/>
    </row>
    <row r="30577" spans="2:11" hidden="1" x14ac:dyDescent="0.2">
      <c r="B30577" s="88"/>
      <c r="C30577" s="88"/>
      <c r="D30577" s="88"/>
      <c r="E30577" s="88"/>
      <c r="F30577" s="88"/>
      <c r="G30577" s="88"/>
      <c r="H30577" s="88"/>
      <c r="I30577" s="88"/>
      <c r="J30577" s="88"/>
      <c r="K30577" s="88"/>
    </row>
    <row r="30578" spans="2:11" hidden="1" x14ac:dyDescent="0.2">
      <c r="B30578" s="88"/>
      <c r="C30578" s="88"/>
      <c r="D30578" s="88"/>
      <c r="E30578" s="88"/>
      <c r="F30578" s="88"/>
      <c r="G30578" s="88"/>
      <c r="H30578" s="88"/>
      <c r="I30578" s="88"/>
      <c r="J30578" s="88"/>
      <c r="K30578" s="88"/>
    </row>
    <row r="30579" spans="2:11" hidden="1" x14ac:dyDescent="0.2">
      <c r="B30579" s="88"/>
      <c r="C30579" s="88"/>
      <c r="D30579" s="88"/>
      <c r="E30579" s="88"/>
      <c r="F30579" s="88"/>
      <c r="G30579" s="88"/>
      <c r="H30579" s="88"/>
      <c r="I30579" s="88"/>
      <c r="J30579" s="88"/>
      <c r="K30579" s="88"/>
    </row>
    <row r="30580" spans="2:11" hidden="1" x14ac:dyDescent="0.2">
      <c r="B30580" s="88"/>
      <c r="C30580" s="88"/>
      <c r="D30580" s="88"/>
      <c r="E30580" s="88"/>
      <c r="F30580" s="88"/>
      <c r="G30580" s="88"/>
      <c r="H30580" s="88"/>
      <c r="I30580" s="88"/>
      <c r="J30580" s="88"/>
      <c r="K30580" s="88"/>
    </row>
    <row r="30581" spans="2:11" hidden="1" x14ac:dyDescent="0.2">
      <c r="B30581" s="88"/>
      <c r="C30581" s="88"/>
      <c r="D30581" s="88"/>
      <c r="E30581" s="88"/>
      <c r="F30581" s="88"/>
      <c r="G30581" s="88"/>
      <c r="H30581" s="88"/>
      <c r="I30581" s="88"/>
      <c r="J30581" s="88"/>
      <c r="K30581" s="88"/>
    </row>
    <row r="30582" spans="2:11" hidden="1" x14ac:dyDescent="0.2">
      <c r="B30582" s="88"/>
      <c r="C30582" s="88"/>
      <c r="D30582" s="88"/>
      <c r="E30582" s="88"/>
      <c r="F30582" s="88"/>
      <c r="G30582" s="88"/>
      <c r="H30582" s="88"/>
      <c r="I30582" s="88"/>
      <c r="J30582" s="88"/>
      <c r="K30582" s="88"/>
    </row>
    <row r="30583" spans="2:11" hidden="1" x14ac:dyDescent="0.2">
      <c r="B30583" s="88"/>
      <c r="C30583" s="88"/>
      <c r="D30583" s="88"/>
      <c r="E30583" s="88"/>
      <c r="F30583" s="88"/>
      <c r="G30583" s="88"/>
      <c r="H30583" s="88"/>
      <c r="I30583" s="88"/>
      <c r="J30583" s="88"/>
      <c r="K30583" s="88"/>
    </row>
    <row r="30584" spans="2:11" hidden="1" x14ac:dyDescent="0.2">
      <c r="B30584" s="88"/>
      <c r="C30584" s="88"/>
      <c r="D30584" s="88"/>
      <c r="E30584" s="88"/>
      <c r="F30584" s="88"/>
      <c r="G30584" s="88"/>
      <c r="H30584" s="88"/>
      <c r="I30584" s="88"/>
      <c r="J30584" s="88"/>
      <c r="K30584" s="88"/>
    </row>
    <row r="30585" spans="2:11" hidden="1" x14ac:dyDescent="0.2">
      <c r="B30585" s="88"/>
      <c r="C30585" s="88"/>
      <c r="D30585" s="88"/>
      <c r="E30585" s="88"/>
      <c r="F30585" s="88"/>
      <c r="G30585" s="88"/>
      <c r="H30585" s="88"/>
      <c r="I30585" s="88"/>
      <c r="J30585" s="88"/>
      <c r="K30585" s="88"/>
    </row>
    <row r="30586" spans="2:11" hidden="1" x14ac:dyDescent="0.2">
      <c r="B30586" s="88"/>
      <c r="C30586" s="88"/>
      <c r="D30586" s="88"/>
      <c r="E30586" s="88"/>
      <c r="F30586" s="88"/>
      <c r="G30586" s="88"/>
      <c r="H30586" s="88"/>
      <c r="I30586" s="88"/>
      <c r="J30586" s="88"/>
      <c r="K30586" s="88"/>
    </row>
    <row r="30587" spans="2:11" hidden="1" x14ac:dyDescent="0.2">
      <c r="B30587" s="88"/>
      <c r="C30587" s="88"/>
      <c r="D30587" s="88"/>
      <c r="E30587" s="88"/>
      <c r="F30587" s="88"/>
      <c r="G30587" s="88"/>
      <c r="H30587" s="88"/>
      <c r="I30587" s="88"/>
      <c r="J30587" s="88"/>
      <c r="K30587" s="88"/>
    </row>
    <row r="30588" spans="2:11" hidden="1" x14ac:dyDescent="0.2">
      <c r="B30588" s="88"/>
      <c r="C30588" s="88"/>
      <c r="D30588" s="88"/>
      <c r="E30588" s="88"/>
      <c r="F30588" s="88"/>
      <c r="G30588" s="88"/>
      <c r="H30588" s="88"/>
      <c r="I30588" s="88"/>
      <c r="J30588" s="88"/>
      <c r="K30588" s="88"/>
    </row>
    <row r="30589" spans="2:11" hidden="1" x14ac:dyDescent="0.2">
      <c r="B30589" s="88"/>
      <c r="C30589" s="88"/>
      <c r="D30589" s="88"/>
      <c r="E30589" s="88"/>
      <c r="F30589" s="88"/>
      <c r="G30589" s="88"/>
      <c r="H30589" s="88"/>
      <c r="I30589" s="88"/>
      <c r="J30589" s="88"/>
      <c r="K30589" s="88"/>
    </row>
    <row r="30590" spans="2:11" hidden="1" x14ac:dyDescent="0.2">
      <c r="B30590" s="88"/>
      <c r="C30590" s="88"/>
      <c r="D30590" s="88"/>
      <c r="E30590" s="88"/>
      <c r="F30590" s="88"/>
      <c r="G30590" s="88"/>
      <c r="H30590" s="88"/>
      <c r="I30590" s="88"/>
      <c r="J30590" s="88"/>
      <c r="K30590" s="88"/>
    </row>
    <row r="30591" spans="2:11" hidden="1" x14ac:dyDescent="0.2">
      <c r="B30591" s="88"/>
      <c r="C30591" s="88"/>
      <c r="D30591" s="88"/>
      <c r="E30591" s="88"/>
      <c r="F30591" s="88"/>
      <c r="G30591" s="88"/>
      <c r="H30591" s="88"/>
      <c r="I30591" s="88"/>
      <c r="J30591" s="88"/>
      <c r="K30591" s="88"/>
    </row>
    <row r="30592" spans="2:11" hidden="1" x14ac:dyDescent="0.2">
      <c r="B30592" s="88"/>
      <c r="C30592" s="88"/>
      <c r="D30592" s="88"/>
      <c r="E30592" s="88"/>
      <c r="F30592" s="88"/>
      <c r="G30592" s="88"/>
      <c r="H30592" s="88"/>
      <c r="I30592" s="88"/>
      <c r="J30592" s="88"/>
      <c r="K30592" s="88"/>
    </row>
    <row r="30593" spans="2:11" hidden="1" x14ac:dyDescent="0.2">
      <c r="B30593" s="88"/>
      <c r="C30593" s="88"/>
      <c r="D30593" s="88"/>
      <c r="E30593" s="88"/>
      <c r="F30593" s="88"/>
      <c r="G30593" s="88"/>
      <c r="H30593" s="88"/>
      <c r="I30593" s="88"/>
      <c r="J30593" s="88"/>
      <c r="K30593" s="88"/>
    </row>
    <row r="30594" spans="2:11" hidden="1" x14ac:dyDescent="0.2">
      <c r="B30594" s="88"/>
      <c r="C30594" s="88"/>
      <c r="D30594" s="88"/>
      <c r="E30594" s="88"/>
      <c r="F30594" s="88"/>
      <c r="G30594" s="88"/>
      <c r="H30594" s="88"/>
      <c r="I30594" s="88"/>
      <c r="J30594" s="88"/>
      <c r="K30594" s="88"/>
    </row>
    <row r="30595" spans="2:11" hidden="1" x14ac:dyDescent="0.2">
      <c r="B30595" s="88"/>
      <c r="C30595" s="88"/>
      <c r="D30595" s="88"/>
      <c r="E30595" s="88"/>
      <c r="F30595" s="88"/>
      <c r="G30595" s="88"/>
      <c r="H30595" s="88"/>
      <c r="I30595" s="88"/>
      <c r="J30595" s="88"/>
      <c r="K30595" s="88"/>
    </row>
    <row r="30596" spans="2:11" hidden="1" x14ac:dyDescent="0.2">
      <c r="B30596" s="88"/>
      <c r="C30596" s="88"/>
      <c r="D30596" s="88"/>
      <c r="E30596" s="88"/>
      <c r="F30596" s="88"/>
      <c r="G30596" s="88"/>
      <c r="H30596" s="88"/>
      <c r="I30596" s="88"/>
      <c r="J30596" s="88"/>
      <c r="K30596" s="88"/>
    </row>
    <row r="30597" spans="2:11" hidden="1" x14ac:dyDescent="0.2">
      <c r="B30597" s="88"/>
      <c r="C30597" s="88"/>
      <c r="D30597" s="88"/>
      <c r="E30597" s="88"/>
      <c r="F30597" s="88"/>
      <c r="G30597" s="88"/>
      <c r="H30597" s="88"/>
      <c r="I30597" s="88"/>
      <c r="J30597" s="88"/>
      <c r="K30597" s="88"/>
    </row>
    <row r="30598" spans="2:11" hidden="1" x14ac:dyDescent="0.2">
      <c r="B30598" s="88"/>
      <c r="C30598" s="88"/>
      <c r="D30598" s="88"/>
      <c r="E30598" s="88"/>
      <c r="F30598" s="88"/>
      <c r="G30598" s="88"/>
      <c r="H30598" s="88"/>
      <c r="I30598" s="88"/>
      <c r="J30598" s="88"/>
      <c r="K30598" s="88"/>
    </row>
    <row r="30599" spans="2:11" hidden="1" x14ac:dyDescent="0.2">
      <c r="B30599" s="88"/>
      <c r="C30599" s="88"/>
      <c r="D30599" s="88"/>
      <c r="E30599" s="88"/>
      <c r="F30599" s="88"/>
      <c r="G30599" s="88"/>
      <c r="H30599" s="88"/>
      <c r="I30599" s="88"/>
      <c r="J30599" s="88"/>
      <c r="K30599" s="88"/>
    </row>
    <row r="30600" spans="2:11" hidden="1" x14ac:dyDescent="0.2">
      <c r="B30600" s="88"/>
      <c r="C30600" s="88"/>
      <c r="D30600" s="88"/>
      <c r="E30600" s="88"/>
      <c r="F30600" s="88"/>
      <c r="G30600" s="88"/>
      <c r="H30600" s="88"/>
      <c r="I30600" s="88"/>
      <c r="J30600" s="88"/>
      <c r="K30600" s="88"/>
    </row>
    <row r="30601" spans="2:11" hidden="1" x14ac:dyDescent="0.2">
      <c r="B30601" s="88"/>
      <c r="C30601" s="88"/>
      <c r="D30601" s="88"/>
      <c r="E30601" s="88"/>
      <c r="F30601" s="88"/>
      <c r="G30601" s="88"/>
      <c r="H30601" s="88"/>
      <c r="I30601" s="88"/>
      <c r="J30601" s="88"/>
      <c r="K30601" s="88"/>
    </row>
    <row r="30602" spans="2:11" hidden="1" x14ac:dyDescent="0.2">
      <c r="B30602" s="88"/>
      <c r="C30602" s="88"/>
      <c r="D30602" s="88"/>
      <c r="E30602" s="88"/>
      <c r="F30602" s="88"/>
      <c r="G30602" s="88"/>
      <c r="H30602" s="88"/>
      <c r="I30602" s="88"/>
      <c r="J30602" s="88"/>
      <c r="K30602" s="88"/>
    </row>
    <row r="30603" spans="2:11" hidden="1" x14ac:dyDescent="0.2">
      <c r="B30603" s="88"/>
      <c r="C30603" s="88"/>
      <c r="D30603" s="88"/>
      <c r="E30603" s="88"/>
      <c r="F30603" s="88"/>
      <c r="G30603" s="88"/>
      <c r="H30603" s="88"/>
      <c r="I30603" s="88"/>
      <c r="J30603" s="88"/>
      <c r="K30603" s="88"/>
    </row>
    <row r="30604" spans="2:11" hidden="1" x14ac:dyDescent="0.2">
      <c r="B30604" s="88"/>
      <c r="C30604" s="88"/>
      <c r="D30604" s="88"/>
      <c r="E30604" s="88"/>
      <c r="F30604" s="88"/>
      <c r="G30604" s="88"/>
      <c r="H30604" s="88"/>
      <c r="I30604" s="88"/>
      <c r="J30604" s="88"/>
      <c r="K30604" s="88"/>
    </row>
    <row r="30605" spans="2:11" hidden="1" x14ac:dyDescent="0.2">
      <c r="B30605" s="88"/>
      <c r="C30605" s="88"/>
      <c r="D30605" s="88"/>
      <c r="E30605" s="88"/>
      <c r="F30605" s="88"/>
      <c r="G30605" s="88"/>
      <c r="H30605" s="88"/>
      <c r="I30605" s="88"/>
      <c r="J30605" s="88"/>
      <c r="K30605" s="88"/>
    </row>
    <row r="30606" spans="2:11" hidden="1" x14ac:dyDescent="0.2">
      <c r="B30606" s="88"/>
      <c r="C30606" s="88"/>
      <c r="D30606" s="88"/>
      <c r="E30606" s="88"/>
      <c r="F30606" s="88"/>
      <c r="G30606" s="88"/>
      <c r="H30606" s="88"/>
      <c r="I30606" s="88"/>
      <c r="J30606" s="88"/>
      <c r="K30606" s="88"/>
    </row>
    <row r="30607" spans="2:11" hidden="1" x14ac:dyDescent="0.2">
      <c r="B30607" s="88"/>
      <c r="C30607" s="88"/>
      <c r="D30607" s="88"/>
      <c r="E30607" s="88"/>
      <c r="F30607" s="88"/>
      <c r="G30607" s="88"/>
      <c r="H30607" s="88"/>
      <c r="I30607" s="88"/>
      <c r="J30607" s="88"/>
      <c r="K30607" s="88"/>
    </row>
    <row r="30608" spans="2:11" hidden="1" x14ac:dyDescent="0.2">
      <c r="B30608" s="88"/>
      <c r="C30608" s="88"/>
      <c r="D30608" s="88"/>
      <c r="E30608" s="88"/>
      <c r="F30608" s="88"/>
      <c r="G30608" s="88"/>
      <c r="H30608" s="88"/>
      <c r="I30608" s="88"/>
      <c r="J30608" s="88"/>
      <c r="K30608" s="88"/>
    </row>
    <row r="30609" spans="2:11" hidden="1" x14ac:dyDescent="0.2">
      <c r="B30609" s="88"/>
      <c r="C30609" s="88"/>
      <c r="D30609" s="88"/>
      <c r="E30609" s="88"/>
      <c r="F30609" s="88"/>
      <c r="G30609" s="88"/>
      <c r="H30609" s="88"/>
      <c r="I30609" s="88"/>
      <c r="J30609" s="88"/>
      <c r="K30609" s="88"/>
    </row>
    <row r="30610" spans="2:11" hidden="1" x14ac:dyDescent="0.2">
      <c r="B30610" s="88"/>
      <c r="C30610" s="88"/>
      <c r="D30610" s="88"/>
      <c r="E30610" s="88"/>
      <c r="F30610" s="88"/>
      <c r="G30610" s="88"/>
      <c r="H30610" s="88"/>
      <c r="I30610" s="88"/>
      <c r="J30610" s="88"/>
      <c r="K30610" s="88"/>
    </row>
    <row r="30611" spans="2:11" hidden="1" x14ac:dyDescent="0.2">
      <c r="B30611" s="88"/>
      <c r="C30611" s="88"/>
      <c r="D30611" s="88"/>
      <c r="E30611" s="88"/>
      <c r="F30611" s="88"/>
      <c r="G30611" s="88"/>
      <c r="H30611" s="88"/>
      <c r="I30611" s="88"/>
      <c r="J30611" s="88"/>
      <c r="K30611" s="88"/>
    </row>
    <row r="30612" spans="2:11" hidden="1" x14ac:dyDescent="0.2">
      <c r="B30612" s="88"/>
      <c r="C30612" s="88"/>
      <c r="D30612" s="88"/>
      <c r="E30612" s="88"/>
      <c r="F30612" s="88"/>
      <c r="G30612" s="88"/>
      <c r="H30612" s="88"/>
      <c r="I30612" s="88"/>
      <c r="J30612" s="88"/>
      <c r="K30612" s="88"/>
    </row>
    <row r="30613" spans="2:11" hidden="1" x14ac:dyDescent="0.2">
      <c r="B30613" s="88"/>
      <c r="C30613" s="88"/>
      <c r="D30613" s="88"/>
      <c r="E30613" s="88"/>
      <c r="F30613" s="88"/>
      <c r="G30613" s="88"/>
      <c r="H30613" s="88"/>
      <c r="I30613" s="88"/>
      <c r="J30613" s="88"/>
      <c r="K30613" s="88"/>
    </row>
    <row r="30614" spans="2:11" hidden="1" x14ac:dyDescent="0.2">
      <c r="B30614" s="88"/>
      <c r="C30614" s="88"/>
      <c r="D30614" s="88"/>
      <c r="E30614" s="88"/>
      <c r="F30614" s="88"/>
      <c r="G30614" s="88"/>
      <c r="H30614" s="88"/>
      <c r="I30614" s="88"/>
      <c r="J30614" s="88"/>
      <c r="K30614" s="88"/>
    </row>
    <row r="30615" spans="2:11" hidden="1" x14ac:dyDescent="0.2">
      <c r="B30615" s="88"/>
      <c r="C30615" s="88"/>
      <c r="D30615" s="88"/>
      <c r="E30615" s="88"/>
      <c r="F30615" s="88"/>
      <c r="G30615" s="88"/>
      <c r="H30615" s="88"/>
      <c r="I30615" s="88"/>
      <c r="J30615" s="88"/>
      <c r="K30615" s="88"/>
    </row>
    <row r="30616" spans="2:11" hidden="1" x14ac:dyDescent="0.2">
      <c r="B30616" s="88"/>
      <c r="C30616" s="88"/>
      <c r="D30616" s="88"/>
      <c r="E30616" s="88"/>
      <c r="F30616" s="88"/>
      <c r="G30616" s="88"/>
      <c r="H30616" s="88"/>
      <c r="I30616" s="88"/>
      <c r="J30616" s="88"/>
      <c r="K30616" s="88"/>
    </row>
    <row r="30617" spans="2:11" hidden="1" x14ac:dyDescent="0.2">
      <c r="B30617" s="88"/>
      <c r="C30617" s="88"/>
      <c r="D30617" s="88"/>
      <c r="E30617" s="88"/>
      <c r="F30617" s="88"/>
      <c r="G30617" s="88"/>
      <c r="H30617" s="88"/>
      <c r="I30617" s="88"/>
      <c r="J30617" s="88"/>
      <c r="K30617" s="88"/>
    </row>
    <row r="30618" spans="2:11" hidden="1" x14ac:dyDescent="0.2">
      <c r="B30618" s="88"/>
      <c r="C30618" s="88"/>
      <c r="D30618" s="88"/>
      <c r="E30618" s="88"/>
      <c r="F30618" s="88"/>
      <c r="G30618" s="88"/>
      <c r="H30618" s="88"/>
      <c r="I30618" s="88"/>
      <c r="J30618" s="88"/>
      <c r="K30618" s="88"/>
    </row>
    <row r="30619" spans="2:11" hidden="1" x14ac:dyDescent="0.2">
      <c r="B30619" s="88"/>
      <c r="C30619" s="88"/>
      <c r="D30619" s="88"/>
      <c r="E30619" s="88"/>
      <c r="F30619" s="88"/>
      <c r="G30619" s="88"/>
      <c r="H30619" s="88"/>
      <c r="I30619" s="88"/>
      <c r="J30619" s="88"/>
      <c r="K30619" s="88"/>
    </row>
    <row r="30620" spans="2:11" hidden="1" x14ac:dyDescent="0.2">
      <c r="B30620" s="88"/>
      <c r="C30620" s="88"/>
      <c r="D30620" s="88"/>
      <c r="E30620" s="88"/>
      <c r="F30620" s="88"/>
      <c r="G30620" s="88"/>
      <c r="H30620" s="88"/>
      <c r="I30620" s="88"/>
      <c r="J30620" s="88"/>
      <c r="K30620" s="88"/>
    </row>
    <row r="30621" spans="2:11" hidden="1" x14ac:dyDescent="0.2">
      <c r="B30621" s="88"/>
      <c r="C30621" s="88"/>
      <c r="D30621" s="88"/>
      <c r="E30621" s="88"/>
      <c r="F30621" s="88"/>
      <c r="G30621" s="88"/>
      <c r="H30621" s="88"/>
      <c r="I30621" s="88"/>
      <c r="J30621" s="88"/>
      <c r="K30621" s="88"/>
    </row>
    <row r="30622" spans="2:11" hidden="1" x14ac:dyDescent="0.2">
      <c r="B30622" s="88"/>
      <c r="C30622" s="88"/>
      <c r="D30622" s="88"/>
      <c r="E30622" s="88"/>
      <c r="F30622" s="88"/>
      <c r="G30622" s="88"/>
      <c r="H30622" s="88"/>
      <c r="I30622" s="88"/>
      <c r="J30622" s="88"/>
      <c r="K30622" s="88"/>
    </row>
    <row r="30623" spans="2:11" hidden="1" x14ac:dyDescent="0.2">
      <c r="B30623" s="88"/>
      <c r="C30623" s="88"/>
      <c r="D30623" s="88"/>
      <c r="E30623" s="88"/>
      <c r="F30623" s="88"/>
      <c r="G30623" s="88"/>
      <c r="H30623" s="88"/>
      <c r="I30623" s="88"/>
      <c r="J30623" s="88"/>
      <c r="K30623" s="88"/>
    </row>
    <row r="30624" spans="2:11" hidden="1" x14ac:dyDescent="0.2">
      <c r="B30624" s="88"/>
      <c r="C30624" s="88"/>
      <c r="D30624" s="88"/>
      <c r="E30624" s="88"/>
      <c r="F30624" s="88"/>
      <c r="G30624" s="88"/>
      <c r="H30624" s="88"/>
      <c r="I30624" s="88"/>
      <c r="J30624" s="88"/>
      <c r="K30624" s="88"/>
    </row>
    <row r="30625" spans="2:11" hidden="1" x14ac:dyDescent="0.2">
      <c r="B30625" s="88"/>
      <c r="C30625" s="88"/>
      <c r="D30625" s="88"/>
      <c r="E30625" s="88"/>
      <c r="F30625" s="88"/>
      <c r="G30625" s="88"/>
      <c r="H30625" s="88"/>
      <c r="I30625" s="88"/>
      <c r="J30625" s="88"/>
      <c r="K30625" s="88"/>
    </row>
    <row r="30626" spans="2:11" hidden="1" x14ac:dyDescent="0.2">
      <c r="B30626" s="88"/>
      <c r="C30626" s="88"/>
      <c r="D30626" s="88"/>
      <c r="E30626" s="88"/>
      <c r="F30626" s="88"/>
      <c r="G30626" s="88"/>
      <c r="H30626" s="88"/>
      <c r="I30626" s="88"/>
      <c r="J30626" s="88"/>
      <c r="K30626" s="88"/>
    </row>
    <row r="30627" spans="2:11" hidden="1" x14ac:dyDescent="0.2">
      <c r="B30627" s="88"/>
      <c r="C30627" s="88"/>
      <c r="D30627" s="88"/>
      <c r="E30627" s="88"/>
      <c r="F30627" s="88"/>
      <c r="G30627" s="88"/>
      <c r="H30627" s="88"/>
      <c r="I30627" s="88"/>
      <c r="J30627" s="88"/>
      <c r="K30627" s="88"/>
    </row>
    <row r="30628" spans="2:11" hidden="1" x14ac:dyDescent="0.2">
      <c r="B30628" s="88"/>
      <c r="C30628" s="88"/>
      <c r="D30628" s="88"/>
      <c r="E30628" s="88"/>
      <c r="F30628" s="88"/>
      <c r="G30628" s="88"/>
      <c r="H30628" s="88"/>
      <c r="I30628" s="88"/>
      <c r="J30628" s="88"/>
      <c r="K30628" s="88"/>
    </row>
    <row r="30629" spans="2:11" hidden="1" x14ac:dyDescent="0.2">
      <c r="B30629" s="88"/>
      <c r="C30629" s="88"/>
      <c r="D30629" s="88"/>
      <c r="E30629" s="88"/>
      <c r="F30629" s="88"/>
      <c r="G30629" s="88"/>
      <c r="H30629" s="88"/>
      <c r="I30629" s="88"/>
      <c r="J30629" s="88"/>
      <c r="K30629" s="88"/>
    </row>
    <row r="30630" spans="2:11" hidden="1" x14ac:dyDescent="0.2">
      <c r="B30630" s="88"/>
      <c r="C30630" s="88"/>
      <c r="D30630" s="88"/>
      <c r="E30630" s="88"/>
      <c r="F30630" s="88"/>
      <c r="G30630" s="88"/>
      <c r="H30630" s="88"/>
      <c r="I30630" s="88"/>
      <c r="J30630" s="88"/>
      <c r="K30630" s="88"/>
    </row>
    <row r="30631" spans="2:11" hidden="1" x14ac:dyDescent="0.2">
      <c r="B30631" s="88"/>
      <c r="C30631" s="88"/>
      <c r="D30631" s="88"/>
      <c r="E30631" s="88"/>
      <c r="F30631" s="88"/>
      <c r="G30631" s="88"/>
      <c r="H30631" s="88"/>
      <c r="I30631" s="88"/>
      <c r="J30631" s="88"/>
      <c r="K30631" s="88"/>
    </row>
    <row r="30632" spans="2:11" hidden="1" x14ac:dyDescent="0.2">
      <c r="B30632" s="88"/>
      <c r="C30632" s="88"/>
      <c r="D30632" s="88"/>
      <c r="E30632" s="88"/>
      <c r="F30632" s="88"/>
      <c r="G30632" s="88"/>
      <c r="H30632" s="88"/>
      <c r="I30632" s="88"/>
      <c r="J30632" s="88"/>
      <c r="K30632" s="88"/>
    </row>
    <row r="30633" spans="2:11" hidden="1" x14ac:dyDescent="0.2">
      <c r="B30633" s="88"/>
      <c r="C30633" s="88"/>
      <c r="D30633" s="88"/>
      <c r="E30633" s="88"/>
      <c r="F30633" s="88"/>
      <c r="G30633" s="88"/>
      <c r="H30633" s="88"/>
      <c r="I30633" s="88"/>
      <c r="J30633" s="88"/>
      <c r="K30633" s="88"/>
    </row>
    <row r="30634" spans="2:11" hidden="1" x14ac:dyDescent="0.2">
      <c r="B30634" s="88"/>
      <c r="C30634" s="88"/>
      <c r="D30634" s="88"/>
      <c r="E30634" s="88"/>
      <c r="F30634" s="88"/>
      <c r="G30634" s="88"/>
      <c r="H30634" s="88"/>
      <c r="I30634" s="88"/>
      <c r="J30634" s="88"/>
      <c r="K30634" s="88"/>
    </row>
    <row r="30635" spans="2:11" hidden="1" x14ac:dyDescent="0.2">
      <c r="B30635" s="88"/>
      <c r="C30635" s="88"/>
      <c r="D30635" s="88"/>
      <c r="E30635" s="88"/>
      <c r="F30635" s="88"/>
      <c r="G30635" s="88"/>
      <c r="H30635" s="88"/>
      <c r="I30635" s="88"/>
      <c r="J30635" s="88"/>
      <c r="K30635" s="88"/>
    </row>
    <row r="30636" spans="2:11" hidden="1" x14ac:dyDescent="0.2">
      <c r="B30636" s="88"/>
      <c r="C30636" s="88"/>
      <c r="D30636" s="88"/>
      <c r="E30636" s="88"/>
      <c r="F30636" s="88"/>
      <c r="G30636" s="88"/>
      <c r="H30636" s="88"/>
      <c r="I30636" s="88"/>
      <c r="J30636" s="88"/>
      <c r="K30636" s="88"/>
    </row>
    <row r="30637" spans="2:11" hidden="1" x14ac:dyDescent="0.2">
      <c r="B30637" s="88"/>
      <c r="C30637" s="88"/>
      <c r="D30637" s="88"/>
      <c r="E30637" s="88"/>
      <c r="F30637" s="88"/>
      <c r="G30637" s="88"/>
      <c r="H30637" s="88"/>
      <c r="I30637" s="88"/>
      <c r="J30637" s="88"/>
      <c r="K30637" s="88"/>
    </row>
    <row r="30638" spans="2:11" hidden="1" x14ac:dyDescent="0.2">
      <c r="B30638" s="88"/>
      <c r="C30638" s="88"/>
      <c r="D30638" s="88"/>
      <c r="E30638" s="88"/>
      <c r="F30638" s="88"/>
      <c r="G30638" s="88"/>
      <c r="H30638" s="88"/>
      <c r="I30638" s="88"/>
      <c r="J30638" s="88"/>
      <c r="K30638" s="88"/>
    </row>
    <row r="30639" spans="2:11" hidden="1" x14ac:dyDescent="0.2">
      <c r="B30639" s="88"/>
      <c r="C30639" s="88"/>
      <c r="D30639" s="88"/>
      <c r="E30639" s="88"/>
      <c r="F30639" s="88"/>
      <c r="G30639" s="88"/>
      <c r="H30639" s="88"/>
      <c r="I30639" s="88"/>
      <c r="J30639" s="88"/>
      <c r="K30639" s="88"/>
    </row>
    <row r="30640" spans="2:11" hidden="1" x14ac:dyDescent="0.2">
      <c r="B30640" s="88"/>
      <c r="C30640" s="88"/>
      <c r="D30640" s="88"/>
      <c r="E30640" s="88"/>
      <c r="F30640" s="88"/>
      <c r="G30640" s="88"/>
      <c r="H30640" s="88"/>
      <c r="I30640" s="88"/>
      <c r="J30640" s="88"/>
      <c r="K30640" s="88"/>
    </row>
    <row r="30641" spans="2:11" hidden="1" x14ac:dyDescent="0.2">
      <c r="B30641" s="88"/>
      <c r="C30641" s="88"/>
      <c r="D30641" s="88"/>
      <c r="E30641" s="88"/>
      <c r="F30641" s="88"/>
      <c r="G30641" s="88"/>
      <c r="H30641" s="88"/>
      <c r="I30641" s="88"/>
      <c r="J30641" s="88"/>
      <c r="K30641" s="88"/>
    </row>
    <row r="30642" spans="2:11" hidden="1" x14ac:dyDescent="0.2">
      <c r="B30642" s="88"/>
      <c r="C30642" s="88"/>
      <c r="D30642" s="88"/>
      <c r="E30642" s="88"/>
      <c r="F30642" s="88"/>
      <c r="G30642" s="88"/>
      <c r="H30642" s="88"/>
      <c r="I30642" s="88"/>
      <c r="J30642" s="88"/>
      <c r="K30642" s="88"/>
    </row>
    <row r="30643" spans="2:11" hidden="1" x14ac:dyDescent="0.2">
      <c r="B30643" s="88"/>
      <c r="C30643" s="88"/>
      <c r="D30643" s="88"/>
      <c r="E30643" s="88"/>
      <c r="F30643" s="88"/>
      <c r="G30643" s="88"/>
      <c r="H30643" s="88"/>
      <c r="I30643" s="88"/>
      <c r="J30643" s="88"/>
      <c r="K30643" s="88"/>
    </row>
    <row r="30644" spans="2:11" hidden="1" x14ac:dyDescent="0.2">
      <c r="B30644" s="88"/>
      <c r="C30644" s="88"/>
      <c r="D30644" s="88"/>
      <c r="E30644" s="88"/>
      <c r="F30644" s="88"/>
      <c r="G30644" s="88"/>
      <c r="H30644" s="88"/>
      <c r="I30644" s="88"/>
      <c r="J30644" s="88"/>
      <c r="K30644" s="88"/>
    </row>
    <row r="30645" spans="2:11" hidden="1" x14ac:dyDescent="0.2">
      <c r="B30645" s="88"/>
      <c r="C30645" s="88"/>
      <c r="D30645" s="88"/>
      <c r="E30645" s="88"/>
      <c r="F30645" s="88"/>
      <c r="G30645" s="88"/>
      <c r="H30645" s="88"/>
      <c r="I30645" s="88"/>
      <c r="J30645" s="88"/>
      <c r="K30645" s="88"/>
    </row>
    <row r="30646" spans="2:11" hidden="1" x14ac:dyDescent="0.2">
      <c r="B30646" s="88"/>
      <c r="C30646" s="88"/>
      <c r="D30646" s="88"/>
      <c r="E30646" s="88"/>
      <c r="F30646" s="88"/>
      <c r="G30646" s="88"/>
      <c r="H30646" s="88"/>
      <c r="I30646" s="88"/>
      <c r="J30646" s="88"/>
      <c r="K30646" s="88"/>
    </row>
    <row r="30647" spans="2:11" hidden="1" x14ac:dyDescent="0.2">
      <c r="B30647" s="88"/>
      <c r="C30647" s="88"/>
      <c r="D30647" s="88"/>
      <c r="E30647" s="88"/>
      <c r="F30647" s="88"/>
      <c r="G30647" s="88"/>
      <c r="H30647" s="88"/>
      <c r="I30647" s="88"/>
      <c r="J30647" s="88"/>
      <c r="K30647" s="88"/>
    </row>
    <row r="30648" spans="2:11" hidden="1" x14ac:dyDescent="0.2">
      <c r="B30648" s="88"/>
      <c r="C30648" s="88"/>
      <c r="D30648" s="88"/>
      <c r="E30648" s="88"/>
      <c r="F30648" s="88"/>
      <c r="G30648" s="88"/>
      <c r="H30648" s="88"/>
      <c r="I30648" s="88"/>
      <c r="J30648" s="88"/>
      <c r="K30648" s="88"/>
    </row>
    <row r="30649" spans="2:11" hidden="1" x14ac:dyDescent="0.2">
      <c r="B30649" s="88"/>
      <c r="C30649" s="88"/>
      <c r="D30649" s="88"/>
      <c r="E30649" s="88"/>
      <c r="F30649" s="88"/>
      <c r="G30649" s="88"/>
      <c r="H30649" s="88"/>
      <c r="I30649" s="88"/>
      <c r="J30649" s="88"/>
      <c r="K30649" s="88"/>
    </row>
    <row r="30650" spans="2:11" hidden="1" x14ac:dyDescent="0.2">
      <c r="B30650" s="88"/>
      <c r="C30650" s="88"/>
      <c r="D30650" s="88"/>
      <c r="E30650" s="88"/>
      <c r="F30650" s="88"/>
      <c r="G30650" s="88"/>
      <c r="H30650" s="88"/>
      <c r="I30650" s="88"/>
      <c r="J30650" s="88"/>
      <c r="K30650" s="88"/>
    </row>
    <row r="30651" spans="2:11" hidden="1" x14ac:dyDescent="0.2">
      <c r="B30651" s="88"/>
      <c r="C30651" s="88"/>
      <c r="D30651" s="88"/>
      <c r="E30651" s="88"/>
      <c r="F30651" s="88"/>
      <c r="G30651" s="88"/>
      <c r="H30651" s="88"/>
      <c r="I30651" s="88"/>
      <c r="J30651" s="88"/>
      <c r="K30651" s="88"/>
    </row>
    <row r="30652" spans="2:11" hidden="1" x14ac:dyDescent="0.2">
      <c r="B30652" s="88"/>
      <c r="C30652" s="88"/>
      <c r="D30652" s="88"/>
      <c r="E30652" s="88"/>
      <c r="F30652" s="88"/>
      <c r="G30652" s="88"/>
      <c r="H30652" s="88"/>
      <c r="I30652" s="88"/>
      <c r="J30652" s="88"/>
      <c r="K30652" s="88"/>
    </row>
    <row r="30653" spans="2:11" hidden="1" x14ac:dyDescent="0.2">
      <c r="B30653" s="88"/>
      <c r="C30653" s="88"/>
      <c r="D30653" s="88"/>
      <c r="E30653" s="88"/>
      <c r="F30653" s="88"/>
      <c r="G30653" s="88"/>
      <c r="H30653" s="88"/>
      <c r="I30653" s="88"/>
      <c r="J30653" s="88"/>
      <c r="K30653" s="88"/>
    </row>
    <row r="30654" spans="2:11" hidden="1" x14ac:dyDescent="0.2">
      <c r="B30654" s="88"/>
      <c r="C30654" s="88"/>
      <c r="D30654" s="88"/>
      <c r="E30654" s="88"/>
      <c r="F30654" s="88"/>
      <c r="G30654" s="88"/>
      <c r="H30654" s="88"/>
      <c r="I30654" s="88"/>
      <c r="J30654" s="88"/>
      <c r="K30654" s="88"/>
    </row>
    <row r="30655" spans="2:11" hidden="1" x14ac:dyDescent="0.2">
      <c r="B30655" s="88"/>
      <c r="C30655" s="88"/>
      <c r="D30655" s="88"/>
      <c r="E30655" s="88"/>
      <c r="F30655" s="88"/>
      <c r="G30655" s="88"/>
      <c r="H30655" s="88"/>
      <c r="I30655" s="88"/>
      <c r="J30655" s="88"/>
      <c r="K30655" s="88"/>
    </row>
    <row r="30656" spans="2:11" hidden="1" x14ac:dyDescent="0.2">
      <c r="B30656" s="88"/>
      <c r="C30656" s="88"/>
      <c r="D30656" s="88"/>
      <c r="E30656" s="88"/>
      <c r="F30656" s="88"/>
      <c r="G30656" s="88"/>
      <c r="H30656" s="88"/>
      <c r="I30656" s="88"/>
      <c r="J30656" s="88"/>
      <c r="K30656" s="88"/>
    </row>
    <row r="30657" spans="2:11" hidden="1" x14ac:dyDescent="0.2">
      <c r="B30657" s="88"/>
      <c r="C30657" s="88"/>
      <c r="D30657" s="88"/>
      <c r="E30657" s="88"/>
      <c r="F30657" s="88"/>
      <c r="G30657" s="88"/>
      <c r="H30657" s="88"/>
      <c r="I30657" s="88"/>
      <c r="J30657" s="88"/>
      <c r="K30657" s="88"/>
    </row>
    <row r="30658" spans="2:11" hidden="1" x14ac:dyDescent="0.2">
      <c r="B30658" s="88"/>
      <c r="C30658" s="88"/>
      <c r="D30658" s="88"/>
      <c r="E30658" s="88"/>
      <c r="F30658" s="88"/>
      <c r="G30658" s="88"/>
      <c r="H30658" s="88"/>
      <c r="I30658" s="88"/>
      <c r="J30658" s="88"/>
      <c r="K30658" s="88"/>
    </row>
    <row r="30659" spans="2:11" hidden="1" x14ac:dyDescent="0.2">
      <c r="B30659" s="88"/>
      <c r="C30659" s="88"/>
      <c r="D30659" s="88"/>
      <c r="E30659" s="88"/>
      <c r="F30659" s="88"/>
      <c r="G30659" s="88"/>
      <c r="H30659" s="88"/>
      <c r="I30659" s="88"/>
      <c r="J30659" s="88"/>
      <c r="K30659" s="88"/>
    </row>
    <row r="30660" spans="2:11" hidden="1" x14ac:dyDescent="0.2">
      <c r="B30660" s="88"/>
      <c r="C30660" s="88"/>
      <c r="D30660" s="88"/>
      <c r="E30660" s="88"/>
      <c r="F30660" s="88"/>
      <c r="G30660" s="88"/>
      <c r="H30660" s="88"/>
      <c r="I30660" s="88"/>
      <c r="J30660" s="88"/>
      <c r="K30660" s="88"/>
    </row>
    <row r="30661" spans="2:11" hidden="1" x14ac:dyDescent="0.2">
      <c r="B30661" s="88"/>
      <c r="C30661" s="88"/>
      <c r="D30661" s="88"/>
      <c r="E30661" s="88"/>
      <c r="F30661" s="88"/>
      <c r="G30661" s="88"/>
      <c r="H30661" s="88"/>
      <c r="I30661" s="88"/>
      <c r="J30661" s="88"/>
      <c r="K30661" s="88"/>
    </row>
    <row r="30662" spans="2:11" hidden="1" x14ac:dyDescent="0.2">
      <c r="B30662" s="88"/>
      <c r="C30662" s="88"/>
      <c r="D30662" s="88"/>
      <c r="E30662" s="88"/>
      <c r="F30662" s="88"/>
      <c r="G30662" s="88"/>
      <c r="H30662" s="88"/>
      <c r="I30662" s="88"/>
      <c r="J30662" s="88"/>
      <c r="K30662" s="88"/>
    </row>
    <row r="30663" spans="2:11" hidden="1" x14ac:dyDescent="0.2">
      <c r="B30663" s="88"/>
      <c r="C30663" s="88"/>
      <c r="D30663" s="88"/>
      <c r="E30663" s="88"/>
      <c r="F30663" s="88"/>
      <c r="G30663" s="88"/>
      <c r="H30663" s="88"/>
      <c r="I30663" s="88"/>
      <c r="J30663" s="88"/>
      <c r="K30663" s="88"/>
    </row>
    <row r="30664" spans="2:11" hidden="1" x14ac:dyDescent="0.2">
      <c r="B30664" s="88"/>
      <c r="C30664" s="88"/>
      <c r="D30664" s="88"/>
      <c r="E30664" s="88"/>
      <c r="F30664" s="88"/>
      <c r="G30664" s="88"/>
      <c r="H30664" s="88"/>
      <c r="I30664" s="88"/>
      <c r="J30664" s="88"/>
      <c r="K30664" s="88"/>
    </row>
    <row r="30665" spans="2:11" hidden="1" x14ac:dyDescent="0.2">
      <c r="B30665" s="88"/>
      <c r="C30665" s="88"/>
      <c r="D30665" s="88"/>
      <c r="E30665" s="88"/>
      <c r="F30665" s="88"/>
      <c r="G30665" s="88"/>
      <c r="H30665" s="88"/>
      <c r="I30665" s="88"/>
      <c r="J30665" s="88"/>
      <c r="K30665" s="88"/>
    </row>
    <row r="30666" spans="2:11" hidden="1" x14ac:dyDescent="0.2">
      <c r="B30666" s="88"/>
      <c r="C30666" s="88"/>
      <c r="D30666" s="88"/>
      <c r="E30666" s="88"/>
      <c r="F30666" s="88"/>
      <c r="G30666" s="88"/>
      <c r="H30666" s="88"/>
      <c r="I30666" s="88"/>
      <c r="J30666" s="88"/>
      <c r="K30666" s="88"/>
    </row>
    <row r="30667" spans="2:11" hidden="1" x14ac:dyDescent="0.2">
      <c r="B30667" s="88"/>
      <c r="C30667" s="88"/>
      <c r="D30667" s="88"/>
      <c r="E30667" s="88"/>
      <c r="F30667" s="88"/>
      <c r="G30667" s="88"/>
      <c r="H30667" s="88"/>
      <c r="I30667" s="88"/>
      <c r="J30667" s="88"/>
      <c r="K30667" s="88"/>
    </row>
    <row r="30668" spans="2:11" hidden="1" x14ac:dyDescent="0.2">
      <c r="B30668" s="88"/>
      <c r="C30668" s="88"/>
      <c r="D30668" s="88"/>
      <c r="E30668" s="88"/>
      <c r="F30668" s="88"/>
      <c r="G30668" s="88"/>
      <c r="H30668" s="88"/>
      <c r="I30668" s="88"/>
      <c r="J30668" s="88"/>
      <c r="K30668" s="88"/>
    </row>
    <row r="30669" spans="2:11" hidden="1" x14ac:dyDescent="0.2">
      <c r="B30669" s="88"/>
      <c r="C30669" s="88"/>
      <c r="D30669" s="88"/>
      <c r="E30669" s="88"/>
      <c r="F30669" s="88"/>
      <c r="G30669" s="88"/>
      <c r="H30669" s="88"/>
      <c r="I30669" s="88"/>
      <c r="J30669" s="88"/>
      <c r="K30669" s="88"/>
    </row>
    <row r="30670" spans="2:11" hidden="1" x14ac:dyDescent="0.2">
      <c r="B30670" s="88"/>
      <c r="C30670" s="88"/>
      <c r="D30670" s="88"/>
      <c r="E30670" s="88"/>
      <c r="F30670" s="88"/>
      <c r="G30670" s="88"/>
      <c r="H30670" s="88"/>
      <c r="I30670" s="88"/>
      <c r="J30670" s="88"/>
      <c r="K30670" s="88"/>
    </row>
    <row r="30671" spans="2:11" hidden="1" x14ac:dyDescent="0.2">
      <c r="B30671" s="88"/>
      <c r="C30671" s="88"/>
      <c r="D30671" s="88"/>
      <c r="E30671" s="88"/>
      <c r="F30671" s="88"/>
      <c r="G30671" s="88"/>
      <c r="H30671" s="88"/>
      <c r="I30671" s="88"/>
      <c r="J30671" s="88"/>
      <c r="K30671" s="88"/>
    </row>
    <row r="30672" spans="2:11" hidden="1" x14ac:dyDescent="0.2">
      <c r="B30672" s="88"/>
      <c r="C30672" s="88"/>
      <c r="D30672" s="88"/>
      <c r="E30672" s="88"/>
      <c r="F30672" s="88"/>
      <c r="G30672" s="88"/>
      <c r="H30672" s="88"/>
      <c r="I30672" s="88"/>
      <c r="J30672" s="88"/>
      <c r="K30672" s="88"/>
    </row>
    <row r="30673" spans="2:11" hidden="1" x14ac:dyDescent="0.2">
      <c r="B30673" s="88"/>
      <c r="C30673" s="88"/>
      <c r="D30673" s="88"/>
      <c r="E30673" s="88"/>
      <c r="F30673" s="88"/>
      <c r="G30673" s="88"/>
      <c r="H30673" s="88"/>
      <c r="I30673" s="88"/>
      <c r="J30673" s="88"/>
      <c r="K30673" s="88"/>
    </row>
    <row r="30674" spans="2:11" hidden="1" x14ac:dyDescent="0.2">
      <c r="B30674" s="88"/>
      <c r="C30674" s="88"/>
      <c r="D30674" s="88"/>
      <c r="E30674" s="88"/>
      <c r="F30674" s="88"/>
      <c r="G30674" s="88"/>
      <c r="H30674" s="88"/>
      <c r="I30674" s="88"/>
      <c r="J30674" s="88"/>
      <c r="K30674" s="88"/>
    </row>
    <row r="30675" spans="2:11" hidden="1" x14ac:dyDescent="0.2">
      <c r="B30675" s="88"/>
      <c r="C30675" s="88"/>
      <c r="D30675" s="88"/>
      <c r="E30675" s="88"/>
      <c r="F30675" s="88"/>
      <c r="G30675" s="88"/>
      <c r="H30675" s="88"/>
      <c r="I30675" s="88"/>
      <c r="J30675" s="88"/>
      <c r="K30675" s="88"/>
    </row>
    <row r="30676" spans="2:11" hidden="1" x14ac:dyDescent="0.2">
      <c r="B30676" s="88"/>
      <c r="C30676" s="88"/>
      <c r="D30676" s="88"/>
      <c r="E30676" s="88"/>
      <c r="F30676" s="88"/>
      <c r="G30676" s="88"/>
      <c r="H30676" s="88"/>
      <c r="I30676" s="88"/>
      <c r="J30676" s="88"/>
      <c r="K30676" s="88"/>
    </row>
    <row r="30677" spans="2:11" hidden="1" x14ac:dyDescent="0.2">
      <c r="B30677" s="88"/>
      <c r="C30677" s="88"/>
      <c r="D30677" s="88"/>
      <c r="E30677" s="88"/>
      <c r="F30677" s="88"/>
      <c r="G30677" s="88"/>
      <c r="H30677" s="88"/>
      <c r="I30677" s="88"/>
      <c r="J30677" s="88"/>
      <c r="K30677" s="88"/>
    </row>
    <row r="30678" spans="2:11" hidden="1" x14ac:dyDescent="0.2">
      <c r="B30678" s="88"/>
      <c r="C30678" s="88"/>
      <c r="D30678" s="88"/>
      <c r="E30678" s="88"/>
      <c r="F30678" s="88"/>
      <c r="G30678" s="88"/>
      <c r="H30678" s="88"/>
      <c r="I30678" s="88"/>
      <c r="J30678" s="88"/>
      <c r="K30678" s="88"/>
    </row>
    <row r="30679" spans="2:11" hidden="1" x14ac:dyDescent="0.2">
      <c r="B30679" s="88"/>
      <c r="C30679" s="88"/>
      <c r="D30679" s="88"/>
      <c r="E30679" s="88"/>
      <c r="F30679" s="88"/>
      <c r="G30679" s="88"/>
      <c r="H30679" s="88"/>
      <c r="I30679" s="88"/>
      <c r="J30679" s="88"/>
      <c r="K30679" s="88"/>
    </row>
    <row r="30680" spans="2:11" hidden="1" x14ac:dyDescent="0.2">
      <c r="B30680" s="88"/>
      <c r="C30680" s="88"/>
      <c r="D30680" s="88"/>
      <c r="E30680" s="88"/>
      <c r="F30680" s="88"/>
      <c r="G30680" s="88"/>
      <c r="H30680" s="88"/>
      <c r="I30680" s="88"/>
      <c r="J30680" s="88"/>
      <c r="K30680" s="88"/>
    </row>
    <row r="30681" spans="2:11" hidden="1" x14ac:dyDescent="0.2">
      <c r="B30681" s="88"/>
      <c r="C30681" s="88"/>
      <c r="D30681" s="88"/>
      <c r="E30681" s="88"/>
      <c r="F30681" s="88"/>
      <c r="G30681" s="88"/>
      <c r="H30681" s="88"/>
      <c r="I30681" s="88"/>
      <c r="J30681" s="88"/>
      <c r="K30681" s="88"/>
    </row>
    <row r="30682" spans="2:11" hidden="1" x14ac:dyDescent="0.2">
      <c r="B30682" s="88"/>
      <c r="C30682" s="88"/>
      <c r="D30682" s="88"/>
      <c r="E30682" s="88"/>
      <c r="F30682" s="88"/>
      <c r="G30682" s="88"/>
      <c r="H30682" s="88"/>
      <c r="I30682" s="88"/>
      <c r="J30682" s="88"/>
      <c r="K30682" s="88"/>
    </row>
    <row r="30683" spans="2:11" hidden="1" x14ac:dyDescent="0.2">
      <c r="B30683" s="88"/>
      <c r="C30683" s="88"/>
      <c r="D30683" s="88"/>
      <c r="E30683" s="88"/>
      <c r="F30683" s="88"/>
      <c r="G30683" s="88"/>
      <c r="H30683" s="88"/>
      <c r="I30683" s="88"/>
      <c r="J30683" s="88"/>
      <c r="K30683" s="88"/>
    </row>
    <row r="30684" spans="2:11" hidden="1" x14ac:dyDescent="0.2">
      <c r="B30684" s="88"/>
      <c r="C30684" s="88"/>
      <c r="D30684" s="88"/>
      <c r="E30684" s="88"/>
      <c r="F30684" s="88"/>
      <c r="G30684" s="88"/>
      <c r="H30684" s="88"/>
      <c r="I30684" s="88"/>
      <c r="J30684" s="88"/>
      <c r="K30684" s="88"/>
    </row>
    <row r="30685" spans="2:11" hidden="1" x14ac:dyDescent="0.2">
      <c r="B30685" s="88"/>
      <c r="C30685" s="88"/>
      <c r="D30685" s="88"/>
      <c r="E30685" s="88"/>
      <c r="F30685" s="88"/>
      <c r="G30685" s="88"/>
      <c r="H30685" s="88"/>
      <c r="I30685" s="88"/>
      <c r="J30685" s="88"/>
      <c r="K30685" s="88"/>
    </row>
    <row r="30686" spans="2:11" hidden="1" x14ac:dyDescent="0.2">
      <c r="B30686" s="88"/>
      <c r="C30686" s="88"/>
      <c r="D30686" s="88"/>
      <c r="E30686" s="88"/>
      <c r="F30686" s="88"/>
      <c r="G30686" s="88"/>
      <c r="H30686" s="88"/>
      <c r="I30686" s="88"/>
      <c r="J30686" s="88"/>
      <c r="K30686" s="88"/>
    </row>
    <row r="30687" spans="2:11" hidden="1" x14ac:dyDescent="0.2">
      <c r="B30687" s="88"/>
      <c r="C30687" s="88"/>
      <c r="D30687" s="88"/>
      <c r="E30687" s="88"/>
      <c r="F30687" s="88"/>
      <c r="G30687" s="88"/>
      <c r="H30687" s="88"/>
      <c r="I30687" s="88"/>
      <c r="J30687" s="88"/>
      <c r="K30687" s="88"/>
    </row>
    <row r="30688" spans="2:11" hidden="1" x14ac:dyDescent="0.2">
      <c r="B30688" s="88"/>
      <c r="C30688" s="88"/>
      <c r="D30688" s="88"/>
      <c r="E30688" s="88"/>
      <c r="F30688" s="88"/>
      <c r="G30688" s="88"/>
      <c r="H30688" s="88"/>
      <c r="I30688" s="88"/>
      <c r="J30688" s="88"/>
      <c r="K30688" s="88"/>
    </row>
    <row r="30689" spans="2:11" hidden="1" x14ac:dyDescent="0.2">
      <c r="B30689" s="88"/>
      <c r="C30689" s="88"/>
      <c r="D30689" s="88"/>
      <c r="E30689" s="88"/>
      <c r="F30689" s="88"/>
      <c r="G30689" s="88"/>
      <c r="H30689" s="88"/>
      <c r="I30689" s="88"/>
      <c r="J30689" s="88"/>
      <c r="K30689" s="88"/>
    </row>
    <row r="30690" spans="2:11" hidden="1" x14ac:dyDescent="0.2">
      <c r="B30690" s="88"/>
      <c r="C30690" s="88"/>
      <c r="D30690" s="88"/>
      <c r="E30690" s="88"/>
      <c r="F30690" s="88"/>
      <c r="G30690" s="88"/>
      <c r="H30690" s="88"/>
      <c r="I30690" s="88"/>
      <c r="J30690" s="88"/>
      <c r="K30690" s="88"/>
    </row>
    <row r="30691" spans="2:11" hidden="1" x14ac:dyDescent="0.2">
      <c r="B30691" s="88"/>
      <c r="C30691" s="88"/>
      <c r="D30691" s="88"/>
      <c r="E30691" s="88"/>
      <c r="F30691" s="88"/>
      <c r="G30691" s="88"/>
      <c r="H30691" s="88"/>
      <c r="I30691" s="88"/>
      <c r="J30691" s="88"/>
      <c r="K30691" s="88"/>
    </row>
    <row r="30692" spans="2:11" hidden="1" x14ac:dyDescent="0.2">
      <c r="B30692" s="88"/>
      <c r="C30692" s="88"/>
      <c r="D30692" s="88"/>
      <c r="E30692" s="88"/>
      <c r="F30692" s="88"/>
      <c r="G30692" s="88"/>
      <c r="H30692" s="88"/>
      <c r="I30692" s="88"/>
      <c r="J30692" s="88"/>
      <c r="K30692" s="88"/>
    </row>
    <row r="30693" spans="2:11" hidden="1" x14ac:dyDescent="0.2">
      <c r="B30693" s="88"/>
      <c r="C30693" s="88"/>
      <c r="D30693" s="88"/>
      <c r="E30693" s="88"/>
      <c r="F30693" s="88"/>
      <c r="G30693" s="88"/>
      <c r="H30693" s="88"/>
      <c r="I30693" s="88"/>
      <c r="J30693" s="88"/>
      <c r="K30693" s="88"/>
    </row>
    <row r="30694" spans="2:11" hidden="1" x14ac:dyDescent="0.2">
      <c r="B30694" s="88"/>
      <c r="C30694" s="88"/>
      <c r="D30694" s="88"/>
      <c r="E30694" s="88"/>
      <c r="F30694" s="88"/>
      <c r="G30694" s="88"/>
      <c r="H30694" s="88"/>
      <c r="I30694" s="88"/>
      <c r="J30694" s="88"/>
      <c r="K30694" s="88"/>
    </row>
    <row r="30695" spans="2:11" hidden="1" x14ac:dyDescent="0.2">
      <c r="B30695" s="88"/>
      <c r="C30695" s="88"/>
      <c r="D30695" s="88"/>
      <c r="E30695" s="88"/>
      <c r="F30695" s="88"/>
      <c r="G30695" s="88"/>
      <c r="H30695" s="88"/>
      <c r="I30695" s="88"/>
      <c r="J30695" s="88"/>
      <c r="K30695" s="88"/>
    </row>
    <row r="30696" spans="2:11" hidden="1" x14ac:dyDescent="0.2">
      <c r="B30696" s="88"/>
      <c r="C30696" s="88"/>
      <c r="D30696" s="88"/>
      <c r="E30696" s="88"/>
      <c r="F30696" s="88"/>
      <c r="G30696" s="88"/>
      <c r="H30696" s="88"/>
      <c r="I30696" s="88"/>
      <c r="J30696" s="88"/>
      <c r="K30696" s="88"/>
    </row>
    <row r="30697" spans="2:11" hidden="1" x14ac:dyDescent="0.2">
      <c r="B30697" s="88"/>
      <c r="C30697" s="88"/>
      <c r="D30697" s="88"/>
      <c r="E30697" s="88"/>
      <c r="F30697" s="88"/>
      <c r="G30697" s="88"/>
      <c r="H30697" s="88"/>
      <c r="I30697" s="88"/>
      <c r="J30697" s="88"/>
      <c r="K30697" s="88"/>
    </row>
    <row r="30698" spans="2:11" hidden="1" x14ac:dyDescent="0.2">
      <c r="B30698" s="88"/>
      <c r="C30698" s="88"/>
      <c r="D30698" s="88"/>
      <c r="E30698" s="88"/>
      <c r="F30698" s="88"/>
      <c r="G30698" s="88"/>
      <c r="H30698" s="88"/>
      <c r="I30698" s="88"/>
      <c r="J30698" s="88"/>
      <c r="K30698" s="88"/>
    </row>
    <row r="30699" spans="2:11" hidden="1" x14ac:dyDescent="0.2">
      <c r="B30699" s="88"/>
      <c r="C30699" s="88"/>
      <c r="D30699" s="88"/>
      <c r="E30699" s="88"/>
      <c r="F30699" s="88"/>
      <c r="G30699" s="88"/>
      <c r="H30699" s="88"/>
      <c r="I30699" s="88"/>
      <c r="J30699" s="88"/>
      <c r="K30699" s="88"/>
    </row>
    <row r="30700" spans="2:11" hidden="1" x14ac:dyDescent="0.2">
      <c r="B30700" s="88"/>
      <c r="C30700" s="88"/>
      <c r="D30700" s="88"/>
      <c r="E30700" s="88"/>
      <c r="F30700" s="88"/>
      <c r="G30700" s="88"/>
      <c r="H30700" s="88"/>
      <c r="I30700" s="88"/>
      <c r="J30700" s="88"/>
      <c r="K30700" s="88"/>
    </row>
    <row r="30701" spans="2:11" hidden="1" x14ac:dyDescent="0.2">
      <c r="B30701" s="88"/>
      <c r="C30701" s="88"/>
      <c r="D30701" s="88"/>
      <c r="E30701" s="88"/>
      <c r="F30701" s="88"/>
      <c r="G30701" s="88"/>
      <c r="H30701" s="88"/>
      <c r="I30701" s="88"/>
      <c r="J30701" s="88"/>
      <c r="K30701" s="88"/>
    </row>
    <row r="30702" spans="2:11" hidden="1" x14ac:dyDescent="0.2">
      <c r="B30702" s="88"/>
      <c r="C30702" s="88"/>
      <c r="D30702" s="88"/>
      <c r="E30702" s="88"/>
      <c r="F30702" s="88"/>
      <c r="G30702" s="88"/>
      <c r="H30702" s="88"/>
      <c r="I30702" s="88"/>
      <c r="J30702" s="88"/>
      <c r="K30702" s="88"/>
    </row>
    <row r="30703" spans="2:11" hidden="1" x14ac:dyDescent="0.2">
      <c r="B30703" s="88"/>
      <c r="C30703" s="88"/>
      <c r="D30703" s="88"/>
      <c r="E30703" s="88"/>
      <c r="F30703" s="88"/>
      <c r="G30703" s="88"/>
      <c r="H30703" s="88"/>
      <c r="I30703" s="88"/>
      <c r="J30703" s="88"/>
      <c r="K30703" s="88"/>
    </row>
    <row r="30704" spans="2:11" hidden="1" x14ac:dyDescent="0.2">
      <c r="B30704" s="88"/>
      <c r="C30704" s="88"/>
      <c r="D30704" s="88"/>
      <c r="E30704" s="88"/>
      <c r="F30704" s="88"/>
      <c r="G30704" s="88"/>
      <c r="H30704" s="88"/>
      <c r="I30704" s="88"/>
      <c r="J30704" s="88"/>
      <c r="K30704" s="88"/>
    </row>
    <row r="30705" spans="2:11" hidden="1" x14ac:dyDescent="0.2">
      <c r="B30705" s="88"/>
      <c r="C30705" s="88"/>
      <c r="D30705" s="88"/>
      <c r="E30705" s="88"/>
      <c r="F30705" s="88"/>
      <c r="G30705" s="88"/>
      <c r="H30705" s="88"/>
      <c r="I30705" s="88"/>
      <c r="J30705" s="88"/>
      <c r="K30705" s="88"/>
    </row>
    <row r="30706" spans="2:11" hidden="1" x14ac:dyDescent="0.2">
      <c r="B30706" s="88"/>
      <c r="C30706" s="88"/>
      <c r="D30706" s="88"/>
      <c r="E30706" s="88"/>
      <c r="F30706" s="88"/>
      <c r="G30706" s="88"/>
      <c r="H30706" s="88"/>
      <c r="I30706" s="88"/>
      <c r="J30706" s="88"/>
      <c r="K30706" s="88"/>
    </row>
    <row r="30707" spans="2:11" hidden="1" x14ac:dyDescent="0.2">
      <c r="B30707" s="88"/>
      <c r="C30707" s="88"/>
      <c r="D30707" s="88"/>
      <c r="E30707" s="88"/>
      <c r="F30707" s="88"/>
      <c r="G30707" s="88"/>
      <c r="H30707" s="88"/>
      <c r="I30707" s="88"/>
      <c r="J30707" s="88"/>
      <c r="K30707" s="88"/>
    </row>
    <row r="30708" spans="2:11" hidden="1" x14ac:dyDescent="0.2">
      <c r="B30708" s="88"/>
      <c r="C30708" s="88"/>
      <c r="D30708" s="88"/>
      <c r="E30708" s="88"/>
      <c r="F30708" s="88"/>
      <c r="G30708" s="88"/>
      <c r="H30708" s="88"/>
      <c r="I30708" s="88"/>
      <c r="J30708" s="88"/>
      <c r="K30708" s="88"/>
    </row>
    <row r="30709" spans="2:11" hidden="1" x14ac:dyDescent="0.2">
      <c r="B30709" s="88"/>
      <c r="C30709" s="88"/>
      <c r="D30709" s="88"/>
      <c r="E30709" s="88"/>
      <c r="F30709" s="88"/>
      <c r="G30709" s="88"/>
      <c r="H30709" s="88"/>
      <c r="I30709" s="88"/>
      <c r="J30709" s="88"/>
      <c r="K30709" s="88"/>
    </row>
    <row r="30710" spans="2:11" hidden="1" x14ac:dyDescent="0.2">
      <c r="B30710" s="88"/>
      <c r="C30710" s="88"/>
      <c r="D30710" s="88"/>
      <c r="E30710" s="88"/>
      <c r="F30710" s="88"/>
      <c r="G30710" s="88"/>
      <c r="H30710" s="88"/>
      <c r="I30710" s="88"/>
      <c r="J30710" s="88"/>
      <c r="K30710" s="88"/>
    </row>
    <row r="30711" spans="2:11" hidden="1" x14ac:dyDescent="0.2">
      <c r="B30711" s="88"/>
      <c r="C30711" s="88"/>
      <c r="D30711" s="88"/>
      <c r="E30711" s="88"/>
      <c r="F30711" s="88"/>
      <c r="G30711" s="88"/>
      <c r="H30711" s="88"/>
      <c r="I30711" s="88"/>
      <c r="J30711" s="88"/>
      <c r="K30711" s="88"/>
    </row>
    <row r="30712" spans="2:11" hidden="1" x14ac:dyDescent="0.2">
      <c r="B30712" s="88"/>
      <c r="C30712" s="88"/>
      <c r="D30712" s="88"/>
      <c r="E30712" s="88"/>
      <c r="F30712" s="88"/>
      <c r="G30712" s="88"/>
      <c r="H30712" s="88"/>
      <c r="I30712" s="88"/>
      <c r="J30712" s="88"/>
      <c r="K30712" s="88"/>
    </row>
    <row r="30713" spans="2:11" hidden="1" x14ac:dyDescent="0.2">
      <c r="B30713" s="88"/>
      <c r="C30713" s="88"/>
      <c r="D30713" s="88"/>
      <c r="E30713" s="88"/>
      <c r="F30713" s="88"/>
      <c r="G30713" s="88"/>
      <c r="H30713" s="88"/>
      <c r="I30713" s="88"/>
      <c r="J30713" s="88"/>
      <c r="K30713" s="88"/>
    </row>
    <row r="30714" spans="2:11" hidden="1" x14ac:dyDescent="0.2">
      <c r="B30714" s="88"/>
      <c r="C30714" s="88"/>
      <c r="D30714" s="88"/>
      <c r="E30714" s="88"/>
      <c r="F30714" s="88"/>
      <c r="G30714" s="88"/>
      <c r="H30714" s="88"/>
      <c r="I30714" s="88"/>
      <c r="J30714" s="88"/>
      <c r="K30714" s="88"/>
    </row>
    <row r="30715" spans="2:11" hidden="1" x14ac:dyDescent="0.2">
      <c r="B30715" s="88"/>
      <c r="C30715" s="88"/>
      <c r="D30715" s="88"/>
      <c r="E30715" s="88"/>
      <c r="F30715" s="88"/>
      <c r="G30715" s="88"/>
      <c r="H30715" s="88"/>
      <c r="I30715" s="88"/>
      <c r="J30715" s="88"/>
      <c r="K30715" s="88"/>
    </row>
    <row r="30716" spans="2:11" hidden="1" x14ac:dyDescent="0.2">
      <c r="B30716" s="88"/>
      <c r="C30716" s="88"/>
      <c r="D30716" s="88"/>
      <c r="E30716" s="88"/>
      <c r="F30716" s="88"/>
      <c r="G30716" s="88"/>
      <c r="H30716" s="88"/>
      <c r="I30716" s="88"/>
      <c r="J30716" s="88"/>
      <c r="K30716" s="88"/>
    </row>
    <row r="30717" spans="2:11" hidden="1" x14ac:dyDescent="0.2">
      <c r="B30717" s="88"/>
      <c r="C30717" s="88"/>
      <c r="D30717" s="88"/>
      <c r="E30717" s="88"/>
      <c r="F30717" s="88"/>
      <c r="G30717" s="88"/>
      <c r="H30717" s="88"/>
      <c r="I30717" s="88"/>
      <c r="J30717" s="88"/>
      <c r="K30717" s="88"/>
    </row>
    <row r="30718" spans="2:11" hidden="1" x14ac:dyDescent="0.2">
      <c r="B30718" s="88"/>
      <c r="C30718" s="88"/>
      <c r="D30718" s="88"/>
      <c r="E30718" s="88"/>
      <c r="F30718" s="88"/>
      <c r="G30718" s="88"/>
      <c r="H30718" s="88"/>
      <c r="I30718" s="88"/>
      <c r="J30718" s="88"/>
      <c r="K30718" s="88"/>
    </row>
    <row r="30719" spans="2:11" hidden="1" x14ac:dyDescent="0.2">
      <c r="B30719" s="88"/>
      <c r="C30719" s="88"/>
      <c r="D30719" s="88"/>
      <c r="E30719" s="88"/>
      <c r="F30719" s="88"/>
      <c r="G30719" s="88"/>
      <c r="H30719" s="88"/>
      <c r="I30719" s="88"/>
      <c r="J30719" s="88"/>
      <c r="K30719" s="88"/>
    </row>
    <row r="30720" spans="2:11" hidden="1" x14ac:dyDescent="0.2">
      <c r="B30720" s="88"/>
      <c r="C30720" s="88"/>
      <c r="D30720" s="88"/>
      <c r="E30720" s="88"/>
      <c r="F30720" s="88"/>
      <c r="G30720" s="88"/>
      <c r="H30720" s="88"/>
      <c r="I30720" s="88"/>
      <c r="J30720" s="88"/>
      <c r="K30720" s="88"/>
    </row>
    <row r="30721" spans="2:11" hidden="1" x14ac:dyDescent="0.2">
      <c r="B30721" s="88"/>
      <c r="C30721" s="88"/>
      <c r="D30721" s="88"/>
      <c r="E30721" s="88"/>
      <c r="F30721" s="88"/>
      <c r="G30721" s="88"/>
      <c r="H30721" s="88"/>
      <c r="I30721" s="88"/>
      <c r="J30721" s="88"/>
      <c r="K30721" s="88"/>
    </row>
    <row r="30722" spans="2:11" hidden="1" x14ac:dyDescent="0.2">
      <c r="B30722" s="88"/>
      <c r="C30722" s="88"/>
      <c r="D30722" s="88"/>
      <c r="E30722" s="88"/>
      <c r="F30722" s="88"/>
      <c r="G30722" s="88"/>
      <c r="H30722" s="88"/>
      <c r="I30722" s="88"/>
      <c r="J30722" s="88"/>
      <c r="K30722" s="88"/>
    </row>
    <row r="30723" spans="2:11" hidden="1" x14ac:dyDescent="0.2">
      <c r="B30723" s="88"/>
      <c r="C30723" s="88"/>
      <c r="D30723" s="88"/>
      <c r="E30723" s="88"/>
      <c r="F30723" s="88"/>
      <c r="G30723" s="88"/>
      <c r="H30723" s="88"/>
      <c r="I30723" s="88"/>
      <c r="J30723" s="88"/>
      <c r="K30723" s="88"/>
    </row>
    <row r="30724" spans="2:11" hidden="1" x14ac:dyDescent="0.2">
      <c r="B30724" s="88"/>
      <c r="C30724" s="88"/>
      <c r="D30724" s="88"/>
      <c r="E30724" s="88"/>
      <c r="F30724" s="88"/>
      <c r="G30724" s="88"/>
      <c r="H30724" s="88"/>
      <c r="I30724" s="88"/>
      <c r="J30724" s="88"/>
      <c r="K30724" s="88"/>
    </row>
    <row r="30725" spans="2:11" hidden="1" x14ac:dyDescent="0.2">
      <c r="B30725" s="88"/>
      <c r="C30725" s="88"/>
      <c r="D30725" s="88"/>
      <c r="E30725" s="88"/>
      <c r="F30725" s="88"/>
      <c r="G30725" s="88"/>
      <c r="H30725" s="88"/>
      <c r="I30725" s="88"/>
      <c r="J30725" s="88"/>
      <c r="K30725" s="88"/>
    </row>
    <row r="30726" spans="2:11" hidden="1" x14ac:dyDescent="0.2">
      <c r="B30726" s="88"/>
      <c r="C30726" s="88"/>
      <c r="D30726" s="88"/>
      <c r="E30726" s="88"/>
      <c r="F30726" s="88"/>
      <c r="G30726" s="88"/>
      <c r="H30726" s="88"/>
      <c r="I30726" s="88"/>
      <c r="J30726" s="88"/>
      <c r="K30726" s="88"/>
    </row>
    <row r="30727" spans="2:11" hidden="1" x14ac:dyDescent="0.2">
      <c r="B30727" s="88"/>
      <c r="C30727" s="88"/>
      <c r="D30727" s="88"/>
      <c r="E30727" s="88"/>
      <c r="F30727" s="88"/>
      <c r="G30727" s="88"/>
      <c r="H30727" s="88"/>
      <c r="I30727" s="88"/>
      <c r="J30727" s="88"/>
      <c r="K30727" s="88"/>
    </row>
    <row r="30728" spans="2:11" hidden="1" x14ac:dyDescent="0.2">
      <c r="B30728" s="88"/>
      <c r="C30728" s="88"/>
      <c r="D30728" s="88"/>
      <c r="E30728" s="88"/>
      <c r="F30728" s="88"/>
      <c r="G30728" s="88"/>
      <c r="H30728" s="88"/>
      <c r="I30728" s="88"/>
      <c r="J30728" s="88"/>
      <c r="K30728" s="88"/>
    </row>
    <row r="30729" spans="2:11" hidden="1" x14ac:dyDescent="0.2">
      <c r="B30729" s="88"/>
      <c r="C30729" s="88"/>
      <c r="D30729" s="88"/>
      <c r="E30729" s="88"/>
      <c r="F30729" s="88"/>
      <c r="G30729" s="88"/>
      <c r="H30729" s="88"/>
      <c r="I30729" s="88"/>
      <c r="J30729" s="88"/>
      <c r="K30729" s="88"/>
    </row>
    <row r="30730" spans="2:11" hidden="1" x14ac:dyDescent="0.2">
      <c r="B30730" s="88"/>
      <c r="C30730" s="88"/>
      <c r="D30730" s="88"/>
      <c r="E30730" s="88"/>
      <c r="F30730" s="88"/>
      <c r="G30730" s="88"/>
      <c r="H30730" s="88"/>
      <c r="I30730" s="88"/>
      <c r="J30730" s="88"/>
      <c r="K30730" s="88"/>
    </row>
    <row r="30731" spans="2:11" hidden="1" x14ac:dyDescent="0.2">
      <c r="B30731" s="88"/>
      <c r="C30731" s="88"/>
      <c r="D30731" s="88"/>
      <c r="E30731" s="88"/>
      <c r="F30731" s="88"/>
      <c r="G30731" s="88"/>
      <c r="H30731" s="88"/>
      <c r="I30731" s="88"/>
      <c r="J30731" s="88"/>
      <c r="K30731" s="88"/>
    </row>
    <row r="30732" spans="2:11" hidden="1" x14ac:dyDescent="0.2">
      <c r="B30732" s="88"/>
      <c r="C30732" s="88"/>
      <c r="D30732" s="88"/>
      <c r="E30732" s="88"/>
      <c r="F30732" s="88"/>
      <c r="G30732" s="88"/>
      <c r="H30732" s="88"/>
      <c r="I30732" s="88"/>
      <c r="J30732" s="88"/>
      <c r="K30732" s="88"/>
    </row>
    <row r="30733" spans="2:11" hidden="1" x14ac:dyDescent="0.2">
      <c r="B30733" s="88"/>
      <c r="C30733" s="88"/>
      <c r="D30733" s="88"/>
      <c r="E30733" s="88"/>
      <c r="F30733" s="88"/>
      <c r="G30733" s="88"/>
      <c r="H30733" s="88"/>
      <c r="I30733" s="88"/>
      <c r="J30733" s="88"/>
      <c r="K30733" s="88"/>
    </row>
    <row r="30734" spans="2:11" hidden="1" x14ac:dyDescent="0.2">
      <c r="B30734" s="88"/>
      <c r="C30734" s="88"/>
      <c r="D30734" s="88"/>
      <c r="E30734" s="88"/>
      <c r="F30734" s="88"/>
      <c r="G30734" s="88"/>
      <c r="H30734" s="88"/>
      <c r="I30734" s="88"/>
      <c r="J30734" s="88"/>
      <c r="K30734" s="88"/>
    </row>
    <row r="30735" spans="2:11" hidden="1" x14ac:dyDescent="0.2">
      <c r="B30735" s="88"/>
      <c r="C30735" s="88"/>
      <c r="D30735" s="88"/>
      <c r="E30735" s="88"/>
      <c r="F30735" s="88"/>
      <c r="G30735" s="88"/>
      <c r="H30735" s="88"/>
      <c r="I30735" s="88"/>
      <c r="J30735" s="88"/>
      <c r="K30735" s="88"/>
    </row>
    <row r="30736" spans="2:11" hidden="1" x14ac:dyDescent="0.2">
      <c r="B30736" s="88"/>
      <c r="C30736" s="88"/>
      <c r="D30736" s="88"/>
      <c r="E30736" s="88"/>
      <c r="F30736" s="88"/>
      <c r="G30736" s="88"/>
      <c r="H30736" s="88"/>
      <c r="I30736" s="88"/>
      <c r="J30736" s="88"/>
      <c r="K30736" s="88"/>
    </row>
    <row r="30737" spans="2:11" hidden="1" x14ac:dyDescent="0.2">
      <c r="B30737" s="88"/>
      <c r="C30737" s="88"/>
      <c r="D30737" s="88"/>
      <c r="E30737" s="88"/>
      <c r="F30737" s="88"/>
      <c r="G30737" s="88"/>
      <c r="H30737" s="88"/>
      <c r="I30737" s="88"/>
      <c r="J30737" s="88"/>
      <c r="K30737" s="88"/>
    </row>
    <row r="30738" spans="2:11" hidden="1" x14ac:dyDescent="0.2">
      <c r="B30738" s="88"/>
      <c r="C30738" s="88"/>
      <c r="D30738" s="88"/>
      <c r="E30738" s="88"/>
      <c r="F30738" s="88"/>
      <c r="G30738" s="88"/>
      <c r="H30738" s="88"/>
      <c r="I30738" s="88"/>
      <c r="J30738" s="88"/>
      <c r="K30738" s="88"/>
    </row>
    <row r="30739" spans="2:11" hidden="1" x14ac:dyDescent="0.2">
      <c r="B30739" s="88"/>
      <c r="C30739" s="88"/>
      <c r="D30739" s="88"/>
      <c r="E30739" s="88"/>
      <c r="F30739" s="88"/>
      <c r="G30739" s="88"/>
      <c r="H30739" s="88"/>
      <c r="I30739" s="88"/>
      <c r="J30739" s="88"/>
      <c r="K30739" s="88"/>
    </row>
    <row r="30740" spans="2:11" hidden="1" x14ac:dyDescent="0.2">
      <c r="B30740" s="88"/>
      <c r="C30740" s="88"/>
      <c r="D30740" s="88"/>
      <c r="E30740" s="88"/>
      <c r="F30740" s="88"/>
      <c r="G30740" s="88"/>
      <c r="H30740" s="88"/>
      <c r="I30740" s="88"/>
      <c r="J30740" s="88"/>
      <c r="K30740" s="88"/>
    </row>
    <row r="30741" spans="2:11" hidden="1" x14ac:dyDescent="0.2">
      <c r="B30741" s="88"/>
      <c r="C30741" s="88"/>
      <c r="D30741" s="88"/>
      <c r="E30741" s="88"/>
      <c r="F30741" s="88"/>
      <c r="G30741" s="88"/>
      <c r="H30741" s="88"/>
      <c r="I30741" s="88"/>
      <c r="J30741" s="88"/>
      <c r="K30741" s="88"/>
    </row>
    <row r="30742" spans="2:11" hidden="1" x14ac:dyDescent="0.2">
      <c r="B30742" s="88"/>
      <c r="C30742" s="88"/>
      <c r="D30742" s="88"/>
      <c r="E30742" s="88"/>
      <c r="F30742" s="88"/>
      <c r="G30742" s="88"/>
      <c r="H30742" s="88"/>
      <c r="I30742" s="88"/>
      <c r="J30742" s="88"/>
      <c r="K30742" s="88"/>
    </row>
    <row r="30743" spans="2:11" hidden="1" x14ac:dyDescent="0.2">
      <c r="B30743" s="88"/>
      <c r="C30743" s="88"/>
      <c r="D30743" s="88"/>
      <c r="E30743" s="88"/>
      <c r="F30743" s="88"/>
      <c r="G30743" s="88"/>
      <c r="H30743" s="88"/>
      <c r="I30743" s="88"/>
      <c r="J30743" s="88"/>
      <c r="K30743" s="88"/>
    </row>
    <row r="30744" spans="2:11" hidden="1" x14ac:dyDescent="0.2">
      <c r="B30744" s="88"/>
      <c r="C30744" s="88"/>
      <c r="D30744" s="88"/>
      <c r="E30744" s="88"/>
      <c r="F30744" s="88"/>
      <c r="G30744" s="88"/>
      <c r="H30744" s="88"/>
      <c r="I30744" s="88"/>
      <c r="J30744" s="88"/>
      <c r="K30744" s="88"/>
    </row>
    <row r="30745" spans="2:11" hidden="1" x14ac:dyDescent="0.2">
      <c r="B30745" s="88"/>
      <c r="C30745" s="88"/>
      <c r="D30745" s="88"/>
      <c r="E30745" s="88"/>
      <c r="F30745" s="88"/>
      <c r="G30745" s="88"/>
      <c r="H30745" s="88"/>
      <c r="I30745" s="88"/>
      <c r="J30745" s="88"/>
      <c r="K30745" s="88"/>
    </row>
    <row r="30746" spans="2:11" hidden="1" x14ac:dyDescent="0.2">
      <c r="B30746" s="88"/>
      <c r="C30746" s="88"/>
      <c r="D30746" s="88"/>
      <c r="E30746" s="88"/>
      <c r="F30746" s="88"/>
      <c r="G30746" s="88"/>
      <c r="H30746" s="88"/>
      <c r="I30746" s="88"/>
      <c r="J30746" s="88"/>
      <c r="K30746" s="88"/>
    </row>
    <row r="30747" spans="2:11" hidden="1" x14ac:dyDescent="0.2">
      <c r="B30747" s="88"/>
      <c r="C30747" s="88"/>
      <c r="D30747" s="88"/>
      <c r="E30747" s="88"/>
      <c r="F30747" s="88"/>
      <c r="G30747" s="88"/>
      <c r="H30747" s="88"/>
      <c r="I30747" s="88"/>
      <c r="J30747" s="88"/>
      <c r="K30747" s="88"/>
    </row>
    <row r="30748" spans="2:11" hidden="1" x14ac:dyDescent="0.2">
      <c r="B30748" s="88"/>
      <c r="C30748" s="88"/>
      <c r="D30748" s="88"/>
      <c r="E30748" s="88"/>
      <c r="F30748" s="88"/>
      <c r="G30748" s="88"/>
      <c r="H30748" s="88"/>
      <c r="I30748" s="88"/>
      <c r="J30748" s="88"/>
      <c r="K30748" s="88"/>
    </row>
    <row r="30749" spans="2:11" hidden="1" x14ac:dyDescent="0.2">
      <c r="B30749" s="88"/>
      <c r="C30749" s="88"/>
      <c r="D30749" s="88"/>
      <c r="E30749" s="88"/>
      <c r="F30749" s="88"/>
      <c r="G30749" s="88"/>
      <c r="H30749" s="88"/>
      <c r="I30749" s="88"/>
      <c r="J30749" s="88"/>
      <c r="K30749" s="88"/>
    </row>
    <row r="30750" spans="2:11" hidden="1" x14ac:dyDescent="0.2">
      <c r="B30750" s="88"/>
      <c r="C30750" s="88"/>
      <c r="D30750" s="88"/>
      <c r="E30750" s="88"/>
      <c r="F30750" s="88"/>
      <c r="G30750" s="88"/>
      <c r="H30750" s="88"/>
      <c r="I30750" s="88"/>
      <c r="J30750" s="88"/>
      <c r="K30750" s="88"/>
    </row>
    <row r="30751" spans="2:11" hidden="1" x14ac:dyDescent="0.2">
      <c r="B30751" s="88"/>
      <c r="C30751" s="88"/>
      <c r="D30751" s="88"/>
      <c r="E30751" s="88"/>
      <c r="F30751" s="88"/>
      <c r="G30751" s="88"/>
      <c r="H30751" s="88"/>
      <c r="I30751" s="88"/>
      <c r="J30751" s="88"/>
      <c r="K30751" s="88"/>
    </row>
    <row r="30752" spans="2:11" hidden="1" x14ac:dyDescent="0.2">
      <c r="B30752" s="88"/>
      <c r="C30752" s="88"/>
      <c r="D30752" s="88"/>
      <c r="E30752" s="88"/>
      <c r="F30752" s="88"/>
      <c r="G30752" s="88"/>
      <c r="H30752" s="88"/>
      <c r="I30752" s="88"/>
      <c r="J30752" s="88"/>
      <c r="K30752" s="88"/>
    </row>
    <row r="30753" spans="2:11" hidden="1" x14ac:dyDescent="0.2">
      <c r="B30753" s="88"/>
      <c r="C30753" s="88"/>
      <c r="D30753" s="88"/>
      <c r="E30753" s="88"/>
      <c r="F30753" s="88"/>
      <c r="G30753" s="88"/>
      <c r="H30753" s="88"/>
      <c r="I30753" s="88"/>
      <c r="J30753" s="88"/>
      <c r="K30753" s="88"/>
    </row>
    <row r="30754" spans="2:11" hidden="1" x14ac:dyDescent="0.2">
      <c r="B30754" s="88"/>
      <c r="C30754" s="88"/>
      <c r="D30754" s="88"/>
      <c r="E30754" s="88"/>
      <c r="F30754" s="88"/>
      <c r="G30754" s="88"/>
      <c r="H30754" s="88"/>
      <c r="I30754" s="88"/>
      <c r="J30754" s="88"/>
      <c r="K30754" s="88"/>
    </row>
    <row r="30755" spans="2:11" hidden="1" x14ac:dyDescent="0.2">
      <c r="B30755" s="88"/>
      <c r="C30755" s="88"/>
      <c r="D30755" s="88"/>
      <c r="E30755" s="88"/>
      <c r="F30755" s="88"/>
      <c r="G30755" s="88"/>
      <c r="H30755" s="88"/>
      <c r="I30755" s="88"/>
      <c r="J30755" s="88"/>
      <c r="K30755" s="88"/>
    </row>
    <row r="30756" spans="2:11" hidden="1" x14ac:dyDescent="0.2">
      <c r="B30756" s="88"/>
      <c r="C30756" s="88"/>
      <c r="D30756" s="88"/>
      <c r="E30756" s="88"/>
      <c r="F30756" s="88"/>
      <c r="G30756" s="88"/>
      <c r="H30756" s="88"/>
      <c r="I30756" s="88"/>
      <c r="J30756" s="88"/>
      <c r="K30756" s="88"/>
    </row>
    <row r="30757" spans="2:11" hidden="1" x14ac:dyDescent="0.2">
      <c r="B30757" s="88"/>
      <c r="C30757" s="88"/>
      <c r="D30757" s="88"/>
      <c r="E30757" s="88"/>
      <c r="F30757" s="88"/>
      <c r="G30757" s="88"/>
      <c r="H30757" s="88"/>
      <c r="I30757" s="88"/>
      <c r="J30757" s="88"/>
      <c r="K30757" s="88"/>
    </row>
    <row r="30758" spans="2:11" hidden="1" x14ac:dyDescent="0.2">
      <c r="B30758" s="88"/>
      <c r="C30758" s="88"/>
      <c r="D30758" s="88"/>
      <c r="E30758" s="88"/>
      <c r="F30758" s="88"/>
      <c r="G30758" s="88"/>
      <c r="H30758" s="88"/>
      <c r="I30758" s="88"/>
      <c r="J30758" s="88"/>
      <c r="K30758" s="88"/>
    </row>
    <row r="30759" spans="2:11" hidden="1" x14ac:dyDescent="0.2">
      <c r="B30759" s="88"/>
      <c r="C30759" s="88"/>
      <c r="D30759" s="88"/>
      <c r="E30759" s="88"/>
      <c r="F30759" s="88"/>
      <c r="G30759" s="88"/>
      <c r="H30759" s="88"/>
      <c r="I30759" s="88"/>
      <c r="J30759" s="88"/>
      <c r="K30759" s="88"/>
    </row>
    <row r="30760" spans="2:11" hidden="1" x14ac:dyDescent="0.2">
      <c r="B30760" s="88"/>
      <c r="C30760" s="88"/>
      <c r="D30760" s="88"/>
      <c r="E30760" s="88"/>
      <c r="F30760" s="88"/>
      <c r="G30760" s="88"/>
      <c r="H30760" s="88"/>
      <c r="I30760" s="88"/>
      <c r="J30760" s="88"/>
      <c r="K30760" s="88"/>
    </row>
    <row r="30761" spans="2:11" hidden="1" x14ac:dyDescent="0.2">
      <c r="B30761" s="88"/>
      <c r="C30761" s="88"/>
      <c r="D30761" s="88"/>
      <c r="E30761" s="88"/>
      <c r="F30761" s="88"/>
      <c r="G30761" s="88"/>
      <c r="H30761" s="88"/>
      <c r="I30761" s="88"/>
      <c r="J30761" s="88"/>
      <c r="K30761" s="88"/>
    </row>
    <row r="30762" spans="2:11" hidden="1" x14ac:dyDescent="0.2">
      <c r="B30762" s="88"/>
      <c r="C30762" s="88"/>
      <c r="D30762" s="88"/>
      <c r="E30762" s="88"/>
      <c r="F30762" s="88"/>
      <c r="G30762" s="88"/>
      <c r="H30762" s="88"/>
      <c r="I30762" s="88"/>
      <c r="J30762" s="88"/>
      <c r="K30762" s="88"/>
    </row>
    <row r="30763" spans="2:11" hidden="1" x14ac:dyDescent="0.2">
      <c r="B30763" s="88"/>
      <c r="C30763" s="88"/>
      <c r="D30763" s="88"/>
      <c r="E30763" s="88"/>
      <c r="F30763" s="88"/>
      <c r="G30763" s="88"/>
      <c r="H30763" s="88"/>
      <c r="I30763" s="88"/>
      <c r="J30763" s="88"/>
      <c r="K30763" s="88"/>
    </row>
    <row r="30764" spans="2:11" hidden="1" x14ac:dyDescent="0.2">
      <c r="B30764" s="88"/>
      <c r="C30764" s="88"/>
      <c r="D30764" s="88"/>
      <c r="E30764" s="88"/>
      <c r="F30764" s="88"/>
      <c r="G30764" s="88"/>
      <c r="H30764" s="88"/>
      <c r="I30764" s="88"/>
      <c r="J30764" s="88"/>
      <c r="K30764" s="88"/>
    </row>
    <row r="30765" spans="2:11" hidden="1" x14ac:dyDescent="0.2">
      <c r="B30765" s="88"/>
      <c r="C30765" s="88"/>
      <c r="D30765" s="88"/>
      <c r="E30765" s="88"/>
      <c r="F30765" s="88"/>
      <c r="G30765" s="88"/>
      <c r="H30765" s="88"/>
      <c r="I30765" s="88"/>
      <c r="J30765" s="88"/>
      <c r="K30765" s="88"/>
    </row>
    <row r="30766" spans="2:11" hidden="1" x14ac:dyDescent="0.2">
      <c r="B30766" s="88"/>
      <c r="C30766" s="88"/>
      <c r="D30766" s="88"/>
      <c r="E30766" s="88"/>
      <c r="F30766" s="88"/>
      <c r="G30766" s="88"/>
      <c r="H30766" s="88"/>
      <c r="I30766" s="88"/>
      <c r="J30766" s="88"/>
      <c r="K30766" s="88"/>
    </row>
    <row r="30767" spans="2:11" hidden="1" x14ac:dyDescent="0.2">
      <c r="B30767" s="88"/>
      <c r="C30767" s="88"/>
      <c r="D30767" s="88"/>
      <c r="E30767" s="88"/>
      <c r="F30767" s="88"/>
      <c r="G30767" s="88"/>
      <c r="H30767" s="88"/>
      <c r="I30767" s="88"/>
      <c r="J30767" s="88"/>
      <c r="K30767" s="88"/>
    </row>
    <row r="30768" spans="2:11" hidden="1" x14ac:dyDescent="0.2">
      <c r="B30768" s="88"/>
      <c r="C30768" s="88"/>
      <c r="D30768" s="88"/>
      <c r="E30768" s="88"/>
      <c r="F30768" s="88"/>
      <c r="G30768" s="88"/>
      <c r="H30768" s="88"/>
      <c r="I30768" s="88"/>
      <c r="J30768" s="88"/>
      <c r="K30768" s="88"/>
    </row>
    <row r="30769" spans="2:11" hidden="1" x14ac:dyDescent="0.2">
      <c r="B30769" s="88"/>
      <c r="C30769" s="88"/>
      <c r="D30769" s="88"/>
      <c r="E30769" s="88"/>
      <c r="F30769" s="88"/>
      <c r="G30769" s="88"/>
      <c r="H30769" s="88"/>
      <c r="I30769" s="88"/>
      <c r="J30769" s="88"/>
      <c r="K30769" s="88"/>
    </row>
    <row r="30770" spans="2:11" hidden="1" x14ac:dyDescent="0.2">
      <c r="B30770" s="88"/>
      <c r="C30770" s="88"/>
      <c r="D30770" s="88"/>
      <c r="E30770" s="88"/>
      <c r="F30770" s="88"/>
      <c r="G30770" s="88"/>
      <c r="H30770" s="88"/>
      <c r="I30770" s="88"/>
      <c r="J30770" s="88"/>
      <c r="K30770" s="88"/>
    </row>
    <row r="30771" spans="2:11" hidden="1" x14ac:dyDescent="0.2">
      <c r="B30771" s="88"/>
      <c r="C30771" s="88"/>
      <c r="D30771" s="88"/>
      <c r="E30771" s="88"/>
      <c r="F30771" s="88"/>
      <c r="G30771" s="88"/>
      <c r="H30771" s="88"/>
      <c r="I30771" s="88"/>
      <c r="J30771" s="88"/>
      <c r="K30771" s="88"/>
    </row>
    <row r="30772" spans="2:11" hidden="1" x14ac:dyDescent="0.2">
      <c r="B30772" s="88"/>
      <c r="C30772" s="88"/>
      <c r="D30772" s="88"/>
      <c r="E30772" s="88"/>
      <c r="F30772" s="88"/>
      <c r="G30772" s="88"/>
      <c r="H30772" s="88"/>
      <c r="I30772" s="88"/>
      <c r="J30772" s="88"/>
      <c r="K30772" s="88"/>
    </row>
    <row r="30773" spans="2:11" hidden="1" x14ac:dyDescent="0.2">
      <c r="B30773" s="88"/>
      <c r="C30773" s="88"/>
      <c r="D30773" s="88"/>
      <c r="E30773" s="88"/>
      <c r="F30773" s="88"/>
      <c r="G30773" s="88"/>
      <c r="H30773" s="88"/>
      <c r="I30773" s="88"/>
      <c r="J30773" s="88"/>
      <c r="K30773" s="88"/>
    </row>
    <row r="30774" spans="2:11" hidden="1" x14ac:dyDescent="0.2">
      <c r="B30774" s="88"/>
      <c r="C30774" s="88"/>
      <c r="D30774" s="88"/>
      <c r="E30774" s="88"/>
      <c r="F30774" s="88"/>
      <c r="G30774" s="88"/>
      <c r="H30774" s="88"/>
      <c r="I30774" s="88"/>
      <c r="J30774" s="88"/>
      <c r="K30774" s="88"/>
    </row>
    <row r="30775" spans="2:11" hidden="1" x14ac:dyDescent="0.2">
      <c r="B30775" s="88"/>
      <c r="C30775" s="88"/>
      <c r="D30775" s="88"/>
      <c r="E30775" s="88"/>
      <c r="F30775" s="88"/>
      <c r="G30775" s="88"/>
      <c r="H30775" s="88"/>
      <c r="I30775" s="88"/>
      <c r="J30775" s="88"/>
      <c r="K30775" s="88"/>
    </row>
    <row r="30776" spans="2:11" hidden="1" x14ac:dyDescent="0.2">
      <c r="B30776" s="88"/>
      <c r="C30776" s="88"/>
      <c r="D30776" s="88"/>
      <c r="E30776" s="88"/>
      <c r="F30776" s="88"/>
      <c r="G30776" s="88"/>
      <c r="H30776" s="88"/>
      <c r="I30776" s="88"/>
      <c r="J30776" s="88"/>
      <c r="K30776" s="88"/>
    </row>
    <row r="30777" spans="2:11" hidden="1" x14ac:dyDescent="0.2">
      <c r="B30777" s="88"/>
      <c r="C30777" s="88"/>
      <c r="D30777" s="88"/>
      <c r="E30777" s="88"/>
      <c r="F30777" s="88"/>
      <c r="G30777" s="88"/>
      <c r="H30777" s="88"/>
      <c r="I30777" s="88"/>
      <c r="J30777" s="88"/>
      <c r="K30777" s="88"/>
    </row>
    <row r="30778" spans="2:11" hidden="1" x14ac:dyDescent="0.2">
      <c r="B30778" s="88"/>
      <c r="C30778" s="88"/>
      <c r="D30778" s="88"/>
      <c r="E30778" s="88"/>
      <c r="F30778" s="88"/>
      <c r="G30778" s="88"/>
      <c r="H30778" s="88"/>
      <c r="I30778" s="88"/>
      <c r="J30778" s="88"/>
      <c r="K30778" s="88"/>
    </row>
    <row r="30779" spans="2:11" hidden="1" x14ac:dyDescent="0.2">
      <c r="B30779" s="88"/>
      <c r="C30779" s="88"/>
      <c r="D30779" s="88"/>
      <c r="E30779" s="88"/>
      <c r="F30779" s="88"/>
      <c r="G30779" s="88"/>
      <c r="H30779" s="88"/>
      <c r="I30779" s="88"/>
      <c r="J30779" s="88"/>
      <c r="K30779" s="88"/>
    </row>
    <row r="30780" spans="2:11" hidden="1" x14ac:dyDescent="0.2">
      <c r="B30780" s="88"/>
      <c r="C30780" s="88"/>
      <c r="D30780" s="88"/>
      <c r="E30780" s="88"/>
      <c r="F30780" s="88"/>
      <c r="G30780" s="88"/>
      <c r="H30780" s="88"/>
      <c r="I30780" s="88"/>
      <c r="J30780" s="88"/>
      <c r="K30780" s="88"/>
    </row>
    <row r="30781" spans="2:11" hidden="1" x14ac:dyDescent="0.2">
      <c r="B30781" s="88"/>
      <c r="C30781" s="88"/>
      <c r="D30781" s="88"/>
      <c r="E30781" s="88"/>
      <c r="F30781" s="88"/>
      <c r="G30781" s="88"/>
      <c r="H30781" s="88"/>
      <c r="I30781" s="88"/>
      <c r="J30781" s="88"/>
      <c r="K30781" s="88"/>
    </row>
    <row r="30782" spans="2:11" hidden="1" x14ac:dyDescent="0.2">
      <c r="B30782" s="88"/>
      <c r="C30782" s="88"/>
      <c r="D30782" s="88"/>
      <c r="E30782" s="88"/>
      <c r="F30782" s="88"/>
      <c r="G30782" s="88"/>
      <c r="H30782" s="88"/>
      <c r="I30782" s="88"/>
      <c r="J30782" s="88"/>
      <c r="K30782" s="88"/>
    </row>
    <row r="30783" spans="2:11" hidden="1" x14ac:dyDescent="0.2">
      <c r="B30783" s="88"/>
      <c r="C30783" s="88"/>
      <c r="D30783" s="88"/>
      <c r="E30783" s="88"/>
      <c r="F30783" s="88"/>
      <c r="G30783" s="88"/>
      <c r="H30783" s="88"/>
      <c r="I30783" s="88"/>
      <c r="J30783" s="88"/>
      <c r="K30783" s="88"/>
    </row>
    <row r="30784" spans="2:11" hidden="1" x14ac:dyDescent="0.2">
      <c r="B30784" s="88"/>
      <c r="C30784" s="88"/>
      <c r="D30784" s="88"/>
      <c r="E30784" s="88"/>
      <c r="F30784" s="88"/>
      <c r="G30784" s="88"/>
      <c r="H30784" s="88"/>
      <c r="I30784" s="88"/>
      <c r="J30784" s="88"/>
      <c r="K30784" s="88"/>
    </row>
    <row r="30785" spans="2:11" hidden="1" x14ac:dyDescent="0.2">
      <c r="B30785" s="88"/>
      <c r="C30785" s="88"/>
      <c r="D30785" s="88"/>
      <c r="E30785" s="88"/>
      <c r="F30785" s="88"/>
      <c r="G30785" s="88"/>
      <c r="H30785" s="88"/>
      <c r="I30785" s="88"/>
      <c r="J30785" s="88"/>
      <c r="K30785" s="88"/>
    </row>
    <row r="30786" spans="2:11" hidden="1" x14ac:dyDescent="0.2">
      <c r="B30786" s="88"/>
      <c r="C30786" s="88"/>
      <c r="D30786" s="88"/>
      <c r="E30786" s="88"/>
      <c r="F30786" s="88"/>
      <c r="G30786" s="88"/>
      <c r="H30786" s="88"/>
      <c r="I30786" s="88"/>
      <c r="J30786" s="88"/>
      <c r="K30786" s="88"/>
    </row>
    <row r="30787" spans="2:11" hidden="1" x14ac:dyDescent="0.2">
      <c r="B30787" s="88"/>
      <c r="C30787" s="88"/>
      <c r="D30787" s="88"/>
      <c r="E30787" s="88"/>
      <c r="F30787" s="88"/>
      <c r="G30787" s="88"/>
      <c r="H30787" s="88"/>
      <c r="I30787" s="88"/>
      <c r="J30787" s="88"/>
      <c r="K30787" s="88"/>
    </row>
    <row r="30788" spans="2:11" hidden="1" x14ac:dyDescent="0.2">
      <c r="B30788" s="88"/>
      <c r="C30788" s="88"/>
      <c r="D30788" s="88"/>
      <c r="E30788" s="88"/>
      <c r="F30788" s="88"/>
      <c r="G30788" s="88"/>
      <c r="H30788" s="88"/>
      <c r="I30788" s="88"/>
      <c r="J30788" s="88"/>
      <c r="K30788" s="88"/>
    </row>
    <row r="30789" spans="2:11" hidden="1" x14ac:dyDescent="0.2">
      <c r="B30789" s="88"/>
      <c r="C30789" s="88"/>
      <c r="D30789" s="88"/>
      <c r="E30789" s="88"/>
      <c r="F30789" s="88"/>
      <c r="G30789" s="88"/>
      <c r="H30789" s="88"/>
      <c r="I30789" s="88"/>
      <c r="J30789" s="88"/>
      <c r="K30789" s="88"/>
    </row>
    <row r="30790" spans="2:11" hidden="1" x14ac:dyDescent="0.2">
      <c r="B30790" s="88"/>
      <c r="C30790" s="88"/>
      <c r="D30790" s="88"/>
      <c r="E30790" s="88"/>
      <c r="F30790" s="88"/>
      <c r="G30790" s="88"/>
      <c r="H30790" s="88"/>
      <c r="I30790" s="88"/>
      <c r="J30790" s="88"/>
      <c r="K30790" s="88"/>
    </row>
    <row r="30791" spans="2:11" hidden="1" x14ac:dyDescent="0.2">
      <c r="B30791" s="88"/>
      <c r="C30791" s="88"/>
      <c r="D30791" s="88"/>
      <c r="E30791" s="88"/>
      <c r="F30791" s="88"/>
      <c r="G30791" s="88"/>
      <c r="H30791" s="88"/>
      <c r="I30791" s="88"/>
      <c r="J30791" s="88"/>
      <c r="K30791" s="88"/>
    </row>
    <row r="30792" spans="2:11" hidden="1" x14ac:dyDescent="0.2">
      <c r="B30792" s="88"/>
      <c r="C30792" s="88"/>
      <c r="D30792" s="88"/>
      <c r="E30792" s="88"/>
      <c r="F30792" s="88"/>
      <c r="G30792" s="88"/>
      <c r="H30792" s="88"/>
      <c r="I30792" s="88"/>
      <c r="J30792" s="88"/>
      <c r="K30792" s="88"/>
    </row>
    <row r="30793" spans="2:11" hidden="1" x14ac:dyDescent="0.2">
      <c r="B30793" s="88"/>
      <c r="C30793" s="88"/>
      <c r="D30793" s="88"/>
      <c r="E30793" s="88"/>
      <c r="F30793" s="88"/>
      <c r="G30793" s="88"/>
      <c r="H30793" s="88"/>
      <c r="I30793" s="88"/>
      <c r="J30793" s="88"/>
      <c r="K30793" s="88"/>
    </row>
    <row r="30794" spans="2:11" hidden="1" x14ac:dyDescent="0.2">
      <c r="B30794" s="88"/>
      <c r="C30794" s="88"/>
      <c r="D30794" s="88"/>
      <c r="E30794" s="88"/>
      <c r="F30794" s="88"/>
      <c r="G30794" s="88"/>
      <c r="H30794" s="88"/>
      <c r="I30794" s="88"/>
      <c r="J30794" s="88"/>
      <c r="K30794" s="88"/>
    </row>
    <row r="30795" spans="2:11" hidden="1" x14ac:dyDescent="0.2">
      <c r="B30795" s="88"/>
      <c r="C30795" s="88"/>
      <c r="D30795" s="88"/>
      <c r="E30795" s="88"/>
      <c r="F30795" s="88"/>
      <c r="G30795" s="88"/>
      <c r="H30795" s="88"/>
      <c r="I30795" s="88"/>
      <c r="J30795" s="88"/>
      <c r="K30795" s="88"/>
    </row>
    <row r="30796" spans="2:11" hidden="1" x14ac:dyDescent="0.2">
      <c r="B30796" s="88"/>
      <c r="C30796" s="88"/>
      <c r="D30796" s="88"/>
      <c r="E30796" s="88"/>
      <c r="F30796" s="88"/>
      <c r="G30796" s="88"/>
      <c r="H30796" s="88"/>
      <c r="I30796" s="88"/>
      <c r="J30796" s="88"/>
      <c r="K30796" s="88"/>
    </row>
    <row r="30797" spans="2:11" hidden="1" x14ac:dyDescent="0.2">
      <c r="B30797" s="88"/>
      <c r="C30797" s="88"/>
      <c r="D30797" s="88"/>
      <c r="E30797" s="88"/>
      <c r="F30797" s="88"/>
      <c r="G30797" s="88"/>
      <c r="H30797" s="88"/>
      <c r="I30797" s="88"/>
      <c r="J30797" s="88"/>
      <c r="K30797" s="88"/>
    </row>
    <row r="30798" spans="2:11" hidden="1" x14ac:dyDescent="0.2">
      <c r="B30798" s="88"/>
      <c r="C30798" s="88"/>
      <c r="D30798" s="88"/>
      <c r="E30798" s="88"/>
      <c r="F30798" s="88"/>
      <c r="G30798" s="88"/>
      <c r="H30798" s="88"/>
      <c r="I30798" s="88"/>
      <c r="J30798" s="88"/>
      <c r="K30798" s="88"/>
    </row>
    <row r="30799" spans="2:11" hidden="1" x14ac:dyDescent="0.2">
      <c r="B30799" s="88"/>
      <c r="C30799" s="88"/>
      <c r="D30799" s="88"/>
      <c r="E30799" s="88"/>
      <c r="F30799" s="88"/>
      <c r="G30799" s="88"/>
      <c r="H30799" s="88"/>
      <c r="I30799" s="88"/>
      <c r="J30799" s="88"/>
      <c r="K30799" s="88"/>
    </row>
    <row r="30800" spans="2:11" hidden="1" x14ac:dyDescent="0.2">
      <c r="B30800" s="88"/>
      <c r="C30800" s="88"/>
      <c r="D30800" s="88"/>
      <c r="E30800" s="88"/>
      <c r="F30800" s="88"/>
      <c r="G30800" s="88"/>
      <c r="H30800" s="88"/>
      <c r="I30800" s="88"/>
      <c r="J30800" s="88"/>
      <c r="K30800" s="88"/>
    </row>
    <row r="30801" spans="2:11" hidden="1" x14ac:dyDescent="0.2">
      <c r="B30801" s="88"/>
      <c r="C30801" s="88"/>
      <c r="D30801" s="88"/>
      <c r="E30801" s="88"/>
      <c r="F30801" s="88"/>
      <c r="G30801" s="88"/>
      <c r="H30801" s="88"/>
      <c r="I30801" s="88"/>
      <c r="J30801" s="88"/>
      <c r="K30801" s="88"/>
    </row>
    <row r="30802" spans="2:11" hidden="1" x14ac:dyDescent="0.2">
      <c r="B30802" s="88"/>
      <c r="C30802" s="88"/>
      <c r="D30802" s="88"/>
      <c r="E30802" s="88"/>
      <c r="F30802" s="88"/>
      <c r="G30802" s="88"/>
      <c r="H30802" s="88"/>
      <c r="I30802" s="88"/>
      <c r="J30802" s="88"/>
      <c r="K30802" s="88"/>
    </row>
    <row r="30803" spans="2:11" hidden="1" x14ac:dyDescent="0.2">
      <c r="B30803" s="88"/>
      <c r="C30803" s="88"/>
      <c r="D30803" s="88"/>
      <c r="E30803" s="88"/>
      <c r="F30803" s="88"/>
      <c r="G30803" s="88"/>
      <c r="H30803" s="88"/>
      <c r="I30803" s="88"/>
      <c r="J30803" s="88"/>
      <c r="K30803" s="88"/>
    </row>
    <row r="30804" spans="2:11" hidden="1" x14ac:dyDescent="0.2">
      <c r="B30804" s="88"/>
      <c r="C30804" s="88"/>
      <c r="D30804" s="88"/>
      <c r="E30804" s="88"/>
      <c r="F30804" s="88"/>
      <c r="G30804" s="88"/>
      <c r="H30804" s="88"/>
      <c r="I30804" s="88"/>
      <c r="J30804" s="88"/>
      <c r="K30804" s="88"/>
    </row>
    <row r="30805" spans="2:11" hidden="1" x14ac:dyDescent="0.2">
      <c r="B30805" s="88"/>
      <c r="C30805" s="88"/>
      <c r="D30805" s="88"/>
      <c r="E30805" s="88"/>
      <c r="F30805" s="88"/>
      <c r="G30805" s="88"/>
      <c r="H30805" s="88"/>
      <c r="I30805" s="88"/>
      <c r="J30805" s="88"/>
      <c r="K30805" s="88"/>
    </row>
    <row r="30806" spans="2:11" hidden="1" x14ac:dyDescent="0.2">
      <c r="B30806" s="88"/>
      <c r="C30806" s="88"/>
      <c r="D30806" s="88"/>
      <c r="E30806" s="88"/>
      <c r="F30806" s="88"/>
      <c r="G30806" s="88"/>
      <c r="H30806" s="88"/>
      <c r="I30806" s="88"/>
      <c r="J30806" s="88"/>
      <c r="K30806" s="88"/>
    </row>
    <row r="30807" spans="2:11" hidden="1" x14ac:dyDescent="0.2">
      <c r="B30807" s="88"/>
      <c r="C30807" s="88"/>
      <c r="D30807" s="88"/>
      <c r="E30807" s="88"/>
      <c r="F30807" s="88"/>
      <c r="G30807" s="88"/>
      <c r="H30807" s="88"/>
      <c r="I30807" s="88"/>
      <c r="J30807" s="88"/>
      <c r="K30807" s="88"/>
    </row>
    <row r="30808" spans="2:11" hidden="1" x14ac:dyDescent="0.2">
      <c r="B30808" s="88"/>
      <c r="C30808" s="88"/>
      <c r="D30808" s="88"/>
      <c r="E30808" s="88"/>
      <c r="F30808" s="88"/>
      <c r="G30808" s="88"/>
      <c r="H30808" s="88"/>
      <c r="I30808" s="88"/>
      <c r="J30808" s="88"/>
      <c r="K30808" s="88"/>
    </row>
    <row r="30809" spans="2:11" hidden="1" x14ac:dyDescent="0.2">
      <c r="B30809" s="88"/>
      <c r="C30809" s="88"/>
      <c r="D30809" s="88"/>
      <c r="E30809" s="88"/>
      <c r="F30809" s="88"/>
      <c r="G30809" s="88"/>
      <c r="H30809" s="88"/>
      <c r="I30809" s="88"/>
      <c r="J30809" s="88"/>
      <c r="K30809" s="88"/>
    </row>
    <row r="30810" spans="2:11" hidden="1" x14ac:dyDescent="0.2">
      <c r="B30810" s="88"/>
      <c r="C30810" s="88"/>
      <c r="D30810" s="88"/>
      <c r="E30810" s="88"/>
      <c r="F30810" s="88"/>
      <c r="G30810" s="88"/>
      <c r="H30810" s="88"/>
      <c r="I30810" s="88"/>
      <c r="J30810" s="88"/>
      <c r="K30810" s="88"/>
    </row>
    <row r="30811" spans="2:11" hidden="1" x14ac:dyDescent="0.2">
      <c r="B30811" s="88"/>
      <c r="C30811" s="88"/>
      <c r="D30811" s="88"/>
      <c r="E30811" s="88"/>
      <c r="F30811" s="88"/>
      <c r="G30811" s="88"/>
      <c r="H30811" s="88"/>
      <c r="I30811" s="88"/>
      <c r="J30811" s="88"/>
      <c r="K30811" s="88"/>
    </row>
    <row r="30812" spans="2:11" hidden="1" x14ac:dyDescent="0.2">
      <c r="B30812" s="88"/>
      <c r="C30812" s="88"/>
      <c r="D30812" s="88"/>
      <c r="E30812" s="88"/>
      <c r="F30812" s="88"/>
      <c r="G30812" s="88"/>
      <c r="H30812" s="88"/>
      <c r="I30812" s="88"/>
      <c r="J30812" s="88"/>
      <c r="K30812" s="88"/>
    </row>
    <row r="30813" spans="2:11" hidden="1" x14ac:dyDescent="0.2">
      <c r="B30813" s="88"/>
      <c r="C30813" s="88"/>
      <c r="D30813" s="88"/>
      <c r="E30813" s="88"/>
      <c r="F30813" s="88"/>
      <c r="G30813" s="88"/>
      <c r="H30813" s="88"/>
      <c r="I30813" s="88"/>
      <c r="J30813" s="88"/>
      <c r="K30813" s="88"/>
    </row>
    <row r="30814" spans="2:11" hidden="1" x14ac:dyDescent="0.2">
      <c r="B30814" s="88"/>
      <c r="C30814" s="88"/>
      <c r="D30814" s="88"/>
      <c r="E30814" s="88"/>
      <c r="F30814" s="88"/>
      <c r="G30814" s="88"/>
      <c r="H30814" s="88"/>
      <c r="I30814" s="88"/>
      <c r="J30814" s="88"/>
      <c r="K30814" s="88"/>
    </row>
    <row r="30815" spans="2:11" hidden="1" x14ac:dyDescent="0.2">
      <c r="B30815" s="88"/>
      <c r="C30815" s="88"/>
      <c r="D30815" s="88"/>
      <c r="E30815" s="88"/>
      <c r="F30815" s="88"/>
      <c r="G30815" s="88"/>
      <c r="H30815" s="88"/>
      <c r="I30815" s="88"/>
      <c r="J30815" s="88"/>
      <c r="K30815" s="88"/>
    </row>
    <row r="30816" spans="2:11" hidden="1" x14ac:dyDescent="0.2">
      <c r="B30816" s="88"/>
      <c r="C30816" s="88"/>
      <c r="D30816" s="88"/>
      <c r="E30816" s="88"/>
      <c r="F30816" s="88"/>
      <c r="G30816" s="88"/>
      <c r="H30816" s="88"/>
      <c r="I30816" s="88"/>
      <c r="J30816" s="88"/>
      <c r="K30816" s="88"/>
    </row>
    <row r="30817" spans="2:11" hidden="1" x14ac:dyDescent="0.2">
      <c r="B30817" s="88"/>
      <c r="C30817" s="88"/>
      <c r="D30817" s="88"/>
      <c r="E30817" s="88"/>
      <c r="F30817" s="88"/>
      <c r="G30817" s="88"/>
      <c r="H30817" s="88"/>
      <c r="I30817" s="88"/>
      <c r="J30817" s="88"/>
      <c r="K30817" s="88"/>
    </row>
    <row r="30818" spans="2:11" hidden="1" x14ac:dyDescent="0.2">
      <c r="B30818" s="88"/>
      <c r="C30818" s="88"/>
      <c r="D30818" s="88"/>
      <c r="E30818" s="88"/>
      <c r="F30818" s="88"/>
      <c r="G30818" s="88"/>
      <c r="H30818" s="88"/>
      <c r="I30818" s="88"/>
      <c r="J30818" s="88"/>
      <c r="K30818" s="88"/>
    </row>
    <row r="30819" spans="2:11" hidden="1" x14ac:dyDescent="0.2">
      <c r="B30819" s="88"/>
      <c r="C30819" s="88"/>
      <c r="D30819" s="88"/>
      <c r="E30819" s="88"/>
      <c r="F30819" s="88"/>
      <c r="G30819" s="88"/>
      <c r="H30819" s="88"/>
      <c r="I30819" s="88"/>
      <c r="J30819" s="88"/>
      <c r="K30819" s="88"/>
    </row>
    <row r="30820" spans="2:11" hidden="1" x14ac:dyDescent="0.2">
      <c r="B30820" s="88"/>
      <c r="C30820" s="88"/>
      <c r="D30820" s="88"/>
      <c r="E30820" s="88"/>
      <c r="F30820" s="88"/>
      <c r="G30820" s="88"/>
      <c r="H30820" s="88"/>
      <c r="I30820" s="88"/>
      <c r="J30820" s="88"/>
      <c r="K30820" s="88"/>
    </row>
    <row r="30821" spans="2:11" hidden="1" x14ac:dyDescent="0.2">
      <c r="B30821" s="88"/>
      <c r="C30821" s="88"/>
      <c r="D30821" s="88"/>
      <c r="E30821" s="88"/>
      <c r="F30821" s="88"/>
      <c r="G30821" s="88"/>
      <c r="H30821" s="88"/>
      <c r="I30821" s="88"/>
      <c r="J30821" s="88"/>
      <c r="K30821" s="88"/>
    </row>
    <row r="30822" spans="2:11" hidden="1" x14ac:dyDescent="0.2">
      <c r="B30822" s="88"/>
      <c r="C30822" s="88"/>
      <c r="D30822" s="88"/>
      <c r="E30822" s="88"/>
      <c r="F30822" s="88"/>
      <c r="G30822" s="88"/>
      <c r="H30822" s="88"/>
      <c r="I30822" s="88"/>
      <c r="J30822" s="88"/>
      <c r="K30822" s="88"/>
    </row>
    <row r="30823" spans="2:11" hidden="1" x14ac:dyDescent="0.2">
      <c r="B30823" s="88"/>
      <c r="C30823" s="88"/>
      <c r="D30823" s="88"/>
      <c r="E30823" s="88"/>
      <c r="F30823" s="88"/>
      <c r="G30823" s="88"/>
      <c r="H30823" s="88"/>
      <c r="I30823" s="88"/>
      <c r="J30823" s="88"/>
      <c r="K30823" s="88"/>
    </row>
    <row r="30824" spans="2:11" hidden="1" x14ac:dyDescent="0.2">
      <c r="B30824" s="88"/>
      <c r="C30824" s="88"/>
      <c r="D30824" s="88"/>
      <c r="E30824" s="88"/>
      <c r="F30824" s="88"/>
      <c r="G30824" s="88"/>
      <c r="H30824" s="88"/>
      <c r="I30824" s="88"/>
      <c r="J30824" s="88"/>
      <c r="K30824" s="88"/>
    </row>
    <row r="30825" spans="2:11" hidden="1" x14ac:dyDescent="0.2">
      <c r="B30825" s="88"/>
      <c r="C30825" s="88"/>
      <c r="D30825" s="88"/>
      <c r="E30825" s="88"/>
      <c r="F30825" s="88"/>
      <c r="G30825" s="88"/>
      <c r="H30825" s="88"/>
      <c r="I30825" s="88"/>
      <c r="J30825" s="88"/>
      <c r="K30825" s="88"/>
    </row>
    <row r="30826" spans="2:11" hidden="1" x14ac:dyDescent="0.2">
      <c r="B30826" s="88"/>
      <c r="C30826" s="88"/>
      <c r="D30826" s="88"/>
      <c r="E30826" s="88"/>
      <c r="F30826" s="88"/>
      <c r="G30826" s="88"/>
      <c r="H30826" s="88"/>
      <c r="I30826" s="88"/>
      <c r="J30826" s="88"/>
      <c r="K30826" s="88"/>
    </row>
    <row r="30827" spans="2:11" hidden="1" x14ac:dyDescent="0.2">
      <c r="B30827" s="88"/>
      <c r="C30827" s="88"/>
      <c r="D30827" s="88"/>
      <c r="E30827" s="88"/>
      <c r="F30827" s="88"/>
      <c r="G30827" s="88"/>
      <c r="H30827" s="88"/>
      <c r="I30827" s="88"/>
      <c r="J30827" s="88"/>
      <c r="K30827" s="88"/>
    </row>
    <row r="30828" spans="2:11" hidden="1" x14ac:dyDescent="0.2">
      <c r="B30828" s="88"/>
      <c r="C30828" s="88"/>
      <c r="D30828" s="88"/>
      <c r="E30828" s="88"/>
      <c r="F30828" s="88"/>
      <c r="G30828" s="88"/>
      <c r="H30828" s="88"/>
      <c r="I30828" s="88"/>
      <c r="J30828" s="88"/>
      <c r="K30828" s="88"/>
    </row>
    <row r="30829" spans="2:11" hidden="1" x14ac:dyDescent="0.2">
      <c r="B30829" s="88"/>
      <c r="C30829" s="88"/>
      <c r="D30829" s="88"/>
      <c r="E30829" s="88"/>
      <c r="F30829" s="88"/>
      <c r="G30829" s="88"/>
      <c r="H30829" s="88"/>
      <c r="I30829" s="88"/>
      <c r="J30829" s="88"/>
      <c r="K30829" s="88"/>
    </row>
    <row r="30830" spans="2:11" hidden="1" x14ac:dyDescent="0.2">
      <c r="B30830" s="88"/>
      <c r="C30830" s="88"/>
      <c r="D30830" s="88"/>
      <c r="E30830" s="88"/>
      <c r="F30830" s="88"/>
      <c r="G30830" s="88"/>
      <c r="H30830" s="88"/>
      <c r="I30830" s="88"/>
      <c r="J30830" s="88"/>
      <c r="K30830" s="88"/>
    </row>
    <row r="30831" spans="2:11" hidden="1" x14ac:dyDescent="0.2">
      <c r="B30831" s="88"/>
      <c r="C30831" s="88"/>
      <c r="D30831" s="88"/>
      <c r="E30831" s="88"/>
      <c r="F30831" s="88"/>
      <c r="G30831" s="88"/>
      <c r="H30831" s="88"/>
      <c r="I30831" s="88"/>
      <c r="J30831" s="88"/>
      <c r="K30831" s="88"/>
    </row>
    <row r="30832" spans="2:11" hidden="1" x14ac:dyDescent="0.2">
      <c r="B30832" s="88"/>
      <c r="C30832" s="88"/>
      <c r="D30832" s="88"/>
      <c r="E30832" s="88"/>
      <c r="F30832" s="88"/>
      <c r="G30832" s="88"/>
      <c r="H30832" s="88"/>
      <c r="I30832" s="88"/>
      <c r="J30832" s="88"/>
      <c r="K30832" s="88"/>
    </row>
    <row r="30833" spans="2:11" hidden="1" x14ac:dyDescent="0.2">
      <c r="B30833" s="88"/>
      <c r="C30833" s="88"/>
      <c r="D30833" s="88"/>
      <c r="E30833" s="88"/>
      <c r="F30833" s="88"/>
      <c r="G30833" s="88"/>
      <c r="H30833" s="88"/>
      <c r="I30833" s="88"/>
      <c r="J30833" s="88"/>
      <c r="K30833" s="88"/>
    </row>
    <row r="30834" spans="2:11" hidden="1" x14ac:dyDescent="0.2">
      <c r="B30834" s="88"/>
      <c r="C30834" s="88"/>
      <c r="D30834" s="88"/>
      <c r="E30834" s="88"/>
      <c r="F30834" s="88"/>
      <c r="G30834" s="88"/>
      <c r="H30834" s="88"/>
      <c r="I30834" s="88"/>
      <c r="J30834" s="88"/>
      <c r="K30834" s="88"/>
    </row>
    <row r="30835" spans="2:11" hidden="1" x14ac:dyDescent="0.2">
      <c r="B30835" s="88"/>
      <c r="C30835" s="88"/>
      <c r="D30835" s="88"/>
      <c r="E30835" s="88"/>
      <c r="F30835" s="88"/>
      <c r="G30835" s="88"/>
      <c r="H30835" s="88"/>
      <c r="I30835" s="88"/>
      <c r="J30835" s="88"/>
      <c r="K30835" s="88"/>
    </row>
    <row r="30836" spans="2:11" hidden="1" x14ac:dyDescent="0.2">
      <c r="B30836" s="88"/>
      <c r="C30836" s="88"/>
      <c r="D30836" s="88"/>
      <c r="E30836" s="88"/>
      <c r="F30836" s="88"/>
      <c r="G30836" s="88"/>
      <c r="H30836" s="88"/>
      <c r="I30836" s="88"/>
      <c r="J30836" s="88"/>
      <c r="K30836" s="88"/>
    </row>
    <row r="30837" spans="2:11" hidden="1" x14ac:dyDescent="0.2">
      <c r="B30837" s="88"/>
      <c r="C30837" s="88"/>
      <c r="D30837" s="88"/>
      <c r="E30837" s="88"/>
      <c r="F30837" s="88"/>
      <c r="G30837" s="88"/>
      <c r="H30837" s="88"/>
      <c r="I30837" s="88"/>
      <c r="J30837" s="88"/>
      <c r="K30837" s="88"/>
    </row>
    <row r="30838" spans="2:11" hidden="1" x14ac:dyDescent="0.2">
      <c r="B30838" s="88"/>
      <c r="C30838" s="88"/>
      <c r="D30838" s="88"/>
      <c r="E30838" s="88"/>
      <c r="F30838" s="88"/>
      <c r="G30838" s="88"/>
      <c r="H30838" s="88"/>
      <c r="I30838" s="88"/>
      <c r="J30838" s="88"/>
      <c r="K30838" s="88"/>
    </row>
    <row r="30839" spans="2:11" hidden="1" x14ac:dyDescent="0.2">
      <c r="B30839" s="88"/>
      <c r="C30839" s="88"/>
      <c r="D30839" s="88"/>
      <c r="E30839" s="88"/>
      <c r="F30839" s="88"/>
      <c r="G30839" s="88"/>
      <c r="H30839" s="88"/>
      <c r="I30839" s="88"/>
      <c r="J30839" s="88"/>
      <c r="K30839" s="88"/>
    </row>
    <row r="30840" spans="2:11" hidden="1" x14ac:dyDescent="0.2">
      <c r="B30840" s="88"/>
      <c r="C30840" s="88"/>
      <c r="D30840" s="88"/>
      <c r="E30840" s="88"/>
      <c r="F30840" s="88"/>
      <c r="G30840" s="88"/>
      <c r="H30840" s="88"/>
      <c r="I30840" s="88"/>
      <c r="J30840" s="88"/>
      <c r="K30840" s="88"/>
    </row>
    <row r="30841" spans="2:11" hidden="1" x14ac:dyDescent="0.2">
      <c r="B30841" s="88"/>
      <c r="C30841" s="88"/>
      <c r="D30841" s="88"/>
      <c r="E30841" s="88"/>
      <c r="F30841" s="88"/>
      <c r="G30841" s="88"/>
      <c r="H30841" s="88"/>
      <c r="I30841" s="88"/>
      <c r="J30841" s="88"/>
      <c r="K30841" s="88"/>
    </row>
    <row r="30842" spans="2:11" hidden="1" x14ac:dyDescent="0.2">
      <c r="B30842" s="88"/>
      <c r="C30842" s="88"/>
      <c r="D30842" s="88"/>
      <c r="E30842" s="88"/>
      <c r="F30842" s="88"/>
      <c r="G30842" s="88"/>
      <c r="H30842" s="88"/>
      <c r="I30842" s="88"/>
      <c r="J30842" s="88"/>
      <c r="K30842" s="88"/>
    </row>
    <row r="30843" spans="2:11" hidden="1" x14ac:dyDescent="0.2">
      <c r="B30843" s="88"/>
      <c r="C30843" s="88"/>
      <c r="D30843" s="88"/>
      <c r="E30843" s="88"/>
      <c r="F30843" s="88"/>
      <c r="G30843" s="88"/>
      <c r="H30843" s="88"/>
      <c r="I30843" s="88"/>
      <c r="J30843" s="88"/>
      <c r="K30843" s="88"/>
    </row>
    <row r="30844" spans="2:11" hidden="1" x14ac:dyDescent="0.2">
      <c r="B30844" s="88"/>
      <c r="C30844" s="88"/>
      <c r="D30844" s="88"/>
      <c r="E30844" s="88"/>
      <c r="F30844" s="88"/>
      <c r="G30844" s="88"/>
      <c r="H30844" s="88"/>
      <c r="I30844" s="88"/>
      <c r="J30844" s="88"/>
      <c r="K30844" s="88"/>
    </row>
    <row r="30845" spans="2:11" hidden="1" x14ac:dyDescent="0.2">
      <c r="B30845" s="88"/>
      <c r="C30845" s="88"/>
      <c r="D30845" s="88"/>
      <c r="E30845" s="88"/>
      <c r="F30845" s="88"/>
      <c r="G30845" s="88"/>
      <c r="H30845" s="88"/>
      <c r="I30845" s="88"/>
      <c r="J30845" s="88"/>
      <c r="K30845" s="88"/>
    </row>
    <row r="30846" spans="2:11" hidden="1" x14ac:dyDescent="0.2">
      <c r="B30846" s="88"/>
      <c r="C30846" s="88"/>
      <c r="D30846" s="88"/>
      <c r="E30846" s="88"/>
      <c r="F30846" s="88"/>
      <c r="G30846" s="88"/>
      <c r="H30846" s="88"/>
      <c r="I30846" s="88"/>
      <c r="J30846" s="88"/>
      <c r="K30846" s="88"/>
    </row>
    <row r="30847" spans="2:11" hidden="1" x14ac:dyDescent="0.2">
      <c r="B30847" s="88"/>
      <c r="C30847" s="88"/>
      <c r="D30847" s="88"/>
      <c r="E30847" s="88"/>
      <c r="F30847" s="88"/>
      <c r="G30847" s="88"/>
      <c r="H30847" s="88"/>
      <c r="I30847" s="88"/>
      <c r="J30847" s="88"/>
      <c r="K30847" s="88"/>
    </row>
    <row r="30848" spans="2:11" hidden="1" x14ac:dyDescent="0.2">
      <c r="B30848" s="88"/>
      <c r="C30848" s="88"/>
      <c r="D30848" s="88"/>
      <c r="E30848" s="88"/>
      <c r="F30848" s="88"/>
      <c r="G30848" s="88"/>
      <c r="H30848" s="88"/>
      <c r="I30848" s="88"/>
      <c r="J30848" s="88"/>
      <c r="K30848" s="88"/>
    </row>
    <row r="30849" spans="2:11" hidden="1" x14ac:dyDescent="0.2">
      <c r="B30849" s="88"/>
      <c r="C30849" s="88"/>
      <c r="D30849" s="88"/>
      <c r="E30849" s="88"/>
      <c r="F30849" s="88"/>
      <c r="G30849" s="88"/>
      <c r="H30849" s="88"/>
      <c r="I30849" s="88"/>
      <c r="J30849" s="88"/>
      <c r="K30849" s="88"/>
    </row>
    <row r="30850" spans="2:11" hidden="1" x14ac:dyDescent="0.2">
      <c r="B30850" s="88"/>
      <c r="C30850" s="88"/>
      <c r="D30850" s="88"/>
      <c r="E30850" s="88"/>
      <c r="F30850" s="88"/>
      <c r="G30850" s="88"/>
      <c r="H30850" s="88"/>
      <c r="I30850" s="88"/>
      <c r="J30850" s="88"/>
      <c r="K30850" s="88"/>
    </row>
    <row r="30851" spans="2:11" hidden="1" x14ac:dyDescent="0.2">
      <c r="B30851" s="88"/>
      <c r="C30851" s="88"/>
      <c r="D30851" s="88"/>
      <c r="E30851" s="88"/>
      <c r="F30851" s="88"/>
      <c r="G30851" s="88"/>
      <c r="H30851" s="88"/>
      <c r="I30851" s="88"/>
      <c r="J30851" s="88"/>
      <c r="K30851" s="88"/>
    </row>
    <row r="30852" spans="2:11" hidden="1" x14ac:dyDescent="0.2">
      <c r="B30852" s="88"/>
      <c r="C30852" s="88"/>
      <c r="D30852" s="88"/>
      <c r="E30852" s="88"/>
      <c r="F30852" s="88"/>
      <c r="G30852" s="88"/>
      <c r="H30852" s="88"/>
      <c r="I30852" s="88"/>
      <c r="J30852" s="88"/>
      <c r="K30852" s="88"/>
    </row>
    <row r="30853" spans="2:11" hidden="1" x14ac:dyDescent="0.2">
      <c r="B30853" s="88"/>
      <c r="C30853" s="88"/>
      <c r="D30853" s="88"/>
      <c r="E30853" s="88"/>
      <c r="F30853" s="88"/>
      <c r="G30853" s="88"/>
      <c r="H30853" s="88"/>
      <c r="I30853" s="88"/>
      <c r="J30853" s="88"/>
      <c r="K30853" s="88"/>
    </row>
    <row r="30854" spans="2:11" hidden="1" x14ac:dyDescent="0.2">
      <c r="B30854" s="88"/>
      <c r="C30854" s="88"/>
      <c r="D30854" s="88"/>
      <c r="E30854" s="88"/>
      <c r="F30854" s="88"/>
      <c r="G30854" s="88"/>
      <c r="H30854" s="88"/>
      <c r="I30854" s="88"/>
      <c r="J30854" s="88"/>
      <c r="K30854" s="88"/>
    </row>
    <row r="30855" spans="2:11" hidden="1" x14ac:dyDescent="0.2">
      <c r="B30855" s="88"/>
      <c r="C30855" s="88"/>
      <c r="D30855" s="88"/>
      <c r="E30855" s="88"/>
      <c r="F30855" s="88"/>
      <c r="G30855" s="88"/>
      <c r="H30855" s="88"/>
      <c r="I30855" s="88"/>
      <c r="J30855" s="88"/>
      <c r="K30855" s="88"/>
    </row>
    <row r="30856" spans="2:11" hidden="1" x14ac:dyDescent="0.2">
      <c r="B30856" s="88"/>
      <c r="C30856" s="88"/>
      <c r="D30856" s="88"/>
      <c r="E30856" s="88"/>
      <c r="F30856" s="88"/>
      <c r="G30856" s="88"/>
      <c r="H30856" s="88"/>
      <c r="I30856" s="88"/>
      <c r="J30856" s="88"/>
      <c r="K30856" s="88"/>
    </row>
    <row r="30857" spans="2:11" hidden="1" x14ac:dyDescent="0.2">
      <c r="B30857" s="88"/>
      <c r="C30857" s="88"/>
      <c r="D30857" s="88"/>
      <c r="E30857" s="88"/>
      <c r="F30857" s="88"/>
      <c r="G30857" s="88"/>
      <c r="H30857" s="88"/>
      <c r="I30857" s="88"/>
      <c r="J30857" s="88"/>
      <c r="K30857" s="88"/>
    </row>
    <row r="30858" spans="2:11" hidden="1" x14ac:dyDescent="0.2">
      <c r="B30858" s="88"/>
      <c r="C30858" s="88"/>
      <c r="D30858" s="88"/>
      <c r="E30858" s="88"/>
      <c r="F30858" s="88"/>
      <c r="G30858" s="88"/>
      <c r="H30858" s="88"/>
      <c r="I30858" s="88"/>
      <c r="J30858" s="88"/>
      <c r="K30858" s="88"/>
    </row>
    <row r="30859" spans="2:11" hidden="1" x14ac:dyDescent="0.2">
      <c r="B30859" s="88"/>
      <c r="C30859" s="88"/>
      <c r="D30859" s="88"/>
      <c r="E30859" s="88"/>
      <c r="F30859" s="88"/>
      <c r="G30859" s="88"/>
      <c r="H30859" s="88"/>
      <c r="I30859" s="88"/>
      <c r="J30859" s="88"/>
      <c r="K30859" s="88"/>
    </row>
    <row r="30860" spans="2:11" hidden="1" x14ac:dyDescent="0.2">
      <c r="B30860" s="88"/>
      <c r="C30860" s="88"/>
      <c r="D30860" s="88"/>
      <c r="E30860" s="88"/>
      <c r="F30860" s="88"/>
      <c r="G30860" s="88"/>
      <c r="H30860" s="88"/>
      <c r="I30860" s="88"/>
      <c r="J30860" s="88"/>
      <c r="K30860" s="88"/>
    </row>
    <row r="30861" spans="2:11" hidden="1" x14ac:dyDescent="0.2">
      <c r="B30861" s="88"/>
      <c r="C30861" s="88"/>
      <c r="D30861" s="88"/>
      <c r="E30861" s="88"/>
      <c r="F30861" s="88"/>
      <c r="G30861" s="88"/>
      <c r="H30861" s="88"/>
      <c r="I30861" s="88"/>
      <c r="J30861" s="88"/>
      <c r="K30861" s="88"/>
    </row>
    <row r="30862" spans="2:11" hidden="1" x14ac:dyDescent="0.2">
      <c r="B30862" s="88"/>
      <c r="C30862" s="88"/>
      <c r="D30862" s="88"/>
      <c r="E30862" s="88"/>
      <c r="F30862" s="88"/>
      <c r="G30862" s="88"/>
      <c r="H30862" s="88"/>
      <c r="I30862" s="88"/>
      <c r="J30862" s="88"/>
      <c r="K30862" s="88"/>
    </row>
    <row r="30863" spans="2:11" hidden="1" x14ac:dyDescent="0.2">
      <c r="B30863" s="88"/>
      <c r="C30863" s="88"/>
      <c r="D30863" s="88"/>
      <c r="E30863" s="88"/>
      <c r="F30863" s="88"/>
      <c r="G30863" s="88"/>
      <c r="H30863" s="88"/>
      <c r="I30863" s="88"/>
      <c r="J30863" s="88"/>
      <c r="K30863" s="88"/>
    </row>
    <row r="30864" spans="2:11" hidden="1" x14ac:dyDescent="0.2">
      <c r="B30864" s="88"/>
      <c r="C30864" s="88"/>
      <c r="D30864" s="88"/>
      <c r="E30864" s="88"/>
      <c r="F30864" s="88"/>
      <c r="G30864" s="88"/>
      <c r="H30864" s="88"/>
      <c r="I30864" s="88"/>
      <c r="J30864" s="88"/>
      <c r="K30864" s="88"/>
    </row>
    <row r="30865" spans="2:11" hidden="1" x14ac:dyDescent="0.2">
      <c r="B30865" s="88"/>
      <c r="C30865" s="88"/>
      <c r="D30865" s="88"/>
      <c r="E30865" s="88"/>
      <c r="F30865" s="88"/>
      <c r="G30865" s="88"/>
      <c r="H30865" s="88"/>
      <c r="I30865" s="88"/>
      <c r="J30865" s="88"/>
      <c r="K30865" s="88"/>
    </row>
    <row r="30866" spans="2:11" hidden="1" x14ac:dyDescent="0.2">
      <c r="B30866" s="88"/>
      <c r="C30866" s="88"/>
      <c r="D30866" s="88"/>
      <c r="E30866" s="88"/>
      <c r="F30866" s="88"/>
      <c r="G30866" s="88"/>
      <c r="H30866" s="88"/>
      <c r="I30866" s="88"/>
      <c r="J30866" s="88"/>
      <c r="K30866" s="88"/>
    </row>
    <row r="30867" spans="2:11" hidden="1" x14ac:dyDescent="0.2">
      <c r="B30867" s="88"/>
      <c r="C30867" s="88"/>
      <c r="D30867" s="88"/>
      <c r="E30867" s="88"/>
      <c r="F30867" s="88"/>
      <c r="G30867" s="88"/>
      <c r="H30867" s="88"/>
      <c r="I30867" s="88"/>
      <c r="J30867" s="88"/>
      <c r="K30867" s="88"/>
    </row>
    <row r="30868" spans="2:11" hidden="1" x14ac:dyDescent="0.2">
      <c r="B30868" s="88"/>
      <c r="C30868" s="88"/>
      <c r="D30868" s="88"/>
      <c r="E30868" s="88"/>
      <c r="F30868" s="88"/>
      <c r="G30868" s="88"/>
      <c r="H30868" s="88"/>
      <c r="I30868" s="88"/>
      <c r="J30868" s="88"/>
      <c r="K30868" s="88"/>
    </row>
    <row r="30869" spans="2:11" hidden="1" x14ac:dyDescent="0.2">
      <c r="B30869" s="88"/>
      <c r="C30869" s="88"/>
      <c r="D30869" s="88"/>
      <c r="E30869" s="88"/>
      <c r="F30869" s="88"/>
      <c r="G30869" s="88"/>
      <c r="H30869" s="88"/>
      <c r="I30869" s="88"/>
      <c r="J30869" s="88"/>
      <c r="K30869" s="88"/>
    </row>
    <row r="30870" spans="2:11" hidden="1" x14ac:dyDescent="0.2">
      <c r="B30870" s="88"/>
      <c r="C30870" s="88"/>
      <c r="D30870" s="88"/>
      <c r="E30870" s="88"/>
      <c r="F30870" s="88"/>
      <c r="G30870" s="88"/>
      <c r="H30870" s="88"/>
      <c r="I30870" s="88"/>
      <c r="J30870" s="88"/>
      <c r="K30870" s="88"/>
    </row>
    <row r="30871" spans="2:11" hidden="1" x14ac:dyDescent="0.2">
      <c r="B30871" s="88"/>
      <c r="C30871" s="88"/>
      <c r="D30871" s="88"/>
      <c r="E30871" s="88"/>
      <c r="F30871" s="88"/>
      <c r="G30871" s="88"/>
      <c r="H30871" s="88"/>
      <c r="I30871" s="88"/>
      <c r="J30871" s="88"/>
      <c r="K30871" s="88"/>
    </row>
    <row r="30872" spans="2:11" hidden="1" x14ac:dyDescent="0.2">
      <c r="B30872" s="88"/>
      <c r="C30872" s="88"/>
      <c r="D30872" s="88"/>
      <c r="E30872" s="88"/>
      <c r="F30872" s="88"/>
      <c r="G30872" s="88"/>
      <c r="H30872" s="88"/>
      <c r="I30872" s="88"/>
      <c r="J30872" s="88"/>
      <c r="K30872" s="88"/>
    </row>
    <row r="30873" spans="2:11" hidden="1" x14ac:dyDescent="0.2">
      <c r="B30873" s="88"/>
      <c r="C30873" s="88"/>
      <c r="D30873" s="88"/>
      <c r="E30873" s="88"/>
      <c r="F30873" s="88"/>
      <c r="G30873" s="88"/>
      <c r="H30873" s="88"/>
      <c r="I30873" s="88"/>
      <c r="J30873" s="88"/>
      <c r="K30873" s="88"/>
    </row>
    <row r="30874" spans="2:11" hidden="1" x14ac:dyDescent="0.2">
      <c r="B30874" s="88"/>
      <c r="C30874" s="88"/>
      <c r="D30874" s="88"/>
      <c r="E30874" s="88"/>
      <c r="F30874" s="88"/>
      <c r="G30874" s="88"/>
      <c r="H30874" s="88"/>
      <c r="I30874" s="88"/>
      <c r="J30874" s="88"/>
      <c r="K30874" s="88"/>
    </row>
    <row r="30875" spans="2:11" hidden="1" x14ac:dyDescent="0.2">
      <c r="B30875" s="88"/>
      <c r="C30875" s="88"/>
      <c r="D30875" s="88"/>
      <c r="E30875" s="88"/>
      <c r="F30875" s="88"/>
      <c r="G30875" s="88"/>
      <c r="H30875" s="88"/>
      <c r="I30875" s="88"/>
      <c r="J30875" s="88"/>
      <c r="K30875" s="88"/>
    </row>
    <row r="30876" spans="2:11" hidden="1" x14ac:dyDescent="0.2">
      <c r="B30876" s="88"/>
      <c r="C30876" s="88"/>
      <c r="D30876" s="88"/>
      <c r="E30876" s="88"/>
      <c r="F30876" s="88"/>
      <c r="G30876" s="88"/>
      <c r="H30876" s="88"/>
      <c r="I30876" s="88"/>
      <c r="J30876" s="88"/>
      <c r="K30876" s="88"/>
    </row>
    <row r="30877" spans="2:11" hidden="1" x14ac:dyDescent="0.2">
      <c r="B30877" s="88"/>
      <c r="C30877" s="88"/>
      <c r="D30877" s="88"/>
      <c r="E30877" s="88"/>
      <c r="F30877" s="88"/>
      <c r="G30877" s="88"/>
      <c r="H30877" s="88"/>
      <c r="I30877" s="88"/>
      <c r="J30877" s="88"/>
      <c r="K30877" s="88"/>
    </row>
    <row r="30878" spans="2:11" hidden="1" x14ac:dyDescent="0.2">
      <c r="B30878" s="88"/>
      <c r="C30878" s="88"/>
      <c r="D30878" s="88"/>
      <c r="E30878" s="88"/>
      <c r="F30878" s="88"/>
      <c r="G30878" s="88"/>
      <c r="H30878" s="88"/>
      <c r="I30878" s="88"/>
      <c r="J30878" s="88"/>
      <c r="K30878" s="88"/>
    </row>
    <row r="30879" spans="2:11" hidden="1" x14ac:dyDescent="0.2">
      <c r="B30879" s="88"/>
      <c r="C30879" s="88"/>
      <c r="D30879" s="88"/>
      <c r="E30879" s="88"/>
      <c r="F30879" s="88"/>
      <c r="G30879" s="88"/>
      <c r="H30879" s="88"/>
      <c r="I30879" s="88"/>
      <c r="J30879" s="88"/>
      <c r="K30879" s="88"/>
    </row>
    <row r="30880" spans="2:11" hidden="1" x14ac:dyDescent="0.2">
      <c r="B30880" s="88"/>
      <c r="C30880" s="88"/>
      <c r="D30880" s="88"/>
      <c r="E30880" s="88"/>
      <c r="F30880" s="88"/>
      <c r="G30880" s="88"/>
      <c r="H30880" s="88"/>
      <c r="I30880" s="88"/>
      <c r="J30880" s="88"/>
      <c r="K30880" s="88"/>
    </row>
    <row r="30881" spans="2:11" hidden="1" x14ac:dyDescent="0.2">
      <c r="B30881" s="88"/>
      <c r="C30881" s="88"/>
      <c r="D30881" s="88"/>
      <c r="E30881" s="88"/>
      <c r="F30881" s="88"/>
      <c r="G30881" s="88"/>
      <c r="H30881" s="88"/>
      <c r="I30881" s="88"/>
      <c r="J30881" s="88"/>
      <c r="K30881" s="88"/>
    </row>
    <row r="30882" spans="2:11" hidden="1" x14ac:dyDescent="0.2">
      <c r="B30882" s="88"/>
      <c r="C30882" s="88"/>
      <c r="D30882" s="88"/>
      <c r="E30882" s="88"/>
      <c r="F30882" s="88"/>
      <c r="G30882" s="88"/>
      <c r="H30882" s="88"/>
      <c r="I30882" s="88"/>
      <c r="J30882" s="88"/>
      <c r="K30882" s="88"/>
    </row>
    <row r="30883" spans="2:11" hidden="1" x14ac:dyDescent="0.2">
      <c r="B30883" s="88"/>
      <c r="C30883" s="88"/>
      <c r="D30883" s="88"/>
      <c r="E30883" s="88"/>
      <c r="F30883" s="88"/>
      <c r="G30883" s="88"/>
      <c r="H30883" s="88"/>
      <c r="I30883" s="88"/>
      <c r="J30883" s="88"/>
      <c r="K30883" s="88"/>
    </row>
    <row r="30884" spans="2:11" hidden="1" x14ac:dyDescent="0.2">
      <c r="B30884" s="88"/>
      <c r="C30884" s="88"/>
      <c r="D30884" s="88"/>
      <c r="E30884" s="88"/>
      <c r="F30884" s="88"/>
      <c r="G30884" s="88"/>
      <c r="H30884" s="88"/>
      <c r="I30884" s="88"/>
      <c r="J30884" s="88"/>
      <c r="K30884" s="88"/>
    </row>
    <row r="30885" spans="2:11" hidden="1" x14ac:dyDescent="0.2">
      <c r="B30885" s="88"/>
      <c r="C30885" s="88"/>
      <c r="D30885" s="88"/>
      <c r="E30885" s="88"/>
      <c r="F30885" s="88"/>
      <c r="G30885" s="88"/>
      <c r="H30885" s="88"/>
      <c r="I30885" s="88"/>
      <c r="J30885" s="88"/>
      <c r="K30885" s="88"/>
    </row>
    <row r="30886" spans="2:11" hidden="1" x14ac:dyDescent="0.2">
      <c r="B30886" s="88"/>
      <c r="C30886" s="88"/>
      <c r="D30886" s="88"/>
      <c r="E30886" s="88"/>
      <c r="F30886" s="88"/>
      <c r="G30886" s="88"/>
      <c r="H30886" s="88"/>
      <c r="I30886" s="88"/>
      <c r="J30886" s="88"/>
      <c r="K30886" s="88"/>
    </row>
    <row r="30887" spans="2:11" hidden="1" x14ac:dyDescent="0.2">
      <c r="B30887" s="88"/>
      <c r="C30887" s="88"/>
      <c r="D30887" s="88"/>
      <c r="E30887" s="88"/>
      <c r="F30887" s="88"/>
      <c r="G30887" s="88"/>
      <c r="H30887" s="88"/>
      <c r="I30887" s="88"/>
      <c r="J30887" s="88"/>
      <c r="K30887" s="88"/>
    </row>
    <row r="30888" spans="2:11" hidden="1" x14ac:dyDescent="0.2">
      <c r="B30888" s="88"/>
      <c r="C30888" s="88"/>
      <c r="D30888" s="88"/>
      <c r="E30888" s="88"/>
      <c r="F30888" s="88"/>
      <c r="G30888" s="88"/>
      <c r="H30888" s="88"/>
      <c r="I30888" s="88"/>
      <c r="J30888" s="88"/>
      <c r="K30888" s="88"/>
    </row>
    <row r="30889" spans="2:11" hidden="1" x14ac:dyDescent="0.2">
      <c r="B30889" s="88"/>
      <c r="C30889" s="88"/>
      <c r="D30889" s="88"/>
      <c r="E30889" s="88"/>
      <c r="F30889" s="88"/>
      <c r="G30889" s="88"/>
      <c r="H30889" s="88"/>
      <c r="I30889" s="88"/>
      <c r="J30889" s="88"/>
      <c r="K30889" s="88"/>
    </row>
    <row r="30890" spans="2:11" hidden="1" x14ac:dyDescent="0.2">
      <c r="B30890" s="88"/>
      <c r="C30890" s="88"/>
      <c r="D30890" s="88"/>
      <c r="E30890" s="88"/>
      <c r="F30890" s="88"/>
      <c r="G30890" s="88"/>
      <c r="H30890" s="88"/>
      <c r="I30890" s="88"/>
      <c r="J30890" s="88"/>
      <c r="K30890" s="88"/>
    </row>
    <row r="30891" spans="2:11" hidden="1" x14ac:dyDescent="0.2">
      <c r="B30891" s="88"/>
      <c r="C30891" s="88"/>
      <c r="D30891" s="88"/>
      <c r="E30891" s="88"/>
      <c r="F30891" s="88"/>
      <c r="G30891" s="88"/>
      <c r="H30891" s="88"/>
      <c r="I30891" s="88"/>
      <c r="J30891" s="88"/>
      <c r="K30891" s="88"/>
    </row>
    <row r="30892" spans="2:11" hidden="1" x14ac:dyDescent="0.2">
      <c r="B30892" s="88"/>
      <c r="C30892" s="88"/>
      <c r="D30892" s="88"/>
      <c r="E30892" s="88"/>
      <c r="F30892" s="88"/>
      <c r="G30892" s="88"/>
      <c r="H30892" s="88"/>
      <c r="I30892" s="88"/>
      <c r="J30892" s="88"/>
      <c r="K30892" s="88"/>
    </row>
    <row r="30893" spans="2:11" hidden="1" x14ac:dyDescent="0.2">
      <c r="B30893" s="88"/>
      <c r="C30893" s="88"/>
      <c r="D30893" s="88"/>
      <c r="E30893" s="88"/>
      <c r="F30893" s="88"/>
      <c r="G30893" s="88"/>
      <c r="H30893" s="88"/>
      <c r="I30893" s="88"/>
      <c r="J30893" s="88"/>
      <c r="K30893" s="88"/>
    </row>
    <row r="30894" spans="2:11" hidden="1" x14ac:dyDescent="0.2">
      <c r="B30894" s="88"/>
      <c r="C30894" s="88"/>
      <c r="D30894" s="88"/>
      <c r="E30894" s="88"/>
      <c r="F30894" s="88"/>
      <c r="G30894" s="88"/>
      <c r="H30894" s="88"/>
      <c r="I30894" s="88"/>
      <c r="J30894" s="88"/>
      <c r="K30894" s="88"/>
    </row>
    <row r="30895" spans="2:11" hidden="1" x14ac:dyDescent="0.2">
      <c r="B30895" s="88"/>
      <c r="C30895" s="88"/>
      <c r="D30895" s="88"/>
      <c r="E30895" s="88"/>
      <c r="F30895" s="88"/>
      <c r="G30895" s="88"/>
      <c r="H30895" s="88"/>
      <c r="I30895" s="88"/>
      <c r="J30895" s="88"/>
      <c r="K30895" s="88"/>
    </row>
    <row r="30896" spans="2:11" hidden="1" x14ac:dyDescent="0.2">
      <c r="B30896" s="88"/>
      <c r="C30896" s="88"/>
      <c r="D30896" s="88"/>
      <c r="E30896" s="88"/>
      <c r="F30896" s="88"/>
      <c r="G30896" s="88"/>
      <c r="H30896" s="88"/>
      <c r="I30896" s="88"/>
      <c r="J30896" s="88"/>
      <c r="K30896" s="88"/>
    </row>
    <row r="30897" spans="2:11" hidden="1" x14ac:dyDescent="0.2">
      <c r="B30897" s="88"/>
      <c r="C30897" s="88"/>
      <c r="D30897" s="88"/>
      <c r="E30897" s="88"/>
      <c r="F30897" s="88"/>
      <c r="G30897" s="88"/>
      <c r="H30897" s="88"/>
      <c r="I30897" s="88"/>
      <c r="J30897" s="88"/>
      <c r="K30897" s="88"/>
    </row>
    <row r="30898" spans="2:11" hidden="1" x14ac:dyDescent="0.2">
      <c r="B30898" s="88"/>
      <c r="C30898" s="88"/>
      <c r="D30898" s="88"/>
      <c r="E30898" s="88"/>
      <c r="F30898" s="88"/>
      <c r="G30898" s="88"/>
      <c r="H30898" s="88"/>
      <c r="I30898" s="88"/>
      <c r="J30898" s="88"/>
      <c r="K30898" s="88"/>
    </row>
    <row r="30899" spans="2:11" hidden="1" x14ac:dyDescent="0.2">
      <c r="B30899" s="88"/>
      <c r="C30899" s="88"/>
      <c r="D30899" s="88"/>
      <c r="E30899" s="88"/>
      <c r="F30899" s="88"/>
      <c r="G30899" s="88"/>
      <c r="H30899" s="88"/>
      <c r="I30899" s="88"/>
      <c r="J30899" s="88"/>
      <c r="K30899" s="88"/>
    </row>
    <row r="30900" spans="2:11" hidden="1" x14ac:dyDescent="0.2">
      <c r="B30900" s="88"/>
      <c r="C30900" s="88"/>
      <c r="D30900" s="88"/>
      <c r="E30900" s="88"/>
      <c r="F30900" s="88"/>
      <c r="G30900" s="88"/>
      <c r="H30900" s="88"/>
      <c r="I30900" s="88"/>
      <c r="J30900" s="88"/>
      <c r="K30900" s="88"/>
    </row>
    <row r="30901" spans="2:11" hidden="1" x14ac:dyDescent="0.2">
      <c r="B30901" s="88"/>
      <c r="C30901" s="88"/>
      <c r="D30901" s="88"/>
      <c r="E30901" s="88"/>
      <c r="F30901" s="88"/>
      <c r="G30901" s="88"/>
      <c r="H30901" s="88"/>
      <c r="I30901" s="88"/>
      <c r="J30901" s="88"/>
      <c r="K30901" s="88"/>
    </row>
    <row r="30902" spans="2:11" hidden="1" x14ac:dyDescent="0.2">
      <c r="B30902" s="88"/>
      <c r="C30902" s="88"/>
      <c r="D30902" s="88"/>
      <c r="E30902" s="88"/>
      <c r="F30902" s="88"/>
      <c r="G30902" s="88"/>
      <c r="H30902" s="88"/>
      <c r="I30902" s="88"/>
      <c r="J30902" s="88"/>
      <c r="K30902" s="88"/>
    </row>
    <row r="30903" spans="2:11" hidden="1" x14ac:dyDescent="0.2">
      <c r="B30903" s="88"/>
      <c r="C30903" s="88"/>
      <c r="D30903" s="88"/>
      <c r="E30903" s="88"/>
      <c r="F30903" s="88"/>
      <c r="G30903" s="88"/>
      <c r="H30903" s="88"/>
      <c r="I30903" s="88"/>
      <c r="J30903" s="88"/>
      <c r="K30903" s="88"/>
    </row>
    <row r="30904" spans="2:11" hidden="1" x14ac:dyDescent="0.2">
      <c r="B30904" s="88"/>
      <c r="C30904" s="88"/>
      <c r="D30904" s="88"/>
      <c r="E30904" s="88"/>
      <c r="F30904" s="88"/>
      <c r="G30904" s="88"/>
      <c r="H30904" s="88"/>
      <c r="I30904" s="88"/>
      <c r="J30904" s="88"/>
      <c r="K30904" s="88"/>
    </row>
    <row r="30905" spans="2:11" hidden="1" x14ac:dyDescent="0.2">
      <c r="B30905" s="88"/>
      <c r="C30905" s="88"/>
      <c r="D30905" s="88"/>
      <c r="E30905" s="88"/>
      <c r="F30905" s="88"/>
      <c r="G30905" s="88"/>
      <c r="H30905" s="88"/>
      <c r="I30905" s="88"/>
      <c r="J30905" s="88"/>
      <c r="K30905" s="88"/>
    </row>
    <row r="30906" spans="2:11" hidden="1" x14ac:dyDescent="0.2">
      <c r="B30906" s="88"/>
      <c r="C30906" s="88"/>
      <c r="D30906" s="88"/>
      <c r="E30906" s="88"/>
      <c r="F30906" s="88"/>
      <c r="G30906" s="88"/>
      <c r="H30906" s="88"/>
      <c r="I30906" s="88"/>
      <c r="J30906" s="88"/>
      <c r="K30906" s="88"/>
    </row>
    <row r="30907" spans="2:11" hidden="1" x14ac:dyDescent="0.2">
      <c r="B30907" s="88"/>
      <c r="C30907" s="88"/>
      <c r="D30907" s="88"/>
      <c r="E30907" s="88"/>
      <c r="F30907" s="88"/>
      <c r="G30907" s="88"/>
      <c r="H30907" s="88"/>
      <c r="I30907" s="88"/>
      <c r="J30907" s="88"/>
      <c r="K30907" s="88"/>
    </row>
    <row r="30908" spans="2:11" hidden="1" x14ac:dyDescent="0.2">
      <c r="B30908" s="88"/>
      <c r="C30908" s="88"/>
      <c r="D30908" s="88"/>
      <c r="E30908" s="88"/>
      <c r="F30908" s="88"/>
      <c r="G30908" s="88"/>
      <c r="H30908" s="88"/>
      <c r="I30908" s="88"/>
      <c r="J30908" s="88"/>
      <c r="K30908" s="88"/>
    </row>
    <row r="30909" spans="2:11" hidden="1" x14ac:dyDescent="0.2">
      <c r="B30909" s="88"/>
      <c r="C30909" s="88"/>
      <c r="D30909" s="88"/>
      <c r="E30909" s="88"/>
      <c r="F30909" s="88"/>
      <c r="G30909" s="88"/>
      <c r="H30909" s="88"/>
      <c r="I30909" s="88"/>
      <c r="J30909" s="88"/>
      <c r="K30909" s="88"/>
    </row>
    <row r="30910" spans="2:11" hidden="1" x14ac:dyDescent="0.2">
      <c r="B30910" s="88"/>
      <c r="C30910" s="88"/>
      <c r="D30910" s="88"/>
      <c r="E30910" s="88"/>
      <c r="F30910" s="88"/>
      <c r="G30910" s="88"/>
      <c r="H30910" s="88"/>
      <c r="I30910" s="88"/>
      <c r="J30910" s="88"/>
      <c r="K30910" s="88"/>
    </row>
    <row r="30911" spans="2:11" hidden="1" x14ac:dyDescent="0.2">
      <c r="B30911" s="88"/>
      <c r="C30911" s="88"/>
      <c r="D30911" s="88"/>
      <c r="E30911" s="88"/>
      <c r="F30911" s="88"/>
      <c r="G30911" s="88"/>
      <c r="H30911" s="88"/>
      <c r="I30911" s="88"/>
      <c r="J30911" s="88"/>
      <c r="K30911" s="88"/>
    </row>
    <row r="30912" spans="2:11" hidden="1" x14ac:dyDescent="0.2">
      <c r="B30912" s="88"/>
      <c r="C30912" s="88"/>
      <c r="D30912" s="88"/>
      <c r="E30912" s="88"/>
      <c r="F30912" s="88"/>
      <c r="G30912" s="88"/>
      <c r="H30912" s="88"/>
      <c r="I30912" s="88"/>
      <c r="J30912" s="88"/>
      <c r="K30912" s="88"/>
    </row>
    <row r="30913" spans="2:11" hidden="1" x14ac:dyDescent="0.2">
      <c r="B30913" s="88"/>
      <c r="C30913" s="88"/>
      <c r="D30913" s="88"/>
      <c r="E30913" s="88"/>
      <c r="F30913" s="88"/>
      <c r="G30913" s="88"/>
      <c r="H30913" s="88"/>
      <c r="I30913" s="88"/>
      <c r="J30913" s="88"/>
      <c r="K30913" s="88"/>
    </row>
    <row r="30914" spans="2:11" hidden="1" x14ac:dyDescent="0.2">
      <c r="B30914" s="88"/>
      <c r="C30914" s="88"/>
      <c r="D30914" s="88"/>
      <c r="E30914" s="88"/>
      <c r="F30914" s="88"/>
      <c r="G30914" s="88"/>
      <c r="H30914" s="88"/>
      <c r="I30914" s="88"/>
      <c r="J30914" s="88"/>
      <c r="K30914" s="88"/>
    </row>
    <row r="30915" spans="2:11" hidden="1" x14ac:dyDescent="0.2">
      <c r="B30915" s="88"/>
      <c r="C30915" s="88"/>
      <c r="D30915" s="88"/>
      <c r="E30915" s="88"/>
      <c r="F30915" s="88"/>
      <c r="G30915" s="88"/>
      <c r="H30915" s="88"/>
      <c r="I30915" s="88"/>
      <c r="J30915" s="88"/>
      <c r="K30915" s="88"/>
    </row>
    <row r="30916" spans="2:11" hidden="1" x14ac:dyDescent="0.2">
      <c r="B30916" s="88"/>
      <c r="C30916" s="88"/>
      <c r="D30916" s="88"/>
      <c r="E30916" s="88"/>
      <c r="F30916" s="88"/>
      <c r="G30916" s="88"/>
      <c r="H30916" s="88"/>
      <c r="I30916" s="88"/>
      <c r="J30916" s="88"/>
      <c r="K30916" s="88"/>
    </row>
    <row r="30917" spans="2:11" hidden="1" x14ac:dyDescent="0.2">
      <c r="B30917" s="88"/>
      <c r="C30917" s="88"/>
      <c r="D30917" s="88"/>
      <c r="E30917" s="88"/>
      <c r="F30917" s="88"/>
      <c r="G30917" s="88"/>
      <c r="H30917" s="88"/>
      <c r="I30917" s="88"/>
      <c r="J30917" s="88"/>
      <c r="K30917" s="88"/>
    </row>
    <row r="30918" spans="2:11" hidden="1" x14ac:dyDescent="0.2">
      <c r="B30918" s="88"/>
      <c r="C30918" s="88"/>
      <c r="D30918" s="88"/>
      <c r="E30918" s="88"/>
      <c r="F30918" s="88"/>
      <c r="G30918" s="88"/>
      <c r="H30918" s="88"/>
      <c r="I30918" s="88"/>
      <c r="J30918" s="88"/>
      <c r="K30918" s="88"/>
    </row>
    <row r="30919" spans="2:11" hidden="1" x14ac:dyDescent="0.2">
      <c r="B30919" s="88"/>
      <c r="C30919" s="88"/>
      <c r="D30919" s="88"/>
      <c r="E30919" s="88"/>
      <c r="F30919" s="88"/>
      <c r="G30919" s="88"/>
      <c r="H30919" s="88"/>
      <c r="I30919" s="88"/>
      <c r="J30919" s="88"/>
      <c r="K30919" s="88"/>
    </row>
    <row r="30920" spans="2:11" hidden="1" x14ac:dyDescent="0.2">
      <c r="B30920" s="88"/>
      <c r="C30920" s="88"/>
      <c r="D30920" s="88"/>
      <c r="E30920" s="88"/>
      <c r="F30920" s="88"/>
      <c r="G30920" s="88"/>
      <c r="H30920" s="88"/>
      <c r="I30920" s="88"/>
      <c r="J30920" s="88"/>
      <c r="K30920" s="88"/>
    </row>
    <row r="30921" spans="2:11" hidden="1" x14ac:dyDescent="0.2">
      <c r="B30921" s="88"/>
      <c r="C30921" s="88"/>
      <c r="D30921" s="88"/>
      <c r="E30921" s="88"/>
      <c r="F30921" s="88"/>
      <c r="G30921" s="88"/>
      <c r="H30921" s="88"/>
      <c r="I30921" s="88"/>
      <c r="J30921" s="88"/>
      <c r="K30921" s="88"/>
    </row>
    <row r="30922" spans="2:11" hidden="1" x14ac:dyDescent="0.2">
      <c r="B30922" s="88"/>
      <c r="C30922" s="88"/>
      <c r="D30922" s="88"/>
      <c r="E30922" s="88"/>
      <c r="F30922" s="88"/>
      <c r="G30922" s="88"/>
      <c r="H30922" s="88"/>
      <c r="I30922" s="88"/>
      <c r="J30922" s="88"/>
      <c r="K30922" s="88"/>
    </row>
    <row r="30923" spans="2:11" hidden="1" x14ac:dyDescent="0.2">
      <c r="B30923" s="88"/>
      <c r="C30923" s="88"/>
      <c r="D30923" s="88"/>
      <c r="E30923" s="88"/>
      <c r="F30923" s="88"/>
      <c r="G30923" s="88"/>
      <c r="H30923" s="88"/>
      <c r="I30923" s="88"/>
      <c r="J30923" s="88"/>
      <c r="K30923" s="88"/>
    </row>
    <row r="30924" spans="2:11" hidden="1" x14ac:dyDescent="0.2">
      <c r="B30924" s="88"/>
      <c r="C30924" s="88"/>
      <c r="D30924" s="88"/>
      <c r="E30924" s="88"/>
      <c r="F30924" s="88"/>
      <c r="G30924" s="88"/>
      <c r="H30924" s="88"/>
      <c r="I30924" s="88"/>
      <c r="J30924" s="88"/>
      <c r="K30924" s="88"/>
    </row>
    <row r="30925" spans="2:11" hidden="1" x14ac:dyDescent="0.2">
      <c r="B30925" s="88"/>
      <c r="C30925" s="88"/>
      <c r="D30925" s="88"/>
      <c r="E30925" s="88"/>
      <c r="F30925" s="88"/>
      <c r="G30925" s="88"/>
      <c r="H30925" s="88"/>
      <c r="I30925" s="88"/>
      <c r="J30925" s="88"/>
      <c r="K30925" s="88"/>
    </row>
    <row r="30926" spans="2:11" hidden="1" x14ac:dyDescent="0.2">
      <c r="B30926" s="88"/>
      <c r="C30926" s="88"/>
      <c r="D30926" s="88"/>
      <c r="E30926" s="88"/>
      <c r="F30926" s="88"/>
      <c r="G30926" s="88"/>
      <c r="H30926" s="88"/>
      <c r="I30926" s="88"/>
      <c r="J30926" s="88"/>
      <c r="K30926" s="88"/>
    </row>
    <row r="30927" spans="2:11" hidden="1" x14ac:dyDescent="0.2">
      <c r="B30927" s="88"/>
      <c r="C30927" s="88"/>
      <c r="D30927" s="88"/>
      <c r="E30927" s="88"/>
      <c r="F30927" s="88"/>
      <c r="G30927" s="88"/>
      <c r="H30927" s="88"/>
      <c r="I30927" s="88"/>
      <c r="J30927" s="88"/>
      <c r="K30927" s="88"/>
    </row>
    <row r="30928" spans="2:11" hidden="1" x14ac:dyDescent="0.2">
      <c r="B30928" s="88"/>
      <c r="C30928" s="88"/>
      <c r="D30928" s="88"/>
      <c r="E30928" s="88"/>
      <c r="F30928" s="88"/>
      <c r="G30928" s="88"/>
      <c r="H30928" s="88"/>
      <c r="I30928" s="88"/>
      <c r="J30928" s="88"/>
      <c r="K30928" s="88"/>
    </row>
    <row r="30929" spans="2:11" hidden="1" x14ac:dyDescent="0.2">
      <c r="B30929" s="88"/>
      <c r="C30929" s="88"/>
      <c r="D30929" s="88"/>
      <c r="E30929" s="88"/>
      <c r="F30929" s="88"/>
      <c r="G30929" s="88"/>
      <c r="H30929" s="88"/>
      <c r="I30929" s="88"/>
      <c r="J30929" s="88"/>
      <c r="K30929" s="88"/>
    </row>
    <row r="30930" spans="2:11" hidden="1" x14ac:dyDescent="0.2">
      <c r="B30930" s="88"/>
      <c r="C30930" s="88"/>
      <c r="D30930" s="88"/>
      <c r="E30930" s="88"/>
      <c r="F30930" s="88"/>
      <c r="G30930" s="88"/>
      <c r="H30930" s="88"/>
      <c r="I30930" s="88"/>
      <c r="J30930" s="88"/>
      <c r="K30930" s="88"/>
    </row>
    <row r="30931" spans="2:11" hidden="1" x14ac:dyDescent="0.2">
      <c r="B30931" s="88"/>
      <c r="C30931" s="88"/>
      <c r="D30931" s="88"/>
      <c r="E30931" s="88"/>
      <c r="F30931" s="88"/>
      <c r="G30931" s="88"/>
      <c r="H30931" s="88"/>
      <c r="I30931" s="88"/>
      <c r="J30931" s="88"/>
      <c r="K30931" s="88"/>
    </row>
    <row r="30932" spans="2:11" hidden="1" x14ac:dyDescent="0.2">
      <c r="B30932" s="88"/>
      <c r="C30932" s="88"/>
      <c r="D30932" s="88"/>
      <c r="E30932" s="88"/>
      <c r="F30932" s="88"/>
      <c r="G30932" s="88"/>
      <c r="H30932" s="88"/>
      <c r="I30932" s="88"/>
      <c r="J30932" s="88"/>
      <c r="K30932" s="88"/>
    </row>
    <row r="30933" spans="2:11" hidden="1" x14ac:dyDescent="0.2">
      <c r="B30933" s="88"/>
      <c r="C30933" s="88"/>
      <c r="D30933" s="88"/>
      <c r="E30933" s="88"/>
      <c r="F30933" s="88"/>
      <c r="G30933" s="88"/>
      <c r="H30933" s="88"/>
      <c r="I30933" s="88"/>
      <c r="J30933" s="88"/>
      <c r="K30933" s="88"/>
    </row>
    <row r="30934" spans="2:11" hidden="1" x14ac:dyDescent="0.2">
      <c r="B30934" s="88"/>
      <c r="C30934" s="88"/>
      <c r="D30934" s="88"/>
      <c r="E30934" s="88"/>
      <c r="F30934" s="88"/>
      <c r="G30934" s="88"/>
      <c r="H30934" s="88"/>
      <c r="I30934" s="88"/>
      <c r="J30934" s="88"/>
      <c r="K30934" s="88"/>
    </row>
    <row r="30935" spans="2:11" hidden="1" x14ac:dyDescent="0.2">
      <c r="B30935" s="88"/>
      <c r="C30935" s="88"/>
      <c r="D30935" s="88"/>
      <c r="E30935" s="88"/>
      <c r="F30935" s="88"/>
      <c r="G30935" s="88"/>
      <c r="H30935" s="88"/>
      <c r="I30935" s="88"/>
      <c r="J30935" s="88"/>
      <c r="K30935" s="88"/>
    </row>
    <row r="30936" spans="2:11" hidden="1" x14ac:dyDescent="0.2">
      <c r="B30936" s="88"/>
      <c r="C30936" s="88"/>
      <c r="D30936" s="88"/>
      <c r="E30936" s="88"/>
      <c r="F30936" s="88"/>
      <c r="G30936" s="88"/>
      <c r="H30936" s="88"/>
      <c r="I30936" s="88"/>
      <c r="J30936" s="88"/>
      <c r="K30936" s="88"/>
    </row>
    <row r="30937" spans="2:11" hidden="1" x14ac:dyDescent="0.2">
      <c r="B30937" s="88"/>
      <c r="C30937" s="88"/>
      <c r="D30937" s="88"/>
      <c r="E30937" s="88"/>
      <c r="F30937" s="88"/>
      <c r="G30937" s="88"/>
      <c r="H30937" s="88"/>
      <c r="I30937" s="88"/>
      <c r="J30937" s="88"/>
      <c r="K30937" s="88"/>
    </row>
    <row r="30938" spans="2:11" hidden="1" x14ac:dyDescent="0.2">
      <c r="B30938" s="88"/>
      <c r="C30938" s="88"/>
      <c r="D30938" s="88"/>
      <c r="E30938" s="88"/>
      <c r="F30938" s="88"/>
      <c r="G30938" s="88"/>
      <c r="H30938" s="88"/>
      <c r="I30938" s="88"/>
      <c r="J30938" s="88"/>
      <c r="K30938" s="88"/>
    </row>
    <row r="30939" spans="2:11" hidden="1" x14ac:dyDescent="0.2">
      <c r="B30939" s="88"/>
      <c r="C30939" s="88"/>
      <c r="D30939" s="88"/>
      <c r="E30939" s="88"/>
      <c r="F30939" s="88"/>
      <c r="G30939" s="88"/>
      <c r="H30939" s="88"/>
      <c r="I30939" s="88"/>
      <c r="J30939" s="88"/>
      <c r="K30939" s="88"/>
    </row>
    <row r="30940" spans="2:11" hidden="1" x14ac:dyDescent="0.2">
      <c r="B30940" s="88"/>
      <c r="C30940" s="88"/>
      <c r="D30940" s="88"/>
      <c r="E30940" s="88"/>
      <c r="F30940" s="88"/>
      <c r="G30940" s="88"/>
      <c r="H30940" s="88"/>
      <c r="I30940" s="88"/>
      <c r="J30940" s="88"/>
      <c r="K30940" s="88"/>
    </row>
    <row r="30941" spans="2:11" hidden="1" x14ac:dyDescent="0.2">
      <c r="B30941" s="88"/>
      <c r="C30941" s="88"/>
      <c r="D30941" s="88"/>
      <c r="E30941" s="88"/>
      <c r="F30941" s="88"/>
      <c r="G30941" s="88"/>
      <c r="H30941" s="88"/>
      <c r="I30941" s="88"/>
      <c r="J30941" s="88"/>
      <c r="K30941" s="88"/>
    </row>
    <row r="30942" spans="2:11" hidden="1" x14ac:dyDescent="0.2">
      <c r="B30942" s="88"/>
      <c r="C30942" s="88"/>
      <c r="D30942" s="88"/>
      <c r="E30942" s="88"/>
      <c r="F30942" s="88"/>
      <c r="G30942" s="88"/>
      <c r="H30942" s="88"/>
      <c r="I30942" s="88"/>
      <c r="J30942" s="88"/>
      <c r="K30942" s="88"/>
    </row>
    <row r="30943" spans="2:11" hidden="1" x14ac:dyDescent="0.2">
      <c r="B30943" s="88"/>
      <c r="C30943" s="88"/>
      <c r="D30943" s="88"/>
      <c r="E30943" s="88"/>
      <c r="F30943" s="88"/>
      <c r="G30943" s="88"/>
      <c r="H30943" s="88"/>
      <c r="I30943" s="88"/>
      <c r="J30943" s="88"/>
      <c r="K30943" s="88"/>
    </row>
    <row r="30944" spans="2:11" hidden="1" x14ac:dyDescent="0.2">
      <c r="B30944" s="88"/>
      <c r="C30944" s="88"/>
      <c r="D30944" s="88"/>
      <c r="E30944" s="88"/>
      <c r="F30944" s="88"/>
      <c r="G30944" s="88"/>
      <c r="H30944" s="88"/>
      <c r="I30944" s="88"/>
      <c r="J30944" s="88"/>
      <c r="K30944" s="88"/>
    </row>
    <row r="30945" spans="2:11" hidden="1" x14ac:dyDescent="0.2">
      <c r="B30945" s="88"/>
      <c r="C30945" s="88"/>
      <c r="D30945" s="88"/>
      <c r="E30945" s="88"/>
      <c r="F30945" s="88"/>
      <c r="G30945" s="88"/>
      <c r="H30945" s="88"/>
      <c r="I30945" s="88"/>
      <c r="J30945" s="88"/>
      <c r="K30945" s="88"/>
    </row>
    <row r="30946" spans="2:11" hidden="1" x14ac:dyDescent="0.2">
      <c r="B30946" s="88"/>
      <c r="C30946" s="88"/>
      <c r="D30946" s="88"/>
      <c r="E30946" s="88"/>
      <c r="F30946" s="88"/>
      <c r="G30946" s="88"/>
      <c r="H30946" s="88"/>
      <c r="I30946" s="88"/>
      <c r="J30946" s="88"/>
      <c r="K30946" s="88"/>
    </row>
    <row r="30947" spans="2:11" hidden="1" x14ac:dyDescent="0.2">
      <c r="B30947" s="88"/>
      <c r="C30947" s="88"/>
      <c r="D30947" s="88"/>
      <c r="E30947" s="88"/>
      <c r="F30947" s="88"/>
      <c r="G30947" s="88"/>
      <c r="H30947" s="88"/>
      <c r="I30947" s="88"/>
      <c r="J30947" s="88"/>
      <c r="K30947" s="88"/>
    </row>
    <row r="30948" spans="2:11" hidden="1" x14ac:dyDescent="0.2">
      <c r="B30948" s="88"/>
      <c r="C30948" s="88"/>
      <c r="D30948" s="88"/>
      <c r="E30948" s="88"/>
      <c r="F30948" s="88"/>
      <c r="G30948" s="88"/>
      <c r="H30948" s="88"/>
      <c r="I30948" s="88"/>
      <c r="J30948" s="88"/>
      <c r="K30948" s="88"/>
    </row>
    <row r="30949" spans="2:11" hidden="1" x14ac:dyDescent="0.2">
      <c r="B30949" s="88"/>
      <c r="C30949" s="88"/>
      <c r="D30949" s="88"/>
      <c r="E30949" s="88"/>
      <c r="F30949" s="88"/>
      <c r="G30949" s="88"/>
      <c r="H30949" s="88"/>
      <c r="I30949" s="88"/>
      <c r="J30949" s="88"/>
      <c r="K30949" s="88"/>
    </row>
    <row r="30950" spans="2:11" hidden="1" x14ac:dyDescent="0.2">
      <c r="B30950" s="88"/>
      <c r="C30950" s="88"/>
      <c r="D30950" s="88"/>
      <c r="E30950" s="88"/>
      <c r="F30950" s="88"/>
      <c r="G30950" s="88"/>
      <c r="H30950" s="88"/>
      <c r="I30950" s="88"/>
      <c r="J30950" s="88"/>
      <c r="K30950" s="88"/>
    </row>
    <row r="30951" spans="2:11" hidden="1" x14ac:dyDescent="0.2">
      <c r="B30951" s="88"/>
      <c r="C30951" s="88"/>
      <c r="D30951" s="88"/>
      <c r="E30951" s="88"/>
      <c r="F30951" s="88"/>
      <c r="G30951" s="88"/>
      <c r="H30951" s="88"/>
      <c r="I30951" s="88"/>
      <c r="J30951" s="88"/>
      <c r="K30951" s="88"/>
    </row>
    <row r="30952" spans="2:11" hidden="1" x14ac:dyDescent="0.2">
      <c r="B30952" s="88"/>
      <c r="C30952" s="88"/>
      <c r="D30952" s="88"/>
      <c r="E30952" s="88"/>
      <c r="F30952" s="88"/>
      <c r="G30952" s="88"/>
      <c r="H30952" s="88"/>
      <c r="I30952" s="88"/>
      <c r="J30952" s="88"/>
      <c r="K30952" s="88"/>
    </row>
    <row r="30953" spans="2:11" hidden="1" x14ac:dyDescent="0.2">
      <c r="B30953" s="88"/>
      <c r="C30953" s="88"/>
      <c r="D30953" s="88"/>
      <c r="E30953" s="88"/>
      <c r="F30953" s="88"/>
      <c r="G30953" s="88"/>
      <c r="H30953" s="88"/>
      <c r="I30953" s="88"/>
      <c r="J30953" s="88"/>
      <c r="K30953" s="88"/>
    </row>
    <row r="30954" spans="2:11" hidden="1" x14ac:dyDescent="0.2">
      <c r="B30954" s="88"/>
      <c r="C30954" s="88"/>
      <c r="D30954" s="88"/>
      <c r="E30954" s="88"/>
      <c r="F30954" s="88"/>
      <c r="G30954" s="88"/>
      <c r="H30954" s="88"/>
      <c r="I30954" s="88"/>
      <c r="J30954" s="88"/>
      <c r="K30954" s="88"/>
    </row>
    <row r="30955" spans="2:11" hidden="1" x14ac:dyDescent="0.2">
      <c r="B30955" s="88"/>
      <c r="C30955" s="88"/>
      <c r="D30955" s="88"/>
      <c r="E30955" s="88"/>
      <c r="F30955" s="88"/>
      <c r="G30955" s="88"/>
      <c r="H30955" s="88"/>
      <c r="I30955" s="88"/>
      <c r="J30955" s="88"/>
      <c r="K30955" s="88"/>
    </row>
    <row r="30956" spans="2:11" hidden="1" x14ac:dyDescent="0.2">
      <c r="B30956" s="88"/>
      <c r="C30956" s="88"/>
      <c r="D30956" s="88"/>
      <c r="E30956" s="88"/>
      <c r="F30956" s="88"/>
      <c r="G30956" s="88"/>
      <c r="H30956" s="88"/>
      <c r="I30956" s="88"/>
      <c r="J30956" s="88"/>
      <c r="K30956" s="88"/>
    </row>
    <row r="30957" spans="2:11" hidden="1" x14ac:dyDescent="0.2">
      <c r="B30957" s="88"/>
      <c r="C30957" s="88"/>
      <c r="D30957" s="88"/>
      <c r="E30957" s="88"/>
      <c r="F30957" s="88"/>
      <c r="G30957" s="88"/>
      <c r="H30957" s="88"/>
      <c r="I30957" s="88"/>
      <c r="J30957" s="88"/>
      <c r="K30957" s="88"/>
    </row>
    <row r="30958" spans="2:11" hidden="1" x14ac:dyDescent="0.2">
      <c r="B30958" s="88"/>
      <c r="C30958" s="88"/>
      <c r="D30958" s="88"/>
      <c r="E30958" s="88"/>
      <c r="F30958" s="88"/>
      <c r="G30958" s="88"/>
      <c r="H30958" s="88"/>
      <c r="I30958" s="88"/>
      <c r="J30958" s="88"/>
      <c r="K30958" s="88"/>
    </row>
    <row r="30959" spans="2:11" hidden="1" x14ac:dyDescent="0.2">
      <c r="B30959" s="88"/>
      <c r="C30959" s="88"/>
      <c r="D30959" s="88"/>
      <c r="E30959" s="88"/>
      <c r="F30959" s="88"/>
      <c r="G30959" s="88"/>
      <c r="H30959" s="88"/>
      <c r="I30959" s="88"/>
      <c r="J30959" s="88"/>
      <c r="K30959" s="88"/>
    </row>
    <row r="30960" spans="2:11" hidden="1" x14ac:dyDescent="0.2">
      <c r="B30960" s="88"/>
      <c r="C30960" s="88"/>
      <c r="D30960" s="88"/>
      <c r="E30960" s="88"/>
      <c r="F30960" s="88"/>
      <c r="G30960" s="88"/>
      <c r="H30960" s="88"/>
      <c r="I30960" s="88"/>
      <c r="J30960" s="88"/>
      <c r="K30960" s="88"/>
    </row>
    <row r="30961" spans="2:11" hidden="1" x14ac:dyDescent="0.2">
      <c r="B30961" s="88"/>
      <c r="C30961" s="88"/>
      <c r="D30961" s="88"/>
      <c r="E30961" s="88"/>
      <c r="F30961" s="88"/>
      <c r="G30961" s="88"/>
      <c r="H30961" s="88"/>
      <c r="I30961" s="88"/>
      <c r="J30961" s="88"/>
      <c r="K30961" s="88"/>
    </row>
    <row r="30962" spans="2:11" hidden="1" x14ac:dyDescent="0.2">
      <c r="B30962" s="88"/>
      <c r="C30962" s="88"/>
      <c r="D30962" s="88"/>
      <c r="E30962" s="88"/>
      <c r="F30962" s="88"/>
      <c r="G30962" s="88"/>
      <c r="H30962" s="88"/>
      <c r="I30962" s="88"/>
      <c r="J30962" s="88"/>
      <c r="K30962" s="88"/>
    </row>
    <row r="30963" spans="2:11" hidden="1" x14ac:dyDescent="0.2">
      <c r="B30963" s="88"/>
      <c r="C30963" s="88"/>
      <c r="D30963" s="88"/>
      <c r="E30963" s="88"/>
      <c r="F30963" s="88"/>
      <c r="G30963" s="88"/>
      <c r="H30963" s="88"/>
      <c r="I30963" s="88"/>
      <c r="J30963" s="88"/>
      <c r="K30963" s="88"/>
    </row>
    <row r="30964" spans="2:11" hidden="1" x14ac:dyDescent="0.2">
      <c r="B30964" s="88"/>
      <c r="C30964" s="88"/>
      <c r="D30964" s="88"/>
      <c r="E30964" s="88"/>
      <c r="F30964" s="88"/>
      <c r="G30964" s="88"/>
      <c r="H30964" s="88"/>
      <c r="I30964" s="88"/>
      <c r="J30964" s="88"/>
      <c r="K30964" s="88"/>
    </row>
    <row r="30965" spans="2:11" hidden="1" x14ac:dyDescent="0.2">
      <c r="B30965" s="88"/>
      <c r="C30965" s="88"/>
      <c r="D30965" s="88"/>
      <c r="E30965" s="88"/>
      <c r="F30965" s="88"/>
      <c r="G30965" s="88"/>
      <c r="H30965" s="88"/>
      <c r="I30965" s="88"/>
      <c r="J30965" s="88"/>
      <c r="K30965" s="88"/>
    </row>
    <row r="30966" spans="2:11" hidden="1" x14ac:dyDescent="0.2">
      <c r="B30966" s="88"/>
      <c r="C30966" s="88"/>
      <c r="D30966" s="88"/>
      <c r="E30966" s="88"/>
      <c r="F30966" s="88"/>
      <c r="G30966" s="88"/>
      <c r="H30966" s="88"/>
      <c r="I30966" s="88"/>
      <c r="J30966" s="88"/>
      <c r="K30966" s="88"/>
    </row>
    <row r="30967" spans="2:11" hidden="1" x14ac:dyDescent="0.2">
      <c r="B30967" s="88"/>
      <c r="C30967" s="88"/>
      <c r="D30967" s="88"/>
      <c r="E30967" s="88"/>
      <c r="F30967" s="88"/>
      <c r="G30967" s="88"/>
      <c r="H30967" s="88"/>
      <c r="I30967" s="88"/>
      <c r="J30967" s="88"/>
      <c r="K30967" s="88"/>
    </row>
    <row r="30968" spans="2:11" hidden="1" x14ac:dyDescent="0.2">
      <c r="B30968" s="88"/>
      <c r="C30968" s="88"/>
      <c r="D30968" s="88"/>
      <c r="E30968" s="88"/>
      <c r="F30968" s="88"/>
      <c r="G30968" s="88"/>
      <c r="H30968" s="88"/>
      <c r="I30968" s="88"/>
      <c r="J30968" s="88"/>
      <c r="K30968" s="88"/>
    </row>
    <row r="30969" spans="2:11" hidden="1" x14ac:dyDescent="0.2">
      <c r="B30969" s="88"/>
      <c r="C30969" s="88"/>
      <c r="D30969" s="88"/>
      <c r="E30969" s="88"/>
      <c r="F30969" s="88"/>
      <c r="G30969" s="88"/>
      <c r="H30969" s="88"/>
      <c r="I30969" s="88"/>
      <c r="J30969" s="88"/>
      <c r="K30969" s="88"/>
    </row>
    <row r="30970" spans="2:11" hidden="1" x14ac:dyDescent="0.2">
      <c r="B30970" s="88"/>
      <c r="C30970" s="88"/>
      <c r="D30970" s="88"/>
      <c r="E30970" s="88"/>
      <c r="F30970" s="88"/>
      <c r="G30970" s="88"/>
      <c r="H30970" s="88"/>
      <c r="I30970" s="88"/>
      <c r="J30970" s="88"/>
      <c r="K30970" s="88"/>
    </row>
    <row r="30971" spans="2:11" hidden="1" x14ac:dyDescent="0.2">
      <c r="B30971" s="88"/>
      <c r="C30971" s="88"/>
      <c r="D30971" s="88"/>
      <c r="E30971" s="88"/>
      <c r="F30971" s="88"/>
      <c r="G30971" s="88"/>
      <c r="H30971" s="88"/>
      <c r="I30971" s="88"/>
      <c r="J30971" s="88"/>
      <c r="K30971" s="88"/>
    </row>
    <row r="30972" spans="2:11" hidden="1" x14ac:dyDescent="0.2">
      <c r="B30972" s="88"/>
      <c r="C30972" s="88"/>
      <c r="D30972" s="88"/>
      <c r="E30972" s="88"/>
      <c r="F30972" s="88"/>
      <c r="G30972" s="88"/>
      <c r="H30972" s="88"/>
      <c r="I30972" s="88"/>
      <c r="J30972" s="88"/>
      <c r="K30972" s="88"/>
    </row>
    <row r="30973" spans="2:11" hidden="1" x14ac:dyDescent="0.2">
      <c r="B30973" s="88"/>
      <c r="C30973" s="88"/>
      <c r="D30973" s="88"/>
      <c r="E30973" s="88"/>
      <c r="F30973" s="88"/>
      <c r="G30973" s="88"/>
      <c r="H30973" s="88"/>
      <c r="I30973" s="88"/>
      <c r="J30973" s="88"/>
      <c r="K30973" s="88"/>
    </row>
    <row r="30974" spans="2:11" hidden="1" x14ac:dyDescent="0.2">
      <c r="B30974" s="88"/>
      <c r="C30974" s="88"/>
      <c r="D30974" s="88"/>
      <c r="E30974" s="88"/>
      <c r="F30974" s="88"/>
      <c r="G30974" s="88"/>
      <c r="H30974" s="88"/>
      <c r="I30974" s="88"/>
      <c r="J30974" s="88"/>
      <c r="K30974" s="88"/>
    </row>
    <row r="30975" spans="2:11" hidden="1" x14ac:dyDescent="0.2">
      <c r="B30975" s="88"/>
      <c r="C30975" s="88"/>
      <c r="D30975" s="88"/>
      <c r="E30975" s="88"/>
      <c r="F30975" s="88"/>
      <c r="G30975" s="88"/>
      <c r="H30975" s="88"/>
      <c r="I30975" s="88"/>
      <c r="J30975" s="88"/>
      <c r="K30975" s="88"/>
    </row>
    <row r="30976" spans="2:11" hidden="1" x14ac:dyDescent="0.2">
      <c r="B30976" s="88"/>
      <c r="C30976" s="88"/>
      <c r="D30976" s="88"/>
      <c r="E30976" s="88"/>
      <c r="F30976" s="88"/>
      <c r="G30976" s="88"/>
      <c r="H30976" s="88"/>
      <c r="I30976" s="88"/>
      <c r="J30976" s="88"/>
      <c r="K30976" s="88"/>
    </row>
    <row r="30977" spans="2:11" hidden="1" x14ac:dyDescent="0.2">
      <c r="B30977" s="88"/>
      <c r="C30977" s="88"/>
      <c r="D30977" s="88"/>
      <c r="E30977" s="88"/>
      <c r="F30977" s="88"/>
      <c r="G30977" s="88"/>
      <c r="H30977" s="88"/>
      <c r="I30977" s="88"/>
      <c r="J30977" s="88"/>
      <c r="K30977" s="88"/>
    </row>
    <row r="30978" spans="2:11" hidden="1" x14ac:dyDescent="0.2">
      <c r="B30978" s="88"/>
      <c r="C30978" s="88"/>
      <c r="D30978" s="88"/>
      <c r="E30978" s="88"/>
      <c r="F30978" s="88"/>
      <c r="G30978" s="88"/>
      <c r="H30978" s="88"/>
      <c r="I30978" s="88"/>
      <c r="J30978" s="88"/>
      <c r="K30978" s="88"/>
    </row>
    <row r="30979" spans="2:11" hidden="1" x14ac:dyDescent="0.2">
      <c r="B30979" s="88"/>
      <c r="C30979" s="88"/>
      <c r="D30979" s="88"/>
      <c r="E30979" s="88"/>
      <c r="F30979" s="88"/>
      <c r="G30979" s="88"/>
      <c r="H30979" s="88"/>
      <c r="I30979" s="88"/>
      <c r="J30979" s="88"/>
      <c r="K30979" s="88"/>
    </row>
    <row r="30980" spans="2:11" hidden="1" x14ac:dyDescent="0.2">
      <c r="B30980" s="88"/>
      <c r="C30980" s="88"/>
      <c r="D30980" s="88"/>
      <c r="E30980" s="88"/>
      <c r="F30980" s="88"/>
      <c r="G30980" s="88"/>
      <c r="H30980" s="88"/>
      <c r="I30980" s="88"/>
      <c r="J30980" s="88"/>
      <c r="K30980" s="88"/>
    </row>
    <row r="30981" spans="2:11" hidden="1" x14ac:dyDescent="0.2">
      <c r="B30981" s="88"/>
      <c r="C30981" s="88"/>
      <c r="D30981" s="88"/>
      <c r="E30981" s="88"/>
      <c r="F30981" s="88"/>
      <c r="G30981" s="88"/>
      <c r="H30981" s="88"/>
      <c r="I30981" s="88"/>
      <c r="J30981" s="88"/>
      <c r="K30981" s="88"/>
    </row>
    <row r="30982" spans="2:11" hidden="1" x14ac:dyDescent="0.2">
      <c r="B30982" s="88"/>
      <c r="C30982" s="88"/>
      <c r="D30982" s="88"/>
      <c r="E30982" s="88"/>
      <c r="F30982" s="88"/>
      <c r="G30982" s="88"/>
      <c r="H30982" s="88"/>
      <c r="I30982" s="88"/>
      <c r="J30982" s="88"/>
      <c r="K30982" s="88"/>
    </row>
    <row r="30983" spans="2:11" hidden="1" x14ac:dyDescent="0.2">
      <c r="B30983" s="88"/>
      <c r="C30983" s="88"/>
      <c r="D30983" s="88"/>
      <c r="E30983" s="88"/>
      <c r="F30983" s="88"/>
      <c r="G30983" s="88"/>
      <c r="H30983" s="88"/>
      <c r="I30983" s="88"/>
      <c r="J30983" s="88"/>
      <c r="K30983" s="88"/>
    </row>
    <row r="30984" spans="2:11" hidden="1" x14ac:dyDescent="0.2">
      <c r="B30984" s="88"/>
      <c r="C30984" s="88"/>
      <c r="D30984" s="88"/>
      <c r="E30984" s="88"/>
      <c r="F30984" s="88"/>
      <c r="G30984" s="88"/>
      <c r="H30984" s="88"/>
      <c r="I30984" s="88"/>
      <c r="J30984" s="88"/>
      <c r="K30984" s="88"/>
    </row>
    <row r="30985" spans="2:11" hidden="1" x14ac:dyDescent="0.2">
      <c r="B30985" s="88"/>
      <c r="C30985" s="88"/>
      <c r="D30985" s="88"/>
      <c r="E30985" s="88"/>
      <c r="F30985" s="88"/>
      <c r="G30985" s="88"/>
      <c r="H30985" s="88"/>
      <c r="I30985" s="88"/>
      <c r="J30985" s="88"/>
      <c r="K30985" s="88"/>
    </row>
    <row r="30986" spans="2:11" hidden="1" x14ac:dyDescent="0.2">
      <c r="B30986" s="88"/>
      <c r="C30986" s="88"/>
      <c r="D30986" s="88"/>
      <c r="E30986" s="88"/>
      <c r="F30986" s="88"/>
      <c r="G30986" s="88"/>
      <c r="H30986" s="88"/>
      <c r="I30986" s="88"/>
      <c r="J30986" s="88"/>
      <c r="K30986" s="88"/>
    </row>
    <row r="30987" spans="2:11" hidden="1" x14ac:dyDescent="0.2">
      <c r="B30987" s="88"/>
      <c r="C30987" s="88"/>
      <c r="D30987" s="88"/>
      <c r="E30987" s="88"/>
      <c r="F30987" s="88"/>
      <c r="G30987" s="88"/>
      <c r="H30987" s="88"/>
      <c r="I30987" s="88"/>
      <c r="J30987" s="88"/>
      <c r="K30987" s="88"/>
    </row>
    <row r="30988" spans="2:11" hidden="1" x14ac:dyDescent="0.2">
      <c r="B30988" s="88"/>
      <c r="C30988" s="88"/>
      <c r="D30988" s="88"/>
      <c r="E30988" s="88"/>
      <c r="F30988" s="88"/>
      <c r="G30988" s="88"/>
      <c r="H30988" s="88"/>
      <c r="I30988" s="88"/>
      <c r="J30988" s="88"/>
      <c r="K30988" s="88"/>
    </row>
    <row r="30989" spans="2:11" hidden="1" x14ac:dyDescent="0.2">
      <c r="B30989" s="88"/>
      <c r="C30989" s="88"/>
      <c r="D30989" s="88"/>
      <c r="E30989" s="88"/>
      <c r="F30989" s="88"/>
      <c r="G30989" s="88"/>
      <c r="H30989" s="88"/>
      <c r="I30989" s="88"/>
      <c r="J30989" s="88"/>
      <c r="K30989" s="88"/>
    </row>
    <row r="30990" spans="2:11" hidden="1" x14ac:dyDescent="0.2">
      <c r="B30990" s="88"/>
      <c r="C30990" s="88"/>
      <c r="D30990" s="88"/>
      <c r="E30990" s="88"/>
      <c r="F30990" s="88"/>
      <c r="G30990" s="88"/>
      <c r="H30990" s="88"/>
      <c r="I30990" s="88"/>
      <c r="J30990" s="88"/>
      <c r="K30990" s="88"/>
    </row>
    <row r="30991" spans="2:11" hidden="1" x14ac:dyDescent="0.2">
      <c r="B30991" s="88"/>
      <c r="C30991" s="88"/>
      <c r="D30991" s="88"/>
      <c r="E30991" s="88"/>
      <c r="F30991" s="88"/>
      <c r="G30991" s="88"/>
      <c r="H30991" s="88"/>
      <c r="I30991" s="88"/>
      <c r="J30991" s="88"/>
      <c r="K30991" s="88"/>
    </row>
    <row r="30992" spans="2:11" hidden="1" x14ac:dyDescent="0.2">
      <c r="B30992" s="88"/>
      <c r="C30992" s="88"/>
      <c r="D30992" s="88"/>
      <c r="E30992" s="88"/>
      <c r="F30992" s="88"/>
      <c r="G30992" s="88"/>
      <c r="H30992" s="88"/>
      <c r="I30992" s="88"/>
      <c r="J30992" s="88"/>
      <c r="K30992" s="88"/>
    </row>
    <row r="30993" spans="2:11" hidden="1" x14ac:dyDescent="0.2">
      <c r="B30993" s="88"/>
      <c r="C30993" s="88"/>
      <c r="D30993" s="88"/>
      <c r="E30993" s="88"/>
      <c r="F30993" s="88"/>
      <c r="G30993" s="88"/>
      <c r="H30993" s="88"/>
      <c r="I30993" s="88"/>
      <c r="J30993" s="88"/>
      <c r="K30993" s="88"/>
    </row>
    <row r="30994" spans="2:11" hidden="1" x14ac:dyDescent="0.2">
      <c r="B30994" s="88"/>
      <c r="C30994" s="88"/>
      <c r="D30994" s="88"/>
      <c r="E30994" s="88"/>
      <c r="F30994" s="88"/>
      <c r="G30994" s="88"/>
      <c r="H30994" s="88"/>
      <c r="I30994" s="88"/>
      <c r="J30994" s="88"/>
      <c r="K30994" s="88"/>
    </row>
    <row r="30995" spans="2:11" hidden="1" x14ac:dyDescent="0.2">
      <c r="B30995" s="88"/>
      <c r="C30995" s="88"/>
      <c r="D30995" s="88"/>
      <c r="E30995" s="88"/>
      <c r="F30995" s="88"/>
      <c r="G30995" s="88"/>
      <c r="H30995" s="88"/>
      <c r="I30995" s="88"/>
      <c r="J30995" s="88"/>
      <c r="K30995" s="88"/>
    </row>
    <row r="30996" spans="2:11" hidden="1" x14ac:dyDescent="0.2">
      <c r="B30996" s="88"/>
      <c r="C30996" s="88"/>
      <c r="D30996" s="88"/>
      <c r="E30996" s="88"/>
      <c r="F30996" s="88"/>
      <c r="G30996" s="88"/>
      <c r="H30996" s="88"/>
      <c r="I30996" s="88"/>
      <c r="J30996" s="88"/>
      <c r="K30996" s="88"/>
    </row>
    <row r="30997" spans="2:11" hidden="1" x14ac:dyDescent="0.2">
      <c r="B30997" s="88"/>
      <c r="C30997" s="88"/>
      <c r="D30997" s="88"/>
      <c r="E30997" s="88"/>
      <c r="F30997" s="88"/>
      <c r="G30997" s="88"/>
      <c r="H30997" s="88"/>
      <c r="I30997" s="88"/>
      <c r="J30997" s="88"/>
      <c r="K30997" s="88"/>
    </row>
    <row r="30998" spans="2:11" hidden="1" x14ac:dyDescent="0.2">
      <c r="B30998" s="88"/>
      <c r="C30998" s="88"/>
      <c r="D30998" s="88"/>
      <c r="E30998" s="88"/>
      <c r="F30998" s="88"/>
      <c r="G30998" s="88"/>
      <c r="H30998" s="88"/>
      <c r="I30998" s="88"/>
      <c r="J30998" s="88"/>
      <c r="K30998" s="88"/>
    </row>
    <row r="30999" spans="2:11" hidden="1" x14ac:dyDescent="0.2">
      <c r="B30999" s="88"/>
      <c r="C30999" s="88"/>
      <c r="D30999" s="88"/>
      <c r="E30999" s="88"/>
      <c r="F30999" s="88"/>
      <c r="G30999" s="88"/>
      <c r="H30999" s="88"/>
      <c r="I30999" s="88"/>
      <c r="J30999" s="88"/>
      <c r="K30999" s="88"/>
    </row>
    <row r="31000" spans="2:11" hidden="1" x14ac:dyDescent="0.2">
      <c r="B31000" s="88"/>
      <c r="C31000" s="88"/>
      <c r="D31000" s="88"/>
      <c r="E31000" s="88"/>
      <c r="F31000" s="88"/>
      <c r="G31000" s="88"/>
      <c r="H31000" s="88"/>
      <c r="I31000" s="88"/>
      <c r="J31000" s="88"/>
      <c r="K31000" s="88"/>
    </row>
    <row r="31001" spans="2:11" hidden="1" x14ac:dyDescent="0.2">
      <c r="B31001" s="88"/>
      <c r="C31001" s="88"/>
      <c r="D31001" s="88"/>
      <c r="E31001" s="88"/>
      <c r="F31001" s="88"/>
      <c r="G31001" s="88"/>
      <c r="H31001" s="88"/>
      <c r="I31001" s="88"/>
      <c r="J31001" s="88"/>
      <c r="K31001" s="88"/>
    </row>
    <row r="31002" spans="2:11" hidden="1" x14ac:dyDescent="0.2">
      <c r="B31002" s="88"/>
      <c r="C31002" s="88"/>
      <c r="D31002" s="88"/>
      <c r="E31002" s="88"/>
      <c r="F31002" s="88"/>
      <c r="G31002" s="88"/>
      <c r="H31002" s="88"/>
      <c r="I31002" s="88"/>
      <c r="J31002" s="88"/>
      <c r="K31002" s="88"/>
    </row>
    <row r="31003" spans="2:11" hidden="1" x14ac:dyDescent="0.2">
      <c r="B31003" s="88"/>
      <c r="C31003" s="88"/>
      <c r="D31003" s="88"/>
      <c r="E31003" s="88"/>
      <c r="F31003" s="88"/>
      <c r="G31003" s="88"/>
      <c r="H31003" s="88"/>
      <c r="I31003" s="88"/>
      <c r="J31003" s="88"/>
      <c r="K31003" s="88"/>
    </row>
    <row r="31004" spans="2:11" hidden="1" x14ac:dyDescent="0.2">
      <c r="B31004" s="88"/>
      <c r="C31004" s="88"/>
      <c r="D31004" s="88"/>
      <c r="E31004" s="88"/>
      <c r="F31004" s="88"/>
      <c r="G31004" s="88"/>
      <c r="H31004" s="88"/>
      <c r="I31004" s="88"/>
      <c r="J31004" s="88"/>
      <c r="K31004" s="88"/>
    </row>
    <row r="31005" spans="2:11" hidden="1" x14ac:dyDescent="0.2">
      <c r="B31005" s="88"/>
      <c r="C31005" s="88"/>
      <c r="D31005" s="88"/>
      <c r="E31005" s="88"/>
      <c r="F31005" s="88"/>
      <c r="G31005" s="88"/>
      <c r="H31005" s="88"/>
      <c r="I31005" s="88"/>
      <c r="J31005" s="88"/>
      <c r="K31005" s="88"/>
    </row>
    <row r="31006" spans="2:11" hidden="1" x14ac:dyDescent="0.2">
      <c r="B31006" s="88"/>
      <c r="C31006" s="88"/>
      <c r="D31006" s="88"/>
      <c r="E31006" s="88"/>
      <c r="F31006" s="88"/>
      <c r="G31006" s="88"/>
      <c r="H31006" s="88"/>
      <c r="I31006" s="88"/>
      <c r="J31006" s="88"/>
      <c r="K31006" s="88"/>
    </row>
    <row r="31007" spans="2:11" hidden="1" x14ac:dyDescent="0.2">
      <c r="B31007" s="88"/>
      <c r="C31007" s="88"/>
      <c r="D31007" s="88"/>
      <c r="E31007" s="88"/>
      <c r="F31007" s="88"/>
      <c r="G31007" s="88"/>
      <c r="H31007" s="88"/>
      <c r="I31007" s="88"/>
      <c r="J31007" s="88"/>
      <c r="K31007" s="88"/>
    </row>
    <row r="31008" spans="2:11" hidden="1" x14ac:dyDescent="0.2">
      <c r="B31008" s="88"/>
      <c r="C31008" s="88"/>
      <c r="D31008" s="88"/>
      <c r="E31008" s="88"/>
      <c r="F31008" s="88"/>
      <c r="G31008" s="88"/>
      <c r="H31008" s="88"/>
      <c r="I31008" s="88"/>
      <c r="J31008" s="88"/>
      <c r="K31008" s="88"/>
    </row>
    <row r="31009" spans="2:11" hidden="1" x14ac:dyDescent="0.2">
      <c r="B31009" s="88"/>
      <c r="C31009" s="88"/>
      <c r="D31009" s="88"/>
      <c r="E31009" s="88"/>
      <c r="F31009" s="88"/>
      <c r="G31009" s="88"/>
      <c r="H31009" s="88"/>
      <c r="I31009" s="88"/>
      <c r="J31009" s="88"/>
      <c r="K31009" s="88"/>
    </row>
    <row r="31010" spans="2:11" hidden="1" x14ac:dyDescent="0.2">
      <c r="B31010" s="88"/>
      <c r="C31010" s="88"/>
      <c r="D31010" s="88"/>
      <c r="E31010" s="88"/>
      <c r="F31010" s="88"/>
      <c r="G31010" s="88"/>
      <c r="H31010" s="88"/>
      <c r="I31010" s="88"/>
      <c r="J31010" s="88"/>
      <c r="K31010" s="88"/>
    </row>
    <row r="31011" spans="2:11" hidden="1" x14ac:dyDescent="0.2">
      <c r="B31011" s="88"/>
      <c r="C31011" s="88"/>
      <c r="D31011" s="88"/>
      <c r="E31011" s="88"/>
      <c r="F31011" s="88"/>
      <c r="G31011" s="88"/>
      <c r="H31011" s="88"/>
      <c r="I31011" s="88"/>
      <c r="J31011" s="88"/>
      <c r="K31011" s="88"/>
    </row>
    <row r="31012" spans="2:11" hidden="1" x14ac:dyDescent="0.2">
      <c r="B31012" s="88"/>
      <c r="C31012" s="88"/>
      <c r="D31012" s="88"/>
      <c r="E31012" s="88"/>
      <c r="F31012" s="88"/>
      <c r="G31012" s="88"/>
      <c r="H31012" s="88"/>
      <c r="I31012" s="88"/>
      <c r="J31012" s="88"/>
      <c r="K31012" s="88"/>
    </row>
    <row r="31013" spans="2:11" hidden="1" x14ac:dyDescent="0.2">
      <c r="B31013" s="88"/>
      <c r="C31013" s="88"/>
      <c r="D31013" s="88"/>
      <c r="E31013" s="88"/>
      <c r="F31013" s="88"/>
      <c r="G31013" s="88"/>
      <c r="H31013" s="88"/>
      <c r="I31013" s="88"/>
      <c r="J31013" s="88"/>
      <c r="K31013" s="88"/>
    </row>
    <row r="31014" spans="2:11" hidden="1" x14ac:dyDescent="0.2">
      <c r="B31014" s="88"/>
      <c r="C31014" s="88"/>
      <c r="D31014" s="88"/>
      <c r="E31014" s="88"/>
      <c r="F31014" s="88"/>
      <c r="G31014" s="88"/>
      <c r="H31014" s="88"/>
      <c r="I31014" s="88"/>
      <c r="J31014" s="88"/>
      <c r="K31014" s="88"/>
    </row>
    <row r="31015" spans="2:11" hidden="1" x14ac:dyDescent="0.2">
      <c r="B31015" s="88"/>
      <c r="C31015" s="88"/>
      <c r="D31015" s="88"/>
      <c r="E31015" s="88"/>
      <c r="F31015" s="88"/>
      <c r="G31015" s="88"/>
      <c r="H31015" s="88"/>
      <c r="I31015" s="88"/>
      <c r="J31015" s="88"/>
      <c r="K31015" s="88"/>
    </row>
    <row r="31016" spans="2:11" hidden="1" x14ac:dyDescent="0.2">
      <c r="B31016" s="88"/>
      <c r="C31016" s="88"/>
      <c r="D31016" s="88"/>
      <c r="E31016" s="88"/>
      <c r="F31016" s="88"/>
      <c r="G31016" s="88"/>
      <c r="H31016" s="88"/>
      <c r="I31016" s="88"/>
      <c r="J31016" s="88"/>
      <c r="K31016" s="88"/>
    </row>
    <row r="31017" spans="2:11" hidden="1" x14ac:dyDescent="0.2">
      <c r="B31017" s="88"/>
      <c r="C31017" s="88"/>
      <c r="D31017" s="88"/>
      <c r="E31017" s="88"/>
      <c r="F31017" s="88"/>
      <c r="G31017" s="88"/>
      <c r="H31017" s="88"/>
      <c r="I31017" s="88"/>
      <c r="J31017" s="88"/>
      <c r="K31017" s="88"/>
    </row>
    <row r="31018" spans="2:11" hidden="1" x14ac:dyDescent="0.2">
      <c r="B31018" s="88"/>
      <c r="C31018" s="88"/>
      <c r="D31018" s="88"/>
      <c r="E31018" s="88"/>
      <c r="F31018" s="88"/>
      <c r="G31018" s="88"/>
      <c r="H31018" s="88"/>
      <c r="I31018" s="88"/>
      <c r="J31018" s="88"/>
      <c r="K31018" s="88"/>
    </row>
    <row r="31019" spans="2:11" hidden="1" x14ac:dyDescent="0.2">
      <c r="B31019" s="88"/>
      <c r="C31019" s="88"/>
      <c r="D31019" s="88"/>
      <c r="E31019" s="88"/>
      <c r="F31019" s="88"/>
      <c r="G31019" s="88"/>
      <c r="H31019" s="88"/>
      <c r="I31019" s="88"/>
      <c r="J31019" s="88"/>
      <c r="K31019" s="88"/>
    </row>
    <row r="31020" spans="2:11" hidden="1" x14ac:dyDescent="0.2">
      <c r="B31020" s="88"/>
      <c r="C31020" s="88"/>
      <c r="D31020" s="88"/>
      <c r="E31020" s="88"/>
      <c r="F31020" s="88"/>
      <c r="G31020" s="88"/>
      <c r="H31020" s="88"/>
      <c r="I31020" s="88"/>
      <c r="J31020" s="88"/>
      <c r="K31020" s="88"/>
    </row>
    <row r="31021" spans="2:11" hidden="1" x14ac:dyDescent="0.2">
      <c r="B31021" s="88"/>
      <c r="C31021" s="88"/>
      <c r="D31021" s="88"/>
      <c r="E31021" s="88"/>
      <c r="F31021" s="88"/>
      <c r="G31021" s="88"/>
      <c r="H31021" s="88"/>
      <c r="I31021" s="88"/>
      <c r="J31021" s="88"/>
      <c r="K31021" s="88"/>
    </row>
    <row r="31022" spans="2:11" hidden="1" x14ac:dyDescent="0.2">
      <c r="B31022" s="88"/>
      <c r="C31022" s="88"/>
      <c r="D31022" s="88"/>
      <c r="E31022" s="88"/>
      <c r="F31022" s="88"/>
      <c r="G31022" s="88"/>
      <c r="H31022" s="88"/>
      <c r="I31022" s="88"/>
      <c r="J31022" s="88"/>
      <c r="K31022" s="88"/>
    </row>
    <row r="31023" spans="2:11" hidden="1" x14ac:dyDescent="0.2">
      <c r="B31023" s="88"/>
      <c r="C31023" s="88"/>
      <c r="D31023" s="88"/>
      <c r="E31023" s="88"/>
      <c r="F31023" s="88"/>
      <c r="G31023" s="88"/>
      <c r="H31023" s="88"/>
      <c r="I31023" s="88"/>
      <c r="J31023" s="88"/>
      <c r="K31023" s="88"/>
    </row>
    <row r="31024" spans="2:11" hidden="1" x14ac:dyDescent="0.2">
      <c r="B31024" s="88"/>
      <c r="C31024" s="88"/>
      <c r="D31024" s="88"/>
      <c r="E31024" s="88"/>
      <c r="F31024" s="88"/>
      <c r="G31024" s="88"/>
      <c r="H31024" s="88"/>
      <c r="I31024" s="88"/>
      <c r="J31024" s="88"/>
      <c r="K31024" s="88"/>
    </row>
    <row r="31025" spans="2:11" hidden="1" x14ac:dyDescent="0.2">
      <c r="B31025" s="88"/>
      <c r="C31025" s="88"/>
      <c r="D31025" s="88"/>
      <c r="E31025" s="88"/>
      <c r="F31025" s="88"/>
      <c r="G31025" s="88"/>
      <c r="H31025" s="88"/>
      <c r="I31025" s="88"/>
      <c r="J31025" s="88"/>
      <c r="K31025" s="88"/>
    </row>
    <row r="31026" spans="2:11" hidden="1" x14ac:dyDescent="0.2">
      <c r="B31026" s="88"/>
      <c r="C31026" s="88"/>
      <c r="D31026" s="88"/>
      <c r="E31026" s="88"/>
      <c r="F31026" s="88"/>
      <c r="G31026" s="88"/>
      <c r="H31026" s="88"/>
      <c r="I31026" s="88"/>
      <c r="J31026" s="88"/>
      <c r="K31026" s="88"/>
    </row>
    <row r="31027" spans="2:11" hidden="1" x14ac:dyDescent="0.2">
      <c r="B31027" s="88"/>
      <c r="C31027" s="88"/>
      <c r="D31027" s="88"/>
      <c r="E31027" s="88"/>
      <c r="F31027" s="88"/>
      <c r="G31027" s="88"/>
      <c r="H31027" s="88"/>
      <c r="I31027" s="88"/>
      <c r="J31027" s="88"/>
      <c r="K31027" s="88"/>
    </row>
    <row r="31028" spans="2:11" hidden="1" x14ac:dyDescent="0.2">
      <c r="B31028" s="88"/>
      <c r="C31028" s="88"/>
      <c r="D31028" s="88"/>
      <c r="E31028" s="88"/>
      <c r="F31028" s="88"/>
      <c r="G31028" s="88"/>
      <c r="H31028" s="88"/>
      <c r="I31028" s="88"/>
      <c r="J31028" s="88"/>
      <c r="K31028" s="88"/>
    </row>
    <row r="31029" spans="2:11" hidden="1" x14ac:dyDescent="0.2">
      <c r="B31029" s="88"/>
      <c r="C31029" s="88"/>
      <c r="D31029" s="88"/>
      <c r="E31029" s="88"/>
      <c r="F31029" s="88"/>
      <c r="G31029" s="88"/>
      <c r="H31029" s="88"/>
      <c r="I31029" s="88"/>
      <c r="J31029" s="88"/>
      <c r="K31029" s="88"/>
    </row>
    <row r="31030" spans="2:11" hidden="1" x14ac:dyDescent="0.2">
      <c r="B31030" s="88"/>
      <c r="C31030" s="88"/>
      <c r="D31030" s="88"/>
      <c r="E31030" s="88"/>
      <c r="F31030" s="88"/>
      <c r="G31030" s="88"/>
      <c r="H31030" s="88"/>
      <c r="I31030" s="88"/>
      <c r="J31030" s="88"/>
      <c r="K31030" s="88"/>
    </row>
    <row r="31031" spans="2:11" hidden="1" x14ac:dyDescent="0.2">
      <c r="B31031" s="88"/>
      <c r="C31031" s="88"/>
      <c r="D31031" s="88"/>
      <c r="E31031" s="88"/>
      <c r="F31031" s="88"/>
      <c r="G31031" s="88"/>
      <c r="H31031" s="88"/>
      <c r="I31031" s="88"/>
      <c r="J31031" s="88"/>
      <c r="K31031" s="88"/>
    </row>
    <row r="31032" spans="2:11" hidden="1" x14ac:dyDescent="0.2">
      <c r="B31032" s="88"/>
      <c r="C31032" s="88"/>
      <c r="D31032" s="88"/>
      <c r="E31032" s="88"/>
      <c r="F31032" s="88"/>
      <c r="G31032" s="88"/>
      <c r="H31032" s="88"/>
      <c r="I31032" s="88"/>
      <c r="J31032" s="88"/>
      <c r="K31032" s="88"/>
    </row>
    <row r="31033" spans="2:11" hidden="1" x14ac:dyDescent="0.2">
      <c r="B31033" s="88"/>
      <c r="C31033" s="88"/>
      <c r="D31033" s="88"/>
      <c r="E31033" s="88"/>
      <c r="F31033" s="88"/>
      <c r="G31033" s="88"/>
      <c r="H31033" s="88"/>
      <c r="I31033" s="88"/>
      <c r="J31033" s="88"/>
      <c r="K31033" s="88"/>
    </row>
    <row r="31034" spans="2:11" hidden="1" x14ac:dyDescent="0.2">
      <c r="B31034" s="88"/>
      <c r="C31034" s="88"/>
      <c r="D31034" s="88"/>
      <c r="E31034" s="88"/>
      <c r="F31034" s="88"/>
      <c r="G31034" s="88"/>
      <c r="H31034" s="88"/>
      <c r="I31034" s="88"/>
      <c r="J31034" s="88"/>
      <c r="K31034" s="88"/>
    </row>
    <row r="31035" spans="2:11" hidden="1" x14ac:dyDescent="0.2">
      <c r="B31035" s="88"/>
      <c r="C31035" s="88"/>
      <c r="D31035" s="88"/>
      <c r="E31035" s="88"/>
      <c r="F31035" s="88"/>
      <c r="G31035" s="88"/>
      <c r="H31035" s="88"/>
      <c r="I31035" s="88"/>
      <c r="J31035" s="88"/>
      <c r="K31035" s="88"/>
    </row>
    <row r="31036" spans="2:11" hidden="1" x14ac:dyDescent="0.2">
      <c r="B31036" s="88"/>
      <c r="C31036" s="88"/>
      <c r="D31036" s="88"/>
      <c r="E31036" s="88"/>
      <c r="F31036" s="88"/>
      <c r="G31036" s="88"/>
      <c r="H31036" s="88"/>
      <c r="I31036" s="88"/>
      <c r="J31036" s="88"/>
      <c r="K31036" s="88"/>
    </row>
    <row r="31037" spans="2:11" hidden="1" x14ac:dyDescent="0.2">
      <c r="B31037" s="88"/>
      <c r="C31037" s="88"/>
      <c r="D31037" s="88"/>
      <c r="E31037" s="88"/>
      <c r="F31037" s="88"/>
      <c r="G31037" s="88"/>
      <c r="H31037" s="88"/>
      <c r="I31037" s="88"/>
      <c r="J31037" s="88"/>
      <c r="K31037" s="88"/>
    </row>
    <row r="31038" spans="2:11" hidden="1" x14ac:dyDescent="0.2">
      <c r="B31038" s="88"/>
      <c r="C31038" s="88"/>
      <c r="D31038" s="88"/>
      <c r="E31038" s="88"/>
      <c r="F31038" s="88"/>
      <c r="G31038" s="88"/>
      <c r="H31038" s="88"/>
      <c r="I31038" s="88"/>
      <c r="J31038" s="88"/>
      <c r="K31038" s="88"/>
    </row>
    <row r="31039" spans="2:11" hidden="1" x14ac:dyDescent="0.2">
      <c r="B31039" s="88"/>
      <c r="C31039" s="88"/>
      <c r="D31039" s="88"/>
      <c r="E31039" s="88"/>
      <c r="F31039" s="88"/>
      <c r="G31039" s="88"/>
      <c r="H31039" s="88"/>
      <c r="I31039" s="88"/>
      <c r="J31039" s="88"/>
      <c r="K31039" s="88"/>
    </row>
    <row r="31040" spans="2:11" hidden="1" x14ac:dyDescent="0.2">
      <c r="B31040" s="88"/>
      <c r="C31040" s="88"/>
      <c r="D31040" s="88"/>
      <c r="E31040" s="88"/>
      <c r="F31040" s="88"/>
      <c r="G31040" s="88"/>
      <c r="H31040" s="88"/>
      <c r="I31040" s="88"/>
      <c r="J31040" s="88"/>
      <c r="K31040" s="88"/>
    </row>
    <row r="31041" spans="2:11" hidden="1" x14ac:dyDescent="0.2">
      <c r="B31041" s="88"/>
      <c r="C31041" s="88"/>
      <c r="D31041" s="88"/>
      <c r="E31041" s="88"/>
      <c r="F31041" s="88"/>
      <c r="G31041" s="88"/>
      <c r="H31041" s="88"/>
      <c r="I31041" s="88"/>
      <c r="J31041" s="88"/>
      <c r="K31041" s="88"/>
    </row>
    <row r="31042" spans="2:11" hidden="1" x14ac:dyDescent="0.2">
      <c r="B31042" s="88"/>
      <c r="C31042" s="88"/>
      <c r="D31042" s="88"/>
      <c r="E31042" s="88"/>
      <c r="F31042" s="88"/>
      <c r="G31042" s="88"/>
      <c r="H31042" s="88"/>
      <c r="I31042" s="88"/>
      <c r="J31042" s="88"/>
      <c r="K31042" s="88"/>
    </row>
    <row r="31043" spans="2:11" hidden="1" x14ac:dyDescent="0.2">
      <c r="B31043" s="88"/>
      <c r="C31043" s="88"/>
      <c r="D31043" s="88"/>
      <c r="E31043" s="88"/>
      <c r="F31043" s="88"/>
      <c r="G31043" s="88"/>
      <c r="H31043" s="88"/>
      <c r="I31043" s="88"/>
      <c r="J31043" s="88"/>
      <c r="K31043" s="88"/>
    </row>
    <row r="31044" spans="2:11" hidden="1" x14ac:dyDescent="0.2">
      <c r="B31044" s="88"/>
      <c r="C31044" s="88"/>
      <c r="D31044" s="88"/>
      <c r="E31044" s="88"/>
      <c r="F31044" s="88"/>
      <c r="G31044" s="88"/>
      <c r="H31044" s="88"/>
      <c r="I31044" s="88"/>
      <c r="J31044" s="88"/>
      <c r="K31044" s="88"/>
    </row>
    <row r="31045" spans="2:11" hidden="1" x14ac:dyDescent="0.2">
      <c r="B31045" s="88"/>
      <c r="C31045" s="88"/>
      <c r="D31045" s="88"/>
      <c r="E31045" s="88"/>
      <c r="F31045" s="88"/>
      <c r="G31045" s="88"/>
      <c r="H31045" s="88"/>
      <c r="I31045" s="88"/>
      <c r="J31045" s="88"/>
      <c r="K31045" s="88"/>
    </row>
    <row r="31046" spans="2:11" hidden="1" x14ac:dyDescent="0.2">
      <c r="B31046" s="88"/>
      <c r="C31046" s="88"/>
      <c r="D31046" s="88"/>
      <c r="E31046" s="88"/>
      <c r="F31046" s="88"/>
      <c r="G31046" s="88"/>
      <c r="H31046" s="88"/>
      <c r="I31046" s="88"/>
      <c r="J31046" s="88"/>
      <c r="K31046" s="88"/>
    </row>
    <row r="31047" spans="2:11" hidden="1" x14ac:dyDescent="0.2">
      <c r="B31047" s="88"/>
      <c r="C31047" s="88"/>
      <c r="D31047" s="88"/>
      <c r="E31047" s="88"/>
      <c r="F31047" s="88"/>
      <c r="G31047" s="88"/>
      <c r="H31047" s="88"/>
      <c r="I31047" s="88"/>
      <c r="J31047" s="88"/>
      <c r="K31047" s="88"/>
    </row>
    <row r="31048" spans="2:11" hidden="1" x14ac:dyDescent="0.2">
      <c r="B31048" s="88"/>
      <c r="C31048" s="88"/>
      <c r="D31048" s="88"/>
      <c r="E31048" s="88"/>
      <c r="F31048" s="88"/>
      <c r="G31048" s="88"/>
      <c r="H31048" s="88"/>
      <c r="I31048" s="88"/>
      <c r="J31048" s="88"/>
      <c r="K31048" s="88"/>
    </row>
    <row r="31049" spans="2:11" hidden="1" x14ac:dyDescent="0.2">
      <c r="B31049" s="88"/>
      <c r="C31049" s="88"/>
      <c r="D31049" s="88"/>
      <c r="E31049" s="88"/>
      <c r="F31049" s="88"/>
      <c r="G31049" s="88"/>
      <c r="H31049" s="88"/>
      <c r="I31049" s="88"/>
      <c r="J31049" s="88"/>
      <c r="K31049" s="88"/>
    </row>
    <row r="31050" spans="2:11" hidden="1" x14ac:dyDescent="0.2">
      <c r="B31050" s="88"/>
      <c r="C31050" s="88"/>
      <c r="D31050" s="88"/>
      <c r="E31050" s="88"/>
      <c r="F31050" s="88"/>
      <c r="G31050" s="88"/>
      <c r="H31050" s="88"/>
      <c r="I31050" s="88"/>
      <c r="J31050" s="88"/>
      <c r="K31050" s="88"/>
    </row>
    <row r="31051" spans="2:11" hidden="1" x14ac:dyDescent="0.2">
      <c r="B31051" s="88"/>
      <c r="C31051" s="88"/>
      <c r="D31051" s="88"/>
      <c r="E31051" s="88"/>
      <c r="F31051" s="88"/>
      <c r="G31051" s="88"/>
      <c r="H31051" s="88"/>
      <c r="I31051" s="88"/>
      <c r="J31051" s="88"/>
      <c r="K31051" s="88"/>
    </row>
    <row r="31052" spans="2:11" hidden="1" x14ac:dyDescent="0.2">
      <c r="B31052" s="88"/>
      <c r="C31052" s="88"/>
      <c r="D31052" s="88"/>
      <c r="E31052" s="88"/>
      <c r="F31052" s="88"/>
      <c r="G31052" s="88"/>
      <c r="H31052" s="88"/>
      <c r="I31052" s="88"/>
      <c r="J31052" s="88"/>
      <c r="K31052" s="88"/>
    </row>
    <row r="31053" spans="2:11" hidden="1" x14ac:dyDescent="0.2">
      <c r="B31053" s="88"/>
      <c r="C31053" s="88"/>
      <c r="D31053" s="88"/>
      <c r="E31053" s="88"/>
      <c r="F31053" s="88"/>
      <c r="G31053" s="88"/>
      <c r="H31053" s="88"/>
      <c r="I31053" s="88"/>
      <c r="J31053" s="88"/>
      <c r="K31053" s="88"/>
    </row>
    <row r="31054" spans="2:11" hidden="1" x14ac:dyDescent="0.2">
      <c r="B31054" s="88"/>
      <c r="C31054" s="88"/>
      <c r="D31054" s="88"/>
      <c r="E31054" s="88"/>
      <c r="F31054" s="88"/>
      <c r="G31054" s="88"/>
      <c r="H31054" s="88"/>
      <c r="I31054" s="88"/>
      <c r="J31054" s="88"/>
      <c r="K31054" s="88"/>
    </row>
    <row r="31055" spans="2:11" hidden="1" x14ac:dyDescent="0.2">
      <c r="B31055" s="88"/>
      <c r="C31055" s="88"/>
      <c r="D31055" s="88"/>
      <c r="E31055" s="88"/>
      <c r="F31055" s="88"/>
      <c r="G31055" s="88"/>
      <c r="H31055" s="88"/>
      <c r="I31055" s="88"/>
      <c r="J31055" s="88"/>
      <c r="K31055" s="88"/>
    </row>
    <row r="31056" spans="2:11" hidden="1" x14ac:dyDescent="0.2">
      <c r="B31056" s="88"/>
      <c r="C31056" s="88"/>
      <c r="D31056" s="88"/>
      <c r="E31056" s="88"/>
      <c r="F31056" s="88"/>
      <c r="G31056" s="88"/>
      <c r="H31056" s="88"/>
      <c r="I31056" s="88"/>
      <c r="J31056" s="88"/>
      <c r="K31056" s="88"/>
    </row>
    <row r="31057" spans="2:11" hidden="1" x14ac:dyDescent="0.2">
      <c r="B31057" s="88"/>
      <c r="C31057" s="88"/>
      <c r="D31057" s="88"/>
      <c r="E31057" s="88"/>
      <c r="F31057" s="88"/>
      <c r="G31057" s="88"/>
      <c r="H31057" s="88"/>
      <c r="I31057" s="88"/>
      <c r="J31057" s="88"/>
      <c r="K31057" s="88"/>
    </row>
    <row r="31058" spans="2:11" hidden="1" x14ac:dyDescent="0.2">
      <c r="B31058" s="88"/>
      <c r="C31058" s="88"/>
      <c r="D31058" s="88"/>
      <c r="E31058" s="88"/>
      <c r="F31058" s="88"/>
      <c r="G31058" s="88"/>
      <c r="H31058" s="88"/>
      <c r="I31058" s="88"/>
      <c r="J31058" s="88"/>
      <c r="K31058" s="88"/>
    </row>
    <row r="31059" spans="2:11" hidden="1" x14ac:dyDescent="0.2">
      <c r="B31059" s="88"/>
      <c r="C31059" s="88"/>
      <c r="D31059" s="88"/>
      <c r="E31059" s="88"/>
      <c r="F31059" s="88"/>
      <c r="G31059" s="88"/>
      <c r="H31059" s="88"/>
      <c r="I31059" s="88"/>
      <c r="J31059" s="88"/>
      <c r="K31059" s="88"/>
    </row>
    <row r="31060" spans="2:11" hidden="1" x14ac:dyDescent="0.2">
      <c r="B31060" s="88"/>
      <c r="C31060" s="88"/>
      <c r="D31060" s="88"/>
      <c r="E31060" s="88"/>
      <c r="F31060" s="88"/>
      <c r="G31060" s="88"/>
      <c r="H31060" s="88"/>
      <c r="I31060" s="88"/>
      <c r="J31060" s="88"/>
      <c r="K31060" s="88"/>
    </row>
    <row r="31061" spans="2:11" hidden="1" x14ac:dyDescent="0.2">
      <c r="B31061" s="88"/>
      <c r="C31061" s="88"/>
      <c r="D31061" s="88"/>
      <c r="E31061" s="88"/>
      <c r="F31061" s="88"/>
      <c r="G31061" s="88"/>
      <c r="H31061" s="88"/>
      <c r="I31061" s="88"/>
      <c r="J31061" s="88"/>
      <c r="K31061" s="88"/>
    </row>
    <row r="31062" spans="2:11" hidden="1" x14ac:dyDescent="0.2">
      <c r="B31062" s="88"/>
      <c r="C31062" s="88"/>
      <c r="D31062" s="88"/>
      <c r="E31062" s="88"/>
      <c r="F31062" s="88"/>
      <c r="G31062" s="88"/>
      <c r="H31062" s="88"/>
      <c r="I31062" s="88"/>
      <c r="J31062" s="88"/>
      <c r="K31062" s="88"/>
    </row>
    <row r="31063" spans="2:11" hidden="1" x14ac:dyDescent="0.2">
      <c r="B31063" s="88"/>
      <c r="C31063" s="88"/>
      <c r="D31063" s="88"/>
      <c r="E31063" s="88"/>
      <c r="F31063" s="88"/>
      <c r="G31063" s="88"/>
      <c r="H31063" s="88"/>
      <c r="I31063" s="88"/>
      <c r="J31063" s="88"/>
      <c r="K31063" s="88"/>
    </row>
    <row r="31064" spans="2:11" hidden="1" x14ac:dyDescent="0.2">
      <c r="B31064" s="88"/>
      <c r="C31064" s="88"/>
      <c r="D31064" s="88"/>
      <c r="E31064" s="88"/>
      <c r="F31064" s="88"/>
      <c r="G31064" s="88"/>
      <c r="H31064" s="88"/>
      <c r="I31064" s="88"/>
      <c r="J31064" s="88"/>
      <c r="K31064" s="88"/>
    </row>
    <row r="31065" spans="2:11" hidden="1" x14ac:dyDescent="0.2">
      <c r="B31065" s="88"/>
      <c r="C31065" s="88"/>
      <c r="D31065" s="88"/>
      <c r="E31065" s="88"/>
      <c r="F31065" s="88"/>
      <c r="G31065" s="88"/>
      <c r="H31065" s="88"/>
      <c r="I31065" s="88"/>
      <c r="J31065" s="88"/>
      <c r="K31065" s="88"/>
    </row>
    <row r="31066" spans="2:11" hidden="1" x14ac:dyDescent="0.2">
      <c r="B31066" s="88"/>
      <c r="C31066" s="88"/>
      <c r="D31066" s="88"/>
      <c r="E31066" s="88"/>
      <c r="F31066" s="88"/>
      <c r="G31066" s="88"/>
      <c r="H31066" s="88"/>
      <c r="I31066" s="88"/>
      <c r="J31066" s="88"/>
      <c r="K31066" s="88"/>
    </row>
    <row r="31067" spans="2:11" hidden="1" x14ac:dyDescent="0.2">
      <c r="B31067" s="88"/>
      <c r="C31067" s="88"/>
      <c r="D31067" s="88"/>
      <c r="E31067" s="88"/>
      <c r="F31067" s="88"/>
      <c r="G31067" s="88"/>
      <c r="H31067" s="88"/>
      <c r="I31067" s="88"/>
      <c r="J31067" s="88"/>
      <c r="K31067" s="88"/>
    </row>
    <row r="31068" spans="2:11" hidden="1" x14ac:dyDescent="0.2">
      <c r="B31068" s="88"/>
      <c r="C31068" s="88"/>
      <c r="D31068" s="88"/>
      <c r="E31068" s="88"/>
      <c r="F31068" s="88"/>
      <c r="G31068" s="88"/>
      <c r="H31068" s="88"/>
      <c r="I31068" s="88"/>
      <c r="J31068" s="88"/>
      <c r="K31068" s="88"/>
    </row>
    <row r="31069" spans="2:11" hidden="1" x14ac:dyDescent="0.2">
      <c r="B31069" s="88"/>
      <c r="C31069" s="88"/>
      <c r="D31069" s="88"/>
      <c r="E31069" s="88"/>
      <c r="F31069" s="88"/>
      <c r="G31069" s="88"/>
      <c r="H31069" s="88"/>
      <c r="I31069" s="88"/>
      <c r="J31069" s="88"/>
      <c r="K31069" s="88"/>
    </row>
    <row r="31070" spans="2:11" hidden="1" x14ac:dyDescent="0.2">
      <c r="B31070" s="88"/>
      <c r="C31070" s="88"/>
      <c r="D31070" s="88"/>
      <c r="E31070" s="88"/>
      <c r="F31070" s="88"/>
      <c r="G31070" s="88"/>
      <c r="H31070" s="88"/>
      <c r="I31070" s="88"/>
      <c r="J31070" s="88"/>
      <c r="K31070" s="88"/>
    </row>
    <row r="31071" spans="2:11" hidden="1" x14ac:dyDescent="0.2">
      <c r="B31071" s="88"/>
      <c r="C31071" s="88"/>
      <c r="D31071" s="88"/>
      <c r="E31071" s="88"/>
      <c r="F31071" s="88"/>
      <c r="G31071" s="88"/>
      <c r="H31071" s="88"/>
      <c r="I31071" s="88"/>
      <c r="J31071" s="88"/>
      <c r="K31071" s="88"/>
    </row>
    <row r="31072" spans="2:11" hidden="1" x14ac:dyDescent="0.2">
      <c r="B31072" s="88"/>
      <c r="C31072" s="88"/>
      <c r="D31072" s="88"/>
      <c r="E31072" s="88"/>
      <c r="F31072" s="88"/>
      <c r="G31072" s="88"/>
      <c r="H31072" s="88"/>
      <c r="I31072" s="88"/>
      <c r="J31072" s="88"/>
      <c r="K31072" s="88"/>
    </row>
    <row r="31073" spans="2:11" hidden="1" x14ac:dyDescent="0.2">
      <c r="B31073" s="88"/>
      <c r="C31073" s="88"/>
      <c r="D31073" s="88"/>
      <c r="E31073" s="88"/>
      <c r="F31073" s="88"/>
      <c r="G31073" s="88"/>
      <c r="H31073" s="88"/>
      <c r="I31073" s="88"/>
      <c r="J31073" s="88"/>
      <c r="K31073" s="88"/>
    </row>
    <row r="31074" spans="2:11" hidden="1" x14ac:dyDescent="0.2">
      <c r="B31074" s="88"/>
      <c r="C31074" s="88"/>
      <c r="D31074" s="88"/>
      <c r="E31074" s="88"/>
      <c r="F31074" s="88"/>
      <c r="G31074" s="88"/>
      <c r="H31074" s="88"/>
      <c r="I31074" s="88"/>
      <c r="J31074" s="88"/>
      <c r="K31074" s="88"/>
    </row>
    <row r="31075" spans="2:11" hidden="1" x14ac:dyDescent="0.2">
      <c r="B31075" s="88"/>
      <c r="C31075" s="88"/>
      <c r="D31075" s="88"/>
      <c r="E31075" s="88"/>
      <c r="F31075" s="88"/>
      <c r="G31075" s="88"/>
      <c r="H31075" s="88"/>
      <c r="I31075" s="88"/>
      <c r="J31075" s="88"/>
      <c r="K31075" s="88"/>
    </row>
    <row r="31076" spans="2:11" hidden="1" x14ac:dyDescent="0.2">
      <c r="B31076" s="88"/>
      <c r="C31076" s="88"/>
      <c r="D31076" s="88"/>
      <c r="E31076" s="88"/>
      <c r="F31076" s="88"/>
      <c r="G31076" s="88"/>
      <c r="H31076" s="88"/>
      <c r="I31076" s="88"/>
      <c r="J31076" s="88"/>
      <c r="K31076" s="88"/>
    </row>
    <row r="31077" spans="2:11" hidden="1" x14ac:dyDescent="0.2">
      <c r="B31077" s="88"/>
      <c r="C31077" s="88"/>
      <c r="D31077" s="88"/>
      <c r="E31077" s="88"/>
      <c r="F31077" s="88"/>
      <c r="G31077" s="88"/>
      <c r="H31077" s="88"/>
      <c r="I31077" s="88"/>
      <c r="J31077" s="88"/>
      <c r="K31077" s="88"/>
    </row>
    <row r="31078" spans="2:11" hidden="1" x14ac:dyDescent="0.2">
      <c r="B31078" s="88"/>
      <c r="C31078" s="88"/>
      <c r="D31078" s="88"/>
      <c r="E31078" s="88"/>
      <c r="F31078" s="88"/>
      <c r="G31078" s="88"/>
      <c r="H31078" s="88"/>
      <c r="I31078" s="88"/>
      <c r="J31078" s="88"/>
      <c r="K31078" s="88"/>
    </row>
    <row r="31079" spans="2:11" hidden="1" x14ac:dyDescent="0.2">
      <c r="B31079" s="88"/>
      <c r="C31079" s="88"/>
      <c r="D31079" s="88"/>
      <c r="E31079" s="88"/>
      <c r="F31079" s="88"/>
      <c r="G31079" s="88"/>
      <c r="H31079" s="88"/>
      <c r="I31079" s="88"/>
      <c r="J31079" s="88"/>
      <c r="K31079" s="88"/>
    </row>
    <row r="31080" spans="2:11" hidden="1" x14ac:dyDescent="0.2">
      <c r="B31080" s="88"/>
      <c r="C31080" s="88"/>
      <c r="D31080" s="88"/>
      <c r="E31080" s="88"/>
      <c r="F31080" s="88"/>
      <c r="G31080" s="88"/>
      <c r="H31080" s="88"/>
      <c r="I31080" s="88"/>
      <c r="J31080" s="88"/>
      <c r="K31080" s="88"/>
    </row>
    <row r="31081" spans="2:11" hidden="1" x14ac:dyDescent="0.2">
      <c r="B31081" s="88"/>
      <c r="C31081" s="88"/>
      <c r="D31081" s="88"/>
      <c r="E31081" s="88"/>
      <c r="F31081" s="88"/>
      <c r="G31081" s="88"/>
      <c r="H31081" s="88"/>
      <c r="I31081" s="88"/>
      <c r="J31081" s="88"/>
      <c r="K31081" s="88"/>
    </row>
    <row r="31082" spans="2:11" hidden="1" x14ac:dyDescent="0.2">
      <c r="B31082" s="88"/>
      <c r="C31082" s="88"/>
      <c r="D31082" s="88"/>
      <c r="E31082" s="88"/>
      <c r="F31082" s="88"/>
      <c r="G31082" s="88"/>
      <c r="H31082" s="88"/>
      <c r="I31082" s="88"/>
      <c r="J31082" s="88"/>
      <c r="K31082" s="88"/>
    </row>
    <row r="31083" spans="2:11" hidden="1" x14ac:dyDescent="0.2">
      <c r="B31083" s="88"/>
      <c r="C31083" s="88"/>
      <c r="D31083" s="88"/>
      <c r="E31083" s="88"/>
      <c r="F31083" s="88"/>
      <c r="G31083" s="88"/>
      <c r="H31083" s="88"/>
      <c r="I31083" s="88"/>
      <c r="J31083" s="88"/>
      <c r="K31083" s="88"/>
    </row>
    <row r="31084" spans="2:11" hidden="1" x14ac:dyDescent="0.2">
      <c r="B31084" s="88"/>
      <c r="C31084" s="88"/>
      <c r="D31084" s="88"/>
      <c r="E31084" s="88"/>
      <c r="F31084" s="88"/>
      <c r="G31084" s="88"/>
      <c r="H31084" s="88"/>
      <c r="I31084" s="88"/>
      <c r="J31084" s="88"/>
      <c r="K31084" s="88"/>
    </row>
    <row r="31085" spans="2:11" hidden="1" x14ac:dyDescent="0.2">
      <c r="B31085" s="88"/>
      <c r="C31085" s="88"/>
      <c r="D31085" s="88"/>
      <c r="E31085" s="88"/>
      <c r="F31085" s="88"/>
      <c r="G31085" s="88"/>
      <c r="H31085" s="88"/>
      <c r="I31085" s="88"/>
      <c r="J31085" s="88"/>
      <c r="K31085" s="88"/>
    </row>
    <row r="31086" spans="2:11" hidden="1" x14ac:dyDescent="0.2">
      <c r="B31086" s="88"/>
      <c r="C31086" s="88"/>
      <c r="D31086" s="88"/>
      <c r="E31086" s="88"/>
      <c r="F31086" s="88"/>
      <c r="G31086" s="88"/>
      <c r="H31086" s="88"/>
      <c r="I31086" s="88"/>
      <c r="J31086" s="88"/>
      <c r="K31086" s="88"/>
    </row>
    <row r="31087" spans="2:11" hidden="1" x14ac:dyDescent="0.2">
      <c r="B31087" s="88"/>
      <c r="C31087" s="88"/>
      <c r="D31087" s="88"/>
      <c r="E31087" s="88"/>
      <c r="F31087" s="88"/>
      <c r="G31087" s="88"/>
      <c r="H31087" s="88"/>
      <c r="I31087" s="88"/>
      <c r="J31087" s="88"/>
      <c r="K31087" s="88"/>
    </row>
    <row r="31088" spans="2:11" hidden="1" x14ac:dyDescent="0.2">
      <c r="B31088" s="88"/>
      <c r="C31088" s="88"/>
      <c r="D31088" s="88"/>
      <c r="E31088" s="88"/>
      <c r="F31088" s="88"/>
      <c r="G31088" s="88"/>
      <c r="H31088" s="88"/>
      <c r="I31088" s="88"/>
      <c r="J31088" s="88"/>
      <c r="K31088" s="88"/>
    </row>
    <row r="31089" spans="2:11" hidden="1" x14ac:dyDescent="0.2">
      <c r="B31089" s="88"/>
      <c r="C31089" s="88"/>
      <c r="D31089" s="88"/>
      <c r="E31089" s="88"/>
      <c r="F31089" s="88"/>
      <c r="G31089" s="88"/>
      <c r="H31089" s="88"/>
      <c r="I31089" s="88"/>
      <c r="J31089" s="88"/>
      <c r="K31089" s="88"/>
    </row>
    <row r="31090" spans="2:11" hidden="1" x14ac:dyDescent="0.2">
      <c r="B31090" s="88"/>
      <c r="C31090" s="88"/>
      <c r="D31090" s="88"/>
      <c r="E31090" s="88"/>
      <c r="F31090" s="88"/>
      <c r="G31090" s="88"/>
      <c r="H31090" s="88"/>
      <c r="I31090" s="88"/>
      <c r="J31090" s="88"/>
      <c r="K31090" s="88"/>
    </row>
    <row r="31091" spans="2:11" hidden="1" x14ac:dyDescent="0.2">
      <c r="B31091" s="88"/>
      <c r="C31091" s="88"/>
      <c r="D31091" s="88"/>
      <c r="E31091" s="88"/>
      <c r="F31091" s="88"/>
      <c r="G31091" s="88"/>
      <c r="H31091" s="88"/>
      <c r="I31091" s="88"/>
      <c r="J31091" s="88"/>
      <c r="K31091" s="88"/>
    </row>
    <row r="31092" spans="2:11" hidden="1" x14ac:dyDescent="0.2">
      <c r="B31092" s="88"/>
      <c r="C31092" s="88"/>
      <c r="D31092" s="88"/>
      <c r="E31092" s="88"/>
      <c r="F31092" s="88"/>
      <c r="G31092" s="88"/>
      <c r="H31092" s="88"/>
      <c r="I31092" s="88"/>
      <c r="J31092" s="88"/>
      <c r="K31092" s="88"/>
    </row>
    <row r="31093" spans="2:11" hidden="1" x14ac:dyDescent="0.2">
      <c r="B31093" s="88"/>
      <c r="C31093" s="88"/>
      <c r="D31093" s="88"/>
      <c r="E31093" s="88"/>
      <c r="F31093" s="88"/>
      <c r="G31093" s="88"/>
      <c r="H31093" s="88"/>
      <c r="I31093" s="88"/>
      <c r="J31093" s="88"/>
      <c r="K31093" s="88"/>
    </row>
    <row r="31094" spans="2:11" hidden="1" x14ac:dyDescent="0.2">
      <c r="B31094" s="88"/>
      <c r="C31094" s="88"/>
      <c r="D31094" s="88"/>
      <c r="E31094" s="88"/>
      <c r="F31094" s="88"/>
      <c r="G31094" s="88"/>
      <c r="H31094" s="88"/>
      <c r="I31094" s="88"/>
      <c r="J31094" s="88"/>
      <c r="K31094" s="88"/>
    </row>
    <row r="31095" spans="2:11" hidden="1" x14ac:dyDescent="0.2">
      <c r="B31095" s="88"/>
      <c r="C31095" s="88"/>
      <c r="D31095" s="88"/>
      <c r="E31095" s="88"/>
      <c r="F31095" s="88"/>
      <c r="G31095" s="88"/>
      <c r="H31095" s="88"/>
      <c r="I31095" s="88"/>
      <c r="J31095" s="88"/>
      <c r="K31095" s="88"/>
    </row>
    <row r="31096" spans="2:11" hidden="1" x14ac:dyDescent="0.2">
      <c r="B31096" s="88"/>
      <c r="C31096" s="88"/>
      <c r="D31096" s="88"/>
      <c r="E31096" s="88"/>
      <c r="F31096" s="88"/>
      <c r="G31096" s="88"/>
      <c r="H31096" s="88"/>
      <c r="I31096" s="88"/>
      <c r="J31096" s="88"/>
      <c r="K31096" s="88"/>
    </row>
    <row r="31097" spans="2:11" hidden="1" x14ac:dyDescent="0.2">
      <c r="B31097" s="88"/>
      <c r="C31097" s="88"/>
      <c r="D31097" s="88"/>
      <c r="E31097" s="88"/>
      <c r="F31097" s="88"/>
      <c r="G31097" s="88"/>
      <c r="H31097" s="88"/>
      <c r="I31097" s="88"/>
      <c r="J31097" s="88"/>
      <c r="K31097" s="88"/>
    </row>
    <row r="31098" spans="2:11" hidden="1" x14ac:dyDescent="0.2">
      <c r="B31098" s="88"/>
      <c r="C31098" s="88"/>
      <c r="D31098" s="88"/>
      <c r="E31098" s="88"/>
      <c r="F31098" s="88"/>
      <c r="G31098" s="88"/>
      <c r="H31098" s="88"/>
      <c r="I31098" s="88"/>
      <c r="J31098" s="88"/>
      <c r="K31098" s="88"/>
    </row>
    <row r="31099" spans="2:11" hidden="1" x14ac:dyDescent="0.2">
      <c r="B31099" s="88"/>
      <c r="C31099" s="88"/>
      <c r="D31099" s="88"/>
      <c r="E31099" s="88"/>
      <c r="F31099" s="88"/>
      <c r="G31099" s="88"/>
      <c r="H31099" s="88"/>
      <c r="I31099" s="88"/>
      <c r="J31099" s="88"/>
      <c r="K31099" s="88"/>
    </row>
    <row r="31100" spans="2:11" hidden="1" x14ac:dyDescent="0.2">
      <c r="B31100" s="88"/>
      <c r="C31100" s="88"/>
      <c r="D31100" s="88"/>
      <c r="E31100" s="88"/>
      <c r="F31100" s="88"/>
      <c r="G31100" s="88"/>
      <c r="H31100" s="88"/>
      <c r="I31100" s="88"/>
      <c r="J31100" s="88"/>
      <c r="K31100" s="88"/>
    </row>
    <row r="31101" spans="2:11" hidden="1" x14ac:dyDescent="0.2">
      <c r="B31101" s="88"/>
      <c r="C31101" s="88"/>
      <c r="D31101" s="88"/>
      <c r="E31101" s="88"/>
      <c r="F31101" s="88"/>
      <c r="G31101" s="88"/>
      <c r="H31101" s="88"/>
      <c r="I31101" s="88"/>
      <c r="J31101" s="88"/>
      <c r="K31101" s="88"/>
    </row>
    <row r="31102" spans="2:11" hidden="1" x14ac:dyDescent="0.2">
      <c r="B31102" s="88"/>
      <c r="C31102" s="88"/>
      <c r="D31102" s="88"/>
      <c r="E31102" s="88"/>
      <c r="F31102" s="88"/>
      <c r="G31102" s="88"/>
      <c r="H31102" s="88"/>
      <c r="I31102" s="88"/>
      <c r="J31102" s="88"/>
      <c r="K31102" s="88"/>
    </row>
    <row r="31103" spans="2:11" hidden="1" x14ac:dyDescent="0.2">
      <c r="B31103" s="88"/>
      <c r="C31103" s="88"/>
      <c r="D31103" s="88"/>
      <c r="E31103" s="88"/>
      <c r="F31103" s="88"/>
      <c r="G31103" s="88"/>
      <c r="H31103" s="88"/>
      <c r="I31103" s="88"/>
      <c r="J31103" s="88"/>
      <c r="K31103" s="88"/>
    </row>
    <row r="31104" spans="2:11" hidden="1" x14ac:dyDescent="0.2">
      <c r="B31104" s="88"/>
      <c r="C31104" s="88"/>
      <c r="D31104" s="88"/>
      <c r="E31104" s="88"/>
      <c r="F31104" s="88"/>
      <c r="G31104" s="88"/>
      <c r="H31104" s="88"/>
      <c r="I31104" s="88"/>
      <c r="J31104" s="88"/>
      <c r="K31104" s="88"/>
    </row>
    <row r="31105" spans="2:11" hidden="1" x14ac:dyDescent="0.2">
      <c r="B31105" s="88"/>
      <c r="C31105" s="88"/>
      <c r="D31105" s="88"/>
      <c r="E31105" s="88"/>
      <c r="F31105" s="88"/>
      <c r="G31105" s="88"/>
      <c r="H31105" s="88"/>
      <c r="I31105" s="88"/>
      <c r="J31105" s="88"/>
      <c r="K31105" s="88"/>
    </row>
    <row r="31106" spans="2:11" hidden="1" x14ac:dyDescent="0.2">
      <c r="B31106" s="88"/>
      <c r="C31106" s="88"/>
      <c r="D31106" s="88"/>
      <c r="E31106" s="88"/>
      <c r="F31106" s="88"/>
      <c r="G31106" s="88"/>
      <c r="H31106" s="88"/>
      <c r="I31106" s="88"/>
      <c r="J31106" s="88"/>
      <c r="K31106" s="88"/>
    </row>
    <row r="31107" spans="2:11" hidden="1" x14ac:dyDescent="0.2">
      <c r="B31107" s="88"/>
      <c r="C31107" s="88"/>
      <c r="D31107" s="88"/>
      <c r="E31107" s="88"/>
      <c r="F31107" s="88"/>
      <c r="G31107" s="88"/>
      <c r="H31107" s="88"/>
      <c r="I31107" s="88"/>
      <c r="J31107" s="88"/>
      <c r="K31107" s="88"/>
    </row>
    <row r="31108" spans="2:11" hidden="1" x14ac:dyDescent="0.2">
      <c r="B31108" s="88"/>
      <c r="C31108" s="88"/>
      <c r="D31108" s="88"/>
      <c r="E31108" s="88"/>
      <c r="F31108" s="88"/>
      <c r="G31108" s="88"/>
      <c r="H31108" s="88"/>
      <c r="I31108" s="88"/>
      <c r="J31108" s="88"/>
      <c r="K31108" s="88"/>
    </row>
    <row r="31109" spans="2:11" hidden="1" x14ac:dyDescent="0.2">
      <c r="B31109" s="88"/>
      <c r="C31109" s="88"/>
      <c r="D31109" s="88"/>
      <c r="E31109" s="88"/>
      <c r="F31109" s="88"/>
      <c r="G31109" s="88"/>
      <c r="H31109" s="88"/>
      <c r="I31109" s="88"/>
      <c r="J31109" s="88"/>
      <c r="K31109" s="88"/>
    </row>
    <row r="31110" spans="2:11" hidden="1" x14ac:dyDescent="0.2">
      <c r="B31110" s="88"/>
      <c r="C31110" s="88"/>
      <c r="D31110" s="88"/>
      <c r="E31110" s="88"/>
      <c r="F31110" s="88"/>
      <c r="G31110" s="88"/>
      <c r="H31110" s="88"/>
      <c r="I31110" s="88"/>
      <c r="J31110" s="88"/>
      <c r="K31110" s="88"/>
    </row>
    <row r="31111" spans="2:11" hidden="1" x14ac:dyDescent="0.2">
      <c r="B31111" s="88"/>
      <c r="C31111" s="88"/>
      <c r="D31111" s="88"/>
      <c r="E31111" s="88"/>
      <c r="F31111" s="88"/>
      <c r="G31111" s="88"/>
      <c r="H31111" s="88"/>
      <c r="I31111" s="88"/>
      <c r="J31111" s="88"/>
      <c r="K31111" s="88"/>
    </row>
    <row r="31112" spans="2:11" hidden="1" x14ac:dyDescent="0.2">
      <c r="B31112" s="88"/>
      <c r="C31112" s="88"/>
      <c r="D31112" s="88"/>
      <c r="E31112" s="88"/>
      <c r="F31112" s="88"/>
      <c r="G31112" s="88"/>
      <c r="H31112" s="88"/>
      <c r="I31112" s="88"/>
      <c r="J31112" s="88"/>
      <c r="K31112" s="88"/>
    </row>
    <row r="31113" spans="2:11" hidden="1" x14ac:dyDescent="0.2">
      <c r="B31113" s="88"/>
      <c r="C31113" s="88"/>
      <c r="D31113" s="88"/>
      <c r="E31113" s="88"/>
      <c r="F31113" s="88"/>
      <c r="G31113" s="88"/>
      <c r="H31113" s="88"/>
      <c r="I31113" s="88"/>
      <c r="J31113" s="88"/>
      <c r="K31113" s="88"/>
    </row>
    <row r="31114" spans="2:11" hidden="1" x14ac:dyDescent="0.2">
      <c r="B31114" s="88"/>
      <c r="C31114" s="88"/>
      <c r="D31114" s="88"/>
      <c r="E31114" s="88"/>
      <c r="F31114" s="88"/>
      <c r="G31114" s="88"/>
      <c r="H31114" s="88"/>
      <c r="I31114" s="88"/>
      <c r="J31114" s="88"/>
      <c r="K31114" s="88"/>
    </row>
    <row r="31115" spans="2:11" hidden="1" x14ac:dyDescent="0.2">
      <c r="B31115" s="88"/>
      <c r="C31115" s="88"/>
      <c r="D31115" s="88"/>
      <c r="E31115" s="88"/>
      <c r="F31115" s="88"/>
      <c r="G31115" s="88"/>
      <c r="H31115" s="88"/>
      <c r="I31115" s="88"/>
      <c r="J31115" s="88"/>
      <c r="K31115" s="88"/>
    </row>
    <row r="31116" spans="2:11" hidden="1" x14ac:dyDescent="0.2">
      <c r="B31116" s="88"/>
      <c r="C31116" s="88"/>
      <c r="D31116" s="88"/>
      <c r="E31116" s="88"/>
      <c r="F31116" s="88"/>
      <c r="G31116" s="88"/>
      <c r="H31116" s="88"/>
      <c r="I31116" s="88"/>
      <c r="J31116" s="88"/>
      <c r="K31116" s="88"/>
    </row>
    <row r="31117" spans="2:11" hidden="1" x14ac:dyDescent="0.2">
      <c r="B31117" s="88"/>
      <c r="C31117" s="88"/>
      <c r="D31117" s="88"/>
      <c r="E31117" s="88"/>
      <c r="F31117" s="88"/>
      <c r="G31117" s="88"/>
      <c r="H31117" s="88"/>
      <c r="I31117" s="88"/>
      <c r="J31117" s="88"/>
      <c r="K31117" s="88"/>
    </row>
    <row r="31118" spans="2:11" hidden="1" x14ac:dyDescent="0.2">
      <c r="B31118" s="88"/>
      <c r="C31118" s="88"/>
      <c r="D31118" s="88"/>
      <c r="E31118" s="88"/>
      <c r="F31118" s="88"/>
      <c r="G31118" s="88"/>
      <c r="H31118" s="88"/>
      <c r="I31118" s="88"/>
      <c r="J31118" s="88"/>
      <c r="K31118" s="88"/>
    </row>
    <row r="31119" spans="2:11" hidden="1" x14ac:dyDescent="0.2">
      <c r="B31119" s="88"/>
      <c r="C31119" s="88"/>
      <c r="D31119" s="88"/>
      <c r="E31119" s="88"/>
      <c r="F31119" s="88"/>
      <c r="G31119" s="88"/>
      <c r="H31119" s="88"/>
      <c r="I31119" s="88"/>
      <c r="J31119" s="88"/>
      <c r="K31119" s="88"/>
    </row>
    <row r="31120" spans="2:11" hidden="1" x14ac:dyDescent="0.2">
      <c r="B31120" s="88"/>
      <c r="C31120" s="88"/>
      <c r="D31120" s="88"/>
      <c r="E31120" s="88"/>
      <c r="F31120" s="88"/>
      <c r="G31120" s="88"/>
      <c r="H31120" s="88"/>
      <c r="I31120" s="88"/>
      <c r="J31120" s="88"/>
      <c r="K31120" s="88"/>
    </row>
    <row r="31121" spans="2:11" hidden="1" x14ac:dyDescent="0.2">
      <c r="B31121" s="88"/>
      <c r="C31121" s="88"/>
      <c r="D31121" s="88"/>
      <c r="E31121" s="88"/>
      <c r="F31121" s="88"/>
      <c r="G31121" s="88"/>
      <c r="H31121" s="88"/>
      <c r="I31121" s="88"/>
      <c r="J31121" s="88"/>
      <c r="K31121" s="88"/>
    </row>
    <row r="31122" spans="2:11" hidden="1" x14ac:dyDescent="0.2">
      <c r="B31122" s="88"/>
      <c r="C31122" s="88"/>
      <c r="D31122" s="88"/>
      <c r="E31122" s="88"/>
      <c r="F31122" s="88"/>
      <c r="G31122" s="88"/>
      <c r="H31122" s="88"/>
      <c r="I31122" s="88"/>
      <c r="J31122" s="88"/>
      <c r="K31122" s="88"/>
    </row>
    <row r="31123" spans="2:11" hidden="1" x14ac:dyDescent="0.2">
      <c r="B31123" s="88"/>
      <c r="C31123" s="88"/>
      <c r="D31123" s="88"/>
      <c r="E31123" s="88"/>
      <c r="F31123" s="88"/>
      <c r="G31123" s="88"/>
      <c r="H31123" s="88"/>
      <c r="I31123" s="88"/>
      <c r="J31123" s="88"/>
      <c r="K31123" s="88"/>
    </row>
    <row r="31124" spans="2:11" hidden="1" x14ac:dyDescent="0.2">
      <c r="B31124" s="88"/>
      <c r="C31124" s="88"/>
      <c r="D31124" s="88"/>
      <c r="E31124" s="88"/>
      <c r="F31124" s="88"/>
      <c r="G31124" s="88"/>
      <c r="H31124" s="88"/>
      <c r="I31124" s="88"/>
      <c r="J31124" s="88"/>
      <c r="K31124" s="88"/>
    </row>
    <row r="31125" spans="2:11" hidden="1" x14ac:dyDescent="0.2">
      <c r="B31125" s="88"/>
      <c r="C31125" s="88"/>
      <c r="D31125" s="88"/>
      <c r="E31125" s="88"/>
      <c r="F31125" s="88"/>
      <c r="G31125" s="88"/>
      <c r="H31125" s="88"/>
      <c r="I31125" s="88"/>
      <c r="J31125" s="88"/>
      <c r="K31125" s="88"/>
    </row>
    <row r="31126" spans="2:11" hidden="1" x14ac:dyDescent="0.2">
      <c r="B31126" s="88"/>
      <c r="C31126" s="88"/>
      <c r="D31126" s="88"/>
      <c r="E31126" s="88"/>
      <c r="F31126" s="88"/>
      <c r="G31126" s="88"/>
      <c r="H31126" s="88"/>
      <c r="I31126" s="88"/>
      <c r="J31126" s="88"/>
      <c r="K31126" s="88"/>
    </row>
    <row r="31127" spans="2:11" hidden="1" x14ac:dyDescent="0.2">
      <c r="B31127" s="88"/>
      <c r="C31127" s="88"/>
      <c r="D31127" s="88"/>
      <c r="E31127" s="88"/>
      <c r="F31127" s="88"/>
      <c r="G31127" s="88"/>
      <c r="H31127" s="88"/>
      <c r="I31127" s="88"/>
      <c r="J31127" s="88"/>
      <c r="K31127" s="88"/>
    </row>
    <row r="31128" spans="2:11" hidden="1" x14ac:dyDescent="0.2">
      <c r="B31128" s="88"/>
      <c r="C31128" s="88"/>
      <c r="D31128" s="88"/>
      <c r="E31128" s="88"/>
      <c r="F31128" s="88"/>
      <c r="G31128" s="88"/>
      <c r="H31128" s="88"/>
      <c r="I31128" s="88"/>
      <c r="J31128" s="88"/>
      <c r="K31128" s="88"/>
    </row>
    <row r="31129" spans="2:11" hidden="1" x14ac:dyDescent="0.2">
      <c r="B31129" s="88"/>
      <c r="C31129" s="88"/>
      <c r="D31129" s="88"/>
      <c r="E31129" s="88"/>
      <c r="F31129" s="88"/>
      <c r="G31129" s="88"/>
      <c r="H31129" s="88"/>
      <c r="I31129" s="88"/>
      <c r="J31129" s="88"/>
      <c r="K31129" s="88"/>
    </row>
    <row r="31130" spans="2:11" hidden="1" x14ac:dyDescent="0.2">
      <c r="B31130" s="88"/>
      <c r="C31130" s="88"/>
      <c r="D31130" s="88"/>
      <c r="E31130" s="88"/>
      <c r="F31130" s="88"/>
      <c r="G31130" s="88"/>
      <c r="H31130" s="88"/>
      <c r="I31130" s="88"/>
      <c r="J31130" s="88"/>
      <c r="K31130" s="88"/>
    </row>
    <row r="31131" spans="2:11" hidden="1" x14ac:dyDescent="0.2">
      <c r="B31131" s="88"/>
      <c r="C31131" s="88"/>
      <c r="D31131" s="88"/>
      <c r="E31131" s="88"/>
      <c r="F31131" s="88"/>
      <c r="G31131" s="88"/>
      <c r="H31131" s="88"/>
      <c r="I31131" s="88"/>
      <c r="J31131" s="88"/>
      <c r="K31131" s="88"/>
    </row>
    <row r="31132" spans="2:11" hidden="1" x14ac:dyDescent="0.2">
      <c r="B31132" s="88"/>
      <c r="C31132" s="88"/>
      <c r="D31132" s="88"/>
      <c r="E31132" s="88"/>
      <c r="F31132" s="88"/>
      <c r="G31132" s="88"/>
      <c r="H31132" s="88"/>
      <c r="I31132" s="88"/>
      <c r="J31132" s="88"/>
      <c r="K31132" s="88"/>
    </row>
    <row r="31133" spans="2:11" hidden="1" x14ac:dyDescent="0.2">
      <c r="B31133" s="88"/>
      <c r="C31133" s="88"/>
      <c r="D31133" s="88"/>
      <c r="E31133" s="88"/>
      <c r="F31133" s="88"/>
      <c r="G31133" s="88"/>
      <c r="H31133" s="88"/>
      <c r="I31133" s="88"/>
      <c r="J31133" s="88"/>
      <c r="K31133" s="88"/>
    </row>
    <row r="31134" spans="2:11" hidden="1" x14ac:dyDescent="0.2">
      <c r="B31134" s="88"/>
      <c r="C31134" s="88"/>
      <c r="D31134" s="88"/>
      <c r="E31134" s="88"/>
      <c r="F31134" s="88"/>
      <c r="G31134" s="88"/>
      <c r="H31134" s="88"/>
      <c r="I31134" s="88"/>
      <c r="J31134" s="88"/>
      <c r="K31134" s="88"/>
    </row>
    <row r="31135" spans="2:11" hidden="1" x14ac:dyDescent="0.2">
      <c r="B31135" s="88"/>
      <c r="C31135" s="88"/>
      <c r="D31135" s="88"/>
      <c r="E31135" s="88"/>
      <c r="F31135" s="88"/>
      <c r="G31135" s="88"/>
      <c r="H31135" s="88"/>
      <c r="I31135" s="88"/>
      <c r="J31135" s="88"/>
      <c r="K31135" s="88"/>
    </row>
    <row r="31136" spans="2:11" hidden="1" x14ac:dyDescent="0.2">
      <c r="B31136" s="88"/>
      <c r="C31136" s="88"/>
      <c r="D31136" s="88"/>
      <c r="E31136" s="88"/>
      <c r="F31136" s="88"/>
      <c r="G31136" s="88"/>
      <c r="H31136" s="88"/>
      <c r="I31136" s="88"/>
      <c r="J31136" s="88"/>
      <c r="K31136" s="88"/>
    </row>
    <row r="31137" spans="2:11" hidden="1" x14ac:dyDescent="0.2">
      <c r="B31137" s="88"/>
      <c r="C31137" s="88"/>
      <c r="D31137" s="88"/>
      <c r="E31137" s="88"/>
      <c r="F31137" s="88"/>
      <c r="G31137" s="88"/>
      <c r="H31137" s="88"/>
      <c r="I31137" s="88"/>
      <c r="J31137" s="88"/>
      <c r="K31137" s="88"/>
    </row>
    <row r="31138" spans="2:11" hidden="1" x14ac:dyDescent="0.2">
      <c r="B31138" s="88"/>
      <c r="C31138" s="88"/>
      <c r="D31138" s="88"/>
      <c r="E31138" s="88"/>
      <c r="F31138" s="88"/>
      <c r="G31138" s="88"/>
      <c r="H31138" s="88"/>
      <c r="I31138" s="88"/>
      <c r="J31138" s="88"/>
      <c r="K31138" s="88"/>
    </row>
    <row r="31139" spans="2:11" hidden="1" x14ac:dyDescent="0.2">
      <c r="B31139" s="88"/>
      <c r="C31139" s="88"/>
      <c r="D31139" s="88"/>
      <c r="E31139" s="88"/>
      <c r="F31139" s="88"/>
      <c r="G31139" s="88"/>
      <c r="H31139" s="88"/>
      <c r="I31139" s="88"/>
      <c r="J31139" s="88"/>
      <c r="K31139" s="88"/>
    </row>
    <row r="31140" spans="2:11" hidden="1" x14ac:dyDescent="0.2">
      <c r="B31140" s="88"/>
      <c r="C31140" s="88"/>
      <c r="D31140" s="88"/>
      <c r="E31140" s="88"/>
      <c r="F31140" s="88"/>
      <c r="G31140" s="88"/>
      <c r="H31140" s="88"/>
      <c r="I31140" s="88"/>
      <c r="J31140" s="88"/>
      <c r="K31140" s="88"/>
    </row>
    <row r="31141" spans="2:11" hidden="1" x14ac:dyDescent="0.2">
      <c r="B31141" s="88"/>
      <c r="C31141" s="88"/>
      <c r="D31141" s="88"/>
      <c r="E31141" s="88"/>
      <c r="F31141" s="88"/>
      <c r="G31141" s="88"/>
      <c r="H31141" s="88"/>
      <c r="I31141" s="88"/>
      <c r="J31141" s="88"/>
      <c r="K31141" s="88"/>
    </row>
    <row r="31142" spans="2:11" hidden="1" x14ac:dyDescent="0.2">
      <c r="B31142" s="88"/>
      <c r="C31142" s="88"/>
      <c r="D31142" s="88"/>
      <c r="E31142" s="88"/>
      <c r="F31142" s="88"/>
      <c r="G31142" s="88"/>
      <c r="H31142" s="88"/>
      <c r="I31142" s="88"/>
      <c r="J31142" s="88"/>
      <c r="K31142" s="88"/>
    </row>
    <row r="31143" spans="2:11" hidden="1" x14ac:dyDescent="0.2">
      <c r="B31143" s="88"/>
      <c r="C31143" s="88"/>
      <c r="D31143" s="88"/>
      <c r="E31143" s="88"/>
      <c r="F31143" s="88"/>
      <c r="G31143" s="88"/>
      <c r="H31143" s="88"/>
      <c r="I31143" s="88"/>
      <c r="J31143" s="88"/>
      <c r="K31143" s="88"/>
    </row>
    <row r="31144" spans="2:11" hidden="1" x14ac:dyDescent="0.2">
      <c r="B31144" s="88"/>
      <c r="C31144" s="88"/>
      <c r="D31144" s="88"/>
      <c r="E31144" s="88"/>
      <c r="F31144" s="88"/>
      <c r="G31144" s="88"/>
      <c r="H31144" s="88"/>
      <c r="I31144" s="88"/>
      <c r="J31144" s="88"/>
      <c r="K31144" s="88"/>
    </row>
    <row r="31145" spans="2:11" hidden="1" x14ac:dyDescent="0.2">
      <c r="B31145" s="88"/>
      <c r="C31145" s="88"/>
      <c r="D31145" s="88"/>
      <c r="E31145" s="88"/>
      <c r="F31145" s="88"/>
      <c r="G31145" s="88"/>
      <c r="H31145" s="88"/>
      <c r="I31145" s="88"/>
      <c r="J31145" s="88"/>
      <c r="K31145" s="88"/>
    </row>
    <row r="31146" spans="2:11" hidden="1" x14ac:dyDescent="0.2">
      <c r="B31146" s="88"/>
      <c r="C31146" s="88"/>
      <c r="D31146" s="88"/>
      <c r="E31146" s="88"/>
      <c r="F31146" s="88"/>
      <c r="G31146" s="88"/>
      <c r="H31146" s="88"/>
      <c r="I31146" s="88"/>
      <c r="J31146" s="88"/>
      <c r="K31146" s="88"/>
    </row>
    <row r="31147" spans="2:11" hidden="1" x14ac:dyDescent="0.2">
      <c r="B31147" s="88"/>
      <c r="C31147" s="88"/>
      <c r="D31147" s="88"/>
      <c r="E31147" s="88"/>
      <c r="F31147" s="88"/>
      <c r="G31147" s="88"/>
      <c r="H31147" s="88"/>
      <c r="I31147" s="88"/>
      <c r="J31147" s="88"/>
      <c r="K31147" s="88"/>
    </row>
    <row r="31148" spans="2:11" hidden="1" x14ac:dyDescent="0.2">
      <c r="B31148" s="88"/>
      <c r="C31148" s="88"/>
      <c r="D31148" s="88"/>
      <c r="E31148" s="88"/>
      <c r="F31148" s="88"/>
      <c r="G31148" s="88"/>
      <c r="H31148" s="88"/>
      <c r="I31148" s="88"/>
      <c r="J31148" s="88"/>
      <c r="K31148" s="88"/>
    </row>
    <row r="31149" spans="2:11" hidden="1" x14ac:dyDescent="0.2">
      <c r="B31149" s="88"/>
      <c r="C31149" s="88"/>
      <c r="D31149" s="88"/>
      <c r="E31149" s="88"/>
      <c r="F31149" s="88"/>
      <c r="G31149" s="88"/>
      <c r="H31149" s="88"/>
      <c r="I31149" s="88"/>
      <c r="J31149" s="88"/>
      <c r="K31149" s="88"/>
    </row>
    <row r="31150" spans="2:11" hidden="1" x14ac:dyDescent="0.2">
      <c r="B31150" s="88"/>
      <c r="C31150" s="88"/>
      <c r="D31150" s="88"/>
      <c r="E31150" s="88"/>
      <c r="F31150" s="88"/>
      <c r="G31150" s="88"/>
      <c r="H31150" s="88"/>
      <c r="I31150" s="88"/>
      <c r="J31150" s="88"/>
      <c r="K31150" s="88"/>
    </row>
    <row r="31151" spans="2:11" hidden="1" x14ac:dyDescent="0.2">
      <c r="B31151" s="88"/>
      <c r="C31151" s="88"/>
      <c r="D31151" s="88"/>
      <c r="E31151" s="88"/>
      <c r="F31151" s="88"/>
      <c r="G31151" s="88"/>
      <c r="H31151" s="88"/>
      <c r="I31151" s="88"/>
      <c r="J31151" s="88"/>
      <c r="K31151" s="88"/>
    </row>
    <row r="31152" spans="2:11" hidden="1" x14ac:dyDescent="0.2">
      <c r="B31152" s="88"/>
      <c r="C31152" s="88"/>
      <c r="D31152" s="88"/>
      <c r="E31152" s="88"/>
      <c r="F31152" s="88"/>
      <c r="G31152" s="88"/>
      <c r="H31152" s="88"/>
      <c r="I31152" s="88"/>
      <c r="J31152" s="88"/>
      <c r="K31152" s="88"/>
    </row>
    <row r="31153" spans="2:11" hidden="1" x14ac:dyDescent="0.2">
      <c r="B31153" s="88"/>
      <c r="C31153" s="88"/>
      <c r="D31153" s="88"/>
      <c r="E31153" s="88"/>
      <c r="F31153" s="88"/>
      <c r="G31153" s="88"/>
      <c r="H31153" s="88"/>
      <c r="I31153" s="88"/>
      <c r="J31153" s="88"/>
      <c r="K31153" s="88"/>
    </row>
    <row r="31154" spans="2:11" hidden="1" x14ac:dyDescent="0.2">
      <c r="B31154" s="88"/>
      <c r="C31154" s="88"/>
      <c r="D31154" s="88"/>
      <c r="E31154" s="88"/>
      <c r="F31154" s="88"/>
      <c r="G31154" s="88"/>
      <c r="H31154" s="88"/>
      <c r="I31154" s="88"/>
      <c r="J31154" s="88"/>
      <c r="K31154" s="88"/>
    </row>
    <row r="31155" spans="2:11" hidden="1" x14ac:dyDescent="0.2">
      <c r="B31155" s="88"/>
      <c r="C31155" s="88"/>
      <c r="D31155" s="88"/>
      <c r="E31155" s="88"/>
      <c r="F31155" s="88"/>
      <c r="G31155" s="88"/>
      <c r="H31155" s="88"/>
      <c r="I31155" s="88"/>
      <c r="J31155" s="88"/>
      <c r="K31155" s="88"/>
    </row>
    <row r="31156" spans="2:11" hidden="1" x14ac:dyDescent="0.2">
      <c r="B31156" s="88"/>
      <c r="C31156" s="88"/>
      <c r="D31156" s="88"/>
      <c r="E31156" s="88"/>
      <c r="F31156" s="88"/>
      <c r="G31156" s="88"/>
      <c r="H31156" s="88"/>
      <c r="I31156" s="88"/>
      <c r="J31156" s="88"/>
      <c r="K31156" s="88"/>
    </row>
    <row r="31157" spans="2:11" hidden="1" x14ac:dyDescent="0.2">
      <c r="B31157" s="88"/>
      <c r="C31157" s="88"/>
      <c r="D31157" s="88"/>
      <c r="E31157" s="88"/>
      <c r="F31157" s="88"/>
      <c r="G31157" s="88"/>
      <c r="H31157" s="88"/>
      <c r="I31157" s="88"/>
      <c r="J31157" s="88"/>
      <c r="K31157" s="88"/>
    </row>
    <row r="31158" spans="2:11" hidden="1" x14ac:dyDescent="0.2">
      <c r="B31158" s="88"/>
      <c r="C31158" s="88"/>
      <c r="D31158" s="88"/>
      <c r="E31158" s="88"/>
      <c r="F31158" s="88"/>
      <c r="G31158" s="88"/>
      <c r="H31158" s="88"/>
      <c r="I31158" s="88"/>
      <c r="J31158" s="88"/>
      <c r="K31158" s="88"/>
    </row>
    <row r="31159" spans="2:11" hidden="1" x14ac:dyDescent="0.2">
      <c r="B31159" s="88"/>
      <c r="C31159" s="88"/>
      <c r="D31159" s="88"/>
      <c r="E31159" s="88"/>
      <c r="F31159" s="88"/>
      <c r="G31159" s="88"/>
      <c r="H31159" s="88"/>
      <c r="I31159" s="88"/>
      <c r="J31159" s="88"/>
      <c r="K31159" s="88"/>
    </row>
    <row r="31160" spans="2:11" hidden="1" x14ac:dyDescent="0.2">
      <c r="B31160" s="88"/>
      <c r="C31160" s="88"/>
      <c r="D31160" s="88"/>
      <c r="E31160" s="88"/>
      <c r="F31160" s="88"/>
      <c r="G31160" s="88"/>
      <c r="H31160" s="88"/>
      <c r="I31160" s="88"/>
      <c r="J31160" s="88"/>
      <c r="K31160" s="88"/>
    </row>
    <row r="31161" spans="2:11" hidden="1" x14ac:dyDescent="0.2">
      <c r="B31161" s="88"/>
      <c r="C31161" s="88"/>
      <c r="D31161" s="88"/>
      <c r="E31161" s="88"/>
      <c r="F31161" s="88"/>
      <c r="G31161" s="88"/>
      <c r="H31161" s="88"/>
      <c r="I31161" s="88"/>
      <c r="J31161" s="88"/>
      <c r="K31161" s="88"/>
    </row>
    <row r="31162" spans="2:11" hidden="1" x14ac:dyDescent="0.2">
      <c r="B31162" s="88"/>
      <c r="C31162" s="88"/>
      <c r="D31162" s="88"/>
      <c r="E31162" s="88"/>
      <c r="F31162" s="88"/>
      <c r="G31162" s="88"/>
      <c r="H31162" s="88"/>
      <c r="I31162" s="88"/>
      <c r="J31162" s="88"/>
      <c r="K31162" s="88"/>
    </row>
    <row r="31163" spans="2:11" hidden="1" x14ac:dyDescent="0.2">
      <c r="B31163" s="88"/>
      <c r="C31163" s="88"/>
      <c r="D31163" s="88"/>
      <c r="E31163" s="88"/>
      <c r="F31163" s="88"/>
      <c r="G31163" s="88"/>
      <c r="H31163" s="88"/>
      <c r="I31163" s="88"/>
      <c r="J31163" s="88"/>
      <c r="K31163" s="88"/>
    </row>
    <row r="31164" spans="2:11" hidden="1" x14ac:dyDescent="0.2">
      <c r="B31164" s="88"/>
      <c r="C31164" s="88"/>
      <c r="D31164" s="88"/>
      <c r="E31164" s="88"/>
      <c r="F31164" s="88"/>
      <c r="G31164" s="88"/>
      <c r="H31164" s="88"/>
      <c r="I31164" s="88"/>
      <c r="J31164" s="88"/>
      <c r="K31164" s="88"/>
    </row>
    <row r="31165" spans="2:11" hidden="1" x14ac:dyDescent="0.2">
      <c r="B31165" s="88"/>
      <c r="C31165" s="88"/>
      <c r="D31165" s="88"/>
      <c r="E31165" s="88"/>
      <c r="F31165" s="88"/>
      <c r="G31165" s="88"/>
      <c r="H31165" s="88"/>
      <c r="I31165" s="88"/>
      <c r="J31165" s="88"/>
      <c r="K31165" s="88"/>
    </row>
    <row r="31166" spans="2:11" hidden="1" x14ac:dyDescent="0.2">
      <c r="B31166" s="88"/>
      <c r="C31166" s="88"/>
      <c r="D31166" s="88"/>
      <c r="E31166" s="88"/>
      <c r="F31166" s="88"/>
      <c r="G31166" s="88"/>
      <c r="H31166" s="88"/>
      <c r="I31166" s="88"/>
      <c r="J31166" s="88"/>
      <c r="K31166" s="88"/>
    </row>
    <row r="31167" spans="2:11" hidden="1" x14ac:dyDescent="0.2">
      <c r="B31167" s="88"/>
      <c r="C31167" s="88"/>
      <c r="D31167" s="88"/>
      <c r="E31167" s="88"/>
      <c r="F31167" s="88"/>
      <c r="G31167" s="88"/>
      <c r="H31167" s="88"/>
      <c r="I31167" s="88"/>
      <c r="J31167" s="88"/>
      <c r="K31167" s="88"/>
    </row>
    <row r="31168" spans="2:11" hidden="1" x14ac:dyDescent="0.2">
      <c r="B31168" s="88"/>
      <c r="C31168" s="88"/>
      <c r="D31168" s="88"/>
      <c r="E31168" s="88"/>
      <c r="F31168" s="88"/>
      <c r="G31168" s="88"/>
      <c r="H31168" s="88"/>
      <c r="I31168" s="88"/>
      <c r="J31168" s="88"/>
      <c r="K31168" s="88"/>
    </row>
    <row r="31169" spans="2:11" hidden="1" x14ac:dyDescent="0.2">
      <c r="B31169" s="88"/>
      <c r="C31169" s="88"/>
      <c r="D31169" s="88"/>
      <c r="E31169" s="88"/>
      <c r="F31169" s="88"/>
      <c r="G31169" s="88"/>
      <c r="H31169" s="88"/>
      <c r="I31169" s="88"/>
      <c r="J31169" s="88"/>
      <c r="K31169" s="88"/>
    </row>
    <row r="31170" spans="2:11" hidden="1" x14ac:dyDescent="0.2">
      <c r="B31170" s="88"/>
      <c r="C31170" s="88"/>
      <c r="D31170" s="88"/>
      <c r="E31170" s="88"/>
      <c r="F31170" s="88"/>
      <c r="G31170" s="88"/>
      <c r="H31170" s="88"/>
      <c r="I31170" s="88"/>
      <c r="J31170" s="88"/>
      <c r="K31170" s="88"/>
    </row>
    <row r="31171" spans="2:11" hidden="1" x14ac:dyDescent="0.2">
      <c r="B31171" s="88"/>
      <c r="C31171" s="88"/>
      <c r="D31171" s="88"/>
      <c r="E31171" s="88"/>
      <c r="F31171" s="88"/>
      <c r="G31171" s="88"/>
      <c r="H31171" s="88"/>
      <c r="I31171" s="88"/>
      <c r="J31171" s="88"/>
      <c r="K31171" s="88"/>
    </row>
    <row r="31172" spans="2:11" hidden="1" x14ac:dyDescent="0.2">
      <c r="B31172" s="88"/>
      <c r="C31172" s="88"/>
      <c r="D31172" s="88"/>
      <c r="E31172" s="88"/>
      <c r="F31172" s="88"/>
      <c r="G31172" s="88"/>
      <c r="H31172" s="88"/>
      <c r="I31172" s="88"/>
      <c r="J31172" s="88"/>
      <c r="K31172" s="88"/>
    </row>
    <row r="31173" spans="2:11" hidden="1" x14ac:dyDescent="0.2">
      <c r="B31173" s="88"/>
      <c r="C31173" s="88"/>
      <c r="D31173" s="88"/>
      <c r="E31173" s="88"/>
      <c r="F31173" s="88"/>
      <c r="G31173" s="88"/>
      <c r="H31173" s="88"/>
      <c r="I31173" s="88"/>
      <c r="J31173" s="88"/>
      <c r="K31173" s="88"/>
    </row>
    <row r="31174" spans="2:11" hidden="1" x14ac:dyDescent="0.2">
      <c r="B31174" s="88"/>
      <c r="C31174" s="88"/>
      <c r="D31174" s="88"/>
      <c r="E31174" s="88"/>
      <c r="F31174" s="88"/>
      <c r="G31174" s="88"/>
      <c r="H31174" s="88"/>
      <c r="I31174" s="88"/>
      <c r="J31174" s="88"/>
      <c r="K31174" s="88"/>
    </row>
    <row r="31175" spans="2:11" hidden="1" x14ac:dyDescent="0.2">
      <c r="B31175" s="88"/>
      <c r="C31175" s="88"/>
      <c r="D31175" s="88"/>
      <c r="E31175" s="88"/>
      <c r="F31175" s="88"/>
      <c r="G31175" s="88"/>
      <c r="H31175" s="88"/>
      <c r="I31175" s="88"/>
      <c r="J31175" s="88"/>
      <c r="K31175" s="88"/>
    </row>
    <row r="31176" spans="2:11" hidden="1" x14ac:dyDescent="0.2">
      <c r="B31176" s="88"/>
      <c r="C31176" s="88"/>
      <c r="D31176" s="88"/>
      <c r="E31176" s="88"/>
      <c r="F31176" s="88"/>
      <c r="G31176" s="88"/>
      <c r="H31176" s="88"/>
      <c r="I31176" s="88"/>
      <c r="J31176" s="88"/>
      <c r="K31176" s="88"/>
    </row>
    <row r="31177" spans="2:11" hidden="1" x14ac:dyDescent="0.2">
      <c r="B31177" s="88"/>
      <c r="C31177" s="88"/>
      <c r="D31177" s="88"/>
      <c r="E31177" s="88"/>
      <c r="F31177" s="88"/>
      <c r="G31177" s="88"/>
      <c r="H31177" s="88"/>
      <c r="I31177" s="88"/>
      <c r="J31177" s="88"/>
      <c r="K31177" s="88"/>
    </row>
    <row r="31178" spans="2:11" hidden="1" x14ac:dyDescent="0.2">
      <c r="B31178" s="88"/>
      <c r="C31178" s="88"/>
      <c r="D31178" s="88"/>
      <c r="E31178" s="88"/>
      <c r="F31178" s="88"/>
      <c r="G31178" s="88"/>
      <c r="H31178" s="88"/>
      <c r="I31178" s="88"/>
      <c r="J31178" s="88"/>
      <c r="K31178" s="88"/>
    </row>
    <row r="31179" spans="2:11" hidden="1" x14ac:dyDescent="0.2">
      <c r="B31179" s="88"/>
      <c r="C31179" s="88"/>
      <c r="D31179" s="88"/>
      <c r="E31179" s="88"/>
      <c r="F31179" s="88"/>
      <c r="G31179" s="88"/>
      <c r="H31179" s="88"/>
      <c r="I31179" s="88"/>
      <c r="J31179" s="88"/>
      <c r="K31179" s="88"/>
    </row>
    <row r="31180" spans="2:11" hidden="1" x14ac:dyDescent="0.2">
      <c r="B31180" s="88"/>
      <c r="C31180" s="88"/>
      <c r="D31180" s="88"/>
      <c r="E31180" s="88"/>
      <c r="F31180" s="88"/>
      <c r="G31180" s="88"/>
      <c r="H31180" s="88"/>
      <c r="I31180" s="88"/>
      <c r="J31180" s="88"/>
      <c r="K31180" s="88"/>
    </row>
    <row r="31181" spans="2:11" hidden="1" x14ac:dyDescent="0.2">
      <c r="B31181" s="88"/>
      <c r="C31181" s="88"/>
      <c r="D31181" s="88"/>
      <c r="E31181" s="88"/>
      <c r="F31181" s="88"/>
      <c r="G31181" s="88"/>
      <c r="H31181" s="88"/>
      <c r="I31181" s="88"/>
      <c r="J31181" s="88"/>
      <c r="K31181" s="88"/>
    </row>
    <row r="31182" spans="2:11" hidden="1" x14ac:dyDescent="0.2">
      <c r="B31182" s="88"/>
      <c r="C31182" s="88"/>
      <c r="D31182" s="88"/>
      <c r="E31182" s="88"/>
      <c r="F31182" s="88"/>
      <c r="G31182" s="88"/>
      <c r="H31182" s="88"/>
      <c r="I31182" s="88"/>
      <c r="J31182" s="88"/>
      <c r="K31182" s="88"/>
    </row>
    <row r="31183" spans="2:11" hidden="1" x14ac:dyDescent="0.2">
      <c r="B31183" s="88"/>
      <c r="C31183" s="88"/>
      <c r="D31183" s="88"/>
      <c r="E31183" s="88"/>
      <c r="F31183" s="88"/>
      <c r="G31183" s="88"/>
      <c r="H31183" s="88"/>
      <c r="I31183" s="88"/>
      <c r="J31183" s="88"/>
      <c r="K31183" s="88"/>
    </row>
    <row r="31184" spans="2:11" hidden="1" x14ac:dyDescent="0.2">
      <c r="B31184" s="88"/>
      <c r="C31184" s="88"/>
      <c r="D31184" s="88"/>
      <c r="E31184" s="88"/>
      <c r="F31184" s="88"/>
      <c r="G31184" s="88"/>
      <c r="H31184" s="88"/>
      <c r="I31184" s="88"/>
      <c r="J31184" s="88"/>
      <c r="K31184" s="88"/>
    </row>
    <row r="31185" spans="2:11" hidden="1" x14ac:dyDescent="0.2">
      <c r="B31185" s="88"/>
      <c r="C31185" s="88"/>
      <c r="D31185" s="88"/>
      <c r="E31185" s="88"/>
      <c r="F31185" s="88"/>
      <c r="G31185" s="88"/>
      <c r="H31185" s="88"/>
      <c r="I31185" s="88"/>
      <c r="J31185" s="88"/>
      <c r="K31185" s="88"/>
    </row>
    <row r="31186" spans="2:11" hidden="1" x14ac:dyDescent="0.2">
      <c r="B31186" s="88"/>
      <c r="C31186" s="88"/>
      <c r="D31186" s="88"/>
      <c r="E31186" s="88"/>
      <c r="F31186" s="88"/>
      <c r="G31186" s="88"/>
      <c r="H31186" s="88"/>
      <c r="I31186" s="88"/>
      <c r="J31186" s="88"/>
      <c r="K31186" s="88"/>
    </row>
    <row r="31187" spans="2:11" hidden="1" x14ac:dyDescent="0.2">
      <c r="B31187" s="88"/>
      <c r="C31187" s="88"/>
      <c r="D31187" s="88"/>
      <c r="E31187" s="88"/>
      <c r="F31187" s="88"/>
      <c r="G31187" s="88"/>
      <c r="H31187" s="88"/>
      <c r="I31187" s="88"/>
      <c r="J31187" s="88"/>
      <c r="K31187" s="88"/>
    </row>
    <row r="31188" spans="2:11" hidden="1" x14ac:dyDescent="0.2">
      <c r="B31188" s="88"/>
      <c r="C31188" s="88"/>
      <c r="D31188" s="88"/>
      <c r="E31188" s="88"/>
      <c r="F31188" s="88"/>
      <c r="G31188" s="88"/>
      <c r="H31188" s="88"/>
      <c r="I31188" s="88"/>
      <c r="J31188" s="88"/>
      <c r="K31188" s="88"/>
    </row>
    <row r="31189" spans="2:11" hidden="1" x14ac:dyDescent="0.2">
      <c r="B31189" s="88"/>
      <c r="C31189" s="88"/>
      <c r="D31189" s="88"/>
      <c r="E31189" s="88"/>
      <c r="F31189" s="88"/>
      <c r="G31189" s="88"/>
      <c r="H31189" s="88"/>
      <c r="I31189" s="88"/>
      <c r="J31189" s="88"/>
      <c r="K31189" s="88"/>
    </row>
    <row r="31190" spans="2:11" hidden="1" x14ac:dyDescent="0.2">
      <c r="B31190" s="88"/>
      <c r="C31190" s="88"/>
      <c r="D31190" s="88"/>
      <c r="E31190" s="88"/>
      <c r="F31190" s="88"/>
      <c r="G31190" s="88"/>
      <c r="H31190" s="88"/>
      <c r="I31190" s="88"/>
      <c r="J31190" s="88"/>
      <c r="K31190" s="88"/>
    </row>
    <row r="31191" spans="2:11" hidden="1" x14ac:dyDescent="0.2">
      <c r="B31191" s="88"/>
      <c r="C31191" s="88"/>
      <c r="D31191" s="88"/>
      <c r="E31191" s="88"/>
      <c r="F31191" s="88"/>
      <c r="G31191" s="88"/>
      <c r="H31191" s="88"/>
      <c r="I31191" s="88"/>
      <c r="J31191" s="88"/>
      <c r="K31191" s="88"/>
    </row>
    <row r="31192" spans="2:11" hidden="1" x14ac:dyDescent="0.2">
      <c r="B31192" s="88"/>
      <c r="C31192" s="88"/>
      <c r="D31192" s="88"/>
      <c r="E31192" s="88"/>
      <c r="F31192" s="88"/>
      <c r="G31192" s="88"/>
      <c r="H31192" s="88"/>
      <c r="I31192" s="88"/>
      <c r="J31192" s="88"/>
      <c r="K31192" s="88"/>
    </row>
    <row r="31193" spans="2:11" hidden="1" x14ac:dyDescent="0.2">
      <c r="B31193" s="88"/>
      <c r="C31193" s="88"/>
      <c r="D31193" s="88"/>
      <c r="E31193" s="88"/>
      <c r="F31193" s="88"/>
      <c r="G31193" s="88"/>
      <c r="H31193" s="88"/>
      <c r="I31193" s="88"/>
      <c r="J31193" s="88"/>
      <c r="K31193" s="88"/>
    </row>
    <row r="31194" spans="2:11" hidden="1" x14ac:dyDescent="0.2">
      <c r="B31194" s="88"/>
      <c r="C31194" s="88"/>
      <c r="D31194" s="88"/>
      <c r="E31194" s="88"/>
      <c r="F31194" s="88"/>
      <c r="G31194" s="88"/>
      <c r="H31194" s="88"/>
      <c r="I31194" s="88"/>
      <c r="J31194" s="88"/>
      <c r="K31194" s="88"/>
    </row>
    <row r="31195" spans="2:11" hidden="1" x14ac:dyDescent="0.2">
      <c r="B31195" s="88"/>
      <c r="C31195" s="88"/>
      <c r="D31195" s="88"/>
      <c r="E31195" s="88"/>
      <c r="F31195" s="88"/>
      <c r="G31195" s="88"/>
      <c r="H31195" s="88"/>
      <c r="I31195" s="88"/>
      <c r="J31195" s="88"/>
      <c r="K31195" s="88"/>
    </row>
    <row r="31196" spans="2:11" hidden="1" x14ac:dyDescent="0.2">
      <c r="B31196" s="88"/>
      <c r="C31196" s="88"/>
      <c r="D31196" s="88"/>
      <c r="E31196" s="88"/>
      <c r="F31196" s="88"/>
      <c r="G31196" s="88"/>
      <c r="H31196" s="88"/>
      <c r="I31196" s="88"/>
      <c r="J31196" s="88"/>
      <c r="K31196" s="88"/>
    </row>
    <row r="31197" spans="2:11" hidden="1" x14ac:dyDescent="0.2">
      <c r="B31197" s="88"/>
      <c r="C31197" s="88"/>
      <c r="D31197" s="88"/>
      <c r="E31197" s="88"/>
      <c r="F31197" s="88"/>
      <c r="G31197" s="88"/>
      <c r="H31197" s="88"/>
      <c r="I31197" s="88"/>
      <c r="J31197" s="88"/>
      <c r="K31197" s="88"/>
    </row>
    <row r="31198" spans="2:11" hidden="1" x14ac:dyDescent="0.2">
      <c r="B31198" s="88"/>
      <c r="C31198" s="88"/>
      <c r="D31198" s="88"/>
      <c r="E31198" s="88"/>
      <c r="F31198" s="88"/>
      <c r="G31198" s="88"/>
      <c r="H31198" s="88"/>
      <c r="I31198" s="88"/>
      <c r="J31198" s="88"/>
      <c r="K31198" s="88"/>
    </row>
    <row r="31199" spans="2:11" hidden="1" x14ac:dyDescent="0.2">
      <c r="B31199" s="88"/>
      <c r="C31199" s="88"/>
      <c r="D31199" s="88"/>
      <c r="E31199" s="88"/>
      <c r="F31199" s="88"/>
      <c r="G31199" s="88"/>
      <c r="H31199" s="88"/>
      <c r="I31199" s="88"/>
      <c r="J31199" s="88"/>
      <c r="K31199" s="88"/>
    </row>
    <row r="31200" spans="2:11" hidden="1" x14ac:dyDescent="0.2">
      <c r="B31200" s="88"/>
      <c r="C31200" s="88"/>
      <c r="D31200" s="88"/>
      <c r="E31200" s="88"/>
      <c r="F31200" s="88"/>
      <c r="G31200" s="88"/>
      <c r="H31200" s="88"/>
      <c r="I31200" s="88"/>
      <c r="J31200" s="88"/>
      <c r="K31200" s="88"/>
    </row>
    <row r="31201" spans="2:11" hidden="1" x14ac:dyDescent="0.2">
      <c r="B31201" s="88"/>
      <c r="C31201" s="88"/>
      <c r="D31201" s="88"/>
      <c r="E31201" s="88"/>
      <c r="F31201" s="88"/>
      <c r="G31201" s="88"/>
      <c r="H31201" s="88"/>
      <c r="I31201" s="88"/>
      <c r="J31201" s="88"/>
      <c r="K31201" s="88"/>
    </row>
    <row r="31202" spans="2:11" hidden="1" x14ac:dyDescent="0.2">
      <c r="B31202" s="88"/>
      <c r="C31202" s="88"/>
      <c r="D31202" s="88"/>
      <c r="E31202" s="88"/>
      <c r="F31202" s="88"/>
      <c r="G31202" s="88"/>
      <c r="H31202" s="88"/>
      <c r="I31202" s="88"/>
      <c r="J31202" s="88"/>
      <c r="K31202" s="88"/>
    </row>
    <row r="31203" spans="2:11" hidden="1" x14ac:dyDescent="0.2">
      <c r="B31203" s="88"/>
      <c r="C31203" s="88"/>
      <c r="D31203" s="88"/>
      <c r="E31203" s="88"/>
      <c r="F31203" s="88"/>
      <c r="G31203" s="88"/>
      <c r="H31203" s="88"/>
      <c r="I31203" s="88"/>
      <c r="J31203" s="88"/>
      <c r="K31203" s="88"/>
    </row>
    <row r="31204" spans="2:11" hidden="1" x14ac:dyDescent="0.2">
      <c r="B31204" s="88"/>
      <c r="C31204" s="88"/>
      <c r="D31204" s="88"/>
      <c r="E31204" s="88"/>
      <c r="F31204" s="88"/>
      <c r="G31204" s="88"/>
      <c r="H31204" s="88"/>
      <c r="I31204" s="88"/>
      <c r="J31204" s="88"/>
      <c r="K31204" s="88"/>
    </row>
    <row r="31205" spans="2:11" hidden="1" x14ac:dyDescent="0.2">
      <c r="B31205" s="88"/>
      <c r="C31205" s="88"/>
      <c r="D31205" s="88"/>
      <c r="E31205" s="88"/>
      <c r="F31205" s="88"/>
      <c r="G31205" s="88"/>
      <c r="H31205" s="88"/>
      <c r="I31205" s="88"/>
      <c r="J31205" s="88"/>
      <c r="K31205" s="88"/>
    </row>
    <row r="31206" spans="2:11" hidden="1" x14ac:dyDescent="0.2">
      <c r="B31206" s="88"/>
      <c r="C31206" s="88"/>
      <c r="D31206" s="88"/>
      <c r="E31206" s="88"/>
      <c r="F31206" s="88"/>
      <c r="G31206" s="88"/>
      <c r="H31206" s="88"/>
      <c r="I31206" s="88"/>
      <c r="J31206" s="88"/>
      <c r="K31206" s="88"/>
    </row>
    <row r="31207" spans="2:11" hidden="1" x14ac:dyDescent="0.2">
      <c r="B31207" s="88"/>
      <c r="C31207" s="88"/>
      <c r="D31207" s="88"/>
      <c r="E31207" s="88"/>
      <c r="F31207" s="88"/>
      <c r="G31207" s="88"/>
      <c r="H31207" s="88"/>
      <c r="I31207" s="88"/>
      <c r="J31207" s="88"/>
      <c r="K31207" s="88"/>
    </row>
    <row r="31208" spans="2:11" hidden="1" x14ac:dyDescent="0.2">
      <c r="B31208" s="88"/>
      <c r="C31208" s="88"/>
      <c r="D31208" s="88"/>
      <c r="E31208" s="88"/>
      <c r="F31208" s="88"/>
      <c r="G31208" s="88"/>
      <c r="H31208" s="88"/>
      <c r="I31208" s="88"/>
      <c r="J31208" s="88"/>
      <c r="K31208" s="88"/>
    </row>
    <row r="31209" spans="2:11" hidden="1" x14ac:dyDescent="0.2">
      <c r="B31209" s="88"/>
      <c r="C31209" s="88"/>
      <c r="D31209" s="88"/>
      <c r="E31209" s="88"/>
      <c r="F31209" s="88"/>
      <c r="G31209" s="88"/>
      <c r="H31209" s="88"/>
      <c r="I31209" s="88"/>
      <c r="J31209" s="88"/>
      <c r="K31209" s="88"/>
    </row>
    <row r="31210" spans="2:11" hidden="1" x14ac:dyDescent="0.2">
      <c r="B31210" s="88"/>
      <c r="C31210" s="88"/>
      <c r="D31210" s="88"/>
      <c r="E31210" s="88"/>
      <c r="F31210" s="88"/>
      <c r="G31210" s="88"/>
      <c r="H31210" s="88"/>
      <c r="I31210" s="88"/>
      <c r="J31210" s="88"/>
      <c r="K31210" s="88"/>
    </row>
    <row r="31211" spans="2:11" hidden="1" x14ac:dyDescent="0.2">
      <c r="B31211" s="88"/>
      <c r="C31211" s="88"/>
      <c r="D31211" s="88"/>
      <c r="E31211" s="88"/>
      <c r="F31211" s="88"/>
      <c r="G31211" s="88"/>
      <c r="H31211" s="88"/>
      <c r="I31211" s="88"/>
      <c r="J31211" s="88"/>
      <c r="K31211" s="88"/>
    </row>
    <row r="31212" spans="2:11" hidden="1" x14ac:dyDescent="0.2">
      <c r="B31212" s="88"/>
      <c r="C31212" s="88"/>
      <c r="D31212" s="88"/>
      <c r="E31212" s="88"/>
      <c r="F31212" s="88"/>
      <c r="G31212" s="88"/>
      <c r="H31212" s="88"/>
      <c r="I31212" s="88"/>
      <c r="J31212" s="88"/>
      <c r="K31212" s="88"/>
    </row>
    <row r="31213" spans="2:11" hidden="1" x14ac:dyDescent="0.2">
      <c r="B31213" s="88"/>
      <c r="C31213" s="88"/>
      <c r="D31213" s="88"/>
      <c r="E31213" s="88"/>
      <c r="F31213" s="88"/>
      <c r="G31213" s="88"/>
      <c r="H31213" s="88"/>
      <c r="I31213" s="88"/>
      <c r="J31213" s="88"/>
      <c r="K31213" s="88"/>
    </row>
    <row r="31214" spans="2:11" hidden="1" x14ac:dyDescent="0.2">
      <c r="B31214" s="88"/>
      <c r="C31214" s="88"/>
      <c r="D31214" s="88"/>
      <c r="E31214" s="88"/>
      <c r="F31214" s="88"/>
      <c r="G31214" s="88"/>
      <c r="H31214" s="88"/>
      <c r="I31214" s="88"/>
      <c r="J31214" s="88"/>
      <c r="K31214" s="88"/>
    </row>
    <row r="31215" spans="2:11" hidden="1" x14ac:dyDescent="0.2">
      <c r="B31215" s="88"/>
      <c r="C31215" s="88"/>
      <c r="D31215" s="88"/>
      <c r="E31215" s="88"/>
      <c r="F31215" s="88"/>
      <c r="G31215" s="88"/>
      <c r="H31215" s="88"/>
      <c r="I31215" s="88"/>
      <c r="J31215" s="88"/>
      <c r="K31215" s="88"/>
    </row>
    <row r="31216" spans="2:11" hidden="1" x14ac:dyDescent="0.2">
      <c r="B31216" s="88"/>
      <c r="C31216" s="88"/>
      <c r="D31216" s="88"/>
      <c r="E31216" s="88"/>
      <c r="F31216" s="88"/>
      <c r="G31216" s="88"/>
      <c r="H31216" s="88"/>
      <c r="I31216" s="88"/>
      <c r="J31216" s="88"/>
      <c r="K31216" s="88"/>
    </row>
    <row r="31217" spans="2:11" hidden="1" x14ac:dyDescent="0.2">
      <c r="B31217" s="88"/>
      <c r="C31217" s="88"/>
      <c r="D31217" s="88"/>
      <c r="E31217" s="88"/>
      <c r="F31217" s="88"/>
      <c r="G31217" s="88"/>
      <c r="H31217" s="88"/>
      <c r="I31217" s="88"/>
      <c r="J31217" s="88"/>
      <c r="K31217" s="88"/>
    </row>
    <row r="31218" spans="2:11" hidden="1" x14ac:dyDescent="0.2">
      <c r="B31218" s="88"/>
      <c r="C31218" s="88"/>
      <c r="D31218" s="88"/>
      <c r="E31218" s="88"/>
      <c r="F31218" s="88"/>
      <c r="G31218" s="88"/>
      <c r="H31218" s="88"/>
      <c r="I31218" s="88"/>
      <c r="J31218" s="88"/>
      <c r="K31218" s="88"/>
    </row>
    <row r="31219" spans="2:11" hidden="1" x14ac:dyDescent="0.2">
      <c r="B31219" s="88"/>
      <c r="C31219" s="88"/>
      <c r="D31219" s="88"/>
      <c r="E31219" s="88"/>
      <c r="F31219" s="88"/>
      <c r="G31219" s="88"/>
      <c r="H31219" s="88"/>
      <c r="I31219" s="88"/>
      <c r="J31219" s="88"/>
      <c r="K31219" s="88"/>
    </row>
    <row r="31220" spans="2:11" hidden="1" x14ac:dyDescent="0.2">
      <c r="B31220" s="88"/>
      <c r="C31220" s="88"/>
      <c r="D31220" s="88"/>
      <c r="E31220" s="88"/>
      <c r="F31220" s="88"/>
      <c r="G31220" s="88"/>
      <c r="H31220" s="88"/>
      <c r="I31220" s="88"/>
      <c r="J31220" s="88"/>
      <c r="K31220" s="88"/>
    </row>
    <row r="31221" spans="2:11" hidden="1" x14ac:dyDescent="0.2">
      <c r="B31221" s="88"/>
      <c r="C31221" s="88"/>
      <c r="D31221" s="88"/>
      <c r="E31221" s="88"/>
      <c r="F31221" s="88"/>
      <c r="G31221" s="88"/>
      <c r="H31221" s="88"/>
      <c r="I31221" s="88"/>
      <c r="J31221" s="88"/>
      <c r="K31221" s="88"/>
    </row>
    <row r="31222" spans="2:11" hidden="1" x14ac:dyDescent="0.2">
      <c r="B31222" s="88"/>
      <c r="C31222" s="88"/>
      <c r="D31222" s="88"/>
      <c r="E31222" s="88"/>
      <c r="F31222" s="88"/>
      <c r="G31222" s="88"/>
      <c r="H31222" s="88"/>
      <c r="I31222" s="88"/>
      <c r="J31222" s="88"/>
      <c r="K31222" s="88"/>
    </row>
    <row r="31223" spans="2:11" hidden="1" x14ac:dyDescent="0.2">
      <c r="B31223" s="88"/>
      <c r="C31223" s="88"/>
      <c r="D31223" s="88"/>
      <c r="E31223" s="88"/>
      <c r="F31223" s="88"/>
      <c r="G31223" s="88"/>
      <c r="H31223" s="88"/>
      <c r="I31223" s="88"/>
      <c r="J31223" s="88"/>
      <c r="K31223" s="88"/>
    </row>
    <row r="31224" spans="2:11" hidden="1" x14ac:dyDescent="0.2">
      <c r="B31224" s="88"/>
      <c r="C31224" s="88"/>
      <c r="D31224" s="88"/>
      <c r="E31224" s="88"/>
      <c r="F31224" s="88"/>
      <c r="G31224" s="88"/>
      <c r="H31224" s="88"/>
      <c r="I31224" s="88"/>
      <c r="J31224" s="88"/>
      <c r="K31224" s="88"/>
    </row>
    <row r="31225" spans="2:11" hidden="1" x14ac:dyDescent="0.2">
      <c r="B31225" s="88"/>
      <c r="C31225" s="88"/>
      <c r="D31225" s="88"/>
      <c r="E31225" s="88"/>
      <c r="F31225" s="88"/>
      <c r="G31225" s="88"/>
      <c r="H31225" s="88"/>
      <c r="I31225" s="88"/>
      <c r="J31225" s="88"/>
      <c r="K31225" s="88"/>
    </row>
    <row r="31226" spans="2:11" hidden="1" x14ac:dyDescent="0.2">
      <c r="B31226" s="88"/>
      <c r="C31226" s="88"/>
      <c r="D31226" s="88"/>
      <c r="E31226" s="88"/>
      <c r="F31226" s="88"/>
      <c r="G31226" s="88"/>
      <c r="H31226" s="88"/>
      <c r="I31226" s="88"/>
      <c r="J31226" s="88"/>
      <c r="K31226" s="88"/>
    </row>
    <row r="31227" spans="2:11" hidden="1" x14ac:dyDescent="0.2">
      <c r="B31227" s="88"/>
      <c r="C31227" s="88"/>
      <c r="D31227" s="88"/>
      <c r="E31227" s="88"/>
      <c r="F31227" s="88"/>
      <c r="G31227" s="88"/>
      <c r="H31227" s="88"/>
      <c r="I31227" s="88"/>
      <c r="J31227" s="88"/>
      <c r="K31227" s="88"/>
    </row>
    <row r="31228" spans="2:11" hidden="1" x14ac:dyDescent="0.2">
      <c r="B31228" s="88"/>
      <c r="C31228" s="88"/>
      <c r="D31228" s="88"/>
      <c r="E31228" s="88"/>
      <c r="F31228" s="88"/>
      <c r="G31228" s="88"/>
      <c r="H31228" s="88"/>
      <c r="I31228" s="88"/>
      <c r="J31228" s="88"/>
      <c r="K31228" s="88"/>
    </row>
    <row r="31229" spans="2:11" hidden="1" x14ac:dyDescent="0.2">
      <c r="B31229" s="88"/>
      <c r="C31229" s="88"/>
      <c r="D31229" s="88"/>
      <c r="E31229" s="88"/>
      <c r="F31229" s="88"/>
      <c r="G31229" s="88"/>
      <c r="H31229" s="88"/>
      <c r="I31229" s="88"/>
      <c r="J31229" s="88"/>
      <c r="K31229" s="88"/>
    </row>
    <row r="31230" spans="2:11" hidden="1" x14ac:dyDescent="0.2">
      <c r="B31230" s="88"/>
      <c r="C31230" s="88"/>
      <c r="D31230" s="88"/>
      <c r="E31230" s="88"/>
      <c r="F31230" s="88"/>
      <c r="G31230" s="88"/>
      <c r="H31230" s="88"/>
      <c r="I31230" s="88"/>
      <c r="J31230" s="88"/>
      <c r="K31230" s="88"/>
    </row>
    <row r="31231" spans="2:11" hidden="1" x14ac:dyDescent="0.2">
      <c r="B31231" s="88"/>
      <c r="C31231" s="88"/>
      <c r="D31231" s="88"/>
      <c r="E31231" s="88"/>
      <c r="F31231" s="88"/>
      <c r="G31231" s="88"/>
      <c r="H31231" s="88"/>
      <c r="I31231" s="88"/>
      <c r="J31231" s="88"/>
      <c r="K31231" s="88"/>
    </row>
    <row r="31232" spans="2:11" hidden="1" x14ac:dyDescent="0.2">
      <c r="B31232" s="88"/>
      <c r="C31232" s="88"/>
      <c r="D31232" s="88"/>
      <c r="E31232" s="88"/>
      <c r="F31232" s="88"/>
      <c r="G31232" s="88"/>
      <c r="H31232" s="88"/>
      <c r="I31232" s="88"/>
      <c r="J31232" s="88"/>
      <c r="K31232" s="88"/>
    </row>
    <row r="31233" spans="2:11" hidden="1" x14ac:dyDescent="0.2">
      <c r="B31233" s="88"/>
      <c r="C31233" s="88"/>
      <c r="D31233" s="88"/>
      <c r="E31233" s="88"/>
      <c r="F31233" s="88"/>
      <c r="G31233" s="88"/>
      <c r="H31233" s="88"/>
      <c r="I31233" s="88"/>
      <c r="J31233" s="88"/>
      <c r="K31233" s="88"/>
    </row>
    <row r="31234" spans="2:11" hidden="1" x14ac:dyDescent="0.2">
      <c r="B31234" s="88"/>
      <c r="C31234" s="88"/>
      <c r="D31234" s="88"/>
      <c r="E31234" s="88"/>
      <c r="F31234" s="88"/>
      <c r="G31234" s="88"/>
      <c r="H31234" s="88"/>
      <c r="I31234" s="88"/>
      <c r="J31234" s="88"/>
      <c r="K31234" s="88"/>
    </row>
    <row r="31235" spans="2:11" hidden="1" x14ac:dyDescent="0.2">
      <c r="B31235" s="88"/>
      <c r="C31235" s="88"/>
      <c r="D31235" s="88"/>
      <c r="E31235" s="88"/>
      <c r="F31235" s="88"/>
      <c r="G31235" s="88"/>
      <c r="H31235" s="88"/>
      <c r="I31235" s="88"/>
      <c r="J31235" s="88"/>
      <c r="K31235" s="88"/>
    </row>
    <row r="31236" spans="2:11" hidden="1" x14ac:dyDescent="0.2">
      <c r="B31236" s="88"/>
      <c r="C31236" s="88"/>
      <c r="D31236" s="88"/>
      <c r="E31236" s="88"/>
      <c r="F31236" s="88"/>
      <c r="G31236" s="88"/>
      <c r="H31236" s="88"/>
      <c r="I31236" s="88"/>
      <c r="J31236" s="88"/>
      <c r="K31236" s="88"/>
    </row>
    <row r="31237" spans="2:11" hidden="1" x14ac:dyDescent="0.2">
      <c r="B31237" s="88"/>
      <c r="C31237" s="88"/>
      <c r="D31237" s="88"/>
      <c r="E31237" s="88"/>
      <c r="F31237" s="88"/>
      <c r="G31237" s="88"/>
      <c r="H31237" s="88"/>
      <c r="I31237" s="88"/>
      <c r="J31237" s="88"/>
      <c r="K31237" s="88"/>
    </row>
    <row r="31238" spans="2:11" hidden="1" x14ac:dyDescent="0.2">
      <c r="B31238" s="88"/>
      <c r="C31238" s="88"/>
      <c r="D31238" s="88"/>
      <c r="E31238" s="88"/>
      <c r="F31238" s="88"/>
      <c r="G31238" s="88"/>
      <c r="H31238" s="88"/>
      <c r="I31238" s="88"/>
      <c r="J31238" s="88"/>
      <c r="K31238" s="88"/>
    </row>
    <row r="31239" spans="2:11" hidden="1" x14ac:dyDescent="0.2">
      <c r="B31239" s="88"/>
      <c r="C31239" s="88"/>
      <c r="D31239" s="88"/>
      <c r="E31239" s="88"/>
      <c r="F31239" s="88"/>
      <c r="G31239" s="88"/>
      <c r="H31239" s="88"/>
      <c r="I31239" s="88"/>
      <c r="J31239" s="88"/>
      <c r="K31239" s="88"/>
    </row>
    <row r="31240" spans="2:11" hidden="1" x14ac:dyDescent="0.2">
      <c r="B31240" s="88"/>
      <c r="C31240" s="88"/>
      <c r="D31240" s="88"/>
      <c r="E31240" s="88"/>
      <c r="F31240" s="88"/>
      <c r="G31240" s="88"/>
      <c r="H31240" s="88"/>
      <c r="I31240" s="88"/>
      <c r="J31240" s="88"/>
      <c r="K31240" s="88"/>
    </row>
    <row r="31241" spans="2:11" hidden="1" x14ac:dyDescent="0.2">
      <c r="B31241" s="88"/>
      <c r="C31241" s="88"/>
      <c r="D31241" s="88"/>
      <c r="E31241" s="88"/>
      <c r="F31241" s="88"/>
      <c r="G31241" s="88"/>
      <c r="H31241" s="88"/>
      <c r="I31241" s="88"/>
      <c r="J31241" s="88"/>
      <c r="K31241" s="88"/>
    </row>
    <row r="31242" spans="2:11" hidden="1" x14ac:dyDescent="0.2">
      <c r="B31242" s="88"/>
      <c r="C31242" s="88"/>
      <c r="D31242" s="88"/>
      <c r="E31242" s="88"/>
      <c r="F31242" s="88"/>
      <c r="G31242" s="88"/>
      <c r="H31242" s="88"/>
      <c r="I31242" s="88"/>
      <c r="J31242" s="88"/>
      <c r="K31242" s="88"/>
    </row>
    <row r="31243" spans="2:11" hidden="1" x14ac:dyDescent="0.2">
      <c r="B31243" s="88"/>
      <c r="C31243" s="88"/>
      <c r="D31243" s="88"/>
      <c r="E31243" s="88"/>
      <c r="F31243" s="88"/>
      <c r="G31243" s="88"/>
      <c r="H31243" s="88"/>
      <c r="I31243" s="88"/>
      <c r="J31243" s="88"/>
      <c r="K31243" s="88"/>
    </row>
    <row r="31244" spans="2:11" hidden="1" x14ac:dyDescent="0.2">
      <c r="B31244" s="88"/>
      <c r="C31244" s="88"/>
      <c r="D31244" s="88"/>
      <c r="E31244" s="88"/>
      <c r="F31244" s="88"/>
      <c r="G31244" s="88"/>
      <c r="H31244" s="88"/>
      <c r="I31244" s="88"/>
      <c r="J31244" s="88"/>
      <c r="K31244" s="88"/>
    </row>
    <row r="31245" spans="2:11" hidden="1" x14ac:dyDescent="0.2">
      <c r="B31245" s="88"/>
      <c r="C31245" s="88"/>
      <c r="D31245" s="88"/>
      <c r="E31245" s="88"/>
      <c r="F31245" s="88"/>
      <c r="G31245" s="88"/>
      <c r="H31245" s="88"/>
      <c r="I31245" s="88"/>
      <c r="J31245" s="88"/>
      <c r="K31245" s="88"/>
    </row>
    <row r="31246" spans="2:11" hidden="1" x14ac:dyDescent="0.2">
      <c r="B31246" s="88"/>
      <c r="C31246" s="88"/>
      <c r="D31246" s="88"/>
      <c r="E31246" s="88"/>
      <c r="F31246" s="88"/>
      <c r="G31246" s="88"/>
      <c r="H31246" s="88"/>
      <c r="I31246" s="88"/>
      <c r="J31246" s="88"/>
      <c r="K31246" s="88"/>
    </row>
    <row r="31247" spans="2:11" hidden="1" x14ac:dyDescent="0.2">
      <c r="B31247" s="88"/>
      <c r="C31247" s="88"/>
      <c r="D31247" s="88"/>
      <c r="E31247" s="88"/>
      <c r="F31247" s="88"/>
      <c r="G31247" s="88"/>
      <c r="H31247" s="88"/>
      <c r="I31247" s="88"/>
      <c r="J31247" s="88"/>
      <c r="K31247" s="88"/>
    </row>
    <row r="31248" spans="2:11" hidden="1" x14ac:dyDescent="0.2">
      <c r="B31248" s="88"/>
      <c r="C31248" s="88"/>
      <c r="D31248" s="88"/>
      <c r="E31248" s="88"/>
      <c r="F31248" s="88"/>
      <c r="G31248" s="88"/>
      <c r="H31248" s="88"/>
      <c r="I31248" s="88"/>
      <c r="J31248" s="88"/>
      <c r="K31248" s="88"/>
    </row>
    <row r="31249" spans="2:11" hidden="1" x14ac:dyDescent="0.2">
      <c r="B31249" s="88"/>
      <c r="C31249" s="88"/>
      <c r="D31249" s="88"/>
      <c r="E31249" s="88"/>
      <c r="F31249" s="88"/>
      <c r="G31249" s="88"/>
      <c r="H31249" s="88"/>
      <c r="I31249" s="88"/>
      <c r="J31249" s="88"/>
      <c r="K31249" s="88"/>
    </row>
    <row r="31250" spans="2:11" hidden="1" x14ac:dyDescent="0.2">
      <c r="B31250" s="88"/>
      <c r="C31250" s="88"/>
      <c r="D31250" s="88"/>
      <c r="E31250" s="88"/>
      <c r="F31250" s="88"/>
      <c r="G31250" s="88"/>
      <c r="H31250" s="88"/>
      <c r="I31250" s="88"/>
      <c r="J31250" s="88"/>
      <c r="K31250" s="88"/>
    </row>
    <row r="31251" spans="2:11" hidden="1" x14ac:dyDescent="0.2">
      <c r="B31251" s="88"/>
      <c r="C31251" s="88"/>
      <c r="D31251" s="88"/>
      <c r="E31251" s="88"/>
      <c r="F31251" s="88"/>
      <c r="G31251" s="88"/>
      <c r="H31251" s="88"/>
      <c r="I31251" s="88"/>
      <c r="J31251" s="88"/>
      <c r="K31251" s="88"/>
    </row>
    <row r="31252" spans="2:11" hidden="1" x14ac:dyDescent="0.2">
      <c r="B31252" s="88"/>
      <c r="C31252" s="88"/>
      <c r="D31252" s="88"/>
      <c r="E31252" s="88"/>
      <c r="F31252" s="88"/>
      <c r="G31252" s="88"/>
      <c r="H31252" s="88"/>
      <c r="I31252" s="88"/>
      <c r="J31252" s="88"/>
      <c r="K31252" s="88"/>
    </row>
    <row r="31253" spans="2:11" hidden="1" x14ac:dyDescent="0.2">
      <c r="B31253" s="88"/>
      <c r="C31253" s="88"/>
      <c r="D31253" s="88"/>
      <c r="E31253" s="88"/>
      <c r="F31253" s="88"/>
      <c r="G31253" s="88"/>
      <c r="H31253" s="88"/>
      <c r="I31253" s="88"/>
      <c r="J31253" s="88"/>
      <c r="K31253" s="88"/>
    </row>
    <row r="31254" spans="2:11" hidden="1" x14ac:dyDescent="0.2">
      <c r="B31254" s="88"/>
      <c r="C31254" s="88"/>
      <c r="D31254" s="88"/>
      <c r="E31254" s="88"/>
      <c r="F31254" s="88"/>
      <c r="G31254" s="88"/>
      <c r="H31254" s="88"/>
      <c r="I31254" s="88"/>
      <c r="J31254" s="88"/>
      <c r="K31254" s="88"/>
    </row>
    <row r="31255" spans="2:11" hidden="1" x14ac:dyDescent="0.2">
      <c r="B31255" s="88"/>
      <c r="C31255" s="88"/>
      <c r="D31255" s="88"/>
      <c r="E31255" s="88"/>
      <c r="F31255" s="88"/>
      <c r="G31255" s="88"/>
      <c r="H31255" s="88"/>
      <c r="I31255" s="88"/>
      <c r="J31255" s="88"/>
      <c r="K31255" s="88"/>
    </row>
    <row r="31256" spans="2:11" hidden="1" x14ac:dyDescent="0.2">
      <c r="B31256" s="88"/>
      <c r="C31256" s="88"/>
      <c r="D31256" s="88"/>
      <c r="E31256" s="88"/>
      <c r="F31256" s="88"/>
      <c r="G31256" s="88"/>
      <c r="H31256" s="88"/>
      <c r="I31256" s="88"/>
      <c r="J31256" s="88"/>
      <c r="K31256" s="88"/>
    </row>
    <row r="31257" spans="2:11" hidden="1" x14ac:dyDescent="0.2">
      <c r="B31257" s="88"/>
      <c r="C31257" s="88"/>
      <c r="D31257" s="88"/>
      <c r="E31257" s="88"/>
      <c r="F31257" s="88"/>
      <c r="G31257" s="88"/>
      <c r="H31257" s="88"/>
      <c r="I31257" s="88"/>
      <c r="J31257" s="88"/>
      <c r="K31257" s="88"/>
    </row>
    <row r="31258" spans="2:11" hidden="1" x14ac:dyDescent="0.2">
      <c r="B31258" s="88"/>
      <c r="C31258" s="88"/>
      <c r="D31258" s="88"/>
      <c r="E31258" s="88"/>
      <c r="F31258" s="88"/>
      <c r="G31258" s="88"/>
      <c r="H31258" s="88"/>
      <c r="I31258" s="88"/>
      <c r="J31258" s="88"/>
      <c r="K31258" s="88"/>
    </row>
    <row r="31259" spans="2:11" hidden="1" x14ac:dyDescent="0.2">
      <c r="B31259" s="88"/>
      <c r="C31259" s="88"/>
      <c r="D31259" s="88"/>
      <c r="E31259" s="88"/>
      <c r="F31259" s="88"/>
      <c r="G31259" s="88"/>
      <c r="H31259" s="88"/>
      <c r="I31259" s="88"/>
      <c r="J31259" s="88"/>
      <c r="K31259" s="88"/>
    </row>
    <row r="31260" spans="2:11" hidden="1" x14ac:dyDescent="0.2">
      <c r="B31260" s="88"/>
      <c r="C31260" s="88"/>
      <c r="D31260" s="88"/>
      <c r="E31260" s="88"/>
      <c r="F31260" s="88"/>
      <c r="G31260" s="88"/>
      <c r="H31260" s="88"/>
      <c r="I31260" s="88"/>
      <c r="J31260" s="88"/>
      <c r="K31260" s="88"/>
    </row>
    <row r="31261" spans="2:11" hidden="1" x14ac:dyDescent="0.2">
      <c r="B31261" s="88"/>
      <c r="C31261" s="88"/>
      <c r="D31261" s="88"/>
      <c r="E31261" s="88"/>
      <c r="F31261" s="88"/>
      <c r="G31261" s="88"/>
      <c r="H31261" s="88"/>
      <c r="I31261" s="88"/>
      <c r="J31261" s="88"/>
      <c r="K31261" s="88"/>
    </row>
    <row r="31262" spans="2:11" hidden="1" x14ac:dyDescent="0.2">
      <c r="B31262" s="88"/>
      <c r="C31262" s="88"/>
      <c r="D31262" s="88"/>
      <c r="E31262" s="88"/>
      <c r="F31262" s="88"/>
      <c r="G31262" s="88"/>
      <c r="H31262" s="88"/>
      <c r="I31262" s="88"/>
      <c r="J31262" s="88"/>
      <c r="K31262" s="88"/>
    </row>
    <row r="31263" spans="2:11" hidden="1" x14ac:dyDescent="0.2">
      <c r="B31263" s="88"/>
      <c r="C31263" s="88"/>
      <c r="D31263" s="88"/>
      <c r="E31263" s="88"/>
      <c r="F31263" s="88"/>
      <c r="G31263" s="88"/>
      <c r="H31263" s="88"/>
      <c r="I31263" s="88"/>
      <c r="J31263" s="88"/>
      <c r="K31263" s="88"/>
    </row>
    <row r="31264" spans="2:11" hidden="1" x14ac:dyDescent="0.2">
      <c r="B31264" s="88"/>
      <c r="C31264" s="88"/>
      <c r="D31264" s="88"/>
      <c r="E31264" s="88"/>
      <c r="F31264" s="88"/>
      <c r="G31264" s="88"/>
      <c r="H31264" s="88"/>
      <c r="I31264" s="88"/>
      <c r="J31264" s="88"/>
      <c r="K31264" s="88"/>
    </row>
    <row r="31265" spans="2:11" hidden="1" x14ac:dyDescent="0.2">
      <c r="B31265" s="88"/>
      <c r="C31265" s="88"/>
      <c r="D31265" s="88"/>
      <c r="E31265" s="88"/>
      <c r="F31265" s="88"/>
      <c r="G31265" s="88"/>
      <c r="H31265" s="88"/>
      <c r="I31265" s="88"/>
      <c r="J31265" s="88"/>
      <c r="K31265" s="88"/>
    </row>
    <row r="31266" spans="2:11" hidden="1" x14ac:dyDescent="0.2">
      <c r="B31266" s="88"/>
      <c r="C31266" s="88"/>
      <c r="D31266" s="88"/>
      <c r="E31266" s="88"/>
      <c r="F31266" s="88"/>
      <c r="G31266" s="88"/>
      <c r="H31266" s="88"/>
      <c r="I31266" s="88"/>
      <c r="J31266" s="88"/>
      <c r="K31266" s="88"/>
    </row>
    <row r="31267" spans="2:11" hidden="1" x14ac:dyDescent="0.2">
      <c r="B31267" s="88"/>
      <c r="C31267" s="88"/>
      <c r="D31267" s="88"/>
      <c r="E31267" s="88"/>
      <c r="F31267" s="88"/>
      <c r="G31267" s="88"/>
      <c r="H31267" s="88"/>
      <c r="I31267" s="88"/>
      <c r="J31267" s="88"/>
      <c r="K31267" s="88"/>
    </row>
    <row r="31268" spans="2:11" hidden="1" x14ac:dyDescent="0.2">
      <c r="B31268" s="88"/>
      <c r="C31268" s="88"/>
      <c r="D31268" s="88"/>
      <c r="E31268" s="88"/>
      <c r="F31268" s="88"/>
      <c r="G31268" s="88"/>
      <c r="H31268" s="88"/>
      <c r="I31268" s="88"/>
      <c r="J31268" s="88"/>
      <c r="K31268" s="88"/>
    </row>
    <row r="31269" spans="2:11" hidden="1" x14ac:dyDescent="0.2">
      <c r="B31269" s="88"/>
      <c r="C31269" s="88"/>
      <c r="D31269" s="88"/>
      <c r="E31269" s="88"/>
      <c r="F31269" s="88"/>
      <c r="G31269" s="88"/>
      <c r="H31269" s="88"/>
      <c r="I31269" s="88"/>
      <c r="J31269" s="88"/>
      <c r="K31269" s="88"/>
    </row>
    <row r="31270" spans="2:11" hidden="1" x14ac:dyDescent="0.2">
      <c r="B31270" s="88"/>
      <c r="C31270" s="88"/>
      <c r="D31270" s="88"/>
      <c r="E31270" s="88"/>
      <c r="F31270" s="88"/>
      <c r="G31270" s="88"/>
      <c r="H31270" s="88"/>
      <c r="I31270" s="88"/>
      <c r="J31270" s="88"/>
      <c r="K31270" s="88"/>
    </row>
    <row r="31271" spans="2:11" hidden="1" x14ac:dyDescent="0.2">
      <c r="B31271" s="88"/>
      <c r="C31271" s="88"/>
      <c r="D31271" s="88"/>
      <c r="E31271" s="88"/>
      <c r="F31271" s="88"/>
      <c r="G31271" s="88"/>
      <c r="H31271" s="88"/>
      <c r="I31271" s="88"/>
      <c r="J31271" s="88"/>
      <c r="K31271" s="88"/>
    </row>
    <row r="31272" spans="2:11" hidden="1" x14ac:dyDescent="0.2">
      <c r="B31272" s="88"/>
      <c r="C31272" s="88"/>
      <c r="D31272" s="88"/>
      <c r="E31272" s="88"/>
      <c r="F31272" s="88"/>
      <c r="G31272" s="88"/>
      <c r="H31272" s="88"/>
      <c r="I31272" s="88"/>
      <c r="J31272" s="88"/>
      <c r="K31272" s="88"/>
    </row>
    <row r="31273" spans="2:11" hidden="1" x14ac:dyDescent="0.2">
      <c r="B31273" s="88"/>
      <c r="C31273" s="88"/>
      <c r="D31273" s="88"/>
      <c r="E31273" s="88"/>
      <c r="F31273" s="88"/>
      <c r="G31273" s="88"/>
      <c r="H31273" s="88"/>
      <c r="I31273" s="88"/>
      <c r="J31273" s="88"/>
      <c r="K31273" s="88"/>
    </row>
    <row r="31274" spans="2:11" hidden="1" x14ac:dyDescent="0.2">
      <c r="B31274" s="88"/>
      <c r="C31274" s="88"/>
      <c r="D31274" s="88"/>
      <c r="E31274" s="88"/>
      <c r="F31274" s="88"/>
      <c r="G31274" s="88"/>
      <c r="H31274" s="88"/>
      <c r="I31274" s="88"/>
      <c r="J31274" s="88"/>
      <c r="K31274" s="88"/>
    </row>
    <row r="31275" spans="2:11" hidden="1" x14ac:dyDescent="0.2">
      <c r="B31275" s="88"/>
      <c r="C31275" s="88"/>
      <c r="D31275" s="88"/>
      <c r="E31275" s="88"/>
      <c r="F31275" s="88"/>
      <c r="G31275" s="88"/>
      <c r="H31275" s="88"/>
      <c r="I31275" s="88"/>
      <c r="J31275" s="88"/>
      <c r="K31275" s="88"/>
    </row>
    <row r="31276" spans="2:11" hidden="1" x14ac:dyDescent="0.2">
      <c r="B31276" s="88"/>
      <c r="C31276" s="88"/>
      <c r="D31276" s="88"/>
      <c r="E31276" s="88"/>
      <c r="F31276" s="88"/>
      <c r="G31276" s="88"/>
      <c r="H31276" s="88"/>
      <c r="I31276" s="88"/>
      <c r="J31276" s="88"/>
      <c r="K31276" s="88"/>
    </row>
    <row r="31277" spans="2:11" hidden="1" x14ac:dyDescent="0.2">
      <c r="B31277" s="88"/>
      <c r="C31277" s="88"/>
      <c r="D31277" s="88"/>
      <c r="E31277" s="88"/>
      <c r="F31277" s="88"/>
      <c r="G31277" s="88"/>
      <c r="H31277" s="88"/>
      <c r="I31277" s="88"/>
      <c r="J31277" s="88"/>
      <c r="K31277" s="88"/>
    </row>
    <row r="31278" spans="2:11" hidden="1" x14ac:dyDescent="0.2">
      <c r="B31278" s="88"/>
      <c r="C31278" s="88"/>
      <c r="D31278" s="88"/>
      <c r="E31278" s="88"/>
      <c r="F31278" s="88"/>
      <c r="G31278" s="88"/>
      <c r="H31278" s="88"/>
      <c r="I31278" s="88"/>
      <c r="J31278" s="88"/>
      <c r="K31278" s="88"/>
    </row>
    <row r="31279" spans="2:11" hidden="1" x14ac:dyDescent="0.2">
      <c r="B31279" s="88"/>
      <c r="C31279" s="88"/>
      <c r="D31279" s="88"/>
      <c r="E31279" s="88"/>
      <c r="F31279" s="88"/>
      <c r="G31279" s="88"/>
      <c r="H31279" s="88"/>
      <c r="I31279" s="88"/>
      <c r="J31279" s="88"/>
      <c r="K31279" s="88"/>
    </row>
    <row r="31280" spans="2:11" hidden="1" x14ac:dyDescent="0.2">
      <c r="B31280" s="88"/>
      <c r="C31280" s="88"/>
      <c r="D31280" s="88"/>
      <c r="E31280" s="88"/>
      <c r="F31280" s="88"/>
      <c r="G31280" s="88"/>
      <c r="H31280" s="88"/>
      <c r="I31280" s="88"/>
      <c r="J31280" s="88"/>
      <c r="K31280" s="88"/>
    </row>
    <row r="31281" spans="2:11" hidden="1" x14ac:dyDescent="0.2">
      <c r="B31281" s="88"/>
      <c r="C31281" s="88"/>
      <c r="D31281" s="88"/>
      <c r="E31281" s="88"/>
      <c r="F31281" s="88"/>
      <c r="G31281" s="88"/>
      <c r="H31281" s="88"/>
      <c r="I31281" s="88"/>
      <c r="J31281" s="88"/>
      <c r="K31281" s="88"/>
    </row>
    <row r="31282" spans="2:11" hidden="1" x14ac:dyDescent="0.2">
      <c r="B31282" s="88"/>
      <c r="C31282" s="88"/>
      <c r="D31282" s="88"/>
      <c r="E31282" s="88"/>
      <c r="F31282" s="88"/>
      <c r="G31282" s="88"/>
      <c r="H31282" s="88"/>
      <c r="I31282" s="88"/>
      <c r="J31282" s="88"/>
      <c r="K31282" s="88"/>
    </row>
    <row r="31283" spans="2:11" hidden="1" x14ac:dyDescent="0.2">
      <c r="B31283" s="88"/>
      <c r="C31283" s="88"/>
      <c r="D31283" s="88"/>
      <c r="E31283" s="88"/>
      <c r="F31283" s="88"/>
      <c r="G31283" s="88"/>
      <c r="H31283" s="88"/>
      <c r="I31283" s="88"/>
      <c r="J31283" s="88"/>
      <c r="K31283" s="88"/>
    </row>
    <row r="31284" spans="2:11" hidden="1" x14ac:dyDescent="0.2">
      <c r="B31284" s="88"/>
      <c r="C31284" s="88"/>
      <c r="D31284" s="88"/>
      <c r="E31284" s="88"/>
      <c r="F31284" s="88"/>
      <c r="G31284" s="88"/>
      <c r="H31284" s="88"/>
      <c r="I31284" s="88"/>
      <c r="J31284" s="88"/>
      <c r="K31284" s="88"/>
    </row>
    <row r="31285" spans="2:11" hidden="1" x14ac:dyDescent="0.2">
      <c r="B31285" s="88"/>
      <c r="C31285" s="88"/>
      <c r="D31285" s="88"/>
      <c r="E31285" s="88"/>
      <c r="F31285" s="88"/>
      <c r="G31285" s="88"/>
      <c r="H31285" s="88"/>
      <c r="I31285" s="88"/>
      <c r="J31285" s="88"/>
      <c r="K31285" s="88"/>
    </row>
    <row r="31286" spans="2:11" hidden="1" x14ac:dyDescent="0.2">
      <c r="B31286" s="88"/>
      <c r="C31286" s="88"/>
      <c r="D31286" s="88"/>
      <c r="E31286" s="88"/>
      <c r="F31286" s="88"/>
      <c r="G31286" s="88"/>
      <c r="H31286" s="88"/>
      <c r="I31286" s="88"/>
      <c r="J31286" s="88"/>
      <c r="K31286" s="88"/>
    </row>
    <row r="31287" spans="2:11" hidden="1" x14ac:dyDescent="0.2">
      <c r="B31287" s="88"/>
      <c r="C31287" s="88"/>
      <c r="D31287" s="88"/>
      <c r="E31287" s="88"/>
      <c r="F31287" s="88"/>
      <c r="G31287" s="88"/>
      <c r="H31287" s="88"/>
      <c r="I31287" s="88"/>
      <c r="J31287" s="88"/>
      <c r="K31287" s="88"/>
    </row>
    <row r="31288" spans="2:11" hidden="1" x14ac:dyDescent="0.2">
      <c r="B31288" s="88"/>
      <c r="C31288" s="88"/>
      <c r="D31288" s="88"/>
      <c r="E31288" s="88"/>
      <c r="F31288" s="88"/>
      <c r="G31288" s="88"/>
      <c r="H31288" s="88"/>
      <c r="I31288" s="88"/>
      <c r="J31288" s="88"/>
      <c r="K31288" s="88"/>
    </row>
    <row r="31289" spans="2:11" hidden="1" x14ac:dyDescent="0.2">
      <c r="B31289" s="88"/>
      <c r="C31289" s="88"/>
      <c r="D31289" s="88"/>
      <c r="E31289" s="88"/>
      <c r="F31289" s="88"/>
      <c r="G31289" s="88"/>
      <c r="H31289" s="88"/>
      <c r="I31289" s="88"/>
      <c r="J31289" s="88"/>
      <c r="K31289" s="88"/>
    </row>
    <row r="31290" spans="2:11" hidden="1" x14ac:dyDescent="0.2">
      <c r="B31290" s="88"/>
      <c r="C31290" s="88"/>
      <c r="D31290" s="88"/>
      <c r="E31290" s="88"/>
      <c r="F31290" s="88"/>
      <c r="G31290" s="88"/>
      <c r="H31290" s="88"/>
      <c r="I31290" s="88"/>
      <c r="J31290" s="88"/>
      <c r="K31290" s="88"/>
    </row>
    <row r="31291" spans="2:11" hidden="1" x14ac:dyDescent="0.2">
      <c r="B31291" s="88"/>
      <c r="C31291" s="88"/>
      <c r="D31291" s="88"/>
      <c r="E31291" s="88"/>
      <c r="F31291" s="88"/>
      <c r="G31291" s="88"/>
      <c r="H31291" s="88"/>
      <c r="I31291" s="88"/>
      <c r="J31291" s="88"/>
      <c r="K31291" s="88"/>
    </row>
    <row r="31292" spans="2:11" hidden="1" x14ac:dyDescent="0.2">
      <c r="B31292" s="88"/>
      <c r="C31292" s="88"/>
      <c r="D31292" s="88"/>
      <c r="E31292" s="88"/>
      <c r="F31292" s="88"/>
      <c r="G31292" s="88"/>
      <c r="H31292" s="88"/>
      <c r="I31292" s="88"/>
      <c r="J31292" s="88"/>
      <c r="K31292" s="88"/>
    </row>
    <row r="31293" spans="2:11" hidden="1" x14ac:dyDescent="0.2">
      <c r="B31293" s="88"/>
      <c r="C31293" s="88"/>
      <c r="D31293" s="88"/>
      <c r="E31293" s="88"/>
      <c r="F31293" s="88"/>
      <c r="G31293" s="88"/>
      <c r="H31293" s="88"/>
      <c r="I31293" s="88"/>
      <c r="J31293" s="88"/>
      <c r="K31293" s="88"/>
    </row>
    <row r="31294" spans="2:11" hidden="1" x14ac:dyDescent="0.2">
      <c r="B31294" s="88"/>
      <c r="C31294" s="88"/>
      <c r="D31294" s="88"/>
      <c r="E31294" s="88"/>
      <c r="F31294" s="88"/>
      <c r="G31294" s="88"/>
      <c r="H31294" s="88"/>
      <c r="I31294" s="88"/>
      <c r="J31294" s="88"/>
      <c r="K31294" s="88"/>
    </row>
    <row r="31295" spans="2:11" hidden="1" x14ac:dyDescent="0.2">
      <c r="B31295" s="88"/>
      <c r="C31295" s="88"/>
      <c r="D31295" s="88"/>
      <c r="E31295" s="88"/>
      <c r="F31295" s="88"/>
      <c r="G31295" s="88"/>
      <c r="H31295" s="88"/>
      <c r="I31295" s="88"/>
      <c r="J31295" s="88"/>
      <c r="K31295" s="88"/>
    </row>
    <row r="31296" spans="2:11" hidden="1" x14ac:dyDescent="0.2">
      <c r="B31296" s="88"/>
      <c r="C31296" s="88"/>
      <c r="D31296" s="88"/>
      <c r="E31296" s="88"/>
      <c r="F31296" s="88"/>
      <c r="G31296" s="88"/>
      <c r="H31296" s="88"/>
      <c r="I31296" s="88"/>
      <c r="J31296" s="88"/>
      <c r="K31296" s="88"/>
    </row>
    <row r="31297" spans="2:11" hidden="1" x14ac:dyDescent="0.2">
      <c r="B31297" s="88"/>
      <c r="C31297" s="88"/>
      <c r="D31297" s="88"/>
      <c r="E31297" s="88"/>
      <c r="F31297" s="88"/>
      <c r="G31297" s="88"/>
      <c r="H31297" s="88"/>
      <c r="I31297" s="88"/>
      <c r="J31297" s="88"/>
      <c r="K31297" s="88"/>
    </row>
    <row r="31298" spans="2:11" hidden="1" x14ac:dyDescent="0.2">
      <c r="B31298" s="88"/>
      <c r="C31298" s="88"/>
      <c r="D31298" s="88"/>
      <c r="E31298" s="88"/>
      <c r="F31298" s="88"/>
      <c r="G31298" s="88"/>
      <c r="H31298" s="88"/>
      <c r="I31298" s="88"/>
      <c r="J31298" s="88"/>
      <c r="K31298" s="88"/>
    </row>
    <row r="31299" spans="2:11" hidden="1" x14ac:dyDescent="0.2">
      <c r="B31299" s="88"/>
      <c r="C31299" s="88"/>
      <c r="D31299" s="88"/>
      <c r="E31299" s="88"/>
      <c r="F31299" s="88"/>
      <c r="G31299" s="88"/>
      <c r="H31299" s="88"/>
      <c r="I31299" s="88"/>
      <c r="J31299" s="88"/>
      <c r="K31299" s="88"/>
    </row>
    <row r="31300" spans="2:11" hidden="1" x14ac:dyDescent="0.2">
      <c r="B31300" s="88"/>
      <c r="C31300" s="88"/>
      <c r="D31300" s="88"/>
      <c r="E31300" s="88"/>
      <c r="F31300" s="88"/>
      <c r="G31300" s="88"/>
      <c r="H31300" s="88"/>
      <c r="I31300" s="88"/>
      <c r="J31300" s="88"/>
      <c r="K31300" s="88"/>
    </row>
    <row r="31301" spans="2:11" hidden="1" x14ac:dyDescent="0.2">
      <c r="B31301" s="88"/>
      <c r="C31301" s="88"/>
      <c r="D31301" s="88"/>
      <c r="E31301" s="88"/>
      <c r="F31301" s="88"/>
      <c r="G31301" s="88"/>
      <c r="H31301" s="88"/>
      <c r="I31301" s="88"/>
      <c r="J31301" s="88"/>
      <c r="K31301" s="88"/>
    </row>
    <row r="31302" spans="2:11" hidden="1" x14ac:dyDescent="0.2">
      <c r="B31302" s="88"/>
      <c r="C31302" s="88"/>
      <c r="D31302" s="88"/>
      <c r="E31302" s="88"/>
      <c r="F31302" s="88"/>
      <c r="G31302" s="88"/>
      <c r="H31302" s="88"/>
      <c r="I31302" s="88"/>
      <c r="J31302" s="88"/>
      <c r="K31302" s="88"/>
    </row>
    <row r="31303" spans="2:11" hidden="1" x14ac:dyDescent="0.2">
      <c r="B31303" s="88"/>
      <c r="C31303" s="88"/>
      <c r="D31303" s="88"/>
      <c r="E31303" s="88"/>
      <c r="F31303" s="88"/>
      <c r="G31303" s="88"/>
      <c r="H31303" s="88"/>
      <c r="I31303" s="88"/>
      <c r="J31303" s="88"/>
      <c r="K31303" s="88"/>
    </row>
    <row r="31304" spans="2:11" hidden="1" x14ac:dyDescent="0.2">
      <c r="B31304" s="88"/>
      <c r="C31304" s="88"/>
      <c r="D31304" s="88"/>
      <c r="E31304" s="88"/>
      <c r="F31304" s="88"/>
      <c r="G31304" s="88"/>
      <c r="H31304" s="88"/>
      <c r="I31304" s="88"/>
      <c r="J31304" s="88"/>
      <c r="K31304" s="88"/>
    </row>
    <row r="31305" spans="2:11" hidden="1" x14ac:dyDescent="0.2">
      <c r="B31305" s="88"/>
      <c r="C31305" s="88"/>
      <c r="D31305" s="88"/>
      <c r="E31305" s="88"/>
      <c r="F31305" s="88"/>
      <c r="G31305" s="88"/>
      <c r="H31305" s="88"/>
      <c r="I31305" s="88"/>
      <c r="J31305" s="88"/>
      <c r="K31305" s="88"/>
    </row>
    <row r="31306" spans="2:11" hidden="1" x14ac:dyDescent="0.2">
      <c r="B31306" s="88"/>
      <c r="C31306" s="88"/>
      <c r="D31306" s="88"/>
      <c r="E31306" s="88"/>
      <c r="F31306" s="88"/>
      <c r="G31306" s="88"/>
      <c r="H31306" s="88"/>
      <c r="I31306" s="88"/>
      <c r="J31306" s="88"/>
      <c r="K31306" s="88"/>
    </row>
    <row r="31307" spans="2:11" hidden="1" x14ac:dyDescent="0.2">
      <c r="B31307" s="88"/>
      <c r="C31307" s="88"/>
      <c r="D31307" s="88"/>
      <c r="E31307" s="88"/>
      <c r="F31307" s="88"/>
      <c r="G31307" s="88"/>
      <c r="H31307" s="88"/>
      <c r="I31307" s="88"/>
      <c r="J31307" s="88"/>
      <c r="K31307" s="88"/>
    </row>
    <row r="31308" spans="2:11" hidden="1" x14ac:dyDescent="0.2">
      <c r="B31308" s="88"/>
      <c r="C31308" s="88"/>
      <c r="D31308" s="88"/>
      <c r="E31308" s="88"/>
      <c r="F31308" s="88"/>
      <c r="G31308" s="88"/>
      <c r="H31308" s="88"/>
      <c r="I31308" s="88"/>
      <c r="J31308" s="88"/>
      <c r="K31308" s="88"/>
    </row>
    <row r="31309" spans="2:11" hidden="1" x14ac:dyDescent="0.2">
      <c r="B31309" s="88"/>
      <c r="C31309" s="88"/>
      <c r="D31309" s="88"/>
      <c r="E31309" s="88"/>
      <c r="F31309" s="88"/>
      <c r="G31309" s="88"/>
      <c r="H31309" s="88"/>
      <c r="I31309" s="88"/>
      <c r="J31309" s="88"/>
      <c r="K31309" s="88"/>
    </row>
    <row r="31310" spans="2:11" hidden="1" x14ac:dyDescent="0.2">
      <c r="B31310" s="88"/>
      <c r="C31310" s="88"/>
      <c r="D31310" s="88"/>
      <c r="E31310" s="88"/>
      <c r="F31310" s="88"/>
      <c r="G31310" s="88"/>
      <c r="H31310" s="88"/>
      <c r="I31310" s="88"/>
      <c r="J31310" s="88"/>
      <c r="K31310" s="88"/>
    </row>
    <row r="31311" spans="2:11" hidden="1" x14ac:dyDescent="0.2">
      <c r="B31311" s="88"/>
      <c r="C31311" s="88"/>
      <c r="D31311" s="88"/>
      <c r="E31311" s="88"/>
      <c r="F31311" s="88"/>
      <c r="G31311" s="88"/>
      <c r="H31311" s="88"/>
      <c r="I31311" s="88"/>
      <c r="J31311" s="88"/>
      <c r="K31311" s="88"/>
    </row>
    <row r="31312" spans="2:11" hidden="1" x14ac:dyDescent="0.2">
      <c r="B31312" s="88"/>
      <c r="C31312" s="88"/>
      <c r="D31312" s="88"/>
      <c r="E31312" s="88"/>
      <c r="F31312" s="88"/>
      <c r="G31312" s="88"/>
      <c r="H31312" s="88"/>
      <c r="I31312" s="88"/>
      <c r="J31312" s="88"/>
      <c r="K31312" s="88"/>
    </row>
    <row r="31313" spans="2:11" hidden="1" x14ac:dyDescent="0.2">
      <c r="B31313" s="88"/>
      <c r="C31313" s="88"/>
      <c r="D31313" s="88"/>
      <c r="E31313" s="88"/>
      <c r="F31313" s="88"/>
      <c r="G31313" s="88"/>
      <c r="H31313" s="88"/>
      <c r="I31313" s="88"/>
      <c r="J31313" s="88"/>
      <c r="K31313" s="88"/>
    </row>
    <row r="31314" spans="2:11" hidden="1" x14ac:dyDescent="0.2">
      <c r="B31314" s="88"/>
      <c r="C31314" s="88"/>
      <c r="D31314" s="88"/>
      <c r="E31314" s="88"/>
      <c r="F31314" s="88"/>
      <c r="G31314" s="88"/>
      <c r="H31314" s="88"/>
      <c r="I31314" s="88"/>
      <c r="J31314" s="88"/>
      <c r="K31314" s="88"/>
    </row>
    <row r="31315" spans="2:11" hidden="1" x14ac:dyDescent="0.2">
      <c r="B31315" s="88"/>
      <c r="C31315" s="88"/>
      <c r="D31315" s="88"/>
      <c r="E31315" s="88"/>
      <c r="F31315" s="88"/>
      <c r="G31315" s="88"/>
      <c r="H31315" s="88"/>
      <c r="I31315" s="88"/>
      <c r="J31315" s="88"/>
      <c r="K31315" s="88"/>
    </row>
    <row r="31316" spans="2:11" hidden="1" x14ac:dyDescent="0.2">
      <c r="B31316" s="88"/>
      <c r="C31316" s="88"/>
      <c r="D31316" s="88"/>
      <c r="E31316" s="88"/>
      <c r="F31316" s="88"/>
      <c r="G31316" s="88"/>
      <c r="H31316" s="88"/>
      <c r="I31316" s="88"/>
      <c r="J31316" s="88"/>
      <c r="K31316" s="88"/>
    </row>
    <row r="31317" spans="2:11" hidden="1" x14ac:dyDescent="0.2">
      <c r="B31317" s="88"/>
      <c r="C31317" s="88"/>
      <c r="D31317" s="88"/>
      <c r="E31317" s="88"/>
      <c r="F31317" s="88"/>
      <c r="G31317" s="88"/>
      <c r="H31317" s="88"/>
      <c r="I31317" s="88"/>
      <c r="J31317" s="88"/>
      <c r="K31317" s="88"/>
    </row>
    <row r="31318" spans="2:11" hidden="1" x14ac:dyDescent="0.2">
      <c r="B31318" s="88"/>
      <c r="C31318" s="88"/>
      <c r="D31318" s="88"/>
      <c r="E31318" s="88"/>
      <c r="F31318" s="88"/>
      <c r="G31318" s="88"/>
      <c r="H31318" s="88"/>
      <c r="I31318" s="88"/>
      <c r="J31318" s="88"/>
      <c r="K31318" s="88"/>
    </row>
    <row r="31319" spans="2:11" hidden="1" x14ac:dyDescent="0.2">
      <c r="B31319" s="88"/>
      <c r="C31319" s="88"/>
      <c r="D31319" s="88"/>
      <c r="E31319" s="88"/>
      <c r="F31319" s="88"/>
      <c r="G31319" s="88"/>
      <c r="H31319" s="88"/>
      <c r="I31319" s="88"/>
      <c r="J31319" s="88"/>
      <c r="K31319" s="88"/>
    </row>
    <row r="31320" spans="2:11" hidden="1" x14ac:dyDescent="0.2">
      <c r="B31320" s="88"/>
      <c r="C31320" s="88"/>
      <c r="D31320" s="88"/>
      <c r="E31320" s="88"/>
      <c r="F31320" s="88"/>
      <c r="G31320" s="88"/>
      <c r="H31320" s="88"/>
      <c r="I31320" s="88"/>
      <c r="J31320" s="88"/>
      <c r="K31320" s="88"/>
    </row>
    <row r="31321" spans="2:11" hidden="1" x14ac:dyDescent="0.2">
      <c r="B31321" s="88"/>
      <c r="C31321" s="88"/>
      <c r="D31321" s="88"/>
      <c r="E31321" s="88"/>
      <c r="F31321" s="88"/>
      <c r="G31321" s="88"/>
      <c r="H31321" s="88"/>
      <c r="I31321" s="88"/>
      <c r="J31321" s="88"/>
      <c r="K31321" s="88"/>
    </row>
    <row r="31322" spans="2:11" hidden="1" x14ac:dyDescent="0.2">
      <c r="B31322" s="88"/>
      <c r="C31322" s="88"/>
      <c r="D31322" s="88"/>
      <c r="E31322" s="88"/>
      <c r="F31322" s="88"/>
      <c r="G31322" s="88"/>
      <c r="H31322" s="88"/>
      <c r="I31322" s="88"/>
      <c r="J31322" s="88"/>
      <c r="K31322" s="88"/>
    </row>
    <row r="31323" spans="2:11" hidden="1" x14ac:dyDescent="0.2">
      <c r="B31323" s="88"/>
      <c r="C31323" s="88"/>
      <c r="D31323" s="88"/>
      <c r="E31323" s="88"/>
      <c r="F31323" s="88"/>
      <c r="G31323" s="88"/>
      <c r="H31323" s="88"/>
      <c r="I31323" s="88"/>
      <c r="J31323" s="88"/>
      <c r="K31323" s="88"/>
    </row>
    <row r="31324" spans="2:11" hidden="1" x14ac:dyDescent="0.2">
      <c r="B31324" s="88"/>
      <c r="C31324" s="88"/>
      <c r="D31324" s="88"/>
      <c r="E31324" s="88"/>
      <c r="F31324" s="88"/>
      <c r="G31324" s="88"/>
      <c r="H31324" s="88"/>
      <c r="I31324" s="88"/>
      <c r="J31324" s="88"/>
      <c r="K31324" s="88"/>
    </row>
    <row r="31325" spans="2:11" hidden="1" x14ac:dyDescent="0.2">
      <c r="B31325" s="88"/>
      <c r="C31325" s="88"/>
      <c r="D31325" s="88"/>
      <c r="E31325" s="88"/>
      <c r="F31325" s="88"/>
      <c r="G31325" s="88"/>
      <c r="H31325" s="88"/>
      <c r="I31325" s="88"/>
      <c r="J31325" s="88"/>
      <c r="K31325" s="88"/>
    </row>
    <row r="31326" spans="2:11" hidden="1" x14ac:dyDescent="0.2">
      <c r="B31326" s="88"/>
      <c r="C31326" s="88"/>
      <c r="D31326" s="88"/>
      <c r="E31326" s="88"/>
      <c r="F31326" s="88"/>
      <c r="G31326" s="88"/>
      <c r="H31326" s="88"/>
      <c r="I31326" s="88"/>
      <c r="J31326" s="88"/>
      <c r="K31326" s="88"/>
    </row>
    <row r="31327" spans="2:11" hidden="1" x14ac:dyDescent="0.2">
      <c r="B31327" s="88"/>
      <c r="C31327" s="88"/>
      <c r="D31327" s="88"/>
      <c r="E31327" s="88"/>
      <c r="F31327" s="88"/>
      <c r="G31327" s="88"/>
      <c r="H31327" s="88"/>
      <c r="I31327" s="88"/>
      <c r="J31327" s="88"/>
      <c r="K31327" s="88"/>
    </row>
    <row r="31328" spans="2:11" hidden="1" x14ac:dyDescent="0.2">
      <c r="B31328" s="88"/>
      <c r="C31328" s="88"/>
      <c r="D31328" s="88"/>
      <c r="E31328" s="88"/>
      <c r="F31328" s="88"/>
      <c r="G31328" s="88"/>
      <c r="H31328" s="88"/>
      <c r="I31328" s="88"/>
      <c r="J31328" s="88"/>
      <c r="K31328" s="88"/>
    </row>
    <row r="31329" spans="2:11" hidden="1" x14ac:dyDescent="0.2">
      <c r="B31329" s="88"/>
      <c r="C31329" s="88"/>
      <c r="D31329" s="88"/>
      <c r="E31329" s="88"/>
      <c r="F31329" s="88"/>
      <c r="G31329" s="88"/>
      <c r="H31329" s="88"/>
      <c r="I31329" s="88"/>
      <c r="J31329" s="88"/>
      <c r="K31329" s="88"/>
    </row>
    <row r="31330" spans="2:11" hidden="1" x14ac:dyDescent="0.2">
      <c r="B31330" s="88"/>
      <c r="C31330" s="88"/>
      <c r="D31330" s="88"/>
      <c r="E31330" s="88"/>
      <c r="F31330" s="88"/>
      <c r="G31330" s="88"/>
      <c r="H31330" s="88"/>
      <c r="I31330" s="88"/>
      <c r="J31330" s="88"/>
      <c r="K31330" s="88"/>
    </row>
    <row r="31331" spans="2:11" hidden="1" x14ac:dyDescent="0.2">
      <c r="B31331" s="88"/>
      <c r="C31331" s="88"/>
      <c r="D31331" s="88"/>
      <c r="E31331" s="88"/>
      <c r="F31331" s="88"/>
      <c r="G31331" s="88"/>
      <c r="H31331" s="88"/>
      <c r="I31331" s="88"/>
      <c r="J31331" s="88"/>
      <c r="K31331" s="88"/>
    </row>
    <row r="31332" spans="2:11" hidden="1" x14ac:dyDescent="0.2">
      <c r="B31332" s="88"/>
      <c r="C31332" s="88"/>
      <c r="D31332" s="88"/>
      <c r="E31332" s="88"/>
      <c r="F31332" s="88"/>
      <c r="G31332" s="88"/>
      <c r="H31332" s="88"/>
      <c r="I31332" s="88"/>
      <c r="J31332" s="88"/>
      <c r="K31332" s="88"/>
    </row>
    <row r="31333" spans="2:11" hidden="1" x14ac:dyDescent="0.2">
      <c r="B31333" s="88"/>
      <c r="C31333" s="88"/>
      <c r="D31333" s="88"/>
      <c r="E31333" s="88"/>
      <c r="F31333" s="88"/>
      <c r="G31333" s="88"/>
      <c r="H31333" s="88"/>
      <c r="I31333" s="88"/>
      <c r="J31333" s="88"/>
      <c r="K31333" s="88"/>
    </row>
    <row r="31334" spans="2:11" hidden="1" x14ac:dyDescent="0.2">
      <c r="B31334" s="88"/>
      <c r="C31334" s="88"/>
      <c r="D31334" s="88"/>
      <c r="E31334" s="88"/>
      <c r="F31334" s="88"/>
      <c r="G31334" s="88"/>
      <c r="H31334" s="88"/>
      <c r="I31334" s="88"/>
      <c r="J31334" s="88"/>
      <c r="K31334" s="88"/>
    </row>
    <row r="31335" spans="2:11" hidden="1" x14ac:dyDescent="0.2">
      <c r="B31335" s="88"/>
      <c r="C31335" s="88"/>
      <c r="D31335" s="88"/>
      <c r="E31335" s="88"/>
      <c r="F31335" s="88"/>
      <c r="G31335" s="88"/>
      <c r="H31335" s="88"/>
      <c r="I31335" s="88"/>
      <c r="J31335" s="88"/>
      <c r="K31335" s="88"/>
    </row>
    <row r="31336" spans="2:11" hidden="1" x14ac:dyDescent="0.2">
      <c r="B31336" s="88"/>
      <c r="C31336" s="88"/>
      <c r="D31336" s="88"/>
      <c r="E31336" s="88"/>
      <c r="F31336" s="88"/>
      <c r="G31336" s="88"/>
      <c r="H31336" s="88"/>
      <c r="I31336" s="88"/>
      <c r="J31336" s="88"/>
      <c r="K31336" s="88"/>
    </row>
    <row r="31337" spans="2:11" hidden="1" x14ac:dyDescent="0.2">
      <c r="B31337" s="88"/>
      <c r="C31337" s="88"/>
      <c r="D31337" s="88"/>
      <c r="E31337" s="88"/>
      <c r="F31337" s="88"/>
      <c r="G31337" s="88"/>
      <c r="H31337" s="88"/>
      <c r="I31337" s="88"/>
      <c r="J31337" s="88"/>
      <c r="K31337" s="88"/>
    </row>
    <row r="31338" spans="2:11" hidden="1" x14ac:dyDescent="0.2">
      <c r="B31338" s="88"/>
      <c r="C31338" s="88"/>
      <c r="D31338" s="88"/>
      <c r="E31338" s="88"/>
      <c r="F31338" s="88"/>
      <c r="G31338" s="88"/>
      <c r="H31338" s="88"/>
      <c r="I31338" s="88"/>
      <c r="J31338" s="88"/>
      <c r="K31338" s="88"/>
    </row>
    <row r="31339" spans="2:11" hidden="1" x14ac:dyDescent="0.2">
      <c r="B31339" s="88"/>
      <c r="C31339" s="88"/>
      <c r="D31339" s="88"/>
      <c r="E31339" s="88"/>
      <c r="F31339" s="88"/>
      <c r="G31339" s="88"/>
      <c r="H31339" s="88"/>
      <c r="I31339" s="88"/>
      <c r="J31339" s="88"/>
      <c r="K31339" s="88"/>
    </row>
    <row r="31340" spans="2:11" hidden="1" x14ac:dyDescent="0.2">
      <c r="B31340" s="88"/>
      <c r="C31340" s="88"/>
      <c r="D31340" s="88"/>
      <c r="E31340" s="88"/>
      <c r="F31340" s="88"/>
      <c r="G31340" s="88"/>
      <c r="H31340" s="88"/>
      <c r="I31340" s="88"/>
      <c r="J31340" s="88"/>
      <c r="K31340" s="88"/>
    </row>
    <row r="31341" spans="2:11" hidden="1" x14ac:dyDescent="0.2">
      <c r="B31341" s="88"/>
      <c r="C31341" s="88"/>
      <c r="D31341" s="88"/>
      <c r="E31341" s="88"/>
      <c r="F31341" s="88"/>
      <c r="G31341" s="88"/>
      <c r="H31341" s="88"/>
      <c r="I31341" s="88"/>
      <c r="J31341" s="88"/>
      <c r="K31341" s="88"/>
    </row>
    <row r="31342" spans="2:11" hidden="1" x14ac:dyDescent="0.2">
      <c r="B31342" s="88"/>
      <c r="C31342" s="88"/>
      <c r="D31342" s="88"/>
      <c r="E31342" s="88"/>
      <c r="F31342" s="88"/>
      <c r="G31342" s="88"/>
      <c r="H31342" s="88"/>
      <c r="I31342" s="88"/>
      <c r="J31342" s="88"/>
      <c r="K31342" s="88"/>
    </row>
    <row r="31343" spans="2:11" hidden="1" x14ac:dyDescent="0.2">
      <c r="B31343" s="88"/>
      <c r="C31343" s="88"/>
      <c r="D31343" s="88"/>
      <c r="E31343" s="88"/>
      <c r="F31343" s="88"/>
      <c r="G31343" s="88"/>
      <c r="H31343" s="88"/>
      <c r="I31343" s="88"/>
      <c r="J31343" s="88"/>
      <c r="K31343" s="88"/>
    </row>
    <row r="31344" spans="2:11" hidden="1" x14ac:dyDescent="0.2">
      <c r="B31344" s="88"/>
      <c r="C31344" s="88"/>
      <c r="D31344" s="88"/>
      <c r="E31344" s="88"/>
      <c r="F31344" s="88"/>
      <c r="G31344" s="88"/>
      <c r="H31344" s="88"/>
      <c r="I31344" s="88"/>
      <c r="J31344" s="88"/>
      <c r="K31344" s="88"/>
    </row>
    <row r="31345" spans="2:11" hidden="1" x14ac:dyDescent="0.2">
      <c r="B31345" s="88"/>
      <c r="C31345" s="88"/>
      <c r="D31345" s="88"/>
      <c r="E31345" s="88"/>
      <c r="F31345" s="88"/>
      <c r="G31345" s="88"/>
      <c r="H31345" s="88"/>
      <c r="I31345" s="88"/>
      <c r="J31345" s="88"/>
      <c r="K31345" s="88"/>
    </row>
    <row r="31346" spans="2:11" hidden="1" x14ac:dyDescent="0.2">
      <c r="B31346" s="88"/>
      <c r="C31346" s="88"/>
      <c r="D31346" s="88"/>
      <c r="E31346" s="88"/>
      <c r="F31346" s="88"/>
      <c r="G31346" s="88"/>
      <c r="H31346" s="88"/>
      <c r="I31346" s="88"/>
      <c r="J31346" s="88"/>
      <c r="K31346" s="88"/>
    </row>
    <row r="31347" spans="2:11" hidden="1" x14ac:dyDescent="0.2">
      <c r="B31347" s="88"/>
      <c r="C31347" s="88"/>
      <c r="D31347" s="88"/>
      <c r="E31347" s="88"/>
      <c r="F31347" s="88"/>
      <c r="G31347" s="88"/>
      <c r="H31347" s="88"/>
      <c r="I31347" s="88"/>
      <c r="J31347" s="88"/>
      <c r="K31347" s="88"/>
    </row>
    <row r="31348" spans="2:11" hidden="1" x14ac:dyDescent="0.2">
      <c r="B31348" s="88"/>
      <c r="C31348" s="88"/>
      <c r="D31348" s="88"/>
      <c r="E31348" s="88"/>
      <c r="F31348" s="88"/>
      <c r="G31348" s="88"/>
      <c r="H31348" s="88"/>
      <c r="I31348" s="88"/>
      <c r="J31348" s="88"/>
      <c r="K31348" s="88"/>
    </row>
    <row r="31349" spans="2:11" hidden="1" x14ac:dyDescent="0.2">
      <c r="B31349" s="88"/>
      <c r="C31349" s="88"/>
      <c r="D31349" s="88"/>
      <c r="E31349" s="88"/>
      <c r="F31349" s="88"/>
      <c r="G31349" s="88"/>
      <c r="H31349" s="88"/>
      <c r="I31349" s="88"/>
      <c r="J31349" s="88"/>
      <c r="K31349" s="88"/>
    </row>
    <row r="31350" spans="2:11" hidden="1" x14ac:dyDescent="0.2">
      <c r="B31350" s="88"/>
      <c r="C31350" s="88"/>
      <c r="D31350" s="88"/>
      <c r="E31350" s="88"/>
      <c r="F31350" s="88"/>
      <c r="G31350" s="88"/>
      <c r="H31350" s="88"/>
      <c r="I31350" s="88"/>
      <c r="J31350" s="88"/>
      <c r="K31350" s="88"/>
    </row>
    <row r="31351" spans="2:11" hidden="1" x14ac:dyDescent="0.2">
      <c r="B31351" s="88"/>
      <c r="C31351" s="88"/>
      <c r="D31351" s="88"/>
      <c r="E31351" s="88"/>
      <c r="F31351" s="88"/>
      <c r="G31351" s="88"/>
      <c r="H31351" s="88"/>
      <c r="I31351" s="88"/>
      <c r="J31351" s="88"/>
      <c r="K31351" s="88"/>
    </row>
    <row r="31352" spans="2:11" hidden="1" x14ac:dyDescent="0.2">
      <c r="B31352" s="88"/>
      <c r="C31352" s="88"/>
      <c r="D31352" s="88"/>
      <c r="E31352" s="88"/>
      <c r="F31352" s="88"/>
      <c r="G31352" s="88"/>
      <c r="H31352" s="88"/>
      <c r="I31352" s="88"/>
      <c r="J31352" s="88"/>
      <c r="K31352" s="88"/>
    </row>
    <row r="31353" spans="2:11" hidden="1" x14ac:dyDescent="0.2">
      <c r="B31353" s="88"/>
      <c r="C31353" s="88"/>
      <c r="D31353" s="88"/>
      <c r="E31353" s="88"/>
      <c r="F31353" s="88"/>
      <c r="G31353" s="88"/>
      <c r="H31353" s="88"/>
      <c r="I31353" s="88"/>
      <c r="J31353" s="88"/>
      <c r="K31353" s="88"/>
    </row>
    <row r="31354" spans="2:11" hidden="1" x14ac:dyDescent="0.2">
      <c r="B31354" s="88"/>
      <c r="C31354" s="88"/>
      <c r="D31354" s="88"/>
      <c r="E31354" s="88"/>
      <c r="F31354" s="88"/>
      <c r="G31354" s="88"/>
      <c r="H31354" s="88"/>
      <c r="I31354" s="88"/>
      <c r="J31354" s="88"/>
      <c r="K31354" s="88"/>
    </row>
    <row r="31355" spans="2:11" hidden="1" x14ac:dyDescent="0.2">
      <c r="B31355" s="88"/>
      <c r="C31355" s="88"/>
      <c r="D31355" s="88"/>
      <c r="E31355" s="88"/>
      <c r="F31355" s="88"/>
      <c r="G31355" s="88"/>
      <c r="H31355" s="88"/>
      <c r="I31355" s="88"/>
      <c r="J31355" s="88"/>
      <c r="K31355" s="88"/>
    </row>
    <row r="31356" spans="2:11" hidden="1" x14ac:dyDescent="0.2">
      <c r="B31356" s="88"/>
      <c r="C31356" s="88"/>
      <c r="D31356" s="88"/>
      <c r="E31356" s="88"/>
      <c r="F31356" s="88"/>
      <c r="G31356" s="88"/>
      <c r="H31356" s="88"/>
      <c r="I31356" s="88"/>
      <c r="J31356" s="88"/>
      <c r="K31356" s="88"/>
    </row>
    <row r="31357" spans="2:11" hidden="1" x14ac:dyDescent="0.2">
      <c r="B31357" s="88"/>
      <c r="C31357" s="88"/>
      <c r="D31357" s="88"/>
      <c r="E31357" s="88"/>
      <c r="F31357" s="88"/>
      <c r="G31357" s="88"/>
      <c r="H31357" s="88"/>
      <c r="I31357" s="88"/>
      <c r="J31357" s="88"/>
      <c r="K31357" s="88"/>
    </row>
    <row r="31358" spans="2:11" hidden="1" x14ac:dyDescent="0.2">
      <c r="B31358" s="88"/>
      <c r="C31358" s="88"/>
      <c r="D31358" s="88"/>
      <c r="E31358" s="88"/>
      <c r="F31358" s="88"/>
      <c r="G31358" s="88"/>
      <c r="H31358" s="88"/>
      <c r="I31358" s="88"/>
      <c r="J31358" s="88"/>
      <c r="K31358" s="88"/>
    </row>
    <row r="31359" spans="2:11" hidden="1" x14ac:dyDescent="0.2">
      <c r="B31359" s="88"/>
      <c r="C31359" s="88"/>
      <c r="D31359" s="88"/>
      <c r="E31359" s="88"/>
      <c r="F31359" s="88"/>
      <c r="G31359" s="88"/>
      <c r="H31359" s="88"/>
      <c r="I31359" s="88"/>
      <c r="J31359" s="88"/>
      <c r="K31359" s="88"/>
    </row>
    <row r="31360" spans="2:11" hidden="1" x14ac:dyDescent="0.2">
      <c r="B31360" s="88"/>
      <c r="C31360" s="88"/>
      <c r="D31360" s="88"/>
      <c r="E31360" s="88"/>
      <c r="F31360" s="88"/>
      <c r="G31360" s="88"/>
      <c r="H31360" s="88"/>
      <c r="I31360" s="88"/>
      <c r="J31360" s="88"/>
      <c r="K31360" s="88"/>
    </row>
    <row r="31361" spans="2:11" hidden="1" x14ac:dyDescent="0.2">
      <c r="B31361" s="88"/>
      <c r="C31361" s="88"/>
      <c r="D31361" s="88"/>
      <c r="E31361" s="88"/>
      <c r="F31361" s="88"/>
      <c r="G31361" s="88"/>
      <c r="H31361" s="88"/>
      <c r="I31361" s="88"/>
      <c r="J31361" s="88"/>
      <c r="K31361" s="88"/>
    </row>
    <row r="31362" spans="2:11" hidden="1" x14ac:dyDescent="0.2">
      <c r="B31362" s="88"/>
      <c r="C31362" s="88"/>
      <c r="D31362" s="88"/>
      <c r="E31362" s="88"/>
      <c r="F31362" s="88"/>
      <c r="G31362" s="88"/>
      <c r="H31362" s="88"/>
      <c r="I31362" s="88"/>
      <c r="J31362" s="88"/>
      <c r="K31362" s="88"/>
    </row>
    <row r="31363" spans="2:11" hidden="1" x14ac:dyDescent="0.2">
      <c r="B31363" s="88"/>
      <c r="C31363" s="88"/>
      <c r="D31363" s="88"/>
      <c r="E31363" s="88"/>
      <c r="F31363" s="88"/>
      <c r="G31363" s="88"/>
      <c r="H31363" s="88"/>
      <c r="I31363" s="88"/>
      <c r="J31363" s="88"/>
      <c r="K31363" s="88"/>
    </row>
    <row r="31364" spans="2:11" hidden="1" x14ac:dyDescent="0.2">
      <c r="B31364" s="88"/>
      <c r="C31364" s="88"/>
      <c r="D31364" s="88"/>
      <c r="E31364" s="88"/>
      <c r="F31364" s="88"/>
      <c r="G31364" s="88"/>
      <c r="H31364" s="88"/>
      <c r="I31364" s="88"/>
      <c r="J31364" s="88"/>
      <c r="K31364" s="88"/>
    </row>
    <row r="31365" spans="2:11" hidden="1" x14ac:dyDescent="0.2">
      <c r="B31365" s="88"/>
      <c r="C31365" s="88"/>
      <c r="D31365" s="88"/>
      <c r="E31365" s="88"/>
      <c r="F31365" s="88"/>
      <c r="G31365" s="88"/>
      <c r="H31365" s="88"/>
      <c r="I31365" s="88"/>
      <c r="J31365" s="88"/>
      <c r="K31365" s="88"/>
    </row>
    <row r="31366" spans="2:11" hidden="1" x14ac:dyDescent="0.2">
      <c r="B31366" s="88"/>
      <c r="C31366" s="88"/>
      <c r="D31366" s="88"/>
      <c r="E31366" s="88"/>
      <c r="F31366" s="88"/>
      <c r="G31366" s="88"/>
      <c r="H31366" s="88"/>
      <c r="I31366" s="88"/>
      <c r="J31366" s="88"/>
      <c r="K31366" s="88"/>
    </row>
    <row r="31367" spans="2:11" hidden="1" x14ac:dyDescent="0.2">
      <c r="B31367" s="88"/>
      <c r="C31367" s="88"/>
      <c r="D31367" s="88"/>
      <c r="E31367" s="88"/>
      <c r="F31367" s="88"/>
      <c r="G31367" s="88"/>
      <c r="H31367" s="88"/>
      <c r="I31367" s="88"/>
      <c r="J31367" s="88"/>
      <c r="K31367" s="88"/>
    </row>
    <row r="31368" spans="2:11" hidden="1" x14ac:dyDescent="0.2">
      <c r="B31368" s="88"/>
      <c r="C31368" s="88"/>
      <c r="D31368" s="88"/>
      <c r="E31368" s="88"/>
      <c r="F31368" s="88"/>
      <c r="G31368" s="88"/>
      <c r="H31368" s="88"/>
      <c r="I31368" s="88"/>
      <c r="J31368" s="88"/>
      <c r="K31368" s="88"/>
    </row>
    <row r="31369" spans="2:11" hidden="1" x14ac:dyDescent="0.2">
      <c r="B31369" s="88"/>
      <c r="C31369" s="88"/>
      <c r="D31369" s="88"/>
      <c r="E31369" s="88"/>
      <c r="F31369" s="88"/>
      <c r="G31369" s="88"/>
      <c r="H31369" s="88"/>
      <c r="I31369" s="88"/>
      <c r="J31369" s="88"/>
      <c r="K31369" s="88"/>
    </row>
    <row r="31370" spans="2:11" hidden="1" x14ac:dyDescent="0.2">
      <c r="B31370" s="88"/>
      <c r="C31370" s="88"/>
      <c r="D31370" s="88"/>
      <c r="E31370" s="88"/>
      <c r="F31370" s="88"/>
      <c r="G31370" s="88"/>
      <c r="H31370" s="88"/>
      <c r="I31370" s="88"/>
      <c r="J31370" s="88"/>
      <c r="K31370" s="88"/>
    </row>
    <row r="31371" spans="2:11" hidden="1" x14ac:dyDescent="0.2">
      <c r="B31371" s="88"/>
      <c r="C31371" s="88"/>
      <c r="D31371" s="88"/>
      <c r="E31371" s="88"/>
      <c r="F31371" s="88"/>
      <c r="G31371" s="88"/>
      <c r="H31371" s="88"/>
      <c r="I31371" s="88"/>
      <c r="J31371" s="88"/>
      <c r="K31371" s="88"/>
    </row>
    <row r="31372" spans="2:11" hidden="1" x14ac:dyDescent="0.2">
      <c r="B31372" s="88"/>
      <c r="C31372" s="88"/>
      <c r="D31372" s="88"/>
      <c r="E31372" s="88"/>
      <c r="F31372" s="88"/>
      <c r="G31372" s="88"/>
      <c r="H31372" s="88"/>
      <c r="I31372" s="88"/>
      <c r="J31372" s="88"/>
      <c r="K31372" s="88"/>
    </row>
    <row r="31373" spans="2:11" hidden="1" x14ac:dyDescent="0.2">
      <c r="B31373" s="88"/>
      <c r="C31373" s="88"/>
      <c r="D31373" s="88"/>
      <c r="E31373" s="88"/>
      <c r="F31373" s="88"/>
      <c r="G31373" s="88"/>
      <c r="H31373" s="88"/>
      <c r="I31373" s="88"/>
      <c r="J31373" s="88"/>
      <c r="K31373" s="88"/>
    </row>
    <row r="31374" spans="2:11" hidden="1" x14ac:dyDescent="0.2">
      <c r="B31374" s="88"/>
      <c r="C31374" s="88"/>
      <c r="D31374" s="88"/>
      <c r="E31374" s="88"/>
      <c r="F31374" s="88"/>
      <c r="G31374" s="88"/>
      <c r="H31374" s="88"/>
      <c r="I31374" s="88"/>
      <c r="J31374" s="88"/>
      <c r="K31374" s="88"/>
    </row>
    <row r="31375" spans="2:11" hidden="1" x14ac:dyDescent="0.2">
      <c r="B31375" s="88"/>
      <c r="C31375" s="88"/>
      <c r="D31375" s="88"/>
      <c r="E31375" s="88"/>
      <c r="F31375" s="88"/>
      <c r="G31375" s="88"/>
      <c r="H31375" s="88"/>
      <c r="I31375" s="88"/>
      <c r="J31375" s="88"/>
      <c r="K31375" s="88"/>
    </row>
    <row r="31376" spans="2:11" hidden="1" x14ac:dyDescent="0.2">
      <c r="B31376" s="88"/>
      <c r="C31376" s="88"/>
      <c r="D31376" s="88"/>
      <c r="E31376" s="88"/>
      <c r="F31376" s="88"/>
      <c r="G31376" s="88"/>
      <c r="H31376" s="88"/>
      <c r="I31376" s="88"/>
      <c r="J31376" s="88"/>
      <c r="K31376" s="88"/>
    </row>
    <row r="31377" spans="2:11" hidden="1" x14ac:dyDescent="0.2">
      <c r="B31377" s="88"/>
      <c r="C31377" s="88"/>
      <c r="D31377" s="88"/>
      <c r="E31377" s="88"/>
      <c r="F31377" s="88"/>
      <c r="G31377" s="88"/>
      <c r="H31377" s="88"/>
      <c r="I31377" s="88"/>
      <c r="J31377" s="88"/>
      <c r="K31377" s="88"/>
    </row>
    <row r="31378" spans="2:11" hidden="1" x14ac:dyDescent="0.2">
      <c r="B31378" s="88"/>
      <c r="C31378" s="88"/>
      <c r="D31378" s="88"/>
      <c r="E31378" s="88"/>
      <c r="F31378" s="88"/>
      <c r="G31378" s="88"/>
      <c r="H31378" s="88"/>
      <c r="I31378" s="88"/>
      <c r="J31378" s="88"/>
      <c r="K31378" s="88"/>
    </row>
    <row r="31379" spans="2:11" hidden="1" x14ac:dyDescent="0.2">
      <c r="B31379" s="88"/>
      <c r="C31379" s="88"/>
      <c r="D31379" s="88"/>
      <c r="E31379" s="88"/>
      <c r="F31379" s="88"/>
      <c r="G31379" s="88"/>
      <c r="H31379" s="88"/>
      <c r="I31379" s="88"/>
      <c r="J31379" s="88"/>
      <c r="K31379" s="88"/>
    </row>
    <row r="31380" spans="2:11" hidden="1" x14ac:dyDescent="0.2">
      <c r="B31380" s="88"/>
      <c r="C31380" s="88"/>
      <c r="D31380" s="88"/>
      <c r="E31380" s="88"/>
      <c r="F31380" s="88"/>
      <c r="G31380" s="88"/>
      <c r="H31380" s="88"/>
      <c r="I31380" s="88"/>
      <c r="J31380" s="88"/>
      <c r="K31380" s="88"/>
    </row>
    <row r="31381" spans="2:11" hidden="1" x14ac:dyDescent="0.2">
      <c r="B31381" s="88"/>
      <c r="C31381" s="88"/>
      <c r="D31381" s="88"/>
      <c r="E31381" s="88"/>
      <c r="F31381" s="88"/>
      <c r="G31381" s="88"/>
      <c r="H31381" s="88"/>
      <c r="I31381" s="88"/>
      <c r="J31381" s="88"/>
      <c r="K31381" s="88"/>
    </row>
    <row r="31382" spans="2:11" hidden="1" x14ac:dyDescent="0.2">
      <c r="B31382" s="88"/>
      <c r="C31382" s="88"/>
      <c r="D31382" s="88"/>
      <c r="E31382" s="88"/>
      <c r="F31382" s="88"/>
      <c r="G31382" s="88"/>
      <c r="H31382" s="88"/>
      <c r="I31382" s="88"/>
      <c r="J31382" s="88"/>
      <c r="K31382" s="88"/>
    </row>
    <row r="31383" spans="2:11" hidden="1" x14ac:dyDescent="0.2">
      <c r="B31383" s="88"/>
      <c r="C31383" s="88"/>
      <c r="D31383" s="88"/>
      <c r="E31383" s="88"/>
      <c r="F31383" s="88"/>
      <c r="G31383" s="88"/>
      <c r="H31383" s="88"/>
      <c r="I31383" s="88"/>
      <c r="J31383" s="88"/>
      <c r="K31383" s="88"/>
    </row>
    <row r="31384" spans="2:11" hidden="1" x14ac:dyDescent="0.2">
      <c r="B31384" s="88"/>
      <c r="C31384" s="88"/>
      <c r="D31384" s="88"/>
      <c r="E31384" s="88"/>
      <c r="F31384" s="88"/>
      <c r="G31384" s="88"/>
      <c r="H31384" s="88"/>
      <c r="I31384" s="88"/>
      <c r="J31384" s="88"/>
      <c r="K31384" s="88"/>
    </row>
    <row r="31385" spans="2:11" hidden="1" x14ac:dyDescent="0.2">
      <c r="B31385" s="88"/>
      <c r="C31385" s="88"/>
      <c r="D31385" s="88"/>
      <c r="E31385" s="88"/>
      <c r="F31385" s="88"/>
      <c r="G31385" s="88"/>
      <c r="H31385" s="88"/>
      <c r="I31385" s="88"/>
      <c r="J31385" s="88"/>
      <c r="K31385" s="88"/>
    </row>
    <row r="31386" spans="2:11" hidden="1" x14ac:dyDescent="0.2">
      <c r="B31386" s="88"/>
      <c r="C31386" s="88"/>
      <c r="D31386" s="88"/>
      <c r="E31386" s="88"/>
      <c r="F31386" s="88"/>
      <c r="G31386" s="88"/>
      <c r="H31386" s="88"/>
      <c r="I31386" s="88"/>
      <c r="J31386" s="88"/>
      <c r="K31386" s="88"/>
    </row>
    <row r="31387" spans="2:11" hidden="1" x14ac:dyDescent="0.2">
      <c r="B31387" s="88"/>
      <c r="C31387" s="88"/>
      <c r="D31387" s="88"/>
      <c r="E31387" s="88"/>
      <c r="F31387" s="88"/>
      <c r="G31387" s="88"/>
      <c r="H31387" s="88"/>
      <c r="I31387" s="88"/>
      <c r="J31387" s="88"/>
      <c r="K31387" s="88"/>
    </row>
    <row r="31388" spans="2:11" hidden="1" x14ac:dyDescent="0.2">
      <c r="B31388" s="88"/>
      <c r="C31388" s="88"/>
      <c r="D31388" s="88"/>
      <c r="E31388" s="88"/>
      <c r="F31388" s="88"/>
      <c r="G31388" s="88"/>
      <c r="H31388" s="88"/>
      <c r="I31388" s="88"/>
      <c r="J31388" s="88"/>
      <c r="K31388" s="88"/>
    </row>
    <row r="31389" spans="2:11" hidden="1" x14ac:dyDescent="0.2">
      <c r="B31389" s="88"/>
      <c r="C31389" s="88"/>
      <c r="D31389" s="88"/>
      <c r="E31389" s="88"/>
      <c r="F31389" s="88"/>
      <c r="G31389" s="88"/>
      <c r="H31389" s="88"/>
      <c r="I31389" s="88"/>
      <c r="J31389" s="88"/>
      <c r="K31389" s="88"/>
    </row>
    <row r="31390" spans="2:11" hidden="1" x14ac:dyDescent="0.2">
      <c r="B31390" s="88"/>
      <c r="C31390" s="88"/>
      <c r="D31390" s="88"/>
      <c r="E31390" s="88"/>
      <c r="F31390" s="88"/>
      <c r="G31390" s="88"/>
      <c r="H31390" s="88"/>
      <c r="I31390" s="88"/>
      <c r="J31390" s="88"/>
      <c r="K31390" s="88"/>
    </row>
    <row r="31391" spans="2:11" hidden="1" x14ac:dyDescent="0.2">
      <c r="B31391" s="88"/>
      <c r="C31391" s="88"/>
      <c r="D31391" s="88"/>
      <c r="E31391" s="88"/>
      <c r="F31391" s="88"/>
      <c r="G31391" s="88"/>
      <c r="H31391" s="88"/>
      <c r="I31391" s="88"/>
      <c r="J31391" s="88"/>
      <c r="K31391" s="88"/>
    </row>
    <row r="31392" spans="2:11" hidden="1" x14ac:dyDescent="0.2">
      <c r="B31392" s="88"/>
      <c r="C31392" s="88"/>
      <c r="D31392" s="88"/>
      <c r="E31392" s="88"/>
      <c r="F31392" s="88"/>
      <c r="G31392" s="88"/>
      <c r="H31392" s="88"/>
      <c r="I31392" s="88"/>
      <c r="J31392" s="88"/>
      <c r="K31392" s="88"/>
    </row>
    <row r="31393" spans="2:11" hidden="1" x14ac:dyDescent="0.2">
      <c r="B31393" s="88"/>
      <c r="C31393" s="88"/>
      <c r="D31393" s="88"/>
      <c r="E31393" s="88"/>
      <c r="F31393" s="88"/>
      <c r="G31393" s="88"/>
      <c r="H31393" s="88"/>
      <c r="I31393" s="88"/>
      <c r="J31393" s="88"/>
      <c r="K31393" s="88"/>
    </row>
    <row r="31394" spans="2:11" hidden="1" x14ac:dyDescent="0.2">
      <c r="B31394" s="88"/>
      <c r="C31394" s="88"/>
      <c r="D31394" s="88"/>
      <c r="E31394" s="88"/>
      <c r="F31394" s="88"/>
      <c r="G31394" s="88"/>
      <c r="H31394" s="88"/>
      <c r="I31394" s="88"/>
      <c r="J31394" s="88"/>
      <c r="K31394" s="88"/>
    </row>
    <row r="31395" spans="2:11" hidden="1" x14ac:dyDescent="0.2">
      <c r="B31395" s="88"/>
      <c r="C31395" s="88"/>
      <c r="D31395" s="88"/>
      <c r="E31395" s="88"/>
      <c r="F31395" s="88"/>
      <c r="G31395" s="88"/>
      <c r="H31395" s="88"/>
      <c r="I31395" s="88"/>
      <c r="J31395" s="88"/>
      <c r="K31395" s="88"/>
    </row>
    <row r="31396" spans="2:11" hidden="1" x14ac:dyDescent="0.2">
      <c r="B31396" s="88"/>
      <c r="C31396" s="88"/>
      <c r="D31396" s="88"/>
      <c r="E31396" s="88"/>
      <c r="F31396" s="88"/>
      <c r="G31396" s="88"/>
      <c r="H31396" s="88"/>
      <c r="I31396" s="88"/>
      <c r="J31396" s="88"/>
      <c r="K31396" s="88"/>
    </row>
    <row r="31397" spans="2:11" hidden="1" x14ac:dyDescent="0.2">
      <c r="B31397" s="88"/>
      <c r="C31397" s="88"/>
      <c r="D31397" s="88"/>
      <c r="E31397" s="88"/>
      <c r="F31397" s="88"/>
      <c r="G31397" s="88"/>
      <c r="H31397" s="88"/>
      <c r="I31397" s="88"/>
      <c r="J31397" s="88"/>
      <c r="K31397" s="88"/>
    </row>
    <row r="31398" spans="2:11" hidden="1" x14ac:dyDescent="0.2">
      <c r="B31398" s="88"/>
      <c r="C31398" s="88"/>
      <c r="D31398" s="88"/>
      <c r="E31398" s="88"/>
      <c r="F31398" s="88"/>
      <c r="G31398" s="88"/>
      <c r="H31398" s="88"/>
      <c r="I31398" s="88"/>
      <c r="J31398" s="88"/>
      <c r="K31398" s="88"/>
    </row>
    <row r="31399" spans="2:11" hidden="1" x14ac:dyDescent="0.2">
      <c r="B31399" s="88"/>
      <c r="C31399" s="88"/>
      <c r="D31399" s="88"/>
      <c r="E31399" s="88"/>
      <c r="F31399" s="88"/>
      <c r="G31399" s="88"/>
      <c r="H31399" s="88"/>
      <c r="I31399" s="88"/>
      <c r="J31399" s="88"/>
      <c r="K31399" s="88"/>
    </row>
    <row r="31400" spans="2:11" hidden="1" x14ac:dyDescent="0.2">
      <c r="B31400" s="88"/>
      <c r="C31400" s="88"/>
      <c r="D31400" s="88"/>
      <c r="E31400" s="88"/>
      <c r="F31400" s="88"/>
      <c r="G31400" s="88"/>
      <c r="H31400" s="88"/>
      <c r="I31400" s="88"/>
      <c r="J31400" s="88"/>
      <c r="K31400" s="88"/>
    </row>
    <row r="31401" spans="2:11" hidden="1" x14ac:dyDescent="0.2">
      <c r="B31401" s="88"/>
      <c r="C31401" s="88"/>
      <c r="D31401" s="88"/>
      <c r="E31401" s="88"/>
      <c r="F31401" s="88"/>
      <c r="G31401" s="88"/>
      <c r="H31401" s="88"/>
      <c r="I31401" s="88"/>
      <c r="J31401" s="88"/>
      <c r="K31401" s="88"/>
    </row>
    <row r="31402" spans="2:11" hidden="1" x14ac:dyDescent="0.2">
      <c r="B31402" s="88"/>
      <c r="C31402" s="88"/>
      <c r="D31402" s="88"/>
      <c r="E31402" s="88"/>
      <c r="F31402" s="88"/>
      <c r="G31402" s="88"/>
      <c r="H31402" s="88"/>
      <c r="I31402" s="88"/>
      <c r="J31402" s="88"/>
      <c r="K31402" s="88"/>
    </row>
    <row r="31403" spans="2:11" hidden="1" x14ac:dyDescent="0.2">
      <c r="B31403" s="88"/>
      <c r="C31403" s="88"/>
      <c r="D31403" s="88"/>
      <c r="E31403" s="88"/>
      <c r="F31403" s="88"/>
      <c r="G31403" s="88"/>
      <c r="H31403" s="88"/>
      <c r="I31403" s="88"/>
      <c r="J31403" s="88"/>
      <c r="K31403" s="88"/>
    </row>
    <row r="31404" spans="2:11" hidden="1" x14ac:dyDescent="0.2">
      <c r="B31404" s="88"/>
      <c r="C31404" s="88"/>
      <c r="D31404" s="88"/>
      <c r="E31404" s="88"/>
      <c r="F31404" s="88"/>
      <c r="G31404" s="88"/>
      <c r="H31404" s="88"/>
      <c r="I31404" s="88"/>
      <c r="J31404" s="88"/>
      <c r="K31404" s="88"/>
    </row>
    <row r="31405" spans="2:11" hidden="1" x14ac:dyDescent="0.2">
      <c r="B31405" s="88"/>
      <c r="C31405" s="88"/>
      <c r="D31405" s="88"/>
      <c r="E31405" s="88"/>
      <c r="F31405" s="88"/>
      <c r="G31405" s="88"/>
      <c r="H31405" s="88"/>
      <c r="I31405" s="88"/>
      <c r="J31405" s="88"/>
      <c r="K31405" s="88"/>
    </row>
    <row r="31406" spans="2:11" hidden="1" x14ac:dyDescent="0.2">
      <c r="B31406" s="88"/>
      <c r="C31406" s="88"/>
      <c r="D31406" s="88"/>
      <c r="E31406" s="88"/>
      <c r="F31406" s="88"/>
      <c r="G31406" s="88"/>
      <c r="H31406" s="88"/>
      <c r="I31406" s="88"/>
      <c r="J31406" s="88"/>
      <c r="K31406" s="88"/>
    </row>
    <row r="31407" spans="2:11" hidden="1" x14ac:dyDescent="0.2">
      <c r="B31407" s="88"/>
      <c r="C31407" s="88"/>
      <c r="D31407" s="88"/>
      <c r="E31407" s="88"/>
      <c r="F31407" s="88"/>
      <c r="G31407" s="88"/>
      <c r="H31407" s="88"/>
      <c r="I31407" s="88"/>
      <c r="J31407" s="88"/>
      <c r="K31407" s="88"/>
    </row>
    <row r="31408" spans="2:11" hidden="1" x14ac:dyDescent="0.2">
      <c r="B31408" s="88"/>
      <c r="C31408" s="88"/>
      <c r="D31408" s="88"/>
      <c r="E31408" s="88"/>
      <c r="F31408" s="88"/>
      <c r="G31408" s="88"/>
      <c r="H31408" s="88"/>
      <c r="I31408" s="88"/>
      <c r="J31408" s="88"/>
      <c r="K31408" s="88"/>
    </row>
    <row r="31409" spans="2:11" hidden="1" x14ac:dyDescent="0.2">
      <c r="B31409" s="88"/>
      <c r="C31409" s="88"/>
      <c r="D31409" s="88"/>
      <c r="E31409" s="88"/>
      <c r="F31409" s="88"/>
      <c r="G31409" s="88"/>
      <c r="H31409" s="88"/>
      <c r="I31409" s="88"/>
      <c r="J31409" s="88"/>
      <c r="K31409" s="88"/>
    </row>
    <row r="31410" spans="2:11" hidden="1" x14ac:dyDescent="0.2">
      <c r="B31410" s="88"/>
      <c r="C31410" s="88"/>
      <c r="D31410" s="88"/>
      <c r="E31410" s="88"/>
      <c r="F31410" s="88"/>
      <c r="G31410" s="88"/>
      <c r="H31410" s="88"/>
      <c r="I31410" s="88"/>
      <c r="J31410" s="88"/>
      <c r="K31410" s="88"/>
    </row>
    <row r="31411" spans="2:11" hidden="1" x14ac:dyDescent="0.2">
      <c r="B31411" s="88"/>
      <c r="C31411" s="88"/>
      <c r="D31411" s="88"/>
      <c r="E31411" s="88"/>
      <c r="F31411" s="88"/>
      <c r="G31411" s="88"/>
      <c r="H31411" s="88"/>
      <c r="I31411" s="88"/>
      <c r="J31411" s="88"/>
      <c r="K31411" s="88"/>
    </row>
    <row r="31412" spans="2:11" hidden="1" x14ac:dyDescent="0.2">
      <c r="B31412" s="88"/>
      <c r="C31412" s="88"/>
      <c r="D31412" s="88"/>
      <c r="E31412" s="88"/>
      <c r="F31412" s="88"/>
      <c r="G31412" s="88"/>
      <c r="H31412" s="88"/>
      <c r="I31412" s="88"/>
      <c r="J31412" s="88"/>
      <c r="K31412" s="88"/>
    </row>
    <row r="31413" spans="2:11" hidden="1" x14ac:dyDescent="0.2">
      <c r="B31413" s="88"/>
      <c r="C31413" s="88"/>
      <c r="D31413" s="88"/>
      <c r="E31413" s="88"/>
      <c r="F31413" s="88"/>
      <c r="G31413" s="88"/>
      <c r="H31413" s="88"/>
      <c r="I31413" s="88"/>
      <c r="J31413" s="88"/>
      <c r="K31413" s="88"/>
    </row>
    <row r="31414" spans="2:11" hidden="1" x14ac:dyDescent="0.2">
      <c r="B31414" s="88"/>
      <c r="C31414" s="88"/>
      <c r="D31414" s="88"/>
      <c r="E31414" s="88"/>
      <c r="F31414" s="88"/>
      <c r="G31414" s="88"/>
      <c r="H31414" s="88"/>
      <c r="I31414" s="88"/>
      <c r="J31414" s="88"/>
      <c r="K31414" s="88"/>
    </row>
    <row r="31415" spans="2:11" hidden="1" x14ac:dyDescent="0.2">
      <c r="B31415" s="88"/>
      <c r="C31415" s="88"/>
      <c r="D31415" s="88"/>
      <c r="E31415" s="88"/>
      <c r="F31415" s="88"/>
      <c r="G31415" s="88"/>
      <c r="H31415" s="88"/>
      <c r="I31415" s="88"/>
      <c r="J31415" s="88"/>
      <c r="K31415" s="88"/>
    </row>
    <row r="31416" spans="2:11" hidden="1" x14ac:dyDescent="0.2">
      <c r="B31416" s="88"/>
      <c r="C31416" s="88"/>
      <c r="D31416" s="88"/>
      <c r="E31416" s="88"/>
      <c r="F31416" s="88"/>
      <c r="G31416" s="88"/>
      <c r="H31416" s="88"/>
      <c r="I31416" s="88"/>
      <c r="J31416" s="88"/>
      <c r="K31416" s="88"/>
    </row>
    <row r="31417" spans="2:11" hidden="1" x14ac:dyDescent="0.2">
      <c r="B31417" s="88"/>
      <c r="C31417" s="88"/>
      <c r="D31417" s="88"/>
      <c r="E31417" s="88"/>
      <c r="F31417" s="88"/>
      <c r="G31417" s="88"/>
      <c r="H31417" s="88"/>
      <c r="I31417" s="88"/>
      <c r="J31417" s="88"/>
      <c r="K31417" s="88"/>
    </row>
    <row r="31418" spans="2:11" hidden="1" x14ac:dyDescent="0.2">
      <c r="B31418" s="88"/>
      <c r="C31418" s="88"/>
      <c r="D31418" s="88"/>
      <c r="E31418" s="88"/>
      <c r="F31418" s="88"/>
      <c r="G31418" s="88"/>
      <c r="H31418" s="88"/>
      <c r="I31418" s="88"/>
      <c r="J31418" s="88"/>
      <c r="K31418" s="88"/>
    </row>
    <row r="31419" spans="2:11" hidden="1" x14ac:dyDescent="0.2">
      <c r="B31419" s="88"/>
      <c r="C31419" s="88"/>
      <c r="D31419" s="88"/>
      <c r="E31419" s="88"/>
      <c r="F31419" s="88"/>
      <c r="G31419" s="88"/>
      <c r="H31419" s="88"/>
      <c r="I31419" s="88"/>
      <c r="J31419" s="88"/>
      <c r="K31419" s="88"/>
    </row>
    <row r="31420" spans="2:11" hidden="1" x14ac:dyDescent="0.2">
      <c r="B31420" s="88"/>
      <c r="C31420" s="88"/>
      <c r="D31420" s="88"/>
      <c r="E31420" s="88"/>
      <c r="F31420" s="88"/>
      <c r="G31420" s="88"/>
      <c r="H31420" s="88"/>
      <c r="I31420" s="88"/>
      <c r="J31420" s="88"/>
      <c r="K31420" s="88"/>
    </row>
    <row r="31421" spans="2:11" hidden="1" x14ac:dyDescent="0.2">
      <c r="B31421" s="88"/>
      <c r="C31421" s="88"/>
      <c r="D31421" s="88"/>
      <c r="E31421" s="88"/>
      <c r="F31421" s="88"/>
      <c r="G31421" s="88"/>
      <c r="H31421" s="88"/>
      <c r="I31421" s="88"/>
      <c r="J31421" s="88"/>
      <c r="K31421" s="88"/>
    </row>
    <row r="31422" spans="2:11" hidden="1" x14ac:dyDescent="0.2">
      <c r="B31422" s="88"/>
      <c r="C31422" s="88"/>
      <c r="D31422" s="88"/>
      <c r="E31422" s="88"/>
      <c r="F31422" s="88"/>
      <c r="G31422" s="88"/>
      <c r="H31422" s="88"/>
      <c r="I31422" s="88"/>
      <c r="J31422" s="88"/>
      <c r="K31422" s="88"/>
    </row>
    <row r="31423" spans="2:11" hidden="1" x14ac:dyDescent="0.2">
      <c r="B31423" s="88"/>
      <c r="C31423" s="88"/>
      <c r="D31423" s="88"/>
      <c r="E31423" s="88"/>
      <c r="F31423" s="88"/>
      <c r="G31423" s="88"/>
      <c r="H31423" s="88"/>
      <c r="I31423" s="88"/>
      <c r="J31423" s="88"/>
      <c r="K31423" s="88"/>
    </row>
    <row r="31424" spans="2:11" hidden="1" x14ac:dyDescent="0.2">
      <c r="B31424" s="88"/>
      <c r="C31424" s="88"/>
      <c r="D31424" s="88"/>
      <c r="E31424" s="88"/>
      <c r="F31424" s="88"/>
      <c r="G31424" s="88"/>
      <c r="H31424" s="88"/>
      <c r="I31424" s="88"/>
      <c r="J31424" s="88"/>
      <c r="K31424" s="88"/>
    </row>
    <row r="31425" spans="2:11" hidden="1" x14ac:dyDescent="0.2">
      <c r="B31425" s="88"/>
      <c r="C31425" s="88"/>
      <c r="D31425" s="88"/>
      <c r="E31425" s="88"/>
      <c r="F31425" s="88"/>
      <c r="G31425" s="88"/>
      <c r="H31425" s="88"/>
      <c r="I31425" s="88"/>
      <c r="J31425" s="88"/>
      <c r="K31425" s="88"/>
    </row>
    <row r="31426" spans="2:11" hidden="1" x14ac:dyDescent="0.2">
      <c r="B31426" s="88"/>
      <c r="C31426" s="88"/>
      <c r="D31426" s="88"/>
      <c r="E31426" s="88"/>
      <c r="F31426" s="88"/>
      <c r="G31426" s="88"/>
      <c r="H31426" s="88"/>
      <c r="I31426" s="88"/>
      <c r="J31426" s="88"/>
      <c r="K31426" s="88"/>
    </row>
    <row r="31427" spans="2:11" hidden="1" x14ac:dyDescent="0.2">
      <c r="B31427" s="88"/>
      <c r="C31427" s="88"/>
      <c r="D31427" s="88"/>
      <c r="E31427" s="88"/>
      <c r="F31427" s="88"/>
      <c r="G31427" s="88"/>
      <c r="H31427" s="88"/>
      <c r="I31427" s="88"/>
      <c r="J31427" s="88"/>
      <c r="K31427" s="88"/>
    </row>
    <row r="31428" spans="2:11" hidden="1" x14ac:dyDescent="0.2">
      <c r="B31428" s="88"/>
      <c r="C31428" s="88"/>
      <c r="D31428" s="88"/>
      <c r="E31428" s="88"/>
      <c r="F31428" s="88"/>
      <c r="G31428" s="88"/>
      <c r="H31428" s="88"/>
      <c r="I31428" s="88"/>
      <c r="J31428" s="88"/>
      <c r="K31428" s="88"/>
    </row>
    <row r="31429" spans="2:11" hidden="1" x14ac:dyDescent="0.2">
      <c r="B31429" s="88"/>
      <c r="C31429" s="88"/>
      <c r="D31429" s="88"/>
      <c r="E31429" s="88"/>
      <c r="F31429" s="88"/>
      <c r="G31429" s="88"/>
      <c r="H31429" s="88"/>
      <c r="I31429" s="88"/>
      <c r="J31429" s="88"/>
      <c r="K31429" s="88"/>
    </row>
    <row r="31430" spans="2:11" hidden="1" x14ac:dyDescent="0.2">
      <c r="B31430" s="88"/>
      <c r="C31430" s="88"/>
      <c r="D31430" s="88"/>
      <c r="E31430" s="88"/>
      <c r="F31430" s="88"/>
      <c r="G31430" s="88"/>
      <c r="H31430" s="88"/>
      <c r="I31430" s="88"/>
      <c r="J31430" s="88"/>
      <c r="K31430" s="88"/>
    </row>
    <row r="31431" spans="2:11" hidden="1" x14ac:dyDescent="0.2">
      <c r="B31431" s="88"/>
      <c r="C31431" s="88"/>
      <c r="D31431" s="88"/>
      <c r="E31431" s="88"/>
      <c r="F31431" s="88"/>
      <c r="G31431" s="88"/>
      <c r="H31431" s="88"/>
      <c r="I31431" s="88"/>
      <c r="J31431" s="88"/>
      <c r="K31431" s="88"/>
    </row>
    <row r="31432" spans="2:11" hidden="1" x14ac:dyDescent="0.2">
      <c r="B31432" s="88"/>
      <c r="C31432" s="88"/>
      <c r="D31432" s="88"/>
      <c r="E31432" s="88"/>
      <c r="F31432" s="88"/>
      <c r="G31432" s="88"/>
      <c r="H31432" s="88"/>
      <c r="I31432" s="88"/>
      <c r="J31432" s="88"/>
      <c r="K31432" s="88"/>
    </row>
    <row r="31433" spans="2:11" hidden="1" x14ac:dyDescent="0.2">
      <c r="B31433" s="88"/>
      <c r="C31433" s="88"/>
      <c r="D31433" s="88"/>
      <c r="E31433" s="88"/>
      <c r="F31433" s="88"/>
      <c r="G31433" s="88"/>
      <c r="H31433" s="88"/>
      <c r="I31433" s="88"/>
      <c r="J31433" s="88"/>
      <c r="K31433" s="88"/>
    </row>
    <row r="31434" spans="2:11" hidden="1" x14ac:dyDescent="0.2">
      <c r="B31434" s="88"/>
      <c r="C31434" s="88"/>
      <c r="D31434" s="88"/>
      <c r="E31434" s="88"/>
      <c r="F31434" s="88"/>
      <c r="G31434" s="88"/>
      <c r="H31434" s="88"/>
      <c r="I31434" s="88"/>
      <c r="J31434" s="88"/>
      <c r="K31434" s="88"/>
    </row>
    <row r="31435" spans="2:11" hidden="1" x14ac:dyDescent="0.2">
      <c r="B31435" s="88"/>
      <c r="C31435" s="88"/>
      <c r="D31435" s="88"/>
      <c r="E31435" s="88"/>
      <c r="F31435" s="88"/>
      <c r="G31435" s="88"/>
      <c r="H31435" s="88"/>
      <c r="I31435" s="88"/>
      <c r="J31435" s="88"/>
      <c r="K31435" s="88"/>
    </row>
    <row r="31436" spans="2:11" hidden="1" x14ac:dyDescent="0.2">
      <c r="B31436" s="88"/>
      <c r="C31436" s="88"/>
      <c r="D31436" s="88"/>
      <c r="E31436" s="88"/>
      <c r="F31436" s="88"/>
      <c r="G31436" s="88"/>
      <c r="H31436" s="88"/>
      <c r="I31436" s="88"/>
      <c r="J31436" s="88"/>
      <c r="K31436" s="88"/>
    </row>
    <row r="31437" spans="2:11" hidden="1" x14ac:dyDescent="0.2">
      <c r="B31437" s="88"/>
      <c r="C31437" s="88"/>
      <c r="D31437" s="88"/>
      <c r="E31437" s="88"/>
      <c r="F31437" s="88"/>
      <c r="G31437" s="88"/>
      <c r="H31437" s="88"/>
      <c r="I31437" s="88"/>
      <c r="J31437" s="88"/>
      <c r="K31437" s="88"/>
    </row>
    <row r="31438" spans="2:11" hidden="1" x14ac:dyDescent="0.2">
      <c r="B31438" s="88"/>
      <c r="C31438" s="88"/>
      <c r="D31438" s="88"/>
      <c r="E31438" s="88"/>
      <c r="F31438" s="88"/>
      <c r="G31438" s="88"/>
      <c r="H31438" s="88"/>
      <c r="I31438" s="88"/>
      <c r="J31438" s="88"/>
      <c r="K31438" s="88"/>
    </row>
    <row r="31439" spans="2:11" hidden="1" x14ac:dyDescent="0.2">
      <c r="B31439" s="88"/>
      <c r="C31439" s="88"/>
      <c r="D31439" s="88"/>
      <c r="E31439" s="88"/>
      <c r="F31439" s="88"/>
      <c r="G31439" s="88"/>
      <c r="H31439" s="88"/>
      <c r="I31439" s="88"/>
      <c r="J31439" s="88"/>
      <c r="K31439" s="88"/>
    </row>
    <row r="31440" spans="2:11" hidden="1" x14ac:dyDescent="0.2">
      <c r="B31440" s="88"/>
      <c r="C31440" s="88"/>
      <c r="D31440" s="88"/>
      <c r="E31440" s="88"/>
      <c r="F31440" s="88"/>
      <c r="G31440" s="88"/>
      <c r="H31440" s="88"/>
      <c r="I31440" s="88"/>
      <c r="J31440" s="88"/>
      <c r="K31440" s="88"/>
    </row>
    <row r="31441" spans="2:11" hidden="1" x14ac:dyDescent="0.2">
      <c r="B31441" s="88"/>
      <c r="C31441" s="88"/>
      <c r="D31441" s="88"/>
      <c r="E31441" s="88"/>
      <c r="F31441" s="88"/>
      <c r="G31441" s="88"/>
      <c r="H31441" s="88"/>
      <c r="I31441" s="88"/>
      <c r="J31441" s="88"/>
      <c r="K31441" s="88"/>
    </row>
    <row r="31442" spans="2:11" hidden="1" x14ac:dyDescent="0.2">
      <c r="B31442" s="88"/>
      <c r="C31442" s="88"/>
      <c r="D31442" s="88"/>
      <c r="E31442" s="88"/>
      <c r="F31442" s="88"/>
      <c r="G31442" s="88"/>
      <c r="H31442" s="88"/>
      <c r="I31442" s="88"/>
      <c r="J31442" s="88"/>
      <c r="K31442" s="88"/>
    </row>
    <row r="31443" spans="2:11" hidden="1" x14ac:dyDescent="0.2">
      <c r="B31443" s="88"/>
      <c r="C31443" s="88"/>
      <c r="D31443" s="88"/>
      <c r="E31443" s="88"/>
      <c r="F31443" s="88"/>
      <c r="G31443" s="88"/>
      <c r="H31443" s="88"/>
      <c r="I31443" s="88"/>
      <c r="J31443" s="88"/>
      <c r="K31443" s="88"/>
    </row>
    <row r="31444" spans="2:11" hidden="1" x14ac:dyDescent="0.2">
      <c r="B31444" s="88"/>
      <c r="C31444" s="88"/>
      <c r="D31444" s="88"/>
      <c r="E31444" s="88"/>
      <c r="F31444" s="88"/>
      <c r="G31444" s="88"/>
      <c r="H31444" s="88"/>
      <c r="I31444" s="88"/>
      <c r="J31444" s="88"/>
      <c r="K31444" s="88"/>
    </row>
    <row r="31445" spans="2:11" hidden="1" x14ac:dyDescent="0.2">
      <c r="B31445" s="88"/>
      <c r="C31445" s="88"/>
      <c r="D31445" s="88"/>
      <c r="E31445" s="88"/>
      <c r="F31445" s="88"/>
      <c r="G31445" s="88"/>
      <c r="H31445" s="88"/>
      <c r="I31445" s="88"/>
      <c r="J31445" s="88"/>
      <c r="K31445" s="88"/>
    </row>
    <row r="31446" spans="2:11" hidden="1" x14ac:dyDescent="0.2">
      <c r="B31446" s="88"/>
      <c r="C31446" s="88"/>
      <c r="D31446" s="88"/>
      <c r="E31446" s="88"/>
      <c r="F31446" s="88"/>
      <c r="G31446" s="88"/>
      <c r="H31446" s="88"/>
      <c r="I31446" s="88"/>
      <c r="J31446" s="88"/>
      <c r="K31446" s="88"/>
    </row>
    <row r="31447" spans="2:11" hidden="1" x14ac:dyDescent="0.2">
      <c r="B31447" s="88"/>
      <c r="C31447" s="88"/>
      <c r="D31447" s="88"/>
      <c r="E31447" s="88"/>
      <c r="F31447" s="88"/>
      <c r="G31447" s="88"/>
      <c r="H31447" s="88"/>
      <c r="I31447" s="88"/>
      <c r="J31447" s="88"/>
      <c r="K31447" s="88"/>
    </row>
    <row r="31448" spans="2:11" hidden="1" x14ac:dyDescent="0.2">
      <c r="B31448" s="88"/>
      <c r="C31448" s="88"/>
      <c r="D31448" s="88"/>
      <c r="E31448" s="88"/>
      <c r="F31448" s="88"/>
      <c r="G31448" s="88"/>
      <c r="H31448" s="88"/>
      <c r="I31448" s="88"/>
      <c r="J31448" s="88"/>
      <c r="K31448" s="88"/>
    </row>
    <row r="31449" spans="2:11" hidden="1" x14ac:dyDescent="0.2">
      <c r="B31449" s="88"/>
      <c r="C31449" s="88"/>
      <c r="D31449" s="88"/>
      <c r="E31449" s="88"/>
      <c r="F31449" s="88"/>
      <c r="G31449" s="88"/>
      <c r="H31449" s="88"/>
      <c r="I31449" s="88"/>
      <c r="J31449" s="88"/>
      <c r="K31449" s="88"/>
    </row>
    <row r="31450" spans="2:11" hidden="1" x14ac:dyDescent="0.2">
      <c r="B31450" s="88"/>
      <c r="C31450" s="88"/>
      <c r="D31450" s="88"/>
      <c r="E31450" s="88"/>
      <c r="F31450" s="88"/>
      <c r="G31450" s="88"/>
      <c r="H31450" s="88"/>
      <c r="I31450" s="88"/>
      <c r="J31450" s="88"/>
      <c r="K31450" s="88"/>
    </row>
    <row r="31451" spans="2:11" hidden="1" x14ac:dyDescent="0.2">
      <c r="B31451" s="88"/>
      <c r="C31451" s="88"/>
      <c r="D31451" s="88"/>
      <c r="E31451" s="88"/>
      <c r="F31451" s="88"/>
      <c r="G31451" s="88"/>
      <c r="H31451" s="88"/>
      <c r="I31451" s="88"/>
      <c r="J31451" s="88"/>
      <c r="K31451" s="88"/>
    </row>
    <row r="31452" spans="2:11" hidden="1" x14ac:dyDescent="0.2">
      <c r="B31452" s="88"/>
      <c r="C31452" s="88"/>
      <c r="D31452" s="88"/>
      <c r="E31452" s="88"/>
      <c r="F31452" s="88"/>
      <c r="G31452" s="88"/>
      <c r="H31452" s="88"/>
      <c r="I31452" s="88"/>
      <c r="J31452" s="88"/>
      <c r="K31452" s="88"/>
    </row>
    <row r="31453" spans="2:11" hidden="1" x14ac:dyDescent="0.2">
      <c r="B31453" s="88"/>
      <c r="C31453" s="88"/>
      <c r="D31453" s="88"/>
      <c r="E31453" s="88"/>
      <c r="F31453" s="88"/>
      <c r="G31453" s="88"/>
      <c r="H31453" s="88"/>
      <c r="I31453" s="88"/>
      <c r="J31453" s="88"/>
      <c r="K31453" s="88"/>
    </row>
    <row r="31454" spans="2:11" hidden="1" x14ac:dyDescent="0.2">
      <c r="B31454" s="88"/>
      <c r="C31454" s="88"/>
      <c r="D31454" s="88"/>
      <c r="E31454" s="88"/>
      <c r="F31454" s="88"/>
      <c r="G31454" s="88"/>
      <c r="H31454" s="88"/>
      <c r="I31454" s="88"/>
      <c r="J31454" s="88"/>
      <c r="K31454" s="88"/>
    </row>
    <row r="31455" spans="2:11" hidden="1" x14ac:dyDescent="0.2">
      <c r="B31455" s="88"/>
      <c r="C31455" s="88"/>
      <c r="D31455" s="88"/>
      <c r="E31455" s="88"/>
      <c r="F31455" s="88"/>
      <c r="G31455" s="88"/>
      <c r="H31455" s="88"/>
      <c r="I31455" s="88"/>
      <c r="J31455" s="88"/>
      <c r="K31455" s="88"/>
    </row>
    <row r="31456" spans="2:11" hidden="1" x14ac:dyDescent="0.2">
      <c r="B31456" s="88"/>
      <c r="C31456" s="88"/>
      <c r="D31456" s="88"/>
      <c r="E31456" s="88"/>
      <c r="F31456" s="88"/>
      <c r="G31456" s="88"/>
      <c r="H31456" s="88"/>
      <c r="I31456" s="88"/>
      <c r="J31456" s="88"/>
      <c r="K31456" s="88"/>
    </row>
    <row r="31457" spans="2:11" hidden="1" x14ac:dyDescent="0.2">
      <c r="B31457" s="88"/>
      <c r="C31457" s="88"/>
      <c r="D31457" s="88"/>
      <c r="E31457" s="88"/>
      <c r="F31457" s="88"/>
      <c r="G31457" s="88"/>
      <c r="H31457" s="88"/>
      <c r="I31457" s="88"/>
      <c r="J31457" s="88"/>
      <c r="K31457" s="88"/>
    </row>
    <row r="31458" spans="2:11" hidden="1" x14ac:dyDescent="0.2">
      <c r="B31458" s="88"/>
      <c r="C31458" s="88"/>
      <c r="D31458" s="88"/>
      <c r="E31458" s="88"/>
      <c r="F31458" s="88"/>
      <c r="G31458" s="88"/>
      <c r="H31458" s="88"/>
      <c r="I31458" s="88"/>
      <c r="J31458" s="88"/>
      <c r="K31458" s="88"/>
    </row>
    <row r="31459" spans="2:11" hidden="1" x14ac:dyDescent="0.2">
      <c r="B31459" s="88"/>
      <c r="C31459" s="88"/>
      <c r="D31459" s="88"/>
      <c r="E31459" s="88"/>
      <c r="F31459" s="88"/>
      <c r="G31459" s="88"/>
      <c r="H31459" s="88"/>
      <c r="I31459" s="88"/>
      <c r="J31459" s="88"/>
      <c r="K31459" s="88"/>
    </row>
    <row r="31460" spans="2:11" hidden="1" x14ac:dyDescent="0.2">
      <c r="B31460" s="88"/>
      <c r="C31460" s="88"/>
      <c r="D31460" s="88"/>
      <c r="E31460" s="88"/>
      <c r="F31460" s="88"/>
      <c r="G31460" s="88"/>
      <c r="H31460" s="88"/>
      <c r="I31460" s="88"/>
      <c r="J31460" s="88"/>
      <c r="K31460" s="88"/>
    </row>
    <row r="31461" spans="2:11" hidden="1" x14ac:dyDescent="0.2">
      <c r="B31461" s="88"/>
      <c r="C31461" s="88"/>
      <c r="D31461" s="88"/>
      <c r="E31461" s="88"/>
      <c r="F31461" s="88"/>
      <c r="G31461" s="88"/>
      <c r="H31461" s="88"/>
      <c r="I31461" s="88"/>
      <c r="J31461" s="88"/>
      <c r="K31461" s="88"/>
    </row>
    <row r="31462" spans="2:11" hidden="1" x14ac:dyDescent="0.2">
      <c r="B31462" s="88"/>
      <c r="C31462" s="88"/>
      <c r="D31462" s="88"/>
      <c r="E31462" s="88"/>
      <c r="F31462" s="88"/>
      <c r="G31462" s="88"/>
      <c r="H31462" s="88"/>
      <c r="I31462" s="88"/>
      <c r="J31462" s="88"/>
      <c r="K31462" s="88"/>
    </row>
    <row r="31463" spans="2:11" hidden="1" x14ac:dyDescent="0.2">
      <c r="B31463" s="88"/>
      <c r="C31463" s="88"/>
      <c r="D31463" s="88"/>
      <c r="E31463" s="88"/>
      <c r="F31463" s="88"/>
      <c r="G31463" s="88"/>
      <c r="H31463" s="88"/>
      <c r="I31463" s="88"/>
      <c r="J31463" s="88"/>
      <c r="K31463" s="88"/>
    </row>
    <row r="31464" spans="2:11" hidden="1" x14ac:dyDescent="0.2">
      <c r="B31464" s="88"/>
      <c r="C31464" s="88"/>
      <c r="D31464" s="88"/>
      <c r="E31464" s="88"/>
      <c r="F31464" s="88"/>
      <c r="G31464" s="88"/>
      <c r="H31464" s="88"/>
      <c r="I31464" s="88"/>
      <c r="J31464" s="88"/>
      <c r="K31464" s="88"/>
    </row>
    <row r="31465" spans="2:11" hidden="1" x14ac:dyDescent="0.2">
      <c r="B31465" s="88"/>
      <c r="C31465" s="88"/>
      <c r="D31465" s="88"/>
      <c r="E31465" s="88"/>
      <c r="F31465" s="88"/>
      <c r="G31465" s="88"/>
      <c r="H31465" s="88"/>
      <c r="I31465" s="88"/>
      <c r="J31465" s="88"/>
      <c r="K31465" s="88"/>
    </row>
    <row r="31466" spans="2:11" hidden="1" x14ac:dyDescent="0.2">
      <c r="B31466" s="88"/>
      <c r="C31466" s="88"/>
      <c r="D31466" s="88"/>
      <c r="E31466" s="88"/>
      <c r="F31466" s="88"/>
      <c r="G31466" s="88"/>
      <c r="H31466" s="88"/>
      <c r="I31466" s="88"/>
      <c r="J31466" s="88"/>
      <c r="K31466" s="88"/>
    </row>
    <row r="31467" spans="2:11" hidden="1" x14ac:dyDescent="0.2">
      <c r="B31467" s="88"/>
      <c r="C31467" s="88"/>
      <c r="D31467" s="88"/>
      <c r="E31467" s="88"/>
      <c r="F31467" s="88"/>
      <c r="G31467" s="88"/>
      <c r="H31467" s="88"/>
      <c r="I31467" s="88"/>
      <c r="J31467" s="88"/>
      <c r="K31467" s="88"/>
    </row>
    <row r="31468" spans="2:11" hidden="1" x14ac:dyDescent="0.2">
      <c r="B31468" s="88"/>
      <c r="C31468" s="88"/>
      <c r="D31468" s="88"/>
      <c r="E31468" s="88"/>
      <c r="F31468" s="88"/>
      <c r="G31468" s="88"/>
      <c r="H31468" s="88"/>
      <c r="I31468" s="88"/>
      <c r="J31468" s="88"/>
      <c r="K31468" s="88"/>
    </row>
    <row r="31469" spans="2:11" hidden="1" x14ac:dyDescent="0.2">
      <c r="B31469" s="88"/>
      <c r="C31469" s="88"/>
      <c r="D31469" s="88"/>
      <c r="E31469" s="88"/>
      <c r="F31469" s="88"/>
      <c r="G31469" s="88"/>
      <c r="H31469" s="88"/>
      <c r="I31469" s="88"/>
      <c r="J31469" s="88"/>
      <c r="K31469" s="88"/>
    </row>
    <row r="31470" spans="2:11" hidden="1" x14ac:dyDescent="0.2">
      <c r="B31470" s="88"/>
      <c r="C31470" s="88"/>
      <c r="D31470" s="88"/>
      <c r="E31470" s="88"/>
      <c r="F31470" s="88"/>
      <c r="G31470" s="88"/>
      <c r="H31470" s="88"/>
      <c r="I31470" s="88"/>
      <c r="J31470" s="88"/>
      <c r="K31470" s="88"/>
    </row>
    <row r="31471" spans="2:11" hidden="1" x14ac:dyDescent="0.2">
      <c r="B31471" s="88"/>
      <c r="C31471" s="88"/>
      <c r="D31471" s="88"/>
      <c r="E31471" s="88"/>
      <c r="F31471" s="88"/>
      <c r="G31471" s="88"/>
      <c r="H31471" s="88"/>
      <c r="I31471" s="88"/>
      <c r="J31471" s="88"/>
      <c r="K31471" s="88"/>
    </row>
    <row r="31472" spans="2:11" hidden="1" x14ac:dyDescent="0.2">
      <c r="B31472" s="88"/>
      <c r="C31472" s="88"/>
      <c r="D31472" s="88"/>
      <c r="E31472" s="88"/>
      <c r="F31472" s="88"/>
      <c r="G31472" s="88"/>
      <c r="H31472" s="88"/>
      <c r="I31472" s="88"/>
      <c r="J31472" s="88"/>
      <c r="K31472" s="88"/>
    </row>
    <row r="31473" spans="2:11" hidden="1" x14ac:dyDescent="0.2">
      <c r="B31473" s="88"/>
      <c r="C31473" s="88"/>
      <c r="D31473" s="88"/>
      <c r="E31473" s="88"/>
      <c r="F31473" s="88"/>
      <c r="G31473" s="88"/>
      <c r="H31473" s="88"/>
      <c r="I31473" s="88"/>
      <c r="J31473" s="88"/>
      <c r="K31473" s="88"/>
    </row>
    <row r="31474" spans="2:11" hidden="1" x14ac:dyDescent="0.2">
      <c r="B31474" s="88"/>
      <c r="C31474" s="88"/>
      <c r="D31474" s="88"/>
      <c r="E31474" s="88"/>
      <c r="F31474" s="88"/>
      <c r="G31474" s="88"/>
      <c r="H31474" s="88"/>
      <c r="I31474" s="88"/>
      <c r="J31474" s="88"/>
      <c r="K31474" s="88"/>
    </row>
    <row r="31475" spans="2:11" hidden="1" x14ac:dyDescent="0.2">
      <c r="B31475" s="88"/>
      <c r="C31475" s="88"/>
      <c r="D31475" s="88"/>
      <c r="E31475" s="88"/>
      <c r="F31475" s="88"/>
      <c r="G31475" s="88"/>
      <c r="H31475" s="88"/>
      <c r="I31475" s="88"/>
      <c r="J31475" s="88"/>
      <c r="K31475" s="88"/>
    </row>
    <row r="31476" spans="2:11" hidden="1" x14ac:dyDescent="0.2">
      <c r="B31476" s="88"/>
      <c r="C31476" s="88"/>
      <c r="D31476" s="88"/>
      <c r="E31476" s="88"/>
      <c r="F31476" s="88"/>
      <c r="G31476" s="88"/>
      <c r="H31476" s="88"/>
      <c r="I31476" s="88"/>
      <c r="J31476" s="88"/>
      <c r="K31476" s="88"/>
    </row>
    <row r="31477" spans="2:11" hidden="1" x14ac:dyDescent="0.2">
      <c r="B31477" s="88"/>
      <c r="C31477" s="88"/>
      <c r="D31477" s="88"/>
      <c r="E31477" s="88"/>
      <c r="F31477" s="88"/>
      <c r="G31477" s="88"/>
      <c r="H31477" s="88"/>
      <c r="I31477" s="88"/>
      <c r="J31477" s="88"/>
      <c r="K31477" s="88"/>
    </row>
    <row r="31478" spans="2:11" hidden="1" x14ac:dyDescent="0.2">
      <c r="B31478" s="88"/>
      <c r="C31478" s="88"/>
      <c r="D31478" s="88"/>
      <c r="E31478" s="88"/>
      <c r="F31478" s="88"/>
      <c r="G31478" s="88"/>
      <c r="H31478" s="88"/>
      <c r="I31478" s="88"/>
      <c r="J31478" s="88"/>
      <c r="K31478" s="88"/>
    </row>
    <row r="31479" spans="2:11" hidden="1" x14ac:dyDescent="0.2">
      <c r="B31479" s="88"/>
      <c r="C31479" s="88"/>
      <c r="D31479" s="88"/>
      <c r="E31479" s="88"/>
      <c r="F31479" s="88"/>
      <c r="G31479" s="88"/>
      <c r="H31479" s="88"/>
      <c r="I31479" s="88"/>
      <c r="J31479" s="88"/>
      <c r="K31479" s="88"/>
    </row>
    <row r="31480" spans="2:11" hidden="1" x14ac:dyDescent="0.2">
      <c r="B31480" s="88"/>
      <c r="C31480" s="88"/>
      <c r="D31480" s="88"/>
      <c r="E31480" s="88"/>
      <c r="F31480" s="88"/>
      <c r="G31480" s="88"/>
      <c r="H31480" s="88"/>
      <c r="I31480" s="88"/>
      <c r="J31480" s="88"/>
      <c r="K31480" s="88"/>
    </row>
    <row r="31481" spans="2:11" hidden="1" x14ac:dyDescent="0.2">
      <c r="B31481" s="88"/>
      <c r="C31481" s="88"/>
      <c r="D31481" s="88"/>
      <c r="E31481" s="88"/>
      <c r="F31481" s="88"/>
      <c r="G31481" s="88"/>
      <c r="H31481" s="88"/>
      <c r="I31481" s="88"/>
      <c r="J31481" s="88"/>
      <c r="K31481" s="88"/>
    </row>
    <row r="31482" spans="2:11" hidden="1" x14ac:dyDescent="0.2">
      <c r="B31482" s="88"/>
      <c r="C31482" s="88"/>
      <c r="D31482" s="88"/>
      <c r="E31482" s="88"/>
      <c r="F31482" s="88"/>
      <c r="G31482" s="88"/>
      <c r="H31482" s="88"/>
      <c r="I31482" s="88"/>
      <c r="J31482" s="88"/>
      <c r="K31482" s="88"/>
    </row>
    <row r="31483" spans="2:11" hidden="1" x14ac:dyDescent="0.2">
      <c r="B31483" s="88"/>
      <c r="C31483" s="88"/>
      <c r="D31483" s="88"/>
      <c r="E31483" s="88"/>
      <c r="F31483" s="88"/>
      <c r="G31483" s="88"/>
      <c r="H31483" s="88"/>
      <c r="I31483" s="88"/>
      <c r="J31483" s="88"/>
      <c r="K31483" s="88"/>
    </row>
    <row r="31484" spans="2:11" hidden="1" x14ac:dyDescent="0.2">
      <c r="B31484" s="88"/>
      <c r="C31484" s="88"/>
      <c r="D31484" s="88"/>
      <c r="E31484" s="88"/>
      <c r="F31484" s="88"/>
      <c r="G31484" s="88"/>
      <c r="H31484" s="88"/>
      <c r="I31484" s="88"/>
      <c r="J31484" s="88"/>
      <c r="K31484" s="88"/>
    </row>
    <row r="31485" spans="2:11" hidden="1" x14ac:dyDescent="0.2">
      <c r="B31485" s="88"/>
      <c r="C31485" s="88"/>
      <c r="D31485" s="88"/>
      <c r="E31485" s="88"/>
      <c r="F31485" s="88"/>
      <c r="G31485" s="88"/>
      <c r="H31485" s="88"/>
      <c r="I31485" s="88"/>
      <c r="J31485" s="88"/>
      <c r="K31485" s="88"/>
    </row>
    <row r="31486" spans="2:11" hidden="1" x14ac:dyDescent="0.2">
      <c r="B31486" s="88"/>
      <c r="C31486" s="88"/>
      <c r="D31486" s="88"/>
      <c r="E31486" s="88"/>
      <c r="F31486" s="88"/>
      <c r="G31486" s="88"/>
      <c r="H31486" s="88"/>
      <c r="I31486" s="88"/>
      <c r="J31486" s="88"/>
      <c r="K31486" s="88"/>
    </row>
    <row r="31487" spans="2:11" hidden="1" x14ac:dyDescent="0.2">
      <c r="B31487" s="88"/>
      <c r="C31487" s="88"/>
      <c r="D31487" s="88"/>
      <c r="E31487" s="88"/>
      <c r="F31487" s="88"/>
      <c r="G31487" s="88"/>
      <c r="H31487" s="88"/>
      <c r="I31487" s="88"/>
      <c r="J31487" s="88"/>
      <c r="K31487" s="88"/>
    </row>
    <row r="31488" spans="2:11" hidden="1" x14ac:dyDescent="0.2">
      <c r="B31488" s="88"/>
      <c r="C31488" s="88"/>
      <c r="D31488" s="88"/>
      <c r="E31488" s="88"/>
      <c r="F31488" s="88"/>
      <c r="G31488" s="88"/>
      <c r="H31488" s="88"/>
      <c r="I31488" s="88"/>
      <c r="J31488" s="88"/>
      <c r="K31488" s="88"/>
    </row>
    <row r="31489" spans="2:11" hidden="1" x14ac:dyDescent="0.2">
      <c r="B31489" s="88"/>
      <c r="C31489" s="88"/>
      <c r="D31489" s="88"/>
      <c r="E31489" s="88"/>
      <c r="F31489" s="88"/>
      <c r="G31489" s="88"/>
      <c r="H31489" s="88"/>
      <c r="I31489" s="88"/>
      <c r="J31489" s="88"/>
      <c r="K31489" s="88"/>
    </row>
    <row r="31490" spans="2:11" hidden="1" x14ac:dyDescent="0.2">
      <c r="B31490" s="88"/>
      <c r="C31490" s="88"/>
      <c r="D31490" s="88"/>
      <c r="E31490" s="88"/>
      <c r="F31490" s="88"/>
      <c r="G31490" s="88"/>
      <c r="H31490" s="88"/>
      <c r="I31490" s="88"/>
      <c r="J31490" s="88"/>
      <c r="K31490" s="88"/>
    </row>
    <row r="31491" spans="2:11" hidden="1" x14ac:dyDescent="0.2">
      <c r="B31491" s="88"/>
      <c r="C31491" s="88"/>
      <c r="D31491" s="88"/>
      <c r="E31491" s="88"/>
      <c r="F31491" s="88"/>
      <c r="G31491" s="88"/>
      <c r="H31491" s="88"/>
      <c r="I31491" s="88"/>
      <c r="J31491" s="88"/>
      <c r="K31491" s="88"/>
    </row>
    <row r="31492" spans="2:11" hidden="1" x14ac:dyDescent="0.2">
      <c r="B31492" s="88"/>
      <c r="C31492" s="88"/>
      <c r="D31492" s="88"/>
      <c r="E31492" s="88"/>
      <c r="F31492" s="88"/>
      <c r="G31492" s="88"/>
      <c r="H31492" s="88"/>
      <c r="I31492" s="88"/>
      <c r="J31492" s="88"/>
      <c r="K31492" s="88"/>
    </row>
    <row r="31493" spans="2:11" hidden="1" x14ac:dyDescent="0.2">
      <c r="B31493" s="88"/>
      <c r="C31493" s="88"/>
      <c r="D31493" s="88"/>
      <c r="E31493" s="88"/>
      <c r="F31493" s="88"/>
      <c r="G31493" s="88"/>
      <c r="H31493" s="88"/>
      <c r="I31493" s="88"/>
      <c r="J31493" s="88"/>
      <c r="K31493" s="88"/>
    </row>
    <row r="31494" spans="2:11" hidden="1" x14ac:dyDescent="0.2">
      <c r="B31494" s="88"/>
      <c r="C31494" s="88"/>
      <c r="D31494" s="88"/>
      <c r="E31494" s="88"/>
      <c r="F31494" s="88"/>
      <c r="G31494" s="88"/>
      <c r="H31494" s="88"/>
      <c r="I31494" s="88"/>
      <c r="J31494" s="88"/>
      <c r="K31494" s="88"/>
    </row>
    <row r="31495" spans="2:11" hidden="1" x14ac:dyDescent="0.2">
      <c r="B31495" s="88"/>
      <c r="C31495" s="88"/>
      <c r="D31495" s="88"/>
      <c r="E31495" s="88"/>
      <c r="F31495" s="88"/>
      <c r="G31495" s="88"/>
      <c r="H31495" s="88"/>
      <c r="I31495" s="88"/>
      <c r="J31495" s="88"/>
      <c r="K31495" s="88"/>
    </row>
    <row r="31496" spans="2:11" hidden="1" x14ac:dyDescent="0.2">
      <c r="B31496" s="88"/>
      <c r="C31496" s="88"/>
      <c r="D31496" s="88"/>
      <c r="E31496" s="88"/>
      <c r="F31496" s="88"/>
      <c r="G31496" s="88"/>
      <c r="H31496" s="88"/>
      <c r="I31496" s="88"/>
      <c r="J31496" s="88"/>
      <c r="K31496" s="88"/>
    </row>
    <row r="31497" spans="2:11" hidden="1" x14ac:dyDescent="0.2">
      <c r="B31497" s="88"/>
      <c r="C31497" s="88"/>
      <c r="D31497" s="88"/>
      <c r="E31497" s="88"/>
      <c r="F31497" s="88"/>
      <c r="G31497" s="88"/>
      <c r="H31497" s="88"/>
      <c r="I31497" s="88"/>
      <c r="J31497" s="88"/>
      <c r="K31497" s="88"/>
    </row>
    <row r="31498" spans="2:11" hidden="1" x14ac:dyDescent="0.2">
      <c r="B31498" s="88"/>
      <c r="C31498" s="88"/>
      <c r="D31498" s="88"/>
      <c r="E31498" s="88"/>
      <c r="F31498" s="88"/>
      <c r="G31498" s="88"/>
      <c r="H31498" s="88"/>
      <c r="I31498" s="88"/>
      <c r="J31498" s="88"/>
      <c r="K31498" s="88"/>
    </row>
    <row r="31499" spans="2:11" hidden="1" x14ac:dyDescent="0.2">
      <c r="B31499" s="88"/>
      <c r="C31499" s="88"/>
      <c r="D31499" s="88"/>
      <c r="E31499" s="88"/>
      <c r="F31499" s="88"/>
      <c r="G31499" s="88"/>
      <c r="H31499" s="88"/>
      <c r="I31499" s="88"/>
      <c r="J31499" s="88"/>
      <c r="K31499" s="88"/>
    </row>
    <row r="31500" spans="2:11" hidden="1" x14ac:dyDescent="0.2">
      <c r="B31500" s="88"/>
      <c r="C31500" s="88"/>
      <c r="D31500" s="88"/>
      <c r="E31500" s="88"/>
      <c r="F31500" s="88"/>
      <c r="G31500" s="88"/>
      <c r="H31500" s="88"/>
      <c r="I31500" s="88"/>
      <c r="J31500" s="88"/>
      <c r="K31500" s="88"/>
    </row>
    <row r="31501" spans="2:11" hidden="1" x14ac:dyDescent="0.2">
      <c r="B31501" s="88"/>
      <c r="C31501" s="88"/>
      <c r="D31501" s="88"/>
      <c r="E31501" s="88"/>
      <c r="F31501" s="88"/>
      <c r="G31501" s="88"/>
      <c r="H31501" s="88"/>
      <c r="I31501" s="88"/>
      <c r="J31501" s="88"/>
      <c r="K31501" s="88"/>
    </row>
    <row r="31502" spans="2:11" hidden="1" x14ac:dyDescent="0.2">
      <c r="B31502" s="88"/>
      <c r="C31502" s="88"/>
      <c r="D31502" s="88"/>
      <c r="E31502" s="88"/>
      <c r="F31502" s="88"/>
      <c r="G31502" s="88"/>
      <c r="H31502" s="88"/>
      <c r="I31502" s="88"/>
      <c r="J31502" s="88"/>
      <c r="K31502" s="88"/>
    </row>
    <row r="31503" spans="2:11" hidden="1" x14ac:dyDescent="0.2">
      <c r="B31503" s="88"/>
      <c r="C31503" s="88"/>
      <c r="D31503" s="88"/>
      <c r="E31503" s="88"/>
      <c r="F31503" s="88"/>
      <c r="G31503" s="88"/>
      <c r="H31503" s="88"/>
      <c r="I31503" s="88"/>
      <c r="J31503" s="88"/>
      <c r="K31503" s="88"/>
    </row>
    <row r="31504" spans="2:11" hidden="1" x14ac:dyDescent="0.2">
      <c r="B31504" s="88"/>
      <c r="C31504" s="88"/>
      <c r="D31504" s="88"/>
      <c r="E31504" s="88"/>
      <c r="F31504" s="88"/>
      <c r="G31504" s="88"/>
      <c r="H31504" s="88"/>
      <c r="I31504" s="88"/>
      <c r="J31504" s="88"/>
      <c r="K31504" s="88"/>
    </row>
    <row r="31505" spans="2:11" hidden="1" x14ac:dyDescent="0.2">
      <c r="B31505" s="88"/>
      <c r="C31505" s="88"/>
      <c r="D31505" s="88"/>
      <c r="E31505" s="88"/>
      <c r="F31505" s="88"/>
      <c r="G31505" s="88"/>
      <c r="H31505" s="88"/>
      <c r="I31505" s="88"/>
      <c r="J31505" s="88"/>
      <c r="K31505" s="88"/>
    </row>
    <row r="31506" spans="2:11" hidden="1" x14ac:dyDescent="0.2">
      <c r="B31506" s="88"/>
      <c r="C31506" s="88"/>
      <c r="D31506" s="88"/>
      <c r="E31506" s="88"/>
      <c r="F31506" s="88"/>
      <c r="G31506" s="88"/>
      <c r="H31506" s="88"/>
      <c r="I31506" s="88"/>
      <c r="J31506" s="88"/>
      <c r="K31506" s="88"/>
    </row>
    <row r="31507" spans="2:11" hidden="1" x14ac:dyDescent="0.2">
      <c r="B31507" s="88"/>
      <c r="C31507" s="88"/>
      <c r="D31507" s="88"/>
      <c r="E31507" s="88"/>
      <c r="F31507" s="88"/>
      <c r="G31507" s="88"/>
      <c r="H31507" s="88"/>
      <c r="I31507" s="88"/>
      <c r="J31507" s="88"/>
      <c r="K31507" s="88"/>
    </row>
    <row r="31508" spans="2:11" hidden="1" x14ac:dyDescent="0.2">
      <c r="B31508" s="88"/>
      <c r="C31508" s="88"/>
      <c r="D31508" s="88"/>
      <c r="E31508" s="88"/>
      <c r="F31508" s="88"/>
      <c r="G31508" s="88"/>
      <c r="H31508" s="88"/>
      <c r="I31508" s="88"/>
      <c r="J31508" s="88"/>
      <c r="K31508" s="88"/>
    </row>
    <row r="31509" spans="2:11" hidden="1" x14ac:dyDescent="0.2">
      <c r="B31509" s="88"/>
      <c r="C31509" s="88"/>
      <c r="D31509" s="88"/>
      <c r="E31509" s="88"/>
      <c r="F31509" s="88"/>
      <c r="G31509" s="88"/>
      <c r="H31509" s="88"/>
      <c r="I31509" s="88"/>
      <c r="J31509" s="88"/>
      <c r="K31509" s="88"/>
    </row>
    <row r="31510" spans="2:11" hidden="1" x14ac:dyDescent="0.2">
      <c r="B31510" s="88"/>
      <c r="C31510" s="88"/>
      <c r="D31510" s="88"/>
      <c r="E31510" s="88"/>
      <c r="F31510" s="88"/>
      <c r="G31510" s="88"/>
      <c r="H31510" s="88"/>
      <c r="I31510" s="88"/>
      <c r="J31510" s="88"/>
      <c r="K31510" s="88"/>
    </row>
    <row r="31511" spans="2:11" hidden="1" x14ac:dyDescent="0.2">
      <c r="B31511" s="88"/>
      <c r="C31511" s="88"/>
      <c r="D31511" s="88"/>
      <c r="E31511" s="88"/>
      <c r="F31511" s="88"/>
      <c r="G31511" s="88"/>
      <c r="H31511" s="88"/>
      <c r="I31511" s="88"/>
      <c r="J31511" s="88"/>
      <c r="K31511" s="88"/>
    </row>
    <row r="31512" spans="2:11" hidden="1" x14ac:dyDescent="0.2">
      <c r="B31512" s="88"/>
      <c r="C31512" s="88"/>
      <c r="D31512" s="88"/>
      <c r="E31512" s="88"/>
      <c r="F31512" s="88"/>
      <c r="G31512" s="88"/>
      <c r="H31512" s="88"/>
      <c r="I31512" s="88"/>
      <c r="J31512" s="88"/>
      <c r="K31512" s="88"/>
    </row>
    <row r="31513" spans="2:11" hidden="1" x14ac:dyDescent="0.2">
      <c r="B31513" s="88"/>
      <c r="C31513" s="88"/>
      <c r="D31513" s="88"/>
      <c r="E31513" s="88"/>
      <c r="F31513" s="88"/>
      <c r="G31513" s="88"/>
      <c r="H31513" s="88"/>
      <c r="I31513" s="88"/>
      <c r="J31513" s="88"/>
      <c r="K31513" s="88"/>
    </row>
    <row r="31514" spans="2:11" hidden="1" x14ac:dyDescent="0.2">
      <c r="B31514" s="88"/>
      <c r="C31514" s="88"/>
      <c r="D31514" s="88"/>
      <c r="E31514" s="88"/>
      <c r="F31514" s="88"/>
      <c r="G31514" s="88"/>
      <c r="H31514" s="88"/>
      <c r="I31514" s="88"/>
      <c r="J31514" s="88"/>
      <c r="K31514" s="88"/>
    </row>
    <row r="31515" spans="2:11" hidden="1" x14ac:dyDescent="0.2">
      <c r="B31515" s="88"/>
      <c r="C31515" s="88"/>
      <c r="D31515" s="88"/>
      <c r="E31515" s="88"/>
      <c r="F31515" s="88"/>
      <c r="G31515" s="88"/>
      <c r="H31515" s="88"/>
      <c r="I31515" s="88"/>
      <c r="J31515" s="88"/>
      <c r="K31515" s="88"/>
    </row>
    <row r="31516" spans="2:11" hidden="1" x14ac:dyDescent="0.2">
      <c r="B31516" s="88"/>
      <c r="C31516" s="88"/>
      <c r="D31516" s="88"/>
      <c r="E31516" s="88"/>
      <c r="F31516" s="88"/>
      <c r="G31516" s="88"/>
      <c r="H31516" s="88"/>
      <c r="I31516" s="88"/>
      <c r="J31516" s="88"/>
      <c r="K31516" s="88"/>
    </row>
    <row r="31517" spans="2:11" hidden="1" x14ac:dyDescent="0.2">
      <c r="B31517" s="88"/>
      <c r="C31517" s="88"/>
      <c r="D31517" s="88"/>
      <c r="E31517" s="88"/>
      <c r="F31517" s="88"/>
      <c r="G31517" s="88"/>
      <c r="H31517" s="88"/>
      <c r="I31517" s="88"/>
      <c r="J31517" s="88"/>
      <c r="K31517" s="88"/>
    </row>
    <row r="31518" spans="2:11" hidden="1" x14ac:dyDescent="0.2">
      <c r="B31518" s="88"/>
      <c r="C31518" s="88"/>
      <c r="D31518" s="88"/>
      <c r="E31518" s="88"/>
      <c r="F31518" s="88"/>
      <c r="G31518" s="88"/>
      <c r="H31518" s="88"/>
      <c r="I31518" s="88"/>
      <c r="J31518" s="88"/>
      <c r="K31518" s="88"/>
    </row>
    <row r="31519" spans="2:11" hidden="1" x14ac:dyDescent="0.2">
      <c r="B31519" s="88"/>
      <c r="C31519" s="88"/>
      <c r="D31519" s="88"/>
      <c r="E31519" s="88"/>
      <c r="F31519" s="88"/>
      <c r="G31519" s="88"/>
      <c r="H31519" s="88"/>
      <c r="I31519" s="88"/>
      <c r="J31519" s="88"/>
      <c r="K31519" s="88"/>
    </row>
    <row r="31520" spans="2:11" hidden="1" x14ac:dyDescent="0.2">
      <c r="B31520" s="88"/>
      <c r="C31520" s="88"/>
      <c r="D31520" s="88"/>
      <c r="E31520" s="88"/>
      <c r="F31520" s="88"/>
      <c r="G31520" s="88"/>
      <c r="H31520" s="88"/>
      <c r="I31520" s="88"/>
      <c r="J31520" s="88"/>
      <c r="K31520" s="88"/>
    </row>
    <row r="31521" spans="2:11" hidden="1" x14ac:dyDescent="0.2">
      <c r="B31521" s="88"/>
      <c r="C31521" s="88"/>
      <c r="D31521" s="88"/>
      <c r="E31521" s="88"/>
      <c r="F31521" s="88"/>
      <c r="G31521" s="88"/>
      <c r="H31521" s="88"/>
      <c r="I31521" s="88"/>
      <c r="J31521" s="88"/>
      <c r="K31521" s="88"/>
    </row>
    <row r="31522" spans="2:11" hidden="1" x14ac:dyDescent="0.2">
      <c r="B31522" s="88"/>
      <c r="C31522" s="88"/>
      <c r="D31522" s="88"/>
      <c r="E31522" s="88"/>
      <c r="F31522" s="88"/>
      <c r="G31522" s="88"/>
      <c r="H31522" s="88"/>
      <c r="I31522" s="88"/>
      <c r="J31522" s="88"/>
      <c r="K31522" s="88"/>
    </row>
    <row r="31523" spans="2:11" hidden="1" x14ac:dyDescent="0.2">
      <c r="B31523" s="88"/>
      <c r="C31523" s="88"/>
      <c r="D31523" s="88"/>
      <c r="E31523" s="88"/>
      <c r="F31523" s="88"/>
      <c r="G31523" s="88"/>
      <c r="H31523" s="88"/>
      <c r="I31523" s="88"/>
      <c r="J31523" s="88"/>
      <c r="K31523" s="88"/>
    </row>
    <row r="31524" spans="2:11" hidden="1" x14ac:dyDescent="0.2">
      <c r="B31524" s="88"/>
      <c r="C31524" s="88"/>
      <c r="D31524" s="88"/>
      <c r="E31524" s="88"/>
      <c r="F31524" s="88"/>
      <c r="G31524" s="88"/>
      <c r="H31524" s="88"/>
      <c r="I31524" s="88"/>
      <c r="J31524" s="88"/>
      <c r="K31524" s="88"/>
    </row>
    <row r="31525" spans="2:11" hidden="1" x14ac:dyDescent="0.2">
      <c r="B31525" s="88"/>
      <c r="C31525" s="88"/>
      <c r="D31525" s="88"/>
      <c r="E31525" s="88"/>
      <c r="F31525" s="88"/>
      <c r="G31525" s="88"/>
      <c r="H31525" s="88"/>
      <c r="I31525" s="88"/>
      <c r="J31525" s="88"/>
      <c r="K31525" s="88"/>
    </row>
    <row r="31526" spans="2:11" hidden="1" x14ac:dyDescent="0.2">
      <c r="B31526" s="88"/>
      <c r="C31526" s="88"/>
      <c r="D31526" s="88"/>
      <c r="E31526" s="88"/>
      <c r="F31526" s="88"/>
      <c r="G31526" s="88"/>
      <c r="H31526" s="88"/>
      <c r="I31526" s="88"/>
      <c r="J31526" s="88"/>
      <c r="K31526" s="88"/>
    </row>
    <row r="31527" spans="2:11" hidden="1" x14ac:dyDescent="0.2">
      <c r="B31527" s="88"/>
      <c r="C31527" s="88"/>
      <c r="D31527" s="88"/>
      <c r="E31527" s="88"/>
      <c r="F31527" s="88"/>
      <c r="G31527" s="88"/>
      <c r="H31527" s="88"/>
      <c r="I31527" s="88"/>
      <c r="J31527" s="88"/>
      <c r="K31527" s="88"/>
    </row>
    <row r="31528" spans="2:11" hidden="1" x14ac:dyDescent="0.2">
      <c r="B31528" s="88"/>
      <c r="C31528" s="88"/>
      <c r="D31528" s="88"/>
      <c r="E31528" s="88"/>
      <c r="F31528" s="88"/>
      <c r="G31528" s="88"/>
      <c r="H31528" s="88"/>
      <c r="I31528" s="88"/>
      <c r="J31528" s="88"/>
      <c r="K31528" s="88"/>
    </row>
    <row r="31529" spans="2:11" hidden="1" x14ac:dyDescent="0.2">
      <c r="B31529" s="88"/>
      <c r="C31529" s="88"/>
      <c r="D31529" s="88"/>
      <c r="E31529" s="88"/>
      <c r="F31529" s="88"/>
      <c r="G31529" s="88"/>
      <c r="H31529" s="88"/>
      <c r="I31529" s="88"/>
      <c r="J31529" s="88"/>
      <c r="K31529" s="88"/>
    </row>
    <row r="31530" spans="2:11" hidden="1" x14ac:dyDescent="0.2">
      <c r="B31530" s="88"/>
      <c r="C31530" s="88"/>
      <c r="D31530" s="88"/>
      <c r="E31530" s="88"/>
      <c r="F31530" s="88"/>
      <c r="G31530" s="88"/>
      <c r="H31530" s="88"/>
      <c r="I31530" s="88"/>
      <c r="J31530" s="88"/>
      <c r="K31530" s="88"/>
    </row>
    <row r="31531" spans="2:11" hidden="1" x14ac:dyDescent="0.2">
      <c r="B31531" s="88"/>
      <c r="C31531" s="88"/>
      <c r="D31531" s="88"/>
      <c r="E31531" s="88"/>
      <c r="F31531" s="88"/>
      <c r="G31531" s="88"/>
      <c r="H31531" s="88"/>
      <c r="I31531" s="88"/>
      <c r="J31531" s="88"/>
      <c r="K31531" s="88"/>
    </row>
    <row r="31532" spans="2:11" hidden="1" x14ac:dyDescent="0.2">
      <c r="B31532" s="88"/>
      <c r="C31532" s="88"/>
      <c r="D31532" s="88"/>
      <c r="E31532" s="88"/>
      <c r="F31532" s="88"/>
      <c r="G31532" s="88"/>
      <c r="H31532" s="88"/>
      <c r="I31532" s="88"/>
      <c r="J31532" s="88"/>
      <c r="K31532" s="88"/>
    </row>
    <row r="31533" spans="2:11" hidden="1" x14ac:dyDescent="0.2">
      <c r="B31533" s="88"/>
      <c r="C31533" s="88"/>
      <c r="D31533" s="88"/>
      <c r="E31533" s="88"/>
      <c r="F31533" s="88"/>
      <c r="G31533" s="88"/>
      <c r="H31533" s="88"/>
      <c r="I31533" s="88"/>
      <c r="J31533" s="88"/>
      <c r="K31533" s="88"/>
    </row>
    <row r="31534" spans="2:11" hidden="1" x14ac:dyDescent="0.2">
      <c r="B31534" s="88"/>
      <c r="C31534" s="88"/>
      <c r="D31534" s="88"/>
      <c r="E31534" s="88"/>
      <c r="F31534" s="88"/>
      <c r="G31534" s="88"/>
      <c r="H31534" s="88"/>
      <c r="I31534" s="88"/>
      <c r="J31534" s="88"/>
      <c r="K31534" s="88"/>
    </row>
    <row r="31535" spans="2:11" hidden="1" x14ac:dyDescent="0.2">
      <c r="B31535" s="88"/>
      <c r="C31535" s="88"/>
      <c r="D31535" s="88"/>
      <c r="E31535" s="88"/>
      <c r="F31535" s="88"/>
      <c r="G31535" s="88"/>
      <c r="H31535" s="88"/>
      <c r="I31535" s="88"/>
      <c r="J31535" s="88"/>
      <c r="K31535" s="88"/>
    </row>
    <row r="31536" spans="2:11" hidden="1" x14ac:dyDescent="0.2">
      <c r="B31536" s="88"/>
      <c r="C31536" s="88"/>
      <c r="D31536" s="88"/>
      <c r="E31536" s="88"/>
      <c r="F31536" s="88"/>
      <c r="G31536" s="88"/>
      <c r="H31536" s="88"/>
      <c r="I31536" s="88"/>
      <c r="J31536" s="88"/>
      <c r="K31536" s="88"/>
    </row>
    <row r="31537" spans="2:11" hidden="1" x14ac:dyDescent="0.2">
      <c r="B31537" s="88"/>
      <c r="C31537" s="88"/>
      <c r="D31537" s="88"/>
      <c r="E31537" s="88"/>
      <c r="F31537" s="88"/>
      <c r="G31537" s="88"/>
      <c r="H31537" s="88"/>
      <c r="I31537" s="88"/>
      <c r="J31537" s="88"/>
      <c r="K31537" s="88"/>
    </row>
    <row r="31538" spans="2:11" hidden="1" x14ac:dyDescent="0.2">
      <c r="B31538" s="88"/>
      <c r="C31538" s="88"/>
      <c r="D31538" s="88"/>
      <c r="E31538" s="88"/>
      <c r="F31538" s="88"/>
      <c r="G31538" s="88"/>
      <c r="H31538" s="88"/>
      <c r="I31538" s="88"/>
      <c r="J31538" s="88"/>
      <c r="K31538" s="88"/>
    </row>
    <row r="31539" spans="2:11" hidden="1" x14ac:dyDescent="0.2">
      <c r="B31539" s="88"/>
      <c r="C31539" s="88"/>
      <c r="D31539" s="88"/>
      <c r="E31539" s="88"/>
      <c r="F31539" s="88"/>
      <c r="G31539" s="88"/>
      <c r="H31539" s="88"/>
      <c r="I31539" s="88"/>
      <c r="J31539" s="88"/>
      <c r="K31539" s="88"/>
    </row>
    <row r="31540" spans="2:11" hidden="1" x14ac:dyDescent="0.2">
      <c r="B31540" s="88"/>
      <c r="C31540" s="88"/>
      <c r="D31540" s="88"/>
      <c r="E31540" s="88"/>
      <c r="F31540" s="88"/>
      <c r="G31540" s="88"/>
      <c r="H31540" s="88"/>
      <c r="I31540" s="88"/>
      <c r="J31540" s="88"/>
      <c r="K31540" s="88"/>
    </row>
    <row r="31541" spans="2:11" hidden="1" x14ac:dyDescent="0.2">
      <c r="B31541" s="88"/>
      <c r="C31541" s="88"/>
      <c r="D31541" s="88"/>
      <c r="E31541" s="88"/>
      <c r="F31541" s="88"/>
      <c r="G31541" s="88"/>
      <c r="H31541" s="88"/>
      <c r="I31541" s="88"/>
      <c r="J31541" s="88"/>
      <c r="K31541" s="88"/>
    </row>
    <row r="31542" spans="2:11" hidden="1" x14ac:dyDescent="0.2">
      <c r="B31542" s="88"/>
      <c r="C31542" s="88"/>
      <c r="D31542" s="88"/>
      <c r="E31542" s="88"/>
      <c r="F31542" s="88"/>
      <c r="G31542" s="88"/>
      <c r="H31542" s="88"/>
      <c r="I31542" s="88"/>
      <c r="J31542" s="88"/>
      <c r="K31542" s="88"/>
    </row>
    <row r="31543" spans="2:11" hidden="1" x14ac:dyDescent="0.2">
      <c r="B31543" s="88"/>
      <c r="C31543" s="88"/>
      <c r="D31543" s="88"/>
      <c r="E31543" s="88"/>
      <c r="F31543" s="88"/>
      <c r="G31543" s="88"/>
      <c r="H31543" s="88"/>
      <c r="I31543" s="88"/>
      <c r="J31543" s="88"/>
      <c r="K31543" s="88"/>
    </row>
    <row r="31544" spans="2:11" hidden="1" x14ac:dyDescent="0.2">
      <c r="B31544" s="88"/>
      <c r="C31544" s="88"/>
      <c r="D31544" s="88"/>
      <c r="E31544" s="88"/>
      <c r="F31544" s="88"/>
      <c r="G31544" s="88"/>
      <c r="H31544" s="88"/>
      <c r="I31544" s="88"/>
      <c r="J31544" s="88"/>
      <c r="K31544" s="88"/>
    </row>
    <row r="31545" spans="2:11" hidden="1" x14ac:dyDescent="0.2">
      <c r="B31545" s="88"/>
      <c r="C31545" s="88"/>
      <c r="D31545" s="88"/>
      <c r="E31545" s="88"/>
      <c r="F31545" s="88"/>
      <c r="G31545" s="88"/>
      <c r="H31545" s="88"/>
      <c r="I31545" s="88"/>
      <c r="J31545" s="88"/>
      <c r="K31545" s="88"/>
    </row>
    <row r="31546" spans="2:11" hidden="1" x14ac:dyDescent="0.2">
      <c r="B31546" s="88"/>
      <c r="C31546" s="88"/>
      <c r="D31546" s="88"/>
      <c r="E31546" s="88"/>
      <c r="F31546" s="88"/>
      <c r="G31546" s="88"/>
      <c r="H31546" s="88"/>
      <c r="I31546" s="88"/>
      <c r="J31546" s="88"/>
      <c r="K31546" s="88"/>
    </row>
    <row r="31547" spans="2:11" hidden="1" x14ac:dyDescent="0.2">
      <c r="B31547" s="88"/>
      <c r="C31547" s="88"/>
      <c r="D31547" s="88"/>
      <c r="E31547" s="88"/>
      <c r="F31547" s="88"/>
      <c r="G31547" s="88"/>
      <c r="H31547" s="88"/>
      <c r="I31547" s="88"/>
      <c r="J31547" s="88"/>
      <c r="K31547" s="88"/>
    </row>
    <row r="31548" spans="2:11" hidden="1" x14ac:dyDescent="0.2">
      <c r="B31548" s="88"/>
      <c r="C31548" s="88"/>
      <c r="D31548" s="88"/>
      <c r="E31548" s="88"/>
      <c r="F31548" s="88"/>
      <c r="G31548" s="88"/>
      <c r="H31548" s="88"/>
      <c r="I31548" s="88"/>
      <c r="J31548" s="88"/>
      <c r="K31548" s="88"/>
    </row>
    <row r="31549" spans="2:11" hidden="1" x14ac:dyDescent="0.2">
      <c r="B31549" s="88"/>
      <c r="C31549" s="88"/>
      <c r="D31549" s="88"/>
      <c r="E31549" s="88"/>
      <c r="F31549" s="88"/>
      <c r="G31549" s="88"/>
      <c r="H31549" s="88"/>
      <c r="I31549" s="88"/>
      <c r="J31549" s="88"/>
      <c r="K31549" s="88"/>
    </row>
    <row r="31550" spans="2:11" hidden="1" x14ac:dyDescent="0.2">
      <c r="B31550" s="88"/>
      <c r="C31550" s="88"/>
      <c r="D31550" s="88"/>
      <c r="E31550" s="88"/>
      <c r="F31550" s="88"/>
      <c r="G31550" s="88"/>
      <c r="H31550" s="88"/>
      <c r="I31550" s="88"/>
      <c r="J31550" s="88"/>
      <c r="K31550" s="88"/>
    </row>
    <row r="31551" spans="2:11" hidden="1" x14ac:dyDescent="0.2">
      <c r="B31551" s="88"/>
      <c r="C31551" s="88"/>
      <c r="D31551" s="88"/>
      <c r="E31551" s="88"/>
      <c r="F31551" s="88"/>
      <c r="G31551" s="88"/>
      <c r="H31551" s="88"/>
      <c r="I31551" s="88"/>
      <c r="J31551" s="88"/>
      <c r="K31551" s="88"/>
    </row>
    <row r="31552" spans="2:11" hidden="1" x14ac:dyDescent="0.2">
      <c r="B31552" s="88"/>
      <c r="C31552" s="88"/>
      <c r="D31552" s="88"/>
      <c r="E31552" s="88"/>
      <c r="F31552" s="88"/>
      <c r="G31552" s="88"/>
      <c r="H31552" s="88"/>
      <c r="I31552" s="88"/>
      <c r="J31552" s="88"/>
      <c r="K31552" s="88"/>
    </row>
    <row r="31553" spans="2:11" hidden="1" x14ac:dyDescent="0.2">
      <c r="B31553" s="88"/>
      <c r="C31553" s="88"/>
      <c r="D31553" s="88"/>
      <c r="E31553" s="88"/>
      <c r="F31553" s="88"/>
      <c r="G31553" s="88"/>
      <c r="H31553" s="88"/>
      <c r="I31553" s="88"/>
      <c r="J31553" s="88"/>
      <c r="K31553" s="88"/>
    </row>
    <row r="31554" spans="2:11" hidden="1" x14ac:dyDescent="0.2">
      <c r="B31554" s="88"/>
      <c r="C31554" s="88"/>
      <c r="D31554" s="88"/>
      <c r="E31554" s="88"/>
      <c r="F31554" s="88"/>
      <c r="G31554" s="88"/>
      <c r="H31554" s="88"/>
      <c r="I31554" s="88"/>
      <c r="J31554" s="88"/>
      <c r="K31554" s="88"/>
    </row>
    <row r="31555" spans="2:11" hidden="1" x14ac:dyDescent="0.2">
      <c r="B31555" s="88"/>
      <c r="C31555" s="88"/>
      <c r="D31555" s="88"/>
      <c r="E31555" s="88"/>
      <c r="F31555" s="88"/>
      <c r="G31555" s="88"/>
      <c r="H31555" s="88"/>
      <c r="I31555" s="88"/>
      <c r="J31555" s="88"/>
      <c r="K31555" s="88"/>
    </row>
    <row r="31556" spans="2:11" hidden="1" x14ac:dyDescent="0.2">
      <c r="B31556" s="88"/>
      <c r="C31556" s="88"/>
      <c r="D31556" s="88"/>
      <c r="E31556" s="88"/>
      <c r="F31556" s="88"/>
      <c r="G31556" s="88"/>
      <c r="H31556" s="88"/>
      <c r="I31556" s="88"/>
      <c r="J31556" s="88"/>
      <c r="K31556" s="88"/>
    </row>
    <row r="31557" spans="2:11" hidden="1" x14ac:dyDescent="0.2">
      <c r="B31557" s="88"/>
      <c r="C31557" s="88"/>
      <c r="D31557" s="88"/>
      <c r="E31557" s="88"/>
      <c r="F31557" s="88"/>
      <c r="G31557" s="88"/>
      <c r="H31557" s="88"/>
      <c r="I31557" s="88"/>
      <c r="J31557" s="88"/>
      <c r="K31557" s="88"/>
    </row>
    <row r="31558" spans="2:11" hidden="1" x14ac:dyDescent="0.2">
      <c r="B31558" s="88"/>
      <c r="C31558" s="88"/>
      <c r="D31558" s="88"/>
      <c r="E31558" s="88"/>
      <c r="F31558" s="88"/>
      <c r="G31558" s="88"/>
      <c r="H31558" s="88"/>
      <c r="I31558" s="88"/>
      <c r="J31558" s="88"/>
      <c r="K31558" s="88"/>
    </row>
    <row r="31559" spans="2:11" hidden="1" x14ac:dyDescent="0.2">
      <c r="B31559" s="88"/>
      <c r="C31559" s="88"/>
      <c r="D31559" s="88"/>
      <c r="E31559" s="88"/>
      <c r="F31559" s="88"/>
      <c r="G31559" s="88"/>
      <c r="H31559" s="88"/>
      <c r="I31559" s="88"/>
      <c r="J31559" s="88"/>
      <c r="K31559" s="88"/>
    </row>
    <row r="31560" spans="2:11" hidden="1" x14ac:dyDescent="0.2">
      <c r="B31560" s="88"/>
      <c r="C31560" s="88"/>
      <c r="D31560" s="88"/>
      <c r="E31560" s="88"/>
      <c r="F31560" s="88"/>
      <c r="G31560" s="88"/>
      <c r="H31560" s="88"/>
      <c r="I31560" s="88"/>
      <c r="J31560" s="88"/>
      <c r="K31560" s="88"/>
    </row>
    <row r="31561" spans="2:11" hidden="1" x14ac:dyDescent="0.2">
      <c r="B31561" s="88"/>
      <c r="C31561" s="88"/>
      <c r="D31561" s="88"/>
      <c r="E31561" s="88"/>
      <c r="F31561" s="88"/>
      <c r="G31561" s="88"/>
      <c r="H31561" s="88"/>
      <c r="I31561" s="88"/>
      <c r="J31561" s="88"/>
      <c r="K31561" s="88"/>
    </row>
    <row r="31562" spans="2:11" hidden="1" x14ac:dyDescent="0.2">
      <c r="B31562" s="88"/>
      <c r="C31562" s="88"/>
      <c r="D31562" s="88"/>
      <c r="E31562" s="88"/>
      <c r="F31562" s="88"/>
      <c r="G31562" s="88"/>
      <c r="H31562" s="88"/>
      <c r="I31562" s="88"/>
      <c r="J31562" s="88"/>
      <c r="K31562" s="88"/>
    </row>
    <row r="31563" spans="2:11" hidden="1" x14ac:dyDescent="0.2">
      <c r="B31563" s="88"/>
      <c r="C31563" s="88"/>
      <c r="D31563" s="88"/>
      <c r="E31563" s="88"/>
      <c r="F31563" s="88"/>
      <c r="G31563" s="88"/>
      <c r="H31563" s="88"/>
      <c r="I31563" s="88"/>
      <c r="J31563" s="88"/>
      <c r="K31563" s="88"/>
    </row>
    <row r="31564" spans="2:11" hidden="1" x14ac:dyDescent="0.2">
      <c r="B31564" s="88"/>
      <c r="C31564" s="88"/>
      <c r="D31564" s="88"/>
      <c r="E31564" s="88"/>
      <c r="F31564" s="88"/>
      <c r="G31564" s="88"/>
      <c r="H31564" s="88"/>
      <c r="I31564" s="88"/>
      <c r="J31564" s="88"/>
      <c r="K31564" s="88"/>
    </row>
    <row r="31565" spans="2:11" hidden="1" x14ac:dyDescent="0.2">
      <c r="B31565" s="88"/>
      <c r="C31565" s="88"/>
      <c r="D31565" s="88"/>
      <c r="E31565" s="88"/>
      <c r="F31565" s="88"/>
      <c r="G31565" s="88"/>
      <c r="H31565" s="88"/>
      <c r="I31565" s="88"/>
      <c r="J31565" s="88"/>
      <c r="K31565" s="88"/>
    </row>
    <row r="31566" spans="2:11" hidden="1" x14ac:dyDescent="0.2">
      <c r="B31566" s="88"/>
      <c r="C31566" s="88"/>
      <c r="D31566" s="88"/>
      <c r="E31566" s="88"/>
      <c r="F31566" s="88"/>
      <c r="G31566" s="88"/>
      <c r="H31566" s="88"/>
      <c r="I31566" s="88"/>
      <c r="J31566" s="88"/>
      <c r="K31566" s="88"/>
    </row>
    <row r="31567" spans="2:11" hidden="1" x14ac:dyDescent="0.2">
      <c r="B31567" s="88"/>
      <c r="C31567" s="88"/>
      <c r="D31567" s="88"/>
      <c r="E31567" s="88"/>
      <c r="F31567" s="88"/>
      <c r="G31567" s="88"/>
      <c r="H31567" s="88"/>
      <c r="I31567" s="88"/>
      <c r="J31567" s="88"/>
      <c r="K31567" s="88"/>
    </row>
    <row r="31568" spans="2:11" hidden="1" x14ac:dyDescent="0.2">
      <c r="B31568" s="88"/>
      <c r="C31568" s="88"/>
      <c r="D31568" s="88"/>
      <c r="E31568" s="88"/>
      <c r="F31568" s="88"/>
      <c r="G31568" s="88"/>
      <c r="H31568" s="88"/>
      <c r="I31568" s="88"/>
      <c r="J31568" s="88"/>
      <c r="K31568" s="88"/>
    </row>
    <row r="31569" spans="2:11" hidden="1" x14ac:dyDescent="0.2">
      <c r="B31569" s="88"/>
      <c r="C31569" s="88"/>
      <c r="D31569" s="88"/>
      <c r="E31569" s="88"/>
      <c r="F31569" s="88"/>
      <c r="G31569" s="88"/>
      <c r="H31569" s="88"/>
      <c r="I31569" s="88"/>
      <c r="J31569" s="88"/>
      <c r="K31569" s="88"/>
    </row>
    <row r="31570" spans="2:11" hidden="1" x14ac:dyDescent="0.2">
      <c r="B31570" s="88"/>
      <c r="C31570" s="88"/>
      <c r="D31570" s="88"/>
      <c r="E31570" s="88"/>
      <c r="F31570" s="88"/>
      <c r="G31570" s="88"/>
      <c r="H31570" s="88"/>
      <c r="I31570" s="88"/>
      <c r="J31570" s="88"/>
      <c r="K31570" s="88"/>
    </row>
    <row r="31571" spans="2:11" hidden="1" x14ac:dyDescent="0.2">
      <c r="B31571" s="88"/>
      <c r="C31571" s="88"/>
      <c r="D31571" s="88"/>
      <c r="E31571" s="88"/>
      <c r="F31571" s="88"/>
      <c r="G31571" s="88"/>
      <c r="H31571" s="88"/>
      <c r="I31571" s="88"/>
      <c r="J31571" s="88"/>
      <c r="K31571" s="88"/>
    </row>
    <row r="31572" spans="2:11" hidden="1" x14ac:dyDescent="0.2">
      <c r="B31572" s="88"/>
      <c r="C31572" s="88"/>
      <c r="D31572" s="88"/>
      <c r="E31572" s="88"/>
      <c r="F31572" s="88"/>
      <c r="G31572" s="88"/>
      <c r="H31572" s="88"/>
      <c r="I31572" s="88"/>
      <c r="J31572" s="88"/>
      <c r="K31572" s="88"/>
    </row>
    <row r="31573" spans="2:11" hidden="1" x14ac:dyDescent="0.2">
      <c r="B31573" s="88"/>
      <c r="C31573" s="88"/>
      <c r="D31573" s="88"/>
      <c r="E31573" s="88"/>
      <c r="F31573" s="88"/>
      <c r="G31573" s="88"/>
      <c r="H31573" s="88"/>
      <c r="I31573" s="88"/>
      <c r="J31573" s="88"/>
      <c r="K31573" s="88"/>
    </row>
    <row r="31574" spans="2:11" hidden="1" x14ac:dyDescent="0.2">
      <c r="B31574" s="88"/>
      <c r="C31574" s="88"/>
      <c r="D31574" s="88"/>
      <c r="E31574" s="88"/>
      <c r="F31574" s="88"/>
      <c r="G31574" s="88"/>
      <c r="H31574" s="88"/>
      <c r="I31574" s="88"/>
      <c r="J31574" s="88"/>
      <c r="K31574" s="88"/>
    </row>
    <row r="31575" spans="2:11" hidden="1" x14ac:dyDescent="0.2">
      <c r="B31575" s="88"/>
      <c r="C31575" s="88"/>
      <c r="D31575" s="88"/>
      <c r="E31575" s="88"/>
      <c r="F31575" s="88"/>
      <c r="G31575" s="88"/>
      <c r="H31575" s="88"/>
      <c r="I31575" s="88"/>
      <c r="J31575" s="88"/>
      <c r="K31575" s="88"/>
    </row>
    <row r="31576" spans="2:11" hidden="1" x14ac:dyDescent="0.2">
      <c r="B31576" s="88"/>
      <c r="C31576" s="88"/>
      <c r="D31576" s="88"/>
      <c r="E31576" s="88"/>
      <c r="F31576" s="88"/>
      <c r="G31576" s="88"/>
      <c r="H31576" s="88"/>
      <c r="I31576" s="88"/>
      <c r="J31576" s="88"/>
      <c r="K31576" s="88"/>
    </row>
    <row r="31577" spans="2:11" hidden="1" x14ac:dyDescent="0.2">
      <c r="B31577" s="88"/>
      <c r="C31577" s="88"/>
      <c r="D31577" s="88"/>
      <c r="E31577" s="88"/>
      <c r="F31577" s="88"/>
      <c r="G31577" s="88"/>
      <c r="H31577" s="88"/>
      <c r="I31577" s="88"/>
      <c r="J31577" s="88"/>
      <c r="K31577" s="88"/>
    </row>
    <row r="31578" spans="2:11" hidden="1" x14ac:dyDescent="0.2">
      <c r="B31578" s="88"/>
      <c r="C31578" s="88"/>
      <c r="D31578" s="88"/>
      <c r="E31578" s="88"/>
      <c r="F31578" s="88"/>
      <c r="G31578" s="88"/>
      <c r="H31578" s="88"/>
      <c r="I31578" s="88"/>
      <c r="J31578" s="88"/>
      <c r="K31578" s="88"/>
    </row>
    <row r="31579" spans="2:11" hidden="1" x14ac:dyDescent="0.2">
      <c r="B31579" s="88"/>
      <c r="C31579" s="88"/>
      <c r="D31579" s="88"/>
      <c r="E31579" s="88"/>
      <c r="F31579" s="88"/>
      <c r="G31579" s="88"/>
      <c r="H31579" s="88"/>
      <c r="I31579" s="88"/>
      <c r="J31579" s="88"/>
      <c r="K31579" s="88"/>
    </row>
    <row r="31580" spans="2:11" hidden="1" x14ac:dyDescent="0.2">
      <c r="B31580" s="88"/>
      <c r="C31580" s="88"/>
      <c r="D31580" s="88"/>
      <c r="E31580" s="88"/>
      <c r="F31580" s="88"/>
      <c r="G31580" s="88"/>
      <c r="H31580" s="88"/>
      <c r="I31580" s="88"/>
      <c r="J31580" s="88"/>
      <c r="K31580" s="88"/>
    </row>
    <row r="31581" spans="2:11" hidden="1" x14ac:dyDescent="0.2">
      <c r="B31581" s="88"/>
      <c r="C31581" s="88"/>
      <c r="D31581" s="88"/>
      <c r="E31581" s="88"/>
      <c r="F31581" s="88"/>
      <c r="G31581" s="88"/>
      <c r="H31581" s="88"/>
      <c r="I31581" s="88"/>
      <c r="J31581" s="88"/>
      <c r="K31581" s="88"/>
    </row>
    <row r="31582" spans="2:11" hidden="1" x14ac:dyDescent="0.2">
      <c r="B31582" s="88"/>
      <c r="C31582" s="88"/>
      <c r="D31582" s="88"/>
      <c r="E31582" s="88"/>
      <c r="F31582" s="88"/>
      <c r="G31582" s="88"/>
      <c r="H31582" s="88"/>
      <c r="I31582" s="88"/>
      <c r="J31582" s="88"/>
      <c r="K31582" s="88"/>
    </row>
    <row r="31583" spans="2:11" hidden="1" x14ac:dyDescent="0.2">
      <c r="B31583" s="88"/>
      <c r="C31583" s="88"/>
      <c r="D31583" s="88"/>
      <c r="E31583" s="88"/>
      <c r="F31583" s="88"/>
      <c r="G31583" s="88"/>
      <c r="H31583" s="88"/>
      <c r="I31583" s="88"/>
      <c r="J31583" s="88"/>
      <c r="K31583" s="88"/>
    </row>
    <row r="31584" spans="2:11" hidden="1" x14ac:dyDescent="0.2">
      <c r="B31584" s="88"/>
      <c r="C31584" s="88"/>
      <c r="D31584" s="88"/>
      <c r="E31584" s="88"/>
      <c r="F31584" s="88"/>
      <c r="G31584" s="88"/>
      <c r="H31584" s="88"/>
      <c r="I31584" s="88"/>
      <c r="J31584" s="88"/>
      <c r="K31584" s="88"/>
    </row>
    <row r="31585" spans="2:11" hidden="1" x14ac:dyDescent="0.2">
      <c r="B31585" s="88"/>
      <c r="C31585" s="88"/>
      <c r="D31585" s="88"/>
      <c r="E31585" s="88"/>
      <c r="F31585" s="88"/>
      <c r="G31585" s="88"/>
      <c r="H31585" s="88"/>
      <c r="I31585" s="88"/>
      <c r="J31585" s="88"/>
      <c r="K31585" s="88"/>
    </row>
    <row r="31586" spans="2:11" hidden="1" x14ac:dyDescent="0.2">
      <c r="B31586" s="88"/>
      <c r="C31586" s="88"/>
      <c r="D31586" s="88"/>
      <c r="E31586" s="88"/>
      <c r="F31586" s="88"/>
      <c r="G31586" s="88"/>
      <c r="H31586" s="88"/>
      <c r="I31586" s="88"/>
      <c r="J31586" s="88"/>
      <c r="K31586" s="88"/>
    </row>
    <row r="31587" spans="2:11" hidden="1" x14ac:dyDescent="0.2">
      <c r="B31587" s="88"/>
      <c r="C31587" s="88"/>
      <c r="D31587" s="88"/>
      <c r="E31587" s="88"/>
      <c r="F31587" s="88"/>
      <c r="G31587" s="88"/>
      <c r="H31587" s="88"/>
      <c r="I31587" s="88"/>
      <c r="J31587" s="88"/>
      <c r="K31587" s="88"/>
    </row>
    <row r="31588" spans="2:11" hidden="1" x14ac:dyDescent="0.2">
      <c r="B31588" s="88"/>
      <c r="C31588" s="88"/>
      <c r="D31588" s="88"/>
      <c r="E31588" s="88"/>
      <c r="F31588" s="88"/>
      <c r="G31588" s="88"/>
      <c r="H31588" s="88"/>
      <c r="I31588" s="88"/>
      <c r="J31588" s="88"/>
      <c r="K31588" s="88"/>
    </row>
    <row r="31589" spans="2:11" hidden="1" x14ac:dyDescent="0.2">
      <c r="B31589" s="88"/>
      <c r="C31589" s="88"/>
      <c r="D31589" s="88"/>
      <c r="E31589" s="88"/>
      <c r="F31589" s="88"/>
      <c r="G31589" s="88"/>
      <c r="H31589" s="88"/>
      <c r="I31589" s="88"/>
      <c r="J31589" s="88"/>
      <c r="K31589" s="88"/>
    </row>
    <row r="31590" spans="2:11" hidden="1" x14ac:dyDescent="0.2">
      <c r="B31590" s="88"/>
      <c r="C31590" s="88"/>
      <c r="D31590" s="88"/>
      <c r="E31590" s="88"/>
      <c r="F31590" s="88"/>
      <c r="G31590" s="88"/>
      <c r="H31590" s="88"/>
      <c r="I31590" s="88"/>
      <c r="J31590" s="88"/>
      <c r="K31590" s="88"/>
    </row>
    <row r="31591" spans="2:11" hidden="1" x14ac:dyDescent="0.2">
      <c r="B31591" s="88"/>
      <c r="C31591" s="88"/>
      <c r="D31591" s="88"/>
      <c r="E31591" s="88"/>
      <c r="F31591" s="88"/>
      <c r="G31591" s="88"/>
      <c r="H31591" s="88"/>
      <c r="I31591" s="88"/>
      <c r="J31591" s="88"/>
      <c r="K31591" s="88"/>
    </row>
    <row r="31592" spans="2:11" hidden="1" x14ac:dyDescent="0.2">
      <c r="B31592" s="88"/>
      <c r="C31592" s="88"/>
      <c r="D31592" s="88"/>
      <c r="E31592" s="88"/>
      <c r="F31592" s="88"/>
      <c r="G31592" s="88"/>
      <c r="H31592" s="88"/>
      <c r="I31592" s="88"/>
      <c r="J31592" s="88"/>
      <c r="K31592" s="88"/>
    </row>
    <row r="31593" spans="2:11" hidden="1" x14ac:dyDescent="0.2">
      <c r="B31593" s="88"/>
      <c r="C31593" s="88"/>
      <c r="D31593" s="88"/>
      <c r="E31593" s="88"/>
      <c r="F31593" s="88"/>
      <c r="G31593" s="88"/>
      <c r="H31593" s="88"/>
      <c r="I31593" s="88"/>
      <c r="J31593" s="88"/>
      <c r="K31593" s="88"/>
    </row>
    <row r="31594" spans="2:11" hidden="1" x14ac:dyDescent="0.2">
      <c r="B31594" s="88"/>
      <c r="C31594" s="88"/>
      <c r="D31594" s="88"/>
      <c r="E31594" s="88"/>
      <c r="F31594" s="88"/>
      <c r="G31594" s="88"/>
      <c r="H31594" s="88"/>
      <c r="I31594" s="88"/>
      <c r="J31594" s="88"/>
      <c r="K31594" s="88"/>
    </row>
    <row r="31595" spans="2:11" hidden="1" x14ac:dyDescent="0.2">
      <c r="B31595" s="88"/>
      <c r="C31595" s="88"/>
      <c r="D31595" s="88"/>
      <c r="E31595" s="88"/>
      <c r="F31595" s="88"/>
      <c r="G31595" s="88"/>
      <c r="H31595" s="88"/>
      <c r="I31595" s="88"/>
      <c r="J31595" s="88"/>
      <c r="K31595" s="88"/>
    </row>
    <row r="31596" spans="2:11" hidden="1" x14ac:dyDescent="0.2">
      <c r="B31596" s="88"/>
      <c r="C31596" s="88"/>
      <c r="D31596" s="88"/>
      <c r="E31596" s="88"/>
      <c r="F31596" s="88"/>
      <c r="G31596" s="88"/>
      <c r="H31596" s="88"/>
      <c r="I31596" s="88"/>
      <c r="J31596" s="88"/>
      <c r="K31596" s="88"/>
    </row>
    <row r="31597" spans="2:11" hidden="1" x14ac:dyDescent="0.2">
      <c r="B31597" s="88"/>
      <c r="C31597" s="88"/>
      <c r="D31597" s="88"/>
      <c r="E31597" s="88"/>
      <c r="F31597" s="88"/>
      <c r="G31597" s="88"/>
      <c r="H31597" s="88"/>
      <c r="I31597" s="88"/>
      <c r="J31597" s="88"/>
      <c r="K31597" s="88"/>
    </row>
    <row r="31598" spans="2:11" hidden="1" x14ac:dyDescent="0.2">
      <c r="B31598" s="88"/>
      <c r="C31598" s="88"/>
      <c r="D31598" s="88"/>
      <c r="E31598" s="88"/>
      <c r="F31598" s="88"/>
      <c r="G31598" s="88"/>
      <c r="H31598" s="88"/>
      <c r="I31598" s="88"/>
      <c r="J31598" s="88"/>
      <c r="K31598" s="88"/>
    </row>
    <row r="31599" spans="2:11" hidden="1" x14ac:dyDescent="0.2">
      <c r="B31599" s="88"/>
      <c r="C31599" s="88"/>
      <c r="D31599" s="88"/>
      <c r="E31599" s="88"/>
      <c r="F31599" s="88"/>
      <c r="G31599" s="88"/>
      <c r="H31599" s="88"/>
      <c r="I31599" s="88"/>
      <c r="J31599" s="88"/>
      <c r="K31599" s="88"/>
    </row>
    <row r="31600" spans="2:11" hidden="1" x14ac:dyDescent="0.2">
      <c r="B31600" s="88"/>
      <c r="C31600" s="88"/>
      <c r="D31600" s="88"/>
      <c r="E31600" s="88"/>
      <c r="F31600" s="88"/>
      <c r="G31600" s="88"/>
      <c r="H31600" s="88"/>
      <c r="I31600" s="88"/>
      <c r="J31600" s="88"/>
      <c r="K31600" s="88"/>
    </row>
    <row r="31601" spans="2:11" hidden="1" x14ac:dyDescent="0.2">
      <c r="B31601" s="88"/>
      <c r="C31601" s="88"/>
      <c r="D31601" s="88"/>
      <c r="E31601" s="88"/>
      <c r="F31601" s="88"/>
      <c r="G31601" s="88"/>
      <c r="H31601" s="88"/>
      <c r="I31601" s="88"/>
      <c r="J31601" s="88"/>
      <c r="K31601" s="88"/>
    </row>
    <row r="31602" spans="2:11" hidden="1" x14ac:dyDescent="0.2">
      <c r="B31602" s="88"/>
      <c r="C31602" s="88"/>
      <c r="D31602" s="88"/>
      <c r="E31602" s="88"/>
      <c r="F31602" s="88"/>
      <c r="G31602" s="88"/>
      <c r="H31602" s="88"/>
      <c r="I31602" s="88"/>
      <c r="J31602" s="88"/>
      <c r="K31602" s="88"/>
    </row>
    <row r="31603" spans="2:11" hidden="1" x14ac:dyDescent="0.2">
      <c r="B31603" s="88"/>
      <c r="C31603" s="88"/>
      <c r="D31603" s="88"/>
      <c r="E31603" s="88"/>
      <c r="F31603" s="88"/>
      <c r="G31603" s="88"/>
      <c r="H31603" s="88"/>
      <c r="I31603" s="88"/>
      <c r="J31603" s="88"/>
      <c r="K31603" s="88"/>
    </row>
    <row r="31604" spans="2:11" hidden="1" x14ac:dyDescent="0.2">
      <c r="B31604" s="88"/>
      <c r="C31604" s="88"/>
      <c r="D31604" s="88"/>
      <c r="E31604" s="88"/>
      <c r="F31604" s="88"/>
      <c r="G31604" s="88"/>
      <c r="H31604" s="88"/>
      <c r="I31604" s="88"/>
      <c r="J31604" s="88"/>
      <c r="K31604" s="88"/>
    </row>
    <row r="31605" spans="2:11" hidden="1" x14ac:dyDescent="0.2">
      <c r="B31605" s="88"/>
      <c r="C31605" s="88"/>
      <c r="D31605" s="88"/>
      <c r="E31605" s="88"/>
      <c r="F31605" s="88"/>
      <c r="G31605" s="88"/>
      <c r="H31605" s="88"/>
      <c r="I31605" s="88"/>
      <c r="J31605" s="88"/>
      <c r="K31605" s="88"/>
    </row>
    <row r="31606" spans="2:11" hidden="1" x14ac:dyDescent="0.2">
      <c r="B31606" s="88"/>
      <c r="C31606" s="88"/>
      <c r="D31606" s="88"/>
      <c r="E31606" s="88"/>
      <c r="F31606" s="88"/>
      <c r="G31606" s="88"/>
      <c r="H31606" s="88"/>
      <c r="I31606" s="88"/>
      <c r="J31606" s="88"/>
      <c r="K31606" s="88"/>
    </row>
    <row r="31607" spans="2:11" hidden="1" x14ac:dyDescent="0.2">
      <c r="B31607" s="88"/>
      <c r="C31607" s="88"/>
      <c r="D31607" s="88"/>
      <c r="E31607" s="88"/>
      <c r="F31607" s="88"/>
      <c r="G31607" s="88"/>
      <c r="H31607" s="88"/>
      <c r="I31607" s="88"/>
      <c r="J31607" s="88"/>
      <c r="K31607" s="88"/>
    </row>
    <row r="31608" spans="2:11" hidden="1" x14ac:dyDescent="0.2">
      <c r="B31608" s="88"/>
      <c r="C31608" s="88"/>
      <c r="D31608" s="88"/>
      <c r="E31608" s="88"/>
      <c r="F31608" s="88"/>
      <c r="G31608" s="88"/>
      <c r="H31608" s="88"/>
      <c r="I31608" s="88"/>
      <c r="J31608" s="88"/>
      <c r="K31608" s="88"/>
    </row>
    <row r="31609" spans="2:11" hidden="1" x14ac:dyDescent="0.2">
      <c r="B31609" s="88"/>
      <c r="C31609" s="88"/>
      <c r="D31609" s="88"/>
      <c r="E31609" s="88"/>
      <c r="F31609" s="88"/>
      <c r="G31609" s="88"/>
      <c r="H31609" s="88"/>
      <c r="I31609" s="88"/>
      <c r="J31609" s="88"/>
      <c r="K31609" s="88"/>
    </row>
    <row r="31610" spans="2:11" hidden="1" x14ac:dyDescent="0.2">
      <c r="B31610" s="88"/>
      <c r="C31610" s="88"/>
      <c r="D31610" s="88"/>
      <c r="E31610" s="88"/>
      <c r="F31610" s="88"/>
      <c r="G31610" s="88"/>
      <c r="H31610" s="88"/>
      <c r="I31610" s="88"/>
      <c r="J31610" s="88"/>
      <c r="K31610" s="88"/>
    </row>
    <row r="31611" spans="2:11" hidden="1" x14ac:dyDescent="0.2">
      <c r="B31611" s="88"/>
      <c r="C31611" s="88"/>
      <c r="D31611" s="88"/>
      <c r="E31611" s="88"/>
      <c r="F31611" s="88"/>
      <c r="G31611" s="88"/>
      <c r="H31611" s="88"/>
      <c r="I31611" s="88"/>
      <c r="J31611" s="88"/>
      <c r="K31611" s="88"/>
    </row>
    <row r="31612" spans="2:11" hidden="1" x14ac:dyDescent="0.2">
      <c r="B31612" s="88"/>
      <c r="C31612" s="88"/>
      <c r="D31612" s="88"/>
      <c r="E31612" s="88"/>
      <c r="F31612" s="88"/>
      <c r="G31612" s="88"/>
      <c r="H31612" s="88"/>
      <c r="I31612" s="88"/>
      <c r="J31612" s="88"/>
      <c r="K31612" s="88"/>
    </row>
    <row r="31613" spans="2:11" hidden="1" x14ac:dyDescent="0.2">
      <c r="B31613" s="88"/>
      <c r="C31613" s="88"/>
      <c r="D31613" s="88"/>
      <c r="E31613" s="88"/>
      <c r="F31613" s="88"/>
      <c r="G31613" s="88"/>
      <c r="H31613" s="88"/>
      <c r="I31613" s="88"/>
      <c r="J31613" s="88"/>
      <c r="K31613" s="88"/>
    </row>
    <row r="31614" spans="2:11" hidden="1" x14ac:dyDescent="0.2">
      <c r="B31614" s="88"/>
      <c r="C31614" s="88"/>
      <c r="D31614" s="88"/>
      <c r="E31614" s="88"/>
      <c r="F31614" s="88"/>
      <c r="G31614" s="88"/>
      <c r="H31614" s="88"/>
      <c r="I31614" s="88"/>
      <c r="J31614" s="88"/>
      <c r="K31614" s="88"/>
    </row>
    <row r="31615" spans="2:11" hidden="1" x14ac:dyDescent="0.2">
      <c r="B31615" s="88"/>
      <c r="C31615" s="88"/>
      <c r="D31615" s="88"/>
      <c r="E31615" s="88"/>
      <c r="F31615" s="88"/>
      <c r="G31615" s="88"/>
      <c r="H31615" s="88"/>
      <c r="I31615" s="88"/>
      <c r="J31615" s="88"/>
      <c r="K31615" s="88"/>
    </row>
    <row r="31616" spans="2:11" hidden="1" x14ac:dyDescent="0.2">
      <c r="B31616" s="88"/>
      <c r="C31616" s="88"/>
      <c r="D31616" s="88"/>
      <c r="E31616" s="88"/>
      <c r="F31616" s="88"/>
      <c r="G31616" s="88"/>
      <c r="H31616" s="88"/>
      <c r="I31616" s="88"/>
      <c r="J31616" s="88"/>
      <c r="K31616" s="88"/>
    </row>
    <row r="31617" spans="2:11" hidden="1" x14ac:dyDescent="0.2">
      <c r="B31617" s="88"/>
      <c r="C31617" s="88"/>
      <c r="D31617" s="88"/>
      <c r="E31617" s="88"/>
      <c r="F31617" s="88"/>
      <c r="G31617" s="88"/>
      <c r="H31617" s="88"/>
      <c r="I31617" s="88"/>
      <c r="J31617" s="88"/>
      <c r="K31617" s="88"/>
    </row>
    <row r="31618" spans="2:11" hidden="1" x14ac:dyDescent="0.2">
      <c r="B31618" s="88"/>
      <c r="C31618" s="88"/>
      <c r="D31618" s="88"/>
      <c r="E31618" s="88"/>
      <c r="F31618" s="88"/>
      <c r="G31618" s="88"/>
      <c r="H31618" s="88"/>
      <c r="I31618" s="88"/>
      <c r="J31618" s="88"/>
      <c r="K31618" s="88"/>
    </row>
    <row r="31619" spans="2:11" hidden="1" x14ac:dyDescent="0.2">
      <c r="B31619" s="88"/>
      <c r="C31619" s="88"/>
      <c r="D31619" s="88"/>
      <c r="E31619" s="88"/>
      <c r="F31619" s="88"/>
      <c r="G31619" s="88"/>
      <c r="H31619" s="88"/>
      <c r="I31619" s="88"/>
      <c r="J31619" s="88"/>
      <c r="K31619" s="88"/>
    </row>
    <row r="31620" spans="2:11" hidden="1" x14ac:dyDescent="0.2">
      <c r="B31620" s="88"/>
      <c r="C31620" s="88"/>
      <c r="D31620" s="88"/>
      <c r="E31620" s="88"/>
      <c r="F31620" s="88"/>
      <c r="G31620" s="88"/>
      <c r="H31620" s="88"/>
      <c r="I31620" s="88"/>
      <c r="J31620" s="88"/>
      <c r="K31620" s="88"/>
    </row>
    <row r="31621" spans="2:11" hidden="1" x14ac:dyDescent="0.2">
      <c r="B31621" s="88"/>
      <c r="C31621" s="88"/>
      <c r="D31621" s="88"/>
      <c r="E31621" s="88"/>
      <c r="F31621" s="88"/>
      <c r="G31621" s="88"/>
      <c r="H31621" s="88"/>
      <c r="I31621" s="88"/>
      <c r="J31621" s="88"/>
      <c r="K31621" s="88"/>
    </row>
    <row r="31622" spans="2:11" hidden="1" x14ac:dyDescent="0.2">
      <c r="B31622" s="88"/>
      <c r="C31622" s="88"/>
      <c r="D31622" s="88"/>
      <c r="E31622" s="88"/>
      <c r="F31622" s="88"/>
      <c r="G31622" s="88"/>
      <c r="H31622" s="88"/>
      <c r="I31622" s="88"/>
      <c r="J31622" s="88"/>
      <c r="K31622" s="88"/>
    </row>
    <row r="31623" spans="2:11" hidden="1" x14ac:dyDescent="0.2">
      <c r="B31623" s="88"/>
      <c r="C31623" s="88"/>
      <c r="D31623" s="88"/>
      <c r="E31623" s="88"/>
      <c r="F31623" s="88"/>
      <c r="G31623" s="88"/>
      <c r="H31623" s="88"/>
      <c r="I31623" s="88"/>
      <c r="J31623" s="88"/>
      <c r="K31623" s="88"/>
    </row>
    <row r="31624" spans="2:11" hidden="1" x14ac:dyDescent="0.2">
      <c r="B31624" s="88"/>
      <c r="C31624" s="88"/>
      <c r="D31624" s="88"/>
      <c r="E31624" s="88"/>
      <c r="F31624" s="88"/>
      <c r="G31624" s="88"/>
      <c r="H31624" s="88"/>
      <c r="I31624" s="88"/>
      <c r="J31624" s="88"/>
      <c r="K31624" s="88"/>
    </row>
    <row r="31625" spans="2:11" hidden="1" x14ac:dyDescent="0.2">
      <c r="B31625" s="88"/>
      <c r="C31625" s="88"/>
      <c r="D31625" s="88"/>
      <c r="E31625" s="88"/>
      <c r="F31625" s="88"/>
      <c r="G31625" s="88"/>
      <c r="H31625" s="88"/>
      <c r="I31625" s="88"/>
      <c r="J31625" s="88"/>
      <c r="K31625" s="88"/>
    </row>
    <row r="31626" spans="2:11" hidden="1" x14ac:dyDescent="0.2">
      <c r="B31626" s="88"/>
      <c r="C31626" s="88"/>
      <c r="D31626" s="88"/>
      <c r="E31626" s="88"/>
      <c r="F31626" s="88"/>
      <c r="G31626" s="88"/>
      <c r="H31626" s="88"/>
      <c r="I31626" s="88"/>
      <c r="J31626" s="88"/>
      <c r="K31626" s="88"/>
    </row>
    <row r="31627" spans="2:11" hidden="1" x14ac:dyDescent="0.2">
      <c r="B31627" s="88"/>
      <c r="C31627" s="88"/>
      <c r="D31627" s="88"/>
      <c r="E31627" s="88"/>
      <c r="F31627" s="88"/>
      <c r="G31627" s="88"/>
      <c r="H31627" s="88"/>
      <c r="I31627" s="88"/>
      <c r="J31627" s="88"/>
      <c r="K31627" s="88"/>
    </row>
    <row r="31628" spans="2:11" hidden="1" x14ac:dyDescent="0.2">
      <c r="B31628" s="88"/>
      <c r="C31628" s="88"/>
      <c r="D31628" s="88"/>
      <c r="E31628" s="88"/>
      <c r="F31628" s="88"/>
      <c r="G31628" s="88"/>
      <c r="H31628" s="88"/>
      <c r="I31628" s="88"/>
      <c r="J31628" s="88"/>
      <c r="K31628" s="88"/>
    </row>
    <row r="31629" spans="2:11" hidden="1" x14ac:dyDescent="0.2">
      <c r="B31629" s="88"/>
      <c r="C31629" s="88"/>
      <c r="D31629" s="88"/>
      <c r="E31629" s="88"/>
      <c r="F31629" s="88"/>
      <c r="G31629" s="88"/>
      <c r="H31629" s="88"/>
      <c r="I31629" s="88"/>
      <c r="J31629" s="88"/>
      <c r="K31629" s="88"/>
    </row>
    <row r="31630" spans="2:11" hidden="1" x14ac:dyDescent="0.2">
      <c r="B31630" s="88"/>
      <c r="C31630" s="88"/>
      <c r="D31630" s="88"/>
      <c r="E31630" s="88"/>
      <c r="F31630" s="88"/>
      <c r="G31630" s="88"/>
      <c r="H31630" s="88"/>
      <c r="I31630" s="88"/>
      <c r="J31630" s="88"/>
      <c r="K31630" s="88"/>
    </row>
    <row r="31631" spans="2:11" hidden="1" x14ac:dyDescent="0.2">
      <c r="B31631" s="88"/>
      <c r="C31631" s="88"/>
      <c r="D31631" s="88"/>
      <c r="E31631" s="88"/>
      <c r="F31631" s="88"/>
      <c r="G31631" s="88"/>
      <c r="H31631" s="88"/>
      <c r="I31631" s="88"/>
      <c r="J31631" s="88"/>
      <c r="K31631" s="88"/>
    </row>
    <row r="31632" spans="2:11" hidden="1" x14ac:dyDescent="0.2">
      <c r="B31632" s="88"/>
      <c r="C31632" s="88"/>
      <c r="D31632" s="88"/>
      <c r="E31632" s="88"/>
      <c r="F31632" s="88"/>
      <c r="G31632" s="88"/>
      <c r="H31632" s="88"/>
      <c r="I31632" s="88"/>
      <c r="J31632" s="88"/>
      <c r="K31632" s="88"/>
    </row>
    <row r="31633" spans="2:11" hidden="1" x14ac:dyDescent="0.2">
      <c r="B31633" s="88"/>
      <c r="C31633" s="88"/>
      <c r="D31633" s="88"/>
      <c r="E31633" s="88"/>
      <c r="F31633" s="88"/>
      <c r="G31633" s="88"/>
      <c r="H31633" s="88"/>
      <c r="I31633" s="88"/>
      <c r="J31633" s="88"/>
      <c r="K31633" s="88"/>
    </row>
    <row r="31634" spans="2:11" hidden="1" x14ac:dyDescent="0.2">
      <c r="B31634" s="88"/>
      <c r="C31634" s="88"/>
      <c r="D31634" s="88"/>
      <c r="E31634" s="88"/>
      <c r="F31634" s="88"/>
      <c r="G31634" s="88"/>
      <c r="H31634" s="88"/>
      <c r="I31634" s="88"/>
      <c r="J31634" s="88"/>
      <c r="K31634" s="88"/>
    </row>
    <row r="31635" spans="2:11" hidden="1" x14ac:dyDescent="0.2">
      <c r="B31635" s="88"/>
      <c r="C31635" s="88"/>
      <c r="D31635" s="88"/>
      <c r="E31635" s="88"/>
      <c r="F31635" s="88"/>
      <c r="G31635" s="88"/>
      <c r="H31635" s="88"/>
      <c r="I31635" s="88"/>
      <c r="J31635" s="88"/>
      <c r="K31635" s="88"/>
    </row>
    <row r="31636" spans="2:11" hidden="1" x14ac:dyDescent="0.2">
      <c r="B31636" s="88"/>
      <c r="C31636" s="88"/>
      <c r="D31636" s="88"/>
      <c r="E31636" s="88"/>
      <c r="F31636" s="88"/>
      <c r="G31636" s="88"/>
      <c r="H31636" s="88"/>
      <c r="I31636" s="88"/>
      <c r="J31636" s="88"/>
      <c r="K31636" s="88"/>
    </row>
    <row r="31637" spans="2:11" hidden="1" x14ac:dyDescent="0.2">
      <c r="B31637" s="88"/>
      <c r="C31637" s="88"/>
      <c r="D31637" s="88"/>
      <c r="E31637" s="88"/>
      <c r="F31637" s="88"/>
      <c r="G31637" s="88"/>
      <c r="H31637" s="88"/>
      <c r="I31637" s="88"/>
      <c r="J31637" s="88"/>
      <c r="K31637" s="88"/>
    </row>
    <row r="31638" spans="2:11" hidden="1" x14ac:dyDescent="0.2">
      <c r="B31638" s="88"/>
      <c r="C31638" s="88"/>
      <c r="D31638" s="88"/>
      <c r="E31638" s="88"/>
      <c r="F31638" s="88"/>
      <c r="G31638" s="88"/>
      <c r="H31638" s="88"/>
      <c r="I31638" s="88"/>
      <c r="J31638" s="88"/>
      <c r="K31638" s="88"/>
    </row>
    <row r="31639" spans="2:11" hidden="1" x14ac:dyDescent="0.2">
      <c r="B31639" s="88"/>
      <c r="C31639" s="88"/>
      <c r="D31639" s="88"/>
      <c r="E31639" s="88"/>
      <c r="F31639" s="88"/>
      <c r="G31639" s="88"/>
      <c r="H31639" s="88"/>
      <c r="I31639" s="88"/>
      <c r="J31639" s="88"/>
      <c r="K31639" s="88"/>
    </row>
    <row r="31640" spans="2:11" hidden="1" x14ac:dyDescent="0.2">
      <c r="B31640" s="88"/>
      <c r="C31640" s="88"/>
      <c r="D31640" s="88"/>
      <c r="E31640" s="88"/>
      <c r="F31640" s="88"/>
      <c r="G31640" s="88"/>
      <c r="H31640" s="88"/>
      <c r="I31640" s="88"/>
      <c r="J31640" s="88"/>
      <c r="K31640" s="88"/>
    </row>
    <row r="31641" spans="2:11" hidden="1" x14ac:dyDescent="0.2">
      <c r="B31641" s="88"/>
      <c r="C31641" s="88"/>
      <c r="D31641" s="88"/>
      <c r="E31641" s="88"/>
      <c r="F31641" s="88"/>
      <c r="G31641" s="88"/>
      <c r="H31641" s="88"/>
      <c r="I31641" s="88"/>
      <c r="J31641" s="88"/>
      <c r="K31641" s="88"/>
    </row>
    <row r="31642" spans="2:11" hidden="1" x14ac:dyDescent="0.2">
      <c r="B31642" s="88"/>
      <c r="C31642" s="88"/>
      <c r="D31642" s="88"/>
      <c r="E31642" s="88"/>
      <c r="F31642" s="88"/>
      <c r="G31642" s="88"/>
      <c r="H31642" s="88"/>
      <c r="I31642" s="88"/>
      <c r="J31642" s="88"/>
      <c r="K31642" s="88"/>
    </row>
    <row r="31643" spans="2:11" hidden="1" x14ac:dyDescent="0.2">
      <c r="B31643" s="88"/>
      <c r="C31643" s="88"/>
      <c r="D31643" s="88"/>
      <c r="E31643" s="88"/>
      <c r="F31643" s="88"/>
      <c r="G31643" s="88"/>
      <c r="H31643" s="88"/>
      <c r="I31643" s="88"/>
      <c r="J31643" s="88"/>
      <c r="K31643" s="88"/>
    </row>
    <row r="31644" spans="2:11" hidden="1" x14ac:dyDescent="0.2">
      <c r="B31644" s="88"/>
      <c r="C31644" s="88"/>
      <c r="D31644" s="88"/>
      <c r="E31644" s="88"/>
      <c r="F31644" s="88"/>
      <c r="G31644" s="88"/>
      <c r="H31644" s="88"/>
      <c r="I31644" s="88"/>
      <c r="J31644" s="88"/>
      <c r="K31644" s="88"/>
    </row>
    <row r="31645" spans="2:11" hidden="1" x14ac:dyDescent="0.2">
      <c r="B31645" s="88"/>
      <c r="C31645" s="88"/>
      <c r="D31645" s="88"/>
      <c r="E31645" s="88"/>
      <c r="F31645" s="88"/>
      <c r="G31645" s="88"/>
      <c r="H31645" s="88"/>
      <c r="I31645" s="88"/>
      <c r="J31645" s="88"/>
      <c r="K31645" s="88"/>
    </row>
    <row r="31646" spans="2:11" hidden="1" x14ac:dyDescent="0.2">
      <c r="B31646" s="88"/>
      <c r="C31646" s="88"/>
      <c r="D31646" s="88"/>
      <c r="E31646" s="88"/>
      <c r="F31646" s="88"/>
      <c r="G31646" s="88"/>
      <c r="H31646" s="88"/>
      <c r="I31646" s="88"/>
      <c r="J31646" s="88"/>
      <c r="K31646" s="88"/>
    </row>
    <row r="31647" spans="2:11" hidden="1" x14ac:dyDescent="0.2">
      <c r="B31647" s="88"/>
      <c r="C31647" s="88"/>
      <c r="D31647" s="88"/>
      <c r="E31647" s="88"/>
      <c r="F31647" s="88"/>
      <c r="G31647" s="88"/>
      <c r="H31647" s="88"/>
      <c r="I31647" s="88"/>
      <c r="J31647" s="88"/>
      <c r="K31647" s="88"/>
    </row>
    <row r="31648" spans="2:11" hidden="1" x14ac:dyDescent="0.2">
      <c r="B31648" s="88"/>
      <c r="C31648" s="88"/>
      <c r="D31648" s="88"/>
      <c r="E31648" s="88"/>
      <c r="F31648" s="88"/>
      <c r="G31648" s="88"/>
      <c r="H31648" s="88"/>
      <c r="I31648" s="88"/>
      <c r="J31648" s="88"/>
      <c r="K31648" s="88"/>
    </row>
    <row r="31649" spans="2:11" hidden="1" x14ac:dyDescent="0.2">
      <c r="B31649" s="88"/>
      <c r="C31649" s="88"/>
      <c r="D31649" s="88"/>
      <c r="E31649" s="88"/>
      <c r="F31649" s="88"/>
      <c r="G31649" s="88"/>
      <c r="H31649" s="88"/>
      <c r="I31649" s="88"/>
      <c r="J31649" s="88"/>
      <c r="K31649" s="88"/>
    </row>
    <row r="31650" spans="2:11" hidden="1" x14ac:dyDescent="0.2">
      <c r="B31650" s="88"/>
      <c r="C31650" s="88"/>
      <c r="D31650" s="88"/>
      <c r="E31650" s="88"/>
      <c r="F31650" s="88"/>
      <c r="G31650" s="88"/>
      <c r="H31650" s="88"/>
      <c r="I31650" s="88"/>
      <c r="J31650" s="88"/>
      <c r="K31650" s="88"/>
    </row>
    <row r="31651" spans="2:11" hidden="1" x14ac:dyDescent="0.2">
      <c r="B31651" s="88"/>
      <c r="C31651" s="88"/>
      <c r="D31651" s="88"/>
      <c r="E31651" s="88"/>
      <c r="F31651" s="88"/>
      <c r="G31651" s="88"/>
      <c r="H31651" s="88"/>
      <c r="I31651" s="88"/>
      <c r="J31651" s="88"/>
      <c r="K31651" s="88"/>
    </row>
    <row r="31652" spans="2:11" hidden="1" x14ac:dyDescent="0.2">
      <c r="B31652" s="88"/>
      <c r="C31652" s="88"/>
      <c r="D31652" s="88"/>
      <c r="E31652" s="88"/>
      <c r="F31652" s="88"/>
      <c r="G31652" s="88"/>
      <c r="H31652" s="88"/>
      <c r="I31652" s="88"/>
      <c r="J31652" s="88"/>
      <c r="K31652" s="88"/>
    </row>
    <row r="31653" spans="2:11" hidden="1" x14ac:dyDescent="0.2">
      <c r="B31653" s="88"/>
      <c r="C31653" s="88"/>
      <c r="D31653" s="88"/>
      <c r="E31653" s="88"/>
      <c r="F31653" s="88"/>
      <c r="G31653" s="88"/>
      <c r="H31653" s="88"/>
      <c r="I31653" s="88"/>
      <c r="J31653" s="88"/>
      <c r="K31653" s="88"/>
    </row>
    <row r="31654" spans="2:11" hidden="1" x14ac:dyDescent="0.2">
      <c r="B31654" s="88"/>
      <c r="C31654" s="88"/>
      <c r="D31654" s="88"/>
      <c r="E31654" s="88"/>
      <c r="F31654" s="88"/>
      <c r="G31654" s="88"/>
      <c r="H31654" s="88"/>
      <c r="I31654" s="88"/>
      <c r="J31654" s="88"/>
      <c r="K31654" s="88"/>
    </row>
    <row r="31655" spans="2:11" hidden="1" x14ac:dyDescent="0.2">
      <c r="B31655" s="88"/>
      <c r="C31655" s="88"/>
      <c r="D31655" s="88"/>
      <c r="E31655" s="88"/>
      <c r="F31655" s="88"/>
      <c r="G31655" s="88"/>
      <c r="H31655" s="88"/>
      <c r="I31655" s="88"/>
      <c r="J31655" s="88"/>
      <c r="K31655" s="88"/>
    </row>
    <row r="31656" spans="2:11" hidden="1" x14ac:dyDescent="0.2">
      <c r="B31656" s="88"/>
      <c r="C31656" s="88"/>
      <c r="D31656" s="88"/>
      <c r="E31656" s="88"/>
      <c r="F31656" s="88"/>
      <c r="G31656" s="88"/>
      <c r="H31656" s="88"/>
      <c r="I31656" s="88"/>
      <c r="J31656" s="88"/>
      <c r="K31656" s="88"/>
    </row>
    <row r="31657" spans="2:11" hidden="1" x14ac:dyDescent="0.2">
      <c r="B31657" s="88"/>
      <c r="C31657" s="88"/>
      <c r="D31657" s="88"/>
      <c r="E31657" s="88"/>
      <c r="F31657" s="88"/>
      <c r="G31657" s="88"/>
      <c r="H31657" s="88"/>
      <c r="I31657" s="88"/>
      <c r="J31657" s="88"/>
      <c r="K31657" s="88"/>
    </row>
    <row r="31658" spans="2:11" hidden="1" x14ac:dyDescent="0.2">
      <c r="B31658" s="88"/>
      <c r="C31658" s="88"/>
      <c r="D31658" s="88"/>
      <c r="E31658" s="88"/>
      <c r="F31658" s="88"/>
      <c r="G31658" s="88"/>
      <c r="H31658" s="88"/>
      <c r="I31658" s="88"/>
      <c r="J31658" s="88"/>
      <c r="K31658" s="88"/>
    </row>
    <row r="31659" spans="2:11" hidden="1" x14ac:dyDescent="0.2">
      <c r="B31659" s="88"/>
      <c r="C31659" s="88"/>
      <c r="D31659" s="88"/>
      <c r="E31659" s="88"/>
      <c r="F31659" s="88"/>
      <c r="G31659" s="88"/>
      <c r="H31659" s="88"/>
      <c r="I31659" s="88"/>
      <c r="J31659" s="88"/>
      <c r="K31659" s="88"/>
    </row>
    <row r="31660" spans="2:11" hidden="1" x14ac:dyDescent="0.2">
      <c r="B31660" s="88"/>
      <c r="C31660" s="88"/>
      <c r="D31660" s="88"/>
      <c r="E31660" s="88"/>
      <c r="F31660" s="88"/>
      <c r="G31660" s="88"/>
      <c r="H31660" s="88"/>
      <c r="I31660" s="88"/>
      <c r="J31660" s="88"/>
      <c r="K31660" s="88"/>
    </row>
    <row r="31661" spans="2:11" hidden="1" x14ac:dyDescent="0.2">
      <c r="B31661" s="88"/>
      <c r="C31661" s="88"/>
      <c r="D31661" s="88"/>
      <c r="E31661" s="88"/>
      <c r="F31661" s="88"/>
      <c r="G31661" s="88"/>
      <c r="H31661" s="88"/>
      <c r="I31661" s="88"/>
      <c r="J31661" s="88"/>
      <c r="K31661" s="88"/>
    </row>
    <row r="31662" spans="2:11" hidden="1" x14ac:dyDescent="0.2">
      <c r="B31662" s="88"/>
      <c r="C31662" s="88"/>
      <c r="D31662" s="88"/>
      <c r="E31662" s="88"/>
      <c r="F31662" s="88"/>
      <c r="G31662" s="88"/>
      <c r="H31662" s="88"/>
      <c r="I31662" s="88"/>
      <c r="J31662" s="88"/>
      <c r="K31662" s="88"/>
    </row>
    <row r="31663" spans="2:11" hidden="1" x14ac:dyDescent="0.2">
      <c r="B31663" s="88"/>
      <c r="C31663" s="88"/>
      <c r="D31663" s="88"/>
      <c r="E31663" s="88"/>
      <c r="F31663" s="88"/>
      <c r="G31663" s="88"/>
      <c r="H31663" s="88"/>
      <c r="I31663" s="88"/>
      <c r="J31663" s="88"/>
      <c r="K31663" s="88"/>
    </row>
    <row r="31664" spans="2:11" hidden="1" x14ac:dyDescent="0.2">
      <c r="B31664" s="88"/>
      <c r="C31664" s="88"/>
      <c r="D31664" s="88"/>
      <c r="E31664" s="88"/>
      <c r="F31664" s="88"/>
      <c r="G31664" s="88"/>
      <c r="H31664" s="88"/>
      <c r="I31664" s="88"/>
      <c r="J31664" s="88"/>
      <c r="K31664" s="88"/>
    </row>
    <row r="31665" spans="2:11" hidden="1" x14ac:dyDescent="0.2">
      <c r="B31665" s="88"/>
      <c r="C31665" s="88"/>
      <c r="D31665" s="88"/>
      <c r="E31665" s="88"/>
      <c r="F31665" s="88"/>
      <c r="G31665" s="88"/>
      <c r="H31665" s="88"/>
      <c r="I31665" s="88"/>
      <c r="J31665" s="88"/>
      <c r="K31665" s="88"/>
    </row>
    <row r="31666" spans="2:11" hidden="1" x14ac:dyDescent="0.2">
      <c r="B31666" s="88"/>
      <c r="C31666" s="88"/>
      <c r="D31666" s="88"/>
      <c r="E31666" s="88"/>
      <c r="F31666" s="88"/>
      <c r="G31666" s="88"/>
      <c r="H31666" s="88"/>
      <c r="I31666" s="88"/>
      <c r="J31666" s="88"/>
      <c r="K31666" s="88"/>
    </row>
    <row r="31667" spans="2:11" hidden="1" x14ac:dyDescent="0.2">
      <c r="B31667" s="88"/>
      <c r="C31667" s="88"/>
      <c r="D31667" s="88"/>
      <c r="E31667" s="88"/>
      <c r="F31667" s="88"/>
      <c r="G31667" s="88"/>
      <c r="H31667" s="88"/>
      <c r="I31667" s="88"/>
      <c r="J31667" s="88"/>
      <c r="K31667" s="88"/>
    </row>
    <row r="31668" spans="2:11" hidden="1" x14ac:dyDescent="0.2">
      <c r="B31668" s="88"/>
      <c r="C31668" s="88"/>
      <c r="D31668" s="88"/>
      <c r="E31668" s="88"/>
      <c r="F31668" s="88"/>
      <c r="G31668" s="88"/>
      <c r="H31668" s="88"/>
      <c r="I31668" s="88"/>
      <c r="J31668" s="88"/>
      <c r="K31668" s="88"/>
    </row>
    <row r="31669" spans="2:11" hidden="1" x14ac:dyDescent="0.2">
      <c r="B31669" s="88"/>
      <c r="C31669" s="88"/>
      <c r="D31669" s="88"/>
      <c r="E31669" s="88"/>
      <c r="F31669" s="88"/>
      <c r="G31669" s="88"/>
      <c r="H31669" s="88"/>
      <c r="I31669" s="88"/>
      <c r="J31669" s="88"/>
      <c r="K31669" s="88"/>
    </row>
    <row r="31670" spans="2:11" hidden="1" x14ac:dyDescent="0.2">
      <c r="B31670" s="88"/>
      <c r="C31670" s="88"/>
      <c r="D31670" s="88"/>
      <c r="E31670" s="88"/>
      <c r="F31670" s="88"/>
      <c r="G31670" s="88"/>
      <c r="H31670" s="88"/>
      <c r="I31670" s="88"/>
      <c r="J31670" s="88"/>
      <c r="K31670" s="88"/>
    </row>
    <row r="31671" spans="2:11" hidden="1" x14ac:dyDescent="0.2">
      <c r="B31671" s="88"/>
      <c r="C31671" s="88"/>
      <c r="D31671" s="88"/>
      <c r="E31671" s="88"/>
      <c r="F31671" s="88"/>
      <c r="G31671" s="88"/>
      <c r="H31671" s="88"/>
      <c r="I31671" s="88"/>
      <c r="J31671" s="88"/>
      <c r="K31671" s="88"/>
    </row>
    <row r="31672" spans="2:11" hidden="1" x14ac:dyDescent="0.2">
      <c r="B31672" s="88"/>
      <c r="C31672" s="88"/>
      <c r="D31672" s="88"/>
      <c r="E31672" s="88"/>
      <c r="F31672" s="88"/>
      <c r="G31672" s="88"/>
      <c r="H31672" s="88"/>
      <c r="I31672" s="88"/>
      <c r="J31672" s="88"/>
      <c r="K31672" s="88"/>
    </row>
    <row r="31673" spans="2:11" hidden="1" x14ac:dyDescent="0.2">
      <c r="B31673" s="88"/>
      <c r="C31673" s="88"/>
      <c r="D31673" s="88"/>
      <c r="E31673" s="88"/>
      <c r="F31673" s="88"/>
      <c r="G31673" s="88"/>
      <c r="H31673" s="88"/>
      <c r="I31673" s="88"/>
      <c r="J31673" s="88"/>
      <c r="K31673" s="88"/>
    </row>
    <row r="31674" spans="2:11" hidden="1" x14ac:dyDescent="0.2">
      <c r="B31674" s="88"/>
      <c r="C31674" s="88"/>
      <c r="D31674" s="88"/>
      <c r="E31674" s="88"/>
      <c r="F31674" s="88"/>
      <c r="G31674" s="88"/>
      <c r="H31674" s="88"/>
      <c r="I31674" s="88"/>
      <c r="J31674" s="88"/>
      <c r="K31674" s="88"/>
    </row>
    <row r="31675" spans="2:11" hidden="1" x14ac:dyDescent="0.2">
      <c r="B31675" s="88"/>
      <c r="C31675" s="88"/>
      <c r="D31675" s="88"/>
      <c r="E31675" s="88"/>
      <c r="F31675" s="88"/>
      <c r="G31675" s="88"/>
      <c r="H31675" s="88"/>
      <c r="I31675" s="88"/>
      <c r="J31675" s="88"/>
      <c r="K31675" s="88"/>
    </row>
    <row r="31676" spans="2:11" hidden="1" x14ac:dyDescent="0.2">
      <c r="B31676" s="88"/>
      <c r="C31676" s="88"/>
      <c r="D31676" s="88"/>
      <c r="E31676" s="88"/>
      <c r="F31676" s="88"/>
      <c r="G31676" s="88"/>
      <c r="H31676" s="88"/>
      <c r="I31676" s="88"/>
      <c r="J31676" s="88"/>
      <c r="K31676" s="88"/>
    </row>
    <row r="31677" spans="2:11" hidden="1" x14ac:dyDescent="0.2">
      <c r="B31677" s="88"/>
      <c r="C31677" s="88"/>
      <c r="D31677" s="88"/>
      <c r="E31677" s="88"/>
      <c r="F31677" s="88"/>
      <c r="G31677" s="88"/>
      <c r="H31677" s="88"/>
      <c r="I31677" s="88"/>
      <c r="J31677" s="88"/>
      <c r="K31677" s="88"/>
    </row>
    <row r="31678" spans="2:11" hidden="1" x14ac:dyDescent="0.2">
      <c r="B31678" s="88"/>
      <c r="C31678" s="88"/>
      <c r="D31678" s="88"/>
      <c r="E31678" s="88"/>
      <c r="F31678" s="88"/>
      <c r="G31678" s="88"/>
      <c r="H31678" s="88"/>
      <c r="I31678" s="88"/>
      <c r="J31678" s="88"/>
      <c r="K31678" s="88"/>
    </row>
    <row r="31679" spans="2:11" hidden="1" x14ac:dyDescent="0.2">
      <c r="B31679" s="88"/>
      <c r="C31679" s="88"/>
      <c r="D31679" s="88"/>
      <c r="E31679" s="88"/>
      <c r="F31679" s="88"/>
      <c r="G31679" s="88"/>
      <c r="H31679" s="88"/>
      <c r="I31679" s="88"/>
      <c r="J31679" s="88"/>
      <c r="K31679" s="88"/>
    </row>
    <row r="31680" spans="2:11" hidden="1" x14ac:dyDescent="0.2">
      <c r="B31680" s="88"/>
      <c r="C31680" s="88"/>
      <c r="D31680" s="88"/>
      <c r="E31680" s="88"/>
      <c r="F31680" s="88"/>
      <c r="G31680" s="88"/>
      <c r="H31680" s="88"/>
      <c r="I31680" s="88"/>
      <c r="J31680" s="88"/>
      <c r="K31680" s="88"/>
    </row>
    <row r="31681" spans="2:11" hidden="1" x14ac:dyDescent="0.2">
      <c r="B31681" s="88"/>
      <c r="C31681" s="88"/>
      <c r="D31681" s="88"/>
      <c r="E31681" s="88"/>
      <c r="F31681" s="88"/>
      <c r="G31681" s="88"/>
      <c r="H31681" s="88"/>
      <c r="I31681" s="88"/>
      <c r="J31681" s="88"/>
      <c r="K31681" s="88"/>
    </row>
    <row r="31682" spans="2:11" hidden="1" x14ac:dyDescent="0.2">
      <c r="B31682" s="88"/>
      <c r="C31682" s="88"/>
      <c r="D31682" s="88"/>
      <c r="E31682" s="88"/>
      <c r="F31682" s="88"/>
      <c r="G31682" s="88"/>
      <c r="H31682" s="88"/>
      <c r="I31682" s="88"/>
      <c r="J31682" s="88"/>
      <c r="K31682" s="88"/>
    </row>
    <row r="31683" spans="2:11" hidden="1" x14ac:dyDescent="0.2">
      <c r="B31683" s="88"/>
      <c r="C31683" s="88"/>
      <c r="D31683" s="88"/>
      <c r="E31683" s="88"/>
      <c r="F31683" s="88"/>
      <c r="G31683" s="88"/>
      <c r="H31683" s="88"/>
      <c r="I31683" s="88"/>
      <c r="J31683" s="88"/>
      <c r="K31683" s="88"/>
    </row>
    <row r="31684" spans="2:11" hidden="1" x14ac:dyDescent="0.2">
      <c r="B31684" s="88"/>
      <c r="C31684" s="88"/>
      <c r="D31684" s="88"/>
      <c r="E31684" s="88"/>
      <c r="F31684" s="88"/>
      <c r="G31684" s="88"/>
      <c r="H31684" s="88"/>
      <c r="I31684" s="88"/>
      <c r="J31684" s="88"/>
      <c r="K31684" s="88"/>
    </row>
    <row r="31685" spans="2:11" hidden="1" x14ac:dyDescent="0.2">
      <c r="B31685" s="88"/>
      <c r="C31685" s="88"/>
      <c r="D31685" s="88"/>
      <c r="E31685" s="88"/>
      <c r="F31685" s="88"/>
      <c r="G31685" s="88"/>
      <c r="H31685" s="88"/>
      <c r="I31685" s="88"/>
      <c r="J31685" s="88"/>
      <c r="K31685" s="88"/>
    </row>
    <row r="31686" spans="2:11" hidden="1" x14ac:dyDescent="0.2">
      <c r="B31686" s="88"/>
      <c r="C31686" s="88"/>
      <c r="D31686" s="88"/>
      <c r="E31686" s="88"/>
      <c r="F31686" s="88"/>
      <c r="G31686" s="88"/>
      <c r="H31686" s="88"/>
      <c r="I31686" s="88"/>
      <c r="J31686" s="88"/>
      <c r="K31686" s="88"/>
    </row>
    <row r="31687" spans="2:11" hidden="1" x14ac:dyDescent="0.2">
      <c r="B31687" s="88"/>
      <c r="C31687" s="88"/>
      <c r="D31687" s="88"/>
      <c r="E31687" s="88"/>
      <c r="F31687" s="88"/>
      <c r="G31687" s="88"/>
      <c r="H31687" s="88"/>
      <c r="I31687" s="88"/>
      <c r="J31687" s="88"/>
      <c r="K31687" s="88"/>
    </row>
    <row r="31688" spans="2:11" hidden="1" x14ac:dyDescent="0.2">
      <c r="B31688" s="88"/>
      <c r="C31688" s="88"/>
      <c r="D31688" s="88"/>
      <c r="E31688" s="88"/>
      <c r="F31688" s="88"/>
      <c r="G31688" s="88"/>
      <c r="H31688" s="88"/>
      <c r="I31688" s="88"/>
      <c r="J31688" s="88"/>
      <c r="K31688" s="88"/>
    </row>
    <row r="31689" spans="2:11" hidden="1" x14ac:dyDescent="0.2">
      <c r="B31689" s="88"/>
      <c r="C31689" s="88"/>
      <c r="D31689" s="88"/>
      <c r="E31689" s="88"/>
      <c r="F31689" s="88"/>
      <c r="G31689" s="88"/>
      <c r="H31689" s="88"/>
      <c r="I31689" s="88"/>
      <c r="J31689" s="88"/>
      <c r="K31689" s="88"/>
    </row>
    <row r="31690" spans="2:11" hidden="1" x14ac:dyDescent="0.2">
      <c r="B31690" s="88"/>
      <c r="C31690" s="88"/>
      <c r="D31690" s="88"/>
      <c r="E31690" s="88"/>
      <c r="F31690" s="88"/>
      <c r="G31690" s="88"/>
      <c r="H31690" s="88"/>
      <c r="I31690" s="88"/>
      <c r="J31690" s="88"/>
      <c r="K31690" s="88"/>
    </row>
    <row r="31691" spans="2:11" hidden="1" x14ac:dyDescent="0.2">
      <c r="B31691" s="88"/>
      <c r="C31691" s="88"/>
      <c r="D31691" s="88"/>
      <c r="E31691" s="88"/>
      <c r="F31691" s="88"/>
      <c r="G31691" s="88"/>
      <c r="H31691" s="88"/>
      <c r="I31691" s="88"/>
      <c r="J31691" s="88"/>
      <c r="K31691" s="88"/>
    </row>
    <row r="31692" spans="2:11" hidden="1" x14ac:dyDescent="0.2">
      <c r="B31692" s="88"/>
      <c r="C31692" s="88"/>
      <c r="D31692" s="88"/>
      <c r="E31692" s="88"/>
      <c r="F31692" s="88"/>
      <c r="G31692" s="88"/>
      <c r="H31692" s="88"/>
      <c r="I31692" s="88"/>
      <c r="J31692" s="88"/>
      <c r="K31692" s="88"/>
    </row>
    <row r="31693" spans="2:11" hidden="1" x14ac:dyDescent="0.2">
      <c r="B31693" s="88"/>
      <c r="C31693" s="88"/>
      <c r="D31693" s="88"/>
      <c r="E31693" s="88"/>
      <c r="F31693" s="88"/>
      <c r="G31693" s="88"/>
      <c r="H31693" s="88"/>
      <c r="I31693" s="88"/>
      <c r="J31693" s="88"/>
      <c r="K31693" s="88"/>
    </row>
    <row r="31694" spans="2:11" hidden="1" x14ac:dyDescent="0.2">
      <c r="B31694" s="88"/>
      <c r="C31694" s="88"/>
      <c r="D31694" s="88"/>
      <c r="E31694" s="88"/>
      <c r="F31694" s="88"/>
      <c r="G31694" s="88"/>
      <c r="H31694" s="88"/>
      <c r="I31694" s="88"/>
      <c r="J31694" s="88"/>
      <c r="K31694" s="88"/>
    </row>
    <row r="31695" spans="2:11" hidden="1" x14ac:dyDescent="0.2">
      <c r="B31695" s="88"/>
      <c r="C31695" s="88"/>
      <c r="D31695" s="88"/>
      <c r="E31695" s="88"/>
      <c r="F31695" s="88"/>
      <c r="G31695" s="88"/>
      <c r="H31695" s="88"/>
      <c r="I31695" s="88"/>
      <c r="J31695" s="88"/>
      <c r="K31695" s="88"/>
    </row>
    <row r="31696" spans="2:11" hidden="1" x14ac:dyDescent="0.2">
      <c r="B31696" s="88"/>
      <c r="C31696" s="88"/>
      <c r="D31696" s="88"/>
      <c r="E31696" s="88"/>
      <c r="F31696" s="88"/>
      <c r="G31696" s="88"/>
      <c r="H31696" s="88"/>
      <c r="I31696" s="88"/>
      <c r="J31696" s="88"/>
      <c r="K31696" s="88"/>
    </row>
    <row r="31697" spans="2:11" hidden="1" x14ac:dyDescent="0.2">
      <c r="B31697" s="88"/>
      <c r="C31697" s="88"/>
      <c r="D31697" s="88"/>
      <c r="E31697" s="88"/>
      <c r="F31697" s="88"/>
      <c r="G31697" s="88"/>
      <c r="H31697" s="88"/>
      <c r="I31697" s="88"/>
      <c r="J31697" s="88"/>
      <c r="K31697" s="88"/>
    </row>
    <row r="31698" spans="2:11" hidden="1" x14ac:dyDescent="0.2">
      <c r="B31698" s="88"/>
      <c r="C31698" s="88"/>
      <c r="D31698" s="88"/>
      <c r="E31698" s="88"/>
      <c r="F31698" s="88"/>
      <c r="G31698" s="88"/>
      <c r="H31698" s="88"/>
      <c r="I31698" s="88"/>
      <c r="J31698" s="88"/>
      <c r="K31698" s="88"/>
    </row>
    <row r="31699" spans="2:11" hidden="1" x14ac:dyDescent="0.2">
      <c r="B31699" s="88"/>
      <c r="C31699" s="88"/>
      <c r="D31699" s="88"/>
      <c r="E31699" s="88"/>
      <c r="F31699" s="88"/>
      <c r="G31699" s="88"/>
      <c r="H31699" s="88"/>
      <c r="I31699" s="88"/>
      <c r="J31699" s="88"/>
      <c r="K31699" s="88"/>
    </row>
    <row r="31700" spans="2:11" hidden="1" x14ac:dyDescent="0.2">
      <c r="B31700" s="88"/>
      <c r="C31700" s="88"/>
      <c r="D31700" s="88"/>
      <c r="E31700" s="88"/>
      <c r="F31700" s="88"/>
      <c r="G31700" s="88"/>
      <c r="H31700" s="88"/>
      <c r="I31700" s="88"/>
      <c r="J31700" s="88"/>
      <c r="K31700" s="88"/>
    </row>
    <row r="31701" spans="2:11" hidden="1" x14ac:dyDescent="0.2">
      <c r="B31701" s="88"/>
      <c r="C31701" s="88"/>
      <c r="D31701" s="88"/>
      <c r="E31701" s="88"/>
      <c r="F31701" s="88"/>
      <c r="G31701" s="88"/>
      <c r="H31701" s="88"/>
      <c r="I31701" s="88"/>
      <c r="J31701" s="88"/>
      <c r="K31701" s="88"/>
    </row>
    <row r="31702" spans="2:11" hidden="1" x14ac:dyDescent="0.2">
      <c r="B31702" s="88"/>
      <c r="C31702" s="88"/>
      <c r="D31702" s="88"/>
      <c r="E31702" s="88"/>
      <c r="F31702" s="88"/>
      <c r="G31702" s="88"/>
      <c r="H31702" s="88"/>
      <c r="I31702" s="88"/>
      <c r="J31702" s="88"/>
      <c r="K31702" s="88"/>
    </row>
    <row r="31703" spans="2:11" hidden="1" x14ac:dyDescent="0.2">
      <c r="B31703" s="88"/>
      <c r="C31703" s="88"/>
      <c r="D31703" s="88"/>
      <c r="E31703" s="88"/>
      <c r="F31703" s="88"/>
      <c r="G31703" s="88"/>
      <c r="H31703" s="88"/>
      <c r="I31703" s="88"/>
      <c r="J31703" s="88"/>
      <c r="K31703" s="88"/>
    </row>
    <row r="31704" spans="2:11" hidden="1" x14ac:dyDescent="0.2">
      <c r="B31704" s="88"/>
      <c r="C31704" s="88"/>
      <c r="D31704" s="88"/>
      <c r="E31704" s="88"/>
      <c r="F31704" s="88"/>
      <c r="G31704" s="88"/>
      <c r="H31704" s="88"/>
      <c r="I31704" s="88"/>
      <c r="J31704" s="88"/>
      <c r="K31704" s="88"/>
    </row>
    <row r="31705" spans="2:11" hidden="1" x14ac:dyDescent="0.2">
      <c r="B31705" s="88"/>
      <c r="C31705" s="88"/>
      <c r="D31705" s="88"/>
      <c r="E31705" s="88"/>
      <c r="F31705" s="88"/>
      <c r="G31705" s="88"/>
      <c r="H31705" s="88"/>
      <c r="I31705" s="88"/>
      <c r="J31705" s="88"/>
      <c r="K31705" s="88"/>
    </row>
    <row r="31706" spans="2:11" hidden="1" x14ac:dyDescent="0.2">
      <c r="B31706" s="88"/>
      <c r="C31706" s="88"/>
      <c r="D31706" s="88"/>
      <c r="E31706" s="88"/>
      <c r="F31706" s="88"/>
      <c r="G31706" s="88"/>
      <c r="H31706" s="88"/>
      <c r="I31706" s="88"/>
      <c r="J31706" s="88"/>
      <c r="K31706" s="88"/>
    </row>
    <row r="31707" spans="2:11" hidden="1" x14ac:dyDescent="0.2">
      <c r="B31707" s="88"/>
      <c r="C31707" s="88"/>
      <c r="D31707" s="88"/>
      <c r="E31707" s="88"/>
      <c r="F31707" s="88"/>
      <c r="G31707" s="88"/>
      <c r="H31707" s="88"/>
      <c r="I31707" s="88"/>
      <c r="J31707" s="88"/>
      <c r="K31707" s="88"/>
    </row>
    <row r="31708" spans="2:11" hidden="1" x14ac:dyDescent="0.2">
      <c r="B31708" s="88"/>
      <c r="C31708" s="88"/>
      <c r="D31708" s="88"/>
      <c r="E31708" s="88"/>
      <c r="F31708" s="88"/>
      <c r="G31708" s="88"/>
      <c r="H31708" s="88"/>
      <c r="I31708" s="88"/>
      <c r="J31708" s="88"/>
      <c r="K31708" s="88"/>
    </row>
    <row r="31709" spans="2:11" hidden="1" x14ac:dyDescent="0.2">
      <c r="B31709" s="88"/>
      <c r="C31709" s="88"/>
      <c r="D31709" s="88"/>
      <c r="E31709" s="88"/>
      <c r="F31709" s="88"/>
      <c r="G31709" s="88"/>
      <c r="H31709" s="88"/>
      <c r="I31709" s="88"/>
      <c r="J31709" s="88"/>
      <c r="K31709" s="88"/>
    </row>
    <row r="31710" spans="2:11" hidden="1" x14ac:dyDescent="0.2">
      <c r="B31710" s="88"/>
      <c r="C31710" s="88"/>
      <c r="D31710" s="88"/>
      <c r="E31710" s="88"/>
      <c r="F31710" s="88"/>
      <c r="G31710" s="88"/>
      <c r="H31710" s="88"/>
      <c r="I31710" s="88"/>
      <c r="J31710" s="88"/>
      <c r="K31710" s="88"/>
    </row>
    <row r="31711" spans="2:11" hidden="1" x14ac:dyDescent="0.2">
      <c r="B31711" s="88"/>
      <c r="C31711" s="88"/>
      <c r="D31711" s="88"/>
      <c r="E31711" s="88"/>
      <c r="F31711" s="88"/>
      <c r="G31711" s="88"/>
      <c r="H31711" s="88"/>
      <c r="I31711" s="88"/>
      <c r="J31711" s="88"/>
      <c r="K31711" s="88"/>
    </row>
    <row r="31712" spans="2:11" hidden="1" x14ac:dyDescent="0.2">
      <c r="B31712" s="88"/>
      <c r="C31712" s="88"/>
      <c r="D31712" s="88"/>
      <c r="E31712" s="88"/>
      <c r="F31712" s="88"/>
      <c r="G31712" s="88"/>
      <c r="H31712" s="88"/>
      <c r="I31712" s="88"/>
      <c r="J31712" s="88"/>
      <c r="K31712" s="88"/>
    </row>
    <row r="31713" spans="2:11" hidden="1" x14ac:dyDescent="0.2">
      <c r="B31713" s="88"/>
      <c r="C31713" s="88"/>
      <c r="D31713" s="88"/>
      <c r="E31713" s="88"/>
      <c r="F31713" s="88"/>
      <c r="G31713" s="88"/>
      <c r="H31713" s="88"/>
      <c r="I31713" s="88"/>
      <c r="J31713" s="88"/>
      <c r="K31713" s="88"/>
    </row>
    <row r="31714" spans="2:11" hidden="1" x14ac:dyDescent="0.2">
      <c r="B31714" s="88"/>
      <c r="C31714" s="88"/>
      <c r="D31714" s="88"/>
      <c r="E31714" s="88"/>
      <c r="F31714" s="88"/>
      <c r="G31714" s="88"/>
      <c r="H31714" s="88"/>
      <c r="I31714" s="88"/>
      <c r="J31714" s="88"/>
      <c r="K31714" s="88"/>
    </row>
    <row r="31715" spans="2:11" hidden="1" x14ac:dyDescent="0.2">
      <c r="B31715" s="88"/>
      <c r="C31715" s="88"/>
      <c r="D31715" s="88"/>
      <c r="E31715" s="88"/>
      <c r="F31715" s="88"/>
      <c r="G31715" s="88"/>
      <c r="H31715" s="88"/>
      <c r="I31715" s="88"/>
      <c r="J31715" s="88"/>
      <c r="K31715" s="88"/>
    </row>
    <row r="31716" spans="2:11" hidden="1" x14ac:dyDescent="0.2">
      <c r="B31716" s="88"/>
      <c r="C31716" s="88"/>
      <c r="D31716" s="88"/>
      <c r="E31716" s="88"/>
      <c r="F31716" s="88"/>
      <c r="G31716" s="88"/>
      <c r="H31716" s="88"/>
      <c r="I31716" s="88"/>
      <c r="J31716" s="88"/>
      <c r="K31716" s="88"/>
    </row>
    <row r="31717" spans="2:11" hidden="1" x14ac:dyDescent="0.2">
      <c r="B31717" s="88"/>
      <c r="C31717" s="88"/>
      <c r="D31717" s="88"/>
      <c r="E31717" s="88"/>
      <c r="F31717" s="88"/>
      <c r="G31717" s="88"/>
      <c r="H31717" s="88"/>
      <c r="I31717" s="88"/>
      <c r="J31717" s="88"/>
      <c r="K31717" s="88"/>
    </row>
    <row r="31718" spans="2:11" hidden="1" x14ac:dyDescent="0.2">
      <c r="B31718" s="88"/>
      <c r="C31718" s="88"/>
      <c r="D31718" s="88"/>
      <c r="E31718" s="88"/>
      <c r="F31718" s="88"/>
      <c r="G31718" s="88"/>
      <c r="H31718" s="88"/>
      <c r="I31718" s="88"/>
      <c r="J31718" s="88"/>
      <c r="K31718" s="88"/>
    </row>
    <row r="31719" spans="2:11" hidden="1" x14ac:dyDescent="0.2">
      <c r="B31719" s="88"/>
      <c r="C31719" s="88"/>
      <c r="D31719" s="88"/>
      <c r="E31719" s="88"/>
      <c r="F31719" s="88"/>
      <c r="G31719" s="88"/>
      <c r="H31719" s="88"/>
      <c r="I31719" s="88"/>
      <c r="J31719" s="88"/>
      <c r="K31719" s="88"/>
    </row>
    <row r="31720" spans="2:11" hidden="1" x14ac:dyDescent="0.2">
      <c r="B31720" s="88"/>
      <c r="C31720" s="88"/>
      <c r="D31720" s="88"/>
      <c r="E31720" s="88"/>
      <c r="F31720" s="88"/>
      <c r="G31720" s="88"/>
      <c r="H31720" s="88"/>
      <c r="I31720" s="88"/>
      <c r="J31720" s="88"/>
      <c r="K31720" s="88"/>
    </row>
    <row r="31721" spans="2:11" hidden="1" x14ac:dyDescent="0.2">
      <c r="B31721" s="88"/>
      <c r="C31721" s="88"/>
      <c r="D31721" s="88"/>
      <c r="E31721" s="88"/>
      <c r="F31721" s="88"/>
      <c r="G31721" s="88"/>
      <c r="H31721" s="88"/>
      <c r="I31721" s="88"/>
      <c r="J31721" s="88"/>
      <c r="K31721" s="88"/>
    </row>
    <row r="31722" spans="2:11" hidden="1" x14ac:dyDescent="0.2">
      <c r="B31722" s="88"/>
      <c r="C31722" s="88"/>
      <c r="D31722" s="88"/>
      <c r="E31722" s="88"/>
      <c r="F31722" s="88"/>
      <c r="G31722" s="88"/>
      <c r="H31722" s="88"/>
      <c r="I31722" s="88"/>
      <c r="J31722" s="88"/>
      <c r="K31722" s="88"/>
    </row>
    <row r="31723" spans="2:11" hidden="1" x14ac:dyDescent="0.2">
      <c r="B31723" s="88"/>
      <c r="C31723" s="88"/>
      <c r="D31723" s="88"/>
      <c r="E31723" s="88"/>
      <c r="F31723" s="88"/>
      <c r="G31723" s="88"/>
      <c r="H31723" s="88"/>
      <c r="I31723" s="88"/>
      <c r="J31723" s="88"/>
      <c r="K31723" s="88"/>
    </row>
    <row r="31724" spans="2:11" hidden="1" x14ac:dyDescent="0.2">
      <c r="B31724" s="88"/>
      <c r="C31724" s="88"/>
      <c r="D31724" s="88"/>
      <c r="E31724" s="88"/>
      <c r="F31724" s="88"/>
      <c r="G31724" s="88"/>
      <c r="H31724" s="88"/>
      <c r="I31724" s="88"/>
      <c r="J31724" s="88"/>
      <c r="K31724" s="88"/>
    </row>
    <row r="31725" spans="2:11" hidden="1" x14ac:dyDescent="0.2">
      <c r="B31725" s="88"/>
      <c r="C31725" s="88"/>
      <c r="D31725" s="88"/>
      <c r="E31725" s="88"/>
      <c r="F31725" s="88"/>
      <c r="G31725" s="88"/>
      <c r="H31725" s="88"/>
      <c r="I31725" s="88"/>
      <c r="J31725" s="88"/>
      <c r="K31725" s="88"/>
    </row>
    <row r="31726" spans="2:11" hidden="1" x14ac:dyDescent="0.2">
      <c r="B31726" s="88"/>
      <c r="C31726" s="88"/>
      <c r="D31726" s="88"/>
      <c r="E31726" s="88"/>
      <c r="F31726" s="88"/>
      <c r="G31726" s="88"/>
      <c r="H31726" s="88"/>
      <c r="I31726" s="88"/>
      <c r="J31726" s="88"/>
      <c r="K31726" s="88"/>
    </row>
    <row r="31727" spans="2:11" hidden="1" x14ac:dyDescent="0.2">
      <c r="B31727" s="88"/>
      <c r="C31727" s="88"/>
      <c r="D31727" s="88"/>
      <c r="E31727" s="88"/>
      <c r="F31727" s="88"/>
      <c r="G31727" s="88"/>
      <c r="H31727" s="88"/>
      <c r="I31727" s="88"/>
      <c r="J31727" s="88"/>
      <c r="K31727" s="88"/>
    </row>
    <row r="31728" spans="2:11" hidden="1" x14ac:dyDescent="0.2">
      <c r="B31728" s="88"/>
      <c r="C31728" s="88"/>
      <c r="D31728" s="88"/>
      <c r="E31728" s="88"/>
      <c r="F31728" s="88"/>
      <c r="G31728" s="88"/>
      <c r="H31728" s="88"/>
      <c r="I31728" s="88"/>
      <c r="J31728" s="88"/>
      <c r="K31728" s="88"/>
    </row>
    <row r="31729" spans="2:11" hidden="1" x14ac:dyDescent="0.2">
      <c r="B31729" s="88"/>
      <c r="C31729" s="88"/>
      <c r="D31729" s="88"/>
      <c r="E31729" s="88"/>
      <c r="F31729" s="88"/>
      <c r="G31729" s="88"/>
      <c r="H31729" s="88"/>
      <c r="I31729" s="88"/>
      <c r="J31729" s="88"/>
      <c r="K31729" s="88"/>
    </row>
    <row r="31730" spans="2:11" hidden="1" x14ac:dyDescent="0.2">
      <c r="B31730" s="88"/>
      <c r="C31730" s="88"/>
      <c r="D31730" s="88"/>
      <c r="E31730" s="88"/>
      <c r="F31730" s="88"/>
      <c r="G31730" s="88"/>
      <c r="H31730" s="88"/>
      <c r="I31730" s="88"/>
      <c r="J31730" s="88"/>
      <c r="K31730" s="88"/>
    </row>
    <row r="31731" spans="2:11" hidden="1" x14ac:dyDescent="0.2">
      <c r="B31731" s="88"/>
      <c r="C31731" s="88"/>
      <c r="D31731" s="88"/>
      <c r="E31731" s="88"/>
      <c r="F31731" s="88"/>
      <c r="G31731" s="88"/>
      <c r="H31731" s="88"/>
      <c r="I31731" s="88"/>
      <c r="J31731" s="88"/>
      <c r="K31731" s="88"/>
    </row>
    <row r="31732" spans="2:11" hidden="1" x14ac:dyDescent="0.2">
      <c r="B31732" s="88"/>
      <c r="C31732" s="88"/>
      <c r="D31732" s="88"/>
      <c r="E31732" s="88"/>
      <c r="F31732" s="88"/>
      <c r="G31732" s="88"/>
      <c r="H31732" s="88"/>
      <c r="I31732" s="88"/>
      <c r="J31732" s="88"/>
      <c r="K31732" s="88"/>
    </row>
    <row r="31733" spans="2:11" hidden="1" x14ac:dyDescent="0.2">
      <c r="B31733" s="88"/>
      <c r="C31733" s="88"/>
      <c r="D31733" s="88"/>
      <c r="E31733" s="88"/>
      <c r="F31733" s="88"/>
      <c r="G31733" s="88"/>
      <c r="H31733" s="88"/>
      <c r="I31733" s="88"/>
      <c r="J31733" s="88"/>
      <c r="K31733" s="88"/>
    </row>
    <row r="31734" spans="2:11" hidden="1" x14ac:dyDescent="0.2">
      <c r="B31734" s="88"/>
      <c r="C31734" s="88"/>
      <c r="D31734" s="88"/>
      <c r="E31734" s="88"/>
      <c r="F31734" s="88"/>
      <c r="G31734" s="88"/>
      <c r="H31734" s="88"/>
      <c r="I31734" s="88"/>
      <c r="J31734" s="88"/>
      <c r="K31734" s="88"/>
    </row>
    <row r="31735" spans="2:11" hidden="1" x14ac:dyDescent="0.2">
      <c r="B31735" s="88"/>
      <c r="C31735" s="88"/>
      <c r="D31735" s="88"/>
      <c r="E31735" s="88"/>
      <c r="F31735" s="88"/>
      <c r="G31735" s="88"/>
      <c r="H31735" s="88"/>
      <c r="I31735" s="88"/>
      <c r="J31735" s="88"/>
      <c r="K31735" s="88"/>
    </row>
    <row r="31736" spans="2:11" hidden="1" x14ac:dyDescent="0.2">
      <c r="B31736" s="88"/>
      <c r="C31736" s="88"/>
      <c r="D31736" s="88"/>
      <c r="E31736" s="88"/>
      <c r="F31736" s="88"/>
      <c r="G31736" s="88"/>
      <c r="H31736" s="88"/>
      <c r="I31736" s="88"/>
      <c r="J31736" s="88"/>
      <c r="K31736" s="88"/>
    </row>
    <row r="31737" spans="2:11" hidden="1" x14ac:dyDescent="0.2">
      <c r="B31737" s="88"/>
      <c r="C31737" s="88"/>
      <c r="D31737" s="88"/>
      <c r="E31737" s="88"/>
      <c r="F31737" s="88"/>
      <c r="G31737" s="88"/>
      <c r="H31737" s="88"/>
      <c r="I31737" s="88"/>
      <c r="J31737" s="88"/>
      <c r="K31737" s="88"/>
    </row>
    <row r="31738" spans="2:11" hidden="1" x14ac:dyDescent="0.2">
      <c r="B31738" s="88"/>
      <c r="C31738" s="88"/>
      <c r="D31738" s="88"/>
      <c r="E31738" s="88"/>
      <c r="F31738" s="88"/>
      <c r="G31738" s="88"/>
      <c r="H31738" s="88"/>
      <c r="I31738" s="88"/>
      <c r="J31738" s="88"/>
      <c r="K31738" s="88"/>
    </row>
    <row r="31739" spans="2:11" hidden="1" x14ac:dyDescent="0.2">
      <c r="B31739" s="88"/>
      <c r="C31739" s="88"/>
      <c r="D31739" s="88"/>
      <c r="E31739" s="88"/>
      <c r="F31739" s="88"/>
      <c r="G31739" s="88"/>
      <c r="H31739" s="88"/>
      <c r="I31739" s="88"/>
      <c r="J31739" s="88"/>
      <c r="K31739" s="88"/>
    </row>
    <row r="31740" spans="2:11" hidden="1" x14ac:dyDescent="0.2">
      <c r="B31740" s="88"/>
      <c r="C31740" s="88"/>
      <c r="D31740" s="88"/>
      <c r="E31740" s="88"/>
      <c r="F31740" s="88"/>
      <c r="G31740" s="88"/>
      <c r="H31740" s="88"/>
      <c r="I31740" s="88"/>
      <c r="J31740" s="88"/>
      <c r="K31740" s="88"/>
    </row>
    <row r="31741" spans="2:11" hidden="1" x14ac:dyDescent="0.2">
      <c r="B31741" s="88"/>
      <c r="C31741" s="88"/>
      <c r="D31741" s="88"/>
      <c r="E31741" s="88"/>
      <c r="F31741" s="88"/>
      <c r="G31741" s="88"/>
      <c r="H31741" s="88"/>
      <c r="I31741" s="88"/>
      <c r="J31741" s="88"/>
      <c r="K31741" s="88"/>
    </row>
    <row r="31742" spans="2:11" hidden="1" x14ac:dyDescent="0.2">
      <c r="B31742" s="88"/>
      <c r="C31742" s="88"/>
      <c r="D31742" s="88"/>
      <c r="E31742" s="88"/>
      <c r="F31742" s="88"/>
      <c r="G31742" s="88"/>
      <c r="H31742" s="88"/>
      <c r="I31742" s="88"/>
      <c r="J31742" s="88"/>
      <c r="K31742" s="88"/>
    </row>
    <row r="31743" spans="2:11" hidden="1" x14ac:dyDescent="0.2">
      <c r="B31743" s="88"/>
      <c r="C31743" s="88"/>
      <c r="D31743" s="88"/>
      <c r="E31743" s="88"/>
      <c r="F31743" s="88"/>
      <c r="G31743" s="88"/>
      <c r="H31743" s="88"/>
      <c r="I31743" s="88"/>
      <c r="J31743" s="88"/>
      <c r="K31743" s="88"/>
    </row>
    <row r="31744" spans="2:11" hidden="1" x14ac:dyDescent="0.2">
      <c r="B31744" s="88"/>
      <c r="C31744" s="88"/>
      <c r="D31744" s="88"/>
      <c r="E31744" s="88"/>
      <c r="F31744" s="88"/>
      <c r="G31744" s="88"/>
      <c r="H31744" s="88"/>
      <c r="I31744" s="88"/>
      <c r="J31744" s="88"/>
      <c r="K31744" s="88"/>
    </row>
    <row r="31745" spans="2:11" hidden="1" x14ac:dyDescent="0.2">
      <c r="B31745" s="88"/>
      <c r="C31745" s="88"/>
      <c r="D31745" s="88"/>
      <c r="E31745" s="88"/>
      <c r="F31745" s="88"/>
      <c r="G31745" s="88"/>
      <c r="H31745" s="88"/>
      <c r="I31745" s="88"/>
      <c r="J31745" s="88"/>
      <c r="K31745" s="88"/>
    </row>
    <row r="31746" spans="2:11" hidden="1" x14ac:dyDescent="0.2">
      <c r="B31746" s="88"/>
      <c r="C31746" s="88"/>
      <c r="D31746" s="88"/>
      <c r="E31746" s="88"/>
      <c r="F31746" s="88"/>
      <c r="G31746" s="88"/>
      <c r="H31746" s="88"/>
      <c r="I31746" s="88"/>
      <c r="J31746" s="88"/>
      <c r="K31746" s="88"/>
    </row>
    <row r="31747" spans="2:11" hidden="1" x14ac:dyDescent="0.2">
      <c r="B31747" s="88"/>
      <c r="C31747" s="88"/>
      <c r="D31747" s="88"/>
      <c r="E31747" s="88"/>
      <c r="F31747" s="88"/>
      <c r="G31747" s="88"/>
      <c r="H31747" s="88"/>
      <c r="I31747" s="88"/>
      <c r="J31747" s="88"/>
      <c r="K31747" s="88"/>
    </row>
    <row r="31748" spans="2:11" hidden="1" x14ac:dyDescent="0.2">
      <c r="B31748" s="88"/>
      <c r="C31748" s="88"/>
      <c r="D31748" s="88"/>
      <c r="E31748" s="88"/>
      <c r="F31748" s="88"/>
      <c r="G31748" s="88"/>
      <c r="H31748" s="88"/>
      <c r="I31748" s="88"/>
      <c r="J31748" s="88"/>
      <c r="K31748" s="88"/>
    </row>
    <row r="31749" spans="2:11" hidden="1" x14ac:dyDescent="0.2">
      <c r="B31749" s="88"/>
      <c r="C31749" s="88"/>
      <c r="D31749" s="88"/>
      <c r="E31749" s="88"/>
      <c r="F31749" s="88"/>
      <c r="G31749" s="88"/>
      <c r="H31749" s="88"/>
      <c r="I31749" s="88"/>
      <c r="J31749" s="88"/>
      <c r="K31749" s="88"/>
    </row>
    <row r="31750" spans="2:11" hidden="1" x14ac:dyDescent="0.2">
      <c r="B31750" s="88"/>
      <c r="C31750" s="88"/>
      <c r="D31750" s="88"/>
      <c r="E31750" s="88"/>
      <c r="F31750" s="88"/>
      <c r="G31750" s="88"/>
      <c r="H31750" s="88"/>
      <c r="I31750" s="88"/>
      <c r="J31750" s="88"/>
      <c r="K31750" s="88"/>
    </row>
    <row r="31751" spans="2:11" hidden="1" x14ac:dyDescent="0.2">
      <c r="B31751" s="88"/>
      <c r="C31751" s="88"/>
      <c r="D31751" s="88"/>
      <c r="E31751" s="88"/>
      <c r="F31751" s="88"/>
      <c r="G31751" s="88"/>
      <c r="H31751" s="88"/>
      <c r="I31751" s="88"/>
      <c r="J31751" s="88"/>
      <c r="K31751" s="88"/>
    </row>
    <row r="31752" spans="2:11" hidden="1" x14ac:dyDescent="0.2">
      <c r="B31752" s="88"/>
      <c r="C31752" s="88"/>
      <c r="D31752" s="88"/>
      <c r="E31752" s="88"/>
      <c r="F31752" s="88"/>
      <c r="G31752" s="88"/>
      <c r="H31752" s="88"/>
      <c r="I31752" s="88"/>
      <c r="J31752" s="88"/>
      <c r="K31752" s="88"/>
    </row>
    <row r="31753" spans="2:11" hidden="1" x14ac:dyDescent="0.2">
      <c r="B31753" s="88"/>
      <c r="C31753" s="88"/>
      <c r="D31753" s="88"/>
      <c r="E31753" s="88"/>
      <c r="F31753" s="88"/>
      <c r="G31753" s="88"/>
      <c r="H31753" s="88"/>
      <c r="I31753" s="88"/>
      <c r="J31753" s="88"/>
      <c r="K31753" s="88"/>
    </row>
    <row r="31754" spans="2:11" hidden="1" x14ac:dyDescent="0.2">
      <c r="B31754" s="88"/>
      <c r="C31754" s="88"/>
      <c r="D31754" s="88"/>
      <c r="E31754" s="88"/>
      <c r="F31754" s="88"/>
      <c r="G31754" s="88"/>
      <c r="H31754" s="88"/>
      <c r="I31754" s="88"/>
      <c r="J31754" s="88"/>
      <c r="K31754" s="88"/>
    </row>
    <row r="31755" spans="2:11" hidden="1" x14ac:dyDescent="0.2">
      <c r="B31755" s="88"/>
      <c r="C31755" s="88"/>
      <c r="D31755" s="88"/>
      <c r="E31755" s="88"/>
      <c r="F31755" s="88"/>
      <c r="G31755" s="88"/>
      <c r="H31755" s="88"/>
      <c r="I31755" s="88"/>
      <c r="J31755" s="88"/>
      <c r="K31755" s="88"/>
    </row>
    <row r="31756" spans="2:11" hidden="1" x14ac:dyDescent="0.2">
      <c r="B31756" s="88"/>
      <c r="C31756" s="88"/>
      <c r="D31756" s="88"/>
      <c r="E31756" s="88"/>
      <c r="F31756" s="88"/>
      <c r="G31756" s="88"/>
      <c r="H31756" s="88"/>
      <c r="I31756" s="88"/>
      <c r="J31756" s="88"/>
      <c r="K31756" s="88"/>
    </row>
    <row r="31757" spans="2:11" hidden="1" x14ac:dyDescent="0.2">
      <c r="B31757" s="88"/>
      <c r="C31757" s="88"/>
      <c r="D31757" s="88"/>
      <c r="E31757" s="88"/>
      <c r="F31757" s="88"/>
      <c r="G31757" s="88"/>
      <c r="H31757" s="88"/>
      <c r="I31757" s="88"/>
      <c r="J31757" s="88"/>
      <c r="K31757" s="88"/>
    </row>
    <row r="31758" spans="2:11" hidden="1" x14ac:dyDescent="0.2">
      <c r="B31758" s="88"/>
      <c r="C31758" s="88"/>
      <c r="D31758" s="88"/>
      <c r="E31758" s="88"/>
      <c r="F31758" s="88"/>
      <c r="G31758" s="88"/>
      <c r="H31758" s="88"/>
      <c r="I31758" s="88"/>
      <c r="J31758" s="88"/>
      <c r="K31758" s="88"/>
    </row>
    <row r="31759" spans="2:11" hidden="1" x14ac:dyDescent="0.2">
      <c r="B31759" s="88"/>
      <c r="C31759" s="88"/>
      <c r="D31759" s="88"/>
      <c r="E31759" s="88"/>
      <c r="F31759" s="88"/>
      <c r="G31759" s="88"/>
      <c r="H31759" s="88"/>
      <c r="I31759" s="88"/>
      <c r="J31759" s="88"/>
      <c r="K31759" s="88"/>
    </row>
    <row r="31760" spans="2:11" hidden="1" x14ac:dyDescent="0.2">
      <c r="B31760" s="88"/>
      <c r="C31760" s="88"/>
      <c r="D31760" s="88"/>
      <c r="E31760" s="88"/>
      <c r="F31760" s="88"/>
      <c r="G31760" s="88"/>
      <c r="H31760" s="88"/>
      <c r="I31760" s="88"/>
      <c r="J31760" s="88"/>
      <c r="K31760" s="88"/>
    </row>
    <row r="31761" spans="2:11" hidden="1" x14ac:dyDescent="0.2">
      <c r="B31761" s="88"/>
      <c r="C31761" s="88"/>
      <c r="D31761" s="88"/>
      <c r="E31761" s="88"/>
      <c r="F31761" s="88"/>
      <c r="G31761" s="88"/>
      <c r="H31761" s="88"/>
      <c r="I31761" s="88"/>
      <c r="J31761" s="88"/>
      <c r="K31761" s="88"/>
    </row>
    <row r="31762" spans="2:11" hidden="1" x14ac:dyDescent="0.2">
      <c r="B31762" s="88"/>
      <c r="C31762" s="88"/>
      <c r="D31762" s="88"/>
      <c r="E31762" s="88"/>
      <c r="F31762" s="88"/>
      <c r="G31762" s="88"/>
      <c r="H31762" s="88"/>
      <c r="I31762" s="88"/>
      <c r="J31762" s="88"/>
      <c r="K31762" s="88"/>
    </row>
    <row r="31763" spans="2:11" hidden="1" x14ac:dyDescent="0.2">
      <c r="B31763" s="88"/>
      <c r="C31763" s="88"/>
      <c r="D31763" s="88"/>
      <c r="E31763" s="88"/>
      <c r="F31763" s="88"/>
      <c r="G31763" s="88"/>
      <c r="H31763" s="88"/>
      <c r="I31763" s="88"/>
      <c r="J31763" s="88"/>
      <c r="K31763" s="88"/>
    </row>
    <row r="31764" spans="2:11" hidden="1" x14ac:dyDescent="0.2">
      <c r="B31764" s="88"/>
      <c r="C31764" s="88"/>
      <c r="D31764" s="88"/>
      <c r="E31764" s="88"/>
      <c r="F31764" s="88"/>
      <c r="G31764" s="88"/>
      <c r="H31764" s="88"/>
      <c r="I31764" s="88"/>
      <c r="J31764" s="88"/>
      <c r="K31764" s="88"/>
    </row>
    <row r="31765" spans="2:11" hidden="1" x14ac:dyDescent="0.2">
      <c r="B31765" s="88"/>
      <c r="C31765" s="88"/>
      <c r="D31765" s="88"/>
      <c r="E31765" s="88"/>
      <c r="F31765" s="88"/>
      <c r="G31765" s="88"/>
      <c r="H31765" s="88"/>
      <c r="I31765" s="88"/>
      <c r="J31765" s="88"/>
      <c r="K31765" s="88"/>
    </row>
    <row r="31766" spans="2:11" hidden="1" x14ac:dyDescent="0.2">
      <c r="B31766" s="88"/>
      <c r="C31766" s="88"/>
      <c r="D31766" s="88"/>
      <c r="E31766" s="88"/>
      <c r="F31766" s="88"/>
      <c r="G31766" s="88"/>
      <c r="H31766" s="88"/>
      <c r="I31766" s="88"/>
      <c r="J31766" s="88"/>
      <c r="K31766" s="88"/>
    </row>
    <row r="31767" spans="2:11" hidden="1" x14ac:dyDescent="0.2">
      <c r="B31767" s="88"/>
      <c r="C31767" s="88"/>
      <c r="D31767" s="88"/>
      <c r="E31767" s="88"/>
      <c r="F31767" s="88"/>
      <c r="G31767" s="88"/>
      <c r="H31767" s="88"/>
      <c r="I31767" s="88"/>
      <c r="J31767" s="88"/>
      <c r="K31767" s="88"/>
    </row>
    <row r="31768" spans="2:11" hidden="1" x14ac:dyDescent="0.2">
      <c r="B31768" s="88"/>
      <c r="C31768" s="88"/>
      <c r="D31768" s="88"/>
      <c r="E31768" s="88"/>
      <c r="F31768" s="88"/>
      <c r="G31768" s="88"/>
      <c r="H31768" s="88"/>
      <c r="I31768" s="88"/>
      <c r="J31768" s="88"/>
      <c r="K31768" s="88"/>
    </row>
    <row r="31769" spans="2:11" hidden="1" x14ac:dyDescent="0.2">
      <c r="B31769" s="88"/>
      <c r="C31769" s="88"/>
      <c r="D31769" s="88"/>
      <c r="E31769" s="88"/>
      <c r="F31769" s="88"/>
      <c r="G31769" s="88"/>
      <c r="H31769" s="88"/>
      <c r="I31769" s="88"/>
      <c r="J31769" s="88"/>
      <c r="K31769" s="88"/>
    </row>
    <row r="31770" spans="2:11" hidden="1" x14ac:dyDescent="0.2">
      <c r="B31770" s="88"/>
      <c r="C31770" s="88"/>
      <c r="D31770" s="88"/>
      <c r="E31770" s="88"/>
      <c r="F31770" s="88"/>
      <c r="G31770" s="88"/>
      <c r="H31770" s="88"/>
      <c r="I31770" s="88"/>
      <c r="J31770" s="88"/>
      <c r="K31770" s="88"/>
    </row>
    <row r="31771" spans="2:11" hidden="1" x14ac:dyDescent="0.2">
      <c r="B31771" s="88"/>
      <c r="C31771" s="88"/>
      <c r="D31771" s="88"/>
      <c r="E31771" s="88"/>
      <c r="F31771" s="88"/>
      <c r="G31771" s="88"/>
      <c r="H31771" s="88"/>
      <c r="I31771" s="88"/>
      <c r="J31771" s="88"/>
      <c r="K31771" s="88"/>
    </row>
    <row r="31772" spans="2:11" hidden="1" x14ac:dyDescent="0.2">
      <c r="B31772" s="88"/>
      <c r="C31772" s="88"/>
      <c r="D31772" s="88"/>
      <c r="E31772" s="88"/>
      <c r="F31772" s="88"/>
      <c r="G31772" s="88"/>
      <c r="H31772" s="88"/>
      <c r="I31772" s="88"/>
      <c r="J31772" s="88"/>
      <c r="K31772" s="88"/>
    </row>
    <row r="31773" spans="2:11" hidden="1" x14ac:dyDescent="0.2">
      <c r="B31773" s="88"/>
      <c r="C31773" s="88"/>
      <c r="D31773" s="88"/>
      <c r="E31773" s="88"/>
      <c r="F31773" s="88"/>
      <c r="G31773" s="88"/>
      <c r="H31773" s="88"/>
      <c r="I31773" s="88"/>
      <c r="J31773" s="88"/>
      <c r="K31773" s="88"/>
    </row>
    <row r="31774" spans="2:11" hidden="1" x14ac:dyDescent="0.2">
      <c r="B31774" s="88"/>
      <c r="C31774" s="88"/>
      <c r="D31774" s="88"/>
      <c r="E31774" s="88"/>
      <c r="F31774" s="88"/>
      <c r="G31774" s="88"/>
      <c r="H31774" s="88"/>
      <c r="I31774" s="88"/>
      <c r="J31774" s="88"/>
      <c r="K31774" s="88"/>
    </row>
    <row r="31775" spans="2:11" hidden="1" x14ac:dyDescent="0.2">
      <c r="B31775" s="88"/>
      <c r="C31775" s="88"/>
      <c r="D31775" s="88"/>
      <c r="E31775" s="88"/>
      <c r="F31775" s="88"/>
      <c r="G31775" s="88"/>
      <c r="H31775" s="88"/>
      <c r="I31775" s="88"/>
      <c r="J31775" s="88"/>
      <c r="K31775" s="88"/>
    </row>
    <row r="31776" spans="2:11" hidden="1" x14ac:dyDescent="0.2">
      <c r="B31776" s="88"/>
      <c r="C31776" s="88"/>
      <c r="D31776" s="88"/>
      <c r="E31776" s="88"/>
      <c r="F31776" s="88"/>
      <c r="G31776" s="88"/>
      <c r="H31776" s="88"/>
      <c r="I31776" s="88"/>
      <c r="J31776" s="88"/>
      <c r="K31776" s="88"/>
    </row>
    <row r="31777" spans="2:11" hidden="1" x14ac:dyDescent="0.2">
      <c r="B31777" s="88"/>
      <c r="C31777" s="88"/>
      <c r="D31777" s="88"/>
      <c r="E31777" s="88"/>
      <c r="F31777" s="88"/>
      <c r="G31777" s="88"/>
      <c r="H31777" s="88"/>
      <c r="I31777" s="88"/>
      <c r="J31777" s="88"/>
      <c r="K31777" s="88"/>
    </row>
    <row r="31778" spans="2:11" hidden="1" x14ac:dyDescent="0.2">
      <c r="B31778" s="88"/>
      <c r="C31778" s="88"/>
      <c r="D31778" s="88"/>
      <c r="E31778" s="88"/>
      <c r="F31778" s="88"/>
      <c r="G31778" s="88"/>
      <c r="H31778" s="88"/>
      <c r="I31778" s="88"/>
      <c r="J31778" s="88"/>
      <c r="K31778" s="88"/>
    </row>
    <row r="31779" spans="2:11" hidden="1" x14ac:dyDescent="0.2">
      <c r="B31779" s="88"/>
      <c r="C31779" s="88"/>
      <c r="D31779" s="88"/>
      <c r="E31779" s="88"/>
      <c r="F31779" s="88"/>
      <c r="G31779" s="88"/>
      <c r="H31779" s="88"/>
      <c r="I31779" s="88"/>
      <c r="J31779" s="88"/>
      <c r="K31779" s="88"/>
    </row>
    <row r="31780" spans="2:11" hidden="1" x14ac:dyDescent="0.2">
      <c r="B31780" s="88"/>
      <c r="C31780" s="88"/>
      <c r="D31780" s="88"/>
      <c r="E31780" s="88"/>
      <c r="F31780" s="88"/>
      <c r="G31780" s="88"/>
      <c r="H31780" s="88"/>
      <c r="I31780" s="88"/>
      <c r="J31780" s="88"/>
      <c r="K31780" s="88"/>
    </row>
    <row r="31781" spans="2:11" hidden="1" x14ac:dyDescent="0.2">
      <c r="B31781" s="88"/>
      <c r="C31781" s="88"/>
      <c r="D31781" s="88"/>
      <c r="E31781" s="88"/>
      <c r="F31781" s="88"/>
      <c r="G31781" s="88"/>
      <c r="H31781" s="88"/>
      <c r="I31781" s="88"/>
      <c r="J31781" s="88"/>
      <c r="K31781" s="88"/>
    </row>
    <row r="31782" spans="2:11" hidden="1" x14ac:dyDescent="0.2">
      <c r="B31782" s="88"/>
      <c r="C31782" s="88"/>
      <c r="D31782" s="88"/>
      <c r="E31782" s="88"/>
      <c r="F31782" s="88"/>
      <c r="G31782" s="88"/>
      <c r="H31782" s="88"/>
      <c r="I31782" s="88"/>
      <c r="J31782" s="88"/>
      <c r="K31782" s="88"/>
    </row>
    <row r="31783" spans="2:11" hidden="1" x14ac:dyDescent="0.2">
      <c r="B31783" s="88"/>
      <c r="C31783" s="88"/>
      <c r="D31783" s="88"/>
      <c r="E31783" s="88"/>
      <c r="F31783" s="88"/>
      <c r="G31783" s="88"/>
      <c r="H31783" s="88"/>
      <c r="I31783" s="88"/>
      <c r="J31783" s="88"/>
      <c r="K31783" s="88"/>
    </row>
    <row r="31784" spans="2:11" hidden="1" x14ac:dyDescent="0.2">
      <c r="B31784" s="88"/>
      <c r="C31784" s="88"/>
      <c r="D31784" s="88"/>
      <c r="E31784" s="88"/>
      <c r="F31784" s="88"/>
      <c r="G31784" s="88"/>
      <c r="H31784" s="88"/>
      <c r="I31784" s="88"/>
      <c r="J31784" s="88"/>
      <c r="K31784" s="88"/>
    </row>
    <row r="31785" spans="2:11" hidden="1" x14ac:dyDescent="0.2">
      <c r="B31785" s="88"/>
      <c r="C31785" s="88"/>
      <c r="D31785" s="88"/>
      <c r="E31785" s="88"/>
      <c r="F31785" s="88"/>
      <c r="G31785" s="88"/>
      <c r="H31785" s="88"/>
      <c r="I31785" s="88"/>
      <c r="J31785" s="88"/>
      <c r="K31785" s="88"/>
    </row>
    <row r="31786" spans="2:11" hidden="1" x14ac:dyDescent="0.2">
      <c r="B31786" s="88"/>
      <c r="C31786" s="88"/>
      <c r="D31786" s="88"/>
      <c r="E31786" s="88"/>
      <c r="F31786" s="88"/>
      <c r="G31786" s="88"/>
      <c r="H31786" s="88"/>
      <c r="I31786" s="88"/>
      <c r="J31786" s="88"/>
      <c r="K31786" s="88"/>
    </row>
    <row r="31787" spans="2:11" hidden="1" x14ac:dyDescent="0.2">
      <c r="B31787" s="88"/>
      <c r="C31787" s="88"/>
      <c r="D31787" s="88"/>
      <c r="E31787" s="88"/>
      <c r="F31787" s="88"/>
      <c r="G31787" s="88"/>
      <c r="H31787" s="88"/>
      <c r="I31787" s="88"/>
      <c r="J31787" s="88"/>
      <c r="K31787" s="88"/>
    </row>
    <row r="31788" spans="2:11" hidden="1" x14ac:dyDescent="0.2">
      <c r="B31788" s="88"/>
      <c r="C31788" s="88"/>
      <c r="D31788" s="88"/>
      <c r="E31788" s="88"/>
      <c r="F31788" s="88"/>
      <c r="G31788" s="88"/>
      <c r="H31788" s="88"/>
      <c r="I31788" s="88"/>
      <c r="J31788" s="88"/>
      <c r="K31788" s="88"/>
    </row>
    <row r="31789" spans="2:11" hidden="1" x14ac:dyDescent="0.2">
      <c r="B31789" s="88"/>
      <c r="C31789" s="88"/>
      <c r="D31789" s="88"/>
      <c r="E31789" s="88"/>
      <c r="F31789" s="88"/>
      <c r="G31789" s="88"/>
      <c r="H31789" s="88"/>
      <c r="I31789" s="88"/>
      <c r="J31789" s="88"/>
      <c r="K31789" s="88"/>
    </row>
    <row r="31790" spans="2:11" hidden="1" x14ac:dyDescent="0.2">
      <c r="B31790" s="88"/>
      <c r="C31790" s="88"/>
      <c r="D31790" s="88"/>
      <c r="E31790" s="88"/>
      <c r="F31790" s="88"/>
      <c r="G31790" s="88"/>
      <c r="H31790" s="88"/>
      <c r="I31790" s="88"/>
      <c r="J31790" s="88"/>
      <c r="K31790" s="88"/>
    </row>
    <row r="31791" spans="2:11" hidden="1" x14ac:dyDescent="0.2">
      <c r="B31791" s="88"/>
      <c r="C31791" s="88"/>
      <c r="D31791" s="88"/>
      <c r="E31791" s="88"/>
      <c r="F31791" s="88"/>
      <c r="G31791" s="88"/>
      <c r="H31791" s="88"/>
      <c r="I31791" s="88"/>
      <c r="J31791" s="88"/>
      <c r="K31791" s="88"/>
    </row>
    <row r="31792" spans="2:11" hidden="1" x14ac:dyDescent="0.2">
      <c r="B31792" s="88"/>
      <c r="C31792" s="88"/>
      <c r="D31792" s="88"/>
      <c r="E31792" s="88"/>
      <c r="F31792" s="88"/>
      <c r="G31792" s="88"/>
      <c r="H31792" s="88"/>
      <c r="I31792" s="88"/>
      <c r="J31792" s="88"/>
      <c r="K31792" s="88"/>
    </row>
    <row r="31793" spans="2:11" hidden="1" x14ac:dyDescent="0.2">
      <c r="B31793" s="88"/>
      <c r="C31793" s="88"/>
      <c r="D31793" s="88"/>
      <c r="E31793" s="88"/>
      <c r="F31793" s="88"/>
      <c r="G31793" s="88"/>
      <c r="H31793" s="88"/>
      <c r="I31793" s="88"/>
      <c r="J31793" s="88"/>
      <c r="K31793" s="88"/>
    </row>
    <row r="31794" spans="2:11" hidden="1" x14ac:dyDescent="0.2">
      <c r="B31794" s="88"/>
      <c r="C31794" s="88"/>
      <c r="D31794" s="88"/>
      <c r="E31794" s="88"/>
      <c r="F31794" s="88"/>
      <c r="G31794" s="88"/>
      <c r="H31794" s="88"/>
      <c r="I31794" s="88"/>
      <c r="J31794" s="88"/>
      <c r="K31794" s="88"/>
    </row>
    <row r="31795" spans="2:11" hidden="1" x14ac:dyDescent="0.2">
      <c r="B31795" s="88"/>
      <c r="C31795" s="88"/>
      <c r="D31795" s="88"/>
      <c r="E31795" s="88"/>
      <c r="F31795" s="88"/>
      <c r="G31795" s="88"/>
      <c r="H31795" s="88"/>
      <c r="I31795" s="88"/>
      <c r="J31795" s="88"/>
      <c r="K31795" s="88"/>
    </row>
    <row r="31796" spans="2:11" hidden="1" x14ac:dyDescent="0.2">
      <c r="B31796" s="88"/>
      <c r="C31796" s="88"/>
      <c r="D31796" s="88"/>
      <c r="E31796" s="88"/>
      <c r="F31796" s="88"/>
      <c r="G31796" s="88"/>
      <c r="H31796" s="88"/>
      <c r="I31796" s="88"/>
      <c r="J31796" s="88"/>
      <c r="K31796" s="88"/>
    </row>
    <row r="31797" spans="2:11" hidden="1" x14ac:dyDescent="0.2">
      <c r="B31797" s="88"/>
      <c r="C31797" s="88"/>
      <c r="D31797" s="88"/>
      <c r="E31797" s="88"/>
      <c r="F31797" s="88"/>
      <c r="G31797" s="88"/>
      <c r="H31797" s="88"/>
      <c r="I31797" s="88"/>
      <c r="J31797" s="88"/>
      <c r="K31797" s="88"/>
    </row>
    <row r="31798" spans="2:11" hidden="1" x14ac:dyDescent="0.2">
      <c r="B31798" s="88"/>
      <c r="C31798" s="88"/>
      <c r="D31798" s="88"/>
      <c r="E31798" s="88"/>
      <c r="F31798" s="88"/>
      <c r="G31798" s="88"/>
      <c r="H31798" s="88"/>
      <c r="I31798" s="88"/>
      <c r="J31798" s="88"/>
      <c r="K31798" s="88"/>
    </row>
    <row r="31799" spans="2:11" hidden="1" x14ac:dyDescent="0.2">
      <c r="B31799" s="88"/>
      <c r="C31799" s="88"/>
      <c r="D31799" s="88"/>
      <c r="E31799" s="88"/>
      <c r="F31799" s="88"/>
      <c r="G31799" s="88"/>
      <c r="H31799" s="88"/>
      <c r="I31799" s="88"/>
      <c r="J31799" s="88"/>
      <c r="K31799" s="88"/>
    </row>
    <row r="31800" spans="2:11" hidden="1" x14ac:dyDescent="0.2">
      <c r="B31800" s="88"/>
      <c r="C31800" s="88"/>
      <c r="D31800" s="88"/>
      <c r="E31800" s="88"/>
      <c r="F31800" s="88"/>
      <c r="G31800" s="88"/>
      <c r="H31800" s="88"/>
      <c r="I31800" s="88"/>
      <c r="J31800" s="88"/>
      <c r="K31800" s="88"/>
    </row>
    <row r="31801" spans="2:11" hidden="1" x14ac:dyDescent="0.2">
      <c r="B31801" s="88"/>
      <c r="C31801" s="88"/>
      <c r="D31801" s="88"/>
      <c r="E31801" s="88"/>
      <c r="F31801" s="88"/>
      <c r="G31801" s="88"/>
      <c r="H31801" s="88"/>
      <c r="I31801" s="88"/>
      <c r="J31801" s="88"/>
      <c r="K31801" s="88"/>
    </row>
    <row r="31802" spans="2:11" hidden="1" x14ac:dyDescent="0.2">
      <c r="B31802" s="88"/>
      <c r="C31802" s="88"/>
      <c r="D31802" s="88"/>
      <c r="E31802" s="88"/>
      <c r="F31802" s="88"/>
      <c r="G31802" s="88"/>
      <c r="H31802" s="88"/>
      <c r="I31802" s="88"/>
      <c r="J31802" s="88"/>
      <c r="K31802" s="88"/>
    </row>
    <row r="31803" spans="2:11" hidden="1" x14ac:dyDescent="0.2">
      <c r="B31803" s="88"/>
      <c r="C31803" s="88"/>
      <c r="D31803" s="88"/>
      <c r="E31803" s="88"/>
      <c r="F31803" s="88"/>
      <c r="G31803" s="88"/>
      <c r="H31803" s="88"/>
      <c r="I31803" s="88"/>
      <c r="J31803" s="88"/>
      <c r="K31803" s="88"/>
    </row>
    <row r="31804" spans="2:11" hidden="1" x14ac:dyDescent="0.2">
      <c r="B31804" s="88"/>
      <c r="C31804" s="88"/>
      <c r="D31804" s="88"/>
      <c r="E31804" s="88"/>
      <c r="F31804" s="88"/>
      <c r="G31804" s="88"/>
      <c r="H31804" s="88"/>
      <c r="I31804" s="88"/>
      <c r="J31804" s="88"/>
      <c r="K31804" s="88"/>
    </row>
    <row r="31805" spans="2:11" hidden="1" x14ac:dyDescent="0.2">
      <c r="B31805" s="88"/>
      <c r="C31805" s="88"/>
      <c r="D31805" s="88"/>
      <c r="E31805" s="88"/>
      <c r="F31805" s="88"/>
      <c r="G31805" s="88"/>
      <c r="H31805" s="88"/>
      <c r="I31805" s="88"/>
      <c r="J31805" s="88"/>
      <c r="K31805" s="88"/>
    </row>
    <row r="31806" spans="2:11" hidden="1" x14ac:dyDescent="0.2">
      <c r="B31806" s="88"/>
      <c r="C31806" s="88"/>
      <c r="D31806" s="88"/>
      <c r="E31806" s="88"/>
      <c r="F31806" s="88"/>
      <c r="G31806" s="88"/>
      <c r="H31806" s="88"/>
      <c r="I31806" s="88"/>
      <c r="J31806" s="88"/>
      <c r="K31806" s="88"/>
    </row>
    <row r="31807" spans="2:11" hidden="1" x14ac:dyDescent="0.2">
      <c r="B31807" s="88"/>
      <c r="C31807" s="88"/>
      <c r="D31807" s="88"/>
      <c r="E31807" s="88"/>
      <c r="F31807" s="88"/>
      <c r="G31807" s="88"/>
      <c r="H31807" s="88"/>
      <c r="I31807" s="88"/>
      <c r="J31807" s="88"/>
      <c r="K31807" s="88"/>
    </row>
    <row r="31808" spans="2:11" hidden="1" x14ac:dyDescent="0.2">
      <c r="B31808" s="88"/>
      <c r="C31808" s="88"/>
      <c r="D31808" s="88"/>
      <c r="E31808" s="88"/>
      <c r="F31808" s="88"/>
      <c r="G31808" s="88"/>
      <c r="H31808" s="88"/>
      <c r="I31808" s="88"/>
      <c r="J31808" s="88"/>
      <c r="K31808" s="88"/>
    </row>
    <row r="31809" spans="2:11" hidden="1" x14ac:dyDescent="0.2">
      <c r="B31809" s="88"/>
      <c r="C31809" s="88"/>
      <c r="D31809" s="88"/>
      <c r="E31809" s="88"/>
      <c r="F31809" s="88"/>
      <c r="G31809" s="88"/>
      <c r="H31809" s="88"/>
      <c r="I31809" s="88"/>
      <c r="J31809" s="88"/>
      <c r="K31809" s="88"/>
    </row>
    <row r="31810" spans="2:11" hidden="1" x14ac:dyDescent="0.2">
      <c r="B31810" s="88"/>
      <c r="C31810" s="88"/>
      <c r="D31810" s="88"/>
      <c r="E31810" s="88"/>
      <c r="F31810" s="88"/>
      <c r="G31810" s="88"/>
      <c r="H31810" s="88"/>
      <c r="I31810" s="88"/>
      <c r="J31810" s="88"/>
      <c r="K31810" s="88"/>
    </row>
    <row r="31811" spans="2:11" hidden="1" x14ac:dyDescent="0.2">
      <c r="B31811" s="88"/>
      <c r="C31811" s="88"/>
      <c r="D31811" s="88"/>
      <c r="E31811" s="88"/>
      <c r="F31811" s="88"/>
      <c r="G31811" s="88"/>
      <c r="H31811" s="88"/>
      <c r="I31811" s="88"/>
      <c r="J31811" s="88"/>
      <c r="K31811" s="88"/>
    </row>
    <row r="31812" spans="2:11" hidden="1" x14ac:dyDescent="0.2">
      <c r="B31812" s="88"/>
      <c r="C31812" s="88"/>
      <c r="D31812" s="88"/>
      <c r="E31812" s="88"/>
      <c r="F31812" s="88"/>
      <c r="G31812" s="88"/>
      <c r="H31812" s="88"/>
      <c r="I31812" s="88"/>
      <c r="J31812" s="88"/>
      <c r="K31812" s="88"/>
    </row>
    <row r="31813" spans="2:11" hidden="1" x14ac:dyDescent="0.2">
      <c r="B31813" s="88"/>
      <c r="C31813" s="88"/>
      <c r="D31813" s="88"/>
      <c r="E31813" s="88"/>
      <c r="F31813" s="88"/>
      <c r="G31813" s="88"/>
      <c r="H31813" s="88"/>
      <c r="I31813" s="88"/>
      <c r="J31813" s="88"/>
      <c r="K31813" s="88"/>
    </row>
    <row r="31814" spans="2:11" hidden="1" x14ac:dyDescent="0.2">
      <c r="B31814" s="88"/>
      <c r="C31814" s="88"/>
      <c r="D31814" s="88"/>
      <c r="E31814" s="88"/>
      <c r="F31814" s="88"/>
      <c r="G31814" s="88"/>
      <c r="H31814" s="88"/>
      <c r="I31814" s="88"/>
      <c r="J31814" s="88"/>
      <c r="K31814" s="88"/>
    </row>
    <row r="31815" spans="2:11" hidden="1" x14ac:dyDescent="0.2">
      <c r="B31815" s="88"/>
      <c r="C31815" s="88"/>
      <c r="D31815" s="88"/>
      <c r="E31815" s="88"/>
      <c r="F31815" s="88"/>
      <c r="G31815" s="88"/>
      <c r="H31815" s="88"/>
      <c r="I31815" s="88"/>
      <c r="J31815" s="88"/>
      <c r="K31815" s="88"/>
    </row>
    <row r="31816" spans="2:11" hidden="1" x14ac:dyDescent="0.2">
      <c r="B31816" s="88"/>
      <c r="C31816" s="88"/>
      <c r="D31816" s="88"/>
      <c r="E31816" s="88"/>
      <c r="F31816" s="88"/>
      <c r="G31816" s="88"/>
      <c r="H31816" s="88"/>
      <c r="I31816" s="88"/>
      <c r="J31816" s="88"/>
      <c r="K31816" s="88"/>
    </row>
    <row r="31817" spans="2:11" hidden="1" x14ac:dyDescent="0.2">
      <c r="B31817" s="88"/>
      <c r="C31817" s="88"/>
      <c r="D31817" s="88"/>
      <c r="E31817" s="88"/>
      <c r="F31817" s="88"/>
      <c r="G31817" s="88"/>
      <c r="H31817" s="88"/>
      <c r="I31817" s="88"/>
      <c r="J31817" s="88"/>
      <c r="K31817" s="88"/>
    </row>
    <row r="31818" spans="2:11" hidden="1" x14ac:dyDescent="0.2">
      <c r="B31818" s="88"/>
      <c r="C31818" s="88"/>
      <c r="D31818" s="88"/>
      <c r="E31818" s="88"/>
      <c r="F31818" s="88"/>
      <c r="G31818" s="88"/>
      <c r="H31818" s="88"/>
      <c r="I31818" s="88"/>
      <c r="J31818" s="88"/>
      <c r="K31818" s="88"/>
    </row>
    <row r="31819" spans="2:11" hidden="1" x14ac:dyDescent="0.2">
      <c r="B31819" s="88"/>
      <c r="C31819" s="88"/>
      <c r="D31819" s="88"/>
      <c r="E31819" s="88"/>
      <c r="F31819" s="88"/>
      <c r="G31819" s="88"/>
      <c r="H31819" s="88"/>
      <c r="I31819" s="88"/>
      <c r="J31819" s="88"/>
      <c r="K31819" s="88"/>
    </row>
    <row r="31820" spans="2:11" hidden="1" x14ac:dyDescent="0.2">
      <c r="B31820" s="88"/>
      <c r="C31820" s="88"/>
      <c r="D31820" s="88"/>
      <c r="E31820" s="88"/>
      <c r="F31820" s="88"/>
      <c r="G31820" s="88"/>
      <c r="H31820" s="88"/>
      <c r="I31820" s="88"/>
      <c r="J31820" s="88"/>
      <c r="K31820" s="88"/>
    </row>
    <row r="31821" spans="2:11" hidden="1" x14ac:dyDescent="0.2">
      <c r="B31821" s="88"/>
      <c r="C31821" s="88"/>
      <c r="D31821" s="88"/>
      <c r="E31821" s="88"/>
      <c r="F31821" s="88"/>
      <c r="G31821" s="88"/>
      <c r="H31821" s="88"/>
      <c r="I31821" s="88"/>
      <c r="J31821" s="88"/>
      <c r="K31821" s="88"/>
    </row>
    <row r="31822" spans="2:11" hidden="1" x14ac:dyDescent="0.2">
      <c r="B31822" s="88"/>
      <c r="C31822" s="88"/>
      <c r="D31822" s="88"/>
      <c r="E31822" s="88"/>
      <c r="F31822" s="88"/>
      <c r="G31822" s="88"/>
      <c r="H31822" s="88"/>
      <c r="I31822" s="88"/>
      <c r="J31822" s="88"/>
      <c r="K31822" s="88"/>
    </row>
    <row r="31823" spans="2:11" hidden="1" x14ac:dyDescent="0.2">
      <c r="B31823" s="88"/>
      <c r="C31823" s="88"/>
      <c r="D31823" s="88"/>
      <c r="E31823" s="88"/>
      <c r="F31823" s="88"/>
      <c r="G31823" s="88"/>
      <c r="H31823" s="88"/>
      <c r="I31823" s="88"/>
      <c r="J31823" s="88"/>
      <c r="K31823" s="88"/>
    </row>
    <row r="31824" spans="2:11" hidden="1" x14ac:dyDescent="0.2">
      <c r="B31824" s="88"/>
      <c r="C31824" s="88"/>
      <c r="D31824" s="88"/>
      <c r="E31824" s="88"/>
      <c r="F31824" s="88"/>
      <c r="G31824" s="88"/>
      <c r="H31824" s="88"/>
      <c r="I31824" s="88"/>
      <c r="J31824" s="88"/>
      <c r="K31824" s="88"/>
    </row>
    <row r="31825" spans="2:11" hidden="1" x14ac:dyDescent="0.2">
      <c r="B31825" s="88"/>
      <c r="C31825" s="88"/>
      <c r="D31825" s="88"/>
      <c r="E31825" s="88"/>
      <c r="F31825" s="88"/>
      <c r="G31825" s="88"/>
      <c r="H31825" s="88"/>
      <c r="I31825" s="88"/>
      <c r="J31825" s="88"/>
      <c r="K31825" s="88"/>
    </row>
    <row r="31826" spans="2:11" hidden="1" x14ac:dyDescent="0.2">
      <c r="B31826" s="88"/>
      <c r="C31826" s="88"/>
      <c r="D31826" s="88"/>
      <c r="E31826" s="88"/>
      <c r="F31826" s="88"/>
      <c r="G31826" s="88"/>
      <c r="H31826" s="88"/>
      <c r="I31826" s="88"/>
      <c r="J31826" s="88"/>
      <c r="K31826" s="88"/>
    </row>
    <row r="31827" spans="2:11" hidden="1" x14ac:dyDescent="0.2">
      <c r="B31827" s="88"/>
      <c r="C31827" s="88"/>
      <c r="D31827" s="88"/>
      <c r="E31827" s="88"/>
      <c r="F31827" s="88"/>
      <c r="G31827" s="88"/>
      <c r="H31827" s="88"/>
      <c r="I31827" s="88"/>
      <c r="J31827" s="88"/>
      <c r="K31827" s="88"/>
    </row>
    <row r="31828" spans="2:11" hidden="1" x14ac:dyDescent="0.2">
      <c r="B31828" s="88"/>
      <c r="C31828" s="88"/>
      <c r="D31828" s="88"/>
      <c r="E31828" s="88"/>
      <c r="F31828" s="88"/>
      <c r="G31828" s="88"/>
      <c r="H31828" s="88"/>
      <c r="I31828" s="88"/>
      <c r="J31828" s="88"/>
      <c r="K31828" s="88"/>
    </row>
    <row r="31829" spans="2:11" hidden="1" x14ac:dyDescent="0.2">
      <c r="B31829" s="88"/>
      <c r="C31829" s="88"/>
      <c r="D31829" s="88"/>
      <c r="E31829" s="88"/>
      <c r="F31829" s="88"/>
      <c r="G31829" s="88"/>
      <c r="H31829" s="88"/>
      <c r="I31829" s="88"/>
      <c r="J31829" s="88"/>
      <c r="K31829" s="88"/>
    </row>
    <row r="31830" spans="2:11" hidden="1" x14ac:dyDescent="0.2">
      <c r="B31830" s="88"/>
      <c r="C31830" s="88"/>
      <c r="D31830" s="88"/>
      <c r="E31830" s="88"/>
      <c r="F31830" s="88"/>
      <c r="G31830" s="88"/>
      <c r="H31830" s="88"/>
      <c r="I31830" s="88"/>
      <c r="J31830" s="88"/>
      <c r="K31830" s="88"/>
    </row>
    <row r="31831" spans="2:11" hidden="1" x14ac:dyDescent="0.2">
      <c r="B31831" s="88"/>
      <c r="C31831" s="88"/>
      <c r="D31831" s="88"/>
      <c r="E31831" s="88"/>
      <c r="F31831" s="88"/>
      <c r="G31831" s="88"/>
      <c r="H31831" s="88"/>
      <c r="I31831" s="88"/>
      <c r="J31831" s="88"/>
      <c r="K31831" s="88"/>
    </row>
    <row r="31832" spans="2:11" hidden="1" x14ac:dyDescent="0.2">
      <c r="B31832" s="88"/>
      <c r="C31832" s="88"/>
      <c r="D31832" s="88"/>
      <c r="E31832" s="88"/>
      <c r="F31832" s="88"/>
      <c r="G31832" s="88"/>
      <c r="H31832" s="88"/>
      <c r="I31832" s="88"/>
      <c r="J31832" s="88"/>
      <c r="K31832" s="88"/>
    </row>
    <row r="31833" spans="2:11" hidden="1" x14ac:dyDescent="0.2">
      <c r="B31833" s="88"/>
      <c r="C31833" s="88"/>
      <c r="D31833" s="88"/>
      <c r="E31833" s="88"/>
      <c r="F31833" s="88"/>
      <c r="G31833" s="88"/>
      <c r="H31833" s="88"/>
      <c r="I31833" s="88"/>
      <c r="J31833" s="88"/>
      <c r="K31833" s="88"/>
    </row>
    <row r="31834" spans="2:11" hidden="1" x14ac:dyDescent="0.2">
      <c r="B31834" s="88"/>
      <c r="C31834" s="88"/>
      <c r="D31834" s="88"/>
      <c r="E31834" s="88"/>
      <c r="F31834" s="88"/>
      <c r="G31834" s="88"/>
      <c r="H31834" s="88"/>
      <c r="I31834" s="88"/>
      <c r="J31834" s="88"/>
      <c r="K31834" s="88"/>
    </row>
    <row r="31835" spans="2:11" hidden="1" x14ac:dyDescent="0.2">
      <c r="B31835" s="88"/>
      <c r="C31835" s="88"/>
      <c r="D31835" s="88"/>
      <c r="E31835" s="88"/>
      <c r="F31835" s="88"/>
      <c r="G31835" s="88"/>
      <c r="H31835" s="88"/>
      <c r="I31835" s="88"/>
      <c r="J31835" s="88"/>
      <c r="K31835" s="88"/>
    </row>
    <row r="31836" spans="2:11" hidden="1" x14ac:dyDescent="0.2">
      <c r="B31836" s="88"/>
      <c r="C31836" s="88"/>
      <c r="D31836" s="88"/>
      <c r="E31836" s="88"/>
      <c r="F31836" s="88"/>
      <c r="G31836" s="88"/>
      <c r="H31836" s="88"/>
      <c r="I31836" s="88"/>
      <c r="J31836" s="88"/>
      <c r="K31836" s="88"/>
    </row>
    <row r="31837" spans="2:11" hidden="1" x14ac:dyDescent="0.2">
      <c r="B31837" s="88"/>
      <c r="C31837" s="88"/>
      <c r="D31837" s="88"/>
      <c r="E31837" s="88"/>
      <c r="F31837" s="88"/>
      <c r="G31837" s="88"/>
      <c r="H31837" s="88"/>
      <c r="I31837" s="88"/>
      <c r="J31837" s="88"/>
      <c r="K31837" s="88"/>
    </row>
    <row r="31838" spans="2:11" hidden="1" x14ac:dyDescent="0.2">
      <c r="B31838" s="88"/>
      <c r="C31838" s="88"/>
      <c r="D31838" s="88"/>
      <c r="E31838" s="88"/>
      <c r="F31838" s="88"/>
      <c r="G31838" s="88"/>
      <c r="H31838" s="88"/>
      <c r="I31838" s="88"/>
      <c r="J31838" s="88"/>
      <c r="K31838" s="88"/>
    </row>
    <row r="31839" spans="2:11" hidden="1" x14ac:dyDescent="0.2">
      <c r="B31839" s="88"/>
      <c r="C31839" s="88"/>
      <c r="D31839" s="88"/>
      <c r="E31839" s="88"/>
      <c r="F31839" s="88"/>
      <c r="G31839" s="88"/>
      <c r="H31839" s="88"/>
      <c r="I31839" s="88"/>
      <c r="J31839" s="88"/>
      <c r="K31839" s="88"/>
    </row>
    <row r="31840" spans="2:11" hidden="1" x14ac:dyDescent="0.2">
      <c r="B31840" s="88"/>
      <c r="C31840" s="88"/>
      <c r="D31840" s="88"/>
      <c r="E31840" s="88"/>
      <c r="F31840" s="88"/>
      <c r="G31840" s="88"/>
      <c r="H31840" s="88"/>
      <c r="I31840" s="88"/>
      <c r="J31840" s="88"/>
      <c r="K31840" s="88"/>
    </row>
    <row r="31841" spans="2:11" hidden="1" x14ac:dyDescent="0.2">
      <c r="B31841" s="88"/>
      <c r="C31841" s="88"/>
      <c r="D31841" s="88"/>
      <c r="E31841" s="88"/>
      <c r="F31841" s="88"/>
      <c r="G31841" s="88"/>
      <c r="H31841" s="88"/>
      <c r="I31841" s="88"/>
      <c r="J31841" s="88"/>
      <c r="K31841" s="88"/>
    </row>
    <row r="31842" spans="2:11" hidden="1" x14ac:dyDescent="0.2">
      <c r="B31842" s="88"/>
      <c r="C31842" s="88"/>
      <c r="D31842" s="88"/>
      <c r="E31842" s="88"/>
      <c r="F31842" s="88"/>
      <c r="G31842" s="88"/>
      <c r="H31842" s="88"/>
      <c r="I31842" s="88"/>
      <c r="J31842" s="88"/>
      <c r="K31842" s="88"/>
    </row>
    <row r="31843" spans="2:11" hidden="1" x14ac:dyDescent="0.2">
      <c r="B31843" s="88"/>
      <c r="C31843" s="88"/>
      <c r="D31843" s="88"/>
      <c r="E31843" s="88"/>
      <c r="F31843" s="88"/>
      <c r="G31843" s="88"/>
      <c r="H31843" s="88"/>
      <c r="I31843" s="88"/>
      <c r="J31843" s="88"/>
      <c r="K31843" s="88"/>
    </row>
    <row r="31844" spans="2:11" hidden="1" x14ac:dyDescent="0.2">
      <c r="B31844" s="88"/>
      <c r="C31844" s="88"/>
      <c r="D31844" s="88"/>
      <c r="E31844" s="88"/>
      <c r="F31844" s="88"/>
      <c r="G31844" s="88"/>
      <c r="H31844" s="88"/>
      <c r="I31844" s="88"/>
      <c r="J31844" s="88"/>
      <c r="K31844" s="88"/>
    </row>
    <row r="31845" spans="2:11" hidden="1" x14ac:dyDescent="0.2">
      <c r="B31845" s="88"/>
      <c r="C31845" s="88"/>
      <c r="D31845" s="88"/>
      <c r="E31845" s="88"/>
      <c r="F31845" s="88"/>
      <c r="G31845" s="88"/>
      <c r="H31845" s="88"/>
      <c r="I31845" s="88"/>
      <c r="J31845" s="88"/>
      <c r="K31845" s="88"/>
    </row>
    <row r="31846" spans="2:11" hidden="1" x14ac:dyDescent="0.2">
      <c r="B31846" s="88"/>
      <c r="C31846" s="88"/>
      <c r="D31846" s="88"/>
      <c r="E31846" s="88"/>
      <c r="F31846" s="88"/>
      <c r="G31846" s="88"/>
      <c r="H31846" s="88"/>
      <c r="I31846" s="88"/>
      <c r="J31846" s="88"/>
      <c r="K31846" s="88"/>
    </row>
    <row r="31847" spans="2:11" hidden="1" x14ac:dyDescent="0.2">
      <c r="B31847" s="88"/>
      <c r="C31847" s="88"/>
      <c r="D31847" s="88"/>
      <c r="E31847" s="88"/>
      <c r="F31847" s="88"/>
      <c r="G31847" s="88"/>
      <c r="H31847" s="88"/>
      <c r="I31847" s="88"/>
      <c r="J31847" s="88"/>
      <c r="K31847" s="88"/>
    </row>
    <row r="31848" spans="2:11" hidden="1" x14ac:dyDescent="0.2">
      <c r="B31848" s="88"/>
      <c r="C31848" s="88"/>
      <c r="D31848" s="88"/>
      <c r="E31848" s="88"/>
      <c r="F31848" s="88"/>
      <c r="G31848" s="88"/>
      <c r="H31848" s="88"/>
      <c r="I31848" s="88"/>
      <c r="J31848" s="88"/>
      <c r="K31848" s="88"/>
    </row>
    <row r="31849" spans="2:11" hidden="1" x14ac:dyDescent="0.2">
      <c r="B31849" s="88"/>
      <c r="C31849" s="88"/>
      <c r="D31849" s="88"/>
      <c r="E31849" s="88"/>
      <c r="F31849" s="88"/>
      <c r="G31849" s="88"/>
      <c r="H31849" s="88"/>
      <c r="I31849" s="88"/>
      <c r="J31849" s="88"/>
      <c r="K31849" s="88"/>
    </row>
    <row r="31850" spans="2:11" hidden="1" x14ac:dyDescent="0.2">
      <c r="B31850" s="88"/>
      <c r="C31850" s="88"/>
      <c r="D31850" s="88"/>
      <c r="E31850" s="88"/>
      <c r="F31850" s="88"/>
      <c r="G31850" s="88"/>
      <c r="H31850" s="88"/>
      <c r="I31850" s="88"/>
      <c r="J31850" s="88"/>
      <c r="K31850" s="88"/>
    </row>
    <row r="31851" spans="2:11" hidden="1" x14ac:dyDescent="0.2">
      <c r="B31851" s="88"/>
      <c r="C31851" s="88"/>
      <c r="D31851" s="88"/>
      <c r="E31851" s="88"/>
      <c r="F31851" s="88"/>
      <c r="G31851" s="88"/>
      <c r="H31851" s="88"/>
      <c r="I31851" s="88"/>
      <c r="J31851" s="88"/>
      <c r="K31851" s="88"/>
    </row>
    <row r="31852" spans="2:11" hidden="1" x14ac:dyDescent="0.2">
      <c r="B31852" s="88"/>
      <c r="C31852" s="88"/>
      <c r="D31852" s="88"/>
      <c r="E31852" s="88"/>
      <c r="F31852" s="88"/>
      <c r="G31852" s="88"/>
      <c r="H31852" s="88"/>
      <c r="I31852" s="88"/>
      <c r="J31852" s="88"/>
      <c r="K31852" s="88"/>
    </row>
    <row r="31853" spans="2:11" hidden="1" x14ac:dyDescent="0.2">
      <c r="B31853" s="88"/>
      <c r="C31853" s="88"/>
      <c r="D31853" s="88"/>
      <c r="E31853" s="88"/>
      <c r="F31853" s="88"/>
      <c r="G31853" s="88"/>
      <c r="H31853" s="88"/>
      <c r="I31853" s="88"/>
      <c r="J31853" s="88"/>
      <c r="K31853" s="88"/>
    </row>
    <row r="31854" spans="2:11" hidden="1" x14ac:dyDescent="0.2">
      <c r="B31854" s="88"/>
      <c r="C31854" s="88"/>
      <c r="D31854" s="88"/>
      <c r="E31854" s="88"/>
      <c r="F31854" s="88"/>
      <c r="G31854" s="88"/>
      <c r="H31854" s="88"/>
      <c r="I31854" s="88"/>
      <c r="J31854" s="88"/>
      <c r="K31854" s="88"/>
    </row>
    <row r="31855" spans="2:11" hidden="1" x14ac:dyDescent="0.2">
      <c r="B31855" s="88"/>
      <c r="C31855" s="88"/>
      <c r="D31855" s="88"/>
      <c r="E31855" s="88"/>
      <c r="F31855" s="88"/>
      <c r="G31855" s="88"/>
      <c r="H31855" s="88"/>
      <c r="I31855" s="88"/>
      <c r="J31855" s="88"/>
      <c r="K31855" s="88"/>
    </row>
    <row r="31856" spans="2:11" hidden="1" x14ac:dyDescent="0.2">
      <c r="B31856" s="88"/>
      <c r="C31856" s="88"/>
      <c r="D31856" s="88"/>
      <c r="E31856" s="88"/>
      <c r="F31856" s="88"/>
      <c r="G31856" s="88"/>
      <c r="H31856" s="88"/>
      <c r="I31856" s="88"/>
      <c r="J31856" s="88"/>
      <c r="K31856" s="88"/>
    </row>
    <row r="31857" spans="2:11" hidden="1" x14ac:dyDescent="0.2">
      <c r="B31857" s="88"/>
      <c r="C31857" s="88"/>
      <c r="D31857" s="88"/>
      <c r="E31857" s="88"/>
      <c r="F31857" s="88"/>
      <c r="G31857" s="88"/>
      <c r="H31857" s="88"/>
      <c r="I31857" s="88"/>
      <c r="J31857" s="88"/>
      <c r="K31857" s="88"/>
    </row>
    <row r="31858" spans="2:11" hidden="1" x14ac:dyDescent="0.2">
      <c r="B31858" s="88"/>
      <c r="C31858" s="88"/>
      <c r="D31858" s="88"/>
      <c r="E31858" s="88"/>
      <c r="F31858" s="88"/>
      <c r="G31858" s="88"/>
      <c r="H31858" s="88"/>
      <c r="I31858" s="88"/>
      <c r="J31858" s="88"/>
      <c r="K31858" s="88"/>
    </row>
    <row r="31859" spans="2:11" hidden="1" x14ac:dyDescent="0.2">
      <c r="B31859" s="88"/>
      <c r="C31859" s="88"/>
      <c r="D31859" s="88"/>
      <c r="E31859" s="88"/>
      <c r="F31859" s="88"/>
      <c r="G31859" s="88"/>
      <c r="H31859" s="88"/>
      <c r="I31859" s="88"/>
      <c r="J31859" s="88"/>
      <c r="K31859" s="88"/>
    </row>
    <row r="31860" spans="2:11" hidden="1" x14ac:dyDescent="0.2">
      <c r="B31860" s="88"/>
      <c r="C31860" s="88"/>
      <c r="D31860" s="88"/>
      <c r="E31860" s="88"/>
      <c r="F31860" s="88"/>
      <c r="G31860" s="88"/>
      <c r="H31860" s="88"/>
      <c r="I31860" s="88"/>
      <c r="J31860" s="88"/>
      <c r="K31860" s="88"/>
    </row>
    <row r="31861" spans="2:11" hidden="1" x14ac:dyDescent="0.2">
      <c r="B31861" s="88"/>
      <c r="C31861" s="88"/>
      <c r="D31861" s="88"/>
      <c r="E31861" s="88"/>
      <c r="F31861" s="88"/>
      <c r="G31861" s="88"/>
      <c r="H31861" s="88"/>
      <c r="I31861" s="88"/>
      <c r="J31861" s="88"/>
      <c r="K31861" s="88"/>
    </row>
    <row r="31862" spans="2:11" hidden="1" x14ac:dyDescent="0.2">
      <c r="B31862" s="88"/>
      <c r="C31862" s="88"/>
      <c r="D31862" s="88"/>
      <c r="E31862" s="88"/>
      <c r="F31862" s="88"/>
      <c r="G31862" s="88"/>
      <c r="H31862" s="88"/>
      <c r="I31862" s="88"/>
      <c r="J31862" s="88"/>
      <c r="K31862" s="88"/>
    </row>
    <row r="31863" spans="2:11" hidden="1" x14ac:dyDescent="0.2">
      <c r="B31863" s="88"/>
      <c r="C31863" s="88"/>
      <c r="D31863" s="88"/>
      <c r="E31863" s="88"/>
      <c r="F31863" s="88"/>
      <c r="G31863" s="88"/>
      <c r="H31863" s="88"/>
      <c r="I31863" s="88"/>
      <c r="J31863" s="88"/>
      <c r="K31863" s="88"/>
    </row>
    <row r="31864" spans="2:11" hidden="1" x14ac:dyDescent="0.2">
      <c r="B31864" s="88"/>
      <c r="C31864" s="88"/>
      <c r="D31864" s="88"/>
      <c r="E31864" s="88"/>
      <c r="F31864" s="88"/>
      <c r="G31864" s="88"/>
      <c r="H31864" s="88"/>
      <c r="I31864" s="88"/>
      <c r="J31864" s="88"/>
      <c r="K31864" s="88"/>
    </row>
    <row r="31865" spans="2:11" hidden="1" x14ac:dyDescent="0.2">
      <c r="B31865" s="88"/>
      <c r="C31865" s="88"/>
      <c r="D31865" s="88"/>
      <c r="E31865" s="88"/>
      <c r="F31865" s="88"/>
      <c r="G31865" s="88"/>
      <c r="H31865" s="88"/>
      <c r="I31865" s="88"/>
      <c r="J31865" s="88"/>
      <c r="K31865" s="88"/>
    </row>
    <row r="31866" spans="2:11" hidden="1" x14ac:dyDescent="0.2">
      <c r="B31866" s="88"/>
      <c r="C31866" s="88"/>
      <c r="D31866" s="88"/>
      <c r="E31866" s="88"/>
      <c r="F31866" s="88"/>
      <c r="G31866" s="88"/>
      <c r="H31866" s="88"/>
      <c r="I31866" s="88"/>
      <c r="J31866" s="88"/>
      <c r="K31866" s="88"/>
    </row>
    <row r="31867" spans="2:11" hidden="1" x14ac:dyDescent="0.2">
      <c r="B31867" s="88"/>
      <c r="C31867" s="88"/>
      <c r="D31867" s="88"/>
      <c r="E31867" s="88"/>
      <c r="F31867" s="88"/>
      <c r="G31867" s="88"/>
      <c r="H31867" s="88"/>
      <c r="I31867" s="88"/>
      <c r="J31867" s="88"/>
      <c r="K31867" s="88"/>
    </row>
    <row r="31868" spans="2:11" hidden="1" x14ac:dyDescent="0.2">
      <c r="B31868" s="88"/>
      <c r="C31868" s="88"/>
      <c r="D31868" s="88"/>
      <c r="E31868" s="88"/>
      <c r="F31868" s="88"/>
      <c r="G31868" s="88"/>
      <c r="H31868" s="88"/>
      <c r="I31868" s="88"/>
      <c r="J31868" s="88"/>
      <c r="K31868" s="88"/>
    </row>
    <row r="31869" spans="2:11" hidden="1" x14ac:dyDescent="0.2">
      <c r="B31869" s="88"/>
      <c r="C31869" s="88"/>
      <c r="D31869" s="88"/>
      <c r="E31869" s="88"/>
      <c r="F31869" s="88"/>
      <c r="G31869" s="88"/>
      <c r="H31869" s="88"/>
      <c r="I31869" s="88"/>
      <c r="J31869" s="88"/>
      <c r="K31869" s="88"/>
    </row>
    <row r="31870" spans="2:11" hidden="1" x14ac:dyDescent="0.2">
      <c r="B31870" s="88"/>
      <c r="C31870" s="88"/>
      <c r="D31870" s="88"/>
      <c r="E31870" s="88"/>
      <c r="F31870" s="88"/>
      <c r="G31870" s="88"/>
      <c r="H31870" s="88"/>
      <c r="I31870" s="88"/>
      <c r="J31870" s="88"/>
      <c r="K31870" s="88"/>
    </row>
    <row r="31871" spans="2:11" hidden="1" x14ac:dyDescent="0.2">
      <c r="B31871" s="88"/>
      <c r="C31871" s="88"/>
      <c r="D31871" s="88"/>
      <c r="E31871" s="88"/>
      <c r="F31871" s="88"/>
      <c r="G31871" s="88"/>
      <c r="H31871" s="88"/>
      <c r="I31871" s="88"/>
      <c r="J31871" s="88"/>
      <c r="K31871" s="88"/>
    </row>
    <row r="31872" spans="2:11" hidden="1" x14ac:dyDescent="0.2">
      <c r="B31872" s="88"/>
      <c r="C31872" s="88"/>
      <c r="D31872" s="88"/>
      <c r="E31872" s="88"/>
      <c r="F31872" s="88"/>
      <c r="G31872" s="88"/>
      <c r="H31872" s="88"/>
      <c r="I31872" s="88"/>
      <c r="J31872" s="88"/>
      <c r="K31872" s="88"/>
    </row>
    <row r="31873" spans="2:11" hidden="1" x14ac:dyDescent="0.2">
      <c r="B31873" s="88"/>
      <c r="C31873" s="88"/>
      <c r="D31873" s="88"/>
      <c r="E31873" s="88"/>
      <c r="F31873" s="88"/>
      <c r="G31873" s="88"/>
      <c r="H31873" s="88"/>
      <c r="I31873" s="88"/>
      <c r="J31873" s="88"/>
      <c r="K31873" s="88"/>
    </row>
    <row r="31874" spans="2:11" hidden="1" x14ac:dyDescent="0.2">
      <c r="B31874" s="88"/>
      <c r="C31874" s="88"/>
      <c r="D31874" s="88"/>
      <c r="E31874" s="88"/>
      <c r="F31874" s="88"/>
      <c r="G31874" s="88"/>
      <c r="H31874" s="88"/>
      <c r="I31874" s="88"/>
      <c r="J31874" s="88"/>
      <c r="K31874" s="88"/>
    </row>
    <row r="31875" spans="2:11" hidden="1" x14ac:dyDescent="0.2">
      <c r="B31875" s="88"/>
      <c r="C31875" s="88"/>
      <c r="D31875" s="88"/>
      <c r="E31875" s="88"/>
      <c r="F31875" s="88"/>
      <c r="G31875" s="88"/>
      <c r="H31875" s="88"/>
      <c r="I31875" s="88"/>
      <c r="J31875" s="88"/>
      <c r="K31875" s="88"/>
    </row>
    <row r="31876" spans="2:11" hidden="1" x14ac:dyDescent="0.2">
      <c r="B31876" s="88"/>
      <c r="C31876" s="88"/>
      <c r="D31876" s="88"/>
      <c r="E31876" s="88"/>
      <c r="F31876" s="88"/>
      <c r="G31876" s="88"/>
      <c r="H31876" s="88"/>
      <c r="I31876" s="88"/>
      <c r="J31876" s="88"/>
      <c r="K31876" s="88"/>
    </row>
    <row r="31877" spans="2:11" hidden="1" x14ac:dyDescent="0.2">
      <c r="B31877" s="88"/>
      <c r="C31877" s="88"/>
      <c r="D31877" s="88"/>
      <c r="E31877" s="88"/>
      <c r="F31877" s="88"/>
      <c r="G31877" s="88"/>
      <c r="H31877" s="88"/>
      <c r="I31877" s="88"/>
      <c r="J31877" s="88"/>
      <c r="K31877" s="88"/>
    </row>
    <row r="31878" spans="2:11" hidden="1" x14ac:dyDescent="0.2">
      <c r="B31878" s="88"/>
      <c r="C31878" s="88"/>
      <c r="D31878" s="88"/>
      <c r="E31878" s="88"/>
      <c r="F31878" s="88"/>
      <c r="G31878" s="88"/>
      <c r="H31878" s="88"/>
      <c r="I31878" s="88"/>
      <c r="J31878" s="88"/>
      <c r="K31878" s="88"/>
    </row>
    <row r="31879" spans="2:11" hidden="1" x14ac:dyDescent="0.2">
      <c r="B31879" s="88"/>
      <c r="C31879" s="88"/>
      <c r="D31879" s="88"/>
      <c r="E31879" s="88"/>
      <c r="F31879" s="88"/>
      <c r="G31879" s="88"/>
      <c r="H31879" s="88"/>
      <c r="I31879" s="88"/>
      <c r="J31879" s="88"/>
      <c r="K31879" s="88"/>
    </row>
    <row r="31880" spans="2:11" hidden="1" x14ac:dyDescent="0.2">
      <c r="B31880" s="88"/>
      <c r="C31880" s="88"/>
      <c r="D31880" s="88"/>
      <c r="E31880" s="88"/>
      <c r="F31880" s="88"/>
      <c r="G31880" s="88"/>
      <c r="H31880" s="88"/>
      <c r="I31880" s="88"/>
      <c r="J31880" s="88"/>
      <c r="K31880" s="88"/>
    </row>
    <row r="31881" spans="2:11" hidden="1" x14ac:dyDescent="0.2">
      <c r="B31881" s="88"/>
      <c r="C31881" s="88"/>
      <c r="D31881" s="88"/>
      <c r="E31881" s="88"/>
      <c r="F31881" s="88"/>
      <c r="G31881" s="88"/>
      <c r="H31881" s="88"/>
      <c r="I31881" s="88"/>
      <c r="J31881" s="88"/>
      <c r="K31881" s="88"/>
    </row>
    <row r="31882" spans="2:11" hidden="1" x14ac:dyDescent="0.2">
      <c r="B31882" s="88"/>
      <c r="C31882" s="88"/>
      <c r="D31882" s="88"/>
      <c r="E31882" s="88"/>
      <c r="F31882" s="88"/>
      <c r="G31882" s="88"/>
      <c r="H31882" s="88"/>
      <c r="I31882" s="88"/>
      <c r="J31882" s="88"/>
      <c r="K31882" s="88"/>
    </row>
    <row r="31883" spans="2:11" hidden="1" x14ac:dyDescent="0.2">
      <c r="B31883" s="88"/>
      <c r="C31883" s="88"/>
      <c r="D31883" s="88"/>
      <c r="E31883" s="88"/>
      <c r="F31883" s="88"/>
      <c r="G31883" s="88"/>
      <c r="H31883" s="88"/>
      <c r="I31883" s="88"/>
      <c r="J31883" s="88"/>
      <c r="K31883" s="88"/>
    </row>
    <row r="31884" spans="2:11" hidden="1" x14ac:dyDescent="0.2">
      <c r="B31884" s="88"/>
      <c r="C31884" s="88"/>
      <c r="D31884" s="88"/>
      <c r="E31884" s="88"/>
      <c r="F31884" s="88"/>
      <c r="G31884" s="88"/>
      <c r="H31884" s="88"/>
      <c r="I31884" s="88"/>
      <c r="J31884" s="88"/>
      <c r="K31884" s="88"/>
    </row>
    <row r="31885" spans="2:11" hidden="1" x14ac:dyDescent="0.2">
      <c r="B31885" s="88"/>
      <c r="C31885" s="88"/>
      <c r="D31885" s="88"/>
      <c r="E31885" s="88"/>
      <c r="F31885" s="88"/>
      <c r="G31885" s="88"/>
      <c r="H31885" s="88"/>
      <c r="I31885" s="88"/>
      <c r="J31885" s="88"/>
      <c r="K31885" s="88"/>
    </row>
    <row r="31886" spans="2:11" hidden="1" x14ac:dyDescent="0.2">
      <c r="B31886" s="88"/>
      <c r="C31886" s="88"/>
      <c r="D31886" s="88"/>
      <c r="E31886" s="88"/>
      <c r="F31886" s="88"/>
      <c r="G31886" s="88"/>
      <c r="H31886" s="88"/>
      <c r="I31886" s="88"/>
      <c r="J31886" s="88"/>
      <c r="K31886" s="88"/>
    </row>
    <row r="31887" spans="2:11" hidden="1" x14ac:dyDescent="0.2">
      <c r="B31887" s="88"/>
      <c r="C31887" s="88"/>
      <c r="D31887" s="88"/>
      <c r="E31887" s="88"/>
      <c r="F31887" s="88"/>
      <c r="G31887" s="88"/>
      <c r="H31887" s="88"/>
      <c r="I31887" s="88"/>
      <c r="J31887" s="88"/>
      <c r="K31887" s="88"/>
    </row>
    <row r="31888" spans="2:11" hidden="1" x14ac:dyDescent="0.2">
      <c r="B31888" s="88"/>
      <c r="C31888" s="88"/>
      <c r="D31888" s="88"/>
      <c r="E31888" s="88"/>
      <c r="F31888" s="88"/>
      <c r="G31888" s="88"/>
      <c r="H31888" s="88"/>
      <c r="I31888" s="88"/>
      <c r="J31888" s="88"/>
      <c r="K31888" s="88"/>
    </row>
    <row r="31889" spans="2:11" hidden="1" x14ac:dyDescent="0.2">
      <c r="B31889" s="88"/>
      <c r="C31889" s="88"/>
      <c r="D31889" s="88"/>
      <c r="E31889" s="88"/>
      <c r="F31889" s="88"/>
      <c r="G31889" s="88"/>
      <c r="H31889" s="88"/>
      <c r="I31889" s="88"/>
      <c r="J31889" s="88"/>
      <c r="K31889" s="88"/>
    </row>
    <row r="31890" spans="2:11" hidden="1" x14ac:dyDescent="0.2">
      <c r="B31890" s="88"/>
      <c r="C31890" s="88"/>
      <c r="D31890" s="88"/>
      <c r="E31890" s="88"/>
      <c r="F31890" s="88"/>
      <c r="G31890" s="88"/>
      <c r="H31890" s="88"/>
      <c r="I31890" s="88"/>
      <c r="J31890" s="88"/>
      <c r="K31890" s="88"/>
    </row>
    <row r="31891" spans="2:11" hidden="1" x14ac:dyDescent="0.2">
      <c r="B31891" s="88"/>
      <c r="C31891" s="88"/>
      <c r="D31891" s="88"/>
      <c r="E31891" s="88"/>
      <c r="F31891" s="88"/>
      <c r="G31891" s="88"/>
      <c r="H31891" s="88"/>
      <c r="I31891" s="88"/>
      <c r="J31891" s="88"/>
      <c r="K31891" s="88"/>
    </row>
    <row r="31892" spans="2:11" hidden="1" x14ac:dyDescent="0.2">
      <c r="B31892" s="88"/>
      <c r="C31892" s="88"/>
      <c r="D31892" s="88"/>
      <c r="E31892" s="88"/>
      <c r="F31892" s="88"/>
      <c r="G31892" s="88"/>
      <c r="H31892" s="88"/>
      <c r="I31892" s="88"/>
      <c r="J31892" s="88"/>
      <c r="K31892" s="88"/>
    </row>
    <row r="31893" spans="2:11" hidden="1" x14ac:dyDescent="0.2">
      <c r="B31893" s="88"/>
      <c r="C31893" s="88"/>
      <c r="D31893" s="88"/>
      <c r="E31893" s="88"/>
      <c r="F31893" s="88"/>
      <c r="G31893" s="88"/>
      <c r="H31893" s="88"/>
      <c r="I31893" s="88"/>
      <c r="J31893" s="88"/>
      <c r="K31893" s="88"/>
    </row>
    <row r="31894" spans="2:11" hidden="1" x14ac:dyDescent="0.2">
      <c r="B31894" s="88"/>
      <c r="C31894" s="88"/>
      <c r="D31894" s="88"/>
      <c r="E31894" s="88"/>
      <c r="F31894" s="88"/>
      <c r="G31894" s="88"/>
      <c r="H31894" s="88"/>
      <c r="I31894" s="88"/>
      <c r="J31894" s="88"/>
      <c r="K31894" s="88"/>
    </row>
    <row r="31895" spans="2:11" hidden="1" x14ac:dyDescent="0.2">
      <c r="B31895" s="88"/>
      <c r="C31895" s="88"/>
      <c r="D31895" s="88"/>
      <c r="E31895" s="88"/>
      <c r="F31895" s="88"/>
      <c r="G31895" s="88"/>
      <c r="H31895" s="88"/>
      <c r="I31895" s="88"/>
      <c r="J31895" s="88"/>
      <c r="K31895" s="88"/>
    </row>
    <row r="31896" spans="2:11" hidden="1" x14ac:dyDescent="0.2">
      <c r="B31896" s="88"/>
      <c r="C31896" s="88"/>
      <c r="D31896" s="88"/>
      <c r="E31896" s="88"/>
      <c r="F31896" s="88"/>
      <c r="G31896" s="88"/>
      <c r="H31896" s="88"/>
      <c r="I31896" s="88"/>
      <c r="J31896" s="88"/>
      <c r="K31896" s="88"/>
    </row>
    <row r="31897" spans="2:11" hidden="1" x14ac:dyDescent="0.2">
      <c r="B31897" s="88"/>
      <c r="C31897" s="88"/>
      <c r="D31897" s="88"/>
      <c r="E31897" s="88"/>
      <c r="F31897" s="88"/>
      <c r="G31897" s="88"/>
      <c r="H31897" s="88"/>
      <c r="I31897" s="88"/>
      <c r="J31897" s="88"/>
      <c r="K31897" s="88"/>
    </row>
    <row r="31898" spans="2:11" hidden="1" x14ac:dyDescent="0.2">
      <c r="B31898" s="88"/>
      <c r="C31898" s="88"/>
      <c r="D31898" s="88"/>
      <c r="E31898" s="88"/>
      <c r="F31898" s="88"/>
      <c r="G31898" s="88"/>
      <c r="H31898" s="88"/>
      <c r="I31898" s="88"/>
      <c r="J31898" s="88"/>
      <c r="K31898" s="88"/>
    </row>
    <row r="31899" spans="2:11" hidden="1" x14ac:dyDescent="0.2">
      <c r="B31899" s="88"/>
      <c r="C31899" s="88"/>
      <c r="D31899" s="88"/>
      <c r="E31899" s="88"/>
      <c r="F31899" s="88"/>
      <c r="G31899" s="88"/>
      <c r="H31899" s="88"/>
      <c r="I31899" s="88"/>
      <c r="J31899" s="88"/>
      <c r="K31899" s="88"/>
    </row>
    <row r="31900" spans="2:11" hidden="1" x14ac:dyDescent="0.2">
      <c r="B31900" s="88"/>
      <c r="C31900" s="88"/>
      <c r="D31900" s="88"/>
      <c r="E31900" s="88"/>
      <c r="F31900" s="88"/>
      <c r="G31900" s="88"/>
      <c r="H31900" s="88"/>
      <c r="I31900" s="88"/>
      <c r="J31900" s="88"/>
      <c r="K31900" s="88"/>
    </row>
    <row r="31901" spans="2:11" hidden="1" x14ac:dyDescent="0.2">
      <c r="B31901" s="88"/>
      <c r="C31901" s="88"/>
      <c r="D31901" s="88"/>
      <c r="E31901" s="88"/>
      <c r="F31901" s="88"/>
      <c r="G31901" s="88"/>
      <c r="H31901" s="88"/>
      <c r="I31901" s="88"/>
      <c r="J31901" s="88"/>
      <c r="K31901" s="88"/>
    </row>
    <row r="31902" spans="2:11" hidden="1" x14ac:dyDescent="0.2">
      <c r="B31902" s="88"/>
      <c r="C31902" s="88"/>
      <c r="D31902" s="88"/>
      <c r="E31902" s="88"/>
      <c r="F31902" s="88"/>
      <c r="G31902" s="88"/>
      <c r="H31902" s="88"/>
      <c r="I31902" s="88"/>
      <c r="J31902" s="88"/>
      <c r="K31902" s="88"/>
    </row>
    <row r="31903" spans="2:11" hidden="1" x14ac:dyDescent="0.2">
      <c r="B31903" s="88"/>
      <c r="C31903" s="88"/>
      <c r="D31903" s="88"/>
      <c r="E31903" s="88"/>
      <c r="F31903" s="88"/>
      <c r="G31903" s="88"/>
      <c r="H31903" s="88"/>
      <c r="I31903" s="88"/>
      <c r="J31903" s="88"/>
      <c r="K31903" s="88"/>
    </row>
    <row r="31904" spans="2:11" hidden="1" x14ac:dyDescent="0.2">
      <c r="B31904" s="88"/>
      <c r="C31904" s="88"/>
      <c r="D31904" s="88"/>
      <c r="E31904" s="88"/>
      <c r="F31904" s="88"/>
      <c r="G31904" s="88"/>
      <c r="H31904" s="88"/>
      <c r="I31904" s="88"/>
      <c r="J31904" s="88"/>
      <c r="K31904" s="88"/>
    </row>
    <row r="31905" spans="2:11" hidden="1" x14ac:dyDescent="0.2">
      <c r="B31905" s="88"/>
      <c r="C31905" s="88"/>
      <c r="D31905" s="88"/>
      <c r="E31905" s="88"/>
      <c r="F31905" s="88"/>
      <c r="G31905" s="88"/>
      <c r="H31905" s="88"/>
      <c r="I31905" s="88"/>
      <c r="J31905" s="88"/>
      <c r="K31905" s="88"/>
    </row>
    <row r="31906" spans="2:11" hidden="1" x14ac:dyDescent="0.2">
      <c r="B31906" s="88"/>
      <c r="C31906" s="88"/>
      <c r="D31906" s="88"/>
      <c r="E31906" s="88"/>
      <c r="F31906" s="88"/>
      <c r="G31906" s="88"/>
      <c r="H31906" s="88"/>
      <c r="I31906" s="88"/>
      <c r="J31906" s="88"/>
      <c r="K31906" s="88"/>
    </row>
    <row r="31907" spans="2:11" hidden="1" x14ac:dyDescent="0.2">
      <c r="B31907" s="88"/>
      <c r="C31907" s="88"/>
      <c r="D31907" s="88"/>
      <c r="E31907" s="88"/>
      <c r="F31907" s="88"/>
      <c r="G31907" s="88"/>
      <c r="H31907" s="88"/>
      <c r="I31907" s="88"/>
      <c r="J31907" s="88"/>
      <c r="K31907" s="88"/>
    </row>
    <row r="31908" spans="2:11" hidden="1" x14ac:dyDescent="0.2">
      <c r="B31908" s="88"/>
      <c r="C31908" s="88"/>
      <c r="D31908" s="88"/>
      <c r="E31908" s="88"/>
      <c r="F31908" s="88"/>
      <c r="G31908" s="88"/>
      <c r="H31908" s="88"/>
      <c r="I31908" s="88"/>
      <c r="J31908" s="88"/>
      <c r="K31908" s="88"/>
    </row>
    <row r="31909" spans="2:11" hidden="1" x14ac:dyDescent="0.2">
      <c r="B31909" s="88"/>
      <c r="C31909" s="88"/>
      <c r="D31909" s="88"/>
      <c r="E31909" s="88"/>
      <c r="F31909" s="88"/>
      <c r="G31909" s="88"/>
      <c r="H31909" s="88"/>
      <c r="I31909" s="88"/>
      <c r="J31909" s="88"/>
      <c r="K31909" s="88"/>
    </row>
    <row r="31910" spans="2:11" hidden="1" x14ac:dyDescent="0.2">
      <c r="B31910" s="88"/>
      <c r="C31910" s="88"/>
      <c r="D31910" s="88"/>
      <c r="E31910" s="88"/>
      <c r="F31910" s="88"/>
      <c r="G31910" s="88"/>
      <c r="H31910" s="88"/>
      <c r="I31910" s="88"/>
      <c r="J31910" s="88"/>
      <c r="K31910" s="88"/>
    </row>
    <row r="31911" spans="2:11" hidden="1" x14ac:dyDescent="0.2">
      <c r="B31911" s="88"/>
      <c r="C31911" s="88"/>
      <c r="D31911" s="88"/>
      <c r="E31911" s="88"/>
      <c r="F31911" s="88"/>
      <c r="G31911" s="88"/>
      <c r="H31911" s="88"/>
      <c r="I31911" s="88"/>
      <c r="J31911" s="88"/>
      <c r="K31911" s="88"/>
    </row>
    <row r="31912" spans="2:11" hidden="1" x14ac:dyDescent="0.2">
      <c r="B31912" s="88"/>
      <c r="C31912" s="88"/>
      <c r="D31912" s="88"/>
      <c r="E31912" s="88"/>
      <c r="F31912" s="88"/>
      <c r="G31912" s="88"/>
      <c r="H31912" s="88"/>
      <c r="I31912" s="88"/>
      <c r="J31912" s="88"/>
      <c r="K31912" s="88"/>
    </row>
    <row r="31913" spans="2:11" hidden="1" x14ac:dyDescent="0.2">
      <c r="B31913" s="88"/>
      <c r="C31913" s="88"/>
      <c r="D31913" s="88"/>
      <c r="E31913" s="88"/>
      <c r="F31913" s="88"/>
      <c r="G31913" s="88"/>
      <c r="H31913" s="88"/>
      <c r="I31913" s="88"/>
      <c r="J31913" s="88"/>
      <c r="K31913" s="88"/>
    </row>
    <row r="31914" spans="2:11" hidden="1" x14ac:dyDescent="0.2">
      <c r="B31914" s="88"/>
      <c r="C31914" s="88"/>
      <c r="D31914" s="88"/>
      <c r="E31914" s="88"/>
      <c r="F31914" s="88"/>
      <c r="G31914" s="88"/>
      <c r="H31914" s="88"/>
      <c r="I31914" s="88"/>
      <c r="J31914" s="88"/>
      <c r="K31914" s="88"/>
    </row>
    <row r="31915" spans="2:11" hidden="1" x14ac:dyDescent="0.2">
      <c r="B31915" s="88"/>
      <c r="C31915" s="88"/>
      <c r="D31915" s="88"/>
      <c r="E31915" s="88"/>
      <c r="F31915" s="88"/>
      <c r="G31915" s="88"/>
      <c r="H31915" s="88"/>
      <c r="I31915" s="88"/>
      <c r="J31915" s="88"/>
      <c r="K31915" s="88"/>
    </row>
    <row r="31916" spans="2:11" hidden="1" x14ac:dyDescent="0.2">
      <c r="B31916" s="88"/>
      <c r="C31916" s="88"/>
      <c r="D31916" s="88"/>
      <c r="E31916" s="88"/>
      <c r="F31916" s="88"/>
      <c r="G31916" s="88"/>
      <c r="H31916" s="88"/>
      <c r="I31916" s="88"/>
      <c r="J31916" s="88"/>
      <c r="K31916" s="88"/>
    </row>
    <row r="31917" spans="2:11" hidden="1" x14ac:dyDescent="0.2">
      <c r="B31917" s="88"/>
      <c r="C31917" s="88"/>
      <c r="D31917" s="88"/>
      <c r="E31917" s="88"/>
      <c r="F31917" s="88"/>
      <c r="G31917" s="88"/>
      <c r="H31917" s="88"/>
      <c r="I31917" s="88"/>
      <c r="J31917" s="88"/>
      <c r="K31917" s="88"/>
    </row>
    <row r="31918" spans="2:11" hidden="1" x14ac:dyDescent="0.2">
      <c r="B31918" s="88"/>
      <c r="C31918" s="88"/>
      <c r="D31918" s="88"/>
      <c r="E31918" s="88"/>
      <c r="F31918" s="88"/>
      <c r="G31918" s="88"/>
      <c r="H31918" s="88"/>
      <c r="I31918" s="88"/>
      <c r="J31918" s="88"/>
      <c r="K31918" s="88"/>
    </row>
    <row r="31919" spans="2:11" hidden="1" x14ac:dyDescent="0.2">
      <c r="B31919" s="88"/>
      <c r="C31919" s="88"/>
      <c r="D31919" s="88"/>
      <c r="E31919" s="88"/>
      <c r="F31919" s="88"/>
      <c r="G31919" s="88"/>
      <c r="H31919" s="88"/>
      <c r="I31919" s="88"/>
      <c r="J31919" s="88"/>
      <c r="K31919" s="88"/>
    </row>
    <row r="31920" spans="2:11" hidden="1" x14ac:dyDescent="0.2">
      <c r="B31920" s="88"/>
      <c r="C31920" s="88"/>
      <c r="D31920" s="88"/>
      <c r="E31920" s="88"/>
      <c r="F31920" s="88"/>
      <c r="G31920" s="88"/>
      <c r="H31920" s="88"/>
      <c r="I31920" s="88"/>
      <c r="J31920" s="88"/>
      <c r="K31920" s="88"/>
    </row>
    <row r="31921" spans="2:11" hidden="1" x14ac:dyDescent="0.2">
      <c r="B31921" s="88"/>
      <c r="C31921" s="88"/>
      <c r="D31921" s="88"/>
      <c r="E31921" s="88"/>
      <c r="F31921" s="88"/>
      <c r="G31921" s="88"/>
      <c r="H31921" s="88"/>
      <c r="I31921" s="88"/>
      <c r="J31921" s="88"/>
      <c r="K31921" s="88"/>
    </row>
    <row r="31922" spans="2:11" hidden="1" x14ac:dyDescent="0.2">
      <c r="B31922" s="88"/>
      <c r="C31922" s="88"/>
      <c r="D31922" s="88"/>
      <c r="E31922" s="88"/>
      <c r="F31922" s="88"/>
      <c r="G31922" s="88"/>
      <c r="H31922" s="88"/>
      <c r="I31922" s="88"/>
      <c r="J31922" s="88"/>
      <c r="K31922" s="88"/>
    </row>
    <row r="31923" spans="2:11" hidden="1" x14ac:dyDescent="0.2">
      <c r="B31923" s="88"/>
      <c r="C31923" s="88"/>
      <c r="D31923" s="88"/>
      <c r="E31923" s="88"/>
      <c r="F31923" s="88"/>
      <c r="G31923" s="88"/>
      <c r="H31923" s="88"/>
      <c r="I31923" s="88"/>
      <c r="J31923" s="88"/>
      <c r="K31923" s="88"/>
    </row>
    <row r="31924" spans="2:11" hidden="1" x14ac:dyDescent="0.2">
      <c r="B31924" s="88"/>
      <c r="C31924" s="88"/>
      <c r="D31924" s="88"/>
      <c r="E31924" s="88"/>
      <c r="F31924" s="88"/>
      <c r="G31924" s="88"/>
      <c r="H31924" s="88"/>
      <c r="I31924" s="88"/>
      <c r="J31924" s="88"/>
      <c r="K31924" s="88"/>
    </row>
    <row r="31925" spans="2:11" hidden="1" x14ac:dyDescent="0.2">
      <c r="B31925" s="88"/>
      <c r="C31925" s="88"/>
      <c r="D31925" s="88"/>
      <c r="E31925" s="88"/>
      <c r="F31925" s="88"/>
      <c r="G31925" s="88"/>
      <c r="H31925" s="88"/>
      <c r="I31925" s="88"/>
      <c r="J31925" s="88"/>
      <c r="K31925" s="88"/>
    </row>
    <row r="31926" spans="2:11" hidden="1" x14ac:dyDescent="0.2">
      <c r="B31926" s="88"/>
      <c r="C31926" s="88"/>
      <c r="D31926" s="88"/>
      <c r="E31926" s="88"/>
      <c r="F31926" s="88"/>
      <c r="G31926" s="88"/>
      <c r="H31926" s="88"/>
      <c r="I31926" s="88"/>
      <c r="J31926" s="88"/>
      <c r="K31926" s="88"/>
    </row>
    <row r="31927" spans="2:11" hidden="1" x14ac:dyDescent="0.2">
      <c r="B31927" s="88"/>
      <c r="C31927" s="88"/>
      <c r="D31927" s="88"/>
      <c r="E31927" s="88"/>
      <c r="F31927" s="88"/>
      <c r="G31927" s="88"/>
      <c r="H31927" s="88"/>
      <c r="I31927" s="88"/>
      <c r="J31927" s="88"/>
      <c r="K31927" s="88"/>
    </row>
    <row r="31928" spans="2:11" hidden="1" x14ac:dyDescent="0.2">
      <c r="B31928" s="88"/>
      <c r="C31928" s="88"/>
      <c r="D31928" s="88"/>
      <c r="E31928" s="88"/>
      <c r="F31928" s="88"/>
      <c r="G31928" s="88"/>
      <c r="H31928" s="88"/>
      <c r="I31928" s="88"/>
      <c r="J31928" s="88"/>
      <c r="K31928" s="88"/>
    </row>
    <row r="31929" spans="2:11" hidden="1" x14ac:dyDescent="0.2">
      <c r="B31929" s="88"/>
      <c r="C31929" s="88"/>
      <c r="D31929" s="88"/>
      <c r="E31929" s="88"/>
      <c r="F31929" s="88"/>
      <c r="G31929" s="88"/>
      <c r="H31929" s="88"/>
      <c r="I31929" s="88"/>
      <c r="J31929" s="88"/>
      <c r="K31929" s="88"/>
    </row>
    <row r="31930" spans="2:11" hidden="1" x14ac:dyDescent="0.2">
      <c r="B31930" s="88"/>
      <c r="C31930" s="88"/>
      <c r="D31930" s="88"/>
      <c r="E31930" s="88"/>
      <c r="F31930" s="88"/>
      <c r="G31930" s="88"/>
      <c r="H31930" s="88"/>
      <c r="I31930" s="88"/>
      <c r="J31930" s="88"/>
      <c r="K31930" s="88"/>
    </row>
    <row r="31931" spans="2:11" hidden="1" x14ac:dyDescent="0.2">
      <c r="B31931" s="88"/>
      <c r="C31931" s="88"/>
      <c r="D31931" s="88"/>
      <c r="E31931" s="88"/>
      <c r="F31931" s="88"/>
      <c r="G31931" s="88"/>
      <c r="H31931" s="88"/>
      <c r="I31931" s="88"/>
      <c r="J31931" s="88"/>
      <c r="K31931" s="88"/>
    </row>
    <row r="31932" spans="2:11" hidden="1" x14ac:dyDescent="0.2">
      <c r="B31932" s="88"/>
      <c r="C31932" s="88"/>
      <c r="D31932" s="88"/>
      <c r="E31932" s="88"/>
      <c r="F31932" s="88"/>
      <c r="G31932" s="88"/>
      <c r="H31932" s="88"/>
      <c r="I31932" s="88"/>
      <c r="J31932" s="88"/>
      <c r="K31932" s="88"/>
    </row>
    <row r="31933" spans="2:11" hidden="1" x14ac:dyDescent="0.2">
      <c r="B31933" s="88"/>
      <c r="C31933" s="88"/>
      <c r="D31933" s="88"/>
      <c r="E31933" s="88"/>
      <c r="F31933" s="88"/>
      <c r="G31933" s="88"/>
      <c r="H31933" s="88"/>
      <c r="I31933" s="88"/>
      <c r="J31933" s="88"/>
      <c r="K31933" s="88"/>
    </row>
    <row r="31934" spans="2:11" hidden="1" x14ac:dyDescent="0.2">
      <c r="B31934" s="88"/>
      <c r="C31934" s="88"/>
      <c r="D31934" s="88"/>
      <c r="E31934" s="88"/>
      <c r="F31934" s="88"/>
      <c r="G31934" s="88"/>
      <c r="H31934" s="88"/>
      <c r="I31934" s="88"/>
      <c r="J31934" s="88"/>
      <c r="K31934" s="88"/>
    </row>
    <row r="31935" spans="2:11" hidden="1" x14ac:dyDescent="0.2">
      <c r="B31935" s="88"/>
      <c r="C31935" s="88"/>
      <c r="D31935" s="88"/>
      <c r="E31935" s="88"/>
      <c r="F31935" s="88"/>
      <c r="G31935" s="88"/>
      <c r="H31935" s="88"/>
      <c r="I31935" s="88"/>
      <c r="J31935" s="88"/>
      <c r="K31935" s="88"/>
    </row>
    <row r="31936" spans="2:11" hidden="1" x14ac:dyDescent="0.2">
      <c r="B31936" s="88"/>
      <c r="C31936" s="88"/>
      <c r="D31936" s="88"/>
      <c r="E31936" s="88"/>
      <c r="F31936" s="88"/>
      <c r="G31936" s="88"/>
      <c r="H31936" s="88"/>
      <c r="I31936" s="88"/>
      <c r="J31936" s="88"/>
      <c r="K31936" s="88"/>
    </row>
    <row r="31937" spans="2:11" hidden="1" x14ac:dyDescent="0.2">
      <c r="B31937" s="88"/>
      <c r="C31937" s="88"/>
      <c r="D31937" s="88"/>
      <c r="E31937" s="88"/>
      <c r="F31937" s="88"/>
      <c r="G31937" s="88"/>
      <c r="H31937" s="88"/>
      <c r="I31937" s="88"/>
      <c r="J31937" s="88"/>
      <c r="K31937" s="88"/>
    </row>
    <row r="31938" spans="2:11" hidden="1" x14ac:dyDescent="0.2">
      <c r="B31938" s="88"/>
      <c r="C31938" s="88"/>
      <c r="D31938" s="88"/>
      <c r="E31938" s="88"/>
      <c r="F31938" s="88"/>
      <c r="G31938" s="88"/>
      <c r="H31938" s="88"/>
      <c r="I31938" s="88"/>
      <c r="J31938" s="88"/>
      <c r="K31938" s="88"/>
    </row>
    <row r="31939" spans="2:11" hidden="1" x14ac:dyDescent="0.2">
      <c r="B31939" s="88"/>
      <c r="C31939" s="88"/>
      <c r="D31939" s="88"/>
      <c r="E31939" s="88"/>
      <c r="F31939" s="88"/>
      <c r="G31939" s="88"/>
      <c r="H31939" s="88"/>
      <c r="I31939" s="88"/>
      <c r="J31939" s="88"/>
      <c r="K31939" s="88"/>
    </row>
    <row r="31940" spans="2:11" hidden="1" x14ac:dyDescent="0.2">
      <c r="B31940" s="88"/>
      <c r="C31940" s="88"/>
      <c r="D31940" s="88"/>
      <c r="E31940" s="88"/>
      <c r="F31940" s="88"/>
      <c r="G31940" s="88"/>
      <c r="H31940" s="88"/>
      <c r="I31940" s="88"/>
      <c r="J31940" s="88"/>
      <c r="K31940" s="88"/>
    </row>
    <row r="31941" spans="2:11" hidden="1" x14ac:dyDescent="0.2">
      <c r="B31941" s="88"/>
      <c r="C31941" s="88"/>
      <c r="D31941" s="88"/>
      <c r="E31941" s="88"/>
      <c r="F31941" s="88"/>
      <c r="G31941" s="88"/>
      <c r="H31941" s="88"/>
      <c r="I31941" s="88"/>
      <c r="J31941" s="88"/>
      <c r="K31941" s="88"/>
    </row>
    <row r="31942" spans="2:11" hidden="1" x14ac:dyDescent="0.2">
      <c r="B31942" s="88"/>
      <c r="C31942" s="88"/>
      <c r="D31942" s="88"/>
      <c r="E31942" s="88"/>
      <c r="F31942" s="88"/>
      <c r="G31942" s="88"/>
      <c r="H31942" s="88"/>
      <c r="I31942" s="88"/>
      <c r="J31942" s="88"/>
      <c r="K31942" s="88"/>
    </row>
    <row r="31943" spans="2:11" hidden="1" x14ac:dyDescent="0.2">
      <c r="B31943" s="88"/>
      <c r="C31943" s="88"/>
      <c r="D31943" s="88"/>
      <c r="E31943" s="88"/>
      <c r="F31943" s="88"/>
      <c r="G31943" s="88"/>
      <c r="H31943" s="88"/>
      <c r="I31943" s="88"/>
      <c r="J31943" s="88"/>
      <c r="K31943" s="88"/>
    </row>
    <row r="31944" spans="2:11" hidden="1" x14ac:dyDescent="0.2">
      <c r="B31944" s="88"/>
      <c r="C31944" s="88"/>
      <c r="D31944" s="88"/>
      <c r="E31944" s="88"/>
      <c r="F31944" s="88"/>
      <c r="G31944" s="88"/>
      <c r="H31944" s="88"/>
      <c r="I31944" s="88"/>
      <c r="J31944" s="88"/>
      <c r="K31944" s="88"/>
    </row>
    <row r="31945" spans="2:11" hidden="1" x14ac:dyDescent="0.2">
      <c r="B31945" s="88"/>
      <c r="C31945" s="88"/>
      <c r="D31945" s="88"/>
      <c r="E31945" s="88"/>
      <c r="F31945" s="88"/>
      <c r="G31945" s="88"/>
      <c r="H31945" s="88"/>
      <c r="I31945" s="88"/>
      <c r="J31945" s="88"/>
      <c r="K31945" s="88"/>
    </row>
    <row r="31946" spans="2:11" hidden="1" x14ac:dyDescent="0.2">
      <c r="B31946" s="88"/>
      <c r="C31946" s="88"/>
      <c r="D31946" s="88"/>
      <c r="E31946" s="88"/>
      <c r="F31946" s="88"/>
      <c r="G31946" s="88"/>
      <c r="H31946" s="88"/>
      <c r="I31946" s="88"/>
      <c r="J31946" s="88"/>
      <c r="K31946" s="88"/>
    </row>
    <row r="31947" spans="2:11" hidden="1" x14ac:dyDescent="0.2">
      <c r="B31947" s="88"/>
      <c r="C31947" s="88"/>
      <c r="D31947" s="88"/>
      <c r="E31947" s="88"/>
      <c r="F31947" s="88"/>
      <c r="G31947" s="88"/>
      <c r="H31947" s="88"/>
      <c r="I31947" s="88"/>
      <c r="J31947" s="88"/>
      <c r="K31947" s="88"/>
    </row>
    <row r="31948" spans="2:11" hidden="1" x14ac:dyDescent="0.2">
      <c r="B31948" s="88"/>
      <c r="C31948" s="88"/>
      <c r="D31948" s="88"/>
      <c r="E31948" s="88"/>
      <c r="F31948" s="88"/>
      <c r="G31948" s="88"/>
      <c r="H31948" s="88"/>
      <c r="I31948" s="88"/>
      <c r="J31948" s="88"/>
      <c r="K31948" s="88"/>
    </row>
    <row r="31949" spans="2:11" hidden="1" x14ac:dyDescent="0.2">
      <c r="B31949" s="88"/>
      <c r="C31949" s="88"/>
      <c r="D31949" s="88"/>
      <c r="E31949" s="88"/>
      <c r="F31949" s="88"/>
      <c r="G31949" s="88"/>
      <c r="H31949" s="88"/>
      <c r="I31949" s="88"/>
      <c r="J31949" s="88"/>
      <c r="K31949" s="88"/>
    </row>
    <row r="31950" spans="2:11" hidden="1" x14ac:dyDescent="0.2">
      <c r="B31950" s="88"/>
      <c r="C31950" s="88"/>
      <c r="D31950" s="88"/>
      <c r="E31950" s="88"/>
      <c r="F31950" s="88"/>
      <c r="G31950" s="88"/>
      <c r="H31950" s="88"/>
      <c r="I31950" s="88"/>
      <c r="J31950" s="88"/>
      <c r="K31950" s="88"/>
    </row>
    <row r="31951" spans="2:11" hidden="1" x14ac:dyDescent="0.2">
      <c r="B31951" s="88"/>
      <c r="C31951" s="88"/>
      <c r="D31951" s="88"/>
      <c r="E31951" s="88"/>
      <c r="F31951" s="88"/>
      <c r="G31951" s="88"/>
      <c r="H31951" s="88"/>
      <c r="I31951" s="88"/>
      <c r="J31951" s="88"/>
      <c r="K31951" s="88"/>
    </row>
    <row r="31952" spans="2:11" hidden="1" x14ac:dyDescent="0.2">
      <c r="B31952" s="88"/>
      <c r="C31952" s="88"/>
      <c r="D31952" s="88"/>
      <c r="E31952" s="88"/>
      <c r="F31952" s="88"/>
      <c r="G31952" s="88"/>
      <c r="H31952" s="88"/>
      <c r="I31952" s="88"/>
      <c r="J31952" s="88"/>
      <c r="K31952" s="88"/>
    </row>
    <row r="31953" spans="2:11" hidden="1" x14ac:dyDescent="0.2">
      <c r="B31953" s="88"/>
      <c r="C31953" s="88"/>
      <c r="D31953" s="88"/>
      <c r="E31953" s="88"/>
      <c r="F31953" s="88"/>
      <c r="G31953" s="88"/>
      <c r="H31953" s="88"/>
      <c r="I31953" s="88"/>
      <c r="J31953" s="88"/>
      <c r="K31953" s="88"/>
    </row>
    <row r="31954" spans="2:11" hidden="1" x14ac:dyDescent="0.2">
      <c r="B31954" s="88"/>
      <c r="C31954" s="88"/>
      <c r="D31954" s="88"/>
      <c r="E31954" s="88"/>
      <c r="F31954" s="88"/>
      <c r="G31954" s="88"/>
      <c r="H31954" s="88"/>
      <c r="I31954" s="88"/>
      <c r="J31954" s="88"/>
      <c r="K31954" s="88"/>
    </row>
    <row r="31955" spans="2:11" hidden="1" x14ac:dyDescent="0.2">
      <c r="B31955" s="88"/>
      <c r="C31955" s="88"/>
      <c r="D31955" s="88"/>
      <c r="E31955" s="88"/>
      <c r="F31955" s="88"/>
      <c r="G31955" s="88"/>
      <c r="H31955" s="88"/>
      <c r="I31955" s="88"/>
      <c r="J31955" s="88"/>
      <c r="K31955" s="88"/>
    </row>
    <row r="31956" spans="2:11" hidden="1" x14ac:dyDescent="0.2">
      <c r="B31956" s="88"/>
      <c r="C31956" s="88"/>
      <c r="D31956" s="88"/>
      <c r="E31956" s="88"/>
      <c r="F31956" s="88"/>
      <c r="G31956" s="88"/>
      <c r="H31956" s="88"/>
      <c r="I31956" s="88"/>
      <c r="J31956" s="88"/>
      <c r="K31956" s="88"/>
    </row>
    <row r="31957" spans="2:11" hidden="1" x14ac:dyDescent="0.2">
      <c r="B31957" s="88"/>
      <c r="C31957" s="88"/>
      <c r="D31957" s="88"/>
      <c r="E31957" s="88"/>
      <c r="F31957" s="88"/>
      <c r="G31957" s="88"/>
      <c r="H31957" s="88"/>
      <c r="I31957" s="88"/>
      <c r="J31957" s="88"/>
      <c r="K31957" s="88"/>
    </row>
    <row r="31958" spans="2:11" hidden="1" x14ac:dyDescent="0.2">
      <c r="B31958" s="88"/>
      <c r="C31958" s="88"/>
      <c r="D31958" s="88"/>
      <c r="E31958" s="88"/>
      <c r="F31958" s="88"/>
      <c r="G31958" s="88"/>
      <c r="H31958" s="88"/>
      <c r="I31958" s="88"/>
      <c r="J31958" s="88"/>
      <c r="K31958" s="88"/>
    </row>
    <row r="31959" spans="2:11" hidden="1" x14ac:dyDescent="0.2">
      <c r="B31959" s="88"/>
      <c r="C31959" s="88"/>
      <c r="D31959" s="88"/>
      <c r="E31959" s="88"/>
      <c r="F31959" s="88"/>
      <c r="G31959" s="88"/>
      <c r="H31959" s="88"/>
      <c r="I31959" s="88"/>
      <c r="J31959" s="88"/>
      <c r="K31959" s="88"/>
    </row>
    <row r="31960" spans="2:11" hidden="1" x14ac:dyDescent="0.2">
      <c r="B31960" s="88"/>
      <c r="C31960" s="88"/>
      <c r="D31960" s="88"/>
      <c r="E31960" s="88"/>
      <c r="F31960" s="88"/>
      <c r="G31960" s="88"/>
      <c r="H31960" s="88"/>
      <c r="I31960" s="88"/>
      <c r="J31960" s="88"/>
      <c r="K31960" s="88"/>
    </row>
    <row r="31961" spans="2:11" hidden="1" x14ac:dyDescent="0.2">
      <c r="B31961" s="88"/>
      <c r="C31961" s="88"/>
      <c r="D31961" s="88"/>
      <c r="E31961" s="88"/>
      <c r="F31961" s="88"/>
      <c r="G31961" s="88"/>
      <c r="H31961" s="88"/>
      <c r="I31961" s="88"/>
      <c r="J31961" s="88"/>
      <c r="K31961" s="88"/>
    </row>
    <row r="31962" spans="2:11" hidden="1" x14ac:dyDescent="0.2">
      <c r="B31962" s="88"/>
      <c r="C31962" s="88"/>
      <c r="D31962" s="88"/>
      <c r="E31962" s="88"/>
      <c r="F31962" s="88"/>
      <c r="G31962" s="88"/>
      <c r="H31962" s="88"/>
      <c r="I31962" s="88"/>
      <c r="J31962" s="88"/>
      <c r="K31962" s="88"/>
    </row>
    <row r="31963" spans="2:11" hidden="1" x14ac:dyDescent="0.2">
      <c r="B31963" s="88"/>
      <c r="C31963" s="88"/>
      <c r="D31963" s="88"/>
      <c r="E31963" s="88"/>
      <c r="F31963" s="88"/>
      <c r="G31963" s="88"/>
      <c r="H31963" s="88"/>
      <c r="I31963" s="88"/>
      <c r="J31963" s="88"/>
      <c r="K31963" s="88"/>
    </row>
    <row r="31964" spans="2:11" hidden="1" x14ac:dyDescent="0.2">
      <c r="B31964" s="88"/>
      <c r="C31964" s="88"/>
      <c r="D31964" s="88"/>
      <c r="E31964" s="88"/>
      <c r="F31964" s="88"/>
      <c r="G31964" s="88"/>
      <c r="H31964" s="88"/>
      <c r="I31964" s="88"/>
      <c r="J31964" s="88"/>
      <c r="K31964" s="88"/>
    </row>
    <row r="31965" spans="2:11" hidden="1" x14ac:dyDescent="0.2">
      <c r="B31965" s="88"/>
      <c r="C31965" s="88"/>
      <c r="D31965" s="88"/>
      <c r="E31965" s="88"/>
      <c r="F31965" s="88"/>
      <c r="G31965" s="88"/>
      <c r="H31965" s="88"/>
      <c r="I31965" s="88"/>
      <c r="J31965" s="88"/>
      <c r="K31965" s="88"/>
    </row>
    <row r="31966" spans="2:11" hidden="1" x14ac:dyDescent="0.2">
      <c r="B31966" s="88"/>
      <c r="C31966" s="88"/>
      <c r="D31966" s="88"/>
      <c r="E31966" s="88"/>
      <c r="F31966" s="88"/>
      <c r="G31966" s="88"/>
      <c r="H31966" s="88"/>
      <c r="I31966" s="88"/>
      <c r="J31966" s="88"/>
      <c r="K31966" s="88"/>
    </row>
    <row r="31967" spans="2:11" hidden="1" x14ac:dyDescent="0.2">
      <c r="B31967" s="88"/>
      <c r="C31967" s="88"/>
      <c r="D31967" s="88"/>
      <c r="E31967" s="88"/>
      <c r="F31967" s="88"/>
      <c r="G31967" s="88"/>
      <c r="H31967" s="88"/>
      <c r="I31967" s="88"/>
      <c r="J31967" s="88"/>
      <c r="K31967" s="88"/>
    </row>
    <row r="31968" spans="2:11" hidden="1" x14ac:dyDescent="0.2">
      <c r="B31968" s="88"/>
      <c r="C31968" s="88"/>
      <c r="D31968" s="88"/>
      <c r="E31968" s="88"/>
      <c r="F31968" s="88"/>
      <c r="G31968" s="88"/>
      <c r="H31968" s="88"/>
      <c r="I31968" s="88"/>
      <c r="J31968" s="88"/>
      <c r="K31968" s="88"/>
    </row>
    <row r="31969" spans="2:11" hidden="1" x14ac:dyDescent="0.2">
      <c r="B31969" s="88"/>
      <c r="C31969" s="88"/>
      <c r="D31969" s="88"/>
      <c r="E31969" s="88"/>
      <c r="F31969" s="88"/>
      <c r="G31969" s="88"/>
      <c r="H31969" s="88"/>
      <c r="I31969" s="88"/>
      <c r="J31969" s="88"/>
      <c r="K31969" s="88"/>
    </row>
    <row r="31970" spans="2:11" hidden="1" x14ac:dyDescent="0.2">
      <c r="B31970" s="88"/>
      <c r="C31970" s="88"/>
      <c r="D31970" s="88"/>
      <c r="E31970" s="88"/>
      <c r="F31970" s="88"/>
      <c r="G31970" s="88"/>
      <c r="H31970" s="88"/>
      <c r="I31970" s="88"/>
      <c r="J31970" s="88"/>
      <c r="K31970" s="88"/>
    </row>
    <row r="31971" spans="2:11" hidden="1" x14ac:dyDescent="0.2">
      <c r="B31971" s="88"/>
      <c r="C31971" s="88"/>
      <c r="D31971" s="88"/>
      <c r="E31971" s="88"/>
      <c r="F31971" s="88"/>
      <c r="G31971" s="88"/>
      <c r="H31971" s="88"/>
      <c r="I31971" s="88"/>
      <c r="J31971" s="88"/>
      <c r="K31971" s="88"/>
    </row>
    <row r="31972" spans="2:11" hidden="1" x14ac:dyDescent="0.2">
      <c r="B31972" s="88"/>
      <c r="C31972" s="88"/>
      <c r="D31972" s="88"/>
      <c r="E31972" s="88"/>
      <c r="F31972" s="88"/>
      <c r="G31972" s="88"/>
      <c r="H31972" s="88"/>
      <c r="I31972" s="88"/>
      <c r="J31972" s="88"/>
      <c r="K31972" s="88"/>
    </row>
    <row r="31973" spans="2:11" hidden="1" x14ac:dyDescent="0.2">
      <c r="B31973" s="88"/>
      <c r="C31973" s="88"/>
      <c r="D31973" s="88"/>
      <c r="E31973" s="88"/>
      <c r="F31973" s="88"/>
      <c r="G31973" s="88"/>
      <c r="H31973" s="88"/>
      <c r="I31973" s="88"/>
      <c r="J31973" s="88"/>
      <c r="K31973" s="88"/>
    </row>
    <row r="31974" spans="2:11" hidden="1" x14ac:dyDescent="0.2">
      <c r="B31974" s="88"/>
      <c r="C31974" s="88"/>
      <c r="D31974" s="88"/>
      <c r="E31974" s="88"/>
      <c r="F31974" s="88"/>
      <c r="G31974" s="88"/>
      <c r="H31974" s="88"/>
      <c r="I31974" s="88"/>
      <c r="J31974" s="88"/>
      <c r="K31974" s="88"/>
    </row>
    <row r="31975" spans="2:11" hidden="1" x14ac:dyDescent="0.2">
      <c r="B31975" s="88"/>
      <c r="C31975" s="88"/>
      <c r="D31975" s="88"/>
      <c r="E31975" s="88"/>
      <c r="F31975" s="88"/>
      <c r="G31975" s="88"/>
      <c r="H31975" s="88"/>
      <c r="I31975" s="88"/>
      <c r="J31975" s="88"/>
      <c r="K31975" s="88"/>
    </row>
    <row r="31976" spans="2:11" hidden="1" x14ac:dyDescent="0.2">
      <c r="B31976" s="88"/>
      <c r="C31976" s="88"/>
      <c r="D31976" s="88"/>
      <c r="E31976" s="88"/>
      <c r="F31976" s="88"/>
      <c r="G31976" s="88"/>
      <c r="H31976" s="88"/>
      <c r="I31976" s="88"/>
      <c r="J31976" s="88"/>
      <c r="K31976" s="88"/>
    </row>
    <row r="31977" spans="2:11" hidden="1" x14ac:dyDescent="0.2">
      <c r="B31977" s="88"/>
      <c r="C31977" s="88"/>
      <c r="D31977" s="88"/>
      <c r="E31977" s="88"/>
      <c r="F31977" s="88"/>
      <c r="G31977" s="88"/>
      <c r="H31977" s="88"/>
      <c r="I31977" s="88"/>
      <c r="J31977" s="88"/>
      <c r="K31977" s="88"/>
    </row>
    <row r="31978" spans="2:11" hidden="1" x14ac:dyDescent="0.2">
      <c r="B31978" s="88"/>
      <c r="C31978" s="88"/>
      <c r="D31978" s="88"/>
      <c r="E31978" s="88"/>
      <c r="F31978" s="88"/>
      <c r="G31978" s="88"/>
      <c r="H31978" s="88"/>
      <c r="I31978" s="88"/>
      <c r="J31978" s="88"/>
      <c r="K31978" s="88"/>
    </row>
    <row r="31979" spans="2:11" hidden="1" x14ac:dyDescent="0.2">
      <c r="B31979" s="88"/>
      <c r="C31979" s="88"/>
      <c r="D31979" s="88"/>
      <c r="E31979" s="88"/>
      <c r="F31979" s="88"/>
      <c r="G31979" s="88"/>
      <c r="H31979" s="88"/>
      <c r="I31979" s="88"/>
      <c r="J31979" s="88"/>
      <c r="K31979" s="88"/>
    </row>
    <row r="31980" spans="2:11" hidden="1" x14ac:dyDescent="0.2">
      <c r="B31980" s="88"/>
      <c r="C31980" s="88"/>
      <c r="D31980" s="88"/>
      <c r="E31980" s="88"/>
      <c r="F31980" s="88"/>
      <c r="G31980" s="88"/>
      <c r="H31980" s="88"/>
      <c r="I31980" s="88"/>
      <c r="J31980" s="88"/>
      <c r="K31980" s="88"/>
    </row>
    <row r="31981" spans="2:11" hidden="1" x14ac:dyDescent="0.2">
      <c r="B31981" s="88"/>
      <c r="C31981" s="88"/>
      <c r="D31981" s="88"/>
      <c r="E31981" s="88"/>
      <c r="F31981" s="88"/>
      <c r="G31981" s="88"/>
      <c r="H31981" s="88"/>
      <c r="I31981" s="88"/>
      <c r="J31981" s="88"/>
      <c r="K31981" s="88"/>
    </row>
    <row r="31982" spans="2:11" hidden="1" x14ac:dyDescent="0.2">
      <c r="B31982" s="88"/>
      <c r="C31982" s="88"/>
      <c r="D31982" s="88"/>
      <c r="E31982" s="88"/>
      <c r="F31982" s="88"/>
      <c r="G31982" s="88"/>
      <c r="H31982" s="88"/>
      <c r="I31982" s="88"/>
      <c r="J31982" s="88"/>
      <c r="K31982" s="88"/>
    </row>
    <row r="31983" spans="2:11" hidden="1" x14ac:dyDescent="0.2">
      <c r="B31983" s="88"/>
      <c r="C31983" s="88"/>
      <c r="D31983" s="88"/>
      <c r="E31983" s="88"/>
      <c r="F31983" s="88"/>
      <c r="G31983" s="88"/>
      <c r="H31983" s="88"/>
      <c r="I31983" s="88"/>
      <c r="J31983" s="88"/>
      <c r="K31983" s="88"/>
    </row>
    <row r="31984" spans="2:11" hidden="1" x14ac:dyDescent="0.2">
      <c r="B31984" s="88"/>
      <c r="C31984" s="88"/>
      <c r="D31984" s="88"/>
      <c r="E31984" s="88"/>
      <c r="F31984" s="88"/>
      <c r="G31984" s="88"/>
      <c r="H31984" s="88"/>
      <c r="I31984" s="88"/>
      <c r="J31984" s="88"/>
      <c r="K31984" s="88"/>
    </row>
    <row r="31985" spans="2:11" hidden="1" x14ac:dyDescent="0.2">
      <c r="B31985" s="88"/>
      <c r="C31985" s="88"/>
      <c r="D31985" s="88"/>
      <c r="E31985" s="88"/>
      <c r="F31985" s="88"/>
      <c r="G31985" s="88"/>
      <c r="H31985" s="88"/>
      <c r="I31985" s="88"/>
      <c r="J31985" s="88"/>
      <c r="K31985" s="88"/>
    </row>
    <row r="31986" spans="2:11" hidden="1" x14ac:dyDescent="0.2">
      <c r="B31986" s="88"/>
      <c r="C31986" s="88"/>
      <c r="D31986" s="88"/>
      <c r="E31986" s="88"/>
      <c r="F31986" s="88"/>
      <c r="G31986" s="88"/>
      <c r="H31986" s="88"/>
      <c r="I31986" s="88"/>
      <c r="J31986" s="88"/>
      <c r="K31986" s="88"/>
    </row>
    <row r="31987" spans="2:11" hidden="1" x14ac:dyDescent="0.2">
      <c r="B31987" s="88"/>
      <c r="C31987" s="88"/>
      <c r="D31987" s="88"/>
      <c r="E31987" s="88"/>
      <c r="F31987" s="88"/>
      <c r="G31987" s="88"/>
      <c r="H31987" s="88"/>
      <c r="I31987" s="88"/>
      <c r="J31987" s="88"/>
      <c r="K31987" s="88"/>
    </row>
    <row r="31988" spans="2:11" hidden="1" x14ac:dyDescent="0.2">
      <c r="B31988" s="88"/>
      <c r="C31988" s="88"/>
      <c r="D31988" s="88"/>
      <c r="E31988" s="88"/>
      <c r="F31988" s="88"/>
      <c r="G31988" s="88"/>
      <c r="H31988" s="88"/>
      <c r="I31988" s="88"/>
      <c r="J31988" s="88"/>
      <c r="K31988" s="88"/>
    </row>
    <row r="31989" spans="2:11" hidden="1" x14ac:dyDescent="0.2">
      <c r="B31989" s="88"/>
      <c r="C31989" s="88"/>
      <c r="D31989" s="88"/>
      <c r="E31989" s="88"/>
      <c r="F31989" s="88"/>
      <c r="G31989" s="88"/>
      <c r="H31989" s="88"/>
      <c r="I31989" s="88"/>
      <c r="J31989" s="88"/>
      <c r="K31989" s="88"/>
    </row>
    <row r="31990" spans="2:11" hidden="1" x14ac:dyDescent="0.2">
      <c r="B31990" s="88"/>
      <c r="C31990" s="88"/>
      <c r="D31990" s="88"/>
      <c r="E31990" s="88"/>
      <c r="F31990" s="88"/>
      <c r="G31990" s="88"/>
      <c r="H31990" s="88"/>
      <c r="I31990" s="88"/>
      <c r="J31990" s="88"/>
      <c r="K31990" s="88"/>
    </row>
    <row r="31991" spans="2:11" hidden="1" x14ac:dyDescent="0.2">
      <c r="B31991" s="88"/>
      <c r="C31991" s="88"/>
      <c r="D31991" s="88"/>
      <c r="E31991" s="88"/>
      <c r="F31991" s="88"/>
      <c r="G31991" s="88"/>
      <c r="H31991" s="88"/>
      <c r="I31991" s="88"/>
      <c r="J31991" s="88"/>
      <c r="K31991" s="88"/>
    </row>
    <row r="31992" spans="2:11" hidden="1" x14ac:dyDescent="0.2">
      <c r="B31992" s="88"/>
      <c r="C31992" s="88"/>
      <c r="D31992" s="88"/>
      <c r="E31992" s="88"/>
      <c r="F31992" s="88"/>
      <c r="G31992" s="88"/>
      <c r="H31992" s="88"/>
      <c r="I31992" s="88"/>
      <c r="J31992" s="88"/>
      <c r="K31992" s="88"/>
    </row>
    <row r="31993" spans="2:11" hidden="1" x14ac:dyDescent="0.2">
      <c r="B31993" s="88"/>
      <c r="C31993" s="88"/>
      <c r="D31993" s="88"/>
      <c r="E31993" s="88"/>
      <c r="F31993" s="88"/>
      <c r="G31993" s="88"/>
      <c r="H31993" s="88"/>
      <c r="I31993" s="88"/>
      <c r="J31993" s="88"/>
      <c r="K31993" s="88"/>
    </row>
    <row r="31994" spans="2:11" hidden="1" x14ac:dyDescent="0.2">
      <c r="B31994" s="88"/>
      <c r="C31994" s="88"/>
      <c r="D31994" s="88"/>
      <c r="E31994" s="88"/>
      <c r="F31994" s="88"/>
      <c r="G31994" s="88"/>
      <c r="H31994" s="88"/>
      <c r="I31994" s="88"/>
      <c r="J31994" s="88"/>
      <c r="K31994" s="88"/>
    </row>
    <row r="31995" spans="2:11" hidden="1" x14ac:dyDescent="0.2">
      <c r="B31995" s="88"/>
      <c r="C31995" s="88"/>
      <c r="D31995" s="88"/>
      <c r="E31995" s="88"/>
      <c r="F31995" s="88"/>
      <c r="G31995" s="88"/>
      <c r="H31995" s="88"/>
      <c r="I31995" s="88"/>
      <c r="J31995" s="88"/>
      <c r="K31995" s="88"/>
    </row>
    <row r="31996" spans="2:11" hidden="1" x14ac:dyDescent="0.2">
      <c r="B31996" s="88"/>
      <c r="C31996" s="88"/>
      <c r="D31996" s="88"/>
      <c r="E31996" s="88"/>
      <c r="F31996" s="88"/>
      <c r="G31996" s="88"/>
      <c r="H31996" s="88"/>
      <c r="I31996" s="88"/>
      <c r="J31996" s="88"/>
      <c r="K31996" s="88"/>
    </row>
    <row r="31997" spans="2:11" hidden="1" x14ac:dyDescent="0.2">
      <c r="B31997" s="88"/>
      <c r="C31997" s="88"/>
      <c r="D31997" s="88"/>
      <c r="E31997" s="88"/>
      <c r="F31997" s="88"/>
      <c r="G31997" s="88"/>
      <c r="H31997" s="88"/>
      <c r="I31997" s="88"/>
      <c r="J31997" s="88"/>
      <c r="K31997" s="88"/>
    </row>
    <row r="31998" spans="2:11" hidden="1" x14ac:dyDescent="0.2">
      <c r="B31998" s="88"/>
      <c r="C31998" s="88"/>
      <c r="D31998" s="88"/>
      <c r="E31998" s="88"/>
      <c r="F31998" s="88"/>
      <c r="G31998" s="88"/>
      <c r="H31998" s="88"/>
      <c r="I31998" s="88"/>
      <c r="J31998" s="88"/>
      <c r="K31998" s="88"/>
    </row>
    <row r="31999" spans="2:11" hidden="1" x14ac:dyDescent="0.2">
      <c r="B31999" s="88"/>
      <c r="C31999" s="88"/>
      <c r="D31999" s="88"/>
      <c r="E31999" s="88"/>
      <c r="F31999" s="88"/>
      <c r="G31999" s="88"/>
      <c r="H31999" s="88"/>
      <c r="I31999" s="88"/>
      <c r="J31999" s="88"/>
      <c r="K31999" s="88"/>
    </row>
    <row r="32000" spans="2:11" hidden="1" x14ac:dyDescent="0.2">
      <c r="B32000" s="88"/>
      <c r="C32000" s="88"/>
      <c r="D32000" s="88"/>
      <c r="E32000" s="88"/>
      <c r="F32000" s="88"/>
      <c r="G32000" s="88"/>
      <c r="H32000" s="88"/>
      <c r="I32000" s="88"/>
      <c r="J32000" s="88"/>
      <c r="K32000" s="88"/>
    </row>
    <row r="32001" spans="2:11" hidden="1" x14ac:dyDescent="0.2">
      <c r="B32001" s="88"/>
      <c r="C32001" s="88"/>
      <c r="D32001" s="88"/>
      <c r="E32001" s="88"/>
      <c r="F32001" s="88"/>
      <c r="G32001" s="88"/>
      <c r="H32001" s="88"/>
      <c r="I32001" s="88"/>
      <c r="J32001" s="88"/>
      <c r="K32001" s="88"/>
    </row>
    <row r="32002" spans="2:11" hidden="1" x14ac:dyDescent="0.2">
      <c r="B32002" s="88"/>
      <c r="C32002" s="88"/>
      <c r="D32002" s="88"/>
      <c r="E32002" s="88"/>
      <c r="F32002" s="88"/>
      <c r="G32002" s="88"/>
      <c r="H32002" s="88"/>
      <c r="I32002" s="88"/>
      <c r="J32002" s="88"/>
      <c r="K32002" s="88"/>
    </row>
    <row r="32003" spans="2:11" hidden="1" x14ac:dyDescent="0.2">
      <c r="B32003" s="88"/>
      <c r="C32003" s="88"/>
      <c r="D32003" s="88"/>
      <c r="E32003" s="88"/>
      <c r="F32003" s="88"/>
      <c r="G32003" s="88"/>
      <c r="H32003" s="88"/>
      <c r="I32003" s="88"/>
      <c r="J32003" s="88"/>
      <c r="K32003" s="88"/>
    </row>
    <row r="32004" spans="2:11" hidden="1" x14ac:dyDescent="0.2">
      <c r="B32004" s="88"/>
      <c r="C32004" s="88"/>
      <c r="D32004" s="88"/>
      <c r="E32004" s="88"/>
      <c r="F32004" s="88"/>
      <c r="G32004" s="88"/>
      <c r="H32004" s="88"/>
      <c r="I32004" s="88"/>
      <c r="J32004" s="88"/>
      <c r="K32004" s="88"/>
    </row>
    <row r="32005" spans="2:11" hidden="1" x14ac:dyDescent="0.2">
      <c r="B32005" s="88"/>
      <c r="C32005" s="88"/>
      <c r="D32005" s="88"/>
      <c r="E32005" s="88"/>
      <c r="F32005" s="88"/>
      <c r="G32005" s="88"/>
      <c r="H32005" s="88"/>
      <c r="I32005" s="88"/>
      <c r="J32005" s="88"/>
      <c r="K32005" s="88"/>
    </row>
    <row r="32006" spans="2:11" hidden="1" x14ac:dyDescent="0.2">
      <c r="B32006" s="88"/>
      <c r="C32006" s="88"/>
      <c r="D32006" s="88"/>
      <c r="E32006" s="88"/>
      <c r="F32006" s="88"/>
      <c r="G32006" s="88"/>
      <c r="H32006" s="88"/>
      <c r="I32006" s="88"/>
      <c r="J32006" s="88"/>
      <c r="K32006" s="88"/>
    </row>
    <row r="32007" spans="2:11" hidden="1" x14ac:dyDescent="0.2">
      <c r="B32007" s="88"/>
      <c r="C32007" s="88"/>
      <c r="D32007" s="88"/>
      <c r="E32007" s="88"/>
      <c r="F32007" s="88"/>
      <c r="G32007" s="88"/>
      <c r="H32007" s="88"/>
      <c r="I32007" s="88"/>
      <c r="J32007" s="88"/>
      <c r="K32007" s="88"/>
    </row>
    <row r="32008" spans="2:11" hidden="1" x14ac:dyDescent="0.2">
      <c r="B32008" s="88"/>
      <c r="C32008" s="88"/>
      <c r="D32008" s="88"/>
      <c r="E32008" s="88"/>
      <c r="F32008" s="88"/>
      <c r="G32008" s="88"/>
      <c r="H32008" s="88"/>
      <c r="I32008" s="88"/>
      <c r="J32008" s="88"/>
      <c r="K32008" s="88"/>
    </row>
    <row r="32009" spans="2:11" hidden="1" x14ac:dyDescent="0.2">
      <c r="B32009" s="88"/>
      <c r="C32009" s="88"/>
      <c r="D32009" s="88"/>
      <c r="E32009" s="88"/>
      <c r="F32009" s="88"/>
      <c r="G32009" s="88"/>
      <c r="H32009" s="88"/>
      <c r="I32009" s="88"/>
      <c r="J32009" s="88"/>
      <c r="K32009" s="88"/>
    </row>
    <row r="32010" spans="2:11" hidden="1" x14ac:dyDescent="0.2">
      <c r="B32010" s="88"/>
      <c r="C32010" s="88"/>
      <c r="D32010" s="88"/>
      <c r="E32010" s="88"/>
      <c r="F32010" s="88"/>
      <c r="G32010" s="88"/>
      <c r="H32010" s="88"/>
      <c r="I32010" s="88"/>
      <c r="J32010" s="88"/>
      <c r="K32010" s="88"/>
    </row>
    <row r="32011" spans="2:11" hidden="1" x14ac:dyDescent="0.2">
      <c r="B32011" s="88"/>
      <c r="C32011" s="88"/>
      <c r="D32011" s="88"/>
      <c r="E32011" s="88"/>
      <c r="F32011" s="88"/>
      <c r="G32011" s="88"/>
      <c r="H32011" s="88"/>
      <c r="I32011" s="88"/>
      <c r="J32011" s="88"/>
      <c r="K32011" s="88"/>
    </row>
    <row r="32012" spans="2:11" hidden="1" x14ac:dyDescent="0.2">
      <c r="B32012" s="88"/>
      <c r="C32012" s="88"/>
      <c r="D32012" s="88"/>
      <c r="E32012" s="88"/>
      <c r="F32012" s="88"/>
      <c r="G32012" s="88"/>
      <c r="H32012" s="88"/>
      <c r="I32012" s="88"/>
      <c r="J32012" s="88"/>
      <c r="K32012" s="88"/>
    </row>
    <row r="32013" spans="2:11" hidden="1" x14ac:dyDescent="0.2">
      <c r="B32013" s="88"/>
      <c r="C32013" s="88"/>
      <c r="D32013" s="88"/>
      <c r="E32013" s="88"/>
      <c r="F32013" s="88"/>
      <c r="G32013" s="88"/>
      <c r="H32013" s="88"/>
      <c r="I32013" s="88"/>
      <c r="J32013" s="88"/>
      <c r="K32013" s="88"/>
    </row>
    <row r="32014" spans="2:11" hidden="1" x14ac:dyDescent="0.2">
      <c r="B32014" s="88"/>
      <c r="C32014" s="88"/>
      <c r="D32014" s="88"/>
      <c r="E32014" s="88"/>
      <c r="F32014" s="88"/>
      <c r="G32014" s="88"/>
      <c r="H32014" s="88"/>
      <c r="I32014" s="88"/>
      <c r="J32014" s="88"/>
      <c r="K32014" s="88"/>
    </row>
    <row r="32015" spans="2:11" hidden="1" x14ac:dyDescent="0.2">
      <c r="B32015" s="88"/>
      <c r="C32015" s="88"/>
      <c r="D32015" s="88"/>
      <c r="E32015" s="88"/>
      <c r="F32015" s="88"/>
      <c r="G32015" s="88"/>
      <c r="H32015" s="88"/>
      <c r="I32015" s="88"/>
      <c r="J32015" s="88"/>
      <c r="K32015" s="88"/>
    </row>
    <row r="32016" spans="2:11" hidden="1" x14ac:dyDescent="0.2">
      <c r="B32016" s="88"/>
      <c r="C32016" s="88"/>
      <c r="D32016" s="88"/>
      <c r="E32016" s="88"/>
      <c r="F32016" s="88"/>
      <c r="G32016" s="88"/>
      <c r="H32016" s="88"/>
      <c r="I32016" s="88"/>
      <c r="J32016" s="88"/>
      <c r="K32016" s="88"/>
    </row>
    <row r="32017" spans="2:11" hidden="1" x14ac:dyDescent="0.2">
      <c r="B32017" s="88"/>
      <c r="C32017" s="88"/>
      <c r="D32017" s="88"/>
      <c r="E32017" s="88"/>
      <c r="F32017" s="88"/>
      <c r="G32017" s="88"/>
      <c r="H32017" s="88"/>
      <c r="I32017" s="88"/>
      <c r="J32017" s="88"/>
      <c r="K32017" s="88"/>
    </row>
    <row r="32018" spans="2:11" hidden="1" x14ac:dyDescent="0.2">
      <c r="B32018" s="88"/>
      <c r="C32018" s="88"/>
      <c r="D32018" s="88"/>
      <c r="E32018" s="88"/>
      <c r="F32018" s="88"/>
      <c r="G32018" s="88"/>
      <c r="H32018" s="88"/>
      <c r="I32018" s="88"/>
      <c r="J32018" s="88"/>
      <c r="K32018" s="88"/>
    </row>
    <row r="32019" spans="2:11" hidden="1" x14ac:dyDescent="0.2">
      <c r="B32019" s="88"/>
      <c r="C32019" s="88"/>
      <c r="D32019" s="88"/>
      <c r="E32019" s="88"/>
      <c r="F32019" s="88"/>
      <c r="G32019" s="88"/>
      <c r="H32019" s="88"/>
      <c r="I32019" s="88"/>
      <c r="J32019" s="88"/>
      <c r="K32019" s="88"/>
    </row>
    <row r="32020" spans="2:11" hidden="1" x14ac:dyDescent="0.2">
      <c r="B32020" s="88"/>
      <c r="C32020" s="88"/>
      <c r="D32020" s="88"/>
      <c r="E32020" s="88"/>
      <c r="F32020" s="88"/>
      <c r="G32020" s="88"/>
      <c r="H32020" s="88"/>
      <c r="I32020" s="88"/>
      <c r="J32020" s="88"/>
      <c r="K32020" s="88"/>
    </row>
    <row r="32021" spans="2:11" hidden="1" x14ac:dyDescent="0.2">
      <c r="B32021" s="88"/>
      <c r="C32021" s="88"/>
      <c r="D32021" s="88"/>
      <c r="E32021" s="88"/>
      <c r="F32021" s="88"/>
      <c r="G32021" s="88"/>
      <c r="H32021" s="88"/>
      <c r="I32021" s="88"/>
      <c r="J32021" s="88"/>
      <c r="K32021" s="88"/>
    </row>
    <row r="32022" spans="2:11" hidden="1" x14ac:dyDescent="0.2">
      <c r="B32022" s="88"/>
      <c r="C32022" s="88"/>
      <c r="D32022" s="88"/>
      <c r="E32022" s="88"/>
      <c r="F32022" s="88"/>
      <c r="G32022" s="88"/>
      <c r="H32022" s="88"/>
      <c r="I32022" s="88"/>
      <c r="J32022" s="88"/>
      <c r="K32022" s="88"/>
    </row>
    <row r="32023" spans="2:11" hidden="1" x14ac:dyDescent="0.2">
      <c r="B32023" s="88"/>
      <c r="C32023" s="88"/>
      <c r="D32023" s="88"/>
      <c r="E32023" s="88"/>
      <c r="F32023" s="88"/>
      <c r="G32023" s="88"/>
      <c r="H32023" s="88"/>
      <c r="I32023" s="88"/>
      <c r="J32023" s="88"/>
      <c r="K32023" s="88"/>
    </row>
    <row r="32024" spans="2:11" hidden="1" x14ac:dyDescent="0.2">
      <c r="B32024" s="88"/>
      <c r="C32024" s="88"/>
      <c r="D32024" s="88"/>
      <c r="E32024" s="88"/>
      <c r="F32024" s="88"/>
      <c r="G32024" s="88"/>
      <c r="H32024" s="88"/>
      <c r="I32024" s="88"/>
      <c r="J32024" s="88"/>
      <c r="K32024" s="88"/>
    </row>
    <row r="32025" spans="2:11" hidden="1" x14ac:dyDescent="0.2">
      <c r="B32025" s="88"/>
      <c r="C32025" s="88"/>
      <c r="D32025" s="88"/>
      <c r="E32025" s="88"/>
      <c r="F32025" s="88"/>
      <c r="G32025" s="88"/>
      <c r="H32025" s="88"/>
      <c r="I32025" s="88"/>
      <c r="J32025" s="88"/>
      <c r="K32025" s="88"/>
    </row>
    <row r="32026" spans="2:11" hidden="1" x14ac:dyDescent="0.2">
      <c r="B32026" s="88"/>
      <c r="C32026" s="88"/>
      <c r="D32026" s="88"/>
      <c r="E32026" s="88"/>
      <c r="F32026" s="88"/>
      <c r="G32026" s="88"/>
      <c r="H32026" s="88"/>
      <c r="I32026" s="88"/>
      <c r="J32026" s="88"/>
      <c r="K32026" s="88"/>
    </row>
    <row r="32027" spans="2:11" hidden="1" x14ac:dyDescent="0.2">
      <c r="B32027" s="88"/>
      <c r="C32027" s="88"/>
      <c r="D32027" s="88"/>
      <c r="E32027" s="88"/>
      <c r="F32027" s="88"/>
      <c r="G32027" s="88"/>
      <c r="H32027" s="88"/>
      <c r="I32027" s="88"/>
      <c r="J32027" s="88"/>
      <c r="K32027" s="88"/>
    </row>
    <row r="32028" spans="2:11" hidden="1" x14ac:dyDescent="0.2">
      <c r="B32028" s="88"/>
      <c r="C32028" s="88"/>
      <c r="D32028" s="88"/>
      <c r="E32028" s="88"/>
      <c r="F32028" s="88"/>
      <c r="G32028" s="88"/>
      <c r="H32028" s="88"/>
      <c r="I32028" s="88"/>
      <c r="J32028" s="88"/>
      <c r="K32028" s="88"/>
    </row>
    <row r="32029" spans="2:11" hidden="1" x14ac:dyDescent="0.2">
      <c r="B32029" s="88"/>
      <c r="C32029" s="88"/>
      <c r="D32029" s="88"/>
      <c r="E32029" s="88"/>
      <c r="F32029" s="88"/>
      <c r="G32029" s="88"/>
      <c r="H32029" s="88"/>
      <c r="I32029" s="88"/>
      <c r="J32029" s="88"/>
      <c r="K32029" s="88"/>
    </row>
    <row r="32030" spans="2:11" hidden="1" x14ac:dyDescent="0.2">
      <c r="B32030" s="88"/>
      <c r="C32030" s="88"/>
      <c r="D32030" s="88"/>
      <c r="E32030" s="88"/>
      <c r="F32030" s="88"/>
      <c r="G32030" s="88"/>
      <c r="H32030" s="88"/>
      <c r="I32030" s="88"/>
      <c r="J32030" s="88"/>
      <c r="K32030" s="88"/>
    </row>
    <row r="32031" spans="2:11" hidden="1" x14ac:dyDescent="0.2">
      <c r="B32031" s="88"/>
      <c r="C32031" s="88"/>
      <c r="D32031" s="88"/>
      <c r="E32031" s="88"/>
      <c r="F32031" s="88"/>
      <c r="G32031" s="88"/>
      <c r="H32031" s="88"/>
      <c r="I32031" s="88"/>
      <c r="J32031" s="88"/>
      <c r="K32031" s="88"/>
    </row>
    <row r="32032" spans="2:11" hidden="1" x14ac:dyDescent="0.2">
      <c r="B32032" s="88"/>
      <c r="C32032" s="88"/>
      <c r="D32032" s="88"/>
      <c r="E32032" s="88"/>
      <c r="F32032" s="88"/>
      <c r="G32032" s="88"/>
      <c r="H32032" s="88"/>
      <c r="I32032" s="88"/>
      <c r="J32032" s="88"/>
      <c r="K32032" s="88"/>
    </row>
    <row r="32033" spans="2:11" hidden="1" x14ac:dyDescent="0.2">
      <c r="B32033" s="88"/>
      <c r="C32033" s="88"/>
      <c r="D32033" s="88"/>
      <c r="E32033" s="88"/>
      <c r="F32033" s="88"/>
      <c r="G32033" s="88"/>
      <c r="H32033" s="88"/>
      <c r="I32033" s="88"/>
      <c r="J32033" s="88"/>
      <c r="K32033" s="88"/>
    </row>
    <row r="32034" spans="2:11" hidden="1" x14ac:dyDescent="0.2">
      <c r="B32034" s="88"/>
      <c r="C32034" s="88"/>
      <c r="D32034" s="88"/>
      <c r="E32034" s="88"/>
      <c r="F32034" s="88"/>
      <c r="G32034" s="88"/>
      <c r="H32034" s="88"/>
      <c r="I32034" s="88"/>
      <c r="J32034" s="88"/>
      <c r="K32034" s="88"/>
    </row>
    <row r="32035" spans="2:11" hidden="1" x14ac:dyDescent="0.2">
      <c r="B32035" s="88"/>
      <c r="C32035" s="88"/>
      <c r="D32035" s="88"/>
      <c r="E32035" s="88"/>
      <c r="F32035" s="88"/>
      <c r="G32035" s="88"/>
      <c r="H32035" s="88"/>
      <c r="I32035" s="88"/>
      <c r="J32035" s="88"/>
      <c r="K32035" s="88"/>
    </row>
    <row r="32036" spans="2:11" hidden="1" x14ac:dyDescent="0.2">
      <c r="B32036" s="88"/>
      <c r="C32036" s="88"/>
      <c r="D32036" s="88"/>
      <c r="E32036" s="88"/>
      <c r="F32036" s="88"/>
      <c r="G32036" s="88"/>
      <c r="H32036" s="88"/>
      <c r="I32036" s="88"/>
      <c r="J32036" s="88"/>
      <c r="K32036" s="88"/>
    </row>
    <row r="32037" spans="2:11" hidden="1" x14ac:dyDescent="0.2">
      <c r="B32037" s="88"/>
      <c r="C32037" s="88"/>
      <c r="D32037" s="88"/>
      <c r="E32037" s="88"/>
      <c r="F32037" s="88"/>
      <c r="G32037" s="88"/>
      <c r="H32037" s="88"/>
      <c r="I32037" s="88"/>
      <c r="J32037" s="88"/>
      <c r="K32037" s="88"/>
    </row>
    <row r="32038" spans="2:11" hidden="1" x14ac:dyDescent="0.2">
      <c r="B32038" s="88"/>
      <c r="C32038" s="88"/>
      <c r="D32038" s="88"/>
      <c r="E32038" s="88"/>
      <c r="F32038" s="88"/>
      <c r="G32038" s="88"/>
      <c r="H32038" s="88"/>
      <c r="I32038" s="88"/>
      <c r="J32038" s="88"/>
      <c r="K32038" s="88"/>
    </row>
    <row r="32039" spans="2:11" hidden="1" x14ac:dyDescent="0.2">
      <c r="B32039" s="88"/>
      <c r="C32039" s="88"/>
      <c r="D32039" s="88"/>
      <c r="E32039" s="88"/>
      <c r="F32039" s="88"/>
      <c r="G32039" s="88"/>
      <c r="H32039" s="88"/>
      <c r="I32039" s="88"/>
      <c r="J32039" s="88"/>
      <c r="K32039" s="88"/>
    </row>
    <row r="32040" spans="2:11" hidden="1" x14ac:dyDescent="0.2">
      <c r="B32040" s="88"/>
      <c r="C32040" s="88"/>
      <c r="D32040" s="88"/>
      <c r="E32040" s="88"/>
      <c r="F32040" s="88"/>
      <c r="G32040" s="88"/>
      <c r="H32040" s="88"/>
      <c r="I32040" s="88"/>
      <c r="J32040" s="88"/>
      <c r="K32040" s="88"/>
    </row>
    <row r="32041" spans="2:11" hidden="1" x14ac:dyDescent="0.2">
      <c r="B32041" s="88"/>
      <c r="C32041" s="88"/>
      <c r="D32041" s="88"/>
      <c r="E32041" s="88"/>
      <c r="F32041" s="88"/>
      <c r="G32041" s="88"/>
      <c r="H32041" s="88"/>
      <c r="I32041" s="88"/>
      <c r="J32041" s="88"/>
      <c r="K32041" s="88"/>
    </row>
    <row r="32042" spans="2:11" hidden="1" x14ac:dyDescent="0.2">
      <c r="B32042" s="88"/>
      <c r="C32042" s="88"/>
      <c r="D32042" s="88"/>
      <c r="E32042" s="88"/>
      <c r="F32042" s="88"/>
      <c r="G32042" s="88"/>
      <c r="H32042" s="88"/>
      <c r="I32042" s="88"/>
      <c r="J32042" s="88"/>
      <c r="K32042" s="88"/>
    </row>
    <row r="32043" spans="2:11" hidden="1" x14ac:dyDescent="0.2">
      <c r="B32043" s="88"/>
      <c r="C32043" s="88"/>
      <c r="D32043" s="88"/>
      <c r="E32043" s="88"/>
      <c r="F32043" s="88"/>
      <c r="G32043" s="88"/>
      <c r="H32043" s="88"/>
      <c r="I32043" s="88"/>
      <c r="J32043" s="88"/>
      <c r="K32043" s="88"/>
    </row>
    <row r="32044" spans="2:11" hidden="1" x14ac:dyDescent="0.2">
      <c r="B32044" s="88"/>
      <c r="C32044" s="88"/>
      <c r="D32044" s="88"/>
      <c r="E32044" s="88"/>
      <c r="F32044" s="88"/>
      <c r="G32044" s="88"/>
      <c r="H32044" s="88"/>
      <c r="I32044" s="88"/>
      <c r="J32044" s="88"/>
      <c r="K32044" s="88"/>
    </row>
    <row r="32045" spans="2:11" hidden="1" x14ac:dyDescent="0.2">
      <c r="B32045" s="88"/>
      <c r="C32045" s="88"/>
      <c r="D32045" s="88"/>
      <c r="E32045" s="88"/>
      <c r="F32045" s="88"/>
      <c r="G32045" s="88"/>
      <c r="H32045" s="88"/>
      <c r="I32045" s="88"/>
      <c r="J32045" s="88"/>
      <c r="K32045" s="88"/>
    </row>
    <row r="32046" spans="2:11" hidden="1" x14ac:dyDescent="0.2">
      <c r="B32046" s="88"/>
      <c r="C32046" s="88"/>
      <c r="D32046" s="88"/>
      <c r="E32046" s="88"/>
      <c r="F32046" s="88"/>
      <c r="G32046" s="88"/>
      <c r="H32046" s="88"/>
      <c r="I32046" s="88"/>
      <c r="J32046" s="88"/>
      <c r="K32046" s="88"/>
    </row>
    <row r="32047" spans="2:11" hidden="1" x14ac:dyDescent="0.2">
      <c r="B32047" s="88"/>
      <c r="C32047" s="88"/>
      <c r="D32047" s="88"/>
      <c r="E32047" s="88"/>
      <c r="F32047" s="88"/>
      <c r="G32047" s="88"/>
      <c r="H32047" s="88"/>
      <c r="I32047" s="88"/>
      <c r="J32047" s="88"/>
      <c r="K32047" s="88"/>
    </row>
    <row r="32048" spans="2:11" hidden="1" x14ac:dyDescent="0.2">
      <c r="B32048" s="88"/>
      <c r="C32048" s="88"/>
      <c r="D32048" s="88"/>
      <c r="E32048" s="88"/>
      <c r="F32048" s="88"/>
      <c r="G32048" s="88"/>
      <c r="H32048" s="88"/>
      <c r="I32048" s="88"/>
      <c r="J32048" s="88"/>
      <c r="K32048" s="88"/>
    </row>
    <row r="32049" spans="2:11" hidden="1" x14ac:dyDescent="0.2">
      <c r="B32049" s="88"/>
      <c r="C32049" s="88"/>
      <c r="D32049" s="88"/>
      <c r="E32049" s="88"/>
      <c r="F32049" s="88"/>
      <c r="G32049" s="88"/>
      <c r="H32049" s="88"/>
      <c r="I32049" s="88"/>
      <c r="J32049" s="88"/>
      <c r="K32049" s="88"/>
    </row>
    <row r="32050" spans="2:11" hidden="1" x14ac:dyDescent="0.2">
      <c r="B32050" s="88"/>
      <c r="C32050" s="88"/>
      <c r="D32050" s="88"/>
      <c r="E32050" s="88"/>
      <c r="F32050" s="88"/>
      <c r="G32050" s="88"/>
      <c r="H32050" s="88"/>
      <c r="I32050" s="88"/>
      <c r="J32050" s="88"/>
      <c r="K32050" s="88"/>
    </row>
    <row r="32051" spans="2:11" hidden="1" x14ac:dyDescent="0.2">
      <c r="B32051" s="88"/>
      <c r="C32051" s="88"/>
      <c r="D32051" s="88"/>
      <c r="E32051" s="88"/>
      <c r="F32051" s="88"/>
      <c r="G32051" s="88"/>
      <c r="H32051" s="88"/>
      <c r="I32051" s="88"/>
      <c r="J32051" s="88"/>
      <c r="K32051" s="88"/>
    </row>
    <row r="32052" spans="2:11" hidden="1" x14ac:dyDescent="0.2">
      <c r="B32052" s="88"/>
      <c r="C32052" s="88"/>
      <c r="D32052" s="88"/>
      <c r="E32052" s="88"/>
      <c r="F32052" s="88"/>
      <c r="G32052" s="88"/>
      <c r="H32052" s="88"/>
      <c r="I32052" s="88"/>
      <c r="J32052" s="88"/>
      <c r="K32052" s="88"/>
    </row>
    <row r="32053" spans="2:11" hidden="1" x14ac:dyDescent="0.2">
      <c r="B32053" s="88"/>
      <c r="C32053" s="88"/>
      <c r="D32053" s="88"/>
      <c r="E32053" s="88"/>
      <c r="F32053" s="88"/>
      <c r="G32053" s="88"/>
      <c r="H32053" s="88"/>
      <c r="I32053" s="88"/>
      <c r="J32053" s="88"/>
      <c r="K32053" s="88"/>
    </row>
    <row r="32054" spans="2:11" hidden="1" x14ac:dyDescent="0.2">
      <c r="B32054" s="88"/>
      <c r="C32054" s="88"/>
      <c r="D32054" s="88"/>
      <c r="E32054" s="88"/>
      <c r="F32054" s="88"/>
      <c r="G32054" s="88"/>
      <c r="H32054" s="88"/>
      <c r="I32054" s="88"/>
      <c r="J32054" s="88"/>
      <c r="K32054" s="88"/>
    </row>
    <row r="32055" spans="2:11" hidden="1" x14ac:dyDescent="0.2">
      <c r="B32055" s="88"/>
      <c r="C32055" s="88"/>
      <c r="D32055" s="88"/>
      <c r="E32055" s="88"/>
      <c r="F32055" s="88"/>
      <c r="G32055" s="88"/>
      <c r="H32055" s="88"/>
      <c r="I32055" s="88"/>
      <c r="J32055" s="88"/>
      <c r="K32055" s="88"/>
    </row>
    <row r="32056" spans="2:11" hidden="1" x14ac:dyDescent="0.2">
      <c r="B32056" s="88"/>
      <c r="C32056" s="88"/>
      <c r="D32056" s="88"/>
      <c r="E32056" s="88"/>
      <c r="F32056" s="88"/>
      <c r="G32056" s="88"/>
      <c r="H32056" s="88"/>
      <c r="I32056" s="88"/>
      <c r="J32056" s="88"/>
      <c r="K32056" s="88"/>
    </row>
    <row r="32057" spans="2:11" hidden="1" x14ac:dyDescent="0.2">
      <c r="B32057" s="88"/>
      <c r="C32057" s="88"/>
      <c r="D32057" s="88"/>
      <c r="E32057" s="88"/>
      <c r="F32057" s="88"/>
      <c r="G32057" s="88"/>
      <c r="H32057" s="88"/>
      <c r="I32057" s="88"/>
      <c r="J32057" s="88"/>
      <c r="K32057" s="88"/>
    </row>
    <row r="32058" spans="2:11" hidden="1" x14ac:dyDescent="0.2">
      <c r="B32058" s="88"/>
      <c r="C32058" s="88"/>
      <c r="D32058" s="88"/>
      <c r="E32058" s="88"/>
      <c r="F32058" s="88"/>
      <c r="G32058" s="88"/>
      <c r="H32058" s="88"/>
      <c r="I32058" s="88"/>
      <c r="J32058" s="88"/>
      <c r="K32058" s="88"/>
    </row>
    <row r="32059" spans="2:11" hidden="1" x14ac:dyDescent="0.2">
      <c r="B32059" s="88"/>
      <c r="C32059" s="88"/>
      <c r="D32059" s="88"/>
      <c r="E32059" s="88"/>
      <c r="F32059" s="88"/>
      <c r="G32059" s="88"/>
      <c r="H32059" s="88"/>
      <c r="I32059" s="88"/>
      <c r="J32059" s="88"/>
      <c r="K32059" s="88"/>
    </row>
    <row r="32060" spans="2:11" hidden="1" x14ac:dyDescent="0.2">
      <c r="B32060" s="88"/>
      <c r="C32060" s="88"/>
      <c r="D32060" s="88"/>
      <c r="E32060" s="88"/>
      <c r="F32060" s="88"/>
      <c r="G32060" s="88"/>
      <c r="H32060" s="88"/>
      <c r="I32060" s="88"/>
      <c r="J32060" s="88"/>
      <c r="K32060" s="88"/>
    </row>
    <row r="32061" spans="2:11" hidden="1" x14ac:dyDescent="0.2">
      <c r="B32061" s="88"/>
      <c r="C32061" s="88"/>
      <c r="D32061" s="88"/>
      <c r="E32061" s="88"/>
      <c r="F32061" s="88"/>
      <c r="G32061" s="88"/>
      <c r="H32061" s="88"/>
      <c r="I32061" s="88"/>
      <c r="J32061" s="88"/>
      <c r="K32061" s="88"/>
    </row>
    <row r="32062" spans="2:11" hidden="1" x14ac:dyDescent="0.2">
      <c r="B32062" s="88"/>
      <c r="C32062" s="88"/>
      <c r="D32062" s="88"/>
      <c r="E32062" s="88"/>
      <c r="F32062" s="88"/>
      <c r="G32062" s="88"/>
      <c r="H32062" s="88"/>
      <c r="I32062" s="88"/>
      <c r="J32062" s="88"/>
      <c r="K32062" s="88"/>
    </row>
    <row r="32063" spans="2:11" hidden="1" x14ac:dyDescent="0.2">
      <c r="B32063" s="88"/>
      <c r="C32063" s="88"/>
      <c r="D32063" s="88"/>
      <c r="E32063" s="88"/>
      <c r="F32063" s="88"/>
      <c r="G32063" s="88"/>
      <c r="H32063" s="88"/>
      <c r="I32063" s="88"/>
      <c r="J32063" s="88"/>
      <c r="K32063" s="88"/>
    </row>
    <row r="32064" spans="2:11" hidden="1" x14ac:dyDescent="0.2">
      <c r="B32064" s="88"/>
      <c r="C32064" s="88"/>
      <c r="D32064" s="88"/>
      <c r="E32064" s="88"/>
      <c r="F32064" s="88"/>
      <c r="G32064" s="88"/>
      <c r="H32064" s="88"/>
      <c r="I32064" s="88"/>
      <c r="J32064" s="88"/>
      <c r="K32064" s="88"/>
    </row>
    <row r="32065" spans="2:11" hidden="1" x14ac:dyDescent="0.2">
      <c r="B32065" s="88"/>
      <c r="C32065" s="88"/>
      <c r="D32065" s="88"/>
      <c r="E32065" s="88"/>
      <c r="F32065" s="88"/>
      <c r="G32065" s="88"/>
      <c r="H32065" s="88"/>
      <c r="I32065" s="88"/>
      <c r="J32065" s="88"/>
      <c r="K32065" s="88"/>
    </row>
    <row r="32066" spans="2:11" hidden="1" x14ac:dyDescent="0.2">
      <c r="B32066" s="88"/>
      <c r="C32066" s="88"/>
      <c r="D32066" s="88"/>
      <c r="E32066" s="88"/>
      <c r="F32066" s="88"/>
      <c r="G32066" s="88"/>
      <c r="H32066" s="88"/>
      <c r="I32066" s="88"/>
      <c r="J32066" s="88"/>
      <c r="K32066" s="88"/>
    </row>
    <row r="32067" spans="2:11" hidden="1" x14ac:dyDescent="0.2">
      <c r="B32067" s="88"/>
      <c r="C32067" s="88"/>
      <c r="D32067" s="88"/>
      <c r="E32067" s="88"/>
      <c r="F32067" s="88"/>
      <c r="G32067" s="88"/>
      <c r="H32067" s="88"/>
      <c r="I32067" s="88"/>
      <c r="J32067" s="88"/>
      <c r="K32067" s="88"/>
    </row>
    <row r="32068" spans="2:11" hidden="1" x14ac:dyDescent="0.2">
      <c r="B32068" s="88"/>
      <c r="C32068" s="88"/>
      <c r="D32068" s="88"/>
      <c r="E32068" s="88"/>
      <c r="F32068" s="88"/>
      <c r="G32068" s="88"/>
      <c r="H32068" s="88"/>
      <c r="I32068" s="88"/>
      <c r="J32068" s="88"/>
      <c r="K32068" s="88"/>
    </row>
    <row r="32069" spans="2:11" hidden="1" x14ac:dyDescent="0.2">
      <c r="B32069" s="88"/>
      <c r="C32069" s="88"/>
      <c r="D32069" s="88"/>
      <c r="E32069" s="88"/>
      <c r="F32069" s="88"/>
      <c r="G32069" s="88"/>
      <c r="H32069" s="88"/>
      <c r="I32069" s="88"/>
      <c r="J32069" s="88"/>
      <c r="K32069" s="88"/>
    </row>
    <row r="32070" spans="2:11" hidden="1" x14ac:dyDescent="0.2">
      <c r="B32070" s="88"/>
      <c r="C32070" s="88"/>
      <c r="D32070" s="88"/>
      <c r="E32070" s="88"/>
      <c r="F32070" s="88"/>
      <c r="G32070" s="88"/>
      <c r="H32070" s="88"/>
      <c r="I32070" s="88"/>
      <c r="J32070" s="88"/>
      <c r="K32070" s="88"/>
    </row>
    <row r="32071" spans="2:11" hidden="1" x14ac:dyDescent="0.2">
      <c r="B32071" s="88"/>
      <c r="C32071" s="88"/>
      <c r="D32071" s="88"/>
      <c r="E32071" s="88"/>
      <c r="F32071" s="88"/>
      <c r="G32071" s="88"/>
      <c r="H32071" s="88"/>
      <c r="I32071" s="88"/>
      <c r="J32071" s="88"/>
      <c r="K32071" s="88"/>
    </row>
    <row r="32072" spans="2:11" hidden="1" x14ac:dyDescent="0.2">
      <c r="B32072" s="88"/>
      <c r="C32072" s="88"/>
      <c r="D32072" s="88"/>
      <c r="E32072" s="88"/>
      <c r="F32072" s="88"/>
      <c r="G32072" s="88"/>
      <c r="H32072" s="88"/>
      <c r="I32072" s="88"/>
      <c r="J32072" s="88"/>
      <c r="K32072" s="88"/>
    </row>
    <row r="32073" spans="2:11" hidden="1" x14ac:dyDescent="0.2">
      <c r="B32073" s="88"/>
      <c r="C32073" s="88"/>
      <c r="D32073" s="88"/>
      <c r="E32073" s="88"/>
      <c r="F32073" s="88"/>
      <c r="G32073" s="88"/>
      <c r="H32073" s="88"/>
      <c r="I32073" s="88"/>
      <c r="J32073" s="88"/>
      <c r="K32073" s="88"/>
    </row>
    <row r="32074" spans="2:11" hidden="1" x14ac:dyDescent="0.2">
      <c r="B32074" s="88"/>
      <c r="C32074" s="88"/>
      <c r="D32074" s="88"/>
      <c r="E32074" s="88"/>
      <c r="F32074" s="88"/>
      <c r="G32074" s="88"/>
      <c r="H32074" s="88"/>
      <c r="I32074" s="88"/>
      <c r="J32074" s="88"/>
      <c r="K32074" s="88"/>
    </row>
    <row r="32075" spans="2:11" hidden="1" x14ac:dyDescent="0.2">
      <c r="B32075" s="88"/>
      <c r="C32075" s="88"/>
      <c r="D32075" s="88"/>
      <c r="E32075" s="88"/>
      <c r="F32075" s="88"/>
      <c r="G32075" s="88"/>
      <c r="H32075" s="88"/>
      <c r="I32075" s="88"/>
      <c r="J32075" s="88"/>
      <c r="K32075" s="88"/>
    </row>
    <row r="32076" spans="2:11" hidden="1" x14ac:dyDescent="0.2">
      <c r="B32076" s="88"/>
      <c r="C32076" s="88"/>
      <c r="D32076" s="88"/>
      <c r="E32076" s="88"/>
      <c r="F32076" s="88"/>
      <c r="G32076" s="88"/>
      <c r="H32076" s="88"/>
      <c r="I32076" s="88"/>
      <c r="J32076" s="88"/>
      <c r="K32076" s="88"/>
    </row>
    <row r="32077" spans="2:11" hidden="1" x14ac:dyDescent="0.2">
      <c r="B32077" s="88"/>
      <c r="C32077" s="88"/>
      <c r="D32077" s="88"/>
      <c r="E32077" s="88"/>
      <c r="F32077" s="88"/>
      <c r="G32077" s="88"/>
      <c r="H32077" s="88"/>
      <c r="I32077" s="88"/>
      <c r="J32077" s="88"/>
      <c r="K32077" s="88"/>
    </row>
    <row r="32078" spans="2:11" hidden="1" x14ac:dyDescent="0.2">
      <c r="B32078" s="88"/>
      <c r="C32078" s="88"/>
      <c r="D32078" s="88"/>
      <c r="E32078" s="88"/>
      <c r="F32078" s="88"/>
      <c r="G32078" s="88"/>
      <c r="H32078" s="88"/>
      <c r="I32078" s="88"/>
      <c r="J32078" s="88"/>
      <c r="K32078" s="88"/>
    </row>
    <row r="32079" spans="2:11" hidden="1" x14ac:dyDescent="0.2">
      <c r="B32079" s="88"/>
      <c r="C32079" s="88"/>
      <c r="D32079" s="88"/>
      <c r="E32079" s="88"/>
      <c r="F32079" s="88"/>
      <c r="G32079" s="88"/>
      <c r="H32079" s="88"/>
      <c r="I32079" s="88"/>
      <c r="J32079" s="88"/>
      <c r="K32079" s="88"/>
    </row>
    <row r="32080" spans="2:11" hidden="1" x14ac:dyDescent="0.2">
      <c r="B32080" s="88"/>
      <c r="C32080" s="88"/>
      <c r="D32080" s="88"/>
      <c r="E32080" s="88"/>
      <c r="F32080" s="88"/>
      <c r="G32080" s="88"/>
      <c r="H32080" s="88"/>
      <c r="I32080" s="88"/>
      <c r="J32080" s="88"/>
      <c r="K32080" s="88"/>
    </row>
    <row r="32081" spans="2:11" hidden="1" x14ac:dyDescent="0.2">
      <c r="B32081" s="88"/>
      <c r="C32081" s="88"/>
      <c r="D32081" s="88"/>
      <c r="E32081" s="88"/>
      <c r="F32081" s="88"/>
      <c r="G32081" s="88"/>
      <c r="H32081" s="88"/>
      <c r="I32081" s="88"/>
      <c r="J32081" s="88"/>
      <c r="K32081" s="88"/>
    </row>
    <row r="32082" spans="2:11" hidden="1" x14ac:dyDescent="0.2">
      <c r="B32082" s="88"/>
      <c r="C32082" s="88"/>
      <c r="D32082" s="88"/>
      <c r="E32082" s="88"/>
      <c r="F32082" s="88"/>
      <c r="G32082" s="88"/>
      <c r="H32082" s="88"/>
      <c r="I32082" s="88"/>
      <c r="J32082" s="88"/>
      <c r="K32082" s="88"/>
    </row>
    <row r="32083" spans="2:11" hidden="1" x14ac:dyDescent="0.2">
      <c r="B32083" s="88"/>
      <c r="C32083" s="88"/>
      <c r="D32083" s="88"/>
      <c r="E32083" s="88"/>
      <c r="F32083" s="88"/>
      <c r="G32083" s="88"/>
      <c r="H32083" s="88"/>
      <c r="I32083" s="88"/>
      <c r="J32083" s="88"/>
      <c r="K32083" s="88"/>
    </row>
    <row r="32084" spans="2:11" hidden="1" x14ac:dyDescent="0.2">
      <c r="B32084" s="88"/>
      <c r="C32084" s="88"/>
      <c r="D32084" s="88"/>
      <c r="E32084" s="88"/>
      <c r="F32084" s="88"/>
      <c r="G32084" s="88"/>
      <c r="H32084" s="88"/>
      <c r="I32084" s="88"/>
      <c r="J32084" s="88"/>
      <c r="K32084" s="88"/>
    </row>
    <row r="32085" spans="2:11" hidden="1" x14ac:dyDescent="0.2">
      <c r="B32085" s="88"/>
      <c r="C32085" s="88"/>
      <c r="D32085" s="88"/>
      <c r="E32085" s="88"/>
      <c r="F32085" s="88"/>
      <c r="G32085" s="88"/>
      <c r="H32085" s="88"/>
      <c r="I32085" s="88"/>
      <c r="J32085" s="88"/>
      <c r="K32085" s="88"/>
    </row>
    <row r="32086" spans="2:11" hidden="1" x14ac:dyDescent="0.2">
      <c r="B32086" s="88"/>
      <c r="C32086" s="88"/>
      <c r="D32086" s="88"/>
      <c r="E32086" s="88"/>
      <c r="F32086" s="88"/>
      <c r="G32086" s="88"/>
      <c r="H32086" s="88"/>
      <c r="I32086" s="88"/>
      <c r="J32086" s="88"/>
      <c r="K32086" s="88"/>
    </row>
    <row r="32087" spans="2:11" hidden="1" x14ac:dyDescent="0.2">
      <c r="B32087" s="88"/>
      <c r="C32087" s="88"/>
      <c r="D32087" s="88"/>
      <c r="E32087" s="88"/>
      <c r="F32087" s="88"/>
      <c r="G32087" s="88"/>
      <c r="H32087" s="88"/>
      <c r="I32087" s="88"/>
      <c r="J32087" s="88"/>
      <c r="K32087" s="88"/>
    </row>
    <row r="32088" spans="2:11" hidden="1" x14ac:dyDescent="0.2">
      <c r="B32088" s="88"/>
      <c r="C32088" s="88"/>
      <c r="D32088" s="88"/>
      <c r="E32088" s="88"/>
      <c r="F32088" s="88"/>
      <c r="G32088" s="88"/>
      <c r="H32088" s="88"/>
      <c r="I32088" s="88"/>
      <c r="J32088" s="88"/>
      <c r="K32088" s="88"/>
    </row>
    <row r="32089" spans="2:11" hidden="1" x14ac:dyDescent="0.2">
      <c r="B32089" s="88"/>
      <c r="C32089" s="88"/>
      <c r="D32089" s="88"/>
      <c r="E32089" s="88"/>
      <c r="F32089" s="88"/>
      <c r="G32089" s="88"/>
      <c r="H32089" s="88"/>
      <c r="I32089" s="88"/>
      <c r="J32089" s="88"/>
      <c r="K32089" s="88"/>
    </row>
    <row r="32090" spans="2:11" hidden="1" x14ac:dyDescent="0.2">
      <c r="B32090" s="88"/>
      <c r="C32090" s="88"/>
      <c r="D32090" s="88"/>
      <c r="E32090" s="88"/>
      <c r="F32090" s="88"/>
      <c r="G32090" s="88"/>
      <c r="H32090" s="88"/>
      <c r="I32090" s="88"/>
      <c r="J32090" s="88"/>
      <c r="K32090" s="88"/>
    </row>
    <row r="32091" spans="2:11" hidden="1" x14ac:dyDescent="0.2">
      <c r="B32091" s="88"/>
      <c r="C32091" s="88"/>
      <c r="D32091" s="88"/>
      <c r="E32091" s="88"/>
      <c r="F32091" s="88"/>
      <c r="G32091" s="88"/>
      <c r="H32091" s="88"/>
      <c r="I32091" s="88"/>
      <c r="J32091" s="88"/>
      <c r="K32091" s="88"/>
    </row>
    <row r="32092" spans="2:11" hidden="1" x14ac:dyDescent="0.2">
      <c r="B32092" s="88"/>
      <c r="C32092" s="88"/>
      <c r="D32092" s="88"/>
      <c r="E32092" s="88"/>
      <c r="F32092" s="88"/>
      <c r="G32092" s="88"/>
      <c r="H32092" s="88"/>
      <c r="I32092" s="88"/>
      <c r="J32092" s="88"/>
      <c r="K32092" s="88"/>
    </row>
    <row r="32093" spans="2:11" hidden="1" x14ac:dyDescent="0.2">
      <c r="B32093" s="88"/>
      <c r="C32093" s="88"/>
      <c r="D32093" s="88"/>
      <c r="E32093" s="88"/>
      <c r="F32093" s="88"/>
      <c r="G32093" s="88"/>
      <c r="H32093" s="88"/>
      <c r="I32093" s="88"/>
      <c r="J32093" s="88"/>
      <c r="K32093" s="88"/>
    </row>
    <row r="32094" spans="2:11" hidden="1" x14ac:dyDescent="0.2">
      <c r="B32094" s="88"/>
      <c r="C32094" s="88"/>
      <c r="D32094" s="88"/>
      <c r="E32094" s="88"/>
      <c r="F32094" s="88"/>
      <c r="G32094" s="88"/>
      <c r="H32094" s="88"/>
      <c r="I32094" s="88"/>
      <c r="J32094" s="88"/>
      <c r="K32094" s="88"/>
    </row>
    <row r="32095" spans="2:11" hidden="1" x14ac:dyDescent="0.2">
      <c r="B32095" s="88"/>
      <c r="C32095" s="88"/>
      <c r="D32095" s="88"/>
      <c r="E32095" s="88"/>
      <c r="F32095" s="88"/>
      <c r="G32095" s="88"/>
      <c r="H32095" s="88"/>
      <c r="I32095" s="88"/>
      <c r="J32095" s="88"/>
      <c r="K32095" s="88"/>
    </row>
    <row r="32096" spans="2:11" hidden="1" x14ac:dyDescent="0.2">
      <c r="B32096" s="88"/>
      <c r="C32096" s="88"/>
      <c r="D32096" s="88"/>
      <c r="E32096" s="88"/>
      <c r="F32096" s="88"/>
      <c r="G32096" s="88"/>
      <c r="H32096" s="88"/>
      <c r="I32096" s="88"/>
      <c r="J32096" s="88"/>
      <c r="K32096" s="88"/>
    </row>
    <row r="32097" spans="2:11" hidden="1" x14ac:dyDescent="0.2">
      <c r="B32097" s="88"/>
      <c r="C32097" s="88"/>
      <c r="D32097" s="88"/>
      <c r="E32097" s="88"/>
      <c r="F32097" s="88"/>
      <c r="G32097" s="88"/>
      <c r="H32097" s="88"/>
      <c r="I32097" s="88"/>
      <c r="J32097" s="88"/>
      <c r="K32097" s="88"/>
    </row>
    <row r="32098" spans="2:11" hidden="1" x14ac:dyDescent="0.2">
      <c r="B32098" s="88"/>
      <c r="C32098" s="88"/>
      <c r="D32098" s="88"/>
      <c r="E32098" s="88"/>
      <c r="F32098" s="88"/>
      <c r="G32098" s="88"/>
      <c r="H32098" s="88"/>
      <c r="I32098" s="88"/>
      <c r="J32098" s="88"/>
      <c r="K32098" s="88"/>
    </row>
    <row r="32099" spans="2:11" hidden="1" x14ac:dyDescent="0.2">
      <c r="B32099" s="88"/>
      <c r="C32099" s="88"/>
      <c r="D32099" s="88"/>
      <c r="E32099" s="88"/>
      <c r="F32099" s="88"/>
      <c r="G32099" s="88"/>
      <c r="H32099" s="88"/>
      <c r="I32099" s="88"/>
      <c r="J32099" s="88"/>
      <c r="K32099" s="88"/>
    </row>
    <row r="32100" spans="2:11" hidden="1" x14ac:dyDescent="0.2">
      <c r="B32100" s="88"/>
      <c r="C32100" s="88"/>
      <c r="D32100" s="88"/>
      <c r="E32100" s="88"/>
      <c r="F32100" s="88"/>
      <c r="G32100" s="88"/>
      <c r="H32100" s="88"/>
      <c r="I32100" s="88"/>
      <c r="J32100" s="88"/>
      <c r="K32100" s="88"/>
    </row>
    <row r="32101" spans="2:11" hidden="1" x14ac:dyDescent="0.2">
      <c r="B32101" s="88"/>
      <c r="C32101" s="88"/>
      <c r="D32101" s="88"/>
      <c r="E32101" s="88"/>
      <c r="F32101" s="88"/>
      <c r="G32101" s="88"/>
      <c r="H32101" s="88"/>
      <c r="I32101" s="88"/>
      <c r="J32101" s="88"/>
      <c r="K32101" s="88"/>
    </row>
    <row r="32102" spans="2:11" hidden="1" x14ac:dyDescent="0.2">
      <c r="B32102" s="88"/>
      <c r="C32102" s="88"/>
      <c r="D32102" s="88"/>
      <c r="E32102" s="88"/>
      <c r="F32102" s="88"/>
      <c r="G32102" s="88"/>
      <c r="H32102" s="88"/>
      <c r="I32102" s="88"/>
      <c r="J32102" s="88"/>
      <c r="K32102" s="88"/>
    </row>
    <row r="32103" spans="2:11" hidden="1" x14ac:dyDescent="0.2">
      <c r="B32103" s="88"/>
      <c r="C32103" s="88"/>
      <c r="D32103" s="88"/>
      <c r="E32103" s="88"/>
      <c r="F32103" s="88"/>
      <c r="G32103" s="88"/>
      <c r="H32103" s="88"/>
      <c r="I32103" s="88"/>
      <c r="J32103" s="88"/>
      <c r="K32103" s="88"/>
    </row>
    <row r="32104" spans="2:11" hidden="1" x14ac:dyDescent="0.2">
      <c r="B32104" s="88"/>
      <c r="C32104" s="88"/>
      <c r="D32104" s="88"/>
      <c r="E32104" s="88"/>
      <c r="F32104" s="88"/>
      <c r="G32104" s="88"/>
      <c r="H32104" s="88"/>
      <c r="I32104" s="88"/>
      <c r="J32104" s="88"/>
      <c r="K32104" s="88"/>
    </row>
    <row r="32105" spans="2:11" hidden="1" x14ac:dyDescent="0.2">
      <c r="B32105" s="88"/>
      <c r="C32105" s="88"/>
      <c r="D32105" s="88"/>
      <c r="E32105" s="88"/>
      <c r="F32105" s="88"/>
      <c r="G32105" s="88"/>
      <c r="H32105" s="88"/>
      <c r="I32105" s="88"/>
      <c r="J32105" s="88"/>
      <c r="K32105" s="88"/>
    </row>
    <row r="32106" spans="2:11" hidden="1" x14ac:dyDescent="0.2">
      <c r="B32106" s="88"/>
      <c r="C32106" s="88"/>
      <c r="D32106" s="88"/>
      <c r="E32106" s="88"/>
      <c r="F32106" s="88"/>
      <c r="G32106" s="88"/>
      <c r="H32106" s="88"/>
      <c r="I32106" s="88"/>
      <c r="J32106" s="88"/>
      <c r="K32106" s="88"/>
    </row>
    <row r="32107" spans="2:11" hidden="1" x14ac:dyDescent="0.2">
      <c r="B32107" s="88"/>
      <c r="C32107" s="88"/>
      <c r="D32107" s="88"/>
      <c r="E32107" s="88"/>
      <c r="F32107" s="88"/>
      <c r="G32107" s="88"/>
      <c r="H32107" s="88"/>
      <c r="I32107" s="88"/>
      <c r="J32107" s="88"/>
      <c r="K32107" s="88"/>
    </row>
    <row r="32108" spans="2:11" hidden="1" x14ac:dyDescent="0.2">
      <c r="B32108" s="88"/>
      <c r="C32108" s="88"/>
      <c r="D32108" s="88"/>
      <c r="E32108" s="88"/>
      <c r="F32108" s="88"/>
      <c r="G32108" s="88"/>
      <c r="H32108" s="88"/>
      <c r="I32108" s="88"/>
      <c r="J32108" s="88"/>
      <c r="K32108" s="88"/>
    </row>
    <row r="32109" spans="2:11" hidden="1" x14ac:dyDescent="0.2">
      <c r="B32109" s="88"/>
      <c r="C32109" s="88"/>
      <c r="D32109" s="88"/>
      <c r="E32109" s="88"/>
      <c r="F32109" s="88"/>
      <c r="G32109" s="88"/>
      <c r="H32109" s="88"/>
      <c r="I32109" s="88"/>
      <c r="J32109" s="88"/>
      <c r="K32109" s="88"/>
    </row>
    <row r="32110" spans="2:11" hidden="1" x14ac:dyDescent="0.2">
      <c r="B32110" s="88"/>
      <c r="C32110" s="88"/>
      <c r="D32110" s="88"/>
      <c r="E32110" s="88"/>
      <c r="F32110" s="88"/>
      <c r="G32110" s="88"/>
      <c r="H32110" s="88"/>
      <c r="I32110" s="88"/>
      <c r="J32110" s="88"/>
      <c r="K32110" s="88"/>
    </row>
    <row r="32111" spans="2:11" hidden="1" x14ac:dyDescent="0.2">
      <c r="B32111" s="88"/>
      <c r="C32111" s="88"/>
      <c r="D32111" s="88"/>
      <c r="E32111" s="88"/>
      <c r="F32111" s="88"/>
      <c r="G32111" s="88"/>
      <c r="H32111" s="88"/>
      <c r="I32111" s="88"/>
      <c r="J32111" s="88"/>
      <c r="K32111" s="88"/>
    </row>
    <row r="32112" spans="2:11" hidden="1" x14ac:dyDescent="0.2">
      <c r="B32112" s="88"/>
      <c r="C32112" s="88"/>
      <c r="D32112" s="88"/>
      <c r="E32112" s="88"/>
      <c r="F32112" s="88"/>
      <c r="G32112" s="88"/>
      <c r="H32112" s="88"/>
      <c r="I32112" s="88"/>
      <c r="J32112" s="88"/>
      <c r="K32112" s="88"/>
    </row>
    <row r="32113" spans="2:11" hidden="1" x14ac:dyDescent="0.2">
      <c r="B32113" s="88"/>
      <c r="C32113" s="88"/>
      <c r="D32113" s="88"/>
      <c r="E32113" s="88"/>
      <c r="F32113" s="88"/>
      <c r="G32113" s="88"/>
      <c r="H32113" s="88"/>
      <c r="I32113" s="88"/>
      <c r="J32113" s="88"/>
      <c r="K32113" s="88"/>
    </row>
    <row r="32114" spans="2:11" hidden="1" x14ac:dyDescent="0.2">
      <c r="B32114" s="88"/>
      <c r="C32114" s="88"/>
      <c r="D32114" s="88"/>
      <c r="E32114" s="88"/>
      <c r="F32114" s="88"/>
      <c r="G32114" s="88"/>
      <c r="H32114" s="88"/>
      <c r="I32114" s="88"/>
      <c r="J32114" s="88"/>
      <c r="K32114" s="88"/>
    </row>
    <row r="32115" spans="2:11" hidden="1" x14ac:dyDescent="0.2">
      <c r="B32115" s="88"/>
      <c r="C32115" s="88"/>
      <c r="D32115" s="88"/>
      <c r="E32115" s="88"/>
      <c r="F32115" s="88"/>
      <c r="G32115" s="88"/>
      <c r="H32115" s="88"/>
      <c r="I32115" s="88"/>
      <c r="J32115" s="88"/>
      <c r="K32115" s="88"/>
    </row>
    <row r="32116" spans="2:11" hidden="1" x14ac:dyDescent="0.2">
      <c r="B32116" s="88"/>
      <c r="C32116" s="88"/>
      <c r="D32116" s="88"/>
      <c r="E32116" s="88"/>
      <c r="F32116" s="88"/>
      <c r="G32116" s="88"/>
      <c r="H32116" s="88"/>
      <c r="I32116" s="88"/>
      <c r="J32116" s="88"/>
      <c r="K32116" s="88"/>
    </row>
    <row r="32117" spans="2:11" hidden="1" x14ac:dyDescent="0.2">
      <c r="B32117" s="88"/>
      <c r="C32117" s="88"/>
      <c r="D32117" s="88"/>
      <c r="E32117" s="88"/>
      <c r="F32117" s="88"/>
      <c r="G32117" s="88"/>
      <c r="H32117" s="88"/>
      <c r="I32117" s="88"/>
      <c r="J32117" s="88"/>
      <c r="K32117" s="88"/>
    </row>
    <row r="32118" spans="2:11" hidden="1" x14ac:dyDescent="0.2">
      <c r="B32118" s="88"/>
      <c r="C32118" s="88"/>
      <c r="D32118" s="88"/>
      <c r="E32118" s="88"/>
      <c r="F32118" s="88"/>
      <c r="G32118" s="88"/>
      <c r="H32118" s="88"/>
      <c r="I32118" s="88"/>
      <c r="J32118" s="88"/>
      <c r="K32118" s="88"/>
    </row>
    <row r="32119" spans="2:11" hidden="1" x14ac:dyDescent="0.2">
      <c r="B32119" s="88"/>
      <c r="C32119" s="88"/>
      <c r="D32119" s="88"/>
      <c r="E32119" s="88"/>
      <c r="F32119" s="88"/>
      <c r="G32119" s="88"/>
      <c r="H32119" s="88"/>
      <c r="I32119" s="88"/>
      <c r="J32119" s="88"/>
      <c r="K32119" s="88"/>
    </row>
    <row r="32120" spans="2:11" hidden="1" x14ac:dyDescent="0.2">
      <c r="B32120" s="88"/>
      <c r="C32120" s="88"/>
      <c r="D32120" s="88"/>
      <c r="E32120" s="88"/>
      <c r="F32120" s="88"/>
      <c r="G32120" s="88"/>
      <c r="H32120" s="88"/>
      <c r="I32120" s="88"/>
      <c r="J32120" s="88"/>
      <c r="K32120" s="88"/>
    </row>
    <row r="32121" spans="2:11" hidden="1" x14ac:dyDescent="0.2">
      <c r="B32121" s="88"/>
      <c r="C32121" s="88"/>
      <c r="D32121" s="88"/>
      <c r="E32121" s="88"/>
      <c r="F32121" s="88"/>
      <c r="G32121" s="88"/>
      <c r="H32121" s="88"/>
      <c r="I32121" s="88"/>
      <c r="J32121" s="88"/>
      <c r="K32121" s="88"/>
    </row>
    <row r="32122" spans="2:11" hidden="1" x14ac:dyDescent="0.2">
      <c r="B32122" s="88"/>
      <c r="C32122" s="88"/>
      <c r="D32122" s="88"/>
      <c r="E32122" s="88"/>
      <c r="F32122" s="88"/>
      <c r="G32122" s="88"/>
      <c r="H32122" s="88"/>
      <c r="I32122" s="88"/>
      <c r="J32122" s="88"/>
      <c r="K32122" s="88"/>
    </row>
    <row r="32123" spans="2:11" hidden="1" x14ac:dyDescent="0.2">
      <c r="B32123" s="88"/>
      <c r="C32123" s="88"/>
      <c r="D32123" s="88"/>
      <c r="E32123" s="88"/>
      <c r="F32123" s="88"/>
      <c r="G32123" s="88"/>
      <c r="H32123" s="88"/>
      <c r="I32123" s="88"/>
      <c r="J32123" s="88"/>
      <c r="K32123" s="88"/>
    </row>
    <row r="32124" spans="2:11" hidden="1" x14ac:dyDescent="0.2">
      <c r="B32124" s="88"/>
      <c r="C32124" s="88"/>
      <c r="D32124" s="88"/>
      <c r="E32124" s="88"/>
      <c r="F32124" s="88"/>
      <c r="G32124" s="88"/>
      <c r="H32124" s="88"/>
      <c r="I32124" s="88"/>
      <c r="J32124" s="88"/>
      <c r="K32124" s="88"/>
    </row>
    <row r="32125" spans="2:11" hidden="1" x14ac:dyDescent="0.2">
      <c r="B32125" s="88"/>
      <c r="C32125" s="88"/>
      <c r="D32125" s="88"/>
      <c r="E32125" s="88"/>
      <c r="F32125" s="88"/>
      <c r="G32125" s="88"/>
      <c r="H32125" s="88"/>
      <c r="I32125" s="88"/>
      <c r="J32125" s="88"/>
      <c r="K32125" s="88"/>
    </row>
    <row r="32126" spans="2:11" hidden="1" x14ac:dyDescent="0.2">
      <c r="B32126" s="88"/>
      <c r="C32126" s="88"/>
      <c r="D32126" s="88"/>
      <c r="E32126" s="88"/>
      <c r="F32126" s="88"/>
      <c r="G32126" s="88"/>
      <c r="H32126" s="88"/>
      <c r="I32126" s="88"/>
      <c r="J32126" s="88"/>
      <c r="K32126" s="88"/>
    </row>
    <row r="32127" spans="2:11" hidden="1" x14ac:dyDescent="0.2">
      <c r="B32127" s="88"/>
      <c r="C32127" s="88"/>
      <c r="D32127" s="88"/>
      <c r="E32127" s="88"/>
      <c r="F32127" s="88"/>
      <c r="G32127" s="88"/>
      <c r="H32127" s="88"/>
      <c r="I32127" s="88"/>
      <c r="J32127" s="88"/>
      <c r="K32127" s="88"/>
    </row>
    <row r="32128" spans="2:11" hidden="1" x14ac:dyDescent="0.2">
      <c r="B32128" s="88"/>
      <c r="C32128" s="88"/>
      <c r="D32128" s="88"/>
      <c r="E32128" s="88"/>
      <c r="F32128" s="88"/>
      <c r="G32128" s="88"/>
      <c r="H32128" s="88"/>
      <c r="I32128" s="88"/>
      <c r="J32128" s="88"/>
      <c r="K32128" s="88"/>
    </row>
    <row r="32129" spans="2:11" hidden="1" x14ac:dyDescent="0.2">
      <c r="B32129" s="88"/>
      <c r="C32129" s="88"/>
      <c r="D32129" s="88"/>
      <c r="E32129" s="88"/>
      <c r="F32129" s="88"/>
      <c r="G32129" s="88"/>
      <c r="H32129" s="88"/>
      <c r="I32129" s="88"/>
      <c r="J32129" s="88"/>
      <c r="K32129" s="88"/>
    </row>
    <row r="32130" spans="2:11" hidden="1" x14ac:dyDescent="0.2">
      <c r="B32130" s="88"/>
      <c r="C32130" s="88"/>
      <c r="D32130" s="88"/>
      <c r="E32130" s="88"/>
      <c r="F32130" s="88"/>
      <c r="G32130" s="88"/>
      <c r="H32130" s="88"/>
      <c r="I32130" s="88"/>
      <c r="J32130" s="88"/>
      <c r="K32130" s="88"/>
    </row>
    <row r="32131" spans="2:11" hidden="1" x14ac:dyDescent="0.2">
      <c r="B32131" s="88"/>
      <c r="C32131" s="88"/>
      <c r="D32131" s="88"/>
      <c r="E32131" s="88"/>
      <c r="F32131" s="88"/>
      <c r="G32131" s="88"/>
      <c r="H32131" s="88"/>
      <c r="I32131" s="88"/>
      <c r="J32131" s="88"/>
      <c r="K32131" s="88"/>
    </row>
    <row r="32132" spans="2:11" hidden="1" x14ac:dyDescent="0.2">
      <c r="B32132" s="88"/>
      <c r="C32132" s="88"/>
      <c r="D32132" s="88"/>
      <c r="E32132" s="88"/>
      <c r="F32132" s="88"/>
      <c r="G32132" s="88"/>
      <c r="H32132" s="88"/>
      <c r="I32132" s="88"/>
      <c r="J32132" s="88"/>
      <c r="K32132" s="88"/>
    </row>
    <row r="32133" spans="2:11" hidden="1" x14ac:dyDescent="0.2">
      <c r="B32133" s="88"/>
      <c r="C32133" s="88"/>
      <c r="D32133" s="88"/>
      <c r="E32133" s="88"/>
      <c r="F32133" s="88"/>
      <c r="G32133" s="88"/>
      <c r="H32133" s="88"/>
      <c r="I32133" s="88"/>
      <c r="J32133" s="88"/>
      <c r="K32133" s="88"/>
    </row>
    <row r="32134" spans="2:11" hidden="1" x14ac:dyDescent="0.2">
      <c r="B32134" s="88"/>
      <c r="C32134" s="88"/>
      <c r="D32134" s="88"/>
      <c r="E32134" s="88"/>
      <c r="F32134" s="88"/>
      <c r="G32134" s="88"/>
      <c r="H32134" s="88"/>
      <c r="I32134" s="88"/>
      <c r="J32134" s="88"/>
      <c r="K32134" s="88"/>
    </row>
    <row r="32135" spans="2:11" hidden="1" x14ac:dyDescent="0.2">
      <c r="B32135" s="88"/>
      <c r="C32135" s="88"/>
      <c r="D32135" s="88"/>
      <c r="E32135" s="88"/>
      <c r="F32135" s="88"/>
      <c r="G32135" s="88"/>
      <c r="H32135" s="88"/>
      <c r="I32135" s="88"/>
      <c r="J32135" s="88"/>
      <c r="K32135" s="88"/>
    </row>
    <row r="32136" spans="2:11" hidden="1" x14ac:dyDescent="0.2">
      <c r="B32136" s="88"/>
      <c r="C32136" s="88"/>
      <c r="D32136" s="88"/>
      <c r="E32136" s="88"/>
      <c r="F32136" s="88"/>
      <c r="G32136" s="88"/>
      <c r="H32136" s="88"/>
      <c r="I32136" s="88"/>
      <c r="J32136" s="88"/>
      <c r="K32136" s="88"/>
    </row>
    <row r="32137" spans="2:11" hidden="1" x14ac:dyDescent="0.2">
      <c r="B32137" s="88"/>
      <c r="C32137" s="88"/>
      <c r="D32137" s="88"/>
      <c r="E32137" s="88"/>
      <c r="F32137" s="88"/>
      <c r="G32137" s="88"/>
      <c r="H32137" s="88"/>
      <c r="I32137" s="88"/>
      <c r="J32137" s="88"/>
      <c r="K32137" s="88"/>
    </row>
    <row r="32138" spans="2:11" hidden="1" x14ac:dyDescent="0.2">
      <c r="B32138" s="88"/>
      <c r="C32138" s="88"/>
      <c r="D32138" s="88"/>
      <c r="E32138" s="88"/>
      <c r="F32138" s="88"/>
      <c r="G32138" s="88"/>
      <c r="H32138" s="88"/>
      <c r="I32138" s="88"/>
      <c r="J32138" s="88"/>
      <c r="K32138" s="88"/>
    </row>
    <row r="32139" spans="2:11" hidden="1" x14ac:dyDescent="0.2">
      <c r="B32139" s="88"/>
      <c r="C32139" s="88"/>
      <c r="D32139" s="88"/>
      <c r="E32139" s="88"/>
      <c r="F32139" s="88"/>
      <c r="G32139" s="88"/>
      <c r="H32139" s="88"/>
      <c r="I32139" s="88"/>
      <c r="J32139" s="88"/>
      <c r="K32139" s="88"/>
    </row>
    <row r="32140" spans="2:11" hidden="1" x14ac:dyDescent="0.2">
      <c r="B32140" s="88"/>
      <c r="C32140" s="88"/>
      <c r="D32140" s="88"/>
      <c r="E32140" s="88"/>
      <c r="F32140" s="88"/>
      <c r="G32140" s="88"/>
      <c r="H32140" s="88"/>
      <c r="I32140" s="88"/>
      <c r="J32140" s="88"/>
      <c r="K32140" s="88"/>
    </row>
    <row r="32141" spans="2:11" hidden="1" x14ac:dyDescent="0.2">
      <c r="B32141" s="88"/>
      <c r="C32141" s="88"/>
      <c r="D32141" s="88"/>
      <c r="E32141" s="88"/>
      <c r="F32141" s="88"/>
      <c r="G32141" s="88"/>
      <c r="H32141" s="88"/>
      <c r="I32141" s="88"/>
      <c r="J32141" s="88"/>
      <c r="K32141" s="88"/>
    </row>
    <row r="32142" spans="2:11" hidden="1" x14ac:dyDescent="0.2">
      <c r="B32142" s="88"/>
      <c r="C32142" s="88"/>
      <c r="D32142" s="88"/>
      <c r="E32142" s="88"/>
      <c r="F32142" s="88"/>
      <c r="G32142" s="88"/>
      <c r="H32142" s="88"/>
      <c r="I32142" s="88"/>
      <c r="J32142" s="88"/>
      <c r="K32142" s="88"/>
    </row>
    <row r="32143" spans="2:11" hidden="1" x14ac:dyDescent="0.2">
      <c r="B32143" s="88"/>
      <c r="C32143" s="88"/>
      <c r="D32143" s="88"/>
      <c r="E32143" s="88"/>
      <c r="F32143" s="88"/>
      <c r="G32143" s="88"/>
      <c r="H32143" s="88"/>
      <c r="I32143" s="88"/>
      <c r="J32143" s="88"/>
      <c r="K32143" s="88"/>
    </row>
    <row r="32144" spans="2:11" hidden="1" x14ac:dyDescent="0.2">
      <c r="B32144" s="88"/>
      <c r="C32144" s="88"/>
      <c r="D32144" s="88"/>
      <c r="E32144" s="88"/>
      <c r="F32144" s="88"/>
      <c r="G32144" s="88"/>
      <c r="H32144" s="88"/>
      <c r="I32144" s="88"/>
      <c r="J32144" s="88"/>
      <c r="K32144" s="88"/>
    </row>
    <row r="32145" spans="2:11" hidden="1" x14ac:dyDescent="0.2">
      <c r="B32145" s="88"/>
      <c r="C32145" s="88"/>
      <c r="D32145" s="88"/>
      <c r="E32145" s="88"/>
      <c r="F32145" s="88"/>
      <c r="G32145" s="88"/>
      <c r="H32145" s="88"/>
      <c r="I32145" s="88"/>
      <c r="J32145" s="88"/>
      <c r="K32145" s="88"/>
    </row>
    <row r="32146" spans="2:11" hidden="1" x14ac:dyDescent="0.2">
      <c r="B32146" s="88"/>
      <c r="C32146" s="88"/>
      <c r="D32146" s="88"/>
      <c r="E32146" s="88"/>
      <c r="F32146" s="88"/>
      <c r="G32146" s="88"/>
      <c r="H32146" s="88"/>
      <c r="I32146" s="88"/>
      <c r="J32146" s="88"/>
      <c r="K32146" s="88"/>
    </row>
    <row r="32147" spans="2:11" hidden="1" x14ac:dyDescent="0.2">
      <c r="B32147" s="88"/>
      <c r="C32147" s="88"/>
      <c r="D32147" s="88"/>
      <c r="E32147" s="88"/>
      <c r="F32147" s="88"/>
      <c r="G32147" s="88"/>
      <c r="H32147" s="88"/>
      <c r="I32147" s="88"/>
      <c r="J32147" s="88"/>
      <c r="K32147" s="88"/>
    </row>
    <row r="32148" spans="2:11" hidden="1" x14ac:dyDescent="0.2">
      <c r="B32148" s="88"/>
      <c r="C32148" s="88"/>
      <c r="D32148" s="88"/>
      <c r="E32148" s="88"/>
      <c r="F32148" s="88"/>
      <c r="G32148" s="88"/>
      <c r="H32148" s="88"/>
      <c r="I32148" s="88"/>
      <c r="J32148" s="88"/>
      <c r="K32148" s="88"/>
    </row>
    <row r="32149" spans="2:11" hidden="1" x14ac:dyDescent="0.2">
      <c r="B32149" s="88"/>
      <c r="C32149" s="88"/>
      <c r="D32149" s="88"/>
      <c r="E32149" s="88"/>
      <c r="F32149" s="88"/>
      <c r="G32149" s="88"/>
      <c r="H32149" s="88"/>
      <c r="I32149" s="88"/>
      <c r="J32149" s="88"/>
      <c r="K32149" s="88"/>
    </row>
    <row r="32150" spans="2:11" hidden="1" x14ac:dyDescent="0.2">
      <c r="B32150" s="88"/>
      <c r="C32150" s="88"/>
      <c r="D32150" s="88"/>
      <c r="E32150" s="88"/>
      <c r="F32150" s="88"/>
      <c r="G32150" s="88"/>
      <c r="H32150" s="88"/>
      <c r="I32150" s="88"/>
      <c r="J32150" s="88"/>
      <c r="K32150" s="88"/>
    </row>
    <row r="32151" spans="2:11" hidden="1" x14ac:dyDescent="0.2">
      <c r="B32151" s="88"/>
      <c r="C32151" s="88"/>
      <c r="D32151" s="88"/>
      <c r="E32151" s="88"/>
      <c r="F32151" s="88"/>
      <c r="G32151" s="88"/>
      <c r="H32151" s="88"/>
      <c r="I32151" s="88"/>
      <c r="J32151" s="88"/>
      <c r="K32151" s="88"/>
    </row>
    <row r="32152" spans="2:11" hidden="1" x14ac:dyDescent="0.2">
      <c r="B32152" s="88"/>
      <c r="C32152" s="88"/>
      <c r="D32152" s="88"/>
      <c r="E32152" s="88"/>
      <c r="F32152" s="88"/>
      <c r="G32152" s="88"/>
      <c r="H32152" s="88"/>
      <c r="I32152" s="88"/>
      <c r="J32152" s="88"/>
      <c r="K32152" s="88"/>
    </row>
    <row r="32153" spans="2:11" hidden="1" x14ac:dyDescent="0.2">
      <c r="B32153" s="88"/>
      <c r="C32153" s="88"/>
      <c r="D32153" s="88"/>
      <c r="E32153" s="88"/>
      <c r="F32153" s="88"/>
      <c r="G32153" s="88"/>
      <c r="H32153" s="88"/>
      <c r="I32153" s="88"/>
      <c r="J32153" s="88"/>
      <c r="K32153" s="88"/>
    </row>
    <row r="32154" spans="2:11" hidden="1" x14ac:dyDescent="0.2">
      <c r="B32154" s="88"/>
      <c r="C32154" s="88"/>
      <c r="D32154" s="88"/>
      <c r="E32154" s="88"/>
      <c r="F32154" s="88"/>
      <c r="G32154" s="88"/>
      <c r="H32154" s="88"/>
      <c r="I32154" s="88"/>
      <c r="J32154" s="88"/>
      <c r="K32154" s="88"/>
    </row>
    <row r="32155" spans="2:11" hidden="1" x14ac:dyDescent="0.2">
      <c r="B32155" s="88"/>
      <c r="C32155" s="88"/>
      <c r="D32155" s="88"/>
      <c r="E32155" s="88"/>
      <c r="F32155" s="88"/>
      <c r="G32155" s="88"/>
      <c r="H32155" s="88"/>
      <c r="I32155" s="88"/>
      <c r="J32155" s="88"/>
      <c r="K32155" s="88"/>
    </row>
    <row r="32156" spans="2:11" hidden="1" x14ac:dyDescent="0.2">
      <c r="B32156" s="88"/>
      <c r="C32156" s="88"/>
      <c r="D32156" s="88"/>
      <c r="E32156" s="88"/>
      <c r="F32156" s="88"/>
      <c r="G32156" s="88"/>
      <c r="H32156" s="88"/>
      <c r="I32156" s="88"/>
      <c r="J32156" s="88"/>
      <c r="K32156" s="88"/>
    </row>
    <row r="32157" spans="2:11" hidden="1" x14ac:dyDescent="0.2">
      <c r="B32157" s="88"/>
      <c r="C32157" s="88"/>
      <c r="D32157" s="88"/>
      <c r="E32157" s="88"/>
      <c r="F32157" s="88"/>
      <c r="G32157" s="88"/>
      <c r="H32157" s="88"/>
      <c r="I32157" s="88"/>
      <c r="J32157" s="88"/>
      <c r="K32157" s="88"/>
    </row>
    <row r="32158" spans="2:11" hidden="1" x14ac:dyDescent="0.2">
      <c r="B32158" s="88"/>
      <c r="C32158" s="88"/>
      <c r="D32158" s="88"/>
      <c r="E32158" s="88"/>
      <c r="F32158" s="88"/>
      <c r="G32158" s="88"/>
      <c r="H32158" s="88"/>
      <c r="I32158" s="88"/>
      <c r="J32158" s="88"/>
      <c r="K32158" s="88"/>
    </row>
    <row r="32159" spans="2:11" hidden="1" x14ac:dyDescent="0.2">
      <c r="B32159" s="88"/>
      <c r="C32159" s="88"/>
      <c r="D32159" s="88"/>
      <c r="E32159" s="88"/>
      <c r="F32159" s="88"/>
      <c r="G32159" s="88"/>
      <c r="H32159" s="88"/>
      <c r="I32159" s="88"/>
      <c r="J32159" s="88"/>
      <c r="K32159" s="88"/>
    </row>
    <row r="32160" spans="2:11" hidden="1" x14ac:dyDescent="0.2">
      <c r="B32160" s="88"/>
      <c r="C32160" s="88"/>
      <c r="D32160" s="88"/>
      <c r="E32160" s="88"/>
      <c r="F32160" s="88"/>
      <c r="G32160" s="88"/>
      <c r="H32160" s="88"/>
      <c r="I32160" s="88"/>
      <c r="J32160" s="88"/>
      <c r="K32160" s="88"/>
    </row>
    <row r="32161" spans="2:11" hidden="1" x14ac:dyDescent="0.2">
      <c r="B32161" s="88"/>
      <c r="C32161" s="88"/>
      <c r="D32161" s="88"/>
      <c r="E32161" s="88"/>
      <c r="F32161" s="88"/>
      <c r="G32161" s="88"/>
      <c r="H32161" s="88"/>
      <c r="I32161" s="88"/>
      <c r="J32161" s="88"/>
      <c r="K32161" s="88"/>
    </row>
    <row r="32162" spans="2:11" hidden="1" x14ac:dyDescent="0.2">
      <c r="B32162" s="88"/>
      <c r="C32162" s="88"/>
      <c r="D32162" s="88"/>
      <c r="E32162" s="88"/>
      <c r="F32162" s="88"/>
      <c r="G32162" s="88"/>
      <c r="H32162" s="88"/>
      <c r="I32162" s="88"/>
      <c r="J32162" s="88"/>
      <c r="K32162" s="88"/>
    </row>
    <row r="32163" spans="2:11" hidden="1" x14ac:dyDescent="0.2">
      <c r="B32163" s="88"/>
      <c r="C32163" s="88"/>
      <c r="D32163" s="88"/>
      <c r="E32163" s="88"/>
      <c r="F32163" s="88"/>
      <c r="G32163" s="88"/>
      <c r="H32163" s="88"/>
      <c r="I32163" s="88"/>
      <c r="J32163" s="88"/>
      <c r="K32163" s="88"/>
    </row>
    <row r="32164" spans="2:11" hidden="1" x14ac:dyDescent="0.2">
      <c r="B32164" s="88"/>
      <c r="C32164" s="88"/>
      <c r="D32164" s="88"/>
      <c r="E32164" s="88"/>
      <c r="F32164" s="88"/>
      <c r="G32164" s="88"/>
      <c r="H32164" s="88"/>
      <c r="I32164" s="88"/>
      <c r="J32164" s="88"/>
      <c r="K32164" s="88"/>
    </row>
    <row r="32165" spans="2:11" hidden="1" x14ac:dyDescent="0.2">
      <c r="B32165" s="88"/>
      <c r="C32165" s="88"/>
      <c r="D32165" s="88"/>
      <c r="E32165" s="88"/>
      <c r="F32165" s="88"/>
      <c r="G32165" s="88"/>
      <c r="H32165" s="88"/>
      <c r="I32165" s="88"/>
      <c r="J32165" s="88"/>
      <c r="K32165" s="88"/>
    </row>
    <row r="32166" spans="2:11" hidden="1" x14ac:dyDescent="0.2">
      <c r="B32166" s="88"/>
      <c r="C32166" s="88"/>
      <c r="D32166" s="88"/>
      <c r="E32166" s="88"/>
      <c r="F32166" s="88"/>
      <c r="G32166" s="88"/>
      <c r="H32166" s="88"/>
      <c r="I32166" s="88"/>
      <c r="J32166" s="88"/>
      <c r="K32166" s="88"/>
    </row>
    <row r="32167" spans="2:11" hidden="1" x14ac:dyDescent="0.2">
      <c r="B32167" s="88"/>
      <c r="C32167" s="88"/>
      <c r="D32167" s="88"/>
      <c r="E32167" s="88"/>
      <c r="F32167" s="88"/>
      <c r="G32167" s="88"/>
      <c r="H32167" s="88"/>
      <c r="I32167" s="88"/>
      <c r="J32167" s="88"/>
      <c r="K32167" s="88"/>
    </row>
    <row r="32168" spans="2:11" hidden="1" x14ac:dyDescent="0.2">
      <c r="B32168" s="88"/>
      <c r="C32168" s="88"/>
      <c r="D32168" s="88"/>
      <c r="E32168" s="88"/>
      <c r="F32168" s="88"/>
      <c r="G32168" s="88"/>
      <c r="H32168" s="88"/>
      <c r="I32168" s="88"/>
      <c r="J32168" s="88"/>
      <c r="K32168" s="88"/>
    </row>
    <row r="32169" spans="2:11" hidden="1" x14ac:dyDescent="0.2">
      <c r="B32169" s="88"/>
      <c r="C32169" s="88"/>
      <c r="D32169" s="88"/>
      <c r="E32169" s="88"/>
      <c r="F32169" s="88"/>
      <c r="G32169" s="88"/>
      <c r="H32169" s="88"/>
      <c r="I32169" s="88"/>
      <c r="J32169" s="88"/>
      <c r="K32169" s="88"/>
    </row>
    <row r="32170" spans="2:11" hidden="1" x14ac:dyDescent="0.2">
      <c r="B32170" s="88"/>
      <c r="C32170" s="88"/>
      <c r="D32170" s="88"/>
      <c r="E32170" s="88"/>
      <c r="F32170" s="88"/>
      <c r="G32170" s="88"/>
      <c r="H32170" s="88"/>
      <c r="I32170" s="88"/>
      <c r="J32170" s="88"/>
      <c r="K32170" s="88"/>
    </row>
    <row r="32171" spans="2:11" hidden="1" x14ac:dyDescent="0.2">
      <c r="B32171" s="88"/>
      <c r="C32171" s="88"/>
      <c r="D32171" s="88"/>
      <c r="E32171" s="88"/>
      <c r="F32171" s="88"/>
      <c r="G32171" s="88"/>
      <c r="H32171" s="88"/>
      <c r="I32171" s="88"/>
      <c r="J32171" s="88"/>
      <c r="K32171" s="88"/>
    </row>
    <row r="32172" spans="2:11" hidden="1" x14ac:dyDescent="0.2">
      <c r="B32172" s="88"/>
      <c r="C32172" s="88"/>
      <c r="D32172" s="88"/>
      <c r="E32172" s="88"/>
      <c r="F32172" s="88"/>
      <c r="G32172" s="88"/>
      <c r="H32172" s="88"/>
      <c r="I32172" s="88"/>
      <c r="J32172" s="88"/>
      <c r="K32172" s="88"/>
    </row>
    <row r="32173" spans="2:11" hidden="1" x14ac:dyDescent="0.2">
      <c r="B32173" s="88"/>
      <c r="C32173" s="88"/>
      <c r="D32173" s="88"/>
      <c r="E32173" s="88"/>
      <c r="F32173" s="88"/>
      <c r="G32173" s="88"/>
      <c r="H32173" s="88"/>
      <c r="I32173" s="88"/>
      <c r="J32173" s="88"/>
      <c r="K32173" s="88"/>
    </row>
    <row r="32174" spans="2:11" hidden="1" x14ac:dyDescent="0.2">
      <c r="B32174" s="88"/>
      <c r="C32174" s="88"/>
      <c r="D32174" s="88"/>
      <c r="E32174" s="88"/>
      <c r="F32174" s="88"/>
      <c r="G32174" s="88"/>
      <c r="H32174" s="88"/>
      <c r="I32174" s="88"/>
      <c r="J32174" s="88"/>
      <c r="K32174" s="88"/>
    </row>
    <row r="32175" spans="2:11" hidden="1" x14ac:dyDescent="0.2">
      <c r="B32175" s="88"/>
      <c r="C32175" s="88"/>
      <c r="D32175" s="88"/>
      <c r="E32175" s="88"/>
      <c r="F32175" s="88"/>
      <c r="G32175" s="88"/>
      <c r="H32175" s="88"/>
      <c r="I32175" s="88"/>
      <c r="J32175" s="88"/>
      <c r="K32175" s="88"/>
    </row>
    <row r="32176" spans="2:11" hidden="1" x14ac:dyDescent="0.2">
      <c r="B32176" s="88"/>
      <c r="C32176" s="88"/>
      <c r="D32176" s="88"/>
      <c r="E32176" s="88"/>
      <c r="F32176" s="88"/>
      <c r="G32176" s="88"/>
      <c r="H32176" s="88"/>
      <c r="I32176" s="88"/>
      <c r="J32176" s="88"/>
      <c r="K32176" s="88"/>
    </row>
    <row r="32177" spans="2:11" hidden="1" x14ac:dyDescent="0.2">
      <c r="B32177" s="88"/>
      <c r="C32177" s="88"/>
      <c r="D32177" s="88"/>
      <c r="E32177" s="88"/>
      <c r="F32177" s="88"/>
      <c r="G32177" s="88"/>
      <c r="H32177" s="88"/>
      <c r="I32177" s="88"/>
      <c r="J32177" s="88"/>
      <c r="K32177" s="88"/>
    </row>
    <row r="32178" spans="2:11" hidden="1" x14ac:dyDescent="0.2">
      <c r="B32178" s="88"/>
      <c r="C32178" s="88"/>
      <c r="D32178" s="88"/>
      <c r="E32178" s="88"/>
      <c r="F32178" s="88"/>
      <c r="G32178" s="88"/>
      <c r="H32178" s="88"/>
      <c r="I32178" s="88"/>
      <c r="J32178" s="88"/>
      <c r="K32178" s="88"/>
    </row>
    <row r="32179" spans="2:11" hidden="1" x14ac:dyDescent="0.2">
      <c r="B32179" s="88"/>
      <c r="C32179" s="88"/>
      <c r="D32179" s="88"/>
      <c r="E32179" s="88"/>
      <c r="F32179" s="88"/>
      <c r="G32179" s="88"/>
      <c r="H32179" s="88"/>
      <c r="I32179" s="88"/>
      <c r="J32179" s="88"/>
      <c r="K32179" s="88"/>
    </row>
    <row r="32180" spans="2:11" hidden="1" x14ac:dyDescent="0.2">
      <c r="B32180" s="88"/>
      <c r="C32180" s="88"/>
      <c r="D32180" s="88"/>
      <c r="E32180" s="88"/>
      <c r="F32180" s="88"/>
      <c r="G32180" s="88"/>
      <c r="H32180" s="88"/>
      <c r="I32180" s="88"/>
      <c r="J32180" s="88"/>
      <c r="K32180" s="88"/>
    </row>
    <row r="32181" spans="2:11" hidden="1" x14ac:dyDescent="0.2">
      <c r="B32181" s="88"/>
      <c r="C32181" s="88"/>
      <c r="D32181" s="88"/>
      <c r="E32181" s="88"/>
      <c r="F32181" s="88"/>
      <c r="G32181" s="88"/>
      <c r="H32181" s="88"/>
      <c r="I32181" s="88"/>
      <c r="J32181" s="88"/>
      <c r="K32181" s="88"/>
    </row>
    <row r="32182" spans="2:11" hidden="1" x14ac:dyDescent="0.2">
      <c r="B32182" s="88"/>
      <c r="C32182" s="88"/>
      <c r="D32182" s="88"/>
      <c r="E32182" s="88"/>
      <c r="F32182" s="88"/>
      <c r="G32182" s="88"/>
      <c r="H32182" s="88"/>
      <c r="I32182" s="88"/>
      <c r="J32182" s="88"/>
      <c r="K32182" s="88"/>
    </row>
    <row r="32183" spans="2:11" hidden="1" x14ac:dyDescent="0.2">
      <c r="B32183" s="88"/>
      <c r="C32183" s="88"/>
      <c r="D32183" s="88"/>
      <c r="E32183" s="88"/>
      <c r="F32183" s="88"/>
      <c r="G32183" s="88"/>
      <c r="H32183" s="88"/>
      <c r="I32183" s="88"/>
      <c r="J32183" s="88"/>
      <c r="K32183" s="88"/>
    </row>
    <row r="32184" spans="2:11" hidden="1" x14ac:dyDescent="0.2">
      <c r="B32184" s="88"/>
      <c r="C32184" s="88"/>
      <c r="D32184" s="88"/>
      <c r="E32184" s="88"/>
      <c r="F32184" s="88"/>
      <c r="G32184" s="88"/>
      <c r="H32184" s="88"/>
      <c r="I32184" s="88"/>
      <c r="J32184" s="88"/>
      <c r="K32184" s="88"/>
    </row>
    <row r="32185" spans="2:11" hidden="1" x14ac:dyDescent="0.2">
      <c r="B32185" s="88"/>
      <c r="C32185" s="88"/>
      <c r="D32185" s="88"/>
      <c r="E32185" s="88"/>
      <c r="F32185" s="88"/>
      <c r="G32185" s="88"/>
      <c r="H32185" s="88"/>
      <c r="I32185" s="88"/>
      <c r="J32185" s="88"/>
      <c r="K32185" s="88"/>
    </row>
    <row r="32186" spans="2:11" hidden="1" x14ac:dyDescent="0.2">
      <c r="B32186" s="88"/>
      <c r="C32186" s="88"/>
      <c r="D32186" s="88"/>
      <c r="E32186" s="88"/>
      <c r="F32186" s="88"/>
      <c r="G32186" s="88"/>
      <c r="H32186" s="88"/>
      <c r="I32186" s="88"/>
      <c r="J32186" s="88"/>
      <c r="K32186" s="88"/>
    </row>
    <row r="32187" spans="2:11" hidden="1" x14ac:dyDescent="0.2">
      <c r="B32187" s="88"/>
      <c r="C32187" s="88"/>
      <c r="D32187" s="88"/>
      <c r="E32187" s="88"/>
      <c r="F32187" s="88"/>
      <c r="G32187" s="88"/>
      <c r="H32187" s="88"/>
      <c r="I32187" s="88"/>
      <c r="J32187" s="88"/>
      <c r="K32187" s="88"/>
    </row>
    <row r="32188" spans="2:11" hidden="1" x14ac:dyDescent="0.2">
      <c r="B32188" s="88"/>
      <c r="C32188" s="88"/>
      <c r="D32188" s="88"/>
      <c r="E32188" s="88"/>
      <c r="F32188" s="88"/>
      <c r="G32188" s="88"/>
      <c r="H32188" s="88"/>
      <c r="I32188" s="88"/>
      <c r="J32188" s="88"/>
      <c r="K32188" s="88"/>
    </row>
    <row r="32189" spans="2:11" hidden="1" x14ac:dyDescent="0.2">
      <c r="B32189" s="88"/>
      <c r="C32189" s="88"/>
      <c r="D32189" s="88"/>
      <c r="E32189" s="88"/>
      <c r="F32189" s="88"/>
      <c r="G32189" s="88"/>
      <c r="H32189" s="88"/>
      <c r="I32189" s="88"/>
      <c r="J32189" s="88"/>
      <c r="K32189" s="88"/>
    </row>
    <row r="32190" spans="2:11" hidden="1" x14ac:dyDescent="0.2">
      <c r="B32190" s="88"/>
      <c r="C32190" s="88"/>
      <c r="D32190" s="88"/>
      <c r="E32190" s="88"/>
      <c r="F32190" s="88"/>
      <c r="G32190" s="88"/>
      <c r="H32190" s="88"/>
      <c r="I32190" s="88"/>
      <c r="J32190" s="88"/>
      <c r="K32190" s="88"/>
    </row>
    <row r="32191" spans="2:11" hidden="1" x14ac:dyDescent="0.2">
      <c r="B32191" s="88"/>
      <c r="C32191" s="88"/>
      <c r="D32191" s="88"/>
      <c r="E32191" s="88"/>
      <c r="F32191" s="88"/>
      <c r="G32191" s="88"/>
      <c r="H32191" s="88"/>
      <c r="I32191" s="88"/>
      <c r="J32191" s="88"/>
      <c r="K32191" s="88"/>
    </row>
    <row r="32192" spans="2:11" hidden="1" x14ac:dyDescent="0.2">
      <c r="B32192" s="88"/>
      <c r="C32192" s="88"/>
      <c r="D32192" s="88"/>
      <c r="E32192" s="88"/>
      <c r="F32192" s="88"/>
      <c r="G32192" s="88"/>
      <c r="H32192" s="88"/>
      <c r="I32192" s="88"/>
      <c r="J32192" s="88"/>
      <c r="K32192" s="88"/>
    </row>
    <row r="32193" spans="2:11" hidden="1" x14ac:dyDescent="0.2">
      <c r="B32193" s="88"/>
      <c r="C32193" s="88"/>
      <c r="D32193" s="88"/>
      <c r="E32193" s="88"/>
      <c r="F32193" s="88"/>
      <c r="G32193" s="88"/>
      <c r="H32193" s="88"/>
      <c r="I32193" s="88"/>
      <c r="J32193" s="88"/>
      <c r="K32193" s="88"/>
    </row>
    <row r="32194" spans="2:11" hidden="1" x14ac:dyDescent="0.2">
      <c r="B32194" s="88"/>
      <c r="C32194" s="88"/>
      <c r="D32194" s="88"/>
      <c r="E32194" s="88"/>
      <c r="F32194" s="88"/>
      <c r="G32194" s="88"/>
      <c r="H32194" s="88"/>
      <c r="I32194" s="88"/>
      <c r="J32194" s="88"/>
      <c r="K32194" s="88"/>
    </row>
    <row r="32195" spans="2:11" hidden="1" x14ac:dyDescent="0.2">
      <c r="B32195" s="88"/>
      <c r="C32195" s="88"/>
      <c r="D32195" s="88"/>
      <c r="E32195" s="88"/>
      <c r="F32195" s="88"/>
      <c r="G32195" s="88"/>
      <c r="H32195" s="88"/>
      <c r="I32195" s="88"/>
      <c r="J32195" s="88"/>
      <c r="K32195" s="88"/>
    </row>
    <row r="32196" spans="2:11" hidden="1" x14ac:dyDescent="0.2">
      <c r="B32196" s="88"/>
      <c r="C32196" s="88"/>
      <c r="D32196" s="88"/>
      <c r="E32196" s="88"/>
      <c r="F32196" s="88"/>
      <c r="G32196" s="88"/>
      <c r="H32196" s="88"/>
      <c r="I32196" s="88"/>
      <c r="J32196" s="88"/>
      <c r="K32196" s="88"/>
    </row>
    <row r="32197" spans="2:11" hidden="1" x14ac:dyDescent="0.2">
      <c r="B32197" s="88"/>
      <c r="C32197" s="88"/>
      <c r="D32197" s="88"/>
      <c r="E32197" s="88"/>
      <c r="F32197" s="88"/>
      <c r="G32197" s="88"/>
      <c r="H32197" s="88"/>
      <c r="I32197" s="88"/>
      <c r="J32197" s="88"/>
      <c r="K32197" s="88"/>
    </row>
    <row r="32198" spans="2:11" hidden="1" x14ac:dyDescent="0.2">
      <c r="B32198" s="88"/>
      <c r="C32198" s="88"/>
      <c r="D32198" s="88"/>
      <c r="E32198" s="88"/>
      <c r="F32198" s="88"/>
      <c r="G32198" s="88"/>
      <c r="H32198" s="88"/>
      <c r="I32198" s="88"/>
      <c r="J32198" s="88"/>
      <c r="K32198" s="88"/>
    </row>
    <row r="32199" spans="2:11" hidden="1" x14ac:dyDescent="0.2">
      <c r="B32199" s="88"/>
      <c r="C32199" s="88"/>
      <c r="D32199" s="88"/>
      <c r="E32199" s="88"/>
      <c r="F32199" s="88"/>
      <c r="G32199" s="88"/>
      <c r="H32199" s="88"/>
      <c r="I32199" s="88"/>
      <c r="J32199" s="88"/>
      <c r="K32199" s="88"/>
    </row>
    <row r="32200" spans="2:11" hidden="1" x14ac:dyDescent="0.2">
      <c r="B32200" s="88"/>
      <c r="C32200" s="88"/>
      <c r="D32200" s="88"/>
      <c r="E32200" s="88"/>
      <c r="F32200" s="88"/>
      <c r="G32200" s="88"/>
      <c r="H32200" s="88"/>
      <c r="I32200" s="88"/>
      <c r="J32200" s="88"/>
      <c r="K32200" s="88"/>
    </row>
    <row r="32201" spans="2:11" hidden="1" x14ac:dyDescent="0.2">
      <c r="B32201" s="88"/>
      <c r="C32201" s="88"/>
      <c r="D32201" s="88"/>
      <c r="E32201" s="88"/>
      <c r="F32201" s="88"/>
      <c r="G32201" s="88"/>
      <c r="H32201" s="88"/>
      <c r="I32201" s="88"/>
      <c r="J32201" s="88"/>
      <c r="K32201" s="88"/>
    </row>
    <row r="32202" spans="2:11" hidden="1" x14ac:dyDescent="0.2">
      <c r="B32202" s="88"/>
      <c r="C32202" s="88"/>
      <c r="D32202" s="88"/>
      <c r="E32202" s="88"/>
      <c r="F32202" s="88"/>
      <c r="G32202" s="88"/>
      <c r="H32202" s="88"/>
      <c r="I32202" s="88"/>
      <c r="J32202" s="88"/>
      <c r="K32202" s="88"/>
    </row>
    <row r="32203" spans="2:11" hidden="1" x14ac:dyDescent="0.2">
      <c r="B32203" s="88"/>
      <c r="C32203" s="88"/>
      <c r="D32203" s="88"/>
      <c r="E32203" s="88"/>
      <c r="F32203" s="88"/>
      <c r="G32203" s="88"/>
      <c r="H32203" s="88"/>
      <c r="I32203" s="88"/>
      <c r="J32203" s="88"/>
      <c r="K32203" s="88"/>
    </row>
    <row r="32204" spans="2:11" hidden="1" x14ac:dyDescent="0.2">
      <c r="B32204" s="88"/>
      <c r="C32204" s="88"/>
      <c r="D32204" s="88"/>
      <c r="E32204" s="88"/>
      <c r="F32204" s="88"/>
      <c r="G32204" s="88"/>
      <c r="H32204" s="88"/>
      <c r="I32204" s="88"/>
      <c r="J32204" s="88"/>
      <c r="K32204" s="88"/>
    </row>
    <row r="32205" spans="2:11" hidden="1" x14ac:dyDescent="0.2">
      <c r="B32205" s="88"/>
      <c r="C32205" s="88"/>
      <c r="D32205" s="88"/>
      <c r="E32205" s="88"/>
      <c r="F32205" s="88"/>
      <c r="G32205" s="88"/>
      <c r="H32205" s="88"/>
      <c r="I32205" s="88"/>
      <c r="J32205" s="88"/>
      <c r="K32205" s="88"/>
    </row>
    <row r="32206" spans="2:11" hidden="1" x14ac:dyDescent="0.2">
      <c r="B32206" s="88"/>
      <c r="C32206" s="88"/>
      <c r="D32206" s="88"/>
      <c r="E32206" s="88"/>
      <c r="F32206" s="88"/>
      <c r="G32206" s="88"/>
      <c r="H32206" s="88"/>
      <c r="I32206" s="88"/>
      <c r="J32206" s="88"/>
      <c r="K32206" s="88"/>
    </row>
    <row r="32207" spans="2:11" hidden="1" x14ac:dyDescent="0.2">
      <c r="B32207" s="88"/>
      <c r="C32207" s="88"/>
      <c r="D32207" s="88"/>
      <c r="E32207" s="88"/>
      <c r="F32207" s="88"/>
      <c r="G32207" s="88"/>
      <c r="H32207" s="88"/>
      <c r="I32207" s="88"/>
      <c r="J32207" s="88"/>
      <c r="K32207" s="88"/>
    </row>
    <row r="32208" spans="2:11" hidden="1" x14ac:dyDescent="0.2">
      <c r="B32208" s="88"/>
      <c r="C32208" s="88"/>
      <c r="D32208" s="88"/>
      <c r="E32208" s="88"/>
      <c r="F32208" s="88"/>
      <c r="G32208" s="88"/>
      <c r="H32208" s="88"/>
      <c r="I32208" s="88"/>
      <c r="J32208" s="88"/>
      <c r="K32208" s="88"/>
    </row>
    <row r="32209" spans="2:11" hidden="1" x14ac:dyDescent="0.2">
      <c r="B32209" s="88"/>
      <c r="C32209" s="88"/>
      <c r="D32209" s="88"/>
      <c r="E32209" s="88"/>
      <c r="F32209" s="88"/>
      <c r="G32209" s="88"/>
      <c r="H32209" s="88"/>
      <c r="I32209" s="88"/>
      <c r="J32209" s="88"/>
      <c r="K32209" s="88"/>
    </row>
    <row r="32210" spans="2:11" hidden="1" x14ac:dyDescent="0.2">
      <c r="B32210" s="88"/>
      <c r="C32210" s="88"/>
      <c r="D32210" s="88"/>
      <c r="E32210" s="88"/>
      <c r="F32210" s="88"/>
      <c r="G32210" s="88"/>
      <c r="H32210" s="88"/>
      <c r="I32210" s="88"/>
      <c r="J32210" s="88"/>
      <c r="K32210" s="88"/>
    </row>
    <row r="32211" spans="2:11" hidden="1" x14ac:dyDescent="0.2">
      <c r="B32211" s="88"/>
      <c r="C32211" s="88"/>
      <c r="D32211" s="88"/>
      <c r="E32211" s="88"/>
      <c r="F32211" s="88"/>
      <c r="G32211" s="88"/>
      <c r="H32211" s="88"/>
      <c r="I32211" s="88"/>
      <c r="J32211" s="88"/>
      <c r="K32211" s="88"/>
    </row>
    <row r="32212" spans="2:11" hidden="1" x14ac:dyDescent="0.2">
      <c r="B32212" s="88"/>
      <c r="C32212" s="88"/>
      <c r="D32212" s="88"/>
      <c r="E32212" s="88"/>
      <c r="F32212" s="88"/>
      <c r="G32212" s="88"/>
      <c r="H32212" s="88"/>
      <c r="I32212" s="88"/>
      <c r="J32212" s="88"/>
      <c r="K32212" s="88"/>
    </row>
    <row r="32213" spans="2:11" hidden="1" x14ac:dyDescent="0.2">
      <c r="B32213" s="88"/>
      <c r="C32213" s="88"/>
      <c r="D32213" s="88"/>
      <c r="E32213" s="88"/>
      <c r="F32213" s="88"/>
      <c r="G32213" s="88"/>
      <c r="H32213" s="88"/>
      <c r="I32213" s="88"/>
      <c r="J32213" s="88"/>
      <c r="K32213" s="88"/>
    </row>
    <row r="32214" spans="2:11" hidden="1" x14ac:dyDescent="0.2">
      <c r="B32214" s="88"/>
      <c r="C32214" s="88"/>
      <c r="D32214" s="88"/>
      <c r="E32214" s="88"/>
      <c r="F32214" s="88"/>
      <c r="G32214" s="88"/>
      <c r="H32214" s="88"/>
      <c r="I32214" s="88"/>
      <c r="J32214" s="88"/>
      <c r="K32214" s="88"/>
    </row>
    <row r="32215" spans="2:11" hidden="1" x14ac:dyDescent="0.2">
      <c r="B32215" s="88"/>
      <c r="C32215" s="88"/>
      <c r="D32215" s="88"/>
      <c r="E32215" s="88"/>
      <c r="F32215" s="88"/>
      <c r="G32215" s="88"/>
      <c r="H32215" s="88"/>
      <c r="I32215" s="88"/>
      <c r="J32215" s="88"/>
      <c r="K32215" s="88"/>
    </row>
    <row r="32216" spans="2:11" hidden="1" x14ac:dyDescent="0.2">
      <c r="B32216" s="88"/>
      <c r="C32216" s="88"/>
      <c r="D32216" s="88"/>
      <c r="E32216" s="88"/>
      <c r="F32216" s="88"/>
      <c r="G32216" s="88"/>
      <c r="H32216" s="88"/>
      <c r="I32216" s="88"/>
      <c r="J32216" s="88"/>
      <c r="K32216" s="88"/>
    </row>
    <row r="32217" spans="2:11" hidden="1" x14ac:dyDescent="0.2">
      <c r="B32217" s="88"/>
      <c r="C32217" s="88"/>
      <c r="D32217" s="88"/>
      <c r="E32217" s="88"/>
      <c r="F32217" s="88"/>
      <c r="G32217" s="88"/>
      <c r="H32217" s="88"/>
      <c r="I32217" s="88"/>
      <c r="J32217" s="88"/>
      <c r="K32217" s="88"/>
    </row>
    <row r="32218" spans="2:11" hidden="1" x14ac:dyDescent="0.2">
      <c r="B32218" s="88"/>
      <c r="C32218" s="88"/>
      <c r="D32218" s="88"/>
      <c r="E32218" s="88"/>
      <c r="F32218" s="88"/>
      <c r="G32218" s="88"/>
      <c r="H32218" s="88"/>
      <c r="I32218" s="88"/>
      <c r="J32218" s="88"/>
      <c r="K32218" s="88"/>
    </row>
    <row r="32219" spans="2:11" hidden="1" x14ac:dyDescent="0.2">
      <c r="B32219" s="88"/>
      <c r="C32219" s="88"/>
      <c r="D32219" s="88"/>
      <c r="E32219" s="88"/>
      <c r="F32219" s="88"/>
      <c r="G32219" s="88"/>
      <c r="H32219" s="88"/>
      <c r="I32219" s="88"/>
      <c r="J32219" s="88"/>
      <c r="K32219" s="88"/>
    </row>
    <row r="32220" spans="2:11" hidden="1" x14ac:dyDescent="0.2">
      <c r="B32220" s="88"/>
      <c r="C32220" s="88"/>
      <c r="D32220" s="88"/>
      <c r="E32220" s="88"/>
      <c r="F32220" s="88"/>
      <c r="G32220" s="88"/>
      <c r="H32220" s="88"/>
      <c r="I32220" s="88"/>
      <c r="J32220" s="88"/>
      <c r="K32220" s="88"/>
    </row>
    <row r="32221" spans="2:11" hidden="1" x14ac:dyDescent="0.2">
      <c r="B32221" s="88"/>
      <c r="C32221" s="88"/>
      <c r="D32221" s="88"/>
      <c r="E32221" s="88"/>
      <c r="F32221" s="88"/>
      <c r="G32221" s="88"/>
      <c r="H32221" s="88"/>
      <c r="I32221" s="88"/>
      <c r="J32221" s="88"/>
      <c r="K32221" s="88"/>
    </row>
    <row r="32222" spans="2:11" hidden="1" x14ac:dyDescent="0.2">
      <c r="B32222" s="88"/>
      <c r="C32222" s="88"/>
      <c r="D32222" s="88"/>
      <c r="E32222" s="88"/>
      <c r="F32222" s="88"/>
      <c r="G32222" s="88"/>
      <c r="H32222" s="88"/>
      <c r="I32222" s="88"/>
      <c r="J32222" s="88"/>
      <c r="K32222" s="88"/>
    </row>
    <row r="32223" spans="2:11" hidden="1" x14ac:dyDescent="0.2">
      <c r="B32223" s="88"/>
      <c r="C32223" s="88"/>
      <c r="D32223" s="88"/>
      <c r="E32223" s="88"/>
      <c r="F32223" s="88"/>
      <c r="G32223" s="88"/>
      <c r="H32223" s="88"/>
      <c r="I32223" s="88"/>
      <c r="J32223" s="88"/>
      <c r="K32223" s="88"/>
    </row>
    <row r="32224" spans="2:11" hidden="1" x14ac:dyDescent="0.2">
      <c r="B32224" s="88"/>
      <c r="C32224" s="88"/>
      <c r="D32224" s="88"/>
      <c r="E32224" s="88"/>
      <c r="F32224" s="88"/>
      <c r="G32224" s="88"/>
      <c r="H32224" s="88"/>
      <c r="I32224" s="88"/>
      <c r="J32224" s="88"/>
      <c r="K32224" s="88"/>
    </row>
    <row r="32225" spans="2:11" hidden="1" x14ac:dyDescent="0.2">
      <c r="B32225" s="88"/>
      <c r="C32225" s="88"/>
      <c r="D32225" s="88"/>
      <c r="E32225" s="88"/>
      <c r="F32225" s="88"/>
      <c r="G32225" s="88"/>
      <c r="H32225" s="88"/>
      <c r="I32225" s="88"/>
      <c r="J32225" s="88"/>
      <c r="K32225" s="88"/>
    </row>
    <row r="32226" spans="2:11" hidden="1" x14ac:dyDescent="0.2">
      <c r="B32226" s="88"/>
      <c r="C32226" s="88"/>
      <c r="D32226" s="88"/>
      <c r="E32226" s="88"/>
      <c r="F32226" s="88"/>
      <c r="G32226" s="88"/>
      <c r="H32226" s="88"/>
      <c r="I32226" s="88"/>
      <c r="J32226" s="88"/>
      <c r="K32226" s="88"/>
    </row>
    <row r="32227" spans="2:11" hidden="1" x14ac:dyDescent="0.2">
      <c r="B32227" s="88"/>
      <c r="C32227" s="88"/>
      <c r="D32227" s="88"/>
      <c r="E32227" s="88"/>
      <c r="F32227" s="88"/>
      <c r="G32227" s="88"/>
      <c r="H32227" s="88"/>
      <c r="I32227" s="88"/>
      <c r="J32227" s="88"/>
      <c r="K32227" s="88"/>
    </row>
    <row r="32228" spans="2:11" hidden="1" x14ac:dyDescent="0.2">
      <c r="B32228" s="88"/>
      <c r="C32228" s="88"/>
      <c r="D32228" s="88"/>
      <c r="E32228" s="88"/>
      <c r="F32228" s="88"/>
      <c r="G32228" s="88"/>
      <c r="H32228" s="88"/>
      <c r="I32228" s="88"/>
      <c r="J32228" s="88"/>
      <c r="K32228" s="88"/>
    </row>
    <row r="32229" spans="2:11" hidden="1" x14ac:dyDescent="0.2">
      <c r="B32229" s="88"/>
      <c r="C32229" s="88"/>
      <c r="D32229" s="88"/>
      <c r="E32229" s="88"/>
      <c r="F32229" s="88"/>
      <c r="G32229" s="88"/>
      <c r="H32229" s="88"/>
      <c r="I32229" s="88"/>
      <c r="J32229" s="88"/>
      <c r="K32229" s="88"/>
    </row>
    <row r="32230" spans="2:11" hidden="1" x14ac:dyDescent="0.2">
      <c r="B32230" s="88"/>
      <c r="C32230" s="88"/>
      <c r="D32230" s="88"/>
      <c r="E32230" s="88"/>
      <c r="F32230" s="88"/>
      <c r="G32230" s="88"/>
      <c r="H32230" s="88"/>
      <c r="I32230" s="88"/>
      <c r="J32230" s="88"/>
      <c r="K32230" s="88"/>
    </row>
    <row r="32231" spans="2:11" hidden="1" x14ac:dyDescent="0.2">
      <c r="B32231" s="88"/>
      <c r="C32231" s="88"/>
      <c r="D32231" s="88"/>
      <c r="E32231" s="88"/>
      <c r="F32231" s="88"/>
      <c r="G32231" s="88"/>
      <c r="H32231" s="88"/>
      <c r="I32231" s="88"/>
      <c r="J32231" s="88"/>
      <c r="K32231" s="88"/>
    </row>
    <row r="32232" spans="2:11" hidden="1" x14ac:dyDescent="0.2">
      <c r="B32232" s="88"/>
      <c r="C32232" s="88"/>
      <c r="D32232" s="88"/>
      <c r="E32232" s="88"/>
      <c r="F32232" s="88"/>
      <c r="G32232" s="88"/>
      <c r="H32232" s="88"/>
      <c r="I32232" s="88"/>
      <c r="J32232" s="88"/>
      <c r="K32232" s="88"/>
    </row>
    <row r="32233" spans="2:11" hidden="1" x14ac:dyDescent="0.2">
      <c r="B32233" s="88"/>
      <c r="C32233" s="88"/>
      <c r="D32233" s="88"/>
      <c r="E32233" s="88"/>
      <c r="F32233" s="88"/>
      <c r="G32233" s="88"/>
      <c r="H32233" s="88"/>
      <c r="I32233" s="88"/>
      <c r="J32233" s="88"/>
      <c r="K32233" s="88"/>
    </row>
    <row r="32234" spans="2:11" hidden="1" x14ac:dyDescent="0.2">
      <c r="B32234" s="88"/>
      <c r="C32234" s="88"/>
      <c r="D32234" s="88"/>
      <c r="E32234" s="88"/>
      <c r="F32234" s="88"/>
      <c r="G32234" s="88"/>
      <c r="H32234" s="88"/>
      <c r="I32234" s="88"/>
      <c r="J32234" s="88"/>
      <c r="K32234" s="88"/>
    </row>
    <row r="32235" spans="2:11" hidden="1" x14ac:dyDescent="0.2">
      <c r="B32235" s="88"/>
      <c r="C32235" s="88"/>
      <c r="D32235" s="88"/>
      <c r="E32235" s="88"/>
      <c r="F32235" s="88"/>
      <c r="G32235" s="88"/>
      <c r="H32235" s="88"/>
      <c r="I32235" s="88"/>
      <c r="J32235" s="88"/>
      <c r="K32235" s="88"/>
    </row>
    <row r="32236" spans="2:11" hidden="1" x14ac:dyDescent="0.2">
      <c r="B32236" s="88"/>
      <c r="C32236" s="88"/>
      <c r="D32236" s="88"/>
      <c r="E32236" s="88"/>
      <c r="F32236" s="88"/>
      <c r="G32236" s="88"/>
      <c r="H32236" s="88"/>
      <c r="I32236" s="88"/>
      <c r="J32236" s="88"/>
      <c r="K32236" s="88"/>
    </row>
    <row r="32237" spans="2:11" hidden="1" x14ac:dyDescent="0.2">
      <c r="B32237" s="88"/>
      <c r="C32237" s="88"/>
      <c r="D32237" s="88"/>
      <c r="E32237" s="88"/>
      <c r="F32237" s="88"/>
      <c r="G32237" s="88"/>
      <c r="H32237" s="88"/>
      <c r="I32237" s="88"/>
      <c r="J32237" s="88"/>
      <c r="K32237" s="88"/>
    </row>
    <row r="32238" spans="2:11" hidden="1" x14ac:dyDescent="0.2">
      <c r="B32238" s="88"/>
      <c r="C32238" s="88"/>
      <c r="D32238" s="88"/>
      <c r="E32238" s="88"/>
      <c r="F32238" s="88"/>
      <c r="G32238" s="88"/>
      <c r="H32238" s="88"/>
      <c r="I32238" s="88"/>
      <c r="J32238" s="88"/>
      <c r="K32238" s="88"/>
    </row>
    <row r="32239" spans="2:11" hidden="1" x14ac:dyDescent="0.2">
      <c r="B32239" s="88"/>
      <c r="C32239" s="88"/>
      <c r="D32239" s="88"/>
      <c r="E32239" s="88"/>
      <c r="F32239" s="88"/>
      <c r="G32239" s="88"/>
      <c r="H32239" s="88"/>
      <c r="I32239" s="88"/>
      <c r="J32239" s="88"/>
      <c r="K32239" s="88"/>
    </row>
    <row r="32240" spans="2:11" hidden="1" x14ac:dyDescent="0.2">
      <c r="B32240" s="88"/>
      <c r="C32240" s="88"/>
      <c r="D32240" s="88"/>
      <c r="E32240" s="88"/>
      <c r="F32240" s="88"/>
      <c r="G32240" s="88"/>
      <c r="H32240" s="88"/>
      <c r="I32240" s="88"/>
      <c r="J32240" s="88"/>
      <c r="K32240" s="88"/>
    </row>
    <row r="32241" spans="2:11" hidden="1" x14ac:dyDescent="0.2">
      <c r="B32241" s="88"/>
      <c r="C32241" s="88"/>
      <c r="D32241" s="88"/>
      <c r="E32241" s="88"/>
      <c r="F32241" s="88"/>
      <c r="G32241" s="88"/>
      <c r="H32241" s="88"/>
      <c r="I32241" s="88"/>
      <c r="J32241" s="88"/>
      <c r="K32241" s="88"/>
    </row>
    <row r="32242" spans="2:11" hidden="1" x14ac:dyDescent="0.2">
      <c r="B32242" s="88"/>
      <c r="C32242" s="88"/>
      <c r="D32242" s="88"/>
      <c r="E32242" s="88"/>
      <c r="F32242" s="88"/>
      <c r="G32242" s="88"/>
      <c r="H32242" s="88"/>
      <c r="I32242" s="88"/>
      <c r="J32242" s="88"/>
      <c r="K32242" s="88"/>
    </row>
    <row r="32243" spans="2:11" hidden="1" x14ac:dyDescent="0.2">
      <c r="B32243" s="88"/>
      <c r="C32243" s="88"/>
      <c r="D32243" s="88"/>
      <c r="E32243" s="88"/>
      <c r="F32243" s="88"/>
      <c r="G32243" s="88"/>
      <c r="H32243" s="88"/>
      <c r="I32243" s="88"/>
      <c r="J32243" s="88"/>
      <c r="K32243" s="88"/>
    </row>
    <row r="32244" spans="2:11" hidden="1" x14ac:dyDescent="0.2">
      <c r="B32244" s="88"/>
      <c r="C32244" s="88"/>
      <c r="D32244" s="88"/>
      <c r="E32244" s="88"/>
      <c r="F32244" s="88"/>
      <c r="G32244" s="88"/>
      <c r="H32244" s="88"/>
      <c r="I32244" s="88"/>
      <c r="J32244" s="88"/>
      <c r="K32244" s="88"/>
    </row>
    <row r="32245" spans="2:11" hidden="1" x14ac:dyDescent="0.2">
      <c r="B32245" s="88"/>
      <c r="C32245" s="88"/>
      <c r="D32245" s="88"/>
      <c r="E32245" s="88"/>
      <c r="F32245" s="88"/>
      <c r="G32245" s="88"/>
      <c r="H32245" s="88"/>
      <c r="I32245" s="88"/>
      <c r="J32245" s="88"/>
      <c r="K32245" s="88"/>
    </row>
    <row r="32246" spans="2:11" hidden="1" x14ac:dyDescent="0.2">
      <c r="B32246" s="88"/>
      <c r="C32246" s="88"/>
      <c r="D32246" s="88"/>
      <c r="E32246" s="88"/>
      <c r="F32246" s="88"/>
      <c r="G32246" s="88"/>
      <c r="H32246" s="88"/>
      <c r="I32246" s="88"/>
      <c r="J32246" s="88"/>
      <c r="K32246" s="88"/>
    </row>
    <row r="32247" spans="2:11" hidden="1" x14ac:dyDescent="0.2">
      <c r="B32247" s="88"/>
      <c r="C32247" s="88"/>
      <c r="D32247" s="88"/>
      <c r="E32247" s="88"/>
      <c r="F32247" s="88"/>
      <c r="G32247" s="88"/>
      <c r="H32247" s="88"/>
      <c r="I32247" s="88"/>
      <c r="J32247" s="88"/>
      <c r="K32247" s="88"/>
    </row>
    <row r="32248" spans="2:11" hidden="1" x14ac:dyDescent="0.2">
      <c r="B32248" s="88"/>
      <c r="C32248" s="88"/>
      <c r="D32248" s="88"/>
      <c r="E32248" s="88"/>
      <c r="F32248" s="88"/>
      <c r="G32248" s="88"/>
      <c r="H32248" s="88"/>
      <c r="I32248" s="88"/>
      <c r="J32248" s="88"/>
      <c r="K32248" s="88"/>
    </row>
    <row r="32249" spans="2:11" hidden="1" x14ac:dyDescent="0.2">
      <c r="B32249" s="88"/>
      <c r="C32249" s="88"/>
      <c r="D32249" s="88"/>
      <c r="E32249" s="88"/>
      <c r="F32249" s="88"/>
      <c r="G32249" s="88"/>
      <c r="H32249" s="88"/>
      <c r="I32249" s="88"/>
      <c r="J32249" s="88"/>
      <c r="K32249" s="88"/>
    </row>
    <row r="32250" spans="2:11" hidden="1" x14ac:dyDescent="0.2">
      <c r="B32250" s="88"/>
      <c r="C32250" s="88"/>
      <c r="D32250" s="88"/>
      <c r="E32250" s="88"/>
      <c r="F32250" s="88"/>
      <c r="G32250" s="88"/>
      <c r="H32250" s="88"/>
      <c r="I32250" s="88"/>
      <c r="J32250" s="88"/>
      <c r="K32250" s="88"/>
    </row>
    <row r="32251" spans="2:11" hidden="1" x14ac:dyDescent="0.2">
      <c r="B32251" s="88"/>
      <c r="C32251" s="88"/>
      <c r="D32251" s="88"/>
      <c r="E32251" s="88"/>
      <c r="F32251" s="88"/>
      <c r="G32251" s="88"/>
      <c r="H32251" s="88"/>
      <c r="I32251" s="88"/>
      <c r="J32251" s="88"/>
      <c r="K32251" s="88"/>
    </row>
    <row r="32252" spans="2:11" hidden="1" x14ac:dyDescent="0.2">
      <c r="B32252" s="88"/>
      <c r="C32252" s="88"/>
      <c r="D32252" s="88"/>
      <c r="E32252" s="88"/>
      <c r="F32252" s="88"/>
      <c r="G32252" s="88"/>
      <c r="H32252" s="88"/>
      <c r="I32252" s="88"/>
      <c r="J32252" s="88"/>
      <c r="K32252" s="88"/>
    </row>
    <row r="32253" spans="2:11" hidden="1" x14ac:dyDescent="0.2">
      <c r="B32253" s="88"/>
      <c r="C32253" s="88"/>
      <c r="D32253" s="88"/>
      <c r="E32253" s="88"/>
      <c r="F32253" s="88"/>
      <c r="G32253" s="88"/>
      <c r="H32253" s="88"/>
      <c r="I32253" s="88"/>
      <c r="J32253" s="88"/>
      <c r="K32253" s="88"/>
    </row>
    <row r="32254" spans="2:11" hidden="1" x14ac:dyDescent="0.2">
      <c r="B32254" s="88"/>
      <c r="C32254" s="88"/>
      <c r="D32254" s="88"/>
      <c r="E32254" s="88"/>
      <c r="F32254" s="88"/>
      <c r="G32254" s="88"/>
      <c r="H32254" s="88"/>
      <c r="I32254" s="88"/>
      <c r="J32254" s="88"/>
      <c r="K32254" s="88"/>
    </row>
    <row r="32255" spans="2:11" hidden="1" x14ac:dyDescent="0.2">
      <c r="B32255" s="88"/>
      <c r="C32255" s="88"/>
      <c r="D32255" s="88"/>
      <c r="E32255" s="88"/>
      <c r="F32255" s="88"/>
      <c r="G32255" s="88"/>
      <c r="H32255" s="88"/>
      <c r="I32255" s="88"/>
      <c r="J32255" s="88"/>
      <c r="K32255" s="88"/>
    </row>
    <row r="32256" spans="2:11" hidden="1" x14ac:dyDescent="0.2">
      <c r="B32256" s="88"/>
      <c r="C32256" s="88"/>
      <c r="D32256" s="88"/>
      <c r="E32256" s="88"/>
      <c r="F32256" s="88"/>
      <c r="G32256" s="88"/>
      <c r="H32256" s="88"/>
      <c r="I32256" s="88"/>
      <c r="J32256" s="88"/>
      <c r="K32256" s="88"/>
    </row>
    <row r="32257" spans="2:11" hidden="1" x14ac:dyDescent="0.2">
      <c r="B32257" s="88"/>
      <c r="C32257" s="88"/>
      <c r="D32257" s="88"/>
      <c r="E32257" s="88"/>
      <c r="F32257" s="88"/>
      <c r="G32257" s="88"/>
      <c r="H32257" s="88"/>
      <c r="I32257" s="88"/>
      <c r="J32257" s="88"/>
      <c r="K32257" s="88"/>
    </row>
    <row r="32258" spans="2:11" hidden="1" x14ac:dyDescent="0.2">
      <c r="B32258" s="88"/>
      <c r="C32258" s="88"/>
      <c r="D32258" s="88"/>
      <c r="E32258" s="88"/>
      <c r="F32258" s="88"/>
      <c r="G32258" s="88"/>
      <c r="H32258" s="88"/>
      <c r="I32258" s="88"/>
      <c r="J32258" s="88"/>
      <c r="K32258" s="88"/>
    </row>
    <row r="32259" spans="2:11" hidden="1" x14ac:dyDescent="0.2">
      <c r="B32259" s="88"/>
      <c r="C32259" s="88"/>
      <c r="D32259" s="88"/>
      <c r="E32259" s="88"/>
      <c r="F32259" s="88"/>
      <c r="G32259" s="88"/>
      <c r="H32259" s="88"/>
      <c r="I32259" s="88"/>
      <c r="J32259" s="88"/>
      <c r="K32259" s="88"/>
    </row>
    <row r="32260" spans="2:11" hidden="1" x14ac:dyDescent="0.2">
      <c r="B32260" s="88"/>
      <c r="C32260" s="88"/>
      <c r="D32260" s="88"/>
      <c r="E32260" s="88"/>
      <c r="F32260" s="88"/>
      <c r="G32260" s="88"/>
      <c r="H32260" s="88"/>
      <c r="I32260" s="88"/>
      <c r="J32260" s="88"/>
      <c r="K32260" s="88"/>
    </row>
    <row r="32261" spans="2:11" hidden="1" x14ac:dyDescent="0.2">
      <c r="B32261" s="88"/>
      <c r="C32261" s="88"/>
      <c r="D32261" s="88"/>
      <c r="E32261" s="88"/>
      <c r="F32261" s="88"/>
      <c r="G32261" s="88"/>
      <c r="H32261" s="88"/>
      <c r="I32261" s="88"/>
      <c r="J32261" s="88"/>
      <c r="K32261" s="88"/>
    </row>
    <row r="32262" spans="2:11" hidden="1" x14ac:dyDescent="0.2">
      <c r="B32262" s="88"/>
      <c r="C32262" s="88"/>
      <c r="D32262" s="88"/>
      <c r="E32262" s="88"/>
      <c r="F32262" s="88"/>
      <c r="G32262" s="88"/>
      <c r="H32262" s="88"/>
      <c r="I32262" s="88"/>
      <c r="J32262" s="88"/>
      <c r="K32262" s="88"/>
    </row>
    <row r="32263" spans="2:11" hidden="1" x14ac:dyDescent="0.2">
      <c r="B32263" s="88"/>
      <c r="C32263" s="88"/>
      <c r="D32263" s="88"/>
      <c r="E32263" s="88"/>
      <c r="F32263" s="88"/>
      <c r="G32263" s="88"/>
      <c r="H32263" s="88"/>
      <c r="I32263" s="88"/>
      <c r="J32263" s="88"/>
      <c r="K32263" s="88"/>
    </row>
    <row r="32264" spans="2:11" hidden="1" x14ac:dyDescent="0.2">
      <c r="B32264" s="88"/>
      <c r="C32264" s="88"/>
      <c r="D32264" s="88"/>
      <c r="E32264" s="88"/>
      <c r="F32264" s="88"/>
      <c r="G32264" s="88"/>
      <c r="H32264" s="88"/>
      <c r="I32264" s="88"/>
      <c r="J32264" s="88"/>
      <c r="K32264" s="88"/>
    </row>
    <row r="32265" spans="2:11" hidden="1" x14ac:dyDescent="0.2">
      <c r="B32265" s="88"/>
      <c r="C32265" s="88"/>
      <c r="D32265" s="88"/>
      <c r="E32265" s="88"/>
      <c r="F32265" s="88"/>
      <c r="G32265" s="88"/>
      <c r="H32265" s="88"/>
      <c r="I32265" s="88"/>
      <c r="J32265" s="88"/>
      <c r="K32265" s="88"/>
    </row>
    <row r="32266" spans="2:11" hidden="1" x14ac:dyDescent="0.2">
      <c r="B32266" s="88"/>
      <c r="C32266" s="88"/>
      <c r="D32266" s="88"/>
      <c r="E32266" s="88"/>
      <c r="F32266" s="88"/>
      <c r="G32266" s="88"/>
      <c r="H32266" s="88"/>
      <c r="I32266" s="88"/>
      <c r="J32266" s="88"/>
      <c r="K32266" s="88"/>
    </row>
    <row r="32267" spans="2:11" hidden="1" x14ac:dyDescent="0.2">
      <c r="B32267" s="88"/>
      <c r="C32267" s="88"/>
      <c r="D32267" s="88"/>
      <c r="E32267" s="88"/>
      <c r="F32267" s="88"/>
      <c r="G32267" s="88"/>
      <c r="H32267" s="88"/>
      <c r="I32267" s="88"/>
      <c r="J32267" s="88"/>
      <c r="K32267" s="88"/>
    </row>
    <row r="32268" spans="2:11" hidden="1" x14ac:dyDescent="0.2">
      <c r="B32268" s="88"/>
      <c r="C32268" s="88"/>
      <c r="D32268" s="88"/>
      <c r="E32268" s="88"/>
      <c r="F32268" s="88"/>
      <c r="G32268" s="88"/>
      <c r="H32268" s="88"/>
      <c r="I32268" s="88"/>
      <c r="J32268" s="88"/>
      <c r="K32268" s="88"/>
    </row>
    <row r="32269" spans="2:11" hidden="1" x14ac:dyDescent="0.2">
      <c r="B32269" s="88"/>
      <c r="C32269" s="88"/>
      <c r="D32269" s="88"/>
      <c r="E32269" s="88"/>
      <c r="F32269" s="88"/>
      <c r="G32269" s="88"/>
      <c r="H32269" s="88"/>
      <c r="I32269" s="88"/>
      <c r="J32269" s="88"/>
      <c r="K32269" s="88"/>
    </row>
    <row r="32270" spans="2:11" hidden="1" x14ac:dyDescent="0.2">
      <c r="B32270" s="88"/>
      <c r="C32270" s="88"/>
      <c r="D32270" s="88"/>
      <c r="E32270" s="88"/>
      <c r="F32270" s="88"/>
      <c r="G32270" s="88"/>
      <c r="H32270" s="88"/>
      <c r="I32270" s="88"/>
      <c r="J32270" s="88"/>
      <c r="K32270" s="88"/>
    </row>
    <row r="32271" spans="2:11" hidden="1" x14ac:dyDescent="0.2">
      <c r="B32271" s="88"/>
      <c r="C32271" s="88"/>
      <c r="D32271" s="88"/>
      <c r="E32271" s="88"/>
      <c r="F32271" s="88"/>
      <c r="G32271" s="88"/>
      <c r="H32271" s="88"/>
      <c r="I32271" s="88"/>
      <c r="J32271" s="88"/>
      <c r="K32271" s="88"/>
    </row>
    <row r="32272" spans="2:11" hidden="1" x14ac:dyDescent="0.2">
      <c r="B32272" s="88"/>
      <c r="C32272" s="88"/>
      <c r="D32272" s="88"/>
      <c r="E32272" s="88"/>
      <c r="F32272" s="88"/>
      <c r="G32272" s="88"/>
      <c r="H32272" s="88"/>
      <c r="I32272" s="88"/>
      <c r="J32272" s="88"/>
      <c r="K32272" s="88"/>
    </row>
    <row r="32273" spans="2:11" hidden="1" x14ac:dyDescent="0.2">
      <c r="B32273" s="88"/>
      <c r="C32273" s="88"/>
      <c r="D32273" s="88"/>
      <c r="E32273" s="88"/>
      <c r="F32273" s="88"/>
      <c r="G32273" s="88"/>
      <c r="H32273" s="88"/>
      <c r="I32273" s="88"/>
      <c r="J32273" s="88"/>
      <c r="K32273" s="88"/>
    </row>
    <row r="32274" spans="2:11" hidden="1" x14ac:dyDescent="0.2">
      <c r="B32274" s="88"/>
      <c r="C32274" s="88"/>
      <c r="D32274" s="88"/>
      <c r="E32274" s="88"/>
      <c r="F32274" s="88"/>
      <c r="G32274" s="88"/>
      <c r="H32274" s="88"/>
      <c r="I32274" s="88"/>
      <c r="J32274" s="88"/>
      <c r="K32274" s="88"/>
    </row>
    <row r="32275" spans="2:11" hidden="1" x14ac:dyDescent="0.2">
      <c r="B32275" s="88"/>
      <c r="C32275" s="88"/>
      <c r="D32275" s="88"/>
      <c r="E32275" s="88"/>
      <c r="F32275" s="88"/>
      <c r="G32275" s="88"/>
      <c r="H32275" s="88"/>
      <c r="I32275" s="88"/>
      <c r="J32275" s="88"/>
      <c r="K32275" s="88"/>
    </row>
    <row r="32276" spans="2:11" hidden="1" x14ac:dyDescent="0.2">
      <c r="B32276" s="88"/>
      <c r="C32276" s="88"/>
      <c r="D32276" s="88"/>
      <c r="E32276" s="88"/>
      <c r="F32276" s="88"/>
      <c r="G32276" s="88"/>
      <c r="H32276" s="88"/>
      <c r="I32276" s="88"/>
      <c r="J32276" s="88"/>
      <c r="K32276" s="88"/>
    </row>
    <row r="32277" spans="2:11" hidden="1" x14ac:dyDescent="0.2">
      <c r="B32277" s="88"/>
      <c r="C32277" s="88"/>
      <c r="D32277" s="88"/>
      <c r="E32277" s="88"/>
      <c r="F32277" s="88"/>
      <c r="G32277" s="88"/>
      <c r="H32277" s="88"/>
      <c r="I32277" s="88"/>
      <c r="J32277" s="88"/>
      <c r="K32277" s="88"/>
    </row>
    <row r="32278" spans="2:11" hidden="1" x14ac:dyDescent="0.2">
      <c r="B32278" s="88"/>
      <c r="C32278" s="88"/>
      <c r="D32278" s="88"/>
      <c r="E32278" s="88"/>
      <c r="F32278" s="88"/>
      <c r="G32278" s="88"/>
      <c r="H32278" s="88"/>
      <c r="I32278" s="88"/>
      <c r="J32278" s="88"/>
      <c r="K32278" s="88"/>
    </row>
    <row r="32279" spans="2:11" hidden="1" x14ac:dyDescent="0.2">
      <c r="B32279" s="88"/>
      <c r="C32279" s="88"/>
      <c r="D32279" s="88"/>
      <c r="E32279" s="88"/>
      <c r="F32279" s="88"/>
      <c r="G32279" s="88"/>
      <c r="H32279" s="88"/>
      <c r="I32279" s="88"/>
      <c r="J32279" s="88"/>
      <c r="K32279" s="88"/>
    </row>
    <row r="32280" spans="2:11" hidden="1" x14ac:dyDescent="0.2">
      <c r="B32280" s="88"/>
      <c r="C32280" s="88"/>
      <c r="D32280" s="88"/>
      <c r="E32280" s="88"/>
      <c r="F32280" s="88"/>
      <c r="G32280" s="88"/>
      <c r="H32280" s="88"/>
      <c r="I32280" s="88"/>
      <c r="J32280" s="88"/>
      <c r="K32280" s="88"/>
    </row>
    <row r="32281" spans="2:11" hidden="1" x14ac:dyDescent="0.2">
      <c r="B32281" s="88"/>
      <c r="C32281" s="88"/>
      <c r="D32281" s="88"/>
      <c r="E32281" s="88"/>
      <c r="F32281" s="88"/>
      <c r="G32281" s="88"/>
      <c r="H32281" s="88"/>
      <c r="I32281" s="88"/>
      <c r="J32281" s="88"/>
      <c r="K32281" s="88"/>
    </row>
    <row r="32282" spans="2:11" hidden="1" x14ac:dyDescent="0.2">
      <c r="B32282" s="88"/>
      <c r="C32282" s="88"/>
      <c r="D32282" s="88"/>
      <c r="E32282" s="88"/>
      <c r="F32282" s="88"/>
      <c r="G32282" s="88"/>
      <c r="H32282" s="88"/>
      <c r="I32282" s="88"/>
      <c r="J32282" s="88"/>
      <c r="K32282" s="88"/>
    </row>
    <row r="32283" spans="2:11" hidden="1" x14ac:dyDescent="0.2">
      <c r="B32283" s="88"/>
      <c r="C32283" s="88"/>
      <c r="D32283" s="88"/>
      <c r="E32283" s="88"/>
      <c r="F32283" s="88"/>
      <c r="G32283" s="88"/>
      <c r="H32283" s="88"/>
      <c r="I32283" s="88"/>
      <c r="J32283" s="88"/>
      <c r="K32283" s="88"/>
    </row>
    <row r="32284" spans="2:11" hidden="1" x14ac:dyDescent="0.2">
      <c r="B32284" s="88"/>
      <c r="C32284" s="88"/>
      <c r="D32284" s="88"/>
      <c r="E32284" s="88"/>
      <c r="F32284" s="88"/>
      <c r="G32284" s="88"/>
      <c r="H32284" s="88"/>
      <c r="I32284" s="88"/>
      <c r="J32284" s="88"/>
      <c r="K32284" s="88"/>
    </row>
    <row r="32285" spans="2:11" hidden="1" x14ac:dyDescent="0.2">
      <c r="B32285" s="88"/>
      <c r="C32285" s="88"/>
      <c r="D32285" s="88"/>
      <c r="E32285" s="88"/>
      <c r="F32285" s="88"/>
      <c r="G32285" s="88"/>
      <c r="H32285" s="88"/>
      <c r="I32285" s="88"/>
      <c r="J32285" s="88"/>
      <c r="K32285" s="88"/>
    </row>
    <row r="32286" spans="2:11" hidden="1" x14ac:dyDescent="0.2">
      <c r="B32286" s="88"/>
      <c r="C32286" s="88"/>
      <c r="D32286" s="88"/>
      <c r="E32286" s="88"/>
      <c r="F32286" s="88"/>
      <c r="G32286" s="88"/>
      <c r="H32286" s="88"/>
      <c r="I32286" s="88"/>
      <c r="J32286" s="88"/>
      <c r="K32286" s="88"/>
    </row>
    <row r="32287" spans="2:11" hidden="1" x14ac:dyDescent="0.2">
      <c r="B32287" s="88"/>
      <c r="C32287" s="88"/>
      <c r="D32287" s="88"/>
      <c r="E32287" s="88"/>
      <c r="F32287" s="88"/>
      <c r="G32287" s="88"/>
      <c r="H32287" s="88"/>
      <c r="I32287" s="88"/>
      <c r="J32287" s="88"/>
      <c r="K32287" s="88"/>
    </row>
    <row r="32288" spans="2:11" hidden="1" x14ac:dyDescent="0.2">
      <c r="B32288" s="88"/>
      <c r="C32288" s="88"/>
      <c r="D32288" s="88"/>
      <c r="E32288" s="88"/>
      <c r="F32288" s="88"/>
      <c r="G32288" s="88"/>
      <c r="H32288" s="88"/>
      <c r="I32288" s="88"/>
      <c r="J32288" s="88"/>
      <c r="K32288" s="88"/>
    </row>
    <row r="32289" spans="2:11" hidden="1" x14ac:dyDescent="0.2">
      <c r="B32289" s="88"/>
      <c r="C32289" s="88"/>
      <c r="D32289" s="88"/>
      <c r="E32289" s="88"/>
      <c r="F32289" s="88"/>
      <c r="G32289" s="88"/>
      <c r="H32289" s="88"/>
      <c r="I32289" s="88"/>
      <c r="J32289" s="88"/>
      <c r="K32289" s="88"/>
    </row>
    <row r="32290" spans="2:11" hidden="1" x14ac:dyDescent="0.2">
      <c r="B32290" s="88"/>
      <c r="C32290" s="88"/>
      <c r="D32290" s="88"/>
      <c r="E32290" s="88"/>
      <c r="F32290" s="88"/>
      <c r="G32290" s="88"/>
      <c r="H32290" s="88"/>
      <c r="I32290" s="88"/>
      <c r="J32290" s="88"/>
      <c r="K32290" s="88"/>
    </row>
    <row r="32291" spans="2:11" hidden="1" x14ac:dyDescent="0.2">
      <c r="B32291" s="88"/>
      <c r="C32291" s="88"/>
      <c r="D32291" s="88"/>
      <c r="E32291" s="88"/>
      <c r="F32291" s="88"/>
      <c r="G32291" s="88"/>
      <c r="H32291" s="88"/>
      <c r="I32291" s="88"/>
      <c r="J32291" s="88"/>
      <c r="K32291" s="88"/>
    </row>
    <row r="32292" spans="2:11" hidden="1" x14ac:dyDescent="0.2">
      <c r="B32292" s="88"/>
      <c r="C32292" s="88"/>
      <c r="D32292" s="88"/>
      <c r="E32292" s="88"/>
      <c r="F32292" s="88"/>
      <c r="G32292" s="88"/>
      <c r="H32292" s="88"/>
      <c r="I32292" s="88"/>
      <c r="J32292" s="88"/>
      <c r="K32292" s="88"/>
    </row>
    <row r="32293" spans="2:11" hidden="1" x14ac:dyDescent="0.2">
      <c r="B32293" s="88"/>
      <c r="C32293" s="88"/>
      <c r="D32293" s="88"/>
      <c r="E32293" s="88"/>
      <c r="F32293" s="88"/>
      <c r="G32293" s="88"/>
      <c r="H32293" s="88"/>
      <c r="I32293" s="88"/>
      <c r="J32293" s="88"/>
      <c r="K32293" s="88"/>
    </row>
    <row r="32294" spans="2:11" hidden="1" x14ac:dyDescent="0.2">
      <c r="B32294" s="88"/>
      <c r="C32294" s="88"/>
      <c r="D32294" s="88"/>
      <c r="E32294" s="88"/>
      <c r="F32294" s="88"/>
      <c r="G32294" s="88"/>
      <c r="H32294" s="88"/>
      <c r="I32294" s="88"/>
      <c r="J32294" s="88"/>
      <c r="K32294" s="88"/>
    </row>
    <row r="32295" spans="2:11" hidden="1" x14ac:dyDescent="0.2">
      <c r="B32295" s="88"/>
      <c r="C32295" s="88"/>
      <c r="D32295" s="88"/>
      <c r="E32295" s="88"/>
      <c r="F32295" s="88"/>
      <c r="G32295" s="88"/>
      <c r="H32295" s="88"/>
      <c r="I32295" s="88"/>
      <c r="J32295" s="88"/>
      <c r="K32295" s="88"/>
    </row>
    <row r="32296" spans="2:11" hidden="1" x14ac:dyDescent="0.2">
      <c r="B32296" s="88"/>
      <c r="C32296" s="88"/>
      <c r="D32296" s="88"/>
      <c r="E32296" s="88"/>
      <c r="F32296" s="88"/>
      <c r="G32296" s="88"/>
      <c r="H32296" s="88"/>
      <c r="I32296" s="88"/>
      <c r="J32296" s="88"/>
      <c r="K32296" s="88"/>
    </row>
    <row r="32297" spans="2:11" hidden="1" x14ac:dyDescent="0.2">
      <c r="B32297" s="88"/>
      <c r="C32297" s="88"/>
      <c r="D32297" s="88"/>
      <c r="E32297" s="88"/>
      <c r="F32297" s="88"/>
      <c r="G32297" s="88"/>
      <c r="H32297" s="88"/>
      <c r="I32297" s="88"/>
      <c r="J32297" s="88"/>
      <c r="K32297" s="88"/>
    </row>
    <row r="32298" spans="2:11" hidden="1" x14ac:dyDescent="0.2">
      <c r="B32298" s="88"/>
      <c r="C32298" s="88"/>
      <c r="D32298" s="88"/>
      <c r="E32298" s="88"/>
      <c r="F32298" s="88"/>
      <c r="G32298" s="88"/>
      <c r="H32298" s="88"/>
      <c r="I32298" s="88"/>
      <c r="J32298" s="88"/>
      <c r="K32298" s="88"/>
    </row>
    <row r="32299" spans="2:11" hidden="1" x14ac:dyDescent="0.2">
      <c r="B32299" s="88"/>
      <c r="C32299" s="88"/>
      <c r="D32299" s="88"/>
      <c r="E32299" s="88"/>
      <c r="F32299" s="88"/>
      <c r="G32299" s="88"/>
      <c r="H32299" s="88"/>
      <c r="I32299" s="88"/>
      <c r="J32299" s="88"/>
      <c r="K32299" s="88"/>
    </row>
    <row r="32300" spans="2:11" hidden="1" x14ac:dyDescent="0.2">
      <c r="B32300" s="88"/>
      <c r="C32300" s="88"/>
      <c r="D32300" s="88"/>
      <c r="E32300" s="88"/>
      <c r="F32300" s="88"/>
      <c r="G32300" s="88"/>
      <c r="H32300" s="88"/>
      <c r="I32300" s="88"/>
      <c r="J32300" s="88"/>
      <c r="K32300" s="88"/>
    </row>
    <row r="32301" spans="2:11" hidden="1" x14ac:dyDescent="0.2">
      <c r="B32301" s="88"/>
      <c r="C32301" s="88"/>
      <c r="D32301" s="88"/>
      <c r="E32301" s="88"/>
      <c r="F32301" s="88"/>
      <c r="G32301" s="88"/>
      <c r="H32301" s="88"/>
      <c r="I32301" s="88"/>
      <c r="J32301" s="88"/>
      <c r="K32301" s="88"/>
    </row>
    <row r="32302" spans="2:11" hidden="1" x14ac:dyDescent="0.2">
      <c r="B32302" s="88"/>
      <c r="C32302" s="88"/>
      <c r="D32302" s="88"/>
      <c r="E32302" s="88"/>
      <c r="F32302" s="88"/>
      <c r="G32302" s="88"/>
      <c r="H32302" s="88"/>
      <c r="I32302" s="88"/>
      <c r="J32302" s="88"/>
      <c r="K32302" s="88"/>
    </row>
    <row r="32303" spans="2:11" hidden="1" x14ac:dyDescent="0.2">
      <c r="B32303" s="88"/>
      <c r="C32303" s="88"/>
      <c r="D32303" s="88"/>
      <c r="E32303" s="88"/>
      <c r="F32303" s="88"/>
      <c r="G32303" s="88"/>
      <c r="H32303" s="88"/>
      <c r="I32303" s="88"/>
      <c r="J32303" s="88"/>
      <c r="K32303" s="88"/>
    </row>
    <row r="32304" spans="2:11" hidden="1" x14ac:dyDescent="0.2">
      <c r="B32304" s="88"/>
      <c r="C32304" s="88"/>
      <c r="D32304" s="88"/>
      <c r="E32304" s="88"/>
      <c r="F32304" s="88"/>
      <c r="G32304" s="88"/>
      <c r="H32304" s="88"/>
      <c r="I32304" s="88"/>
      <c r="J32304" s="88"/>
      <c r="K32304" s="88"/>
    </row>
    <row r="32305" spans="2:11" hidden="1" x14ac:dyDescent="0.2">
      <c r="B32305" s="88"/>
      <c r="C32305" s="88"/>
      <c r="D32305" s="88"/>
      <c r="E32305" s="88"/>
      <c r="F32305" s="88"/>
      <c r="G32305" s="88"/>
      <c r="H32305" s="88"/>
      <c r="I32305" s="88"/>
      <c r="J32305" s="88"/>
      <c r="K32305" s="88"/>
    </row>
    <row r="32306" spans="2:11" hidden="1" x14ac:dyDescent="0.2">
      <c r="B32306" s="88"/>
      <c r="C32306" s="88"/>
      <c r="D32306" s="88"/>
      <c r="E32306" s="88"/>
      <c r="F32306" s="88"/>
      <c r="G32306" s="88"/>
      <c r="H32306" s="88"/>
      <c r="I32306" s="88"/>
      <c r="J32306" s="88"/>
      <c r="K32306" s="88"/>
    </row>
    <row r="32307" spans="2:11" hidden="1" x14ac:dyDescent="0.2">
      <c r="B32307" s="88"/>
      <c r="C32307" s="88"/>
      <c r="D32307" s="88"/>
      <c r="E32307" s="88"/>
      <c r="F32307" s="88"/>
      <c r="G32307" s="88"/>
      <c r="H32307" s="88"/>
      <c r="I32307" s="88"/>
      <c r="J32307" s="88"/>
      <c r="K32307" s="88"/>
    </row>
    <row r="32308" spans="2:11" hidden="1" x14ac:dyDescent="0.2">
      <c r="B32308" s="88"/>
      <c r="C32308" s="88"/>
      <c r="D32308" s="88"/>
      <c r="E32308" s="88"/>
      <c r="F32308" s="88"/>
      <c r="G32308" s="88"/>
      <c r="H32308" s="88"/>
      <c r="I32308" s="88"/>
      <c r="J32308" s="88"/>
      <c r="K32308" s="88"/>
    </row>
    <row r="32309" spans="2:11" hidden="1" x14ac:dyDescent="0.2">
      <c r="B32309" s="88"/>
      <c r="C32309" s="88"/>
      <c r="D32309" s="88"/>
      <c r="E32309" s="88"/>
      <c r="F32309" s="88"/>
      <c r="G32309" s="88"/>
      <c r="H32309" s="88"/>
      <c r="I32309" s="88"/>
      <c r="J32309" s="88"/>
      <c r="K32309" s="88"/>
    </row>
    <row r="32310" spans="2:11" hidden="1" x14ac:dyDescent="0.2">
      <c r="B32310" s="88"/>
      <c r="C32310" s="88"/>
      <c r="D32310" s="88"/>
      <c r="E32310" s="88"/>
      <c r="F32310" s="88"/>
      <c r="G32310" s="88"/>
      <c r="H32310" s="88"/>
      <c r="I32310" s="88"/>
      <c r="J32310" s="88"/>
      <c r="K32310" s="88"/>
    </row>
    <row r="32311" spans="2:11" hidden="1" x14ac:dyDescent="0.2">
      <c r="B32311" s="88"/>
      <c r="C32311" s="88"/>
      <c r="D32311" s="88"/>
      <c r="E32311" s="88"/>
      <c r="F32311" s="88"/>
      <c r="G32311" s="88"/>
      <c r="H32311" s="88"/>
      <c r="I32311" s="88"/>
      <c r="J32311" s="88"/>
      <c r="K32311" s="88"/>
    </row>
    <row r="32312" spans="2:11" hidden="1" x14ac:dyDescent="0.2">
      <c r="B32312" s="88"/>
      <c r="C32312" s="88"/>
      <c r="D32312" s="88"/>
      <c r="E32312" s="88"/>
      <c r="F32312" s="88"/>
      <c r="G32312" s="88"/>
      <c r="H32312" s="88"/>
      <c r="I32312" s="88"/>
      <c r="J32312" s="88"/>
      <c r="K32312" s="88"/>
    </row>
    <row r="32313" spans="2:11" hidden="1" x14ac:dyDescent="0.2">
      <c r="B32313" s="88"/>
      <c r="C32313" s="88"/>
      <c r="D32313" s="88"/>
      <c r="E32313" s="88"/>
      <c r="F32313" s="88"/>
      <c r="G32313" s="88"/>
      <c r="H32313" s="88"/>
      <c r="I32313" s="88"/>
      <c r="J32313" s="88"/>
      <c r="K32313" s="88"/>
    </row>
    <row r="32314" spans="2:11" hidden="1" x14ac:dyDescent="0.2">
      <c r="B32314" s="88"/>
      <c r="C32314" s="88"/>
      <c r="D32314" s="88"/>
      <c r="E32314" s="88"/>
      <c r="F32314" s="88"/>
      <c r="G32314" s="88"/>
      <c r="H32314" s="88"/>
      <c r="I32314" s="88"/>
      <c r="J32314" s="88"/>
      <c r="K32314" s="88"/>
    </row>
    <row r="32315" spans="2:11" hidden="1" x14ac:dyDescent="0.2">
      <c r="B32315" s="88"/>
      <c r="C32315" s="88"/>
      <c r="D32315" s="88"/>
      <c r="E32315" s="88"/>
      <c r="F32315" s="88"/>
      <c r="G32315" s="88"/>
      <c r="H32315" s="88"/>
      <c r="I32315" s="88"/>
      <c r="J32315" s="88"/>
      <c r="K32315" s="88"/>
    </row>
    <row r="32316" spans="2:11" hidden="1" x14ac:dyDescent="0.2">
      <c r="B32316" s="88"/>
      <c r="C32316" s="88"/>
      <c r="D32316" s="88"/>
      <c r="E32316" s="88"/>
      <c r="F32316" s="88"/>
      <c r="G32316" s="88"/>
      <c r="H32316" s="88"/>
      <c r="I32316" s="88"/>
      <c r="J32316" s="88"/>
      <c r="K32316" s="88"/>
    </row>
    <row r="32317" spans="2:11" hidden="1" x14ac:dyDescent="0.2">
      <c r="B32317" s="88"/>
      <c r="C32317" s="88"/>
      <c r="D32317" s="88"/>
      <c r="E32317" s="88"/>
      <c r="F32317" s="88"/>
      <c r="G32317" s="88"/>
      <c r="H32317" s="88"/>
      <c r="I32317" s="88"/>
      <c r="J32317" s="88"/>
      <c r="K32317" s="88"/>
    </row>
    <row r="32318" spans="2:11" hidden="1" x14ac:dyDescent="0.2">
      <c r="B32318" s="88"/>
      <c r="C32318" s="88"/>
      <c r="D32318" s="88"/>
      <c r="E32318" s="88"/>
      <c r="F32318" s="88"/>
      <c r="G32318" s="88"/>
      <c r="H32318" s="88"/>
      <c r="I32318" s="88"/>
      <c r="J32318" s="88"/>
      <c r="K32318" s="88"/>
    </row>
    <row r="32319" spans="2:11" hidden="1" x14ac:dyDescent="0.2">
      <c r="B32319" s="88"/>
      <c r="C32319" s="88"/>
      <c r="D32319" s="88"/>
      <c r="E32319" s="88"/>
      <c r="F32319" s="88"/>
      <c r="G32319" s="88"/>
      <c r="H32319" s="88"/>
      <c r="I32319" s="88"/>
      <c r="J32319" s="88"/>
      <c r="K32319" s="88"/>
    </row>
    <row r="32320" spans="2:11" hidden="1" x14ac:dyDescent="0.2">
      <c r="B32320" s="88"/>
      <c r="C32320" s="88"/>
      <c r="D32320" s="88"/>
      <c r="E32320" s="88"/>
      <c r="F32320" s="88"/>
      <c r="G32320" s="88"/>
      <c r="H32320" s="88"/>
      <c r="I32320" s="88"/>
      <c r="J32320" s="88"/>
      <c r="K32320" s="88"/>
    </row>
    <row r="32321" spans="2:11" hidden="1" x14ac:dyDescent="0.2">
      <c r="B32321" s="88"/>
      <c r="C32321" s="88"/>
      <c r="D32321" s="88"/>
      <c r="E32321" s="88"/>
      <c r="F32321" s="88"/>
      <c r="G32321" s="88"/>
      <c r="H32321" s="88"/>
      <c r="I32321" s="88"/>
      <c r="J32321" s="88"/>
      <c r="K32321" s="88"/>
    </row>
    <row r="32322" spans="2:11" hidden="1" x14ac:dyDescent="0.2">
      <c r="B32322" s="88"/>
      <c r="C32322" s="88"/>
      <c r="D32322" s="88"/>
      <c r="E32322" s="88"/>
      <c r="F32322" s="88"/>
      <c r="G32322" s="88"/>
      <c r="H32322" s="88"/>
      <c r="I32322" s="88"/>
      <c r="J32322" s="88"/>
      <c r="K32322" s="88"/>
    </row>
    <row r="32323" spans="2:11" hidden="1" x14ac:dyDescent="0.2">
      <c r="B32323" s="88"/>
      <c r="C32323" s="88"/>
      <c r="D32323" s="88"/>
      <c r="E32323" s="88"/>
      <c r="F32323" s="88"/>
      <c r="G32323" s="88"/>
      <c r="H32323" s="88"/>
      <c r="I32323" s="88"/>
      <c r="J32323" s="88"/>
      <c r="K32323" s="88"/>
    </row>
    <row r="32324" spans="2:11" hidden="1" x14ac:dyDescent="0.2">
      <c r="B32324" s="88"/>
      <c r="C32324" s="88"/>
      <c r="D32324" s="88"/>
      <c r="E32324" s="88"/>
      <c r="F32324" s="88"/>
      <c r="G32324" s="88"/>
      <c r="H32324" s="88"/>
      <c r="I32324" s="88"/>
      <c r="J32324" s="88"/>
      <c r="K32324" s="88"/>
    </row>
    <row r="32325" spans="2:11" hidden="1" x14ac:dyDescent="0.2">
      <c r="B32325" s="88"/>
      <c r="C32325" s="88"/>
      <c r="D32325" s="88"/>
      <c r="E32325" s="88"/>
      <c r="F32325" s="88"/>
      <c r="G32325" s="88"/>
      <c r="H32325" s="88"/>
      <c r="I32325" s="88"/>
      <c r="J32325" s="88"/>
      <c r="K32325" s="88"/>
    </row>
    <row r="32326" spans="2:11" hidden="1" x14ac:dyDescent="0.2">
      <c r="B32326" s="88"/>
      <c r="C32326" s="88"/>
      <c r="D32326" s="88"/>
      <c r="E32326" s="88"/>
      <c r="F32326" s="88"/>
      <c r="G32326" s="88"/>
      <c r="H32326" s="88"/>
      <c r="I32326" s="88"/>
      <c r="J32326" s="88"/>
      <c r="K32326" s="88"/>
    </row>
    <row r="32327" spans="2:11" hidden="1" x14ac:dyDescent="0.2">
      <c r="B32327" s="88"/>
      <c r="C32327" s="88"/>
      <c r="D32327" s="88"/>
      <c r="E32327" s="88"/>
      <c r="F32327" s="88"/>
      <c r="G32327" s="88"/>
      <c r="H32327" s="88"/>
      <c r="I32327" s="88"/>
      <c r="J32327" s="88"/>
      <c r="K32327" s="88"/>
    </row>
    <row r="32328" spans="2:11" hidden="1" x14ac:dyDescent="0.2">
      <c r="B32328" s="88"/>
      <c r="C32328" s="88"/>
      <c r="D32328" s="88"/>
      <c r="E32328" s="88"/>
      <c r="F32328" s="88"/>
      <c r="G32328" s="88"/>
      <c r="H32328" s="88"/>
      <c r="I32328" s="88"/>
      <c r="J32328" s="88"/>
      <c r="K32328" s="88"/>
    </row>
    <row r="32329" spans="2:11" hidden="1" x14ac:dyDescent="0.2">
      <c r="B32329" s="88"/>
      <c r="C32329" s="88"/>
      <c r="D32329" s="88"/>
      <c r="E32329" s="88"/>
      <c r="F32329" s="88"/>
      <c r="G32329" s="88"/>
      <c r="H32329" s="88"/>
      <c r="I32329" s="88"/>
      <c r="J32329" s="88"/>
      <c r="K32329" s="88"/>
    </row>
    <row r="32330" spans="2:11" hidden="1" x14ac:dyDescent="0.2">
      <c r="B32330" s="88"/>
      <c r="C32330" s="88"/>
      <c r="D32330" s="88"/>
      <c r="E32330" s="88"/>
      <c r="F32330" s="88"/>
      <c r="G32330" s="88"/>
      <c r="H32330" s="88"/>
      <c r="I32330" s="88"/>
      <c r="J32330" s="88"/>
      <c r="K32330" s="88"/>
    </row>
    <row r="32331" spans="2:11" hidden="1" x14ac:dyDescent="0.2">
      <c r="B32331" s="88"/>
      <c r="C32331" s="88"/>
      <c r="D32331" s="88"/>
      <c r="E32331" s="88"/>
      <c r="F32331" s="88"/>
      <c r="G32331" s="88"/>
      <c r="H32331" s="88"/>
      <c r="I32331" s="88"/>
      <c r="J32331" s="88"/>
      <c r="K32331" s="88"/>
    </row>
    <row r="32332" spans="2:11" hidden="1" x14ac:dyDescent="0.2">
      <c r="B32332" s="88"/>
      <c r="C32332" s="88"/>
      <c r="D32332" s="88"/>
      <c r="E32332" s="88"/>
      <c r="F32332" s="88"/>
      <c r="G32332" s="88"/>
      <c r="H32332" s="88"/>
      <c r="I32332" s="88"/>
      <c r="J32332" s="88"/>
      <c r="K32332" s="88"/>
    </row>
    <row r="32333" spans="2:11" hidden="1" x14ac:dyDescent="0.2">
      <c r="B32333" s="88"/>
      <c r="C32333" s="88"/>
      <c r="D32333" s="88"/>
      <c r="E32333" s="88"/>
      <c r="F32333" s="88"/>
      <c r="G32333" s="88"/>
      <c r="H32333" s="88"/>
      <c r="I32333" s="88"/>
      <c r="J32333" s="88"/>
      <c r="K32333" s="88"/>
    </row>
    <row r="32334" spans="2:11" hidden="1" x14ac:dyDescent="0.2">
      <c r="B32334" s="88"/>
      <c r="C32334" s="88"/>
      <c r="D32334" s="88"/>
      <c r="E32334" s="88"/>
      <c r="F32334" s="88"/>
      <c r="G32334" s="88"/>
      <c r="H32334" s="88"/>
      <c r="I32334" s="88"/>
      <c r="J32334" s="88"/>
      <c r="K32334" s="88"/>
    </row>
    <row r="32335" spans="2:11" hidden="1" x14ac:dyDescent="0.2">
      <c r="B32335" s="88"/>
      <c r="C32335" s="88"/>
      <c r="D32335" s="88"/>
      <c r="E32335" s="88"/>
      <c r="F32335" s="88"/>
      <c r="G32335" s="88"/>
      <c r="H32335" s="88"/>
      <c r="I32335" s="88"/>
      <c r="J32335" s="88"/>
      <c r="K32335" s="88"/>
    </row>
    <row r="32336" spans="2:11" hidden="1" x14ac:dyDescent="0.2">
      <c r="B32336" s="88"/>
      <c r="C32336" s="88"/>
      <c r="D32336" s="88"/>
      <c r="E32336" s="88"/>
      <c r="F32336" s="88"/>
      <c r="G32336" s="88"/>
      <c r="H32336" s="88"/>
      <c r="I32336" s="88"/>
      <c r="J32336" s="88"/>
      <c r="K32336" s="88"/>
    </row>
    <row r="32337" spans="2:11" hidden="1" x14ac:dyDescent="0.2">
      <c r="B32337" s="88"/>
      <c r="C32337" s="88"/>
      <c r="D32337" s="88"/>
      <c r="E32337" s="88"/>
      <c r="F32337" s="88"/>
      <c r="G32337" s="88"/>
      <c r="H32337" s="88"/>
      <c r="I32337" s="88"/>
      <c r="J32337" s="88"/>
      <c r="K32337" s="88"/>
    </row>
    <row r="32338" spans="2:11" hidden="1" x14ac:dyDescent="0.2">
      <c r="B32338" s="88"/>
      <c r="C32338" s="88"/>
      <c r="D32338" s="88"/>
      <c r="E32338" s="88"/>
      <c r="F32338" s="88"/>
      <c r="G32338" s="88"/>
      <c r="H32338" s="88"/>
      <c r="I32338" s="88"/>
      <c r="J32338" s="88"/>
      <c r="K32338" s="88"/>
    </row>
    <row r="32339" spans="2:11" hidden="1" x14ac:dyDescent="0.2">
      <c r="B32339" s="88"/>
      <c r="C32339" s="88"/>
      <c r="D32339" s="88"/>
      <c r="E32339" s="88"/>
      <c r="F32339" s="88"/>
      <c r="G32339" s="88"/>
      <c r="H32339" s="88"/>
      <c r="I32339" s="88"/>
      <c r="J32339" s="88"/>
      <c r="K32339" s="88"/>
    </row>
    <row r="32340" spans="2:11" hidden="1" x14ac:dyDescent="0.2">
      <c r="B32340" s="88"/>
      <c r="C32340" s="88"/>
      <c r="D32340" s="88"/>
      <c r="E32340" s="88"/>
      <c r="F32340" s="88"/>
      <c r="G32340" s="88"/>
      <c r="H32340" s="88"/>
      <c r="I32340" s="88"/>
      <c r="J32340" s="88"/>
      <c r="K32340" s="88"/>
    </row>
    <row r="32341" spans="2:11" hidden="1" x14ac:dyDescent="0.2">
      <c r="B32341" s="88"/>
      <c r="C32341" s="88"/>
      <c r="D32341" s="88"/>
      <c r="E32341" s="88"/>
      <c r="F32341" s="88"/>
      <c r="G32341" s="88"/>
      <c r="H32341" s="88"/>
      <c r="I32341" s="88"/>
      <c r="J32341" s="88"/>
      <c r="K32341" s="88"/>
    </row>
    <row r="32342" spans="2:11" hidden="1" x14ac:dyDescent="0.2">
      <c r="B32342" s="88"/>
      <c r="C32342" s="88"/>
      <c r="D32342" s="88"/>
      <c r="E32342" s="88"/>
      <c r="F32342" s="88"/>
      <c r="G32342" s="88"/>
      <c r="H32342" s="88"/>
      <c r="I32342" s="88"/>
      <c r="J32342" s="88"/>
      <c r="K32342" s="88"/>
    </row>
    <row r="32343" spans="2:11" hidden="1" x14ac:dyDescent="0.2">
      <c r="B32343" s="88"/>
      <c r="C32343" s="88"/>
      <c r="D32343" s="88"/>
      <c r="E32343" s="88"/>
      <c r="F32343" s="88"/>
      <c r="G32343" s="88"/>
      <c r="H32343" s="88"/>
      <c r="I32343" s="88"/>
      <c r="J32343" s="88"/>
      <c r="K32343" s="88"/>
    </row>
    <row r="32344" spans="2:11" hidden="1" x14ac:dyDescent="0.2">
      <c r="B32344" s="88"/>
      <c r="C32344" s="88"/>
      <c r="D32344" s="88"/>
      <c r="E32344" s="88"/>
      <c r="F32344" s="88"/>
      <c r="G32344" s="88"/>
      <c r="H32344" s="88"/>
      <c r="I32344" s="88"/>
      <c r="J32344" s="88"/>
      <c r="K32344" s="88"/>
    </row>
    <row r="32345" spans="2:11" hidden="1" x14ac:dyDescent="0.2">
      <c r="B32345" s="88"/>
      <c r="C32345" s="88"/>
      <c r="D32345" s="88"/>
      <c r="E32345" s="88"/>
      <c r="F32345" s="88"/>
      <c r="G32345" s="88"/>
      <c r="H32345" s="88"/>
      <c r="I32345" s="88"/>
      <c r="J32345" s="88"/>
      <c r="K32345" s="88"/>
    </row>
    <row r="32346" spans="2:11" hidden="1" x14ac:dyDescent="0.2">
      <c r="B32346" s="88"/>
      <c r="C32346" s="88"/>
      <c r="D32346" s="88"/>
      <c r="E32346" s="88"/>
      <c r="F32346" s="88"/>
      <c r="G32346" s="88"/>
      <c r="H32346" s="88"/>
      <c r="I32346" s="88"/>
      <c r="J32346" s="88"/>
      <c r="K32346" s="88"/>
    </row>
    <row r="32347" spans="2:11" hidden="1" x14ac:dyDescent="0.2">
      <c r="B32347" s="88"/>
      <c r="C32347" s="88"/>
      <c r="D32347" s="88"/>
      <c r="E32347" s="88"/>
      <c r="F32347" s="88"/>
      <c r="G32347" s="88"/>
      <c r="H32347" s="88"/>
      <c r="I32347" s="88"/>
      <c r="J32347" s="88"/>
      <c r="K32347" s="88"/>
    </row>
    <row r="32348" spans="2:11" hidden="1" x14ac:dyDescent="0.2">
      <c r="B32348" s="88"/>
      <c r="C32348" s="88"/>
      <c r="D32348" s="88"/>
      <c r="E32348" s="88"/>
      <c r="F32348" s="88"/>
      <c r="G32348" s="88"/>
      <c r="H32348" s="88"/>
      <c r="I32348" s="88"/>
      <c r="J32348" s="88"/>
      <c r="K32348" s="88"/>
    </row>
    <row r="32349" spans="2:11" hidden="1" x14ac:dyDescent="0.2">
      <c r="B32349" s="88"/>
      <c r="C32349" s="88"/>
      <c r="D32349" s="88"/>
      <c r="E32349" s="88"/>
      <c r="F32349" s="88"/>
      <c r="G32349" s="88"/>
      <c r="H32349" s="88"/>
      <c r="I32349" s="88"/>
      <c r="J32349" s="88"/>
      <c r="K32349" s="88"/>
    </row>
    <row r="32350" spans="2:11" hidden="1" x14ac:dyDescent="0.2">
      <c r="B32350" s="88"/>
      <c r="C32350" s="88"/>
      <c r="D32350" s="88"/>
      <c r="E32350" s="88"/>
      <c r="F32350" s="88"/>
      <c r="G32350" s="88"/>
      <c r="H32350" s="88"/>
      <c r="I32350" s="88"/>
      <c r="J32350" s="88"/>
      <c r="K32350" s="88"/>
    </row>
    <row r="32351" spans="2:11" hidden="1" x14ac:dyDescent="0.2">
      <c r="B32351" s="88"/>
      <c r="C32351" s="88"/>
      <c r="D32351" s="88"/>
      <c r="E32351" s="88"/>
      <c r="F32351" s="88"/>
      <c r="G32351" s="88"/>
      <c r="H32351" s="88"/>
      <c r="I32351" s="88"/>
      <c r="J32351" s="88"/>
      <c r="K32351" s="88"/>
    </row>
    <row r="32352" spans="2:11" hidden="1" x14ac:dyDescent="0.2">
      <c r="B32352" s="88"/>
      <c r="C32352" s="88"/>
      <c r="D32352" s="88"/>
      <c r="E32352" s="88"/>
      <c r="F32352" s="88"/>
      <c r="G32352" s="88"/>
      <c r="H32352" s="88"/>
      <c r="I32352" s="88"/>
      <c r="J32352" s="88"/>
      <c r="K32352" s="88"/>
    </row>
    <row r="32353" spans="2:11" hidden="1" x14ac:dyDescent="0.2">
      <c r="B32353" s="88"/>
      <c r="C32353" s="88"/>
      <c r="D32353" s="88"/>
      <c r="E32353" s="88"/>
      <c r="F32353" s="88"/>
      <c r="G32353" s="88"/>
      <c r="H32353" s="88"/>
      <c r="I32353" s="88"/>
      <c r="J32353" s="88"/>
      <c r="K32353" s="88"/>
    </row>
    <row r="32354" spans="2:11" hidden="1" x14ac:dyDescent="0.2">
      <c r="B32354" s="88"/>
      <c r="C32354" s="88"/>
      <c r="D32354" s="88"/>
      <c r="E32354" s="88"/>
      <c r="F32354" s="88"/>
      <c r="G32354" s="88"/>
      <c r="H32354" s="88"/>
      <c r="I32354" s="88"/>
      <c r="J32354" s="88"/>
      <c r="K32354" s="88"/>
    </row>
    <row r="32355" spans="2:11" hidden="1" x14ac:dyDescent="0.2">
      <c r="B32355" s="88"/>
      <c r="C32355" s="88"/>
      <c r="D32355" s="88"/>
      <c r="E32355" s="88"/>
      <c r="F32355" s="88"/>
      <c r="G32355" s="88"/>
      <c r="H32355" s="88"/>
      <c r="I32355" s="88"/>
      <c r="J32355" s="88"/>
      <c r="K32355" s="88"/>
    </row>
    <row r="32356" spans="2:11" hidden="1" x14ac:dyDescent="0.2">
      <c r="B32356" s="88"/>
      <c r="C32356" s="88"/>
      <c r="D32356" s="88"/>
      <c r="E32356" s="88"/>
      <c r="F32356" s="88"/>
      <c r="G32356" s="88"/>
      <c r="H32356" s="88"/>
      <c r="I32356" s="88"/>
      <c r="J32356" s="88"/>
      <c r="K32356" s="88"/>
    </row>
    <row r="32357" spans="2:11" hidden="1" x14ac:dyDescent="0.2">
      <c r="B32357" s="88"/>
      <c r="C32357" s="88"/>
      <c r="D32357" s="88"/>
      <c r="E32357" s="88"/>
      <c r="F32357" s="88"/>
      <c r="G32357" s="88"/>
      <c r="H32357" s="88"/>
      <c r="I32357" s="88"/>
      <c r="J32357" s="88"/>
      <c r="K32357" s="88"/>
    </row>
    <row r="32358" spans="2:11" hidden="1" x14ac:dyDescent="0.2">
      <c r="B32358" s="88"/>
      <c r="C32358" s="88"/>
      <c r="D32358" s="88"/>
      <c r="E32358" s="88"/>
      <c r="F32358" s="88"/>
      <c r="G32358" s="88"/>
      <c r="H32358" s="88"/>
      <c r="I32358" s="88"/>
      <c r="J32358" s="88"/>
      <c r="K32358" s="88"/>
    </row>
    <row r="32359" spans="2:11" hidden="1" x14ac:dyDescent="0.2">
      <c r="B32359" s="88"/>
      <c r="C32359" s="88"/>
      <c r="D32359" s="88"/>
      <c r="E32359" s="88"/>
      <c r="F32359" s="88"/>
      <c r="G32359" s="88"/>
      <c r="H32359" s="88"/>
      <c r="I32359" s="88"/>
      <c r="J32359" s="88"/>
      <c r="K32359" s="88"/>
    </row>
    <row r="32360" spans="2:11" hidden="1" x14ac:dyDescent="0.2">
      <c r="B32360" s="88"/>
      <c r="C32360" s="88"/>
      <c r="D32360" s="88"/>
      <c r="E32360" s="88"/>
      <c r="F32360" s="88"/>
      <c r="G32360" s="88"/>
      <c r="H32360" s="88"/>
      <c r="I32360" s="88"/>
      <c r="J32360" s="88"/>
      <c r="K32360" s="88"/>
    </row>
    <row r="32361" spans="2:11" hidden="1" x14ac:dyDescent="0.2">
      <c r="B32361" s="88"/>
      <c r="C32361" s="88"/>
      <c r="D32361" s="88"/>
      <c r="E32361" s="88"/>
      <c r="F32361" s="88"/>
      <c r="G32361" s="88"/>
      <c r="H32361" s="88"/>
      <c r="I32361" s="88"/>
      <c r="J32361" s="88"/>
      <c r="K32361" s="88"/>
    </row>
    <row r="32362" spans="2:11" hidden="1" x14ac:dyDescent="0.2">
      <c r="B32362" s="88"/>
      <c r="C32362" s="88"/>
      <c r="D32362" s="88"/>
      <c r="E32362" s="88"/>
      <c r="F32362" s="88"/>
      <c r="G32362" s="88"/>
      <c r="H32362" s="88"/>
      <c r="I32362" s="88"/>
      <c r="J32362" s="88"/>
      <c r="K32362" s="88"/>
    </row>
    <row r="32363" spans="2:11" hidden="1" x14ac:dyDescent="0.2">
      <c r="B32363" s="88"/>
      <c r="C32363" s="88"/>
      <c r="D32363" s="88"/>
      <c r="E32363" s="88"/>
      <c r="F32363" s="88"/>
      <c r="G32363" s="88"/>
      <c r="H32363" s="88"/>
      <c r="I32363" s="88"/>
      <c r="J32363" s="88"/>
      <c r="K32363" s="88"/>
    </row>
    <row r="32364" spans="2:11" hidden="1" x14ac:dyDescent="0.2">
      <c r="B32364" s="88"/>
      <c r="C32364" s="88"/>
      <c r="D32364" s="88"/>
      <c r="E32364" s="88"/>
      <c r="F32364" s="88"/>
      <c r="G32364" s="88"/>
      <c r="H32364" s="88"/>
      <c r="I32364" s="88"/>
      <c r="J32364" s="88"/>
      <c r="K32364" s="88"/>
    </row>
    <row r="32365" spans="2:11" hidden="1" x14ac:dyDescent="0.2">
      <c r="B32365" s="88"/>
      <c r="C32365" s="88"/>
      <c r="D32365" s="88"/>
      <c r="E32365" s="88"/>
      <c r="F32365" s="88"/>
      <c r="G32365" s="88"/>
      <c r="H32365" s="88"/>
      <c r="I32365" s="88"/>
      <c r="J32365" s="88"/>
      <c r="K32365" s="88"/>
    </row>
    <row r="32366" spans="2:11" hidden="1" x14ac:dyDescent="0.2">
      <c r="B32366" s="88"/>
      <c r="C32366" s="88"/>
      <c r="D32366" s="88"/>
      <c r="E32366" s="88"/>
      <c r="F32366" s="88"/>
      <c r="G32366" s="88"/>
      <c r="H32366" s="88"/>
      <c r="I32366" s="88"/>
      <c r="J32366" s="88"/>
      <c r="K32366" s="88"/>
    </row>
    <row r="32367" spans="2:11" hidden="1" x14ac:dyDescent="0.2">
      <c r="B32367" s="88"/>
      <c r="C32367" s="88"/>
      <c r="D32367" s="88"/>
      <c r="E32367" s="88"/>
      <c r="F32367" s="88"/>
      <c r="G32367" s="88"/>
      <c r="H32367" s="88"/>
      <c r="I32367" s="88"/>
      <c r="J32367" s="88"/>
      <c r="K32367" s="88"/>
    </row>
    <row r="32368" spans="2:11" hidden="1" x14ac:dyDescent="0.2">
      <c r="B32368" s="88"/>
      <c r="C32368" s="88"/>
      <c r="D32368" s="88"/>
      <c r="E32368" s="88"/>
      <c r="F32368" s="88"/>
      <c r="G32368" s="88"/>
      <c r="H32368" s="88"/>
      <c r="I32368" s="88"/>
      <c r="J32368" s="88"/>
      <c r="K32368" s="88"/>
    </row>
    <row r="32369" spans="2:11" hidden="1" x14ac:dyDescent="0.2">
      <c r="B32369" s="88"/>
      <c r="C32369" s="88"/>
      <c r="D32369" s="88"/>
      <c r="E32369" s="88"/>
      <c r="F32369" s="88"/>
      <c r="G32369" s="88"/>
      <c r="H32369" s="88"/>
      <c r="I32369" s="88"/>
      <c r="J32369" s="88"/>
      <c r="K32369" s="88"/>
    </row>
    <row r="32370" spans="2:11" hidden="1" x14ac:dyDescent="0.2">
      <c r="B32370" s="88"/>
      <c r="C32370" s="88"/>
      <c r="D32370" s="88"/>
      <c r="E32370" s="88"/>
      <c r="F32370" s="88"/>
      <c r="G32370" s="88"/>
      <c r="H32370" s="88"/>
      <c r="I32370" s="88"/>
      <c r="J32370" s="88"/>
      <c r="K32370" s="88"/>
    </row>
    <row r="32371" spans="2:11" hidden="1" x14ac:dyDescent="0.2">
      <c r="B32371" s="88"/>
      <c r="C32371" s="88"/>
      <c r="D32371" s="88"/>
      <c r="E32371" s="88"/>
      <c r="F32371" s="88"/>
      <c r="G32371" s="88"/>
      <c r="H32371" s="88"/>
      <c r="I32371" s="88"/>
      <c r="J32371" s="88"/>
      <c r="K32371" s="88"/>
    </row>
    <row r="32372" spans="2:11" hidden="1" x14ac:dyDescent="0.2">
      <c r="B32372" s="88"/>
      <c r="C32372" s="88"/>
      <c r="D32372" s="88"/>
      <c r="E32372" s="88"/>
      <c r="F32372" s="88"/>
      <c r="G32372" s="88"/>
      <c r="H32372" s="88"/>
      <c r="I32372" s="88"/>
      <c r="J32372" s="88"/>
      <c r="K32372" s="88"/>
    </row>
    <row r="32373" spans="2:11" hidden="1" x14ac:dyDescent="0.2">
      <c r="B32373" s="88"/>
      <c r="C32373" s="88"/>
      <c r="D32373" s="88"/>
      <c r="E32373" s="88"/>
      <c r="F32373" s="88"/>
      <c r="G32373" s="88"/>
      <c r="H32373" s="88"/>
      <c r="I32373" s="88"/>
      <c r="J32373" s="88"/>
      <c r="K32373" s="88"/>
    </row>
    <row r="32374" spans="2:11" hidden="1" x14ac:dyDescent="0.2">
      <c r="B32374" s="88"/>
      <c r="C32374" s="88"/>
      <c r="D32374" s="88"/>
      <c r="E32374" s="88"/>
      <c r="F32374" s="88"/>
      <c r="G32374" s="88"/>
      <c r="H32374" s="88"/>
      <c r="I32374" s="88"/>
      <c r="J32374" s="88"/>
      <c r="K32374" s="88"/>
    </row>
    <row r="32375" spans="2:11" hidden="1" x14ac:dyDescent="0.2">
      <c r="B32375" s="88"/>
      <c r="C32375" s="88"/>
      <c r="D32375" s="88"/>
      <c r="E32375" s="88"/>
      <c r="F32375" s="88"/>
      <c r="G32375" s="88"/>
      <c r="H32375" s="88"/>
      <c r="I32375" s="88"/>
      <c r="J32375" s="88"/>
      <c r="K32375" s="88"/>
    </row>
    <row r="32376" spans="2:11" hidden="1" x14ac:dyDescent="0.2">
      <c r="B32376" s="88"/>
      <c r="C32376" s="88"/>
      <c r="D32376" s="88"/>
      <c r="E32376" s="88"/>
      <c r="F32376" s="88"/>
      <c r="G32376" s="88"/>
      <c r="H32376" s="88"/>
      <c r="I32376" s="88"/>
      <c r="J32376" s="88"/>
      <c r="K32376" s="88"/>
    </row>
    <row r="32377" spans="2:11" hidden="1" x14ac:dyDescent="0.2">
      <c r="B32377" s="88"/>
      <c r="C32377" s="88"/>
      <c r="D32377" s="88"/>
      <c r="E32377" s="88"/>
      <c r="F32377" s="88"/>
      <c r="G32377" s="88"/>
      <c r="H32377" s="88"/>
      <c r="I32377" s="88"/>
      <c r="J32377" s="88"/>
      <c r="K32377" s="88"/>
    </row>
    <row r="32378" spans="2:11" hidden="1" x14ac:dyDescent="0.2">
      <c r="B32378" s="88"/>
      <c r="C32378" s="88"/>
      <c r="D32378" s="88"/>
      <c r="E32378" s="88"/>
      <c r="F32378" s="88"/>
      <c r="G32378" s="88"/>
      <c r="H32378" s="88"/>
      <c r="I32378" s="88"/>
      <c r="J32378" s="88"/>
      <c r="K32378" s="88"/>
    </row>
    <row r="32379" spans="2:11" hidden="1" x14ac:dyDescent="0.2">
      <c r="B32379" s="88"/>
      <c r="C32379" s="88"/>
      <c r="D32379" s="88"/>
      <c r="E32379" s="88"/>
      <c r="F32379" s="88"/>
      <c r="G32379" s="88"/>
      <c r="H32379" s="88"/>
      <c r="I32379" s="88"/>
      <c r="J32379" s="88"/>
      <c r="K32379" s="88"/>
    </row>
    <row r="32380" spans="2:11" hidden="1" x14ac:dyDescent="0.2">
      <c r="B32380" s="88"/>
      <c r="C32380" s="88"/>
      <c r="D32380" s="88"/>
      <c r="E32380" s="88"/>
      <c r="F32380" s="88"/>
      <c r="G32380" s="88"/>
      <c r="H32380" s="88"/>
      <c r="I32380" s="88"/>
      <c r="J32380" s="88"/>
      <c r="K32380" s="88"/>
    </row>
    <row r="32381" spans="2:11" hidden="1" x14ac:dyDescent="0.2">
      <c r="B32381" s="88"/>
      <c r="C32381" s="88"/>
      <c r="D32381" s="88"/>
      <c r="E32381" s="88"/>
      <c r="F32381" s="88"/>
      <c r="G32381" s="88"/>
      <c r="H32381" s="88"/>
      <c r="I32381" s="88"/>
      <c r="J32381" s="88"/>
      <c r="K32381" s="88"/>
    </row>
    <row r="32382" spans="2:11" hidden="1" x14ac:dyDescent="0.2">
      <c r="B32382" s="88"/>
      <c r="C32382" s="88"/>
      <c r="D32382" s="88"/>
      <c r="E32382" s="88"/>
      <c r="F32382" s="88"/>
      <c r="G32382" s="88"/>
      <c r="H32382" s="88"/>
      <c r="I32382" s="88"/>
      <c r="J32382" s="88"/>
      <c r="K32382" s="88"/>
    </row>
    <row r="32383" spans="2:11" hidden="1" x14ac:dyDescent="0.2">
      <c r="B32383" s="88"/>
      <c r="C32383" s="88"/>
      <c r="D32383" s="88"/>
      <c r="E32383" s="88"/>
      <c r="F32383" s="88"/>
      <c r="G32383" s="88"/>
      <c r="H32383" s="88"/>
      <c r="I32383" s="88"/>
      <c r="J32383" s="88"/>
      <c r="K32383" s="88"/>
    </row>
    <row r="32384" spans="2:11" hidden="1" x14ac:dyDescent="0.2">
      <c r="B32384" s="88"/>
      <c r="C32384" s="88"/>
      <c r="D32384" s="88"/>
      <c r="E32384" s="88"/>
      <c r="F32384" s="88"/>
      <c r="G32384" s="88"/>
      <c r="H32384" s="88"/>
      <c r="I32384" s="88"/>
      <c r="J32384" s="88"/>
      <c r="K32384" s="88"/>
    </row>
    <row r="32385" spans="2:11" hidden="1" x14ac:dyDescent="0.2">
      <c r="B32385" s="88"/>
      <c r="C32385" s="88"/>
      <c r="D32385" s="88"/>
      <c r="E32385" s="88"/>
      <c r="F32385" s="88"/>
      <c r="G32385" s="88"/>
      <c r="H32385" s="88"/>
      <c r="I32385" s="88"/>
      <c r="J32385" s="88"/>
      <c r="K32385" s="88"/>
    </row>
    <row r="32386" spans="2:11" hidden="1" x14ac:dyDescent="0.2">
      <c r="B32386" s="88"/>
      <c r="C32386" s="88"/>
      <c r="D32386" s="88"/>
      <c r="E32386" s="88"/>
      <c r="F32386" s="88"/>
      <c r="G32386" s="88"/>
      <c r="H32386" s="88"/>
      <c r="I32386" s="88"/>
      <c r="J32386" s="88"/>
      <c r="K32386" s="88"/>
    </row>
    <row r="32387" spans="2:11" hidden="1" x14ac:dyDescent="0.2">
      <c r="B32387" s="88"/>
      <c r="C32387" s="88"/>
      <c r="D32387" s="88"/>
      <c r="E32387" s="88"/>
      <c r="F32387" s="88"/>
      <c r="G32387" s="88"/>
      <c r="H32387" s="88"/>
      <c r="I32387" s="88"/>
      <c r="J32387" s="88"/>
      <c r="K32387" s="88"/>
    </row>
    <row r="32388" spans="2:11" hidden="1" x14ac:dyDescent="0.2">
      <c r="B32388" s="88"/>
      <c r="C32388" s="88"/>
      <c r="D32388" s="88"/>
      <c r="E32388" s="88"/>
      <c r="F32388" s="88"/>
      <c r="G32388" s="88"/>
      <c r="H32388" s="88"/>
      <c r="I32388" s="88"/>
      <c r="J32388" s="88"/>
      <c r="K32388" s="88"/>
    </row>
    <row r="32389" spans="2:11" hidden="1" x14ac:dyDescent="0.2">
      <c r="B32389" s="88"/>
      <c r="C32389" s="88"/>
      <c r="D32389" s="88"/>
      <c r="E32389" s="88"/>
      <c r="F32389" s="88"/>
      <c r="G32389" s="88"/>
      <c r="H32389" s="88"/>
      <c r="I32389" s="88"/>
      <c r="J32389" s="88"/>
      <c r="K32389" s="88"/>
    </row>
    <row r="32390" spans="2:11" hidden="1" x14ac:dyDescent="0.2">
      <c r="B32390" s="88"/>
      <c r="C32390" s="88"/>
      <c r="D32390" s="88"/>
      <c r="E32390" s="88"/>
      <c r="F32390" s="88"/>
      <c r="G32390" s="88"/>
      <c r="H32390" s="88"/>
      <c r="I32390" s="88"/>
      <c r="J32390" s="88"/>
      <c r="K32390" s="88"/>
    </row>
    <row r="32391" spans="2:11" hidden="1" x14ac:dyDescent="0.2">
      <c r="B32391" s="88"/>
      <c r="C32391" s="88"/>
      <c r="D32391" s="88"/>
      <c r="E32391" s="88"/>
      <c r="F32391" s="88"/>
      <c r="G32391" s="88"/>
      <c r="H32391" s="88"/>
      <c r="I32391" s="88"/>
      <c r="J32391" s="88"/>
      <c r="K32391" s="88"/>
    </row>
    <row r="32392" spans="2:11" hidden="1" x14ac:dyDescent="0.2">
      <c r="B32392" s="88"/>
      <c r="C32392" s="88"/>
      <c r="D32392" s="88"/>
      <c r="E32392" s="88"/>
      <c r="F32392" s="88"/>
      <c r="G32392" s="88"/>
      <c r="H32392" s="88"/>
      <c r="I32392" s="88"/>
      <c r="J32392" s="88"/>
      <c r="K32392" s="88"/>
    </row>
    <row r="32393" spans="2:11" hidden="1" x14ac:dyDescent="0.2">
      <c r="B32393" s="88"/>
      <c r="C32393" s="88"/>
      <c r="D32393" s="88"/>
      <c r="E32393" s="88"/>
      <c r="F32393" s="88"/>
      <c r="G32393" s="88"/>
      <c r="H32393" s="88"/>
      <c r="I32393" s="88"/>
      <c r="J32393" s="88"/>
      <c r="K32393" s="88"/>
    </row>
    <row r="32394" spans="2:11" hidden="1" x14ac:dyDescent="0.2">
      <c r="B32394" s="88"/>
      <c r="C32394" s="88"/>
      <c r="D32394" s="88"/>
      <c r="E32394" s="88"/>
      <c r="F32394" s="88"/>
      <c r="G32394" s="88"/>
      <c r="H32394" s="88"/>
      <c r="I32394" s="88"/>
      <c r="J32394" s="88"/>
      <c r="K32394" s="88"/>
    </row>
    <row r="32395" spans="2:11" hidden="1" x14ac:dyDescent="0.2">
      <c r="B32395" s="88"/>
      <c r="C32395" s="88"/>
      <c r="D32395" s="88"/>
      <c r="E32395" s="88"/>
      <c r="F32395" s="88"/>
      <c r="G32395" s="88"/>
      <c r="H32395" s="88"/>
      <c r="I32395" s="88"/>
      <c r="J32395" s="88"/>
      <c r="K32395" s="88"/>
    </row>
    <row r="32396" spans="2:11" hidden="1" x14ac:dyDescent="0.2">
      <c r="B32396" s="88"/>
      <c r="C32396" s="88"/>
      <c r="D32396" s="88"/>
      <c r="E32396" s="88"/>
      <c r="F32396" s="88"/>
      <c r="G32396" s="88"/>
      <c r="H32396" s="88"/>
      <c r="I32396" s="88"/>
      <c r="J32396" s="88"/>
      <c r="K32396" s="88"/>
    </row>
    <row r="32397" spans="2:11" hidden="1" x14ac:dyDescent="0.2">
      <c r="B32397" s="88"/>
      <c r="C32397" s="88"/>
      <c r="D32397" s="88"/>
      <c r="E32397" s="88"/>
      <c r="F32397" s="88"/>
      <c r="G32397" s="88"/>
      <c r="H32397" s="88"/>
      <c r="I32397" s="88"/>
      <c r="J32397" s="88"/>
      <c r="K32397" s="88"/>
    </row>
    <row r="32398" spans="2:11" hidden="1" x14ac:dyDescent="0.2">
      <c r="B32398" s="88"/>
      <c r="C32398" s="88"/>
      <c r="D32398" s="88"/>
      <c r="E32398" s="88"/>
      <c r="F32398" s="88"/>
      <c r="G32398" s="88"/>
      <c r="H32398" s="88"/>
      <c r="I32398" s="88"/>
      <c r="J32398" s="88"/>
      <c r="K32398" s="88"/>
    </row>
    <row r="32399" spans="2:11" hidden="1" x14ac:dyDescent="0.2">
      <c r="B32399" s="88"/>
      <c r="C32399" s="88"/>
      <c r="D32399" s="88"/>
      <c r="E32399" s="88"/>
      <c r="F32399" s="88"/>
      <c r="G32399" s="88"/>
      <c r="H32399" s="88"/>
      <c r="I32399" s="88"/>
      <c r="J32399" s="88"/>
      <c r="K32399" s="88"/>
    </row>
    <row r="32400" spans="2:11" hidden="1" x14ac:dyDescent="0.2">
      <c r="B32400" s="88"/>
      <c r="C32400" s="88"/>
      <c r="D32400" s="88"/>
      <c r="E32400" s="88"/>
      <c r="F32400" s="88"/>
      <c r="G32400" s="88"/>
      <c r="H32400" s="88"/>
      <c r="I32400" s="88"/>
      <c r="J32400" s="88"/>
      <c r="K32400" s="88"/>
    </row>
    <row r="32401" spans="2:11" hidden="1" x14ac:dyDescent="0.2">
      <c r="B32401" s="88"/>
      <c r="C32401" s="88"/>
      <c r="D32401" s="88"/>
      <c r="E32401" s="88"/>
      <c r="F32401" s="88"/>
      <c r="G32401" s="88"/>
      <c r="H32401" s="88"/>
      <c r="I32401" s="88"/>
      <c r="J32401" s="88"/>
      <c r="K32401" s="88"/>
    </row>
    <row r="32402" spans="2:11" hidden="1" x14ac:dyDescent="0.2">
      <c r="B32402" s="88"/>
      <c r="C32402" s="88"/>
      <c r="D32402" s="88"/>
      <c r="E32402" s="88"/>
      <c r="F32402" s="88"/>
      <c r="G32402" s="88"/>
      <c r="H32402" s="88"/>
      <c r="I32402" s="88"/>
      <c r="J32402" s="88"/>
      <c r="K32402" s="88"/>
    </row>
    <row r="32403" spans="2:11" hidden="1" x14ac:dyDescent="0.2">
      <c r="B32403" s="88"/>
      <c r="C32403" s="88"/>
      <c r="D32403" s="88"/>
      <c r="E32403" s="88"/>
      <c r="F32403" s="88"/>
      <c r="G32403" s="88"/>
      <c r="H32403" s="88"/>
      <c r="I32403" s="88"/>
      <c r="J32403" s="88"/>
      <c r="K32403" s="88"/>
    </row>
    <row r="32404" spans="2:11" hidden="1" x14ac:dyDescent="0.2">
      <c r="B32404" s="88"/>
      <c r="C32404" s="88"/>
      <c r="D32404" s="88"/>
      <c r="E32404" s="88"/>
      <c r="F32404" s="88"/>
      <c r="G32404" s="88"/>
      <c r="H32404" s="88"/>
      <c r="I32404" s="88"/>
      <c r="J32404" s="88"/>
      <c r="K32404" s="88"/>
    </row>
    <row r="32405" spans="2:11" hidden="1" x14ac:dyDescent="0.2">
      <c r="B32405" s="88"/>
      <c r="C32405" s="88"/>
      <c r="D32405" s="88"/>
      <c r="E32405" s="88"/>
      <c r="F32405" s="88"/>
      <c r="G32405" s="88"/>
      <c r="H32405" s="88"/>
      <c r="I32405" s="88"/>
      <c r="J32405" s="88"/>
      <c r="K32405" s="88"/>
    </row>
    <row r="32406" spans="2:11" hidden="1" x14ac:dyDescent="0.2">
      <c r="B32406" s="88"/>
      <c r="C32406" s="88"/>
      <c r="D32406" s="88"/>
      <c r="E32406" s="88"/>
      <c r="F32406" s="88"/>
      <c r="G32406" s="88"/>
      <c r="H32406" s="88"/>
      <c r="I32406" s="88"/>
      <c r="J32406" s="88"/>
      <c r="K32406" s="88"/>
    </row>
    <row r="32407" spans="2:11" hidden="1" x14ac:dyDescent="0.2">
      <c r="B32407" s="88"/>
      <c r="C32407" s="88"/>
      <c r="D32407" s="88"/>
      <c r="E32407" s="88"/>
      <c r="F32407" s="88"/>
      <c r="G32407" s="88"/>
      <c r="H32407" s="88"/>
      <c r="I32407" s="88"/>
      <c r="J32407" s="88"/>
      <c r="K32407" s="88"/>
    </row>
    <row r="32408" spans="2:11" hidden="1" x14ac:dyDescent="0.2">
      <c r="B32408" s="88"/>
      <c r="C32408" s="88"/>
      <c r="D32408" s="88"/>
      <c r="E32408" s="88"/>
      <c r="F32408" s="88"/>
      <c r="G32408" s="88"/>
      <c r="H32408" s="88"/>
      <c r="I32408" s="88"/>
      <c r="J32408" s="88"/>
      <c r="K32408" s="88"/>
    </row>
    <row r="32409" spans="2:11" hidden="1" x14ac:dyDescent="0.2">
      <c r="B32409" s="88"/>
      <c r="C32409" s="88"/>
      <c r="D32409" s="88"/>
      <c r="E32409" s="88"/>
      <c r="F32409" s="88"/>
      <c r="G32409" s="88"/>
      <c r="H32409" s="88"/>
      <c r="I32409" s="88"/>
      <c r="J32409" s="88"/>
      <c r="K32409" s="88"/>
    </row>
    <row r="32410" spans="2:11" hidden="1" x14ac:dyDescent="0.2">
      <c r="B32410" s="88"/>
      <c r="C32410" s="88"/>
      <c r="D32410" s="88"/>
      <c r="E32410" s="88"/>
      <c r="F32410" s="88"/>
      <c r="G32410" s="88"/>
      <c r="H32410" s="88"/>
      <c r="I32410" s="88"/>
      <c r="J32410" s="88"/>
      <c r="K32410" s="88"/>
    </row>
    <row r="32411" spans="2:11" hidden="1" x14ac:dyDescent="0.2">
      <c r="B32411" s="88"/>
      <c r="C32411" s="88"/>
      <c r="D32411" s="88"/>
      <c r="E32411" s="88"/>
      <c r="F32411" s="88"/>
      <c r="G32411" s="88"/>
      <c r="H32411" s="88"/>
      <c r="I32411" s="88"/>
      <c r="J32411" s="88"/>
      <c r="K32411" s="88"/>
    </row>
    <row r="32412" spans="2:11" hidden="1" x14ac:dyDescent="0.2">
      <c r="B32412" s="88"/>
      <c r="C32412" s="88"/>
      <c r="D32412" s="88"/>
      <c r="E32412" s="88"/>
      <c r="F32412" s="88"/>
      <c r="G32412" s="88"/>
      <c r="H32412" s="88"/>
      <c r="I32412" s="88"/>
      <c r="J32412" s="88"/>
      <c r="K32412" s="88"/>
    </row>
    <row r="32413" spans="2:11" hidden="1" x14ac:dyDescent="0.2">
      <c r="B32413" s="88"/>
      <c r="C32413" s="88"/>
      <c r="D32413" s="88"/>
      <c r="E32413" s="88"/>
      <c r="F32413" s="88"/>
      <c r="G32413" s="88"/>
      <c r="H32413" s="88"/>
      <c r="I32413" s="88"/>
      <c r="J32413" s="88"/>
      <c r="K32413" s="88"/>
    </row>
    <row r="32414" spans="2:11" hidden="1" x14ac:dyDescent="0.2">
      <c r="B32414" s="88"/>
      <c r="C32414" s="88"/>
      <c r="D32414" s="88"/>
      <c r="E32414" s="88"/>
      <c r="F32414" s="88"/>
      <c r="G32414" s="88"/>
      <c r="H32414" s="88"/>
      <c r="I32414" s="88"/>
      <c r="J32414" s="88"/>
      <c r="K32414" s="88"/>
    </row>
    <row r="32415" spans="2:11" hidden="1" x14ac:dyDescent="0.2">
      <c r="B32415" s="88"/>
      <c r="C32415" s="88"/>
      <c r="D32415" s="88"/>
      <c r="E32415" s="88"/>
      <c r="F32415" s="88"/>
      <c r="G32415" s="88"/>
      <c r="H32415" s="88"/>
      <c r="I32415" s="88"/>
      <c r="J32415" s="88"/>
      <c r="K32415" s="88"/>
    </row>
    <row r="32416" spans="2:11" hidden="1" x14ac:dyDescent="0.2">
      <c r="B32416" s="88"/>
      <c r="C32416" s="88"/>
      <c r="D32416" s="88"/>
      <c r="E32416" s="88"/>
      <c r="F32416" s="88"/>
      <c r="G32416" s="88"/>
      <c r="H32416" s="88"/>
      <c r="I32416" s="88"/>
      <c r="J32416" s="88"/>
      <c r="K32416" s="88"/>
    </row>
    <row r="32417" spans="2:11" hidden="1" x14ac:dyDescent="0.2">
      <c r="B32417" s="88"/>
      <c r="C32417" s="88"/>
      <c r="D32417" s="88"/>
      <c r="E32417" s="88"/>
      <c r="F32417" s="88"/>
      <c r="G32417" s="88"/>
      <c r="H32417" s="88"/>
      <c r="I32417" s="88"/>
      <c r="J32417" s="88"/>
      <c r="K32417" s="88"/>
    </row>
    <row r="32418" spans="2:11" hidden="1" x14ac:dyDescent="0.2">
      <c r="B32418" s="88"/>
      <c r="C32418" s="88"/>
      <c r="D32418" s="88"/>
      <c r="E32418" s="88"/>
      <c r="F32418" s="88"/>
      <c r="G32418" s="88"/>
      <c r="H32418" s="88"/>
      <c r="I32418" s="88"/>
      <c r="J32418" s="88"/>
      <c r="K32418" s="88"/>
    </row>
    <row r="32419" spans="2:11" hidden="1" x14ac:dyDescent="0.2">
      <c r="B32419" s="88"/>
      <c r="C32419" s="88"/>
      <c r="D32419" s="88"/>
      <c r="E32419" s="88"/>
      <c r="F32419" s="88"/>
      <c r="G32419" s="88"/>
      <c r="H32419" s="88"/>
      <c r="I32419" s="88"/>
      <c r="J32419" s="88"/>
      <c r="K32419" s="88"/>
    </row>
    <row r="32420" spans="2:11" hidden="1" x14ac:dyDescent="0.2">
      <c r="B32420" s="88"/>
      <c r="C32420" s="88"/>
      <c r="D32420" s="88"/>
      <c r="E32420" s="88"/>
      <c r="F32420" s="88"/>
      <c r="G32420" s="88"/>
      <c r="H32420" s="88"/>
      <c r="I32420" s="88"/>
      <c r="J32420" s="88"/>
      <c r="K32420" s="88"/>
    </row>
    <row r="32421" spans="2:11" hidden="1" x14ac:dyDescent="0.2">
      <c r="B32421" s="88"/>
      <c r="C32421" s="88"/>
      <c r="D32421" s="88"/>
      <c r="E32421" s="88"/>
      <c r="F32421" s="88"/>
      <c r="G32421" s="88"/>
      <c r="H32421" s="88"/>
      <c r="I32421" s="88"/>
      <c r="J32421" s="88"/>
      <c r="K32421" s="88"/>
    </row>
    <row r="32422" spans="2:11" hidden="1" x14ac:dyDescent="0.2">
      <c r="B32422" s="88"/>
      <c r="C32422" s="88"/>
      <c r="D32422" s="88"/>
      <c r="E32422" s="88"/>
      <c r="F32422" s="88"/>
      <c r="G32422" s="88"/>
      <c r="H32422" s="88"/>
      <c r="I32422" s="88"/>
      <c r="J32422" s="88"/>
      <c r="K32422" s="88"/>
    </row>
    <row r="32423" spans="2:11" hidden="1" x14ac:dyDescent="0.2">
      <c r="B32423" s="88"/>
      <c r="C32423" s="88"/>
      <c r="D32423" s="88"/>
      <c r="E32423" s="88"/>
      <c r="F32423" s="88"/>
      <c r="G32423" s="88"/>
      <c r="H32423" s="88"/>
      <c r="I32423" s="88"/>
      <c r="J32423" s="88"/>
      <c r="K32423" s="88"/>
    </row>
    <row r="32424" spans="2:11" hidden="1" x14ac:dyDescent="0.2">
      <c r="B32424" s="88"/>
      <c r="C32424" s="88"/>
      <c r="D32424" s="88"/>
      <c r="E32424" s="88"/>
      <c r="F32424" s="88"/>
      <c r="G32424" s="88"/>
      <c r="H32424" s="88"/>
      <c r="I32424" s="88"/>
      <c r="J32424" s="88"/>
      <c r="K32424" s="88"/>
    </row>
    <row r="32425" spans="2:11" hidden="1" x14ac:dyDescent="0.2">
      <c r="B32425" s="88"/>
      <c r="C32425" s="88"/>
      <c r="D32425" s="88"/>
      <c r="E32425" s="88"/>
      <c r="F32425" s="88"/>
      <c r="G32425" s="88"/>
      <c r="H32425" s="88"/>
      <c r="I32425" s="88"/>
      <c r="J32425" s="88"/>
      <c r="K32425" s="88"/>
    </row>
    <row r="32426" spans="2:11" hidden="1" x14ac:dyDescent="0.2">
      <c r="B32426" s="88"/>
      <c r="C32426" s="88"/>
      <c r="D32426" s="88"/>
      <c r="E32426" s="88"/>
      <c r="F32426" s="88"/>
      <c r="G32426" s="88"/>
      <c r="H32426" s="88"/>
      <c r="I32426" s="88"/>
      <c r="J32426" s="88"/>
      <c r="K32426" s="88"/>
    </row>
    <row r="32427" spans="2:11" hidden="1" x14ac:dyDescent="0.2">
      <c r="B32427" s="88"/>
      <c r="C32427" s="88"/>
      <c r="D32427" s="88"/>
      <c r="E32427" s="88"/>
      <c r="F32427" s="88"/>
      <c r="G32427" s="88"/>
      <c r="H32427" s="88"/>
      <c r="I32427" s="88"/>
      <c r="J32427" s="88"/>
      <c r="K32427" s="88"/>
    </row>
    <row r="32428" spans="2:11" hidden="1" x14ac:dyDescent="0.2">
      <c r="B32428" s="88"/>
      <c r="C32428" s="88"/>
      <c r="D32428" s="88"/>
      <c r="E32428" s="88"/>
      <c r="F32428" s="88"/>
      <c r="G32428" s="88"/>
      <c r="H32428" s="88"/>
      <c r="I32428" s="88"/>
      <c r="J32428" s="88"/>
      <c r="K32428" s="88"/>
    </row>
    <row r="32429" spans="2:11" hidden="1" x14ac:dyDescent="0.2">
      <c r="B32429" s="88"/>
      <c r="C32429" s="88"/>
      <c r="D32429" s="88"/>
      <c r="E32429" s="88"/>
      <c r="F32429" s="88"/>
      <c r="G32429" s="88"/>
      <c r="H32429" s="88"/>
      <c r="I32429" s="88"/>
      <c r="J32429" s="88"/>
      <c r="K32429" s="88"/>
    </row>
    <row r="32430" spans="2:11" hidden="1" x14ac:dyDescent="0.2">
      <c r="B32430" s="88"/>
      <c r="C32430" s="88"/>
      <c r="D32430" s="88"/>
      <c r="E32430" s="88"/>
      <c r="F32430" s="88"/>
      <c r="G32430" s="88"/>
      <c r="H32430" s="88"/>
      <c r="I32430" s="88"/>
      <c r="J32430" s="88"/>
      <c r="K32430" s="88"/>
    </row>
    <row r="32431" spans="2:11" hidden="1" x14ac:dyDescent="0.2">
      <c r="B32431" s="88"/>
      <c r="C32431" s="88"/>
      <c r="D32431" s="88"/>
      <c r="E32431" s="88"/>
      <c r="F32431" s="88"/>
      <c r="G32431" s="88"/>
      <c r="H32431" s="88"/>
      <c r="I32431" s="88"/>
      <c r="J32431" s="88"/>
      <c r="K32431" s="88"/>
    </row>
    <row r="32432" spans="2:11" hidden="1" x14ac:dyDescent="0.2">
      <c r="B32432" s="88"/>
      <c r="C32432" s="88"/>
      <c r="D32432" s="88"/>
      <c r="E32432" s="88"/>
      <c r="F32432" s="88"/>
      <c r="G32432" s="88"/>
      <c r="H32432" s="88"/>
      <c r="I32432" s="88"/>
      <c r="J32432" s="88"/>
      <c r="K32432" s="88"/>
    </row>
    <row r="32433" spans="2:11" hidden="1" x14ac:dyDescent="0.2">
      <c r="B32433" s="88"/>
      <c r="C32433" s="88"/>
      <c r="D32433" s="88"/>
      <c r="E32433" s="88"/>
      <c r="F32433" s="88"/>
      <c r="G32433" s="88"/>
      <c r="H32433" s="88"/>
      <c r="I32433" s="88"/>
      <c r="J32433" s="88"/>
      <c r="K32433" s="88"/>
    </row>
    <row r="32434" spans="2:11" hidden="1" x14ac:dyDescent="0.2">
      <c r="B32434" s="88"/>
      <c r="C32434" s="88"/>
      <c r="D32434" s="88"/>
      <c r="E32434" s="88"/>
      <c r="F32434" s="88"/>
      <c r="G32434" s="88"/>
      <c r="H32434" s="88"/>
      <c r="I32434" s="88"/>
      <c r="J32434" s="88"/>
      <c r="K32434" s="88"/>
    </row>
    <row r="32435" spans="2:11" hidden="1" x14ac:dyDescent="0.2">
      <c r="B32435" s="88"/>
      <c r="C32435" s="88"/>
      <c r="D32435" s="88"/>
      <c r="E32435" s="88"/>
      <c r="F32435" s="88"/>
      <c r="G32435" s="88"/>
      <c r="H32435" s="88"/>
      <c r="I32435" s="88"/>
      <c r="J32435" s="88"/>
      <c r="K32435" s="88"/>
    </row>
    <row r="32436" spans="2:11" hidden="1" x14ac:dyDescent="0.2">
      <c r="B32436" s="88"/>
      <c r="C32436" s="88"/>
      <c r="D32436" s="88"/>
      <c r="E32436" s="88"/>
      <c r="F32436" s="88"/>
      <c r="G32436" s="88"/>
      <c r="H32436" s="88"/>
      <c r="I32436" s="88"/>
      <c r="J32436" s="88"/>
      <c r="K32436" s="88"/>
    </row>
    <row r="32437" spans="2:11" hidden="1" x14ac:dyDescent="0.2">
      <c r="B32437" s="88"/>
      <c r="C32437" s="88"/>
      <c r="D32437" s="88"/>
      <c r="E32437" s="88"/>
      <c r="F32437" s="88"/>
      <c r="G32437" s="88"/>
      <c r="H32437" s="88"/>
      <c r="I32437" s="88"/>
      <c r="J32437" s="88"/>
      <c r="K32437" s="88"/>
    </row>
    <row r="32438" spans="2:11" hidden="1" x14ac:dyDescent="0.2">
      <c r="B32438" s="88"/>
      <c r="C32438" s="88"/>
      <c r="D32438" s="88"/>
      <c r="E32438" s="88"/>
      <c r="F32438" s="88"/>
      <c r="G32438" s="88"/>
      <c r="H32438" s="88"/>
      <c r="I32438" s="88"/>
      <c r="J32438" s="88"/>
      <c r="K32438" s="88"/>
    </row>
    <row r="32439" spans="2:11" hidden="1" x14ac:dyDescent="0.2">
      <c r="B32439" s="88"/>
      <c r="C32439" s="88"/>
      <c r="D32439" s="88"/>
      <c r="E32439" s="88"/>
      <c r="F32439" s="88"/>
      <c r="G32439" s="88"/>
      <c r="H32439" s="88"/>
      <c r="I32439" s="88"/>
      <c r="J32439" s="88"/>
      <c r="K32439" s="88"/>
    </row>
    <row r="32440" spans="2:11" hidden="1" x14ac:dyDescent="0.2">
      <c r="B32440" s="88"/>
      <c r="C32440" s="88"/>
      <c r="D32440" s="88"/>
      <c r="E32440" s="88"/>
      <c r="F32440" s="88"/>
      <c r="G32440" s="88"/>
      <c r="H32440" s="88"/>
      <c r="I32440" s="88"/>
      <c r="J32440" s="88"/>
      <c r="K32440" s="88"/>
    </row>
    <row r="32441" spans="2:11" hidden="1" x14ac:dyDescent="0.2">
      <c r="B32441" s="88"/>
      <c r="C32441" s="88"/>
      <c r="D32441" s="88"/>
      <c r="E32441" s="88"/>
      <c r="F32441" s="88"/>
      <c r="G32441" s="88"/>
      <c r="H32441" s="88"/>
      <c r="I32441" s="88"/>
      <c r="J32441" s="88"/>
      <c r="K32441" s="88"/>
    </row>
    <row r="32442" spans="2:11" hidden="1" x14ac:dyDescent="0.2">
      <c r="B32442" s="88"/>
      <c r="C32442" s="88"/>
      <c r="D32442" s="88"/>
      <c r="E32442" s="88"/>
      <c r="F32442" s="88"/>
      <c r="G32442" s="88"/>
      <c r="H32442" s="88"/>
      <c r="I32442" s="88"/>
      <c r="J32442" s="88"/>
      <c r="K32442" s="88"/>
    </row>
    <row r="32443" spans="2:11" hidden="1" x14ac:dyDescent="0.2">
      <c r="B32443" s="88"/>
      <c r="C32443" s="88"/>
      <c r="D32443" s="88"/>
      <c r="E32443" s="88"/>
      <c r="F32443" s="88"/>
      <c r="G32443" s="88"/>
      <c r="H32443" s="88"/>
      <c r="I32443" s="88"/>
      <c r="J32443" s="88"/>
      <c r="K32443" s="88"/>
    </row>
    <row r="32444" spans="2:11" hidden="1" x14ac:dyDescent="0.2">
      <c r="B32444" s="88"/>
      <c r="C32444" s="88"/>
      <c r="D32444" s="88"/>
      <c r="E32444" s="88"/>
      <c r="F32444" s="88"/>
      <c r="G32444" s="88"/>
      <c r="H32444" s="88"/>
      <c r="I32444" s="88"/>
      <c r="J32444" s="88"/>
      <c r="K32444" s="88"/>
    </row>
    <row r="32445" spans="2:11" hidden="1" x14ac:dyDescent="0.2">
      <c r="B32445" s="88"/>
      <c r="C32445" s="88"/>
      <c r="D32445" s="88"/>
      <c r="E32445" s="88"/>
      <c r="F32445" s="88"/>
      <c r="G32445" s="88"/>
      <c r="H32445" s="88"/>
      <c r="I32445" s="88"/>
      <c r="J32445" s="88"/>
      <c r="K32445" s="88"/>
    </row>
    <row r="32446" spans="2:11" hidden="1" x14ac:dyDescent="0.2">
      <c r="B32446" s="88"/>
      <c r="C32446" s="88"/>
      <c r="D32446" s="88"/>
      <c r="E32446" s="88"/>
      <c r="F32446" s="88"/>
      <c r="G32446" s="88"/>
      <c r="H32446" s="88"/>
      <c r="I32446" s="88"/>
      <c r="J32446" s="88"/>
      <c r="K32446" s="88"/>
    </row>
    <row r="32447" spans="2:11" hidden="1" x14ac:dyDescent="0.2">
      <c r="B32447" s="88"/>
      <c r="C32447" s="88"/>
      <c r="D32447" s="88"/>
      <c r="E32447" s="88"/>
      <c r="F32447" s="88"/>
      <c r="G32447" s="88"/>
      <c r="H32447" s="88"/>
      <c r="I32447" s="88"/>
      <c r="J32447" s="88"/>
      <c r="K32447" s="88"/>
    </row>
    <row r="32448" spans="2:11" hidden="1" x14ac:dyDescent="0.2">
      <c r="B32448" s="88"/>
      <c r="C32448" s="88"/>
      <c r="D32448" s="88"/>
      <c r="E32448" s="88"/>
      <c r="F32448" s="88"/>
      <c r="G32448" s="88"/>
      <c r="H32448" s="88"/>
      <c r="I32448" s="88"/>
      <c r="J32448" s="88"/>
      <c r="K32448" s="88"/>
    </row>
    <row r="32449" spans="2:11" hidden="1" x14ac:dyDescent="0.2">
      <c r="B32449" s="88"/>
      <c r="C32449" s="88"/>
      <c r="D32449" s="88"/>
      <c r="E32449" s="88"/>
      <c r="F32449" s="88"/>
      <c r="G32449" s="88"/>
      <c r="H32449" s="88"/>
      <c r="I32449" s="88"/>
      <c r="J32449" s="88"/>
      <c r="K32449" s="88"/>
    </row>
    <row r="32450" spans="2:11" hidden="1" x14ac:dyDescent="0.2">
      <c r="B32450" s="88"/>
      <c r="C32450" s="88"/>
      <c r="D32450" s="88"/>
      <c r="E32450" s="88"/>
      <c r="F32450" s="88"/>
      <c r="G32450" s="88"/>
      <c r="H32450" s="88"/>
      <c r="I32450" s="88"/>
      <c r="J32450" s="88"/>
      <c r="K32450" s="88"/>
    </row>
    <row r="32451" spans="2:11" hidden="1" x14ac:dyDescent="0.2">
      <c r="B32451" s="88"/>
      <c r="C32451" s="88"/>
      <c r="D32451" s="88"/>
      <c r="E32451" s="88"/>
      <c r="F32451" s="88"/>
      <c r="G32451" s="88"/>
      <c r="H32451" s="88"/>
      <c r="I32451" s="88"/>
      <c r="J32451" s="88"/>
      <c r="K32451" s="88"/>
    </row>
    <row r="32452" spans="2:11" hidden="1" x14ac:dyDescent="0.2">
      <c r="B32452" s="88"/>
      <c r="C32452" s="88"/>
      <c r="D32452" s="88"/>
      <c r="E32452" s="88"/>
      <c r="F32452" s="88"/>
      <c r="G32452" s="88"/>
      <c r="H32452" s="88"/>
      <c r="I32452" s="88"/>
      <c r="J32452" s="88"/>
      <c r="K32452" s="88"/>
    </row>
    <row r="32453" spans="2:11" hidden="1" x14ac:dyDescent="0.2">
      <c r="B32453" s="88"/>
      <c r="C32453" s="88"/>
      <c r="D32453" s="88"/>
      <c r="E32453" s="88"/>
      <c r="F32453" s="88"/>
      <c r="G32453" s="88"/>
      <c r="H32453" s="88"/>
      <c r="I32453" s="88"/>
      <c r="J32453" s="88"/>
      <c r="K32453" s="88"/>
    </row>
    <row r="32454" spans="2:11" hidden="1" x14ac:dyDescent="0.2">
      <c r="B32454" s="88"/>
      <c r="C32454" s="88"/>
      <c r="D32454" s="88"/>
      <c r="E32454" s="88"/>
      <c r="F32454" s="88"/>
      <c r="G32454" s="88"/>
      <c r="H32454" s="88"/>
      <c r="I32454" s="88"/>
      <c r="J32454" s="88"/>
      <c r="K32454" s="88"/>
    </row>
    <row r="32455" spans="2:11" hidden="1" x14ac:dyDescent="0.2">
      <c r="B32455" s="88"/>
      <c r="C32455" s="88"/>
      <c r="D32455" s="88"/>
      <c r="E32455" s="88"/>
      <c r="F32455" s="88"/>
      <c r="G32455" s="88"/>
      <c r="H32455" s="88"/>
      <c r="I32455" s="88"/>
      <c r="J32455" s="88"/>
      <c r="K32455" s="88"/>
    </row>
    <row r="32456" spans="2:11" hidden="1" x14ac:dyDescent="0.2">
      <c r="B32456" s="88"/>
      <c r="C32456" s="88"/>
      <c r="D32456" s="88"/>
      <c r="E32456" s="88"/>
      <c r="F32456" s="88"/>
      <c r="G32456" s="88"/>
      <c r="H32456" s="88"/>
      <c r="I32456" s="88"/>
      <c r="J32456" s="88"/>
      <c r="K32456" s="88"/>
    </row>
    <row r="32457" spans="2:11" hidden="1" x14ac:dyDescent="0.2">
      <c r="B32457" s="88"/>
      <c r="C32457" s="88"/>
      <c r="D32457" s="88"/>
      <c r="E32457" s="88"/>
      <c r="F32457" s="88"/>
      <c r="G32457" s="88"/>
      <c r="H32457" s="88"/>
      <c r="I32457" s="88"/>
      <c r="J32457" s="88"/>
      <c r="K32457" s="88"/>
    </row>
    <row r="32458" spans="2:11" hidden="1" x14ac:dyDescent="0.2">
      <c r="B32458" s="88"/>
      <c r="C32458" s="88"/>
      <c r="D32458" s="88"/>
      <c r="E32458" s="88"/>
      <c r="F32458" s="88"/>
      <c r="G32458" s="88"/>
      <c r="H32458" s="88"/>
      <c r="I32458" s="88"/>
      <c r="J32458" s="88"/>
      <c r="K32458" s="88"/>
    </row>
    <row r="32459" spans="2:11" hidden="1" x14ac:dyDescent="0.2">
      <c r="B32459" s="88"/>
      <c r="C32459" s="88"/>
      <c r="D32459" s="88"/>
      <c r="E32459" s="88"/>
      <c r="F32459" s="88"/>
      <c r="G32459" s="88"/>
      <c r="H32459" s="88"/>
      <c r="I32459" s="88"/>
      <c r="J32459" s="88"/>
      <c r="K32459" s="88"/>
    </row>
    <row r="32460" spans="2:11" hidden="1" x14ac:dyDescent="0.2">
      <c r="B32460" s="88"/>
      <c r="C32460" s="88"/>
      <c r="D32460" s="88"/>
      <c r="E32460" s="88"/>
      <c r="F32460" s="88"/>
      <c r="G32460" s="88"/>
      <c r="H32460" s="88"/>
      <c r="I32460" s="88"/>
      <c r="J32460" s="88"/>
      <c r="K32460" s="88"/>
    </row>
    <row r="32461" spans="2:11" hidden="1" x14ac:dyDescent="0.2">
      <c r="B32461" s="88"/>
      <c r="C32461" s="88"/>
      <c r="D32461" s="88"/>
      <c r="E32461" s="88"/>
      <c r="F32461" s="88"/>
      <c r="G32461" s="88"/>
      <c r="H32461" s="88"/>
      <c r="I32461" s="88"/>
      <c r="J32461" s="88"/>
      <c r="K32461" s="88"/>
    </row>
    <row r="32462" spans="2:11" hidden="1" x14ac:dyDescent="0.2">
      <c r="B32462" s="88"/>
      <c r="C32462" s="88"/>
      <c r="D32462" s="88"/>
      <c r="E32462" s="88"/>
      <c r="F32462" s="88"/>
      <c r="G32462" s="88"/>
      <c r="H32462" s="88"/>
      <c r="I32462" s="88"/>
      <c r="J32462" s="88"/>
      <c r="K32462" s="88"/>
    </row>
    <row r="32463" spans="2:11" hidden="1" x14ac:dyDescent="0.2">
      <c r="B32463" s="88"/>
      <c r="C32463" s="88"/>
      <c r="D32463" s="88"/>
      <c r="E32463" s="88"/>
      <c r="F32463" s="88"/>
      <c r="G32463" s="88"/>
      <c r="H32463" s="88"/>
      <c r="I32463" s="88"/>
      <c r="J32463" s="88"/>
      <c r="K32463" s="88"/>
    </row>
    <row r="32464" spans="2:11" hidden="1" x14ac:dyDescent="0.2">
      <c r="B32464" s="88"/>
      <c r="C32464" s="88"/>
      <c r="D32464" s="88"/>
      <c r="E32464" s="88"/>
      <c r="F32464" s="88"/>
      <c r="G32464" s="88"/>
      <c r="H32464" s="88"/>
      <c r="I32464" s="88"/>
      <c r="J32464" s="88"/>
      <c r="K32464" s="88"/>
    </row>
    <row r="32465" spans="2:11" hidden="1" x14ac:dyDescent="0.2">
      <c r="B32465" s="88"/>
      <c r="C32465" s="88"/>
      <c r="D32465" s="88"/>
      <c r="E32465" s="88"/>
      <c r="F32465" s="88"/>
      <c r="G32465" s="88"/>
      <c r="H32465" s="88"/>
      <c r="I32465" s="88"/>
      <c r="J32465" s="88"/>
      <c r="K32465" s="88"/>
    </row>
    <row r="32466" spans="2:11" hidden="1" x14ac:dyDescent="0.2">
      <c r="B32466" s="88"/>
      <c r="C32466" s="88"/>
      <c r="D32466" s="88"/>
      <c r="E32466" s="88"/>
      <c r="F32466" s="88"/>
      <c r="G32466" s="88"/>
      <c r="H32466" s="88"/>
      <c r="I32466" s="88"/>
      <c r="J32466" s="88"/>
      <c r="K32466" s="88"/>
    </row>
    <row r="32467" spans="2:11" hidden="1" x14ac:dyDescent="0.2">
      <c r="B32467" s="88"/>
      <c r="C32467" s="88"/>
      <c r="D32467" s="88"/>
      <c r="E32467" s="88"/>
      <c r="F32467" s="88"/>
      <c r="G32467" s="88"/>
      <c r="H32467" s="88"/>
      <c r="I32467" s="88"/>
      <c r="J32467" s="88"/>
      <c r="K32467" s="88"/>
    </row>
    <row r="32468" spans="2:11" hidden="1" x14ac:dyDescent="0.2">
      <c r="B32468" s="88"/>
      <c r="C32468" s="88"/>
      <c r="D32468" s="88"/>
      <c r="E32468" s="88"/>
      <c r="F32468" s="88"/>
      <c r="G32468" s="88"/>
      <c r="H32468" s="88"/>
      <c r="I32468" s="88"/>
      <c r="J32468" s="88"/>
      <c r="K32468" s="88"/>
    </row>
    <row r="32469" spans="2:11" hidden="1" x14ac:dyDescent="0.2">
      <c r="B32469" s="88"/>
      <c r="C32469" s="88"/>
      <c r="D32469" s="88"/>
      <c r="E32469" s="88"/>
      <c r="F32469" s="88"/>
      <c r="G32469" s="88"/>
      <c r="H32469" s="88"/>
      <c r="I32469" s="88"/>
      <c r="J32469" s="88"/>
      <c r="K32469" s="88"/>
    </row>
    <row r="32470" spans="2:11" hidden="1" x14ac:dyDescent="0.2">
      <c r="B32470" s="88"/>
      <c r="C32470" s="88"/>
      <c r="D32470" s="88"/>
      <c r="E32470" s="88"/>
      <c r="F32470" s="88"/>
      <c r="G32470" s="88"/>
      <c r="H32470" s="88"/>
      <c r="I32470" s="88"/>
      <c r="J32470" s="88"/>
      <c r="K32470" s="88"/>
    </row>
    <row r="32471" spans="2:11" hidden="1" x14ac:dyDescent="0.2">
      <c r="B32471" s="88"/>
      <c r="C32471" s="88"/>
      <c r="D32471" s="88"/>
      <c r="E32471" s="88"/>
      <c r="F32471" s="88"/>
      <c r="G32471" s="88"/>
      <c r="H32471" s="88"/>
      <c r="I32471" s="88"/>
      <c r="J32471" s="88"/>
      <c r="K32471" s="88"/>
    </row>
    <row r="32472" spans="2:11" hidden="1" x14ac:dyDescent="0.2">
      <c r="B32472" s="88"/>
      <c r="C32472" s="88"/>
      <c r="D32472" s="88"/>
      <c r="E32472" s="88"/>
      <c r="F32472" s="88"/>
      <c r="G32472" s="88"/>
      <c r="H32472" s="88"/>
      <c r="I32472" s="88"/>
      <c r="J32472" s="88"/>
      <c r="K32472" s="88"/>
    </row>
    <row r="32473" spans="2:11" hidden="1" x14ac:dyDescent="0.2">
      <c r="B32473" s="88"/>
      <c r="C32473" s="88"/>
      <c r="D32473" s="88"/>
      <c r="E32473" s="88"/>
      <c r="F32473" s="88"/>
      <c r="G32473" s="88"/>
      <c r="H32473" s="88"/>
      <c r="I32473" s="88"/>
      <c r="J32473" s="88"/>
      <c r="K32473" s="88"/>
    </row>
    <row r="32474" spans="2:11" hidden="1" x14ac:dyDescent="0.2">
      <c r="B32474" s="88"/>
      <c r="C32474" s="88"/>
      <c r="D32474" s="88"/>
      <c r="E32474" s="88"/>
      <c r="F32474" s="88"/>
      <c r="G32474" s="88"/>
      <c r="H32474" s="88"/>
      <c r="I32474" s="88"/>
      <c r="J32474" s="88"/>
      <c r="K32474" s="88"/>
    </row>
    <row r="32475" spans="2:11" hidden="1" x14ac:dyDescent="0.2">
      <c r="B32475" s="88"/>
      <c r="C32475" s="88"/>
      <c r="D32475" s="88"/>
      <c r="E32475" s="88"/>
      <c r="F32475" s="88"/>
      <c r="G32475" s="88"/>
      <c r="H32475" s="88"/>
      <c r="I32475" s="88"/>
      <c r="J32475" s="88"/>
      <c r="K32475" s="88"/>
    </row>
    <row r="32476" spans="2:11" hidden="1" x14ac:dyDescent="0.2">
      <c r="B32476" s="88"/>
      <c r="C32476" s="88"/>
      <c r="D32476" s="88"/>
      <c r="E32476" s="88"/>
      <c r="F32476" s="88"/>
      <c r="G32476" s="88"/>
      <c r="H32476" s="88"/>
      <c r="I32476" s="88"/>
      <c r="J32476" s="88"/>
      <c r="K32476" s="88"/>
    </row>
    <row r="32477" spans="2:11" hidden="1" x14ac:dyDescent="0.2">
      <c r="B32477" s="88"/>
      <c r="C32477" s="88"/>
      <c r="D32477" s="88"/>
      <c r="E32477" s="88"/>
      <c r="F32477" s="88"/>
      <c r="G32477" s="88"/>
      <c r="H32477" s="88"/>
      <c r="I32477" s="88"/>
      <c r="J32477" s="88"/>
      <c r="K32477" s="88"/>
    </row>
    <row r="32478" spans="2:11" hidden="1" x14ac:dyDescent="0.2">
      <c r="B32478" s="88"/>
      <c r="C32478" s="88"/>
      <c r="D32478" s="88"/>
      <c r="E32478" s="88"/>
      <c r="F32478" s="88"/>
      <c r="G32478" s="88"/>
      <c r="H32478" s="88"/>
      <c r="I32478" s="88"/>
      <c r="J32478" s="88"/>
      <c r="K32478" s="88"/>
    </row>
    <row r="32479" spans="2:11" hidden="1" x14ac:dyDescent="0.2">
      <c r="B32479" s="88"/>
      <c r="C32479" s="88"/>
      <c r="D32479" s="88"/>
      <c r="E32479" s="88"/>
      <c r="F32479" s="88"/>
      <c r="G32479" s="88"/>
      <c r="H32479" s="88"/>
      <c r="I32479" s="88"/>
      <c r="J32479" s="88"/>
      <c r="K32479" s="88"/>
    </row>
    <row r="32480" spans="2:11" hidden="1" x14ac:dyDescent="0.2">
      <c r="B32480" s="88"/>
      <c r="C32480" s="88"/>
      <c r="D32480" s="88"/>
      <c r="E32480" s="88"/>
      <c r="F32480" s="88"/>
      <c r="G32480" s="88"/>
      <c r="H32480" s="88"/>
      <c r="I32480" s="88"/>
      <c r="J32480" s="88"/>
      <c r="K32480" s="88"/>
    </row>
    <row r="32481" spans="2:11" hidden="1" x14ac:dyDescent="0.2">
      <c r="B32481" s="88"/>
      <c r="C32481" s="88"/>
      <c r="D32481" s="88"/>
      <c r="E32481" s="88"/>
      <c r="F32481" s="88"/>
      <c r="G32481" s="88"/>
      <c r="H32481" s="88"/>
      <c r="I32481" s="88"/>
      <c r="J32481" s="88"/>
      <c r="K32481" s="88"/>
    </row>
    <row r="32482" spans="2:11" hidden="1" x14ac:dyDescent="0.2">
      <c r="B32482" s="88"/>
      <c r="C32482" s="88"/>
      <c r="D32482" s="88"/>
      <c r="E32482" s="88"/>
      <c r="F32482" s="88"/>
      <c r="G32482" s="88"/>
      <c r="H32482" s="88"/>
      <c r="I32482" s="88"/>
      <c r="J32482" s="88"/>
      <c r="K32482" s="88"/>
    </row>
    <row r="32483" spans="2:11" hidden="1" x14ac:dyDescent="0.2">
      <c r="B32483" s="88"/>
      <c r="C32483" s="88"/>
      <c r="D32483" s="88"/>
      <c r="E32483" s="88"/>
      <c r="F32483" s="88"/>
      <c r="G32483" s="88"/>
      <c r="H32483" s="88"/>
      <c r="I32483" s="88"/>
      <c r="J32483" s="88"/>
      <c r="K32483" s="88"/>
    </row>
    <row r="32484" spans="2:11" hidden="1" x14ac:dyDescent="0.2">
      <c r="B32484" s="88"/>
      <c r="C32484" s="88"/>
      <c r="D32484" s="88"/>
      <c r="E32484" s="88"/>
      <c r="F32484" s="88"/>
      <c r="G32484" s="88"/>
      <c r="H32484" s="88"/>
      <c r="I32484" s="88"/>
      <c r="J32484" s="88"/>
      <c r="K32484" s="88"/>
    </row>
    <row r="32485" spans="2:11" hidden="1" x14ac:dyDescent="0.2">
      <c r="B32485" s="88"/>
      <c r="C32485" s="88"/>
      <c r="D32485" s="88"/>
      <c r="E32485" s="88"/>
      <c r="F32485" s="88"/>
      <c r="G32485" s="88"/>
      <c r="H32485" s="88"/>
      <c r="I32485" s="88"/>
      <c r="J32485" s="88"/>
      <c r="K32485" s="88"/>
    </row>
    <row r="32486" spans="2:11" hidden="1" x14ac:dyDescent="0.2">
      <c r="B32486" s="88"/>
      <c r="C32486" s="88"/>
      <c r="D32486" s="88"/>
      <c r="E32486" s="88"/>
      <c r="F32486" s="88"/>
      <c r="G32486" s="88"/>
      <c r="H32486" s="88"/>
      <c r="I32486" s="88"/>
      <c r="J32486" s="88"/>
      <c r="K32486" s="88"/>
    </row>
    <row r="32487" spans="2:11" hidden="1" x14ac:dyDescent="0.2">
      <c r="B32487" s="88"/>
      <c r="C32487" s="88"/>
      <c r="D32487" s="88"/>
      <c r="E32487" s="88"/>
      <c r="F32487" s="88"/>
      <c r="G32487" s="88"/>
      <c r="H32487" s="88"/>
      <c r="I32487" s="88"/>
      <c r="J32487" s="88"/>
      <c r="K32487" s="88"/>
    </row>
    <row r="32488" spans="2:11" hidden="1" x14ac:dyDescent="0.2">
      <c r="B32488" s="88"/>
      <c r="C32488" s="88"/>
      <c r="D32488" s="88"/>
      <c r="E32488" s="88"/>
      <c r="F32488" s="88"/>
      <c r="G32488" s="88"/>
      <c r="H32488" s="88"/>
      <c r="I32488" s="88"/>
      <c r="J32488" s="88"/>
      <c r="K32488" s="88"/>
    </row>
    <row r="32489" spans="2:11" hidden="1" x14ac:dyDescent="0.2">
      <c r="B32489" s="88"/>
      <c r="C32489" s="88"/>
      <c r="D32489" s="88"/>
      <c r="E32489" s="88"/>
      <c r="F32489" s="88"/>
      <c r="G32489" s="88"/>
      <c r="H32489" s="88"/>
      <c r="I32489" s="88"/>
      <c r="J32489" s="88"/>
      <c r="K32489" s="88"/>
    </row>
    <row r="32490" spans="2:11" hidden="1" x14ac:dyDescent="0.2">
      <c r="B32490" s="88"/>
      <c r="C32490" s="88"/>
      <c r="D32490" s="88"/>
      <c r="E32490" s="88"/>
      <c r="F32490" s="88"/>
      <c r="G32490" s="88"/>
      <c r="H32490" s="88"/>
      <c r="I32490" s="88"/>
      <c r="J32490" s="88"/>
      <c r="K32490" s="88"/>
    </row>
    <row r="32491" spans="2:11" hidden="1" x14ac:dyDescent="0.2">
      <c r="B32491" s="88"/>
      <c r="C32491" s="88"/>
      <c r="D32491" s="88"/>
      <c r="E32491" s="88"/>
      <c r="F32491" s="88"/>
      <c r="G32491" s="88"/>
      <c r="H32491" s="88"/>
      <c r="I32491" s="88"/>
      <c r="J32491" s="88"/>
      <c r="K32491" s="88"/>
    </row>
    <row r="32492" spans="2:11" hidden="1" x14ac:dyDescent="0.2">
      <c r="B32492" s="88"/>
      <c r="C32492" s="88"/>
      <c r="D32492" s="88"/>
      <c r="E32492" s="88"/>
      <c r="F32492" s="88"/>
      <c r="G32492" s="88"/>
      <c r="H32492" s="88"/>
      <c r="I32492" s="88"/>
      <c r="J32492" s="88"/>
      <c r="K32492" s="88"/>
    </row>
    <row r="32493" spans="2:11" hidden="1" x14ac:dyDescent="0.2">
      <c r="B32493" s="88"/>
      <c r="C32493" s="88"/>
      <c r="D32493" s="88"/>
      <c r="E32493" s="88"/>
      <c r="F32493" s="88"/>
      <c r="G32493" s="88"/>
      <c r="H32493" s="88"/>
      <c r="I32493" s="88"/>
      <c r="J32493" s="88"/>
      <c r="K32493" s="88"/>
    </row>
    <row r="32494" spans="2:11" hidden="1" x14ac:dyDescent="0.2">
      <c r="B32494" s="88"/>
      <c r="C32494" s="88"/>
      <c r="D32494" s="88"/>
      <c r="E32494" s="88"/>
      <c r="F32494" s="88"/>
      <c r="G32494" s="88"/>
      <c r="H32494" s="88"/>
      <c r="I32494" s="88"/>
      <c r="J32494" s="88"/>
      <c r="K32494" s="88"/>
    </row>
    <row r="32495" spans="2:11" hidden="1" x14ac:dyDescent="0.2">
      <c r="B32495" s="88"/>
      <c r="C32495" s="88"/>
      <c r="D32495" s="88"/>
      <c r="E32495" s="88"/>
      <c r="F32495" s="88"/>
      <c r="G32495" s="88"/>
      <c r="H32495" s="88"/>
      <c r="I32495" s="88"/>
      <c r="J32495" s="88"/>
      <c r="K32495" s="88"/>
    </row>
    <row r="32496" spans="2:11" hidden="1" x14ac:dyDescent="0.2">
      <c r="B32496" s="88"/>
      <c r="C32496" s="88"/>
      <c r="D32496" s="88"/>
      <c r="E32496" s="88"/>
      <c r="F32496" s="88"/>
      <c r="G32496" s="88"/>
      <c r="H32496" s="88"/>
      <c r="I32496" s="88"/>
      <c r="J32496" s="88"/>
      <c r="K32496" s="88"/>
    </row>
    <row r="32497" spans="2:11" hidden="1" x14ac:dyDescent="0.2">
      <c r="B32497" s="88"/>
      <c r="C32497" s="88"/>
      <c r="D32497" s="88"/>
      <c r="E32497" s="88"/>
      <c r="F32497" s="88"/>
      <c r="G32497" s="88"/>
      <c r="H32497" s="88"/>
      <c r="I32497" s="88"/>
      <c r="J32497" s="88"/>
      <c r="K32497" s="88"/>
    </row>
    <row r="32498" spans="2:11" hidden="1" x14ac:dyDescent="0.2">
      <c r="B32498" s="88"/>
      <c r="C32498" s="88"/>
      <c r="D32498" s="88"/>
      <c r="E32498" s="88"/>
      <c r="F32498" s="88"/>
      <c r="G32498" s="88"/>
      <c r="H32498" s="88"/>
      <c r="I32498" s="88"/>
      <c r="J32498" s="88"/>
      <c r="K32498" s="88"/>
    </row>
    <row r="32499" spans="2:11" hidden="1" x14ac:dyDescent="0.2">
      <c r="B32499" s="88"/>
      <c r="C32499" s="88"/>
      <c r="D32499" s="88"/>
      <c r="E32499" s="88"/>
      <c r="F32499" s="88"/>
      <c r="G32499" s="88"/>
      <c r="H32499" s="88"/>
      <c r="I32499" s="88"/>
      <c r="J32499" s="88"/>
      <c r="K32499" s="88"/>
    </row>
    <row r="32500" spans="2:11" hidden="1" x14ac:dyDescent="0.2">
      <c r="B32500" s="88"/>
      <c r="C32500" s="88"/>
      <c r="D32500" s="88"/>
      <c r="E32500" s="88"/>
      <c r="F32500" s="88"/>
      <c r="G32500" s="88"/>
      <c r="H32500" s="88"/>
      <c r="I32500" s="88"/>
      <c r="J32500" s="88"/>
      <c r="K32500" s="88"/>
    </row>
    <row r="32501" spans="2:11" hidden="1" x14ac:dyDescent="0.2">
      <c r="B32501" s="88"/>
      <c r="C32501" s="88"/>
      <c r="D32501" s="88"/>
      <c r="E32501" s="88"/>
      <c r="F32501" s="88"/>
      <c r="G32501" s="88"/>
      <c r="H32501" s="88"/>
      <c r="I32501" s="88"/>
      <c r="J32501" s="88"/>
      <c r="K32501" s="88"/>
    </row>
    <row r="32502" spans="2:11" hidden="1" x14ac:dyDescent="0.2">
      <c r="B32502" s="88"/>
      <c r="C32502" s="88"/>
      <c r="D32502" s="88"/>
      <c r="E32502" s="88"/>
      <c r="F32502" s="88"/>
      <c r="G32502" s="88"/>
      <c r="H32502" s="88"/>
      <c r="I32502" s="88"/>
      <c r="J32502" s="88"/>
      <c r="K32502" s="88"/>
    </row>
    <row r="32503" spans="2:11" hidden="1" x14ac:dyDescent="0.2">
      <c r="B32503" s="88"/>
      <c r="C32503" s="88"/>
      <c r="D32503" s="88"/>
      <c r="E32503" s="88"/>
      <c r="F32503" s="88"/>
      <c r="G32503" s="88"/>
      <c r="H32503" s="88"/>
      <c r="I32503" s="88"/>
      <c r="J32503" s="88"/>
      <c r="K32503" s="88"/>
    </row>
    <row r="32504" spans="2:11" hidden="1" x14ac:dyDescent="0.2">
      <c r="B32504" s="88"/>
      <c r="C32504" s="88"/>
      <c r="D32504" s="88"/>
      <c r="E32504" s="88"/>
      <c r="F32504" s="88"/>
      <c r="G32504" s="88"/>
      <c r="H32504" s="88"/>
      <c r="I32504" s="88"/>
      <c r="J32504" s="88"/>
      <c r="K32504" s="88"/>
    </row>
    <row r="32505" spans="2:11" hidden="1" x14ac:dyDescent="0.2">
      <c r="B32505" s="88"/>
      <c r="C32505" s="88"/>
      <c r="D32505" s="88"/>
      <c r="E32505" s="88"/>
      <c r="F32505" s="88"/>
      <c r="G32505" s="88"/>
      <c r="H32505" s="88"/>
      <c r="I32505" s="88"/>
      <c r="J32505" s="88"/>
      <c r="K32505" s="88"/>
    </row>
    <row r="32506" spans="2:11" hidden="1" x14ac:dyDescent="0.2">
      <c r="B32506" s="88"/>
      <c r="C32506" s="88"/>
      <c r="D32506" s="88"/>
      <c r="E32506" s="88"/>
      <c r="F32506" s="88"/>
      <c r="G32506" s="88"/>
      <c r="H32506" s="88"/>
      <c r="I32506" s="88"/>
      <c r="J32506" s="88"/>
      <c r="K32506" s="88"/>
    </row>
    <row r="32507" spans="2:11" hidden="1" x14ac:dyDescent="0.2">
      <c r="B32507" s="88"/>
      <c r="C32507" s="88"/>
      <c r="D32507" s="88"/>
      <c r="E32507" s="88"/>
      <c r="F32507" s="88"/>
      <c r="G32507" s="88"/>
      <c r="H32507" s="88"/>
      <c r="I32507" s="88"/>
      <c r="J32507" s="88"/>
      <c r="K32507" s="88"/>
    </row>
    <row r="32508" spans="2:11" hidden="1" x14ac:dyDescent="0.2">
      <c r="B32508" s="88"/>
      <c r="C32508" s="88"/>
      <c r="D32508" s="88"/>
      <c r="E32508" s="88"/>
      <c r="F32508" s="88"/>
      <c r="G32508" s="88"/>
      <c r="H32508" s="88"/>
      <c r="I32508" s="88"/>
      <c r="J32508" s="88"/>
      <c r="K32508" s="88"/>
    </row>
    <row r="32509" spans="2:11" hidden="1" x14ac:dyDescent="0.2">
      <c r="B32509" s="88"/>
      <c r="C32509" s="88"/>
      <c r="D32509" s="88"/>
      <c r="E32509" s="88"/>
      <c r="F32509" s="88"/>
      <c r="G32509" s="88"/>
      <c r="H32509" s="88"/>
      <c r="I32509" s="88"/>
      <c r="J32509" s="88"/>
      <c r="K32509" s="88"/>
    </row>
    <row r="32510" spans="2:11" hidden="1" x14ac:dyDescent="0.2">
      <c r="B32510" s="88"/>
      <c r="C32510" s="88"/>
      <c r="D32510" s="88"/>
      <c r="E32510" s="88"/>
      <c r="F32510" s="88"/>
      <c r="G32510" s="88"/>
      <c r="H32510" s="88"/>
      <c r="I32510" s="88"/>
      <c r="J32510" s="88"/>
      <c r="K32510" s="88"/>
    </row>
    <row r="32511" spans="2:11" hidden="1" x14ac:dyDescent="0.2">
      <c r="B32511" s="88"/>
      <c r="C32511" s="88"/>
      <c r="D32511" s="88"/>
      <c r="E32511" s="88"/>
      <c r="F32511" s="88"/>
      <c r="G32511" s="88"/>
      <c r="H32511" s="88"/>
      <c r="I32511" s="88"/>
      <c r="J32511" s="88"/>
      <c r="K32511" s="88"/>
    </row>
    <row r="32512" spans="2:11" hidden="1" x14ac:dyDescent="0.2">
      <c r="B32512" s="88"/>
      <c r="C32512" s="88"/>
      <c r="D32512" s="88"/>
      <c r="E32512" s="88"/>
      <c r="F32512" s="88"/>
      <c r="G32512" s="88"/>
      <c r="H32512" s="88"/>
      <c r="I32512" s="88"/>
      <c r="J32512" s="88"/>
      <c r="K32512" s="88"/>
    </row>
    <row r="32513" spans="2:11" hidden="1" x14ac:dyDescent="0.2">
      <c r="B32513" s="88"/>
      <c r="C32513" s="88"/>
      <c r="D32513" s="88"/>
      <c r="E32513" s="88"/>
      <c r="F32513" s="88"/>
      <c r="G32513" s="88"/>
      <c r="H32513" s="88"/>
      <c r="I32513" s="88"/>
      <c r="J32513" s="88"/>
      <c r="K32513" s="88"/>
    </row>
    <row r="32514" spans="2:11" hidden="1" x14ac:dyDescent="0.2">
      <c r="B32514" s="88"/>
      <c r="C32514" s="88"/>
      <c r="D32514" s="88"/>
      <c r="E32514" s="88"/>
      <c r="F32514" s="88"/>
      <c r="G32514" s="88"/>
      <c r="H32514" s="88"/>
      <c r="I32514" s="88"/>
      <c r="J32514" s="88"/>
      <c r="K32514" s="88"/>
    </row>
    <row r="32515" spans="2:11" hidden="1" x14ac:dyDescent="0.2">
      <c r="B32515" s="88"/>
      <c r="C32515" s="88"/>
      <c r="D32515" s="88"/>
      <c r="E32515" s="88"/>
      <c r="F32515" s="88"/>
      <c r="G32515" s="88"/>
      <c r="H32515" s="88"/>
      <c r="I32515" s="88"/>
      <c r="J32515" s="88"/>
      <c r="K32515" s="88"/>
    </row>
    <row r="32516" spans="2:11" hidden="1" x14ac:dyDescent="0.2">
      <c r="B32516" s="88"/>
      <c r="C32516" s="88"/>
      <c r="D32516" s="88"/>
      <c r="E32516" s="88"/>
      <c r="F32516" s="88"/>
      <c r="G32516" s="88"/>
      <c r="H32516" s="88"/>
      <c r="I32516" s="88"/>
      <c r="J32516" s="88"/>
      <c r="K32516" s="88"/>
    </row>
    <row r="32517" spans="2:11" hidden="1" x14ac:dyDescent="0.2">
      <c r="B32517" s="88"/>
      <c r="C32517" s="88"/>
      <c r="D32517" s="88"/>
      <c r="E32517" s="88"/>
      <c r="F32517" s="88"/>
      <c r="G32517" s="88"/>
      <c r="H32517" s="88"/>
      <c r="I32517" s="88"/>
      <c r="J32517" s="88"/>
      <c r="K32517" s="88"/>
    </row>
    <row r="32518" spans="2:11" hidden="1" x14ac:dyDescent="0.2">
      <c r="B32518" s="88"/>
      <c r="C32518" s="88"/>
      <c r="D32518" s="88"/>
      <c r="E32518" s="88"/>
      <c r="F32518" s="88"/>
      <c r="G32518" s="88"/>
      <c r="H32518" s="88"/>
      <c r="I32518" s="88"/>
      <c r="J32518" s="88"/>
      <c r="K32518" s="88"/>
    </row>
    <row r="32519" spans="2:11" hidden="1" x14ac:dyDescent="0.2">
      <c r="B32519" s="88"/>
      <c r="C32519" s="88"/>
      <c r="D32519" s="88"/>
      <c r="E32519" s="88"/>
      <c r="F32519" s="88"/>
      <c r="G32519" s="88"/>
      <c r="H32519" s="88"/>
      <c r="I32519" s="88"/>
      <c r="J32519" s="88"/>
      <c r="K32519" s="88"/>
    </row>
    <row r="32520" spans="2:11" hidden="1" x14ac:dyDescent="0.2">
      <c r="B32520" s="88"/>
      <c r="C32520" s="88"/>
      <c r="D32520" s="88"/>
      <c r="E32520" s="88"/>
      <c r="F32520" s="88"/>
      <c r="G32520" s="88"/>
      <c r="H32520" s="88"/>
      <c r="I32520" s="88"/>
      <c r="J32520" s="88"/>
      <c r="K32520" s="88"/>
    </row>
    <row r="32521" spans="2:11" hidden="1" x14ac:dyDescent="0.2">
      <c r="B32521" s="88"/>
      <c r="C32521" s="88"/>
      <c r="D32521" s="88"/>
      <c r="E32521" s="88"/>
      <c r="F32521" s="88"/>
      <c r="G32521" s="88"/>
      <c r="H32521" s="88"/>
      <c r="I32521" s="88"/>
      <c r="J32521" s="88"/>
      <c r="K32521" s="88"/>
    </row>
    <row r="32522" spans="2:11" hidden="1" x14ac:dyDescent="0.2">
      <c r="B32522" s="88"/>
      <c r="C32522" s="88"/>
      <c r="D32522" s="88"/>
      <c r="E32522" s="88"/>
      <c r="F32522" s="88"/>
      <c r="G32522" s="88"/>
      <c r="H32522" s="88"/>
      <c r="I32522" s="88"/>
      <c r="J32522" s="88"/>
      <c r="K32522" s="88"/>
    </row>
    <row r="32523" spans="2:11" hidden="1" x14ac:dyDescent="0.2">
      <c r="B32523" s="88"/>
      <c r="C32523" s="88"/>
      <c r="D32523" s="88"/>
      <c r="E32523" s="88"/>
      <c r="F32523" s="88"/>
      <c r="G32523" s="88"/>
      <c r="H32523" s="88"/>
      <c r="I32523" s="88"/>
      <c r="J32523" s="88"/>
      <c r="K32523" s="88"/>
    </row>
    <row r="32524" spans="2:11" hidden="1" x14ac:dyDescent="0.2">
      <c r="B32524" s="88"/>
      <c r="C32524" s="88"/>
      <c r="D32524" s="88"/>
      <c r="E32524" s="88"/>
      <c r="F32524" s="88"/>
      <c r="G32524" s="88"/>
      <c r="H32524" s="88"/>
      <c r="I32524" s="88"/>
      <c r="J32524" s="88"/>
      <c r="K32524" s="88"/>
    </row>
    <row r="32525" spans="2:11" hidden="1" x14ac:dyDescent="0.2">
      <c r="B32525" s="88"/>
      <c r="C32525" s="88"/>
      <c r="D32525" s="88"/>
      <c r="E32525" s="88"/>
      <c r="F32525" s="88"/>
      <c r="G32525" s="88"/>
      <c r="H32525" s="88"/>
      <c r="I32525" s="88"/>
      <c r="J32525" s="88"/>
      <c r="K32525" s="88"/>
    </row>
    <row r="32526" spans="2:11" hidden="1" x14ac:dyDescent="0.2">
      <c r="B32526" s="88"/>
      <c r="C32526" s="88"/>
      <c r="D32526" s="88"/>
      <c r="E32526" s="88"/>
      <c r="F32526" s="88"/>
      <c r="G32526" s="88"/>
      <c r="H32526" s="88"/>
      <c r="I32526" s="88"/>
      <c r="J32526" s="88"/>
      <c r="K32526" s="88"/>
    </row>
    <row r="32527" spans="2:11" hidden="1" x14ac:dyDescent="0.2">
      <c r="B32527" s="88"/>
      <c r="C32527" s="88"/>
      <c r="D32527" s="88"/>
      <c r="E32527" s="88"/>
      <c r="F32527" s="88"/>
      <c r="G32527" s="88"/>
      <c r="H32527" s="88"/>
      <c r="I32527" s="88"/>
      <c r="J32527" s="88"/>
      <c r="K32527" s="88"/>
    </row>
    <row r="32528" spans="2:11" hidden="1" x14ac:dyDescent="0.2">
      <c r="B32528" s="88"/>
      <c r="C32528" s="88"/>
      <c r="D32528" s="88"/>
      <c r="E32528" s="88"/>
      <c r="F32528" s="88"/>
      <c r="G32528" s="88"/>
      <c r="H32528" s="88"/>
      <c r="I32528" s="88"/>
      <c r="J32528" s="88"/>
      <c r="K32528" s="88"/>
    </row>
    <row r="32529" spans="2:11" hidden="1" x14ac:dyDescent="0.2">
      <c r="B32529" s="88"/>
      <c r="C32529" s="88"/>
      <c r="D32529" s="88"/>
      <c r="E32529" s="88"/>
      <c r="F32529" s="88"/>
      <c r="G32529" s="88"/>
      <c r="H32529" s="88"/>
      <c r="I32529" s="88"/>
      <c r="J32529" s="88"/>
      <c r="K32529" s="88"/>
    </row>
    <row r="32530" spans="2:11" hidden="1" x14ac:dyDescent="0.2">
      <c r="B32530" s="88"/>
      <c r="C32530" s="88"/>
      <c r="D32530" s="88"/>
      <c r="E32530" s="88"/>
      <c r="F32530" s="88"/>
      <c r="G32530" s="88"/>
      <c r="H32530" s="88"/>
      <c r="I32530" s="88"/>
      <c r="J32530" s="88"/>
      <c r="K32530" s="88"/>
    </row>
    <row r="32531" spans="2:11" hidden="1" x14ac:dyDescent="0.2">
      <c r="B32531" s="88"/>
      <c r="C32531" s="88"/>
      <c r="D32531" s="88"/>
      <c r="E32531" s="88"/>
      <c r="F32531" s="88"/>
      <c r="G32531" s="88"/>
      <c r="H32531" s="88"/>
      <c r="I32531" s="88"/>
      <c r="J32531" s="88"/>
      <c r="K32531" s="88"/>
    </row>
    <row r="32532" spans="2:11" hidden="1" x14ac:dyDescent="0.2">
      <c r="B32532" s="88"/>
      <c r="C32532" s="88"/>
      <c r="D32532" s="88"/>
      <c r="E32532" s="88"/>
      <c r="F32532" s="88"/>
      <c r="G32532" s="88"/>
      <c r="H32532" s="88"/>
      <c r="I32532" s="88"/>
      <c r="J32532" s="88"/>
      <c r="K32532" s="88"/>
    </row>
    <row r="32533" spans="2:11" hidden="1" x14ac:dyDescent="0.2">
      <c r="B32533" s="88"/>
      <c r="C32533" s="88"/>
      <c r="D32533" s="88"/>
      <c r="E32533" s="88"/>
      <c r="F32533" s="88"/>
      <c r="G32533" s="88"/>
      <c r="H32533" s="88"/>
      <c r="I32533" s="88"/>
      <c r="J32533" s="88"/>
      <c r="K32533" s="88"/>
    </row>
    <row r="32534" spans="2:11" hidden="1" x14ac:dyDescent="0.2">
      <c r="B32534" s="88"/>
      <c r="C32534" s="88"/>
      <c r="D32534" s="88"/>
      <c r="E32534" s="88"/>
      <c r="F32534" s="88"/>
      <c r="G32534" s="88"/>
      <c r="H32534" s="88"/>
      <c r="I32534" s="88"/>
      <c r="J32534" s="88"/>
      <c r="K32534" s="88"/>
    </row>
    <row r="32535" spans="2:11" hidden="1" x14ac:dyDescent="0.2">
      <c r="B32535" s="88"/>
      <c r="C32535" s="88"/>
      <c r="D32535" s="88"/>
      <c r="E32535" s="88"/>
      <c r="F32535" s="88"/>
      <c r="G32535" s="88"/>
      <c r="H32535" s="88"/>
      <c r="I32535" s="88"/>
      <c r="J32535" s="88"/>
      <c r="K32535" s="88"/>
    </row>
    <row r="32536" spans="2:11" hidden="1" x14ac:dyDescent="0.2">
      <c r="B32536" s="88"/>
      <c r="C32536" s="88"/>
      <c r="D32536" s="88"/>
      <c r="E32536" s="88"/>
      <c r="F32536" s="88"/>
      <c r="G32536" s="88"/>
      <c r="H32536" s="88"/>
      <c r="I32536" s="88"/>
      <c r="J32536" s="88"/>
      <c r="K32536" s="88"/>
    </row>
    <row r="32537" spans="2:11" hidden="1" x14ac:dyDescent="0.2">
      <c r="B32537" s="88"/>
      <c r="C32537" s="88"/>
      <c r="D32537" s="88"/>
      <c r="E32537" s="88"/>
      <c r="F32537" s="88"/>
      <c r="G32537" s="88"/>
      <c r="H32537" s="88"/>
      <c r="I32537" s="88"/>
      <c r="J32537" s="88"/>
      <c r="K32537" s="88"/>
    </row>
    <row r="32538" spans="2:11" hidden="1" x14ac:dyDescent="0.2">
      <c r="B32538" s="88"/>
      <c r="C32538" s="88"/>
      <c r="D32538" s="88"/>
      <c r="E32538" s="88"/>
      <c r="F32538" s="88"/>
      <c r="G32538" s="88"/>
      <c r="H32538" s="88"/>
      <c r="I32538" s="88"/>
      <c r="J32538" s="88"/>
      <c r="K32538" s="88"/>
    </row>
    <row r="32539" spans="2:11" hidden="1" x14ac:dyDescent="0.2">
      <c r="B32539" s="88"/>
      <c r="C32539" s="88"/>
      <c r="D32539" s="88"/>
      <c r="E32539" s="88"/>
      <c r="F32539" s="88"/>
      <c r="G32539" s="88"/>
      <c r="H32539" s="88"/>
      <c r="I32539" s="88"/>
      <c r="J32539" s="88"/>
      <c r="K32539" s="88"/>
    </row>
    <row r="32540" spans="2:11" hidden="1" x14ac:dyDescent="0.2">
      <c r="B32540" s="88"/>
      <c r="C32540" s="88"/>
      <c r="D32540" s="88"/>
      <c r="E32540" s="88"/>
      <c r="F32540" s="88"/>
      <c r="G32540" s="88"/>
      <c r="H32540" s="88"/>
      <c r="I32540" s="88"/>
      <c r="J32540" s="88"/>
      <c r="K32540" s="88"/>
    </row>
    <row r="32541" spans="2:11" hidden="1" x14ac:dyDescent="0.2">
      <c r="B32541" s="88"/>
      <c r="C32541" s="88"/>
      <c r="D32541" s="88"/>
      <c r="E32541" s="88"/>
      <c r="F32541" s="88"/>
      <c r="G32541" s="88"/>
      <c r="H32541" s="88"/>
      <c r="I32541" s="88"/>
      <c r="J32541" s="88"/>
      <c r="K32541" s="88"/>
    </row>
    <row r="32542" spans="2:11" hidden="1" x14ac:dyDescent="0.2">
      <c r="B32542" s="88"/>
      <c r="C32542" s="88"/>
      <c r="D32542" s="88"/>
      <c r="E32542" s="88"/>
      <c r="F32542" s="88"/>
      <c r="G32542" s="88"/>
      <c r="H32542" s="88"/>
      <c r="I32542" s="88"/>
      <c r="J32542" s="88"/>
      <c r="K32542" s="88"/>
    </row>
    <row r="32543" spans="2:11" hidden="1" x14ac:dyDescent="0.2">
      <c r="B32543" s="88"/>
      <c r="C32543" s="88"/>
      <c r="D32543" s="88"/>
      <c r="E32543" s="88"/>
      <c r="F32543" s="88"/>
      <c r="G32543" s="88"/>
      <c r="H32543" s="88"/>
      <c r="I32543" s="88"/>
      <c r="J32543" s="88"/>
      <c r="K32543" s="88"/>
    </row>
    <row r="32544" spans="2:11" hidden="1" x14ac:dyDescent="0.2">
      <c r="B32544" s="88"/>
      <c r="C32544" s="88"/>
      <c r="D32544" s="88"/>
      <c r="E32544" s="88"/>
      <c r="F32544" s="88"/>
      <c r="G32544" s="88"/>
      <c r="H32544" s="88"/>
      <c r="I32544" s="88"/>
      <c r="J32544" s="88"/>
      <c r="K32544" s="88"/>
    </row>
    <row r="32545" spans="2:11" hidden="1" x14ac:dyDescent="0.2">
      <c r="B32545" s="88"/>
      <c r="C32545" s="88"/>
      <c r="D32545" s="88"/>
      <c r="E32545" s="88"/>
      <c r="F32545" s="88"/>
      <c r="G32545" s="88"/>
      <c r="H32545" s="88"/>
      <c r="I32545" s="88"/>
      <c r="J32545" s="88"/>
      <c r="K32545" s="88"/>
    </row>
    <row r="32546" spans="2:11" hidden="1" x14ac:dyDescent="0.2">
      <c r="B32546" s="88"/>
      <c r="C32546" s="88"/>
      <c r="D32546" s="88"/>
      <c r="E32546" s="88"/>
      <c r="F32546" s="88"/>
      <c r="G32546" s="88"/>
      <c r="H32546" s="88"/>
      <c r="I32546" s="88"/>
      <c r="J32546" s="88"/>
      <c r="K32546" s="88"/>
    </row>
    <row r="32547" spans="2:11" hidden="1" x14ac:dyDescent="0.2">
      <c r="B32547" s="88"/>
      <c r="C32547" s="88"/>
      <c r="D32547" s="88"/>
      <c r="E32547" s="88"/>
      <c r="F32547" s="88"/>
      <c r="G32547" s="88"/>
      <c r="H32547" s="88"/>
      <c r="I32547" s="88"/>
      <c r="J32547" s="88"/>
      <c r="K32547" s="88"/>
    </row>
    <row r="32548" spans="2:11" hidden="1" x14ac:dyDescent="0.2">
      <c r="B32548" s="88"/>
      <c r="C32548" s="88"/>
      <c r="D32548" s="88"/>
      <c r="E32548" s="88"/>
      <c r="F32548" s="88"/>
      <c r="G32548" s="88"/>
      <c r="H32548" s="88"/>
      <c r="I32548" s="88"/>
      <c r="J32548" s="88"/>
      <c r="K32548" s="88"/>
    </row>
    <row r="32549" spans="2:11" hidden="1" x14ac:dyDescent="0.2">
      <c r="B32549" s="88"/>
      <c r="C32549" s="88"/>
      <c r="D32549" s="88"/>
      <c r="E32549" s="88"/>
      <c r="F32549" s="88"/>
      <c r="G32549" s="88"/>
      <c r="H32549" s="88"/>
      <c r="I32549" s="88"/>
      <c r="J32549" s="88"/>
      <c r="K32549" s="88"/>
    </row>
    <row r="32550" spans="2:11" hidden="1" x14ac:dyDescent="0.2">
      <c r="B32550" s="88"/>
      <c r="C32550" s="88"/>
      <c r="D32550" s="88"/>
      <c r="E32550" s="88"/>
      <c r="F32550" s="88"/>
      <c r="G32550" s="88"/>
      <c r="H32550" s="88"/>
      <c r="I32550" s="88"/>
      <c r="J32550" s="88"/>
      <c r="K32550" s="88"/>
    </row>
    <row r="32551" spans="2:11" hidden="1" x14ac:dyDescent="0.2">
      <c r="B32551" s="88"/>
      <c r="C32551" s="88"/>
      <c r="D32551" s="88"/>
      <c r="E32551" s="88"/>
      <c r="F32551" s="88"/>
      <c r="G32551" s="88"/>
      <c r="H32551" s="88"/>
      <c r="I32551" s="88"/>
      <c r="J32551" s="88"/>
      <c r="K32551" s="88"/>
    </row>
    <row r="32552" spans="2:11" hidden="1" x14ac:dyDescent="0.2">
      <c r="B32552" s="88"/>
      <c r="C32552" s="88"/>
      <c r="D32552" s="88"/>
      <c r="E32552" s="88"/>
      <c r="F32552" s="88"/>
      <c r="G32552" s="88"/>
      <c r="H32552" s="88"/>
      <c r="I32552" s="88"/>
      <c r="J32552" s="88"/>
      <c r="K32552" s="88"/>
    </row>
    <row r="32553" spans="2:11" hidden="1" x14ac:dyDescent="0.2">
      <c r="B32553" s="88"/>
      <c r="C32553" s="88"/>
      <c r="D32553" s="88"/>
      <c r="E32553" s="88"/>
      <c r="F32553" s="88"/>
      <c r="G32553" s="88"/>
      <c r="H32553" s="88"/>
      <c r="I32553" s="88"/>
      <c r="J32553" s="88"/>
      <c r="K32553" s="88"/>
    </row>
    <row r="32554" spans="2:11" hidden="1" x14ac:dyDescent="0.2">
      <c r="B32554" s="88"/>
      <c r="C32554" s="88"/>
      <c r="D32554" s="88"/>
      <c r="E32554" s="88"/>
      <c r="F32554" s="88"/>
      <c r="G32554" s="88"/>
      <c r="H32554" s="88"/>
      <c r="I32554" s="88"/>
      <c r="J32554" s="88"/>
      <c r="K32554" s="88"/>
    </row>
    <row r="32555" spans="2:11" hidden="1" x14ac:dyDescent="0.2">
      <c r="B32555" s="88"/>
      <c r="C32555" s="88"/>
      <c r="D32555" s="88"/>
      <c r="E32555" s="88"/>
      <c r="F32555" s="88"/>
      <c r="G32555" s="88"/>
      <c r="H32555" s="88"/>
      <c r="I32555" s="88"/>
      <c r="J32555" s="88"/>
      <c r="K32555" s="88"/>
    </row>
    <row r="32556" spans="2:11" hidden="1" x14ac:dyDescent="0.2">
      <c r="B32556" s="88"/>
      <c r="C32556" s="88"/>
      <c r="D32556" s="88"/>
      <c r="E32556" s="88"/>
      <c r="F32556" s="88"/>
      <c r="G32556" s="88"/>
      <c r="H32556" s="88"/>
      <c r="I32556" s="88"/>
      <c r="J32556" s="88"/>
      <c r="K32556" s="88"/>
    </row>
    <row r="32557" spans="2:11" hidden="1" x14ac:dyDescent="0.2">
      <c r="B32557" s="88"/>
      <c r="C32557" s="88"/>
      <c r="D32557" s="88"/>
      <c r="E32557" s="88"/>
      <c r="F32557" s="88"/>
      <c r="G32557" s="88"/>
      <c r="H32557" s="88"/>
      <c r="I32557" s="88"/>
      <c r="J32557" s="88"/>
      <c r="K32557" s="88"/>
    </row>
    <row r="32558" spans="2:11" hidden="1" x14ac:dyDescent="0.2">
      <c r="B32558" s="88"/>
      <c r="C32558" s="88"/>
      <c r="D32558" s="88"/>
      <c r="E32558" s="88"/>
      <c r="F32558" s="88"/>
      <c r="G32558" s="88"/>
      <c r="H32558" s="88"/>
      <c r="I32558" s="88"/>
      <c r="J32558" s="88"/>
      <c r="K32558" s="88"/>
    </row>
    <row r="32559" spans="2:11" hidden="1" x14ac:dyDescent="0.2">
      <c r="B32559" s="88"/>
      <c r="C32559" s="88"/>
      <c r="D32559" s="88"/>
      <c r="E32559" s="88"/>
      <c r="F32559" s="88"/>
      <c r="G32559" s="88"/>
      <c r="H32559" s="88"/>
      <c r="I32559" s="88"/>
      <c r="J32559" s="88"/>
      <c r="K32559" s="88"/>
    </row>
    <row r="32560" spans="2:11" hidden="1" x14ac:dyDescent="0.2">
      <c r="B32560" s="88"/>
      <c r="C32560" s="88"/>
      <c r="D32560" s="88"/>
      <c r="E32560" s="88"/>
      <c r="F32560" s="88"/>
      <c r="G32560" s="88"/>
      <c r="H32560" s="88"/>
      <c r="I32560" s="88"/>
      <c r="J32560" s="88"/>
      <c r="K32560" s="88"/>
    </row>
    <row r="32561" spans="2:11" hidden="1" x14ac:dyDescent="0.2">
      <c r="B32561" s="88"/>
      <c r="C32561" s="88"/>
      <c r="D32561" s="88"/>
      <c r="E32561" s="88"/>
      <c r="F32561" s="88"/>
      <c r="G32561" s="88"/>
      <c r="H32561" s="88"/>
      <c r="I32561" s="88"/>
      <c r="J32561" s="88"/>
      <c r="K32561" s="88"/>
    </row>
    <row r="32562" spans="2:11" hidden="1" x14ac:dyDescent="0.2">
      <c r="B32562" s="88"/>
      <c r="C32562" s="88"/>
      <c r="D32562" s="88"/>
      <c r="E32562" s="88"/>
      <c r="F32562" s="88"/>
      <c r="G32562" s="88"/>
      <c r="H32562" s="88"/>
      <c r="I32562" s="88"/>
      <c r="J32562" s="88"/>
      <c r="K32562" s="88"/>
    </row>
    <row r="32563" spans="2:11" hidden="1" x14ac:dyDescent="0.2">
      <c r="B32563" s="88"/>
      <c r="C32563" s="88"/>
      <c r="D32563" s="88"/>
      <c r="E32563" s="88"/>
      <c r="F32563" s="88"/>
      <c r="G32563" s="88"/>
      <c r="H32563" s="88"/>
      <c r="I32563" s="88"/>
      <c r="J32563" s="88"/>
      <c r="K32563" s="88"/>
    </row>
    <row r="32564" spans="2:11" hidden="1" x14ac:dyDescent="0.2">
      <c r="B32564" s="88"/>
      <c r="C32564" s="88"/>
      <c r="D32564" s="88"/>
      <c r="E32564" s="88"/>
      <c r="F32564" s="88"/>
      <c r="G32564" s="88"/>
      <c r="H32564" s="88"/>
      <c r="I32564" s="88"/>
      <c r="J32564" s="88"/>
      <c r="K32564" s="88"/>
    </row>
    <row r="32565" spans="2:11" hidden="1" x14ac:dyDescent="0.2">
      <c r="B32565" s="88"/>
      <c r="C32565" s="88"/>
      <c r="D32565" s="88"/>
      <c r="E32565" s="88"/>
      <c r="F32565" s="88"/>
      <c r="G32565" s="88"/>
      <c r="H32565" s="88"/>
      <c r="I32565" s="88"/>
      <c r="J32565" s="88"/>
      <c r="K32565" s="88"/>
    </row>
    <row r="32566" spans="2:11" hidden="1" x14ac:dyDescent="0.2">
      <c r="B32566" s="88"/>
      <c r="C32566" s="88"/>
      <c r="D32566" s="88"/>
      <c r="E32566" s="88"/>
      <c r="F32566" s="88"/>
      <c r="G32566" s="88"/>
      <c r="H32566" s="88"/>
      <c r="I32566" s="88"/>
      <c r="J32566" s="88"/>
      <c r="K32566" s="88"/>
    </row>
    <row r="32567" spans="2:11" hidden="1" x14ac:dyDescent="0.2">
      <c r="B32567" s="88"/>
      <c r="C32567" s="88"/>
      <c r="D32567" s="88"/>
      <c r="E32567" s="88"/>
      <c r="F32567" s="88"/>
      <c r="G32567" s="88"/>
      <c r="H32567" s="88"/>
      <c r="I32567" s="88"/>
      <c r="J32567" s="88"/>
      <c r="K32567" s="88"/>
    </row>
    <row r="32568" spans="2:11" hidden="1" x14ac:dyDescent="0.2">
      <c r="B32568" s="88"/>
      <c r="C32568" s="88"/>
      <c r="D32568" s="88"/>
      <c r="E32568" s="88"/>
      <c r="F32568" s="88"/>
      <c r="G32568" s="88"/>
      <c r="H32568" s="88"/>
      <c r="I32568" s="88"/>
      <c r="J32568" s="88"/>
      <c r="K32568" s="88"/>
    </row>
    <row r="32569" spans="2:11" hidden="1" x14ac:dyDescent="0.2">
      <c r="B32569" s="88"/>
      <c r="C32569" s="88"/>
      <c r="D32569" s="88"/>
      <c r="E32569" s="88"/>
      <c r="F32569" s="88"/>
      <c r="G32569" s="88"/>
      <c r="H32569" s="88"/>
      <c r="I32569" s="88"/>
      <c r="J32569" s="88"/>
      <c r="K32569" s="88"/>
    </row>
    <row r="32570" spans="2:11" hidden="1" x14ac:dyDescent="0.2">
      <c r="B32570" s="88"/>
      <c r="C32570" s="88"/>
      <c r="D32570" s="88"/>
      <c r="E32570" s="88"/>
      <c r="F32570" s="88"/>
      <c r="G32570" s="88"/>
      <c r="H32570" s="88"/>
      <c r="I32570" s="88"/>
      <c r="J32570" s="88"/>
      <c r="K32570" s="88"/>
    </row>
    <row r="32571" spans="2:11" hidden="1" x14ac:dyDescent="0.2">
      <c r="B32571" s="88"/>
      <c r="C32571" s="88"/>
      <c r="D32571" s="88"/>
      <c r="E32571" s="88"/>
      <c r="F32571" s="88"/>
      <c r="G32571" s="88"/>
      <c r="H32571" s="88"/>
      <c r="I32571" s="88"/>
      <c r="J32571" s="88"/>
      <c r="K32571" s="88"/>
    </row>
    <row r="32572" spans="2:11" hidden="1" x14ac:dyDescent="0.2">
      <c r="B32572" s="88"/>
      <c r="C32572" s="88"/>
      <c r="D32572" s="88"/>
      <c r="E32572" s="88"/>
      <c r="F32572" s="88"/>
      <c r="G32572" s="88"/>
      <c r="H32572" s="88"/>
      <c r="I32572" s="88"/>
      <c r="J32572" s="88"/>
      <c r="K32572" s="88"/>
    </row>
    <row r="32573" spans="2:11" hidden="1" x14ac:dyDescent="0.2">
      <c r="B32573" s="88"/>
      <c r="C32573" s="88"/>
      <c r="D32573" s="88"/>
      <c r="E32573" s="88"/>
      <c r="F32573" s="88"/>
      <c r="G32573" s="88"/>
      <c r="H32573" s="88"/>
      <c r="I32573" s="88"/>
      <c r="J32573" s="88"/>
      <c r="K32573" s="88"/>
    </row>
    <row r="32574" spans="2:11" hidden="1" x14ac:dyDescent="0.2">
      <c r="B32574" s="88"/>
      <c r="C32574" s="88"/>
      <c r="D32574" s="88"/>
      <c r="E32574" s="88"/>
      <c r="F32574" s="88"/>
      <c r="G32574" s="88"/>
      <c r="H32574" s="88"/>
      <c r="I32574" s="88"/>
      <c r="J32574" s="88"/>
      <c r="K32574" s="88"/>
    </row>
    <row r="32575" spans="2:11" hidden="1" x14ac:dyDescent="0.2">
      <c r="B32575" s="88"/>
      <c r="C32575" s="88"/>
      <c r="D32575" s="88"/>
      <c r="E32575" s="88"/>
      <c r="F32575" s="88"/>
      <c r="G32575" s="88"/>
      <c r="H32575" s="88"/>
      <c r="I32575" s="88"/>
      <c r="J32575" s="88"/>
      <c r="K32575" s="88"/>
    </row>
    <row r="32576" spans="2:11" hidden="1" x14ac:dyDescent="0.2">
      <c r="B32576" s="88"/>
      <c r="C32576" s="88"/>
      <c r="D32576" s="88"/>
      <c r="E32576" s="88"/>
      <c r="F32576" s="88"/>
      <c r="G32576" s="88"/>
      <c r="H32576" s="88"/>
      <c r="I32576" s="88"/>
      <c r="J32576" s="88"/>
      <c r="K32576" s="88"/>
    </row>
    <row r="32577" spans="2:11" hidden="1" x14ac:dyDescent="0.2">
      <c r="B32577" s="88"/>
      <c r="C32577" s="88"/>
      <c r="D32577" s="88"/>
      <c r="E32577" s="88"/>
      <c r="F32577" s="88"/>
      <c r="G32577" s="88"/>
      <c r="H32577" s="88"/>
      <c r="I32577" s="88"/>
      <c r="J32577" s="88"/>
      <c r="K32577" s="88"/>
    </row>
    <row r="32578" spans="2:11" hidden="1" x14ac:dyDescent="0.2">
      <c r="B32578" s="88"/>
      <c r="C32578" s="88"/>
      <c r="D32578" s="88"/>
      <c r="E32578" s="88"/>
      <c r="F32578" s="88"/>
      <c r="G32578" s="88"/>
      <c r="H32578" s="88"/>
      <c r="I32578" s="88"/>
      <c r="J32578" s="88"/>
      <c r="K32578" s="88"/>
    </row>
    <row r="32579" spans="2:11" hidden="1" x14ac:dyDescent="0.2">
      <c r="B32579" s="88"/>
      <c r="C32579" s="88"/>
      <c r="D32579" s="88"/>
      <c r="E32579" s="88"/>
      <c r="F32579" s="88"/>
      <c r="G32579" s="88"/>
      <c r="H32579" s="88"/>
      <c r="I32579" s="88"/>
      <c r="J32579" s="88"/>
      <c r="K32579" s="88"/>
    </row>
    <row r="32580" spans="2:11" hidden="1" x14ac:dyDescent="0.2">
      <c r="B32580" s="88"/>
      <c r="C32580" s="88"/>
      <c r="D32580" s="88"/>
      <c r="E32580" s="88"/>
      <c r="F32580" s="88"/>
      <c r="G32580" s="88"/>
      <c r="H32580" s="88"/>
      <c r="I32580" s="88"/>
      <c r="J32580" s="88"/>
      <c r="K32580" s="88"/>
    </row>
    <row r="32581" spans="2:11" hidden="1" x14ac:dyDescent="0.2">
      <c r="B32581" s="88"/>
      <c r="C32581" s="88"/>
      <c r="D32581" s="88"/>
      <c r="E32581" s="88"/>
      <c r="F32581" s="88"/>
      <c r="G32581" s="88"/>
      <c r="H32581" s="88"/>
      <c r="I32581" s="88"/>
      <c r="J32581" s="88"/>
      <c r="K32581" s="88"/>
    </row>
    <row r="32582" spans="2:11" hidden="1" x14ac:dyDescent="0.2">
      <c r="B32582" s="88"/>
      <c r="C32582" s="88"/>
      <c r="D32582" s="88"/>
      <c r="E32582" s="88"/>
      <c r="F32582" s="88"/>
      <c r="G32582" s="88"/>
      <c r="H32582" s="88"/>
      <c r="I32582" s="88"/>
      <c r="J32582" s="88"/>
      <c r="K32582" s="88"/>
    </row>
    <row r="32583" spans="2:11" hidden="1" x14ac:dyDescent="0.2">
      <c r="B32583" s="88"/>
      <c r="C32583" s="88"/>
      <c r="D32583" s="88"/>
      <c r="E32583" s="88"/>
      <c r="F32583" s="88"/>
      <c r="G32583" s="88"/>
      <c r="H32583" s="88"/>
      <c r="I32583" s="88"/>
      <c r="J32583" s="88"/>
      <c r="K32583" s="88"/>
    </row>
    <row r="32584" spans="2:11" hidden="1" x14ac:dyDescent="0.2">
      <c r="B32584" s="88"/>
      <c r="C32584" s="88"/>
      <c r="D32584" s="88"/>
      <c r="E32584" s="88"/>
      <c r="F32584" s="88"/>
      <c r="G32584" s="88"/>
      <c r="H32584" s="88"/>
      <c r="I32584" s="88"/>
      <c r="J32584" s="88"/>
      <c r="K32584" s="88"/>
    </row>
    <row r="32585" spans="2:11" hidden="1" x14ac:dyDescent="0.2">
      <c r="B32585" s="88"/>
      <c r="C32585" s="88"/>
      <c r="D32585" s="88"/>
      <c r="E32585" s="88"/>
      <c r="F32585" s="88"/>
      <c r="G32585" s="88"/>
      <c r="H32585" s="88"/>
      <c r="I32585" s="88"/>
      <c r="J32585" s="88"/>
      <c r="K32585" s="88"/>
    </row>
    <row r="32586" spans="2:11" hidden="1" x14ac:dyDescent="0.2">
      <c r="B32586" s="88"/>
      <c r="C32586" s="88"/>
      <c r="D32586" s="88"/>
      <c r="E32586" s="88"/>
      <c r="F32586" s="88"/>
      <c r="G32586" s="88"/>
      <c r="H32586" s="88"/>
      <c r="I32586" s="88"/>
      <c r="J32586" s="88"/>
      <c r="K32586" s="88"/>
    </row>
    <row r="32587" spans="2:11" hidden="1" x14ac:dyDescent="0.2">
      <c r="B32587" s="88"/>
      <c r="C32587" s="88"/>
      <c r="D32587" s="88"/>
      <c r="E32587" s="88"/>
      <c r="F32587" s="88"/>
      <c r="G32587" s="88"/>
      <c r="H32587" s="88"/>
      <c r="I32587" s="88"/>
      <c r="J32587" s="88"/>
      <c r="K32587" s="88"/>
    </row>
    <row r="32588" spans="2:11" hidden="1" x14ac:dyDescent="0.2">
      <c r="B32588" s="88"/>
      <c r="C32588" s="88"/>
      <c r="D32588" s="88"/>
      <c r="E32588" s="88"/>
      <c r="F32588" s="88"/>
      <c r="G32588" s="88"/>
      <c r="H32588" s="88"/>
      <c r="I32588" s="88"/>
      <c r="J32588" s="88"/>
      <c r="K32588" s="88"/>
    </row>
    <row r="32589" spans="2:11" hidden="1" x14ac:dyDescent="0.2">
      <c r="B32589" s="88"/>
      <c r="C32589" s="88"/>
      <c r="D32589" s="88"/>
      <c r="E32589" s="88"/>
      <c r="F32589" s="88"/>
      <c r="G32589" s="88"/>
      <c r="H32589" s="88"/>
      <c r="I32589" s="88"/>
      <c r="J32589" s="88"/>
      <c r="K32589" s="88"/>
    </row>
    <row r="32590" spans="2:11" hidden="1" x14ac:dyDescent="0.2">
      <c r="B32590" s="88"/>
      <c r="C32590" s="88"/>
      <c r="D32590" s="88"/>
      <c r="E32590" s="88"/>
      <c r="F32590" s="88"/>
      <c r="G32590" s="88"/>
      <c r="H32590" s="88"/>
      <c r="I32590" s="88"/>
      <c r="J32590" s="88"/>
      <c r="K32590" s="88"/>
    </row>
    <row r="32591" spans="2:11" hidden="1" x14ac:dyDescent="0.2">
      <c r="B32591" s="88"/>
      <c r="C32591" s="88"/>
      <c r="D32591" s="88"/>
      <c r="E32591" s="88"/>
      <c r="F32591" s="88"/>
      <c r="G32591" s="88"/>
      <c r="H32591" s="88"/>
      <c r="I32591" s="88"/>
      <c r="J32591" s="88"/>
      <c r="K32591" s="88"/>
    </row>
    <row r="32592" spans="2:11" hidden="1" x14ac:dyDescent="0.2">
      <c r="B32592" s="88"/>
      <c r="C32592" s="88"/>
      <c r="D32592" s="88"/>
      <c r="E32592" s="88"/>
      <c r="F32592" s="88"/>
      <c r="G32592" s="88"/>
      <c r="H32592" s="88"/>
      <c r="I32592" s="88"/>
      <c r="J32592" s="88"/>
      <c r="K32592" s="88"/>
    </row>
    <row r="32593" spans="2:11" hidden="1" x14ac:dyDescent="0.2">
      <c r="B32593" s="88"/>
      <c r="C32593" s="88"/>
      <c r="D32593" s="88"/>
      <c r="E32593" s="88"/>
      <c r="F32593" s="88"/>
      <c r="G32593" s="88"/>
      <c r="H32593" s="88"/>
      <c r="I32593" s="88"/>
      <c r="J32593" s="88"/>
      <c r="K32593" s="88"/>
    </row>
    <row r="32594" spans="2:11" hidden="1" x14ac:dyDescent="0.2">
      <c r="B32594" s="88"/>
      <c r="C32594" s="88"/>
      <c r="D32594" s="88"/>
      <c r="E32594" s="88"/>
      <c r="F32594" s="88"/>
      <c r="G32594" s="88"/>
      <c r="H32594" s="88"/>
      <c r="I32594" s="88"/>
      <c r="J32594" s="88"/>
      <c r="K32594" s="88"/>
    </row>
    <row r="32595" spans="2:11" hidden="1" x14ac:dyDescent="0.2">
      <c r="B32595" s="88"/>
      <c r="C32595" s="88"/>
      <c r="D32595" s="88"/>
      <c r="E32595" s="88"/>
      <c r="F32595" s="88"/>
      <c r="G32595" s="88"/>
      <c r="H32595" s="88"/>
      <c r="I32595" s="88"/>
      <c r="J32595" s="88"/>
      <c r="K32595" s="88"/>
    </row>
    <row r="32596" spans="2:11" hidden="1" x14ac:dyDescent="0.2">
      <c r="B32596" s="88"/>
      <c r="C32596" s="88"/>
      <c r="D32596" s="88"/>
      <c r="E32596" s="88"/>
      <c r="F32596" s="88"/>
      <c r="G32596" s="88"/>
      <c r="H32596" s="88"/>
      <c r="I32596" s="88"/>
      <c r="J32596" s="88"/>
      <c r="K32596" s="88"/>
    </row>
    <row r="32597" spans="2:11" hidden="1" x14ac:dyDescent="0.2">
      <c r="B32597" s="88"/>
      <c r="C32597" s="88"/>
      <c r="D32597" s="88"/>
      <c r="E32597" s="88"/>
      <c r="F32597" s="88"/>
      <c r="G32597" s="88"/>
      <c r="H32597" s="88"/>
      <c r="I32597" s="88"/>
      <c r="J32597" s="88"/>
      <c r="K32597" s="88"/>
    </row>
    <row r="32598" spans="2:11" hidden="1" x14ac:dyDescent="0.2">
      <c r="B32598" s="88"/>
      <c r="C32598" s="88"/>
      <c r="D32598" s="88"/>
      <c r="E32598" s="88"/>
      <c r="F32598" s="88"/>
      <c r="G32598" s="88"/>
      <c r="H32598" s="88"/>
      <c r="I32598" s="88"/>
      <c r="J32598" s="88"/>
      <c r="K32598" s="88"/>
    </row>
    <row r="32599" spans="2:11" hidden="1" x14ac:dyDescent="0.2">
      <c r="B32599" s="88"/>
      <c r="C32599" s="88"/>
      <c r="D32599" s="88"/>
      <c r="E32599" s="88"/>
      <c r="F32599" s="88"/>
      <c r="G32599" s="88"/>
      <c r="H32599" s="88"/>
      <c r="I32599" s="88"/>
      <c r="J32599" s="88"/>
      <c r="K32599" s="88"/>
    </row>
    <row r="32600" spans="2:11" hidden="1" x14ac:dyDescent="0.2">
      <c r="B32600" s="88"/>
      <c r="C32600" s="88"/>
      <c r="D32600" s="88"/>
      <c r="E32600" s="88"/>
      <c r="F32600" s="88"/>
      <c r="G32600" s="88"/>
      <c r="H32600" s="88"/>
      <c r="I32600" s="88"/>
      <c r="J32600" s="88"/>
      <c r="K32600" s="88"/>
    </row>
    <row r="32601" spans="2:11" hidden="1" x14ac:dyDescent="0.2">
      <c r="B32601" s="88"/>
      <c r="C32601" s="88"/>
      <c r="D32601" s="88"/>
      <c r="E32601" s="88"/>
      <c r="F32601" s="88"/>
      <c r="G32601" s="88"/>
      <c r="H32601" s="88"/>
      <c r="I32601" s="88"/>
      <c r="J32601" s="88"/>
      <c r="K32601" s="88"/>
    </row>
    <row r="32602" spans="2:11" hidden="1" x14ac:dyDescent="0.2">
      <c r="B32602" s="88"/>
      <c r="C32602" s="88"/>
      <c r="D32602" s="88"/>
      <c r="E32602" s="88"/>
      <c r="F32602" s="88"/>
      <c r="G32602" s="88"/>
      <c r="H32602" s="88"/>
      <c r="I32602" s="88"/>
      <c r="J32602" s="88"/>
      <c r="K32602" s="88"/>
    </row>
    <row r="32603" spans="2:11" hidden="1" x14ac:dyDescent="0.2">
      <c r="B32603" s="88"/>
      <c r="C32603" s="88"/>
      <c r="D32603" s="88"/>
      <c r="E32603" s="88"/>
      <c r="F32603" s="88"/>
      <c r="G32603" s="88"/>
      <c r="H32603" s="88"/>
      <c r="I32603" s="88"/>
      <c r="J32603" s="88"/>
      <c r="K32603" s="88"/>
    </row>
    <row r="32604" spans="2:11" hidden="1" x14ac:dyDescent="0.2">
      <c r="B32604" s="88"/>
      <c r="C32604" s="88"/>
      <c r="D32604" s="88"/>
      <c r="E32604" s="88"/>
      <c r="F32604" s="88"/>
      <c r="G32604" s="88"/>
      <c r="H32604" s="88"/>
      <c r="I32604" s="88"/>
      <c r="J32604" s="88"/>
      <c r="K32604" s="88"/>
    </row>
    <row r="32605" spans="2:11" hidden="1" x14ac:dyDescent="0.2">
      <c r="B32605" s="88"/>
      <c r="C32605" s="88"/>
      <c r="D32605" s="88"/>
      <c r="E32605" s="88"/>
      <c r="F32605" s="88"/>
      <c r="G32605" s="88"/>
      <c r="H32605" s="88"/>
      <c r="I32605" s="88"/>
      <c r="J32605" s="88"/>
      <c r="K32605" s="88"/>
    </row>
    <row r="32606" spans="2:11" hidden="1" x14ac:dyDescent="0.2">
      <c r="B32606" s="88"/>
      <c r="C32606" s="88"/>
      <c r="D32606" s="88"/>
      <c r="E32606" s="88"/>
      <c r="F32606" s="88"/>
      <c r="G32606" s="88"/>
      <c r="H32606" s="88"/>
      <c r="I32606" s="88"/>
      <c r="J32606" s="88"/>
      <c r="K32606" s="88"/>
    </row>
    <row r="32607" spans="2:11" hidden="1" x14ac:dyDescent="0.2">
      <c r="B32607" s="88"/>
      <c r="C32607" s="88"/>
      <c r="D32607" s="88"/>
      <c r="E32607" s="88"/>
      <c r="F32607" s="88"/>
      <c r="G32607" s="88"/>
      <c r="H32607" s="88"/>
      <c r="I32607" s="88"/>
      <c r="J32607" s="88"/>
      <c r="K32607" s="88"/>
    </row>
    <row r="32608" spans="2:11" hidden="1" x14ac:dyDescent="0.2">
      <c r="B32608" s="88"/>
      <c r="C32608" s="88"/>
      <c r="D32608" s="88"/>
      <c r="E32608" s="88"/>
      <c r="F32608" s="88"/>
      <c r="G32608" s="88"/>
      <c r="H32608" s="88"/>
      <c r="I32608" s="88"/>
      <c r="J32608" s="88"/>
      <c r="K32608" s="88"/>
    </row>
    <row r="32609" spans="2:11" hidden="1" x14ac:dyDescent="0.2">
      <c r="B32609" s="88"/>
      <c r="C32609" s="88"/>
      <c r="D32609" s="88"/>
      <c r="E32609" s="88"/>
      <c r="F32609" s="88"/>
      <c r="G32609" s="88"/>
      <c r="H32609" s="88"/>
      <c r="I32609" s="88"/>
      <c r="J32609" s="88"/>
      <c r="K32609" s="88"/>
    </row>
    <row r="32610" spans="2:11" hidden="1" x14ac:dyDescent="0.2">
      <c r="B32610" s="88"/>
      <c r="C32610" s="88"/>
      <c r="D32610" s="88"/>
      <c r="E32610" s="88"/>
      <c r="F32610" s="88"/>
      <c r="G32610" s="88"/>
      <c r="H32610" s="88"/>
      <c r="I32610" s="88"/>
      <c r="J32610" s="88"/>
      <c r="K32610" s="88"/>
    </row>
    <row r="32611" spans="2:11" hidden="1" x14ac:dyDescent="0.2">
      <c r="B32611" s="88"/>
      <c r="C32611" s="88"/>
      <c r="D32611" s="88"/>
      <c r="E32611" s="88"/>
      <c r="F32611" s="88"/>
      <c r="G32611" s="88"/>
      <c r="H32611" s="88"/>
      <c r="I32611" s="88"/>
      <c r="J32611" s="88"/>
      <c r="K32611" s="88"/>
    </row>
    <row r="32612" spans="2:11" hidden="1" x14ac:dyDescent="0.2">
      <c r="B32612" s="88"/>
      <c r="C32612" s="88"/>
      <c r="D32612" s="88"/>
      <c r="E32612" s="88"/>
      <c r="F32612" s="88"/>
      <c r="G32612" s="88"/>
      <c r="H32612" s="88"/>
      <c r="I32612" s="88"/>
      <c r="J32612" s="88"/>
      <c r="K32612" s="88"/>
    </row>
    <row r="32613" spans="2:11" hidden="1" x14ac:dyDescent="0.2">
      <c r="B32613" s="88"/>
      <c r="C32613" s="88"/>
      <c r="D32613" s="88"/>
      <c r="E32613" s="88"/>
      <c r="F32613" s="88"/>
      <c r="G32613" s="88"/>
      <c r="H32613" s="88"/>
      <c r="I32613" s="88"/>
      <c r="J32613" s="88"/>
      <c r="K32613" s="88"/>
    </row>
    <row r="32614" spans="2:11" hidden="1" x14ac:dyDescent="0.2">
      <c r="B32614" s="88"/>
      <c r="C32614" s="88"/>
      <c r="D32614" s="88"/>
      <c r="E32614" s="88"/>
      <c r="F32614" s="88"/>
      <c r="G32614" s="88"/>
      <c r="H32614" s="88"/>
      <c r="I32614" s="88"/>
      <c r="J32614" s="88"/>
      <c r="K32614" s="88"/>
    </row>
    <row r="32615" spans="2:11" hidden="1" x14ac:dyDescent="0.2">
      <c r="B32615" s="88"/>
      <c r="C32615" s="88"/>
      <c r="D32615" s="88"/>
      <c r="E32615" s="88"/>
      <c r="F32615" s="88"/>
      <c r="G32615" s="88"/>
      <c r="H32615" s="88"/>
      <c r="I32615" s="88"/>
      <c r="J32615" s="88"/>
      <c r="K32615" s="88"/>
    </row>
    <row r="32616" spans="2:11" hidden="1" x14ac:dyDescent="0.2">
      <c r="B32616" s="88"/>
      <c r="C32616" s="88"/>
      <c r="D32616" s="88"/>
      <c r="E32616" s="88"/>
      <c r="F32616" s="88"/>
      <c r="G32616" s="88"/>
      <c r="H32616" s="88"/>
      <c r="I32616" s="88"/>
      <c r="J32616" s="88"/>
      <c r="K32616" s="88"/>
    </row>
    <row r="32617" spans="2:11" hidden="1" x14ac:dyDescent="0.2">
      <c r="B32617" s="88"/>
      <c r="C32617" s="88"/>
      <c r="D32617" s="88"/>
      <c r="E32617" s="88"/>
      <c r="F32617" s="88"/>
      <c r="G32617" s="88"/>
      <c r="H32617" s="88"/>
      <c r="I32617" s="88"/>
      <c r="J32617" s="88"/>
      <c r="K32617" s="88"/>
    </row>
    <row r="32618" spans="2:11" hidden="1" x14ac:dyDescent="0.2">
      <c r="B32618" s="88"/>
      <c r="C32618" s="88"/>
      <c r="D32618" s="88"/>
      <c r="E32618" s="88"/>
      <c r="F32618" s="88"/>
      <c r="G32618" s="88"/>
      <c r="H32618" s="88"/>
      <c r="I32618" s="88"/>
      <c r="J32618" s="88"/>
      <c r="K32618" s="88"/>
    </row>
    <row r="32619" spans="2:11" hidden="1" x14ac:dyDescent="0.2">
      <c r="B32619" s="88"/>
      <c r="C32619" s="88"/>
      <c r="D32619" s="88"/>
      <c r="E32619" s="88"/>
      <c r="F32619" s="88"/>
      <c r="G32619" s="88"/>
      <c r="H32619" s="88"/>
      <c r="I32619" s="88"/>
      <c r="J32619" s="88"/>
      <c r="K32619" s="88"/>
    </row>
    <row r="32620" spans="2:11" hidden="1" x14ac:dyDescent="0.2">
      <c r="B32620" s="88"/>
      <c r="C32620" s="88"/>
      <c r="D32620" s="88"/>
      <c r="E32620" s="88"/>
      <c r="F32620" s="88"/>
      <c r="G32620" s="88"/>
      <c r="H32620" s="88"/>
      <c r="I32620" s="88"/>
      <c r="J32620" s="88"/>
      <c r="K32620" s="88"/>
    </row>
    <row r="32621" spans="2:11" hidden="1" x14ac:dyDescent="0.2">
      <c r="B32621" s="88"/>
      <c r="C32621" s="88"/>
      <c r="D32621" s="88"/>
      <c r="E32621" s="88"/>
      <c r="F32621" s="88"/>
      <c r="G32621" s="88"/>
      <c r="H32621" s="88"/>
      <c r="I32621" s="88"/>
      <c r="J32621" s="88"/>
      <c r="K32621" s="88"/>
    </row>
    <row r="32622" spans="2:11" hidden="1" x14ac:dyDescent="0.2">
      <c r="B32622" s="88"/>
      <c r="C32622" s="88"/>
      <c r="D32622" s="88"/>
      <c r="E32622" s="88"/>
      <c r="F32622" s="88"/>
      <c r="G32622" s="88"/>
      <c r="H32622" s="88"/>
      <c r="I32622" s="88"/>
      <c r="J32622" s="88"/>
      <c r="K32622" s="88"/>
    </row>
    <row r="32623" spans="2:11" hidden="1" x14ac:dyDescent="0.2">
      <c r="B32623" s="88"/>
      <c r="C32623" s="88"/>
      <c r="D32623" s="88"/>
      <c r="E32623" s="88"/>
      <c r="F32623" s="88"/>
      <c r="G32623" s="88"/>
      <c r="H32623" s="88"/>
      <c r="I32623" s="88"/>
      <c r="J32623" s="88"/>
      <c r="K32623" s="88"/>
    </row>
    <row r="32624" spans="2:11" hidden="1" x14ac:dyDescent="0.2">
      <c r="B32624" s="88"/>
      <c r="C32624" s="88"/>
      <c r="D32624" s="88"/>
      <c r="E32624" s="88"/>
      <c r="F32624" s="88"/>
      <c r="G32624" s="88"/>
      <c r="H32624" s="88"/>
      <c r="I32624" s="88"/>
      <c r="J32624" s="88"/>
      <c r="K32624" s="88"/>
    </row>
    <row r="32625" spans="2:11" hidden="1" x14ac:dyDescent="0.2">
      <c r="B32625" s="88"/>
      <c r="C32625" s="88"/>
      <c r="D32625" s="88"/>
      <c r="E32625" s="88"/>
      <c r="F32625" s="88"/>
      <c r="G32625" s="88"/>
      <c r="H32625" s="88"/>
      <c r="I32625" s="88"/>
      <c r="J32625" s="88"/>
      <c r="K32625" s="88"/>
    </row>
    <row r="32626" spans="2:11" hidden="1" x14ac:dyDescent="0.2">
      <c r="B32626" s="88"/>
      <c r="C32626" s="88"/>
      <c r="D32626" s="88"/>
      <c r="E32626" s="88"/>
      <c r="F32626" s="88"/>
      <c r="G32626" s="88"/>
      <c r="H32626" s="88"/>
      <c r="I32626" s="88"/>
      <c r="J32626" s="88"/>
      <c r="K32626" s="88"/>
    </row>
    <row r="32627" spans="2:11" hidden="1" x14ac:dyDescent="0.2">
      <c r="B32627" s="88"/>
      <c r="C32627" s="88"/>
      <c r="D32627" s="88"/>
      <c r="E32627" s="88"/>
      <c r="F32627" s="88"/>
      <c r="G32627" s="88"/>
      <c r="H32627" s="88"/>
      <c r="I32627" s="88"/>
      <c r="J32627" s="88"/>
      <c r="K32627" s="88"/>
    </row>
    <row r="32628" spans="2:11" hidden="1" x14ac:dyDescent="0.2">
      <c r="B32628" s="88"/>
      <c r="C32628" s="88"/>
      <c r="D32628" s="88"/>
      <c r="E32628" s="88"/>
      <c r="F32628" s="88"/>
      <c r="G32628" s="88"/>
      <c r="H32628" s="88"/>
      <c r="I32628" s="88"/>
      <c r="J32628" s="88"/>
      <c r="K32628" s="88"/>
    </row>
    <row r="32629" spans="2:11" hidden="1" x14ac:dyDescent="0.2">
      <c r="B32629" s="88"/>
      <c r="C32629" s="88"/>
      <c r="D32629" s="88"/>
      <c r="E32629" s="88"/>
      <c r="F32629" s="88"/>
      <c r="G32629" s="88"/>
      <c r="H32629" s="88"/>
      <c r="I32629" s="88"/>
      <c r="J32629" s="88"/>
      <c r="K32629" s="88"/>
    </row>
    <row r="32630" spans="2:11" hidden="1" x14ac:dyDescent="0.2">
      <c r="B32630" s="88"/>
      <c r="C32630" s="88"/>
      <c r="D32630" s="88"/>
      <c r="E32630" s="88"/>
      <c r="F32630" s="88"/>
      <c r="G32630" s="88"/>
      <c r="H32630" s="88"/>
      <c r="I32630" s="88"/>
      <c r="J32630" s="88"/>
      <c r="K32630" s="88"/>
    </row>
    <row r="32631" spans="2:11" hidden="1" x14ac:dyDescent="0.2">
      <c r="B32631" s="88"/>
      <c r="C32631" s="88"/>
      <c r="D32631" s="88"/>
      <c r="E32631" s="88"/>
      <c r="F32631" s="88"/>
      <c r="G32631" s="88"/>
      <c r="H32631" s="88"/>
      <c r="I32631" s="88"/>
      <c r="J32631" s="88"/>
      <c r="K32631" s="88"/>
    </row>
    <row r="32632" spans="2:11" hidden="1" x14ac:dyDescent="0.2">
      <c r="B32632" s="88"/>
      <c r="C32632" s="88"/>
      <c r="D32632" s="88"/>
      <c r="E32632" s="88"/>
      <c r="F32632" s="88"/>
      <c r="G32632" s="88"/>
      <c r="H32632" s="88"/>
      <c r="I32632" s="88"/>
      <c r="J32632" s="88"/>
      <c r="K32632" s="88"/>
    </row>
    <row r="32633" spans="2:11" hidden="1" x14ac:dyDescent="0.2">
      <c r="B32633" s="88"/>
      <c r="C32633" s="88"/>
      <c r="D32633" s="88"/>
      <c r="E32633" s="88"/>
      <c r="F32633" s="88"/>
      <c r="G32633" s="88"/>
      <c r="H32633" s="88"/>
      <c r="I32633" s="88"/>
      <c r="J32633" s="88"/>
      <c r="K32633" s="88"/>
    </row>
    <row r="32634" spans="2:11" hidden="1" x14ac:dyDescent="0.2">
      <c r="B32634" s="88"/>
      <c r="C32634" s="88"/>
      <c r="D32634" s="88"/>
      <c r="E32634" s="88"/>
      <c r="F32634" s="88"/>
      <c r="G32634" s="88"/>
      <c r="H32634" s="88"/>
      <c r="I32634" s="88"/>
      <c r="J32634" s="88"/>
      <c r="K32634" s="88"/>
    </row>
    <row r="32635" spans="2:11" hidden="1" x14ac:dyDescent="0.2">
      <c r="B32635" s="88"/>
      <c r="C32635" s="88"/>
      <c r="D32635" s="88"/>
      <c r="E32635" s="88"/>
      <c r="F32635" s="88"/>
      <c r="G32635" s="88"/>
      <c r="H32635" s="88"/>
      <c r="I32635" s="88"/>
      <c r="J32635" s="88"/>
      <c r="K32635" s="88"/>
    </row>
    <row r="32636" spans="2:11" hidden="1" x14ac:dyDescent="0.2">
      <c r="B32636" s="88"/>
      <c r="C32636" s="88"/>
      <c r="D32636" s="88"/>
      <c r="E32636" s="88"/>
      <c r="F32636" s="88"/>
      <c r="G32636" s="88"/>
      <c r="H32636" s="88"/>
      <c r="I32636" s="88"/>
      <c r="J32636" s="88"/>
      <c r="K32636" s="88"/>
    </row>
    <row r="32637" spans="2:11" hidden="1" x14ac:dyDescent="0.2">
      <c r="B32637" s="88"/>
      <c r="C32637" s="88"/>
      <c r="D32637" s="88"/>
      <c r="E32637" s="88"/>
      <c r="F32637" s="88"/>
      <c r="G32637" s="88"/>
      <c r="H32637" s="88"/>
      <c r="I32637" s="88"/>
      <c r="J32637" s="88"/>
      <c r="K32637" s="88"/>
    </row>
    <row r="32638" spans="2:11" hidden="1" x14ac:dyDescent="0.2">
      <c r="B32638" s="88"/>
      <c r="C32638" s="88"/>
      <c r="D32638" s="88"/>
      <c r="E32638" s="88"/>
      <c r="F32638" s="88"/>
      <c r="G32638" s="88"/>
      <c r="H32638" s="88"/>
      <c r="I32638" s="88"/>
      <c r="J32638" s="88"/>
      <c r="K32638" s="88"/>
    </row>
    <row r="32639" spans="2:11" hidden="1" x14ac:dyDescent="0.2">
      <c r="B32639" s="88"/>
      <c r="C32639" s="88"/>
      <c r="D32639" s="88"/>
      <c r="E32639" s="88"/>
      <c r="F32639" s="88"/>
      <c r="G32639" s="88"/>
      <c r="H32639" s="88"/>
      <c r="I32639" s="88"/>
      <c r="J32639" s="88"/>
      <c r="K32639" s="88"/>
    </row>
    <row r="32640" spans="2:11" hidden="1" x14ac:dyDescent="0.2">
      <c r="B32640" s="88"/>
      <c r="C32640" s="88"/>
      <c r="D32640" s="88"/>
      <c r="E32640" s="88"/>
      <c r="F32640" s="88"/>
      <c r="G32640" s="88"/>
      <c r="H32640" s="88"/>
      <c r="I32640" s="88"/>
      <c r="J32640" s="88"/>
      <c r="K32640" s="88"/>
    </row>
    <row r="32641" spans="2:11" hidden="1" x14ac:dyDescent="0.2">
      <c r="B32641" s="88"/>
      <c r="C32641" s="88"/>
      <c r="D32641" s="88"/>
      <c r="E32641" s="88"/>
      <c r="F32641" s="88"/>
      <c r="G32641" s="88"/>
      <c r="H32641" s="88"/>
      <c r="I32641" s="88"/>
      <c r="J32641" s="88"/>
      <c r="K32641" s="88"/>
    </row>
    <row r="32642" spans="2:11" hidden="1" x14ac:dyDescent="0.2">
      <c r="B32642" s="88"/>
      <c r="C32642" s="88"/>
      <c r="D32642" s="88"/>
      <c r="E32642" s="88"/>
      <c r="F32642" s="88"/>
      <c r="G32642" s="88"/>
      <c r="H32642" s="88"/>
      <c r="I32642" s="88"/>
      <c r="J32642" s="88"/>
      <c r="K32642" s="88"/>
    </row>
    <row r="32643" spans="2:11" hidden="1" x14ac:dyDescent="0.2">
      <c r="B32643" s="88"/>
      <c r="C32643" s="88"/>
      <c r="D32643" s="88"/>
      <c r="E32643" s="88"/>
      <c r="F32643" s="88"/>
      <c r="G32643" s="88"/>
      <c r="H32643" s="88"/>
      <c r="I32643" s="88"/>
      <c r="J32643" s="88"/>
      <c r="K32643" s="88"/>
    </row>
    <row r="32644" spans="2:11" hidden="1" x14ac:dyDescent="0.2">
      <c r="B32644" s="88"/>
      <c r="C32644" s="88"/>
      <c r="D32644" s="88"/>
      <c r="E32644" s="88"/>
      <c r="F32644" s="88"/>
      <c r="G32644" s="88"/>
      <c r="H32644" s="88"/>
      <c r="I32644" s="88"/>
      <c r="J32644" s="88"/>
      <c r="K32644" s="88"/>
    </row>
    <row r="32645" spans="2:11" hidden="1" x14ac:dyDescent="0.2">
      <c r="B32645" s="88"/>
      <c r="C32645" s="88"/>
      <c r="D32645" s="88"/>
      <c r="E32645" s="88"/>
      <c r="F32645" s="88"/>
      <c r="G32645" s="88"/>
      <c r="H32645" s="88"/>
      <c r="I32645" s="88"/>
      <c r="J32645" s="88"/>
      <c r="K32645" s="88"/>
    </row>
    <row r="32646" spans="2:11" hidden="1" x14ac:dyDescent="0.2">
      <c r="B32646" s="88"/>
      <c r="C32646" s="88"/>
      <c r="D32646" s="88"/>
      <c r="E32646" s="88"/>
      <c r="F32646" s="88"/>
      <c r="G32646" s="88"/>
      <c r="H32646" s="88"/>
      <c r="I32646" s="88"/>
      <c r="J32646" s="88"/>
      <c r="K32646" s="88"/>
    </row>
    <row r="32647" spans="2:11" hidden="1" x14ac:dyDescent="0.2">
      <c r="B32647" s="88"/>
      <c r="C32647" s="88"/>
      <c r="D32647" s="88"/>
      <c r="E32647" s="88"/>
      <c r="F32647" s="88"/>
      <c r="G32647" s="88"/>
      <c r="H32647" s="88"/>
      <c r="I32647" s="88"/>
      <c r="J32647" s="88"/>
      <c r="K32647" s="88"/>
    </row>
    <row r="32648" spans="2:11" hidden="1" x14ac:dyDescent="0.2">
      <c r="B32648" s="88"/>
      <c r="C32648" s="88"/>
      <c r="D32648" s="88"/>
      <c r="E32648" s="88"/>
      <c r="F32648" s="88"/>
      <c r="G32648" s="88"/>
      <c r="H32648" s="88"/>
      <c r="I32648" s="88"/>
      <c r="J32648" s="88"/>
      <c r="K32648" s="88"/>
    </row>
    <row r="32649" spans="2:11" hidden="1" x14ac:dyDescent="0.2">
      <c r="B32649" s="88"/>
      <c r="C32649" s="88"/>
      <c r="D32649" s="88"/>
      <c r="E32649" s="88"/>
      <c r="F32649" s="88"/>
      <c r="G32649" s="88"/>
      <c r="H32649" s="88"/>
      <c r="I32649" s="88"/>
      <c r="J32649" s="88"/>
      <c r="K32649" s="88"/>
    </row>
    <row r="32650" spans="2:11" hidden="1" x14ac:dyDescent="0.2">
      <c r="B32650" s="88"/>
      <c r="C32650" s="88"/>
      <c r="D32650" s="88"/>
      <c r="E32650" s="88"/>
      <c r="F32650" s="88"/>
      <c r="G32650" s="88"/>
      <c r="H32650" s="88"/>
      <c r="I32650" s="88"/>
      <c r="J32650" s="88"/>
      <c r="K32650" s="88"/>
    </row>
    <row r="32651" spans="2:11" hidden="1" x14ac:dyDescent="0.2">
      <c r="B32651" s="88"/>
      <c r="C32651" s="88"/>
      <c r="D32651" s="88"/>
      <c r="E32651" s="88"/>
      <c r="F32651" s="88"/>
      <c r="G32651" s="88"/>
      <c r="H32651" s="88"/>
      <c r="I32651" s="88"/>
      <c r="J32651" s="88"/>
      <c r="K32651" s="88"/>
    </row>
    <row r="32652" spans="2:11" hidden="1" x14ac:dyDescent="0.2">
      <c r="B32652" s="88"/>
      <c r="C32652" s="88"/>
      <c r="D32652" s="88"/>
      <c r="E32652" s="88"/>
      <c r="F32652" s="88"/>
      <c r="G32652" s="88"/>
      <c r="H32652" s="88"/>
      <c r="I32652" s="88"/>
      <c r="J32652" s="88"/>
      <c r="K32652" s="88"/>
    </row>
    <row r="32653" spans="2:11" hidden="1" x14ac:dyDescent="0.2">
      <c r="B32653" s="88"/>
      <c r="C32653" s="88"/>
      <c r="D32653" s="88"/>
      <c r="E32653" s="88"/>
      <c r="F32653" s="88"/>
      <c r="G32653" s="88"/>
      <c r="H32653" s="88"/>
      <c r="I32653" s="88"/>
      <c r="J32653" s="88"/>
      <c r="K32653" s="88"/>
    </row>
    <row r="32654" spans="2:11" hidden="1" x14ac:dyDescent="0.2">
      <c r="B32654" s="88"/>
      <c r="C32654" s="88"/>
      <c r="D32654" s="88"/>
      <c r="E32654" s="88"/>
      <c r="F32654" s="88"/>
      <c r="G32654" s="88"/>
      <c r="H32654" s="88"/>
      <c r="I32654" s="88"/>
      <c r="J32654" s="88"/>
      <c r="K32654" s="88"/>
    </row>
    <row r="32655" spans="2:11" hidden="1" x14ac:dyDescent="0.2">
      <c r="B32655" s="88"/>
      <c r="C32655" s="88"/>
      <c r="D32655" s="88"/>
      <c r="E32655" s="88"/>
      <c r="F32655" s="88"/>
      <c r="G32655" s="88"/>
      <c r="H32655" s="88"/>
      <c r="I32655" s="88"/>
      <c r="J32655" s="88"/>
      <c r="K32655" s="88"/>
    </row>
    <row r="32656" spans="2:11" hidden="1" x14ac:dyDescent="0.2">
      <c r="B32656" s="88"/>
      <c r="C32656" s="88"/>
      <c r="D32656" s="88"/>
      <c r="E32656" s="88"/>
      <c r="F32656" s="88"/>
      <c r="G32656" s="88"/>
      <c r="H32656" s="88"/>
      <c r="I32656" s="88"/>
      <c r="J32656" s="88"/>
      <c r="K32656" s="88"/>
    </row>
    <row r="32657" spans="2:11" hidden="1" x14ac:dyDescent="0.2">
      <c r="B32657" s="88"/>
      <c r="C32657" s="88"/>
      <c r="D32657" s="88"/>
      <c r="E32657" s="88"/>
      <c r="F32657" s="88"/>
      <c r="G32657" s="88"/>
      <c r="H32657" s="88"/>
      <c r="I32657" s="88"/>
      <c r="J32657" s="88"/>
      <c r="K32657" s="88"/>
    </row>
    <row r="32658" spans="2:11" hidden="1" x14ac:dyDescent="0.2">
      <c r="B32658" s="88"/>
      <c r="C32658" s="88"/>
      <c r="D32658" s="88"/>
      <c r="E32658" s="88"/>
      <c r="F32658" s="88"/>
      <c r="G32658" s="88"/>
      <c r="H32658" s="88"/>
      <c r="I32658" s="88"/>
      <c r="J32658" s="88"/>
      <c r="K32658" s="88"/>
    </row>
    <row r="32659" spans="2:11" hidden="1" x14ac:dyDescent="0.2">
      <c r="B32659" s="88"/>
      <c r="C32659" s="88"/>
      <c r="D32659" s="88"/>
      <c r="E32659" s="88"/>
      <c r="F32659" s="88"/>
      <c r="G32659" s="88"/>
      <c r="H32659" s="88"/>
      <c r="I32659" s="88"/>
      <c r="J32659" s="88"/>
      <c r="K32659" s="88"/>
    </row>
    <row r="32660" spans="2:11" hidden="1" x14ac:dyDescent="0.2">
      <c r="B32660" s="88"/>
      <c r="C32660" s="88"/>
      <c r="D32660" s="88"/>
      <c r="E32660" s="88"/>
      <c r="F32660" s="88"/>
      <c r="G32660" s="88"/>
      <c r="H32660" s="88"/>
      <c r="I32660" s="88"/>
      <c r="J32660" s="88"/>
      <c r="K32660" s="88"/>
    </row>
    <row r="32661" spans="2:11" hidden="1" x14ac:dyDescent="0.2">
      <c r="B32661" s="88"/>
      <c r="C32661" s="88"/>
      <c r="D32661" s="88"/>
      <c r="E32661" s="88"/>
      <c r="F32661" s="88"/>
      <c r="G32661" s="88"/>
      <c r="H32661" s="88"/>
      <c r="I32661" s="88"/>
      <c r="J32661" s="88"/>
      <c r="K32661" s="88"/>
    </row>
    <row r="32662" spans="2:11" hidden="1" x14ac:dyDescent="0.2">
      <c r="B32662" s="88"/>
      <c r="C32662" s="88"/>
      <c r="D32662" s="88"/>
      <c r="E32662" s="88"/>
      <c r="F32662" s="88"/>
      <c r="G32662" s="88"/>
      <c r="H32662" s="88"/>
      <c r="I32662" s="88"/>
      <c r="J32662" s="88"/>
      <c r="K32662" s="88"/>
    </row>
    <row r="32663" spans="2:11" hidden="1" x14ac:dyDescent="0.2">
      <c r="B32663" s="88"/>
      <c r="C32663" s="88"/>
      <c r="D32663" s="88"/>
      <c r="E32663" s="88"/>
      <c r="F32663" s="88"/>
      <c r="G32663" s="88"/>
      <c r="H32663" s="88"/>
      <c r="I32663" s="88"/>
      <c r="J32663" s="88"/>
      <c r="K32663" s="88"/>
    </row>
    <row r="32664" spans="2:11" hidden="1" x14ac:dyDescent="0.2">
      <c r="B32664" s="88"/>
      <c r="C32664" s="88"/>
      <c r="D32664" s="88"/>
      <c r="E32664" s="88"/>
      <c r="F32664" s="88"/>
      <c r="G32664" s="88"/>
      <c r="H32664" s="88"/>
      <c r="I32664" s="88"/>
      <c r="J32664" s="88"/>
      <c r="K32664" s="88"/>
    </row>
    <row r="32665" spans="2:11" hidden="1" x14ac:dyDescent="0.2">
      <c r="B32665" s="88"/>
      <c r="C32665" s="88"/>
      <c r="D32665" s="88"/>
      <c r="E32665" s="88"/>
      <c r="F32665" s="88"/>
      <c r="G32665" s="88"/>
      <c r="H32665" s="88"/>
      <c r="I32665" s="88"/>
      <c r="J32665" s="88"/>
      <c r="K32665" s="88"/>
    </row>
    <row r="32666" spans="2:11" hidden="1" x14ac:dyDescent="0.2">
      <c r="B32666" s="88"/>
      <c r="C32666" s="88"/>
      <c r="D32666" s="88"/>
      <c r="E32666" s="88"/>
      <c r="F32666" s="88"/>
      <c r="G32666" s="88"/>
      <c r="H32666" s="88"/>
      <c r="I32666" s="88"/>
      <c r="J32666" s="88"/>
      <c r="K32666" s="88"/>
    </row>
    <row r="32667" spans="2:11" hidden="1" x14ac:dyDescent="0.2">
      <c r="B32667" s="88"/>
      <c r="C32667" s="88"/>
      <c r="D32667" s="88"/>
      <c r="E32667" s="88"/>
      <c r="F32667" s="88"/>
      <c r="G32667" s="88"/>
      <c r="H32667" s="88"/>
      <c r="I32667" s="88"/>
      <c r="J32667" s="88"/>
      <c r="K32667" s="88"/>
    </row>
    <row r="32668" spans="2:11" hidden="1" x14ac:dyDescent="0.2">
      <c r="B32668" s="88"/>
      <c r="C32668" s="88"/>
      <c r="D32668" s="88"/>
      <c r="E32668" s="88"/>
      <c r="F32668" s="88"/>
      <c r="G32668" s="88"/>
      <c r="H32668" s="88"/>
      <c r="I32668" s="88"/>
      <c r="J32668" s="88"/>
      <c r="K32668" s="88"/>
    </row>
    <row r="32669" spans="2:11" hidden="1" x14ac:dyDescent="0.2">
      <c r="B32669" s="88"/>
      <c r="C32669" s="88"/>
      <c r="D32669" s="88"/>
      <c r="E32669" s="88"/>
      <c r="F32669" s="88"/>
      <c r="G32669" s="88"/>
      <c r="H32669" s="88"/>
      <c r="I32669" s="88"/>
      <c r="J32669" s="88"/>
      <c r="K32669" s="88"/>
    </row>
    <row r="32670" spans="2:11" hidden="1" x14ac:dyDescent="0.2">
      <c r="B32670" s="88"/>
      <c r="C32670" s="88"/>
      <c r="D32670" s="88"/>
      <c r="E32670" s="88"/>
      <c r="F32670" s="88"/>
      <c r="G32670" s="88"/>
      <c r="H32670" s="88"/>
      <c r="I32670" s="88"/>
      <c r="J32670" s="88"/>
      <c r="K32670" s="88"/>
    </row>
    <row r="32671" spans="2:11" hidden="1" x14ac:dyDescent="0.2">
      <c r="B32671" s="88"/>
      <c r="C32671" s="88"/>
      <c r="D32671" s="88"/>
      <c r="E32671" s="88"/>
      <c r="F32671" s="88"/>
      <c r="G32671" s="88"/>
      <c r="H32671" s="88"/>
      <c r="I32671" s="88"/>
      <c r="J32671" s="88"/>
      <c r="K32671" s="88"/>
    </row>
    <row r="32672" spans="2:11" hidden="1" x14ac:dyDescent="0.2">
      <c r="B32672" s="88"/>
      <c r="C32672" s="88"/>
      <c r="D32672" s="88"/>
      <c r="E32672" s="88"/>
      <c r="F32672" s="88"/>
      <c r="G32672" s="88"/>
      <c r="H32672" s="88"/>
      <c r="I32672" s="88"/>
      <c r="J32672" s="88"/>
      <c r="K32672" s="88"/>
    </row>
    <row r="32673" spans="2:11" hidden="1" x14ac:dyDescent="0.2">
      <c r="B32673" s="88"/>
      <c r="C32673" s="88"/>
      <c r="D32673" s="88"/>
      <c r="E32673" s="88"/>
      <c r="F32673" s="88"/>
      <c r="G32673" s="88"/>
      <c r="H32673" s="88"/>
      <c r="I32673" s="88"/>
      <c r="J32673" s="88"/>
      <c r="K32673" s="88"/>
    </row>
    <row r="32674" spans="2:11" hidden="1" x14ac:dyDescent="0.2">
      <c r="B32674" s="88"/>
      <c r="C32674" s="88"/>
      <c r="D32674" s="88"/>
      <c r="E32674" s="88"/>
      <c r="F32674" s="88"/>
      <c r="G32674" s="88"/>
      <c r="H32674" s="88"/>
      <c r="I32674" s="88"/>
      <c r="J32674" s="88"/>
      <c r="K32674" s="88"/>
    </row>
    <row r="32675" spans="2:11" hidden="1" x14ac:dyDescent="0.2">
      <c r="B32675" s="88"/>
      <c r="C32675" s="88"/>
      <c r="D32675" s="88"/>
      <c r="E32675" s="88"/>
      <c r="F32675" s="88"/>
      <c r="G32675" s="88"/>
      <c r="H32675" s="88"/>
      <c r="I32675" s="88"/>
      <c r="J32675" s="88"/>
      <c r="K32675" s="88"/>
    </row>
    <row r="32676" spans="2:11" hidden="1" x14ac:dyDescent="0.2">
      <c r="B32676" s="88"/>
      <c r="C32676" s="88"/>
      <c r="D32676" s="88"/>
      <c r="E32676" s="88"/>
      <c r="F32676" s="88"/>
      <c r="G32676" s="88"/>
      <c r="H32676" s="88"/>
      <c r="I32676" s="88"/>
      <c r="J32676" s="88"/>
      <c r="K32676" s="88"/>
    </row>
    <row r="32677" spans="2:11" hidden="1" x14ac:dyDescent="0.2">
      <c r="B32677" s="88"/>
      <c r="C32677" s="88"/>
      <c r="D32677" s="88"/>
      <c r="E32677" s="88"/>
      <c r="F32677" s="88"/>
      <c r="G32677" s="88"/>
      <c r="H32677" s="88"/>
      <c r="I32677" s="88"/>
      <c r="J32677" s="88"/>
      <c r="K32677" s="88"/>
    </row>
    <row r="32678" spans="2:11" hidden="1" x14ac:dyDescent="0.2">
      <c r="B32678" s="88"/>
      <c r="C32678" s="88"/>
      <c r="D32678" s="88"/>
      <c r="E32678" s="88"/>
      <c r="F32678" s="88"/>
      <c r="G32678" s="88"/>
      <c r="H32678" s="88"/>
      <c r="I32678" s="88"/>
      <c r="J32678" s="88"/>
      <c r="K32678" s="88"/>
    </row>
    <row r="32679" spans="2:11" hidden="1" x14ac:dyDescent="0.2">
      <c r="B32679" s="88"/>
      <c r="C32679" s="88"/>
      <c r="D32679" s="88"/>
      <c r="E32679" s="88"/>
      <c r="F32679" s="88"/>
      <c r="G32679" s="88"/>
      <c r="H32679" s="88"/>
      <c r="I32679" s="88"/>
      <c r="J32679" s="88"/>
      <c r="K32679" s="88"/>
    </row>
    <row r="32680" spans="2:11" hidden="1" x14ac:dyDescent="0.2">
      <c r="B32680" s="88"/>
      <c r="C32680" s="88"/>
      <c r="D32680" s="88"/>
      <c r="E32680" s="88"/>
      <c r="F32680" s="88"/>
      <c r="G32680" s="88"/>
      <c r="H32680" s="88"/>
      <c r="I32680" s="88"/>
      <c r="J32680" s="88"/>
      <c r="K32680" s="88"/>
    </row>
    <row r="32681" spans="2:11" hidden="1" x14ac:dyDescent="0.2">
      <c r="B32681" s="88"/>
      <c r="C32681" s="88"/>
      <c r="D32681" s="88"/>
      <c r="E32681" s="88"/>
      <c r="F32681" s="88"/>
      <c r="G32681" s="88"/>
      <c r="H32681" s="88"/>
      <c r="I32681" s="88"/>
      <c r="J32681" s="88"/>
      <c r="K32681" s="88"/>
    </row>
    <row r="32682" spans="2:11" hidden="1" x14ac:dyDescent="0.2">
      <c r="B32682" s="88"/>
      <c r="C32682" s="88"/>
      <c r="D32682" s="88"/>
      <c r="E32682" s="88"/>
      <c r="F32682" s="88"/>
      <c r="G32682" s="88"/>
      <c r="H32682" s="88"/>
      <c r="I32682" s="88"/>
      <c r="J32682" s="88"/>
      <c r="K32682" s="88"/>
    </row>
    <row r="32683" spans="2:11" hidden="1" x14ac:dyDescent="0.2">
      <c r="B32683" s="88"/>
      <c r="C32683" s="88"/>
      <c r="D32683" s="88"/>
      <c r="E32683" s="88"/>
      <c r="F32683" s="88"/>
      <c r="G32683" s="88"/>
      <c r="H32683" s="88"/>
      <c r="I32683" s="88"/>
      <c r="J32683" s="88"/>
      <c r="K32683" s="88"/>
    </row>
    <row r="32684" spans="2:11" hidden="1" x14ac:dyDescent="0.2">
      <c r="B32684" s="88"/>
      <c r="C32684" s="88"/>
      <c r="D32684" s="88"/>
      <c r="E32684" s="88"/>
      <c r="F32684" s="88"/>
      <c r="G32684" s="88"/>
      <c r="H32684" s="88"/>
      <c r="I32684" s="88"/>
      <c r="J32684" s="88"/>
      <c r="K32684" s="88"/>
    </row>
    <row r="32685" spans="2:11" hidden="1" x14ac:dyDescent="0.2">
      <c r="B32685" s="88"/>
      <c r="C32685" s="88"/>
      <c r="D32685" s="88"/>
      <c r="E32685" s="88"/>
      <c r="F32685" s="88"/>
      <c r="G32685" s="88"/>
      <c r="H32685" s="88"/>
      <c r="I32685" s="88"/>
      <c r="J32685" s="88"/>
      <c r="K32685" s="88"/>
    </row>
    <row r="32686" spans="2:11" hidden="1" x14ac:dyDescent="0.2">
      <c r="B32686" s="88"/>
      <c r="C32686" s="88"/>
      <c r="D32686" s="88"/>
      <c r="E32686" s="88"/>
      <c r="F32686" s="88"/>
      <c r="G32686" s="88"/>
      <c r="H32686" s="88"/>
      <c r="I32686" s="88"/>
      <c r="J32686" s="88"/>
      <c r="K32686" s="88"/>
    </row>
    <row r="32687" spans="2:11" hidden="1" x14ac:dyDescent="0.2">
      <c r="B32687" s="88"/>
      <c r="C32687" s="88"/>
      <c r="D32687" s="88"/>
      <c r="E32687" s="88"/>
      <c r="F32687" s="88"/>
      <c r="G32687" s="88"/>
      <c r="H32687" s="88"/>
      <c r="I32687" s="88"/>
      <c r="J32687" s="88"/>
      <c r="K32687" s="88"/>
    </row>
    <row r="32688" spans="2:11" hidden="1" x14ac:dyDescent="0.2">
      <c r="B32688" s="88"/>
      <c r="C32688" s="88"/>
      <c r="D32688" s="88"/>
      <c r="E32688" s="88"/>
      <c r="F32688" s="88"/>
      <c r="G32688" s="88"/>
      <c r="H32688" s="88"/>
      <c r="I32688" s="88"/>
      <c r="J32688" s="88"/>
      <c r="K32688" s="88"/>
    </row>
    <row r="32689" spans="2:11" hidden="1" x14ac:dyDescent="0.2">
      <c r="B32689" s="88"/>
      <c r="C32689" s="88"/>
      <c r="D32689" s="88"/>
      <c r="E32689" s="88"/>
      <c r="F32689" s="88"/>
      <c r="G32689" s="88"/>
      <c r="H32689" s="88"/>
      <c r="I32689" s="88"/>
      <c r="J32689" s="88"/>
      <c r="K32689" s="88"/>
    </row>
    <row r="32690" spans="2:11" hidden="1" x14ac:dyDescent="0.2">
      <c r="B32690" s="88"/>
      <c r="C32690" s="88"/>
      <c r="D32690" s="88"/>
      <c r="E32690" s="88"/>
      <c r="F32690" s="88"/>
      <c r="G32690" s="88"/>
      <c r="H32690" s="88"/>
      <c r="I32690" s="88"/>
      <c r="J32690" s="88"/>
      <c r="K32690" s="88"/>
    </row>
    <row r="32691" spans="2:11" hidden="1" x14ac:dyDescent="0.2">
      <c r="B32691" s="88"/>
      <c r="C32691" s="88"/>
      <c r="D32691" s="88"/>
      <c r="E32691" s="88"/>
      <c r="F32691" s="88"/>
      <c r="G32691" s="88"/>
      <c r="H32691" s="88"/>
      <c r="I32691" s="88"/>
      <c r="J32691" s="88"/>
      <c r="K32691" s="88"/>
    </row>
    <row r="32692" spans="2:11" hidden="1" x14ac:dyDescent="0.2">
      <c r="B32692" s="88"/>
      <c r="C32692" s="88"/>
      <c r="D32692" s="88"/>
      <c r="E32692" s="88"/>
      <c r="F32692" s="88"/>
      <c r="G32692" s="88"/>
      <c r="H32692" s="88"/>
      <c r="I32692" s="88"/>
      <c r="J32692" s="88"/>
      <c r="K32692" s="88"/>
    </row>
    <row r="32693" spans="2:11" hidden="1" x14ac:dyDescent="0.2">
      <c r="B32693" s="88"/>
      <c r="C32693" s="88"/>
      <c r="D32693" s="88"/>
      <c r="E32693" s="88"/>
      <c r="F32693" s="88"/>
      <c r="G32693" s="88"/>
      <c r="H32693" s="88"/>
      <c r="I32693" s="88"/>
      <c r="J32693" s="88"/>
      <c r="K32693" s="88"/>
    </row>
    <row r="32694" spans="2:11" hidden="1" x14ac:dyDescent="0.2">
      <c r="B32694" s="88"/>
      <c r="C32694" s="88"/>
      <c r="D32694" s="88"/>
      <c r="E32694" s="88"/>
      <c r="F32694" s="88"/>
      <c r="G32694" s="88"/>
      <c r="H32694" s="88"/>
      <c r="I32694" s="88"/>
      <c r="J32694" s="88"/>
      <c r="K32694" s="88"/>
    </row>
    <row r="32695" spans="2:11" hidden="1" x14ac:dyDescent="0.2">
      <c r="B32695" s="88"/>
      <c r="C32695" s="88"/>
      <c r="D32695" s="88"/>
      <c r="E32695" s="88"/>
      <c r="F32695" s="88"/>
      <c r="G32695" s="88"/>
      <c r="H32695" s="88"/>
      <c r="I32695" s="88"/>
      <c r="J32695" s="88"/>
      <c r="K32695" s="88"/>
    </row>
    <row r="32696" spans="2:11" hidden="1" x14ac:dyDescent="0.2">
      <c r="B32696" s="88"/>
      <c r="C32696" s="88"/>
      <c r="D32696" s="88"/>
      <c r="E32696" s="88"/>
      <c r="F32696" s="88"/>
      <c r="G32696" s="88"/>
      <c r="H32696" s="88"/>
      <c r="I32696" s="88"/>
      <c r="J32696" s="88"/>
      <c r="K32696" s="88"/>
    </row>
    <row r="32697" spans="2:11" hidden="1" x14ac:dyDescent="0.2">
      <c r="B32697" s="88"/>
      <c r="C32697" s="88"/>
      <c r="D32697" s="88"/>
      <c r="E32697" s="88"/>
      <c r="F32697" s="88"/>
      <c r="G32697" s="88"/>
      <c r="H32697" s="88"/>
      <c r="I32697" s="88"/>
      <c r="J32697" s="88"/>
      <c r="K32697" s="88"/>
    </row>
    <row r="32698" spans="2:11" hidden="1" x14ac:dyDescent="0.2">
      <c r="B32698" s="88"/>
      <c r="C32698" s="88"/>
      <c r="D32698" s="88"/>
      <c r="E32698" s="88"/>
      <c r="F32698" s="88"/>
      <c r="G32698" s="88"/>
      <c r="H32698" s="88"/>
      <c r="I32698" s="88"/>
      <c r="J32698" s="88"/>
      <c r="K32698" s="88"/>
    </row>
    <row r="32699" spans="2:11" hidden="1" x14ac:dyDescent="0.2">
      <c r="B32699" s="88"/>
      <c r="C32699" s="88"/>
      <c r="D32699" s="88"/>
      <c r="E32699" s="88"/>
      <c r="F32699" s="88"/>
      <c r="G32699" s="88"/>
      <c r="H32699" s="88"/>
      <c r="I32699" s="88"/>
      <c r="J32699" s="88"/>
      <c r="K32699" s="88"/>
    </row>
    <row r="32700" spans="2:11" hidden="1" x14ac:dyDescent="0.2">
      <c r="B32700" s="88"/>
      <c r="C32700" s="88"/>
      <c r="D32700" s="88"/>
      <c r="E32700" s="88"/>
      <c r="F32700" s="88"/>
      <c r="G32700" s="88"/>
      <c r="H32700" s="88"/>
      <c r="I32700" s="88"/>
      <c r="J32700" s="88"/>
      <c r="K32700" s="88"/>
    </row>
    <row r="32701" spans="2:11" hidden="1" x14ac:dyDescent="0.2">
      <c r="B32701" s="88"/>
      <c r="C32701" s="88"/>
      <c r="D32701" s="88"/>
      <c r="E32701" s="88"/>
      <c r="F32701" s="88"/>
      <c r="G32701" s="88"/>
      <c r="H32701" s="88"/>
      <c r="I32701" s="88"/>
      <c r="J32701" s="88"/>
      <c r="K32701" s="88"/>
    </row>
    <row r="32702" spans="2:11" hidden="1" x14ac:dyDescent="0.2">
      <c r="B32702" s="88"/>
      <c r="C32702" s="88"/>
      <c r="D32702" s="88"/>
      <c r="E32702" s="88"/>
      <c r="F32702" s="88"/>
      <c r="G32702" s="88"/>
      <c r="H32702" s="88"/>
      <c r="I32702" s="88"/>
      <c r="J32702" s="88"/>
      <c r="K32702" s="88"/>
    </row>
    <row r="32703" spans="2:11" hidden="1" x14ac:dyDescent="0.2">
      <c r="B32703" s="88"/>
      <c r="C32703" s="88"/>
      <c r="D32703" s="88"/>
      <c r="E32703" s="88"/>
      <c r="F32703" s="88"/>
      <c r="G32703" s="88"/>
      <c r="H32703" s="88"/>
      <c r="I32703" s="88"/>
      <c r="J32703" s="88"/>
      <c r="K32703" s="88"/>
    </row>
    <row r="32704" spans="2:11" hidden="1" x14ac:dyDescent="0.2">
      <c r="B32704" s="88"/>
      <c r="C32704" s="88"/>
      <c r="D32704" s="88"/>
      <c r="E32704" s="88"/>
      <c r="F32704" s="88"/>
      <c r="G32704" s="88"/>
      <c r="H32704" s="88"/>
      <c r="I32704" s="88"/>
      <c r="J32704" s="88"/>
      <c r="K32704" s="88"/>
    </row>
    <row r="32705" spans="2:11" hidden="1" x14ac:dyDescent="0.2">
      <c r="B32705" s="88"/>
      <c r="C32705" s="88"/>
      <c r="D32705" s="88"/>
      <c r="E32705" s="88"/>
      <c r="F32705" s="88"/>
      <c r="G32705" s="88"/>
      <c r="H32705" s="88"/>
      <c r="I32705" s="88"/>
      <c r="J32705" s="88"/>
      <c r="K32705" s="88"/>
    </row>
    <row r="32706" spans="2:11" hidden="1" x14ac:dyDescent="0.2">
      <c r="B32706" s="88"/>
      <c r="C32706" s="88"/>
      <c r="D32706" s="88"/>
      <c r="E32706" s="88"/>
      <c r="F32706" s="88"/>
      <c r="G32706" s="88"/>
      <c r="H32706" s="88"/>
      <c r="I32706" s="88"/>
      <c r="J32706" s="88"/>
      <c r="K32706" s="88"/>
    </row>
    <row r="32707" spans="2:11" hidden="1" x14ac:dyDescent="0.2">
      <c r="B32707" s="88"/>
      <c r="C32707" s="88"/>
      <c r="D32707" s="88"/>
      <c r="E32707" s="88"/>
      <c r="F32707" s="88"/>
      <c r="G32707" s="88"/>
      <c r="H32707" s="88"/>
      <c r="I32707" s="88"/>
      <c r="J32707" s="88"/>
      <c r="K32707" s="88"/>
    </row>
    <row r="32708" spans="2:11" hidden="1" x14ac:dyDescent="0.2">
      <c r="B32708" s="88"/>
      <c r="C32708" s="88"/>
      <c r="D32708" s="88"/>
      <c r="E32708" s="88"/>
      <c r="F32708" s="88"/>
      <c r="G32708" s="88"/>
      <c r="H32708" s="88"/>
      <c r="I32708" s="88"/>
      <c r="J32708" s="88"/>
      <c r="K32708" s="88"/>
    </row>
    <row r="32709" spans="2:11" hidden="1" x14ac:dyDescent="0.2">
      <c r="B32709" s="88"/>
      <c r="C32709" s="88"/>
      <c r="D32709" s="88"/>
      <c r="E32709" s="88"/>
      <c r="F32709" s="88"/>
      <c r="G32709" s="88"/>
      <c r="H32709" s="88"/>
      <c r="I32709" s="88"/>
      <c r="J32709" s="88"/>
      <c r="K32709" s="88"/>
    </row>
    <row r="32710" spans="2:11" hidden="1" x14ac:dyDescent="0.2">
      <c r="B32710" s="88"/>
      <c r="C32710" s="88"/>
      <c r="D32710" s="88"/>
      <c r="E32710" s="88"/>
      <c r="F32710" s="88"/>
      <c r="G32710" s="88"/>
      <c r="H32710" s="88"/>
      <c r="I32710" s="88"/>
      <c r="J32710" s="88"/>
      <c r="K32710" s="88"/>
    </row>
    <row r="32711" spans="2:11" hidden="1" x14ac:dyDescent="0.2">
      <c r="B32711" s="88"/>
      <c r="C32711" s="88"/>
      <c r="D32711" s="88"/>
      <c r="E32711" s="88"/>
      <c r="F32711" s="88"/>
      <c r="G32711" s="88"/>
      <c r="H32711" s="88"/>
      <c r="I32711" s="88"/>
      <c r="J32711" s="88"/>
      <c r="K32711" s="88"/>
    </row>
    <row r="32712" spans="2:11" hidden="1" x14ac:dyDescent="0.2">
      <c r="B32712" s="88"/>
      <c r="C32712" s="88"/>
      <c r="D32712" s="88"/>
      <c r="E32712" s="88"/>
      <c r="F32712" s="88"/>
      <c r="G32712" s="88"/>
      <c r="H32712" s="88"/>
      <c r="I32712" s="88"/>
      <c r="J32712" s="88"/>
      <c r="K32712" s="88"/>
    </row>
    <row r="32713" spans="2:11" hidden="1" x14ac:dyDescent="0.2">
      <c r="B32713" s="88"/>
      <c r="C32713" s="88"/>
      <c r="D32713" s="88"/>
      <c r="E32713" s="88"/>
      <c r="F32713" s="88"/>
      <c r="G32713" s="88"/>
      <c r="H32713" s="88"/>
      <c r="I32713" s="88"/>
      <c r="J32713" s="88"/>
      <c r="K32713" s="88"/>
    </row>
    <row r="32714" spans="2:11" hidden="1" x14ac:dyDescent="0.2">
      <c r="B32714" s="88"/>
      <c r="C32714" s="88"/>
      <c r="D32714" s="88"/>
      <c r="E32714" s="88"/>
      <c r="F32714" s="88"/>
      <c r="G32714" s="88"/>
      <c r="H32714" s="88"/>
      <c r="I32714" s="88"/>
      <c r="J32714" s="88"/>
      <c r="K32714" s="88"/>
    </row>
    <row r="32715" spans="2:11" hidden="1" x14ac:dyDescent="0.2">
      <c r="B32715" s="88"/>
      <c r="C32715" s="88"/>
      <c r="D32715" s="88"/>
      <c r="E32715" s="88"/>
      <c r="F32715" s="88"/>
      <c r="G32715" s="88"/>
      <c r="H32715" s="88"/>
      <c r="I32715" s="88"/>
      <c r="J32715" s="88"/>
      <c r="K32715" s="88"/>
    </row>
    <row r="32716" spans="2:11" hidden="1" x14ac:dyDescent="0.2">
      <c r="B32716" s="88"/>
      <c r="C32716" s="88"/>
      <c r="D32716" s="88"/>
      <c r="E32716" s="88"/>
      <c r="F32716" s="88"/>
      <c r="G32716" s="88"/>
      <c r="H32716" s="88"/>
      <c r="I32716" s="88"/>
      <c r="J32716" s="88"/>
      <c r="K32716" s="88"/>
    </row>
    <row r="32717" spans="2:11" hidden="1" x14ac:dyDescent="0.2">
      <c r="B32717" s="88"/>
      <c r="C32717" s="88"/>
      <c r="D32717" s="88"/>
      <c r="E32717" s="88"/>
      <c r="F32717" s="88"/>
      <c r="G32717" s="88"/>
      <c r="H32717" s="88"/>
      <c r="I32717" s="88"/>
      <c r="J32717" s="88"/>
      <c r="K32717" s="88"/>
    </row>
    <row r="32718" spans="2:11" hidden="1" x14ac:dyDescent="0.2">
      <c r="B32718" s="88"/>
      <c r="C32718" s="88"/>
      <c r="D32718" s="88"/>
      <c r="E32718" s="88"/>
      <c r="F32718" s="88"/>
      <c r="G32718" s="88"/>
      <c r="H32718" s="88"/>
      <c r="I32718" s="88"/>
      <c r="J32718" s="88"/>
      <c r="K32718" s="88"/>
    </row>
    <row r="32719" spans="2:11" hidden="1" x14ac:dyDescent="0.2">
      <c r="B32719" s="88"/>
      <c r="C32719" s="88"/>
      <c r="D32719" s="88"/>
      <c r="E32719" s="88"/>
      <c r="F32719" s="88"/>
      <c r="G32719" s="88"/>
      <c r="H32719" s="88"/>
      <c r="I32719" s="88"/>
      <c r="J32719" s="88"/>
      <c r="K32719" s="88"/>
    </row>
    <row r="32720" spans="2:11" hidden="1" x14ac:dyDescent="0.2">
      <c r="B32720" s="88"/>
      <c r="C32720" s="88"/>
      <c r="D32720" s="88"/>
      <c r="E32720" s="88"/>
      <c r="F32720" s="88"/>
      <c r="G32720" s="88"/>
      <c r="H32720" s="88"/>
      <c r="I32720" s="88"/>
      <c r="J32720" s="88"/>
      <c r="K32720" s="88"/>
    </row>
    <row r="32721" spans="2:11" hidden="1" x14ac:dyDescent="0.2">
      <c r="B32721" s="88"/>
      <c r="C32721" s="88"/>
      <c r="D32721" s="88"/>
      <c r="E32721" s="88"/>
      <c r="F32721" s="88"/>
      <c r="G32721" s="88"/>
      <c r="H32721" s="88"/>
      <c r="I32721" s="88"/>
      <c r="J32721" s="88"/>
      <c r="K32721" s="88"/>
    </row>
    <row r="32722" spans="2:11" hidden="1" x14ac:dyDescent="0.2">
      <c r="B32722" s="88"/>
      <c r="C32722" s="88"/>
      <c r="D32722" s="88"/>
      <c r="E32722" s="88"/>
      <c r="F32722" s="88"/>
      <c r="G32722" s="88"/>
      <c r="H32722" s="88"/>
      <c r="I32722" s="88"/>
      <c r="J32722" s="88"/>
      <c r="K32722" s="88"/>
    </row>
    <row r="32723" spans="2:11" hidden="1" x14ac:dyDescent="0.2">
      <c r="B32723" s="88"/>
      <c r="C32723" s="88"/>
      <c r="D32723" s="88"/>
      <c r="E32723" s="88"/>
      <c r="F32723" s="88"/>
      <c r="G32723" s="88"/>
      <c r="H32723" s="88"/>
      <c r="I32723" s="88"/>
      <c r="J32723" s="88"/>
      <c r="K32723" s="88"/>
    </row>
    <row r="32724" spans="2:11" hidden="1" x14ac:dyDescent="0.2">
      <c r="B32724" s="88"/>
      <c r="C32724" s="88"/>
      <c r="D32724" s="88"/>
      <c r="E32724" s="88"/>
      <c r="F32724" s="88"/>
      <c r="G32724" s="88"/>
      <c r="H32724" s="88"/>
      <c r="I32724" s="88"/>
      <c r="J32724" s="88"/>
      <c r="K32724" s="88"/>
    </row>
    <row r="32725" spans="2:11" hidden="1" x14ac:dyDescent="0.2">
      <c r="B32725" s="88"/>
      <c r="C32725" s="88"/>
      <c r="D32725" s="88"/>
      <c r="E32725" s="88"/>
      <c r="F32725" s="88"/>
      <c r="G32725" s="88"/>
      <c r="H32725" s="88"/>
      <c r="I32725" s="88"/>
      <c r="J32725" s="88"/>
      <c r="K32725" s="88"/>
    </row>
    <row r="32726" spans="2:11" hidden="1" x14ac:dyDescent="0.2">
      <c r="B32726" s="88"/>
      <c r="C32726" s="88"/>
      <c r="D32726" s="88"/>
      <c r="E32726" s="88"/>
      <c r="F32726" s="88"/>
      <c r="G32726" s="88"/>
      <c r="H32726" s="88"/>
      <c r="I32726" s="88"/>
      <c r="J32726" s="88"/>
      <c r="K32726" s="88"/>
    </row>
    <row r="32727" spans="2:11" hidden="1" x14ac:dyDescent="0.2">
      <c r="B32727" s="88"/>
      <c r="C32727" s="88"/>
      <c r="D32727" s="88"/>
      <c r="E32727" s="88"/>
      <c r="F32727" s="88"/>
      <c r="G32727" s="88"/>
      <c r="H32727" s="88"/>
      <c r="I32727" s="88"/>
      <c r="J32727" s="88"/>
      <c r="K32727" s="88"/>
    </row>
    <row r="32728" spans="2:11" hidden="1" x14ac:dyDescent="0.2">
      <c r="B32728" s="88"/>
      <c r="C32728" s="88"/>
      <c r="D32728" s="88"/>
      <c r="E32728" s="88"/>
      <c r="F32728" s="88"/>
      <c r="G32728" s="88"/>
      <c r="H32728" s="88"/>
      <c r="I32728" s="88"/>
      <c r="J32728" s="88"/>
      <c r="K32728" s="88"/>
    </row>
    <row r="32729" spans="2:11" hidden="1" x14ac:dyDescent="0.2">
      <c r="B32729" s="88"/>
      <c r="C32729" s="88"/>
      <c r="D32729" s="88"/>
      <c r="E32729" s="88"/>
      <c r="F32729" s="88"/>
      <c r="G32729" s="88"/>
      <c r="H32729" s="88"/>
      <c r="I32729" s="88"/>
      <c r="J32729" s="88"/>
      <c r="K32729" s="88"/>
    </row>
    <row r="32730" spans="2:11" hidden="1" x14ac:dyDescent="0.2">
      <c r="B32730" s="88"/>
      <c r="C32730" s="88"/>
      <c r="D32730" s="88"/>
      <c r="E32730" s="88"/>
      <c r="F32730" s="88"/>
      <c r="G32730" s="88"/>
      <c r="H32730" s="88"/>
      <c r="I32730" s="88"/>
      <c r="J32730" s="88"/>
      <c r="K32730" s="88"/>
    </row>
    <row r="32731" spans="2:11" hidden="1" x14ac:dyDescent="0.2">
      <c r="B32731" s="88"/>
      <c r="C32731" s="88"/>
      <c r="D32731" s="88"/>
      <c r="E32731" s="88"/>
      <c r="F32731" s="88"/>
      <c r="G32731" s="88"/>
      <c r="H32731" s="88"/>
      <c r="I32731" s="88"/>
      <c r="J32731" s="88"/>
      <c r="K32731" s="88"/>
    </row>
    <row r="32732" spans="2:11" hidden="1" x14ac:dyDescent="0.2">
      <c r="B32732" s="88"/>
      <c r="C32732" s="88"/>
      <c r="D32732" s="88"/>
      <c r="E32732" s="88"/>
      <c r="F32732" s="88"/>
      <c r="G32732" s="88"/>
      <c r="H32732" s="88"/>
      <c r="I32732" s="88"/>
      <c r="J32732" s="88"/>
      <c r="K32732" s="88"/>
    </row>
    <row r="32733" spans="2:11" hidden="1" x14ac:dyDescent="0.2">
      <c r="B32733" s="88"/>
      <c r="C32733" s="88"/>
      <c r="D32733" s="88"/>
      <c r="E32733" s="88"/>
      <c r="F32733" s="88"/>
      <c r="G32733" s="88"/>
      <c r="H32733" s="88"/>
      <c r="I32733" s="88"/>
      <c r="J32733" s="88"/>
      <c r="K32733" s="88"/>
    </row>
    <row r="32734" spans="2:11" hidden="1" x14ac:dyDescent="0.2">
      <c r="B32734" s="88"/>
      <c r="C32734" s="88"/>
      <c r="D32734" s="88"/>
      <c r="E32734" s="88"/>
      <c r="F32734" s="88"/>
      <c r="G32734" s="88"/>
      <c r="H32734" s="88"/>
      <c r="I32734" s="88"/>
      <c r="J32734" s="88"/>
      <c r="K32734" s="88"/>
    </row>
    <row r="32735" spans="2:11" hidden="1" x14ac:dyDescent="0.2">
      <c r="B32735" s="88"/>
      <c r="C32735" s="88"/>
      <c r="D32735" s="88"/>
      <c r="E32735" s="88"/>
      <c r="F32735" s="88"/>
      <c r="G32735" s="88"/>
      <c r="H32735" s="88"/>
      <c r="I32735" s="88"/>
      <c r="J32735" s="88"/>
      <c r="K32735" s="88"/>
    </row>
    <row r="32736" spans="2:11" hidden="1" x14ac:dyDescent="0.2">
      <c r="B32736" s="88"/>
      <c r="C32736" s="88"/>
      <c r="D32736" s="88"/>
      <c r="E32736" s="88"/>
      <c r="F32736" s="88"/>
      <c r="G32736" s="88"/>
      <c r="H32736" s="88"/>
      <c r="I32736" s="88"/>
      <c r="J32736" s="88"/>
      <c r="K32736" s="88"/>
    </row>
    <row r="32737" spans="2:11" hidden="1" x14ac:dyDescent="0.2">
      <c r="B32737" s="88"/>
      <c r="C32737" s="88"/>
      <c r="D32737" s="88"/>
      <c r="E32737" s="88"/>
      <c r="F32737" s="88"/>
      <c r="G32737" s="88"/>
      <c r="H32737" s="88"/>
      <c r="I32737" s="88"/>
      <c r="J32737" s="88"/>
      <c r="K32737" s="88"/>
    </row>
    <row r="32738" spans="2:11" hidden="1" x14ac:dyDescent="0.2">
      <c r="B32738" s="88"/>
      <c r="C32738" s="88"/>
      <c r="D32738" s="88"/>
      <c r="E32738" s="88"/>
      <c r="F32738" s="88"/>
      <c r="G32738" s="88"/>
      <c r="H32738" s="88"/>
      <c r="I32738" s="88"/>
      <c r="J32738" s="88"/>
      <c r="K32738" s="88"/>
    </row>
    <row r="32739" spans="2:11" hidden="1" x14ac:dyDescent="0.2">
      <c r="B32739" s="88"/>
      <c r="C32739" s="88"/>
      <c r="D32739" s="88"/>
      <c r="E32739" s="88"/>
      <c r="F32739" s="88"/>
      <c r="G32739" s="88"/>
      <c r="H32739" s="88"/>
      <c r="I32739" s="88"/>
      <c r="J32739" s="88"/>
      <c r="K32739" s="88"/>
    </row>
    <row r="32740" spans="2:11" hidden="1" x14ac:dyDescent="0.2">
      <c r="B32740" s="88"/>
      <c r="C32740" s="88"/>
      <c r="D32740" s="88"/>
      <c r="E32740" s="88"/>
      <c r="F32740" s="88"/>
      <c r="G32740" s="88"/>
      <c r="H32740" s="88"/>
      <c r="I32740" s="88"/>
      <c r="J32740" s="88"/>
      <c r="K32740" s="88"/>
    </row>
    <row r="32741" spans="2:11" hidden="1" x14ac:dyDescent="0.2">
      <c r="B32741" s="88"/>
      <c r="C32741" s="88"/>
      <c r="D32741" s="88"/>
      <c r="E32741" s="88"/>
      <c r="F32741" s="88"/>
      <c r="G32741" s="88"/>
      <c r="H32741" s="88"/>
      <c r="I32741" s="88"/>
      <c r="J32741" s="88"/>
      <c r="K32741" s="88"/>
    </row>
    <row r="32742" spans="2:11" hidden="1" x14ac:dyDescent="0.2">
      <c r="B32742" s="88"/>
      <c r="C32742" s="88"/>
      <c r="D32742" s="88"/>
      <c r="E32742" s="88"/>
      <c r="F32742" s="88"/>
      <c r="G32742" s="88"/>
      <c r="H32742" s="88"/>
      <c r="I32742" s="88"/>
      <c r="J32742" s="88"/>
      <c r="K32742" s="88"/>
    </row>
    <row r="32743" spans="2:11" hidden="1" x14ac:dyDescent="0.2">
      <c r="B32743" s="88"/>
      <c r="C32743" s="88"/>
      <c r="D32743" s="88"/>
      <c r="E32743" s="88"/>
      <c r="F32743" s="88"/>
      <c r="G32743" s="88"/>
      <c r="H32743" s="88"/>
      <c r="I32743" s="88"/>
      <c r="J32743" s="88"/>
      <c r="K32743" s="88"/>
    </row>
    <row r="32744" spans="2:11" hidden="1" x14ac:dyDescent="0.2">
      <c r="B32744" s="88"/>
      <c r="C32744" s="88"/>
      <c r="D32744" s="88"/>
      <c r="E32744" s="88"/>
      <c r="F32744" s="88"/>
      <c r="G32744" s="88"/>
      <c r="H32744" s="88"/>
      <c r="I32744" s="88"/>
      <c r="J32744" s="88"/>
      <c r="K32744" s="88"/>
    </row>
    <row r="32745" spans="2:11" hidden="1" x14ac:dyDescent="0.2">
      <c r="B32745" s="88"/>
      <c r="C32745" s="88"/>
      <c r="D32745" s="88"/>
      <c r="E32745" s="88"/>
      <c r="F32745" s="88"/>
      <c r="G32745" s="88"/>
      <c r="H32745" s="88"/>
      <c r="I32745" s="88"/>
      <c r="J32745" s="88"/>
      <c r="K32745" s="88"/>
    </row>
    <row r="32746" spans="2:11" hidden="1" x14ac:dyDescent="0.2">
      <c r="B32746" s="88"/>
      <c r="C32746" s="88"/>
      <c r="D32746" s="88"/>
      <c r="E32746" s="88"/>
      <c r="F32746" s="88"/>
      <c r="G32746" s="88"/>
      <c r="H32746" s="88"/>
      <c r="I32746" s="88"/>
      <c r="J32746" s="88"/>
      <c r="K32746" s="88"/>
    </row>
    <row r="32747" spans="2:11" hidden="1" x14ac:dyDescent="0.2">
      <c r="B32747" s="88"/>
      <c r="C32747" s="88"/>
      <c r="D32747" s="88"/>
      <c r="E32747" s="88"/>
      <c r="F32747" s="88"/>
      <c r="G32747" s="88"/>
      <c r="H32747" s="88"/>
      <c r="I32747" s="88"/>
      <c r="J32747" s="88"/>
      <c r="K32747" s="88"/>
    </row>
    <row r="32748" spans="2:11" hidden="1" x14ac:dyDescent="0.2">
      <c r="B32748" s="88"/>
      <c r="C32748" s="88"/>
      <c r="D32748" s="88"/>
      <c r="E32748" s="88"/>
      <c r="F32748" s="88"/>
      <c r="G32748" s="88"/>
      <c r="H32748" s="88"/>
      <c r="I32748" s="88"/>
      <c r="J32748" s="88"/>
      <c r="K32748" s="88"/>
    </row>
    <row r="32749" spans="2:11" hidden="1" x14ac:dyDescent="0.2">
      <c r="B32749" s="88"/>
      <c r="C32749" s="88"/>
      <c r="D32749" s="88"/>
      <c r="E32749" s="88"/>
      <c r="F32749" s="88"/>
      <c r="G32749" s="88"/>
      <c r="H32749" s="88"/>
      <c r="I32749" s="88"/>
      <c r="J32749" s="88"/>
      <c r="K32749" s="88"/>
    </row>
    <row r="32750" spans="2:11" hidden="1" x14ac:dyDescent="0.2">
      <c r="B32750" s="88"/>
      <c r="C32750" s="88"/>
      <c r="D32750" s="88"/>
      <c r="E32750" s="88"/>
      <c r="F32750" s="88"/>
      <c r="G32750" s="88"/>
      <c r="H32750" s="88"/>
      <c r="I32750" s="88"/>
      <c r="J32750" s="88"/>
      <c r="K32750" s="88"/>
    </row>
    <row r="32751" spans="2:11" hidden="1" x14ac:dyDescent="0.2">
      <c r="B32751" s="88"/>
      <c r="C32751" s="88"/>
      <c r="D32751" s="88"/>
      <c r="E32751" s="88"/>
      <c r="F32751" s="88"/>
      <c r="G32751" s="88"/>
      <c r="H32751" s="88"/>
      <c r="I32751" s="88"/>
      <c r="J32751" s="88"/>
      <c r="K32751" s="88"/>
    </row>
    <row r="32752" spans="2:11" hidden="1" x14ac:dyDescent="0.2">
      <c r="B32752" s="88"/>
      <c r="C32752" s="88"/>
      <c r="D32752" s="88"/>
      <c r="E32752" s="88"/>
      <c r="F32752" s="88"/>
      <c r="G32752" s="88"/>
      <c r="H32752" s="88"/>
      <c r="I32752" s="88"/>
      <c r="J32752" s="88"/>
      <c r="K32752" s="88"/>
    </row>
    <row r="32753" spans="2:11" hidden="1" x14ac:dyDescent="0.2">
      <c r="B32753" s="88"/>
      <c r="C32753" s="88"/>
      <c r="D32753" s="88"/>
      <c r="E32753" s="88"/>
      <c r="F32753" s="88"/>
      <c r="G32753" s="88"/>
      <c r="H32753" s="88"/>
      <c r="I32753" s="88"/>
      <c r="J32753" s="88"/>
      <c r="K32753" s="88"/>
    </row>
    <row r="32754" spans="2:11" hidden="1" x14ac:dyDescent="0.2">
      <c r="B32754" s="88"/>
      <c r="C32754" s="88"/>
      <c r="D32754" s="88"/>
      <c r="E32754" s="88"/>
      <c r="F32754" s="88"/>
      <c r="G32754" s="88"/>
      <c r="H32754" s="88"/>
      <c r="I32754" s="88"/>
      <c r="J32754" s="88"/>
      <c r="K32754" s="88"/>
    </row>
    <row r="32755" spans="2:11" hidden="1" x14ac:dyDescent="0.2">
      <c r="B32755" s="88"/>
      <c r="C32755" s="88"/>
      <c r="D32755" s="88"/>
      <c r="E32755" s="88"/>
      <c r="F32755" s="88"/>
      <c r="G32755" s="88"/>
      <c r="H32755" s="88"/>
      <c r="I32755" s="88"/>
      <c r="J32755" s="88"/>
      <c r="K32755" s="88"/>
    </row>
    <row r="32756" spans="2:11" hidden="1" x14ac:dyDescent="0.2">
      <c r="B32756" s="88"/>
      <c r="C32756" s="88"/>
      <c r="D32756" s="88"/>
      <c r="E32756" s="88"/>
      <c r="F32756" s="88"/>
      <c r="G32756" s="88"/>
      <c r="H32756" s="88"/>
      <c r="I32756" s="88"/>
      <c r="J32756" s="88"/>
      <c r="K32756" s="88"/>
    </row>
    <row r="32757" spans="2:11" hidden="1" x14ac:dyDescent="0.2">
      <c r="B32757" s="88"/>
      <c r="C32757" s="88"/>
      <c r="D32757" s="88"/>
      <c r="E32757" s="88"/>
      <c r="F32757" s="88"/>
      <c r="G32757" s="88"/>
      <c r="H32757" s="88"/>
      <c r="I32757" s="88"/>
      <c r="J32757" s="88"/>
      <c r="K32757" s="88"/>
    </row>
    <row r="32758" spans="2:11" hidden="1" x14ac:dyDescent="0.2">
      <c r="B32758" s="88"/>
      <c r="C32758" s="88"/>
      <c r="D32758" s="88"/>
      <c r="E32758" s="88"/>
      <c r="F32758" s="88"/>
      <c r="G32758" s="88"/>
      <c r="H32758" s="88"/>
      <c r="I32758" s="88"/>
      <c r="J32758" s="88"/>
      <c r="K32758" s="88"/>
    </row>
    <row r="32759" spans="2:11" hidden="1" x14ac:dyDescent="0.2">
      <c r="B32759" s="88"/>
      <c r="C32759" s="88"/>
      <c r="D32759" s="88"/>
      <c r="E32759" s="88"/>
      <c r="F32759" s="88"/>
      <c r="G32759" s="88"/>
      <c r="H32759" s="88"/>
      <c r="I32759" s="88"/>
      <c r="J32759" s="88"/>
      <c r="K32759" s="88"/>
    </row>
    <row r="32760" spans="2:11" hidden="1" x14ac:dyDescent="0.2">
      <c r="B32760" s="88"/>
      <c r="C32760" s="88"/>
      <c r="D32760" s="88"/>
      <c r="E32760" s="88"/>
      <c r="F32760" s="88"/>
      <c r="G32760" s="88"/>
      <c r="H32760" s="88"/>
      <c r="I32760" s="88"/>
      <c r="J32760" s="88"/>
      <c r="K32760" s="88"/>
    </row>
    <row r="32761" spans="2:11" hidden="1" x14ac:dyDescent="0.2">
      <c r="B32761" s="88"/>
      <c r="C32761" s="88"/>
      <c r="D32761" s="88"/>
      <c r="E32761" s="88"/>
      <c r="F32761" s="88"/>
      <c r="G32761" s="88"/>
      <c r="H32761" s="88"/>
      <c r="I32761" s="88"/>
      <c r="J32761" s="88"/>
      <c r="K32761" s="88"/>
    </row>
    <row r="32762" spans="2:11" hidden="1" x14ac:dyDescent="0.2">
      <c r="B32762" s="88"/>
      <c r="C32762" s="88"/>
      <c r="D32762" s="88"/>
      <c r="E32762" s="88"/>
      <c r="F32762" s="88"/>
      <c r="G32762" s="88"/>
      <c r="H32762" s="88"/>
      <c r="I32762" s="88"/>
      <c r="J32762" s="88"/>
      <c r="K32762" s="88"/>
    </row>
    <row r="32763" spans="2:11" hidden="1" x14ac:dyDescent="0.2">
      <c r="B32763" s="88"/>
      <c r="C32763" s="88"/>
      <c r="D32763" s="88"/>
      <c r="E32763" s="88"/>
      <c r="F32763" s="88"/>
      <c r="G32763" s="88"/>
      <c r="H32763" s="88"/>
      <c r="I32763" s="88"/>
      <c r="J32763" s="88"/>
      <c r="K32763" s="88"/>
    </row>
    <row r="32764" spans="2:11" hidden="1" x14ac:dyDescent="0.2">
      <c r="B32764" s="88"/>
      <c r="C32764" s="88"/>
      <c r="D32764" s="88"/>
      <c r="E32764" s="88"/>
      <c r="F32764" s="88"/>
      <c r="G32764" s="88"/>
      <c r="H32764" s="88"/>
      <c r="I32764" s="88"/>
      <c r="J32764" s="88"/>
      <c r="K32764" s="88"/>
    </row>
    <row r="32765" spans="2:11" hidden="1" x14ac:dyDescent="0.2">
      <c r="B32765" s="88"/>
      <c r="C32765" s="88"/>
      <c r="D32765" s="88"/>
      <c r="E32765" s="88"/>
      <c r="F32765" s="88"/>
      <c r="G32765" s="88"/>
      <c r="H32765" s="88"/>
      <c r="I32765" s="88"/>
      <c r="J32765" s="88"/>
      <c r="K32765" s="88"/>
    </row>
    <row r="32766" spans="2:11" hidden="1" x14ac:dyDescent="0.2">
      <c r="B32766" s="88"/>
      <c r="C32766" s="88"/>
      <c r="D32766" s="88"/>
      <c r="E32766" s="88"/>
      <c r="F32766" s="88"/>
      <c r="G32766" s="88"/>
      <c r="H32766" s="88"/>
      <c r="I32766" s="88"/>
      <c r="J32766" s="88"/>
      <c r="K32766" s="88"/>
    </row>
    <row r="32767" spans="2:11" hidden="1" x14ac:dyDescent="0.2">
      <c r="B32767" s="88"/>
      <c r="C32767" s="88"/>
      <c r="D32767" s="88"/>
      <c r="E32767" s="88"/>
      <c r="F32767" s="88"/>
      <c r="G32767" s="88"/>
      <c r="H32767" s="88"/>
      <c r="I32767" s="88"/>
      <c r="J32767" s="88"/>
      <c r="K32767" s="88"/>
    </row>
    <row r="32768" spans="2:11" hidden="1" x14ac:dyDescent="0.2">
      <c r="B32768" s="88"/>
      <c r="C32768" s="88"/>
      <c r="D32768" s="88"/>
      <c r="E32768" s="88"/>
      <c r="F32768" s="88"/>
      <c r="G32768" s="88"/>
      <c r="H32768" s="88"/>
      <c r="I32768" s="88"/>
      <c r="J32768" s="88"/>
      <c r="K32768" s="88"/>
    </row>
    <row r="32769" spans="2:11" hidden="1" x14ac:dyDescent="0.2">
      <c r="B32769" s="88"/>
      <c r="C32769" s="88"/>
      <c r="D32769" s="88"/>
      <c r="E32769" s="88"/>
      <c r="F32769" s="88"/>
      <c r="G32769" s="88"/>
      <c r="H32769" s="88"/>
      <c r="I32769" s="88"/>
      <c r="J32769" s="88"/>
      <c r="K32769" s="88"/>
    </row>
    <row r="32770" spans="2:11" hidden="1" x14ac:dyDescent="0.2">
      <c r="B32770" s="88"/>
      <c r="C32770" s="88"/>
      <c r="D32770" s="88"/>
      <c r="E32770" s="88"/>
      <c r="F32770" s="88"/>
      <c r="G32770" s="88"/>
      <c r="H32770" s="88"/>
      <c r="I32770" s="88"/>
      <c r="J32770" s="88"/>
      <c r="K32770" s="88"/>
    </row>
    <row r="32771" spans="2:11" hidden="1" x14ac:dyDescent="0.2">
      <c r="B32771" s="88"/>
      <c r="C32771" s="88"/>
      <c r="D32771" s="88"/>
      <c r="E32771" s="88"/>
      <c r="F32771" s="88"/>
      <c r="G32771" s="88"/>
      <c r="H32771" s="88"/>
      <c r="I32771" s="88"/>
      <c r="J32771" s="88"/>
      <c r="K32771" s="88"/>
    </row>
    <row r="32772" spans="2:11" hidden="1" x14ac:dyDescent="0.2">
      <c r="B32772" s="88"/>
      <c r="C32772" s="88"/>
      <c r="D32772" s="88"/>
      <c r="E32772" s="88"/>
      <c r="F32772" s="88"/>
      <c r="G32772" s="88"/>
      <c r="H32772" s="88"/>
      <c r="I32772" s="88"/>
      <c r="J32772" s="88"/>
      <c r="K32772" s="88"/>
    </row>
    <row r="32773" spans="2:11" hidden="1" x14ac:dyDescent="0.2">
      <c r="B32773" s="88"/>
      <c r="C32773" s="88"/>
      <c r="D32773" s="88"/>
      <c r="E32773" s="88"/>
      <c r="F32773" s="88"/>
      <c r="G32773" s="88"/>
      <c r="H32773" s="88"/>
      <c r="I32773" s="88"/>
      <c r="J32773" s="88"/>
      <c r="K32773" s="88"/>
    </row>
    <row r="32774" spans="2:11" hidden="1" x14ac:dyDescent="0.2">
      <c r="B32774" s="88"/>
      <c r="C32774" s="88"/>
      <c r="D32774" s="88"/>
      <c r="E32774" s="88"/>
      <c r="F32774" s="88"/>
      <c r="G32774" s="88"/>
      <c r="H32774" s="88"/>
      <c r="I32774" s="88"/>
      <c r="J32774" s="88"/>
      <c r="K32774" s="88"/>
    </row>
    <row r="32775" spans="2:11" hidden="1" x14ac:dyDescent="0.2">
      <c r="B32775" s="88"/>
      <c r="C32775" s="88"/>
      <c r="D32775" s="88"/>
      <c r="E32775" s="88"/>
      <c r="F32775" s="88"/>
      <c r="G32775" s="88"/>
      <c r="H32775" s="88"/>
      <c r="I32775" s="88"/>
      <c r="J32775" s="88"/>
      <c r="K32775" s="88"/>
    </row>
    <row r="32776" spans="2:11" hidden="1" x14ac:dyDescent="0.2">
      <c r="B32776" s="88"/>
      <c r="C32776" s="88"/>
      <c r="D32776" s="88"/>
      <c r="E32776" s="88"/>
      <c r="F32776" s="88"/>
      <c r="G32776" s="88"/>
      <c r="H32776" s="88"/>
      <c r="I32776" s="88"/>
      <c r="J32776" s="88"/>
      <c r="K32776" s="88"/>
    </row>
    <row r="32777" spans="2:11" hidden="1" x14ac:dyDescent="0.2">
      <c r="B32777" s="88"/>
      <c r="C32777" s="88"/>
      <c r="D32777" s="88"/>
      <c r="E32777" s="88"/>
      <c r="F32777" s="88"/>
      <c r="G32777" s="88"/>
      <c r="H32777" s="88"/>
      <c r="I32777" s="88"/>
      <c r="J32777" s="88"/>
      <c r="K32777" s="88"/>
    </row>
    <row r="32778" spans="2:11" hidden="1" x14ac:dyDescent="0.2">
      <c r="B32778" s="88"/>
      <c r="C32778" s="88"/>
      <c r="D32778" s="88"/>
      <c r="E32778" s="88"/>
      <c r="F32778" s="88"/>
      <c r="G32778" s="88"/>
      <c r="H32778" s="88"/>
      <c r="I32778" s="88"/>
      <c r="J32778" s="88"/>
      <c r="K32778" s="88"/>
    </row>
    <row r="32779" spans="2:11" hidden="1" x14ac:dyDescent="0.2">
      <c r="B32779" s="88"/>
      <c r="C32779" s="88"/>
      <c r="D32779" s="88"/>
      <c r="E32779" s="88"/>
      <c r="F32779" s="88"/>
      <c r="G32779" s="88"/>
      <c r="H32779" s="88"/>
      <c r="I32779" s="88"/>
      <c r="J32779" s="88"/>
      <c r="K32779" s="88"/>
    </row>
    <row r="32780" spans="2:11" hidden="1" x14ac:dyDescent="0.2">
      <c r="B32780" s="88"/>
      <c r="C32780" s="88"/>
      <c r="D32780" s="88"/>
      <c r="E32780" s="88"/>
      <c r="F32780" s="88"/>
      <c r="G32780" s="88"/>
      <c r="H32780" s="88"/>
      <c r="I32780" s="88"/>
      <c r="J32780" s="88"/>
      <c r="K32780" s="88"/>
    </row>
    <row r="32781" spans="2:11" hidden="1" x14ac:dyDescent="0.2">
      <c r="B32781" s="88"/>
      <c r="C32781" s="88"/>
      <c r="D32781" s="88"/>
      <c r="E32781" s="88"/>
      <c r="F32781" s="88"/>
      <c r="G32781" s="88"/>
      <c r="H32781" s="88"/>
      <c r="I32781" s="88"/>
      <c r="J32781" s="88"/>
      <c r="K32781" s="88"/>
    </row>
    <row r="32782" spans="2:11" hidden="1" x14ac:dyDescent="0.2">
      <c r="B32782" s="88"/>
      <c r="C32782" s="88"/>
      <c r="D32782" s="88"/>
      <c r="E32782" s="88"/>
      <c r="F32782" s="88"/>
      <c r="G32782" s="88"/>
      <c r="H32782" s="88"/>
      <c r="I32782" s="88"/>
      <c r="J32782" s="88"/>
      <c r="K32782" s="88"/>
    </row>
    <row r="32783" spans="2:11" hidden="1" x14ac:dyDescent="0.2">
      <c r="B32783" s="88"/>
      <c r="C32783" s="88"/>
      <c r="D32783" s="88"/>
      <c r="E32783" s="88"/>
      <c r="F32783" s="88"/>
      <c r="G32783" s="88"/>
      <c r="H32783" s="88"/>
      <c r="I32783" s="88"/>
      <c r="J32783" s="88"/>
      <c r="K32783" s="88"/>
    </row>
    <row r="32784" spans="2:11" hidden="1" x14ac:dyDescent="0.2">
      <c r="B32784" s="88"/>
      <c r="C32784" s="88"/>
      <c r="D32784" s="88"/>
      <c r="E32784" s="88"/>
      <c r="F32784" s="88"/>
      <c r="G32784" s="88"/>
      <c r="H32784" s="88"/>
      <c r="I32784" s="88"/>
      <c r="J32784" s="88"/>
      <c r="K32784" s="88"/>
    </row>
    <row r="32785" spans="2:11" hidden="1" x14ac:dyDescent="0.2">
      <c r="B32785" s="88"/>
      <c r="C32785" s="88"/>
      <c r="D32785" s="88"/>
      <c r="E32785" s="88"/>
      <c r="F32785" s="88"/>
      <c r="G32785" s="88"/>
      <c r="H32785" s="88"/>
      <c r="I32785" s="88"/>
      <c r="J32785" s="88"/>
      <c r="K32785" s="88"/>
    </row>
    <row r="32786" spans="2:11" hidden="1" x14ac:dyDescent="0.2">
      <c r="B32786" s="88"/>
      <c r="C32786" s="88"/>
      <c r="D32786" s="88"/>
      <c r="E32786" s="88"/>
      <c r="F32786" s="88"/>
      <c r="G32786" s="88"/>
      <c r="H32786" s="88"/>
      <c r="I32786" s="88"/>
      <c r="J32786" s="88"/>
      <c r="K32786" s="88"/>
    </row>
    <row r="32787" spans="2:11" hidden="1" x14ac:dyDescent="0.2">
      <c r="B32787" s="88"/>
      <c r="C32787" s="88"/>
      <c r="D32787" s="88"/>
      <c r="E32787" s="88"/>
      <c r="F32787" s="88"/>
      <c r="G32787" s="88"/>
      <c r="H32787" s="88"/>
      <c r="I32787" s="88"/>
      <c r="J32787" s="88"/>
      <c r="K32787" s="88"/>
    </row>
    <row r="32788" spans="2:11" hidden="1" x14ac:dyDescent="0.2">
      <c r="B32788" s="88"/>
      <c r="C32788" s="88"/>
      <c r="D32788" s="88"/>
      <c r="E32788" s="88"/>
      <c r="F32788" s="88"/>
      <c r="G32788" s="88"/>
      <c r="H32788" s="88"/>
      <c r="I32788" s="88"/>
      <c r="J32788" s="88"/>
      <c r="K32788" s="88"/>
    </row>
    <row r="32789" spans="2:11" hidden="1" x14ac:dyDescent="0.2">
      <c r="B32789" s="88"/>
      <c r="C32789" s="88"/>
      <c r="D32789" s="88"/>
      <c r="E32789" s="88"/>
      <c r="F32789" s="88"/>
      <c r="G32789" s="88"/>
      <c r="H32789" s="88"/>
      <c r="I32789" s="88"/>
      <c r="J32789" s="88"/>
      <c r="K32789" s="88"/>
    </row>
    <row r="32790" spans="2:11" hidden="1" x14ac:dyDescent="0.2">
      <c r="B32790" s="88"/>
      <c r="C32790" s="88"/>
      <c r="D32790" s="88"/>
      <c r="E32790" s="88"/>
      <c r="F32790" s="88"/>
      <c r="G32790" s="88"/>
      <c r="H32790" s="88"/>
      <c r="I32790" s="88"/>
      <c r="J32790" s="88"/>
      <c r="K32790" s="88"/>
    </row>
    <row r="32791" spans="2:11" hidden="1" x14ac:dyDescent="0.2">
      <c r="B32791" s="88"/>
      <c r="C32791" s="88"/>
      <c r="D32791" s="88"/>
      <c r="E32791" s="88"/>
      <c r="F32791" s="88"/>
      <c r="G32791" s="88"/>
      <c r="H32791" s="88"/>
      <c r="I32791" s="88"/>
      <c r="J32791" s="88"/>
      <c r="K32791" s="88"/>
    </row>
    <row r="32792" spans="2:11" hidden="1" x14ac:dyDescent="0.2">
      <c r="B32792" s="88"/>
      <c r="C32792" s="88"/>
      <c r="D32792" s="88"/>
      <c r="E32792" s="88"/>
      <c r="F32792" s="88"/>
      <c r="G32792" s="88"/>
      <c r="H32792" s="88"/>
      <c r="I32792" s="88"/>
      <c r="J32792" s="88"/>
      <c r="K32792" s="88"/>
    </row>
    <row r="32793" spans="2:11" hidden="1" x14ac:dyDescent="0.2">
      <c r="B32793" s="88"/>
      <c r="C32793" s="88"/>
      <c r="D32793" s="88"/>
      <c r="E32793" s="88"/>
      <c r="F32793" s="88"/>
      <c r="G32793" s="88"/>
      <c r="H32793" s="88"/>
      <c r="I32793" s="88"/>
      <c r="J32793" s="88"/>
      <c r="K32793" s="88"/>
    </row>
    <row r="32794" spans="2:11" hidden="1" x14ac:dyDescent="0.2">
      <c r="B32794" s="88"/>
      <c r="C32794" s="88"/>
      <c r="D32794" s="88"/>
      <c r="E32794" s="88"/>
      <c r="F32794" s="88"/>
      <c r="G32794" s="88"/>
      <c r="H32794" s="88"/>
      <c r="I32794" s="88"/>
      <c r="J32794" s="88"/>
      <c r="K32794" s="88"/>
    </row>
    <row r="32795" spans="2:11" hidden="1" x14ac:dyDescent="0.2">
      <c r="B32795" s="88"/>
      <c r="C32795" s="88"/>
      <c r="D32795" s="88"/>
      <c r="E32795" s="88"/>
      <c r="F32795" s="88"/>
      <c r="G32795" s="88"/>
      <c r="H32795" s="88"/>
      <c r="I32795" s="88"/>
      <c r="J32795" s="88"/>
      <c r="K32795" s="88"/>
    </row>
    <row r="32796" spans="2:11" hidden="1" x14ac:dyDescent="0.2">
      <c r="B32796" s="88"/>
      <c r="C32796" s="88"/>
      <c r="D32796" s="88"/>
      <c r="E32796" s="88"/>
      <c r="F32796" s="88"/>
      <c r="G32796" s="88"/>
      <c r="H32796" s="88"/>
      <c r="I32796" s="88"/>
      <c r="J32796" s="88"/>
      <c r="K32796" s="88"/>
    </row>
    <row r="32797" spans="2:11" hidden="1" x14ac:dyDescent="0.2">
      <c r="B32797" s="88"/>
      <c r="C32797" s="88"/>
      <c r="D32797" s="88"/>
      <c r="E32797" s="88"/>
      <c r="F32797" s="88"/>
      <c r="G32797" s="88"/>
      <c r="H32797" s="88"/>
      <c r="I32797" s="88"/>
      <c r="J32797" s="88"/>
      <c r="K32797" s="88"/>
    </row>
    <row r="32798" spans="2:11" hidden="1" x14ac:dyDescent="0.2">
      <c r="B32798" s="88"/>
      <c r="C32798" s="88"/>
      <c r="D32798" s="88"/>
      <c r="E32798" s="88"/>
      <c r="F32798" s="88"/>
      <c r="G32798" s="88"/>
      <c r="H32798" s="88"/>
      <c r="I32798" s="88"/>
      <c r="J32798" s="88"/>
      <c r="K32798" s="88"/>
    </row>
    <row r="32799" spans="2:11" hidden="1" x14ac:dyDescent="0.2">
      <c r="B32799" s="88"/>
      <c r="C32799" s="88"/>
      <c r="D32799" s="88"/>
      <c r="E32799" s="88"/>
      <c r="F32799" s="88"/>
      <c r="G32799" s="88"/>
      <c r="H32799" s="88"/>
      <c r="I32799" s="88"/>
      <c r="J32799" s="88"/>
      <c r="K32799" s="88"/>
    </row>
    <row r="32800" spans="2:11" hidden="1" x14ac:dyDescent="0.2">
      <c r="B32800" s="88"/>
      <c r="C32800" s="88"/>
      <c r="D32800" s="88"/>
      <c r="E32800" s="88"/>
      <c r="F32800" s="88"/>
      <c r="G32800" s="88"/>
      <c r="H32800" s="88"/>
      <c r="I32800" s="88"/>
      <c r="J32800" s="88"/>
      <c r="K32800" s="88"/>
    </row>
    <row r="32801" spans="2:11" hidden="1" x14ac:dyDescent="0.2">
      <c r="B32801" s="88"/>
      <c r="C32801" s="88"/>
      <c r="D32801" s="88"/>
      <c r="E32801" s="88"/>
      <c r="F32801" s="88"/>
      <c r="G32801" s="88"/>
      <c r="H32801" s="88"/>
      <c r="I32801" s="88"/>
      <c r="J32801" s="88"/>
      <c r="K32801" s="88"/>
    </row>
    <row r="32802" spans="2:11" hidden="1" x14ac:dyDescent="0.2">
      <c r="B32802" s="88"/>
      <c r="C32802" s="88"/>
      <c r="D32802" s="88"/>
      <c r="E32802" s="88"/>
      <c r="F32802" s="88"/>
      <c r="G32802" s="88"/>
      <c r="H32802" s="88"/>
      <c r="I32802" s="88"/>
      <c r="J32802" s="88"/>
      <c r="K32802" s="88"/>
    </row>
    <row r="32803" spans="2:11" hidden="1" x14ac:dyDescent="0.2">
      <c r="B32803" s="88"/>
      <c r="C32803" s="88"/>
      <c r="D32803" s="88"/>
      <c r="E32803" s="88"/>
      <c r="F32803" s="88"/>
      <c r="G32803" s="88"/>
      <c r="H32803" s="88"/>
      <c r="I32803" s="88"/>
      <c r="J32803" s="88"/>
      <c r="K32803" s="88"/>
    </row>
    <row r="32804" spans="2:11" hidden="1" x14ac:dyDescent="0.2">
      <c r="B32804" s="88"/>
      <c r="C32804" s="88"/>
      <c r="D32804" s="88"/>
      <c r="E32804" s="88"/>
      <c r="F32804" s="88"/>
      <c r="G32804" s="88"/>
      <c r="H32804" s="88"/>
      <c r="I32804" s="88"/>
      <c r="J32804" s="88"/>
      <c r="K32804" s="88"/>
    </row>
    <row r="32805" spans="2:11" hidden="1" x14ac:dyDescent="0.2">
      <c r="B32805" s="88"/>
      <c r="C32805" s="88"/>
      <c r="D32805" s="88"/>
      <c r="E32805" s="88"/>
      <c r="F32805" s="88"/>
      <c r="G32805" s="88"/>
      <c r="H32805" s="88"/>
      <c r="I32805" s="88"/>
      <c r="J32805" s="88"/>
      <c r="K32805" s="88"/>
    </row>
    <row r="32806" spans="2:11" hidden="1" x14ac:dyDescent="0.2">
      <c r="B32806" s="88"/>
      <c r="C32806" s="88"/>
      <c r="D32806" s="88"/>
      <c r="E32806" s="88"/>
      <c r="F32806" s="88"/>
      <c r="G32806" s="88"/>
      <c r="H32806" s="88"/>
      <c r="I32806" s="88"/>
      <c r="J32806" s="88"/>
      <c r="K32806" s="88"/>
    </row>
    <row r="32807" spans="2:11" hidden="1" x14ac:dyDescent="0.2">
      <c r="B32807" s="88"/>
      <c r="C32807" s="88"/>
      <c r="D32807" s="88"/>
      <c r="E32807" s="88"/>
      <c r="F32807" s="88"/>
      <c r="G32807" s="88"/>
      <c r="H32807" s="88"/>
      <c r="I32807" s="88"/>
      <c r="J32807" s="88"/>
      <c r="K32807" s="88"/>
    </row>
    <row r="32808" spans="2:11" hidden="1" x14ac:dyDescent="0.2">
      <c r="B32808" s="88"/>
      <c r="C32808" s="88"/>
      <c r="D32808" s="88"/>
      <c r="E32808" s="88"/>
      <c r="F32808" s="88"/>
      <c r="G32808" s="88"/>
      <c r="H32808" s="88"/>
      <c r="I32808" s="88"/>
      <c r="J32808" s="88"/>
      <c r="K32808" s="88"/>
    </row>
    <row r="32809" spans="2:11" hidden="1" x14ac:dyDescent="0.2">
      <c r="B32809" s="88"/>
      <c r="C32809" s="88"/>
      <c r="D32809" s="88"/>
      <c r="E32809" s="88"/>
      <c r="F32809" s="88"/>
      <c r="G32809" s="88"/>
      <c r="H32809" s="88"/>
      <c r="I32809" s="88"/>
      <c r="J32809" s="88"/>
      <c r="K32809" s="88"/>
    </row>
    <row r="32810" spans="2:11" hidden="1" x14ac:dyDescent="0.2">
      <c r="B32810" s="88"/>
      <c r="C32810" s="88"/>
      <c r="D32810" s="88"/>
      <c r="E32810" s="88"/>
      <c r="F32810" s="88"/>
      <c r="G32810" s="88"/>
      <c r="H32810" s="88"/>
      <c r="I32810" s="88"/>
      <c r="J32810" s="88"/>
      <c r="K32810" s="88"/>
    </row>
    <row r="32811" spans="2:11" hidden="1" x14ac:dyDescent="0.2">
      <c r="B32811" s="88"/>
      <c r="C32811" s="88"/>
      <c r="D32811" s="88"/>
      <c r="E32811" s="88"/>
      <c r="F32811" s="88"/>
      <c r="G32811" s="88"/>
      <c r="H32811" s="88"/>
      <c r="I32811" s="88"/>
      <c r="J32811" s="88"/>
      <c r="K32811" s="88"/>
    </row>
    <row r="32812" spans="2:11" hidden="1" x14ac:dyDescent="0.2">
      <c r="B32812" s="88"/>
      <c r="C32812" s="88"/>
      <c r="D32812" s="88"/>
      <c r="E32812" s="88"/>
      <c r="F32812" s="88"/>
      <c r="G32812" s="88"/>
      <c r="H32812" s="88"/>
      <c r="I32812" s="88"/>
      <c r="J32812" s="88"/>
      <c r="K32812" s="88"/>
    </row>
    <row r="32813" spans="2:11" hidden="1" x14ac:dyDescent="0.2">
      <c r="B32813" s="88"/>
      <c r="C32813" s="88"/>
      <c r="D32813" s="88"/>
      <c r="E32813" s="88"/>
      <c r="F32813" s="88"/>
      <c r="G32813" s="88"/>
      <c r="H32813" s="88"/>
      <c r="I32813" s="88"/>
      <c r="J32813" s="88"/>
      <c r="K32813" s="88"/>
    </row>
    <row r="32814" spans="2:11" hidden="1" x14ac:dyDescent="0.2">
      <c r="B32814" s="88"/>
      <c r="C32814" s="88"/>
      <c r="D32814" s="88"/>
      <c r="E32814" s="88"/>
      <c r="F32814" s="88"/>
      <c r="G32814" s="88"/>
      <c r="H32814" s="88"/>
      <c r="I32814" s="88"/>
      <c r="J32814" s="88"/>
      <c r="K32814" s="88"/>
    </row>
    <row r="32815" spans="2:11" hidden="1" x14ac:dyDescent="0.2">
      <c r="B32815" s="88"/>
      <c r="C32815" s="88"/>
      <c r="D32815" s="88"/>
      <c r="E32815" s="88"/>
      <c r="F32815" s="88"/>
      <c r="G32815" s="88"/>
      <c r="H32815" s="88"/>
      <c r="I32815" s="88"/>
      <c r="J32815" s="88"/>
      <c r="K32815" s="88"/>
    </row>
    <row r="32816" spans="2:11" hidden="1" x14ac:dyDescent="0.2">
      <c r="B32816" s="88"/>
      <c r="C32816" s="88"/>
      <c r="D32816" s="88"/>
      <c r="E32816" s="88"/>
      <c r="F32816" s="88"/>
      <c r="G32816" s="88"/>
      <c r="H32816" s="88"/>
      <c r="I32816" s="88"/>
      <c r="J32816" s="88"/>
      <c r="K32816" s="88"/>
    </row>
    <row r="32817" spans="2:11" hidden="1" x14ac:dyDescent="0.2">
      <c r="B32817" s="88"/>
      <c r="C32817" s="88"/>
      <c r="D32817" s="88"/>
      <c r="E32817" s="88"/>
      <c r="F32817" s="88"/>
      <c r="G32817" s="88"/>
      <c r="H32817" s="88"/>
      <c r="I32817" s="88"/>
      <c r="J32817" s="88"/>
      <c r="K32817" s="88"/>
    </row>
    <row r="32818" spans="2:11" hidden="1" x14ac:dyDescent="0.2">
      <c r="B32818" s="88"/>
      <c r="C32818" s="88"/>
      <c r="D32818" s="88"/>
      <c r="E32818" s="88"/>
      <c r="F32818" s="88"/>
      <c r="G32818" s="88"/>
      <c r="H32818" s="88"/>
      <c r="I32818" s="88"/>
      <c r="J32818" s="88"/>
      <c r="K32818" s="88"/>
    </row>
    <row r="32819" spans="2:11" hidden="1" x14ac:dyDescent="0.2">
      <c r="B32819" s="88"/>
      <c r="C32819" s="88"/>
      <c r="D32819" s="88"/>
      <c r="E32819" s="88"/>
      <c r="F32819" s="88"/>
      <c r="G32819" s="88"/>
      <c r="H32819" s="88"/>
      <c r="I32819" s="88"/>
      <c r="J32819" s="88"/>
      <c r="K32819" s="88"/>
    </row>
    <row r="32820" spans="2:11" hidden="1" x14ac:dyDescent="0.2">
      <c r="B32820" s="88"/>
      <c r="C32820" s="88"/>
      <c r="D32820" s="88"/>
      <c r="E32820" s="88"/>
      <c r="F32820" s="88"/>
      <c r="G32820" s="88"/>
      <c r="H32820" s="88"/>
      <c r="I32820" s="88"/>
      <c r="J32820" s="88"/>
      <c r="K32820" s="88"/>
    </row>
    <row r="32821" spans="2:11" hidden="1" x14ac:dyDescent="0.2">
      <c r="B32821" s="88"/>
      <c r="C32821" s="88"/>
      <c r="D32821" s="88"/>
      <c r="E32821" s="88"/>
      <c r="F32821" s="88"/>
      <c r="G32821" s="88"/>
      <c r="H32821" s="88"/>
      <c r="I32821" s="88"/>
      <c r="J32821" s="88"/>
      <c r="K32821" s="88"/>
    </row>
    <row r="32822" spans="2:11" hidden="1" x14ac:dyDescent="0.2">
      <c r="B32822" s="88"/>
      <c r="C32822" s="88"/>
      <c r="D32822" s="88"/>
      <c r="E32822" s="88"/>
      <c r="F32822" s="88"/>
      <c r="G32822" s="88"/>
      <c r="H32822" s="88"/>
      <c r="I32822" s="88"/>
      <c r="J32822" s="88"/>
      <c r="K32822" s="88"/>
    </row>
    <row r="32823" spans="2:11" hidden="1" x14ac:dyDescent="0.2">
      <c r="B32823" s="88"/>
      <c r="C32823" s="88"/>
      <c r="D32823" s="88"/>
      <c r="E32823" s="88"/>
      <c r="F32823" s="88"/>
      <c r="G32823" s="88"/>
      <c r="H32823" s="88"/>
      <c r="I32823" s="88"/>
      <c r="J32823" s="88"/>
      <c r="K32823" s="88"/>
    </row>
    <row r="32824" spans="2:11" hidden="1" x14ac:dyDescent="0.2">
      <c r="B32824" s="88"/>
      <c r="C32824" s="88"/>
      <c r="D32824" s="88"/>
      <c r="E32824" s="88"/>
      <c r="F32824" s="88"/>
      <c r="G32824" s="88"/>
      <c r="H32824" s="88"/>
      <c r="I32824" s="88"/>
      <c r="J32824" s="88"/>
      <c r="K32824" s="88"/>
    </row>
    <row r="32825" spans="2:11" hidden="1" x14ac:dyDescent="0.2">
      <c r="B32825" s="88"/>
      <c r="C32825" s="88"/>
      <c r="D32825" s="88"/>
      <c r="E32825" s="88"/>
      <c r="F32825" s="88"/>
      <c r="G32825" s="88"/>
      <c r="H32825" s="88"/>
      <c r="I32825" s="88"/>
      <c r="J32825" s="88"/>
      <c r="K32825" s="88"/>
    </row>
    <row r="32826" spans="2:11" hidden="1" x14ac:dyDescent="0.2">
      <c r="B32826" s="88"/>
      <c r="C32826" s="88"/>
      <c r="D32826" s="88"/>
      <c r="E32826" s="88"/>
      <c r="F32826" s="88"/>
      <c r="G32826" s="88"/>
      <c r="H32826" s="88"/>
      <c r="I32826" s="88"/>
      <c r="J32826" s="88"/>
      <c r="K32826" s="88"/>
    </row>
    <row r="32827" spans="2:11" hidden="1" x14ac:dyDescent="0.2">
      <c r="B32827" s="88"/>
      <c r="C32827" s="88"/>
      <c r="D32827" s="88"/>
      <c r="E32827" s="88"/>
      <c r="F32827" s="88"/>
      <c r="G32827" s="88"/>
      <c r="H32827" s="88"/>
      <c r="I32827" s="88"/>
      <c r="J32827" s="88"/>
      <c r="K32827" s="88"/>
    </row>
    <row r="32828" spans="2:11" hidden="1" x14ac:dyDescent="0.2">
      <c r="B32828" s="88"/>
      <c r="C32828" s="88"/>
      <c r="D32828" s="88"/>
      <c r="E32828" s="88"/>
      <c r="F32828" s="88"/>
      <c r="G32828" s="88"/>
      <c r="H32828" s="88"/>
      <c r="I32828" s="88"/>
      <c r="J32828" s="88"/>
      <c r="K32828" s="88"/>
    </row>
    <row r="32829" spans="2:11" hidden="1" x14ac:dyDescent="0.2">
      <c r="B32829" s="88"/>
      <c r="C32829" s="88"/>
      <c r="D32829" s="88"/>
      <c r="E32829" s="88"/>
      <c r="F32829" s="88"/>
      <c r="G32829" s="88"/>
      <c r="H32829" s="88"/>
      <c r="I32829" s="88"/>
      <c r="J32829" s="88"/>
      <c r="K32829" s="88"/>
    </row>
    <row r="32830" spans="2:11" hidden="1" x14ac:dyDescent="0.2">
      <c r="B32830" s="88"/>
      <c r="C32830" s="88"/>
      <c r="D32830" s="88"/>
      <c r="E32830" s="88"/>
      <c r="F32830" s="88"/>
      <c r="G32830" s="88"/>
      <c r="H32830" s="88"/>
      <c r="I32830" s="88"/>
      <c r="J32830" s="88"/>
      <c r="K32830" s="88"/>
    </row>
    <row r="32831" spans="2:11" hidden="1" x14ac:dyDescent="0.2">
      <c r="B32831" s="88"/>
      <c r="C32831" s="88"/>
      <c r="D32831" s="88"/>
      <c r="E32831" s="88"/>
      <c r="F32831" s="88"/>
      <c r="G32831" s="88"/>
      <c r="H32831" s="88"/>
      <c r="I32831" s="88"/>
      <c r="J32831" s="88"/>
      <c r="K32831" s="88"/>
    </row>
    <row r="32832" spans="2:11" hidden="1" x14ac:dyDescent="0.2">
      <c r="B32832" s="88"/>
      <c r="C32832" s="88"/>
      <c r="D32832" s="88"/>
      <c r="E32832" s="88"/>
      <c r="F32832" s="88"/>
      <c r="G32832" s="88"/>
      <c r="H32832" s="88"/>
      <c r="I32832" s="88"/>
      <c r="J32832" s="88"/>
      <c r="K32832" s="88"/>
    </row>
    <row r="32833" spans="2:11" hidden="1" x14ac:dyDescent="0.2">
      <c r="B32833" s="88"/>
      <c r="C32833" s="88"/>
      <c r="D32833" s="88"/>
      <c r="E32833" s="88"/>
      <c r="F32833" s="88"/>
      <c r="G32833" s="88"/>
      <c r="H32833" s="88"/>
      <c r="I32833" s="88"/>
      <c r="J32833" s="88"/>
      <c r="K32833" s="88"/>
    </row>
    <row r="32834" spans="2:11" hidden="1" x14ac:dyDescent="0.2">
      <c r="B32834" s="88"/>
      <c r="C32834" s="88"/>
      <c r="D32834" s="88"/>
      <c r="E32834" s="88"/>
      <c r="F32834" s="88"/>
      <c r="G32834" s="88"/>
      <c r="H32834" s="88"/>
      <c r="I32834" s="88"/>
      <c r="J32834" s="88"/>
      <c r="K32834" s="88"/>
    </row>
    <row r="32835" spans="2:11" hidden="1" x14ac:dyDescent="0.2">
      <c r="B32835" s="88"/>
      <c r="C32835" s="88"/>
      <c r="D32835" s="88"/>
      <c r="E32835" s="88"/>
      <c r="F32835" s="88"/>
      <c r="G32835" s="88"/>
      <c r="H32835" s="88"/>
      <c r="I32835" s="88"/>
      <c r="J32835" s="88"/>
      <c r="K32835" s="88"/>
    </row>
    <row r="32836" spans="2:11" hidden="1" x14ac:dyDescent="0.2">
      <c r="B32836" s="88"/>
      <c r="C32836" s="88"/>
      <c r="D32836" s="88"/>
      <c r="E32836" s="88"/>
      <c r="F32836" s="88"/>
      <c r="G32836" s="88"/>
      <c r="H32836" s="88"/>
      <c r="I32836" s="88"/>
      <c r="J32836" s="88"/>
      <c r="K32836" s="88"/>
    </row>
    <row r="32837" spans="2:11" hidden="1" x14ac:dyDescent="0.2">
      <c r="B32837" s="88"/>
      <c r="C32837" s="88"/>
      <c r="D32837" s="88"/>
      <c r="E32837" s="88"/>
      <c r="F32837" s="88"/>
      <c r="G32837" s="88"/>
      <c r="H32837" s="88"/>
      <c r="I32837" s="88"/>
      <c r="J32837" s="88"/>
      <c r="K32837" s="88"/>
    </row>
    <row r="32838" spans="2:11" hidden="1" x14ac:dyDescent="0.2">
      <c r="B32838" s="88"/>
      <c r="C32838" s="88"/>
      <c r="D32838" s="88"/>
      <c r="E32838" s="88"/>
      <c r="F32838" s="88"/>
      <c r="G32838" s="88"/>
      <c r="H32838" s="88"/>
      <c r="I32838" s="88"/>
      <c r="J32838" s="88"/>
      <c r="K32838" s="88"/>
    </row>
    <row r="32839" spans="2:11" hidden="1" x14ac:dyDescent="0.2">
      <c r="B32839" s="88"/>
      <c r="C32839" s="88"/>
      <c r="D32839" s="88"/>
      <c r="E32839" s="88"/>
      <c r="F32839" s="88"/>
      <c r="G32839" s="88"/>
      <c r="H32839" s="88"/>
      <c r="I32839" s="88"/>
      <c r="J32839" s="88"/>
      <c r="K32839" s="88"/>
    </row>
    <row r="32840" spans="2:11" hidden="1" x14ac:dyDescent="0.2">
      <c r="B32840" s="88"/>
      <c r="C32840" s="88"/>
      <c r="D32840" s="88"/>
      <c r="E32840" s="88"/>
      <c r="F32840" s="88"/>
      <c r="G32840" s="88"/>
      <c r="H32840" s="88"/>
      <c r="I32840" s="88"/>
      <c r="J32840" s="88"/>
      <c r="K32840" s="88"/>
    </row>
    <row r="32841" spans="2:11" hidden="1" x14ac:dyDescent="0.2">
      <c r="B32841" s="88"/>
      <c r="C32841" s="88"/>
      <c r="D32841" s="88"/>
      <c r="E32841" s="88"/>
      <c r="F32841" s="88"/>
      <c r="G32841" s="88"/>
      <c r="H32841" s="88"/>
      <c r="I32841" s="88"/>
      <c r="J32841" s="88"/>
      <c r="K32841" s="88"/>
    </row>
    <row r="32842" spans="2:11" hidden="1" x14ac:dyDescent="0.2">
      <c r="B32842" s="88"/>
      <c r="C32842" s="88"/>
      <c r="D32842" s="88"/>
      <c r="E32842" s="88"/>
      <c r="F32842" s="88"/>
      <c r="G32842" s="88"/>
      <c r="H32842" s="88"/>
      <c r="I32842" s="88"/>
      <c r="J32842" s="88"/>
      <c r="K32842" s="88"/>
    </row>
    <row r="32843" spans="2:11" hidden="1" x14ac:dyDescent="0.2">
      <c r="B32843" s="88"/>
      <c r="C32843" s="88"/>
      <c r="D32843" s="88"/>
      <c r="E32843" s="88"/>
      <c r="F32843" s="88"/>
      <c r="G32843" s="88"/>
      <c r="H32843" s="88"/>
      <c r="I32843" s="88"/>
      <c r="J32843" s="88"/>
      <c r="K32843" s="88"/>
    </row>
    <row r="32844" spans="2:11" hidden="1" x14ac:dyDescent="0.2">
      <c r="B32844" s="88"/>
      <c r="C32844" s="88"/>
      <c r="D32844" s="88"/>
      <c r="E32844" s="88"/>
      <c r="F32844" s="88"/>
      <c r="G32844" s="88"/>
      <c r="H32844" s="88"/>
      <c r="I32844" s="88"/>
      <c r="J32844" s="88"/>
      <c r="K32844" s="88"/>
    </row>
    <row r="32845" spans="2:11" hidden="1" x14ac:dyDescent="0.2">
      <c r="B32845" s="88"/>
      <c r="C32845" s="88"/>
      <c r="D32845" s="88"/>
      <c r="E32845" s="88"/>
      <c r="F32845" s="88"/>
      <c r="G32845" s="88"/>
      <c r="H32845" s="88"/>
      <c r="I32845" s="88"/>
      <c r="J32845" s="88"/>
      <c r="K32845" s="88"/>
    </row>
    <row r="32846" spans="2:11" hidden="1" x14ac:dyDescent="0.2">
      <c r="B32846" s="88"/>
      <c r="C32846" s="88"/>
      <c r="D32846" s="88"/>
      <c r="E32846" s="88"/>
      <c r="F32846" s="88"/>
      <c r="G32846" s="88"/>
      <c r="H32846" s="88"/>
      <c r="I32846" s="88"/>
      <c r="J32846" s="88"/>
      <c r="K32846" s="88"/>
    </row>
    <row r="32847" spans="2:11" hidden="1" x14ac:dyDescent="0.2">
      <c r="B32847" s="88"/>
      <c r="C32847" s="88"/>
      <c r="D32847" s="88"/>
      <c r="E32847" s="88"/>
      <c r="F32847" s="88"/>
      <c r="G32847" s="88"/>
      <c r="H32847" s="88"/>
      <c r="I32847" s="88"/>
      <c r="J32847" s="88"/>
      <c r="K32847" s="88"/>
    </row>
    <row r="32848" spans="2:11" hidden="1" x14ac:dyDescent="0.2">
      <c r="B32848" s="88"/>
      <c r="C32848" s="88"/>
      <c r="D32848" s="88"/>
      <c r="E32848" s="88"/>
      <c r="F32848" s="88"/>
      <c r="G32848" s="88"/>
      <c r="H32848" s="88"/>
      <c r="I32848" s="88"/>
      <c r="J32848" s="88"/>
      <c r="K32848" s="88"/>
    </row>
    <row r="32849" spans="2:11" hidden="1" x14ac:dyDescent="0.2">
      <c r="B32849" s="88"/>
      <c r="C32849" s="88"/>
      <c r="D32849" s="88"/>
      <c r="E32849" s="88"/>
      <c r="F32849" s="88"/>
      <c r="G32849" s="88"/>
      <c r="H32849" s="88"/>
      <c r="I32849" s="88"/>
      <c r="J32849" s="88"/>
      <c r="K32849" s="88"/>
    </row>
    <row r="32850" spans="2:11" hidden="1" x14ac:dyDescent="0.2">
      <c r="B32850" s="88"/>
      <c r="C32850" s="88"/>
      <c r="D32850" s="88"/>
      <c r="E32850" s="88"/>
      <c r="F32850" s="88"/>
      <c r="G32850" s="88"/>
      <c r="H32850" s="88"/>
      <c r="I32850" s="88"/>
      <c r="J32850" s="88"/>
      <c r="K32850" s="88"/>
    </row>
    <row r="32851" spans="2:11" hidden="1" x14ac:dyDescent="0.2">
      <c r="B32851" s="88"/>
      <c r="C32851" s="88"/>
      <c r="D32851" s="88"/>
      <c r="E32851" s="88"/>
      <c r="F32851" s="88"/>
      <c r="G32851" s="88"/>
      <c r="H32851" s="88"/>
      <c r="I32851" s="88"/>
      <c r="J32851" s="88"/>
      <c r="K32851" s="88"/>
    </row>
    <row r="32852" spans="2:11" hidden="1" x14ac:dyDescent="0.2">
      <c r="B32852" s="88"/>
      <c r="C32852" s="88"/>
      <c r="D32852" s="88"/>
      <c r="E32852" s="88"/>
      <c r="F32852" s="88"/>
      <c r="G32852" s="88"/>
      <c r="H32852" s="88"/>
      <c r="I32852" s="88"/>
      <c r="J32852" s="88"/>
      <c r="K32852" s="88"/>
    </row>
    <row r="32853" spans="2:11" hidden="1" x14ac:dyDescent="0.2">
      <c r="B32853" s="88"/>
      <c r="C32853" s="88"/>
      <c r="D32853" s="88"/>
      <c r="E32853" s="88"/>
      <c r="F32853" s="88"/>
      <c r="G32853" s="88"/>
      <c r="H32853" s="88"/>
      <c r="I32853" s="88"/>
      <c r="J32853" s="88"/>
      <c r="K32853" s="88"/>
    </row>
    <row r="32854" spans="2:11" hidden="1" x14ac:dyDescent="0.2">
      <c r="B32854" s="88"/>
      <c r="C32854" s="88"/>
      <c r="D32854" s="88"/>
      <c r="E32854" s="88"/>
      <c r="F32854" s="88"/>
      <c r="G32854" s="88"/>
      <c r="H32854" s="88"/>
      <c r="I32854" s="88"/>
      <c r="J32854" s="88"/>
      <c r="K32854" s="88"/>
    </row>
    <row r="32855" spans="2:11" hidden="1" x14ac:dyDescent="0.2">
      <c r="B32855" s="88"/>
      <c r="C32855" s="88"/>
      <c r="D32855" s="88"/>
      <c r="E32855" s="88"/>
      <c r="F32855" s="88"/>
      <c r="G32855" s="88"/>
      <c r="H32855" s="88"/>
      <c r="I32855" s="88"/>
      <c r="J32855" s="88"/>
      <c r="K32855" s="88"/>
    </row>
    <row r="32856" spans="2:11" hidden="1" x14ac:dyDescent="0.2">
      <c r="B32856" s="88"/>
      <c r="C32856" s="88"/>
      <c r="D32856" s="88"/>
      <c r="E32856" s="88"/>
      <c r="F32856" s="88"/>
      <c r="G32856" s="88"/>
      <c r="H32856" s="88"/>
      <c r="I32856" s="88"/>
      <c r="J32856" s="88"/>
      <c r="K32856" s="88"/>
    </row>
    <row r="32857" spans="2:11" hidden="1" x14ac:dyDescent="0.2">
      <c r="B32857" s="88"/>
      <c r="C32857" s="88"/>
      <c r="D32857" s="88"/>
      <c r="E32857" s="88"/>
      <c r="F32857" s="88"/>
      <c r="G32857" s="88"/>
      <c r="H32857" s="88"/>
      <c r="I32857" s="88"/>
      <c r="J32857" s="88"/>
      <c r="K32857" s="88"/>
    </row>
    <row r="32858" spans="2:11" hidden="1" x14ac:dyDescent="0.2">
      <c r="B32858" s="88"/>
      <c r="C32858" s="88"/>
      <c r="D32858" s="88"/>
      <c r="E32858" s="88"/>
      <c r="F32858" s="88"/>
      <c r="G32858" s="88"/>
      <c r="H32858" s="88"/>
      <c r="I32858" s="88"/>
      <c r="J32858" s="88"/>
      <c r="K32858" s="88"/>
    </row>
    <row r="32859" spans="2:11" hidden="1" x14ac:dyDescent="0.2">
      <c r="B32859" s="88"/>
      <c r="C32859" s="88"/>
      <c r="D32859" s="88"/>
      <c r="E32859" s="88"/>
      <c r="F32859" s="88"/>
      <c r="G32859" s="88"/>
      <c r="H32859" s="88"/>
      <c r="I32859" s="88"/>
      <c r="J32859" s="88"/>
      <c r="K32859" s="88"/>
    </row>
    <row r="32860" spans="2:11" hidden="1" x14ac:dyDescent="0.2">
      <c r="B32860" s="88"/>
      <c r="C32860" s="88"/>
      <c r="D32860" s="88"/>
      <c r="E32860" s="88"/>
      <c r="F32860" s="88"/>
      <c r="G32860" s="88"/>
      <c r="H32860" s="88"/>
      <c r="I32860" s="88"/>
      <c r="J32860" s="88"/>
      <c r="K32860" s="88"/>
    </row>
    <row r="32861" spans="2:11" hidden="1" x14ac:dyDescent="0.2">
      <c r="B32861" s="88"/>
      <c r="C32861" s="88"/>
      <c r="D32861" s="88"/>
      <c r="E32861" s="88"/>
      <c r="F32861" s="88"/>
      <c r="G32861" s="88"/>
      <c r="H32861" s="88"/>
      <c r="I32861" s="88"/>
      <c r="J32861" s="88"/>
      <c r="K32861" s="88"/>
    </row>
    <row r="32862" spans="2:11" hidden="1" x14ac:dyDescent="0.2">
      <c r="B32862" s="88"/>
      <c r="C32862" s="88"/>
      <c r="D32862" s="88"/>
      <c r="E32862" s="88"/>
      <c r="F32862" s="88"/>
      <c r="G32862" s="88"/>
      <c r="H32862" s="88"/>
      <c r="I32862" s="88"/>
      <c r="J32862" s="88"/>
      <c r="K32862" s="88"/>
    </row>
    <row r="32863" spans="2:11" hidden="1" x14ac:dyDescent="0.2">
      <c r="B32863" s="88"/>
      <c r="C32863" s="88"/>
      <c r="D32863" s="88"/>
      <c r="E32863" s="88"/>
      <c r="F32863" s="88"/>
      <c r="G32863" s="88"/>
      <c r="H32863" s="88"/>
      <c r="I32863" s="88"/>
      <c r="J32863" s="88"/>
      <c r="K32863" s="88"/>
    </row>
    <row r="32864" spans="2:11" hidden="1" x14ac:dyDescent="0.2">
      <c r="B32864" s="88"/>
      <c r="C32864" s="88"/>
      <c r="D32864" s="88"/>
      <c r="E32864" s="88"/>
      <c r="F32864" s="88"/>
      <c r="G32864" s="88"/>
      <c r="H32864" s="88"/>
      <c r="I32864" s="88"/>
      <c r="J32864" s="88"/>
      <c r="K32864" s="88"/>
    </row>
    <row r="32865" spans="2:11" hidden="1" x14ac:dyDescent="0.2">
      <c r="B32865" s="88"/>
      <c r="C32865" s="88"/>
      <c r="D32865" s="88"/>
      <c r="E32865" s="88"/>
      <c r="F32865" s="88"/>
      <c r="G32865" s="88"/>
      <c r="H32865" s="88"/>
      <c r="I32865" s="88"/>
      <c r="J32865" s="88"/>
      <c r="K32865" s="88"/>
    </row>
    <row r="32866" spans="2:11" hidden="1" x14ac:dyDescent="0.2">
      <c r="B32866" s="88"/>
      <c r="C32866" s="88"/>
      <c r="D32866" s="88"/>
      <c r="E32866" s="88"/>
      <c r="F32866" s="88"/>
      <c r="G32866" s="88"/>
      <c r="H32866" s="88"/>
      <c r="I32866" s="88"/>
      <c r="J32866" s="88"/>
      <c r="K32866" s="88"/>
    </row>
    <row r="32867" spans="2:11" hidden="1" x14ac:dyDescent="0.2">
      <c r="B32867" s="88"/>
      <c r="C32867" s="88"/>
      <c r="D32867" s="88"/>
      <c r="E32867" s="88"/>
      <c r="F32867" s="88"/>
      <c r="G32867" s="88"/>
      <c r="H32867" s="88"/>
      <c r="I32867" s="88"/>
      <c r="J32867" s="88"/>
      <c r="K32867" s="88"/>
    </row>
    <row r="32868" spans="2:11" hidden="1" x14ac:dyDescent="0.2">
      <c r="B32868" s="88"/>
      <c r="C32868" s="88"/>
      <c r="D32868" s="88"/>
      <c r="E32868" s="88"/>
      <c r="F32868" s="88"/>
      <c r="G32868" s="88"/>
      <c r="H32868" s="88"/>
      <c r="I32868" s="88"/>
      <c r="J32868" s="88"/>
      <c r="K32868" s="88"/>
    </row>
    <row r="32869" spans="2:11" hidden="1" x14ac:dyDescent="0.2">
      <c r="B32869" s="88"/>
      <c r="C32869" s="88"/>
      <c r="D32869" s="88"/>
      <c r="E32869" s="88"/>
      <c r="F32869" s="88"/>
      <c r="G32869" s="88"/>
      <c r="H32869" s="88"/>
      <c r="I32869" s="88"/>
      <c r="J32869" s="88"/>
      <c r="K32869" s="88"/>
    </row>
    <row r="32870" spans="2:11" hidden="1" x14ac:dyDescent="0.2">
      <c r="B32870" s="88"/>
      <c r="C32870" s="88"/>
      <c r="D32870" s="88"/>
      <c r="E32870" s="88"/>
      <c r="F32870" s="88"/>
      <c r="G32870" s="88"/>
      <c r="H32870" s="88"/>
      <c r="I32870" s="88"/>
      <c r="J32870" s="88"/>
      <c r="K32870" s="88"/>
    </row>
    <row r="32871" spans="2:11" hidden="1" x14ac:dyDescent="0.2">
      <c r="B32871" s="88"/>
      <c r="C32871" s="88"/>
      <c r="D32871" s="88"/>
      <c r="E32871" s="88"/>
      <c r="F32871" s="88"/>
      <c r="G32871" s="88"/>
      <c r="H32871" s="88"/>
      <c r="I32871" s="88"/>
      <c r="J32871" s="88"/>
      <c r="K32871" s="88"/>
    </row>
    <row r="32872" spans="2:11" hidden="1" x14ac:dyDescent="0.2">
      <c r="B32872" s="88"/>
      <c r="C32872" s="88"/>
      <c r="D32872" s="88"/>
      <c r="E32872" s="88"/>
      <c r="F32872" s="88"/>
      <c r="G32872" s="88"/>
      <c r="H32872" s="88"/>
      <c r="I32872" s="88"/>
      <c r="J32872" s="88"/>
      <c r="K32872" s="88"/>
    </row>
    <row r="32873" spans="2:11" hidden="1" x14ac:dyDescent="0.2">
      <c r="B32873" s="88"/>
      <c r="C32873" s="88"/>
      <c r="D32873" s="88"/>
      <c r="E32873" s="88"/>
      <c r="F32873" s="88"/>
      <c r="G32873" s="88"/>
      <c r="H32873" s="88"/>
      <c r="I32873" s="88"/>
      <c r="J32873" s="88"/>
      <c r="K32873" s="88"/>
    </row>
    <row r="32874" spans="2:11" hidden="1" x14ac:dyDescent="0.2">
      <c r="B32874" s="88"/>
      <c r="C32874" s="88"/>
      <c r="D32874" s="88"/>
      <c r="E32874" s="88"/>
      <c r="F32874" s="88"/>
      <c r="G32874" s="88"/>
      <c r="H32874" s="88"/>
      <c r="I32874" s="88"/>
      <c r="J32874" s="88"/>
      <c r="K32874" s="88"/>
    </row>
    <row r="32875" spans="2:11" hidden="1" x14ac:dyDescent="0.2">
      <c r="B32875" s="88"/>
      <c r="C32875" s="88"/>
      <c r="D32875" s="88"/>
      <c r="E32875" s="88"/>
      <c r="F32875" s="88"/>
      <c r="G32875" s="88"/>
      <c r="H32875" s="88"/>
      <c r="I32875" s="88"/>
      <c r="J32875" s="88"/>
      <c r="K32875" s="88"/>
    </row>
    <row r="32876" spans="2:11" hidden="1" x14ac:dyDescent="0.2">
      <c r="B32876" s="88"/>
      <c r="C32876" s="88"/>
      <c r="D32876" s="88"/>
      <c r="E32876" s="88"/>
      <c r="F32876" s="88"/>
      <c r="G32876" s="88"/>
      <c r="H32876" s="88"/>
      <c r="I32876" s="88"/>
      <c r="J32876" s="88"/>
      <c r="K32876" s="88"/>
    </row>
    <row r="32877" spans="2:11" hidden="1" x14ac:dyDescent="0.2">
      <c r="B32877" s="88"/>
      <c r="C32877" s="88"/>
      <c r="D32877" s="88"/>
      <c r="E32877" s="88"/>
      <c r="F32877" s="88"/>
      <c r="G32877" s="88"/>
      <c r="H32877" s="88"/>
      <c r="I32877" s="88"/>
      <c r="J32877" s="88"/>
      <c r="K32877" s="88"/>
    </row>
    <row r="32878" spans="2:11" hidden="1" x14ac:dyDescent="0.2">
      <c r="B32878" s="88"/>
      <c r="C32878" s="88"/>
      <c r="D32878" s="88"/>
      <c r="E32878" s="88"/>
      <c r="F32878" s="88"/>
      <c r="G32878" s="88"/>
      <c r="H32878" s="88"/>
      <c r="I32878" s="88"/>
      <c r="J32878" s="88"/>
      <c r="K32878" s="88"/>
    </row>
    <row r="32879" spans="2:11" hidden="1" x14ac:dyDescent="0.2">
      <c r="B32879" s="88"/>
      <c r="C32879" s="88"/>
      <c r="D32879" s="88"/>
      <c r="E32879" s="88"/>
      <c r="F32879" s="88"/>
      <c r="G32879" s="88"/>
      <c r="H32879" s="88"/>
      <c r="I32879" s="88"/>
      <c r="J32879" s="88"/>
      <c r="K32879" s="88"/>
    </row>
    <row r="32880" spans="2:11" hidden="1" x14ac:dyDescent="0.2">
      <c r="B32880" s="88"/>
      <c r="C32880" s="88"/>
      <c r="D32880" s="88"/>
      <c r="E32880" s="88"/>
      <c r="F32880" s="88"/>
      <c r="G32880" s="88"/>
      <c r="H32880" s="88"/>
      <c r="I32880" s="88"/>
      <c r="J32880" s="88"/>
      <c r="K32880" s="88"/>
    </row>
    <row r="32881" spans="2:11" hidden="1" x14ac:dyDescent="0.2">
      <c r="B32881" s="88"/>
      <c r="C32881" s="88"/>
      <c r="D32881" s="88"/>
      <c r="E32881" s="88"/>
      <c r="F32881" s="88"/>
      <c r="G32881" s="88"/>
      <c r="H32881" s="88"/>
      <c r="I32881" s="88"/>
      <c r="J32881" s="88"/>
      <c r="K32881" s="88"/>
    </row>
    <row r="32882" spans="2:11" hidden="1" x14ac:dyDescent="0.2">
      <c r="B32882" s="88"/>
      <c r="C32882" s="88"/>
      <c r="D32882" s="88"/>
      <c r="E32882" s="88"/>
      <c r="F32882" s="88"/>
      <c r="G32882" s="88"/>
      <c r="H32882" s="88"/>
      <c r="I32882" s="88"/>
      <c r="J32882" s="88"/>
      <c r="K32882" s="88"/>
    </row>
    <row r="32883" spans="2:11" hidden="1" x14ac:dyDescent="0.2">
      <c r="B32883" s="88"/>
      <c r="C32883" s="88"/>
      <c r="D32883" s="88"/>
      <c r="E32883" s="88"/>
      <c r="F32883" s="88"/>
      <c r="G32883" s="88"/>
      <c r="H32883" s="88"/>
      <c r="I32883" s="88"/>
      <c r="J32883" s="88"/>
      <c r="K32883" s="88"/>
    </row>
    <row r="32884" spans="2:11" hidden="1" x14ac:dyDescent="0.2">
      <c r="B32884" s="88"/>
      <c r="C32884" s="88"/>
      <c r="D32884" s="88"/>
      <c r="E32884" s="88"/>
      <c r="F32884" s="88"/>
      <c r="G32884" s="88"/>
      <c r="H32884" s="88"/>
      <c r="I32884" s="88"/>
      <c r="J32884" s="88"/>
      <c r="K32884" s="88"/>
    </row>
    <row r="32885" spans="2:11" hidden="1" x14ac:dyDescent="0.2">
      <c r="B32885" s="88"/>
      <c r="C32885" s="88"/>
      <c r="D32885" s="88"/>
      <c r="E32885" s="88"/>
      <c r="F32885" s="88"/>
      <c r="G32885" s="88"/>
      <c r="H32885" s="88"/>
      <c r="I32885" s="88"/>
      <c r="J32885" s="88"/>
      <c r="K32885" s="88"/>
    </row>
    <row r="32886" spans="2:11" hidden="1" x14ac:dyDescent="0.2">
      <c r="B32886" s="88"/>
      <c r="C32886" s="88"/>
      <c r="D32886" s="88"/>
      <c r="E32886" s="88"/>
      <c r="F32886" s="88"/>
      <c r="G32886" s="88"/>
      <c r="H32886" s="88"/>
      <c r="I32886" s="88"/>
      <c r="J32886" s="88"/>
      <c r="K32886" s="88"/>
    </row>
    <row r="32887" spans="2:11" hidden="1" x14ac:dyDescent="0.2">
      <c r="B32887" s="88"/>
      <c r="C32887" s="88"/>
      <c r="D32887" s="88"/>
      <c r="E32887" s="88"/>
      <c r="F32887" s="88"/>
      <c r="G32887" s="88"/>
      <c r="H32887" s="88"/>
      <c r="I32887" s="88"/>
      <c r="J32887" s="88"/>
      <c r="K32887" s="88"/>
    </row>
    <row r="32888" spans="2:11" hidden="1" x14ac:dyDescent="0.2">
      <c r="B32888" s="88"/>
      <c r="C32888" s="88"/>
      <c r="D32888" s="88"/>
      <c r="E32888" s="88"/>
      <c r="F32888" s="88"/>
      <c r="G32888" s="88"/>
      <c r="H32888" s="88"/>
      <c r="I32888" s="88"/>
      <c r="J32888" s="88"/>
      <c r="K32888" s="88"/>
    </row>
    <row r="32889" spans="2:11" hidden="1" x14ac:dyDescent="0.2">
      <c r="B32889" s="88"/>
      <c r="C32889" s="88"/>
      <c r="D32889" s="88"/>
      <c r="E32889" s="88"/>
      <c r="F32889" s="88"/>
      <c r="G32889" s="88"/>
      <c r="H32889" s="88"/>
      <c r="I32889" s="88"/>
      <c r="J32889" s="88"/>
      <c r="K32889" s="88"/>
    </row>
    <row r="32890" spans="2:11" hidden="1" x14ac:dyDescent="0.2">
      <c r="B32890" s="88"/>
      <c r="C32890" s="88"/>
      <c r="D32890" s="88"/>
      <c r="E32890" s="88"/>
      <c r="F32890" s="88"/>
      <c r="G32890" s="88"/>
      <c r="H32890" s="88"/>
      <c r="I32890" s="88"/>
      <c r="J32890" s="88"/>
      <c r="K32890" s="88"/>
    </row>
    <row r="32891" spans="2:11" hidden="1" x14ac:dyDescent="0.2">
      <c r="B32891" s="88"/>
      <c r="C32891" s="88"/>
      <c r="D32891" s="88"/>
      <c r="E32891" s="88"/>
      <c r="F32891" s="88"/>
      <c r="G32891" s="88"/>
      <c r="H32891" s="88"/>
      <c r="I32891" s="88"/>
      <c r="J32891" s="88"/>
      <c r="K32891" s="88"/>
    </row>
    <row r="32892" spans="2:11" hidden="1" x14ac:dyDescent="0.2">
      <c r="B32892" s="88"/>
      <c r="C32892" s="88"/>
      <c r="D32892" s="88"/>
      <c r="E32892" s="88"/>
      <c r="F32892" s="88"/>
      <c r="G32892" s="88"/>
      <c r="H32892" s="88"/>
      <c r="I32892" s="88"/>
      <c r="J32892" s="88"/>
      <c r="K32892" s="88"/>
    </row>
    <row r="32893" spans="2:11" hidden="1" x14ac:dyDescent="0.2">
      <c r="B32893" s="88"/>
      <c r="C32893" s="88"/>
      <c r="D32893" s="88"/>
      <c r="E32893" s="88"/>
      <c r="F32893" s="88"/>
      <c r="G32893" s="88"/>
      <c r="H32893" s="88"/>
      <c r="I32893" s="88"/>
      <c r="J32893" s="88"/>
      <c r="K32893" s="88"/>
    </row>
    <row r="32894" spans="2:11" hidden="1" x14ac:dyDescent="0.2">
      <c r="B32894" s="88"/>
      <c r="C32894" s="88"/>
      <c r="D32894" s="88"/>
      <c r="E32894" s="88"/>
      <c r="F32894" s="88"/>
      <c r="G32894" s="88"/>
      <c r="H32894" s="88"/>
      <c r="I32894" s="88"/>
      <c r="J32894" s="88"/>
      <c r="K32894" s="88"/>
    </row>
    <row r="32895" spans="2:11" hidden="1" x14ac:dyDescent="0.2">
      <c r="B32895" s="88"/>
      <c r="C32895" s="88"/>
      <c r="D32895" s="88"/>
      <c r="E32895" s="88"/>
      <c r="F32895" s="88"/>
      <c r="G32895" s="88"/>
      <c r="H32895" s="88"/>
      <c r="I32895" s="88"/>
      <c r="J32895" s="88"/>
      <c r="K32895" s="88"/>
    </row>
    <row r="32896" spans="2:11" hidden="1" x14ac:dyDescent="0.2">
      <c r="B32896" s="88"/>
      <c r="C32896" s="88"/>
      <c r="D32896" s="88"/>
      <c r="E32896" s="88"/>
      <c r="F32896" s="88"/>
      <c r="G32896" s="88"/>
      <c r="H32896" s="88"/>
      <c r="I32896" s="88"/>
      <c r="J32896" s="88"/>
      <c r="K32896" s="88"/>
    </row>
    <row r="32897" spans="2:11" hidden="1" x14ac:dyDescent="0.2">
      <c r="B32897" s="88"/>
      <c r="C32897" s="88"/>
      <c r="D32897" s="88"/>
      <c r="E32897" s="88"/>
      <c r="F32897" s="88"/>
      <c r="G32897" s="88"/>
      <c r="H32897" s="88"/>
      <c r="I32897" s="88"/>
      <c r="J32897" s="88"/>
      <c r="K32897" s="88"/>
    </row>
    <row r="32898" spans="2:11" hidden="1" x14ac:dyDescent="0.2">
      <c r="B32898" s="88"/>
      <c r="C32898" s="88"/>
      <c r="D32898" s="88"/>
      <c r="E32898" s="88"/>
      <c r="F32898" s="88"/>
      <c r="G32898" s="88"/>
      <c r="H32898" s="88"/>
      <c r="I32898" s="88"/>
      <c r="J32898" s="88"/>
      <c r="K32898" s="88"/>
    </row>
    <row r="32899" spans="2:11" hidden="1" x14ac:dyDescent="0.2">
      <c r="B32899" s="88"/>
      <c r="C32899" s="88"/>
      <c r="D32899" s="88"/>
      <c r="E32899" s="88"/>
      <c r="F32899" s="88"/>
      <c r="G32899" s="88"/>
      <c r="H32899" s="88"/>
      <c r="I32899" s="88"/>
      <c r="J32899" s="88"/>
      <c r="K32899" s="88"/>
    </row>
    <row r="32900" spans="2:11" hidden="1" x14ac:dyDescent="0.2">
      <c r="B32900" s="88"/>
      <c r="C32900" s="88"/>
      <c r="D32900" s="88"/>
      <c r="E32900" s="88"/>
      <c r="F32900" s="88"/>
      <c r="G32900" s="88"/>
      <c r="H32900" s="88"/>
      <c r="I32900" s="88"/>
      <c r="J32900" s="88"/>
      <c r="K32900" s="88"/>
    </row>
    <row r="32901" spans="2:11" hidden="1" x14ac:dyDescent="0.2">
      <c r="B32901" s="88"/>
      <c r="C32901" s="88"/>
      <c r="D32901" s="88"/>
      <c r="E32901" s="88"/>
      <c r="F32901" s="88"/>
      <c r="G32901" s="88"/>
      <c r="H32901" s="88"/>
      <c r="I32901" s="88"/>
      <c r="J32901" s="88"/>
      <c r="K32901" s="88"/>
    </row>
    <row r="32902" spans="2:11" hidden="1" x14ac:dyDescent="0.2">
      <c r="B32902" s="88"/>
      <c r="C32902" s="88"/>
      <c r="D32902" s="88"/>
      <c r="E32902" s="88"/>
      <c r="F32902" s="88"/>
      <c r="G32902" s="88"/>
      <c r="H32902" s="88"/>
      <c r="I32902" s="88"/>
      <c r="J32902" s="88"/>
      <c r="K32902" s="88"/>
    </row>
    <row r="32903" spans="2:11" hidden="1" x14ac:dyDescent="0.2">
      <c r="B32903" s="88"/>
      <c r="C32903" s="88"/>
      <c r="D32903" s="88"/>
      <c r="E32903" s="88"/>
      <c r="F32903" s="88"/>
      <c r="G32903" s="88"/>
      <c r="H32903" s="88"/>
      <c r="I32903" s="88"/>
      <c r="J32903" s="88"/>
      <c r="K32903" s="88"/>
    </row>
    <row r="32904" spans="2:11" hidden="1" x14ac:dyDescent="0.2">
      <c r="B32904" s="88"/>
      <c r="C32904" s="88"/>
      <c r="D32904" s="88"/>
      <c r="E32904" s="88"/>
      <c r="F32904" s="88"/>
      <c r="G32904" s="88"/>
      <c r="H32904" s="88"/>
      <c r="I32904" s="88"/>
      <c r="J32904" s="88"/>
      <c r="K32904" s="88"/>
    </row>
    <row r="32905" spans="2:11" hidden="1" x14ac:dyDescent="0.2">
      <c r="B32905" s="88"/>
      <c r="C32905" s="88"/>
      <c r="D32905" s="88"/>
      <c r="E32905" s="88"/>
      <c r="F32905" s="88"/>
      <c r="G32905" s="88"/>
      <c r="H32905" s="88"/>
      <c r="I32905" s="88"/>
      <c r="J32905" s="88"/>
      <c r="K32905" s="88"/>
    </row>
    <row r="32906" spans="2:11" hidden="1" x14ac:dyDescent="0.2">
      <c r="B32906" s="88"/>
      <c r="C32906" s="88"/>
      <c r="D32906" s="88"/>
      <c r="E32906" s="88"/>
      <c r="F32906" s="88"/>
      <c r="G32906" s="88"/>
      <c r="H32906" s="88"/>
      <c r="I32906" s="88"/>
      <c r="J32906" s="88"/>
      <c r="K32906" s="88"/>
    </row>
    <row r="32907" spans="2:11" hidden="1" x14ac:dyDescent="0.2">
      <c r="B32907" s="88"/>
      <c r="C32907" s="88"/>
      <c r="D32907" s="88"/>
      <c r="E32907" s="88"/>
      <c r="F32907" s="88"/>
      <c r="G32907" s="88"/>
      <c r="H32907" s="88"/>
      <c r="I32907" s="88"/>
      <c r="J32907" s="88"/>
      <c r="K32907" s="88"/>
    </row>
    <row r="32908" spans="2:11" hidden="1" x14ac:dyDescent="0.2">
      <c r="B32908" s="88"/>
      <c r="C32908" s="88"/>
      <c r="D32908" s="88"/>
      <c r="E32908" s="88"/>
      <c r="F32908" s="88"/>
      <c r="G32908" s="88"/>
      <c r="H32908" s="88"/>
      <c r="I32908" s="88"/>
      <c r="J32908" s="88"/>
      <c r="K32908" s="88"/>
    </row>
    <row r="32909" spans="2:11" hidden="1" x14ac:dyDescent="0.2">
      <c r="B32909" s="88"/>
      <c r="C32909" s="88"/>
      <c r="D32909" s="88"/>
      <c r="E32909" s="88"/>
      <c r="F32909" s="88"/>
      <c r="G32909" s="88"/>
      <c r="H32909" s="88"/>
      <c r="I32909" s="88"/>
      <c r="J32909" s="88"/>
      <c r="K32909" s="88"/>
    </row>
    <row r="32910" spans="2:11" hidden="1" x14ac:dyDescent="0.2">
      <c r="B32910" s="88"/>
      <c r="C32910" s="88"/>
      <c r="D32910" s="88"/>
      <c r="E32910" s="88"/>
      <c r="F32910" s="88"/>
      <c r="G32910" s="88"/>
      <c r="H32910" s="88"/>
      <c r="I32910" s="88"/>
      <c r="J32910" s="88"/>
      <c r="K32910" s="88"/>
    </row>
    <row r="32911" spans="2:11" hidden="1" x14ac:dyDescent="0.2">
      <c r="B32911" s="88"/>
      <c r="C32911" s="88"/>
      <c r="D32911" s="88"/>
      <c r="E32911" s="88"/>
      <c r="F32911" s="88"/>
      <c r="G32911" s="88"/>
      <c r="H32911" s="88"/>
      <c r="I32911" s="88"/>
      <c r="J32911" s="88"/>
      <c r="K32911" s="88"/>
    </row>
    <row r="32912" spans="2:11" hidden="1" x14ac:dyDescent="0.2">
      <c r="B32912" s="88"/>
      <c r="C32912" s="88"/>
      <c r="D32912" s="88"/>
      <c r="E32912" s="88"/>
      <c r="F32912" s="88"/>
      <c r="G32912" s="88"/>
      <c r="H32912" s="88"/>
      <c r="I32912" s="88"/>
      <c r="J32912" s="88"/>
      <c r="K32912" s="88"/>
    </row>
    <row r="32913" spans="2:11" hidden="1" x14ac:dyDescent="0.2">
      <c r="B32913" s="88"/>
      <c r="C32913" s="88"/>
      <c r="D32913" s="88"/>
      <c r="E32913" s="88"/>
      <c r="F32913" s="88"/>
      <c r="G32913" s="88"/>
      <c r="H32913" s="88"/>
      <c r="I32913" s="88"/>
      <c r="J32913" s="88"/>
      <c r="K32913" s="88"/>
    </row>
    <row r="32914" spans="2:11" hidden="1" x14ac:dyDescent="0.2">
      <c r="B32914" s="88"/>
      <c r="C32914" s="88"/>
      <c r="D32914" s="88"/>
      <c r="E32914" s="88"/>
      <c r="F32914" s="88"/>
      <c r="G32914" s="88"/>
      <c r="H32914" s="88"/>
      <c r="I32914" s="88"/>
      <c r="J32914" s="88"/>
      <c r="K32914" s="88"/>
    </row>
    <row r="32915" spans="2:11" hidden="1" x14ac:dyDescent="0.2">
      <c r="B32915" s="88"/>
      <c r="C32915" s="88"/>
      <c r="D32915" s="88"/>
      <c r="E32915" s="88"/>
      <c r="F32915" s="88"/>
      <c r="G32915" s="88"/>
      <c r="H32915" s="88"/>
      <c r="I32915" s="88"/>
      <c r="J32915" s="88"/>
      <c r="K32915" s="88"/>
    </row>
    <row r="32916" spans="2:11" hidden="1" x14ac:dyDescent="0.2">
      <c r="B32916" s="88"/>
      <c r="C32916" s="88"/>
      <c r="D32916" s="88"/>
      <c r="E32916" s="88"/>
      <c r="F32916" s="88"/>
      <c r="G32916" s="88"/>
      <c r="H32916" s="88"/>
      <c r="I32916" s="88"/>
      <c r="J32916" s="88"/>
      <c r="K32916" s="88"/>
    </row>
    <row r="32917" spans="2:11" hidden="1" x14ac:dyDescent="0.2">
      <c r="B32917" s="88"/>
      <c r="C32917" s="88"/>
      <c r="D32917" s="88"/>
      <c r="E32917" s="88"/>
      <c r="F32917" s="88"/>
      <c r="G32917" s="88"/>
      <c r="H32917" s="88"/>
      <c r="I32917" s="88"/>
      <c r="J32917" s="88"/>
      <c r="K32917" s="88"/>
    </row>
    <row r="32918" spans="2:11" hidden="1" x14ac:dyDescent="0.2">
      <c r="B32918" s="88"/>
      <c r="C32918" s="88"/>
      <c r="D32918" s="88"/>
      <c r="E32918" s="88"/>
      <c r="F32918" s="88"/>
      <c r="G32918" s="88"/>
      <c r="H32918" s="88"/>
      <c r="I32918" s="88"/>
      <c r="J32918" s="88"/>
      <c r="K32918" s="88"/>
    </row>
    <row r="32919" spans="2:11" hidden="1" x14ac:dyDescent="0.2">
      <c r="B32919" s="88"/>
      <c r="C32919" s="88"/>
      <c r="D32919" s="88"/>
      <c r="E32919" s="88"/>
      <c r="F32919" s="88"/>
      <c r="G32919" s="88"/>
      <c r="H32919" s="88"/>
      <c r="I32919" s="88"/>
      <c r="J32919" s="88"/>
      <c r="K32919" s="88"/>
    </row>
    <row r="32920" spans="2:11" hidden="1" x14ac:dyDescent="0.2">
      <c r="B32920" s="88"/>
      <c r="C32920" s="88"/>
      <c r="D32920" s="88"/>
      <c r="E32920" s="88"/>
      <c r="F32920" s="88"/>
      <c r="G32920" s="88"/>
      <c r="H32920" s="88"/>
      <c r="I32920" s="88"/>
      <c r="J32920" s="88"/>
      <c r="K32920" s="88"/>
    </row>
    <row r="32921" spans="2:11" hidden="1" x14ac:dyDescent="0.2">
      <c r="B32921" s="88"/>
      <c r="C32921" s="88"/>
      <c r="D32921" s="88"/>
      <c r="E32921" s="88"/>
      <c r="F32921" s="88"/>
      <c r="G32921" s="88"/>
      <c r="H32921" s="88"/>
      <c r="I32921" s="88"/>
      <c r="J32921" s="88"/>
      <c r="K32921" s="88"/>
    </row>
    <row r="32922" spans="2:11" hidden="1" x14ac:dyDescent="0.2">
      <c r="B32922" s="88"/>
      <c r="C32922" s="88"/>
      <c r="D32922" s="88"/>
      <c r="E32922" s="88"/>
      <c r="F32922" s="88"/>
      <c r="G32922" s="88"/>
      <c r="H32922" s="88"/>
      <c r="I32922" s="88"/>
      <c r="J32922" s="88"/>
      <c r="K32922" s="88"/>
    </row>
    <row r="32923" spans="2:11" hidden="1" x14ac:dyDescent="0.2">
      <c r="B32923" s="88"/>
      <c r="C32923" s="88"/>
      <c r="D32923" s="88"/>
      <c r="E32923" s="88"/>
      <c r="F32923" s="88"/>
      <c r="G32923" s="88"/>
      <c r="H32923" s="88"/>
      <c r="I32923" s="88"/>
      <c r="J32923" s="88"/>
      <c r="K32923" s="88"/>
    </row>
    <row r="32924" spans="2:11" hidden="1" x14ac:dyDescent="0.2">
      <c r="B32924" s="88"/>
      <c r="C32924" s="88"/>
      <c r="D32924" s="88"/>
      <c r="E32924" s="88"/>
      <c r="F32924" s="88"/>
      <c r="G32924" s="88"/>
      <c r="H32924" s="88"/>
      <c r="I32924" s="88"/>
      <c r="J32924" s="88"/>
      <c r="K32924" s="88"/>
    </row>
    <row r="32925" spans="2:11" hidden="1" x14ac:dyDescent="0.2">
      <c r="B32925" s="88"/>
      <c r="C32925" s="88"/>
      <c r="D32925" s="88"/>
      <c r="E32925" s="88"/>
      <c r="F32925" s="88"/>
      <c r="G32925" s="88"/>
      <c r="H32925" s="88"/>
      <c r="I32925" s="88"/>
      <c r="J32925" s="88"/>
      <c r="K32925" s="88"/>
    </row>
    <row r="32926" spans="2:11" hidden="1" x14ac:dyDescent="0.2">
      <c r="B32926" s="88"/>
      <c r="C32926" s="88"/>
      <c r="D32926" s="88"/>
      <c r="E32926" s="88"/>
      <c r="F32926" s="88"/>
      <c r="G32926" s="88"/>
      <c r="H32926" s="88"/>
      <c r="I32926" s="88"/>
      <c r="J32926" s="88"/>
      <c r="K32926" s="88"/>
    </row>
    <row r="32927" spans="2:11" hidden="1" x14ac:dyDescent="0.2">
      <c r="B32927" s="88"/>
      <c r="C32927" s="88"/>
      <c r="D32927" s="88"/>
      <c r="E32927" s="88"/>
      <c r="F32927" s="88"/>
      <c r="G32927" s="88"/>
      <c r="H32927" s="88"/>
      <c r="I32927" s="88"/>
      <c r="J32927" s="88"/>
      <c r="K32927" s="88"/>
    </row>
    <row r="32928" spans="2:11" hidden="1" x14ac:dyDescent="0.2">
      <c r="B32928" s="88"/>
      <c r="C32928" s="88"/>
      <c r="D32928" s="88"/>
      <c r="E32928" s="88"/>
      <c r="F32928" s="88"/>
      <c r="G32928" s="88"/>
      <c r="H32928" s="88"/>
      <c r="I32928" s="88"/>
      <c r="J32928" s="88"/>
      <c r="K32928" s="88"/>
    </row>
    <row r="32929" spans="2:11" hidden="1" x14ac:dyDescent="0.2">
      <c r="B32929" s="88"/>
      <c r="C32929" s="88"/>
      <c r="D32929" s="88"/>
      <c r="E32929" s="88"/>
      <c r="F32929" s="88"/>
      <c r="G32929" s="88"/>
      <c r="H32929" s="88"/>
      <c r="I32929" s="88"/>
      <c r="J32929" s="88"/>
      <c r="K32929" s="88"/>
    </row>
    <row r="32930" spans="2:11" hidden="1" x14ac:dyDescent="0.2">
      <c r="B32930" s="88"/>
      <c r="C32930" s="88"/>
      <c r="D32930" s="88"/>
      <c r="E32930" s="88"/>
      <c r="F32930" s="88"/>
      <c r="G32930" s="88"/>
      <c r="H32930" s="88"/>
      <c r="I32930" s="88"/>
      <c r="J32930" s="88"/>
      <c r="K32930" s="88"/>
    </row>
    <row r="32931" spans="2:11" hidden="1" x14ac:dyDescent="0.2">
      <c r="B32931" s="88"/>
      <c r="C32931" s="88"/>
      <c r="D32931" s="88"/>
      <c r="E32931" s="88"/>
      <c r="F32931" s="88"/>
      <c r="G32931" s="88"/>
      <c r="H32931" s="88"/>
      <c r="I32931" s="88"/>
      <c r="J32931" s="88"/>
      <c r="K32931" s="88"/>
    </row>
    <row r="32932" spans="2:11" hidden="1" x14ac:dyDescent="0.2">
      <c r="B32932" s="88"/>
      <c r="C32932" s="88"/>
      <c r="D32932" s="88"/>
      <c r="E32932" s="88"/>
      <c r="F32932" s="88"/>
      <c r="G32932" s="88"/>
      <c r="H32932" s="88"/>
      <c r="I32932" s="88"/>
      <c r="J32932" s="88"/>
      <c r="K32932" s="88"/>
    </row>
    <row r="32933" spans="2:11" hidden="1" x14ac:dyDescent="0.2">
      <c r="B32933" s="88"/>
      <c r="C32933" s="88"/>
      <c r="D32933" s="88"/>
      <c r="E32933" s="88"/>
      <c r="F32933" s="88"/>
      <c r="G32933" s="88"/>
      <c r="H32933" s="88"/>
      <c r="I32933" s="88"/>
      <c r="J32933" s="88"/>
      <c r="K32933" s="88"/>
    </row>
    <row r="32934" spans="2:11" hidden="1" x14ac:dyDescent="0.2">
      <c r="B32934" s="88"/>
      <c r="C32934" s="88"/>
      <c r="D32934" s="88"/>
      <c r="E32934" s="88"/>
      <c r="F32934" s="88"/>
      <c r="G32934" s="88"/>
      <c r="H32934" s="88"/>
      <c r="I32934" s="88"/>
      <c r="J32934" s="88"/>
      <c r="K32934" s="88"/>
    </row>
    <row r="32935" spans="2:11" hidden="1" x14ac:dyDescent="0.2">
      <c r="B32935" s="88"/>
      <c r="C32935" s="88"/>
      <c r="D32935" s="88"/>
      <c r="E32935" s="88"/>
      <c r="F32935" s="88"/>
      <c r="G32935" s="88"/>
      <c r="H32935" s="88"/>
      <c r="I32935" s="88"/>
      <c r="J32935" s="88"/>
      <c r="K32935" s="88"/>
    </row>
    <row r="32936" spans="2:11" hidden="1" x14ac:dyDescent="0.2">
      <c r="B32936" s="88"/>
      <c r="C32936" s="88"/>
      <c r="D32936" s="88"/>
      <c r="E32936" s="88"/>
      <c r="F32936" s="88"/>
      <c r="G32936" s="88"/>
      <c r="H32936" s="88"/>
      <c r="I32936" s="88"/>
      <c r="J32936" s="88"/>
      <c r="K32936" s="88"/>
    </row>
    <row r="32937" spans="2:11" hidden="1" x14ac:dyDescent="0.2">
      <c r="B32937" s="88"/>
      <c r="C32937" s="88"/>
      <c r="D32937" s="88"/>
      <c r="E32937" s="88"/>
      <c r="F32937" s="88"/>
      <c r="G32937" s="88"/>
      <c r="H32937" s="88"/>
      <c r="I32937" s="88"/>
      <c r="J32937" s="88"/>
      <c r="K32937" s="88"/>
    </row>
    <row r="32938" spans="2:11" hidden="1" x14ac:dyDescent="0.2">
      <c r="B32938" s="88"/>
      <c r="C32938" s="88"/>
      <c r="D32938" s="88"/>
      <c r="E32938" s="88"/>
      <c r="F32938" s="88"/>
      <c r="G32938" s="88"/>
      <c r="H32938" s="88"/>
      <c r="I32938" s="88"/>
      <c r="J32938" s="88"/>
      <c r="K32938" s="88"/>
    </row>
    <row r="32939" spans="2:11" hidden="1" x14ac:dyDescent="0.2">
      <c r="B32939" s="88"/>
      <c r="C32939" s="88"/>
      <c r="D32939" s="88"/>
      <c r="E32939" s="88"/>
      <c r="F32939" s="88"/>
      <c r="G32939" s="88"/>
      <c r="H32939" s="88"/>
      <c r="I32939" s="88"/>
      <c r="J32939" s="88"/>
      <c r="K32939" s="88"/>
    </row>
    <row r="32940" spans="2:11" hidden="1" x14ac:dyDescent="0.2">
      <c r="B32940" s="88"/>
      <c r="C32940" s="88"/>
      <c r="D32940" s="88"/>
      <c r="E32940" s="88"/>
      <c r="F32940" s="88"/>
      <c r="G32940" s="88"/>
      <c r="H32940" s="88"/>
      <c r="I32940" s="88"/>
      <c r="J32940" s="88"/>
      <c r="K32940" s="88"/>
    </row>
    <row r="32941" spans="2:11" hidden="1" x14ac:dyDescent="0.2">
      <c r="B32941" s="88"/>
      <c r="C32941" s="88"/>
      <c r="D32941" s="88"/>
      <c r="E32941" s="88"/>
      <c r="F32941" s="88"/>
      <c r="G32941" s="88"/>
      <c r="H32941" s="88"/>
      <c r="I32941" s="88"/>
      <c r="J32941" s="88"/>
      <c r="K32941" s="88"/>
    </row>
    <row r="32942" spans="2:11" hidden="1" x14ac:dyDescent="0.2">
      <c r="B32942" s="88"/>
      <c r="C32942" s="88"/>
      <c r="D32942" s="88"/>
      <c r="E32942" s="88"/>
      <c r="F32942" s="88"/>
      <c r="G32942" s="88"/>
      <c r="H32942" s="88"/>
      <c r="I32942" s="88"/>
      <c r="J32942" s="88"/>
      <c r="K32942" s="88"/>
    </row>
    <row r="32943" spans="2:11" hidden="1" x14ac:dyDescent="0.2">
      <c r="B32943" s="88"/>
      <c r="C32943" s="88"/>
      <c r="D32943" s="88"/>
      <c r="E32943" s="88"/>
      <c r="F32943" s="88"/>
      <c r="G32943" s="88"/>
      <c r="H32943" s="88"/>
      <c r="I32943" s="88"/>
      <c r="J32943" s="88"/>
      <c r="K32943" s="88"/>
    </row>
    <row r="32944" spans="2:11" hidden="1" x14ac:dyDescent="0.2">
      <c r="B32944" s="88"/>
      <c r="C32944" s="88"/>
      <c r="D32944" s="88"/>
      <c r="E32944" s="88"/>
      <c r="F32944" s="88"/>
      <c r="G32944" s="88"/>
      <c r="H32944" s="88"/>
      <c r="I32944" s="88"/>
      <c r="J32944" s="88"/>
      <c r="K32944" s="88"/>
    </row>
    <row r="32945" spans="2:11" hidden="1" x14ac:dyDescent="0.2">
      <c r="B32945" s="88"/>
      <c r="C32945" s="88"/>
      <c r="D32945" s="88"/>
      <c r="E32945" s="88"/>
      <c r="F32945" s="88"/>
      <c r="G32945" s="88"/>
      <c r="H32945" s="88"/>
      <c r="I32945" s="88"/>
      <c r="J32945" s="88"/>
      <c r="K32945" s="88"/>
    </row>
    <row r="32946" spans="2:11" hidden="1" x14ac:dyDescent="0.2">
      <c r="B32946" s="88"/>
      <c r="C32946" s="88"/>
      <c r="D32946" s="88"/>
      <c r="E32946" s="88"/>
      <c r="F32946" s="88"/>
      <c r="G32946" s="88"/>
      <c r="H32946" s="88"/>
      <c r="I32946" s="88"/>
      <c r="J32946" s="88"/>
      <c r="K32946" s="88"/>
    </row>
    <row r="32947" spans="2:11" hidden="1" x14ac:dyDescent="0.2">
      <c r="B32947" s="88"/>
      <c r="C32947" s="88"/>
      <c r="D32947" s="88"/>
      <c r="E32947" s="88"/>
      <c r="F32947" s="88"/>
      <c r="G32947" s="88"/>
      <c r="H32947" s="88"/>
      <c r="I32947" s="88"/>
      <c r="J32947" s="88"/>
      <c r="K32947" s="88"/>
    </row>
    <row r="32948" spans="2:11" hidden="1" x14ac:dyDescent="0.2">
      <c r="B32948" s="88"/>
      <c r="C32948" s="88"/>
      <c r="D32948" s="88"/>
      <c r="E32948" s="88"/>
      <c r="F32948" s="88"/>
      <c r="G32948" s="88"/>
      <c r="H32948" s="88"/>
      <c r="I32948" s="88"/>
      <c r="J32948" s="88"/>
      <c r="K32948" s="88"/>
    </row>
    <row r="32949" spans="2:11" hidden="1" x14ac:dyDescent="0.2">
      <c r="B32949" s="88"/>
      <c r="C32949" s="88"/>
      <c r="D32949" s="88"/>
      <c r="E32949" s="88"/>
      <c r="F32949" s="88"/>
      <c r="G32949" s="88"/>
      <c r="H32949" s="88"/>
      <c r="I32949" s="88"/>
      <c r="J32949" s="88"/>
      <c r="K32949" s="88"/>
    </row>
    <row r="32950" spans="2:11" hidden="1" x14ac:dyDescent="0.2">
      <c r="B32950" s="88"/>
      <c r="C32950" s="88"/>
      <c r="D32950" s="88"/>
      <c r="E32950" s="88"/>
      <c r="F32950" s="88"/>
      <c r="G32950" s="88"/>
      <c r="H32950" s="88"/>
      <c r="I32950" s="88"/>
      <c r="J32950" s="88"/>
      <c r="K32950" s="88"/>
    </row>
    <row r="32951" spans="2:11" hidden="1" x14ac:dyDescent="0.2">
      <c r="B32951" s="88"/>
      <c r="C32951" s="88"/>
      <c r="D32951" s="88"/>
      <c r="E32951" s="88"/>
      <c r="F32951" s="88"/>
      <c r="G32951" s="88"/>
      <c r="H32951" s="88"/>
      <c r="I32951" s="88"/>
      <c r="J32951" s="88"/>
      <c r="K32951" s="88"/>
    </row>
    <row r="32952" spans="2:11" hidden="1" x14ac:dyDescent="0.2">
      <c r="B32952" s="88"/>
      <c r="C32952" s="88"/>
      <c r="D32952" s="88"/>
      <c r="E32952" s="88"/>
      <c r="F32952" s="88"/>
      <c r="G32952" s="88"/>
      <c r="H32952" s="88"/>
      <c r="I32952" s="88"/>
      <c r="J32952" s="88"/>
      <c r="K32952" s="88"/>
    </row>
    <row r="32953" spans="2:11" hidden="1" x14ac:dyDescent="0.2">
      <c r="B32953" s="88"/>
      <c r="C32953" s="88"/>
      <c r="D32953" s="88"/>
      <c r="E32953" s="88"/>
      <c r="F32953" s="88"/>
      <c r="G32953" s="88"/>
      <c r="H32953" s="88"/>
      <c r="I32953" s="88"/>
      <c r="J32953" s="88"/>
      <c r="K32953" s="88"/>
    </row>
    <row r="32954" spans="2:11" hidden="1" x14ac:dyDescent="0.2">
      <c r="B32954" s="88"/>
      <c r="C32954" s="88"/>
      <c r="D32954" s="88"/>
      <c r="E32954" s="88"/>
      <c r="F32954" s="88"/>
      <c r="G32954" s="88"/>
      <c r="H32954" s="88"/>
      <c r="I32954" s="88"/>
      <c r="J32954" s="88"/>
      <c r="K32954" s="88"/>
    </row>
    <row r="32955" spans="2:11" hidden="1" x14ac:dyDescent="0.2">
      <c r="B32955" s="88"/>
      <c r="C32955" s="88"/>
      <c r="D32955" s="88"/>
      <c r="E32955" s="88"/>
      <c r="F32955" s="88"/>
      <c r="G32955" s="88"/>
      <c r="H32955" s="88"/>
      <c r="I32955" s="88"/>
      <c r="J32955" s="88"/>
      <c r="K32955" s="88"/>
    </row>
    <row r="32956" spans="2:11" hidden="1" x14ac:dyDescent="0.2">
      <c r="B32956" s="88"/>
      <c r="C32956" s="88"/>
      <c r="D32956" s="88"/>
      <c r="E32956" s="88"/>
      <c r="F32956" s="88"/>
      <c r="G32956" s="88"/>
      <c r="H32956" s="88"/>
      <c r="I32956" s="88"/>
      <c r="J32956" s="88"/>
      <c r="K32956" s="88"/>
    </row>
    <row r="32957" spans="2:11" hidden="1" x14ac:dyDescent="0.2">
      <c r="B32957" s="88"/>
      <c r="C32957" s="88"/>
      <c r="D32957" s="88"/>
      <c r="E32957" s="88"/>
      <c r="F32957" s="88"/>
      <c r="G32957" s="88"/>
      <c r="H32957" s="88"/>
      <c r="I32957" s="88"/>
      <c r="J32957" s="88"/>
      <c r="K32957" s="88"/>
    </row>
    <row r="32958" spans="2:11" hidden="1" x14ac:dyDescent="0.2">
      <c r="B32958" s="88"/>
      <c r="C32958" s="88"/>
      <c r="D32958" s="88"/>
      <c r="E32958" s="88"/>
      <c r="F32958" s="88"/>
      <c r="G32958" s="88"/>
      <c r="H32958" s="88"/>
      <c r="I32958" s="88"/>
      <c r="J32958" s="88"/>
      <c r="K32958" s="88"/>
    </row>
    <row r="32959" spans="2:11" hidden="1" x14ac:dyDescent="0.2">
      <c r="B32959" s="88"/>
      <c r="C32959" s="88"/>
      <c r="D32959" s="88"/>
      <c r="E32959" s="88"/>
      <c r="F32959" s="88"/>
      <c r="G32959" s="88"/>
      <c r="H32959" s="88"/>
      <c r="I32959" s="88"/>
      <c r="J32959" s="88"/>
      <c r="K32959" s="88"/>
    </row>
    <row r="32960" spans="2:11" hidden="1" x14ac:dyDescent="0.2">
      <c r="B32960" s="88"/>
      <c r="C32960" s="88"/>
      <c r="D32960" s="88"/>
      <c r="E32960" s="88"/>
      <c r="F32960" s="88"/>
      <c r="G32960" s="88"/>
      <c r="H32960" s="88"/>
      <c r="I32960" s="88"/>
      <c r="J32960" s="88"/>
      <c r="K32960" s="88"/>
    </row>
    <row r="32961" spans="2:11" hidden="1" x14ac:dyDescent="0.2">
      <c r="B32961" s="88"/>
      <c r="C32961" s="88"/>
      <c r="D32961" s="88"/>
      <c r="E32961" s="88"/>
      <c r="F32961" s="88"/>
      <c r="G32961" s="88"/>
      <c r="H32961" s="88"/>
      <c r="I32961" s="88"/>
      <c r="J32961" s="88"/>
      <c r="K32961" s="88"/>
    </row>
    <row r="32962" spans="2:11" hidden="1" x14ac:dyDescent="0.2">
      <c r="B32962" s="88"/>
      <c r="C32962" s="88"/>
      <c r="D32962" s="88"/>
      <c r="E32962" s="88"/>
      <c r="F32962" s="88"/>
      <c r="G32962" s="88"/>
      <c r="H32962" s="88"/>
      <c r="I32962" s="88"/>
      <c r="J32962" s="88"/>
      <c r="K32962" s="88"/>
    </row>
    <row r="32963" spans="2:11" hidden="1" x14ac:dyDescent="0.2">
      <c r="B32963" s="88"/>
      <c r="C32963" s="88"/>
      <c r="D32963" s="88"/>
      <c r="E32963" s="88"/>
      <c r="F32963" s="88"/>
      <c r="G32963" s="88"/>
      <c r="H32963" s="88"/>
      <c r="I32963" s="88"/>
      <c r="J32963" s="88"/>
      <c r="K32963" s="88"/>
    </row>
    <row r="32964" spans="2:11" hidden="1" x14ac:dyDescent="0.2">
      <c r="B32964" s="88"/>
      <c r="C32964" s="88"/>
      <c r="D32964" s="88"/>
      <c r="E32964" s="88"/>
      <c r="F32964" s="88"/>
      <c r="G32964" s="88"/>
      <c r="H32964" s="88"/>
      <c r="I32964" s="88"/>
      <c r="J32964" s="88"/>
      <c r="K32964" s="88"/>
    </row>
    <row r="32965" spans="2:11" hidden="1" x14ac:dyDescent="0.2">
      <c r="B32965" s="88"/>
      <c r="C32965" s="88"/>
      <c r="D32965" s="88"/>
      <c r="E32965" s="88"/>
      <c r="F32965" s="88"/>
      <c r="G32965" s="88"/>
      <c r="H32965" s="88"/>
      <c r="I32965" s="88"/>
      <c r="J32965" s="88"/>
      <c r="K32965" s="88"/>
    </row>
    <row r="32966" spans="2:11" hidden="1" x14ac:dyDescent="0.2">
      <c r="B32966" s="88"/>
      <c r="C32966" s="88"/>
      <c r="D32966" s="88"/>
      <c r="E32966" s="88"/>
      <c r="F32966" s="88"/>
      <c r="G32966" s="88"/>
      <c r="H32966" s="88"/>
      <c r="I32966" s="88"/>
      <c r="J32966" s="88"/>
      <c r="K32966" s="88"/>
    </row>
    <row r="32967" spans="2:11" hidden="1" x14ac:dyDescent="0.2">
      <c r="B32967" s="88"/>
      <c r="C32967" s="88"/>
      <c r="D32967" s="88"/>
      <c r="E32967" s="88"/>
      <c r="F32967" s="88"/>
      <c r="G32967" s="88"/>
      <c r="H32967" s="88"/>
      <c r="I32967" s="88"/>
      <c r="J32967" s="88"/>
      <c r="K32967" s="88"/>
    </row>
    <row r="32968" spans="2:11" hidden="1" x14ac:dyDescent="0.2">
      <c r="B32968" s="88"/>
      <c r="C32968" s="88"/>
      <c r="D32968" s="88"/>
      <c r="E32968" s="88"/>
      <c r="F32968" s="88"/>
      <c r="G32968" s="88"/>
      <c r="H32968" s="88"/>
      <c r="I32968" s="88"/>
      <c r="J32968" s="88"/>
      <c r="K32968" s="88"/>
    </row>
    <row r="32969" spans="2:11" hidden="1" x14ac:dyDescent="0.2">
      <c r="B32969" s="88"/>
      <c r="C32969" s="88"/>
      <c r="D32969" s="88"/>
      <c r="E32969" s="88"/>
      <c r="F32969" s="88"/>
      <c r="G32969" s="88"/>
      <c r="H32969" s="88"/>
      <c r="I32969" s="88"/>
      <c r="J32969" s="88"/>
      <c r="K32969" s="88"/>
    </row>
    <row r="32970" spans="2:11" hidden="1" x14ac:dyDescent="0.2">
      <c r="B32970" s="88"/>
      <c r="C32970" s="88"/>
      <c r="D32970" s="88"/>
      <c r="E32970" s="88"/>
      <c r="F32970" s="88"/>
      <c r="G32970" s="88"/>
      <c r="H32970" s="88"/>
      <c r="I32970" s="88"/>
      <c r="J32970" s="88"/>
      <c r="K32970" s="88"/>
    </row>
    <row r="32971" spans="2:11" hidden="1" x14ac:dyDescent="0.2">
      <c r="B32971" s="88"/>
      <c r="C32971" s="88"/>
      <c r="D32971" s="88"/>
      <c r="E32971" s="88"/>
      <c r="F32971" s="88"/>
      <c r="G32971" s="88"/>
      <c r="H32971" s="88"/>
      <c r="I32971" s="88"/>
      <c r="J32971" s="88"/>
      <c r="K32971" s="88"/>
    </row>
    <row r="32972" spans="2:11" hidden="1" x14ac:dyDescent="0.2">
      <c r="B32972" s="88"/>
      <c r="C32972" s="88"/>
      <c r="D32972" s="88"/>
      <c r="E32972" s="88"/>
      <c r="F32972" s="88"/>
      <c r="G32972" s="88"/>
      <c r="H32972" s="88"/>
      <c r="I32972" s="88"/>
      <c r="J32972" s="88"/>
      <c r="K32972" s="88"/>
    </row>
    <row r="32973" spans="2:11" hidden="1" x14ac:dyDescent="0.2">
      <c r="B32973" s="88"/>
      <c r="C32973" s="88"/>
      <c r="D32973" s="88"/>
      <c r="E32973" s="88"/>
      <c r="F32973" s="88"/>
      <c r="G32973" s="88"/>
      <c r="H32973" s="88"/>
      <c r="I32973" s="88"/>
      <c r="J32973" s="88"/>
      <c r="K32973" s="88"/>
    </row>
    <row r="32974" spans="2:11" hidden="1" x14ac:dyDescent="0.2">
      <c r="B32974" s="88"/>
      <c r="C32974" s="88"/>
      <c r="D32974" s="88"/>
      <c r="E32974" s="88"/>
      <c r="F32974" s="88"/>
      <c r="G32974" s="88"/>
      <c r="H32974" s="88"/>
      <c r="I32974" s="88"/>
      <c r="J32974" s="88"/>
      <c r="K32974" s="88"/>
    </row>
    <row r="32975" spans="2:11" hidden="1" x14ac:dyDescent="0.2">
      <c r="B32975" s="88"/>
      <c r="C32975" s="88"/>
      <c r="D32975" s="88"/>
      <c r="E32975" s="88"/>
      <c r="F32975" s="88"/>
      <c r="G32975" s="88"/>
      <c r="H32975" s="88"/>
      <c r="I32975" s="88"/>
      <c r="J32975" s="88"/>
      <c r="K32975" s="88"/>
    </row>
    <row r="32976" spans="2:11" hidden="1" x14ac:dyDescent="0.2">
      <c r="B32976" s="88"/>
      <c r="C32976" s="88"/>
      <c r="D32976" s="88"/>
      <c r="E32976" s="88"/>
      <c r="F32976" s="88"/>
      <c r="G32976" s="88"/>
      <c r="H32976" s="88"/>
      <c r="I32976" s="88"/>
      <c r="J32976" s="88"/>
      <c r="K32976" s="88"/>
    </row>
    <row r="32977" spans="2:11" hidden="1" x14ac:dyDescent="0.2">
      <c r="B32977" s="88"/>
      <c r="C32977" s="88"/>
      <c r="D32977" s="88"/>
      <c r="E32977" s="88"/>
      <c r="F32977" s="88"/>
      <c r="G32977" s="88"/>
      <c r="H32977" s="88"/>
      <c r="I32977" s="88"/>
      <c r="J32977" s="88"/>
      <c r="K32977" s="88"/>
    </row>
    <row r="32978" spans="2:11" hidden="1" x14ac:dyDescent="0.2">
      <c r="B32978" s="88"/>
      <c r="C32978" s="88"/>
      <c r="D32978" s="88"/>
      <c r="E32978" s="88"/>
      <c r="F32978" s="88"/>
      <c r="G32978" s="88"/>
      <c r="H32978" s="88"/>
      <c r="I32978" s="88"/>
      <c r="J32978" s="88"/>
      <c r="K32978" s="88"/>
    </row>
    <row r="32979" spans="2:11" hidden="1" x14ac:dyDescent="0.2">
      <c r="B32979" s="88"/>
      <c r="C32979" s="88"/>
      <c r="D32979" s="88"/>
      <c r="E32979" s="88"/>
      <c r="F32979" s="88"/>
      <c r="G32979" s="88"/>
      <c r="H32979" s="88"/>
      <c r="I32979" s="88"/>
      <c r="J32979" s="88"/>
      <c r="K32979" s="88"/>
    </row>
    <row r="32980" spans="2:11" hidden="1" x14ac:dyDescent="0.2">
      <c r="B32980" s="88"/>
      <c r="C32980" s="88"/>
      <c r="D32980" s="88"/>
      <c r="E32980" s="88"/>
      <c r="F32980" s="88"/>
      <c r="G32980" s="88"/>
      <c r="H32980" s="88"/>
      <c r="I32980" s="88"/>
      <c r="J32980" s="88"/>
      <c r="K32980" s="88"/>
    </row>
    <row r="32981" spans="2:11" hidden="1" x14ac:dyDescent="0.2">
      <c r="B32981" s="88"/>
      <c r="C32981" s="88"/>
      <c r="D32981" s="88"/>
      <c r="E32981" s="88"/>
      <c r="F32981" s="88"/>
      <c r="G32981" s="88"/>
      <c r="H32981" s="88"/>
      <c r="I32981" s="88"/>
      <c r="J32981" s="88"/>
      <c r="K32981" s="88"/>
    </row>
    <row r="32982" spans="2:11" hidden="1" x14ac:dyDescent="0.2">
      <c r="B32982" s="88"/>
      <c r="C32982" s="88"/>
      <c r="D32982" s="88"/>
      <c r="E32982" s="88"/>
      <c r="F32982" s="88"/>
      <c r="G32982" s="88"/>
      <c r="H32982" s="88"/>
      <c r="I32982" s="88"/>
      <c r="J32982" s="88"/>
      <c r="K32982" s="88"/>
    </row>
    <row r="32983" spans="2:11" hidden="1" x14ac:dyDescent="0.2">
      <c r="B32983" s="88"/>
      <c r="C32983" s="88"/>
      <c r="D32983" s="88"/>
      <c r="E32983" s="88"/>
      <c r="F32983" s="88"/>
      <c r="G32983" s="88"/>
      <c r="H32983" s="88"/>
      <c r="I32983" s="88"/>
      <c r="J32983" s="88"/>
      <c r="K32983" s="88"/>
    </row>
    <row r="32984" spans="2:11" hidden="1" x14ac:dyDescent="0.2">
      <c r="B32984" s="88"/>
      <c r="C32984" s="88"/>
      <c r="D32984" s="88"/>
      <c r="E32984" s="88"/>
      <c r="F32984" s="88"/>
      <c r="G32984" s="88"/>
      <c r="H32984" s="88"/>
      <c r="I32984" s="88"/>
      <c r="J32984" s="88"/>
      <c r="K32984" s="88"/>
    </row>
    <row r="32985" spans="2:11" hidden="1" x14ac:dyDescent="0.2">
      <c r="B32985" s="88"/>
      <c r="C32985" s="88"/>
      <c r="D32985" s="88"/>
      <c r="E32985" s="88"/>
      <c r="F32985" s="88"/>
      <c r="G32985" s="88"/>
      <c r="H32985" s="88"/>
      <c r="I32985" s="88"/>
      <c r="J32985" s="88"/>
      <c r="K32985" s="88"/>
    </row>
    <row r="32986" spans="2:11" hidden="1" x14ac:dyDescent="0.2">
      <c r="B32986" s="88"/>
      <c r="C32986" s="88"/>
      <c r="D32986" s="88"/>
      <c r="E32986" s="88"/>
      <c r="F32986" s="88"/>
      <c r="G32986" s="88"/>
      <c r="H32986" s="88"/>
      <c r="I32986" s="88"/>
      <c r="J32986" s="88"/>
      <c r="K32986" s="88"/>
    </row>
    <row r="32987" spans="2:11" hidden="1" x14ac:dyDescent="0.2">
      <c r="B32987" s="88"/>
      <c r="C32987" s="88"/>
      <c r="D32987" s="88"/>
      <c r="E32987" s="88"/>
      <c r="F32987" s="88"/>
      <c r="G32987" s="88"/>
      <c r="H32987" s="88"/>
      <c r="I32987" s="88"/>
      <c r="J32987" s="88"/>
      <c r="K32987" s="88"/>
    </row>
    <row r="32988" spans="2:11" hidden="1" x14ac:dyDescent="0.2">
      <c r="B32988" s="88"/>
      <c r="C32988" s="88"/>
      <c r="D32988" s="88"/>
      <c r="E32988" s="88"/>
      <c r="F32988" s="88"/>
      <c r="G32988" s="88"/>
      <c r="H32988" s="88"/>
      <c r="I32988" s="88"/>
      <c r="J32988" s="88"/>
      <c r="K32988" s="88"/>
    </row>
    <row r="32989" spans="2:11" hidden="1" x14ac:dyDescent="0.2">
      <c r="B32989" s="88"/>
      <c r="C32989" s="88"/>
      <c r="D32989" s="88"/>
      <c r="E32989" s="88"/>
      <c r="F32989" s="88"/>
      <c r="G32989" s="88"/>
      <c r="H32989" s="88"/>
      <c r="I32989" s="88"/>
      <c r="J32989" s="88"/>
      <c r="K32989" s="88"/>
    </row>
    <row r="32990" spans="2:11" hidden="1" x14ac:dyDescent="0.2">
      <c r="B32990" s="88"/>
      <c r="C32990" s="88"/>
      <c r="D32990" s="88"/>
      <c r="E32990" s="88"/>
      <c r="F32990" s="88"/>
      <c r="G32990" s="88"/>
      <c r="H32990" s="88"/>
      <c r="I32990" s="88"/>
      <c r="J32990" s="88"/>
      <c r="K32990" s="88"/>
    </row>
    <row r="32991" spans="2:11" hidden="1" x14ac:dyDescent="0.2">
      <c r="B32991" s="88"/>
      <c r="C32991" s="88"/>
      <c r="D32991" s="88"/>
      <c r="E32991" s="88"/>
      <c r="F32991" s="88"/>
      <c r="G32991" s="88"/>
      <c r="H32991" s="88"/>
      <c r="I32991" s="88"/>
      <c r="J32991" s="88"/>
      <c r="K32991" s="88"/>
    </row>
    <row r="32992" spans="2:11" hidden="1" x14ac:dyDescent="0.2">
      <c r="B32992" s="88"/>
      <c r="C32992" s="88"/>
      <c r="D32992" s="88"/>
      <c r="E32992" s="88"/>
      <c r="F32992" s="88"/>
      <c r="G32992" s="88"/>
      <c r="H32992" s="88"/>
      <c r="I32992" s="88"/>
      <c r="J32992" s="88"/>
      <c r="K32992" s="88"/>
    </row>
    <row r="32993" spans="2:11" hidden="1" x14ac:dyDescent="0.2">
      <c r="B32993" s="88"/>
      <c r="C32993" s="88"/>
      <c r="D32993" s="88"/>
      <c r="E32993" s="88"/>
      <c r="F32993" s="88"/>
      <c r="G32993" s="88"/>
      <c r="H32993" s="88"/>
      <c r="I32993" s="88"/>
      <c r="J32993" s="88"/>
      <c r="K32993" s="88"/>
    </row>
    <row r="32994" spans="2:11" hidden="1" x14ac:dyDescent="0.2">
      <c r="B32994" s="88"/>
      <c r="C32994" s="88"/>
      <c r="D32994" s="88"/>
      <c r="E32994" s="88"/>
      <c r="F32994" s="88"/>
      <c r="G32994" s="88"/>
      <c r="H32994" s="88"/>
      <c r="I32994" s="88"/>
      <c r="J32994" s="88"/>
      <c r="K32994" s="88"/>
    </row>
    <row r="32995" spans="2:11" hidden="1" x14ac:dyDescent="0.2">
      <c r="B32995" s="88"/>
      <c r="C32995" s="88"/>
      <c r="D32995" s="88"/>
      <c r="E32995" s="88"/>
      <c r="F32995" s="88"/>
      <c r="G32995" s="88"/>
      <c r="H32995" s="88"/>
      <c r="I32995" s="88"/>
      <c r="J32995" s="88"/>
      <c r="K32995" s="88"/>
    </row>
    <row r="32996" spans="2:11" hidden="1" x14ac:dyDescent="0.2">
      <c r="B32996" s="88"/>
      <c r="C32996" s="88"/>
      <c r="D32996" s="88"/>
      <c r="E32996" s="88"/>
      <c r="F32996" s="88"/>
      <c r="G32996" s="88"/>
      <c r="H32996" s="88"/>
      <c r="I32996" s="88"/>
      <c r="J32996" s="88"/>
      <c r="K32996" s="88"/>
    </row>
    <row r="32997" spans="2:11" hidden="1" x14ac:dyDescent="0.2">
      <c r="B32997" s="88"/>
      <c r="C32997" s="88"/>
      <c r="D32997" s="88"/>
      <c r="E32997" s="88"/>
      <c r="F32997" s="88"/>
      <c r="G32997" s="88"/>
      <c r="H32997" s="88"/>
      <c r="I32997" s="88"/>
      <c r="J32997" s="88"/>
      <c r="K32997" s="88"/>
    </row>
    <row r="32998" spans="2:11" hidden="1" x14ac:dyDescent="0.2">
      <c r="B32998" s="88"/>
      <c r="C32998" s="88"/>
      <c r="D32998" s="88"/>
      <c r="E32998" s="88"/>
      <c r="F32998" s="88"/>
      <c r="G32998" s="88"/>
      <c r="H32998" s="88"/>
      <c r="I32998" s="88"/>
      <c r="J32998" s="88"/>
      <c r="K32998" s="88"/>
    </row>
    <row r="32999" spans="2:11" hidden="1" x14ac:dyDescent="0.2">
      <c r="B32999" s="88"/>
      <c r="C32999" s="88"/>
      <c r="D32999" s="88"/>
      <c r="E32999" s="88"/>
      <c r="F32999" s="88"/>
      <c r="G32999" s="88"/>
      <c r="H32999" s="88"/>
      <c r="I32999" s="88"/>
      <c r="J32999" s="88"/>
      <c r="K32999" s="88"/>
    </row>
    <row r="33000" spans="2:11" hidden="1" x14ac:dyDescent="0.2">
      <c r="B33000" s="88"/>
      <c r="C33000" s="88"/>
      <c r="D33000" s="88"/>
      <c r="E33000" s="88"/>
      <c r="F33000" s="88"/>
      <c r="G33000" s="88"/>
      <c r="H33000" s="88"/>
      <c r="I33000" s="88"/>
      <c r="J33000" s="88"/>
      <c r="K33000" s="88"/>
    </row>
    <row r="33001" spans="2:11" hidden="1" x14ac:dyDescent="0.2">
      <c r="B33001" s="88"/>
      <c r="C33001" s="88"/>
      <c r="D33001" s="88"/>
      <c r="E33001" s="88"/>
      <c r="F33001" s="88"/>
      <c r="G33001" s="88"/>
      <c r="H33001" s="88"/>
      <c r="I33001" s="88"/>
      <c r="J33001" s="88"/>
      <c r="K33001" s="88"/>
    </row>
    <row r="33002" spans="2:11" hidden="1" x14ac:dyDescent="0.2">
      <c r="B33002" s="88"/>
      <c r="C33002" s="88"/>
      <c r="D33002" s="88"/>
      <c r="E33002" s="88"/>
      <c r="F33002" s="88"/>
      <c r="G33002" s="88"/>
      <c r="H33002" s="88"/>
      <c r="I33002" s="88"/>
      <c r="J33002" s="88"/>
      <c r="K33002" s="88"/>
    </row>
    <row r="33003" spans="2:11" hidden="1" x14ac:dyDescent="0.2">
      <c r="B33003" s="88"/>
      <c r="C33003" s="88"/>
      <c r="D33003" s="88"/>
      <c r="E33003" s="88"/>
      <c r="F33003" s="88"/>
      <c r="G33003" s="88"/>
      <c r="H33003" s="88"/>
      <c r="I33003" s="88"/>
      <c r="J33003" s="88"/>
      <c r="K33003" s="88"/>
    </row>
    <row r="33004" spans="2:11" hidden="1" x14ac:dyDescent="0.2">
      <c r="B33004" s="88"/>
      <c r="C33004" s="88"/>
      <c r="D33004" s="88"/>
      <c r="E33004" s="88"/>
      <c r="F33004" s="88"/>
      <c r="G33004" s="88"/>
      <c r="H33004" s="88"/>
      <c r="I33004" s="88"/>
      <c r="J33004" s="88"/>
      <c r="K33004" s="88"/>
    </row>
    <row r="33005" spans="2:11" hidden="1" x14ac:dyDescent="0.2">
      <c r="B33005" s="88"/>
      <c r="C33005" s="88"/>
      <c r="D33005" s="88"/>
      <c r="E33005" s="88"/>
      <c r="F33005" s="88"/>
      <c r="G33005" s="88"/>
      <c r="H33005" s="88"/>
      <c r="I33005" s="88"/>
      <c r="J33005" s="88"/>
      <c r="K33005" s="88"/>
    </row>
    <row r="33006" spans="2:11" hidden="1" x14ac:dyDescent="0.2">
      <c r="B33006" s="88"/>
      <c r="C33006" s="88"/>
      <c r="D33006" s="88"/>
      <c r="E33006" s="88"/>
      <c r="F33006" s="88"/>
      <c r="G33006" s="88"/>
      <c r="H33006" s="88"/>
      <c r="I33006" s="88"/>
      <c r="J33006" s="88"/>
      <c r="K33006" s="88"/>
    </row>
    <row r="33007" spans="2:11" hidden="1" x14ac:dyDescent="0.2">
      <c r="B33007" s="88"/>
      <c r="C33007" s="88"/>
      <c r="D33007" s="88"/>
      <c r="E33007" s="88"/>
      <c r="F33007" s="88"/>
      <c r="G33007" s="88"/>
      <c r="H33007" s="88"/>
      <c r="I33007" s="88"/>
      <c r="J33007" s="88"/>
      <c r="K33007" s="88"/>
    </row>
    <row r="33008" spans="2:11" hidden="1" x14ac:dyDescent="0.2">
      <c r="B33008" s="88"/>
      <c r="C33008" s="88"/>
      <c r="D33008" s="88"/>
      <c r="E33008" s="88"/>
      <c r="F33008" s="88"/>
      <c r="G33008" s="88"/>
      <c r="H33008" s="88"/>
      <c r="I33008" s="88"/>
      <c r="J33008" s="88"/>
      <c r="K33008" s="88"/>
    </row>
    <row r="33009" spans="2:11" hidden="1" x14ac:dyDescent="0.2">
      <c r="B33009" s="88"/>
      <c r="C33009" s="88"/>
      <c r="D33009" s="88"/>
      <c r="E33009" s="88"/>
      <c r="F33009" s="88"/>
      <c r="G33009" s="88"/>
      <c r="H33009" s="88"/>
      <c r="I33009" s="88"/>
      <c r="J33009" s="88"/>
      <c r="K33009" s="88"/>
    </row>
    <row r="33010" spans="2:11" hidden="1" x14ac:dyDescent="0.2">
      <c r="B33010" s="88"/>
      <c r="C33010" s="88"/>
      <c r="D33010" s="88"/>
      <c r="E33010" s="88"/>
      <c r="F33010" s="88"/>
      <c r="G33010" s="88"/>
      <c r="H33010" s="88"/>
      <c r="I33010" s="88"/>
      <c r="J33010" s="88"/>
      <c r="K33010" s="88"/>
    </row>
    <row r="33011" spans="2:11" hidden="1" x14ac:dyDescent="0.2">
      <c r="B33011" s="88"/>
      <c r="C33011" s="88"/>
      <c r="D33011" s="88"/>
      <c r="E33011" s="88"/>
      <c r="F33011" s="88"/>
      <c r="G33011" s="88"/>
      <c r="H33011" s="88"/>
      <c r="I33011" s="88"/>
      <c r="J33011" s="88"/>
      <c r="K33011" s="88"/>
    </row>
    <row r="33012" spans="2:11" hidden="1" x14ac:dyDescent="0.2">
      <c r="B33012" s="88"/>
      <c r="C33012" s="88"/>
      <c r="D33012" s="88"/>
      <c r="E33012" s="88"/>
      <c r="F33012" s="88"/>
      <c r="G33012" s="88"/>
      <c r="H33012" s="88"/>
      <c r="I33012" s="88"/>
      <c r="J33012" s="88"/>
      <c r="K33012" s="88"/>
    </row>
    <row r="33013" spans="2:11" hidden="1" x14ac:dyDescent="0.2">
      <c r="B33013" s="88"/>
      <c r="C33013" s="88"/>
      <c r="D33013" s="88"/>
      <c r="E33013" s="88"/>
      <c r="F33013" s="88"/>
      <c r="G33013" s="88"/>
      <c r="H33013" s="88"/>
      <c r="I33013" s="88"/>
      <c r="J33013" s="88"/>
      <c r="K33013" s="88"/>
    </row>
    <row r="33014" spans="2:11" hidden="1" x14ac:dyDescent="0.2">
      <c r="B33014" s="88"/>
      <c r="C33014" s="88"/>
      <c r="D33014" s="88"/>
      <c r="E33014" s="88"/>
      <c r="F33014" s="88"/>
      <c r="G33014" s="88"/>
      <c r="H33014" s="88"/>
      <c r="I33014" s="88"/>
      <c r="J33014" s="88"/>
      <c r="K33014" s="88"/>
    </row>
    <row r="33015" spans="2:11" hidden="1" x14ac:dyDescent="0.2">
      <c r="B33015" s="88"/>
      <c r="C33015" s="88"/>
      <c r="D33015" s="88"/>
      <c r="E33015" s="88"/>
      <c r="F33015" s="88"/>
      <c r="G33015" s="88"/>
      <c r="H33015" s="88"/>
      <c r="I33015" s="88"/>
      <c r="J33015" s="88"/>
      <c r="K33015" s="88"/>
    </row>
    <row r="33016" spans="2:11" hidden="1" x14ac:dyDescent="0.2">
      <c r="B33016" s="88"/>
      <c r="C33016" s="88"/>
      <c r="D33016" s="88"/>
      <c r="E33016" s="88"/>
      <c r="F33016" s="88"/>
      <c r="G33016" s="88"/>
      <c r="H33016" s="88"/>
      <c r="I33016" s="88"/>
      <c r="J33016" s="88"/>
      <c r="K33016" s="88"/>
    </row>
    <row r="33017" spans="2:11" hidden="1" x14ac:dyDescent="0.2">
      <c r="B33017" s="88"/>
      <c r="C33017" s="88"/>
      <c r="D33017" s="88"/>
      <c r="E33017" s="88"/>
      <c r="F33017" s="88"/>
      <c r="G33017" s="88"/>
      <c r="H33017" s="88"/>
      <c r="I33017" s="88"/>
      <c r="J33017" s="88"/>
      <c r="K33017" s="88"/>
    </row>
    <row r="33018" spans="2:11" hidden="1" x14ac:dyDescent="0.2">
      <c r="B33018" s="88"/>
      <c r="C33018" s="88"/>
      <c r="D33018" s="88"/>
      <c r="E33018" s="88"/>
      <c r="F33018" s="88"/>
      <c r="G33018" s="88"/>
      <c r="H33018" s="88"/>
      <c r="I33018" s="88"/>
      <c r="J33018" s="88"/>
      <c r="K33018" s="88"/>
    </row>
    <row r="33019" spans="2:11" hidden="1" x14ac:dyDescent="0.2">
      <c r="B33019" s="88"/>
      <c r="C33019" s="88"/>
      <c r="D33019" s="88"/>
      <c r="E33019" s="88"/>
      <c r="F33019" s="88"/>
      <c r="G33019" s="88"/>
      <c r="H33019" s="88"/>
      <c r="I33019" s="88"/>
      <c r="J33019" s="88"/>
      <c r="K33019" s="88"/>
    </row>
    <row r="33020" spans="2:11" hidden="1" x14ac:dyDescent="0.2">
      <c r="B33020" s="88"/>
      <c r="C33020" s="88"/>
      <c r="D33020" s="88"/>
      <c r="E33020" s="88"/>
      <c r="F33020" s="88"/>
      <c r="G33020" s="88"/>
      <c r="H33020" s="88"/>
      <c r="I33020" s="88"/>
      <c r="J33020" s="88"/>
      <c r="K33020" s="88"/>
    </row>
    <row r="33021" spans="2:11" hidden="1" x14ac:dyDescent="0.2">
      <c r="B33021" s="88"/>
      <c r="C33021" s="88"/>
      <c r="D33021" s="88"/>
      <c r="E33021" s="88"/>
      <c r="F33021" s="88"/>
      <c r="G33021" s="88"/>
      <c r="H33021" s="88"/>
      <c r="I33021" s="88"/>
      <c r="J33021" s="88"/>
      <c r="K33021" s="88"/>
    </row>
    <row r="33022" spans="2:11" hidden="1" x14ac:dyDescent="0.2">
      <c r="B33022" s="88"/>
      <c r="C33022" s="88"/>
      <c r="D33022" s="88"/>
      <c r="E33022" s="88"/>
      <c r="F33022" s="88"/>
      <c r="G33022" s="88"/>
      <c r="H33022" s="88"/>
      <c r="I33022" s="88"/>
      <c r="J33022" s="88"/>
      <c r="K33022" s="88"/>
    </row>
    <row r="33023" spans="2:11" hidden="1" x14ac:dyDescent="0.2">
      <c r="B33023" s="88"/>
      <c r="C33023" s="88"/>
      <c r="D33023" s="88"/>
      <c r="E33023" s="88"/>
      <c r="F33023" s="88"/>
      <c r="G33023" s="88"/>
      <c r="H33023" s="88"/>
      <c r="I33023" s="88"/>
      <c r="J33023" s="88"/>
      <c r="K33023" s="88"/>
    </row>
    <row r="33024" spans="2:11" hidden="1" x14ac:dyDescent="0.2">
      <c r="B33024" s="88"/>
      <c r="C33024" s="88"/>
      <c r="D33024" s="88"/>
      <c r="E33024" s="88"/>
      <c r="F33024" s="88"/>
      <c r="G33024" s="88"/>
      <c r="H33024" s="88"/>
      <c r="I33024" s="88"/>
      <c r="J33024" s="88"/>
      <c r="K33024" s="88"/>
    </row>
    <row r="33025" spans="2:11" hidden="1" x14ac:dyDescent="0.2">
      <c r="B33025" s="88"/>
      <c r="C33025" s="88"/>
      <c r="D33025" s="88"/>
      <c r="E33025" s="88"/>
      <c r="F33025" s="88"/>
      <c r="G33025" s="88"/>
      <c r="H33025" s="88"/>
      <c r="I33025" s="88"/>
      <c r="J33025" s="88"/>
      <c r="K33025" s="88"/>
    </row>
    <row r="33026" spans="2:11" hidden="1" x14ac:dyDescent="0.2">
      <c r="B33026" s="88"/>
      <c r="C33026" s="88"/>
      <c r="D33026" s="88"/>
      <c r="E33026" s="88"/>
      <c r="F33026" s="88"/>
      <c r="G33026" s="88"/>
      <c r="H33026" s="88"/>
      <c r="I33026" s="88"/>
      <c r="J33026" s="88"/>
      <c r="K33026" s="88"/>
    </row>
    <row r="33027" spans="2:11" hidden="1" x14ac:dyDescent="0.2">
      <c r="B33027" s="88"/>
      <c r="C33027" s="88"/>
      <c r="D33027" s="88"/>
      <c r="E33027" s="88"/>
      <c r="F33027" s="88"/>
      <c r="G33027" s="88"/>
      <c r="H33027" s="88"/>
      <c r="I33027" s="88"/>
      <c r="J33027" s="88"/>
      <c r="K33027" s="88"/>
    </row>
    <row r="33028" spans="2:11" hidden="1" x14ac:dyDescent="0.2">
      <c r="B33028" s="88"/>
      <c r="C33028" s="88"/>
      <c r="D33028" s="88"/>
      <c r="E33028" s="88"/>
      <c r="F33028" s="88"/>
      <c r="G33028" s="88"/>
      <c r="H33028" s="88"/>
      <c r="I33028" s="88"/>
      <c r="J33028" s="88"/>
      <c r="K33028" s="88"/>
    </row>
    <row r="33029" spans="2:11" hidden="1" x14ac:dyDescent="0.2">
      <c r="B33029" s="88"/>
      <c r="C33029" s="88"/>
      <c r="D33029" s="88"/>
      <c r="E33029" s="88"/>
      <c r="F33029" s="88"/>
      <c r="G33029" s="88"/>
      <c r="H33029" s="88"/>
      <c r="I33029" s="88"/>
      <c r="J33029" s="88"/>
      <c r="K33029" s="88"/>
    </row>
    <row r="33030" spans="2:11" hidden="1" x14ac:dyDescent="0.2">
      <c r="B33030" s="88"/>
      <c r="C33030" s="88"/>
      <c r="D33030" s="88"/>
      <c r="E33030" s="88"/>
      <c r="F33030" s="88"/>
      <c r="G33030" s="88"/>
      <c r="H33030" s="88"/>
      <c r="I33030" s="88"/>
      <c r="J33030" s="88"/>
      <c r="K33030" s="88"/>
    </row>
    <row r="33031" spans="2:11" hidden="1" x14ac:dyDescent="0.2">
      <c r="B33031" s="88"/>
      <c r="C33031" s="88"/>
      <c r="D33031" s="88"/>
      <c r="E33031" s="88"/>
      <c r="F33031" s="88"/>
      <c r="G33031" s="88"/>
      <c r="H33031" s="88"/>
      <c r="I33031" s="88"/>
      <c r="J33031" s="88"/>
      <c r="K33031" s="88"/>
    </row>
    <row r="33032" spans="2:11" hidden="1" x14ac:dyDescent="0.2">
      <c r="B33032" s="88"/>
      <c r="C33032" s="88"/>
      <c r="D33032" s="88"/>
      <c r="E33032" s="88"/>
      <c r="F33032" s="88"/>
      <c r="G33032" s="88"/>
      <c r="H33032" s="88"/>
      <c r="I33032" s="88"/>
      <c r="J33032" s="88"/>
      <c r="K33032" s="88"/>
    </row>
    <row r="33033" spans="2:11" hidden="1" x14ac:dyDescent="0.2">
      <c r="B33033" s="88"/>
      <c r="C33033" s="88"/>
      <c r="D33033" s="88"/>
      <c r="E33033" s="88"/>
      <c r="F33033" s="88"/>
      <c r="G33033" s="88"/>
      <c r="H33033" s="88"/>
      <c r="I33033" s="88"/>
      <c r="J33033" s="88"/>
      <c r="K33033" s="88"/>
    </row>
    <row r="33034" spans="2:11" hidden="1" x14ac:dyDescent="0.2">
      <c r="B33034" s="88"/>
      <c r="C33034" s="88"/>
      <c r="D33034" s="88"/>
      <c r="E33034" s="88"/>
      <c r="F33034" s="88"/>
      <c r="G33034" s="88"/>
      <c r="H33034" s="88"/>
      <c r="I33034" s="88"/>
      <c r="J33034" s="88"/>
      <c r="K33034" s="88"/>
    </row>
    <row r="33035" spans="2:11" hidden="1" x14ac:dyDescent="0.2">
      <c r="B33035" s="88"/>
      <c r="C33035" s="88"/>
      <c r="D33035" s="88"/>
      <c r="E33035" s="88"/>
      <c r="F33035" s="88"/>
      <c r="G33035" s="88"/>
      <c r="H33035" s="88"/>
      <c r="I33035" s="88"/>
      <c r="J33035" s="88"/>
      <c r="K33035" s="88"/>
    </row>
    <row r="33036" spans="2:11" hidden="1" x14ac:dyDescent="0.2">
      <c r="B33036" s="88"/>
      <c r="C33036" s="88"/>
      <c r="D33036" s="88"/>
      <c r="E33036" s="88"/>
      <c r="F33036" s="88"/>
      <c r="G33036" s="88"/>
      <c r="H33036" s="88"/>
      <c r="I33036" s="88"/>
      <c r="J33036" s="88"/>
      <c r="K33036" s="88"/>
    </row>
    <row r="33037" spans="2:11" hidden="1" x14ac:dyDescent="0.2">
      <c r="B33037" s="88"/>
      <c r="C33037" s="88"/>
      <c r="D33037" s="88"/>
      <c r="E33037" s="88"/>
      <c r="F33037" s="88"/>
      <c r="G33037" s="88"/>
      <c r="H33037" s="88"/>
      <c r="I33037" s="88"/>
      <c r="J33037" s="88"/>
      <c r="K33037" s="88"/>
    </row>
    <row r="33038" spans="2:11" hidden="1" x14ac:dyDescent="0.2">
      <c r="B33038" s="88"/>
      <c r="C33038" s="88"/>
      <c r="D33038" s="88"/>
      <c r="E33038" s="88"/>
      <c r="F33038" s="88"/>
      <c r="G33038" s="88"/>
      <c r="H33038" s="88"/>
      <c r="I33038" s="88"/>
      <c r="J33038" s="88"/>
      <c r="K33038" s="88"/>
    </row>
    <row r="33039" spans="2:11" hidden="1" x14ac:dyDescent="0.2">
      <c r="B33039" s="88"/>
      <c r="C33039" s="88"/>
      <c r="D33039" s="88"/>
      <c r="E33039" s="88"/>
      <c r="F33039" s="88"/>
      <c r="G33039" s="88"/>
      <c r="H33039" s="88"/>
      <c r="I33039" s="88"/>
      <c r="J33039" s="88"/>
      <c r="K33039" s="88"/>
    </row>
    <row r="33040" spans="2:11" hidden="1" x14ac:dyDescent="0.2">
      <c r="B33040" s="88"/>
      <c r="C33040" s="88"/>
      <c r="D33040" s="88"/>
      <c r="E33040" s="88"/>
      <c r="F33040" s="88"/>
      <c r="G33040" s="88"/>
      <c r="H33040" s="88"/>
      <c r="I33040" s="88"/>
      <c r="J33040" s="88"/>
      <c r="K33040" s="88"/>
    </row>
    <row r="33041" spans="2:11" hidden="1" x14ac:dyDescent="0.2">
      <c r="B33041" s="88"/>
      <c r="C33041" s="88"/>
      <c r="D33041" s="88"/>
      <c r="E33041" s="88"/>
      <c r="F33041" s="88"/>
      <c r="G33041" s="88"/>
      <c r="H33041" s="88"/>
      <c r="I33041" s="88"/>
      <c r="J33041" s="88"/>
      <c r="K33041" s="88"/>
    </row>
    <row r="33042" spans="2:11" hidden="1" x14ac:dyDescent="0.2">
      <c r="B33042" s="88"/>
      <c r="C33042" s="88"/>
      <c r="D33042" s="88"/>
      <c r="E33042" s="88"/>
      <c r="F33042" s="88"/>
      <c r="G33042" s="88"/>
      <c r="H33042" s="88"/>
      <c r="I33042" s="88"/>
      <c r="J33042" s="88"/>
      <c r="K33042" s="88"/>
    </row>
    <row r="33043" spans="2:11" hidden="1" x14ac:dyDescent="0.2">
      <c r="B33043" s="88"/>
      <c r="C33043" s="88"/>
      <c r="D33043" s="88"/>
      <c r="E33043" s="88"/>
      <c r="F33043" s="88"/>
      <c r="G33043" s="88"/>
      <c r="H33043" s="88"/>
      <c r="I33043" s="88"/>
      <c r="J33043" s="88"/>
      <c r="K33043" s="88"/>
    </row>
    <row r="33044" spans="2:11" hidden="1" x14ac:dyDescent="0.2">
      <c r="B33044" s="88"/>
      <c r="C33044" s="88"/>
      <c r="D33044" s="88"/>
      <c r="E33044" s="88"/>
      <c r="F33044" s="88"/>
      <c r="G33044" s="88"/>
      <c r="H33044" s="88"/>
      <c r="I33044" s="88"/>
      <c r="J33044" s="88"/>
      <c r="K33044" s="88"/>
    </row>
    <row r="33045" spans="2:11" hidden="1" x14ac:dyDescent="0.2">
      <c r="B33045" s="88"/>
      <c r="C33045" s="88"/>
      <c r="D33045" s="88"/>
      <c r="E33045" s="88"/>
      <c r="F33045" s="88"/>
      <c r="G33045" s="88"/>
      <c r="H33045" s="88"/>
      <c r="I33045" s="88"/>
      <c r="J33045" s="88"/>
      <c r="K33045" s="88"/>
    </row>
    <row r="33046" spans="2:11" hidden="1" x14ac:dyDescent="0.2">
      <c r="B33046" s="88"/>
      <c r="C33046" s="88"/>
      <c r="D33046" s="88"/>
      <c r="E33046" s="88"/>
      <c r="F33046" s="88"/>
      <c r="G33046" s="88"/>
      <c r="H33046" s="88"/>
      <c r="I33046" s="88"/>
      <c r="J33046" s="88"/>
      <c r="K33046" s="88"/>
    </row>
    <row r="33047" spans="2:11" hidden="1" x14ac:dyDescent="0.2">
      <c r="B33047" s="88"/>
      <c r="C33047" s="88"/>
      <c r="D33047" s="88"/>
      <c r="E33047" s="88"/>
      <c r="F33047" s="88"/>
      <c r="G33047" s="88"/>
      <c r="H33047" s="88"/>
      <c r="I33047" s="88"/>
      <c r="J33047" s="88"/>
      <c r="K33047" s="88"/>
    </row>
    <row r="33048" spans="2:11" hidden="1" x14ac:dyDescent="0.2">
      <c r="B33048" s="88"/>
      <c r="C33048" s="88"/>
      <c r="D33048" s="88"/>
      <c r="E33048" s="88"/>
      <c r="F33048" s="88"/>
      <c r="G33048" s="88"/>
      <c r="H33048" s="88"/>
      <c r="I33048" s="88"/>
      <c r="J33048" s="88"/>
      <c r="K33048" s="88"/>
    </row>
    <row r="33049" spans="2:11" hidden="1" x14ac:dyDescent="0.2">
      <c r="B33049" s="88"/>
      <c r="C33049" s="88"/>
      <c r="D33049" s="88"/>
      <c r="E33049" s="88"/>
      <c r="F33049" s="88"/>
      <c r="G33049" s="88"/>
      <c r="H33049" s="88"/>
      <c r="I33049" s="88"/>
      <c r="J33049" s="88"/>
      <c r="K33049" s="88"/>
    </row>
    <row r="33050" spans="2:11" hidden="1" x14ac:dyDescent="0.2">
      <c r="B33050" s="88"/>
      <c r="C33050" s="88"/>
      <c r="D33050" s="88"/>
      <c r="E33050" s="88"/>
      <c r="F33050" s="88"/>
      <c r="G33050" s="88"/>
      <c r="H33050" s="88"/>
      <c r="I33050" s="88"/>
      <c r="J33050" s="88"/>
      <c r="K33050" s="88"/>
    </row>
    <row r="33051" spans="2:11" hidden="1" x14ac:dyDescent="0.2">
      <c r="B33051" s="88"/>
      <c r="C33051" s="88"/>
      <c r="D33051" s="88"/>
      <c r="E33051" s="88"/>
      <c r="F33051" s="88"/>
      <c r="G33051" s="88"/>
      <c r="H33051" s="88"/>
      <c r="I33051" s="88"/>
      <c r="J33051" s="88"/>
      <c r="K33051" s="88"/>
    </row>
    <row r="33052" spans="2:11" hidden="1" x14ac:dyDescent="0.2">
      <c r="B33052" s="88"/>
      <c r="C33052" s="88"/>
      <c r="D33052" s="88"/>
      <c r="E33052" s="88"/>
      <c r="F33052" s="88"/>
      <c r="G33052" s="88"/>
      <c r="H33052" s="88"/>
      <c r="I33052" s="88"/>
      <c r="J33052" s="88"/>
      <c r="K33052" s="88"/>
    </row>
    <row r="33053" spans="2:11" hidden="1" x14ac:dyDescent="0.2">
      <c r="B33053" s="88"/>
      <c r="C33053" s="88"/>
      <c r="D33053" s="88"/>
      <c r="E33053" s="88"/>
      <c r="F33053" s="88"/>
      <c r="G33053" s="88"/>
      <c r="H33053" s="88"/>
      <c r="I33053" s="88"/>
      <c r="J33053" s="88"/>
      <c r="K33053" s="88"/>
    </row>
    <row r="33054" spans="2:11" hidden="1" x14ac:dyDescent="0.2">
      <c r="B33054" s="88"/>
      <c r="C33054" s="88"/>
      <c r="D33054" s="88"/>
      <c r="E33054" s="88"/>
      <c r="F33054" s="88"/>
      <c r="G33054" s="88"/>
      <c r="H33054" s="88"/>
      <c r="I33054" s="88"/>
      <c r="J33054" s="88"/>
      <c r="K33054" s="88"/>
    </row>
    <row r="33055" spans="2:11" hidden="1" x14ac:dyDescent="0.2">
      <c r="B33055" s="88"/>
      <c r="C33055" s="88"/>
      <c r="D33055" s="88"/>
      <c r="E33055" s="88"/>
      <c r="F33055" s="88"/>
      <c r="G33055" s="88"/>
      <c r="H33055" s="88"/>
      <c r="I33055" s="88"/>
      <c r="J33055" s="88"/>
      <c r="K33055" s="88"/>
    </row>
    <row r="33056" spans="2:11" hidden="1" x14ac:dyDescent="0.2">
      <c r="B33056" s="88"/>
      <c r="C33056" s="88"/>
      <c r="D33056" s="88"/>
      <c r="E33056" s="88"/>
      <c r="F33056" s="88"/>
      <c r="G33056" s="88"/>
      <c r="H33056" s="88"/>
      <c r="I33056" s="88"/>
      <c r="J33056" s="88"/>
      <c r="K33056" s="88"/>
    </row>
    <row r="33057" spans="2:11" hidden="1" x14ac:dyDescent="0.2">
      <c r="B33057" s="88"/>
      <c r="C33057" s="88"/>
      <c r="D33057" s="88"/>
      <c r="E33057" s="88"/>
      <c r="F33057" s="88"/>
      <c r="G33057" s="88"/>
      <c r="H33057" s="88"/>
      <c r="I33057" s="88"/>
      <c r="J33057" s="88"/>
      <c r="K33057" s="88"/>
    </row>
    <row r="33058" spans="2:11" hidden="1" x14ac:dyDescent="0.2">
      <c r="B33058" s="88"/>
      <c r="C33058" s="88"/>
      <c r="D33058" s="88"/>
      <c r="E33058" s="88"/>
      <c r="F33058" s="88"/>
      <c r="G33058" s="88"/>
      <c r="H33058" s="88"/>
      <c r="I33058" s="88"/>
      <c r="J33058" s="88"/>
      <c r="K33058" s="88"/>
    </row>
    <row r="33059" spans="2:11" hidden="1" x14ac:dyDescent="0.2">
      <c r="B33059" s="88"/>
      <c r="C33059" s="88"/>
      <c r="D33059" s="88"/>
      <c r="E33059" s="88"/>
      <c r="F33059" s="88"/>
      <c r="G33059" s="88"/>
      <c r="H33059" s="88"/>
      <c r="I33059" s="88"/>
      <c r="J33059" s="88"/>
      <c r="K33059" s="88"/>
    </row>
    <row r="33060" spans="2:11" hidden="1" x14ac:dyDescent="0.2">
      <c r="B33060" s="88"/>
      <c r="C33060" s="88"/>
      <c r="D33060" s="88"/>
      <c r="E33060" s="88"/>
      <c r="F33060" s="88"/>
      <c r="G33060" s="88"/>
      <c r="H33060" s="88"/>
      <c r="I33060" s="88"/>
      <c r="J33060" s="88"/>
      <c r="K33060" s="88"/>
    </row>
    <row r="33061" spans="2:11" hidden="1" x14ac:dyDescent="0.2">
      <c r="B33061" s="88"/>
      <c r="C33061" s="88"/>
      <c r="D33061" s="88"/>
      <c r="E33061" s="88"/>
      <c r="F33061" s="88"/>
      <c r="G33061" s="88"/>
      <c r="H33061" s="88"/>
      <c r="I33061" s="88"/>
      <c r="J33061" s="88"/>
      <c r="K33061" s="88"/>
    </row>
    <row r="33062" spans="2:11" hidden="1" x14ac:dyDescent="0.2">
      <c r="B33062" s="88"/>
      <c r="C33062" s="88"/>
      <c r="D33062" s="88"/>
      <c r="E33062" s="88"/>
      <c r="F33062" s="88"/>
      <c r="G33062" s="88"/>
      <c r="H33062" s="88"/>
      <c r="I33062" s="88"/>
      <c r="J33062" s="88"/>
      <c r="K33062" s="88"/>
    </row>
    <row r="33063" spans="2:11" hidden="1" x14ac:dyDescent="0.2">
      <c r="B33063" s="88"/>
      <c r="C33063" s="88"/>
      <c r="D33063" s="88"/>
      <c r="E33063" s="88"/>
      <c r="F33063" s="88"/>
      <c r="G33063" s="88"/>
      <c r="H33063" s="88"/>
      <c r="I33063" s="88"/>
      <c r="J33063" s="88"/>
      <c r="K33063" s="88"/>
    </row>
    <row r="33064" spans="2:11" hidden="1" x14ac:dyDescent="0.2">
      <c r="B33064" s="88"/>
      <c r="C33064" s="88"/>
      <c r="D33064" s="88"/>
      <c r="E33064" s="88"/>
      <c r="F33064" s="88"/>
      <c r="G33064" s="88"/>
      <c r="H33064" s="88"/>
      <c r="I33064" s="88"/>
      <c r="J33064" s="88"/>
      <c r="K33064" s="88"/>
    </row>
    <row r="33065" spans="2:11" hidden="1" x14ac:dyDescent="0.2">
      <c r="B33065" s="88"/>
      <c r="C33065" s="88"/>
      <c r="D33065" s="88"/>
      <c r="E33065" s="88"/>
      <c r="F33065" s="88"/>
      <c r="G33065" s="88"/>
      <c r="H33065" s="88"/>
      <c r="I33065" s="88"/>
      <c r="J33065" s="88"/>
      <c r="K33065" s="88"/>
    </row>
    <row r="33066" spans="2:11" hidden="1" x14ac:dyDescent="0.2">
      <c r="B33066" s="88"/>
      <c r="C33066" s="88"/>
      <c r="D33066" s="88"/>
      <c r="E33066" s="88"/>
      <c r="F33066" s="88"/>
      <c r="G33066" s="88"/>
      <c r="H33066" s="88"/>
      <c r="I33066" s="88"/>
      <c r="J33066" s="88"/>
      <c r="K33066" s="88"/>
    </row>
    <row r="33067" spans="2:11" hidden="1" x14ac:dyDescent="0.2">
      <c r="B33067" s="88"/>
      <c r="C33067" s="88"/>
      <c r="D33067" s="88"/>
      <c r="E33067" s="88"/>
      <c r="F33067" s="88"/>
      <c r="G33067" s="88"/>
      <c r="H33067" s="88"/>
      <c r="I33067" s="88"/>
      <c r="J33067" s="88"/>
      <c r="K33067" s="88"/>
    </row>
    <row r="33068" spans="2:11" hidden="1" x14ac:dyDescent="0.2">
      <c r="B33068" s="88"/>
      <c r="C33068" s="88"/>
      <c r="D33068" s="88"/>
      <c r="E33068" s="88"/>
      <c r="F33068" s="88"/>
      <c r="G33068" s="88"/>
      <c r="H33068" s="88"/>
      <c r="I33068" s="88"/>
      <c r="J33068" s="88"/>
      <c r="K33068" s="88"/>
    </row>
    <row r="33069" spans="2:11" hidden="1" x14ac:dyDescent="0.2">
      <c r="B33069" s="88"/>
      <c r="C33069" s="88"/>
      <c r="D33069" s="88"/>
      <c r="E33069" s="88"/>
      <c r="F33069" s="88"/>
      <c r="G33069" s="88"/>
      <c r="H33069" s="88"/>
      <c r="I33069" s="88"/>
      <c r="J33069" s="88"/>
      <c r="K33069" s="88"/>
    </row>
    <row r="33070" spans="2:11" hidden="1" x14ac:dyDescent="0.2">
      <c r="B33070" s="88"/>
      <c r="C33070" s="88"/>
      <c r="D33070" s="88"/>
      <c r="E33070" s="88"/>
      <c r="F33070" s="88"/>
      <c r="G33070" s="88"/>
      <c r="H33070" s="88"/>
      <c r="I33070" s="88"/>
      <c r="J33070" s="88"/>
      <c r="K33070" s="88"/>
    </row>
    <row r="33071" spans="2:11" hidden="1" x14ac:dyDescent="0.2">
      <c r="B33071" s="88"/>
      <c r="C33071" s="88"/>
      <c r="D33071" s="88"/>
      <c r="E33071" s="88"/>
      <c r="F33071" s="88"/>
      <c r="G33071" s="88"/>
      <c r="H33071" s="88"/>
      <c r="I33071" s="88"/>
      <c r="J33071" s="88"/>
      <c r="K33071" s="88"/>
    </row>
    <row r="33072" spans="2:11" hidden="1" x14ac:dyDescent="0.2">
      <c r="B33072" s="88"/>
      <c r="C33072" s="88"/>
      <c r="D33072" s="88"/>
      <c r="E33072" s="88"/>
      <c r="F33072" s="88"/>
      <c r="G33072" s="88"/>
      <c r="H33072" s="88"/>
      <c r="I33072" s="88"/>
      <c r="J33072" s="88"/>
      <c r="K33072" s="88"/>
    </row>
    <row r="33073" spans="2:11" hidden="1" x14ac:dyDescent="0.2">
      <c r="B33073" s="88"/>
      <c r="C33073" s="88"/>
      <c r="D33073" s="88"/>
      <c r="E33073" s="88"/>
      <c r="F33073" s="88"/>
      <c r="G33073" s="88"/>
      <c r="H33073" s="88"/>
      <c r="I33073" s="88"/>
      <c r="J33073" s="88"/>
      <c r="K33073" s="88"/>
    </row>
    <row r="33074" spans="2:11" hidden="1" x14ac:dyDescent="0.2">
      <c r="B33074" s="88"/>
      <c r="C33074" s="88"/>
      <c r="D33074" s="88"/>
      <c r="E33074" s="88"/>
      <c r="F33074" s="88"/>
      <c r="G33074" s="88"/>
      <c r="H33074" s="88"/>
      <c r="I33074" s="88"/>
      <c r="J33074" s="88"/>
      <c r="K33074" s="88"/>
    </row>
    <row r="33075" spans="2:11" hidden="1" x14ac:dyDescent="0.2">
      <c r="B33075" s="88"/>
      <c r="C33075" s="88"/>
      <c r="D33075" s="88"/>
      <c r="E33075" s="88"/>
      <c r="F33075" s="88"/>
      <c r="G33075" s="88"/>
      <c r="H33075" s="88"/>
      <c r="I33075" s="88"/>
      <c r="J33075" s="88"/>
      <c r="K33075" s="88"/>
    </row>
    <row r="33076" spans="2:11" hidden="1" x14ac:dyDescent="0.2">
      <c r="B33076" s="88"/>
      <c r="C33076" s="88"/>
      <c r="D33076" s="88"/>
      <c r="E33076" s="88"/>
      <c r="F33076" s="88"/>
      <c r="G33076" s="88"/>
      <c r="H33076" s="88"/>
      <c r="I33076" s="88"/>
      <c r="J33076" s="88"/>
      <c r="K33076" s="88"/>
    </row>
    <row r="33077" spans="2:11" hidden="1" x14ac:dyDescent="0.2">
      <c r="B33077" s="88"/>
      <c r="C33077" s="88"/>
      <c r="D33077" s="88"/>
      <c r="E33077" s="88"/>
      <c r="F33077" s="88"/>
      <c r="G33077" s="88"/>
      <c r="H33077" s="88"/>
      <c r="I33077" s="88"/>
      <c r="J33077" s="88"/>
      <c r="K33077" s="88"/>
    </row>
    <row r="33078" spans="2:11" hidden="1" x14ac:dyDescent="0.2">
      <c r="B33078" s="88"/>
      <c r="C33078" s="88"/>
      <c r="D33078" s="88"/>
      <c r="E33078" s="88"/>
      <c r="F33078" s="88"/>
      <c r="G33078" s="88"/>
      <c r="H33078" s="88"/>
      <c r="I33078" s="88"/>
      <c r="J33078" s="88"/>
      <c r="K33078" s="88"/>
    </row>
    <row r="33079" spans="2:11" hidden="1" x14ac:dyDescent="0.2">
      <c r="B33079" s="88"/>
      <c r="C33079" s="88"/>
      <c r="D33079" s="88"/>
      <c r="E33079" s="88"/>
      <c r="F33079" s="88"/>
      <c r="G33079" s="88"/>
      <c r="H33079" s="88"/>
      <c r="I33079" s="88"/>
      <c r="J33079" s="88"/>
      <c r="K33079" s="88"/>
    </row>
    <row r="33080" spans="2:11" hidden="1" x14ac:dyDescent="0.2">
      <c r="B33080" s="88"/>
      <c r="C33080" s="88"/>
      <c r="D33080" s="88"/>
      <c r="E33080" s="88"/>
      <c r="F33080" s="88"/>
      <c r="G33080" s="88"/>
      <c r="H33080" s="88"/>
      <c r="I33080" s="88"/>
      <c r="J33080" s="88"/>
      <c r="K33080" s="88"/>
    </row>
    <row r="33081" spans="2:11" hidden="1" x14ac:dyDescent="0.2">
      <c r="B33081" s="88"/>
      <c r="C33081" s="88"/>
      <c r="D33081" s="88"/>
      <c r="E33081" s="88"/>
      <c r="F33081" s="88"/>
      <c r="G33081" s="88"/>
      <c r="H33081" s="88"/>
      <c r="I33081" s="88"/>
      <c r="J33081" s="88"/>
      <c r="K33081" s="88"/>
    </row>
    <row r="33082" spans="2:11" hidden="1" x14ac:dyDescent="0.2">
      <c r="B33082" s="88"/>
      <c r="C33082" s="88"/>
      <c r="D33082" s="88"/>
      <c r="E33082" s="88"/>
      <c r="F33082" s="88"/>
      <c r="G33082" s="88"/>
      <c r="H33082" s="88"/>
      <c r="I33082" s="88"/>
      <c r="J33082" s="88"/>
      <c r="K33082" s="88"/>
    </row>
    <row r="33083" spans="2:11" hidden="1" x14ac:dyDescent="0.2">
      <c r="B33083" s="88"/>
      <c r="C33083" s="88"/>
      <c r="D33083" s="88"/>
      <c r="E33083" s="88"/>
      <c r="F33083" s="88"/>
      <c r="G33083" s="88"/>
      <c r="H33083" s="88"/>
      <c r="I33083" s="88"/>
      <c r="J33083" s="88"/>
      <c r="K33083" s="88"/>
    </row>
    <row r="33084" spans="2:11" hidden="1" x14ac:dyDescent="0.2">
      <c r="B33084" s="88"/>
      <c r="C33084" s="88"/>
      <c r="D33084" s="88"/>
      <c r="E33084" s="88"/>
      <c r="F33084" s="88"/>
      <c r="G33084" s="88"/>
      <c r="H33084" s="88"/>
      <c r="I33084" s="88"/>
      <c r="J33084" s="88"/>
      <c r="K33084" s="88"/>
    </row>
    <row r="33085" spans="2:11" hidden="1" x14ac:dyDescent="0.2">
      <c r="B33085" s="88"/>
      <c r="C33085" s="88"/>
      <c r="D33085" s="88"/>
      <c r="E33085" s="88"/>
      <c r="F33085" s="88"/>
      <c r="G33085" s="88"/>
      <c r="H33085" s="88"/>
      <c r="I33085" s="88"/>
      <c r="J33085" s="88"/>
      <c r="K33085" s="88"/>
    </row>
    <row r="33086" spans="2:11" hidden="1" x14ac:dyDescent="0.2">
      <c r="B33086" s="88"/>
      <c r="C33086" s="88"/>
      <c r="D33086" s="88"/>
      <c r="E33086" s="88"/>
      <c r="F33086" s="88"/>
      <c r="G33086" s="88"/>
      <c r="H33086" s="88"/>
      <c r="I33086" s="88"/>
      <c r="J33086" s="88"/>
      <c r="K33086" s="88"/>
    </row>
    <row r="33087" spans="2:11" hidden="1" x14ac:dyDescent="0.2">
      <c r="B33087" s="88"/>
      <c r="C33087" s="88"/>
      <c r="D33087" s="88"/>
      <c r="E33087" s="88"/>
      <c r="F33087" s="88"/>
      <c r="G33087" s="88"/>
      <c r="H33087" s="88"/>
      <c r="I33087" s="88"/>
      <c r="J33087" s="88"/>
      <c r="K33087" s="88"/>
    </row>
    <row r="33088" spans="2:11" hidden="1" x14ac:dyDescent="0.2">
      <c r="B33088" s="88"/>
      <c r="C33088" s="88"/>
      <c r="D33088" s="88"/>
      <c r="E33088" s="88"/>
      <c r="F33088" s="88"/>
      <c r="G33088" s="88"/>
      <c r="H33088" s="88"/>
      <c r="I33088" s="88"/>
      <c r="J33088" s="88"/>
      <c r="K33088" s="88"/>
    </row>
    <row r="33089" spans="2:11" hidden="1" x14ac:dyDescent="0.2">
      <c r="B33089" s="88"/>
      <c r="C33089" s="88"/>
      <c r="D33089" s="88"/>
      <c r="E33089" s="88"/>
      <c r="F33089" s="88"/>
      <c r="G33089" s="88"/>
      <c r="H33089" s="88"/>
      <c r="I33089" s="88"/>
      <c r="J33089" s="88"/>
      <c r="K33089" s="88"/>
    </row>
    <row r="33090" spans="2:11" hidden="1" x14ac:dyDescent="0.2">
      <c r="B33090" s="88"/>
      <c r="C33090" s="88"/>
      <c r="D33090" s="88"/>
      <c r="E33090" s="88"/>
      <c r="F33090" s="88"/>
      <c r="G33090" s="88"/>
      <c r="H33090" s="88"/>
      <c r="I33090" s="88"/>
      <c r="J33090" s="88"/>
      <c r="K33090" s="88"/>
    </row>
    <row r="33091" spans="2:11" hidden="1" x14ac:dyDescent="0.2">
      <c r="B33091" s="88"/>
      <c r="C33091" s="88"/>
      <c r="D33091" s="88"/>
      <c r="E33091" s="88"/>
      <c r="F33091" s="88"/>
      <c r="G33091" s="88"/>
      <c r="H33091" s="88"/>
      <c r="I33091" s="88"/>
      <c r="J33091" s="88"/>
      <c r="K33091" s="88"/>
    </row>
    <row r="33092" spans="2:11" hidden="1" x14ac:dyDescent="0.2">
      <c r="B33092" s="88"/>
      <c r="C33092" s="88"/>
      <c r="D33092" s="88"/>
      <c r="E33092" s="88"/>
      <c r="F33092" s="88"/>
      <c r="G33092" s="88"/>
      <c r="H33092" s="88"/>
      <c r="I33092" s="88"/>
      <c r="J33092" s="88"/>
      <c r="K33092" s="88"/>
    </row>
    <row r="33093" spans="2:11" hidden="1" x14ac:dyDescent="0.2">
      <c r="B33093" s="88"/>
      <c r="C33093" s="88"/>
      <c r="D33093" s="88"/>
      <c r="E33093" s="88"/>
      <c r="F33093" s="88"/>
      <c r="G33093" s="88"/>
      <c r="H33093" s="88"/>
      <c r="I33093" s="88"/>
      <c r="J33093" s="88"/>
      <c r="K33093" s="88"/>
    </row>
    <row r="33094" spans="2:11" hidden="1" x14ac:dyDescent="0.2">
      <c r="B33094" s="88"/>
      <c r="C33094" s="88"/>
      <c r="D33094" s="88"/>
      <c r="E33094" s="88"/>
      <c r="F33094" s="88"/>
      <c r="G33094" s="88"/>
      <c r="H33094" s="88"/>
      <c r="I33094" s="88"/>
      <c r="J33094" s="88"/>
      <c r="K33094" s="88"/>
    </row>
    <row r="33095" spans="2:11" hidden="1" x14ac:dyDescent="0.2">
      <c r="B33095" s="88"/>
      <c r="C33095" s="88"/>
      <c r="D33095" s="88"/>
      <c r="E33095" s="88"/>
      <c r="F33095" s="88"/>
      <c r="G33095" s="88"/>
      <c r="H33095" s="88"/>
      <c r="I33095" s="88"/>
      <c r="J33095" s="88"/>
      <c r="K33095" s="88"/>
    </row>
    <row r="33096" spans="2:11" hidden="1" x14ac:dyDescent="0.2">
      <c r="B33096" s="88"/>
      <c r="C33096" s="88"/>
      <c r="D33096" s="88"/>
      <c r="E33096" s="88"/>
      <c r="F33096" s="88"/>
      <c r="G33096" s="88"/>
      <c r="H33096" s="88"/>
      <c r="I33096" s="88"/>
      <c r="J33096" s="88"/>
      <c r="K33096" s="88"/>
    </row>
    <row r="33097" spans="2:11" hidden="1" x14ac:dyDescent="0.2">
      <c r="B33097" s="88"/>
      <c r="C33097" s="88"/>
      <c r="D33097" s="88"/>
      <c r="E33097" s="88"/>
      <c r="F33097" s="88"/>
      <c r="G33097" s="88"/>
      <c r="H33097" s="88"/>
      <c r="I33097" s="88"/>
      <c r="J33097" s="88"/>
      <c r="K33097" s="88"/>
    </row>
    <row r="33098" spans="2:11" hidden="1" x14ac:dyDescent="0.2">
      <c r="B33098" s="88"/>
      <c r="C33098" s="88"/>
      <c r="D33098" s="88"/>
      <c r="E33098" s="88"/>
      <c r="F33098" s="88"/>
      <c r="G33098" s="88"/>
      <c r="H33098" s="88"/>
      <c r="I33098" s="88"/>
      <c r="J33098" s="88"/>
      <c r="K33098" s="88"/>
    </row>
    <row r="33099" spans="2:11" hidden="1" x14ac:dyDescent="0.2">
      <c r="B33099" s="88"/>
      <c r="C33099" s="88"/>
      <c r="D33099" s="88"/>
      <c r="E33099" s="88"/>
      <c r="F33099" s="88"/>
      <c r="G33099" s="88"/>
      <c r="H33099" s="88"/>
      <c r="I33099" s="88"/>
      <c r="J33099" s="88"/>
      <c r="K33099" s="88"/>
    </row>
    <row r="33100" spans="2:11" hidden="1" x14ac:dyDescent="0.2">
      <c r="B33100" s="88"/>
      <c r="C33100" s="88"/>
      <c r="D33100" s="88"/>
      <c r="E33100" s="88"/>
      <c r="F33100" s="88"/>
      <c r="G33100" s="88"/>
      <c r="H33100" s="88"/>
      <c r="I33100" s="88"/>
      <c r="J33100" s="88"/>
      <c r="K33100" s="88"/>
    </row>
    <row r="33101" spans="2:11" hidden="1" x14ac:dyDescent="0.2">
      <c r="B33101" s="88"/>
      <c r="C33101" s="88"/>
      <c r="D33101" s="88"/>
      <c r="E33101" s="88"/>
      <c r="F33101" s="88"/>
      <c r="G33101" s="88"/>
      <c r="H33101" s="88"/>
      <c r="I33101" s="88"/>
      <c r="J33101" s="88"/>
      <c r="K33101" s="88"/>
    </row>
    <row r="33102" spans="2:11" hidden="1" x14ac:dyDescent="0.2">
      <c r="B33102" s="88"/>
      <c r="C33102" s="88"/>
      <c r="D33102" s="88"/>
      <c r="E33102" s="88"/>
      <c r="F33102" s="88"/>
      <c r="G33102" s="88"/>
      <c r="H33102" s="88"/>
      <c r="I33102" s="88"/>
      <c r="J33102" s="88"/>
      <c r="K33102" s="88"/>
    </row>
    <row r="33103" spans="2:11" hidden="1" x14ac:dyDescent="0.2">
      <c r="B33103" s="88"/>
      <c r="C33103" s="88"/>
      <c r="D33103" s="88"/>
      <c r="E33103" s="88"/>
      <c r="F33103" s="88"/>
      <c r="G33103" s="88"/>
      <c r="H33103" s="88"/>
      <c r="I33103" s="88"/>
      <c r="J33103" s="88"/>
      <c r="K33103" s="88"/>
    </row>
    <row r="33104" spans="2:11" hidden="1" x14ac:dyDescent="0.2">
      <c r="B33104" s="88"/>
      <c r="C33104" s="88"/>
      <c r="D33104" s="88"/>
      <c r="E33104" s="88"/>
      <c r="F33104" s="88"/>
      <c r="G33104" s="88"/>
      <c r="H33104" s="88"/>
      <c r="I33104" s="88"/>
      <c r="J33104" s="88"/>
      <c r="K33104" s="88"/>
    </row>
    <row r="33105" spans="2:11" hidden="1" x14ac:dyDescent="0.2">
      <c r="B33105" s="88"/>
      <c r="C33105" s="88"/>
      <c r="D33105" s="88"/>
      <c r="E33105" s="88"/>
      <c r="F33105" s="88"/>
      <c r="G33105" s="88"/>
      <c r="H33105" s="88"/>
      <c r="I33105" s="88"/>
      <c r="J33105" s="88"/>
      <c r="K33105" s="88"/>
    </row>
    <row r="33106" spans="2:11" hidden="1" x14ac:dyDescent="0.2">
      <c r="B33106" s="88"/>
      <c r="C33106" s="88"/>
      <c r="D33106" s="88"/>
      <c r="E33106" s="88"/>
      <c r="F33106" s="88"/>
      <c r="G33106" s="88"/>
      <c r="H33106" s="88"/>
      <c r="I33106" s="88"/>
      <c r="J33106" s="88"/>
      <c r="K33106" s="88"/>
    </row>
    <row r="33107" spans="2:11" hidden="1" x14ac:dyDescent="0.2">
      <c r="B33107" s="88"/>
      <c r="C33107" s="88"/>
      <c r="D33107" s="88"/>
      <c r="E33107" s="88"/>
      <c r="F33107" s="88"/>
      <c r="G33107" s="88"/>
      <c r="H33107" s="88"/>
      <c r="I33107" s="88"/>
      <c r="J33107" s="88"/>
      <c r="K33107" s="88"/>
    </row>
    <row r="33108" spans="2:11" hidden="1" x14ac:dyDescent="0.2">
      <c r="B33108" s="88"/>
      <c r="C33108" s="88"/>
      <c r="D33108" s="88"/>
      <c r="E33108" s="88"/>
      <c r="F33108" s="88"/>
      <c r="G33108" s="88"/>
      <c r="H33108" s="88"/>
      <c r="I33108" s="88"/>
      <c r="J33108" s="88"/>
      <c r="K33108" s="88"/>
    </row>
    <row r="33109" spans="2:11" hidden="1" x14ac:dyDescent="0.2">
      <c r="B33109" s="88"/>
      <c r="C33109" s="88"/>
      <c r="D33109" s="88"/>
      <c r="E33109" s="88"/>
      <c r="F33109" s="88"/>
      <c r="G33109" s="88"/>
      <c r="H33109" s="88"/>
      <c r="I33109" s="88"/>
      <c r="J33109" s="88"/>
      <c r="K33109" s="88"/>
    </row>
    <row r="33110" spans="2:11" hidden="1" x14ac:dyDescent="0.2">
      <c r="B33110" s="88"/>
      <c r="C33110" s="88"/>
      <c r="D33110" s="88"/>
      <c r="E33110" s="88"/>
      <c r="F33110" s="88"/>
      <c r="G33110" s="88"/>
      <c r="H33110" s="88"/>
      <c r="I33110" s="88"/>
      <c r="J33110" s="88"/>
      <c r="K33110" s="88"/>
    </row>
    <row r="33111" spans="2:11" hidden="1" x14ac:dyDescent="0.2">
      <c r="B33111" s="88"/>
      <c r="C33111" s="88"/>
      <c r="D33111" s="88"/>
      <c r="E33111" s="88"/>
      <c r="F33111" s="88"/>
      <c r="G33111" s="88"/>
      <c r="H33111" s="88"/>
      <c r="I33111" s="88"/>
      <c r="J33111" s="88"/>
      <c r="K33111" s="88"/>
    </row>
    <row r="33112" spans="2:11" hidden="1" x14ac:dyDescent="0.2">
      <c r="B33112" s="88"/>
      <c r="C33112" s="88"/>
      <c r="D33112" s="88"/>
      <c r="E33112" s="88"/>
      <c r="F33112" s="88"/>
      <c r="G33112" s="88"/>
      <c r="H33112" s="88"/>
      <c r="I33112" s="88"/>
      <c r="J33112" s="88"/>
      <c r="K33112" s="88"/>
    </row>
    <row r="33113" spans="2:11" hidden="1" x14ac:dyDescent="0.2">
      <c r="B33113" s="88"/>
      <c r="C33113" s="88"/>
      <c r="D33113" s="88"/>
      <c r="E33113" s="88"/>
      <c r="F33113" s="88"/>
      <c r="G33113" s="88"/>
      <c r="H33113" s="88"/>
      <c r="I33113" s="88"/>
      <c r="J33113" s="88"/>
      <c r="K33113" s="88"/>
    </row>
    <row r="33114" spans="2:11" hidden="1" x14ac:dyDescent="0.2">
      <c r="B33114" s="88"/>
      <c r="C33114" s="88"/>
      <c r="D33114" s="88"/>
      <c r="E33114" s="88"/>
      <c r="F33114" s="88"/>
      <c r="G33114" s="88"/>
      <c r="H33114" s="88"/>
      <c r="I33114" s="88"/>
      <c r="J33114" s="88"/>
      <c r="K33114" s="88"/>
    </row>
    <row r="33115" spans="2:11" hidden="1" x14ac:dyDescent="0.2">
      <c r="B33115" s="88"/>
      <c r="C33115" s="88"/>
      <c r="D33115" s="88"/>
      <c r="E33115" s="88"/>
      <c r="F33115" s="88"/>
      <c r="G33115" s="88"/>
      <c r="H33115" s="88"/>
      <c r="I33115" s="88"/>
      <c r="J33115" s="88"/>
      <c r="K33115" s="88"/>
    </row>
    <row r="33116" spans="2:11" hidden="1" x14ac:dyDescent="0.2">
      <c r="B33116" s="88"/>
      <c r="C33116" s="88"/>
      <c r="D33116" s="88"/>
      <c r="E33116" s="88"/>
      <c r="F33116" s="88"/>
      <c r="G33116" s="88"/>
      <c r="H33116" s="88"/>
      <c r="I33116" s="88"/>
      <c r="J33116" s="88"/>
      <c r="K33116" s="88"/>
    </row>
    <row r="33117" spans="2:11" hidden="1" x14ac:dyDescent="0.2">
      <c r="B33117" s="88"/>
      <c r="C33117" s="88"/>
      <c r="D33117" s="88"/>
      <c r="E33117" s="88"/>
      <c r="F33117" s="88"/>
      <c r="G33117" s="88"/>
      <c r="H33117" s="88"/>
      <c r="I33117" s="88"/>
      <c r="J33117" s="88"/>
      <c r="K33117" s="88"/>
    </row>
    <row r="33118" spans="2:11" hidden="1" x14ac:dyDescent="0.2">
      <c r="B33118" s="88"/>
      <c r="C33118" s="88"/>
      <c r="D33118" s="88"/>
      <c r="E33118" s="88"/>
      <c r="F33118" s="88"/>
      <c r="G33118" s="88"/>
      <c r="H33118" s="88"/>
      <c r="I33118" s="88"/>
      <c r="J33118" s="88"/>
      <c r="K33118" s="88"/>
    </row>
    <row r="33119" spans="2:11" hidden="1" x14ac:dyDescent="0.2">
      <c r="B33119" s="88"/>
      <c r="C33119" s="88"/>
      <c r="D33119" s="88"/>
      <c r="E33119" s="88"/>
      <c r="F33119" s="88"/>
      <c r="G33119" s="88"/>
      <c r="H33119" s="88"/>
      <c r="I33119" s="88"/>
      <c r="J33119" s="88"/>
      <c r="K33119" s="88"/>
    </row>
    <row r="33120" spans="2:11" hidden="1" x14ac:dyDescent="0.2">
      <c r="B33120" s="88"/>
      <c r="C33120" s="88"/>
      <c r="D33120" s="88"/>
      <c r="E33120" s="88"/>
      <c r="F33120" s="88"/>
      <c r="G33120" s="88"/>
      <c r="H33120" s="88"/>
      <c r="I33120" s="88"/>
      <c r="J33120" s="88"/>
      <c r="K33120" s="88"/>
    </row>
    <row r="33121" spans="2:11" hidden="1" x14ac:dyDescent="0.2">
      <c r="B33121" s="88"/>
      <c r="C33121" s="88"/>
      <c r="D33121" s="88"/>
      <c r="E33121" s="88"/>
      <c r="F33121" s="88"/>
      <c r="G33121" s="88"/>
      <c r="H33121" s="88"/>
      <c r="I33121" s="88"/>
      <c r="J33121" s="88"/>
      <c r="K33121" s="88"/>
    </row>
    <row r="33122" spans="2:11" hidden="1" x14ac:dyDescent="0.2">
      <c r="B33122" s="88"/>
      <c r="C33122" s="88"/>
      <c r="D33122" s="88"/>
      <c r="E33122" s="88"/>
      <c r="F33122" s="88"/>
      <c r="G33122" s="88"/>
      <c r="H33122" s="88"/>
      <c r="I33122" s="88"/>
      <c r="J33122" s="88"/>
      <c r="K33122" s="88"/>
    </row>
    <row r="33123" spans="2:11" hidden="1" x14ac:dyDescent="0.2">
      <c r="B33123" s="88"/>
      <c r="C33123" s="88"/>
      <c r="D33123" s="88"/>
      <c r="E33123" s="88"/>
      <c r="F33123" s="88"/>
      <c r="G33123" s="88"/>
      <c r="H33123" s="88"/>
      <c r="I33123" s="88"/>
      <c r="J33123" s="88"/>
      <c r="K33123" s="88"/>
    </row>
    <row r="33124" spans="2:11" hidden="1" x14ac:dyDescent="0.2">
      <c r="B33124" s="88"/>
      <c r="C33124" s="88"/>
      <c r="D33124" s="88"/>
      <c r="E33124" s="88"/>
      <c r="F33124" s="88"/>
      <c r="G33124" s="88"/>
      <c r="H33124" s="88"/>
      <c r="I33124" s="88"/>
      <c r="J33124" s="88"/>
      <c r="K33124" s="88"/>
    </row>
    <row r="33125" spans="2:11" hidden="1" x14ac:dyDescent="0.2">
      <c r="B33125" s="88"/>
      <c r="C33125" s="88"/>
      <c r="D33125" s="88"/>
      <c r="E33125" s="88"/>
      <c r="F33125" s="88"/>
      <c r="G33125" s="88"/>
      <c r="H33125" s="88"/>
      <c r="I33125" s="88"/>
      <c r="J33125" s="88"/>
      <c r="K33125" s="88"/>
    </row>
    <row r="33126" spans="2:11" hidden="1" x14ac:dyDescent="0.2">
      <c r="B33126" s="88"/>
      <c r="C33126" s="88"/>
      <c r="D33126" s="88"/>
      <c r="E33126" s="88"/>
      <c r="F33126" s="88"/>
      <c r="G33126" s="88"/>
      <c r="H33126" s="88"/>
      <c r="I33126" s="88"/>
      <c r="J33126" s="88"/>
      <c r="K33126" s="88"/>
    </row>
    <row r="33127" spans="2:11" hidden="1" x14ac:dyDescent="0.2">
      <c r="B33127" s="88"/>
      <c r="C33127" s="88"/>
      <c r="D33127" s="88"/>
      <c r="E33127" s="88"/>
      <c r="F33127" s="88"/>
      <c r="G33127" s="88"/>
      <c r="H33127" s="88"/>
      <c r="I33127" s="88"/>
      <c r="J33127" s="88"/>
      <c r="K33127" s="88"/>
    </row>
    <row r="33128" spans="2:11" hidden="1" x14ac:dyDescent="0.2">
      <c r="B33128" s="88"/>
      <c r="C33128" s="88"/>
      <c r="D33128" s="88"/>
      <c r="E33128" s="88"/>
      <c r="F33128" s="88"/>
      <c r="G33128" s="88"/>
      <c r="H33128" s="88"/>
      <c r="I33128" s="88"/>
      <c r="J33128" s="88"/>
      <c r="K33128" s="88"/>
    </row>
    <row r="33129" spans="2:11" hidden="1" x14ac:dyDescent="0.2">
      <c r="B33129" s="88"/>
      <c r="C33129" s="88"/>
      <c r="D33129" s="88"/>
      <c r="E33129" s="88"/>
      <c r="F33129" s="88"/>
      <c r="G33129" s="88"/>
      <c r="H33129" s="88"/>
      <c r="I33129" s="88"/>
      <c r="J33129" s="88"/>
      <c r="K33129" s="88"/>
    </row>
    <row r="33130" spans="2:11" hidden="1" x14ac:dyDescent="0.2">
      <c r="B33130" s="88"/>
      <c r="C33130" s="88"/>
      <c r="D33130" s="88"/>
      <c r="E33130" s="88"/>
      <c r="F33130" s="88"/>
      <c r="G33130" s="88"/>
      <c r="H33130" s="88"/>
      <c r="I33130" s="88"/>
      <c r="J33130" s="88"/>
      <c r="K33130" s="88"/>
    </row>
    <row r="33131" spans="2:11" hidden="1" x14ac:dyDescent="0.2">
      <c r="B33131" s="88"/>
      <c r="C33131" s="88"/>
      <c r="D33131" s="88"/>
      <c r="E33131" s="88"/>
      <c r="F33131" s="88"/>
      <c r="G33131" s="88"/>
      <c r="H33131" s="88"/>
      <c r="I33131" s="88"/>
      <c r="J33131" s="88"/>
      <c r="K33131" s="88"/>
    </row>
    <row r="33132" spans="2:11" hidden="1" x14ac:dyDescent="0.2">
      <c r="B33132" s="88"/>
      <c r="C33132" s="88"/>
      <c r="D33132" s="88"/>
      <c r="E33132" s="88"/>
      <c r="F33132" s="88"/>
      <c r="G33132" s="88"/>
      <c r="H33132" s="88"/>
      <c r="I33132" s="88"/>
      <c r="J33132" s="88"/>
      <c r="K33132" s="88"/>
    </row>
    <row r="33133" spans="2:11" hidden="1" x14ac:dyDescent="0.2">
      <c r="B33133" s="88"/>
      <c r="C33133" s="88"/>
      <c r="D33133" s="88"/>
      <c r="E33133" s="88"/>
      <c r="F33133" s="88"/>
      <c r="G33133" s="88"/>
      <c r="H33133" s="88"/>
      <c r="I33133" s="88"/>
      <c r="J33133" s="88"/>
      <c r="K33133" s="88"/>
    </row>
    <row r="33134" spans="2:11" hidden="1" x14ac:dyDescent="0.2">
      <c r="B33134" s="88"/>
      <c r="C33134" s="88"/>
      <c r="D33134" s="88"/>
      <c r="E33134" s="88"/>
      <c r="F33134" s="88"/>
      <c r="G33134" s="88"/>
      <c r="H33134" s="88"/>
      <c r="I33134" s="88"/>
      <c r="J33134" s="88"/>
      <c r="K33134" s="88"/>
    </row>
    <row r="33135" spans="2:11" hidden="1" x14ac:dyDescent="0.2">
      <c r="B33135" s="88"/>
      <c r="C33135" s="88"/>
      <c r="D33135" s="88"/>
      <c r="E33135" s="88"/>
      <c r="F33135" s="88"/>
      <c r="G33135" s="88"/>
      <c r="H33135" s="88"/>
      <c r="I33135" s="88"/>
      <c r="J33135" s="88"/>
      <c r="K33135" s="88"/>
    </row>
    <row r="33136" spans="2:11" hidden="1" x14ac:dyDescent="0.2">
      <c r="B33136" s="88"/>
      <c r="C33136" s="88"/>
      <c r="D33136" s="88"/>
      <c r="E33136" s="88"/>
      <c r="F33136" s="88"/>
      <c r="G33136" s="88"/>
      <c r="H33136" s="88"/>
      <c r="I33136" s="88"/>
      <c r="J33136" s="88"/>
      <c r="K33136" s="88"/>
    </row>
    <row r="33137" spans="2:11" hidden="1" x14ac:dyDescent="0.2">
      <c r="B33137" s="88"/>
      <c r="C33137" s="88"/>
      <c r="D33137" s="88"/>
      <c r="E33137" s="88"/>
      <c r="F33137" s="88"/>
      <c r="G33137" s="88"/>
      <c r="H33137" s="88"/>
      <c r="I33137" s="88"/>
      <c r="J33137" s="88"/>
      <c r="K33137" s="88"/>
    </row>
    <row r="33138" spans="2:11" hidden="1" x14ac:dyDescent="0.2">
      <c r="B33138" s="88"/>
      <c r="C33138" s="88"/>
      <c r="D33138" s="88"/>
      <c r="E33138" s="88"/>
      <c r="F33138" s="88"/>
      <c r="G33138" s="88"/>
      <c r="H33138" s="88"/>
      <c r="I33138" s="88"/>
      <c r="J33138" s="88"/>
      <c r="K33138" s="88"/>
    </row>
    <row r="33139" spans="2:11" hidden="1" x14ac:dyDescent="0.2">
      <c r="B33139" s="88"/>
      <c r="C33139" s="88"/>
      <c r="D33139" s="88"/>
      <c r="E33139" s="88"/>
      <c r="F33139" s="88"/>
      <c r="G33139" s="88"/>
      <c r="H33139" s="88"/>
      <c r="I33139" s="88"/>
      <c r="J33139" s="88"/>
      <c r="K33139" s="88"/>
    </row>
    <row r="33140" spans="2:11" hidden="1" x14ac:dyDescent="0.2">
      <c r="B33140" s="88"/>
      <c r="C33140" s="88"/>
      <c r="D33140" s="88"/>
      <c r="E33140" s="88"/>
      <c r="F33140" s="88"/>
      <c r="G33140" s="88"/>
      <c r="H33140" s="88"/>
      <c r="I33140" s="88"/>
      <c r="J33140" s="88"/>
      <c r="K33140" s="88"/>
    </row>
    <row r="33141" spans="2:11" hidden="1" x14ac:dyDescent="0.2">
      <c r="B33141" s="88"/>
      <c r="C33141" s="88"/>
      <c r="D33141" s="88"/>
      <c r="E33141" s="88"/>
      <c r="F33141" s="88"/>
      <c r="G33141" s="88"/>
      <c r="H33141" s="88"/>
      <c r="I33141" s="88"/>
      <c r="J33141" s="88"/>
      <c r="K33141" s="88"/>
    </row>
    <row r="33142" spans="2:11" hidden="1" x14ac:dyDescent="0.2">
      <c r="B33142" s="88"/>
      <c r="C33142" s="88"/>
      <c r="D33142" s="88"/>
      <c r="E33142" s="88"/>
      <c r="F33142" s="88"/>
      <c r="G33142" s="88"/>
      <c r="H33142" s="88"/>
      <c r="I33142" s="88"/>
      <c r="J33142" s="88"/>
      <c r="K33142" s="88"/>
    </row>
    <row r="33143" spans="2:11" hidden="1" x14ac:dyDescent="0.2">
      <c r="B33143" s="88"/>
      <c r="C33143" s="88"/>
      <c r="D33143" s="88"/>
      <c r="E33143" s="88"/>
      <c r="F33143" s="88"/>
      <c r="G33143" s="88"/>
      <c r="H33143" s="88"/>
      <c r="I33143" s="88"/>
      <c r="J33143" s="88"/>
      <c r="K33143" s="88"/>
    </row>
    <row r="33144" spans="2:11" hidden="1" x14ac:dyDescent="0.2">
      <c r="B33144" s="88"/>
      <c r="C33144" s="88"/>
      <c r="D33144" s="88"/>
      <c r="E33144" s="88"/>
      <c r="F33144" s="88"/>
      <c r="G33144" s="88"/>
      <c r="H33144" s="88"/>
      <c r="I33144" s="88"/>
      <c r="J33144" s="88"/>
      <c r="K33144" s="88"/>
    </row>
    <row r="33145" spans="2:11" hidden="1" x14ac:dyDescent="0.2">
      <c r="B33145" s="88"/>
      <c r="C33145" s="88"/>
      <c r="D33145" s="88"/>
      <c r="E33145" s="88"/>
      <c r="F33145" s="88"/>
      <c r="G33145" s="88"/>
      <c r="H33145" s="88"/>
      <c r="I33145" s="88"/>
      <c r="J33145" s="88"/>
      <c r="K33145" s="88"/>
    </row>
    <row r="33146" spans="2:11" hidden="1" x14ac:dyDescent="0.2">
      <c r="B33146" s="88"/>
      <c r="C33146" s="88"/>
      <c r="D33146" s="88"/>
      <c r="E33146" s="88"/>
      <c r="F33146" s="88"/>
      <c r="G33146" s="88"/>
      <c r="H33146" s="88"/>
      <c r="I33146" s="88"/>
      <c r="J33146" s="88"/>
      <c r="K33146" s="88"/>
    </row>
    <row r="33147" spans="2:11" hidden="1" x14ac:dyDescent="0.2">
      <c r="B33147" s="88"/>
      <c r="C33147" s="88"/>
      <c r="D33147" s="88"/>
      <c r="E33147" s="88"/>
      <c r="F33147" s="88"/>
      <c r="G33147" s="88"/>
      <c r="H33147" s="88"/>
      <c r="I33147" s="88"/>
      <c r="J33147" s="88"/>
      <c r="K33147" s="88"/>
    </row>
    <row r="33148" spans="2:11" hidden="1" x14ac:dyDescent="0.2">
      <c r="B33148" s="88"/>
      <c r="C33148" s="88"/>
      <c r="D33148" s="88"/>
      <c r="E33148" s="88"/>
      <c r="F33148" s="88"/>
      <c r="G33148" s="88"/>
      <c r="H33148" s="88"/>
      <c r="I33148" s="88"/>
      <c r="J33148" s="88"/>
      <c r="K33148" s="88"/>
    </row>
    <row r="33149" spans="2:11" hidden="1" x14ac:dyDescent="0.2">
      <c r="B33149" s="88"/>
      <c r="C33149" s="88"/>
      <c r="D33149" s="88"/>
      <c r="E33149" s="88"/>
      <c r="F33149" s="88"/>
      <c r="G33149" s="88"/>
      <c r="H33149" s="88"/>
      <c r="I33149" s="88"/>
      <c r="J33149" s="88"/>
      <c r="K33149" s="88"/>
    </row>
    <row r="33150" spans="2:11" hidden="1" x14ac:dyDescent="0.2">
      <c r="B33150" s="88"/>
      <c r="C33150" s="88"/>
      <c r="D33150" s="88"/>
      <c r="E33150" s="88"/>
      <c r="F33150" s="88"/>
      <c r="G33150" s="88"/>
      <c r="H33150" s="88"/>
      <c r="I33150" s="88"/>
      <c r="J33150" s="88"/>
      <c r="K33150" s="88"/>
    </row>
    <row r="33151" spans="2:11" hidden="1" x14ac:dyDescent="0.2">
      <c r="B33151" s="88"/>
      <c r="C33151" s="88"/>
      <c r="D33151" s="88"/>
      <c r="E33151" s="88"/>
      <c r="F33151" s="88"/>
      <c r="G33151" s="88"/>
      <c r="H33151" s="88"/>
      <c r="I33151" s="88"/>
      <c r="J33151" s="88"/>
      <c r="K33151" s="88"/>
    </row>
    <row r="33152" spans="2:11" hidden="1" x14ac:dyDescent="0.2">
      <c r="B33152" s="88"/>
      <c r="C33152" s="88"/>
      <c r="D33152" s="88"/>
      <c r="E33152" s="88"/>
      <c r="F33152" s="88"/>
      <c r="G33152" s="88"/>
      <c r="H33152" s="88"/>
      <c r="I33152" s="88"/>
      <c r="J33152" s="88"/>
      <c r="K33152" s="88"/>
    </row>
    <row r="33153" spans="2:11" hidden="1" x14ac:dyDescent="0.2">
      <c r="B33153" s="88"/>
      <c r="C33153" s="88"/>
      <c r="D33153" s="88"/>
      <c r="E33153" s="88"/>
      <c r="F33153" s="88"/>
      <c r="G33153" s="88"/>
      <c r="H33153" s="88"/>
      <c r="I33153" s="88"/>
      <c r="J33153" s="88"/>
      <c r="K33153" s="88"/>
    </row>
    <row r="33154" spans="2:11" hidden="1" x14ac:dyDescent="0.2">
      <c r="B33154" s="88"/>
      <c r="C33154" s="88"/>
      <c r="D33154" s="88"/>
      <c r="E33154" s="88"/>
      <c r="F33154" s="88"/>
      <c r="G33154" s="88"/>
      <c r="H33154" s="88"/>
      <c r="I33154" s="88"/>
      <c r="J33154" s="88"/>
      <c r="K33154" s="88"/>
    </row>
    <row r="33155" spans="2:11" hidden="1" x14ac:dyDescent="0.2">
      <c r="B33155" s="88"/>
      <c r="C33155" s="88"/>
      <c r="D33155" s="88"/>
      <c r="E33155" s="88"/>
      <c r="F33155" s="88"/>
      <c r="G33155" s="88"/>
      <c r="H33155" s="88"/>
      <c r="I33155" s="88"/>
      <c r="J33155" s="88"/>
      <c r="K33155" s="88"/>
    </row>
    <row r="33156" spans="2:11" hidden="1" x14ac:dyDescent="0.2">
      <c r="B33156" s="88"/>
      <c r="C33156" s="88"/>
      <c r="D33156" s="88"/>
      <c r="E33156" s="88"/>
      <c r="F33156" s="88"/>
      <c r="G33156" s="88"/>
      <c r="H33156" s="88"/>
      <c r="I33156" s="88"/>
      <c r="J33156" s="88"/>
      <c r="K33156" s="88"/>
    </row>
    <row r="33157" spans="2:11" hidden="1" x14ac:dyDescent="0.2">
      <c r="B33157" s="88"/>
      <c r="C33157" s="88"/>
      <c r="D33157" s="88"/>
      <c r="E33157" s="88"/>
      <c r="F33157" s="88"/>
      <c r="G33157" s="88"/>
      <c r="H33157" s="88"/>
      <c r="I33157" s="88"/>
      <c r="J33157" s="88"/>
      <c r="K33157" s="88"/>
    </row>
    <row r="33158" spans="2:11" hidden="1" x14ac:dyDescent="0.2">
      <c r="B33158" s="88"/>
      <c r="C33158" s="88"/>
      <c r="D33158" s="88"/>
      <c r="E33158" s="88"/>
      <c r="F33158" s="88"/>
      <c r="G33158" s="88"/>
      <c r="H33158" s="88"/>
      <c r="I33158" s="88"/>
      <c r="J33158" s="88"/>
      <c r="K33158" s="88"/>
    </row>
    <row r="33159" spans="2:11" hidden="1" x14ac:dyDescent="0.2">
      <c r="B33159" s="88"/>
      <c r="C33159" s="88"/>
      <c r="D33159" s="88"/>
      <c r="E33159" s="88"/>
      <c r="F33159" s="88"/>
      <c r="G33159" s="88"/>
      <c r="H33159" s="88"/>
      <c r="I33159" s="88"/>
      <c r="J33159" s="88"/>
      <c r="K33159" s="88"/>
    </row>
    <row r="33160" spans="2:11" hidden="1" x14ac:dyDescent="0.2">
      <c r="B33160" s="88"/>
      <c r="C33160" s="88"/>
      <c r="D33160" s="88"/>
      <c r="E33160" s="88"/>
      <c r="F33160" s="88"/>
      <c r="G33160" s="88"/>
      <c r="H33160" s="88"/>
      <c r="I33160" s="88"/>
      <c r="J33160" s="88"/>
      <c r="K33160" s="88"/>
    </row>
    <row r="33161" spans="2:11" hidden="1" x14ac:dyDescent="0.2">
      <c r="B33161" s="88"/>
      <c r="C33161" s="88"/>
      <c r="D33161" s="88"/>
      <c r="E33161" s="88"/>
      <c r="F33161" s="88"/>
      <c r="G33161" s="88"/>
      <c r="H33161" s="88"/>
      <c r="I33161" s="88"/>
      <c r="J33161" s="88"/>
      <c r="K33161" s="88"/>
    </row>
    <row r="33162" spans="2:11" hidden="1" x14ac:dyDescent="0.2">
      <c r="B33162" s="88"/>
      <c r="C33162" s="88"/>
      <c r="D33162" s="88"/>
      <c r="E33162" s="88"/>
      <c r="F33162" s="88"/>
      <c r="G33162" s="88"/>
      <c r="H33162" s="88"/>
      <c r="I33162" s="88"/>
      <c r="J33162" s="88"/>
      <c r="K33162" s="88"/>
    </row>
    <row r="33163" spans="2:11" hidden="1" x14ac:dyDescent="0.2">
      <c r="B33163" s="88"/>
      <c r="C33163" s="88"/>
      <c r="D33163" s="88"/>
      <c r="E33163" s="88"/>
      <c r="F33163" s="88"/>
      <c r="G33163" s="88"/>
      <c r="H33163" s="88"/>
      <c r="I33163" s="88"/>
      <c r="J33163" s="88"/>
      <c r="K33163" s="88"/>
    </row>
    <row r="33164" spans="2:11" hidden="1" x14ac:dyDescent="0.2">
      <c r="B33164" s="88"/>
      <c r="C33164" s="88"/>
      <c r="D33164" s="88"/>
      <c r="E33164" s="88"/>
      <c r="F33164" s="88"/>
      <c r="G33164" s="88"/>
      <c r="H33164" s="88"/>
      <c r="I33164" s="88"/>
      <c r="J33164" s="88"/>
      <c r="K33164" s="88"/>
    </row>
    <row r="33165" spans="2:11" hidden="1" x14ac:dyDescent="0.2">
      <c r="B33165" s="88"/>
      <c r="C33165" s="88"/>
      <c r="D33165" s="88"/>
      <c r="E33165" s="88"/>
      <c r="F33165" s="88"/>
      <c r="G33165" s="88"/>
      <c r="H33165" s="88"/>
      <c r="I33165" s="88"/>
      <c r="J33165" s="88"/>
      <c r="K33165" s="88"/>
    </row>
    <row r="33166" spans="2:11" hidden="1" x14ac:dyDescent="0.2">
      <c r="B33166" s="88"/>
      <c r="C33166" s="88"/>
      <c r="D33166" s="88"/>
      <c r="E33166" s="88"/>
      <c r="F33166" s="88"/>
      <c r="G33166" s="88"/>
      <c r="H33166" s="88"/>
      <c r="I33166" s="88"/>
      <c r="J33166" s="88"/>
      <c r="K33166" s="88"/>
    </row>
    <row r="33167" spans="2:11" hidden="1" x14ac:dyDescent="0.2">
      <c r="B33167" s="88"/>
      <c r="C33167" s="88"/>
      <c r="D33167" s="88"/>
      <c r="E33167" s="88"/>
      <c r="F33167" s="88"/>
      <c r="G33167" s="88"/>
      <c r="H33167" s="88"/>
      <c r="I33167" s="88"/>
      <c r="J33167" s="88"/>
      <c r="K33167" s="88"/>
    </row>
    <row r="33168" spans="2:11" hidden="1" x14ac:dyDescent="0.2">
      <c r="B33168" s="88"/>
      <c r="C33168" s="88"/>
      <c r="D33168" s="88"/>
      <c r="E33168" s="88"/>
      <c r="F33168" s="88"/>
      <c r="G33168" s="88"/>
      <c r="H33168" s="88"/>
      <c r="I33168" s="88"/>
      <c r="J33168" s="88"/>
      <c r="K33168" s="88"/>
    </row>
    <row r="33169" spans="2:11" hidden="1" x14ac:dyDescent="0.2">
      <c r="B33169" s="88"/>
      <c r="C33169" s="88"/>
      <c r="D33169" s="88"/>
      <c r="E33169" s="88"/>
      <c r="F33169" s="88"/>
      <c r="G33169" s="88"/>
      <c r="H33169" s="88"/>
      <c r="I33169" s="88"/>
      <c r="J33169" s="88"/>
      <c r="K33169" s="88"/>
    </row>
    <row r="33170" spans="2:11" hidden="1" x14ac:dyDescent="0.2">
      <c r="B33170" s="88"/>
      <c r="C33170" s="88"/>
      <c r="D33170" s="88"/>
      <c r="E33170" s="88"/>
      <c r="F33170" s="88"/>
      <c r="G33170" s="88"/>
      <c r="H33170" s="88"/>
      <c r="I33170" s="88"/>
      <c r="J33170" s="88"/>
      <c r="K33170" s="88"/>
    </row>
    <row r="33171" spans="2:11" hidden="1" x14ac:dyDescent="0.2">
      <c r="B33171" s="88"/>
      <c r="C33171" s="88"/>
      <c r="D33171" s="88"/>
      <c r="E33171" s="88"/>
      <c r="F33171" s="88"/>
      <c r="G33171" s="88"/>
      <c r="H33171" s="88"/>
      <c r="I33171" s="88"/>
      <c r="J33171" s="88"/>
      <c r="K33171" s="88"/>
    </row>
    <row r="33172" spans="2:11" hidden="1" x14ac:dyDescent="0.2">
      <c r="B33172" s="88"/>
      <c r="C33172" s="88"/>
      <c r="D33172" s="88"/>
      <c r="E33172" s="88"/>
      <c r="F33172" s="88"/>
      <c r="G33172" s="88"/>
      <c r="H33172" s="88"/>
      <c r="I33172" s="88"/>
      <c r="J33172" s="88"/>
      <c r="K33172" s="88"/>
    </row>
    <row r="33173" spans="2:11" hidden="1" x14ac:dyDescent="0.2">
      <c r="B33173" s="88"/>
      <c r="C33173" s="88"/>
      <c r="D33173" s="88"/>
      <c r="E33173" s="88"/>
      <c r="F33173" s="88"/>
      <c r="G33173" s="88"/>
      <c r="H33173" s="88"/>
      <c r="I33173" s="88"/>
      <c r="J33173" s="88"/>
      <c r="K33173" s="88"/>
    </row>
    <row r="33174" spans="2:11" hidden="1" x14ac:dyDescent="0.2">
      <c r="B33174" s="88"/>
      <c r="C33174" s="88"/>
      <c r="D33174" s="88"/>
      <c r="E33174" s="88"/>
      <c r="F33174" s="88"/>
      <c r="G33174" s="88"/>
      <c r="H33174" s="88"/>
      <c r="I33174" s="88"/>
      <c r="J33174" s="88"/>
      <c r="K33174" s="88"/>
    </row>
    <row r="33175" spans="2:11" hidden="1" x14ac:dyDescent="0.2">
      <c r="B33175" s="88"/>
      <c r="C33175" s="88"/>
      <c r="D33175" s="88"/>
      <c r="E33175" s="88"/>
      <c r="F33175" s="88"/>
      <c r="G33175" s="88"/>
      <c r="H33175" s="88"/>
      <c r="I33175" s="88"/>
      <c r="J33175" s="88"/>
      <c r="K33175" s="88"/>
    </row>
    <row r="33176" spans="2:11" hidden="1" x14ac:dyDescent="0.2">
      <c r="B33176" s="88"/>
      <c r="C33176" s="88"/>
      <c r="D33176" s="88"/>
      <c r="E33176" s="88"/>
      <c r="F33176" s="88"/>
      <c r="G33176" s="88"/>
      <c r="H33176" s="88"/>
      <c r="I33176" s="88"/>
      <c r="J33176" s="88"/>
      <c r="K33176" s="88"/>
    </row>
    <row r="33177" spans="2:11" hidden="1" x14ac:dyDescent="0.2">
      <c r="B33177" s="88"/>
      <c r="C33177" s="88"/>
      <c r="D33177" s="88"/>
      <c r="E33177" s="88"/>
      <c r="F33177" s="88"/>
      <c r="G33177" s="88"/>
      <c r="H33177" s="88"/>
      <c r="I33177" s="88"/>
      <c r="J33177" s="88"/>
      <c r="K33177" s="88"/>
    </row>
    <row r="33178" spans="2:11" hidden="1" x14ac:dyDescent="0.2">
      <c r="B33178" s="88"/>
      <c r="C33178" s="88"/>
      <c r="D33178" s="88"/>
      <c r="E33178" s="88"/>
      <c r="F33178" s="88"/>
      <c r="G33178" s="88"/>
      <c r="H33178" s="88"/>
      <c r="I33178" s="88"/>
      <c r="J33178" s="88"/>
      <c r="K33178" s="88"/>
    </row>
    <row r="33179" spans="2:11" hidden="1" x14ac:dyDescent="0.2">
      <c r="B33179" s="88"/>
      <c r="C33179" s="88"/>
      <c r="D33179" s="88"/>
      <c r="E33179" s="88"/>
      <c r="F33179" s="88"/>
      <c r="G33179" s="88"/>
      <c r="H33179" s="88"/>
      <c r="I33179" s="88"/>
      <c r="J33179" s="88"/>
      <c r="K33179" s="88"/>
    </row>
    <row r="33180" spans="2:11" hidden="1" x14ac:dyDescent="0.2">
      <c r="B33180" s="88"/>
      <c r="C33180" s="88"/>
      <c r="D33180" s="88"/>
      <c r="E33180" s="88"/>
      <c r="F33180" s="88"/>
      <c r="G33180" s="88"/>
      <c r="H33180" s="88"/>
      <c r="I33180" s="88"/>
      <c r="J33180" s="88"/>
      <c r="K33180" s="88"/>
    </row>
    <row r="33181" spans="2:11" hidden="1" x14ac:dyDescent="0.2">
      <c r="B33181" s="88"/>
      <c r="C33181" s="88"/>
      <c r="D33181" s="88"/>
      <c r="E33181" s="88"/>
      <c r="F33181" s="88"/>
      <c r="G33181" s="88"/>
      <c r="H33181" s="88"/>
      <c r="I33181" s="88"/>
      <c r="J33181" s="88"/>
      <c r="K33181" s="88"/>
    </row>
    <row r="33182" spans="2:11" hidden="1" x14ac:dyDescent="0.2">
      <c r="B33182" s="88"/>
      <c r="C33182" s="88"/>
      <c r="D33182" s="88"/>
      <c r="E33182" s="88"/>
      <c r="F33182" s="88"/>
      <c r="G33182" s="88"/>
      <c r="H33182" s="88"/>
      <c r="I33182" s="88"/>
      <c r="J33182" s="88"/>
      <c r="K33182" s="88"/>
    </row>
    <row r="33183" spans="2:11" hidden="1" x14ac:dyDescent="0.2">
      <c r="B33183" s="88"/>
      <c r="C33183" s="88"/>
      <c r="D33183" s="88"/>
      <c r="E33183" s="88"/>
      <c r="F33183" s="88"/>
      <c r="G33183" s="88"/>
      <c r="H33183" s="88"/>
      <c r="I33183" s="88"/>
      <c r="J33183" s="88"/>
      <c r="K33183" s="88"/>
    </row>
    <row r="33184" spans="2:11" hidden="1" x14ac:dyDescent="0.2">
      <c r="B33184" s="88"/>
      <c r="C33184" s="88"/>
      <c r="D33184" s="88"/>
      <c r="E33184" s="88"/>
      <c r="F33184" s="88"/>
      <c r="G33184" s="88"/>
      <c r="H33184" s="88"/>
      <c r="I33184" s="88"/>
      <c r="J33184" s="88"/>
      <c r="K33184" s="88"/>
    </row>
    <row r="33185" spans="2:11" hidden="1" x14ac:dyDescent="0.2">
      <c r="B33185" s="88"/>
      <c r="C33185" s="88"/>
      <c r="D33185" s="88"/>
      <c r="E33185" s="88"/>
      <c r="F33185" s="88"/>
      <c r="G33185" s="88"/>
      <c r="H33185" s="88"/>
      <c r="I33185" s="88"/>
      <c r="J33185" s="88"/>
      <c r="K33185" s="88"/>
    </row>
    <row r="33186" spans="2:11" hidden="1" x14ac:dyDescent="0.2">
      <c r="B33186" s="88"/>
      <c r="C33186" s="88"/>
      <c r="D33186" s="88"/>
      <c r="E33186" s="88"/>
      <c r="F33186" s="88"/>
      <c r="G33186" s="88"/>
      <c r="H33186" s="88"/>
      <c r="I33186" s="88"/>
      <c r="J33186" s="88"/>
      <c r="K33186" s="88"/>
    </row>
    <row r="33187" spans="2:11" hidden="1" x14ac:dyDescent="0.2">
      <c r="B33187" s="88"/>
      <c r="C33187" s="88"/>
      <c r="D33187" s="88"/>
      <c r="E33187" s="88"/>
      <c r="F33187" s="88"/>
      <c r="G33187" s="88"/>
      <c r="H33187" s="88"/>
      <c r="I33187" s="88"/>
      <c r="J33187" s="88"/>
      <c r="K33187" s="88"/>
    </row>
    <row r="33188" spans="2:11" hidden="1" x14ac:dyDescent="0.2">
      <c r="B33188" s="88"/>
      <c r="C33188" s="88"/>
      <c r="D33188" s="88"/>
      <c r="E33188" s="88"/>
      <c r="F33188" s="88"/>
      <c r="G33188" s="88"/>
      <c r="H33188" s="88"/>
      <c r="I33188" s="88"/>
      <c r="J33188" s="88"/>
      <c r="K33188" s="88"/>
    </row>
    <row r="33189" spans="2:11" hidden="1" x14ac:dyDescent="0.2">
      <c r="B33189" s="88"/>
      <c r="C33189" s="88"/>
      <c r="D33189" s="88"/>
      <c r="E33189" s="88"/>
      <c r="F33189" s="88"/>
      <c r="G33189" s="88"/>
      <c r="H33189" s="88"/>
      <c r="I33189" s="88"/>
      <c r="J33189" s="88"/>
      <c r="K33189" s="88"/>
    </row>
    <row r="33190" spans="2:11" hidden="1" x14ac:dyDescent="0.2">
      <c r="B33190" s="88"/>
      <c r="C33190" s="88"/>
      <c r="D33190" s="88"/>
      <c r="E33190" s="88"/>
      <c r="F33190" s="88"/>
      <c r="G33190" s="88"/>
      <c r="H33190" s="88"/>
      <c r="I33190" s="88"/>
      <c r="J33190" s="88"/>
      <c r="K33190" s="88"/>
    </row>
    <row r="33191" spans="2:11" hidden="1" x14ac:dyDescent="0.2">
      <c r="B33191" s="88"/>
      <c r="C33191" s="88"/>
      <c r="D33191" s="88"/>
      <c r="E33191" s="88"/>
      <c r="F33191" s="88"/>
      <c r="G33191" s="88"/>
      <c r="H33191" s="88"/>
      <c r="I33191" s="88"/>
      <c r="J33191" s="88"/>
      <c r="K33191" s="88"/>
    </row>
    <row r="33192" spans="2:11" hidden="1" x14ac:dyDescent="0.2">
      <c r="B33192" s="88"/>
      <c r="C33192" s="88"/>
      <c r="D33192" s="88"/>
      <c r="E33192" s="88"/>
      <c r="F33192" s="88"/>
      <c r="G33192" s="88"/>
      <c r="H33192" s="88"/>
      <c r="I33192" s="88"/>
      <c r="J33192" s="88"/>
      <c r="K33192" s="88"/>
    </row>
    <row r="33193" spans="2:11" hidden="1" x14ac:dyDescent="0.2">
      <c r="B33193" s="88"/>
      <c r="C33193" s="88"/>
      <c r="D33193" s="88"/>
      <c r="E33193" s="88"/>
      <c r="F33193" s="88"/>
      <c r="G33193" s="88"/>
      <c r="H33193" s="88"/>
      <c r="I33193" s="88"/>
      <c r="J33193" s="88"/>
      <c r="K33193" s="88"/>
    </row>
    <row r="33194" spans="2:11" hidden="1" x14ac:dyDescent="0.2">
      <c r="B33194" s="88"/>
      <c r="C33194" s="88"/>
      <c r="D33194" s="88"/>
      <c r="E33194" s="88"/>
      <c r="F33194" s="88"/>
      <c r="G33194" s="88"/>
      <c r="H33194" s="88"/>
      <c r="I33194" s="88"/>
      <c r="J33194" s="88"/>
      <c r="K33194" s="88"/>
    </row>
    <row r="33195" spans="2:11" hidden="1" x14ac:dyDescent="0.2">
      <c r="B33195" s="88"/>
      <c r="C33195" s="88"/>
      <c r="D33195" s="88"/>
      <c r="E33195" s="88"/>
      <c r="F33195" s="88"/>
      <c r="G33195" s="88"/>
      <c r="H33195" s="88"/>
      <c r="I33195" s="88"/>
      <c r="J33195" s="88"/>
      <c r="K33195" s="88"/>
    </row>
    <row r="33196" spans="2:11" hidden="1" x14ac:dyDescent="0.2">
      <c r="B33196" s="88"/>
      <c r="C33196" s="88"/>
      <c r="D33196" s="88"/>
      <c r="E33196" s="88"/>
      <c r="F33196" s="88"/>
      <c r="G33196" s="88"/>
      <c r="H33196" s="88"/>
      <c r="I33196" s="88"/>
      <c r="J33196" s="88"/>
      <c r="K33196" s="88"/>
    </row>
    <row r="33197" spans="2:11" hidden="1" x14ac:dyDescent="0.2">
      <c r="B33197" s="88"/>
      <c r="C33197" s="88"/>
      <c r="D33197" s="88"/>
      <c r="E33197" s="88"/>
      <c r="F33197" s="88"/>
      <c r="G33197" s="88"/>
      <c r="H33197" s="88"/>
      <c r="I33197" s="88"/>
      <c r="J33197" s="88"/>
      <c r="K33197" s="88"/>
    </row>
    <row r="33198" spans="2:11" hidden="1" x14ac:dyDescent="0.2">
      <c r="B33198" s="88"/>
      <c r="C33198" s="88"/>
      <c r="D33198" s="88"/>
      <c r="E33198" s="88"/>
      <c r="F33198" s="88"/>
      <c r="G33198" s="88"/>
      <c r="H33198" s="88"/>
      <c r="I33198" s="88"/>
      <c r="J33198" s="88"/>
      <c r="K33198" s="88"/>
    </row>
    <row r="33199" spans="2:11" hidden="1" x14ac:dyDescent="0.2">
      <c r="B33199" s="88"/>
      <c r="C33199" s="88"/>
      <c r="D33199" s="88"/>
      <c r="E33199" s="88"/>
      <c r="F33199" s="88"/>
      <c r="G33199" s="88"/>
      <c r="H33199" s="88"/>
      <c r="I33199" s="88"/>
      <c r="J33199" s="88"/>
      <c r="K33199" s="88"/>
    </row>
    <row r="33200" spans="2:11" hidden="1" x14ac:dyDescent="0.2">
      <c r="B33200" s="88"/>
      <c r="C33200" s="88"/>
      <c r="D33200" s="88"/>
      <c r="E33200" s="88"/>
      <c r="F33200" s="88"/>
      <c r="G33200" s="88"/>
      <c r="H33200" s="88"/>
      <c r="I33200" s="88"/>
      <c r="J33200" s="88"/>
      <c r="K33200" s="88"/>
    </row>
    <row r="33201" spans="2:11" hidden="1" x14ac:dyDescent="0.2">
      <c r="B33201" s="88"/>
      <c r="C33201" s="88"/>
      <c r="D33201" s="88"/>
      <c r="E33201" s="88"/>
      <c r="F33201" s="88"/>
      <c r="G33201" s="88"/>
      <c r="H33201" s="88"/>
      <c r="I33201" s="88"/>
      <c r="J33201" s="88"/>
      <c r="K33201" s="88"/>
    </row>
    <row r="33202" spans="2:11" hidden="1" x14ac:dyDescent="0.2">
      <c r="B33202" s="88"/>
      <c r="C33202" s="88"/>
      <c r="D33202" s="88"/>
      <c r="E33202" s="88"/>
      <c r="F33202" s="88"/>
      <c r="G33202" s="88"/>
      <c r="H33202" s="88"/>
      <c r="I33202" s="88"/>
      <c r="J33202" s="88"/>
      <c r="K33202" s="88"/>
    </row>
    <row r="33203" spans="2:11" hidden="1" x14ac:dyDescent="0.2">
      <c r="B33203" s="88"/>
      <c r="C33203" s="88"/>
      <c r="D33203" s="88"/>
      <c r="E33203" s="88"/>
      <c r="F33203" s="88"/>
      <c r="G33203" s="88"/>
      <c r="H33203" s="88"/>
      <c r="I33203" s="88"/>
      <c r="J33203" s="88"/>
      <c r="K33203" s="88"/>
    </row>
    <row r="33204" spans="2:11" hidden="1" x14ac:dyDescent="0.2">
      <c r="B33204" s="88"/>
      <c r="C33204" s="88"/>
      <c r="D33204" s="88"/>
      <c r="E33204" s="88"/>
      <c r="F33204" s="88"/>
      <c r="G33204" s="88"/>
      <c r="H33204" s="88"/>
      <c r="I33204" s="88"/>
      <c r="J33204" s="88"/>
      <c r="K33204" s="88"/>
    </row>
    <row r="33205" spans="2:11" hidden="1" x14ac:dyDescent="0.2">
      <c r="B33205" s="88"/>
      <c r="C33205" s="88"/>
      <c r="D33205" s="88"/>
      <c r="E33205" s="88"/>
      <c r="F33205" s="88"/>
      <c r="G33205" s="88"/>
      <c r="H33205" s="88"/>
      <c r="I33205" s="88"/>
      <c r="J33205" s="88"/>
      <c r="K33205" s="88"/>
    </row>
    <row r="33206" spans="2:11" hidden="1" x14ac:dyDescent="0.2">
      <c r="B33206" s="88"/>
      <c r="C33206" s="88"/>
      <c r="D33206" s="88"/>
      <c r="E33206" s="88"/>
      <c r="F33206" s="88"/>
      <c r="G33206" s="88"/>
      <c r="H33206" s="88"/>
      <c r="I33206" s="88"/>
      <c r="J33206" s="88"/>
      <c r="K33206" s="88"/>
    </row>
    <row r="33207" spans="2:11" hidden="1" x14ac:dyDescent="0.2">
      <c r="B33207" s="88"/>
      <c r="C33207" s="88"/>
      <c r="D33207" s="88"/>
      <c r="E33207" s="88"/>
      <c r="F33207" s="88"/>
      <c r="G33207" s="88"/>
      <c r="H33207" s="88"/>
      <c r="I33207" s="88"/>
      <c r="J33207" s="88"/>
      <c r="K33207" s="88"/>
    </row>
    <row r="33208" spans="2:11" hidden="1" x14ac:dyDescent="0.2">
      <c r="B33208" s="88"/>
      <c r="C33208" s="88"/>
      <c r="D33208" s="88"/>
      <c r="E33208" s="88"/>
      <c r="F33208" s="88"/>
      <c r="G33208" s="88"/>
      <c r="H33208" s="88"/>
      <c r="I33208" s="88"/>
      <c r="J33208" s="88"/>
      <c r="K33208" s="88"/>
    </row>
    <row r="33209" spans="2:11" hidden="1" x14ac:dyDescent="0.2">
      <c r="B33209" s="88"/>
      <c r="C33209" s="88"/>
      <c r="D33209" s="88"/>
      <c r="E33209" s="88"/>
      <c r="F33209" s="88"/>
      <c r="G33209" s="88"/>
      <c r="H33209" s="88"/>
      <c r="I33209" s="88"/>
      <c r="J33209" s="88"/>
      <c r="K33209" s="88"/>
    </row>
    <row r="33210" spans="2:11" hidden="1" x14ac:dyDescent="0.2">
      <c r="B33210" s="88"/>
      <c r="C33210" s="88"/>
      <c r="D33210" s="88"/>
      <c r="E33210" s="88"/>
      <c r="F33210" s="88"/>
      <c r="G33210" s="88"/>
      <c r="H33210" s="88"/>
      <c r="I33210" s="88"/>
      <c r="J33210" s="88"/>
      <c r="K33210" s="88"/>
    </row>
    <row r="33211" spans="2:11" hidden="1" x14ac:dyDescent="0.2">
      <c r="B33211" s="88"/>
      <c r="C33211" s="88"/>
      <c r="D33211" s="88"/>
      <c r="E33211" s="88"/>
      <c r="F33211" s="88"/>
      <c r="G33211" s="88"/>
      <c r="H33211" s="88"/>
      <c r="I33211" s="88"/>
      <c r="J33211" s="88"/>
      <c r="K33211" s="88"/>
    </row>
    <row r="33212" spans="2:11" hidden="1" x14ac:dyDescent="0.2">
      <c r="B33212" s="88"/>
      <c r="C33212" s="88"/>
      <c r="D33212" s="88"/>
      <c r="E33212" s="88"/>
      <c r="F33212" s="88"/>
      <c r="G33212" s="88"/>
      <c r="H33212" s="88"/>
      <c r="I33212" s="88"/>
      <c r="J33212" s="88"/>
      <c r="K33212" s="88"/>
    </row>
    <row r="33213" spans="2:11" hidden="1" x14ac:dyDescent="0.2">
      <c r="B33213" s="88"/>
      <c r="C33213" s="88"/>
      <c r="D33213" s="88"/>
      <c r="E33213" s="88"/>
      <c r="F33213" s="88"/>
      <c r="G33213" s="88"/>
      <c r="H33213" s="88"/>
      <c r="I33213" s="88"/>
      <c r="J33213" s="88"/>
      <c r="K33213" s="88"/>
    </row>
    <row r="33214" spans="2:11" hidden="1" x14ac:dyDescent="0.2">
      <c r="B33214" s="88"/>
      <c r="C33214" s="88"/>
      <c r="D33214" s="88"/>
      <c r="E33214" s="88"/>
      <c r="F33214" s="88"/>
      <c r="G33214" s="88"/>
      <c r="H33214" s="88"/>
      <c r="I33214" s="88"/>
      <c r="J33214" s="88"/>
      <c r="K33214" s="88"/>
    </row>
    <row r="33215" spans="2:11" hidden="1" x14ac:dyDescent="0.2">
      <c r="B33215" s="88"/>
      <c r="C33215" s="88"/>
      <c r="D33215" s="88"/>
      <c r="E33215" s="88"/>
      <c r="F33215" s="88"/>
      <c r="G33215" s="88"/>
      <c r="H33215" s="88"/>
      <c r="I33215" s="88"/>
      <c r="J33215" s="88"/>
      <c r="K33215" s="88"/>
    </row>
    <row r="33216" spans="2:11" hidden="1" x14ac:dyDescent="0.2">
      <c r="B33216" s="88"/>
      <c r="C33216" s="88"/>
      <c r="D33216" s="88"/>
      <c r="E33216" s="88"/>
      <c r="F33216" s="88"/>
      <c r="G33216" s="88"/>
      <c r="H33216" s="88"/>
      <c r="I33216" s="88"/>
      <c r="J33216" s="88"/>
      <c r="K33216" s="88"/>
    </row>
    <row r="33217" spans="2:11" hidden="1" x14ac:dyDescent="0.2">
      <c r="B33217" s="88"/>
      <c r="C33217" s="88"/>
      <c r="D33217" s="88"/>
      <c r="E33217" s="88"/>
      <c r="F33217" s="88"/>
      <c r="G33217" s="88"/>
      <c r="H33217" s="88"/>
      <c r="I33217" s="88"/>
      <c r="J33217" s="88"/>
      <c r="K33217" s="88"/>
    </row>
    <row r="33218" spans="2:11" hidden="1" x14ac:dyDescent="0.2">
      <c r="B33218" s="88"/>
      <c r="C33218" s="88"/>
      <c r="D33218" s="88"/>
      <c r="E33218" s="88"/>
      <c r="F33218" s="88"/>
      <c r="G33218" s="88"/>
      <c r="H33218" s="88"/>
      <c r="I33218" s="88"/>
      <c r="J33218" s="88"/>
      <c r="K33218" s="88"/>
    </row>
    <row r="33219" spans="2:11" hidden="1" x14ac:dyDescent="0.2">
      <c r="B33219" s="88"/>
      <c r="C33219" s="88"/>
      <c r="D33219" s="88"/>
      <c r="E33219" s="88"/>
      <c r="F33219" s="88"/>
      <c r="G33219" s="88"/>
      <c r="H33219" s="88"/>
      <c r="I33219" s="88"/>
      <c r="J33219" s="88"/>
      <c r="K33219" s="88"/>
    </row>
    <row r="33220" spans="2:11" hidden="1" x14ac:dyDescent="0.2">
      <c r="B33220" s="88"/>
      <c r="C33220" s="88"/>
      <c r="D33220" s="88"/>
      <c r="E33220" s="88"/>
      <c r="F33220" s="88"/>
      <c r="G33220" s="88"/>
      <c r="H33220" s="88"/>
      <c r="I33220" s="88"/>
      <c r="J33220" s="88"/>
      <c r="K33220" s="88"/>
    </row>
    <row r="33221" spans="2:11" hidden="1" x14ac:dyDescent="0.2">
      <c r="B33221" s="88"/>
      <c r="C33221" s="88"/>
      <c r="D33221" s="88"/>
      <c r="E33221" s="88"/>
      <c r="F33221" s="88"/>
      <c r="G33221" s="88"/>
      <c r="H33221" s="88"/>
      <c r="I33221" s="88"/>
      <c r="J33221" s="88"/>
      <c r="K33221" s="88"/>
    </row>
    <row r="33222" spans="2:11" hidden="1" x14ac:dyDescent="0.2">
      <c r="B33222" s="88"/>
      <c r="C33222" s="88"/>
      <c r="D33222" s="88"/>
      <c r="E33222" s="88"/>
      <c r="F33222" s="88"/>
      <c r="G33222" s="88"/>
      <c r="H33222" s="88"/>
      <c r="I33222" s="88"/>
      <c r="J33222" s="88"/>
      <c r="K33222" s="88"/>
    </row>
    <row r="33223" spans="2:11" hidden="1" x14ac:dyDescent="0.2">
      <c r="B33223" s="88"/>
      <c r="C33223" s="88"/>
      <c r="D33223" s="88"/>
      <c r="E33223" s="88"/>
      <c r="F33223" s="88"/>
      <c r="G33223" s="88"/>
      <c r="H33223" s="88"/>
      <c r="I33223" s="88"/>
      <c r="J33223" s="88"/>
      <c r="K33223" s="88"/>
    </row>
    <row r="33224" spans="2:11" hidden="1" x14ac:dyDescent="0.2">
      <c r="B33224" s="88"/>
      <c r="C33224" s="88"/>
      <c r="D33224" s="88"/>
      <c r="E33224" s="88"/>
      <c r="F33224" s="88"/>
      <c r="G33224" s="88"/>
      <c r="H33224" s="88"/>
      <c r="I33224" s="88"/>
      <c r="J33224" s="88"/>
      <c r="K33224" s="88"/>
    </row>
    <row r="33225" spans="2:11" hidden="1" x14ac:dyDescent="0.2">
      <c r="B33225" s="88"/>
      <c r="C33225" s="88"/>
      <c r="D33225" s="88"/>
      <c r="E33225" s="88"/>
      <c r="F33225" s="88"/>
      <c r="G33225" s="88"/>
      <c r="H33225" s="88"/>
      <c r="I33225" s="88"/>
      <c r="J33225" s="88"/>
      <c r="K33225" s="88"/>
    </row>
    <row r="33226" spans="2:11" hidden="1" x14ac:dyDescent="0.2">
      <c r="B33226" s="88"/>
      <c r="C33226" s="88"/>
      <c r="D33226" s="88"/>
      <c r="E33226" s="88"/>
      <c r="F33226" s="88"/>
      <c r="G33226" s="88"/>
      <c r="H33226" s="88"/>
      <c r="I33226" s="88"/>
      <c r="J33226" s="88"/>
      <c r="K33226" s="88"/>
    </row>
    <row r="33227" spans="2:11" hidden="1" x14ac:dyDescent="0.2">
      <c r="B33227" s="88"/>
      <c r="C33227" s="88"/>
      <c r="D33227" s="88"/>
      <c r="E33227" s="88"/>
      <c r="F33227" s="88"/>
      <c r="G33227" s="88"/>
      <c r="H33227" s="88"/>
      <c r="I33227" s="88"/>
      <c r="J33227" s="88"/>
      <c r="K33227" s="88"/>
    </row>
    <row r="33228" spans="2:11" hidden="1" x14ac:dyDescent="0.2">
      <c r="B33228" s="88"/>
      <c r="C33228" s="88"/>
      <c r="D33228" s="88"/>
      <c r="E33228" s="88"/>
      <c r="F33228" s="88"/>
      <c r="G33228" s="88"/>
      <c r="H33228" s="88"/>
      <c r="I33228" s="88"/>
      <c r="J33228" s="88"/>
      <c r="K33228" s="88"/>
    </row>
    <row r="33229" spans="2:11" hidden="1" x14ac:dyDescent="0.2">
      <c r="B33229" s="88"/>
      <c r="C33229" s="88"/>
      <c r="D33229" s="88"/>
      <c r="E33229" s="88"/>
      <c r="F33229" s="88"/>
      <c r="G33229" s="88"/>
      <c r="H33229" s="88"/>
      <c r="I33229" s="88"/>
      <c r="J33229" s="88"/>
      <c r="K33229" s="88"/>
    </row>
    <row r="33230" spans="2:11" hidden="1" x14ac:dyDescent="0.2">
      <c r="B33230" s="88"/>
      <c r="C33230" s="88"/>
      <c r="D33230" s="88"/>
      <c r="E33230" s="88"/>
      <c r="F33230" s="88"/>
      <c r="G33230" s="88"/>
      <c r="H33230" s="88"/>
      <c r="I33230" s="88"/>
      <c r="J33230" s="88"/>
      <c r="K33230" s="88"/>
    </row>
    <row r="33231" spans="2:11" hidden="1" x14ac:dyDescent="0.2">
      <c r="B33231" s="88"/>
      <c r="C33231" s="88"/>
      <c r="D33231" s="88"/>
      <c r="E33231" s="88"/>
      <c r="F33231" s="88"/>
      <c r="G33231" s="88"/>
      <c r="H33231" s="88"/>
      <c r="I33231" s="88"/>
      <c r="J33231" s="88"/>
      <c r="K33231" s="88"/>
    </row>
    <row r="33232" spans="2:11" hidden="1" x14ac:dyDescent="0.2">
      <c r="B33232" s="88"/>
      <c r="C33232" s="88"/>
      <c r="D33232" s="88"/>
      <c r="E33232" s="88"/>
      <c r="F33232" s="88"/>
      <c r="G33232" s="88"/>
      <c r="H33232" s="88"/>
      <c r="I33232" s="88"/>
      <c r="J33232" s="88"/>
      <c r="K33232" s="88"/>
    </row>
    <row r="33233" spans="2:11" hidden="1" x14ac:dyDescent="0.2">
      <c r="B33233" s="88"/>
      <c r="C33233" s="88"/>
      <c r="D33233" s="88"/>
      <c r="E33233" s="88"/>
      <c r="F33233" s="88"/>
      <c r="G33233" s="88"/>
      <c r="H33233" s="88"/>
      <c r="I33233" s="88"/>
      <c r="J33233" s="88"/>
      <c r="K33233" s="88"/>
    </row>
    <row r="33234" spans="2:11" hidden="1" x14ac:dyDescent="0.2">
      <c r="B33234" s="88"/>
      <c r="C33234" s="88"/>
      <c r="D33234" s="88"/>
      <c r="E33234" s="88"/>
      <c r="F33234" s="88"/>
      <c r="G33234" s="88"/>
      <c r="H33234" s="88"/>
      <c r="I33234" s="88"/>
      <c r="J33234" s="88"/>
      <c r="K33234" s="88"/>
    </row>
    <row r="33235" spans="2:11" hidden="1" x14ac:dyDescent="0.2">
      <c r="B33235" s="88"/>
      <c r="C33235" s="88"/>
      <c r="D33235" s="88"/>
      <c r="E33235" s="88"/>
      <c r="F33235" s="88"/>
      <c r="G33235" s="88"/>
      <c r="H33235" s="88"/>
      <c r="I33235" s="88"/>
      <c r="J33235" s="88"/>
      <c r="K33235" s="88"/>
    </row>
    <row r="33236" spans="2:11" hidden="1" x14ac:dyDescent="0.2">
      <c r="B33236" s="88"/>
      <c r="C33236" s="88"/>
      <c r="D33236" s="88"/>
      <c r="E33236" s="88"/>
      <c r="F33236" s="88"/>
      <c r="G33236" s="88"/>
      <c r="H33236" s="88"/>
      <c r="I33236" s="88"/>
      <c r="J33236" s="88"/>
      <c r="K33236" s="88"/>
    </row>
    <row r="33237" spans="2:11" hidden="1" x14ac:dyDescent="0.2">
      <c r="B33237" s="88"/>
      <c r="C33237" s="88"/>
      <c r="D33237" s="88"/>
      <c r="E33237" s="88"/>
      <c r="F33237" s="88"/>
      <c r="G33237" s="88"/>
      <c r="H33237" s="88"/>
      <c r="I33237" s="88"/>
      <c r="J33237" s="88"/>
      <c r="K33237" s="88"/>
    </row>
    <row r="33238" spans="2:11" hidden="1" x14ac:dyDescent="0.2">
      <c r="B33238" s="88"/>
      <c r="C33238" s="88"/>
      <c r="D33238" s="88"/>
      <c r="E33238" s="88"/>
      <c r="F33238" s="88"/>
      <c r="G33238" s="88"/>
      <c r="H33238" s="88"/>
      <c r="I33238" s="88"/>
      <c r="J33238" s="88"/>
      <c r="K33238" s="88"/>
    </row>
    <row r="33239" spans="2:11" hidden="1" x14ac:dyDescent="0.2">
      <c r="B33239" s="88"/>
      <c r="C33239" s="88"/>
      <c r="D33239" s="88"/>
      <c r="E33239" s="88"/>
      <c r="F33239" s="88"/>
      <c r="G33239" s="88"/>
      <c r="H33239" s="88"/>
      <c r="I33239" s="88"/>
      <c r="J33239" s="88"/>
      <c r="K33239" s="88"/>
    </row>
    <row r="33240" spans="2:11" hidden="1" x14ac:dyDescent="0.2">
      <c r="B33240" s="88"/>
      <c r="C33240" s="88"/>
      <c r="D33240" s="88"/>
      <c r="E33240" s="88"/>
      <c r="F33240" s="88"/>
      <c r="G33240" s="88"/>
      <c r="H33240" s="88"/>
      <c r="I33240" s="88"/>
      <c r="J33240" s="88"/>
      <c r="K33240" s="88"/>
    </row>
    <row r="33241" spans="2:11" hidden="1" x14ac:dyDescent="0.2">
      <c r="B33241" s="88"/>
      <c r="C33241" s="88"/>
      <c r="D33241" s="88"/>
      <c r="E33241" s="88"/>
      <c r="F33241" s="88"/>
      <c r="G33241" s="88"/>
      <c r="H33241" s="88"/>
      <c r="I33241" s="88"/>
      <c r="J33241" s="88"/>
      <c r="K33241" s="88"/>
    </row>
    <row r="33242" spans="2:11" hidden="1" x14ac:dyDescent="0.2">
      <c r="B33242" s="88"/>
      <c r="C33242" s="88"/>
      <c r="D33242" s="88"/>
      <c r="E33242" s="88"/>
      <c r="F33242" s="88"/>
      <c r="G33242" s="88"/>
      <c r="H33242" s="88"/>
      <c r="I33242" s="88"/>
      <c r="J33242" s="88"/>
      <c r="K33242" s="88"/>
    </row>
    <row r="33243" spans="2:11" hidden="1" x14ac:dyDescent="0.2">
      <c r="B33243" s="88"/>
      <c r="C33243" s="88"/>
      <c r="D33243" s="88"/>
      <c r="E33243" s="88"/>
      <c r="F33243" s="88"/>
      <c r="G33243" s="88"/>
      <c r="H33243" s="88"/>
      <c r="I33243" s="88"/>
      <c r="J33243" s="88"/>
      <c r="K33243" s="88"/>
    </row>
    <row r="33244" spans="2:11" hidden="1" x14ac:dyDescent="0.2">
      <c r="B33244" s="88"/>
      <c r="C33244" s="88"/>
      <c r="D33244" s="88"/>
      <c r="E33244" s="88"/>
      <c r="F33244" s="88"/>
      <c r="G33244" s="88"/>
      <c r="H33244" s="88"/>
      <c r="I33244" s="88"/>
      <c r="J33244" s="88"/>
      <c r="K33244" s="88"/>
    </row>
    <row r="33245" spans="2:11" hidden="1" x14ac:dyDescent="0.2">
      <c r="B33245" s="88"/>
      <c r="C33245" s="88"/>
      <c r="D33245" s="88"/>
      <c r="E33245" s="88"/>
      <c r="F33245" s="88"/>
      <c r="G33245" s="88"/>
      <c r="H33245" s="88"/>
      <c r="I33245" s="88"/>
      <c r="J33245" s="88"/>
      <c r="K33245" s="88"/>
    </row>
    <row r="33246" spans="2:11" hidden="1" x14ac:dyDescent="0.2">
      <c r="B33246" s="88"/>
      <c r="C33246" s="88"/>
      <c r="D33246" s="88"/>
      <c r="E33246" s="88"/>
      <c r="F33246" s="88"/>
      <c r="G33246" s="88"/>
      <c r="H33246" s="88"/>
      <c r="I33246" s="88"/>
      <c r="J33246" s="88"/>
      <c r="K33246" s="88"/>
    </row>
    <row r="33247" spans="2:11" hidden="1" x14ac:dyDescent="0.2">
      <c r="B33247" s="88"/>
      <c r="C33247" s="88"/>
      <c r="D33247" s="88"/>
      <c r="E33247" s="88"/>
      <c r="F33247" s="88"/>
      <c r="G33247" s="88"/>
      <c r="H33247" s="88"/>
      <c r="I33247" s="88"/>
      <c r="J33247" s="88"/>
      <c r="K33247" s="88"/>
    </row>
    <row r="33248" spans="2:11" hidden="1" x14ac:dyDescent="0.2">
      <c r="B33248" s="88"/>
      <c r="C33248" s="88"/>
      <c r="D33248" s="88"/>
      <c r="E33248" s="88"/>
      <c r="F33248" s="88"/>
      <c r="G33248" s="88"/>
      <c r="H33248" s="88"/>
      <c r="I33248" s="88"/>
      <c r="J33248" s="88"/>
      <c r="K33248" s="88"/>
    </row>
    <row r="33249" spans="2:11" hidden="1" x14ac:dyDescent="0.2">
      <c r="B33249" s="88"/>
      <c r="C33249" s="88"/>
      <c r="D33249" s="88"/>
      <c r="E33249" s="88"/>
      <c r="F33249" s="88"/>
      <c r="G33249" s="88"/>
      <c r="H33249" s="88"/>
      <c r="I33249" s="88"/>
      <c r="J33249" s="88"/>
      <c r="K33249" s="88"/>
    </row>
    <row r="33250" spans="2:11" hidden="1" x14ac:dyDescent="0.2">
      <c r="B33250" s="88"/>
      <c r="C33250" s="88"/>
      <c r="D33250" s="88"/>
      <c r="E33250" s="88"/>
      <c r="F33250" s="88"/>
      <c r="G33250" s="88"/>
      <c r="H33250" s="88"/>
      <c r="I33250" s="88"/>
      <c r="J33250" s="88"/>
      <c r="K33250" s="88"/>
    </row>
    <row r="33251" spans="2:11" hidden="1" x14ac:dyDescent="0.2">
      <c r="B33251" s="88"/>
      <c r="C33251" s="88"/>
      <c r="D33251" s="88"/>
      <c r="E33251" s="88"/>
      <c r="F33251" s="88"/>
      <c r="G33251" s="88"/>
      <c r="H33251" s="88"/>
      <c r="I33251" s="88"/>
      <c r="J33251" s="88"/>
      <c r="K33251" s="88"/>
    </row>
    <row r="33252" spans="2:11" hidden="1" x14ac:dyDescent="0.2">
      <c r="B33252" s="88"/>
      <c r="C33252" s="88"/>
      <c r="D33252" s="88"/>
      <c r="E33252" s="88"/>
      <c r="F33252" s="88"/>
      <c r="G33252" s="88"/>
      <c r="H33252" s="88"/>
      <c r="I33252" s="88"/>
      <c r="J33252" s="88"/>
      <c r="K33252" s="88"/>
    </row>
    <row r="33253" spans="2:11" hidden="1" x14ac:dyDescent="0.2">
      <c r="B33253" s="88"/>
      <c r="C33253" s="88"/>
      <c r="D33253" s="88"/>
      <c r="E33253" s="88"/>
      <c r="F33253" s="88"/>
      <c r="G33253" s="88"/>
      <c r="H33253" s="88"/>
      <c r="I33253" s="88"/>
      <c r="J33253" s="88"/>
      <c r="K33253" s="88"/>
    </row>
    <row r="33254" spans="2:11" hidden="1" x14ac:dyDescent="0.2">
      <c r="B33254" s="88"/>
      <c r="C33254" s="88"/>
      <c r="D33254" s="88"/>
      <c r="E33254" s="88"/>
      <c r="F33254" s="88"/>
      <c r="G33254" s="88"/>
      <c r="H33254" s="88"/>
      <c r="I33254" s="88"/>
      <c r="J33254" s="88"/>
      <c r="K33254" s="88"/>
    </row>
    <row r="33255" spans="2:11" hidden="1" x14ac:dyDescent="0.2">
      <c r="B33255" s="88"/>
      <c r="C33255" s="88"/>
      <c r="D33255" s="88"/>
      <c r="E33255" s="88"/>
      <c r="F33255" s="88"/>
      <c r="G33255" s="88"/>
      <c r="H33255" s="88"/>
      <c r="I33255" s="88"/>
      <c r="J33255" s="88"/>
      <c r="K33255" s="88"/>
    </row>
    <row r="33256" spans="2:11" hidden="1" x14ac:dyDescent="0.2">
      <c r="B33256" s="88"/>
      <c r="C33256" s="88"/>
      <c r="D33256" s="88"/>
      <c r="E33256" s="88"/>
      <c r="F33256" s="88"/>
      <c r="G33256" s="88"/>
      <c r="H33256" s="88"/>
      <c r="I33256" s="88"/>
      <c r="J33256" s="88"/>
      <c r="K33256" s="88"/>
    </row>
    <row r="33257" spans="2:11" hidden="1" x14ac:dyDescent="0.2">
      <c r="B33257" s="88"/>
      <c r="C33257" s="88"/>
      <c r="D33257" s="88"/>
      <c r="E33257" s="88"/>
      <c r="F33257" s="88"/>
      <c r="G33257" s="88"/>
      <c r="H33257" s="88"/>
      <c r="I33257" s="88"/>
      <c r="J33257" s="88"/>
      <c r="K33257" s="88"/>
    </row>
    <row r="33258" spans="2:11" hidden="1" x14ac:dyDescent="0.2">
      <c r="B33258" s="88"/>
      <c r="C33258" s="88"/>
      <c r="D33258" s="88"/>
      <c r="E33258" s="88"/>
      <c r="F33258" s="88"/>
      <c r="G33258" s="88"/>
      <c r="H33258" s="88"/>
      <c r="I33258" s="88"/>
      <c r="J33258" s="88"/>
      <c r="K33258" s="88"/>
    </row>
    <row r="33259" spans="2:11" hidden="1" x14ac:dyDescent="0.2">
      <c r="B33259" s="88"/>
      <c r="C33259" s="88"/>
      <c r="D33259" s="88"/>
      <c r="E33259" s="88"/>
      <c r="F33259" s="88"/>
      <c r="G33259" s="88"/>
      <c r="H33259" s="88"/>
      <c r="I33259" s="88"/>
      <c r="J33259" s="88"/>
      <c r="K33259" s="88"/>
    </row>
    <row r="33260" spans="2:11" hidden="1" x14ac:dyDescent="0.2">
      <c r="B33260" s="88"/>
      <c r="C33260" s="88"/>
      <c r="D33260" s="88"/>
      <c r="E33260" s="88"/>
      <c r="F33260" s="88"/>
      <c r="G33260" s="88"/>
      <c r="H33260" s="88"/>
      <c r="I33260" s="88"/>
      <c r="J33260" s="88"/>
      <c r="K33260" s="88"/>
    </row>
    <row r="33261" spans="2:11" hidden="1" x14ac:dyDescent="0.2">
      <c r="B33261" s="88"/>
      <c r="C33261" s="88"/>
      <c r="D33261" s="88"/>
      <c r="E33261" s="88"/>
      <c r="F33261" s="88"/>
      <c r="G33261" s="88"/>
      <c r="H33261" s="88"/>
      <c r="I33261" s="88"/>
      <c r="J33261" s="88"/>
      <c r="K33261" s="88"/>
    </row>
    <row r="33262" spans="2:11" hidden="1" x14ac:dyDescent="0.2">
      <c r="B33262" s="88"/>
      <c r="C33262" s="88"/>
      <c r="D33262" s="88"/>
      <c r="E33262" s="88"/>
      <c r="F33262" s="88"/>
      <c r="G33262" s="88"/>
      <c r="H33262" s="88"/>
      <c r="I33262" s="88"/>
      <c r="J33262" s="88"/>
      <c r="K33262" s="88"/>
    </row>
    <row r="33263" spans="2:11" hidden="1" x14ac:dyDescent="0.2">
      <c r="B33263" s="88"/>
      <c r="C33263" s="88"/>
      <c r="D33263" s="88"/>
      <c r="E33263" s="88"/>
      <c r="F33263" s="88"/>
      <c r="G33263" s="88"/>
      <c r="H33263" s="88"/>
      <c r="I33263" s="88"/>
      <c r="J33263" s="88"/>
      <c r="K33263" s="88"/>
    </row>
    <row r="33264" spans="2:11" hidden="1" x14ac:dyDescent="0.2">
      <c r="B33264" s="88"/>
      <c r="C33264" s="88"/>
      <c r="D33264" s="88"/>
      <c r="E33264" s="88"/>
      <c r="F33264" s="88"/>
      <c r="G33264" s="88"/>
      <c r="H33264" s="88"/>
      <c r="I33264" s="88"/>
      <c r="J33264" s="88"/>
      <c r="K33264" s="88"/>
    </row>
    <row r="33265" spans="2:11" hidden="1" x14ac:dyDescent="0.2">
      <c r="B33265" s="88"/>
      <c r="C33265" s="88"/>
      <c r="D33265" s="88"/>
      <c r="E33265" s="88"/>
      <c r="F33265" s="88"/>
      <c r="G33265" s="88"/>
      <c r="H33265" s="88"/>
      <c r="I33265" s="88"/>
      <c r="J33265" s="88"/>
      <c r="K33265" s="88"/>
    </row>
    <row r="33266" spans="2:11" hidden="1" x14ac:dyDescent="0.2">
      <c r="B33266" s="88"/>
      <c r="C33266" s="88"/>
      <c r="D33266" s="88"/>
      <c r="E33266" s="88"/>
      <c r="F33266" s="88"/>
      <c r="G33266" s="88"/>
      <c r="H33266" s="88"/>
      <c r="I33266" s="88"/>
      <c r="J33266" s="88"/>
      <c r="K33266" s="88"/>
    </row>
    <row r="33267" spans="2:11" hidden="1" x14ac:dyDescent="0.2">
      <c r="B33267" s="88"/>
      <c r="C33267" s="88"/>
      <c r="D33267" s="88"/>
      <c r="E33267" s="88"/>
      <c r="F33267" s="88"/>
      <c r="G33267" s="88"/>
      <c r="H33267" s="88"/>
      <c r="I33267" s="88"/>
      <c r="J33267" s="88"/>
      <c r="K33267" s="88"/>
    </row>
    <row r="33268" spans="2:11" hidden="1" x14ac:dyDescent="0.2">
      <c r="B33268" s="88"/>
      <c r="C33268" s="88"/>
      <c r="D33268" s="88"/>
      <c r="E33268" s="88"/>
      <c r="F33268" s="88"/>
      <c r="G33268" s="88"/>
      <c r="H33268" s="88"/>
      <c r="I33268" s="88"/>
      <c r="J33268" s="88"/>
      <c r="K33268" s="88"/>
    </row>
    <row r="33269" spans="2:11" hidden="1" x14ac:dyDescent="0.2">
      <c r="B33269" s="88"/>
      <c r="C33269" s="88"/>
      <c r="D33269" s="88"/>
      <c r="E33269" s="88"/>
      <c r="F33269" s="88"/>
      <c r="G33269" s="88"/>
      <c r="H33269" s="88"/>
      <c r="I33269" s="88"/>
      <c r="J33269" s="88"/>
      <c r="K33269" s="88"/>
    </row>
    <row r="33270" spans="2:11" hidden="1" x14ac:dyDescent="0.2">
      <c r="B33270" s="88"/>
      <c r="C33270" s="88"/>
      <c r="D33270" s="88"/>
      <c r="E33270" s="88"/>
      <c r="F33270" s="88"/>
      <c r="G33270" s="88"/>
      <c r="H33270" s="88"/>
      <c r="I33270" s="88"/>
      <c r="J33270" s="88"/>
      <c r="K33270" s="88"/>
    </row>
    <row r="33271" spans="2:11" hidden="1" x14ac:dyDescent="0.2">
      <c r="B33271" s="88"/>
      <c r="C33271" s="88"/>
      <c r="D33271" s="88"/>
      <c r="E33271" s="88"/>
      <c r="F33271" s="88"/>
      <c r="G33271" s="88"/>
      <c r="H33271" s="88"/>
      <c r="I33271" s="88"/>
      <c r="J33271" s="88"/>
      <c r="K33271" s="88"/>
    </row>
    <row r="33272" spans="2:11" hidden="1" x14ac:dyDescent="0.2">
      <c r="B33272" s="88"/>
      <c r="C33272" s="88"/>
      <c r="D33272" s="88"/>
      <c r="E33272" s="88"/>
      <c r="F33272" s="88"/>
      <c r="G33272" s="88"/>
      <c r="H33272" s="88"/>
      <c r="I33272" s="88"/>
      <c r="J33272" s="88"/>
      <c r="K33272" s="88"/>
    </row>
    <row r="33273" spans="2:11" hidden="1" x14ac:dyDescent="0.2">
      <c r="B33273" s="88"/>
      <c r="C33273" s="88"/>
      <c r="D33273" s="88"/>
      <c r="E33273" s="88"/>
      <c r="F33273" s="88"/>
      <c r="G33273" s="88"/>
      <c r="H33273" s="88"/>
      <c r="I33273" s="88"/>
      <c r="J33273" s="88"/>
      <c r="K33273" s="88"/>
    </row>
    <row r="33274" spans="2:11" hidden="1" x14ac:dyDescent="0.2">
      <c r="B33274" s="88"/>
      <c r="C33274" s="88"/>
      <c r="D33274" s="88"/>
      <c r="E33274" s="88"/>
      <c r="F33274" s="88"/>
      <c r="G33274" s="88"/>
      <c r="H33274" s="88"/>
      <c r="I33274" s="88"/>
      <c r="J33274" s="88"/>
      <c r="K33274" s="88"/>
    </row>
    <row r="33275" spans="2:11" hidden="1" x14ac:dyDescent="0.2">
      <c r="B33275" s="88"/>
      <c r="C33275" s="88"/>
      <c r="D33275" s="88"/>
      <c r="E33275" s="88"/>
      <c r="F33275" s="88"/>
      <c r="G33275" s="88"/>
      <c r="H33275" s="88"/>
      <c r="I33275" s="88"/>
      <c r="J33275" s="88"/>
      <c r="K33275" s="88"/>
    </row>
    <row r="33276" spans="2:11" hidden="1" x14ac:dyDescent="0.2">
      <c r="B33276" s="88"/>
      <c r="C33276" s="88"/>
      <c r="D33276" s="88"/>
      <c r="E33276" s="88"/>
      <c r="F33276" s="88"/>
      <c r="G33276" s="88"/>
      <c r="H33276" s="88"/>
      <c r="I33276" s="88"/>
      <c r="J33276" s="88"/>
      <c r="K33276" s="88"/>
    </row>
    <row r="33277" spans="2:11" hidden="1" x14ac:dyDescent="0.2">
      <c r="B33277" s="88"/>
      <c r="C33277" s="88"/>
      <c r="D33277" s="88"/>
      <c r="E33277" s="88"/>
      <c r="F33277" s="88"/>
      <c r="G33277" s="88"/>
      <c r="H33277" s="88"/>
      <c r="I33277" s="88"/>
      <c r="J33277" s="88"/>
      <c r="K33277" s="88"/>
    </row>
    <row r="33278" spans="2:11" hidden="1" x14ac:dyDescent="0.2">
      <c r="B33278" s="88"/>
      <c r="C33278" s="88"/>
      <c r="D33278" s="88"/>
      <c r="E33278" s="88"/>
      <c r="F33278" s="88"/>
      <c r="G33278" s="88"/>
      <c r="H33278" s="88"/>
      <c r="I33278" s="88"/>
      <c r="J33278" s="88"/>
      <c r="K33278" s="88"/>
    </row>
    <row r="33279" spans="2:11" hidden="1" x14ac:dyDescent="0.2">
      <c r="B33279" s="88"/>
      <c r="C33279" s="88"/>
      <c r="D33279" s="88"/>
      <c r="E33279" s="88"/>
      <c r="F33279" s="88"/>
      <c r="G33279" s="88"/>
      <c r="H33279" s="88"/>
      <c r="I33279" s="88"/>
      <c r="J33279" s="88"/>
      <c r="K33279" s="88"/>
    </row>
    <row r="33280" spans="2:11" hidden="1" x14ac:dyDescent="0.2">
      <c r="B33280" s="88"/>
      <c r="C33280" s="88"/>
      <c r="D33280" s="88"/>
      <c r="E33280" s="88"/>
      <c r="F33280" s="88"/>
      <c r="G33280" s="88"/>
      <c r="H33280" s="88"/>
      <c r="I33280" s="88"/>
      <c r="J33280" s="88"/>
      <c r="K33280" s="88"/>
    </row>
    <row r="33281" spans="2:11" hidden="1" x14ac:dyDescent="0.2">
      <c r="B33281" s="88"/>
      <c r="C33281" s="88"/>
      <c r="D33281" s="88"/>
      <c r="E33281" s="88"/>
      <c r="F33281" s="88"/>
      <c r="G33281" s="88"/>
      <c r="H33281" s="88"/>
      <c r="I33281" s="88"/>
      <c r="J33281" s="88"/>
      <c r="K33281" s="88"/>
    </row>
    <row r="33282" spans="2:11" hidden="1" x14ac:dyDescent="0.2">
      <c r="B33282" s="88"/>
      <c r="C33282" s="88"/>
      <c r="D33282" s="88"/>
      <c r="E33282" s="88"/>
      <c r="F33282" s="88"/>
      <c r="G33282" s="88"/>
      <c r="H33282" s="88"/>
      <c r="I33282" s="88"/>
      <c r="J33282" s="88"/>
      <c r="K33282" s="88"/>
    </row>
    <row r="33283" spans="2:11" hidden="1" x14ac:dyDescent="0.2">
      <c r="B33283" s="88"/>
      <c r="C33283" s="88"/>
      <c r="D33283" s="88"/>
      <c r="E33283" s="88"/>
      <c r="F33283" s="88"/>
      <c r="G33283" s="88"/>
      <c r="H33283" s="88"/>
      <c r="I33283" s="88"/>
      <c r="J33283" s="88"/>
      <c r="K33283" s="88"/>
    </row>
    <row r="33284" spans="2:11" hidden="1" x14ac:dyDescent="0.2">
      <c r="B33284" s="88"/>
      <c r="C33284" s="88"/>
      <c r="D33284" s="88"/>
      <c r="E33284" s="88"/>
      <c r="F33284" s="88"/>
      <c r="G33284" s="88"/>
      <c r="H33284" s="88"/>
      <c r="I33284" s="88"/>
      <c r="J33284" s="88"/>
      <c r="K33284" s="88"/>
    </row>
    <row r="33285" spans="2:11" hidden="1" x14ac:dyDescent="0.2">
      <c r="B33285" s="88"/>
      <c r="C33285" s="88"/>
      <c r="D33285" s="88"/>
      <c r="E33285" s="88"/>
      <c r="F33285" s="88"/>
      <c r="G33285" s="88"/>
      <c r="H33285" s="88"/>
      <c r="I33285" s="88"/>
      <c r="J33285" s="88"/>
      <c r="K33285" s="88"/>
    </row>
    <row r="33286" spans="2:11" hidden="1" x14ac:dyDescent="0.2">
      <c r="B33286" s="88"/>
      <c r="C33286" s="88"/>
      <c r="D33286" s="88"/>
      <c r="E33286" s="88"/>
      <c r="F33286" s="88"/>
      <c r="G33286" s="88"/>
      <c r="H33286" s="88"/>
      <c r="I33286" s="88"/>
      <c r="J33286" s="88"/>
      <c r="K33286" s="88"/>
    </row>
    <row r="33287" spans="2:11" hidden="1" x14ac:dyDescent="0.2">
      <c r="B33287" s="88"/>
      <c r="C33287" s="88"/>
      <c r="D33287" s="88"/>
      <c r="E33287" s="88"/>
      <c r="F33287" s="88"/>
      <c r="G33287" s="88"/>
      <c r="H33287" s="88"/>
      <c r="I33287" s="88"/>
      <c r="J33287" s="88"/>
      <c r="K33287" s="88"/>
    </row>
    <row r="33288" spans="2:11" hidden="1" x14ac:dyDescent="0.2">
      <c r="B33288" s="88"/>
      <c r="C33288" s="88"/>
      <c r="D33288" s="88"/>
      <c r="E33288" s="88"/>
      <c r="F33288" s="88"/>
      <c r="G33288" s="88"/>
      <c r="H33288" s="88"/>
      <c r="I33288" s="88"/>
      <c r="J33288" s="88"/>
      <c r="K33288" s="88"/>
    </row>
    <row r="33289" spans="2:11" hidden="1" x14ac:dyDescent="0.2">
      <c r="B33289" s="88"/>
      <c r="C33289" s="88"/>
      <c r="D33289" s="88"/>
      <c r="E33289" s="88"/>
      <c r="F33289" s="88"/>
      <c r="G33289" s="88"/>
      <c r="H33289" s="88"/>
      <c r="I33289" s="88"/>
      <c r="J33289" s="88"/>
      <c r="K33289" s="88"/>
    </row>
    <row r="33290" spans="2:11" hidden="1" x14ac:dyDescent="0.2">
      <c r="B33290" s="88"/>
      <c r="C33290" s="88"/>
      <c r="D33290" s="88"/>
      <c r="E33290" s="88"/>
      <c r="F33290" s="88"/>
      <c r="G33290" s="88"/>
      <c r="H33290" s="88"/>
      <c r="I33290" s="88"/>
      <c r="J33290" s="88"/>
      <c r="K33290" s="88"/>
    </row>
    <row r="33291" spans="2:11" hidden="1" x14ac:dyDescent="0.2">
      <c r="B33291" s="88"/>
      <c r="C33291" s="88"/>
      <c r="D33291" s="88"/>
      <c r="E33291" s="88"/>
      <c r="F33291" s="88"/>
      <c r="G33291" s="88"/>
      <c r="H33291" s="88"/>
      <c r="I33291" s="88"/>
      <c r="J33291" s="88"/>
      <c r="K33291" s="88"/>
    </row>
    <row r="33292" spans="2:11" hidden="1" x14ac:dyDescent="0.2">
      <c r="B33292" s="88"/>
      <c r="C33292" s="88"/>
      <c r="D33292" s="88"/>
      <c r="E33292" s="88"/>
      <c r="F33292" s="88"/>
      <c r="G33292" s="88"/>
      <c r="H33292" s="88"/>
      <c r="I33292" s="88"/>
      <c r="J33292" s="88"/>
      <c r="K33292" s="88"/>
    </row>
    <row r="33293" spans="2:11" hidden="1" x14ac:dyDescent="0.2">
      <c r="B33293" s="88"/>
      <c r="C33293" s="88"/>
      <c r="D33293" s="88"/>
      <c r="E33293" s="88"/>
      <c r="F33293" s="88"/>
      <c r="G33293" s="88"/>
      <c r="H33293" s="88"/>
      <c r="I33293" s="88"/>
      <c r="J33293" s="88"/>
      <c r="K33293" s="88"/>
    </row>
    <row r="33294" spans="2:11" hidden="1" x14ac:dyDescent="0.2">
      <c r="B33294" s="88"/>
      <c r="C33294" s="88"/>
      <c r="D33294" s="88"/>
      <c r="E33294" s="88"/>
      <c r="F33294" s="88"/>
      <c r="G33294" s="88"/>
      <c r="H33294" s="88"/>
      <c r="I33294" s="88"/>
      <c r="J33294" s="88"/>
      <c r="K33294" s="88"/>
    </row>
    <row r="33295" spans="2:11" hidden="1" x14ac:dyDescent="0.2">
      <c r="B33295" s="88"/>
      <c r="C33295" s="88"/>
      <c r="D33295" s="88"/>
      <c r="E33295" s="88"/>
      <c r="F33295" s="88"/>
      <c r="G33295" s="88"/>
      <c r="H33295" s="88"/>
      <c r="I33295" s="88"/>
      <c r="J33295" s="88"/>
      <c r="K33295" s="88"/>
    </row>
    <row r="33296" spans="2:11" hidden="1" x14ac:dyDescent="0.2">
      <c r="B33296" s="88"/>
      <c r="C33296" s="88"/>
      <c r="D33296" s="88"/>
      <c r="E33296" s="88"/>
      <c r="F33296" s="88"/>
      <c r="G33296" s="88"/>
      <c r="H33296" s="88"/>
      <c r="I33296" s="88"/>
      <c r="J33296" s="88"/>
      <c r="K33296" s="88"/>
    </row>
    <row r="33297" spans="2:11" hidden="1" x14ac:dyDescent="0.2">
      <c r="B33297" s="88"/>
      <c r="C33297" s="88"/>
      <c r="D33297" s="88"/>
      <c r="E33297" s="88"/>
      <c r="F33297" s="88"/>
      <c r="G33297" s="88"/>
      <c r="H33297" s="88"/>
      <c r="I33297" s="88"/>
      <c r="J33297" s="88"/>
      <c r="K33297" s="88"/>
    </row>
    <row r="33298" spans="2:11" hidden="1" x14ac:dyDescent="0.2">
      <c r="B33298" s="88"/>
      <c r="C33298" s="88"/>
      <c r="D33298" s="88"/>
      <c r="E33298" s="88"/>
      <c r="F33298" s="88"/>
      <c r="G33298" s="88"/>
      <c r="H33298" s="88"/>
      <c r="I33298" s="88"/>
      <c r="J33298" s="88"/>
      <c r="K33298" s="88"/>
    </row>
    <row r="33299" spans="2:11" hidden="1" x14ac:dyDescent="0.2">
      <c r="B33299" s="88"/>
      <c r="C33299" s="88"/>
      <c r="D33299" s="88"/>
      <c r="E33299" s="88"/>
      <c r="F33299" s="88"/>
      <c r="G33299" s="88"/>
      <c r="H33299" s="88"/>
      <c r="I33299" s="88"/>
      <c r="J33299" s="88"/>
      <c r="K33299" s="88"/>
    </row>
    <row r="33300" spans="2:11" hidden="1" x14ac:dyDescent="0.2">
      <c r="B33300" s="88"/>
      <c r="C33300" s="88"/>
      <c r="D33300" s="88"/>
      <c r="E33300" s="88"/>
      <c r="F33300" s="88"/>
      <c r="G33300" s="88"/>
      <c r="H33300" s="88"/>
      <c r="I33300" s="88"/>
      <c r="J33300" s="88"/>
      <c r="K33300" s="88"/>
    </row>
    <row r="33301" spans="2:11" hidden="1" x14ac:dyDescent="0.2">
      <c r="B33301" s="88"/>
      <c r="C33301" s="88"/>
      <c r="D33301" s="88"/>
      <c r="E33301" s="88"/>
      <c r="F33301" s="88"/>
      <c r="G33301" s="88"/>
      <c r="H33301" s="88"/>
      <c r="I33301" s="88"/>
      <c r="J33301" s="88"/>
      <c r="K33301" s="88"/>
    </row>
    <row r="33302" spans="2:11" hidden="1" x14ac:dyDescent="0.2">
      <c r="B33302" s="88"/>
      <c r="C33302" s="88"/>
      <c r="D33302" s="88"/>
      <c r="E33302" s="88"/>
      <c r="F33302" s="88"/>
      <c r="G33302" s="88"/>
      <c r="H33302" s="88"/>
      <c r="I33302" s="88"/>
      <c r="J33302" s="88"/>
      <c r="K33302" s="88"/>
    </row>
    <row r="33303" spans="2:11" hidden="1" x14ac:dyDescent="0.2">
      <c r="B33303" s="88"/>
      <c r="C33303" s="88"/>
      <c r="D33303" s="88"/>
      <c r="E33303" s="88"/>
      <c r="F33303" s="88"/>
      <c r="G33303" s="88"/>
      <c r="H33303" s="88"/>
      <c r="I33303" s="88"/>
      <c r="J33303" s="88"/>
      <c r="K33303" s="88"/>
    </row>
    <row r="33304" spans="2:11" hidden="1" x14ac:dyDescent="0.2">
      <c r="B33304" s="88"/>
      <c r="C33304" s="88"/>
      <c r="D33304" s="88"/>
      <c r="E33304" s="88"/>
      <c r="F33304" s="88"/>
      <c r="G33304" s="88"/>
      <c r="H33304" s="88"/>
      <c r="I33304" s="88"/>
      <c r="J33304" s="88"/>
      <c r="K33304" s="88"/>
    </row>
    <row r="33305" spans="2:11" hidden="1" x14ac:dyDescent="0.2">
      <c r="B33305" s="88"/>
      <c r="C33305" s="88"/>
      <c r="D33305" s="88"/>
      <c r="E33305" s="88"/>
      <c r="F33305" s="88"/>
      <c r="G33305" s="88"/>
      <c r="H33305" s="88"/>
      <c r="I33305" s="88"/>
      <c r="J33305" s="88"/>
      <c r="K33305" s="88"/>
    </row>
    <row r="33306" spans="2:11" hidden="1" x14ac:dyDescent="0.2">
      <c r="B33306" s="88"/>
      <c r="C33306" s="88"/>
      <c r="D33306" s="88"/>
      <c r="E33306" s="88"/>
      <c r="F33306" s="88"/>
      <c r="G33306" s="88"/>
      <c r="H33306" s="88"/>
      <c r="I33306" s="88"/>
      <c r="J33306" s="88"/>
      <c r="K33306" s="88"/>
    </row>
    <row r="33307" spans="2:11" hidden="1" x14ac:dyDescent="0.2">
      <c r="B33307" s="88"/>
      <c r="C33307" s="88"/>
      <c r="D33307" s="88"/>
      <c r="E33307" s="88"/>
      <c r="F33307" s="88"/>
      <c r="G33307" s="88"/>
      <c r="H33307" s="88"/>
      <c r="I33307" s="88"/>
      <c r="J33307" s="88"/>
      <c r="K33307" s="88"/>
    </row>
    <row r="33308" spans="2:11" hidden="1" x14ac:dyDescent="0.2">
      <c r="B33308" s="88"/>
      <c r="C33308" s="88"/>
      <c r="D33308" s="88"/>
      <c r="E33308" s="88"/>
      <c r="F33308" s="88"/>
      <c r="G33308" s="88"/>
      <c r="H33308" s="88"/>
      <c r="I33308" s="88"/>
      <c r="J33308" s="88"/>
      <c r="K33308" s="88"/>
    </row>
    <row r="33309" spans="2:11" hidden="1" x14ac:dyDescent="0.2">
      <c r="B33309" s="88"/>
      <c r="C33309" s="88"/>
      <c r="D33309" s="88"/>
      <c r="E33309" s="88"/>
      <c r="F33309" s="88"/>
      <c r="G33309" s="88"/>
      <c r="H33309" s="88"/>
      <c r="I33309" s="88"/>
      <c r="J33309" s="88"/>
      <c r="K33309" s="88"/>
    </row>
    <row r="33310" spans="2:11" hidden="1" x14ac:dyDescent="0.2">
      <c r="B33310" s="88"/>
      <c r="C33310" s="88"/>
      <c r="D33310" s="88"/>
      <c r="E33310" s="88"/>
      <c r="F33310" s="88"/>
      <c r="G33310" s="88"/>
      <c r="H33310" s="88"/>
      <c r="I33310" s="88"/>
      <c r="J33310" s="88"/>
      <c r="K33310" s="88"/>
    </row>
    <row r="33311" spans="2:11" hidden="1" x14ac:dyDescent="0.2">
      <c r="B33311" s="88"/>
      <c r="C33311" s="88"/>
      <c r="D33311" s="88"/>
      <c r="E33311" s="88"/>
      <c r="F33311" s="88"/>
      <c r="G33311" s="88"/>
      <c r="H33311" s="88"/>
      <c r="I33311" s="88"/>
      <c r="J33311" s="88"/>
      <c r="K33311" s="88"/>
    </row>
    <row r="33312" spans="2:11" hidden="1" x14ac:dyDescent="0.2">
      <c r="B33312" s="88"/>
      <c r="C33312" s="88"/>
      <c r="D33312" s="88"/>
      <c r="E33312" s="88"/>
      <c r="F33312" s="88"/>
      <c r="G33312" s="88"/>
      <c r="H33312" s="88"/>
      <c r="I33312" s="88"/>
      <c r="J33312" s="88"/>
      <c r="K33312" s="88"/>
    </row>
    <row r="33313" spans="2:11" hidden="1" x14ac:dyDescent="0.2">
      <c r="B33313" s="88"/>
      <c r="C33313" s="88"/>
      <c r="D33313" s="88"/>
      <c r="E33313" s="88"/>
      <c r="F33313" s="88"/>
      <c r="G33313" s="88"/>
      <c r="H33313" s="88"/>
      <c r="I33313" s="88"/>
      <c r="J33313" s="88"/>
      <c r="K33313" s="88"/>
    </row>
    <row r="33314" spans="2:11" hidden="1" x14ac:dyDescent="0.2">
      <c r="B33314" s="88"/>
      <c r="C33314" s="88"/>
      <c r="D33314" s="88"/>
      <c r="E33314" s="88"/>
      <c r="F33314" s="88"/>
      <c r="G33314" s="88"/>
      <c r="H33314" s="88"/>
      <c r="I33314" s="88"/>
      <c r="J33314" s="88"/>
      <c r="K33314" s="88"/>
    </row>
    <row r="33315" spans="2:11" hidden="1" x14ac:dyDescent="0.2">
      <c r="B33315" s="88"/>
      <c r="C33315" s="88"/>
      <c r="D33315" s="88"/>
      <c r="E33315" s="88"/>
      <c r="F33315" s="88"/>
      <c r="G33315" s="88"/>
      <c r="H33315" s="88"/>
      <c r="I33315" s="88"/>
      <c r="J33315" s="88"/>
      <c r="K33315" s="88"/>
    </row>
    <row r="33316" spans="2:11" hidden="1" x14ac:dyDescent="0.2">
      <c r="B33316" s="88"/>
      <c r="C33316" s="88"/>
      <c r="D33316" s="88"/>
      <c r="E33316" s="88"/>
      <c r="F33316" s="88"/>
      <c r="G33316" s="88"/>
      <c r="H33316" s="88"/>
      <c r="I33316" s="88"/>
      <c r="J33316" s="88"/>
      <c r="K33316" s="88"/>
    </row>
    <row r="33317" spans="2:11" hidden="1" x14ac:dyDescent="0.2">
      <c r="B33317" s="88"/>
      <c r="C33317" s="88"/>
      <c r="D33317" s="88"/>
      <c r="E33317" s="88"/>
      <c r="F33317" s="88"/>
      <c r="G33317" s="88"/>
      <c r="H33317" s="88"/>
      <c r="I33317" s="88"/>
      <c r="J33317" s="88"/>
      <c r="K33317" s="88"/>
    </row>
    <row r="33318" spans="2:11" hidden="1" x14ac:dyDescent="0.2">
      <c r="B33318" s="88"/>
      <c r="C33318" s="88"/>
      <c r="D33318" s="88"/>
      <c r="E33318" s="88"/>
      <c r="F33318" s="88"/>
      <c r="G33318" s="88"/>
      <c r="H33318" s="88"/>
      <c r="I33318" s="88"/>
      <c r="J33318" s="88"/>
      <c r="K33318" s="88"/>
    </row>
    <row r="33319" spans="2:11" hidden="1" x14ac:dyDescent="0.2">
      <c r="B33319" s="88"/>
      <c r="C33319" s="88"/>
      <c r="D33319" s="88"/>
      <c r="E33319" s="88"/>
      <c r="F33319" s="88"/>
      <c r="G33319" s="88"/>
      <c r="H33319" s="88"/>
      <c r="I33319" s="88"/>
      <c r="J33319" s="88"/>
      <c r="K33319" s="88"/>
    </row>
    <row r="33320" spans="2:11" hidden="1" x14ac:dyDescent="0.2">
      <c r="B33320" s="88"/>
      <c r="C33320" s="88"/>
      <c r="D33320" s="88"/>
      <c r="E33320" s="88"/>
      <c r="F33320" s="88"/>
      <c r="G33320" s="88"/>
      <c r="H33320" s="88"/>
      <c r="I33320" s="88"/>
      <c r="J33320" s="88"/>
      <c r="K33320" s="88"/>
    </row>
    <row r="33321" spans="2:11" hidden="1" x14ac:dyDescent="0.2">
      <c r="B33321" s="88"/>
      <c r="C33321" s="88"/>
      <c r="D33321" s="88"/>
      <c r="E33321" s="88"/>
      <c r="F33321" s="88"/>
      <c r="G33321" s="88"/>
      <c r="H33321" s="88"/>
      <c r="I33321" s="88"/>
      <c r="J33321" s="88"/>
      <c r="K33321" s="88"/>
    </row>
    <row r="33322" spans="2:11" hidden="1" x14ac:dyDescent="0.2">
      <c r="B33322" s="88"/>
      <c r="C33322" s="88"/>
      <c r="D33322" s="88"/>
      <c r="E33322" s="88"/>
      <c r="F33322" s="88"/>
      <c r="G33322" s="88"/>
      <c r="H33322" s="88"/>
      <c r="I33322" s="88"/>
      <c r="J33322" s="88"/>
      <c r="K33322" s="88"/>
    </row>
    <row r="33323" spans="2:11" hidden="1" x14ac:dyDescent="0.2">
      <c r="B33323" s="88"/>
      <c r="C33323" s="88"/>
      <c r="D33323" s="88"/>
      <c r="E33323" s="88"/>
      <c r="F33323" s="88"/>
      <c r="G33323" s="88"/>
      <c r="H33323" s="88"/>
      <c r="I33323" s="88"/>
      <c r="J33323" s="88"/>
      <c r="K33323" s="88"/>
    </row>
    <row r="33324" spans="2:11" hidden="1" x14ac:dyDescent="0.2">
      <c r="B33324" s="88"/>
      <c r="C33324" s="88"/>
      <c r="D33324" s="88"/>
      <c r="E33324" s="88"/>
      <c r="F33324" s="88"/>
      <c r="G33324" s="88"/>
      <c r="H33324" s="88"/>
      <c r="I33324" s="88"/>
      <c r="J33324" s="88"/>
      <c r="K33324" s="88"/>
    </row>
    <row r="33325" spans="2:11" hidden="1" x14ac:dyDescent="0.2">
      <c r="B33325" s="88"/>
      <c r="C33325" s="88"/>
      <c r="D33325" s="88"/>
      <c r="E33325" s="88"/>
      <c r="F33325" s="88"/>
      <c r="G33325" s="88"/>
      <c r="H33325" s="88"/>
      <c r="I33325" s="88"/>
      <c r="J33325" s="88"/>
      <c r="K33325" s="88"/>
    </row>
    <row r="33326" spans="2:11" hidden="1" x14ac:dyDescent="0.2">
      <c r="B33326" s="88"/>
      <c r="C33326" s="88"/>
      <c r="D33326" s="88"/>
      <c r="E33326" s="88"/>
      <c r="F33326" s="88"/>
      <c r="G33326" s="88"/>
      <c r="H33326" s="88"/>
      <c r="I33326" s="88"/>
      <c r="J33326" s="88"/>
      <c r="K33326" s="88"/>
    </row>
    <row r="33327" spans="2:11" hidden="1" x14ac:dyDescent="0.2">
      <c r="B33327" s="88"/>
      <c r="C33327" s="88"/>
      <c r="D33327" s="88"/>
      <c r="E33327" s="88"/>
      <c r="F33327" s="88"/>
      <c r="G33327" s="88"/>
      <c r="H33327" s="88"/>
      <c r="I33327" s="88"/>
      <c r="J33327" s="88"/>
      <c r="K33327" s="88"/>
    </row>
    <row r="33328" spans="2:11" hidden="1" x14ac:dyDescent="0.2">
      <c r="B33328" s="88"/>
      <c r="C33328" s="88"/>
      <c r="D33328" s="88"/>
      <c r="E33328" s="88"/>
      <c r="F33328" s="88"/>
      <c r="G33328" s="88"/>
      <c r="H33328" s="88"/>
      <c r="I33328" s="88"/>
      <c r="J33328" s="88"/>
      <c r="K33328" s="88"/>
    </row>
    <row r="33329" spans="2:11" hidden="1" x14ac:dyDescent="0.2">
      <c r="B33329" s="88"/>
      <c r="C33329" s="88"/>
      <c r="D33329" s="88"/>
      <c r="E33329" s="88"/>
      <c r="F33329" s="88"/>
      <c r="G33329" s="88"/>
      <c r="H33329" s="88"/>
      <c r="I33329" s="88"/>
      <c r="J33329" s="88"/>
      <c r="K33329" s="88"/>
    </row>
    <row r="33330" spans="2:11" hidden="1" x14ac:dyDescent="0.2">
      <c r="B33330" s="88"/>
      <c r="C33330" s="88"/>
      <c r="D33330" s="88"/>
      <c r="E33330" s="88"/>
      <c r="F33330" s="88"/>
      <c r="G33330" s="88"/>
      <c r="H33330" s="88"/>
      <c r="I33330" s="88"/>
      <c r="J33330" s="88"/>
      <c r="K33330" s="88"/>
    </row>
    <row r="33331" spans="2:11" hidden="1" x14ac:dyDescent="0.2">
      <c r="B33331" s="88"/>
      <c r="C33331" s="88"/>
      <c r="D33331" s="88"/>
      <c r="E33331" s="88"/>
      <c r="F33331" s="88"/>
      <c r="G33331" s="88"/>
      <c r="H33331" s="88"/>
      <c r="I33331" s="88"/>
      <c r="J33331" s="88"/>
      <c r="K33331" s="88"/>
    </row>
    <row r="33332" spans="2:11" hidden="1" x14ac:dyDescent="0.2">
      <c r="B33332" s="88"/>
      <c r="C33332" s="88"/>
      <c r="D33332" s="88"/>
      <c r="E33332" s="88"/>
      <c r="F33332" s="88"/>
      <c r="G33332" s="88"/>
      <c r="H33332" s="88"/>
      <c r="I33332" s="88"/>
      <c r="J33332" s="88"/>
      <c r="K33332" s="88"/>
    </row>
    <row r="33333" spans="2:11" hidden="1" x14ac:dyDescent="0.2">
      <c r="B33333" s="88"/>
      <c r="C33333" s="88"/>
      <c r="D33333" s="88"/>
      <c r="E33333" s="88"/>
      <c r="F33333" s="88"/>
      <c r="G33333" s="88"/>
      <c r="H33333" s="88"/>
      <c r="I33333" s="88"/>
      <c r="J33333" s="88"/>
      <c r="K33333" s="88"/>
    </row>
    <row r="33334" spans="2:11" hidden="1" x14ac:dyDescent="0.2">
      <c r="B33334" s="88"/>
      <c r="C33334" s="88"/>
      <c r="D33334" s="88"/>
      <c r="E33334" s="88"/>
      <c r="F33334" s="88"/>
      <c r="G33334" s="88"/>
      <c r="H33334" s="88"/>
      <c r="I33334" s="88"/>
      <c r="J33334" s="88"/>
      <c r="K33334" s="88"/>
    </row>
    <row r="33335" spans="2:11" hidden="1" x14ac:dyDescent="0.2">
      <c r="B33335" s="88"/>
      <c r="C33335" s="88"/>
      <c r="D33335" s="88"/>
      <c r="E33335" s="88"/>
      <c r="F33335" s="88"/>
      <c r="G33335" s="88"/>
      <c r="H33335" s="88"/>
      <c r="I33335" s="88"/>
      <c r="J33335" s="88"/>
      <c r="K33335" s="88"/>
    </row>
    <row r="33336" spans="2:11" hidden="1" x14ac:dyDescent="0.2">
      <c r="B33336" s="88"/>
      <c r="C33336" s="88"/>
      <c r="D33336" s="88"/>
      <c r="E33336" s="88"/>
      <c r="F33336" s="88"/>
      <c r="G33336" s="88"/>
      <c r="H33336" s="88"/>
      <c r="I33336" s="88"/>
      <c r="J33336" s="88"/>
      <c r="K33336" s="88"/>
    </row>
    <row r="33337" spans="2:11" hidden="1" x14ac:dyDescent="0.2">
      <c r="B33337" s="88"/>
      <c r="C33337" s="88"/>
      <c r="D33337" s="88"/>
      <c r="E33337" s="88"/>
      <c r="F33337" s="88"/>
      <c r="G33337" s="88"/>
      <c r="H33337" s="88"/>
      <c r="I33337" s="88"/>
      <c r="J33337" s="88"/>
      <c r="K33337" s="88"/>
    </row>
    <row r="33338" spans="2:11" hidden="1" x14ac:dyDescent="0.2">
      <c r="B33338" s="88"/>
      <c r="C33338" s="88"/>
      <c r="D33338" s="88"/>
      <c r="E33338" s="88"/>
      <c r="F33338" s="88"/>
      <c r="G33338" s="88"/>
      <c r="H33338" s="88"/>
      <c r="I33338" s="88"/>
      <c r="J33338" s="88"/>
      <c r="K33338" s="88"/>
    </row>
    <row r="33339" spans="2:11" hidden="1" x14ac:dyDescent="0.2">
      <c r="B33339" s="88"/>
      <c r="C33339" s="88"/>
      <c r="D33339" s="88"/>
      <c r="E33339" s="88"/>
      <c r="F33339" s="88"/>
      <c r="G33339" s="88"/>
      <c r="H33339" s="88"/>
      <c r="I33339" s="88"/>
      <c r="J33339" s="88"/>
      <c r="K33339" s="88"/>
    </row>
    <row r="33340" spans="2:11" hidden="1" x14ac:dyDescent="0.2">
      <c r="B33340" s="88"/>
      <c r="C33340" s="88"/>
      <c r="D33340" s="88"/>
      <c r="E33340" s="88"/>
      <c r="F33340" s="88"/>
      <c r="G33340" s="88"/>
      <c r="H33340" s="88"/>
      <c r="I33340" s="88"/>
      <c r="J33340" s="88"/>
      <c r="K33340" s="88"/>
    </row>
    <row r="33341" spans="2:11" hidden="1" x14ac:dyDescent="0.2">
      <c r="B33341" s="88"/>
      <c r="C33341" s="88"/>
      <c r="D33341" s="88"/>
      <c r="E33341" s="88"/>
      <c r="F33341" s="88"/>
      <c r="G33341" s="88"/>
      <c r="H33341" s="88"/>
      <c r="I33341" s="88"/>
      <c r="J33341" s="88"/>
      <c r="K33341" s="88"/>
    </row>
    <row r="33342" spans="2:11" hidden="1" x14ac:dyDescent="0.2">
      <c r="B33342" s="88"/>
      <c r="C33342" s="88"/>
      <c r="D33342" s="88"/>
      <c r="E33342" s="88"/>
      <c r="F33342" s="88"/>
      <c r="G33342" s="88"/>
      <c r="H33342" s="88"/>
      <c r="I33342" s="88"/>
      <c r="J33342" s="88"/>
      <c r="K33342" s="88"/>
    </row>
    <row r="33343" spans="2:11" hidden="1" x14ac:dyDescent="0.2">
      <c r="B33343" s="88"/>
      <c r="C33343" s="88"/>
      <c r="D33343" s="88"/>
      <c r="E33343" s="88"/>
      <c r="F33343" s="88"/>
      <c r="G33343" s="88"/>
      <c r="H33343" s="88"/>
      <c r="I33343" s="88"/>
      <c r="J33343" s="88"/>
      <c r="K33343" s="88"/>
    </row>
    <row r="33344" spans="2:11" hidden="1" x14ac:dyDescent="0.2">
      <c r="B33344" s="88"/>
      <c r="C33344" s="88"/>
      <c r="D33344" s="88"/>
      <c r="E33344" s="88"/>
      <c r="F33344" s="88"/>
      <c r="G33344" s="88"/>
      <c r="H33344" s="88"/>
      <c r="I33344" s="88"/>
      <c r="J33344" s="88"/>
      <c r="K33344" s="88"/>
    </row>
    <row r="33345" spans="2:11" hidden="1" x14ac:dyDescent="0.2">
      <c r="B33345" s="88"/>
      <c r="C33345" s="88"/>
      <c r="D33345" s="88"/>
      <c r="E33345" s="88"/>
      <c r="F33345" s="88"/>
      <c r="G33345" s="88"/>
      <c r="H33345" s="88"/>
      <c r="I33345" s="88"/>
      <c r="J33345" s="88"/>
      <c r="K33345" s="88"/>
    </row>
    <row r="33346" spans="2:11" hidden="1" x14ac:dyDescent="0.2">
      <c r="B33346" s="88"/>
      <c r="C33346" s="88"/>
      <c r="D33346" s="88"/>
      <c r="E33346" s="88"/>
      <c r="F33346" s="88"/>
      <c r="G33346" s="88"/>
      <c r="H33346" s="88"/>
      <c r="I33346" s="88"/>
      <c r="J33346" s="88"/>
      <c r="K33346" s="88"/>
    </row>
    <row r="33347" spans="2:11" hidden="1" x14ac:dyDescent="0.2">
      <c r="B33347" s="88"/>
      <c r="C33347" s="88"/>
      <c r="D33347" s="88"/>
      <c r="E33347" s="88"/>
      <c r="F33347" s="88"/>
      <c r="G33347" s="88"/>
      <c r="H33347" s="88"/>
      <c r="I33347" s="88"/>
      <c r="J33347" s="88"/>
      <c r="K33347" s="88"/>
    </row>
    <row r="33348" spans="2:11" hidden="1" x14ac:dyDescent="0.2">
      <c r="B33348" s="88"/>
      <c r="C33348" s="88"/>
      <c r="D33348" s="88"/>
      <c r="E33348" s="88"/>
      <c r="F33348" s="88"/>
      <c r="G33348" s="88"/>
      <c r="H33348" s="88"/>
      <c r="I33348" s="88"/>
      <c r="J33348" s="88"/>
      <c r="K33348" s="88"/>
    </row>
    <row r="33349" spans="2:11" hidden="1" x14ac:dyDescent="0.2">
      <c r="B33349" s="88"/>
      <c r="C33349" s="88"/>
      <c r="D33349" s="88"/>
      <c r="E33349" s="88"/>
      <c r="F33349" s="88"/>
      <c r="G33349" s="88"/>
      <c r="H33349" s="88"/>
      <c r="I33349" s="88"/>
      <c r="J33349" s="88"/>
      <c r="K33349" s="88"/>
    </row>
    <row r="33350" spans="2:11" hidden="1" x14ac:dyDescent="0.2">
      <c r="B33350" s="88"/>
      <c r="C33350" s="88"/>
      <c r="D33350" s="88"/>
      <c r="E33350" s="88"/>
      <c r="F33350" s="88"/>
      <c r="G33350" s="88"/>
      <c r="H33350" s="88"/>
      <c r="I33350" s="88"/>
      <c r="J33350" s="88"/>
      <c r="K33350" s="88"/>
    </row>
    <row r="33351" spans="2:11" hidden="1" x14ac:dyDescent="0.2">
      <c r="B33351" s="88"/>
      <c r="C33351" s="88"/>
      <c r="D33351" s="88"/>
      <c r="E33351" s="88"/>
      <c r="F33351" s="88"/>
      <c r="G33351" s="88"/>
      <c r="H33351" s="88"/>
      <c r="I33351" s="88"/>
      <c r="J33351" s="88"/>
      <c r="K33351" s="88"/>
    </row>
    <row r="33352" spans="2:11" hidden="1" x14ac:dyDescent="0.2">
      <c r="B33352" s="88"/>
      <c r="C33352" s="88"/>
      <c r="D33352" s="88"/>
      <c r="E33352" s="88"/>
      <c r="F33352" s="88"/>
      <c r="G33352" s="88"/>
      <c r="H33352" s="88"/>
      <c r="I33352" s="88"/>
      <c r="J33352" s="88"/>
      <c r="K33352" s="88"/>
    </row>
    <row r="33353" spans="2:11" hidden="1" x14ac:dyDescent="0.2">
      <c r="B33353" s="88"/>
      <c r="C33353" s="88"/>
      <c r="D33353" s="88"/>
      <c r="E33353" s="88"/>
      <c r="F33353" s="88"/>
      <c r="G33353" s="88"/>
      <c r="H33353" s="88"/>
      <c r="I33353" s="88"/>
      <c r="J33353" s="88"/>
      <c r="K33353" s="88"/>
    </row>
    <row r="33354" spans="2:11" hidden="1" x14ac:dyDescent="0.2">
      <c r="B33354" s="88"/>
      <c r="C33354" s="88"/>
      <c r="D33354" s="88"/>
      <c r="E33354" s="88"/>
      <c r="F33354" s="88"/>
      <c r="G33354" s="88"/>
      <c r="H33354" s="88"/>
      <c r="I33354" s="88"/>
      <c r="J33354" s="88"/>
      <c r="K33354" s="88"/>
    </row>
    <row r="33355" spans="2:11" hidden="1" x14ac:dyDescent="0.2">
      <c r="B33355" s="88"/>
      <c r="C33355" s="88"/>
      <c r="D33355" s="88"/>
      <c r="E33355" s="88"/>
      <c r="F33355" s="88"/>
      <c r="G33355" s="88"/>
      <c r="H33355" s="88"/>
      <c r="I33355" s="88"/>
      <c r="J33355" s="88"/>
      <c r="K33355" s="88"/>
    </row>
    <row r="33356" spans="2:11" hidden="1" x14ac:dyDescent="0.2">
      <c r="B33356" s="88"/>
      <c r="C33356" s="88"/>
      <c r="D33356" s="88"/>
      <c r="E33356" s="88"/>
      <c r="F33356" s="88"/>
      <c r="G33356" s="88"/>
      <c r="H33356" s="88"/>
      <c r="I33356" s="88"/>
      <c r="J33356" s="88"/>
      <c r="K33356" s="88"/>
    </row>
    <row r="33357" spans="2:11" hidden="1" x14ac:dyDescent="0.2">
      <c r="B33357" s="88"/>
      <c r="C33357" s="88"/>
      <c r="D33357" s="88"/>
      <c r="E33357" s="88"/>
      <c r="F33357" s="88"/>
      <c r="G33357" s="88"/>
      <c r="H33357" s="88"/>
      <c r="I33357" s="88"/>
      <c r="J33357" s="88"/>
      <c r="K33357" s="88"/>
    </row>
    <row r="33358" spans="2:11" hidden="1" x14ac:dyDescent="0.2">
      <c r="B33358" s="88"/>
      <c r="C33358" s="88"/>
      <c r="D33358" s="88"/>
      <c r="E33358" s="88"/>
      <c r="F33358" s="88"/>
      <c r="G33358" s="88"/>
      <c r="H33358" s="88"/>
      <c r="I33358" s="88"/>
      <c r="J33358" s="88"/>
      <c r="K33358" s="88"/>
    </row>
    <row r="33359" spans="2:11" hidden="1" x14ac:dyDescent="0.2">
      <c r="B33359" s="88"/>
      <c r="C33359" s="88"/>
      <c r="D33359" s="88"/>
      <c r="E33359" s="88"/>
      <c r="F33359" s="88"/>
      <c r="G33359" s="88"/>
      <c r="H33359" s="88"/>
      <c r="I33359" s="88"/>
      <c r="J33359" s="88"/>
      <c r="K33359" s="88"/>
    </row>
    <row r="33360" spans="2:11" hidden="1" x14ac:dyDescent="0.2">
      <c r="B33360" s="88"/>
      <c r="C33360" s="88"/>
      <c r="D33360" s="88"/>
      <c r="E33360" s="88"/>
      <c r="F33360" s="88"/>
      <c r="G33360" s="88"/>
      <c r="H33360" s="88"/>
      <c r="I33360" s="88"/>
      <c r="J33360" s="88"/>
      <c r="K33360" s="88"/>
    </row>
    <row r="33361" spans="2:11" hidden="1" x14ac:dyDescent="0.2">
      <c r="B33361" s="88"/>
      <c r="C33361" s="88"/>
      <c r="D33361" s="88"/>
      <c r="E33361" s="88"/>
      <c r="F33361" s="88"/>
      <c r="G33361" s="88"/>
      <c r="H33361" s="88"/>
      <c r="I33361" s="88"/>
      <c r="J33361" s="88"/>
      <c r="K33361" s="88"/>
    </row>
    <row r="33362" spans="2:11" hidden="1" x14ac:dyDescent="0.2">
      <c r="B33362" s="88"/>
      <c r="C33362" s="88"/>
      <c r="D33362" s="88"/>
      <c r="E33362" s="88"/>
      <c r="F33362" s="88"/>
      <c r="G33362" s="88"/>
      <c r="H33362" s="88"/>
      <c r="I33362" s="88"/>
      <c r="J33362" s="88"/>
      <c r="K33362" s="88"/>
    </row>
    <row r="33363" spans="2:11" hidden="1" x14ac:dyDescent="0.2">
      <c r="B33363" s="88"/>
      <c r="C33363" s="88"/>
      <c r="D33363" s="88"/>
      <c r="E33363" s="88"/>
      <c r="F33363" s="88"/>
      <c r="G33363" s="88"/>
      <c r="H33363" s="88"/>
      <c r="I33363" s="88"/>
      <c r="J33363" s="88"/>
      <c r="K33363" s="88"/>
    </row>
    <row r="33364" spans="2:11" hidden="1" x14ac:dyDescent="0.2">
      <c r="B33364" s="88"/>
      <c r="C33364" s="88"/>
      <c r="D33364" s="88"/>
      <c r="E33364" s="88"/>
      <c r="F33364" s="88"/>
      <c r="G33364" s="88"/>
      <c r="H33364" s="88"/>
      <c r="I33364" s="88"/>
      <c r="J33364" s="88"/>
      <c r="K33364" s="88"/>
    </row>
    <row r="33365" spans="2:11" hidden="1" x14ac:dyDescent="0.2">
      <c r="B33365" s="88"/>
      <c r="C33365" s="88"/>
      <c r="D33365" s="88"/>
      <c r="E33365" s="88"/>
      <c r="F33365" s="88"/>
      <c r="G33365" s="88"/>
      <c r="H33365" s="88"/>
      <c r="I33365" s="88"/>
      <c r="J33365" s="88"/>
      <c r="K33365" s="88"/>
    </row>
    <row r="33366" spans="2:11" hidden="1" x14ac:dyDescent="0.2">
      <c r="B33366" s="88"/>
      <c r="C33366" s="88"/>
      <c r="D33366" s="88"/>
      <c r="E33366" s="88"/>
      <c r="F33366" s="88"/>
      <c r="G33366" s="88"/>
      <c r="H33366" s="88"/>
      <c r="I33366" s="88"/>
      <c r="J33366" s="88"/>
      <c r="K33366" s="88"/>
    </row>
    <row r="33367" spans="2:11" hidden="1" x14ac:dyDescent="0.2">
      <c r="B33367" s="88"/>
      <c r="C33367" s="88"/>
      <c r="D33367" s="88"/>
      <c r="E33367" s="88"/>
      <c r="F33367" s="88"/>
      <c r="G33367" s="88"/>
      <c r="H33367" s="88"/>
      <c r="I33367" s="88"/>
      <c r="J33367" s="88"/>
      <c r="K33367" s="88"/>
    </row>
    <row r="33368" spans="2:11" hidden="1" x14ac:dyDescent="0.2">
      <c r="B33368" s="88"/>
      <c r="C33368" s="88"/>
      <c r="D33368" s="88"/>
      <c r="E33368" s="88"/>
      <c r="F33368" s="88"/>
      <c r="G33368" s="88"/>
      <c r="H33368" s="88"/>
      <c r="I33368" s="88"/>
      <c r="J33368" s="88"/>
      <c r="K33368" s="88"/>
    </row>
    <row r="33369" spans="2:11" hidden="1" x14ac:dyDescent="0.2">
      <c r="B33369" s="88"/>
      <c r="C33369" s="88"/>
      <c r="D33369" s="88"/>
      <c r="E33369" s="88"/>
      <c r="F33369" s="88"/>
      <c r="G33369" s="88"/>
      <c r="H33369" s="88"/>
      <c r="I33369" s="88"/>
      <c r="J33369" s="88"/>
      <c r="K33369" s="88"/>
    </row>
    <row r="33370" spans="2:11" hidden="1" x14ac:dyDescent="0.2">
      <c r="B33370" s="88"/>
      <c r="C33370" s="88"/>
      <c r="D33370" s="88"/>
      <c r="E33370" s="88"/>
      <c r="F33370" s="88"/>
      <c r="G33370" s="88"/>
      <c r="H33370" s="88"/>
      <c r="I33370" s="88"/>
      <c r="J33370" s="88"/>
      <c r="K33370" s="88"/>
    </row>
    <row r="33371" spans="2:11" hidden="1" x14ac:dyDescent="0.2">
      <c r="B33371" s="88"/>
      <c r="C33371" s="88"/>
      <c r="D33371" s="88"/>
      <c r="E33371" s="88"/>
      <c r="F33371" s="88"/>
      <c r="G33371" s="88"/>
      <c r="H33371" s="88"/>
      <c r="I33371" s="88"/>
      <c r="J33371" s="88"/>
      <c r="K33371" s="88"/>
    </row>
    <row r="33372" spans="2:11" hidden="1" x14ac:dyDescent="0.2">
      <c r="B33372" s="88"/>
      <c r="C33372" s="88"/>
      <c r="D33372" s="88"/>
      <c r="E33372" s="88"/>
      <c r="F33372" s="88"/>
      <c r="G33372" s="88"/>
      <c r="H33372" s="88"/>
      <c r="I33372" s="88"/>
      <c r="J33372" s="88"/>
      <c r="K33372" s="88"/>
    </row>
    <row r="33373" spans="2:11" hidden="1" x14ac:dyDescent="0.2">
      <c r="B33373" s="88"/>
      <c r="C33373" s="88"/>
      <c r="D33373" s="88"/>
      <c r="E33373" s="88"/>
      <c r="F33373" s="88"/>
      <c r="G33373" s="88"/>
      <c r="H33373" s="88"/>
      <c r="I33373" s="88"/>
      <c r="J33373" s="88"/>
      <c r="K33373" s="88"/>
    </row>
    <row r="33374" spans="2:11" hidden="1" x14ac:dyDescent="0.2">
      <c r="B33374" s="88"/>
      <c r="C33374" s="88"/>
      <c r="D33374" s="88"/>
      <c r="E33374" s="88"/>
      <c r="F33374" s="88"/>
      <c r="G33374" s="88"/>
      <c r="H33374" s="88"/>
      <c r="I33374" s="88"/>
      <c r="J33374" s="88"/>
      <c r="K33374" s="88"/>
    </row>
    <row r="33375" spans="2:11" hidden="1" x14ac:dyDescent="0.2">
      <c r="B33375" s="88"/>
      <c r="C33375" s="88"/>
      <c r="D33375" s="88"/>
      <c r="E33375" s="88"/>
      <c r="F33375" s="88"/>
      <c r="G33375" s="88"/>
      <c r="H33375" s="88"/>
      <c r="I33375" s="88"/>
      <c r="J33375" s="88"/>
      <c r="K33375" s="88"/>
    </row>
    <row r="33376" spans="2:11" hidden="1" x14ac:dyDescent="0.2">
      <c r="B33376" s="88"/>
      <c r="C33376" s="88"/>
      <c r="D33376" s="88"/>
      <c r="E33376" s="88"/>
      <c r="F33376" s="88"/>
      <c r="G33376" s="88"/>
      <c r="H33376" s="88"/>
      <c r="I33376" s="88"/>
      <c r="J33376" s="88"/>
      <c r="K33376" s="88"/>
    </row>
    <row r="33377" spans="2:11" hidden="1" x14ac:dyDescent="0.2">
      <c r="B33377" s="88"/>
      <c r="C33377" s="88"/>
      <c r="D33377" s="88"/>
      <c r="E33377" s="88"/>
      <c r="F33377" s="88"/>
      <c r="G33377" s="88"/>
      <c r="H33377" s="88"/>
      <c r="I33377" s="88"/>
      <c r="J33377" s="88"/>
      <c r="K33377" s="88"/>
    </row>
    <row r="33378" spans="2:11" hidden="1" x14ac:dyDescent="0.2">
      <c r="B33378" s="88"/>
      <c r="C33378" s="88"/>
      <c r="D33378" s="88"/>
      <c r="E33378" s="88"/>
      <c r="F33378" s="88"/>
      <c r="G33378" s="88"/>
      <c r="H33378" s="88"/>
      <c r="I33378" s="88"/>
      <c r="J33378" s="88"/>
      <c r="K33378" s="88"/>
    </row>
    <row r="33379" spans="2:11" hidden="1" x14ac:dyDescent="0.2">
      <c r="B33379" s="88"/>
      <c r="C33379" s="88"/>
      <c r="D33379" s="88"/>
      <c r="E33379" s="88"/>
      <c r="F33379" s="88"/>
      <c r="G33379" s="88"/>
      <c r="H33379" s="88"/>
      <c r="I33379" s="88"/>
      <c r="J33379" s="88"/>
      <c r="K33379" s="88"/>
    </row>
    <row r="33380" spans="2:11" hidden="1" x14ac:dyDescent="0.2">
      <c r="B33380" s="88"/>
      <c r="C33380" s="88"/>
      <c r="D33380" s="88"/>
      <c r="E33380" s="88"/>
      <c r="F33380" s="88"/>
      <c r="G33380" s="88"/>
      <c r="H33380" s="88"/>
      <c r="I33380" s="88"/>
      <c r="J33380" s="88"/>
      <c r="K33380" s="88"/>
    </row>
    <row r="33381" spans="2:11" hidden="1" x14ac:dyDescent="0.2">
      <c r="B33381" s="88"/>
      <c r="C33381" s="88"/>
      <c r="D33381" s="88"/>
      <c r="E33381" s="88"/>
      <c r="F33381" s="88"/>
      <c r="G33381" s="88"/>
      <c r="H33381" s="88"/>
      <c r="I33381" s="88"/>
      <c r="J33381" s="88"/>
      <c r="K33381" s="88"/>
    </row>
    <row r="33382" spans="2:11" hidden="1" x14ac:dyDescent="0.2">
      <c r="B33382" s="88"/>
      <c r="C33382" s="88"/>
      <c r="D33382" s="88"/>
      <c r="E33382" s="88"/>
      <c r="F33382" s="88"/>
      <c r="G33382" s="88"/>
      <c r="H33382" s="88"/>
      <c r="I33382" s="88"/>
      <c r="J33382" s="88"/>
      <c r="K33382" s="88"/>
    </row>
    <row r="33383" spans="2:11" hidden="1" x14ac:dyDescent="0.2">
      <c r="B33383" s="88"/>
      <c r="C33383" s="88"/>
      <c r="D33383" s="88"/>
      <c r="E33383" s="88"/>
      <c r="F33383" s="88"/>
      <c r="G33383" s="88"/>
      <c r="H33383" s="88"/>
      <c r="I33383" s="88"/>
      <c r="J33383" s="88"/>
      <c r="K33383" s="88"/>
    </row>
    <row r="33384" spans="2:11" hidden="1" x14ac:dyDescent="0.2">
      <c r="B33384" s="88"/>
      <c r="C33384" s="88"/>
      <c r="D33384" s="88"/>
      <c r="E33384" s="88"/>
      <c r="F33384" s="88"/>
      <c r="G33384" s="88"/>
      <c r="H33384" s="88"/>
      <c r="I33384" s="88"/>
      <c r="J33384" s="88"/>
      <c r="K33384" s="88"/>
    </row>
    <row r="33385" spans="2:11" hidden="1" x14ac:dyDescent="0.2">
      <c r="B33385" s="88"/>
      <c r="C33385" s="88"/>
      <c r="D33385" s="88"/>
      <c r="E33385" s="88"/>
      <c r="F33385" s="88"/>
      <c r="G33385" s="88"/>
      <c r="H33385" s="88"/>
      <c r="I33385" s="88"/>
      <c r="J33385" s="88"/>
      <c r="K33385" s="88"/>
    </row>
    <row r="33386" spans="2:11" hidden="1" x14ac:dyDescent="0.2">
      <c r="B33386" s="88"/>
      <c r="C33386" s="88"/>
      <c r="D33386" s="88"/>
      <c r="E33386" s="88"/>
      <c r="F33386" s="88"/>
      <c r="G33386" s="88"/>
      <c r="H33386" s="88"/>
      <c r="I33386" s="88"/>
      <c r="J33386" s="88"/>
      <c r="K33386" s="88"/>
    </row>
    <row r="33387" spans="2:11" hidden="1" x14ac:dyDescent="0.2">
      <c r="B33387" s="88"/>
      <c r="C33387" s="88"/>
      <c r="D33387" s="88"/>
      <c r="E33387" s="88"/>
      <c r="F33387" s="88"/>
      <c r="G33387" s="88"/>
      <c r="H33387" s="88"/>
      <c r="I33387" s="88"/>
      <c r="J33387" s="88"/>
      <c r="K33387" s="88"/>
    </row>
    <row r="33388" spans="2:11" hidden="1" x14ac:dyDescent="0.2">
      <c r="B33388" s="88"/>
      <c r="C33388" s="88"/>
      <c r="D33388" s="88"/>
      <c r="E33388" s="88"/>
      <c r="F33388" s="88"/>
      <c r="G33388" s="88"/>
      <c r="H33388" s="88"/>
      <c r="I33388" s="88"/>
      <c r="J33388" s="88"/>
      <c r="K33388" s="88"/>
    </row>
    <row r="33389" spans="2:11" hidden="1" x14ac:dyDescent="0.2">
      <c r="B33389" s="88"/>
      <c r="C33389" s="88"/>
      <c r="D33389" s="88"/>
      <c r="E33389" s="88"/>
      <c r="F33389" s="88"/>
      <c r="G33389" s="88"/>
      <c r="H33389" s="88"/>
      <c r="I33389" s="88"/>
      <c r="J33389" s="88"/>
      <c r="K33389" s="88"/>
    </row>
    <row r="33390" spans="2:11" hidden="1" x14ac:dyDescent="0.2">
      <c r="B33390" s="88"/>
      <c r="C33390" s="88"/>
      <c r="D33390" s="88"/>
      <c r="E33390" s="88"/>
      <c r="F33390" s="88"/>
      <c r="G33390" s="88"/>
      <c r="H33390" s="88"/>
      <c r="I33390" s="88"/>
      <c r="J33390" s="88"/>
      <c r="K33390" s="88"/>
    </row>
    <row r="33391" spans="2:11" hidden="1" x14ac:dyDescent="0.2">
      <c r="B33391" s="88"/>
      <c r="C33391" s="88"/>
      <c r="D33391" s="88"/>
      <c r="E33391" s="88"/>
      <c r="F33391" s="88"/>
      <c r="G33391" s="88"/>
      <c r="H33391" s="88"/>
      <c r="I33391" s="88"/>
      <c r="J33391" s="88"/>
      <c r="K33391" s="88"/>
    </row>
    <row r="33392" spans="2:11" hidden="1" x14ac:dyDescent="0.2">
      <c r="B33392" s="88"/>
      <c r="C33392" s="88"/>
      <c r="D33392" s="88"/>
      <c r="E33392" s="88"/>
      <c r="F33392" s="88"/>
      <c r="G33392" s="88"/>
      <c r="H33392" s="88"/>
      <c r="I33392" s="88"/>
      <c r="J33392" s="88"/>
      <c r="K33392" s="88"/>
    </row>
    <row r="33393" spans="2:11" hidden="1" x14ac:dyDescent="0.2">
      <c r="B33393" s="88"/>
      <c r="C33393" s="88"/>
      <c r="D33393" s="88"/>
      <c r="E33393" s="88"/>
      <c r="F33393" s="88"/>
      <c r="G33393" s="88"/>
      <c r="H33393" s="88"/>
      <c r="I33393" s="88"/>
      <c r="J33393" s="88"/>
      <c r="K33393" s="88"/>
    </row>
    <row r="33394" spans="2:11" hidden="1" x14ac:dyDescent="0.2">
      <c r="B33394" s="88"/>
      <c r="C33394" s="88"/>
      <c r="D33394" s="88"/>
      <c r="E33394" s="88"/>
      <c r="F33394" s="88"/>
      <c r="G33394" s="88"/>
      <c r="H33394" s="88"/>
      <c r="I33394" s="88"/>
      <c r="J33394" s="88"/>
      <c r="K33394" s="88"/>
    </row>
    <row r="33395" spans="2:11" hidden="1" x14ac:dyDescent="0.2">
      <c r="B33395" s="88"/>
      <c r="C33395" s="88"/>
      <c r="D33395" s="88"/>
      <c r="E33395" s="88"/>
      <c r="F33395" s="88"/>
      <c r="G33395" s="88"/>
      <c r="H33395" s="88"/>
      <c r="I33395" s="88"/>
      <c r="J33395" s="88"/>
      <c r="K33395" s="88"/>
    </row>
    <row r="33396" spans="2:11" hidden="1" x14ac:dyDescent="0.2">
      <c r="B33396" s="88"/>
      <c r="C33396" s="88"/>
      <c r="D33396" s="88"/>
      <c r="E33396" s="88"/>
      <c r="F33396" s="88"/>
      <c r="G33396" s="88"/>
      <c r="H33396" s="88"/>
      <c r="I33396" s="88"/>
      <c r="J33396" s="88"/>
      <c r="K33396" s="88"/>
    </row>
    <row r="33397" spans="2:11" hidden="1" x14ac:dyDescent="0.2">
      <c r="B33397" s="88"/>
      <c r="C33397" s="88"/>
      <c r="D33397" s="88"/>
      <c r="E33397" s="88"/>
      <c r="F33397" s="88"/>
      <c r="G33397" s="88"/>
      <c r="H33397" s="88"/>
      <c r="I33397" s="88"/>
      <c r="J33397" s="88"/>
      <c r="K33397" s="88"/>
    </row>
    <row r="33398" spans="2:11" hidden="1" x14ac:dyDescent="0.2">
      <c r="B33398" s="88"/>
      <c r="C33398" s="88"/>
      <c r="D33398" s="88"/>
      <c r="E33398" s="88"/>
      <c r="F33398" s="88"/>
      <c r="G33398" s="88"/>
      <c r="H33398" s="88"/>
      <c r="I33398" s="88"/>
      <c r="J33398" s="88"/>
      <c r="K33398" s="88"/>
    </row>
    <row r="33399" spans="2:11" hidden="1" x14ac:dyDescent="0.2">
      <c r="B33399" s="88"/>
      <c r="C33399" s="88"/>
      <c r="D33399" s="88"/>
      <c r="E33399" s="88"/>
      <c r="F33399" s="88"/>
      <c r="G33399" s="88"/>
      <c r="H33399" s="88"/>
      <c r="I33399" s="88"/>
      <c r="J33399" s="88"/>
      <c r="K33399" s="88"/>
    </row>
    <row r="33400" spans="2:11" hidden="1" x14ac:dyDescent="0.2">
      <c r="B33400" s="88"/>
      <c r="C33400" s="88"/>
      <c r="D33400" s="88"/>
      <c r="E33400" s="88"/>
      <c r="F33400" s="88"/>
      <c r="G33400" s="88"/>
      <c r="H33400" s="88"/>
      <c r="I33400" s="88"/>
      <c r="J33400" s="88"/>
      <c r="K33400" s="88"/>
    </row>
    <row r="33401" spans="2:11" hidden="1" x14ac:dyDescent="0.2">
      <c r="B33401" s="88"/>
      <c r="C33401" s="88"/>
      <c r="D33401" s="88"/>
      <c r="E33401" s="88"/>
      <c r="F33401" s="88"/>
      <c r="G33401" s="88"/>
      <c r="H33401" s="88"/>
      <c r="I33401" s="88"/>
      <c r="J33401" s="88"/>
      <c r="K33401" s="88"/>
    </row>
    <row r="33402" spans="2:11" hidden="1" x14ac:dyDescent="0.2">
      <c r="B33402" s="88"/>
      <c r="C33402" s="88"/>
      <c r="D33402" s="88"/>
      <c r="E33402" s="88"/>
      <c r="F33402" s="88"/>
      <c r="G33402" s="88"/>
      <c r="H33402" s="88"/>
      <c r="I33402" s="88"/>
      <c r="J33402" s="88"/>
      <c r="K33402" s="88"/>
    </row>
    <row r="33403" spans="2:11" hidden="1" x14ac:dyDescent="0.2">
      <c r="B33403" s="88"/>
      <c r="C33403" s="88"/>
      <c r="D33403" s="88"/>
      <c r="E33403" s="88"/>
      <c r="F33403" s="88"/>
      <c r="G33403" s="88"/>
      <c r="H33403" s="88"/>
      <c r="I33403" s="88"/>
      <c r="J33403" s="88"/>
      <c r="K33403" s="88"/>
    </row>
    <row r="33404" spans="2:11" hidden="1" x14ac:dyDescent="0.2">
      <c r="B33404" s="88"/>
      <c r="C33404" s="88"/>
      <c r="D33404" s="88"/>
      <c r="E33404" s="88"/>
      <c r="F33404" s="88"/>
      <c r="G33404" s="88"/>
      <c r="H33404" s="88"/>
      <c r="I33404" s="88"/>
      <c r="J33404" s="88"/>
      <c r="K33404" s="88"/>
    </row>
    <row r="33405" spans="2:11" hidden="1" x14ac:dyDescent="0.2">
      <c r="B33405" s="88"/>
      <c r="C33405" s="88"/>
      <c r="D33405" s="88"/>
      <c r="E33405" s="88"/>
      <c r="F33405" s="88"/>
      <c r="G33405" s="88"/>
      <c r="H33405" s="88"/>
      <c r="I33405" s="88"/>
      <c r="J33405" s="88"/>
      <c r="K33405" s="88"/>
    </row>
    <row r="33406" spans="2:11" hidden="1" x14ac:dyDescent="0.2">
      <c r="B33406" s="88"/>
      <c r="C33406" s="88"/>
      <c r="D33406" s="88"/>
      <c r="E33406" s="88"/>
      <c r="F33406" s="88"/>
      <c r="G33406" s="88"/>
      <c r="H33406" s="88"/>
      <c r="I33406" s="88"/>
      <c r="J33406" s="88"/>
      <c r="K33406" s="88"/>
    </row>
    <row r="33407" spans="2:11" hidden="1" x14ac:dyDescent="0.2">
      <c r="B33407" s="88"/>
      <c r="C33407" s="88"/>
      <c r="D33407" s="88"/>
      <c r="E33407" s="88"/>
      <c r="F33407" s="88"/>
      <c r="G33407" s="88"/>
      <c r="H33407" s="88"/>
      <c r="I33407" s="88"/>
      <c r="J33407" s="88"/>
      <c r="K33407" s="88"/>
    </row>
    <row r="33408" spans="2:11" hidden="1" x14ac:dyDescent="0.2">
      <c r="B33408" s="88"/>
      <c r="C33408" s="88"/>
      <c r="D33408" s="88"/>
      <c r="E33408" s="88"/>
      <c r="F33408" s="88"/>
      <c r="G33408" s="88"/>
      <c r="H33408" s="88"/>
      <c r="I33408" s="88"/>
      <c r="J33408" s="88"/>
      <c r="K33408" s="88"/>
    </row>
    <row r="33409" spans="2:11" hidden="1" x14ac:dyDescent="0.2">
      <c r="B33409" s="88"/>
      <c r="C33409" s="88"/>
      <c r="D33409" s="88"/>
      <c r="E33409" s="88"/>
      <c r="F33409" s="88"/>
      <c r="G33409" s="88"/>
      <c r="H33409" s="88"/>
      <c r="I33409" s="88"/>
      <c r="J33409" s="88"/>
      <c r="K33409" s="88"/>
    </row>
    <row r="33410" spans="2:11" hidden="1" x14ac:dyDescent="0.2">
      <c r="B33410" s="88"/>
      <c r="C33410" s="88"/>
      <c r="D33410" s="88"/>
      <c r="E33410" s="88"/>
      <c r="F33410" s="88"/>
      <c r="G33410" s="88"/>
      <c r="H33410" s="88"/>
      <c r="I33410" s="88"/>
      <c r="J33410" s="88"/>
      <c r="K33410" s="88"/>
    </row>
    <row r="33411" spans="2:11" hidden="1" x14ac:dyDescent="0.2">
      <c r="B33411" s="88"/>
      <c r="C33411" s="88"/>
      <c r="D33411" s="88"/>
      <c r="E33411" s="88"/>
      <c r="F33411" s="88"/>
      <c r="G33411" s="88"/>
      <c r="H33411" s="88"/>
      <c r="I33411" s="88"/>
      <c r="J33411" s="88"/>
      <c r="K33411" s="88"/>
    </row>
    <row r="33412" spans="2:11" hidden="1" x14ac:dyDescent="0.2">
      <c r="B33412" s="88"/>
      <c r="C33412" s="88"/>
      <c r="D33412" s="88"/>
      <c r="E33412" s="88"/>
      <c r="F33412" s="88"/>
      <c r="G33412" s="88"/>
      <c r="H33412" s="88"/>
      <c r="I33412" s="88"/>
      <c r="J33412" s="88"/>
      <c r="K33412" s="88"/>
    </row>
    <row r="33413" spans="2:11" hidden="1" x14ac:dyDescent="0.2">
      <c r="B33413" s="88"/>
      <c r="C33413" s="88"/>
      <c r="D33413" s="88"/>
      <c r="E33413" s="88"/>
      <c r="F33413" s="88"/>
      <c r="G33413" s="88"/>
      <c r="H33413" s="88"/>
      <c r="I33413" s="88"/>
      <c r="J33413" s="88"/>
      <c r="K33413" s="88"/>
    </row>
    <row r="33414" spans="2:11" hidden="1" x14ac:dyDescent="0.2">
      <c r="B33414" s="88"/>
      <c r="C33414" s="88"/>
      <c r="D33414" s="88"/>
      <c r="E33414" s="88"/>
      <c r="F33414" s="88"/>
      <c r="G33414" s="88"/>
      <c r="H33414" s="88"/>
      <c r="I33414" s="88"/>
      <c r="J33414" s="88"/>
      <c r="K33414" s="88"/>
    </row>
    <row r="33415" spans="2:11" hidden="1" x14ac:dyDescent="0.2">
      <c r="B33415" s="88"/>
      <c r="C33415" s="88"/>
      <c r="D33415" s="88"/>
      <c r="E33415" s="88"/>
      <c r="F33415" s="88"/>
      <c r="G33415" s="88"/>
      <c r="H33415" s="88"/>
      <c r="I33415" s="88"/>
      <c r="J33415" s="88"/>
      <c r="K33415" s="88"/>
    </row>
    <row r="33416" spans="2:11" hidden="1" x14ac:dyDescent="0.2">
      <c r="B33416" s="88"/>
      <c r="C33416" s="88"/>
      <c r="D33416" s="88"/>
      <c r="E33416" s="88"/>
      <c r="F33416" s="88"/>
      <c r="G33416" s="88"/>
      <c r="H33416" s="88"/>
      <c r="I33416" s="88"/>
      <c r="J33416" s="88"/>
      <c r="K33416" s="88"/>
    </row>
    <row r="33417" spans="2:11" hidden="1" x14ac:dyDescent="0.2">
      <c r="B33417" s="88"/>
      <c r="C33417" s="88"/>
      <c r="D33417" s="88"/>
      <c r="E33417" s="88"/>
      <c r="F33417" s="88"/>
      <c r="G33417" s="88"/>
      <c r="H33417" s="88"/>
      <c r="I33417" s="88"/>
      <c r="J33417" s="88"/>
      <c r="K33417" s="88"/>
    </row>
    <row r="33418" spans="2:11" hidden="1" x14ac:dyDescent="0.2">
      <c r="B33418" s="88"/>
      <c r="C33418" s="88"/>
      <c r="D33418" s="88"/>
      <c r="E33418" s="88"/>
      <c r="F33418" s="88"/>
      <c r="G33418" s="88"/>
      <c r="H33418" s="88"/>
      <c r="I33418" s="88"/>
      <c r="J33418" s="88"/>
      <c r="K33418" s="88"/>
    </row>
    <row r="33419" spans="2:11" hidden="1" x14ac:dyDescent="0.2">
      <c r="B33419" s="88"/>
      <c r="C33419" s="88"/>
      <c r="D33419" s="88"/>
      <c r="E33419" s="88"/>
      <c r="F33419" s="88"/>
      <c r="G33419" s="88"/>
      <c r="H33419" s="88"/>
      <c r="I33419" s="88"/>
      <c r="J33419" s="88"/>
      <c r="K33419" s="88"/>
    </row>
    <row r="33420" spans="2:11" hidden="1" x14ac:dyDescent="0.2">
      <c r="B33420" s="88"/>
      <c r="C33420" s="88"/>
      <c r="D33420" s="88"/>
      <c r="E33420" s="88"/>
      <c r="F33420" s="88"/>
      <c r="G33420" s="88"/>
      <c r="H33420" s="88"/>
      <c r="I33420" s="88"/>
      <c r="J33420" s="88"/>
      <c r="K33420" s="88"/>
    </row>
    <row r="33421" spans="2:11" hidden="1" x14ac:dyDescent="0.2">
      <c r="B33421" s="88"/>
      <c r="C33421" s="88"/>
      <c r="D33421" s="88"/>
      <c r="E33421" s="88"/>
      <c r="F33421" s="88"/>
      <c r="G33421" s="88"/>
      <c r="H33421" s="88"/>
      <c r="I33421" s="88"/>
      <c r="J33421" s="88"/>
      <c r="K33421" s="88"/>
    </row>
    <row r="33422" spans="2:11" hidden="1" x14ac:dyDescent="0.2">
      <c r="B33422" s="88"/>
      <c r="C33422" s="88"/>
      <c r="D33422" s="88"/>
      <c r="E33422" s="88"/>
      <c r="F33422" s="88"/>
      <c r="G33422" s="88"/>
      <c r="H33422" s="88"/>
      <c r="I33422" s="88"/>
      <c r="J33422" s="88"/>
      <c r="K33422" s="88"/>
    </row>
    <row r="33423" spans="2:11" hidden="1" x14ac:dyDescent="0.2">
      <c r="B33423" s="88"/>
      <c r="C33423" s="88"/>
      <c r="D33423" s="88"/>
      <c r="E33423" s="88"/>
      <c r="F33423" s="88"/>
      <c r="G33423" s="88"/>
      <c r="H33423" s="88"/>
      <c r="I33423" s="88"/>
      <c r="J33423" s="88"/>
      <c r="K33423" s="88"/>
    </row>
    <row r="33424" spans="2:11" hidden="1" x14ac:dyDescent="0.2">
      <c r="B33424" s="88"/>
      <c r="C33424" s="88"/>
      <c r="D33424" s="88"/>
      <c r="E33424" s="88"/>
      <c r="F33424" s="88"/>
      <c r="G33424" s="88"/>
      <c r="H33424" s="88"/>
      <c r="I33424" s="88"/>
      <c r="J33424" s="88"/>
      <c r="K33424" s="88"/>
    </row>
    <row r="33425" spans="2:11" hidden="1" x14ac:dyDescent="0.2">
      <c r="B33425" s="88"/>
      <c r="C33425" s="88"/>
      <c r="D33425" s="88"/>
      <c r="E33425" s="88"/>
      <c r="F33425" s="88"/>
      <c r="G33425" s="88"/>
      <c r="H33425" s="88"/>
      <c r="I33425" s="88"/>
      <c r="J33425" s="88"/>
      <c r="K33425" s="88"/>
    </row>
    <row r="33426" spans="2:11" hidden="1" x14ac:dyDescent="0.2">
      <c r="B33426" s="88"/>
      <c r="C33426" s="88"/>
      <c r="D33426" s="88"/>
      <c r="E33426" s="88"/>
      <c r="F33426" s="88"/>
      <c r="G33426" s="88"/>
      <c r="H33426" s="88"/>
      <c r="I33426" s="88"/>
      <c r="J33426" s="88"/>
      <c r="K33426" s="88"/>
    </row>
    <row r="33427" spans="2:11" hidden="1" x14ac:dyDescent="0.2">
      <c r="B33427" s="88"/>
      <c r="C33427" s="88"/>
      <c r="D33427" s="88"/>
      <c r="E33427" s="88"/>
      <c r="F33427" s="88"/>
      <c r="G33427" s="88"/>
      <c r="H33427" s="88"/>
      <c r="I33427" s="88"/>
      <c r="J33427" s="88"/>
      <c r="K33427" s="88"/>
    </row>
    <row r="33428" spans="2:11" hidden="1" x14ac:dyDescent="0.2">
      <c r="B33428" s="88"/>
      <c r="C33428" s="88"/>
      <c r="D33428" s="88"/>
      <c r="E33428" s="88"/>
      <c r="F33428" s="88"/>
      <c r="G33428" s="88"/>
      <c r="H33428" s="88"/>
      <c r="I33428" s="88"/>
      <c r="J33428" s="88"/>
      <c r="K33428" s="88"/>
    </row>
    <row r="33429" spans="2:11" hidden="1" x14ac:dyDescent="0.2">
      <c r="B33429" s="88"/>
      <c r="C33429" s="88"/>
      <c r="D33429" s="88"/>
      <c r="E33429" s="88"/>
      <c r="F33429" s="88"/>
      <c r="G33429" s="88"/>
      <c r="H33429" s="88"/>
      <c r="I33429" s="88"/>
      <c r="J33429" s="88"/>
      <c r="K33429" s="88"/>
    </row>
    <row r="33430" spans="2:11" hidden="1" x14ac:dyDescent="0.2">
      <c r="B33430" s="88"/>
      <c r="C33430" s="88"/>
      <c r="D33430" s="88"/>
      <c r="E33430" s="88"/>
      <c r="F33430" s="88"/>
      <c r="G33430" s="88"/>
      <c r="H33430" s="88"/>
      <c r="I33430" s="88"/>
      <c r="J33430" s="88"/>
      <c r="K33430" s="88"/>
    </row>
    <row r="33431" spans="2:11" hidden="1" x14ac:dyDescent="0.2">
      <c r="B33431" s="88"/>
      <c r="C33431" s="88"/>
      <c r="D33431" s="88"/>
      <c r="E33431" s="88"/>
      <c r="F33431" s="88"/>
      <c r="G33431" s="88"/>
      <c r="H33431" s="88"/>
      <c r="I33431" s="88"/>
      <c r="J33431" s="88"/>
      <c r="K33431" s="88"/>
    </row>
    <row r="33432" spans="2:11" hidden="1" x14ac:dyDescent="0.2">
      <c r="B33432" s="88"/>
      <c r="C33432" s="88"/>
      <c r="D33432" s="88"/>
      <c r="E33432" s="88"/>
      <c r="F33432" s="88"/>
      <c r="G33432" s="88"/>
      <c r="H33432" s="88"/>
      <c r="I33432" s="88"/>
      <c r="J33432" s="88"/>
      <c r="K33432" s="88"/>
    </row>
    <row r="33433" spans="2:11" hidden="1" x14ac:dyDescent="0.2">
      <c r="B33433" s="88"/>
      <c r="C33433" s="88"/>
      <c r="D33433" s="88"/>
      <c r="E33433" s="88"/>
      <c r="F33433" s="88"/>
      <c r="G33433" s="88"/>
      <c r="H33433" s="88"/>
      <c r="I33433" s="88"/>
      <c r="J33433" s="88"/>
      <c r="K33433" s="88"/>
    </row>
    <row r="33434" spans="2:11" hidden="1" x14ac:dyDescent="0.2">
      <c r="B33434" s="88"/>
      <c r="C33434" s="88"/>
      <c r="D33434" s="88"/>
      <c r="E33434" s="88"/>
      <c r="F33434" s="88"/>
      <c r="G33434" s="88"/>
      <c r="H33434" s="88"/>
      <c r="I33434" s="88"/>
      <c r="J33434" s="88"/>
      <c r="K33434" s="88"/>
    </row>
    <row r="33435" spans="2:11" hidden="1" x14ac:dyDescent="0.2">
      <c r="B33435" s="88"/>
      <c r="C33435" s="88"/>
      <c r="D33435" s="88"/>
      <c r="E33435" s="88"/>
      <c r="F33435" s="88"/>
      <c r="G33435" s="88"/>
      <c r="H33435" s="88"/>
      <c r="I33435" s="88"/>
      <c r="J33435" s="88"/>
      <c r="K33435" s="88"/>
    </row>
    <row r="33436" spans="2:11" hidden="1" x14ac:dyDescent="0.2">
      <c r="B33436" s="88"/>
      <c r="C33436" s="88"/>
      <c r="D33436" s="88"/>
      <c r="E33436" s="88"/>
      <c r="F33436" s="88"/>
      <c r="G33436" s="88"/>
      <c r="H33436" s="88"/>
      <c r="I33436" s="88"/>
      <c r="J33436" s="88"/>
      <c r="K33436" s="88"/>
    </row>
    <row r="33437" spans="2:11" hidden="1" x14ac:dyDescent="0.2">
      <c r="B33437" s="88"/>
      <c r="C33437" s="88"/>
      <c r="D33437" s="88"/>
      <c r="E33437" s="88"/>
      <c r="F33437" s="88"/>
      <c r="G33437" s="88"/>
      <c r="H33437" s="88"/>
      <c r="I33437" s="88"/>
      <c r="J33437" s="88"/>
      <c r="K33437" s="88"/>
    </row>
    <row r="33438" spans="2:11" hidden="1" x14ac:dyDescent="0.2">
      <c r="B33438" s="88"/>
      <c r="C33438" s="88"/>
      <c r="D33438" s="88"/>
      <c r="E33438" s="88"/>
      <c r="F33438" s="88"/>
      <c r="G33438" s="88"/>
      <c r="H33438" s="88"/>
      <c r="I33438" s="88"/>
      <c r="J33438" s="88"/>
      <c r="K33438" s="88"/>
    </row>
    <row r="33439" spans="2:11" hidden="1" x14ac:dyDescent="0.2">
      <c r="B33439" s="88"/>
      <c r="C33439" s="88"/>
      <c r="D33439" s="88"/>
      <c r="E33439" s="88"/>
      <c r="F33439" s="88"/>
      <c r="G33439" s="88"/>
      <c r="H33439" s="88"/>
      <c r="I33439" s="88"/>
      <c r="J33439" s="88"/>
      <c r="K33439" s="88"/>
    </row>
    <row r="33440" spans="2:11" hidden="1" x14ac:dyDescent="0.2">
      <c r="B33440" s="88"/>
      <c r="C33440" s="88"/>
      <c r="D33440" s="88"/>
      <c r="E33440" s="88"/>
      <c r="F33440" s="88"/>
      <c r="G33440" s="88"/>
      <c r="H33440" s="88"/>
      <c r="I33440" s="88"/>
      <c r="J33440" s="88"/>
      <c r="K33440" s="88"/>
    </row>
    <row r="33441" spans="2:11" hidden="1" x14ac:dyDescent="0.2">
      <c r="B33441" s="88"/>
      <c r="C33441" s="88"/>
      <c r="D33441" s="88"/>
      <c r="E33441" s="88"/>
      <c r="F33441" s="88"/>
      <c r="G33441" s="88"/>
      <c r="H33441" s="88"/>
      <c r="I33441" s="88"/>
      <c r="J33441" s="88"/>
      <c r="K33441" s="88"/>
    </row>
    <row r="33442" spans="2:11" hidden="1" x14ac:dyDescent="0.2">
      <c r="B33442" s="88"/>
      <c r="C33442" s="88"/>
      <c r="D33442" s="88"/>
      <c r="E33442" s="88"/>
      <c r="F33442" s="88"/>
      <c r="G33442" s="88"/>
      <c r="H33442" s="88"/>
      <c r="I33442" s="88"/>
      <c r="J33442" s="88"/>
      <c r="K33442" s="88"/>
    </row>
    <row r="33443" spans="2:11" hidden="1" x14ac:dyDescent="0.2">
      <c r="B33443" s="88"/>
      <c r="C33443" s="88"/>
      <c r="D33443" s="88"/>
      <c r="E33443" s="88"/>
      <c r="F33443" s="88"/>
      <c r="G33443" s="88"/>
      <c r="H33443" s="88"/>
      <c r="I33443" s="88"/>
      <c r="J33443" s="88"/>
      <c r="K33443" s="88"/>
    </row>
    <row r="33444" spans="2:11" hidden="1" x14ac:dyDescent="0.2">
      <c r="B33444" s="88"/>
      <c r="C33444" s="88"/>
      <c r="D33444" s="88"/>
      <c r="E33444" s="88"/>
      <c r="F33444" s="88"/>
      <c r="G33444" s="88"/>
      <c r="H33444" s="88"/>
      <c r="I33444" s="88"/>
      <c r="J33444" s="88"/>
      <c r="K33444" s="88"/>
    </row>
    <row r="33445" spans="2:11" hidden="1" x14ac:dyDescent="0.2">
      <c r="B33445" s="88"/>
      <c r="C33445" s="88"/>
      <c r="D33445" s="88"/>
      <c r="E33445" s="88"/>
      <c r="F33445" s="88"/>
      <c r="G33445" s="88"/>
      <c r="H33445" s="88"/>
      <c r="I33445" s="88"/>
      <c r="J33445" s="88"/>
      <c r="K33445" s="88"/>
    </row>
    <row r="33446" spans="2:11" hidden="1" x14ac:dyDescent="0.2">
      <c r="B33446" s="88"/>
      <c r="C33446" s="88"/>
      <c r="D33446" s="88"/>
      <c r="E33446" s="88"/>
      <c r="F33446" s="88"/>
      <c r="G33446" s="88"/>
      <c r="H33446" s="88"/>
      <c r="I33446" s="88"/>
      <c r="J33446" s="88"/>
      <c r="K33446" s="88"/>
    </row>
    <row r="33447" spans="2:11" hidden="1" x14ac:dyDescent="0.2">
      <c r="B33447" s="88"/>
      <c r="C33447" s="88"/>
      <c r="D33447" s="88"/>
      <c r="E33447" s="88"/>
      <c r="F33447" s="88"/>
      <c r="G33447" s="88"/>
      <c r="H33447" s="88"/>
      <c r="I33447" s="88"/>
      <c r="J33447" s="88"/>
      <c r="K33447" s="88"/>
    </row>
    <row r="33448" spans="2:11" hidden="1" x14ac:dyDescent="0.2">
      <c r="B33448" s="88"/>
      <c r="C33448" s="88"/>
      <c r="D33448" s="88"/>
      <c r="E33448" s="88"/>
      <c r="F33448" s="88"/>
      <c r="G33448" s="88"/>
      <c r="H33448" s="88"/>
      <c r="I33448" s="88"/>
      <c r="J33448" s="88"/>
      <c r="K33448" s="88"/>
    </row>
    <row r="33449" spans="2:11" hidden="1" x14ac:dyDescent="0.2">
      <c r="B33449" s="88"/>
      <c r="C33449" s="88"/>
      <c r="D33449" s="88"/>
      <c r="E33449" s="88"/>
      <c r="F33449" s="88"/>
      <c r="G33449" s="88"/>
      <c r="H33449" s="88"/>
      <c r="I33449" s="88"/>
      <c r="J33449" s="88"/>
      <c r="K33449" s="88"/>
    </row>
    <row r="33450" spans="2:11" hidden="1" x14ac:dyDescent="0.2">
      <c r="B33450" s="88"/>
      <c r="C33450" s="88"/>
      <c r="D33450" s="88"/>
      <c r="E33450" s="88"/>
      <c r="F33450" s="88"/>
      <c r="G33450" s="88"/>
      <c r="H33450" s="88"/>
      <c r="I33450" s="88"/>
      <c r="J33450" s="88"/>
      <c r="K33450" s="88"/>
    </row>
    <row r="33451" spans="2:11" hidden="1" x14ac:dyDescent="0.2">
      <c r="B33451" s="88"/>
      <c r="C33451" s="88"/>
      <c r="D33451" s="88"/>
      <c r="E33451" s="88"/>
      <c r="F33451" s="88"/>
      <c r="G33451" s="88"/>
      <c r="H33451" s="88"/>
      <c r="I33451" s="88"/>
      <c r="J33451" s="88"/>
      <c r="K33451" s="88"/>
    </row>
    <row r="33452" spans="2:11" hidden="1" x14ac:dyDescent="0.2">
      <c r="B33452" s="88"/>
      <c r="C33452" s="88"/>
      <c r="D33452" s="88"/>
      <c r="E33452" s="88"/>
      <c r="F33452" s="88"/>
      <c r="G33452" s="88"/>
      <c r="H33452" s="88"/>
      <c r="I33452" s="88"/>
      <c r="J33452" s="88"/>
      <c r="K33452" s="88"/>
    </row>
    <row r="33453" spans="2:11" hidden="1" x14ac:dyDescent="0.2">
      <c r="B33453" s="88"/>
      <c r="C33453" s="88"/>
      <c r="D33453" s="88"/>
      <c r="E33453" s="88"/>
      <c r="F33453" s="88"/>
      <c r="G33453" s="88"/>
      <c r="H33453" s="88"/>
      <c r="I33453" s="88"/>
      <c r="J33453" s="88"/>
      <c r="K33453" s="88"/>
    </row>
    <row r="33454" spans="2:11" hidden="1" x14ac:dyDescent="0.2">
      <c r="B33454" s="88"/>
      <c r="C33454" s="88"/>
      <c r="D33454" s="88"/>
      <c r="E33454" s="88"/>
      <c r="F33454" s="88"/>
      <c r="G33454" s="88"/>
      <c r="H33454" s="88"/>
      <c r="I33454" s="88"/>
      <c r="J33454" s="88"/>
      <c r="K33454" s="88"/>
    </row>
    <row r="33455" spans="2:11" hidden="1" x14ac:dyDescent="0.2">
      <c r="B33455" s="88"/>
      <c r="C33455" s="88"/>
      <c r="D33455" s="88"/>
      <c r="E33455" s="88"/>
      <c r="F33455" s="88"/>
      <c r="G33455" s="88"/>
      <c r="H33455" s="88"/>
      <c r="I33455" s="88"/>
      <c r="J33455" s="88"/>
      <c r="K33455" s="88"/>
    </row>
    <row r="33456" spans="2:11" hidden="1" x14ac:dyDescent="0.2">
      <c r="B33456" s="88"/>
      <c r="C33456" s="88"/>
      <c r="D33456" s="88"/>
      <c r="E33456" s="88"/>
      <c r="F33456" s="88"/>
      <c r="G33456" s="88"/>
      <c r="H33456" s="88"/>
      <c r="I33456" s="88"/>
      <c r="J33456" s="88"/>
      <c r="K33456" s="88"/>
    </row>
    <row r="33457" spans="2:11" hidden="1" x14ac:dyDescent="0.2">
      <c r="B33457" s="88"/>
      <c r="C33457" s="88"/>
      <c r="D33457" s="88"/>
      <c r="E33457" s="88"/>
      <c r="F33457" s="88"/>
      <c r="G33457" s="88"/>
      <c r="H33457" s="88"/>
      <c r="I33457" s="88"/>
      <c r="J33457" s="88"/>
      <c r="K33457" s="88"/>
    </row>
    <row r="33458" spans="2:11" hidden="1" x14ac:dyDescent="0.2">
      <c r="B33458" s="88"/>
      <c r="C33458" s="88"/>
      <c r="D33458" s="88"/>
      <c r="E33458" s="88"/>
      <c r="F33458" s="88"/>
      <c r="G33458" s="88"/>
      <c r="H33458" s="88"/>
      <c r="I33458" s="88"/>
      <c r="J33458" s="88"/>
      <c r="K33458" s="88"/>
    </row>
    <row r="33459" spans="2:11" hidden="1" x14ac:dyDescent="0.2">
      <c r="B33459" s="88"/>
      <c r="C33459" s="88"/>
      <c r="D33459" s="88"/>
      <c r="E33459" s="88"/>
      <c r="F33459" s="88"/>
      <c r="G33459" s="88"/>
      <c r="H33459" s="88"/>
      <c r="I33459" s="88"/>
      <c r="J33459" s="88"/>
      <c r="K33459" s="88"/>
    </row>
    <row r="33460" spans="2:11" hidden="1" x14ac:dyDescent="0.2">
      <c r="B33460" s="88"/>
      <c r="C33460" s="88"/>
      <c r="D33460" s="88"/>
      <c r="E33460" s="88"/>
      <c r="F33460" s="88"/>
      <c r="G33460" s="88"/>
      <c r="H33460" s="88"/>
      <c r="I33460" s="88"/>
      <c r="J33460" s="88"/>
      <c r="K33460" s="88"/>
    </row>
    <row r="33461" spans="2:11" hidden="1" x14ac:dyDescent="0.2">
      <c r="B33461" s="88"/>
      <c r="C33461" s="88"/>
      <c r="D33461" s="88"/>
      <c r="E33461" s="88"/>
      <c r="F33461" s="88"/>
      <c r="G33461" s="88"/>
      <c r="H33461" s="88"/>
      <c r="I33461" s="88"/>
      <c r="J33461" s="88"/>
      <c r="K33461" s="88"/>
    </row>
    <row r="33462" spans="2:11" hidden="1" x14ac:dyDescent="0.2">
      <c r="B33462" s="88"/>
      <c r="C33462" s="88"/>
      <c r="D33462" s="88"/>
      <c r="E33462" s="88"/>
      <c r="F33462" s="88"/>
      <c r="G33462" s="88"/>
      <c r="H33462" s="88"/>
      <c r="I33462" s="88"/>
      <c r="J33462" s="88"/>
      <c r="K33462" s="88"/>
    </row>
    <row r="33463" spans="2:11" hidden="1" x14ac:dyDescent="0.2">
      <c r="B33463" s="88"/>
      <c r="C33463" s="88"/>
      <c r="D33463" s="88"/>
      <c r="E33463" s="88"/>
      <c r="F33463" s="88"/>
      <c r="G33463" s="88"/>
      <c r="H33463" s="88"/>
      <c r="I33463" s="88"/>
      <c r="J33463" s="88"/>
      <c r="K33463" s="88"/>
    </row>
    <row r="33464" spans="2:11" hidden="1" x14ac:dyDescent="0.2">
      <c r="B33464" s="88"/>
      <c r="C33464" s="88"/>
      <c r="D33464" s="88"/>
      <c r="E33464" s="88"/>
      <c r="F33464" s="88"/>
      <c r="G33464" s="88"/>
      <c r="H33464" s="88"/>
      <c r="I33464" s="88"/>
      <c r="J33464" s="88"/>
      <c r="K33464" s="88"/>
    </row>
    <row r="33465" spans="2:11" hidden="1" x14ac:dyDescent="0.2">
      <c r="B33465" s="88"/>
      <c r="C33465" s="88"/>
      <c r="D33465" s="88"/>
      <c r="E33465" s="88"/>
      <c r="F33465" s="88"/>
      <c r="G33465" s="88"/>
      <c r="H33465" s="88"/>
      <c r="I33465" s="88"/>
      <c r="J33465" s="88"/>
      <c r="K33465" s="88"/>
    </row>
    <row r="33466" spans="2:11" hidden="1" x14ac:dyDescent="0.2">
      <c r="B33466" s="88"/>
      <c r="C33466" s="88"/>
      <c r="D33466" s="88"/>
      <c r="E33466" s="88"/>
      <c r="F33466" s="88"/>
      <c r="G33466" s="88"/>
      <c r="H33466" s="88"/>
      <c r="I33466" s="88"/>
      <c r="J33466" s="88"/>
      <c r="K33466" s="88"/>
    </row>
    <row r="33467" spans="2:11" hidden="1" x14ac:dyDescent="0.2">
      <c r="B33467" s="88"/>
      <c r="C33467" s="88"/>
      <c r="D33467" s="88"/>
      <c r="E33467" s="88"/>
      <c r="F33467" s="88"/>
      <c r="G33467" s="88"/>
      <c r="H33467" s="88"/>
      <c r="I33467" s="88"/>
      <c r="J33467" s="88"/>
      <c r="K33467" s="88"/>
    </row>
    <row r="33468" spans="2:11" hidden="1" x14ac:dyDescent="0.2">
      <c r="B33468" s="88"/>
      <c r="C33468" s="88"/>
      <c r="D33468" s="88"/>
      <c r="E33468" s="88"/>
      <c r="F33468" s="88"/>
      <c r="G33468" s="88"/>
      <c r="H33468" s="88"/>
      <c r="I33468" s="88"/>
      <c r="J33468" s="88"/>
      <c r="K33468" s="88"/>
    </row>
    <row r="33469" spans="2:11" hidden="1" x14ac:dyDescent="0.2">
      <c r="B33469" s="88"/>
      <c r="C33469" s="88"/>
      <c r="D33469" s="88"/>
      <c r="E33469" s="88"/>
      <c r="F33469" s="88"/>
      <c r="G33469" s="88"/>
      <c r="H33469" s="88"/>
      <c r="I33469" s="88"/>
      <c r="J33469" s="88"/>
      <c r="K33469" s="88"/>
    </row>
    <row r="33470" spans="2:11" hidden="1" x14ac:dyDescent="0.2">
      <c r="B33470" s="88"/>
      <c r="C33470" s="88"/>
      <c r="D33470" s="88"/>
      <c r="E33470" s="88"/>
      <c r="F33470" s="88"/>
      <c r="G33470" s="88"/>
      <c r="H33470" s="88"/>
      <c r="I33470" s="88"/>
      <c r="J33470" s="88"/>
      <c r="K33470" s="88"/>
    </row>
    <row r="33471" spans="2:11" hidden="1" x14ac:dyDescent="0.2">
      <c r="B33471" s="88"/>
      <c r="C33471" s="88"/>
      <c r="D33471" s="88"/>
      <c r="E33471" s="88"/>
      <c r="F33471" s="88"/>
      <c r="G33471" s="88"/>
      <c r="H33471" s="88"/>
      <c r="I33471" s="88"/>
      <c r="J33471" s="88"/>
      <c r="K33471" s="88"/>
    </row>
    <row r="33472" spans="2:11" hidden="1" x14ac:dyDescent="0.2">
      <c r="B33472" s="88"/>
      <c r="C33472" s="88"/>
      <c r="D33472" s="88"/>
      <c r="E33472" s="88"/>
      <c r="F33472" s="88"/>
      <c r="G33472" s="88"/>
      <c r="H33472" s="88"/>
      <c r="I33472" s="88"/>
      <c r="J33472" s="88"/>
      <c r="K33472" s="88"/>
    </row>
    <row r="33473" spans="2:11" hidden="1" x14ac:dyDescent="0.2">
      <c r="B33473" s="88"/>
      <c r="C33473" s="88"/>
      <c r="D33473" s="88"/>
      <c r="E33473" s="88"/>
      <c r="F33473" s="88"/>
      <c r="G33473" s="88"/>
      <c r="H33473" s="88"/>
      <c r="I33473" s="88"/>
      <c r="J33473" s="88"/>
      <c r="K33473" s="88"/>
    </row>
    <row r="33474" spans="2:11" hidden="1" x14ac:dyDescent="0.2">
      <c r="B33474" s="88"/>
      <c r="C33474" s="88"/>
      <c r="D33474" s="88"/>
      <c r="E33474" s="88"/>
      <c r="F33474" s="88"/>
      <c r="G33474" s="88"/>
      <c r="H33474" s="88"/>
      <c r="I33474" s="88"/>
      <c r="J33474" s="88"/>
      <c r="K33474" s="88"/>
    </row>
    <row r="33475" spans="2:11" hidden="1" x14ac:dyDescent="0.2">
      <c r="B33475" s="88"/>
      <c r="C33475" s="88"/>
      <c r="D33475" s="88"/>
      <c r="E33475" s="88"/>
      <c r="F33475" s="88"/>
      <c r="G33475" s="88"/>
      <c r="H33475" s="88"/>
      <c r="I33475" s="88"/>
      <c r="J33475" s="88"/>
      <c r="K33475" s="88"/>
    </row>
    <row r="33476" spans="2:11" hidden="1" x14ac:dyDescent="0.2">
      <c r="B33476" s="88"/>
      <c r="C33476" s="88"/>
      <c r="D33476" s="88"/>
      <c r="E33476" s="88"/>
      <c r="F33476" s="88"/>
      <c r="G33476" s="88"/>
      <c r="H33476" s="88"/>
      <c r="I33476" s="88"/>
      <c r="J33476" s="88"/>
      <c r="K33476" s="88"/>
    </row>
    <row r="33477" spans="2:11" hidden="1" x14ac:dyDescent="0.2">
      <c r="B33477" s="88"/>
      <c r="C33477" s="88"/>
      <c r="D33477" s="88"/>
      <c r="E33477" s="88"/>
      <c r="F33477" s="88"/>
      <c r="G33477" s="88"/>
      <c r="H33477" s="88"/>
      <c r="I33477" s="88"/>
      <c r="J33477" s="88"/>
      <c r="K33477" s="88"/>
    </row>
    <row r="33478" spans="2:11" hidden="1" x14ac:dyDescent="0.2">
      <c r="B33478" s="88"/>
      <c r="C33478" s="88"/>
      <c r="D33478" s="88"/>
      <c r="E33478" s="88"/>
      <c r="F33478" s="88"/>
      <c r="G33478" s="88"/>
      <c r="H33478" s="88"/>
      <c r="I33478" s="88"/>
      <c r="J33478" s="88"/>
      <c r="K33478" s="88"/>
    </row>
    <row r="33479" spans="2:11" hidden="1" x14ac:dyDescent="0.2">
      <c r="B33479" s="88"/>
      <c r="C33479" s="88"/>
      <c r="D33479" s="88"/>
      <c r="E33479" s="88"/>
      <c r="F33479" s="88"/>
      <c r="G33479" s="88"/>
      <c r="H33479" s="88"/>
      <c r="I33479" s="88"/>
      <c r="J33479" s="88"/>
      <c r="K33479" s="88"/>
    </row>
    <row r="33480" spans="2:11" hidden="1" x14ac:dyDescent="0.2">
      <c r="B33480" s="88"/>
      <c r="C33480" s="88"/>
      <c r="D33480" s="88"/>
      <c r="E33480" s="88"/>
      <c r="F33480" s="88"/>
      <c r="G33480" s="88"/>
      <c r="H33480" s="88"/>
      <c r="I33480" s="88"/>
      <c r="J33480" s="88"/>
      <c r="K33480" s="88"/>
    </row>
    <row r="33481" spans="2:11" hidden="1" x14ac:dyDescent="0.2">
      <c r="B33481" s="88"/>
      <c r="C33481" s="88"/>
      <c r="D33481" s="88"/>
      <c r="E33481" s="88"/>
      <c r="F33481" s="88"/>
      <c r="G33481" s="88"/>
      <c r="H33481" s="88"/>
      <c r="I33481" s="88"/>
      <c r="J33481" s="88"/>
      <c r="K33481" s="88"/>
    </row>
    <row r="33482" spans="2:11" hidden="1" x14ac:dyDescent="0.2">
      <c r="B33482" s="88"/>
      <c r="C33482" s="88"/>
      <c r="D33482" s="88"/>
      <c r="E33482" s="88"/>
      <c r="F33482" s="88"/>
      <c r="G33482" s="88"/>
      <c r="H33482" s="88"/>
      <c r="I33482" s="88"/>
      <c r="J33482" s="88"/>
      <c r="K33482" s="88"/>
    </row>
    <row r="33483" spans="2:11" hidden="1" x14ac:dyDescent="0.2">
      <c r="B33483" s="88"/>
      <c r="C33483" s="88"/>
      <c r="D33483" s="88"/>
      <c r="E33483" s="88"/>
      <c r="F33483" s="88"/>
      <c r="G33483" s="88"/>
      <c r="H33483" s="88"/>
      <c r="I33483" s="88"/>
      <c r="J33483" s="88"/>
      <c r="K33483" s="88"/>
    </row>
    <row r="33484" spans="2:11" hidden="1" x14ac:dyDescent="0.2">
      <c r="B33484" s="88"/>
      <c r="C33484" s="88"/>
      <c r="D33484" s="88"/>
      <c r="E33484" s="88"/>
      <c r="F33484" s="88"/>
      <c r="G33484" s="88"/>
      <c r="H33484" s="88"/>
      <c r="I33484" s="88"/>
      <c r="J33484" s="88"/>
      <c r="K33484" s="88"/>
    </row>
    <row r="33485" spans="2:11" hidden="1" x14ac:dyDescent="0.2">
      <c r="B33485" s="88"/>
      <c r="C33485" s="88"/>
      <c r="D33485" s="88"/>
      <c r="E33485" s="88"/>
      <c r="F33485" s="88"/>
      <c r="G33485" s="88"/>
      <c r="H33485" s="88"/>
      <c r="I33485" s="88"/>
      <c r="J33485" s="88"/>
      <c r="K33485" s="88"/>
    </row>
    <row r="33486" spans="2:11" hidden="1" x14ac:dyDescent="0.2">
      <c r="B33486" s="88"/>
      <c r="C33486" s="88"/>
      <c r="D33486" s="88"/>
      <c r="E33486" s="88"/>
      <c r="F33486" s="88"/>
      <c r="G33486" s="88"/>
      <c r="H33486" s="88"/>
      <c r="I33486" s="88"/>
      <c r="J33486" s="88"/>
      <c r="K33486" s="88"/>
    </row>
    <row r="33487" spans="2:11" hidden="1" x14ac:dyDescent="0.2">
      <c r="B33487" s="88"/>
      <c r="C33487" s="88"/>
      <c r="D33487" s="88"/>
      <c r="E33487" s="88"/>
      <c r="F33487" s="88"/>
      <c r="G33487" s="88"/>
      <c r="H33487" s="88"/>
      <c r="I33487" s="88"/>
      <c r="J33487" s="88"/>
      <c r="K33487" s="88"/>
    </row>
    <row r="33488" spans="2:11" hidden="1" x14ac:dyDescent="0.2">
      <c r="B33488" s="88"/>
      <c r="C33488" s="88"/>
      <c r="D33488" s="88"/>
      <c r="E33488" s="88"/>
      <c r="F33488" s="88"/>
      <c r="G33488" s="88"/>
      <c r="H33488" s="88"/>
      <c r="I33488" s="88"/>
      <c r="J33488" s="88"/>
      <c r="K33488" s="88"/>
    </row>
    <row r="33489" spans="2:11" hidden="1" x14ac:dyDescent="0.2">
      <c r="B33489" s="88"/>
      <c r="C33489" s="88"/>
      <c r="D33489" s="88"/>
      <c r="E33489" s="88"/>
      <c r="F33489" s="88"/>
      <c r="G33489" s="88"/>
      <c r="H33489" s="88"/>
      <c r="I33489" s="88"/>
      <c r="J33489" s="88"/>
      <c r="K33489" s="88"/>
    </row>
    <row r="33490" spans="2:11" hidden="1" x14ac:dyDescent="0.2">
      <c r="B33490" s="88"/>
      <c r="C33490" s="88"/>
      <c r="D33490" s="88"/>
      <c r="E33490" s="88"/>
      <c r="F33490" s="88"/>
      <c r="G33490" s="88"/>
      <c r="H33490" s="88"/>
      <c r="I33490" s="88"/>
      <c r="J33490" s="88"/>
      <c r="K33490" s="88"/>
    </row>
    <row r="33491" spans="2:11" hidden="1" x14ac:dyDescent="0.2">
      <c r="B33491" s="88"/>
      <c r="C33491" s="88"/>
      <c r="D33491" s="88"/>
      <c r="E33491" s="88"/>
      <c r="F33491" s="88"/>
      <c r="G33491" s="88"/>
      <c r="H33491" s="88"/>
      <c r="I33491" s="88"/>
      <c r="J33491" s="88"/>
      <c r="K33491" s="88"/>
    </row>
    <row r="33492" spans="2:11" hidden="1" x14ac:dyDescent="0.2">
      <c r="B33492" s="88"/>
      <c r="C33492" s="88"/>
      <c r="D33492" s="88"/>
      <c r="E33492" s="88"/>
      <c r="F33492" s="88"/>
      <c r="G33492" s="88"/>
      <c r="H33492" s="88"/>
      <c r="I33492" s="88"/>
      <c r="J33492" s="88"/>
      <c r="K33492" s="88"/>
    </row>
    <row r="33493" spans="2:11" hidden="1" x14ac:dyDescent="0.2">
      <c r="B33493" s="88"/>
      <c r="C33493" s="88"/>
      <c r="D33493" s="88"/>
      <c r="E33493" s="88"/>
      <c r="F33493" s="88"/>
      <c r="G33493" s="88"/>
      <c r="H33493" s="88"/>
      <c r="I33493" s="88"/>
      <c r="J33493" s="88"/>
      <c r="K33493" s="88"/>
    </row>
    <row r="33494" spans="2:11" hidden="1" x14ac:dyDescent="0.2">
      <c r="B33494" s="88"/>
      <c r="C33494" s="88"/>
      <c r="D33494" s="88"/>
      <c r="E33494" s="88"/>
      <c r="F33494" s="88"/>
      <c r="G33494" s="88"/>
      <c r="H33494" s="88"/>
      <c r="I33494" s="88"/>
      <c r="J33494" s="88"/>
      <c r="K33494" s="88"/>
    </row>
    <row r="33495" spans="2:11" hidden="1" x14ac:dyDescent="0.2">
      <c r="B33495" s="88"/>
      <c r="C33495" s="88"/>
      <c r="D33495" s="88"/>
      <c r="E33495" s="88"/>
      <c r="F33495" s="88"/>
      <c r="G33495" s="88"/>
      <c r="H33495" s="88"/>
      <c r="I33495" s="88"/>
      <c r="J33495" s="88"/>
      <c r="K33495" s="88"/>
    </row>
    <row r="33496" spans="2:11" hidden="1" x14ac:dyDescent="0.2">
      <c r="B33496" s="88"/>
      <c r="C33496" s="88"/>
      <c r="D33496" s="88"/>
      <c r="E33496" s="88"/>
      <c r="F33496" s="88"/>
      <c r="G33496" s="88"/>
      <c r="H33496" s="88"/>
      <c r="I33496" s="88"/>
      <c r="J33496" s="88"/>
      <c r="K33496" s="88"/>
    </row>
    <row r="33497" spans="2:11" hidden="1" x14ac:dyDescent="0.2">
      <c r="B33497" s="88"/>
      <c r="C33497" s="88"/>
      <c r="D33497" s="88"/>
      <c r="E33497" s="88"/>
      <c r="F33497" s="88"/>
      <c r="G33497" s="88"/>
      <c r="H33497" s="88"/>
      <c r="I33497" s="88"/>
      <c r="J33497" s="88"/>
      <c r="K33497" s="88"/>
    </row>
    <row r="33498" spans="2:11" hidden="1" x14ac:dyDescent="0.2">
      <c r="B33498" s="88"/>
      <c r="C33498" s="88"/>
      <c r="D33498" s="88"/>
      <c r="E33498" s="88"/>
      <c r="F33498" s="88"/>
      <c r="G33498" s="88"/>
      <c r="H33498" s="88"/>
      <c r="I33498" s="88"/>
      <c r="J33498" s="88"/>
      <c r="K33498" s="88"/>
    </row>
    <row r="33499" spans="2:11" hidden="1" x14ac:dyDescent="0.2">
      <c r="B33499" s="88"/>
      <c r="C33499" s="88"/>
      <c r="D33499" s="88"/>
      <c r="E33499" s="88"/>
      <c r="F33499" s="88"/>
      <c r="G33499" s="88"/>
      <c r="H33499" s="88"/>
      <c r="I33499" s="88"/>
      <c r="J33499" s="88"/>
      <c r="K33499" s="88"/>
    </row>
    <row r="33500" spans="2:11" hidden="1" x14ac:dyDescent="0.2">
      <c r="B33500" s="88"/>
      <c r="C33500" s="88"/>
      <c r="D33500" s="88"/>
      <c r="E33500" s="88"/>
      <c r="F33500" s="88"/>
      <c r="G33500" s="88"/>
      <c r="H33500" s="88"/>
      <c r="I33500" s="88"/>
      <c r="J33500" s="88"/>
      <c r="K33500" s="88"/>
    </row>
    <row r="33501" spans="2:11" hidden="1" x14ac:dyDescent="0.2">
      <c r="B33501" s="88"/>
      <c r="C33501" s="88"/>
      <c r="D33501" s="88"/>
      <c r="E33501" s="88"/>
      <c r="F33501" s="88"/>
      <c r="G33501" s="88"/>
      <c r="H33501" s="88"/>
      <c r="I33501" s="88"/>
      <c r="J33501" s="88"/>
      <c r="K33501" s="88"/>
    </row>
    <row r="33502" spans="2:11" hidden="1" x14ac:dyDescent="0.2">
      <c r="B33502" s="88"/>
      <c r="C33502" s="88"/>
      <c r="D33502" s="88"/>
      <c r="E33502" s="88"/>
      <c r="F33502" s="88"/>
      <c r="G33502" s="88"/>
      <c r="H33502" s="88"/>
      <c r="I33502" s="88"/>
      <c r="J33502" s="88"/>
      <c r="K33502" s="88"/>
    </row>
    <row r="33503" spans="2:11" hidden="1" x14ac:dyDescent="0.2">
      <c r="B33503" s="88"/>
      <c r="C33503" s="88"/>
      <c r="D33503" s="88"/>
      <c r="E33503" s="88"/>
      <c r="F33503" s="88"/>
      <c r="G33503" s="88"/>
      <c r="H33503" s="88"/>
      <c r="I33503" s="88"/>
      <c r="J33503" s="88"/>
      <c r="K33503" s="88"/>
    </row>
    <row r="33504" spans="2:11" hidden="1" x14ac:dyDescent="0.2">
      <c r="B33504" s="88"/>
      <c r="C33504" s="88"/>
      <c r="D33504" s="88"/>
      <c r="E33504" s="88"/>
      <c r="F33504" s="88"/>
      <c r="G33504" s="88"/>
      <c r="H33504" s="88"/>
      <c r="I33504" s="88"/>
      <c r="J33504" s="88"/>
      <c r="K33504" s="88"/>
    </row>
    <row r="33505" spans="2:11" hidden="1" x14ac:dyDescent="0.2">
      <c r="B33505" s="88"/>
      <c r="C33505" s="88"/>
      <c r="D33505" s="88"/>
      <c r="E33505" s="88"/>
      <c r="F33505" s="88"/>
      <c r="G33505" s="88"/>
      <c r="H33505" s="88"/>
      <c r="I33505" s="88"/>
      <c r="J33505" s="88"/>
      <c r="K33505" s="88"/>
    </row>
    <row r="33506" spans="2:11" hidden="1" x14ac:dyDescent="0.2">
      <c r="B33506" s="88"/>
      <c r="C33506" s="88"/>
      <c r="D33506" s="88"/>
      <c r="E33506" s="88"/>
      <c r="F33506" s="88"/>
      <c r="G33506" s="88"/>
      <c r="H33506" s="88"/>
      <c r="I33506" s="88"/>
      <c r="J33506" s="88"/>
      <c r="K33506" s="88"/>
    </row>
    <row r="33507" spans="2:11" hidden="1" x14ac:dyDescent="0.2">
      <c r="B33507" s="88"/>
      <c r="C33507" s="88"/>
      <c r="D33507" s="88"/>
      <c r="E33507" s="88"/>
      <c r="F33507" s="88"/>
      <c r="G33507" s="88"/>
      <c r="H33507" s="88"/>
      <c r="I33507" s="88"/>
      <c r="J33507" s="88"/>
      <c r="K33507" s="88"/>
    </row>
    <row r="33508" spans="2:11" hidden="1" x14ac:dyDescent="0.2">
      <c r="B33508" s="88"/>
      <c r="C33508" s="88"/>
      <c r="D33508" s="88"/>
      <c r="E33508" s="88"/>
      <c r="F33508" s="88"/>
      <c r="G33508" s="88"/>
      <c r="H33508" s="88"/>
      <c r="I33508" s="88"/>
      <c r="J33508" s="88"/>
      <c r="K33508" s="88"/>
    </row>
    <row r="33509" spans="2:11" hidden="1" x14ac:dyDescent="0.2">
      <c r="B33509" s="88"/>
      <c r="C33509" s="88"/>
      <c r="D33509" s="88"/>
      <c r="E33509" s="88"/>
      <c r="F33509" s="88"/>
      <c r="G33509" s="88"/>
      <c r="H33509" s="88"/>
      <c r="I33509" s="88"/>
      <c r="J33509" s="88"/>
      <c r="K33509" s="88"/>
    </row>
    <row r="33510" spans="2:11" hidden="1" x14ac:dyDescent="0.2">
      <c r="B33510" s="88"/>
      <c r="C33510" s="88"/>
      <c r="D33510" s="88"/>
      <c r="E33510" s="88"/>
      <c r="F33510" s="88"/>
      <c r="G33510" s="88"/>
      <c r="H33510" s="88"/>
      <c r="I33510" s="88"/>
      <c r="J33510" s="88"/>
      <c r="K33510" s="88"/>
    </row>
    <row r="33511" spans="2:11" hidden="1" x14ac:dyDescent="0.2">
      <c r="B33511" s="88"/>
      <c r="C33511" s="88"/>
      <c r="D33511" s="88"/>
      <c r="E33511" s="88"/>
      <c r="F33511" s="88"/>
      <c r="G33511" s="88"/>
      <c r="H33511" s="88"/>
      <c r="I33511" s="88"/>
      <c r="J33511" s="88"/>
      <c r="K33511" s="88"/>
    </row>
    <row r="33512" spans="2:11" hidden="1" x14ac:dyDescent="0.2">
      <c r="B33512" s="88"/>
      <c r="C33512" s="88"/>
      <c r="D33512" s="88"/>
      <c r="E33512" s="88"/>
      <c r="F33512" s="88"/>
      <c r="G33512" s="88"/>
      <c r="H33512" s="88"/>
      <c r="I33512" s="88"/>
      <c r="J33512" s="88"/>
      <c r="K33512" s="88"/>
    </row>
    <row r="33513" spans="2:11" hidden="1" x14ac:dyDescent="0.2">
      <c r="B33513" s="88"/>
      <c r="C33513" s="88"/>
      <c r="D33513" s="88"/>
      <c r="E33513" s="88"/>
      <c r="F33513" s="88"/>
      <c r="G33513" s="88"/>
      <c r="H33513" s="88"/>
      <c r="I33513" s="88"/>
      <c r="J33513" s="88"/>
      <c r="K33513" s="88"/>
    </row>
    <row r="33514" spans="2:11" hidden="1" x14ac:dyDescent="0.2">
      <c r="B33514" s="88"/>
      <c r="C33514" s="88"/>
      <c r="D33514" s="88"/>
      <c r="E33514" s="88"/>
      <c r="F33514" s="88"/>
      <c r="G33514" s="88"/>
      <c r="H33514" s="88"/>
      <c r="I33514" s="88"/>
      <c r="J33514" s="88"/>
      <c r="K33514" s="88"/>
    </row>
    <row r="33515" spans="2:11" hidden="1" x14ac:dyDescent="0.2">
      <c r="B33515" s="88"/>
      <c r="C33515" s="88"/>
      <c r="D33515" s="88"/>
      <c r="E33515" s="88"/>
      <c r="F33515" s="88"/>
      <c r="G33515" s="88"/>
      <c r="H33515" s="88"/>
      <c r="I33515" s="88"/>
      <c r="J33515" s="88"/>
      <c r="K33515" s="88"/>
    </row>
    <row r="33516" spans="2:11" hidden="1" x14ac:dyDescent="0.2">
      <c r="B33516" s="88"/>
      <c r="C33516" s="88"/>
      <c r="D33516" s="88"/>
      <c r="E33516" s="88"/>
      <c r="F33516" s="88"/>
      <c r="G33516" s="88"/>
      <c r="H33516" s="88"/>
      <c r="I33516" s="88"/>
      <c r="J33516" s="88"/>
      <c r="K33516" s="88"/>
    </row>
    <row r="33517" spans="2:11" hidden="1" x14ac:dyDescent="0.2">
      <c r="B33517" s="88"/>
      <c r="C33517" s="88"/>
      <c r="D33517" s="88"/>
      <c r="E33517" s="88"/>
      <c r="F33517" s="88"/>
      <c r="G33517" s="88"/>
      <c r="H33517" s="88"/>
      <c r="I33517" s="88"/>
      <c r="J33517" s="88"/>
      <c r="K33517" s="88"/>
    </row>
    <row r="33518" spans="2:11" hidden="1" x14ac:dyDescent="0.2">
      <c r="B33518" s="88"/>
      <c r="C33518" s="88"/>
      <c r="D33518" s="88"/>
      <c r="E33518" s="88"/>
      <c r="F33518" s="88"/>
      <c r="G33518" s="88"/>
      <c r="H33518" s="88"/>
      <c r="I33518" s="88"/>
      <c r="J33518" s="88"/>
      <c r="K33518" s="88"/>
    </row>
    <row r="33519" spans="2:11" hidden="1" x14ac:dyDescent="0.2">
      <c r="B33519" s="88"/>
      <c r="C33519" s="88"/>
      <c r="D33519" s="88"/>
      <c r="E33519" s="88"/>
      <c r="F33519" s="88"/>
      <c r="G33519" s="88"/>
      <c r="H33519" s="88"/>
      <c r="I33519" s="88"/>
      <c r="J33519" s="88"/>
      <c r="K33519" s="88"/>
    </row>
    <row r="33520" spans="2:11" hidden="1" x14ac:dyDescent="0.2">
      <c r="B33520" s="88"/>
      <c r="C33520" s="88"/>
      <c r="D33520" s="88"/>
      <c r="E33520" s="88"/>
      <c r="F33520" s="88"/>
      <c r="G33520" s="88"/>
      <c r="H33520" s="88"/>
      <c r="I33520" s="88"/>
      <c r="J33520" s="88"/>
      <c r="K33520" s="88"/>
    </row>
    <row r="33521" spans="2:11" hidden="1" x14ac:dyDescent="0.2">
      <c r="B33521" s="88"/>
      <c r="C33521" s="88"/>
      <c r="D33521" s="88"/>
      <c r="E33521" s="88"/>
      <c r="F33521" s="88"/>
      <c r="G33521" s="88"/>
      <c r="H33521" s="88"/>
      <c r="I33521" s="88"/>
      <c r="J33521" s="88"/>
      <c r="K33521" s="88"/>
    </row>
    <row r="33522" spans="2:11" hidden="1" x14ac:dyDescent="0.2">
      <c r="B33522" s="88"/>
      <c r="C33522" s="88"/>
      <c r="D33522" s="88"/>
      <c r="E33522" s="88"/>
      <c r="F33522" s="88"/>
      <c r="G33522" s="88"/>
      <c r="H33522" s="88"/>
      <c r="I33522" s="88"/>
      <c r="J33522" s="88"/>
      <c r="K33522" s="88"/>
    </row>
    <row r="33523" spans="2:11" hidden="1" x14ac:dyDescent="0.2">
      <c r="B33523" s="88"/>
      <c r="C33523" s="88"/>
      <c r="D33523" s="88"/>
      <c r="E33523" s="88"/>
      <c r="F33523" s="88"/>
      <c r="G33523" s="88"/>
      <c r="H33523" s="88"/>
      <c r="I33523" s="88"/>
      <c r="J33523" s="88"/>
      <c r="K33523" s="88"/>
    </row>
    <row r="33524" spans="2:11" hidden="1" x14ac:dyDescent="0.2">
      <c r="B33524" s="88"/>
      <c r="C33524" s="88"/>
      <c r="D33524" s="88"/>
      <c r="E33524" s="88"/>
      <c r="F33524" s="88"/>
      <c r="G33524" s="88"/>
      <c r="H33524" s="88"/>
      <c r="I33524" s="88"/>
      <c r="J33524" s="88"/>
      <c r="K33524" s="88"/>
    </row>
    <row r="33525" spans="2:11" hidden="1" x14ac:dyDescent="0.2">
      <c r="B33525" s="88"/>
      <c r="C33525" s="88"/>
      <c r="D33525" s="88"/>
      <c r="E33525" s="88"/>
      <c r="F33525" s="88"/>
      <c r="G33525" s="88"/>
      <c r="H33525" s="88"/>
      <c r="I33525" s="88"/>
      <c r="J33525" s="88"/>
      <c r="K33525" s="88"/>
    </row>
    <row r="33526" spans="2:11" hidden="1" x14ac:dyDescent="0.2">
      <c r="B33526" s="88"/>
      <c r="C33526" s="88"/>
      <c r="D33526" s="88"/>
      <c r="E33526" s="88"/>
      <c r="F33526" s="88"/>
      <c r="G33526" s="88"/>
      <c r="H33526" s="88"/>
      <c r="I33526" s="88"/>
      <c r="J33526" s="88"/>
      <c r="K33526" s="88"/>
    </row>
    <row r="33527" spans="2:11" hidden="1" x14ac:dyDescent="0.2">
      <c r="B33527" s="88"/>
      <c r="C33527" s="88"/>
      <c r="D33527" s="88"/>
      <c r="E33527" s="88"/>
      <c r="F33527" s="88"/>
      <c r="G33527" s="88"/>
      <c r="H33527" s="88"/>
      <c r="I33527" s="88"/>
      <c r="J33527" s="88"/>
      <c r="K33527" s="88"/>
    </row>
    <row r="33528" spans="2:11" hidden="1" x14ac:dyDescent="0.2">
      <c r="B33528" s="88"/>
      <c r="C33528" s="88"/>
      <c r="D33528" s="88"/>
      <c r="E33528" s="88"/>
      <c r="F33528" s="88"/>
      <c r="G33528" s="88"/>
      <c r="H33528" s="88"/>
      <c r="I33528" s="88"/>
      <c r="J33528" s="88"/>
      <c r="K33528" s="88"/>
    </row>
    <row r="33529" spans="2:11" hidden="1" x14ac:dyDescent="0.2">
      <c r="B33529" s="88"/>
      <c r="C33529" s="88"/>
      <c r="D33529" s="88"/>
      <c r="E33529" s="88"/>
      <c r="F33529" s="88"/>
      <c r="G33529" s="88"/>
      <c r="H33529" s="88"/>
      <c r="I33529" s="88"/>
      <c r="J33529" s="88"/>
      <c r="K33529" s="88"/>
    </row>
    <row r="33530" spans="2:11" hidden="1" x14ac:dyDescent="0.2">
      <c r="B33530" s="88"/>
      <c r="C33530" s="88"/>
      <c r="D33530" s="88"/>
      <c r="E33530" s="88"/>
      <c r="F33530" s="88"/>
      <c r="G33530" s="88"/>
      <c r="H33530" s="88"/>
      <c r="I33530" s="88"/>
      <c r="J33530" s="88"/>
      <c r="K33530" s="88"/>
    </row>
    <row r="33531" spans="2:11" hidden="1" x14ac:dyDescent="0.2">
      <c r="B33531" s="88"/>
      <c r="C33531" s="88"/>
      <c r="D33531" s="88"/>
      <c r="E33531" s="88"/>
      <c r="F33531" s="88"/>
      <c r="G33531" s="88"/>
      <c r="H33531" s="88"/>
      <c r="I33531" s="88"/>
      <c r="J33531" s="88"/>
      <c r="K33531" s="88"/>
    </row>
    <row r="33532" spans="2:11" hidden="1" x14ac:dyDescent="0.2">
      <c r="B33532" s="88"/>
      <c r="C33532" s="88"/>
      <c r="D33532" s="88"/>
      <c r="E33532" s="88"/>
      <c r="F33532" s="88"/>
      <c r="G33532" s="88"/>
      <c r="H33532" s="88"/>
      <c r="I33532" s="88"/>
      <c r="J33532" s="88"/>
      <c r="K33532" s="88"/>
    </row>
    <row r="33533" spans="2:11" hidden="1" x14ac:dyDescent="0.2">
      <c r="B33533" s="88"/>
      <c r="C33533" s="88"/>
      <c r="D33533" s="88"/>
      <c r="E33533" s="88"/>
      <c r="F33533" s="88"/>
      <c r="G33533" s="88"/>
      <c r="H33533" s="88"/>
      <c r="I33533" s="88"/>
      <c r="J33533" s="88"/>
      <c r="K33533" s="88"/>
    </row>
    <row r="33534" spans="2:11" hidden="1" x14ac:dyDescent="0.2">
      <c r="B33534" s="88"/>
      <c r="C33534" s="88"/>
      <c r="D33534" s="88"/>
      <c r="E33534" s="88"/>
      <c r="F33534" s="88"/>
      <c r="G33534" s="88"/>
      <c r="H33534" s="88"/>
      <c r="I33534" s="88"/>
      <c r="J33534" s="88"/>
      <c r="K33534" s="88"/>
    </row>
    <row r="33535" spans="2:11" hidden="1" x14ac:dyDescent="0.2">
      <c r="B33535" s="88"/>
      <c r="C33535" s="88"/>
      <c r="D33535" s="88"/>
      <c r="E33535" s="88"/>
      <c r="F33535" s="88"/>
      <c r="G33535" s="88"/>
      <c r="H33535" s="88"/>
      <c r="I33535" s="88"/>
      <c r="J33535" s="88"/>
      <c r="K33535" s="88"/>
    </row>
    <row r="33536" spans="2:11" hidden="1" x14ac:dyDescent="0.2">
      <c r="B33536" s="88"/>
      <c r="C33536" s="88"/>
      <c r="D33536" s="88"/>
      <c r="E33536" s="88"/>
      <c r="F33536" s="88"/>
      <c r="G33536" s="88"/>
      <c r="H33536" s="88"/>
      <c r="I33536" s="88"/>
      <c r="J33536" s="88"/>
      <c r="K33536" s="88"/>
    </row>
    <row r="33537" spans="2:11" hidden="1" x14ac:dyDescent="0.2">
      <c r="B33537" s="88"/>
      <c r="C33537" s="88"/>
      <c r="D33537" s="88"/>
      <c r="E33537" s="88"/>
      <c r="F33537" s="88"/>
      <c r="G33537" s="88"/>
      <c r="H33537" s="88"/>
      <c r="I33537" s="88"/>
      <c r="J33537" s="88"/>
      <c r="K33537" s="88"/>
    </row>
    <row r="33538" spans="2:11" hidden="1" x14ac:dyDescent="0.2">
      <c r="B33538" s="88"/>
      <c r="C33538" s="88"/>
      <c r="D33538" s="88"/>
      <c r="E33538" s="88"/>
      <c r="F33538" s="88"/>
      <c r="G33538" s="88"/>
      <c r="H33538" s="88"/>
      <c r="I33538" s="88"/>
      <c r="J33538" s="88"/>
      <c r="K33538" s="88"/>
    </row>
    <row r="33539" spans="2:11" hidden="1" x14ac:dyDescent="0.2">
      <c r="B33539" s="88"/>
      <c r="C33539" s="88"/>
      <c r="D33539" s="88"/>
      <c r="E33539" s="88"/>
      <c r="F33539" s="88"/>
      <c r="G33539" s="88"/>
      <c r="H33539" s="88"/>
      <c r="I33539" s="88"/>
      <c r="J33539" s="88"/>
      <c r="K33539" s="88"/>
    </row>
    <row r="33540" spans="2:11" hidden="1" x14ac:dyDescent="0.2">
      <c r="B33540" s="88"/>
      <c r="C33540" s="88"/>
      <c r="D33540" s="88"/>
      <c r="E33540" s="88"/>
      <c r="F33540" s="88"/>
      <c r="G33540" s="88"/>
      <c r="H33540" s="88"/>
      <c r="I33540" s="88"/>
      <c r="J33540" s="88"/>
      <c r="K33540" s="88"/>
    </row>
    <row r="33541" spans="2:11" hidden="1" x14ac:dyDescent="0.2">
      <c r="B33541" s="88"/>
      <c r="C33541" s="88"/>
      <c r="D33541" s="88"/>
      <c r="E33541" s="88"/>
      <c r="F33541" s="88"/>
      <c r="G33541" s="88"/>
      <c r="H33541" s="88"/>
      <c r="I33541" s="88"/>
      <c r="J33541" s="88"/>
      <c r="K33541" s="88"/>
    </row>
    <row r="33542" spans="2:11" hidden="1" x14ac:dyDescent="0.2">
      <c r="B33542" s="88"/>
      <c r="C33542" s="88"/>
      <c r="D33542" s="88"/>
      <c r="E33542" s="88"/>
      <c r="F33542" s="88"/>
      <c r="G33542" s="88"/>
      <c r="H33542" s="88"/>
      <c r="I33542" s="88"/>
      <c r="J33542" s="88"/>
      <c r="K33542" s="88"/>
    </row>
    <row r="33543" spans="2:11" hidden="1" x14ac:dyDescent="0.2">
      <c r="B33543" s="88"/>
      <c r="C33543" s="88"/>
      <c r="D33543" s="88"/>
      <c r="E33543" s="88"/>
      <c r="F33543" s="88"/>
      <c r="G33543" s="88"/>
      <c r="H33543" s="88"/>
      <c r="I33543" s="88"/>
      <c r="J33543" s="88"/>
      <c r="K33543" s="88"/>
    </row>
    <row r="33544" spans="2:11" hidden="1" x14ac:dyDescent="0.2">
      <c r="B33544" s="88"/>
      <c r="C33544" s="88"/>
      <c r="D33544" s="88"/>
      <c r="E33544" s="88"/>
      <c r="F33544" s="88"/>
      <c r="G33544" s="88"/>
      <c r="H33544" s="88"/>
      <c r="I33544" s="88"/>
      <c r="J33544" s="88"/>
      <c r="K33544" s="88"/>
    </row>
    <row r="33545" spans="2:11" hidden="1" x14ac:dyDescent="0.2">
      <c r="B33545" s="88"/>
      <c r="C33545" s="88"/>
      <c r="D33545" s="88"/>
      <c r="E33545" s="88"/>
      <c r="F33545" s="88"/>
      <c r="G33545" s="88"/>
      <c r="H33545" s="88"/>
      <c r="I33545" s="88"/>
      <c r="J33545" s="88"/>
      <c r="K33545" s="88"/>
    </row>
    <row r="33546" spans="2:11" hidden="1" x14ac:dyDescent="0.2">
      <c r="B33546" s="88"/>
      <c r="C33546" s="88"/>
      <c r="D33546" s="88"/>
      <c r="E33546" s="88"/>
      <c r="F33546" s="88"/>
      <c r="G33546" s="88"/>
      <c r="H33546" s="88"/>
      <c r="I33546" s="88"/>
      <c r="J33546" s="88"/>
      <c r="K33546" s="88"/>
    </row>
    <row r="33547" spans="2:11" hidden="1" x14ac:dyDescent="0.2">
      <c r="B33547" s="88"/>
      <c r="C33547" s="88"/>
      <c r="D33547" s="88"/>
      <c r="E33547" s="88"/>
      <c r="F33547" s="88"/>
      <c r="G33547" s="88"/>
      <c r="H33547" s="88"/>
      <c r="I33547" s="88"/>
      <c r="J33547" s="88"/>
      <c r="K33547" s="88"/>
    </row>
    <row r="33548" spans="2:11" hidden="1" x14ac:dyDescent="0.2">
      <c r="B33548" s="88"/>
      <c r="C33548" s="88"/>
      <c r="D33548" s="88"/>
      <c r="E33548" s="88"/>
      <c r="F33548" s="88"/>
      <c r="G33548" s="88"/>
      <c r="H33548" s="88"/>
      <c r="I33548" s="88"/>
      <c r="J33548" s="88"/>
      <c r="K33548" s="88"/>
    </row>
    <row r="33549" spans="2:11" hidden="1" x14ac:dyDescent="0.2">
      <c r="B33549" s="88"/>
      <c r="C33549" s="88"/>
      <c r="D33549" s="88"/>
      <c r="E33549" s="88"/>
      <c r="F33549" s="88"/>
      <c r="G33549" s="88"/>
      <c r="H33549" s="88"/>
      <c r="I33549" s="88"/>
      <c r="J33549" s="88"/>
      <c r="K33549" s="88"/>
    </row>
    <row r="33550" spans="2:11" hidden="1" x14ac:dyDescent="0.2">
      <c r="B33550" s="88"/>
      <c r="C33550" s="88"/>
      <c r="D33550" s="88"/>
      <c r="E33550" s="88"/>
      <c r="F33550" s="88"/>
      <c r="G33550" s="88"/>
      <c r="H33550" s="88"/>
      <c r="I33550" s="88"/>
      <c r="J33550" s="88"/>
      <c r="K33550" s="88"/>
    </row>
    <row r="33551" spans="2:11" hidden="1" x14ac:dyDescent="0.2">
      <c r="B33551" s="88"/>
      <c r="C33551" s="88"/>
      <c r="D33551" s="88"/>
      <c r="E33551" s="88"/>
      <c r="F33551" s="88"/>
      <c r="G33551" s="88"/>
      <c r="H33551" s="88"/>
      <c r="I33551" s="88"/>
      <c r="J33551" s="88"/>
      <c r="K33551" s="88"/>
    </row>
    <row r="33552" spans="2:11" hidden="1" x14ac:dyDescent="0.2">
      <c r="B33552" s="88"/>
      <c r="C33552" s="88"/>
      <c r="D33552" s="88"/>
      <c r="E33552" s="88"/>
      <c r="F33552" s="88"/>
      <c r="G33552" s="88"/>
      <c r="H33552" s="88"/>
      <c r="I33552" s="88"/>
      <c r="J33552" s="88"/>
      <c r="K33552" s="88"/>
    </row>
    <row r="33553" spans="2:11" hidden="1" x14ac:dyDescent="0.2">
      <c r="B33553" s="88"/>
      <c r="C33553" s="88"/>
      <c r="D33553" s="88"/>
      <c r="E33553" s="88"/>
      <c r="F33553" s="88"/>
      <c r="G33553" s="88"/>
      <c r="H33553" s="88"/>
      <c r="I33553" s="88"/>
      <c r="J33553" s="88"/>
      <c r="K33553" s="88"/>
    </row>
    <row r="33554" spans="2:11" hidden="1" x14ac:dyDescent="0.2">
      <c r="B33554" s="88"/>
      <c r="C33554" s="88"/>
      <c r="D33554" s="88"/>
      <c r="E33554" s="88"/>
      <c r="F33554" s="88"/>
      <c r="G33554" s="88"/>
      <c r="H33554" s="88"/>
      <c r="I33554" s="88"/>
      <c r="J33554" s="88"/>
      <c r="K33554" s="88"/>
    </row>
    <row r="33555" spans="2:11" hidden="1" x14ac:dyDescent="0.2">
      <c r="B33555" s="88"/>
      <c r="C33555" s="88"/>
      <c r="D33555" s="88"/>
      <c r="E33555" s="88"/>
      <c r="F33555" s="88"/>
      <c r="G33555" s="88"/>
      <c r="H33555" s="88"/>
      <c r="I33555" s="88"/>
      <c r="J33555" s="88"/>
      <c r="K33555" s="88"/>
    </row>
    <row r="33556" spans="2:11" hidden="1" x14ac:dyDescent="0.2">
      <c r="B33556" s="88"/>
      <c r="C33556" s="88"/>
      <c r="D33556" s="88"/>
      <c r="E33556" s="88"/>
      <c r="F33556" s="88"/>
      <c r="G33556" s="88"/>
      <c r="H33556" s="88"/>
      <c r="I33556" s="88"/>
      <c r="J33556" s="88"/>
      <c r="K33556" s="88"/>
    </row>
    <row r="33557" spans="2:11" hidden="1" x14ac:dyDescent="0.2">
      <c r="B33557" s="88"/>
      <c r="C33557" s="88"/>
      <c r="D33557" s="88"/>
      <c r="E33557" s="88"/>
      <c r="F33557" s="88"/>
      <c r="G33557" s="88"/>
      <c r="H33557" s="88"/>
      <c r="I33557" s="88"/>
      <c r="J33557" s="88"/>
      <c r="K33557" s="88"/>
    </row>
    <row r="33558" spans="2:11" hidden="1" x14ac:dyDescent="0.2">
      <c r="B33558" s="88"/>
      <c r="C33558" s="88"/>
      <c r="D33558" s="88"/>
      <c r="E33558" s="88"/>
      <c r="F33558" s="88"/>
      <c r="G33558" s="88"/>
      <c r="H33558" s="88"/>
      <c r="I33558" s="88"/>
      <c r="J33558" s="88"/>
      <c r="K33558" s="88"/>
    </row>
    <row r="33559" spans="2:11" hidden="1" x14ac:dyDescent="0.2">
      <c r="B33559" s="88"/>
      <c r="C33559" s="88"/>
      <c r="D33559" s="88"/>
      <c r="E33559" s="88"/>
      <c r="F33559" s="88"/>
      <c r="G33559" s="88"/>
      <c r="H33559" s="88"/>
      <c r="I33559" s="88"/>
      <c r="J33559" s="88"/>
      <c r="K33559" s="88"/>
    </row>
    <row r="33560" spans="2:11" hidden="1" x14ac:dyDescent="0.2">
      <c r="B33560" s="88"/>
      <c r="C33560" s="88"/>
      <c r="D33560" s="88"/>
      <c r="E33560" s="88"/>
      <c r="F33560" s="88"/>
      <c r="G33560" s="88"/>
      <c r="H33560" s="88"/>
      <c r="I33560" s="88"/>
      <c r="J33560" s="88"/>
      <c r="K33560" s="88"/>
    </row>
    <row r="33561" spans="2:11" hidden="1" x14ac:dyDescent="0.2">
      <c r="B33561" s="88"/>
      <c r="C33561" s="88"/>
      <c r="D33561" s="88"/>
      <c r="E33561" s="88"/>
      <c r="F33561" s="88"/>
      <c r="G33561" s="88"/>
      <c r="H33561" s="88"/>
      <c r="I33561" s="88"/>
      <c r="J33561" s="88"/>
      <c r="K33561" s="88"/>
    </row>
    <row r="33562" spans="2:11" hidden="1" x14ac:dyDescent="0.2">
      <c r="B33562" s="88"/>
      <c r="C33562" s="88"/>
      <c r="D33562" s="88"/>
      <c r="E33562" s="88"/>
      <c r="F33562" s="88"/>
      <c r="G33562" s="88"/>
      <c r="H33562" s="88"/>
      <c r="I33562" s="88"/>
      <c r="J33562" s="88"/>
      <c r="K33562" s="88"/>
    </row>
    <row r="33563" spans="2:11" hidden="1" x14ac:dyDescent="0.2">
      <c r="B33563" s="88"/>
      <c r="C33563" s="88"/>
      <c r="D33563" s="88"/>
      <c r="E33563" s="88"/>
      <c r="F33563" s="88"/>
      <c r="G33563" s="88"/>
      <c r="H33563" s="88"/>
      <c r="I33563" s="88"/>
      <c r="J33563" s="88"/>
      <c r="K33563" s="88"/>
    </row>
    <row r="33564" spans="2:11" hidden="1" x14ac:dyDescent="0.2">
      <c r="B33564" s="88"/>
      <c r="C33564" s="88"/>
      <c r="D33564" s="88"/>
      <c r="E33564" s="88"/>
      <c r="F33564" s="88"/>
      <c r="G33564" s="88"/>
      <c r="H33564" s="88"/>
      <c r="I33564" s="88"/>
      <c r="J33564" s="88"/>
      <c r="K33564" s="88"/>
    </row>
    <row r="33565" spans="2:11" hidden="1" x14ac:dyDescent="0.2">
      <c r="B33565" s="88"/>
      <c r="C33565" s="88"/>
      <c r="D33565" s="88"/>
      <c r="E33565" s="88"/>
      <c r="F33565" s="88"/>
      <c r="G33565" s="88"/>
      <c r="H33565" s="88"/>
      <c r="I33565" s="88"/>
      <c r="J33565" s="88"/>
      <c r="K33565" s="88"/>
    </row>
    <row r="33566" spans="2:11" hidden="1" x14ac:dyDescent="0.2">
      <c r="B33566" s="88"/>
      <c r="C33566" s="88"/>
      <c r="D33566" s="88"/>
      <c r="E33566" s="88"/>
      <c r="F33566" s="88"/>
      <c r="G33566" s="88"/>
      <c r="H33566" s="88"/>
      <c r="I33566" s="88"/>
      <c r="J33566" s="88"/>
      <c r="K33566" s="88"/>
    </row>
    <row r="33567" spans="2:11" hidden="1" x14ac:dyDescent="0.2">
      <c r="B33567" s="88"/>
      <c r="C33567" s="88"/>
      <c r="D33567" s="88"/>
      <c r="E33567" s="88"/>
      <c r="F33567" s="88"/>
      <c r="G33567" s="88"/>
      <c r="H33567" s="88"/>
      <c r="I33567" s="88"/>
      <c r="J33567" s="88"/>
      <c r="K33567" s="88"/>
    </row>
    <row r="33568" spans="2:11" hidden="1" x14ac:dyDescent="0.2">
      <c r="B33568" s="88"/>
      <c r="C33568" s="88"/>
      <c r="D33568" s="88"/>
      <c r="E33568" s="88"/>
      <c r="F33568" s="88"/>
      <c r="G33568" s="88"/>
      <c r="H33568" s="88"/>
      <c r="I33568" s="88"/>
      <c r="J33568" s="88"/>
      <c r="K33568" s="88"/>
    </row>
    <row r="33569" spans="2:11" hidden="1" x14ac:dyDescent="0.2">
      <c r="B33569" s="88"/>
      <c r="C33569" s="88"/>
      <c r="D33569" s="88"/>
      <c r="E33569" s="88"/>
      <c r="F33569" s="88"/>
      <c r="G33569" s="88"/>
      <c r="H33569" s="88"/>
      <c r="I33569" s="88"/>
      <c r="J33569" s="88"/>
      <c r="K33569" s="88"/>
    </row>
    <row r="33570" spans="2:11" hidden="1" x14ac:dyDescent="0.2">
      <c r="B33570" s="88"/>
      <c r="C33570" s="88"/>
      <c r="D33570" s="88"/>
      <c r="E33570" s="88"/>
      <c r="F33570" s="88"/>
      <c r="G33570" s="88"/>
      <c r="H33570" s="88"/>
      <c r="I33570" s="88"/>
      <c r="J33570" s="88"/>
      <c r="K33570" s="88"/>
    </row>
    <row r="33571" spans="2:11" hidden="1" x14ac:dyDescent="0.2">
      <c r="B33571" s="88"/>
      <c r="C33571" s="88"/>
      <c r="D33571" s="88"/>
      <c r="E33571" s="88"/>
      <c r="F33571" s="88"/>
      <c r="G33571" s="88"/>
      <c r="H33571" s="88"/>
      <c r="I33571" s="88"/>
      <c r="J33571" s="88"/>
      <c r="K33571" s="88"/>
    </row>
    <row r="33572" spans="2:11" hidden="1" x14ac:dyDescent="0.2">
      <c r="B33572" s="88"/>
      <c r="C33572" s="88"/>
      <c r="D33572" s="88"/>
      <c r="E33572" s="88"/>
      <c r="F33572" s="88"/>
      <c r="G33572" s="88"/>
      <c r="H33572" s="88"/>
      <c r="I33572" s="88"/>
      <c r="J33572" s="88"/>
      <c r="K33572" s="88"/>
    </row>
    <row r="33573" spans="2:11" hidden="1" x14ac:dyDescent="0.2">
      <c r="B33573" s="88"/>
      <c r="C33573" s="88"/>
      <c r="D33573" s="88"/>
      <c r="E33573" s="88"/>
      <c r="F33573" s="88"/>
      <c r="G33573" s="88"/>
      <c r="H33573" s="88"/>
      <c r="I33573" s="88"/>
      <c r="J33573" s="88"/>
      <c r="K33573" s="88"/>
    </row>
    <row r="33574" spans="2:11" hidden="1" x14ac:dyDescent="0.2">
      <c r="B33574" s="88"/>
      <c r="C33574" s="88"/>
      <c r="D33574" s="88"/>
      <c r="E33574" s="88"/>
      <c r="F33574" s="88"/>
      <c r="G33574" s="88"/>
      <c r="H33574" s="88"/>
      <c r="I33574" s="88"/>
      <c r="J33574" s="88"/>
      <c r="K33574" s="88"/>
    </row>
    <row r="33575" spans="2:11" hidden="1" x14ac:dyDescent="0.2">
      <c r="B33575" s="88"/>
      <c r="C33575" s="88"/>
      <c r="D33575" s="88"/>
      <c r="E33575" s="88"/>
      <c r="F33575" s="88"/>
      <c r="G33575" s="88"/>
      <c r="H33575" s="88"/>
      <c r="I33575" s="88"/>
      <c r="J33575" s="88"/>
      <c r="K33575" s="88"/>
    </row>
    <row r="33576" spans="2:11" hidden="1" x14ac:dyDescent="0.2">
      <c r="B33576" s="88"/>
      <c r="C33576" s="88"/>
      <c r="D33576" s="88"/>
      <c r="E33576" s="88"/>
      <c r="F33576" s="88"/>
      <c r="G33576" s="88"/>
      <c r="H33576" s="88"/>
      <c r="I33576" s="88"/>
      <c r="J33576" s="88"/>
      <c r="K33576" s="88"/>
    </row>
    <row r="33577" spans="2:11" hidden="1" x14ac:dyDescent="0.2">
      <c r="B33577" s="88"/>
      <c r="C33577" s="88"/>
      <c r="D33577" s="88"/>
      <c r="E33577" s="88"/>
      <c r="F33577" s="88"/>
      <c r="G33577" s="88"/>
      <c r="H33577" s="88"/>
      <c r="I33577" s="88"/>
      <c r="J33577" s="88"/>
      <c r="K33577" s="88"/>
    </row>
    <row r="33578" spans="2:11" hidden="1" x14ac:dyDescent="0.2">
      <c r="B33578" s="88"/>
      <c r="C33578" s="88"/>
      <c r="D33578" s="88"/>
      <c r="E33578" s="88"/>
      <c r="F33578" s="88"/>
      <c r="G33578" s="88"/>
      <c r="H33578" s="88"/>
      <c r="I33578" s="88"/>
      <c r="J33578" s="88"/>
      <c r="K33578" s="88"/>
    </row>
    <row r="33579" spans="2:11" hidden="1" x14ac:dyDescent="0.2">
      <c r="B33579" s="88"/>
      <c r="C33579" s="88"/>
      <c r="D33579" s="88"/>
      <c r="E33579" s="88"/>
      <c r="F33579" s="88"/>
      <c r="G33579" s="88"/>
      <c r="H33579" s="88"/>
      <c r="I33579" s="88"/>
      <c r="J33579" s="88"/>
      <c r="K33579" s="88"/>
    </row>
    <row r="33580" spans="2:11" hidden="1" x14ac:dyDescent="0.2">
      <c r="B33580" s="88"/>
      <c r="C33580" s="88"/>
      <c r="D33580" s="88"/>
      <c r="E33580" s="88"/>
      <c r="F33580" s="88"/>
      <c r="G33580" s="88"/>
      <c r="H33580" s="88"/>
      <c r="I33580" s="88"/>
      <c r="J33580" s="88"/>
      <c r="K33580" s="88"/>
    </row>
    <row r="33581" spans="2:11" hidden="1" x14ac:dyDescent="0.2">
      <c r="B33581" s="88"/>
      <c r="C33581" s="88"/>
      <c r="D33581" s="88"/>
      <c r="E33581" s="88"/>
      <c r="F33581" s="88"/>
      <c r="G33581" s="88"/>
      <c r="H33581" s="88"/>
      <c r="I33581" s="88"/>
      <c r="J33581" s="88"/>
      <c r="K33581" s="88"/>
    </row>
    <row r="33582" spans="2:11" hidden="1" x14ac:dyDescent="0.2">
      <c r="B33582" s="88"/>
      <c r="C33582" s="88"/>
      <c r="D33582" s="88"/>
      <c r="E33582" s="88"/>
      <c r="F33582" s="88"/>
      <c r="G33582" s="88"/>
      <c r="H33582" s="88"/>
      <c r="I33582" s="88"/>
      <c r="J33582" s="88"/>
      <c r="K33582" s="88"/>
    </row>
    <row r="33583" spans="2:11" hidden="1" x14ac:dyDescent="0.2">
      <c r="B33583" s="88"/>
      <c r="C33583" s="88"/>
      <c r="D33583" s="88"/>
      <c r="E33583" s="88"/>
      <c r="F33583" s="88"/>
      <c r="G33583" s="88"/>
      <c r="H33583" s="88"/>
      <c r="I33583" s="88"/>
      <c r="J33583" s="88"/>
      <c r="K33583" s="88"/>
    </row>
    <row r="33584" spans="2:11" hidden="1" x14ac:dyDescent="0.2">
      <c r="B33584" s="88"/>
      <c r="C33584" s="88"/>
      <c r="D33584" s="88"/>
      <c r="E33584" s="88"/>
      <c r="F33584" s="88"/>
      <c r="G33584" s="88"/>
      <c r="H33584" s="88"/>
      <c r="I33584" s="88"/>
      <c r="J33584" s="88"/>
      <c r="K33584" s="88"/>
    </row>
    <row r="33585" spans="2:11" hidden="1" x14ac:dyDescent="0.2">
      <c r="B33585" s="88"/>
      <c r="C33585" s="88"/>
      <c r="D33585" s="88"/>
      <c r="E33585" s="88"/>
      <c r="F33585" s="88"/>
      <c r="G33585" s="88"/>
      <c r="H33585" s="88"/>
      <c r="I33585" s="88"/>
      <c r="J33585" s="88"/>
      <c r="K33585" s="88"/>
    </row>
    <row r="33586" spans="2:11" hidden="1" x14ac:dyDescent="0.2">
      <c r="B33586" s="88"/>
      <c r="C33586" s="88"/>
      <c r="D33586" s="88"/>
      <c r="E33586" s="88"/>
      <c r="F33586" s="88"/>
      <c r="G33586" s="88"/>
      <c r="H33586" s="88"/>
      <c r="I33586" s="88"/>
      <c r="J33586" s="88"/>
      <c r="K33586" s="88"/>
    </row>
    <row r="33587" spans="2:11" hidden="1" x14ac:dyDescent="0.2">
      <c r="B33587" s="88"/>
      <c r="C33587" s="88"/>
      <c r="D33587" s="88"/>
      <c r="E33587" s="88"/>
      <c r="F33587" s="88"/>
      <c r="G33587" s="88"/>
      <c r="H33587" s="88"/>
      <c r="I33587" s="88"/>
      <c r="J33587" s="88"/>
      <c r="K33587" s="88"/>
    </row>
    <row r="33588" spans="2:11" hidden="1" x14ac:dyDescent="0.2">
      <c r="B33588" s="88"/>
      <c r="C33588" s="88"/>
      <c r="D33588" s="88"/>
      <c r="E33588" s="88"/>
      <c r="F33588" s="88"/>
      <c r="G33588" s="88"/>
      <c r="H33588" s="88"/>
      <c r="I33588" s="88"/>
      <c r="J33588" s="88"/>
      <c r="K33588" s="88"/>
    </row>
    <row r="33589" spans="2:11" hidden="1" x14ac:dyDescent="0.2">
      <c r="B33589" s="88"/>
      <c r="C33589" s="88"/>
      <c r="D33589" s="88"/>
      <c r="E33589" s="88"/>
      <c r="F33589" s="88"/>
      <c r="G33589" s="88"/>
      <c r="H33589" s="88"/>
      <c r="I33589" s="88"/>
      <c r="J33589" s="88"/>
      <c r="K33589" s="88"/>
    </row>
    <row r="33590" spans="2:11" hidden="1" x14ac:dyDescent="0.2">
      <c r="B33590" s="88"/>
      <c r="C33590" s="88"/>
      <c r="D33590" s="88"/>
      <c r="E33590" s="88"/>
      <c r="F33590" s="88"/>
      <c r="G33590" s="88"/>
      <c r="H33590" s="88"/>
      <c r="I33590" s="88"/>
      <c r="J33590" s="88"/>
      <c r="K33590" s="88"/>
    </row>
    <row r="33591" spans="2:11" hidden="1" x14ac:dyDescent="0.2">
      <c r="B33591" s="88"/>
      <c r="C33591" s="88"/>
      <c r="D33591" s="88"/>
      <c r="E33591" s="88"/>
      <c r="F33591" s="88"/>
      <c r="G33591" s="88"/>
      <c r="H33591" s="88"/>
      <c r="I33591" s="88"/>
      <c r="J33591" s="88"/>
      <c r="K33591" s="88"/>
    </row>
    <row r="33592" spans="2:11" hidden="1" x14ac:dyDescent="0.2">
      <c r="B33592" s="88"/>
      <c r="C33592" s="88"/>
      <c r="D33592" s="88"/>
      <c r="E33592" s="88"/>
      <c r="F33592" s="88"/>
      <c r="G33592" s="88"/>
      <c r="H33592" s="88"/>
      <c r="I33592" s="88"/>
      <c r="J33592" s="88"/>
      <c r="K33592" s="88"/>
    </row>
    <row r="33593" spans="2:11" hidden="1" x14ac:dyDescent="0.2">
      <c r="B33593" s="88"/>
      <c r="C33593" s="88"/>
      <c r="D33593" s="88"/>
      <c r="E33593" s="88"/>
      <c r="F33593" s="88"/>
      <c r="G33593" s="88"/>
      <c r="H33593" s="88"/>
      <c r="I33593" s="88"/>
      <c r="J33593" s="88"/>
      <c r="K33593" s="88"/>
    </row>
    <row r="33594" spans="2:11" hidden="1" x14ac:dyDescent="0.2">
      <c r="B33594" s="88"/>
      <c r="C33594" s="88"/>
      <c r="D33594" s="88"/>
      <c r="E33594" s="88"/>
      <c r="F33594" s="88"/>
      <c r="G33594" s="88"/>
      <c r="H33594" s="88"/>
      <c r="I33594" s="88"/>
      <c r="J33594" s="88"/>
      <c r="K33594" s="88"/>
    </row>
    <row r="33595" spans="2:11" hidden="1" x14ac:dyDescent="0.2">
      <c r="B33595" s="88"/>
      <c r="C33595" s="88"/>
      <c r="D33595" s="88"/>
      <c r="E33595" s="88"/>
      <c r="F33595" s="88"/>
      <c r="G33595" s="88"/>
      <c r="H33595" s="88"/>
      <c r="I33595" s="88"/>
      <c r="J33595" s="88"/>
      <c r="K33595" s="88"/>
    </row>
    <row r="33596" spans="2:11" hidden="1" x14ac:dyDescent="0.2">
      <c r="B33596" s="88"/>
      <c r="C33596" s="88"/>
      <c r="D33596" s="88"/>
      <c r="E33596" s="88"/>
      <c r="F33596" s="88"/>
      <c r="G33596" s="88"/>
      <c r="H33596" s="88"/>
      <c r="I33596" s="88"/>
      <c r="J33596" s="88"/>
      <c r="K33596" s="88"/>
    </row>
    <row r="33597" spans="2:11" hidden="1" x14ac:dyDescent="0.2">
      <c r="B33597" s="88"/>
      <c r="C33597" s="88"/>
      <c r="D33597" s="88"/>
      <c r="E33597" s="88"/>
      <c r="F33597" s="88"/>
      <c r="G33597" s="88"/>
      <c r="H33597" s="88"/>
      <c r="I33597" s="88"/>
      <c r="J33597" s="88"/>
      <c r="K33597" s="88"/>
    </row>
    <row r="33598" spans="2:11" hidden="1" x14ac:dyDescent="0.2">
      <c r="B33598" s="88"/>
      <c r="C33598" s="88"/>
      <c r="D33598" s="88"/>
      <c r="E33598" s="88"/>
      <c r="F33598" s="88"/>
      <c r="G33598" s="88"/>
      <c r="H33598" s="88"/>
      <c r="I33598" s="88"/>
      <c r="J33598" s="88"/>
      <c r="K33598" s="88"/>
    </row>
    <row r="33599" spans="2:11" hidden="1" x14ac:dyDescent="0.2">
      <c r="B33599" s="88"/>
      <c r="C33599" s="88"/>
      <c r="D33599" s="88"/>
      <c r="E33599" s="88"/>
      <c r="F33599" s="88"/>
      <c r="G33599" s="88"/>
      <c r="H33599" s="88"/>
      <c r="I33599" s="88"/>
      <c r="J33599" s="88"/>
      <c r="K33599" s="88"/>
    </row>
    <row r="33600" spans="2:11" hidden="1" x14ac:dyDescent="0.2">
      <c r="B33600" s="88"/>
      <c r="C33600" s="88"/>
      <c r="D33600" s="88"/>
      <c r="E33600" s="88"/>
      <c r="F33600" s="88"/>
      <c r="G33600" s="88"/>
      <c r="H33600" s="88"/>
      <c r="I33600" s="88"/>
      <c r="J33600" s="88"/>
      <c r="K33600" s="88"/>
    </row>
    <row r="33601" spans="2:11" hidden="1" x14ac:dyDescent="0.2">
      <c r="B33601" s="88"/>
      <c r="C33601" s="88"/>
      <c r="D33601" s="88"/>
      <c r="E33601" s="88"/>
      <c r="F33601" s="88"/>
      <c r="G33601" s="88"/>
      <c r="H33601" s="88"/>
      <c r="I33601" s="88"/>
      <c r="J33601" s="88"/>
      <c r="K33601" s="88"/>
    </row>
    <row r="33602" spans="2:11" hidden="1" x14ac:dyDescent="0.2">
      <c r="B33602" s="88"/>
      <c r="C33602" s="88"/>
      <c r="D33602" s="88"/>
      <c r="E33602" s="88"/>
      <c r="F33602" s="88"/>
      <c r="G33602" s="88"/>
      <c r="H33602" s="88"/>
      <c r="I33602" s="88"/>
      <c r="J33602" s="88"/>
      <c r="K33602" s="88"/>
    </row>
    <row r="33603" spans="2:11" hidden="1" x14ac:dyDescent="0.2">
      <c r="B33603" s="88"/>
      <c r="C33603" s="88"/>
      <c r="D33603" s="88"/>
      <c r="E33603" s="88"/>
      <c r="F33603" s="88"/>
      <c r="G33603" s="88"/>
      <c r="H33603" s="88"/>
      <c r="I33603" s="88"/>
      <c r="J33603" s="88"/>
      <c r="K33603" s="88"/>
    </row>
    <row r="33604" spans="2:11" hidden="1" x14ac:dyDescent="0.2">
      <c r="B33604" s="88"/>
      <c r="C33604" s="88"/>
      <c r="D33604" s="88"/>
      <c r="E33604" s="88"/>
      <c r="F33604" s="88"/>
      <c r="G33604" s="88"/>
      <c r="H33604" s="88"/>
      <c r="I33604" s="88"/>
      <c r="J33604" s="88"/>
      <c r="K33604" s="88"/>
    </row>
    <row r="33605" spans="2:11" hidden="1" x14ac:dyDescent="0.2">
      <c r="B33605" s="88"/>
      <c r="C33605" s="88"/>
      <c r="D33605" s="88"/>
      <c r="E33605" s="88"/>
      <c r="F33605" s="88"/>
      <c r="G33605" s="88"/>
      <c r="H33605" s="88"/>
      <c r="I33605" s="88"/>
      <c r="J33605" s="88"/>
      <c r="K33605" s="88"/>
    </row>
    <row r="33606" spans="2:11" hidden="1" x14ac:dyDescent="0.2">
      <c r="B33606" s="88"/>
      <c r="C33606" s="88"/>
      <c r="D33606" s="88"/>
      <c r="E33606" s="88"/>
      <c r="F33606" s="88"/>
      <c r="G33606" s="88"/>
      <c r="H33606" s="88"/>
      <c r="I33606" s="88"/>
      <c r="J33606" s="88"/>
      <c r="K33606" s="88"/>
    </row>
    <row r="33607" spans="2:11" hidden="1" x14ac:dyDescent="0.2">
      <c r="B33607" s="88"/>
      <c r="C33607" s="88"/>
      <c r="D33607" s="88"/>
      <c r="E33607" s="88"/>
      <c r="F33607" s="88"/>
      <c r="G33607" s="88"/>
      <c r="H33607" s="88"/>
      <c r="I33607" s="88"/>
      <c r="J33607" s="88"/>
      <c r="K33607" s="88"/>
    </row>
    <row r="33608" spans="2:11" hidden="1" x14ac:dyDescent="0.2">
      <c r="B33608" s="88"/>
      <c r="C33608" s="88"/>
      <c r="D33608" s="88"/>
      <c r="E33608" s="88"/>
      <c r="F33608" s="88"/>
      <c r="G33608" s="88"/>
      <c r="H33608" s="88"/>
      <c r="I33608" s="88"/>
      <c r="J33608" s="88"/>
      <c r="K33608" s="88"/>
    </row>
    <row r="33609" spans="2:11" hidden="1" x14ac:dyDescent="0.2">
      <c r="B33609" s="88"/>
      <c r="C33609" s="88"/>
      <c r="D33609" s="88"/>
      <c r="E33609" s="88"/>
      <c r="F33609" s="88"/>
      <c r="G33609" s="88"/>
      <c r="H33609" s="88"/>
      <c r="I33609" s="88"/>
      <c r="J33609" s="88"/>
      <c r="K33609" s="88"/>
    </row>
    <row r="33610" spans="2:11" hidden="1" x14ac:dyDescent="0.2">
      <c r="B33610" s="88"/>
      <c r="C33610" s="88"/>
      <c r="D33610" s="88"/>
      <c r="E33610" s="88"/>
      <c r="F33610" s="88"/>
      <c r="G33610" s="88"/>
      <c r="H33610" s="88"/>
      <c r="I33610" s="88"/>
      <c r="J33610" s="88"/>
      <c r="K33610" s="88"/>
    </row>
    <row r="33611" spans="2:11" hidden="1" x14ac:dyDescent="0.2">
      <c r="B33611" s="88"/>
      <c r="C33611" s="88"/>
      <c r="D33611" s="88"/>
      <c r="E33611" s="88"/>
      <c r="F33611" s="88"/>
      <c r="G33611" s="88"/>
      <c r="H33611" s="88"/>
      <c r="I33611" s="88"/>
      <c r="J33611" s="88"/>
      <c r="K33611" s="88"/>
    </row>
    <row r="33612" spans="2:11" hidden="1" x14ac:dyDescent="0.2">
      <c r="B33612" s="88"/>
      <c r="C33612" s="88"/>
      <c r="D33612" s="88"/>
      <c r="E33612" s="88"/>
      <c r="F33612" s="88"/>
      <c r="G33612" s="88"/>
      <c r="H33612" s="88"/>
      <c r="I33612" s="88"/>
      <c r="J33612" s="88"/>
      <c r="K33612" s="88"/>
    </row>
    <row r="33613" spans="2:11" hidden="1" x14ac:dyDescent="0.2">
      <c r="B33613" s="88"/>
      <c r="C33613" s="88"/>
      <c r="D33613" s="88"/>
      <c r="E33613" s="88"/>
      <c r="F33613" s="88"/>
      <c r="G33613" s="88"/>
      <c r="H33613" s="88"/>
      <c r="I33613" s="88"/>
      <c r="J33613" s="88"/>
      <c r="K33613" s="88"/>
    </row>
    <row r="33614" spans="2:11" hidden="1" x14ac:dyDescent="0.2">
      <c r="B33614" s="88"/>
      <c r="C33614" s="88"/>
      <c r="D33614" s="88"/>
      <c r="E33614" s="88"/>
      <c r="F33614" s="88"/>
      <c r="G33614" s="88"/>
      <c r="H33614" s="88"/>
      <c r="I33614" s="88"/>
      <c r="J33614" s="88"/>
      <c r="K33614" s="88"/>
    </row>
    <row r="33615" spans="2:11" hidden="1" x14ac:dyDescent="0.2">
      <c r="B33615" s="88"/>
      <c r="C33615" s="88"/>
      <c r="D33615" s="88"/>
      <c r="E33615" s="88"/>
      <c r="F33615" s="88"/>
      <c r="G33615" s="88"/>
      <c r="H33615" s="88"/>
      <c r="I33615" s="88"/>
      <c r="J33615" s="88"/>
      <c r="K33615" s="88"/>
    </row>
    <row r="33616" spans="2:11" hidden="1" x14ac:dyDescent="0.2">
      <c r="B33616" s="88"/>
      <c r="C33616" s="88"/>
      <c r="D33616" s="88"/>
      <c r="E33616" s="88"/>
      <c r="F33616" s="88"/>
      <c r="G33616" s="88"/>
      <c r="H33616" s="88"/>
      <c r="I33616" s="88"/>
      <c r="J33616" s="88"/>
      <c r="K33616" s="88"/>
    </row>
    <row r="33617" spans="2:11" hidden="1" x14ac:dyDescent="0.2">
      <c r="B33617" s="88"/>
      <c r="C33617" s="88"/>
      <c r="D33617" s="88"/>
      <c r="E33617" s="88"/>
      <c r="F33617" s="88"/>
      <c r="G33617" s="88"/>
      <c r="H33617" s="88"/>
      <c r="I33617" s="88"/>
      <c r="J33617" s="88"/>
      <c r="K33617" s="88"/>
    </row>
    <row r="33618" spans="2:11" hidden="1" x14ac:dyDescent="0.2">
      <c r="B33618" s="88"/>
      <c r="C33618" s="88"/>
      <c r="D33618" s="88"/>
      <c r="E33618" s="88"/>
      <c r="F33618" s="88"/>
      <c r="G33618" s="88"/>
      <c r="H33618" s="88"/>
      <c r="I33618" s="88"/>
      <c r="J33618" s="88"/>
      <c r="K33618" s="88"/>
    </row>
    <row r="33619" spans="2:11" hidden="1" x14ac:dyDescent="0.2">
      <c r="B33619" s="88"/>
      <c r="C33619" s="88"/>
      <c r="D33619" s="88"/>
      <c r="E33619" s="88"/>
      <c r="F33619" s="88"/>
      <c r="G33619" s="88"/>
      <c r="H33619" s="88"/>
      <c r="I33619" s="88"/>
      <c r="J33619" s="88"/>
      <c r="K33619" s="88"/>
    </row>
    <row r="33620" spans="2:11" hidden="1" x14ac:dyDescent="0.2">
      <c r="B33620" s="88"/>
      <c r="C33620" s="88"/>
      <c r="D33620" s="88"/>
      <c r="E33620" s="88"/>
      <c r="F33620" s="88"/>
      <c r="G33620" s="88"/>
      <c r="H33620" s="88"/>
      <c r="I33620" s="88"/>
      <c r="J33620" s="88"/>
      <c r="K33620" s="88"/>
    </row>
    <row r="33621" spans="2:11" hidden="1" x14ac:dyDescent="0.2">
      <c r="B33621" s="88"/>
      <c r="C33621" s="88"/>
      <c r="D33621" s="88"/>
      <c r="E33621" s="88"/>
      <c r="F33621" s="88"/>
      <c r="G33621" s="88"/>
      <c r="H33621" s="88"/>
      <c r="I33621" s="88"/>
      <c r="J33621" s="88"/>
      <c r="K33621" s="88"/>
    </row>
    <row r="33622" spans="2:11" hidden="1" x14ac:dyDescent="0.2">
      <c r="B33622" s="88"/>
      <c r="C33622" s="88"/>
      <c r="D33622" s="88"/>
      <c r="E33622" s="88"/>
      <c r="F33622" s="88"/>
      <c r="G33622" s="88"/>
      <c r="H33622" s="88"/>
      <c r="I33622" s="88"/>
      <c r="J33622" s="88"/>
      <c r="K33622" s="88"/>
    </row>
    <row r="33623" spans="2:11" hidden="1" x14ac:dyDescent="0.2">
      <c r="B33623" s="88"/>
      <c r="C33623" s="88"/>
      <c r="D33623" s="88"/>
      <c r="E33623" s="88"/>
      <c r="F33623" s="88"/>
      <c r="G33623" s="88"/>
      <c r="H33623" s="88"/>
      <c r="I33623" s="88"/>
      <c r="J33623" s="88"/>
      <c r="K33623" s="88"/>
    </row>
    <row r="33624" spans="2:11" hidden="1" x14ac:dyDescent="0.2">
      <c r="B33624" s="88"/>
      <c r="C33624" s="88"/>
      <c r="D33624" s="88"/>
      <c r="E33624" s="88"/>
      <c r="F33624" s="88"/>
      <c r="G33624" s="88"/>
      <c r="H33624" s="88"/>
      <c r="I33624" s="88"/>
      <c r="J33624" s="88"/>
      <c r="K33624" s="88"/>
    </row>
    <row r="33625" spans="2:11" hidden="1" x14ac:dyDescent="0.2">
      <c r="B33625" s="88"/>
      <c r="C33625" s="88"/>
      <c r="D33625" s="88"/>
      <c r="E33625" s="88"/>
      <c r="F33625" s="88"/>
      <c r="G33625" s="88"/>
      <c r="H33625" s="88"/>
      <c r="I33625" s="88"/>
      <c r="J33625" s="88"/>
      <c r="K33625" s="88"/>
    </row>
    <row r="33626" spans="2:11" hidden="1" x14ac:dyDescent="0.2">
      <c r="B33626" s="88"/>
      <c r="C33626" s="88"/>
      <c r="D33626" s="88"/>
      <c r="E33626" s="88"/>
      <c r="F33626" s="88"/>
      <c r="G33626" s="88"/>
      <c r="H33626" s="88"/>
      <c r="I33626" s="88"/>
      <c r="J33626" s="88"/>
      <c r="K33626" s="88"/>
    </row>
    <row r="33627" spans="2:11" hidden="1" x14ac:dyDescent="0.2">
      <c r="B33627" s="88"/>
      <c r="C33627" s="88"/>
      <c r="D33627" s="88"/>
      <c r="E33627" s="88"/>
      <c r="F33627" s="88"/>
      <c r="G33627" s="88"/>
      <c r="H33627" s="88"/>
      <c r="I33627" s="88"/>
      <c r="J33627" s="88"/>
      <c r="K33627" s="88"/>
    </row>
    <row r="33628" spans="2:11" hidden="1" x14ac:dyDescent="0.2">
      <c r="B33628" s="88"/>
      <c r="C33628" s="88"/>
      <c r="D33628" s="88"/>
      <c r="E33628" s="88"/>
      <c r="F33628" s="88"/>
      <c r="G33628" s="88"/>
      <c r="H33628" s="88"/>
      <c r="I33628" s="88"/>
      <c r="J33628" s="88"/>
      <c r="K33628" s="88"/>
    </row>
    <row r="33629" spans="2:11" hidden="1" x14ac:dyDescent="0.2">
      <c r="B33629" s="88"/>
      <c r="C33629" s="88"/>
      <c r="D33629" s="88"/>
      <c r="E33629" s="88"/>
      <c r="F33629" s="88"/>
      <c r="G33629" s="88"/>
      <c r="H33629" s="88"/>
      <c r="I33629" s="88"/>
      <c r="J33629" s="88"/>
      <c r="K33629" s="88"/>
    </row>
    <row r="33630" spans="2:11" hidden="1" x14ac:dyDescent="0.2">
      <c r="B33630" s="88"/>
      <c r="C33630" s="88"/>
      <c r="D33630" s="88"/>
      <c r="E33630" s="88"/>
      <c r="F33630" s="88"/>
      <c r="G33630" s="88"/>
      <c r="H33630" s="88"/>
      <c r="I33630" s="88"/>
      <c r="J33630" s="88"/>
      <c r="K33630" s="88"/>
    </row>
    <row r="33631" spans="2:11" hidden="1" x14ac:dyDescent="0.2">
      <c r="B33631" s="88"/>
      <c r="C33631" s="88"/>
      <c r="D33631" s="88"/>
      <c r="E33631" s="88"/>
      <c r="F33631" s="88"/>
      <c r="G33631" s="88"/>
      <c r="H33631" s="88"/>
      <c r="I33631" s="88"/>
      <c r="J33631" s="88"/>
      <c r="K33631" s="88"/>
    </row>
    <row r="33632" spans="2:11" hidden="1" x14ac:dyDescent="0.2">
      <c r="B33632" s="88"/>
      <c r="C33632" s="88"/>
      <c r="D33632" s="88"/>
      <c r="E33632" s="88"/>
      <c r="F33632" s="88"/>
      <c r="G33632" s="88"/>
      <c r="H33632" s="88"/>
      <c r="I33632" s="88"/>
      <c r="J33632" s="88"/>
      <c r="K33632" s="88"/>
    </row>
    <row r="33633" spans="2:11" hidden="1" x14ac:dyDescent="0.2">
      <c r="B33633" s="88"/>
      <c r="C33633" s="88"/>
      <c r="D33633" s="88"/>
      <c r="E33633" s="88"/>
      <c r="F33633" s="88"/>
      <c r="G33633" s="88"/>
      <c r="H33633" s="88"/>
      <c r="I33633" s="88"/>
      <c r="J33633" s="88"/>
      <c r="K33633" s="88"/>
    </row>
    <row r="33634" spans="2:11" hidden="1" x14ac:dyDescent="0.2">
      <c r="B33634" s="88"/>
      <c r="C33634" s="88"/>
      <c r="D33634" s="88"/>
      <c r="E33634" s="88"/>
      <c r="F33634" s="88"/>
      <c r="G33634" s="88"/>
      <c r="H33634" s="88"/>
      <c r="I33634" s="88"/>
      <c r="J33634" s="88"/>
      <c r="K33634" s="88"/>
    </row>
    <row r="33635" spans="2:11" hidden="1" x14ac:dyDescent="0.2">
      <c r="B33635" s="88"/>
      <c r="C33635" s="88"/>
      <c r="D33635" s="88"/>
      <c r="E33635" s="88"/>
      <c r="F33635" s="88"/>
      <c r="G33635" s="88"/>
      <c r="H33635" s="88"/>
      <c r="I33635" s="88"/>
      <c r="J33635" s="88"/>
      <c r="K33635" s="88"/>
    </row>
    <row r="33636" spans="2:11" hidden="1" x14ac:dyDescent="0.2">
      <c r="B33636" s="88"/>
      <c r="C33636" s="88"/>
      <c r="D33636" s="88"/>
      <c r="E33636" s="88"/>
      <c r="F33636" s="88"/>
      <c r="G33636" s="88"/>
      <c r="H33636" s="88"/>
      <c r="I33636" s="88"/>
      <c r="J33636" s="88"/>
      <c r="K33636" s="88"/>
    </row>
    <row r="33637" spans="2:11" hidden="1" x14ac:dyDescent="0.2">
      <c r="B33637" s="88"/>
      <c r="C33637" s="88"/>
      <c r="D33637" s="88"/>
      <c r="E33637" s="88"/>
      <c r="F33637" s="88"/>
      <c r="G33637" s="88"/>
      <c r="H33637" s="88"/>
      <c r="I33637" s="88"/>
      <c r="J33637" s="88"/>
      <c r="K33637" s="88"/>
    </row>
    <row r="33638" spans="2:11" hidden="1" x14ac:dyDescent="0.2">
      <c r="B33638" s="88"/>
      <c r="C33638" s="88"/>
      <c r="D33638" s="88"/>
      <c r="E33638" s="88"/>
      <c r="F33638" s="88"/>
      <c r="G33638" s="88"/>
      <c r="H33638" s="88"/>
      <c r="I33638" s="88"/>
      <c r="J33638" s="88"/>
      <c r="K33638" s="88"/>
    </row>
    <row r="33639" spans="2:11" hidden="1" x14ac:dyDescent="0.2">
      <c r="B33639" s="88"/>
      <c r="C33639" s="88"/>
      <c r="D33639" s="88"/>
      <c r="E33639" s="88"/>
      <c r="F33639" s="88"/>
      <c r="G33639" s="88"/>
      <c r="H33639" s="88"/>
      <c r="I33639" s="88"/>
      <c r="J33639" s="88"/>
      <c r="K33639" s="88"/>
    </row>
    <row r="33640" spans="2:11" hidden="1" x14ac:dyDescent="0.2">
      <c r="B33640" s="88"/>
      <c r="C33640" s="88"/>
      <c r="D33640" s="88"/>
      <c r="E33640" s="88"/>
      <c r="F33640" s="88"/>
      <c r="G33640" s="88"/>
      <c r="H33640" s="88"/>
      <c r="I33640" s="88"/>
      <c r="J33640" s="88"/>
      <c r="K33640" s="88"/>
    </row>
    <row r="33641" spans="2:11" hidden="1" x14ac:dyDescent="0.2">
      <c r="B33641" s="88"/>
      <c r="C33641" s="88"/>
      <c r="D33641" s="88"/>
      <c r="E33641" s="88"/>
      <c r="F33641" s="88"/>
      <c r="G33641" s="88"/>
      <c r="H33641" s="88"/>
      <c r="I33641" s="88"/>
      <c r="J33641" s="88"/>
      <c r="K33641" s="88"/>
    </row>
    <row r="33642" spans="2:11" hidden="1" x14ac:dyDescent="0.2">
      <c r="B33642" s="88"/>
      <c r="C33642" s="88"/>
      <c r="D33642" s="88"/>
      <c r="E33642" s="88"/>
      <c r="F33642" s="88"/>
      <c r="G33642" s="88"/>
      <c r="H33642" s="88"/>
      <c r="I33642" s="88"/>
      <c r="J33642" s="88"/>
      <c r="K33642" s="88"/>
    </row>
    <row r="33643" spans="2:11" hidden="1" x14ac:dyDescent="0.2">
      <c r="B33643" s="88"/>
      <c r="C33643" s="88"/>
      <c r="D33643" s="88"/>
      <c r="E33643" s="88"/>
      <c r="F33643" s="88"/>
      <c r="G33643" s="88"/>
      <c r="H33643" s="88"/>
      <c r="I33643" s="88"/>
      <c r="J33643" s="88"/>
      <c r="K33643" s="88"/>
    </row>
    <row r="33644" spans="2:11" hidden="1" x14ac:dyDescent="0.2">
      <c r="B33644" s="88"/>
      <c r="C33644" s="88"/>
      <c r="D33644" s="88"/>
      <c r="E33644" s="88"/>
      <c r="F33644" s="88"/>
      <c r="G33644" s="88"/>
      <c r="H33644" s="88"/>
      <c r="I33644" s="88"/>
      <c r="J33644" s="88"/>
      <c r="K33644" s="88"/>
    </row>
    <row r="33645" spans="2:11" hidden="1" x14ac:dyDescent="0.2">
      <c r="B33645" s="88"/>
      <c r="C33645" s="88"/>
      <c r="D33645" s="88"/>
      <c r="E33645" s="88"/>
      <c r="F33645" s="88"/>
      <c r="G33645" s="88"/>
      <c r="H33645" s="88"/>
      <c r="I33645" s="88"/>
      <c r="J33645" s="88"/>
      <c r="K33645" s="88"/>
    </row>
    <row r="33646" spans="2:11" hidden="1" x14ac:dyDescent="0.2">
      <c r="B33646" s="88"/>
      <c r="C33646" s="88"/>
      <c r="D33646" s="88"/>
      <c r="E33646" s="88"/>
      <c r="F33646" s="88"/>
      <c r="G33646" s="88"/>
      <c r="H33646" s="88"/>
      <c r="I33646" s="88"/>
      <c r="J33646" s="88"/>
      <c r="K33646" s="88"/>
    </row>
    <row r="33647" spans="2:11" hidden="1" x14ac:dyDescent="0.2">
      <c r="B33647" s="88"/>
      <c r="C33647" s="88"/>
      <c r="D33647" s="88"/>
      <c r="E33647" s="88"/>
      <c r="F33647" s="88"/>
      <c r="G33647" s="88"/>
      <c r="H33647" s="88"/>
      <c r="I33647" s="88"/>
      <c r="J33647" s="88"/>
      <c r="K33647" s="88"/>
    </row>
    <row r="33648" spans="2:11" hidden="1" x14ac:dyDescent="0.2">
      <c r="B33648" s="88"/>
      <c r="C33648" s="88"/>
      <c r="D33648" s="88"/>
      <c r="E33648" s="88"/>
      <c r="F33648" s="88"/>
      <c r="G33648" s="88"/>
      <c r="H33648" s="88"/>
      <c r="I33648" s="88"/>
      <c r="J33648" s="88"/>
      <c r="K33648" s="88"/>
    </row>
    <row r="33649" spans="2:11" hidden="1" x14ac:dyDescent="0.2">
      <c r="B33649" s="88"/>
      <c r="C33649" s="88"/>
      <c r="D33649" s="88"/>
      <c r="E33649" s="88"/>
      <c r="F33649" s="88"/>
      <c r="G33649" s="88"/>
      <c r="H33649" s="88"/>
      <c r="I33649" s="88"/>
      <c r="J33649" s="88"/>
      <c r="K33649" s="88"/>
    </row>
    <row r="33650" spans="2:11" hidden="1" x14ac:dyDescent="0.2">
      <c r="B33650" s="88"/>
      <c r="C33650" s="88"/>
      <c r="D33650" s="88"/>
      <c r="E33650" s="88"/>
      <c r="F33650" s="88"/>
      <c r="G33650" s="88"/>
      <c r="H33650" s="88"/>
      <c r="I33650" s="88"/>
      <c r="J33650" s="88"/>
      <c r="K33650" s="88"/>
    </row>
    <row r="33651" spans="2:11" hidden="1" x14ac:dyDescent="0.2">
      <c r="B33651" s="88"/>
      <c r="C33651" s="88"/>
      <c r="D33651" s="88"/>
      <c r="E33651" s="88"/>
      <c r="F33651" s="88"/>
      <c r="G33651" s="88"/>
      <c r="H33651" s="88"/>
      <c r="I33651" s="88"/>
      <c r="J33651" s="88"/>
      <c r="K33651" s="88"/>
    </row>
    <row r="33652" spans="2:11" hidden="1" x14ac:dyDescent="0.2">
      <c r="B33652" s="88"/>
      <c r="C33652" s="88"/>
      <c r="D33652" s="88"/>
      <c r="E33652" s="88"/>
      <c r="F33652" s="88"/>
      <c r="G33652" s="88"/>
      <c r="H33652" s="88"/>
      <c r="I33652" s="88"/>
      <c r="J33652" s="88"/>
      <c r="K33652" s="88"/>
    </row>
    <row r="33653" spans="2:11" hidden="1" x14ac:dyDescent="0.2">
      <c r="B33653" s="88"/>
      <c r="C33653" s="88"/>
      <c r="D33653" s="88"/>
      <c r="E33653" s="88"/>
      <c r="F33653" s="88"/>
      <c r="G33653" s="88"/>
      <c r="H33653" s="88"/>
      <c r="I33653" s="88"/>
      <c r="J33653" s="88"/>
      <c r="K33653" s="88"/>
    </row>
    <row r="33654" spans="2:11" hidden="1" x14ac:dyDescent="0.2">
      <c r="B33654" s="88"/>
      <c r="C33654" s="88"/>
      <c r="D33654" s="88"/>
      <c r="E33654" s="88"/>
      <c r="F33654" s="88"/>
      <c r="G33654" s="88"/>
      <c r="H33654" s="88"/>
      <c r="I33654" s="88"/>
      <c r="J33654" s="88"/>
      <c r="K33654" s="88"/>
    </row>
    <row r="33655" spans="2:11" hidden="1" x14ac:dyDescent="0.2">
      <c r="B33655" s="88"/>
      <c r="C33655" s="88"/>
      <c r="D33655" s="88"/>
      <c r="E33655" s="88"/>
      <c r="F33655" s="88"/>
      <c r="G33655" s="88"/>
      <c r="H33655" s="88"/>
      <c r="I33655" s="88"/>
      <c r="J33655" s="88"/>
      <c r="K33655" s="88"/>
    </row>
    <row r="33656" spans="2:11" hidden="1" x14ac:dyDescent="0.2">
      <c r="B33656" s="88"/>
      <c r="C33656" s="88"/>
      <c r="D33656" s="88"/>
      <c r="E33656" s="88"/>
      <c r="F33656" s="88"/>
      <c r="G33656" s="88"/>
      <c r="H33656" s="88"/>
      <c r="I33656" s="88"/>
      <c r="J33656" s="88"/>
      <c r="K33656" s="88"/>
    </row>
    <row r="33657" spans="2:11" hidden="1" x14ac:dyDescent="0.2">
      <c r="B33657" s="88"/>
      <c r="C33657" s="88"/>
      <c r="D33657" s="88"/>
      <c r="E33657" s="88"/>
      <c r="F33657" s="88"/>
      <c r="G33657" s="88"/>
      <c r="H33657" s="88"/>
      <c r="I33657" s="88"/>
      <c r="J33657" s="88"/>
      <c r="K33657" s="88"/>
    </row>
    <row r="33658" spans="2:11" hidden="1" x14ac:dyDescent="0.2">
      <c r="B33658" s="88"/>
      <c r="C33658" s="88"/>
      <c r="D33658" s="88"/>
      <c r="E33658" s="88"/>
      <c r="F33658" s="88"/>
      <c r="G33658" s="88"/>
      <c r="H33658" s="88"/>
      <c r="I33658" s="88"/>
      <c r="J33658" s="88"/>
      <c r="K33658" s="88"/>
    </row>
    <row r="33659" spans="2:11" hidden="1" x14ac:dyDescent="0.2">
      <c r="B33659" s="88"/>
      <c r="C33659" s="88"/>
      <c r="D33659" s="88"/>
      <c r="E33659" s="88"/>
      <c r="F33659" s="88"/>
      <c r="G33659" s="88"/>
      <c r="H33659" s="88"/>
      <c r="I33659" s="88"/>
      <c r="J33659" s="88"/>
      <c r="K33659" s="88"/>
    </row>
    <row r="33660" spans="2:11" hidden="1" x14ac:dyDescent="0.2">
      <c r="B33660" s="88"/>
      <c r="C33660" s="88"/>
      <c r="D33660" s="88"/>
      <c r="E33660" s="88"/>
      <c r="F33660" s="88"/>
      <c r="G33660" s="88"/>
      <c r="H33660" s="88"/>
      <c r="I33660" s="88"/>
      <c r="J33660" s="88"/>
      <c r="K33660" s="88"/>
    </row>
    <row r="33661" spans="2:11" hidden="1" x14ac:dyDescent="0.2">
      <c r="B33661" s="88"/>
      <c r="C33661" s="88"/>
      <c r="D33661" s="88"/>
      <c r="E33661" s="88"/>
      <c r="F33661" s="88"/>
      <c r="G33661" s="88"/>
      <c r="H33661" s="88"/>
      <c r="I33661" s="88"/>
      <c r="J33661" s="88"/>
      <c r="K33661" s="88"/>
    </row>
    <row r="33662" spans="2:11" hidden="1" x14ac:dyDescent="0.2">
      <c r="B33662" s="88"/>
      <c r="C33662" s="88"/>
      <c r="D33662" s="88"/>
      <c r="E33662" s="88"/>
      <c r="F33662" s="88"/>
      <c r="G33662" s="88"/>
      <c r="H33662" s="88"/>
      <c r="I33662" s="88"/>
      <c r="J33662" s="88"/>
      <c r="K33662" s="88"/>
    </row>
    <row r="33663" spans="2:11" hidden="1" x14ac:dyDescent="0.2">
      <c r="B33663" s="88"/>
      <c r="C33663" s="88"/>
      <c r="D33663" s="88"/>
      <c r="E33663" s="88"/>
      <c r="F33663" s="88"/>
      <c r="G33663" s="88"/>
      <c r="H33663" s="88"/>
      <c r="I33663" s="88"/>
      <c r="J33663" s="88"/>
      <c r="K33663" s="88"/>
    </row>
    <row r="33664" spans="2:11" hidden="1" x14ac:dyDescent="0.2">
      <c r="B33664" s="88"/>
      <c r="C33664" s="88"/>
      <c r="D33664" s="88"/>
      <c r="E33664" s="88"/>
      <c r="F33664" s="88"/>
      <c r="G33664" s="88"/>
      <c r="H33664" s="88"/>
      <c r="I33664" s="88"/>
      <c r="J33664" s="88"/>
      <c r="K33664" s="88"/>
    </row>
    <row r="33665" spans="2:11" hidden="1" x14ac:dyDescent="0.2">
      <c r="B33665" s="88"/>
      <c r="C33665" s="88"/>
      <c r="D33665" s="88"/>
      <c r="E33665" s="88"/>
      <c r="F33665" s="88"/>
      <c r="G33665" s="88"/>
      <c r="H33665" s="88"/>
      <c r="I33665" s="88"/>
      <c r="J33665" s="88"/>
      <c r="K33665" s="88"/>
    </row>
    <row r="33666" spans="2:11" hidden="1" x14ac:dyDescent="0.2">
      <c r="B33666" s="88"/>
      <c r="C33666" s="88"/>
      <c r="D33666" s="88"/>
      <c r="E33666" s="88"/>
      <c r="F33666" s="88"/>
      <c r="G33666" s="88"/>
      <c r="H33666" s="88"/>
      <c r="I33666" s="88"/>
      <c r="J33666" s="88"/>
      <c r="K33666" s="88"/>
    </row>
    <row r="33667" spans="2:11" hidden="1" x14ac:dyDescent="0.2">
      <c r="B33667" s="88"/>
      <c r="C33667" s="88"/>
      <c r="D33667" s="88"/>
      <c r="E33667" s="88"/>
      <c r="F33667" s="88"/>
      <c r="G33667" s="88"/>
      <c r="H33667" s="88"/>
      <c r="I33667" s="88"/>
      <c r="J33667" s="88"/>
      <c r="K33667" s="88"/>
    </row>
    <row r="33668" spans="2:11" hidden="1" x14ac:dyDescent="0.2">
      <c r="B33668" s="88"/>
      <c r="C33668" s="88"/>
      <c r="D33668" s="88"/>
      <c r="E33668" s="88"/>
      <c r="F33668" s="88"/>
      <c r="G33668" s="88"/>
      <c r="H33668" s="88"/>
      <c r="I33668" s="88"/>
      <c r="J33668" s="88"/>
      <c r="K33668" s="88"/>
    </row>
    <row r="33669" spans="2:11" hidden="1" x14ac:dyDescent="0.2">
      <c r="B33669" s="88"/>
      <c r="C33669" s="88"/>
      <c r="D33669" s="88"/>
      <c r="E33669" s="88"/>
      <c r="F33669" s="88"/>
      <c r="G33669" s="88"/>
      <c r="H33669" s="88"/>
      <c r="I33669" s="88"/>
      <c r="J33669" s="88"/>
      <c r="K33669" s="88"/>
    </row>
    <row r="33670" spans="2:11" hidden="1" x14ac:dyDescent="0.2">
      <c r="B33670" s="88"/>
      <c r="C33670" s="88"/>
      <c r="D33670" s="88"/>
      <c r="E33670" s="88"/>
      <c r="F33670" s="88"/>
      <c r="G33670" s="88"/>
      <c r="H33670" s="88"/>
      <c r="I33670" s="88"/>
      <c r="J33670" s="88"/>
      <c r="K33670" s="88"/>
    </row>
    <row r="33671" spans="2:11" hidden="1" x14ac:dyDescent="0.2">
      <c r="B33671" s="88"/>
      <c r="C33671" s="88"/>
      <c r="D33671" s="88"/>
      <c r="E33671" s="88"/>
      <c r="F33671" s="88"/>
      <c r="G33671" s="88"/>
      <c r="H33671" s="88"/>
      <c r="I33671" s="88"/>
      <c r="J33671" s="88"/>
      <c r="K33671" s="88"/>
    </row>
    <row r="33672" spans="2:11" hidden="1" x14ac:dyDescent="0.2">
      <c r="B33672" s="88"/>
      <c r="C33672" s="88"/>
      <c r="D33672" s="88"/>
      <c r="E33672" s="88"/>
      <c r="F33672" s="88"/>
      <c r="G33672" s="88"/>
      <c r="H33672" s="88"/>
      <c r="I33672" s="88"/>
      <c r="J33672" s="88"/>
      <c r="K33672" s="88"/>
    </row>
    <row r="33673" spans="2:11" hidden="1" x14ac:dyDescent="0.2">
      <c r="B33673" s="88"/>
      <c r="C33673" s="88"/>
      <c r="D33673" s="88"/>
      <c r="E33673" s="88"/>
      <c r="F33673" s="88"/>
      <c r="G33673" s="88"/>
      <c r="H33673" s="88"/>
      <c r="I33673" s="88"/>
      <c r="J33673" s="88"/>
      <c r="K33673" s="88"/>
    </row>
    <row r="33674" spans="2:11" hidden="1" x14ac:dyDescent="0.2">
      <c r="B33674" s="88"/>
      <c r="C33674" s="88"/>
      <c r="D33674" s="88"/>
      <c r="E33674" s="88"/>
      <c r="F33674" s="88"/>
      <c r="G33674" s="88"/>
      <c r="H33674" s="88"/>
      <c r="I33674" s="88"/>
      <c r="J33674" s="88"/>
      <c r="K33674" s="88"/>
    </row>
    <row r="33675" spans="2:11" hidden="1" x14ac:dyDescent="0.2">
      <c r="B33675" s="88"/>
      <c r="C33675" s="88"/>
      <c r="D33675" s="88"/>
      <c r="E33675" s="88"/>
      <c r="F33675" s="88"/>
      <c r="G33675" s="88"/>
      <c r="H33675" s="88"/>
      <c r="I33675" s="88"/>
      <c r="J33675" s="88"/>
      <c r="K33675" s="88"/>
    </row>
    <row r="33676" spans="2:11" hidden="1" x14ac:dyDescent="0.2">
      <c r="B33676" s="88"/>
      <c r="C33676" s="88"/>
      <c r="D33676" s="88"/>
      <c r="E33676" s="88"/>
      <c r="F33676" s="88"/>
      <c r="G33676" s="88"/>
      <c r="H33676" s="88"/>
      <c r="I33676" s="88"/>
      <c r="J33676" s="88"/>
      <c r="K33676" s="88"/>
    </row>
    <row r="33677" spans="2:11" hidden="1" x14ac:dyDescent="0.2">
      <c r="B33677" s="88"/>
      <c r="C33677" s="88"/>
      <c r="D33677" s="88"/>
      <c r="E33677" s="88"/>
      <c r="F33677" s="88"/>
      <c r="G33677" s="88"/>
      <c r="H33677" s="88"/>
      <c r="I33677" s="88"/>
      <c r="J33677" s="88"/>
      <c r="K33677" s="88"/>
    </row>
    <row r="33678" spans="2:11" hidden="1" x14ac:dyDescent="0.2">
      <c r="B33678" s="88"/>
      <c r="C33678" s="88"/>
      <c r="D33678" s="88"/>
      <c r="E33678" s="88"/>
      <c r="F33678" s="88"/>
      <c r="G33678" s="88"/>
      <c r="H33678" s="88"/>
      <c r="I33678" s="88"/>
      <c r="J33678" s="88"/>
      <c r="K33678" s="88"/>
    </row>
    <row r="33679" spans="2:11" hidden="1" x14ac:dyDescent="0.2">
      <c r="B33679" s="88"/>
      <c r="C33679" s="88"/>
      <c r="D33679" s="88"/>
      <c r="E33679" s="88"/>
      <c r="F33679" s="88"/>
      <c r="G33679" s="88"/>
      <c r="H33679" s="88"/>
      <c r="I33679" s="88"/>
      <c r="J33679" s="88"/>
      <c r="K33679" s="88"/>
    </row>
    <row r="33680" spans="2:11" hidden="1" x14ac:dyDescent="0.2">
      <c r="B33680" s="88"/>
      <c r="C33680" s="88"/>
      <c r="D33680" s="88"/>
      <c r="E33680" s="88"/>
      <c r="F33680" s="88"/>
      <c r="G33680" s="88"/>
      <c r="H33680" s="88"/>
      <c r="I33680" s="88"/>
      <c r="J33680" s="88"/>
      <c r="K33680" s="88"/>
    </row>
    <row r="33681" spans="2:11" hidden="1" x14ac:dyDescent="0.2">
      <c r="B33681" s="88"/>
      <c r="C33681" s="88"/>
      <c r="D33681" s="88"/>
      <c r="E33681" s="88"/>
      <c r="F33681" s="88"/>
      <c r="G33681" s="88"/>
      <c r="H33681" s="88"/>
      <c r="I33681" s="88"/>
      <c r="J33681" s="88"/>
      <c r="K33681" s="88"/>
    </row>
    <row r="33682" spans="2:11" hidden="1" x14ac:dyDescent="0.2">
      <c r="B33682" s="88"/>
      <c r="C33682" s="88"/>
      <c r="D33682" s="88"/>
      <c r="E33682" s="88"/>
      <c r="F33682" s="88"/>
      <c r="G33682" s="88"/>
      <c r="H33682" s="88"/>
      <c r="I33682" s="88"/>
      <c r="J33682" s="88"/>
      <c r="K33682" s="88"/>
    </row>
    <row r="33683" spans="2:11" hidden="1" x14ac:dyDescent="0.2">
      <c r="B33683" s="88"/>
      <c r="C33683" s="88"/>
      <c r="D33683" s="88"/>
      <c r="E33683" s="88"/>
      <c r="F33683" s="88"/>
      <c r="G33683" s="88"/>
      <c r="H33683" s="88"/>
      <c r="I33683" s="88"/>
      <c r="J33683" s="88"/>
      <c r="K33683" s="88"/>
    </row>
    <row r="33684" spans="2:11" hidden="1" x14ac:dyDescent="0.2">
      <c r="B33684" s="88"/>
      <c r="C33684" s="88"/>
      <c r="D33684" s="88"/>
      <c r="E33684" s="88"/>
      <c r="F33684" s="88"/>
      <c r="G33684" s="88"/>
      <c r="H33684" s="88"/>
      <c r="I33684" s="88"/>
      <c r="J33684" s="88"/>
      <c r="K33684" s="88"/>
    </row>
    <row r="33685" spans="2:11" hidden="1" x14ac:dyDescent="0.2">
      <c r="B33685" s="88"/>
      <c r="C33685" s="88"/>
      <c r="D33685" s="88"/>
      <c r="E33685" s="88"/>
      <c r="F33685" s="88"/>
      <c r="G33685" s="88"/>
      <c r="H33685" s="88"/>
      <c r="I33685" s="88"/>
      <c r="J33685" s="88"/>
      <c r="K33685" s="88"/>
    </row>
    <row r="33686" spans="2:11" hidden="1" x14ac:dyDescent="0.2">
      <c r="B33686" s="88"/>
      <c r="C33686" s="88"/>
      <c r="D33686" s="88"/>
      <c r="E33686" s="88"/>
      <c r="F33686" s="88"/>
      <c r="G33686" s="88"/>
      <c r="H33686" s="88"/>
      <c r="I33686" s="88"/>
      <c r="J33686" s="88"/>
      <c r="K33686" s="88"/>
    </row>
    <row r="33687" spans="2:11" hidden="1" x14ac:dyDescent="0.2">
      <c r="B33687" s="88"/>
      <c r="C33687" s="88"/>
      <c r="D33687" s="88"/>
      <c r="E33687" s="88"/>
      <c r="F33687" s="88"/>
      <c r="G33687" s="88"/>
      <c r="H33687" s="88"/>
      <c r="I33687" s="88"/>
      <c r="J33687" s="88"/>
      <c r="K33687" s="88"/>
    </row>
    <row r="33688" spans="2:11" hidden="1" x14ac:dyDescent="0.2">
      <c r="B33688" s="88"/>
      <c r="C33688" s="88"/>
      <c r="D33688" s="88"/>
      <c r="E33688" s="88"/>
      <c r="F33688" s="88"/>
      <c r="G33688" s="88"/>
      <c r="H33688" s="88"/>
      <c r="I33688" s="88"/>
      <c r="J33688" s="88"/>
      <c r="K33688" s="88"/>
    </row>
    <row r="33689" spans="2:11" hidden="1" x14ac:dyDescent="0.2">
      <c r="B33689" s="88"/>
      <c r="C33689" s="88"/>
      <c r="D33689" s="88"/>
      <c r="E33689" s="88"/>
      <c r="F33689" s="88"/>
      <c r="G33689" s="88"/>
      <c r="H33689" s="88"/>
      <c r="I33689" s="88"/>
      <c r="J33689" s="88"/>
      <c r="K33689" s="88"/>
    </row>
    <row r="33690" spans="2:11" hidden="1" x14ac:dyDescent="0.2">
      <c r="B33690" s="88"/>
      <c r="C33690" s="88"/>
      <c r="D33690" s="88"/>
      <c r="E33690" s="88"/>
      <c r="F33690" s="88"/>
      <c r="G33690" s="88"/>
      <c r="H33690" s="88"/>
      <c r="I33690" s="88"/>
      <c r="J33690" s="88"/>
      <c r="K33690" s="88"/>
    </row>
    <row r="33691" spans="2:11" hidden="1" x14ac:dyDescent="0.2">
      <c r="B33691" s="88"/>
      <c r="C33691" s="88"/>
      <c r="D33691" s="88"/>
      <c r="E33691" s="88"/>
      <c r="F33691" s="88"/>
      <c r="G33691" s="88"/>
      <c r="H33691" s="88"/>
      <c r="I33691" s="88"/>
      <c r="J33691" s="88"/>
      <c r="K33691" s="88"/>
    </row>
    <row r="33692" spans="2:11" hidden="1" x14ac:dyDescent="0.2">
      <c r="B33692" s="88"/>
      <c r="C33692" s="88"/>
      <c r="D33692" s="88"/>
      <c r="E33692" s="88"/>
      <c r="F33692" s="88"/>
      <c r="G33692" s="88"/>
      <c r="H33692" s="88"/>
      <c r="I33692" s="88"/>
      <c r="J33692" s="88"/>
      <c r="K33692" s="88"/>
    </row>
    <row r="33693" spans="2:11" hidden="1" x14ac:dyDescent="0.2">
      <c r="B33693" s="88"/>
      <c r="C33693" s="88"/>
      <c r="D33693" s="88"/>
      <c r="E33693" s="88"/>
      <c r="F33693" s="88"/>
      <c r="G33693" s="88"/>
      <c r="H33693" s="88"/>
      <c r="I33693" s="88"/>
      <c r="J33693" s="88"/>
      <c r="K33693" s="88"/>
    </row>
    <row r="33694" spans="2:11" hidden="1" x14ac:dyDescent="0.2">
      <c r="B33694" s="88"/>
      <c r="C33694" s="88"/>
      <c r="D33694" s="88"/>
      <c r="E33694" s="88"/>
      <c r="F33694" s="88"/>
      <c r="G33694" s="88"/>
      <c r="H33694" s="88"/>
      <c r="I33694" s="88"/>
      <c r="J33694" s="88"/>
      <c r="K33694" s="88"/>
    </row>
    <row r="33695" spans="2:11" hidden="1" x14ac:dyDescent="0.2">
      <c r="B33695" s="88"/>
      <c r="C33695" s="88"/>
      <c r="D33695" s="88"/>
      <c r="E33695" s="88"/>
      <c r="F33695" s="88"/>
      <c r="G33695" s="88"/>
      <c r="H33695" s="88"/>
      <c r="I33695" s="88"/>
      <c r="J33695" s="88"/>
      <c r="K33695" s="88"/>
    </row>
    <row r="33696" spans="2:11" hidden="1" x14ac:dyDescent="0.2">
      <c r="B33696" s="88"/>
      <c r="C33696" s="88"/>
      <c r="D33696" s="88"/>
      <c r="E33696" s="88"/>
      <c r="F33696" s="88"/>
      <c r="G33696" s="88"/>
      <c r="H33696" s="88"/>
      <c r="I33696" s="88"/>
      <c r="J33696" s="88"/>
      <c r="K33696" s="88"/>
    </row>
    <row r="33697" spans="2:11" hidden="1" x14ac:dyDescent="0.2">
      <c r="B33697" s="88"/>
      <c r="C33697" s="88"/>
      <c r="D33697" s="88"/>
      <c r="E33697" s="88"/>
      <c r="F33697" s="88"/>
      <c r="G33697" s="88"/>
      <c r="H33697" s="88"/>
      <c r="I33697" s="88"/>
      <c r="J33697" s="88"/>
      <c r="K33697" s="88"/>
    </row>
    <row r="33698" spans="2:11" hidden="1" x14ac:dyDescent="0.2">
      <c r="B33698" s="88"/>
      <c r="C33698" s="88"/>
      <c r="D33698" s="88"/>
      <c r="E33698" s="88"/>
      <c r="F33698" s="88"/>
      <c r="G33698" s="88"/>
      <c r="H33698" s="88"/>
      <c r="I33698" s="88"/>
      <c r="J33698" s="88"/>
      <c r="K33698" s="88"/>
    </row>
    <row r="33699" spans="2:11" hidden="1" x14ac:dyDescent="0.2">
      <c r="B33699" s="88"/>
      <c r="C33699" s="88"/>
      <c r="D33699" s="88"/>
      <c r="E33699" s="88"/>
      <c r="F33699" s="88"/>
      <c r="G33699" s="88"/>
      <c r="H33699" s="88"/>
      <c r="I33699" s="88"/>
      <c r="J33699" s="88"/>
      <c r="K33699" s="88"/>
    </row>
    <row r="33700" spans="2:11" hidden="1" x14ac:dyDescent="0.2">
      <c r="B33700" s="88"/>
      <c r="C33700" s="88"/>
      <c r="D33700" s="88"/>
      <c r="E33700" s="88"/>
      <c r="F33700" s="88"/>
      <c r="G33700" s="88"/>
      <c r="H33700" s="88"/>
      <c r="I33700" s="88"/>
      <c r="J33700" s="88"/>
      <c r="K33700" s="88"/>
    </row>
    <row r="33701" spans="2:11" hidden="1" x14ac:dyDescent="0.2">
      <c r="B33701" s="88"/>
      <c r="C33701" s="88"/>
      <c r="D33701" s="88"/>
      <c r="E33701" s="88"/>
      <c r="F33701" s="88"/>
      <c r="G33701" s="88"/>
      <c r="H33701" s="88"/>
      <c r="I33701" s="88"/>
      <c r="J33701" s="88"/>
      <c r="K33701" s="88"/>
    </row>
    <row r="33702" spans="2:11" hidden="1" x14ac:dyDescent="0.2">
      <c r="B33702" s="88"/>
      <c r="C33702" s="88"/>
      <c r="D33702" s="88"/>
      <c r="E33702" s="88"/>
      <c r="F33702" s="88"/>
      <c r="G33702" s="88"/>
      <c r="H33702" s="88"/>
      <c r="I33702" s="88"/>
      <c r="J33702" s="88"/>
      <c r="K33702" s="88"/>
    </row>
    <row r="33703" spans="2:11" hidden="1" x14ac:dyDescent="0.2">
      <c r="B33703" s="88"/>
      <c r="C33703" s="88"/>
      <c r="D33703" s="88"/>
      <c r="E33703" s="88"/>
      <c r="F33703" s="88"/>
      <c r="G33703" s="88"/>
      <c r="H33703" s="88"/>
      <c r="I33703" s="88"/>
      <c r="J33703" s="88"/>
      <c r="K33703" s="88"/>
    </row>
    <row r="33704" spans="2:11" hidden="1" x14ac:dyDescent="0.2">
      <c r="B33704" s="88"/>
      <c r="C33704" s="88"/>
      <c r="D33704" s="88"/>
      <c r="E33704" s="88"/>
      <c r="F33704" s="88"/>
      <c r="G33704" s="88"/>
      <c r="H33704" s="88"/>
      <c r="I33704" s="88"/>
      <c r="J33704" s="88"/>
      <c r="K33704" s="88"/>
    </row>
    <row r="33705" spans="2:11" hidden="1" x14ac:dyDescent="0.2">
      <c r="B33705" s="88"/>
      <c r="C33705" s="88"/>
      <c r="D33705" s="88"/>
      <c r="E33705" s="88"/>
      <c r="F33705" s="88"/>
      <c r="G33705" s="88"/>
      <c r="H33705" s="88"/>
      <c r="I33705" s="88"/>
      <c r="J33705" s="88"/>
      <c r="K33705" s="88"/>
    </row>
    <row r="33706" spans="2:11" hidden="1" x14ac:dyDescent="0.2">
      <c r="B33706" s="88"/>
      <c r="C33706" s="88"/>
      <c r="D33706" s="88"/>
      <c r="E33706" s="88"/>
      <c r="F33706" s="88"/>
      <c r="G33706" s="88"/>
      <c r="H33706" s="88"/>
      <c r="I33706" s="88"/>
      <c r="J33706" s="88"/>
      <c r="K33706" s="88"/>
    </row>
    <row r="33707" spans="2:11" hidden="1" x14ac:dyDescent="0.2">
      <c r="B33707" s="88"/>
      <c r="C33707" s="88"/>
      <c r="D33707" s="88"/>
      <c r="E33707" s="88"/>
      <c r="F33707" s="88"/>
      <c r="G33707" s="88"/>
      <c r="H33707" s="88"/>
      <c r="I33707" s="88"/>
      <c r="J33707" s="88"/>
      <c r="K33707" s="88"/>
    </row>
    <row r="33708" spans="2:11" hidden="1" x14ac:dyDescent="0.2">
      <c r="B33708" s="88"/>
      <c r="C33708" s="88"/>
      <c r="D33708" s="88"/>
      <c r="E33708" s="88"/>
      <c r="F33708" s="88"/>
      <c r="G33708" s="88"/>
      <c r="H33708" s="88"/>
      <c r="I33708" s="88"/>
      <c r="J33708" s="88"/>
      <c r="K33708" s="88"/>
    </row>
    <row r="33709" spans="2:11" hidden="1" x14ac:dyDescent="0.2">
      <c r="B33709" s="88"/>
      <c r="C33709" s="88"/>
      <c r="D33709" s="88"/>
      <c r="E33709" s="88"/>
      <c r="F33709" s="88"/>
      <c r="G33709" s="88"/>
      <c r="H33709" s="88"/>
      <c r="I33709" s="88"/>
      <c r="J33709" s="88"/>
      <c r="K33709" s="88"/>
    </row>
    <row r="33710" spans="2:11" hidden="1" x14ac:dyDescent="0.2">
      <c r="B33710" s="88"/>
      <c r="C33710" s="88"/>
      <c r="D33710" s="88"/>
      <c r="E33710" s="88"/>
      <c r="F33710" s="88"/>
      <c r="G33710" s="88"/>
      <c r="H33710" s="88"/>
      <c r="I33710" s="88"/>
      <c r="J33710" s="88"/>
      <c r="K33710" s="88"/>
    </row>
    <row r="33711" spans="2:11" hidden="1" x14ac:dyDescent="0.2">
      <c r="B33711" s="88"/>
      <c r="C33711" s="88"/>
      <c r="D33711" s="88"/>
      <c r="E33711" s="88"/>
      <c r="F33711" s="88"/>
      <c r="G33711" s="88"/>
      <c r="H33711" s="88"/>
      <c r="I33711" s="88"/>
      <c r="J33711" s="88"/>
      <c r="K33711" s="88"/>
    </row>
    <row r="33712" spans="2:11" hidden="1" x14ac:dyDescent="0.2">
      <c r="B33712" s="88"/>
      <c r="C33712" s="88"/>
      <c r="D33712" s="88"/>
      <c r="E33712" s="88"/>
      <c r="F33712" s="88"/>
      <c r="G33712" s="88"/>
      <c r="H33712" s="88"/>
      <c r="I33712" s="88"/>
      <c r="J33712" s="88"/>
      <c r="K33712" s="88"/>
    </row>
    <row r="33713" spans="2:11" hidden="1" x14ac:dyDescent="0.2">
      <c r="B33713" s="88"/>
      <c r="C33713" s="88"/>
      <c r="D33713" s="88"/>
      <c r="E33713" s="88"/>
      <c r="F33713" s="88"/>
      <c r="G33713" s="88"/>
      <c r="H33713" s="88"/>
      <c r="I33713" s="88"/>
      <c r="J33713" s="88"/>
      <c r="K33713" s="88"/>
    </row>
    <row r="33714" spans="2:11" hidden="1" x14ac:dyDescent="0.2">
      <c r="B33714" s="88"/>
      <c r="C33714" s="88"/>
      <c r="D33714" s="88"/>
      <c r="E33714" s="88"/>
      <c r="F33714" s="88"/>
      <c r="G33714" s="88"/>
      <c r="H33714" s="88"/>
      <c r="I33714" s="88"/>
      <c r="J33714" s="88"/>
      <c r="K33714" s="88"/>
    </row>
    <row r="33715" spans="2:11" hidden="1" x14ac:dyDescent="0.2">
      <c r="B33715" s="88"/>
      <c r="C33715" s="88"/>
      <c r="D33715" s="88"/>
      <c r="E33715" s="88"/>
      <c r="F33715" s="88"/>
      <c r="G33715" s="88"/>
      <c r="H33715" s="88"/>
      <c r="I33715" s="88"/>
      <c r="J33715" s="88"/>
      <c r="K33715" s="88"/>
    </row>
    <row r="33716" spans="2:11" hidden="1" x14ac:dyDescent="0.2">
      <c r="B33716" s="88"/>
      <c r="C33716" s="88"/>
      <c r="D33716" s="88"/>
      <c r="E33716" s="88"/>
      <c r="F33716" s="88"/>
      <c r="G33716" s="88"/>
      <c r="H33716" s="88"/>
      <c r="I33716" s="88"/>
      <c r="J33716" s="88"/>
      <c r="K33716" s="88"/>
    </row>
    <row r="33717" spans="2:11" hidden="1" x14ac:dyDescent="0.2">
      <c r="B33717" s="88"/>
      <c r="C33717" s="88"/>
      <c r="D33717" s="88"/>
      <c r="E33717" s="88"/>
      <c r="F33717" s="88"/>
      <c r="G33717" s="88"/>
      <c r="H33717" s="88"/>
      <c r="I33717" s="88"/>
      <c r="J33717" s="88"/>
      <c r="K33717" s="88"/>
    </row>
    <row r="33718" spans="2:11" hidden="1" x14ac:dyDescent="0.2">
      <c r="B33718" s="88"/>
      <c r="C33718" s="88"/>
      <c r="D33718" s="88"/>
      <c r="E33718" s="88"/>
      <c r="F33718" s="88"/>
      <c r="G33718" s="88"/>
      <c r="H33718" s="88"/>
      <c r="I33718" s="88"/>
      <c r="J33718" s="88"/>
      <c r="K33718" s="88"/>
    </row>
    <row r="33719" spans="2:11" hidden="1" x14ac:dyDescent="0.2">
      <c r="B33719" s="88"/>
      <c r="C33719" s="88"/>
      <c r="D33719" s="88"/>
      <c r="E33719" s="88"/>
      <c r="F33719" s="88"/>
      <c r="G33719" s="88"/>
      <c r="H33719" s="88"/>
      <c r="I33719" s="88"/>
      <c r="J33719" s="88"/>
      <c r="K33719" s="88"/>
    </row>
    <row r="33720" spans="2:11" hidden="1" x14ac:dyDescent="0.2">
      <c r="B33720" s="88"/>
      <c r="C33720" s="88"/>
      <c r="D33720" s="88"/>
      <c r="E33720" s="88"/>
      <c r="F33720" s="88"/>
      <c r="G33720" s="88"/>
      <c r="H33720" s="88"/>
      <c r="I33720" s="88"/>
      <c r="J33720" s="88"/>
      <c r="K33720" s="88"/>
    </row>
    <row r="33721" spans="2:11" hidden="1" x14ac:dyDescent="0.2">
      <c r="B33721" s="88"/>
      <c r="C33721" s="88"/>
      <c r="D33721" s="88"/>
      <c r="E33721" s="88"/>
      <c r="F33721" s="88"/>
      <c r="G33721" s="88"/>
      <c r="H33721" s="88"/>
      <c r="I33721" s="88"/>
      <c r="J33721" s="88"/>
      <c r="K33721" s="88"/>
    </row>
    <row r="33722" spans="2:11" hidden="1" x14ac:dyDescent="0.2">
      <c r="B33722" s="88"/>
      <c r="C33722" s="88"/>
      <c r="D33722" s="88"/>
      <c r="E33722" s="88"/>
      <c r="F33722" s="88"/>
      <c r="G33722" s="88"/>
      <c r="H33722" s="88"/>
      <c r="I33722" s="88"/>
      <c r="J33722" s="88"/>
      <c r="K33722" s="88"/>
    </row>
    <row r="33723" spans="2:11" hidden="1" x14ac:dyDescent="0.2">
      <c r="B33723" s="88"/>
      <c r="C33723" s="88"/>
      <c r="D33723" s="88"/>
      <c r="E33723" s="88"/>
      <c r="F33723" s="88"/>
      <c r="G33723" s="88"/>
      <c r="H33723" s="88"/>
      <c r="I33723" s="88"/>
      <c r="J33723" s="88"/>
      <c r="K33723" s="88"/>
    </row>
    <row r="33724" spans="2:11" hidden="1" x14ac:dyDescent="0.2">
      <c r="B33724" s="88"/>
      <c r="C33724" s="88"/>
      <c r="D33724" s="88"/>
      <c r="E33724" s="88"/>
      <c r="F33724" s="88"/>
      <c r="G33724" s="88"/>
      <c r="H33724" s="88"/>
      <c r="I33724" s="88"/>
      <c r="J33724" s="88"/>
      <c r="K33724" s="88"/>
    </row>
    <row r="33725" spans="2:11" hidden="1" x14ac:dyDescent="0.2">
      <c r="B33725" s="88"/>
      <c r="C33725" s="88"/>
      <c r="D33725" s="88"/>
      <c r="E33725" s="88"/>
      <c r="F33725" s="88"/>
      <c r="G33725" s="88"/>
      <c r="H33725" s="88"/>
      <c r="I33725" s="88"/>
      <c r="J33725" s="88"/>
      <c r="K33725" s="88"/>
    </row>
    <row r="33726" spans="2:11" hidden="1" x14ac:dyDescent="0.2">
      <c r="B33726" s="88"/>
      <c r="C33726" s="88"/>
      <c r="D33726" s="88"/>
      <c r="E33726" s="88"/>
      <c r="F33726" s="88"/>
      <c r="G33726" s="88"/>
      <c r="H33726" s="88"/>
      <c r="I33726" s="88"/>
      <c r="J33726" s="88"/>
      <c r="K33726" s="88"/>
    </row>
    <row r="33727" spans="2:11" hidden="1" x14ac:dyDescent="0.2">
      <c r="B33727" s="88"/>
      <c r="C33727" s="88"/>
      <c r="D33727" s="88"/>
      <c r="E33727" s="88"/>
      <c r="F33727" s="88"/>
      <c r="G33727" s="88"/>
      <c r="H33727" s="88"/>
      <c r="I33727" s="88"/>
      <c r="J33727" s="88"/>
      <c r="K33727" s="88"/>
    </row>
    <row r="33728" spans="2:11" hidden="1" x14ac:dyDescent="0.2">
      <c r="B33728" s="88"/>
      <c r="C33728" s="88"/>
      <c r="D33728" s="88"/>
      <c r="E33728" s="88"/>
      <c r="F33728" s="88"/>
      <c r="G33728" s="88"/>
      <c r="H33728" s="88"/>
      <c r="I33728" s="88"/>
      <c r="J33728" s="88"/>
      <c r="K33728" s="88"/>
    </row>
    <row r="33729" spans="2:11" hidden="1" x14ac:dyDescent="0.2">
      <c r="B33729" s="88"/>
      <c r="C33729" s="88"/>
      <c r="D33729" s="88"/>
      <c r="E33729" s="88"/>
      <c r="F33729" s="88"/>
      <c r="G33729" s="88"/>
      <c r="H33729" s="88"/>
      <c r="I33729" s="88"/>
      <c r="J33729" s="88"/>
      <c r="K33729" s="88"/>
    </row>
    <row r="33730" spans="2:11" hidden="1" x14ac:dyDescent="0.2">
      <c r="B33730" s="88"/>
      <c r="C33730" s="88"/>
      <c r="D33730" s="88"/>
      <c r="E33730" s="88"/>
      <c r="F33730" s="88"/>
      <c r="G33730" s="88"/>
      <c r="H33730" s="88"/>
      <c r="I33730" s="88"/>
      <c r="J33730" s="88"/>
      <c r="K33730" s="88"/>
    </row>
    <row r="33731" spans="2:11" hidden="1" x14ac:dyDescent="0.2">
      <c r="B33731" s="88"/>
      <c r="C33731" s="88"/>
      <c r="D33731" s="88"/>
      <c r="E33731" s="88"/>
      <c r="F33731" s="88"/>
      <c r="G33731" s="88"/>
      <c r="H33731" s="88"/>
      <c r="I33731" s="88"/>
      <c r="J33731" s="88"/>
      <c r="K33731" s="88"/>
    </row>
    <row r="33732" spans="2:11" hidden="1" x14ac:dyDescent="0.2">
      <c r="B33732" s="88"/>
      <c r="C33732" s="88"/>
      <c r="D33732" s="88"/>
      <c r="E33732" s="88"/>
      <c r="F33732" s="88"/>
      <c r="G33732" s="88"/>
      <c r="H33732" s="88"/>
      <c r="I33732" s="88"/>
      <c r="J33732" s="88"/>
      <c r="K33732" s="88"/>
    </row>
    <row r="33733" spans="2:11" hidden="1" x14ac:dyDescent="0.2">
      <c r="B33733" s="88"/>
      <c r="C33733" s="88"/>
      <c r="D33733" s="88"/>
      <c r="E33733" s="88"/>
      <c r="F33733" s="88"/>
      <c r="G33733" s="88"/>
      <c r="H33733" s="88"/>
      <c r="I33733" s="88"/>
      <c r="J33733" s="88"/>
      <c r="K33733" s="88"/>
    </row>
    <row r="33734" spans="2:11" hidden="1" x14ac:dyDescent="0.2">
      <c r="B33734" s="88"/>
      <c r="C33734" s="88"/>
      <c r="D33734" s="88"/>
      <c r="E33734" s="88"/>
      <c r="F33734" s="88"/>
      <c r="G33734" s="88"/>
      <c r="H33734" s="88"/>
      <c r="I33734" s="88"/>
      <c r="J33734" s="88"/>
      <c r="K33734" s="88"/>
    </row>
    <row r="33735" spans="2:11" hidden="1" x14ac:dyDescent="0.2">
      <c r="B33735" s="88"/>
      <c r="C33735" s="88"/>
      <c r="D33735" s="88"/>
      <c r="E33735" s="88"/>
      <c r="F33735" s="88"/>
      <c r="G33735" s="88"/>
      <c r="H33735" s="88"/>
      <c r="I33735" s="88"/>
      <c r="J33735" s="88"/>
      <c r="K33735" s="88"/>
    </row>
    <row r="33736" spans="2:11" hidden="1" x14ac:dyDescent="0.2">
      <c r="B33736" s="88"/>
      <c r="C33736" s="88"/>
      <c r="D33736" s="88"/>
      <c r="E33736" s="88"/>
      <c r="F33736" s="88"/>
      <c r="G33736" s="88"/>
      <c r="H33736" s="88"/>
      <c r="I33736" s="88"/>
      <c r="J33736" s="88"/>
      <c r="K33736" s="88"/>
    </row>
    <row r="33737" spans="2:11" hidden="1" x14ac:dyDescent="0.2">
      <c r="B33737" s="88"/>
      <c r="C33737" s="88"/>
      <c r="D33737" s="88"/>
      <c r="E33737" s="88"/>
      <c r="F33737" s="88"/>
      <c r="G33737" s="88"/>
      <c r="H33737" s="88"/>
      <c r="I33737" s="88"/>
      <c r="J33737" s="88"/>
      <c r="K33737" s="88"/>
    </row>
    <row r="33738" spans="2:11" hidden="1" x14ac:dyDescent="0.2">
      <c r="B33738" s="88"/>
      <c r="C33738" s="88"/>
      <c r="D33738" s="88"/>
      <c r="E33738" s="88"/>
      <c r="F33738" s="88"/>
      <c r="G33738" s="88"/>
      <c r="H33738" s="88"/>
      <c r="I33738" s="88"/>
      <c r="J33738" s="88"/>
      <c r="K33738" s="88"/>
    </row>
    <row r="33739" spans="2:11" hidden="1" x14ac:dyDescent="0.2">
      <c r="B33739" s="88"/>
      <c r="C33739" s="88"/>
      <c r="D33739" s="88"/>
      <c r="E33739" s="88"/>
      <c r="F33739" s="88"/>
      <c r="G33739" s="88"/>
      <c r="H33739" s="88"/>
      <c r="I33739" s="88"/>
      <c r="J33739" s="88"/>
      <c r="K33739" s="88"/>
    </row>
    <row r="33740" spans="2:11" hidden="1" x14ac:dyDescent="0.2">
      <c r="B33740" s="88"/>
      <c r="C33740" s="88"/>
      <c r="D33740" s="88"/>
      <c r="E33740" s="88"/>
      <c r="F33740" s="88"/>
      <c r="G33740" s="88"/>
      <c r="H33740" s="88"/>
      <c r="I33740" s="88"/>
      <c r="J33740" s="88"/>
      <c r="K33740" s="88"/>
    </row>
    <row r="33741" spans="2:11" hidden="1" x14ac:dyDescent="0.2">
      <c r="B33741" s="88"/>
      <c r="C33741" s="88"/>
      <c r="D33741" s="88"/>
      <c r="E33741" s="88"/>
      <c r="F33741" s="88"/>
      <c r="G33741" s="88"/>
      <c r="H33741" s="88"/>
      <c r="I33741" s="88"/>
      <c r="J33741" s="88"/>
      <c r="K33741" s="88"/>
    </row>
    <row r="33742" spans="2:11" hidden="1" x14ac:dyDescent="0.2">
      <c r="B33742" s="88"/>
      <c r="C33742" s="88"/>
      <c r="D33742" s="88"/>
      <c r="E33742" s="88"/>
      <c r="F33742" s="88"/>
      <c r="G33742" s="88"/>
      <c r="H33742" s="88"/>
      <c r="I33742" s="88"/>
      <c r="J33742" s="88"/>
      <c r="K33742" s="88"/>
    </row>
    <row r="33743" spans="2:11" hidden="1" x14ac:dyDescent="0.2">
      <c r="B33743" s="88"/>
      <c r="C33743" s="88"/>
      <c r="D33743" s="88"/>
      <c r="E33743" s="88"/>
      <c r="F33743" s="88"/>
      <c r="G33743" s="88"/>
      <c r="H33743" s="88"/>
      <c r="I33743" s="88"/>
      <c r="J33743" s="88"/>
      <c r="K33743" s="88"/>
    </row>
    <row r="33744" spans="2:11" hidden="1" x14ac:dyDescent="0.2">
      <c r="B33744" s="88"/>
      <c r="C33744" s="88"/>
      <c r="D33744" s="88"/>
      <c r="E33744" s="88"/>
      <c r="F33744" s="88"/>
      <c r="G33744" s="88"/>
      <c r="H33744" s="88"/>
      <c r="I33744" s="88"/>
      <c r="J33744" s="88"/>
      <c r="K33744" s="88"/>
    </row>
    <row r="33745" spans="2:11" hidden="1" x14ac:dyDescent="0.2">
      <c r="B33745" s="88"/>
      <c r="C33745" s="88"/>
      <c r="D33745" s="88"/>
      <c r="E33745" s="88"/>
      <c r="F33745" s="88"/>
      <c r="G33745" s="88"/>
      <c r="H33745" s="88"/>
      <c r="I33745" s="88"/>
      <c r="J33745" s="88"/>
      <c r="K33745" s="88"/>
    </row>
    <row r="33746" spans="2:11" hidden="1" x14ac:dyDescent="0.2">
      <c r="B33746" s="88"/>
      <c r="C33746" s="88"/>
      <c r="D33746" s="88"/>
      <c r="E33746" s="88"/>
      <c r="F33746" s="88"/>
      <c r="G33746" s="88"/>
      <c r="H33746" s="88"/>
      <c r="I33746" s="88"/>
      <c r="J33746" s="88"/>
      <c r="K33746" s="88"/>
    </row>
    <row r="33747" spans="2:11" hidden="1" x14ac:dyDescent="0.2">
      <c r="B33747" s="88"/>
      <c r="C33747" s="88"/>
      <c r="D33747" s="88"/>
      <c r="E33747" s="88"/>
      <c r="F33747" s="88"/>
      <c r="G33747" s="88"/>
      <c r="H33747" s="88"/>
      <c r="I33747" s="88"/>
      <c r="J33747" s="88"/>
      <c r="K33747" s="88"/>
    </row>
    <row r="33748" spans="2:11" hidden="1" x14ac:dyDescent="0.2">
      <c r="B33748" s="88"/>
      <c r="C33748" s="88"/>
      <c r="D33748" s="88"/>
      <c r="E33748" s="88"/>
      <c r="F33748" s="88"/>
      <c r="G33748" s="88"/>
      <c r="H33748" s="88"/>
      <c r="I33748" s="88"/>
      <c r="J33748" s="88"/>
      <c r="K33748" s="88"/>
    </row>
    <row r="33749" spans="2:11" hidden="1" x14ac:dyDescent="0.2">
      <c r="B33749" s="88"/>
      <c r="C33749" s="88"/>
      <c r="D33749" s="88"/>
      <c r="E33749" s="88"/>
      <c r="F33749" s="88"/>
      <c r="G33749" s="88"/>
      <c r="H33749" s="88"/>
      <c r="I33749" s="88"/>
      <c r="J33749" s="88"/>
      <c r="K33749" s="88"/>
    </row>
    <row r="33750" spans="2:11" hidden="1" x14ac:dyDescent="0.2">
      <c r="B33750" s="88"/>
      <c r="C33750" s="88"/>
      <c r="D33750" s="88"/>
      <c r="E33750" s="88"/>
      <c r="F33750" s="88"/>
      <c r="G33750" s="88"/>
      <c r="H33750" s="88"/>
      <c r="I33750" s="88"/>
      <c r="J33750" s="88"/>
      <c r="K33750" s="88"/>
    </row>
    <row r="33751" spans="2:11" hidden="1" x14ac:dyDescent="0.2">
      <c r="B33751" s="88"/>
      <c r="C33751" s="88"/>
      <c r="D33751" s="88"/>
      <c r="E33751" s="88"/>
      <c r="F33751" s="88"/>
      <c r="G33751" s="88"/>
      <c r="H33751" s="88"/>
      <c r="I33751" s="88"/>
      <c r="J33751" s="88"/>
      <c r="K33751" s="88"/>
    </row>
    <row r="33752" spans="2:11" hidden="1" x14ac:dyDescent="0.2">
      <c r="B33752" s="88"/>
      <c r="C33752" s="88"/>
      <c r="D33752" s="88"/>
      <c r="E33752" s="88"/>
      <c r="F33752" s="88"/>
      <c r="G33752" s="88"/>
      <c r="H33752" s="88"/>
      <c r="I33752" s="88"/>
      <c r="J33752" s="88"/>
      <c r="K33752" s="88"/>
    </row>
    <row r="33753" spans="2:11" hidden="1" x14ac:dyDescent="0.2">
      <c r="B33753" s="88"/>
      <c r="C33753" s="88"/>
      <c r="D33753" s="88"/>
      <c r="E33753" s="88"/>
      <c r="F33753" s="88"/>
      <c r="G33753" s="88"/>
      <c r="H33753" s="88"/>
      <c r="I33753" s="88"/>
      <c r="J33753" s="88"/>
      <c r="K33753" s="88"/>
    </row>
    <row r="33754" spans="2:11" hidden="1" x14ac:dyDescent="0.2">
      <c r="B33754" s="88"/>
      <c r="C33754" s="88"/>
      <c r="D33754" s="88"/>
      <c r="E33754" s="88"/>
      <c r="F33754" s="88"/>
      <c r="G33754" s="88"/>
      <c r="H33754" s="88"/>
      <c r="I33754" s="88"/>
      <c r="J33754" s="88"/>
      <c r="K33754" s="88"/>
    </row>
    <row r="33755" spans="2:11" hidden="1" x14ac:dyDescent="0.2">
      <c r="B33755" s="88"/>
      <c r="C33755" s="88"/>
      <c r="D33755" s="88"/>
      <c r="E33755" s="88"/>
      <c r="F33755" s="88"/>
      <c r="G33755" s="88"/>
      <c r="H33755" s="88"/>
      <c r="I33755" s="88"/>
      <c r="J33755" s="88"/>
      <c r="K33755" s="88"/>
    </row>
    <row r="33756" spans="2:11" hidden="1" x14ac:dyDescent="0.2">
      <c r="B33756" s="88"/>
      <c r="C33756" s="88"/>
      <c r="D33756" s="88"/>
      <c r="E33756" s="88"/>
      <c r="F33756" s="88"/>
      <c r="G33756" s="88"/>
      <c r="H33756" s="88"/>
      <c r="I33756" s="88"/>
      <c r="J33756" s="88"/>
      <c r="K33756" s="88"/>
    </row>
    <row r="33757" spans="2:11" hidden="1" x14ac:dyDescent="0.2">
      <c r="B33757" s="88"/>
      <c r="C33757" s="88"/>
      <c r="D33757" s="88"/>
      <c r="E33757" s="88"/>
      <c r="F33757" s="88"/>
      <c r="G33757" s="88"/>
      <c r="H33757" s="88"/>
      <c r="I33757" s="88"/>
      <c r="J33757" s="88"/>
      <c r="K33757" s="88"/>
    </row>
    <row r="33758" spans="2:11" hidden="1" x14ac:dyDescent="0.2">
      <c r="B33758" s="88"/>
      <c r="C33758" s="88"/>
      <c r="D33758" s="88"/>
      <c r="E33758" s="88"/>
      <c r="F33758" s="88"/>
      <c r="G33758" s="88"/>
      <c r="H33758" s="88"/>
      <c r="I33758" s="88"/>
      <c r="J33758" s="88"/>
      <c r="K33758" s="88"/>
    </row>
    <row r="33759" spans="2:11" hidden="1" x14ac:dyDescent="0.2">
      <c r="B33759" s="88"/>
      <c r="C33759" s="88"/>
      <c r="D33759" s="88"/>
      <c r="E33759" s="88"/>
      <c r="F33759" s="88"/>
      <c r="G33759" s="88"/>
      <c r="H33759" s="88"/>
      <c r="I33759" s="88"/>
      <c r="J33759" s="88"/>
      <c r="K33759" s="88"/>
    </row>
    <row r="33760" spans="2:11" hidden="1" x14ac:dyDescent="0.2">
      <c r="B33760" s="88"/>
      <c r="C33760" s="88"/>
      <c r="D33760" s="88"/>
      <c r="E33760" s="88"/>
      <c r="F33760" s="88"/>
      <c r="G33760" s="88"/>
      <c r="H33760" s="88"/>
      <c r="I33760" s="88"/>
      <c r="J33760" s="88"/>
      <c r="K33760" s="88"/>
    </row>
    <row r="33761" spans="2:11" hidden="1" x14ac:dyDescent="0.2">
      <c r="B33761" s="88"/>
      <c r="C33761" s="88"/>
      <c r="D33761" s="88"/>
      <c r="E33761" s="88"/>
      <c r="F33761" s="88"/>
      <c r="G33761" s="88"/>
      <c r="H33761" s="88"/>
      <c r="I33761" s="88"/>
      <c r="J33761" s="88"/>
      <c r="K33761" s="88"/>
    </row>
    <row r="33762" spans="2:11" hidden="1" x14ac:dyDescent="0.2">
      <c r="B33762" s="88"/>
      <c r="C33762" s="88"/>
      <c r="D33762" s="88"/>
      <c r="E33762" s="88"/>
      <c r="F33762" s="88"/>
      <c r="G33762" s="88"/>
      <c r="H33762" s="88"/>
      <c r="I33762" s="88"/>
      <c r="J33762" s="88"/>
      <c r="K33762" s="88"/>
    </row>
    <row r="33763" spans="2:11" hidden="1" x14ac:dyDescent="0.2">
      <c r="B33763" s="88"/>
      <c r="C33763" s="88"/>
      <c r="D33763" s="88"/>
      <c r="E33763" s="88"/>
      <c r="F33763" s="88"/>
      <c r="G33763" s="88"/>
      <c r="H33763" s="88"/>
      <c r="I33763" s="88"/>
      <c r="J33763" s="88"/>
      <c r="K33763" s="88"/>
    </row>
    <row r="33764" spans="2:11" hidden="1" x14ac:dyDescent="0.2">
      <c r="B33764" s="88"/>
      <c r="C33764" s="88"/>
      <c r="D33764" s="88"/>
      <c r="E33764" s="88"/>
      <c r="F33764" s="88"/>
      <c r="G33764" s="88"/>
      <c r="H33764" s="88"/>
      <c r="I33764" s="88"/>
      <c r="J33764" s="88"/>
      <c r="K33764" s="88"/>
    </row>
    <row r="33765" spans="2:11" hidden="1" x14ac:dyDescent="0.2">
      <c r="B33765" s="88"/>
      <c r="C33765" s="88"/>
      <c r="D33765" s="88"/>
      <c r="E33765" s="88"/>
      <c r="F33765" s="88"/>
      <c r="G33765" s="88"/>
      <c r="H33765" s="88"/>
      <c r="I33765" s="88"/>
      <c r="J33765" s="88"/>
      <c r="K33765" s="88"/>
    </row>
    <row r="33766" spans="2:11" hidden="1" x14ac:dyDescent="0.2">
      <c r="B33766" s="88"/>
      <c r="C33766" s="88"/>
      <c r="D33766" s="88"/>
      <c r="E33766" s="88"/>
      <c r="F33766" s="88"/>
      <c r="G33766" s="88"/>
      <c r="H33766" s="88"/>
      <c r="I33766" s="88"/>
      <c r="J33766" s="88"/>
      <c r="K33766" s="88"/>
    </row>
    <row r="33767" spans="2:11" hidden="1" x14ac:dyDescent="0.2">
      <c r="B33767" s="88"/>
      <c r="C33767" s="88"/>
      <c r="D33767" s="88"/>
      <c r="E33767" s="88"/>
      <c r="F33767" s="88"/>
      <c r="G33767" s="88"/>
      <c r="H33767" s="88"/>
      <c r="I33767" s="88"/>
      <c r="J33767" s="88"/>
      <c r="K33767" s="88"/>
    </row>
    <row r="33768" spans="2:11" hidden="1" x14ac:dyDescent="0.2">
      <c r="B33768" s="88"/>
      <c r="C33768" s="88"/>
      <c r="D33768" s="88"/>
      <c r="E33768" s="88"/>
      <c r="F33768" s="88"/>
      <c r="G33768" s="88"/>
      <c r="H33768" s="88"/>
      <c r="I33768" s="88"/>
      <c r="J33768" s="88"/>
      <c r="K33768" s="88"/>
    </row>
    <row r="33769" spans="2:11" hidden="1" x14ac:dyDescent="0.2">
      <c r="B33769" s="88"/>
      <c r="C33769" s="88"/>
      <c r="D33769" s="88"/>
      <c r="E33769" s="88"/>
      <c r="F33769" s="88"/>
      <c r="G33769" s="88"/>
      <c r="H33769" s="88"/>
      <c r="I33769" s="88"/>
      <c r="J33769" s="88"/>
      <c r="K33769" s="88"/>
    </row>
    <row r="33770" spans="2:11" hidden="1" x14ac:dyDescent="0.2">
      <c r="B33770" s="88"/>
      <c r="C33770" s="88"/>
      <c r="D33770" s="88"/>
      <c r="E33770" s="88"/>
      <c r="F33770" s="88"/>
      <c r="G33770" s="88"/>
      <c r="H33770" s="88"/>
      <c r="I33770" s="88"/>
      <c r="J33770" s="88"/>
      <c r="K33770" s="88"/>
    </row>
    <row r="33771" spans="2:11" hidden="1" x14ac:dyDescent="0.2">
      <c r="B33771" s="88"/>
      <c r="C33771" s="88"/>
      <c r="D33771" s="88"/>
      <c r="E33771" s="88"/>
      <c r="F33771" s="88"/>
      <c r="G33771" s="88"/>
      <c r="H33771" s="88"/>
      <c r="I33771" s="88"/>
      <c r="J33771" s="88"/>
      <c r="K33771" s="88"/>
    </row>
    <row r="33772" spans="2:11" hidden="1" x14ac:dyDescent="0.2">
      <c r="B33772" s="88"/>
      <c r="C33772" s="88"/>
      <c r="D33772" s="88"/>
      <c r="E33772" s="88"/>
      <c r="F33772" s="88"/>
      <c r="G33772" s="88"/>
      <c r="H33772" s="88"/>
      <c r="I33772" s="88"/>
      <c r="J33772" s="88"/>
      <c r="K33772" s="88"/>
    </row>
    <row r="33773" spans="2:11" hidden="1" x14ac:dyDescent="0.2">
      <c r="B33773" s="88"/>
      <c r="C33773" s="88"/>
      <c r="D33773" s="88"/>
      <c r="E33773" s="88"/>
      <c r="F33773" s="88"/>
      <c r="G33773" s="88"/>
      <c r="H33773" s="88"/>
      <c r="I33773" s="88"/>
      <c r="J33773" s="88"/>
      <c r="K33773" s="88"/>
    </row>
    <row r="33774" spans="2:11" hidden="1" x14ac:dyDescent="0.2">
      <c r="B33774" s="88"/>
      <c r="C33774" s="88"/>
      <c r="D33774" s="88"/>
      <c r="E33774" s="88"/>
      <c r="F33774" s="88"/>
      <c r="G33774" s="88"/>
      <c r="H33774" s="88"/>
      <c r="I33774" s="88"/>
      <c r="J33774" s="88"/>
      <c r="K33774" s="88"/>
    </row>
    <row r="33775" spans="2:11" hidden="1" x14ac:dyDescent="0.2">
      <c r="B33775" s="88"/>
      <c r="C33775" s="88"/>
      <c r="D33775" s="88"/>
      <c r="E33775" s="88"/>
      <c r="F33775" s="88"/>
      <c r="G33775" s="88"/>
      <c r="H33775" s="88"/>
      <c r="I33775" s="88"/>
      <c r="J33775" s="88"/>
      <c r="K33775" s="88"/>
    </row>
    <row r="33776" spans="2:11" hidden="1" x14ac:dyDescent="0.2">
      <c r="B33776" s="88"/>
      <c r="C33776" s="88"/>
      <c r="D33776" s="88"/>
      <c r="E33776" s="88"/>
      <c r="F33776" s="88"/>
      <c r="G33776" s="88"/>
      <c r="H33776" s="88"/>
      <c r="I33776" s="88"/>
      <c r="J33776" s="88"/>
      <c r="K33776" s="88"/>
    </row>
    <row r="33777" spans="2:11" hidden="1" x14ac:dyDescent="0.2">
      <c r="B33777" s="88"/>
      <c r="C33777" s="88"/>
      <c r="D33777" s="88"/>
      <c r="E33777" s="88"/>
      <c r="F33777" s="88"/>
      <c r="G33777" s="88"/>
      <c r="H33777" s="88"/>
      <c r="I33777" s="88"/>
      <c r="J33777" s="88"/>
      <c r="K33777" s="88"/>
    </row>
    <row r="33778" spans="2:11" hidden="1" x14ac:dyDescent="0.2">
      <c r="B33778" s="88"/>
      <c r="C33778" s="88"/>
      <c r="D33778" s="88"/>
      <c r="E33778" s="88"/>
      <c r="F33778" s="88"/>
      <c r="G33778" s="88"/>
      <c r="H33778" s="88"/>
      <c r="I33778" s="88"/>
      <c r="J33778" s="88"/>
      <c r="K33778" s="88"/>
    </row>
    <row r="33779" spans="2:11" hidden="1" x14ac:dyDescent="0.2">
      <c r="B33779" s="88"/>
      <c r="C33779" s="88"/>
      <c r="D33779" s="88"/>
      <c r="E33779" s="88"/>
      <c r="F33779" s="88"/>
      <c r="G33779" s="88"/>
      <c r="H33779" s="88"/>
      <c r="I33779" s="88"/>
      <c r="J33779" s="88"/>
      <c r="K33779" s="88"/>
    </row>
    <row r="33780" spans="2:11" hidden="1" x14ac:dyDescent="0.2">
      <c r="B33780" s="88"/>
      <c r="C33780" s="88"/>
      <c r="D33780" s="88"/>
      <c r="E33780" s="88"/>
      <c r="F33780" s="88"/>
      <c r="G33780" s="88"/>
      <c r="H33780" s="88"/>
      <c r="I33780" s="88"/>
      <c r="J33780" s="88"/>
      <c r="K33780" s="88"/>
    </row>
    <row r="33781" spans="2:11" hidden="1" x14ac:dyDescent="0.2">
      <c r="B33781" s="88"/>
      <c r="C33781" s="88"/>
      <c r="D33781" s="88"/>
      <c r="E33781" s="88"/>
      <c r="F33781" s="88"/>
      <c r="G33781" s="88"/>
      <c r="H33781" s="88"/>
      <c r="I33781" s="88"/>
      <c r="J33781" s="88"/>
      <c r="K33781" s="88"/>
    </row>
    <row r="33782" spans="2:11" hidden="1" x14ac:dyDescent="0.2">
      <c r="B33782" s="88"/>
      <c r="C33782" s="88"/>
      <c r="D33782" s="88"/>
      <c r="E33782" s="88"/>
      <c r="F33782" s="88"/>
      <c r="G33782" s="88"/>
      <c r="H33782" s="88"/>
      <c r="I33782" s="88"/>
      <c r="J33782" s="88"/>
      <c r="K33782" s="88"/>
    </row>
    <row r="33783" spans="2:11" hidden="1" x14ac:dyDescent="0.2">
      <c r="B33783" s="88"/>
      <c r="C33783" s="88"/>
      <c r="D33783" s="88"/>
      <c r="E33783" s="88"/>
      <c r="F33783" s="88"/>
      <c r="G33783" s="88"/>
      <c r="H33783" s="88"/>
      <c r="I33783" s="88"/>
      <c r="J33783" s="88"/>
      <c r="K33783" s="88"/>
    </row>
    <row r="33784" spans="2:11" hidden="1" x14ac:dyDescent="0.2">
      <c r="B33784" s="88"/>
      <c r="C33784" s="88"/>
      <c r="D33784" s="88"/>
      <c r="E33784" s="88"/>
      <c r="F33784" s="88"/>
      <c r="G33784" s="88"/>
      <c r="H33784" s="88"/>
      <c r="I33784" s="88"/>
      <c r="J33784" s="88"/>
      <c r="K33784" s="88"/>
    </row>
    <row r="33785" spans="2:11" hidden="1" x14ac:dyDescent="0.2">
      <c r="B33785" s="88"/>
      <c r="C33785" s="88"/>
      <c r="D33785" s="88"/>
      <c r="E33785" s="88"/>
      <c r="F33785" s="88"/>
      <c r="G33785" s="88"/>
      <c r="H33785" s="88"/>
      <c r="I33785" s="88"/>
      <c r="J33785" s="88"/>
      <c r="K33785" s="88"/>
    </row>
    <row r="33786" spans="2:11" hidden="1" x14ac:dyDescent="0.2">
      <c r="B33786" s="88"/>
      <c r="C33786" s="88"/>
      <c r="D33786" s="88"/>
      <c r="E33786" s="88"/>
      <c r="F33786" s="88"/>
      <c r="G33786" s="88"/>
      <c r="H33786" s="88"/>
      <c r="I33786" s="88"/>
      <c r="J33786" s="88"/>
      <c r="K33786" s="88"/>
    </row>
    <row r="33787" spans="2:11" hidden="1" x14ac:dyDescent="0.2">
      <c r="B33787" s="88"/>
      <c r="C33787" s="88"/>
      <c r="D33787" s="88"/>
      <c r="E33787" s="88"/>
      <c r="F33787" s="88"/>
      <c r="G33787" s="88"/>
      <c r="H33787" s="88"/>
      <c r="I33787" s="88"/>
      <c r="J33787" s="88"/>
      <c r="K33787" s="88"/>
    </row>
    <row r="33788" spans="2:11" hidden="1" x14ac:dyDescent="0.2">
      <c r="B33788" s="88"/>
      <c r="C33788" s="88"/>
      <c r="D33788" s="88"/>
      <c r="E33788" s="88"/>
      <c r="F33788" s="88"/>
      <c r="G33788" s="88"/>
      <c r="H33788" s="88"/>
      <c r="I33788" s="88"/>
      <c r="J33788" s="88"/>
      <c r="K33788" s="88"/>
    </row>
    <row r="33789" spans="2:11" hidden="1" x14ac:dyDescent="0.2">
      <c r="B33789" s="88"/>
      <c r="C33789" s="88"/>
      <c r="D33789" s="88"/>
      <c r="E33789" s="88"/>
      <c r="F33789" s="88"/>
      <c r="G33789" s="88"/>
      <c r="H33789" s="88"/>
      <c r="I33789" s="88"/>
      <c r="J33789" s="88"/>
      <c r="K33789" s="88"/>
    </row>
    <row r="33790" spans="2:11" hidden="1" x14ac:dyDescent="0.2">
      <c r="B33790" s="88"/>
      <c r="C33790" s="88"/>
      <c r="D33790" s="88"/>
      <c r="E33790" s="88"/>
      <c r="F33790" s="88"/>
      <c r="G33790" s="88"/>
      <c r="H33790" s="88"/>
      <c r="I33790" s="88"/>
      <c r="J33790" s="88"/>
      <c r="K33790" s="88"/>
    </row>
    <row r="33791" spans="2:11" hidden="1" x14ac:dyDescent="0.2">
      <c r="B33791" s="88"/>
      <c r="C33791" s="88"/>
      <c r="D33791" s="88"/>
      <c r="E33791" s="88"/>
      <c r="F33791" s="88"/>
      <c r="G33791" s="88"/>
      <c r="H33791" s="88"/>
      <c r="I33791" s="88"/>
      <c r="J33791" s="88"/>
      <c r="K33791" s="88"/>
    </row>
    <row r="33792" spans="2:11" hidden="1" x14ac:dyDescent="0.2">
      <c r="B33792" s="88"/>
      <c r="C33792" s="88"/>
      <c r="D33792" s="88"/>
      <c r="E33792" s="88"/>
      <c r="F33792" s="88"/>
      <c r="G33792" s="88"/>
      <c r="H33792" s="88"/>
      <c r="I33792" s="88"/>
      <c r="J33792" s="88"/>
      <c r="K33792" s="88"/>
    </row>
    <row r="33793" spans="2:11" hidden="1" x14ac:dyDescent="0.2">
      <c r="B33793" s="88"/>
      <c r="C33793" s="88"/>
      <c r="D33793" s="88"/>
      <c r="E33793" s="88"/>
      <c r="F33793" s="88"/>
      <c r="G33793" s="88"/>
      <c r="H33793" s="88"/>
      <c r="I33793" s="88"/>
      <c r="J33793" s="88"/>
      <c r="K33793" s="88"/>
    </row>
    <row r="33794" spans="2:11" hidden="1" x14ac:dyDescent="0.2">
      <c r="B33794" s="88"/>
      <c r="C33794" s="88"/>
      <c r="D33794" s="88"/>
      <c r="E33794" s="88"/>
      <c r="F33794" s="88"/>
      <c r="G33794" s="88"/>
      <c r="H33794" s="88"/>
      <c r="I33794" s="88"/>
      <c r="J33794" s="88"/>
      <c r="K33794" s="88"/>
    </row>
    <row r="33795" spans="2:11" hidden="1" x14ac:dyDescent="0.2">
      <c r="B33795" s="88"/>
      <c r="C33795" s="88"/>
      <c r="D33795" s="88"/>
      <c r="E33795" s="88"/>
      <c r="F33795" s="88"/>
      <c r="G33795" s="88"/>
      <c r="H33795" s="88"/>
      <c r="I33795" s="88"/>
      <c r="J33795" s="88"/>
      <c r="K33795" s="88"/>
    </row>
    <row r="33796" spans="2:11" hidden="1" x14ac:dyDescent="0.2">
      <c r="B33796" s="88"/>
      <c r="C33796" s="88"/>
      <c r="D33796" s="88"/>
      <c r="E33796" s="88"/>
      <c r="F33796" s="88"/>
      <c r="G33796" s="88"/>
      <c r="H33796" s="88"/>
      <c r="I33796" s="88"/>
      <c r="J33796" s="88"/>
      <c r="K33796" s="88"/>
    </row>
    <row r="33797" spans="2:11" hidden="1" x14ac:dyDescent="0.2">
      <c r="B33797" s="88"/>
      <c r="C33797" s="88"/>
      <c r="D33797" s="88"/>
      <c r="E33797" s="88"/>
      <c r="F33797" s="88"/>
      <c r="G33797" s="88"/>
      <c r="H33797" s="88"/>
      <c r="I33797" s="88"/>
      <c r="J33797" s="88"/>
      <c r="K33797" s="88"/>
    </row>
    <row r="33798" spans="2:11" hidden="1" x14ac:dyDescent="0.2">
      <c r="B33798" s="88"/>
      <c r="C33798" s="88"/>
      <c r="D33798" s="88"/>
      <c r="E33798" s="88"/>
      <c r="F33798" s="88"/>
      <c r="G33798" s="88"/>
      <c r="H33798" s="88"/>
      <c r="I33798" s="88"/>
      <c r="J33798" s="88"/>
      <c r="K33798" s="88"/>
    </row>
    <row r="33799" spans="2:11" hidden="1" x14ac:dyDescent="0.2">
      <c r="B33799" s="88"/>
      <c r="C33799" s="88"/>
      <c r="D33799" s="88"/>
      <c r="E33799" s="88"/>
      <c r="F33799" s="88"/>
      <c r="G33799" s="88"/>
      <c r="H33799" s="88"/>
      <c r="I33799" s="88"/>
      <c r="J33799" s="88"/>
      <c r="K33799" s="88"/>
    </row>
    <row r="33800" spans="2:11" hidden="1" x14ac:dyDescent="0.2">
      <c r="B33800" s="88"/>
      <c r="C33800" s="88"/>
      <c r="D33800" s="88"/>
      <c r="E33800" s="88"/>
      <c r="F33800" s="88"/>
      <c r="G33800" s="88"/>
      <c r="H33800" s="88"/>
      <c r="I33800" s="88"/>
      <c r="J33800" s="88"/>
      <c r="K33800" s="88"/>
    </row>
    <row r="33801" spans="2:11" hidden="1" x14ac:dyDescent="0.2">
      <c r="B33801" s="88"/>
      <c r="C33801" s="88"/>
      <c r="D33801" s="88"/>
      <c r="E33801" s="88"/>
      <c r="F33801" s="88"/>
      <c r="G33801" s="88"/>
      <c r="H33801" s="88"/>
      <c r="I33801" s="88"/>
      <c r="J33801" s="88"/>
      <c r="K33801" s="88"/>
    </row>
    <row r="33802" spans="2:11" hidden="1" x14ac:dyDescent="0.2">
      <c r="B33802" s="88"/>
      <c r="C33802" s="88"/>
      <c r="D33802" s="88"/>
      <c r="E33802" s="88"/>
      <c r="F33802" s="88"/>
      <c r="G33802" s="88"/>
      <c r="H33802" s="88"/>
      <c r="I33802" s="88"/>
      <c r="J33802" s="88"/>
      <c r="K33802" s="88"/>
    </row>
    <row r="33803" spans="2:11" hidden="1" x14ac:dyDescent="0.2">
      <c r="B33803" s="88"/>
      <c r="C33803" s="88"/>
      <c r="D33803" s="88"/>
      <c r="E33803" s="88"/>
      <c r="F33803" s="88"/>
      <c r="G33803" s="88"/>
      <c r="H33803" s="88"/>
      <c r="I33803" s="88"/>
      <c r="J33803" s="88"/>
      <c r="K33803" s="88"/>
    </row>
    <row r="33804" spans="2:11" hidden="1" x14ac:dyDescent="0.2">
      <c r="B33804" s="88"/>
      <c r="C33804" s="88"/>
      <c r="D33804" s="88"/>
      <c r="E33804" s="88"/>
      <c r="F33804" s="88"/>
      <c r="G33804" s="88"/>
      <c r="H33804" s="88"/>
      <c r="I33804" s="88"/>
      <c r="J33804" s="88"/>
      <c r="K33804" s="88"/>
    </row>
    <row r="33805" spans="2:11" hidden="1" x14ac:dyDescent="0.2">
      <c r="B33805" s="88"/>
      <c r="C33805" s="88"/>
      <c r="D33805" s="88"/>
      <c r="E33805" s="88"/>
      <c r="F33805" s="88"/>
      <c r="G33805" s="88"/>
      <c r="H33805" s="88"/>
      <c r="I33805" s="88"/>
      <c r="J33805" s="88"/>
      <c r="K33805" s="88"/>
    </row>
    <row r="33806" spans="2:11" hidden="1" x14ac:dyDescent="0.2">
      <c r="B33806" s="88"/>
      <c r="C33806" s="88"/>
      <c r="D33806" s="88"/>
      <c r="E33806" s="88"/>
      <c r="F33806" s="88"/>
      <c r="G33806" s="88"/>
      <c r="H33806" s="88"/>
      <c r="I33806" s="88"/>
      <c r="J33806" s="88"/>
      <c r="K33806" s="88"/>
    </row>
    <row r="33807" spans="2:11" hidden="1" x14ac:dyDescent="0.2">
      <c r="B33807" s="88"/>
      <c r="C33807" s="88"/>
      <c r="D33807" s="88"/>
      <c r="E33807" s="88"/>
      <c r="F33807" s="88"/>
      <c r="G33807" s="88"/>
      <c r="H33807" s="88"/>
      <c r="I33807" s="88"/>
      <c r="J33807" s="88"/>
      <c r="K33807" s="88"/>
    </row>
    <row r="33808" spans="2:11" hidden="1" x14ac:dyDescent="0.2">
      <c r="B33808" s="88"/>
      <c r="C33808" s="88"/>
      <c r="D33808" s="88"/>
      <c r="E33808" s="88"/>
      <c r="F33808" s="88"/>
      <c r="G33808" s="88"/>
      <c r="H33808" s="88"/>
      <c r="I33808" s="88"/>
      <c r="J33808" s="88"/>
      <c r="K33808" s="88"/>
    </row>
    <row r="33809" spans="2:11" hidden="1" x14ac:dyDescent="0.2">
      <c r="B33809" s="88"/>
      <c r="C33809" s="88"/>
      <c r="D33809" s="88"/>
      <c r="E33809" s="88"/>
      <c r="F33809" s="88"/>
      <c r="G33809" s="88"/>
      <c r="H33809" s="88"/>
      <c r="I33809" s="88"/>
      <c r="J33809" s="88"/>
      <c r="K33809" s="88"/>
    </row>
    <row r="33810" spans="2:11" hidden="1" x14ac:dyDescent="0.2">
      <c r="B33810" s="88"/>
      <c r="C33810" s="88"/>
      <c r="D33810" s="88"/>
      <c r="E33810" s="88"/>
      <c r="F33810" s="88"/>
      <c r="G33810" s="88"/>
      <c r="H33810" s="88"/>
      <c r="I33810" s="88"/>
      <c r="J33810" s="88"/>
      <c r="K33810" s="88"/>
    </row>
    <row r="33811" spans="2:11" hidden="1" x14ac:dyDescent="0.2">
      <c r="B33811" s="88"/>
      <c r="C33811" s="88"/>
      <c r="D33811" s="88"/>
      <c r="E33811" s="88"/>
      <c r="F33811" s="88"/>
      <c r="G33811" s="88"/>
      <c r="H33811" s="88"/>
      <c r="I33811" s="88"/>
      <c r="J33811" s="88"/>
      <c r="K33811" s="88"/>
    </row>
    <row r="33812" spans="2:11" hidden="1" x14ac:dyDescent="0.2">
      <c r="B33812" s="88"/>
      <c r="C33812" s="88"/>
      <c r="D33812" s="88"/>
      <c r="E33812" s="88"/>
      <c r="F33812" s="88"/>
      <c r="G33812" s="88"/>
      <c r="H33812" s="88"/>
      <c r="I33812" s="88"/>
      <c r="J33812" s="88"/>
      <c r="K33812" s="88"/>
    </row>
    <row r="33813" spans="2:11" hidden="1" x14ac:dyDescent="0.2">
      <c r="B33813" s="88"/>
      <c r="C33813" s="88"/>
      <c r="D33813" s="88"/>
      <c r="E33813" s="88"/>
      <c r="F33813" s="88"/>
      <c r="G33813" s="88"/>
      <c r="H33813" s="88"/>
      <c r="I33813" s="88"/>
      <c r="J33813" s="88"/>
      <c r="K33813" s="88"/>
    </row>
    <row r="33814" spans="2:11" hidden="1" x14ac:dyDescent="0.2">
      <c r="B33814" s="88"/>
      <c r="C33814" s="88"/>
      <c r="D33814" s="88"/>
      <c r="E33814" s="88"/>
      <c r="F33814" s="88"/>
      <c r="G33814" s="88"/>
      <c r="H33814" s="88"/>
      <c r="I33814" s="88"/>
      <c r="J33814" s="88"/>
      <c r="K33814" s="88"/>
    </row>
    <row r="33815" spans="2:11" hidden="1" x14ac:dyDescent="0.2">
      <c r="B33815" s="88"/>
      <c r="C33815" s="88"/>
      <c r="D33815" s="88"/>
      <c r="E33815" s="88"/>
      <c r="F33815" s="88"/>
      <c r="G33815" s="88"/>
      <c r="H33815" s="88"/>
      <c r="I33815" s="88"/>
      <c r="J33815" s="88"/>
      <c r="K33815" s="88"/>
    </row>
    <row r="33816" spans="2:11" hidden="1" x14ac:dyDescent="0.2">
      <c r="B33816" s="88"/>
      <c r="C33816" s="88"/>
      <c r="D33816" s="88"/>
      <c r="E33816" s="88"/>
      <c r="F33816" s="88"/>
      <c r="G33816" s="88"/>
      <c r="H33816" s="88"/>
      <c r="I33816" s="88"/>
      <c r="J33816" s="88"/>
      <c r="K33816" s="88"/>
    </row>
    <row r="33817" spans="2:11" hidden="1" x14ac:dyDescent="0.2">
      <c r="B33817" s="88"/>
      <c r="C33817" s="88"/>
      <c r="D33817" s="88"/>
      <c r="E33817" s="88"/>
      <c r="F33817" s="88"/>
      <c r="G33817" s="88"/>
      <c r="H33817" s="88"/>
      <c r="I33817" s="88"/>
      <c r="J33817" s="88"/>
      <c r="K33817" s="88"/>
    </row>
    <row r="33818" spans="2:11" hidden="1" x14ac:dyDescent="0.2">
      <c r="B33818" s="88"/>
      <c r="C33818" s="88"/>
      <c r="D33818" s="88"/>
      <c r="E33818" s="88"/>
      <c r="F33818" s="88"/>
      <c r="G33818" s="88"/>
      <c r="H33818" s="88"/>
      <c r="I33818" s="88"/>
      <c r="J33818" s="88"/>
      <c r="K33818" s="88"/>
    </row>
    <row r="33819" spans="2:11" hidden="1" x14ac:dyDescent="0.2">
      <c r="B33819" s="88"/>
      <c r="C33819" s="88"/>
      <c r="D33819" s="88"/>
      <c r="E33819" s="88"/>
      <c r="F33819" s="88"/>
      <c r="G33819" s="88"/>
      <c r="H33819" s="88"/>
      <c r="I33819" s="88"/>
      <c r="J33819" s="88"/>
      <c r="K33819" s="88"/>
    </row>
    <row r="33820" spans="2:11" hidden="1" x14ac:dyDescent="0.2">
      <c r="B33820" s="88"/>
      <c r="C33820" s="88"/>
      <c r="D33820" s="88"/>
      <c r="E33820" s="88"/>
      <c r="F33820" s="88"/>
      <c r="G33820" s="88"/>
      <c r="H33820" s="88"/>
      <c r="I33820" s="88"/>
      <c r="J33820" s="88"/>
      <c r="K33820" s="88"/>
    </row>
    <row r="33821" spans="2:11" hidden="1" x14ac:dyDescent="0.2">
      <c r="B33821" s="88"/>
      <c r="C33821" s="88"/>
      <c r="D33821" s="88"/>
      <c r="E33821" s="88"/>
      <c r="F33821" s="88"/>
      <c r="G33821" s="88"/>
      <c r="H33821" s="88"/>
      <c r="I33821" s="88"/>
      <c r="J33821" s="88"/>
      <c r="K33821" s="88"/>
    </row>
    <row r="33822" spans="2:11" hidden="1" x14ac:dyDescent="0.2">
      <c r="B33822" s="88"/>
      <c r="C33822" s="88"/>
      <c r="D33822" s="88"/>
      <c r="E33822" s="88"/>
      <c r="F33822" s="88"/>
      <c r="G33822" s="88"/>
      <c r="H33822" s="88"/>
      <c r="I33822" s="88"/>
      <c r="J33822" s="88"/>
      <c r="K33822" s="88"/>
    </row>
    <row r="33823" spans="2:11" hidden="1" x14ac:dyDescent="0.2">
      <c r="B33823" s="88"/>
      <c r="C33823" s="88"/>
      <c r="D33823" s="88"/>
      <c r="E33823" s="88"/>
      <c r="F33823" s="88"/>
      <c r="G33823" s="88"/>
      <c r="H33823" s="88"/>
      <c r="I33823" s="88"/>
      <c r="J33823" s="88"/>
      <c r="K33823" s="88"/>
    </row>
    <row r="33824" spans="2:11" hidden="1" x14ac:dyDescent="0.2">
      <c r="B33824" s="88"/>
      <c r="C33824" s="88"/>
      <c r="D33824" s="88"/>
      <c r="E33824" s="88"/>
      <c r="F33824" s="88"/>
      <c r="G33824" s="88"/>
      <c r="H33824" s="88"/>
      <c r="I33824" s="88"/>
      <c r="J33824" s="88"/>
      <c r="K33824" s="88"/>
    </row>
    <row r="33825" spans="2:11" hidden="1" x14ac:dyDescent="0.2">
      <c r="B33825" s="88"/>
      <c r="C33825" s="88"/>
      <c r="D33825" s="88"/>
      <c r="E33825" s="88"/>
      <c r="F33825" s="88"/>
      <c r="G33825" s="88"/>
      <c r="H33825" s="88"/>
      <c r="I33825" s="88"/>
      <c r="J33825" s="88"/>
      <c r="K33825" s="88"/>
    </row>
    <row r="33826" spans="2:11" hidden="1" x14ac:dyDescent="0.2">
      <c r="B33826" s="88"/>
      <c r="C33826" s="88"/>
      <c r="D33826" s="88"/>
      <c r="E33826" s="88"/>
      <c r="F33826" s="88"/>
      <c r="G33826" s="88"/>
      <c r="H33826" s="88"/>
      <c r="I33826" s="88"/>
      <c r="J33826" s="88"/>
      <c r="K33826" s="88"/>
    </row>
    <row r="33827" spans="2:11" hidden="1" x14ac:dyDescent="0.2">
      <c r="B33827" s="88"/>
      <c r="C33827" s="88"/>
      <c r="D33827" s="88"/>
      <c r="E33827" s="88"/>
      <c r="F33827" s="88"/>
      <c r="G33827" s="88"/>
      <c r="H33827" s="88"/>
      <c r="I33827" s="88"/>
      <c r="J33827" s="88"/>
      <c r="K33827" s="88"/>
    </row>
    <row r="33828" spans="2:11" hidden="1" x14ac:dyDescent="0.2">
      <c r="B33828" s="88"/>
      <c r="C33828" s="88"/>
      <c r="D33828" s="88"/>
      <c r="E33828" s="88"/>
      <c r="F33828" s="88"/>
      <c r="G33828" s="88"/>
      <c r="H33828" s="88"/>
      <c r="I33828" s="88"/>
      <c r="J33828" s="88"/>
      <c r="K33828" s="88"/>
    </row>
    <row r="33829" spans="2:11" hidden="1" x14ac:dyDescent="0.2">
      <c r="B33829" s="88"/>
      <c r="C33829" s="88"/>
      <c r="D33829" s="88"/>
      <c r="E33829" s="88"/>
      <c r="F33829" s="88"/>
      <c r="G33829" s="88"/>
      <c r="H33829" s="88"/>
      <c r="I33829" s="88"/>
      <c r="J33829" s="88"/>
      <c r="K33829" s="88"/>
    </row>
    <row r="33830" spans="2:11" hidden="1" x14ac:dyDescent="0.2">
      <c r="B33830" s="88"/>
      <c r="C33830" s="88"/>
      <c r="D33830" s="88"/>
      <c r="E33830" s="88"/>
      <c r="F33830" s="88"/>
      <c r="G33830" s="88"/>
      <c r="H33830" s="88"/>
      <c r="I33830" s="88"/>
      <c r="J33830" s="88"/>
      <c r="K33830" s="88"/>
    </row>
    <row r="33831" spans="2:11" hidden="1" x14ac:dyDescent="0.2">
      <c r="B33831" s="88"/>
      <c r="C33831" s="88"/>
      <c r="D33831" s="88"/>
      <c r="E33831" s="88"/>
      <c r="F33831" s="88"/>
      <c r="G33831" s="88"/>
      <c r="H33831" s="88"/>
      <c r="I33831" s="88"/>
      <c r="J33831" s="88"/>
      <c r="K33831" s="88"/>
    </row>
    <row r="33832" spans="2:11" hidden="1" x14ac:dyDescent="0.2">
      <c r="B33832" s="88"/>
      <c r="C33832" s="88"/>
      <c r="D33832" s="88"/>
      <c r="E33832" s="88"/>
      <c r="F33832" s="88"/>
      <c r="G33832" s="88"/>
      <c r="H33832" s="88"/>
      <c r="I33832" s="88"/>
      <c r="J33832" s="88"/>
      <c r="K33832" s="88"/>
    </row>
    <row r="33833" spans="2:11" hidden="1" x14ac:dyDescent="0.2">
      <c r="B33833" s="88"/>
      <c r="C33833" s="88"/>
      <c r="D33833" s="88"/>
      <c r="E33833" s="88"/>
      <c r="F33833" s="88"/>
      <c r="G33833" s="88"/>
      <c r="H33833" s="88"/>
      <c r="I33833" s="88"/>
      <c r="J33833" s="88"/>
      <c r="K33833" s="88"/>
    </row>
    <row r="33834" spans="2:11" hidden="1" x14ac:dyDescent="0.2">
      <c r="B33834" s="88"/>
      <c r="C33834" s="88"/>
      <c r="D33834" s="88"/>
      <c r="E33834" s="88"/>
      <c r="F33834" s="88"/>
      <c r="G33834" s="88"/>
      <c r="H33834" s="88"/>
      <c r="I33834" s="88"/>
      <c r="J33834" s="88"/>
      <c r="K33834" s="88"/>
    </row>
    <row r="33835" spans="2:11" hidden="1" x14ac:dyDescent="0.2">
      <c r="B33835" s="88"/>
      <c r="C33835" s="88"/>
      <c r="D33835" s="88"/>
      <c r="E33835" s="88"/>
      <c r="F33835" s="88"/>
      <c r="G33835" s="88"/>
      <c r="H33835" s="88"/>
      <c r="I33835" s="88"/>
      <c r="J33835" s="88"/>
      <c r="K33835" s="88"/>
    </row>
    <row r="33836" spans="2:11" hidden="1" x14ac:dyDescent="0.2">
      <c r="B33836" s="88"/>
      <c r="C33836" s="88"/>
      <c r="D33836" s="88"/>
      <c r="E33836" s="88"/>
      <c r="F33836" s="88"/>
      <c r="G33836" s="88"/>
      <c r="H33836" s="88"/>
      <c r="I33836" s="88"/>
      <c r="J33836" s="88"/>
      <c r="K33836" s="88"/>
    </row>
    <row r="33837" spans="2:11" hidden="1" x14ac:dyDescent="0.2">
      <c r="B33837" s="88"/>
      <c r="C33837" s="88"/>
      <c r="D33837" s="88"/>
      <c r="E33837" s="88"/>
      <c r="F33837" s="88"/>
      <c r="G33837" s="88"/>
      <c r="H33837" s="88"/>
      <c r="I33837" s="88"/>
      <c r="J33837" s="88"/>
      <c r="K33837" s="88"/>
    </row>
    <row r="33838" spans="2:11" hidden="1" x14ac:dyDescent="0.2">
      <c r="B33838" s="88"/>
      <c r="C33838" s="88"/>
      <c r="D33838" s="88"/>
      <c r="E33838" s="88"/>
      <c r="F33838" s="88"/>
      <c r="G33838" s="88"/>
      <c r="H33838" s="88"/>
      <c r="I33838" s="88"/>
      <c r="J33838" s="88"/>
      <c r="K33838" s="88"/>
    </row>
    <row r="33839" spans="2:11" hidden="1" x14ac:dyDescent="0.2">
      <c r="B33839" s="88"/>
      <c r="C33839" s="88"/>
      <c r="D33839" s="88"/>
      <c r="E33839" s="88"/>
      <c r="F33839" s="88"/>
      <c r="G33839" s="88"/>
      <c r="H33839" s="88"/>
      <c r="I33839" s="88"/>
      <c r="J33839" s="88"/>
      <c r="K33839" s="88"/>
    </row>
    <row r="33840" spans="2:11" hidden="1" x14ac:dyDescent="0.2">
      <c r="B33840" s="88"/>
      <c r="C33840" s="88"/>
      <c r="D33840" s="88"/>
      <c r="E33840" s="88"/>
      <c r="F33840" s="88"/>
      <c r="G33840" s="88"/>
      <c r="H33840" s="88"/>
      <c r="I33840" s="88"/>
      <c r="J33840" s="88"/>
      <c r="K33840" s="88"/>
    </row>
    <row r="33841" spans="2:11" hidden="1" x14ac:dyDescent="0.2">
      <c r="B33841" s="88"/>
      <c r="C33841" s="88"/>
      <c r="D33841" s="88"/>
      <c r="E33841" s="88"/>
      <c r="F33841" s="88"/>
      <c r="G33841" s="88"/>
      <c r="H33841" s="88"/>
      <c r="I33841" s="88"/>
      <c r="J33841" s="88"/>
      <c r="K33841" s="88"/>
    </row>
    <row r="33842" spans="2:11" hidden="1" x14ac:dyDescent="0.2">
      <c r="B33842" s="88"/>
      <c r="C33842" s="88"/>
      <c r="D33842" s="88"/>
      <c r="E33842" s="88"/>
      <c r="F33842" s="88"/>
      <c r="G33842" s="88"/>
      <c r="H33842" s="88"/>
      <c r="I33842" s="88"/>
      <c r="J33842" s="88"/>
      <c r="K33842" s="88"/>
    </row>
    <row r="33843" spans="2:11" hidden="1" x14ac:dyDescent="0.2">
      <c r="B33843" s="88"/>
      <c r="C33843" s="88"/>
      <c r="D33843" s="88"/>
      <c r="E33843" s="88"/>
      <c r="F33843" s="88"/>
      <c r="G33843" s="88"/>
      <c r="H33843" s="88"/>
      <c r="I33843" s="88"/>
      <c r="J33843" s="88"/>
      <c r="K33843" s="88"/>
    </row>
    <row r="33844" spans="2:11" hidden="1" x14ac:dyDescent="0.2">
      <c r="B33844" s="88"/>
      <c r="C33844" s="88"/>
      <c r="D33844" s="88"/>
      <c r="E33844" s="88"/>
      <c r="F33844" s="88"/>
      <c r="G33844" s="88"/>
      <c r="H33844" s="88"/>
      <c r="I33844" s="88"/>
      <c r="J33844" s="88"/>
      <c r="K33844" s="88"/>
    </row>
    <row r="33845" spans="2:11" hidden="1" x14ac:dyDescent="0.2">
      <c r="B33845" s="88"/>
      <c r="C33845" s="88"/>
      <c r="D33845" s="88"/>
      <c r="E33845" s="88"/>
      <c r="F33845" s="88"/>
      <c r="G33845" s="88"/>
      <c r="H33845" s="88"/>
      <c r="I33845" s="88"/>
      <c r="J33845" s="88"/>
      <c r="K33845" s="88"/>
    </row>
    <row r="33846" spans="2:11" hidden="1" x14ac:dyDescent="0.2">
      <c r="B33846" s="88"/>
      <c r="C33846" s="88"/>
      <c r="D33846" s="88"/>
      <c r="E33846" s="88"/>
      <c r="F33846" s="88"/>
      <c r="G33846" s="88"/>
      <c r="H33846" s="88"/>
      <c r="I33846" s="88"/>
      <c r="J33846" s="88"/>
      <c r="K33846" s="88"/>
    </row>
    <row r="33847" spans="2:11" hidden="1" x14ac:dyDescent="0.2">
      <c r="B33847" s="88"/>
      <c r="C33847" s="88"/>
      <c r="D33847" s="88"/>
      <c r="E33847" s="88"/>
      <c r="F33847" s="88"/>
      <c r="G33847" s="88"/>
      <c r="H33847" s="88"/>
      <c r="I33847" s="88"/>
      <c r="J33847" s="88"/>
      <c r="K33847" s="88"/>
    </row>
    <row r="33848" spans="2:11" hidden="1" x14ac:dyDescent="0.2">
      <c r="B33848" s="88"/>
      <c r="C33848" s="88"/>
      <c r="D33848" s="88"/>
      <c r="E33848" s="88"/>
      <c r="F33848" s="88"/>
      <c r="G33848" s="88"/>
      <c r="H33848" s="88"/>
      <c r="I33848" s="88"/>
      <c r="J33848" s="88"/>
      <c r="K33848" s="88"/>
    </row>
    <row r="33849" spans="2:11" hidden="1" x14ac:dyDescent="0.2">
      <c r="B33849" s="88"/>
      <c r="C33849" s="88"/>
      <c r="D33849" s="88"/>
      <c r="E33849" s="88"/>
      <c r="F33849" s="88"/>
      <c r="G33849" s="88"/>
      <c r="H33849" s="88"/>
      <c r="I33849" s="88"/>
      <c r="J33849" s="88"/>
      <c r="K33849" s="88"/>
    </row>
    <row r="33850" spans="2:11" hidden="1" x14ac:dyDescent="0.2">
      <c r="B33850" s="88"/>
      <c r="C33850" s="88"/>
      <c r="D33850" s="88"/>
      <c r="E33850" s="88"/>
      <c r="F33850" s="88"/>
      <c r="G33850" s="88"/>
      <c r="H33850" s="88"/>
      <c r="I33850" s="88"/>
      <c r="J33850" s="88"/>
      <c r="K33850" s="88"/>
    </row>
    <row r="33851" spans="2:11" hidden="1" x14ac:dyDescent="0.2">
      <c r="B33851" s="88"/>
      <c r="C33851" s="88"/>
      <c r="D33851" s="88"/>
      <c r="E33851" s="88"/>
      <c r="F33851" s="88"/>
      <c r="G33851" s="88"/>
      <c r="H33851" s="88"/>
      <c r="I33851" s="88"/>
      <c r="J33851" s="88"/>
      <c r="K33851" s="88"/>
    </row>
    <row r="33852" spans="2:11" hidden="1" x14ac:dyDescent="0.2">
      <c r="B33852" s="88"/>
      <c r="C33852" s="88"/>
      <c r="D33852" s="88"/>
      <c r="E33852" s="88"/>
      <c r="F33852" s="88"/>
      <c r="G33852" s="88"/>
      <c r="H33852" s="88"/>
      <c r="I33852" s="88"/>
      <c r="J33852" s="88"/>
      <c r="K33852" s="88"/>
    </row>
    <row r="33853" spans="2:11" hidden="1" x14ac:dyDescent="0.2">
      <c r="B33853" s="88"/>
      <c r="C33853" s="88"/>
      <c r="D33853" s="88"/>
      <c r="E33853" s="88"/>
      <c r="F33853" s="88"/>
      <c r="G33853" s="88"/>
      <c r="H33853" s="88"/>
      <c r="I33853" s="88"/>
      <c r="J33853" s="88"/>
      <c r="K33853" s="88"/>
    </row>
    <row r="33854" spans="2:11" hidden="1" x14ac:dyDescent="0.2">
      <c r="B33854" s="88"/>
      <c r="C33854" s="88"/>
      <c r="D33854" s="88"/>
      <c r="E33854" s="88"/>
      <c r="F33854" s="88"/>
      <c r="G33854" s="88"/>
      <c r="H33854" s="88"/>
      <c r="I33854" s="88"/>
      <c r="J33854" s="88"/>
      <c r="K33854" s="88"/>
    </row>
    <row r="33855" spans="2:11" hidden="1" x14ac:dyDescent="0.2">
      <c r="B33855" s="88"/>
      <c r="C33855" s="88"/>
      <c r="D33855" s="88"/>
      <c r="E33855" s="88"/>
      <c r="F33855" s="88"/>
      <c r="G33855" s="88"/>
      <c r="H33855" s="88"/>
      <c r="I33855" s="88"/>
      <c r="J33855" s="88"/>
      <c r="K33855" s="88"/>
    </row>
    <row r="33856" spans="2:11" hidden="1" x14ac:dyDescent="0.2">
      <c r="B33856" s="88"/>
      <c r="C33856" s="88"/>
      <c r="D33856" s="88"/>
      <c r="E33856" s="88"/>
      <c r="F33856" s="88"/>
      <c r="G33856" s="88"/>
      <c r="H33856" s="88"/>
      <c r="I33856" s="88"/>
      <c r="J33856" s="88"/>
      <c r="K33856" s="88"/>
    </row>
    <row r="33857" spans="2:11" hidden="1" x14ac:dyDescent="0.2">
      <c r="B33857" s="88"/>
      <c r="C33857" s="88"/>
      <c r="D33857" s="88"/>
      <c r="E33857" s="88"/>
      <c r="F33857" s="88"/>
      <c r="G33857" s="88"/>
      <c r="H33857" s="88"/>
      <c r="I33857" s="88"/>
      <c r="J33857" s="88"/>
      <c r="K33857" s="88"/>
    </row>
    <row r="33858" spans="2:11" hidden="1" x14ac:dyDescent="0.2">
      <c r="B33858" s="88"/>
      <c r="C33858" s="88"/>
      <c r="D33858" s="88"/>
      <c r="E33858" s="88"/>
      <c r="F33858" s="88"/>
      <c r="G33858" s="88"/>
      <c r="H33858" s="88"/>
      <c r="I33858" s="88"/>
      <c r="J33858" s="88"/>
      <c r="K33858" s="88"/>
    </row>
    <row r="33859" spans="2:11" hidden="1" x14ac:dyDescent="0.2">
      <c r="B33859" s="88"/>
      <c r="C33859" s="88"/>
      <c r="D33859" s="88"/>
      <c r="E33859" s="88"/>
      <c r="F33859" s="88"/>
      <c r="G33859" s="88"/>
      <c r="H33859" s="88"/>
      <c r="I33859" s="88"/>
      <c r="J33859" s="88"/>
      <c r="K33859" s="88"/>
    </row>
    <row r="33860" spans="2:11" hidden="1" x14ac:dyDescent="0.2">
      <c r="B33860" s="88"/>
      <c r="C33860" s="88"/>
      <c r="D33860" s="88"/>
      <c r="E33860" s="88"/>
      <c r="F33860" s="88"/>
      <c r="G33860" s="88"/>
      <c r="H33860" s="88"/>
      <c r="I33860" s="88"/>
      <c r="J33860" s="88"/>
      <c r="K33860" s="88"/>
    </row>
    <row r="33861" spans="2:11" hidden="1" x14ac:dyDescent="0.2">
      <c r="B33861" s="88"/>
      <c r="C33861" s="88"/>
      <c r="D33861" s="88"/>
      <c r="E33861" s="88"/>
      <c r="F33861" s="88"/>
      <c r="G33861" s="88"/>
      <c r="H33861" s="88"/>
      <c r="I33861" s="88"/>
      <c r="J33861" s="88"/>
      <c r="K33861" s="88"/>
    </row>
    <row r="33862" spans="2:11" hidden="1" x14ac:dyDescent="0.2">
      <c r="B33862" s="88"/>
      <c r="C33862" s="88"/>
      <c r="D33862" s="88"/>
      <c r="E33862" s="88"/>
      <c r="F33862" s="88"/>
      <c r="G33862" s="88"/>
      <c r="H33862" s="88"/>
      <c r="I33862" s="88"/>
      <c r="J33862" s="88"/>
      <c r="K33862" s="88"/>
    </row>
    <row r="33863" spans="2:11" hidden="1" x14ac:dyDescent="0.2">
      <c r="B33863" s="88"/>
      <c r="C33863" s="88"/>
      <c r="D33863" s="88"/>
      <c r="E33863" s="88"/>
      <c r="F33863" s="88"/>
      <c r="G33863" s="88"/>
      <c r="H33863" s="88"/>
      <c r="I33863" s="88"/>
      <c r="J33863" s="88"/>
      <c r="K33863" s="88"/>
    </row>
    <row r="33864" spans="2:11" hidden="1" x14ac:dyDescent="0.2">
      <c r="B33864" s="88"/>
      <c r="C33864" s="88"/>
      <c r="D33864" s="88"/>
      <c r="E33864" s="88"/>
      <c r="F33864" s="88"/>
      <c r="G33864" s="88"/>
      <c r="H33864" s="88"/>
      <c r="I33864" s="88"/>
      <c r="J33864" s="88"/>
      <c r="K33864" s="88"/>
    </row>
    <row r="33865" spans="2:11" hidden="1" x14ac:dyDescent="0.2">
      <c r="B33865" s="88"/>
      <c r="C33865" s="88"/>
      <c r="D33865" s="88"/>
      <c r="E33865" s="88"/>
      <c r="F33865" s="88"/>
      <c r="G33865" s="88"/>
      <c r="H33865" s="88"/>
      <c r="I33865" s="88"/>
      <c r="J33865" s="88"/>
      <c r="K33865" s="88"/>
    </row>
    <row r="33866" spans="2:11" hidden="1" x14ac:dyDescent="0.2">
      <c r="B33866" s="88"/>
      <c r="C33866" s="88"/>
      <c r="D33866" s="88"/>
      <c r="E33866" s="88"/>
      <c r="F33866" s="88"/>
      <c r="G33866" s="88"/>
      <c r="H33866" s="88"/>
      <c r="I33866" s="88"/>
      <c r="J33866" s="88"/>
      <c r="K33866" s="88"/>
    </row>
    <row r="33867" spans="2:11" hidden="1" x14ac:dyDescent="0.2">
      <c r="B33867" s="88"/>
      <c r="C33867" s="88"/>
      <c r="D33867" s="88"/>
      <c r="E33867" s="88"/>
      <c r="F33867" s="88"/>
      <c r="G33867" s="88"/>
      <c r="H33867" s="88"/>
      <c r="I33867" s="88"/>
      <c r="J33867" s="88"/>
      <c r="K33867" s="88"/>
    </row>
    <row r="33868" spans="2:11" hidden="1" x14ac:dyDescent="0.2">
      <c r="B33868" s="88"/>
      <c r="C33868" s="88"/>
      <c r="D33868" s="88"/>
      <c r="E33868" s="88"/>
      <c r="F33868" s="88"/>
      <c r="G33868" s="88"/>
      <c r="H33868" s="88"/>
      <c r="I33868" s="88"/>
      <c r="J33868" s="88"/>
      <c r="K33868" s="88"/>
    </row>
    <row r="33869" spans="2:11" hidden="1" x14ac:dyDescent="0.2">
      <c r="B33869" s="88"/>
      <c r="C33869" s="88"/>
      <c r="D33869" s="88"/>
      <c r="E33869" s="88"/>
      <c r="F33869" s="88"/>
      <c r="G33869" s="88"/>
      <c r="H33869" s="88"/>
      <c r="I33869" s="88"/>
      <c r="J33869" s="88"/>
      <c r="K33869" s="88"/>
    </row>
    <row r="33870" spans="2:11" hidden="1" x14ac:dyDescent="0.2">
      <c r="B33870" s="88"/>
      <c r="C33870" s="88"/>
      <c r="D33870" s="88"/>
      <c r="E33870" s="88"/>
      <c r="F33870" s="88"/>
      <c r="G33870" s="88"/>
      <c r="H33870" s="88"/>
      <c r="I33870" s="88"/>
      <c r="J33870" s="88"/>
      <c r="K33870" s="88"/>
    </row>
    <row r="33871" spans="2:11" hidden="1" x14ac:dyDescent="0.2">
      <c r="B33871" s="88"/>
      <c r="C33871" s="88"/>
      <c r="D33871" s="88"/>
      <c r="E33871" s="88"/>
      <c r="F33871" s="88"/>
      <c r="G33871" s="88"/>
      <c r="H33871" s="88"/>
      <c r="I33871" s="88"/>
      <c r="J33871" s="88"/>
      <c r="K33871" s="88"/>
    </row>
    <row r="33872" spans="2:11" hidden="1" x14ac:dyDescent="0.2">
      <c r="B33872" s="88"/>
      <c r="C33872" s="88"/>
      <c r="D33872" s="88"/>
      <c r="E33872" s="88"/>
      <c r="F33872" s="88"/>
      <c r="G33872" s="88"/>
      <c r="H33872" s="88"/>
      <c r="I33872" s="88"/>
      <c r="J33872" s="88"/>
      <c r="K33872" s="88"/>
    </row>
    <row r="33873" spans="2:11" hidden="1" x14ac:dyDescent="0.2">
      <c r="B33873" s="88"/>
      <c r="C33873" s="88"/>
      <c r="D33873" s="88"/>
      <c r="E33873" s="88"/>
      <c r="F33873" s="88"/>
      <c r="G33873" s="88"/>
      <c r="H33873" s="88"/>
      <c r="I33873" s="88"/>
      <c r="J33873" s="88"/>
      <c r="K33873" s="88"/>
    </row>
    <row r="33874" spans="2:11" hidden="1" x14ac:dyDescent="0.2">
      <c r="B33874" s="88"/>
      <c r="C33874" s="88"/>
      <c r="D33874" s="88"/>
      <c r="E33874" s="88"/>
      <c r="F33874" s="88"/>
      <c r="G33874" s="88"/>
      <c r="H33874" s="88"/>
      <c r="I33874" s="88"/>
      <c r="J33874" s="88"/>
      <c r="K33874" s="88"/>
    </row>
    <row r="33875" spans="2:11" hidden="1" x14ac:dyDescent="0.2">
      <c r="B33875" s="88"/>
      <c r="C33875" s="88"/>
      <c r="D33875" s="88"/>
      <c r="E33875" s="88"/>
      <c r="F33875" s="88"/>
      <c r="G33875" s="88"/>
      <c r="H33875" s="88"/>
      <c r="I33875" s="88"/>
      <c r="J33875" s="88"/>
      <c r="K33875" s="88"/>
    </row>
    <row r="33876" spans="2:11" hidden="1" x14ac:dyDescent="0.2">
      <c r="B33876" s="88"/>
      <c r="C33876" s="88"/>
      <c r="D33876" s="88"/>
      <c r="E33876" s="88"/>
      <c r="F33876" s="88"/>
      <c r="G33876" s="88"/>
      <c r="H33876" s="88"/>
      <c r="I33876" s="88"/>
      <c r="J33876" s="88"/>
      <c r="K33876" s="88"/>
    </row>
    <row r="33877" spans="2:11" hidden="1" x14ac:dyDescent="0.2">
      <c r="B33877" s="88"/>
      <c r="C33877" s="88"/>
      <c r="D33877" s="88"/>
      <c r="E33877" s="88"/>
      <c r="F33877" s="88"/>
      <c r="G33877" s="88"/>
      <c r="H33877" s="88"/>
      <c r="I33877" s="88"/>
      <c r="J33877" s="88"/>
      <c r="K33877" s="88"/>
    </row>
    <row r="33878" spans="2:11" hidden="1" x14ac:dyDescent="0.2">
      <c r="B33878" s="88"/>
      <c r="C33878" s="88"/>
      <c r="D33878" s="88"/>
      <c r="E33878" s="88"/>
      <c r="F33878" s="88"/>
      <c r="G33878" s="88"/>
      <c r="H33878" s="88"/>
      <c r="I33878" s="88"/>
      <c r="J33878" s="88"/>
      <c r="K33878" s="88"/>
    </row>
    <row r="33879" spans="2:11" hidden="1" x14ac:dyDescent="0.2">
      <c r="B33879" s="88"/>
      <c r="C33879" s="88"/>
      <c r="D33879" s="88"/>
      <c r="E33879" s="88"/>
      <c r="F33879" s="88"/>
      <c r="G33879" s="88"/>
      <c r="H33879" s="88"/>
      <c r="I33879" s="88"/>
      <c r="J33879" s="88"/>
      <c r="K33879" s="88"/>
    </row>
    <row r="33880" spans="2:11" hidden="1" x14ac:dyDescent="0.2">
      <c r="B33880" s="88"/>
      <c r="C33880" s="88"/>
      <c r="D33880" s="88"/>
      <c r="E33880" s="88"/>
      <c r="F33880" s="88"/>
      <c r="G33880" s="88"/>
      <c r="H33880" s="88"/>
      <c r="I33880" s="88"/>
      <c r="J33880" s="88"/>
      <c r="K33880" s="88"/>
    </row>
    <row r="33881" spans="2:11" hidden="1" x14ac:dyDescent="0.2">
      <c r="B33881" s="88"/>
      <c r="C33881" s="88"/>
      <c r="D33881" s="88"/>
      <c r="E33881" s="88"/>
      <c r="F33881" s="88"/>
      <c r="G33881" s="88"/>
      <c r="H33881" s="88"/>
      <c r="I33881" s="88"/>
      <c r="J33881" s="88"/>
      <c r="K33881" s="88"/>
    </row>
    <row r="33882" spans="2:11" hidden="1" x14ac:dyDescent="0.2">
      <c r="B33882" s="88"/>
      <c r="C33882" s="88"/>
      <c r="D33882" s="88"/>
      <c r="E33882" s="88"/>
      <c r="F33882" s="88"/>
      <c r="G33882" s="88"/>
      <c r="H33882" s="88"/>
      <c r="I33882" s="88"/>
      <c r="J33882" s="88"/>
      <c r="K33882" s="88"/>
    </row>
    <row r="33883" spans="2:11" hidden="1" x14ac:dyDescent="0.2">
      <c r="B33883" s="88"/>
      <c r="C33883" s="88"/>
      <c r="D33883" s="88"/>
      <c r="E33883" s="88"/>
      <c r="F33883" s="88"/>
      <c r="G33883" s="88"/>
      <c r="H33883" s="88"/>
      <c r="I33883" s="88"/>
      <c r="J33883" s="88"/>
      <c r="K33883" s="88"/>
    </row>
    <row r="33884" spans="2:11" hidden="1" x14ac:dyDescent="0.2">
      <c r="B33884" s="88"/>
      <c r="C33884" s="88"/>
      <c r="D33884" s="88"/>
      <c r="E33884" s="88"/>
      <c r="F33884" s="88"/>
      <c r="G33884" s="88"/>
      <c r="H33884" s="88"/>
      <c r="I33884" s="88"/>
      <c r="J33884" s="88"/>
      <c r="K33884" s="88"/>
    </row>
    <row r="33885" spans="2:11" hidden="1" x14ac:dyDescent="0.2">
      <c r="B33885" s="88"/>
      <c r="C33885" s="88"/>
      <c r="D33885" s="88"/>
      <c r="E33885" s="88"/>
      <c r="F33885" s="88"/>
      <c r="G33885" s="88"/>
      <c r="H33885" s="88"/>
      <c r="I33885" s="88"/>
      <c r="J33885" s="88"/>
      <c r="K33885" s="88"/>
    </row>
    <row r="33886" spans="2:11" hidden="1" x14ac:dyDescent="0.2">
      <c r="B33886" s="88"/>
      <c r="C33886" s="88"/>
      <c r="D33886" s="88"/>
      <c r="E33886" s="88"/>
      <c r="F33886" s="88"/>
      <c r="G33886" s="88"/>
      <c r="H33886" s="88"/>
      <c r="I33886" s="88"/>
      <c r="J33886" s="88"/>
      <c r="K33886" s="88"/>
    </row>
    <row r="33887" spans="2:11" hidden="1" x14ac:dyDescent="0.2">
      <c r="B33887" s="88"/>
      <c r="C33887" s="88"/>
      <c r="D33887" s="88"/>
      <c r="E33887" s="88"/>
      <c r="F33887" s="88"/>
      <c r="G33887" s="88"/>
      <c r="H33887" s="88"/>
      <c r="I33887" s="88"/>
      <c r="J33887" s="88"/>
      <c r="K33887" s="88"/>
    </row>
    <row r="33888" spans="2:11" hidden="1" x14ac:dyDescent="0.2">
      <c r="B33888" s="88"/>
      <c r="C33888" s="88"/>
      <c r="D33888" s="88"/>
      <c r="E33888" s="88"/>
      <c r="F33888" s="88"/>
      <c r="G33888" s="88"/>
      <c r="H33888" s="88"/>
      <c r="I33888" s="88"/>
      <c r="J33888" s="88"/>
      <c r="K33888" s="88"/>
    </row>
    <row r="33889" spans="2:11" hidden="1" x14ac:dyDescent="0.2">
      <c r="B33889" s="88"/>
      <c r="C33889" s="88"/>
      <c r="D33889" s="88"/>
      <c r="E33889" s="88"/>
      <c r="F33889" s="88"/>
      <c r="G33889" s="88"/>
      <c r="H33889" s="88"/>
      <c r="I33889" s="88"/>
      <c r="J33889" s="88"/>
      <c r="K33889" s="88"/>
    </row>
    <row r="33890" spans="2:11" hidden="1" x14ac:dyDescent="0.2">
      <c r="B33890" s="88"/>
      <c r="C33890" s="88"/>
      <c r="D33890" s="88"/>
      <c r="E33890" s="88"/>
      <c r="F33890" s="88"/>
      <c r="G33890" s="88"/>
      <c r="H33890" s="88"/>
      <c r="I33890" s="88"/>
      <c r="J33890" s="88"/>
      <c r="K33890" s="88"/>
    </row>
    <row r="33891" spans="2:11" hidden="1" x14ac:dyDescent="0.2">
      <c r="B33891" s="88"/>
      <c r="C33891" s="88"/>
      <c r="D33891" s="88"/>
      <c r="E33891" s="88"/>
      <c r="F33891" s="88"/>
      <c r="G33891" s="88"/>
      <c r="H33891" s="88"/>
      <c r="I33891" s="88"/>
      <c r="J33891" s="88"/>
      <c r="K33891" s="88"/>
    </row>
    <row r="33892" spans="2:11" hidden="1" x14ac:dyDescent="0.2">
      <c r="B33892" s="88"/>
      <c r="C33892" s="88"/>
      <c r="D33892" s="88"/>
      <c r="E33892" s="88"/>
      <c r="F33892" s="88"/>
      <c r="G33892" s="88"/>
      <c r="H33892" s="88"/>
      <c r="I33892" s="88"/>
      <c r="J33892" s="88"/>
      <c r="K33892" s="88"/>
    </row>
    <row r="33893" spans="2:11" hidden="1" x14ac:dyDescent="0.2">
      <c r="B33893" s="88"/>
      <c r="C33893" s="88"/>
      <c r="D33893" s="88"/>
      <c r="E33893" s="88"/>
      <c r="F33893" s="88"/>
      <c r="G33893" s="88"/>
      <c r="H33893" s="88"/>
      <c r="I33893" s="88"/>
      <c r="J33893" s="88"/>
      <c r="K33893" s="88"/>
    </row>
    <row r="33894" spans="2:11" hidden="1" x14ac:dyDescent="0.2">
      <c r="B33894" s="88"/>
      <c r="C33894" s="88"/>
      <c r="D33894" s="88"/>
      <c r="E33894" s="88"/>
      <c r="F33894" s="88"/>
      <c r="G33894" s="88"/>
      <c r="H33894" s="88"/>
      <c r="I33894" s="88"/>
      <c r="J33894" s="88"/>
      <c r="K33894" s="88"/>
    </row>
    <row r="33895" spans="2:11" hidden="1" x14ac:dyDescent="0.2">
      <c r="B33895" s="88"/>
      <c r="C33895" s="88"/>
      <c r="D33895" s="88"/>
      <c r="E33895" s="88"/>
      <c r="F33895" s="88"/>
      <c r="G33895" s="88"/>
      <c r="H33895" s="88"/>
      <c r="I33895" s="88"/>
      <c r="J33895" s="88"/>
      <c r="K33895" s="88"/>
    </row>
    <row r="33896" spans="2:11" hidden="1" x14ac:dyDescent="0.2">
      <c r="B33896" s="88"/>
      <c r="C33896" s="88"/>
      <c r="D33896" s="88"/>
      <c r="E33896" s="88"/>
      <c r="F33896" s="88"/>
      <c r="G33896" s="88"/>
      <c r="H33896" s="88"/>
      <c r="I33896" s="88"/>
      <c r="J33896" s="88"/>
      <c r="K33896" s="88"/>
    </row>
    <row r="33897" spans="2:11" hidden="1" x14ac:dyDescent="0.2">
      <c r="B33897" s="88"/>
      <c r="C33897" s="88"/>
      <c r="D33897" s="88"/>
      <c r="E33897" s="88"/>
      <c r="F33897" s="88"/>
      <c r="G33897" s="88"/>
      <c r="H33897" s="88"/>
      <c r="I33897" s="88"/>
      <c r="J33897" s="88"/>
      <c r="K33897" s="88"/>
    </row>
    <row r="33898" spans="2:11" hidden="1" x14ac:dyDescent="0.2">
      <c r="B33898" s="88"/>
      <c r="C33898" s="88"/>
      <c r="D33898" s="88"/>
      <c r="E33898" s="88"/>
      <c r="F33898" s="88"/>
      <c r="G33898" s="88"/>
      <c r="H33898" s="88"/>
      <c r="I33898" s="88"/>
      <c r="J33898" s="88"/>
      <c r="K33898" s="88"/>
    </row>
    <row r="33899" spans="2:11" hidden="1" x14ac:dyDescent="0.2">
      <c r="B33899" s="88"/>
      <c r="C33899" s="88"/>
      <c r="D33899" s="88"/>
      <c r="E33899" s="88"/>
      <c r="F33899" s="88"/>
      <c r="G33899" s="88"/>
      <c r="H33899" s="88"/>
      <c r="I33899" s="88"/>
      <c r="J33899" s="88"/>
      <c r="K33899" s="88"/>
    </row>
    <row r="33900" spans="2:11" hidden="1" x14ac:dyDescent="0.2">
      <c r="B33900" s="88"/>
      <c r="C33900" s="88"/>
      <c r="D33900" s="88"/>
      <c r="E33900" s="88"/>
      <c r="F33900" s="88"/>
      <c r="G33900" s="88"/>
      <c r="H33900" s="88"/>
      <c r="I33900" s="88"/>
      <c r="J33900" s="88"/>
      <c r="K33900" s="88"/>
    </row>
    <row r="33901" spans="2:11" hidden="1" x14ac:dyDescent="0.2">
      <c r="B33901" s="88"/>
      <c r="C33901" s="88"/>
      <c r="D33901" s="88"/>
      <c r="E33901" s="88"/>
      <c r="F33901" s="88"/>
      <c r="G33901" s="88"/>
      <c r="H33901" s="88"/>
      <c r="I33901" s="88"/>
      <c r="J33901" s="88"/>
      <c r="K33901" s="88"/>
    </row>
    <row r="33902" spans="2:11" hidden="1" x14ac:dyDescent="0.2">
      <c r="B33902" s="88"/>
      <c r="C33902" s="88"/>
      <c r="D33902" s="88"/>
      <c r="E33902" s="88"/>
      <c r="F33902" s="88"/>
      <c r="G33902" s="88"/>
      <c r="H33902" s="88"/>
      <c r="I33902" s="88"/>
      <c r="J33902" s="88"/>
      <c r="K33902" s="88"/>
    </row>
    <row r="33903" spans="2:11" hidden="1" x14ac:dyDescent="0.2">
      <c r="B33903" s="88"/>
      <c r="C33903" s="88"/>
      <c r="D33903" s="88"/>
      <c r="E33903" s="88"/>
      <c r="F33903" s="88"/>
      <c r="G33903" s="88"/>
      <c r="H33903" s="88"/>
      <c r="I33903" s="88"/>
      <c r="J33903" s="88"/>
      <c r="K33903" s="88"/>
    </row>
    <row r="33904" spans="2:11" hidden="1" x14ac:dyDescent="0.2">
      <c r="B33904" s="88"/>
      <c r="C33904" s="88"/>
      <c r="D33904" s="88"/>
      <c r="E33904" s="88"/>
      <c r="F33904" s="88"/>
      <c r="G33904" s="88"/>
      <c r="H33904" s="88"/>
      <c r="I33904" s="88"/>
      <c r="J33904" s="88"/>
      <c r="K33904" s="88"/>
    </row>
    <row r="33905" spans="2:11" hidden="1" x14ac:dyDescent="0.2">
      <c r="B33905" s="88"/>
      <c r="C33905" s="88"/>
      <c r="D33905" s="88"/>
      <c r="E33905" s="88"/>
      <c r="F33905" s="88"/>
      <c r="G33905" s="88"/>
      <c r="H33905" s="88"/>
      <c r="I33905" s="88"/>
      <c r="J33905" s="88"/>
      <c r="K33905" s="88"/>
    </row>
    <row r="33906" spans="2:11" hidden="1" x14ac:dyDescent="0.2">
      <c r="B33906" s="88"/>
      <c r="C33906" s="88"/>
      <c r="D33906" s="88"/>
      <c r="E33906" s="88"/>
      <c r="F33906" s="88"/>
      <c r="G33906" s="88"/>
      <c r="H33906" s="88"/>
      <c r="I33906" s="88"/>
      <c r="J33906" s="88"/>
      <c r="K33906" s="88"/>
    </row>
    <row r="33907" spans="2:11" hidden="1" x14ac:dyDescent="0.2">
      <c r="B33907" s="88"/>
      <c r="C33907" s="88"/>
      <c r="D33907" s="88"/>
      <c r="E33907" s="88"/>
      <c r="F33907" s="88"/>
      <c r="G33907" s="88"/>
      <c r="H33907" s="88"/>
      <c r="I33907" s="88"/>
      <c r="J33907" s="88"/>
      <c r="K33907" s="88"/>
    </row>
    <row r="33908" spans="2:11" hidden="1" x14ac:dyDescent="0.2">
      <c r="B33908" s="88"/>
      <c r="C33908" s="88"/>
      <c r="D33908" s="88"/>
      <c r="E33908" s="88"/>
      <c r="F33908" s="88"/>
      <c r="G33908" s="88"/>
      <c r="H33908" s="88"/>
      <c r="I33908" s="88"/>
      <c r="J33908" s="88"/>
      <c r="K33908" s="88"/>
    </row>
    <row r="33909" spans="2:11" hidden="1" x14ac:dyDescent="0.2">
      <c r="B33909" s="88"/>
      <c r="C33909" s="88"/>
      <c r="D33909" s="88"/>
      <c r="E33909" s="88"/>
      <c r="F33909" s="88"/>
      <c r="G33909" s="88"/>
      <c r="H33909" s="88"/>
      <c r="I33909" s="88"/>
      <c r="J33909" s="88"/>
      <c r="K33909" s="88"/>
    </row>
    <row r="33910" spans="2:11" hidden="1" x14ac:dyDescent="0.2">
      <c r="B33910" s="88"/>
      <c r="C33910" s="88"/>
      <c r="D33910" s="88"/>
      <c r="E33910" s="88"/>
      <c r="F33910" s="88"/>
      <c r="G33910" s="88"/>
      <c r="H33910" s="88"/>
      <c r="I33910" s="88"/>
      <c r="J33910" s="88"/>
      <c r="K33910" s="88"/>
    </row>
    <row r="33911" spans="2:11" hidden="1" x14ac:dyDescent="0.2">
      <c r="B33911" s="88"/>
      <c r="C33911" s="88"/>
      <c r="D33911" s="88"/>
      <c r="E33911" s="88"/>
      <c r="F33911" s="88"/>
      <c r="G33911" s="88"/>
      <c r="H33911" s="88"/>
      <c r="I33911" s="88"/>
      <c r="J33911" s="88"/>
      <c r="K33911" s="88"/>
    </row>
    <row r="33912" spans="2:11" hidden="1" x14ac:dyDescent="0.2">
      <c r="B33912" s="88"/>
      <c r="C33912" s="88"/>
      <c r="D33912" s="88"/>
      <c r="E33912" s="88"/>
      <c r="F33912" s="88"/>
      <c r="G33912" s="88"/>
      <c r="H33912" s="88"/>
      <c r="I33912" s="88"/>
      <c r="J33912" s="88"/>
      <c r="K33912" s="88"/>
    </row>
    <row r="33913" spans="2:11" hidden="1" x14ac:dyDescent="0.2">
      <c r="B33913" s="88"/>
      <c r="C33913" s="88"/>
      <c r="D33913" s="88"/>
      <c r="E33913" s="88"/>
      <c r="F33913" s="88"/>
      <c r="G33913" s="88"/>
      <c r="H33913" s="88"/>
      <c r="I33913" s="88"/>
      <c r="J33913" s="88"/>
      <c r="K33913" s="88"/>
    </row>
    <row r="33914" spans="2:11" hidden="1" x14ac:dyDescent="0.2">
      <c r="B33914" s="88"/>
      <c r="C33914" s="88"/>
      <c r="D33914" s="88"/>
      <c r="E33914" s="88"/>
      <c r="F33914" s="88"/>
      <c r="G33914" s="88"/>
      <c r="H33914" s="88"/>
      <c r="I33914" s="88"/>
      <c r="J33914" s="88"/>
      <c r="K33914" s="88"/>
    </row>
    <row r="33915" spans="2:11" hidden="1" x14ac:dyDescent="0.2">
      <c r="B33915" s="88"/>
      <c r="C33915" s="88"/>
      <c r="D33915" s="88"/>
      <c r="E33915" s="88"/>
      <c r="F33915" s="88"/>
      <c r="G33915" s="88"/>
      <c r="H33915" s="88"/>
      <c r="I33915" s="88"/>
      <c r="J33915" s="88"/>
      <c r="K33915" s="88"/>
    </row>
    <row r="33916" spans="2:11" hidden="1" x14ac:dyDescent="0.2">
      <c r="B33916" s="88"/>
      <c r="C33916" s="88"/>
      <c r="D33916" s="88"/>
      <c r="E33916" s="88"/>
      <c r="F33916" s="88"/>
      <c r="G33916" s="88"/>
      <c r="H33916" s="88"/>
      <c r="I33916" s="88"/>
      <c r="J33916" s="88"/>
      <c r="K33916" s="88"/>
    </row>
    <row r="33917" spans="2:11" hidden="1" x14ac:dyDescent="0.2">
      <c r="B33917" s="88"/>
      <c r="C33917" s="88"/>
      <c r="D33917" s="88"/>
      <c r="E33917" s="88"/>
      <c r="F33917" s="88"/>
      <c r="G33917" s="88"/>
      <c r="H33917" s="88"/>
      <c r="I33917" s="88"/>
      <c r="J33917" s="88"/>
      <c r="K33917" s="88"/>
    </row>
    <row r="33918" spans="2:11" hidden="1" x14ac:dyDescent="0.2">
      <c r="B33918" s="88"/>
      <c r="C33918" s="88"/>
      <c r="D33918" s="88"/>
      <c r="E33918" s="88"/>
      <c r="F33918" s="88"/>
      <c r="G33918" s="88"/>
      <c r="H33918" s="88"/>
      <c r="I33918" s="88"/>
      <c r="J33918" s="88"/>
      <c r="K33918" s="88"/>
    </row>
    <row r="33919" spans="2:11" hidden="1" x14ac:dyDescent="0.2">
      <c r="B33919" s="88"/>
      <c r="C33919" s="88"/>
      <c r="D33919" s="88"/>
      <c r="E33919" s="88"/>
      <c r="F33919" s="88"/>
      <c r="G33919" s="88"/>
      <c r="H33919" s="88"/>
      <c r="I33919" s="88"/>
      <c r="J33919" s="88"/>
      <c r="K33919" s="88"/>
    </row>
    <row r="33920" spans="2:11" hidden="1" x14ac:dyDescent="0.2">
      <c r="B33920" s="88"/>
      <c r="C33920" s="88"/>
      <c r="D33920" s="88"/>
      <c r="E33920" s="88"/>
      <c r="F33920" s="88"/>
      <c r="G33920" s="88"/>
      <c r="H33920" s="88"/>
      <c r="I33920" s="88"/>
      <c r="J33920" s="88"/>
      <c r="K33920" s="88"/>
    </row>
    <row r="33921" spans="2:11" hidden="1" x14ac:dyDescent="0.2">
      <c r="B33921" s="88"/>
      <c r="C33921" s="88"/>
      <c r="D33921" s="88"/>
      <c r="E33921" s="88"/>
      <c r="F33921" s="88"/>
      <c r="G33921" s="88"/>
      <c r="H33921" s="88"/>
      <c r="I33921" s="88"/>
      <c r="J33921" s="88"/>
      <c r="K33921" s="88"/>
    </row>
    <row r="33922" spans="2:11" hidden="1" x14ac:dyDescent="0.2">
      <c r="B33922" s="88"/>
      <c r="C33922" s="88"/>
      <c r="D33922" s="88"/>
      <c r="E33922" s="88"/>
      <c r="F33922" s="88"/>
      <c r="G33922" s="88"/>
      <c r="H33922" s="88"/>
      <c r="I33922" s="88"/>
      <c r="J33922" s="88"/>
      <c r="K33922" s="88"/>
    </row>
    <row r="33923" spans="2:11" hidden="1" x14ac:dyDescent="0.2">
      <c r="B33923" s="88"/>
      <c r="C33923" s="88"/>
      <c r="D33923" s="88"/>
      <c r="E33923" s="88"/>
      <c r="F33923" s="88"/>
      <c r="G33923" s="88"/>
      <c r="H33923" s="88"/>
      <c r="I33923" s="88"/>
      <c r="J33923" s="88"/>
      <c r="K33923" s="88"/>
    </row>
    <row r="33924" spans="2:11" hidden="1" x14ac:dyDescent="0.2">
      <c r="B33924" s="88"/>
      <c r="C33924" s="88"/>
      <c r="D33924" s="88"/>
      <c r="E33924" s="88"/>
      <c r="F33924" s="88"/>
      <c r="G33924" s="88"/>
      <c r="H33924" s="88"/>
      <c r="I33924" s="88"/>
      <c r="J33924" s="88"/>
      <c r="K33924" s="88"/>
    </row>
    <row r="33925" spans="2:11" hidden="1" x14ac:dyDescent="0.2">
      <c r="B33925" s="88"/>
      <c r="C33925" s="88"/>
      <c r="D33925" s="88"/>
      <c r="E33925" s="88"/>
      <c r="F33925" s="88"/>
      <c r="G33925" s="88"/>
      <c r="H33925" s="88"/>
      <c r="I33925" s="88"/>
      <c r="J33925" s="88"/>
      <c r="K33925" s="88"/>
    </row>
    <row r="33926" spans="2:11" hidden="1" x14ac:dyDescent="0.2">
      <c r="B33926" s="88"/>
      <c r="C33926" s="88"/>
      <c r="D33926" s="88"/>
      <c r="E33926" s="88"/>
      <c r="F33926" s="88"/>
      <c r="G33926" s="88"/>
      <c r="H33926" s="88"/>
      <c r="I33926" s="88"/>
      <c r="J33926" s="88"/>
      <c r="K33926" s="88"/>
    </row>
    <row r="33927" spans="2:11" hidden="1" x14ac:dyDescent="0.2">
      <c r="B33927" s="88"/>
      <c r="C33927" s="88"/>
      <c r="D33927" s="88"/>
      <c r="E33927" s="88"/>
      <c r="F33927" s="88"/>
      <c r="G33927" s="88"/>
      <c r="H33927" s="88"/>
      <c r="I33927" s="88"/>
      <c r="J33927" s="88"/>
      <c r="K33927" s="88"/>
    </row>
    <row r="33928" spans="2:11" hidden="1" x14ac:dyDescent="0.2">
      <c r="B33928" s="88"/>
      <c r="C33928" s="88"/>
      <c r="D33928" s="88"/>
      <c r="E33928" s="88"/>
      <c r="F33928" s="88"/>
      <c r="G33928" s="88"/>
      <c r="H33928" s="88"/>
      <c r="I33928" s="88"/>
      <c r="J33928" s="88"/>
      <c r="K33928" s="88"/>
    </row>
    <row r="33929" spans="2:11" hidden="1" x14ac:dyDescent="0.2">
      <c r="B33929" s="88"/>
      <c r="C33929" s="88"/>
      <c r="D33929" s="88"/>
      <c r="E33929" s="88"/>
      <c r="F33929" s="88"/>
      <c r="G33929" s="88"/>
      <c r="H33929" s="88"/>
      <c r="I33929" s="88"/>
      <c r="J33929" s="88"/>
      <c r="K33929" s="88"/>
    </row>
    <row r="33930" spans="2:11" hidden="1" x14ac:dyDescent="0.2">
      <c r="B33930" s="88"/>
      <c r="C33930" s="88"/>
      <c r="D33930" s="88"/>
      <c r="E33930" s="88"/>
      <c r="F33930" s="88"/>
      <c r="G33930" s="88"/>
      <c r="H33930" s="88"/>
      <c r="I33930" s="88"/>
      <c r="J33930" s="88"/>
      <c r="K33930" s="88"/>
    </row>
    <row r="33931" spans="2:11" hidden="1" x14ac:dyDescent="0.2">
      <c r="B33931" s="88"/>
      <c r="C33931" s="88"/>
      <c r="D33931" s="88"/>
      <c r="E33931" s="88"/>
      <c r="F33931" s="88"/>
      <c r="G33931" s="88"/>
      <c r="H33931" s="88"/>
      <c r="I33931" s="88"/>
      <c r="J33931" s="88"/>
      <c r="K33931" s="88"/>
    </row>
    <row r="33932" spans="2:11" hidden="1" x14ac:dyDescent="0.2">
      <c r="B33932" s="88"/>
      <c r="C33932" s="88"/>
      <c r="D33932" s="88"/>
      <c r="E33932" s="88"/>
      <c r="F33932" s="88"/>
      <c r="G33932" s="88"/>
      <c r="H33932" s="88"/>
      <c r="I33932" s="88"/>
      <c r="J33932" s="88"/>
      <c r="K33932" s="88"/>
    </row>
    <row r="33933" spans="2:11" hidden="1" x14ac:dyDescent="0.2">
      <c r="B33933" s="88"/>
      <c r="C33933" s="88"/>
      <c r="D33933" s="88"/>
      <c r="E33933" s="88"/>
      <c r="F33933" s="88"/>
      <c r="G33933" s="88"/>
      <c r="H33933" s="88"/>
      <c r="I33933" s="88"/>
      <c r="J33933" s="88"/>
      <c r="K33933" s="88"/>
    </row>
    <row r="33934" spans="2:11" hidden="1" x14ac:dyDescent="0.2">
      <c r="B33934" s="88"/>
      <c r="C33934" s="88"/>
      <c r="D33934" s="88"/>
      <c r="E33934" s="88"/>
      <c r="F33934" s="88"/>
      <c r="G33934" s="88"/>
      <c r="H33934" s="88"/>
      <c r="I33934" s="88"/>
      <c r="J33934" s="88"/>
      <c r="K33934" s="88"/>
    </row>
    <row r="33935" spans="2:11" hidden="1" x14ac:dyDescent="0.2">
      <c r="B33935" s="88"/>
      <c r="C33935" s="88"/>
      <c r="D33935" s="88"/>
      <c r="E33935" s="88"/>
      <c r="F33935" s="88"/>
      <c r="G33935" s="88"/>
      <c r="H33935" s="88"/>
      <c r="I33935" s="88"/>
      <c r="J33935" s="88"/>
      <c r="K33935" s="88"/>
    </row>
    <row r="33936" spans="2:11" hidden="1" x14ac:dyDescent="0.2">
      <c r="B33936" s="88"/>
      <c r="C33936" s="88"/>
      <c r="D33936" s="88"/>
      <c r="E33936" s="88"/>
      <c r="F33936" s="88"/>
      <c r="G33936" s="88"/>
      <c r="H33936" s="88"/>
      <c r="I33936" s="88"/>
      <c r="J33936" s="88"/>
      <c r="K33936" s="88"/>
    </row>
    <row r="33937" spans="2:11" hidden="1" x14ac:dyDescent="0.2">
      <c r="B33937" s="88"/>
      <c r="C33937" s="88"/>
      <c r="D33937" s="88"/>
      <c r="E33937" s="88"/>
      <c r="F33937" s="88"/>
      <c r="G33937" s="88"/>
      <c r="H33937" s="88"/>
      <c r="I33937" s="88"/>
      <c r="J33937" s="88"/>
      <c r="K33937" s="88"/>
    </row>
    <row r="33938" spans="2:11" hidden="1" x14ac:dyDescent="0.2">
      <c r="B33938" s="88"/>
      <c r="C33938" s="88"/>
      <c r="D33938" s="88"/>
      <c r="E33938" s="88"/>
      <c r="F33938" s="88"/>
      <c r="G33938" s="88"/>
      <c r="H33938" s="88"/>
      <c r="I33938" s="88"/>
      <c r="J33938" s="88"/>
      <c r="K33938" s="88"/>
    </row>
    <row r="33939" spans="2:11" hidden="1" x14ac:dyDescent="0.2">
      <c r="B33939" s="88"/>
      <c r="C33939" s="88"/>
      <c r="D33939" s="88"/>
      <c r="E33939" s="88"/>
      <c r="F33939" s="88"/>
      <c r="G33939" s="88"/>
      <c r="H33939" s="88"/>
      <c r="I33939" s="88"/>
      <c r="J33939" s="88"/>
      <c r="K33939" s="88"/>
    </row>
    <row r="33940" spans="2:11" hidden="1" x14ac:dyDescent="0.2">
      <c r="B33940" s="88"/>
      <c r="C33940" s="88"/>
      <c r="D33940" s="88"/>
      <c r="E33940" s="88"/>
      <c r="F33940" s="88"/>
      <c r="G33940" s="88"/>
      <c r="H33940" s="88"/>
      <c r="I33940" s="88"/>
      <c r="J33940" s="88"/>
      <c r="K33940" s="88"/>
    </row>
    <row r="33941" spans="2:11" hidden="1" x14ac:dyDescent="0.2">
      <c r="B33941" s="88"/>
      <c r="C33941" s="88"/>
      <c r="D33941" s="88"/>
      <c r="E33941" s="88"/>
      <c r="F33941" s="88"/>
      <c r="G33941" s="88"/>
      <c r="H33941" s="88"/>
      <c r="I33941" s="88"/>
      <c r="J33941" s="88"/>
      <c r="K33941" s="88"/>
    </row>
    <row r="33942" spans="2:11" hidden="1" x14ac:dyDescent="0.2">
      <c r="B33942" s="88"/>
      <c r="C33942" s="88"/>
      <c r="D33942" s="88"/>
      <c r="E33942" s="88"/>
      <c r="F33942" s="88"/>
      <c r="G33942" s="88"/>
      <c r="H33942" s="88"/>
      <c r="I33942" s="88"/>
      <c r="J33942" s="88"/>
      <c r="K33942" s="88"/>
    </row>
    <row r="33943" spans="2:11" hidden="1" x14ac:dyDescent="0.2">
      <c r="B33943" s="88"/>
      <c r="C33943" s="88"/>
      <c r="D33943" s="88"/>
      <c r="E33943" s="88"/>
      <c r="F33943" s="88"/>
      <c r="G33943" s="88"/>
      <c r="H33943" s="88"/>
      <c r="I33943" s="88"/>
      <c r="J33943" s="88"/>
      <c r="K33943" s="88"/>
    </row>
    <row r="33944" spans="2:11" hidden="1" x14ac:dyDescent="0.2">
      <c r="B33944" s="88"/>
      <c r="C33944" s="88"/>
      <c r="D33944" s="88"/>
      <c r="E33944" s="88"/>
      <c r="F33944" s="88"/>
      <c r="G33944" s="88"/>
      <c r="H33944" s="88"/>
      <c r="I33944" s="88"/>
      <c r="J33944" s="88"/>
      <c r="K33944" s="88"/>
    </row>
    <row r="33945" spans="2:11" hidden="1" x14ac:dyDescent="0.2">
      <c r="B33945" s="88"/>
      <c r="C33945" s="88"/>
      <c r="D33945" s="88"/>
      <c r="E33945" s="88"/>
      <c r="F33945" s="88"/>
      <c r="G33945" s="88"/>
      <c r="H33945" s="88"/>
      <c r="I33945" s="88"/>
      <c r="J33945" s="88"/>
      <c r="K33945" s="88"/>
    </row>
    <row r="33946" spans="2:11" hidden="1" x14ac:dyDescent="0.2">
      <c r="B33946" s="88"/>
      <c r="C33946" s="88"/>
      <c r="D33946" s="88"/>
      <c r="E33946" s="88"/>
      <c r="F33946" s="88"/>
      <c r="G33946" s="88"/>
      <c r="H33946" s="88"/>
      <c r="I33946" s="88"/>
      <c r="J33946" s="88"/>
      <c r="K33946" s="88"/>
    </row>
    <row r="33947" spans="2:11" hidden="1" x14ac:dyDescent="0.2">
      <c r="B33947" s="88"/>
      <c r="C33947" s="88"/>
      <c r="D33947" s="88"/>
      <c r="E33947" s="88"/>
      <c r="F33947" s="88"/>
      <c r="G33947" s="88"/>
      <c r="H33947" s="88"/>
      <c r="I33947" s="88"/>
      <c r="J33947" s="88"/>
      <c r="K33947" s="88"/>
    </row>
    <row r="33948" spans="2:11" hidden="1" x14ac:dyDescent="0.2">
      <c r="B33948" s="88"/>
      <c r="C33948" s="88"/>
      <c r="D33948" s="88"/>
      <c r="E33948" s="88"/>
      <c r="F33948" s="88"/>
      <c r="G33948" s="88"/>
      <c r="H33948" s="88"/>
      <c r="I33948" s="88"/>
      <c r="J33948" s="88"/>
      <c r="K33948" s="88"/>
    </row>
    <row r="33949" spans="2:11" hidden="1" x14ac:dyDescent="0.2">
      <c r="B33949" s="88"/>
      <c r="C33949" s="88"/>
      <c r="D33949" s="88"/>
      <c r="E33949" s="88"/>
      <c r="F33949" s="88"/>
      <c r="G33949" s="88"/>
      <c r="H33949" s="88"/>
      <c r="I33949" s="88"/>
      <c r="J33949" s="88"/>
      <c r="K33949" s="88"/>
    </row>
    <row r="33950" spans="2:11" hidden="1" x14ac:dyDescent="0.2">
      <c r="B33950" s="88"/>
      <c r="C33950" s="88"/>
      <c r="D33950" s="88"/>
      <c r="E33950" s="88"/>
      <c r="F33950" s="88"/>
      <c r="G33950" s="88"/>
      <c r="H33950" s="88"/>
      <c r="I33950" s="88"/>
      <c r="J33950" s="88"/>
      <c r="K33950" s="88"/>
    </row>
    <row r="33951" spans="2:11" hidden="1" x14ac:dyDescent="0.2">
      <c r="B33951" s="88"/>
      <c r="C33951" s="88"/>
      <c r="D33951" s="88"/>
      <c r="E33951" s="88"/>
      <c r="F33951" s="88"/>
      <c r="G33951" s="88"/>
      <c r="H33951" s="88"/>
      <c r="I33951" s="88"/>
      <c r="J33951" s="88"/>
      <c r="K33951" s="88"/>
    </row>
    <row r="33952" spans="2:11" hidden="1" x14ac:dyDescent="0.2">
      <c r="B33952" s="88"/>
      <c r="C33952" s="88"/>
      <c r="D33952" s="88"/>
      <c r="E33952" s="88"/>
      <c r="F33952" s="88"/>
      <c r="G33952" s="88"/>
      <c r="H33952" s="88"/>
      <c r="I33952" s="88"/>
      <c r="J33952" s="88"/>
      <c r="K33952" s="88"/>
    </row>
    <row r="33953" spans="2:11" hidden="1" x14ac:dyDescent="0.2">
      <c r="B33953" s="88"/>
      <c r="C33953" s="88"/>
      <c r="D33953" s="88"/>
      <c r="E33953" s="88"/>
      <c r="F33953" s="88"/>
      <c r="G33953" s="88"/>
      <c r="H33953" s="88"/>
      <c r="I33953" s="88"/>
      <c r="J33953" s="88"/>
      <c r="K33953" s="88"/>
    </row>
    <row r="33954" spans="2:11" hidden="1" x14ac:dyDescent="0.2">
      <c r="B33954" s="88"/>
      <c r="C33954" s="88"/>
      <c r="D33954" s="88"/>
      <c r="E33954" s="88"/>
      <c r="F33954" s="88"/>
      <c r="G33954" s="88"/>
      <c r="H33954" s="88"/>
      <c r="I33954" s="88"/>
      <c r="J33954" s="88"/>
      <c r="K33954" s="88"/>
    </row>
    <row r="33955" spans="2:11" hidden="1" x14ac:dyDescent="0.2">
      <c r="B33955" s="88"/>
      <c r="C33955" s="88"/>
      <c r="D33955" s="88"/>
      <c r="E33955" s="88"/>
      <c r="F33955" s="88"/>
      <c r="G33955" s="88"/>
      <c r="H33955" s="88"/>
      <c r="I33955" s="88"/>
      <c r="J33955" s="88"/>
      <c r="K33955" s="88"/>
    </row>
    <row r="33956" spans="2:11" hidden="1" x14ac:dyDescent="0.2">
      <c r="B33956" s="88"/>
      <c r="C33956" s="88"/>
      <c r="D33956" s="88"/>
      <c r="E33956" s="88"/>
      <c r="F33956" s="88"/>
      <c r="G33956" s="88"/>
      <c r="H33956" s="88"/>
      <c r="I33956" s="88"/>
      <c r="J33956" s="88"/>
      <c r="K33956" s="88"/>
    </row>
    <row r="33957" spans="2:11" hidden="1" x14ac:dyDescent="0.2">
      <c r="B33957" s="88"/>
      <c r="C33957" s="88"/>
      <c r="D33957" s="88"/>
      <c r="E33957" s="88"/>
      <c r="F33957" s="88"/>
      <c r="G33957" s="88"/>
      <c r="H33957" s="88"/>
      <c r="I33957" s="88"/>
      <c r="J33957" s="88"/>
      <c r="K33957" s="88"/>
    </row>
    <row r="33958" spans="2:11" hidden="1" x14ac:dyDescent="0.2">
      <c r="B33958" s="88"/>
      <c r="C33958" s="88"/>
      <c r="D33958" s="88"/>
      <c r="E33958" s="88"/>
      <c r="F33958" s="88"/>
      <c r="G33958" s="88"/>
      <c r="H33958" s="88"/>
      <c r="I33958" s="88"/>
      <c r="J33958" s="88"/>
      <c r="K33958" s="88"/>
    </row>
    <row r="33959" spans="2:11" hidden="1" x14ac:dyDescent="0.2">
      <c r="B33959" s="88"/>
      <c r="C33959" s="88"/>
      <c r="D33959" s="88"/>
      <c r="E33959" s="88"/>
      <c r="F33959" s="88"/>
      <c r="G33959" s="88"/>
      <c r="H33959" s="88"/>
      <c r="I33959" s="88"/>
      <c r="J33959" s="88"/>
      <c r="K33959" s="88"/>
    </row>
    <row r="33960" spans="2:11" hidden="1" x14ac:dyDescent="0.2">
      <c r="B33960" s="88"/>
      <c r="C33960" s="88"/>
      <c r="D33960" s="88"/>
      <c r="E33960" s="88"/>
      <c r="F33960" s="88"/>
      <c r="G33960" s="88"/>
      <c r="H33960" s="88"/>
      <c r="I33960" s="88"/>
      <c r="J33960" s="88"/>
      <c r="K33960" s="88"/>
    </row>
    <row r="33961" spans="2:11" hidden="1" x14ac:dyDescent="0.2">
      <c r="B33961" s="88"/>
      <c r="C33961" s="88"/>
      <c r="D33961" s="88"/>
      <c r="E33961" s="88"/>
      <c r="F33961" s="88"/>
      <c r="G33961" s="88"/>
      <c r="H33961" s="88"/>
      <c r="I33961" s="88"/>
      <c r="J33961" s="88"/>
      <c r="K33961" s="88"/>
    </row>
    <row r="33962" spans="2:11" hidden="1" x14ac:dyDescent="0.2">
      <c r="B33962" s="88"/>
      <c r="C33962" s="88"/>
      <c r="D33962" s="88"/>
      <c r="E33962" s="88"/>
      <c r="F33962" s="88"/>
      <c r="G33962" s="88"/>
      <c r="H33962" s="88"/>
      <c r="I33962" s="88"/>
      <c r="J33962" s="88"/>
      <c r="K33962" s="88"/>
    </row>
    <row r="33963" spans="2:11" hidden="1" x14ac:dyDescent="0.2">
      <c r="B33963" s="88"/>
      <c r="C33963" s="88"/>
      <c r="D33963" s="88"/>
      <c r="E33963" s="88"/>
      <c r="F33963" s="88"/>
      <c r="G33963" s="88"/>
      <c r="H33963" s="88"/>
      <c r="I33963" s="88"/>
      <c r="J33963" s="88"/>
      <c r="K33963" s="88"/>
    </row>
    <row r="33964" spans="2:11" hidden="1" x14ac:dyDescent="0.2">
      <c r="B33964" s="88"/>
      <c r="C33964" s="88"/>
      <c r="D33964" s="88"/>
      <c r="E33964" s="88"/>
      <c r="F33964" s="88"/>
      <c r="G33964" s="88"/>
      <c r="H33964" s="88"/>
      <c r="I33964" s="88"/>
      <c r="J33964" s="88"/>
      <c r="K33964" s="88"/>
    </row>
    <row r="33965" spans="2:11" hidden="1" x14ac:dyDescent="0.2">
      <c r="B33965" s="88"/>
      <c r="C33965" s="88"/>
      <c r="D33965" s="88"/>
      <c r="E33965" s="88"/>
      <c r="F33965" s="88"/>
      <c r="G33965" s="88"/>
      <c r="H33965" s="88"/>
      <c r="I33965" s="88"/>
      <c r="J33965" s="88"/>
      <c r="K33965" s="88"/>
    </row>
    <row r="33966" spans="2:11" hidden="1" x14ac:dyDescent="0.2">
      <c r="B33966" s="88"/>
      <c r="C33966" s="88"/>
      <c r="D33966" s="88"/>
      <c r="E33966" s="88"/>
      <c r="F33966" s="88"/>
      <c r="G33966" s="88"/>
      <c r="H33966" s="88"/>
      <c r="I33966" s="88"/>
      <c r="J33966" s="88"/>
      <c r="K33966" s="88"/>
    </row>
    <row r="33967" spans="2:11" hidden="1" x14ac:dyDescent="0.2">
      <c r="B33967" s="88"/>
      <c r="C33967" s="88"/>
      <c r="D33967" s="88"/>
      <c r="E33967" s="88"/>
      <c r="F33967" s="88"/>
      <c r="G33967" s="88"/>
      <c r="H33967" s="88"/>
      <c r="I33967" s="88"/>
      <c r="J33967" s="88"/>
      <c r="K33967" s="88"/>
    </row>
    <row r="33968" spans="2:11" hidden="1" x14ac:dyDescent="0.2">
      <c r="B33968" s="88"/>
      <c r="C33968" s="88"/>
      <c r="D33968" s="88"/>
      <c r="E33968" s="88"/>
      <c r="F33968" s="88"/>
      <c r="G33968" s="88"/>
      <c r="H33968" s="88"/>
      <c r="I33968" s="88"/>
      <c r="J33968" s="88"/>
      <c r="K33968" s="88"/>
    </row>
    <row r="33969" spans="2:11" hidden="1" x14ac:dyDescent="0.2">
      <c r="B33969" s="88"/>
      <c r="C33969" s="88"/>
      <c r="D33969" s="88"/>
      <c r="E33969" s="88"/>
      <c r="F33969" s="88"/>
      <c r="G33969" s="88"/>
      <c r="H33969" s="88"/>
      <c r="I33969" s="88"/>
      <c r="J33969" s="88"/>
      <c r="K33969" s="88"/>
    </row>
    <row r="33970" spans="2:11" hidden="1" x14ac:dyDescent="0.2">
      <c r="B33970" s="88"/>
      <c r="C33970" s="88"/>
      <c r="D33970" s="88"/>
      <c r="E33970" s="88"/>
      <c r="F33970" s="88"/>
      <c r="G33970" s="88"/>
      <c r="H33970" s="88"/>
      <c r="I33970" s="88"/>
      <c r="J33970" s="88"/>
      <c r="K33970" s="88"/>
    </row>
    <row r="33971" spans="2:11" hidden="1" x14ac:dyDescent="0.2">
      <c r="B33971" s="88"/>
      <c r="C33971" s="88"/>
      <c r="D33971" s="88"/>
      <c r="E33971" s="88"/>
      <c r="F33971" s="88"/>
      <c r="G33971" s="88"/>
      <c r="H33971" s="88"/>
      <c r="I33971" s="88"/>
      <c r="J33971" s="88"/>
      <c r="K33971" s="88"/>
    </row>
    <row r="33972" spans="2:11" hidden="1" x14ac:dyDescent="0.2">
      <c r="B33972" s="88"/>
      <c r="C33972" s="88"/>
      <c r="D33972" s="88"/>
      <c r="E33972" s="88"/>
      <c r="F33972" s="88"/>
      <c r="G33972" s="88"/>
      <c r="H33972" s="88"/>
      <c r="I33972" s="88"/>
      <c r="J33972" s="88"/>
      <c r="K33972" s="88"/>
    </row>
    <row r="33973" spans="2:11" hidden="1" x14ac:dyDescent="0.2">
      <c r="B33973" s="88"/>
      <c r="C33973" s="88"/>
      <c r="D33973" s="88"/>
      <c r="E33973" s="88"/>
      <c r="F33973" s="88"/>
      <c r="G33973" s="88"/>
      <c r="H33973" s="88"/>
      <c r="I33973" s="88"/>
      <c r="J33973" s="88"/>
      <c r="K33973" s="88"/>
    </row>
    <row r="33974" spans="2:11" hidden="1" x14ac:dyDescent="0.2">
      <c r="B33974" s="88"/>
      <c r="C33974" s="88"/>
      <c r="D33974" s="88"/>
      <c r="E33974" s="88"/>
      <c r="F33974" s="88"/>
      <c r="G33974" s="88"/>
      <c r="H33974" s="88"/>
      <c r="I33974" s="88"/>
      <c r="J33974" s="88"/>
      <c r="K33974" s="88"/>
    </row>
    <row r="33975" spans="2:11" hidden="1" x14ac:dyDescent="0.2">
      <c r="B33975" s="88"/>
      <c r="C33975" s="88"/>
      <c r="D33975" s="88"/>
      <c r="E33975" s="88"/>
      <c r="F33975" s="88"/>
      <c r="G33975" s="88"/>
      <c r="H33975" s="88"/>
      <c r="I33975" s="88"/>
      <c r="J33975" s="88"/>
      <c r="K33975" s="88"/>
    </row>
    <row r="33976" spans="2:11" hidden="1" x14ac:dyDescent="0.2">
      <c r="B33976" s="88"/>
      <c r="C33976" s="88"/>
      <c r="D33976" s="88"/>
      <c r="E33976" s="88"/>
      <c r="F33976" s="88"/>
      <c r="G33976" s="88"/>
      <c r="H33976" s="88"/>
      <c r="I33976" s="88"/>
      <c r="J33976" s="88"/>
      <c r="K33976" s="88"/>
    </row>
    <row r="33977" spans="2:11" hidden="1" x14ac:dyDescent="0.2">
      <c r="B33977" s="88"/>
      <c r="C33977" s="88"/>
      <c r="D33977" s="88"/>
      <c r="E33977" s="88"/>
      <c r="F33977" s="88"/>
      <c r="G33977" s="88"/>
      <c r="H33977" s="88"/>
      <c r="I33977" s="88"/>
      <c r="J33977" s="88"/>
      <c r="K33977" s="88"/>
    </row>
    <row r="33978" spans="2:11" hidden="1" x14ac:dyDescent="0.2">
      <c r="B33978" s="88"/>
      <c r="C33978" s="88"/>
      <c r="D33978" s="88"/>
      <c r="E33978" s="88"/>
      <c r="F33978" s="88"/>
      <c r="G33978" s="88"/>
      <c r="H33978" s="88"/>
      <c r="I33978" s="88"/>
      <c r="J33978" s="88"/>
      <c r="K33978" s="88"/>
    </row>
    <row r="33979" spans="2:11" hidden="1" x14ac:dyDescent="0.2">
      <c r="B33979" s="88"/>
      <c r="C33979" s="88"/>
      <c r="D33979" s="88"/>
      <c r="E33979" s="88"/>
      <c r="F33979" s="88"/>
      <c r="G33979" s="88"/>
      <c r="H33979" s="88"/>
      <c r="I33979" s="88"/>
      <c r="J33979" s="88"/>
      <c r="K33979" s="88"/>
    </row>
    <row r="33980" spans="2:11" hidden="1" x14ac:dyDescent="0.2">
      <c r="B33980" s="88"/>
      <c r="C33980" s="88"/>
      <c r="D33980" s="88"/>
      <c r="E33980" s="88"/>
      <c r="F33980" s="88"/>
      <c r="G33980" s="88"/>
      <c r="H33980" s="88"/>
      <c r="I33980" s="88"/>
      <c r="J33980" s="88"/>
      <c r="K33980" s="88"/>
    </row>
    <row r="33981" spans="2:11" hidden="1" x14ac:dyDescent="0.2">
      <c r="B33981" s="88"/>
      <c r="C33981" s="88"/>
      <c r="D33981" s="88"/>
      <c r="E33981" s="88"/>
      <c r="F33981" s="88"/>
      <c r="G33981" s="88"/>
      <c r="H33981" s="88"/>
      <c r="I33981" s="88"/>
      <c r="J33981" s="88"/>
      <c r="K33981" s="88"/>
    </row>
    <row r="33982" spans="2:11" hidden="1" x14ac:dyDescent="0.2">
      <c r="B33982" s="88"/>
      <c r="C33982" s="88"/>
      <c r="D33982" s="88"/>
      <c r="E33982" s="88"/>
      <c r="F33982" s="88"/>
      <c r="G33982" s="88"/>
      <c r="H33982" s="88"/>
      <c r="I33982" s="88"/>
      <c r="J33982" s="88"/>
      <c r="K33982" s="88"/>
    </row>
    <row r="33983" spans="2:11" hidden="1" x14ac:dyDescent="0.2">
      <c r="B33983" s="88"/>
      <c r="C33983" s="88"/>
      <c r="D33983" s="88"/>
      <c r="E33983" s="88"/>
      <c r="F33983" s="88"/>
      <c r="G33983" s="88"/>
      <c r="H33983" s="88"/>
      <c r="I33983" s="88"/>
      <c r="J33983" s="88"/>
      <c r="K33983" s="88"/>
    </row>
    <row r="33984" spans="2:11" hidden="1" x14ac:dyDescent="0.2">
      <c r="B33984" s="88"/>
      <c r="C33984" s="88"/>
      <c r="D33984" s="88"/>
      <c r="E33984" s="88"/>
      <c r="F33984" s="88"/>
      <c r="G33984" s="88"/>
      <c r="H33984" s="88"/>
      <c r="I33984" s="88"/>
      <c r="J33984" s="88"/>
      <c r="K33984" s="88"/>
    </row>
    <row r="33985" spans="2:11" hidden="1" x14ac:dyDescent="0.2">
      <c r="B33985" s="88"/>
      <c r="C33985" s="88"/>
      <c r="D33985" s="88"/>
      <c r="E33985" s="88"/>
      <c r="F33985" s="88"/>
      <c r="G33985" s="88"/>
      <c r="H33985" s="88"/>
      <c r="I33985" s="88"/>
      <c r="J33985" s="88"/>
      <c r="K33985" s="88"/>
    </row>
    <row r="33986" spans="2:11" hidden="1" x14ac:dyDescent="0.2">
      <c r="B33986" s="88"/>
      <c r="C33986" s="88"/>
      <c r="D33986" s="88"/>
      <c r="E33986" s="88"/>
      <c r="F33986" s="88"/>
      <c r="G33986" s="88"/>
      <c r="H33986" s="88"/>
      <c r="I33986" s="88"/>
      <c r="J33986" s="88"/>
      <c r="K33986" s="88"/>
    </row>
    <row r="33987" spans="2:11" hidden="1" x14ac:dyDescent="0.2">
      <c r="B33987" s="88"/>
      <c r="C33987" s="88"/>
      <c r="D33987" s="88"/>
      <c r="E33987" s="88"/>
      <c r="F33987" s="88"/>
      <c r="G33987" s="88"/>
      <c r="H33987" s="88"/>
      <c r="I33987" s="88"/>
      <c r="J33987" s="88"/>
      <c r="K33987" s="88"/>
    </row>
    <row r="33988" spans="2:11" hidden="1" x14ac:dyDescent="0.2">
      <c r="B33988" s="88"/>
      <c r="C33988" s="88"/>
      <c r="D33988" s="88"/>
      <c r="E33988" s="88"/>
      <c r="F33988" s="88"/>
      <c r="G33988" s="88"/>
      <c r="H33988" s="88"/>
      <c r="I33988" s="88"/>
      <c r="J33988" s="88"/>
      <c r="K33988" s="88"/>
    </row>
    <row r="33989" spans="2:11" hidden="1" x14ac:dyDescent="0.2">
      <c r="B33989" s="88"/>
      <c r="C33989" s="88"/>
      <c r="D33989" s="88"/>
      <c r="E33989" s="88"/>
      <c r="F33989" s="88"/>
      <c r="G33989" s="88"/>
      <c r="H33989" s="88"/>
      <c r="I33989" s="88"/>
      <c r="J33989" s="88"/>
      <c r="K33989" s="88"/>
    </row>
    <row r="33990" spans="2:11" hidden="1" x14ac:dyDescent="0.2">
      <c r="B33990" s="88"/>
      <c r="C33990" s="88"/>
      <c r="D33990" s="88"/>
      <c r="E33990" s="88"/>
      <c r="F33990" s="88"/>
      <c r="G33990" s="88"/>
      <c r="H33990" s="88"/>
      <c r="I33990" s="88"/>
      <c r="J33990" s="88"/>
      <c r="K33990" s="88"/>
    </row>
    <row r="33991" spans="2:11" hidden="1" x14ac:dyDescent="0.2">
      <c r="B33991" s="88"/>
      <c r="C33991" s="88"/>
      <c r="D33991" s="88"/>
      <c r="E33991" s="88"/>
      <c r="F33991" s="88"/>
      <c r="G33991" s="88"/>
      <c r="H33991" s="88"/>
      <c r="I33991" s="88"/>
      <c r="J33991" s="88"/>
      <c r="K33991" s="88"/>
    </row>
    <row r="33992" spans="2:11" hidden="1" x14ac:dyDescent="0.2">
      <c r="B33992" s="88"/>
      <c r="C33992" s="88"/>
      <c r="D33992" s="88"/>
      <c r="E33992" s="88"/>
      <c r="F33992" s="88"/>
      <c r="G33992" s="88"/>
      <c r="H33992" s="88"/>
      <c r="I33992" s="88"/>
      <c r="J33992" s="88"/>
      <c r="K33992" s="88"/>
    </row>
    <row r="33993" spans="2:11" hidden="1" x14ac:dyDescent="0.2">
      <c r="B33993" s="88"/>
      <c r="C33993" s="88"/>
      <c r="D33993" s="88"/>
      <c r="E33993" s="88"/>
      <c r="F33993" s="88"/>
      <c r="G33993" s="88"/>
      <c r="H33993" s="88"/>
      <c r="I33993" s="88"/>
      <c r="J33993" s="88"/>
      <c r="K33993" s="88"/>
    </row>
    <row r="33994" spans="2:11" hidden="1" x14ac:dyDescent="0.2">
      <c r="B33994" s="88"/>
      <c r="C33994" s="88"/>
      <c r="D33994" s="88"/>
      <c r="E33994" s="88"/>
      <c r="F33994" s="88"/>
      <c r="G33994" s="88"/>
      <c r="H33994" s="88"/>
      <c r="I33994" s="88"/>
      <c r="J33994" s="88"/>
      <c r="K33994" s="88"/>
    </row>
    <row r="33995" spans="2:11" hidden="1" x14ac:dyDescent="0.2">
      <c r="B33995" s="88"/>
      <c r="C33995" s="88"/>
      <c r="D33995" s="88"/>
      <c r="E33995" s="88"/>
      <c r="F33995" s="88"/>
      <c r="G33995" s="88"/>
      <c r="H33995" s="88"/>
      <c r="I33995" s="88"/>
      <c r="J33995" s="88"/>
      <c r="K33995" s="88"/>
    </row>
    <row r="33996" spans="2:11" hidden="1" x14ac:dyDescent="0.2">
      <c r="B33996" s="88"/>
      <c r="C33996" s="88"/>
      <c r="D33996" s="88"/>
      <c r="E33996" s="88"/>
      <c r="F33996" s="88"/>
      <c r="G33996" s="88"/>
      <c r="H33996" s="88"/>
      <c r="I33996" s="88"/>
      <c r="J33996" s="88"/>
      <c r="K33996" s="88"/>
    </row>
    <row r="33997" spans="2:11" hidden="1" x14ac:dyDescent="0.2">
      <c r="B33997" s="88"/>
      <c r="C33997" s="88"/>
      <c r="D33997" s="88"/>
      <c r="E33997" s="88"/>
      <c r="F33997" s="88"/>
      <c r="G33997" s="88"/>
      <c r="H33997" s="88"/>
      <c r="I33997" s="88"/>
      <c r="J33997" s="88"/>
      <c r="K33997" s="88"/>
    </row>
    <row r="33998" spans="2:11" hidden="1" x14ac:dyDescent="0.2">
      <c r="B33998" s="88"/>
      <c r="C33998" s="88"/>
      <c r="D33998" s="88"/>
      <c r="E33998" s="88"/>
      <c r="F33998" s="88"/>
      <c r="G33998" s="88"/>
      <c r="H33998" s="88"/>
      <c r="I33998" s="88"/>
      <c r="J33998" s="88"/>
      <c r="K33998" s="88"/>
    </row>
    <row r="33999" spans="2:11" hidden="1" x14ac:dyDescent="0.2">
      <c r="B33999" s="88"/>
      <c r="C33999" s="88"/>
      <c r="D33999" s="88"/>
      <c r="E33999" s="88"/>
      <c r="F33999" s="88"/>
      <c r="G33999" s="88"/>
      <c r="H33999" s="88"/>
      <c r="I33999" s="88"/>
      <c r="J33999" s="88"/>
      <c r="K33999" s="88"/>
    </row>
    <row r="34000" spans="2:11" hidden="1" x14ac:dyDescent="0.2">
      <c r="B34000" s="88"/>
      <c r="C34000" s="88"/>
      <c r="D34000" s="88"/>
      <c r="E34000" s="88"/>
      <c r="F34000" s="88"/>
      <c r="G34000" s="88"/>
      <c r="H34000" s="88"/>
      <c r="I34000" s="88"/>
      <c r="J34000" s="88"/>
      <c r="K34000" s="88"/>
    </row>
    <row r="34001" spans="2:11" hidden="1" x14ac:dyDescent="0.2">
      <c r="B34001" s="88"/>
      <c r="C34001" s="88"/>
      <c r="D34001" s="88"/>
      <c r="E34001" s="88"/>
      <c r="F34001" s="88"/>
      <c r="G34001" s="88"/>
      <c r="H34001" s="88"/>
      <c r="I34001" s="88"/>
      <c r="J34001" s="88"/>
      <c r="K34001" s="88"/>
    </row>
    <row r="34002" spans="2:11" hidden="1" x14ac:dyDescent="0.2">
      <c r="B34002" s="88"/>
      <c r="C34002" s="88"/>
      <c r="D34002" s="88"/>
      <c r="E34002" s="88"/>
      <c r="F34002" s="88"/>
      <c r="G34002" s="88"/>
      <c r="H34002" s="88"/>
      <c r="I34002" s="88"/>
      <c r="J34002" s="88"/>
      <c r="K34002" s="88"/>
    </row>
    <row r="34003" spans="2:11" hidden="1" x14ac:dyDescent="0.2">
      <c r="B34003" s="88"/>
      <c r="C34003" s="88"/>
      <c r="D34003" s="88"/>
      <c r="E34003" s="88"/>
      <c r="F34003" s="88"/>
      <c r="G34003" s="88"/>
      <c r="H34003" s="88"/>
      <c r="I34003" s="88"/>
      <c r="J34003" s="88"/>
      <c r="K34003" s="88"/>
    </row>
    <row r="34004" spans="2:11" hidden="1" x14ac:dyDescent="0.2">
      <c r="B34004" s="88"/>
      <c r="C34004" s="88"/>
      <c r="D34004" s="88"/>
      <c r="E34004" s="88"/>
      <c r="F34004" s="88"/>
      <c r="G34004" s="88"/>
      <c r="H34004" s="88"/>
      <c r="I34004" s="88"/>
      <c r="J34004" s="88"/>
      <c r="K34004" s="88"/>
    </row>
    <row r="34005" spans="2:11" hidden="1" x14ac:dyDescent="0.2">
      <c r="B34005" s="88"/>
      <c r="C34005" s="88"/>
      <c r="D34005" s="88"/>
      <c r="E34005" s="88"/>
      <c r="F34005" s="88"/>
      <c r="G34005" s="88"/>
      <c r="H34005" s="88"/>
      <c r="I34005" s="88"/>
      <c r="J34005" s="88"/>
      <c r="K34005" s="88"/>
    </row>
    <row r="34006" spans="2:11" hidden="1" x14ac:dyDescent="0.2">
      <c r="B34006" s="88"/>
      <c r="C34006" s="88"/>
      <c r="D34006" s="88"/>
      <c r="E34006" s="88"/>
      <c r="F34006" s="88"/>
      <c r="G34006" s="88"/>
      <c r="H34006" s="88"/>
      <c r="I34006" s="88"/>
      <c r="J34006" s="88"/>
      <c r="K34006" s="88"/>
    </row>
    <row r="34007" spans="2:11" hidden="1" x14ac:dyDescent="0.2">
      <c r="B34007" s="88"/>
      <c r="C34007" s="88"/>
      <c r="D34007" s="88"/>
      <c r="E34007" s="88"/>
      <c r="F34007" s="88"/>
      <c r="G34007" s="88"/>
      <c r="H34007" s="88"/>
      <c r="I34007" s="88"/>
      <c r="J34007" s="88"/>
      <c r="K34007" s="88"/>
    </row>
    <row r="34008" spans="2:11" hidden="1" x14ac:dyDescent="0.2">
      <c r="B34008" s="88"/>
      <c r="C34008" s="88"/>
      <c r="D34008" s="88"/>
      <c r="E34008" s="88"/>
      <c r="F34008" s="88"/>
      <c r="G34008" s="88"/>
      <c r="H34008" s="88"/>
      <c r="I34008" s="88"/>
      <c r="J34008" s="88"/>
      <c r="K34008" s="88"/>
    </row>
    <row r="34009" spans="2:11" hidden="1" x14ac:dyDescent="0.2">
      <c r="B34009" s="88"/>
      <c r="C34009" s="88"/>
      <c r="D34009" s="88"/>
      <c r="E34009" s="88"/>
      <c r="F34009" s="88"/>
      <c r="G34009" s="88"/>
      <c r="H34009" s="88"/>
      <c r="I34009" s="88"/>
      <c r="J34009" s="88"/>
      <c r="K34009" s="88"/>
    </row>
    <row r="34010" spans="2:11" hidden="1" x14ac:dyDescent="0.2">
      <c r="B34010" s="88"/>
      <c r="C34010" s="88"/>
      <c r="D34010" s="88"/>
      <c r="E34010" s="88"/>
      <c r="F34010" s="88"/>
      <c r="G34010" s="88"/>
      <c r="H34010" s="88"/>
      <c r="I34010" s="88"/>
      <c r="J34010" s="88"/>
      <c r="K34010" s="88"/>
    </row>
    <row r="34011" spans="2:11" hidden="1" x14ac:dyDescent="0.2">
      <c r="B34011" s="88"/>
      <c r="C34011" s="88"/>
      <c r="D34011" s="88"/>
      <c r="E34011" s="88"/>
      <c r="F34011" s="88"/>
      <c r="G34011" s="88"/>
      <c r="H34011" s="88"/>
      <c r="I34011" s="88"/>
      <c r="J34011" s="88"/>
      <c r="K34011" s="88"/>
    </row>
    <row r="34012" spans="2:11" hidden="1" x14ac:dyDescent="0.2">
      <c r="B34012" s="88"/>
      <c r="C34012" s="88"/>
      <c r="D34012" s="88"/>
      <c r="E34012" s="88"/>
      <c r="F34012" s="88"/>
      <c r="G34012" s="88"/>
      <c r="H34012" s="88"/>
      <c r="I34012" s="88"/>
      <c r="J34012" s="88"/>
      <c r="K34012" s="88"/>
    </row>
    <row r="34013" spans="2:11" hidden="1" x14ac:dyDescent="0.2">
      <c r="B34013" s="88"/>
      <c r="C34013" s="88"/>
      <c r="D34013" s="88"/>
      <c r="E34013" s="88"/>
      <c r="F34013" s="88"/>
      <c r="G34013" s="88"/>
      <c r="H34013" s="88"/>
      <c r="I34013" s="88"/>
      <c r="J34013" s="88"/>
      <c r="K34013" s="88"/>
    </row>
    <row r="34014" spans="2:11" hidden="1" x14ac:dyDescent="0.2">
      <c r="B34014" s="88"/>
      <c r="C34014" s="88"/>
      <c r="D34014" s="88"/>
      <c r="E34014" s="88"/>
      <c r="F34014" s="88"/>
      <c r="G34014" s="88"/>
      <c r="H34014" s="88"/>
      <c r="I34014" s="88"/>
      <c r="J34014" s="88"/>
      <c r="K34014" s="88"/>
    </row>
    <row r="34015" spans="2:11" hidden="1" x14ac:dyDescent="0.2">
      <c r="B34015" s="88"/>
      <c r="C34015" s="88"/>
      <c r="D34015" s="88"/>
      <c r="E34015" s="88"/>
      <c r="F34015" s="88"/>
      <c r="G34015" s="88"/>
      <c r="H34015" s="88"/>
      <c r="I34015" s="88"/>
      <c r="J34015" s="88"/>
      <c r="K34015" s="88"/>
    </row>
    <row r="34016" spans="2:11" hidden="1" x14ac:dyDescent="0.2">
      <c r="B34016" s="88"/>
      <c r="C34016" s="88"/>
      <c r="D34016" s="88"/>
      <c r="E34016" s="88"/>
      <c r="F34016" s="88"/>
      <c r="G34016" s="88"/>
      <c r="H34016" s="88"/>
      <c r="I34016" s="88"/>
      <c r="J34016" s="88"/>
      <c r="K34016" s="88"/>
    </row>
    <row r="34017" spans="2:11" hidden="1" x14ac:dyDescent="0.2">
      <c r="B34017" s="88"/>
      <c r="C34017" s="88"/>
      <c r="D34017" s="88"/>
      <c r="E34017" s="88"/>
      <c r="F34017" s="88"/>
      <c r="G34017" s="88"/>
      <c r="H34017" s="88"/>
      <c r="I34017" s="88"/>
      <c r="J34017" s="88"/>
      <c r="K34017" s="88"/>
    </row>
    <row r="34018" spans="2:11" hidden="1" x14ac:dyDescent="0.2">
      <c r="B34018" s="88"/>
      <c r="C34018" s="88"/>
      <c r="D34018" s="88"/>
      <c r="E34018" s="88"/>
      <c r="F34018" s="88"/>
      <c r="G34018" s="88"/>
      <c r="H34018" s="88"/>
      <c r="I34018" s="88"/>
      <c r="J34018" s="88"/>
      <c r="K34018" s="88"/>
    </row>
    <row r="34019" spans="2:11" hidden="1" x14ac:dyDescent="0.2">
      <c r="B34019" s="88"/>
      <c r="C34019" s="88"/>
      <c r="D34019" s="88"/>
      <c r="E34019" s="88"/>
      <c r="F34019" s="88"/>
      <c r="G34019" s="88"/>
      <c r="H34019" s="88"/>
      <c r="I34019" s="88"/>
      <c r="J34019" s="88"/>
      <c r="K34019" s="88"/>
    </row>
    <row r="34020" spans="2:11" hidden="1" x14ac:dyDescent="0.2">
      <c r="B34020" s="88"/>
      <c r="C34020" s="88"/>
      <c r="D34020" s="88"/>
      <c r="E34020" s="88"/>
      <c r="F34020" s="88"/>
      <c r="G34020" s="88"/>
      <c r="H34020" s="88"/>
      <c r="I34020" s="88"/>
      <c r="J34020" s="88"/>
      <c r="K34020" s="88"/>
    </row>
    <row r="34021" spans="2:11" hidden="1" x14ac:dyDescent="0.2">
      <c r="B34021" s="88"/>
      <c r="C34021" s="88"/>
      <c r="D34021" s="88"/>
      <c r="E34021" s="88"/>
      <c r="F34021" s="88"/>
      <c r="G34021" s="88"/>
      <c r="H34021" s="88"/>
      <c r="I34021" s="88"/>
      <c r="J34021" s="88"/>
      <c r="K34021" s="88"/>
    </row>
    <row r="34022" spans="2:11" hidden="1" x14ac:dyDescent="0.2">
      <c r="B34022" s="88"/>
      <c r="C34022" s="88"/>
      <c r="D34022" s="88"/>
      <c r="E34022" s="88"/>
      <c r="F34022" s="88"/>
      <c r="G34022" s="88"/>
      <c r="H34022" s="88"/>
      <c r="I34022" s="88"/>
      <c r="J34022" s="88"/>
      <c r="K34022" s="88"/>
    </row>
    <row r="34023" spans="2:11" hidden="1" x14ac:dyDescent="0.2">
      <c r="B34023" s="88"/>
      <c r="C34023" s="88"/>
      <c r="D34023" s="88"/>
      <c r="E34023" s="88"/>
      <c r="F34023" s="88"/>
      <c r="G34023" s="88"/>
      <c r="H34023" s="88"/>
      <c r="I34023" s="88"/>
      <c r="J34023" s="88"/>
      <c r="K34023" s="88"/>
    </row>
    <row r="34024" spans="2:11" hidden="1" x14ac:dyDescent="0.2">
      <c r="B34024" s="88"/>
      <c r="C34024" s="88"/>
      <c r="D34024" s="88"/>
      <c r="E34024" s="88"/>
      <c r="F34024" s="88"/>
      <c r="G34024" s="88"/>
      <c r="H34024" s="88"/>
      <c r="I34024" s="88"/>
      <c r="J34024" s="88"/>
      <c r="K34024" s="88"/>
    </row>
    <row r="34025" spans="2:11" hidden="1" x14ac:dyDescent="0.2">
      <c r="B34025" s="88"/>
      <c r="C34025" s="88"/>
      <c r="D34025" s="88"/>
      <c r="E34025" s="88"/>
      <c r="F34025" s="88"/>
      <c r="G34025" s="88"/>
      <c r="H34025" s="88"/>
      <c r="I34025" s="88"/>
      <c r="J34025" s="88"/>
      <c r="K34025" s="88"/>
    </row>
    <row r="34026" spans="2:11" hidden="1" x14ac:dyDescent="0.2">
      <c r="B34026" s="88"/>
      <c r="C34026" s="88"/>
      <c r="D34026" s="88"/>
      <c r="E34026" s="88"/>
      <c r="F34026" s="88"/>
      <c r="G34026" s="88"/>
      <c r="H34026" s="88"/>
      <c r="I34026" s="88"/>
      <c r="J34026" s="88"/>
      <c r="K34026" s="88"/>
    </row>
    <row r="34027" spans="2:11" hidden="1" x14ac:dyDescent="0.2">
      <c r="B34027" s="88"/>
      <c r="C34027" s="88"/>
      <c r="D34027" s="88"/>
      <c r="E34027" s="88"/>
      <c r="F34027" s="88"/>
      <c r="G34027" s="88"/>
      <c r="H34027" s="88"/>
      <c r="I34027" s="88"/>
      <c r="J34027" s="88"/>
      <c r="K34027" s="88"/>
    </row>
    <row r="34028" spans="2:11" hidden="1" x14ac:dyDescent="0.2">
      <c r="B34028" s="88"/>
      <c r="C34028" s="88"/>
      <c r="D34028" s="88"/>
      <c r="E34028" s="88"/>
      <c r="F34028" s="88"/>
      <c r="G34028" s="88"/>
      <c r="H34028" s="88"/>
      <c r="I34028" s="88"/>
      <c r="J34028" s="88"/>
      <c r="K34028" s="88"/>
    </row>
    <row r="34029" spans="2:11" hidden="1" x14ac:dyDescent="0.2">
      <c r="B34029" s="88"/>
      <c r="C34029" s="88"/>
      <c r="D34029" s="88"/>
      <c r="E34029" s="88"/>
      <c r="F34029" s="88"/>
      <c r="G34029" s="88"/>
      <c r="H34029" s="88"/>
      <c r="I34029" s="88"/>
      <c r="J34029" s="88"/>
      <c r="K34029" s="88"/>
    </row>
    <row r="34030" spans="2:11" hidden="1" x14ac:dyDescent="0.2">
      <c r="B34030" s="88"/>
      <c r="C34030" s="88"/>
      <c r="D34030" s="88"/>
      <c r="E34030" s="88"/>
      <c r="F34030" s="88"/>
      <c r="G34030" s="88"/>
      <c r="H34030" s="88"/>
      <c r="I34030" s="88"/>
      <c r="J34030" s="88"/>
      <c r="K34030" s="88"/>
    </row>
    <row r="34031" spans="2:11" hidden="1" x14ac:dyDescent="0.2">
      <c r="B34031" s="88"/>
      <c r="C34031" s="88"/>
      <c r="D34031" s="88"/>
      <c r="E34031" s="88"/>
      <c r="F34031" s="88"/>
      <c r="G34031" s="88"/>
      <c r="H34031" s="88"/>
      <c r="I34031" s="88"/>
      <c r="J34031" s="88"/>
      <c r="K34031" s="88"/>
    </row>
    <row r="34032" spans="2:11" hidden="1" x14ac:dyDescent="0.2">
      <c r="B34032" s="88"/>
      <c r="C34032" s="88"/>
      <c r="D34032" s="88"/>
      <c r="E34032" s="88"/>
      <c r="F34032" s="88"/>
      <c r="G34032" s="88"/>
      <c r="H34032" s="88"/>
      <c r="I34032" s="88"/>
      <c r="J34032" s="88"/>
      <c r="K34032" s="88"/>
    </row>
    <row r="34033" spans="2:11" hidden="1" x14ac:dyDescent="0.2">
      <c r="B34033" s="88"/>
      <c r="C34033" s="88"/>
      <c r="D34033" s="88"/>
      <c r="E34033" s="88"/>
      <c r="F34033" s="88"/>
      <c r="G34033" s="88"/>
      <c r="H34033" s="88"/>
      <c r="I34033" s="88"/>
      <c r="J34033" s="88"/>
      <c r="K34033" s="88"/>
    </row>
    <row r="34034" spans="2:11" hidden="1" x14ac:dyDescent="0.2">
      <c r="B34034" s="88"/>
      <c r="C34034" s="88"/>
      <c r="D34034" s="88"/>
      <c r="E34034" s="88"/>
      <c r="F34034" s="88"/>
      <c r="G34034" s="88"/>
      <c r="H34034" s="88"/>
      <c r="I34034" s="88"/>
      <c r="J34034" s="88"/>
      <c r="K34034" s="88"/>
    </row>
    <row r="34035" spans="2:11" hidden="1" x14ac:dyDescent="0.2">
      <c r="B34035" s="88"/>
      <c r="C34035" s="88"/>
      <c r="D34035" s="88"/>
      <c r="E34035" s="88"/>
      <c r="F34035" s="88"/>
      <c r="G34035" s="88"/>
      <c r="H34035" s="88"/>
      <c r="I34035" s="88"/>
      <c r="J34035" s="88"/>
      <c r="K34035" s="88"/>
    </row>
    <row r="34036" spans="2:11" hidden="1" x14ac:dyDescent="0.2">
      <c r="B34036" s="88"/>
      <c r="C34036" s="88"/>
      <c r="D34036" s="88"/>
      <c r="E34036" s="88"/>
      <c r="F34036" s="88"/>
      <c r="G34036" s="88"/>
      <c r="H34036" s="88"/>
      <c r="I34036" s="88"/>
      <c r="J34036" s="88"/>
      <c r="K34036" s="88"/>
    </row>
    <row r="34037" spans="2:11" hidden="1" x14ac:dyDescent="0.2">
      <c r="B34037" s="88"/>
      <c r="C34037" s="88"/>
      <c r="D34037" s="88"/>
      <c r="E34037" s="88"/>
      <c r="F34037" s="88"/>
      <c r="G34037" s="88"/>
      <c r="H34037" s="88"/>
      <c r="I34037" s="88"/>
      <c r="J34037" s="88"/>
      <c r="K34037" s="88"/>
    </row>
    <row r="34038" spans="2:11" hidden="1" x14ac:dyDescent="0.2">
      <c r="B34038" s="88"/>
      <c r="C34038" s="88"/>
      <c r="D34038" s="88"/>
      <c r="E34038" s="88"/>
      <c r="F34038" s="88"/>
      <c r="G34038" s="88"/>
      <c r="H34038" s="88"/>
      <c r="I34038" s="88"/>
      <c r="J34038" s="88"/>
      <c r="K34038" s="88"/>
    </row>
    <row r="34039" spans="2:11" hidden="1" x14ac:dyDescent="0.2">
      <c r="B34039" s="88"/>
      <c r="C34039" s="88"/>
      <c r="D34039" s="88"/>
      <c r="E34039" s="88"/>
      <c r="F34039" s="88"/>
      <c r="G34039" s="88"/>
      <c r="H34039" s="88"/>
      <c r="I34039" s="88"/>
      <c r="J34039" s="88"/>
      <c r="K34039" s="88"/>
    </row>
    <row r="34040" spans="2:11" hidden="1" x14ac:dyDescent="0.2">
      <c r="B34040" s="88"/>
      <c r="C34040" s="88"/>
      <c r="D34040" s="88"/>
      <c r="E34040" s="88"/>
      <c r="F34040" s="88"/>
      <c r="G34040" s="88"/>
      <c r="H34040" s="88"/>
      <c r="I34040" s="88"/>
      <c r="J34040" s="88"/>
      <c r="K34040" s="88"/>
    </row>
    <row r="34041" spans="2:11" hidden="1" x14ac:dyDescent="0.2">
      <c r="B34041" s="88"/>
      <c r="C34041" s="88"/>
      <c r="D34041" s="88"/>
      <c r="E34041" s="88"/>
      <c r="F34041" s="88"/>
      <c r="G34041" s="88"/>
      <c r="H34041" s="88"/>
      <c r="I34041" s="88"/>
      <c r="J34041" s="88"/>
      <c r="K34041" s="88"/>
    </row>
    <row r="34042" spans="2:11" hidden="1" x14ac:dyDescent="0.2">
      <c r="B34042" s="88"/>
      <c r="C34042" s="88"/>
      <c r="D34042" s="88"/>
      <c r="E34042" s="88"/>
      <c r="F34042" s="88"/>
      <c r="G34042" s="88"/>
      <c r="H34042" s="88"/>
      <c r="I34042" s="88"/>
      <c r="J34042" s="88"/>
      <c r="K34042" s="88"/>
    </row>
    <row r="34043" spans="2:11" hidden="1" x14ac:dyDescent="0.2">
      <c r="B34043" s="88"/>
      <c r="C34043" s="88"/>
      <c r="D34043" s="88"/>
      <c r="E34043" s="88"/>
      <c r="F34043" s="88"/>
      <c r="G34043" s="88"/>
      <c r="H34043" s="88"/>
      <c r="I34043" s="88"/>
      <c r="J34043" s="88"/>
      <c r="K34043" s="88"/>
    </row>
    <row r="34044" spans="2:11" hidden="1" x14ac:dyDescent="0.2">
      <c r="B34044" s="88"/>
      <c r="C34044" s="88"/>
      <c r="D34044" s="88"/>
      <c r="E34044" s="88"/>
      <c r="F34044" s="88"/>
      <c r="G34044" s="88"/>
      <c r="H34044" s="88"/>
      <c r="I34044" s="88"/>
      <c r="J34044" s="88"/>
      <c r="K34044" s="88"/>
    </row>
    <row r="34045" spans="2:11" hidden="1" x14ac:dyDescent="0.2">
      <c r="B34045" s="88"/>
      <c r="C34045" s="88"/>
      <c r="D34045" s="88"/>
      <c r="E34045" s="88"/>
      <c r="F34045" s="88"/>
      <c r="G34045" s="88"/>
      <c r="H34045" s="88"/>
      <c r="I34045" s="88"/>
      <c r="J34045" s="88"/>
      <c r="K34045" s="88"/>
    </row>
    <row r="34046" spans="2:11" hidden="1" x14ac:dyDescent="0.2">
      <c r="B34046" s="88"/>
      <c r="C34046" s="88"/>
      <c r="D34046" s="88"/>
      <c r="E34046" s="88"/>
      <c r="F34046" s="88"/>
      <c r="G34046" s="88"/>
      <c r="H34046" s="88"/>
      <c r="I34046" s="88"/>
      <c r="J34046" s="88"/>
      <c r="K34046" s="88"/>
    </row>
    <row r="34047" spans="2:11" hidden="1" x14ac:dyDescent="0.2">
      <c r="B34047" s="88"/>
      <c r="C34047" s="88"/>
      <c r="D34047" s="88"/>
      <c r="E34047" s="88"/>
      <c r="F34047" s="88"/>
      <c r="G34047" s="88"/>
      <c r="H34047" s="88"/>
      <c r="I34047" s="88"/>
      <c r="J34047" s="88"/>
      <c r="K34047" s="88"/>
    </row>
    <row r="34048" spans="2:11" hidden="1" x14ac:dyDescent="0.2">
      <c r="B34048" s="88"/>
      <c r="C34048" s="88"/>
      <c r="D34048" s="88"/>
      <c r="E34048" s="88"/>
      <c r="F34048" s="88"/>
      <c r="G34048" s="88"/>
      <c r="H34048" s="88"/>
      <c r="I34048" s="88"/>
      <c r="J34048" s="88"/>
      <c r="K34048" s="88"/>
    </row>
    <row r="34049" spans="2:11" hidden="1" x14ac:dyDescent="0.2">
      <c r="B34049" s="88"/>
      <c r="C34049" s="88"/>
      <c r="D34049" s="88"/>
      <c r="E34049" s="88"/>
      <c r="F34049" s="88"/>
      <c r="G34049" s="88"/>
      <c r="H34049" s="88"/>
      <c r="I34049" s="88"/>
      <c r="J34049" s="88"/>
      <c r="K34049" s="88"/>
    </row>
    <row r="34050" spans="2:11" hidden="1" x14ac:dyDescent="0.2">
      <c r="B34050" s="88"/>
      <c r="C34050" s="88"/>
      <c r="D34050" s="88"/>
      <c r="E34050" s="88"/>
      <c r="F34050" s="88"/>
      <c r="G34050" s="88"/>
      <c r="H34050" s="88"/>
      <c r="I34050" s="88"/>
      <c r="J34050" s="88"/>
      <c r="K34050" s="88"/>
    </row>
    <row r="34051" spans="2:11" hidden="1" x14ac:dyDescent="0.2">
      <c r="B34051" s="88"/>
      <c r="C34051" s="88"/>
      <c r="D34051" s="88"/>
      <c r="E34051" s="88"/>
      <c r="F34051" s="88"/>
      <c r="G34051" s="88"/>
      <c r="H34051" s="88"/>
      <c r="I34051" s="88"/>
      <c r="J34051" s="88"/>
      <c r="K34051" s="88"/>
    </row>
    <row r="34052" spans="2:11" hidden="1" x14ac:dyDescent="0.2">
      <c r="B34052" s="88"/>
      <c r="C34052" s="88"/>
      <c r="D34052" s="88"/>
      <c r="E34052" s="88"/>
      <c r="F34052" s="88"/>
      <c r="G34052" s="88"/>
      <c r="H34052" s="88"/>
      <c r="I34052" s="88"/>
      <c r="J34052" s="88"/>
      <c r="K34052" s="88"/>
    </row>
    <row r="34053" spans="2:11" hidden="1" x14ac:dyDescent="0.2">
      <c r="B34053" s="88"/>
      <c r="C34053" s="88"/>
      <c r="D34053" s="88"/>
      <c r="E34053" s="88"/>
      <c r="F34053" s="88"/>
      <c r="G34053" s="88"/>
      <c r="H34053" s="88"/>
      <c r="I34053" s="88"/>
      <c r="J34053" s="88"/>
      <c r="K34053" s="88"/>
    </row>
    <row r="34054" spans="2:11" hidden="1" x14ac:dyDescent="0.2">
      <c r="B34054" s="88"/>
      <c r="C34054" s="88"/>
      <c r="D34054" s="88"/>
      <c r="E34054" s="88"/>
      <c r="F34054" s="88"/>
      <c r="G34054" s="88"/>
      <c r="H34054" s="88"/>
      <c r="I34054" s="88"/>
      <c r="J34054" s="88"/>
      <c r="K34054" s="88"/>
    </row>
    <row r="34055" spans="2:11" hidden="1" x14ac:dyDescent="0.2">
      <c r="B34055" s="88"/>
      <c r="C34055" s="88"/>
      <c r="D34055" s="88"/>
      <c r="E34055" s="88"/>
      <c r="F34055" s="88"/>
      <c r="G34055" s="88"/>
      <c r="H34055" s="88"/>
      <c r="I34055" s="88"/>
      <c r="J34055" s="88"/>
      <c r="K34055" s="88"/>
    </row>
    <row r="34056" spans="2:11" hidden="1" x14ac:dyDescent="0.2">
      <c r="B34056" s="88"/>
      <c r="C34056" s="88"/>
      <c r="D34056" s="88"/>
      <c r="E34056" s="88"/>
      <c r="F34056" s="88"/>
      <c r="G34056" s="88"/>
      <c r="H34056" s="88"/>
      <c r="I34056" s="88"/>
      <c r="J34056" s="88"/>
      <c r="K34056" s="88"/>
    </row>
    <row r="34057" spans="2:11" hidden="1" x14ac:dyDescent="0.2">
      <c r="B34057" s="88"/>
      <c r="C34057" s="88"/>
      <c r="D34057" s="88"/>
      <c r="E34057" s="88"/>
      <c r="F34057" s="88"/>
      <c r="G34057" s="88"/>
      <c r="H34057" s="88"/>
      <c r="I34057" s="88"/>
      <c r="J34057" s="88"/>
      <c r="K34057" s="88"/>
    </row>
    <row r="34058" spans="2:11" hidden="1" x14ac:dyDescent="0.2">
      <c r="B34058" s="88"/>
      <c r="C34058" s="88"/>
      <c r="D34058" s="88"/>
      <c r="E34058" s="88"/>
      <c r="F34058" s="88"/>
      <c r="G34058" s="88"/>
      <c r="H34058" s="88"/>
      <c r="I34058" s="88"/>
      <c r="J34058" s="88"/>
      <c r="K34058" s="88"/>
    </row>
    <row r="34059" spans="2:11" hidden="1" x14ac:dyDescent="0.2">
      <c r="B34059" s="88"/>
      <c r="C34059" s="88"/>
      <c r="D34059" s="88"/>
      <c r="E34059" s="88"/>
      <c r="F34059" s="88"/>
      <c r="G34059" s="88"/>
      <c r="H34059" s="88"/>
      <c r="I34059" s="88"/>
      <c r="J34059" s="88"/>
      <c r="K34059" s="88"/>
    </row>
    <row r="34060" spans="2:11" hidden="1" x14ac:dyDescent="0.2">
      <c r="B34060" s="88"/>
      <c r="C34060" s="88"/>
      <c r="D34060" s="88"/>
      <c r="E34060" s="88"/>
      <c r="F34060" s="88"/>
      <c r="G34060" s="88"/>
      <c r="H34060" s="88"/>
      <c r="I34060" s="88"/>
      <c r="J34060" s="88"/>
      <c r="K34060" s="88"/>
    </row>
    <row r="34061" spans="2:11" hidden="1" x14ac:dyDescent="0.2">
      <c r="B34061" s="88"/>
      <c r="C34061" s="88"/>
      <c r="D34061" s="88"/>
      <c r="E34061" s="88"/>
      <c r="F34061" s="88"/>
      <c r="G34061" s="88"/>
      <c r="H34061" s="88"/>
      <c r="I34061" s="88"/>
      <c r="J34061" s="88"/>
      <c r="K34061" s="88"/>
    </row>
    <row r="34062" spans="2:11" hidden="1" x14ac:dyDescent="0.2">
      <c r="B34062" s="88"/>
      <c r="C34062" s="88"/>
      <c r="D34062" s="88"/>
      <c r="E34062" s="88"/>
      <c r="F34062" s="88"/>
      <c r="G34062" s="88"/>
      <c r="H34062" s="88"/>
      <c r="I34062" s="88"/>
      <c r="J34062" s="88"/>
      <c r="K34062" s="88"/>
    </row>
    <row r="34063" spans="2:11" hidden="1" x14ac:dyDescent="0.2">
      <c r="B34063" s="88"/>
      <c r="C34063" s="88"/>
      <c r="D34063" s="88"/>
      <c r="E34063" s="88"/>
      <c r="F34063" s="88"/>
      <c r="G34063" s="88"/>
      <c r="H34063" s="88"/>
      <c r="I34063" s="88"/>
      <c r="J34063" s="88"/>
      <c r="K34063" s="88"/>
    </row>
    <row r="34064" spans="2:11" hidden="1" x14ac:dyDescent="0.2">
      <c r="B34064" s="88"/>
      <c r="C34064" s="88"/>
      <c r="D34064" s="88"/>
      <c r="E34064" s="88"/>
      <c r="F34064" s="88"/>
      <c r="G34064" s="88"/>
      <c r="H34064" s="88"/>
      <c r="I34064" s="88"/>
      <c r="J34064" s="88"/>
      <c r="K34064" s="88"/>
    </row>
    <row r="34065" spans="2:11" hidden="1" x14ac:dyDescent="0.2">
      <c r="B34065" s="88"/>
      <c r="C34065" s="88"/>
      <c r="D34065" s="88"/>
      <c r="E34065" s="88"/>
      <c r="F34065" s="88"/>
      <c r="G34065" s="88"/>
      <c r="H34065" s="88"/>
      <c r="I34065" s="88"/>
      <c r="J34065" s="88"/>
      <c r="K34065" s="88"/>
    </row>
    <row r="34066" spans="2:11" hidden="1" x14ac:dyDescent="0.2">
      <c r="B34066" s="88"/>
      <c r="C34066" s="88"/>
      <c r="D34066" s="88"/>
      <c r="E34066" s="88"/>
      <c r="F34066" s="88"/>
      <c r="G34066" s="88"/>
      <c r="H34066" s="88"/>
      <c r="I34066" s="88"/>
      <c r="J34066" s="88"/>
      <c r="K34066" s="88"/>
    </row>
    <row r="34067" spans="2:11" hidden="1" x14ac:dyDescent="0.2">
      <c r="B34067" s="88"/>
      <c r="C34067" s="88"/>
      <c r="D34067" s="88"/>
      <c r="E34067" s="88"/>
      <c r="F34067" s="88"/>
      <c r="G34067" s="88"/>
      <c r="H34067" s="88"/>
      <c r="I34067" s="88"/>
      <c r="J34067" s="88"/>
      <c r="K34067" s="88"/>
    </row>
    <row r="34068" spans="2:11" hidden="1" x14ac:dyDescent="0.2">
      <c r="B34068" s="88"/>
      <c r="C34068" s="88"/>
      <c r="D34068" s="88"/>
      <c r="E34068" s="88"/>
      <c r="F34068" s="88"/>
      <c r="G34068" s="88"/>
      <c r="H34068" s="88"/>
      <c r="I34068" s="88"/>
      <c r="J34068" s="88"/>
      <c r="K34068" s="88"/>
    </row>
    <row r="34069" spans="2:11" hidden="1" x14ac:dyDescent="0.2">
      <c r="B34069" s="88"/>
      <c r="C34069" s="88"/>
      <c r="D34069" s="88"/>
      <c r="E34069" s="88"/>
      <c r="F34069" s="88"/>
      <c r="G34069" s="88"/>
      <c r="H34069" s="88"/>
      <c r="I34069" s="88"/>
      <c r="J34069" s="88"/>
      <c r="K34069" s="88"/>
    </row>
    <row r="34070" spans="2:11" hidden="1" x14ac:dyDescent="0.2">
      <c r="B34070" s="88"/>
      <c r="C34070" s="88"/>
      <c r="D34070" s="88"/>
      <c r="E34070" s="88"/>
      <c r="F34070" s="88"/>
      <c r="G34070" s="88"/>
      <c r="H34070" s="88"/>
      <c r="I34070" s="88"/>
      <c r="J34070" s="88"/>
      <c r="K34070" s="88"/>
    </row>
    <row r="34071" spans="2:11" hidden="1" x14ac:dyDescent="0.2">
      <c r="B34071" s="88"/>
      <c r="C34071" s="88"/>
      <c r="D34071" s="88"/>
      <c r="E34071" s="88"/>
      <c r="F34071" s="88"/>
      <c r="G34071" s="88"/>
      <c r="H34071" s="88"/>
      <c r="I34071" s="88"/>
      <c r="J34071" s="88"/>
      <c r="K34071" s="88"/>
    </row>
    <row r="34072" spans="2:11" hidden="1" x14ac:dyDescent="0.2">
      <c r="B34072" s="88"/>
      <c r="C34072" s="88"/>
      <c r="D34072" s="88"/>
      <c r="E34072" s="88"/>
      <c r="F34072" s="88"/>
      <c r="G34072" s="88"/>
      <c r="H34072" s="88"/>
      <c r="I34072" s="88"/>
      <c r="J34072" s="88"/>
      <c r="K34072" s="88"/>
    </row>
    <row r="34073" spans="2:11" hidden="1" x14ac:dyDescent="0.2">
      <c r="B34073" s="88"/>
      <c r="C34073" s="88"/>
      <c r="D34073" s="88"/>
      <c r="E34073" s="88"/>
      <c r="F34073" s="88"/>
      <c r="G34073" s="88"/>
      <c r="H34073" s="88"/>
      <c r="I34073" s="88"/>
      <c r="J34073" s="88"/>
      <c r="K34073" s="88"/>
    </row>
    <row r="34074" spans="2:11" hidden="1" x14ac:dyDescent="0.2">
      <c r="B34074" s="88"/>
      <c r="C34074" s="88"/>
      <c r="D34074" s="88"/>
      <c r="E34074" s="88"/>
      <c r="F34074" s="88"/>
      <c r="G34074" s="88"/>
      <c r="H34074" s="88"/>
      <c r="I34074" s="88"/>
      <c r="J34074" s="88"/>
      <c r="K34074" s="88"/>
    </row>
    <row r="34075" spans="2:11" hidden="1" x14ac:dyDescent="0.2">
      <c r="B34075" s="88"/>
      <c r="C34075" s="88"/>
      <c r="D34075" s="88"/>
      <c r="E34075" s="88"/>
      <c r="F34075" s="88"/>
      <c r="G34075" s="88"/>
      <c r="H34075" s="88"/>
      <c r="I34075" s="88"/>
      <c r="J34075" s="88"/>
      <c r="K34075" s="88"/>
    </row>
    <row r="34076" spans="2:11" hidden="1" x14ac:dyDescent="0.2">
      <c r="B34076" s="88"/>
      <c r="C34076" s="88"/>
      <c r="D34076" s="88"/>
      <c r="E34076" s="88"/>
      <c r="F34076" s="88"/>
      <c r="G34076" s="88"/>
      <c r="H34076" s="88"/>
      <c r="I34076" s="88"/>
      <c r="J34076" s="88"/>
      <c r="K34076" s="88"/>
    </row>
    <row r="34077" spans="2:11" hidden="1" x14ac:dyDescent="0.2">
      <c r="B34077" s="88"/>
      <c r="C34077" s="88"/>
      <c r="D34077" s="88"/>
      <c r="E34077" s="88"/>
      <c r="F34077" s="88"/>
      <c r="G34077" s="88"/>
      <c r="H34077" s="88"/>
      <c r="I34077" s="88"/>
      <c r="J34077" s="88"/>
      <c r="K34077" s="88"/>
    </row>
    <row r="34078" spans="2:11" hidden="1" x14ac:dyDescent="0.2">
      <c r="B34078" s="88"/>
      <c r="C34078" s="88"/>
      <c r="D34078" s="88"/>
      <c r="E34078" s="88"/>
      <c r="F34078" s="88"/>
      <c r="G34078" s="88"/>
      <c r="H34078" s="88"/>
      <c r="I34078" s="88"/>
      <c r="J34078" s="88"/>
      <c r="K34078" s="88"/>
    </row>
    <row r="34079" spans="2:11" hidden="1" x14ac:dyDescent="0.2">
      <c r="B34079" s="88"/>
      <c r="C34079" s="88"/>
      <c r="D34079" s="88"/>
      <c r="E34079" s="88"/>
      <c r="F34079" s="88"/>
      <c r="G34079" s="88"/>
      <c r="H34079" s="88"/>
      <c r="I34079" s="88"/>
      <c r="J34079" s="88"/>
      <c r="K34079" s="88"/>
    </row>
    <row r="34080" spans="2:11" hidden="1" x14ac:dyDescent="0.2">
      <c r="B34080" s="88"/>
      <c r="C34080" s="88"/>
      <c r="D34080" s="88"/>
      <c r="E34080" s="88"/>
      <c r="F34080" s="88"/>
      <c r="G34080" s="88"/>
      <c r="H34080" s="88"/>
      <c r="I34080" s="88"/>
      <c r="J34080" s="88"/>
      <c r="K34080" s="88"/>
    </row>
    <row r="34081" spans="2:11" hidden="1" x14ac:dyDescent="0.2">
      <c r="B34081" s="88"/>
      <c r="C34081" s="88"/>
      <c r="D34081" s="88"/>
      <c r="E34081" s="88"/>
      <c r="F34081" s="88"/>
      <c r="G34081" s="88"/>
      <c r="H34081" s="88"/>
      <c r="I34081" s="88"/>
      <c r="J34081" s="88"/>
      <c r="K34081" s="88"/>
    </row>
    <row r="34082" spans="2:11" hidden="1" x14ac:dyDescent="0.2">
      <c r="B34082" s="88"/>
      <c r="C34082" s="88"/>
      <c r="D34082" s="88"/>
      <c r="E34082" s="88"/>
      <c r="F34082" s="88"/>
      <c r="G34082" s="88"/>
      <c r="H34082" s="88"/>
      <c r="I34082" s="88"/>
      <c r="J34082" s="88"/>
      <c r="K34082" s="88"/>
    </row>
    <row r="34083" spans="2:11" hidden="1" x14ac:dyDescent="0.2">
      <c r="B34083" s="88"/>
      <c r="C34083" s="88"/>
      <c r="D34083" s="88"/>
      <c r="E34083" s="88"/>
      <c r="F34083" s="88"/>
      <c r="G34083" s="88"/>
      <c r="H34083" s="88"/>
      <c r="I34083" s="88"/>
      <c r="J34083" s="88"/>
      <c r="K34083" s="88"/>
    </row>
    <row r="34084" spans="2:11" hidden="1" x14ac:dyDescent="0.2">
      <c r="B34084" s="88"/>
      <c r="C34084" s="88"/>
      <c r="D34084" s="88"/>
      <c r="E34084" s="88"/>
      <c r="F34084" s="88"/>
      <c r="G34084" s="88"/>
      <c r="H34084" s="88"/>
      <c r="I34084" s="88"/>
      <c r="J34084" s="88"/>
      <c r="K34084" s="88"/>
    </row>
    <row r="34085" spans="2:11" hidden="1" x14ac:dyDescent="0.2">
      <c r="B34085" s="88"/>
      <c r="C34085" s="88"/>
      <c r="D34085" s="88"/>
      <c r="E34085" s="88"/>
      <c r="F34085" s="88"/>
      <c r="G34085" s="88"/>
      <c r="H34085" s="88"/>
      <c r="I34085" s="88"/>
      <c r="J34085" s="88"/>
      <c r="K34085" s="88"/>
    </row>
    <row r="34086" spans="2:11" hidden="1" x14ac:dyDescent="0.2">
      <c r="B34086" s="88"/>
      <c r="C34086" s="88"/>
      <c r="D34086" s="88"/>
      <c r="E34086" s="88"/>
      <c r="F34086" s="88"/>
      <c r="G34086" s="88"/>
      <c r="H34086" s="88"/>
      <c r="I34086" s="88"/>
      <c r="J34086" s="88"/>
      <c r="K34086" s="88"/>
    </row>
    <row r="34087" spans="2:11" hidden="1" x14ac:dyDescent="0.2">
      <c r="B34087" s="88"/>
      <c r="C34087" s="88"/>
      <c r="D34087" s="88"/>
      <c r="E34087" s="88"/>
      <c r="F34087" s="88"/>
      <c r="G34087" s="88"/>
      <c r="H34087" s="88"/>
      <c r="I34087" s="88"/>
      <c r="J34087" s="88"/>
      <c r="K34087" s="88"/>
    </row>
    <row r="34088" spans="2:11" hidden="1" x14ac:dyDescent="0.2">
      <c r="B34088" s="88"/>
      <c r="C34088" s="88"/>
      <c r="D34088" s="88"/>
      <c r="E34088" s="88"/>
      <c r="F34088" s="88"/>
      <c r="G34088" s="88"/>
      <c r="H34088" s="88"/>
      <c r="I34088" s="88"/>
      <c r="J34088" s="88"/>
      <c r="K34088" s="88"/>
    </row>
    <row r="34089" spans="2:11" hidden="1" x14ac:dyDescent="0.2">
      <c r="B34089" s="88"/>
      <c r="C34089" s="88"/>
      <c r="D34089" s="88"/>
      <c r="E34089" s="88"/>
      <c r="F34089" s="88"/>
      <c r="G34089" s="88"/>
      <c r="H34089" s="88"/>
      <c r="I34089" s="88"/>
      <c r="J34089" s="88"/>
      <c r="K34089" s="88"/>
    </row>
    <row r="34090" spans="2:11" hidden="1" x14ac:dyDescent="0.2">
      <c r="B34090" s="88"/>
      <c r="C34090" s="88"/>
      <c r="D34090" s="88"/>
      <c r="E34090" s="88"/>
      <c r="F34090" s="88"/>
      <c r="G34090" s="88"/>
      <c r="H34090" s="88"/>
      <c r="I34090" s="88"/>
      <c r="J34090" s="88"/>
      <c r="K34090" s="88"/>
    </row>
    <row r="34091" spans="2:11" hidden="1" x14ac:dyDescent="0.2">
      <c r="B34091" s="88"/>
      <c r="C34091" s="88"/>
      <c r="D34091" s="88"/>
      <c r="E34091" s="88"/>
      <c r="F34091" s="88"/>
      <c r="G34091" s="88"/>
      <c r="H34091" s="88"/>
      <c r="I34091" s="88"/>
      <c r="J34091" s="88"/>
      <c r="K34091" s="88"/>
    </row>
    <row r="34092" spans="2:11" hidden="1" x14ac:dyDescent="0.2">
      <c r="B34092" s="88"/>
      <c r="C34092" s="88"/>
      <c r="D34092" s="88"/>
      <c r="E34092" s="88"/>
      <c r="F34092" s="88"/>
      <c r="G34092" s="88"/>
      <c r="H34092" s="88"/>
      <c r="I34092" s="88"/>
      <c r="J34092" s="88"/>
      <c r="K34092" s="88"/>
    </row>
    <row r="34093" spans="2:11" hidden="1" x14ac:dyDescent="0.2">
      <c r="B34093" s="88"/>
      <c r="C34093" s="88"/>
      <c r="D34093" s="88"/>
      <c r="E34093" s="88"/>
      <c r="F34093" s="88"/>
      <c r="G34093" s="88"/>
      <c r="H34093" s="88"/>
      <c r="I34093" s="88"/>
      <c r="J34093" s="88"/>
      <c r="K34093" s="88"/>
    </row>
    <row r="34094" spans="2:11" hidden="1" x14ac:dyDescent="0.2">
      <c r="B34094" s="88"/>
      <c r="C34094" s="88"/>
      <c r="D34094" s="88"/>
      <c r="E34094" s="88"/>
      <c r="F34094" s="88"/>
      <c r="G34094" s="88"/>
      <c r="H34094" s="88"/>
      <c r="I34094" s="88"/>
      <c r="J34094" s="88"/>
      <c r="K34094" s="88"/>
    </row>
    <row r="34095" spans="2:11" hidden="1" x14ac:dyDescent="0.2">
      <c r="B34095" s="88"/>
      <c r="C34095" s="88"/>
      <c r="D34095" s="88"/>
      <c r="E34095" s="88"/>
      <c r="F34095" s="88"/>
      <c r="G34095" s="88"/>
      <c r="H34095" s="88"/>
      <c r="I34095" s="88"/>
      <c r="J34095" s="88"/>
      <c r="K34095" s="88"/>
    </row>
    <row r="34096" spans="2:11" hidden="1" x14ac:dyDescent="0.2">
      <c r="B34096" s="88"/>
      <c r="C34096" s="88"/>
      <c r="D34096" s="88"/>
      <c r="E34096" s="88"/>
      <c r="F34096" s="88"/>
      <c r="G34096" s="88"/>
      <c r="H34096" s="88"/>
      <c r="I34096" s="88"/>
      <c r="J34096" s="88"/>
      <c r="K34096" s="88"/>
    </row>
    <row r="34097" spans="2:11" hidden="1" x14ac:dyDescent="0.2">
      <c r="B34097" s="88"/>
      <c r="C34097" s="88"/>
      <c r="D34097" s="88"/>
      <c r="E34097" s="88"/>
      <c r="F34097" s="88"/>
      <c r="G34097" s="88"/>
      <c r="H34097" s="88"/>
      <c r="I34097" s="88"/>
      <c r="J34097" s="88"/>
      <c r="K34097" s="88"/>
    </row>
    <row r="34098" spans="2:11" hidden="1" x14ac:dyDescent="0.2">
      <c r="B34098" s="88"/>
      <c r="C34098" s="88"/>
      <c r="D34098" s="88"/>
      <c r="E34098" s="88"/>
      <c r="F34098" s="88"/>
      <c r="G34098" s="88"/>
      <c r="H34098" s="88"/>
      <c r="I34098" s="88"/>
      <c r="J34098" s="88"/>
      <c r="K34098" s="88"/>
    </row>
    <row r="34099" spans="2:11" hidden="1" x14ac:dyDescent="0.2">
      <c r="B34099" s="88"/>
      <c r="C34099" s="88"/>
      <c r="D34099" s="88"/>
      <c r="E34099" s="88"/>
      <c r="F34099" s="88"/>
      <c r="G34099" s="88"/>
      <c r="H34099" s="88"/>
      <c r="I34099" s="88"/>
      <c r="J34099" s="88"/>
      <c r="K34099" s="88"/>
    </row>
    <row r="34100" spans="2:11" hidden="1" x14ac:dyDescent="0.2">
      <c r="B34100" s="88"/>
      <c r="C34100" s="88"/>
      <c r="D34100" s="88"/>
      <c r="E34100" s="88"/>
      <c r="F34100" s="88"/>
      <c r="G34100" s="88"/>
      <c r="H34100" s="88"/>
      <c r="I34100" s="88"/>
      <c r="J34100" s="88"/>
      <c r="K34100" s="88"/>
    </row>
    <row r="34101" spans="2:11" hidden="1" x14ac:dyDescent="0.2">
      <c r="B34101" s="88"/>
      <c r="C34101" s="88"/>
      <c r="D34101" s="88"/>
      <c r="E34101" s="88"/>
      <c r="F34101" s="88"/>
      <c r="G34101" s="88"/>
      <c r="H34101" s="88"/>
      <c r="I34101" s="88"/>
      <c r="J34101" s="88"/>
      <c r="K34101" s="88"/>
    </row>
    <row r="34102" spans="2:11" hidden="1" x14ac:dyDescent="0.2">
      <c r="B34102" s="88"/>
      <c r="C34102" s="88"/>
      <c r="D34102" s="88"/>
      <c r="E34102" s="88"/>
      <c r="F34102" s="88"/>
      <c r="G34102" s="88"/>
      <c r="H34102" s="88"/>
      <c r="I34102" s="88"/>
      <c r="J34102" s="88"/>
      <c r="K34102" s="88"/>
    </row>
    <row r="34103" spans="2:11" hidden="1" x14ac:dyDescent="0.2">
      <c r="B34103" s="88"/>
      <c r="C34103" s="88"/>
      <c r="D34103" s="88"/>
      <c r="E34103" s="88"/>
      <c r="F34103" s="88"/>
      <c r="G34103" s="88"/>
      <c r="H34103" s="88"/>
      <c r="I34103" s="88"/>
      <c r="J34103" s="88"/>
      <c r="K34103" s="88"/>
    </row>
    <row r="34104" spans="2:11" hidden="1" x14ac:dyDescent="0.2">
      <c r="B34104" s="88"/>
      <c r="C34104" s="88"/>
      <c r="D34104" s="88"/>
      <c r="E34104" s="88"/>
      <c r="F34104" s="88"/>
      <c r="G34104" s="88"/>
      <c r="H34104" s="88"/>
      <c r="I34104" s="88"/>
      <c r="J34104" s="88"/>
      <c r="K34104" s="88"/>
    </row>
    <row r="34105" spans="2:11" hidden="1" x14ac:dyDescent="0.2">
      <c r="B34105" s="88"/>
      <c r="C34105" s="88"/>
      <c r="D34105" s="88"/>
      <c r="E34105" s="88"/>
      <c r="F34105" s="88"/>
      <c r="G34105" s="88"/>
      <c r="H34105" s="88"/>
      <c r="I34105" s="88"/>
      <c r="J34105" s="88"/>
      <c r="K34105" s="88"/>
    </row>
    <row r="34106" spans="2:11" hidden="1" x14ac:dyDescent="0.2">
      <c r="B34106" s="88"/>
      <c r="C34106" s="88"/>
      <c r="D34106" s="88"/>
      <c r="E34106" s="88"/>
      <c r="F34106" s="88"/>
      <c r="G34106" s="88"/>
      <c r="H34106" s="88"/>
      <c r="I34106" s="88"/>
      <c r="J34106" s="88"/>
      <c r="K34106" s="88"/>
    </row>
    <row r="34107" spans="2:11" hidden="1" x14ac:dyDescent="0.2">
      <c r="B34107" s="88"/>
      <c r="C34107" s="88"/>
      <c r="D34107" s="88"/>
      <c r="E34107" s="88"/>
      <c r="F34107" s="88"/>
      <c r="G34107" s="88"/>
      <c r="H34107" s="88"/>
      <c r="I34107" s="88"/>
      <c r="J34107" s="88"/>
      <c r="K34107" s="88"/>
    </row>
    <row r="34108" spans="2:11" hidden="1" x14ac:dyDescent="0.2">
      <c r="B34108" s="88"/>
      <c r="C34108" s="88"/>
      <c r="D34108" s="88"/>
      <c r="E34108" s="88"/>
      <c r="F34108" s="88"/>
      <c r="G34108" s="88"/>
      <c r="H34108" s="88"/>
      <c r="I34108" s="88"/>
      <c r="J34108" s="88"/>
      <c r="K34108" s="88"/>
    </row>
    <row r="34109" spans="2:11" hidden="1" x14ac:dyDescent="0.2">
      <c r="B34109" s="88"/>
      <c r="C34109" s="88"/>
      <c r="D34109" s="88"/>
      <c r="E34109" s="88"/>
      <c r="F34109" s="88"/>
      <c r="G34109" s="88"/>
      <c r="H34109" s="88"/>
      <c r="I34109" s="88"/>
      <c r="J34109" s="88"/>
      <c r="K34109" s="88"/>
    </row>
    <row r="34110" spans="2:11" hidden="1" x14ac:dyDescent="0.2">
      <c r="B34110" s="88"/>
      <c r="C34110" s="88"/>
      <c r="D34110" s="88"/>
      <c r="E34110" s="88"/>
      <c r="F34110" s="88"/>
      <c r="G34110" s="88"/>
      <c r="H34110" s="88"/>
      <c r="I34110" s="88"/>
      <c r="J34110" s="88"/>
      <c r="K34110" s="88"/>
    </row>
    <row r="34111" spans="2:11" hidden="1" x14ac:dyDescent="0.2">
      <c r="B34111" s="88"/>
      <c r="C34111" s="88"/>
      <c r="D34111" s="88"/>
      <c r="E34111" s="88"/>
      <c r="F34111" s="88"/>
      <c r="G34111" s="88"/>
      <c r="H34111" s="88"/>
      <c r="I34111" s="88"/>
      <c r="J34111" s="88"/>
      <c r="K34111" s="88"/>
    </row>
    <row r="34112" spans="2:11" hidden="1" x14ac:dyDescent="0.2">
      <c r="B34112" s="88"/>
      <c r="C34112" s="88"/>
      <c r="D34112" s="88"/>
      <c r="E34112" s="88"/>
      <c r="F34112" s="88"/>
      <c r="G34112" s="88"/>
      <c r="H34112" s="88"/>
      <c r="I34112" s="88"/>
      <c r="J34112" s="88"/>
      <c r="K34112" s="88"/>
    </row>
    <row r="34113" spans="2:11" hidden="1" x14ac:dyDescent="0.2">
      <c r="B34113" s="88"/>
      <c r="C34113" s="88"/>
      <c r="D34113" s="88"/>
      <c r="E34113" s="88"/>
      <c r="F34113" s="88"/>
      <c r="G34113" s="88"/>
      <c r="H34113" s="88"/>
      <c r="I34113" s="88"/>
      <c r="J34113" s="88"/>
      <c r="K34113" s="88"/>
    </row>
    <row r="34114" spans="2:11" hidden="1" x14ac:dyDescent="0.2">
      <c r="B34114" s="88"/>
      <c r="C34114" s="88"/>
      <c r="D34114" s="88"/>
      <c r="E34114" s="88"/>
      <c r="F34114" s="88"/>
      <c r="G34114" s="88"/>
      <c r="H34114" s="88"/>
      <c r="I34114" s="88"/>
      <c r="J34114" s="88"/>
      <c r="K34114" s="88"/>
    </row>
    <row r="34115" spans="2:11" hidden="1" x14ac:dyDescent="0.2">
      <c r="B34115" s="88"/>
      <c r="C34115" s="88"/>
      <c r="D34115" s="88"/>
      <c r="E34115" s="88"/>
      <c r="F34115" s="88"/>
      <c r="G34115" s="88"/>
      <c r="H34115" s="88"/>
      <c r="I34115" s="88"/>
      <c r="J34115" s="88"/>
      <c r="K34115" s="88"/>
    </row>
    <row r="34116" spans="2:11" hidden="1" x14ac:dyDescent="0.2">
      <c r="B34116" s="88"/>
      <c r="C34116" s="88"/>
      <c r="D34116" s="88"/>
      <c r="E34116" s="88"/>
      <c r="F34116" s="88"/>
      <c r="G34116" s="88"/>
      <c r="H34116" s="88"/>
      <c r="I34116" s="88"/>
      <c r="J34116" s="88"/>
      <c r="K34116" s="88"/>
    </row>
    <row r="34117" spans="2:11" hidden="1" x14ac:dyDescent="0.2">
      <c r="B34117" s="88"/>
      <c r="C34117" s="88"/>
      <c r="D34117" s="88"/>
      <c r="E34117" s="88"/>
      <c r="F34117" s="88"/>
      <c r="G34117" s="88"/>
      <c r="H34117" s="88"/>
      <c r="I34117" s="88"/>
      <c r="J34117" s="88"/>
      <c r="K34117" s="88"/>
    </row>
    <row r="34118" spans="2:11" hidden="1" x14ac:dyDescent="0.2">
      <c r="B34118" s="88"/>
      <c r="C34118" s="88"/>
      <c r="D34118" s="88"/>
      <c r="E34118" s="88"/>
      <c r="F34118" s="88"/>
      <c r="G34118" s="88"/>
      <c r="H34118" s="88"/>
      <c r="I34118" s="88"/>
      <c r="J34118" s="88"/>
      <c r="K34118" s="88"/>
    </row>
    <row r="34119" spans="2:11" hidden="1" x14ac:dyDescent="0.2">
      <c r="B34119" s="88"/>
      <c r="C34119" s="88"/>
      <c r="D34119" s="88"/>
      <c r="E34119" s="88"/>
      <c r="F34119" s="88"/>
      <c r="G34119" s="88"/>
      <c r="H34119" s="88"/>
      <c r="I34119" s="88"/>
      <c r="J34119" s="88"/>
      <c r="K34119" s="88"/>
    </row>
    <row r="34120" spans="2:11" hidden="1" x14ac:dyDescent="0.2">
      <c r="B34120" s="88"/>
      <c r="C34120" s="88"/>
      <c r="D34120" s="88"/>
      <c r="E34120" s="88"/>
      <c r="F34120" s="88"/>
      <c r="G34120" s="88"/>
      <c r="H34120" s="88"/>
      <c r="I34120" s="88"/>
      <c r="J34120" s="88"/>
      <c r="K34120" s="88"/>
    </row>
    <row r="34121" spans="2:11" hidden="1" x14ac:dyDescent="0.2">
      <c r="B34121" s="88"/>
      <c r="C34121" s="88"/>
      <c r="D34121" s="88"/>
      <c r="E34121" s="88"/>
      <c r="F34121" s="88"/>
      <c r="G34121" s="88"/>
      <c r="H34121" s="88"/>
      <c r="I34121" s="88"/>
      <c r="J34121" s="88"/>
      <c r="K34121" s="88"/>
    </row>
    <row r="34122" spans="2:11" hidden="1" x14ac:dyDescent="0.2">
      <c r="B34122" s="88"/>
      <c r="C34122" s="88"/>
      <c r="D34122" s="88"/>
      <c r="E34122" s="88"/>
      <c r="F34122" s="88"/>
      <c r="G34122" s="88"/>
      <c r="H34122" s="88"/>
      <c r="I34122" s="88"/>
      <c r="J34122" s="88"/>
      <c r="K34122" s="88"/>
    </row>
    <row r="34123" spans="2:11" hidden="1" x14ac:dyDescent="0.2">
      <c r="B34123" s="88"/>
      <c r="C34123" s="88"/>
      <c r="D34123" s="88"/>
      <c r="E34123" s="88"/>
      <c r="F34123" s="88"/>
      <c r="G34123" s="88"/>
      <c r="H34123" s="88"/>
      <c r="I34123" s="88"/>
      <c r="J34123" s="88"/>
      <c r="K34123" s="88"/>
    </row>
    <row r="34124" spans="2:11" hidden="1" x14ac:dyDescent="0.2">
      <c r="B34124" s="88"/>
      <c r="C34124" s="88"/>
      <c r="D34124" s="88"/>
      <c r="E34124" s="88"/>
      <c r="F34124" s="88"/>
      <c r="G34124" s="88"/>
      <c r="H34124" s="88"/>
      <c r="I34124" s="88"/>
      <c r="J34124" s="88"/>
      <c r="K34124" s="88"/>
    </row>
    <row r="34125" spans="2:11" hidden="1" x14ac:dyDescent="0.2">
      <c r="B34125" s="88"/>
      <c r="C34125" s="88"/>
      <c r="D34125" s="88"/>
      <c r="E34125" s="88"/>
      <c r="F34125" s="88"/>
      <c r="G34125" s="88"/>
      <c r="H34125" s="88"/>
      <c r="I34125" s="88"/>
      <c r="J34125" s="88"/>
      <c r="K34125" s="88"/>
    </row>
    <row r="34126" spans="2:11" hidden="1" x14ac:dyDescent="0.2">
      <c r="B34126" s="88"/>
      <c r="C34126" s="88"/>
      <c r="D34126" s="88"/>
      <c r="E34126" s="88"/>
      <c r="F34126" s="88"/>
      <c r="G34126" s="88"/>
      <c r="H34126" s="88"/>
      <c r="I34126" s="88"/>
      <c r="J34126" s="88"/>
      <c r="K34126" s="88"/>
    </row>
    <row r="34127" spans="2:11" hidden="1" x14ac:dyDescent="0.2">
      <c r="B34127" s="88"/>
      <c r="C34127" s="88"/>
      <c r="D34127" s="88"/>
      <c r="E34127" s="88"/>
      <c r="F34127" s="88"/>
      <c r="G34127" s="88"/>
      <c r="H34127" s="88"/>
      <c r="I34127" s="88"/>
      <c r="J34127" s="88"/>
      <c r="K34127" s="88"/>
    </row>
    <row r="34128" spans="2:11" hidden="1" x14ac:dyDescent="0.2">
      <c r="B34128" s="88"/>
      <c r="C34128" s="88"/>
      <c r="D34128" s="88"/>
      <c r="E34128" s="88"/>
      <c r="F34128" s="88"/>
      <c r="G34128" s="88"/>
      <c r="H34128" s="88"/>
      <c r="I34128" s="88"/>
      <c r="J34128" s="88"/>
      <c r="K34128" s="88"/>
    </row>
    <row r="34129" spans="2:11" hidden="1" x14ac:dyDescent="0.2">
      <c r="B34129" s="88"/>
      <c r="C34129" s="88"/>
      <c r="D34129" s="88"/>
      <c r="E34129" s="88"/>
      <c r="F34129" s="88"/>
      <c r="G34129" s="88"/>
      <c r="H34129" s="88"/>
      <c r="I34129" s="88"/>
      <c r="J34129" s="88"/>
      <c r="K34129" s="88"/>
    </row>
    <row r="34130" spans="2:11" hidden="1" x14ac:dyDescent="0.2">
      <c r="B34130" s="88"/>
      <c r="C34130" s="88"/>
      <c r="D34130" s="88"/>
      <c r="E34130" s="88"/>
      <c r="F34130" s="88"/>
      <c r="G34130" s="88"/>
      <c r="H34130" s="88"/>
      <c r="I34130" s="88"/>
      <c r="J34130" s="88"/>
      <c r="K34130" s="88"/>
    </row>
    <row r="34131" spans="2:11" hidden="1" x14ac:dyDescent="0.2">
      <c r="B34131" s="88"/>
      <c r="C34131" s="88"/>
      <c r="D34131" s="88"/>
      <c r="E34131" s="88"/>
      <c r="F34131" s="88"/>
      <c r="G34131" s="88"/>
      <c r="H34131" s="88"/>
      <c r="I34131" s="88"/>
      <c r="J34131" s="88"/>
      <c r="K34131" s="88"/>
    </row>
    <row r="34132" spans="2:11" hidden="1" x14ac:dyDescent="0.2">
      <c r="B34132" s="88"/>
      <c r="C34132" s="88"/>
      <c r="D34132" s="88"/>
      <c r="E34132" s="88"/>
      <c r="F34132" s="88"/>
      <c r="G34132" s="88"/>
      <c r="H34132" s="88"/>
      <c r="I34132" s="88"/>
      <c r="J34132" s="88"/>
      <c r="K34132" s="88"/>
    </row>
    <row r="34133" spans="2:11" hidden="1" x14ac:dyDescent="0.2">
      <c r="B34133" s="88"/>
      <c r="C34133" s="88"/>
      <c r="D34133" s="88"/>
      <c r="E34133" s="88"/>
      <c r="F34133" s="88"/>
      <c r="G34133" s="88"/>
      <c r="H34133" s="88"/>
      <c r="I34133" s="88"/>
      <c r="J34133" s="88"/>
      <c r="K34133" s="88"/>
    </row>
    <row r="34134" spans="2:11" hidden="1" x14ac:dyDescent="0.2">
      <c r="B34134" s="88"/>
      <c r="C34134" s="88"/>
      <c r="D34134" s="88"/>
      <c r="E34134" s="88"/>
      <c r="F34134" s="88"/>
      <c r="G34134" s="88"/>
      <c r="H34134" s="88"/>
      <c r="I34134" s="88"/>
      <c r="J34134" s="88"/>
      <c r="K34134" s="88"/>
    </row>
    <row r="34135" spans="2:11" hidden="1" x14ac:dyDescent="0.2">
      <c r="B34135" s="88"/>
      <c r="C34135" s="88"/>
      <c r="D34135" s="88"/>
      <c r="E34135" s="88"/>
      <c r="F34135" s="88"/>
      <c r="G34135" s="88"/>
      <c r="H34135" s="88"/>
      <c r="I34135" s="88"/>
      <c r="J34135" s="88"/>
      <c r="K34135" s="88"/>
    </row>
    <row r="34136" spans="2:11" hidden="1" x14ac:dyDescent="0.2">
      <c r="B34136" s="88"/>
      <c r="C34136" s="88"/>
      <c r="D34136" s="88"/>
      <c r="E34136" s="88"/>
      <c r="F34136" s="88"/>
      <c r="G34136" s="88"/>
      <c r="H34136" s="88"/>
      <c r="I34136" s="88"/>
      <c r="J34136" s="88"/>
      <c r="K34136" s="88"/>
    </row>
    <row r="34137" spans="2:11" hidden="1" x14ac:dyDescent="0.2">
      <c r="B34137" s="88"/>
      <c r="C34137" s="88"/>
      <c r="D34137" s="88"/>
      <c r="E34137" s="88"/>
      <c r="F34137" s="88"/>
      <c r="G34137" s="88"/>
      <c r="H34137" s="88"/>
      <c r="I34137" s="88"/>
      <c r="J34137" s="88"/>
      <c r="K34137" s="88"/>
    </row>
    <row r="34138" spans="2:11" hidden="1" x14ac:dyDescent="0.2">
      <c r="B34138" s="88"/>
      <c r="C34138" s="88"/>
      <c r="D34138" s="88"/>
      <c r="E34138" s="88"/>
      <c r="F34138" s="88"/>
      <c r="G34138" s="88"/>
      <c r="H34138" s="88"/>
      <c r="I34138" s="88"/>
      <c r="J34138" s="88"/>
      <c r="K34138" s="88"/>
    </row>
    <row r="34139" spans="2:11" hidden="1" x14ac:dyDescent="0.2">
      <c r="B34139" s="88"/>
      <c r="C34139" s="88"/>
      <c r="D34139" s="88"/>
      <c r="E34139" s="88"/>
      <c r="F34139" s="88"/>
      <c r="G34139" s="88"/>
      <c r="H34139" s="88"/>
      <c r="I34139" s="88"/>
      <c r="J34139" s="88"/>
      <c r="K34139" s="88"/>
    </row>
    <row r="34140" spans="2:11" hidden="1" x14ac:dyDescent="0.2">
      <c r="B34140" s="88"/>
      <c r="C34140" s="88"/>
      <c r="D34140" s="88"/>
      <c r="E34140" s="88"/>
      <c r="F34140" s="88"/>
      <c r="G34140" s="88"/>
      <c r="H34140" s="88"/>
      <c r="I34140" s="88"/>
      <c r="J34140" s="88"/>
      <c r="K34140" s="88"/>
    </row>
    <row r="34141" spans="2:11" hidden="1" x14ac:dyDescent="0.2">
      <c r="B34141" s="88"/>
      <c r="C34141" s="88"/>
      <c r="D34141" s="88"/>
      <c r="E34141" s="88"/>
      <c r="F34141" s="88"/>
      <c r="G34141" s="88"/>
      <c r="H34141" s="88"/>
      <c r="I34141" s="88"/>
      <c r="J34141" s="88"/>
      <c r="K34141" s="88"/>
    </row>
    <row r="34142" spans="2:11" hidden="1" x14ac:dyDescent="0.2">
      <c r="B34142" s="88"/>
      <c r="C34142" s="88"/>
      <c r="D34142" s="88"/>
      <c r="E34142" s="88"/>
      <c r="F34142" s="88"/>
      <c r="G34142" s="88"/>
      <c r="H34142" s="88"/>
      <c r="I34142" s="88"/>
      <c r="J34142" s="88"/>
      <c r="K34142" s="88"/>
    </row>
    <row r="34143" spans="2:11" hidden="1" x14ac:dyDescent="0.2">
      <c r="B34143" s="88"/>
      <c r="C34143" s="88"/>
      <c r="D34143" s="88"/>
      <c r="E34143" s="88"/>
      <c r="F34143" s="88"/>
      <c r="G34143" s="88"/>
      <c r="H34143" s="88"/>
      <c r="I34143" s="88"/>
      <c r="J34143" s="88"/>
      <c r="K34143" s="88"/>
    </row>
    <row r="34144" spans="2:11" hidden="1" x14ac:dyDescent="0.2">
      <c r="B34144" s="88"/>
      <c r="C34144" s="88"/>
      <c r="D34144" s="88"/>
      <c r="E34144" s="88"/>
      <c r="F34144" s="88"/>
      <c r="G34144" s="88"/>
      <c r="H34144" s="88"/>
      <c r="I34144" s="88"/>
      <c r="J34144" s="88"/>
      <c r="K34144" s="88"/>
    </row>
    <row r="34145" spans="2:11" hidden="1" x14ac:dyDescent="0.2">
      <c r="B34145" s="88"/>
      <c r="C34145" s="88"/>
      <c r="D34145" s="88"/>
      <c r="E34145" s="88"/>
      <c r="F34145" s="88"/>
      <c r="G34145" s="88"/>
      <c r="H34145" s="88"/>
      <c r="I34145" s="88"/>
      <c r="J34145" s="88"/>
      <c r="K34145" s="88"/>
    </row>
    <row r="34146" spans="2:11" hidden="1" x14ac:dyDescent="0.2">
      <c r="B34146" s="88"/>
      <c r="C34146" s="88"/>
      <c r="D34146" s="88"/>
      <c r="E34146" s="88"/>
      <c r="F34146" s="88"/>
      <c r="G34146" s="88"/>
      <c r="H34146" s="88"/>
      <c r="I34146" s="88"/>
      <c r="J34146" s="88"/>
      <c r="K34146" s="88"/>
    </row>
    <row r="34147" spans="2:11" hidden="1" x14ac:dyDescent="0.2">
      <c r="B34147" s="88"/>
      <c r="C34147" s="88"/>
      <c r="D34147" s="88"/>
      <c r="E34147" s="88"/>
      <c r="F34147" s="88"/>
      <c r="G34147" s="88"/>
      <c r="H34147" s="88"/>
      <c r="I34147" s="88"/>
      <c r="J34147" s="88"/>
      <c r="K34147" s="88"/>
    </row>
    <row r="34148" spans="2:11" hidden="1" x14ac:dyDescent="0.2">
      <c r="B34148" s="88"/>
      <c r="C34148" s="88"/>
      <c r="D34148" s="88"/>
      <c r="E34148" s="88"/>
      <c r="F34148" s="88"/>
      <c r="G34148" s="88"/>
      <c r="H34148" s="88"/>
      <c r="I34148" s="88"/>
      <c r="J34148" s="88"/>
      <c r="K34148" s="88"/>
    </row>
    <row r="34149" spans="2:11" hidden="1" x14ac:dyDescent="0.2">
      <c r="B34149" s="88"/>
      <c r="C34149" s="88"/>
      <c r="D34149" s="88"/>
      <c r="E34149" s="88"/>
      <c r="F34149" s="88"/>
      <c r="G34149" s="88"/>
      <c r="H34149" s="88"/>
      <c r="I34149" s="88"/>
      <c r="J34149" s="88"/>
      <c r="K34149" s="88"/>
    </row>
    <row r="34150" spans="2:11" hidden="1" x14ac:dyDescent="0.2">
      <c r="B34150" s="88"/>
      <c r="C34150" s="88"/>
      <c r="D34150" s="88"/>
      <c r="E34150" s="88"/>
      <c r="F34150" s="88"/>
      <c r="G34150" s="88"/>
      <c r="H34150" s="88"/>
      <c r="I34150" s="88"/>
      <c r="J34150" s="88"/>
      <c r="K34150" s="88"/>
    </row>
    <row r="34151" spans="2:11" hidden="1" x14ac:dyDescent="0.2">
      <c r="B34151" s="88"/>
      <c r="C34151" s="88"/>
      <c r="D34151" s="88"/>
      <c r="E34151" s="88"/>
      <c r="F34151" s="88"/>
      <c r="G34151" s="88"/>
      <c r="H34151" s="88"/>
      <c r="I34151" s="88"/>
      <c r="J34151" s="88"/>
      <c r="K34151" s="88"/>
    </row>
    <row r="34152" spans="2:11" hidden="1" x14ac:dyDescent="0.2">
      <c r="B34152" s="88"/>
      <c r="C34152" s="88"/>
      <c r="D34152" s="88"/>
      <c r="E34152" s="88"/>
      <c r="F34152" s="88"/>
      <c r="G34152" s="88"/>
      <c r="H34152" s="88"/>
      <c r="I34152" s="88"/>
      <c r="J34152" s="88"/>
      <c r="K34152" s="88"/>
    </row>
    <row r="34153" spans="2:11" hidden="1" x14ac:dyDescent="0.2">
      <c r="B34153" s="88"/>
      <c r="C34153" s="88"/>
      <c r="D34153" s="88"/>
      <c r="E34153" s="88"/>
      <c r="F34153" s="88"/>
      <c r="G34153" s="88"/>
      <c r="H34153" s="88"/>
      <c r="I34153" s="88"/>
      <c r="J34153" s="88"/>
      <c r="K34153" s="88"/>
    </row>
    <row r="34154" spans="2:11" hidden="1" x14ac:dyDescent="0.2">
      <c r="B34154" s="88"/>
      <c r="C34154" s="88"/>
      <c r="D34154" s="88"/>
      <c r="E34154" s="88"/>
      <c r="F34154" s="88"/>
      <c r="G34154" s="88"/>
      <c r="H34154" s="88"/>
      <c r="I34154" s="88"/>
      <c r="J34154" s="88"/>
      <c r="K34154" s="88"/>
    </row>
    <row r="34155" spans="2:11" hidden="1" x14ac:dyDescent="0.2">
      <c r="B34155" s="88"/>
      <c r="C34155" s="88"/>
      <c r="D34155" s="88"/>
      <c r="E34155" s="88"/>
      <c r="F34155" s="88"/>
      <c r="G34155" s="88"/>
      <c r="H34155" s="88"/>
      <c r="I34155" s="88"/>
      <c r="J34155" s="88"/>
      <c r="K34155" s="88"/>
    </row>
    <row r="34156" spans="2:11" hidden="1" x14ac:dyDescent="0.2">
      <c r="B34156" s="88"/>
      <c r="C34156" s="88"/>
      <c r="D34156" s="88"/>
      <c r="E34156" s="88"/>
      <c r="F34156" s="88"/>
      <c r="G34156" s="88"/>
      <c r="H34156" s="88"/>
      <c r="I34156" s="88"/>
      <c r="J34156" s="88"/>
      <c r="K34156" s="88"/>
    </row>
    <row r="34157" spans="2:11" hidden="1" x14ac:dyDescent="0.2">
      <c r="B34157" s="88"/>
      <c r="C34157" s="88"/>
      <c r="D34157" s="88"/>
      <c r="E34157" s="88"/>
      <c r="F34157" s="88"/>
      <c r="G34157" s="88"/>
      <c r="H34157" s="88"/>
      <c r="I34157" s="88"/>
      <c r="J34157" s="88"/>
      <c r="K34157" s="88"/>
    </row>
    <row r="34158" spans="2:11" hidden="1" x14ac:dyDescent="0.2">
      <c r="B34158" s="88"/>
      <c r="C34158" s="88"/>
      <c r="D34158" s="88"/>
      <c r="E34158" s="88"/>
      <c r="F34158" s="88"/>
      <c r="G34158" s="88"/>
      <c r="H34158" s="88"/>
      <c r="I34158" s="88"/>
      <c r="J34158" s="88"/>
      <c r="K34158" s="88"/>
    </row>
    <row r="34159" spans="2:11" hidden="1" x14ac:dyDescent="0.2">
      <c r="B34159" s="88"/>
      <c r="C34159" s="88"/>
      <c r="D34159" s="88"/>
      <c r="E34159" s="88"/>
      <c r="F34159" s="88"/>
      <c r="G34159" s="88"/>
      <c r="H34159" s="88"/>
      <c r="I34159" s="88"/>
      <c r="J34159" s="88"/>
      <c r="K34159" s="88"/>
    </row>
    <row r="34160" spans="2:11" hidden="1" x14ac:dyDescent="0.2">
      <c r="B34160" s="88"/>
      <c r="C34160" s="88"/>
      <c r="D34160" s="88"/>
      <c r="E34160" s="88"/>
      <c r="F34160" s="88"/>
      <c r="G34160" s="88"/>
      <c r="H34160" s="88"/>
      <c r="I34160" s="88"/>
      <c r="J34160" s="88"/>
      <c r="K34160" s="88"/>
    </row>
    <row r="34161" spans="2:11" hidden="1" x14ac:dyDescent="0.2">
      <c r="B34161" s="88"/>
      <c r="C34161" s="88"/>
      <c r="D34161" s="88"/>
      <c r="E34161" s="88"/>
      <c r="F34161" s="88"/>
      <c r="G34161" s="88"/>
      <c r="H34161" s="88"/>
      <c r="I34161" s="88"/>
      <c r="J34161" s="88"/>
      <c r="K34161" s="88"/>
    </row>
    <row r="34162" spans="2:11" hidden="1" x14ac:dyDescent="0.2">
      <c r="B34162" s="88"/>
      <c r="C34162" s="88"/>
      <c r="D34162" s="88"/>
      <c r="E34162" s="88"/>
      <c r="F34162" s="88"/>
      <c r="G34162" s="88"/>
      <c r="H34162" s="88"/>
      <c r="I34162" s="88"/>
      <c r="J34162" s="88"/>
      <c r="K34162" s="88"/>
    </row>
    <row r="34163" spans="2:11" hidden="1" x14ac:dyDescent="0.2">
      <c r="B34163" s="88"/>
      <c r="C34163" s="88"/>
      <c r="D34163" s="88"/>
      <c r="E34163" s="88"/>
      <c r="F34163" s="88"/>
      <c r="G34163" s="88"/>
      <c r="H34163" s="88"/>
      <c r="I34163" s="88"/>
      <c r="J34163" s="88"/>
      <c r="K34163" s="88"/>
    </row>
    <row r="34164" spans="2:11" hidden="1" x14ac:dyDescent="0.2">
      <c r="B34164" s="88"/>
      <c r="C34164" s="88"/>
      <c r="D34164" s="88"/>
      <c r="E34164" s="88"/>
      <c r="F34164" s="88"/>
      <c r="G34164" s="88"/>
      <c r="H34164" s="88"/>
      <c r="I34164" s="88"/>
      <c r="J34164" s="88"/>
      <c r="K34164" s="88"/>
    </row>
    <row r="34165" spans="2:11" hidden="1" x14ac:dyDescent="0.2">
      <c r="B34165" s="88"/>
      <c r="C34165" s="88"/>
      <c r="D34165" s="88"/>
      <c r="E34165" s="88"/>
      <c r="F34165" s="88"/>
      <c r="G34165" s="88"/>
      <c r="H34165" s="88"/>
      <c r="I34165" s="88"/>
      <c r="J34165" s="88"/>
      <c r="K34165" s="88"/>
    </row>
    <row r="34166" spans="2:11" hidden="1" x14ac:dyDescent="0.2">
      <c r="B34166" s="88"/>
      <c r="C34166" s="88"/>
      <c r="D34166" s="88"/>
      <c r="E34166" s="88"/>
      <c r="F34166" s="88"/>
      <c r="G34166" s="88"/>
      <c r="H34166" s="88"/>
      <c r="I34166" s="88"/>
      <c r="J34166" s="88"/>
      <c r="K34166" s="88"/>
    </row>
    <row r="34167" spans="2:11" hidden="1" x14ac:dyDescent="0.2">
      <c r="B34167" s="88"/>
      <c r="C34167" s="88"/>
      <c r="D34167" s="88"/>
      <c r="E34167" s="88"/>
      <c r="F34167" s="88"/>
      <c r="G34167" s="88"/>
      <c r="H34167" s="88"/>
      <c r="I34167" s="88"/>
      <c r="J34167" s="88"/>
      <c r="K34167" s="88"/>
    </row>
    <row r="34168" spans="2:11" hidden="1" x14ac:dyDescent="0.2">
      <c r="B34168" s="88"/>
      <c r="C34168" s="88"/>
      <c r="D34168" s="88"/>
      <c r="E34168" s="88"/>
      <c r="F34168" s="88"/>
      <c r="G34168" s="88"/>
      <c r="H34168" s="88"/>
      <c r="I34168" s="88"/>
      <c r="J34168" s="88"/>
      <c r="K34168" s="88"/>
    </row>
    <row r="34169" spans="2:11" hidden="1" x14ac:dyDescent="0.2">
      <c r="B34169" s="88"/>
      <c r="C34169" s="88"/>
      <c r="D34169" s="88"/>
      <c r="E34169" s="88"/>
      <c r="F34169" s="88"/>
      <c r="G34169" s="88"/>
      <c r="H34169" s="88"/>
      <c r="I34169" s="88"/>
      <c r="J34169" s="88"/>
      <c r="K34169" s="88"/>
    </row>
    <row r="34170" spans="2:11" hidden="1" x14ac:dyDescent="0.2">
      <c r="B34170" s="88"/>
      <c r="C34170" s="88"/>
      <c r="D34170" s="88"/>
      <c r="E34170" s="88"/>
      <c r="F34170" s="88"/>
      <c r="G34170" s="88"/>
      <c r="H34170" s="88"/>
      <c r="I34170" s="88"/>
      <c r="J34170" s="88"/>
      <c r="K34170" s="88"/>
    </row>
    <row r="34171" spans="2:11" hidden="1" x14ac:dyDescent="0.2">
      <c r="B34171" s="88"/>
      <c r="C34171" s="88"/>
      <c r="D34171" s="88"/>
      <c r="E34171" s="88"/>
      <c r="F34171" s="88"/>
      <c r="G34171" s="88"/>
      <c r="H34171" s="88"/>
      <c r="I34171" s="88"/>
      <c r="J34171" s="88"/>
      <c r="K34171" s="88"/>
    </row>
    <row r="34172" spans="2:11" hidden="1" x14ac:dyDescent="0.2">
      <c r="B34172" s="88"/>
      <c r="C34172" s="88"/>
      <c r="D34172" s="88"/>
      <c r="E34172" s="88"/>
      <c r="F34172" s="88"/>
      <c r="G34172" s="88"/>
      <c r="H34172" s="88"/>
      <c r="I34172" s="88"/>
      <c r="J34172" s="88"/>
      <c r="K34172" s="88"/>
    </row>
    <row r="34173" spans="2:11" hidden="1" x14ac:dyDescent="0.2">
      <c r="B34173" s="88"/>
      <c r="C34173" s="88"/>
      <c r="D34173" s="88"/>
      <c r="E34173" s="88"/>
      <c r="F34173" s="88"/>
      <c r="G34173" s="88"/>
      <c r="H34173" s="88"/>
      <c r="I34173" s="88"/>
      <c r="J34173" s="88"/>
      <c r="K34173" s="88"/>
    </row>
    <row r="34174" spans="2:11" hidden="1" x14ac:dyDescent="0.2">
      <c r="B34174" s="88"/>
      <c r="C34174" s="88"/>
      <c r="D34174" s="88"/>
      <c r="E34174" s="88"/>
      <c r="F34174" s="88"/>
      <c r="G34174" s="88"/>
      <c r="H34174" s="88"/>
      <c r="I34174" s="88"/>
      <c r="J34174" s="88"/>
      <c r="K34174" s="88"/>
    </row>
    <row r="34175" spans="2:11" hidden="1" x14ac:dyDescent="0.2">
      <c r="B34175" s="88"/>
      <c r="C34175" s="88"/>
      <c r="D34175" s="88"/>
      <c r="E34175" s="88"/>
      <c r="F34175" s="88"/>
      <c r="G34175" s="88"/>
      <c r="H34175" s="88"/>
      <c r="I34175" s="88"/>
      <c r="J34175" s="88"/>
      <c r="K34175" s="88"/>
    </row>
    <row r="34176" spans="2:11" hidden="1" x14ac:dyDescent="0.2">
      <c r="B34176" s="88"/>
      <c r="C34176" s="88"/>
      <c r="D34176" s="88"/>
      <c r="E34176" s="88"/>
      <c r="F34176" s="88"/>
      <c r="G34176" s="88"/>
      <c r="H34176" s="88"/>
      <c r="I34176" s="88"/>
      <c r="J34176" s="88"/>
      <c r="K34176" s="88"/>
    </row>
    <row r="34177" spans="2:11" hidden="1" x14ac:dyDescent="0.2">
      <c r="B34177" s="88"/>
      <c r="C34177" s="88"/>
      <c r="D34177" s="88"/>
      <c r="E34177" s="88"/>
      <c r="F34177" s="88"/>
      <c r="G34177" s="88"/>
      <c r="H34177" s="88"/>
      <c r="I34177" s="88"/>
      <c r="J34177" s="88"/>
      <c r="K34177" s="88"/>
    </row>
    <row r="34178" spans="2:11" hidden="1" x14ac:dyDescent="0.2">
      <c r="B34178" s="88"/>
      <c r="C34178" s="88"/>
      <c r="D34178" s="88"/>
      <c r="E34178" s="88"/>
      <c r="F34178" s="88"/>
      <c r="G34178" s="88"/>
      <c r="H34178" s="88"/>
      <c r="I34178" s="88"/>
      <c r="J34178" s="88"/>
      <c r="K34178" s="88"/>
    </row>
    <row r="34179" spans="2:11" hidden="1" x14ac:dyDescent="0.2">
      <c r="B34179" s="88"/>
      <c r="C34179" s="88"/>
      <c r="D34179" s="88"/>
      <c r="E34179" s="88"/>
      <c r="F34179" s="88"/>
      <c r="G34179" s="88"/>
      <c r="H34179" s="88"/>
      <c r="I34179" s="88"/>
      <c r="J34179" s="88"/>
      <c r="K34179" s="88"/>
    </row>
    <row r="34180" spans="2:11" hidden="1" x14ac:dyDescent="0.2">
      <c r="B34180" s="88"/>
      <c r="C34180" s="88"/>
      <c r="D34180" s="88"/>
      <c r="E34180" s="88"/>
      <c r="F34180" s="88"/>
      <c r="G34180" s="88"/>
      <c r="H34180" s="88"/>
      <c r="I34180" s="88"/>
      <c r="J34180" s="88"/>
      <c r="K34180" s="88"/>
    </row>
    <row r="34181" spans="2:11" hidden="1" x14ac:dyDescent="0.2">
      <c r="B34181" s="88"/>
      <c r="C34181" s="88"/>
      <c r="D34181" s="88"/>
      <c r="E34181" s="88"/>
      <c r="F34181" s="88"/>
      <c r="G34181" s="88"/>
      <c r="H34181" s="88"/>
      <c r="I34181" s="88"/>
      <c r="J34181" s="88"/>
      <c r="K34181" s="88"/>
    </row>
    <row r="34182" spans="2:11" hidden="1" x14ac:dyDescent="0.2">
      <c r="B34182" s="88"/>
      <c r="C34182" s="88"/>
      <c r="D34182" s="88"/>
      <c r="E34182" s="88"/>
      <c r="F34182" s="88"/>
      <c r="G34182" s="88"/>
      <c r="H34182" s="88"/>
      <c r="I34182" s="88"/>
      <c r="J34182" s="88"/>
      <c r="K34182" s="88"/>
    </row>
    <row r="34183" spans="2:11" hidden="1" x14ac:dyDescent="0.2">
      <c r="B34183" s="88"/>
      <c r="C34183" s="88"/>
      <c r="D34183" s="88"/>
      <c r="E34183" s="88"/>
      <c r="F34183" s="88"/>
      <c r="G34183" s="88"/>
      <c r="H34183" s="88"/>
      <c r="I34183" s="88"/>
      <c r="J34183" s="88"/>
      <c r="K34183" s="88"/>
    </row>
    <row r="34184" spans="2:11" hidden="1" x14ac:dyDescent="0.2">
      <c r="B34184" s="88"/>
      <c r="C34184" s="88"/>
      <c r="D34184" s="88"/>
      <c r="E34184" s="88"/>
      <c r="F34184" s="88"/>
      <c r="G34184" s="88"/>
      <c r="H34184" s="88"/>
      <c r="I34184" s="88"/>
      <c r="J34184" s="88"/>
      <c r="K34184" s="88"/>
    </row>
    <row r="34185" spans="2:11" hidden="1" x14ac:dyDescent="0.2">
      <c r="B34185" s="88"/>
      <c r="C34185" s="88"/>
      <c r="D34185" s="88"/>
      <c r="E34185" s="88"/>
      <c r="F34185" s="88"/>
      <c r="G34185" s="88"/>
      <c r="H34185" s="88"/>
      <c r="I34185" s="88"/>
      <c r="J34185" s="88"/>
      <c r="K34185" s="88"/>
    </row>
    <row r="34186" spans="2:11" hidden="1" x14ac:dyDescent="0.2">
      <c r="B34186" s="88"/>
      <c r="C34186" s="88"/>
      <c r="D34186" s="88"/>
      <c r="E34186" s="88"/>
      <c r="F34186" s="88"/>
      <c r="G34186" s="88"/>
      <c r="H34186" s="88"/>
      <c r="I34186" s="88"/>
      <c r="J34186" s="88"/>
      <c r="K34186" s="88"/>
    </row>
    <row r="34187" spans="2:11" hidden="1" x14ac:dyDescent="0.2">
      <c r="B34187" s="88"/>
      <c r="C34187" s="88"/>
      <c r="D34187" s="88"/>
      <c r="E34187" s="88"/>
      <c r="F34187" s="88"/>
      <c r="G34187" s="88"/>
      <c r="H34187" s="88"/>
      <c r="I34187" s="88"/>
      <c r="J34187" s="88"/>
      <c r="K34187" s="88"/>
    </row>
    <row r="34188" spans="2:11" hidden="1" x14ac:dyDescent="0.2">
      <c r="B34188" s="88"/>
      <c r="C34188" s="88"/>
      <c r="D34188" s="88"/>
      <c r="E34188" s="88"/>
      <c r="F34188" s="88"/>
      <c r="G34188" s="88"/>
      <c r="H34188" s="88"/>
      <c r="I34188" s="88"/>
      <c r="J34188" s="88"/>
      <c r="K34188" s="88"/>
    </row>
    <row r="34189" spans="2:11" hidden="1" x14ac:dyDescent="0.2">
      <c r="B34189" s="88"/>
      <c r="C34189" s="88"/>
      <c r="D34189" s="88"/>
      <c r="E34189" s="88"/>
      <c r="F34189" s="88"/>
      <c r="G34189" s="88"/>
      <c r="H34189" s="88"/>
      <c r="I34189" s="88"/>
      <c r="J34189" s="88"/>
      <c r="K34189" s="88"/>
    </row>
    <row r="34190" spans="2:11" hidden="1" x14ac:dyDescent="0.2">
      <c r="B34190" s="88"/>
      <c r="C34190" s="88"/>
      <c r="D34190" s="88"/>
      <c r="E34190" s="88"/>
      <c r="F34190" s="88"/>
      <c r="G34190" s="88"/>
      <c r="H34190" s="88"/>
      <c r="I34190" s="88"/>
      <c r="J34190" s="88"/>
      <c r="K34190" s="88"/>
    </row>
    <row r="34191" spans="2:11" hidden="1" x14ac:dyDescent="0.2">
      <c r="B34191" s="88"/>
      <c r="C34191" s="88"/>
      <c r="D34191" s="88"/>
      <c r="E34191" s="88"/>
      <c r="F34191" s="88"/>
      <c r="G34191" s="88"/>
      <c r="H34191" s="88"/>
      <c r="I34191" s="88"/>
      <c r="J34191" s="88"/>
      <c r="K34191" s="88"/>
    </row>
    <row r="34192" spans="2:11" hidden="1" x14ac:dyDescent="0.2">
      <c r="B34192" s="88"/>
      <c r="C34192" s="88"/>
      <c r="D34192" s="88"/>
      <c r="E34192" s="88"/>
      <c r="F34192" s="88"/>
      <c r="G34192" s="88"/>
      <c r="H34192" s="88"/>
      <c r="I34192" s="88"/>
      <c r="J34192" s="88"/>
      <c r="K34192" s="88"/>
    </row>
    <row r="34193" spans="2:11" hidden="1" x14ac:dyDescent="0.2">
      <c r="B34193" s="88"/>
      <c r="C34193" s="88"/>
      <c r="D34193" s="88"/>
      <c r="E34193" s="88"/>
      <c r="F34193" s="88"/>
      <c r="G34193" s="88"/>
      <c r="H34193" s="88"/>
      <c r="I34193" s="88"/>
      <c r="J34193" s="88"/>
      <c r="K34193" s="88"/>
    </row>
    <row r="34194" spans="2:11" hidden="1" x14ac:dyDescent="0.2">
      <c r="B34194" s="88"/>
      <c r="C34194" s="88"/>
      <c r="D34194" s="88"/>
      <c r="E34194" s="88"/>
      <c r="F34194" s="88"/>
      <c r="G34194" s="88"/>
      <c r="H34194" s="88"/>
      <c r="I34194" s="88"/>
      <c r="J34194" s="88"/>
      <c r="K34194" s="88"/>
    </row>
    <row r="34195" spans="2:11" hidden="1" x14ac:dyDescent="0.2">
      <c r="B34195" s="88"/>
      <c r="C34195" s="88"/>
      <c r="D34195" s="88"/>
      <c r="E34195" s="88"/>
      <c r="F34195" s="88"/>
      <c r="G34195" s="88"/>
      <c r="H34195" s="88"/>
      <c r="I34195" s="88"/>
      <c r="J34195" s="88"/>
      <c r="K34195" s="88"/>
    </row>
    <row r="34196" spans="2:11" hidden="1" x14ac:dyDescent="0.2">
      <c r="B34196" s="88"/>
      <c r="C34196" s="88"/>
      <c r="D34196" s="88"/>
      <c r="E34196" s="88"/>
      <c r="F34196" s="88"/>
      <c r="G34196" s="88"/>
      <c r="H34196" s="88"/>
      <c r="I34196" s="88"/>
      <c r="J34196" s="88"/>
      <c r="K34196" s="88"/>
    </row>
    <row r="34197" spans="2:11" hidden="1" x14ac:dyDescent="0.2">
      <c r="B34197" s="88"/>
      <c r="C34197" s="88"/>
      <c r="D34197" s="88"/>
      <c r="E34197" s="88"/>
      <c r="F34197" s="88"/>
      <c r="G34197" s="88"/>
      <c r="H34197" s="88"/>
      <c r="I34197" s="88"/>
      <c r="J34197" s="88"/>
      <c r="K34197" s="88"/>
    </row>
    <row r="34198" spans="2:11" hidden="1" x14ac:dyDescent="0.2">
      <c r="B34198" s="88"/>
      <c r="C34198" s="88"/>
      <c r="D34198" s="88"/>
      <c r="E34198" s="88"/>
      <c r="F34198" s="88"/>
      <c r="G34198" s="88"/>
      <c r="H34198" s="88"/>
      <c r="I34198" s="88"/>
      <c r="J34198" s="88"/>
      <c r="K34198" s="88"/>
    </row>
    <row r="34199" spans="2:11" hidden="1" x14ac:dyDescent="0.2">
      <c r="B34199" s="88"/>
      <c r="C34199" s="88"/>
      <c r="D34199" s="88"/>
      <c r="E34199" s="88"/>
      <c r="F34199" s="88"/>
      <c r="G34199" s="88"/>
      <c r="H34199" s="88"/>
      <c r="I34199" s="88"/>
      <c r="J34199" s="88"/>
      <c r="K34199" s="88"/>
    </row>
    <row r="34200" spans="2:11" hidden="1" x14ac:dyDescent="0.2">
      <c r="B34200" s="88"/>
      <c r="C34200" s="88"/>
      <c r="D34200" s="88"/>
      <c r="E34200" s="88"/>
      <c r="F34200" s="88"/>
      <c r="G34200" s="88"/>
      <c r="H34200" s="88"/>
      <c r="I34200" s="88"/>
      <c r="J34200" s="88"/>
      <c r="K34200" s="88"/>
    </row>
    <row r="34201" spans="2:11" hidden="1" x14ac:dyDescent="0.2">
      <c r="B34201" s="88"/>
      <c r="C34201" s="88"/>
      <c r="D34201" s="88"/>
      <c r="E34201" s="88"/>
      <c r="F34201" s="88"/>
      <c r="G34201" s="88"/>
      <c r="H34201" s="88"/>
      <c r="I34201" s="88"/>
      <c r="J34201" s="88"/>
      <c r="K34201" s="88"/>
    </row>
    <row r="34202" spans="2:11" hidden="1" x14ac:dyDescent="0.2">
      <c r="B34202" s="88"/>
      <c r="C34202" s="88"/>
      <c r="D34202" s="88"/>
      <c r="E34202" s="88"/>
      <c r="F34202" s="88"/>
      <c r="G34202" s="88"/>
      <c r="H34202" s="88"/>
      <c r="I34202" s="88"/>
      <c r="J34202" s="88"/>
      <c r="K34202" s="88"/>
    </row>
    <row r="34203" spans="2:11" hidden="1" x14ac:dyDescent="0.2">
      <c r="B34203" s="88"/>
      <c r="C34203" s="88"/>
      <c r="D34203" s="88"/>
      <c r="E34203" s="88"/>
      <c r="F34203" s="88"/>
      <c r="G34203" s="88"/>
      <c r="H34203" s="88"/>
      <c r="I34203" s="88"/>
      <c r="J34203" s="88"/>
      <c r="K34203" s="88"/>
    </row>
    <row r="34204" spans="2:11" hidden="1" x14ac:dyDescent="0.2">
      <c r="B34204" s="88"/>
      <c r="C34204" s="88"/>
      <c r="D34204" s="88"/>
      <c r="E34204" s="88"/>
      <c r="F34204" s="88"/>
      <c r="G34204" s="88"/>
      <c r="H34204" s="88"/>
      <c r="I34204" s="88"/>
      <c r="J34204" s="88"/>
      <c r="K34204" s="88"/>
    </row>
    <row r="34205" spans="2:11" hidden="1" x14ac:dyDescent="0.2">
      <c r="B34205" s="88"/>
      <c r="C34205" s="88"/>
      <c r="D34205" s="88"/>
      <c r="E34205" s="88"/>
      <c r="F34205" s="88"/>
      <c r="G34205" s="88"/>
      <c r="H34205" s="88"/>
      <c r="I34205" s="88"/>
      <c r="J34205" s="88"/>
      <c r="K34205" s="88"/>
    </row>
    <row r="34206" spans="2:11" hidden="1" x14ac:dyDescent="0.2">
      <c r="B34206" s="88"/>
      <c r="C34206" s="88"/>
      <c r="D34206" s="88"/>
      <c r="E34206" s="88"/>
      <c r="F34206" s="88"/>
      <c r="G34206" s="88"/>
      <c r="H34206" s="88"/>
      <c r="I34206" s="88"/>
      <c r="J34206" s="88"/>
      <c r="K34206" s="88"/>
    </row>
    <row r="34207" spans="2:11" hidden="1" x14ac:dyDescent="0.2">
      <c r="B34207" s="88"/>
      <c r="C34207" s="88"/>
      <c r="D34207" s="88"/>
      <c r="E34207" s="88"/>
      <c r="F34207" s="88"/>
      <c r="G34207" s="88"/>
      <c r="H34207" s="88"/>
      <c r="I34207" s="88"/>
      <c r="J34207" s="88"/>
      <c r="K34207" s="88"/>
    </row>
    <row r="34208" spans="2:11" hidden="1" x14ac:dyDescent="0.2">
      <c r="B34208" s="88"/>
      <c r="C34208" s="88"/>
      <c r="D34208" s="88"/>
      <c r="E34208" s="88"/>
      <c r="F34208" s="88"/>
      <c r="G34208" s="88"/>
      <c r="H34208" s="88"/>
      <c r="I34208" s="88"/>
      <c r="J34208" s="88"/>
      <c r="K34208" s="88"/>
    </row>
    <row r="34209" spans="2:11" hidden="1" x14ac:dyDescent="0.2">
      <c r="B34209" s="88"/>
      <c r="C34209" s="88"/>
      <c r="D34209" s="88"/>
      <c r="E34209" s="88"/>
      <c r="F34209" s="88"/>
      <c r="G34209" s="88"/>
      <c r="H34209" s="88"/>
      <c r="I34209" s="88"/>
      <c r="J34209" s="88"/>
      <c r="K34209" s="88"/>
    </row>
    <row r="34210" spans="2:11" hidden="1" x14ac:dyDescent="0.2">
      <c r="B34210" s="88"/>
      <c r="C34210" s="88"/>
      <c r="D34210" s="88"/>
      <c r="E34210" s="88"/>
      <c r="F34210" s="88"/>
      <c r="G34210" s="88"/>
      <c r="H34210" s="88"/>
      <c r="I34210" s="88"/>
      <c r="J34210" s="88"/>
      <c r="K34210" s="88"/>
    </row>
    <row r="34211" spans="2:11" hidden="1" x14ac:dyDescent="0.2">
      <c r="B34211" s="88"/>
      <c r="C34211" s="88"/>
      <c r="D34211" s="88"/>
      <c r="E34211" s="88"/>
      <c r="F34211" s="88"/>
      <c r="G34211" s="88"/>
      <c r="H34211" s="88"/>
      <c r="I34211" s="88"/>
      <c r="J34211" s="88"/>
      <c r="K34211" s="88"/>
    </row>
    <row r="34212" spans="2:11" hidden="1" x14ac:dyDescent="0.2">
      <c r="B34212" s="88"/>
      <c r="C34212" s="88"/>
      <c r="D34212" s="88"/>
      <c r="E34212" s="88"/>
      <c r="F34212" s="88"/>
      <c r="G34212" s="88"/>
      <c r="H34212" s="88"/>
      <c r="I34212" s="88"/>
      <c r="J34212" s="88"/>
      <c r="K34212" s="88"/>
    </row>
    <row r="34213" spans="2:11" hidden="1" x14ac:dyDescent="0.2">
      <c r="B34213" s="88"/>
      <c r="C34213" s="88"/>
      <c r="D34213" s="88"/>
      <c r="E34213" s="88"/>
      <c r="F34213" s="88"/>
      <c r="G34213" s="88"/>
      <c r="H34213" s="88"/>
      <c r="I34213" s="88"/>
      <c r="J34213" s="88"/>
      <c r="K34213" s="88"/>
    </row>
    <row r="34214" spans="2:11" hidden="1" x14ac:dyDescent="0.2">
      <c r="B34214" s="88"/>
      <c r="C34214" s="88"/>
      <c r="D34214" s="88"/>
      <c r="E34214" s="88"/>
      <c r="F34214" s="88"/>
      <c r="G34214" s="88"/>
      <c r="H34214" s="88"/>
      <c r="I34214" s="88"/>
      <c r="J34214" s="88"/>
      <c r="K34214" s="88"/>
    </row>
    <row r="34215" spans="2:11" hidden="1" x14ac:dyDescent="0.2">
      <c r="B34215" s="88"/>
      <c r="C34215" s="88"/>
      <c r="D34215" s="88"/>
      <c r="E34215" s="88"/>
      <c r="F34215" s="88"/>
      <c r="G34215" s="88"/>
      <c r="H34215" s="88"/>
      <c r="I34215" s="88"/>
      <c r="J34215" s="88"/>
      <c r="K34215" s="88"/>
    </row>
    <row r="34216" spans="2:11" hidden="1" x14ac:dyDescent="0.2">
      <c r="B34216" s="88"/>
      <c r="C34216" s="88"/>
      <c r="D34216" s="88"/>
      <c r="E34216" s="88"/>
      <c r="F34216" s="88"/>
      <c r="G34216" s="88"/>
      <c r="H34216" s="88"/>
      <c r="I34216" s="88"/>
      <c r="J34216" s="88"/>
      <c r="K34216" s="88"/>
    </row>
    <row r="34217" spans="2:11" hidden="1" x14ac:dyDescent="0.2">
      <c r="B34217" s="88"/>
      <c r="C34217" s="88"/>
      <c r="D34217" s="88"/>
      <c r="E34217" s="88"/>
      <c r="F34217" s="88"/>
      <c r="G34217" s="88"/>
      <c r="H34217" s="88"/>
      <c r="I34217" s="88"/>
      <c r="J34217" s="88"/>
      <c r="K34217" s="88"/>
    </row>
    <row r="34218" spans="2:11" hidden="1" x14ac:dyDescent="0.2">
      <c r="B34218" s="88"/>
      <c r="C34218" s="88"/>
      <c r="D34218" s="88"/>
      <c r="E34218" s="88"/>
      <c r="F34218" s="88"/>
      <c r="G34218" s="88"/>
      <c r="H34218" s="88"/>
      <c r="I34218" s="88"/>
      <c r="J34218" s="88"/>
      <c r="K34218" s="88"/>
    </row>
    <row r="34219" spans="2:11" hidden="1" x14ac:dyDescent="0.2">
      <c r="B34219" s="88"/>
      <c r="C34219" s="88"/>
      <c r="D34219" s="88"/>
      <c r="E34219" s="88"/>
      <c r="F34219" s="88"/>
      <c r="G34219" s="88"/>
      <c r="H34219" s="88"/>
      <c r="I34219" s="88"/>
      <c r="J34219" s="88"/>
      <c r="K34219" s="88"/>
    </row>
    <row r="34220" spans="2:11" hidden="1" x14ac:dyDescent="0.2">
      <c r="B34220" s="88"/>
      <c r="C34220" s="88"/>
      <c r="D34220" s="88"/>
      <c r="E34220" s="88"/>
      <c r="F34220" s="88"/>
      <c r="G34220" s="88"/>
      <c r="H34220" s="88"/>
      <c r="I34220" s="88"/>
      <c r="J34220" s="88"/>
      <c r="K34220" s="88"/>
    </row>
    <row r="34221" spans="2:11" hidden="1" x14ac:dyDescent="0.2">
      <c r="B34221" s="88"/>
      <c r="C34221" s="88"/>
      <c r="D34221" s="88"/>
      <c r="E34221" s="88"/>
      <c r="F34221" s="88"/>
      <c r="G34221" s="88"/>
      <c r="H34221" s="88"/>
      <c r="I34221" s="88"/>
      <c r="J34221" s="88"/>
      <c r="K34221" s="88"/>
    </row>
    <row r="34222" spans="2:11" hidden="1" x14ac:dyDescent="0.2">
      <c r="B34222" s="88"/>
      <c r="C34222" s="88"/>
      <c r="D34222" s="88"/>
      <c r="E34222" s="88"/>
      <c r="F34222" s="88"/>
      <c r="G34222" s="88"/>
      <c r="H34222" s="88"/>
      <c r="I34222" s="88"/>
      <c r="J34222" s="88"/>
      <c r="K34222" s="88"/>
    </row>
    <row r="34223" spans="2:11" hidden="1" x14ac:dyDescent="0.2">
      <c r="B34223" s="88"/>
      <c r="C34223" s="88"/>
      <c r="D34223" s="88"/>
      <c r="E34223" s="88"/>
      <c r="F34223" s="88"/>
      <c r="G34223" s="88"/>
      <c r="H34223" s="88"/>
      <c r="I34223" s="88"/>
      <c r="J34223" s="88"/>
      <c r="K34223" s="88"/>
    </row>
    <row r="34224" spans="2:11" hidden="1" x14ac:dyDescent="0.2">
      <c r="B34224" s="88"/>
      <c r="C34224" s="88"/>
      <c r="D34224" s="88"/>
      <c r="E34224" s="88"/>
      <c r="F34224" s="88"/>
      <c r="G34224" s="88"/>
      <c r="H34224" s="88"/>
      <c r="I34224" s="88"/>
      <c r="J34224" s="88"/>
      <c r="K34224" s="88"/>
    </row>
    <row r="34225" spans="2:11" hidden="1" x14ac:dyDescent="0.2">
      <c r="B34225" s="88"/>
      <c r="C34225" s="88"/>
      <c r="D34225" s="88"/>
      <c r="E34225" s="88"/>
      <c r="F34225" s="88"/>
      <c r="G34225" s="88"/>
      <c r="H34225" s="88"/>
      <c r="I34225" s="88"/>
      <c r="J34225" s="88"/>
      <c r="K34225" s="88"/>
    </row>
    <row r="34226" spans="2:11" hidden="1" x14ac:dyDescent="0.2">
      <c r="B34226" s="88"/>
      <c r="C34226" s="88"/>
      <c r="D34226" s="88"/>
      <c r="E34226" s="88"/>
      <c r="F34226" s="88"/>
      <c r="G34226" s="88"/>
      <c r="H34226" s="88"/>
      <c r="I34226" s="88"/>
      <c r="J34226" s="88"/>
      <c r="K34226" s="88"/>
    </row>
    <row r="34227" spans="2:11" hidden="1" x14ac:dyDescent="0.2">
      <c r="B34227" s="88"/>
      <c r="C34227" s="88"/>
      <c r="D34227" s="88"/>
      <c r="E34227" s="88"/>
      <c r="F34227" s="88"/>
      <c r="G34227" s="88"/>
      <c r="H34227" s="88"/>
      <c r="I34227" s="88"/>
      <c r="J34227" s="88"/>
      <c r="K34227" s="88"/>
    </row>
    <row r="34228" spans="2:11" hidden="1" x14ac:dyDescent="0.2">
      <c r="B34228" s="88"/>
      <c r="C34228" s="88"/>
      <c r="D34228" s="88"/>
      <c r="E34228" s="88"/>
      <c r="F34228" s="88"/>
      <c r="G34228" s="88"/>
      <c r="H34228" s="88"/>
      <c r="I34228" s="88"/>
      <c r="J34228" s="88"/>
      <c r="K34228" s="88"/>
    </row>
    <row r="34229" spans="2:11" hidden="1" x14ac:dyDescent="0.2">
      <c r="B34229" s="88"/>
      <c r="C34229" s="88"/>
      <c r="D34229" s="88"/>
      <c r="E34229" s="88"/>
      <c r="F34229" s="88"/>
      <c r="G34229" s="88"/>
      <c r="H34229" s="88"/>
      <c r="I34229" s="88"/>
      <c r="J34229" s="88"/>
      <c r="K34229" s="88"/>
    </row>
    <row r="34230" spans="2:11" hidden="1" x14ac:dyDescent="0.2">
      <c r="B34230" s="88"/>
      <c r="C34230" s="88"/>
      <c r="D34230" s="88"/>
      <c r="E34230" s="88"/>
      <c r="F34230" s="88"/>
      <c r="G34230" s="88"/>
      <c r="H34230" s="88"/>
      <c r="I34230" s="88"/>
      <c r="J34230" s="88"/>
      <c r="K34230" s="88"/>
    </row>
    <row r="34231" spans="2:11" hidden="1" x14ac:dyDescent="0.2">
      <c r="B34231" s="88"/>
      <c r="C34231" s="88"/>
      <c r="D34231" s="88"/>
      <c r="E34231" s="88"/>
      <c r="F34231" s="88"/>
      <c r="G34231" s="88"/>
      <c r="H34231" s="88"/>
      <c r="I34231" s="88"/>
      <c r="J34231" s="88"/>
      <c r="K34231" s="88"/>
    </row>
    <row r="34232" spans="2:11" hidden="1" x14ac:dyDescent="0.2">
      <c r="B34232" s="88"/>
      <c r="C34232" s="88"/>
      <c r="D34232" s="88"/>
      <c r="E34232" s="88"/>
      <c r="F34232" s="88"/>
      <c r="G34232" s="88"/>
      <c r="H34232" s="88"/>
      <c r="I34232" s="88"/>
      <c r="J34232" s="88"/>
      <c r="K34232" s="88"/>
    </row>
    <row r="34233" spans="2:11" hidden="1" x14ac:dyDescent="0.2">
      <c r="B34233" s="88"/>
      <c r="C34233" s="88"/>
      <c r="D34233" s="88"/>
      <c r="E34233" s="88"/>
      <c r="F34233" s="88"/>
      <c r="G34233" s="88"/>
      <c r="H34233" s="88"/>
      <c r="I34233" s="88"/>
      <c r="J34233" s="88"/>
      <c r="K34233" s="88"/>
    </row>
    <row r="34234" spans="2:11" hidden="1" x14ac:dyDescent="0.2">
      <c r="B34234" s="88"/>
      <c r="C34234" s="88"/>
      <c r="D34234" s="88"/>
      <c r="E34234" s="88"/>
      <c r="F34234" s="88"/>
      <c r="G34234" s="88"/>
      <c r="H34234" s="88"/>
      <c r="I34234" s="88"/>
      <c r="J34234" s="88"/>
      <c r="K34234" s="88"/>
    </row>
    <row r="34235" spans="2:11" hidden="1" x14ac:dyDescent="0.2">
      <c r="B34235" s="88"/>
      <c r="C34235" s="88"/>
      <c r="D34235" s="88"/>
      <c r="E34235" s="88"/>
      <c r="F34235" s="88"/>
      <c r="G34235" s="88"/>
      <c r="H34235" s="88"/>
      <c r="I34235" s="88"/>
      <c r="J34235" s="88"/>
      <c r="K34235" s="88"/>
    </row>
    <row r="34236" spans="2:11" hidden="1" x14ac:dyDescent="0.2">
      <c r="B34236" s="88"/>
      <c r="C34236" s="88"/>
      <c r="D34236" s="88"/>
      <c r="E34236" s="88"/>
      <c r="F34236" s="88"/>
      <c r="G34236" s="88"/>
      <c r="H34236" s="88"/>
      <c r="I34236" s="88"/>
      <c r="J34236" s="88"/>
      <c r="K34236" s="88"/>
    </row>
    <row r="34237" spans="2:11" hidden="1" x14ac:dyDescent="0.2">
      <c r="B34237" s="88"/>
      <c r="C34237" s="88"/>
      <c r="D34237" s="88"/>
      <c r="E34237" s="88"/>
      <c r="F34237" s="88"/>
      <c r="G34237" s="88"/>
      <c r="H34237" s="88"/>
      <c r="I34237" s="88"/>
      <c r="J34237" s="88"/>
      <c r="K34237" s="88"/>
    </row>
    <row r="34238" spans="2:11" hidden="1" x14ac:dyDescent="0.2">
      <c r="B34238" s="88"/>
      <c r="C34238" s="88"/>
      <c r="D34238" s="88"/>
      <c r="E34238" s="88"/>
      <c r="F34238" s="88"/>
      <c r="G34238" s="88"/>
      <c r="H34238" s="88"/>
      <c r="I34238" s="88"/>
      <c r="J34238" s="88"/>
      <c r="K34238" s="88"/>
    </row>
    <row r="34239" spans="2:11" hidden="1" x14ac:dyDescent="0.2">
      <c r="B34239" s="88"/>
      <c r="C34239" s="88"/>
      <c r="D34239" s="88"/>
      <c r="E34239" s="88"/>
      <c r="F34239" s="88"/>
      <c r="G34239" s="88"/>
      <c r="H34239" s="88"/>
      <c r="I34239" s="88"/>
      <c r="J34239" s="88"/>
      <c r="K34239" s="88"/>
    </row>
    <row r="34240" spans="2:11" hidden="1" x14ac:dyDescent="0.2">
      <c r="B34240" s="88"/>
      <c r="C34240" s="88"/>
      <c r="D34240" s="88"/>
      <c r="E34240" s="88"/>
      <c r="F34240" s="88"/>
      <c r="G34240" s="88"/>
      <c r="H34240" s="88"/>
      <c r="I34240" s="88"/>
      <c r="J34240" s="88"/>
      <c r="K34240" s="88"/>
    </row>
    <row r="34241" spans="2:11" hidden="1" x14ac:dyDescent="0.2">
      <c r="B34241" s="88"/>
      <c r="C34241" s="88"/>
      <c r="D34241" s="88"/>
      <c r="E34241" s="88"/>
      <c r="F34241" s="88"/>
      <c r="G34241" s="88"/>
      <c r="H34241" s="88"/>
      <c r="I34241" s="88"/>
      <c r="J34241" s="88"/>
      <c r="K34241" s="88"/>
    </row>
    <row r="34242" spans="2:11" hidden="1" x14ac:dyDescent="0.2">
      <c r="B34242" s="88"/>
      <c r="C34242" s="88"/>
      <c r="D34242" s="88"/>
      <c r="E34242" s="88"/>
      <c r="F34242" s="88"/>
      <c r="G34242" s="88"/>
      <c r="H34242" s="88"/>
      <c r="I34242" s="88"/>
      <c r="J34242" s="88"/>
      <c r="K34242" s="88"/>
    </row>
    <row r="34243" spans="2:11" hidden="1" x14ac:dyDescent="0.2">
      <c r="B34243" s="88"/>
      <c r="C34243" s="88"/>
      <c r="D34243" s="88"/>
      <c r="E34243" s="88"/>
      <c r="F34243" s="88"/>
      <c r="G34243" s="88"/>
      <c r="H34243" s="88"/>
      <c r="I34243" s="88"/>
      <c r="J34243" s="88"/>
      <c r="K34243" s="88"/>
    </row>
    <row r="34244" spans="2:11" hidden="1" x14ac:dyDescent="0.2">
      <c r="B34244" s="88"/>
      <c r="C34244" s="88"/>
      <c r="D34244" s="88"/>
      <c r="E34244" s="88"/>
      <c r="F34244" s="88"/>
      <c r="G34244" s="88"/>
      <c r="H34244" s="88"/>
      <c r="I34244" s="88"/>
      <c r="J34244" s="88"/>
      <c r="K34244" s="88"/>
    </row>
    <row r="34245" spans="2:11" hidden="1" x14ac:dyDescent="0.2">
      <c r="B34245" s="88"/>
      <c r="C34245" s="88"/>
      <c r="D34245" s="88"/>
      <c r="E34245" s="88"/>
      <c r="F34245" s="88"/>
      <c r="G34245" s="88"/>
      <c r="H34245" s="88"/>
      <c r="I34245" s="88"/>
      <c r="J34245" s="88"/>
      <c r="K34245" s="88"/>
    </row>
    <row r="34246" spans="2:11" hidden="1" x14ac:dyDescent="0.2">
      <c r="B34246" s="88"/>
      <c r="C34246" s="88"/>
      <c r="D34246" s="88"/>
      <c r="E34246" s="88"/>
      <c r="F34246" s="88"/>
      <c r="G34246" s="88"/>
      <c r="H34246" s="88"/>
      <c r="I34246" s="88"/>
      <c r="J34246" s="88"/>
      <c r="K34246" s="88"/>
    </row>
    <row r="34247" spans="2:11" hidden="1" x14ac:dyDescent="0.2">
      <c r="B34247" s="88"/>
      <c r="C34247" s="88"/>
      <c r="D34247" s="88"/>
      <c r="E34247" s="88"/>
      <c r="F34247" s="88"/>
      <c r="G34247" s="88"/>
      <c r="H34247" s="88"/>
      <c r="I34247" s="88"/>
      <c r="J34247" s="88"/>
      <c r="K34247" s="88"/>
    </row>
    <row r="34248" spans="2:11" hidden="1" x14ac:dyDescent="0.2">
      <c r="B34248" s="88"/>
      <c r="C34248" s="88"/>
      <c r="D34248" s="88"/>
      <c r="E34248" s="88"/>
      <c r="F34248" s="88"/>
      <c r="G34248" s="88"/>
      <c r="H34248" s="88"/>
      <c r="I34248" s="88"/>
      <c r="J34248" s="88"/>
      <c r="K34248" s="88"/>
    </row>
    <row r="34249" spans="2:11" hidden="1" x14ac:dyDescent="0.2">
      <c r="B34249" s="88"/>
      <c r="C34249" s="88"/>
      <c r="D34249" s="88"/>
      <c r="E34249" s="88"/>
      <c r="F34249" s="88"/>
      <c r="G34249" s="88"/>
      <c r="H34249" s="88"/>
      <c r="I34249" s="88"/>
      <c r="J34249" s="88"/>
      <c r="K34249" s="88"/>
    </row>
    <row r="34250" spans="2:11" hidden="1" x14ac:dyDescent="0.2">
      <c r="B34250" s="88"/>
      <c r="C34250" s="88"/>
      <c r="D34250" s="88"/>
      <c r="E34250" s="88"/>
      <c r="F34250" s="88"/>
      <c r="G34250" s="88"/>
      <c r="H34250" s="88"/>
      <c r="I34250" s="88"/>
      <c r="J34250" s="88"/>
      <c r="K34250" s="88"/>
    </row>
    <row r="34251" spans="2:11" hidden="1" x14ac:dyDescent="0.2">
      <c r="B34251" s="88"/>
      <c r="C34251" s="88"/>
      <c r="D34251" s="88"/>
      <c r="E34251" s="88"/>
      <c r="F34251" s="88"/>
      <c r="G34251" s="88"/>
      <c r="H34251" s="88"/>
      <c r="I34251" s="88"/>
      <c r="J34251" s="88"/>
      <c r="K34251" s="88"/>
    </row>
    <row r="34252" spans="2:11" hidden="1" x14ac:dyDescent="0.2">
      <c r="B34252" s="88"/>
      <c r="C34252" s="88"/>
      <c r="D34252" s="88"/>
      <c r="E34252" s="88"/>
      <c r="F34252" s="88"/>
      <c r="G34252" s="88"/>
      <c r="H34252" s="88"/>
      <c r="I34252" s="88"/>
      <c r="J34252" s="88"/>
      <c r="K34252" s="88"/>
    </row>
    <row r="34253" spans="2:11" hidden="1" x14ac:dyDescent="0.2">
      <c r="B34253" s="88"/>
      <c r="C34253" s="88"/>
      <c r="D34253" s="88"/>
      <c r="E34253" s="88"/>
      <c r="F34253" s="88"/>
      <c r="G34253" s="88"/>
      <c r="H34253" s="88"/>
      <c r="I34253" s="88"/>
      <c r="J34253" s="88"/>
      <c r="K34253" s="88"/>
    </row>
    <row r="34254" spans="2:11" hidden="1" x14ac:dyDescent="0.2">
      <c r="B34254" s="88"/>
      <c r="C34254" s="88"/>
      <c r="D34254" s="88"/>
      <c r="E34254" s="88"/>
      <c r="F34254" s="88"/>
      <c r="G34254" s="88"/>
      <c r="H34254" s="88"/>
      <c r="I34254" s="88"/>
      <c r="J34254" s="88"/>
      <c r="K34254" s="88"/>
    </row>
    <row r="34255" spans="2:11" hidden="1" x14ac:dyDescent="0.2">
      <c r="B34255" s="88"/>
      <c r="C34255" s="88"/>
      <c r="D34255" s="88"/>
      <c r="E34255" s="88"/>
      <c r="F34255" s="88"/>
      <c r="G34255" s="88"/>
      <c r="H34255" s="88"/>
      <c r="I34255" s="88"/>
      <c r="J34255" s="88"/>
      <c r="K34255" s="88"/>
    </row>
    <row r="34256" spans="2:11" hidden="1" x14ac:dyDescent="0.2">
      <c r="B34256" s="88"/>
      <c r="C34256" s="88"/>
      <c r="D34256" s="88"/>
      <c r="E34256" s="88"/>
      <c r="F34256" s="88"/>
      <c r="G34256" s="88"/>
      <c r="H34256" s="88"/>
      <c r="I34256" s="88"/>
      <c r="J34256" s="88"/>
      <c r="K34256" s="88"/>
    </row>
    <row r="34257" spans="2:11" hidden="1" x14ac:dyDescent="0.2">
      <c r="B34257" s="88"/>
      <c r="C34257" s="88"/>
      <c r="D34257" s="88"/>
      <c r="E34257" s="88"/>
      <c r="F34257" s="88"/>
      <c r="G34257" s="88"/>
      <c r="H34257" s="88"/>
      <c r="I34257" s="88"/>
      <c r="J34257" s="88"/>
      <c r="K34257" s="88"/>
    </row>
    <row r="34258" spans="2:11" hidden="1" x14ac:dyDescent="0.2">
      <c r="B34258" s="88"/>
      <c r="C34258" s="88"/>
      <c r="D34258" s="88"/>
      <c r="E34258" s="88"/>
      <c r="F34258" s="88"/>
      <c r="G34258" s="88"/>
      <c r="H34258" s="88"/>
      <c r="I34258" s="88"/>
      <c r="J34258" s="88"/>
      <c r="K34258" s="88"/>
    </row>
    <row r="34259" spans="2:11" hidden="1" x14ac:dyDescent="0.2">
      <c r="B34259" s="88"/>
      <c r="C34259" s="88"/>
      <c r="D34259" s="88"/>
      <c r="E34259" s="88"/>
      <c r="F34259" s="88"/>
      <c r="G34259" s="88"/>
      <c r="H34259" s="88"/>
      <c r="I34259" s="88"/>
      <c r="J34259" s="88"/>
      <c r="K34259" s="88"/>
    </row>
    <row r="34260" spans="2:11" hidden="1" x14ac:dyDescent="0.2">
      <c r="B34260" s="88"/>
      <c r="C34260" s="88"/>
      <c r="D34260" s="88"/>
      <c r="E34260" s="88"/>
      <c r="F34260" s="88"/>
      <c r="G34260" s="88"/>
      <c r="H34260" s="88"/>
      <c r="I34260" s="88"/>
      <c r="J34260" s="88"/>
      <c r="K34260" s="88"/>
    </row>
    <row r="34261" spans="2:11" hidden="1" x14ac:dyDescent="0.2">
      <c r="B34261" s="88"/>
      <c r="C34261" s="88"/>
      <c r="D34261" s="88"/>
      <c r="E34261" s="88"/>
      <c r="F34261" s="88"/>
      <c r="G34261" s="88"/>
      <c r="H34261" s="88"/>
      <c r="I34261" s="88"/>
      <c r="J34261" s="88"/>
      <c r="K34261" s="88"/>
    </row>
    <row r="34262" spans="2:11" hidden="1" x14ac:dyDescent="0.2">
      <c r="B34262" s="88"/>
      <c r="C34262" s="88"/>
      <c r="D34262" s="88"/>
      <c r="E34262" s="88"/>
      <c r="F34262" s="88"/>
      <c r="G34262" s="88"/>
      <c r="H34262" s="88"/>
      <c r="I34262" s="88"/>
      <c r="J34262" s="88"/>
      <c r="K34262" s="88"/>
    </row>
    <row r="34263" spans="2:11" hidden="1" x14ac:dyDescent="0.2">
      <c r="B34263" s="88"/>
      <c r="C34263" s="88"/>
      <c r="D34263" s="88"/>
      <c r="E34263" s="88"/>
      <c r="F34263" s="88"/>
      <c r="G34263" s="88"/>
      <c r="H34263" s="88"/>
      <c r="I34263" s="88"/>
      <c r="J34263" s="88"/>
      <c r="K34263" s="88"/>
    </row>
    <row r="34264" spans="2:11" hidden="1" x14ac:dyDescent="0.2">
      <c r="B34264" s="88"/>
      <c r="C34264" s="88"/>
      <c r="D34264" s="88"/>
      <c r="E34264" s="88"/>
      <c r="F34264" s="88"/>
      <c r="G34264" s="88"/>
      <c r="H34264" s="88"/>
      <c r="I34264" s="88"/>
      <c r="J34264" s="88"/>
      <c r="K34264" s="88"/>
    </row>
    <row r="34265" spans="2:11" hidden="1" x14ac:dyDescent="0.2">
      <c r="B34265" s="88"/>
      <c r="C34265" s="88"/>
      <c r="D34265" s="88"/>
      <c r="E34265" s="88"/>
      <c r="F34265" s="88"/>
      <c r="G34265" s="88"/>
      <c r="H34265" s="88"/>
      <c r="I34265" s="88"/>
      <c r="J34265" s="88"/>
      <c r="K34265" s="88"/>
    </row>
    <row r="34266" spans="2:11" hidden="1" x14ac:dyDescent="0.2">
      <c r="B34266" s="88"/>
      <c r="C34266" s="88"/>
      <c r="D34266" s="88"/>
      <c r="E34266" s="88"/>
      <c r="F34266" s="88"/>
      <c r="G34266" s="88"/>
      <c r="H34266" s="88"/>
      <c r="I34266" s="88"/>
      <c r="J34266" s="88"/>
      <c r="K34266" s="88"/>
    </row>
    <row r="34267" spans="2:11" hidden="1" x14ac:dyDescent="0.2">
      <c r="B34267" s="88"/>
      <c r="C34267" s="88"/>
      <c r="D34267" s="88"/>
      <c r="E34267" s="88"/>
      <c r="F34267" s="88"/>
      <c r="G34267" s="88"/>
      <c r="H34267" s="88"/>
      <c r="I34267" s="88"/>
      <c r="J34267" s="88"/>
      <c r="K34267" s="88"/>
    </row>
    <row r="34268" spans="2:11" hidden="1" x14ac:dyDescent="0.2">
      <c r="B34268" s="88"/>
      <c r="C34268" s="88"/>
      <c r="D34268" s="88"/>
      <c r="E34268" s="88"/>
      <c r="F34268" s="88"/>
      <c r="G34268" s="88"/>
      <c r="H34268" s="88"/>
      <c r="I34268" s="88"/>
      <c r="J34268" s="88"/>
      <c r="K34268" s="88"/>
    </row>
    <row r="34269" spans="2:11" hidden="1" x14ac:dyDescent="0.2">
      <c r="B34269" s="88"/>
      <c r="C34269" s="88"/>
      <c r="D34269" s="88"/>
      <c r="E34269" s="88"/>
      <c r="F34269" s="88"/>
      <c r="G34269" s="88"/>
      <c r="H34269" s="88"/>
      <c r="I34269" s="88"/>
      <c r="J34269" s="88"/>
      <c r="K34269" s="88"/>
    </row>
    <row r="34270" spans="2:11" hidden="1" x14ac:dyDescent="0.2">
      <c r="B34270" s="88"/>
      <c r="C34270" s="88"/>
      <c r="D34270" s="88"/>
      <c r="E34270" s="88"/>
      <c r="F34270" s="88"/>
      <c r="G34270" s="88"/>
      <c r="H34270" s="88"/>
      <c r="I34270" s="88"/>
      <c r="J34270" s="88"/>
      <c r="K34270" s="88"/>
    </row>
    <row r="34271" spans="2:11" hidden="1" x14ac:dyDescent="0.2">
      <c r="B34271" s="88"/>
      <c r="C34271" s="88"/>
      <c r="D34271" s="88"/>
      <c r="E34271" s="88"/>
      <c r="F34271" s="88"/>
      <c r="G34271" s="88"/>
      <c r="H34271" s="88"/>
      <c r="I34271" s="88"/>
      <c r="J34271" s="88"/>
      <c r="K34271" s="88"/>
    </row>
    <row r="34272" spans="2:11" hidden="1" x14ac:dyDescent="0.2">
      <c r="B34272" s="88"/>
      <c r="C34272" s="88"/>
      <c r="D34272" s="88"/>
      <c r="E34272" s="88"/>
      <c r="F34272" s="88"/>
      <c r="G34272" s="88"/>
      <c r="H34272" s="88"/>
      <c r="I34272" s="88"/>
      <c r="J34272" s="88"/>
      <c r="K34272" s="88"/>
    </row>
    <row r="34273" spans="2:11" hidden="1" x14ac:dyDescent="0.2">
      <c r="B34273" s="88"/>
      <c r="C34273" s="88"/>
      <c r="D34273" s="88"/>
      <c r="E34273" s="88"/>
      <c r="F34273" s="88"/>
      <c r="G34273" s="88"/>
      <c r="H34273" s="88"/>
      <c r="I34273" s="88"/>
      <c r="J34273" s="88"/>
      <c r="K34273" s="88"/>
    </row>
    <row r="34274" spans="2:11" hidden="1" x14ac:dyDescent="0.2">
      <c r="B34274" s="88"/>
      <c r="C34274" s="88"/>
      <c r="D34274" s="88"/>
      <c r="E34274" s="88"/>
      <c r="F34274" s="88"/>
      <c r="G34274" s="88"/>
      <c r="H34274" s="88"/>
      <c r="I34274" s="88"/>
      <c r="J34274" s="88"/>
      <c r="K34274" s="88"/>
    </row>
    <row r="34275" spans="2:11" hidden="1" x14ac:dyDescent="0.2">
      <c r="B34275" s="88"/>
      <c r="C34275" s="88"/>
      <c r="D34275" s="88"/>
      <c r="E34275" s="88"/>
      <c r="F34275" s="88"/>
      <c r="G34275" s="88"/>
      <c r="H34275" s="88"/>
      <c r="I34275" s="88"/>
      <c r="J34275" s="88"/>
      <c r="K34275" s="88"/>
    </row>
    <row r="34276" spans="2:11" hidden="1" x14ac:dyDescent="0.2">
      <c r="B34276" s="88"/>
      <c r="C34276" s="88"/>
      <c r="D34276" s="88"/>
      <c r="E34276" s="88"/>
      <c r="F34276" s="88"/>
      <c r="G34276" s="88"/>
      <c r="H34276" s="88"/>
      <c r="I34276" s="88"/>
      <c r="J34276" s="88"/>
      <c r="K34276" s="88"/>
    </row>
    <row r="34277" spans="2:11" hidden="1" x14ac:dyDescent="0.2">
      <c r="B34277" s="88"/>
      <c r="C34277" s="88"/>
      <c r="D34277" s="88"/>
      <c r="E34277" s="88"/>
      <c r="F34277" s="88"/>
      <c r="G34277" s="88"/>
      <c r="H34277" s="88"/>
      <c r="I34277" s="88"/>
      <c r="J34277" s="88"/>
      <c r="K34277" s="88"/>
    </row>
    <row r="34278" spans="2:11" hidden="1" x14ac:dyDescent="0.2">
      <c r="B34278" s="88"/>
      <c r="C34278" s="88"/>
      <c r="D34278" s="88"/>
      <c r="E34278" s="88"/>
      <c r="F34278" s="88"/>
      <c r="G34278" s="88"/>
      <c r="H34278" s="88"/>
      <c r="I34278" s="88"/>
      <c r="J34278" s="88"/>
      <c r="K34278" s="88"/>
    </row>
    <row r="34279" spans="2:11" hidden="1" x14ac:dyDescent="0.2">
      <c r="B34279" s="88"/>
      <c r="C34279" s="88"/>
      <c r="D34279" s="88"/>
      <c r="E34279" s="88"/>
      <c r="F34279" s="88"/>
      <c r="G34279" s="88"/>
      <c r="H34279" s="88"/>
      <c r="I34279" s="88"/>
      <c r="J34279" s="88"/>
      <c r="K34279" s="88"/>
    </row>
    <row r="34280" spans="2:11" hidden="1" x14ac:dyDescent="0.2">
      <c r="B34280" s="88"/>
      <c r="C34280" s="88"/>
      <c r="D34280" s="88"/>
      <c r="E34280" s="88"/>
      <c r="F34280" s="88"/>
      <c r="G34280" s="88"/>
      <c r="H34280" s="88"/>
      <c r="I34280" s="88"/>
      <c r="J34280" s="88"/>
      <c r="K34280" s="88"/>
    </row>
    <row r="34281" spans="2:11" hidden="1" x14ac:dyDescent="0.2">
      <c r="B34281" s="88"/>
      <c r="C34281" s="88"/>
      <c r="D34281" s="88"/>
      <c r="E34281" s="88"/>
      <c r="F34281" s="88"/>
      <c r="G34281" s="88"/>
      <c r="H34281" s="88"/>
      <c r="I34281" s="88"/>
      <c r="J34281" s="88"/>
      <c r="K34281" s="88"/>
    </row>
    <row r="34282" spans="2:11" hidden="1" x14ac:dyDescent="0.2">
      <c r="B34282" s="88"/>
      <c r="C34282" s="88"/>
      <c r="D34282" s="88"/>
      <c r="E34282" s="88"/>
      <c r="F34282" s="88"/>
      <c r="G34282" s="88"/>
      <c r="H34282" s="88"/>
      <c r="I34282" s="88"/>
      <c r="J34282" s="88"/>
      <c r="K34282" s="88"/>
    </row>
    <row r="34283" spans="2:11" hidden="1" x14ac:dyDescent="0.2">
      <c r="B34283" s="88"/>
      <c r="C34283" s="88"/>
      <c r="D34283" s="88"/>
      <c r="E34283" s="88"/>
      <c r="F34283" s="88"/>
      <c r="G34283" s="88"/>
      <c r="H34283" s="88"/>
      <c r="I34283" s="88"/>
      <c r="J34283" s="88"/>
      <c r="K34283" s="88"/>
    </row>
    <row r="34284" spans="2:11" hidden="1" x14ac:dyDescent="0.2">
      <c r="B34284" s="88"/>
      <c r="C34284" s="88"/>
      <c r="D34284" s="88"/>
      <c r="E34284" s="88"/>
      <c r="F34284" s="88"/>
      <c r="G34284" s="88"/>
      <c r="H34284" s="88"/>
      <c r="I34284" s="88"/>
      <c r="J34284" s="88"/>
      <c r="K34284" s="88"/>
    </row>
    <row r="34285" spans="2:11" hidden="1" x14ac:dyDescent="0.2">
      <c r="B34285" s="88"/>
      <c r="C34285" s="88"/>
      <c r="D34285" s="88"/>
      <c r="E34285" s="88"/>
      <c r="F34285" s="88"/>
      <c r="G34285" s="88"/>
      <c r="H34285" s="88"/>
      <c r="I34285" s="88"/>
      <c r="J34285" s="88"/>
      <c r="K34285" s="88"/>
    </row>
    <row r="34286" spans="2:11" hidden="1" x14ac:dyDescent="0.2">
      <c r="B34286" s="88"/>
      <c r="C34286" s="88"/>
      <c r="D34286" s="88"/>
      <c r="E34286" s="88"/>
      <c r="F34286" s="88"/>
      <c r="G34286" s="88"/>
      <c r="H34286" s="88"/>
      <c r="I34286" s="88"/>
      <c r="J34286" s="88"/>
      <c r="K34286" s="88"/>
    </row>
    <row r="34287" spans="2:11" hidden="1" x14ac:dyDescent="0.2">
      <c r="B34287" s="88"/>
      <c r="C34287" s="88"/>
      <c r="D34287" s="88"/>
      <c r="E34287" s="88"/>
      <c r="F34287" s="88"/>
      <c r="G34287" s="88"/>
      <c r="H34287" s="88"/>
      <c r="I34287" s="88"/>
      <c r="J34287" s="88"/>
      <c r="K34287" s="88"/>
    </row>
    <row r="34288" spans="2:11" hidden="1" x14ac:dyDescent="0.2">
      <c r="B34288" s="88"/>
      <c r="C34288" s="88"/>
      <c r="D34288" s="88"/>
      <c r="E34288" s="88"/>
      <c r="F34288" s="88"/>
      <c r="G34288" s="88"/>
      <c r="H34288" s="88"/>
      <c r="I34288" s="88"/>
      <c r="J34288" s="88"/>
      <c r="K34288" s="88"/>
    </row>
    <row r="34289" spans="2:11" hidden="1" x14ac:dyDescent="0.2">
      <c r="B34289" s="88"/>
      <c r="C34289" s="88"/>
      <c r="D34289" s="88"/>
      <c r="E34289" s="88"/>
      <c r="F34289" s="88"/>
      <c r="G34289" s="88"/>
      <c r="H34289" s="88"/>
      <c r="I34289" s="88"/>
      <c r="J34289" s="88"/>
      <c r="K34289" s="88"/>
    </row>
    <row r="34290" spans="2:11" hidden="1" x14ac:dyDescent="0.2">
      <c r="B34290" s="88"/>
      <c r="C34290" s="88"/>
      <c r="D34290" s="88"/>
      <c r="E34290" s="88"/>
      <c r="F34290" s="88"/>
      <c r="G34290" s="88"/>
      <c r="H34290" s="88"/>
      <c r="I34290" s="88"/>
      <c r="J34290" s="88"/>
      <c r="K34290" s="88"/>
    </row>
    <row r="34291" spans="2:11" hidden="1" x14ac:dyDescent="0.2">
      <c r="B34291" s="88"/>
      <c r="C34291" s="88"/>
      <c r="D34291" s="88"/>
      <c r="E34291" s="88"/>
      <c r="F34291" s="88"/>
      <c r="G34291" s="88"/>
      <c r="H34291" s="88"/>
      <c r="I34291" s="88"/>
      <c r="J34291" s="88"/>
      <c r="K34291" s="88"/>
    </row>
    <row r="34292" spans="2:11" hidden="1" x14ac:dyDescent="0.2">
      <c r="B34292" s="88"/>
      <c r="C34292" s="88"/>
      <c r="D34292" s="88"/>
      <c r="E34292" s="88"/>
      <c r="F34292" s="88"/>
      <c r="G34292" s="88"/>
      <c r="H34292" s="88"/>
      <c r="I34292" s="88"/>
      <c r="J34292" s="88"/>
      <c r="K34292" s="88"/>
    </row>
    <row r="34293" spans="2:11" hidden="1" x14ac:dyDescent="0.2">
      <c r="B34293" s="88"/>
      <c r="C34293" s="88"/>
      <c r="D34293" s="88"/>
      <c r="E34293" s="88"/>
      <c r="F34293" s="88"/>
      <c r="G34293" s="88"/>
      <c r="H34293" s="88"/>
      <c r="I34293" s="88"/>
      <c r="J34293" s="88"/>
      <c r="K34293" s="88"/>
    </row>
    <row r="34294" spans="2:11" hidden="1" x14ac:dyDescent="0.2">
      <c r="B34294" s="88"/>
      <c r="C34294" s="88"/>
      <c r="D34294" s="88"/>
      <c r="E34294" s="88"/>
      <c r="F34294" s="88"/>
      <c r="G34294" s="88"/>
      <c r="H34294" s="88"/>
      <c r="I34294" s="88"/>
      <c r="J34294" s="88"/>
      <c r="K34294" s="88"/>
    </row>
    <row r="34295" spans="2:11" hidden="1" x14ac:dyDescent="0.2">
      <c r="B34295" s="88"/>
      <c r="C34295" s="88"/>
      <c r="D34295" s="88"/>
      <c r="E34295" s="88"/>
      <c r="F34295" s="88"/>
      <c r="G34295" s="88"/>
      <c r="H34295" s="88"/>
      <c r="I34295" s="88"/>
      <c r="J34295" s="88"/>
      <c r="K34295" s="88"/>
    </row>
    <row r="34296" spans="2:11" hidden="1" x14ac:dyDescent="0.2">
      <c r="B34296" s="88"/>
      <c r="C34296" s="88"/>
      <c r="D34296" s="88"/>
      <c r="E34296" s="88"/>
      <c r="F34296" s="88"/>
      <c r="G34296" s="88"/>
      <c r="H34296" s="88"/>
      <c r="I34296" s="88"/>
      <c r="J34296" s="88"/>
      <c r="K34296" s="88"/>
    </row>
    <row r="34297" spans="2:11" hidden="1" x14ac:dyDescent="0.2">
      <c r="B34297" s="88"/>
      <c r="C34297" s="88"/>
      <c r="D34297" s="88"/>
      <c r="E34297" s="88"/>
      <c r="F34297" s="88"/>
      <c r="G34297" s="88"/>
      <c r="H34297" s="88"/>
      <c r="I34297" s="88"/>
      <c r="J34297" s="88"/>
      <c r="K34297" s="88"/>
    </row>
    <row r="34298" spans="2:11" hidden="1" x14ac:dyDescent="0.2">
      <c r="B34298" s="88"/>
      <c r="C34298" s="88"/>
      <c r="D34298" s="88"/>
      <c r="E34298" s="88"/>
      <c r="F34298" s="88"/>
      <c r="G34298" s="88"/>
      <c r="H34298" s="88"/>
      <c r="I34298" s="88"/>
      <c r="J34298" s="88"/>
      <c r="K34298" s="88"/>
    </row>
    <row r="34299" spans="2:11" hidden="1" x14ac:dyDescent="0.2">
      <c r="B34299" s="88"/>
      <c r="C34299" s="88"/>
      <c r="D34299" s="88"/>
      <c r="E34299" s="88"/>
      <c r="F34299" s="88"/>
      <c r="G34299" s="88"/>
      <c r="H34299" s="88"/>
      <c r="I34299" s="88"/>
      <c r="J34299" s="88"/>
      <c r="K34299" s="88"/>
    </row>
    <row r="34300" spans="2:11" hidden="1" x14ac:dyDescent="0.2">
      <c r="B34300" s="88"/>
      <c r="C34300" s="88"/>
      <c r="D34300" s="88"/>
      <c r="E34300" s="88"/>
      <c r="F34300" s="88"/>
      <c r="G34300" s="88"/>
      <c r="H34300" s="88"/>
      <c r="I34300" s="88"/>
      <c r="J34300" s="88"/>
      <c r="K34300" s="88"/>
    </row>
    <row r="34301" spans="2:11" hidden="1" x14ac:dyDescent="0.2">
      <c r="B34301" s="88"/>
      <c r="C34301" s="88"/>
      <c r="D34301" s="88"/>
      <c r="E34301" s="88"/>
      <c r="F34301" s="88"/>
      <c r="G34301" s="88"/>
      <c r="H34301" s="88"/>
      <c r="I34301" s="88"/>
      <c r="J34301" s="88"/>
      <c r="K34301" s="88"/>
    </row>
    <row r="34302" spans="2:11" hidden="1" x14ac:dyDescent="0.2">
      <c r="B34302" s="88"/>
      <c r="C34302" s="88"/>
      <c r="D34302" s="88"/>
      <c r="E34302" s="88"/>
      <c r="F34302" s="88"/>
      <c r="G34302" s="88"/>
      <c r="H34302" s="88"/>
      <c r="I34302" s="88"/>
      <c r="J34302" s="88"/>
      <c r="K34302" s="88"/>
    </row>
    <row r="34303" spans="2:11" hidden="1" x14ac:dyDescent="0.2">
      <c r="B34303" s="88"/>
      <c r="C34303" s="88"/>
      <c r="D34303" s="88"/>
      <c r="E34303" s="88"/>
      <c r="F34303" s="88"/>
      <c r="G34303" s="88"/>
      <c r="H34303" s="88"/>
      <c r="I34303" s="88"/>
      <c r="J34303" s="88"/>
      <c r="K34303" s="88"/>
    </row>
    <row r="34304" spans="2:11" hidden="1" x14ac:dyDescent="0.2">
      <c r="B34304" s="88"/>
      <c r="C34304" s="88"/>
      <c r="D34304" s="88"/>
      <c r="E34304" s="88"/>
      <c r="F34304" s="88"/>
      <c r="G34304" s="88"/>
      <c r="H34304" s="88"/>
      <c r="I34304" s="88"/>
      <c r="J34304" s="88"/>
      <c r="K34304" s="88"/>
    </row>
    <row r="34305" spans="2:11" hidden="1" x14ac:dyDescent="0.2">
      <c r="B34305" s="88"/>
      <c r="C34305" s="88"/>
      <c r="D34305" s="88"/>
      <c r="E34305" s="88"/>
      <c r="F34305" s="88"/>
      <c r="G34305" s="88"/>
      <c r="H34305" s="88"/>
      <c r="I34305" s="88"/>
      <c r="J34305" s="88"/>
      <c r="K34305" s="88"/>
    </row>
    <row r="34306" spans="2:11" hidden="1" x14ac:dyDescent="0.2">
      <c r="B34306" s="88"/>
      <c r="C34306" s="88"/>
      <c r="D34306" s="88"/>
      <c r="E34306" s="88"/>
      <c r="F34306" s="88"/>
      <c r="G34306" s="88"/>
      <c r="H34306" s="88"/>
      <c r="I34306" s="88"/>
      <c r="J34306" s="88"/>
      <c r="K34306" s="88"/>
    </row>
    <row r="34307" spans="2:11" hidden="1" x14ac:dyDescent="0.2">
      <c r="B34307" s="88"/>
      <c r="C34307" s="88"/>
      <c r="D34307" s="88"/>
      <c r="E34307" s="88"/>
      <c r="F34307" s="88"/>
      <c r="G34307" s="88"/>
      <c r="H34307" s="88"/>
      <c r="I34307" s="88"/>
      <c r="J34307" s="88"/>
      <c r="K34307" s="88"/>
    </row>
    <row r="34308" spans="2:11" hidden="1" x14ac:dyDescent="0.2">
      <c r="B34308" s="88"/>
      <c r="C34308" s="88"/>
      <c r="D34308" s="88"/>
      <c r="E34308" s="88"/>
      <c r="F34308" s="88"/>
      <c r="G34308" s="88"/>
      <c r="H34308" s="88"/>
      <c r="I34308" s="88"/>
      <c r="J34308" s="88"/>
      <c r="K34308" s="88"/>
    </row>
    <row r="34309" spans="2:11" hidden="1" x14ac:dyDescent="0.2">
      <c r="B34309" s="88"/>
      <c r="C34309" s="88"/>
      <c r="D34309" s="88"/>
      <c r="E34309" s="88"/>
      <c r="F34309" s="88"/>
      <c r="G34309" s="88"/>
      <c r="H34309" s="88"/>
      <c r="I34309" s="88"/>
      <c r="J34309" s="88"/>
      <c r="K34309" s="88"/>
    </row>
    <row r="34310" spans="2:11" hidden="1" x14ac:dyDescent="0.2">
      <c r="B34310" s="88"/>
      <c r="C34310" s="88"/>
      <c r="D34310" s="88"/>
      <c r="E34310" s="88"/>
      <c r="F34310" s="88"/>
      <c r="G34310" s="88"/>
      <c r="H34310" s="88"/>
      <c r="I34310" s="88"/>
      <c r="J34310" s="88"/>
      <c r="K34310" s="88"/>
    </row>
    <row r="34311" spans="2:11" hidden="1" x14ac:dyDescent="0.2">
      <c r="B34311" s="88"/>
      <c r="C34311" s="88"/>
      <c r="D34311" s="88"/>
      <c r="E34311" s="88"/>
      <c r="F34311" s="88"/>
      <c r="G34311" s="88"/>
      <c r="H34311" s="88"/>
      <c r="I34311" s="88"/>
      <c r="J34311" s="88"/>
      <c r="K34311" s="88"/>
    </row>
    <row r="34312" spans="2:11" hidden="1" x14ac:dyDescent="0.2">
      <c r="B34312" s="88"/>
      <c r="C34312" s="88"/>
      <c r="D34312" s="88"/>
      <c r="E34312" s="88"/>
      <c r="F34312" s="88"/>
      <c r="G34312" s="88"/>
      <c r="H34312" s="88"/>
      <c r="I34312" s="88"/>
      <c r="J34312" s="88"/>
      <c r="K34312" s="88"/>
    </row>
    <row r="34313" spans="2:11" hidden="1" x14ac:dyDescent="0.2">
      <c r="B34313" s="88"/>
      <c r="C34313" s="88"/>
      <c r="D34313" s="88"/>
      <c r="E34313" s="88"/>
      <c r="F34313" s="88"/>
      <c r="G34313" s="88"/>
      <c r="H34313" s="88"/>
      <c r="I34313" s="88"/>
      <c r="J34313" s="88"/>
      <c r="K34313" s="88"/>
    </row>
    <row r="34314" spans="2:11" hidden="1" x14ac:dyDescent="0.2">
      <c r="B34314" s="88"/>
      <c r="C34314" s="88"/>
      <c r="D34314" s="88"/>
      <c r="E34314" s="88"/>
      <c r="F34314" s="88"/>
      <c r="G34314" s="88"/>
      <c r="H34314" s="88"/>
      <c r="I34314" s="88"/>
      <c r="J34314" s="88"/>
      <c r="K34314" s="88"/>
    </row>
    <row r="34315" spans="2:11" hidden="1" x14ac:dyDescent="0.2">
      <c r="B34315" s="88"/>
      <c r="C34315" s="88"/>
      <c r="D34315" s="88"/>
      <c r="E34315" s="88"/>
      <c r="F34315" s="88"/>
      <c r="G34315" s="88"/>
      <c r="H34315" s="88"/>
      <c r="I34315" s="88"/>
      <c r="J34315" s="88"/>
      <c r="K34315" s="88"/>
    </row>
    <row r="34316" spans="2:11" hidden="1" x14ac:dyDescent="0.2">
      <c r="B34316" s="88"/>
      <c r="C34316" s="88"/>
      <c r="D34316" s="88"/>
      <c r="E34316" s="88"/>
      <c r="F34316" s="88"/>
      <c r="G34316" s="88"/>
      <c r="H34316" s="88"/>
      <c r="I34316" s="88"/>
      <c r="J34316" s="88"/>
      <c r="K34316" s="88"/>
    </row>
    <row r="34317" spans="2:11" hidden="1" x14ac:dyDescent="0.2">
      <c r="B34317" s="88"/>
      <c r="C34317" s="88"/>
      <c r="D34317" s="88"/>
      <c r="E34317" s="88"/>
      <c r="F34317" s="88"/>
      <c r="G34317" s="88"/>
      <c r="H34317" s="88"/>
      <c r="I34317" s="88"/>
      <c r="J34317" s="88"/>
      <c r="K34317" s="88"/>
    </row>
    <row r="34318" spans="2:11" hidden="1" x14ac:dyDescent="0.2">
      <c r="B34318" s="88"/>
      <c r="C34318" s="88"/>
      <c r="D34318" s="88"/>
      <c r="E34318" s="88"/>
      <c r="F34318" s="88"/>
      <c r="G34318" s="88"/>
      <c r="H34318" s="88"/>
      <c r="I34318" s="88"/>
      <c r="J34318" s="88"/>
      <c r="K34318" s="88"/>
    </row>
    <row r="34319" spans="2:11" hidden="1" x14ac:dyDescent="0.2">
      <c r="B34319" s="88"/>
      <c r="C34319" s="88"/>
      <c r="D34319" s="88"/>
      <c r="E34319" s="88"/>
      <c r="F34319" s="88"/>
      <c r="G34319" s="88"/>
      <c r="H34319" s="88"/>
      <c r="I34319" s="88"/>
      <c r="J34319" s="88"/>
      <c r="K34319" s="88"/>
    </row>
    <row r="34320" spans="2:11" hidden="1" x14ac:dyDescent="0.2">
      <c r="B34320" s="88"/>
      <c r="C34320" s="88"/>
      <c r="D34320" s="88"/>
      <c r="E34320" s="88"/>
      <c r="F34320" s="88"/>
      <c r="G34320" s="88"/>
      <c r="H34320" s="88"/>
      <c r="I34320" s="88"/>
      <c r="J34320" s="88"/>
      <c r="K34320" s="88"/>
    </row>
    <row r="34321" spans="2:11" hidden="1" x14ac:dyDescent="0.2">
      <c r="B34321" s="88"/>
      <c r="C34321" s="88"/>
      <c r="D34321" s="88"/>
      <c r="E34321" s="88"/>
      <c r="F34321" s="88"/>
      <c r="G34321" s="88"/>
      <c r="H34321" s="88"/>
      <c r="I34321" s="88"/>
      <c r="J34321" s="88"/>
      <c r="K34321" s="88"/>
    </row>
    <row r="34322" spans="2:11" hidden="1" x14ac:dyDescent="0.2">
      <c r="B34322" s="88"/>
      <c r="C34322" s="88"/>
      <c r="D34322" s="88"/>
      <c r="E34322" s="88"/>
      <c r="F34322" s="88"/>
      <c r="G34322" s="88"/>
      <c r="H34322" s="88"/>
      <c r="I34322" s="88"/>
      <c r="J34322" s="88"/>
      <c r="K34322" s="88"/>
    </row>
    <row r="34323" spans="2:11" hidden="1" x14ac:dyDescent="0.2">
      <c r="B34323" s="88"/>
      <c r="C34323" s="88"/>
      <c r="D34323" s="88"/>
      <c r="E34323" s="88"/>
      <c r="F34323" s="88"/>
      <c r="G34323" s="88"/>
      <c r="H34323" s="88"/>
      <c r="I34323" s="88"/>
      <c r="J34323" s="88"/>
      <c r="K34323" s="88"/>
    </row>
    <row r="34324" spans="2:11" hidden="1" x14ac:dyDescent="0.2">
      <c r="B34324" s="88"/>
      <c r="C34324" s="88"/>
      <c r="D34324" s="88"/>
      <c r="E34324" s="88"/>
      <c r="F34324" s="88"/>
      <c r="G34324" s="88"/>
      <c r="H34324" s="88"/>
      <c r="I34324" s="88"/>
      <c r="J34324" s="88"/>
      <c r="K34324" s="88"/>
    </row>
    <row r="34325" spans="2:11" hidden="1" x14ac:dyDescent="0.2">
      <c r="B34325" s="88"/>
      <c r="C34325" s="88"/>
      <c r="D34325" s="88"/>
      <c r="E34325" s="88"/>
      <c r="F34325" s="88"/>
      <c r="G34325" s="88"/>
      <c r="H34325" s="88"/>
      <c r="I34325" s="88"/>
      <c r="J34325" s="88"/>
      <c r="K34325" s="88"/>
    </row>
    <row r="34326" spans="2:11" hidden="1" x14ac:dyDescent="0.2">
      <c r="B34326" s="88"/>
      <c r="C34326" s="88"/>
      <c r="D34326" s="88"/>
      <c r="E34326" s="88"/>
      <c r="F34326" s="88"/>
      <c r="G34326" s="88"/>
      <c r="H34326" s="88"/>
      <c r="I34326" s="88"/>
      <c r="J34326" s="88"/>
      <c r="K34326" s="88"/>
    </row>
    <row r="34327" spans="2:11" hidden="1" x14ac:dyDescent="0.2">
      <c r="B34327" s="88"/>
      <c r="C34327" s="88"/>
      <c r="D34327" s="88"/>
      <c r="E34327" s="88"/>
      <c r="F34327" s="88"/>
      <c r="G34327" s="88"/>
      <c r="H34327" s="88"/>
      <c r="I34327" s="88"/>
      <c r="J34327" s="88"/>
      <c r="K34327" s="88"/>
    </row>
    <row r="34328" spans="2:11" hidden="1" x14ac:dyDescent="0.2">
      <c r="B34328" s="88"/>
      <c r="C34328" s="88"/>
      <c r="D34328" s="88"/>
      <c r="E34328" s="88"/>
      <c r="F34328" s="88"/>
      <c r="G34328" s="88"/>
      <c r="H34328" s="88"/>
      <c r="I34328" s="88"/>
      <c r="J34328" s="88"/>
      <c r="K34328" s="88"/>
    </row>
    <row r="34329" spans="2:11" hidden="1" x14ac:dyDescent="0.2">
      <c r="B34329" s="88"/>
      <c r="C34329" s="88"/>
      <c r="D34329" s="88"/>
      <c r="E34329" s="88"/>
      <c r="F34329" s="88"/>
      <c r="G34329" s="88"/>
      <c r="H34329" s="88"/>
      <c r="I34329" s="88"/>
      <c r="J34329" s="88"/>
      <c r="K34329" s="88"/>
    </row>
    <row r="34330" spans="2:11" hidden="1" x14ac:dyDescent="0.2">
      <c r="B34330" s="88"/>
      <c r="C34330" s="88"/>
      <c r="D34330" s="88"/>
      <c r="E34330" s="88"/>
      <c r="F34330" s="88"/>
      <c r="G34330" s="88"/>
      <c r="H34330" s="88"/>
      <c r="I34330" s="88"/>
      <c r="J34330" s="88"/>
      <c r="K34330" s="88"/>
    </row>
    <row r="34331" spans="2:11" hidden="1" x14ac:dyDescent="0.2">
      <c r="B34331" s="88"/>
      <c r="C34331" s="88"/>
      <c r="D34331" s="88"/>
      <c r="E34331" s="88"/>
      <c r="F34331" s="88"/>
      <c r="G34331" s="88"/>
      <c r="H34331" s="88"/>
      <c r="I34331" s="88"/>
      <c r="J34331" s="88"/>
      <c r="K34331" s="88"/>
    </row>
    <row r="34332" spans="2:11" hidden="1" x14ac:dyDescent="0.2">
      <c r="B34332" s="88"/>
      <c r="C34332" s="88"/>
      <c r="D34332" s="88"/>
      <c r="E34332" s="88"/>
      <c r="F34332" s="88"/>
      <c r="G34332" s="88"/>
      <c r="H34332" s="88"/>
      <c r="I34332" s="88"/>
      <c r="J34332" s="88"/>
      <c r="K34332" s="88"/>
    </row>
    <row r="34333" spans="2:11" hidden="1" x14ac:dyDescent="0.2">
      <c r="B34333" s="88"/>
      <c r="C34333" s="88"/>
      <c r="D34333" s="88"/>
      <c r="E34333" s="88"/>
      <c r="F34333" s="88"/>
      <c r="G34333" s="88"/>
      <c r="H34333" s="88"/>
      <c r="I34333" s="88"/>
      <c r="J34333" s="88"/>
      <c r="K34333" s="88"/>
    </row>
    <row r="34334" spans="2:11" hidden="1" x14ac:dyDescent="0.2">
      <c r="B34334" s="88"/>
      <c r="C34334" s="88"/>
      <c r="D34334" s="88"/>
      <c r="E34334" s="88"/>
      <c r="F34334" s="88"/>
      <c r="G34334" s="88"/>
      <c r="H34334" s="88"/>
      <c r="I34334" s="88"/>
      <c r="J34334" s="88"/>
      <c r="K34334" s="88"/>
    </row>
    <row r="34335" spans="2:11" hidden="1" x14ac:dyDescent="0.2">
      <c r="B34335" s="88"/>
      <c r="C34335" s="88"/>
      <c r="D34335" s="88"/>
      <c r="E34335" s="88"/>
      <c r="F34335" s="88"/>
      <c r="G34335" s="88"/>
      <c r="H34335" s="88"/>
      <c r="I34335" s="88"/>
      <c r="J34335" s="88"/>
      <c r="K34335" s="88"/>
    </row>
    <row r="34336" spans="2:11" hidden="1" x14ac:dyDescent="0.2">
      <c r="B34336" s="88"/>
      <c r="C34336" s="88"/>
      <c r="D34336" s="88"/>
      <c r="E34336" s="88"/>
      <c r="F34336" s="88"/>
      <c r="G34336" s="88"/>
      <c r="H34336" s="88"/>
      <c r="I34336" s="88"/>
      <c r="J34336" s="88"/>
      <c r="K34336" s="88"/>
    </row>
    <row r="34337" spans="2:11" hidden="1" x14ac:dyDescent="0.2">
      <c r="B34337" s="88"/>
      <c r="C34337" s="88"/>
      <c r="D34337" s="88"/>
      <c r="E34337" s="88"/>
      <c r="F34337" s="88"/>
      <c r="G34337" s="88"/>
      <c r="H34337" s="88"/>
      <c r="I34337" s="88"/>
      <c r="J34337" s="88"/>
      <c r="K34337" s="88"/>
    </row>
    <row r="34338" spans="2:11" hidden="1" x14ac:dyDescent="0.2">
      <c r="B34338" s="88"/>
      <c r="C34338" s="88"/>
      <c r="D34338" s="88"/>
      <c r="E34338" s="88"/>
      <c r="F34338" s="88"/>
      <c r="G34338" s="88"/>
      <c r="H34338" s="88"/>
      <c r="I34338" s="88"/>
      <c r="J34338" s="88"/>
      <c r="K34338" s="88"/>
    </row>
    <row r="34339" spans="2:11" hidden="1" x14ac:dyDescent="0.2">
      <c r="B34339" s="88"/>
      <c r="C34339" s="88"/>
      <c r="D34339" s="88"/>
      <c r="E34339" s="88"/>
      <c r="F34339" s="88"/>
      <c r="G34339" s="88"/>
      <c r="H34339" s="88"/>
      <c r="I34339" s="88"/>
      <c r="J34339" s="88"/>
      <c r="K34339" s="88"/>
    </row>
    <row r="34340" spans="2:11" hidden="1" x14ac:dyDescent="0.2">
      <c r="B34340" s="88"/>
      <c r="C34340" s="88"/>
      <c r="D34340" s="88"/>
      <c r="E34340" s="88"/>
      <c r="F34340" s="88"/>
      <c r="G34340" s="88"/>
      <c r="H34340" s="88"/>
      <c r="I34340" s="88"/>
      <c r="J34340" s="88"/>
      <c r="K34340" s="88"/>
    </row>
    <row r="34341" spans="2:11" hidden="1" x14ac:dyDescent="0.2">
      <c r="B34341" s="88"/>
      <c r="C34341" s="88"/>
      <c r="D34341" s="88"/>
      <c r="E34341" s="88"/>
      <c r="F34341" s="88"/>
      <c r="G34341" s="88"/>
      <c r="H34341" s="88"/>
      <c r="I34341" s="88"/>
      <c r="J34341" s="88"/>
      <c r="K34341" s="88"/>
    </row>
    <row r="34342" spans="2:11" hidden="1" x14ac:dyDescent="0.2">
      <c r="B34342" s="88"/>
      <c r="C34342" s="88"/>
      <c r="D34342" s="88"/>
      <c r="E34342" s="88"/>
      <c r="F34342" s="88"/>
      <c r="G34342" s="88"/>
      <c r="H34342" s="88"/>
      <c r="I34342" s="88"/>
      <c r="J34342" s="88"/>
      <c r="K34342" s="88"/>
    </row>
    <row r="34343" spans="2:11" hidden="1" x14ac:dyDescent="0.2">
      <c r="B34343" s="88"/>
      <c r="C34343" s="88"/>
      <c r="D34343" s="88"/>
      <c r="E34343" s="88"/>
      <c r="F34343" s="88"/>
      <c r="G34343" s="88"/>
      <c r="H34343" s="88"/>
      <c r="I34343" s="88"/>
      <c r="J34343" s="88"/>
      <c r="K34343" s="88"/>
    </row>
    <row r="34344" spans="2:11" hidden="1" x14ac:dyDescent="0.2">
      <c r="B34344" s="88"/>
      <c r="C34344" s="88"/>
      <c r="D34344" s="88"/>
      <c r="E34344" s="88"/>
      <c r="F34344" s="88"/>
      <c r="G34344" s="88"/>
      <c r="H34344" s="88"/>
      <c r="I34344" s="88"/>
      <c r="J34344" s="88"/>
      <c r="K34344" s="88"/>
    </row>
    <row r="34345" spans="2:11" hidden="1" x14ac:dyDescent="0.2">
      <c r="B34345" s="88"/>
      <c r="C34345" s="88"/>
      <c r="D34345" s="88"/>
      <c r="E34345" s="88"/>
      <c r="F34345" s="88"/>
      <c r="G34345" s="88"/>
      <c r="H34345" s="88"/>
      <c r="I34345" s="88"/>
      <c r="J34345" s="88"/>
      <c r="K34345" s="88"/>
    </row>
    <row r="34346" spans="2:11" hidden="1" x14ac:dyDescent="0.2">
      <c r="B34346" s="88"/>
      <c r="C34346" s="88"/>
      <c r="D34346" s="88"/>
      <c r="E34346" s="88"/>
      <c r="F34346" s="88"/>
      <c r="G34346" s="88"/>
      <c r="H34346" s="88"/>
      <c r="I34346" s="88"/>
      <c r="J34346" s="88"/>
      <c r="K34346" s="88"/>
    </row>
    <row r="34347" spans="2:11" hidden="1" x14ac:dyDescent="0.2">
      <c r="B34347" s="88"/>
      <c r="C34347" s="88"/>
      <c r="D34347" s="88"/>
      <c r="E34347" s="88"/>
      <c r="F34347" s="88"/>
      <c r="G34347" s="88"/>
      <c r="H34347" s="88"/>
      <c r="I34347" s="88"/>
      <c r="J34347" s="88"/>
      <c r="K34347" s="88"/>
    </row>
    <row r="34348" spans="2:11" hidden="1" x14ac:dyDescent="0.2">
      <c r="B34348" s="88"/>
      <c r="C34348" s="88"/>
      <c r="D34348" s="88"/>
      <c r="E34348" s="88"/>
      <c r="F34348" s="88"/>
      <c r="G34348" s="88"/>
      <c r="H34348" s="88"/>
      <c r="I34348" s="88"/>
      <c r="J34348" s="88"/>
      <c r="K34348" s="88"/>
    </row>
    <row r="34349" spans="2:11" hidden="1" x14ac:dyDescent="0.2">
      <c r="B34349" s="88"/>
      <c r="C34349" s="88"/>
      <c r="D34349" s="88"/>
      <c r="E34349" s="88"/>
      <c r="F34349" s="88"/>
      <c r="G34349" s="88"/>
      <c r="H34349" s="88"/>
      <c r="I34349" s="88"/>
      <c r="J34349" s="88"/>
      <c r="K34349" s="88"/>
    </row>
    <row r="34350" spans="2:11" hidden="1" x14ac:dyDescent="0.2">
      <c r="B34350" s="88"/>
      <c r="C34350" s="88"/>
      <c r="D34350" s="88"/>
      <c r="E34350" s="88"/>
      <c r="F34350" s="88"/>
      <c r="G34350" s="88"/>
      <c r="H34350" s="88"/>
      <c r="I34350" s="88"/>
      <c r="J34350" s="88"/>
      <c r="K34350" s="88"/>
    </row>
    <row r="34351" spans="2:11" hidden="1" x14ac:dyDescent="0.2">
      <c r="B34351" s="88"/>
      <c r="C34351" s="88"/>
      <c r="D34351" s="88"/>
      <c r="E34351" s="88"/>
      <c r="F34351" s="88"/>
      <c r="G34351" s="88"/>
      <c r="H34351" s="88"/>
      <c r="I34351" s="88"/>
      <c r="J34351" s="88"/>
      <c r="K34351" s="88"/>
    </row>
    <row r="34352" spans="2:11" hidden="1" x14ac:dyDescent="0.2">
      <c r="B34352" s="88"/>
      <c r="C34352" s="88"/>
      <c r="D34352" s="88"/>
      <c r="E34352" s="88"/>
      <c r="F34352" s="88"/>
      <c r="G34352" s="88"/>
      <c r="H34352" s="88"/>
      <c r="I34352" s="88"/>
      <c r="J34352" s="88"/>
      <c r="K34352" s="88"/>
    </row>
    <row r="34353" spans="2:11" hidden="1" x14ac:dyDescent="0.2">
      <c r="B34353" s="88"/>
      <c r="C34353" s="88"/>
      <c r="D34353" s="88"/>
      <c r="E34353" s="88"/>
      <c r="F34353" s="88"/>
      <c r="G34353" s="88"/>
      <c r="H34353" s="88"/>
      <c r="I34353" s="88"/>
      <c r="J34353" s="88"/>
      <c r="K34353" s="88"/>
    </row>
    <row r="34354" spans="2:11" hidden="1" x14ac:dyDescent="0.2">
      <c r="B34354" s="88"/>
      <c r="C34354" s="88"/>
      <c r="D34354" s="88"/>
      <c r="E34354" s="88"/>
      <c r="F34354" s="88"/>
      <c r="G34354" s="88"/>
      <c r="H34354" s="88"/>
      <c r="I34354" s="88"/>
      <c r="J34354" s="88"/>
      <c r="K34354" s="88"/>
    </row>
    <row r="34355" spans="2:11" hidden="1" x14ac:dyDescent="0.2">
      <c r="B34355" s="88"/>
      <c r="C34355" s="88"/>
      <c r="D34355" s="88"/>
      <c r="E34355" s="88"/>
      <c r="F34355" s="88"/>
      <c r="G34355" s="88"/>
      <c r="H34355" s="88"/>
      <c r="I34355" s="88"/>
      <c r="J34355" s="88"/>
      <c r="K34355" s="88"/>
    </row>
    <row r="34356" spans="2:11" hidden="1" x14ac:dyDescent="0.2">
      <c r="B34356" s="88"/>
      <c r="C34356" s="88"/>
      <c r="D34356" s="88"/>
      <c r="E34356" s="88"/>
      <c r="F34356" s="88"/>
      <c r="G34356" s="88"/>
      <c r="H34356" s="88"/>
      <c r="I34356" s="88"/>
      <c r="J34356" s="88"/>
      <c r="K34356" s="88"/>
    </row>
    <row r="34357" spans="2:11" hidden="1" x14ac:dyDescent="0.2">
      <c r="B34357" s="88"/>
      <c r="C34357" s="88"/>
      <c r="D34357" s="88"/>
      <c r="E34357" s="88"/>
      <c r="F34357" s="88"/>
      <c r="G34357" s="88"/>
      <c r="H34357" s="88"/>
      <c r="I34357" s="88"/>
      <c r="J34357" s="88"/>
      <c r="K34357" s="88"/>
    </row>
    <row r="34358" spans="2:11" hidden="1" x14ac:dyDescent="0.2">
      <c r="B34358" s="88"/>
      <c r="C34358" s="88"/>
      <c r="D34358" s="88"/>
      <c r="E34358" s="88"/>
      <c r="F34358" s="88"/>
      <c r="G34358" s="88"/>
      <c r="H34358" s="88"/>
      <c r="I34358" s="88"/>
      <c r="J34358" s="88"/>
      <c r="K34358" s="88"/>
    </row>
    <row r="34359" spans="2:11" hidden="1" x14ac:dyDescent="0.2">
      <c r="B34359" s="88"/>
      <c r="C34359" s="88"/>
      <c r="D34359" s="88"/>
      <c r="E34359" s="88"/>
      <c r="F34359" s="88"/>
      <c r="G34359" s="88"/>
      <c r="H34359" s="88"/>
      <c r="I34359" s="88"/>
      <c r="J34359" s="88"/>
      <c r="K34359" s="88"/>
    </row>
    <row r="34360" spans="2:11" hidden="1" x14ac:dyDescent="0.2">
      <c r="B34360" s="88"/>
      <c r="C34360" s="88"/>
      <c r="D34360" s="88"/>
      <c r="E34360" s="88"/>
      <c r="F34360" s="88"/>
      <c r="G34360" s="88"/>
      <c r="H34360" s="88"/>
      <c r="I34360" s="88"/>
      <c r="J34360" s="88"/>
      <c r="K34360" s="88"/>
    </row>
    <row r="34361" spans="2:11" hidden="1" x14ac:dyDescent="0.2">
      <c r="B34361" s="88"/>
      <c r="C34361" s="88"/>
      <c r="D34361" s="88"/>
      <c r="E34361" s="88"/>
      <c r="F34361" s="88"/>
      <c r="G34361" s="88"/>
      <c r="H34361" s="88"/>
      <c r="I34361" s="88"/>
      <c r="J34361" s="88"/>
      <c r="K34361" s="88"/>
    </row>
    <row r="34362" spans="2:11" hidden="1" x14ac:dyDescent="0.2">
      <c r="B34362" s="88"/>
      <c r="C34362" s="88"/>
      <c r="D34362" s="88"/>
      <c r="E34362" s="88"/>
      <c r="F34362" s="88"/>
      <c r="G34362" s="88"/>
      <c r="H34362" s="88"/>
      <c r="I34362" s="88"/>
      <c r="J34362" s="88"/>
      <c r="K34362" s="88"/>
    </row>
    <row r="34363" spans="2:11" hidden="1" x14ac:dyDescent="0.2">
      <c r="B34363" s="88"/>
      <c r="C34363" s="88"/>
      <c r="D34363" s="88"/>
      <c r="E34363" s="88"/>
      <c r="F34363" s="88"/>
      <c r="G34363" s="88"/>
      <c r="H34363" s="88"/>
      <c r="I34363" s="88"/>
      <c r="J34363" s="88"/>
      <c r="K34363" s="88"/>
    </row>
    <row r="34364" spans="2:11" hidden="1" x14ac:dyDescent="0.2">
      <c r="B34364" s="88"/>
      <c r="C34364" s="88"/>
      <c r="D34364" s="88"/>
      <c r="E34364" s="88"/>
      <c r="F34364" s="88"/>
      <c r="G34364" s="88"/>
      <c r="H34364" s="88"/>
      <c r="I34364" s="88"/>
      <c r="J34364" s="88"/>
      <c r="K34364" s="88"/>
    </row>
    <row r="34365" spans="2:11" hidden="1" x14ac:dyDescent="0.2">
      <c r="B34365" s="88"/>
      <c r="C34365" s="88"/>
      <c r="D34365" s="88"/>
      <c r="E34365" s="88"/>
      <c r="F34365" s="88"/>
      <c r="G34365" s="88"/>
      <c r="H34365" s="88"/>
      <c r="I34365" s="88"/>
      <c r="J34365" s="88"/>
      <c r="K34365" s="88"/>
    </row>
    <row r="34366" spans="2:11" hidden="1" x14ac:dyDescent="0.2">
      <c r="B34366" s="88"/>
      <c r="C34366" s="88"/>
      <c r="D34366" s="88"/>
      <c r="E34366" s="88"/>
      <c r="F34366" s="88"/>
      <c r="G34366" s="88"/>
      <c r="H34366" s="88"/>
      <c r="I34366" s="88"/>
      <c r="J34366" s="88"/>
      <c r="K34366" s="88"/>
    </row>
    <row r="34367" spans="2:11" hidden="1" x14ac:dyDescent="0.2">
      <c r="B34367" s="88"/>
      <c r="C34367" s="88"/>
      <c r="D34367" s="88"/>
      <c r="E34367" s="88"/>
      <c r="F34367" s="88"/>
      <c r="G34367" s="88"/>
      <c r="H34367" s="88"/>
      <c r="I34367" s="88"/>
      <c r="J34367" s="88"/>
      <c r="K34367" s="88"/>
    </row>
    <row r="34368" spans="2:11" hidden="1" x14ac:dyDescent="0.2">
      <c r="B34368" s="88"/>
      <c r="C34368" s="88"/>
      <c r="D34368" s="88"/>
      <c r="E34368" s="88"/>
      <c r="F34368" s="88"/>
      <c r="G34368" s="88"/>
      <c r="H34368" s="88"/>
      <c r="I34368" s="88"/>
      <c r="J34368" s="88"/>
      <c r="K34368" s="88"/>
    </row>
    <row r="34369" spans="2:11" hidden="1" x14ac:dyDescent="0.2">
      <c r="B34369" s="88"/>
      <c r="C34369" s="88"/>
      <c r="D34369" s="88"/>
      <c r="E34369" s="88"/>
      <c r="F34369" s="88"/>
      <c r="G34369" s="88"/>
      <c r="H34369" s="88"/>
      <c r="I34369" s="88"/>
      <c r="J34369" s="88"/>
      <c r="K34369" s="88"/>
    </row>
    <row r="34370" spans="2:11" hidden="1" x14ac:dyDescent="0.2">
      <c r="B34370" s="88"/>
      <c r="C34370" s="88"/>
      <c r="D34370" s="88"/>
      <c r="E34370" s="88"/>
      <c r="F34370" s="88"/>
      <c r="G34370" s="88"/>
      <c r="H34370" s="88"/>
      <c r="I34370" s="88"/>
      <c r="J34370" s="88"/>
      <c r="K34370" s="88"/>
    </row>
    <row r="34371" spans="2:11" hidden="1" x14ac:dyDescent="0.2">
      <c r="B34371" s="88"/>
      <c r="C34371" s="88"/>
      <c r="D34371" s="88"/>
      <c r="E34371" s="88"/>
      <c r="F34371" s="88"/>
      <c r="G34371" s="88"/>
      <c r="H34371" s="88"/>
      <c r="I34371" s="88"/>
      <c r="J34371" s="88"/>
      <c r="K34371" s="88"/>
    </row>
    <row r="34372" spans="2:11" hidden="1" x14ac:dyDescent="0.2">
      <c r="B34372" s="88"/>
      <c r="C34372" s="88"/>
      <c r="D34372" s="88"/>
      <c r="E34372" s="88"/>
      <c r="F34372" s="88"/>
      <c r="G34372" s="88"/>
      <c r="H34372" s="88"/>
      <c r="I34372" s="88"/>
      <c r="J34372" s="88"/>
      <c r="K34372" s="88"/>
    </row>
    <row r="34373" spans="2:11" hidden="1" x14ac:dyDescent="0.2">
      <c r="B34373" s="88"/>
      <c r="C34373" s="88"/>
      <c r="D34373" s="88"/>
      <c r="E34373" s="88"/>
      <c r="F34373" s="88"/>
      <c r="G34373" s="88"/>
      <c r="H34373" s="88"/>
      <c r="I34373" s="88"/>
      <c r="J34373" s="88"/>
      <c r="K34373" s="88"/>
    </row>
    <row r="34374" spans="2:11" hidden="1" x14ac:dyDescent="0.2">
      <c r="B34374" s="88"/>
      <c r="C34374" s="88"/>
      <c r="D34374" s="88"/>
      <c r="E34374" s="88"/>
      <c r="F34374" s="88"/>
      <c r="G34374" s="88"/>
      <c r="H34374" s="88"/>
      <c r="I34374" s="88"/>
      <c r="J34374" s="88"/>
      <c r="K34374" s="88"/>
    </row>
    <row r="34375" spans="2:11" hidden="1" x14ac:dyDescent="0.2">
      <c r="B34375" s="88"/>
      <c r="C34375" s="88"/>
      <c r="D34375" s="88"/>
      <c r="E34375" s="88"/>
      <c r="F34375" s="88"/>
      <c r="G34375" s="88"/>
      <c r="H34375" s="88"/>
      <c r="I34375" s="88"/>
      <c r="J34375" s="88"/>
      <c r="K34375" s="88"/>
    </row>
    <row r="34376" spans="2:11" hidden="1" x14ac:dyDescent="0.2">
      <c r="B34376" s="88"/>
      <c r="C34376" s="88"/>
      <c r="D34376" s="88"/>
      <c r="E34376" s="88"/>
      <c r="F34376" s="88"/>
      <c r="G34376" s="88"/>
      <c r="H34376" s="88"/>
      <c r="I34376" s="88"/>
      <c r="J34376" s="88"/>
      <c r="K34376" s="88"/>
    </row>
    <row r="34377" spans="2:11" hidden="1" x14ac:dyDescent="0.2">
      <c r="B34377" s="88"/>
      <c r="C34377" s="88"/>
      <c r="D34377" s="88"/>
      <c r="E34377" s="88"/>
      <c r="F34377" s="88"/>
      <c r="G34377" s="88"/>
      <c r="H34377" s="88"/>
      <c r="I34377" s="88"/>
      <c r="J34377" s="88"/>
      <c r="K34377" s="88"/>
    </row>
    <row r="34378" spans="2:11" hidden="1" x14ac:dyDescent="0.2">
      <c r="B34378" s="88"/>
      <c r="C34378" s="88"/>
      <c r="D34378" s="88"/>
      <c r="E34378" s="88"/>
      <c r="F34378" s="88"/>
      <c r="G34378" s="88"/>
      <c r="H34378" s="88"/>
      <c r="I34378" s="88"/>
      <c r="J34378" s="88"/>
      <c r="K34378" s="88"/>
    </row>
    <row r="34379" spans="2:11" hidden="1" x14ac:dyDescent="0.2">
      <c r="B34379" s="88"/>
      <c r="C34379" s="88"/>
      <c r="D34379" s="88"/>
      <c r="E34379" s="88"/>
      <c r="F34379" s="88"/>
      <c r="G34379" s="88"/>
      <c r="H34379" s="88"/>
      <c r="I34379" s="88"/>
      <c r="J34379" s="88"/>
      <c r="K34379" s="88"/>
    </row>
    <row r="34380" spans="2:11" hidden="1" x14ac:dyDescent="0.2">
      <c r="B34380" s="88"/>
      <c r="C34380" s="88"/>
      <c r="D34380" s="88"/>
      <c r="E34380" s="88"/>
      <c r="F34380" s="88"/>
      <c r="G34380" s="88"/>
      <c r="H34380" s="88"/>
      <c r="I34380" s="88"/>
      <c r="J34380" s="88"/>
      <c r="K34380" s="88"/>
    </row>
    <row r="34381" spans="2:11" hidden="1" x14ac:dyDescent="0.2">
      <c r="B34381" s="88"/>
      <c r="C34381" s="88"/>
      <c r="D34381" s="88"/>
      <c r="E34381" s="88"/>
      <c r="F34381" s="88"/>
      <c r="G34381" s="88"/>
      <c r="H34381" s="88"/>
      <c r="I34381" s="88"/>
      <c r="J34381" s="88"/>
      <c r="K34381" s="88"/>
    </row>
    <row r="34382" spans="2:11" hidden="1" x14ac:dyDescent="0.2">
      <c r="B34382" s="88"/>
      <c r="C34382" s="88"/>
      <c r="D34382" s="88"/>
      <c r="E34382" s="88"/>
      <c r="F34382" s="88"/>
      <c r="G34382" s="88"/>
      <c r="H34382" s="88"/>
      <c r="I34382" s="88"/>
      <c r="J34382" s="88"/>
      <c r="K34382" s="88"/>
    </row>
    <row r="34383" spans="2:11" hidden="1" x14ac:dyDescent="0.2">
      <c r="B34383" s="88"/>
      <c r="C34383" s="88"/>
      <c r="D34383" s="88"/>
      <c r="E34383" s="88"/>
      <c r="F34383" s="88"/>
      <c r="G34383" s="88"/>
      <c r="H34383" s="88"/>
      <c r="I34383" s="88"/>
      <c r="J34383" s="88"/>
      <c r="K34383" s="88"/>
    </row>
    <row r="34384" spans="2:11" hidden="1" x14ac:dyDescent="0.2">
      <c r="B34384" s="88"/>
      <c r="C34384" s="88"/>
      <c r="D34384" s="88"/>
      <c r="E34384" s="88"/>
      <c r="F34384" s="88"/>
      <c r="G34384" s="88"/>
      <c r="H34384" s="88"/>
      <c r="I34384" s="88"/>
      <c r="J34384" s="88"/>
      <c r="K34384" s="88"/>
    </row>
    <row r="34385" spans="2:11" hidden="1" x14ac:dyDescent="0.2">
      <c r="B34385" s="88"/>
      <c r="C34385" s="88"/>
      <c r="D34385" s="88"/>
      <c r="E34385" s="88"/>
      <c r="F34385" s="88"/>
      <c r="G34385" s="88"/>
      <c r="H34385" s="88"/>
      <c r="I34385" s="88"/>
      <c r="J34385" s="88"/>
      <c r="K34385" s="88"/>
    </row>
    <row r="34386" spans="2:11" hidden="1" x14ac:dyDescent="0.2">
      <c r="B34386" s="88"/>
      <c r="C34386" s="88"/>
      <c r="D34386" s="88"/>
      <c r="E34386" s="88"/>
      <c r="F34386" s="88"/>
      <c r="G34386" s="88"/>
      <c r="H34386" s="88"/>
      <c r="I34386" s="88"/>
      <c r="J34386" s="88"/>
      <c r="K34386" s="88"/>
    </row>
    <row r="34387" spans="2:11" hidden="1" x14ac:dyDescent="0.2">
      <c r="B34387" s="88"/>
      <c r="C34387" s="88"/>
      <c r="D34387" s="88"/>
      <c r="E34387" s="88"/>
      <c r="F34387" s="88"/>
      <c r="G34387" s="88"/>
      <c r="H34387" s="88"/>
      <c r="I34387" s="88"/>
      <c r="J34387" s="88"/>
      <c r="K34387" s="88"/>
    </row>
    <row r="34388" spans="2:11" hidden="1" x14ac:dyDescent="0.2">
      <c r="B34388" s="88"/>
      <c r="C34388" s="88"/>
      <c r="D34388" s="88"/>
      <c r="E34388" s="88"/>
      <c r="F34388" s="88"/>
      <c r="G34388" s="88"/>
      <c r="H34388" s="88"/>
      <c r="I34388" s="88"/>
      <c r="J34388" s="88"/>
      <c r="K34388" s="88"/>
    </row>
    <row r="34389" spans="2:11" hidden="1" x14ac:dyDescent="0.2">
      <c r="B34389" s="88"/>
      <c r="C34389" s="88"/>
      <c r="D34389" s="88"/>
      <c r="E34389" s="88"/>
      <c r="F34389" s="88"/>
      <c r="G34389" s="88"/>
      <c r="H34389" s="88"/>
      <c r="I34389" s="88"/>
      <c r="J34389" s="88"/>
      <c r="K34389" s="88"/>
    </row>
    <row r="34390" spans="2:11" hidden="1" x14ac:dyDescent="0.2">
      <c r="B34390" s="88"/>
      <c r="C34390" s="88"/>
      <c r="D34390" s="88"/>
      <c r="E34390" s="88"/>
      <c r="F34390" s="88"/>
      <c r="G34390" s="88"/>
      <c r="H34390" s="88"/>
      <c r="I34390" s="88"/>
      <c r="J34390" s="88"/>
      <c r="K34390" s="88"/>
    </row>
    <row r="34391" spans="2:11" hidden="1" x14ac:dyDescent="0.2">
      <c r="B34391" s="88"/>
      <c r="C34391" s="88"/>
      <c r="D34391" s="88"/>
      <c r="E34391" s="88"/>
      <c r="F34391" s="88"/>
      <c r="G34391" s="88"/>
      <c r="H34391" s="88"/>
      <c r="I34391" s="88"/>
      <c r="J34391" s="88"/>
      <c r="K34391" s="88"/>
    </row>
    <row r="34392" spans="2:11" hidden="1" x14ac:dyDescent="0.2">
      <c r="B34392" s="88"/>
      <c r="C34392" s="88"/>
      <c r="D34392" s="88"/>
      <c r="E34392" s="88"/>
      <c r="F34392" s="88"/>
      <c r="G34392" s="88"/>
      <c r="H34392" s="88"/>
      <c r="I34392" s="88"/>
      <c r="J34392" s="88"/>
      <c r="K34392" s="88"/>
    </row>
    <row r="34393" spans="2:11" hidden="1" x14ac:dyDescent="0.2">
      <c r="B34393" s="88"/>
      <c r="C34393" s="88"/>
      <c r="D34393" s="88"/>
      <c r="E34393" s="88"/>
      <c r="F34393" s="88"/>
      <c r="G34393" s="88"/>
      <c r="H34393" s="88"/>
      <c r="I34393" s="88"/>
      <c r="J34393" s="88"/>
      <c r="K34393" s="88"/>
    </row>
    <row r="34394" spans="2:11" hidden="1" x14ac:dyDescent="0.2">
      <c r="B34394" s="88"/>
      <c r="C34394" s="88"/>
      <c r="D34394" s="88"/>
      <c r="E34394" s="88"/>
      <c r="F34394" s="88"/>
      <c r="G34394" s="88"/>
      <c r="H34394" s="88"/>
      <c r="I34394" s="88"/>
      <c r="J34394" s="88"/>
      <c r="K34394" s="88"/>
    </row>
    <row r="34395" spans="2:11" hidden="1" x14ac:dyDescent="0.2">
      <c r="B34395" s="88"/>
      <c r="C34395" s="88"/>
      <c r="D34395" s="88"/>
      <c r="E34395" s="88"/>
      <c r="F34395" s="88"/>
      <c r="G34395" s="88"/>
      <c r="H34395" s="88"/>
      <c r="I34395" s="88"/>
      <c r="J34395" s="88"/>
      <c r="K34395" s="88"/>
    </row>
    <row r="34396" spans="2:11" hidden="1" x14ac:dyDescent="0.2">
      <c r="B34396" s="88"/>
      <c r="C34396" s="88"/>
      <c r="D34396" s="88"/>
      <c r="E34396" s="88"/>
      <c r="F34396" s="88"/>
      <c r="G34396" s="88"/>
      <c r="H34396" s="88"/>
      <c r="I34396" s="88"/>
      <c r="J34396" s="88"/>
      <c r="K34396" s="88"/>
    </row>
    <row r="34397" spans="2:11" hidden="1" x14ac:dyDescent="0.2">
      <c r="B34397" s="88"/>
      <c r="C34397" s="88"/>
      <c r="D34397" s="88"/>
      <c r="E34397" s="88"/>
      <c r="F34397" s="88"/>
      <c r="G34397" s="88"/>
      <c r="H34397" s="88"/>
      <c r="I34397" s="88"/>
      <c r="J34397" s="88"/>
      <c r="K34397" s="88"/>
    </row>
    <row r="34398" spans="2:11" hidden="1" x14ac:dyDescent="0.2">
      <c r="B34398" s="88"/>
      <c r="C34398" s="88"/>
      <c r="D34398" s="88"/>
      <c r="E34398" s="88"/>
      <c r="F34398" s="88"/>
      <c r="G34398" s="88"/>
      <c r="H34398" s="88"/>
      <c r="I34398" s="88"/>
      <c r="J34398" s="88"/>
      <c r="K34398" s="88"/>
    </row>
    <row r="34399" spans="2:11" hidden="1" x14ac:dyDescent="0.2">
      <c r="B34399" s="88"/>
      <c r="C34399" s="88"/>
      <c r="D34399" s="88"/>
      <c r="E34399" s="88"/>
      <c r="F34399" s="88"/>
      <c r="G34399" s="88"/>
      <c r="H34399" s="88"/>
      <c r="I34399" s="88"/>
      <c r="J34399" s="88"/>
      <c r="K34399" s="88"/>
    </row>
    <row r="34400" spans="2:11" hidden="1" x14ac:dyDescent="0.2">
      <c r="B34400" s="88"/>
      <c r="C34400" s="88"/>
      <c r="D34400" s="88"/>
      <c r="E34400" s="88"/>
      <c r="F34400" s="88"/>
      <c r="G34400" s="88"/>
      <c r="H34400" s="88"/>
      <c r="I34400" s="88"/>
      <c r="J34400" s="88"/>
      <c r="K34400" s="88"/>
    </row>
    <row r="34401" spans="2:11" hidden="1" x14ac:dyDescent="0.2">
      <c r="B34401" s="88"/>
      <c r="C34401" s="88"/>
      <c r="D34401" s="88"/>
      <c r="E34401" s="88"/>
      <c r="F34401" s="88"/>
      <c r="G34401" s="88"/>
      <c r="H34401" s="88"/>
      <c r="I34401" s="88"/>
      <c r="J34401" s="88"/>
      <c r="K34401" s="88"/>
    </row>
    <row r="34402" spans="2:11" hidden="1" x14ac:dyDescent="0.2">
      <c r="B34402" s="88"/>
      <c r="C34402" s="88"/>
      <c r="D34402" s="88"/>
      <c r="E34402" s="88"/>
      <c r="F34402" s="88"/>
      <c r="G34402" s="88"/>
      <c r="H34402" s="88"/>
      <c r="I34402" s="88"/>
      <c r="J34402" s="88"/>
      <c r="K34402" s="88"/>
    </row>
    <row r="34403" spans="2:11" hidden="1" x14ac:dyDescent="0.2">
      <c r="B34403" s="88"/>
      <c r="C34403" s="88"/>
      <c r="D34403" s="88"/>
      <c r="E34403" s="88"/>
      <c r="F34403" s="88"/>
      <c r="G34403" s="88"/>
      <c r="H34403" s="88"/>
      <c r="I34403" s="88"/>
      <c r="J34403" s="88"/>
      <c r="K34403" s="88"/>
    </row>
    <row r="34404" spans="2:11" hidden="1" x14ac:dyDescent="0.2">
      <c r="B34404" s="88"/>
      <c r="C34404" s="88"/>
      <c r="D34404" s="88"/>
      <c r="E34404" s="88"/>
      <c r="F34404" s="88"/>
      <c r="G34404" s="88"/>
      <c r="H34404" s="88"/>
      <c r="I34404" s="88"/>
      <c r="J34404" s="88"/>
      <c r="K34404" s="88"/>
    </row>
    <row r="34405" spans="2:11" hidden="1" x14ac:dyDescent="0.2">
      <c r="B34405" s="88"/>
      <c r="C34405" s="88"/>
      <c r="D34405" s="88"/>
      <c r="E34405" s="88"/>
      <c r="F34405" s="88"/>
      <c r="G34405" s="88"/>
      <c r="H34405" s="88"/>
      <c r="I34405" s="88"/>
      <c r="J34405" s="88"/>
      <c r="K34405" s="88"/>
    </row>
    <row r="34406" spans="2:11" hidden="1" x14ac:dyDescent="0.2">
      <c r="B34406" s="88"/>
      <c r="C34406" s="88"/>
      <c r="D34406" s="88"/>
      <c r="E34406" s="88"/>
      <c r="F34406" s="88"/>
      <c r="G34406" s="88"/>
      <c r="H34406" s="88"/>
      <c r="I34406" s="88"/>
      <c r="J34406" s="88"/>
      <c r="K34406" s="88"/>
    </row>
    <row r="34407" spans="2:11" hidden="1" x14ac:dyDescent="0.2">
      <c r="B34407" s="88"/>
      <c r="C34407" s="88"/>
      <c r="D34407" s="88"/>
      <c r="E34407" s="88"/>
      <c r="F34407" s="88"/>
      <c r="G34407" s="88"/>
      <c r="H34407" s="88"/>
      <c r="I34407" s="88"/>
      <c r="J34407" s="88"/>
      <c r="K34407" s="88"/>
    </row>
    <row r="34408" spans="2:11" hidden="1" x14ac:dyDescent="0.2">
      <c r="B34408" s="88"/>
      <c r="C34408" s="88"/>
      <c r="D34408" s="88"/>
      <c r="E34408" s="88"/>
      <c r="F34408" s="88"/>
      <c r="G34408" s="88"/>
      <c r="H34408" s="88"/>
      <c r="I34408" s="88"/>
      <c r="J34408" s="88"/>
      <c r="K34408" s="88"/>
    </row>
    <row r="34409" spans="2:11" hidden="1" x14ac:dyDescent="0.2">
      <c r="B34409" s="88"/>
      <c r="C34409" s="88"/>
      <c r="D34409" s="88"/>
      <c r="E34409" s="88"/>
      <c r="F34409" s="88"/>
      <c r="G34409" s="88"/>
      <c r="H34409" s="88"/>
      <c r="I34409" s="88"/>
      <c r="J34409" s="88"/>
      <c r="K34409" s="88"/>
    </row>
    <row r="34410" spans="2:11" hidden="1" x14ac:dyDescent="0.2">
      <c r="B34410" s="88"/>
      <c r="C34410" s="88"/>
      <c r="D34410" s="88"/>
      <c r="E34410" s="88"/>
      <c r="F34410" s="88"/>
      <c r="G34410" s="88"/>
      <c r="H34410" s="88"/>
      <c r="I34410" s="88"/>
      <c r="J34410" s="88"/>
      <c r="K34410" s="88"/>
    </row>
    <row r="34411" spans="2:11" hidden="1" x14ac:dyDescent="0.2">
      <c r="B34411" s="88"/>
      <c r="C34411" s="88"/>
      <c r="D34411" s="88"/>
      <c r="E34411" s="88"/>
      <c r="F34411" s="88"/>
      <c r="G34411" s="88"/>
      <c r="H34411" s="88"/>
      <c r="I34411" s="88"/>
      <c r="J34411" s="88"/>
      <c r="K34411" s="88"/>
    </row>
    <row r="34412" spans="2:11" hidden="1" x14ac:dyDescent="0.2">
      <c r="B34412" s="88"/>
      <c r="C34412" s="88"/>
      <c r="D34412" s="88"/>
      <c r="E34412" s="88"/>
      <c r="F34412" s="88"/>
      <c r="G34412" s="88"/>
      <c r="H34412" s="88"/>
      <c r="I34412" s="88"/>
      <c r="J34412" s="88"/>
      <c r="K34412" s="88"/>
    </row>
    <row r="34413" spans="2:11" hidden="1" x14ac:dyDescent="0.2">
      <c r="B34413" s="88"/>
      <c r="C34413" s="88"/>
      <c r="D34413" s="88"/>
      <c r="E34413" s="88"/>
      <c r="F34413" s="88"/>
      <c r="G34413" s="88"/>
      <c r="H34413" s="88"/>
      <c r="I34413" s="88"/>
      <c r="J34413" s="88"/>
      <c r="K34413" s="88"/>
    </row>
    <row r="34414" spans="2:11" hidden="1" x14ac:dyDescent="0.2">
      <c r="B34414" s="88"/>
      <c r="C34414" s="88"/>
      <c r="D34414" s="88"/>
      <c r="E34414" s="88"/>
      <c r="F34414" s="88"/>
      <c r="G34414" s="88"/>
      <c r="H34414" s="88"/>
      <c r="I34414" s="88"/>
      <c r="J34414" s="88"/>
      <c r="K34414" s="88"/>
    </row>
    <row r="34415" spans="2:11" hidden="1" x14ac:dyDescent="0.2">
      <c r="B34415" s="88"/>
      <c r="C34415" s="88"/>
      <c r="D34415" s="88"/>
      <c r="E34415" s="88"/>
      <c r="F34415" s="88"/>
      <c r="G34415" s="88"/>
      <c r="H34415" s="88"/>
      <c r="I34415" s="88"/>
      <c r="J34415" s="88"/>
      <c r="K34415" s="88"/>
    </row>
    <row r="34416" spans="2:11" hidden="1" x14ac:dyDescent="0.2">
      <c r="B34416" s="88"/>
      <c r="C34416" s="88"/>
      <c r="D34416" s="88"/>
      <c r="E34416" s="88"/>
      <c r="F34416" s="88"/>
      <c r="G34416" s="88"/>
      <c r="H34416" s="88"/>
      <c r="I34416" s="88"/>
      <c r="J34416" s="88"/>
      <c r="K34416" s="88"/>
    </row>
    <row r="34417" spans="2:11" hidden="1" x14ac:dyDescent="0.2">
      <c r="B34417" s="88"/>
      <c r="C34417" s="88"/>
      <c r="D34417" s="88"/>
      <c r="E34417" s="88"/>
      <c r="F34417" s="88"/>
      <c r="G34417" s="88"/>
      <c r="H34417" s="88"/>
      <c r="I34417" s="88"/>
      <c r="J34417" s="88"/>
      <c r="K34417" s="88"/>
    </row>
    <row r="34418" spans="2:11" hidden="1" x14ac:dyDescent="0.2">
      <c r="B34418" s="88"/>
      <c r="C34418" s="88"/>
      <c r="D34418" s="88"/>
      <c r="E34418" s="88"/>
      <c r="F34418" s="88"/>
      <c r="G34418" s="88"/>
      <c r="H34418" s="88"/>
      <c r="I34418" s="88"/>
      <c r="J34418" s="88"/>
      <c r="K34418" s="88"/>
    </row>
    <row r="34419" spans="2:11" hidden="1" x14ac:dyDescent="0.2">
      <c r="B34419" s="88"/>
      <c r="C34419" s="88"/>
      <c r="D34419" s="88"/>
      <c r="E34419" s="88"/>
      <c r="F34419" s="88"/>
      <c r="G34419" s="88"/>
      <c r="H34419" s="88"/>
      <c r="I34419" s="88"/>
      <c r="J34419" s="88"/>
      <c r="K34419" s="88"/>
    </row>
    <row r="34420" spans="2:11" hidden="1" x14ac:dyDescent="0.2">
      <c r="B34420" s="88"/>
      <c r="C34420" s="88"/>
      <c r="D34420" s="88"/>
      <c r="E34420" s="88"/>
      <c r="F34420" s="88"/>
      <c r="G34420" s="88"/>
      <c r="H34420" s="88"/>
      <c r="I34420" s="88"/>
      <c r="J34420" s="88"/>
      <c r="K34420" s="88"/>
    </row>
    <row r="34421" spans="2:11" hidden="1" x14ac:dyDescent="0.2">
      <c r="B34421" s="88"/>
      <c r="C34421" s="88"/>
      <c r="D34421" s="88"/>
      <c r="E34421" s="88"/>
      <c r="F34421" s="88"/>
      <c r="G34421" s="88"/>
      <c r="H34421" s="88"/>
      <c r="I34421" s="88"/>
      <c r="J34421" s="88"/>
      <c r="K34421" s="88"/>
    </row>
    <row r="34422" spans="2:11" hidden="1" x14ac:dyDescent="0.2">
      <c r="B34422" s="88"/>
      <c r="C34422" s="88"/>
      <c r="D34422" s="88"/>
      <c r="E34422" s="88"/>
      <c r="F34422" s="88"/>
      <c r="G34422" s="88"/>
      <c r="H34422" s="88"/>
      <c r="I34422" s="88"/>
      <c r="J34422" s="88"/>
      <c r="K34422" s="88"/>
    </row>
    <row r="34423" spans="2:11" hidden="1" x14ac:dyDescent="0.2">
      <c r="B34423" s="88"/>
      <c r="C34423" s="88"/>
      <c r="D34423" s="88"/>
      <c r="E34423" s="88"/>
      <c r="F34423" s="88"/>
      <c r="G34423" s="88"/>
      <c r="H34423" s="88"/>
      <c r="I34423" s="88"/>
      <c r="J34423" s="88"/>
      <c r="K34423" s="88"/>
    </row>
    <row r="34424" spans="2:11" hidden="1" x14ac:dyDescent="0.2">
      <c r="B34424" s="88"/>
      <c r="C34424" s="88"/>
      <c r="D34424" s="88"/>
      <c r="E34424" s="88"/>
      <c r="F34424" s="88"/>
      <c r="G34424" s="88"/>
      <c r="H34424" s="88"/>
      <c r="I34424" s="88"/>
      <c r="J34424" s="88"/>
      <c r="K34424" s="88"/>
    </row>
    <row r="34425" spans="2:11" hidden="1" x14ac:dyDescent="0.2">
      <c r="B34425" s="88"/>
      <c r="C34425" s="88"/>
      <c r="D34425" s="88"/>
      <c r="E34425" s="88"/>
      <c r="F34425" s="88"/>
      <c r="G34425" s="88"/>
      <c r="H34425" s="88"/>
      <c r="I34425" s="88"/>
      <c r="J34425" s="88"/>
      <c r="K34425" s="88"/>
    </row>
    <row r="34426" spans="2:11" hidden="1" x14ac:dyDescent="0.2">
      <c r="B34426" s="88"/>
      <c r="C34426" s="88"/>
      <c r="D34426" s="88"/>
      <c r="E34426" s="88"/>
      <c r="F34426" s="88"/>
      <c r="G34426" s="88"/>
      <c r="H34426" s="88"/>
      <c r="I34426" s="88"/>
      <c r="J34426" s="88"/>
      <c r="K34426" s="88"/>
    </row>
    <row r="34427" spans="2:11" hidden="1" x14ac:dyDescent="0.2">
      <c r="B34427" s="88"/>
      <c r="C34427" s="88"/>
      <c r="D34427" s="88"/>
      <c r="E34427" s="88"/>
      <c r="F34427" s="88"/>
      <c r="G34427" s="88"/>
      <c r="H34427" s="88"/>
      <c r="I34427" s="88"/>
      <c r="J34427" s="88"/>
      <c r="K34427" s="88"/>
    </row>
    <row r="34428" spans="2:11" hidden="1" x14ac:dyDescent="0.2">
      <c r="B34428" s="88"/>
      <c r="C34428" s="88"/>
      <c r="D34428" s="88"/>
      <c r="E34428" s="88"/>
      <c r="F34428" s="88"/>
      <c r="G34428" s="88"/>
      <c r="H34428" s="88"/>
      <c r="I34428" s="88"/>
      <c r="J34428" s="88"/>
      <c r="K34428" s="88"/>
    </row>
    <row r="34429" spans="2:11" hidden="1" x14ac:dyDescent="0.2">
      <c r="B34429" s="88"/>
      <c r="C34429" s="88"/>
      <c r="D34429" s="88"/>
      <c r="E34429" s="88"/>
      <c r="F34429" s="88"/>
      <c r="G34429" s="88"/>
      <c r="H34429" s="88"/>
      <c r="I34429" s="88"/>
      <c r="J34429" s="88"/>
      <c r="K34429" s="88"/>
    </row>
    <row r="34430" spans="2:11" hidden="1" x14ac:dyDescent="0.2">
      <c r="B34430" s="88"/>
      <c r="C34430" s="88"/>
      <c r="D34430" s="88"/>
      <c r="E34430" s="88"/>
      <c r="F34430" s="88"/>
      <c r="G34430" s="88"/>
      <c r="H34430" s="88"/>
      <c r="I34430" s="88"/>
      <c r="J34430" s="88"/>
      <c r="K34430" s="88"/>
    </row>
    <row r="34431" spans="2:11" hidden="1" x14ac:dyDescent="0.2">
      <c r="B34431" s="88"/>
      <c r="C34431" s="88"/>
      <c r="D34431" s="88"/>
      <c r="E34431" s="88"/>
      <c r="F34431" s="88"/>
      <c r="G34431" s="88"/>
      <c r="H34431" s="88"/>
      <c r="I34431" s="88"/>
      <c r="J34431" s="88"/>
      <c r="K34431" s="88"/>
    </row>
    <row r="34432" spans="2:11" hidden="1" x14ac:dyDescent="0.2">
      <c r="B34432" s="88"/>
      <c r="C34432" s="88"/>
      <c r="D34432" s="88"/>
      <c r="E34432" s="88"/>
      <c r="F34432" s="88"/>
      <c r="G34432" s="88"/>
      <c r="H34432" s="88"/>
      <c r="I34432" s="88"/>
      <c r="J34432" s="88"/>
      <c r="K34432" s="88"/>
    </row>
    <row r="34433" spans="2:11" hidden="1" x14ac:dyDescent="0.2">
      <c r="B34433" s="88"/>
      <c r="C34433" s="88"/>
      <c r="D34433" s="88"/>
      <c r="E34433" s="88"/>
      <c r="F34433" s="88"/>
      <c r="G34433" s="88"/>
      <c r="H34433" s="88"/>
      <c r="I34433" s="88"/>
      <c r="J34433" s="88"/>
      <c r="K34433" s="88"/>
    </row>
    <row r="34434" spans="2:11" hidden="1" x14ac:dyDescent="0.2">
      <c r="B34434" s="88"/>
      <c r="C34434" s="88"/>
      <c r="D34434" s="88"/>
      <c r="E34434" s="88"/>
      <c r="F34434" s="88"/>
      <c r="G34434" s="88"/>
      <c r="H34434" s="88"/>
      <c r="I34434" s="88"/>
      <c r="J34434" s="88"/>
      <c r="K34434" s="88"/>
    </row>
    <row r="34435" spans="2:11" hidden="1" x14ac:dyDescent="0.2">
      <c r="B34435" s="88"/>
      <c r="C34435" s="88"/>
      <c r="D34435" s="88"/>
      <c r="E34435" s="88"/>
      <c r="F34435" s="88"/>
      <c r="G34435" s="88"/>
      <c r="H34435" s="88"/>
      <c r="I34435" s="88"/>
      <c r="J34435" s="88"/>
      <c r="K34435" s="88"/>
    </row>
    <row r="34436" spans="2:11" hidden="1" x14ac:dyDescent="0.2">
      <c r="B34436" s="88"/>
      <c r="C34436" s="88"/>
      <c r="D34436" s="88"/>
      <c r="E34436" s="88"/>
      <c r="F34436" s="88"/>
      <c r="G34436" s="88"/>
      <c r="H34436" s="88"/>
      <c r="I34436" s="88"/>
      <c r="J34436" s="88"/>
      <c r="K34436" s="88"/>
    </row>
    <row r="34437" spans="2:11" hidden="1" x14ac:dyDescent="0.2">
      <c r="B34437" s="88"/>
      <c r="C34437" s="88"/>
      <c r="D34437" s="88"/>
      <c r="E34437" s="88"/>
      <c r="F34437" s="88"/>
      <c r="G34437" s="88"/>
      <c r="H34437" s="88"/>
      <c r="I34437" s="88"/>
      <c r="J34437" s="88"/>
      <c r="K34437" s="88"/>
    </row>
    <row r="34438" spans="2:11" hidden="1" x14ac:dyDescent="0.2">
      <c r="B34438" s="88"/>
      <c r="C34438" s="88"/>
      <c r="D34438" s="88"/>
      <c r="E34438" s="88"/>
      <c r="F34438" s="88"/>
      <c r="G34438" s="88"/>
      <c r="H34438" s="88"/>
      <c r="I34438" s="88"/>
      <c r="J34438" s="88"/>
      <c r="K34438" s="88"/>
    </row>
    <row r="34439" spans="2:11" hidden="1" x14ac:dyDescent="0.2">
      <c r="B34439" s="88"/>
      <c r="C34439" s="88"/>
      <c r="D34439" s="88"/>
      <c r="E34439" s="88"/>
      <c r="F34439" s="88"/>
      <c r="G34439" s="88"/>
      <c r="H34439" s="88"/>
      <c r="I34439" s="88"/>
      <c r="J34439" s="88"/>
      <c r="K34439" s="88"/>
    </row>
    <row r="34440" spans="2:11" hidden="1" x14ac:dyDescent="0.2">
      <c r="B34440" s="88"/>
      <c r="C34440" s="88"/>
      <c r="D34440" s="88"/>
      <c r="E34440" s="88"/>
      <c r="F34440" s="88"/>
      <c r="G34440" s="88"/>
      <c r="H34440" s="88"/>
      <c r="I34440" s="88"/>
      <c r="J34440" s="88"/>
      <c r="K34440" s="88"/>
    </row>
    <row r="34441" spans="2:11" hidden="1" x14ac:dyDescent="0.2">
      <c r="B34441" s="88"/>
      <c r="C34441" s="88"/>
      <c r="D34441" s="88"/>
      <c r="E34441" s="88"/>
      <c r="F34441" s="88"/>
      <c r="G34441" s="88"/>
      <c r="H34441" s="88"/>
      <c r="I34441" s="88"/>
      <c r="J34441" s="88"/>
      <c r="K34441" s="88"/>
    </row>
    <row r="34442" spans="2:11" hidden="1" x14ac:dyDescent="0.2">
      <c r="B34442" s="88"/>
      <c r="C34442" s="88"/>
      <c r="D34442" s="88"/>
      <c r="E34442" s="88"/>
      <c r="F34442" s="88"/>
      <c r="G34442" s="88"/>
      <c r="H34442" s="88"/>
      <c r="I34442" s="88"/>
      <c r="J34442" s="88"/>
      <c r="K34442" s="88"/>
    </row>
    <row r="34443" spans="2:11" hidden="1" x14ac:dyDescent="0.2">
      <c r="B34443" s="88"/>
      <c r="C34443" s="88"/>
      <c r="D34443" s="88"/>
      <c r="E34443" s="88"/>
      <c r="F34443" s="88"/>
      <c r="G34443" s="88"/>
      <c r="H34443" s="88"/>
      <c r="I34443" s="88"/>
      <c r="J34443" s="88"/>
      <c r="K34443" s="88"/>
    </row>
    <row r="34444" spans="2:11" hidden="1" x14ac:dyDescent="0.2">
      <c r="B34444" s="88"/>
      <c r="C34444" s="88"/>
      <c r="D34444" s="88"/>
      <c r="E34444" s="88"/>
      <c r="F34444" s="88"/>
      <c r="G34444" s="88"/>
      <c r="H34444" s="88"/>
      <c r="I34444" s="88"/>
      <c r="J34444" s="88"/>
      <c r="K34444" s="88"/>
    </row>
    <row r="34445" spans="2:11" hidden="1" x14ac:dyDescent="0.2">
      <c r="B34445" s="88"/>
      <c r="C34445" s="88"/>
      <c r="D34445" s="88"/>
      <c r="E34445" s="88"/>
      <c r="F34445" s="88"/>
      <c r="G34445" s="88"/>
      <c r="H34445" s="88"/>
      <c r="I34445" s="88"/>
      <c r="J34445" s="88"/>
      <c r="K34445" s="88"/>
    </row>
    <row r="34446" spans="2:11" hidden="1" x14ac:dyDescent="0.2">
      <c r="B34446" s="88"/>
      <c r="C34446" s="88"/>
      <c r="D34446" s="88"/>
      <c r="E34446" s="88"/>
      <c r="F34446" s="88"/>
      <c r="G34446" s="88"/>
      <c r="H34446" s="88"/>
      <c r="I34446" s="88"/>
      <c r="J34446" s="88"/>
      <c r="K34446" s="88"/>
    </row>
    <row r="34447" spans="2:11" hidden="1" x14ac:dyDescent="0.2">
      <c r="B34447" s="88"/>
      <c r="C34447" s="88"/>
      <c r="D34447" s="88"/>
      <c r="E34447" s="88"/>
      <c r="F34447" s="88"/>
      <c r="G34447" s="88"/>
      <c r="H34447" s="88"/>
      <c r="I34447" s="88"/>
      <c r="J34447" s="88"/>
      <c r="K34447" s="88"/>
    </row>
    <row r="34448" spans="2:11" hidden="1" x14ac:dyDescent="0.2">
      <c r="B34448" s="88"/>
      <c r="C34448" s="88"/>
      <c r="D34448" s="88"/>
      <c r="E34448" s="88"/>
      <c r="F34448" s="88"/>
      <c r="G34448" s="88"/>
      <c r="H34448" s="88"/>
      <c r="I34448" s="88"/>
      <c r="J34448" s="88"/>
      <c r="K34448" s="88"/>
    </row>
    <row r="34449" spans="2:11" hidden="1" x14ac:dyDescent="0.2">
      <c r="B34449" s="88"/>
      <c r="C34449" s="88"/>
      <c r="D34449" s="88"/>
      <c r="E34449" s="88"/>
      <c r="F34449" s="88"/>
      <c r="G34449" s="88"/>
      <c r="H34449" s="88"/>
      <c r="I34449" s="88"/>
      <c r="J34449" s="88"/>
      <c r="K34449" s="88"/>
    </row>
    <row r="34450" spans="2:11" hidden="1" x14ac:dyDescent="0.2">
      <c r="B34450" s="88"/>
      <c r="C34450" s="88"/>
      <c r="D34450" s="88"/>
      <c r="E34450" s="88"/>
      <c r="F34450" s="88"/>
      <c r="G34450" s="88"/>
      <c r="H34450" s="88"/>
      <c r="I34450" s="88"/>
      <c r="J34450" s="88"/>
      <c r="K34450" s="88"/>
    </row>
    <row r="34451" spans="2:11" hidden="1" x14ac:dyDescent="0.2">
      <c r="B34451" s="88"/>
      <c r="C34451" s="88"/>
      <c r="D34451" s="88"/>
      <c r="E34451" s="88"/>
      <c r="F34451" s="88"/>
      <c r="G34451" s="88"/>
      <c r="H34451" s="88"/>
      <c r="I34451" s="88"/>
      <c r="J34451" s="88"/>
      <c r="K34451" s="88"/>
    </row>
    <row r="34452" spans="2:11" hidden="1" x14ac:dyDescent="0.2">
      <c r="B34452" s="88"/>
      <c r="C34452" s="88"/>
      <c r="D34452" s="88"/>
      <c r="E34452" s="88"/>
      <c r="F34452" s="88"/>
      <c r="G34452" s="88"/>
      <c r="H34452" s="88"/>
      <c r="I34452" s="88"/>
      <c r="J34452" s="88"/>
      <c r="K34452" s="88"/>
    </row>
    <row r="34453" spans="2:11" hidden="1" x14ac:dyDescent="0.2">
      <c r="B34453" s="88"/>
      <c r="C34453" s="88"/>
      <c r="D34453" s="88"/>
      <c r="E34453" s="88"/>
      <c r="F34453" s="88"/>
      <c r="G34453" s="88"/>
      <c r="H34453" s="88"/>
      <c r="I34453" s="88"/>
      <c r="J34453" s="88"/>
      <c r="K34453" s="88"/>
    </row>
    <row r="34454" spans="2:11" hidden="1" x14ac:dyDescent="0.2">
      <c r="B34454" s="88"/>
      <c r="C34454" s="88"/>
      <c r="D34454" s="88"/>
      <c r="E34454" s="88"/>
      <c r="F34454" s="88"/>
      <c r="G34454" s="88"/>
      <c r="H34454" s="88"/>
      <c r="I34454" s="88"/>
      <c r="J34454" s="88"/>
      <c r="K34454" s="88"/>
    </row>
    <row r="34455" spans="2:11" hidden="1" x14ac:dyDescent="0.2">
      <c r="B34455" s="88"/>
      <c r="C34455" s="88"/>
      <c r="D34455" s="88"/>
      <c r="E34455" s="88"/>
      <c r="F34455" s="88"/>
      <c r="G34455" s="88"/>
      <c r="H34455" s="88"/>
      <c r="I34455" s="88"/>
      <c r="J34455" s="88"/>
      <c r="K34455" s="88"/>
    </row>
    <row r="34456" spans="2:11" hidden="1" x14ac:dyDescent="0.2">
      <c r="B34456" s="88"/>
      <c r="C34456" s="88"/>
      <c r="D34456" s="88"/>
      <c r="E34456" s="88"/>
      <c r="F34456" s="88"/>
      <c r="G34456" s="88"/>
      <c r="H34456" s="88"/>
      <c r="I34456" s="88"/>
      <c r="J34456" s="88"/>
      <c r="K34456" s="88"/>
    </row>
    <row r="34457" spans="2:11" hidden="1" x14ac:dyDescent="0.2">
      <c r="B34457" s="88"/>
      <c r="C34457" s="88"/>
      <c r="D34457" s="88"/>
      <c r="E34457" s="88"/>
      <c r="F34457" s="88"/>
      <c r="G34457" s="88"/>
      <c r="H34457" s="88"/>
      <c r="I34457" s="88"/>
      <c r="J34457" s="88"/>
      <c r="K34457" s="88"/>
    </row>
    <row r="34458" spans="2:11" hidden="1" x14ac:dyDescent="0.2">
      <c r="B34458" s="88"/>
      <c r="C34458" s="88"/>
      <c r="D34458" s="88"/>
      <c r="E34458" s="88"/>
      <c r="F34458" s="88"/>
      <c r="G34458" s="88"/>
      <c r="H34458" s="88"/>
      <c r="I34458" s="88"/>
      <c r="J34458" s="88"/>
      <c r="K34458" s="88"/>
    </row>
    <row r="34459" spans="2:11" hidden="1" x14ac:dyDescent="0.2">
      <c r="B34459" s="88"/>
      <c r="C34459" s="88"/>
      <c r="D34459" s="88"/>
      <c r="E34459" s="88"/>
      <c r="F34459" s="88"/>
      <c r="G34459" s="88"/>
      <c r="H34459" s="88"/>
      <c r="I34459" s="88"/>
      <c r="J34459" s="88"/>
      <c r="K34459" s="88"/>
    </row>
    <row r="34460" spans="2:11" hidden="1" x14ac:dyDescent="0.2">
      <c r="B34460" s="88"/>
      <c r="C34460" s="88"/>
      <c r="D34460" s="88"/>
      <c r="E34460" s="88"/>
      <c r="F34460" s="88"/>
      <c r="G34460" s="88"/>
      <c r="H34460" s="88"/>
      <c r="I34460" s="88"/>
      <c r="J34460" s="88"/>
      <c r="K34460" s="88"/>
    </row>
    <row r="34461" spans="2:11" hidden="1" x14ac:dyDescent="0.2">
      <c r="B34461" s="88"/>
      <c r="C34461" s="88"/>
      <c r="D34461" s="88"/>
      <c r="E34461" s="88"/>
      <c r="F34461" s="88"/>
      <c r="G34461" s="88"/>
      <c r="H34461" s="88"/>
      <c r="I34461" s="88"/>
      <c r="J34461" s="88"/>
      <c r="K34461" s="88"/>
    </row>
    <row r="34462" spans="2:11" hidden="1" x14ac:dyDescent="0.2">
      <c r="B34462" s="88"/>
      <c r="C34462" s="88"/>
      <c r="D34462" s="88"/>
      <c r="E34462" s="88"/>
      <c r="F34462" s="88"/>
      <c r="G34462" s="88"/>
      <c r="H34462" s="88"/>
      <c r="I34462" s="88"/>
      <c r="J34462" s="88"/>
      <c r="K34462" s="88"/>
    </row>
    <row r="34463" spans="2:11" hidden="1" x14ac:dyDescent="0.2">
      <c r="B34463" s="88"/>
      <c r="C34463" s="88"/>
      <c r="D34463" s="88"/>
      <c r="E34463" s="88"/>
      <c r="F34463" s="88"/>
      <c r="G34463" s="88"/>
      <c r="H34463" s="88"/>
      <c r="I34463" s="88"/>
      <c r="J34463" s="88"/>
      <c r="K34463" s="88"/>
    </row>
    <row r="34464" spans="2:11" hidden="1" x14ac:dyDescent="0.2">
      <c r="B34464" s="88"/>
      <c r="C34464" s="88"/>
      <c r="D34464" s="88"/>
      <c r="E34464" s="88"/>
      <c r="F34464" s="88"/>
      <c r="G34464" s="88"/>
      <c r="H34464" s="88"/>
      <c r="I34464" s="88"/>
      <c r="J34464" s="88"/>
      <c r="K34464" s="88"/>
    </row>
    <row r="34465" spans="2:11" hidden="1" x14ac:dyDescent="0.2">
      <c r="B34465" s="88"/>
      <c r="C34465" s="88"/>
      <c r="D34465" s="88"/>
      <c r="E34465" s="88"/>
      <c r="F34465" s="88"/>
      <c r="G34465" s="88"/>
      <c r="H34465" s="88"/>
      <c r="I34465" s="88"/>
      <c r="J34465" s="88"/>
      <c r="K34465" s="88"/>
    </row>
    <row r="34466" spans="2:11" hidden="1" x14ac:dyDescent="0.2">
      <c r="B34466" s="88"/>
      <c r="C34466" s="88"/>
      <c r="D34466" s="88"/>
      <c r="E34466" s="88"/>
      <c r="F34466" s="88"/>
      <c r="G34466" s="88"/>
      <c r="H34466" s="88"/>
      <c r="I34466" s="88"/>
      <c r="J34466" s="88"/>
      <c r="K34466" s="88"/>
    </row>
    <row r="34467" spans="2:11" hidden="1" x14ac:dyDescent="0.2">
      <c r="B34467" s="88"/>
      <c r="C34467" s="88"/>
      <c r="D34467" s="88"/>
      <c r="E34467" s="88"/>
      <c r="F34467" s="88"/>
      <c r="G34467" s="88"/>
      <c r="H34467" s="88"/>
      <c r="I34467" s="88"/>
      <c r="J34467" s="88"/>
      <c r="K34467" s="88"/>
    </row>
    <row r="34468" spans="2:11" hidden="1" x14ac:dyDescent="0.2">
      <c r="B34468" s="88"/>
      <c r="C34468" s="88"/>
      <c r="D34468" s="88"/>
      <c r="E34468" s="88"/>
      <c r="F34468" s="88"/>
      <c r="G34468" s="88"/>
      <c r="H34468" s="88"/>
      <c r="I34468" s="88"/>
      <c r="J34468" s="88"/>
      <c r="K34468" s="88"/>
    </row>
    <row r="34469" spans="2:11" hidden="1" x14ac:dyDescent="0.2">
      <c r="B34469" s="88"/>
      <c r="C34469" s="88"/>
      <c r="D34469" s="88"/>
      <c r="E34469" s="88"/>
      <c r="F34469" s="88"/>
      <c r="G34469" s="88"/>
      <c r="H34469" s="88"/>
      <c r="I34469" s="88"/>
      <c r="J34469" s="88"/>
      <c r="K34469" s="88"/>
    </row>
    <row r="34470" spans="2:11" hidden="1" x14ac:dyDescent="0.2">
      <c r="B34470" s="88"/>
      <c r="C34470" s="88"/>
      <c r="D34470" s="88"/>
      <c r="E34470" s="88"/>
      <c r="F34470" s="88"/>
      <c r="G34470" s="88"/>
      <c r="H34470" s="88"/>
      <c r="I34470" s="88"/>
      <c r="J34470" s="88"/>
      <c r="K34470" s="88"/>
    </row>
    <row r="34471" spans="2:11" hidden="1" x14ac:dyDescent="0.2">
      <c r="B34471" s="88"/>
      <c r="C34471" s="88"/>
      <c r="D34471" s="88"/>
      <c r="E34471" s="88"/>
      <c r="F34471" s="88"/>
      <c r="G34471" s="88"/>
      <c r="H34471" s="88"/>
      <c r="I34471" s="88"/>
      <c r="J34471" s="88"/>
      <c r="K34471" s="88"/>
    </row>
    <row r="34472" spans="2:11" hidden="1" x14ac:dyDescent="0.2">
      <c r="B34472" s="88"/>
      <c r="C34472" s="88"/>
      <c r="D34472" s="88"/>
      <c r="E34472" s="88"/>
      <c r="F34472" s="88"/>
      <c r="G34472" s="88"/>
      <c r="H34472" s="88"/>
      <c r="I34472" s="88"/>
      <c r="J34472" s="88"/>
      <c r="K34472" s="88"/>
    </row>
    <row r="34473" spans="2:11" hidden="1" x14ac:dyDescent="0.2">
      <c r="B34473" s="88"/>
      <c r="C34473" s="88"/>
      <c r="D34473" s="88"/>
      <c r="E34473" s="88"/>
      <c r="F34473" s="88"/>
      <c r="G34473" s="88"/>
      <c r="H34473" s="88"/>
      <c r="I34473" s="88"/>
      <c r="J34473" s="88"/>
      <c r="K34473" s="88"/>
    </row>
    <row r="34474" spans="2:11" hidden="1" x14ac:dyDescent="0.2">
      <c r="B34474" s="88"/>
      <c r="C34474" s="88"/>
      <c r="D34474" s="88"/>
      <c r="E34474" s="88"/>
      <c r="F34474" s="88"/>
      <c r="G34474" s="88"/>
      <c r="H34474" s="88"/>
      <c r="I34474" s="88"/>
      <c r="J34474" s="88"/>
      <c r="K34474" s="88"/>
    </row>
    <row r="34475" spans="2:11" hidden="1" x14ac:dyDescent="0.2">
      <c r="B34475" s="88"/>
      <c r="C34475" s="88"/>
      <c r="D34475" s="88"/>
      <c r="E34475" s="88"/>
      <c r="F34475" s="88"/>
      <c r="G34475" s="88"/>
      <c r="H34475" s="88"/>
      <c r="I34475" s="88"/>
      <c r="J34475" s="88"/>
      <c r="K34475" s="88"/>
    </row>
    <row r="34476" spans="2:11" hidden="1" x14ac:dyDescent="0.2">
      <c r="B34476" s="88"/>
      <c r="C34476" s="88"/>
      <c r="D34476" s="88"/>
      <c r="E34476" s="88"/>
      <c r="F34476" s="88"/>
      <c r="G34476" s="88"/>
      <c r="H34476" s="88"/>
      <c r="I34476" s="88"/>
      <c r="J34476" s="88"/>
      <c r="K34476" s="88"/>
    </row>
    <row r="34477" spans="2:11" hidden="1" x14ac:dyDescent="0.2">
      <c r="B34477" s="88"/>
      <c r="C34477" s="88"/>
      <c r="D34477" s="88"/>
      <c r="E34477" s="88"/>
      <c r="F34477" s="88"/>
      <c r="G34477" s="88"/>
      <c r="H34477" s="88"/>
      <c r="I34477" s="88"/>
      <c r="J34477" s="88"/>
      <c r="K34477" s="88"/>
    </row>
    <row r="34478" spans="2:11" hidden="1" x14ac:dyDescent="0.2">
      <c r="B34478" s="88"/>
      <c r="C34478" s="88"/>
      <c r="D34478" s="88"/>
      <c r="E34478" s="88"/>
      <c r="F34478" s="88"/>
      <c r="G34478" s="88"/>
      <c r="H34478" s="88"/>
      <c r="I34478" s="88"/>
      <c r="J34478" s="88"/>
      <c r="K34478" s="88"/>
    </row>
    <row r="34479" spans="2:11" hidden="1" x14ac:dyDescent="0.2">
      <c r="B34479" s="88"/>
      <c r="C34479" s="88"/>
      <c r="D34479" s="88"/>
      <c r="E34479" s="88"/>
      <c r="F34479" s="88"/>
      <c r="G34479" s="88"/>
      <c r="H34479" s="88"/>
      <c r="I34479" s="88"/>
      <c r="J34479" s="88"/>
      <c r="K34479" s="88"/>
    </row>
    <row r="34480" spans="2:11" hidden="1" x14ac:dyDescent="0.2">
      <c r="B34480" s="88"/>
      <c r="C34480" s="88"/>
      <c r="D34480" s="88"/>
      <c r="E34480" s="88"/>
      <c r="F34480" s="88"/>
      <c r="G34480" s="88"/>
      <c r="H34480" s="88"/>
      <c r="I34480" s="88"/>
      <c r="J34480" s="88"/>
      <c r="K34480" s="88"/>
    </row>
    <row r="34481" spans="2:11" hidden="1" x14ac:dyDescent="0.2">
      <c r="B34481" s="88"/>
      <c r="C34481" s="88"/>
      <c r="D34481" s="88"/>
      <c r="E34481" s="88"/>
      <c r="F34481" s="88"/>
      <c r="G34481" s="88"/>
      <c r="H34481" s="88"/>
      <c r="I34481" s="88"/>
      <c r="J34481" s="88"/>
      <c r="K34481" s="88"/>
    </row>
    <row r="34482" spans="2:11" hidden="1" x14ac:dyDescent="0.2">
      <c r="B34482" s="88"/>
      <c r="C34482" s="88"/>
      <c r="D34482" s="88"/>
      <c r="E34482" s="88"/>
      <c r="F34482" s="88"/>
      <c r="G34482" s="88"/>
      <c r="H34482" s="88"/>
      <c r="I34482" s="88"/>
      <c r="J34482" s="88"/>
      <c r="K34482" s="88"/>
    </row>
    <row r="34483" spans="2:11" hidden="1" x14ac:dyDescent="0.2">
      <c r="B34483" s="88"/>
      <c r="C34483" s="88"/>
      <c r="D34483" s="88"/>
      <c r="E34483" s="88"/>
      <c r="F34483" s="88"/>
      <c r="G34483" s="88"/>
      <c r="H34483" s="88"/>
      <c r="I34483" s="88"/>
      <c r="J34483" s="88"/>
      <c r="K34483" s="88"/>
    </row>
    <row r="34484" spans="2:11" hidden="1" x14ac:dyDescent="0.2">
      <c r="B34484" s="88"/>
      <c r="C34484" s="88"/>
      <c r="D34484" s="88"/>
      <c r="E34484" s="88"/>
      <c r="F34484" s="88"/>
      <c r="G34484" s="88"/>
      <c r="H34484" s="88"/>
      <c r="I34484" s="88"/>
      <c r="J34484" s="88"/>
      <c r="K34484" s="88"/>
    </row>
    <row r="34485" spans="2:11" hidden="1" x14ac:dyDescent="0.2">
      <c r="B34485" s="88"/>
      <c r="C34485" s="88"/>
      <c r="D34485" s="88"/>
      <c r="E34485" s="88"/>
      <c r="F34485" s="88"/>
      <c r="G34485" s="88"/>
      <c r="H34485" s="88"/>
      <c r="I34485" s="88"/>
      <c r="J34485" s="88"/>
      <c r="K34485" s="88"/>
    </row>
    <row r="34486" spans="2:11" hidden="1" x14ac:dyDescent="0.2">
      <c r="B34486" s="88"/>
      <c r="C34486" s="88"/>
      <c r="D34486" s="88"/>
      <c r="E34486" s="88"/>
      <c r="F34486" s="88"/>
      <c r="G34486" s="88"/>
      <c r="H34486" s="88"/>
      <c r="I34486" s="88"/>
      <c r="J34486" s="88"/>
      <c r="K34486" s="88"/>
    </row>
    <row r="34487" spans="2:11" hidden="1" x14ac:dyDescent="0.2">
      <c r="B34487" s="88"/>
      <c r="C34487" s="88"/>
      <c r="D34487" s="88"/>
      <c r="E34487" s="88"/>
      <c r="F34487" s="88"/>
      <c r="G34487" s="88"/>
      <c r="H34487" s="88"/>
      <c r="I34487" s="88"/>
      <c r="J34487" s="88"/>
      <c r="K34487" s="88"/>
    </row>
    <row r="34488" spans="2:11" hidden="1" x14ac:dyDescent="0.2">
      <c r="B34488" s="88"/>
      <c r="C34488" s="88"/>
      <c r="D34488" s="88"/>
      <c r="E34488" s="88"/>
      <c r="F34488" s="88"/>
      <c r="G34488" s="88"/>
      <c r="H34488" s="88"/>
      <c r="I34488" s="88"/>
      <c r="J34488" s="88"/>
      <c r="K34488" s="88"/>
    </row>
    <row r="34489" spans="2:11" hidden="1" x14ac:dyDescent="0.2">
      <c r="B34489" s="88"/>
      <c r="C34489" s="88"/>
      <c r="D34489" s="88"/>
      <c r="E34489" s="88"/>
      <c r="F34489" s="88"/>
      <c r="G34489" s="88"/>
      <c r="H34489" s="88"/>
      <c r="I34489" s="88"/>
      <c r="J34489" s="88"/>
      <c r="K34489" s="88"/>
    </row>
    <row r="34490" spans="2:11" hidden="1" x14ac:dyDescent="0.2">
      <c r="B34490" s="88"/>
      <c r="C34490" s="88"/>
      <c r="D34490" s="88"/>
      <c r="E34490" s="88"/>
      <c r="F34490" s="88"/>
      <c r="G34490" s="88"/>
      <c r="H34490" s="88"/>
      <c r="I34490" s="88"/>
      <c r="J34490" s="88"/>
      <c r="K34490" s="88"/>
    </row>
    <row r="34491" spans="2:11" hidden="1" x14ac:dyDescent="0.2">
      <c r="B34491" s="88"/>
      <c r="C34491" s="88"/>
      <c r="D34491" s="88"/>
      <c r="E34491" s="88"/>
      <c r="F34491" s="88"/>
      <c r="G34491" s="88"/>
      <c r="H34491" s="88"/>
      <c r="I34491" s="88"/>
      <c r="J34491" s="88"/>
      <c r="K34491" s="88"/>
    </row>
    <row r="34492" spans="2:11" hidden="1" x14ac:dyDescent="0.2">
      <c r="B34492" s="88"/>
      <c r="C34492" s="88"/>
      <c r="D34492" s="88"/>
      <c r="E34492" s="88"/>
      <c r="F34492" s="88"/>
      <c r="G34492" s="88"/>
      <c r="H34492" s="88"/>
      <c r="I34492" s="88"/>
      <c r="J34492" s="88"/>
      <c r="K34492" s="88"/>
    </row>
    <row r="34493" spans="2:11" hidden="1" x14ac:dyDescent="0.2">
      <c r="B34493" s="88"/>
      <c r="C34493" s="88"/>
      <c r="D34493" s="88"/>
      <c r="E34493" s="88"/>
      <c r="F34493" s="88"/>
      <c r="G34493" s="88"/>
      <c r="H34493" s="88"/>
      <c r="I34493" s="88"/>
      <c r="J34493" s="88"/>
      <c r="K34493" s="88"/>
    </row>
    <row r="34494" spans="2:11" hidden="1" x14ac:dyDescent="0.2">
      <c r="B34494" s="88"/>
      <c r="C34494" s="88"/>
      <c r="D34494" s="88"/>
      <c r="E34494" s="88"/>
      <c r="F34494" s="88"/>
      <c r="G34494" s="88"/>
      <c r="H34494" s="88"/>
      <c r="I34494" s="88"/>
      <c r="J34494" s="88"/>
      <c r="K34494" s="88"/>
    </row>
    <row r="34495" spans="2:11" hidden="1" x14ac:dyDescent="0.2">
      <c r="B34495" s="88"/>
      <c r="C34495" s="88"/>
      <c r="D34495" s="88"/>
      <c r="E34495" s="88"/>
      <c r="F34495" s="88"/>
      <c r="G34495" s="88"/>
      <c r="H34495" s="88"/>
      <c r="I34495" s="88"/>
      <c r="J34495" s="88"/>
      <c r="K34495" s="88"/>
    </row>
    <row r="34496" spans="2:11" hidden="1" x14ac:dyDescent="0.2">
      <c r="B34496" s="88"/>
      <c r="C34496" s="88"/>
      <c r="D34496" s="88"/>
      <c r="E34496" s="88"/>
      <c r="F34496" s="88"/>
      <c r="G34496" s="88"/>
      <c r="H34496" s="88"/>
      <c r="I34496" s="88"/>
      <c r="J34496" s="88"/>
      <c r="K34496" s="88"/>
    </row>
    <row r="34497" spans="2:11" hidden="1" x14ac:dyDescent="0.2">
      <c r="B34497" s="88"/>
      <c r="C34497" s="88"/>
      <c r="D34497" s="88"/>
      <c r="E34497" s="88"/>
      <c r="F34497" s="88"/>
      <c r="G34497" s="88"/>
      <c r="H34497" s="88"/>
      <c r="I34497" s="88"/>
      <c r="J34497" s="88"/>
      <c r="K34497" s="88"/>
    </row>
    <row r="34498" spans="2:11" hidden="1" x14ac:dyDescent="0.2">
      <c r="B34498" s="88"/>
      <c r="C34498" s="88"/>
      <c r="D34498" s="88"/>
      <c r="E34498" s="88"/>
      <c r="F34498" s="88"/>
      <c r="G34498" s="88"/>
      <c r="H34498" s="88"/>
      <c r="I34498" s="88"/>
      <c r="J34498" s="88"/>
      <c r="K34498" s="88"/>
    </row>
    <row r="34499" spans="2:11" hidden="1" x14ac:dyDescent="0.2">
      <c r="B34499" s="88"/>
      <c r="C34499" s="88"/>
      <c r="D34499" s="88"/>
      <c r="E34499" s="88"/>
      <c r="F34499" s="88"/>
      <c r="G34499" s="88"/>
      <c r="H34499" s="88"/>
      <c r="I34499" s="88"/>
      <c r="J34499" s="88"/>
      <c r="K34499" s="88"/>
    </row>
    <row r="34500" spans="2:11" hidden="1" x14ac:dyDescent="0.2">
      <c r="B34500" s="88"/>
      <c r="C34500" s="88"/>
      <c r="D34500" s="88"/>
      <c r="E34500" s="88"/>
      <c r="F34500" s="88"/>
      <c r="G34500" s="88"/>
      <c r="H34500" s="88"/>
      <c r="I34500" s="88"/>
      <c r="J34500" s="88"/>
      <c r="K34500" s="88"/>
    </row>
    <row r="34501" spans="2:11" hidden="1" x14ac:dyDescent="0.2">
      <c r="B34501" s="88"/>
      <c r="C34501" s="88"/>
      <c r="D34501" s="88"/>
      <c r="E34501" s="88"/>
      <c r="F34501" s="88"/>
      <c r="G34501" s="88"/>
      <c r="H34501" s="88"/>
      <c r="I34501" s="88"/>
      <c r="J34501" s="88"/>
      <c r="K34501" s="88"/>
    </row>
    <row r="34502" spans="2:11" hidden="1" x14ac:dyDescent="0.2">
      <c r="B34502" s="88"/>
      <c r="C34502" s="88"/>
      <c r="D34502" s="88"/>
      <c r="E34502" s="88"/>
      <c r="F34502" s="88"/>
      <c r="G34502" s="88"/>
      <c r="H34502" s="88"/>
      <c r="I34502" s="88"/>
      <c r="J34502" s="88"/>
      <c r="K34502" s="88"/>
    </row>
    <row r="34503" spans="2:11" hidden="1" x14ac:dyDescent="0.2">
      <c r="B34503" s="88"/>
      <c r="C34503" s="88"/>
      <c r="D34503" s="88"/>
      <c r="E34503" s="88"/>
      <c r="F34503" s="88"/>
      <c r="G34503" s="88"/>
      <c r="H34503" s="88"/>
      <c r="I34503" s="88"/>
      <c r="J34503" s="88"/>
      <c r="K34503" s="88"/>
    </row>
    <row r="34504" spans="2:11" hidden="1" x14ac:dyDescent="0.2">
      <c r="B34504" s="88"/>
      <c r="C34504" s="88"/>
      <c r="D34504" s="88"/>
      <c r="E34504" s="88"/>
      <c r="F34504" s="88"/>
      <c r="G34504" s="88"/>
      <c r="H34504" s="88"/>
      <c r="I34504" s="88"/>
      <c r="J34504" s="88"/>
      <c r="K34504" s="88"/>
    </row>
    <row r="34505" spans="2:11" hidden="1" x14ac:dyDescent="0.2">
      <c r="B34505" s="88"/>
      <c r="C34505" s="88"/>
      <c r="D34505" s="88"/>
      <c r="E34505" s="88"/>
      <c r="F34505" s="88"/>
      <c r="G34505" s="88"/>
      <c r="H34505" s="88"/>
      <c r="I34505" s="88"/>
      <c r="J34505" s="88"/>
      <c r="K34505" s="88"/>
    </row>
    <row r="34506" spans="2:11" hidden="1" x14ac:dyDescent="0.2">
      <c r="B34506" s="88"/>
      <c r="C34506" s="88"/>
      <c r="D34506" s="88"/>
      <c r="E34506" s="88"/>
      <c r="F34506" s="88"/>
      <c r="G34506" s="88"/>
      <c r="H34506" s="88"/>
      <c r="I34506" s="88"/>
      <c r="J34506" s="88"/>
      <c r="K34506" s="88"/>
    </row>
    <row r="34507" spans="2:11" hidden="1" x14ac:dyDescent="0.2">
      <c r="B34507" s="88"/>
      <c r="C34507" s="88"/>
      <c r="D34507" s="88"/>
      <c r="E34507" s="88"/>
      <c r="F34507" s="88"/>
      <c r="G34507" s="88"/>
      <c r="H34507" s="88"/>
      <c r="I34507" s="88"/>
      <c r="J34507" s="88"/>
      <c r="K34507" s="88"/>
    </row>
    <row r="34508" spans="2:11" hidden="1" x14ac:dyDescent="0.2">
      <c r="B34508" s="88"/>
      <c r="C34508" s="88"/>
      <c r="D34508" s="88"/>
      <c r="E34508" s="88"/>
      <c r="F34508" s="88"/>
      <c r="G34508" s="88"/>
      <c r="H34508" s="88"/>
      <c r="I34508" s="88"/>
      <c r="J34508" s="88"/>
      <c r="K34508" s="88"/>
    </row>
    <row r="34509" spans="2:11" hidden="1" x14ac:dyDescent="0.2">
      <c r="B34509" s="88"/>
      <c r="C34509" s="88"/>
      <c r="D34509" s="88"/>
      <c r="E34509" s="88"/>
      <c r="F34509" s="88"/>
      <c r="G34509" s="88"/>
      <c r="H34509" s="88"/>
      <c r="I34509" s="88"/>
      <c r="J34509" s="88"/>
      <c r="K34509" s="88"/>
    </row>
    <row r="34510" spans="2:11" hidden="1" x14ac:dyDescent="0.2">
      <c r="B34510" s="88"/>
      <c r="C34510" s="88"/>
      <c r="D34510" s="88"/>
      <c r="E34510" s="88"/>
      <c r="F34510" s="88"/>
      <c r="G34510" s="88"/>
      <c r="H34510" s="88"/>
      <c r="I34510" s="88"/>
      <c r="J34510" s="88"/>
      <c r="K34510" s="88"/>
    </row>
    <row r="34511" spans="2:11" hidden="1" x14ac:dyDescent="0.2">
      <c r="B34511" s="88"/>
      <c r="C34511" s="88"/>
      <c r="D34511" s="88"/>
      <c r="E34511" s="88"/>
      <c r="F34511" s="88"/>
      <c r="G34511" s="88"/>
      <c r="H34511" s="88"/>
      <c r="I34511" s="88"/>
      <c r="J34511" s="88"/>
      <c r="K34511" s="88"/>
    </row>
    <row r="34512" spans="2:11" hidden="1" x14ac:dyDescent="0.2">
      <c r="B34512" s="88"/>
      <c r="C34512" s="88"/>
      <c r="D34512" s="88"/>
      <c r="E34512" s="88"/>
      <c r="F34512" s="88"/>
      <c r="G34512" s="88"/>
      <c r="H34512" s="88"/>
      <c r="I34512" s="88"/>
      <c r="J34512" s="88"/>
      <c r="K34512" s="88"/>
    </row>
    <row r="34513" spans="2:11" hidden="1" x14ac:dyDescent="0.2">
      <c r="B34513" s="88"/>
      <c r="C34513" s="88"/>
      <c r="D34513" s="88"/>
      <c r="E34513" s="88"/>
      <c r="F34513" s="88"/>
      <c r="G34513" s="88"/>
      <c r="H34513" s="88"/>
      <c r="I34513" s="88"/>
      <c r="J34513" s="88"/>
      <c r="K34513" s="88"/>
    </row>
    <row r="34514" spans="2:11" hidden="1" x14ac:dyDescent="0.2">
      <c r="B34514" s="88"/>
      <c r="C34514" s="88"/>
      <c r="D34514" s="88"/>
      <c r="E34514" s="88"/>
      <c r="F34514" s="88"/>
      <c r="G34514" s="88"/>
      <c r="H34514" s="88"/>
      <c r="I34514" s="88"/>
      <c r="J34514" s="88"/>
      <c r="K34514" s="88"/>
    </row>
    <row r="34515" spans="2:11" hidden="1" x14ac:dyDescent="0.2">
      <c r="B34515" s="88"/>
      <c r="C34515" s="88"/>
      <c r="D34515" s="88"/>
      <c r="E34515" s="88"/>
      <c r="F34515" s="88"/>
      <c r="G34515" s="88"/>
      <c r="H34515" s="88"/>
      <c r="I34515" s="88"/>
      <c r="J34515" s="88"/>
      <c r="K34515" s="88"/>
    </row>
    <row r="34516" spans="2:11" hidden="1" x14ac:dyDescent="0.2">
      <c r="B34516" s="88"/>
      <c r="C34516" s="88"/>
      <c r="D34516" s="88"/>
      <c r="E34516" s="88"/>
      <c r="F34516" s="88"/>
      <c r="G34516" s="88"/>
      <c r="H34516" s="88"/>
      <c r="I34516" s="88"/>
      <c r="J34516" s="88"/>
      <c r="K34516" s="88"/>
    </row>
    <row r="34517" spans="2:11" hidden="1" x14ac:dyDescent="0.2">
      <c r="B34517" s="88"/>
      <c r="C34517" s="88"/>
      <c r="D34517" s="88"/>
      <c r="E34517" s="88"/>
      <c r="F34517" s="88"/>
      <c r="G34517" s="88"/>
      <c r="H34517" s="88"/>
      <c r="I34517" s="88"/>
      <c r="J34517" s="88"/>
      <c r="K34517" s="88"/>
    </row>
    <row r="34518" spans="2:11" hidden="1" x14ac:dyDescent="0.2">
      <c r="B34518" s="88"/>
      <c r="C34518" s="88"/>
      <c r="D34518" s="88"/>
      <c r="E34518" s="88"/>
      <c r="F34518" s="88"/>
      <c r="G34518" s="88"/>
      <c r="H34518" s="88"/>
      <c r="I34518" s="88"/>
      <c r="J34518" s="88"/>
      <c r="K34518" s="88"/>
    </row>
    <row r="34519" spans="2:11" hidden="1" x14ac:dyDescent="0.2">
      <c r="B34519" s="88"/>
      <c r="C34519" s="88"/>
      <c r="D34519" s="88"/>
      <c r="E34519" s="88"/>
      <c r="F34519" s="88"/>
      <c r="G34519" s="88"/>
      <c r="H34519" s="88"/>
      <c r="I34519" s="88"/>
      <c r="J34519" s="88"/>
      <c r="K34519" s="88"/>
    </row>
    <row r="34520" spans="2:11" hidden="1" x14ac:dyDescent="0.2">
      <c r="B34520" s="88"/>
      <c r="C34520" s="88"/>
      <c r="D34520" s="88"/>
      <c r="E34520" s="88"/>
      <c r="F34520" s="88"/>
      <c r="G34520" s="88"/>
      <c r="H34520" s="88"/>
      <c r="I34520" s="88"/>
      <c r="J34520" s="88"/>
      <c r="K34520" s="88"/>
    </row>
    <row r="34521" spans="2:11" hidden="1" x14ac:dyDescent="0.2">
      <c r="B34521" s="88"/>
      <c r="C34521" s="88"/>
      <c r="D34521" s="88"/>
      <c r="E34521" s="88"/>
      <c r="F34521" s="88"/>
      <c r="G34521" s="88"/>
      <c r="H34521" s="88"/>
      <c r="I34521" s="88"/>
      <c r="J34521" s="88"/>
      <c r="K34521" s="88"/>
    </row>
    <row r="34522" spans="2:11" hidden="1" x14ac:dyDescent="0.2">
      <c r="B34522" s="88"/>
      <c r="C34522" s="88"/>
      <c r="D34522" s="88"/>
      <c r="E34522" s="88"/>
      <c r="F34522" s="88"/>
      <c r="G34522" s="88"/>
      <c r="H34522" s="88"/>
      <c r="I34522" s="88"/>
      <c r="J34522" s="88"/>
      <c r="K34522" s="88"/>
    </row>
    <row r="34523" spans="2:11" hidden="1" x14ac:dyDescent="0.2">
      <c r="B34523" s="88"/>
      <c r="C34523" s="88"/>
      <c r="D34523" s="88"/>
      <c r="E34523" s="88"/>
      <c r="F34523" s="88"/>
      <c r="G34523" s="88"/>
      <c r="H34523" s="88"/>
      <c r="I34523" s="88"/>
      <c r="J34523" s="88"/>
      <c r="K34523" s="88"/>
    </row>
    <row r="34524" spans="2:11" hidden="1" x14ac:dyDescent="0.2">
      <c r="B34524" s="88"/>
      <c r="C34524" s="88"/>
      <c r="D34524" s="88"/>
      <c r="E34524" s="88"/>
      <c r="F34524" s="88"/>
      <c r="G34524" s="88"/>
      <c r="H34524" s="88"/>
      <c r="I34524" s="88"/>
      <c r="J34524" s="88"/>
      <c r="K34524" s="88"/>
    </row>
    <row r="34525" spans="2:11" hidden="1" x14ac:dyDescent="0.2">
      <c r="B34525" s="88"/>
      <c r="C34525" s="88"/>
      <c r="D34525" s="88"/>
      <c r="E34525" s="88"/>
      <c r="F34525" s="88"/>
      <c r="G34525" s="88"/>
      <c r="H34525" s="88"/>
      <c r="I34525" s="88"/>
      <c r="J34525" s="88"/>
      <c r="K34525" s="88"/>
    </row>
    <row r="34526" spans="2:11" hidden="1" x14ac:dyDescent="0.2">
      <c r="B34526" s="88"/>
      <c r="C34526" s="88"/>
      <c r="D34526" s="88"/>
      <c r="E34526" s="88"/>
      <c r="F34526" s="88"/>
      <c r="G34526" s="88"/>
      <c r="H34526" s="88"/>
      <c r="I34526" s="88"/>
      <c r="J34526" s="88"/>
      <c r="K34526" s="88"/>
    </row>
    <row r="34527" spans="2:11" hidden="1" x14ac:dyDescent="0.2">
      <c r="B34527" s="88"/>
      <c r="C34527" s="88"/>
      <c r="D34527" s="88"/>
      <c r="E34527" s="88"/>
      <c r="F34527" s="88"/>
      <c r="G34527" s="88"/>
      <c r="H34527" s="88"/>
      <c r="I34527" s="88"/>
      <c r="J34527" s="88"/>
      <c r="K34527" s="88"/>
    </row>
    <row r="34528" spans="2:11" hidden="1" x14ac:dyDescent="0.2">
      <c r="B34528" s="88"/>
      <c r="C34528" s="88"/>
      <c r="D34528" s="88"/>
      <c r="E34528" s="88"/>
      <c r="F34528" s="88"/>
      <c r="G34528" s="88"/>
      <c r="H34528" s="88"/>
      <c r="I34528" s="88"/>
      <c r="J34528" s="88"/>
      <c r="K34528" s="88"/>
    </row>
    <row r="34529" spans="2:11" hidden="1" x14ac:dyDescent="0.2">
      <c r="B34529" s="88"/>
      <c r="C34529" s="88"/>
      <c r="D34529" s="88"/>
      <c r="E34529" s="88"/>
      <c r="F34529" s="88"/>
      <c r="G34529" s="88"/>
      <c r="H34529" s="88"/>
      <c r="I34529" s="88"/>
      <c r="J34529" s="88"/>
      <c r="K34529" s="88"/>
    </row>
    <row r="34530" spans="2:11" hidden="1" x14ac:dyDescent="0.2">
      <c r="B34530" s="88"/>
      <c r="C34530" s="88"/>
      <c r="D34530" s="88"/>
      <c r="E34530" s="88"/>
      <c r="F34530" s="88"/>
      <c r="G34530" s="88"/>
      <c r="H34530" s="88"/>
      <c r="I34530" s="88"/>
      <c r="J34530" s="88"/>
      <c r="K34530" s="88"/>
    </row>
    <row r="34531" spans="2:11" hidden="1" x14ac:dyDescent="0.2">
      <c r="B34531" s="88"/>
      <c r="C34531" s="88"/>
      <c r="D34531" s="88"/>
      <c r="E34531" s="88"/>
      <c r="F34531" s="88"/>
      <c r="G34531" s="88"/>
      <c r="H34531" s="88"/>
      <c r="I34531" s="88"/>
      <c r="J34531" s="88"/>
      <c r="K34531" s="88"/>
    </row>
    <row r="34532" spans="2:11" hidden="1" x14ac:dyDescent="0.2">
      <c r="B34532" s="88"/>
      <c r="C34532" s="88"/>
      <c r="D34532" s="88"/>
      <c r="E34532" s="88"/>
      <c r="F34532" s="88"/>
      <c r="G34532" s="88"/>
      <c r="H34532" s="88"/>
      <c r="I34532" s="88"/>
      <c r="J34532" s="88"/>
      <c r="K34532" s="88"/>
    </row>
    <row r="34533" spans="2:11" hidden="1" x14ac:dyDescent="0.2">
      <c r="B34533" s="88"/>
      <c r="C34533" s="88"/>
      <c r="D34533" s="88"/>
      <c r="E34533" s="88"/>
      <c r="F34533" s="88"/>
      <c r="G34533" s="88"/>
      <c r="H34533" s="88"/>
      <c r="I34533" s="88"/>
      <c r="J34533" s="88"/>
      <c r="K34533" s="88"/>
    </row>
    <row r="34534" spans="2:11" hidden="1" x14ac:dyDescent="0.2">
      <c r="B34534" s="88"/>
      <c r="C34534" s="88"/>
      <c r="D34534" s="88"/>
      <c r="E34534" s="88"/>
      <c r="F34534" s="88"/>
      <c r="G34534" s="88"/>
      <c r="H34534" s="88"/>
      <c r="I34534" s="88"/>
      <c r="J34534" s="88"/>
      <c r="K34534" s="88"/>
    </row>
    <row r="34535" spans="2:11" hidden="1" x14ac:dyDescent="0.2">
      <c r="B34535" s="88"/>
      <c r="C34535" s="88"/>
      <c r="D34535" s="88"/>
      <c r="E34535" s="88"/>
      <c r="F34535" s="88"/>
      <c r="G34535" s="88"/>
      <c r="H34535" s="88"/>
      <c r="I34535" s="88"/>
      <c r="J34535" s="88"/>
      <c r="K34535" s="88"/>
    </row>
    <row r="34536" spans="2:11" hidden="1" x14ac:dyDescent="0.2">
      <c r="B34536" s="88"/>
      <c r="C34536" s="88"/>
      <c r="D34536" s="88"/>
      <c r="E34536" s="88"/>
      <c r="F34536" s="88"/>
      <c r="G34536" s="88"/>
      <c r="H34536" s="88"/>
      <c r="I34536" s="88"/>
      <c r="J34536" s="88"/>
      <c r="K34536" s="88"/>
    </row>
    <row r="34537" spans="2:11" hidden="1" x14ac:dyDescent="0.2">
      <c r="B34537" s="88"/>
      <c r="C34537" s="88"/>
      <c r="D34537" s="88"/>
      <c r="E34537" s="88"/>
      <c r="F34537" s="88"/>
      <c r="G34537" s="88"/>
      <c r="H34537" s="88"/>
      <c r="I34537" s="88"/>
      <c r="J34537" s="88"/>
      <c r="K34537" s="88"/>
    </row>
    <row r="34538" spans="2:11" hidden="1" x14ac:dyDescent="0.2">
      <c r="B34538" s="88"/>
      <c r="C34538" s="88"/>
      <c r="D34538" s="88"/>
      <c r="E34538" s="88"/>
      <c r="F34538" s="88"/>
      <c r="G34538" s="88"/>
      <c r="H34538" s="88"/>
      <c r="I34538" s="88"/>
      <c r="J34538" s="88"/>
      <c r="K34538" s="88"/>
    </row>
    <row r="34539" spans="2:11" hidden="1" x14ac:dyDescent="0.2">
      <c r="B34539" s="88"/>
      <c r="C34539" s="88"/>
      <c r="D34539" s="88"/>
      <c r="E34539" s="88"/>
      <c r="F34539" s="88"/>
      <c r="G34539" s="88"/>
      <c r="H34539" s="88"/>
      <c r="I34539" s="88"/>
      <c r="J34539" s="88"/>
      <c r="K34539" s="88"/>
    </row>
    <row r="34540" spans="2:11" hidden="1" x14ac:dyDescent="0.2">
      <c r="B34540" s="88"/>
      <c r="C34540" s="88"/>
      <c r="D34540" s="88"/>
      <c r="E34540" s="88"/>
      <c r="F34540" s="88"/>
      <c r="G34540" s="88"/>
      <c r="H34540" s="88"/>
      <c r="I34540" s="88"/>
      <c r="J34540" s="88"/>
      <c r="K34540" s="88"/>
    </row>
    <row r="34541" spans="2:11" hidden="1" x14ac:dyDescent="0.2">
      <c r="B34541" s="88"/>
      <c r="C34541" s="88"/>
      <c r="D34541" s="88"/>
      <c r="E34541" s="88"/>
      <c r="F34541" s="88"/>
      <c r="G34541" s="88"/>
      <c r="H34541" s="88"/>
      <c r="I34541" s="88"/>
      <c r="J34541" s="88"/>
      <c r="K34541" s="88"/>
    </row>
    <row r="34542" spans="2:11" hidden="1" x14ac:dyDescent="0.2">
      <c r="B34542" s="88"/>
      <c r="C34542" s="88"/>
      <c r="D34542" s="88"/>
      <c r="E34542" s="88"/>
      <c r="F34542" s="88"/>
      <c r="G34542" s="88"/>
      <c r="H34542" s="88"/>
      <c r="I34542" s="88"/>
      <c r="J34542" s="88"/>
      <c r="K34542" s="88"/>
    </row>
    <row r="34543" spans="2:11" hidden="1" x14ac:dyDescent="0.2">
      <c r="B34543" s="88"/>
      <c r="C34543" s="88"/>
      <c r="D34543" s="88"/>
      <c r="E34543" s="88"/>
      <c r="F34543" s="88"/>
      <c r="G34543" s="88"/>
      <c r="H34543" s="88"/>
      <c r="I34543" s="88"/>
      <c r="J34543" s="88"/>
      <c r="K34543" s="88"/>
    </row>
    <row r="34544" spans="2:11" hidden="1" x14ac:dyDescent="0.2">
      <c r="B34544" s="88"/>
      <c r="C34544" s="88"/>
      <c r="D34544" s="88"/>
      <c r="E34544" s="88"/>
      <c r="F34544" s="88"/>
      <c r="G34544" s="88"/>
      <c r="H34544" s="88"/>
      <c r="I34544" s="88"/>
      <c r="J34544" s="88"/>
      <c r="K34544" s="88"/>
    </row>
    <row r="34545" spans="2:11" hidden="1" x14ac:dyDescent="0.2">
      <c r="B34545" s="88"/>
      <c r="C34545" s="88"/>
      <c r="D34545" s="88"/>
      <c r="E34545" s="88"/>
      <c r="F34545" s="88"/>
      <c r="G34545" s="88"/>
      <c r="H34545" s="88"/>
      <c r="I34545" s="88"/>
      <c r="J34545" s="88"/>
      <c r="K34545" s="88"/>
    </row>
    <row r="34546" spans="2:11" hidden="1" x14ac:dyDescent="0.2">
      <c r="B34546" s="88"/>
      <c r="C34546" s="88"/>
      <c r="D34546" s="88"/>
      <c r="E34546" s="88"/>
      <c r="F34546" s="88"/>
      <c r="G34546" s="88"/>
      <c r="H34546" s="88"/>
      <c r="I34546" s="88"/>
      <c r="J34546" s="88"/>
      <c r="K34546" s="88"/>
    </row>
    <row r="34547" spans="2:11" hidden="1" x14ac:dyDescent="0.2">
      <c r="B34547" s="88"/>
      <c r="C34547" s="88"/>
      <c r="D34547" s="88"/>
      <c r="E34547" s="88"/>
      <c r="F34547" s="88"/>
      <c r="G34547" s="88"/>
      <c r="H34547" s="88"/>
      <c r="I34547" s="88"/>
      <c r="J34547" s="88"/>
      <c r="K34547" s="88"/>
    </row>
    <row r="34548" spans="2:11" hidden="1" x14ac:dyDescent="0.2">
      <c r="B34548" s="88"/>
      <c r="C34548" s="88"/>
      <c r="D34548" s="88"/>
      <c r="E34548" s="88"/>
      <c r="F34548" s="88"/>
      <c r="G34548" s="88"/>
      <c r="H34548" s="88"/>
      <c r="I34548" s="88"/>
      <c r="J34548" s="88"/>
      <c r="K34548" s="88"/>
    </row>
    <row r="34549" spans="2:11" hidden="1" x14ac:dyDescent="0.2">
      <c r="B34549" s="88"/>
      <c r="C34549" s="88"/>
      <c r="D34549" s="88"/>
      <c r="E34549" s="88"/>
      <c r="F34549" s="88"/>
      <c r="G34549" s="88"/>
      <c r="H34549" s="88"/>
      <c r="I34549" s="88"/>
      <c r="J34549" s="88"/>
      <c r="K34549" s="88"/>
    </row>
    <row r="34550" spans="2:11" hidden="1" x14ac:dyDescent="0.2">
      <c r="B34550" s="88"/>
      <c r="C34550" s="88"/>
      <c r="D34550" s="88"/>
      <c r="E34550" s="88"/>
      <c r="F34550" s="88"/>
      <c r="G34550" s="88"/>
      <c r="H34550" s="88"/>
      <c r="I34550" s="88"/>
      <c r="J34550" s="88"/>
      <c r="K34550" s="88"/>
    </row>
    <row r="34551" spans="2:11" hidden="1" x14ac:dyDescent="0.2">
      <c r="B34551" s="88"/>
      <c r="C34551" s="88"/>
      <c r="D34551" s="88"/>
      <c r="E34551" s="88"/>
      <c r="F34551" s="88"/>
      <c r="G34551" s="88"/>
      <c r="H34551" s="88"/>
      <c r="I34551" s="88"/>
      <c r="J34551" s="88"/>
      <c r="K34551" s="88"/>
    </row>
    <row r="34552" spans="2:11" hidden="1" x14ac:dyDescent="0.2">
      <c r="B34552" s="88"/>
      <c r="C34552" s="88"/>
      <c r="D34552" s="88"/>
      <c r="E34552" s="88"/>
      <c r="F34552" s="88"/>
      <c r="G34552" s="88"/>
      <c r="H34552" s="88"/>
      <c r="I34552" s="88"/>
      <c r="J34552" s="88"/>
      <c r="K34552" s="88"/>
    </row>
    <row r="34553" spans="2:11" hidden="1" x14ac:dyDescent="0.2">
      <c r="B34553" s="88"/>
      <c r="C34553" s="88"/>
      <c r="D34553" s="88"/>
      <c r="E34553" s="88"/>
      <c r="F34553" s="88"/>
      <c r="G34553" s="88"/>
      <c r="H34553" s="88"/>
      <c r="I34553" s="88"/>
      <c r="J34553" s="88"/>
      <c r="K34553" s="88"/>
    </row>
    <row r="34554" spans="2:11" hidden="1" x14ac:dyDescent="0.2">
      <c r="B34554" s="88"/>
      <c r="C34554" s="88"/>
      <c r="D34554" s="88"/>
      <c r="E34554" s="88"/>
      <c r="F34554" s="88"/>
      <c r="G34554" s="88"/>
      <c r="H34554" s="88"/>
      <c r="I34554" s="88"/>
      <c r="J34554" s="88"/>
      <c r="K34554" s="88"/>
    </row>
    <row r="34555" spans="2:11" hidden="1" x14ac:dyDescent="0.2">
      <c r="B34555" s="88"/>
      <c r="C34555" s="88"/>
      <c r="D34555" s="88"/>
      <c r="E34555" s="88"/>
      <c r="F34555" s="88"/>
      <c r="G34555" s="88"/>
      <c r="H34555" s="88"/>
      <c r="I34555" s="88"/>
      <c r="J34555" s="88"/>
      <c r="K34555" s="88"/>
    </row>
    <row r="34556" spans="2:11" hidden="1" x14ac:dyDescent="0.2">
      <c r="B34556" s="88"/>
      <c r="C34556" s="88"/>
      <c r="D34556" s="88"/>
      <c r="E34556" s="88"/>
      <c r="F34556" s="88"/>
      <c r="G34556" s="88"/>
      <c r="H34556" s="88"/>
      <c r="I34556" s="88"/>
      <c r="J34556" s="88"/>
      <c r="K34556" s="88"/>
    </row>
    <row r="34557" spans="2:11" hidden="1" x14ac:dyDescent="0.2">
      <c r="B34557" s="88"/>
      <c r="C34557" s="88"/>
      <c r="D34557" s="88"/>
      <c r="E34557" s="88"/>
      <c r="F34557" s="88"/>
      <c r="G34557" s="88"/>
      <c r="H34557" s="88"/>
      <c r="I34557" s="88"/>
      <c r="J34557" s="88"/>
      <c r="K34557" s="88"/>
    </row>
    <row r="34558" spans="2:11" hidden="1" x14ac:dyDescent="0.2">
      <c r="B34558" s="88"/>
      <c r="C34558" s="88"/>
      <c r="D34558" s="88"/>
      <c r="E34558" s="88"/>
      <c r="F34558" s="88"/>
      <c r="G34558" s="88"/>
      <c r="H34558" s="88"/>
      <c r="I34558" s="88"/>
      <c r="J34558" s="88"/>
      <c r="K34558" s="88"/>
    </row>
    <row r="34559" spans="2:11" hidden="1" x14ac:dyDescent="0.2">
      <c r="B34559" s="88"/>
      <c r="C34559" s="88"/>
      <c r="D34559" s="88"/>
      <c r="E34559" s="88"/>
      <c r="F34559" s="88"/>
      <c r="G34559" s="88"/>
      <c r="H34559" s="88"/>
      <c r="I34559" s="88"/>
      <c r="J34559" s="88"/>
      <c r="K34559" s="88"/>
    </row>
    <row r="34560" spans="2:11" hidden="1" x14ac:dyDescent="0.2">
      <c r="B34560" s="88"/>
      <c r="C34560" s="88"/>
      <c r="D34560" s="88"/>
      <c r="E34560" s="88"/>
      <c r="F34560" s="88"/>
      <c r="G34560" s="88"/>
      <c r="H34560" s="88"/>
      <c r="I34560" s="88"/>
      <c r="J34560" s="88"/>
      <c r="K34560" s="88"/>
    </row>
    <row r="34561" spans="2:11" hidden="1" x14ac:dyDescent="0.2">
      <c r="B34561" s="88"/>
      <c r="C34561" s="88"/>
      <c r="D34561" s="88"/>
      <c r="E34561" s="88"/>
      <c r="F34561" s="88"/>
      <c r="G34561" s="88"/>
      <c r="H34561" s="88"/>
      <c r="I34561" s="88"/>
      <c r="J34561" s="88"/>
      <c r="K34561" s="88"/>
    </row>
    <row r="34562" spans="2:11" hidden="1" x14ac:dyDescent="0.2">
      <c r="B34562" s="88"/>
      <c r="C34562" s="88"/>
      <c r="D34562" s="88"/>
      <c r="E34562" s="88"/>
      <c r="F34562" s="88"/>
      <c r="G34562" s="88"/>
      <c r="H34562" s="88"/>
      <c r="I34562" s="88"/>
      <c r="J34562" s="88"/>
      <c r="K34562" s="88"/>
    </row>
    <row r="34563" spans="2:11" hidden="1" x14ac:dyDescent="0.2">
      <c r="B34563" s="88"/>
      <c r="C34563" s="88"/>
      <c r="D34563" s="88"/>
      <c r="E34563" s="88"/>
      <c r="F34563" s="88"/>
      <c r="G34563" s="88"/>
      <c r="H34563" s="88"/>
      <c r="I34563" s="88"/>
      <c r="J34563" s="88"/>
      <c r="K34563" s="88"/>
    </row>
    <row r="34564" spans="2:11" hidden="1" x14ac:dyDescent="0.2">
      <c r="B34564" s="88"/>
      <c r="C34564" s="88"/>
      <c r="D34564" s="88"/>
      <c r="E34564" s="88"/>
      <c r="F34564" s="88"/>
      <c r="G34564" s="88"/>
      <c r="H34564" s="88"/>
      <c r="I34564" s="88"/>
      <c r="J34564" s="88"/>
      <c r="K34564" s="88"/>
    </row>
    <row r="34565" spans="2:11" hidden="1" x14ac:dyDescent="0.2">
      <c r="B34565" s="88"/>
      <c r="C34565" s="88"/>
      <c r="D34565" s="88"/>
      <c r="E34565" s="88"/>
      <c r="F34565" s="88"/>
      <c r="G34565" s="88"/>
      <c r="H34565" s="88"/>
      <c r="I34565" s="88"/>
      <c r="J34565" s="88"/>
      <c r="K34565" s="88"/>
    </row>
    <row r="34566" spans="2:11" hidden="1" x14ac:dyDescent="0.2">
      <c r="B34566" s="88"/>
      <c r="C34566" s="88"/>
      <c r="D34566" s="88"/>
      <c r="E34566" s="88"/>
      <c r="F34566" s="88"/>
      <c r="G34566" s="88"/>
      <c r="H34566" s="88"/>
      <c r="I34566" s="88"/>
      <c r="J34566" s="88"/>
      <c r="K34566" s="88"/>
    </row>
    <row r="34567" spans="2:11" hidden="1" x14ac:dyDescent="0.2">
      <c r="B34567" s="88"/>
      <c r="C34567" s="88"/>
      <c r="D34567" s="88"/>
      <c r="E34567" s="88"/>
      <c r="F34567" s="88"/>
      <c r="G34567" s="88"/>
      <c r="H34567" s="88"/>
      <c r="I34567" s="88"/>
      <c r="J34567" s="88"/>
      <c r="K34567" s="88"/>
    </row>
    <row r="34568" spans="2:11" hidden="1" x14ac:dyDescent="0.2">
      <c r="B34568" s="88"/>
      <c r="C34568" s="88"/>
      <c r="D34568" s="88"/>
      <c r="E34568" s="88"/>
      <c r="F34568" s="88"/>
      <c r="G34568" s="88"/>
      <c r="H34568" s="88"/>
      <c r="I34568" s="88"/>
      <c r="J34568" s="88"/>
      <c r="K34568" s="88"/>
    </row>
    <row r="34569" spans="2:11" hidden="1" x14ac:dyDescent="0.2">
      <c r="B34569" s="88"/>
      <c r="C34569" s="88"/>
      <c r="D34569" s="88"/>
      <c r="E34569" s="88"/>
      <c r="F34569" s="88"/>
      <c r="G34569" s="88"/>
      <c r="H34569" s="88"/>
      <c r="I34569" s="88"/>
      <c r="J34569" s="88"/>
      <c r="K34569" s="88"/>
    </row>
    <row r="34570" spans="2:11" hidden="1" x14ac:dyDescent="0.2">
      <c r="B34570" s="88"/>
      <c r="C34570" s="88"/>
      <c r="D34570" s="88"/>
      <c r="E34570" s="88"/>
      <c r="F34570" s="88"/>
      <c r="G34570" s="88"/>
      <c r="H34570" s="88"/>
      <c r="I34570" s="88"/>
      <c r="J34570" s="88"/>
      <c r="K34570" s="88"/>
    </row>
    <row r="34571" spans="2:11" hidden="1" x14ac:dyDescent="0.2">
      <c r="B34571" s="88"/>
      <c r="C34571" s="88"/>
      <c r="D34571" s="88"/>
      <c r="E34571" s="88"/>
      <c r="F34571" s="88"/>
      <c r="G34571" s="88"/>
      <c r="H34571" s="88"/>
      <c r="I34571" s="88"/>
      <c r="J34571" s="88"/>
      <c r="K34571" s="88"/>
    </row>
    <row r="34572" spans="2:11" hidden="1" x14ac:dyDescent="0.2">
      <c r="B34572" s="88"/>
      <c r="C34572" s="88"/>
      <c r="D34572" s="88"/>
      <c r="E34572" s="88"/>
      <c r="F34572" s="88"/>
      <c r="G34572" s="88"/>
      <c r="H34572" s="88"/>
      <c r="I34572" s="88"/>
      <c r="J34572" s="88"/>
      <c r="K34572" s="88"/>
    </row>
    <row r="34573" spans="2:11" hidden="1" x14ac:dyDescent="0.2">
      <c r="B34573" s="88"/>
      <c r="C34573" s="88"/>
      <c r="D34573" s="88"/>
      <c r="E34573" s="88"/>
      <c r="F34573" s="88"/>
      <c r="G34573" s="88"/>
      <c r="H34573" s="88"/>
      <c r="I34573" s="88"/>
      <c r="J34573" s="88"/>
      <c r="K34573" s="88"/>
    </row>
    <row r="34574" spans="2:11" hidden="1" x14ac:dyDescent="0.2">
      <c r="B34574" s="88"/>
      <c r="C34574" s="88"/>
      <c r="D34574" s="88"/>
      <c r="E34574" s="88"/>
      <c r="F34574" s="88"/>
      <c r="G34574" s="88"/>
      <c r="H34574" s="88"/>
      <c r="I34574" s="88"/>
      <c r="J34574" s="88"/>
      <c r="K34574" s="88"/>
    </row>
    <row r="34575" spans="2:11" hidden="1" x14ac:dyDescent="0.2">
      <c r="B34575" s="88"/>
      <c r="C34575" s="88"/>
      <c r="D34575" s="88"/>
      <c r="E34575" s="88"/>
      <c r="F34575" s="88"/>
      <c r="G34575" s="88"/>
      <c r="H34575" s="88"/>
      <c r="I34575" s="88"/>
      <c r="J34575" s="88"/>
      <c r="K34575" s="88"/>
    </row>
    <row r="34576" spans="2:11" hidden="1" x14ac:dyDescent="0.2">
      <c r="B34576" s="88"/>
      <c r="C34576" s="88"/>
      <c r="D34576" s="88"/>
      <c r="E34576" s="88"/>
      <c r="F34576" s="88"/>
      <c r="G34576" s="88"/>
      <c r="H34576" s="88"/>
      <c r="I34576" s="88"/>
      <c r="J34576" s="88"/>
      <c r="K34576" s="88"/>
    </row>
    <row r="34577" spans="2:11" hidden="1" x14ac:dyDescent="0.2">
      <c r="B34577" s="88"/>
      <c r="C34577" s="88"/>
      <c r="D34577" s="88"/>
      <c r="E34577" s="88"/>
      <c r="F34577" s="88"/>
      <c r="G34577" s="88"/>
      <c r="H34577" s="88"/>
      <c r="I34577" s="88"/>
      <c r="J34577" s="88"/>
      <c r="K34577" s="88"/>
    </row>
    <row r="34578" spans="2:11" hidden="1" x14ac:dyDescent="0.2">
      <c r="B34578" s="88"/>
      <c r="C34578" s="88"/>
      <c r="D34578" s="88"/>
      <c r="E34578" s="88"/>
      <c r="F34578" s="88"/>
      <c r="G34578" s="88"/>
      <c r="H34578" s="88"/>
      <c r="I34578" s="88"/>
      <c r="J34578" s="88"/>
      <c r="K34578" s="88"/>
    </row>
    <row r="34579" spans="2:11" hidden="1" x14ac:dyDescent="0.2">
      <c r="B34579" s="88"/>
      <c r="C34579" s="88"/>
      <c r="D34579" s="88"/>
      <c r="E34579" s="88"/>
      <c r="F34579" s="88"/>
      <c r="G34579" s="88"/>
      <c r="H34579" s="88"/>
      <c r="I34579" s="88"/>
      <c r="J34579" s="88"/>
      <c r="K34579" s="88"/>
    </row>
    <row r="34580" spans="2:11" hidden="1" x14ac:dyDescent="0.2">
      <c r="B34580" s="88"/>
      <c r="C34580" s="88"/>
      <c r="D34580" s="88"/>
      <c r="E34580" s="88"/>
      <c r="F34580" s="88"/>
      <c r="G34580" s="88"/>
      <c r="H34580" s="88"/>
      <c r="I34580" s="88"/>
      <c r="J34580" s="88"/>
      <c r="K34580" s="88"/>
    </row>
    <row r="34581" spans="2:11" hidden="1" x14ac:dyDescent="0.2">
      <c r="B34581" s="88"/>
      <c r="C34581" s="88"/>
      <c r="D34581" s="88"/>
      <c r="E34581" s="88"/>
      <c r="F34581" s="88"/>
      <c r="G34581" s="88"/>
      <c r="H34581" s="88"/>
      <c r="I34581" s="88"/>
      <c r="J34581" s="88"/>
      <c r="K34581" s="88"/>
    </row>
    <row r="34582" spans="2:11" hidden="1" x14ac:dyDescent="0.2">
      <c r="B34582" s="88"/>
      <c r="C34582" s="88"/>
      <c r="D34582" s="88"/>
      <c r="E34582" s="88"/>
      <c r="F34582" s="88"/>
      <c r="G34582" s="88"/>
      <c r="H34582" s="88"/>
      <c r="I34582" s="88"/>
      <c r="J34582" s="88"/>
      <c r="K34582" s="88"/>
    </row>
    <row r="34583" spans="2:11" hidden="1" x14ac:dyDescent="0.2">
      <c r="B34583" s="88"/>
      <c r="C34583" s="88"/>
      <c r="D34583" s="88"/>
      <c r="E34583" s="88"/>
      <c r="F34583" s="88"/>
      <c r="G34583" s="88"/>
      <c r="H34583" s="88"/>
      <c r="I34583" s="88"/>
      <c r="J34583" s="88"/>
      <c r="K34583" s="88"/>
    </row>
    <row r="34584" spans="2:11" hidden="1" x14ac:dyDescent="0.2">
      <c r="B34584" s="88"/>
      <c r="C34584" s="88"/>
      <c r="D34584" s="88"/>
      <c r="E34584" s="88"/>
      <c r="F34584" s="88"/>
      <c r="G34584" s="88"/>
      <c r="H34584" s="88"/>
      <c r="I34584" s="88"/>
      <c r="J34584" s="88"/>
      <c r="K34584" s="88"/>
    </row>
    <row r="34585" spans="2:11" hidden="1" x14ac:dyDescent="0.2">
      <c r="B34585" s="88"/>
      <c r="C34585" s="88"/>
      <c r="D34585" s="88"/>
      <c r="E34585" s="88"/>
      <c r="F34585" s="88"/>
      <c r="G34585" s="88"/>
      <c r="H34585" s="88"/>
      <c r="I34585" s="88"/>
      <c r="J34585" s="88"/>
      <c r="K34585" s="88"/>
    </row>
    <row r="34586" spans="2:11" hidden="1" x14ac:dyDescent="0.2">
      <c r="B34586" s="88"/>
      <c r="C34586" s="88"/>
      <c r="D34586" s="88"/>
      <c r="E34586" s="88"/>
      <c r="F34586" s="88"/>
      <c r="G34586" s="88"/>
      <c r="H34586" s="88"/>
      <c r="I34586" s="88"/>
      <c r="J34586" s="88"/>
      <c r="K34586" s="88"/>
    </row>
    <row r="34587" spans="2:11" hidden="1" x14ac:dyDescent="0.2">
      <c r="B34587" s="88"/>
      <c r="C34587" s="88"/>
      <c r="D34587" s="88"/>
      <c r="E34587" s="88"/>
      <c r="F34587" s="88"/>
      <c r="G34587" s="88"/>
      <c r="H34587" s="88"/>
      <c r="I34587" s="88"/>
      <c r="J34587" s="88"/>
      <c r="K34587" s="88"/>
    </row>
    <row r="34588" spans="2:11" hidden="1" x14ac:dyDescent="0.2">
      <c r="B34588" s="88"/>
      <c r="C34588" s="88"/>
      <c r="D34588" s="88"/>
      <c r="E34588" s="88"/>
      <c r="F34588" s="88"/>
      <c r="G34588" s="88"/>
      <c r="H34588" s="88"/>
      <c r="I34588" s="88"/>
      <c r="J34588" s="88"/>
      <c r="K34588" s="88"/>
    </row>
    <row r="34589" spans="2:11" hidden="1" x14ac:dyDescent="0.2">
      <c r="B34589" s="88"/>
      <c r="C34589" s="88"/>
      <c r="D34589" s="88"/>
      <c r="E34589" s="88"/>
      <c r="F34589" s="88"/>
      <c r="G34589" s="88"/>
      <c r="H34589" s="88"/>
      <c r="I34589" s="88"/>
      <c r="J34589" s="88"/>
      <c r="K34589" s="88"/>
    </row>
    <row r="34590" spans="2:11" hidden="1" x14ac:dyDescent="0.2">
      <c r="B34590" s="88"/>
      <c r="C34590" s="88"/>
      <c r="D34590" s="88"/>
      <c r="E34590" s="88"/>
      <c r="F34590" s="88"/>
      <c r="G34590" s="88"/>
      <c r="H34590" s="88"/>
      <c r="I34590" s="88"/>
      <c r="J34590" s="88"/>
      <c r="K34590" s="88"/>
    </row>
    <row r="34591" spans="2:11" hidden="1" x14ac:dyDescent="0.2">
      <c r="B34591" s="88"/>
      <c r="C34591" s="88"/>
      <c r="D34591" s="88"/>
      <c r="E34591" s="88"/>
      <c r="F34591" s="88"/>
      <c r="G34591" s="88"/>
      <c r="H34591" s="88"/>
      <c r="I34591" s="88"/>
      <c r="J34591" s="88"/>
      <c r="K34591" s="88"/>
    </row>
    <row r="34592" spans="2:11" hidden="1" x14ac:dyDescent="0.2">
      <c r="B34592" s="88"/>
      <c r="C34592" s="88"/>
      <c r="D34592" s="88"/>
      <c r="E34592" s="88"/>
      <c r="F34592" s="88"/>
      <c r="G34592" s="88"/>
      <c r="H34592" s="88"/>
      <c r="I34592" s="88"/>
      <c r="J34592" s="88"/>
      <c r="K34592" s="88"/>
    </row>
    <row r="34593" spans="2:11" hidden="1" x14ac:dyDescent="0.2">
      <c r="B34593" s="88"/>
      <c r="C34593" s="88"/>
      <c r="D34593" s="88"/>
      <c r="E34593" s="88"/>
      <c r="F34593" s="88"/>
      <c r="G34593" s="88"/>
      <c r="H34593" s="88"/>
      <c r="I34593" s="88"/>
      <c r="J34593" s="88"/>
      <c r="K34593" s="88"/>
    </row>
    <row r="34594" spans="2:11" hidden="1" x14ac:dyDescent="0.2">
      <c r="B34594" s="88"/>
      <c r="C34594" s="88"/>
      <c r="D34594" s="88"/>
      <c r="E34594" s="88"/>
      <c r="F34594" s="88"/>
      <c r="G34594" s="88"/>
      <c r="H34594" s="88"/>
      <c r="I34594" s="88"/>
      <c r="J34594" s="88"/>
      <c r="K34594" s="88"/>
    </row>
    <row r="34595" spans="2:11" hidden="1" x14ac:dyDescent="0.2">
      <c r="B34595" s="88"/>
      <c r="C34595" s="88"/>
      <c r="D34595" s="88"/>
      <c r="E34595" s="88"/>
      <c r="F34595" s="88"/>
      <c r="G34595" s="88"/>
      <c r="H34595" s="88"/>
      <c r="I34595" s="88"/>
      <c r="J34595" s="88"/>
      <c r="K34595" s="88"/>
    </row>
    <row r="34596" spans="2:11" hidden="1" x14ac:dyDescent="0.2">
      <c r="B34596" s="88"/>
      <c r="C34596" s="88"/>
      <c r="D34596" s="88"/>
      <c r="E34596" s="88"/>
      <c r="F34596" s="88"/>
      <c r="G34596" s="88"/>
      <c r="H34596" s="88"/>
      <c r="I34596" s="88"/>
      <c r="J34596" s="88"/>
      <c r="K34596" s="88"/>
    </row>
    <row r="34597" spans="2:11" hidden="1" x14ac:dyDescent="0.2">
      <c r="B34597" s="88"/>
      <c r="C34597" s="88"/>
      <c r="D34597" s="88"/>
      <c r="E34597" s="88"/>
      <c r="F34597" s="88"/>
      <c r="G34597" s="88"/>
      <c r="H34597" s="88"/>
      <c r="I34597" s="88"/>
      <c r="J34597" s="88"/>
      <c r="K34597" s="88"/>
    </row>
    <row r="34598" spans="2:11" hidden="1" x14ac:dyDescent="0.2">
      <c r="B34598" s="88"/>
      <c r="C34598" s="88"/>
      <c r="D34598" s="88"/>
      <c r="E34598" s="88"/>
      <c r="F34598" s="88"/>
      <c r="G34598" s="88"/>
      <c r="H34598" s="88"/>
      <c r="I34598" s="88"/>
      <c r="J34598" s="88"/>
      <c r="K34598" s="88"/>
    </row>
    <row r="34599" spans="2:11" hidden="1" x14ac:dyDescent="0.2">
      <c r="B34599" s="88"/>
      <c r="C34599" s="88"/>
      <c r="D34599" s="88"/>
      <c r="E34599" s="88"/>
      <c r="F34599" s="88"/>
      <c r="G34599" s="88"/>
      <c r="H34599" s="88"/>
      <c r="I34599" s="88"/>
      <c r="J34599" s="88"/>
      <c r="K34599" s="88"/>
    </row>
    <row r="34600" spans="2:11" hidden="1" x14ac:dyDescent="0.2">
      <c r="B34600" s="88"/>
      <c r="C34600" s="88"/>
      <c r="D34600" s="88"/>
      <c r="E34600" s="88"/>
      <c r="F34600" s="88"/>
      <c r="G34600" s="88"/>
      <c r="H34600" s="88"/>
      <c r="I34600" s="88"/>
      <c r="J34600" s="88"/>
      <c r="K34600" s="88"/>
    </row>
    <row r="34601" spans="2:11" hidden="1" x14ac:dyDescent="0.2">
      <c r="B34601" s="88"/>
      <c r="C34601" s="88"/>
      <c r="D34601" s="88"/>
      <c r="E34601" s="88"/>
      <c r="F34601" s="88"/>
      <c r="G34601" s="88"/>
      <c r="H34601" s="88"/>
      <c r="I34601" s="88"/>
      <c r="J34601" s="88"/>
      <c r="K34601" s="88"/>
    </row>
    <row r="34602" spans="2:11" hidden="1" x14ac:dyDescent="0.2">
      <c r="B34602" s="88"/>
      <c r="C34602" s="88"/>
      <c r="D34602" s="88"/>
      <c r="E34602" s="88"/>
      <c r="F34602" s="88"/>
      <c r="G34602" s="88"/>
      <c r="H34602" s="88"/>
      <c r="I34602" s="88"/>
      <c r="J34602" s="88"/>
      <c r="K34602" s="88"/>
    </row>
    <row r="34603" spans="2:11" hidden="1" x14ac:dyDescent="0.2">
      <c r="B34603" s="88"/>
      <c r="C34603" s="88"/>
      <c r="D34603" s="88"/>
      <c r="E34603" s="88"/>
      <c r="F34603" s="88"/>
      <c r="G34603" s="88"/>
      <c r="H34603" s="88"/>
      <c r="I34603" s="88"/>
      <c r="J34603" s="88"/>
      <c r="K34603" s="88"/>
    </row>
    <row r="34604" spans="2:11" hidden="1" x14ac:dyDescent="0.2">
      <c r="B34604" s="88"/>
      <c r="C34604" s="88"/>
      <c r="D34604" s="88"/>
      <c r="E34604" s="88"/>
      <c r="F34604" s="88"/>
      <c r="G34604" s="88"/>
      <c r="H34604" s="88"/>
      <c r="I34604" s="88"/>
      <c r="J34604" s="88"/>
      <c r="K34604" s="88"/>
    </row>
    <row r="34605" spans="2:11" hidden="1" x14ac:dyDescent="0.2">
      <c r="B34605" s="88"/>
      <c r="C34605" s="88"/>
      <c r="D34605" s="88"/>
      <c r="E34605" s="88"/>
      <c r="F34605" s="88"/>
      <c r="G34605" s="88"/>
      <c r="H34605" s="88"/>
      <c r="I34605" s="88"/>
      <c r="J34605" s="88"/>
      <c r="K34605" s="88"/>
    </row>
    <row r="34606" spans="2:11" hidden="1" x14ac:dyDescent="0.2">
      <c r="B34606" s="88"/>
      <c r="C34606" s="88"/>
      <c r="D34606" s="88"/>
      <c r="E34606" s="88"/>
      <c r="F34606" s="88"/>
      <c r="G34606" s="88"/>
      <c r="H34606" s="88"/>
      <c r="I34606" s="88"/>
      <c r="J34606" s="88"/>
      <c r="K34606" s="88"/>
    </row>
    <row r="34607" spans="2:11" hidden="1" x14ac:dyDescent="0.2">
      <c r="B34607" s="88"/>
      <c r="C34607" s="88"/>
      <c r="D34607" s="88"/>
      <c r="E34607" s="88"/>
      <c r="F34607" s="88"/>
      <c r="G34607" s="88"/>
      <c r="H34607" s="88"/>
      <c r="I34607" s="88"/>
      <c r="J34607" s="88"/>
      <c r="K34607" s="88"/>
    </row>
    <row r="34608" spans="2:11" hidden="1" x14ac:dyDescent="0.2">
      <c r="B34608" s="88"/>
      <c r="C34608" s="88"/>
      <c r="D34608" s="88"/>
      <c r="E34608" s="88"/>
      <c r="F34608" s="88"/>
      <c r="G34608" s="88"/>
      <c r="H34608" s="88"/>
      <c r="I34608" s="88"/>
      <c r="J34608" s="88"/>
      <c r="K34608" s="88"/>
    </row>
    <row r="34609" spans="2:11" hidden="1" x14ac:dyDescent="0.2">
      <c r="B34609" s="88"/>
      <c r="C34609" s="88"/>
      <c r="D34609" s="88"/>
      <c r="E34609" s="88"/>
      <c r="F34609" s="88"/>
      <c r="G34609" s="88"/>
      <c r="H34609" s="88"/>
      <c r="I34609" s="88"/>
      <c r="J34609" s="88"/>
      <c r="K34609" s="88"/>
    </row>
    <row r="34610" spans="2:11" hidden="1" x14ac:dyDescent="0.2">
      <c r="B34610" s="88"/>
      <c r="C34610" s="88"/>
      <c r="D34610" s="88"/>
      <c r="E34610" s="88"/>
      <c r="F34610" s="88"/>
      <c r="G34610" s="88"/>
      <c r="H34610" s="88"/>
      <c r="I34610" s="88"/>
      <c r="J34610" s="88"/>
      <c r="K34610" s="88"/>
    </row>
    <row r="34611" spans="2:11" hidden="1" x14ac:dyDescent="0.2">
      <c r="B34611" s="88"/>
      <c r="C34611" s="88"/>
      <c r="D34611" s="88"/>
      <c r="E34611" s="88"/>
      <c r="F34611" s="88"/>
      <c r="G34611" s="88"/>
      <c r="H34611" s="88"/>
      <c r="I34611" s="88"/>
      <c r="J34611" s="88"/>
      <c r="K34611" s="88"/>
    </row>
    <row r="34612" spans="2:11" hidden="1" x14ac:dyDescent="0.2">
      <c r="B34612" s="88"/>
      <c r="C34612" s="88"/>
      <c r="D34612" s="88"/>
      <c r="E34612" s="88"/>
      <c r="F34612" s="88"/>
      <c r="G34612" s="88"/>
      <c r="H34612" s="88"/>
      <c r="I34612" s="88"/>
      <c r="J34612" s="88"/>
      <c r="K34612" s="88"/>
    </row>
    <row r="34613" spans="2:11" hidden="1" x14ac:dyDescent="0.2">
      <c r="B34613" s="88"/>
      <c r="C34613" s="88"/>
      <c r="D34613" s="88"/>
      <c r="E34613" s="88"/>
      <c r="F34613" s="88"/>
      <c r="G34613" s="88"/>
      <c r="H34613" s="88"/>
      <c r="I34613" s="88"/>
      <c r="J34613" s="88"/>
      <c r="K34613" s="88"/>
    </row>
    <row r="34614" spans="2:11" hidden="1" x14ac:dyDescent="0.2">
      <c r="B34614" s="88"/>
      <c r="C34614" s="88"/>
      <c r="D34614" s="88"/>
      <c r="E34614" s="88"/>
      <c r="F34614" s="88"/>
      <c r="G34614" s="88"/>
      <c r="H34614" s="88"/>
      <c r="I34614" s="88"/>
      <c r="J34614" s="88"/>
      <c r="K34614" s="88"/>
    </row>
    <row r="34615" spans="2:11" hidden="1" x14ac:dyDescent="0.2">
      <c r="B34615" s="88"/>
      <c r="C34615" s="88"/>
      <c r="D34615" s="88"/>
      <c r="E34615" s="88"/>
      <c r="F34615" s="88"/>
      <c r="G34615" s="88"/>
      <c r="H34615" s="88"/>
      <c r="I34615" s="88"/>
      <c r="J34615" s="88"/>
      <c r="K34615" s="88"/>
    </row>
    <row r="34616" spans="2:11" hidden="1" x14ac:dyDescent="0.2">
      <c r="B34616" s="88"/>
      <c r="C34616" s="88"/>
      <c r="D34616" s="88"/>
      <c r="E34616" s="88"/>
      <c r="F34616" s="88"/>
      <c r="G34616" s="88"/>
      <c r="H34616" s="88"/>
      <c r="I34616" s="88"/>
      <c r="J34616" s="88"/>
      <c r="K34616" s="88"/>
    </row>
    <row r="34617" spans="2:11" hidden="1" x14ac:dyDescent="0.2">
      <c r="B34617" s="88"/>
      <c r="C34617" s="88"/>
      <c r="D34617" s="88"/>
      <c r="E34617" s="88"/>
      <c r="F34617" s="88"/>
      <c r="G34617" s="88"/>
      <c r="H34617" s="88"/>
      <c r="I34617" s="88"/>
      <c r="J34617" s="88"/>
      <c r="K34617" s="88"/>
    </row>
    <row r="34618" spans="2:11" hidden="1" x14ac:dyDescent="0.2">
      <c r="B34618" s="88"/>
      <c r="C34618" s="88"/>
      <c r="D34618" s="88"/>
      <c r="E34618" s="88"/>
      <c r="F34618" s="88"/>
      <c r="G34618" s="88"/>
      <c r="H34618" s="88"/>
      <c r="I34618" s="88"/>
      <c r="J34618" s="88"/>
      <c r="K34618" s="88"/>
    </row>
    <row r="34619" spans="2:11" hidden="1" x14ac:dyDescent="0.2">
      <c r="B34619" s="88"/>
      <c r="C34619" s="88"/>
      <c r="D34619" s="88"/>
      <c r="E34619" s="88"/>
      <c r="F34619" s="88"/>
      <c r="G34619" s="88"/>
      <c r="H34619" s="88"/>
      <c r="I34619" s="88"/>
      <c r="J34619" s="88"/>
      <c r="K34619" s="88"/>
    </row>
    <row r="34620" spans="2:11" hidden="1" x14ac:dyDescent="0.2">
      <c r="B34620" s="88"/>
      <c r="C34620" s="88"/>
      <c r="D34620" s="88"/>
      <c r="E34620" s="88"/>
      <c r="F34620" s="88"/>
      <c r="G34620" s="88"/>
      <c r="H34620" s="88"/>
      <c r="I34620" s="88"/>
      <c r="J34620" s="88"/>
      <c r="K34620" s="88"/>
    </row>
    <row r="34621" spans="2:11" hidden="1" x14ac:dyDescent="0.2">
      <c r="B34621" s="88"/>
      <c r="C34621" s="88"/>
      <c r="D34621" s="88"/>
      <c r="E34621" s="88"/>
      <c r="F34621" s="88"/>
      <c r="G34621" s="88"/>
      <c r="H34621" s="88"/>
      <c r="I34621" s="88"/>
      <c r="J34621" s="88"/>
      <c r="K34621" s="88"/>
    </row>
    <row r="34622" spans="2:11" hidden="1" x14ac:dyDescent="0.2">
      <c r="B34622" s="88"/>
      <c r="C34622" s="88"/>
      <c r="D34622" s="88"/>
      <c r="E34622" s="88"/>
      <c r="F34622" s="88"/>
      <c r="G34622" s="88"/>
      <c r="H34622" s="88"/>
      <c r="I34622" s="88"/>
      <c r="J34622" s="88"/>
      <c r="K34622" s="88"/>
    </row>
    <row r="34623" spans="2:11" hidden="1" x14ac:dyDescent="0.2">
      <c r="B34623" s="88"/>
      <c r="C34623" s="88"/>
      <c r="D34623" s="88"/>
      <c r="E34623" s="88"/>
      <c r="F34623" s="88"/>
      <c r="G34623" s="88"/>
      <c r="H34623" s="88"/>
      <c r="I34623" s="88"/>
      <c r="J34623" s="88"/>
      <c r="K34623" s="88"/>
    </row>
    <row r="34624" spans="2:11" hidden="1" x14ac:dyDescent="0.2">
      <c r="B34624" s="88"/>
      <c r="C34624" s="88"/>
      <c r="D34624" s="88"/>
      <c r="E34624" s="88"/>
      <c r="F34624" s="88"/>
      <c r="G34624" s="88"/>
      <c r="H34624" s="88"/>
      <c r="I34624" s="88"/>
      <c r="J34624" s="88"/>
      <c r="K34624" s="88"/>
    </row>
    <row r="34625" spans="2:11" hidden="1" x14ac:dyDescent="0.2">
      <c r="B34625" s="88"/>
      <c r="C34625" s="88"/>
      <c r="D34625" s="88"/>
      <c r="E34625" s="88"/>
      <c r="F34625" s="88"/>
      <c r="G34625" s="88"/>
      <c r="H34625" s="88"/>
      <c r="I34625" s="88"/>
      <c r="J34625" s="88"/>
      <c r="K34625" s="88"/>
    </row>
    <row r="34626" spans="2:11" hidden="1" x14ac:dyDescent="0.2">
      <c r="B34626" s="88"/>
      <c r="C34626" s="88"/>
      <c r="D34626" s="88"/>
      <c r="E34626" s="88"/>
      <c r="F34626" s="88"/>
      <c r="G34626" s="88"/>
      <c r="H34626" s="88"/>
      <c r="I34626" s="88"/>
      <c r="J34626" s="88"/>
      <c r="K34626" s="88"/>
    </row>
    <row r="34627" spans="2:11" hidden="1" x14ac:dyDescent="0.2">
      <c r="B34627" s="88"/>
      <c r="C34627" s="88"/>
      <c r="D34627" s="88"/>
      <c r="E34627" s="88"/>
      <c r="F34627" s="88"/>
      <c r="G34627" s="88"/>
      <c r="H34627" s="88"/>
      <c r="I34627" s="88"/>
      <c r="J34627" s="88"/>
      <c r="K34627" s="88"/>
    </row>
    <row r="34628" spans="2:11" hidden="1" x14ac:dyDescent="0.2">
      <c r="B34628" s="88"/>
      <c r="C34628" s="88"/>
      <c r="D34628" s="88"/>
      <c r="E34628" s="88"/>
      <c r="F34628" s="88"/>
      <c r="G34628" s="88"/>
      <c r="H34628" s="88"/>
      <c r="I34628" s="88"/>
      <c r="J34628" s="88"/>
      <c r="K34628" s="88"/>
    </row>
    <row r="34629" spans="2:11" hidden="1" x14ac:dyDescent="0.2">
      <c r="B34629" s="88"/>
      <c r="C34629" s="88"/>
      <c r="D34629" s="88"/>
      <c r="E34629" s="88"/>
      <c r="F34629" s="88"/>
      <c r="G34629" s="88"/>
      <c r="H34629" s="88"/>
      <c r="I34629" s="88"/>
      <c r="J34629" s="88"/>
      <c r="K34629" s="88"/>
    </row>
    <row r="34630" spans="2:11" hidden="1" x14ac:dyDescent="0.2">
      <c r="B34630" s="88"/>
      <c r="C34630" s="88"/>
      <c r="D34630" s="88"/>
      <c r="E34630" s="88"/>
      <c r="F34630" s="88"/>
      <c r="G34630" s="88"/>
      <c r="H34630" s="88"/>
      <c r="I34630" s="88"/>
      <c r="J34630" s="88"/>
      <c r="K34630" s="88"/>
    </row>
    <row r="34631" spans="2:11" hidden="1" x14ac:dyDescent="0.2">
      <c r="B34631" s="88"/>
      <c r="C34631" s="88"/>
      <c r="D34631" s="88"/>
      <c r="E34631" s="88"/>
      <c r="F34631" s="88"/>
      <c r="G34631" s="88"/>
      <c r="H34631" s="88"/>
      <c r="I34631" s="88"/>
      <c r="J34631" s="88"/>
      <c r="K34631" s="88"/>
    </row>
    <row r="34632" spans="2:11" hidden="1" x14ac:dyDescent="0.2">
      <c r="B34632" s="88"/>
      <c r="C34632" s="88"/>
      <c r="D34632" s="88"/>
      <c r="E34632" s="88"/>
      <c r="F34632" s="88"/>
      <c r="G34632" s="88"/>
      <c r="H34632" s="88"/>
      <c r="I34632" s="88"/>
      <c r="J34632" s="88"/>
      <c r="K34632" s="88"/>
    </row>
    <row r="34633" spans="2:11" hidden="1" x14ac:dyDescent="0.2">
      <c r="B34633" s="88"/>
      <c r="C34633" s="88"/>
      <c r="D34633" s="88"/>
      <c r="E34633" s="88"/>
      <c r="F34633" s="88"/>
      <c r="G34633" s="88"/>
      <c r="H34633" s="88"/>
      <c r="I34633" s="88"/>
      <c r="J34633" s="88"/>
      <c r="K34633" s="88"/>
    </row>
    <row r="34634" spans="2:11" hidden="1" x14ac:dyDescent="0.2">
      <c r="B34634" s="88"/>
      <c r="C34634" s="88"/>
      <c r="D34634" s="88"/>
      <c r="E34634" s="88"/>
      <c r="F34634" s="88"/>
      <c r="G34634" s="88"/>
      <c r="H34634" s="88"/>
      <c r="I34634" s="88"/>
      <c r="J34634" s="88"/>
      <c r="K34634" s="88"/>
    </row>
    <row r="34635" spans="2:11" hidden="1" x14ac:dyDescent="0.2">
      <c r="B34635" s="88"/>
      <c r="C34635" s="88"/>
      <c r="D34635" s="88"/>
      <c r="E34635" s="88"/>
      <c r="F34635" s="88"/>
      <c r="G34635" s="88"/>
      <c r="H34635" s="88"/>
      <c r="I34635" s="88"/>
      <c r="J34635" s="88"/>
      <c r="K34635" s="88"/>
    </row>
    <row r="34636" spans="2:11" hidden="1" x14ac:dyDescent="0.2">
      <c r="B34636" s="88"/>
      <c r="C34636" s="88"/>
      <c r="D34636" s="88"/>
      <c r="E34636" s="88"/>
      <c r="F34636" s="88"/>
      <c r="G34636" s="88"/>
      <c r="H34636" s="88"/>
      <c r="I34636" s="88"/>
      <c r="J34636" s="88"/>
      <c r="K34636" s="88"/>
    </row>
    <row r="34637" spans="2:11" hidden="1" x14ac:dyDescent="0.2">
      <c r="B34637" s="88"/>
      <c r="C34637" s="88"/>
      <c r="D34637" s="88"/>
      <c r="E34637" s="88"/>
      <c r="F34637" s="88"/>
      <c r="G34637" s="88"/>
      <c r="H34637" s="88"/>
      <c r="I34637" s="88"/>
      <c r="J34637" s="88"/>
      <c r="K34637" s="88"/>
    </row>
    <row r="34638" spans="2:11" hidden="1" x14ac:dyDescent="0.2">
      <c r="B34638" s="88"/>
      <c r="C34638" s="88"/>
      <c r="D34638" s="88"/>
      <c r="E34638" s="88"/>
      <c r="F34638" s="88"/>
      <c r="G34638" s="88"/>
      <c r="H34638" s="88"/>
      <c r="I34638" s="88"/>
      <c r="J34638" s="88"/>
      <c r="K34638" s="88"/>
    </row>
    <row r="34639" spans="2:11" hidden="1" x14ac:dyDescent="0.2">
      <c r="B34639" s="88"/>
      <c r="C34639" s="88"/>
      <c r="D34639" s="88"/>
      <c r="E34639" s="88"/>
      <c r="F34639" s="88"/>
      <c r="G34639" s="88"/>
      <c r="H34639" s="88"/>
      <c r="I34639" s="88"/>
      <c r="J34639" s="88"/>
      <c r="K34639" s="88"/>
    </row>
    <row r="34640" spans="2:11" hidden="1" x14ac:dyDescent="0.2">
      <c r="B34640" s="88"/>
      <c r="C34640" s="88"/>
      <c r="D34640" s="88"/>
      <c r="E34640" s="88"/>
      <c r="F34640" s="88"/>
      <c r="G34640" s="88"/>
      <c r="H34640" s="88"/>
      <c r="I34640" s="88"/>
      <c r="J34640" s="88"/>
      <c r="K34640" s="88"/>
    </row>
    <row r="34641" spans="2:11" hidden="1" x14ac:dyDescent="0.2">
      <c r="B34641" s="88"/>
      <c r="C34641" s="88"/>
      <c r="D34641" s="88"/>
      <c r="E34641" s="88"/>
      <c r="F34641" s="88"/>
      <c r="G34641" s="88"/>
      <c r="H34641" s="88"/>
      <c r="I34641" s="88"/>
      <c r="J34641" s="88"/>
      <c r="K34641" s="88"/>
    </row>
    <row r="34642" spans="2:11" hidden="1" x14ac:dyDescent="0.2">
      <c r="B34642" s="88"/>
      <c r="C34642" s="88"/>
      <c r="D34642" s="88"/>
      <c r="E34642" s="88"/>
      <c r="F34642" s="88"/>
      <c r="G34642" s="88"/>
      <c r="H34642" s="88"/>
      <c r="I34642" s="88"/>
      <c r="J34642" s="88"/>
      <c r="K34642" s="88"/>
    </row>
    <row r="34643" spans="2:11" hidden="1" x14ac:dyDescent="0.2">
      <c r="B34643" s="88"/>
      <c r="C34643" s="88"/>
      <c r="D34643" s="88"/>
      <c r="E34643" s="88"/>
      <c r="F34643" s="88"/>
      <c r="G34643" s="88"/>
      <c r="H34643" s="88"/>
      <c r="I34643" s="88"/>
      <c r="J34643" s="88"/>
      <c r="K34643" s="88"/>
    </row>
    <row r="34644" spans="2:11" hidden="1" x14ac:dyDescent="0.2">
      <c r="B34644" s="88"/>
      <c r="C34644" s="88"/>
      <c r="D34644" s="88"/>
      <c r="E34644" s="88"/>
      <c r="F34644" s="88"/>
      <c r="G34644" s="88"/>
      <c r="H34644" s="88"/>
      <c r="I34644" s="88"/>
      <c r="J34644" s="88"/>
      <c r="K34644" s="88"/>
    </row>
    <row r="34645" spans="2:11" hidden="1" x14ac:dyDescent="0.2">
      <c r="B34645" s="88"/>
      <c r="C34645" s="88"/>
      <c r="D34645" s="88"/>
      <c r="E34645" s="88"/>
      <c r="F34645" s="88"/>
      <c r="G34645" s="88"/>
      <c r="H34645" s="88"/>
      <c r="I34645" s="88"/>
      <c r="J34645" s="88"/>
      <c r="K34645" s="88"/>
    </row>
    <row r="34646" spans="2:11" hidden="1" x14ac:dyDescent="0.2">
      <c r="B34646" s="88"/>
      <c r="C34646" s="88"/>
      <c r="D34646" s="88"/>
      <c r="E34646" s="88"/>
      <c r="F34646" s="88"/>
      <c r="G34646" s="88"/>
      <c r="H34646" s="88"/>
      <c r="I34646" s="88"/>
      <c r="J34646" s="88"/>
      <c r="K34646" s="88"/>
    </row>
    <row r="34647" spans="2:11" hidden="1" x14ac:dyDescent="0.2">
      <c r="B34647" s="88"/>
      <c r="C34647" s="88"/>
      <c r="D34647" s="88"/>
      <c r="E34647" s="88"/>
      <c r="F34647" s="88"/>
      <c r="G34647" s="88"/>
      <c r="H34647" s="88"/>
      <c r="I34647" s="88"/>
      <c r="J34647" s="88"/>
      <c r="K34647" s="88"/>
    </row>
    <row r="34648" spans="2:11" hidden="1" x14ac:dyDescent="0.2">
      <c r="B34648" s="88"/>
      <c r="C34648" s="88"/>
      <c r="D34648" s="88"/>
      <c r="E34648" s="88"/>
      <c r="F34648" s="88"/>
      <c r="G34648" s="88"/>
      <c r="H34648" s="88"/>
      <c r="I34648" s="88"/>
      <c r="J34648" s="88"/>
      <c r="K34648" s="88"/>
    </row>
    <row r="34649" spans="2:11" hidden="1" x14ac:dyDescent="0.2">
      <c r="B34649" s="88"/>
      <c r="C34649" s="88"/>
      <c r="D34649" s="88"/>
      <c r="E34649" s="88"/>
      <c r="F34649" s="88"/>
      <c r="G34649" s="88"/>
      <c r="H34649" s="88"/>
      <c r="I34649" s="88"/>
      <c r="J34649" s="88"/>
      <c r="K34649" s="88"/>
    </row>
    <row r="34650" spans="2:11" hidden="1" x14ac:dyDescent="0.2">
      <c r="B34650" s="88"/>
      <c r="C34650" s="88"/>
      <c r="D34650" s="88"/>
      <c r="E34650" s="88"/>
      <c r="F34650" s="88"/>
      <c r="G34650" s="88"/>
      <c r="H34650" s="88"/>
      <c r="I34650" s="88"/>
      <c r="J34650" s="88"/>
      <c r="K34650" s="88"/>
    </row>
    <row r="34651" spans="2:11" hidden="1" x14ac:dyDescent="0.2">
      <c r="B34651" s="88"/>
      <c r="C34651" s="88"/>
      <c r="D34651" s="88"/>
      <c r="E34651" s="88"/>
      <c r="F34651" s="88"/>
      <c r="G34651" s="88"/>
      <c r="H34651" s="88"/>
      <c r="I34651" s="88"/>
      <c r="J34651" s="88"/>
      <c r="K34651" s="88"/>
    </row>
    <row r="34652" spans="2:11" hidden="1" x14ac:dyDescent="0.2">
      <c r="B34652" s="88"/>
      <c r="C34652" s="88"/>
      <c r="D34652" s="88"/>
      <c r="E34652" s="88"/>
      <c r="F34652" s="88"/>
      <c r="G34652" s="88"/>
      <c r="H34652" s="88"/>
      <c r="I34652" s="88"/>
      <c r="J34652" s="88"/>
      <c r="K34652" s="88"/>
    </row>
    <row r="34653" spans="2:11" hidden="1" x14ac:dyDescent="0.2">
      <c r="B34653" s="88"/>
      <c r="C34653" s="88"/>
      <c r="D34653" s="88"/>
      <c r="E34653" s="88"/>
      <c r="F34653" s="88"/>
      <c r="G34653" s="88"/>
      <c r="H34653" s="88"/>
      <c r="I34653" s="88"/>
      <c r="J34653" s="88"/>
      <c r="K34653" s="88"/>
    </row>
    <row r="34654" spans="2:11" hidden="1" x14ac:dyDescent="0.2">
      <c r="B34654" s="88"/>
      <c r="C34654" s="88"/>
      <c r="D34654" s="88"/>
      <c r="E34654" s="88"/>
      <c r="F34654" s="88"/>
      <c r="G34654" s="88"/>
      <c r="H34654" s="88"/>
      <c r="I34654" s="88"/>
      <c r="J34654" s="88"/>
      <c r="K34654" s="88"/>
    </row>
    <row r="34655" spans="2:11" hidden="1" x14ac:dyDescent="0.2">
      <c r="B34655" s="88"/>
      <c r="C34655" s="88"/>
      <c r="D34655" s="88"/>
      <c r="E34655" s="88"/>
      <c r="F34655" s="88"/>
      <c r="G34655" s="88"/>
      <c r="H34655" s="88"/>
      <c r="I34655" s="88"/>
      <c r="J34655" s="88"/>
      <c r="K34655" s="88"/>
    </row>
    <row r="34656" spans="2:11" hidden="1" x14ac:dyDescent="0.2">
      <c r="B34656" s="88"/>
      <c r="C34656" s="88"/>
      <c r="D34656" s="88"/>
      <c r="E34656" s="88"/>
      <c r="F34656" s="88"/>
      <c r="G34656" s="88"/>
      <c r="H34656" s="88"/>
      <c r="I34656" s="88"/>
      <c r="J34656" s="88"/>
      <c r="K34656" s="88"/>
    </row>
    <row r="34657" spans="2:11" hidden="1" x14ac:dyDescent="0.2">
      <c r="B34657" s="88"/>
      <c r="C34657" s="88"/>
      <c r="D34657" s="88"/>
      <c r="E34657" s="88"/>
      <c r="F34657" s="88"/>
      <c r="G34657" s="88"/>
      <c r="H34657" s="88"/>
      <c r="I34657" s="88"/>
      <c r="J34657" s="88"/>
      <c r="K34657" s="88"/>
    </row>
    <row r="34658" spans="2:11" hidden="1" x14ac:dyDescent="0.2">
      <c r="B34658" s="88"/>
      <c r="C34658" s="88"/>
      <c r="D34658" s="88"/>
      <c r="E34658" s="88"/>
      <c r="F34658" s="88"/>
      <c r="G34658" s="88"/>
      <c r="H34658" s="88"/>
      <c r="I34658" s="88"/>
      <c r="J34658" s="88"/>
      <c r="K34658" s="88"/>
    </row>
    <row r="34659" spans="2:11" hidden="1" x14ac:dyDescent="0.2">
      <c r="B34659" s="88"/>
      <c r="C34659" s="88"/>
      <c r="D34659" s="88"/>
      <c r="E34659" s="88"/>
      <c r="F34659" s="88"/>
      <c r="G34659" s="88"/>
      <c r="H34659" s="88"/>
      <c r="I34659" s="88"/>
      <c r="J34659" s="88"/>
      <c r="K34659" s="88"/>
    </row>
    <row r="34660" spans="2:11" hidden="1" x14ac:dyDescent="0.2">
      <c r="B34660" s="88"/>
      <c r="C34660" s="88"/>
      <c r="D34660" s="88"/>
      <c r="E34660" s="88"/>
      <c r="F34660" s="88"/>
      <c r="G34660" s="88"/>
      <c r="H34660" s="88"/>
      <c r="I34660" s="88"/>
      <c r="J34660" s="88"/>
      <c r="K34660" s="88"/>
    </row>
    <row r="34661" spans="2:11" hidden="1" x14ac:dyDescent="0.2">
      <c r="B34661" s="88"/>
      <c r="C34661" s="88"/>
      <c r="D34661" s="88"/>
      <c r="E34661" s="88"/>
      <c r="F34661" s="88"/>
      <c r="G34661" s="88"/>
      <c r="H34661" s="88"/>
      <c r="I34661" s="88"/>
      <c r="J34661" s="88"/>
      <c r="K34661" s="88"/>
    </row>
    <row r="34662" spans="2:11" hidden="1" x14ac:dyDescent="0.2">
      <c r="B34662" s="88"/>
      <c r="C34662" s="88"/>
      <c r="D34662" s="88"/>
      <c r="E34662" s="88"/>
      <c r="F34662" s="88"/>
      <c r="G34662" s="88"/>
      <c r="H34662" s="88"/>
      <c r="I34662" s="88"/>
      <c r="J34662" s="88"/>
      <c r="K34662" s="88"/>
    </row>
    <row r="34663" spans="2:11" hidden="1" x14ac:dyDescent="0.2">
      <c r="B34663" s="88"/>
      <c r="C34663" s="88"/>
      <c r="D34663" s="88"/>
      <c r="E34663" s="88"/>
      <c r="F34663" s="88"/>
      <c r="G34663" s="88"/>
      <c r="H34663" s="88"/>
      <c r="I34663" s="88"/>
      <c r="J34663" s="88"/>
      <c r="K34663" s="88"/>
    </row>
    <row r="34664" spans="2:11" hidden="1" x14ac:dyDescent="0.2">
      <c r="B34664" s="88"/>
      <c r="C34664" s="88"/>
      <c r="D34664" s="88"/>
      <c r="E34664" s="88"/>
      <c r="F34664" s="88"/>
      <c r="G34664" s="88"/>
      <c r="H34664" s="88"/>
      <c r="I34664" s="88"/>
      <c r="J34664" s="88"/>
      <c r="K34664" s="88"/>
    </row>
    <row r="34665" spans="2:11" hidden="1" x14ac:dyDescent="0.2">
      <c r="B34665" s="88"/>
      <c r="C34665" s="88"/>
      <c r="D34665" s="88"/>
      <c r="E34665" s="88"/>
      <c r="F34665" s="88"/>
      <c r="G34665" s="88"/>
      <c r="H34665" s="88"/>
      <c r="I34665" s="88"/>
      <c r="J34665" s="88"/>
      <c r="K34665" s="88"/>
    </row>
    <row r="34666" spans="2:11" hidden="1" x14ac:dyDescent="0.2">
      <c r="B34666" s="88"/>
      <c r="C34666" s="88"/>
      <c r="D34666" s="88"/>
      <c r="E34666" s="88"/>
      <c r="F34666" s="88"/>
      <c r="G34666" s="88"/>
      <c r="H34666" s="88"/>
      <c r="I34666" s="88"/>
      <c r="J34666" s="88"/>
      <c r="K34666" s="88"/>
    </row>
    <row r="34667" spans="2:11" hidden="1" x14ac:dyDescent="0.2">
      <c r="B34667" s="88"/>
      <c r="C34667" s="88"/>
      <c r="D34667" s="88"/>
      <c r="E34667" s="88"/>
      <c r="F34667" s="88"/>
      <c r="G34667" s="88"/>
      <c r="H34667" s="88"/>
      <c r="I34667" s="88"/>
      <c r="J34667" s="88"/>
      <c r="K34667" s="88"/>
    </row>
    <row r="34668" spans="2:11" hidden="1" x14ac:dyDescent="0.2">
      <c r="B34668" s="88"/>
      <c r="C34668" s="88"/>
      <c r="D34668" s="88"/>
      <c r="E34668" s="88"/>
      <c r="F34668" s="88"/>
      <c r="G34668" s="88"/>
      <c r="H34668" s="88"/>
      <c r="I34668" s="88"/>
      <c r="J34668" s="88"/>
      <c r="K34668" s="88"/>
    </row>
    <row r="34669" spans="2:11" hidden="1" x14ac:dyDescent="0.2">
      <c r="B34669" s="88"/>
      <c r="C34669" s="88"/>
      <c r="D34669" s="88"/>
      <c r="E34669" s="88"/>
      <c r="F34669" s="88"/>
      <c r="G34669" s="88"/>
      <c r="H34669" s="88"/>
      <c r="I34669" s="88"/>
      <c r="J34669" s="88"/>
      <c r="K34669" s="88"/>
    </row>
    <row r="34670" spans="2:11" hidden="1" x14ac:dyDescent="0.2">
      <c r="B34670" s="88"/>
      <c r="C34670" s="88"/>
      <c r="D34670" s="88"/>
      <c r="E34670" s="88"/>
      <c r="F34670" s="88"/>
      <c r="G34670" s="88"/>
      <c r="H34670" s="88"/>
      <c r="I34670" s="88"/>
      <c r="J34670" s="88"/>
      <c r="K34670" s="88"/>
    </row>
    <row r="34671" spans="2:11" hidden="1" x14ac:dyDescent="0.2">
      <c r="B34671" s="88"/>
      <c r="C34671" s="88"/>
      <c r="D34671" s="88"/>
      <c r="E34671" s="88"/>
      <c r="F34671" s="88"/>
      <c r="G34671" s="88"/>
      <c r="H34671" s="88"/>
      <c r="I34671" s="88"/>
      <c r="J34671" s="88"/>
      <c r="K34671" s="88"/>
    </row>
    <row r="34672" spans="2:11" hidden="1" x14ac:dyDescent="0.2">
      <c r="B34672" s="88"/>
      <c r="C34672" s="88"/>
      <c r="D34672" s="88"/>
      <c r="E34672" s="88"/>
      <c r="F34672" s="88"/>
      <c r="G34672" s="88"/>
      <c r="H34672" s="88"/>
      <c r="I34672" s="88"/>
      <c r="J34672" s="88"/>
      <c r="K34672" s="88"/>
    </row>
    <row r="34673" spans="2:11" hidden="1" x14ac:dyDescent="0.2">
      <c r="B34673" s="88"/>
      <c r="C34673" s="88"/>
      <c r="D34673" s="88"/>
      <c r="E34673" s="88"/>
      <c r="F34673" s="88"/>
      <c r="G34673" s="88"/>
      <c r="H34673" s="88"/>
      <c r="I34673" s="88"/>
      <c r="J34673" s="88"/>
      <c r="K34673" s="88"/>
    </row>
    <row r="34674" spans="2:11" hidden="1" x14ac:dyDescent="0.2">
      <c r="B34674" s="88"/>
      <c r="C34674" s="88"/>
      <c r="D34674" s="88"/>
      <c r="E34674" s="88"/>
      <c r="F34674" s="88"/>
      <c r="G34674" s="88"/>
      <c r="H34674" s="88"/>
      <c r="I34674" s="88"/>
      <c r="J34674" s="88"/>
      <c r="K34674" s="88"/>
    </row>
    <row r="34675" spans="2:11" hidden="1" x14ac:dyDescent="0.2">
      <c r="B34675" s="88"/>
      <c r="C34675" s="88"/>
      <c r="D34675" s="88"/>
      <c r="E34675" s="88"/>
      <c r="F34675" s="88"/>
      <c r="G34675" s="88"/>
      <c r="H34675" s="88"/>
      <c r="I34675" s="88"/>
      <c r="J34675" s="88"/>
      <c r="K34675" s="88"/>
    </row>
    <row r="34676" spans="2:11" hidden="1" x14ac:dyDescent="0.2">
      <c r="B34676" s="88"/>
      <c r="C34676" s="88"/>
      <c r="D34676" s="88"/>
      <c r="E34676" s="88"/>
      <c r="F34676" s="88"/>
      <c r="G34676" s="88"/>
      <c r="H34676" s="88"/>
      <c r="I34676" s="88"/>
      <c r="J34676" s="88"/>
      <c r="K34676" s="88"/>
    </row>
    <row r="34677" spans="2:11" hidden="1" x14ac:dyDescent="0.2">
      <c r="B34677" s="88"/>
      <c r="C34677" s="88"/>
      <c r="D34677" s="88"/>
      <c r="E34677" s="88"/>
      <c r="F34677" s="88"/>
      <c r="G34677" s="88"/>
      <c r="H34677" s="88"/>
      <c r="I34677" s="88"/>
      <c r="J34677" s="88"/>
      <c r="K34677" s="88"/>
    </row>
    <row r="34678" spans="2:11" hidden="1" x14ac:dyDescent="0.2">
      <c r="B34678" s="88"/>
      <c r="C34678" s="88"/>
      <c r="D34678" s="88"/>
      <c r="E34678" s="88"/>
      <c r="F34678" s="88"/>
      <c r="G34678" s="88"/>
      <c r="H34678" s="88"/>
      <c r="I34678" s="88"/>
      <c r="J34678" s="88"/>
      <c r="K34678" s="88"/>
    </row>
    <row r="34679" spans="2:11" hidden="1" x14ac:dyDescent="0.2">
      <c r="B34679" s="88"/>
      <c r="C34679" s="88"/>
      <c r="D34679" s="88"/>
      <c r="E34679" s="88"/>
      <c r="F34679" s="88"/>
      <c r="G34679" s="88"/>
      <c r="H34679" s="88"/>
      <c r="I34679" s="88"/>
      <c r="J34679" s="88"/>
      <c r="K34679" s="88"/>
    </row>
    <row r="34680" spans="2:11" hidden="1" x14ac:dyDescent="0.2">
      <c r="B34680" s="88"/>
      <c r="C34680" s="88"/>
      <c r="D34680" s="88"/>
      <c r="E34680" s="88"/>
      <c r="F34680" s="88"/>
      <c r="G34680" s="88"/>
      <c r="H34680" s="88"/>
      <c r="I34680" s="88"/>
      <c r="J34680" s="88"/>
      <c r="K34680" s="88"/>
    </row>
    <row r="34681" spans="2:11" hidden="1" x14ac:dyDescent="0.2">
      <c r="B34681" s="88"/>
      <c r="C34681" s="88"/>
      <c r="D34681" s="88"/>
      <c r="E34681" s="88"/>
      <c r="F34681" s="88"/>
      <c r="G34681" s="88"/>
      <c r="H34681" s="88"/>
      <c r="I34681" s="88"/>
      <c r="J34681" s="88"/>
      <c r="K34681" s="88"/>
    </row>
    <row r="34682" spans="2:11" hidden="1" x14ac:dyDescent="0.2">
      <c r="B34682" s="88"/>
      <c r="C34682" s="88"/>
      <c r="D34682" s="88"/>
      <c r="E34682" s="88"/>
      <c r="F34682" s="88"/>
      <c r="G34682" s="88"/>
      <c r="H34682" s="88"/>
      <c r="I34682" s="88"/>
      <c r="J34682" s="88"/>
      <c r="K34682" s="88"/>
    </row>
    <row r="34683" spans="2:11" hidden="1" x14ac:dyDescent="0.2">
      <c r="B34683" s="88"/>
      <c r="C34683" s="88"/>
      <c r="D34683" s="88"/>
      <c r="E34683" s="88"/>
      <c r="F34683" s="88"/>
      <c r="G34683" s="88"/>
      <c r="H34683" s="88"/>
      <c r="I34683" s="88"/>
      <c r="J34683" s="88"/>
      <c r="K34683" s="88"/>
    </row>
    <row r="34684" spans="2:11" hidden="1" x14ac:dyDescent="0.2">
      <c r="B34684" s="88"/>
      <c r="C34684" s="88"/>
      <c r="D34684" s="88"/>
      <c r="E34684" s="88"/>
      <c r="F34684" s="88"/>
      <c r="G34684" s="88"/>
      <c r="H34684" s="88"/>
      <c r="I34684" s="88"/>
      <c r="J34684" s="88"/>
      <c r="K34684" s="88"/>
    </row>
    <row r="34685" spans="2:11" hidden="1" x14ac:dyDescent="0.2">
      <c r="B34685" s="88"/>
      <c r="C34685" s="88"/>
      <c r="D34685" s="88"/>
      <c r="E34685" s="88"/>
      <c r="F34685" s="88"/>
      <c r="G34685" s="88"/>
      <c r="H34685" s="88"/>
      <c r="I34685" s="88"/>
      <c r="J34685" s="88"/>
      <c r="K34685" s="88"/>
    </row>
    <row r="34686" spans="2:11" hidden="1" x14ac:dyDescent="0.2">
      <c r="B34686" s="88"/>
      <c r="C34686" s="88"/>
      <c r="D34686" s="88"/>
      <c r="E34686" s="88"/>
      <c r="F34686" s="88"/>
      <c r="G34686" s="88"/>
      <c r="H34686" s="88"/>
      <c r="I34686" s="88"/>
      <c r="J34686" s="88"/>
      <c r="K34686" s="88"/>
    </row>
    <row r="34687" spans="2:11" hidden="1" x14ac:dyDescent="0.2">
      <c r="B34687" s="88"/>
      <c r="C34687" s="88"/>
      <c r="D34687" s="88"/>
      <c r="E34687" s="88"/>
      <c r="F34687" s="88"/>
      <c r="G34687" s="88"/>
      <c r="H34687" s="88"/>
      <c r="I34687" s="88"/>
      <c r="J34687" s="88"/>
      <c r="K34687" s="88"/>
    </row>
    <row r="34688" spans="2:11" hidden="1" x14ac:dyDescent="0.2">
      <c r="B34688" s="88"/>
      <c r="C34688" s="88"/>
      <c r="D34688" s="88"/>
      <c r="E34688" s="88"/>
      <c r="F34688" s="88"/>
      <c r="G34688" s="88"/>
      <c r="H34688" s="88"/>
      <c r="I34688" s="88"/>
      <c r="J34688" s="88"/>
      <c r="K34688" s="88"/>
    </row>
    <row r="34689" spans="2:11" hidden="1" x14ac:dyDescent="0.2">
      <c r="B34689" s="88"/>
      <c r="C34689" s="88"/>
      <c r="D34689" s="88"/>
      <c r="E34689" s="88"/>
      <c r="F34689" s="88"/>
      <c r="G34689" s="88"/>
      <c r="H34689" s="88"/>
      <c r="I34689" s="88"/>
      <c r="J34689" s="88"/>
      <c r="K34689" s="88"/>
    </row>
    <row r="34690" spans="2:11" hidden="1" x14ac:dyDescent="0.2">
      <c r="B34690" s="88"/>
      <c r="C34690" s="88"/>
      <c r="D34690" s="88"/>
      <c r="E34690" s="88"/>
      <c r="F34690" s="88"/>
      <c r="G34690" s="88"/>
      <c r="H34690" s="88"/>
      <c r="I34690" s="88"/>
      <c r="J34690" s="88"/>
      <c r="K34690" s="88"/>
    </row>
    <row r="34691" spans="2:11" hidden="1" x14ac:dyDescent="0.2">
      <c r="B34691" s="88"/>
      <c r="C34691" s="88"/>
      <c r="D34691" s="88"/>
      <c r="E34691" s="88"/>
      <c r="F34691" s="88"/>
      <c r="G34691" s="88"/>
      <c r="H34691" s="88"/>
      <c r="I34691" s="88"/>
      <c r="J34691" s="88"/>
      <c r="K34691" s="88"/>
    </row>
    <row r="34692" spans="2:11" hidden="1" x14ac:dyDescent="0.2">
      <c r="B34692" s="88"/>
      <c r="C34692" s="88"/>
      <c r="D34692" s="88"/>
      <c r="E34692" s="88"/>
      <c r="F34692" s="88"/>
      <c r="G34692" s="88"/>
      <c r="H34692" s="88"/>
      <c r="I34692" s="88"/>
      <c r="J34692" s="88"/>
      <c r="K34692" s="88"/>
    </row>
    <row r="34693" spans="2:11" hidden="1" x14ac:dyDescent="0.2">
      <c r="B34693" s="88"/>
      <c r="C34693" s="88"/>
      <c r="D34693" s="88"/>
      <c r="E34693" s="88"/>
      <c r="F34693" s="88"/>
      <c r="G34693" s="88"/>
      <c r="H34693" s="88"/>
      <c r="I34693" s="88"/>
      <c r="J34693" s="88"/>
      <c r="K34693" s="88"/>
    </row>
    <row r="34694" spans="2:11" hidden="1" x14ac:dyDescent="0.2">
      <c r="B34694" s="88"/>
      <c r="C34694" s="88"/>
      <c r="D34694" s="88"/>
      <c r="E34694" s="88"/>
      <c r="F34694" s="88"/>
      <c r="G34694" s="88"/>
      <c r="H34694" s="88"/>
      <c r="I34694" s="88"/>
      <c r="J34694" s="88"/>
      <c r="K34694" s="88"/>
    </row>
    <row r="34695" spans="2:11" hidden="1" x14ac:dyDescent="0.2">
      <c r="B34695" s="88"/>
      <c r="C34695" s="88"/>
      <c r="D34695" s="88"/>
      <c r="E34695" s="88"/>
      <c r="F34695" s="88"/>
      <c r="G34695" s="88"/>
      <c r="H34695" s="88"/>
      <c r="I34695" s="88"/>
      <c r="J34695" s="88"/>
      <c r="K34695" s="88"/>
    </row>
    <row r="34696" spans="2:11" hidden="1" x14ac:dyDescent="0.2">
      <c r="B34696" s="88"/>
      <c r="C34696" s="88"/>
      <c r="D34696" s="88"/>
      <c r="E34696" s="88"/>
      <c r="F34696" s="88"/>
      <c r="G34696" s="88"/>
      <c r="H34696" s="88"/>
      <c r="I34696" s="88"/>
      <c r="J34696" s="88"/>
      <c r="K34696" s="88"/>
    </row>
    <row r="34697" spans="2:11" hidden="1" x14ac:dyDescent="0.2">
      <c r="B34697" s="88"/>
      <c r="C34697" s="88"/>
      <c r="D34697" s="88"/>
      <c r="E34697" s="88"/>
      <c r="F34697" s="88"/>
      <c r="G34697" s="88"/>
      <c r="H34697" s="88"/>
      <c r="I34697" s="88"/>
      <c r="J34697" s="88"/>
      <c r="K34697" s="88"/>
    </row>
    <row r="34698" spans="2:11" hidden="1" x14ac:dyDescent="0.2">
      <c r="B34698" s="88"/>
      <c r="C34698" s="88"/>
      <c r="D34698" s="88"/>
      <c r="E34698" s="88"/>
      <c r="F34698" s="88"/>
      <c r="G34698" s="88"/>
      <c r="H34698" s="88"/>
      <c r="I34698" s="88"/>
      <c r="J34698" s="88"/>
      <c r="K34698" s="88"/>
    </row>
    <row r="34699" spans="2:11" hidden="1" x14ac:dyDescent="0.2">
      <c r="B34699" s="88"/>
      <c r="C34699" s="88"/>
      <c r="D34699" s="88"/>
      <c r="E34699" s="88"/>
      <c r="F34699" s="88"/>
      <c r="G34699" s="88"/>
      <c r="H34699" s="88"/>
      <c r="I34699" s="88"/>
      <c r="J34699" s="88"/>
      <c r="K34699" s="88"/>
    </row>
    <row r="34700" spans="2:11" hidden="1" x14ac:dyDescent="0.2">
      <c r="B34700" s="88"/>
      <c r="C34700" s="88"/>
      <c r="D34700" s="88"/>
      <c r="E34700" s="88"/>
      <c r="F34700" s="88"/>
      <c r="G34700" s="88"/>
      <c r="H34700" s="88"/>
      <c r="I34700" s="88"/>
      <c r="J34700" s="88"/>
      <c r="K34700" s="88"/>
    </row>
    <row r="34701" spans="2:11" hidden="1" x14ac:dyDescent="0.2">
      <c r="B34701" s="88"/>
      <c r="C34701" s="88"/>
      <c r="D34701" s="88"/>
      <c r="E34701" s="88"/>
      <c r="F34701" s="88"/>
      <c r="G34701" s="88"/>
      <c r="H34701" s="88"/>
      <c r="I34701" s="88"/>
      <c r="J34701" s="88"/>
      <c r="K34701" s="88"/>
    </row>
    <row r="34702" spans="2:11" hidden="1" x14ac:dyDescent="0.2">
      <c r="B34702" s="88"/>
      <c r="C34702" s="88"/>
      <c r="D34702" s="88"/>
      <c r="E34702" s="88"/>
      <c r="F34702" s="88"/>
      <c r="G34702" s="88"/>
      <c r="H34702" s="88"/>
      <c r="I34702" s="88"/>
      <c r="J34702" s="88"/>
      <c r="K34702" s="88"/>
    </row>
    <row r="34703" spans="2:11" hidden="1" x14ac:dyDescent="0.2">
      <c r="B34703" s="88"/>
      <c r="C34703" s="88"/>
      <c r="D34703" s="88"/>
      <c r="E34703" s="88"/>
      <c r="F34703" s="88"/>
      <c r="G34703" s="88"/>
      <c r="H34703" s="88"/>
      <c r="I34703" s="88"/>
      <c r="J34703" s="88"/>
      <c r="K34703" s="88"/>
    </row>
    <row r="34704" spans="2:11" hidden="1" x14ac:dyDescent="0.2">
      <c r="B34704" s="88"/>
      <c r="C34704" s="88"/>
      <c r="D34704" s="88"/>
      <c r="E34704" s="88"/>
      <c r="F34704" s="88"/>
      <c r="G34704" s="88"/>
      <c r="H34704" s="88"/>
      <c r="I34704" s="88"/>
      <c r="J34704" s="88"/>
      <c r="K34704" s="88"/>
    </row>
    <row r="34705" spans="2:11" hidden="1" x14ac:dyDescent="0.2">
      <c r="B34705" s="88"/>
      <c r="C34705" s="88"/>
      <c r="D34705" s="88"/>
      <c r="E34705" s="88"/>
      <c r="F34705" s="88"/>
      <c r="G34705" s="88"/>
      <c r="H34705" s="88"/>
      <c r="I34705" s="88"/>
      <c r="J34705" s="88"/>
      <c r="K34705" s="88"/>
    </row>
    <row r="34706" spans="2:11" hidden="1" x14ac:dyDescent="0.2">
      <c r="B34706" s="88"/>
      <c r="C34706" s="88"/>
      <c r="D34706" s="88"/>
      <c r="E34706" s="88"/>
      <c r="F34706" s="88"/>
      <c r="G34706" s="88"/>
      <c r="H34706" s="88"/>
      <c r="I34706" s="88"/>
      <c r="J34706" s="88"/>
      <c r="K34706" s="88"/>
    </row>
    <row r="34707" spans="2:11" hidden="1" x14ac:dyDescent="0.2">
      <c r="B34707" s="88"/>
      <c r="C34707" s="88"/>
      <c r="D34707" s="88"/>
      <c r="E34707" s="88"/>
      <c r="F34707" s="88"/>
      <c r="G34707" s="88"/>
      <c r="H34707" s="88"/>
      <c r="I34707" s="88"/>
      <c r="J34707" s="88"/>
      <c r="K34707" s="88"/>
    </row>
    <row r="34708" spans="2:11" hidden="1" x14ac:dyDescent="0.2">
      <c r="B34708" s="88"/>
      <c r="C34708" s="88"/>
      <c r="D34708" s="88"/>
      <c r="E34708" s="88"/>
      <c r="F34708" s="88"/>
      <c r="G34708" s="88"/>
      <c r="H34708" s="88"/>
      <c r="I34708" s="88"/>
      <c r="J34708" s="88"/>
      <c r="K34708" s="88"/>
    </row>
    <row r="34709" spans="2:11" hidden="1" x14ac:dyDescent="0.2">
      <c r="B34709" s="88"/>
      <c r="C34709" s="88"/>
      <c r="D34709" s="88"/>
      <c r="E34709" s="88"/>
      <c r="F34709" s="88"/>
      <c r="G34709" s="88"/>
      <c r="H34709" s="88"/>
      <c r="I34709" s="88"/>
      <c r="J34709" s="88"/>
      <c r="K34709" s="88"/>
    </row>
    <row r="34710" spans="2:11" hidden="1" x14ac:dyDescent="0.2">
      <c r="B34710" s="88"/>
      <c r="C34710" s="88"/>
      <c r="D34710" s="88"/>
      <c r="E34710" s="88"/>
      <c r="F34710" s="88"/>
      <c r="G34710" s="88"/>
      <c r="H34710" s="88"/>
      <c r="I34710" s="88"/>
      <c r="J34710" s="88"/>
      <c r="K34710" s="88"/>
    </row>
    <row r="34711" spans="2:11" hidden="1" x14ac:dyDescent="0.2">
      <c r="B34711" s="88"/>
      <c r="C34711" s="88"/>
      <c r="D34711" s="88"/>
      <c r="E34711" s="88"/>
      <c r="F34711" s="88"/>
      <c r="G34711" s="88"/>
      <c r="H34711" s="88"/>
      <c r="I34711" s="88"/>
      <c r="J34711" s="88"/>
      <c r="K34711" s="88"/>
    </row>
    <row r="34712" spans="2:11" hidden="1" x14ac:dyDescent="0.2">
      <c r="B34712" s="88"/>
      <c r="C34712" s="88"/>
      <c r="D34712" s="88"/>
      <c r="E34712" s="88"/>
      <c r="F34712" s="88"/>
      <c r="G34712" s="88"/>
      <c r="H34712" s="88"/>
      <c r="I34712" s="88"/>
      <c r="J34712" s="88"/>
      <c r="K34712" s="88"/>
    </row>
    <row r="34713" spans="2:11" hidden="1" x14ac:dyDescent="0.2">
      <c r="B34713" s="88"/>
      <c r="C34713" s="88"/>
      <c r="D34713" s="88"/>
      <c r="E34713" s="88"/>
      <c r="F34713" s="88"/>
      <c r="G34713" s="88"/>
      <c r="H34713" s="88"/>
      <c r="I34713" s="88"/>
      <c r="J34713" s="88"/>
      <c r="K34713" s="88"/>
    </row>
    <row r="34714" spans="2:11" hidden="1" x14ac:dyDescent="0.2">
      <c r="B34714" s="88"/>
      <c r="C34714" s="88"/>
      <c r="D34714" s="88"/>
      <c r="E34714" s="88"/>
      <c r="F34714" s="88"/>
      <c r="G34714" s="88"/>
      <c r="H34714" s="88"/>
      <c r="I34714" s="88"/>
      <c r="J34714" s="88"/>
      <c r="K34714" s="88"/>
    </row>
    <row r="34715" spans="2:11" hidden="1" x14ac:dyDescent="0.2">
      <c r="B34715" s="88"/>
      <c r="C34715" s="88"/>
      <c r="D34715" s="88"/>
      <c r="E34715" s="88"/>
      <c r="F34715" s="88"/>
      <c r="G34715" s="88"/>
      <c r="H34715" s="88"/>
      <c r="I34715" s="88"/>
      <c r="J34715" s="88"/>
      <c r="K34715" s="88"/>
    </row>
    <row r="34716" spans="2:11" hidden="1" x14ac:dyDescent="0.2">
      <c r="B34716" s="88"/>
      <c r="C34716" s="88"/>
      <c r="D34716" s="88"/>
      <c r="E34716" s="88"/>
      <c r="F34716" s="88"/>
      <c r="G34716" s="88"/>
      <c r="H34716" s="88"/>
      <c r="I34716" s="88"/>
      <c r="J34716" s="88"/>
      <c r="K34716" s="88"/>
    </row>
    <row r="34717" spans="2:11" hidden="1" x14ac:dyDescent="0.2">
      <c r="B34717" s="88"/>
      <c r="C34717" s="88"/>
      <c r="D34717" s="88"/>
      <c r="E34717" s="88"/>
      <c r="F34717" s="88"/>
      <c r="G34717" s="88"/>
      <c r="H34717" s="88"/>
      <c r="I34717" s="88"/>
      <c r="J34717" s="88"/>
      <c r="K34717" s="88"/>
    </row>
    <row r="34718" spans="2:11" hidden="1" x14ac:dyDescent="0.2">
      <c r="B34718" s="88"/>
      <c r="C34718" s="88"/>
      <c r="D34718" s="88"/>
      <c r="E34718" s="88"/>
      <c r="F34718" s="88"/>
      <c r="G34718" s="88"/>
      <c r="H34718" s="88"/>
      <c r="I34718" s="88"/>
      <c r="J34718" s="88"/>
      <c r="K34718" s="88"/>
    </row>
    <row r="34719" spans="2:11" hidden="1" x14ac:dyDescent="0.2">
      <c r="B34719" s="88"/>
      <c r="C34719" s="88"/>
      <c r="D34719" s="88"/>
      <c r="E34719" s="88"/>
      <c r="F34719" s="88"/>
      <c r="G34719" s="88"/>
      <c r="H34719" s="88"/>
      <c r="I34719" s="88"/>
      <c r="J34719" s="88"/>
      <c r="K34719" s="88"/>
    </row>
    <row r="34720" spans="2:11" hidden="1" x14ac:dyDescent="0.2">
      <c r="B34720" s="88"/>
      <c r="C34720" s="88"/>
      <c r="D34720" s="88"/>
      <c r="E34720" s="88"/>
      <c r="F34720" s="88"/>
      <c r="G34720" s="88"/>
      <c r="H34720" s="88"/>
      <c r="I34720" s="88"/>
      <c r="J34720" s="88"/>
      <c r="K34720" s="88"/>
    </row>
    <row r="34721" spans="2:11" hidden="1" x14ac:dyDescent="0.2">
      <c r="B34721" s="88"/>
      <c r="C34721" s="88"/>
      <c r="D34721" s="88"/>
      <c r="E34721" s="88"/>
      <c r="F34721" s="88"/>
      <c r="G34721" s="88"/>
      <c r="H34721" s="88"/>
      <c r="I34721" s="88"/>
      <c r="J34721" s="88"/>
      <c r="K34721" s="88"/>
    </row>
    <row r="34722" spans="2:11" hidden="1" x14ac:dyDescent="0.2">
      <c r="B34722" s="88"/>
      <c r="C34722" s="88"/>
      <c r="D34722" s="88"/>
      <c r="E34722" s="88"/>
      <c r="F34722" s="88"/>
      <c r="G34722" s="88"/>
      <c r="H34722" s="88"/>
      <c r="I34722" s="88"/>
      <c r="J34722" s="88"/>
      <c r="K34722" s="88"/>
    </row>
    <row r="34723" spans="2:11" hidden="1" x14ac:dyDescent="0.2">
      <c r="B34723" s="88"/>
      <c r="C34723" s="88"/>
      <c r="D34723" s="88"/>
      <c r="E34723" s="88"/>
      <c r="F34723" s="88"/>
      <c r="G34723" s="88"/>
      <c r="H34723" s="88"/>
      <c r="I34723" s="88"/>
      <c r="J34723" s="88"/>
      <c r="K34723" s="88"/>
    </row>
    <row r="34724" spans="2:11" hidden="1" x14ac:dyDescent="0.2">
      <c r="B34724" s="88"/>
      <c r="C34724" s="88"/>
      <c r="D34724" s="88"/>
      <c r="E34724" s="88"/>
      <c r="F34724" s="88"/>
      <c r="G34724" s="88"/>
      <c r="H34724" s="88"/>
      <c r="I34724" s="88"/>
      <c r="J34724" s="88"/>
      <c r="K34724" s="88"/>
    </row>
    <row r="34725" spans="2:11" hidden="1" x14ac:dyDescent="0.2">
      <c r="B34725" s="88"/>
      <c r="C34725" s="88"/>
      <c r="D34725" s="88"/>
      <c r="E34725" s="88"/>
      <c r="F34725" s="88"/>
      <c r="G34725" s="88"/>
      <c r="H34725" s="88"/>
      <c r="I34725" s="88"/>
      <c r="J34725" s="88"/>
      <c r="K34725" s="88"/>
    </row>
    <row r="34726" spans="2:11" hidden="1" x14ac:dyDescent="0.2">
      <c r="B34726" s="88"/>
      <c r="C34726" s="88"/>
      <c r="D34726" s="88"/>
      <c r="E34726" s="88"/>
      <c r="F34726" s="88"/>
      <c r="G34726" s="88"/>
      <c r="H34726" s="88"/>
      <c r="I34726" s="88"/>
      <c r="J34726" s="88"/>
      <c r="K34726" s="88"/>
    </row>
    <row r="34727" spans="2:11" hidden="1" x14ac:dyDescent="0.2">
      <c r="B34727" s="88"/>
      <c r="C34727" s="88"/>
      <c r="D34727" s="88"/>
      <c r="E34727" s="88"/>
      <c r="F34727" s="88"/>
      <c r="G34727" s="88"/>
      <c r="H34727" s="88"/>
      <c r="I34727" s="88"/>
      <c r="J34727" s="88"/>
      <c r="K34727" s="88"/>
    </row>
    <row r="34728" spans="2:11" hidden="1" x14ac:dyDescent="0.2">
      <c r="B34728" s="88"/>
      <c r="C34728" s="88"/>
      <c r="D34728" s="88"/>
      <c r="E34728" s="88"/>
      <c r="F34728" s="88"/>
      <c r="G34728" s="88"/>
      <c r="H34728" s="88"/>
      <c r="I34728" s="88"/>
      <c r="J34728" s="88"/>
      <c r="K34728" s="88"/>
    </row>
    <row r="34729" spans="2:11" hidden="1" x14ac:dyDescent="0.2">
      <c r="B34729" s="88"/>
      <c r="C34729" s="88"/>
      <c r="D34729" s="88"/>
      <c r="E34729" s="88"/>
      <c r="F34729" s="88"/>
      <c r="G34729" s="88"/>
      <c r="H34729" s="88"/>
      <c r="I34729" s="88"/>
      <c r="J34729" s="88"/>
      <c r="K34729" s="88"/>
    </row>
    <row r="34730" spans="2:11" hidden="1" x14ac:dyDescent="0.2">
      <c r="B34730" s="88"/>
      <c r="C34730" s="88"/>
      <c r="D34730" s="88"/>
      <c r="E34730" s="88"/>
      <c r="F34730" s="88"/>
      <c r="G34730" s="88"/>
      <c r="H34730" s="88"/>
      <c r="I34730" s="88"/>
      <c r="J34730" s="88"/>
      <c r="K34730" s="88"/>
    </row>
    <row r="34731" spans="2:11" hidden="1" x14ac:dyDescent="0.2">
      <c r="B34731" s="88"/>
      <c r="C34731" s="88"/>
      <c r="D34731" s="88"/>
      <c r="E34731" s="88"/>
      <c r="F34731" s="88"/>
      <c r="G34731" s="88"/>
      <c r="H34731" s="88"/>
      <c r="I34731" s="88"/>
      <c r="J34731" s="88"/>
      <c r="K34731" s="88"/>
    </row>
    <row r="34732" spans="2:11" hidden="1" x14ac:dyDescent="0.2">
      <c r="B34732" s="88"/>
      <c r="C34732" s="88"/>
      <c r="D34732" s="88"/>
      <c r="E34732" s="88"/>
      <c r="F34732" s="88"/>
      <c r="G34732" s="88"/>
      <c r="H34732" s="88"/>
      <c r="I34732" s="88"/>
      <c r="J34732" s="88"/>
      <c r="K34732" s="88"/>
    </row>
    <row r="34733" spans="2:11" hidden="1" x14ac:dyDescent="0.2">
      <c r="B34733" s="88"/>
      <c r="C34733" s="88"/>
      <c r="D34733" s="88"/>
      <c r="E34733" s="88"/>
      <c r="F34733" s="88"/>
      <c r="G34733" s="88"/>
      <c r="H34733" s="88"/>
      <c r="I34733" s="88"/>
      <c r="J34733" s="88"/>
      <c r="K34733" s="88"/>
    </row>
    <row r="34734" spans="2:11" hidden="1" x14ac:dyDescent="0.2">
      <c r="B34734" s="88"/>
      <c r="C34734" s="88"/>
      <c r="D34734" s="88"/>
      <c r="E34734" s="88"/>
      <c r="F34734" s="88"/>
      <c r="G34734" s="88"/>
      <c r="H34734" s="88"/>
      <c r="I34734" s="88"/>
      <c r="J34734" s="88"/>
      <c r="K34734" s="88"/>
    </row>
    <row r="34735" spans="2:11" hidden="1" x14ac:dyDescent="0.2">
      <c r="B34735" s="88"/>
      <c r="C34735" s="88"/>
      <c r="D34735" s="88"/>
      <c r="E34735" s="88"/>
      <c r="F34735" s="88"/>
      <c r="G34735" s="88"/>
      <c r="H34735" s="88"/>
      <c r="I34735" s="88"/>
      <c r="J34735" s="88"/>
      <c r="K34735" s="88"/>
    </row>
    <row r="34736" spans="2:11" hidden="1" x14ac:dyDescent="0.2">
      <c r="B34736" s="88"/>
      <c r="C34736" s="88"/>
      <c r="D34736" s="88"/>
      <c r="E34736" s="88"/>
      <c r="F34736" s="88"/>
      <c r="G34736" s="88"/>
      <c r="H34736" s="88"/>
      <c r="I34736" s="88"/>
      <c r="J34736" s="88"/>
      <c r="K34736" s="88"/>
    </row>
    <row r="34737" spans="2:11" hidden="1" x14ac:dyDescent="0.2">
      <c r="B34737" s="88"/>
      <c r="C34737" s="88"/>
      <c r="D34737" s="88"/>
      <c r="E34737" s="88"/>
      <c r="F34737" s="88"/>
      <c r="G34737" s="88"/>
      <c r="H34737" s="88"/>
      <c r="I34737" s="88"/>
      <c r="J34737" s="88"/>
      <c r="K34737" s="88"/>
    </row>
    <row r="34738" spans="2:11" hidden="1" x14ac:dyDescent="0.2">
      <c r="B34738" s="88"/>
      <c r="C34738" s="88"/>
      <c r="D34738" s="88"/>
      <c r="E34738" s="88"/>
      <c r="F34738" s="88"/>
      <c r="G34738" s="88"/>
      <c r="H34738" s="88"/>
      <c r="I34738" s="88"/>
      <c r="J34738" s="88"/>
      <c r="K34738" s="88"/>
    </row>
    <row r="34739" spans="2:11" hidden="1" x14ac:dyDescent="0.2">
      <c r="B34739" s="88"/>
      <c r="C34739" s="88"/>
      <c r="D34739" s="88"/>
      <c r="E34739" s="88"/>
      <c r="F34739" s="88"/>
      <c r="G34739" s="88"/>
      <c r="H34739" s="88"/>
      <c r="I34739" s="88"/>
      <c r="J34739" s="88"/>
      <c r="K34739" s="88"/>
    </row>
    <row r="34740" spans="2:11" hidden="1" x14ac:dyDescent="0.2">
      <c r="B34740" s="88"/>
      <c r="C34740" s="88"/>
      <c r="D34740" s="88"/>
      <c r="E34740" s="88"/>
      <c r="F34740" s="88"/>
      <c r="G34740" s="88"/>
      <c r="H34740" s="88"/>
      <c r="I34740" s="88"/>
      <c r="J34740" s="88"/>
      <c r="K34740" s="88"/>
    </row>
    <row r="34741" spans="2:11" hidden="1" x14ac:dyDescent="0.2">
      <c r="B34741" s="88"/>
      <c r="C34741" s="88"/>
      <c r="D34741" s="88"/>
      <c r="E34741" s="88"/>
      <c r="F34741" s="88"/>
      <c r="G34741" s="88"/>
      <c r="H34741" s="88"/>
      <c r="I34741" s="88"/>
      <c r="J34741" s="88"/>
      <c r="K34741" s="88"/>
    </row>
    <row r="34742" spans="2:11" hidden="1" x14ac:dyDescent="0.2">
      <c r="B34742" s="88"/>
      <c r="C34742" s="88"/>
      <c r="D34742" s="88"/>
      <c r="E34742" s="88"/>
      <c r="F34742" s="88"/>
      <c r="G34742" s="88"/>
      <c r="H34742" s="88"/>
      <c r="I34742" s="88"/>
      <c r="J34742" s="88"/>
      <c r="K34742" s="88"/>
    </row>
    <row r="34743" spans="2:11" hidden="1" x14ac:dyDescent="0.2">
      <c r="B34743" s="88"/>
      <c r="C34743" s="88"/>
      <c r="D34743" s="88"/>
      <c r="E34743" s="88"/>
      <c r="F34743" s="88"/>
      <c r="G34743" s="88"/>
      <c r="H34743" s="88"/>
      <c r="I34743" s="88"/>
      <c r="J34743" s="88"/>
      <c r="K34743" s="88"/>
    </row>
    <row r="34744" spans="2:11" hidden="1" x14ac:dyDescent="0.2">
      <c r="B34744" s="88"/>
      <c r="C34744" s="88"/>
      <c r="D34744" s="88"/>
      <c r="E34744" s="88"/>
      <c r="F34744" s="88"/>
      <c r="G34744" s="88"/>
      <c r="H34744" s="88"/>
      <c r="I34744" s="88"/>
      <c r="J34744" s="88"/>
      <c r="K34744" s="88"/>
    </row>
    <row r="34745" spans="2:11" hidden="1" x14ac:dyDescent="0.2">
      <c r="B34745" s="88"/>
      <c r="C34745" s="88"/>
      <c r="D34745" s="88"/>
      <c r="E34745" s="88"/>
      <c r="F34745" s="88"/>
      <c r="G34745" s="88"/>
      <c r="H34745" s="88"/>
      <c r="I34745" s="88"/>
      <c r="J34745" s="88"/>
      <c r="K34745" s="88"/>
    </row>
    <row r="34746" spans="2:11" hidden="1" x14ac:dyDescent="0.2">
      <c r="B34746" s="88"/>
      <c r="C34746" s="88"/>
      <c r="D34746" s="88"/>
      <c r="E34746" s="88"/>
      <c r="F34746" s="88"/>
      <c r="G34746" s="88"/>
      <c r="H34746" s="88"/>
      <c r="I34746" s="88"/>
      <c r="J34746" s="88"/>
      <c r="K34746" s="88"/>
    </row>
    <row r="34747" spans="2:11" hidden="1" x14ac:dyDescent="0.2">
      <c r="B34747" s="88"/>
      <c r="C34747" s="88"/>
      <c r="D34747" s="88"/>
      <c r="E34747" s="88"/>
      <c r="F34747" s="88"/>
      <c r="G34747" s="88"/>
      <c r="H34747" s="88"/>
      <c r="I34747" s="88"/>
      <c r="J34747" s="88"/>
      <c r="K34747" s="88"/>
    </row>
    <row r="34748" spans="2:11" hidden="1" x14ac:dyDescent="0.2">
      <c r="B34748" s="88"/>
      <c r="C34748" s="88"/>
      <c r="D34748" s="88"/>
      <c r="E34748" s="88"/>
      <c r="F34748" s="88"/>
      <c r="G34748" s="88"/>
      <c r="H34748" s="88"/>
      <c r="I34748" s="88"/>
      <c r="J34748" s="88"/>
      <c r="K34748" s="88"/>
    </row>
    <row r="34749" spans="2:11" hidden="1" x14ac:dyDescent="0.2">
      <c r="B34749" s="88"/>
      <c r="C34749" s="88"/>
      <c r="D34749" s="88"/>
      <c r="E34749" s="88"/>
      <c r="F34749" s="88"/>
      <c r="G34749" s="88"/>
      <c r="H34749" s="88"/>
      <c r="I34749" s="88"/>
      <c r="J34749" s="88"/>
      <c r="K34749" s="88"/>
    </row>
    <row r="34750" spans="2:11" hidden="1" x14ac:dyDescent="0.2">
      <c r="B34750" s="88"/>
      <c r="C34750" s="88"/>
      <c r="D34750" s="88"/>
      <c r="E34750" s="88"/>
      <c r="F34750" s="88"/>
      <c r="G34750" s="88"/>
      <c r="H34750" s="88"/>
      <c r="I34750" s="88"/>
      <c r="J34750" s="88"/>
      <c r="K34750" s="88"/>
    </row>
    <row r="34751" spans="2:11" hidden="1" x14ac:dyDescent="0.2">
      <c r="B34751" s="88"/>
      <c r="C34751" s="88"/>
      <c r="D34751" s="88"/>
      <c r="E34751" s="88"/>
      <c r="F34751" s="88"/>
      <c r="G34751" s="88"/>
      <c r="H34751" s="88"/>
      <c r="I34751" s="88"/>
      <c r="J34751" s="88"/>
      <c r="K34751" s="88"/>
    </row>
    <row r="34752" spans="2:11" hidden="1" x14ac:dyDescent="0.2">
      <c r="B34752" s="88"/>
      <c r="C34752" s="88"/>
      <c r="D34752" s="88"/>
      <c r="E34752" s="88"/>
      <c r="F34752" s="88"/>
      <c r="G34752" s="88"/>
      <c r="H34752" s="88"/>
      <c r="I34752" s="88"/>
      <c r="J34752" s="88"/>
      <c r="K34752" s="88"/>
    </row>
    <row r="34753" spans="2:11" hidden="1" x14ac:dyDescent="0.2">
      <c r="B34753" s="88"/>
      <c r="C34753" s="88"/>
      <c r="D34753" s="88"/>
      <c r="E34753" s="88"/>
      <c r="F34753" s="88"/>
      <c r="G34753" s="88"/>
      <c r="H34753" s="88"/>
      <c r="I34753" s="88"/>
      <c r="J34753" s="88"/>
      <c r="K34753" s="88"/>
    </row>
    <row r="34754" spans="2:11" hidden="1" x14ac:dyDescent="0.2">
      <c r="B34754" s="88"/>
      <c r="C34754" s="88"/>
      <c r="D34754" s="88"/>
      <c r="E34754" s="88"/>
      <c r="F34754" s="88"/>
      <c r="G34754" s="88"/>
      <c r="H34754" s="88"/>
      <c r="I34754" s="88"/>
      <c r="J34754" s="88"/>
      <c r="K34754" s="88"/>
    </row>
    <row r="34755" spans="2:11" hidden="1" x14ac:dyDescent="0.2">
      <c r="B34755" s="88"/>
      <c r="C34755" s="88"/>
      <c r="D34755" s="88"/>
      <c r="E34755" s="88"/>
      <c r="F34755" s="88"/>
      <c r="G34755" s="88"/>
      <c r="H34755" s="88"/>
      <c r="I34755" s="88"/>
      <c r="J34755" s="88"/>
      <c r="K34755" s="88"/>
    </row>
    <row r="34756" spans="2:11" hidden="1" x14ac:dyDescent="0.2">
      <c r="B34756" s="88"/>
      <c r="C34756" s="88"/>
      <c r="D34756" s="88"/>
      <c r="E34756" s="88"/>
      <c r="F34756" s="88"/>
      <c r="G34756" s="88"/>
      <c r="H34756" s="88"/>
      <c r="I34756" s="88"/>
      <c r="J34756" s="88"/>
      <c r="K34756" s="88"/>
    </row>
    <row r="34757" spans="2:11" hidden="1" x14ac:dyDescent="0.2">
      <c r="B34757" s="88"/>
      <c r="C34757" s="88"/>
      <c r="D34757" s="88"/>
      <c r="E34757" s="88"/>
      <c r="F34757" s="88"/>
      <c r="G34757" s="88"/>
      <c r="H34757" s="88"/>
      <c r="I34757" s="88"/>
      <c r="J34757" s="88"/>
      <c r="K34757" s="88"/>
    </row>
    <row r="34758" spans="2:11" hidden="1" x14ac:dyDescent="0.2">
      <c r="B34758" s="88"/>
      <c r="C34758" s="88"/>
      <c r="D34758" s="88"/>
      <c r="E34758" s="88"/>
      <c r="F34758" s="88"/>
      <c r="G34758" s="88"/>
      <c r="H34758" s="88"/>
      <c r="I34758" s="88"/>
      <c r="J34758" s="88"/>
      <c r="K34758" s="88"/>
    </row>
    <row r="34759" spans="2:11" hidden="1" x14ac:dyDescent="0.2">
      <c r="B34759" s="88"/>
      <c r="C34759" s="88"/>
      <c r="D34759" s="88"/>
      <c r="E34759" s="88"/>
      <c r="F34759" s="88"/>
      <c r="G34759" s="88"/>
      <c r="H34759" s="88"/>
      <c r="I34759" s="88"/>
      <c r="J34759" s="88"/>
      <c r="K34759" s="88"/>
    </row>
    <row r="34760" spans="2:11" hidden="1" x14ac:dyDescent="0.2">
      <c r="B34760" s="88"/>
      <c r="C34760" s="88"/>
      <c r="D34760" s="88"/>
      <c r="E34760" s="88"/>
      <c r="F34760" s="88"/>
      <c r="G34760" s="88"/>
      <c r="H34760" s="88"/>
      <c r="I34760" s="88"/>
      <c r="J34760" s="88"/>
      <c r="K34760" s="88"/>
    </row>
    <row r="34761" spans="2:11" hidden="1" x14ac:dyDescent="0.2">
      <c r="B34761" s="88"/>
      <c r="C34761" s="88"/>
      <c r="D34761" s="88"/>
      <c r="E34761" s="88"/>
      <c r="F34761" s="88"/>
      <c r="G34761" s="88"/>
      <c r="H34761" s="88"/>
      <c r="I34761" s="88"/>
      <c r="J34761" s="88"/>
      <c r="K34761" s="88"/>
    </row>
    <row r="34762" spans="2:11" hidden="1" x14ac:dyDescent="0.2">
      <c r="B34762" s="88"/>
      <c r="C34762" s="88"/>
      <c r="D34762" s="88"/>
      <c r="E34762" s="88"/>
      <c r="F34762" s="88"/>
      <c r="G34762" s="88"/>
      <c r="H34762" s="88"/>
      <c r="I34762" s="88"/>
      <c r="J34762" s="88"/>
      <c r="K34762" s="88"/>
    </row>
    <row r="34763" spans="2:11" hidden="1" x14ac:dyDescent="0.2">
      <c r="B34763" s="88"/>
      <c r="C34763" s="88"/>
      <c r="D34763" s="88"/>
      <c r="E34763" s="88"/>
      <c r="F34763" s="88"/>
      <c r="G34763" s="88"/>
      <c r="H34763" s="88"/>
      <c r="I34763" s="88"/>
      <c r="J34763" s="88"/>
      <c r="K34763" s="88"/>
    </row>
    <row r="34764" spans="2:11" hidden="1" x14ac:dyDescent="0.2">
      <c r="B34764" s="88"/>
      <c r="C34764" s="88"/>
      <c r="D34764" s="88"/>
      <c r="E34764" s="88"/>
      <c r="F34764" s="88"/>
      <c r="G34764" s="88"/>
      <c r="H34764" s="88"/>
      <c r="I34764" s="88"/>
      <c r="J34764" s="88"/>
      <c r="K34764" s="88"/>
    </row>
    <row r="34765" spans="2:11" hidden="1" x14ac:dyDescent="0.2">
      <c r="B34765" s="88"/>
      <c r="C34765" s="88"/>
      <c r="D34765" s="88"/>
      <c r="E34765" s="88"/>
      <c r="F34765" s="88"/>
      <c r="G34765" s="88"/>
      <c r="H34765" s="88"/>
      <c r="I34765" s="88"/>
      <c r="J34765" s="88"/>
      <c r="K34765" s="88"/>
    </row>
    <row r="34766" spans="2:11" hidden="1" x14ac:dyDescent="0.2">
      <c r="B34766" s="88"/>
      <c r="C34766" s="88"/>
      <c r="D34766" s="88"/>
      <c r="E34766" s="88"/>
      <c r="F34766" s="88"/>
      <c r="G34766" s="88"/>
      <c r="H34766" s="88"/>
      <c r="I34766" s="88"/>
      <c r="J34766" s="88"/>
      <c r="K34766" s="88"/>
    </row>
    <row r="34767" spans="2:11" hidden="1" x14ac:dyDescent="0.2">
      <c r="B34767" s="88"/>
      <c r="C34767" s="88"/>
      <c r="D34767" s="88"/>
      <c r="E34767" s="88"/>
      <c r="F34767" s="88"/>
      <c r="G34767" s="88"/>
      <c r="H34767" s="88"/>
      <c r="I34767" s="88"/>
      <c r="J34767" s="88"/>
      <c r="K34767" s="88"/>
    </row>
    <row r="34768" spans="2:11" hidden="1" x14ac:dyDescent="0.2">
      <c r="B34768" s="88"/>
      <c r="C34768" s="88"/>
      <c r="D34768" s="88"/>
      <c r="E34768" s="88"/>
      <c r="F34768" s="88"/>
      <c r="G34768" s="88"/>
      <c r="H34768" s="88"/>
      <c r="I34768" s="88"/>
      <c r="J34768" s="88"/>
      <c r="K34768" s="88"/>
    </row>
    <row r="34769" spans="2:11" hidden="1" x14ac:dyDescent="0.2">
      <c r="B34769" s="88"/>
      <c r="C34769" s="88"/>
      <c r="D34769" s="88"/>
      <c r="E34769" s="88"/>
      <c r="F34769" s="88"/>
      <c r="G34769" s="88"/>
      <c r="H34769" s="88"/>
      <c r="I34769" s="88"/>
      <c r="J34769" s="88"/>
      <c r="K34769" s="88"/>
    </row>
    <row r="34770" spans="2:11" hidden="1" x14ac:dyDescent="0.2">
      <c r="B34770" s="88"/>
      <c r="C34770" s="88"/>
      <c r="D34770" s="88"/>
      <c r="E34770" s="88"/>
      <c r="F34770" s="88"/>
      <c r="G34770" s="88"/>
      <c r="H34770" s="88"/>
      <c r="I34770" s="88"/>
      <c r="J34770" s="88"/>
      <c r="K34770" s="88"/>
    </row>
    <row r="34771" spans="2:11" hidden="1" x14ac:dyDescent="0.2">
      <c r="B34771" s="88"/>
      <c r="C34771" s="88"/>
      <c r="D34771" s="88"/>
      <c r="E34771" s="88"/>
      <c r="F34771" s="88"/>
      <c r="G34771" s="88"/>
      <c r="H34771" s="88"/>
      <c r="I34771" s="88"/>
      <c r="J34771" s="88"/>
      <c r="K34771" s="88"/>
    </row>
    <row r="34772" spans="2:11" hidden="1" x14ac:dyDescent="0.2">
      <c r="B34772" s="88"/>
      <c r="C34772" s="88"/>
      <c r="D34772" s="88"/>
      <c r="E34772" s="88"/>
      <c r="F34772" s="88"/>
      <c r="G34772" s="88"/>
      <c r="H34772" s="88"/>
      <c r="I34772" s="88"/>
      <c r="J34772" s="88"/>
      <c r="K34772" s="88"/>
    </row>
    <row r="34773" spans="2:11" hidden="1" x14ac:dyDescent="0.2">
      <c r="B34773" s="88"/>
      <c r="C34773" s="88"/>
      <c r="D34773" s="88"/>
      <c r="E34773" s="88"/>
      <c r="F34773" s="88"/>
      <c r="G34773" s="88"/>
      <c r="H34773" s="88"/>
      <c r="I34773" s="88"/>
      <c r="J34773" s="88"/>
      <c r="K34773" s="88"/>
    </row>
    <row r="34774" spans="2:11" hidden="1" x14ac:dyDescent="0.2">
      <c r="B34774" s="88"/>
      <c r="C34774" s="88"/>
      <c r="D34774" s="88"/>
      <c r="E34774" s="88"/>
      <c r="F34774" s="88"/>
      <c r="G34774" s="88"/>
      <c r="H34774" s="88"/>
      <c r="I34774" s="88"/>
      <c r="J34774" s="88"/>
      <c r="K34774" s="88"/>
    </row>
    <row r="34775" spans="2:11" hidden="1" x14ac:dyDescent="0.2">
      <c r="B34775" s="88"/>
      <c r="C34775" s="88"/>
      <c r="D34775" s="88"/>
      <c r="E34775" s="88"/>
      <c r="F34775" s="88"/>
      <c r="G34775" s="88"/>
      <c r="H34775" s="88"/>
      <c r="I34775" s="88"/>
      <c r="J34775" s="88"/>
      <c r="K34775" s="88"/>
    </row>
    <row r="34776" spans="2:11" hidden="1" x14ac:dyDescent="0.2">
      <c r="B34776" s="88"/>
      <c r="C34776" s="88"/>
      <c r="D34776" s="88"/>
      <c r="E34776" s="88"/>
      <c r="F34776" s="88"/>
      <c r="G34776" s="88"/>
      <c r="H34776" s="88"/>
      <c r="I34776" s="88"/>
      <c r="J34776" s="88"/>
      <c r="K34776" s="88"/>
    </row>
    <row r="34777" spans="2:11" hidden="1" x14ac:dyDescent="0.2">
      <c r="B34777" s="88"/>
      <c r="C34777" s="88"/>
      <c r="D34777" s="88"/>
      <c r="E34777" s="88"/>
      <c r="F34777" s="88"/>
      <c r="G34777" s="88"/>
      <c r="H34777" s="88"/>
      <c r="I34777" s="88"/>
      <c r="J34777" s="88"/>
      <c r="K34777" s="88"/>
    </row>
    <row r="34778" spans="2:11" hidden="1" x14ac:dyDescent="0.2">
      <c r="B34778" s="88"/>
      <c r="C34778" s="88"/>
      <c r="D34778" s="88"/>
      <c r="E34778" s="88"/>
      <c r="F34778" s="88"/>
      <c r="G34778" s="88"/>
      <c r="H34778" s="88"/>
      <c r="I34778" s="88"/>
      <c r="J34778" s="88"/>
      <c r="K34778" s="88"/>
    </row>
    <row r="34779" spans="2:11" hidden="1" x14ac:dyDescent="0.2">
      <c r="B34779" s="88"/>
      <c r="C34779" s="88"/>
      <c r="D34779" s="88"/>
      <c r="E34779" s="88"/>
      <c r="F34779" s="88"/>
      <c r="G34779" s="88"/>
      <c r="H34779" s="88"/>
      <c r="I34779" s="88"/>
      <c r="J34779" s="88"/>
      <c r="K34779" s="88"/>
    </row>
    <row r="34780" spans="2:11" hidden="1" x14ac:dyDescent="0.2">
      <c r="B34780" s="88"/>
      <c r="C34780" s="88"/>
      <c r="D34780" s="88"/>
      <c r="E34780" s="88"/>
      <c r="F34780" s="88"/>
      <c r="G34780" s="88"/>
      <c r="H34780" s="88"/>
      <c r="I34780" s="88"/>
      <c r="J34780" s="88"/>
      <c r="K34780" s="88"/>
    </row>
    <row r="34781" spans="2:11" hidden="1" x14ac:dyDescent="0.2">
      <c r="B34781" s="88"/>
      <c r="C34781" s="88"/>
      <c r="D34781" s="88"/>
      <c r="E34781" s="88"/>
      <c r="F34781" s="88"/>
      <c r="G34781" s="88"/>
      <c r="H34781" s="88"/>
      <c r="I34781" s="88"/>
      <c r="J34781" s="88"/>
      <c r="K34781" s="88"/>
    </row>
    <row r="34782" spans="2:11" hidden="1" x14ac:dyDescent="0.2">
      <c r="B34782" s="88"/>
      <c r="C34782" s="88"/>
      <c r="D34782" s="88"/>
      <c r="E34782" s="88"/>
      <c r="F34782" s="88"/>
      <c r="G34782" s="88"/>
      <c r="H34782" s="88"/>
      <c r="I34782" s="88"/>
      <c r="J34782" s="88"/>
      <c r="K34782" s="88"/>
    </row>
    <row r="34783" spans="2:11" hidden="1" x14ac:dyDescent="0.2">
      <c r="B34783" s="88"/>
      <c r="C34783" s="88"/>
      <c r="D34783" s="88"/>
      <c r="E34783" s="88"/>
      <c r="F34783" s="88"/>
      <c r="G34783" s="88"/>
      <c r="H34783" s="88"/>
      <c r="I34783" s="88"/>
      <c r="J34783" s="88"/>
      <c r="K34783" s="88"/>
    </row>
    <row r="34784" spans="2:11" hidden="1" x14ac:dyDescent="0.2">
      <c r="B34784" s="88"/>
      <c r="C34784" s="88"/>
      <c r="D34784" s="88"/>
      <c r="E34784" s="88"/>
      <c r="F34784" s="88"/>
      <c r="G34784" s="88"/>
      <c r="H34784" s="88"/>
      <c r="I34784" s="88"/>
      <c r="J34784" s="88"/>
      <c r="K34784" s="88"/>
    </row>
    <row r="34785" spans="2:11" hidden="1" x14ac:dyDescent="0.2">
      <c r="B34785" s="88"/>
      <c r="C34785" s="88"/>
      <c r="D34785" s="88"/>
      <c r="E34785" s="88"/>
      <c r="F34785" s="88"/>
      <c r="G34785" s="88"/>
      <c r="H34785" s="88"/>
      <c r="I34785" s="88"/>
      <c r="J34785" s="88"/>
      <c r="K34785" s="88"/>
    </row>
    <row r="34786" spans="2:11" hidden="1" x14ac:dyDescent="0.2">
      <c r="B34786" s="88"/>
      <c r="C34786" s="88"/>
      <c r="D34786" s="88"/>
      <c r="E34786" s="88"/>
      <c r="F34786" s="88"/>
      <c r="G34786" s="88"/>
      <c r="H34786" s="88"/>
      <c r="I34786" s="88"/>
      <c r="J34786" s="88"/>
      <c r="K34786" s="88"/>
    </row>
    <row r="34787" spans="2:11" hidden="1" x14ac:dyDescent="0.2">
      <c r="B34787" s="88"/>
      <c r="C34787" s="88"/>
      <c r="D34787" s="88"/>
      <c r="E34787" s="88"/>
      <c r="F34787" s="88"/>
      <c r="G34787" s="88"/>
      <c r="H34787" s="88"/>
      <c r="I34787" s="88"/>
      <c r="J34787" s="88"/>
      <c r="K34787" s="88"/>
    </row>
    <row r="34788" spans="2:11" hidden="1" x14ac:dyDescent="0.2">
      <c r="B34788" s="88"/>
      <c r="C34788" s="88"/>
      <c r="D34788" s="88"/>
      <c r="E34788" s="88"/>
      <c r="F34788" s="88"/>
      <c r="G34788" s="88"/>
      <c r="H34788" s="88"/>
      <c r="I34788" s="88"/>
      <c r="J34788" s="88"/>
      <c r="K34788" s="88"/>
    </row>
    <row r="34789" spans="2:11" hidden="1" x14ac:dyDescent="0.2">
      <c r="B34789" s="88"/>
      <c r="C34789" s="88"/>
      <c r="D34789" s="88"/>
      <c r="E34789" s="88"/>
      <c r="F34789" s="88"/>
      <c r="G34789" s="88"/>
      <c r="H34789" s="88"/>
      <c r="I34789" s="88"/>
      <c r="J34789" s="88"/>
      <c r="K34789" s="88"/>
    </row>
    <row r="34790" spans="2:11" hidden="1" x14ac:dyDescent="0.2">
      <c r="B34790" s="88"/>
      <c r="C34790" s="88"/>
      <c r="D34790" s="88"/>
      <c r="E34790" s="88"/>
      <c r="F34790" s="88"/>
      <c r="G34790" s="88"/>
      <c r="H34790" s="88"/>
      <c r="I34790" s="88"/>
      <c r="J34790" s="88"/>
      <c r="K34790" s="88"/>
    </row>
    <row r="34791" spans="2:11" hidden="1" x14ac:dyDescent="0.2">
      <c r="B34791" s="88"/>
      <c r="C34791" s="88"/>
      <c r="D34791" s="88"/>
      <c r="E34791" s="88"/>
      <c r="F34791" s="88"/>
      <c r="G34791" s="88"/>
      <c r="H34791" s="88"/>
      <c r="I34791" s="88"/>
      <c r="J34791" s="88"/>
      <c r="K34791" s="88"/>
    </row>
    <row r="34792" spans="2:11" hidden="1" x14ac:dyDescent="0.2">
      <c r="B34792" s="88"/>
      <c r="C34792" s="88"/>
      <c r="D34792" s="88"/>
      <c r="E34792" s="88"/>
      <c r="F34792" s="88"/>
      <c r="G34792" s="88"/>
      <c r="H34792" s="88"/>
      <c r="I34792" s="88"/>
      <c r="J34792" s="88"/>
      <c r="K34792" s="88"/>
    </row>
    <row r="34793" spans="2:11" hidden="1" x14ac:dyDescent="0.2">
      <c r="B34793" s="88"/>
      <c r="C34793" s="88"/>
      <c r="D34793" s="88"/>
      <c r="E34793" s="88"/>
      <c r="F34793" s="88"/>
      <c r="G34793" s="88"/>
      <c r="H34793" s="88"/>
      <c r="I34793" s="88"/>
      <c r="J34793" s="88"/>
      <c r="K34793" s="88"/>
    </row>
    <row r="34794" spans="2:11" hidden="1" x14ac:dyDescent="0.2">
      <c r="B34794" s="88"/>
      <c r="C34794" s="88"/>
      <c r="D34794" s="88"/>
      <c r="E34794" s="88"/>
      <c r="F34794" s="88"/>
      <c r="G34794" s="88"/>
      <c r="H34794" s="88"/>
      <c r="I34794" s="88"/>
      <c r="J34794" s="88"/>
      <c r="K34794" s="88"/>
    </row>
    <row r="34795" spans="2:11" hidden="1" x14ac:dyDescent="0.2">
      <c r="B34795" s="88"/>
      <c r="C34795" s="88"/>
      <c r="D34795" s="88"/>
      <c r="E34795" s="88"/>
      <c r="F34795" s="88"/>
      <c r="G34795" s="88"/>
      <c r="H34795" s="88"/>
      <c r="I34795" s="88"/>
      <c r="J34795" s="88"/>
      <c r="K34795" s="88"/>
    </row>
    <row r="34796" spans="2:11" hidden="1" x14ac:dyDescent="0.2">
      <c r="B34796" s="88"/>
      <c r="C34796" s="88"/>
      <c r="D34796" s="88"/>
      <c r="E34796" s="88"/>
      <c r="F34796" s="88"/>
      <c r="G34796" s="88"/>
      <c r="H34796" s="88"/>
      <c r="I34796" s="88"/>
      <c r="J34796" s="88"/>
      <c r="K34796" s="88"/>
    </row>
    <row r="34797" spans="2:11" hidden="1" x14ac:dyDescent="0.2">
      <c r="B34797" s="88"/>
      <c r="C34797" s="88"/>
      <c r="D34797" s="88"/>
      <c r="E34797" s="88"/>
      <c r="F34797" s="88"/>
      <c r="G34797" s="88"/>
      <c r="H34797" s="88"/>
      <c r="I34797" s="88"/>
      <c r="J34797" s="88"/>
      <c r="K34797" s="88"/>
    </row>
    <row r="34798" spans="2:11" hidden="1" x14ac:dyDescent="0.2">
      <c r="B34798" s="88"/>
      <c r="C34798" s="88"/>
      <c r="D34798" s="88"/>
      <c r="E34798" s="88"/>
      <c r="F34798" s="88"/>
      <c r="G34798" s="88"/>
      <c r="H34798" s="88"/>
      <c r="I34798" s="88"/>
      <c r="J34798" s="88"/>
      <c r="K34798" s="88"/>
    </row>
    <row r="34799" spans="2:11" hidden="1" x14ac:dyDescent="0.2">
      <c r="B34799" s="88"/>
      <c r="C34799" s="88"/>
      <c r="D34799" s="88"/>
      <c r="E34799" s="88"/>
      <c r="F34799" s="88"/>
      <c r="G34799" s="88"/>
      <c r="H34799" s="88"/>
      <c r="I34799" s="88"/>
      <c r="J34799" s="88"/>
      <c r="K34799" s="88"/>
    </row>
    <row r="34800" spans="2:11" hidden="1" x14ac:dyDescent="0.2">
      <c r="B34800" s="88"/>
      <c r="C34800" s="88"/>
      <c r="D34800" s="88"/>
      <c r="E34800" s="88"/>
      <c r="F34800" s="88"/>
      <c r="G34800" s="88"/>
      <c r="H34800" s="88"/>
      <c r="I34800" s="88"/>
      <c r="J34800" s="88"/>
      <c r="K34800" s="88"/>
    </row>
    <row r="34801" spans="2:11" hidden="1" x14ac:dyDescent="0.2">
      <c r="B34801" s="88"/>
      <c r="C34801" s="88"/>
      <c r="D34801" s="88"/>
      <c r="E34801" s="88"/>
      <c r="F34801" s="88"/>
      <c r="G34801" s="88"/>
      <c r="H34801" s="88"/>
      <c r="I34801" s="88"/>
      <c r="J34801" s="88"/>
      <c r="K34801" s="88"/>
    </row>
    <row r="34802" spans="2:11" hidden="1" x14ac:dyDescent="0.2">
      <c r="B34802" s="88"/>
      <c r="C34802" s="88"/>
      <c r="D34802" s="88"/>
      <c r="E34802" s="88"/>
      <c r="F34802" s="88"/>
      <c r="G34802" s="88"/>
      <c r="H34802" s="88"/>
      <c r="I34802" s="88"/>
      <c r="J34802" s="88"/>
      <c r="K34802" s="88"/>
    </row>
    <row r="34803" spans="2:11" hidden="1" x14ac:dyDescent="0.2">
      <c r="B34803" s="88"/>
      <c r="C34803" s="88"/>
      <c r="D34803" s="88"/>
      <c r="E34803" s="88"/>
      <c r="F34803" s="88"/>
      <c r="G34803" s="88"/>
      <c r="H34803" s="88"/>
      <c r="I34803" s="88"/>
      <c r="J34803" s="88"/>
      <c r="K34803" s="88"/>
    </row>
    <row r="34804" spans="2:11" hidden="1" x14ac:dyDescent="0.2">
      <c r="B34804" s="88"/>
      <c r="C34804" s="88"/>
      <c r="D34804" s="88"/>
      <c r="E34804" s="88"/>
      <c r="F34804" s="88"/>
      <c r="G34804" s="88"/>
      <c r="H34804" s="88"/>
      <c r="I34804" s="88"/>
      <c r="J34804" s="88"/>
      <c r="K34804" s="88"/>
    </row>
    <row r="34805" spans="2:11" hidden="1" x14ac:dyDescent="0.2">
      <c r="B34805" s="88"/>
      <c r="C34805" s="88"/>
      <c r="D34805" s="88"/>
      <c r="E34805" s="88"/>
      <c r="F34805" s="88"/>
      <c r="G34805" s="88"/>
      <c r="H34805" s="88"/>
      <c r="I34805" s="88"/>
      <c r="J34805" s="88"/>
      <c r="K34805" s="88"/>
    </row>
    <row r="34806" spans="2:11" hidden="1" x14ac:dyDescent="0.2">
      <c r="B34806" s="88"/>
      <c r="C34806" s="88"/>
      <c r="D34806" s="88"/>
      <c r="E34806" s="88"/>
      <c r="F34806" s="88"/>
      <c r="G34806" s="88"/>
      <c r="H34806" s="88"/>
      <c r="I34806" s="88"/>
      <c r="J34806" s="88"/>
      <c r="K34806" s="88"/>
    </row>
    <row r="34807" spans="2:11" hidden="1" x14ac:dyDescent="0.2">
      <c r="B34807" s="88"/>
      <c r="C34807" s="88"/>
      <c r="D34807" s="88"/>
      <c r="E34807" s="88"/>
      <c r="F34807" s="88"/>
      <c r="G34807" s="88"/>
      <c r="H34807" s="88"/>
      <c r="I34807" s="88"/>
      <c r="J34807" s="88"/>
      <c r="K34807" s="88"/>
    </row>
    <row r="34808" spans="2:11" hidden="1" x14ac:dyDescent="0.2">
      <c r="B34808" s="88"/>
      <c r="C34808" s="88"/>
      <c r="D34808" s="88"/>
      <c r="E34808" s="88"/>
      <c r="F34808" s="88"/>
      <c r="G34808" s="88"/>
      <c r="H34808" s="88"/>
      <c r="I34808" s="88"/>
      <c r="J34808" s="88"/>
      <c r="K34808" s="88"/>
    </row>
    <row r="34809" spans="2:11" hidden="1" x14ac:dyDescent="0.2">
      <c r="B34809" s="88"/>
      <c r="C34809" s="88"/>
      <c r="D34809" s="88"/>
      <c r="E34809" s="88"/>
      <c r="F34809" s="88"/>
      <c r="G34809" s="88"/>
      <c r="H34809" s="88"/>
      <c r="I34809" s="88"/>
      <c r="J34809" s="88"/>
      <c r="K34809" s="88"/>
    </row>
    <row r="34810" spans="2:11" hidden="1" x14ac:dyDescent="0.2">
      <c r="B34810" s="88"/>
      <c r="C34810" s="88"/>
      <c r="D34810" s="88"/>
      <c r="E34810" s="88"/>
      <c r="F34810" s="88"/>
      <c r="G34810" s="88"/>
      <c r="H34810" s="88"/>
      <c r="I34810" s="88"/>
      <c r="J34810" s="88"/>
      <c r="K34810" s="88"/>
    </row>
    <row r="34811" spans="2:11" hidden="1" x14ac:dyDescent="0.2">
      <c r="B34811" s="88"/>
      <c r="C34811" s="88"/>
      <c r="D34811" s="88"/>
      <c r="E34811" s="88"/>
      <c r="F34811" s="88"/>
      <c r="G34811" s="88"/>
      <c r="H34811" s="88"/>
      <c r="I34811" s="88"/>
      <c r="J34811" s="88"/>
      <c r="K34811" s="88"/>
    </row>
    <row r="34812" spans="2:11" hidden="1" x14ac:dyDescent="0.2">
      <c r="B34812" s="88"/>
      <c r="C34812" s="88"/>
      <c r="D34812" s="88"/>
      <c r="E34812" s="88"/>
      <c r="F34812" s="88"/>
      <c r="G34812" s="88"/>
      <c r="H34812" s="88"/>
      <c r="I34812" s="88"/>
      <c r="J34812" s="88"/>
      <c r="K34812" s="88"/>
    </row>
    <row r="34813" spans="2:11" hidden="1" x14ac:dyDescent="0.2">
      <c r="B34813" s="88"/>
      <c r="C34813" s="88"/>
      <c r="D34813" s="88"/>
      <c r="E34813" s="88"/>
      <c r="F34813" s="88"/>
      <c r="G34813" s="88"/>
      <c r="H34813" s="88"/>
      <c r="I34813" s="88"/>
      <c r="J34813" s="88"/>
      <c r="K34813" s="88"/>
    </row>
    <row r="34814" spans="2:11" hidden="1" x14ac:dyDescent="0.2">
      <c r="B34814" s="88"/>
      <c r="C34814" s="88"/>
      <c r="D34814" s="88"/>
      <c r="E34814" s="88"/>
      <c r="F34814" s="88"/>
      <c r="G34814" s="88"/>
      <c r="H34814" s="88"/>
      <c r="I34814" s="88"/>
      <c r="J34814" s="88"/>
      <c r="K34814" s="88"/>
    </row>
    <row r="34815" spans="2:11" hidden="1" x14ac:dyDescent="0.2">
      <c r="B34815" s="88"/>
      <c r="C34815" s="88"/>
      <c r="D34815" s="88"/>
      <c r="E34815" s="88"/>
      <c r="F34815" s="88"/>
      <c r="G34815" s="88"/>
      <c r="H34815" s="88"/>
      <c r="I34815" s="88"/>
      <c r="J34815" s="88"/>
      <c r="K34815" s="88"/>
    </row>
    <row r="34816" spans="2:11" hidden="1" x14ac:dyDescent="0.2">
      <c r="B34816" s="88"/>
      <c r="C34816" s="88"/>
      <c r="D34816" s="88"/>
      <c r="E34816" s="88"/>
      <c r="F34816" s="88"/>
      <c r="G34816" s="88"/>
      <c r="H34816" s="88"/>
      <c r="I34816" s="88"/>
      <c r="J34816" s="88"/>
      <c r="K34816" s="88"/>
    </row>
    <row r="34817" spans="2:11" hidden="1" x14ac:dyDescent="0.2">
      <c r="B34817" s="88"/>
      <c r="C34817" s="88"/>
      <c r="D34817" s="88"/>
      <c r="E34817" s="88"/>
      <c r="F34817" s="88"/>
      <c r="G34817" s="88"/>
      <c r="H34817" s="88"/>
      <c r="I34817" s="88"/>
      <c r="J34817" s="88"/>
      <c r="K34817" s="88"/>
    </row>
    <row r="34818" spans="2:11" hidden="1" x14ac:dyDescent="0.2">
      <c r="B34818" s="88"/>
      <c r="C34818" s="88"/>
      <c r="D34818" s="88"/>
      <c r="E34818" s="88"/>
      <c r="F34818" s="88"/>
      <c r="G34818" s="88"/>
      <c r="H34818" s="88"/>
      <c r="I34818" s="88"/>
      <c r="J34818" s="88"/>
      <c r="K34818" s="88"/>
    </row>
    <row r="34819" spans="2:11" hidden="1" x14ac:dyDescent="0.2">
      <c r="B34819" s="88"/>
      <c r="C34819" s="88"/>
      <c r="D34819" s="88"/>
      <c r="E34819" s="88"/>
      <c r="F34819" s="88"/>
      <c r="G34819" s="88"/>
      <c r="H34819" s="88"/>
      <c r="I34819" s="88"/>
      <c r="J34819" s="88"/>
      <c r="K34819" s="88"/>
    </row>
    <row r="34820" spans="2:11" hidden="1" x14ac:dyDescent="0.2">
      <c r="B34820" s="88"/>
      <c r="C34820" s="88"/>
      <c r="D34820" s="88"/>
      <c r="E34820" s="88"/>
      <c r="F34820" s="88"/>
      <c r="G34820" s="88"/>
      <c r="H34820" s="88"/>
      <c r="I34820" s="88"/>
      <c r="J34820" s="88"/>
      <c r="K34820" s="88"/>
    </row>
    <row r="34821" spans="2:11" hidden="1" x14ac:dyDescent="0.2">
      <c r="B34821" s="88"/>
      <c r="C34821" s="88"/>
      <c r="D34821" s="88"/>
      <c r="E34821" s="88"/>
      <c r="F34821" s="88"/>
      <c r="G34821" s="88"/>
      <c r="H34821" s="88"/>
      <c r="I34821" s="88"/>
      <c r="J34821" s="88"/>
      <c r="K34821" s="88"/>
    </row>
    <row r="34822" spans="2:11" hidden="1" x14ac:dyDescent="0.2">
      <c r="B34822" s="88"/>
      <c r="C34822" s="88"/>
      <c r="D34822" s="88"/>
      <c r="E34822" s="88"/>
      <c r="F34822" s="88"/>
      <c r="G34822" s="88"/>
      <c r="H34822" s="88"/>
      <c r="I34822" s="88"/>
      <c r="J34822" s="88"/>
      <c r="K34822" s="88"/>
    </row>
    <row r="34823" spans="2:11" hidden="1" x14ac:dyDescent="0.2">
      <c r="B34823" s="88"/>
      <c r="C34823" s="88"/>
      <c r="D34823" s="88"/>
      <c r="E34823" s="88"/>
      <c r="F34823" s="88"/>
      <c r="G34823" s="88"/>
      <c r="H34823" s="88"/>
      <c r="I34823" s="88"/>
      <c r="J34823" s="88"/>
      <c r="K34823" s="88"/>
    </row>
    <row r="34824" spans="2:11" hidden="1" x14ac:dyDescent="0.2">
      <c r="B34824" s="88"/>
      <c r="C34824" s="88"/>
      <c r="D34824" s="88"/>
      <c r="E34824" s="88"/>
      <c r="F34824" s="88"/>
      <c r="G34824" s="88"/>
      <c r="H34824" s="88"/>
      <c r="I34824" s="88"/>
      <c r="J34824" s="88"/>
      <c r="K34824" s="88"/>
    </row>
    <row r="34825" spans="2:11" hidden="1" x14ac:dyDescent="0.2">
      <c r="B34825" s="88"/>
      <c r="C34825" s="88"/>
      <c r="D34825" s="88"/>
      <c r="E34825" s="88"/>
      <c r="F34825" s="88"/>
      <c r="G34825" s="88"/>
      <c r="H34825" s="88"/>
      <c r="I34825" s="88"/>
      <c r="J34825" s="88"/>
      <c r="K34825" s="88"/>
    </row>
    <row r="34826" spans="2:11" hidden="1" x14ac:dyDescent="0.2">
      <c r="B34826" s="88"/>
      <c r="C34826" s="88"/>
      <c r="D34826" s="88"/>
      <c r="E34826" s="88"/>
      <c r="F34826" s="88"/>
      <c r="G34826" s="88"/>
      <c r="H34826" s="88"/>
      <c r="I34826" s="88"/>
      <c r="J34826" s="88"/>
      <c r="K34826" s="88"/>
    </row>
    <row r="34827" spans="2:11" hidden="1" x14ac:dyDescent="0.2">
      <c r="B34827" s="88"/>
      <c r="C34827" s="88"/>
      <c r="D34827" s="88"/>
      <c r="E34827" s="88"/>
      <c r="F34827" s="88"/>
      <c r="G34827" s="88"/>
      <c r="H34827" s="88"/>
      <c r="I34827" s="88"/>
      <c r="J34827" s="88"/>
      <c r="K34827" s="88"/>
    </row>
    <row r="34828" spans="2:11" hidden="1" x14ac:dyDescent="0.2">
      <c r="B34828" s="88"/>
      <c r="C34828" s="88"/>
      <c r="D34828" s="88"/>
      <c r="E34828" s="88"/>
      <c r="F34828" s="88"/>
      <c r="G34828" s="88"/>
      <c r="H34828" s="88"/>
      <c r="I34828" s="88"/>
      <c r="J34828" s="88"/>
      <c r="K34828" s="88"/>
    </row>
    <row r="34829" spans="2:11" hidden="1" x14ac:dyDescent="0.2">
      <c r="B34829" s="88"/>
      <c r="C34829" s="88"/>
      <c r="D34829" s="88"/>
      <c r="E34829" s="88"/>
      <c r="F34829" s="88"/>
      <c r="G34829" s="88"/>
      <c r="H34829" s="88"/>
      <c r="I34829" s="88"/>
      <c r="J34829" s="88"/>
      <c r="K34829" s="88"/>
    </row>
    <row r="34830" spans="2:11" hidden="1" x14ac:dyDescent="0.2">
      <c r="B34830" s="88"/>
      <c r="C34830" s="88"/>
      <c r="D34830" s="88"/>
      <c r="E34830" s="88"/>
      <c r="F34830" s="88"/>
      <c r="G34830" s="88"/>
      <c r="H34830" s="88"/>
      <c r="I34830" s="88"/>
      <c r="J34830" s="88"/>
      <c r="K34830" s="88"/>
    </row>
    <row r="34831" spans="2:11" hidden="1" x14ac:dyDescent="0.2">
      <c r="B34831" s="88"/>
      <c r="C34831" s="88"/>
      <c r="D34831" s="88"/>
      <c r="E34831" s="88"/>
      <c r="F34831" s="88"/>
      <c r="G34831" s="88"/>
      <c r="H34831" s="88"/>
      <c r="I34831" s="88"/>
      <c r="J34831" s="88"/>
      <c r="K34831" s="88"/>
    </row>
    <row r="34832" spans="2:11" hidden="1" x14ac:dyDescent="0.2">
      <c r="B34832" s="88"/>
      <c r="C34832" s="88"/>
      <c r="D34832" s="88"/>
      <c r="E34832" s="88"/>
      <c r="F34832" s="88"/>
      <c r="G34832" s="88"/>
      <c r="H34832" s="88"/>
      <c r="I34832" s="88"/>
      <c r="J34832" s="88"/>
      <c r="K34832" s="88"/>
    </row>
    <row r="34833" spans="2:11" hidden="1" x14ac:dyDescent="0.2">
      <c r="B34833" s="88"/>
      <c r="C34833" s="88"/>
      <c r="D34833" s="88"/>
      <c r="E34833" s="88"/>
      <c r="F34833" s="88"/>
      <c r="G34833" s="88"/>
      <c r="H34833" s="88"/>
      <c r="I34833" s="88"/>
      <c r="J34833" s="88"/>
      <c r="K34833" s="88"/>
    </row>
    <row r="34834" spans="2:11" hidden="1" x14ac:dyDescent="0.2">
      <c r="B34834" s="88"/>
      <c r="C34834" s="88"/>
      <c r="D34834" s="88"/>
      <c r="E34834" s="88"/>
      <c r="F34834" s="88"/>
      <c r="G34834" s="88"/>
      <c r="H34834" s="88"/>
      <c r="I34834" s="88"/>
      <c r="J34834" s="88"/>
      <c r="K34834" s="88"/>
    </row>
    <row r="34835" spans="2:11" hidden="1" x14ac:dyDescent="0.2">
      <c r="B34835" s="88"/>
      <c r="C34835" s="88"/>
      <c r="D34835" s="88"/>
      <c r="E34835" s="88"/>
      <c r="F34835" s="88"/>
      <c r="G34835" s="88"/>
      <c r="H34835" s="88"/>
      <c r="I34835" s="88"/>
      <c r="J34835" s="88"/>
      <c r="K34835" s="88"/>
    </row>
    <row r="34836" spans="2:11" hidden="1" x14ac:dyDescent="0.2">
      <c r="B34836" s="88"/>
      <c r="C34836" s="88"/>
      <c r="D34836" s="88"/>
      <c r="E34836" s="88"/>
      <c r="F34836" s="88"/>
      <c r="G34836" s="88"/>
      <c r="H34836" s="88"/>
      <c r="I34836" s="88"/>
      <c r="J34836" s="88"/>
      <c r="K34836" s="88"/>
    </row>
    <row r="34837" spans="2:11" hidden="1" x14ac:dyDescent="0.2">
      <c r="B34837" s="88"/>
      <c r="C34837" s="88"/>
      <c r="D34837" s="88"/>
      <c r="E34837" s="88"/>
      <c r="F34837" s="88"/>
      <c r="G34837" s="88"/>
      <c r="H34837" s="88"/>
      <c r="I34837" s="88"/>
      <c r="J34837" s="88"/>
      <c r="K34837" s="88"/>
    </row>
    <row r="34838" spans="2:11" hidden="1" x14ac:dyDescent="0.2">
      <c r="B34838" s="88"/>
      <c r="C34838" s="88"/>
      <c r="D34838" s="88"/>
      <c r="E34838" s="88"/>
      <c r="F34838" s="88"/>
      <c r="G34838" s="88"/>
      <c r="H34838" s="88"/>
      <c r="I34838" s="88"/>
      <c r="J34838" s="88"/>
      <c r="K34838" s="88"/>
    </row>
    <row r="34839" spans="2:11" hidden="1" x14ac:dyDescent="0.2">
      <c r="B34839" s="88"/>
      <c r="C34839" s="88"/>
      <c r="D34839" s="88"/>
      <c r="E34839" s="88"/>
      <c r="F34839" s="88"/>
      <c r="G34839" s="88"/>
      <c r="H34839" s="88"/>
      <c r="I34839" s="88"/>
      <c r="J34839" s="88"/>
      <c r="K34839" s="88"/>
    </row>
    <row r="34840" spans="2:11" hidden="1" x14ac:dyDescent="0.2">
      <c r="B34840" s="88"/>
      <c r="C34840" s="88"/>
      <c r="D34840" s="88"/>
      <c r="E34840" s="88"/>
      <c r="F34840" s="88"/>
      <c r="G34840" s="88"/>
      <c r="H34840" s="88"/>
      <c r="I34840" s="88"/>
      <c r="J34840" s="88"/>
      <c r="K34840" s="88"/>
    </row>
    <row r="34841" spans="2:11" hidden="1" x14ac:dyDescent="0.2">
      <c r="B34841" s="88"/>
      <c r="C34841" s="88"/>
      <c r="D34841" s="88"/>
      <c r="E34841" s="88"/>
      <c r="F34841" s="88"/>
      <c r="G34841" s="88"/>
      <c r="H34841" s="88"/>
      <c r="I34841" s="88"/>
      <c r="J34841" s="88"/>
      <c r="K34841" s="88"/>
    </row>
    <row r="34842" spans="2:11" hidden="1" x14ac:dyDescent="0.2">
      <c r="B34842" s="88"/>
      <c r="C34842" s="88"/>
      <c r="D34842" s="88"/>
      <c r="E34842" s="88"/>
      <c r="F34842" s="88"/>
      <c r="G34842" s="88"/>
      <c r="H34842" s="88"/>
      <c r="I34842" s="88"/>
      <c r="J34842" s="88"/>
      <c r="K34842" s="88"/>
    </row>
    <row r="34843" spans="2:11" hidden="1" x14ac:dyDescent="0.2">
      <c r="B34843" s="88"/>
      <c r="C34843" s="88"/>
      <c r="D34843" s="88"/>
      <c r="E34843" s="88"/>
      <c r="F34843" s="88"/>
      <c r="G34843" s="88"/>
      <c r="H34843" s="88"/>
      <c r="I34843" s="88"/>
      <c r="J34843" s="88"/>
      <c r="K34843" s="88"/>
    </row>
    <row r="34844" spans="2:11" hidden="1" x14ac:dyDescent="0.2">
      <c r="B34844" s="88"/>
      <c r="C34844" s="88"/>
      <c r="D34844" s="88"/>
      <c r="E34844" s="88"/>
      <c r="F34844" s="88"/>
      <c r="G34844" s="88"/>
      <c r="H34844" s="88"/>
      <c r="I34844" s="88"/>
      <c r="J34844" s="88"/>
      <c r="K34844" s="88"/>
    </row>
    <row r="34845" spans="2:11" hidden="1" x14ac:dyDescent="0.2">
      <c r="B34845" s="88"/>
      <c r="C34845" s="88"/>
      <c r="D34845" s="88"/>
      <c r="E34845" s="88"/>
      <c r="F34845" s="88"/>
      <c r="G34845" s="88"/>
      <c r="H34845" s="88"/>
      <c r="I34845" s="88"/>
      <c r="J34845" s="88"/>
      <c r="K34845" s="88"/>
    </row>
    <row r="34846" spans="2:11" hidden="1" x14ac:dyDescent="0.2">
      <c r="B34846" s="88"/>
      <c r="C34846" s="88"/>
      <c r="D34846" s="88"/>
      <c r="E34846" s="88"/>
      <c r="F34846" s="88"/>
      <c r="G34846" s="88"/>
      <c r="H34846" s="88"/>
      <c r="I34846" s="88"/>
      <c r="J34846" s="88"/>
      <c r="K34846" s="88"/>
    </row>
    <row r="34847" spans="2:11" hidden="1" x14ac:dyDescent="0.2">
      <c r="B34847" s="88"/>
      <c r="C34847" s="88"/>
      <c r="D34847" s="88"/>
      <c r="E34847" s="88"/>
      <c r="F34847" s="88"/>
      <c r="G34847" s="88"/>
      <c r="H34847" s="88"/>
      <c r="I34847" s="88"/>
      <c r="J34847" s="88"/>
      <c r="K34847" s="88"/>
    </row>
    <row r="34848" spans="2:11" hidden="1" x14ac:dyDescent="0.2">
      <c r="B34848" s="88"/>
      <c r="C34848" s="88"/>
      <c r="D34848" s="88"/>
      <c r="E34848" s="88"/>
      <c r="F34848" s="88"/>
      <c r="G34848" s="88"/>
      <c r="H34848" s="88"/>
      <c r="I34848" s="88"/>
      <c r="J34848" s="88"/>
      <c r="K34848" s="88"/>
    </row>
    <row r="34849" spans="2:11" hidden="1" x14ac:dyDescent="0.2">
      <c r="B34849" s="88"/>
      <c r="C34849" s="88"/>
      <c r="D34849" s="88"/>
      <c r="E34849" s="88"/>
      <c r="F34849" s="88"/>
      <c r="G34849" s="88"/>
      <c r="H34849" s="88"/>
      <c r="I34849" s="88"/>
      <c r="J34849" s="88"/>
      <c r="K34849" s="88"/>
    </row>
    <row r="34850" spans="2:11" hidden="1" x14ac:dyDescent="0.2">
      <c r="B34850" s="88"/>
      <c r="C34850" s="88"/>
      <c r="D34850" s="88"/>
      <c r="E34850" s="88"/>
      <c r="F34850" s="88"/>
      <c r="G34850" s="88"/>
      <c r="H34850" s="88"/>
      <c r="I34850" s="88"/>
      <c r="J34850" s="88"/>
      <c r="K34850" s="88"/>
    </row>
    <row r="34851" spans="2:11" hidden="1" x14ac:dyDescent="0.2">
      <c r="B34851" s="88"/>
      <c r="C34851" s="88"/>
      <c r="D34851" s="88"/>
      <c r="E34851" s="88"/>
      <c r="F34851" s="88"/>
      <c r="G34851" s="88"/>
      <c r="H34851" s="88"/>
      <c r="I34851" s="88"/>
      <c r="J34851" s="88"/>
      <c r="K34851" s="88"/>
    </row>
    <row r="34852" spans="2:11" hidden="1" x14ac:dyDescent="0.2">
      <c r="B34852" s="88"/>
      <c r="C34852" s="88"/>
      <c r="D34852" s="88"/>
      <c r="E34852" s="88"/>
      <c r="F34852" s="88"/>
      <c r="G34852" s="88"/>
      <c r="H34852" s="88"/>
      <c r="I34852" s="88"/>
      <c r="J34852" s="88"/>
      <c r="K34852" s="88"/>
    </row>
    <row r="34853" spans="2:11" hidden="1" x14ac:dyDescent="0.2">
      <c r="B34853" s="88"/>
      <c r="C34853" s="88"/>
      <c r="D34853" s="88"/>
      <c r="E34853" s="88"/>
      <c r="F34853" s="88"/>
      <c r="G34853" s="88"/>
      <c r="H34853" s="88"/>
      <c r="I34853" s="88"/>
      <c r="J34853" s="88"/>
      <c r="K34853" s="88"/>
    </row>
    <row r="34854" spans="2:11" hidden="1" x14ac:dyDescent="0.2">
      <c r="B34854" s="88"/>
      <c r="C34854" s="88"/>
      <c r="D34854" s="88"/>
      <c r="E34854" s="88"/>
      <c r="F34854" s="88"/>
      <c r="G34854" s="88"/>
      <c r="H34854" s="88"/>
      <c r="I34854" s="88"/>
      <c r="J34854" s="88"/>
      <c r="K34854" s="88"/>
    </row>
    <row r="34855" spans="2:11" hidden="1" x14ac:dyDescent="0.2">
      <c r="B34855" s="88"/>
      <c r="C34855" s="88"/>
      <c r="D34855" s="88"/>
      <c r="E34855" s="88"/>
      <c r="F34855" s="88"/>
      <c r="G34855" s="88"/>
      <c r="H34855" s="88"/>
      <c r="I34855" s="88"/>
      <c r="J34855" s="88"/>
      <c r="K34855" s="88"/>
    </row>
    <row r="34856" spans="2:11" hidden="1" x14ac:dyDescent="0.2">
      <c r="B34856" s="88"/>
      <c r="C34856" s="88"/>
      <c r="D34856" s="88"/>
      <c r="E34856" s="88"/>
      <c r="F34856" s="88"/>
      <c r="G34856" s="88"/>
      <c r="H34856" s="88"/>
      <c r="I34856" s="88"/>
      <c r="J34856" s="88"/>
      <c r="K34856" s="88"/>
    </row>
    <row r="34857" spans="2:11" hidden="1" x14ac:dyDescent="0.2">
      <c r="B34857" s="88"/>
      <c r="C34857" s="88"/>
      <c r="D34857" s="88"/>
      <c r="E34857" s="88"/>
      <c r="F34857" s="88"/>
      <c r="G34857" s="88"/>
      <c r="H34857" s="88"/>
      <c r="I34857" s="88"/>
      <c r="J34857" s="88"/>
      <c r="K34857" s="88"/>
    </row>
    <row r="34858" spans="2:11" hidden="1" x14ac:dyDescent="0.2">
      <c r="B34858" s="88"/>
      <c r="C34858" s="88"/>
      <c r="D34858" s="88"/>
      <c r="E34858" s="88"/>
      <c r="F34858" s="88"/>
      <c r="G34858" s="88"/>
      <c r="H34858" s="88"/>
      <c r="I34858" s="88"/>
      <c r="J34858" s="88"/>
      <c r="K34858" s="88"/>
    </row>
    <row r="34859" spans="2:11" hidden="1" x14ac:dyDescent="0.2">
      <c r="B34859" s="88"/>
      <c r="C34859" s="88"/>
      <c r="D34859" s="88"/>
      <c r="E34859" s="88"/>
      <c r="F34859" s="88"/>
      <c r="G34859" s="88"/>
      <c r="H34859" s="88"/>
      <c r="I34859" s="88"/>
      <c r="J34859" s="88"/>
      <c r="K34859" s="88"/>
    </row>
    <row r="34860" spans="2:11" hidden="1" x14ac:dyDescent="0.2">
      <c r="B34860" s="88"/>
      <c r="C34860" s="88"/>
      <c r="D34860" s="88"/>
      <c r="E34860" s="88"/>
      <c r="F34860" s="88"/>
      <c r="G34860" s="88"/>
      <c r="H34860" s="88"/>
      <c r="I34860" s="88"/>
      <c r="J34860" s="88"/>
      <c r="K34860" s="88"/>
    </row>
    <row r="34861" spans="2:11" hidden="1" x14ac:dyDescent="0.2">
      <c r="B34861" s="88"/>
      <c r="C34861" s="88"/>
      <c r="D34861" s="88"/>
      <c r="E34861" s="88"/>
      <c r="F34861" s="88"/>
      <c r="G34861" s="88"/>
      <c r="H34861" s="88"/>
      <c r="I34861" s="88"/>
      <c r="J34861" s="88"/>
      <c r="K34861" s="88"/>
    </row>
    <row r="34862" spans="2:11" hidden="1" x14ac:dyDescent="0.2">
      <c r="B34862" s="88"/>
      <c r="C34862" s="88"/>
      <c r="D34862" s="88"/>
      <c r="E34862" s="88"/>
      <c r="F34862" s="88"/>
      <c r="G34862" s="88"/>
      <c r="H34862" s="88"/>
      <c r="I34862" s="88"/>
      <c r="J34862" s="88"/>
      <c r="K34862" s="88"/>
    </row>
    <row r="34863" spans="2:11" hidden="1" x14ac:dyDescent="0.2">
      <c r="B34863" s="88"/>
      <c r="C34863" s="88"/>
      <c r="D34863" s="88"/>
      <c r="E34863" s="88"/>
      <c r="F34863" s="88"/>
      <c r="G34863" s="88"/>
      <c r="H34863" s="88"/>
      <c r="I34863" s="88"/>
      <c r="J34863" s="88"/>
      <c r="K34863" s="88"/>
    </row>
    <row r="34864" spans="2:11" hidden="1" x14ac:dyDescent="0.2">
      <c r="B34864" s="88"/>
      <c r="C34864" s="88"/>
      <c r="D34864" s="88"/>
      <c r="E34864" s="88"/>
      <c r="F34864" s="88"/>
      <c r="G34864" s="88"/>
      <c r="H34864" s="88"/>
      <c r="I34864" s="88"/>
      <c r="J34864" s="88"/>
      <c r="K34864" s="88"/>
    </row>
    <row r="34865" spans="2:11" hidden="1" x14ac:dyDescent="0.2">
      <c r="B34865" s="88"/>
      <c r="C34865" s="88"/>
      <c r="D34865" s="88"/>
      <c r="E34865" s="88"/>
      <c r="F34865" s="88"/>
      <c r="G34865" s="88"/>
      <c r="H34865" s="88"/>
      <c r="I34865" s="88"/>
      <c r="J34865" s="88"/>
      <c r="K34865" s="88"/>
    </row>
    <row r="34866" spans="2:11" hidden="1" x14ac:dyDescent="0.2">
      <c r="B34866" s="88"/>
      <c r="C34866" s="88"/>
      <c r="D34866" s="88"/>
      <c r="E34866" s="88"/>
      <c r="F34866" s="88"/>
      <c r="G34866" s="88"/>
      <c r="H34866" s="88"/>
      <c r="I34866" s="88"/>
      <c r="J34866" s="88"/>
      <c r="K34866" s="88"/>
    </row>
    <row r="34867" spans="2:11" hidden="1" x14ac:dyDescent="0.2">
      <c r="B34867" s="88"/>
      <c r="C34867" s="88"/>
      <c r="D34867" s="88"/>
      <c r="E34867" s="88"/>
      <c r="F34867" s="88"/>
      <c r="G34867" s="88"/>
      <c r="H34867" s="88"/>
      <c r="I34867" s="88"/>
      <c r="J34867" s="88"/>
      <c r="K34867" s="88"/>
    </row>
    <row r="34868" spans="2:11" hidden="1" x14ac:dyDescent="0.2">
      <c r="B34868" s="88"/>
      <c r="C34868" s="88"/>
      <c r="D34868" s="88"/>
      <c r="E34868" s="88"/>
      <c r="F34868" s="88"/>
      <c r="G34868" s="88"/>
      <c r="H34868" s="88"/>
      <c r="I34868" s="88"/>
      <c r="J34868" s="88"/>
      <c r="K34868" s="88"/>
    </row>
    <row r="34869" spans="2:11" hidden="1" x14ac:dyDescent="0.2">
      <c r="B34869" s="88"/>
      <c r="C34869" s="88"/>
      <c r="D34869" s="88"/>
      <c r="E34869" s="88"/>
      <c r="F34869" s="88"/>
      <c r="G34869" s="88"/>
      <c r="H34869" s="88"/>
      <c r="I34869" s="88"/>
      <c r="J34869" s="88"/>
      <c r="K34869" s="88"/>
    </row>
    <row r="34870" spans="2:11" hidden="1" x14ac:dyDescent="0.2">
      <c r="B34870" s="88"/>
      <c r="C34870" s="88"/>
      <c r="D34870" s="88"/>
      <c r="E34870" s="88"/>
      <c r="F34870" s="88"/>
      <c r="G34870" s="88"/>
      <c r="H34870" s="88"/>
      <c r="I34870" s="88"/>
      <c r="J34870" s="88"/>
      <c r="K34870" s="88"/>
    </row>
    <row r="34871" spans="2:11" hidden="1" x14ac:dyDescent="0.2">
      <c r="B34871" s="88"/>
      <c r="C34871" s="88"/>
      <c r="D34871" s="88"/>
      <c r="E34871" s="88"/>
      <c r="F34871" s="88"/>
      <c r="G34871" s="88"/>
      <c r="H34871" s="88"/>
      <c r="I34871" s="88"/>
      <c r="J34871" s="88"/>
      <c r="K34871" s="88"/>
    </row>
    <row r="34872" spans="2:11" hidden="1" x14ac:dyDescent="0.2">
      <c r="B34872" s="88"/>
      <c r="C34872" s="88"/>
      <c r="D34872" s="88"/>
      <c r="E34872" s="88"/>
      <c r="F34872" s="88"/>
      <c r="G34872" s="88"/>
      <c r="H34872" s="88"/>
      <c r="I34872" s="88"/>
      <c r="J34872" s="88"/>
      <c r="K34872" s="88"/>
    </row>
    <row r="34873" spans="2:11" hidden="1" x14ac:dyDescent="0.2">
      <c r="B34873" s="88"/>
      <c r="C34873" s="88"/>
      <c r="D34873" s="88"/>
      <c r="E34873" s="88"/>
      <c r="F34873" s="88"/>
      <c r="G34873" s="88"/>
      <c r="H34873" s="88"/>
      <c r="I34873" s="88"/>
      <c r="J34873" s="88"/>
      <c r="K34873" s="88"/>
    </row>
    <row r="34874" spans="2:11" hidden="1" x14ac:dyDescent="0.2">
      <c r="B34874" s="88"/>
      <c r="C34874" s="88"/>
      <c r="D34874" s="88"/>
      <c r="E34874" s="88"/>
      <c r="F34874" s="88"/>
      <c r="G34874" s="88"/>
      <c r="H34874" s="88"/>
      <c r="I34874" s="88"/>
      <c r="J34874" s="88"/>
      <c r="K34874" s="88"/>
    </row>
    <row r="34875" spans="2:11" hidden="1" x14ac:dyDescent="0.2">
      <c r="B34875" s="88"/>
      <c r="C34875" s="88"/>
      <c r="D34875" s="88"/>
      <c r="E34875" s="88"/>
      <c r="F34875" s="88"/>
      <c r="G34875" s="88"/>
      <c r="H34875" s="88"/>
      <c r="I34875" s="88"/>
      <c r="J34875" s="88"/>
      <c r="K34875" s="88"/>
    </row>
    <row r="34876" spans="2:11" hidden="1" x14ac:dyDescent="0.2">
      <c r="B34876" s="88"/>
      <c r="C34876" s="88"/>
      <c r="D34876" s="88"/>
      <c r="E34876" s="88"/>
      <c r="F34876" s="88"/>
      <c r="G34876" s="88"/>
      <c r="H34876" s="88"/>
      <c r="I34876" s="88"/>
      <c r="J34876" s="88"/>
      <c r="K34876" s="88"/>
    </row>
    <row r="34877" spans="2:11" hidden="1" x14ac:dyDescent="0.2">
      <c r="B34877" s="88"/>
      <c r="C34877" s="88"/>
      <c r="D34877" s="88"/>
      <c r="E34877" s="88"/>
      <c r="F34877" s="88"/>
      <c r="G34877" s="88"/>
      <c r="H34877" s="88"/>
      <c r="I34877" s="88"/>
      <c r="J34877" s="88"/>
      <c r="K34877" s="88"/>
    </row>
    <row r="34878" spans="2:11" hidden="1" x14ac:dyDescent="0.2">
      <c r="B34878" s="88"/>
      <c r="C34878" s="88"/>
      <c r="D34878" s="88"/>
      <c r="E34878" s="88"/>
      <c r="F34878" s="88"/>
      <c r="G34878" s="88"/>
      <c r="H34878" s="88"/>
      <c r="I34878" s="88"/>
      <c r="J34878" s="88"/>
      <c r="K34878" s="88"/>
    </row>
    <row r="34879" spans="2:11" hidden="1" x14ac:dyDescent="0.2">
      <c r="B34879" s="88"/>
      <c r="C34879" s="88"/>
      <c r="D34879" s="88"/>
      <c r="E34879" s="88"/>
      <c r="F34879" s="88"/>
      <c r="G34879" s="88"/>
      <c r="H34879" s="88"/>
      <c r="I34879" s="88"/>
      <c r="J34879" s="88"/>
      <c r="K34879" s="88"/>
    </row>
    <row r="34880" spans="2:11" hidden="1" x14ac:dyDescent="0.2">
      <c r="B34880" s="88"/>
      <c r="C34880" s="88"/>
      <c r="D34880" s="88"/>
      <c r="E34880" s="88"/>
      <c r="F34880" s="88"/>
      <c r="G34880" s="88"/>
      <c r="H34880" s="88"/>
      <c r="I34880" s="88"/>
      <c r="J34880" s="88"/>
      <c r="K34880" s="88"/>
    </row>
    <row r="34881" spans="2:11" hidden="1" x14ac:dyDescent="0.2">
      <c r="B34881" s="88"/>
      <c r="C34881" s="88"/>
      <c r="D34881" s="88"/>
      <c r="E34881" s="88"/>
      <c r="F34881" s="88"/>
      <c r="G34881" s="88"/>
      <c r="H34881" s="88"/>
      <c r="I34881" s="88"/>
      <c r="J34881" s="88"/>
      <c r="K34881" s="88"/>
    </row>
    <row r="34882" spans="2:11" hidden="1" x14ac:dyDescent="0.2">
      <c r="B34882" s="88"/>
      <c r="C34882" s="88"/>
      <c r="D34882" s="88"/>
      <c r="E34882" s="88"/>
      <c r="F34882" s="88"/>
      <c r="G34882" s="88"/>
      <c r="H34882" s="88"/>
      <c r="I34882" s="88"/>
      <c r="J34882" s="88"/>
      <c r="K34882" s="88"/>
    </row>
    <row r="34883" spans="2:11" hidden="1" x14ac:dyDescent="0.2">
      <c r="B34883" s="88"/>
      <c r="C34883" s="88"/>
      <c r="D34883" s="88"/>
      <c r="E34883" s="88"/>
      <c r="F34883" s="88"/>
      <c r="G34883" s="88"/>
      <c r="H34883" s="88"/>
      <c r="I34883" s="88"/>
      <c r="J34883" s="88"/>
      <c r="K34883" s="88"/>
    </row>
    <row r="34884" spans="2:11" hidden="1" x14ac:dyDescent="0.2">
      <c r="B34884" s="88"/>
      <c r="C34884" s="88"/>
      <c r="D34884" s="88"/>
      <c r="E34884" s="88"/>
      <c r="F34884" s="88"/>
      <c r="G34884" s="88"/>
      <c r="H34884" s="88"/>
      <c r="I34884" s="88"/>
      <c r="J34884" s="88"/>
      <c r="K34884" s="88"/>
    </row>
    <row r="34885" spans="2:11" hidden="1" x14ac:dyDescent="0.2">
      <c r="B34885" s="88"/>
      <c r="C34885" s="88"/>
      <c r="D34885" s="88"/>
      <c r="E34885" s="88"/>
      <c r="F34885" s="88"/>
      <c r="G34885" s="88"/>
      <c r="H34885" s="88"/>
      <c r="I34885" s="88"/>
      <c r="J34885" s="88"/>
      <c r="K34885" s="88"/>
    </row>
    <row r="34886" spans="2:11" hidden="1" x14ac:dyDescent="0.2">
      <c r="B34886" s="88"/>
      <c r="C34886" s="88"/>
      <c r="D34886" s="88"/>
      <c r="E34886" s="88"/>
      <c r="F34886" s="88"/>
      <c r="G34886" s="88"/>
      <c r="H34886" s="88"/>
      <c r="I34886" s="88"/>
      <c r="J34886" s="88"/>
      <c r="K34886" s="88"/>
    </row>
    <row r="34887" spans="2:11" hidden="1" x14ac:dyDescent="0.2">
      <c r="B34887" s="88"/>
      <c r="C34887" s="88"/>
      <c r="D34887" s="88"/>
      <c r="E34887" s="88"/>
      <c r="F34887" s="88"/>
      <c r="G34887" s="88"/>
      <c r="H34887" s="88"/>
      <c r="I34887" s="88"/>
      <c r="J34887" s="88"/>
      <c r="K34887" s="88"/>
    </row>
    <row r="34888" spans="2:11" hidden="1" x14ac:dyDescent="0.2">
      <c r="B34888" s="88"/>
      <c r="C34888" s="88"/>
      <c r="D34888" s="88"/>
      <c r="E34888" s="88"/>
      <c r="F34888" s="88"/>
      <c r="G34888" s="88"/>
      <c r="H34888" s="88"/>
      <c r="I34888" s="88"/>
      <c r="J34888" s="88"/>
      <c r="K34888" s="88"/>
    </row>
    <row r="34889" spans="2:11" hidden="1" x14ac:dyDescent="0.2">
      <c r="B34889" s="88"/>
      <c r="C34889" s="88"/>
      <c r="D34889" s="88"/>
      <c r="E34889" s="88"/>
      <c r="F34889" s="88"/>
      <c r="G34889" s="88"/>
      <c r="H34889" s="88"/>
      <c r="I34889" s="88"/>
      <c r="J34889" s="88"/>
      <c r="K34889" s="88"/>
    </row>
    <row r="34890" spans="2:11" hidden="1" x14ac:dyDescent="0.2">
      <c r="B34890" s="88"/>
      <c r="C34890" s="88"/>
      <c r="D34890" s="88"/>
      <c r="E34890" s="88"/>
      <c r="F34890" s="88"/>
      <c r="G34890" s="88"/>
      <c r="H34890" s="88"/>
      <c r="I34890" s="88"/>
      <c r="J34890" s="88"/>
      <c r="K34890" s="88"/>
    </row>
    <row r="34891" spans="2:11" hidden="1" x14ac:dyDescent="0.2">
      <c r="B34891" s="88"/>
      <c r="C34891" s="88"/>
      <c r="D34891" s="88"/>
      <c r="E34891" s="88"/>
      <c r="F34891" s="88"/>
      <c r="G34891" s="88"/>
      <c r="H34891" s="88"/>
      <c r="I34891" s="88"/>
      <c r="J34891" s="88"/>
      <c r="K34891" s="88"/>
    </row>
    <row r="34892" spans="2:11" hidden="1" x14ac:dyDescent="0.2">
      <c r="B34892" s="88"/>
      <c r="C34892" s="88"/>
      <c r="D34892" s="88"/>
      <c r="E34892" s="88"/>
      <c r="F34892" s="88"/>
      <c r="G34892" s="88"/>
      <c r="H34892" s="88"/>
      <c r="I34892" s="88"/>
      <c r="J34892" s="88"/>
      <c r="K34892" s="88"/>
    </row>
    <row r="34893" spans="2:11" hidden="1" x14ac:dyDescent="0.2">
      <c r="B34893" s="88"/>
      <c r="C34893" s="88"/>
      <c r="D34893" s="88"/>
      <c r="E34893" s="88"/>
      <c r="F34893" s="88"/>
      <c r="G34893" s="88"/>
      <c r="H34893" s="88"/>
      <c r="I34893" s="88"/>
      <c r="J34893" s="88"/>
      <c r="K34893" s="88"/>
    </row>
    <row r="34894" spans="2:11" hidden="1" x14ac:dyDescent="0.2">
      <c r="B34894" s="88"/>
      <c r="C34894" s="88"/>
      <c r="D34894" s="88"/>
      <c r="E34894" s="88"/>
      <c r="F34894" s="88"/>
      <c r="G34894" s="88"/>
      <c r="H34894" s="88"/>
      <c r="I34894" s="88"/>
      <c r="J34894" s="88"/>
      <c r="K34894" s="88"/>
    </row>
    <row r="34895" spans="2:11" hidden="1" x14ac:dyDescent="0.2">
      <c r="B34895" s="88"/>
      <c r="C34895" s="88"/>
      <c r="D34895" s="88"/>
      <c r="E34895" s="88"/>
      <c r="F34895" s="88"/>
      <c r="G34895" s="88"/>
      <c r="H34895" s="88"/>
      <c r="I34895" s="88"/>
      <c r="J34895" s="88"/>
      <c r="K34895" s="88"/>
    </row>
    <row r="34896" spans="2:11" hidden="1" x14ac:dyDescent="0.2">
      <c r="B34896" s="88"/>
      <c r="C34896" s="88"/>
      <c r="D34896" s="88"/>
      <c r="E34896" s="88"/>
      <c r="F34896" s="88"/>
      <c r="G34896" s="88"/>
      <c r="H34896" s="88"/>
      <c r="I34896" s="88"/>
      <c r="J34896" s="88"/>
      <c r="K34896" s="88"/>
    </row>
    <row r="34897" spans="2:11" hidden="1" x14ac:dyDescent="0.2">
      <c r="B34897" s="88"/>
      <c r="C34897" s="88"/>
      <c r="D34897" s="88"/>
      <c r="E34897" s="88"/>
      <c r="F34897" s="88"/>
      <c r="G34897" s="88"/>
      <c r="H34897" s="88"/>
      <c r="I34897" s="88"/>
      <c r="J34897" s="88"/>
      <c r="K34897" s="88"/>
    </row>
    <row r="34898" spans="2:11" hidden="1" x14ac:dyDescent="0.2">
      <c r="B34898" s="88"/>
      <c r="C34898" s="88"/>
      <c r="D34898" s="88"/>
      <c r="E34898" s="88"/>
      <c r="F34898" s="88"/>
      <c r="G34898" s="88"/>
      <c r="H34898" s="88"/>
      <c r="I34898" s="88"/>
      <c r="J34898" s="88"/>
      <c r="K34898" s="88"/>
    </row>
    <row r="34899" spans="2:11" hidden="1" x14ac:dyDescent="0.2">
      <c r="B34899" s="88"/>
      <c r="C34899" s="88"/>
      <c r="D34899" s="88"/>
      <c r="E34899" s="88"/>
      <c r="F34899" s="88"/>
      <c r="G34899" s="88"/>
      <c r="H34899" s="88"/>
      <c r="I34899" s="88"/>
      <c r="J34899" s="88"/>
      <c r="K34899" s="88"/>
    </row>
    <row r="34900" spans="2:11" hidden="1" x14ac:dyDescent="0.2">
      <c r="B34900" s="88"/>
      <c r="C34900" s="88"/>
      <c r="D34900" s="88"/>
      <c r="E34900" s="88"/>
      <c r="F34900" s="88"/>
      <c r="G34900" s="88"/>
      <c r="H34900" s="88"/>
      <c r="I34900" s="88"/>
      <c r="J34900" s="88"/>
      <c r="K34900" s="88"/>
    </row>
    <row r="34901" spans="2:11" hidden="1" x14ac:dyDescent="0.2">
      <c r="B34901" s="88"/>
      <c r="C34901" s="88"/>
      <c r="D34901" s="88"/>
      <c r="E34901" s="88"/>
      <c r="F34901" s="88"/>
      <c r="G34901" s="88"/>
      <c r="H34901" s="88"/>
      <c r="I34901" s="88"/>
      <c r="J34901" s="88"/>
      <c r="K34901" s="88"/>
    </row>
    <row r="34902" spans="2:11" hidden="1" x14ac:dyDescent="0.2">
      <c r="B34902" s="88"/>
      <c r="C34902" s="88"/>
      <c r="D34902" s="88"/>
      <c r="E34902" s="88"/>
      <c r="F34902" s="88"/>
      <c r="G34902" s="88"/>
      <c r="H34902" s="88"/>
      <c r="I34902" s="88"/>
      <c r="J34902" s="88"/>
      <c r="K34902" s="88"/>
    </row>
    <row r="34903" spans="2:11" hidden="1" x14ac:dyDescent="0.2">
      <c r="B34903" s="88"/>
      <c r="C34903" s="88"/>
      <c r="D34903" s="88"/>
      <c r="E34903" s="88"/>
      <c r="F34903" s="88"/>
      <c r="G34903" s="88"/>
      <c r="H34903" s="88"/>
      <c r="I34903" s="88"/>
      <c r="J34903" s="88"/>
      <c r="K34903" s="88"/>
    </row>
    <row r="34904" spans="2:11" hidden="1" x14ac:dyDescent="0.2">
      <c r="B34904" s="88"/>
      <c r="C34904" s="88"/>
      <c r="D34904" s="88"/>
      <c r="E34904" s="88"/>
      <c r="F34904" s="88"/>
      <c r="G34904" s="88"/>
      <c r="H34904" s="88"/>
      <c r="I34904" s="88"/>
      <c r="J34904" s="88"/>
      <c r="K34904" s="88"/>
    </row>
    <row r="34905" spans="2:11" hidden="1" x14ac:dyDescent="0.2">
      <c r="B34905" s="88"/>
      <c r="C34905" s="88"/>
      <c r="D34905" s="88"/>
      <c r="E34905" s="88"/>
      <c r="F34905" s="88"/>
      <c r="G34905" s="88"/>
      <c r="H34905" s="88"/>
      <c r="I34905" s="88"/>
      <c r="J34905" s="88"/>
      <c r="K34905" s="88"/>
    </row>
    <row r="34906" spans="2:11" hidden="1" x14ac:dyDescent="0.2">
      <c r="B34906" s="88"/>
      <c r="C34906" s="88"/>
      <c r="D34906" s="88"/>
      <c r="E34906" s="88"/>
      <c r="F34906" s="88"/>
      <c r="G34906" s="88"/>
      <c r="H34906" s="88"/>
      <c r="I34906" s="88"/>
      <c r="J34906" s="88"/>
      <c r="K34906" s="88"/>
    </row>
    <row r="34907" spans="2:11" hidden="1" x14ac:dyDescent="0.2">
      <c r="B34907" s="88"/>
      <c r="C34907" s="88"/>
      <c r="D34907" s="88"/>
      <c r="E34907" s="88"/>
      <c r="F34907" s="88"/>
      <c r="G34907" s="88"/>
      <c r="H34907" s="88"/>
      <c r="I34907" s="88"/>
      <c r="J34907" s="88"/>
      <c r="K34907" s="88"/>
    </row>
    <row r="34908" spans="2:11" hidden="1" x14ac:dyDescent="0.2">
      <c r="B34908" s="88"/>
      <c r="C34908" s="88"/>
      <c r="D34908" s="88"/>
      <c r="E34908" s="88"/>
      <c r="F34908" s="88"/>
      <c r="G34908" s="88"/>
      <c r="H34908" s="88"/>
      <c r="I34908" s="88"/>
      <c r="J34908" s="88"/>
      <c r="K34908" s="88"/>
    </row>
    <row r="34909" spans="2:11" hidden="1" x14ac:dyDescent="0.2">
      <c r="B34909" s="88"/>
      <c r="C34909" s="88"/>
      <c r="D34909" s="88"/>
      <c r="E34909" s="88"/>
      <c r="F34909" s="88"/>
      <c r="G34909" s="88"/>
      <c r="H34909" s="88"/>
      <c r="I34909" s="88"/>
      <c r="J34909" s="88"/>
      <c r="K34909" s="88"/>
    </row>
    <row r="34910" spans="2:11" hidden="1" x14ac:dyDescent="0.2">
      <c r="B34910" s="88"/>
      <c r="C34910" s="88"/>
      <c r="D34910" s="88"/>
      <c r="E34910" s="88"/>
      <c r="F34910" s="88"/>
      <c r="G34910" s="88"/>
      <c r="H34910" s="88"/>
      <c r="I34910" s="88"/>
      <c r="J34910" s="88"/>
      <c r="K34910" s="88"/>
    </row>
    <row r="34911" spans="2:11" hidden="1" x14ac:dyDescent="0.2">
      <c r="B34911" s="88"/>
      <c r="C34911" s="88"/>
      <c r="D34911" s="88"/>
      <c r="E34911" s="88"/>
      <c r="F34911" s="88"/>
      <c r="G34911" s="88"/>
      <c r="H34911" s="88"/>
      <c r="I34911" s="88"/>
      <c r="J34911" s="88"/>
      <c r="K34911" s="88"/>
    </row>
    <row r="34912" spans="2:11" hidden="1" x14ac:dyDescent="0.2">
      <c r="B34912" s="88"/>
      <c r="C34912" s="88"/>
      <c r="D34912" s="88"/>
      <c r="E34912" s="88"/>
      <c r="F34912" s="88"/>
      <c r="G34912" s="88"/>
      <c r="H34912" s="88"/>
      <c r="I34912" s="88"/>
      <c r="J34912" s="88"/>
      <c r="K34912" s="88"/>
    </row>
    <row r="34913" spans="2:11" hidden="1" x14ac:dyDescent="0.2">
      <c r="B34913" s="88"/>
      <c r="C34913" s="88"/>
      <c r="D34913" s="88"/>
      <c r="E34913" s="88"/>
      <c r="F34913" s="88"/>
      <c r="G34913" s="88"/>
      <c r="H34913" s="88"/>
      <c r="I34913" s="88"/>
      <c r="J34913" s="88"/>
      <c r="K34913" s="88"/>
    </row>
    <row r="34914" spans="2:11" hidden="1" x14ac:dyDescent="0.2">
      <c r="B34914" s="88"/>
      <c r="C34914" s="88"/>
      <c r="D34914" s="88"/>
      <c r="E34914" s="88"/>
      <c r="F34914" s="88"/>
      <c r="G34914" s="88"/>
      <c r="H34914" s="88"/>
      <c r="I34914" s="88"/>
      <c r="J34914" s="88"/>
      <c r="K34914" s="88"/>
    </row>
    <row r="34915" spans="2:11" hidden="1" x14ac:dyDescent="0.2">
      <c r="B34915" s="88"/>
      <c r="C34915" s="88"/>
      <c r="D34915" s="88"/>
      <c r="E34915" s="88"/>
      <c r="F34915" s="88"/>
      <c r="G34915" s="88"/>
      <c r="H34915" s="88"/>
      <c r="I34915" s="88"/>
      <c r="J34915" s="88"/>
      <c r="K34915" s="88"/>
    </row>
    <row r="34916" spans="2:11" hidden="1" x14ac:dyDescent="0.2">
      <c r="B34916" s="88"/>
      <c r="C34916" s="88"/>
      <c r="D34916" s="88"/>
      <c r="E34916" s="88"/>
      <c r="F34916" s="88"/>
      <c r="G34916" s="88"/>
      <c r="H34916" s="88"/>
      <c r="I34916" s="88"/>
      <c r="J34916" s="88"/>
      <c r="K34916" s="88"/>
    </row>
    <row r="34917" spans="2:11" hidden="1" x14ac:dyDescent="0.2">
      <c r="B34917" s="88"/>
      <c r="C34917" s="88"/>
      <c r="D34917" s="88"/>
      <c r="E34917" s="88"/>
      <c r="F34917" s="88"/>
      <c r="G34917" s="88"/>
      <c r="H34917" s="88"/>
      <c r="I34917" s="88"/>
      <c r="J34917" s="88"/>
      <c r="K34917" s="88"/>
    </row>
    <row r="34918" spans="2:11" hidden="1" x14ac:dyDescent="0.2">
      <c r="B34918" s="88"/>
      <c r="C34918" s="88"/>
      <c r="D34918" s="88"/>
      <c r="E34918" s="88"/>
      <c r="F34918" s="88"/>
      <c r="G34918" s="88"/>
      <c r="H34918" s="88"/>
      <c r="I34918" s="88"/>
      <c r="J34918" s="88"/>
      <c r="K34918" s="88"/>
    </row>
    <row r="34919" spans="2:11" hidden="1" x14ac:dyDescent="0.2">
      <c r="B34919" s="88"/>
      <c r="C34919" s="88"/>
      <c r="D34919" s="88"/>
      <c r="E34919" s="88"/>
      <c r="F34919" s="88"/>
      <c r="G34919" s="88"/>
      <c r="H34919" s="88"/>
      <c r="I34919" s="88"/>
      <c r="J34919" s="88"/>
      <c r="K34919" s="88"/>
    </row>
    <row r="34920" spans="2:11" hidden="1" x14ac:dyDescent="0.2">
      <c r="B34920" s="88"/>
      <c r="C34920" s="88"/>
      <c r="D34920" s="88"/>
      <c r="E34920" s="88"/>
      <c r="F34920" s="88"/>
      <c r="G34920" s="88"/>
      <c r="H34920" s="88"/>
      <c r="I34920" s="88"/>
      <c r="J34920" s="88"/>
      <c r="K34920" s="88"/>
    </row>
    <row r="34921" spans="2:11" hidden="1" x14ac:dyDescent="0.2">
      <c r="B34921" s="88"/>
      <c r="C34921" s="88"/>
      <c r="D34921" s="88"/>
      <c r="E34921" s="88"/>
      <c r="F34921" s="88"/>
      <c r="G34921" s="88"/>
      <c r="H34921" s="88"/>
      <c r="I34921" s="88"/>
      <c r="J34921" s="88"/>
      <c r="K34921" s="88"/>
    </row>
    <row r="34922" spans="2:11" hidden="1" x14ac:dyDescent="0.2">
      <c r="B34922" s="88"/>
      <c r="C34922" s="88"/>
      <c r="D34922" s="88"/>
      <c r="E34922" s="88"/>
      <c r="F34922" s="88"/>
      <c r="G34922" s="88"/>
      <c r="H34922" s="88"/>
      <c r="I34922" s="88"/>
      <c r="J34922" s="88"/>
      <c r="K34922" s="88"/>
    </row>
    <row r="34923" spans="2:11" hidden="1" x14ac:dyDescent="0.2">
      <c r="B34923" s="88"/>
      <c r="C34923" s="88"/>
      <c r="D34923" s="88"/>
      <c r="E34923" s="88"/>
      <c r="F34923" s="88"/>
      <c r="G34923" s="88"/>
      <c r="H34923" s="88"/>
      <c r="I34923" s="88"/>
      <c r="J34923" s="88"/>
      <c r="K34923" s="88"/>
    </row>
    <row r="34924" spans="2:11" hidden="1" x14ac:dyDescent="0.2">
      <c r="B34924" s="88"/>
      <c r="C34924" s="88"/>
      <c r="D34924" s="88"/>
      <c r="E34924" s="88"/>
      <c r="F34924" s="88"/>
      <c r="G34924" s="88"/>
      <c r="H34924" s="88"/>
      <c r="I34924" s="88"/>
      <c r="J34924" s="88"/>
      <c r="K34924" s="88"/>
    </row>
    <row r="34925" spans="2:11" hidden="1" x14ac:dyDescent="0.2">
      <c r="B34925" s="88"/>
      <c r="C34925" s="88"/>
      <c r="D34925" s="88"/>
      <c r="E34925" s="88"/>
      <c r="F34925" s="88"/>
      <c r="G34925" s="88"/>
      <c r="H34925" s="88"/>
      <c r="I34925" s="88"/>
      <c r="J34925" s="88"/>
      <c r="K34925" s="88"/>
    </row>
    <row r="34926" spans="2:11" hidden="1" x14ac:dyDescent="0.2">
      <c r="B34926" s="88"/>
      <c r="C34926" s="88"/>
      <c r="D34926" s="88"/>
      <c r="E34926" s="88"/>
      <c r="F34926" s="88"/>
      <c r="G34926" s="88"/>
      <c r="H34926" s="88"/>
      <c r="I34926" s="88"/>
      <c r="J34926" s="88"/>
      <c r="K34926" s="88"/>
    </row>
    <row r="34927" spans="2:11" hidden="1" x14ac:dyDescent="0.2">
      <c r="B34927" s="88"/>
      <c r="C34927" s="88"/>
      <c r="D34927" s="88"/>
      <c r="E34927" s="88"/>
      <c r="F34927" s="88"/>
      <c r="G34927" s="88"/>
      <c r="H34927" s="88"/>
      <c r="I34927" s="88"/>
      <c r="J34927" s="88"/>
      <c r="K34927" s="88"/>
    </row>
    <row r="34928" spans="2:11" hidden="1" x14ac:dyDescent="0.2">
      <c r="B34928" s="88"/>
      <c r="C34928" s="88"/>
      <c r="D34928" s="88"/>
      <c r="E34928" s="88"/>
      <c r="F34928" s="88"/>
      <c r="G34928" s="88"/>
      <c r="H34928" s="88"/>
      <c r="I34928" s="88"/>
      <c r="J34928" s="88"/>
      <c r="K34928" s="88"/>
    </row>
    <row r="34929" spans="2:11" hidden="1" x14ac:dyDescent="0.2">
      <c r="B34929" s="88"/>
      <c r="C34929" s="88"/>
      <c r="D34929" s="88"/>
      <c r="E34929" s="88"/>
      <c r="F34929" s="88"/>
      <c r="G34929" s="88"/>
      <c r="H34929" s="88"/>
      <c r="I34929" s="88"/>
      <c r="J34929" s="88"/>
      <c r="K34929" s="88"/>
    </row>
    <row r="34930" spans="2:11" hidden="1" x14ac:dyDescent="0.2">
      <c r="B34930" s="88"/>
      <c r="C34930" s="88"/>
      <c r="D34930" s="88"/>
      <c r="E34930" s="88"/>
      <c r="F34930" s="88"/>
      <c r="G34930" s="88"/>
      <c r="H34930" s="88"/>
      <c r="I34930" s="88"/>
      <c r="J34930" s="88"/>
      <c r="K34930" s="88"/>
    </row>
    <row r="34931" spans="2:11" hidden="1" x14ac:dyDescent="0.2">
      <c r="B34931" s="88"/>
      <c r="C34931" s="88"/>
      <c r="D34931" s="88"/>
      <c r="E34931" s="88"/>
      <c r="F34931" s="88"/>
      <c r="G34931" s="88"/>
      <c r="H34931" s="88"/>
      <c r="I34931" s="88"/>
      <c r="J34931" s="88"/>
      <c r="K34931" s="88"/>
    </row>
    <row r="34932" spans="2:11" hidden="1" x14ac:dyDescent="0.2">
      <c r="B34932" s="88"/>
      <c r="C34932" s="88"/>
      <c r="D34932" s="88"/>
      <c r="E34932" s="88"/>
      <c r="F34932" s="88"/>
      <c r="G34932" s="88"/>
      <c r="H34932" s="88"/>
      <c r="I34932" s="88"/>
      <c r="J34932" s="88"/>
      <c r="K34932" s="88"/>
    </row>
    <row r="34933" spans="2:11" hidden="1" x14ac:dyDescent="0.2">
      <c r="B34933" s="88"/>
      <c r="C34933" s="88"/>
      <c r="D34933" s="88"/>
      <c r="E34933" s="88"/>
      <c r="F34933" s="88"/>
      <c r="G34933" s="88"/>
      <c r="H34933" s="88"/>
      <c r="I34933" s="88"/>
      <c r="J34933" s="88"/>
      <c r="K34933" s="88"/>
    </row>
    <row r="34934" spans="2:11" hidden="1" x14ac:dyDescent="0.2">
      <c r="B34934" s="88"/>
      <c r="C34934" s="88"/>
      <c r="D34934" s="88"/>
      <c r="E34934" s="88"/>
      <c r="F34934" s="88"/>
      <c r="G34934" s="88"/>
      <c r="H34934" s="88"/>
      <c r="I34934" s="88"/>
      <c r="J34934" s="88"/>
      <c r="K34934" s="88"/>
    </row>
    <row r="34935" spans="2:11" hidden="1" x14ac:dyDescent="0.2">
      <c r="B34935" s="88"/>
      <c r="C34935" s="88"/>
      <c r="D34935" s="88"/>
      <c r="E34935" s="88"/>
      <c r="F34935" s="88"/>
      <c r="G34935" s="88"/>
      <c r="H34935" s="88"/>
      <c r="I34935" s="88"/>
      <c r="J34935" s="88"/>
      <c r="K34935" s="88"/>
    </row>
    <row r="34936" spans="2:11" hidden="1" x14ac:dyDescent="0.2">
      <c r="B34936" s="88"/>
      <c r="C34936" s="88"/>
      <c r="D34936" s="88"/>
      <c r="E34936" s="88"/>
      <c r="F34936" s="88"/>
      <c r="G34936" s="88"/>
      <c r="H34936" s="88"/>
      <c r="I34936" s="88"/>
      <c r="J34936" s="88"/>
      <c r="K34936" s="88"/>
    </row>
    <row r="34937" spans="2:11" hidden="1" x14ac:dyDescent="0.2">
      <c r="B34937" s="88"/>
      <c r="C34937" s="88"/>
      <c r="D34937" s="88"/>
      <c r="E34937" s="88"/>
      <c r="F34937" s="88"/>
      <c r="G34937" s="88"/>
      <c r="H34937" s="88"/>
      <c r="I34937" s="88"/>
      <c r="J34937" s="88"/>
      <c r="K34937" s="88"/>
    </row>
    <row r="34938" spans="2:11" hidden="1" x14ac:dyDescent="0.2">
      <c r="B34938" s="88"/>
      <c r="C34938" s="88"/>
      <c r="D34938" s="88"/>
      <c r="E34938" s="88"/>
      <c r="F34938" s="88"/>
      <c r="G34938" s="88"/>
      <c r="H34938" s="88"/>
      <c r="I34938" s="88"/>
      <c r="J34938" s="88"/>
      <c r="K34938" s="88"/>
    </row>
    <row r="34939" spans="2:11" hidden="1" x14ac:dyDescent="0.2">
      <c r="B34939" s="88"/>
      <c r="C34939" s="88"/>
      <c r="D34939" s="88"/>
      <c r="E34939" s="88"/>
      <c r="F34939" s="88"/>
      <c r="G34939" s="88"/>
      <c r="H34939" s="88"/>
      <c r="I34939" s="88"/>
      <c r="J34939" s="88"/>
      <c r="K34939" s="88"/>
    </row>
    <row r="34940" spans="2:11" hidden="1" x14ac:dyDescent="0.2">
      <c r="B34940" s="88"/>
      <c r="C34940" s="88"/>
      <c r="D34940" s="88"/>
      <c r="E34940" s="88"/>
      <c r="F34940" s="88"/>
      <c r="G34940" s="88"/>
      <c r="H34940" s="88"/>
      <c r="I34940" s="88"/>
      <c r="J34940" s="88"/>
      <c r="K34940" s="88"/>
    </row>
    <row r="34941" spans="2:11" hidden="1" x14ac:dyDescent="0.2">
      <c r="B34941" s="88"/>
      <c r="C34941" s="88"/>
      <c r="D34941" s="88"/>
      <c r="E34941" s="88"/>
      <c r="F34941" s="88"/>
      <c r="G34941" s="88"/>
      <c r="H34941" s="88"/>
      <c r="I34941" s="88"/>
      <c r="J34941" s="88"/>
      <c r="K34941" s="88"/>
    </row>
    <row r="34942" spans="2:11" hidden="1" x14ac:dyDescent="0.2">
      <c r="B34942" s="88"/>
      <c r="C34942" s="88"/>
      <c r="D34942" s="88"/>
      <c r="E34942" s="88"/>
      <c r="F34942" s="88"/>
      <c r="G34942" s="88"/>
      <c r="H34942" s="88"/>
      <c r="I34942" s="88"/>
      <c r="J34942" s="88"/>
      <c r="K34942" s="88"/>
    </row>
    <row r="34943" spans="2:11" hidden="1" x14ac:dyDescent="0.2">
      <c r="B34943" s="88"/>
      <c r="C34943" s="88"/>
      <c r="D34943" s="88"/>
      <c r="E34943" s="88"/>
      <c r="F34943" s="88"/>
      <c r="G34943" s="88"/>
      <c r="H34943" s="88"/>
      <c r="I34943" s="88"/>
      <c r="J34943" s="88"/>
      <c r="K34943" s="88"/>
    </row>
    <row r="34944" spans="2:11" hidden="1" x14ac:dyDescent="0.2">
      <c r="B34944" s="88"/>
      <c r="C34944" s="88"/>
      <c r="D34944" s="88"/>
      <c r="E34944" s="88"/>
      <c r="F34944" s="88"/>
      <c r="G34944" s="88"/>
      <c r="H34944" s="88"/>
      <c r="I34944" s="88"/>
      <c r="J34944" s="88"/>
      <c r="K34944" s="88"/>
    </row>
    <row r="34945" spans="2:11" hidden="1" x14ac:dyDescent="0.2">
      <c r="B34945" s="88"/>
      <c r="C34945" s="88"/>
      <c r="D34945" s="88"/>
      <c r="E34945" s="88"/>
      <c r="F34945" s="88"/>
      <c r="G34945" s="88"/>
      <c r="H34945" s="88"/>
      <c r="I34945" s="88"/>
      <c r="J34945" s="88"/>
      <c r="K34945" s="88"/>
    </row>
    <row r="34946" spans="2:11" hidden="1" x14ac:dyDescent="0.2">
      <c r="B34946" s="88"/>
      <c r="C34946" s="88"/>
      <c r="D34946" s="88"/>
      <c r="E34946" s="88"/>
      <c r="F34946" s="88"/>
      <c r="G34946" s="88"/>
      <c r="H34946" s="88"/>
      <c r="I34946" s="88"/>
      <c r="J34946" s="88"/>
      <c r="K34946" s="88"/>
    </row>
    <row r="34947" spans="2:11" hidden="1" x14ac:dyDescent="0.2">
      <c r="B34947" s="88"/>
      <c r="C34947" s="88"/>
      <c r="D34947" s="88"/>
      <c r="E34947" s="88"/>
      <c r="F34947" s="88"/>
      <c r="G34947" s="88"/>
      <c r="H34947" s="88"/>
      <c r="I34947" s="88"/>
      <c r="J34947" s="88"/>
      <c r="K34947" s="88"/>
    </row>
    <row r="34948" spans="2:11" hidden="1" x14ac:dyDescent="0.2">
      <c r="B34948" s="88"/>
      <c r="C34948" s="88"/>
      <c r="D34948" s="88"/>
      <c r="E34948" s="88"/>
      <c r="F34948" s="88"/>
      <c r="G34948" s="88"/>
      <c r="H34948" s="88"/>
      <c r="I34948" s="88"/>
      <c r="J34948" s="88"/>
      <c r="K34948" s="88"/>
    </row>
    <row r="34949" spans="2:11" hidden="1" x14ac:dyDescent="0.2">
      <c r="B34949" s="88"/>
      <c r="C34949" s="88"/>
      <c r="D34949" s="88"/>
      <c r="E34949" s="88"/>
      <c r="F34949" s="88"/>
      <c r="G34949" s="88"/>
      <c r="H34949" s="88"/>
      <c r="I34949" s="88"/>
      <c r="J34949" s="88"/>
      <c r="K34949" s="88"/>
    </row>
    <row r="34950" spans="2:11" hidden="1" x14ac:dyDescent="0.2">
      <c r="B34950" s="88"/>
      <c r="C34950" s="88"/>
      <c r="D34950" s="88"/>
      <c r="E34950" s="88"/>
      <c r="F34950" s="88"/>
      <c r="G34950" s="88"/>
      <c r="H34950" s="88"/>
      <c r="I34950" s="88"/>
      <c r="J34950" s="88"/>
      <c r="K34950" s="88"/>
    </row>
    <row r="34951" spans="2:11" hidden="1" x14ac:dyDescent="0.2">
      <c r="B34951" s="88"/>
      <c r="C34951" s="88"/>
      <c r="D34951" s="88"/>
      <c r="E34951" s="88"/>
      <c r="F34951" s="88"/>
      <c r="G34951" s="88"/>
      <c r="H34951" s="88"/>
      <c r="I34951" s="88"/>
      <c r="J34951" s="88"/>
      <c r="K34951" s="88"/>
    </row>
    <row r="34952" spans="2:11" hidden="1" x14ac:dyDescent="0.2">
      <c r="B34952" s="88"/>
      <c r="C34952" s="88"/>
      <c r="D34952" s="88"/>
      <c r="E34952" s="88"/>
      <c r="F34952" s="88"/>
      <c r="G34952" s="88"/>
      <c r="H34952" s="88"/>
      <c r="I34952" s="88"/>
      <c r="J34952" s="88"/>
      <c r="K34952" s="88"/>
    </row>
    <row r="34953" spans="2:11" hidden="1" x14ac:dyDescent="0.2">
      <c r="B34953" s="88"/>
      <c r="C34953" s="88"/>
      <c r="D34953" s="88"/>
      <c r="E34953" s="88"/>
      <c r="F34953" s="88"/>
      <c r="G34953" s="88"/>
      <c r="H34953" s="88"/>
      <c r="I34953" s="88"/>
      <c r="J34953" s="88"/>
      <c r="K34953" s="88"/>
    </row>
    <row r="34954" spans="2:11" hidden="1" x14ac:dyDescent="0.2">
      <c r="B34954" s="88"/>
      <c r="C34954" s="88"/>
      <c r="D34954" s="88"/>
      <c r="E34954" s="88"/>
      <c r="F34954" s="88"/>
      <c r="G34954" s="88"/>
      <c r="H34954" s="88"/>
      <c r="I34954" s="88"/>
      <c r="J34954" s="88"/>
      <c r="K34954" s="88"/>
    </row>
    <row r="34955" spans="2:11" hidden="1" x14ac:dyDescent="0.2">
      <c r="B34955" s="88"/>
      <c r="C34955" s="88"/>
      <c r="D34955" s="88"/>
      <c r="E34955" s="88"/>
      <c r="F34955" s="88"/>
      <c r="G34955" s="88"/>
      <c r="H34955" s="88"/>
      <c r="I34955" s="88"/>
      <c r="J34955" s="88"/>
      <c r="K34955" s="88"/>
    </row>
    <row r="34956" spans="2:11" hidden="1" x14ac:dyDescent="0.2">
      <c r="B34956" s="88"/>
      <c r="C34956" s="88"/>
      <c r="D34956" s="88"/>
      <c r="E34956" s="88"/>
      <c r="F34956" s="88"/>
      <c r="G34956" s="88"/>
      <c r="H34956" s="88"/>
      <c r="I34956" s="88"/>
      <c r="J34956" s="88"/>
      <c r="K34956" s="88"/>
    </row>
    <row r="34957" spans="2:11" hidden="1" x14ac:dyDescent="0.2">
      <c r="B34957" s="88"/>
      <c r="C34957" s="88"/>
      <c r="D34957" s="88"/>
      <c r="E34957" s="88"/>
      <c r="F34957" s="88"/>
      <c r="G34957" s="88"/>
      <c r="H34957" s="88"/>
      <c r="I34957" s="88"/>
      <c r="J34957" s="88"/>
      <c r="K34957" s="88"/>
    </row>
    <row r="34958" spans="2:11" hidden="1" x14ac:dyDescent="0.2">
      <c r="B34958" s="88"/>
      <c r="C34958" s="88"/>
      <c r="D34958" s="88"/>
      <c r="E34958" s="88"/>
      <c r="F34958" s="88"/>
      <c r="G34958" s="88"/>
      <c r="H34958" s="88"/>
      <c r="I34958" s="88"/>
      <c r="J34958" s="88"/>
      <c r="K34958" s="88"/>
    </row>
    <row r="34959" spans="2:11" hidden="1" x14ac:dyDescent="0.2">
      <c r="B34959" s="88"/>
      <c r="C34959" s="88"/>
      <c r="D34959" s="88"/>
      <c r="E34959" s="88"/>
      <c r="F34959" s="88"/>
      <c r="G34959" s="88"/>
      <c r="H34959" s="88"/>
      <c r="I34959" s="88"/>
      <c r="J34959" s="88"/>
      <c r="K34959" s="88"/>
    </row>
    <row r="34960" spans="2:11" hidden="1" x14ac:dyDescent="0.2">
      <c r="B34960" s="88"/>
      <c r="C34960" s="88"/>
      <c r="D34960" s="88"/>
      <c r="E34960" s="88"/>
      <c r="F34960" s="88"/>
      <c r="G34960" s="88"/>
      <c r="H34960" s="88"/>
      <c r="I34960" s="88"/>
      <c r="J34960" s="88"/>
      <c r="K34960" s="88"/>
    </row>
    <row r="34961" spans="2:11" hidden="1" x14ac:dyDescent="0.2">
      <c r="B34961" s="88"/>
      <c r="C34961" s="88"/>
      <c r="D34961" s="88"/>
      <c r="E34961" s="88"/>
      <c r="F34961" s="88"/>
      <c r="G34961" s="88"/>
      <c r="H34961" s="88"/>
      <c r="I34961" s="88"/>
      <c r="J34961" s="88"/>
      <c r="K34961" s="88"/>
    </row>
    <row r="34962" spans="2:11" hidden="1" x14ac:dyDescent="0.2">
      <c r="B34962" s="88"/>
      <c r="C34962" s="88"/>
      <c r="D34962" s="88"/>
      <c r="E34962" s="88"/>
      <c r="F34962" s="88"/>
      <c r="G34962" s="88"/>
      <c r="H34962" s="88"/>
      <c r="I34962" s="88"/>
      <c r="J34962" s="88"/>
      <c r="K34962" s="88"/>
    </row>
    <row r="34963" spans="2:11" hidden="1" x14ac:dyDescent="0.2">
      <c r="B34963" s="88"/>
      <c r="C34963" s="88"/>
      <c r="D34963" s="88"/>
      <c r="E34963" s="88"/>
      <c r="F34963" s="88"/>
      <c r="G34963" s="88"/>
      <c r="H34963" s="88"/>
      <c r="I34963" s="88"/>
      <c r="J34963" s="88"/>
      <c r="K34963" s="88"/>
    </row>
    <row r="34964" spans="2:11" hidden="1" x14ac:dyDescent="0.2">
      <c r="B34964" s="88"/>
      <c r="C34964" s="88"/>
      <c r="D34964" s="88"/>
      <c r="E34964" s="88"/>
      <c r="F34964" s="88"/>
      <c r="G34964" s="88"/>
      <c r="H34964" s="88"/>
      <c r="I34964" s="88"/>
      <c r="J34964" s="88"/>
      <c r="K34964" s="88"/>
    </row>
    <row r="34965" spans="2:11" hidden="1" x14ac:dyDescent="0.2">
      <c r="B34965" s="88"/>
      <c r="C34965" s="88"/>
      <c r="D34965" s="88"/>
      <c r="E34965" s="88"/>
      <c r="F34965" s="88"/>
      <c r="G34965" s="88"/>
      <c r="H34965" s="88"/>
      <c r="I34965" s="88"/>
      <c r="J34965" s="88"/>
      <c r="K34965" s="88"/>
    </row>
    <row r="34966" spans="2:11" hidden="1" x14ac:dyDescent="0.2">
      <c r="B34966" s="88"/>
      <c r="C34966" s="88"/>
      <c r="D34966" s="88"/>
      <c r="E34966" s="88"/>
      <c r="F34966" s="88"/>
      <c r="G34966" s="88"/>
      <c r="H34966" s="88"/>
      <c r="I34966" s="88"/>
      <c r="J34966" s="88"/>
      <c r="K34966" s="88"/>
    </row>
    <row r="34967" spans="2:11" hidden="1" x14ac:dyDescent="0.2">
      <c r="B34967" s="88"/>
      <c r="C34967" s="88"/>
      <c r="D34967" s="88"/>
      <c r="E34967" s="88"/>
      <c r="F34967" s="88"/>
      <c r="G34967" s="88"/>
      <c r="H34967" s="88"/>
      <c r="I34967" s="88"/>
      <c r="J34967" s="88"/>
      <c r="K34967" s="88"/>
    </row>
    <row r="34968" spans="2:11" hidden="1" x14ac:dyDescent="0.2">
      <c r="B34968" s="88"/>
      <c r="C34968" s="88"/>
      <c r="D34968" s="88"/>
      <c r="E34968" s="88"/>
      <c r="F34968" s="88"/>
      <c r="G34968" s="88"/>
      <c r="H34968" s="88"/>
      <c r="I34968" s="88"/>
      <c r="J34968" s="88"/>
      <c r="K34968" s="88"/>
    </row>
    <row r="34969" spans="2:11" hidden="1" x14ac:dyDescent="0.2">
      <c r="B34969" s="88"/>
      <c r="C34969" s="88"/>
      <c r="D34969" s="88"/>
      <c r="E34969" s="88"/>
      <c r="F34969" s="88"/>
      <c r="G34969" s="88"/>
      <c r="H34969" s="88"/>
      <c r="I34969" s="88"/>
      <c r="J34969" s="88"/>
      <c r="K34969" s="88"/>
    </row>
    <row r="34970" spans="2:11" hidden="1" x14ac:dyDescent="0.2">
      <c r="B34970" s="88"/>
      <c r="C34970" s="88"/>
      <c r="D34970" s="88"/>
      <c r="E34970" s="88"/>
      <c r="F34970" s="88"/>
      <c r="G34970" s="88"/>
      <c r="H34970" s="88"/>
      <c r="I34970" s="88"/>
      <c r="J34970" s="88"/>
      <c r="K34970" s="88"/>
    </row>
    <row r="34971" spans="2:11" hidden="1" x14ac:dyDescent="0.2">
      <c r="B34971" s="88"/>
      <c r="C34971" s="88"/>
      <c r="D34971" s="88"/>
      <c r="E34971" s="88"/>
      <c r="F34971" s="88"/>
      <c r="G34971" s="88"/>
      <c r="H34971" s="88"/>
      <c r="I34971" s="88"/>
      <c r="J34971" s="88"/>
      <c r="K34971" s="88"/>
    </row>
    <row r="34972" spans="2:11" hidden="1" x14ac:dyDescent="0.2">
      <c r="B34972" s="88"/>
      <c r="C34972" s="88"/>
      <c r="D34972" s="88"/>
      <c r="E34972" s="88"/>
      <c r="F34972" s="88"/>
      <c r="G34972" s="88"/>
      <c r="H34972" s="88"/>
      <c r="I34972" s="88"/>
      <c r="J34972" s="88"/>
      <c r="K34972" s="88"/>
    </row>
    <row r="34973" spans="2:11" hidden="1" x14ac:dyDescent="0.2">
      <c r="B34973" s="88"/>
      <c r="C34973" s="88"/>
      <c r="D34973" s="88"/>
      <c r="E34973" s="88"/>
      <c r="F34973" s="88"/>
      <c r="G34973" s="88"/>
      <c r="H34973" s="88"/>
      <c r="I34973" s="88"/>
      <c r="J34973" s="88"/>
      <c r="K34973" s="88"/>
    </row>
    <row r="34974" spans="2:11" hidden="1" x14ac:dyDescent="0.2">
      <c r="B34974" s="88"/>
      <c r="C34974" s="88"/>
      <c r="D34974" s="88"/>
      <c r="E34974" s="88"/>
      <c r="F34974" s="88"/>
      <c r="G34974" s="88"/>
      <c r="H34974" s="88"/>
      <c r="I34974" s="88"/>
      <c r="J34974" s="88"/>
      <c r="K34974" s="88"/>
    </row>
    <row r="34975" spans="2:11" hidden="1" x14ac:dyDescent="0.2">
      <c r="B34975" s="88"/>
      <c r="C34975" s="88"/>
      <c r="D34975" s="88"/>
      <c r="E34975" s="88"/>
      <c r="F34975" s="88"/>
      <c r="G34975" s="88"/>
      <c r="H34975" s="88"/>
      <c r="I34975" s="88"/>
      <c r="J34975" s="88"/>
      <c r="K34975" s="88"/>
    </row>
    <row r="34976" spans="2:11" hidden="1" x14ac:dyDescent="0.2">
      <c r="B34976" s="88"/>
      <c r="C34976" s="88"/>
      <c r="D34976" s="88"/>
      <c r="E34976" s="88"/>
      <c r="F34976" s="88"/>
      <c r="G34976" s="88"/>
      <c r="H34976" s="88"/>
      <c r="I34976" s="88"/>
      <c r="J34976" s="88"/>
      <c r="K34976" s="88"/>
    </row>
    <row r="34977" spans="2:11" hidden="1" x14ac:dyDescent="0.2">
      <c r="B34977" s="88"/>
      <c r="C34977" s="88"/>
      <c r="D34977" s="88"/>
      <c r="E34977" s="88"/>
      <c r="F34977" s="88"/>
      <c r="G34977" s="88"/>
      <c r="H34977" s="88"/>
      <c r="I34977" s="88"/>
      <c r="J34977" s="88"/>
      <c r="K34977" s="88"/>
    </row>
    <row r="34978" spans="2:11" hidden="1" x14ac:dyDescent="0.2">
      <c r="B34978" s="88"/>
      <c r="C34978" s="88"/>
      <c r="D34978" s="88"/>
      <c r="E34978" s="88"/>
      <c r="F34978" s="88"/>
      <c r="G34978" s="88"/>
      <c r="H34978" s="88"/>
      <c r="I34978" s="88"/>
      <c r="J34978" s="88"/>
      <c r="K34978" s="88"/>
    </row>
    <row r="34979" spans="2:11" hidden="1" x14ac:dyDescent="0.2">
      <c r="B34979" s="88"/>
      <c r="C34979" s="88"/>
      <c r="D34979" s="88"/>
      <c r="E34979" s="88"/>
      <c r="F34979" s="88"/>
      <c r="G34979" s="88"/>
      <c r="H34979" s="88"/>
      <c r="I34979" s="88"/>
      <c r="J34979" s="88"/>
      <c r="K34979" s="88"/>
    </row>
    <row r="34980" spans="2:11" hidden="1" x14ac:dyDescent="0.2">
      <c r="B34980" s="88"/>
      <c r="C34980" s="88"/>
      <c r="D34980" s="88"/>
      <c r="E34980" s="88"/>
      <c r="F34980" s="88"/>
      <c r="G34980" s="88"/>
      <c r="H34980" s="88"/>
      <c r="I34980" s="88"/>
      <c r="J34980" s="88"/>
      <c r="K34980" s="88"/>
    </row>
    <row r="34981" spans="2:11" hidden="1" x14ac:dyDescent="0.2">
      <c r="B34981" s="88"/>
      <c r="C34981" s="88"/>
      <c r="D34981" s="88"/>
      <c r="E34981" s="88"/>
      <c r="F34981" s="88"/>
      <c r="G34981" s="88"/>
      <c r="H34981" s="88"/>
      <c r="I34981" s="88"/>
      <c r="J34981" s="88"/>
      <c r="K34981" s="88"/>
    </row>
    <row r="34982" spans="2:11" hidden="1" x14ac:dyDescent="0.2">
      <c r="B34982" s="88"/>
      <c r="C34982" s="88"/>
      <c r="D34982" s="88"/>
      <c r="E34982" s="88"/>
      <c r="F34982" s="88"/>
      <c r="G34982" s="88"/>
      <c r="H34982" s="88"/>
      <c r="I34982" s="88"/>
      <c r="J34982" s="88"/>
      <c r="K34982" s="88"/>
    </row>
    <row r="34983" spans="2:11" hidden="1" x14ac:dyDescent="0.2">
      <c r="B34983" s="88"/>
      <c r="C34983" s="88"/>
      <c r="D34983" s="88"/>
      <c r="E34983" s="88"/>
      <c r="F34983" s="88"/>
      <c r="G34983" s="88"/>
      <c r="H34983" s="88"/>
      <c r="I34983" s="88"/>
      <c r="J34983" s="88"/>
      <c r="K34983" s="88"/>
    </row>
    <row r="34984" spans="2:11" hidden="1" x14ac:dyDescent="0.2">
      <c r="B34984" s="88"/>
      <c r="C34984" s="88"/>
      <c r="D34984" s="88"/>
      <c r="E34984" s="88"/>
      <c r="F34984" s="88"/>
      <c r="G34984" s="88"/>
      <c r="H34984" s="88"/>
      <c r="I34984" s="88"/>
      <c r="J34984" s="88"/>
      <c r="K34984" s="88"/>
    </row>
    <row r="34985" spans="2:11" hidden="1" x14ac:dyDescent="0.2">
      <c r="B34985" s="88"/>
      <c r="C34985" s="88"/>
      <c r="D34985" s="88"/>
      <c r="E34985" s="88"/>
      <c r="F34985" s="88"/>
      <c r="G34985" s="88"/>
      <c r="H34985" s="88"/>
      <c r="I34985" s="88"/>
      <c r="J34985" s="88"/>
      <c r="K34985" s="88"/>
    </row>
    <row r="34986" spans="2:11" hidden="1" x14ac:dyDescent="0.2">
      <c r="B34986" s="88"/>
      <c r="C34986" s="88"/>
      <c r="D34986" s="88"/>
      <c r="E34986" s="88"/>
      <c r="F34986" s="88"/>
      <c r="G34986" s="88"/>
      <c r="H34986" s="88"/>
      <c r="I34986" s="88"/>
      <c r="J34986" s="88"/>
      <c r="K34986" s="88"/>
    </row>
    <row r="34987" spans="2:11" hidden="1" x14ac:dyDescent="0.2">
      <c r="B34987" s="88"/>
      <c r="C34987" s="88"/>
      <c r="D34987" s="88"/>
      <c r="E34987" s="88"/>
      <c r="F34987" s="88"/>
      <c r="G34987" s="88"/>
      <c r="H34987" s="88"/>
      <c r="I34987" s="88"/>
      <c r="J34987" s="88"/>
      <c r="K34987" s="88"/>
    </row>
    <row r="34988" spans="2:11" hidden="1" x14ac:dyDescent="0.2">
      <c r="B34988" s="88"/>
      <c r="C34988" s="88"/>
      <c r="D34988" s="88"/>
      <c r="E34988" s="88"/>
      <c r="F34988" s="88"/>
      <c r="G34988" s="88"/>
      <c r="H34988" s="88"/>
      <c r="I34988" s="88"/>
      <c r="J34988" s="88"/>
      <c r="K34988" s="88"/>
    </row>
    <row r="34989" spans="2:11" hidden="1" x14ac:dyDescent="0.2">
      <c r="B34989" s="88"/>
      <c r="C34989" s="88"/>
      <c r="D34989" s="88"/>
      <c r="E34989" s="88"/>
      <c r="F34989" s="88"/>
      <c r="G34989" s="88"/>
      <c r="H34989" s="88"/>
      <c r="I34989" s="88"/>
      <c r="J34989" s="88"/>
      <c r="K34989" s="88"/>
    </row>
    <row r="34990" spans="2:11" hidden="1" x14ac:dyDescent="0.2">
      <c r="B34990" s="88"/>
      <c r="C34990" s="88"/>
      <c r="D34990" s="88"/>
      <c r="E34990" s="88"/>
      <c r="F34990" s="88"/>
      <c r="G34990" s="88"/>
      <c r="H34990" s="88"/>
      <c r="I34990" s="88"/>
      <c r="J34990" s="88"/>
      <c r="K34990" s="88"/>
    </row>
    <row r="34991" spans="2:11" hidden="1" x14ac:dyDescent="0.2">
      <c r="B34991" s="88"/>
      <c r="C34991" s="88"/>
      <c r="D34991" s="88"/>
      <c r="E34991" s="88"/>
      <c r="F34991" s="88"/>
      <c r="G34991" s="88"/>
      <c r="H34991" s="88"/>
      <c r="I34991" s="88"/>
      <c r="J34991" s="88"/>
      <c r="K34991" s="88"/>
    </row>
    <row r="34992" spans="2:11" hidden="1" x14ac:dyDescent="0.2">
      <c r="B34992" s="88"/>
      <c r="C34992" s="88"/>
      <c r="D34992" s="88"/>
      <c r="E34992" s="88"/>
      <c r="F34992" s="88"/>
      <c r="G34992" s="88"/>
      <c r="H34992" s="88"/>
      <c r="I34992" s="88"/>
      <c r="J34992" s="88"/>
      <c r="K34992" s="88"/>
    </row>
    <row r="34993" spans="2:11" hidden="1" x14ac:dyDescent="0.2">
      <c r="B34993" s="88"/>
      <c r="C34993" s="88"/>
      <c r="D34993" s="88"/>
      <c r="E34993" s="88"/>
      <c r="F34993" s="88"/>
      <c r="G34993" s="88"/>
      <c r="H34993" s="88"/>
      <c r="I34993" s="88"/>
      <c r="J34993" s="88"/>
      <c r="K34993" s="88"/>
    </row>
    <row r="34994" spans="2:11" hidden="1" x14ac:dyDescent="0.2">
      <c r="B34994" s="88"/>
      <c r="C34994" s="88"/>
      <c r="D34994" s="88"/>
      <c r="E34994" s="88"/>
      <c r="F34994" s="88"/>
      <c r="G34994" s="88"/>
      <c r="H34994" s="88"/>
      <c r="I34994" s="88"/>
      <c r="J34994" s="88"/>
      <c r="K34994" s="88"/>
    </row>
    <row r="34995" spans="2:11" hidden="1" x14ac:dyDescent="0.2">
      <c r="B34995" s="88"/>
      <c r="C34995" s="88"/>
      <c r="D34995" s="88"/>
      <c r="E34995" s="88"/>
      <c r="F34995" s="88"/>
      <c r="G34995" s="88"/>
      <c r="H34995" s="88"/>
      <c r="I34995" s="88"/>
      <c r="J34995" s="88"/>
      <c r="K34995" s="88"/>
    </row>
    <row r="34996" spans="2:11" hidden="1" x14ac:dyDescent="0.2">
      <c r="B34996" s="88"/>
      <c r="C34996" s="88"/>
      <c r="D34996" s="88"/>
      <c r="E34996" s="88"/>
      <c r="F34996" s="88"/>
      <c r="G34996" s="88"/>
      <c r="H34996" s="88"/>
      <c r="I34996" s="88"/>
      <c r="J34996" s="88"/>
      <c r="K34996" s="88"/>
    </row>
    <row r="34997" spans="2:11" hidden="1" x14ac:dyDescent="0.2">
      <c r="B34997" s="88"/>
      <c r="C34997" s="88"/>
      <c r="D34997" s="88"/>
      <c r="E34997" s="88"/>
      <c r="F34997" s="88"/>
      <c r="G34997" s="88"/>
      <c r="H34997" s="88"/>
      <c r="I34997" s="88"/>
      <c r="J34997" s="88"/>
      <c r="K34997" s="88"/>
    </row>
    <row r="34998" spans="2:11" hidden="1" x14ac:dyDescent="0.2">
      <c r="B34998" s="88"/>
      <c r="C34998" s="88"/>
      <c r="D34998" s="88"/>
      <c r="E34998" s="88"/>
      <c r="F34998" s="88"/>
      <c r="G34998" s="88"/>
      <c r="H34998" s="88"/>
      <c r="I34998" s="88"/>
      <c r="J34998" s="88"/>
      <c r="K34998" s="88"/>
    </row>
    <row r="34999" spans="2:11" hidden="1" x14ac:dyDescent="0.2">
      <c r="B34999" s="88"/>
      <c r="C34999" s="88"/>
      <c r="D34999" s="88"/>
      <c r="E34999" s="88"/>
      <c r="F34999" s="88"/>
      <c r="G34999" s="88"/>
      <c r="H34999" s="88"/>
      <c r="I34999" s="88"/>
      <c r="J34999" s="88"/>
      <c r="K34999" s="88"/>
    </row>
    <row r="35000" spans="2:11" hidden="1" x14ac:dyDescent="0.2">
      <c r="B35000" s="88"/>
      <c r="C35000" s="88"/>
      <c r="D35000" s="88"/>
      <c r="E35000" s="88"/>
      <c r="F35000" s="88"/>
      <c r="G35000" s="88"/>
      <c r="H35000" s="88"/>
      <c r="I35000" s="88"/>
      <c r="J35000" s="88"/>
      <c r="K35000" s="88"/>
    </row>
    <row r="35001" spans="2:11" hidden="1" x14ac:dyDescent="0.2">
      <c r="B35001" s="88"/>
      <c r="C35001" s="88"/>
      <c r="D35001" s="88"/>
      <c r="E35001" s="88"/>
      <c r="F35001" s="88"/>
      <c r="G35001" s="88"/>
      <c r="H35001" s="88"/>
      <c r="I35001" s="88"/>
      <c r="J35001" s="88"/>
      <c r="K35001" s="88"/>
    </row>
    <row r="35002" spans="2:11" hidden="1" x14ac:dyDescent="0.2">
      <c r="B35002" s="88"/>
      <c r="C35002" s="88"/>
      <c r="D35002" s="88"/>
      <c r="E35002" s="88"/>
      <c r="F35002" s="88"/>
      <c r="G35002" s="88"/>
      <c r="H35002" s="88"/>
      <c r="I35002" s="88"/>
      <c r="J35002" s="88"/>
      <c r="K35002" s="88"/>
    </row>
    <row r="35003" spans="2:11" hidden="1" x14ac:dyDescent="0.2">
      <c r="B35003" s="88"/>
      <c r="C35003" s="88"/>
      <c r="D35003" s="88"/>
      <c r="E35003" s="88"/>
      <c r="F35003" s="88"/>
      <c r="G35003" s="88"/>
      <c r="H35003" s="88"/>
      <c r="I35003" s="88"/>
      <c r="J35003" s="88"/>
      <c r="K35003" s="88"/>
    </row>
    <row r="35004" spans="2:11" hidden="1" x14ac:dyDescent="0.2">
      <c r="B35004" s="88"/>
      <c r="C35004" s="88"/>
      <c r="D35004" s="88"/>
      <c r="E35004" s="88"/>
      <c r="F35004" s="88"/>
      <c r="G35004" s="88"/>
      <c r="H35004" s="88"/>
      <c r="I35004" s="88"/>
      <c r="J35004" s="88"/>
      <c r="K35004" s="88"/>
    </row>
    <row r="35005" spans="2:11" hidden="1" x14ac:dyDescent="0.2">
      <c r="B35005" s="88"/>
      <c r="C35005" s="88"/>
      <c r="D35005" s="88"/>
      <c r="E35005" s="88"/>
      <c r="F35005" s="88"/>
      <c r="G35005" s="88"/>
      <c r="H35005" s="88"/>
      <c r="I35005" s="88"/>
      <c r="J35005" s="88"/>
      <c r="K35005" s="88"/>
    </row>
    <row r="35006" spans="2:11" hidden="1" x14ac:dyDescent="0.2">
      <c r="B35006" s="88"/>
      <c r="C35006" s="88"/>
      <c r="D35006" s="88"/>
      <c r="E35006" s="88"/>
      <c r="F35006" s="88"/>
      <c r="G35006" s="88"/>
      <c r="H35006" s="88"/>
      <c r="I35006" s="88"/>
      <c r="J35006" s="88"/>
      <c r="K35006" s="88"/>
    </row>
    <row r="35007" spans="2:11" hidden="1" x14ac:dyDescent="0.2">
      <c r="B35007" s="88"/>
      <c r="C35007" s="88"/>
      <c r="D35007" s="88"/>
      <c r="E35007" s="88"/>
      <c r="F35007" s="88"/>
      <c r="G35007" s="88"/>
      <c r="H35007" s="88"/>
      <c r="I35007" s="88"/>
      <c r="J35007" s="88"/>
      <c r="K35007" s="88"/>
    </row>
    <row r="35008" spans="2:11" hidden="1" x14ac:dyDescent="0.2">
      <c r="B35008" s="88"/>
      <c r="C35008" s="88"/>
      <c r="D35008" s="88"/>
      <c r="E35008" s="88"/>
      <c r="F35008" s="88"/>
      <c r="G35008" s="88"/>
      <c r="H35008" s="88"/>
      <c r="I35008" s="88"/>
      <c r="J35008" s="88"/>
      <c r="K35008" s="88"/>
    </row>
    <row r="35009" spans="2:11" hidden="1" x14ac:dyDescent="0.2">
      <c r="B35009" s="88"/>
      <c r="C35009" s="88"/>
      <c r="D35009" s="88"/>
      <c r="E35009" s="88"/>
      <c r="F35009" s="88"/>
      <c r="G35009" s="88"/>
      <c r="H35009" s="88"/>
      <c r="I35009" s="88"/>
      <c r="J35009" s="88"/>
      <c r="K35009" s="88"/>
    </row>
    <row r="35010" spans="2:11" hidden="1" x14ac:dyDescent="0.2">
      <c r="B35010" s="88"/>
      <c r="C35010" s="88"/>
      <c r="D35010" s="88"/>
      <c r="E35010" s="88"/>
      <c r="F35010" s="88"/>
      <c r="G35010" s="88"/>
      <c r="H35010" s="88"/>
      <c r="I35010" s="88"/>
      <c r="J35010" s="88"/>
      <c r="K35010" s="88"/>
    </row>
    <row r="35011" spans="2:11" hidden="1" x14ac:dyDescent="0.2">
      <c r="B35011" s="88"/>
      <c r="C35011" s="88"/>
      <c r="D35011" s="88"/>
      <c r="E35011" s="88"/>
      <c r="F35011" s="88"/>
      <c r="G35011" s="88"/>
      <c r="H35011" s="88"/>
      <c r="I35011" s="88"/>
      <c r="J35011" s="88"/>
      <c r="K35011" s="88"/>
    </row>
    <row r="35012" spans="2:11" hidden="1" x14ac:dyDescent="0.2">
      <c r="B35012" s="88"/>
      <c r="C35012" s="88"/>
      <c r="D35012" s="88"/>
      <c r="E35012" s="88"/>
      <c r="F35012" s="88"/>
      <c r="G35012" s="88"/>
      <c r="H35012" s="88"/>
      <c r="I35012" s="88"/>
      <c r="J35012" s="88"/>
      <c r="K35012" s="88"/>
    </row>
    <row r="35013" spans="2:11" hidden="1" x14ac:dyDescent="0.2">
      <c r="B35013" s="88"/>
      <c r="C35013" s="88"/>
      <c r="D35013" s="88"/>
      <c r="E35013" s="88"/>
      <c r="F35013" s="88"/>
      <c r="G35013" s="88"/>
      <c r="H35013" s="88"/>
      <c r="I35013" s="88"/>
      <c r="J35013" s="88"/>
      <c r="K35013" s="88"/>
    </row>
    <row r="35014" spans="2:11" hidden="1" x14ac:dyDescent="0.2">
      <c r="B35014" s="88"/>
      <c r="C35014" s="88"/>
      <c r="D35014" s="88"/>
      <c r="E35014" s="88"/>
      <c r="F35014" s="88"/>
      <c r="G35014" s="88"/>
      <c r="H35014" s="88"/>
      <c r="I35014" s="88"/>
      <c r="J35014" s="88"/>
      <c r="K35014" s="88"/>
    </row>
    <row r="35015" spans="2:11" hidden="1" x14ac:dyDescent="0.2">
      <c r="B35015" s="88"/>
      <c r="C35015" s="88"/>
      <c r="D35015" s="88"/>
      <c r="E35015" s="88"/>
      <c r="F35015" s="88"/>
      <c r="G35015" s="88"/>
      <c r="H35015" s="88"/>
      <c r="I35015" s="88"/>
      <c r="J35015" s="88"/>
      <c r="K35015" s="88"/>
    </row>
    <row r="35016" spans="2:11" hidden="1" x14ac:dyDescent="0.2">
      <c r="B35016" s="88"/>
      <c r="C35016" s="88"/>
      <c r="D35016" s="88"/>
      <c r="E35016" s="88"/>
      <c r="F35016" s="88"/>
      <c r="G35016" s="88"/>
      <c r="H35016" s="88"/>
      <c r="I35016" s="88"/>
      <c r="J35016" s="88"/>
      <c r="K35016" s="88"/>
    </row>
    <row r="35017" spans="2:11" hidden="1" x14ac:dyDescent="0.2">
      <c r="B35017" s="88"/>
      <c r="C35017" s="88"/>
      <c r="D35017" s="88"/>
      <c r="E35017" s="88"/>
      <c r="F35017" s="88"/>
      <c r="G35017" s="88"/>
      <c r="H35017" s="88"/>
      <c r="I35017" s="88"/>
      <c r="J35017" s="88"/>
      <c r="K35017" s="88"/>
    </row>
    <row r="35018" spans="2:11" hidden="1" x14ac:dyDescent="0.2">
      <c r="B35018" s="88"/>
      <c r="C35018" s="88"/>
      <c r="D35018" s="88"/>
      <c r="E35018" s="88"/>
      <c r="F35018" s="88"/>
      <c r="G35018" s="88"/>
      <c r="H35018" s="88"/>
      <c r="I35018" s="88"/>
      <c r="J35018" s="88"/>
      <c r="K35018" s="88"/>
    </row>
    <row r="35019" spans="2:11" hidden="1" x14ac:dyDescent="0.2">
      <c r="B35019" s="88"/>
      <c r="C35019" s="88"/>
      <c r="D35019" s="88"/>
      <c r="E35019" s="88"/>
      <c r="F35019" s="88"/>
      <c r="G35019" s="88"/>
      <c r="H35019" s="88"/>
      <c r="I35019" s="88"/>
      <c r="J35019" s="88"/>
      <c r="K35019" s="88"/>
    </row>
    <row r="35020" spans="2:11" hidden="1" x14ac:dyDescent="0.2">
      <c r="B35020" s="88"/>
      <c r="C35020" s="88"/>
      <c r="D35020" s="88"/>
      <c r="E35020" s="88"/>
      <c r="F35020" s="88"/>
      <c r="G35020" s="88"/>
      <c r="H35020" s="88"/>
      <c r="I35020" s="88"/>
      <c r="J35020" s="88"/>
      <c r="K35020" s="88"/>
    </row>
    <row r="35021" spans="2:11" hidden="1" x14ac:dyDescent="0.2">
      <c r="B35021" s="88"/>
      <c r="C35021" s="88"/>
      <c r="D35021" s="88"/>
      <c r="E35021" s="88"/>
      <c r="F35021" s="88"/>
      <c r="G35021" s="88"/>
      <c r="H35021" s="88"/>
      <c r="I35021" s="88"/>
      <c r="J35021" s="88"/>
      <c r="K35021" s="88"/>
    </row>
    <row r="35022" spans="2:11" hidden="1" x14ac:dyDescent="0.2">
      <c r="B35022" s="88"/>
      <c r="C35022" s="88"/>
      <c r="D35022" s="88"/>
      <c r="E35022" s="88"/>
      <c r="F35022" s="88"/>
      <c r="G35022" s="88"/>
      <c r="H35022" s="88"/>
      <c r="I35022" s="88"/>
      <c r="J35022" s="88"/>
      <c r="K35022" s="88"/>
    </row>
    <row r="35023" spans="2:11" hidden="1" x14ac:dyDescent="0.2">
      <c r="B35023" s="88"/>
      <c r="C35023" s="88"/>
      <c r="D35023" s="88"/>
      <c r="E35023" s="88"/>
      <c r="F35023" s="88"/>
      <c r="G35023" s="88"/>
      <c r="H35023" s="88"/>
      <c r="I35023" s="88"/>
      <c r="J35023" s="88"/>
      <c r="K35023" s="88"/>
    </row>
    <row r="35024" spans="2:11" hidden="1" x14ac:dyDescent="0.2">
      <c r="B35024" s="88"/>
      <c r="C35024" s="88"/>
      <c r="D35024" s="88"/>
      <c r="E35024" s="88"/>
      <c r="F35024" s="88"/>
      <c r="G35024" s="88"/>
      <c r="H35024" s="88"/>
      <c r="I35024" s="88"/>
      <c r="J35024" s="88"/>
      <c r="K35024" s="88"/>
    </row>
    <row r="35025" spans="2:11" hidden="1" x14ac:dyDescent="0.2">
      <c r="B35025" s="88"/>
      <c r="C35025" s="88"/>
      <c r="D35025" s="88"/>
      <c r="E35025" s="88"/>
      <c r="F35025" s="88"/>
      <c r="G35025" s="88"/>
      <c r="H35025" s="88"/>
      <c r="I35025" s="88"/>
      <c r="J35025" s="88"/>
      <c r="K35025" s="88"/>
    </row>
    <row r="35026" spans="2:11" hidden="1" x14ac:dyDescent="0.2">
      <c r="B35026" s="88"/>
      <c r="C35026" s="88"/>
      <c r="D35026" s="88"/>
      <c r="E35026" s="88"/>
      <c r="F35026" s="88"/>
      <c r="G35026" s="88"/>
      <c r="H35026" s="88"/>
      <c r="I35026" s="88"/>
      <c r="J35026" s="88"/>
      <c r="K35026" s="88"/>
    </row>
    <row r="35027" spans="2:11" hidden="1" x14ac:dyDescent="0.2">
      <c r="B35027" s="88"/>
      <c r="C35027" s="88"/>
      <c r="D35027" s="88"/>
      <c r="E35027" s="88"/>
      <c r="F35027" s="88"/>
      <c r="G35027" s="88"/>
      <c r="H35027" s="88"/>
      <c r="I35027" s="88"/>
      <c r="J35027" s="88"/>
      <c r="K35027" s="88"/>
    </row>
    <row r="35028" spans="2:11" hidden="1" x14ac:dyDescent="0.2">
      <c r="B35028" s="88"/>
      <c r="C35028" s="88"/>
      <c r="D35028" s="88"/>
      <c r="E35028" s="88"/>
      <c r="F35028" s="88"/>
      <c r="G35028" s="88"/>
      <c r="H35028" s="88"/>
      <c r="I35028" s="88"/>
      <c r="J35028" s="88"/>
      <c r="K35028" s="88"/>
    </row>
    <row r="35029" spans="2:11" hidden="1" x14ac:dyDescent="0.2">
      <c r="B35029" s="88"/>
      <c r="C35029" s="88"/>
      <c r="D35029" s="88"/>
      <c r="E35029" s="88"/>
      <c r="F35029" s="88"/>
      <c r="G35029" s="88"/>
      <c r="H35029" s="88"/>
      <c r="I35029" s="88"/>
      <c r="J35029" s="88"/>
      <c r="K35029" s="88"/>
    </row>
    <row r="35030" spans="2:11" hidden="1" x14ac:dyDescent="0.2">
      <c r="B35030" s="88"/>
      <c r="C35030" s="88"/>
      <c r="D35030" s="88"/>
      <c r="E35030" s="88"/>
      <c r="F35030" s="88"/>
      <c r="G35030" s="88"/>
      <c r="H35030" s="88"/>
      <c r="I35030" s="88"/>
      <c r="J35030" s="88"/>
      <c r="K35030" s="88"/>
    </row>
    <row r="35031" spans="2:11" hidden="1" x14ac:dyDescent="0.2">
      <c r="B35031" s="88"/>
      <c r="C35031" s="88"/>
      <c r="D35031" s="88"/>
      <c r="E35031" s="88"/>
      <c r="F35031" s="88"/>
      <c r="G35031" s="88"/>
      <c r="H35031" s="88"/>
      <c r="I35031" s="88"/>
      <c r="J35031" s="88"/>
      <c r="K35031" s="88"/>
    </row>
    <row r="35032" spans="2:11" hidden="1" x14ac:dyDescent="0.2">
      <c r="B35032" s="88"/>
      <c r="C35032" s="88"/>
      <c r="D35032" s="88"/>
      <c r="E35032" s="88"/>
      <c r="F35032" s="88"/>
      <c r="G35032" s="88"/>
      <c r="H35032" s="88"/>
      <c r="I35032" s="88"/>
      <c r="J35032" s="88"/>
      <c r="K35032" s="88"/>
    </row>
    <row r="35033" spans="2:11" hidden="1" x14ac:dyDescent="0.2">
      <c r="B35033" s="88"/>
      <c r="C35033" s="88"/>
      <c r="D35033" s="88"/>
      <c r="E35033" s="88"/>
      <c r="F35033" s="88"/>
      <c r="G35033" s="88"/>
      <c r="H35033" s="88"/>
      <c r="I35033" s="88"/>
      <c r="J35033" s="88"/>
      <c r="K35033" s="88"/>
    </row>
    <row r="35034" spans="2:11" hidden="1" x14ac:dyDescent="0.2">
      <c r="B35034" s="88"/>
      <c r="C35034" s="88"/>
      <c r="D35034" s="88"/>
      <c r="E35034" s="88"/>
      <c r="F35034" s="88"/>
      <c r="G35034" s="88"/>
      <c r="H35034" s="88"/>
      <c r="I35034" s="88"/>
      <c r="J35034" s="88"/>
      <c r="K35034" s="88"/>
    </row>
    <row r="35035" spans="2:11" hidden="1" x14ac:dyDescent="0.2">
      <c r="B35035" s="88"/>
      <c r="C35035" s="88"/>
      <c r="D35035" s="88"/>
      <c r="E35035" s="88"/>
      <c r="F35035" s="88"/>
      <c r="G35035" s="88"/>
      <c r="H35035" s="88"/>
      <c r="I35035" s="88"/>
      <c r="J35035" s="88"/>
      <c r="K35035" s="88"/>
    </row>
    <row r="35036" spans="2:11" hidden="1" x14ac:dyDescent="0.2">
      <c r="B35036" s="88"/>
      <c r="C35036" s="88"/>
      <c r="D35036" s="88"/>
      <c r="E35036" s="88"/>
      <c r="F35036" s="88"/>
      <c r="G35036" s="88"/>
      <c r="H35036" s="88"/>
      <c r="I35036" s="88"/>
      <c r="J35036" s="88"/>
      <c r="K35036" s="88"/>
    </row>
    <row r="35037" spans="2:11" hidden="1" x14ac:dyDescent="0.2">
      <c r="B35037" s="88"/>
      <c r="C35037" s="88"/>
      <c r="D35037" s="88"/>
      <c r="E35037" s="88"/>
      <c r="F35037" s="88"/>
      <c r="G35037" s="88"/>
      <c r="H35037" s="88"/>
      <c r="I35037" s="88"/>
      <c r="J35037" s="88"/>
      <c r="K35037" s="88"/>
    </row>
    <row r="35038" spans="2:11" hidden="1" x14ac:dyDescent="0.2">
      <c r="B35038" s="88"/>
      <c r="C35038" s="88"/>
      <c r="D35038" s="88"/>
      <c r="E35038" s="88"/>
      <c r="F35038" s="88"/>
      <c r="G35038" s="88"/>
      <c r="H35038" s="88"/>
      <c r="I35038" s="88"/>
      <c r="J35038" s="88"/>
      <c r="K35038" s="88"/>
    </row>
    <row r="35039" spans="2:11" hidden="1" x14ac:dyDescent="0.2">
      <c r="B35039" s="88"/>
      <c r="C35039" s="88"/>
      <c r="D35039" s="88"/>
      <c r="E35039" s="88"/>
      <c r="F35039" s="88"/>
      <c r="G35039" s="88"/>
      <c r="H35039" s="88"/>
      <c r="I35039" s="88"/>
      <c r="J35039" s="88"/>
      <c r="K35039" s="88"/>
    </row>
    <row r="35040" spans="2:11" hidden="1" x14ac:dyDescent="0.2">
      <c r="B35040" s="88"/>
      <c r="C35040" s="88"/>
      <c r="D35040" s="88"/>
      <c r="E35040" s="88"/>
      <c r="F35040" s="88"/>
      <c r="G35040" s="88"/>
      <c r="H35040" s="88"/>
      <c r="I35040" s="88"/>
      <c r="J35040" s="88"/>
      <c r="K35040" s="88"/>
    </row>
    <row r="35041" spans="2:11" hidden="1" x14ac:dyDescent="0.2">
      <c r="B35041" s="88"/>
      <c r="C35041" s="88"/>
      <c r="D35041" s="88"/>
      <c r="E35041" s="88"/>
      <c r="F35041" s="88"/>
      <c r="G35041" s="88"/>
      <c r="H35041" s="88"/>
      <c r="I35041" s="88"/>
      <c r="J35041" s="88"/>
      <c r="K35041" s="88"/>
    </row>
    <row r="35042" spans="2:11" hidden="1" x14ac:dyDescent="0.2">
      <c r="B35042" s="88"/>
      <c r="C35042" s="88"/>
      <c r="D35042" s="88"/>
      <c r="E35042" s="88"/>
      <c r="F35042" s="88"/>
      <c r="G35042" s="88"/>
      <c r="H35042" s="88"/>
      <c r="I35042" s="88"/>
      <c r="J35042" s="88"/>
      <c r="K35042" s="88"/>
    </row>
    <row r="35043" spans="2:11" hidden="1" x14ac:dyDescent="0.2">
      <c r="B35043" s="88"/>
      <c r="C35043" s="88"/>
      <c r="D35043" s="88"/>
      <c r="E35043" s="88"/>
      <c r="F35043" s="88"/>
      <c r="G35043" s="88"/>
      <c r="H35043" s="88"/>
      <c r="I35043" s="88"/>
      <c r="J35043" s="88"/>
      <c r="K35043" s="88"/>
    </row>
    <row r="35044" spans="2:11" hidden="1" x14ac:dyDescent="0.2">
      <c r="B35044" s="88"/>
      <c r="C35044" s="88"/>
      <c r="D35044" s="88"/>
      <c r="E35044" s="88"/>
      <c r="F35044" s="88"/>
      <c r="G35044" s="88"/>
      <c r="H35044" s="88"/>
      <c r="I35044" s="88"/>
      <c r="J35044" s="88"/>
      <c r="K35044" s="88"/>
    </row>
    <row r="35045" spans="2:11" hidden="1" x14ac:dyDescent="0.2">
      <c r="B35045" s="88"/>
      <c r="C35045" s="88"/>
      <c r="D35045" s="88"/>
      <c r="E35045" s="88"/>
      <c r="F35045" s="88"/>
      <c r="G35045" s="88"/>
      <c r="H35045" s="88"/>
      <c r="I35045" s="88"/>
      <c r="J35045" s="88"/>
      <c r="K35045" s="88"/>
    </row>
    <row r="35046" spans="2:11" hidden="1" x14ac:dyDescent="0.2">
      <c r="B35046" s="88"/>
      <c r="C35046" s="88"/>
      <c r="D35046" s="88"/>
      <c r="E35046" s="88"/>
      <c r="F35046" s="88"/>
      <c r="G35046" s="88"/>
      <c r="H35046" s="88"/>
      <c r="I35046" s="88"/>
      <c r="J35046" s="88"/>
      <c r="K35046" s="88"/>
    </row>
    <row r="35047" spans="2:11" hidden="1" x14ac:dyDescent="0.2">
      <c r="B35047" s="88"/>
      <c r="C35047" s="88"/>
      <c r="D35047" s="88"/>
      <c r="E35047" s="88"/>
      <c r="F35047" s="88"/>
      <c r="G35047" s="88"/>
      <c r="H35047" s="88"/>
      <c r="I35047" s="88"/>
      <c r="J35047" s="88"/>
      <c r="K35047" s="88"/>
    </row>
    <row r="35048" spans="2:11" hidden="1" x14ac:dyDescent="0.2">
      <c r="B35048" s="88"/>
      <c r="C35048" s="88"/>
      <c r="D35048" s="88"/>
      <c r="E35048" s="88"/>
      <c r="F35048" s="88"/>
      <c r="G35048" s="88"/>
      <c r="H35048" s="88"/>
      <c r="I35048" s="88"/>
      <c r="J35048" s="88"/>
      <c r="K35048" s="88"/>
    </row>
    <row r="35049" spans="2:11" hidden="1" x14ac:dyDescent="0.2">
      <c r="B35049" s="88"/>
      <c r="C35049" s="88"/>
      <c r="D35049" s="88"/>
      <c r="E35049" s="88"/>
      <c r="F35049" s="88"/>
      <c r="G35049" s="88"/>
      <c r="H35049" s="88"/>
      <c r="I35049" s="88"/>
      <c r="J35049" s="88"/>
      <c r="K35049" s="88"/>
    </row>
    <row r="35050" spans="2:11" hidden="1" x14ac:dyDescent="0.2">
      <c r="B35050" s="88"/>
      <c r="C35050" s="88"/>
      <c r="D35050" s="88"/>
      <c r="E35050" s="88"/>
      <c r="F35050" s="88"/>
      <c r="G35050" s="88"/>
      <c r="H35050" s="88"/>
      <c r="I35050" s="88"/>
      <c r="J35050" s="88"/>
      <c r="K35050" s="88"/>
    </row>
    <row r="35051" spans="2:11" hidden="1" x14ac:dyDescent="0.2">
      <c r="B35051" s="88"/>
      <c r="C35051" s="88"/>
      <c r="D35051" s="88"/>
      <c r="E35051" s="88"/>
      <c r="F35051" s="88"/>
      <c r="G35051" s="88"/>
      <c r="H35051" s="88"/>
      <c r="I35051" s="88"/>
      <c r="J35051" s="88"/>
      <c r="K35051" s="88"/>
    </row>
    <row r="35052" spans="2:11" hidden="1" x14ac:dyDescent="0.2">
      <c r="B35052" s="88"/>
      <c r="C35052" s="88"/>
      <c r="D35052" s="88"/>
      <c r="E35052" s="88"/>
      <c r="F35052" s="88"/>
      <c r="G35052" s="88"/>
      <c r="H35052" s="88"/>
      <c r="I35052" s="88"/>
      <c r="J35052" s="88"/>
      <c r="K35052" s="88"/>
    </row>
    <row r="35053" spans="2:11" hidden="1" x14ac:dyDescent="0.2">
      <c r="B35053" s="88"/>
      <c r="C35053" s="88"/>
      <c r="D35053" s="88"/>
      <c r="E35053" s="88"/>
      <c r="F35053" s="88"/>
      <c r="G35053" s="88"/>
      <c r="H35053" s="88"/>
      <c r="I35053" s="88"/>
      <c r="J35053" s="88"/>
      <c r="K35053" s="88"/>
    </row>
    <row r="35054" spans="2:11" hidden="1" x14ac:dyDescent="0.2">
      <c r="B35054" s="88"/>
      <c r="C35054" s="88"/>
      <c r="D35054" s="88"/>
      <c r="E35054" s="88"/>
      <c r="F35054" s="88"/>
      <c r="G35054" s="88"/>
      <c r="H35054" s="88"/>
      <c r="I35054" s="88"/>
      <c r="J35054" s="88"/>
      <c r="K35054" s="88"/>
    </row>
    <row r="35055" spans="2:11" hidden="1" x14ac:dyDescent="0.2">
      <c r="B35055" s="88"/>
      <c r="C35055" s="88"/>
      <c r="D35055" s="88"/>
      <c r="E35055" s="88"/>
      <c r="F35055" s="88"/>
      <c r="G35055" s="88"/>
      <c r="H35055" s="88"/>
      <c r="I35055" s="88"/>
      <c r="J35055" s="88"/>
      <c r="K35055" s="88"/>
    </row>
    <row r="35056" spans="2:11" hidden="1" x14ac:dyDescent="0.2">
      <c r="B35056" s="88"/>
      <c r="C35056" s="88"/>
      <c r="D35056" s="88"/>
      <c r="E35056" s="88"/>
      <c r="F35056" s="88"/>
      <c r="G35056" s="88"/>
      <c r="H35056" s="88"/>
      <c r="I35056" s="88"/>
      <c r="J35056" s="88"/>
      <c r="K35056" s="88"/>
    </row>
    <row r="35057" spans="2:11" hidden="1" x14ac:dyDescent="0.2">
      <c r="B35057" s="88"/>
      <c r="C35057" s="88"/>
      <c r="D35057" s="88"/>
      <c r="E35057" s="88"/>
      <c r="F35057" s="88"/>
      <c r="G35057" s="88"/>
      <c r="H35057" s="88"/>
      <c r="I35057" s="88"/>
      <c r="J35057" s="88"/>
      <c r="K35057" s="88"/>
    </row>
    <row r="35058" spans="2:11" hidden="1" x14ac:dyDescent="0.2">
      <c r="B35058" s="88"/>
      <c r="C35058" s="88"/>
      <c r="D35058" s="88"/>
      <c r="E35058" s="88"/>
      <c r="F35058" s="88"/>
      <c r="G35058" s="88"/>
      <c r="H35058" s="88"/>
      <c r="I35058" s="88"/>
      <c r="J35058" s="88"/>
      <c r="K35058" s="88"/>
    </row>
    <row r="35059" spans="2:11" hidden="1" x14ac:dyDescent="0.2">
      <c r="B35059" s="88"/>
      <c r="C35059" s="88"/>
      <c r="D35059" s="88"/>
      <c r="E35059" s="88"/>
      <c r="F35059" s="88"/>
      <c r="G35059" s="88"/>
      <c r="H35059" s="88"/>
      <c r="I35059" s="88"/>
      <c r="J35059" s="88"/>
      <c r="K35059" s="88"/>
    </row>
    <row r="35060" spans="2:11" hidden="1" x14ac:dyDescent="0.2">
      <c r="B35060" s="88"/>
      <c r="C35060" s="88"/>
      <c r="D35060" s="88"/>
      <c r="E35060" s="88"/>
      <c r="F35060" s="88"/>
      <c r="G35060" s="88"/>
      <c r="H35060" s="88"/>
      <c r="I35060" s="88"/>
      <c r="J35060" s="88"/>
      <c r="K35060" s="88"/>
    </row>
    <row r="35061" spans="2:11" hidden="1" x14ac:dyDescent="0.2">
      <c r="B35061" s="88"/>
      <c r="C35061" s="88"/>
      <c r="D35061" s="88"/>
      <c r="E35061" s="88"/>
      <c r="F35061" s="88"/>
      <c r="G35061" s="88"/>
      <c r="H35061" s="88"/>
      <c r="I35061" s="88"/>
      <c r="J35061" s="88"/>
      <c r="K35061" s="88"/>
    </row>
    <row r="35062" spans="2:11" hidden="1" x14ac:dyDescent="0.2">
      <c r="B35062" s="88"/>
      <c r="C35062" s="88"/>
      <c r="D35062" s="88"/>
      <c r="E35062" s="88"/>
      <c r="F35062" s="88"/>
      <c r="G35062" s="88"/>
      <c r="H35062" s="88"/>
      <c r="I35062" s="88"/>
      <c r="J35062" s="88"/>
      <c r="K35062" s="88"/>
    </row>
    <row r="35063" spans="2:11" hidden="1" x14ac:dyDescent="0.2">
      <c r="B35063" s="88"/>
      <c r="C35063" s="88"/>
      <c r="D35063" s="88"/>
      <c r="E35063" s="88"/>
      <c r="F35063" s="88"/>
      <c r="G35063" s="88"/>
      <c r="H35063" s="88"/>
      <c r="I35063" s="88"/>
      <c r="J35063" s="88"/>
      <c r="K35063" s="88"/>
    </row>
    <row r="35064" spans="2:11" hidden="1" x14ac:dyDescent="0.2">
      <c r="B35064" s="88"/>
      <c r="C35064" s="88"/>
      <c r="D35064" s="88"/>
      <c r="E35064" s="88"/>
      <c r="F35064" s="88"/>
      <c r="G35064" s="88"/>
      <c r="H35064" s="88"/>
      <c r="I35064" s="88"/>
      <c r="J35064" s="88"/>
      <c r="K35064" s="88"/>
    </row>
    <row r="35065" spans="2:11" hidden="1" x14ac:dyDescent="0.2">
      <c r="B35065" s="88"/>
      <c r="C35065" s="88"/>
      <c r="D35065" s="88"/>
      <c r="E35065" s="88"/>
      <c r="F35065" s="88"/>
      <c r="G35065" s="88"/>
      <c r="H35065" s="88"/>
      <c r="I35065" s="88"/>
      <c r="J35065" s="88"/>
      <c r="K35065" s="88"/>
    </row>
    <row r="35066" spans="2:11" hidden="1" x14ac:dyDescent="0.2">
      <c r="B35066" s="88"/>
      <c r="C35066" s="88"/>
      <c r="D35066" s="88"/>
      <c r="E35066" s="88"/>
      <c r="F35066" s="88"/>
      <c r="G35066" s="88"/>
      <c r="H35066" s="88"/>
      <c r="I35066" s="88"/>
      <c r="J35066" s="88"/>
      <c r="K35066" s="88"/>
    </row>
    <row r="35067" spans="2:11" hidden="1" x14ac:dyDescent="0.2">
      <c r="B35067" s="88"/>
      <c r="C35067" s="88"/>
      <c r="D35067" s="88"/>
      <c r="E35067" s="88"/>
      <c r="F35067" s="88"/>
      <c r="G35067" s="88"/>
      <c r="H35067" s="88"/>
      <c r="I35067" s="88"/>
      <c r="J35067" s="88"/>
      <c r="K35067" s="88"/>
    </row>
    <row r="35068" spans="2:11" hidden="1" x14ac:dyDescent="0.2">
      <c r="B35068" s="88"/>
      <c r="C35068" s="88"/>
      <c r="D35068" s="88"/>
      <c r="E35068" s="88"/>
      <c r="F35068" s="88"/>
      <c r="G35068" s="88"/>
      <c r="H35068" s="88"/>
      <c r="I35068" s="88"/>
      <c r="J35068" s="88"/>
      <c r="K35068" s="88"/>
    </row>
    <row r="35069" spans="2:11" hidden="1" x14ac:dyDescent="0.2">
      <c r="B35069" s="88"/>
      <c r="C35069" s="88"/>
      <c r="D35069" s="88"/>
      <c r="E35069" s="88"/>
      <c r="F35069" s="88"/>
      <c r="G35069" s="88"/>
      <c r="H35069" s="88"/>
      <c r="I35069" s="88"/>
      <c r="J35069" s="88"/>
      <c r="K35069" s="88"/>
    </row>
    <row r="35070" spans="2:11" hidden="1" x14ac:dyDescent="0.2">
      <c r="B35070" s="88"/>
      <c r="C35070" s="88"/>
      <c r="D35070" s="88"/>
      <c r="E35070" s="88"/>
      <c r="F35070" s="88"/>
      <c r="G35070" s="88"/>
      <c r="H35070" s="88"/>
      <c r="I35070" s="88"/>
      <c r="J35070" s="88"/>
      <c r="K35070" s="88"/>
    </row>
    <row r="35071" spans="2:11" hidden="1" x14ac:dyDescent="0.2">
      <c r="B35071" s="88"/>
      <c r="C35071" s="88"/>
      <c r="D35071" s="88"/>
      <c r="E35071" s="88"/>
      <c r="F35071" s="88"/>
      <c r="G35071" s="88"/>
      <c r="H35071" s="88"/>
      <c r="I35071" s="88"/>
      <c r="J35071" s="88"/>
      <c r="K35071" s="88"/>
    </row>
    <row r="35072" spans="2:11" hidden="1" x14ac:dyDescent="0.2">
      <c r="B35072" s="88"/>
      <c r="C35072" s="88"/>
      <c r="D35072" s="88"/>
      <c r="E35072" s="88"/>
      <c r="F35072" s="88"/>
      <c r="G35072" s="88"/>
      <c r="H35072" s="88"/>
      <c r="I35072" s="88"/>
      <c r="J35072" s="88"/>
      <c r="K35072" s="88"/>
    </row>
    <row r="35073" spans="2:11" hidden="1" x14ac:dyDescent="0.2">
      <c r="B35073" s="88"/>
      <c r="C35073" s="88"/>
      <c r="D35073" s="88"/>
      <c r="E35073" s="88"/>
      <c r="F35073" s="88"/>
      <c r="G35073" s="88"/>
      <c r="H35073" s="88"/>
      <c r="I35073" s="88"/>
      <c r="J35073" s="88"/>
      <c r="K35073" s="88"/>
    </row>
    <row r="35074" spans="2:11" hidden="1" x14ac:dyDescent="0.2">
      <c r="B35074" s="88"/>
      <c r="C35074" s="88"/>
      <c r="D35074" s="88"/>
      <c r="E35074" s="88"/>
      <c r="F35074" s="88"/>
      <c r="G35074" s="88"/>
      <c r="H35074" s="88"/>
      <c r="I35074" s="88"/>
      <c r="J35074" s="88"/>
      <c r="K35074" s="88"/>
    </row>
    <row r="35075" spans="2:11" hidden="1" x14ac:dyDescent="0.2">
      <c r="B35075" s="88"/>
      <c r="C35075" s="88"/>
      <c r="D35075" s="88"/>
      <c r="E35075" s="88"/>
      <c r="F35075" s="88"/>
      <c r="G35075" s="88"/>
      <c r="H35075" s="88"/>
      <c r="I35075" s="88"/>
      <c r="J35075" s="88"/>
      <c r="K35075" s="88"/>
    </row>
    <row r="35076" spans="2:11" hidden="1" x14ac:dyDescent="0.2">
      <c r="B35076" s="88"/>
      <c r="C35076" s="88"/>
      <c r="D35076" s="88"/>
      <c r="E35076" s="88"/>
      <c r="F35076" s="88"/>
      <c r="G35076" s="88"/>
      <c r="H35076" s="88"/>
      <c r="I35076" s="88"/>
      <c r="J35076" s="88"/>
      <c r="K35076" s="88"/>
    </row>
    <row r="35077" spans="2:11" hidden="1" x14ac:dyDescent="0.2">
      <c r="B35077" s="88"/>
      <c r="C35077" s="88"/>
      <c r="D35077" s="88"/>
      <c r="E35077" s="88"/>
      <c r="F35077" s="88"/>
      <c r="G35077" s="88"/>
      <c r="H35077" s="88"/>
      <c r="I35077" s="88"/>
      <c r="J35077" s="88"/>
      <c r="K35077" s="88"/>
    </row>
    <row r="35078" spans="2:11" hidden="1" x14ac:dyDescent="0.2">
      <c r="B35078" s="88"/>
      <c r="C35078" s="88"/>
      <c r="D35078" s="88"/>
      <c r="E35078" s="88"/>
      <c r="F35078" s="88"/>
      <c r="G35078" s="88"/>
      <c r="H35078" s="88"/>
      <c r="I35078" s="88"/>
      <c r="J35078" s="88"/>
      <c r="K35078" s="88"/>
    </row>
    <row r="35079" spans="2:11" hidden="1" x14ac:dyDescent="0.2">
      <c r="B35079" s="88"/>
      <c r="C35079" s="88"/>
      <c r="D35079" s="88"/>
      <c r="E35079" s="88"/>
      <c r="F35079" s="88"/>
      <c r="G35079" s="88"/>
      <c r="H35079" s="88"/>
      <c r="I35079" s="88"/>
      <c r="J35079" s="88"/>
      <c r="K35079" s="88"/>
    </row>
    <row r="35080" spans="2:11" hidden="1" x14ac:dyDescent="0.2">
      <c r="B35080" s="88"/>
      <c r="C35080" s="88"/>
      <c r="D35080" s="88"/>
      <c r="E35080" s="88"/>
      <c r="F35080" s="88"/>
      <c r="G35080" s="88"/>
      <c r="H35080" s="88"/>
      <c r="I35080" s="88"/>
      <c r="J35080" s="88"/>
      <c r="K35080" s="88"/>
    </row>
    <row r="35081" spans="2:11" hidden="1" x14ac:dyDescent="0.2">
      <c r="B35081" s="88"/>
      <c r="C35081" s="88"/>
      <c r="D35081" s="88"/>
      <c r="E35081" s="88"/>
      <c r="F35081" s="88"/>
      <c r="G35081" s="88"/>
      <c r="H35081" s="88"/>
      <c r="I35081" s="88"/>
      <c r="J35081" s="88"/>
      <c r="K35081" s="88"/>
    </row>
    <row r="35082" spans="2:11" hidden="1" x14ac:dyDescent="0.2">
      <c r="B35082" s="88"/>
      <c r="C35082" s="88"/>
      <c r="D35082" s="88"/>
      <c r="E35082" s="88"/>
      <c r="F35082" s="88"/>
      <c r="G35082" s="88"/>
      <c r="H35082" s="88"/>
      <c r="I35082" s="88"/>
      <c r="J35082" s="88"/>
      <c r="K35082" s="88"/>
    </row>
    <row r="35083" spans="2:11" hidden="1" x14ac:dyDescent="0.2">
      <c r="B35083" s="88"/>
      <c r="C35083" s="88"/>
      <c r="D35083" s="88"/>
      <c r="E35083" s="88"/>
      <c r="F35083" s="88"/>
      <c r="G35083" s="88"/>
      <c r="H35083" s="88"/>
      <c r="I35083" s="88"/>
      <c r="J35083" s="88"/>
      <c r="K35083" s="88"/>
    </row>
    <row r="35084" spans="2:11" hidden="1" x14ac:dyDescent="0.2">
      <c r="B35084" s="88"/>
      <c r="C35084" s="88"/>
      <c r="D35084" s="88"/>
      <c r="E35084" s="88"/>
      <c r="F35084" s="88"/>
      <c r="G35084" s="88"/>
      <c r="H35084" s="88"/>
      <c r="I35084" s="88"/>
      <c r="J35084" s="88"/>
      <c r="K35084" s="88"/>
    </row>
    <row r="35085" spans="2:11" hidden="1" x14ac:dyDescent="0.2">
      <c r="B35085" s="88"/>
      <c r="C35085" s="88"/>
      <c r="D35085" s="88"/>
      <c r="E35085" s="88"/>
      <c r="F35085" s="88"/>
      <c r="G35085" s="88"/>
      <c r="H35085" s="88"/>
      <c r="I35085" s="88"/>
      <c r="J35085" s="88"/>
      <c r="K35085" s="88"/>
    </row>
    <row r="35086" spans="2:11" hidden="1" x14ac:dyDescent="0.2">
      <c r="B35086" s="88"/>
      <c r="C35086" s="88"/>
      <c r="D35086" s="88"/>
      <c r="E35086" s="88"/>
      <c r="F35086" s="88"/>
      <c r="G35086" s="88"/>
      <c r="H35086" s="88"/>
      <c r="I35086" s="88"/>
      <c r="J35086" s="88"/>
      <c r="K35086" s="88"/>
    </row>
    <row r="35087" spans="2:11" hidden="1" x14ac:dyDescent="0.2">
      <c r="B35087" s="88"/>
      <c r="C35087" s="88"/>
      <c r="D35087" s="88"/>
      <c r="E35087" s="88"/>
      <c r="F35087" s="88"/>
      <c r="G35087" s="88"/>
      <c r="H35087" s="88"/>
      <c r="I35087" s="88"/>
      <c r="J35087" s="88"/>
      <c r="K35087" s="88"/>
    </row>
    <row r="35088" spans="2:11" hidden="1" x14ac:dyDescent="0.2">
      <c r="B35088" s="88"/>
      <c r="C35088" s="88"/>
      <c r="D35088" s="88"/>
      <c r="E35088" s="88"/>
      <c r="F35088" s="88"/>
      <c r="G35088" s="88"/>
      <c r="H35088" s="88"/>
      <c r="I35088" s="88"/>
      <c r="J35088" s="88"/>
      <c r="K35088" s="88"/>
    </row>
    <row r="35089" spans="2:11" hidden="1" x14ac:dyDescent="0.2">
      <c r="B35089" s="88"/>
      <c r="C35089" s="88"/>
      <c r="D35089" s="88"/>
      <c r="E35089" s="88"/>
      <c r="F35089" s="88"/>
      <c r="G35089" s="88"/>
      <c r="H35089" s="88"/>
      <c r="I35089" s="88"/>
      <c r="J35089" s="88"/>
      <c r="K35089" s="88"/>
    </row>
    <row r="35090" spans="2:11" hidden="1" x14ac:dyDescent="0.2">
      <c r="B35090" s="88"/>
      <c r="C35090" s="88"/>
      <c r="D35090" s="88"/>
      <c r="E35090" s="88"/>
      <c r="F35090" s="88"/>
      <c r="G35090" s="88"/>
      <c r="H35090" s="88"/>
      <c r="I35090" s="88"/>
      <c r="J35090" s="88"/>
      <c r="K35090" s="88"/>
    </row>
    <row r="35091" spans="2:11" hidden="1" x14ac:dyDescent="0.2">
      <c r="B35091" s="88"/>
      <c r="C35091" s="88"/>
      <c r="D35091" s="88"/>
      <c r="E35091" s="88"/>
      <c r="F35091" s="88"/>
      <c r="G35091" s="88"/>
      <c r="H35091" s="88"/>
      <c r="I35091" s="88"/>
      <c r="J35091" s="88"/>
      <c r="K35091" s="88"/>
    </row>
    <row r="35092" spans="2:11" hidden="1" x14ac:dyDescent="0.2">
      <c r="B35092" s="88"/>
      <c r="C35092" s="88"/>
      <c r="D35092" s="88"/>
      <c r="E35092" s="88"/>
      <c r="F35092" s="88"/>
      <c r="G35092" s="88"/>
      <c r="H35092" s="88"/>
      <c r="I35092" s="88"/>
      <c r="J35092" s="88"/>
      <c r="K35092" s="88"/>
    </row>
    <row r="35093" spans="2:11" hidden="1" x14ac:dyDescent="0.2">
      <c r="B35093" s="88"/>
      <c r="C35093" s="88"/>
      <c r="D35093" s="88"/>
      <c r="E35093" s="88"/>
      <c r="F35093" s="88"/>
      <c r="G35093" s="88"/>
      <c r="H35093" s="88"/>
      <c r="I35093" s="88"/>
      <c r="J35093" s="88"/>
      <c r="K35093" s="88"/>
    </row>
    <row r="35094" spans="2:11" hidden="1" x14ac:dyDescent="0.2">
      <c r="B35094" s="88"/>
      <c r="C35094" s="88"/>
      <c r="D35094" s="88"/>
      <c r="E35094" s="88"/>
      <c r="F35094" s="88"/>
      <c r="G35094" s="88"/>
      <c r="H35094" s="88"/>
      <c r="I35094" s="88"/>
      <c r="J35094" s="88"/>
      <c r="K35094" s="88"/>
    </row>
    <row r="35095" spans="2:11" hidden="1" x14ac:dyDescent="0.2">
      <c r="B35095" s="88"/>
      <c r="C35095" s="88"/>
      <c r="D35095" s="88"/>
      <c r="E35095" s="88"/>
      <c r="F35095" s="88"/>
      <c r="G35095" s="88"/>
      <c r="H35095" s="88"/>
      <c r="I35095" s="88"/>
      <c r="J35095" s="88"/>
      <c r="K35095" s="88"/>
    </row>
    <row r="35096" spans="2:11" hidden="1" x14ac:dyDescent="0.2">
      <c r="B35096" s="88"/>
      <c r="C35096" s="88"/>
      <c r="D35096" s="88"/>
      <c r="E35096" s="88"/>
      <c r="F35096" s="88"/>
      <c r="G35096" s="88"/>
      <c r="H35096" s="88"/>
      <c r="I35096" s="88"/>
      <c r="J35096" s="88"/>
      <c r="K35096" s="88"/>
    </row>
    <row r="35097" spans="2:11" hidden="1" x14ac:dyDescent="0.2">
      <c r="B35097" s="88"/>
      <c r="C35097" s="88"/>
      <c r="D35097" s="88"/>
      <c r="E35097" s="88"/>
      <c r="F35097" s="88"/>
      <c r="G35097" s="88"/>
      <c r="H35097" s="88"/>
      <c r="I35097" s="88"/>
      <c r="J35097" s="88"/>
      <c r="K35097" s="88"/>
    </row>
    <row r="35098" spans="2:11" hidden="1" x14ac:dyDescent="0.2">
      <c r="B35098" s="88"/>
      <c r="C35098" s="88"/>
      <c r="D35098" s="88"/>
      <c r="E35098" s="88"/>
      <c r="F35098" s="88"/>
      <c r="G35098" s="88"/>
      <c r="H35098" s="88"/>
      <c r="I35098" s="88"/>
      <c r="J35098" s="88"/>
      <c r="K35098" s="88"/>
    </row>
    <row r="35099" spans="2:11" hidden="1" x14ac:dyDescent="0.2">
      <c r="B35099" s="88"/>
      <c r="C35099" s="88"/>
      <c r="D35099" s="88"/>
      <c r="E35099" s="88"/>
      <c r="F35099" s="88"/>
      <c r="G35099" s="88"/>
      <c r="H35099" s="88"/>
      <c r="I35099" s="88"/>
      <c r="J35099" s="88"/>
      <c r="K35099" s="88"/>
    </row>
    <row r="35100" spans="2:11" hidden="1" x14ac:dyDescent="0.2">
      <c r="B35100" s="88"/>
      <c r="C35100" s="88"/>
      <c r="D35100" s="88"/>
      <c r="E35100" s="88"/>
      <c r="F35100" s="88"/>
      <c r="G35100" s="88"/>
      <c r="H35100" s="88"/>
      <c r="I35100" s="88"/>
      <c r="J35100" s="88"/>
      <c r="K35100" s="88"/>
    </row>
    <row r="35101" spans="2:11" hidden="1" x14ac:dyDescent="0.2">
      <c r="B35101" s="88"/>
      <c r="C35101" s="88"/>
      <c r="D35101" s="88"/>
      <c r="E35101" s="88"/>
      <c r="F35101" s="88"/>
      <c r="G35101" s="88"/>
      <c r="H35101" s="88"/>
      <c r="I35101" s="88"/>
      <c r="J35101" s="88"/>
      <c r="K35101" s="88"/>
    </row>
    <row r="35102" spans="2:11" hidden="1" x14ac:dyDescent="0.2">
      <c r="B35102" s="88"/>
      <c r="C35102" s="88"/>
      <c r="D35102" s="88"/>
      <c r="E35102" s="88"/>
      <c r="F35102" s="88"/>
      <c r="G35102" s="88"/>
      <c r="H35102" s="88"/>
      <c r="I35102" s="88"/>
      <c r="J35102" s="88"/>
      <c r="K35102" s="88"/>
    </row>
    <row r="35103" spans="2:11" hidden="1" x14ac:dyDescent="0.2">
      <c r="B35103" s="88"/>
      <c r="C35103" s="88"/>
      <c r="D35103" s="88"/>
      <c r="E35103" s="88"/>
      <c r="F35103" s="88"/>
      <c r="G35103" s="88"/>
      <c r="H35103" s="88"/>
      <c r="I35103" s="88"/>
      <c r="J35103" s="88"/>
      <c r="K35103" s="88"/>
    </row>
    <row r="35104" spans="2:11" hidden="1" x14ac:dyDescent="0.2">
      <c r="B35104" s="88"/>
      <c r="C35104" s="88"/>
      <c r="D35104" s="88"/>
      <c r="E35104" s="88"/>
      <c r="F35104" s="88"/>
      <c r="G35104" s="88"/>
      <c r="H35104" s="88"/>
      <c r="I35104" s="88"/>
      <c r="J35104" s="88"/>
      <c r="K35104" s="88"/>
    </row>
    <row r="35105" spans="2:11" hidden="1" x14ac:dyDescent="0.2">
      <c r="B35105" s="88"/>
      <c r="C35105" s="88"/>
      <c r="D35105" s="88"/>
      <c r="E35105" s="88"/>
      <c r="F35105" s="88"/>
      <c r="G35105" s="88"/>
      <c r="H35105" s="88"/>
      <c r="I35105" s="88"/>
      <c r="J35105" s="88"/>
      <c r="K35105" s="88"/>
    </row>
    <row r="35106" spans="2:11" hidden="1" x14ac:dyDescent="0.2">
      <c r="B35106" s="88"/>
      <c r="C35106" s="88"/>
      <c r="D35106" s="88"/>
      <c r="E35106" s="88"/>
      <c r="F35106" s="88"/>
      <c r="G35106" s="88"/>
      <c r="H35106" s="88"/>
      <c r="I35106" s="88"/>
      <c r="J35106" s="88"/>
      <c r="K35106" s="88"/>
    </row>
    <row r="35107" spans="2:11" hidden="1" x14ac:dyDescent="0.2">
      <c r="B35107" s="88"/>
      <c r="C35107" s="88"/>
      <c r="D35107" s="88"/>
      <c r="E35107" s="88"/>
      <c r="F35107" s="88"/>
      <c r="G35107" s="88"/>
      <c r="H35107" s="88"/>
      <c r="I35107" s="88"/>
      <c r="J35107" s="88"/>
      <c r="K35107" s="88"/>
    </row>
    <row r="35108" spans="2:11" hidden="1" x14ac:dyDescent="0.2">
      <c r="B35108" s="88"/>
      <c r="C35108" s="88"/>
      <c r="D35108" s="88"/>
      <c r="E35108" s="88"/>
      <c r="F35108" s="88"/>
      <c r="G35108" s="88"/>
      <c r="H35108" s="88"/>
      <c r="I35108" s="88"/>
      <c r="J35108" s="88"/>
      <c r="K35108" s="88"/>
    </row>
    <row r="35109" spans="2:11" hidden="1" x14ac:dyDescent="0.2">
      <c r="B35109" s="88"/>
      <c r="C35109" s="88"/>
      <c r="D35109" s="88"/>
      <c r="E35109" s="88"/>
      <c r="F35109" s="88"/>
      <c r="G35109" s="88"/>
      <c r="H35109" s="88"/>
      <c r="I35109" s="88"/>
      <c r="J35109" s="88"/>
      <c r="K35109" s="88"/>
    </row>
    <row r="35110" spans="2:11" hidden="1" x14ac:dyDescent="0.2">
      <c r="B35110" s="88"/>
      <c r="C35110" s="88"/>
      <c r="D35110" s="88"/>
      <c r="E35110" s="88"/>
      <c r="F35110" s="88"/>
      <c r="G35110" s="88"/>
      <c r="H35110" s="88"/>
      <c r="I35110" s="88"/>
      <c r="J35110" s="88"/>
      <c r="K35110" s="88"/>
    </row>
    <row r="35111" spans="2:11" hidden="1" x14ac:dyDescent="0.2">
      <c r="B35111" s="88"/>
      <c r="C35111" s="88"/>
      <c r="D35111" s="88"/>
      <c r="E35111" s="88"/>
      <c r="F35111" s="88"/>
      <c r="G35111" s="88"/>
      <c r="H35111" s="88"/>
      <c r="I35111" s="88"/>
      <c r="J35111" s="88"/>
      <c r="K35111" s="88"/>
    </row>
    <row r="35112" spans="2:11" hidden="1" x14ac:dyDescent="0.2">
      <c r="B35112" s="88"/>
      <c r="C35112" s="88"/>
      <c r="D35112" s="88"/>
      <c r="E35112" s="88"/>
      <c r="F35112" s="88"/>
      <c r="G35112" s="88"/>
      <c r="H35112" s="88"/>
      <c r="I35112" s="88"/>
      <c r="J35112" s="88"/>
      <c r="K35112" s="88"/>
    </row>
    <row r="35113" spans="2:11" hidden="1" x14ac:dyDescent="0.2">
      <c r="B35113" s="88"/>
      <c r="C35113" s="88"/>
      <c r="D35113" s="88"/>
      <c r="E35113" s="88"/>
      <c r="F35113" s="88"/>
      <c r="G35113" s="88"/>
      <c r="H35113" s="88"/>
      <c r="I35113" s="88"/>
      <c r="J35113" s="88"/>
      <c r="K35113" s="88"/>
    </row>
    <row r="35114" spans="2:11" hidden="1" x14ac:dyDescent="0.2">
      <c r="B35114" s="88"/>
      <c r="C35114" s="88"/>
      <c r="D35114" s="88"/>
      <c r="E35114" s="88"/>
      <c r="F35114" s="88"/>
      <c r="G35114" s="88"/>
      <c r="H35114" s="88"/>
      <c r="I35114" s="88"/>
      <c r="J35114" s="88"/>
      <c r="K35114" s="88"/>
    </row>
    <row r="35115" spans="2:11" hidden="1" x14ac:dyDescent="0.2">
      <c r="B35115" s="88"/>
      <c r="C35115" s="88"/>
      <c r="D35115" s="88"/>
      <c r="E35115" s="88"/>
      <c r="F35115" s="88"/>
      <c r="G35115" s="88"/>
      <c r="H35115" s="88"/>
      <c r="I35115" s="88"/>
      <c r="J35115" s="88"/>
      <c r="K35115" s="88"/>
    </row>
    <row r="35116" spans="2:11" hidden="1" x14ac:dyDescent="0.2">
      <c r="B35116" s="88"/>
      <c r="C35116" s="88"/>
      <c r="D35116" s="88"/>
      <c r="E35116" s="88"/>
      <c r="F35116" s="88"/>
      <c r="G35116" s="88"/>
      <c r="H35116" s="88"/>
      <c r="I35116" s="88"/>
      <c r="J35116" s="88"/>
      <c r="K35116" s="88"/>
    </row>
    <row r="35117" spans="2:11" hidden="1" x14ac:dyDescent="0.2">
      <c r="B35117" s="88"/>
      <c r="C35117" s="88"/>
      <c r="D35117" s="88"/>
      <c r="E35117" s="88"/>
      <c r="F35117" s="88"/>
      <c r="G35117" s="88"/>
      <c r="H35117" s="88"/>
      <c r="I35117" s="88"/>
      <c r="J35117" s="88"/>
      <c r="K35117" s="88"/>
    </row>
    <row r="35118" spans="2:11" hidden="1" x14ac:dyDescent="0.2">
      <c r="B35118" s="88"/>
      <c r="C35118" s="88"/>
      <c r="D35118" s="88"/>
      <c r="E35118" s="88"/>
      <c r="F35118" s="88"/>
      <c r="G35118" s="88"/>
      <c r="H35118" s="88"/>
      <c r="I35118" s="88"/>
      <c r="J35118" s="88"/>
      <c r="K35118" s="88"/>
    </row>
    <row r="35119" spans="2:11" hidden="1" x14ac:dyDescent="0.2">
      <c r="B35119" s="88"/>
      <c r="C35119" s="88"/>
      <c r="D35119" s="88"/>
      <c r="E35119" s="88"/>
      <c r="F35119" s="88"/>
      <c r="G35119" s="88"/>
      <c r="H35119" s="88"/>
      <c r="I35119" s="88"/>
      <c r="J35119" s="88"/>
      <c r="K35119" s="88"/>
    </row>
    <row r="35120" spans="2:11" hidden="1" x14ac:dyDescent="0.2">
      <c r="B35120" s="88"/>
      <c r="C35120" s="88"/>
      <c r="D35120" s="88"/>
      <c r="E35120" s="88"/>
      <c r="F35120" s="88"/>
      <c r="G35120" s="88"/>
      <c r="H35120" s="88"/>
      <c r="I35120" s="88"/>
      <c r="J35120" s="88"/>
      <c r="K35120" s="88"/>
    </row>
    <row r="35121" spans="2:11" hidden="1" x14ac:dyDescent="0.2">
      <c r="B35121" s="88"/>
      <c r="C35121" s="88"/>
      <c r="D35121" s="88"/>
      <c r="E35121" s="88"/>
      <c r="F35121" s="88"/>
      <c r="G35121" s="88"/>
      <c r="H35121" s="88"/>
      <c r="I35121" s="88"/>
      <c r="J35121" s="88"/>
      <c r="K35121" s="88"/>
    </row>
    <row r="35122" spans="2:11" hidden="1" x14ac:dyDescent="0.2">
      <c r="B35122" s="88"/>
      <c r="C35122" s="88"/>
      <c r="D35122" s="88"/>
      <c r="E35122" s="88"/>
      <c r="F35122" s="88"/>
      <c r="G35122" s="88"/>
      <c r="H35122" s="88"/>
      <c r="I35122" s="88"/>
      <c r="J35122" s="88"/>
      <c r="K35122" s="88"/>
    </row>
    <row r="35123" spans="2:11" hidden="1" x14ac:dyDescent="0.2">
      <c r="B35123" s="88"/>
      <c r="C35123" s="88"/>
      <c r="D35123" s="88"/>
      <c r="E35123" s="88"/>
      <c r="F35123" s="88"/>
      <c r="G35123" s="88"/>
      <c r="H35123" s="88"/>
      <c r="I35123" s="88"/>
      <c r="J35123" s="88"/>
      <c r="K35123" s="88"/>
    </row>
    <row r="35124" spans="2:11" hidden="1" x14ac:dyDescent="0.2">
      <c r="B35124" s="88"/>
      <c r="C35124" s="88"/>
      <c r="D35124" s="88"/>
      <c r="E35124" s="88"/>
      <c r="F35124" s="88"/>
      <c r="G35124" s="88"/>
      <c r="H35124" s="88"/>
      <c r="I35124" s="88"/>
      <c r="J35124" s="88"/>
      <c r="K35124" s="88"/>
    </row>
    <row r="35125" spans="2:11" hidden="1" x14ac:dyDescent="0.2">
      <c r="B35125" s="88"/>
      <c r="C35125" s="88"/>
      <c r="D35125" s="88"/>
      <c r="E35125" s="88"/>
      <c r="F35125" s="88"/>
      <c r="G35125" s="88"/>
      <c r="H35125" s="88"/>
      <c r="I35125" s="88"/>
      <c r="J35125" s="88"/>
      <c r="K35125" s="88"/>
    </row>
    <row r="35126" spans="2:11" hidden="1" x14ac:dyDescent="0.2">
      <c r="B35126" s="88"/>
      <c r="C35126" s="88"/>
      <c r="D35126" s="88"/>
      <c r="E35126" s="88"/>
      <c r="F35126" s="88"/>
      <c r="G35126" s="88"/>
      <c r="H35126" s="88"/>
      <c r="I35126" s="88"/>
      <c r="J35126" s="88"/>
      <c r="K35126" s="88"/>
    </row>
    <row r="35127" spans="2:11" hidden="1" x14ac:dyDescent="0.2">
      <c r="B35127" s="88"/>
      <c r="C35127" s="88"/>
      <c r="D35127" s="88"/>
      <c r="E35127" s="88"/>
      <c r="F35127" s="88"/>
      <c r="G35127" s="88"/>
      <c r="H35127" s="88"/>
      <c r="I35127" s="88"/>
      <c r="J35127" s="88"/>
      <c r="K35127" s="88"/>
    </row>
    <row r="35128" spans="2:11" hidden="1" x14ac:dyDescent="0.2">
      <c r="B35128" s="88"/>
      <c r="C35128" s="88"/>
      <c r="D35128" s="88"/>
      <c r="E35128" s="88"/>
      <c r="F35128" s="88"/>
      <c r="G35128" s="88"/>
      <c r="H35128" s="88"/>
      <c r="I35128" s="88"/>
      <c r="J35128" s="88"/>
      <c r="K35128" s="88"/>
    </row>
    <row r="35129" spans="2:11" hidden="1" x14ac:dyDescent="0.2">
      <c r="B35129" s="88"/>
      <c r="C35129" s="88"/>
      <c r="D35129" s="88"/>
      <c r="E35129" s="88"/>
      <c r="F35129" s="88"/>
      <c r="G35129" s="88"/>
      <c r="H35129" s="88"/>
      <c r="I35129" s="88"/>
      <c r="J35129" s="88"/>
      <c r="K35129" s="88"/>
    </row>
    <row r="35130" spans="2:11" hidden="1" x14ac:dyDescent="0.2">
      <c r="B35130" s="88"/>
      <c r="C35130" s="88"/>
      <c r="D35130" s="88"/>
      <c r="E35130" s="88"/>
      <c r="F35130" s="88"/>
      <c r="G35130" s="88"/>
      <c r="H35130" s="88"/>
      <c r="I35130" s="88"/>
      <c r="J35130" s="88"/>
      <c r="K35130" s="88"/>
    </row>
    <row r="35131" spans="2:11" hidden="1" x14ac:dyDescent="0.2">
      <c r="B35131" s="88"/>
      <c r="C35131" s="88"/>
      <c r="D35131" s="88"/>
      <c r="E35131" s="88"/>
      <c r="F35131" s="88"/>
      <c r="G35131" s="88"/>
      <c r="H35131" s="88"/>
      <c r="I35131" s="88"/>
      <c r="J35131" s="88"/>
      <c r="K35131" s="88"/>
    </row>
    <row r="35132" spans="2:11" hidden="1" x14ac:dyDescent="0.2">
      <c r="B35132" s="88"/>
      <c r="C35132" s="88"/>
      <c r="D35132" s="88"/>
      <c r="E35132" s="88"/>
      <c r="F35132" s="88"/>
      <c r="G35132" s="88"/>
      <c r="H35132" s="88"/>
      <c r="I35132" s="88"/>
      <c r="J35132" s="88"/>
      <c r="K35132" s="88"/>
    </row>
    <row r="35133" spans="2:11" hidden="1" x14ac:dyDescent="0.2">
      <c r="B35133" s="88"/>
      <c r="C35133" s="88"/>
      <c r="D35133" s="88"/>
      <c r="E35133" s="88"/>
      <c r="F35133" s="88"/>
      <c r="G35133" s="88"/>
      <c r="H35133" s="88"/>
      <c r="I35133" s="88"/>
      <c r="J35133" s="88"/>
      <c r="K35133" s="88"/>
    </row>
    <row r="35134" spans="2:11" hidden="1" x14ac:dyDescent="0.2">
      <c r="B35134" s="88"/>
      <c r="C35134" s="88"/>
      <c r="D35134" s="88"/>
      <c r="E35134" s="88"/>
      <c r="F35134" s="88"/>
      <c r="G35134" s="88"/>
      <c r="H35134" s="88"/>
      <c r="I35134" s="88"/>
      <c r="J35134" s="88"/>
      <c r="K35134" s="88"/>
    </row>
    <row r="35135" spans="2:11" hidden="1" x14ac:dyDescent="0.2">
      <c r="B35135" s="88"/>
      <c r="C35135" s="88"/>
      <c r="D35135" s="88"/>
      <c r="E35135" s="88"/>
      <c r="F35135" s="88"/>
      <c r="G35135" s="88"/>
      <c r="H35135" s="88"/>
      <c r="I35135" s="88"/>
      <c r="J35135" s="88"/>
      <c r="K35135" s="88"/>
    </row>
    <row r="35136" spans="2:11" hidden="1" x14ac:dyDescent="0.2">
      <c r="B35136" s="88"/>
      <c r="C35136" s="88"/>
      <c r="D35136" s="88"/>
      <c r="E35136" s="88"/>
      <c r="F35136" s="88"/>
      <c r="G35136" s="88"/>
      <c r="H35136" s="88"/>
      <c r="I35136" s="88"/>
      <c r="J35136" s="88"/>
      <c r="K35136" s="88"/>
    </row>
    <row r="35137" spans="2:11" hidden="1" x14ac:dyDescent="0.2">
      <c r="B35137" s="88"/>
      <c r="C35137" s="88"/>
      <c r="D35137" s="88"/>
      <c r="E35137" s="88"/>
      <c r="F35137" s="88"/>
      <c r="G35137" s="88"/>
      <c r="H35137" s="88"/>
      <c r="I35137" s="88"/>
      <c r="J35137" s="88"/>
      <c r="K35137" s="88"/>
    </row>
    <row r="35138" spans="2:11" hidden="1" x14ac:dyDescent="0.2">
      <c r="B35138" s="88"/>
      <c r="C35138" s="88"/>
      <c r="D35138" s="88"/>
      <c r="E35138" s="88"/>
      <c r="F35138" s="88"/>
      <c r="G35138" s="88"/>
      <c r="H35138" s="88"/>
      <c r="I35138" s="88"/>
      <c r="J35138" s="88"/>
      <c r="K35138" s="88"/>
    </row>
    <row r="35139" spans="2:11" hidden="1" x14ac:dyDescent="0.2">
      <c r="B35139" s="88"/>
      <c r="C35139" s="88"/>
      <c r="D35139" s="88"/>
      <c r="E35139" s="88"/>
      <c r="F35139" s="88"/>
      <c r="G35139" s="88"/>
      <c r="H35139" s="88"/>
      <c r="I35139" s="88"/>
      <c r="J35139" s="88"/>
      <c r="K35139" s="88"/>
    </row>
    <row r="35140" spans="2:11" hidden="1" x14ac:dyDescent="0.2">
      <c r="B35140" s="88"/>
      <c r="C35140" s="88"/>
      <c r="D35140" s="88"/>
      <c r="E35140" s="88"/>
      <c r="F35140" s="88"/>
      <c r="G35140" s="88"/>
      <c r="H35140" s="88"/>
      <c r="I35140" s="88"/>
      <c r="J35140" s="88"/>
      <c r="K35140" s="88"/>
    </row>
    <row r="35141" spans="2:11" hidden="1" x14ac:dyDescent="0.2">
      <c r="B35141" s="88"/>
      <c r="C35141" s="88"/>
      <c r="D35141" s="88"/>
      <c r="E35141" s="88"/>
      <c r="F35141" s="88"/>
      <c r="G35141" s="88"/>
      <c r="H35141" s="88"/>
      <c r="I35141" s="88"/>
      <c r="J35141" s="88"/>
      <c r="K35141" s="88"/>
    </row>
    <row r="35142" spans="2:11" hidden="1" x14ac:dyDescent="0.2">
      <c r="B35142" s="88"/>
      <c r="C35142" s="88"/>
      <c r="D35142" s="88"/>
      <c r="E35142" s="88"/>
      <c r="F35142" s="88"/>
      <c r="G35142" s="88"/>
      <c r="H35142" s="88"/>
      <c r="I35142" s="88"/>
      <c r="J35142" s="88"/>
      <c r="K35142" s="88"/>
    </row>
    <row r="35143" spans="2:11" hidden="1" x14ac:dyDescent="0.2">
      <c r="B35143" s="88"/>
      <c r="C35143" s="88"/>
      <c r="D35143" s="88"/>
      <c r="E35143" s="88"/>
      <c r="F35143" s="88"/>
      <c r="G35143" s="88"/>
      <c r="H35143" s="88"/>
      <c r="I35143" s="88"/>
      <c r="J35143" s="88"/>
      <c r="K35143" s="88"/>
    </row>
    <row r="35144" spans="2:11" hidden="1" x14ac:dyDescent="0.2">
      <c r="B35144" s="88"/>
      <c r="C35144" s="88"/>
      <c r="D35144" s="88"/>
      <c r="E35144" s="88"/>
      <c r="F35144" s="88"/>
      <c r="G35144" s="88"/>
      <c r="H35144" s="88"/>
      <c r="I35144" s="88"/>
      <c r="J35144" s="88"/>
      <c r="K35144" s="88"/>
    </row>
    <row r="35145" spans="2:11" hidden="1" x14ac:dyDescent="0.2">
      <c r="B35145" s="88"/>
      <c r="C35145" s="88"/>
      <c r="D35145" s="88"/>
      <c r="E35145" s="88"/>
      <c r="F35145" s="88"/>
      <c r="G35145" s="88"/>
      <c r="H35145" s="88"/>
      <c r="I35145" s="88"/>
      <c r="J35145" s="88"/>
      <c r="K35145" s="88"/>
    </row>
    <row r="35146" spans="2:11" hidden="1" x14ac:dyDescent="0.2">
      <c r="B35146" s="88"/>
      <c r="C35146" s="88"/>
      <c r="D35146" s="88"/>
      <c r="E35146" s="88"/>
      <c r="F35146" s="88"/>
      <c r="G35146" s="88"/>
      <c r="H35146" s="88"/>
      <c r="I35146" s="88"/>
      <c r="J35146" s="88"/>
      <c r="K35146" s="88"/>
    </row>
    <row r="35147" spans="2:11" hidden="1" x14ac:dyDescent="0.2">
      <c r="B35147" s="88"/>
      <c r="C35147" s="88"/>
      <c r="D35147" s="88"/>
      <c r="E35147" s="88"/>
      <c r="F35147" s="88"/>
      <c r="G35147" s="88"/>
      <c r="H35147" s="88"/>
      <c r="I35147" s="88"/>
      <c r="J35147" s="88"/>
      <c r="K35147" s="88"/>
    </row>
    <row r="35148" spans="2:11" hidden="1" x14ac:dyDescent="0.2">
      <c r="B35148" s="88"/>
      <c r="C35148" s="88"/>
      <c r="D35148" s="88"/>
      <c r="E35148" s="88"/>
      <c r="F35148" s="88"/>
      <c r="G35148" s="88"/>
      <c r="H35148" s="88"/>
      <c r="I35148" s="88"/>
      <c r="J35148" s="88"/>
      <c r="K35148" s="88"/>
    </row>
    <row r="35149" spans="2:11" hidden="1" x14ac:dyDescent="0.2">
      <c r="B35149" s="88"/>
      <c r="C35149" s="88"/>
      <c r="D35149" s="88"/>
      <c r="E35149" s="88"/>
      <c r="F35149" s="88"/>
      <c r="G35149" s="88"/>
      <c r="H35149" s="88"/>
      <c r="I35149" s="88"/>
      <c r="J35149" s="88"/>
      <c r="K35149" s="88"/>
    </row>
    <row r="35150" spans="2:11" hidden="1" x14ac:dyDescent="0.2">
      <c r="B35150" s="88"/>
      <c r="C35150" s="88"/>
      <c r="D35150" s="88"/>
      <c r="E35150" s="88"/>
      <c r="F35150" s="88"/>
      <c r="G35150" s="88"/>
      <c r="H35150" s="88"/>
      <c r="I35150" s="88"/>
      <c r="J35150" s="88"/>
      <c r="K35150" s="88"/>
    </row>
    <row r="35151" spans="2:11" hidden="1" x14ac:dyDescent="0.2">
      <c r="B35151" s="88"/>
      <c r="C35151" s="88"/>
      <c r="D35151" s="88"/>
      <c r="E35151" s="88"/>
      <c r="F35151" s="88"/>
      <c r="G35151" s="88"/>
      <c r="H35151" s="88"/>
      <c r="I35151" s="88"/>
      <c r="J35151" s="88"/>
      <c r="K35151" s="88"/>
    </row>
    <row r="35152" spans="2:11" hidden="1" x14ac:dyDescent="0.2">
      <c r="B35152" s="88"/>
      <c r="C35152" s="88"/>
      <c r="D35152" s="88"/>
      <c r="E35152" s="88"/>
      <c r="F35152" s="88"/>
      <c r="G35152" s="88"/>
      <c r="H35152" s="88"/>
      <c r="I35152" s="88"/>
      <c r="J35152" s="88"/>
      <c r="K35152" s="88"/>
    </row>
    <row r="35153" spans="2:11" hidden="1" x14ac:dyDescent="0.2">
      <c r="B35153" s="88"/>
      <c r="C35153" s="88"/>
      <c r="D35153" s="88"/>
      <c r="E35153" s="88"/>
      <c r="F35153" s="88"/>
      <c r="G35153" s="88"/>
      <c r="H35153" s="88"/>
      <c r="I35153" s="88"/>
      <c r="J35153" s="88"/>
      <c r="K35153" s="88"/>
    </row>
    <row r="35154" spans="2:11" hidden="1" x14ac:dyDescent="0.2">
      <c r="B35154" s="88"/>
      <c r="C35154" s="88"/>
      <c r="D35154" s="88"/>
      <c r="E35154" s="88"/>
      <c r="F35154" s="88"/>
      <c r="G35154" s="88"/>
      <c r="H35154" s="88"/>
      <c r="I35154" s="88"/>
      <c r="J35154" s="88"/>
      <c r="K35154" s="88"/>
    </row>
    <row r="35155" spans="2:11" hidden="1" x14ac:dyDescent="0.2">
      <c r="B35155" s="88"/>
      <c r="C35155" s="88"/>
      <c r="D35155" s="88"/>
      <c r="E35155" s="88"/>
      <c r="F35155" s="88"/>
      <c r="G35155" s="88"/>
      <c r="H35155" s="88"/>
      <c r="I35155" s="88"/>
      <c r="J35155" s="88"/>
      <c r="K35155" s="88"/>
    </row>
    <row r="35156" spans="2:11" hidden="1" x14ac:dyDescent="0.2">
      <c r="B35156" s="88"/>
      <c r="C35156" s="88"/>
      <c r="D35156" s="88"/>
      <c r="E35156" s="88"/>
      <c r="F35156" s="88"/>
      <c r="G35156" s="88"/>
      <c r="H35156" s="88"/>
      <c r="I35156" s="88"/>
      <c r="J35156" s="88"/>
      <c r="K35156" s="88"/>
    </row>
    <row r="35157" spans="2:11" hidden="1" x14ac:dyDescent="0.2">
      <c r="B35157" s="88"/>
      <c r="C35157" s="88"/>
      <c r="D35157" s="88"/>
      <c r="E35157" s="88"/>
      <c r="F35157" s="88"/>
      <c r="G35157" s="88"/>
      <c r="H35157" s="88"/>
      <c r="I35157" s="88"/>
      <c r="J35157" s="88"/>
      <c r="K35157" s="88"/>
    </row>
    <row r="35158" spans="2:11" hidden="1" x14ac:dyDescent="0.2">
      <c r="B35158" s="88"/>
      <c r="C35158" s="88"/>
      <c r="D35158" s="88"/>
      <c r="E35158" s="88"/>
      <c r="F35158" s="88"/>
      <c r="G35158" s="88"/>
      <c r="H35158" s="88"/>
      <c r="I35158" s="88"/>
      <c r="J35158" s="88"/>
      <c r="K35158" s="88"/>
    </row>
    <row r="35159" spans="2:11" hidden="1" x14ac:dyDescent="0.2">
      <c r="B35159" s="88"/>
      <c r="C35159" s="88"/>
      <c r="D35159" s="88"/>
      <c r="E35159" s="88"/>
      <c r="F35159" s="88"/>
      <c r="G35159" s="88"/>
      <c r="H35159" s="88"/>
      <c r="I35159" s="88"/>
      <c r="J35159" s="88"/>
      <c r="K35159" s="88"/>
    </row>
    <row r="35160" spans="2:11" hidden="1" x14ac:dyDescent="0.2">
      <c r="B35160" s="88"/>
      <c r="C35160" s="88"/>
      <c r="D35160" s="88"/>
      <c r="E35160" s="88"/>
      <c r="F35160" s="88"/>
      <c r="G35160" s="88"/>
      <c r="H35160" s="88"/>
      <c r="I35160" s="88"/>
      <c r="J35160" s="88"/>
      <c r="K35160" s="88"/>
    </row>
    <row r="35161" spans="2:11" hidden="1" x14ac:dyDescent="0.2">
      <c r="B35161" s="88"/>
      <c r="C35161" s="88"/>
      <c r="D35161" s="88"/>
      <c r="E35161" s="88"/>
      <c r="F35161" s="88"/>
      <c r="G35161" s="88"/>
      <c r="H35161" s="88"/>
      <c r="I35161" s="88"/>
      <c r="J35161" s="88"/>
      <c r="K35161" s="88"/>
    </row>
    <row r="35162" spans="2:11" hidden="1" x14ac:dyDescent="0.2">
      <c r="B35162" s="88"/>
      <c r="C35162" s="88"/>
      <c r="D35162" s="88"/>
      <c r="E35162" s="88"/>
      <c r="F35162" s="88"/>
      <c r="G35162" s="88"/>
      <c r="H35162" s="88"/>
      <c r="I35162" s="88"/>
      <c r="J35162" s="88"/>
      <c r="K35162" s="88"/>
    </row>
    <row r="35163" spans="2:11" hidden="1" x14ac:dyDescent="0.2">
      <c r="B35163" s="88"/>
      <c r="C35163" s="88"/>
      <c r="D35163" s="88"/>
      <c r="E35163" s="88"/>
      <c r="F35163" s="88"/>
      <c r="G35163" s="88"/>
      <c r="H35163" s="88"/>
      <c r="I35163" s="88"/>
      <c r="J35163" s="88"/>
      <c r="K35163" s="88"/>
    </row>
    <row r="35164" spans="2:11" hidden="1" x14ac:dyDescent="0.2">
      <c r="B35164" s="88"/>
      <c r="C35164" s="88"/>
      <c r="D35164" s="88"/>
      <c r="E35164" s="88"/>
      <c r="F35164" s="88"/>
      <c r="G35164" s="88"/>
      <c r="H35164" s="88"/>
      <c r="I35164" s="88"/>
      <c r="J35164" s="88"/>
      <c r="K35164" s="88"/>
    </row>
    <row r="35165" spans="2:11" hidden="1" x14ac:dyDescent="0.2">
      <c r="B35165" s="88"/>
      <c r="C35165" s="88"/>
      <c r="D35165" s="88"/>
      <c r="E35165" s="88"/>
      <c r="F35165" s="88"/>
      <c r="G35165" s="88"/>
      <c r="H35165" s="88"/>
      <c r="I35165" s="88"/>
      <c r="J35165" s="88"/>
      <c r="K35165" s="88"/>
    </row>
    <row r="35166" spans="2:11" hidden="1" x14ac:dyDescent="0.2">
      <c r="B35166" s="88"/>
      <c r="C35166" s="88"/>
      <c r="D35166" s="88"/>
      <c r="E35166" s="88"/>
      <c r="F35166" s="88"/>
      <c r="G35166" s="88"/>
      <c r="H35166" s="88"/>
      <c r="I35166" s="88"/>
      <c r="J35166" s="88"/>
      <c r="K35166" s="88"/>
    </row>
    <row r="35167" spans="2:11" hidden="1" x14ac:dyDescent="0.2">
      <c r="B35167" s="88"/>
      <c r="C35167" s="88"/>
      <c r="D35167" s="88"/>
      <c r="E35167" s="88"/>
      <c r="F35167" s="88"/>
      <c r="G35167" s="88"/>
      <c r="H35167" s="88"/>
      <c r="I35167" s="88"/>
      <c r="J35167" s="88"/>
      <c r="K35167" s="88"/>
    </row>
    <row r="35168" spans="2:11" hidden="1" x14ac:dyDescent="0.2">
      <c r="B35168" s="88"/>
      <c r="C35168" s="88"/>
      <c r="D35168" s="88"/>
      <c r="E35168" s="88"/>
      <c r="F35168" s="88"/>
      <c r="G35168" s="88"/>
      <c r="H35168" s="88"/>
      <c r="I35168" s="88"/>
      <c r="J35168" s="88"/>
      <c r="K35168" s="88"/>
    </row>
    <row r="35169" spans="2:11" hidden="1" x14ac:dyDescent="0.2">
      <c r="B35169" s="88"/>
      <c r="C35169" s="88"/>
      <c r="D35169" s="88"/>
      <c r="E35169" s="88"/>
      <c r="F35169" s="88"/>
      <c r="G35169" s="88"/>
      <c r="H35169" s="88"/>
      <c r="I35169" s="88"/>
      <c r="J35169" s="88"/>
      <c r="K35169" s="88"/>
    </row>
    <row r="35170" spans="2:11" hidden="1" x14ac:dyDescent="0.2">
      <c r="B35170" s="88"/>
      <c r="C35170" s="88"/>
      <c r="D35170" s="88"/>
      <c r="E35170" s="88"/>
      <c r="F35170" s="88"/>
      <c r="G35170" s="88"/>
      <c r="H35170" s="88"/>
      <c r="I35170" s="88"/>
      <c r="J35170" s="88"/>
      <c r="K35170" s="88"/>
    </row>
    <row r="35171" spans="2:11" hidden="1" x14ac:dyDescent="0.2">
      <c r="B35171" s="88"/>
      <c r="C35171" s="88"/>
      <c r="D35171" s="88"/>
      <c r="E35171" s="88"/>
      <c r="F35171" s="88"/>
      <c r="G35171" s="88"/>
      <c r="H35171" s="88"/>
      <c r="I35171" s="88"/>
      <c r="J35171" s="88"/>
      <c r="K35171" s="88"/>
    </row>
    <row r="35172" spans="2:11" hidden="1" x14ac:dyDescent="0.2">
      <c r="B35172" s="88"/>
      <c r="C35172" s="88"/>
      <c r="D35172" s="88"/>
      <c r="E35172" s="88"/>
      <c r="F35172" s="88"/>
      <c r="G35172" s="88"/>
      <c r="H35172" s="88"/>
      <c r="I35172" s="88"/>
      <c r="J35172" s="88"/>
      <c r="K35172" s="88"/>
    </row>
    <row r="35173" spans="2:11" hidden="1" x14ac:dyDescent="0.2">
      <c r="B35173" s="88"/>
      <c r="C35173" s="88"/>
      <c r="D35173" s="88"/>
      <c r="E35173" s="88"/>
      <c r="F35173" s="88"/>
      <c r="G35173" s="88"/>
      <c r="H35173" s="88"/>
      <c r="I35173" s="88"/>
      <c r="J35173" s="88"/>
      <c r="K35173" s="88"/>
    </row>
    <row r="35174" spans="2:11" hidden="1" x14ac:dyDescent="0.2">
      <c r="B35174" s="88"/>
      <c r="C35174" s="88"/>
      <c r="D35174" s="88"/>
      <c r="E35174" s="88"/>
      <c r="F35174" s="88"/>
      <c r="G35174" s="88"/>
      <c r="H35174" s="88"/>
      <c r="I35174" s="88"/>
      <c r="J35174" s="88"/>
      <c r="K35174" s="88"/>
    </row>
    <row r="35175" spans="2:11" hidden="1" x14ac:dyDescent="0.2">
      <c r="B35175" s="88"/>
      <c r="C35175" s="88"/>
      <c r="D35175" s="88"/>
      <c r="E35175" s="88"/>
      <c r="F35175" s="88"/>
      <c r="G35175" s="88"/>
      <c r="H35175" s="88"/>
      <c r="I35175" s="88"/>
      <c r="J35175" s="88"/>
      <c r="K35175" s="88"/>
    </row>
    <row r="35176" spans="2:11" hidden="1" x14ac:dyDescent="0.2">
      <c r="B35176" s="88"/>
      <c r="C35176" s="88"/>
      <c r="D35176" s="88"/>
      <c r="E35176" s="88"/>
      <c r="F35176" s="88"/>
      <c r="G35176" s="88"/>
      <c r="H35176" s="88"/>
      <c r="I35176" s="88"/>
      <c r="J35176" s="88"/>
      <c r="K35176" s="88"/>
    </row>
    <row r="35177" spans="2:11" hidden="1" x14ac:dyDescent="0.2">
      <c r="B35177" s="88"/>
      <c r="C35177" s="88"/>
      <c r="D35177" s="88"/>
      <c r="E35177" s="88"/>
      <c r="F35177" s="88"/>
      <c r="G35177" s="88"/>
      <c r="H35177" s="88"/>
      <c r="I35177" s="88"/>
      <c r="J35177" s="88"/>
      <c r="K35177" s="88"/>
    </row>
    <row r="35178" spans="2:11" hidden="1" x14ac:dyDescent="0.2">
      <c r="B35178" s="88"/>
      <c r="C35178" s="88"/>
      <c r="D35178" s="88"/>
      <c r="E35178" s="88"/>
      <c r="F35178" s="88"/>
      <c r="G35178" s="88"/>
      <c r="H35178" s="88"/>
      <c r="I35178" s="88"/>
      <c r="J35178" s="88"/>
      <c r="K35178" s="88"/>
    </row>
    <row r="35179" spans="2:11" hidden="1" x14ac:dyDescent="0.2">
      <c r="B35179" s="88"/>
      <c r="C35179" s="88"/>
      <c r="D35179" s="88"/>
      <c r="E35179" s="88"/>
      <c r="F35179" s="88"/>
      <c r="G35179" s="88"/>
      <c r="H35179" s="88"/>
      <c r="I35179" s="88"/>
      <c r="J35179" s="88"/>
      <c r="K35179" s="88"/>
    </row>
    <row r="35180" spans="2:11" hidden="1" x14ac:dyDescent="0.2">
      <c r="B35180" s="88"/>
      <c r="C35180" s="88"/>
      <c r="D35180" s="88"/>
      <c r="E35180" s="88"/>
      <c r="F35180" s="88"/>
      <c r="G35180" s="88"/>
      <c r="H35180" s="88"/>
      <c r="I35180" s="88"/>
      <c r="J35180" s="88"/>
      <c r="K35180" s="88"/>
    </row>
    <row r="35181" spans="2:11" hidden="1" x14ac:dyDescent="0.2">
      <c r="B35181" s="88"/>
      <c r="C35181" s="88"/>
      <c r="D35181" s="88"/>
      <c r="E35181" s="88"/>
      <c r="F35181" s="88"/>
      <c r="G35181" s="88"/>
      <c r="H35181" s="88"/>
      <c r="I35181" s="88"/>
      <c r="J35181" s="88"/>
      <c r="K35181" s="88"/>
    </row>
    <row r="35182" spans="2:11" hidden="1" x14ac:dyDescent="0.2">
      <c r="B35182" s="88"/>
      <c r="C35182" s="88"/>
      <c r="D35182" s="88"/>
      <c r="E35182" s="88"/>
      <c r="F35182" s="88"/>
      <c r="G35182" s="88"/>
      <c r="H35182" s="88"/>
      <c r="I35182" s="88"/>
      <c r="J35182" s="88"/>
      <c r="K35182" s="88"/>
    </row>
    <row r="35183" spans="2:11" hidden="1" x14ac:dyDescent="0.2">
      <c r="B35183" s="88"/>
      <c r="C35183" s="88"/>
      <c r="D35183" s="88"/>
      <c r="E35183" s="88"/>
      <c r="F35183" s="88"/>
      <c r="G35183" s="88"/>
      <c r="H35183" s="88"/>
      <c r="I35183" s="88"/>
      <c r="J35183" s="88"/>
      <c r="K35183" s="88"/>
    </row>
    <row r="35184" spans="2:11" hidden="1" x14ac:dyDescent="0.2">
      <c r="B35184" s="88"/>
      <c r="C35184" s="88"/>
      <c r="D35184" s="88"/>
      <c r="E35184" s="88"/>
      <c r="F35184" s="88"/>
      <c r="G35184" s="88"/>
      <c r="H35184" s="88"/>
      <c r="I35184" s="88"/>
      <c r="J35184" s="88"/>
      <c r="K35184" s="88"/>
    </row>
    <row r="35185" spans="2:11" hidden="1" x14ac:dyDescent="0.2">
      <c r="B35185" s="88"/>
      <c r="C35185" s="88"/>
      <c r="D35185" s="88"/>
      <c r="E35185" s="88"/>
      <c r="F35185" s="88"/>
      <c r="G35185" s="88"/>
      <c r="H35185" s="88"/>
      <c r="I35185" s="88"/>
      <c r="J35185" s="88"/>
      <c r="K35185" s="88"/>
    </row>
    <row r="35186" spans="2:11" hidden="1" x14ac:dyDescent="0.2">
      <c r="B35186" s="88"/>
      <c r="C35186" s="88"/>
      <c r="D35186" s="88"/>
      <c r="E35186" s="88"/>
      <c r="F35186" s="88"/>
      <c r="G35186" s="88"/>
      <c r="H35186" s="88"/>
      <c r="I35186" s="88"/>
      <c r="J35186" s="88"/>
      <c r="K35186" s="88"/>
    </row>
    <row r="35187" spans="2:11" hidden="1" x14ac:dyDescent="0.2">
      <c r="B35187" s="88"/>
      <c r="C35187" s="88"/>
      <c r="D35187" s="88"/>
      <c r="E35187" s="88"/>
      <c r="F35187" s="88"/>
      <c r="G35187" s="88"/>
      <c r="H35187" s="88"/>
      <c r="I35187" s="88"/>
      <c r="J35187" s="88"/>
      <c r="K35187" s="88"/>
    </row>
    <row r="35188" spans="2:11" hidden="1" x14ac:dyDescent="0.2">
      <c r="B35188" s="88"/>
      <c r="C35188" s="88"/>
      <c r="D35188" s="88"/>
      <c r="E35188" s="88"/>
      <c r="F35188" s="88"/>
      <c r="G35188" s="88"/>
      <c r="H35188" s="88"/>
      <c r="I35188" s="88"/>
      <c r="J35188" s="88"/>
      <c r="K35188" s="88"/>
    </row>
    <row r="35189" spans="2:11" hidden="1" x14ac:dyDescent="0.2">
      <c r="B35189" s="88"/>
      <c r="C35189" s="88"/>
      <c r="D35189" s="88"/>
      <c r="E35189" s="88"/>
      <c r="F35189" s="88"/>
      <c r="G35189" s="88"/>
      <c r="H35189" s="88"/>
      <c r="I35189" s="88"/>
      <c r="J35189" s="88"/>
      <c r="K35189" s="88"/>
    </row>
    <row r="35190" spans="2:11" hidden="1" x14ac:dyDescent="0.2">
      <c r="B35190" s="88"/>
      <c r="C35190" s="88"/>
      <c r="D35190" s="88"/>
      <c r="E35190" s="88"/>
      <c r="F35190" s="88"/>
      <c r="G35190" s="88"/>
      <c r="H35190" s="88"/>
      <c r="I35190" s="88"/>
      <c r="J35190" s="88"/>
      <c r="K35190" s="88"/>
    </row>
    <row r="35191" spans="2:11" hidden="1" x14ac:dyDescent="0.2">
      <c r="B35191" s="88"/>
      <c r="C35191" s="88"/>
      <c r="D35191" s="88"/>
      <c r="E35191" s="88"/>
      <c r="F35191" s="88"/>
      <c r="G35191" s="88"/>
      <c r="H35191" s="88"/>
      <c r="I35191" s="88"/>
      <c r="J35191" s="88"/>
      <c r="K35191" s="88"/>
    </row>
    <row r="35192" spans="2:11" hidden="1" x14ac:dyDescent="0.2">
      <c r="B35192" s="88"/>
      <c r="C35192" s="88"/>
      <c r="D35192" s="88"/>
      <c r="E35192" s="88"/>
      <c r="F35192" s="88"/>
      <c r="G35192" s="88"/>
      <c r="H35192" s="88"/>
      <c r="I35192" s="88"/>
      <c r="J35192" s="88"/>
      <c r="K35192" s="88"/>
    </row>
    <row r="35193" spans="2:11" hidden="1" x14ac:dyDescent="0.2">
      <c r="B35193" s="88"/>
      <c r="C35193" s="88"/>
      <c r="D35193" s="88"/>
      <c r="E35193" s="88"/>
      <c r="F35193" s="88"/>
      <c r="G35193" s="88"/>
      <c r="H35193" s="88"/>
      <c r="I35193" s="88"/>
      <c r="J35193" s="88"/>
      <c r="K35193" s="88"/>
    </row>
    <row r="35194" spans="2:11" hidden="1" x14ac:dyDescent="0.2">
      <c r="B35194" s="88"/>
      <c r="C35194" s="88"/>
      <c r="D35194" s="88"/>
      <c r="E35194" s="88"/>
      <c r="F35194" s="88"/>
      <c r="G35194" s="88"/>
      <c r="H35194" s="88"/>
      <c r="I35194" s="88"/>
      <c r="J35194" s="88"/>
      <c r="K35194" s="88"/>
    </row>
    <row r="35195" spans="2:11" hidden="1" x14ac:dyDescent="0.2">
      <c r="B35195" s="88"/>
      <c r="C35195" s="88"/>
      <c r="D35195" s="88"/>
      <c r="E35195" s="88"/>
      <c r="F35195" s="88"/>
      <c r="G35195" s="88"/>
      <c r="H35195" s="88"/>
      <c r="I35195" s="88"/>
      <c r="J35195" s="88"/>
      <c r="K35195" s="88"/>
    </row>
    <row r="35196" spans="2:11" hidden="1" x14ac:dyDescent="0.2">
      <c r="B35196" s="88"/>
      <c r="C35196" s="88"/>
      <c r="D35196" s="88"/>
      <c r="E35196" s="88"/>
      <c r="F35196" s="88"/>
      <c r="G35196" s="88"/>
      <c r="H35196" s="88"/>
      <c r="I35196" s="88"/>
      <c r="J35196" s="88"/>
      <c r="K35196" s="88"/>
    </row>
    <row r="35197" spans="2:11" hidden="1" x14ac:dyDescent="0.2">
      <c r="B35197" s="88"/>
      <c r="C35197" s="88"/>
      <c r="D35197" s="88"/>
      <c r="E35197" s="88"/>
      <c r="F35197" s="88"/>
      <c r="G35197" s="88"/>
      <c r="H35197" s="88"/>
      <c r="I35197" s="88"/>
      <c r="J35197" s="88"/>
      <c r="K35197" s="88"/>
    </row>
    <row r="35198" spans="2:11" hidden="1" x14ac:dyDescent="0.2">
      <c r="B35198" s="88"/>
      <c r="C35198" s="88"/>
      <c r="D35198" s="88"/>
      <c r="E35198" s="88"/>
      <c r="F35198" s="88"/>
      <c r="G35198" s="88"/>
      <c r="H35198" s="88"/>
      <c r="I35198" s="88"/>
      <c r="J35198" s="88"/>
      <c r="K35198" s="88"/>
    </row>
    <row r="35199" spans="2:11" hidden="1" x14ac:dyDescent="0.2">
      <c r="B35199" s="88"/>
      <c r="C35199" s="88"/>
      <c r="D35199" s="88"/>
      <c r="E35199" s="88"/>
      <c r="F35199" s="88"/>
      <c r="G35199" s="88"/>
      <c r="H35199" s="88"/>
      <c r="I35199" s="88"/>
      <c r="J35199" s="88"/>
      <c r="K35199" s="88"/>
    </row>
    <row r="35200" spans="2:11" hidden="1" x14ac:dyDescent="0.2">
      <c r="B35200" s="88"/>
      <c r="C35200" s="88"/>
      <c r="D35200" s="88"/>
      <c r="E35200" s="88"/>
      <c r="F35200" s="88"/>
      <c r="G35200" s="88"/>
      <c r="H35200" s="88"/>
      <c r="I35200" s="88"/>
      <c r="J35200" s="88"/>
      <c r="K35200" s="88"/>
    </row>
    <row r="35201" spans="2:11" hidden="1" x14ac:dyDescent="0.2">
      <c r="B35201" s="88"/>
      <c r="C35201" s="88"/>
      <c r="D35201" s="88"/>
      <c r="E35201" s="88"/>
      <c r="F35201" s="88"/>
      <c r="G35201" s="88"/>
      <c r="H35201" s="88"/>
      <c r="I35201" s="88"/>
      <c r="J35201" s="88"/>
      <c r="K35201" s="88"/>
    </row>
    <row r="35202" spans="2:11" hidden="1" x14ac:dyDescent="0.2">
      <c r="B35202" s="88"/>
      <c r="C35202" s="88"/>
      <c r="D35202" s="88"/>
      <c r="E35202" s="88"/>
      <c r="F35202" s="88"/>
      <c r="G35202" s="88"/>
      <c r="H35202" s="88"/>
      <c r="I35202" s="88"/>
      <c r="J35202" s="88"/>
      <c r="K35202" s="88"/>
    </row>
    <row r="35203" spans="2:11" hidden="1" x14ac:dyDescent="0.2">
      <c r="B35203" s="88"/>
      <c r="C35203" s="88"/>
      <c r="D35203" s="88"/>
      <c r="E35203" s="88"/>
      <c r="F35203" s="88"/>
      <c r="G35203" s="88"/>
      <c r="H35203" s="88"/>
      <c r="I35203" s="88"/>
      <c r="J35203" s="88"/>
      <c r="K35203" s="88"/>
    </row>
    <row r="35204" spans="2:11" hidden="1" x14ac:dyDescent="0.2">
      <c r="B35204" s="88"/>
      <c r="C35204" s="88"/>
      <c r="D35204" s="88"/>
      <c r="E35204" s="88"/>
      <c r="F35204" s="88"/>
      <c r="G35204" s="88"/>
      <c r="H35204" s="88"/>
      <c r="I35204" s="88"/>
      <c r="J35204" s="88"/>
      <c r="K35204" s="88"/>
    </row>
    <row r="35205" spans="2:11" hidden="1" x14ac:dyDescent="0.2">
      <c r="B35205" s="88"/>
      <c r="C35205" s="88"/>
      <c r="D35205" s="88"/>
      <c r="E35205" s="88"/>
      <c r="F35205" s="88"/>
      <c r="G35205" s="88"/>
      <c r="H35205" s="88"/>
      <c r="I35205" s="88"/>
      <c r="J35205" s="88"/>
      <c r="K35205" s="88"/>
    </row>
    <row r="35206" spans="2:11" hidden="1" x14ac:dyDescent="0.2">
      <c r="B35206" s="88"/>
      <c r="C35206" s="88"/>
      <c r="D35206" s="88"/>
      <c r="E35206" s="88"/>
      <c r="F35206" s="88"/>
      <c r="G35206" s="88"/>
      <c r="H35206" s="88"/>
      <c r="I35206" s="88"/>
      <c r="J35206" s="88"/>
      <c r="K35206" s="88"/>
    </row>
    <row r="35207" spans="2:11" hidden="1" x14ac:dyDescent="0.2">
      <c r="B35207" s="88"/>
      <c r="C35207" s="88"/>
      <c r="D35207" s="88"/>
      <c r="E35207" s="88"/>
      <c r="F35207" s="88"/>
      <c r="G35207" s="88"/>
      <c r="H35207" s="88"/>
      <c r="I35207" s="88"/>
      <c r="J35207" s="88"/>
      <c r="K35207" s="88"/>
    </row>
    <row r="35208" spans="2:11" hidden="1" x14ac:dyDescent="0.2">
      <c r="B35208" s="88"/>
      <c r="C35208" s="88"/>
      <c r="D35208" s="88"/>
      <c r="E35208" s="88"/>
      <c r="F35208" s="88"/>
      <c r="G35208" s="88"/>
      <c r="H35208" s="88"/>
      <c r="I35208" s="88"/>
      <c r="J35208" s="88"/>
      <c r="K35208" s="88"/>
    </row>
    <row r="35209" spans="2:11" hidden="1" x14ac:dyDescent="0.2">
      <c r="B35209" s="88"/>
      <c r="C35209" s="88"/>
      <c r="D35209" s="88"/>
      <c r="E35209" s="88"/>
      <c r="F35209" s="88"/>
      <c r="G35209" s="88"/>
      <c r="H35209" s="88"/>
      <c r="I35209" s="88"/>
      <c r="J35209" s="88"/>
      <c r="K35209" s="88"/>
    </row>
    <row r="35210" spans="2:11" hidden="1" x14ac:dyDescent="0.2">
      <c r="B35210" s="88"/>
      <c r="C35210" s="88"/>
      <c r="D35210" s="88"/>
      <c r="E35210" s="88"/>
      <c r="F35210" s="88"/>
      <c r="G35210" s="88"/>
      <c r="H35210" s="88"/>
      <c r="I35210" s="88"/>
      <c r="J35210" s="88"/>
      <c r="K35210" s="88"/>
    </row>
    <row r="35211" spans="2:11" hidden="1" x14ac:dyDescent="0.2">
      <c r="B35211" s="88"/>
      <c r="C35211" s="88"/>
      <c r="D35211" s="88"/>
      <c r="E35211" s="88"/>
      <c r="F35211" s="88"/>
      <c r="G35211" s="88"/>
      <c r="H35211" s="88"/>
      <c r="I35211" s="88"/>
      <c r="J35211" s="88"/>
      <c r="K35211" s="88"/>
    </row>
    <row r="35212" spans="2:11" hidden="1" x14ac:dyDescent="0.2">
      <c r="B35212" s="88"/>
      <c r="C35212" s="88"/>
      <c r="D35212" s="88"/>
      <c r="E35212" s="88"/>
      <c r="F35212" s="88"/>
      <c r="G35212" s="88"/>
      <c r="H35212" s="88"/>
      <c r="I35212" s="88"/>
      <c r="J35212" s="88"/>
      <c r="K35212" s="88"/>
    </row>
    <row r="35213" spans="2:11" hidden="1" x14ac:dyDescent="0.2">
      <c r="B35213" s="88"/>
      <c r="C35213" s="88"/>
      <c r="D35213" s="88"/>
      <c r="E35213" s="88"/>
      <c r="F35213" s="88"/>
      <c r="G35213" s="88"/>
      <c r="H35213" s="88"/>
      <c r="I35213" s="88"/>
      <c r="J35213" s="88"/>
      <c r="K35213" s="88"/>
    </row>
    <row r="35214" spans="2:11" hidden="1" x14ac:dyDescent="0.2">
      <c r="B35214" s="88"/>
      <c r="C35214" s="88"/>
      <c r="D35214" s="88"/>
      <c r="E35214" s="88"/>
      <c r="F35214" s="88"/>
      <c r="G35214" s="88"/>
      <c r="H35214" s="88"/>
      <c r="I35214" s="88"/>
      <c r="J35214" s="88"/>
      <c r="K35214" s="88"/>
    </row>
    <row r="35215" spans="2:11" hidden="1" x14ac:dyDescent="0.2">
      <c r="B35215" s="88"/>
      <c r="C35215" s="88"/>
      <c r="D35215" s="88"/>
      <c r="E35215" s="88"/>
      <c r="F35215" s="88"/>
      <c r="G35215" s="88"/>
      <c r="H35215" s="88"/>
      <c r="I35215" s="88"/>
      <c r="J35215" s="88"/>
      <c r="K35215" s="88"/>
    </row>
    <row r="35216" spans="2:11" hidden="1" x14ac:dyDescent="0.2">
      <c r="B35216" s="88"/>
      <c r="C35216" s="88"/>
      <c r="D35216" s="88"/>
      <c r="E35216" s="88"/>
      <c r="F35216" s="88"/>
      <c r="G35216" s="88"/>
      <c r="H35216" s="88"/>
      <c r="I35216" s="88"/>
      <c r="J35216" s="88"/>
      <c r="K35216" s="88"/>
    </row>
    <row r="35217" spans="2:11" hidden="1" x14ac:dyDescent="0.2">
      <c r="B35217" s="88"/>
      <c r="C35217" s="88"/>
      <c r="D35217" s="88"/>
      <c r="E35217" s="88"/>
      <c r="F35217" s="88"/>
      <c r="G35217" s="88"/>
      <c r="H35217" s="88"/>
      <c r="I35217" s="88"/>
      <c r="J35217" s="88"/>
      <c r="K35217" s="88"/>
    </row>
    <row r="35218" spans="2:11" hidden="1" x14ac:dyDescent="0.2">
      <c r="B35218" s="88"/>
      <c r="C35218" s="88"/>
      <c r="D35218" s="88"/>
      <c r="E35218" s="88"/>
      <c r="F35218" s="88"/>
      <c r="G35218" s="88"/>
      <c r="H35218" s="88"/>
      <c r="I35218" s="88"/>
      <c r="J35218" s="88"/>
      <c r="K35218" s="88"/>
    </row>
    <row r="35219" spans="2:11" hidden="1" x14ac:dyDescent="0.2">
      <c r="B35219" s="88"/>
      <c r="C35219" s="88"/>
      <c r="D35219" s="88"/>
      <c r="E35219" s="88"/>
      <c r="F35219" s="88"/>
      <c r="G35219" s="88"/>
      <c r="H35219" s="88"/>
      <c r="I35219" s="88"/>
      <c r="J35219" s="88"/>
      <c r="K35219" s="88"/>
    </row>
    <row r="35220" spans="2:11" hidden="1" x14ac:dyDescent="0.2">
      <c r="B35220" s="88"/>
      <c r="C35220" s="88"/>
      <c r="D35220" s="88"/>
      <c r="E35220" s="88"/>
      <c r="F35220" s="88"/>
      <c r="G35220" s="88"/>
      <c r="H35220" s="88"/>
      <c r="I35220" s="88"/>
      <c r="J35220" s="88"/>
      <c r="K35220" s="88"/>
    </row>
    <row r="35221" spans="2:11" hidden="1" x14ac:dyDescent="0.2">
      <c r="B35221" s="88"/>
      <c r="C35221" s="88"/>
      <c r="D35221" s="88"/>
      <c r="E35221" s="88"/>
      <c r="F35221" s="88"/>
      <c r="G35221" s="88"/>
      <c r="H35221" s="88"/>
      <c r="I35221" s="88"/>
      <c r="J35221" s="88"/>
      <c r="K35221" s="88"/>
    </row>
    <row r="35222" spans="2:11" hidden="1" x14ac:dyDescent="0.2">
      <c r="B35222" s="88"/>
      <c r="C35222" s="88"/>
      <c r="D35222" s="88"/>
      <c r="E35222" s="88"/>
      <c r="F35222" s="88"/>
      <c r="G35222" s="88"/>
      <c r="H35222" s="88"/>
      <c r="I35222" s="88"/>
      <c r="J35222" s="88"/>
      <c r="K35222" s="88"/>
    </row>
    <row r="35223" spans="2:11" hidden="1" x14ac:dyDescent="0.2">
      <c r="B35223" s="88"/>
      <c r="C35223" s="88"/>
      <c r="D35223" s="88"/>
      <c r="E35223" s="88"/>
      <c r="F35223" s="88"/>
      <c r="G35223" s="88"/>
      <c r="H35223" s="88"/>
      <c r="I35223" s="88"/>
      <c r="J35223" s="88"/>
      <c r="K35223" s="88"/>
    </row>
    <row r="35224" spans="2:11" hidden="1" x14ac:dyDescent="0.2">
      <c r="B35224" s="88"/>
      <c r="C35224" s="88"/>
      <c r="D35224" s="88"/>
      <c r="E35224" s="88"/>
      <c r="F35224" s="88"/>
      <c r="G35224" s="88"/>
      <c r="H35224" s="88"/>
      <c r="I35224" s="88"/>
      <c r="J35224" s="88"/>
      <c r="K35224" s="88"/>
    </row>
    <row r="35225" spans="2:11" hidden="1" x14ac:dyDescent="0.2">
      <c r="B35225" s="88"/>
      <c r="C35225" s="88"/>
      <c r="D35225" s="88"/>
      <c r="E35225" s="88"/>
      <c r="F35225" s="88"/>
      <c r="G35225" s="88"/>
      <c r="H35225" s="88"/>
      <c r="I35225" s="88"/>
      <c r="J35225" s="88"/>
      <c r="K35225" s="88"/>
    </row>
    <row r="35226" spans="2:11" hidden="1" x14ac:dyDescent="0.2">
      <c r="B35226" s="88"/>
      <c r="C35226" s="88"/>
      <c r="D35226" s="88"/>
      <c r="E35226" s="88"/>
      <c r="F35226" s="88"/>
      <c r="G35226" s="88"/>
      <c r="H35226" s="88"/>
      <c r="I35226" s="88"/>
      <c r="J35226" s="88"/>
      <c r="K35226" s="88"/>
    </row>
    <row r="35227" spans="2:11" hidden="1" x14ac:dyDescent="0.2">
      <c r="B35227" s="88"/>
      <c r="C35227" s="88"/>
      <c r="D35227" s="88"/>
      <c r="E35227" s="88"/>
      <c r="F35227" s="88"/>
      <c r="G35227" s="88"/>
      <c r="H35227" s="88"/>
      <c r="I35227" s="88"/>
      <c r="J35227" s="88"/>
      <c r="K35227" s="88"/>
    </row>
    <row r="35228" spans="2:11" hidden="1" x14ac:dyDescent="0.2">
      <c r="B35228" s="88"/>
      <c r="C35228" s="88"/>
      <c r="D35228" s="88"/>
      <c r="E35228" s="88"/>
      <c r="F35228" s="88"/>
      <c r="G35228" s="88"/>
      <c r="H35228" s="88"/>
      <c r="I35228" s="88"/>
      <c r="J35228" s="88"/>
      <c r="K35228" s="88"/>
    </row>
    <row r="35229" spans="2:11" hidden="1" x14ac:dyDescent="0.2">
      <c r="B35229" s="88"/>
      <c r="C35229" s="88"/>
      <c r="D35229" s="88"/>
      <c r="E35229" s="88"/>
      <c r="F35229" s="88"/>
      <c r="G35229" s="88"/>
      <c r="H35229" s="88"/>
      <c r="I35229" s="88"/>
      <c r="J35229" s="88"/>
      <c r="K35229" s="88"/>
    </row>
    <row r="35230" spans="2:11" hidden="1" x14ac:dyDescent="0.2">
      <c r="B35230" s="88"/>
      <c r="C35230" s="88"/>
      <c r="D35230" s="88"/>
      <c r="E35230" s="88"/>
      <c r="F35230" s="88"/>
      <c r="G35230" s="88"/>
      <c r="H35230" s="88"/>
      <c r="I35230" s="88"/>
      <c r="J35230" s="88"/>
      <c r="K35230" s="88"/>
    </row>
    <row r="35231" spans="2:11" hidden="1" x14ac:dyDescent="0.2">
      <c r="B35231" s="88"/>
      <c r="C35231" s="88"/>
      <c r="D35231" s="88"/>
      <c r="E35231" s="88"/>
      <c r="F35231" s="88"/>
      <c r="G35231" s="88"/>
      <c r="H35231" s="88"/>
      <c r="I35231" s="88"/>
      <c r="J35231" s="88"/>
      <c r="K35231" s="88"/>
    </row>
    <row r="35232" spans="2:11" hidden="1" x14ac:dyDescent="0.2">
      <c r="B35232" s="88"/>
      <c r="C35232" s="88"/>
      <c r="D35232" s="88"/>
      <c r="E35232" s="88"/>
      <c r="F35232" s="88"/>
      <c r="G35232" s="88"/>
      <c r="H35232" s="88"/>
      <c r="I35232" s="88"/>
      <c r="J35232" s="88"/>
      <c r="K35232" s="88"/>
    </row>
    <row r="35233" spans="2:11" hidden="1" x14ac:dyDescent="0.2">
      <c r="B35233" s="88"/>
      <c r="C35233" s="88"/>
      <c r="D35233" s="88"/>
      <c r="E35233" s="88"/>
      <c r="F35233" s="88"/>
      <c r="G35233" s="88"/>
      <c r="H35233" s="88"/>
      <c r="I35233" s="88"/>
      <c r="J35233" s="88"/>
      <c r="K35233" s="88"/>
    </row>
    <row r="35234" spans="2:11" hidden="1" x14ac:dyDescent="0.2">
      <c r="B35234" s="88"/>
      <c r="C35234" s="88"/>
      <c r="D35234" s="88"/>
      <c r="E35234" s="88"/>
      <c r="F35234" s="88"/>
      <c r="G35234" s="88"/>
      <c r="H35234" s="88"/>
      <c r="I35234" s="88"/>
      <c r="J35234" s="88"/>
      <c r="K35234" s="88"/>
    </row>
    <row r="35235" spans="2:11" hidden="1" x14ac:dyDescent="0.2">
      <c r="B35235" s="88"/>
      <c r="C35235" s="88"/>
      <c r="D35235" s="88"/>
      <c r="E35235" s="88"/>
      <c r="F35235" s="88"/>
      <c r="G35235" s="88"/>
      <c r="H35235" s="88"/>
      <c r="I35235" s="88"/>
      <c r="J35235" s="88"/>
      <c r="K35235" s="88"/>
    </row>
    <row r="35236" spans="2:11" hidden="1" x14ac:dyDescent="0.2">
      <c r="B35236" s="88"/>
      <c r="C35236" s="88"/>
      <c r="D35236" s="88"/>
      <c r="E35236" s="88"/>
      <c r="F35236" s="88"/>
      <c r="G35236" s="88"/>
      <c r="H35236" s="88"/>
      <c r="I35236" s="88"/>
      <c r="J35236" s="88"/>
      <c r="K35236" s="88"/>
    </row>
    <row r="35237" spans="2:11" hidden="1" x14ac:dyDescent="0.2">
      <c r="B35237" s="88"/>
      <c r="C35237" s="88"/>
      <c r="D35237" s="88"/>
      <c r="E35237" s="88"/>
      <c r="F35237" s="88"/>
      <c r="G35237" s="88"/>
      <c r="H35237" s="88"/>
      <c r="I35237" s="88"/>
      <c r="J35237" s="88"/>
      <c r="K35237" s="88"/>
    </row>
    <row r="35238" spans="2:11" hidden="1" x14ac:dyDescent="0.2">
      <c r="B35238" s="88"/>
      <c r="C35238" s="88"/>
      <c r="D35238" s="88"/>
      <c r="E35238" s="88"/>
      <c r="F35238" s="88"/>
      <c r="G35238" s="88"/>
      <c r="H35238" s="88"/>
      <c r="I35238" s="88"/>
      <c r="J35238" s="88"/>
      <c r="K35238" s="88"/>
    </row>
    <row r="35239" spans="2:11" hidden="1" x14ac:dyDescent="0.2">
      <c r="B35239" s="88"/>
      <c r="C35239" s="88"/>
      <c r="D35239" s="88"/>
      <c r="E35239" s="88"/>
      <c r="F35239" s="88"/>
      <c r="G35239" s="88"/>
      <c r="H35239" s="88"/>
      <c r="I35239" s="88"/>
      <c r="J35239" s="88"/>
      <c r="K35239" s="88"/>
    </row>
    <row r="35240" spans="2:11" hidden="1" x14ac:dyDescent="0.2">
      <c r="B35240" s="88"/>
      <c r="C35240" s="88"/>
      <c r="D35240" s="88"/>
      <c r="E35240" s="88"/>
      <c r="F35240" s="88"/>
      <c r="G35240" s="88"/>
      <c r="H35240" s="88"/>
      <c r="I35240" s="88"/>
      <c r="J35240" s="88"/>
      <c r="K35240" s="88"/>
    </row>
    <row r="35241" spans="2:11" hidden="1" x14ac:dyDescent="0.2">
      <c r="B35241" s="88"/>
      <c r="C35241" s="88"/>
      <c r="D35241" s="88"/>
      <c r="E35241" s="88"/>
      <c r="F35241" s="88"/>
      <c r="G35241" s="88"/>
      <c r="H35241" s="88"/>
      <c r="I35241" s="88"/>
      <c r="J35241" s="88"/>
      <c r="K35241" s="88"/>
    </row>
    <row r="35242" spans="2:11" hidden="1" x14ac:dyDescent="0.2">
      <c r="B35242" s="88"/>
      <c r="C35242" s="88"/>
      <c r="D35242" s="88"/>
      <c r="E35242" s="88"/>
      <c r="F35242" s="88"/>
      <c r="G35242" s="88"/>
      <c r="H35242" s="88"/>
      <c r="I35242" s="88"/>
      <c r="J35242" s="88"/>
      <c r="K35242" s="88"/>
    </row>
    <row r="35243" spans="2:11" hidden="1" x14ac:dyDescent="0.2">
      <c r="B35243" s="88"/>
      <c r="C35243" s="88"/>
      <c r="D35243" s="88"/>
      <c r="E35243" s="88"/>
      <c r="F35243" s="88"/>
      <c r="G35243" s="88"/>
      <c r="H35243" s="88"/>
      <c r="I35243" s="88"/>
      <c r="J35243" s="88"/>
      <c r="K35243" s="88"/>
    </row>
    <row r="35244" spans="2:11" hidden="1" x14ac:dyDescent="0.2">
      <c r="B35244" s="88"/>
      <c r="C35244" s="88"/>
      <c r="D35244" s="88"/>
      <c r="E35244" s="88"/>
      <c r="F35244" s="88"/>
      <c r="G35244" s="88"/>
      <c r="H35244" s="88"/>
      <c r="I35244" s="88"/>
      <c r="J35244" s="88"/>
      <c r="K35244" s="88"/>
    </row>
    <row r="35245" spans="2:11" hidden="1" x14ac:dyDescent="0.2">
      <c r="B35245" s="88"/>
      <c r="C35245" s="88"/>
      <c r="D35245" s="88"/>
      <c r="E35245" s="88"/>
      <c r="F35245" s="88"/>
      <c r="G35245" s="88"/>
      <c r="H35245" s="88"/>
      <c r="I35245" s="88"/>
      <c r="J35245" s="88"/>
      <c r="K35245" s="88"/>
    </row>
    <row r="35246" spans="2:11" hidden="1" x14ac:dyDescent="0.2">
      <c r="B35246" s="88"/>
      <c r="C35246" s="88"/>
      <c r="D35246" s="88"/>
      <c r="E35246" s="88"/>
      <c r="F35246" s="88"/>
      <c r="G35246" s="88"/>
      <c r="H35246" s="88"/>
      <c r="I35246" s="88"/>
      <c r="J35246" s="88"/>
      <c r="K35246" s="88"/>
    </row>
    <row r="35247" spans="2:11" hidden="1" x14ac:dyDescent="0.2">
      <c r="B35247" s="88"/>
      <c r="C35247" s="88"/>
      <c r="D35247" s="88"/>
      <c r="E35247" s="88"/>
      <c r="F35247" s="88"/>
      <c r="G35247" s="88"/>
      <c r="H35247" s="88"/>
      <c r="I35247" s="88"/>
      <c r="J35247" s="88"/>
      <c r="K35247" s="88"/>
    </row>
    <row r="35248" spans="2:11" hidden="1" x14ac:dyDescent="0.2">
      <c r="B35248" s="88"/>
      <c r="C35248" s="88"/>
      <c r="D35248" s="88"/>
      <c r="E35248" s="88"/>
      <c r="F35248" s="88"/>
      <c r="G35248" s="88"/>
      <c r="H35248" s="88"/>
      <c r="I35248" s="88"/>
      <c r="J35248" s="88"/>
      <c r="K35248" s="88"/>
    </row>
    <row r="35249" spans="2:11" hidden="1" x14ac:dyDescent="0.2">
      <c r="B35249" s="88"/>
      <c r="C35249" s="88"/>
      <c r="D35249" s="88"/>
      <c r="E35249" s="88"/>
      <c r="F35249" s="88"/>
      <c r="G35249" s="88"/>
      <c r="H35249" s="88"/>
      <c r="I35249" s="88"/>
      <c r="J35249" s="88"/>
      <c r="K35249" s="88"/>
    </row>
    <row r="35250" spans="2:11" hidden="1" x14ac:dyDescent="0.2">
      <c r="B35250" s="88"/>
      <c r="C35250" s="88"/>
      <c r="D35250" s="88"/>
      <c r="E35250" s="88"/>
      <c r="F35250" s="88"/>
      <c r="G35250" s="88"/>
      <c r="H35250" s="88"/>
      <c r="I35250" s="88"/>
      <c r="J35250" s="88"/>
      <c r="K35250" s="88"/>
    </row>
    <row r="35251" spans="2:11" hidden="1" x14ac:dyDescent="0.2">
      <c r="B35251" s="88"/>
      <c r="C35251" s="88"/>
      <c r="D35251" s="88"/>
      <c r="E35251" s="88"/>
      <c r="F35251" s="88"/>
      <c r="G35251" s="88"/>
      <c r="H35251" s="88"/>
      <c r="I35251" s="88"/>
      <c r="J35251" s="88"/>
      <c r="K35251" s="88"/>
    </row>
    <row r="35252" spans="2:11" hidden="1" x14ac:dyDescent="0.2">
      <c r="B35252" s="88"/>
      <c r="C35252" s="88"/>
      <c r="D35252" s="88"/>
      <c r="E35252" s="88"/>
      <c r="F35252" s="88"/>
      <c r="G35252" s="88"/>
      <c r="H35252" s="88"/>
      <c r="I35252" s="88"/>
      <c r="J35252" s="88"/>
      <c r="K35252" s="88"/>
    </row>
    <row r="35253" spans="2:11" hidden="1" x14ac:dyDescent="0.2">
      <c r="B35253" s="88"/>
      <c r="C35253" s="88"/>
      <c r="D35253" s="88"/>
      <c r="E35253" s="88"/>
      <c r="F35253" s="88"/>
      <c r="G35253" s="88"/>
      <c r="H35253" s="88"/>
      <c r="I35253" s="88"/>
      <c r="J35253" s="88"/>
      <c r="K35253" s="88"/>
    </row>
    <row r="35254" spans="2:11" hidden="1" x14ac:dyDescent="0.2">
      <c r="B35254" s="88"/>
      <c r="C35254" s="88"/>
      <c r="D35254" s="88"/>
      <c r="E35254" s="88"/>
      <c r="F35254" s="88"/>
      <c r="G35254" s="88"/>
      <c r="H35254" s="88"/>
      <c r="I35254" s="88"/>
      <c r="J35254" s="88"/>
      <c r="K35254" s="88"/>
    </row>
    <row r="35255" spans="2:11" hidden="1" x14ac:dyDescent="0.2">
      <c r="B35255" s="88"/>
      <c r="C35255" s="88"/>
      <c r="D35255" s="88"/>
      <c r="E35255" s="88"/>
      <c r="F35255" s="88"/>
      <c r="G35255" s="88"/>
      <c r="H35255" s="88"/>
      <c r="I35255" s="88"/>
      <c r="J35255" s="88"/>
      <c r="K35255" s="88"/>
    </row>
    <row r="35256" spans="2:11" hidden="1" x14ac:dyDescent="0.2">
      <c r="B35256" s="88"/>
      <c r="C35256" s="88"/>
      <c r="D35256" s="88"/>
      <c r="E35256" s="88"/>
      <c r="F35256" s="88"/>
      <c r="G35256" s="88"/>
      <c r="H35256" s="88"/>
      <c r="I35256" s="88"/>
      <c r="J35256" s="88"/>
      <c r="K35256" s="88"/>
    </row>
    <row r="35257" spans="2:11" hidden="1" x14ac:dyDescent="0.2">
      <c r="B35257" s="88"/>
      <c r="C35257" s="88"/>
      <c r="D35257" s="88"/>
      <c r="E35257" s="88"/>
      <c r="F35257" s="88"/>
      <c r="G35257" s="88"/>
      <c r="H35257" s="88"/>
      <c r="I35257" s="88"/>
      <c r="J35257" s="88"/>
      <c r="K35257" s="88"/>
    </row>
    <row r="35258" spans="2:11" hidden="1" x14ac:dyDescent="0.2">
      <c r="B35258" s="88"/>
      <c r="C35258" s="88"/>
      <c r="D35258" s="88"/>
      <c r="E35258" s="88"/>
      <c r="F35258" s="88"/>
      <c r="G35258" s="88"/>
      <c r="H35258" s="88"/>
      <c r="I35258" s="88"/>
      <c r="J35258" s="88"/>
      <c r="K35258" s="88"/>
    </row>
    <row r="35259" spans="2:11" hidden="1" x14ac:dyDescent="0.2">
      <c r="B35259" s="88"/>
      <c r="C35259" s="88"/>
      <c r="D35259" s="88"/>
      <c r="E35259" s="88"/>
      <c r="F35259" s="88"/>
      <c r="G35259" s="88"/>
      <c r="H35259" s="88"/>
      <c r="I35259" s="88"/>
      <c r="J35259" s="88"/>
      <c r="K35259" s="88"/>
    </row>
    <row r="35260" spans="2:11" hidden="1" x14ac:dyDescent="0.2">
      <c r="B35260" s="88"/>
      <c r="C35260" s="88"/>
      <c r="D35260" s="88"/>
      <c r="E35260" s="88"/>
      <c r="F35260" s="88"/>
      <c r="G35260" s="88"/>
      <c r="H35260" s="88"/>
      <c r="I35260" s="88"/>
      <c r="J35260" s="88"/>
      <c r="K35260" s="88"/>
    </row>
    <row r="35261" spans="2:11" hidden="1" x14ac:dyDescent="0.2">
      <c r="B35261" s="88"/>
      <c r="C35261" s="88"/>
      <c r="D35261" s="88"/>
      <c r="E35261" s="88"/>
      <c r="F35261" s="88"/>
      <c r="G35261" s="88"/>
      <c r="H35261" s="88"/>
      <c r="I35261" s="88"/>
      <c r="J35261" s="88"/>
      <c r="K35261" s="88"/>
    </row>
    <row r="35262" spans="2:11" hidden="1" x14ac:dyDescent="0.2">
      <c r="B35262" s="88"/>
      <c r="C35262" s="88"/>
      <c r="D35262" s="88"/>
      <c r="E35262" s="88"/>
      <c r="F35262" s="88"/>
      <c r="G35262" s="88"/>
      <c r="H35262" s="88"/>
      <c r="I35262" s="88"/>
      <c r="J35262" s="88"/>
      <c r="K35262" s="88"/>
    </row>
    <row r="35263" spans="2:11" hidden="1" x14ac:dyDescent="0.2">
      <c r="B35263" s="88"/>
      <c r="C35263" s="88"/>
      <c r="D35263" s="88"/>
      <c r="E35263" s="88"/>
      <c r="F35263" s="88"/>
      <c r="G35263" s="88"/>
      <c r="H35263" s="88"/>
      <c r="I35263" s="88"/>
      <c r="J35263" s="88"/>
      <c r="K35263" s="88"/>
    </row>
    <row r="35264" spans="2:11" hidden="1" x14ac:dyDescent="0.2">
      <c r="B35264" s="88"/>
      <c r="C35264" s="88"/>
      <c r="D35264" s="88"/>
      <c r="E35264" s="88"/>
      <c r="F35264" s="88"/>
      <c r="G35264" s="88"/>
      <c r="H35264" s="88"/>
      <c r="I35264" s="88"/>
      <c r="J35264" s="88"/>
      <c r="K35264" s="88"/>
    </row>
    <row r="35265" spans="2:11" hidden="1" x14ac:dyDescent="0.2">
      <c r="B35265" s="88"/>
      <c r="C35265" s="88"/>
      <c r="D35265" s="88"/>
      <c r="E35265" s="88"/>
      <c r="F35265" s="88"/>
      <c r="G35265" s="88"/>
      <c r="H35265" s="88"/>
      <c r="I35265" s="88"/>
      <c r="J35265" s="88"/>
      <c r="K35265" s="88"/>
    </row>
    <row r="35266" spans="2:11" hidden="1" x14ac:dyDescent="0.2">
      <c r="B35266" s="88"/>
      <c r="C35266" s="88"/>
      <c r="D35266" s="88"/>
      <c r="E35266" s="88"/>
      <c r="F35266" s="88"/>
      <c r="G35266" s="88"/>
      <c r="H35266" s="88"/>
      <c r="I35266" s="88"/>
      <c r="J35266" s="88"/>
      <c r="K35266" s="88"/>
    </row>
    <row r="35267" spans="2:11" hidden="1" x14ac:dyDescent="0.2">
      <c r="B35267" s="88"/>
      <c r="C35267" s="88"/>
      <c r="D35267" s="88"/>
      <c r="E35267" s="88"/>
      <c r="F35267" s="88"/>
      <c r="G35267" s="88"/>
      <c r="H35267" s="88"/>
      <c r="I35267" s="88"/>
      <c r="J35267" s="88"/>
      <c r="K35267" s="88"/>
    </row>
    <row r="35268" spans="2:11" hidden="1" x14ac:dyDescent="0.2">
      <c r="B35268" s="88"/>
      <c r="C35268" s="88"/>
      <c r="D35268" s="88"/>
      <c r="E35268" s="88"/>
      <c r="F35268" s="88"/>
      <c r="G35268" s="88"/>
      <c r="H35268" s="88"/>
      <c r="I35268" s="88"/>
      <c r="J35268" s="88"/>
      <c r="K35268" s="88"/>
    </row>
    <row r="35269" spans="2:11" hidden="1" x14ac:dyDescent="0.2">
      <c r="B35269" s="88"/>
      <c r="C35269" s="88"/>
      <c r="D35269" s="88"/>
      <c r="E35269" s="88"/>
      <c r="F35269" s="88"/>
      <c r="G35269" s="88"/>
      <c r="H35269" s="88"/>
      <c r="I35269" s="88"/>
      <c r="J35269" s="88"/>
      <c r="K35269" s="88"/>
    </row>
    <row r="35270" spans="2:11" hidden="1" x14ac:dyDescent="0.2">
      <c r="B35270" s="88"/>
      <c r="C35270" s="88"/>
      <c r="D35270" s="88"/>
      <c r="E35270" s="88"/>
      <c r="F35270" s="88"/>
      <c r="G35270" s="88"/>
      <c r="H35270" s="88"/>
      <c r="I35270" s="88"/>
      <c r="J35270" s="88"/>
      <c r="K35270" s="88"/>
    </row>
    <row r="35271" spans="2:11" hidden="1" x14ac:dyDescent="0.2">
      <c r="B35271" s="88"/>
      <c r="C35271" s="88"/>
      <c r="D35271" s="88"/>
      <c r="E35271" s="88"/>
      <c r="F35271" s="88"/>
      <c r="G35271" s="88"/>
      <c r="H35271" s="88"/>
      <c r="I35271" s="88"/>
      <c r="J35271" s="88"/>
      <c r="K35271" s="88"/>
    </row>
    <row r="35272" spans="2:11" hidden="1" x14ac:dyDescent="0.2">
      <c r="B35272" s="88"/>
      <c r="C35272" s="88"/>
      <c r="D35272" s="88"/>
      <c r="E35272" s="88"/>
      <c r="F35272" s="88"/>
      <c r="G35272" s="88"/>
      <c r="H35272" s="88"/>
      <c r="I35272" s="88"/>
      <c r="J35272" s="88"/>
      <c r="K35272" s="88"/>
    </row>
    <row r="35273" spans="2:11" hidden="1" x14ac:dyDescent="0.2">
      <c r="B35273" s="88"/>
      <c r="C35273" s="88"/>
      <c r="D35273" s="88"/>
      <c r="E35273" s="88"/>
      <c r="F35273" s="88"/>
      <c r="G35273" s="88"/>
      <c r="H35273" s="88"/>
      <c r="I35273" s="88"/>
      <c r="J35273" s="88"/>
      <c r="K35273" s="88"/>
    </row>
    <row r="35274" spans="2:11" hidden="1" x14ac:dyDescent="0.2">
      <c r="B35274" s="88"/>
      <c r="C35274" s="88"/>
      <c r="D35274" s="88"/>
      <c r="E35274" s="88"/>
      <c r="F35274" s="88"/>
      <c r="G35274" s="88"/>
      <c r="H35274" s="88"/>
      <c r="I35274" s="88"/>
      <c r="J35274" s="88"/>
      <c r="K35274" s="88"/>
    </row>
    <row r="35275" spans="2:11" hidden="1" x14ac:dyDescent="0.2">
      <c r="B35275" s="88"/>
      <c r="C35275" s="88"/>
      <c r="D35275" s="88"/>
      <c r="E35275" s="88"/>
      <c r="F35275" s="88"/>
      <c r="G35275" s="88"/>
      <c r="H35275" s="88"/>
      <c r="I35275" s="88"/>
      <c r="J35275" s="88"/>
      <c r="K35275" s="88"/>
    </row>
    <row r="35276" spans="2:11" hidden="1" x14ac:dyDescent="0.2">
      <c r="B35276" s="88"/>
      <c r="C35276" s="88"/>
      <c r="D35276" s="88"/>
      <c r="E35276" s="88"/>
      <c r="F35276" s="88"/>
      <c r="G35276" s="88"/>
      <c r="H35276" s="88"/>
      <c r="I35276" s="88"/>
      <c r="J35276" s="88"/>
      <c r="K35276" s="88"/>
    </row>
    <row r="35277" spans="2:11" hidden="1" x14ac:dyDescent="0.2">
      <c r="B35277" s="88"/>
      <c r="C35277" s="88"/>
      <c r="D35277" s="88"/>
      <c r="E35277" s="88"/>
      <c r="F35277" s="88"/>
      <c r="G35277" s="88"/>
      <c r="H35277" s="88"/>
      <c r="I35277" s="88"/>
      <c r="J35277" s="88"/>
      <c r="K35277" s="88"/>
    </row>
    <row r="35278" spans="2:11" hidden="1" x14ac:dyDescent="0.2">
      <c r="B35278" s="88"/>
      <c r="C35278" s="88"/>
      <c r="D35278" s="88"/>
      <c r="E35278" s="88"/>
      <c r="F35278" s="88"/>
      <c r="G35278" s="88"/>
      <c r="H35278" s="88"/>
      <c r="I35278" s="88"/>
      <c r="J35278" s="88"/>
      <c r="K35278" s="88"/>
    </row>
    <row r="35279" spans="2:11" hidden="1" x14ac:dyDescent="0.2">
      <c r="B35279" s="88"/>
      <c r="C35279" s="88"/>
      <c r="D35279" s="88"/>
      <c r="E35279" s="88"/>
      <c r="F35279" s="88"/>
      <c r="G35279" s="88"/>
      <c r="H35279" s="88"/>
      <c r="I35279" s="88"/>
      <c r="J35279" s="88"/>
      <c r="K35279" s="88"/>
    </row>
    <row r="35280" spans="2:11" hidden="1" x14ac:dyDescent="0.2">
      <c r="B35280" s="88"/>
      <c r="C35280" s="88"/>
      <c r="D35280" s="88"/>
      <c r="E35280" s="88"/>
      <c r="F35280" s="88"/>
      <c r="G35280" s="88"/>
      <c r="H35280" s="88"/>
      <c r="I35280" s="88"/>
      <c r="J35280" s="88"/>
      <c r="K35280" s="88"/>
    </row>
    <row r="35281" spans="2:11" hidden="1" x14ac:dyDescent="0.2">
      <c r="B35281" s="88"/>
      <c r="C35281" s="88"/>
      <c r="D35281" s="88"/>
      <c r="E35281" s="88"/>
      <c r="F35281" s="88"/>
      <c r="G35281" s="88"/>
      <c r="H35281" s="88"/>
      <c r="I35281" s="88"/>
      <c r="J35281" s="88"/>
      <c r="K35281" s="88"/>
    </row>
    <row r="35282" spans="2:11" hidden="1" x14ac:dyDescent="0.2">
      <c r="B35282" s="88"/>
      <c r="C35282" s="88"/>
      <c r="D35282" s="88"/>
      <c r="E35282" s="88"/>
      <c r="F35282" s="88"/>
      <c r="G35282" s="88"/>
      <c r="H35282" s="88"/>
      <c r="I35282" s="88"/>
      <c r="J35282" s="88"/>
      <c r="K35282" s="88"/>
    </row>
    <row r="35283" spans="2:11" hidden="1" x14ac:dyDescent="0.2">
      <c r="B35283" s="88"/>
      <c r="C35283" s="88"/>
      <c r="D35283" s="88"/>
      <c r="E35283" s="88"/>
      <c r="F35283" s="88"/>
      <c r="G35283" s="88"/>
      <c r="H35283" s="88"/>
      <c r="I35283" s="88"/>
      <c r="J35283" s="88"/>
      <c r="K35283" s="88"/>
    </row>
    <row r="35284" spans="2:11" hidden="1" x14ac:dyDescent="0.2">
      <c r="B35284" s="88"/>
      <c r="C35284" s="88"/>
      <c r="D35284" s="88"/>
      <c r="E35284" s="88"/>
      <c r="F35284" s="88"/>
      <c r="G35284" s="88"/>
      <c r="H35284" s="88"/>
      <c r="I35284" s="88"/>
      <c r="J35284" s="88"/>
      <c r="K35284" s="88"/>
    </row>
    <row r="35285" spans="2:11" hidden="1" x14ac:dyDescent="0.2">
      <c r="B35285" s="88"/>
      <c r="C35285" s="88"/>
      <c r="D35285" s="88"/>
      <c r="E35285" s="88"/>
      <c r="F35285" s="88"/>
      <c r="G35285" s="88"/>
      <c r="H35285" s="88"/>
      <c r="I35285" s="88"/>
      <c r="J35285" s="88"/>
      <c r="K35285" s="88"/>
    </row>
    <row r="35286" spans="2:11" hidden="1" x14ac:dyDescent="0.2">
      <c r="B35286" s="88"/>
      <c r="C35286" s="88"/>
      <c r="D35286" s="88"/>
      <c r="E35286" s="88"/>
      <c r="F35286" s="88"/>
      <c r="G35286" s="88"/>
      <c r="H35286" s="88"/>
      <c r="I35286" s="88"/>
      <c r="J35286" s="88"/>
      <c r="K35286" s="88"/>
    </row>
    <row r="35287" spans="2:11" hidden="1" x14ac:dyDescent="0.2">
      <c r="B35287" s="88"/>
      <c r="C35287" s="88"/>
      <c r="D35287" s="88"/>
      <c r="E35287" s="88"/>
      <c r="F35287" s="88"/>
      <c r="G35287" s="88"/>
      <c r="H35287" s="88"/>
      <c r="I35287" s="88"/>
      <c r="J35287" s="88"/>
      <c r="K35287" s="88"/>
    </row>
    <row r="35288" spans="2:11" hidden="1" x14ac:dyDescent="0.2">
      <c r="B35288" s="88"/>
      <c r="C35288" s="88"/>
      <c r="D35288" s="88"/>
      <c r="E35288" s="88"/>
      <c r="F35288" s="88"/>
      <c r="G35288" s="88"/>
      <c r="H35288" s="88"/>
      <c r="I35288" s="88"/>
      <c r="J35288" s="88"/>
      <c r="K35288" s="88"/>
    </row>
    <row r="35289" spans="2:11" hidden="1" x14ac:dyDescent="0.2">
      <c r="B35289" s="88"/>
      <c r="C35289" s="88"/>
      <c r="D35289" s="88"/>
      <c r="E35289" s="88"/>
      <c r="F35289" s="88"/>
      <c r="G35289" s="88"/>
      <c r="H35289" s="88"/>
      <c r="I35289" s="88"/>
      <c r="J35289" s="88"/>
      <c r="K35289" s="88"/>
    </row>
    <row r="35290" spans="2:11" hidden="1" x14ac:dyDescent="0.2">
      <c r="B35290" s="88"/>
      <c r="C35290" s="88"/>
      <c r="D35290" s="88"/>
      <c r="E35290" s="88"/>
      <c r="F35290" s="88"/>
      <c r="G35290" s="88"/>
      <c r="H35290" s="88"/>
      <c r="I35290" s="88"/>
      <c r="J35290" s="88"/>
      <c r="K35290" s="88"/>
    </row>
    <row r="35291" spans="2:11" hidden="1" x14ac:dyDescent="0.2">
      <c r="B35291" s="88"/>
      <c r="C35291" s="88"/>
      <c r="D35291" s="88"/>
      <c r="E35291" s="88"/>
      <c r="F35291" s="88"/>
      <c r="G35291" s="88"/>
      <c r="H35291" s="88"/>
      <c r="I35291" s="88"/>
      <c r="J35291" s="88"/>
      <c r="K35291" s="88"/>
    </row>
    <row r="35292" spans="2:11" hidden="1" x14ac:dyDescent="0.2">
      <c r="B35292" s="88"/>
      <c r="C35292" s="88"/>
      <c r="D35292" s="88"/>
      <c r="E35292" s="88"/>
      <c r="F35292" s="88"/>
      <c r="G35292" s="88"/>
      <c r="H35292" s="88"/>
      <c r="I35292" s="88"/>
      <c r="J35292" s="88"/>
      <c r="K35292" s="88"/>
    </row>
    <row r="35293" spans="2:11" hidden="1" x14ac:dyDescent="0.2">
      <c r="B35293" s="88"/>
      <c r="C35293" s="88"/>
      <c r="D35293" s="88"/>
      <c r="E35293" s="88"/>
      <c r="F35293" s="88"/>
      <c r="G35293" s="88"/>
      <c r="H35293" s="88"/>
      <c r="I35293" s="88"/>
      <c r="J35293" s="88"/>
      <c r="K35293" s="88"/>
    </row>
    <row r="35294" spans="2:11" hidden="1" x14ac:dyDescent="0.2">
      <c r="B35294" s="88"/>
      <c r="C35294" s="88"/>
      <c r="D35294" s="88"/>
      <c r="E35294" s="88"/>
      <c r="F35294" s="88"/>
      <c r="G35294" s="88"/>
      <c r="H35294" s="88"/>
      <c r="I35294" s="88"/>
      <c r="J35294" s="88"/>
      <c r="K35294" s="88"/>
    </row>
    <row r="35295" spans="2:11" hidden="1" x14ac:dyDescent="0.2">
      <c r="B35295" s="88"/>
      <c r="C35295" s="88"/>
      <c r="D35295" s="88"/>
      <c r="E35295" s="88"/>
      <c r="F35295" s="88"/>
      <c r="G35295" s="88"/>
      <c r="H35295" s="88"/>
      <c r="I35295" s="88"/>
      <c r="J35295" s="88"/>
      <c r="K35295" s="88"/>
    </row>
    <row r="35296" spans="2:11" hidden="1" x14ac:dyDescent="0.2">
      <c r="B35296" s="88"/>
      <c r="C35296" s="88"/>
      <c r="D35296" s="88"/>
      <c r="E35296" s="88"/>
      <c r="F35296" s="88"/>
      <c r="G35296" s="88"/>
      <c r="H35296" s="88"/>
      <c r="I35296" s="88"/>
      <c r="J35296" s="88"/>
      <c r="K35296" s="88"/>
    </row>
    <row r="35297" spans="2:11" hidden="1" x14ac:dyDescent="0.2">
      <c r="B35297" s="88"/>
      <c r="C35297" s="88"/>
      <c r="D35297" s="88"/>
      <c r="E35297" s="88"/>
      <c r="F35297" s="88"/>
      <c r="G35297" s="88"/>
      <c r="H35297" s="88"/>
      <c r="I35297" s="88"/>
      <c r="J35297" s="88"/>
      <c r="K35297" s="88"/>
    </row>
    <row r="35298" spans="2:11" hidden="1" x14ac:dyDescent="0.2">
      <c r="B35298" s="88"/>
      <c r="C35298" s="88"/>
      <c r="D35298" s="88"/>
      <c r="E35298" s="88"/>
      <c r="F35298" s="88"/>
      <c r="G35298" s="88"/>
      <c r="H35298" s="88"/>
      <c r="I35298" s="88"/>
      <c r="J35298" s="88"/>
      <c r="K35298" s="88"/>
    </row>
    <row r="35299" spans="2:11" hidden="1" x14ac:dyDescent="0.2">
      <c r="B35299" s="88"/>
      <c r="C35299" s="88"/>
      <c r="D35299" s="88"/>
      <c r="E35299" s="88"/>
      <c r="F35299" s="88"/>
      <c r="G35299" s="88"/>
      <c r="H35299" s="88"/>
      <c r="I35299" s="88"/>
      <c r="J35299" s="88"/>
      <c r="K35299" s="88"/>
    </row>
    <row r="35300" spans="2:11" hidden="1" x14ac:dyDescent="0.2">
      <c r="B35300" s="88"/>
      <c r="C35300" s="88"/>
      <c r="D35300" s="88"/>
      <c r="E35300" s="88"/>
      <c r="F35300" s="88"/>
      <c r="G35300" s="88"/>
      <c r="H35300" s="88"/>
      <c r="I35300" s="88"/>
      <c r="J35300" s="88"/>
      <c r="K35300" s="88"/>
    </row>
    <row r="35301" spans="2:11" hidden="1" x14ac:dyDescent="0.2">
      <c r="B35301" s="88"/>
      <c r="C35301" s="88"/>
      <c r="D35301" s="88"/>
      <c r="E35301" s="88"/>
      <c r="F35301" s="88"/>
      <c r="G35301" s="88"/>
      <c r="H35301" s="88"/>
      <c r="I35301" s="88"/>
      <c r="J35301" s="88"/>
      <c r="K35301" s="88"/>
    </row>
    <row r="35302" spans="2:11" hidden="1" x14ac:dyDescent="0.2">
      <c r="B35302" s="88"/>
      <c r="C35302" s="88"/>
      <c r="D35302" s="88"/>
      <c r="E35302" s="88"/>
      <c r="F35302" s="88"/>
      <c r="G35302" s="88"/>
      <c r="H35302" s="88"/>
      <c r="I35302" s="88"/>
      <c r="J35302" s="88"/>
      <c r="K35302" s="88"/>
    </row>
    <row r="35303" spans="2:11" hidden="1" x14ac:dyDescent="0.2">
      <c r="B35303" s="88"/>
      <c r="C35303" s="88"/>
      <c r="D35303" s="88"/>
      <c r="E35303" s="88"/>
      <c r="F35303" s="88"/>
      <c r="G35303" s="88"/>
      <c r="H35303" s="88"/>
      <c r="I35303" s="88"/>
      <c r="J35303" s="88"/>
      <c r="K35303" s="88"/>
    </row>
    <row r="35304" spans="2:11" hidden="1" x14ac:dyDescent="0.2">
      <c r="B35304" s="88"/>
      <c r="C35304" s="88"/>
      <c r="D35304" s="88"/>
      <c r="E35304" s="88"/>
      <c r="F35304" s="88"/>
      <c r="G35304" s="88"/>
      <c r="H35304" s="88"/>
      <c r="I35304" s="88"/>
      <c r="J35304" s="88"/>
      <c r="K35304" s="88"/>
    </row>
    <row r="35305" spans="2:11" hidden="1" x14ac:dyDescent="0.2">
      <c r="B35305" s="88"/>
      <c r="C35305" s="88"/>
      <c r="D35305" s="88"/>
      <c r="E35305" s="88"/>
      <c r="F35305" s="88"/>
      <c r="G35305" s="88"/>
      <c r="H35305" s="88"/>
      <c r="I35305" s="88"/>
      <c r="J35305" s="88"/>
      <c r="K35305" s="88"/>
    </row>
    <row r="35306" spans="2:11" hidden="1" x14ac:dyDescent="0.2">
      <c r="B35306" s="88"/>
      <c r="C35306" s="88"/>
      <c r="D35306" s="88"/>
      <c r="E35306" s="88"/>
      <c r="F35306" s="88"/>
      <c r="G35306" s="88"/>
      <c r="H35306" s="88"/>
      <c r="I35306" s="88"/>
      <c r="J35306" s="88"/>
      <c r="K35306" s="88"/>
    </row>
    <row r="35307" spans="2:11" hidden="1" x14ac:dyDescent="0.2">
      <c r="B35307" s="88"/>
      <c r="C35307" s="88"/>
      <c r="D35307" s="88"/>
      <c r="E35307" s="88"/>
      <c r="F35307" s="88"/>
      <c r="G35307" s="88"/>
      <c r="H35307" s="88"/>
      <c r="I35307" s="88"/>
      <c r="J35307" s="88"/>
      <c r="K35307" s="88"/>
    </row>
    <row r="35308" spans="2:11" hidden="1" x14ac:dyDescent="0.2">
      <c r="B35308" s="88"/>
      <c r="C35308" s="88"/>
      <c r="D35308" s="88"/>
      <c r="E35308" s="88"/>
      <c r="F35308" s="88"/>
      <c r="G35308" s="88"/>
      <c r="H35308" s="88"/>
      <c r="I35308" s="88"/>
      <c r="J35308" s="88"/>
      <c r="K35308" s="88"/>
    </row>
    <row r="35309" spans="2:11" hidden="1" x14ac:dyDescent="0.2">
      <c r="B35309" s="88"/>
      <c r="C35309" s="88"/>
      <c r="D35309" s="88"/>
      <c r="E35309" s="88"/>
      <c r="F35309" s="88"/>
      <c r="G35309" s="88"/>
      <c r="H35309" s="88"/>
      <c r="I35309" s="88"/>
      <c r="J35309" s="88"/>
      <c r="K35309" s="88"/>
    </row>
    <row r="35310" spans="2:11" hidden="1" x14ac:dyDescent="0.2">
      <c r="B35310" s="88"/>
      <c r="C35310" s="88"/>
      <c r="D35310" s="88"/>
      <c r="E35310" s="88"/>
      <c r="F35310" s="88"/>
      <c r="G35310" s="88"/>
      <c r="H35310" s="88"/>
      <c r="I35310" s="88"/>
      <c r="J35310" s="88"/>
      <c r="K35310" s="88"/>
    </row>
    <row r="35311" spans="2:11" hidden="1" x14ac:dyDescent="0.2">
      <c r="B35311" s="88"/>
      <c r="C35311" s="88"/>
      <c r="D35311" s="88"/>
      <c r="E35311" s="88"/>
      <c r="F35311" s="88"/>
      <c r="G35311" s="88"/>
      <c r="H35311" s="88"/>
      <c r="I35311" s="88"/>
      <c r="J35311" s="88"/>
      <c r="K35311" s="88"/>
    </row>
    <row r="35312" spans="2:11" hidden="1" x14ac:dyDescent="0.2">
      <c r="B35312" s="88"/>
      <c r="C35312" s="88"/>
      <c r="D35312" s="88"/>
      <c r="E35312" s="88"/>
      <c r="F35312" s="88"/>
      <c r="G35312" s="88"/>
      <c r="H35312" s="88"/>
      <c r="I35312" s="88"/>
      <c r="J35312" s="88"/>
      <c r="K35312" s="88"/>
    </row>
    <row r="35313" spans="2:11" hidden="1" x14ac:dyDescent="0.2">
      <c r="B35313" s="88"/>
      <c r="C35313" s="88"/>
      <c r="D35313" s="88"/>
      <c r="E35313" s="88"/>
      <c r="F35313" s="88"/>
      <c r="G35313" s="88"/>
      <c r="H35313" s="88"/>
      <c r="I35313" s="88"/>
      <c r="J35313" s="88"/>
      <c r="K35313" s="88"/>
    </row>
    <row r="35314" spans="2:11" hidden="1" x14ac:dyDescent="0.2">
      <c r="B35314" s="88"/>
      <c r="C35314" s="88"/>
      <c r="D35314" s="88"/>
      <c r="E35314" s="88"/>
      <c r="F35314" s="88"/>
      <c r="G35314" s="88"/>
      <c r="H35314" s="88"/>
      <c r="I35314" s="88"/>
      <c r="J35314" s="88"/>
      <c r="K35314" s="88"/>
    </row>
    <row r="35315" spans="2:11" hidden="1" x14ac:dyDescent="0.2">
      <c r="B35315" s="88"/>
      <c r="C35315" s="88"/>
      <c r="D35315" s="88"/>
      <c r="E35315" s="88"/>
      <c r="F35315" s="88"/>
      <c r="G35315" s="88"/>
      <c r="H35315" s="88"/>
      <c r="I35315" s="88"/>
      <c r="J35315" s="88"/>
      <c r="K35315" s="88"/>
    </row>
    <row r="35316" spans="2:11" hidden="1" x14ac:dyDescent="0.2">
      <c r="B35316" s="88"/>
      <c r="C35316" s="88"/>
      <c r="D35316" s="88"/>
      <c r="E35316" s="88"/>
      <c r="F35316" s="88"/>
      <c r="G35316" s="88"/>
      <c r="H35316" s="88"/>
      <c r="I35316" s="88"/>
      <c r="J35316" s="88"/>
      <c r="K35316" s="88"/>
    </row>
    <row r="35317" spans="2:11" hidden="1" x14ac:dyDescent="0.2">
      <c r="B35317" s="88"/>
      <c r="C35317" s="88"/>
      <c r="D35317" s="88"/>
      <c r="E35317" s="88"/>
      <c r="F35317" s="88"/>
      <c r="G35317" s="88"/>
      <c r="H35317" s="88"/>
      <c r="I35317" s="88"/>
      <c r="J35317" s="88"/>
      <c r="K35317" s="88"/>
    </row>
    <row r="35318" spans="2:11" hidden="1" x14ac:dyDescent="0.2">
      <c r="B35318" s="88"/>
      <c r="C35318" s="88"/>
      <c r="D35318" s="88"/>
      <c r="E35318" s="88"/>
      <c r="F35318" s="88"/>
      <c r="G35318" s="88"/>
      <c r="H35318" s="88"/>
      <c r="I35318" s="88"/>
      <c r="J35318" s="88"/>
      <c r="K35318" s="88"/>
    </row>
    <row r="35319" spans="2:11" hidden="1" x14ac:dyDescent="0.2">
      <c r="B35319" s="88"/>
      <c r="C35319" s="88"/>
      <c r="D35319" s="88"/>
      <c r="E35319" s="88"/>
      <c r="F35319" s="88"/>
      <c r="G35319" s="88"/>
      <c r="H35319" s="88"/>
      <c r="I35319" s="88"/>
      <c r="J35319" s="88"/>
      <c r="K35319" s="88"/>
    </row>
    <row r="35320" spans="2:11" hidden="1" x14ac:dyDescent="0.2">
      <c r="B35320" s="88"/>
      <c r="C35320" s="88"/>
      <c r="D35320" s="88"/>
      <c r="E35320" s="88"/>
      <c r="F35320" s="88"/>
      <c r="G35320" s="88"/>
      <c r="H35320" s="88"/>
      <c r="I35320" s="88"/>
      <c r="J35320" s="88"/>
      <c r="K35320" s="88"/>
    </row>
    <row r="35321" spans="2:11" hidden="1" x14ac:dyDescent="0.2">
      <c r="B35321" s="88"/>
      <c r="C35321" s="88"/>
      <c r="D35321" s="88"/>
      <c r="E35321" s="88"/>
      <c r="F35321" s="88"/>
      <c r="G35321" s="88"/>
      <c r="H35321" s="88"/>
      <c r="I35321" s="88"/>
      <c r="J35321" s="88"/>
      <c r="K35321" s="88"/>
    </row>
    <row r="35322" spans="2:11" hidden="1" x14ac:dyDescent="0.2">
      <c r="B35322" s="88"/>
      <c r="C35322" s="88"/>
      <c r="D35322" s="88"/>
      <c r="E35322" s="88"/>
      <c r="F35322" s="88"/>
      <c r="G35322" s="88"/>
      <c r="H35322" s="88"/>
      <c r="I35322" s="88"/>
      <c r="J35322" s="88"/>
      <c r="K35322" s="88"/>
    </row>
    <row r="35323" spans="2:11" hidden="1" x14ac:dyDescent="0.2">
      <c r="B35323" s="88"/>
      <c r="C35323" s="88"/>
      <c r="D35323" s="88"/>
      <c r="E35323" s="88"/>
      <c r="F35323" s="88"/>
      <c r="G35323" s="88"/>
      <c r="H35323" s="88"/>
      <c r="I35323" s="88"/>
      <c r="J35323" s="88"/>
      <c r="K35323" s="88"/>
    </row>
    <row r="35324" spans="2:11" hidden="1" x14ac:dyDescent="0.2">
      <c r="B35324" s="88"/>
      <c r="C35324" s="88"/>
      <c r="D35324" s="88"/>
      <c r="E35324" s="88"/>
      <c r="F35324" s="88"/>
      <c r="G35324" s="88"/>
      <c r="H35324" s="88"/>
      <c r="I35324" s="88"/>
      <c r="J35324" s="88"/>
      <c r="K35324" s="88"/>
    </row>
    <row r="35325" spans="2:11" hidden="1" x14ac:dyDescent="0.2">
      <c r="B35325" s="88"/>
      <c r="C35325" s="88"/>
      <c r="D35325" s="88"/>
      <c r="E35325" s="88"/>
      <c r="F35325" s="88"/>
      <c r="G35325" s="88"/>
      <c r="H35325" s="88"/>
      <c r="I35325" s="88"/>
      <c r="J35325" s="88"/>
      <c r="K35325" s="88"/>
    </row>
    <row r="35326" spans="2:11" hidden="1" x14ac:dyDescent="0.2">
      <c r="B35326" s="88"/>
      <c r="C35326" s="88"/>
      <c r="D35326" s="88"/>
      <c r="E35326" s="88"/>
      <c r="F35326" s="88"/>
      <c r="G35326" s="88"/>
      <c r="H35326" s="88"/>
      <c r="I35326" s="88"/>
      <c r="J35326" s="88"/>
      <c r="K35326" s="88"/>
    </row>
    <row r="35327" spans="2:11" hidden="1" x14ac:dyDescent="0.2">
      <c r="B35327" s="88"/>
      <c r="C35327" s="88"/>
      <c r="D35327" s="88"/>
      <c r="E35327" s="88"/>
      <c r="F35327" s="88"/>
      <c r="G35327" s="88"/>
      <c r="H35327" s="88"/>
      <c r="I35327" s="88"/>
      <c r="J35327" s="88"/>
      <c r="K35327" s="88"/>
    </row>
    <row r="35328" spans="2:11" hidden="1" x14ac:dyDescent="0.2">
      <c r="B35328" s="88"/>
      <c r="C35328" s="88"/>
      <c r="D35328" s="88"/>
      <c r="E35328" s="88"/>
      <c r="F35328" s="88"/>
      <c r="G35328" s="88"/>
      <c r="H35328" s="88"/>
      <c r="I35328" s="88"/>
      <c r="J35328" s="88"/>
      <c r="K35328" s="88"/>
    </row>
    <row r="35329" spans="2:11" hidden="1" x14ac:dyDescent="0.2">
      <c r="B35329" s="88"/>
      <c r="C35329" s="88"/>
      <c r="D35329" s="88"/>
      <c r="E35329" s="88"/>
      <c r="F35329" s="88"/>
      <c r="G35329" s="88"/>
      <c r="H35329" s="88"/>
      <c r="I35329" s="88"/>
      <c r="J35329" s="88"/>
      <c r="K35329" s="88"/>
    </row>
    <row r="35330" spans="2:11" hidden="1" x14ac:dyDescent="0.2">
      <c r="B35330" s="88"/>
      <c r="C35330" s="88"/>
      <c r="D35330" s="88"/>
      <c r="E35330" s="88"/>
      <c r="F35330" s="88"/>
      <c r="G35330" s="88"/>
      <c r="H35330" s="88"/>
      <c r="I35330" s="88"/>
      <c r="J35330" s="88"/>
      <c r="K35330" s="88"/>
    </row>
    <row r="35331" spans="2:11" hidden="1" x14ac:dyDescent="0.2">
      <c r="B35331" s="88"/>
      <c r="C35331" s="88"/>
      <c r="D35331" s="88"/>
      <c r="E35331" s="88"/>
      <c r="F35331" s="88"/>
      <c r="G35331" s="88"/>
      <c r="H35331" s="88"/>
      <c r="I35331" s="88"/>
      <c r="J35331" s="88"/>
      <c r="K35331" s="88"/>
    </row>
    <row r="35332" spans="2:11" hidden="1" x14ac:dyDescent="0.2">
      <c r="B35332" s="88"/>
      <c r="C35332" s="88"/>
      <c r="D35332" s="88"/>
      <c r="E35332" s="88"/>
      <c r="F35332" s="88"/>
      <c r="G35332" s="88"/>
      <c r="H35332" s="88"/>
      <c r="I35332" s="88"/>
      <c r="J35332" s="88"/>
      <c r="K35332" s="88"/>
    </row>
    <row r="35333" spans="2:11" hidden="1" x14ac:dyDescent="0.2">
      <c r="B35333" s="88"/>
      <c r="C35333" s="88"/>
      <c r="D35333" s="88"/>
      <c r="E35333" s="88"/>
      <c r="F35333" s="88"/>
      <c r="G35333" s="88"/>
      <c r="H35333" s="88"/>
      <c r="I35333" s="88"/>
      <c r="J35333" s="88"/>
      <c r="K35333" s="88"/>
    </row>
    <row r="35334" spans="2:11" hidden="1" x14ac:dyDescent="0.2">
      <c r="B35334" s="88"/>
      <c r="C35334" s="88"/>
      <c r="D35334" s="88"/>
      <c r="E35334" s="88"/>
      <c r="F35334" s="88"/>
      <c r="G35334" s="88"/>
      <c r="H35334" s="88"/>
      <c r="I35334" s="88"/>
      <c r="J35334" s="88"/>
      <c r="K35334" s="88"/>
    </row>
    <row r="35335" spans="2:11" hidden="1" x14ac:dyDescent="0.2">
      <c r="B35335" s="88"/>
      <c r="C35335" s="88"/>
      <c r="D35335" s="88"/>
      <c r="E35335" s="88"/>
      <c r="F35335" s="88"/>
      <c r="G35335" s="88"/>
      <c r="H35335" s="88"/>
      <c r="I35335" s="88"/>
      <c r="J35335" s="88"/>
      <c r="K35335" s="88"/>
    </row>
    <row r="35336" spans="2:11" hidden="1" x14ac:dyDescent="0.2">
      <c r="B35336" s="88"/>
      <c r="C35336" s="88"/>
      <c r="D35336" s="88"/>
      <c r="E35336" s="88"/>
      <c r="F35336" s="88"/>
      <c r="G35336" s="88"/>
      <c r="H35336" s="88"/>
      <c r="I35336" s="88"/>
      <c r="J35336" s="88"/>
      <c r="K35336" s="88"/>
    </row>
    <row r="35337" spans="2:11" hidden="1" x14ac:dyDescent="0.2">
      <c r="B35337" s="88"/>
      <c r="C35337" s="88"/>
      <c r="D35337" s="88"/>
      <c r="E35337" s="88"/>
      <c r="F35337" s="88"/>
      <c r="G35337" s="88"/>
      <c r="H35337" s="88"/>
      <c r="I35337" s="88"/>
      <c r="J35337" s="88"/>
      <c r="K35337" s="88"/>
    </row>
    <row r="35338" spans="2:11" hidden="1" x14ac:dyDescent="0.2">
      <c r="B35338" s="88"/>
      <c r="C35338" s="88"/>
      <c r="D35338" s="88"/>
      <c r="E35338" s="88"/>
      <c r="F35338" s="88"/>
      <c r="G35338" s="88"/>
      <c r="H35338" s="88"/>
      <c r="I35338" s="88"/>
      <c r="J35338" s="88"/>
      <c r="K35338" s="88"/>
    </row>
    <row r="35339" spans="2:11" hidden="1" x14ac:dyDescent="0.2">
      <c r="B35339" s="88"/>
      <c r="C35339" s="88"/>
      <c r="D35339" s="88"/>
      <c r="E35339" s="88"/>
      <c r="F35339" s="88"/>
      <c r="G35339" s="88"/>
      <c r="H35339" s="88"/>
      <c r="I35339" s="88"/>
      <c r="J35339" s="88"/>
      <c r="K35339" s="88"/>
    </row>
    <row r="35340" spans="2:11" hidden="1" x14ac:dyDescent="0.2">
      <c r="B35340" s="88"/>
      <c r="C35340" s="88"/>
      <c r="D35340" s="88"/>
      <c r="E35340" s="88"/>
      <c r="F35340" s="88"/>
      <c r="G35340" s="88"/>
      <c r="H35340" s="88"/>
      <c r="I35340" s="88"/>
      <c r="J35340" s="88"/>
      <c r="K35340" s="88"/>
    </row>
    <row r="35341" spans="2:11" hidden="1" x14ac:dyDescent="0.2">
      <c r="B35341" s="88"/>
      <c r="C35341" s="88"/>
      <c r="D35341" s="88"/>
      <c r="E35341" s="88"/>
      <c r="F35341" s="88"/>
      <c r="G35341" s="88"/>
      <c r="H35341" s="88"/>
      <c r="I35341" s="88"/>
      <c r="J35341" s="88"/>
      <c r="K35341" s="88"/>
    </row>
    <row r="35342" spans="2:11" hidden="1" x14ac:dyDescent="0.2">
      <c r="B35342" s="88"/>
      <c r="C35342" s="88"/>
      <c r="D35342" s="88"/>
      <c r="E35342" s="88"/>
      <c r="F35342" s="88"/>
      <c r="G35342" s="88"/>
      <c r="H35342" s="88"/>
      <c r="I35342" s="88"/>
      <c r="J35342" s="88"/>
      <c r="K35342" s="88"/>
    </row>
    <row r="35343" spans="2:11" hidden="1" x14ac:dyDescent="0.2">
      <c r="B35343" s="88"/>
      <c r="C35343" s="88"/>
      <c r="D35343" s="88"/>
      <c r="E35343" s="88"/>
      <c r="F35343" s="88"/>
      <c r="G35343" s="88"/>
      <c r="H35343" s="88"/>
      <c r="I35343" s="88"/>
      <c r="J35343" s="88"/>
      <c r="K35343" s="88"/>
    </row>
    <row r="35344" spans="2:11" hidden="1" x14ac:dyDescent="0.2">
      <c r="B35344" s="88"/>
      <c r="C35344" s="88"/>
      <c r="D35344" s="88"/>
      <c r="E35344" s="88"/>
      <c r="F35344" s="88"/>
      <c r="G35344" s="88"/>
      <c r="H35344" s="88"/>
      <c r="I35344" s="88"/>
      <c r="J35344" s="88"/>
      <c r="K35344" s="88"/>
    </row>
    <row r="35345" spans="2:11" hidden="1" x14ac:dyDescent="0.2">
      <c r="B35345" s="88"/>
      <c r="C35345" s="88"/>
      <c r="D35345" s="88"/>
      <c r="E35345" s="88"/>
      <c r="F35345" s="88"/>
      <c r="G35345" s="88"/>
      <c r="H35345" s="88"/>
      <c r="I35345" s="88"/>
      <c r="J35345" s="88"/>
      <c r="K35345" s="88"/>
    </row>
    <row r="35346" spans="2:11" hidden="1" x14ac:dyDescent="0.2">
      <c r="B35346" s="88"/>
      <c r="C35346" s="88"/>
      <c r="D35346" s="88"/>
      <c r="E35346" s="88"/>
      <c r="F35346" s="88"/>
      <c r="G35346" s="88"/>
      <c r="H35346" s="88"/>
      <c r="I35346" s="88"/>
      <c r="J35346" s="88"/>
      <c r="K35346" s="88"/>
    </row>
    <row r="35347" spans="2:11" hidden="1" x14ac:dyDescent="0.2">
      <c r="B35347" s="88"/>
      <c r="C35347" s="88"/>
      <c r="D35347" s="88"/>
      <c r="E35347" s="88"/>
      <c r="F35347" s="88"/>
      <c r="G35347" s="88"/>
      <c r="H35347" s="88"/>
      <c r="I35347" s="88"/>
      <c r="J35347" s="88"/>
      <c r="K35347" s="88"/>
    </row>
    <row r="35348" spans="2:11" hidden="1" x14ac:dyDescent="0.2">
      <c r="B35348" s="88"/>
      <c r="C35348" s="88"/>
      <c r="D35348" s="88"/>
      <c r="E35348" s="88"/>
      <c r="F35348" s="88"/>
      <c r="G35348" s="88"/>
      <c r="H35348" s="88"/>
      <c r="I35348" s="88"/>
      <c r="J35348" s="88"/>
      <c r="K35348" s="88"/>
    </row>
    <row r="35349" spans="2:11" hidden="1" x14ac:dyDescent="0.2">
      <c r="B35349" s="88"/>
      <c r="C35349" s="88"/>
      <c r="D35349" s="88"/>
      <c r="E35349" s="88"/>
      <c r="F35349" s="88"/>
      <c r="G35349" s="88"/>
      <c r="H35349" s="88"/>
      <c r="I35349" s="88"/>
      <c r="J35349" s="88"/>
      <c r="K35349" s="88"/>
    </row>
    <row r="35350" spans="2:11" hidden="1" x14ac:dyDescent="0.2">
      <c r="B35350" s="88"/>
      <c r="C35350" s="88"/>
      <c r="D35350" s="88"/>
      <c r="E35350" s="88"/>
      <c r="F35350" s="88"/>
      <c r="G35350" s="88"/>
      <c r="H35350" s="88"/>
      <c r="I35350" s="88"/>
      <c r="J35350" s="88"/>
      <c r="K35350" s="88"/>
    </row>
    <row r="35351" spans="2:11" hidden="1" x14ac:dyDescent="0.2">
      <c r="B35351" s="88"/>
      <c r="C35351" s="88"/>
      <c r="D35351" s="88"/>
      <c r="E35351" s="88"/>
      <c r="F35351" s="88"/>
      <c r="G35351" s="88"/>
      <c r="H35351" s="88"/>
      <c r="I35351" s="88"/>
      <c r="J35351" s="88"/>
      <c r="K35351" s="88"/>
    </row>
    <row r="35352" spans="2:11" hidden="1" x14ac:dyDescent="0.2">
      <c r="B35352" s="88"/>
      <c r="C35352" s="88"/>
      <c r="D35352" s="88"/>
      <c r="E35352" s="88"/>
      <c r="F35352" s="88"/>
      <c r="G35352" s="88"/>
      <c r="H35352" s="88"/>
      <c r="I35352" s="88"/>
      <c r="J35352" s="88"/>
      <c r="K35352" s="88"/>
    </row>
    <row r="35353" spans="2:11" hidden="1" x14ac:dyDescent="0.2">
      <c r="B35353" s="88"/>
      <c r="C35353" s="88"/>
      <c r="D35353" s="88"/>
      <c r="E35353" s="88"/>
      <c r="F35353" s="88"/>
      <c r="G35353" s="88"/>
      <c r="H35353" s="88"/>
      <c r="I35353" s="88"/>
      <c r="J35353" s="88"/>
      <c r="K35353" s="88"/>
    </row>
    <row r="35354" spans="2:11" hidden="1" x14ac:dyDescent="0.2">
      <c r="B35354" s="88"/>
      <c r="C35354" s="88"/>
      <c r="D35354" s="88"/>
      <c r="E35354" s="88"/>
      <c r="F35354" s="88"/>
      <c r="G35354" s="88"/>
      <c r="H35354" s="88"/>
      <c r="I35354" s="88"/>
      <c r="J35354" s="88"/>
      <c r="K35354" s="88"/>
    </row>
    <row r="35355" spans="2:11" hidden="1" x14ac:dyDescent="0.2">
      <c r="B35355" s="88"/>
      <c r="C35355" s="88"/>
      <c r="D35355" s="88"/>
      <c r="E35355" s="88"/>
      <c r="F35355" s="88"/>
      <c r="G35355" s="88"/>
      <c r="H35355" s="88"/>
      <c r="I35355" s="88"/>
      <c r="J35355" s="88"/>
      <c r="K35355" s="88"/>
    </row>
    <row r="35356" spans="2:11" hidden="1" x14ac:dyDescent="0.2">
      <c r="B35356" s="88"/>
      <c r="C35356" s="88"/>
      <c r="D35356" s="88"/>
      <c r="E35356" s="88"/>
      <c r="F35356" s="88"/>
      <c r="G35356" s="88"/>
      <c r="H35356" s="88"/>
      <c r="I35356" s="88"/>
      <c r="J35356" s="88"/>
      <c r="K35356" s="88"/>
    </row>
    <row r="35357" spans="2:11" hidden="1" x14ac:dyDescent="0.2">
      <c r="B35357" s="88"/>
      <c r="C35357" s="88"/>
      <c r="D35357" s="88"/>
      <c r="E35357" s="88"/>
      <c r="F35357" s="88"/>
      <c r="G35357" s="88"/>
      <c r="H35357" s="88"/>
      <c r="I35357" s="88"/>
      <c r="J35357" s="88"/>
      <c r="K35357" s="88"/>
    </row>
    <row r="35358" spans="2:11" hidden="1" x14ac:dyDescent="0.2">
      <c r="B35358" s="88"/>
      <c r="C35358" s="88"/>
      <c r="D35358" s="88"/>
      <c r="E35358" s="88"/>
      <c r="F35358" s="88"/>
      <c r="G35358" s="88"/>
      <c r="H35358" s="88"/>
      <c r="I35358" s="88"/>
      <c r="J35358" s="88"/>
      <c r="K35358" s="88"/>
    </row>
    <row r="35359" spans="2:11" hidden="1" x14ac:dyDescent="0.2">
      <c r="B35359" s="88"/>
      <c r="C35359" s="88"/>
      <c r="D35359" s="88"/>
      <c r="E35359" s="88"/>
      <c r="F35359" s="88"/>
      <c r="G35359" s="88"/>
      <c r="H35359" s="88"/>
      <c r="I35359" s="88"/>
      <c r="J35359" s="88"/>
      <c r="K35359" s="88"/>
    </row>
    <row r="35360" spans="2:11" hidden="1" x14ac:dyDescent="0.2">
      <c r="B35360" s="88"/>
      <c r="C35360" s="88"/>
      <c r="D35360" s="88"/>
      <c r="E35360" s="88"/>
      <c r="F35360" s="88"/>
      <c r="G35360" s="88"/>
      <c r="H35360" s="88"/>
      <c r="I35360" s="88"/>
      <c r="J35360" s="88"/>
      <c r="K35360" s="88"/>
    </row>
    <row r="35361" spans="2:11" hidden="1" x14ac:dyDescent="0.2">
      <c r="B35361" s="88"/>
      <c r="C35361" s="88"/>
      <c r="D35361" s="88"/>
      <c r="E35361" s="88"/>
      <c r="F35361" s="88"/>
      <c r="G35361" s="88"/>
      <c r="H35361" s="88"/>
      <c r="I35361" s="88"/>
      <c r="J35361" s="88"/>
      <c r="K35361" s="88"/>
    </row>
    <row r="35362" spans="2:11" hidden="1" x14ac:dyDescent="0.2">
      <c r="B35362" s="88"/>
      <c r="C35362" s="88"/>
      <c r="D35362" s="88"/>
      <c r="E35362" s="88"/>
      <c r="F35362" s="88"/>
      <c r="G35362" s="88"/>
      <c r="H35362" s="88"/>
      <c r="I35362" s="88"/>
      <c r="J35362" s="88"/>
      <c r="K35362" s="88"/>
    </row>
    <row r="35363" spans="2:11" hidden="1" x14ac:dyDescent="0.2">
      <c r="B35363" s="88"/>
      <c r="C35363" s="88"/>
      <c r="D35363" s="88"/>
      <c r="E35363" s="88"/>
      <c r="F35363" s="88"/>
      <c r="G35363" s="88"/>
      <c r="H35363" s="88"/>
      <c r="I35363" s="88"/>
      <c r="J35363" s="88"/>
      <c r="K35363" s="88"/>
    </row>
    <row r="35364" spans="2:11" hidden="1" x14ac:dyDescent="0.2">
      <c r="B35364" s="88"/>
      <c r="C35364" s="88"/>
      <c r="D35364" s="88"/>
      <c r="E35364" s="88"/>
      <c r="F35364" s="88"/>
      <c r="G35364" s="88"/>
      <c r="H35364" s="88"/>
      <c r="I35364" s="88"/>
      <c r="J35364" s="88"/>
      <c r="K35364" s="88"/>
    </row>
    <row r="35365" spans="2:11" hidden="1" x14ac:dyDescent="0.2">
      <c r="B35365" s="88"/>
      <c r="C35365" s="88"/>
      <c r="D35365" s="88"/>
      <c r="E35365" s="88"/>
      <c r="F35365" s="88"/>
      <c r="G35365" s="88"/>
      <c r="H35365" s="88"/>
      <c r="I35365" s="88"/>
      <c r="J35365" s="88"/>
      <c r="K35365" s="88"/>
    </row>
    <row r="35366" spans="2:11" hidden="1" x14ac:dyDescent="0.2">
      <c r="B35366" s="88"/>
      <c r="C35366" s="88"/>
      <c r="D35366" s="88"/>
      <c r="E35366" s="88"/>
      <c r="F35366" s="88"/>
      <c r="G35366" s="88"/>
      <c r="H35366" s="88"/>
      <c r="I35366" s="88"/>
      <c r="J35366" s="88"/>
      <c r="K35366" s="88"/>
    </row>
    <row r="35367" spans="2:11" hidden="1" x14ac:dyDescent="0.2">
      <c r="B35367" s="88"/>
      <c r="C35367" s="88"/>
      <c r="D35367" s="88"/>
      <c r="E35367" s="88"/>
      <c r="F35367" s="88"/>
      <c r="G35367" s="88"/>
      <c r="H35367" s="88"/>
      <c r="I35367" s="88"/>
      <c r="J35367" s="88"/>
      <c r="K35367" s="88"/>
    </row>
    <row r="35368" spans="2:11" hidden="1" x14ac:dyDescent="0.2">
      <c r="B35368" s="88"/>
      <c r="C35368" s="88"/>
      <c r="D35368" s="88"/>
      <c r="E35368" s="88"/>
      <c r="F35368" s="88"/>
      <c r="G35368" s="88"/>
      <c r="H35368" s="88"/>
      <c r="I35368" s="88"/>
      <c r="J35368" s="88"/>
      <c r="K35368" s="88"/>
    </row>
    <row r="35369" spans="2:11" hidden="1" x14ac:dyDescent="0.2">
      <c r="B35369" s="88"/>
      <c r="C35369" s="88"/>
      <c r="D35369" s="88"/>
      <c r="E35369" s="88"/>
      <c r="F35369" s="88"/>
      <c r="G35369" s="88"/>
      <c r="H35369" s="88"/>
      <c r="I35369" s="88"/>
      <c r="J35369" s="88"/>
      <c r="K35369" s="88"/>
    </row>
    <row r="35370" spans="2:11" hidden="1" x14ac:dyDescent="0.2">
      <c r="B35370" s="88"/>
      <c r="C35370" s="88"/>
      <c r="D35370" s="88"/>
      <c r="E35370" s="88"/>
      <c r="F35370" s="88"/>
      <c r="G35370" s="88"/>
      <c r="H35370" s="88"/>
      <c r="I35370" s="88"/>
      <c r="J35370" s="88"/>
      <c r="K35370" s="88"/>
    </row>
    <row r="35371" spans="2:11" hidden="1" x14ac:dyDescent="0.2">
      <c r="B35371" s="88"/>
      <c r="C35371" s="88"/>
      <c r="D35371" s="88"/>
      <c r="E35371" s="88"/>
      <c r="F35371" s="88"/>
      <c r="G35371" s="88"/>
      <c r="H35371" s="88"/>
      <c r="I35371" s="88"/>
      <c r="J35371" s="88"/>
      <c r="K35371" s="88"/>
    </row>
    <row r="35372" spans="2:11" hidden="1" x14ac:dyDescent="0.2">
      <c r="B35372" s="88"/>
      <c r="C35372" s="88"/>
      <c r="D35372" s="88"/>
      <c r="E35372" s="88"/>
      <c r="F35372" s="88"/>
      <c r="G35372" s="88"/>
      <c r="H35372" s="88"/>
      <c r="I35372" s="88"/>
      <c r="J35372" s="88"/>
      <c r="K35372" s="88"/>
    </row>
    <row r="35373" spans="2:11" hidden="1" x14ac:dyDescent="0.2">
      <c r="B35373" s="88"/>
      <c r="C35373" s="88"/>
      <c r="D35373" s="88"/>
      <c r="E35373" s="88"/>
      <c r="F35373" s="88"/>
      <c r="G35373" s="88"/>
      <c r="H35373" s="88"/>
      <c r="I35373" s="88"/>
      <c r="J35373" s="88"/>
      <c r="K35373" s="88"/>
    </row>
    <row r="35374" spans="2:11" hidden="1" x14ac:dyDescent="0.2">
      <c r="B35374" s="88"/>
      <c r="C35374" s="88"/>
      <c r="D35374" s="88"/>
      <c r="E35374" s="88"/>
      <c r="F35374" s="88"/>
      <c r="G35374" s="88"/>
      <c r="H35374" s="88"/>
      <c r="I35374" s="88"/>
      <c r="J35374" s="88"/>
      <c r="K35374" s="88"/>
    </row>
    <row r="35375" spans="2:11" hidden="1" x14ac:dyDescent="0.2">
      <c r="B35375" s="88"/>
      <c r="C35375" s="88"/>
      <c r="D35375" s="88"/>
      <c r="E35375" s="88"/>
      <c r="F35375" s="88"/>
      <c r="G35375" s="88"/>
      <c r="H35375" s="88"/>
      <c r="I35375" s="88"/>
      <c r="J35375" s="88"/>
      <c r="K35375" s="88"/>
    </row>
    <row r="35376" spans="2:11" hidden="1" x14ac:dyDescent="0.2">
      <c r="B35376" s="88"/>
      <c r="C35376" s="88"/>
      <c r="D35376" s="88"/>
      <c r="E35376" s="88"/>
      <c r="F35376" s="88"/>
      <c r="G35376" s="88"/>
      <c r="H35376" s="88"/>
      <c r="I35376" s="88"/>
      <c r="J35376" s="88"/>
      <c r="K35376" s="88"/>
    </row>
    <row r="35377" spans="2:11" hidden="1" x14ac:dyDescent="0.2">
      <c r="B35377" s="88"/>
      <c r="C35377" s="88"/>
      <c r="D35377" s="88"/>
      <c r="E35377" s="88"/>
      <c r="F35377" s="88"/>
      <c r="G35377" s="88"/>
      <c r="H35377" s="88"/>
      <c r="I35377" s="88"/>
      <c r="J35377" s="88"/>
      <c r="K35377" s="88"/>
    </row>
    <row r="35378" spans="2:11" hidden="1" x14ac:dyDescent="0.2">
      <c r="B35378" s="88"/>
      <c r="C35378" s="88"/>
      <c r="D35378" s="88"/>
      <c r="E35378" s="88"/>
      <c r="F35378" s="88"/>
      <c r="G35378" s="88"/>
      <c r="H35378" s="88"/>
      <c r="I35378" s="88"/>
      <c r="J35378" s="88"/>
      <c r="K35378" s="88"/>
    </row>
    <row r="35379" spans="2:11" hidden="1" x14ac:dyDescent="0.2">
      <c r="B35379" s="88"/>
      <c r="C35379" s="88"/>
      <c r="D35379" s="88"/>
      <c r="E35379" s="88"/>
      <c r="F35379" s="88"/>
      <c r="G35379" s="88"/>
      <c r="H35379" s="88"/>
      <c r="I35379" s="88"/>
      <c r="J35379" s="88"/>
      <c r="K35379" s="88"/>
    </row>
    <row r="35380" spans="2:11" hidden="1" x14ac:dyDescent="0.2">
      <c r="B35380" s="88"/>
      <c r="C35380" s="88"/>
      <c r="D35380" s="88"/>
      <c r="E35380" s="88"/>
      <c r="F35380" s="88"/>
      <c r="G35380" s="88"/>
      <c r="H35380" s="88"/>
      <c r="I35380" s="88"/>
      <c r="J35380" s="88"/>
      <c r="K35380" s="88"/>
    </row>
    <row r="35381" spans="2:11" hidden="1" x14ac:dyDescent="0.2">
      <c r="B35381" s="88"/>
      <c r="C35381" s="88"/>
      <c r="D35381" s="88"/>
      <c r="E35381" s="88"/>
      <c r="F35381" s="88"/>
      <c r="G35381" s="88"/>
      <c r="H35381" s="88"/>
      <c r="I35381" s="88"/>
      <c r="J35381" s="88"/>
      <c r="K35381" s="88"/>
    </row>
    <row r="35382" spans="2:11" hidden="1" x14ac:dyDescent="0.2">
      <c r="B35382" s="88"/>
      <c r="C35382" s="88"/>
      <c r="D35382" s="88"/>
      <c r="E35382" s="88"/>
      <c r="F35382" s="88"/>
      <c r="G35382" s="88"/>
      <c r="H35382" s="88"/>
      <c r="I35382" s="88"/>
      <c r="J35382" s="88"/>
      <c r="K35382" s="88"/>
    </row>
    <row r="35383" spans="2:11" hidden="1" x14ac:dyDescent="0.2">
      <c r="B35383" s="88"/>
      <c r="C35383" s="88"/>
      <c r="D35383" s="88"/>
      <c r="E35383" s="88"/>
      <c r="F35383" s="88"/>
      <c r="G35383" s="88"/>
      <c r="H35383" s="88"/>
      <c r="I35383" s="88"/>
      <c r="J35383" s="88"/>
      <c r="K35383" s="88"/>
    </row>
    <row r="35384" spans="2:11" hidden="1" x14ac:dyDescent="0.2">
      <c r="B35384" s="88"/>
      <c r="C35384" s="88"/>
      <c r="D35384" s="88"/>
      <c r="E35384" s="88"/>
      <c r="F35384" s="88"/>
      <c r="G35384" s="88"/>
      <c r="H35384" s="88"/>
      <c r="I35384" s="88"/>
      <c r="J35384" s="88"/>
      <c r="K35384" s="88"/>
    </row>
    <row r="35385" spans="2:11" hidden="1" x14ac:dyDescent="0.2">
      <c r="B35385" s="88"/>
      <c r="C35385" s="88"/>
      <c r="D35385" s="88"/>
      <c r="E35385" s="88"/>
      <c r="F35385" s="88"/>
      <c r="G35385" s="88"/>
      <c r="H35385" s="88"/>
      <c r="I35385" s="88"/>
      <c r="J35385" s="88"/>
      <c r="K35385" s="88"/>
    </row>
    <row r="35386" spans="2:11" hidden="1" x14ac:dyDescent="0.2">
      <c r="B35386" s="88"/>
      <c r="C35386" s="88"/>
      <c r="D35386" s="88"/>
      <c r="E35386" s="88"/>
      <c r="F35386" s="88"/>
      <c r="G35386" s="88"/>
      <c r="H35386" s="88"/>
      <c r="I35386" s="88"/>
      <c r="J35386" s="88"/>
      <c r="K35386" s="88"/>
    </row>
    <row r="35387" spans="2:11" hidden="1" x14ac:dyDescent="0.2">
      <c r="B35387" s="88"/>
      <c r="C35387" s="88"/>
      <c r="D35387" s="88"/>
      <c r="E35387" s="88"/>
      <c r="F35387" s="88"/>
      <c r="G35387" s="88"/>
      <c r="H35387" s="88"/>
      <c r="I35387" s="88"/>
      <c r="J35387" s="88"/>
      <c r="K35387" s="88"/>
    </row>
    <row r="35388" spans="2:11" hidden="1" x14ac:dyDescent="0.2">
      <c r="B35388" s="88"/>
      <c r="C35388" s="88"/>
      <c r="D35388" s="88"/>
      <c r="E35388" s="88"/>
      <c r="F35388" s="88"/>
      <c r="G35388" s="88"/>
      <c r="H35388" s="88"/>
      <c r="I35388" s="88"/>
      <c r="J35388" s="88"/>
      <c r="K35388" s="88"/>
    </row>
    <row r="35389" spans="2:11" hidden="1" x14ac:dyDescent="0.2">
      <c r="B35389" s="88"/>
      <c r="C35389" s="88"/>
      <c r="D35389" s="88"/>
      <c r="E35389" s="88"/>
      <c r="F35389" s="88"/>
      <c r="G35389" s="88"/>
      <c r="H35389" s="88"/>
      <c r="I35389" s="88"/>
      <c r="J35389" s="88"/>
      <c r="K35389" s="88"/>
    </row>
    <row r="35390" spans="2:11" hidden="1" x14ac:dyDescent="0.2">
      <c r="B35390" s="88"/>
      <c r="C35390" s="88"/>
      <c r="D35390" s="88"/>
      <c r="E35390" s="88"/>
      <c r="F35390" s="88"/>
      <c r="G35390" s="88"/>
      <c r="H35390" s="88"/>
      <c r="I35390" s="88"/>
      <c r="J35390" s="88"/>
      <c r="K35390" s="88"/>
    </row>
    <row r="35391" spans="2:11" hidden="1" x14ac:dyDescent="0.2">
      <c r="B35391" s="88"/>
      <c r="C35391" s="88"/>
      <c r="D35391" s="88"/>
      <c r="E35391" s="88"/>
      <c r="F35391" s="88"/>
      <c r="G35391" s="88"/>
      <c r="H35391" s="88"/>
      <c r="I35391" s="88"/>
      <c r="J35391" s="88"/>
      <c r="K35391" s="88"/>
    </row>
    <row r="35392" spans="2:11" hidden="1" x14ac:dyDescent="0.2">
      <c r="B35392" s="88"/>
      <c r="C35392" s="88"/>
      <c r="D35392" s="88"/>
      <c r="E35392" s="88"/>
      <c r="F35392" s="88"/>
      <c r="G35392" s="88"/>
      <c r="H35392" s="88"/>
      <c r="I35392" s="88"/>
      <c r="J35392" s="88"/>
      <c r="K35392" s="88"/>
    </row>
    <row r="35393" spans="2:11" hidden="1" x14ac:dyDescent="0.2">
      <c r="B35393" s="88"/>
      <c r="C35393" s="88"/>
      <c r="D35393" s="88"/>
      <c r="E35393" s="88"/>
      <c r="F35393" s="88"/>
      <c r="G35393" s="88"/>
      <c r="H35393" s="88"/>
      <c r="I35393" s="88"/>
      <c r="J35393" s="88"/>
      <c r="K35393" s="88"/>
    </row>
    <row r="35394" spans="2:11" hidden="1" x14ac:dyDescent="0.2">
      <c r="B35394" s="88"/>
      <c r="C35394" s="88"/>
      <c r="D35394" s="88"/>
      <c r="E35394" s="88"/>
      <c r="F35394" s="88"/>
      <c r="G35394" s="88"/>
      <c r="H35394" s="88"/>
      <c r="I35394" s="88"/>
      <c r="J35394" s="88"/>
      <c r="K35394" s="88"/>
    </row>
    <row r="35395" spans="2:11" hidden="1" x14ac:dyDescent="0.2">
      <c r="B35395" s="88"/>
      <c r="C35395" s="88"/>
      <c r="D35395" s="88"/>
      <c r="E35395" s="88"/>
      <c r="F35395" s="88"/>
      <c r="G35395" s="88"/>
      <c r="H35395" s="88"/>
      <c r="I35395" s="88"/>
      <c r="J35395" s="88"/>
      <c r="K35395" s="88"/>
    </row>
    <row r="35396" spans="2:11" hidden="1" x14ac:dyDescent="0.2">
      <c r="B35396" s="88"/>
      <c r="C35396" s="88"/>
      <c r="D35396" s="88"/>
      <c r="E35396" s="88"/>
      <c r="F35396" s="88"/>
      <c r="G35396" s="88"/>
      <c r="H35396" s="88"/>
      <c r="I35396" s="88"/>
      <c r="J35396" s="88"/>
      <c r="K35396" s="88"/>
    </row>
    <row r="35397" spans="2:11" hidden="1" x14ac:dyDescent="0.2">
      <c r="B35397" s="88"/>
      <c r="C35397" s="88"/>
      <c r="D35397" s="88"/>
      <c r="E35397" s="88"/>
      <c r="F35397" s="88"/>
      <c r="G35397" s="88"/>
      <c r="H35397" s="88"/>
      <c r="I35397" s="88"/>
      <c r="J35397" s="88"/>
      <c r="K35397" s="88"/>
    </row>
    <row r="35398" spans="2:11" hidden="1" x14ac:dyDescent="0.2">
      <c r="B35398" s="88"/>
      <c r="C35398" s="88"/>
      <c r="D35398" s="88"/>
      <c r="E35398" s="88"/>
      <c r="F35398" s="88"/>
      <c r="G35398" s="88"/>
      <c r="H35398" s="88"/>
      <c r="I35398" s="88"/>
      <c r="J35398" s="88"/>
      <c r="K35398" s="88"/>
    </row>
    <row r="35399" spans="2:11" hidden="1" x14ac:dyDescent="0.2">
      <c r="B35399" s="88"/>
      <c r="C35399" s="88"/>
      <c r="D35399" s="88"/>
      <c r="E35399" s="88"/>
      <c r="F35399" s="88"/>
      <c r="G35399" s="88"/>
      <c r="H35399" s="88"/>
      <c r="I35399" s="88"/>
      <c r="J35399" s="88"/>
      <c r="K35399" s="88"/>
    </row>
    <row r="35400" spans="2:11" hidden="1" x14ac:dyDescent="0.2">
      <c r="B35400" s="88"/>
      <c r="C35400" s="88"/>
      <c r="D35400" s="88"/>
      <c r="E35400" s="88"/>
      <c r="F35400" s="88"/>
      <c r="G35400" s="88"/>
      <c r="H35400" s="88"/>
      <c r="I35400" s="88"/>
      <c r="J35400" s="88"/>
      <c r="K35400" s="88"/>
    </row>
    <row r="35401" spans="2:11" hidden="1" x14ac:dyDescent="0.2">
      <c r="B35401" s="88"/>
      <c r="C35401" s="88"/>
      <c r="D35401" s="88"/>
      <c r="E35401" s="88"/>
      <c r="F35401" s="88"/>
      <c r="G35401" s="88"/>
      <c r="H35401" s="88"/>
      <c r="I35401" s="88"/>
      <c r="J35401" s="88"/>
      <c r="K35401" s="88"/>
    </row>
    <row r="35402" spans="2:11" hidden="1" x14ac:dyDescent="0.2">
      <c r="B35402" s="88"/>
      <c r="C35402" s="88"/>
      <c r="D35402" s="88"/>
      <c r="E35402" s="88"/>
      <c r="F35402" s="88"/>
      <c r="G35402" s="88"/>
      <c r="H35402" s="88"/>
      <c r="I35402" s="88"/>
      <c r="J35402" s="88"/>
      <c r="K35402" s="88"/>
    </row>
    <row r="35403" spans="2:11" hidden="1" x14ac:dyDescent="0.2">
      <c r="B35403" s="88"/>
      <c r="C35403" s="88"/>
      <c r="D35403" s="88"/>
      <c r="E35403" s="88"/>
      <c r="F35403" s="88"/>
      <c r="G35403" s="88"/>
      <c r="H35403" s="88"/>
      <c r="I35403" s="88"/>
      <c r="J35403" s="88"/>
      <c r="K35403" s="88"/>
    </row>
    <row r="35404" spans="2:11" hidden="1" x14ac:dyDescent="0.2">
      <c r="B35404" s="88"/>
      <c r="C35404" s="88"/>
      <c r="D35404" s="88"/>
      <c r="E35404" s="88"/>
      <c r="F35404" s="88"/>
      <c r="G35404" s="88"/>
      <c r="H35404" s="88"/>
      <c r="I35404" s="88"/>
      <c r="J35404" s="88"/>
      <c r="K35404" s="88"/>
    </row>
    <row r="35405" spans="2:11" hidden="1" x14ac:dyDescent="0.2">
      <c r="B35405" s="88"/>
      <c r="C35405" s="88"/>
      <c r="D35405" s="88"/>
      <c r="E35405" s="88"/>
      <c r="F35405" s="88"/>
      <c r="G35405" s="88"/>
      <c r="H35405" s="88"/>
      <c r="I35405" s="88"/>
      <c r="J35405" s="88"/>
      <c r="K35405" s="88"/>
    </row>
    <row r="35406" spans="2:11" hidden="1" x14ac:dyDescent="0.2">
      <c r="B35406" s="88"/>
      <c r="C35406" s="88"/>
      <c r="D35406" s="88"/>
      <c r="E35406" s="88"/>
      <c r="F35406" s="88"/>
      <c r="G35406" s="88"/>
      <c r="H35406" s="88"/>
      <c r="I35406" s="88"/>
      <c r="J35406" s="88"/>
      <c r="K35406" s="88"/>
    </row>
    <row r="35407" spans="2:11" hidden="1" x14ac:dyDescent="0.2">
      <c r="B35407" s="88"/>
      <c r="C35407" s="88"/>
      <c r="D35407" s="88"/>
      <c r="E35407" s="88"/>
      <c r="F35407" s="88"/>
      <c r="G35407" s="88"/>
      <c r="H35407" s="88"/>
      <c r="I35407" s="88"/>
      <c r="J35407" s="88"/>
      <c r="K35407" s="88"/>
    </row>
    <row r="35408" spans="2:11" hidden="1" x14ac:dyDescent="0.2">
      <c r="B35408" s="88"/>
      <c r="C35408" s="88"/>
      <c r="D35408" s="88"/>
      <c r="E35408" s="88"/>
      <c r="F35408" s="88"/>
      <c r="G35408" s="88"/>
      <c r="H35408" s="88"/>
      <c r="I35408" s="88"/>
      <c r="J35408" s="88"/>
      <c r="K35408" s="88"/>
    </row>
    <row r="35409" spans="2:11" hidden="1" x14ac:dyDescent="0.2">
      <c r="B35409" s="88"/>
      <c r="C35409" s="88"/>
      <c r="D35409" s="88"/>
      <c r="E35409" s="88"/>
      <c r="F35409" s="88"/>
      <c r="G35409" s="88"/>
      <c r="H35409" s="88"/>
      <c r="I35409" s="88"/>
      <c r="J35409" s="88"/>
      <c r="K35409" s="88"/>
    </row>
    <row r="35410" spans="2:11" hidden="1" x14ac:dyDescent="0.2">
      <c r="B35410" s="88"/>
      <c r="C35410" s="88"/>
      <c r="D35410" s="88"/>
      <c r="E35410" s="88"/>
      <c r="F35410" s="88"/>
      <c r="G35410" s="88"/>
      <c r="H35410" s="88"/>
      <c r="I35410" s="88"/>
      <c r="J35410" s="88"/>
      <c r="K35410" s="88"/>
    </row>
    <row r="35411" spans="2:11" hidden="1" x14ac:dyDescent="0.2">
      <c r="B35411" s="88"/>
      <c r="C35411" s="88"/>
      <c r="D35411" s="88"/>
      <c r="E35411" s="88"/>
      <c r="F35411" s="88"/>
      <c r="G35411" s="88"/>
      <c r="H35411" s="88"/>
      <c r="I35411" s="88"/>
      <c r="J35411" s="88"/>
      <c r="K35411" s="88"/>
    </row>
    <row r="35412" spans="2:11" hidden="1" x14ac:dyDescent="0.2">
      <c r="B35412" s="88"/>
      <c r="C35412" s="88"/>
      <c r="D35412" s="88"/>
      <c r="E35412" s="88"/>
      <c r="F35412" s="88"/>
      <c r="G35412" s="88"/>
      <c r="H35412" s="88"/>
      <c r="I35412" s="88"/>
      <c r="J35412" s="88"/>
      <c r="K35412" s="88"/>
    </row>
    <row r="35413" spans="2:11" hidden="1" x14ac:dyDescent="0.2">
      <c r="B35413" s="88"/>
      <c r="C35413" s="88"/>
      <c r="D35413" s="88"/>
      <c r="E35413" s="88"/>
      <c r="F35413" s="88"/>
      <c r="G35413" s="88"/>
      <c r="H35413" s="88"/>
      <c r="I35413" s="88"/>
      <c r="J35413" s="88"/>
      <c r="K35413" s="88"/>
    </row>
    <row r="35414" spans="2:11" hidden="1" x14ac:dyDescent="0.2">
      <c r="B35414" s="88"/>
      <c r="C35414" s="88"/>
      <c r="D35414" s="88"/>
      <c r="E35414" s="88"/>
      <c r="F35414" s="88"/>
      <c r="G35414" s="88"/>
      <c r="H35414" s="88"/>
      <c r="I35414" s="88"/>
      <c r="J35414" s="88"/>
      <c r="K35414" s="88"/>
    </row>
    <row r="35415" spans="2:11" hidden="1" x14ac:dyDescent="0.2">
      <c r="B35415" s="88"/>
      <c r="C35415" s="88"/>
      <c r="D35415" s="88"/>
      <c r="E35415" s="88"/>
      <c r="F35415" s="88"/>
      <c r="G35415" s="88"/>
      <c r="H35415" s="88"/>
      <c r="I35415" s="88"/>
      <c r="J35415" s="88"/>
      <c r="K35415" s="88"/>
    </row>
    <row r="35416" spans="2:11" hidden="1" x14ac:dyDescent="0.2">
      <c r="B35416" s="88"/>
      <c r="C35416" s="88"/>
      <c r="D35416" s="88"/>
      <c r="E35416" s="88"/>
      <c r="F35416" s="88"/>
      <c r="G35416" s="88"/>
      <c r="H35416" s="88"/>
      <c r="I35416" s="88"/>
      <c r="J35416" s="88"/>
      <c r="K35416" s="88"/>
    </row>
    <row r="35417" spans="2:11" hidden="1" x14ac:dyDescent="0.2">
      <c r="B35417" s="88"/>
      <c r="C35417" s="88"/>
      <c r="D35417" s="88"/>
      <c r="E35417" s="88"/>
      <c r="F35417" s="88"/>
      <c r="G35417" s="88"/>
      <c r="H35417" s="88"/>
      <c r="I35417" s="88"/>
      <c r="J35417" s="88"/>
      <c r="K35417" s="88"/>
    </row>
    <row r="35418" spans="2:11" hidden="1" x14ac:dyDescent="0.2">
      <c r="B35418" s="88"/>
      <c r="C35418" s="88"/>
      <c r="D35418" s="88"/>
      <c r="E35418" s="88"/>
      <c r="F35418" s="88"/>
      <c r="G35418" s="88"/>
      <c r="H35418" s="88"/>
      <c r="I35418" s="88"/>
      <c r="J35418" s="88"/>
      <c r="K35418" s="88"/>
    </row>
    <row r="35419" spans="2:11" hidden="1" x14ac:dyDescent="0.2">
      <c r="B35419" s="88"/>
      <c r="C35419" s="88"/>
      <c r="D35419" s="88"/>
      <c r="E35419" s="88"/>
      <c r="F35419" s="88"/>
      <c r="G35419" s="88"/>
      <c r="H35419" s="88"/>
      <c r="I35419" s="88"/>
      <c r="J35419" s="88"/>
      <c r="K35419" s="88"/>
    </row>
    <row r="35420" spans="2:11" hidden="1" x14ac:dyDescent="0.2">
      <c r="B35420" s="88"/>
      <c r="C35420" s="88"/>
      <c r="D35420" s="88"/>
      <c r="E35420" s="88"/>
      <c r="F35420" s="88"/>
      <c r="G35420" s="88"/>
      <c r="H35420" s="88"/>
      <c r="I35420" s="88"/>
      <c r="J35420" s="88"/>
      <c r="K35420" s="88"/>
    </row>
    <row r="35421" spans="2:11" hidden="1" x14ac:dyDescent="0.2">
      <c r="B35421" s="88"/>
      <c r="C35421" s="88"/>
      <c r="D35421" s="88"/>
      <c r="E35421" s="88"/>
      <c r="F35421" s="88"/>
      <c r="G35421" s="88"/>
      <c r="H35421" s="88"/>
      <c r="I35421" s="88"/>
      <c r="J35421" s="88"/>
      <c r="K35421" s="88"/>
    </row>
    <row r="35422" spans="2:11" hidden="1" x14ac:dyDescent="0.2">
      <c r="B35422" s="88"/>
      <c r="C35422" s="88"/>
      <c r="D35422" s="88"/>
      <c r="E35422" s="88"/>
      <c r="F35422" s="88"/>
      <c r="G35422" s="88"/>
      <c r="H35422" s="88"/>
      <c r="I35422" s="88"/>
      <c r="J35422" s="88"/>
      <c r="K35422" s="88"/>
    </row>
    <row r="35423" spans="2:11" hidden="1" x14ac:dyDescent="0.2">
      <c r="B35423" s="88"/>
      <c r="C35423" s="88"/>
      <c r="D35423" s="88"/>
      <c r="E35423" s="88"/>
      <c r="F35423" s="88"/>
      <c r="G35423" s="88"/>
      <c r="H35423" s="88"/>
      <c r="I35423" s="88"/>
      <c r="J35423" s="88"/>
      <c r="K35423" s="88"/>
    </row>
    <row r="35424" spans="2:11" hidden="1" x14ac:dyDescent="0.2">
      <c r="B35424" s="88"/>
      <c r="C35424" s="88"/>
      <c r="D35424" s="88"/>
      <c r="E35424" s="88"/>
      <c r="F35424" s="88"/>
      <c r="G35424" s="88"/>
      <c r="H35424" s="88"/>
      <c r="I35424" s="88"/>
      <c r="J35424" s="88"/>
      <c r="K35424" s="88"/>
    </row>
    <row r="35425" spans="2:11" hidden="1" x14ac:dyDescent="0.2">
      <c r="B35425" s="88"/>
      <c r="C35425" s="88"/>
      <c r="D35425" s="88"/>
      <c r="E35425" s="88"/>
      <c r="F35425" s="88"/>
      <c r="G35425" s="88"/>
      <c r="H35425" s="88"/>
      <c r="I35425" s="88"/>
      <c r="J35425" s="88"/>
      <c r="K35425" s="88"/>
    </row>
    <row r="35426" spans="2:11" hidden="1" x14ac:dyDescent="0.2">
      <c r="B35426" s="88"/>
      <c r="C35426" s="88"/>
      <c r="D35426" s="88"/>
      <c r="E35426" s="88"/>
      <c r="F35426" s="88"/>
      <c r="G35426" s="88"/>
      <c r="H35426" s="88"/>
      <c r="I35426" s="88"/>
      <c r="J35426" s="88"/>
      <c r="K35426" s="88"/>
    </row>
    <row r="35427" spans="2:11" hidden="1" x14ac:dyDescent="0.2">
      <c r="B35427" s="88"/>
      <c r="C35427" s="88"/>
      <c r="D35427" s="88"/>
      <c r="E35427" s="88"/>
      <c r="F35427" s="88"/>
      <c r="G35427" s="88"/>
      <c r="H35427" s="88"/>
      <c r="I35427" s="88"/>
      <c r="J35427" s="88"/>
      <c r="K35427" s="88"/>
    </row>
    <row r="35428" spans="2:11" hidden="1" x14ac:dyDescent="0.2">
      <c r="B35428" s="88"/>
      <c r="C35428" s="88"/>
      <c r="D35428" s="88"/>
      <c r="E35428" s="88"/>
      <c r="F35428" s="88"/>
      <c r="G35428" s="88"/>
      <c r="H35428" s="88"/>
      <c r="I35428" s="88"/>
      <c r="J35428" s="88"/>
      <c r="K35428" s="88"/>
    </row>
    <row r="35429" spans="2:11" hidden="1" x14ac:dyDescent="0.2">
      <c r="B35429" s="88"/>
      <c r="C35429" s="88"/>
      <c r="D35429" s="88"/>
      <c r="E35429" s="88"/>
      <c r="F35429" s="88"/>
      <c r="G35429" s="88"/>
      <c r="H35429" s="88"/>
      <c r="I35429" s="88"/>
      <c r="J35429" s="88"/>
      <c r="K35429" s="88"/>
    </row>
    <row r="35430" spans="2:11" hidden="1" x14ac:dyDescent="0.2">
      <c r="B35430" s="88"/>
      <c r="C35430" s="88"/>
      <c r="D35430" s="88"/>
      <c r="E35430" s="88"/>
      <c r="F35430" s="88"/>
      <c r="G35430" s="88"/>
      <c r="H35430" s="88"/>
      <c r="I35430" s="88"/>
      <c r="J35430" s="88"/>
      <c r="K35430" s="88"/>
    </row>
    <row r="35431" spans="2:11" hidden="1" x14ac:dyDescent="0.2">
      <c r="B35431" s="88"/>
      <c r="C35431" s="88"/>
      <c r="D35431" s="88"/>
      <c r="E35431" s="88"/>
      <c r="F35431" s="88"/>
      <c r="G35431" s="88"/>
      <c r="H35431" s="88"/>
      <c r="I35431" s="88"/>
      <c r="J35431" s="88"/>
      <c r="K35431" s="88"/>
    </row>
    <row r="35432" spans="2:11" hidden="1" x14ac:dyDescent="0.2">
      <c r="B35432" s="88"/>
      <c r="C35432" s="88"/>
      <c r="D35432" s="88"/>
      <c r="E35432" s="88"/>
      <c r="F35432" s="88"/>
      <c r="G35432" s="88"/>
      <c r="H35432" s="88"/>
      <c r="I35432" s="88"/>
      <c r="J35432" s="88"/>
      <c r="K35432" s="88"/>
    </row>
    <row r="35433" spans="2:11" hidden="1" x14ac:dyDescent="0.2">
      <c r="B35433" s="88"/>
      <c r="C35433" s="88"/>
      <c r="D35433" s="88"/>
      <c r="E35433" s="88"/>
      <c r="F35433" s="88"/>
      <c r="G35433" s="88"/>
      <c r="H35433" s="88"/>
      <c r="I35433" s="88"/>
      <c r="J35433" s="88"/>
      <c r="K35433" s="88"/>
    </row>
    <row r="35434" spans="2:11" hidden="1" x14ac:dyDescent="0.2">
      <c r="B35434" s="88"/>
      <c r="C35434" s="88"/>
      <c r="D35434" s="88"/>
      <c r="E35434" s="88"/>
      <c r="F35434" s="88"/>
      <c r="G35434" s="88"/>
      <c r="H35434" s="88"/>
      <c r="I35434" s="88"/>
      <c r="J35434" s="88"/>
      <c r="K35434" s="88"/>
    </row>
    <row r="35435" spans="2:11" hidden="1" x14ac:dyDescent="0.2">
      <c r="B35435" s="88"/>
      <c r="C35435" s="88"/>
      <c r="D35435" s="88"/>
      <c r="E35435" s="88"/>
      <c r="F35435" s="88"/>
      <c r="G35435" s="88"/>
      <c r="H35435" s="88"/>
      <c r="I35435" s="88"/>
      <c r="J35435" s="88"/>
      <c r="K35435" s="88"/>
    </row>
    <row r="35436" spans="2:11" hidden="1" x14ac:dyDescent="0.2">
      <c r="B35436" s="88"/>
      <c r="C35436" s="88"/>
      <c r="D35436" s="88"/>
      <c r="E35436" s="88"/>
      <c r="F35436" s="88"/>
      <c r="G35436" s="88"/>
      <c r="H35436" s="88"/>
      <c r="I35436" s="88"/>
      <c r="J35436" s="88"/>
      <c r="K35436" s="88"/>
    </row>
    <row r="35437" spans="2:11" hidden="1" x14ac:dyDescent="0.2">
      <c r="B35437" s="88"/>
      <c r="C35437" s="88"/>
      <c r="D35437" s="88"/>
      <c r="E35437" s="88"/>
      <c r="F35437" s="88"/>
      <c r="G35437" s="88"/>
      <c r="H35437" s="88"/>
      <c r="I35437" s="88"/>
      <c r="J35437" s="88"/>
      <c r="K35437" s="88"/>
    </row>
    <row r="35438" spans="2:11" hidden="1" x14ac:dyDescent="0.2">
      <c r="B35438" s="88"/>
      <c r="C35438" s="88"/>
      <c r="D35438" s="88"/>
      <c r="E35438" s="88"/>
      <c r="F35438" s="88"/>
      <c r="G35438" s="88"/>
      <c r="H35438" s="88"/>
      <c r="I35438" s="88"/>
      <c r="J35438" s="88"/>
      <c r="K35438" s="88"/>
    </row>
    <row r="35439" spans="2:11" hidden="1" x14ac:dyDescent="0.2">
      <c r="B35439" s="88"/>
      <c r="C35439" s="88"/>
      <c r="D35439" s="88"/>
      <c r="E35439" s="88"/>
      <c r="F35439" s="88"/>
      <c r="G35439" s="88"/>
      <c r="H35439" s="88"/>
      <c r="I35439" s="88"/>
      <c r="J35439" s="88"/>
      <c r="K35439" s="88"/>
    </row>
    <row r="35440" spans="2:11" hidden="1" x14ac:dyDescent="0.2">
      <c r="B35440" s="88"/>
      <c r="C35440" s="88"/>
      <c r="D35440" s="88"/>
      <c r="E35440" s="88"/>
      <c r="F35440" s="88"/>
      <c r="G35440" s="88"/>
      <c r="H35440" s="88"/>
      <c r="I35440" s="88"/>
      <c r="J35440" s="88"/>
      <c r="K35440" s="88"/>
    </row>
    <row r="35441" spans="2:11" hidden="1" x14ac:dyDescent="0.2">
      <c r="B35441" s="88"/>
      <c r="C35441" s="88"/>
      <c r="D35441" s="88"/>
      <c r="E35441" s="88"/>
      <c r="F35441" s="88"/>
      <c r="G35441" s="88"/>
      <c r="H35441" s="88"/>
      <c r="I35441" s="88"/>
      <c r="J35441" s="88"/>
      <c r="K35441" s="88"/>
    </row>
    <row r="35442" spans="2:11" hidden="1" x14ac:dyDescent="0.2">
      <c r="B35442" s="88"/>
      <c r="C35442" s="88"/>
      <c r="D35442" s="88"/>
      <c r="E35442" s="88"/>
      <c r="F35442" s="88"/>
      <c r="G35442" s="88"/>
      <c r="H35442" s="88"/>
      <c r="I35442" s="88"/>
      <c r="J35442" s="88"/>
      <c r="K35442" s="88"/>
    </row>
    <row r="35443" spans="2:11" hidden="1" x14ac:dyDescent="0.2">
      <c r="B35443" s="88"/>
      <c r="C35443" s="88"/>
      <c r="D35443" s="88"/>
      <c r="E35443" s="88"/>
      <c r="F35443" s="88"/>
      <c r="G35443" s="88"/>
      <c r="H35443" s="88"/>
      <c r="I35443" s="88"/>
      <c r="J35443" s="88"/>
      <c r="K35443" s="88"/>
    </row>
    <row r="35444" spans="2:11" hidden="1" x14ac:dyDescent="0.2">
      <c r="B35444" s="88"/>
      <c r="C35444" s="88"/>
      <c r="D35444" s="88"/>
      <c r="E35444" s="88"/>
      <c r="F35444" s="88"/>
      <c r="G35444" s="88"/>
      <c r="H35444" s="88"/>
      <c r="I35444" s="88"/>
      <c r="J35444" s="88"/>
      <c r="K35444" s="88"/>
    </row>
    <row r="35445" spans="2:11" hidden="1" x14ac:dyDescent="0.2">
      <c r="B35445" s="88"/>
      <c r="C35445" s="88"/>
      <c r="D35445" s="88"/>
      <c r="E35445" s="88"/>
      <c r="F35445" s="88"/>
      <c r="G35445" s="88"/>
      <c r="H35445" s="88"/>
      <c r="I35445" s="88"/>
      <c r="J35445" s="88"/>
      <c r="K35445" s="88"/>
    </row>
    <row r="35446" spans="2:11" hidden="1" x14ac:dyDescent="0.2">
      <c r="B35446" s="88"/>
      <c r="C35446" s="88"/>
      <c r="D35446" s="88"/>
      <c r="E35446" s="88"/>
      <c r="F35446" s="88"/>
      <c r="G35446" s="88"/>
      <c r="H35446" s="88"/>
      <c r="I35446" s="88"/>
      <c r="J35446" s="88"/>
      <c r="K35446" s="88"/>
    </row>
    <row r="35447" spans="2:11" hidden="1" x14ac:dyDescent="0.2">
      <c r="B35447" s="88"/>
      <c r="C35447" s="88"/>
      <c r="D35447" s="88"/>
      <c r="E35447" s="88"/>
      <c r="F35447" s="88"/>
      <c r="G35447" s="88"/>
      <c r="H35447" s="88"/>
      <c r="I35447" s="88"/>
      <c r="J35447" s="88"/>
      <c r="K35447" s="88"/>
    </row>
    <row r="35448" spans="2:11" hidden="1" x14ac:dyDescent="0.2">
      <c r="B35448" s="88"/>
      <c r="C35448" s="88"/>
      <c r="D35448" s="88"/>
      <c r="E35448" s="88"/>
      <c r="F35448" s="88"/>
      <c r="G35448" s="88"/>
      <c r="H35448" s="88"/>
      <c r="I35448" s="88"/>
      <c r="J35448" s="88"/>
      <c r="K35448" s="88"/>
    </row>
    <row r="35449" spans="2:11" hidden="1" x14ac:dyDescent="0.2">
      <c r="B35449" s="88"/>
      <c r="C35449" s="88"/>
      <c r="D35449" s="88"/>
      <c r="E35449" s="88"/>
      <c r="F35449" s="88"/>
      <c r="G35449" s="88"/>
      <c r="H35449" s="88"/>
      <c r="I35449" s="88"/>
      <c r="J35449" s="88"/>
      <c r="K35449" s="88"/>
    </row>
    <row r="35450" spans="2:11" hidden="1" x14ac:dyDescent="0.2">
      <c r="B35450" s="88"/>
      <c r="C35450" s="88"/>
      <c r="D35450" s="88"/>
      <c r="E35450" s="88"/>
      <c r="F35450" s="88"/>
      <c r="G35450" s="88"/>
      <c r="H35450" s="88"/>
      <c r="I35450" s="88"/>
      <c r="J35450" s="88"/>
      <c r="K35450" s="88"/>
    </row>
    <row r="35451" spans="2:11" hidden="1" x14ac:dyDescent="0.2">
      <c r="B35451" s="88"/>
      <c r="C35451" s="88"/>
      <c r="D35451" s="88"/>
      <c r="E35451" s="88"/>
      <c r="F35451" s="88"/>
      <c r="G35451" s="88"/>
      <c r="H35451" s="88"/>
      <c r="I35451" s="88"/>
      <c r="J35451" s="88"/>
      <c r="K35451" s="88"/>
    </row>
    <row r="35452" spans="2:11" hidden="1" x14ac:dyDescent="0.2">
      <c r="B35452" s="88"/>
      <c r="C35452" s="88"/>
      <c r="D35452" s="88"/>
      <c r="E35452" s="88"/>
      <c r="F35452" s="88"/>
      <c r="G35452" s="88"/>
      <c r="H35452" s="88"/>
      <c r="I35452" s="88"/>
      <c r="J35452" s="88"/>
      <c r="K35452" s="88"/>
    </row>
    <row r="35453" spans="2:11" hidden="1" x14ac:dyDescent="0.2">
      <c r="B35453" s="88"/>
      <c r="C35453" s="88"/>
      <c r="D35453" s="88"/>
      <c r="E35453" s="88"/>
      <c r="F35453" s="88"/>
      <c r="G35453" s="88"/>
      <c r="H35453" s="88"/>
      <c r="I35453" s="88"/>
      <c r="J35453" s="88"/>
      <c r="K35453" s="88"/>
    </row>
    <row r="35454" spans="2:11" hidden="1" x14ac:dyDescent="0.2">
      <c r="B35454" s="88"/>
      <c r="C35454" s="88"/>
      <c r="D35454" s="88"/>
      <c r="E35454" s="88"/>
      <c r="F35454" s="88"/>
      <c r="G35454" s="88"/>
      <c r="H35454" s="88"/>
      <c r="I35454" s="88"/>
      <c r="J35454" s="88"/>
      <c r="K35454" s="88"/>
    </row>
    <row r="35455" spans="2:11" hidden="1" x14ac:dyDescent="0.2">
      <c r="B35455" s="88"/>
      <c r="C35455" s="88"/>
      <c r="D35455" s="88"/>
      <c r="E35455" s="88"/>
      <c r="F35455" s="88"/>
      <c r="G35455" s="88"/>
      <c r="H35455" s="88"/>
      <c r="I35455" s="88"/>
      <c r="J35455" s="88"/>
      <c r="K35455" s="88"/>
    </row>
    <row r="35456" spans="2:11" hidden="1" x14ac:dyDescent="0.2">
      <c r="B35456" s="88"/>
      <c r="C35456" s="88"/>
      <c r="D35456" s="88"/>
      <c r="E35456" s="88"/>
      <c r="F35456" s="88"/>
      <c r="G35456" s="88"/>
      <c r="H35456" s="88"/>
      <c r="I35456" s="88"/>
      <c r="J35456" s="88"/>
      <c r="K35456" s="88"/>
    </row>
    <row r="35457" spans="2:11" hidden="1" x14ac:dyDescent="0.2">
      <c r="B35457" s="88"/>
      <c r="C35457" s="88"/>
      <c r="D35457" s="88"/>
      <c r="E35457" s="88"/>
      <c r="F35457" s="88"/>
      <c r="G35457" s="88"/>
      <c r="H35457" s="88"/>
      <c r="I35457" s="88"/>
      <c r="J35457" s="88"/>
      <c r="K35457" s="88"/>
    </row>
    <row r="35458" spans="2:11" hidden="1" x14ac:dyDescent="0.2">
      <c r="B35458" s="88"/>
      <c r="C35458" s="88"/>
      <c r="D35458" s="88"/>
      <c r="E35458" s="88"/>
      <c r="F35458" s="88"/>
      <c r="G35458" s="88"/>
      <c r="H35458" s="88"/>
      <c r="I35458" s="88"/>
      <c r="J35458" s="88"/>
      <c r="K35458" s="88"/>
    </row>
    <row r="35459" spans="2:11" hidden="1" x14ac:dyDescent="0.2">
      <c r="B35459" s="88"/>
      <c r="C35459" s="88"/>
      <c r="D35459" s="88"/>
      <c r="E35459" s="88"/>
      <c r="F35459" s="88"/>
      <c r="G35459" s="88"/>
      <c r="H35459" s="88"/>
      <c r="I35459" s="88"/>
      <c r="J35459" s="88"/>
      <c r="K35459" s="88"/>
    </row>
    <row r="35460" spans="2:11" hidden="1" x14ac:dyDescent="0.2">
      <c r="B35460" s="88"/>
      <c r="C35460" s="88"/>
      <c r="D35460" s="88"/>
      <c r="E35460" s="88"/>
      <c r="F35460" s="88"/>
      <c r="G35460" s="88"/>
      <c r="H35460" s="88"/>
      <c r="I35460" s="88"/>
      <c r="J35460" s="88"/>
      <c r="K35460" s="88"/>
    </row>
    <row r="35461" spans="2:11" hidden="1" x14ac:dyDescent="0.2">
      <c r="B35461" s="88"/>
      <c r="C35461" s="88"/>
      <c r="D35461" s="88"/>
      <c r="E35461" s="88"/>
      <c r="F35461" s="88"/>
      <c r="G35461" s="88"/>
      <c r="H35461" s="88"/>
      <c r="I35461" s="88"/>
      <c r="J35461" s="88"/>
      <c r="K35461" s="88"/>
    </row>
    <row r="35462" spans="2:11" hidden="1" x14ac:dyDescent="0.2">
      <c r="B35462" s="88"/>
      <c r="C35462" s="88"/>
      <c r="D35462" s="88"/>
      <c r="E35462" s="88"/>
      <c r="F35462" s="88"/>
      <c r="G35462" s="88"/>
      <c r="H35462" s="88"/>
      <c r="I35462" s="88"/>
      <c r="J35462" s="88"/>
      <c r="K35462" s="88"/>
    </row>
    <row r="35463" spans="2:11" hidden="1" x14ac:dyDescent="0.2">
      <c r="B35463" s="88"/>
      <c r="C35463" s="88"/>
      <c r="D35463" s="88"/>
      <c r="E35463" s="88"/>
      <c r="F35463" s="88"/>
      <c r="G35463" s="88"/>
      <c r="H35463" s="88"/>
      <c r="I35463" s="88"/>
      <c r="J35463" s="88"/>
      <c r="K35463" s="88"/>
    </row>
    <row r="35464" spans="2:11" hidden="1" x14ac:dyDescent="0.2">
      <c r="B35464" s="88"/>
      <c r="C35464" s="88"/>
      <c r="D35464" s="88"/>
      <c r="E35464" s="88"/>
      <c r="F35464" s="88"/>
      <c r="G35464" s="88"/>
      <c r="H35464" s="88"/>
      <c r="I35464" s="88"/>
      <c r="J35464" s="88"/>
      <c r="K35464" s="88"/>
    </row>
    <row r="35465" spans="2:11" hidden="1" x14ac:dyDescent="0.2">
      <c r="B35465" s="88"/>
      <c r="C35465" s="88"/>
      <c r="D35465" s="88"/>
      <c r="E35465" s="88"/>
      <c r="F35465" s="88"/>
      <c r="G35465" s="88"/>
      <c r="H35465" s="88"/>
      <c r="I35465" s="88"/>
      <c r="J35465" s="88"/>
      <c r="K35465" s="88"/>
    </row>
    <row r="35466" spans="2:11" hidden="1" x14ac:dyDescent="0.2">
      <c r="B35466" s="88"/>
      <c r="C35466" s="88"/>
      <c r="D35466" s="88"/>
      <c r="E35466" s="88"/>
      <c r="F35466" s="88"/>
      <c r="G35466" s="88"/>
      <c r="H35466" s="88"/>
      <c r="I35466" s="88"/>
      <c r="J35466" s="88"/>
      <c r="K35466" s="88"/>
    </row>
    <row r="35467" spans="2:11" hidden="1" x14ac:dyDescent="0.2">
      <c r="B35467" s="88"/>
      <c r="C35467" s="88"/>
      <c r="D35467" s="88"/>
      <c r="E35467" s="88"/>
      <c r="F35467" s="88"/>
      <c r="G35467" s="88"/>
      <c r="H35467" s="88"/>
      <c r="I35467" s="88"/>
      <c r="J35467" s="88"/>
      <c r="K35467" s="88"/>
    </row>
    <row r="35468" spans="2:11" hidden="1" x14ac:dyDescent="0.2">
      <c r="B35468" s="88"/>
      <c r="C35468" s="88"/>
      <c r="D35468" s="88"/>
      <c r="E35468" s="88"/>
      <c r="F35468" s="88"/>
      <c r="G35468" s="88"/>
      <c r="H35468" s="88"/>
      <c r="I35468" s="88"/>
      <c r="J35468" s="88"/>
      <c r="K35468" s="88"/>
    </row>
    <row r="35469" spans="2:11" hidden="1" x14ac:dyDescent="0.2">
      <c r="B35469" s="88"/>
      <c r="C35469" s="88"/>
      <c r="D35469" s="88"/>
      <c r="E35469" s="88"/>
      <c r="F35469" s="88"/>
      <c r="G35469" s="88"/>
      <c r="H35469" s="88"/>
      <c r="I35469" s="88"/>
      <c r="J35469" s="88"/>
      <c r="K35469" s="88"/>
    </row>
    <row r="35470" spans="2:11" hidden="1" x14ac:dyDescent="0.2">
      <c r="B35470" s="88"/>
      <c r="C35470" s="88"/>
      <c r="D35470" s="88"/>
      <c r="E35470" s="88"/>
      <c r="F35470" s="88"/>
      <c r="G35470" s="88"/>
      <c r="H35470" s="88"/>
      <c r="I35470" s="88"/>
      <c r="J35470" s="88"/>
      <c r="K35470" s="88"/>
    </row>
    <row r="35471" spans="2:11" hidden="1" x14ac:dyDescent="0.2">
      <c r="B35471" s="88"/>
      <c r="C35471" s="88"/>
      <c r="D35471" s="88"/>
      <c r="E35471" s="88"/>
      <c r="F35471" s="88"/>
      <c r="G35471" s="88"/>
      <c r="H35471" s="88"/>
      <c r="I35471" s="88"/>
      <c r="J35471" s="88"/>
      <c r="K35471" s="88"/>
    </row>
    <row r="35472" spans="2:11" hidden="1" x14ac:dyDescent="0.2">
      <c r="B35472" s="88"/>
      <c r="C35472" s="88"/>
      <c r="D35472" s="88"/>
      <c r="E35472" s="88"/>
      <c r="F35472" s="88"/>
      <c r="G35472" s="88"/>
      <c r="H35472" s="88"/>
      <c r="I35472" s="88"/>
      <c r="J35472" s="88"/>
      <c r="K35472" s="88"/>
    </row>
    <row r="35473" spans="2:11" hidden="1" x14ac:dyDescent="0.2">
      <c r="B35473" s="88"/>
      <c r="C35473" s="88"/>
      <c r="D35473" s="88"/>
      <c r="E35473" s="88"/>
      <c r="F35473" s="88"/>
      <c r="G35473" s="88"/>
      <c r="H35473" s="88"/>
      <c r="I35473" s="88"/>
      <c r="J35473" s="88"/>
      <c r="K35473" s="88"/>
    </row>
    <row r="35474" spans="2:11" hidden="1" x14ac:dyDescent="0.2">
      <c r="B35474" s="88"/>
      <c r="C35474" s="88"/>
      <c r="D35474" s="88"/>
      <c r="E35474" s="88"/>
      <c r="F35474" s="88"/>
      <c r="G35474" s="88"/>
      <c r="H35474" s="88"/>
      <c r="I35474" s="88"/>
      <c r="J35474" s="88"/>
      <c r="K35474" s="88"/>
    </row>
    <row r="35475" spans="2:11" hidden="1" x14ac:dyDescent="0.2">
      <c r="B35475" s="88"/>
      <c r="C35475" s="88"/>
      <c r="D35475" s="88"/>
      <c r="E35475" s="88"/>
      <c r="F35475" s="88"/>
      <c r="G35475" s="88"/>
      <c r="H35475" s="88"/>
      <c r="I35475" s="88"/>
      <c r="J35475" s="88"/>
      <c r="K35475" s="88"/>
    </row>
    <row r="35476" spans="2:11" hidden="1" x14ac:dyDescent="0.2">
      <c r="B35476" s="88"/>
      <c r="C35476" s="88"/>
      <c r="D35476" s="88"/>
      <c r="E35476" s="88"/>
      <c r="F35476" s="88"/>
      <c r="G35476" s="88"/>
      <c r="H35476" s="88"/>
      <c r="I35476" s="88"/>
      <c r="J35476" s="88"/>
      <c r="K35476" s="88"/>
    </row>
    <row r="35477" spans="2:11" hidden="1" x14ac:dyDescent="0.2">
      <c r="B35477" s="88"/>
      <c r="C35477" s="88"/>
      <c r="D35477" s="88"/>
      <c r="E35477" s="88"/>
      <c r="F35477" s="88"/>
      <c r="G35477" s="88"/>
      <c r="H35477" s="88"/>
      <c r="I35477" s="88"/>
      <c r="J35477" s="88"/>
      <c r="K35477" s="88"/>
    </row>
    <row r="35478" spans="2:11" hidden="1" x14ac:dyDescent="0.2">
      <c r="B35478" s="88"/>
      <c r="C35478" s="88"/>
      <c r="D35478" s="88"/>
      <c r="E35478" s="88"/>
      <c r="F35478" s="88"/>
      <c r="G35478" s="88"/>
      <c r="H35478" s="88"/>
      <c r="I35478" s="88"/>
      <c r="J35478" s="88"/>
      <c r="K35478" s="88"/>
    </row>
    <row r="35479" spans="2:11" hidden="1" x14ac:dyDescent="0.2">
      <c r="B35479" s="88"/>
      <c r="C35479" s="88"/>
      <c r="D35479" s="88"/>
      <c r="E35479" s="88"/>
      <c r="F35479" s="88"/>
      <c r="G35479" s="88"/>
      <c r="H35479" s="88"/>
      <c r="I35479" s="88"/>
      <c r="J35479" s="88"/>
      <c r="K35479" s="88"/>
    </row>
    <row r="35480" spans="2:11" hidden="1" x14ac:dyDescent="0.2">
      <c r="B35480" s="88"/>
      <c r="C35480" s="88"/>
      <c r="D35480" s="88"/>
      <c r="E35480" s="88"/>
      <c r="F35480" s="88"/>
      <c r="G35480" s="88"/>
      <c r="H35480" s="88"/>
      <c r="I35480" s="88"/>
      <c r="J35480" s="88"/>
      <c r="K35480" s="88"/>
    </row>
    <row r="35481" spans="2:11" hidden="1" x14ac:dyDescent="0.2">
      <c r="B35481" s="88"/>
      <c r="C35481" s="88"/>
      <c r="D35481" s="88"/>
      <c r="E35481" s="88"/>
      <c r="F35481" s="88"/>
      <c r="G35481" s="88"/>
      <c r="H35481" s="88"/>
      <c r="I35481" s="88"/>
      <c r="J35481" s="88"/>
      <c r="K35481" s="88"/>
    </row>
    <row r="35482" spans="2:11" hidden="1" x14ac:dyDescent="0.2">
      <c r="B35482" s="88"/>
      <c r="C35482" s="88"/>
      <c r="D35482" s="88"/>
      <c r="E35482" s="88"/>
      <c r="F35482" s="88"/>
      <c r="G35482" s="88"/>
      <c r="H35482" s="88"/>
      <c r="I35482" s="88"/>
      <c r="J35482" s="88"/>
      <c r="K35482" s="88"/>
    </row>
    <row r="35483" spans="2:11" hidden="1" x14ac:dyDescent="0.2">
      <c r="B35483" s="88"/>
      <c r="C35483" s="88"/>
      <c r="D35483" s="88"/>
      <c r="E35483" s="88"/>
      <c r="F35483" s="88"/>
      <c r="G35483" s="88"/>
      <c r="H35483" s="88"/>
      <c r="I35483" s="88"/>
      <c r="J35483" s="88"/>
      <c r="K35483" s="88"/>
    </row>
    <row r="35484" spans="2:11" hidden="1" x14ac:dyDescent="0.2">
      <c r="B35484" s="88"/>
      <c r="C35484" s="88"/>
      <c r="D35484" s="88"/>
      <c r="E35484" s="88"/>
      <c r="F35484" s="88"/>
      <c r="G35484" s="88"/>
      <c r="H35484" s="88"/>
      <c r="I35484" s="88"/>
      <c r="J35484" s="88"/>
      <c r="K35484" s="88"/>
    </row>
    <row r="35485" spans="2:11" hidden="1" x14ac:dyDescent="0.2">
      <c r="B35485" s="88"/>
      <c r="C35485" s="88"/>
      <c r="D35485" s="88"/>
      <c r="E35485" s="88"/>
      <c r="F35485" s="88"/>
      <c r="G35485" s="88"/>
      <c r="H35485" s="88"/>
      <c r="I35485" s="88"/>
      <c r="J35485" s="88"/>
      <c r="K35485" s="88"/>
    </row>
    <row r="35486" spans="2:11" hidden="1" x14ac:dyDescent="0.2">
      <c r="B35486" s="88"/>
      <c r="C35486" s="88"/>
      <c r="D35486" s="88"/>
      <c r="E35486" s="88"/>
      <c r="F35486" s="88"/>
      <c r="G35486" s="88"/>
      <c r="H35486" s="88"/>
      <c r="I35486" s="88"/>
      <c r="J35486" s="88"/>
      <c r="K35486" s="88"/>
    </row>
    <row r="35487" spans="2:11" hidden="1" x14ac:dyDescent="0.2">
      <c r="B35487" s="88"/>
      <c r="C35487" s="88"/>
      <c r="D35487" s="88"/>
      <c r="E35487" s="88"/>
      <c r="F35487" s="88"/>
      <c r="G35487" s="88"/>
      <c r="H35487" s="88"/>
      <c r="I35487" s="88"/>
      <c r="J35487" s="88"/>
      <c r="K35487" s="88"/>
    </row>
    <row r="35488" spans="2:11" hidden="1" x14ac:dyDescent="0.2">
      <c r="B35488" s="88"/>
      <c r="C35488" s="88"/>
      <c r="D35488" s="88"/>
      <c r="E35488" s="88"/>
      <c r="F35488" s="88"/>
      <c r="G35488" s="88"/>
      <c r="H35488" s="88"/>
      <c r="I35488" s="88"/>
      <c r="J35488" s="88"/>
      <c r="K35488" s="88"/>
    </row>
    <row r="35489" spans="2:11" hidden="1" x14ac:dyDescent="0.2">
      <c r="B35489" s="88"/>
      <c r="C35489" s="88"/>
      <c r="D35489" s="88"/>
      <c r="E35489" s="88"/>
      <c r="F35489" s="88"/>
      <c r="G35489" s="88"/>
      <c r="H35489" s="88"/>
      <c r="I35489" s="88"/>
      <c r="J35489" s="88"/>
      <c r="K35489" s="88"/>
    </row>
    <row r="35490" spans="2:11" hidden="1" x14ac:dyDescent="0.2">
      <c r="B35490" s="88"/>
      <c r="C35490" s="88"/>
      <c r="D35490" s="88"/>
      <c r="E35490" s="88"/>
      <c r="F35490" s="88"/>
      <c r="G35490" s="88"/>
      <c r="H35490" s="88"/>
      <c r="I35490" s="88"/>
      <c r="J35490" s="88"/>
      <c r="K35490" s="88"/>
    </row>
    <row r="35491" spans="2:11" hidden="1" x14ac:dyDescent="0.2">
      <c r="B35491" s="88"/>
      <c r="C35491" s="88"/>
      <c r="D35491" s="88"/>
      <c r="E35491" s="88"/>
      <c r="F35491" s="88"/>
      <c r="G35491" s="88"/>
      <c r="H35491" s="88"/>
      <c r="I35491" s="88"/>
      <c r="J35491" s="88"/>
      <c r="K35491" s="88"/>
    </row>
    <row r="35492" spans="2:11" hidden="1" x14ac:dyDescent="0.2">
      <c r="B35492" s="88"/>
      <c r="C35492" s="88"/>
      <c r="D35492" s="88"/>
      <c r="E35492" s="88"/>
      <c r="F35492" s="88"/>
      <c r="G35492" s="88"/>
      <c r="H35492" s="88"/>
      <c r="I35492" s="88"/>
      <c r="J35492" s="88"/>
      <c r="K35492" s="88"/>
    </row>
    <row r="35493" spans="2:11" hidden="1" x14ac:dyDescent="0.2">
      <c r="B35493" s="88"/>
      <c r="C35493" s="88"/>
      <c r="D35493" s="88"/>
      <c r="E35493" s="88"/>
      <c r="F35493" s="88"/>
      <c r="G35493" s="88"/>
      <c r="H35493" s="88"/>
      <c r="I35493" s="88"/>
      <c r="J35493" s="88"/>
      <c r="K35493" s="88"/>
    </row>
    <row r="35494" spans="2:11" hidden="1" x14ac:dyDescent="0.2">
      <c r="B35494" s="88"/>
      <c r="C35494" s="88"/>
      <c r="D35494" s="88"/>
      <c r="E35494" s="88"/>
      <c r="F35494" s="88"/>
      <c r="G35494" s="88"/>
      <c r="H35494" s="88"/>
      <c r="I35494" s="88"/>
      <c r="J35494" s="88"/>
      <c r="K35494" s="88"/>
    </row>
    <row r="35495" spans="2:11" hidden="1" x14ac:dyDescent="0.2">
      <c r="B35495" s="88"/>
      <c r="C35495" s="88"/>
      <c r="D35495" s="88"/>
      <c r="E35495" s="88"/>
      <c r="F35495" s="88"/>
      <c r="G35495" s="88"/>
      <c r="H35495" s="88"/>
      <c r="I35495" s="88"/>
      <c r="J35495" s="88"/>
      <c r="K35495" s="88"/>
    </row>
    <row r="35496" spans="2:11" hidden="1" x14ac:dyDescent="0.2">
      <c r="B35496" s="88"/>
      <c r="C35496" s="88"/>
      <c r="D35496" s="88"/>
      <c r="E35496" s="88"/>
      <c r="F35496" s="88"/>
      <c r="G35496" s="88"/>
      <c r="H35496" s="88"/>
      <c r="I35496" s="88"/>
      <c r="J35496" s="88"/>
      <c r="K35496" s="88"/>
    </row>
    <row r="35497" spans="2:11" hidden="1" x14ac:dyDescent="0.2">
      <c r="B35497" s="88"/>
      <c r="C35497" s="88"/>
      <c r="D35497" s="88"/>
      <c r="E35497" s="88"/>
      <c r="F35497" s="88"/>
      <c r="G35497" s="88"/>
      <c r="H35497" s="88"/>
      <c r="I35497" s="88"/>
      <c r="J35497" s="88"/>
      <c r="K35497" s="88"/>
    </row>
    <row r="35498" spans="2:11" hidden="1" x14ac:dyDescent="0.2">
      <c r="B35498" s="88"/>
      <c r="C35498" s="88"/>
      <c r="D35498" s="88"/>
      <c r="E35498" s="88"/>
      <c r="F35498" s="88"/>
      <c r="G35498" s="88"/>
      <c r="H35498" s="88"/>
      <c r="I35498" s="88"/>
      <c r="J35498" s="88"/>
      <c r="K35498" s="88"/>
    </row>
    <row r="35499" spans="2:11" hidden="1" x14ac:dyDescent="0.2">
      <c r="B35499" s="88"/>
      <c r="C35499" s="88"/>
      <c r="D35499" s="88"/>
      <c r="E35499" s="88"/>
      <c r="F35499" s="88"/>
      <c r="G35499" s="88"/>
      <c r="H35499" s="88"/>
      <c r="I35499" s="88"/>
      <c r="J35499" s="88"/>
      <c r="K35499" s="88"/>
    </row>
    <row r="35500" spans="2:11" hidden="1" x14ac:dyDescent="0.2">
      <c r="B35500" s="88"/>
      <c r="C35500" s="88"/>
      <c r="D35500" s="88"/>
      <c r="E35500" s="88"/>
      <c r="F35500" s="88"/>
      <c r="G35500" s="88"/>
      <c r="H35500" s="88"/>
      <c r="I35500" s="88"/>
      <c r="J35500" s="88"/>
      <c r="K35500" s="88"/>
    </row>
    <row r="35501" spans="2:11" hidden="1" x14ac:dyDescent="0.2">
      <c r="B35501" s="88"/>
      <c r="C35501" s="88"/>
      <c r="D35501" s="88"/>
      <c r="E35501" s="88"/>
      <c r="F35501" s="88"/>
      <c r="G35501" s="88"/>
      <c r="H35501" s="88"/>
      <c r="I35501" s="88"/>
      <c r="J35501" s="88"/>
      <c r="K35501" s="88"/>
    </row>
    <row r="35502" spans="2:11" hidden="1" x14ac:dyDescent="0.2">
      <c r="B35502" s="88"/>
      <c r="C35502" s="88"/>
      <c r="D35502" s="88"/>
      <c r="E35502" s="88"/>
      <c r="F35502" s="88"/>
      <c r="G35502" s="88"/>
      <c r="H35502" s="88"/>
      <c r="I35502" s="88"/>
      <c r="J35502" s="88"/>
      <c r="K35502" s="88"/>
    </row>
    <row r="35503" spans="2:11" hidden="1" x14ac:dyDescent="0.2">
      <c r="B35503" s="88"/>
      <c r="C35503" s="88"/>
      <c r="D35503" s="88"/>
      <c r="E35503" s="88"/>
      <c r="F35503" s="88"/>
      <c r="G35503" s="88"/>
      <c r="H35503" s="88"/>
      <c r="I35503" s="88"/>
      <c r="J35503" s="88"/>
      <c r="K35503" s="88"/>
    </row>
    <row r="35504" spans="2:11" hidden="1" x14ac:dyDescent="0.2">
      <c r="B35504" s="88"/>
      <c r="C35504" s="88"/>
      <c r="D35504" s="88"/>
      <c r="E35504" s="88"/>
      <c r="F35504" s="88"/>
      <c r="G35504" s="88"/>
      <c r="H35504" s="88"/>
      <c r="I35504" s="88"/>
      <c r="J35504" s="88"/>
      <c r="K35504" s="88"/>
    </row>
    <row r="35505" spans="2:11" hidden="1" x14ac:dyDescent="0.2">
      <c r="B35505" s="88"/>
      <c r="C35505" s="88"/>
      <c r="D35505" s="88"/>
      <c r="E35505" s="88"/>
      <c r="F35505" s="88"/>
      <c r="G35505" s="88"/>
      <c r="H35505" s="88"/>
      <c r="I35505" s="88"/>
      <c r="J35505" s="88"/>
      <c r="K35505" s="88"/>
    </row>
    <row r="35506" spans="2:11" hidden="1" x14ac:dyDescent="0.2">
      <c r="B35506" s="88"/>
      <c r="C35506" s="88"/>
      <c r="D35506" s="88"/>
      <c r="E35506" s="88"/>
      <c r="F35506" s="88"/>
      <c r="G35506" s="88"/>
      <c r="H35506" s="88"/>
      <c r="I35506" s="88"/>
      <c r="J35506" s="88"/>
      <c r="K35506" s="88"/>
    </row>
    <row r="35507" spans="2:11" hidden="1" x14ac:dyDescent="0.2">
      <c r="B35507" s="88"/>
      <c r="C35507" s="88"/>
      <c r="D35507" s="88"/>
      <c r="E35507" s="88"/>
      <c r="F35507" s="88"/>
      <c r="G35507" s="88"/>
      <c r="H35507" s="88"/>
      <c r="I35507" s="88"/>
      <c r="J35507" s="88"/>
      <c r="K35507" s="88"/>
    </row>
    <row r="35508" spans="2:11" hidden="1" x14ac:dyDescent="0.2">
      <c r="B35508" s="88"/>
      <c r="C35508" s="88"/>
      <c r="D35508" s="88"/>
      <c r="E35508" s="88"/>
      <c r="F35508" s="88"/>
      <c r="G35508" s="88"/>
      <c r="H35508" s="88"/>
      <c r="I35508" s="88"/>
      <c r="J35508" s="88"/>
      <c r="K35508" s="88"/>
    </row>
    <row r="35509" spans="2:11" hidden="1" x14ac:dyDescent="0.2">
      <c r="B35509" s="88"/>
      <c r="C35509" s="88"/>
      <c r="D35509" s="88"/>
      <c r="E35509" s="88"/>
      <c r="F35509" s="88"/>
      <c r="G35509" s="88"/>
      <c r="H35509" s="88"/>
      <c r="I35509" s="88"/>
      <c r="J35509" s="88"/>
      <c r="K35509" s="88"/>
    </row>
    <row r="35510" spans="2:11" hidden="1" x14ac:dyDescent="0.2">
      <c r="B35510" s="88"/>
      <c r="C35510" s="88"/>
      <c r="D35510" s="88"/>
      <c r="E35510" s="88"/>
      <c r="F35510" s="88"/>
      <c r="G35510" s="88"/>
      <c r="H35510" s="88"/>
      <c r="I35510" s="88"/>
      <c r="J35510" s="88"/>
      <c r="K35510" s="88"/>
    </row>
    <row r="35511" spans="2:11" hidden="1" x14ac:dyDescent="0.2">
      <c r="B35511" s="88"/>
      <c r="C35511" s="88"/>
      <c r="D35511" s="88"/>
      <c r="E35511" s="88"/>
      <c r="F35511" s="88"/>
      <c r="G35511" s="88"/>
      <c r="H35511" s="88"/>
      <c r="I35511" s="88"/>
      <c r="J35511" s="88"/>
      <c r="K35511" s="88"/>
    </row>
    <row r="35512" spans="2:11" hidden="1" x14ac:dyDescent="0.2">
      <c r="B35512" s="88"/>
      <c r="C35512" s="88"/>
      <c r="D35512" s="88"/>
      <c r="E35512" s="88"/>
      <c r="F35512" s="88"/>
      <c r="G35512" s="88"/>
      <c r="H35512" s="88"/>
      <c r="I35512" s="88"/>
      <c r="J35512" s="88"/>
      <c r="K35512" s="88"/>
    </row>
    <row r="35513" spans="2:11" hidden="1" x14ac:dyDescent="0.2">
      <c r="B35513" s="88"/>
      <c r="C35513" s="88"/>
      <c r="D35513" s="88"/>
      <c r="E35513" s="88"/>
      <c r="F35513" s="88"/>
      <c r="G35513" s="88"/>
      <c r="H35513" s="88"/>
      <c r="I35513" s="88"/>
      <c r="J35513" s="88"/>
      <c r="K35513" s="88"/>
    </row>
    <row r="35514" spans="2:11" hidden="1" x14ac:dyDescent="0.2">
      <c r="B35514" s="88"/>
      <c r="C35514" s="88"/>
      <c r="D35514" s="88"/>
      <c r="E35514" s="88"/>
      <c r="F35514" s="88"/>
      <c r="G35514" s="88"/>
      <c r="H35514" s="88"/>
      <c r="I35514" s="88"/>
      <c r="J35514" s="88"/>
      <c r="K35514" s="88"/>
    </row>
    <row r="35515" spans="2:11" hidden="1" x14ac:dyDescent="0.2">
      <c r="B35515" s="88"/>
      <c r="C35515" s="88"/>
      <c r="D35515" s="88"/>
      <c r="E35515" s="88"/>
      <c r="F35515" s="88"/>
      <c r="G35515" s="88"/>
      <c r="H35515" s="88"/>
      <c r="I35515" s="88"/>
      <c r="J35515" s="88"/>
      <c r="K35515" s="88"/>
    </row>
    <row r="35516" spans="2:11" hidden="1" x14ac:dyDescent="0.2">
      <c r="B35516" s="88"/>
      <c r="C35516" s="88"/>
      <c r="D35516" s="88"/>
      <c r="E35516" s="88"/>
      <c r="F35516" s="88"/>
      <c r="G35516" s="88"/>
      <c r="H35516" s="88"/>
      <c r="I35516" s="88"/>
      <c r="J35516" s="88"/>
      <c r="K35516" s="88"/>
    </row>
    <row r="35517" spans="2:11" hidden="1" x14ac:dyDescent="0.2">
      <c r="B35517" s="88"/>
      <c r="C35517" s="88"/>
      <c r="D35517" s="88"/>
      <c r="E35517" s="88"/>
      <c r="F35517" s="88"/>
      <c r="G35517" s="88"/>
      <c r="H35517" s="88"/>
      <c r="I35517" s="88"/>
      <c r="J35517" s="88"/>
      <c r="K35517" s="88"/>
    </row>
    <row r="35518" spans="2:11" hidden="1" x14ac:dyDescent="0.2">
      <c r="B35518" s="88"/>
      <c r="C35518" s="88"/>
      <c r="D35518" s="88"/>
      <c r="E35518" s="88"/>
      <c r="F35518" s="88"/>
      <c r="G35518" s="88"/>
      <c r="H35518" s="88"/>
      <c r="I35518" s="88"/>
      <c r="J35518" s="88"/>
      <c r="K35518" s="88"/>
    </row>
    <row r="35519" spans="2:11" hidden="1" x14ac:dyDescent="0.2">
      <c r="B35519" s="88"/>
      <c r="C35519" s="88"/>
      <c r="D35519" s="88"/>
      <c r="E35519" s="88"/>
      <c r="F35519" s="88"/>
      <c r="G35519" s="88"/>
      <c r="H35519" s="88"/>
      <c r="I35519" s="88"/>
      <c r="J35519" s="88"/>
      <c r="K35519" s="88"/>
    </row>
    <row r="35520" spans="2:11" hidden="1" x14ac:dyDescent="0.2">
      <c r="B35520" s="88"/>
      <c r="C35520" s="88"/>
      <c r="D35520" s="88"/>
      <c r="E35520" s="88"/>
      <c r="F35520" s="88"/>
      <c r="G35520" s="88"/>
      <c r="H35520" s="88"/>
      <c r="I35520" s="88"/>
      <c r="J35520" s="88"/>
      <c r="K35520" s="88"/>
    </row>
    <row r="35521" spans="2:11" hidden="1" x14ac:dyDescent="0.2">
      <c r="B35521" s="88"/>
      <c r="C35521" s="88"/>
      <c r="D35521" s="88"/>
      <c r="E35521" s="88"/>
      <c r="F35521" s="88"/>
      <c r="G35521" s="88"/>
      <c r="H35521" s="88"/>
      <c r="I35521" s="88"/>
      <c r="J35521" s="88"/>
      <c r="K35521" s="88"/>
    </row>
    <row r="35522" spans="2:11" hidden="1" x14ac:dyDescent="0.2">
      <c r="B35522" s="88"/>
      <c r="C35522" s="88"/>
      <c r="D35522" s="88"/>
      <c r="E35522" s="88"/>
      <c r="F35522" s="88"/>
      <c r="G35522" s="88"/>
      <c r="H35522" s="88"/>
      <c r="I35522" s="88"/>
      <c r="J35522" s="88"/>
      <c r="K35522" s="88"/>
    </row>
    <row r="35523" spans="2:11" hidden="1" x14ac:dyDescent="0.2">
      <c r="B35523" s="88"/>
      <c r="C35523" s="88"/>
      <c r="D35523" s="88"/>
      <c r="E35523" s="88"/>
      <c r="F35523" s="88"/>
      <c r="G35523" s="88"/>
      <c r="H35523" s="88"/>
      <c r="I35523" s="88"/>
      <c r="J35523" s="88"/>
      <c r="K35523" s="88"/>
    </row>
    <row r="35524" spans="2:11" hidden="1" x14ac:dyDescent="0.2">
      <c r="B35524" s="88"/>
      <c r="C35524" s="88"/>
      <c r="D35524" s="88"/>
      <c r="E35524" s="88"/>
      <c r="F35524" s="88"/>
      <c r="G35524" s="88"/>
      <c r="H35524" s="88"/>
      <c r="I35524" s="88"/>
      <c r="J35524" s="88"/>
      <c r="K35524" s="88"/>
    </row>
    <row r="35525" spans="2:11" hidden="1" x14ac:dyDescent="0.2">
      <c r="B35525" s="88"/>
      <c r="C35525" s="88"/>
      <c r="D35525" s="88"/>
      <c r="E35525" s="88"/>
      <c r="F35525" s="88"/>
      <c r="G35525" s="88"/>
      <c r="H35525" s="88"/>
      <c r="I35525" s="88"/>
      <c r="J35525" s="88"/>
      <c r="K35525" s="88"/>
    </row>
    <row r="35526" spans="2:11" hidden="1" x14ac:dyDescent="0.2">
      <c r="B35526" s="88"/>
      <c r="C35526" s="88"/>
      <c r="D35526" s="88"/>
      <c r="E35526" s="88"/>
      <c r="F35526" s="88"/>
      <c r="G35526" s="88"/>
      <c r="H35526" s="88"/>
      <c r="I35526" s="88"/>
      <c r="J35526" s="88"/>
      <c r="K35526" s="88"/>
    </row>
    <row r="35527" spans="2:11" hidden="1" x14ac:dyDescent="0.2">
      <c r="B35527" s="88"/>
      <c r="C35527" s="88"/>
      <c r="D35527" s="88"/>
      <c r="E35527" s="88"/>
      <c r="F35527" s="88"/>
      <c r="G35527" s="88"/>
      <c r="H35527" s="88"/>
      <c r="I35527" s="88"/>
      <c r="J35527" s="88"/>
      <c r="K35527" s="88"/>
    </row>
    <row r="35528" spans="2:11" hidden="1" x14ac:dyDescent="0.2">
      <c r="B35528" s="88"/>
      <c r="C35528" s="88"/>
      <c r="D35528" s="88"/>
      <c r="E35528" s="88"/>
      <c r="F35528" s="88"/>
      <c r="G35528" s="88"/>
      <c r="H35528" s="88"/>
      <c r="I35528" s="88"/>
      <c r="J35528" s="88"/>
      <c r="K35528" s="88"/>
    </row>
    <row r="35529" spans="2:11" hidden="1" x14ac:dyDescent="0.2">
      <c r="B35529" s="88"/>
      <c r="C35529" s="88"/>
      <c r="D35529" s="88"/>
      <c r="E35529" s="88"/>
      <c r="F35529" s="88"/>
      <c r="G35529" s="88"/>
      <c r="H35529" s="88"/>
      <c r="I35529" s="88"/>
      <c r="J35529" s="88"/>
      <c r="K35529" s="88"/>
    </row>
    <row r="35530" spans="2:11" hidden="1" x14ac:dyDescent="0.2">
      <c r="B35530" s="88"/>
      <c r="C35530" s="88"/>
      <c r="D35530" s="88"/>
      <c r="E35530" s="88"/>
      <c r="F35530" s="88"/>
      <c r="G35530" s="88"/>
      <c r="H35530" s="88"/>
      <c r="I35530" s="88"/>
      <c r="J35530" s="88"/>
      <c r="K35530" s="88"/>
    </row>
    <row r="35531" spans="2:11" hidden="1" x14ac:dyDescent="0.2">
      <c r="B35531" s="88"/>
      <c r="C35531" s="88"/>
      <c r="D35531" s="88"/>
      <c r="E35531" s="88"/>
      <c r="F35531" s="88"/>
      <c r="G35531" s="88"/>
      <c r="H35531" s="88"/>
      <c r="I35531" s="88"/>
      <c r="J35531" s="88"/>
      <c r="K35531" s="88"/>
    </row>
    <row r="35532" spans="2:11" hidden="1" x14ac:dyDescent="0.2">
      <c r="B35532" s="88"/>
      <c r="C35532" s="88"/>
      <c r="D35532" s="88"/>
      <c r="E35532" s="88"/>
      <c r="F35532" s="88"/>
      <c r="G35532" s="88"/>
      <c r="H35532" s="88"/>
      <c r="I35532" s="88"/>
      <c r="J35532" s="88"/>
      <c r="K35532" s="88"/>
    </row>
    <row r="35533" spans="2:11" hidden="1" x14ac:dyDescent="0.2">
      <c r="B35533" s="88"/>
      <c r="C35533" s="88"/>
      <c r="D35533" s="88"/>
      <c r="E35533" s="88"/>
      <c r="F35533" s="88"/>
      <c r="G35533" s="88"/>
      <c r="H35533" s="88"/>
      <c r="I35533" s="88"/>
      <c r="J35533" s="88"/>
      <c r="K35533" s="88"/>
    </row>
    <row r="35534" spans="2:11" hidden="1" x14ac:dyDescent="0.2">
      <c r="B35534" s="88"/>
      <c r="C35534" s="88"/>
      <c r="D35534" s="88"/>
      <c r="E35534" s="88"/>
      <c r="F35534" s="88"/>
      <c r="G35534" s="88"/>
      <c r="H35534" s="88"/>
      <c r="I35534" s="88"/>
      <c r="J35534" s="88"/>
      <c r="K35534" s="88"/>
    </row>
    <row r="35535" spans="2:11" hidden="1" x14ac:dyDescent="0.2">
      <c r="B35535" s="88"/>
      <c r="C35535" s="88"/>
      <c r="D35535" s="88"/>
      <c r="E35535" s="88"/>
      <c r="F35535" s="88"/>
      <c r="G35535" s="88"/>
      <c r="H35535" s="88"/>
      <c r="I35535" s="88"/>
      <c r="J35535" s="88"/>
      <c r="K35535" s="88"/>
    </row>
    <row r="35536" spans="2:11" hidden="1" x14ac:dyDescent="0.2">
      <c r="B35536" s="88"/>
      <c r="C35536" s="88"/>
      <c r="D35536" s="88"/>
      <c r="E35536" s="88"/>
      <c r="F35536" s="88"/>
      <c r="G35536" s="88"/>
      <c r="H35536" s="88"/>
      <c r="I35536" s="88"/>
      <c r="J35536" s="88"/>
      <c r="K35536" s="88"/>
    </row>
    <row r="35537" spans="2:11" hidden="1" x14ac:dyDescent="0.2">
      <c r="B35537" s="88"/>
      <c r="C35537" s="88"/>
      <c r="D35537" s="88"/>
      <c r="E35537" s="88"/>
      <c r="F35537" s="88"/>
      <c r="G35537" s="88"/>
      <c r="H35537" s="88"/>
      <c r="I35537" s="88"/>
      <c r="J35537" s="88"/>
      <c r="K35537" s="88"/>
    </row>
    <row r="35538" spans="2:11" hidden="1" x14ac:dyDescent="0.2">
      <c r="B35538" s="88"/>
      <c r="C35538" s="88"/>
      <c r="D35538" s="88"/>
      <c r="E35538" s="88"/>
      <c r="F35538" s="88"/>
      <c r="G35538" s="88"/>
      <c r="H35538" s="88"/>
      <c r="I35538" s="88"/>
      <c r="J35538" s="88"/>
      <c r="K35538" s="88"/>
    </row>
    <row r="35539" spans="2:11" hidden="1" x14ac:dyDescent="0.2">
      <c r="B35539" s="88"/>
      <c r="C35539" s="88"/>
      <c r="D35539" s="88"/>
      <c r="E35539" s="88"/>
      <c r="F35539" s="88"/>
      <c r="G35539" s="88"/>
      <c r="H35539" s="88"/>
      <c r="I35539" s="88"/>
      <c r="J35539" s="88"/>
      <c r="K35539" s="88"/>
    </row>
    <row r="35540" spans="2:11" hidden="1" x14ac:dyDescent="0.2">
      <c r="B35540" s="88"/>
      <c r="C35540" s="88"/>
      <c r="D35540" s="88"/>
      <c r="E35540" s="88"/>
      <c r="F35540" s="88"/>
      <c r="G35540" s="88"/>
      <c r="H35540" s="88"/>
      <c r="I35540" s="88"/>
      <c r="J35540" s="88"/>
      <c r="K35540" s="88"/>
    </row>
    <row r="35541" spans="2:11" hidden="1" x14ac:dyDescent="0.2">
      <c r="B35541" s="88"/>
      <c r="C35541" s="88"/>
      <c r="D35541" s="88"/>
      <c r="E35541" s="88"/>
      <c r="F35541" s="88"/>
      <c r="G35541" s="88"/>
      <c r="H35541" s="88"/>
      <c r="I35541" s="88"/>
      <c r="J35541" s="88"/>
      <c r="K35541" s="88"/>
    </row>
    <row r="35542" spans="2:11" hidden="1" x14ac:dyDescent="0.2">
      <c r="B35542" s="88"/>
      <c r="C35542" s="88"/>
      <c r="D35542" s="88"/>
      <c r="E35542" s="88"/>
      <c r="F35542" s="88"/>
      <c r="G35542" s="88"/>
      <c r="H35542" s="88"/>
      <c r="I35542" s="88"/>
      <c r="J35542" s="88"/>
      <c r="K35542" s="88"/>
    </row>
    <row r="35543" spans="2:11" hidden="1" x14ac:dyDescent="0.2">
      <c r="B35543" s="88"/>
      <c r="C35543" s="88"/>
      <c r="D35543" s="88"/>
      <c r="E35543" s="88"/>
      <c r="F35543" s="88"/>
      <c r="G35543" s="88"/>
      <c r="H35543" s="88"/>
      <c r="I35543" s="88"/>
      <c r="J35543" s="88"/>
      <c r="K35543" s="88"/>
    </row>
    <row r="35544" spans="2:11" hidden="1" x14ac:dyDescent="0.2">
      <c r="B35544" s="88"/>
      <c r="C35544" s="88"/>
      <c r="D35544" s="88"/>
      <c r="E35544" s="88"/>
      <c r="F35544" s="88"/>
      <c r="G35544" s="88"/>
      <c r="H35544" s="88"/>
      <c r="I35544" s="88"/>
      <c r="J35544" s="88"/>
      <c r="K35544" s="88"/>
    </row>
    <row r="35545" spans="2:11" hidden="1" x14ac:dyDescent="0.2">
      <c r="B35545" s="88"/>
      <c r="C35545" s="88"/>
      <c r="D35545" s="88"/>
      <c r="E35545" s="88"/>
      <c r="F35545" s="88"/>
      <c r="G35545" s="88"/>
      <c r="H35545" s="88"/>
      <c r="I35545" s="88"/>
      <c r="J35545" s="88"/>
      <c r="K35545" s="88"/>
    </row>
    <row r="35546" spans="2:11" hidden="1" x14ac:dyDescent="0.2">
      <c r="B35546" s="88"/>
      <c r="C35546" s="88"/>
      <c r="D35546" s="88"/>
      <c r="E35546" s="88"/>
      <c r="F35546" s="88"/>
      <c r="G35546" s="88"/>
      <c r="H35546" s="88"/>
      <c r="I35546" s="88"/>
      <c r="J35546" s="88"/>
      <c r="K35546" s="88"/>
    </row>
    <row r="35547" spans="2:11" hidden="1" x14ac:dyDescent="0.2">
      <c r="B35547" s="88"/>
      <c r="C35547" s="88"/>
      <c r="D35547" s="88"/>
      <c r="E35547" s="88"/>
      <c r="F35547" s="88"/>
      <c r="G35547" s="88"/>
      <c r="H35547" s="88"/>
      <c r="I35547" s="88"/>
      <c r="J35547" s="88"/>
      <c r="K35547" s="88"/>
    </row>
    <row r="35548" spans="2:11" hidden="1" x14ac:dyDescent="0.2">
      <c r="B35548" s="88"/>
      <c r="C35548" s="88"/>
      <c r="D35548" s="88"/>
      <c r="E35548" s="88"/>
      <c r="F35548" s="88"/>
      <c r="G35548" s="88"/>
      <c r="H35548" s="88"/>
      <c r="I35548" s="88"/>
      <c r="J35548" s="88"/>
      <c r="K35548" s="88"/>
    </row>
    <row r="35549" spans="2:11" hidden="1" x14ac:dyDescent="0.2">
      <c r="B35549" s="88"/>
      <c r="C35549" s="88"/>
      <c r="D35549" s="88"/>
      <c r="E35549" s="88"/>
      <c r="F35549" s="88"/>
      <c r="G35549" s="88"/>
      <c r="H35549" s="88"/>
      <c r="I35549" s="88"/>
      <c r="J35549" s="88"/>
      <c r="K35549" s="88"/>
    </row>
    <row r="35550" spans="2:11" hidden="1" x14ac:dyDescent="0.2">
      <c r="B35550" s="88"/>
      <c r="C35550" s="88"/>
      <c r="D35550" s="88"/>
      <c r="E35550" s="88"/>
      <c r="F35550" s="88"/>
      <c r="G35550" s="88"/>
      <c r="H35550" s="88"/>
      <c r="I35550" s="88"/>
      <c r="J35550" s="88"/>
      <c r="K35550" s="88"/>
    </row>
    <row r="35551" spans="2:11" hidden="1" x14ac:dyDescent="0.2">
      <c r="B35551" s="88"/>
      <c r="C35551" s="88"/>
      <c r="D35551" s="88"/>
      <c r="E35551" s="88"/>
      <c r="F35551" s="88"/>
      <c r="G35551" s="88"/>
      <c r="H35551" s="88"/>
      <c r="I35551" s="88"/>
      <c r="J35551" s="88"/>
      <c r="K35551" s="88"/>
    </row>
    <row r="35552" spans="2:11" hidden="1" x14ac:dyDescent="0.2">
      <c r="B35552" s="88"/>
      <c r="C35552" s="88"/>
      <c r="D35552" s="88"/>
      <c r="E35552" s="88"/>
      <c r="F35552" s="88"/>
      <c r="G35552" s="88"/>
      <c r="H35552" s="88"/>
      <c r="I35552" s="88"/>
      <c r="J35552" s="88"/>
      <c r="K35552" s="88"/>
    </row>
    <row r="35553" spans="2:11" hidden="1" x14ac:dyDescent="0.2">
      <c r="B35553" s="88"/>
      <c r="C35553" s="88"/>
      <c r="D35553" s="88"/>
      <c r="E35553" s="88"/>
      <c r="F35553" s="88"/>
      <c r="G35553" s="88"/>
      <c r="H35553" s="88"/>
      <c r="I35553" s="88"/>
      <c r="J35553" s="88"/>
      <c r="K35553" s="88"/>
    </row>
    <row r="35554" spans="2:11" hidden="1" x14ac:dyDescent="0.2">
      <c r="B35554" s="88"/>
      <c r="C35554" s="88"/>
      <c r="D35554" s="88"/>
      <c r="E35554" s="88"/>
      <c r="F35554" s="88"/>
      <c r="G35554" s="88"/>
      <c r="H35554" s="88"/>
      <c r="I35554" s="88"/>
      <c r="J35554" s="88"/>
      <c r="K35554" s="88"/>
    </row>
    <row r="35555" spans="2:11" hidden="1" x14ac:dyDescent="0.2">
      <c r="B35555" s="88"/>
      <c r="C35555" s="88"/>
      <c r="D35555" s="88"/>
      <c r="E35555" s="88"/>
      <c r="F35555" s="88"/>
      <c r="G35555" s="88"/>
      <c r="H35555" s="88"/>
      <c r="I35555" s="88"/>
      <c r="J35555" s="88"/>
      <c r="K35555" s="88"/>
    </row>
    <row r="35556" spans="2:11" hidden="1" x14ac:dyDescent="0.2">
      <c r="B35556" s="88"/>
      <c r="C35556" s="88"/>
      <c r="D35556" s="88"/>
      <c r="E35556" s="88"/>
      <c r="F35556" s="88"/>
      <c r="G35556" s="88"/>
      <c r="H35556" s="88"/>
      <c r="I35556" s="88"/>
      <c r="J35556" s="88"/>
      <c r="K35556" s="88"/>
    </row>
    <row r="35557" spans="2:11" hidden="1" x14ac:dyDescent="0.2">
      <c r="B35557" s="88"/>
      <c r="C35557" s="88"/>
      <c r="D35557" s="88"/>
      <c r="E35557" s="88"/>
      <c r="F35557" s="88"/>
      <c r="G35557" s="88"/>
      <c r="H35557" s="88"/>
      <c r="I35557" s="88"/>
      <c r="J35557" s="88"/>
      <c r="K35557" s="88"/>
    </row>
    <row r="35558" spans="2:11" hidden="1" x14ac:dyDescent="0.2">
      <c r="B35558" s="88"/>
      <c r="C35558" s="88"/>
      <c r="D35558" s="88"/>
      <c r="E35558" s="88"/>
      <c r="F35558" s="88"/>
      <c r="G35558" s="88"/>
      <c r="H35558" s="88"/>
      <c r="I35558" s="88"/>
      <c r="J35558" s="88"/>
      <c r="K35558" s="88"/>
    </row>
    <row r="35559" spans="2:11" hidden="1" x14ac:dyDescent="0.2">
      <c r="B35559" s="88"/>
      <c r="C35559" s="88"/>
      <c r="D35559" s="88"/>
      <c r="E35559" s="88"/>
      <c r="F35559" s="88"/>
      <c r="G35559" s="88"/>
      <c r="H35559" s="88"/>
      <c r="I35559" s="88"/>
      <c r="J35559" s="88"/>
      <c r="K35559" s="88"/>
    </row>
    <row r="35560" spans="2:11" hidden="1" x14ac:dyDescent="0.2">
      <c r="B35560" s="88"/>
      <c r="C35560" s="88"/>
      <c r="D35560" s="88"/>
      <c r="E35560" s="88"/>
      <c r="F35560" s="88"/>
      <c r="G35560" s="88"/>
      <c r="H35560" s="88"/>
      <c r="I35560" s="88"/>
      <c r="J35560" s="88"/>
      <c r="K35560" s="88"/>
    </row>
    <row r="35561" spans="2:11" hidden="1" x14ac:dyDescent="0.2">
      <c r="B35561" s="88"/>
      <c r="C35561" s="88"/>
      <c r="D35561" s="88"/>
      <c r="E35561" s="88"/>
      <c r="F35561" s="88"/>
      <c r="G35561" s="88"/>
      <c r="H35561" s="88"/>
      <c r="I35561" s="88"/>
      <c r="J35561" s="88"/>
      <c r="K35561" s="88"/>
    </row>
    <row r="35562" spans="2:11" hidden="1" x14ac:dyDescent="0.2">
      <c r="B35562" s="88"/>
      <c r="C35562" s="88"/>
      <c r="D35562" s="88"/>
      <c r="E35562" s="88"/>
      <c r="F35562" s="88"/>
      <c r="G35562" s="88"/>
      <c r="H35562" s="88"/>
      <c r="I35562" s="88"/>
      <c r="J35562" s="88"/>
      <c r="K35562" s="88"/>
    </row>
    <row r="35563" spans="2:11" hidden="1" x14ac:dyDescent="0.2">
      <c r="B35563" s="88"/>
      <c r="C35563" s="88"/>
      <c r="D35563" s="88"/>
      <c r="E35563" s="88"/>
      <c r="F35563" s="88"/>
      <c r="G35563" s="88"/>
      <c r="H35563" s="88"/>
      <c r="I35563" s="88"/>
      <c r="J35563" s="88"/>
      <c r="K35563" s="88"/>
    </row>
    <row r="35564" spans="2:11" hidden="1" x14ac:dyDescent="0.2">
      <c r="B35564" s="88"/>
      <c r="C35564" s="88"/>
      <c r="D35564" s="88"/>
      <c r="E35564" s="88"/>
      <c r="F35564" s="88"/>
      <c r="G35564" s="88"/>
      <c r="H35564" s="88"/>
      <c r="I35564" s="88"/>
      <c r="J35564" s="88"/>
      <c r="K35564" s="88"/>
    </row>
    <row r="35565" spans="2:11" hidden="1" x14ac:dyDescent="0.2">
      <c r="B35565" s="88"/>
      <c r="C35565" s="88"/>
      <c r="D35565" s="88"/>
      <c r="E35565" s="88"/>
      <c r="F35565" s="88"/>
      <c r="G35565" s="88"/>
      <c r="H35565" s="88"/>
      <c r="I35565" s="88"/>
      <c r="J35565" s="88"/>
      <c r="K35565" s="88"/>
    </row>
    <row r="35566" spans="2:11" hidden="1" x14ac:dyDescent="0.2">
      <c r="B35566" s="88"/>
      <c r="C35566" s="88"/>
      <c r="D35566" s="88"/>
      <c r="E35566" s="88"/>
      <c r="F35566" s="88"/>
      <c r="G35566" s="88"/>
      <c r="H35566" s="88"/>
      <c r="I35566" s="88"/>
      <c r="J35566" s="88"/>
      <c r="K35566" s="88"/>
    </row>
    <row r="35567" spans="2:11" hidden="1" x14ac:dyDescent="0.2">
      <c r="B35567" s="88"/>
      <c r="C35567" s="88"/>
      <c r="D35567" s="88"/>
      <c r="E35567" s="88"/>
      <c r="F35567" s="88"/>
      <c r="G35567" s="88"/>
      <c r="H35567" s="88"/>
      <c r="I35567" s="88"/>
      <c r="J35567" s="88"/>
      <c r="K35567" s="88"/>
    </row>
    <row r="35568" spans="2:11" hidden="1" x14ac:dyDescent="0.2">
      <c r="B35568" s="88"/>
      <c r="C35568" s="88"/>
      <c r="D35568" s="88"/>
      <c r="E35568" s="88"/>
      <c r="F35568" s="88"/>
      <c r="G35568" s="88"/>
      <c r="H35568" s="88"/>
      <c r="I35568" s="88"/>
      <c r="J35568" s="88"/>
      <c r="K35568" s="88"/>
    </row>
    <row r="35569" spans="2:11" hidden="1" x14ac:dyDescent="0.2">
      <c r="B35569" s="88"/>
      <c r="C35569" s="88"/>
      <c r="D35569" s="88"/>
      <c r="E35569" s="88"/>
      <c r="F35569" s="88"/>
      <c r="G35569" s="88"/>
      <c r="H35569" s="88"/>
      <c r="I35569" s="88"/>
      <c r="J35569" s="88"/>
      <c r="K35569" s="88"/>
    </row>
    <row r="35570" spans="2:11" hidden="1" x14ac:dyDescent="0.2">
      <c r="B35570" s="88"/>
      <c r="C35570" s="88"/>
      <c r="D35570" s="88"/>
      <c r="E35570" s="88"/>
      <c r="F35570" s="88"/>
      <c r="G35570" s="88"/>
      <c r="H35570" s="88"/>
      <c r="I35570" s="88"/>
      <c r="J35570" s="88"/>
      <c r="K35570" s="88"/>
    </row>
    <row r="35571" spans="2:11" hidden="1" x14ac:dyDescent="0.2">
      <c r="B35571" s="88"/>
      <c r="C35571" s="88"/>
      <c r="D35571" s="88"/>
      <c r="E35571" s="88"/>
      <c r="F35571" s="88"/>
      <c r="G35571" s="88"/>
      <c r="H35571" s="88"/>
      <c r="I35571" s="88"/>
      <c r="J35571" s="88"/>
      <c r="K35571" s="88"/>
    </row>
    <row r="35572" spans="2:11" hidden="1" x14ac:dyDescent="0.2">
      <c r="B35572" s="88"/>
      <c r="C35572" s="88"/>
      <c r="D35572" s="88"/>
      <c r="E35572" s="88"/>
      <c r="F35572" s="88"/>
      <c r="G35572" s="88"/>
      <c r="H35572" s="88"/>
      <c r="I35572" s="88"/>
      <c r="J35572" s="88"/>
      <c r="K35572" s="88"/>
    </row>
    <row r="35573" spans="2:11" hidden="1" x14ac:dyDescent="0.2">
      <c r="B35573" s="88"/>
      <c r="C35573" s="88"/>
      <c r="D35573" s="88"/>
      <c r="E35573" s="88"/>
      <c r="F35573" s="88"/>
      <c r="G35573" s="88"/>
      <c r="H35573" s="88"/>
      <c r="I35573" s="88"/>
      <c r="J35573" s="88"/>
      <c r="K35573" s="88"/>
    </row>
    <row r="35574" spans="2:11" hidden="1" x14ac:dyDescent="0.2">
      <c r="B35574" s="88"/>
      <c r="C35574" s="88"/>
      <c r="D35574" s="88"/>
      <c r="E35574" s="88"/>
      <c r="F35574" s="88"/>
      <c r="G35574" s="88"/>
      <c r="H35574" s="88"/>
      <c r="I35574" s="88"/>
      <c r="J35574" s="88"/>
      <c r="K35574" s="88"/>
    </row>
    <row r="35575" spans="2:11" hidden="1" x14ac:dyDescent="0.2">
      <c r="B35575" s="88"/>
      <c r="C35575" s="88"/>
      <c r="D35575" s="88"/>
      <c r="E35575" s="88"/>
      <c r="F35575" s="88"/>
      <c r="G35575" s="88"/>
      <c r="H35575" s="88"/>
      <c r="I35575" s="88"/>
      <c r="J35575" s="88"/>
      <c r="K35575" s="88"/>
    </row>
    <row r="35576" spans="2:11" hidden="1" x14ac:dyDescent="0.2">
      <c r="B35576" s="88"/>
      <c r="C35576" s="88"/>
      <c r="D35576" s="88"/>
      <c r="E35576" s="88"/>
      <c r="F35576" s="88"/>
      <c r="G35576" s="88"/>
      <c r="H35576" s="88"/>
      <c r="I35576" s="88"/>
      <c r="J35576" s="88"/>
      <c r="K35576" s="88"/>
    </row>
    <row r="35577" spans="2:11" hidden="1" x14ac:dyDescent="0.2">
      <c r="B35577" s="88"/>
      <c r="C35577" s="88"/>
      <c r="D35577" s="88"/>
      <c r="E35577" s="88"/>
      <c r="F35577" s="88"/>
      <c r="G35577" s="88"/>
      <c r="H35577" s="88"/>
      <c r="I35577" s="88"/>
      <c r="J35577" s="88"/>
      <c r="K35577" s="88"/>
    </row>
    <row r="35578" spans="2:11" hidden="1" x14ac:dyDescent="0.2">
      <c r="B35578" s="88"/>
      <c r="C35578" s="88"/>
      <c r="D35578" s="88"/>
      <c r="E35578" s="88"/>
      <c r="F35578" s="88"/>
      <c r="G35578" s="88"/>
      <c r="H35578" s="88"/>
      <c r="I35578" s="88"/>
      <c r="J35578" s="88"/>
      <c r="K35578" s="88"/>
    </row>
    <row r="35579" spans="2:11" hidden="1" x14ac:dyDescent="0.2">
      <c r="B35579" s="88"/>
      <c r="C35579" s="88"/>
      <c r="D35579" s="88"/>
      <c r="E35579" s="88"/>
      <c r="F35579" s="88"/>
      <c r="G35579" s="88"/>
      <c r="H35579" s="88"/>
      <c r="I35579" s="88"/>
      <c r="J35579" s="88"/>
      <c r="K35579" s="88"/>
    </row>
    <row r="35580" spans="2:11" hidden="1" x14ac:dyDescent="0.2">
      <c r="B35580" s="88"/>
      <c r="C35580" s="88"/>
      <c r="D35580" s="88"/>
      <c r="E35580" s="88"/>
      <c r="F35580" s="88"/>
      <c r="G35580" s="88"/>
      <c r="H35580" s="88"/>
      <c r="I35580" s="88"/>
      <c r="J35580" s="88"/>
      <c r="K35580" s="88"/>
    </row>
    <row r="35581" spans="2:11" hidden="1" x14ac:dyDescent="0.2">
      <c r="B35581" s="88"/>
      <c r="C35581" s="88"/>
      <c r="D35581" s="88"/>
      <c r="E35581" s="88"/>
      <c r="F35581" s="88"/>
      <c r="G35581" s="88"/>
      <c r="H35581" s="88"/>
      <c r="I35581" s="88"/>
      <c r="J35581" s="88"/>
      <c r="K35581" s="88"/>
    </row>
    <row r="35582" spans="2:11" hidden="1" x14ac:dyDescent="0.2">
      <c r="B35582" s="88"/>
      <c r="C35582" s="88"/>
      <c r="D35582" s="88"/>
      <c r="E35582" s="88"/>
      <c r="F35582" s="88"/>
      <c r="G35582" s="88"/>
      <c r="H35582" s="88"/>
      <c r="I35582" s="88"/>
      <c r="J35582" s="88"/>
      <c r="K35582" s="88"/>
    </row>
    <row r="35583" spans="2:11" hidden="1" x14ac:dyDescent="0.2">
      <c r="B35583" s="88"/>
      <c r="C35583" s="88"/>
      <c r="D35583" s="88"/>
      <c r="E35583" s="88"/>
      <c r="F35583" s="88"/>
      <c r="G35583" s="88"/>
      <c r="H35583" s="88"/>
      <c r="I35583" s="88"/>
      <c r="J35583" s="88"/>
      <c r="K35583" s="88"/>
    </row>
    <row r="35584" spans="2:11" hidden="1" x14ac:dyDescent="0.2">
      <c r="B35584" s="88"/>
      <c r="C35584" s="88"/>
      <c r="D35584" s="88"/>
      <c r="E35584" s="88"/>
      <c r="F35584" s="88"/>
      <c r="G35584" s="88"/>
      <c r="H35584" s="88"/>
      <c r="I35584" s="88"/>
      <c r="J35584" s="88"/>
      <c r="K35584" s="88"/>
    </row>
    <row r="35585" spans="2:11" hidden="1" x14ac:dyDescent="0.2">
      <c r="B35585" s="88"/>
      <c r="C35585" s="88"/>
      <c r="D35585" s="88"/>
      <c r="E35585" s="88"/>
      <c r="F35585" s="88"/>
      <c r="G35585" s="88"/>
      <c r="H35585" s="88"/>
      <c r="I35585" s="88"/>
      <c r="J35585" s="88"/>
      <c r="K35585" s="88"/>
    </row>
    <row r="35586" spans="2:11" hidden="1" x14ac:dyDescent="0.2">
      <c r="B35586" s="88"/>
      <c r="C35586" s="88"/>
      <c r="D35586" s="88"/>
      <c r="E35586" s="88"/>
      <c r="F35586" s="88"/>
      <c r="G35586" s="88"/>
      <c r="H35586" s="88"/>
      <c r="I35586" s="88"/>
      <c r="J35586" s="88"/>
      <c r="K35586" s="88"/>
    </row>
    <row r="35587" spans="2:11" hidden="1" x14ac:dyDescent="0.2">
      <c r="B35587" s="88"/>
      <c r="C35587" s="88"/>
      <c r="D35587" s="88"/>
      <c r="E35587" s="88"/>
      <c r="F35587" s="88"/>
      <c r="G35587" s="88"/>
      <c r="H35587" s="88"/>
      <c r="I35587" s="88"/>
      <c r="J35587" s="88"/>
      <c r="K35587" s="88"/>
    </row>
    <row r="35588" spans="2:11" hidden="1" x14ac:dyDescent="0.2">
      <c r="B35588" s="88"/>
      <c r="C35588" s="88"/>
      <c r="D35588" s="88"/>
      <c r="E35588" s="88"/>
      <c r="F35588" s="88"/>
      <c r="G35588" s="88"/>
      <c r="H35588" s="88"/>
      <c r="I35588" s="88"/>
      <c r="J35588" s="88"/>
      <c r="K35588" s="88"/>
    </row>
    <row r="35589" spans="2:11" hidden="1" x14ac:dyDescent="0.2">
      <c r="B35589" s="88"/>
      <c r="C35589" s="88"/>
      <c r="D35589" s="88"/>
      <c r="E35589" s="88"/>
      <c r="F35589" s="88"/>
      <c r="G35589" s="88"/>
      <c r="H35589" s="88"/>
      <c r="I35589" s="88"/>
      <c r="J35589" s="88"/>
      <c r="K35589" s="88"/>
    </row>
    <row r="35590" spans="2:11" hidden="1" x14ac:dyDescent="0.2">
      <c r="B35590" s="88"/>
      <c r="C35590" s="88"/>
      <c r="D35590" s="88"/>
      <c r="E35590" s="88"/>
      <c r="F35590" s="88"/>
      <c r="G35590" s="88"/>
      <c r="H35590" s="88"/>
      <c r="I35590" s="88"/>
      <c r="J35590" s="88"/>
      <c r="K35590" s="88"/>
    </row>
    <row r="35591" spans="2:11" hidden="1" x14ac:dyDescent="0.2">
      <c r="B35591" s="88"/>
      <c r="C35591" s="88"/>
      <c r="D35591" s="88"/>
      <c r="E35591" s="88"/>
      <c r="F35591" s="88"/>
      <c r="G35591" s="88"/>
      <c r="H35591" s="88"/>
      <c r="I35591" s="88"/>
      <c r="J35591" s="88"/>
      <c r="K35591" s="88"/>
    </row>
    <row r="35592" spans="2:11" hidden="1" x14ac:dyDescent="0.2">
      <c r="B35592" s="88"/>
      <c r="C35592" s="88"/>
      <c r="D35592" s="88"/>
      <c r="E35592" s="88"/>
      <c r="F35592" s="88"/>
      <c r="G35592" s="88"/>
      <c r="H35592" s="88"/>
      <c r="I35592" s="88"/>
      <c r="J35592" s="88"/>
      <c r="K35592" s="88"/>
    </row>
    <row r="35593" spans="2:11" hidden="1" x14ac:dyDescent="0.2">
      <c r="B35593" s="88"/>
      <c r="C35593" s="88"/>
      <c r="D35593" s="88"/>
      <c r="E35593" s="88"/>
      <c r="F35593" s="88"/>
      <c r="G35593" s="88"/>
      <c r="H35593" s="88"/>
      <c r="I35593" s="88"/>
      <c r="J35593" s="88"/>
      <c r="K35593" s="88"/>
    </row>
    <row r="35594" spans="2:11" hidden="1" x14ac:dyDescent="0.2">
      <c r="B35594" s="88"/>
      <c r="C35594" s="88"/>
      <c r="D35594" s="88"/>
      <c r="E35594" s="88"/>
      <c r="F35594" s="88"/>
      <c r="G35594" s="88"/>
      <c r="H35594" s="88"/>
      <c r="I35594" s="88"/>
      <c r="J35594" s="88"/>
      <c r="K35594" s="88"/>
    </row>
    <row r="35595" spans="2:11" hidden="1" x14ac:dyDescent="0.2">
      <c r="B35595" s="88"/>
      <c r="C35595" s="88"/>
      <c r="D35595" s="88"/>
      <c r="E35595" s="88"/>
      <c r="F35595" s="88"/>
      <c r="G35595" s="88"/>
      <c r="H35595" s="88"/>
      <c r="I35595" s="88"/>
      <c r="J35595" s="88"/>
      <c r="K35595" s="88"/>
    </row>
    <row r="35596" spans="2:11" hidden="1" x14ac:dyDescent="0.2">
      <c r="B35596" s="88"/>
      <c r="C35596" s="88"/>
      <c r="D35596" s="88"/>
      <c r="E35596" s="88"/>
      <c r="F35596" s="88"/>
      <c r="G35596" s="88"/>
      <c r="H35596" s="88"/>
      <c r="I35596" s="88"/>
      <c r="J35596" s="88"/>
      <c r="K35596" s="88"/>
    </row>
    <row r="35597" spans="2:11" hidden="1" x14ac:dyDescent="0.2">
      <c r="B35597" s="88"/>
      <c r="C35597" s="88"/>
      <c r="D35597" s="88"/>
      <c r="E35597" s="88"/>
      <c r="F35597" s="88"/>
      <c r="G35597" s="88"/>
      <c r="H35597" s="88"/>
      <c r="I35597" s="88"/>
      <c r="J35597" s="88"/>
      <c r="K35597" s="88"/>
    </row>
    <row r="35598" spans="2:11" hidden="1" x14ac:dyDescent="0.2">
      <c r="B35598" s="88"/>
      <c r="C35598" s="88"/>
      <c r="D35598" s="88"/>
      <c r="E35598" s="88"/>
      <c r="F35598" s="88"/>
      <c r="G35598" s="88"/>
      <c r="H35598" s="88"/>
      <c r="I35598" s="88"/>
      <c r="J35598" s="88"/>
      <c r="K35598" s="88"/>
    </row>
    <row r="35599" spans="2:11" hidden="1" x14ac:dyDescent="0.2">
      <c r="B35599" s="88"/>
      <c r="C35599" s="88"/>
      <c r="D35599" s="88"/>
      <c r="E35599" s="88"/>
      <c r="F35599" s="88"/>
      <c r="G35599" s="88"/>
      <c r="H35599" s="88"/>
      <c r="I35599" s="88"/>
      <c r="J35599" s="88"/>
      <c r="K35599" s="88"/>
    </row>
    <row r="35600" spans="2:11" hidden="1" x14ac:dyDescent="0.2">
      <c r="B35600" s="88"/>
      <c r="C35600" s="88"/>
      <c r="D35600" s="88"/>
      <c r="E35600" s="88"/>
      <c r="F35600" s="88"/>
      <c r="G35600" s="88"/>
      <c r="H35600" s="88"/>
      <c r="I35600" s="88"/>
      <c r="J35600" s="88"/>
      <c r="K35600" s="88"/>
    </row>
    <row r="35601" spans="2:11" hidden="1" x14ac:dyDescent="0.2">
      <c r="B35601" s="88"/>
      <c r="C35601" s="88"/>
      <c r="D35601" s="88"/>
      <c r="E35601" s="88"/>
      <c r="F35601" s="88"/>
      <c r="G35601" s="88"/>
      <c r="H35601" s="88"/>
      <c r="I35601" s="88"/>
      <c r="J35601" s="88"/>
      <c r="K35601" s="88"/>
    </row>
    <row r="35602" spans="2:11" hidden="1" x14ac:dyDescent="0.2">
      <c r="B35602" s="88"/>
      <c r="C35602" s="88"/>
      <c r="D35602" s="88"/>
      <c r="E35602" s="88"/>
      <c r="F35602" s="88"/>
      <c r="G35602" s="88"/>
      <c r="H35602" s="88"/>
      <c r="I35602" s="88"/>
      <c r="J35602" s="88"/>
      <c r="K35602" s="88"/>
    </row>
    <row r="35603" spans="2:11" hidden="1" x14ac:dyDescent="0.2">
      <c r="B35603" s="88"/>
      <c r="C35603" s="88"/>
      <c r="D35603" s="88"/>
      <c r="E35603" s="88"/>
      <c r="F35603" s="88"/>
      <c r="G35603" s="88"/>
      <c r="H35603" s="88"/>
      <c r="I35603" s="88"/>
      <c r="J35603" s="88"/>
      <c r="K35603" s="88"/>
    </row>
    <row r="35604" spans="2:11" hidden="1" x14ac:dyDescent="0.2">
      <c r="B35604" s="88"/>
      <c r="C35604" s="88"/>
      <c r="D35604" s="88"/>
      <c r="E35604" s="88"/>
      <c r="F35604" s="88"/>
      <c r="G35604" s="88"/>
      <c r="H35604" s="88"/>
      <c r="I35604" s="88"/>
      <c r="J35604" s="88"/>
      <c r="K35604" s="88"/>
    </row>
    <row r="35605" spans="2:11" hidden="1" x14ac:dyDescent="0.2">
      <c r="B35605" s="88"/>
      <c r="C35605" s="88"/>
      <c r="D35605" s="88"/>
      <c r="E35605" s="88"/>
      <c r="F35605" s="88"/>
      <c r="G35605" s="88"/>
      <c r="H35605" s="88"/>
      <c r="I35605" s="88"/>
      <c r="J35605" s="88"/>
      <c r="K35605" s="88"/>
    </row>
    <row r="35606" spans="2:11" hidden="1" x14ac:dyDescent="0.2">
      <c r="B35606" s="88"/>
      <c r="C35606" s="88"/>
      <c r="D35606" s="88"/>
      <c r="E35606" s="88"/>
      <c r="F35606" s="88"/>
      <c r="G35606" s="88"/>
      <c r="H35606" s="88"/>
      <c r="I35606" s="88"/>
      <c r="J35606" s="88"/>
      <c r="K35606" s="88"/>
    </row>
    <row r="35607" spans="2:11" hidden="1" x14ac:dyDescent="0.2">
      <c r="B35607" s="88"/>
      <c r="C35607" s="88"/>
      <c r="D35607" s="88"/>
      <c r="E35607" s="88"/>
      <c r="F35607" s="88"/>
      <c r="G35607" s="88"/>
      <c r="H35607" s="88"/>
      <c r="I35607" s="88"/>
      <c r="J35607" s="88"/>
      <c r="K35607" s="88"/>
    </row>
    <row r="35608" spans="2:11" hidden="1" x14ac:dyDescent="0.2">
      <c r="B35608" s="88"/>
      <c r="C35608" s="88"/>
      <c r="D35608" s="88"/>
      <c r="E35608" s="88"/>
      <c r="F35608" s="88"/>
      <c r="G35608" s="88"/>
      <c r="H35608" s="88"/>
      <c r="I35608" s="88"/>
      <c r="J35608" s="88"/>
      <c r="K35608" s="88"/>
    </row>
    <row r="35609" spans="2:11" hidden="1" x14ac:dyDescent="0.2">
      <c r="B35609" s="88"/>
      <c r="C35609" s="88"/>
      <c r="D35609" s="88"/>
      <c r="E35609" s="88"/>
      <c r="F35609" s="88"/>
      <c r="G35609" s="88"/>
      <c r="H35609" s="88"/>
      <c r="I35609" s="88"/>
      <c r="J35609" s="88"/>
      <c r="K35609" s="88"/>
    </row>
    <row r="35610" spans="2:11" hidden="1" x14ac:dyDescent="0.2">
      <c r="B35610" s="88"/>
      <c r="C35610" s="88"/>
      <c r="D35610" s="88"/>
      <c r="E35610" s="88"/>
      <c r="F35610" s="88"/>
      <c r="G35610" s="88"/>
      <c r="H35610" s="88"/>
      <c r="I35610" s="88"/>
      <c r="J35610" s="88"/>
      <c r="K35610" s="88"/>
    </row>
    <row r="35611" spans="2:11" hidden="1" x14ac:dyDescent="0.2">
      <c r="B35611" s="88"/>
      <c r="C35611" s="88"/>
      <c r="D35611" s="88"/>
      <c r="E35611" s="88"/>
      <c r="F35611" s="88"/>
      <c r="G35611" s="88"/>
      <c r="H35611" s="88"/>
      <c r="I35611" s="88"/>
      <c r="J35611" s="88"/>
      <c r="K35611" s="88"/>
    </row>
    <row r="35612" spans="2:11" hidden="1" x14ac:dyDescent="0.2">
      <c r="B35612" s="88"/>
      <c r="C35612" s="88"/>
      <c r="D35612" s="88"/>
      <c r="E35612" s="88"/>
      <c r="F35612" s="88"/>
      <c r="G35612" s="88"/>
      <c r="H35612" s="88"/>
      <c r="I35612" s="88"/>
      <c r="J35612" s="88"/>
      <c r="K35612" s="88"/>
    </row>
    <row r="35613" spans="2:11" hidden="1" x14ac:dyDescent="0.2">
      <c r="B35613" s="88"/>
      <c r="C35613" s="88"/>
      <c r="D35613" s="88"/>
      <c r="E35613" s="88"/>
      <c r="F35613" s="88"/>
      <c r="G35613" s="88"/>
      <c r="H35613" s="88"/>
      <c r="I35613" s="88"/>
      <c r="J35613" s="88"/>
      <c r="K35613" s="88"/>
    </row>
    <row r="35614" spans="2:11" hidden="1" x14ac:dyDescent="0.2">
      <c r="B35614" s="88"/>
      <c r="C35614" s="88"/>
      <c r="D35614" s="88"/>
      <c r="E35614" s="88"/>
      <c r="F35614" s="88"/>
      <c r="G35614" s="88"/>
      <c r="H35614" s="88"/>
      <c r="I35614" s="88"/>
      <c r="J35614" s="88"/>
      <c r="K35614" s="88"/>
    </row>
    <row r="35615" spans="2:11" hidden="1" x14ac:dyDescent="0.2">
      <c r="B35615" s="88"/>
      <c r="C35615" s="88"/>
      <c r="D35615" s="88"/>
      <c r="E35615" s="88"/>
      <c r="F35615" s="88"/>
      <c r="G35615" s="88"/>
      <c r="H35615" s="88"/>
      <c r="I35615" s="88"/>
      <c r="J35615" s="88"/>
      <c r="K35615" s="88"/>
    </row>
    <row r="35616" spans="2:11" hidden="1" x14ac:dyDescent="0.2">
      <c r="B35616" s="88"/>
      <c r="C35616" s="88"/>
      <c r="D35616" s="88"/>
      <c r="E35616" s="88"/>
      <c r="F35616" s="88"/>
      <c r="G35616" s="88"/>
      <c r="H35616" s="88"/>
      <c r="I35616" s="88"/>
      <c r="J35616" s="88"/>
      <c r="K35616" s="88"/>
    </row>
    <row r="35617" spans="2:11" hidden="1" x14ac:dyDescent="0.2">
      <c r="B35617" s="88"/>
      <c r="C35617" s="88"/>
      <c r="D35617" s="88"/>
      <c r="E35617" s="88"/>
      <c r="F35617" s="88"/>
      <c r="G35617" s="88"/>
      <c r="H35617" s="88"/>
      <c r="I35617" s="88"/>
      <c r="J35617" s="88"/>
      <c r="K35617" s="88"/>
    </row>
    <row r="35618" spans="2:11" hidden="1" x14ac:dyDescent="0.2">
      <c r="B35618" s="88"/>
      <c r="C35618" s="88"/>
      <c r="D35618" s="88"/>
      <c r="E35618" s="88"/>
      <c r="F35618" s="88"/>
      <c r="G35618" s="88"/>
      <c r="H35618" s="88"/>
      <c r="I35618" s="88"/>
      <c r="J35618" s="88"/>
      <c r="K35618" s="88"/>
    </row>
    <row r="35619" spans="2:11" hidden="1" x14ac:dyDescent="0.2">
      <c r="B35619" s="88"/>
      <c r="C35619" s="88"/>
      <c r="D35619" s="88"/>
      <c r="E35619" s="88"/>
      <c r="F35619" s="88"/>
      <c r="G35619" s="88"/>
      <c r="H35619" s="88"/>
      <c r="I35619" s="88"/>
      <c r="J35619" s="88"/>
      <c r="K35619" s="88"/>
    </row>
    <row r="35620" spans="2:11" hidden="1" x14ac:dyDescent="0.2">
      <c r="B35620" s="88"/>
      <c r="C35620" s="88"/>
      <c r="D35620" s="88"/>
      <c r="E35620" s="88"/>
      <c r="F35620" s="88"/>
      <c r="G35620" s="88"/>
      <c r="H35620" s="88"/>
      <c r="I35620" s="88"/>
      <c r="J35620" s="88"/>
      <c r="K35620" s="88"/>
    </row>
    <row r="35621" spans="2:11" hidden="1" x14ac:dyDescent="0.2">
      <c r="B35621" s="88"/>
      <c r="C35621" s="88"/>
      <c r="D35621" s="88"/>
      <c r="E35621" s="88"/>
      <c r="F35621" s="88"/>
      <c r="G35621" s="88"/>
      <c r="H35621" s="88"/>
      <c r="I35621" s="88"/>
      <c r="J35621" s="88"/>
      <c r="K35621" s="88"/>
    </row>
    <row r="35622" spans="2:11" hidden="1" x14ac:dyDescent="0.2">
      <c r="B35622" s="88"/>
      <c r="C35622" s="88"/>
      <c r="D35622" s="88"/>
      <c r="E35622" s="88"/>
      <c r="F35622" s="88"/>
      <c r="G35622" s="88"/>
      <c r="H35622" s="88"/>
      <c r="I35622" s="88"/>
      <c r="J35622" s="88"/>
      <c r="K35622" s="88"/>
    </row>
    <row r="35623" spans="2:11" hidden="1" x14ac:dyDescent="0.2">
      <c r="B35623" s="88"/>
      <c r="C35623" s="88"/>
      <c r="D35623" s="88"/>
      <c r="E35623" s="88"/>
      <c r="F35623" s="88"/>
      <c r="G35623" s="88"/>
      <c r="H35623" s="88"/>
      <c r="I35623" s="88"/>
      <c r="J35623" s="88"/>
      <c r="K35623" s="88"/>
    </row>
    <row r="35624" spans="2:11" hidden="1" x14ac:dyDescent="0.2">
      <c r="B35624" s="88"/>
      <c r="C35624" s="88"/>
      <c r="D35624" s="88"/>
      <c r="E35624" s="88"/>
      <c r="F35624" s="88"/>
      <c r="G35624" s="88"/>
      <c r="H35624" s="88"/>
      <c r="I35624" s="88"/>
      <c r="J35624" s="88"/>
      <c r="K35624" s="88"/>
    </row>
    <row r="35625" spans="2:11" hidden="1" x14ac:dyDescent="0.2">
      <c r="B35625" s="88"/>
      <c r="C35625" s="88"/>
      <c r="D35625" s="88"/>
      <c r="E35625" s="88"/>
      <c r="F35625" s="88"/>
      <c r="G35625" s="88"/>
      <c r="H35625" s="88"/>
      <c r="I35625" s="88"/>
      <c r="J35625" s="88"/>
      <c r="K35625" s="88"/>
    </row>
    <row r="35626" spans="2:11" hidden="1" x14ac:dyDescent="0.2">
      <c r="B35626" s="88"/>
      <c r="C35626" s="88"/>
      <c r="D35626" s="88"/>
      <c r="E35626" s="88"/>
      <c r="F35626" s="88"/>
      <c r="G35626" s="88"/>
      <c r="H35626" s="88"/>
      <c r="I35626" s="88"/>
      <c r="J35626" s="88"/>
      <c r="K35626" s="88"/>
    </row>
    <row r="35627" spans="2:11" hidden="1" x14ac:dyDescent="0.2">
      <c r="B35627" s="88"/>
      <c r="C35627" s="88"/>
      <c r="D35627" s="88"/>
      <c r="E35627" s="88"/>
      <c r="F35627" s="88"/>
      <c r="G35627" s="88"/>
      <c r="H35627" s="88"/>
      <c r="I35627" s="88"/>
      <c r="J35627" s="88"/>
      <c r="K35627" s="88"/>
    </row>
    <row r="35628" spans="2:11" hidden="1" x14ac:dyDescent="0.2">
      <c r="B35628" s="88"/>
      <c r="C35628" s="88"/>
      <c r="D35628" s="88"/>
      <c r="E35628" s="88"/>
      <c r="F35628" s="88"/>
      <c r="G35628" s="88"/>
      <c r="H35628" s="88"/>
      <c r="I35628" s="88"/>
      <c r="J35628" s="88"/>
      <c r="K35628" s="88"/>
    </row>
    <row r="35629" spans="2:11" hidden="1" x14ac:dyDescent="0.2">
      <c r="B35629" s="88"/>
      <c r="C35629" s="88"/>
      <c r="D35629" s="88"/>
      <c r="E35629" s="88"/>
      <c r="F35629" s="88"/>
      <c r="G35629" s="88"/>
      <c r="H35629" s="88"/>
      <c r="I35629" s="88"/>
      <c r="J35629" s="88"/>
      <c r="K35629" s="88"/>
    </row>
    <row r="35630" spans="2:11" hidden="1" x14ac:dyDescent="0.2">
      <c r="B35630" s="88"/>
      <c r="C35630" s="88"/>
      <c r="D35630" s="88"/>
      <c r="E35630" s="88"/>
      <c r="F35630" s="88"/>
      <c r="G35630" s="88"/>
      <c r="H35630" s="88"/>
      <c r="I35630" s="88"/>
      <c r="J35630" s="88"/>
      <c r="K35630" s="88"/>
    </row>
    <row r="35631" spans="2:11" hidden="1" x14ac:dyDescent="0.2">
      <c r="B35631" s="88"/>
      <c r="C35631" s="88"/>
      <c r="D35631" s="88"/>
      <c r="E35631" s="88"/>
      <c r="F35631" s="88"/>
      <c r="G35631" s="88"/>
      <c r="H35631" s="88"/>
      <c r="I35631" s="88"/>
      <c r="J35631" s="88"/>
      <c r="K35631" s="88"/>
    </row>
    <row r="35632" spans="2:11" hidden="1" x14ac:dyDescent="0.2">
      <c r="B35632" s="88"/>
      <c r="C35632" s="88"/>
      <c r="D35632" s="88"/>
      <c r="E35632" s="88"/>
      <c r="F35632" s="88"/>
      <c r="G35632" s="88"/>
      <c r="H35632" s="88"/>
      <c r="I35632" s="88"/>
      <c r="J35632" s="88"/>
      <c r="K35632" s="88"/>
    </row>
    <row r="35633" spans="2:11" hidden="1" x14ac:dyDescent="0.2">
      <c r="B35633" s="88"/>
      <c r="C35633" s="88"/>
      <c r="D35633" s="88"/>
      <c r="E35633" s="88"/>
      <c r="F35633" s="88"/>
      <c r="G35633" s="88"/>
      <c r="H35633" s="88"/>
      <c r="I35633" s="88"/>
      <c r="J35633" s="88"/>
      <c r="K35633" s="88"/>
    </row>
    <row r="35634" spans="2:11" hidden="1" x14ac:dyDescent="0.2">
      <c r="B35634" s="88"/>
      <c r="C35634" s="88"/>
      <c r="D35634" s="88"/>
      <c r="E35634" s="88"/>
      <c r="F35634" s="88"/>
      <c r="G35634" s="88"/>
      <c r="H35634" s="88"/>
      <c r="I35634" s="88"/>
      <c r="J35634" s="88"/>
      <c r="K35634" s="88"/>
    </row>
    <row r="35635" spans="2:11" hidden="1" x14ac:dyDescent="0.2">
      <c r="B35635" s="88"/>
      <c r="C35635" s="88"/>
      <c r="D35635" s="88"/>
      <c r="E35635" s="88"/>
      <c r="F35635" s="88"/>
      <c r="G35635" s="88"/>
      <c r="H35635" s="88"/>
      <c r="I35635" s="88"/>
      <c r="J35635" s="88"/>
      <c r="K35635" s="88"/>
    </row>
    <row r="35636" spans="2:11" hidden="1" x14ac:dyDescent="0.2">
      <c r="B35636" s="88"/>
      <c r="C35636" s="88"/>
      <c r="D35636" s="88"/>
      <c r="E35636" s="88"/>
      <c r="F35636" s="88"/>
      <c r="G35636" s="88"/>
      <c r="H35636" s="88"/>
      <c r="I35636" s="88"/>
      <c r="J35636" s="88"/>
      <c r="K35636" s="88"/>
    </row>
    <row r="35637" spans="2:11" hidden="1" x14ac:dyDescent="0.2">
      <c r="B35637" s="88"/>
      <c r="C35637" s="88"/>
      <c r="D35637" s="88"/>
      <c r="E35637" s="88"/>
      <c r="F35637" s="88"/>
      <c r="G35637" s="88"/>
      <c r="H35637" s="88"/>
      <c r="I35637" s="88"/>
      <c r="J35637" s="88"/>
      <c r="K35637" s="88"/>
    </row>
    <row r="35638" spans="2:11" hidden="1" x14ac:dyDescent="0.2">
      <c r="B35638" s="88"/>
      <c r="C35638" s="88"/>
      <c r="D35638" s="88"/>
      <c r="E35638" s="88"/>
      <c r="F35638" s="88"/>
      <c r="G35638" s="88"/>
      <c r="H35638" s="88"/>
      <c r="I35638" s="88"/>
      <c r="J35638" s="88"/>
      <c r="K35638" s="88"/>
    </row>
    <row r="35639" spans="2:11" hidden="1" x14ac:dyDescent="0.2">
      <c r="B35639" s="88"/>
      <c r="C35639" s="88"/>
      <c r="D35639" s="88"/>
      <c r="E35639" s="88"/>
      <c r="F35639" s="88"/>
      <c r="G35639" s="88"/>
      <c r="H35639" s="88"/>
      <c r="I35639" s="88"/>
      <c r="J35639" s="88"/>
      <c r="K35639" s="88"/>
    </row>
    <row r="35640" spans="2:11" hidden="1" x14ac:dyDescent="0.2">
      <c r="B35640" s="88"/>
      <c r="C35640" s="88"/>
      <c r="D35640" s="88"/>
      <c r="E35640" s="88"/>
      <c r="F35640" s="88"/>
      <c r="G35640" s="88"/>
      <c r="H35640" s="88"/>
      <c r="I35640" s="88"/>
      <c r="J35640" s="88"/>
      <c r="K35640" s="88"/>
    </row>
    <row r="35641" spans="2:11" hidden="1" x14ac:dyDescent="0.2">
      <c r="B35641" s="88"/>
      <c r="C35641" s="88"/>
      <c r="D35641" s="88"/>
      <c r="E35641" s="88"/>
      <c r="F35641" s="88"/>
      <c r="G35641" s="88"/>
      <c r="H35641" s="88"/>
      <c r="I35641" s="88"/>
      <c r="J35641" s="88"/>
      <c r="K35641" s="88"/>
    </row>
    <row r="35642" spans="2:11" hidden="1" x14ac:dyDescent="0.2">
      <c r="B35642" s="88"/>
      <c r="C35642" s="88"/>
      <c r="D35642" s="88"/>
      <c r="E35642" s="88"/>
      <c r="F35642" s="88"/>
      <c r="G35642" s="88"/>
      <c r="H35642" s="88"/>
      <c r="I35642" s="88"/>
      <c r="J35642" s="88"/>
      <c r="K35642" s="88"/>
    </row>
    <row r="35643" spans="2:11" hidden="1" x14ac:dyDescent="0.2">
      <c r="B35643" s="88"/>
      <c r="C35643" s="88"/>
      <c r="D35643" s="88"/>
      <c r="E35643" s="88"/>
      <c r="F35643" s="88"/>
      <c r="G35643" s="88"/>
      <c r="H35643" s="88"/>
      <c r="I35643" s="88"/>
      <c r="J35643" s="88"/>
      <c r="K35643" s="88"/>
    </row>
    <row r="35644" spans="2:11" hidden="1" x14ac:dyDescent="0.2">
      <c r="B35644" s="88"/>
      <c r="C35644" s="88"/>
      <c r="D35644" s="88"/>
      <c r="E35644" s="88"/>
      <c r="F35644" s="88"/>
      <c r="G35644" s="88"/>
      <c r="H35644" s="88"/>
      <c r="I35644" s="88"/>
      <c r="J35644" s="88"/>
      <c r="K35644" s="88"/>
    </row>
    <row r="35645" spans="2:11" hidden="1" x14ac:dyDescent="0.2">
      <c r="B35645" s="88"/>
      <c r="C35645" s="88"/>
      <c r="D35645" s="88"/>
      <c r="E35645" s="88"/>
      <c r="F35645" s="88"/>
      <c r="G35645" s="88"/>
      <c r="H35645" s="88"/>
      <c r="I35645" s="88"/>
      <c r="J35645" s="88"/>
      <c r="K35645" s="88"/>
    </row>
    <row r="35646" spans="2:11" hidden="1" x14ac:dyDescent="0.2">
      <c r="B35646" s="88"/>
      <c r="C35646" s="88"/>
      <c r="D35646" s="88"/>
      <c r="E35646" s="88"/>
      <c r="F35646" s="88"/>
      <c r="G35646" s="88"/>
      <c r="H35646" s="88"/>
      <c r="I35646" s="88"/>
      <c r="J35646" s="88"/>
      <c r="K35646" s="88"/>
    </row>
    <row r="35647" spans="2:11" hidden="1" x14ac:dyDescent="0.2">
      <c r="B35647" s="88"/>
      <c r="C35647" s="88"/>
      <c r="D35647" s="88"/>
      <c r="E35647" s="88"/>
      <c r="F35647" s="88"/>
      <c r="G35647" s="88"/>
      <c r="H35647" s="88"/>
      <c r="I35647" s="88"/>
      <c r="J35647" s="88"/>
      <c r="K35647" s="88"/>
    </row>
    <row r="35648" spans="2:11" hidden="1" x14ac:dyDescent="0.2">
      <c r="B35648" s="88"/>
      <c r="C35648" s="88"/>
      <c r="D35648" s="88"/>
      <c r="E35648" s="88"/>
      <c r="F35648" s="88"/>
      <c r="G35648" s="88"/>
      <c r="H35648" s="88"/>
      <c r="I35648" s="88"/>
      <c r="J35648" s="88"/>
      <c r="K35648" s="88"/>
    </row>
    <row r="35649" spans="2:11" hidden="1" x14ac:dyDescent="0.2">
      <c r="B35649" s="88"/>
      <c r="C35649" s="88"/>
      <c r="D35649" s="88"/>
      <c r="E35649" s="88"/>
      <c r="F35649" s="88"/>
      <c r="G35649" s="88"/>
      <c r="H35649" s="88"/>
      <c r="I35649" s="88"/>
      <c r="J35649" s="88"/>
      <c r="K35649" s="88"/>
    </row>
    <row r="35650" spans="2:11" hidden="1" x14ac:dyDescent="0.2">
      <c r="B35650" s="88"/>
      <c r="C35650" s="88"/>
      <c r="D35650" s="88"/>
      <c r="E35650" s="88"/>
      <c r="F35650" s="88"/>
      <c r="G35650" s="88"/>
      <c r="H35650" s="88"/>
      <c r="I35650" s="88"/>
      <c r="J35650" s="88"/>
      <c r="K35650" s="88"/>
    </row>
    <row r="35651" spans="2:11" hidden="1" x14ac:dyDescent="0.2">
      <c r="B35651" s="88"/>
      <c r="C35651" s="88"/>
      <c r="D35651" s="88"/>
      <c r="E35651" s="88"/>
      <c r="F35651" s="88"/>
      <c r="G35651" s="88"/>
      <c r="H35651" s="88"/>
      <c r="I35651" s="88"/>
      <c r="J35651" s="88"/>
      <c r="K35651" s="88"/>
    </row>
    <row r="35652" spans="2:11" hidden="1" x14ac:dyDescent="0.2">
      <c r="B35652" s="88"/>
      <c r="C35652" s="88"/>
      <c r="D35652" s="88"/>
      <c r="E35652" s="88"/>
      <c r="F35652" s="88"/>
      <c r="G35652" s="88"/>
      <c r="H35652" s="88"/>
      <c r="I35652" s="88"/>
      <c r="J35652" s="88"/>
      <c r="K35652" s="88"/>
    </row>
    <row r="35653" spans="2:11" hidden="1" x14ac:dyDescent="0.2">
      <c r="B35653" s="88"/>
      <c r="C35653" s="88"/>
      <c r="D35653" s="88"/>
      <c r="E35653" s="88"/>
      <c r="F35653" s="88"/>
      <c r="G35653" s="88"/>
      <c r="H35653" s="88"/>
      <c r="I35653" s="88"/>
      <c r="J35653" s="88"/>
      <c r="K35653" s="88"/>
    </row>
    <row r="35654" spans="2:11" hidden="1" x14ac:dyDescent="0.2">
      <c r="B35654" s="88"/>
      <c r="C35654" s="88"/>
      <c r="D35654" s="88"/>
      <c r="E35654" s="88"/>
      <c r="F35654" s="88"/>
      <c r="G35654" s="88"/>
      <c r="H35654" s="88"/>
      <c r="I35654" s="88"/>
      <c r="J35654" s="88"/>
      <c r="K35654" s="88"/>
    </row>
    <row r="35655" spans="2:11" hidden="1" x14ac:dyDescent="0.2">
      <c r="B35655" s="88"/>
      <c r="C35655" s="88"/>
      <c r="D35655" s="88"/>
      <c r="E35655" s="88"/>
      <c r="F35655" s="88"/>
      <c r="G35655" s="88"/>
      <c r="H35655" s="88"/>
      <c r="I35655" s="88"/>
      <c r="J35655" s="88"/>
      <c r="K35655" s="88"/>
    </row>
    <row r="35656" spans="2:11" hidden="1" x14ac:dyDescent="0.2">
      <c r="B35656" s="88"/>
      <c r="C35656" s="88"/>
      <c r="D35656" s="88"/>
      <c r="E35656" s="88"/>
      <c r="F35656" s="88"/>
      <c r="G35656" s="88"/>
      <c r="H35656" s="88"/>
      <c r="I35656" s="88"/>
      <c r="J35656" s="88"/>
      <c r="K35656" s="88"/>
    </row>
    <row r="35657" spans="2:11" hidden="1" x14ac:dyDescent="0.2">
      <c r="B35657" s="88"/>
      <c r="C35657" s="88"/>
      <c r="D35657" s="88"/>
      <c r="E35657" s="88"/>
      <c r="F35657" s="88"/>
      <c r="G35657" s="88"/>
      <c r="H35657" s="88"/>
      <c r="I35657" s="88"/>
      <c r="J35657" s="88"/>
      <c r="K35657" s="88"/>
    </row>
    <row r="35658" spans="2:11" hidden="1" x14ac:dyDescent="0.2">
      <c r="B35658" s="88"/>
      <c r="C35658" s="88"/>
      <c r="D35658" s="88"/>
      <c r="E35658" s="88"/>
      <c r="F35658" s="88"/>
      <c r="G35658" s="88"/>
      <c r="H35658" s="88"/>
      <c r="I35658" s="88"/>
      <c r="J35658" s="88"/>
      <c r="K35658" s="88"/>
    </row>
    <row r="35659" spans="2:11" hidden="1" x14ac:dyDescent="0.2">
      <c r="B35659" s="88"/>
      <c r="C35659" s="88"/>
      <c r="D35659" s="88"/>
      <c r="E35659" s="88"/>
      <c r="F35659" s="88"/>
      <c r="G35659" s="88"/>
      <c r="H35659" s="88"/>
      <c r="I35659" s="88"/>
      <c r="J35659" s="88"/>
      <c r="K35659" s="88"/>
    </row>
    <row r="35660" spans="2:11" hidden="1" x14ac:dyDescent="0.2">
      <c r="B35660" s="88"/>
      <c r="C35660" s="88"/>
      <c r="D35660" s="88"/>
      <c r="E35660" s="88"/>
      <c r="F35660" s="88"/>
      <c r="G35660" s="88"/>
      <c r="H35660" s="88"/>
      <c r="I35660" s="88"/>
      <c r="J35660" s="88"/>
      <c r="K35660" s="88"/>
    </row>
    <row r="35661" spans="2:11" hidden="1" x14ac:dyDescent="0.2">
      <c r="B35661" s="88"/>
      <c r="C35661" s="88"/>
      <c r="D35661" s="88"/>
      <c r="E35661" s="88"/>
      <c r="F35661" s="88"/>
      <c r="G35661" s="88"/>
      <c r="H35661" s="88"/>
      <c r="I35661" s="88"/>
      <c r="J35661" s="88"/>
      <c r="K35661" s="88"/>
    </row>
    <row r="35662" spans="2:11" hidden="1" x14ac:dyDescent="0.2">
      <c r="B35662" s="88"/>
      <c r="C35662" s="88"/>
      <c r="D35662" s="88"/>
      <c r="E35662" s="88"/>
      <c r="F35662" s="88"/>
      <c r="G35662" s="88"/>
      <c r="H35662" s="88"/>
      <c r="I35662" s="88"/>
      <c r="J35662" s="88"/>
      <c r="K35662" s="88"/>
    </row>
    <row r="35663" spans="2:11" hidden="1" x14ac:dyDescent="0.2">
      <c r="B35663" s="88"/>
      <c r="C35663" s="88"/>
      <c r="D35663" s="88"/>
      <c r="E35663" s="88"/>
      <c r="F35663" s="88"/>
      <c r="G35663" s="88"/>
      <c r="H35663" s="88"/>
      <c r="I35663" s="88"/>
      <c r="J35663" s="88"/>
      <c r="K35663" s="88"/>
    </row>
    <row r="35664" spans="2:11" hidden="1" x14ac:dyDescent="0.2">
      <c r="B35664" s="88"/>
      <c r="C35664" s="88"/>
      <c r="D35664" s="88"/>
      <c r="E35664" s="88"/>
      <c r="F35664" s="88"/>
      <c r="G35664" s="88"/>
      <c r="H35664" s="88"/>
      <c r="I35664" s="88"/>
      <c r="J35664" s="88"/>
      <c r="K35664" s="88"/>
    </row>
    <row r="35665" spans="2:11" hidden="1" x14ac:dyDescent="0.2">
      <c r="B35665" s="88"/>
      <c r="C35665" s="88"/>
      <c r="D35665" s="88"/>
      <c r="E35665" s="88"/>
      <c r="F35665" s="88"/>
      <c r="G35665" s="88"/>
      <c r="H35665" s="88"/>
      <c r="I35665" s="88"/>
      <c r="J35665" s="88"/>
      <c r="K35665" s="88"/>
    </row>
    <row r="35666" spans="2:11" hidden="1" x14ac:dyDescent="0.2">
      <c r="B35666" s="88"/>
      <c r="C35666" s="88"/>
      <c r="D35666" s="88"/>
      <c r="E35666" s="88"/>
      <c r="F35666" s="88"/>
      <c r="G35666" s="88"/>
      <c r="H35666" s="88"/>
      <c r="I35666" s="88"/>
      <c r="J35666" s="88"/>
      <c r="K35666" s="88"/>
    </row>
    <row r="35667" spans="2:11" hidden="1" x14ac:dyDescent="0.2">
      <c r="B35667" s="88"/>
      <c r="C35667" s="88"/>
      <c r="D35667" s="88"/>
      <c r="E35667" s="88"/>
      <c r="F35667" s="88"/>
      <c r="G35667" s="88"/>
      <c r="H35667" s="88"/>
      <c r="I35667" s="88"/>
      <c r="J35667" s="88"/>
      <c r="K35667" s="88"/>
    </row>
    <row r="35668" spans="2:11" hidden="1" x14ac:dyDescent="0.2">
      <c r="B35668" s="88"/>
      <c r="C35668" s="88"/>
      <c r="D35668" s="88"/>
      <c r="E35668" s="88"/>
      <c r="F35668" s="88"/>
      <c r="G35668" s="88"/>
      <c r="H35668" s="88"/>
      <c r="I35668" s="88"/>
      <c r="J35668" s="88"/>
      <c r="K35668" s="88"/>
    </row>
    <row r="35669" spans="2:11" hidden="1" x14ac:dyDescent="0.2">
      <c r="B35669" s="88"/>
      <c r="C35669" s="88"/>
      <c r="D35669" s="88"/>
      <c r="E35669" s="88"/>
      <c r="F35669" s="88"/>
      <c r="G35669" s="88"/>
      <c r="H35669" s="88"/>
      <c r="I35669" s="88"/>
      <c r="J35669" s="88"/>
      <c r="K35669" s="88"/>
    </row>
    <row r="35670" spans="2:11" hidden="1" x14ac:dyDescent="0.2">
      <c r="B35670" s="88"/>
      <c r="C35670" s="88"/>
      <c r="D35670" s="88"/>
      <c r="E35670" s="88"/>
      <c r="F35670" s="88"/>
      <c r="G35670" s="88"/>
      <c r="H35670" s="88"/>
      <c r="I35670" s="88"/>
      <c r="J35670" s="88"/>
      <c r="K35670" s="88"/>
    </row>
    <row r="35671" spans="2:11" hidden="1" x14ac:dyDescent="0.2">
      <c r="B35671" s="88"/>
      <c r="C35671" s="88"/>
      <c r="D35671" s="88"/>
      <c r="E35671" s="88"/>
      <c r="F35671" s="88"/>
      <c r="G35671" s="88"/>
      <c r="H35671" s="88"/>
      <c r="I35671" s="88"/>
      <c r="J35671" s="88"/>
      <c r="K35671" s="88"/>
    </row>
    <row r="35672" spans="2:11" hidden="1" x14ac:dyDescent="0.2">
      <c r="B35672" s="88"/>
      <c r="C35672" s="88"/>
      <c r="D35672" s="88"/>
      <c r="E35672" s="88"/>
      <c r="F35672" s="88"/>
      <c r="G35672" s="88"/>
      <c r="H35672" s="88"/>
      <c r="I35672" s="88"/>
      <c r="J35672" s="88"/>
      <c r="K35672" s="88"/>
    </row>
    <row r="35673" spans="2:11" hidden="1" x14ac:dyDescent="0.2">
      <c r="B35673" s="88"/>
      <c r="C35673" s="88"/>
      <c r="D35673" s="88"/>
      <c r="E35673" s="88"/>
      <c r="F35673" s="88"/>
      <c r="G35673" s="88"/>
      <c r="H35673" s="88"/>
      <c r="I35673" s="88"/>
      <c r="J35673" s="88"/>
      <c r="K35673" s="88"/>
    </row>
    <row r="35674" spans="2:11" hidden="1" x14ac:dyDescent="0.2">
      <c r="B35674" s="88"/>
      <c r="C35674" s="88"/>
      <c r="D35674" s="88"/>
      <c r="E35674" s="88"/>
      <c r="F35674" s="88"/>
      <c r="G35674" s="88"/>
      <c r="H35674" s="88"/>
      <c r="I35674" s="88"/>
      <c r="J35674" s="88"/>
      <c r="K35674" s="88"/>
    </row>
    <row r="35675" spans="2:11" hidden="1" x14ac:dyDescent="0.2">
      <c r="B35675" s="88"/>
      <c r="C35675" s="88"/>
      <c r="D35675" s="88"/>
      <c r="E35675" s="88"/>
      <c r="F35675" s="88"/>
      <c r="G35675" s="88"/>
      <c r="H35675" s="88"/>
      <c r="I35675" s="88"/>
      <c r="J35675" s="88"/>
      <c r="K35675" s="88"/>
    </row>
    <row r="35676" spans="2:11" hidden="1" x14ac:dyDescent="0.2">
      <c r="B35676" s="88"/>
      <c r="C35676" s="88"/>
      <c r="D35676" s="88"/>
      <c r="E35676" s="88"/>
      <c r="F35676" s="88"/>
      <c r="G35676" s="88"/>
      <c r="H35676" s="88"/>
      <c r="I35676" s="88"/>
      <c r="J35676" s="88"/>
      <c r="K35676" s="88"/>
    </row>
    <row r="35677" spans="2:11" hidden="1" x14ac:dyDescent="0.2">
      <c r="B35677" s="88"/>
      <c r="C35677" s="88"/>
      <c r="D35677" s="88"/>
      <c r="E35677" s="88"/>
      <c r="F35677" s="88"/>
      <c r="G35677" s="88"/>
      <c r="H35677" s="88"/>
      <c r="I35677" s="88"/>
      <c r="J35677" s="88"/>
      <c r="K35677" s="88"/>
    </row>
    <row r="35678" spans="2:11" hidden="1" x14ac:dyDescent="0.2">
      <c r="B35678" s="88"/>
      <c r="C35678" s="88"/>
      <c r="D35678" s="88"/>
      <c r="E35678" s="88"/>
      <c r="F35678" s="88"/>
      <c r="G35678" s="88"/>
      <c r="H35678" s="88"/>
      <c r="I35678" s="88"/>
      <c r="J35678" s="88"/>
      <c r="K35678" s="88"/>
    </row>
    <row r="35679" spans="2:11" hidden="1" x14ac:dyDescent="0.2">
      <c r="B35679" s="88"/>
      <c r="C35679" s="88"/>
      <c r="D35679" s="88"/>
      <c r="E35679" s="88"/>
      <c r="F35679" s="88"/>
      <c r="G35679" s="88"/>
      <c r="H35679" s="88"/>
      <c r="I35679" s="88"/>
      <c r="J35679" s="88"/>
      <c r="K35679" s="88"/>
    </row>
    <row r="35680" spans="2:11" hidden="1" x14ac:dyDescent="0.2">
      <c r="B35680" s="88"/>
      <c r="C35680" s="88"/>
      <c r="D35680" s="88"/>
      <c r="E35680" s="88"/>
      <c r="F35680" s="88"/>
      <c r="G35680" s="88"/>
      <c r="H35680" s="88"/>
      <c r="I35680" s="88"/>
      <c r="J35680" s="88"/>
      <c r="K35680" s="88"/>
    </row>
    <row r="35681" spans="2:11" hidden="1" x14ac:dyDescent="0.2">
      <c r="B35681" s="88"/>
      <c r="C35681" s="88"/>
      <c r="D35681" s="88"/>
      <c r="E35681" s="88"/>
      <c r="F35681" s="88"/>
      <c r="G35681" s="88"/>
      <c r="H35681" s="88"/>
      <c r="I35681" s="88"/>
      <c r="J35681" s="88"/>
      <c r="K35681" s="88"/>
    </row>
    <row r="35682" spans="2:11" hidden="1" x14ac:dyDescent="0.2">
      <c r="B35682" s="88"/>
      <c r="C35682" s="88"/>
      <c r="D35682" s="88"/>
      <c r="E35682" s="88"/>
      <c r="F35682" s="88"/>
      <c r="G35682" s="88"/>
      <c r="H35682" s="88"/>
      <c r="I35682" s="88"/>
      <c r="J35682" s="88"/>
      <c r="K35682" s="88"/>
    </row>
    <row r="35683" spans="2:11" hidden="1" x14ac:dyDescent="0.2">
      <c r="B35683" s="88"/>
      <c r="C35683" s="88"/>
      <c r="D35683" s="88"/>
      <c r="E35683" s="88"/>
      <c r="F35683" s="88"/>
      <c r="G35683" s="88"/>
      <c r="H35683" s="88"/>
      <c r="I35683" s="88"/>
      <c r="J35683" s="88"/>
      <c r="K35683" s="88"/>
    </row>
    <row r="35684" spans="2:11" hidden="1" x14ac:dyDescent="0.2">
      <c r="B35684" s="88"/>
      <c r="C35684" s="88"/>
      <c r="D35684" s="88"/>
      <c r="E35684" s="88"/>
      <c r="F35684" s="88"/>
      <c r="G35684" s="88"/>
      <c r="H35684" s="88"/>
      <c r="I35684" s="88"/>
      <c r="J35684" s="88"/>
      <c r="K35684" s="88"/>
    </row>
    <row r="35685" spans="2:11" hidden="1" x14ac:dyDescent="0.2">
      <c r="B35685" s="88"/>
      <c r="C35685" s="88"/>
      <c r="D35685" s="88"/>
      <c r="E35685" s="88"/>
      <c r="F35685" s="88"/>
      <c r="G35685" s="88"/>
      <c r="H35685" s="88"/>
      <c r="I35685" s="88"/>
      <c r="J35685" s="88"/>
      <c r="K35685" s="88"/>
    </row>
    <row r="35686" spans="2:11" hidden="1" x14ac:dyDescent="0.2">
      <c r="B35686" s="88"/>
      <c r="C35686" s="88"/>
      <c r="D35686" s="88"/>
      <c r="E35686" s="88"/>
      <c r="F35686" s="88"/>
      <c r="G35686" s="88"/>
      <c r="H35686" s="88"/>
      <c r="I35686" s="88"/>
      <c r="J35686" s="88"/>
      <c r="K35686" s="88"/>
    </row>
    <row r="35687" spans="2:11" hidden="1" x14ac:dyDescent="0.2">
      <c r="B35687" s="88"/>
      <c r="C35687" s="88"/>
      <c r="D35687" s="88"/>
      <c r="E35687" s="88"/>
      <c r="F35687" s="88"/>
      <c r="G35687" s="88"/>
      <c r="H35687" s="88"/>
      <c r="I35687" s="88"/>
      <c r="J35687" s="88"/>
      <c r="K35687" s="88"/>
    </row>
    <row r="35688" spans="2:11" hidden="1" x14ac:dyDescent="0.2">
      <c r="B35688" s="88"/>
      <c r="C35688" s="88"/>
      <c r="D35688" s="88"/>
      <c r="E35688" s="88"/>
      <c r="F35688" s="88"/>
      <c r="G35688" s="88"/>
      <c r="H35688" s="88"/>
      <c r="I35688" s="88"/>
      <c r="J35688" s="88"/>
      <c r="K35688" s="88"/>
    </row>
    <row r="35689" spans="2:11" hidden="1" x14ac:dyDescent="0.2">
      <c r="B35689" s="88"/>
      <c r="C35689" s="88"/>
      <c r="D35689" s="88"/>
      <c r="E35689" s="88"/>
      <c r="F35689" s="88"/>
      <c r="G35689" s="88"/>
      <c r="H35689" s="88"/>
      <c r="I35689" s="88"/>
      <c r="J35689" s="88"/>
      <c r="K35689" s="88"/>
    </row>
    <row r="35690" spans="2:11" hidden="1" x14ac:dyDescent="0.2">
      <c r="B35690" s="88"/>
      <c r="C35690" s="88"/>
      <c r="D35690" s="88"/>
      <c r="E35690" s="88"/>
      <c r="F35690" s="88"/>
      <c r="G35690" s="88"/>
      <c r="H35690" s="88"/>
      <c r="I35690" s="88"/>
      <c r="J35690" s="88"/>
      <c r="K35690" s="88"/>
    </row>
    <row r="35691" spans="2:11" hidden="1" x14ac:dyDescent="0.2">
      <c r="B35691" s="88"/>
      <c r="C35691" s="88"/>
      <c r="D35691" s="88"/>
      <c r="E35691" s="88"/>
      <c r="F35691" s="88"/>
      <c r="G35691" s="88"/>
      <c r="H35691" s="88"/>
      <c r="I35691" s="88"/>
      <c r="J35691" s="88"/>
      <c r="K35691" s="88"/>
    </row>
    <row r="35692" spans="2:11" hidden="1" x14ac:dyDescent="0.2">
      <c r="B35692" s="88"/>
      <c r="C35692" s="88"/>
      <c r="D35692" s="88"/>
      <c r="E35692" s="88"/>
      <c r="F35692" s="88"/>
      <c r="G35692" s="88"/>
      <c r="H35692" s="88"/>
      <c r="I35692" s="88"/>
      <c r="J35692" s="88"/>
      <c r="K35692" s="88"/>
    </row>
    <row r="35693" spans="2:11" hidden="1" x14ac:dyDescent="0.2">
      <c r="B35693" s="88"/>
      <c r="C35693" s="88"/>
      <c r="D35693" s="88"/>
      <c r="E35693" s="88"/>
      <c r="F35693" s="88"/>
      <c r="G35693" s="88"/>
      <c r="H35693" s="88"/>
      <c r="I35693" s="88"/>
      <c r="J35693" s="88"/>
      <c r="K35693" s="88"/>
    </row>
    <row r="35694" spans="2:11" hidden="1" x14ac:dyDescent="0.2">
      <c r="B35694" s="88"/>
      <c r="C35694" s="88"/>
      <c r="D35694" s="88"/>
      <c r="E35694" s="88"/>
      <c r="F35694" s="88"/>
      <c r="G35694" s="88"/>
      <c r="H35694" s="88"/>
      <c r="I35694" s="88"/>
      <c r="J35694" s="88"/>
      <c r="K35694" s="88"/>
    </row>
    <row r="35695" spans="2:11" hidden="1" x14ac:dyDescent="0.2">
      <c r="B35695" s="88"/>
      <c r="C35695" s="88"/>
      <c r="D35695" s="88"/>
      <c r="E35695" s="88"/>
      <c r="F35695" s="88"/>
      <c r="G35695" s="88"/>
      <c r="H35695" s="88"/>
      <c r="I35695" s="88"/>
      <c r="J35695" s="88"/>
      <c r="K35695" s="88"/>
    </row>
    <row r="35696" spans="2:11" hidden="1" x14ac:dyDescent="0.2">
      <c r="B35696" s="88"/>
      <c r="C35696" s="88"/>
      <c r="D35696" s="88"/>
      <c r="E35696" s="88"/>
      <c r="F35696" s="88"/>
      <c r="G35696" s="88"/>
      <c r="H35696" s="88"/>
      <c r="I35696" s="88"/>
      <c r="J35696" s="88"/>
      <c r="K35696" s="88"/>
    </row>
    <row r="35697" spans="2:11" hidden="1" x14ac:dyDescent="0.2">
      <c r="B35697" s="88"/>
      <c r="C35697" s="88"/>
      <c r="D35697" s="88"/>
      <c r="E35697" s="88"/>
      <c r="F35697" s="88"/>
      <c r="G35697" s="88"/>
      <c r="H35697" s="88"/>
      <c r="I35697" s="88"/>
      <c r="J35697" s="88"/>
      <c r="K35697" s="88"/>
    </row>
    <row r="35698" spans="2:11" hidden="1" x14ac:dyDescent="0.2">
      <c r="B35698" s="88"/>
      <c r="C35698" s="88"/>
      <c r="D35698" s="88"/>
      <c r="E35698" s="88"/>
      <c r="F35698" s="88"/>
      <c r="G35698" s="88"/>
      <c r="H35698" s="88"/>
      <c r="I35698" s="88"/>
      <c r="J35698" s="88"/>
      <c r="K35698" s="88"/>
    </row>
    <row r="35699" spans="2:11" hidden="1" x14ac:dyDescent="0.2">
      <c r="B35699" s="88"/>
      <c r="C35699" s="88"/>
      <c r="D35699" s="88"/>
      <c r="E35699" s="88"/>
      <c r="F35699" s="88"/>
      <c r="G35699" s="88"/>
      <c r="H35699" s="88"/>
      <c r="I35699" s="88"/>
      <c r="J35699" s="88"/>
      <c r="K35699" s="88"/>
    </row>
    <row r="35700" spans="2:11" hidden="1" x14ac:dyDescent="0.2">
      <c r="B35700" s="88"/>
      <c r="C35700" s="88"/>
      <c r="D35700" s="88"/>
      <c r="E35700" s="88"/>
      <c r="F35700" s="88"/>
      <c r="G35700" s="88"/>
      <c r="H35700" s="88"/>
      <c r="I35700" s="88"/>
      <c r="J35700" s="88"/>
      <c r="K35700" s="88"/>
    </row>
    <row r="35701" spans="2:11" hidden="1" x14ac:dyDescent="0.2">
      <c r="B35701" s="88"/>
      <c r="C35701" s="88"/>
      <c r="D35701" s="88"/>
      <c r="E35701" s="88"/>
      <c r="F35701" s="88"/>
      <c r="G35701" s="88"/>
      <c r="H35701" s="88"/>
      <c r="I35701" s="88"/>
      <c r="J35701" s="88"/>
      <c r="K35701" s="88"/>
    </row>
    <row r="35702" spans="2:11" hidden="1" x14ac:dyDescent="0.2">
      <c r="B35702" s="88"/>
      <c r="C35702" s="88"/>
      <c r="D35702" s="88"/>
      <c r="E35702" s="88"/>
      <c r="F35702" s="88"/>
      <c r="G35702" s="88"/>
      <c r="H35702" s="88"/>
      <c r="I35702" s="88"/>
      <c r="J35702" s="88"/>
      <c r="K35702" s="88"/>
    </row>
    <row r="35703" spans="2:11" hidden="1" x14ac:dyDescent="0.2">
      <c r="B35703" s="88"/>
      <c r="C35703" s="88"/>
      <c r="D35703" s="88"/>
      <c r="E35703" s="88"/>
      <c r="F35703" s="88"/>
      <c r="G35703" s="88"/>
      <c r="H35703" s="88"/>
      <c r="I35703" s="88"/>
      <c r="J35703" s="88"/>
      <c r="K35703" s="88"/>
    </row>
    <row r="35704" spans="2:11" hidden="1" x14ac:dyDescent="0.2">
      <c r="B35704" s="88"/>
      <c r="C35704" s="88"/>
      <c r="D35704" s="88"/>
      <c r="E35704" s="88"/>
      <c r="F35704" s="88"/>
      <c r="G35704" s="88"/>
      <c r="H35704" s="88"/>
      <c r="I35704" s="88"/>
      <c r="J35704" s="88"/>
      <c r="K35704" s="88"/>
    </row>
    <row r="35705" spans="2:11" hidden="1" x14ac:dyDescent="0.2">
      <c r="B35705" s="88"/>
      <c r="C35705" s="88"/>
      <c r="D35705" s="88"/>
      <c r="E35705" s="88"/>
      <c r="F35705" s="88"/>
      <c r="G35705" s="88"/>
      <c r="H35705" s="88"/>
      <c r="I35705" s="88"/>
      <c r="J35705" s="88"/>
      <c r="K35705" s="88"/>
    </row>
    <row r="35706" spans="2:11" hidden="1" x14ac:dyDescent="0.2">
      <c r="B35706" s="88"/>
      <c r="C35706" s="88"/>
      <c r="D35706" s="88"/>
      <c r="E35706" s="88"/>
      <c r="F35706" s="88"/>
      <c r="G35706" s="88"/>
      <c r="H35706" s="88"/>
      <c r="I35706" s="88"/>
      <c r="J35706" s="88"/>
      <c r="K35706" s="88"/>
    </row>
    <row r="35707" spans="2:11" hidden="1" x14ac:dyDescent="0.2">
      <c r="B35707" s="88"/>
      <c r="C35707" s="88"/>
      <c r="D35707" s="88"/>
      <c r="E35707" s="88"/>
      <c r="F35707" s="88"/>
      <c r="G35707" s="88"/>
      <c r="H35707" s="88"/>
      <c r="I35707" s="88"/>
      <c r="J35707" s="88"/>
      <c r="K35707" s="88"/>
    </row>
    <row r="35708" spans="2:11" hidden="1" x14ac:dyDescent="0.2">
      <c r="B35708" s="88"/>
      <c r="C35708" s="88"/>
      <c r="D35708" s="88"/>
      <c r="E35708" s="88"/>
      <c r="F35708" s="88"/>
      <c r="G35708" s="88"/>
      <c r="H35708" s="88"/>
      <c r="I35708" s="88"/>
      <c r="J35708" s="88"/>
      <c r="K35708" s="88"/>
    </row>
    <row r="35709" spans="2:11" hidden="1" x14ac:dyDescent="0.2">
      <c r="B35709" s="88"/>
      <c r="C35709" s="88"/>
      <c r="D35709" s="88"/>
      <c r="E35709" s="88"/>
      <c r="F35709" s="88"/>
      <c r="G35709" s="88"/>
      <c r="H35709" s="88"/>
      <c r="I35709" s="88"/>
      <c r="J35709" s="88"/>
      <c r="K35709" s="88"/>
    </row>
    <row r="35710" spans="2:11" hidden="1" x14ac:dyDescent="0.2">
      <c r="B35710" s="88"/>
      <c r="C35710" s="88"/>
      <c r="D35710" s="88"/>
      <c r="E35710" s="88"/>
      <c r="F35710" s="88"/>
      <c r="G35710" s="88"/>
      <c r="H35710" s="88"/>
      <c r="I35710" s="88"/>
      <c r="J35710" s="88"/>
      <c r="K35710" s="88"/>
    </row>
    <row r="35711" spans="2:11" hidden="1" x14ac:dyDescent="0.2">
      <c r="B35711" s="88"/>
      <c r="C35711" s="88"/>
      <c r="D35711" s="88"/>
      <c r="E35711" s="88"/>
      <c r="F35711" s="88"/>
      <c r="G35711" s="88"/>
      <c r="H35711" s="88"/>
      <c r="I35711" s="88"/>
      <c r="J35711" s="88"/>
      <c r="K35711" s="88"/>
    </row>
    <row r="35712" spans="2:11" hidden="1" x14ac:dyDescent="0.2">
      <c r="B35712" s="88"/>
      <c r="C35712" s="88"/>
      <c r="D35712" s="88"/>
      <c r="E35712" s="88"/>
      <c r="F35712" s="88"/>
      <c r="G35712" s="88"/>
      <c r="H35712" s="88"/>
      <c r="I35712" s="88"/>
      <c r="J35712" s="88"/>
      <c r="K35712" s="88"/>
    </row>
    <row r="35713" spans="2:11" hidden="1" x14ac:dyDescent="0.2">
      <c r="B35713" s="88"/>
      <c r="C35713" s="88"/>
      <c r="D35713" s="88"/>
      <c r="E35713" s="88"/>
      <c r="F35713" s="88"/>
      <c r="G35713" s="88"/>
      <c r="H35713" s="88"/>
      <c r="I35713" s="88"/>
      <c r="J35713" s="88"/>
      <c r="K35713" s="88"/>
    </row>
    <row r="35714" spans="2:11" hidden="1" x14ac:dyDescent="0.2">
      <c r="B35714" s="88"/>
      <c r="C35714" s="88"/>
      <c r="D35714" s="88"/>
      <c r="E35714" s="88"/>
      <c r="F35714" s="88"/>
      <c r="G35714" s="88"/>
      <c r="H35714" s="88"/>
      <c r="I35714" s="88"/>
      <c r="J35714" s="88"/>
      <c r="K35714" s="88"/>
    </row>
    <row r="35715" spans="2:11" hidden="1" x14ac:dyDescent="0.2">
      <c r="B35715" s="88"/>
      <c r="C35715" s="88"/>
      <c r="D35715" s="88"/>
      <c r="E35715" s="88"/>
      <c r="F35715" s="88"/>
      <c r="G35715" s="88"/>
      <c r="H35715" s="88"/>
      <c r="I35715" s="88"/>
      <c r="J35715" s="88"/>
      <c r="K35715" s="88"/>
    </row>
    <row r="35716" spans="2:11" hidden="1" x14ac:dyDescent="0.2">
      <c r="B35716" s="88"/>
      <c r="C35716" s="88"/>
      <c r="D35716" s="88"/>
      <c r="E35716" s="88"/>
      <c r="F35716" s="88"/>
      <c r="G35716" s="88"/>
      <c r="H35716" s="88"/>
      <c r="I35716" s="88"/>
      <c r="J35716" s="88"/>
      <c r="K35716" s="88"/>
    </row>
    <row r="35717" spans="2:11" hidden="1" x14ac:dyDescent="0.2">
      <c r="B35717" s="88"/>
      <c r="C35717" s="88"/>
      <c r="D35717" s="88"/>
      <c r="E35717" s="88"/>
      <c r="F35717" s="88"/>
      <c r="G35717" s="88"/>
      <c r="H35717" s="88"/>
      <c r="I35717" s="88"/>
      <c r="J35717" s="88"/>
      <c r="K35717" s="88"/>
    </row>
    <row r="35718" spans="2:11" hidden="1" x14ac:dyDescent="0.2">
      <c r="B35718" s="88"/>
      <c r="C35718" s="88"/>
      <c r="D35718" s="88"/>
      <c r="E35718" s="88"/>
      <c r="F35718" s="88"/>
      <c r="G35718" s="88"/>
      <c r="H35718" s="88"/>
      <c r="I35718" s="88"/>
      <c r="J35718" s="88"/>
      <c r="K35718" s="88"/>
    </row>
    <row r="35719" spans="2:11" hidden="1" x14ac:dyDescent="0.2">
      <c r="B35719" s="88"/>
      <c r="C35719" s="88"/>
      <c r="D35719" s="88"/>
      <c r="E35719" s="88"/>
      <c r="F35719" s="88"/>
      <c r="G35719" s="88"/>
      <c r="H35719" s="88"/>
      <c r="I35719" s="88"/>
      <c r="J35719" s="88"/>
      <c r="K35719" s="88"/>
    </row>
    <row r="35720" spans="2:11" hidden="1" x14ac:dyDescent="0.2">
      <c r="B35720" s="88"/>
      <c r="C35720" s="88"/>
      <c r="D35720" s="88"/>
      <c r="E35720" s="88"/>
      <c r="F35720" s="88"/>
      <c r="G35720" s="88"/>
      <c r="H35720" s="88"/>
      <c r="I35720" s="88"/>
      <c r="J35720" s="88"/>
      <c r="K35720" s="88"/>
    </row>
    <row r="35721" spans="2:11" hidden="1" x14ac:dyDescent="0.2">
      <c r="B35721" s="88"/>
      <c r="C35721" s="88"/>
      <c r="D35721" s="88"/>
      <c r="E35721" s="88"/>
      <c r="F35721" s="88"/>
      <c r="G35721" s="88"/>
      <c r="H35721" s="88"/>
      <c r="I35721" s="88"/>
      <c r="J35721" s="88"/>
      <c r="K35721" s="88"/>
    </row>
    <row r="35722" spans="2:11" hidden="1" x14ac:dyDescent="0.2">
      <c r="B35722" s="88"/>
      <c r="C35722" s="88"/>
      <c r="D35722" s="88"/>
      <c r="E35722" s="88"/>
      <c r="F35722" s="88"/>
      <c r="G35722" s="88"/>
      <c r="H35722" s="88"/>
      <c r="I35722" s="88"/>
      <c r="J35722" s="88"/>
      <c r="K35722" s="88"/>
    </row>
    <row r="35723" spans="2:11" hidden="1" x14ac:dyDescent="0.2">
      <c r="B35723" s="88"/>
      <c r="C35723" s="88"/>
      <c r="D35723" s="88"/>
      <c r="E35723" s="88"/>
      <c r="F35723" s="88"/>
      <c r="G35723" s="88"/>
      <c r="H35723" s="88"/>
      <c r="I35723" s="88"/>
      <c r="J35723" s="88"/>
      <c r="K35723" s="88"/>
    </row>
    <row r="35724" spans="2:11" hidden="1" x14ac:dyDescent="0.2">
      <c r="B35724" s="88"/>
      <c r="C35724" s="88"/>
      <c r="D35724" s="88"/>
      <c r="E35724" s="88"/>
      <c r="F35724" s="88"/>
      <c r="G35724" s="88"/>
      <c r="H35724" s="88"/>
      <c r="I35724" s="88"/>
      <c r="J35724" s="88"/>
      <c r="K35724" s="88"/>
    </row>
    <row r="35725" spans="2:11" hidden="1" x14ac:dyDescent="0.2">
      <c r="B35725" s="88"/>
      <c r="C35725" s="88"/>
      <c r="D35725" s="88"/>
      <c r="E35725" s="88"/>
      <c r="F35725" s="88"/>
      <c r="G35725" s="88"/>
      <c r="H35725" s="88"/>
      <c r="I35725" s="88"/>
      <c r="J35725" s="88"/>
      <c r="K35725" s="88"/>
    </row>
    <row r="35726" spans="2:11" hidden="1" x14ac:dyDescent="0.2">
      <c r="B35726" s="88"/>
      <c r="C35726" s="88"/>
      <c r="D35726" s="88"/>
      <c r="E35726" s="88"/>
      <c r="F35726" s="88"/>
      <c r="G35726" s="88"/>
      <c r="H35726" s="88"/>
      <c r="I35726" s="88"/>
      <c r="J35726" s="88"/>
      <c r="K35726" s="88"/>
    </row>
    <row r="35727" spans="2:11" hidden="1" x14ac:dyDescent="0.2">
      <c r="B35727" s="88"/>
      <c r="C35727" s="88"/>
      <c r="D35727" s="88"/>
      <c r="E35727" s="88"/>
      <c r="F35727" s="88"/>
      <c r="G35727" s="88"/>
      <c r="H35727" s="88"/>
      <c r="I35727" s="88"/>
      <c r="J35727" s="88"/>
      <c r="K35727" s="88"/>
    </row>
    <row r="35728" spans="2:11" hidden="1" x14ac:dyDescent="0.2">
      <c r="B35728" s="88"/>
      <c r="C35728" s="88"/>
      <c r="D35728" s="88"/>
      <c r="E35728" s="88"/>
      <c r="F35728" s="88"/>
      <c r="G35728" s="88"/>
      <c r="H35728" s="88"/>
      <c r="I35728" s="88"/>
      <c r="J35728" s="88"/>
      <c r="K35728" s="88"/>
    </row>
    <row r="35729" spans="2:11" hidden="1" x14ac:dyDescent="0.2">
      <c r="B35729" s="88"/>
      <c r="C35729" s="88"/>
      <c r="D35729" s="88"/>
      <c r="E35729" s="88"/>
      <c r="F35729" s="88"/>
      <c r="G35729" s="88"/>
      <c r="H35729" s="88"/>
      <c r="I35729" s="88"/>
      <c r="J35729" s="88"/>
      <c r="K35729" s="88"/>
    </row>
    <row r="35730" spans="2:11" hidden="1" x14ac:dyDescent="0.2">
      <c r="B35730" s="88"/>
      <c r="C35730" s="88"/>
      <c r="D35730" s="88"/>
      <c r="E35730" s="88"/>
      <c r="F35730" s="88"/>
      <c r="G35730" s="88"/>
      <c r="H35730" s="88"/>
      <c r="I35730" s="88"/>
      <c r="J35730" s="88"/>
      <c r="K35730" s="88"/>
    </row>
    <row r="35731" spans="2:11" hidden="1" x14ac:dyDescent="0.2">
      <c r="B35731" s="88"/>
      <c r="C35731" s="88"/>
      <c r="D35731" s="88"/>
      <c r="E35731" s="88"/>
      <c r="F35731" s="88"/>
      <c r="G35731" s="88"/>
      <c r="H35731" s="88"/>
      <c r="I35731" s="88"/>
      <c r="J35731" s="88"/>
      <c r="K35731" s="88"/>
    </row>
    <row r="35732" spans="2:11" hidden="1" x14ac:dyDescent="0.2">
      <c r="B35732" s="88"/>
      <c r="C35732" s="88"/>
      <c r="D35732" s="88"/>
      <c r="E35732" s="88"/>
      <c r="F35732" s="88"/>
      <c r="G35732" s="88"/>
      <c r="H35732" s="88"/>
      <c r="I35732" s="88"/>
      <c r="J35732" s="88"/>
      <c r="K35732" s="88"/>
    </row>
    <row r="35733" spans="2:11" hidden="1" x14ac:dyDescent="0.2">
      <c r="B35733" s="88"/>
      <c r="C35733" s="88"/>
      <c r="D35733" s="88"/>
      <c r="E35733" s="88"/>
      <c r="F35733" s="88"/>
      <c r="G35733" s="88"/>
      <c r="H35733" s="88"/>
      <c r="I35733" s="88"/>
      <c r="J35733" s="88"/>
      <c r="K35733" s="88"/>
    </row>
    <row r="35734" spans="2:11" hidden="1" x14ac:dyDescent="0.2">
      <c r="B35734" s="88"/>
      <c r="C35734" s="88"/>
      <c r="D35734" s="88"/>
      <c r="E35734" s="88"/>
      <c r="F35734" s="88"/>
      <c r="G35734" s="88"/>
      <c r="H35734" s="88"/>
      <c r="I35734" s="88"/>
      <c r="J35734" s="88"/>
      <c r="K35734" s="88"/>
    </row>
    <row r="35735" spans="2:11" hidden="1" x14ac:dyDescent="0.2">
      <c r="B35735" s="88"/>
      <c r="C35735" s="88"/>
      <c r="D35735" s="88"/>
      <c r="E35735" s="88"/>
      <c r="F35735" s="88"/>
      <c r="G35735" s="88"/>
      <c r="H35735" s="88"/>
      <c r="I35735" s="88"/>
      <c r="J35735" s="88"/>
      <c r="K35735" s="88"/>
    </row>
    <row r="35736" spans="2:11" hidden="1" x14ac:dyDescent="0.2">
      <c r="B35736" s="88"/>
      <c r="C35736" s="88"/>
      <c r="D35736" s="88"/>
      <c r="E35736" s="88"/>
      <c r="F35736" s="88"/>
      <c r="G35736" s="88"/>
      <c r="H35736" s="88"/>
      <c r="I35736" s="88"/>
      <c r="J35736" s="88"/>
      <c r="K35736" s="88"/>
    </row>
    <row r="35737" spans="2:11" hidden="1" x14ac:dyDescent="0.2">
      <c r="B35737" s="88"/>
      <c r="C35737" s="88"/>
      <c r="D35737" s="88"/>
      <c r="E35737" s="88"/>
      <c r="F35737" s="88"/>
      <c r="G35737" s="88"/>
      <c r="H35737" s="88"/>
      <c r="I35737" s="88"/>
      <c r="J35737" s="88"/>
      <c r="K35737" s="88"/>
    </row>
    <row r="35738" spans="2:11" hidden="1" x14ac:dyDescent="0.2">
      <c r="B35738" s="88"/>
      <c r="C35738" s="88"/>
      <c r="D35738" s="88"/>
      <c r="E35738" s="88"/>
      <c r="F35738" s="88"/>
      <c r="G35738" s="88"/>
      <c r="H35738" s="88"/>
      <c r="I35738" s="88"/>
      <c r="J35738" s="88"/>
      <c r="K35738" s="88"/>
    </row>
    <row r="35739" spans="2:11" hidden="1" x14ac:dyDescent="0.2">
      <c r="B35739" s="88"/>
      <c r="C35739" s="88"/>
      <c r="D35739" s="88"/>
      <c r="E35739" s="88"/>
      <c r="F35739" s="88"/>
      <c r="G35739" s="88"/>
      <c r="H35739" s="88"/>
      <c r="I35739" s="88"/>
      <c r="J35739" s="88"/>
      <c r="K35739" s="88"/>
    </row>
    <row r="35740" spans="2:11" hidden="1" x14ac:dyDescent="0.2">
      <c r="B35740" s="88"/>
      <c r="C35740" s="88"/>
      <c r="D35740" s="88"/>
      <c r="E35740" s="88"/>
      <c r="F35740" s="88"/>
      <c r="G35740" s="88"/>
      <c r="H35740" s="88"/>
      <c r="I35740" s="88"/>
      <c r="J35740" s="88"/>
      <c r="K35740" s="88"/>
    </row>
    <row r="35741" spans="2:11" hidden="1" x14ac:dyDescent="0.2">
      <c r="B35741" s="88"/>
      <c r="C35741" s="88"/>
      <c r="D35741" s="88"/>
      <c r="E35741" s="88"/>
      <c r="F35741" s="88"/>
      <c r="G35741" s="88"/>
      <c r="H35741" s="88"/>
      <c r="I35741" s="88"/>
      <c r="J35741" s="88"/>
      <c r="K35741" s="88"/>
    </row>
    <row r="35742" spans="2:11" hidden="1" x14ac:dyDescent="0.2">
      <c r="B35742" s="88"/>
      <c r="C35742" s="88"/>
      <c r="D35742" s="88"/>
      <c r="E35742" s="88"/>
      <c r="F35742" s="88"/>
      <c r="G35742" s="88"/>
      <c r="H35742" s="88"/>
      <c r="I35742" s="88"/>
      <c r="J35742" s="88"/>
      <c r="K35742" s="88"/>
    </row>
    <row r="35743" spans="2:11" hidden="1" x14ac:dyDescent="0.2">
      <c r="B35743" s="88"/>
      <c r="C35743" s="88"/>
      <c r="D35743" s="88"/>
      <c r="E35743" s="88"/>
      <c r="F35743" s="88"/>
      <c r="G35743" s="88"/>
      <c r="H35743" s="88"/>
      <c r="I35743" s="88"/>
      <c r="J35743" s="88"/>
      <c r="K35743" s="88"/>
    </row>
    <row r="35744" spans="2:11" hidden="1" x14ac:dyDescent="0.2">
      <c r="B35744" s="88"/>
      <c r="C35744" s="88"/>
      <c r="D35744" s="88"/>
      <c r="E35744" s="88"/>
      <c r="F35744" s="88"/>
      <c r="G35744" s="88"/>
      <c r="H35744" s="88"/>
      <c r="I35744" s="88"/>
      <c r="J35744" s="88"/>
      <c r="K35744" s="88"/>
    </row>
    <row r="35745" spans="2:11" hidden="1" x14ac:dyDescent="0.2">
      <c r="B35745" s="88"/>
      <c r="C35745" s="88"/>
      <c r="D35745" s="88"/>
      <c r="E35745" s="88"/>
      <c r="F35745" s="88"/>
      <c r="G35745" s="88"/>
      <c r="H35745" s="88"/>
      <c r="I35745" s="88"/>
      <c r="J35745" s="88"/>
      <c r="K35745" s="88"/>
    </row>
    <row r="35746" spans="2:11" hidden="1" x14ac:dyDescent="0.2">
      <c r="B35746" s="88"/>
      <c r="C35746" s="88"/>
      <c r="D35746" s="88"/>
      <c r="E35746" s="88"/>
      <c r="F35746" s="88"/>
      <c r="G35746" s="88"/>
      <c r="H35746" s="88"/>
      <c r="I35746" s="88"/>
      <c r="J35746" s="88"/>
      <c r="K35746" s="88"/>
    </row>
    <row r="35747" spans="2:11" hidden="1" x14ac:dyDescent="0.2">
      <c r="B35747" s="88"/>
      <c r="C35747" s="88"/>
      <c r="D35747" s="88"/>
      <c r="E35747" s="88"/>
      <c r="F35747" s="88"/>
      <c r="G35747" s="88"/>
      <c r="H35747" s="88"/>
      <c r="I35747" s="88"/>
      <c r="J35747" s="88"/>
      <c r="K35747" s="88"/>
    </row>
    <row r="35748" spans="2:11" hidden="1" x14ac:dyDescent="0.2">
      <c r="B35748" s="88"/>
      <c r="C35748" s="88"/>
      <c r="D35748" s="88"/>
      <c r="E35748" s="88"/>
      <c r="F35748" s="88"/>
      <c r="G35748" s="88"/>
      <c r="H35748" s="88"/>
      <c r="I35748" s="88"/>
      <c r="J35748" s="88"/>
      <c r="K35748" s="88"/>
    </row>
    <row r="35749" spans="2:11" hidden="1" x14ac:dyDescent="0.2">
      <c r="B35749" s="88"/>
      <c r="C35749" s="88"/>
      <c r="D35749" s="88"/>
      <c r="E35749" s="88"/>
      <c r="F35749" s="88"/>
      <c r="G35749" s="88"/>
      <c r="H35749" s="88"/>
      <c r="I35749" s="88"/>
      <c r="J35749" s="88"/>
      <c r="K35749" s="88"/>
    </row>
    <row r="35750" spans="2:11" hidden="1" x14ac:dyDescent="0.2">
      <c r="B35750" s="88"/>
      <c r="C35750" s="88"/>
      <c r="D35750" s="88"/>
      <c r="E35750" s="88"/>
      <c r="F35750" s="88"/>
      <c r="G35750" s="88"/>
      <c r="H35750" s="88"/>
      <c r="I35750" s="88"/>
      <c r="J35750" s="88"/>
      <c r="K35750" s="88"/>
    </row>
    <row r="35751" spans="2:11" hidden="1" x14ac:dyDescent="0.2">
      <c r="B35751" s="88"/>
      <c r="C35751" s="88"/>
      <c r="D35751" s="88"/>
      <c r="E35751" s="88"/>
      <c r="F35751" s="88"/>
      <c r="G35751" s="88"/>
      <c r="H35751" s="88"/>
      <c r="I35751" s="88"/>
      <c r="J35751" s="88"/>
      <c r="K35751" s="88"/>
    </row>
    <row r="35752" spans="2:11" hidden="1" x14ac:dyDescent="0.2">
      <c r="B35752" s="88"/>
      <c r="C35752" s="88"/>
      <c r="D35752" s="88"/>
      <c r="E35752" s="88"/>
      <c r="F35752" s="88"/>
      <c r="G35752" s="88"/>
      <c r="H35752" s="88"/>
      <c r="I35752" s="88"/>
      <c r="J35752" s="88"/>
      <c r="K35752" s="88"/>
    </row>
    <row r="35753" spans="2:11" hidden="1" x14ac:dyDescent="0.2">
      <c r="B35753" s="88"/>
      <c r="C35753" s="88"/>
      <c r="D35753" s="88"/>
      <c r="E35753" s="88"/>
      <c r="F35753" s="88"/>
      <c r="G35753" s="88"/>
      <c r="H35753" s="88"/>
      <c r="I35753" s="88"/>
      <c r="J35753" s="88"/>
      <c r="K35753" s="88"/>
    </row>
    <row r="35754" spans="2:11" hidden="1" x14ac:dyDescent="0.2">
      <c r="B35754" s="88"/>
      <c r="C35754" s="88"/>
      <c r="D35754" s="88"/>
      <c r="E35754" s="88"/>
      <c r="F35754" s="88"/>
      <c r="G35754" s="88"/>
      <c r="H35754" s="88"/>
      <c r="I35754" s="88"/>
      <c r="J35754" s="88"/>
      <c r="K35754" s="88"/>
    </row>
    <row r="35755" spans="2:11" hidden="1" x14ac:dyDescent="0.2">
      <c r="B35755" s="88"/>
      <c r="C35755" s="88"/>
      <c r="D35755" s="88"/>
      <c r="E35755" s="88"/>
      <c r="F35755" s="88"/>
      <c r="G35755" s="88"/>
      <c r="H35755" s="88"/>
      <c r="I35755" s="88"/>
      <c r="J35755" s="88"/>
      <c r="K35755" s="88"/>
    </row>
    <row r="35756" spans="2:11" hidden="1" x14ac:dyDescent="0.2">
      <c r="B35756" s="88"/>
      <c r="C35756" s="88"/>
      <c r="D35756" s="88"/>
      <c r="E35756" s="88"/>
      <c r="F35756" s="88"/>
      <c r="G35756" s="88"/>
      <c r="H35756" s="88"/>
      <c r="I35756" s="88"/>
      <c r="J35756" s="88"/>
      <c r="K35756" s="88"/>
    </row>
    <row r="35757" spans="2:11" hidden="1" x14ac:dyDescent="0.2">
      <c r="B35757" s="88"/>
      <c r="C35757" s="88"/>
      <c r="D35757" s="88"/>
      <c r="E35757" s="88"/>
      <c r="F35757" s="88"/>
      <c r="G35757" s="88"/>
      <c r="H35757" s="88"/>
      <c r="I35757" s="88"/>
      <c r="J35757" s="88"/>
      <c r="K35757" s="88"/>
    </row>
    <row r="35758" spans="2:11" hidden="1" x14ac:dyDescent="0.2">
      <c r="B35758" s="88"/>
      <c r="C35758" s="88"/>
      <c r="D35758" s="88"/>
      <c r="E35758" s="88"/>
      <c r="F35758" s="88"/>
      <c r="G35758" s="88"/>
      <c r="H35758" s="88"/>
      <c r="I35758" s="88"/>
      <c r="J35758" s="88"/>
      <c r="K35758" s="88"/>
    </row>
    <row r="35759" spans="2:11" hidden="1" x14ac:dyDescent="0.2">
      <c r="B35759" s="88"/>
      <c r="C35759" s="88"/>
      <c r="D35759" s="88"/>
      <c r="E35759" s="88"/>
      <c r="F35759" s="88"/>
      <c r="G35759" s="88"/>
      <c r="H35759" s="88"/>
      <c r="I35759" s="88"/>
      <c r="J35759" s="88"/>
      <c r="K35759" s="88"/>
    </row>
    <row r="35760" spans="2:11" hidden="1" x14ac:dyDescent="0.2">
      <c r="B35760" s="88"/>
      <c r="C35760" s="88"/>
      <c r="D35760" s="88"/>
      <c r="E35760" s="88"/>
      <c r="F35760" s="88"/>
      <c r="G35760" s="88"/>
      <c r="H35760" s="88"/>
      <c r="I35760" s="88"/>
      <c r="J35760" s="88"/>
      <c r="K35760" s="88"/>
    </row>
    <row r="35761" spans="2:11" hidden="1" x14ac:dyDescent="0.2">
      <c r="B35761" s="88"/>
      <c r="C35761" s="88"/>
      <c r="D35761" s="88"/>
      <c r="E35761" s="88"/>
      <c r="F35761" s="88"/>
      <c r="G35761" s="88"/>
      <c r="H35761" s="88"/>
      <c r="I35761" s="88"/>
      <c r="J35761" s="88"/>
      <c r="K35761" s="88"/>
    </row>
    <row r="35762" spans="2:11" hidden="1" x14ac:dyDescent="0.2">
      <c r="B35762" s="88"/>
      <c r="C35762" s="88"/>
      <c r="D35762" s="88"/>
      <c r="E35762" s="88"/>
      <c r="F35762" s="88"/>
      <c r="G35762" s="88"/>
      <c r="H35762" s="88"/>
      <c r="I35762" s="88"/>
      <c r="J35762" s="88"/>
      <c r="K35762" s="88"/>
    </row>
    <row r="35763" spans="2:11" hidden="1" x14ac:dyDescent="0.2">
      <c r="B35763" s="88"/>
      <c r="C35763" s="88"/>
      <c r="D35763" s="88"/>
      <c r="E35763" s="88"/>
      <c r="F35763" s="88"/>
      <c r="G35763" s="88"/>
      <c r="H35763" s="88"/>
      <c r="I35763" s="88"/>
      <c r="J35763" s="88"/>
      <c r="K35763" s="88"/>
    </row>
    <row r="35764" spans="2:11" hidden="1" x14ac:dyDescent="0.2">
      <c r="B35764" s="88"/>
      <c r="C35764" s="88"/>
      <c r="D35764" s="88"/>
      <c r="E35764" s="88"/>
      <c r="F35764" s="88"/>
      <c r="G35764" s="88"/>
      <c r="H35764" s="88"/>
      <c r="I35764" s="88"/>
      <c r="J35764" s="88"/>
      <c r="K35764" s="88"/>
    </row>
    <row r="35765" spans="2:11" hidden="1" x14ac:dyDescent="0.2">
      <c r="B35765" s="88"/>
      <c r="C35765" s="88"/>
      <c r="D35765" s="88"/>
      <c r="E35765" s="88"/>
      <c r="F35765" s="88"/>
      <c r="G35765" s="88"/>
      <c r="H35765" s="88"/>
      <c r="I35765" s="88"/>
      <c r="J35765" s="88"/>
      <c r="K35765" s="88"/>
    </row>
    <row r="35766" spans="2:11" hidden="1" x14ac:dyDescent="0.2">
      <c r="B35766" s="88"/>
      <c r="C35766" s="88"/>
      <c r="D35766" s="88"/>
      <c r="E35766" s="88"/>
      <c r="F35766" s="88"/>
      <c r="G35766" s="88"/>
      <c r="H35766" s="88"/>
      <c r="I35766" s="88"/>
      <c r="J35766" s="88"/>
      <c r="K35766" s="88"/>
    </row>
    <row r="35767" spans="2:11" hidden="1" x14ac:dyDescent="0.2">
      <c r="B35767" s="88"/>
      <c r="C35767" s="88"/>
      <c r="D35767" s="88"/>
      <c r="E35767" s="88"/>
      <c r="F35767" s="88"/>
      <c r="G35767" s="88"/>
      <c r="H35767" s="88"/>
      <c r="I35767" s="88"/>
      <c r="J35767" s="88"/>
      <c r="K35767" s="88"/>
    </row>
    <row r="35768" spans="2:11" hidden="1" x14ac:dyDescent="0.2">
      <c r="B35768" s="88"/>
      <c r="C35768" s="88"/>
      <c r="D35768" s="88"/>
      <c r="E35768" s="88"/>
      <c r="F35768" s="88"/>
      <c r="G35768" s="88"/>
      <c r="H35768" s="88"/>
      <c r="I35768" s="88"/>
      <c r="J35768" s="88"/>
      <c r="K35768" s="88"/>
    </row>
    <row r="35769" spans="2:11" hidden="1" x14ac:dyDescent="0.2">
      <c r="B35769" s="88"/>
      <c r="C35769" s="88"/>
      <c r="D35769" s="88"/>
      <c r="E35769" s="88"/>
      <c r="F35769" s="88"/>
      <c r="G35769" s="88"/>
      <c r="H35769" s="88"/>
      <c r="I35769" s="88"/>
      <c r="J35769" s="88"/>
      <c r="K35769" s="88"/>
    </row>
    <row r="35770" spans="2:11" hidden="1" x14ac:dyDescent="0.2">
      <c r="B35770" s="88"/>
      <c r="C35770" s="88"/>
      <c r="D35770" s="88"/>
      <c r="E35770" s="88"/>
      <c r="F35770" s="88"/>
      <c r="G35770" s="88"/>
      <c r="H35770" s="88"/>
      <c r="I35770" s="88"/>
      <c r="J35770" s="88"/>
      <c r="K35770" s="88"/>
    </row>
    <row r="35771" spans="2:11" hidden="1" x14ac:dyDescent="0.2">
      <c r="B35771" s="88"/>
      <c r="C35771" s="88"/>
      <c r="D35771" s="88"/>
      <c r="E35771" s="88"/>
      <c r="F35771" s="88"/>
      <c r="G35771" s="88"/>
      <c r="H35771" s="88"/>
      <c r="I35771" s="88"/>
      <c r="J35771" s="88"/>
      <c r="K35771" s="88"/>
    </row>
    <row r="35772" spans="2:11" hidden="1" x14ac:dyDescent="0.2">
      <c r="B35772" s="88"/>
      <c r="C35772" s="88"/>
      <c r="D35772" s="88"/>
      <c r="E35772" s="88"/>
      <c r="F35772" s="88"/>
      <c r="G35772" s="88"/>
      <c r="H35772" s="88"/>
      <c r="I35772" s="88"/>
      <c r="J35772" s="88"/>
      <c r="K35772" s="88"/>
    </row>
    <row r="35773" spans="2:11" hidden="1" x14ac:dyDescent="0.2">
      <c r="B35773" s="88"/>
      <c r="C35773" s="88"/>
      <c r="D35773" s="88"/>
      <c r="E35773" s="88"/>
      <c r="F35773" s="88"/>
      <c r="G35773" s="88"/>
      <c r="H35773" s="88"/>
      <c r="I35773" s="88"/>
      <c r="J35773" s="88"/>
      <c r="K35773" s="88"/>
    </row>
    <row r="35774" spans="2:11" hidden="1" x14ac:dyDescent="0.2">
      <c r="B35774" s="88"/>
      <c r="C35774" s="88"/>
      <c r="D35774" s="88"/>
      <c r="E35774" s="88"/>
      <c r="F35774" s="88"/>
      <c r="G35774" s="88"/>
      <c r="H35774" s="88"/>
      <c r="I35774" s="88"/>
      <c r="J35774" s="88"/>
      <c r="K35774" s="88"/>
    </row>
    <row r="35775" spans="2:11" hidden="1" x14ac:dyDescent="0.2">
      <c r="B35775" s="88"/>
      <c r="C35775" s="88"/>
      <c r="D35775" s="88"/>
      <c r="E35775" s="88"/>
      <c r="F35775" s="88"/>
      <c r="G35775" s="88"/>
      <c r="H35775" s="88"/>
      <c r="I35775" s="88"/>
      <c r="J35775" s="88"/>
      <c r="K35775" s="88"/>
    </row>
    <row r="35776" spans="2:11" hidden="1" x14ac:dyDescent="0.2">
      <c r="B35776" s="88"/>
      <c r="C35776" s="88"/>
      <c r="D35776" s="88"/>
      <c r="E35776" s="88"/>
      <c r="F35776" s="88"/>
      <c r="G35776" s="88"/>
      <c r="H35776" s="88"/>
      <c r="I35776" s="88"/>
      <c r="J35776" s="88"/>
      <c r="K35776" s="88"/>
    </row>
    <row r="35777" spans="2:11" hidden="1" x14ac:dyDescent="0.2">
      <c r="B35777" s="88"/>
      <c r="C35777" s="88"/>
      <c r="D35777" s="88"/>
      <c r="E35777" s="88"/>
      <c r="F35777" s="88"/>
      <c r="G35777" s="88"/>
      <c r="H35777" s="88"/>
      <c r="I35777" s="88"/>
      <c r="J35777" s="88"/>
      <c r="K35777" s="88"/>
    </row>
    <row r="35778" spans="2:11" hidden="1" x14ac:dyDescent="0.2">
      <c r="B35778" s="88"/>
      <c r="C35778" s="88"/>
      <c r="D35778" s="88"/>
      <c r="E35778" s="88"/>
      <c r="F35778" s="88"/>
      <c r="G35778" s="88"/>
      <c r="H35778" s="88"/>
      <c r="I35778" s="88"/>
      <c r="J35778" s="88"/>
      <c r="K35778" s="88"/>
    </row>
    <row r="35779" spans="2:11" hidden="1" x14ac:dyDescent="0.2">
      <c r="B35779" s="88"/>
      <c r="C35779" s="88"/>
      <c r="D35779" s="88"/>
      <c r="E35779" s="88"/>
      <c r="F35779" s="88"/>
      <c r="G35779" s="88"/>
      <c r="H35779" s="88"/>
      <c r="I35779" s="88"/>
      <c r="J35779" s="88"/>
      <c r="K35779" s="88"/>
    </row>
    <row r="35780" spans="2:11" hidden="1" x14ac:dyDescent="0.2">
      <c r="B35780" s="88"/>
      <c r="C35780" s="88"/>
      <c r="D35780" s="88"/>
      <c r="E35780" s="88"/>
      <c r="F35780" s="88"/>
      <c r="G35780" s="88"/>
      <c r="H35780" s="88"/>
      <c r="I35780" s="88"/>
      <c r="J35780" s="88"/>
      <c r="K35780" s="88"/>
    </row>
    <row r="35781" spans="2:11" hidden="1" x14ac:dyDescent="0.2">
      <c r="B35781" s="88"/>
      <c r="C35781" s="88"/>
      <c r="D35781" s="88"/>
      <c r="E35781" s="88"/>
      <c r="F35781" s="88"/>
      <c r="G35781" s="88"/>
      <c r="H35781" s="88"/>
      <c r="I35781" s="88"/>
      <c r="J35781" s="88"/>
      <c r="K35781" s="88"/>
    </row>
    <row r="35782" spans="2:11" hidden="1" x14ac:dyDescent="0.2">
      <c r="B35782" s="88"/>
      <c r="C35782" s="88"/>
      <c r="D35782" s="88"/>
      <c r="E35782" s="88"/>
      <c r="F35782" s="88"/>
      <c r="G35782" s="88"/>
      <c r="H35782" s="88"/>
      <c r="I35782" s="88"/>
      <c r="J35782" s="88"/>
      <c r="K35782" s="88"/>
    </row>
    <row r="35783" spans="2:11" hidden="1" x14ac:dyDescent="0.2">
      <c r="B35783" s="88"/>
      <c r="C35783" s="88"/>
      <c r="D35783" s="88"/>
      <c r="E35783" s="88"/>
      <c r="F35783" s="88"/>
      <c r="G35783" s="88"/>
      <c r="H35783" s="88"/>
      <c r="I35783" s="88"/>
      <c r="J35783" s="88"/>
      <c r="K35783" s="88"/>
    </row>
    <row r="35784" spans="2:11" hidden="1" x14ac:dyDescent="0.2">
      <c r="B35784" s="88"/>
      <c r="C35784" s="88"/>
      <c r="D35784" s="88"/>
      <c r="E35784" s="88"/>
      <c r="F35784" s="88"/>
      <c r="G35784" s="88"/>
      <c r="H35784" s="88"/>
      <c r="I35784" s="88"/>
      <c r="J35784" s="88"/>
      <c r="K35784" s="88"/>
    </row>
    <row r="35785" spans="2:11" hidden="1" x14ac:dyDescent="0.2">
      <c r="B35785" s="88"/>
      <c r="C35785" s="88"/>
      <c r="D35785" s="88"/>
      <c r="E35785" s="88"/>
      <c r="F35785" s="88"/>
      <c r="G35785" s="88"/>
      <c r="H35785" s="88"/>
      <c r="I35785" s="88"/>
      <c r="J35785" s="88"/>
      <c r="K35785" s="88"/>
    </row>
    <row r="35786" spans="2:11" hidden="1" x14ac:dyDescent="0.2">
      <c r="B35786" s="88"/>
      <c r="C35786" s="88"/>
      <c r="D35786" s="88"/>
      <c r="E35786" s="88"/>
      <c r="F35786" s="88"/>
      <c r="G35786" s="88"/>
      <c r="H35786" s="88"/>
      <c r="I35786" s="88"/>
      <c r="J35786" s="88"/>
      <c r="K35786" s="88"/>
    </row>
    <row r="35787" spans="2:11" hidden="1" x14ac:dyDescent="0.2">
      <c r="B35787" s="88"/>
      <c r="C35787" s="88"/>
      <c r="D35787" s="88"/>
      <c r="E35787" s="88"/>
      <c r="F35787" s="88"/>
      <c r="G35787" s="88"/>
      <c r="H35787" s="88"/>
      <c r="I35787" s="88"/>
      <c r="J35787" s="88"/>
      <c r="K35787" s="88"/>
    </row>
    <row r="35788" spans="2:11" hidden="1" x14ac:dyDescent="0.2">
      <c r="B35788" s="88"/>
      <c r="C35788" s="88"/>
      <c r="D35788" s="88"/>
      <c r="E35788" s="88"/>
      <c r="F35788" s="88"/>
      <c r="G35788" s="88"/>
      <c r="H35788" s="88"/>
      <c r="I35788" s="88"/>
      <c r="J35788" s="88"/>
      <c r="K35788" s="88"/>
    </row>
    <row r="35789" spans="2:11" hidden="1" x14ac:dyDescent="0.2">
      <c r="B35789" s="88"/>
      <c r="C35789" s="88"/>
      <c r="D35789" s="88"/>
      <c r="E35789" s="88"/>
      <c r="F35789" s="88"/>
      <c r="G35789" s="88"/>
      <c r="H35789" s="88"/>
      <c r="I35789" s="88"/>
      <c r="J35789" s="88"/>
      <c r="K35789" s="88"/>
    </row>
    <row r="35790" spans="2:11" hidden="1" x14ac:dyDescent="0.2">
      <c r="B35790" s="88"/>
      <c r="C35790" s="88"/>
      <c r="D35790" s="88"/>
      <c r="E35790" s="88"/>
      <c r="F35790" s="88"/>
      <c r="G35790" s="88"/>
      <c r="H35790" s="88"/>
      <c r="I35790" s="88"/>
      <c r="J35790" s="88"/>
      <c r="K35790" s="88"/>
    </row>
    <row r="35791" spans="2:11" hidden="1" x14ac:dyDescent="0.2">
      <c r="B35791" s="88"/>
      <c r="C35791" s="88"/>
      <c r="D35791" s="88"/>
      <c r="E35791" s="88"/>
      <c r="F35791" s="88"/>
      <c r="G35791" s="88"/>
      <c r="H35791" s="88"/>
      <c r="I35791" s="88"/>
      <c r="J35791" s="88"/>
      <c r="K35791" s="88"/>
    </row>
    <row r="35792" spans="2:11" hidden="1" x14ac:dyDescent="0.2">
      <c r="B35792" s="88"/>
      <c r="C35792" s="88"/>
      <c r="D35792" s="88"/>
      <c r="E35792" s="88"/>
      <c r="F35792" s="88"/>
      <c r="G35792" s="88"/>
      <c r="H35792" s="88"/>
      <c r="I35792" s="88"/>
      <c r="J35792" s="88"/>
      <c r="K35792" s="88"/>
    </row>
    <row r="35793" spans="2:11" hidden="1" x14ac:dyDescent="0.2">
      <c r="B35793" s="88"/>
      <c r="C35793" s="88"/>
      <c r="D35793" s="88"/>
      <c r="E35793" s="88"/>
      <c r="F35793" s="88"/>
      <c r="G35793" s="88"/>
      <c r="H35793" s="88"/>
      <c r="I35793" s="88"/>
      <c r="J35793" s="88"/>
      <c r="K35793" s="88"/>
    </row>
    <row r="35794" spans="2:11" hidden="1" x14ac:dyDescent="0.2">
      <c r="B35794" s="88"/>
      <c r="C35794" s="88"/>
      <c r="D35794" s="88"/>
      <c r="E35794" s="88"/>
      <c r="F35794" s="88"/>
      <c r="G35794" s="88"/>
      <c r="H35794" s="88"/>
      <c r="I35794" s="88"/>
      <c r="J35794" s="88"/>
      <c r="K35794" s="88"/>
    </row>
    <row r="35795" spans="2:11" hidden="1" x14ac:dyDescent="0.2">
      <c r="B35795" s="88"/>
      <c r="C35795" s="88"/>
      <c r="D35795" s="88"/>
      <c r="E35795" s="88"/>
      <c r="F35795" s="88"/>
      <c r="G35795" s="88"/>
      <c r="H35795" s="88"/>
      <c r="I35795" s="88"/>
      <c r="J35795" s="88"/>
      <c r="K35795" s="88"/>
    </row>
    <row r="35796" spans="2:11" hidden="1" x14ac:dyDescent="0.2">
      <c r="B35796" s="88"/>
      <c r="C35796" s="88"/>
      <c r="D35796" s="88"/>
      <c r="E35796" s="88"/>
      <c r="F35796" s="88"/>
      <c r="G35796" s="88"/>
      <c r="H35796" s="88"/>
      <c r="I35796" s="88"/>
      <c r="J35796" s="88"/>
      <c r="K35796" s="88"/>
    </row>
    <row r="35797" spans="2:11" hidden="1" x14ac:dyDescent="0.2">
      <c r="B35797" s="88"/>
      <c r="C35797" s="88"/>
      <c r="D35797" s="88"/>
      <c r="E35797" s="88"/>
      <c r="F35797" s="88"/>
      <c r="G35797" s="88"/>
      <c r="H35797" s="88"/>
      <c r="I35797" s="88"/>
      <c r="J35797" s="88"/>
      <c r="K35797" s="88"/>
    </row>
    <row r="35798" spans="2:11" hidden="1" x14ac:dyDescent="0.2">
      <c r="B35798" s="88"/>
      <c r="C35798" s="88"/>
      <c r="D35798" s="88"/>
      <c r="E35798" s="88"/>
      <c r="F35798" s="88"/>
      <c r="G35798" s="88"/>
      <c r="H35798" s="88"/>
      <c r="I35798" s="88"/>
      <c r="J35798" s="88"/>
      <c r="K35798" s="88"/>
    </row>
    <row r="35799" spans="2:11" hidden="1" x14ac:dyDescent="0.2">
      <c r="B35799" s="88"/>
      <c r="C35799" s="88"/>
      <c r="D35799" s="88"/>
      <c r="E35799" s="88"/>
      <c r="F35799" s="88"/>
      <c r="G35799" s="88"/>
      <c r="H35799" s="88"/>
      <c r="I35799" s="88"/>
      <c r="J35799" s="88"/>
      <c r="K35799" s="88"/>
    </row>
    <row r="35800" spans="2:11" hidden="1" x14ac:dyDescent="0.2">
      <c r="B35800" s="88"/>
      <c r="C35800" s="88"/>
      <c r="D35800" s="88"/>
      <c r="E35800" s="88"/>
      <c r="F35800" s="88"/>
      <c r="G35800" s="88"/>
      <c r="H35800" s="88"/>
      <c r="I35800" s="88"/>
      <c r="J35800" s="88"/>
      <c r="K35800" s="88"/>
    </row>
    <row r="35801" spans="2:11" hidden="1" x14ac:dyDescent="0.2">
      <c r="B35801" s="88"/>
      <c r="C35801" s="88"/>
      <c r="D35801" s="88"/>
      <c r="E35801" s="88"/>
      <c r="F35801" s="88"/>
      <c r="G35801" s="88"/>
      <c r="H35801" s="88"/>
      <c r="I35801" s="88"/>
      <c r="J35801" s="88"/>
      <c r="K35801" s="88"/>
    </row>
    <row r="35802" spans="2:11" hidden="1" x14ac:dyDescent="0.2">
      <c r="B35802" s="88"/>
      <c r="C35802" s="88"/>
      <c r="D35802" s="88"/>
      <c r="E35802" s="88"/>
      <c r="F35802" s="88"/>
      <c r="G35802" s="88"/>
      <c r="H35802" s="88"/>
      <c r="I35802" s="88"/>
      <c r="J35802" s="88"/>
      <c r="K35802" s="88"/>
    </row>
    <row r="35803" spans="2:11" hidden="1" x14ac:dyDescent="0.2">
      <c r="B35803" s="88"/>
      <c r="C35803" s="88"/>
      <c r="D35803" s="88"/>
      <c r="E35803" s="88"/>
      <c r="F35803" s="88"/>
      <c r="G35803" s="88"/>
      <c r="H35803" s="88"/>
      <c r="I35803" s="88"/>
      <c r="J35803" s="88"/>
      <c r="K35803" s="88"/>
    </row>
    <row r="35804" spans="2:11" hidden="1" x14ac:dyDescent="0.2">
      <c r="B35804" s="88"/>
      <c r="C35804" s="88"/>
      <c r="D35804" s="88"/>
      <c r="E35804" s="88"/>
      <c r="F35804" s="88"/>
      <c r="G35804" s="88"/>
      <c r="H35804" s="88"/>
      <c r="I35804" s="88"/>
      <c r="J35804" s="88"/>
      <c r="K35804" s="88"/>
    </row>
    <row r="35805" spans="2:11" hidden="1" x14ac:dyDescent="0.2">
      <c r="B35805" s="88"/>
      <c r="C35805" s="88"/>
      <c r="D35805" s="88"/>
      <c r="E35805" s="88"/>
      <c r="F35805" s="88"/>
      <c r="G35805" s="88"/>
      <c r="H35805" s="88"/>
      <c r="I35805" s="88"/>
      <c r="J35805" s="88"/>
      <c r="K35805" s="88"/>
    </row>
    <row r="35806" spans="2:11" hidden="1" x14ac:dyDescent="0.2">
      <c r="B35806" s="88"/>
      <c r="C35806" s="88"/>
      <c r="D35806" s="88"/>
      <c r="E35806" s="88"/>
      <c r="F35806" s="88"/>
      <c r="G35806" s="88"/>
      <c r="H35806" s="88"/>
      <c r="I35806" s="88"/>
      <c r="J35806" s="88"/>
      <c r="K35806" s="88"/>
    </row>
    <row r="35807" spans="2:11" hidden="1" x14ac:dyDescent="0.2">
      <c r="B35807" s="88"/>
      <c r="C35807" s="88"/>
      <c r="D35807" s="88"/>
      <c r="E35807" s="88"/>
      <c r="F35807" s="88"/>
      <c r="G35807" s="88"/>
      <c r="H35807" s="88"/>
      <c r="I35807" s="88"/>
      <c r="J35807" s="88"/>
      <c r="K35807" s="88"/>
    </row>
    <row r="35808" spans="2:11" hidden="1" x14ac:dyDescent="0.2">
      <c r="B35808" s="88"/>
      <c r="C35808" s="88"/>
      <c r="D35808" s="88"/>
      <c r="E35808" s="88"/>
      <c r="F35808" s="88"/>
      <c r="G35808" s="88"/>
      <c r="H35808" s="88"/>
      <c r="I35808" s="88"/>
      <c r="J35808" s="88"/>
      <c r="K35808" s="88"/>
    </row>
    <row r="35809" spans="2:11" hidden="1" x14ac:dyDescent="0.2">
      <c r="B35809" s="88"/>
      <c r="C35809" s="88"/>
      <c r="D35809" s="88"/>
      <c r="E35809" s="88"/>
      <c r="F35809" s="88"/>
      <c r="G35809" s="88"/>
      <c r="H35809" s="88"/>
      <c r="I35809" s="88"/>
      <c r="J35809" s="88"/>
      <c r="K35809" s="88"/>
    </row>
    <row r="35810" spans="2:11" hidden="1" x14ac:dyDescent="0.2">
      <c r="B35810" s="88"/>
      <c r="C35810" s="88"/>
      <c r="D35810" s="88"/>
      <c r="E35810" s="88"/>
      <c r="F35810" s="88"/>
      <c r="G35810" s="88"/>
      <c r="H35810" s="88"/>
      <c r="I35810" s="88"/>
      <c r="J35810" s="88"/>
      <c r="K35810" s="88"/>
    </row>
    <row r="35811" spans="2:11" hidden="1" x14ac:dyDescent="0.2">
      <c r="B35811" s="88"/>
      <c r="C35811" s="88"/>
      <c r="D35811" s="88"/>
      <c r="E35811" s="88"/>
      <c r="F35811" s="88"/>
      <c r="G35811" s="88"/>
      <c r="H35811" s="88"/>
      <c r="I35811" s="88"/>
      <c r="J35811" s="88"/>
      <c r="K35811" s="88"/>
    </row>
    <row r="35812" spans="2:11" hidden="1" x14ac:dyDescent="0.2">
      <c r="B35812" s="88"/>
      <c r="C35812" s="88"/>
      <c r="D35812" s="88"/>
      <c r="E35812" s="88"/>
      <c r="F35812" s="88"/>
      <c r="G35812" s="88"/>
      <c r="H35812" s="88"/>
      <c r="I35812" s="88"/>
      <c r="J35812" s="88"/>
      <c r="K35812" s="88"/>
    </row>
    <row r="35813" spans="2:11" hidden="1" x14ac:dyDescent="0.2">
      <c r="B35813" s="88"/>
      <c r="C35813" s="88"/>
      <c r="D35813" s="88"/>
      <c r="E35813" s="88"/>
      <c r="F35813" s="88"/>
      <c r="G35813" s="88"/>
      <c r="H35813" s="88"/>
      <c r="I35813" s="88"/>
      <c r="J35813" s="88"/>
      <c r="K35813" s="88"/>
    </row>
    <row r="35814" spans="2:11" hidden="1" x14ac:dyDescent="0.2">
      <c r="B35814" s="88"/>
      <c r="C35814" s="88"/>
      <c r="D35814" s="88"/>
      <c r="E35814" s="88"/>
      <c r="F35814" s="88"/>
      <c r="G35814" s="88"/>
      <c r="H35814" s="88"/>
      <c r="I35814" s="88"/>
      <c r="J35814" s="88"/>
      <c r="K35814" s="88"/>
    </row>
    <row r="35815" spans="2:11" hidden="1" x14ac:dyDescent="0.2">
      <c r="B35815" s="88"/>
      <c r="C35815" s="88"/>
      <c r="D35815" s="88"/>
      <c r="E35815" s="88"/>
      <c r="F35815" s="88"/>
      <c r="G35815" s="88"/>
      <c r="H35815" s="88"/>
      <c r="I35815" s="88"/>
      <c r="J35815" s="88"/>
      <c r="K35815" s="88"/>
    </row>
    <row r="35816" spans="2:11" hidden="1" x14ac:dyDescent="0.2">
      <c r="B35816" s="88"/>
      <c r="C35816" s="88"/>
      <c r="D35816" s="88"/>
      <c r="E35816" s="88"/>
      <c r="F35816" s="88"/>
      <c r="G35816" s="88"/>
      <c r="H35816" s="88"/>
      <c r="I35816" s="88"/>
      <c r="J35816" s="88"/>
      <c r="K35816" s="88"/>
    </row>
    <row r="35817" spans="2:11" hidden="1" x14ac:dyDescent="0.2">
      <c r="B35817" s="88"/>
      <c r="C35817" s="88"/>
      <c r="D35817" s="88"/>
      <c r="E35817" s="88"/>
      <c r="F35817" s="88"/>
      <c r="G35817" s="88"/>
      <c r="H35817" s="88"/>
      <c r="I35817" s="88"/>
      <c r="J35817" s="88"/>
      <c r="K35817" s="88"/>
    </row>
    <row r="35818" spans="2:11" hidden="1" x14ac:dyDescent="0.2">
      <c r="B35818" s="88"/>
      <c r="C35818" s="88"/>
      <c r="D35818" s="88"/>
      <c r="E35818" s="88"/>
      <c r="F35818" s="88"/>
      <c r="G35818" s="88"/>
      <c r="H35818" s="88"/>
      <c r="I35818" s="88"/>
      <c r="J35818" s="88"/>
      <c r="K35818" s="88"/>
    </row>
    <row r="35819" spans="2:11" hidden="1" x14ac:dyDescent="0.2">
      <c r="B35819" s="88"/>
      <c r="C35819" s="88"/>
      <c r="D35819" s="88"/>
      <c r="E35819" s="88"/>
      <c r="F35819" s="88"/>
      <c r="G35819" s="88"/>
      <c r="H35819" s="88"/>
      <c r="I35819" s="88"/>
      <c r="J35819" s="88"/>
      <c r="K35819" s="88"/>
    </row>
    <row r="35820" spans="2:11" hidden="1" x14ac:dyDescent="0.2">
      <c r="B35820" s="88"/>
      <c r="C35820" s="88"/>
      <c r="D35820" s="88"/>
      <c r="E35820" s="88"/>
      <c r="F35820" s="88"/>
      <c r="G35820" s="88"/>
      <c r="H35820" s="88"/>
      <c r="I35820" s="88"/>
      <c r="J35820" s="88"/>
      <c r="K35820" s="88"/>
    </row>
    <row r="35821" spans="2:11" hidden="1" x14ac:dyDescent="0.2">
      <c r="B35821" s="88"/>
      <c r="C35821" s="88"/>
      <c r="D35821" s="88"/>
      <c r="E35821" s="88"/>
      <c r="F35821" s="88"/>
      <c r="G35821" s="88"/>
      <c r="H35821" s="88"/>
      <c r="I35821" s="88"/>
      <c r="J35821" s="88"/>
      <c r="K35821" s="88"/>
    </row>
    <row r="35822" spans="2:11" hidden="1" x14ac:dyDescent="0.2">
      <c r="B35822" s="88"/>
      <c r="C35822" s="88"/>
      <c r="D35822" s="88"/>
      <c r="E35822" s="88"/>
      <c r="F35822" s="88"/>
      <c r="G35822" s="88"/>
      <c r="H35822" s="88"/>
      <c r="I35822" s="88"/>
      <c r="J35822" s="88"/>
      <c r="K35822" s="88"/>
    </row>
    <row r="35823" spans="2:11" hidden="1" x14ac:dyDescent="0.2">
      <c r="B35823" s="88"/>
      <c r="C35823" s="88"/>
      <c r="D35823" s="88"/>
      <c r="E35823" s="88"/>
      <c r="F35823" s="88"/>
      <c r="G35823" s="88"/>
      <c r="H35823" s="88"/>
      <c r="I35823" s="88"/>
      <c r="J35823" s="88"/>
      <c r="K35823" s="88"/>
    </row>
    <row r="35824" spans="2:11" hidden="1" x14ac:dyDescent="0.2">
      <c r="B35824" s="88"/>
      <c r="C35824" s="88"/>
      <c r="D35824" s="88"/>
      <c r="E35824" s="88"/>
      <c r="F35824" s="88"/>
      <c r="G35824" s="88"/>
      <c r="H35824" s="88"/>
      <c r="I35824" s="88"/>
      <c r="J35824" s="88"/>
      <c r="K35824" s="88"/>
    </row>
    <row r="35825" spans="2:11" hidden="1" x14ac:dyDescent="0.2">
      <c r="B35825" s="88"/>
      <c r="C35825" s="88"/>
      <c r="D35825" s="88"/>
      <c r="E35825" s="88"/>
      <c r="F35825" s="88"/>
      <c r="G35825" s="88"/>
      <c r="H35825" s="88"/>
      <c r="I35825" s="88"/>
      <c r="J35825" s="88"/>
      <c r="K35825" s="88"/>
    </row>
    <row r="35826" spans="2:11" hidden="1" x14ac:dyDescent="0.2">
      <c r="B35826" s="88"/>
      <c r="C35826" s="88"/>
      <c r="D35826" s="88"/>
      <c r="E35826" s="88"/>
      <c r="F35826" s="88"/>
      <c r="G35826" s="88"/>
      <c r="H35826" s="88"/>
      <c r="I35826" s="88"/>
      <c r="J35826" s="88"/>
      <c r="K35826" s="88"/>
    </row>
    <row r="35827" spans="2:11" hidden="1" x14ac:dyDescent="0.2">
      <c r="B35827" s="88"/>
      <c r="C35827" s="88"/>
      <c r="D35827" s="88"/>
      <c r="E35827" s="88"/>
      <c r="F35827" s="88"/>
      <c r="G35827" s="88"/>
      <c r="H35827" s="88"/>
      <c r="I35827" s="88"/>
      <c r="J35827" s="88"/>
      <c r="K35827" s="88"/>
    </row>
    <row r="35828" spans="2:11" hidden="1" x14ac:dyDescent="0.2">
      <c r="B35828" s="88"/>
      <c r="C35828" s="88"/>
      <c r="D35828" s="88"/>
      <c r="E35828" s="88"/>
      <c r="F35828" s="88"/>
      <c r="G35828" s="88"/>
      <c r="H35828" s="88"/>
      <c r="I35828" s="88"/>
      <c r="J35828" s="88"/>
      <c r="K35828" s="88"/>
    </row>
    <row r="35829" spans="2:11" hidden="1" x14ac:dyDescent="0.2">
      <c r="B35829" s="88"/>
      <c r="C35829" s="88"/>
      <c r="D35829" s="88"/>
      <c r="E35829" s="88"/>
      <c r="F35829" s="88"/>
      <c r="G35829" s="88"/>
      <c r="H35829" s="88"/>
      <c r="I35829" s="88"/>
      <c r="J35829" s="88"/>
      <c r="K35829" s="88"/>
    </row>
    <row r="35830" spans="2:11" hidden="1" x14ac:dyDescent="0.2">
      <c r="B35830" s="88"/>
      <c r="C35830" s="88"/>
      <c r="D35830" s="88"/>
      <c r="E35830" s="88"/>
      <c r="F35830" s="88"/>
      <c r="G35830" s="88"/>
      <c r="H35830" s="88"/>
      <c r="I35830" s="88"/>
      <c r="J35830" s="88"/>
      <c r="K35830" s="88"/>
    </row>
    <row r="35831" spans="2:11" hidden="1" x14ac:dyDescent="0.2">
      <c r="B35831" s="88"/>
      <c r="C35831" s="88"/>
      <c r="D35831" s="88"/>
      <c r="E35831" s="88"/>
      <c r="F35831" s="88"/>
      <c r="G35831" s="88"/>
      <c r="H35831" s="88"/>
      <c r="I35831" s="88"/>
      <c r="J35831" s="88"/>
      <c r="K35831" s="88"/>
    </row>
    <row r="35832" spans="2:11" hidden="1" x14ac:dyDescent="0.2">
      <c r="B35832" s="88"/>
      <c r="C35832" s="88"/>
      <c r="D35832" s="88"/>
      <c r="E35832" s="88"/>
      <c r="F35832" s="88"/>
      <c r="G35832" s="88"/>
      <c r="H35832" s="88"/>
      <c r="I35832" s="88"/>
      <c r="J35832" s="88"/>
      <c r="K35832" s="88"/>
    </row>
    <row r="35833" spans="2:11" hidden="1" x14ac:dyDescent="0.2">
      <c r="B35833" s="88"/>
      <c r="C35833" s="88"/>
      <c r="D35833" s="88"/>
      <c r="E35833" s="88"/>
      <c r="F35833" s="88"/>
      <c r="G35833" s="88"/>
      <c r="H35833" s="88"/>
      <c r="I35833" s="88"/>
      <c r="J35833" s="88"/>
      <c r="K35833" s="88"/>
    </row>
    <row r="35834" spans="2:11" hidden="1" x14ac:dyDescent="0.2">
      <c r="B35834" s="88"/>
      <c r="C35834" s="88"/>
      <c r="D35834" s="88"/>
      <c r="E35834" s="88"/>
      <c r="F35834" s="88"/>
      <c r="G35834" s="88"/>
      <c r="H35834" s="88"/>
      <c r="I35834" s="88"/>
      <c r="J35834" s="88"/>
      <c r="K35834" s="88"/>
    </row>
    <row r="35835" spans="2:11" hidden="1" x14ac:dyDescent="0.2">
      <c r="B35835" s="88"/>
      <c r="C35835" s="88"/>
      <c r="D35835" s="88"/>
      <c r="E35835" s="88"/>
      <c r="F35835" s="88"/>
      <c r="G35835" s="88"/>
      <c r="H35835" s="88"/>
      <c r="I35835" s="88"/>
      <c r="J35835" s="88"/>
      <c r="K35835" s="88"/>
    </row>
    <row r="35836" spans="2:11" hidden="1" x14ac:dyDescent="0.2">
      <c r="B35836" s="88"/>
      <c r="C35836" s="88"/>
      <c r="D35836" s="88"/>
      <c r="E35836" s="88"/>
      <c r="F35836" s="88"/>
      <c r="G35836" s="88"/>
      <c r="H35836" s="88"/>
      <c r="I35836" s="88"/>
      <c r="J35836" s="88"/>
      <c r="K35836" s="88"/>
    </row>
    <row r="35837" spans="2:11" hidden="1" x14ac:dyDescent="0.2">
      <c r="B35837" s="88"/>
      <c r="C35837" s="88"/>
      <c r="D35837" s="88"/>
      <c r="E35837" s="88"/>
      <c r="F35837" s="88"/>
      <c r="G35837" s="88"/>
      <c r="H35837" s="88"/>
      <c r="I35837" s="88"/>
      <c r="J35837" s="88"/>
      <c r="K35837" s="88"/>
    </row>
    <row r="35838" spans="2:11" hidden="1" x14ac:dyDescent="0.2">
      <c r="B35838" s="88"/>
      <c r="C35838" s="88"/>
      <c r="D35838" s="88"/>
      <c r="E35838" s="88"/>
      <c r="F35838" s="88"/>
      <c r="G35838" s="88"/>
      <c r="H35838" s="88"/>
      <c r="I35838" s="88"/>
      <c r="J35838" s="88"/>
      <c r="K35838" s="88"/>
    </row>
    <row r="35839" spans="2:11" hidden="1" x14ac:dyDescent="0.2">
      <c r="B35839" s="88"/>
      <c r="C35839" s="88"/>
      <c r="D35839" s="88"/>
      <c r="E35839" s="88"/>
      <c r="F35839" s="88"/>
      <c r="G35839" s="88"/>
      <c r="H35839" s="88"/>
      <c r="I35839" s="88"/>
      <c r="J35839" s="88"/>
      <c r="K35839" s="88"/>
    </row>
    <row r="35840" spans="2:11" hidden="1" x14ac:dyDescent="0.2">
      <c r="B35840" s="88"/>
      <c r="C35840" s="88"/>
      <c r="D35840" s="88"/>
      <c r="E35840" s="88"/>
      <c r="F35840" s="88"/>
      <c r="G35840" s="88"/>
      <c r="H35840" s="88"/>
      <c r="I35840" s="88"/>
      <c r="J35840" s="88"/>
      <c r="K35840" s="88"/>
    </row>
    <row r="35841" spans="2:11" hidden="1" x14ac:dyDescent="0.2">
      <c r="B35841" s="88"/>
      <c r="C35841" s="88"/>
      <c r="D35841" s="88"/>
      <c r="E35841" s="88"/>
      <c r="F35841" s="88"/>
      <c r="G35841" s="88"/>
      <c r="H35841" s="88"/>
      <c r="I35841" s="88"/>
      <c r="J35841" s="88"/>
      <c r="K35841" s="88"/>
    </row>
    <row r="35842" spans="2:11" hidden="1" x14ac:dyDescent="0.2">
      <c r="B35842" s="88"/>
      <c r="C35842" s="88"/>
      <c r="D35842" s="88"/>
      <c r="E35842" s="88"/>
      <c r="F35842" s="88"/>
      <c r="G35842" s="88"/>
      <c r="H35842" s="88"/>
      <c r="I35842" s="88"/>
      <c r="J35842" s="88"/>
      <c r="K35842" s="88"/>
    </row>
    <row r="35843" spans="2:11" hidden="1" x14ac:dyDescent="0.2">
      <c r="B35843" s="88"/>
      <c r="C35843" s="88"/>
      <c r="D35843" s="88"/>
      <c r="E35843" s="88"/>
      <c r="F35843" s="88"/>
      <c r="G35843" s="88"/>
      <c r="H35843" s="88"/>
      <c r="I35843" s="88"/>
      <c r="J35843" s="88"/>
      <c r="K35843" s="88"/>
    </row>
    <row r="35844" spans="2:11" hidden="1" x14ac:dyDescent="0.2">
      <c r="B35844" s="88"/>
      <c r="C35844" s="88"/>
      <c r="D35844" s="88"/>
      <c r="E35844" s="88"/>
      <c r="F35844" s="88"/>
      <c r="G35844" s="88"/>
      <c r="H35844" s="88"/>
      <c r="I35844" s="88"/>
      <c r="J35844" s="88"/>
      <c r="K35844" s="88"/>
    </row>
    <row r="35845" spans="2:11" hidden="1" x14ac:dyDescent="0.2">
      <c r="B35845" s="88"/>
      <c r="C35845" s="88"/>
      <c r="D35845" s="88"/>
      <c r="E35845" s="88"/>
      <c r="F35845" s="88"/>
      <c r="G35845" s="88"/>
      <c r="H35845" s="88"/>
      <c r="I35845" s="88"/>
      <c r="J35845" s="88"/>
      <c r="K35845" s="88"/>
    </row>
    <row r="35846" spans="2:11" hidden="1" x14ac:dyDescent="0.2">
      <c r="B35846" s="88"/>
      <c r="C35846" s="88"/>
      <c r="D35846" s="88"/>
      <c r="E35846" s="88"/>
      <c r="F35846" s="88"/>
      <c r="G35846" s="88"/>
      <c r="H35846" s="88"/>
      <c r="I35846" s="88"/>
      <c r="J35846" s="88"/>
      <c r="K35846" s="88"/>
    </row>
    <row r="35847" spans="2:11" hidden="1" x14ac:dyDescent="0.2">
      <c r="B35847" s="88"/>
      <c r="C35847" s="88"/>
      <c r="D35847" s="88"/>
      <c r="E35847" s="88"/>
      <c r="F35847" s="88"/>
      <c r="G35847" s="88"/>
      <c r="H35847" s="88"/>
      <c r="I35847" s="88"/>
      <c r="J35847" s="88"/>
      <c r="K35847" s="88"/>
    </row>
    <row r="35848" spans="2:11" hidden="1" x14ac:dyDescent="0.2">
      <c r="B35848" s="88"/>
      <c r="C35848" s="88"/>
      <c r="D35848" s="88"/>
      <c r="E35848" s="88"/>
      <c r="F35848" s="88"/>
      <c r="G35848" s="88"/>
      <c r="H35848" s="88"/>
      <c r="I35848" s="88"/>
      <c r="J35848" s="88"/>
      <c r="K35848" s="88"/>
    </row>
    <row r="35849" spans="2:11" hidden="1" x14ac:dyDescent="0.2">
      <c r="B35849" s="88"/>
      <c r="C35849" s="88"/>
      <c r="D35849" s="88"/>
      <c r="E35849" s="88"/>
      <c r="F35849" s="88"/>
      <c r="G35849" s="88"/>
      <c r="H35849" s="88"/>
      <c r="I35849" s="88"/>
      <c r="J35849" s="88"/>
      <c r="K35849" s="88"/>
    </row>
    <row r="35850" spans="2:11" hidden="1" x14ac:dyDescent="0.2">
      <c r="B35850" s="88"/>
      <c r="C35850" s="88"/>
      <c r="D35850" s="88"/>
      <c r="E35850" s="88"/>
      <c r="F35850" s="88"/>
      <c r="G35850" s="88"/>
      <c r="H35850" s="88"/>
      <c r="I35850" s="88"/>
      <c r="J35850" s="88"/>
      <c r="K35850" s="88"/>
    </row>
    <row r="35851" spans="2:11" hidden="1" x14ac:dyDescent="0.2">
      <c r="B35851" s="88"/>
      <c r="C35851" s="88"/>
      <c r="D35851" s="88"/>
      <c r="E35851" s="88"/>
      <c r="F35851" s="88"/>
      <c r="G35851" s="88"/>
      <c r="H35851" s="88"/>
      <c r="I35851" s="88"/>
      <c r="J35851" s="88"/>
      <c r="K35851" s="88"/>
    </row>
    <row r="35852" spans="2:11" hidden="1" x14ac:dyDescent="0.2">
      <c r="B35852" s="88"/>
      <c r="C35852" s="88"/>
      <c r="D35852" s="88"/>
      <c r="E35852" s="88"/>
      <c r="F35852" s="88"/>
      <c r="G35852" s="88"/>
      <c r="H35852" s="88"/>
      <c r="I35852" s="88"/>
      <c r="J35852" s="88"/>
      <c r="K35852" s="88"/>
    </row>
    <row r="35853" spans="2:11" hidden="1" x14ac:dyDescent="0.2">
      <c r="B35853" s="88"/>
      <c r="C35853" s="88"/>
      <c r="D35853" s="88"/>
      <c r="E35853" s="88"/>
      <c r="F35853" s="88"/>
      <c r="G35853" s="88"/>
      <c r="H35853" s="88"/>
      <c r="I35853" s="88"/>
      <c r="J35853" s="88"/>
      <c r="K35853" s="88"/>
    </row>
    <row r="35854" spans="2:11" hidden="1" x14ac:dyDescent="0.2">
      <c r="B35854" s="88"/>
      <c r="C35854" s="88"/>
      <c r="D35854" s="88"/>
      <c r="E35854" s="88"/>
      <c r="F35854" s="88"/>
      <c r="G35854" s="88"/>
      <c r="H35854" s="88"/>
      <c r="I35854" s="88"/>
      <c r="J35854" s="88"/>
      <c r="K35854" s="88"/>
    </row>
    <row r="35855" spans="2:11" hidden="1" x14ac:dyDescent="0.2">
      <c r="B35855" s="88"/>
      <c r="C35855" s="88"/>
      <c r="D35855" s="88"/>
      <c r="E35855" s="88"/>
      <c r="F35855" s="88"/>
      <c r="G35855" s="88"/>
      <c r="H35855" s="88"/>
      <c r="I35855" s="88"/>
      <c r="J35855" s="88"/>
      <c r="K35855" s="88"/>
    </row>
    <row r="35856" spans="2:11" hidden="1" x14ac:dyDescent="0.2">
      <c r="B35856" s="88"/>
      <c r="C35856" s="88"/>
      <c r="D35856" s="88"/>
      <c r="E35856" s="88"/>
      <c r="F35856" s="88"/>
      <c r="G35856" s="88"/>
      <c r="H35856" s="88"/>
      <c r="I35856" s="88"/>
      <c r="J35856" s="88"/>
      <c r="K35856" s="88"/>
    </row>
    <row r="35857" spans="2:11" hidden="1" x14ac:dyDescent="0.2">
      <c r="B35857" s="88"/>
      <c r="C35857" s="88"/>
      <c r="D35857" s="88"/>
      <c r="E35857" s="88"/>
      <c r="F35857" s="88"/>
      <c r="G35857" s="88"/>
      <c r="H35857" s="88"/>
      <c r="I35857" s="88"/>
      <c r="J35857" s="88"/>
      <c r="K35857" s="88"/>
    </row>
    <row r="35858" spans="2:11" hidden="1" x14ac:dyDescent="0.2">
      <c r="B35858" s="88"/>
      <c r="C35858" s="88"/>
      <c r="D35858" s="88"/>
      <c r="E35858" s="88"/>
      <c r="F35858" s="88"/>
      <c r="G35858" s="88"/>
      <c r="H35858" s="88"/>
      <c r="I35858" s="88"/>
      <c r="J35858" s="88"/>
      <c r="K35858" s="88"/>
    </row>
    <row r="35859" spans="2:11" hidden="1" x14ac:dyDescent="0.2">
      <c r="B35859" s="88"/>
      <c r="C35859" s="88"/>
      <c r="D35859" s="88"/>
      <c r="E35859" s="88"/>
      <c r="F35859" s="88"/>
      <c r="G35859" s="88"/>
      <c r="H35859" s="88"/>
      <c r="I35859" s="88"/>
      <c r="J35859" s="88"/>
      <c r="K35859" s="88"/>
    </row>
    <row r="35860" spans="2:11" hidden="1" x14ac:dyDescent="0.2">
      <c r="B35860" s="88"/>
      <c r="C35860" s="88"/>
      <c r="D35860" s="88"/>
      <c r="E35860" s="88"/>
      <c r="F35860" s="88"/>
      <c r="G35860" s="88"/>
      <c r="H35860" s="88"/>
      <c r="I35860" s="88"/>
      <c r="J35860" s="88"/>
      <c r="K35860" s="88"/>
    </row>
    <row r="35861" spans="2:11" hidden="1" x14ac:dyDescent="0.2">
      <c r="B35861" s="88"/>
      <c r="C35861" s="88"/>
      <c r="D35861" s="88"/>
      <c r="E35861" s="88"/>
      <c r="F35861" s="88"/>
      <c r="G35861" s="88"/>
      <c r="H35861" s="88"/>
      <c r="I35861" s="88"/>
      <c r="J35861" s="88"/>
      <c r="K35861" s="88"/>
    </row>
    <row r="35862" spans="2:11" hidden="1" x14ac:dyDescent="0.2">
      <c r="B35862" s="88"/>
      <c r="C35862" s="88"/>
      <c r="D35862" s="88"/>
      <c r="E35862" s="88"/>
      <c r="F35862" s="88"/>
      <c r="G35862" s="88"/>
      <c r="H35862" s="88"/>
      <c r="I35862" s="88"/>
      <c r="J35862" s="88"/>
      <c r="K35862" s="88"/>
    </row>
    <row r="35863" spans="2:11" hidden="1" x14ac:dyDescent="0.2">
      <c r="B35863" s="88"/>
      <c r="C35863" s="88"/>
      <c r="D35863" s="88"/>
      <c r="E35863" s="88"/>
      <c r="F35863" s="88"/>
      <c r="G35863" s="88"/>
      <c r="H35863" s="88"/>
      <c r="I35863" s="88"/>
      <c r="J35863" s="88"/>
      <c r="K35863" s="88"/>
    </row>
    <row r="35864" spans="2:11" hidden="1" x14ac:dyDescent="0.2">
      <c r="B35864" s="88"/>
      <c r="C35864" s="88"/>
      <c r="D35864" s="88"/>
      <c r="E35864" s="88"/>
      <c r="F35864" s="88"/>
      <c r="G35864" s="88"/>
      <c r="H35864" s="88"/>
      <c r="I35864" s="88"/>
      <c r="J35864" s="88"/>
      <c r="K35864" s="88"/>
    </row>
    <row r="35865" spans="2:11" hidden="1" x14ac:dyDescent="0.2">
      <c r="B35865" s="88"/>
      <c r="C35865" s="88"/>
      <c r="D35865" s="88"/>
      <c r="E35865" s="88"/>
      <c r="F35865" s="88"/>
      <c r="G35865" s="88"/>
      <c r="H35865" s="88"/>
      <c r="I35865" s="88"/>
      <c r="J35865" s="88"/>
      <c r="K35865" s="88"/>
    </row>
    <row r="35866" spans="2:11" hidden="1" x14ac:dyDescent="0.2">
      <c r="B35866" s="88"/>
      <c r="C35866" s="88"/>
      <c r="D35866" s="88"/>
      <c r="E35866" s="88"/>
      <c r="F35866" s="88"/>
      <c r="G35866" s="88"/>
      <c r="H35866" s="88"/>
      <c r="I35866" s="88"/>
      <c r="J35866" s="88"/>
      <c r="K35866" s="88"/>
    </row>
    <row r="35867" spans="2:11" hidden="1" x14ac:dyDescent="0.2">
      <c r="B35867" s="88"/>
      <c r="C35867" s="88"/>
      <c r="D35867" s="88"/>
      <c r="E35867" s="88"/>
      <c r="F35867" s="88"/>
      <c r="G35867" s="88"/>
      <c r="H35867" s="88"/>
      <c r="I35867" s="88"/>
      <c r="J35867" s="88"/>
      <c r="K35867" s="88"/>
    </row>
    <row r="35868" spans="2:11" hidden="1" x14ac:dyDescent="0.2">
      <c r="B35868" s="88"/>
      <c r="C35868" s="88"/>
      <c r="D35868" s="88"/>
      <c r="E35868" s="88"/>
      <c r="F35868" s="88"/>
      <c r="G35868" s="88"/>
      <c r="H35868" s="88"/>
      <c r="I35868" s="88"/>
      <c r="J35868" s="88"/>
      <c r="K35868" s="88"/>
    </row>
    <row r="35869" spans="2:11" hidden="1" x14ac:dyDescent="0.2">
      <c r="B35869" s="88"/>
      <c r="C35869" s="88"/>
      <c r="D35869" s="88"/>
      <c r="E35869" s="88"/>
      <c r="F35869" s="88"/>
      <c r="G35869" s="88"/>
      <c r="H35869" s="88"/>
      <c r="I35869" s="88"/>
      <c r="J35869" s="88"/>
      <c r="K35869" s="88"/>
    </row>
    <row r="35870" spans="2:11" hidden="1" x14ac:dyDescent="0.2">
      <c r="B35870" s="88"/>
      <c r="C35870" s="88"/>
      <c r="D35870" s="88"/>
      <c r="E35870" s="88"/>
      <c r="F35870" s="88"/>
      <c r="G35870" s="88"/>
      <c r="H35870" s="88"/>
      <c r="I35870" s="88"/>
      <c r="J35870" s="88"/>
      <c r="K35870" s="88"/>
    </row>
    <row r="35871" spans="2:11" hidden="1" x14ac:dyDescent="0.2">
      <c r="B35871" s="88"/>
      <c r="C35871" s="88"/>
      <c r="D35871" s="88"/>
      <c r="E35871" s="88"/>
      <c r="F35871" s="88"/>
      <c r="G35871" s="88"/>
      <c r="H35871" s="88"/>
      <c r="I35871" s="88"/>
      <c r="J35871" s="88"/>
      <c r="K35871" s="88"/>
    </row>
    <row r="35872" spans="2:11" hidden="1" x14ac:dyDescent="0.2">
      <c r="B35872" s="88"/>
      <c r="C35872" s="88"/>
      <c r="D35872" s="88"/>
      <c r="E35872" s="88"/>
      <c r="F35872" s="88"/>
      <c r="G35872" s="88"/>
      <c r="H35872" s="88"/>
      <c r="I35872" s="88"/>
      <c r="J35872" s="88"/>
      <c r="K35872" s="88"/>
    </row>
    <row r="35873" spans="2:11" hidden="1" x14ac:dyDescent="0.2">
      <c r="B35873" s="88"/>
      <c r="C35873" s="88"/>
      <c r="D35873" s="88"/>
      <c r="E35873" s="88"/>
      <c r="F35873" s="88"/>
      <c r="G35873" s="88"/>
      <c r="H35873" s="88"/>
      <c r="I35873" s="88"/>
      <c r="J35873" s="88"/>
      <c r="K35873" s="88"/>
    </row>
    <row r="35874" spans="2:11" hidden="1" x14ac:dyDescent="0.2">
      <c r="B35874" s="88"/>
      <c r="C35874" s="88"/>
      <c r="D35874" s="88"/>
      <c r="E35874" s="88"/>
      <c r="F35874" s="88"/>
      <c r="G35874" s="88"/>
      <c r="H35874" s="88"/>
      <c r="I35874" s="88"/>
      <c r="J35874" s="88"/>
      <c r="K35874" s="88"/>
    </row>
    <row r="35875" spans="2:11" hidden="1" x14ac:dyDescent="0.2">
      <c r="B35875" s="88"/>
      <c r="C35875" s="88"/>
      <c r="D35875" s="88"/>
      <c r="E35875" s="88"/>
      <c r="F35875" s="88"/>
      <c r="G35875" s="88"/>
      <c r="H35875" s="88"/>
      <c r="I35875" s="88"/>
      <c r="J35875" s="88"/>
      <c r="K35875" s="88"/>
    </row>
    <row r="35876" spans="2:11" hidden="1" x14ac:dyDescent="0.2">
      <c r="B35876" s="88"/>
      <c r="C35876" s="88"/>
      <c r="D35876" s="88"/>
      <c r="E35876" s="88"/>
      <c r="F35876" s="88"/>
      <c r="G35876" s="88"/>
      <c r="H35876" s="88"/>
      <c r="I35876" s="88"/>
      <c r="J35876" s="88"/>
      <c r="K35876" s="88"/>
    </row>
    <row r="35877" spans="2:11" hidden="1" x14ac:dyDescent="0.2">
      <c r="B35877" s="88"/>
      <c r="C35877" s="88"/>
      <c r="D35877" s="88"/>
      <c r="E35877" s="88"/>
      <c r="F35877" s="88"/>
      <c r="G35877" s="88"/>
      <c r="H35877" s="88"/>
      <c r="I35877" s="88"/>
      <c r="J35877" s="88"/>
      <c r="K35877" s="88"/>
    </row>
    <row r="35878" spans="2:11" hidden="1" x14ac:dyDescent="0.2">
      <c r="B35878" s="88"/>
      <c r="C35878" s="88"/>
      <c r="D35878" s="88"/>
      <c r="E35878" s="88"/>
      <c r="F35878" s="88"/>
      <c r="G35878" s="88"/>
      <c r="H35878" s="88"/>
      <c r="I35878" s="88"/>
      <c r="J35878" s="88"/>
      <c r="K35878" s="88"/>
    </row>
    <row r="35879" spans="2:11" hidden="1" x14ac:dyDescent="0.2">
      <c r="B35879" s="88"/>
      <c r="C35879" s="88"/>
      <c r="D35879" s="88"/>
      <c r="E35879" s="88"/>
      <c r="F35879" s="88"/>
      <c r="G35879" s="88"/>
      <c r="H35879" s="88"/>
      <c r="I35879" s="88"/>
      <c r="J35879" s="88"/>
      <c r="K35879" s="88"/>
    </row>
    <row r="35880" spans="2:11" hidden="1" x14ac:dyDescent="0.2">
      <c r="B35880" s="88"/>
      <c r="C35880" s="88"/>
      <c r="D35880" s="88"/>
      <c r="E35880" s="88"/>
      <c r="F35880" s="88"/>
      <c r="G35880" s="88"/>
      <c r="H35880" s="88"/>
      <c r="I35880" s="88"/>
      <c r="J35880" s="88"/>
      <c r="K35880" s="88"/>
    </row>
    <row r="35881" spans="2:11" hidden="1" x14ac:dyDescent="0.2">
      <c r="B35881" s="88"/>
      <c r="C35881" s="88"/>
      <c r="D35881" s="88"/>
      <c r="E35881" s="88"/>
      <c r="F35881" s="88"/>
      <c r="G35881" s="88"/>
      <c r="H35881" s="88"/>
      <c r="I35881" s="88"/>
      <c r="J35881" s="88"/>
      <c r="K35881" s="88"/>
    </row>
    <row r="35882" spans="2:11" hidden="1" x14ac:dyDescent="0.2">
      <c r="B35882" s="88"/>
      <c r="C35882" s="88"/>
      <c r="D35882" s="88"/>
      <c r="E35882" s="88"/>
      <c r="F35882" s="88"/>
      <c r="G35882" s="88"/>
      <c r="H35882" s="88"/>
      <c r="I35882" s="88"/>
      <c r="J35882" s="88"/>
      <c r="K35882" s="88"/>
    </row>
    <row r="35883" spans="2:11" hidden="1" x14ac:dyDescent="0.2">
      <c r="B35883" s="88"/>
      <c r="C35883" s="88"/>
      <c r="D35883" s="88"/>
      <c r="E35883" s="88"/>
      <c r="F35883" s="88"/>
      <c r="G35883" s="88"/>
      <c r="H35883" s="88"/>
      <c r="I35883" s="88"/>
      <c r="J35883" s="88"/>
      <c r="K35883" s="88"/>
    </row>
    <row r="35884" spans="2:11" hidden="1" x14ac:dyDescent="0.2">
      <c r="B35884" s="88"/>
      <c r="C35884" s="88"/>
      <c r="D35884" s="88"/>
      <c r="E35884" s="88"/>
      <c r="F35884" s="88"/>
      <c r="G35884" s="88"/>
      <c r="H35884" s="88"/>
      <c r="I35884" s="88"/>
      <c r="J35884" s="88"/>
      <c r="K35884" s="88"/>
    </row>
    <row r="35885" spans="2:11" hidden="1" x14ac:dyDescent="0.2">
      <c r="B35885" s="88"/>
      <c r="C35885" s="88"/>
      <c r="D35885" s="88"/>
      <c r="E35885" s="88"/>
      <c r="F35885" s="88"/>
      <c r="G35885" s="88"/>
      <c r="H35885" s="88"/>
      <c r="I35885" s="88"/>
      <c r="J35885" s="88"/>
      <c r="K35885" s="88"/>
    </row>
    <row r="35886" spans="2:11" hidden="1" x14ac:dyDescent="0.2">
      <c r="B35886" s="88"/>
      <c r="C35886" s="88"/>
      <c r="D35886" s="88"/>
      <c r="E35886" s="88"/>
      <c r="F35886" s="88"/>
      <c r="G35886" s="88"/>
      <c r="H35886" s="88"/>
      <c r="I35886" s="88"/>
      <c r="J35886" s="88"/>
      <c r="K35886" s="88"/>
    </row>
    <row r="35887" spans="2:11" hidden="1" x14ac:dyDescent="0.2">
      <c r="B35887" s="88"/>
      <c r="C35887" s="88"/>
      <c r="D35887" s="88"/>
      <c r="E35887" s="88"/>
      <c r="F35887" s="88"/>
      <c r="G35887" s="88"/>
      <c r="H35887" s="88"/>
      <c r="I35887" s="88"/>
      <c r="J35887" s="88"/>
      <c r="K35887" s="88"/>
    </row>
    <row r="35888" spans="2:11" hidden="1" x14ac:dyDescent="0.2">
      <c r="B35888" s="88"/>
      <c r="C35888" s="88"/>
      <c r="D35888" s="88"/>
      <c r="E35888" s="88"/>
      <c r="F35888" s="88"/>
      <c r="G35888" s="88"/>
      <c r="H35888" s="88"/>
      <c r="I35888" s="88"/>
      <c r="J35888" s="88"/>
      <c r="K35888" s="88"/>
    </row>
    <row r="35889" spans="2:11" hidden="1" x14ac:dyDescent="0.2">
      <c r="B35889" s="88"/>
      <c r="C35889" s="88"/>
      <c r="D35889" s="88"/>
      <c r="E35889" s="88"/>
      <c r="F35889" s="88"/>
      <c r="G35889" s="88"/>
      <c r="H35889" s="88"/>
      <c r="I35889" s="88"/>
      <c r="J35889" s="88"/>
      <c r="K35889" s="88"/>
    </row>
    <row r="35890" spans="2:11" hidden="1" x14ac:dyDescent="0.2">
      <c r="B35890" s="88"/>
      <c r="C35890" s="88"/>
      <c r="D35890" s="88"/>
      <c r="E35890" s="88"/>
      <c r="F35890" s="88"/>
      <c r="G35890" s="88"/>
      <c r="H35890" s="88"/>
      <c r="I35890" s="88"/>
      <c r="J35890" s="88"/>
      <c r="K35890" s="88"/>
    </row>
    <row r="35891" spans="2:11" hidden="1" x14ac:dyDescent="0.2">
      <c r="B35891" s="88"/>
      <c r="C35891" s="88"/>
      <c r="D35891" s="88"/>
      <c r="E35891" s="88"/>
      <c r="F35891" s="88"/>
      <c r="G35891" s="88"/>
      <c r="H35891" s="88"/>
      <c r="I35891" s="88"/>
      <c r="J35891" s="88"/>
      <c r="K35891" s="88"/>
    </row>
    <row r="35892" spans="2:11" hidden="1" x14ac:dyDescent="0.2">
      <c r="B35892" s="88"/>
      <c r="C35892" s="88"/>
      <c r="D35892" s="88"/>
      <c r="E35892" s="88"/>
      <c r="F35892" s="88"/>
      <c r="G35892" s="88"/>
      <c r="H35892" s="88"/>
      <c r="I35892" s="88"/>
      <c r="J35892" s="88"/>
      <c r="K35892" s="88"/>
    </row>
    <row r="35893" spans="2:11" hidden="1" x14ac:dyDescent="0.2">
      <c r="B35893" s="88"/>
      <c r="C35893" s="88"/>
      <c r="D35893" s="88"/>
      <c r="E35893" s="88"/>
      <c r="F35893" s="88"/>
      <c r="G35893" s="88"/>
      <c r="H35893" s="88"/>
      <c r="I35893" s="88"/>
      <c r="J35893" s="88"/>
      <c r="K35893" s="88"/>
    </row>
    <row r="35894" spans="2:11" hidden="1" x14ac:dyDescent="0.2">
      <c r="B35894" s="88"/>
      <c r="C35894" s="88"/>
      <c r="D35894" s="88"/>
      <c r="E35894" s="88"/>
      <c r="F35894" s="88"/>
      <c r="G35894" s="88"/>
      <c r="H35894" s="88"/>
      <c r="I35894" s="88"/>
      <c r="J35894" s="88"/>
      <c r="K35894" s="88"/>
    </row>
    <row r="35895" spans="2:11" hidden="1" x14ac:dyDescent="0.2">
      <c r="B35895" s="88"/>
      <c r="C35895" s="88"/>
      <c r="D35895" s="88"/>
      <c r="E35895" s="88"/>
      <c r="F35895" s="88"/>
      <c r="G35895" s="88"/>
      <c r="H35895" s="88"/>
      <c r="I35895" s="88"/>
      <c r="J35895" s="88"/>
      <c r="K35895" s="88"/>
    </row>
    <row r="35896" spans="2:11" hidden="1" x14ac:dyDescent="0.2">
      <c r="B35896" s="88"/>
      <c r="C35896" s="88"/>
      <c r="D35896" s="88"/>
      <c r="E35896" s="88"/>
      <c r="F35896" s="88"/>
      <c r="G35896" s="88"/>
      <c r="H35896" s="88"/>
      <c r="I35896" s="88"/>
      <c r="J35896" s="88"/>
      <c r="K35896" s="88"/>
    </row>
    <row r="35897" spans="2:11" hidden="1" x14ac:dyDescent="0.2">
      <c r="B35897" s="88"/>
      <c r="C35897" s="88"/>
      <c r="D35897" s="88"/>
      <c r="E35897" s="88"/>
      <c r="F35897" s="88"/>
      <c r="G35897" s="88"/>
      <c r="H35897" s="88"/>
      <c r="I35897" s="88"/>
      <c r="J35897" s="88"/>
      <c r="K35897" s="88"/>
    </row>
    <row r="35898" spans="2:11" hidden="1" x14ac:dyDescent="0.2">
      <c r="B35898" s="88"/>
      <c r="C35898" s="88"/>
      <c r="D35898" s="88"/>
      <c r="E35898" s="88"/>
      <c r="F35898" s="88"/>
      <c r="G35898" s="88"/>
      <c r="H35898" s="88"/>
      <c r="I35898" s="88"/>
      <c r="J35898" s="88"/>
      <c r="K35898" s="88"/>
    </row>
    <row r="35899" spans="2:11" hidden="1" x14ac:dyDescent="0.2">
      <c r="B35899" s="88"/>
      <c r="C35899" s="88"/>
      <c r="D35899" s="88"/>
      <c r="E35899" s="88"/>
      <c r="F35899" s="88"/>
      <c r="G35899" s="88"/>
      <c r="H35899" s="88"/>
      <c r="I35899" s="88"/>
      <c r="J35899" s="88"/>
      <c r="K35899" s="88"/>
    </row>
    <row r="35900" spans="2:11" hidden="1" x14ac:dyDescent="0.2">
      <c r="B35900" s="88"/>
      <c r="C35900" s="88"/>
      <c r="D35900" s="88"/>
      <c r="E35900" s="88"/>
      <c r="F35900" s="88"/>
      <c r="G35900" s="88"/>
      <c r="H35900" s="88"/>
      <c r="I35900" s="88"/>
      <c r="J35900" s="88"/>
      <c r="K35900" s="88"/>
    </row>
    <row r="35901" spans="2:11" hidden="1" x14ac:dyDescent="0.2">
      <c r="B35901" s="88"/>
      <c r="C35901" s="88"/>
      <c r="D35901" s="88"/>
      <c r="E35901" s="88"/>
      <c r="F35901" s="88"/>
      <c r="G35901" s="88"/>
      <c r="H35901" s="88"/>
      <c r="I35901" s="88"/>
      <c r="J35901" s="88"/>
      <c r="K35901" s="88"/>
    </row>
    <row r="35902" spans="2:11" hidden="1" x14ac:dyDescent="0.2">
      <c r="B35902" s="88"/>
      <c r="C35902" s="88"/>
      <c r="D35902" s="88"/>
      <c r="E35902" s="88"/>
      <c r="F35902" s="88"/>
      <c r="G35902" s="88"/>
      <c r="H35902" s="88"/>
      <c r="I35902" s="88"/>
      <c r="J35902" s="88"/>
      <c r="K35902" s="88"/>
    </row>
    <row r="35903" spans="2:11" hidden="1" x14ac:dyDescent="0.2">
      <c r="B35903" s="88"/>
      <c r="C35903" s="88"/>
      <c r="D35903" s="88"/>
      <c r="E35903" s="88"/>
      <c r="F35903" s="88"/>
      <c r="G35903" s="88"/>
      <c r="H35903" s="88"/>
      <c r="I35903" s="88"/>
      <c r="J35903" s="88"/>
      <c r="K35903" s="88"/>
    </row>
    <row r="35904" spans="2:11" hidden="1" x14ac:dyDescent="0.2">
      <c r="B35904" s="88"/>
      <c r="C35904" s="88"/>
      <c r="D35904" s="88"/>
      <c r="E35904" s="88"/>
      <c r="F35904" s="88"/>
      <c r="G35904" s="88"/>
      <c r="H35904" s="88"/>
      <c r="I35904" s="88"/>
      <c r="J35904" s="88"/>
      <c r="K35904" s="88"/>
    </row>
    <row r="35905" spans="2:11" hidden="1" x14ac:dyDescent="0.2">
      <c r="B35905" s="88"/>
      <c r="C35905" s="88"/>
      <c r="D35905" s="88"/>
      <c r="E35905" s="88"/>
      <c r="F35905" s="88"/>
      <c r="G35905" s="88"/>
      <c r="H35905" s="88"/>
      <c r="I35905" s="88"/>
      <c r="J35905" s="88"/>
      <c r="K35905" s="88"/>
    </row>
    <row r="35906" spans="2:11" hidden="1" x14ac:dyDescent="0.2">
      <c r="B35906" s="88"/>
      <c r="C35906" s="88"/>
      <c r="D35906" s="88"/>
      <c r="E35906" s="88"/>
      <c r="F35906" s="88"/>
      <c r="G35906" s="88"/>
      <c r="H35906" s="88"/>
      <c r="I35906" s="88"/>
      <c r="J35906" s="88"/>
      <c r="K35906" s="88"/>
    </row>
    <row r="35907" spans="2:11" hidden="1" x14ac:dyDescent="0.2">
      <c r="B35907" s="88"/>
      <c r="C35907" s="88"/>
      <c r="D35907" s="88"/>
      <c r="E35907" s="88"/>
      <c r="F35907" s="88"/>
      <c r="G35907" s="88"/>
      <c r="H35907" s="88"/>
      <c r="I35907" s="88"/>
      <c r="J35907" s="88"/>
      <c r="K35907" s="88"/>
    </row>
    <row r="35908" spans="2:11" hidden="1" x14ac:dyDescent="0.2">
      <c r="B35908" s="88"/>
      <c r="C35908" s="88"/>
      <c r="D35908" s="88"/>
      <c r="E35908" s="88"/>
      <c r="F35908" s="88"/>
      <c r="G35908" s="88"/>
      <c r="H35908" s="88"/>
      <c r="I35908" s="88"/>
      <c r="J35908" s="88"/>
      <c r="K35908" s="88"/>
    </row>
    <row r="35909" spans="2:11" hidden="1" x14ac:dyDescent="0.2">
      <c r="B35909" s="88"/>
      <c r="C35909" s="88"/>
      <c r="D35909" s="88"/>
      <c r="E35909" s="88"/>
      <c r="F35909" s="88"/>
      <c r="G35909" s="88"/>
      <c r="H35909" s="88"/>
      <c r="I35909" s="88"/>
      <c r="J35909" s="88"/>
      <c r="K35909" s="88"/>
    </row>
    <row r="35910" spans="2:11" hidden="1" x14ac:dyDescent="0.2">
      <c r="B35910" s="88"/>
      <c r="C35910" s="88"/>
      <c r="D35910" s="88"/>
      <c r="E35910" s="88"/>
      <c r="F35910" s="88"/>
      <c r="G35910" s="88"/>
      <c r="H35910" s="88"/>
      <c r="I35910" s="88"/>
      <c r="J35910" s="88"/>
      <c r="K35910" s="88"/>
    </row>
    <row r="35911" spans="2:11" hidden="1" x14ac:dyDescent="0.2">
      <c r="B35911" s="88"/>
      <c r="C35911" s="88"/>
      <c r="D35911" s="88"/>
      <c r="E35911" s="88"/>
      <c r="F35911" s="88"/>
      <c r="G35911" s="88"/>
      <c r="H35911" s="88"/>
      <c r="I35911" s="88"/>
      <c r="J35911" s="88"/>
      <c r="K35911" s="88"/>
    </row>
    <row r="35912" spans="2:11" hidden="1" x14ac:dyDescent="0.2">
      <c r="B35912" s="88"/>
      <c r="C35912" s="88"/>
      <c r="D35912" s="88"/>
      <c r="E35912" s="88"/>
      <c r="F35912" s="88"/>
      <c r="G35912" s="88"/>
      <c r="H35912" s="88"/>
      <c r="I35912" s="88"/>
      <c r="J35912" s="88"/>
      <c r="K35912" s="88"/>
    </row>
    <row r="35913" spans="2:11" hidden="1" x14ac:dyDescent="0.2">
      <c r="B35913" s="88"/>
      <c r="C35913" s="88"/>
      <c r="D35913" s="88"/>
      <c r="E35913" s="88"/>
      <c r="F35913" s="88"/>
      <c r="G35913" s="88"/>
      <c r="H35913" s="88"/>
      <c r="I35913" s="88"/>
      <c r="J35913" s="88"/>
      <c r="K35913" s="88"/>
    </row>
    <row r="35914" spans="2:11" hidden="1" x14ac:dyDescent="0.2">
      <c r="B35914" s="88"/>
      <c r="C35914" s="88"/>
      <c r="D35914" s="88"/>
      <c r="E35914" s="88"/>
      <c r="F35914" s="88"/>
      <c r="G35914" s="88"/>
      <c r="H35914" s="88"/>
      <c r="I35914" s="88"/>
      <c r="J35914" s="88"/>
      <c r="K35914" s="88"/>
    </row>
    <row r="35915" spans="2:11" hidden="1" x14ac:dyDescent="0.2">
      <c r="B35915" s="88"/>
      <c r="C35915" s="88"/>
      <c r="D35915" s="88"/>
      <c r="E35915" s="88"/>
      <c r="F35915" s="88"/>
      <c r="G35915" s="88"/>
      <c r="H35915" s="88"/>
      <c r="I35915" s="88"/>
      <c r="J35915" s="88"/>
      <c r="K35915" s="88"/>
    </row>
    <row r="35916" spans="2:11" hidden="1" x14ac:dyDescent="0.2">
      <c r="B35916" s="88"/>
      <c r="C35916" s="88"/>
      <c r="D35916" s="88"/>
      <c r="E35916" s="88"/>
      <c r="F35916" s="88"/>
      <c r="G35916" s="88"/>
      <c r="H35916" s="88"/>
      <c r="I35916" s="88"/>
      <c r="J35916" s="88"/>
      <c r="K35916" s="88"/>
    </row>
    <row r="35917" spans="2:11" hidden="1" x14ac:dyDescent="0.2">
      <c r="B35917" s="88"/>
      <c r="C35917" s="88"/>
      <c r="D35917" s="88"/>
      <c r="E35917" s="88"/>
      <c r="F35917" s="88"/>
      <c r="G35917" s="88"/>
      <c r="H35917" s="88"/>
      <c r="I35917" s="88"/>
      <c r="J35917" s="88"/>
      <c r="K35917" s="88"/>
    </row>
    <row r="35918" spans="2:11" hidden="1" x14ac:dyDescent="0.2">
      <c r="B35918" s="88"/>
      <c r="C35918" s="88"/>
      <c r="D35918" s="88"/>
      <c r="E35918" s="88"/>
      <c r="F35918" s="88"/>
      <c r="G35918" s="88"/>
      <c r="H35918" s="88"/>
      <c r="I35918" s="88"/>
      <c r="J35918" s="88"/>
      <c r="K35918" s="88"/>
    </row>
    <row r="35919" spans="2:11" hidden="1" x14ac:dyDescent="0.2">
      <c r="B35919" s="88"/>
      <c r="C35919" s="88"/>
      <c r="D35919" s="88"/>
      <c r="E35919" s="88"/>
      <c r="F35919" s="88"/>
      <c r="G35919" s="88"/>
      <c r="H35919" s="88"/>
      <c r="I35919" s="88"/>
      <c r="J35919" s="88"/>
      <c r="K35919" s="88"/>
    </row>
    <row r="35920" spans="2:11" hidden="1" x14ac:dyDescent="0.2">
      <c r="B35920" s="88"/>
      <c r="C35920" s="88"/>
      <c r="D35920" s="88"/>
      <c r="E35920" s="88"/>
      <c r="F35920" s="88"/>
      <c r="G35920" s="88"/>
      <c r="H35920" s="88"/>
      <c r="I35920" s="88"/>
      <c r="J35920" s="88"/>
      <c r="K35920" s="88"/>
    </row>
    <row r="35921" spans="2:11" hidden="1" x14ac:dyDescent="0.2">
      <c r="B35921" s="88"/>
      <c r="C35921" s="88"/>
      <c r="D35921" s="88"/>
      <c r="E35921" s="88"/>
      <c r="F35921" s="88"/>
      <c r="G35921" s="88"/>
      <c r="H35921" s="88"/>
      <c r="I35921" s="88"/>
      <c r="J35921" s="88"/>
      <c r="K35921" s="88"/>
    </row>
    <row r="35922" spans="2:11" hidden="1" x14ac:dyDescent="0.2">
      <c r="B35922" s="88"/>
      <c r="C35922" s="88"/>
      <c r="D35922" s="88"/>
      <c r="E35922" s="88"/>
      <c r="F35922" s="88"/>
      <c r="G35922" s="88"/>
      <c r="H35922" s="88"/>
      <c r="I35922" s="88"/>
      <c r="J35922" s="88"/>
      <c r="K35922" s="88"/>
    </row>
    <row r="35923" spans="2:11" hidden="1" x14ac:dyDescent="0.2">
      <c r="B35923" s="88"/>
      <c r="C35923" s="88"/>
      <c r="D35923" s="88"/>
      <c r="E35923" s="88"/>
      <c r="F35923" s="88"/>
      <c r="G35923" s="88"/>
      <c r="H35923" s="88"/>
      <c r="I35923" s="88"/>
      <c r="J35923" s="88"/>
      <c r="K35923" s="88"/>
    </row>
    <row r="35924" spans="2:11" hidden="1" x14ac:dyDescent="0.2">
      <c r="B35924" s="88"/>
      <c r="C35924" s="88"/>
      <c r="D35924" s="88"/>
      <c r="E35924" s="88"/>
      <c r="F35924" s="88"/>
      <c r="G35924" s="88"/>
      <c r="H35924" s="88"/>
      <c r="I35924" s="88"/>
      <c r="J35924" s="88"/>
      <c r="K35924" s="88"/>
    </row>
    <row r="35925" spans="2:11" hidden="1" x14ac:dyDescent="0.2">
      <c r="B35925" s="88"/>
      <c r="C35925" s="88"/>
      <c r="D35925" s="88"/>
      <c r="E35925" s="88"/>
      <c r="F35925" s="88"/>
      <c r="G35925" s="88"/>
      <c r="H35925" s="88"/>
      <c r="I35925" s="88"/>
      <c r="J35925" s="88"/>
      <c r="K35925" s="88"/>
    </row>
    <row r="35926" spans="2:11" hidden="1" x14ac:dyDescent="0.2">
      <c r="B35926" s="88"/>
      <c r="C35926" s="88"/>
      <c r="D35926" s="88"/>
      <c r="E35926" s="88"/>
      <c r="F35926" s="88"/>
      <c r="G35926" s="88"/>
      <c r="H35926" s="88"/>
      <c r="I35926" s="88"/>
      <c r="J35926" s="88"/>
      <c r="K35926" s="88"/>
    </row>
    <row r="35927" spans="2:11" hidden="1" x14ac:dyDescent="0.2">
      <c r="B35927" s="88"/>
      <c r="C35927" s="88"/>
      <c r="D35927" s="88"/>
      <c r="E35927" s="88"/>
      <c r="F35927" s="88"/>
      <c r="G35927" s="88"/>
      <c r="H35927" s="88"/>
      <c r="I35927" s="88"/>
      <c r="J35927" s="88"/>
      <c r="K35927" s="88"/>
    </row>
    <row r="35928" spans="2:11" hidden="1" x14ac:dyDescent="0.2">
      <c r="B35928" s="88"/>
      <c r="C35928" s="88"/>
      <c r="D35928" s="88"/>
      <c r="E35928" s="88"/>
      <c r="F35928" s="88"/>
      <c r="G35928" s="88"/>
      <c r="H35928" s="88"/>
      <c r="I35928" s="88"/>
      <c r="J35928" s="88"/>
      <c r="K35928" s="88"/>
    </row>
    <row r="35929" spans="2:11" hidden="1" x14ac:dyDescent="0.2">
      <c r="B35929" s="88"/>
      <c r="C35929" s="88"/>
      <c r="D35929" s="88"/>
      <c r="E35929" s="88"/>
      <c r="F35929" s="88"/>
      <c r="G35929" s="88"/>
      <c r="H35929" s="88"/>
      <c r="I35929" s="88"/>
      <c r="J35929" s="88"/>
      <c r="K35929" s="88"/>
    </row>
    <row r="35930" spans="2:11" hidden="1" x14ac:dyDescent="0.2">
      <c r="B35930" s="88"/>
      <c r="C35930" s="88"/>
      <c r="D35930" s="88"/>
      <c r="E35930" s="88"/>
      <c r="F35930" s="88"/>
      <c r="G35930" s="88"/>
      <c r="H35930" s="88"/>
      <c r="I35930" s="88"/>
      <c r="J35930" s="88"/>
      <c r="K35930" s="88"/>
    </row>
    <row r="35931" spans="2:11" hidden="1" x14ac:dyDescent="0.2">
      <c r="B35931" s="88"/>
      <c r="C35931" s="88"/>
      <c r="D35931" s="88"/>
      <c r="E35931" s="88"/>
      <c r="F35931" s="88"/>
      <c r="G35931" s="88"/>
      <c r="H35931" s="88"/>
      <c r="I35931" s="88"/>
      <c r="J35931" s="88"/>
      <c r="K35931" s="88"/>
    </row>
    <row r="35932" spans="2:11" hidden="1" x14ac:dyDescent="0.2">
      <c r="B35932" s="88"/>
      <c r="C35932" s="88"/>
      <c r="D35932" s="88"/>
      <c r="E35932" s="88"/>
      <c r="F35932" s="88"/>
      <c r="G35932" s="88"/>
      <c r="H35932" s="88"/>
      <c r="I35932" s="88"/>
      <c r="J35932" s="88"/>
      <c r="K35932" s="88"/>
    </row>
    <row r="35933" spans="2:11" hidden="1" x14ac:dyDescent="0.2">
      <c r="B35933" s="88"/>
      <c r="C35933" s="88"/>
      <c r="D35933" s="88"/>
      <c r="E35933" s="88"/>
      <c r="F35933" s="88"/>
      <c r="G35933" s="88"/>
      <c r="H35933" s="88"/>
      <c r="I35933" s="88"/>
      <c r="J35933" s="88"/>
      <c r="K35933" s="88"/>
    </row>
    <row r="35934" spans="2:11" hidden="1" x14ac:dyDescent="0.2">
      <c r="B35934" s="88"/>
      <c r="C35934" s="88"/>
      <c r="D35934" s="88"/>
      <c r="E35934" s="88"/>
      <c r="F35934" s="88"/>
      <c r="G35934" s="88"/>
      <c r="H35934" s="88"/>
      <c r="I35934" s="88"/>
      <c r="J35934" s="88"/>
      <c r="K35934" s="88"/>
    </row>
    <row r="35935" spans="2:11" hidden="1" x14ac:dyDescent="0.2">
      <c r="B35935" s="88"/>
      <c r="C35935" s="88"/>
      <c r="D35935" s="88"/>
      <c r="E35935" s="88"/>
      <c r="F35935" s="88"/>
      <c r="G35935" s="88"/>
      <c r="H35935" s="88"/>
      <c r="I35935" s="88"/>
      <c r="J35935" s="88"/>
      <c r="K35935" s="88"/>
    </row>
    <row r="35936" spans="2:11" hidden="1" x14ac:dyDescent="0.2">
      <c r="B35936" s="88"/>
      <c r="C35936" s="88"/>
      <c r="D35936" s="88"/>
      <c r="E35936" s="88"/>
      <c r="F35936" s="88"/>
      <c r="G35936" s="88"/>
      <c r="H35936" s="88"/>
      <c r="I35936" s="88"/>
      <c r="J35936" s="88"/>
      <c r="K35936" s="88"/>
    </row>
    <row r="35937" spans="2:11" hidden="1" x14ac:dyDescent="0.2">
      <c r="B35937" s="88"/>
      <c r="C35937" s="88"/>
      <c r="D35937" s="88"/>
      <c r="E35937" s="88"/>
      <c r="F35937" s="88"/>
      <c r="G35937" s="88"/>
      <c r="H35937" s="88"/>
      <c r="I35937" s="88"/>
      <c r="J35937" s="88"/>
      <c r="K35937" s="88"/>
    </row>
    <row r="35938" spans="2:11" hidden="1" x14ac:dyDescent="0.2">
      <c r="B35938" s="88"/>
      <c r="C35938" s="88"/>
      <c r="D35938" s="88"/>
      <c r="E35938" s="88"/>
      <c r="F35938" s="88"/>
      <c r="G35938" s="88"/>
      <c r="H35938" s="88"/>
      <c r="I35938" s="88"/>
      <c r="J35938" s="88"/>
      <c r="K35938" s="88"/>
    </row>
    <row r="35939" spans="2:11" hidden="1" x14ac:dyDescent="0.2">
      <c r="B35939" s="88"/>
      <c r="C35939" s="88"/>
      <c r="D35939" s="88"/>
      <c r="E35939" s="88"/>
      <c r="F35939" s="88"/>
      <c r="G35939" s="88"/>
      <c r="H35939" s="88"/>
      <c r="I35939" s="88"/>
      <c r="J35939" s="88"/>
      <c r="K35939" s="88"/>
    </row>
    <row r="35940" spans="2:11" hidden="1" x14ac:dyDescent="0.2">
      <c r="B35940" s="88"/>
      <c r="C35940" s="88"/>
      <c r="D35940" s="88"/>
      <c r="E35940" s="88"/>
      <c r="F35940" s="88"/>
      <c r="G35940" s="88"/>
      <c r="H35940" s="88"/>
      <c r="I35940" s="88"/>
      <c r="J35940" s="88"/>
      <c r="K35940" s="88"/>
    </row>
    <row r="35941" spans="2:11" hidden="1" x14ac:dyDescent="0.2">
      <c r="B35941" s="88"/>
      <c r="C35941" s="88"/>
      <c r="D35941" s="88"/>
      <c r="E35941" s="88"/>
      <c r="F35941" s="88"/>
      <c r="G35941" s="88"/>
      <c r="H35941" s="88"/>
      <c r="I35941" s="88"/>
      <c r="J35941" s="88"/>
      <c r="K35941" s="88"/>
    </row>
    <row r="35942" spans="2:11" hidden="1" x14ac:dyDescent="0.2">
      <c r="B35942" s="88"/>
      <c r="C35942" s="88"/>
      <c r="D35942" s="88"/>
      <c r="E35942" s="88"/>
      <c r="F35942" s="88"/>
      <c r="G35942" s="88"/>
      <c r="H35942" s="88"/>
      <c r="I35942" s="88"/>
      <c r="J35942" s="88"/>
      <c r="K35942" s="88"/>
    </row>
    <row r="35943" spans="2:11" hidden="1" x14ac:dyDescent="0.2">
      <c r="B35943" s="88"/>
      <c r="C35943" s="88"/>
      <c r="D35943" s="88"/>
      <c r="E35943" s="88"/>
      <c r="F35943" s="88"/>
      <c r="G35943" s="88"/>
      <c r="H35943" s="88"/>
      <c r="I35943" s="88"/>
      <c r="J35943" s="88"/>
      <c r="K35943" s="88"/>
    </row>
    <row r="35944" spans="2:11" hidden="1" x14ac:dyDescent="0.2">
      <c r="B35944" s="88"/>
      <c r="C35944" s="88"/>
      <c r="D35944" s="88"/>
      <c r="E35944" s="88"/>
      <c r="F35944" s="88"/>
      <c r="G35944" s="88"/>
      <c r="H35944" s="88"/>
      <c r="I35944" s="88"/>
      <c r="J35944" s="88"/>
      <c r="K35944" s="88"/>
    </row>
    <row r="35945" spans="2:11" hidden="1" x14ac:dyDescent="0.2">
      <c r="B35945" s="88"/>
      <c r="C35945" s="88"/>
      <c r="D35945" s="88"/>
      <c r="E35945" s="88"/>
      <c r="F35945" s="88"/>
      <c r="G35945" s="88"/>
      <c r="H35945" s="88"/>
      <c r="I35945" s="88"/>
      <c r="J35945" s="88"/>
      <c r="K35945" s="88"/>
    </row>
    <row r="35946" spans="2:11" hidden="1" x14ac:dyDescent="0.2">
      <c r="B35946" s="88"/>
      <c r="C35946" s="88"/>
      <c r="D35946" s="88"/>
      <c r="E35946" s="88"/>
      <c r="F35946" s="88"/>
      <c r="G35946" s="88"/>
      <c r="H35946" s="88"/>
      <c r="I35946" s="88"/>
      <c r="J35946" s="88"/>
      <c r="K35946" s="88"/>
    </row>
    <row r="35947" spans="2:11" hidden="1" x14ac:dyDescent="0.2">
      <c r="B35947" s="88"/>
      <c r="C35947" s="88"/>
      <c r="D35947" s="88"/>
      <c r="E35947" s="88"/>
      <c r="F35947" s="88"/>
      <c r="G35947" s="88"/>
      <c r="H35947" s="88"/>
      <c r="I35947" s="88"/>
      <c r="J35947" s="88"/>
      <c r="K35947" s="88"/>
    </row>
    <row r="35948" spans="2:11" hidden="1" x14ac:dyDescent="0.2">
      <c r="B35948" s="88"/>
      <c r="C35948" s="88"/>
      <c r="D35948" s="88"/>
      <c r="E35948" s="88"/>
      <c r="F35948" s="88"/>
      <c r="G35948" s="88"/>
      <c r="H35948" s="88"/>
      <c r="I35948" s="88"/>
      <c r="J35948" s="88"/>
      <c r="K35948" s="88"/>
    </row>
    <row r="35949" spans="2:11" hidden="1" x14ac:dyDescent="0.2">
      <c r="B35949" s="88"/>
      <c r="C35949" s="88"/>
      <c r="D35949" s="88"/>
      <c r="E35949" s="88"/>
      <c r="F35949" s="88"/>
      <c r="G35949" s="88"/>
      <c r="H35949" s="88"/>
      <c r="I35949" s="88"/>
      <c r="J35949" s="88"/>
      <c r="K35949" s="88"/>
    </row>
    <row r="35950" spans="2:11" hidden="1" x14ac:dyDescent="0.2">
      <c r="B35950" s="88"/>
      <c r="C35950" s="88"/>
      <c r="D35950" s="88"/>
      <c r="E35950" s="88"/>
      <c r="F35950" s="88"/>
      <c r="G35950" s="88"/>
      <c r="H35950" s="88"/>
      <c r="I35950" s="88"/>
      <c r="J35950" s="88"/>
      <c r="K35950" s="88"/>
    </row>
    <row r="35951" spans="2:11" hidden="1" x14ac:dyDescent="0.2">
      <c r="B35951" s="88"/>
      <c r="C35951" s="88"/>
      <c r="D35951" s="88"/>
      <c r="E35951" s="88"/>
      <c r="F35951" s="88"/>
      <c r="G35951" s="88"/>
      <c r="H35951" s="88"/>
      <c r="I35951" s="88"/>
      <c r="J35951" s="88"/>
      <c r="K35951" s="88"/>
    </row>
    <row r="35952" spans="2:11" hidden="1" x14ac:dyDescent="0.2">
      <c r="B35952" s="88"/>
      <c r="C35952" s="88"/>
      <c r="D35952" s="88"/>
      <c r="E35952" s="88"/>
      <c r="F35952" s="88"/>
      <c r="G35952" s="88"/>
      <c r="H35952" s="88"/>
      <c r="I35952" s="88"/>
      <c r="J35952" s="88"/>
      <c r="K35952" s="88"/>
    </row>
    <row r="35953" spans="2:11" hidden="1" x14ac:dyDescent="0.2">
      <c r="B35953" s="88"/>
      <c r="C35953" s="88"/>
      <c r="D35953" s="88"/>
      <c r="E35953" s="88"/>
      <c r="F35953" s="88"/>
      <c r="G35953" s="88"/>
      <c r="H35953" s="88"/>
      <c r="I35953" s="88"/>
      <c r="J35953" s="88"/>
      <c r="K35953" s="88"/>
    </row>
    <row r="35954" spans="2:11" hidden="1" x14ac:dyDescent="0.2">
      <c r="B35954" s="88"/>
      <c r="C35954" s="88"/>
      <c r="D35954" s="88"/>
      <c r="E35954" s="88"/>
      <c r="F35954" s="88"/>
      <c r="G35954" s="88"/>
      <c r="H35954" s="88"/>
      <c r="I35954" s="88"/>
      <c r="J35954" s="88"/>
      <c r="K35954" s="88"/>
    </row>
    <row r="35955" spans="2:11" hidden="1" x14ac:dyDescent="0.2">
      <c r="B35955" s="88"/>
      <c r="C35955" s="88"/>
      <c r="D35955" s="88"/>
      <c r="E35955" s="88"/>
      <c r="F35955" s="88"/>
      <c r="G35955" s="88"/>
      <c r="H35955" s="88"/>
      <c r="I35955" s="88"/>
      <c r="J35955" s="88"/>
      <c r="K35955" s="88"/>
    </row>
    <row r="35956" spans="2:11" hidden="1" x14ac:dyDescent="0.2">
      <c r="B35956" s="88"/>
      <c r="C35956" s="88"/>
      <c r="D35956" s="88"/>
      <c r="E35956" s="88"/>
      <c r="F35956" s="88"/>
      <c r="G35956" s="88"/>
      <c r="H35956" s="88"/>
      <c r="I35956" s="88"/>
      <c r="J35956" s="88"/>
      <c r="K35956" s="88"/>
    </row>
    <row r="35957" spans="2:11" hidden="1" x14ac:dyDescent="0.2">
      <c r="B35957" s="88"/>
      <c r="C35957" s="88"/>
      <c r="D35957" s="88"/>
      <c r="E35957" s="88"/>
      <c r="F35957" s="88"/>
      <c r="G35957" s="88"/>
      <c r="H35957" s="88"/>
      <c r="I35957" s="88"/>
      <c r="J35957" s="88"/>
      <c r="K35957" s="88"/>
    </row>
    <row r="35958" spans="2:11" hidden="1" x14ac:dyDescent="0.2">
      <c r="B35958" s="88"/>
      <c r="C35958" s="88"/>
      <c r="D35958" s="88"/>
      <c r="E35958" s="88"/>
      <c r="F35958" s="88"/>
      <c r="G35958" s="88"/>
      <c r="H35958" s="88"/>
      <c r="I35958" s="88"/>
      <c r="J35958" s="88"/>
      <c r="K35958" s="88"/>
    </row>
    <row r="35959" spans="2:11" hidden="1" x14ac:dyDescent="0.2">
      <c r="B35959" s="88"/>
      <c r="C35959" s="88"/>
      <c r="D35959" s="88"/>
      <c r="E35959" s="88"/>
      <c r="F35959" s="88"/>
      <c r="G35959" s="88"/>
      <c r="H35959" s="88"/>
      <c r="I35959" s="88"/>
      <c r="J35959" s="88"/>
      <c r="K35959" s="88"/>
    </row>
    <row r="35960" spans="2:11" hidden="1" x14ac:dyDescent="0.2">
      <c r="B35960" s="88"/>
      <c r="C35960" s="88"/>
      <c r="D35960" s="88"/>
      <c r="E35960" s="88"/>
      <c r="F35960" s="88"/>
      <c r="G35960" s="88"/>
      <c r="H35960" s="88"/>
      <c r="I35960" s="88"/>
      <c r="J35960" s="88"/>
      <c r="K35960" s="88"/>
    </row>
    <row r="35961" spans="2:11" hidden="1" x14ac:dyDescent="0.2">
      <c r="B35961" s="88"/>
      <c r="C35961" s="88"/>
      <c r="D35961" s="88"/>
      <c r="E35961" s="88"/>
      <c r="F35961" s="88"/>
      <c r="G35961" s="88"/>
      <c r="H35961" s="88"/>
      <c r="I35961" s="88"/>
      <c r="J35961" s="88"/>
      <c r="K35961" s="88"/>
    </row>
    <row r="35962" spans="2:11" hidden="1" x14ac:dyDescent="0.2">
      <c r="B35962" s="88"/>
      <c r="C35962" s="88"/>
      <c r="D35962" s="88"/>
      <c r="E35962" s="88"/>
      <c r="F35962" s="88"/>
      <c r="G35962" s="88"/>
      <c r="H35962" s="88"/>
      <c r="I35962" s="88"/>
      <c r="J35962" s="88"/>
      <c r="K35962" s="88"/>
    </row>
    <row r="35963" spans="2:11" hidden="1" x14ac:dyDescent="0.2">
      <c r="B35963" s="88"/>
      <c r="C35963" s="88"/>
      <c r="D35963" s="88"/>
      <c r="E35963" s="88"/>
      <c r="F35963" s="88"/>
      <c r="G35963" s="88"/>
      <c r="H35963" s="88"/>
      <c r="I35963" s="88"/>
      <c r="J35963" s="88"/>
      <c r="K35963" s="88"/>
    </row>
    <row r="35964" spans="2:11" hidden="1" x14ac:dyDescent="0.2">
      <c r="B35964" s="88"/>
      <c r="C35964" s="88"/>
      <c r="D35964" s="88"/>
      <c r="E35964" s="88"/>
      <c r="F35964" s="88"/>
      <c r="G35964" s="88"/>
      <c r="H35964" s="88"/>
      <c r="I35964" s="88"/>
      <c r="J35964" s="88"/>
      <c r="K35964" s="88"/>
    </row>
    <row r="35965" spans="2:11" hidden="1" x14ac:dyDescent="0.2">
      <c r="B35965" s="88"/>
      <c r="C35965" s="88"/>
      <c r="D35965" s="88"/>
      <c r="E35965" s="88"/>
      <c r="F35965" s="88"/>
      <c r="G35965" s="88"/>
      <c r="H35965" s="88"/>
      <c r="I35965" s="88"/>
      <c r="J35965" s="88"/>
      <c r="K35965" s="88"/>
    </row>
    <row r="35966" spans="2:11" hidden="1" x14ac:dyDescent="0.2">
      <c r="B35966" s="88"/>
      <c r="C35966" s="88"/>
      <c r="D35966" s="88"/>
      <c r="E35966" s="88"/>
      <c r="F35966" s="88"/>
      <c r="G35966" s="88"/>
      <c r="H35966" s="88"/>
      <c r="I35966" s="88"/>
      <c r="J35966" s="88"/>
      <c r="K35966" s="88"/>
    </row>
    <row r="35967" spans="2:11" hidden="1" x14ac:dyDescent="0.2">
      <c r="B35967" s="88"/>
      <c r="C35967" s="88"/>
      <c r="D35967" s="88"/>
      <c r="E35967" s="88"/>
      <c r="F35967" s="88"/>
      <c r="G35967" s="88"/>
      <c r="H35967" s="88"/>
      <c r="I35967" s="88"/>
      <c r="J35967" s="88"/>
      <c r="K35967" s="88"/>
    </row>
    <row r="35968" spans="2:11" hidden="1" x14ac:dyDescent="0.2">
      <c r="B35968" s="88"/>
      <c r="C35968" s="88"/>
      <c r="D35968" s="88"/>
      <c r="E35968" s="88"/>
      <c r="F35968" s="88"/>
      <c r="G35968" s="88"/>
      <c r="H35968" s="88"/>
      <c r="I35968" s="88"/>
      <c r="J35968" s="88"/>
      <c r="K35968" s="88"/>
    </row>
    <row r="35969" spans="2:11" hidden="1" x14ac:dyDescent="0.2">
      <c r="B35969" s="88"/>
      <c r="C35969" s="88"/>
      <c r="D35969" s="88"/>
      <c r="E35969" s="88"/>
      <c r="F35969" s="88"/>
      <c r="G35969" s="88"/>
      <c r="H35969" s="88"/>
      <c r="I35969" s="88"/>
      <c r="J35969" s="88"/>
      <c r="K35969" s="88"/>
    </row>
    <row r="35970" spans="2:11" hidden="1" x14ac:dyDescent="0.2">
      <c r="B35970" s="88"/>
      <c r="C35970" s="88"/>
      <c r="D35970" s="88"/>
      <c r="E35970" s="88"/>
      <c r="F35970" s="88"/>
      <c r="G35970" s="88"/>
      <c r="H35970" s="88"/>
      <c r="I35970" s="88"/>
      <c r="J35970" s="88"/>
      <c r="K35970" s="88"/>
    </row>
    <row r="35971" spans="2:11" hidden="1" x14ac:dyDescent="0.2">
      <c r="B35971" s="88"/>
      <c r="C35971" s="88"/>
      <c r="D35971" s="88"/>
      <c r="E35971" s="88"/>
      <c r="F35971" s="88"/>
      <c r="G35971" s="88"/>
      <c r="H35971" s="88"/>
      <c r="I35971" s="88"/>
      <c r="J35971" s="88"/>
      <c r="K35971" s="88"/>
    </row>
    <row r="35972" spans="2:11" hidden="1" x14ac:dyDescent="0.2">
      <c r="B35972" s="88"/>
      <c r="C35972" s="88"/>
      <c r="D35972" s="88"/>
      <c r="E35972" s="88"/>
      <c r="F35972" s="88"/>
      <c r="G35972" s="88"/>
      <c r="H35972" s="88"/>
      <c r="I35972" s="88"/>
      <c r="J35972" s="88"/>
      <c r="K35972" s="88"/>
    </row>
    <row r="35973" spans="2:11" hidden="1" x14ac:dyDescent="0.2">
      <c r="B35973" s="88"/>
      <c r="C35973" s="88"/>
      <c r="D35973" s="88"/>
      <c r="E35973" s="88"/>
      <c r="F35973" s="88"/>
      <c r="G35973" s="88"/>
      <c r="H35973" s="88"/>
      <c r="I35973" s="88"/>
      <c r="J35973" s="88"/>
      <c r="K35973" s="88"/>
    </row>
    <row r="35974" spans="2:11" hidden="1" x14ac:dyDescent="0.2">
      <c r="B35974" s="88"/>
      <c r="C35974" s="88"/>
      <c r="D35974" s="88"/>
      <c r="E35974" s="88"/>
      <c r="F35974" s="88"/>
      <c r="G35974" s="88"/>
      <c r="H35974" s="88"/>
      <c r="I35974" s="88"/>
      <c r="J35974" s="88"/>
      <c r="K35974" s="88"/>
    </row>
    <row r="35975" spans="2:11" hidden="1" x14ac:dyDescent="0.2">
      <c r="B35975" s="88"/>
      <c r="C35975" s="88"/>
      <c r="D35975" s="88"/>
      <c r="E35975" s="88"/>
      <c r="F35975" s="88"/>
      <c r="G35975" s="88"/>
      <c r="H35975" s="88"/>
      <c r="I35975" s="88"/>
      <c r="J35975" s="88"/>
      <c r="K35975" s="88"/>
    </row>
    <row r="35976" spans="2:11" hidden="1" x14ac:dyDescent="0.2">
      <c r="B35976" s="88"/>
      <c r="C35976" s="88"/>
      <c r="D35976" s="88"/>
      <c r="E35976" s="88"/>
      <c r="F35976" s="88"/>
      <c r="G35976" s="88"/>
      <c r="H35976" s="88"/>
      <c r="I35976" s="88"/>
      <c r="J35976" s="88"/>
      <c r="K35976" s="88"/>
    </row>
    <row r="35977" spans="2:11" hidden="1" x14ac:dyDescent="0.2">
      <c r="B35977" s="88"/>
      <c r="C35977" s="88"/>
      <c r="D35977" s="88"/>
      <c r="E35977" s="88"/>
      <c r="F35977" s="88"/>
      <c r="G35977" s="88"/>
      <c r="H35977" s="88"/>
      <c r="I35977" s="88"/>
      <c r="J35977" s="88"/>
      <c r="K35977" s="88"/>
    </row>
    <row r="35978" spans="2:11" hidden="1" x14ac:dyDescent="0.2">
      <c r="B35978" s="88"/>
      <c r="C35978" s="88"/>
      <c r="D35978" s="88"/>
      <c r="E35978" s="88"/>
      <c r="F35978" s="88"/>
      <c r="G35978" s="88"/>
      <c r="H35978" s="88"/>
      <c r="I35978" s="88"/>
      <c r="J35978" s="88"/>
      <c r="K35978" s="88"/>
    </row>
    <row r="35979" spans="2:11" hidden="1" x14ac:dyDescent="0.2">
      <c r="B35979" s="88"/>
      <c r="C35979" s="88"/>
      <c r="D35979" s="88"/>
      <c r="E35979" s="88"/>
      <c r="F35979" s="88"/>
      <c r="G35979" s="88"/>
      <c r="H35979" s="88"/>
      <c r="I35979" s="88"/>
      <c r="J35979" s="88"/>
      <c r="K35979" s="88"/>
    </row>
    <row r="35980" spans="2:11" hidden="1" x14ac:dyDescent="0.2">
      <c r="B35980" s="88"/>
      <c r="C35980" s="88"/>
      <c r="D35980" s="88"/>
      <c r="E35980" s="88"/>
      <c r="F35980" s="88"/>
      <c r="G35980" s="88"/>
      <c r="H35980" s="88"/>
      <c r="I35980" s="88"/>
      <c r="J35980" s="88"/>
      <c r="K35980" s="88"/>
    </row>
    <row r="35981" spans="2:11" hidden="1" x14ac:dyDescent="0.2">
      <c r="B35981" s="88"/>
      <c r="C35981" s="88"/>
      <c r="D35981" s="88"/>
      <c r="E35981" s="88"/>
      <c r="F35981" s="88"/>
      <c r="G35981" s="88"/>
      <c r="H35981" s="88"/>
      <c r="I35981" s="88"/>
      <c r="J35981" s="88"/>
      <c r="K35981" s="88"/>
    </row>
    <row r="35982" spans="2:11" hidden="1" x14ac:dyDescent="0.2">
      <c r="B35982" s="88"/>
      <c r="C35982" s="88"/>
      <c r="D35982" s="88"/>
      <c r="E35982" s="88"/>
      <c r="F35982" s="88"/>
      <c r="G35982" s="88"/>
      <c r="H35982" s="88"/>
      <c r="I35982" s="88"/>
      <c r="J35982" s="88"/>
      <c r="K35982" s="88"/>
    </row>
    <row r="35983" spans="2:11" hidden="1" x14ac:dyDescent="0.2">
      <c r="B35983" s="88"/>
      <c r="C35983" s="88"/>
      <c r="D35983" s="88"/>
      <c r="E35983" s="88"/>
      <c r="F35983" s="88"/>
      <c r="G35983" s="88"/>
      <c r="H35983" s="88"/>
      <c r="I35983" s="88"/>
      <c r="J35983" s="88"/>
      <c r="K35983" s="88"/>
    </row>
    <row r="35984" spans="2:11" hidden="1" x14ac:dyDescent="0.2">
      <c r="B35984" s="88"/>
      <c r="C35984" s="88"/>
      <c r="D35984" s="88"/>
      <c r="E35984" s="88"/>
      <c r="F35984" s="88"/>
      <c r="G35984" s="88"/>
      <c r="H35984" s="88"/>
      <c r="I35984" s="88"/>
      <c r="J35984" s="88"/>
      <c r="K35984" s="88"/>
    </row>
    <row r="35985" spans="2:11" hidden="1" x14ac:dyDescent="0.2">
      <c r="B35985" s="88"/>
      <c r="C35985" s="88"/>
      <c r="D35985" s="88"/>
      <c r="E35985" s="88"/>
      <c r="F35985" s="88"/>
      <c r="G35985" s="88"/>
      <c r="H35985" s="88"/>
      <c r="I35985" s="88"/>
      <c r="J35985" s="88"/>
      <c r="K35985" s="88"/>
    </row>
    <row r="35986" spans="2:11" hidden="1" x14ac:dyDescent="0.2">
      <c r="B35986" s="88"/>
      <c r="C35986" s="88"/>
      <c r="D35986" s="88"/>
      <c r="E35986" s="88"/>
      <c r="F35986" s="88"/>
      <c r="G35986" s="88"/>
      <c r="H35986" s="88"/>
      <c r="I35986" s="88"/>
      <c r="J35986" s="88"/>
      <c r="K35986" s="88"/>
    </row>
    <row r="35987" spans="2:11" hidden="1" x14ac:dyDescent="0.2">
      <c r="B35987" s="88"/>
      <c r="C35987" s="88"/>
      <c r="D35987" s="88"/>
      <c r="E35987" s="88"/>
      <c r="F35987" s="88"/>
      <c r="G35987" s="88"/>
      <c r="H35987" s="88"/>
      <c r="I35987" s="88"/>
      <c r="J35987" s="88"/>
      <c r="K35987" s="88"/>
    </row>
    <row r="35988" spans="2:11" hidden="1" x14ac:dyDescent="0.2">
      <c r="B35988" s="88"/>
      <c r="C35988" s="88"/>
      <c r="D35988" s="88"/>
      <c r="E35988" s="88"/>
      <c r="F35988" s="88"/>
      <c r="G35988" s="88"/>
      <c r="H35988" s="88"/>
      <c r="I35988" s="88"/>
      <c r="J35988" s="88"/>
      <c r="K35988" s="88"/>
    </row>
    <row r="35989" spans="2:11" hidden="1" x14ac:dyDescent="0.2">
      <c r="B35989" s="88"/>
      <c r="C35989" s="88"/>
      <c r="D35989" s="88"/>
      <c r="E35989" s="88"/>
      <c r="F35989" s="88"/>
      <c r="G35989" s="88"/>
      <c r="H35989" s="88"/>
      <c r="I35989" s="88"/>
      <c r="J35989" s="88"/>
      <c r="K35989" s="88"/>
    </row>
    <row r="35990" spans="2:11" hidden="1" x14ac:dyDescent="0.2">
      <c r="B35990" s="88"/>
      <c r="C35990" s="88"/>
      <c r="D35990" s="88"/>
      <c r="E35990" s="88"/>
      <c r="F35990" s="88"/>
      <c r="G35990" s="88"/>
      <c r="H35990" s="88"/>
      <c r="I35990" s="88"/>
      <c r="J35990" s="88"/>
      <c r="K35990" s="88"/>
    </row>
    <row r="35991" spans="2:11" hidden="1" x14ac:dyDescent="0.2">
      <c r="B35991" s="88"/>
      <c r="C35991" s="88"/>
      <c r="D35991" s="88"/>
      <c r="E35991" s="88"/>
      <c r="F35991" s="88"/>
      <c r="G35991" s="88"/>
      <c r="H35991" s="88"/>
      <c r="I35991" s="88"/>
      <c r="J35991" s="88"/>
      <c r="K35991" s="88"/>
    </row>
    <row r="35992" spans="2:11" hidden="1" x14ac:dyDescent="0.2">
      <c r="B35992" s="88"/>
      <c r="C35992" s="88"/>
      <c r="D35992" s="88"/>
      <c r="E35992" s="88"/>
      <c r="F35992" s="88"/>
      <c r="G35992" s="88"/>
      <c r="H35992" s="88"/>
      <c r="I35992" s="88"/>
      <c r="J35992" s="88"/>
      <c r="K35992" s="88"/>
    </row>
    <row r="35993" spans="2:11" hidden="1" x14ac:dyDescent="0.2">
      <c r="B35993" s="88"/>
      <c r="C35993" s="88"/>
      <c r="D35993" s="88"/>
      <c r="E35993" s="88"/>
      <c r="F35993" s="88"/>
      <c r="G35993" s="88"/>
      <c r="H35993" s="88"/>
      <c r="I35993" s="88"/>
      <c r="J35993" s="88"/>
      <c r="K35993" s="88"/>
    </row>
    <row r="35994" spans="2:11" hidden="1" x14ac:dyDescent="0.2">
      <c r="B35994" s="88"/>
      <c r="C35994" s="88"/>
      <c r="D35994" s="88"/>
      <c r="E35994" s="88"/>
      <c r="F35994" s="88"/>
      <c r="G35994" s="88"/>
      <c r="H35994" s="88"/>
      <c r="I35994" s="88"/>
      <c r="J35994" s="88"/>
      <c r="K35994" s="88"/>
    </row>
    <row r="35995" spans="2:11" hidden="1" x14ac:dyDescent="0.2">
      <c r="B35995" s="88"/>
      <c r="C35995" s="88"/>
      <c r="D35995" s="88"/>
      <c r="E35995" s="88"/>
      <c r="F35995" s="88"/>
      <c r="G35995" s="88"/>
      <c r="H35995" s="88"/>
      <c r="I35995" s="88"/>
      <c r="J35995" s="88"/>
      <c r="K35995" s="88"/>
    </row>
    <row r="35996" spans="2:11" hidden="1" x14ac:dyDescent="0.2">
      <c r="B35996" s="88"/>
      <c r="C35996" s="88"/>
      <c r="D35996" s="88"/>
      <c r="E35996" s="88"/>
      <c r="F35996" s="88"/>
      <c r="G35996" s="88"/>
      <c r="H35996" s="88"/>
      <c r="I35996" s="88"/>
      <c r="J35996" s="88"/>
      <c r="K35996" s="88"/>
    </row>
    <row r="35997" spans="2:11" hidden="1" x14ac:dyDescent="0.2">
      <c r="B35997" s="88"/>
      <c r="C35997" s="88"/>
      <c r="D35997" s="88"/>
      <c r="E35997" s="88"/>
      <c r="F35997" s="88"/>
      <c r="G35997" s="88"/>
      <c r="H35997" s="88"/>
      <c r="I35997" s="88"/>
      <c r="J35997" s="88"/>
      <c r="K35997" s="88"/>
    </row>
    <row r="35998" spans="2:11" hidden="1" x14ac:dyDescent="0.2">
      <c r="B35998" s="88"/>
      <c r="C35998" s="88"/>
      <c r="D35998" s="88"/>
      <c r="E35998" s="88"/>
      <c r="F35998" s="88"/>
      <c r="G35998" s="88"/>
      <c r="H35998" s="88"/>
      <c r="I35998" s="88"/>
      <c r="J35998" s="88"/>
      <c r="K35998" s="88"/>
    </row>
    <row r="35999" spans="2:11" hidden="1" x14ac:dyDescent="0.2">
      <c r="B35999" s="88"/>
      <c r="C35999" s="88"/>
      <c r="D35999" s="88"/>
      <c r="E35999" s="88"/>
      <c r="F35999" s="88"/>
      <c r="G35999" s="88"/>
      <c r="H35999" s="88"/>
      <c r="I35999" s="88"/>
      <c r="J35999" s="88"/>
      <c r="K35999" s="88"/>
    </row>
    <row r="36000" spans="2:11" hidden="1" x14ac:dyDescent="0.2">
      <c r="B36000" s="88"/>
      <c r="C36000" s="88"/>
      <c r="D36000" s="88"/>
      <c r="E36000" s="88"/>
      <c r="F36000" s="88"/>
      <c r="G36000" s="88"/>
      <c r="H36000" s="88"/>
      <c r="I36000" s="88"/>
      <c r="J36000" s="88"/>
      <c r="K36000" s="88"/>
    </row>
    <row r="36001" spans="2:11" hidden="1" x14ac:dyDescent="0.2">
      <c r="B36001" s="88"/>
      <c r="C36001" s="88"/>
      <c r="D36001" s="88"/>
      <c r="E36001" s="88"/>
      <c r="F36001" s="88"/>
      <c r="G36001" s="88"/>
      <c r="H36001" s="88"/>
      <c r="I36001" s="88"/>
      <c r="J36001" s="88"/>
      <c r="K36001" s="88"/>
    </row>
    <row r="36002" spans="2:11" hidden="1" x14ac:dyDescent="0.2">
      <c r="B36002" s="88"/>
      <c r="C36002" s="88"/>
      <c r="D36002" s="88"/>
      <c r="E36002" s="88"/>
      <c r="F36002" s="88"/>
      <c r="G36002" s="88"/>
      <c r="H36002" s="88"/>
      <c r="I36002" s="88"/>
      <c r="J36002" s="88"/>
      <c r="K36002" s="88"/>
    </row>
    <row r="36003" spans="2:11" hidden="1" x14ac:dyDescent="0.2">
      <c r="B36003" s="88"/>
      <c r="C36003" s="88"/>
      <c r="D36003" s="88"/>
      <c r="E36003" s="88"/>
      <c r="F36003" s="88"/>
      <c r="G36003" s="88"/>
      <c r="H36003" s="88"/>
      <c r="I36003" s="88"/>
      <c r="J36003" s="88"/>
      <c r="K36003" s="88"/>
    </row>
    <row r="36004" spans="2:11" hidden="1" x14ac:dyDescent="0.2">
      <c r="B36004" s="88"/>
      <c r="C36004" s="88"/>
      <c r="D36004" s="88"/>
      <c r="E36004" s="88"/>
      <c r="F36004" s="88"/>
      <c r="G36004" s="88"/>
      <c r="H36004" s="88"/>
      <c r="I36004" s="88"/>
      <c r="J36004" s="88"/>
      <c r="K36004" s="88"/>
    </row>
    <row r="36005" spans="2:11" hidden="1" x14ac:dyDescent="0.2">
      <c r="B36005" s="88"/>
      <c r="C36005" s="88"/>
      <c r="D36005" s="88"/>
      <c r="E36005" s="88"/>
      <c r="F36005" s="88"/>
      <c r="G36005" s="88"/>
      <c r="H36005" s="88"/>
      <c r="I36005" s="88"/>
      <c r="J36005" s="88"/>
      <c r="K36005" s="88"/>
    </row>
    <row r="36006" spans="2:11" hidden="1" x14ac:dyDescent="0.2">
      <c r="B36006" s="88"/>
      <c r="C36006" s="88"/>
      <c r="D36006" s="88"/>
      <c r="E36006" s="88"/>
      <c r="F36006" s="88"/>
      <c r="G36006" s="88"/>
      <c r="H36006" s="88"/>
      <c r="I36006" s="88"/>
      <c r="J36006" s="88"/>
      <c r="K36006" s="88"/>
    </row>
    <row r="36007" spans="2:11" hidden="1" x14ac:dyDescent="0.2">
      <c r="B36007" s="88"/>
      <c r="C36007" s="88"/>
      <c r="D36007" s="88"/>
      <c r="E36007" s="88"/>
      <c r="F36007" s="88"/>
      <c r="G36007" s="88"/>
      <c r="H36007" s="88"/>
      <c r="I36007" s="88"/>
      <c r="J36007" s="88"/>
      <c r="K36007" s="88"/>
    </row>
    <row r="36008" spans="2:11" hidden="1" x14ac:dyDescent="0.2">
      <c r="B36008" s="88"/>
      <c r="C36008" s="88"/>
      <c r="D36008" s="88"/>
      <c r="E36008" s="88"/>
      <c r="F36008" s="88"/>
      <c r="G36008" s="88"/>
      <c r="H36008" s="88"/>
      <c r="I36008" s="88"/>
      <c r="J36008" s="88"/>
      <c r="K36008" s="88"/>
    </row>
    <row r="36009" spans="2:11" hidden="1" x14ac:dyDescent="0.2">
      <c r="B36009" s="88"/>
      <c r="C36009" s="88"/>
      <c r="D36009" s="88"/>
      <c r="E36009" s="88"/>
      <c r="F36009" s="88"/>
      <c r="G36009" s="88"/>
      <c r="H36009" s="88"/>
      <c r="I36009" s="88"/>
      <c r="J36009" s="88"/>
      <c r="K36009" s="88"/>
    </row>
    <row r="36010" spans="2:11" hidden="1" x14ac:dyDescent="0.2">
      <c r="B36010" s="88"/>
      <c r="C36010" s="88"/>
      <c r="D36010" s="88"/>
      <c r="E36010" s="88"/>
      <c r="F36010" s="88"/>
      <c r="G36010" s="88"/>
      <c r="H36010" s="88"/>
      <c r="I36010" s="88"/>
      <c r="J36010" s="88"/>
      <c r="K36010" s="88"/>
    </row>
    <row r="36011" spans="2:11" hidden="1" x14ac:dyDescent="0.2">
      <c r="B36011" s="88"/>
      <c r="C36011" s="88"/>
      <c r="D36011" s="88"/>
      <c r="E36011" s="88"/>
      <c r="F36011" s="88"/>
      <c r="G36011" s="88"/>
      <c r="H36011" s="88"/>
      <c r="I36011" s="88"/>
      <c r="J36011" s="88"/>
      <c r="K36011" s="88"/>
    </row>
    <row r="36012" spans="2:11" hidden="1" x14ac:dyDescent="0.2">
      <c r="B36012" s="88"/>
      <c r="C36012" s="88"/>
      <c r="D36012" s="88"/>
      <c r="E36012" s="88"/>
      <c r="F36012" s="88"/>
      <c r="G36012" s="88"/>
      <c r="H36012" s="88"/>
      <c r="I36012" s="88"/>
      <c r="J36012" s="88"/>
      <c r="K36012" s="88"/>
    </row>
    <row r="36013" spans="2:11" hidden="1" x14ac:dyDescent="0.2">
      <c r="B36013" s="88"/>
      <c r="C36013" s="88"/>
      <c r="D36013" s="88"/>
      <c r="E36013" s="88"/>
      <c r="F36013" s="88"/>
      <c r="G36013" s="88"/>
      <c r="H36013" s="88"/>
      <c r="I36013" s="88"/>
      <c r="J36013" s="88"/>
      <c r="K36013" s="88"/>
    </row>
    <row r="36014" spans="2:11" hidden="1" x14ac:dyDescent="0.2">
      <c r="B36014" s="88"/>
      <c r="C36014" s="88"/>
      <c r="D36014" s="88"/>
      <c r="E36014" s="88"/>
      <c r="F36014" s="88"/>
      <c r="G36014" s="88"/>
      <c r="H36014" s="88"/>
      <c r="I36014" s="88"/>
      <c r="J36014" s="88"/>
      <c r="K36014" s="88"/>
    </row>
    <row r="36015" spans="2:11" hidden="1" x14ac:dyDescent="0.2">
      <c r="B36015" s="88"/>
      <c r="C36015" s="88"/>
      <c r="D36015" s="88"/>
      <c r="E36015" s="88"/>
      <c r="F36015" s="88"/>
      <c r="G36015" s="88"/>
      <c r="H36015" s="88"/>
      <c r="I36015" s="88"/>
      <c r="J36015" s="88"/>
      <c r="K36015" s="88"/>
    </row>
    <row r="36016" spans="2:11" hidden="1" x14ac:dyDescent="0.2">
      <c r="B36016" s="88"/>
      <c r="C36016" s="88"/>
      <c r="D36016" s="88"/>
      <c r="E36016" s="88"/>
      <c r="F36016" s="88"/>
      <c r="G36016" s="88"/>
      <c r="H36016" s="88"/>
      <c r="I36016" s="88"/>
      <c r="J36016" s="88"/>
      <c r="K36016" s="88"/>
    </row>
    <row r="36017" spans="2:11" hidden="1" x14ac:dyDescent="0.2">
      <c r="B36017" s="88"/>
      <c r="C36017" s="88"/>
      <c r="D36017" s="88"/>
      <c r="E36017" s="88"/>
      <c r="F36017" s="88"/>
      <c r="G36017" s="88"/>
      <c r="H36017" s="88"/>
      <c r="I36017" s="88"/>
      <c r="J36017" s="88"/>
      <c r="K36017" s="88"/>
    </row>
    <row r="36018" spans="2:11" hidden="1" x14ac:dyDescent="0.2">
      <c r="B36018" s="88"/>
      <c r="C36018" s="88"/>
      <c r="D36018" s="88"/>
      <c r="E36018" s="88"/>
      <c r="F36018" s="88"/>
      <c r="G36018" s="88"/>
      <c r="H36018" s="88"/>
      <c r="I36018" s="88"/>
      <c r="J36018" s="88"/>
      <c r="K36018" s="88"/>
    </row>
    <row r="36019" spans="2:11" hidden="1" x14ac:dyDescent="0.2">
      <c r="B36019" s="88"/>
      <c r="C36019" s="88"/>
      <c r="D36019" s="88"/>
      <c r="E36019" s="88"/>
      <c r="F36019" s="88"/>
      <c r="G36019" s="88"/>
      <c r="H36019" s="88"/>
      <c r="I36019" s="88"/>
      <c r="J36019" s="88"/>
      <c r="K36019" s="88"/>
    </row>
    <row r="36020" spans="2:11" hidden="1" x14ac:dyDescent="0.2">
      <c r="B36020" s="88"/>
      <c r="C36020" s="88"/>
      <c r="D36020" s="88"/>
      <c r="E36020" s="88"/>
      <c r="F36020" s="88"/>
      <c r="G36020" s="88"/>
      <c r="H36020" s="88"/>
      <c r="I36020" s="88"/>
      <c r="J36020" s="88"/>
      <c r="K36020" s="88"/>
    </row>
    <row r="36021" spans="2:11" hidden="1" x14ac:dyDescent="0.2">
      <c r="B36021" s="88"/>
      <c r="C36021" s="88"/>
      <c r="D36021" s="88"/>
      <c r="E36021" s="88"/>
      <c r="F36021" s="88"/>
      <c r="G36021" s="88"/>
      <c r="H36021" s="88"/>
      <c r="I36021" s="88"/>
      <c r="J36021" s="88"/>
      <c r="K36021" s="88"/>
    </row>
    <row r="36022" spans="2:11" hidden="1" x14ac:dyDescent="0.2">
      <c r="B36022" s="88"/>
      <c r="C36022" s="88"/>
      <c r="D36022" s="88"/>
      <c r="E36022" s="88"/>
      <c r="F36022" s="88"/>
      <c r="G36022" s="88"/>
      <c r="H36022" s="88"/>
      <c r="I36022" s="88"/>
      <c r="J36022" s="88"/>
      <c r="K36022" s="88"/>
    </row>
    <row r="36023" spans="2:11" hidden="1" x14ac:dyDescent="0.2">
      <c r="B36023" s="88"/>
      <c r="C36023" s="88"/>
      <c r="D36023" s="88"/>
      <c r="E36023" s="88"/>
      <c r="F36023" s="88"/>
      <c r="G36023" s="88"/>
      <c r="H36023" s="88"/>
      <c r="I36023" s="88"/>
      <c r="J36023" s="88"/>
      <c r="K36023" s="88"/>
    </row>
    <row r="36024" spans="2:11" hidden="1" x14ac:dyDescent="0.2">
      <c r="B36024" s="88"/>
      <c r="C36024" s="88"/>
      <c r="D36024" s="88"/>
      <c r="E36024" s="88"/>
      <c r="F36024" s="88"/>
      <c r="G36024" s="88"/>
      <c r="H36024" s="88"/>
      <c r="I36024" s="88"/>
      <c r="J36024" s="88"/>
      <c r="K36024" s="88"/>
    </row>
    <row r="36025" spans="2:11" hidden="1" x14ac:dyDescent="0.2">
      <c r="B36025" s="88"/>
      <c r="C36025" s="88"/>
      <c r="D36025" s="88"/>
      <c r="E36025" s="88"/>
      <c r="F36025" s="88"/>
      <c r="G36025" s="88"/>
      <c r="H36025" s="88"/>
      <c r="I36025" s="88"/>
      <c r="J36025" s="88"/>
      <c r="K36025" s="88"/>
    </row>
    <row r="36026" spans="2:11" hidden="1" x14ac:dyDescent="0.2">
      <c r="B36026" s="88"/>
      <c r="C36026" s="88"/>
      <c r="D36026" s="88"/>
      <c r="E36026" s="88"/>
      <c r="F36026" s="88"/>
      <c r="G36026" s="88"/>
      <c r="H36026" s="88"/>
      <c r="I36026" s="88"/>
      <c r="J36026" s="88"/>
      <c r="K36026" s="88"/>
    </row>
    <row r="36027" spans="2:11" hidden="1" x14ac:dyDescent="0.2">
      <c r="B36027" s="88"/>
      <c r="C36027" s="88"/>
      <c r="D36027" s="88"/>
      <c r="E36027" s="88"/>
      <c r="F36027" s="88"/>
      <c r="G36027" s="88"/>
      <c r="H36027" s="88"/>
      <c r="I36027" s="88"/>
      <c r="J36027" s="88"/>
      <c r="K36027" s="88"/>
    </row>
    <row r="36028" spans="2:11" hidden="1" x14ac:dyDescent="0.2">
      <c r="B36028" s="88"/>
      <c r="C36028" s="88"/>
      <c r="D36028" s="88"/>
      <c r="E36028" s="88"/>
      <c r="F36028" s="88"/>
      <c r="G36028" s="88"/>
      <c r="H36028" s="88"/>
      <c r="I36028" s="88"/>
      <c r="J36028" s="88"/>
      <c r="K36028" s="88"/>
    </row>
    <row r="36029" spans="2:11" hidden="1" x14ac:dyDescent="0.2">
      <c r="B36029" s="88"/>
      <c r="C36029" s="88"/>
      <c r="D36029" s="88"/>
      <c r="E36029" s="88"/>
      <c r="F36029" s="88"/>
      <c r="G36029" s="88"/>
      <c r="H36029" s="88"/>
      <c r="I36029" s="88"/>
      <c r="J36029" s="88"/>
      <c r="K36029" s="88"/>
    </row>
    <row r="36030" spans="2:11" hidden="1" x14ac:dyDescent="0.2">
      <c r="B36030" s="88"/>
      <c r="C36030" s="88"/>
      <c r="D36030" s="88"/>
      <c r="E36030" s="88"/>
      <c r="F36030" s="88"/>
      <c r="G36030" s="88"/>
      <c r="H36030" s="88"/>
      <c r="I36030" s="88"/>
      <c r="J36030" s="88"/>
      <c r="K36030" s="88"/>
    </row>
    <row r="36031" spans="2:11" hidden="1" x14ac:dyDescent="0.2">
      <c r="B36031" s="88"/>
      <c r="C36031" s="88"/>
      <c r="D36031" s="88"/>
      <c r="E36031" s="88"/>
      <c r="F36031" s="88"/>
      <c r="G36031" s="88"/>
      <c r="H36031" s="88"/>
      <c r="I36031" s="88"/>
      <c r="J36031" s="88"/>
      <c r="K36031" s="88"/>
    </row>
    <row r="36032" spans="2:11" hidden="1" x14ac:dyDescent="0.2">
      <c r="B36032" s="88"/>
      <c r="C36032" s="88"/>
      <c r="D36032" s="88"/>
      <c r="E36032" s="88"/>
      <c r="F36032" s="88"/>
      <c r="G36032" s="88"/>
      <c r="H36032" s="88"/>
      <c r="I36032" s="88"/>
      <c r="J36032" s="88"/>
      <c r="K36032" s="88"/>
    </row>
    <row r="36033" spans="2:11" hidden="1" x14ac:dyDescent="0.2">
      <c r="B36033" s="88"/>
      <c r="C36033" s="88"/>
      <c r="D36033" s="88"/>
      <c r="E36033" s="88"/>
      <c r="F36033" s="88"/>
      <c r="G36033" s="88"/>
      <c r="H36033" s="88"/>
      <c r="I36033" s="88"/>
      <c r="J36033" s="88"/>
      <c r="K36033" s="88"/>
    </row>
    <row r="36034" spans="2:11" hidden="1" x14ac:dyDescent="0.2">
      <c r="B36034" s="88"/>
      <c r="C36034" s="88"/>
      <c r="D36034" s="88"/>
      <c r="E36034" s="88"/>
      <c r="F36034" s="88"/>
      <c r="G36034" s="88"/>
      <c r="H36034" s="88"/>
      <c r="I36034" s="88"/>
      <c r="J36034" s="88"/>
      <c r="K36034" s="88"/>
    </row>
    <row r="36035" spans="2:11" hidden="1" x14ac:dyDescent="0.2">
      <c r="B36035" s="88"/>
      <c r="C36035" s="88"/>
      <c r="D36035" s="88"/>
      <c r="E36035" s="88"/>
      <c r="F36035" s="88"/>
      <c r="G36035" s="88"/>
      <c r="H36035" s="88"/>
      <c r="I36035" s="88"/>
      <c r="J36035" s="88"/>
      <c r="K36035" s="88"/>
    </row>
    <row r="36036" spans="2:11" hidden="1" x14ac:dyDescent="0.2">
      <c r="B36036" s="88"/>
      <c r="C36036" s="88"/>
      <c r="D36036" s="88"/>
      <c r="E36036" s="88"/>
      <c r="F36036" s="88"/>
      <c r="G36036" s="88"/>
      <c r="H36036" s="88"/>
      <c r="I36036" s="88"/>
      <c r="J36036" s="88"/>
      <c r="K36036" s="88"/>
    </row>
    <row r="36037" spans="2:11" hidden="1" x14ac:dyDescent="0.2">
      <c r="B36037" s="88"/>
      <c r="C36037" s="88"/>
      <c r="D36037" s="88"/>
      <c r="E36037" s="88"/>
      <c r="F36037" s="88"/>
      <c r="G36037" s="88"/>
      <c r="H36037" s="88"/>
      <c r="I36037" s="88"/>
      <c r="J36037" s="88"/>
      <c r="K36037" s="88"/>
    </row>
    <row r="36038" spans="2:11" hidden="1" x14ac:dyDescent="0.2">
      <c r="B36038" s="88"/>
      <c r="C36038" s="88"/>
      <c r="D36038" s="88"/>
      <c r="E36038" s="88"/>
      <c r="F36038" s="88"/>
      <c r="G36038" s="88"/>
      <c r="H36038" s="88"/>
      <c r="I36038" s="88"/>
      <c r="J36038" s="88"/>
      <c r="K36038" s="88"/>
    </row>
    <row r="36039" spans="2:11" hidden="1" x14ac:dyDescent="0.2">
      <c r="B36039" s="88"/>
      <c r="C36039" s="88"/>
      <c r="D36039" s="88"/>
      <c r="E36039" s="88"/>
      <c r="F36039" s="88"/>
      <c r="G36039" s="88"/>
      <c r="H36039" s="88"/>
      <c r="I36039" s="88"/>
      <c r="J36039" s="88"/>
      <c r="K36039" s="88"/>
    </row>
    <row r="36040" spans="2:11" hidden="1" x14ac:dyDescent="0.2">
      <c r="B36040" s="88"/>
      <c r="C36040" s="88"/>
      <c r="D36040" s="88"/>
      <c r="E36040" s="88"/>
      <c r="F36040" s="88"/>
      <c r="G36040" s="88"/>
      <c r="H36040" s="88"/>
      <c r="I36040" s="88"/>
      <c r="J36040" s="88"/>
      <c r="K36040" s="88"/>
    </row>
    <row r="36041" spans="2:11" hidden="1" x14ac:dyDescent="0.2">
      <c r="B36041" s="88"/>
      <c r="C36041" s="88"/>
      <c r="D36041" s="88"/>
      <c r="E36041" s="88"/>
      <c r="F36041" s="88"/>
      <c r="G36041" s="88"/>
      <c r="H36041" s="88"/>
      <c r="I36041" s="88"/>
      <c r="J36041" s="88"/>
      <c r="K36041" s="88"/>
    </row>
    <row r="36042" spans="2:11" hidden="1" x14ac:dyDescent="0.2">
      <c r="B36042" s="88"/>
      <c r="C36042" s="88"/>
      <c r="D36042" s="88"/>
      <c r="E36042" s="88"/>
      <c r="F36042" s="88"/>
      <c r="G36042" s="88"/>
      <c r="H36042" s="88"/>
      <c r="I36042" s="88"/>
      <c r="J36042" s="88"/>
      <c r="K36042" s="88"/>
    </row>
    <row r="36043" spans="2:11" hidden="1" x14ac:dyDescent="0.2">
      <c r="B36043" s="88"/>
      <c r="C36043" s="88"/>
      <c r="D36043" s="88"/>
      <c r="E36043" s="88"/>
      <c r="F36043" s="88"/>
      <c r="G36043" s="88"/>
      <c r="H36043" s="88"/>
      <c r="I36043" s="88"/>
      <c r="J36043" s="88"/>
      <c r="K36043" s="88"/>
    </row>
    <row r="36044" spans="2:11" hidden="1" x14ac:dyDescent="0.2">
      <c r="B36044" s="88"/>
      <c r="C36044" s="88"/>
      <c r="D36044" s="88"/>
      <c r="E36044" s="88"/>
      <c r="F36044" s="88"/>
      <c r="G36044" s="88"/>
      <c r="H36044" s="88"/>
      <c r="I36044" s="88"/>
      <c r="J36044" s="88"/>
      <c r="K36044" s="88"/>
    </row>
    <row r="36045" spans="2:11" hidden="1" x14ac:dyDescent="0.2">
      <c r="B36045" s="88"/>
      <c r="C36045" s="88"/>
      <c r="D36045" s="88"/>
      <c r="E36045" s="88"/>
      <c r="F36045" s="88"/>
      <c r="G36045" s="88"/>
      <c r="H36045" s="88"/>
      <c r="I36045" s="88"/>
      <c r="J36045" s="88"/>
      <c r="K36045" s="88"/>
    </row>
    <row r="36046" spans="2:11" hidden="1" x14ac:dyDescent="0.2">
      <c r="B36046" s="88"/>
      <c r="C36046" s="88"/>
      <c r="D36046" s="88"/>
      <c r="E36046" s="88"/>
      <c r="F36046" s="88"/>
      <c r="G36046" s="88"/>
      <c r="H36046" s="88"/>
      <c r="I36046" s="88"/>
      <c r="J36046" s="88"/>
      <c r="K36046" s="88"/>
    </row>
    <row r="36047" spans="2:11" hidden="1" x14ac:dyDescent="0.2">
      <c r="B36047" s="88"/>
      <c r="C36047" s="88"/>
      <c r="D36047" s="88"/>
      <c r="E36047" s="88"/>
      <c r="F36047" s="88"/>
      <c r="G36047" s="88"/>
      <c r="H36047" s="88"/>
      <c r="I36047" s="88"/>
      <c r="J36047" s="88"/>
      <c r="K36047" s="88"/>
    </row>
    <row r="36048" spans="2:11" hidden="1" x14ac:dyDescent="0.2">
      <c r="B36048" s="88"/>
      <c r="C36048" s="88"/>
      <c r="D36048" s="88"/>
      <c r="E36048" s="88"/>
      <c r="F36048" s="88"/>
      <c r="G36048" s="88"/>
      <c r="H36048" s="88"/>
      <c r="I36048" s="88"/>
      <c r="J36048" s="88"/>
      <c r="K36048" s="88"/>
    </row>
    <row r="36049" spans="2:11" hidden="1" x14ac:dyDescent="0.2">
      <c r="B36049" s="88"/>
      <c r="C36049" s="88"/>
      <c r="D36049" s="88"/>
      <c r="E36049" s="88"/>
      <c r="F36049" s="88"/>
      <c r="G36049" s="88"/>
      <c r="H36049" s="88"/>
      <c r="I36049" s="88"/>
      <c r="J36049" s="88"/>
      <c r="K36049" s="88"/>
    </row>
    <row r="36050" spans="2:11" hidden="1" x14ac:dyDescent="0.2">
      <c r="B36050" s="88"/>
      <c r="C36050" s="88"/>
      <c r="D36050" s="88"/>
      <c r="E36050" s="88"/>
      <c r="F36050" s="88"/>
      <c r="G36050" s="88"/>
      <c r="H36050" s="88"/>
      <c r="I36050" s="88"/>
      <c r="J36050" s="88"/>
      <c r="K36050" s="88"/>
    </row>
    <row r="36051" spans="2:11" hidden="1" x14ac:dyDescent="0.2">
      <c r="B36051" s="88"/>
      <c r="C36051" s="88"/>
      <c r="D36051" s="88"/>
      <c r="E36051" s="88"/>
      <c r="F36051" s="88"/>
      <c r="G36051" s="88"/>
      <c r="H36051" s="88"/>
      <c r="I36051" s="88"/>
      <c r="J36051" s="88"/>
      <c r="K36051" s="88"/>
    </row>
    <row r="36052" spans="2:11" hidden="1" x14ac:dyDescent="0.2">
      <c r="B36052" s="88"/>
      <c r="C36052" s="88"/>
      <c r="D36052" s="88"/>
      <c r="E36052" s="88"/>
      <c r="F36052" s="88"/>
      <c r="G36052" s="88"/>
      <c r="H36052" s="88"/>
      <c r="I36052" s="88"/>
      <c r="J36052" s="88"/>
      <c r="K36052" s="88"/>
    </row>
    <row r="36053" spans="2:11" hidden="1" x14ac:dyDescent="0.2">
      <c r="B36053" s="88"/>
      <c r="C36053" s="88"/>
      <c r="D36053" s="88"/>
      <c r="E36053" s="88"/>
      <c r="F36053" s="88"/>
      <c r="G36053" s="88"/>
      <c r="H36053" s="88"/>
      <c r="I36053" s="88"/>
      <c r="J36053" s="88"/>
      <c r="K36053" s="88"/>
    </row>
    <row r="36054" spans="2:11" hidden="1" x14ac:dyDescent="0.2">
      <c r="B36054" s="88"/>
      <c r="C36054" s="88"/>
      <c r="D36054" s="88"/>
      <c r="E36054" s="88"/>
      <c r="F36054" s="88"/>
      <c r="G36054" s="88"/>
      <c r="H36054" s="88"/>
      <c r="I36054" s="88"/>
      <c r="J36054" s="88"/>
      <c r="K36054" s="88"/>
    </row>
    <row r="36055" spans="2:11" hidden="1" x14ac:dyDescent="0.2">
      <c r="B36055" s="88"/>
      <c r="C36055" s="88"/>
      <c r="D36055" s="88"/>
      <c r="E36055" s="88"/>
      <c r="F36055" s="88"/>
      <c r="G36055" s="88"/>
      <c r="H36055" s="88"/>
      <c r="I36055" s="88"/>
      <c r="J36055" s="88"/>
      <c r="K36055" s="88"/>
    </row>
    <row r="36056" spans="2:11" hidden="1" x14ac:dyDescent="0.2">
      <c r="B36056" s="88"/>
      <c r="C36056" s="88"/>
      <c r="D36056" s="88"/>
      <c r="E36056" s="88"/>
      <c r="F36056" s="88"/>
      <c r="G36056" s="88"/>
      <c r="H36056" s="88"/>
      <c r="I36056" s="88"/>
      <c r="J36056" s="88"/>
      <c r="K36056" s="88"/>
    </row>
    <row r="36057" spans="2:11" hidden="1" x14ac:dyDescent="0.2">
      <c r="B36057" s="88"/>
      <c r="C36057" s="88"/>
      <c r="D36057" s="88"/>
      <c r="E36057" s="88"/>
      <c r="F36057" s="88"/>
      <c r="G36057" s="88"/>
      <c r="H36057" s="88"/>
      <c r="I36057" s="88"/>
      <c r="J36057" s="88"/>
      <c r="K36057" s="88"/>
    </row>
    <row r="36058" spans="2:11" hidden="1" x14ac:dyDescent="0.2">
      <c r="B36058" s="88"/>
      <c r="C36058" s="88"/>
      <c r="D36058" s="88"/>
      <c r="E36058" s="88"/>
      <c r="F36058" s="88"/>
      <c r="G36058" s="88"/>
      <c r="H36058" s="88"/>
      <c r="I36058" s="88"/>
      <c r="J36058" s="88"/>
      <c r="K36058" s="88"/>
    </row>
    <row r="36059" spans="2:11" hidden="1" x14ac:dyDescent="0.2">
      <c r="B36059" s="88"/>
      <c r="C36059" s="88"/>
      <c r="D36059" s="88"/>
      <c r="E36059" s="88"/>
      <c r="F36059" s="88"/>
      <c r="G36059" s="88"/>
      <c r="H36059" s="88"/>
      <c r="I36059" s="88"/>
      <c r="J36059" s="88"/>
      <c r="K36059" s="88"/>
    </row>
    <row r="36060" spans="2:11" hidden="1" x14ac:dyDescent="0.2">
      <c r="B36060" s="88"/>
      <c r="C36060" s="88"/>
      <c r="D36060" s="88"/>
      <c r="E36060" s="88"/>
      <c r="F36060" s="88"/>
      <c r="G36060" s="88"/>
      <c r="H36060" s="88"/>
      <c r="I36060" s="88"/>
      <c r="J36060" s="88"/>
      <c r="K36060" s="88"/>
    </row>
    <row r="36061" spans="2:11" hidden="1" x14ac:dyDescent="0.2">
      <c r="B36061" s="88"/>
      <c r="C36061" s="88"/>
      <c r="D36061" s="88"/>
      <c r="E36061" s="88"/>
      <c r="F36061" s="88"/>
      <c r="G36061" s="88"/>
      <c r="H36061" s="88"/>
      <c r="I36061" s="88"/>
      <c r="J36061" s="88"/>
      <c r="K36061" s="88"/>
    </row>
    <row r="36062" spans="2:11" hidden="1" x14ac:dyDescent="0.2">
      <c r="B36062" s="88"/>
      <c r="C36062" s="88"/>
      <c r="D36062" s="88"/>
      <c r="E36062" s="88"/>
      <c r="F36062" s="88"/>
      <c r="G36062" s="88"/>
      <c r="H36062" s="88"/>
      <c r="I36062" s="88"/>
      <c r="J36062" s="88"/>
      <c r="K36062" s="88"/>
    </row>
    <row r="36063" spans="2:11" hidden="1" x14ac:dyDescent="0.2">
      <c r="B36063" s="88"/>
      <c r="C36063" s="88"/>
      <c r="D36063" s="88"/>
      <c r="E36063" s="88"/>
      <c r="F36063" s="88"/>
      <c r="G36063" s="88"/>
      <c r="H36063" s="88"/>
      <c r="I36063" s="88"/>
      <c r="J36063" s="88"/>
      <c r="K36063" s="88"/>
    </row>
    <row r="36064" spans="2:11" hidden="1" x14ac:dyDescent="0.2">
      <c r="B36064" s="88"/>
      <c r="C36064" s="88"/>
      <c r="D36064" s="88"/>
      <c r="E36064" s="88"/>
      <c r="F36064" s="88"/>
      <c r="G36064" s="88"/>
      <c r="H36064" s="88"/>
      <c r="I36064" s="88"/>
      <c r="J36064" s="88"/>
      <c r="K36064" s="88"/>
    </row>
    <row r="36065" spans="2:11" hidden="1" x14ac:dyDescent="0.2">
      <c r="B36065" s="88"/>
      <c r="C36065" s="88"/>
      <c r="D36065" s="88"/>
      <c r="E36065" s="88"/>
      <c r="F36065" s="88"/>
      <c r="G36065" s="88"/>
      <c r="H36065" s="88"/>
      <c r="I36065" s="88"/>
      <c r="J36065" s="88"/>
      <c r="K36065" s="88"/>
    </row>
    <row r="36066" spans="2:11" hidden="1" x14ac:dyDescent="0.2">
      <c r="B36066" s="88"/>
      <c r="C36066" s="88"/>
      <c r="D36066" s="88"/>
      <c r="E36066" s="88"/>
      <c r="F36066" s="88"/>
      <c r="G36066" s="88"/>
      <c r="H36066" s="88"/>
      <c r="I36066" s="88"/>
      <c r="J36066" s="88"/>
      <c r="K36066" s="88"/>
    </row>
    <row r="36067" spans="2:11" hidden="1" x14ac:dyDescent="0.2">
      <c r="B36067" s="88"/>
      <c r="C36067" s="88"/>
      <c r="D36067" s="88"/>
      <c r="E36067" s="88"/>
      <c r="F36067" s="88"/>
      <c r="G36067" s="88"/>
      <c r="H36067" s="88"/>
      <c r="I36067" s="88"/>
      <c r="J36067" s="88"/>
      <c r="K36067" s="88"/>
    </row>
    <row r="36068" spans="2:11" hidden="1" x14ac:dyDescent="0.2">
      <c r="B36068" s="88"/>
      <c r="C36068" s="88"/>
      <c r="D36068" s="88"/>
      <c r="E36068" s="88"/>
      <c r="F36068" s="88"/>
      <c r="G36068" s="88"/>
      <c r="H36068" s="88"/>
      <c r="I36068" s="88"/>
      <c r="J36068" s="88"/>
      <c r="K36068" s="88"/>
    </row>
    <row r="36069" spans="2:11" hidden="1" x14ac:dyDescent="0.2">
      <c r="B36069" s="88"/>
      <c r="C36069" s="88"/>
      <c r="D36069" s="88"/>
      <c r="E36069" s="88"/>
      <c r="F36069" s="88"/>
      <c r="G36069" s="88"/>
      <c r="H36069" s="88"/>
      <c r="I36069" s="88"/>
      <c r="J36069" s="88"/>
      <c r="K36069" s="88"/>
    </row>
    <row r="36070" spans="2:11" hidden="1" x14ac:dyDescent="0.2">
      <c r="B36070" s="88"/>
      <c r="C36070" s="88"/>
      <c r="D36070" s="88"/>
      <c r="E36070" s="88"/>
      <c r="F36070" s="88"/>
      <c r="G36070" s="88"/>
      <c r="H36070" s="88"/>
      <c r="I36070" s="88"/>
      <c r="J36070" s="88"/>
      <c r="K36070" s="88"/>
    </row>
    <row r="36071" spans="2:11" hidden="1" x14ac:dyDescent="0.2">
      <c r="B36071" s="88"/>
      <c r="C36071" s="88"/>
      <c r="D36071" s="88"/>
      <c r="E36071" s="88"/>
      <c r="F36071" s="88"/>
      <c r="G36071" s="88"/>
      <c r="H36071" s="88"/>
      <c r="I36071" s="88"/>
      <c r="J36071" s="88"/>
      <c r="K36071" s="88"/>
    </row>
    <row r="36072" spans="2:11" hidden="1" x14ac:dyDescent="0.2">
      <c r="B36072" s="88"/>
      <c r="C36072" s="88"/>
      <c r="D36072" s="88"/>
      <c r="E36072" s="88"/>
      <c r="F36072" s="88"/>
      <c r="G36072" s="88"/>
      <c r="H36072" s="88"/>
      <c r="I36072" s="88"/>
      <c r="J36072" s="88"/>
      <c r="K36072" s="88"/>
    </row>
    <row r="36073" spans="2:11" hidden="1" x14ac:dyDescent="0.2">
      <c r="B36073" s="88"/>
      <c r="C36073" s="88"/>
      <c r="D36073" s="88"/>
      <c r="E36073" s="88"/>
      <c r="F36073" s="88"/>
      <c r="G36073" s="88"/>
      <c r="H36073" s="88"/>
      <c r="I36073" s="88"/>
      <c r="J36073" s="88"/>
      <c r="K36073" s="88"/>
    </row>
    <row r="36074" spans="2:11" hidden="1" x14ac:dyDescent="0.2">
      <c r="B36074" s="88"/>
      <c r="C36074" s="88"/>
      <c r="D36074" s="88"/>
      <c r="E36074" s="88"/>
      <c r="F36074" s="88"/>
      <c r="G36074" s="88"/>
      <c r="H36074" s="88"/>
      <c r="I36074" s="88"/>
      <c r="J36074" s="88"/>
      <c r="K36074" s="88"/>
    </row>
    <row r="36075" spans="2:11" hidden="1" x14ac:dyDescent="0.2">
      <c r="B36075" s="88"/>
      <c r="C36075" s="88"/>
      <c r="D36075" s="88"/>
      <c r="E36075" s="88"/>
      <c r="F36075" s="88"/>
      <c r="G36075" s="88"/>
      <c r="H36075" s="88"/>
      <c r="I36075" s="88"/>
      <c r="J36075" s="88"/>
      <c r="K36075" s="88"/>
    </row>
    <row r="36076" spans="2:11" hidden="1" x14ac:dyDescent="0.2">
      <c r="B36076" s="88"/>
      <c r="C36076" s="88"/>
      <c r="D36076" s="88"/>
      <c r="E36076" s="88"/>
      <c r="F36076" s="88"/>
      <c r="G36076" s="88"/>
      <c r="H36076" s="88"/>
      <c r="I36076" s="88"/>
      <c r="J36076" s="88"/>
      <c r="K36076" s="88"/>
    </row>
    <row r="36077" spans="2:11" hidden="1" x14ac:dyDescent="0.2">
      <c r="B36077" s="88"/>
      <c r="C36077" s="88"/>
      <c r="D36077" s="88"/>
      <c r="E36077" s="88"/>
      <c r="F36077" s="88"/>
      <c r="G36077" s="88"/>
      <c r="H36077" s="88"/>
      <c r="I36077" s="88"/>
      <c r="J36077" s="88"/>
      <c r="K36077" s="88"/>
    </row>
    <row r="36078" spans="2:11" hidden="1" x14ac:dyDescent="0.2">
      <c r="B36078" s="88"/>
      <c r="C36078" s="88"/>
      <c r="D36078" s="88"/>
      <c r="E36078" s="88"/>
      <c r="F36078" s="88"/>
      <c r="G36078" s="88"/>
      <c r="H36078" s="88"/>
      <c r="I36078" s="88"/>
      <c r="J36078" s="88"/>
      <c r="K36078" s="88"/>
    </row>
    <row r="36079" spans="2:11" hidden="1" x14ac:dyDescent="0.2">
      <c r="B36079" s="88"/>
      <c r="C36079" s="88"/>
      <c r="D36079" s="88"/>
      <c r="E36079" s="88"/>
      <c r="F36079" s="88"/>
      <c r="G36079" s="88"/>
      <c r="H36079" s="88"/>
      <c r="I36079" s="88"/>
      <c r="J36079" s="88"/>
      <c r="K36079" s="88"/>
    </row>
    <row r="36080" spans="2:11" hidden="1" x14ac:dyDescent="0.2">
      <c r="B36080" s="88"/>
      <c r="C36080" s="88"/>
      <c r="D36080" s="88"/>
      <c r="E36080" s="88"/>
      <c r="F36080" s="88"/>
      <c r="G36080" s="88"/>
      <c r="H36080" s="88"/>
      <c r="I36080" s="88"/>
      <c r="J36080" s="88"/>
      <c r="K36080" s="88"/>
    </row>
    <row r="36081" spans="2:11" hidden="1" x14ac:dyDescent="0.2">
      <c r="B36081" s="88"/>
      <c r="C36081" s="88"/>
      <c r="D36081" s="88"/>
      <c r="E36081" s="88"/>
      <c r="F36081" s="88"/>
      <c r="G36081" s="88"/>
      <c r="H36081" s="88"/>
      <c r="I36081" s="88"/>
      <c r="J36081" s="88"/>
      <c r="K36081" s="88"/>
    </row>
    <row r="36082" spans="2:11" hidden="1" x14ac:dyDescent="0.2">
      <c r="B36082" s="88"/>
      <c r="C36082" s="88"/>
      <c r="D36082" s="88"/>
      <c r="E36082" s="88"/>
      <c r="F36082" s="88"/>
      <c r="G36082" s="88"/>
      <c r="H36082" s="88"/>
      <c r="I36082" s="88"/>
      <c r="J36082" s="88"/>
      <c r="K36082" s="88"/>
    </row>
    <row r="36083" spans="2:11" hidden="1" x14ac:dyDescent="0.2">
      <c r="B36083" s="88"/>
      <c r="C36083" s="88"/>
      <c r="D36083" s="88"/>
      <c r="E36083" s="88"/>
      <c r="F36083" s="88"/>
      <c r="G36083" s="88"/>
      <c r="H36083" s="88"/>
      <c r="I36083" s="88"/>
      <c r="J36083" s="88"/>
      <c r="K36083" s="88"/>
    </row>
    <row r="36084" spans="2:11" hidden="1" x14ac:dyDescent="0.2">
      <c r="B36084" s="88"/>
      <c r="C36084" s="88"/>
      <c r="D36084" s="88"/>
      <c r="E36084" s="88"/>
      <c r="F36084" s="88"/>
      <c r="G36084" s="88"/>
      <c r="H36084" s="88"/>
      <c r="I36084" s="88"/>
      <c r="J36084" s="88"/>
      <c r="K36084" s="88"/>
    </row>
    <row r="36085" spans="2:11" hidden="1" x14ac:dyDescent="0.2">
      <c r="B36085" s="88"/>
      <c r="C36085" s="88"/>
      <c r="D36085" s="88"/>
      <c r="E36085" s="88"/>
      <c r="F36085" s="88"/>
      <c r="G36085" s="88"/>
      <c r="H36085" s="88"/>
      <c r="I36085" s="88"/>
      <c r="J36085" s="88"/>
      <c r="K36085" s="88"/>
    </row>
    <row r="36086" spans="2:11" hidden="1" x14ac:dyDescent="0.2">
      <c r="B36086" s="88"/>
      <c r="C36086" s="88"/>
      <c r="D36086" s="88"/>
      <c r="E36086" s="88"/>
      <c r="F36086" s="88"/>
      <c r="G36086" s="88"/>
      <c r="H36086" s="88"/>
      <c r="I36086" s="88"/>
      <c r="J36086" s="88"/>
      <c r="K36086" s="88"/>
    </row>
    <row r="36087" spans="2:11" hidden="1" x14ac:dyDescent="0.2">
      <c r="B36087" s="88"/>
      <c r="C36087" s="88"/>
      <c r="D36087" s="88"/>
      <c r="E36087" s="88"/>
      <c r="F36087" s="88"/>
      <c r="G36087" s="88"/>
      <c r="H36087" s="88"/>
      <c r="I36087" s="88"/>
      <c r="J36087" s="88"/>
      <c r="K36087" s="88"/>
    </row>
    <row r="36088" spans="2:11" hidden="1" x14ac:dyDescent="0.2">
      <c r="B36088" s="88"/>
      <c r="C36088" s="88"/>
      <c r="D36088" s="88"/>
      <c r="E36088" s="88"/>
      <c r="F36088" s="88"/>
      <c r="G36088" s="88"/>
      <c r="H36088" s="88"/>
      <c r="I36088" s="88"/>
      <c r="J36088" s="88"/>
      <c r="K36088" s="88"/>
    </row>
    <row r="36089" spans="2:11" hidden="1" x14ac:dyDescent="0.2">
      <c r="B36089" s="88"/>
      <c r="C36089" s="88"/>
      <c r="D36089" s="88"/>
      <c r="E36089" s="88"/>
      <c r="F36089" s="88"/>
      <c r="G36089" s="88"/>
      <c r="H36089" s="88"/>
      <c r="I36089" s="88"/>
      <c r="J36089" s="88"/>
      <c r="K36089" s="88"/>
    </row>
    <row r="36090" spans="2:11" hidden="1" x14ac:dyDescent="0.2">
      <c r="B36090" s="88"/>
      <c r="C36090" s="88"/>
      <c r="D36090" s="88"/>
      <c r="E36090" s="88"/>
      <c r="F36090" s="88"/>
      <c r="G36090" s="88"/>
      <c r="H36090" s="88"/>
      <c r="I36090" s="88"/>
      <c r="J36090" s="88"/>
      <c r="K36090" s="88"/>
    </row>
    <row r="36091" spans="2:11" hidden="1" x14ac:dyDescent="0.2">
      <c r="B36091" s="88"/>
      <c r="C36091" s="88"/>
      <c r="D36091" s="88"/>
      <c r="E36091" s="88"/>
      <c r="F36091" s="88"/>
      <c r="G36091" s="88"/>
      <c r="H36091" s="88"/>
      <c r="I36091" s="88"/>
      <c r="J36091" s="88"/>
      <c r="K36091" s="88"/>
    </row>
    <row r="36092" spans="2:11" hidden="1" x14ac:dyDescent="0.2">
      <c r="B36092" s="88"/>
      <c r="C36092" s="88"/>
      <c r="D36092" s="88"/>
      <c r="E36092" s="88"/>
      <c r="F36092" s="88"/>
      <c r="G36092" s="88"/>
      <c r="H36092" s="88"/>
      <c r="I36092" s="88"/>
      <c r="J36092" s="88"/>
      <c r="K36092" s="88"/>
    </row>
    <row r="36093" spans="2:11" hidden="1" x14ac:dyDescent="0.2">
      <c r="B36093" s="88"/>
      <c r="C36093" s="88"/>
      <c r="D36093" s="88"/>
      <c r="E36093" s="88"/>
      <c r="F36093" s="88"/>
      <c r="G36093" s="88"/>
      <c r="H36093" s="88"/>
      <c r="I36093" s="88"/>
      <c r="J36093" s="88"/>
      <c r="K36093" s="88"/>
    </row>
    <row r="36094" spans="2:11" hidden="1" x14ac:dyDescent="0.2">
      <c r="B36094" s="88"/>
      <c r="C36094" s="88"/>
      <c r="D36094" s="88"/>
      <c r="E36094" s="88"/>
      <c r="F36094" s="88"/>
      <c r="G36094" s="88"/>
      <c r="H36094" s="88"/>
      <c r="I36094" s="88"/>
      <c r="J36094" s="88"/>
      <c r="K36094" s="88"/>
    </row>
    <row r="36095" spans="2:11" hidden="1" x14ac:dyDescent="0.2">
      <c r="B36095" s="88"/>
      <c r="C36095" s="88"/>
      <c r="D36095" s="88"/>
      <c r="E36095" s="88"/>
      <c r="F36095" s="88"/>
      <c r="G36095" s="88"/>
      <c r="H36095" s="88"/>
      <c r="I36095" s="88"/>
      <c r="J36095" s="88"/>
      <c r="K36095" s="88"/>
    </row>
    <row r="36096" spans="2:11" hidden="1" x14ac:dyDescent="0.2">
      <c r="B36096" s="88"/>
      <c r="C36096" s="88"/>
      <c r="D36096" s="88"/>
      <c r="E36096" s="88"/>
      <c r="F36096" s="88"/>
      <c r="G36096" s="88"/>
      <c r="H36096" s="88"/>
      <c r="I36096" s="88"/>
      <c r="J36096" s="88"/>
      <c r="K36096" s="88"/>
    </row>
    <row r="36097" spans="2:11" hidden="1" x14ac:dyDescent="0.2">
      <c r="B36097" s="88"/>
      <c r="C36097" s="88"/>
      <c r="D36097" s="88"/>
      <c r="E36097" s="88"/>
      <c r="F36097" s="88"/>
      <c r="G36097" s="88"/>
      <c r="H36097" s="88"/>
      <c r="I36097" s="88"/>
      <c r="J36097" s="88"/>
      <c r="K36097" s="88"/>
    </row>
    <row r="36098" spans="2:11" hidden="1" x14ac:dyDescent="0.2">
      <c r="B36098" s="88"/>
      <c r="C36098" s="88"/>
      <c r="D36098" s="88"/>
      <c r="E36098" s="88"/>
      <c r="F36098" s="88"/>
      <c r="G36098" s="88"/>
      <c r="H36098" s="88"/>
      <c r="I36098" s="88"/>
      <c r="J36098" s="88"/>
      <c r="K36098" s="88"/>
    </row>
    <row r="36099" spans="2:11" hidden="1" x14ac:dyDescent="0.2">
      <c r="B36099" s="88"/>
      <c r="C36099" s="88"/>
      <c r="D36099" s="88"/>
      <c r="E36099" s="88"/>
      <c r="F36099" s="88"/>
      <c r="G36099" s="88"/>
      <c r="H36099" s="88"/>
      <c r="I36099" s="88"/>
      <c r="J36099" s="88"/>
      <c r="K36099" s="88"/>
    </row>
    <row r="36100" spans="2:11" hidden="1" x14ac:dyDescent="0.2">
      <c r="B36100" s="88"/>
      <c r="C36100" s="88"/>
      <c r="D36100" s="88"/>
      <c r="E36100" s="88"/>
      <c r="F36100" s="88"/>
      <c r="G36100" s="88"/>
      <c r="H36100" s="88"/>
      <c r="I36100" s="88"/>
      <c r="J36100" s="88"/>
      <c r="K36100" s="88"/>
    </row>
    <row r="36101" spans="2:11" hidden="1" x14ac:dyDescent="0.2">
      <c r="B36101" s="88"/>
      <c r="C36101" s="88"/>
      <c r="D36101" s="88"/>
      <c r="E36101" s="88"/>
      <c r="F36101" s="88"/>
      <c r="G36101" s="88"/>
      <c r="H36101" s="88"/>
      <c r="I36101" s="88"/>
      <c r="J36101" s="88"/>
      <c r="K36101" s="88"/>
    </row>
    <row r="36102" spans="2:11" hidden="1" x14ac:dyDescent="0.2">
      <c r="B36102" s="88"/>
      <c r="C36102" s="88"/>
      <c r="D36102" s="88"/>
      <c r="E36102" s="88"/>
      <c r="F36102" s="88"/>
      <c r="G36102" s="88"/>
      <c r="H36102" s="88"/>
      <c r="I36102" s="88"/>
      <c r="J36102" s="88"/>
      <c r="K36102" s="88"/>
    </row>
    <row r="36103" spans="2:11" hidden="1" x14ac:dyDescent="0.2">
      <c r="B36103" s="88"/>
      <c r="C36103" s="88"/>
      <c r="D36103" s="88"/>
      <c r="E36103" s="88"/>
      <c r="F36103" s="88"/>
      <c r="G36103" s="88"/>
      <c r="H36103" s="88"/>
      <c r="I36103" s="88"/>
      <c r="J36103" s="88"/>
      <c r="K36103" s="88"/>
    </row>
    <row r="36104" spans="2:11" hidden="1" x14ac:dyDescent="0.2">
      <c r="B36104" s="88"/>
      <c r="C36104" s="88"/>
      <c r="D36104" s="88"/>
      <c r="E36104" s="88"/>
      <c r="F36104" s="88"/>
      <c r="G36104" s="88"/>
      <c r="H36104" s="88"/>
      <c r="I36104" s="88"/>
      <c r="J36104" s="88"/>
      <c r="K36104" s="88"/>
    </row>
    <row r="36105" spans="2:11" hidden="1" x14ac:dyDescent="0.2">
      <c r="B36105" s="88"/>
      <c r="C36105" s="88"/>
      <c r="D36105" s="88"/>
      <c r="E36105" s="88"/>
      <c r="F36105" s="88"/>
      <c r="G36105" s="88"/>
      <c r="H36105" s="88"/>
      <c r="I36105" s="88"/>
      <c r="J36105" s="88"/>
      <c r="K36105" s="88"/>
    </row>
    <row r="36106" spans="2:11" hidden="1" x14ac:dyDescent="0.2">
      <c r="B36106" s="88"/>
      <c r="C36106" s="88"/>
      <c r="D36106" s="88"/>
      <c r="E36106" s="88"/>
      <c r="F36106" s="88"/>
      <c r="G36106" s="88"/>
      <c r="H36106" s="88"/>
      <c r="I36106" s="88"/>
      <c r="J36106" s="88"/>
      <c r="K36106" s="88"/>
    </row>
    <row r="36107" spans="2:11" hidden="1" x14ac:dyDescent="0.2">
      <c r="B36107" s="88"/>
      <c r="C36107" s="88"/>
      <c r="D36107" s="88"/>
      <c r="E36107" s="88"/>
      <c r="F36107" s="88"/>
      <c r="G36107" s="88"/>
      <c r="H36107" s="88"/>
      <c r="I36107" s="88"/>
      <c r="J36107" s="88"/>
      <c r="K36107" s="88"/>
    </row>
    <row r="36108" spans="2:11" hidden="1" x14ac:dyDescent="0.2">
      <c r="B36108" s="88"/>
      <c r="C36108" s="88"/>
      <c r="D36108" s="88"/>
      <c r="E36108" s="88"/>
      <c r="F36108" s="88"/>
      <c r="G36108" s="88"/>
      <c r="H36108" s="88"/>
      <c r="I36108" s="88"/>
      <c r="J36108" s="88"/>
      <c r="K36108" s="88"/>
    </row>
    <row r="36109" spans="2:11" hidden="1" x14ac:dyDescent="0.2">
      <c r="B36109" s="88"/>
      <c r="C36109" s="88"/>
      <c r="D36109" s="88"/>
      <c r="E36109" s="88"/>
      <c r="F36109" s="88"/>
      <c r="G36109" s="88"/>
      <c r="H36109" s="88"/>
      <c r="I36109" s="88"/>
      <c r="J36109" s="88"/>
      <c r="K36109" s="88"/>
    </row>
    <row r="36110" spans="2:11" hidden="1" x14ac:dyDescent="0.2">
      <c r="B36110" s="88"/>
      <c r="C36110" s="88"/>
      <c r="D36110" s="88"/>
      <c r="E36110" s="88"/>
      <c r="F36110" s="88"/>
      <c r="G36110" s="88"/>
      <c r="H36110" s="88"/>
      <c r="I36110" s="88"/>
      <c r="J36110" s="88"/>
      <c r="K36110" s="88"/>
    </row>
    <row r="36111" spans="2:11" hidden="1" x14ac:dyDescent="0.2">
      <c r="B36111" s="88"/>
      <c r="C36111" s="88"/>
      <c r="D36111" s="88"/>
      <c r="E36111" s="88"/>
      <c r="F36111" s="88"/>
      <c r="G36111" s="88"/>
      <c r="H36111" s="88"/>
      <c r="I36111" s="88"/>
      <c r="J36111" s="88"/>
      <c r="K36111" s="88"/>
    </row>
    <row r="36112" spans="2:11" hidden="1" x14ac:dyDescent="0.2">
      <c r="B36112" s="88"/>
      <c r="C36112" s="88"/>
      <c r="D36112" s="88"/>
      <c r="E36112" s="88"/>
      <c r="F36112" s="88"/>
      <c r="G36112" s="88"/>
      <c r="H36112" s="88"/>
      <c r="I36112" s="88"/>
      <c r="J36112" s="88"/>
      <c r="K36112" s="88"/>
    </row>
    <row r="36113" spans="2:11" hidden="1" x14ac:dyDescent="0.2">
      <c r="B36113" s="88"/>
      <c r="C36113" s="88"/>
      <c r="D36113" s="88"/>
      <c r="E36113" s="88"/>
      <c r="F36113" s="88"/>
      <c r="G36113" s="88"/>
      <c r="H36113" s="88"/>
      <c r="I36113" s="88"/>
      <c r="J36113" s="88"/>
      <c r="K36113" s="88"/>
    </row>
    <row r="36114" spans="2:11" hidden="1" x14ac:dyDescent="0.2">
      <c r="B36114" s="88"/>
      <c r="C36114" s="88"/>
      <c r="D36114" s="88"/>
      <c r="E36114" s="88"/>
      <c r="F36114" s="88"/>
      <c r="G36114" s="88"/>
      <c r="H36114" s="88"/>
      <c r="I36114" s="88"/>
      <c r="J36114" s="88"/>
      <c r="K36114" s="88"/>
    </row>
    <row r="36115" spans="2:11" hidden="1" x14ac:dyDescent="0.2">
      <c r="B36115" s="88"/>
      <c r="C36115" s="88"/>
      <c r="D36115" s="88"/>
      <c r="E36115" s="88"/>
      <c r="F36115" s="88"/>
      <c r="G36115" s="88"/>
      <c r="H36115" s="88"/>
      <c r="I36115" s="88"/>
      <c r="J36115" s="88"/>
      <c r="K36115" s="88"/>
    </row>
    <row r="36116" spans="2:11" hidden="1" x14ac:dyDescent="0.2">
      <c r="B36116" s="88"/>
      <c r="C36116" s="88"/>
      <c r="D36116" s="88"/>
      <c r="E36116" s="88"/>
      <c r="F36116" s="88"/>
      <c r="G36116" s="88"/>
      <c r="H36116" s="88"/>
      <c r="I36116" s="88"/>
      <c r="J36116" s="88"/>
      <c r="K36116" s="88"/>
    </row>
    <row r="36117" spans="2:11" hidden="1" x14ac:dyDescent="0.2">
      <c r="B36117" s="88"/>
      <c r="C36117" s="88"/>
      <c r="D36117" s="88"/>
      <c r="E36117" s="88"/>
      <c r="F36117" s="88"/>
      <c r="G36117" s="88"/>
      <c r="H36117" s="88"/>
      <c r="I36117" s="88"/>
      <c r="J36117" s="88"/>
      <c r="K36117" s="88"/>
    </row>
    <row r="36118" spans="2:11" hidden="1" x14ac:dyDescent="0.2">
      <c r="B36118" s="88"/>
      <c r="C36118" s="88"/>
      <c r="D36118" s="88"/>
      <c r="E36118" s="88"/>
      <c r="F36118" s="88"/>
      <c r="G36118" s="88"/>
      <c r="H36118" s="88"/>
      <c r="I36118" s="88"/>
      <c r="J36118" s="88"/>
      <c r="K36118" s="88"/>
    </row>
    <row r="36119" spans="2:11" hidden="1" x14ac:dyDescent="0.2">
      <c r="B36119" s="88"/>
      <c r="C36119" s="88"/>
      <c r="D36119" s="88"/>
      <c r="E36119" s="88"/>
      <c r="F36119" s="88"/>
      <c r="G36119" s="88"/>
      <c r="H36119" s="88"/>
      <c r="I36119" s="88"/>
      <c r="J36119" s="88"/>
      <c r="K36119" s="88"/>
    </row>
    <row r="36120" spans="2:11" hidden="1" x14ac:dyDescent="0.2">
      <c r="B36120" s="88"/>
      <c r="C36120" s="88"/>
      <c r="D36120" s="88"/>
      <c r="E36120" s="88"/>
      <c r="F36120" s="88"/>
      <c r="G36120" s="88"/>
      <c r="H36120" s="88"/>
      <c r="I36120" s="88"/>
      <c r="J36120" s="88"/>
      <c r="K36120" s="88"/>
    </row>
    <row r="36121" spans="2:11" hidden="1" x14ac:dyDescent="0.2">
      <c r="B36121" s="88"/>
      <c r="C36121" s="88"/>
      <c r="D36121" s="88"/>
      <c r="E36121" s="88"/>
      <c r="F36121" s="88"/>
      <c r="G36121" s="88"/>
      <c r="H36121" s="88"/>
      <c r="I36121" s="88"/>
      <c r="J36121" s="88"/>
      <c r="K36121" s="88"/>
    </row>
    <row r="36122" spans="2:11" hidden="1" x14ac:dyDescent="0.2">
      <c r="B36122" s="88"/>
      <c r="C36122" s="88"/>
      <c r="D36122" s="88"/>
      <c r="E36122" s="88"/>
      <c r="F36122" s="88"/>
      <c r="G36122" s="88"/>
      <c r="H36122" s="88"/>
      <c r="I36122" s="88"/>
      <c r="J36122" s="88"/>
      <c r="K36122" s="88"/>
    </row>
    <row r="36123" spans="2:11" hidden="1" x14ac:dyDescent="0.2">
      <c r="B36123" s="88"/>
      <c r="C36123" s="88"/>
      <c r="D36123" s="88"/>
      <c r="E36123" s="88"/>
      <c r="F36123" s="88"/>
      <c r="G36123" s="88"/>
      <c r="H36123" s="88"/>
      <c r="I36123" s="88"/>
      <c r="J36123" s="88"/>
      <c r="K36123" s="88"/>
    </row>
    <row r="36124" spans="2:11" hidden="1" x14ac:dyDescent="0.2">
      <c r="B36124" s="88"/>
      <c r="C36124" s="88"/>
      <c r="D36124" s="88"/>
      <c r="E36124" s="88"/>
      <c r="F36124" s="88"/>
      <c r="G36124" s="88"/>
      <c r="H36124" s="88"/>
      <c r="I36124" s="88"/>
      <c r="J36124" s="88"/>
      <c r="K36124" s="88"/>
    </row>
    <row r="36125" spans="2:11" hidden="1" x14ac:dyDescent="0.2">
      <c r="B36125" s="88"/>
      <c r="C36125" s="88"/>
      <c r="D36125" s="88"/>
      <c r="E36125" s="88"/>
      <c r="F36125" s="88"/>
      <c r="G36125" s="88"/>
      <c r="H36125" s="88"/>
      <c r="I36125" s="88"/>
      <c r="J36125" s="88"/>
      <c r="K36125" s="88"/>
    </row>
    <row r="36126" spans="2:11" hidden="1" x14ac:dyDescent="0.2">
      <c r="B36126" s="88"/>
      <c r="C36126" s="88"/>
      <c r="D36126" s="88"/>
      <c r="E36126" s="88"/>
      <c r="F36126" s="88"/>
      <c r="G36126" s="88"/>
      <c r="H36126" s="88"/>
      <c r="I36126" s="88"/>
      <c r="J36126" s="88"/>
      <c r="K36126" s="88"/>
    </row>
    <row r="36127" spans="2:11" hidden="1" x14ac:dyDescent="0.2">
      <c r="B36127" s="88"/>
      <c r="C36127" s="88"/>
      <c r="D36127" s="88"/>
      <c r="E36127" s="88"/>
      <c r="F36127" s="88"/>
      <c r="G36127" s="88"/>
      <c r="H36127" s="88"/>
      <c r="I36127" s="88"/>
      <c r="J36127" s="88"/>
      <c r="K36127" s="88"/>
    </row>
    <row r="36128" spans="2:11" hidden="1" x14ac:dyDescent="0.2">
      <c r="B36128" s="88"/>
      <c r="C36128" s="88"/>
      <c r="D36128" s="88"/>
      <c r="E36128" s="88"/>
      <c r="F36128" s="88"/>
      <c r="G36128" s="88"/>
      <c r="H36128" s="88"/>
      <c r="I36128" s="88"/>
      <c r="J36128" s="88"/>
      <c r="K36128" s="88"/>
    </row>
    <row r="36129" spans="2:11" hidden="1" x14ac:dyDescent="0.2">
      <c r="B36129" s="88"/>
      <c r="C36129" s="88"/>
      <c r="D36129" s="88"/>
      <c r="E36129" s="88"/>
      <c r="F36129" s="88"/>
      <c r="G36129" s="88"/>
      <c r="H36129" s="88"/>
      <c r="I36129" s="88"/>
      <c r="J36129" s="88"/>
      <c r="K36129" s="88"/>
    </row>
    <row r="36130" spans="2:11" hidden="1" x14ac:dyDescent="0.2">
      <c r="B36130" s="88"/>
      <c r="C36130" s="88"/>
      <c r="D36130" s="88"/>
      <c r="E36130" s="88"/>
      <c r="F36130" s="88"/>
      <c r="G36130" s="88"/>
      <c r="H36130" s="88"/>
      <c r="I36130" s="88"/>
      <c r="J36130" s="88"/>
      <c r="K36130" s="88"/>
    </row>
    <row r="36131" spans="2:11" hidden="1" x14ac:dyDescent="0.2">
      <c r="B36131" s="88"/>
      <c r="C36131" s="88"/>
      <c r="D36131" s="88"/>
      <c r="E36131" s="88"/>
      <c r="F36131" s="88"/>
      <c r="G36131" s="88"/>
      <c r="H36131" s="88"/>
      <c r="I36131" s="88"/>
      <c r="J36131" s="88"/>
      <c r="K36131" s="88"/>
    </row>
    <row r="36132" spans="2:11" hidden="1" x14ac:dyDescent="0.2">
      <c r="B36132" s="88"/>
      <c r="C36132" s="88"/>
      <c r="D36132" s="88"/>
      <c r="E36132" s="88"/>
      <c r="F36132" s="88"/>
      <c r="G36132" s="88"/>
      <c r="H36132" s="88"/>
      <c r="I36132" s="88"/>
      <c r="J36132" s="88"/>
      <c r="K36132" s="88"/>
    </row>
    <row r="36133" spans="2:11" hidden="1" x14ac:dyDescent="0.2">
      <c r="B36133" s="88"/>
      <c r="C36133" s="88"/>
      <c r="D36133" s="88"/>
      <c r="E36133" s="88"/>
      <c r="F36133" s="88"/>
      <c r="G36133" s="88"/>
      <c r="H36133" s="88"/>
      <c r="I36133" s="88"/>
      <c r="J36133" s="88"/>
      <c r="K36133" s="88"/>
    </row>
    <row r="36134" spans="2:11" hidden="1" x14ac:dyDescent="0.2">
      <c r="B36134" s="88"/>
      <c r="C36134" s="88"/>
      <c r="D36134" s="88"/>
      <c r="E36134" s="88"/>
      <c r="F36134" s="88"/>
      <c r="G36134" s="88"/>
      <c r="H36134" s="88"/>
      <c r="I36134" s="88"/>
      <c r="J36134" s="88"/>
      <c r="K36134" s="88"/>
    </row>
    <row r="36135" spans="2:11" hidden="1" x14ac:dyDescent="0.2">
      <c r="B36135" s="88"/>
      <c r="C36135" s="88"/>
      <c r="D36135" s="88"/>
      <c r="E36135" s="88"/>
      <c r="F36135" s="88"/>
      <c r="G36135" s="88"/>
      <c r="H36135" s="88"/>
      <c r="I36135" s="88"/>
      <c r="J36135" s="88"/>
      <c r="K36135" s="88"/>
    </row>
    <row r="36136" spans="2:11" hidden="1" x14ac:dyDescent="0.2">
      <c r="B36136" s="88"/>
      <c r="C36136" s="88"/>
      <c r="D36136" s="88"/>
      <c r="E36136" s="88"/>
      <c r="F36136" s="88"/>
      <c r="G36136" s="88"/>
      <c r="H36136" s="88"/>
      <c r="I36136" s="88"/>
      <c r="J36136" s="88"/>
      <c r="K36136" s="88"/>
    </row>
    <row r="36137" spans="2:11" hidden="1" x14ac:dyDescent="0.2">
      <c r="B36137" s="88"/>
      <c r="C36137" s="88"/>
      <c r="D36137" s="88"/>
      <c r="E36137" s="88"/>
      <c r="F36137" s="88"/>
      <c r="G36137" s="88"/>
      <c r="H36137" s="88"/>
      <c r="I36137" s="88"/>
      <c r="J36137" s="88"/>
      <c r="K36137" s="88"/>
    </row>
    <row r="36138" spans="2:11" hidden="1" x14ac:dyDescent="0.2">
      <c r="B36138" s="88"/>
      <c r="C36138" s="88"/>
      <c r="D36138" s="88"/>
      <c r="E36138" s="88"/>
      <c r="F36138" s="88"/>
      <c r="G36138" s="88"/>
      <c r="H36138" s="88"/>
      <c r="I36138" s="88"/>
      <c r="J36138" s="88"/>
      <c r="K36138" s="88"/>
    </row>
    <row r="36139" spans="2:11" hidden="1" x14ac:dyDescent="0.2">
      <c r="B36139" s="88"/>
      <c r="C36139" s="88"/>
      <c r="D36139" s="88"/>
      <c r="E36139" s="88"/>
      <c r="F36139" s="88"/>
      <c r="G36139" s="88"/>
      <c r="H36139" s="88"/>
      <c r="I36139" s="88"/>
      <c r="J36139" s="88"/>
      <c r="K36139" s="88"/>
    </row>
    <row r="36140" spans="2:11" hidden="1" x14ac:dyDescent="0.2">
      <c r="B36140" s="88"/>
      <c r="C36140" s="88"/>
      <c r="D36140" s="88"/>
      <c r="E36140" s="88"/>
      <c r="F36140" s="88"/>
      <c r="G36140" s="88"/>
      <c r="H36140" s="88"/>
      <c r="I36140" s="88"/>
      <c r="J36140" s="88"/>
      <c r="K36140" s="88"/>
    </row>
    <row r="36141" spans="2:11" hidden="1" x14ac:dyDescent="0.2">
      <c r="B36141" s="88"/>
      <c r="C36141" s="88"/>
      <c r="D36141" s="88"/>
      <c r="E36141" s="88"/>
      <c r="F36141" s="88"/>
      <c r="G36141" s="88"/>
      <c r="H36141" s="88"/>
      <c r="I36141" s="88"/>
      <c r="J36141" s="88"/>
      <c r="K36141" s="88"/>
    </row>
    <row r="36142" spans="2:11" hidden="1" x14ac:dyDescent="0.2">
      <c r="B36142" s="88"/>
      <c r="C36142" s="88"/>
      <c r="D36142" s="88"/>
      <c r="E36142" s="88"/>
      <c r="F36142" s="88"/>
      <c r="G36142" s="88"/>
      <c r="H36142" s="88"/>
      <c r="I36142" s="88"/>
      <c r="J36142" s="88"/>
      <c r="K36142" s="88"/>
    </row>
    <row r="36143" spans="2:11" hidden="1" x14ac:dyDescent="0.2">
      <c r="B36143" s="88"/>
      <c r="C36143" s="88"/>
      <c r="D36143" s="88"/>
      <c r="E36143" s="88"/>
      <c r="F36143" s="88"/>
      <c r="G36143" s="88"/>
      <c r="H36143" s="88"/>
      <c r="I36143" s="88"/>
      <c r="J36143" s="88"/>
      <c r="K36143" s="88"/>
    </row>
    <row r="36144" spans="2:11" hidden="1" x14ac:dyDescent="0.2">
      <c r="B36144" s="88"/>
      <c r="C36144" s="88"/>
      <c r="D36144" s="88"/>
      <c r="E36144" s="88"/>
      <c r="F36144" s="88"/>
      <c r="G36144" s="88"/>
      <c r="H36144" s="88"/>
      <c r="I36144" s="88"/>
      <c r="J36144" s="88"/>
      <c r="K36144" s="88"/>
    </row>
    <row r="36145" spans="2:11" hidden="1" x14ac:dyDescent="0.2">
      <c r="B36145" s="88"/>
      <c r="C36145" s="88"/>
      <c r="D36145" s="88"/>
      <c r="E36145" s="88"/>
      <c r="F36145" s="88"/>
      <c r="G36145" s="88"/>
      <c r="H36145" s="88"/>
      <c r="I36145" s="88"/>
      <c r="J36145" s="88"/>
      <c r="K36145" s="88"/>
    </row>
    <row r="36146" spans="2:11" hidden="1" x14ac:dyDescent="0.2">
      <c r="B36146" s="88"/>
      <c r="C36146" s="88"/>
      <c r="D36146" s="88"/>
      <c r="E36146" s="88"/>
      <c r="F36146" s="88"/>
      <c r="G36146" s="88"/>
      <c r="H36146" s="88"/>
      <c r="I36146" s="88"/>
      <c r="J36146" s="88"/>
      <c r="K36146" s="88"/>
    </row>
    <row r="36147" spans="2:11" hidden="1" x14ac:dyDescent="0.2">
      <c r="B36147" s="88"/>
      <c r="C36147" s="88"/>
      <c r="D36147" s="88"/>
      <c r="E36147" s="88"/>
      <c r="F36147" s="88"/>
      <c r="G36147" s="88"/>
      <c r="H36147" s="88"/>
      <c r="I36147" s="88"/>
      <c r="J36147" s="88"/>
      <c r="K36147" s="88"/>
    </row>
    <row r="36148" spans="2:11" hidden="1" x14ac:dyDescent="0.2">
      <c r="B36148" s="88"/>
      <c r="C36148" s="88"/>
      <c r="D36148" s="88"/>
      <c r="E36148" s="88"/>
      <c r="F36148" s="88"/>
      <c r="G36148" s="88"/>
      <c r="H36148" s="88"/>
      <c r="I36148" s="88"/>
      <c r="J36148" s="88"/>
      <c r="K36148" s="88"/>
    </row>
    <row r="36149" spans="2:11" hidden="1" x14ac:dyDescent="0.2">
      <c r="B36149" s="88"/>
      <c r="C36149" s="88"/>
      <c r="D36149" s="88"/>
      <c r="E36149" s="88"/>
      <c r="F36149" s="88"/>
      <c r="G36149" s="88"/>
      <c r="H36149" s="88"/>
      <c r="I36149" s="88"/>
      <c r="J36149" s="88"/>
      <c r="K36149" s="88"/>
    </row>
    <row r="36150" spans="2:11" hidden="1" x14ac:dyDescent="0.2">
      <c r="B36150" s="88"/>
      <c r="C36150" s="88"/>
      <c r="D36150" s="88"/>
      <c r="E36150" s="88"/>
      <c r="F36150" s="88"/>
      <c r="G36150" s="88"/>
      <c r="H36150" s="88"/>
      <c r="I36150" s="88"/>
      <c r="J36150" s="88"/>
      <c r="K36150" s="88"/>
    </row>
    <row r="36151" spans="2:11" hidden="1" x14ac:dyDescent="0.2">
      <c r="B36151" s="88"/>
      <c r="C36151" s="88"/>
      <c r="D36151" s="88"/>
      <c r="E36151" s="88"/>
      <c r="F36151" s="88"/>
      <c r="G36151" s="88"/>
      <c r="H36151" s="88"/>
      <c r="I36151" s="88"/>
      <c r="J36151" s="88"/>
      <c r="K36151" s="88"/>
    </row>
    <row r="36152" spans="2:11" hidden="1" x14ac:dyDescent="0.2">
      <c r="B36152" s="88"/>
      <c r="C36152" s="88"/>
      <c r="D36152" s="88"/>
      <c r="E36152" s="88"/>
      <c r="F36152" s="88"/>
      <c r="G36152" s="88"/>
      <c r="H36152" s="88"/>
      <c r="I36152" s="88"/>
      <c r="J36152" s="88"/>
      <c r="K36152" s="88"/>
    </row>
    <row r="36153" spans="2:11" hidden="1" x14ac:dyDescent="0.2">
      <c r="B36153" s="88"/>
      <c r="C36153" s="88"/>
      <c r="D36153" s="88"/>
      <c r="E36153" s="88"/>
      <c r="F36153" s="88"/>
      <c r="G36153" s="88"/>
      <c r="H36153" s="88"/>
      <c r="I36153" s="88"/>
      <c r="J36153" s="88"/>
      <c r="K36153" s="88"/>
    </row>
    <row r="36154" spans="2:11" hidden="1" x14ac:dyDescent="0.2">
      <c r="B36154" s="88"/>
      <c r="C36154" s="88"/>
      <c r="D36154" s="88"/>
      <c r="E36154" s="88"/>
      <c r="F36154" s="88"/>
      <c r="G36154" s="88"/>
      <c r="H36154" s="88"/>
      <c r="I36154" s="88"/>
      <c r="J36154" s="88"/>
      <c r="K36154" s="88"/>
    </row>
    <row r="36155" spans="2:11" hidden="1" x14ac:dyDescent="0.2">
      <c r="B36155" s="88"/>
      <c r="C36155" s="88"/>
      <c r="D36155" s="88"/>
      <c r="E36155" s="88"/>
      <c r="F36155" s="88"/>
      <c r="G36155" s="88"/>
      <c r="H36155" s="88"/>
      <c r="I36155" s="88"/>
      <c r="J36155" s="88"/>
      <c r="K36155" s="88"/>
    </row>
    <row r="36156" spans="2:11" hidden="1" x14ac:dyDescent="0.2">
      <c r="B36156" s="88"/>
      <c r="C36156" s="88"/>
      <c r="D36156" s="88"/>
      <c r="E36156" s="88"/>
      <c r="F36156" s="88"/>
      <c r="G36156" s="88"/>
      <c r="H36156" s="88"/>
      <c r="I36156" s="88"/>
      <c r="J36156" s="88"/>
      <c r="K36156" s="88"/>
    </row>
    <row r="36157" spans="2:11" hidden="1" x14ac:dyDescent="0.2">
      <c r="B36157" s="88"/>
      <c r="C36157" s="88"/>
      <c r="D36157" s="88"/>
      <c r="E36157" s="88"/>
      <c r="F36157" s="88"/>
      <c r="G36157" s="88"/>
      <c r="H36157" s="88"/>
      <c r="I36157" s="88"/>
      <c r="J36157" s="88"/>
      <c r="K36157" s="88"/>
    </row>
    <row r="36158" spans="2:11" hidden="1" x14ac:dyDescent="0.2">
      <c r="B36158" s="88"/>
      <c r="C36158" s="88"/>
      <c r="D36158" s="88"/>
      <c r="E36158" s="88"/>
      <c r="F36158" s="88"/>
      <c r="G36158" s="88"/>
      <c r="H36158" s="88"/>
      <c r="I36158" s="88"/>
      <c r="J36158" s="88"/>
      <c r="K36158" s="88"/>
    </row>
    <row r="36159" spans="2:11" hidden="1" x14ac:dyDescent="0.2">
      <c r="B36159" s="88"/>
      <c r="C36159" s="88"/>
      <c r="D36159" s="88"/>
      <c r="E36159" s="88"/>
      <c r="F36159" s="88"/>
      <c r="G36159" s="88"/>
      <c r="H36159" s="88"/>
      <c r="I36159" s="88"/>
      <c r="J36159" s="88"/>
      <c r="K36159" s="88"/>
    </row>
    <row r="36160" spans="2:11" hidden="1" x14ac:dyDescent="0.2">
      <c r="B36160" s="88"/>
      <c r="C36160" s="88"/>
      <c r="D36160" s="88"/>
      <c r="E36160" s="88"/>
      <c r="F36160" s="88"/>
      <c r="G36160" s="88"/>
      <c r="H36160" s="88"/>
      <c r="I36160" s="88"/>
      <c r="J36160" s="88"/>
      <c r="K36160" s="88"/>
    </row>
    <row r="36161" spans="2:11" hidden="1" x14ac:dyDescent="0.2">
      <c r="B36161" s="88"/>
      <c r="C36161" s="88"/>
      <c r="D36161" s="88"/>
      <c r="E36161" s="88"/>
      <c r="F36161" s="88"/>
      <c r="G36161" s="88"/>
      <c r="H36161" s="88"/>
      <c r="I36161" s="88"/>
      <c r="J36161" s="88"/>
      <c r="K36161" s="88"/>
    </row>
    <row r="36162" spans="2:11" hidden="1" x14ac:dyDescent="0.2">
      <c r="B36162" s="88"/>
      <c r="C36162" s="88"/>
      <c r="D36162" s="88"/>
      <c r="E36162" s="88"/>
      <c r="F36162" s="88"/>
      <c r="G36162" s="88"/>
      <c r="H36162" s="88"/>
      <c r="I36162" s="88"/>
      <c r="J36162" s="88"/>
      <c r="K36162" s="88"/>
    </row>
    <row r="36163" spans="2:11" hidden="1" x14ac:dyDescent="0.2">
      <c r="B36163" s="88"/>
      <c r="C36163" s="88"/>
      <c r="D36163" s="88"/>
      <c r="E36163" s="88"/>
      <c r="F36163" s="88"/>
      <c r="G36163" s="88"/>
      <c r="H36163" s="88"/>
      <c r="I36163" s="88"/>
      <c r="J36163" s="88"/>
      <c r="K36163" s="88"/>
    </row>
    <row r="36164" spans="2:11" hidden="1" x14ac:dyDescent="0.2">
      <c r="B36164" s="88"/>
      <c r="C36164" s="88"/>
      <c r="D36164" s="88"/>
      <c r="E36164" s="88"/>
      <c r="F36164" s="88"/>
      <c r="G36164" s="88"/>
      <c r="H36164" s="88"/>
      <c r="I36164" s="88"/>
      <c r="J36164" s="88"/>
      <c r="K36164" s="88"/>
    </row>
    <row r="36165" spans="2:11" hidden="1" x14ac:dyDescent="0.2">
      <c r="B36165" s="88"/>
      <c r="C36165" s="88"/>
      <c r="D36165" s="88"/>
      <c r="E36165" s="88"/>
      <c r="F36165" s="88"/>
      <c r="G36165" s="88"/>
      <c r="H36165" s="88"/>
      <c r="I36165" s="88"/>
      <c r="J36165" s="88"/>
      <c r="K36165" s="88"/>
    </row>
    <row r="36166" spans="2:11" hidden="1" x14ac:dyDescent="0.2">
      <c r="B36166" s="88"/>
      <c r="C36166" s="88"/>
      <c r="D36166" s="88"/>
      <c r="E36166" s="88"/>
      <c r="F36166" s="88"/>
      <c r="G36166" s="88"/>
      <c r="H36166" s="88"/>
      <c r="I36166" s="88"/>
      <c r="J36166" s="88"/>
      <c r="K36166" s="88"/>
    </row>
    <row r="36167" spans="2:11" hidden="1" x14ac:dyDescent="0.2">
      <c r="B36167" s="88"/>
      <c r="C36167" s="88"/>
      <c r="D36167" s="88"/>
      <c r="E36167" s="88"/>
      <c r="F36167" s="88"/>
      <c r="G36167" s="88"/>
      <c r="H36167" s="88"/>
      <c r="I36167" s="88"/>
      <c r="J36167" s="88"/>
      <c r="K36167" s="88"/>
    </row>
    <row r="36168" spans="2:11" hidden="1" x14ac:dyDescent="0.2">
      <c r="B36168" s="88"/>
      <c r="C36168" s="88"/>
      <c r="D36168" s="88"/>
      <c r="E36168" s="88"/>
      <c r="F36168" s="88"/>
      <c r="G36168" s="88"/>
      <c r="H36168" s="88"/>
      <c r="I36168" s="88"/>
      <c r="J36168" s="88"/>
      <c r="K36168" s="88"/>
    </row>
    <row r="36169" spans="2:11" hidden="1" x14ac:dyDescent="0.2">
      <c r="B36169" s="88"/>
      <c r="C36169" s="88"/>
      <c r="D36169" s="88"/>
      <c r="E36169" s="88"/>
      <c r="F36169" s="88"/>
      <c r="G36169" s="88"/>
      <c r="H36169" s="88"/>
      <c r="I36169" s="88"/>
      <c r="J36169" s="88"/>
      <c r="K36169" s="88"/>
    </row>
    <row r="36170" spans="2:11" hidden="1" x14ac:dyDescent="0.2">
      <c r="B36170" s="88"/>
      <c r="C36170" s="88"/>
      <c r="D36170" s="88"/>
      <c r="E36170" s="88"/>
      <c r="F36170" s="88"/>
      <c r="G36170" s="88"/>
      <c r="H36170" s="88"/>
      <c r="I36170" s="88"/>
      <c r="J36170" s="88"/>
      <c r="K36170" s="88"/>
    </row>
    <row r="36171" spans="2:11" hidden="1" x14ac:dyDescent="0.2">
      <c r="B36171" s="88"/>
      <c r="C36171" s="88"/>
      <c r="D36171" s="88"/>
      <c r="E36171" s="88"/>
      <c r="F36171" s="88"/>
      <c r="G36171" s="88"/>
      <c r="H36171" s="88"/>
      <c r="I36171" s="88"/>
      <c r="J36171" s="88"/>
      <c r="K36171" s="88"/>
    </row>
    <row r="36172" spans="2:11" hidden="1" x14ac:dyDescent="0.2">
      <c r="B36172" s="88"/>
      <c r="C36172" s="88"/>
      <c r="D36172" s="88"/>
      <c r="E36172" s="88"/>
      <c r="F36172" s="88"/>
      <c r="G36172" s="88"/>
      <c r="H36172" s="88"/>
      <c r="I36172" s="88"/>
      <c r="J36172" s="88"/>
      <c r="K36172" s="88"/>
    </row>
    <row r="36173" spans="2:11" hidden="1" x14ac:dyDescent="0.2">
      <c r="B36173" s="88"/>
      <c r="C36173" s="88"/>
      <c r="D36173" s="88"/>
      <c r="E36173" s="88"/>
      <c r="F36173" s="88"/>
      <c r="G36173" s="88"/>
      <c r="H36173" s="88"/>
      <c r="I36173" s="88"/>
      <c r="J36173" s="88"/>
      <c r="K36173" s="88"/>
    </row>
    <row r="36174" spans="2:11" hidden="1" x14ac:dyDescent="0.2">
      <c r="B36174" s="88"/>
      <c r="C36174" s="88"/>
      <c r="D36174" s="88"/>
      <c r="E36174" s="88"/>
      <c r="F36174" s="88"/>
      <c r="G36174" s="88"/>
      <c r="H36174" s="88"/>
      <c r="I36174" s="88"/>
      <c r="J36174" s="88"/>
      <c r="K36174" s="88"/>
    </row>
    <row r="36175" spans="2:11" hidden="1" x14ac:dyDescent="0.2">
      <c r="B36175" s="88"/>
      <c r="C36175" s="88"/>
      <c r="D36175" s="88"/>
      <c r="E36175" s="88"/>
      <c r="F36175" s="88"/>
      <c r="G36175" s="88"/>
      <c r="H36175" s="88"/>
      <c r="I36175" s="88"/>
      <c r="J36175" s="88"/>
      <c r="K36175" s="88"/>
    </row>
    <row r="36176" spans="2:11" hidden="1" x14ac:dyDescent="0.2">
      <c r="B36176" s="88"/>
      <c r="C36176" s="88"/>
      <c r="D36176" s="88"/>
      <c r="E36176" s="88"/>
      <c r="F36176" s="88"/>
      <c r="G36176" s="88"/>
      <c r="H36176" s="88"/>
      <c r="I36176" s="88"/>
      <c r="J36176" s="88"/>
      <c r="K36176" s="88"/>
    </row>
    <row r="36177" spans="2:11" hidden="1" x14ac:dyDescent="0.2">
      <c r="B36177" s="88"/>
      <c r="C36177" s="88"/>
      <c r="D36177" s="88"/>
      <c r="E36177" s="88"/>
      <c r="F36177" s="88"/>
      <c r="G36177" s="88"/>
      <c r="H36177" s="88"/>
      <c r="I36177" s="88"/>
      <c r="J36177" s="88"/>
      <c r="K36177" s="88"/>
    </row>
    <row r="36178" spans="2:11" hidden="1" x14ac:dyDescent="0.2">
      <c r="B36178" s="88"/>
      <c r="C36178" s="88"/>
      <c r="D36178" s="88"/>
      <c r="E36178" s="88"/>
      <c r="F36178" s="88"/>
      <c r="G36178" s="88"/>
      <c r="H36178" s="88"/>
      <c r="I36178" s="88"/>
      <c r="J36178" s="88"/>
      <c r="K36178" s="88"/>
    </row>
    <row r="36179" spans="2:11" hidden="1" x14ac:dyDescent="0.2">
      <c r="B36179" s="88"/>
      <c r="C36179" s="88"/>
      <c r="D36179" s="88"/>
      <c r="E36179" s="88"/>
      <c r="F36179" s="88"/>
      <c r="G36179" s="88"/>
      <c r="H36179" s="88"/>
      <c r="I36179" s="88"/>
      <c r="J36179" s="88"/>
      <c r="K36179" s="88"/>
    </row>
    <row r="36180" spans="2:11" hidden="1" x14ac:dyDescent="0.2">
      <c r="B36180" s="88"/>
      <c r="C36180" s="88"/>
      <c r="D36180" s="88"/>
      <c r="E36180" s="88"/>
      <c r="F36180" s="88"/>
      <c r="G36180" s="88"/>
      <c r="H36180" s="88"/>
      <c r="I36180" s="88"/>
      <c r="J36180" s="88"/>
      <c r="K36180" s="88"/>
    </row>
    <row r="36181" spans="2:11" hidden="1" x14ac:dyDescent="0.2">
      <c r="B36181" s="88"/>
      <c r="C36181" s="88"/>
      <c r="D36181" s="88"/>
      <c r="E36181" s="88"/>
      <c r="F36181" s="88"/>
      <c r="G36181" s="88"/>
      <c r="H36181" s="88"/>
      <c r="I36181" s="88"/>
      <c r="J36181" s="88"/>
      <c r="K36181" s="88"/>
    </row>
    <row r="36182" spans="2:11" hidden="1" x14ac:dyDescent="0.2">
      <c r="B36182" s="88"/>
      <c r="C36182" s="88"/>
      <c r="D36182" s="88"/>
      <c r="E36182" s="88"/>
      <c r="F36182" s="88"/>
      <c r="G36182" s="88"/>
      <c r="H36182" s="88"/>
      <c r="I36182" s="88"/>
      <c r="J36182" s="88"/>
      <c r="K36182" s="88"/>
    </row>
    <row r="36183" spans="2:11" hidden="1" x14ac:dyDescent="0.2">
      <c r="B36183" s="88"/>
      <c r="C36183" s="88"/>
      <c r="D36183" s="88"/>
      <c r="E36183" s="88"/>
      <c r="F36183" s="88"/>
      <c r="G36183" s="88"/>
      <c r="H36183" s="88"/>
      <c r="I36183" s="88"/>
      <c r="J36183" s="88"/>
      <c r="K36183" s="88"/>
    </row>
    <row r="36184" spans="2:11" hidden="1" x14ac:dyDescent="0.2">
      <c r="B36184" s="88"/>
      <c r="C36184" s="88"/>
      <c r="D36184" s="88"/>
      <c r="E36184" s="88"/>
      <c r="F36184" s="88"/>
      <c r="G36184" s="88"/>
      <c r="H36184" s="88"/>
      <c r="I36184" s="88"/>
      <c r="J36184" s="88"/>
      <c r="K36184" s="88"/>
    </row>
    <row r="36185" spans="2:11" hidden="1" x14ac:dyDescent="0.2">
      <c r="B36185" s="88"/>
      <c r="C36185" s="88"/>
      <c r="D36185" s="88"/>
      <c r="E36185" s="88"/>
      <c r="F36185" s="88"/>
      <c r="G36185" s="88"/>
      <c r="H36185" s="88"/>
      <c r="I36185" s="88"/>
      <c r="J36185" s="88"/>
      <c r="K36185" s="88"/>
    </row>
    <row r="36186" spans="2:11" hidden="1" x14ac:dyDescent="0.2">
      <c r="B36186" s="88"/>
      <c r="C36186" s="88"/>
      <c r="D36186" s="88"/>
      <c r="E36186" s="88"/>
      <c r="F36186" s="88"/>
      <c r="G36186" s="88"/>
      <c r="H36186" s="88"/>
      <c r="I36186" s="88"/>
      <c r="J36186" s="88"/>
      <c r="K36186" s="88"/>
    </row>
    <row r="36187" spans="2:11" hidden="1" x14ac:dyDescent="0.2">
      <c r="B36187" s="88"/>
      <c r="C36187" s="88"/>
      <c r="D36187" s="88"/>
      <c r="E36187" s="88"/>
      <c r="F36187" s="88"/>
      <c r="G36187" s="88"/>
      <c r="H36187" s="88"/>
      <c r="I36187" s="88"/>
      <c r="J36187" s="88"/>
      <c r="K36187" s="88"/>
    </row>
    <row r="36188" spans="2:11" hidden="1" x14ac:dyDescent="0.2">
      <c r="B36188" s="88"/>
      <c r="C36188" s="88"/>
      <c r="D36188" s="88"/>
      <c r="E36188" s="88"/>
      <c r="F36188" s="88"/>
      <c r="G36188" s="88"/>
      <c r="H36188" s="88"/>
      <c r="I36188" s="88"/>
      <c r="J36188" s="88"/>
      <c r="K36188" s="88"/>
    </row>
    <row r="36189" spans="2:11" hidden="1" x14ac:dyDescent="0.2">
      <c r="B36189" s="88"/>
      <c r="C36189" s="88"/>
      <c r="D36189" s="88"/>
      <c r="E36189" s="88"/>
      <c r="F36189" s="88"/>
      <c r="G36189" s="88"/>
      <c r="H36189" s="88"/>
      <c r="I36189" s="88"/>
      <c r="J36189" s="88"/>
      <c r="K36189" s="88"/>
    </row>
    <row r="36190" spans="2:11" hidden="1" x14ac:dyDescent="0.2">
      <c r="B36190" s="88"/>
      <c r="C36190" s="88"/>
      <c r="D36190" s="88"/>
      <c r="E36190" s="88"/>
      <c r="F36190" s="88"/>
      <c r="G36190" s="88"/>
      <c r="H36190" s="88"/>
      <c r="I36190" s="88"/>
      <c r="J36190" s="88"/>
      <c r="K36190" s="88"/>
    </row>
    <row r="36191" spans="2:11" hidden="1" x14ac:dyDescent="0.2">
      <c r="B36191" s="88"/>
      <c r="C36191" s="88"/>
      <c r="D36191" s="88"/>
      <c r="E36191" s="88"/>
      <c r="F36191" s="88"/>
      <c r="G36191" s="88"/>
      <c r="H36191" s="88"/>
      <c r="I36191" s="88"/>
      <c r="J36191" s="88"/>
      <c r="K36191" s="88"/>
    </row>
    <row r="36192" spans="2:11" hidden="1" x14ac:dyDescent="0.2">
      <c r="B36192" s="88"/>
      <c r="C36192" s="88"/>
      <c r="D36192" s="88"/>
      <c r="E36192" s="88"/>
      <c r="F36192" s="88"/>
      <c r="G36192" s="88"/>
      <c r="H36192" s="88"/>
      <c r="I36192" s="88"/>
      <c r="J36192" s="88"/>
      <c r="K36192" s="88"/>
    </row>
    <row r="36193" spans="2:11" hidden="1" x14ac:dyDescent="0.2">
      <c r="B36193" s="88"/>
      <c r="C36193" s="88"/>
      <c r="D36193" s="88"/>
      <c r="E36193" s="88"/>
      <c r="F36193" s="88"/>
      <c r="G36193" s="88"/>
      <c r="H36193" s="88"/>
      <c r="I36193" s="88"/>
      <c r="J36193" s="88"/>
      <c r="K36193" s="88"/>
    </row>
    <row r="36194" spans="2:11" hidden="1" x14ac:dyDescent="0.2">
      <c r="B36194" s="88"/>
      <c r="C36194" s="88"/>
      <c r="D36194" s="88"/>
      <c r="E36194" s="88"/>
      <c r="F36194" s="88"/>
      <c r="G36194" s="88"/>
      <c r="H36194" s="88"/>
      <c r="I36194" s="88"/>
      <c r="J36194" s="88"/>
      <c r="K36194" s="88"/>
    </row>
    <row r="36195" spans="2:11" hidden="1" x14ac:dyDescent="0.2">
      <c r="B36195" s="88"/>
      <c r="C36195" s="88"/>
      <c r="D36195" s="88"/>
      <c r="E36195" s="88"/>
      <c r="F36195" s="88"/>
      <c r="G36195" s="88"/>
      <c r="H36195" s="88"/>
      <c r="I36195" s="88"/>
      <c r="J36195" s="88"/>
      <c r="K36195" s="88"/>
    </row>
    <row r="36196" spans="2:11" hidden="1" x14ac:dyDescent="0.2">
      <c r="B36196" s="88"/>
      <c r="C36196" s="88"/>
      <c r="D36196" s="88"/>
      <c r="E36196" s="88"/>
      <c r="F36196" s="88"/>
      <c r="G36196" s="88"/>
      <c r="H36196" s="88"/>
      <c r="I36196" s="88"/>
      <c r="J36196" s="88"/>
      <c r="K36196" s="88"/>
    </row>
    <row r="36197" spans="2:11" hidden="1" x14ac:dyDescent="0.2">
      <c r="B36197" s="88"/>
      <c r="C36197" s="88"/>
      <c r="D36197" s="88"/>
      <c r="E36197" s="88"/>
      <c r="F36197" s="88"/>
      <c r="G36197" s="88"/>
      <c r="H36197" s="88"/>
      <c r="I36197" s="88"/>
      <c r="J36197" s="88"/>
      <c r="K36197" s="88"/>
    </row>
    <row r="36198" spans="2:11" hidden="1" x14ac:dyDescent="0.2">
      <c r="B36198" s="88"/>
      <c r="C36198" s="88"/>
      <c r="D36198" s="88"/>
      <c r="E36198" s="88"/>
      <c r="F36198" s="88"/>
      <c r="G36198" s="88"/>
      <c r="H36198" s="88"/>
      <c r="I36198" s="88"/>
      <c r="J36198" s="88"/>
      <c r="K36198" s="88"/>
    </row>
    <row r="36199" spans="2:11" hidden="1" x14ac:dyDescent="0.2">
      <c r="B36199" s="88"/>
      <c r="C36199" s="88"/>
      <c r="D36199" s="88"/>
      <c r="E36199" s="88"/>
      <c r="F36199" s="88"/>
      <c r="G36199" s="88"/>
      <c r="H36199" s="88"/>
      <c r="I36199" s="88"/>
      <c r="J36199" s="88"/>
      <c r="K36199" s="88"/>
    </row>
    <row r="36200" spans="2:11" hidden="1" x14ac:dyDescent="0.2">
      <c r="B36200" s="88"/>
      <c r="C36200" s="88"/>
      <c r="D36200" s="88"/>
      <c r="E36200" s="88"/>
      <c r="F36200" s="88"/>
      <c r="G36200" s="88"/>
      <c r="H36200" s="88"/>
      <c r="I36200" s="88"/>
      <c r="J36200" s="88"/>
      <c r="K36200" s="88"/>
    </row>
    <row r="36201" spans="2:11" hidden="1" x14ac:dyDescent="0.2">
      <c r="B36201" s="88"/>
      <c r="C36201" s="88"/>
      <c r="D36201" s="88"/>
      <c r="E36201" s="88"/>
      <c r="F36201" s="88"/>
      <c r="G36201" s="88"/>
      <c r="H36201" s="88"/>
      <c r="I36201" s="88"/>
      <c r="J36201" s="88"/>
      <c r="K36201" s="88"/>
    </row>
    <row r="36202" spans="2:11" hidden="1" x14ac:dyDescent="0.2">
      <c r="B36202" s="88"/>
      <c r="C36202" s="88"/>
      <c r="D36202" s="88"/>
      <c r="E36202" s="88"/>
      <c r="F36202" s="88"/>
      <c r="G36202" s="88"/>
      <c r="H36202" s="88"/>
      <c r="I36202" s="88"/>
      <c r="J36202" s="88"/>
      <c r="K36202" s="88"/>
    </row>
    <row r="36203" spans="2:11" hidden="1" x14ac:dyDescent="0.2">
      <c r="B36203" s="88"/>
      <c r="C36203" s="88"/>
      <c r="D36203" s="88"/>
      <c r="E36203" s="88"/>
      <c r="F36203" s="88"/>
      <c r="G36203" s="88"/>
      <c r="H36203" s="88"/>
      <c r="I36203" s="88"/>
      <c r="J36203" s="88"/>
      <c r="K36203" s="88"/>
    </row>
    <row r="36204" spans="2:11" hidden="1" x14ac:dyDescent="0.2">
      <c r="B36204" s="88"/>
      <c r="C36204" s="88"/>
      <c r="D36204" s="88"/>
      <c r="E36204" s="88"/>
      <c r="F36204" s="88"/>
      <c r="G36204" s="88"/>
      <c r="H36204" s="88"/>
      <c r="I36204" s="88"/>
      <c r="J36204" s="88"/>
      <c r="K36204" s="88"/>
    </row>
    <row r="36205" spans="2:11" hidden="1" x14ac:dyDescent="0.2">
      <c r="B36205" s="88"/>
      <c r="C36205" s="88"/>
      <c r="D36205" s="88"/>
      <c r="E36205" s="88"/>
      <c r="F36205" s="88"/>
      <c r="G36205" s="88"/>
      <c r="H36205" s="88"/>
      <c r="I36205" s="88"/>
      <c r="J36205" s="88"/>
      <c r="K36205" s="88"/>
    </row>
    <row r="36206" spans="2:11" hidden="1" x14ac:dyDescent="0.2">
      <c r="B36206" s="88"/>
      <c r="C36206" s="88"/>
      <c r="D36206" s="88"/>
      <c r="E36206" s="88"/>
      <c r="F36206" s="88"/>
      <c r="G36206" s="88"/>
      <c r="H36206" s="88"/>
      <c r="I36206" s="88"/>
      <c r="J36206" s="88"/>
      <c r="K36206" s="88"/>
    </row>
    <row r="36207" spans="2:11" hidden="1" x14ac:dyDescent="0.2">
      <c r="B36207" s="88"/>
      <c r="C36207" s="88"/>
      <c r="D36207" s="88"/>
      <c r="E36207" s="88"/>
      <c r="F36207" s="88"/>
      <c r="G36207" s="88"/>
      <c r="H36207" s="88"/>
      <c r="I36207" s="88"/>
      <c r="J36207" s="88"/>
      <c r="K36207" s="88"/>
    </row>
    <row r="36208" spans="2:11" hidden="1" x14ac:dyDescent="0.2">
      <c r="B36208" s="88"/>
      <c r="C36208" s="88"/>
      <c r="D36208" s="88"/>
      <c r="E36208" s="88"/>
      <c r="F36208" s="88"/>
      <c r="G36208" s="88"/>
      <c r="H36208" s="88"/>
      <c r="I36208" s="88"/>
      <c r="J36208" s="88"/>
      <c r="K36208" s="88"/>
    </row>
    <row r="36209" spans="2:11" hidden="1" x14ac:dyDescent="0.2">
      <c r="B36209" s="88"/>
      <c r="C36209" s="88"/>
      <c r="D36209" s="88"/>
      <c r="E36209" s="88"/>
      <c r="F36209" s="88"/>
      <c r="G36209" s="88"/>
      <c r="H36209" s="88"/>
      <c r="I36209" s="88"/>
      <c r="J36209" s="88"/>
      <c r="K36209" s="88"/>
    </row>
    <row r="36210" spans="2:11" hidden="1" x14ac:dyDescent="0.2">
      <c r="B36210" s="88"/>
      <c r="C36210" s="88"/>
      <c r="D36210" s="88"/>
      <c r="E36210" s="88"/>
      <c r="F36210" s="88"/>
      <c r="G36210" s="88"/>
      <c r="H36210" s="88"/>
      <c r="I36210" s="88"/>
      <c r="J36210" s="88"/>
      <c r="K36210" s="88"/>
    </row>
    <row r="36211" spans="2:11" hidden="1" x14ac:dyDescent="0.2">
      <c r="B36211" s="88"/>
      <c r="C36211" s="88"/>
      <c r="D36211" s="88"/>
      <c r="E36211" s="88"/>
      <c r="F36211" s="88"/>
      <c r="G36211" s="88"/>
      <c r="H36211" s="88"/>
      <c r="I36211" s="88"/>
      <c r="J36211" s="88"/>
      <c r="K36211" s="88"/>
    </row>
    <row r="36212" spans="2:11" hidden="1" x14ac:dyDescent="0.2">
      <c r="B36212" s="88"/>
      <c r="C36212" s="88"/>
      <c r="D36212" s="88"/>
      <c r="E36212" s="88"/>
      <c r="F36212" s="88"/>
      <c r="G36212" s="88"/>
      <c r="H36212" s="88"/>
      <c r="I36212" s="88"/>
      <c r="J36212" s="88"/>
      <c r="K36212" s="88"/>
    </row>
    <row r="36213" spans="2:11" hidden="1" x14ac:dyDescent="0.2">
      <c r="B36213" s="88"/>
      <c r="C36213" s="88"/>
      <c r="D36213" s="88"/>
      <c r="E36213" s="88"/>
      <c r="F36213" s="88"/>
      <c r="G36213" s="88"/>
      <c r="H36213" s="88"/>
      <c r="I36213" s="88"/>
      <c r="J36213" s="88"/>
      <c r="K36213" s="88"/>
    </row>
    <row r="36214" spans="2:11" hidden="1" x14ac:dyDescent="0.2">
      <c r="B36214" s="88"/>
      <c r="C36214" s="88"/>
      <c r="D36214" s="88"/>
      <c r="E36214" s="88"/>
      <c r="F36214" s="88"/>
      <c r="G36214" s="88"/>
      <c r="H36214" s="88"/>
      <c r="I36214" s="88"/>
      <c r="J36214" s="88"/>
      <c r="K36214" s="88"/>
    </row>
    <row r="36215" spans="2:11" hidden="1" x14ac:dyDescent="0.2">
      <c r="B36215" s="88"/>
      <c r="C36215" s="88"/>
      <c r="D36215" s="88"/>
      <c r="E36215" s="88"/>
      <c r="F36215" s="88"/>
      <c r="G36215" s="88"/>
      <c r="H36215" s="88"/>
      <c r="I36215" s="88"/>
      <c r="J36215" s="88"/>
      <c r="K36215" s="88"/>
    </row>
    <row r="36216" spans="2:11" hidden="1" x14ac:dyDescent="0.2">
      <c r="B36216" s="88"/>
      <c r="C36216" s="88"/>
      <c r="D36216" s="88"/>
      <c r="E36216" s="88"/>
      <c r="F36216" s="88"/>
      <c r="G36216" s="88"/>
      <c r="H36216" s="88"/>
      <c r="I36216" s="88"/>
      <c r="J36216" s="88"/>
      <c r="K36216" s="88"/>
    </row>
    <row r="36217" spans="2:11" hidden="1" x14ac:dyDescent="0.2">
      <c r="B36217" s="88"/>
      <c r="C36217" s="88"/>
      <c r="D36217" s="88"/>
      <c r="E36217" s="88"/>
      <c r="F36217" s="88"/>
      <c r="G36217" s="88"/>
      <c r="H36217" s="88"/>
      <c r="I36217" s="88"/>
      <c r="J36217" s="88"/>
      <c r="K36217" s="88"/>
    </row>
    <row r="36218" spans="2:11" hidden="1" x14ac:dyDescent="0.2">
      <c r="B36218" s="88"/>
      <c r="C36218" s="88"/>
      <c r="D36218" s="88"/>
      <c r="E36218" s="88"/>
      <c r="F36218" s="88"/>
      <c r="G36218" s="88"/>
      <c r="H36218" s="88"/>
      <c r="I36218" s="88"/>
      <c r="J36218" s="88"/>
      <c r="K36218" s="88"/>
    </row>
    <row r="36219" spans="2:11" hidden="1" x14ac:dyDescent="0.2">
      <c r="B36219" s="88"/>
      <c r="C36219" s="88"/>
      <c r="D36219" s="88"/>
      <c r="E36219" s="88"/>
      <c r="F36219" s="88"/>
      <c r="G36219" s="88"/>
      <c r="H36219" s="88"/>
      <c r="I36219" s="88"/>
      <c r="J36219" s="88"/>
      <c r="K36219" s="88"/>
    </row>
    <row r="36220" spans="2:11" hidden="1" x14ac:dyDescent="0.2">
      <c r="B36220" s="88"/>
      <c r="C36220" s="88"/>
      <c r="D36220" s="88"/>
      <c r="E36220" s="88"/>
      <c r="F36220" s="88"/>
      <c r="G36220" s="88"/>
      <c r="H36220" s="88"/>
      <c r="I36220" s="88"/>
      <c r="J36220" s="88"/>
      <c r="K36220" s="88"/>
    </row>
    <row r="36221" spans="2:11" hidden="1" x14ac:dyDescent="0.2">
      <c r="B36221" s="88"/>
      <c r="C36221" s="88"/>
      <c r="D36221" s="88"/>
      <c r="E36221" s="88"/>
      <c r="F36221" s="88"/>
      <c r="G36221" s="88"/>
      <c r="H36221" s="88"/>
      <c r="I36221" s="88"/>
      <c r="J36221" s="88"/>
      <c r="K36221" s="88"/>
    </row>
    <row r="36222" spans="2:11" hidden="1" x14ac:dyDescent="0.2">
      <c r="B36222" s="88"/>
      <c r="C36222" s="88"/>
      <c r="D36222" s="88"/>
      <c r="E36222" s="88"/>
      <c r="F36222" s="88"/>
      <c r="G36222" s="88"/>
      <c r="H36222" s="88"/>
      <c r="I36222" s="88"/>
      <c r="J36222" s="88"/>
      <c r="K36222" s="88"/>
    </row>
    <row r="36223" spans="2:11" hidden="1" x14ac:dyDescent="0.2">
      <c r="B36223" s="88"/>
      <c r="C36223" s="88"/>
      <c r="D36223" s="88"/>
      <c r="E36223" s="88"/>
      <c r="F36223" s="88"/>
      <c r="G36223" s="88"/>
      <c r="H36223" s="88"/>
      <c r="I36223" s="88"/>
      <c r="J36223" s="88"/>
      <c r="K36223" s="88"/>
    </row>
    <row r="36224" spans="2:11" hidden="1" x14ac:dyDescent="0.2">
      <c r="B36224" s="88"/>
      <c r="C36224" s="88"/>
      <c r="D36224" s="88"/>
      <c r="E36224" s="88"/>
      <c r="F36224" s="88"/>
      <c r="G36224" s="88"/>
      <c r="H36224" s="88"/>
      <c r="I36224" s="88"/>
      <c r="J36224" s="88"/>
      <c r="K36224" s="88"/>
    </row>
    <row r="36225" spans="2:11" hidden="1" x14ac:dyDescent="0.2">
      <c r="B36225" s="88"/>
      <c r="C36225" s="88"/>
      <c r="D36225" s="88"/>
      <c r="E36225" s="88"/>
      <c r="F36225" s="88"/>
      <c r="G36225" s="88"/>
      <c r="H36225" s="88"/>
      <c r="I36225" s="88"/>
      <c r="J36225" s="88"/>
      <c r="K36225" s="88"/>
    </row>
    <row r="36226" spans="2:11" hidden="1" x14ac:dyDescent="0.2">
      <c r="B36226" s="88"/>
      <c r="C36226" s="88"/>
      <c r="D36226" s="88"/>
      <c r="E36226" s="88"/>
      <c r="F36226" s="88"/>
      <c r="G36226" s="88"/>
      <c r="H36226" s="88"/>
      <c r="I36226" s="88"/>
      <c r="J36226" s="88"/>
      <c r="K36226" s="88"/>
    </row>
    <row r="36227" spans="2:11" hidden="1" x14ac:dyDescent="0.2">
      <c r="B36227" s="88"/>
      <c r="C36227" s="88"/>
      <c r="D36227" s="88"/>
      <c r="E36227" s="88"/>
      <c r="F36227" s="88"/>
      <c r="G36227" s="88"/>
      <c r="H36227" s="88"/>
      <c r="I36227" s="88"/>
      <c r="J36227" s="88"/>
      <c r="K36227" s="88"/>
    </row>
    <row r="36228" spans="2:11" hidden="1" x14ac:dyDescent="0.2">
      <c r="B36228" s="88"/>
      <c r="C36228" s="88"/>
      <c r="D36228" s="88"/>
      <c r="E36228" s="88"/>
      <c r="F36228" s="88"/>
      <c r="G36228" s="88"/>
      <c r="H36228" s="88"/>
      <c r="I36228" s="88"/>
      <c r="J36228" s="88"/>
      <c r="K36228" s="88"/>
    </row>
    <row r="36229" spans="2:11" hidden="1" x14ac:dyDescent="0.2">
      <c r="B36229" s="88"/>
      <c r="C36229" s="88"/>
      <c r="D36229" s="88"/>
      <c r="E36229" s="88"/>
      <c r="F36229" s="88"/>
      <c r="G36229" s="88"/>
      <c r="H36229" s="88"/>
      <c r="I36229" s="88"/>
      <c r="J36229" s="88"/>
      <c r="K36229" s="88"/>
    </row>
    <row r="36230" spans="2:11" hidden="1" x14ac:dyDescent="0.2">
      <c r="B36230" s="88"/>
      <c r="C36230" s="88"/>
      <c r="D36230" s="88"/>
      <c r="E36230" s="88"/>
      <c r="F36230" s="88"/>
      <c r="G36230" s="88"/>
      <c r="H36230" s="88"/>
      <c r="I36230" s="88"/>
      <c r="J36230" s="88"/>
      <c r="K36230" s="88"/>
    </row>
    <row r="36231" spans="2:11" hidden="1" x14ac:dyDescent="0.2">
      <c r="B36231" s="88"/>
      <c r="C36231" s="88"/>
      <c r="D36231" s="88"/>
      <c r="E36231" s="88"/>
      <c r="F36231" s="88"/>
      <c r="G36231" s="88"/>
      <c r="H36231" s="88"/>
      <c r="I36231" s="88"/>
      <c r="J36231" s="88"/>
      <c r="K36231" s="88"/>
    </row>
    <row r="36232" spans="2:11" hidden="1" x14ac:dyDescent="0.2">
      <c r="B36232" s="88"/>
      <c r="C36232" s="88"/>
      <c r="D36232" s="88"/>
      <c r="E36232" s="88"/>
      <c r="F36232" s="88"/>
      <c r="G36232" s="88"/>
      <c r="H36232" s="88"/>
      <c r="I36232" s="88"/>
      <c r="J36232" s="88"/>
      <c r="K36232" s="88"/>
    </row>
    <row r="36233" spans="2:11" hidden="1" x14ac:dyDescent="0.2">
      <c r="B36233" s="88"/>
      <c r="C36233" s="88"/>
      <c r="D36233" s="88"/>
      <c r="E36233" s="88"/>
      <c r="F36233" s="88"/>
      <c r="G36233" s="88"/>
      <c r="H36233" s="88"/>
      <c r="I36233" s="88"/>
      <c r="J36233" s="88"/>
      <c r="K36233" s="88"/>
    </row>
    <row r="36234" spans="2:11" hidden="1" x14ac:dyDescent="0.2">
      <c r="B36234" s="88"/>
      <c r="C36234" s="88"/>
      <c r="D36234" s="88"/>
      <c r="E36234" s="88"/>
      <c r="F36234" s="88"/>
      <c r="G36234" s="88"/>
      <c r="H36234" s="88"/>
      <c r="I36234" s="88"/>
      <c r="J36234" s="88"/>
      <c r="K36234" s="88"/>
    </row>
    <row r="36235" spans="2:11" hidden="1" x14ac:dyDescent="0.2">
      <c r="B36235" s="88"/>
      <c r="C36235" s="88"/>
      <c r="D36235" s="88"/>
      <c r="E36235" s="88"/>
      <c r="F36235" s="88"/>
      <c r="G36235" s="88"/>
      <c r="H36235" s="88"/>
      <c r="I36235" s="88"/>
      <c r="J36235" s="88"/>
      <c r="K36235" s="88"/>
    </row>
    <row r="36236" spans="2:11" hidden="1" x14ac:dyDescent="0.2">
      <c r="B36236" s="88"/>
      <c r="C36236" s="88"/>
      <c r="D36236" s="88"/>
      <c r="E36236" s="88"/>
      <c r="F36236" s="88"/>
      <c r="G36236" s="88"/>
      <c r="H36236" s="88"/>
      <c r="I36236" s="88"/>
      <c r="J36236" s="88"/>
      <c r="K36236" s="88"/>
    </row>
    <row r="36237" spans="2:11" hidden="1" x14ac:dyDescent="0.2">
      <c r="B36237" s="88"/>
      <c r="C36237" s="88"/>
      <c r="D36237" s="88"/>
      <c r="E36237" s="88"/>
      <c r="F36237" s="88"/>
      <c r="G36237" s="88"/>
      <c r="H36237" s="88"/>
      <c r="I36237" s="88"/>
      <c r="J36237" s="88"/>
      <c r="K36237" s="88"/>
    </row>
    <row r="36238" spans="2:11" hidden="1" x14ac:dyDescent="0.2">
      <c r="B36238" s="88"/>
      <c r="C36238" s="88"/>
      <c r="D36238" s="88"/>
      <c r="E36238" s="88"/>
      <c r="F36238" s="88"/>
      <c r="G36238" s="88"/>
      <c r="H36238" s="88"/>
      <c r="I36238" s="88"/>
      <c r="J36238" s="88"/>
      <c r="K36238" s="88"/>
    </row>
    <row r="36239" spans="2:11" hidden="1" x14ac:dyDescent="0.2">
      <c r="B36239" s="88"/>
      <c r="C36239" s="88"/>
      <c r="D36239" s="88"/>
      <c r="E36239" s="88"/>
      <c r="F36239" s="88"/>
      <c r="G36239" s="88"/>
      <c r="H36239" s="88"/>
      <c r="I36239" s="88"/>
      <c r="J36239" s="88"/>
      <c r="K36239" s="88"/>
    </row>
    <row r="36240" spans="2:11" hidden="1" x14ac:dyDescent="0.2">
      <c r="B36240" s="88"/>
      <c r="C36240" s="88"/>
      <c r="D36240" s="88"/>
      <c r="E36240" s="88"/>
      <c r="F36240" s="88"/>
      <c r="G36240" s="88"/>
      <c r="H36240" s="88"/>
      <c r="I36240" s="88"/>
      <c r="J36240" s="88"/>
      <c r="K36240" s="88"/>
    </row>
    <row r="36241" spans="2:11" hidden="1" x14ac:dyDescent="0.2">
      <c r="B36241" s="88"/>
      <c r="C36241" s="88"/>
      <c r="D36241" s="88"/>
      <c r="E36241" s="88"/>
      <c r="F36241" s="88"/>
      <c r="G36241" s="88"/>
      <c r="H36241" s="88"/>
      <c r="I36241" s="88"/>
      <c r="J36241" s="88"/>
      <c r="K36241" s="88"/>
    </row>
    <row r="36242" spans="2:11" hidden="1" x14ac:dyDescent="0.2">
      <c r="B36242" s="88"/>
      <c r="C36242" s="88"/>
      <c r="D36242" s="88"/>
      <c r="E36242" s="88"/>
      <c r="F36242" s="88"/>
      <c r="G36242" s="88"/>
      <c r="H36242" s="88"/>
      <c r="I36242" s="88"/>
      <c r="J36242" s="88"/>
      <c r="K36242" s="88"/>
    </row>
    <row r="36243" spans="2:11" hidden="1" x14ac:dyDescent="0.2">
      <c r="B36243" s="88"/>
      <c r="C36243" s="88"/>
      <c r="D36243" s="88"/>
      <c r="E36243" s="88"/>
      <c r="F36243" s="88"/>
      <c r="G36243" s="88"/>
      <c r="H36243" s="88"/>
      <c r="I36243" s="88"/>
      <c r="J36243" s="88"/>
      <c r="K36243" s="88"/>
    </row>
    <row r="36244" spans="2:11" hidden="1" x14ac:dyDescent="0.2">
      <c r="B36244" s="88"/>
      <c r="C36244" s="88"/>
      <c r="D36244" s="88"/>
      <c r="E36244" s="88"/>
      <c r="F36244" s="88"/>
      <c r="G36244" s="88"/>
      <c r="H36244" s="88"/>
      <c r="I36244" s="88"/>
      <c r="J36244" s="88"/>
      <c r="K36244" s="88"/>
    </row>
    <row r="36245" spans="2:11" hidden="1" x14ac:dyDescent="0.2">
      <c r="B36245" s="88"/>
      <c r="C36245" s="88"/>
      <c r="D36245" s="88"/>
      <c r="E36245" s="88"/>
      <c r="F36245" s="88"/>
      <c r="G36245" s="88"/>
      <c r="H36245" s="88"/>
      <c r="I36245" s="88"/>
      <c r="J36245" s="88"/>
      <c r="K36245" s="88"/>
    </row>
    <row r="36246" spans="2:11" hidden="1" x14ac:dyDescent="0.2">
      <c r="B36246" s="88"/>
      <c r="C36246" s="88"/>
      <c r="D36246" s="88"/>
      <c r="E36246" s="88"/>
      <c r="F36246" s="88"/>
      <c r="G36246" s="88"/>
      <c r="H36246" s="88"/>
      <c r="I36246" s="88"/>
      <c r="J36246" s="88"/>
      <c r="K36246" s="88"/>
    </row>
    <row r="36247" spans="2:11" hidden="1" x14ac:dyDescent="0.2">
      <c r="B36247" s="88"/>
      <c r="C36247" s="88"/>
      <c r="D36247" s="88"/>
      <c r="E36247" s="88"/>
      <c r="F36247" s="88"/>
      <c r="G36247" s="88"/>
      <c r="H36247" s="88"/>
      <c r="I36247" s="88"/>
      <c r="J36247" s="88"/>
      <c r="K36247" s="88"/>
    </row>
    <row r="36248" spans="2:11" hidden="1" x14ac:dyDescent="0.2">
      <c r="B36248" s="88"/>
      <c r="C36248" s="88"/>
      <c r="D36248" s="88"/>
      <c r="E36248" s="88"/>
      <c r="F36248" s="88"/>
      <c r="G36248" s="88"/>
      <c r="H36248" s="88"/>
      <c r="I36248" s="88"/>
      <c r="J36248" s="88"/>
      <c r="K36248" s="88"/>
    </row>
    <row r="36249" spans="2:11" hidden="1" x14ac:dyDescent="0.2">
      <c r="B36249" s="88"/>
      <c r="C36249" s="88"/>
      <c r="D36249" s="88"/>
      <c r="E36249" s="88"/>
      <c r="F36249" s="88"/>
      <c r="G36249" s="88"/>
      <c r="H36249" s="88"/>
      <c r="I36249" s="88"/>
      <c r="J36249" s="88"/>
      <c r="K36249" s="88"/>
    </row>
    <row r="36250" spans="2:11" hidden="1" x14ac:dyDescent="0.2">
      <c r="B36250" s="88"/>
      <c r="C36250" s="88"/>
      <c r="D36250" s="88"/>
      <c r="E36250" s="88"/>
      <c r="F36250" s="88"/>
      <c r="G36250" s="88"/>
      <c r="H36250" s="88"/>
      <c r="I36250" s="88"/>
      <c r="J36250" s="88"/>
      <c r="K36250" s="88"/>
    </row>
    <row r="36251" spans="2:11" hidden="1" x14ac:dyDescent="0.2">
      <c r="B36251" s="88"/>
      <c r="C36251" s="88"/>
      <c r="D36251" s="88"/>
      <c r="E36251" s="88"/>
      <c r="F36251" s="88"/>
      <c r="G36251" s="88"/>
      <c r="H36251" s="88"/>
      <c r="I36251" s="88"/>
      <c r="J36251" s="88"/>
      <c r="K36251" s="88"/>
    </row>
    <row r="36252" spans="2:11" hidden="1" x14ac:dyDescent="0.2">
      <c r="B36252" s="88"/>
      <c r="C36252" s="88"/>
      <c r="D36252" s="88"/>
      <c r="E36252" s="88"/>
      <c r="F36252" s="88"/>
      <c r="G36252" s="88"/>
      <c r="H36252" s="88"/>
      <c r="I36252" s="88"/>
      <c r="J36252" s="88"/>
      <c r="K36252" s="88"/>
    </row>
    <row r="36253" spans="2:11" hidden="1" x14ac:dyDescent="0.2">
      <c r="B36253" s="88"/>
      <c r="C36253" s="88"/>
      <c r="D36253" s="88"/>
      <c r="E36253" s="88"/>
      <c r="F36253" s="88"/>
      <c r="G36253" s="88"/>
      <c r="H36253" s="88"/>
      <c r="I36253" s="88"/>
      <c r="J36253" s="88"/>
      <c r="K36253" s="88"/>
    </row>
    <row r="36254" spans="2:11" hidden="1" x14ac:dyDescent="0.2">
      <c r="B36254" s="88"/>
      <c r="C36254" s="88"/>
      <c r="D36254" s="88"/>
      <c r="E36254" s="88"/>
      <c r="F36254" s="88"/>
      <c r="G36254" s="88"/>
      <c r="H36254" s="88"/>
      <c r="I36254" s="88"/>
      <c r="J36254" s="88"/>
      <c r="K36254" s="88"/>
    </row>
    <row r="36255" spans="2:11" hidden="1" x14ac:dyDescent="0.2">
      <c r="B36255" s="88"/>
      <c r="C36255" s="88"/>
      <c r="D36255" s="88"/>
      <c r="E36255" s="88"/>
      <c r="F36255" s="88"/>
      <c r="G36255" s="88"/>
      <c r="H36255" s="88"/>
      <c r="I36255" s="88"/>
      <c r="J36255" s="88"/>
      <c r="K36255" s="88"/>
    </row>
    <row r="36256" spans="2:11" hidden="1" x14ac:dyDescent="0.2">
      <c r="B36256" s="88"/>
      <c r="C36256" s="88"/>
      <c r="D36256" s="88"/>
      <c r="E36256" s="88"/>
      <c r="F36256" s="88"/>
      <c r="G36256" s="88"/>
      <c r="H36256" s="88"/>
      <c r="I36256" s="88"/>
      <c r="J36256" s="88"/>
      <c r="K36256" s="88"/>
    </row>
    <row r="36257" spans="2:11" hidden="1" x14ac:dyDescent="0.2">
      <c r="B36257" s="88"/>
      <c r="C36257" s="88"/>
      <c r="D36257" s="88"/>
      <c r="E36257" s="88"/>
      <c r="F36257" s="88"/>
      <c r="G36257" s="88"/>
      <c r="H36257" s="88"/>
      <c r="I36257" s="88"/>
      <c r="J36257" s="88"/>
      <c r="K36257" s="88"/>
    </row>
    <row r="36258" spans="2:11" hidden="1" x14ac:dyDescent="0.2">
      <c r="B36258" s="88"/>
      <c r="C36258" s="88"/>
      <c r="D36258" s="88"/>
      <c r="E36258" s="88"/>
      <c r="F36258" s="88"/>
      <c r="G36258" s="88"/>
      <c r="H36258" s="88"/>
      <c r="I36258" s="88"/>
      <c r="J36258" s="88"/>
      <c r="K36258" s="88"/>
    </row>
    <row r="36259" spans="2:11" hidden="1" x14ac:dyDescent="0.2">
      <c r="B36259" s="88"/>
      <c r="C36259" s="88"/>
      <c r="D36259" s="88"/>
      <c r="E36259" s="88"/>
      <c r="F36259" s="88"/>
      <c r="G36259" s="88"/>
      <c r="H36259" s="88"/>
      <c r="I36259" s="88"/>
      <c r="J36259" s="88"/>
      <c r="K36259" s="88"/>
    </row>
    <row r="36260" spans="2:11" hidden="1" x14ac:dyDescent="0.2">
      <c r="B36260" s="88"/>
      <c r="C36260" s="88"/>
      <c r="D36260" s="88"/>
      <c r="E36260" s="88"/>
      <c r="F36260" s="88"/>
      <c r="G36260" s="88"/>
      <c r="H36260" s="88"/>
      <c r="I36260" s="88"/>
      <c r="J36260" s="88"/>
      <c r="K36260" s="88"/>
    </row>
    <row r="36261" spans="2:11" hidden="1" x14ac:dyDescent="0.2">
      <c r="B36261" s="88"/>
      <c r="C36261" s="88"/>
      <c r="D36261" s="88"/>
      <c r="E36261" s="88"/>
      <c r="F36261" s="88"/>
      <c r="G36261" s="88"/>
      <c r="H36261" s="88"/>
      <c r="I36261" s="88"/>
      <c r="J36261" s="88"/>
      <c r="K36261" s="88"/>
    </row>
    <row r="36262" spans="2:11" hidden="1" x14ac:dyDescent="0.2">
      <c r="B36262" s="88"/>
      <c r="C36262" s="88"/>
      <c r="D36262" s="88"/>
      <c r="E36262" s="88"/>
      <c r="F36262" s="88"/>
      <c r="G36262" s="88"/>
      <c r="H36262" s="88"/>
      <c r="I36262" s="88"/>
      <c r="J36262" s="88"/>
      <c r="K36262" s="88"/>
    </row>
    <row r="36263" spans="2:11" hidden="1" x14ac:dyDescent="0.2">
      <c r="B36263" s="88"/>
      <c r="C36263" s="88"/>
      <c r="D36263" s="88"/>
      <c r="E36263" s="88"/>
      <c r="F36263" s="88"/>
      <c r="G36263" s="88"/>
      <c r="H36263" s="88"/>
      <c r="I36263" s="88"/>
      <c r="J36263" s="88"/>
      <c r="K36263" s="88"/>
    </row>
    <row r="36264" spans="2:11" hidden="1" x14ac:dyDescent="0.2">
      <c r="B36264" s="88"/>
      <c r="C36264" s="88"/>
      <c r="D36264" s="88"/>
      <c r="E36264" s="88"/>
      <c r="F36264" s="88"/>
      <c r="G36264" s="88"/>
      <c r="H36264" s="88"/>
      <c r="I36264" s="88"/>
      <c r="J36264" s="88"/>
      <c r="K36264" s="88"/>
    </row>
    <row r="36265" spans="2:11" hidden="1" x14ac:dyDescent="0.2">
      <c r="B36265" s="88"/>
      <c r="C36265" s="88"/>
      <c r="D36265" s="88"/>
      <c r="E36265" s="88"/>
      <c r="F36265" s="88"/>
      <c r="G36265" s="88"/>
      <c r="H36265" s="88"/>
      <c r="I36265" s="88"/>
      <c r="J36265" s="88"/>
      <c r="K36265" s="88"/>
    </row>
    <row r="36266" spans="2:11" hidden="1" x14ac:dyDescent="0.2">
      <c r="B36266" s="88"/>
      <c r="C36266" s="88"/>
      <c r="D36266" s="88"/>
      <c r="E36266" s="88"/>
      <c r="F36266" s="88"/>
      <c r="G36266" s="88"/>
      <c r="H36266" s="88"/>
      <c r="I36266" s="88"/>
      <c r="J36266" s="88"/>
      <c r="K36266" s="88"/>
    </row>
    <row r="36267" spans="2:11" hidden="1" x14ac:dyDescent="0.2">
      <c r="B36267" s="88"/>
      <c r="C36267" s="88"/>
      <c r="D36267" s="88"/>
      <c r="E36267" s="88"/>
      <c r="F36267" s="88"/>
      <c r="G36267" s="88"/>
      <c r="H36267" s="88"/>
      <c r="I36267" s="88"/>
      <c r="J36267" s="88"/>
      <c r="K36267" s="88"/>
    </row>
    <row r="36268" spans="2:11" hidden="1" x14ac:dyDescent="0.2">
      <c r="B36268" s="88"/>
      <c r="C36268" s="88"/>
      <c r="D36268" s="88"/>
      <c r="E36268" s="88"/>
      <c r="F36268" s="88"/>
      <c r="G36268" s="88"/>
      <c r="H36268" s="88"/>
      <c r="I36268" s="88"/>
      <c r="J36268" s="88"/>
      <c r="K36268" s="88"/>
    </row>
    <row r="36269" spans="2:11" hidden="1" x14ac:dyDescent="0.2">
      <c r="B36269" s="88"/>
      <c r="C36269" s="88"/>
      <c r="D36269" s="88"/>
      <c r="E36269" s="88"/>
      <c r="F36269" s="88"/>
      <c r="G36269" s="88"/>
      <c r="H36269" s="88"/>
      <c r="I36269" s="88"/>
      <c r="J36269" s="88"/>
      <c r="K36269" s="88"/>
    </row>
    <row r="36270" spans="2:11" hidden="1" x14ac:dyDescent="0.2">
      <c r="B36270" s="88"/>
      <c r="C36270" s="88"/>
      <c r="D36270" s="88"/>
      <c r="E36270" s="88"/>
      <c r="F36270" s="88"/>
      <c r="G36270" s="88"/>
      <c r="H36270" s="88"/>
      <c r="I36270" s="88"/>
      <c r="J36270" s="88"/>
      <c r="K36270" s="88"/>
    </row>
    <row r="36271" spans="2:11" hidden="1" x14ac:dyDescent="0.2">
      <c r="B36271" s="88"/>
      <c r="C36271" s="88"/>
      <c r="D36271" s="88"/>
      <c r="E36271" s="88"/>
      <c r="F36271" s="88"/>
      <c r="G36271" s="88"/>
      <c r="H36271" s="88"/>
      <c r="I36271" s="88"/>
      <c r="J36271" s="88"/>
      <c r="K36271" s="88"/>
    </row>
    <row r="36272" spans="2:11" hidden="1" x14ac:dyDescent="0.2">
      <c r="B36272" s="88"/>
      <c r="C36272" s="88"/>
      <c r="D36272" s="88"/>
      <c r="E36272" s="88"/>
      <c r="F36272" s="88"/>
      <c r="G36272" s="88"/>
      <c r="H36272" s="88"/>
      <c r="I36272" s="88"/>
      <c r="J36272" s="88"/>
      <c r="K36272" s="88"/>
    </row>
    <row r="36273" spans="2:11" hidden="1" x14ac:dyDescent="0.2">
      <c r="B36273" s="88"/>
      <c r="C36273" s="88"/>
      <c r="D36273" s="88"/>
      <c r="E36273" s="88"/>
      <c r="F36273" s="88"/>
      <c r="G36273" s="88"/>
      <c r="H36273" s="88"/>
      <c r="I36273" s="88"/>
      <c r="J36273" s="88"/>
      <c r="K36273" s="88"/>
    </row>
    <row r="36274" spans="2:11" hidden="1" x14ac:dyDescent="0.2">
      <c r="B36274" s="88"/>
      <c r="C36274" s="88"/>
      <c r="D36274" s="88"/>
      <c r="E36274" s="88"/>
      <c r="F36274" s="88"/>
      <c r="G36274" s="88"/>
      <c r="H36274" s="88"/>
      <c r="I36274" s="88"/>
      <c r="J36274" s="88"/>
      <c r="K36274" s="88"/>
    </row>
    <row r="36275" spans="2:11" hidden="1" x14ac:dyDescent="0.2">
      <c r="B36275" s="88"/>
      <c r="C36275" s="88"/>
      <c r="D36275" s="88"/>
      <c r="E36275" s="88"/>
      <c r="F36275" s="88"/>
      <c r="G36275" s="88"/>
      <c r="H36275" s="88"/>
      <c r="I36275" s="88"/>
      <c r="J36275" s="88"/>
      <c r="K36275" s="88"/>
    </row>
    <row r="36276" spans="2:11" hidden="1" x14ac:dyDescent="0.2">
      <c r="B36276" s="88"/>
      <c r="C36276" s="88"/>
      <c r="D36276" s="88"/>
      <c r="E36276" s="88"/>
      <c r="F36276" s="88"/>
      <c r="G36276" s="88"/>
      <c r="H36276" s="88"/>
      <c r="I36276" s="88"/>
      <c r="J36276" s="88"/>
      <c r="K36276" s="88"/>
    </row>
    <row r="36277" spans="2:11" hidden="1" x14ac:dyDescent="0.2">
      <c r="B36277" s="88"/>
      <c r="C36277" s="88"/>
      <c r="D36277" s="88"/>
      <c r="E36277" s="88"/>
      <c r="F36277" s="88"/>
      <c r="G36277" s="88"/>
      <c r="H36277" s="88"/>
      <c r="I36277" s="88"/>
      <c r="J36277" s="88"/>
      <c r="K36277" s="88"/>
    </row>
    <row r="36278" spans="2:11" hidden="1" x14ac:dyDescent="0.2">
      <c r="B36278" s="88"/>
      <c r="C36278" s="88"/>
      <c r="D36278" s="88"/>
      <c r="E36278" s="88"/>
      <c r="F36278" s="88"/>
      <c r="G36278" s="88"/>
      <c r="H36278" s="88"/>
      <c r="I36278" s="88"/>
      <c r="J36278" s="88"/>
      <c r="K36278" s="88"/>
    </row>
    <row r="36279" spans="2:11" hidden="1" x14ac:dyDescent="0.2">
      <c r="B36279" s="88"/>
      <c r="C36279" s="88"/>
      <c r="D36279" s="88"/>
      <c r="E36279" s="88"/>
      <c r="F36279" s="88"/>
      <c r="G36279" s="88"/>
      <c r="H36279" s="88"/>
      <c r="I36279" s="88"/>
      <c r="J36279" s="88"/>
      <c r="K36279" s="88"/>
    </row>
    <row r="36280" spans="2:11" hidden="1" x14ac:dyDescent="0.2">
      <c r="B36280" s="88"/>
      <c r="C36280" s="88"/>
      <c r="D36280" s="88"/>
      <c r="E36280" s="88"/>
      <c r="F36280" s="88"/>
      <c r="G36280" s="88"/>
      <c r="H36280" s="88"/>
      <c r="I36280" s="88"/>
      <c r="J36280" s="88"/>
      <c r="K36280" s="88"/>
    </row>
    <row r="36281" spans="2:11" hidden="1" x14ac:dyDescent="0.2">
      <c r="B36281" s="88"/>
      <c r="C36281" s="88"/>
      <c r="D36281" s="88"/>
      <c r="E36281" s="88"/>
      <c r="F36281" s="88"/>
      <c r="G36281" s="88"/>
      <c r="H36281" s="88"/>
      <c r="I36281" s="88"/>
      <c r="J36281" s="88"/>
      <c r="K36281" s="88"/>
    </row>
    <row r="36282" spans="2:11" hidden="1" x14ac:dyDescent="0.2">
      <c r="B36282" s="88"/>
      <c r="C36282" s="88"/>
      <c r="D36282" s="88"/>
      <c r="E36282" s="88"/>
      <c r="F36282" s="88"/>
      <c r="G36282" s="88"/>
      <c r="H36282" s="88"/>
      <c r="I36282" s="88"/>
      <c r="J36282" s="88"/>
      <c r="K36282" s="88"/>
    </row>
    <row r="36283" spans="2:11" hidden="1" x14ac:dyDescent="0.2">
      <c r="B36283" s="88"/>
      <c r="C36283" s="88"/>
      <c r="D36283" s="88"/>
      <c r="E36283" s="88"/>
      <c r="F36283" s="88"/>
      <c r="G36283" s="88"/>
      <c r="H36283" s="88"/>
      <c r="I36283" s="88"/>
      <c r="J36283" s="88"/>
      <c r="K36283" s="88"/>
    </row>
    <row r="36284" spans="2:11" hidden="1" x14ac:dyDescent="0.2">
      <c r="B36284" s="88"/>
      <c r="C36284" s="88"/>
      <c r="D36284" s="88"/>
      <c r="E36284" s="88"/>
      <c r="F36284" s="88"/>
      <c r="G36284" s="88"/>
      <c r="H36284" s="88"/>
      <c r="I36284" s="88"/>
      <c r="J36284" s="88"/>
      <c r="K36284" s="88"/>
    </row>
    <row r="36285" spans="2:11" hidden="1" x14ac:dyDescent="0.2">
      <c r="B36285" s="88"/>
      <c r="C36285" s="88"/>
      <c r="D36285" s="88"/>
      <c r="E36285" s="88"/>
      <c r="F36285" s="88"/>
      <c r="G36285" s="88"/>
      <c r="H36285" s="88"/>
      <c r="I36285" s="88"/>
      <c r="J36285" s="88"/>
      <c r="K36285" s="88"/>
    </row>
    <row r="36286" spans="2:11" hidden="1" x14ac:dyDescent="0.2">
      <c r="B36286" s="88"/>
      <c r="C36286" s="88"/>
      <c r="D36286" s="88"/>
      <c r="E36286" s="88"/>
      <c r="F36286" s="88"/>
      <c r="G36286" s="88"/>
      <c r="H36286" s="88"/>
      <c r="I36286" s="88"/>
      <c r="J36286" s="88"/>
      <c r="K36286" s="88"/>
    </row>
    <row r="36287" spans="2:11" hidden="1" x14ac:dyDescent="0.2">
      <c r="B36287" s="88"/>
      <c r="C36287" s="88"/>
      <c r="D36287" s="88"/>
      <c r="E36287" s="88"/>
      <c r="F36287" s="88"/>
      <c r="G36287" s="88"/>
      <c r="H36287" s="88"/>
      <c r="I36287" s="88"/>
      <c r="J36287" s="88"/>
      <c r="K36287" s="88"/>
    </row>
    <row r="36288" spans="2:11" hidden="1" x14ac:dyDescent="0.2">
      <c r="B36288" s="88"/>
      <c r="C36288" s="88"/>
      <c r="D36288" s="88"/>
      <c r="E36288" s="88"/>
      <c r="F36288" s="88"/>
      <c r="G36288" s="88"/>
      <c r="H36288" s="88"/>
      <c r="I36288" s="88"/>
      <c r="J36288" s="88"/>
      <c r="K36288" s="88"/>
    </row>
    <row r="36289" spans="2:11" hidden="1" x14ac:dyDescent="0.2">
      <c r="B36289" s="88"/>
      <c r="C36289" s="88"/>
      <c r="D36289" s="88"/>
      <c r="E36289" s="88"/>
      <c r="F36289" s="88"/>
      <c r="G36289" s="88"/>
      <c r="H36289" s="88"/>
      <c r="I36289" s="88"/>
      <c r="J36289" s="88"/>
      <c r="K36289" s="88"/>
    </row>
    <row r="36290" spans="2:11" hidden="1" x14ac:dyDescent="0.2">
      <c r="B36290" s="88"/>
      <c r="C36290" s="88"/>
      <c r="D36290" s="88"/>
      <c r="E36290" s="88"/>
      <c r="F36290" s="88"/>
      <c r="G36290" s="88"/>
      <c r="H36290" s="88"/>
      <c r="I36290" s="88"/>
      <c r="J36290" s="88"/>
      <c r="K36290" s="88"/>
    </row>
    <row r="36291" spans="2:11" hidden="1" x14ac:dyDescent="0.2">
      <c r="B36291" s="88"/>
      <c r="C36291" s="88"/>
      <c r="D36291" s="88"/>
      <c r="E36291" s="88"/>
      <c r="F36291" s="88"/>
      <c r="G36291" s="88"/>
      <c r="H36291" s="88"/>
      <c r="I36291" s="88"/>
      <c r="J36291" s="88"/>
      <c r="K36291" s="88"/>
    </row>
    <row r="36292" spans="2:11" hidden="1" x14ac:dyDescent="0.2">
      <c r="B36292" s="88"/>
      <c r="C36292" s="88"/>
      <c r="D36292" s="88"/>
      <c r="E36292" s="88"/>
      <c r="F36292" s="88"/>
      <c r="G36292" s="88"/>
      <c r="H36292" s="88"/>
      <c r="I36292" s="88"/>
      <c r="J36292" s="88"/>
      <c r="K36292" s="88"/>
    </row>
    <row r="36293" spans="2:11" hidden="1" x14ac:dyDescent="0.2">
      <c r="B36293" s="88"/>
      <c r="C36293" s="88"/>
      <c r="D36293" s="88"/>
      <c r="E36293" s="88"/>
      <c r="F36293" s="88"/>
      <c r="G36293" s="88"/>
      <c r="H36293" s="88"/>
      <c r="I36293" s="88"/>
      <c r="J36293" s="88"/>
      <c r="K36293" s="88"/>
    </row>
    <row r="36294" spans="2:11" hidden="1" x14ac:dyDescent="0.2">
      <c r="B36294" s="88"/>
      <c r="C36294" s="88"/>
      <c r="D36294" s="88"/>
      <c r="E36294" s="88"/>
      <c r="F36294" s="88"/>
      <c r="G36294" s="88"/>
      <c r="H36294" s="88"/>
      <c r="I36294" s="88"/>
      <c r="J36294" s="88"/>
      <c r="K36294" s="88"/>
    </row>
    <row r="36295" spans="2:11" hidden="1" x14ac:dyDescent="0.2">
      <c r="B36295" s="88"/>
      <c r="C36295" s="88"/>
      <c r="D36295" s="88"/>
      <c r="E36295" s="88"/>
      <c r="F36295" s="88"/>
      <c r="G36295" s="88"/>
      <c r="H36295" s="88"/>
      <c r="I36295" s="88"/>
      <c r="J36295" s="88"/>
      <c r="K36295" s="88"/>
    </row>
    <row r="36296" spans="2:11" hidden="1" x14ac:dyDescent="0.2">
      <c r="B36296" s="88"/>
      <c r="C36296" s="88"/>
      <c r="D36296" s="88"/>
      <c r="E36296" s="88"/>
      <c r="F36296" s="88"/>
      <c r="G36296" s="88"/>
      <c r="H36296" s="88"/>
      <c r="I36296" s="88"/>
      <c r="J36296" s="88"/>
      <c r="K36296" s="88"/>
    </row>
    <row r="36297" spans="2:11" hidden="1" x14ac:dyDescent="0.2">
      <c r="B36297" s="88"/>
      <c r="C36297" s="88"/>
      <c r="D36297" s="88"/>
      <c r="E36297" s="88"/>
      <c r="F36297" s="88"/>
      <c r="G36297" s="88"/>
      <c r="H36297" s="88"/>
      <c r="I36297" s="88"/>
      <c r="J36297" s="88"/>
      <c r="K36297" s="88"/>
    </row>
    <row r="36298" spans="2:11" hidden="1" x14ac:dyDescent="0.2">
      <c r="B36298" s="88"/>
      <c r="C36298" s="88"/>
      <c r="D36298" s="88"/>
      <c r="E36298" s="88"/>
      <c r="F36298" s="88"/>
      <c r="G36298" s="88"/>
      <c r="H36298" s="88"/>
      <c r="I36298" s="88"/>
      <c r="J36298" s="88"/>
      <c r="K36298" s="88"/>
    </row>
    <row r="36299" spans="2:11" hidden="1" x14ac:dyDescent="0.2">
      <c r="B36299" s="88"/>
      <c r="C36299" s="88"/>
      <c r="D36299" s="88"/>
      <c r="E36299" s="88"/>
      <c r="F36299" s="88"/>
      <c r="G36299" s="88"/>
      <c r="H36299" s="88"/>
      <c r="I36299" s="88"/>
      <c r="J36299" s="88"/>
      <c r="K36299" s="88"/>
    </row>
    <row r="36300" spans="2:11" hidden="1" x14ac:dyDescent="0.2">
      <c r="B36300" s="88"/>
      <c r="C36300" s="88"/>
      <c r="D36300" s="88"/>
      <c r="E36300" s="88"/>
      <c r="F36300" s="88"/>
      <c r="G36300" s="88"/>
      <c r="H36300" s="88"/>
      <c r="I36300" s="88"/>
      <c r="J36300" s="88"/>
      <c r="K36300" s="88"/>
    </row>
    <row r="36301" spans="2:11" hidden="1" x14ac:dyDescent="0.2">
      <c r="B36301" s="88"/>
      <c r="C36301" s="88"/>
      <c r="D36301" s="88"/>
      <c r="E36301" s="88"/>
      <c r="F36301" s="88"/>
      <c r="G36301" s="88"/>
      <c r="H36301" s="88"/>
      <c r="I36301" s="88"/>
      <c r="J36301" s="88"/>
      <c r="K36301" s="88"/>
    </row>
    <row r="36302" spans="2:11" hidden="1" x14ac:dyDescent="0.2">
      <c r="B36302" s="88"/>
      <c r="C36302" s="88"/>
      <c r="D36302" s="88"/>
      <c r="E36302" s="88"/>
      <c r="F36302" s="88"/>
      <c r="G36302" s="88"/>
      <c r="H36302" s="88"/>
      <c r="I36302" s="88"/>
      <c r="J36302" s="88"/>
      <c r="K36302" s="88"/>
    </row>
    <row r="36303" spans="2:11" hidden="1" x14ac:dyDescent="0.2">
      <c r="B36303" s="88"/>
      <c r="C36303" s="88"/>
      <c r="D36303" s="88"/>
      <c r="E36303" s="88"/>
      <c r="F36303" s="88"/>
      <c r="G36303" s="88"/>
      <c r="H36303" s="88"/>
      <c r="I36303" s="88"/>
      <c r="J36303" s="88"/>
      <c r="K36303" s="88"/>
    </row>
    <row r="36304" spans="2:11" hidden="1" x14ac:dyDescent="0.2">
      <c r="B36304" s="88"/>
      <c r="C36304" s="88"/>
      <c r="D36304" s="88"/>
      <c r="E36304" s="88"/>
      <c r="F36304" s="88"/>
      <c r="G36304" s="88"/>
      <c r="H36304" s="88"/>
      <c r="I36304" s="88"/>
      <c r="J36304" s="88"/>
      <c r="K36304" s="88"/>
    </row>
    <row r="36305" spans="2:11" hidden="1" x14ac:dyDescent="0.2">
      <c r="B36305" s="88"/>
      <c r="C36305" s="88"/>
      <c r="D36305" s="88"/>
      <c r="E36305" s="88"/>
      <c r="F36305" s="88"/>
      <c r="G36305" s="88"/>
      <c r="H36305" s="88"/>
      <c r="I36305" s="88"/>
      <c r="J36305" s="88"/>
      <c r="K36305" s="88"/>
    </row>
    <row r="36306" spans="2:11" hidden="1" x14ac:dyDescent="0.2">
      <c r="B36306" s="88"/>
      <c r="C36306" s="88"/>
      <c r="D36306" s="88"/>
      <c r="E36306" s="88"/>
      <c r="F36306" s="88"/>
      <c r="G36306" s="88"/>
      <c r="H36306" s="88"/>
      <c r="I36306" s="88"/>
      <c r="J36306" s="88"/>
      <c r="K36306" s="88"/>
    </row>
    <row r="36307" spans="2:11" hidden="1" x14ac:dyDescent="0.2">
      <c r="B36307" s="88"/>
      <c r="C36307" s="88"/>
      <c r="D36307" s="88"/>
      <c r="E36307" s="88"/>
      <c r="F36307" s="88"/>
      <c r="G36307" s="88"/>
      <c r="H36307" s="88"/>
      <c r="I36307" s="88"/>
      <c r="J36307" s="88"/>
      <c r="K36307" s="88"/>
    </row>
    <row r="36308" spans="2:11" hidden="1" x14ac:dyDescent="0.2">
      <c r="B36308" s="88"/>
      <c r="C36308" s="88"/>
      <c r="D36308" s="88"/>
      <c r="E36308" s="88"/>
      <c r="F36308" s="88"/>
      <c r="G36308" s="88"/>
      <c r="H36308" s="88"/>
      <c r="I36308" s="88"/>
      <c r="J36308" s="88"/>
      <c r="K36308" s="88"/>
    </row>
    <row r="36309" spans="2:11" hidden="1" x14ac:dyDescent="0.2">
      <c r="B36309" s="88"/>
      <c r="C36309" s="88"/>
      <c r="D36309" s="88"/>
      <c r="E36309" s="88"/>
      <c r="F36309" s="88"/>
      <c r="G36309" s="88"/>
      <c r="H36309" s="88"/>
      <c r="I36309" s="88"/>
      <c r="J36309" s="88"/>
      <c r="K36309" s="88"/>
    </row>
    <row r="36310" spans="2:11" hidden="1" x14ac:dyDescent="0.2">
      <c r="B36310" s="88"/>
      <c r="C36310" s="88"/>
      <c r="D36310" s="88"/>
      <c r="E36310" s="88"/>
      <c r="F36310" s="88"/>
      <c r="G36310" s="88"/>
      <c r="H36310" s="88"/>
      <c r="I36310" s="88"/>
      <c r="J36310" s="88"/>
      <c r="K36310" s="88"/>
    </row>
    <row r="36311" spans="2:11" hidden="1" x14ac:dyDescent="0.2">
      <c r="B36311" s="88"/>
      <c r="C36311" s="88"/>
      <c r="D36311" s="88"/>
      <c r="E36311" s="88"/>
      <c r="F36311" s="88"/>
      <c r="G36311" s="88"/>
      <c r="H36311" s="88"/>
      <c r="I36311" s="88"/>
      <c r="J36311" s="88"/>
      <c r="K36311" s="88"/>
    </row>
    <row r="36312" spans="2:11" hidden="1" x14ac:dyDescent="0.2">
      <c r="B36312" s="88"/>
      <c r="C36312" s="88"/>
      <c r="D36312" s="88"/>
      <c r="E36312" s="88"/>
      <c r="F36312" s="88"/>
      <c r="G36312" s="88"/>
      <c r="H36312" s="88"/>
      <c r="I36312" s="88"/>
      <c r="J36312" s="88"/>
      <c r="K36312" s="88"/>
    </row>
    <row r="36313" spans="2:11" hidden="1" x14ac:dyDescent="0.2">
      <c r="B36313" s="88"/>
      <c r="C36313" s="88"/>
      <c r="D36313" s="88"/>
      <c r="E36313" s="88"/>
      <c r="F36313" s="88"/>
      <c r="G36313" s="88"/>
      <c r="H36313" s="88"/>
      <c r="I36313" s="88"/>
      <c r="J36313" s="88"/>
      <c r="K36313" s="88"/>
    </row>
    <row r="36314" spans="2:11" hidden="1" x14ac:dyDescent="0.2">
      <c r="B36314" s="88"/>
      <c r="C36314" s="88"/>
      <c r="D36314" s="88"/>
      <c r="E36314" s="88"/>
      <c r="F36314" s="88"/>
      <c r="G36314" s="88"/>
      <c r="H36314" s="88"/>
      <c r="I36314" s="88"/>
      <c r="J36314" s="88"/>
      <c r="K36314" s="88"/>
    </row>
    <row r="36315" spans="2:11" hidden="1" x14ac:dyDescent="0.2">
      <c r="B36315" s="88"/>
      <c r="C36315" s="88"/>
      <c r="D36315" s="88"/>
      <c r="E36315" s="88"/>
      <c r="F36315" s="88"/>
      <c r="G36315" s="88"/>
      <c r="H36315" s="88"/>
      <c r="I36315" s="88"/>
      <c r="J36315" s="88"/>
      <c r="K36315" s="88"/>
    </row>
    <row r="36316" spans="2:11" hidden="1" x14ac:dyDescent="0.2">
      <c r="B36316" s="88"/>
      <c r="C36316" s="88"/>
      <c r="D36316" s="88"/>
      <c r="E36316" s="88"/>
      <c r="F36316" s="88"/>
      <c r="G36316" s="88"/>
      <c r="H36316" s="88"/>
      <c r="I36316" s="88"/>
      <c r="J36316" s="88"/>
      <c r="K36316" s="88"/>
    </row>
    <row r="36317" spans="2:11" hidden="1" x14ac:dyDescent="0.2">
      <c r="B36317" s="88"/>
      <c r="C36317" s="88"/>
      <c r="D36317" s="88"/>
      <c r="E36317" s="88"/>
      <c r="F36317" s="88"/>
      <c r="G36317" s="88"/>
      <c r="H36317" s="88"/>
      <c r="I36317" s="88"/>
      <c r="J36317" s="88"/>
      <c r="K36317" s="88"/>
    </row>
    <row r="36318" spans="2:11" hidden="1" x14ac:dyDescent="0.2">
      <c r="B36318" s="88"/>
      <c r="C36318" s="88"/>
      <c r="D36318" s="88"/>
      <c r="E36318" s="88"/>
      <c r="F36318" s="88"/>
      <c r="G36318" s="88"/>
      <c r="H36318" s="88"/>
      <c r="I36318" s="88"/>
      <c r="J36318" s="88"/>
      <c r="K36318" s="88"/>
    </row>
    <row r="36319" spans="2:11" hidden="1" x14ac:dyDescent="0.2">
      <c r="B36319" s="88"/>
      <c r="C36319" s="88"/>
      <c r="D36319" s="88"/>
      <c r="E36319" s="88"/>
      <c r="F36319" s="88"/>
      <c r="G36319" s="88"/>
      <c r="H36319" s="88"/>
      <c r="I36319" s="88"/>
      <c r="J36319" s="88"/>
      <c r="K36319" s="88"/>
    </row>
    <row r="36320" spans="2:11" hidden="1" x14ac:dyDescent="0.2">
      <c r="B36320" s="88"/>
      <c r="C36320" s="88"/>
      <c r="D36320" s="88"/>
      <c r="E36320" s="88"/>
      <c r="F36320" s="88"/>
      <c r="G36320" s="88"/>
      <c r="H36320" s="88"/>
      <c r="I36320" s="88"/>
      <c r="J36320" s="88"/>
      <c r="K36320" s="88"/>
    </row>
    <row r="36321" spans="2:11" hidden="1" x14ac:dyDescent="0.2">
      <c r="B36321" s="88"/>
      <c r="C36321" s="88"/>
      <c r="D36321" s="88"/>
      <c r="E36321" s="88"/>
      <c r="F36321" s="88"/>
      <c r="G36321" s="88"/>
      <c r="H36321" s="88"/>
      <c r="I36321" s="88"/>
      <c r="J36321" s="88"/>
      <c r="K36321" s="88"/>
    </row>
    <row r="36322" spans="2:11" hidden="1" x14ac:dyDescent="0.2">
      <c r="B36322" s="88"/>
      <c r="C36322" s="88"/>
      <c r="D36322" s="88"/>
      <c r="E36322" s="88"/>
      <c r="F36322" s="88"/>
      <c r="G36322" s="88"/>
      <c r="H36322" s="88"/>
      <c r="I36322" s="88"/>
      <c r="J36322" s="88"/>
      <c r="K36322" s="88"/>
    </row>
    <row r="36323" spans="2:11" hidden="1" x14ac:dyDescent="0.2">
      <c r="B36323" s="88"/>
      <c r="C36323" s="88"/>
      <c r="D36323" s="88"/>
      <c r="E36323" s="88"/>
      <c r="F36323" s="88"/>
      <c r="G36323" s="88"/>
      <c r="H36323" s="88"/>
      <c r="I36323" s="88"/>
      <c r="J36323" s="88"/>
      <c r="K36323" s="88"/>
    </row>
    <row r="36324" spans="2:11" hidden="1" x14ac:dyDescent="0.2">
      <c r="B36324" s="88"/>
      <c r="C36324" s="88"/>
      <c r="D36324" s="88"/>
      <c r="E36324" s="88"/>
      <c r="F36324" s="88"/>
      <c r="G36324" s="88"/>
      <c r="H36324" s="88"/>
      <c r="I36324" s="88"/>
      <c r="J36324" s="88"/>
      <c r="K36324" s="88"/>
    </row>
    <row r="36325" spans="2:11" hidden="1" x14ac:dyDescent="0.2">
      <c r="B36325" s="88"/>
      <c r="C36325" s="88"/>
      <c r="D36325" s="88"/>
      <c r="E36325" s="88"/>
      <c r="F36325" s="88"/>
      <c r="G36325" s="88"/>
      <c r="H36325" s="88"/>
      <c r="I36325" s="88"/>
      <c r="J36325" s="88"/>
      <c r="K36325" s="88"/>
    </row>
    <row r="36326" spans="2:11" hidden="1" x14ac:dyDescent="0.2">
      <c r="B36326" s="88"/>
      <c r="C36326" s="88"/>
      <c r="D36326" s="88"/>
      <c r="E36326" s="88"/>
      <c r="F36326" s="88"/>
      <c r="G36326" s="88"/>
      <c r="H36326" s="88"/>
      <c r="I36326" s="88"/>
      <c r="J36326" s="88"/>
      <c r="K36326" s="88"/>
    </row>
    <row r="36327" spans="2:11" hidden="1" x14ac:dyDescent="0.2">
      <c r="B36327" s="88"/>
      <c r="C36327" s="88"/>
      <c r="D36327" s="88"/>
      <c r="E36327" s="88"/>
      <c r="F36327" s="88"/>
      <c r="G36327" s="88"/>
      <c r="H36327" s="88"/>
      <c r="I36327" s="88"/>
      <c r="J36327" s="88"/>
      <c r="K36327" s="88"/>
    </row>
    <row r="36328" spans="2:11" hidden="1" x14ac:dyDescent="0.2">
      <c r="B36328" s="88"/>
      <c r="C36328" s="88"/>
      <c r="D36328" s="88"/>
      <c r="E36328" s="88"/>
      <c r="F36328" s="88"/>
      <c r="G36328" s="88"/>
      <c r="H36328" s="88"/>
      <c r="I36328" s="88"/>
      <c r="J36328" s="88"/>
      <c r="K36328" s="88"/>
    </row>
    <row r="36329" spans="2:11" hidden="1" x14ac:dyDescent="0.2">
      <c r="B36329" s="88"/>
      <c r="C36329" s="88"/>
      <c r="D36329" s="88"/>
      <c r="E36329" s="88"/>
      <c r="F36329" s="88"/>
      <c r="G36329" s="88"/>
      <c r="H36329" s="88"/>
      <c r="I36329" s="88"/>
      <c r="J36329" s="88"/>
      <c r="K36329" s="88"/>
    </row>
    <row r="36330" spans="2:11" hidden="1" x14ac:dyDescent="0.2">
      <c r="B36330" s="88"/>
      <c r="C36330" s="88"/>
      <c r="D36330" s="88"/>
      <c r="E36330" s="88"/>
      <c r="F36330" s="88"/>
      <c r="G36330" s="88"/>
      <c r="H36330" s="88"/>
      <c r="I36330" s="88"/>
      <c r="J36330" s="88"/>
      <c r="K36330" s="88"/>
    </row>
    <row r="36331" spans="2:11" hidden="1" x14ac:dyDescent="0.2">
      <c r="B36331" s="88"/>
      <c r="C36331" s="88"/>
      <c r="D36331" s="88"/>
      <c r="E36331" s="88"/>
      <c r="F36331" s="88"/>
      <c r="G36331" s="88"/>
      <c r="H36331" s="88"/>
      <c r="I36331" s="88"/>
      <c r="J36331" s="88"/>
      <c r="K36331" s="88"/>
    </row>
    <row r="36332" spans="2:11" hidden="1" x14ac:dyDescent="0.2">
      <c r="B36332" s="88"/>
      <c r="C36332" s="88"/>
      <c r="D36332" s="88"/>
      <c r="E36332" s="88"/>
      <c r="F36332" s="88"/>
      <c r="G36332" s="88"/>
      <c r="H36332" s="88"/>
      <c r="I36332" s="88"/>
      <c r="J36332" s="88"/>
      <c r="K36332" s="88"/>
    </row>
    <row r="36333" spans="2:11" hidden="1" x14ac:dyDescent="0.2">
      <c r="B36333" s="88"/>
      <c r="C36333" s="88"/>
      <c r="D36333" s="88"/>
      <c r="E36333" s="88"/>
      <c r="F36333" s="88"/>
      <c r="G36333" s="88"/>
      <c r="H36333" s="88"/>
      <c r="I36333" s="88"/>
      <c r="J36333" s="88"/>
      <c r="K36333" s="88"/>
    </row>
    <row r="36334" spans="2:11" hidden="1" x14ac:dyDescent="0.2">
      <c r="B36334" s="88"/>
      <c r="C36334" s="88"/>
      <c r="D36334" s="88"/>
      <c r="E36334" s="88"/>
      <c r="F36334" s="88"/>
      <c r="G36334" s="88"/>
      <c r="H36334" s="88"/>
      <c r="I36334" s="88"/>
      <c r="J36334" s="88"/>
      <c r="K36334" s="88"/>
    </row>
    <row r="36335" spans="2:11" hidden="1" x14ac:dyDescent="0.2">
      <c r="B36335" s="88"/>
      <c r="C36335" s="88"/>
      <c r="D36335" s="88"/>
      <c r="E36335" s="88"/>
      <c r="F36335" s="88"/>
      <c r="G36335" s="88"/>
      <c r="H36335" s="88"/>
      <c r="I36335" s="88"/>
      <c r="J36335" s="88"/>
      <c r="K36335" s="88"/>
    </row>
    <row r="36336" spans="2:11" hidden="1" x14ac:dyDescent="0.2">
      <c r="B36336" s="88"/>
      <c r="C36336" s="88"/>
      <c r="D36336" s="88"/>
      <c r="E36336" s="88"/>
      <c r="F36336" s="88"/>
      <c r="G36336" s="88"/>
      <c r="H36336" s="88"/>
      <c r="I36336" s="88"/>
      <c r="J36336" s="88"/>
      <c r="K36336" s="88"/>
    </row>
    <row r="36337" spans="2:11" hidden="1" x14ac:dyDescent="0.2">
      <c r="B36337" s="88"/>
      <c r="C36337" s="88"/>
      <c r="D36337" s="88"/>
      <c r="E36337" s="88"/>
      <c r="F36337" s="88"/>
      <c r="G36337" s="88"/>
      <c r="H36337" s="88"/>
      <c r="I36337" s="88"/>
      <c r="J36337" s="88"/>
      <c r="K36337" s="88"/>
    </row>
    <row r="36338" spans="2:11" hidden="1" x14ac:dyDescent="0.2">
      <c r="B36338" s="88"/>
      <c r="C36338" s="88"/>
      <c r="D36338" s="88"/>
      <c r="E36338" s="88"/>
      <c r="F36338" s="88"/>
      <c r="G36338" s="88"/>
      <c r="H36338" s="88"/>
      <c r="I36338" s="88"/>
      <c r="J36338" s="88"/>
      <c r="K36338" s="88"/>
    </row>
    <row r="36339" spans="2:11" hidden="1" x14ac:dyDescent="0.2">
      <c r="B36339" s="88"/>
      <c r="C36339" s="88"/>
      <c r="D36339" s="88"/>
      <c r="E36339" s="88"/>
      <c r="F36339" s="88"/>
      <c r="G36339" s="88"/>
      <c r="H36339" s="88"/>
      <c r="I36339" s="88"/>
      <c r="J36339" s="88"/>
      <c r="K36339" s="88"/>
    </row>
    <row r="36340" spans="2:11" hidden="1" x14ac:dyDescent="0.2">
      <c r="B36340" s="88"/>
      <c r="C36340" s="88"/>
      <c r="D36340" s="88"/>
      <c r="E36340" s="88"/>
      <c r="F36340" s="88"/>
      <c r="G36340" s="88"/>
      <c r="H36340" s="88"/>
      <c r="I36340" s="88"/>
      <c r="J36340" s="88"/>
      <c r="K36340" s="88"/>
    </row>
    <row r="36341" spans="2:11" hidden="1" x14ac:dyDescent="0.2">
      <c r="B36341" s="88"/>
      <c r="C36341" s="88"/>
      <c r="D36341" s="88"/>
      <c r="E36341" s="88"/>
      <c r="F36341" s="88"/>
      <c r="G36341" s="88"/>
      <c r="H36341" s="88"/>
      <c r="I36341" s="88"/>
      <c r="J36341" s="88"/>
      <c r="K36341" s="88"/>
    </row>
    <row r="36342" spans="2:11" hidden="1" x14ac:dyDescent="0.2">
      <c r="B36342" s="88"/>
      <c r="C36342" s="88"/>
      <c r="D36342" s="88"/>
      <c r="E36342" s="88"/>
      <c r="F36342" s="88"/>
      <c r="G36342" s="88"/>
      <c r="H36342" s="88"/>
      <c r="I36342" s="88"/>
      <c r="J36342" s="88"/>
      <c r="K36342" s="88"/>
    </row>
    <row r="36343" spans="2:11" hidden="1" x14ac:dyDescent="0.2">
      <c r="B36343" s="88"/>
      <c r="C36343" s="88"/>
      <c r="D36343" s="88"/>
      <c r="E36343" s="88"/>
      <c r="F36343" s="88"/>
      <c r="G36343" s="88"/>
      <c r="H36343" s="88"/>
      <c r="I36343" s="88"/>
      <c r="J36343" s="88"/>
      <c r="K36343" s="88"/>
    </row>
    <row r="36344" spans="2:11" hidden="1" x14ac:dyDescent="0.2">
      <c r="B36344" s="88"/>
      <c r="C36344" s="88"/>
      <c r="D36344" s="88"/>
      <c r="E36344" s="88"/>
      <c r="F36344" s="88"/>
      <c r="G36344" s="88"/>
      <c r="H36344" s="88"/>
      <c r="I36344" s="88"/>
      <c r="J36344" s="88"/>
      <c r="K36344" s="88"/>
    </row>
    <row r="36345" spans="2:11" hidden="1" x14ac:dyDescent="0.2">
      <c r="B36345" s="88"/>
      <c r="C36345" s="88"/>
      <c r="D36345" s="88"/>
      <c r="E36345" s="88"/>
      <c r="F36345" s="88"/>
      <c r="G36345" s="88"/>
      <c r="H36345" s="88"/>
      <c r="I36345" s="88"/>
      <c r="J36345" s="88"/>
      <c r="K36345" s="88"/>
    </row>
    <row r="36346" spans="2:11" hidden="1" x14ac:dyDescent="0.2">
      <c r="B36346" s="88"/>
      <c r="C36346" s="88"/>
      <c r="D36346" s="88"/>
      <c r="E36346" s="88"/>
      <c r="F36346" s="88"/>
      <c r="G36346" s="88"/>
      <c r="H36346" s="88"/>
      <c r="I36346" s="88"/>
      <c r="J36346" s="88"/>
      <c r="K36346" s="88"/>
    </row>
    <row r="36347" spans="2:11" hidden="1" x14ac:dyDescent="0.2">
      <c r="B36347" s="88"/>
      <c r="C36347" s="88"/>
      <c r="D36347" s="88"/>
      <c r="E36347" s="88"/>
      <c r="F36347" s="88"/>
      <c r="G36347" s="88"/>
      <c r="H36347" s="88"/>
      <c r="I36347" s="88"/>
      <c r="J36347" s="88"/>
      <c r="K36347" s="88"/>
    </row>
    <row r="36348" spans="2:11" hidden="1" x14ac:dyDescent="0.2">
      <c r="B36348" s="88"/>
      <c r="C36348" s="88"/>
      <c r="D36348" s="88"/>
      <c r="E36348" s="88"/>
      <c r="F36348" s="88"/>
      <c r="G36348" s="88"/>
      <c r="H36348" s="88"/>
      <c r="I36348" s="88"/>
      <c r="J36348" s="88"/>
      <c r="K36348" s="88"/>
    </row>
    <row r="36349" spans="2:11" hidden="1" x14ac:dyDescent="0.2">
      <c r="B36349" s="88"/>
      <c r="C36349" s="88"/>
      <c r="D36349" s="88"/>
      <c r="E36349" s="88"/>
      <c r="F36349" s="88"/>
      <c r="G36349" s="88"/>
      <c r="H36349" s="88"/>
      <c r="I36349" s="88"/>
      <c r="J36349" s="88"/>
      <c r="K36349" s="88"/>
    </row>
    <row r="36350" spans="2:11" hidden="1" x14ac:dyDescent="0.2">
      <c r="B36350" s="88"/>
      <c r="C36350" s="88"/>
      <c r="D36350" s="88"/>
      <c r="E36350" s="88"/>
      <c r="F36350" s="88"/>
      <c r="G36350" s="88"/>
      <c r="H36350" s="88"/>
      <c r="I36350" s="88"/>
      <c r="J36350" s="88"/>
      <c r="K36350" s="88"/>
    </row>
    <row r="36351" spans="2:11" hidden="1" x14ac:dyDescent="0.2">
      <c r="B36351" s="88"/>
      <c r="C36351" s="88"/>
      <c r="D36351" s="88"/>
      <c r="E36351" s="88"/>
      <c r="F36351" s="88"/>
      <c r="G36351" s="88"/>
      <c r="H36351" s="88"/>
      <c r="I36351" s="88"/>
      <c r="J36351" s="88"/>
      <c r="K36351" s="88"/>
    </row>
    <row r="36352" spans="2:11" hidden="1" x14ac:dyDescent="0.2">
      <c r="B36352" s="88"/>
      <c r="C36352" s="88"/>
      <c r="D36352" s="88"/>
      <c r="E36352" s="88"/>
      <c r="F36352" s="88"/>
      <c r="G36352" s="88"/>
      <c r="H36352" s="88"/>
      <c r="I36352" s="88"/>
      <c r="J36352" s="88"/>
      <c r="K36352" s="88"/>
    </row>
    <row r="36353" spans="2:11" hidden="1" x14ac:dyDescent="0.2">
      <c r="B36353" s="88"/>
      <c r="C36353" s="88"/>
      <c r="D36353" s="88"/>
      <c r="E36353" s="88"/>
      <c r="F36353" s="88"/>
      <c r="G36353" s="88"/>
      <c r="H36353" s="88"/>
      <c r="I36353" s="88"/>
      <c r="J36353" s="88"/>
      <c r="K36353" s="88"/>
    </row>
    <row r="36354" spans="2:11" hidden="1" x14ac:dyDescent="0.2">
      <c r="B36354" s="88"/>
      <c r="C36354" s="88"/>
      <c r="D36354" s="88"/>
      <c r="E36354" s="88"/>
      <c r="F36354" s="88"/>
      <c r="G36354" s="88"/>
      <c r="H36354" s="88"/>
      <c r="I36354" s="88"/>
      <c r="J36354" s="88"/>
      <c r="K36354" s="88"/>
    </row>
    <row r="36355" spans="2:11" hidden="1" x14ac:dyDescent="0.2">
      <c r="B36355" s="88"/>
      <c r="C36355" s="88"/>
      <c r="D36355" s="88"/>
      <c r="E36355" s="88"/>
      <c r="F36355" s="88"/>
      <c r="G36355" s="88"/>
      <c r="H36355" s="88"/>
      <c r="I36355" s="88"/>
      <c r="J36355" s="88"/>
      <c r="K36355" s="88"/>
    </row>
    <row r="36356" spans="2:11" hidden="1" x14ac:dyDescent="0.2">
      <c r="B36356" s="88"/>
      <c r="C36356" s="88"/>
      <c r="D36356" s="88"/>
      <c r="E36356" s="88"/>
      <c r="F36356" s="88"/>
      <c r="G36356" s="88"/>
      <c r="H36356" s="88"/>
      <c r="I36356" s="88"/>
      <c r="J36356" s="88"/>
      <c r="K36356" s="88"/>
    </row>
    <row r="36357" spans="2:11" hidden="1" x14ac:dyDescent="0.2">
      <c r="B36357" s="88"/>
      <c r="C36357" s="88"/>
      <c r="D36357" s="88"/>
      <c r="E36357" s="88"/>
      <c r="F36357" s="88"/>
      <c r="G36357" s="88"/>
      <c r="H36357" s="88"/>
      <c r="I36357" s="88"/>
      <c r="J36357" s="88"/>
      <c r="K36357" s="88"/>
    </row>
    <row r="36358" spans="2:11" hidden="1" x14ac:dyDescent="0.2">
      <c r="B36358" s="88"/>
      <c r="C36358" s="88"/>
      <c r="D36358" s="88"/>
      <c r="E36358" s="88"/>
      <c r="F36358" s="88"/>
      <c r="G36358" s="88"/>
      <c r="H36358" s="88"/>
      <c r="I36358" s="88"/>
      <c r="J36358" s="88"/>
      <c r="K36358" s="88"/>
    </row>
    <row r="36359" spans="2:11" hidden="1" x14ac:dyDescent="0.2">
      <c r="B36359" s="88"/>
      <c r="C36359" s="88"/>
      <c r="D36359" s="88"/>
      <c r="E36359" s="88"/>
      <c r="F36359" s="88"/>
      <c r="G36359" s="88"/>
      <c r="H36359" s="88"/>
      <c r="I36359" s="88"/>
      <c r="J36359" s="88"/>
      <c r="K36359" s="88"/>
    </row>
    <row r="36360" spans="2:11" hidden="1" x14ac:dyDescent="0.2">
      <c r="B36360" s="88"/>
      <c r="C36360" s="88"/>
      <c r="D36360" s="88"/>
      <c r="E36360" s="88"/>
      <c r="F36360" s="88"/>
      <c r="G36360" s="88"/>
      <c r="H36360" s="88"/>
      <c r="I36360" s="88"/>
      <c r="J36360" s="88"/>
      <c r="K36360" s="88"/>
    </row>
    <row r="36361" spans="2:11" hidden="1" x14ac:dyDescent="0.2">
      <c r="B36361" s="88"/>
      <c r="C36361" s="88"/>
      <c r="D36361" s="88"/>
      <c r="E36361" s="88"/>
      <c r="F36361" s="88"/>
      <c r="G36361" s="88"/>
      <c r="H36361" s="88"/>
      <c r="I36361" s="88"/>
      <c r="J36361" s="88"/>
      <c r="K36361" s="88"/>
    </row>
    <row r="36362" spans="2:11" hidden="1" x14ac:dyDescent="0.2">
      <c r="B36362" s="88"/>
      <c r="C36362" s="88"/>
      <c r="D36362" s="88"/>
      <c r="E36362" s="88"/>
      <c r="F36362" s="88"/>
      <c r="G36362" s="88"/>
      <c r="H36362" s="88"/>
      <c r="I36362" s="88"/>
      <c r="J36362" s="88"/>
      <c r="K36362" s="88"/>
    </row>
    <row r="36363" spans="2:11" hidden="1" x14ac:dyDescent="0.2">
      <c r="B36363" s="88"/>
      <c r="C36363" s="88"/>
      <c r="D36363" s="88"/>
      <c r="E36363" s="88"/>
      <c r="F36363" s="88"/>
      <c r="G36363" s="88"/>
      <c r="H36363" s="88"/>
      <c r="I36363" s="88"/>
      <c r="J36363" s="88"/>
      <c r="K36363" s="88"/>
    </row>
    <row r="36364" spans="2:11" hidden="1" x14ac:dyDescent="0.2">
      <c r="B36364" s="88"/>
      <c r="C36364" s="88"/>
      <c r="D36364" s="88"/>
      <c r="E36364" s="88"/>
      <c r="F36364" s="88"/>
      <c r="G36364" s="88"/>
      <c r="H36364" s="88"/>
      <c r="I36364" s="88"/>
      <c r="J36364" s="88"/>
      <c r="K36364" s="88"/>
    </row>
    <row r="36365" spans="2:11" hidden="1" x14ac:dyDescent="0.2">
      <c r="B36365" s="88"/>
      <c r="C36365" s="88"/>
      <c r="D36365" s="88"/>
      <c r="E36365" s="88"/>
      <c r="F36365" s="88"/>
      <c r="G36365" s="88"/>
      <c r="H36365" s="88"/>
      <c r="I36365" s="88"/>
      <c r="J36365" s="88"/>
      <c r="K36365" s="88"/>
    </row>
    <row r="36366" spans="2:11" hidden="1" x14ac:dyDescent="0.2">
      <c r="B36366" s="88"/>
      <c r="C36366" s="88"/>
      <c r="D36366" s="88"/>
      <c r="E36366" s="88"/>
      <c r="F36366" s="88"/>
      <c r="G36366" s="88"/>
      <c r="H36366" s="88"/>
      <c r="I36366" s="88"/>
      <c r="J36366" s="88"/>
      <c r="K36366" s="88"/>
    </row>
    <row r="36367" spans="2:11" hidden="1" x14ac:dyDescent="0.2">
      <c r="B36367" s="88"/>
      <c r="C36367" s="88"/>
      <c r="D36367" s="88"/>
      <c r="E36367" s="88"/>
      <c r="F36367" s="88"/>
      <c r="G36367" s="88"/>
      <c r="H36367" s="88"/>
      <c r="I36367" s="88"/>
      <c r="J36367" s="88"/>
      <c r="K36367" s="88"/>
    </row>
    <row r="36368" spans="2:11" hidden="1" x14ac:dyDescent="0.2">
      <c r="B36368" s="88"/>
      <c r="C36368" s="88"/>
      <c r="D36368" s="88"/>
      <c r="E36368" s="88"/>
      <c r="F36368" s="88"/>
      <c r="G36368" s="88"/>
      <c r="H36368" s="88"/>
      <c r="I36368" s="88"/>
      <c r="J36368" s="88"/>
      <c r="K36368" s="88"/>
    </row>
    <row r="36369" spans="2:11" hidden="1" x14ac:dyDescent="0.2">
      <c r="B36369" s="88"/>
      <c r="C36369" s="88"/>
      <c r="D36369" s="88"/>
      <c r="E36369" s="88"/>
      <c r="F36369" s="88"/>
      <c r="G36369" s="88"/>
      <c r="H36369" s="88"/>
      <c r="I36369" s="88"/>
      <c r="J36369" s="88"/>
      <c r="K36369" s="88"/>
    </row>
    <row r="36370" spans="2:11" hidden="1" x14ac:dyDescent="0.2">
      <c r="B36370" s="88"/>
      <c r="C36370" s="88"/>
      <c r="D36370" s="88"/>
      <c r="E36370" s="88"/>
      <c r="F36370" s="88"/>
      <c r="G36370" s="88"/>
      <c r="H36370" s="88"/>
      <c r="I36370" s="88"/>
      <c r="J36370" s="88"/>
      <c r="K36370" s="88"/>
    </row>
    <row r="36371" spans="2:11" hidden="1" x14ac:dyDescent="0.2">
      <c r="B36371" s="88"/>
      <c r="C36371" s="88"/>
      <c r="D36371" s="88"/>
      <c r="E36371" s="88"/>
      <c r="F36371" s="88"/>
      <c r="G36371" s="88"/>
      <c r="H36371" s="88"/>
      <c r="I36371" s="88"/>
      <c r="J36371" s="88"/>
      <c r="K36371" s="88"/>
    </row>
    <row r="36372" spans="2:11" hidden="1" x14ac:dyDescent="0.2">
      <c r="B36372" s="88"/>
      <c r="C36372" s="88"/>
      <c r="D36372" s="88"/>
      <c r="E36372" s="88"/>
      <c r="F36372" s="88"/>
      <c r="G36372" s="88"/>
      <c r="H36372" s="88"/>
      <c r="I36372" s="88"/>
      <c r="J36372" s="88"/>
      <c r="K36372" s="88"/>
    </row>
    <row r="36373" spans="2:11" hidden="1" x14ac:dyDescent="0.2">
      <c r="B36373" s="88"/>
      <c r="C36373" s="88"/>
      <c r="D36373" s="88"/>
      <c r="E36373" s="88"/>
      <c r="F36373" s="88"/>
      <c r="G36373" s="88"/>
      <c r="H36373" s="88"/>
      <c r="I36373" s="88"/>
      <c r="J36373" s="88"/>
      <c r="K36373" s="88"/>
    </row>
    <row r="36374" spans="2:11" hidden="1" x14ac:dyDescent="0.2">
      <c r="B36374" s="88"/>
      <c r="C36374" s="88"/>
      <c r="D36374" s="88"/>
      <c r="E36374" s="88"/>
      <c r="F36374" s="88"/>
      <c r="G36374" s="88"/>
      <c r="H36374" s="88"/>
      <c r="I36374" s="88"/>
      <c r="J36374" s="88"/>
      <c r="K36374" s="88"/>
    </row>
    <row r="36375" spans="2:11" hidden="1" x14ac:dyDescent="0.2">
      <c r="B36375" s="88"/>
      <c r="C36375" s="88"/>
      <c r="D36375" s="88"/>
      <c r="E36375" s="88"/>
      <c r="F36375" s="88"/>
      <c r="G36375" s="88"/>
      <c r="H36375" s="88"/>
      <c r="I36375" s="88"/>
      <c r="J36375" s="88"/>
      <c r="K36375" s="88"/>
    </row>
    <row r="36376" spans="2:11" hidden="1" x14ac:dyDescent="0.2">
      <c r="B36376" s="88"/>
      <c r="C36376" s="88"/>
      <c r="D36376" s="88"/>
      <c r="E36376" s="88"/>
      <c r="F36376" s="88"/>
      <c r="G36376" s="88"/>
      <c r="H36376" s="88"/>
      <c r="I36376" s="88"/>
      <c r="J36376" s="88"/>
      <c r="K36376" s="88"/>
    </row>
    <row r="36377" spans="2:11" hidden="1" x14ac:dyDescent="0.2">
      <c r="B36377" s="88"/>
      <c r="C36377" s="88"/>
      <c r="D36377" s="88"/>
      <c r="E36377" s="88"/>
      <c r="F36377" s="88"/>
      <c r="G36377" s="88"/>
      <c r="H36377" s="88"/>
      <c r="I36377" s="88"/>
      <c r="J36377" s="88"/>
      <c r="K36377" s="88"/>
    </row>
    <row r="36378" spans="2:11" hidden="1" x14ac:dyDescent="0.2">
      <c r="B36378" s="88"/>
      <c r="C36378" s="88"/>
      <c r="D36378" s="88"/>
      <c r="E36378" s="88"/>
      <c r="F36378" s="88"/>
      <c r="G36378" s="88"/>
      <c r="H36378" s="88"/>
      <c r="I36378" s="88"/>
      <c r="J36378" s="88"/>
      <c r="K36378" s="88"/>
    </row>
    <row r="36379" spans="2:11" hidden="1" x14ac:dyDescent="0.2">
      <c r="B36379" s="88"/>
      <c r="C36379" s="88"/>
      <c r="D36379" s="88"/>
      <c r="E36379" s="88"/>
      <c r="F36379" s="88"/>
      <c r="G36379" s="88"/>
      <c r="H36379" s="88"/>
      <c r="I36379" s="88"/>
      <c r="J36379" s="88"/>
      <c r="K36379" s="88"/>
    </row>
    <row r="36380" spans="2:11" hidden="1" x14ac:dyDescent="0.2">
      <c r="B36380" s="88"/>
      <c r="C36380" s="88"/>
      <c r="D36380" s="88"/>
      <c r="E36380" s="88"/>
      <c r="F36380" s="88"/>
      <c r="G36380" s="88"/>
      <c r="H36380" s="88"/>
      <c r="I36380" s="88"/>
      <c r="J36380" s="88"/>
      <c r="K36380" s="88"/>
    </row>
    <row r="36381" spans="2:11" hidden="1" x14ac:dyDescent="0.2">
      <c r="B36381" s="88"/>
      <c r="C36381" s="88"/>
      <c r="D36381" s="88"/>
      <c r="E36381" s="88"/>
      <c r="F36381" s="88"/>
      <c r="G36381" s="88"/>
      <c r="H36381" s="88"/>
      <c r="I36381" s="88"/>
      <c r="J36381" s="88"/>
      <c r="K36381" s="88"/>
    </row>
    <row r="36382" spans="2:11" hidden="1" x14ac:dyDescent="0.2">
      <c r="B36382" s="88"/>
      <c r="C36382" s="88"/>
      <c r="D36382" s="88"/>
      <c r="E36382" s="88"/>
      <c r="F36382" s="88"/>
      <c r="G36382" s="88"/>
      <c r="H36382" s="88"/>
      <c r="I36382" s="88"/>
      <c r="J36382" s="88"/>
      <c r="K36382" s="88"/>
    </row>
    <row r="36383" spans="2:11" hidden="1" x14ac:dyDescent="0.2">
      <c r="B36383" s="88"/>
      <c r="C36383" s="88"/>
      <c r="D36383" s="88"/>
      <c r="E36383" s="88"/>
      <c r="F36383" s="88"/>
      <c r="G36383" s="88"/>
      <c r="H36383" s="88"/>
      <c r="I36383" s="88"/>
      <c r="J36383" s="88"/>
      <c r="K36383" s="88"/>
    </row>
    <row r="36384" spans="2:11" hidden="1" x14ac:dyDescent="0.2">
      <c r="B36384" s="88"/>
      <c r="C36384" s="88"/>
      <c r="D36384" s="88"/>
      <c r="E36384" s="88"/>
      <c r="F36384" s="88"/>
      <c r="G36384" s="88"/>
      <c r="H36384" s="88"/>
      <c r="I36384" s="88"/>
      <c r="J36384" s="88"/>
      <c r="K36384" s="88"/>
    </row>
    <row r="36385" spans="2:11" hidden="1" x14ac:dyDescent="0.2">
      <c r="B36385" s="88"/>
      <c r="C36385" s="88"/>
      <c r="D36385" s="88"/>
      <c r="E36385" s="88"/>
      <c r="F36385" s="88"/>
      <c r="G36385" s="88"/>
      <c r="H36385" s="88"/>
      <c r="I36385" s="88"/>
      <c r="J36385" s="88"/>
      <c r="K36385" s="88"/>
    </row>
    <row r="36386" spans="2:11" hidden="1" x14ac:dyDescent="0.2">
      <c r="B36386" s="88"/>
      <c r="C36386" s="88"/>
      <c r="D36386" s="88"/>
      <c r="E36386" s="88"/>
      <c r="F36386" s="88"/>
      <c r="G36386" s="88"/>
      <c r="H36386" s="88"/>
      <c r="I36386" s="88"/>
      <c r="J36386" s="88"/>
      <c r="K36386" s="88"/>
    </row>
    <row r="36387" spans="2:11" hidden="1" x14ac:dyDescent="0.2">
      <c r="B36387" s="88"/>
      <c r="C36387" s="88"/>
      <c r="D36387" s="88"/>
      <c r="E36387" s="88"/>
      <c r="F36387" s="88"/>
      <c r="G36387" s="88"/>
      <c r="H36387" s="88"/>
      <c r="I36387" s="88"/>
      <c r="J36387" s="88"/>
      <c r="K36387" s="88"/>
    </row>
    <row r="36388" spans="2:11" hidden="1" x14ac:dyDescent="0.2">
      <c r="B36388" s="88"/>
      <c r="C36388" s="88"/>
      <c r="D36388" s="88"/>
      <c r="E36388" s="88"/>
      <c r="F36388" s="88"/>
      <c r="G36388" s="88"/>
      <c r="H36388" s="88"/>
      <c r="I36388" s="88"/>
      <c r="J36388" s="88"/>
      <c r="K36388" s="88"/>
    </row>
    <row r="36389" spans="2:11" hidden="1" x14ac:dyDescent="0.2">
      <c r="B36389" s="88"/>
      <c r="C36389" s="88"/>
      <c r="D36389" s="88"/>
      <c r="E36389" s="88"/>
      <c r="F36389" s="88"/>
      <c r="G36389" s="88"/>
      <c r="H36389" s="88"/>
      <c r="I36389" s="88"/>
      <c r="J36389" s="88"/>
      <c r="K36389" s="88"/>
    </row>
    <row r="36390" spans="2:11" hidden="1" x14ac:dyDescent="0.2">
      <c r="B36390" s="88"/>
      <c r="C36390" s="88"/>
      <c r="D36390" s="88"/>
      <c r="E36390" s="88"/>
      <c r="F36390" s="88"/>
      <c r="G36390" s="88"/>
      <c r="H36390" s="88"/>
      <c r="I36390" s="88"/>
      <c r="J36390" s="88"/>
      <c r="K36390" s="88"/>
    </row>
    <row r="36391" spans="2:11" hidden="1" x14ac:dyDescent="0.2">
      <c r="B36391" s="88"/>
      <c r="C36391" s="88"/>
      <c r="D36391" s="88"/>
      <c r="E36391" s="88"/>
      <c r="F36391" s="88"/>
      <c r="G36391" s="88"/>
      <c r="H36391" s="88"/>
      <c r="I36391" s="88"/>
      <c r="J36391" s="88"/>
      <c r="K36391" s="88"/>
    </row>
    <row r="36392" spans="2:11" hidden="1" x14ac:dyDescent="0.2">
      <c r="B36392" s="88"/>
      <c r="C36392" s="88"/>
      <c r="D36392" s="88"/>
      <c r="E36392" s="88"/>
      <c r="F36392" s="88"/>
      <c r="G36392" s="88"/>
      <c r="H36392" s="88"/>
      <c r="I36392" s="88"/>
      <c r="J36392" s="88"/>
      <c r="K36392" s="88"/>
    </row>
    <row r="36393" spans="2:11" hidden="1" x14ac:dyDescent="0.2">
      <c r="B36393" s="88"/>
      <c r="C36393" s="88"/>
      <c r="D36393" s="88"/>
      <c r="E36393" s="88"/>
      <c r="F36393" s="88"/>
      <c r="G36393" s="88"/>
      <c r="H36393" s="88"/>
      <c r="I36393" s="88"/>
      <c r="J36393" s="88"/>
      <c r="K36393" s="88"/>
    </row>
    <row r="36394" spans="2:11" hidden="1" x14ac:dyDescent="0.2">
      <c r="B36394" s="88"/>
      <c r="C36394" s="88"/>
      <c r="D36394" s="88"/>
      <c r="E36394" s="88"/>
      <c r="F36394" s="88"/>
      <c r="G36394" s="88"/>
      <c r="H36394" s="88"/>
      <c r="I36394" s="88"/>
      <c r="J36394" s="88"/>
      <c r="K36394" s="88"/>
    </row>
    <row r="36395" spans="2:11" hidden="1" x14ac:dyDescent="0.2">
      <c r="B36395" s="88"/>
      <c r="C36395" s="88"/>
      <c r="D36395" s="88"/>
      <c r="E36395" s="88"/>
      <c r="F36395" s="88"/>
      <c r="G36395" s="88"/>
      <c r="H36395" s="88"/>
      <c r="I36395" s="88"/>
      <c r="J36395" s="88"/>
      <c r="K36395" s="88"/>
    </row>
    <row r="36396" spans="2:11" hidden="1" x14ac:dyDescent="0.2">
      <c r="B36396" s="88"/>
      <c r="C36396" s="88"/>
      <c r="D36396" s="88"/>
      <c r="E36396" s="88"/>
      <c r="F36396" s="88"/>
      <c r="G36396" s="88"/>
      <c r="H36396" s="88"/>
      <c r="I36396" s="88"/>
      <c r="J36396" s="88"/>
      <c r="K36396" s="88"/>
    </row>
    <row r="36397" spans="2:11" hidden="1" x14ac:dyDescent="0.2">
      <c r="B36397" s="88"/>
      <c r="C36397" s="88"/>
      <c r="D36397" s="88"/>
      <c r="E36397" s="88"/>
      <c r="F36397" s="88"/>
      <c r="G36397" s="88"/>
      <c r="H36397" s="88"/>
      <c r="I36397" s="88"/>
      <c r="J36397" s="88"/>
      <c r="K36397" s="88"/>
    </row>
    <row r="36398" spans="2:11" hidden="1" x14ac:dyDescent="0.2">
      <c r="B36398" s="88"/>
      <c r="C36398" s="88"/>
      <c r="D36398" s="88"/>
      <c r="E36398" s="88"/>
      <c r="F36398" s="88"/>
      <c r="G36398" s="88"/>
      <c r="H36398" s="88"/>
      <c r="I36398" s="88"/>
      <c r="J36398" s="88"/>
      <c r="K36398" s="88"/>
    </row>
    <row r="36399" spans="2:11" hidden="1" x14ac:dyDescent="0.2">
      <c r="B36399" s="88"/>
      <c r="C36399" s="88"/>
      <c r="D36399" s="88"/>
      <c r="E36399" s="88"/>
      <c r="F36399" s="88"/>
      <c r="G36399" s="88"/>
      <c r="H36399" s="88"/>
      <c r="I36399" s="88"/>
      <c r="J36399" s="88"/>
      <c r="K36399" s="88"/>
    </row>
    <row r="36400" spans="2:11" hidden="1" x14ac:dyDescent="0.2">
      <c r="B36400" s="88"/>
      <c r="C36400" s="88"/>
      <c r="D36400" s="88"/>
      <c r="E36400" s="88"/>
      <c r="F36400" s="88"/>
      <c r="G36400" s="88"/>
      <c r="H36400" s="88"/>
      <c r="I36400" s="88"/>
      <c r="J36400" s="88"/>
      <c r="K36400" s="88"/>
    </row>
    <row r="36401" spans="2:11" hidden="1" x14ac:dyDescent="0.2">
      <c r="B36401" s="88"/>
      <c r="C36401" s="88"/>
      <c r="D36401" s="88"/>
      <c r="E36401" s="88"/>
      <c r="F36401" s="88"/>
      <c r="G36401" s="88"/>
      <c r="H36401" s="88"/>
      <c r="I36401" s="88"/>
      <c r="J36401" s="88"/>
      <c r="K36401" s="88"/>
    </row>
    <row r="36402" spans="2:11" hidden="1" x14ac:dyDescent="0.2">
      <c r="B36402" s="88"/>
      <c r="C36402" s="88"/>
      <c r="D36402" s="88"/>
      <c r="E36402" s="88"/>
      <c r="F36402" s="88"/>
      <c r="G36402" s="88"/>
      <c r="H36402" s="88"/>
      <c r="I36402" s="88"/>
      <c r="J36402" s="88"/>
      <c r="K36402" s="88"/>
    </row>
    <row r="36403" spans="2:11" hidden="1" x14ac:dyDescent="0.2">
      <c r="B36403" s="88"/>
      <c r="C36403" s="88"/>
      <c r="D36403" s="88"/>
      <c r="E36403" s="88"/>
      <c r="F36403" s="88"/>
      <c r="G36403" s="88"/>
      <c r="H36403" s="88"/>
      <c r="I36403" s="88"/>
      <c r="J36403" s="88"/>
      <c r="K36403" s="88"/>
    </row>
    <row r="36404" spans="2:11" hidden="1" x14ac:dyDescent="0.2">
      <c r="B36404" s="88"/>
      <c r="C36404" s="88"/>
      <c r="D36404" s="88"/>
      <c r="E36404" s="88"/>
      <c r="F36404" s="88"/>
      <c r="G36404" s="88"/>
      <c r="H36404" s="88"/>
      <c r="I36404" s="88"/>
      <c r="J36404" s="88"/>
      <c r="K36404" s="88"/>
    </row>
    <row r="36405" spans="2:11" hidden="1" x14ac:dyDescent="0.2">
      <c r="B36405" s="88"/>
      <c r="C36405" s="88"/>
      <c r="D36405" s="88"/>
      <c r="E36405" s="88"/>
      <c r="F36405" s="88"/>
      <c r="G36405" s="88"/>
      <c r="H36405" s="88"/>
      <c r="I36405" s="88"/>
      <c r="J36405" s="88"/>
      <c r="K36405" s="88"/>
    </row>
    <row r="36406" spans="2:11" hidden="1" x14ac:dyDescent="0.2">
      <c r="B36406" s="88"/>
      <c r="C36406" s="88"/>
      <c r="D36406" s="88"/>
      <c r="E36406" s="88"/>
      <c r="F36406" s="88"/>
      <c r="G36406" s="88"/>
      <c r="H36406" s="88"/>
      <c r="I36406" s="88"/>
      <c r="J36406" s="88"/>
      <c r="K36406" s="88"/>
    </row>
    <row r="36407" spans="2:11" hidden="1" x14ac:dyDescent="0.2">
      <c r="B36407" s="88"/>
      <c r="C36407" s="88"/>
      <c r="D36407" s="88"/>
      <c r="E36407" s="88"/>
      <c r="F36407" s="88"/>
      <c r="G36407" s="88"/>
      <c r="H36407" s="88"/>
      <c r="I36407" s="88"/>
      <c r="J36407" s="88"/>
      <c r="K36407" s="88"/>
    </row>
    <row r="36408" spans="2:11" hidden="1" x14ac:dyDescent="0.2">
      <c r="B36408" s="88"/>
      <c r="C36408" s="88"/>
      <c r="D36408" s="88"/>
      <c r="E36408" s="88"/>
      <c r="F36408" s="88"/>
      <c r="G36408" s="88"/>
      <c r="H36408" s="88"/>
      <c r="I36408" s="88"/>
      <c r="J36408" s="88"/>
      <c r="K36408" s="88"/>
    </row>
    <row r="36409" spans="2:11" hidden="1" x14ac:dyDescent="0.2">
      <c r="B36409" s="88"/>
      <c r="C36409" s="88"/>
      <c r="D36409" s="88"/>
      <c r="E36409" s="88"/>
      <c r="F36409" s="88"/>
      <c r="G36409" s="88"/>
      <c r="H36409" s="88"/>
      <c r="I36409" s="88"/>
      <c r="J36409" s="88"/>
      <c r="K36409" s="88"/>
    </row>
    <row r="36410" spans="2:11" hidden="1" x14ac:dyDescent="0.2">
      <c r="B36410" s="88"/>
      <c r="C36410" s="88"/>
      <c r="D36410" s="88"/>
      <c r="E36410" s="88"/>
      <c r="F36410" s="88"/>
      <c r="G36410" s="88"/>
      <c r="H36410" s="88"/>
      <c r="I36410" s="88"/>
      <c r="J36410" s="88"/>
      <c r="K36410" s="88"/>
    </row>
    <row r="36411" spans="2:11" hidden="1" x14ac:dyDescent="0.2">
      <c r="B36411" s="88"/>
      <c r="C36411" s="88"/>
      <c r="D36411" s="88"/>
      <c r="E36411" s="88"/>
      <c r="F36411" s="88"/>
      <c r="G36411" s="88"/>
      <c r="H36411" s="88"/>
      <c r="I36411" s="88"/>
      <c r="J36411" s="88"/>
      <c r="K36411" s="88"/>
    </row>
    <row r="36412" spans="2:11" hidden="1" x14ac:dyDescent="0.2">
      <c r="B36412" s="88"/>
      <c r="C36412" s="88"/>
      <c r="D36412" s="88"/>
      <c r="E36412" s="88"/>
      <c r="F36412" s="88"/>
      <c r="G36412" s="88"/>
      <c r="H36412" s="88"/>
      <c r="I36412" s="88"/>
      <c r="J36412" s="88"/>
      <c r="K36412" s="88"/>
    </row>
    <row r="36413" spans="2:11" hidden="1" x14ac:dyDescent="0.2">
      <c r="B36413" s="88"/>
      <c r="C36413" s="88"/>
      <c r="D36413" s="88"/>
      <c r="E36413" s="88"/>
      <c r="F36413" s="88"/>
      <c r="G36413" s="88"/>
      <c r="H36413" s="88"/>
      <c r="I36413" s="88"/>
      <c r="J36413" s="88"/>
      <c r="K36413" s="88"/>
    </row>
    <row r="36414" spans="2:11" hidden="1" x14ac:dyDescent="0.2">
      <c r="B36414" s="88"/>
      <c r="C36414" s="88"/>
      <c r="D36414" s="88"/>
      <c r="E36414" s="88"/>
      <c r="F36414" s="88"/>
      <c r="G36414" s="88"/>
      <c r="H36414" s="88"/>
      <c r="I36414" s="88"/>
      <c r="J36414" s="88"/>
      <c r="K36414" s="88"/>
    </row>
    <row r="36415" spans="2:11" hidden="1" x14ac:dyDescent="0.2">
      <c r="B36415" s="88"/>
      <c r="C36415" s="88"/>
      <c r="D36415" s="88"/>
      <c r="E36415" s="88"/>
      <c r="F36415" s="88"/>
      <c r="G36415" s="88"/>
      <c r="H36415" s="88"/>
      <c r="I36415" s="88"/>
      <c r="J36415" s="88"/>
      <c r="K36415" s="88"/>
    </row>
    <row r="36416" spans="2:11" hidden="1" x14ac:dyDescent="0.2">
      <c r="B36416" s="88"/>
      <c r="C36416" s="88"/>
      <c r="D36416" s="88"/>
      <c r="E36416" s="88"/>
      <c r="F36416" s="88"/>
      <c r="G36416" s="88"/>
      <c r="H36416" s="88"/>
      <c r="I36416" s="88"/>
      <c r="J36416" s="88"/>
      <c r="K36416" s="88"/>
    </row>
    <row r="36417" spans="2:11" hidden="1" x14ac:dyDescent="0.2">
      <c r="B36417" s="88"/>
      <c r="C36417" s="88"/>
      <c r="D36417" s="88"/>
      <c r="E36417" s="88"/>
      <c r="F36417" s="88"/>
      <c r="G36417" s="88"/>
      <c r="H36417" s="88"/>
      <c r="I36417" s="88"/>
      <c r="J36417" s="88"/>
      <c r="K36417" s="88"/>
    </row>
    <row r="36418" spans="2:11" hidden="1" x14ac:dyDescent="0.2">
      <c r="B36418" s="88"/>
      <c r="C36418" s="88"/>
      <c r="D36418" s="88"/>
      <c r="E36418" s="88"/>
      <c r="F36418" s="88"/>
      <c r="G36418" s="88"/>
      <c r="H36418" s="88"/>
      <c r="I36418" s="88"/>
      <c r="J36418" s="88"/>
      <c r="K36418" s="88"/>
    </row>
    <row r="36419" spans="2:11" hidden="1" x14ac:dyDescent="0.2">
      <c r="B36419" s="88"/>
      <c r="C36419" s="88"/>
      <c r="D36419" s="88"/>
      <c r="E36419" s="88"/>
      <c r="F36419" s="88"/>
      <c r="G36419" s="88"/>
      <c r="H36419" s="88"/>
      <c r="I36419" s="88"/>
      <c r="J36419" s="88"/>
      <c r="K36419" s="88"/>
    </row>
    <row r="36420" spans="2:11" hidden="1" x14ac:dyDescent="0.2">
      <c r="B36420" s="88"/>
      <c r="C36420" s="88"/>
      <c r="D36420" s="88"/>
      <c r="E36420" s="88"/>
      <c r="F36420" s="88"/>
      <c r="G36420" s="88"/>
      <c r="H36420" s="88"/>
      <c r="I36420" s="88"/>
      <c r="J36420" s="88"/>
      <c r="K36420" s="88"/>
    </row>
    <row r="36421" spans="2:11" hidden="1" x14ac:dyDescent="0.2">
      <c r="B36421" s="88"/>
      <c r="C36421" s="88"/>
      <c r="D36421" s="88"/>
      <c r="E36421" s="88"/>
      <c r="F36421" s="88"/>
      <c r="G36421" s="88"/>
      <c r="H36421" s="88"/>
      <c r="I36421" s="88"/>
      <c r="J36421" s="88"/>
      <c r="K36421" s="88"/>
    </row>
    <row r="36422" spans="2:11" hidden="1" x14ac:dyDescent="0.2">
      <c r="B36422" s="88"/>
      <c r="C36422" s="88"/>
      <c r="D36422" s="88"/>
      <c r="E36422" s="88"/>
      <c r="F36422" s="88"/>
      <c r="G36422" s="88"/>
      <c r="H36422" s="88"/>
      <c r="I36422" s="88"/>
      <c r="J36422" s="88"/>
      <c r="K36422" s="88"/>
    </row>
    <row r="36423" spans="2:11" hidden="1" x14ac:dyDescent="0.2">
      <c r="B36423" s="88"/>
      <c r="C36423" s="88"/>
      <c r="D36423" s="88"/>
      <c r="E36423" s="88"/>
      <c r="F36423" s="88"/>
      <c r="G36423" s="88"/>
      <c r="H36423" s="88"/>
      <c r="I36423" s="88"/>
      <c r="J36423" s="88"/>
      <c r="K36423" s="88"/>
    </row>
    <row r="36424" spans="2:11" hidden="1" x14ac:dyDescent="0.2">
      <c r="B36424" s="88"/>
      <c r="C36424" s="88"/>
      <c r="D36424" s="88"/>
      <c r="E36424" s="88"/>
      <c r="F36424" s="88"/>
      <c r="G36424" s="88"/>
      <c r="H36424" s="88"/>
      <c r="I36424" s="88"/>
      <c r="J36424" s="88"/>
      <c r="K36424" s="88"/>
    </row>
    <row r="36425" spans="2:11" hidden="1" x14ac:dyDescent="0.2">
      <c r="B36425" s="88"/>
      <c r="C36425" s="88"/>
      <c r="D36425" s="88"/>
      <c r="E36425" s="88"/>
      <c r="F36425" s="88"/>
      <c r="G36425" s="88"/>
      <c r="H36425" s="88"/>
      <c r="I36425" s="88"/>
      <c r="J36425" s="88"/>
      <c r="K36425" s="88"/>
    </row>
    <row r="36426" spans="2:11" hidden="1" x14ac:dyDescent="0.2">
      <c r="B36426" s="88"/>
      <c r="C36426" s="88"/>
      <c r="D36426" s="88"/>
      <c r="E36426" s="88"/>
      <c r="F36426" s="88"/>
      <c r="G36426" s="88"/>
      <c r="H36426" s="88"/>
      <c r="I36426" s="88"/>
      <c r="J36426" s="88"/>
      <c r="K36426" s="88"/>
    </row>
    <row r="36427" spans="2:11" hidden="1" x14ac:dyDescent="0.2">
      <c r="B36427" s="88"/>
      <c r="C36427" s="88"/>
      <c r="D36427" s="88"/>
      <c r="E36427" s="88"/>
      <c r="F36427" s="88"/>
      <c r="G36427" s="88"/>
      <c r="H36427" s="88"/>
      <c r="I36427" s="88"/>
      <c r="J36427" s="88"/>
      <c r="K36427" s="88"/>
    </row>
    <row r="36428" spans="2:11" hidden="1" x14ac:dyDescent="0.2">
      <c r="B36428" s="88"/>
      <c r="C36428" s="88"/>
      <c r="D36428" s="88"/>
      <c r="E36428" s="88"/>
      <c r="F36428" s="88"/>
      <c r="G36428" s="88"/>
      <c r="H36428" s="88"/>
      <c r="I36428" s="88"/>
      <c r="J36428" s="88"/>
      <c r="K36428" s="88"/>
    </row>
    <row r="36429" spans="2:11" hidden="1" x14ac:dyDescent="0.2">
      <c r="B36429" s="88"/>
      <c r="C36429" s="88"/>
      <c r="D36429" s="88"/>
      <c r="E36429" s="88"/>
      <c r="F36429" s="88"/>
      <c r="G36429" s="88"/>
      <c r="H36429" s="88"/>
      <c r="I36429" s="88"/>
      <c r="J36429" s="88"/>
      <c r="K36429" s="88"/>
    </row>
    <row r="36430" spans="2:11" hidden="1" x14ac:dyDescent="0.2">
      <c r="B36430" s="88"/>
      <c r="C36430" s="88"/>
      <c r="D36430" s="88"/>
      <c r="E36430" s="88"/>
      <c r="F36430" s="88"/>
      <c r="G36430" s="88"/>
      <c r="H36430" s="88"/>
      <c r="I36430" s="88"/>
      <c r="J36430" s="88"/>
      <c r="K36430" s="88"/>
    </row>
    <row r="36431" spans="2:11" hidden="1" x14ac:dyDescent="0.2">
      <c r="B36431" s="88"/>
      <c r="C36431" s="88"/>
      <c r="D36431" s="88"/>
      <c r="E36431" s="88"/>
      <c r="F36431" s="88"/>
      <c r="G36431" s="88"/>
      <c r="H36431" s="88"/>
      <c r="I36431" s="88"/>
      <c r="J36431" s="88"/>
      <c r="K36431" s="88"/>
    </row>
    <row r="36432" spans="2:11" hidden="1" x14ac:dyDescent="0.2">
      <c r="B36432" s="88"/>
      <c r="C36432" s="88"/>
      <c r="D36432" s="88"/>
      <c r="E36432" s="88"/>
      <c r="F36432" s="88"/>
      <c r="G36432" s="88"/>
      <c r="H36432" s="88"/>
      <c r="I36432" s="88"/>
      <c r="J36432" s="88"/>
      <c r="K36432" s="88"/>
    </row>
    <row r="36433" spans="2:11" hidden="1" x14ac:dyDescent="0.2">
      <c r="B36433" s="88"/>
      <c r="C36433" s="88"/>
      <c r="D36433" s="88"/>
      <c r="E36433" s="88"/>
      <c r="F36433" s="88"/>
      <c r="G36433" s="88"/>
      <c r="H36433" s="88"/>
      <c r="I36433" s="88"/>
      <c r="J36433" s="88"/>
      <c r="K36433" s="88"/>
    </row>
    <row r="36434" spans="2:11" hidden="1" x14ac:dyDescent="0.2">
      <c r="B36434" s="88"/>
      <c r="C36434" s="88"/>
      <c r="D36434" s="88"/>
      <c r="E36434" s="88"/>
      <c r="F36434" s="88"/>
      <c r="G36434" s="88"/>
      <c r="H36434" s="88"/>
      <c r="I36434" s="88"/>
      <c r="J36434" s="88"/>
      <c r="K36434" s="88"/>
    </row>
    <row r="36435" spans="2:11" hidden="1" x14ac:dyDescent="0.2">
      <c r="B36435" s="88"/>
      <c r="C36435" s="88"/>
      <c r="D36435" s="88"/>
      <c r="E36435" s="88"/>
      <c r="F36435" s="88"/>
      <c r="G36435" s="88"/>
      <c r="H36435" s="88"/>
      <c r="I36435" s="88"/>
      <c r="J36435" s="88"/>
      <c r="K36435" s="88"/>
    </row>
    <row r="36436" spans="2:11" hidden="1" x14ac:dyDescent="0.2">
      <c r="B36436" s="88"/>
      <c r="C36436" s="88"/>
      <c r="D36436" s="88"/>
      <c r="E36436" s="88"/>
      <c r="F36436" s="88"/>
      <c r="G36436" s="88"/>
      <c r="H36436" s="88"/>
      <c r="I36436" s="88"/>
      <c r="J36436" s="88"/>
      <c r="K36436" s="88"/>
    </row>
    <row r="36437" spans="2:11" hidden="1" x14ac:dyDescent="0.2">
      <c r="B36437" s="88"/>
      <c r="C36437" s="88"/>
      <c r="D36437" s="88"/>
      <c r="E36437" s="88"/>
      <c r="F36437" s="88"/>
      <c r="G36437" s="88"/>
      <c r="H36437" s="88"/>
      <c r="I36437" s="88"/>
      <c r="J36437" s="88"/>
      <c r="K36437" s="88"/>
    </row>
    <row r="36438" spans="2:11" hidden="1" x14ac:dyDescent="0.2">
      <c r="B36438" s="88"/>
      <c r="C36438" s="88"/>
      <c r="D36438" s="88"/>
      <c r="E36438" s="88"/>
      <c r="F36438" s="88"/>
      <c r="G36438" s="88"/>
      <c r="H36438" s="88"/>
      <c r="I36438" s="88"/>
      <c r="J36438" s="88"/>
      <c r="K36438" s="88"/>
    </row>
    <row r="36439" spans="2:11" hidden="1" x14ac:dyDescent="0.2">
      <c r="B36439" s="88"/>
      <c r="C36439" s="88"/>
      <c r="D36439" s="88"/>
      <c r="E36439" s="88"/>
      <c r="F36439" s="88"/>
      <c r="G36439" s="88"/>
      <c r="H36439" s="88"/>
      <c r="I36439" s="88"/>
      <c r="J36439" s="88"/>
      <c r="K36439" s="88"/>
    </row>
    <row r="36440" spans="2:11" hidden="1" x14ac:dyDescent="0.2">
      <c r="B36440" s="88"/>
      <c r="C36440" s="88"/>
      <c r="D36440" s="88"/>
      <c r="E36440" s="88"/>
      <c r="F36440" s="88"/>
      <c r="G36440" s="88"/>
      <c r="H36440" s="88"/>
      <c r="I36440" s="88"/>
      <c r="J36440" s="88"/>
      <c r="K36440" s="88"/>
    </row>
    <row r="36441" spans="2:11" hidden="1" x14ac:dyDescent="0.2">
      <c r="B36441" s="88"/>
      <c r="C36441" s="88"/>
      <c r="D36441" s="88"/>
      <c r="E36441" s="88"/>
      <c r="F36441" s="88"/>
      <c r="G36441" s="88"/>
      <c r="H36441" s="88"/>
      <c r="I36441" s="88"/>
      <c r="J36441" s="88"/>
      <c r="K36441" s="88"/>
    </row>
    <row r="36442" spans="2:11" hidden="1" x14ac:dyDescent="0.2">
      <c r="B36442" s="88"/>
      <c r="C36442" s="88"/>
      <c r="D36442" s="88"/>
      <c r="E36442" s="88"/>
      <c r="F36442" s="88"/>
      <c r="G36442" s="88"/>
      <c r="H36442" s="88"/>
      <c r="I36442" s="88"/>
      <c r="J36442" s="88"/>
      <c r="K36442" s="88"/>
    </row>
    <row r="36443" spans="2:11" hidden="1" x14ac:dyDescent="0.2">
      <c r="B36443" s="88"/>
      <c r="C36443" s="88"/>
      <c r="D36443" s="88"/>
      <c r="E36443" s="88"/>
      <c r="F36443" s="88"/>
      <c r="G36443" s="88"/>
      <c r="H36443" s="88"/>
      <c r="I36443" s="88"/>
      <c r="J36443" s="88"/>
      <c r="K36443" s="88"/>
    </row>
    <row r="36444" spans="2:11" hidden="1" x14ac:dyDescent="0.2">
      <c r="B36444" s="88"/>
      <c r="C36444" s="88"/>
      <c r="D36444" s="88"/>
      <c r="E36444" s="88"/>
      <c r="F36444" s="88"/>
      <c r="G36444" s="88"/>
      <c r="H36444" s="88"/>
      <c r="I36444" s="88"/>
      <c r="J36444" s="88"/>
      <c r="K36444" s="88"/>
    </row>
    <row r="36445" spans="2:11" hidden="1" x14ac:dyDescent="0.2">
      <c r="B36445" s="88"/>
      <c r="C36445" s="88"/>
      <c r="D36445" s="88"/>
      <c r="E36445" s="88"/>
      <c r="F36445" s="88"/>
      <c r="G36445" s="88"/>
      <c r="H36445" s="88"/>
      <c r="I36445" s="88"/>
      <c r="J36445" s="88"/>
      <c r="K36445" s="88"/>
    </row>
    <row r="36446" spans="2:11" hidden="1" x14ac:dyDescent="0.2">
      <c r="B36446" s="88"/>
      <c r="C36446" s="88"/>
      <c r="D36446" s="88"/>
      <c r="E36446" s="88"/>
      <c r="F36446" s="88"/>
      <c r="G36446" s="88"/>
      <c r="H36446" s="88"/>
      <c r="I36446" s="88"/>
      <c r="J36446" s="88"/>
      <c r="K36446" s="88"/>
    </row>
    <row r="36447" spans="2:11" hidden="1" x14ac:dyDescent="0.2">
      <c r="B36447" s="88"/>
      <c r="C36447" s="88"/>
      <c r="D36447" s="88"/>
      <c r="E36447" s="88"/>
      <c r="F36447" s="88"/>
      <c r="G36447" s="88"/>
      <c r="H36447" s="88"/>
      <c r="I36447" s="88"/>
      <c r="J36447" s="88"/>
      <c r="K36447" s="88"/>
    </row>
    <row r="36448" spans="2:11" hidden="1" x14ac:dyDescent="0.2">
      <c r="B36448" s="88"/>
      <c r="C36448" s="88"/>
      <c r="D36448" s="88"/>
      <c r="E36448" s="88"/>
      <c r="F36448" s="88"/>
      <c r="G36448" s="88"/>
      <c r="H36448" s="88"/>
      <c r="I36448" s="88"/>
      <c r="J36448" s="88"/>
      <c r="K36448" s="88"/>
    </row>
    <row r="36449" spans="2:11" hidden="1" x14ac:dyDescent="0.2">
      <c r="B36449" s="88"/>
      <c r="C36449" s="88"/>
      <c r="D36449" s="88"/>
      <c r="E36449" s="88"/>
      <c r="F36449" s="88"/>
      <c r="G36449" s="88"/>
      <c r="H36449" s="88"/>
      <c r="I36449" s="88"/>
      <c r="J36449" s="88"/>
      <c r="K36449" s="88"/>
    </row>
    <row r="36450" spans="2:11" hidden="1" x14ac:dyDescent="0.2">
      <c r="B36450" s="88"/>
      <c r="C36450" s="88"/>
      <c r="D36450" s="88"/>
      <c r="E36450" s="88"/>
      <c r="F36450" s="88"/>
      <c r="G36450" s="88"/>
      <c r="H36450" s="88"/>
      <c r="I36450" s="88"/>
      <c r="J36450" s="88"/>
      <c r="K36450" s="88"/>
    </row>
    <row r="36451" spans="2:11" hidden="1" x14ac:dyDescent="0.2">
      <c r="B36451" s="88"/>
      <c r="C36451" s="88"/>
      <c r="D36451" s="88"/>
      <c r="E36451" s="88"/>
      <c r="F36451" s="88"/>
      <c r="G36451" s="88"/>
      <c r="H36451" s="88"/>
      <c r="I36451" s="88"/>
      <c r="J36451" s="88"/>
      <c r="K36451" s="88"/>
    </row>
    <row r="36452" spans="2:11" hidden="1" x14ac:dyDescent="0.2">
      <c r="B36452" s="88"/>
      <c r="C36452" s="88"/>
      <c r="D36452" s="88"/>
      <c r="E36452" s="88"/>
      <c r="F36452" s="88"/>
      <c r="G36452" s="88"/>
      <c r="H36452" s="88"/>
      <c r="I36452" s="88"/>
      <c r="J36452" s="88"/>
      <c r="K36452" s="88"/>
    </row>
    <row r="36453" spans="2:11" hidden="1" x14ac:dyDescent="0.2">
      <c r="B36453" s="88"/>
      <c r="C36453" s="88"/>
      <c r="D36453" s="88"/>
      <c r="E36453" s="88"/>
      <c r="F36453" s="88"/>
      <c r="G36453" s="88"/>
      <c r="H36453" s="88"/>
      <c r="I36453" s="88"/>
      <c r="J36453" s="88"/>
      <c r="K36453" s="88"/>
    </row>
    <row r="36454" spans="2:11" hidden="1" x14ac:dyDescent="0.2">
      <c r="B36454" s="88"/>
      <c r="C36454" s="88"/>
      <c r="D36454" s="88"/>
      <c r="E36454" s="88"/>
      <c r="F36454" s="88"/>
      <c r="G36454" s="88"/>
      <c r="H36454" s="88"/>
      <c r="I36454" s="88"/>
      <c r="J36454" s="88"/>
      <c r="K36454" s="88"/>
    </row>
    <row r="36455" spans="2:11" hidden="1" x14ac:dyDescent="0.2">
      <c r="B36455" s="88"/>
      <c r="C36455" s="88"/>
      <c r="D36455" s="88"/>
      <c r="E36455" s="88"/>
      <c r="F36455" s="88"/>
      <c r="G36455" s="88"/>
      <c r="H36455" s="88"/>
      <c r="I36455" s="88"/>
      <c r="J36455" s="88"/>
      <c r="K36455" s="88"/>
    </row>
    <row r="36456" spans="2:11" hidden="1" x14ac:dyDescent="0.2">
      <c r="B36456" s="88"/>
      <c r="C36456" s="88"/>
      <c r="D36456" s="88"/>
      <c r="E36456" s="88"/>
      <c r="F36456" s="88"/>
      <c r="G36456" s="88"/>
      <c r="H36456" s="88"/>
      <c r="I36456" s="88"/>
      <c r="J36456" s="88"/>
      <c r="K36456" s="88"/>
    </row>
    <row r="36457" spans="2:11" hidden="1" x14ac:dyDescent="0.2">
      <c r="B36457" s="88"/>
      <c r="C36457" s="88"/>
      <c r="D36457" s="88"/>
      <c r="E36457" s="88"/>
      <c r="F36457" s="88"/>
      <c r="G36457" s="88"/>
      <c r="H36457" s="88"/>
      <c r="I36457" s="88"/>
      <c r="J36457" s="88"/>
      <c r="K36457" s="88"/>
    </row>
    <row r="36458" spans="2:11" hidden="1" x14ac:dyDescent="0.2">
      <c r="B36458" s="88"/>
      <c r="C36458" s="88"/>
      <c r="D36458" s="88"/>
      <c r="E36458" s="88"/>
      <c r="F36458" s="88"/>
      <c r="G36458" s="88"/>
      <c r="H36458" s="88"/>
      <c r="I36458" s="88"/>
      <c r="J36458" s="88"/>
      <c r="K36458" s="88"/>
    </row>
    <row r="36459" spans="2:11" hidden="1" x14ac:dyDescent="0.2">
      <c r="B36459" s="88"/>
      <c r="C36459" s="88"/>
      <c r="D36459" s="88"/>
      <c r="E36459" s="88"/>
      <c r="F36459" s="88"/>
      <c r="G36459" s="88"/>
      <c r="H36459" s="88"/>
      <c r="I36459" s="88"/>
      <c r="J36459" s="88"/>
      <c r="K36459" s="88"/>
    </row>
    <row r="36460" spans="2:11" hidden="1" x14ac:dyDescent="0.2">
      <c r="B36460" s="88"/>
      <c r="C36460" s="88"/>
      <c r="D36460" s="88"/>
      <c r="E36460" s="88"/>
      <c r="F36460" s="88"/>
      <c r="G36460" s="88"/>
      <c r="H36460" s="88"/>
      <c r="I36460" s="88"/>
      <c r="J36460" s="88"/>
      <c r="K36460" s="88"/>
    </row>
    <row r="36461" spans="2:11" hidden="1" x14ac:dyDescent="0.2">
      <c r="B36461" s="88"/>
      <c r="C36461" s="88"/>
      <c r="D36461" s="88"/>
      <c r="E36461" s="88"/>
      <c r="F36461" s="88"/>
      <c r="G36461" s="88"/>
      <c r="H36461" s="88"/>
      <c r="I36461" s="88"/>
      <c r="J36461" s="88"/>
      <c r="K36461" s="88"/>
    </row>
    <row r="36462" spans="2:11" hidden="1" x14ac:dyDescent="0.2">
      <c r="B36462" s="88"/>
      <c r="C36462" s="88"/>
      <c r="D36462" s="88"/>
      <c r="E36462" s="88"/>
      <c r="F36462" s="88"/>
      <c r="G36462" s="88"/>
      <c r="H36462" s="88"/>
      <c r="I36462" s="88"/>
      <c r="J36462" s="88"/>
      <c r="K36462" s="88"/>
    </row>
    <row r="36463" spans="2:11" hidden="1" x14ac:dyDescent="0.2">
      <c r="B36463" s="88"/>
      <c r="C36463" s="88"/>
      <c r="D36463" s="88"/>
      <c r="E36463" s="88"/>
      <c r="F36463" s="88"/>
      <c r="G36463" s="88"/>
      <c r="H36463" s="88"/>
      <c r="I36463" s="88"/>
      <c r="J36463" s="88"/>
      <c r="K36463" s="88"/>
    </row>
    <row r="36464" spans="2:11" hidden="1" x14ac:dyDescent="0.2">
      <c r="B36464" s="88"/>
      <c r="C36464" s="88"/>
      <c r="D36464" s="88"/>
      <c r="E36464" s="88"/>
      <c r="F36464" s="88"/>
      <c r="G36464" s="88"/>
      <c r="H36464" s="88"/>
      <c r="I36464" s="88"/>
      <c r="J36464" s="88"/>
      <c r="K36464" s="88"/>
    </row>
    <row r="36465" spans="2:11" hidden="1" x14ac:dyDescent="0.2">
      <c r="B36465" s="88"/>
      <c r="C36465" s="88"/>
      <c r="D36465" s="88"/>
      <c r="E36465" s="88"/>
      <c r="F36465" s="88"/>
      <c r="G36465" s="88"/>
      <c r="H36465" s="88"/>
      <c r="I36465" s="88"/>
      <c r="J36465" s="88"/>
      <c r="K36465" s="88"/>
    </row>
    <row r="36466" spans="2:11" hidden="1" x14ac:dyDescent="0.2">
      <c r="B36466" s="88"/>
      <c r="C36466" s="88"/>
      <c r="D36466" s="88"/>
      <c r="E36466" s="88"/>
      <c r="F36466" s="88"/>
      <c r="G36466" s="88"/>
      <c r="H36466" s="88"/>
      <c r="I36466" s="88"/>
      <c r="J36466" s="88"/>
      <c r="K36466" s="88"/>
    </row>
    <row r="36467" spans="2:11" hidden="1" x14ac:dyDescent="0.2">
      <c r="B36467" s="88"/>
      <c r="C36467" s="88"/>
      <c r="D36467" s="88"/>
      <c r="E36467" s="88"/>
      <c r="F36467" s="88"/>
      <c r="G36467" s="88"/>
      <c r="H36467" s="88"/>
      <c r="I36467" s="88"/>
      <c r="J36467" s="88"/>
      <c r="K36467" s="88"/>
    </row>
    <row r="36468" spans="2:11" hidden="1" x14ac:dyDescent="0.2">
      <c r="B36468" s="88"/>
      <c r="C36468" s="88"/>
      <c r="D36468" s="88"/>
      <c r="E36468" s="88"/>
      <c r="F36468" s="88"/>
      <c r="G36468" s="88"/>
      <c r="H36468" s="88"/>
      <c r="I36468" s="88"/>
      <c r="J36468" s="88"/>
      <c r="K36468" s="88"/>
    </row>
    <row r="36469" spans="2:11" hidden="1" x14ac:dyDescent="0.2">
      <c r="B36469" s="88"/>
      <c r="C36469" s="88"/>
      <c r="D36469" s="88"/>
      <c r="E36469" s="88"/>
      <c r="F36469" s="88"/>
      <c r="G36469" s="88"/>
      <c r="H36469" s="88"/>
      <c r="I36469" s="88"/>
      <c r="J36469" s="88"/>
      <c r="K36469" s="88"/>
    </row>
    <row r="36470" spans="2:11" hidden="1" x14ac:dyDescent="0.2">
      <c r="B36470" s="88"/>
      <c r="C36470" s="88"/>
      <c r="D36470" s="88"/>
      <c r="E36470" s="88"/>
      <c r="F36470" s="88"/>
      <c r="G36470" s="88"/>
      <c r="H36470" s="88"/>
      <c r="I36470" s="88"/>
      <c r="J36470" s="88"/>
      <c r="K36470" s="88"/>
    </row>
    <row r="36471" spans="2:11" hidden="1" x14ac:dyDescent="0.2">
      <c r="B36471" s="88"/>
      <c r="C36471" s="88"/>
      <c r="D36471" s="88"/>
      <c r="E36471" s="88"/>
      <c r="F36471" s="88"/>
      <c r="G36471" s="88"/>
      <c r="H36471" s="88"/>
      <c r="I36471" s="88"/>
      <c r="J36471" s="88"/>
      <c r="K36471" s="88"/>
    </row>
    <row r="36472" spans="2:11" hidden="1" x14ac:dyDescent="0.2">
      <c r="B36472" s="88"/>
      <c r="C36472" s="88"/>
      <c r="D36472" s="88"/>
      <c r="E36472" s="88"/>
      <c r="F36472" s="88"/>
      <c r="G36472" s="88"/>
      <c r="H36472" s="88"/>
      <c r="I36472" s="88"/>
      <c r="J36472" s="88"/>
      <c r="K36472" s="88"/>
    </row>
    <row r="36473" spans="2:11" hidden="1" x14ac:dyDescent="0.2">
      <c r="B36473" s="88"/>
      <c r="C36473" s="88"/>
      <c r="D36473" s="88"/>
      <c r="E36473" s="88"/>
      <c r="F36473" s="88"/>
      <c r="G36473" s="88"/>
      <c r="H36473" s="88"/>
      <c r="I36473" s="88"/>
      <c r="J36473" s="88"/>
      <c r="K36473" s="88"/>
    </row>
    <row r="36474" spans="2:11" hidden="1" x14ac:dyDescent="0.2">
      <c r="B36474" s="88"/>
      <c r="C36474" s="88"/>
      <c r="D36474" s="88"/>
      <c r="E36474" s="88"/>
      <c r="F36474" s="88"/>
      <c r="G36474" s="88"/>
      <c r="H36474" s="88"/>
      <c r="I36474" s="88"/>
      <c r="J36474" s="88"/>
      <c r="K36474" s="88"/>
    </row>
    <row r="36475" spans="2:11" hidden="1" x14ac:dyDescent="0.2">
      <c r="B36475" s="88"/>
      <c r="C36475" s="88"/>
      <c r="D36475" s="88"/>
      <c r="E36475" s="88"/>
      <c r="F36475" s="88"/>
      <c r="G36475" s="88"/>
      <c r="H36475" s="88"/>
      <c r="I36475" s="88"/>
      <c r="J36475" s="88"/>
      <c r="K36475" s="88"/>
    </row>
    <row r="36476" spans="2:11" hidden="1" x14ac:dyDescent="0.2">
      <c r="B36476" s="88"/>
      <c r="C36476" s="88"/>
      <c r="D36476" s="88"/>
      <c r="E36476" s="88"/>
      <c r="F36476" s="88"/>
      <c r="G36476" s="88"/>
      <c r="H36476" s="88"/>
      <c r="I36476" s="88"/>
      <c r="J36476" s="88"/>
      <c r="K36476" s="88"/>
    </row>
    <row r="36477" spans="2:11" hidden="1" x14ac:dyDescent="0.2">
      <c r="B36477" s="88"/>
      <c r="C36477" s="88"/>
      <c r="D36477" s="88"/>
      <c r="E36477" s="88"/>
      <c r="F36477" s="88"/>
      <c r="G36477" s="88"/>
      <c r="H36477" s="88"/>
      <c r="I36477" s="88"/>
      <c r="J36477" s="88"/>
      <c r="K36477" s="88"/>
    </row>
    <row r="36478" spans="2:11" hidden="1" x14ac:dyDescent="0.2">
      <c r="B36478" s="88"/>
      <c r="C36478" s="88"/>
      <c r="D36478" s="88"/>
      <c r="E36478" s="88"/>
      <c r="F36478" s="88"/>
      <c r="G36478" s="88"/>
      <c r="H36478" s="88"/>
      <c r="I36478" s="88"/>
      <c r="J36478" s="88"/>
      <c r="K36478" s="88"/>
    </row>
    <row r="36479" spans="2:11" hidden="1" x14ac:dyDescent="0.2">
      <c r="B36479" s="88"/>
      <c r="C36479" s="88"/>
      <c r="D36479" s="88"/>
      <c r="E36479" s="88"/>
      <c r="F36479" s="88"/>
      <c r="G36479" s="88"/>
      <c r="H36479" s="88"/>
      <c r="I36479" s="88"/>
      <c r="J36479" s="88"/>
      <c r="K36479" s="88"/>
    </row>
    <row r="36480" spans="2:11" hidden="1" x14ac:dyDescent="0.2">
      <c r="B36480" s="88"/>
      <c r="C36480" s="88"/>
      <c r="D36480" s="88"/>
      <c r="E36480" s="88"/>
      <c r="F36480" s="88"/>
      <c r="G36480" s="88"/>
      <c r="H36480" s="88"/>
      <c r="I36480" s="88"/>
      <c r="J36480" s="88"/>
      <c r="K36480" s="88"/>
    </row>
    <row r="36481" spans="2:11" hidden="1" x14ac:dyDescent="0.2">
      <c r="B36481" s="88"/>
      <c r="C36481" s="88"/>
      <c r="D36481" s="88"/>
      <c r="E36481" s="88"/>
      <c r="F36481" s="88"/>
      <c r="G36481" s="88"/>
      <c r="H36481" s="88"/>
      <c r="I36481" s="88"/>
      <c r="J36481" s="88"/>
      <c r="K36481" s="88"/>
    </row>
    <row r="36482" spans="2:11" hidden="1" x14ac:dyDescent="0.2">
      <c r="B36482" s="88"/>
      <c r="C36482" s="88"/>
      <c r="D36482" s="88"/>
      <c r="E36482" s="88"/>
      <c r="F36482" s="88"/>
      <c r="G36482" s="88"/>
      <c r="H36482" s="88"/>
      <c r="I36482" s="88"/>
      <c r="J36482" s="88"/>
      <c r="K36482" s="88"/>
    </row>
    <row r="36483" spans="2:11" hidden="1" x14ac:dyDescent="0.2">
      <c r="B36483" s="88"/>
      <c r="C36483" s="88"/>
      <c r="D36483" s="88"/>
      <c r="E36483" s="88"/>
      <c r="F36483" s="88"/>
      <c r="G36483" s="88"/>
      <c r="H36483" s="88"/>
      <c r="I36483" s="88"/>
      <c r="J36483" s="88"/>
      <c r="K36483" s="88"/>
    </row>
    <row r="36484" spans="2:11" hidden="1" x14ac:dyDescent="0.2">
      <c r="B36484" s="88"/>
      <c r="C36484" s="88"/>
      <c r="D36484" s="88"/>
      <c r="E36484" s="88"/>
      <c r="F36484" s="88"/>
      <c r="G36484" s="88"/>
      <c r="H36484" s="88"/>
      <c r="I36484" s="88"/>
      <c r="J36484" s="88"/>
      <c r="K36484" s="88"/>
    </row>
    <row r="36485" spans="2:11" hidden="1" x14ac:dyDescent="0.2">
      <c r="B36485" s="88"/>
      <c r="C36485" s="88"/>
      <c r="D36485" s="88"/>
      <c r="E36485" s="88"/>
      <c r="F36485" s="88"/>
      <c r="G36485" s="88"/>
      <c r="H36485" s="88"/>
      <c r="I36485" s="88"/>
      <c r="J36485" s="88"/>
      <c r="K36485" s="88"/>
    </row>
    <row r="36486" spans="2:11" hidden="1" x14ac:dyDescent="0.2">
      <c r="B36486" s="88"/>
      <c r="C36486" s="88"/>
      <c r="D36486" s="88"/>
      <c r="E36486" s="88"/>
      <c r="F36486" s="88"/>
      <c r="G36486" s="88"/>
      <c r="H36486" s="88"/>
      <c r="I36486" s="88"/>
      <c r="J36486" s="88"/>
      <c r="K36486" s="88"/>
    </row>
    <row r="36487" spans="2:11" hidden="1" x14ac:dyDescent="0.2">
      <c r="B36487" s="88"/>
      <c r="C36487" s="88"/>
      <c r="D36487" s="88"/>
      <c r="E36487" s="88"/>
      <c r="F36487" s="88"/>
      <c r="G36487" s="88"/>
      <c r="H36487" s="88"/>
      <c r="I36487" s="88"/>
      <c r="J36487" s="88"/>
      <c r="K36487" s="88"/>
    </row>
    <row r="36488" spans="2:11" hidden="1" x14ac:dyDescent="0.2">
      <c r="B36488" s="88"/>
      <c r="C36488" s="88"/>
      <c r="D36488" s="88"/>
      <c r="E36488" s="88"/>
      <c r="F36488" s="88"/>
      <c r="G36488" s="88"/>
      <c r="H36488" s="88"/>
      <c r="I36488" s="88"/>
      <c r="J36488" s="88"/>
      <c r="K36488" s="88"/>
    </row>
    <row r="36489" spans="2:11" hidden="1" x14ac:dyDescent="0.2">
      <c r="B36489" s="88"/>
      <c r="C36489" s="88"/>
      <c r="D36489" s="88"/>
      <c r="E36489" s="88"/>
      <c r="F36489" s="88"/>
      <c r="G36489" s="88"/>
      <c r="H36489" s="88"/>
      <c r="I36489" s="88"/>
      <c r="J36489" s="88"/>
      <c r="K36489" s="88"/>
    </row>
    <row r="36490" spans="2:11" hidden="1" x14ac:dyDescent="0.2">
      <c r="B36490" s="88"/>
      <c r="C36490" s="88"/>
      <c r="D36490" s="88"/>
      <c r="E36490" s="88"/>
      <c r="F36490" s="88"/>
      <c r="G36490" s="88"/>
      <c r="H36490" s="88"/>
      <c r="I36490" s="88"/>
      <c r="J36490" s="88"/>
      <c r="K36490" s="88"/>
    </row>
    <row r="36491" spans="2:11" hidden="1" x14ac:dyDescent="0.2">
      <c r="B36491" s="88"/>
      <c r="C36491" s="88"/>
      <c r="D36491" s="88"/>
      <c r="E36491" s="88"/>
      <c r="F36491" s="88"/>
      <c r="G36491" s="88"/>
      <c r="H36491" s="88"/>
      <c r="I36491" s="88"/>
      <c r="J36491" s="88"/>
      <c r="K36491" s="88"/>
    </row>
    <row r="36492" spans="2:11" hidden="1" x14ac:dyDescent="0.2">
      <c r="B36492" s="88"/>
      <c r="C36492" s="88"/>
      <c r="D36492" s="88"/>
      <c r="E36492" s="88"/>
      <c r="F36492" s="88"/>
      <c r="G36492" s="88"/>
      <c r="H36492" s="88"/>
      <c r="I36492" s="88"/>
      <c r="J36492" s="88"/>
      <c r="K36492" s="88"/>
    </row>
    <row r="36493" spans="2:11" hidden="1" x14ac:dyDescent="0.2">
      <c r="B36493" s="88"/>
      <c r="C36493" s="88"/>
      <c r="D36493" s="88"/>
      <c r="E36493" s="88"/>
      <c r="F36493" s="88"/>
      <c r="G36493" s="88"/>
      <c r="H36493" s="88"/>
      <c r="I36493" s="88"/>
      <c r="J36493" s="88"/>
      <c r="K36493" s="88"/>
    </row>
    <row r="36494" spans="2:11" hidden="1" x14ac:dyDescent="0.2">
      <c r="B36494" s="88"/>
      <c r="C36494" s="88"/>
      <c r="D36494" s="88"/>
      <c r="E36494" s="88"/>
      <c r="F36494" s="88"/>
      <c r="G36494" s="88"/>
      <c r="H36494" s="88"/>
      <c r="I36494" s="88"/>
      <c r="J36494" s="88"/>
      <c r="K36494" s="88"/>
    </row>
    <row r="36495" spans="2:11" hidden="1" x14ac:dyDescent="0.2">
      <c r="B36495" s="88"/>
      <c r="C36495" s="88"/>
      <c r="D36495" s="88"/>
      <c r="E36495" s="88"/>
      <c r="F36495" s="88"/>
      <c r="G36495" s="88"/>
      <c r="H36495" s="88"/>
      <c r="I36495" s="88"/>
      <c r="J36495" s="88"/>
      <c r="K36495" s="88"/>
    </row>
    <row r="36496" spans="2:11" hidden="1" x14ac:dyDescent="0.2">
      <c r="B36496" s="88"/>
      <c r="C36496" s="88"/>
      <c r="D36496" s="88"/>
      <c r="E36496" s="88"/>
      <c r="F36496" s="88"/>
      <c r="G36496" s="88"/>
      <c r="H36496" s="88"/>
      <c r="I36496" s="88"/>
      <c r="J36496" s="88"/>
      <c r="K36496" s="88"/>
    </row>
    <row r="36497" spans="2:11" hidden="1" x14ac:dyDescent="0.2">
      <c r="B36497" s="88"/>
      <c r="C36497" s="88"/>
      <c r="D36497" s="88"/>
      <c r="E36497" s="88"/>
      <c r="F36497" s="88"/>
      <c r="G36497" s="88"/>
      <c r="H36497" s="88"/>
      <c r="I36497" s="88"/>
      <c r="J36497" s="88"/>
      <c r="K36497" s="88"/>
    </row>
    <row r="36498" spans="2:11" hidden="1" x14ac:dyDescent="0.2">
      <c r="B36498" s="88"/>
      <c r="C36498" s="88"/>
      <c r="D36498" s="88"/>
      <c r="E36498" s="88"/>
      <c r="F36498" s="88"/>
      <c r="G36498" s="88"/>
      <c r="H36498" s="88"/>
      <c r="I36498" s="88"/>
      <c r="J36498" s="88"/>
      <c r="K36498" s="88"/>
    </row>
    <row r="36499" spans="2:11" hidden="1" x14ac:dyDescent="0.2">
      <c r="B36499" s="88"/>
      <c r="C36499" s="88"/>
      <c r="D36499" s="88"/>
      <c r="E36499" s="88"/>
      <c r="F36499" s="88"/>
      <c r="G36499" s="88"/>
      <c r="H36499" s="88"/>
      <c r="I36499" s="88"/>
      <c r="J36499" s="88"/>
      <c r="K36499" s="88"/>
    </row>
    <row r="36500" spans="2:11" hidden="1" x14ac:dyDescent="0.2">
      <c r="B36500" s="88"/>
      <c r="C36500" s="88"/>
      <c r="D36500" s="88"/>
      <c r="E36500" s="88"/>
      <c r="F36500" s="88"/>
      <c r="G36500" s="88"/>
      <c r="H36500" s="88"/>
      <c r="I36500" s="88"/>
      <c r="J36500" s="88"/>
      <c r="K36500" s="88"/>
    </row>
    <row r="36501" spans="2:11" hidden="1" x14ac:dyDescent="0.2">
      <c r="B36501" s="88"/>
      <c r="C36501" s="88"/>
      <c r="D36501" s="88"/>
      <c r="E36501" s="88"/>
      <c r="F36501" s="88"/>
      <c r="G36501" s="88"/>
      <c r="H36501" s="88"/>
      <c r="I36501" s="88"/>
      <c r="J36501" s="88"/>
      <c r="K36501" s="88"/>
    </row>
    <row r="36502" spans="2:11" hidden="1" x14ac:dyDescent="0.2">
      <c r="B36502" s="88"/>
      <c r="C36502" s="88"/>
      <c r="D36502" s="88"/>
      <c r="E36502" s="88"/>
      <c r="F36502" s="88"/>
      <c r="G36502" s="88"/>
      <c r="H36502" s="88"/>
      <c r="I36502" s="88"/>
      <c r="J36502" s="88"/>
      <c r="K36502" s="88"/>
    </row>
    <row r="36503" spans="2:11" hidden="1" x14ac:dyDescent="0.2">
      <c r="B36503" s="88"/>
      <c r="C36503" s="88"/>
      <c r="D36503" s="88"/>
      <c r="E36503" s="88"/>
      <c r="F36503" s="88"/>
      <c r="G36503" s="88"/>
      <c r="H36503" s="88"/>
      <c r="I36503" s="88"/>
      <c r="J36503" s="88"/>
      <c r="K36503" s="88"/>
    </row>
    <row r="36504" spans="2:11" hidden="1" x14ac:dyDescent="0.2">
      <c r="B36504" s="88"/>
      <c r="C36504" s="88"/>
      <c r="D36504" s="88"/>
      <c r="E36504" s="88"/>
      <c r="F36504" s="88"/>
      <c r="G36504" s="88"/>
      <c r="H36504" s="88"/>
      <c r="I36504" s="88"/>
      <c r="J36504" s="88"/>
      <c r="K36504" s="88"/>
    </row>
    <row r="36505" spans="2:11" hidden="1" x14ac:dyDescent="0.2">
      <c r="B36505" s="88"/>
      <c r="C36505" s="88"/>
      <c r="D36505" s="88"/>
      <c r="E36505" s="88"/>
      <c r="F36505" s="88"/>
      <c r="G36505" s="88"/>
      <c r="H36505" s="88"/>
      <c r="I36505" s="88"/>
      <c r="J36505" s="88"/>
      <c r="K36505" s="88"/>
    </row>
    <row r="36506" spans="2:11" hidden="1" x14ac:dyDescent="0.2">
      <c r="B36506" s="88"/>
      <c r="C36506" s="88"/>
      <c r="D36506" s="88"/>
      <c r="E36506" s="88"/>
      <c r="F36506" s="88"/>
      <c r="G36506" s="88"/>
      <c r="H36506" s="88"/>
      <c r="I36506" s="88"/>
      <c r="J36506" s="88"/>
      <c r="K36506" s="88"/>
    </row>
    <row r="36507" spans="2:11" hidden="1" x14ac:dyDescent="0.2">
      <c r="B36507" s="88"/>
      <c r="C36507" s="88"/>
      <c r="D36507" s="88"/>
      <c r="E36507" s="88"/>
      <c r="F36507" s="88"/>
      <c r="G36507" s="88"/>
      <c r="H36507" s="88"/>
      <c r="I36507" s="88"/>
      <c r="J36507" s="88"/>
      <c r="K36507" s="88"/>
    </row>
    <row r="36508" spans="2:11" hidden="1" x14ac:dyDescent="0.2">
      <c r="B36508" s="88"/>
      <c r="C36508" s="88"/>
      <c r="D36508" s="88"/>
      <c r="E36508" s="88"/>
      <c r="F36508" s="88"/>
      <c r="G36508" s="88"/>
      <c r="H36508" s="88"/>
      <c r="I36508" s="88"/>
      <c r="J36508" s="88"/>
      <c r="K36508" s="88"/>
    </row>
    <row r="36509" spans="2:11" hidden="1" x14ac:dyDescent="0.2">
      <c r="B36509" s="88"/>
      <c r="C36509" s="88"/>
      <c r="D36509" s="88"/>
      <c r="E36509" s="88"/>
      <c r="F36509" s="88"/>
      <c r="G36509" s="88"/>
      <c r="H36509" s="88"/>
      <c r="I36509" s="88"/>
      <c r="J36509" s="88"/>
      <c r="K36509" s="88"/>
    </row>
    <row r="36510" spans="2:11" hidden="1" x14ac:dyDescent="0.2">
      <c r="B36510" s="88"/>
      <c r="C36510" s="88"/>
      <c r="D36510" s="88"/>
      <c r="E36510" s="88"/>
      <c r="F36510" s="88"/>
      <c r="G36510" s="88"/>
      <c r="H36510" s="88"/>
      <c r="I36510" s="88"/>
      <c r="J36510" s="88"/>
      <c r="K36510" s="88"/>
    </row>
    <row r="36511" spans="2:11" hidden="1" x14ac:dyDescent="0.2">
      <c r="B36511" s="88"/>
      <c r="C36511" s="88"/>
      <c r="D36511" s="88"/>
      <c r="E36511" s="88"/>
      <c r="F36511" s="88"/>
      <c r="G36511" s="88"/>
      <c r="H36511" s="88"/>
      <c r="I36511" s="88"/>
      <c r="J36511" s="88"/>
      <c r="K36511" s="88"/>
    </row>
    <row r="36512" spans="2:11" hidden="1" x14ac:dyDescent="0.2">
      <c r="B36512" s="88"/>
      <c r="C36512" s="88"/>
      <c r="D36512" s="88"/>
      <c r="E36512" s="88"/>
      <c r="F36512" s="88"/>
      <c r="G36512" s="88"/>
      <c r="H36512" s="88"/>
      <c r="I36512" s="88"/>
      <c r="J36512" s="88"/>
      <c r="K36512" s="88"/>
    </row>
    <row r="36513" spans="2:11" hidden="1" x14ac:dyDescent="0.2">
      <c r="B36513" s="88"/>
      <c r="C36513" s="88"/>
      <c r="D36513" s="88"/>
      <c r="E36513" s="88"/>
      <c r="F36513" s="88"/>
      <c r="G36513" s="88"/>
      <c r="H36513" s="88"/>
      <c r="I36513" s="88"/>
      <c r="J36513" s="88"/>
      <c r="K36513" s="88"/>
    </row>
    <row r="36514" spans="2:11" hidden="1" x14ac:dyDescent="0.2">
      <c r="B36514" s="88"/>
      <c r="C36514" s="88"/>
      <c r="D36514" s="88"/>
      <c r="E36514" s="88"/>
      <c r="F36514" s="88"/>
      <c r="G36514" s="88"/>
      <c r="H36514" s="88"/>
      <c r="I36514" s="88"/>
      <c r="J36514" s="88"/>
      <c r="K36514" s="88"/>
    </row>
    <row r="36515" spans="2:11" hidden="1" x14ac:dyDescent="0.2">
      <c r="B36515" s="88"/>
      <c r="C36515" s="88"/>
      <c r="D36515" s="88"/>
      <c r="E36515" s="88"/>
      <c r="F36515" s="88"/>
      <c r="G36515" s="88"/>
      <c r="H36515" s="88"/>
      <c r="I36515" s="88"/>
      <c r="J36515" s="88"/>
      <c r="K36515" s="88"/>
    </row>
    <row r="36516" spans="2:11" hidden="1" x14ac:dyDescent="0.2">
      <c r="B36516" s="88"/>
      <c r="C36516" s="88"/>
      <c r="D36516" s="88"/>
      <c r="E36516" s="88"/>
      <c r="F36516" s="88"/>
      <c r="G36516" s="88"/>
      <c r="H36516" s="88"/>
      <c r="I36516" s="88"/>
      <c r="J36516" s="88"/>
      <c r="K36516" s="88"/>
    </row>
    <row r="36517" spans="2:11" hidden="1" x14ac:dyDescent="0.2">
      <c r="B36517" s="88"/>
      <c r="C36517" s="88"/>
      <c r="D36517" s="88"/>
      <c r="E36517" s="88"/>
      <c r="F36517" s="88"/>
      <c r="G36517" s="88"/>
      <c r="H36517" s="88"/>
      <c r="I36517" s="88"/>
      <c r="J36517" s="88"/>
      <c r="K36517" s="88"/>
    </row>
    <row r="36518" spans="2:11" hidden="1" x14ac:dyDescent="0.2">
      <c r="B36518" s="88"/>
      <c r="C36518" s="88"/>
      <c r="D36518" s="88"/>
      <c r="E36518" s="88"/>
      <c r="F36518" s="88"/>
      <c r="G36518" s="88"/>
      <c r="H36518" s="88"/>
      <c r="I36518" s="88"/>
      <c r="J36518" s="88"/>
      <c r="K36518" s="88"/>
    </row>
    <row r="36519" spans="2:11" hidden="1" x14ac:dyDescent="0.2">
      <c r="B36519" s="88"/>
      <c r="C36519" s="88"/>
      <c r="D36519" s="88"/>
      <c r="E36519" s="88"/>
      <c r="F36519" s="88"/>
      <c r="G36519" s="88"/>
      <c r="H36519" s="88"/>
      <c r="I36519" s="88"/>
      <c r="J36519" s="88"/>
      <c r="K36519" s="88"/>
    </row>
    <row r="36520" spans="2:11" hidden="1" x14ac:dyDescent="0.2">
      <c r="B36520" s="88"/>
      <c r="C36520" s="88"/>
      <c r="D36520" s="88"/>
      <c r="E36520" s="88"/>
      <c r="F36520" s="88"/>
      <c r="G36520" s="88"/>
      <c r="H36520" s="88"/>
      <c r="I36520" s="88"/>
      <c r="J36520" s="88"/>
      <c r="K36520" s="88"/>
    </row>
    <row r="36521" spans="2:11" hidden="1" x14ac:dyDescent="0.2">
      <c r="B36521" s="88"/>
      <c r="C36521" s="88"/>
      <c r="D36521" s="88"/>
      <c r="E36521" s="88"/>
      <c r="F36521" s="88"/>
      <c r="G36521" s="88"/>
      <c r="H36521" s="88"/>
      <c r="I36521" s="88"/>
      <c r="J36521" s="88"/>
      <c r="K36521" s="88"/>
    </row>
    <row r="36522" spans="2:11" hidden="1" x14ac:dyDescent="0.2">
      <c r="B36522" s="88"/>
      <c r="C36522" s="88"/>
      <c r="D36522" s="88"/>
      <c r="E36522" s="88"/>
      <c r="F36522" s="88"/>
      <c r="G36522" s="88"/>
      <c r="H36522" s="88"/>
      <c r="I36522" s="88"/>
      <c r="J36522" s="88"/>
      <c r="K36522" s="88"/>
    </row>
    <row r="36523" spans="2:11" hidden="1" x14ac:dyDescent="0.2">
      <c r="B36523" s="88"/>
      <c r="C36523" s="88"/>
      <c r="D36523" s="88"/>
      <c r="E36523" s="88"/>
      <c r="F36523" s="88"/>
      <c r="G36523" s="88"/>
      <c r="H36523" s="88"/>
      <c r="I36523" s="88"/>
      <c r="J36523" s="88"/>
      <c r="K36523" s="88"/>
    </row>
    <row r="36524" spans="2:11" hidden="1" x14ac:dyDescent="0.2">
      <c r="B36524" s="88"/>
      <c r="C36524" s="88"/>
      <c r="D36524" s="88"/>
      <c r="E36524" s="88"/>
      <c r="F36524" s="88"/>
      <c r="G36524" s="88"/>
      <c r="H36524" s="88"/>
      <c r="I36524" s="88"/>
      <c r="J36524" s="88"/>
      <c r="K36524" s="88"/>
    </row>
    <row r="36525" spans="2:11" hidden="1" x14ac:dyDescent="0.2">
      <c r="B36525" s="88"/>
      <c r="C36525" s="88"/>
      <c r="D36525" s="88"/>
      <c r="E36525" s="88"/>
      <c r="F36525" s="88"/>
      <c r="G36525" s="88"/>
      <c r="H36525" s="88"/>
      <c r="I36525" s="88"/>
      <c r="J36525" s="88"/>
      <c r="K36525" s="88"/>
    </row>
    <row r="36526" spans="2:11" hidden="1" x14ac:dyDescent="0.2">
      <c r="B36526" s="88"/>
      <c r="C36526" s="88"/>
      <c r="D36526" s="88"/>
      <c r="E36526" s="88"/>
      <c r="F36526" s="88"/>
      <c r="G36526" s="88"/>
      <c r="H36526" s="88"/>
      <c r="I36526" s="88"/>
      <c r="J36526" s="88"/>
      <c r="K36526" s="88"/>
    </row>
    <row r="36527" spans="2:11" hidden="1" x14ac:dyDescent="0.2">
      <c r="B36527" s="88"/>
      <c r="C36527" s="88"/>
      <c r="D36527" s="88"/>
      <c r="E36527" s="88"/>
      <c r="F36527" s="88"/>
      <c r="G36527" s="88"/>
      <c r="H36527" s="88"/>
      <c r="I36527" s="88"/>
      <c r="J36527" s="88"/>
      <c r="K36527" s="88"/>
    </row>
    <row r="36528" spans="2:11" hidden="1" x14ac:dyDescent="0.2">
      <c r="B36528" s="88"/>
      <c r="C36528" s="88"/>
      <c r="D36528" s="88"/>
      <c r="E36528" s="88"/>
      <c r="F36528" s="88"/>
      <c r="G36528" s="88"/>
      <c r="H36528" s="88"/>
      <c r="I36528" s="88"/>
      <c r="J36528" s="88"/>
      <c r="K36528" s="88"/>
    </row>
    <row r="36529" spans="2:11" hidden="1" x14ac:dyDescent="0.2">
      <c r="B36529" s="88"/>
      <c r="C36529" s="88"/>
      <c r="D36529" s="88"/>
      <c r="E36529" s="88"/>
      <c r="F36529" s="88"/>
      <c r="G36529" s="88"/>
      <c r="H36529" s="88"/>
      <c r="I36529" s="88"/>
      <c r="J36529" s="88"/>
      <c r="K36529" s="88"/>
    </row>
    <row r="36530" spans="2:11" hidden="1" x14ac:dyDescent="0.2">
      <c r="B36530" s="88"/>
      <c r="C36530" s="88"/>
      <c r="D36530" s="88"/>
      <c r="E36530" s="88"/>
      <c r="F36530" s="88"/>
      <c r="G36530" s="88"/>
      <c r="H36530" s="88"/>
      <c r="I36530" s="88"/>
      <c r="J36530" s="88"/>
      <c r="K36530" s="88"/>
    </row>
    <row r="36531" spans="2:11" hidden="1" x14ac:dyDescent="0.2">
      <c r="B36531" s="88"/>
      <c r="C36531" s="88"/>
      <c r="D36531" s="88"/>
      <c r="E36531" s="88"/>
      <c r="F36531" s="88"/>
      <c r="G36531" s="88"/>
      <c r="H36531" s="88"/>
      <c r="I36531" s="88"/>
      <c r="J36531" s="88"/>
      <c r="K36531" s="88"/>
    </row>
    <row r="36532" spans="2:11" hidden="1" x14ac:dyDescent="0.2">
      <c r="B36532" s="88"/>
      <c r="C36532" s="88"/>
      <c r="D36532" s="88"/>
      <c r="E36532" s="88"/>
      <c r="F36532" s="88"/>
      <c r="G36532" s="88"/>
      <c r="H36532" s="88"/>
      <c r="I36532" s="88"/>
      <c r="J36532" s="88"/>
      <c r="K36532" s="88"/>
    </row>
    <row r="36533" spans="2:11" hidden="1" x14ac:dyDescent="0.2">
      <c r="B36533" s="88"/>
      <c r="C36533" s="88"/>
      <c r="D36533" s="88"/>
      <c r="E36533" s="88"/>
      <c r="F36533" s="88"/>
      <c r="G36533" s="88"/>
      <c r="H36533" s="88"/>
      <c r="I36533" s="88"/>
      <c r="J36533" s="88"/>
      <c r="K36533" s="88"/>
    </row>
    <row r="36534" spans="2:11" hidden="1" x14ac:dyDescent="0.2">
      <c r="B36534" s="88"/>
      <c r="C36534" s="88"/>
      <c r="D36534" s="88"/>
      <c r="E36534" s="88"/>
      <c r="F36534" s="88"/>
      <c r="G36534" s="88"/>
      <c r="H36534" s="88"/>
      <c r="I36534" s="88"/>
      <c r="J36534" s="88"/>
      <c r="K36534" s="88"/>
    </row>
    <row r="36535" spans="2:11" hidden="1" x14ac:dyDescent="0.2">
      <c r="B36535" s="88"/>
      <c r="C36535" s="88"/>
      <c r="D36535" s="88"/>
      <c r="E36535" s="88"/>
      <c r="F36535" s="88"/>
      <c r="G36535" s="88"/>
      <c r="H36535" s="88"/>
      <c r="I36535" s="88"/>
      <c r="J36535" s="88"/>
      <c r="K36535" s="88"/>
    </row>
    <row r="36536" spans="2:11" hidden="1" x14ac:dyDescent="0.2">
      <c r="B36536" s="88"/>
      <c r="C36536" s="88"/>
      <c r="D36536" s="88"/>
      <c r="E36536" s="88"/>
      <c r="F36536" s="88"/>
      <c r="G36536" s="88"/>
      <c r="H36536" s="88"/>
      <c r="I36536" s="88"/>
      <c r="J36536" s="88"/>
      <c r="K36536" s="88"/>
    </row>
    <row r="36537" spans="2:11" hidden="1" x14ac:dyDescent="0.2">
      <c r="B36537" s="88"/>
      <c r="C36537" s="88"/>
      <c r="D36537" s="88"/>
      <c r="E36537" s="88"/>
      <c r="F36537" s="88"/>
      <c r="G36537" s="88"/>
      <c r="H36537" s="88"/>
      <c r="I36537" s="88"/>
      <c r="J36537" s="88"/>
      <c r="K36537" s="88"/>
    </row>
    <row r="36538" spans="2:11" hidden="1" x14ac:dyDescent="0.2">
      <c r="B36538" s="88"/>
      <c r="C36538" s="88"/>
      <c r="D36538" s="88"/>
      <c r="E36538" s="88"/>
      <c r="F36538" s="88"/>
      <c r="G36538" s="88"/>
      <c r="H36538" s="88"/>
      <c r="I36538" s="88"/>
      <c r="J36538" s="88"/>
      <c r="K36538" s="88"/>
    </row>
    <row r="36539" spans="2:11" hidden="1" x14ac:dyDescent="0.2">
      <c r="B36539" s="88"/>
      <c r="C36539" s="88"/>
      <c r="D36539" s="88"/>
      <c r="E36539" s="88"/>
      <c r="F36539" s="88"/>
      <c r="G36539" s="88"/>
      <c r="H36539" s="88"/>
      <c r="I36539" s="88"/>
      <c r="J36539" s="88"/>
      <c r="K36539" s="88"/>
    </row>
    <row r="36540" spans="2:11" hidden="1" x14ac:dyDescent="0.2">
      <c r="B36540" s="88"/>
      <c r="C36540" s="88"/>
      <c r="D36540" s="88"/>
      <c r="E36540" s="88"/>
      <c r="F36540" s="88"/>
      <c r="G36540" s="88"/>
      <c r="H36540" s="88"/>
      <c r="I36540" s="88"/>
      <c r="J36540" s="88"/>
      <c r="K36540" s="88"/>
    </row>
    <row r="36541" spans="2:11" hidden="1" x14ac:dyDescent="0.2">
      <c r="B36541" s="88"/>
      <c r="C36541" s="88"/>
      <c r="D36541" s="88"/>
      <c r="E36541" s="88"/>
      <c r="F36541" s="88"/>
      <c r="G36541" s="88"/>
      <c r="H36541" s="88"/>
      <c r="I36541" s="88"/>
      <c r="J36541" s="88"/>
      <c r="K36541" s="88"/>
    </row>
    <row r="36542" spans="2:11" hidden="1" x14ac:dyDescent="0.2">
      <c r="B36542" s="88"/>
      <c r="C36542" s="88"/>
      <c r="D36542" s="88"/>
      <c r="E36542" s="88"/>
      <c r="F36542" s="88"/>
      <c r="G36542" s="88"/>
      <c r="H36542" s="88"/>
      <c r="I36542" s="88"/>
      <c r="J36542" s="88"/>
      <c r="K36542" s="88"/>
    </row>
    <row r="36543" spans="2:11" hidden="1" x14ac:dyDescent="0.2">
      <c r="B36543" s="88"/>
      <c r="C36543" s="88"/>
      <c r="D36543" s="88"/>
      <c r="E36543" s="88"/>
      <c r="F36543" s="88"/>
      <c r="G36543" s="88"/>
      <c r="H36543" s="88"/>
      <c r="I36543" s="88"/>
      <c r="J36543" s="88"/>
      <c r="K36543" s="88"/>
    </row>
    <row r="36544" spans="2:11" hidden="1" x14ac:dyDescent="0.2">
      <c r="B36544" s="88"/>
      <c r="C36544" s="88"/>
      <c r="D36544" s="88"/>
      <c r="E36544" s="88"/>
      <c r="F36544" s="88"/>
      <c r="G36544" s="88"/>
      <c r="H36544" s="88"/>
      <c r="I36544" s="88"/>
      <c r="J36544" s="88"/>
      <c r="K36544" s="88"/>
    </row>
    <row r="36545" spans="2:11" hidden="1" x14ac:dyDescent="0.2">
      <c r="B36545" s="88"/>
      <c r="C36545" s="88"/>
      <c r="D36545" s="88"/>
      <c r="E36545" s="88"/>
      <c r="F36545" s="88"/>
      <c r="G36545" s="88"/>
      <c r="H36545" s="88"/>
      <c r="I36545" s="88"/>
      <c r="J36545" s="88"/>
      <c r="K36545" s="88"/>
    </row>
    <row r="36546" spans="2:11" hidden="1" x14ac:dyDescent="0.2">
      <c r="B36546" s="88"/>
      <c r="C36546" s="88"/>
      <c r="D36546" s="88"/>
      <c r="E36546" s="88"/>
      <c r="F36546" s="88"/>
      <c r="G36546" s="88"/>
      <c r="H36546" s="88"/>
      <c r="I36546" s="88"/>
      <c r="J36546" s="88"/>
      <c r="K36546" s="88"/>
    </row>
    <row r="36547" spans="2:11" hidden="1" x14ac:dyDescent="0.2">
      <c r="B36547" s="88"/>
      <c r="C36547" s="88"/>
      <c r="D36547" s="88"/>
      <c r="E36547" s="88"/>
      <c r="F36547" s="88"/>
      <c r="G36547" s="88"/>
      <c r="H36547" s="88"/>
      <c r="I36547" s="88"/>
      <c r="J36547" s="88"/>
      <c r="K36547" s="88"/>
    </row>
    <row r="36548" spans="2:11" hidden="1" x14ac:dyDescent="0.2">
      <c r="B36548" s="88"/>
      <c r="C36548" s="88"/>
      <c r="D36548" s="88"/>
      <c r="E36548" s="88"/>
      <c r="F36548" s="88"/>
      <c r="G36548" s="88"/>
      <c r="H36548" s="88"/>
      <c r="I36548" s="88"/>
      <c r="J36548" s="88"/>
      <c r="K36548" s="88"/>
    </row>
    <row r="36549" spans="2:11" hidden="1" x14ac:dyDescent="0.2">
      <c r="B36549" s="88"/>
      <c r="C36549" s="88"/>
      <c r="D36549" s="88"/>
      <c r="E36549" s="88"/>
      <c r="F36549" s="88"/>
      <c r="G36549" s="88"/>
      <c r="H36549" s="88"/>
      <c r="I36549" s="88"/>
      <c r="J36549" s="88"/>
      <c r="K36549" s="88"/>
    </row>
    <row r="36550" spans="2:11" hidden="1" x14ac:dyDescent="0.2">
      <c r="B36550" s="88"/>
      <c r="C36550" s="88"/>
      <c r="D36550" s="88"/>
      <c r="E36550" s="88"/>
      <c r="F36550" s="88"/>
      <c r="G36550" s="88"/>
      <c r="H36550" s="88"/>
      <c r="I36550" s="88"/>
      <c r="J36550" s="88"/>
      <c r="K36550" s="88"/>
    </row>
    <row r="36551" spans="2:11" hidden="1" x14ac:dyDescent="0.2">
      <c r="B36551" s="88"/>
      <c r="C36551" s="88"/>
      <c r="D36551" s="88"/>
      <c r="E36551" s="88"/>
      <c r="F36551" s="88"/>
      <c r="G36551" s="88"/>
      <c r="H36551" s="88"/>
      <c r="I36551" s="88"/>
      <c r="J36551" s="88"/>
      <c r="K36551" s="88"/>
    </row>
    <row r="36552" spans="2:11" hidden="1" x14ac:dyDescent="0.2">
      <c r="B36552" s="88"/>
      <c r="C36552" s="88"/>
      <c r="D36552" s="88"/>
      <c r="E36552" s="88"/>
      <c r="F36552" s="88"/>
      <c r="G36552" s="88"/>
      <c r="H36552" s="88"/>
      <c r="I36552" s="88"/>
      <c r="J36552" s="88"/>
      <c r="K36552" s="88"/>
    </row>
    <row r="36553" spans="2:11" hidden="1" x14ac:dyDescent="0.2">
      <c r="B36553" s="88"/>
      <c r="C36553" s="88"/>
      <c r="D36553" s="88"/>
      <c r="E36553" s="88"/>
      <c r="F36553" s="88"/>
      <c r="G36553" s="88"/>
      <c r="H36553" s="88"/>
      <c r="I36553" s="88"/>
      <c r="J36553" s="88"/>
      <c r="K36553" s="88"/>
    </row>
    <row r="36554" spans="2:11" hidden="1" x14ac:dyDescent="0.2">
      <c r="B36554" s="88"/>
      <c r="C36554" s="88"/>
      <c r="D36554" s="88"/>
      <c r="E36554" s="88"/>
      <c r="F36554" s="88"/>
      <c r="G36554" s="88"/>
      <c r="H36554" s="88"/>
      <c r="I36554" s="88"/>
      <c r="J36554" s="88"/>
      <c r="K36554" s="88"/>
    </row>
    <row r="36555" spans="2:11" hidden="1" x14ac:dyDescent="0.2">
      <c r="B36555" s="88"/>
      <c r="C36555" s="88"/>
      <c r="D36555" s="88"/>
      <c r="E36555" s="88"/>
      <c r="F36555" s="88"/>
      <c r="G36555" s="88"/>
      <c r="H36555" s="88"/>
      <c r="I36555" s="88"/>
      <c r="J36555" s="88"/>
      <c r="K36555" s="88"/>
    </row>
    <row r="36556" spans="2:11" hidden="1" x14ac:dyDescent="0.2">
      <c r="B36556" s="88"/>
      <c r="C36556" s="88"/>
      <c r="D36556" s="88"/>
      <c r="E36556" s="88"/>
      <c r="F36556" s="88"/>
      <c r="G36556" s="88"/>
      <c r="H36556" s="88"/>
      <c r="I36556" s="88"/>
      <c r="J36556" s="88"/>
      <c r="K36556" s="88"/>
    </row>
    <row r="36557" spans="2:11" hidden="1" x14ac:dyDescent="0.2">
      <c r="B36557" s="88"/>
      <c r="C36557" s="88"/>
      <c r="D36557" s="88"/>
      <c r="E36557" s="88"/>
      <c r="F36557" s="88"/>
      <c r="G36557" s="88"/>
      <c r="H36557" s="88"/>
      <c r="I36557" s="88"/>
      <c r="J36557" s="88"/>
      <c r="K36557" s="88"/>
    </row>
    <row r="36558" spans="2:11" hidden="1" x14ac:dyDescent="0.2">
      <c r="B36558" s="88"/>
      <c r="C36558" s="88"/>
      <c r="D36558" s="88"/>
      <c r="E36558" s="88"/>
      <c r="F36558" s="88"/>
      <c r="G36558" s="88"/>
      <c r="H36558" s="88"/>
      <c r="I36558" s="88"/>
      <c r="J36558" s="88"/>
      <c r="K36558" s="88"/>
    </row>
    <row r="36559" spans="2:11" hidden="1" x14ac:dyDescent="0.2">
      <c r="B36559" s="88"/>
      <c r="C36559" s="88"/>
      <c r="D36559" s="88"/>
      <c r="E36559" s="88"/>
      <c r="F36559" s="88"/>
      <c r="G36559" s="88"/>
      <c r="H36559" s="88"/>
      <c r="I36559" s="88"/>
      <c r="J36559" s="88"/>
      <c r="K36559" s="88"/>
    </row>
    <row r="36560" spans="2:11" hidden="1" x14ac:dyDescent="0.2">
      <c r="B36560" s="88"/>
      <c r="C36560" s="88"/>
      <c r="D36560" s="88"/>
      <c r="E36560" s="88"/>
      <c r="F36560" s="88"/>
      <c r="G36560" s="88"/>
      <c r="H36560" s="88"/>
      <c r="I36560" s="88"/>
      <c r="J36560" s="88"/>
      <c r="K36560" s="88"/>
    </row>
    <row r="36561" spans="2:11" hidden="1" x14ac:dyDescent="0.2">
      <c r="B36561" s="88"/>
      <c r="C36561" s="88"/>
      <c r="D36561" s="88"/>
      <c r="E36561" s="88"/>
      <c r="F36561" s="88"/>
      <c r="G36561" s="88"/>
      <c r="H36561" s="88"/>
      <c r="I36561" s="88"/>
      <c r="J36561" s="88"/>
      <c r="K36561" s="88"/>
    </row>
    <row r="36562" spans="2:11" hidden="1" x14ac:dyDescent="0.2">
      <c r="B36562" s="88"/>
      <c r="C36562" s="88"/>
      <c r="D36562" s="88"/>
      <c r="E36562" s="88"/>
      <c r="F36562" s="88"/>
      <c r="G36562" s="88"/>
      <c r="H36562" s="88"/>
      <c r="I36562" s="88"/>
      <c r="J36562" s="88"/>
      <c r="K36562" s="88"/>
    </row>
    <row r="36563" spans="2:11" hidden="1" x14ac:dyDescent="0.2">
      <c r="B36563" s="88"/>
      <c r="C36563" s="88"/>
      <c r="D36563" s="88"/>
      <c r="E36563" s="88"/>
      <c r="F36563" s="88"/>
      <c r="G36563" s="88"/>
      <c r="H36563" s="88"/>
      <c r="I36563" s="88"/>
      <c r="J36563" s="88"/>
      <c r="K36563" s="88"/>
    </row>
    <row r="36564" spans="2:11" hidden="1" x14ac:dyDescent="0.2">
      <c r="B36564" s="88"/>
      <c r="C36564" s="88"/>
      <c r="D36564" s="88"/>
      <c r="E36564" s="88"/>
      <c r="F36564" s="88"/>
      <c r="G36564" s="88"/>
      <c r="H36564" s="88"/>
      <c r="I36564" s="88"/>
      <c r="J36564" s="88"/>
      <c r="K36564" s="88"/>
    </row>
    <row r="36565" spans="2:11" hidden="1" x14ac:dyDescent="0.2">
      <c r="B36565" s="88"/>
      <c r="C36565" s="88"/>
      <c r="D36565" s="88"/>
      <c r="E36565" s="88"/>
      <c r="F36565" s="88"/>
      <c r="G36565" s="88"/>
      <c r="H36565" s="88"/>
      <c r="I36565" s="88"/>
      <c r="J36565" s="88"/>
      <c r="K36565" s="88"/>
    </row>
    <row r="36566" spans="2:11" hidden="1" x14ac:dyDescent="0.2">
      <c r="B36566" s="88"/>
      <c r="C36566" s="88"/>
      <c r="D36566" s="88"/>
      <c r="E36566" s="88"/>
      <c r="F36566" s="88"/>
      <c r="G36566" s="88"/>
      <c r="H36566" s="88"/>
      <c r="I36566" s="88"/>
      <c r="J36566" s="88"/>
      <c r="K36566" s="88"/>
    </row>
    <row r="36567" spans="2:11" hidden="1" x14ac:dyDescent="0.2">
      <c r="B36567" s="88"/>
      <c r="C36567" s="88"/>
      <c r="D36567" s="88"/>
      <c r="E36567" s="88"/>
      <c r="F36567" s="88"/>
      <c r="G36567" s="88"/>
      <c r="H36567" s="88"/>
      <c r="I36567" s="88"/>
      <c r="J36567" s="88"/>
      <c r="K36567" s="88"/>
    </row>
    <row r="36568" spans="2:11" hidden="1" x14ac:dyDescent="0.2">
      <c r="B36568" s="88"/>
      <c r="C36568" s="88"/>
      <c r="D36568" s="88"/>
      <c r="E36568" s="88"/>
      <c r="F36568" s="88"/>
      <c r="G36568" s="88"/>
      <c r="H36568" s="88"/>
      <c r="I36568" s="88"/>
      <c r="J36568" s="88"/>
      <c r="K36568" s="88"/>
    </row>
    <row r="36569" spans="2:11" hidden="1" x14ac:dyDescent="0.2">
      <c r="B36569" s="88"/>
      <c r="C36569" s="88"/>
      <c r="D36569" s="88"/>
      <c r="E36569" s="88"/>
      <c r="F36569" s="88"/>
      <c r="G36569" s="88"/>
      <c r="H36569" s="88"/>
      <c r="I36569" s="88"/>
      <c r="J36569" s="88"/>
      <c r="K36569" s="88"/>
    </row>
    <row r="36570" spans="2:11" hidden="1" x14ac:dyDescent="0.2">
      <c r="B36570" s="88"/>
      <c r="C36570" s="88"/>
      <c r="D36570" s="88"/>
      <c r="E36570" s="88"/>
      <c r="F36570" s="88"/>
      <c r="G36570" s="88"/>
      <c r="H36570" s="88"/>
      <c r="I36570" s="88"/>
      <c r="J36570" s="88"/>
      <c r="K36570" s="88"/>
    </row>
    <row r="36571" spans="2:11" hidden="1" x14ac:dyDescent="0.2">
      <c r="B36571" s="88"/>
      <c r="C36571" s="88"/>
      <c r="D36571" s="88"/>
      <c r="E36571" s="88"/>
      <c r="F36571" s="88"/>
      <c r="G36571" s="88"/>
      <c r="H36571" s="88"/>
      <c r="I36571" s="88"/>
      <c r="J36571" s="88"/>
      <c r="K36571" s="88"/>
    </row>
    <row r="36572" spans="2:11" hidden="1" x14ac:dyDescent="0.2">
      <c r="B36572" s="88"/>
      <c r="C36572" s="88"/>
      <c r="D36572" s="88"/>
      <c r="E36572" s="88"/>
      <c r="F36572" s="88"/>
      <c r="G36572" s="88"/>
      <c r="H36572" s="88"/>
      <c r="I36572" s="88"/>
      <c r="J36572" s="88"/>
      <c r="K36572" s="88"/>
    </row>
    <row r="36573" spans="2:11" hidden="1" x14ac:dyDescent="0.2">
      <c r="B36573" s="88"/>
      <c r="C36573" s="88"/>
      <c r="D36573" s="88"/>
      <c r="E36573" s="88"/>
      <c r="F36573" s="88"/>
      <c r="G36573" s="88"/>
      <c r="H36573" s="88"/>
      <c r="I36573" s="88"/>
      <c r="J36573" s="88"/>
      <c r="K36573" s="88"/>
    </row>
    <row r="36574" spans="2:11" hidden="1" x14ac:dyDescent="0.2">
      <c r="B36574" s="88"/>
      <c r="C36574" s="88"/>
      <c r="D36574" s="88"/>
      <c r="E36574" s="88"/>
      <c r="F36574" s="88"/>
      <c r="G36574" s="88"/>
      <c r="H36574" s="88"/>
      <c r="I36574" s="88"/>
      <c r="J36574" s="88"/>
      <c r="K36574" s="88"/>
    </row>
    <row r="36575" spans="2:11" hidden="1" x14ac:dyDescent="0.2">
      <c r="B36575" s="88"/>
      <c r="C36575" s="88"/>
      <c r="D36575" s="88"/>
      <c r="E36575" s="88"/>
      <c r="F36575" s="88"/>
      <c r="G36575" s="88"/>
      <c r="H36575" s="88"/>
      <c r="I36575" s="88"/>
      <c r="J36575" s="88"/>
      <c r="K36575" s="88"/>
    </row>
    <row r="36576" spans="2:11" hidden="1" x14ac:dyDescent="0.2">
      <c r="B36576" s="88"/>
      <c r="C36576" s="88"/>
      <c r="D36576" s="88"/>
      <c r="E36576" s="88"/>
      <c r="F36576" s="88"/>
      <c r="G36576" s="88"/>
      <c r="H36576" s="88"/>
      <c r="I36576" s="88"/>
      <c r="J36576" s="88"/>
      <c r="K36576" s="88"/>
    </row>
    <row r="36577" spans="2:11" hidden="1" x14ac:dyDescent="0.2">
      <c r="B36577" s="88"/>
      <c r="C36577" s="88"/>
      <c r="D36577" s="88"/>
      <c r="E36577" s="88"/>
      <c r="F36577" s="88"/>
      <c r="G36577" s="88"/>
      <c r="H36577" s="88"/>
      <c r="I36577" s="88"/>
      <c r="J36577" s="88"/>
      <c r="K36577" s="88"/>
    </row>
    <row r="36578" spans="2:11" hidden="1" x14ac:dyDescent="0.2">
      <c r="B36578" s="88"/>
      <c r="C36578" s="88"/>
      <c r="D36578" s="88"/>
      <c r="E36578" s="88"/>
      <c r="F36578" s="88"/>
      <c r="G36578" s="88"/>
      <c r="H36578" s="88"/>
      <c r="I36578" s="88"/>
      <c r="J36578" s="88"/>
      <c r="K36578" s="88"/>
    </row>
    <row r="36579" spans="2:11" hidden="1" x14ac:dyDescent="0.2">
      <c r="B36579" s="88"/>
      <c r="C36579" s="88"/>
      <c r="D36579" s="88"/>
      <c r="E36579" s="88"/>
      <c r="F36579" s="88"/>
      <c r="G36579" s="88"/>
      <c r="H36579" s="88"/>
      <c r="I36579" s="88"/>
      <c r="J36579" s="88"/>
      <c r="K36579" s="88"/>
    </row>
    <row r="36580" spans="2:11" hidden="1" x14ac:dyDescent="0.2">
      <c r="B36580" s="88"/>
      <c r="C36580" s="88"/>
      <c r="D36580" s="88"/>
      <c r="E36580" s="88"/>
      <c r="F36580" s="88"/>
      <c r="G36580" s="88"/>
      <c r="H36580" s="88"/>
      <c r="I36580" s="88"/>
      <c r="J36580" s="88"/>
      <c r="K36580" s="88"/>
    </row>
    <row r="36581" spans="2:11" hidden="1" x14ac:dyDescent="0.2">
      <c r="B36581" s="88"/>
      <c r="C36581" s="88"/>
      <c r="D36581" s="88"/>
      <c r="E36581" s="88"/>
      <c r="F36581" s="88"/>
      <c r="G36581" s="88"/>
      <c r="H36581" s="88"/>
      <c r="I36581" s="88"/>
      <c r="J36581" s="88"/>
      <c r="K36581" s="88"/>
    </row>
    <row r="36582" spans="2:11" hidden="1" x14ac:dyDescent="0.2">
      <c r="B36582" s="88"/>
      <c r="C36582" s="88"/>
      <c r="D36582" s="88"/>
      <c r="E36582" s="88"/>
      <c r="F36582" s="88"/>
      <c r="G36582" s="88"/>
      <c r="H36582" s="88"/>
      <c r="I36582" s="88"/>
      <c r="J36582" s="88"/>
      <c r="K36582" s="88"/>
    </row>
    <row r="36583" spans="2:11" hidden="1" x14ac:dyDescent="0.2">
      <c r="B36583" s="88"/>
      <c r="C36583" s="88"/>
      <c r="D36583" s="88"/>
      <c r="E36583" s="88"/>
      <c r="F36583" s="88"/>
      <c r="G36583" s="88"/>
      <c r="H36583" s="88"/>
      <c r="I36583" s="88"/>
      <c r="J36583" s="88"/>
      <c r="K36583" s="88"/>
    </row>
    <row r="36584" spans="2:11" hidden="1" x14ac:dyDescent="0.2">
      <c r="B36584" s="88"/>
      <c r="C36584" s="88"/>
      <c r="D36584" s="88"/>
      <c r="E36584" s="88"/>
      <c r="F36584" s="88"/>
      <c r="G36584" s="88"/>
      <c r="H36584" s="88"/>
      <c r="I36584" s="88"/>
      <c r="J36584" s="88"/>
      <c r="K36584" s="88"/>
    </row>
    <row r="36585" spans="2:11" hidden="1" x14ac:dyDescent="0.2">
      <c r="B36585" s="88"/>
      <c r="C36585" s="88"/>
      <c r="D36585" s="88"/>
      <c r="E36585" s="88"/>
      <c r="F36585" s="88"/>
      <c r="G36585" s="88"/>
      <c r="H36585" s="88"/>
      <c r="I36585" s="88"/>
      <c r="J36585" s="88"/>
      <c r="K36585" s="88"/>
    </row>
    <row r="36586" spans="2:11" hidden="1" x14ac:dyDescent="0.2">
      <c r="B36586" s="88"/>
      <c r="C36586" s="88"/>
      <c r="D36586" s="88"/>
      <c r="E36586" s="88"/>
      <c r="F36586" s="88"/>
      <c r="G36586" s="88"/>
      <c r="H36586" s="88"/>
      <c r="I36586" s="88"/>
      <c r="J36586" s="88"/>
      <c r="K36586" s="88"/>
    </row>
    <row r="36587" spans="2:11" hidden="1" x14ac:dyDescent="0.2">
      <c r="B36587" s="88"/>
      <c r="C36587" s="88"/>
      <c r="D36587" s="88"/>
      <c r="E36587" s="88"/>
      <c r="F36587" s="88"/>
      <c r="G36587" s="88"/>
      <c r="H36587" s="88"/>
      <c r="I36587" s="88"/>
      <c r="J36587" s="88"/>
      <c r="K36587" s="88"/>
    </row>
    <row r="36588" spans="2:11" hidden="1" x14ac:dyDescent="0.2">
      <c r="B36588" s="88"/>
      <c r="C36588" s="88"/>
      <c r="D36588" s="88"/>
      <c r="E36588" s="88"/>
      <c r="F36588" s="88"/>
      <c r="G36588" s="88"/>
      <c r="H36588" s="88"/>
      <c r="I36588" s="88"/>
      <c r="J36588" s="88"/>
      <c r="K36588" s="88"/>
    </row>
    <row r="36589" spans="2:11" hidden="1" x14ac:dyDescent="0.2">
      <c r="B36589" s="88"/>
      <c r="C36589" s="88"/>
      <c r="D36589" s="88"/>
      <c r="E36589" s="88"/>
      <c r="F36589" s="88"/>
      <c r="G36589" s="88"/>
      <c r="H36589" s="88"/>
      <c r="I36589" s="88"/>
      <c r="J36589" s="88"/>
      <c r="K36589" s="88"/>
    </row>
    <row r="36590" spans="2:11" hidden="1" x14ac:dyDescent="0.2">
      <c r="B36590" s="88"/>
      <c r="C36590" s="88"/>
      <c r="D36590" s="88"/>
      <c r="E36590" s="88"/>
      <c r="F36590" s="88"/>
      <c r="G36590" s="88"/>
      <c r="H36590" s="88"/>
      <c r="I36590" s="88"/>
      <c r="J36590" s="88"/>
      <c r="K36590" s="88"/>
    </row>
    <row r="36591" spans="2:11" hidden="1" x14ac:dyDescent="0.2">
      <c r="B36591" s="88"/>
      <c r="C36591" s="88"/>
      <c r="D36591" s="88"/>
      <c r="E36591" s="88"/>
      <c r="F36591" s="88"/>
      <c r="G36591" s="88"/>
      <c r="H36591" s="88"/>
      <c r="I36591" s="88"/>
      <c r="J36591" s="88"/>
      <c r="K36591" s="88"/>
    </row>
    <row r="36592" spans="2:11" hidden="1" x14ac:dyDescent="0.2">
      <c r="B36592" s="88"/>
      <c r="C36592" s="88"/>
      <c r="D36592" s="88"/>
      <c r="E36592" s="88"/>
      <c r="F36592" s="88"/>
      <c r="G36592" s="88"/>
      <c r="H36592" s="88"/>
      <c r="I36592" s="88"/>
      <c r="J36592" s="88"/>
      <c r="K36592" s="88"/>
    </row>
    <row r="36593" spans="2:11" hidden="1" x14ac:dyDescent="0.2">
      <c r="B36593" s="88"/>
      <c r="C36593" s="88"/>
      <c r="D36593" s="88"/>
      <c r="E36593" s="88"/>
      <c r="F36593" s="88"/>
      <c r="G36593" s="88"/>
      <c r="H36593" s="88"/>
      <c r="I36593" s="88"/>
      <c r="J36593" s="88"/>
      <c r="K36593" s="88"/>
    </row>
    <row r="36594" spans="2:11" hidden="1" x14ac:dyDescent="0.2">
      <c r="B36594" s="88"/>
      <c r="C36594" s="88"/>
      <c r="D36594" s="88"/>
      <c r="E36594" s="88"/>
      <c r="F36594" s="88"/>
      <c r="G36594" s="88"/>
      <c r="H36594" s="88"/>
      <c r="I36594" s="88"/>
      <c r="J36594" s="88"/>
      <c r="K36594" s="88"/>
    </row>
    <row r="36595" spans="2:11" hidden="1" x14ac:dyDescent="0.2">
      <c r="B36595" s="88"/>
      <c r="C36595" s="88"/>
      <c r="D36595" s="88"/>
      <c r="E36595" s="88"/>
      <c r="F36595" s="88"/>
      <c r="G36595" s="88"/>
      <c r="H36595" s="88"/>
      <c r="I36595" s="88"/>
      <c r="J36595" s="88"/>
      <c r="K36595" s="88"/>
    </row>
    <row r="36596" spans="2:11" hidden="1" x14ac:dyDescent="0.2">
      <c r="B36596" s="88"/>
      <c r="C36596" s="88"/>
      <c r="D36596" s="88"/>
      <c r="E36596" s="88"/>
      <c r="F36596" s="88"/>
      <c r="G36596" s="88"/>
      <c r="H36596" s="88"/>
      <c r="I36596" s="88"/>
      <c r="J36596" s="88"/>
      <c r="K36596" s="88"/>
    </row>
    <row r="36597" spans="2:11" hidden="1" x14ac:dyDescent="0.2">
      <c r="B36597" s="88"/>
      <c r="C36597" s="88"/>
      <c r="D36597" s="88"/>
      <c r="E36597" s="88"/>
      <c r="F36597" s="88"/>
      <c r="G36597" s="88"/>
      <c r="H36597" s="88"/>
      <c r="I36597" s="88"/>
      <c r="J36597" s="88"/>
      <c r="K36597" s="88"/>
    </row>
    <row r="36598" spans="2:11" hidden="1" x14ac:dyDescent="0.2">
      <c r="B36598" s="88"/>
      <c r="C36598" s="88"/>
      <c r="D36598" s="88"/>
      <c r="E36598" s="88"/>
      <c r="F36598" s="88"/>
      <c r="G36598" s="88"/>
      <c r="H36598" s="88"/>
      <c r="I36598" s="88"/>
      <c r="J36598" s="88"/>
      <c r="K36598" s="88"/>
    </row>
    <row r="36599" spans="2:11" hidden="1" x14ac:dyDescent="0.2">
      <c r="B36599" s="88"/>
      <c r="C36599" s="88"/>
      <c r="D36599" s="88"/>
      <c r="E36599" s="88"/>
      <c r="F36599" s="88"/>
      <c r="G36599" s="88"/>
      <c r="H36599" s="88"/>
      <c r="I36599" s="88"/>
      <c r="J36599" s="88"/>
      <c r="K36599" s="88"/>
    </row>
    <row r="36600" spans="2:11" hidden="1" x14ac:dyDescent="0.2">
      <c r="B36600" s="88"/>
      <c r="C36600" s="88"/>
      <c r="D36600" s="88"/>
      <c r="E36600" s="88"/>
      <c r="F36600" s="88"/>
      <c r="G36600" s="88"/>
      <c r="H36600" s="88"/>
      <c r="I36600" s="88"/>
      <c r="J36600" s="88"/>
      <c r="K36600" s="88"/>
    </row>
    <row r="36601" spans="2:11" hidden="1" x14ac:dyDescent="0.2">
      <c r="B36601" s="88"/>
      <c r="C36601" s="88"/>
      <c r="D36601" s="88"/>
      <c r="E36601" s="88"/>
      <c r="F36601" s="88"/>
      <c r="G36601" s="88"/>
      <c r="H36601" s="88"/>
      <c r="I36601" s="88"/>
      <c r="J36601" s="88"/>
      <c r="K36601" s="88"/>
    </row>
    <row r="36602" spans="2:11" hidden="1" x14ac:dyDescent="0.2">
      <c r="B36602" s="88"/>
      <c r="C36602" s="88"/>
      <c r="D36602" s="88"/>
      <c r="E36602" s="88"/>
      <c r="F36602" s="88"/>
      <c r="G36602" s="88"/>
      <c r="H36602" s="88"/>
      <c r="I36602" s="88"/>
      <c r="J36602" s="88"/>
      <c r="K36602" s="88"/>
    </row>
    <row r="36603" spans="2:11" hidden="1" x14ac:dyDescent="0.2">
      <c r="B36603" s="88"/>
      <c r="C36603" s="88"/>
      <c r="D36603" s="88"/>
      <c r="E36603" s="88"/>
      <c r="F36603" s="88"/>
      <c r="G36603" s="88"/>
      <c r="H36603" s="88"/>
      <c r="I36603" s="88"/>
      <c r="J36603" s="88"/>
      <c r="K36603" s="88"/>
    </row>
    <row r="36604" spans="2:11" hidden="1" x14ac:dyDescent="0.2">
      <c r="B36604" s="88"/>
      <c r="C36604" s="88"/>
      <c r="D36604" s="88"/>
      <c r="E36604" s="88"/>
      <c r="F36604" s="88"/>
      <c r="G36604" s="88"/>
      <c r="H36604" s="88"/>
      <c r="I36604" s="88"/>
      <c r="J36604" s="88"/>
      <c r="K36604" s="88"/>
    </row>
    <row r="36605" spans="2:11" hidden="1" x14ac:dyDescent="0.2">
      <c r="B36605" s="88"/>
      <c r="C36605" s="88"/>
      <c r="D36605" s="88"/>
      <c r="E36605" s="88"/>
      <c r="F36605" s="88"/>
      <c r="G36605" s="88"/>
      <c r="H36605" s="88"/>
      <c r="I36605" s="88"/>
      <c r="J36605" s="88"/>
      <c r="K36605" s="88"/>
    </row>
    <row r="36606" spans="2:11" hidden="1" x14ac:dyDescent="0.2">
      <c r="B36606" s="88"/>
      <c r="C36606" s="88"/>
      <c r="D36606" s="88"/>
      <c r="E36606" s="88"/>
      <c r="F36606" s="88"/>
      <c r="G36606" s="88"/>
      <c r="H36606" s="88"/>
      <c r="I36606" s="88"/>
      <c r="J36606" s="88"/>
      <c r="K36606" s="88"/>
    </row>
    <row r="36607" spans="2:11" hidden="1" x14ac:dyDescent="0.2">
      <c r="B36607" s="88"/>
      <c r="C36607" s="88"/>
      <c r="D36607" s="88"/>
      <c r="E36607" s="88"/>
      <c r="F36607" s="88"/>
      <c r="G36607" s="88"/>
      <c r="H36607" s="88"/>
      <c r="I36607" s="88"/>
      <c r="J36607" s="88"/>
      <c r="K36607" s="88"/>
    </row>
    <row r="36608" spans="2:11" hidden="1" x14ac:dyDescent="0.2">
      <c r="B36608" s="88"/>
      <c r="C36608" s="88"/>
      <c r="D36608" s="88"/>
      <c r="E36608" s="88"/>
      <c r="F36608" s="88"/>
      <c r="G36608" s="88"/>
      <c r="H36608" s="88"/>
      <c r="I36608" s="88"/>
      <c r="J36608" s="88"/>
      <c r="K36608" s="88"/>
    </row>
    <row r="36609" spans="2:11" hidden="1" x14ac:dyDescent="0.2">
      <c r="B36609" s="88"/>
      <c r="C36609" s="88"/>
      <c r="D36609" s="88"/>
      <c r="E36609" s="88"/>
      <c r="F36609" s="88"/>
      <c r="G36609" s="88"/>
      <c r="H36609" s="88"/>
      <c r="I36609" s="88"/>
      <c r="J36609" s="88"/>
      <c r="K36609" s="88"/>
    </row>
    <row r="36610" spans="2:11" hidden="1" x14ac:dyDescent="0.2">
      <c r="B36610" s="88"/>
      <c r="C36610" s="88"/>
      <c r="D36610" s="88"/>
      <c r="E36610" s="88"/>
      <c r="F36610" s="88"/>
      <c r="G36610" s="88"/>
      <c r="H36610" s="88"/>
      <c r="I36610" s="88"/>
      <c r="J36610" s="88"/>
      <c r="K36610" s="88"/>
    </row>
    <row r="36611" spans="2:11" hidden="1" x14ac:dyDescent="0.2">
      <c r="B36611" s="88"/>
      <c r="C36611" s="88"/>
      <c r="D36611" s="88"/>
      <c r="E36611" s="88"/>
      <c r="F36611" s="88"/>
      <c r="G36611" s="88"/>
      <c r="H36611" s="88"/>
      <c r="I36611" s="88"/>
      <c r="J36611" s="88"/>
      <c r="K36611" s="88"/>
    </row>
    <row r="36612" spans="2:11" hidden="1" x14ac:dyDescent="0.2">
      <c r="B36612" s="88"/>
      <c r="C36612" s="88"/>
      <c r="D36612" s="88"/>
      <c r="E36612" s="88"/>
      <c r="F36612" s="88"/>
      <c r="G36612" s="88"/>
      <c r="H36612" s="88"/>
      <c r="I36612" s="88"/>
      <c r="J36612" s="88"/>
      <c r="K36612" s="88"/>
    </row>
    <row r="36613" spans="2:11" hidden="1" x14ac:dyDescent="0.2">
      <c r="B36613" s="88"/>
      <c r="C36613" s="88"/>
      <c r="D36613" s="88"/>
      <c r="E36613" s="88"/>
      <c r="F36613" s="88"/>
      <c r="G36613" s="88"/>
      <c r="H36613" s="88"/>
      <c r="I36613" s="88"/>
      <c r="J36613" s="88"/>
      <c r="K36613" s="88"/>
    </row>
    <row r="36614" spans="2:11" hidden="1" x14ac:dyDescent="0.2">
      <c r="B36614" s="88"/>
      <c r="C36614" s="88"/>
      <c r="D36614" s="88"/>
      <c r="E36614" s="88"/>
      <c r="F36614" s="88"/>
      <c r="G36614" s="88"/>
      <c r="H36614" s="88"/>
      <c r="I36614" s="88"/>
      <c r="J36614" s="88"/>
      <c r="K36614" s="88"/>
    </row>
    <row r="36615" spans="2:11" hidden="1" x14ac:dyDescent="0.2">
      <c r="B36615" s="88"/>
      <c r="C36615" s="88"/>
      <c r="D36615" s="88"/>
      <c r="E36615" s="88"/>
      <c r="F36615" s="88"/>
      <c r="G36615" s="88"/>
      <c r="H36615" s="88"/>
      <c r="I36615" s="88"/>
      <c r="J36615" s="88"/>
      <c r="K36615" s="88"/>
    </row>
    <row r="36616" spans="2:11" hidden="1" x14ac:dyDescent="0.2">
      <c r="B36616" s="88"/>
      <c r="C36616" s="88"/>
      <c r="D36616" s="88"/>
      <c r="E36616" s="88"/>
      <c r="F36616" s="88"/>
      <c r="G36616" s="88"/>
      <c r="H36616" s="88"/>
      <c r="I36616" s="88"/>
      <c r="J36616" s="88"/>
      <c r="K36616" s="88"/>
    </row>
    <row r="36617" spans="2:11" hidden="1" x14ac:dyDescent="0.2">
      <c r="B36617" s="88"/>
      <c r="C36617" s="88"/>
      <c r="D36617" s="88"/>
      <c r="E36617" s="88"/>
      <c r="F36617" s="88"/>
      <c r="G36617" s="88"/>
      <c r="H36617" s="88"/>
      <c r="I36617" s="88"/>
      <c r="J36617" s="88"/>
      <c r="K36617" s="88"/>
    </row>
    <row r="36618" spans="2:11" hidden="1" x14ac:dyDescent="0.2">
      <c r="B36618" s="88"/>
      <c r="C36618" s="88"/>
      <c r="D36618" s="88"/>
      <c r="E36618" s="88"/>
      <c r="F36618" s="88"/>
      <c r="G36618" s="88"/>
      <c r="H36618" s="88"/>
      <c r="I36618" s="88"/>
      <c r="J36618" s="88"/>
      <c r="K36618" s="88"/>
    </row>
    <row r="36619" spans="2:11" hidden="1" x14ac:dyDescent="0.2">
      <c r="B36619" s="88"/>
      <c r="C36619" s="88"/>
      <c r="D36619" s="88"/>
      <c r="E36619" s="88"/>
      <c r="F36619" s="88"/>
      <c r="G36619" s="88"/>
      <c r="H36619" s="88"/>
      <c r="I36619" s="88"/>
      <c r="J36619" s="88"/>
      <c r="K36619" s="88"/>
    </row>
    <row r="36620" spans="2:11" hidden="1" x14ac:dyDescent="0.2">
      <c r="B36620" s="88"/>
      <c r="C36620" s="88"/>
      <c r="D36620" s="88"/>
      <c r="E36620" s="88"/>
      <c r="F36620" s="88"/>
      <c r="G36620" s="88"/>
      <c r="H36620" s="88"/>
      <c r="I36620" s="88"/>
      <c r="J36620" s="88"/>
      <c r="K36620" s="88"/>
    </row>
    <row r="36621" spans="2:11" hidden="1" x14ac:dyDescent="0.2">
      <c r="B36621" s="88"/>
      <c r="C36621" s="88"/>
      <c r="D36621" s="88"/>
      <c r="E36621" s="88"/>
      <c r="F36621" s="88"/>
      <c r="G36621" s="88"/>
      <c r="H36621" s="88"/>
      <c r="I36621" s="88"/>
      <c r="J36621" s="88"/>
      <c r="K36621" s="88"/>
    </row>
    <row r="36622" spans="2:11" hidden="1" x14ac:dyDescent="0.2">
      <c r="B36622" s="88"/>
      <c r="C36622" s="88"/>
      <c r="D36622" s="88"/>
      <c r="E36622" s="88"/>
      <c r="F36622" s="88"/>
      <c r="G36622" s="88"/>
      <c r="H36622" s="88"/>
      <c r="I36622" s="88"/>
      <c r="J36622" s="88"/>
      <c r="K36622" s="88"/>
    </row>
    <row r="36623" spans="2:11" hidden="1" x14ac:dyDescent="0.2">
      <c r="B36623" s="88"/>
      <c r="C36623" s="88"/>
      <c r="D36623" s="88"/>
      <c r="E36623" s="88"/>
      <c r="F36623" s="88"/>
      <c r="G36623" s="88"/>
      <c r="H36623" s="88"/>
      <c r="I36623" s="88"/>
      <c r="J36623" s="88"/>
      <c r="K36623" s="88"/>
    </row>
    <row r="36624" spans="2:11" hidden="1" x14ac:dyDescent="0.2">
      <c r="B36624" s="88"/>
      <c r="C36624" s="88"/>
      <c r="D36624" s="88"/>
      <c r="E36624" s="88"/>
      <c r="F36624" s="88"/>
      <c r="G36624" s="88"/>
      <c r="H36624" s="88"/>
      <c r="I36624" s="88"/>
      <c r="J36624" s="88"/>
      <c r="K36624" s="88"/>
    </row>
    <row r="36625" spans="2:11" hidden="1" x14ac:dyDescent="0.2">
      <c r="B36625" s="88"/>
      <c r="C36625" s="88"/>
      <c r="D36625" s="88"/>
      <c r="E36625" s="88"/>
      <c r="F36625" s="88"/>
      <c r="G36625" s="88"/>
      <c r="H36625" s="88"/>
      <c r="I36625" s="88"/>
      <c r="J36625" s="88"/>
      <c r="K36625" s="88"/>
    </row>
    <row r="36626" spans="2:11" hidden="1" x14ac:dyDescent="0.2">
      <c r="B36626" s="88"/>
      <c r="C36626" s="88"/>
      <c r="D36626" s="88"/>
      <c r="E36626" s="88"/>
      <c r="F36626" s="88"/>
      <c r="G36626" s="88"/>
      <c r="H36626" s="88"/>
      <c r="I36626" s="88"/>
      <c r="J36626" s="88"/>
      <c r="K36626" s="88"/>
    </row>
    <row r="36627" spans="2:11" hidden="1" x14ac:dyDescent="0.2">
      <c r="B36627" s="88"/>
      <c r="C36627" s="88"/>
      <c r="D36627" s="88"/>
      <c r="E36627" s="88"/>
      <c r="F36627" s="88"/>
      <c r="G36627" s="88"/>
      <c r="H36627" s="88"/>
      <c r="I36627" s="88"/>
      <c r="J36627" s="88"/>
      <c r="K36627" s="88"/>
    </row>
    <row r="36628" spans="2:11" hidden="1" x14ac:dyDescent="0.2">
      <c r="B36628" s="88"/>
      <c r="C36628" s="88"/>
      <c r="D36628" s="88"/>
      <c r="E36628" s="88"/>
      <c r="F36628" s="88"/>
      <c r="G36628" s="88"/>
      <c r="H36628" s="88"/>
      <c r="I36628" s="88"/>
      <c r="J36628" s="88"/>
      <c r="K36628" s="88"/>
    </row>
    <row r="36629" spans="2:11" hidden="1" x14ac:dyDescent="0.2">
      <c r="B36629" s="88"/>
      <c r="C36629" s="88"/>
      <c r="D36629" s="88"/>
      <c r="E36629" s="88"/>
      <c r="F36629" s="88"/>
      <c r="G36629" s="88"/>
      <c r="H36629" s="88"/>
      <c r="I36629" s="88"/>
      <c r="J36629" s="88"/>
      <c r="K36629" s="88"/>
    </row>
    <row r="36630" spans="2:11" hidden="1" x14ac:dyDescent="0.2">
      <c r="B36630" s="88"/>
      <c r="C36630" s="88"/>
      <c r="D36630" s="88"/>
      <c r="E36630" s="88"/>
      <c r="F36630" s="88"/>
      <c r="G36630" s="88"/>
      <c r="H36630" s="88"/>
      <c r="I36630" s="88"/>
      <c r="J36630" s="88"/>
      <c r="K36630" s="88"/>
    </row>
    <row r="36631" spans="2:11" hidden="1" x14ac:dyDescent="0.2">
      <c r="B36631" s="88"/>
      <c r="C36631" s="88"/>
      <c r="D36631" s="88"/>
      <c r="E36631" s="88"/>
      <c r="F36631" s="88"/>
      <c r="G36631" s="88"/>
      <c r="H36631" s="88"/>
      <c r="I36631" s="88"/>
      <c r="J36631" s="88"/>
      <c r="K36631" s="88"/>
    </row>
    <row r="36632" spans="2:11" hidden="1" x14ac:dyDescent="0.2">
      <c r="B36632" s="88"/>
      <c r="C36632" s="88"/>
      <c r="D36632" s="88"/>
      <c r="E36632" s="88"/>
      <c r="F36632" s="88"/>
      <c r="G36632" s="88"/>
      <c r="H36632" s="88"/>
      <c r="I36632" s="88"/>
      <c r="J36632" s="88"/>
      <c r="K36632" s="88"/>
    </row>
    <row r="36633" spans="2:11" hidden="1" x14ac:dyDescent="0.2">
      <c r="B36633" s="88"/>
      <c r="C36633" s="88"/>
      <c r="D36633" s="88"/>
      <c r="E36633" s="88"/>
      <c r="F36633" s="88"/>
      <c r="G36633" s="88"/>
      <c r="H36633" s="88"/>
      <c r="I36633" s="88"/>
      <c r="J36633" s="88"/>
      <c r="K36633" s="88"/>
    </row>
    <row r="36634" spans="2:11" hidden="1" x14ac:dyDescent="0.2">
      <c r="B36634" s="88"/>
      <c r="C36634" s="88"/>
      <c r="D36634" s="88"/>
      <c r="E36634" s="88"/>
      <c r="F36634" s="88"/>
      <c r="G36634" s="88"/>
      <c r="H36634" s="88"/>
      <c r="I36634" s="88"/>
      <c r="J36634" s="88"/>
      <c r="K36634" s="88"/>
    </row>
    <row r="36635" spans="2:11" hidden="1" x14ac:dyDescent="0.2">
      <c r="B36635" s="88"/>
      <c r="C36635" s="88"/>
      <c r="D36635" s="88"/>
      <c r="E36635" s="88"/>
      <c r="F36635" s="88"/>
      <c r="G36635" s="88"/>
      <c r="H36635" s="88"/>
      <c r="I36635" s="88"/>
      <c r="J36635" s="88"/>
      <c r="K36635" s="88"/>
    </row>
    <row r="36636" spans="2:11" hidden="1" x14ac:dyDescent="0.2">
      <c r="B36636" s="88"/>
      <c r="C36636" s="88"/>
      <c r="D36636" s="88"/>
      <c r="E36636" s="88"/>
      <c r="F36636" s="88"/>
      <c r="G36636" s="88"/>
      <c r="H36636" s="88"/>
      <c r="I36636" s="88"/>
      <c r="J36636" s="88"/>
      <c r="K36636" s="88"/>
    </row>
    <row r="36637" spans="2:11" hidden="1" x14ac:dyDescent="0.2">
      <c r="B36637" s="88"/>
      <c r="C36637" s="88"/>
      <c r="D36637" s="88"/>
      <c r="E36637" s="88"/>
      <c r="F36637" s="88"/>
      <c r="G36637" s="88"/>
      <c r="H36637" s="88"/>
      <c r="I36637" s="88"/>
      <c r="J36637" s="88"/>
      <c r="K36637" s="88"/>
    </row>
    <row r="36638" spans="2:11" hidden="1" x14ac:dyDescent="0.2">
      <c r="B36638" s="88"/>
      <c r="C36638" s="88"/>
      <c r="D36638" s="88"/>
      <c r="E36638" s="88"/>
      <c r="F36638" s="88"/>
      <c r="G36638" s="88"/>
      <c r="H36638" s="88"/>
      <c r="I36638" s="88"/>
      <c r="J36638" s="88"/>
      <c r="K36638" s="88"/>
    </row>
    <row r="36639" spans="2:11" hidden="1" x14ac:dyDescent="0.2">
      <c r="B36639" s="88"/>
      <c r="C36639" s="88"/>
      <c r="D36639" s="88"/>
      <c r="E36639" s="88"/>
      <c r="F36639" s="88"/>
      <c r="G36639" s="88"/>
      <c r="H36639" s="88"/>
      <c r="I36639" s="88"/>
      <c r="J36639" s="88"/>
      <c r="K36639" s="88"/>
    </row>
    <row r="36640" spans="2:11" hidden="1" x14ac:dyDescent="0.2">
      <c r="B36640" s="88"/>
      <c r="C36640" s="88"/>
      <c r="D36640" s="88"/>
      <c r="E36640" s="88"/>
      <c r="F36640" s="88"/>
      <c r="G36640" s="88"/>
      <c r="H36640" s="88"/>
      <c r="I36640" s="88"/>
      <c r="J36640" s="88"/>
      <c r="K36640" s="88"/>
    </row>
    <row r="36641" spans="2:11" hidden="1" x14ac:dyDescent="0.2">
      <c r="B36641" s="88"/>
      <c r="C36641" s="88"/>
      <c r="D36641" s="88"/>
      <c r="E36641" s="88"/>
      <c r="F36641" s="88"/>
      <c r="G36641" s="88"/>
      <c r="H36641" s="88"/>
      <c r="I36641" s="88"/>
      <c r="J36641" s="88"/>
      <c r="K36641" s="88"/>
    </row>
    <row r="36642" spans="2:11" hidden="1" x14ac:dyDescent="0.2">
      <c r="B36642" s="88"/>
      <c r="C36642" s="88"/>
      <c r="D36642" s="88"/>
      <c r="E36642" s="88"/>
      <c r="F36642" s="88"/>
      <c r="G36642" s="88"/>
      <c r="H36642" s="88"/>
      <c r="I36642" s="88"/>
      <c r="J36642" s="88"/>
      <c r="K36642" s="88"/>
    </row>
    <row r="36643" spans="2:11" hidden="1" x14ac:dyDescent="0.2">
      <c r="B36643" s="88"/>
      <c r="C36643" s="88"/>
      <c r="D36643" s="88"/>
      <c r="E36643" s="88"/>
      <c r="F36643" s="88"/>
      <c r="G36643" s="88"/>
      <c r="H36643" s="88"/>
      <c r="I36643" s="88"/>
      <c r="J36643" s="88"/>
      <c r="K36643" s="88"/>
    </row>
    <row r="36644" spans="2:11" hidden="1" x14ac:dyDescent="0.2">
      <c r="B36644" s="88"/>
      <c r="C36644" s="88"/>
      <c r="D36644" s="88"/>
      <c r="E36644" s="88"/>
      <c r="F36644" s="88"/>
      <c r="G36644" s="88"/>
      <c r="H36644" s="88"/>
      <c r="I36644" s="88"/>
      <c r="J36644" s="88"/>
      <c r="K36644" s="88"/>
    </row>
    <row r="36645" spans="2:11" hidden="1" x14ac:dyDescent="0.2">
      <c r="B36645" s="88"/>
      <c r="C36645" s="88"/>
      <c r="D36645" s="88"/>
      <c r="E36645" s="88"/>
      <c r="F36645" s="88"/>
      <c r="G36645" s="88"/>
      <c r="H36645" s="88"/>
      <c r="I36645" s="88"/>
      <c r="J36645" s="88"/>
      <c r="K36645" s="88"/>
    </row>
    <row r="36646" spans="2:11" hidden="1" x14ac:dyDescent="0.2">
      <c r="B36646" s="88"/>
      <c r="C36646" s="88"/>
      <c r="D36646" s="88"/>
      <c r="E36646" s="88"/>
      <c r="F36646" s="88"/>
      <c r="G36646" s="88"/>
      <c r="H36646" s="88"/>
      <c r="I36646" s="88"/>
      <c r="J36646" s="88"/>
      <c r="K36646" s="88"/>
    </row>
    <row r="36647" spans="2:11" hidden="1" x14ac:dyDescent="0.2">
      <c r="B36647" s="88"/>
      <c r="C36647" s="88"/>
      <c r="D36647" s="88"/>
      <c r="E36647" s="88"/>
      <c r="F36647" s="88"/>
      <c r="G36647" s="88"/>
      <c r="H36647" s="88"/>
      <c r="I36647" s="88"/>
      <c r="J36647" s="88"/>
      <c r="K36647" s="88"/>
    </row>
    <row r="36648" spans="2:11" hidden="1" x14ac:dyDescent="0.2">
      <c r="B36648" s="88"/>
      <c r="C36648" s="88"/>
      <c r="D36648" s="88"/>
      <c r="E36648" s="88"/>
      <c r="F36648" s="88"/>
      <c r="G36648" s="88"/>
      <c r="H36648" s="88"/>
      <c r="I36648" s="88"/>
      <c r="J36648" s="88"/>
      <c r="K36648" s="88"/>
    </row>
    <row r="36649" spans="2:11" hidden="1" x14ac:dyDescent="0.2">
      <c r="B36649" s="88"/>
      <c r="C36649" s="88"/>
      <c r="D36649" s="88"/>
      <c r="E36649" s="88"/>
      <c r="F36649" s="88"/>
      <c r="G36649" s="88"/>
      <c r="H36649" s="88"/>
      <c r="I36649" s="88"/>
      <c r="J36649" s="88"/>
      <c r="K36649" s="88"/>
    </row>
    <row r="36650" spans="2:11" hidden="1" x14ac:dyDescent="0.2">
      <c r="B36650" s="88"/>
      <c r="C36650" s="88"/>
      <c r="D36650" s="88"/>
      <c r="E36650" s="88"/>
      <c r="F36650" s="88"/>
      <c r="G36650" s="88"/>
      <c r="H36650" s="88"/>
      <c r="I36650" s="88"/>
      <c r="J36650" s="88"/>
      <c r="K36650" s="88"/>
    </row>
    <row r="36651" spans="2:11" hidden="1" x14ac:dyDescent="0.2">
      <c r="B36651" s="88"/>
      <c r="C36651" s="88"/>
      <c r="D36651" s="88"/>
      <c r="E36651" s="88"/>
      <c r="F36651" s="88"/>
      <c r="G36651" s="88"/>
      <c r="H36651" s="88"/>
      <c r="I36651" s="88"/>
      <c r="J36651" s="88"/>
      <c r="K36651" s="88"/>
    </row>
    <row r="36652" spans="2:11" hidden="1" x14ac:dyDescent="0.2">
      <c r="B36652" s="88"/>
      <c r="C36652" s="88"/>
      <c r="D36652" s="88"/>
      <c r="E36652" s="88"/>
      <c r="F36652" s="88"/>
      <c r="G36652" s="88"/>
      <c r="H36652" s="88"/>
      <c r="I36652" s="88"/>
      <c r="J36652" s="88"/>
      <c r="K36652" s="88"/>
    </row>
    <row r="36653" spans="2:11" hidden="1" x14ac:dyDescent="0.2">
      <c r="B36653" s="88"/>
      <c r="C36653" s="88"/>
      <c r="D36653" s="88"/>
      <c r="E36653" s="88"/>
      <c r="F36653" s="88"/>
      <c r="G36653" s="88"/>
      <c r="H36653" s="88"/>
      <c r="I36653" s="88"/>
      <c r="J36653" s="88"/>
      <c r="K36653" s="88"/>
    </row>
    <row r="36654" spans="2:11" hidden="1" x14ac:dyDescent="0.2">
      <c r="B36654" s="88"/>
      <c r="C36654" s="88"/>
      <c r="D36654" s="88"/>
      <c r="E36654" s="88"/>
      <c r="F36654" s="88"/>
      <c r="G36654" s="88"/>
      <c r="H36654" s="88"/>
      <c r="I36654" s="88"/>
      <c r="J36654" s="88"/>
      <c r="K36654" s="88"/>
    </row>
    <row r="36655" spans="2:11" hidden="1" x14ac:dyDescent="0.2">
      <c r="B36655" s="88"/>
      <c r="C36655" s="88"/>
      <c r="D36655" s="88"/>
      <c r="E36655" s="88"/>
      <c r="F36655" s="88"/>
      <c r="G36655" s="88"/>
      <c r="H36655" s="88"/>
      <c r="I36655" s="88"/>
      <c r="J36655" s="88"/>
      <c r="K36655" s="88"/>
    </row>
    <row r="36656" spans="2:11" hidden="1" x14ac:dyDescent="0.2">
      <c r="B36656" s="88"/>
      <c r="C36656" s="88"/>
      <c r="D36656" s="88"/>
      <c r="E36656" s="88"/>
      <c r="F36656" s="88"/>
      <c r="G36656" s="88"/>
      <c r="H36656" s="88"/>
      <c r="I36656" s="88"/>
      <c r="J36656" s="88"/>
      <c r="K36656" s="88"/>
    </row>
    <row r="36657" spans="2:11" hidden="1" x14ac:dyDescent="0.2">
      <c r="B36657" s="88"/>
      <c r="C36657" s="88"/>
      <c r="D36657" s="88"/>
      <c r="E36657" s="88"/>
      <c r="F36657" s="88"/>
      <c r="G36657" s="88"/>
      <c r="H36657" s="88"/>
      <c r="I36657" s="88"/>
      <c r="J36657" s="88"/>
      <c r="K36657" s="88"/>
    </row>
    <row r="36658" spans="2:11" hidden="1" x14ac:dyDescent="0.2">
      <c r="B36658" s="88"/>
      <c r="C36658" s="88"/>
      <c r="D36658" s="88"/>
      <c r="E36658" s="88"/>
      <c r="F36658" s="88"/>
      <c r="G36658" s="88"/>
      <c r="H36658" s="88"/>
      <c r="I36658" s="88"/>
      <c r="J36658" s="88"/>
      <c r="K36658" s="88"/>
    </row>
    <row r="36659" spans="2:11" hidden="1" x14ac:dyDescent="0.2">
      <c r="B36659" s="88"/>
      <c r="C36659" s="88"/>
      <c r="D36659" s="88"/>
      <c r="E36659" s="88"/>
      <c r="F36659" s="88"/>
      <c r="G36659" s="88"/>
      <c r="H36659" s="88"/>
      <c r="I36659" s="88"/>
      <c r="J36659" s="88"/>
      <c r="K36659" s="88"/>
    </row>
    <row r="36660" spans="2:11" hidden="1" x14ac:dyDescent="0.2">
      <c r="B36660" s="88"/>
      <c r="C36660" s="88"/>
      <c r="D36660" s="88"/>
      <c r="E36660" s="88"/>
      <c r="F36660" s="88"/>
      <c r="G36660" s="88"/>
      <c r="H36660" s="88"/>
      <c r="I36660" s="88"/>
      <c r="J36660" s="88"/>
      <c r="K36660" s="88"/>
    </row>
    <row r="36661" spans="2:11" hidden="1" x14ac:dyDescent="0.2">
      <c r="B36661" s="88"/>
      <c r="C36661" s="88"/>
      <c r="D36661" s="88"/>
      <c r="E36661" s="88"/>
      <c r="F36661" s="88"/>
      <c r="G36661" s="88"/>
      <c r="H36661" s="88"/>
      <c r="I36661" s="88"/>
      <c r="J36661" s="88"/>
      <c r="K36661" s="88"/>
    </row>
    <row r="36662" spans="2:11" hidden="1" x14ac:dyDescent="0.2">
      <c r="B36662" s="88"/>
      <c r="C36662" s="88"/>
      <c r="D36662" s="88"/>
      <c r="E36662" s="88"/>
      <c r="F36662" s="88"/>
      <c r="G36662" s="88"/>
      <c r="H36662" s="88"/>
      <c r="I36662" s="88"/>
      <c r="J36662" s="88"/>
      <c r="K36662" s="88"/>
    </row>
    <row r="36663" spans="2:11" hidden="1" x14ac:dyDescent="0.2">
      <c r="B36663" s="88"/>
      <c r="C36663" s="88"/>
      <c r="D36663" s="88"/>
      <c r="E36663" s="88"/>
      <c r="F36663" s="88"/>
      <c r="G36663" s="88"/>
      <c r="H36663" s="88"/>
      <c r="I36663" s="88"/>
      <c r="J36663" s="88"/>
      <c r="K36663" s="88"/>
    </row>
    <row r="36664" spans="2:11" hidden="1" x14ac:dyDescent="0.2">
      <c r="B36664" s="88"/>
      <c r="C36664" s="88"/>
      <c r="D36664" s="88"/>
      <c r="E36664" s="88"/>
      <c r="F36664" s="88"/>
      <c r="G36664" s="88"/>
      <c r="H36664" s="88"/>
      <c r="I36664" s="88"/>
      <c r="J36664" s="88"/>
      <c r="K36664" s="88"/>
    </row>
    <row r="36665" spans="2:11" hidden="1" x14ac:dyDescent="0.2">
      <c r="B36665" s="88"/>
      <c r="C36665" s="88"/>
      <c r="D36665" s="88"/>
      <c r="E36665" s="88"/>
      <c r="F36665" s="88"/>
      <c r="G36665" s="88"/>
      <c r="H36665" s="88"/>
      <c r="I36665" s="88"/>
      <c r="J36665" s="88"/>
      <c r="K36665" s="88"/>
    </row>
    <row r="36666" spans="2:11" hidden="1" x14ac:dyDescent="0.2">
      <c r="B36666" s="88"/>
      <c r="C36666" s="88"/>
      <c r="D36666" s="88"/>
      <c r="E36666" s="88"/>
      <c r="F36666" s="88"/>
      <c r="G36666" s="88"/>
      <c r="H36666" s="88"/>
      <c r="I36666" s="88"/>
      <c r="J36666" s="88"/>
      <c r="K36666" s="88"/>
    </row>
    <row r="36667" spans="2:11" hidden="1" x14ac:dyDescent="0.2">
      <c r="B36667" s="88"/>
      <c r="C36667" s="88"/>
      <c r="D36667" s="88"/>
      <c r="E36667" s="88"/>
      <c r="F36667" s="88"/>
      <c r="G36667" s="88"/>
      <c r="H36667" s="88"/>
      <c r="I36667" s="88"/>
      <c r="J36667" s="88"/>
      <c r="K36667" s="88"/>
    </row>
    <row r="36668" spans="2:11" hidden="1" x14ac:dyDescent="0.2">
      <c r="B36668" s="88"/>
      <c r="C36668" s="88"/>
      <c r="D36668" s="88"/>
      <c r="E36668" s="88"/>
      <c r="F36668" s="88"/>
      <c r="G36668" s="88"/>
      <c r="H36668" s="88"/>
      <c r="I36668" s="88"/>
      <c r="J36668" s="88"/>
      <c r="K36668" s="88"/>
    </row>
    <row r="36669" spans="2:11" hidden="1" x14ac:dyDescent="0.2">
      <c r="B36669" s="88"/>
      <c r="C36669" s="88"/>
      <c r="D36669" s="88"/>
      <c r="E36669" s="88"/>
      <c r="F36669" s="88"/>
      <c r="G36669" s="88"/>
      <c r="H36669" s="88"/>
      <c r="I36669" s="88"/>
      <c r="J36669" s="88"/>
      <c r="K36669" s="88"/>
    </row>
    <row r="36670" spans="2:11" hidden="1" x14ac:dyDescent="0.2">
      <c r="B36670" s="88"/>
      <c r="C36670" s="88"/>
      <c r="D36670" s="88"/>
      <c r="E36670" s="88"/>
      <c r="F36670" s="88"/>
      <c r="G36670" s="88"/>
      <c r="H36670" s="88"/>
      <c r="I36670" s="88"/>
      <c r="J36670" s="88"/>
      <c r="K36670" s="88"/>
    </row>
    <row r="36671" spans="2:11" hidden="1" x14ac:dyDescent="0.2">
      <c r="B36671" s="88"/>
      <c r="C36671" s="88"/>
      <c r="D36671" s="88"/>
      <c r="E36671" s="88"/>
      <c r="F36671" s="88"/>
      <c r="G36671" s="88"/>
      <c r="H36671" s="88"/>
      <c r="I36671" s="88"/>
      <c r="J36671" s="88"/>
      <c r="K36671" s="88"/>
    </row>
    <row r="36672" spans="2:11" hidden="1" x14ac:dyDescent="0.2">
      <c r="B36672" s="88"/>
      <c r="C36672" s="88"/>
      <c r="D36672" s="88"/>
      <c r="E36672" s="88"/>
      <c r="F36672" s="88"/>
      <c r="G36672" s="88"/>
      <c r="H36672" s="88"/>
      <c r="I36672" s="88"/>
      <c r="J36672" s="88"/>
      <c r="K36672" s="88"/>
    </row>
    <row r="36673" spans="2:11" hidden="1" x14ac:dyDescent="0.2">
      <c r="B36673" s="88"/>
      <c r="C36673" s="88"/>
      <c r="D36673" s="88"/>
      <c r="E36673" s="88"/>
      <c r="F36673" s="88"/>
      <c r="G36673" s="88"/>
      <c r="H36673" s="88"/>
      <c r="I36673" s="88"/>
      <c r="J36673" s="88"/>
      <c r="K36673" s="88"/>
    </row>
    <row r="36674" spans="2:11" hidden="1" x14ac:dyDescent="0.2">
      <c r="B36674" s="88"/>
      <c r="C36674" s="88"/>
      <c r="D36674" s="88"/>
      <c r="E36674" s="88"/>
      <c r="F36674" s="88"/>
      <c r="G36674" s="88"/>
      <c r="H36674" s="88"/>
      <c r="I36674" s="88"/>
      <c r="J36674" s="88"/>
      <c r="K36674" s="88"/>
    </row>
    <row r="36675" spans="2:11" hidden="1" x14ac:dyDescent="0.2">
      <c r="B36675" s="88"/>
      <c r="C36675" s="88"/>
      <c r="D36675" s="88"/>
      <c r="E36675" s="88"/>
      <c r="F36675" s="88"/>
      <c r="G36675" s="88"/>
      <c r="H36675" s="88"/>
      <c r="I36675" s="88"/>
      <c r="J36675" s="88"/>
      <c r="K36675" s="88"/>
    </row>
    <row r="36676" spans="2:11" hidden="1" x14ac:dyDescent="0.2">
      <c r="B36676" s="88"/>
      <c r="C36676" s="88"/>
      <c r="D36676" s="88"/>
      <c r="E36676" s="88"/>
      <c r="F36676" s="88"/>
      <c r="G36676" s="88"/>
      <c r="H36676" s="88"/>
      <c r="I36676" s="88"/>
      <c r="J36676" s="88"/>
      <c r="K36676" s="88"/>
    </row>
    <row r="36677" spans="2:11" hidden="1" x14ac:dyDescent="0.2">
      <c r="B36677" s="88"/>
      <c r="C36677" s="88"/>
      <c r="D36677" s="88"/>
      <c r="E36677" s="88"/>
      <c r="F36677" s="88"/>
      <c r="G36677" s="88"/>
      <c r="H36677" s="88"/>
      <c r="I36677" s="88"/>
      <c r="J36677" s="88"/>
      <c r="K36677" s="88"/>
    </row>
    <row r="36678" spans="2:11" hidden="1" x14ac:dyDescent="0.2">
      <c r="B36678" s="88"/>
      <c r="C36678" s="88"/>
      <c r="D36678" s="88"/>
      <c r="E36678" s="88"/>
      <c r="F36678" s="88"/>
      <c r="G36678" s="88"/>
      <c r="H36678" s="88"/>
      <c r="I36678" s="88"/>
      <c r="J36678" s="88"/>
      <c r="K36678" s="88"/>
    </row>
    <row r="36679" spans="2:11" hidden="1" x14ac:dyDescent="0.2">
      <c r="B36679" s="88"/>
      <c r="C36679" s="88"/>
      <c r="D36679" s="88"/>
      <c r="E36679" s="88"/>
      <c r="F36679" s="88"/>
      <c r="G36679" s="88"/>
      <c r="H36679" s="88"/>
      <c r="I36679" s="88"/>
      <c r="J36679" s="88"/>
      <c r="K36679" s="88"/>
    </row>
    <row r="36680" spans="2:11" hidden="1" x14ac:dyDescent="0.2">
      <c r="B36680" s="88"/>
      <c r="C36680" s="88"/>
      <c r="D36680" s="88"/>
      <c r="E36680" s="88"/>
      <c r="F36680" s="88"/>
      <c r="G36680" s="88"/>
      <c r="H36680" s="88"/>
      <c r="I36680" s="88"/>
      <c r="J36680" s="88"/>
      <c r="K36680" s="88"/>
    </row>
    <row r="36681" spans="2:11" hidden="1" x14ac:dyDescent="0.2">
      <c r="B36681" s="88"/>
      <c r="C36681" s="88"/>
      <c r="D36681" s="88"/>
      <c r="E36681" s="88"/>
      <c r="F36681" s="88"/>
      <c r="G36681" s="88"/>
      <c r="H36681" s="88"/>
      <c r="I36681" s="88"/>
      <c r="J36681" s="88"/>
      <c r="K36681" s="88"/>
    </row>
    <row r="36682" spans="2:11" hidden="1" x14ac:dyDescent="0.2">
      <c r="B36682" s="88"/>
      <c r="C36682" s="88"/>
      <c r="D36682" s="88"/>
      <c r="E36682" s="88"/>
      <c r="F36682" s="88"/>
      <c r="G36682" s="88"/>
      <c r="H36682" s="88"/>
      <c r="I36682" s="88"/>
      <c r="J36682" s="88"/>
      <c r="K36682" s="88"/>
    </row>
    <row r="36683" spans="2:11" hidden="1" x14ac:dyDescent="0.2">
      <c r="B36683" s="88"/>
      <c r="C36683" s="88"/>
      <c r="D36683" s="88"/>
      <c r="E36683" s="88"/>
      <c r="F36683" s="88"/>
      <c r="G36683" s="88"/>
      <c r="H36683" s="88"/>
      <c r="I36683" s="88"/>
      <c r="J36683" s="88"/>
      <c r="K36683" s="88"/>
    </row>
    <row r="36684" spans="2:11" hidden="1" x14ac:dyDescent="0.2">
      <c r="B36684" s="88"/>
      <c r="C36684" s="88"/>
      <c r="D36684" s="88"/>
      <c r="E36684" s="88"/>
      <c r="F36684" s="88"/>
      <c r="G36684" s="88"/>
      <c r="H36684" s="88"/>
      <c r="I36684" s="88"/>
      <c r="J36684" s="88"/>
      <c r="K36684" s="88"/>
    </row>
    <row r="36685" spans="2:11" hidden="1" x14ac:dyDescent="0.2">
      <c r="B36685" s="88"/>
      <c r="C36685" s="88"/>
      <c r="D36685" s="88"/>
      <c r="E36685" s="88"/>
      <c r="F36685" s="88"/>
      <c r="G36685" s="88"/>
      <c r="H36685" s="88"/>
      <c r="I36685" s="88"/>
      <c r="J36685" s="88"/>
      <c r="K36685" s="88"/>
    </row>
    <row r="36686" spans="2:11" hidden="1" x14ac:dyDescent="0.2">
      <c r="B36686" s="88"/>
      <c r="C36686" s="88"/>
      <c r="D36686" s="88"/>
      <c r="E36686" s="88"/>
      <c r="F36686" s="88"/>
      <c r="G36686" s="88"/>
      <c r="H36686" s="88"/>
      <c r="I36686" s="88"/>
      <c r="J36686" s="88"/>
      <c r="K36686" s="88"/>
    </row>
    <row r="36687" spans="2:11" hidden="1" x14ac:dyDescent="0.2">
      <c r="B36687" s="88"/>
      <c r="C36687" s="88"/>
      <c r="D36687" s="88"/>
      <c r="E36687" s="88"/>
      <c r="F36687" s="88"/>
      <c r="G36687" s="88"/>
      <c r="H36687" s="88"/>
      <c r="I36687" s="88"/>
      <c r="J36687" s="88"/>
      <c r="K36687" s="88"/>
    </row>
    <row r="36688" spans="2:11" hidden="1" x14ac:dyDescent="0.2">
      <c r="B36688" s="88"/>
      <c r="C36688" s="88"/>
      <c r="D36688" s="88"/>
      <c r="E36688" s="88"/>
      <c r="F36688" s="88"/>
      <c r="G36688" s="88"/>
      <c r="H36688" s="88"/>
      <c r="I36688" s="88"/>
      <c r="J36688" s="88"/>
      <c r="K36688" s="88"/>
    </row>
    <row r="36689" spans="2:11" hidden="1" x14ac:dyDescent="0.2">
      <c r="B36689" s="88"/>
      <c r="C36689" s="88"/>
      <c r="D36689" s="88"/>
      <c r="E36689" s="88"/>
      <c r="F36689" s="88"/>
      <c r="G36689" s="88"/>
      <c r="H36689" s="88"/>
      <c r="I36689" s="88"/>
      <c r="J36689" s="88"/>
      <c r="K36689" s="88"/>
    </row>
    <row r="36690" spans="2:11" hidden="1" x14ac:dyDescent="0.2">
      <c r="B36690" s="88"/>
      <c r="C36690" s="88"/>
      <c r="D36690" s="88"/>
      <c r="E36690" s="88"/>
      <c r="F36690" s="88"/>
      <c r="G36690" s="88"/>
      <c r="H36690" s="88"/>
      <c r="I36690" s="88"/>
      <c r="J36690" s="88"/>
      <c r="K36690" s="88"/>
    </row>
    <row r="36691" spans="2:11" hidden="1" x14ac:dyDescent="0.2">
      <c r="B36691" s="88"/>
      <c r="C36691" s="88"/>
      <c r="D36691" s="88"/>
      <c r="E36691" s="88"/>
      <c r="F36691" s="88"/>
      <c r="G36691" s="88"/>
      <c r="H36691" s="88"/>
      <c r="I36691" s="88"/>
      <c r="J36691" s="88"/>
      <c r="K36691" s="88"/>
    </row>
    <row r="36692" spans="2:11" hidden="1" x14ac:dyDescent="0.2">
      <c r="B36692" s="88"/>
      <c r="C36692" s="88"/>
      <c r="D36692" s="88"/>
      <c r="E36692" s="88"/>
      <c r="F36692" s="88"/>
      <c r="G36692" s="88"/>
      <c r="H36692" s="88"/>
      <c r="I36692" s="88"/>
      <c r="J36692" s="88"/>
      <c r="K36692" s="88"/>
    </row>
    <row r="36693" spans="2:11" hidden="1" x14ac:dyDescent="0.2">
      <c r="B36693" s="88"/>
      <c r="C36693" s="88"/>
      <c r="D36693" s="88"/>
      <c r="E36693" s="88"/>
      <c r="F36693" s="88"/>
      <c r="G36693" s="88"/>
      <c r="H36693" s="88"/>
      <c r="I36693" s="88"/>
      <c r="J36693" s="88"/>
      <c r="K36693" s="88"/>
    </row>
    <row r="36694" spans="2:11" hidden="1" x14ac:dyDescent="0.2">
      <c r="B36694" s="88"/>
      <c r="C36694" s="88"/>
      <c r="D36694" s="88"/>
      <c r="E36694" s="88"/>
      <c r="F36694" s="88"/>
      <c r="G36694" s="88"/>
      <c r="H36694" s="88"/>
      <c r="I36694" s="88"/>
      <c r="J36694" s="88"/>
      <c r="K36694" s="88"/>
    </row>
    <row r="36695" spans="2:11" hidden="1" x14ac:dyDescent="0.2">
      <c r="B36695" s="88"/>
      <c r="C36695" s="88"/>
      <c r="D36695" s="88"/>
      <c r="E36695" s="88"/>
      <c r="F36695" s="88"/>
      <c r="G36695" s="88"/>
      <c r="H36695" s="88"/>
      <c r="I36695" s="88"/>
      <c r="J36695" s="88"/>
      <c r="K36695" s="88"/>
    </row>
    <row r="36696" spans="2:11" hidden="1" x14ac:dyDescent="0.2">
      <c r="B36696" s="88"/>
      <c r="C36696" s="88"/>
      <c r="D36696" s="88"/>
      <c r="E36696" s="88"/>
      <c r="F36696" s="88"/>
      <c r="G36696" s="88"/>
      <c r="H36696" s="88"/>
      <c r="I36696" s="88"/>
      <c r="J36696" s="88"/>
      <c r="K36696" s="88"/>
    </row>
    <row r="36697" spans="2:11" hidden="1" x14ac:dyDescent="0.2">
      <c r="B36697" s="88"/>
      <c r="C36697" s="88"/>
      <c r="D36697" s="88"/>
      <c r="E36697" s="88"/>
      <c r="F36697" s="88"/>
      <c r="G36697" s="88"/>
      <c r="H36697" s="88"/>
      <c r="I36697" s="88"/>
      <c r="J36697" s="88"/>
      <c r="K36697" s="88"/>
    </row>
    <row r="36698" spans="2:11" hidden="1" x14ac:dyDescent="0.2">
      <c r="B36698" s="88"/>
      <c r="C36698" s="88"/>
      <c r="D36698" s="88"/>
      <c r="E36698" s="88"/>
      <c r="F36698" s="88"/>
      <c r="G36698" s="88"/>
      <c r="H36698" s="88"/>
      <c r="I36698" s="88"/>
      <c r="J36698" s="88"/>
      <c r="K36698" s="88"/>
    </row>
    <row r="36699" spans="2:11" hidden="1" x14ac:dyDescent="0.2">
      <c r="B36699" s="88"/>
      <c r="C36699" s="88"/>
      <c r="D36699" s="88"/>
      <c r="E36699" s="88"/>
      <c r="F36699" s="88"/>
      <c r="G36699" s="88"/>
      <c r="H36699" s="88"/>
      <c r="I36699" s="88"/>
      <c r="J36699" s="88"/>
      <c r="K36699" s="88"/>
    </row>
    <row r="36700" spans="2:11" hidden="1" x14ac:dyDescent="0.2">
      <c r="B36700" s="88"/>
      <c r="C36700" s="88"/>
      <c r="D36700" s="88"/>
      <c r="E36700" s="88"/>
      <c r="F36700" s="88"/>
      <c r="G36700" s="88"/>
      <c r="H36700" s="88"/>
      <c r="I36700" s="88"/>
      <c r="J36700" s="88"/>
      <c r="K36700" s="88"/>
    </row>
    <row r="36701" spans="2:11" hidden="1" x14ac:dyDescent="0.2">
      <c r="B36701" s="88"/>
      <c r="C36701" s="88"/>
      <c r="D36701" s="88"/>
      <c r="E36701" s="88"/>
      <c r="F36701" s="88"/>
      <c r="G36701" s="88"/>
      <c r="H36701" s="88"/>
      <c r="I36701" s="88"/>
      <c r="J36701" s="88"/>
      <c r="K36701" s="88"/>
    </row>
    <row r="36702" spans="2:11" hidden="1" x14ac:dyDescent="0.2">
      <c r="B36702" s="88"/>
      <c r="C36702" s="88"/>
      <c r="D36702" s="88"/>
      <c r="E36702" s="88"/>
      <c r="F36702" s="88"/>
      <c r="G36702" s="88"/>
      <c r="H36702" s="88"/>
      <c r="I36702" s="88"/>
      <c r="J36702" s="88"/>
      <c r="K36702" s="88"/>
    </row>
    <row r="36703" spans="2:11" hidden="1" x14ac:dyDescent="0.2">
      <c r="B36703" s="88"/>
      <c r="C36703" s="88"/>
      <c r="D36703" s="88"/>
      <c r="E36703" s="88"/>
      <c r="F36703" s="88"/>
      <c r="G36703" s="88"/>
      <c r="H36703" s="88"/>
      <c r="I36703" s="88"/>
      <c r="J36703" s="88"/>
      <c r="K36703" s="88"/>
    </row>
    <row r="36704" spans="2:11" hidden="1" x14ac:dyDescent="0.2">
      <c r="B36704" s="88"/>
      <c r="C36704" s="88"/>
      <c r="D36704" s="88"/>
      <c r="E36704" s="88"/>
      <c r="F36704" s="88"/>
      <c r="G36704" s="88"/>
      <c r="H36704" s="88"/>
      <c r="I36704" s="88"/>
      <c r="J36704" s="88"/>
      <c r="K36704" s="88"/>
    </row>
    <row r="36705" spans="2:11" hidden="1" x14ac:dyDescent="0.2">
      <c r="B36705" s="88"/>
      <c r="C36705" s="88"/>
      <c r="D36705" s="88"/>
      <c r="E36705" s="88"/>
      <c r="F36705" s="88"/>
      <c r="G36705" s="88"/>
      <c r="H36705" s="88"/>
      <c r="I36705" s="88"/>
      <c r="J36705" s="88"/>
      <c r="K36705" s="88"/>
    </row>
    <row r="36706" spans="2:11" hidden="1" x14ac:dyDescent="0.2">
      <c r="B36706" s="88"/>
      <c r="C36706" s="88"/>
      <c r="D36706" s="88"/>
      <c r="E36706" s="88"/>
      <c r="F36706" s="88"/>
      <c r="G36706" s="88"/>
      <c r="H36706" s="88"/>
      <c r="I36706" s="88"/>
      <c r="J36706" s="88"/>
      <c r="K36706" s="88"/>
    </row>
    <row r="36707" spans="2:11" hidden="1" x14ac:dyDescent="0.2">
      <c r="B36707" s="88"/>
      <c r="C36707" s="88"/>
      <c r="D36707" s="88"/>
      <c r="E36707" s="88"/>
      <c r="F36707" s="88"/>
      <c r="G36707" s="88"/>
      <c r="H36707" s="88"/>
      <c r="I36707" s="88"/>
      <c r="J36707" s="88"/>
      <c r="K36707" s="88"/>
    </row>
    <row r="36708" spans="2:11" hidden="1" x14ac:dyDescent="0.2">
      <c r="B36708" s="88"/>
      <c r="C36708" s="88"/>
      <c r="D36708" s="88"/>
      <c r="E36708" s="88"/>
      <c r="F36708" s="88"/>
      <c r="G36708" s="88"/>
      <c r="H36708" s="88"/>
      <c r="I36708" s="88"/>
      <c r="J36708" s="88"/>
      <c r="K36708" s="88"/>
    </row>
    <row r="36709" spans="2:11" hidden="1" x14ac:dyDescent="0.2">
      <c r="B36709" s="88"/>
      <c r="C36709" s="88"/>
      <c r="D36709" s="88"/>
      <c r="E36709" s="88"/>
      <c r="F36709" s="88"/>
      <c r="G36709" s="88"/>
      <c r="H36709" s="88"/>
      <c r="I36709" s="88"/>
      <c r="J36709" s="88"/>
      <c r="K36709" s="88"/>
    </row>
    <row r="36710" spans="2:11" hidden="1" x14ac:dyDescent="0.2">
      <c r="B36710" s="88"/>
      <c r="C36710" s="88"/>
      <c r="D36710" s="88"/>
      <c r="E36710" s="88"/>
      <c r="F36710" s="88"/>
      <c r="G36710" s="88"/>
      <c r="H36710" s="88"/>
      <c r="I36710" s="88"/>
      <c r="J36710" s="88"/>
      <c r="K36710" s="88"/>
    </row>
    <row r="36711" spans="2:11" hidden="1" x14ac:dyDescent="0.2">
      <c r="B36711" s="88"/>
      <c r="C36711" s="88"/>
      <c r="D36711" s="88"/>
      <c r="E36711" s="88"/>
      <c r="F36711" s="88"/>
      <c r="G36711" s="88"/>
      <c r="H36711" s="88"/>
      <c r="I36711" s="88"/>
      <c r="J36711" s="88"/>
      <c r="K36711" s="88"/>
    </row>
    <row r="36712" spans="2:11" hidden="1" x14ac:dyDescent="0.2">
      <c r="B36712" s="88"/>
      <c r="C36712" s="88"/>
      <c r="D36712" s="88"/>
      <c r="E36712" s="88"/>
      <c r="F36712" s="88"/>
      <c r="G36712" s="88"/>
      <c r="H36712" s="88"/>
      <c r="I36712" s="88"/>
      <c r="J36712" s="88"/>
      <c r="K36712" s="88"/>
    </row>
    <row r="36713" spans="2:11" hidden="1" x14ac:dyDescent="0.2">
      <c r="B36713" s="88"/>
      <c r="C36713" s="88"/>
      <c r="D36713" s="88"/>
      <c r="E36713" s="88"/>
      <c r="F36713" s="88"/>
      <c r="G36713" s="88"/>
      <c r="H36713" s="88"/>
      <c r="I36713" s="88"/>
      <c r="J36713" s="88"/>
      <c r="K36713" s="88"/>
    </row>
    <row r="36714" spans="2:11" hidden="1" x14ac:dyDescent="0.2">
      <c r="B36714" s="88"/>
      <c r="C36714" s="88"/>
      <c r="D36714" s="88"/>
      <c r="E36714" s="88"/>
      <c r="F36714" s="88"/>
      <c r="G36714" s="88"/>
      <c r="H36714" s="88"/>
      <c r="I36714" s="88"/>
      <c r="J36714" s="88"/>
      <c r="K36714" s="88"/>
    </row>
    <row r="36715" spans="2:11" hidden="1" x14ac:dyDescent="0.2">
      <c r="B36715" s="88"/>
      <c r="C36715" s="88"/>
      <c r="D36715" s="88"/>
      <c r="E36715" s="88"/>
      <c r="F36715" s="88"/>
      <c r="G36715" s="88"/>
      <c r="H36715" s="88"/>
      <c r="I36715" s="88"/>
      <c r="J36715" s="88"/>
      <c r="K36715" s="88"/>
    </row>
    <row r="36716" spans="2:11" hidden="1" x14ac:dyDescent="0.2">
      <c r="B36716" s="88"/>
      <c r="C36716" s="88"/>
      <c r="D36716" s="88"/>
      <c r="E36716" s="88"/>
      <c r="F36716" s="88"/>
      <c r="G36716" s="88"/>
      <c r="H36716" s="88"/>
      <c r="I36716" s="88"/>
      <c r="J36716" s="88"/>
      <c r="K36716" s="88"/>
    </row>
    <row r="36717" spans="2:11" hidden="1" x14ac:dyDescent="0.2">
      <c r="B36717" s="88"/>
      <c r="C36717" s="88"/>
      <c r="D36717" s="88"/>
      <c r="E36717" s="88"/>
      <c r="F36717" s="88"/>
      <c r="G36717" s="88"/>
      <c r="H36717" s="88"/>
      <c r="I36717" s="88"/>
      <c r="J36717" s="88"/>
      <c r="K36717" s="88"/>
    </row>
    <row r="36718" spans="2:11" hidden="1" x14ac:dyDescent="0.2">
      <c r="B36718" s="88"/>
      <c r="C36718" s="88"/>
      <c r="D36718" s="88"/>
      <c r="E36718" s="88"/>
      <c r="F36718" s="88"/>
      <c r="G36718" s="88"/>
      <c r="H36718" s="88"/>
      <c r="I36718" s="88"/>
      <c r="J36718" s="88"/>
      <c r="K36718" s="88"/>
    </row>
    <row r="36719" spans="2:11" hidden="1" x14ac:dyDescent="0.2">
      <c r="B36719" s="88"/>
      <c r="C36719" s="88"/>
      <c r="D36719" s="88"/>
      <c r="E36719" s="88"/>
      <c r="F36719" s="88"/>
      <c r="G36719" s="88"/>
      <c r="H36719" s="88"/>
      <c r="I36719" s="88"/>
      <c r="J36719" s="88"/>
      <c r="K36719" s="88"/>
    </row>
    <row r="36720" spans="2:11" hidden="1" x14ac:dyDescent="0.2">
      <c r="B36720" s="88"/>
      <c r="C36720" s="88"/>
      <c r="D36720" s="88"/>
      <c r="E36720" s="88"/>
      <c r="F36720" s="88"/>
      <c r="G36720" s="88"/>
      <c r="H36720" s="88"/>
      <c r="I36720" s="88"/>
      <c r="J36720" s="88"/>
      <c r="K36720" s="88"/>
    </row>
    <row r="36721" spans="2:11" hidden="1" x14ac:dyDescent="0.2">
      <c r="B36721" s="88"/>
      <c r="C36721" s="88"/>
      <c r="D36721" s="88"/>
      <c r="E36721" s="88"/>
      <c r="F36721" s="88"/>
      <c r="G36721" s="88"/>
      <c r="H36721" s="88"/>
      <c r="I36721" s="88"/>
      <c r="J36721" s="88"/>
      <c r="K36721" s="88"/>
    </row>
    <row r="36722" spans="2:11" hidden="1" x14ac:dyDescent="0.2">
      <c r="B36722" s="88"/>
      <c r="C36722" s="88"/>
      <c r="D36722" s="88"/>
      <c r="E36722" s="88"/>
      <c r="F36722" s="88"/>
      <c r="G36722" s="88"/>
      <c r="H36722" s="88"/>
      <c r="I36722" s="88"/>
      <c r="J36722" s="88"/>
      <c r="K36722" s="88"/>
    </row>
    <row r="36723" spans="2:11" hidden="1" x14ac:dyDescent="0.2">
      <c r="B36723" s="88"/>
      <c r="C36723" s="88"/>
      <c r="D36723" s="88"/>
      <c r="E36723" s="88"/>
      <c r="F36723" s="88"/>
      <c r="G36723" s="88"/>
      <c r="H36723" s="88"/>
      <c r="I36723" s="88"/>
      <c r="J36723" s="88"/>
      <c r="K36723" s="88"/>
    </row>
    <row r="36724" spans="2:11" hidden="1" x14ac:dyDescent="0.2">
      <c r="B36724" s="88"/>
      <c r="C36724" s="88"/>
      <c r="D36724" s="88"/>
      <c r="E36724" s="88"/>
      <c r="F36724" s="88"/>
      <c r="G36724" s="88"/>
      <c r="H36724" s="88"/>
      <c r="I36724" s="88"/>
      <c r="J36724" s="88"/>
      <c r="K36724" s="88"/>
    </row>
    <row r="36725" spans="2:11" hidden="1" x14ac:dyDescent="0.2">
      <c r="B36725" s="88"/>
      <c r="C36725" s="88"/>
      <c r="D36725" s="88"/>
      <c r="E36725" s="88"/>
      <c r="F36725" s="88"/>
      <c r="G36725" s="88"/>
      <c r="H36725" s="88"/>
      <c r="I36725" s="88"/>
      <c r="J36725" s="88"/>
      <c r="K36725" s="88"/>
    </row>
    <row r="36726" spans="2:11" hidden="1" x14ac:dyDescent="0.2">
      <c r="B36726" s="88"/>
      <c r="C36726" s="88"/>
      <c r="D36726" s="88"/>
      <c r="E36726" s="88"/>
      <c r="F36726" s="88"/>
      <c r="G36726" s="88"/>
      <c r="H36726" s="88"/>
      <c r="I36726" s="88"/>
      <c r="J36726" s="88"/>
      <c r="K36726" s="88"/>
    </row>
    <row r="36727" spans="2:11" hidden="1" x14ac:dyDescent="0.2">
      <c r="B36727" s="88"/>
      <c r="C36727" s="88"/>
      <c r="D36727" s="88"/>
      <c r="E36727" s="88"/>
      <c r="F36727" s="88"/>
      <c r="G36727" s="88"/>
      <c r="H36727" s="88"/>
      <c r="I36727" s="88"/>
      <c r="J36727" s="88"/>
      <c r="K36727" s="88"/>
    </row>
    <row r="36728" spans="2:11" hidden="1" x14ac:dyDescent="0.2">
      <c r="B36728" s="88"/>
      <c r="C36728" s="88"/>
      <c r="D36728" s="88"/>
      <c r="E36728" s="88"/>
      <c r="F36728" s="88"/>
      <c r="G36728" s="88"/>
      <c r="H36728" s="88"/>
      <c r="I36728" s="88"/>
      <c r="J36728" s="88"/>
      <c r="K36728" s="88"/>
    </row>
    <row r="36729" spans="2:11" hidden="1" x14ac:dyDescent="0.2">
      <c r="B36729" s="88"/>
      <c r="C36729" s="88"/>
      <c r="D36729" s="88"/>
      <c r="E36729" s="88"/>
      <c r="F36729" s="88"/>
      <c r="G36729" s="88"/>
      <c r="H36729" s="88"/>
      <c r="I36729" s="88"/>
      <c r="J36729" s="88"/>
      <c r="K36729" s="88"/>
    </row>
    <row r="36730" spans="2:11" hidden="1" x14ac:dyDescent="0.2">
      <c r="B36730" s="88"/>
      <c r="C36730" s="88"/>
      <c r="D36730" s="88"/>
      <c r="E36730" s="88"/>
      <c r="F36730" s="88"/>
      <c r="G36730" s="88"/>
      <c r="H36730" s="88"/>
      <c r="I36730" s="88"/>
      <c r="J36730" s="88"/>
      <c r="K36730" s="88"/>
    </row>
    <row r="36731" spans="2:11" hidden="1" x14ac:dyDescent="0.2">
      <c r="B36731" s="88"/>
      <c r="C36731" s="88"/>
      <c r="D36731" s="88"/>
      <c r="E36731" s="88"/>
      <c r="F36731" s="88"/>
      <c r="G36731" s="88"/>
      <c r="H36731" s="88"/>
      <c r="I36731" s="88"/>
      <c r="J36731" s="88"/>
      <c r="K36731" s="88"/>
    </row>
    <row r="36732" spans="2:11" hidden="1" x14ac:dyDescent="0.2">
      <c r="B36732" s="88"/>
      <c r="C36732" s="88"/>
      <c r="D36732" s="88"/>
      <c r="E36732" s="88"/>
      <c r="F36732" s="88"/>
      <c r="G36732" s="88"/>
      <c r="H36732" s="88"/>
      <c r="I36732" s="88"/>
      <c r="J36732" s="88"/>
      <c r="K36732" s="88"/>
    </row>
    <row r="36733" spans="2:11" hidden="1" x14ac:dyDescent="0.2">
      <c r="B36733" s="88"/>
      <c r="C36733" s="88"/>
      <c r="D36733" s="88"/>
      <c r="E36733" s="88"/>
      <c r="F36733" s="88"/>
      <c r="G36733" s="88"/>
      <c r="H36733" s="88"/>
      <c r="I36733" s="88"/>
      <c r="J36733" s="88"/>
      <c r="K36733" s="88"/>
    </row>
    <row r="36734" spans="2:11" hidden="1" x14ac:dyDescent="0.2">
      <c r="B36734" s="88"/>
      <c r="C36734" s="88"/>
      <c r="D36734" s="88"/>
      <c r="E36734" s="88"/>
      <c r="F36734" s="88"/>
      <c r="G36734" s="88"/>
      <c r="H36734" s="88"/>
      <c r="I36734" s="88"/>
      <c r="J36734" s="88"/>
      <c r="K36734" s="88"/>
    </row>
    <row r="36735" spans="2:11" hidden="1" x14ac:dyDescent="0.2">
      <c r="B36735" s="88"/>
      <c r="C36735" s="88"/>
      <c r="D36735" s="88"/>
      <c r="E36735" s="88"/>
      <c r="F36735" s="88"/>
      <c r="G36735" s="88"/>
      <c r="H36735" s="88"/>
      <c r="I36735" s="88"/>
      <c r="J36735" s="88"/>
      <c r="K36735" s="88"/>
    </row>
    <row r="36736" spans="2:11" hidden="1" x14ac:dyDescent="0.2">
      <c r="B36736" s="88"/>
      <c r="C36736" s="88"/>
      <c r="D36736" s="88"/>
      <c r="E36736" s="88"/>
      <c r="F36736" s="88"/>
      <c r="G36736" s="88"/>
      <c r="H36736" s="88"/>
      <c r="I36736" s="88"/>
      <c r="J36736" s="88"/>
      <c r="K36736" s="88"/>
    </row>
    <row r="36737" spans="2:11" hidden="1" x14ac:dyDescent="0.2">
      <c r="B36737" s="88"/>
      <c r="C36737" s="88"/>
      <c r="D36737" s="88"/>
      <c r="E36737" s="88"/>
      <c r="F36737" s="88"/>
      <c r="G36737" s="88"/>
      <c r="H36737" s="88"/>
      <c r="I36737" s="88"/>
      <c r="J36737" s="88"/>
      <c r="K36737" s="88"/>
    </row>
    <row r="36738" spans="2:11" hidden="1" x14ac:dyDescent="0.2">
      <c r="B36738" s="88"/>
      <c r="C36738" s="88"/>
      <c r="D36738" s="88"/>
      <c r="E36738" s="88"/>
      <c r="F36738" s="88"/>
      <c r="G36738" s="88"/>
      <c r="H36738" s="88"/>
      <c r="I36738" s="88"/>
      <c r="J36738" s="88"/>
      <c r="K36738" s="88"/>
    </row>
    <row r="36739" spans="2:11" hidden="1" x14ac:dyDescent="0.2">
      <c r="B36739" s="88"/>
      <c r="C36739" s="88"/>
      <c r="D36739" s="88"/>
      <c r="E36739" s="88"/>
      <c r="F36739" s="88"/>
      <c r="G36739" s="88"/>
      <c r="H36739" s="88"/>
      <c r="I36739" s="88"/>
      <c r="J36739" s="88"/>
      <c r="K36739" s="88"/>
    </row>
    <row r="36740" spans="2:11" hidden="1" x14ac:dyDescent="0.2">
      <c r="B36740" s="88"/>
      <c r="C36740" s="88"/>
      <c r="D36740" s="88"/>
      <c r="E36740" s="88"/>
      <c r="F36740" s="88"/>
      <c r="G36740" s="88"/>
      <c r="H36740" s="88"/>
      <c r="I36740" s="88"/>
      <c r="J36740" s="88"/>
      <c r="K36740" s="88"/>
    </row>
    <row r="36741" spans="2:11" hidden="1" x14ac:dyDescent="0.2">
      <c r="B36741" s="88"/>
      <c r="C36741" s="88"/>
      <c r="D36741" s="88"/>
      <c r="E36741" s="88"/>
      <c r="F36741" s="88"/>
      <c r="G36741" s="88"/>
      <c r="H36741" s="88"/>
      <c r="I36741" s="88"/>
      <c r="J36741" s="88"/>
      <c r="K36741" s="88"/>
    </row>
    <row r="36742" spans="2:11" hidden="1" x14ac:dyDescent="0.2">
      <c r="B36742" s="88"/>
      <c r="C36742" s="88"/>
      <c r="D36742" s="88"/>
      <c r="E36742" s="88"/>
      <c r="F36742" s="88"/>
      <c r="G36742" s="88"/>
      <c r="H36742" s="88"/>
      <c r="I36742" s="88"/>
      <c r="J36742" s="88"/>
      <c r="K36742" s="88"/>
    </row>
    <row r="36743" spans="2:11" hidden="1" x14ac:dyDescent="0.2">
      <c r="B36743" s="88"/>
      <c r="C36743" s="88"/>
      <c r="D36743" s="88"/>
      <c r="E36743" s="88"/>
      <c r="F36743" s="88"/>
      <c r="G36743" s="88"/>
      <c r="H36743" s="88"/>
      <c r="I36743" s="88"/>
      <c r="J36743" s="88"/>
      <c r="K36743" s="88"/>
    </row>
    <row r="36744" spans="2:11" hidden="1" x14ac:dyDescent="0.2">
      <c r="B36744" s="88"/>
      <c r="C36744" s="88"/>
      <c r="D36744" s="88"/>
      <c r="E36744" s="88"/>
      <c r="F36744" s="88"/>
      <c r="G36744" s="88"/>
      <c r="H36744" s="88"/>
      <c r="I36744" s="88"/>
      <c r="J36744" s="88"/>
      <c r="K36744" s="88"/>
    </row>
    <row r="36745" spans="2:11" hidden="1" x14ac:dyDescent="0.2">
      <c r="B36745" s="88"/>
      <c r="C36745" s="88"/>
      <c r="D36745" s="88"/>
      <c r="E36745" s="88"/>
      <c r="F36745" s="88"/>
      <c r="G36745" s="88"/>
      <c r="H36745" s="88"/>
      <c r="I36745" s="88"/>
      <c r="J36745" s="88"/>
      <c r="K36745" s="88"/>
    </row>
    <row r="36746" spans="2:11" hidden="1" x14ac:dyDescent="0.2">
      <c r="B36746" s="88"/>
      <c r="C36746" s="88"/>
      <c r="D36746" s="88"/>
      <c r="E36746" s="88"/>
      <c r="F36746" s="88"/>
      <c r="G36746" s="88"/>
      <c r="H36746" s="88"/>
      <c r="I36746" s="88"/>
      <c r="J36746" s="88"/>
      <c r="K36746" s="88"/>
    </row>
    <row r="36747" spans="2:11" hidden="1" x14ac:dyDescent="0.2">
      <c r="B36747" s="88"/>
      <c r="C36747" s="88"/>
      <c r="D36747" s="88"/>
      <c r="E36747" s="88"/>
      <c r="F36747" s="88"/>
      <c r="G36747" s="88"/>
      <c r="H36747" s="88"/>
      <c r="I36747" s="88"/>
      <c r="J36747" s="88"/>
      <c r="K36747" s="88"/>
    </row>
    <row r="36748" spans="2:11" hidden="1" x14ac:dyDescent="0.2">
      <c r="B36748" s="88"/>
      <c r="C36748" s="88"/>
      <c r="D36748" s="88"/>
      <c r="E36748" s="88"/>
      <c r="F36748" s="88"/>
      <c r="G36748" s="88"/>
      <c r="H36748" s="88"/>
      <c r="I36748" s="88"/>
      <c r="J36748" s="88"/>
      <c r="K36748" s="88"/>
    </row>
    <row r="36749" spans="2:11" hidden="1" x14ac:dyDescent="0.2">
      <c r="B36749" s="88"/>
      <c r="C36749" s="88"/>
      <c r="D36749" s="88"/>
      <c r="E36749" s="88"/>
      <c r="F36749" s="88"/>
      <c r="G36749" s="88"/>
      <c r="H36749" s="88"/>
      <c r="I36749" s="88"/>
      <c r="J36749" s="88"/>
      <c r="K36749" s="88"/>
    </row>
    <row r="36750" spans="2:11" hidden="1" x14ac:dyDescent="0.2">
      <c r="B36750" s="88"/>
      <c r="C36750" s="88"/>
      <c r="D36750" s="88"/>
      <c r="E36750" s="88"/>
      <c r="F36750" s="88"/>
      <c r="G36750" s="88"/>
      <c r="H36750" s="88"/>
      <c r="I36750" s="88"/>
      <c r="J36750" s="88"/>
      <c r="K36750" s="88"/>
    </row>
    <row r="36751" spans="2:11" hidden="1" x14ac:dyDescent="0.2">
      <c r="B36751" s="88"/>
      <c r="C36751" s="88"/>
      <c r="D36751" s="88"/>
      <c r="E36751" s="88"/>
      <c r="F36751" s="88"/>
      <c r="G36751" s="88"/>
      <c r="H36751" s="88"/>
      <c r="I36751" s="88"/>
      <c r="J36751" s="88"/>
      <c r="K36751" s="88"/>
    </row>
    <row r="36752" spans="2:11" hidden="1" x14ac:dyDescent="0.2">
      <c r="B36752" s="88"/>
      <c r="C36752" s="88"/>
      <c r="D36752" s="88"/>
      <c r="E36752" s="88"/>
      <c r="F36752" s="88"/>
      <c r="G36752" s="88"/>
      <c r="H36752" s="88"/>
      <c r="I36752" s="88"/>
      <c r="J36752" s="88"/>
      <c r="K36752" s="88"/>
    </row>
    <row r="36753" spans="2:11" hidden="1" x14ac:dyDescent="0.2">
      <c r="B36753" s="88"/>
      <c r="C36753" s="88"/>
      <c r="D36753" s="88"/>
      <c r="E36753" s="88"/>
      <c r="F36753" s="88"/>
      <c r="G36753" s="88"/>
      <c r="H36753" s="88"/>
      <c r="I36753" s="88"/>
      <c r="J36753" s="88"/>
      <c r="K36753" s="88"/>
    </row>
    <row r="36754" spans="2:11" hidden="1" x14ac:dyDescent="0.2">
      <c r="B36754" s="88"/>
      <c r="C36754" s="88"/>
      <c r="D36754" s="88"/>
      <c r="E36754" s="88"/>
      <c r="F36754" s="88"/>
      <c r="G36754" s="88"/>
      <c r="H36754" s="88"/>
      <c r="I36754" s="88"/>
      <c r="J36754" s="88"/>
      <c r="K36754" s="88"/>
    </row>
    <row r="36755" spans="2:11" hidden="1" x14ac:dyDescent="0.2">
      <c r="B36755" s="88"/>
      <c r="C36755" s="88"/>
      <c r="D36755" s="88"/>
      <c r="E36755" s="88"/>
      <c r="F36755" s="88"/>
      <c r="G36755" s="88"/>
      <c r="H36755" s="88"/>
      <c r="I36755" s="88"/>
      <c r="J36755" s="88"/>
      <c r="K36755" s="88"/>
    </row>
    <row r="36756" spans="2:11" hidden="1" x14ac:dyDescent="0.2">
      <c r="B36756" s="88"/>
      <c r="C36756" s="88"/>
      <c r="D36756" s="88"/>
      <c r="E36756" s="88"/>
      <c r="F36756" s="88"/>
      <c r="G36756" s="88"/>
      <c r="H36756" s="88"/>
      <c r="I36756" s="88"/>
      <c r="J36756" s="88"/>
      <c r="K36756" s="88"/>
    </row>
    <row r="36757" spans="2:11" hidden="1" x14ac:dyDescent="0.2">
      <c r="B36757" s="88"/>
      <c r="C36757" s="88"/>
      <c r="D36757" s="88"/>
      <c r="E36757" s="88"/>
      <c r="F36757" s="88"/>
      <c r="G36757" s="88"/>
      <c r="H36757" s="88"/>
      <c r="I36757" s="88"/>
      <c r="J36757" s="88"/>
      <c r="K36757" s="88"/>
    </row>
    <row r="36758" spans="2:11" hidden="1" x14ac:dyDescent="0.2">
      <c r="B36758" s="88"/>
      <c r="C36758" s="88"/>
      <c r="D36758" s="88"/>
      <c r="E36758" s="88"/>
      <c r="F36758" s="88"/>
      <c r="G36758" s="88"/>
      <c r="H36758" s="88"/>
      <c r="I36758" s="88"/>
      <c r="J36758" s="88"/>
      <c r="K36758" s="88"/>
    </row>
    <row r="36759" spans="2:11" hidden="1" x14ac:dyDescent="0.2">
      <c r="B36759" s="88"/>
      <c r="C36759" s="88"/>
      <c r="D36759" s="88"/>
      <c r="E36759" s="88"/>
      <c r="F36759" s="88"/>
      <c r="G36759" s="88"/>
      <c r="H36759" s="88"/>
      <c r="I36759" s="88"/>
      <c r="J36759" s="88"/>
      <c r="K36759" s="88"/>
    </row>
    <row r="36760" spans="2:11" hidden="1" x14ac:dyDescent="0.2">
      <c r="B36760" s="88"/>
      <c r="C36760" s="88"/>
      <c r="D36760" s="88"/>
      <c r="E36760" s="88"/>
      <c r="F36760" s="88"/>
      <c r="G36760" s="88"/>
      <c r="H36760" s="88"/>
      <c r="I36760" s="88"/>
      <c r="J36760" s="88"/>
      <c r="K36760" s="88"/>
    </row>
    <row r="36761" spans="2:11" hidden="1" x14ac:dyDescent="0.2">
      <c r="B36761" s="88"/>
      <c r="C36761" s="88"/>
      <c r="D36761" s="88"/>
      <c r="E36761" s="88"/>
      <c r="F36761" s="88"/>
      <c r="G36761" s="88"/>
      <c r="H36761" s="88"/>
      <c r="I36761" s="88"/>
      <c r="J36761" s="88"/>
      <c r="K36761" s="88"/>
    </row>
    <row r="36762" spans="2:11" hidden="1" x14ac:dyDescent="0.2">
      <c r="B36762" s="88"/>
      <c r="C36762" s="88"/>
      <c r="D36762" s="88"/>
      <c r="E36762" s="88"/>
      <c r="F36762" s="88"/>
      <c r="G36762" s="88"/>
      <c r="H36762" s="88"/>
      <c r="I36762" s="88"/>
      <c r="J36762" s="88"/>
      <c r="K36762" s="88"/>
    </row>
    <row r="36763" spans="2:11" hidden="1" x14ac:dyDescent="0.2">
      <c r="B36763" s="88"/>
      <c r="C36763" s="88"/>
      <c r="D36763" s="88"/>
      <c r="E36763" s="88"/>
      <c r="F36763" s="88"/>
      <c r="G36763" s="88"/>
      <c r="H36763" s="88"/>
      <c r="I36763" s="88"/>
      <c r="J36763" s="88"/>
      <c r="K36763" s="88"/>
    </row>
    <row r="36764" spans="2:11" hidden="1" x14ac:dyDescent="0.2">
      <c r="B36764" s="88"/>
      <c r="C36764" s="88"/>
      <c r="D36764" s="88"/>
      <c r="E36764" s="88"/>
      <c r="F36764" s="88"/>
      <c r="G36764" s="88"/>
      <c r="H36764" s="88"/>
      <c r="I36764" s="88"/>
      <c r="J36764" s="88"/>
      <c r="K36764" s="88"/>
    </row>
    <row r="36765" spans="2:11" hidden="1" x14ac:dyDescent="0.2">
      <c r="B36765" s="88"/>
      <c r="C36765" s="88"/>
      <c r="D36765" s="88"/>
      <c r="E36765" s="88"/>
      <c r="F36765" s="88"/>
      <c r="G36765" s="88"/>
      <c r="H36765" s="88"/>
      <c r="I36765" s="88"/>
      <c r="J36765" s="88"/>
      <c r="K36765" s="88"/>
    </row>
    <row r="36766" spans="2:11" hidden="1" x14ac:dyDescent="0.2">
      <c r="B36766" s="88"/>
      <c r="C36766" s="88"/>
      <c r="D36766" s="88"/>
      <c r="E36766" s="88"/>
      <c r="F36766" s="88"/>
      <c r="G36766" s="88"/>
      <c r="H36766" s="88"/>
      <c r="I36766" s="88"/>
      <c r="J36766" s="88"/>
      <c r="K36766" s="88"/>
    </row>
    <row r="36767" spans="2:11" hidden="1" x14ac:dyDescent="0.2">
      <c r="B36767" s="88"/>
      <c r="C36767" s="88"/>
      <c r="D36767" s="88"/>
      <c r="E36767" s="88"/>
      <c r="F36767" s="88"/>
      <c r="G36767" s="88"/>
      <c r="H36767" s="88"/>
      <c r="I36767" s="88"/>
      <c r="J36767" s="88"/>
      <c r="K36767" s="88"/>
    </row>
    <row r="36768" spans="2:11" hidden="1" x14ac:dyDescent="0.2">
      <c r="B36768" s="88"/>
      <c r="C36768" s="88"/>
      <c r="D36768" s="88"/>
      <c r="E36768" s="88"/>
      <c r="F36768" s="88"/>
      <c r="G36768" s="88"/>
      <c r="H36768" s="88"/>
      <c r="I36768" s="88"/>
      <c r="J36768" s="88"/>
      <c r="K36768" s="88"/>
    </row>
    <row r="36769" spans="2:11" hidden="1" x14ac:dyDescent="0.2">
      <c r="B36769" s="88"/>
      <c r="C36769" s="88"/>
      <c r="D36769" s="88"/>
      <c r="E36769" s="88"/>
      <c r="F36769" s="88"/>
      <c r="G36769" s="88"/>
      <c r="H36769" s="88"/>
      <c r="I36769" s="88"/>
      <c r="J36769" s="88"/>
      <c r="K36769" s="88"/>
    </row>
    <row r="36770" spans="2:11" hidden="1" x14ac:dyDescent="0.2">
      <c r="B36770" s="88"/>
      <c r="C36770" s="88"/>
      <c r="D36770" s="88"/>
      <c r="E36770" s="88"/>
      <c r="F36770" s="88"/>
      <c r="G36770" s="88"/>
      <c r="H36770" s="88"/>
      <c r="I36770" s="88"/>
      <c r="J36770" s="88"/>
      <c r="K36770" s="88"/>
    </row>
    <row r="36771" spans="2:11" hidden="1" x14ac:dyDescent="0.2">
      <c r="B36771" s="88"/>
      <c r="C36771" s="88"/>
      <c r="D36771" s="88"/>
      <c r="E36771" s="88"/>
      <c r="F36771" s="88"/>
      <c r="G36771" s="88"/>
      <c r="H36771" s="88"/>
      <c r="I36771" s="88"/>
      <c r="J36771" s="88"/>
      <c r="K36771" s="88"/>
    </row>
    <row r="36772" spans="2:11" hidden="1" x14ac:dyDescent="0.2">
      <c r="B36772" s="88"/>
      <c r="C36772" s="88"/>
      <c r="D36772" s="88"/>
      <c r="E36772" s="88"/>
      <c r="F36772" s="88"/>
      <c r="G36772" s="88"/>
      <c r="H36772" s="88"/>
      <c r="I36772" s="88"/>
      <c r="J36772" s="88"/>
      <c r="K36772" s="88"/>
    </row>
    <row r="36773" spans="2:11" hidden="1" x14ac:dyDescent="0.2">
      <c r="B36773" s="88"/>
      <c r="C36773" s="88"/>
      <c r="D36773" s="88"/>
      <c r="E36773" s="88"/>
      <c r="F36773" s="88"/>
      <c r="G36773" s="88"/>
      <c r="H36773" s="88"/>
      <c r="I36773" s="88"/>
      <c r="J36773" s="88"/>
      <c r="K36773" s="88"/>
    </row>
    <row r="36774" spans="2:11" hidden="1" x14ac:dyDescent="0.2">
      <c r="B36774" s="88"/>
      <c r="C36774" s="88"/>
      <c r="D36774" s="88"/>
      <c r="E36774" s="88"/>
      <c r="F36774" s="88"/>
      <c r="G36774" s="88"/>
      <c r="H36774" s="88"/>
      <c r="I36774" s="88"/>
      <c r="J36774" s="88"/>
      <c r="K36774" s="88"/>
    </row>
    <row r="36775" spans="2:11" hidden="1" x14ac:dyDescent="0.2">
      <c r="B36775" s="88"/>
      <c r="C36775" s="88"/>
      <c r="D36775" s="88"/>
      <c r="E36775" s="88"/>
      <c r="F36775" s="88"/>
      <c r="G36775" s="88"/>
      <c r="H36775" s="88"/>
      <c r="I36775" s="88"/>
      <c r="J36775" s="88"/>
      <c r="K36775" s="88"/>
    </row>
    <row r="36776" spans="2:11" hidden="1" x14ac:dyDescent="0.2">
      <c r="B36776" s="88"/>
      <c r="C36776" s="88"/>
      <c r="D36776" s="88"/>
      <c r="E36776" s="88"/>
      <c r="F36776" s="88"/>
      <c r="G36776" s="88"/>
      <c r="H36776" s="88"/>
      <c r="I36776" s="88"/>
      <c r="J36776" s="88"/>
      <c r="K36776" s="88"/>
    </row>
    <row r="36777" spans="2:11" hidden="1" x14ac:dyDescent="0.2">
      <c r="B36777" s="88"/>
      <c r="C36777" s="88"/>
      <c r="D36777" s="88"/>
      <c r="E36777" s="88"/>
      <c r="F36777" s="88"/>
      <c r="G36777" s="88"/>
      <c r="H36777" s="88"/>
      <c r="I36777" s="88"/>
      <c r="J36777" s="88"/>
      <c r="K36777" s="88"/>
    </row>
    <row r="36778" spans="2:11" hidden="1" x14ac:dyDescent="0.2">
      <c r="B36778" s="88"/>
      <c r="C36778" s="88"/>
      <c r="D36778" s="88"/>
      <c r="E36778" s="88"/>
      <c r="F36778" s="88"/>
      <c r="G36778" s="88"/>
      <c r="H36778" s="88"/>
      <c r="I36778" s="88"/>
      <c r="J36778" s="88"/>
      <c r="K36778" s="88"/>
    </row>
    <row r="36779" spans="2:11" hidden="1" x14ac:dyDescent="0.2">
      <c r="B36779" s="88"/>
      <c r="C36779" s="88"/>
      <c r="D36779" s="88"/>
      <c r="E36779" s="88"/>
      <c r="F36779" s="88"/>
      <c r="G36779" s="88"/>
      <c r="H36779" s="88"/>
      <c r="I36779" s="88"/>
      <c r="J36779" s="88"/>
      <c r="K36779" s="88"/>
    </row>
    <row r="36780" spans="2:11" hidden="1" x14ac:dyDescent="0.2">
      <c r="B36780" s="88"/>
      <c r="C36780" s="88"/>
      <c r="D36780" s="88"/>
      <c r="E36780" s="88"/>
      <c r="F36780" s="88"/>
      <c r="G36780" s="88"/>
      <c r="H36780" s="88"/>
      <c r="I36780" s="88"/>
      <c r="J36780" s="88"/>
      <c r="K36780" s="88"/>
    </row>
    <row r="36781" spans="2:11" hidden="1" x14ac:dyDescent="0.2">
      <c r="B36781" s="88"/>
      <c r="C36781" s="88"/>
      <c r="D36781" s="88"/>
      <c r="E36781" s="88"/>
      <c r="F36781" s="88"/>
      <c r="G36781" s="88"/>
      <c r="H36781" s="88"/>
      <c r="I36781" s="88"/>
      <c r="J36781" s="88"/>
      <c r="K36781" s="88"/>
    </row>
    <row r="36782" spans="2:11" hidden="1" x14ac:dyDescent="0.2">
      <c r="B36782" s="88"/>
      <c r="C36782" s="88"/>
      <c r="D36782" s="88"/>
      <c r="E36782" s="88"/>
      <c r="F36782" s="88"/>
      <c r="G36782" s="88"/>
      <c r="H36782" s="88"/>
      <c r="I36782" s="88"/>
      <c r="J36782" s="88"/>
      <c r="K36782" s="88"/>
    </row>
    <row r="36783" spans="2:11" hidden="1" x14ac:dyDescent="0.2">
      <c r="B36783" s="88"/>
      <c r="C36783" s="88"/>
      <c r="D36783" s="88"/>
      <c r="E36783" s="88"/>
      <c r="F36783" s="88"/>
      <c r="G36783" s="88"/>
      <c r="H36783" s="88"/>
      <c r="I36783" s="88"/>
      <c r="J36783" s="88"/>
      <c r="K36783" s="88"/>
    </row>
    <row r="36784" spans="2:11" hidden="1" x14ac:dyDescent="0.2">
      <c r="B36784" s="88"/>
      <c r="C36784" s="88"/>
      <c r="D36784" s="88"/>
      <c r="E36784" s="88"/>
      <c r="F36784" s="88"/>
      <c r="G36784" s="88"/>
      <c r="H36784" s="88"/>
      <c r="I36784" s="88"/>
      <c r="J36784" s="88"/>
      <c r="K36784" s="88"/>
    </row>
    <row r="36785" spans="2:11" hidden="1" x14ac:dyDescent="0.2">
      <c r="B36785" s="88"/>
      <c r="C36785" s="88"/>
      <c r="D36785" s="88"/>
      <c r="E36785" s="88"/>
      <c r="F36785" s="88"/>
      <c r="G36785" s="88"/>
      <c r="H36785" s="88"/>
      <c r="I36785" s="88"/>
      <c r="J36785" s="88"/>
      <c r="K36785" s="88"/>
    </row>
    <row r="36786" spans="2:11" hidden="1" x14ac:dyDescent="0.2">
      <c r="B36786" s="88"/>
      <c r="C36786" s="88"/>
      <c r="D36786" s="88"/>
      <c r="E36786" s="88"/>
      <c r="F36786" s="88"/>
      <c r="G36786" s="88"/>
      <c r="H36786" s="88"/>
      <c r="I36786" s="88"/>
      <c r="J36786" s="88"/>
      <c r="K36786" s="88"/>
    </row>
    <row r="36787" spans="2:11" hidden="1" x14ac:dyDescent="0.2">
      <c r="B36787" s="88"/>
      <c r="C36787" s="88"/>
      <c r="D36787" s="88"/>
      <c r="E36787" s="88"/>
      <c r="F36787" s="88"/>
      <c r="G36787" s="88"/>
      <c r="H36787" s="88"/>
      <c r="I36787" s="88"/>
      <c r="J36787" s="88"/>
      <c r="K36787" s="88"/>
    </row>
    <row r="36788" spans="2:11" hidden="1" x14ac:dyDescent="0.2">
      <c r="B36788" s="88"/>
      <c r="C36788" s="88"/>
      <c r="D36788" s="88"/>
      <c r="E36788" s="88"/>
      <c r="F36788" s="88"/>
      <c r="G36788" s="88"/>
      <c r="H36788" s="88"/>
      <c r="I36788" s="88"/>
      <c r="J36788" s="88"/>
      <c r="K36788" s="88"/>
    </row>
    <row r="36789" spans="2:11" hidden="1" x14ac:dyDescent="0.2">
      <c r="B36789" s="88"/>
      <c r="C36789" s="88"/>
      <c r="D36789" s="88"/>
      <c r="E36789" s="88"/>
      <c r="F36789" s="88"/>
      <c r="G36789" s="88"/>
      <c r="H36789" s="88"/>
      <c r="I36789" s="88"/>
      <c r="J36789" s="88"/>
      <c r="K36789" s="88"/>
    </row>
    <row r="36790" spans="2:11" hidden="1" x14ac:dyDescent="0.2">
      <c r="B36790" s="88"/>
      <c r="C36790" s="88"/>
      <c r="D36790" s="88"/>
      <c r="E36790" s="88"/>
      <c r="F36790" s="88"/>
      <c r="G36790" s="88"/>
      <c r="H36790" s="88"/>
      <c r="I36790" s="88"/>
      <c r="J36790" s="88"/>
      <c r="K36790" s="88"/>
    </row>
    <row r="36791" spans="2:11" hidden="1" x14ac:dyDescent="0.2">
      <c r="B36791" s="88"/>
      <c r="C36791" s="88"/>
      <c r="D36791" s="88"/>
      <c r="E36791" s="88"/>
      <c r="F36791" s="88"/>
      <c r="G36791" s="88"/>
      <c r="H36791" s="88"/>
      <c r="I36791" s="88"/>
      <c r="J36791" s="88"/>
      <c r="K36791" s="88"/>
    </row>
    <row r="36792" spans="2:11" hidden="1" x14ac:dyDescent="0.2">
      <c r="B36792" s="88"/>
      <c r="C36792" s="88"/>
      <c r="D36792" s="88"/>
      <c r="E36792" s="88"/>
      <c r="F36792" s="88"/>
      <c r="G36792" s="88"/>
      <c r="H36792" s="88"/>
      <c r="I36792" s="88"/>
      <c r="J36792" s="88"/>
      <c r="K36792" s="88"/>
    </row>
    <row r="36793" spans="2:11" hidden="1" x14ac:dyDescent="0.2">
      <c r="B36793" s="88"/>
      <c r="C36793" s="88"/>
      <c r="D36793" s="88"/>
      <c r="E36793" s="88"/>
      <c r="F36793" s="88"/>
      <c r="G36793" s="88"/>
      <c r="H36793" s="88"/>
      <c r="I36793" s="88"/>
      <c r="J36793" s="88"/>
      <c r="K36793" s="88"/>
    </row>
    <row r="36794" spans="2:11" hidden="1" x14ac:dyDescent="0.2">
      <c r="B36794" s="88"/>
      <c r="C36794" s="88"/>
      <c r="D36794" s="88"/>
      <c r="E36794" s="88"/>
      <c r="F36794" s="88"/>
      <c r="G36794" s="88"/>
      <c r="H36794" s="88"/>
      <c r="I36794" s="88"/>
      <c r="J36794" s="88"/>
      <c r="K36794" s="88"/>
    </row>
    <row r="36795" spans="2:11" hidden="1" x14ac:dyDescent="0.2">
      <c r="B36795" s="88"/>
      <c r="C36795" s="88"/>
      <c r="D36795" s="88"/>
      <c r="E36795" s="88"/>
      <c r="F36795" s="88"/>
      <c r="G36795" s="88"/>
      <c r="H36795" s="88"/>
      <c r="I36795" s="88"/>
      <c r="J36795" s="88"/>
      <c r="K36795" s="88"/>
    </row>
    <row r="36796" spans="2:11" hidden="1" x14ac:dyDescent="0.2">
      <c r="B36796" s="88"/>
      <c r="C36796" s="88"/>
      <c r="D36796" s="88"/>
      <c r="E36796" s="88"/>
      <c r="F36796" s="88"/>
      <c r="G36796" s="88"/>
      <c r="H36796" s="88"/>
      <c r="I36796" s="88"/>
      <c r="J36796" s="88"/>
      <c r="K36796" s="88"/>
    </row>
    <row r="36797" spans="2:11" hidden="1" x14ac:dyDescent="0.2">
      <c r="B36797" s="88"/>
      <c r="C36797" s="88"/>
      <c r="D36797" s="88"/>
      <c r="E36797" s="88"/>
      <c r="F36797" s="88"/>
      <c r="G36797" s="88"/>
      <c r="H36797" s="88"/>
      <c r="I36797" s="88"/>
      <c r="J36797" s="88"/>
      <c r="K36797" s="88"/>
    </row>
    <row r="36798" spans="2:11" hidden="1" x14ac:dyDescent="0.2">
      <c r="B36798" s="88"/>
      <c r="C36798" s="88"/>
      <c r="D36798" s="88"/>
      <c r="E36798" s="88"/>
      <c r="F36798" s="88"/>
      <c r="G36798" s="88"/>
      <c r="H36798" s="88"/>
      <c r="I36798" s="88"/>
      <c r="J36798" s="88"/>
      <c r="K36798" s="88"/>
    </row>
    <row r="36799" spans="2:11" hidden="1" x14ac:dyDescent="0.2">
      <c r="B36799" s="88"/>
      <c r="C36799" s="88"/>
      <c r="D36799" s="88"/>
      <c r="E36799" s="88"/>
      <c r="F36799" s="88"/>
      <c r="G36799" s="88"/>
      <c r="H36799" s="88"/>
      <c r="I36799" s="88"/>
      <c r="J36799" s="88"/>
      <c r="K36799" s="88"/>
    </row>
    <row r="36800" spans="2:11" hidden="1" x14ac:dyDescent="0.2">
      <c r="B36800" s="88"/>
      <c r="C36800" s="88"/>
      <c r="D36800" s="88"/>
      <c r="E36800" s="88"/>
      <c r="F36800" s="88"/>
      <c r="G36800" s="88"/>
      <c r="H36800" s="88"/>
      <c r="I36800" s="88"/>
      <c r="J36800" s="88"/>
      <c r="K36800" s="88"/>
    </row>
    <row r="36801" spans="2:11" hidden="1" x14ac:dyDescent="0.2">
      <c r="B36801" s="88"/>
      <c r="C36801" s="88"/>
      <c r="D36801" s="88"/>
      <c r="E36801" s="88"/>
      <c r="F36801" s="88"/>
      <c r="G36801" s="88"/>
      <c r="H36801" s="88"/>
      <c r="I36801" s="88"/>
      <c r="J36801" s="88"/>
      <c r="K36801" s="88"/>
    </row>
    <row r="36802" spans="2:11" hidden="1" x14ac:dyDescent="0.2">
      <c r="B36802" s="88"/>
      <c r="C36802" s="88"/>
      <c r="D36802" s="88"/>
      <c r="E36802" s="88"/>
      <c r="F36802" s="88"/>
      <c r="G36802" s="88"/>
      <c r="H36802" s="88"/>
      <c r="I36802" s="88"/>
      <c r="J36802" s="88"/>
      <c r="K36802" s="88"/>
    </row>
    <row r="36803" spans="2:11" hidden="1" x14ac:dyDescent="0.2">
      <c r="B36803" s="88"/>
      <c r="C36803" s="88"/>
      <c r="D36803" s="88"/>
      <c r="E36803" s="88"/>
      <c r="F36803" s="88"/>
      <c r="G36803" s="88"/>
      <c r="H36803" s="88"/>
      <c r="I36803" s="88"/>
      <c r="J36803" s="88"/>
      <c r="K36803" s="88"/>
    </row>
    <row r="36804" spans="2:11" hidden="1" x14ac:dyDescent="0.2">
      <c r="B36804" s="88"/>
      <c r="C36804" s="88"/>
      <c r="D36804" s="88"/>
      <c r="E36804" s="88"/>
      <c r="F36804" s="88"/>
      <c r="G36804" s="88"/>
      <c r="H36804" s="88"/>
      <c r="I36804" s="88"/>
      <c r="J36804" s="88"/>
      <c r="K36804" s="88"/>
    </row>
    <row r="36805" spans="2:11" hidden="1" x14ac:dyDescent="0.2">
      <c r="B36805" s="88"/>
      <c r="C36805" s="88"/>
      <c r="D36805" s="88"/>
      <c r="E36805" s="88"/>
      <c r="F36805" s="88"/>
      <c r="G36805" s="88"/>
      <c r="H36805" s="88"/>
      <c r="I36805" s="88"/>
      <c r="J36805" s="88"/>
      <c r="K36805" s="88"/>
    </row>
    <row r="36806" spans="2:11" hidden="1" x14ac:dyDescent="0.2">
      <c r="B36806" s="88"/>
      <c r="C36806" s="88"/>
      <c r="D36806" s="88"/>
      <c r="E36806" s="88"/>
      <c r="F36806" s="88"/>
      <c r="G36806" s="88"/>
      <c r="H36806" s="88"/>
      <c r="I36806" s="88"/>
      <c r="J36806" s="88"/>
      <c r="K36806" s="88"/>
    </row>
    <row r="36807" spans="2:11" hidden="1" x14ac:dyDescent="0.2">
      <c r="B36807" s="88"/>
      <c r="C36807" s="88"/>
      <c r="D36807" s="88"/>
      <c r="E36807" s="88"/>
      <c r="F36807" s="88"/>
      <c r="G36807" s="88"/>
      <c r="H36807" s="88"/>
      <c r="I36807" s="88"/>
      <c r="J36807" s="88"/>
      <c r="K36807" s="88"/>
    </row>
    <row r="36808" spans="2:11" hidden="1" x14ac:dyDescent="0.2">
      <c r="B36808" s="88"/>
      <c r="C36808" s="88"/>
      <c r="D36808" s="88"/>
      <c r="E36808" s="88"/>
      <c r="F36808" s="88"/>
      <c r="G36808" s="88"/>
      <c r="H36808" s="88"/>
      <c r="I36808" s="88"/>
      <c r="J36808" s="88"/>
      <c r="K36808" s="88"/>
    </row>
    <row r="36809" spans="2:11" hidden="1" x14ac:dyDescent="0.2">
      <c r="B36809" s="88"/>
      <c r="C36809" s="88"/>
      <c r="D36809" s="88"/>
      <c r="E36809" s="88"/>
      <c r="F36809" s="88"/>
      <c r="G36809" s="88"/>
      <c r="H36809" s="88"/>
      <c r="I36809" s="88"/>
      <c r="J36809" s="88"/>
      <c r="K36809" s="88"/>
    </row>
    <row r="36810" spans="2:11" hidden="1" x14ac:dyDescent="0.2">
      <c r="B36810" s="88"/>
      <c r="C36810" s="88"/>
      <c r="D36810" s="88"/>
      <c r="E36810" s="88"/>
      <c r="F36810" s="88"/>
      <c r="G36810" s="88"/>
      <c r="H36810" s="88"/>
      <c r="I36810" s="88"/>
      <c r="J36810" s="88"/>
      <c r="K36810" s="88"/>
    </row>
    <row r="36811" spans="2:11" hidden="1" x14ac:dyDescent="0.2">
      <c r="B36811" s="88"/>
      <c r="C36811" s="88"/>
      <c r="D36811" s="88"/>
      <c r="E36811" s="88"/>
      <c r="F36811" s="88"/>
      <c r="G36811" s="88"/>
      <c r="H36811" s="88"/>
      <c r="I36811" s="88"/>
      <c r="J36811" s="88"/>
      <c r="K36811" s="88"/>
    </row>
    <row r="36812" spans="2:11" hidden="1" x14ac:dyDescent="0.2">
      <c r="B36812" s="88"/>
      <c r="C36812" s="88"/>
      <c r="D36812" s="88"/>
      <c r="E36812" s="88"/>
      <c r="F36812" s="88"/>
      <c r="G36812" s="88"/>
      <c r="H36812" s="88"/>
      <c r="I36812" s="88"/>
      <c r="J36812" s="88"/>
      <c r="K36812" s="88"/>
    </row>
    <row r="36813" spans="2:11" hidden="1" x14ac:dyDescent="0.2">
      <c r="B36813" s="88"/>
      <c r="C36813" s="88"/>
      <c r="D36813" s="88"/>
      <c r="E36813" s="88"/>
      <c r="F36813" s="88"/>
      <c r="G36813" s="88"/>
      <c r="H36813" s="88"/>
      <c r="I36813" s="88"/>
      <c r="J36813" s="88"/>
      <c r="K36813" s="88"/>
    </row>
    <row r="36814" spans="2:11" hidden="1" x14ac:dyDescent="0.2">
      <c r="B36814" s="88"/>
      <c r="C36814" s="88"/>
      <c r="D36814" s="88"/>
      <c r="E36814" s="88"/>
      <c r="F36814" s="88"/>
      <c r="G36814" s="88"/>
      <c r="H36814" s="88"/>
      <c r="I36814" s="88"/>
      <c r="J36814" s="88"/>
      <c r="K36814" s="88"/>
    </row>
    <row r="36815" spans="2:11" hidden="1" x14ac:dyDescent="0.2">
      <c r="B36815" s="88"/>
      <c r="C36815" s="88"/>
      <c r="D36815" s="88"/>
      <c r="E36815" s="88"/>
      <c r="F36815" s="88"/>
      <c r="G36815" s="88"/>
      <c r="H36815" s="88"/>
      <c r="I36815" s="88"/>
      <c r="J36815" s="88"/>
      <c r="K36815" s="88"/>
    </row>
    <row r="36816" spans="2:11" hidden="1" x14ac:dyDescent="0.2">
      <c r="B36816" s="88"/>
      <c r="C36816" s="88"/>
      <c r="D36816" s="88"/>
      <c r="E36816" s="88"/>
      <c r="F36816" s="88"/>
      <c r="G36816" s="88"/>
      <c r="H36816" s="88"/>
      <c r="I36816" s="88"/>
      <c r="J36816" s="88"/>
      <c r="K36816" s="88"/>
    </row>
    <row r="36817" spans="2:11" hidden="1" x14ac:dyDescent="0.2">
      <c r="B36817" s="88"/>
      <c r="C36817" s="88"/>
      <c r="D36817" s="88"/>
      <c r="E36817" s="88"/>
      <c r="F36817" s="88"/>
      <c r="G36817" s="88"/>
      <c r="H36817" s="88"/>
      <c r="I36817" s="88"/>
      <c r="J36817" s="88"/>
      <c r="K36817" s="88"/>
    </row>
    <row r="36818" spans="2:11" hidden="1" x14ac:dyDescent="0.2">
      <c r="B36818" s="88"/>
      <c r="C36818" s="88"/>
      <c r="D36818" s="88"/>
      <c r="E36818" s="88"/>
      <c r="F36818" s="88"/>
      <c r="G36818" s="88"/>
      <c r="H36818" s="88"/>
      <c r="I36818" s="88"/>
      <c r="J36818" s="88"/>
      <c r="K36818" s="88"/>
    </row>
    <row r="36819" spans="2:11" hidden="1" x14ac:dyDescent="0.2">
      <c r="B36819" s="88"/>
      <c r="C36819" s="88"/>
      <c r="D36819" s="88"/>
      <c r="E36819" s="88"/>
      <c r="F36819" s="88"/>
      <c r="G36819" s="88"/>
      <c r="H36819" s="88"/>
      <c r="I36819" s="88"/>
      <c r="J36819" s="88"/>
      <c r="K36819" s="88"/>
    </row>
    <row r="36820" spans="2:11" hidden="1" x14ac:dyDescent="0.2">
      <c r="B36820" s="88"/>
      <c r="C36820" s="88"/>
      <c r="D36820" s="88"/>
      <c r="E36820" s="88"/>
      <c r="F36820" s="88"/>
      <c r="G36820" s="88"/>
      <c r="H36820" s="88"/>
      <c r="I36820" s="88"/>
      <c r="J36820" s="88"/>
      <c r="K36820" s="88"/>
    </row>
    <row r="36821" spans="2:11" hidden="1" x14ac:dyDescent="0.2">
      <c r="B36821" s="88"/>
      <c r="C36821" s="88"/>
      <c r="D36821" s="88"/>
      <c r="E36821" s="88"/>
      <c r="F36821" s="88"/>
      <c r="G36821" s="88"/>
      <c r="H36821" s="88"/>
      <c r="I36821" s="88"/>
      <c r="J36821" s="88"/>
      <c r="K36821" s="88"/>
    </row>
    <row r="36822" spans="2:11" hidden="1" x14ac:dyDescent="0.2">
      <c r="B36822" s="88"/>
      <c r="C36822" s="88"/>
      <c r="D36822" s="88"/>
      <c r="E36822" s="88"/>
      <c r="F36822" s="88"/>
      <c r="G36822" s="88"/>
      <c r="H36822" s="88"/>
      <c r="I36822" s="88"/>
      <c r="J36822" s="88"/>
      <c r="K36822" s="88"/>
    </row>
    <row r="36823" spans="2:11" hidden="1" x14ac:dyDescent="0.2">
      <c r="B36823" s="88"/>
      <c r="C36823" s="88"/>
      <c r="D36823" s="88"/>
      <c r="E36823" s="88"/>
      <c r="F36823" s="88"/>
      <c r="G36823" s="88"/>
      <c r="H36823" s="88"/>
      <c r="I36823" s="88"/>
      <c r="J36823" s="88"/>
      <c r="K36823" s="88"/>
    </row>
    <row r="36824" spans="2:11" hidden="1" x14ac:dyDescent="0.2">
      <c r="B36824" s="88"/>
      <c r="C36824" s="88"/>
      <c r="D36824" s="88"/>
      <c r="E36824" s="88"/>
      <c r="F36824" s="88"/>
      <c r="G36824" s="88"/>
      <c r="H36824" s="88"/>
      <c r="I36824" s="88"/>
      <c r="J36824" s="88"/>
      <c r="K36824" s="88"/>
    </row>
    <row r="36825" spans="2:11" hidden="1" x14ac:dyDescent="0.2">
      <c r="B36825" s="88"/>
      <c r="C36825" s="88"/>
      <c r="D36825" s="88"/>
      <c r="E36825" s="88"/>
      <c r="F36825" s="88"/>
      <c r="G36825" s="88"/>
      <c r="H36825" s="88"/>
      <c r="I36825" s="88"/>
      <c r="J36825" s="88"/>
      <c r="K36825" s="88"/>
    </row>
    <row r="36826" spans="2:11" hidden="1" x14ac:dyDescent="0.2">
      <c r="B36826" s="88"/>
      <c r="C36826" s="88"/>
      <c r="D36826" s="88"/>
      <c r="E36826" s="88"/>
      <c r="F36826" s="88"/>
      <c r="G36826" s="88"/>
      <c r="H36826" s="88"/>
      <c r="I36826" s="88"/>
      <c r="J36826" s="88"/>
      <c r="K36826" s="88"/>
    </row>
    <row r="36827" spans="2:11" hidden="1" x14ac:dyDescent="0.2">
      <c r="B36827" s="88"/>
      <c r="C36827" s="88"/>
      <c r="D36827" s="88"/>
      <c r="E36827" s="88"/>
      <c r="F36827" s="88"/>
      <c r="G36827" s="88"/>
      <c r="H36827" s="88"/>
      <c r="I36827" s="88"/>
      <c r="J36827" s="88"/>
      <c r="K36827" s="88"/>
    </row>
    <row r="36828" spans="2:11" hidden="1" x14ac:dyDescent="0.2">
      <c r="B36828" s="88"/>
      <c r="C36828" s="88"/>
      <c r="D36828" s="88"/>
      <c r="E36828" s="88"/>
      <c r="F36828" s="88"/>
      <c r="G36828" s="88"/>
      <c r="H36828" s="88"/>
      <c r="I36828" s="88"/>
      <c r="J36828" s="88"/>
      <c r="K36828" s="88"/>
    </row>
    <row r="36829" spans="2:11" hidden="1" x14ac:dyDescent="0.2">
      <c r="B36829" s="88"/>
      <c r="C36829" s="88"/>
      <c r="D36829" s="88"/>
      <c r="E36829" s="88"/>
      <c r="F36829" s="88"/>
      <c r="G36829" s="88"/>
      <c r="H36829" s="88"/>
      <c r="I36829" s="88"/>
      <c r="J36829" s="88"/>
      <c r="K36829" s="88"/>
    </row>
    <row r="36830" spans="2:11" hidden="1" x14ac:dyDescent="0.2">
      <c r="B36830" s="88"/>
      <c r="C36830" s="88"/>
      <c r="D36830" s="88"/>
      <c r="E36830" s="88"/>
      <c r="F36830" s="88"/>
      <c r="G36830" s="88"/>
      <c r="H36830" s="88"/>
      <c r="I36830" s="88"/>
      <c r="J36830" s="88"/>
      <c r="K36830" s="88"/>
    </row>
    <row r="36831" spans="2:11" hidden="1" x14ac:dyDescent="0.2">
      <c r="B36831" s="88"/>
      <c r="C36831" s="88"/>
      <c r="D36831" s="88"/>
      <c r="E36831" s="88"/>
      <c r="F36831" s="88"/>
      <c r="G36831" s="88"/>
      <c r="H36831" s="88"/>
      <c r="I36831" s="88"/>
      <c r="J36831" s="88"/>
      <c r="K36831" s="88"/>
    </row>
    <row r="36832" spans="2:11" hidden="1" x14ac:dyDescent="0.2">
      <c r="B36832" s="88"/>
      <c r="C36832" s="88"/>
      <c r="D36832" s="88"/>
      <c r="E36832" s="88"/>
      <c r="F36832" s="88"/>
      <c r="G36832" s="88"/>
      <c r="H36832" s="88"/>
      <c r="I36832" s="88"/>
      <c r="J36832" s="88"/>
      <c r="K36832" s="88"/>
    </row>
    <row r="36833" spans="2:11" hidden="1" x14ac:dyDescent="0.2">
      <c r="B36833" s="88"/>
      <c r="C36833" s="88"/>
      <c r="D36833" s="88"/>
      <c r="E36833" s="88"/>
      <c r="F36833" s="88"/>
      <c r="G36833" s="88"/>
      <c r="H36833" s="88"/>
      <c r="I36833" s="88"/>
      <c r="J36833" s="88"/>
      <c r="K36833" s="88"/>
    </row>
    <row r="36834" spans="2:11" hidden="1" x14ac:dyDescent="0.2">
      <c r="B36834" s="88"/>
      <c r="C36834" s="88"/>
      <c r="D36834" s="88"/>
      <c r="E36834" s="88"/>
      <c r="F36834" s="88"/>
      <c r="G36834" s="88"/>
      <c r="H36834" s="88"/>
      <c r="I36834" s="88"/>
      <c r="J36834" s="88"/>
      <c r="K36834" s="88"/>
    </row>
    <row r="36835" spans="2:11" hidden="1" x14ac:dyDescent="0.2">
      <c r="B36835" s="88"/>
      <c r="C36835" s="88"/>
      <c r="D36835" s="88"/>
      <c r="E36835" s="88"/>
      <c r="F36835" s="88"/>
      <c r="G36835" s="88"/>
      <c r="H36835" s="88"/>
      <c r="I36835" s="88"/>
      <c r="J36835" s="88"/>
      <c r="K36835" s="88"/>
    </row>
    <row r="36836" spans="2:11" hidden="1" x14ac:dyDescent="0.2">
      <c r="B36836" s="88"/>
      <c r="C36836" s="88"/>
      <c r="D36836" s="88"/>
      <c r="E36836" s="88"/>
      <c r="F36836" s="88"/>
      <c r="G36836" s="88"/>
      <c r="H36836" s="88"/>
      <c r="I36836" s="88"/>
      <c r="J36836" s="88"/>
      <c r="K36836" s="88"/>
    </row>
    <row r="36837" spans="2:11" hidden="1" x14ac:dyDescent="0.2">
      <c r="B36837" s="88"/>
      <c r="C36837" s="88"/>
      <c r="D36837" s="88"/>
      <c r="E36837" s="88"/>
      <c r="F36837" s="88"/>
      <c r="G36837" s="88"/>
      <c r="H36837" s="88"/>
      <c r="I36837" s="88"/>
      <c r="J36837" s="88"/>
      <c r="K36837" s="88"/>
    </row>
    <row r="36838" spans="2:11" hidden="1" x14ac:dyDescent="0.2">
      <c r="B36838" s="88"/>
      <c r="C36838" s="88"/>
      <c r="D36838" s="88"/>
      <c r="E36838" s="88"/>
      <c r="F36838" s="88"/>
      <c r="G36838" s="88"/>
      <c r="H36838" s="88"/>
      <c r="I36838" s="88"/>
      <c r="J36838" s="88"/>
      <c r="K36838" s="88"/>
    </row>
    <row r="36839" spans="2:11" hidden="1" x14ac:dyDescent="0.2">
      <c r="B36839" s="88"/>
      <c r="C36839" s="88"/>
      <c r="D36839" s="88"/>
      <c r="E36839" s="88"/>
      <c r="F36839" s="88"/>
      <c r="G36839" s="88"/>
      <c r="H36839" s="88"/>
      <c r="I36839" s="88"/>
      <c r="J36839" s="88"/>
      <c r="K36839" s="88"/>
    </row>
    <row r="36840" spans="2:11" hidden="1" x14ac:dyDescent="0.2">
      <c r="B36840" s="88"/>
      <c r="C36840" s="88"/>
      <c r="D36840" s="88"/>
      <c r="E36840" s="88"/>
      <c r="F36840" s="88"/>
      <c r="G36840" s="88"/>
      <c r="H36840" s="88"/>
      <c r="I36840" s="88"/>
      <c r="J36840" s="88"/>
      <c r="K36840" s="88"/>
    </row>
    <row r="36841" spans="2:11" hidden="1" x14ac:dyDescent="0.2">
      <c r="B36841" s="88"/>
      <c r="C36841" s="88"/>
      <c r="D36841" s="88"/>
      <c r="E36841" s="88"/>
      <c r="F36841" s="88"/>
      <c r="G36841" s="88"/>
      <c r="H36841" s="88"/>
      <c r="I36841" s="88"/>
      <c r="J36841" s="88"/>
      <c r="K36841" s="88"/>
    </row>
    <row r="36842" spans="2:11" hidden="1" x14ac:dyDescent="0.2">
      <c r="B36842" s="88"/>
      <c r="C36842" s="88"/>
      <c r="D36842" s="88"/>
      <c r="E36842" s="88"/>
      <c r="F36842" s="88"/>
      <c r="G36842" s="88"/>
      <c r="H36842" s="88"/>
      <c r="I36842" s="88"/>
      <c r="J36842" s="88"/>
      <c r="K36842" s="88"/>
    </row>
    <row r="36843" spans="2:11" hidden="1" x14ac:dyDescent="0.2">
      <c r="B36843" s="88"/>
      <c r="C36843" s="88"/>
      <c r="D36843" s="88"/>
      <c r="E36843" s="88"/>
      <c r="F36843" s="88"/>
      <c r="G36843" s="88"/>
      <c r="H36843" s="88"/>
      <c r="I36843" s="88"/>
      <c r="J36843" s="88"/>
      <c r="K36843" s="88"/>
    </row>
    <row r="36844" spans="2:11" hidden="1" x14ac:dyDescent="0.2">
      <c r="B36844" s="88"/>
      <c r="C36844" s="88"/>
      <c r="D36844" s="88"/>
      <c r="E36844" s="88"/>
      <c r="F36844" s="88"/>
      <c r="G36844" s="88"/>
      <c r="H36844" s="88"/>
      <c r="I36844" s="88"/>
      <c r="J36844" s="88"/>
      <c r="K36844" s="88"/>
    </row>
    <row r="36845" spans="2:11" hidden="1" x14ac:dyDescent="0.2">
      <c r="B36845" s="88"/>
      <c r="C36845" s="88"/>
      <c r="D36845" s="88"/>
      <c r="E36845" s="88"/>
      <c r="F36845" s="88"/>
      <c r="G36845" s="88"/>
      <c r="H36845" s="88"/>
      <c r="I36845" s="88"/>
      <c r="J36845" s="88"/>
      <c r="K36845" s="88"/>
    </row>
    <row r="36846" spans="2:11" hidden="1" x14ac:dyDescent="0.2">
      <c r="B36846" s="88"/>
      <c r="C36846" s="88"/>
      <c r="D36846" s="88"/>
      <c r="E36846" s="88"/>
      <c r="F36846" s="88"/>
      <c r="G36846" s="88"/>
      <c r="H36846" s="88"/>
      <c r="I36846" s="88"/>
      <c r="J36846" s="88"/>
      <c r="K36846" s="88"/>
    </row>
    <row r="36847" spans="2:11" hidden="1" x14ac:dyDescent="0.2">
      <c r="B36847" s="88"/>
      <c r="C36847" s="88"/>
      <c r="D36847" s="88"/>
      <c r="E36847" s="88"/>
      <c r="F36847" s="88"/>
      <c r="G36847" s="88"/>
      <c r="H36847" s="88"/>
      <c r="I36847" s="88"/>
      <c r="J36847" s="88"/>
      <c r="K36847" s="88"/>
    </row>
    <row r="36848" spans="2:11" hidden="1" x14ac:dyDescent="0.2">
      <c r="B36848" s="88"/>
      <c r="C36848" s="88"/>
      <c r="D36848" s="88"/>
      <c r="E36848" s="88"/>
      <c r="F36848" s="88"/>
      <c r="G36848" s="88"/>
      <c r="H36848" s="88"/>
      <c r="I36848" s="88"/>
      <c r="J36848" s="88"/>
      <c r="K36848" s="88"/>
    </row>
    <row r="36849" spans="2:11" hidden="1" x14ac:dyDescent="0.2">
      <c r="B36849" s="88"/>
      <c r="C36849" s="88"/>
      <c r="D36849" s="88"/>
      <c r="E36849" s="88"/>
      <c r="F36849" s="88"/>
      <c r="G36849" s="88"/>
      <c r="H36849" s="88"/>
      <c r="I36849" s="88"/>
      <c r="J36849" s="88"/>
      <c r="K36849" s="88"/>
    </row>
    <row r="36850" spans="2:11" hidden="1" x14ac:dyDescent="0.2">
      <c r="B36850" s="88"/>
      <c r="C36850" s="88"/>
      <c r="D36850" s="88"/>
      <c r="E36850" s="88"/>
      <c r="F36850" s="88"/>
      <c r="G36850" s="88"/>
      <c r="H36850" s="88"/>
      <c r="I36850" s="88"/>
      <c r="J36850" s="88"/>
      <c r="K36850" s="88"/>
    </row>
    <row r="36851" spans="2:11" hidden="1" x14ac:dyDescent="0.2">
      <c r="B36851" s="88"/>
      <c r="C36851" s="88"/>
      <c r="D36851" s="88"/>
      <c r="E36851" s="88"/>
      <c r="F36851" s="88"/>
      <c r="G36851" s="88"/>
      <c r="H36851" s="88"/>
      <c r="I36851" s="88"/>
      <c r="J36851" s="88"/>
      <c r="K36851" s="88"/>
    </row>
    <row r="36852" spans="2:11" hidden="1" x14ac:dyDescent="0.2">
      <c r="B36852" s="88"/>
      <c r="C36852" s="88"/>
      <c r="D36852" s="88"/>
      <c r="E36852" s="88"/>
      <c r="F36852" s="88"/>
      <c r="G36852" s="88"/>
      <c r="H36852" s="88"/>
      <c r="I36852" s="88"/>
      <c r="J36852" s="88"/>
      <c r="K36852" s="88"/>
    </row>
    <row r="36853" spans="2:11" hidden="1" x14ac:dyDescent="0.2">
      <c r="B36853" s="88"/>
      <c r="C36853" s="88"/>
      <c r="D36853" s="88"/>
      <c r="E36853" s="88"/>
      <c r="F36853" s="88"/>
      <c r="G36853" s="88"/>
      <c r="H36853" s="88"/>
      <c r="I36853" s="88"/>
      <c r="J36853" s="88"/>
      <c r="K36853" s="88"/>
    </row>
    <row r="36854" spans="2:11" hidden="1" x14ac:dyDescent="0.2">
      <c r="B36854" s="88"/>
      <c r="C36854" s="88"/>
      <c r="D36854" s="88"/>
      <c r="E36854" s="88"/>
      <c r="F36854" s="88"/>
      <c r="G36854" s="88"/>
      <c r="H36854" s="88"/>
      <c r="I36854" s="88"/>
      <c r="J36854" s="88"/>
      <c r="K36854" s="88"/>
    </row>
    <row r="36855" spans="2:11" hidden="1" x14ac:dyDescent="0.2">
      <c r="B36855" s="88"/>
      <c r="C36855" s="88"/>
      <c r="D36855" s="88"/>
      <c r="E36855" s="88"/>
      <c r="F36855" s="88"/>
      <c r="G36855" s="88"/>
      <c r="H36855" s="88"/>
      <c r="I36855" s="88"/>
      <c r="J36855" s="88"/>
      <c r="K36855" s="88"/>
    </row>
    <row r="36856" spans="2:11" hidden="1" x14ac:dyDescent="0.2">
      <c r="B36856" s="88"/>
      <c r="C36856" s="88"/>
      <c r="D36856" s="88"/>
      <c r="E36856" s="88"/>
      <c r="F36856" s="88"/>
      <c r="G36856" s="88"/>
      <c r="H36856" s="88"/>
      <c r="I36856" s="88"/>
      <c r="J36856" s="88"/>
      <c r="K36856" s="88"/>
    </row>
    <row r="36857" spans="2:11" hidden="1" x14ac:dyDescent="0.2">
      <c r="B36857" s="88"/>
      <c r="C36857" s="88"/>
      <c r="D36857" s="88"/>
      <c r="E36857" s="88"/>
      <c r="F36857" s="88"/>
      <c r="G36857" s="88"/>
      <c r="H36857" s="88"/>
      <c r="I36857" s="88"/>
      <c r="J36857" s="88"/>
      <c r="K36857" s="88"/>
    </row>
    <row r="36858" spans="2:11" hidden="1" x14ac:dyDescent="0.2">
      <c r="B36858" s="88"/>
      <c r="C36858" s="88"/>
      <c r="D36858" s="88"/>
      <c r="E36858" s="88"/>
      <c r="F36858" s="88"/>
      <c r="G36858" s="88"/>
      <c r="H36858" s="88"/>
      <c r="I36858" s="88"/>
      <c r="J36858" s="88"/>
      <c r="K36858" s="88"/>
    </row>
    <row r="36859" spans="2:11" hidden="1" x14ac:dyDescent="0.2">
      <c r="B36859" s="88"/>
      <c r="C36859" s="88"/>
      <c r="D36859" s="88"/>
      <c r="E36859" s="88"/>
      <c r="F36859" s="88"/>
      <c r="G36859" s="88"/>
      <c r="H36859" s="88"/>
      <c r="I36859" s="88"/>
      <c r="J36859" s="88"/>
      <c r="K36859" s="88"/>
    </row>
    <row r="36860" spans="2:11" hidden="1" x14ac:dyDescent="0.2">
      <c r="B36860" s="88"/>
      <c r="C36860" s="88"/>
      <c r="D36860" s="88"/>
      <c r="E36860" s="88"/>
      <c r="F36860" s="88"/>
      <c r="G36860" s="88"/>
      <c r="H36860" s="88"/>
      <c r="I36860" s="88"/>
      <c r="J36860" s="88"/>
      <c r="K36860" s="88"/>
    </row>
    <row r="36861" spans="2:11" hidden="1" x14ac:dyDescent="0.2">
      <c r="B36861" s="88"/>
      <c r="C36861" s="88"/>
      <c r="D36861" s="88"/>
      <c r="E36861" s="88"/>
      <c r="F36861" s="88"/>
      <c r="G36861" s="88"/>
      <c r="H36861" s="88"/>
      <c r="I36861" s="88"/>
      <c r="J36861" s="88"/>
      <c r="K36861" s="88"/>
    </row>
    <row r="36862" spans="2:11" hidden="1" x14ac:dyDescent="0.2">
      <c r="B36862" s="88"/>
      <c r="C36862" s="88"/>
      <c r="D36862" s="88"/>
      <c r="E36862" s="88"/>
      <c r="F36862" s="88"/>
      <c r="G36862" s="88"/>
      <c r="H36862" s="88"/>
      <c r="I36862" s="88"/>
      <c r="J36862" s="88"/>
      <c r="K36862" s="88"/>
    </row>
    <row r="36863" spans="2:11" hidden="1" x14ac:dyDescent="0.2">
      <c r="B36863" s="88"/>
      <c r="C36863" s="88"/>
      <c r="D36863" s="88"/>
      <c r="E36863" s="88"/>
      <c r="F36863" s="88"/>
      <c r="G36863" s="88"/>
      <c r="H36863" s="88"/>
      <c r="I36863" s="88"/>
      <c r="J36863" s="88"/>
      <c r="K36863" s="88"/>
    </row>
    <row r="36864" spans="2:11" hidden="1" x14ac:dyDescent="0.2">
      <c r="B36864" s="88"/>
      <c r="C36864" s="88"/>
      <c r="D36864" s="88"/>
      <c r="E36864" s="88"/>
      <c r="F36864" s="88"/>
      <c r="G36864" s="88"/>
      <c r="H36864" s="88"/>
      <c r="I36864" s="88"/>
      <c r="J36864" s="88"/>
      <c r="K36864" s="88"/>
    </row>
    <row r="36865" spans="2:11" hidden="1" x14ac:dyDescent="0.2">
      <c r="B36865" s="88"/>
      <c r="C36865" s="88"/>
      <c r="D36865" s="88"/>
      <c r="E36865" s="88"/>
      <c r="F36865" s="88"/>
      <c r="G36865" s="88"/>
      <c r="H36865" s="88"/>
      <c r="I36865" s="88"/>
      <c r="J36865" s="88"/>
      <c r="K36865" s="88"/>
    </row>
    <row r="36866" spans="2:11" hidden="1" x14ac:dyDescent="0.2">
      <c r="B36866" s="88"/>
      <c r="C36866" s="88"/>
      <c r="D36866" s="88"/>
      <c r="E36866" s="88"/>
      <c r="F36866" s="88"/>
      <c r="G36866" s="88"/>
      <c r="H36866" s="88"/>
      <c r="I36866" s="88"/>
      <c r="J36866" s="88"/>
      <c r="K36866" s="88"/>
    </row>
    <row r="36867" spans="2:11" hidden="1" x14ac:dyDescent="0.2">
      <c r="B36867" s="88"/>
      <c r="C36867" s="88"/>
      <c r="D36867" s="88"/>
      <c r="E36867" s="88"/>
      <c r="F36867" s="88"/>
      <c r="G36867" s="88"/>
      <c r="H36867" s="88"/>
      <c r="I36867" s="88"/>
      <c r="J36867" s="88"/>
      <c r="K36867" s="88"/>
    </row>
    <row r="36868" spans="2:11" hidden="1" x14ac:dyDescent="0.2">
      <c r="B36868" s="88"/>
      <c r="C36868" s="88"/>
      <c r="D36868" s="88"/>
      <c r="E36868" s="88"/>
      <c r="F36868" s="88"/>
      <c r="G36868" s="88"/>
      <c r="H36868" s="88"/>
      <c r="I36868" s="88"/>
      <c r="J36868" s="88"/>
      <c r="K36868" s="88"/>
    </row>
    <row r="36869" spans="2:11" hidden="1" x14ac:dyDescent="0.2">
      <c r="B36869" s="88"/>
      <c r="C36869" s="88"/>
      <c r="D36869" s="88"/>
      <c r="E36869" s="88"/>
      <c r="F36869" s="88"/>
      <c r="G36869" s="88"/>
      <c r="H36869" s="88"/>
      <c r="I36869" s="88"/>
      <c r="J36869" s="88"/>
      <c r="K36869" s="88"/>
    </row>
    <row r="36870" spans="2:11" hidden="1" x14ac:dyDescent="0.2">
      <c r="B36870" s="88"/>
      <c r="C36870" s="88"/>
      <c r="D36870" s="88"/>
      <c r="E36870" s="88"/>
      <c r="F36870" s="88"/>
      <c r="G36870" s="88"/>
      <c r="H36870" s="88"/>
      <c r="I36870" s="88"/>
      <c r="J36870" s="88"/>
      <c r="K36870" s="88"/>
    </row>
    <row r="36871" spans="2:11" hidden="1" x14ac:dyDescent="0.2">
      <c r="B36871" s="88"/>
      <c r="C36871" s="88"/>
      <c r="D36871" s="88"/>
      <c r="E36871" s="88"/>
      <c r="F36871" s="88"/>
      <c r="G36871" s="88"/>
      <c r="H36871" s="88"/>
      <c r="I36871" s="88"/>
      <c r="J36871" s="88"/>
      <c r="K36871" s="88"/>
    </row>
    <row r="36872" spans="2:11" hidden="1" x14ac:dyDescent="0.2">
      <c r="B36872" s="88"/>
      <c r="C36872" s="88"/>
      <c r="D36872" s="88"/>
      <c r="E36872" s="88"/>
      <c r="F36872" s="88"/>
      <c r="G36872" s="88"/>
      <c r="H36872" s="88"/>
      <c r="I36872" s="88"/>
      <c r="J36872" s="88"/>
      <c r="K36872" s="88"/>
    </row>
    <row r="36873" spans="2:11" hidden="1" x14ac:dyDescent="0.2">
      <c r="B36873" s="88"/>
      <c r="C36873" s="88"/>
      <c r="D36873" s="88"/>
      <c r="E36873" s="88"/>
      <c r="F36873" s="88"/>
      <c r="G36873" s="88"/>
      <c r="H36873" s="88"/>
      <c r="I36873" s="88"/>
      <c r="J36873" s="88"/>
      <c r="K36873" s="88"/>
    </row>
    <row r="36874" spans="2:11" hidden="1" x14ac:dyDescent="0.2">
      <c r="B36874" s="88"/>
      <c r="C36874" s="88"/>
      <c r="D36874" s="88"/>
      <c r="E36874" s="88"/>
      <c r="F36874" s="88"/>
      <c r="G36874" s="88"/>
      <c r="H36874" s="88"/>
      <c r="I36874" s="88"/>
      <c r="J36874" s="88"/>
      <c r="K36874" s="88"/>
    </row>
    <row r="36875" spans="2:11" hidden="1" x14ac:dyDescent="0.2">
      <c r="B36875" s="88"/>
      <c r="C36875" s="88"/>
      <c r="D36875" s="88"/>
      <c r="E36875" s="88"/>
      <c r="F36875" s="88"/>
      <c r="G36875" s="88"/>
      <c r="H36875" s="88"/>
      <c r="I36875" s="88"/>
      <c r="J36875" s="88"/>
      <c r="K36875" s="88"/>
    </row>
    <row r="36876" spans="2:11" hidden="1" x14ac:dyDescent="0.2">
      <c r="B36876" s="88"/>
      <c r="C36876" s="88"/>
      <c r="D36876" s="88"/>
      <c r="E36876" s="88"/>
      <c r="F36876" s="88"/>
      <c r="G36876" s="88"/>
      <c r="H36876" s="88"/>
      <c r="I36876" s="88"/>
      <c r="J36876" s="88"/>
      <c r="K36876" s="88"/>
    </row>
    <row r="36877" spans="2:11" hidden="1" x14ac:dyDescent="0.2">
      <c r="B36877" s="88"/>
      <c r="C36877" s="88"/>
      <c r="D36877" s="88"/>
      <c r="E36877" s="88"/>
      <c r="F36877" s="88"/>
      <c r="G36877" s="88"/>
      <c r="H36877" s="88"/>
      <c r="I36877" s="88"/>
      <c r="J36877" s="88"/>
      <c r="K36877" s="88"/>
    </row>
    <row r="36878" spans="2:11" hidden="1" x14ac:dyDescent="0.2">
      <c r="B36878" s="88"/>
      <c r="C36878" s="88"/>
      <c r="D36878" s="88"/>
      <c r="E36878" s="88"/>
      <c r="F36878" s="88"/>
      <c r="G36878" s="88"/>
      <c r="H36878" s="88"/>
      <c r="I36878" s="88"/>
      <c r="J36878" s="88"/>
      <c r="K36878" s="88"/>
    </row>
    <row r="36879" spans="2:11" hidden="1" x14ac:dyDescent="0.2">
      <c r="B36879" s="88"/>
      <c r="C36879" s="88"/>
      <c r="D36879" s="88"/>
      <c r="E36879" s="88"/>
      <c r="F36879" s="88"/>
      <c r="G36879" s="88"/>
      <c r="H36879" s="88"/>
      <c r="I36879" s="88"/>
      <c r="J36879" s="88"/>
      <c r="K36879" s="88"/>
    </row>
    <row r="36880" spans="2:11" hidden="1" x14ac:dyDescent="0.2">
      <c r="B36880" s="88"/>
      <c r="C36880" s="88"/>
      <c r="D36880" s="88"/>
      <c r="E36880" s="88"/>
      <c r="F36880" s="88"/>
      <c r="G36880" s="88"/>
      <c r="H36880" s="88"/>
      <c r="I36880" s="88"/>
      <c r="J36880" s="88"/>
      <c r="K36880" s="88"/>
    </row>
    <row r="36881" spans="2:11" hidden="1" x14ac:dyDescent="0.2">
      <c r="B36881" s="88"/>
      <c r="C36881" s="88"/>
      <c r="D36881" s="88"/>
      <c r="E36881" s="88"/>
      <c r="F36881" s="88"/>
      <c r="G36881" s="88"/>
      <c r="H36881" s="88"/>
      <c r="I36881" s="88"/>
      <c r="J36881" s="88"/>
      <c r="K36881" s="88"/>
    </row>
    <row r="36882" spans="2:11" hidden="1" x14ac:dyDescent="0.2">
      <c r="B36882" s="88"/>
      <c r="C36882" s="88"/>
      <c r="D36882" s="88"/>
      <c r="E36882" s="88"/>
      <c r="F36882" s="88"/>
      <c r="G36882" s="88"/>
      <c r="H36882" s="88"/>
      <c r="I36882" s="88"/>
      <c r="J36882" s="88"/>
      <c r="K36882" s="88"/>
    </row>
    <row r="36883" spans="2:11" hidden="1" x14ac:dyDescent="0.2">
      <c r="B36883" s="88"/>
      <c r="C36883" s="88"/>
      <c r="D36883" s="88"/>
      <c r="E36883" s="88"/>
      <c r="F36883" s="88"/>
      <c r="G36883" s="88"/>
      <c r="H36883" s="88"/>
      <c r="I36883" s="88"/>
      <c r="J36883" s="88"/>
      <c r="K36883" s="88"/>
    </row>
    <row r="36884" spans="2:11" hidden="1" x14ac:dyDescent="0.2">
      <c r="B36884" s="88"/>
      <c r="C36884" s="88"/>
      <c r="D36884" s="88"/>
      <c r="E36884" s="88"/>
      <c r="F36884" s="88"/>
      <c r="G36884" s="88"/>
      <c r="H36884" s="88"/>
      <c r="I36884" s="88"/>
      <c r="J36884" s="88"/>
      <c r="K36884" s="88"/>
    </row>
    <row r="36885" spans="2:11" hidden="1" x14ac:dyDescent="0.2">
      <c r="B36885" s="88"/>
      <c r="C36885" s="88"/>
      <c r="D36885" s="88"/>
      <c r="E36885" s="88"/>
      <c r="F36885" s="88"/>
      <c r="G36885" s="88"/>
      <c r="H36885" s="88"/>
      <c r="I36885" s="88"/>
      <c r="J36885" s="88"/>
      <c r="K36885" s="88"/>
    </row>
    <row r="36886" spans="2:11" hidden="1" x14ac:dyDescent="0.2">
      <c r="B36886" s="88"/>
      <c r="C36886" s="88"/>
      <c r="D36886" s="88"/>
      <c r="E36886" s="88"/>
      <c r="F36886" s="88"/>
      <c r="G36886" s="88"/>
      <c r="H36886" s="88"/>
      <c r="I36886" s="88"/>
      <c r="J36886" s="88"/>
      <c r="K36886" s="88"/>
    </row>
    <row r="36887" spans="2:11" hidden="1" x14ac:dyDescent="0.2">
      <c r="B36887" s="88"/>
      <c r="C36887" s="88"/>
      <c r="D36887" s="88"/>
      <c r="E36887" s="88"/>
      <c r="F36887" s="88"/>
      <c r="G36887" s="88"/>
      <c r="H36887" s="88"/>
      <c r="I36887" s="88"/>
      <c r="J36887" s="88"/>
      <c r="K36887" s="88"/>
    </row>
    <row r="36888" spans="2:11" hidden="1" x14ac:dyDescent="0.2">
      <c r="B36888" s="88"/>
      <c r="C36888" s="88"/>
      <c r="D36888" s="88"/>
      <c r="E36888" s="88"/>
      <c r="F36888" s="88"/>
      <c r="G36888" s="88"/>
      <c r="H36888" s="88"/>
      <c r="I36888" s="88"/>
      <c r="J36888" s="88"/>
      <c r="K36888" s="88"/>
    </row>
    <row r="36889" spans="2:11" hidden="1" x14ac:dyDescent="0.2">
      <c r="B36889" s="88"/>
      <c r="C36889" s="88"/>
      <c r="D36889" s="88"/>
      <c r="E36889" s="88"/>
      <c r="F36889" s="88"/>
      <c r="G36889" s="88"/>
      <c r="H36889" s="88"/>
      <c r="I36889" s="88"/>
      <c r="J36889" s="88"/>
      <c r="K36889" s="88"/>
    </row>
    <row r="36890" spans="2:11" hidden="1" x14ac:dyDescent="0.2">
      <c r="B36890" s="88"/>
      <c r="C36890" s="88"/>
      <c r="D36890" s="88"/>
      <c r="E36890" s="88"/>
      <c r="F36890" s="88"/>
      <c r="G36890" s="88"/>
      <c r="H36890" s="88"/>
      <c r="I36890" s="88"/>
      <c r="J36890" s="88"/>
      <c r="K36890" s="88"/>
    </row>
    <row r="36891" spans="2:11" hidden="1" x14ac:dyDescent="0.2">
      <c r="B36891" s="88"/>
      <c r="C36891" s="88"/>
      <c r="D36891" s="88"/>
      <c r="E36891" s="88"/>
      <c r="F36891" s="88"/>
      <c r="G36891" s="88"/>
      <c r="H36891" s="88"/>
      <c r="I36891" s="88"/>
      <c r="J36891" s="88"/>
      <c r="K36891" s="88"/>
    </row>
    <row r="36892" spans="2:11" hidden="1" x14ac:dyDescent="0.2">
      <c r="B36892" s="88"/>
      <c r="C36892" s="88"/>
      <c r="D36892" s="88"/>
      <c r="E36892" s="88"/>
      <c r="F36892" s="88"/>
      <c r="G36892" s="88"/>
      <c r="H36892" s="88"/>
      <c r="I36892" s="88"/>
      <c r="J36892" s="88"/>
      <c r="K36892" s="88"/>
    </row>
    <row r="36893" spans="2:11" hidden="1" x14ac:dyDescent="0.2">
      <c r="B36893" s="88"/>
      <c r="C36893" s="88"/>
      <c r="D36893" s="88"/>
      <c r="E36893" s="88"/>
      <c r="F36893" s="88"/>
      <c r="G36893" s="88"/>
      <c r="H36893" s="88"/>
      <c r="I36893" s="88"/>
      <c r="J36893" s="88"/>
      <c r="K36893" s="88"/>
    </row>
    <row r="36894" spans="2:11" hidden="1" x14ac:dyDescent="0.2">
      <c r="B36894" s="88"/>
      <c r="C36894" s="88"/>
      <c r="D36894" s="88"/>
      <c r="E36894" s="88"/>
      <c r="F36894" s="88"/>
      <c r="G36894" s="88"/>
      <c r="H36894" s="88"/>
      <c r="I36894" s="88"/>
      <c r="J36894" s="88"/>
      <c r="K36894" s="88"/>
    </row>
    <row r="36895" spans="2:11" hidden="1" x14ac:dyDescent="0.2">
      <c r="B36895" s="88"/>
      <c r="C36895" s="88"/>
      <c r="D36895" s="88"/>
      <c r="E36895" s="88"/>
      <c r="F36895" s="88"/>
      <c r="G36895" s="88"/>
      <c r="H36895" s="88"/>
      <c r="I36895" s="88"/>
      <c r="J36895" s="88"/>
      <c r="K36895" s="88"/>
    </row>
    <row r="36896" spans="2:11" hidden="1" x14ac:dyDescent="0.2">
      <c r="B36896" s="88"/>
      <c r="C36896" s="88"/>
      <c r="D36896" s="88"/>
      <c r="E36896" s="88"/>
      <c r="F36896" s="88"/>
      <c r="G36896" s="88"/>
      <c r="H36896" s="88"/>
      <c r="I36896" s="88"/>
      <c r="J36896" s="88"/>
      <c r="K36896" s="88"/>
    </row>
    <row r="36897" spans="2:11" hidden="1" x14ac:dyDescent="0.2">
      <c r="B36897" s="88"/>
      <c r="C36897" s="88"/>
      <c r="D36897" s="88"/>
      <c r="E36897" s="88"/>
      <c r="F36897" s="88"/>
      <c r="G36897" s="88"/>
      <c r="H36897" s="88"/>
      <c r="I36897" s="88"/>
      <c r="J36897" s="88"/>
      <c r="K36897" s="88"/>
    </row>
    <row r="36898" spans="2:11" hidden="1" x14ac:dyDescent="0.2">
      <c r="B36898" s="88"/>
      <c r="C36898" s="88"/>
      <c r="D36898" s="88"/>
      <c r="E36898" s="88"/>
      <c r="F36898" s="88"/>
      <c r="G36898" s="88"/>
      <c r="H36898" s="88"/>
      <c r="I36898" s="88"/>
      <c r="J36898" s="88"/>
      <c r="K36898" s="88"/>
    </row>
    <row r="36899" spans="2:11" hidden="1" x14ac:dyDescent="0.2">
      <c r="B36899" s="88"/>
      <c r="C36899" s="88"/>
      <c r="D36899" s="88"/>
      <c r="E36899" s="88"/>
      <c r="F36899" s="88"/>
      <c r="G36899" s="88"/>
      <c r="H36899" s="88"/>
      <c r="I36899" s="88"/>
      <c r="J36899" s="88"/>
      <c r="K36899" s="88"/>
    </row>
    <row r="36900" spans="2:11" hidden="1" x14ac:dyDescent="0.2">
      <c r="B36900" s="88"/>
      <c r="C36900" s="88"/>
      <c r="D36900" s="88"/>
      <c r="E36900" s="88"/>
      <c r="F36900" s="88"/>
      <c r="G36900" s="88"/>
      <c r="H36900" s="88"/>
      <c r="I36900" s="88"/>
      <c r="J36900" s="88"/>
      <c r="K36900" s="88"/>
    </row>
    <row r="36901" spans="2:11" hidden="1" x14ac:dyDescent="0.2">
      <c r="B36901" s="88"/>
      <c r="C36901" s="88"/>
      <c r="D36901" s="88"/>
      <c r="E36901" s="88"/>
      <c r="F36901" s="88"/>
      <c r="G36901" s="88"/>
      <c r="H36901" s="88"/>
      <c r="I36901" s="88"/>
      <c r="J36901" s="88"/>
      <c r="K36901" s="88"/>
    </row>
    <row r="36902" spans="2:11" hidden="1" x14ac:dyDescent="0.2">
      <c r="B36902" s="88"/>
      <c r="C36902" s="88"/>
      <c r="D36902" s="88"/>
      <c r="E36902" s="88"/>
      <c r="F36902" s="88"/>
      <c r="G36902" s="88"/>
      <c r="H36902" s="88"/>
      <c r="I36902" s="88"/>
      <c r="J36902" s="88"/>
      <c r="K36902" s="88"/>
    </row>
    <row r="36903" spans="2:11" hidden="1" x14ac:dyDescent="0.2">
      <c r="B36903" s="88"/>
      <c r="C36903" s="88"/>
      <c r="D36903" s="88"/>
      <c r="E36903" s="88"/>
      <c r="F36903" s="88"/>
      <c r="G36903" s="88"/>
      <c r="H36903" s="88"/>
      <c r="I36903" s="88"/>
      <c r="J36903" s="88"/>
      <c r="K36903" s="88"/>
    </row>
    <row r="36904" spans="2:11" hidden="1" x14ac:dyDescent="0.2">
      <c r="B36904" s="88"/>
      <c r="C36904" s="88"/>
      <c r="D36904" s="88"/>
      <c r="E36904" s="88"/>
      <c r="F36904" s="88"/>
      <c r="G36904" s="88"/>
      <c r="H36904" s="88"/>
      <c r="I36904" s="88"/>
      <c r="J36904" s="88"/>
      <c r="K36904" s="88"/>
    </row>
    <row r="36905" spans="2:11" hidden="1" x14ac:dyDescent="0.2">
      <c r="B36905" s="88"/>
      <c r="C36905" s="88"/>
      <c r="D36905" s="88"/>
      <c r="E36905" s="88"/>
      <c r="F36905" s="88"/>
      <c r="G36905" s="88"/>
      <c r="H36905" s="88"/>
      <c r="I36905" s="88"/>
      <c r="J36905" s="88"/>
      <c r="K36905" s="88"/>
    </row>
    <row r="36906" spans="2:11" hidden="1" x14ac:dyDescent="0.2">
      <c r="B36906" s="88"/>
      <c r="C36906" s="88"/>
      <c r="D36906" s="88"/>
      <c r="E36906" s="88"/>
      <c r="F36906" s="88"/>
      <c r="G36906" s="88"/>
      <c r="H36906" s="88"/>
      <c r="I36906" s="88"/>
      <c r="J36906" s="88"/>
      <c r="K36906" s="88"/>
    </row>
    <row r="36907" spans="2:11" hidden="1" x14ac:dyDescent="0.2">
      <c r="B36907" s="88"/>
      <c r="C36907" s="88"/>
      <c r="D36907" s="88"/>
      <c r="E36907" s="88"/>
      <c r="F36907" s="88"/>
      <c r="G36907" s="88"/>
      <c r="H36907" s="88"/>
      <c r="I36907" s="88"/>
      <c r="J36907" s="88"/>
      <c r="K36907" s="88"/>
    </row>
    <row r="36908" spans="2:11" hidden="1" x14ac:dyDescent="0.2">
      <c r="B36908" s="88"/>
      <c r="C36908" s="88"/>
      <c r="D36908" s="88"/>
      <c r="E36908" s="88"/>
      <c r="F36908" s="88"/>
      <c r="G36908" s="88"/>
      <c r="H36908" s="88"/>
      <c r="I36908" s="88"/>
      <c r="J36908" s="88"/>
      <c r="K36908" s="88"/>
    </row>
    <row r="36909" spans="2:11" hidden="1" x14ac:dyDescent="0.2">
      <c r="B36909" s="88"/>
      <c r="C36909" s="88"/>
      <c r="D36909" s="88"/>
      <c r="E36909" s="88"/>
      <c r="F36909" s="88"/>
      <c r="G36909" s="88"/>
      <c r="H36909" s="88"/>
      <c r="I36909" s="88"/>
      <c r="J36909" s="88"/>
      <c r="K36909" s="88"/>
    </row>
    <row r="36910" spans="2:11" hidden="1" x14ac:dyDescent="0.2">
      <c r="B36910" s="88"/>
      <c r="C36910" s="88"/>
      <c r="D36910" s="88"/>
      <c r="E36910" s="88"/>
      <c r="F36910" s="88"/>
      <c r="G36910" s="88"/>
      <c r="H36910" s="88"/>
      <c r="I36910" s="88"/>
      <c r="J36910" s="88"/>
      <c r="K36910" s="88"/>
    </row>
    <row r="36911" spans="2:11" hidden="1" x14ac:dyDescent="0.2">
      <c r="B36911" s="88"/>
      <c r="C36911" s="88"/>
      <c r="D36911" s="88"/>
      <c r="E36911" s="88"/>
      <c r="F36911" s="88"/>
      <c r="G36911" s="88"/>
      <c r="H36911" s="88"/>
      <c r="I36911" s="88"/>
      <c r="J36911" s="88"/>
      <c r="K36911" s="88"/>
    </row>
    <row r="36912" spans="2:11" hidden="1" x14ac:dyDescent="0.2">
      <c r="B36912" s="88"/>
      <c r="C36912" s="88"/>
      <c r="D36912" s="88"/>
      <c r="E36912" s="88"/>
      <c r="F36912" s="88"/>
      <c r="G36912" s="88"/>
      <c r="H36912" s="88"/>
      <c r="I36912" s="88"/>
      <c r="J36912" s="88"/>
      <c r="K36912" s="88"/>
    </row>
    <row r="36913" spans="2:11" hidden="1" x14ac:dyDescent="0.2">
      <c r="B36913" s="88"/>
      <c r="C36913" s="88"/>
      <c r="D36913" s="88"/>
      <c r="E36913" s="88"/>
      <c r="F36913" s="88"/>
      <c r="G36913" s="88"/>
      <c r="H36913" s="88"/>
      <c r="I36913" s="88"/>
      <c r="J36913" s="88"/>
      <c r="K36913" s="88"/>
    </row>
    <row r="36914" spans="2:11" hidden="1" x14ac:dyDescent="0.2">
      <c r="B36914" s="88"/>
      <c r="C36914" s="88"/>
      <c r="D36914" s="88"/>
      <c r="E36914" s="88"/>
      <c r="F36914" s="88"/>
      <c r="G36914" s="88"/>
      <c r="H36914" s="88"/>
      <c r="I36914" s="88"/>
      <c r="J36914" s="88"/>
      <c r="K36914" s="88"/>
    </row>
    <row r="36915" spans="2:11" hidden="1" x14ac:dyDescent="0.2">
      <c r="B36915" s="88"/>
      <c r="C36915" s="88"/>
      <c r="D36915" s="88"/>
      <c r="E36915" s="88"/>
      <c r="F36915" s="88"/>
      <c r="G36915" s="88"/>
      <c r="H36915" s="88"/>
      <c r="I36915" s="88"/>
      <c r="J36915" s="88"/>
      <c r="K36915" s="88"/>
    </row>
    <row r="36916" spans="2:11" hidden="1" x14ac:dyDescent="0.2">
      <c r="B36916" s="88"/>
      <c r="C36916" s="88"/>
      <c r="D36916" s="88"/>
      <c r="E36916" s="88"/>
      <c r="F36916" s="88"/>
      <c r="G36916" s="88"/>
      <c r="H36916" s="88"/>
      <c r="I36916" s="88"/>
      <c r="J36916" s="88"/>
      <c r="K36916" s="88"/>
    </row>
    <row r="36917" spans="2:11" hidden="1" x14ac:dyDescent="0.2">
      <c r="B36917" s="88"/>
      <c r="C36917" s="88"/>
      <c r="D36917" s="88"/>
      <c r="E36917" s="88"/>
      <c r="F36917" s="88"/>
      <c r="G36917" s="88"/>
      <c r="H36917" s="88"/>
      <c r="I36917" s="88"/>
      <c r="J36917" s="88"/>
      <c r="K36917" s="88"/>
    </row>
    <row r="36918" spans="2:11" hidden="1" x14ac:dyDescent="0.2">
      <c r="B36918" s="88"/>
      <c r="C36918" s="88"/>
      <c r="D36918" s="88"/>
      <c r="E36918" s="88"/>
      <c r="F36918" s="88"/>
      <c r="G36918" s="88"/>
      <c r="H36918" s="88"/>
      <c r="I36918" s="88"/>
      <c r="J36918" s="88"/>
      <c r="K36918" s="88"/>
    </row>
    <row r="36919" spans="2:11" hidden="1" x14ac:dyDescent="0.2">
      <c r="B36919" s="88"/>
      <c r="C36919" s="88"/>
      <c r="D36919" s="88"/>
      <c r="E36919" s="88"/>
      <c r="F36919" s="88"/>
      <c r="G36919" s="88"/>
      <c r="H36919" s="88"/>
      <c r="I36919" s="88"/>
      <c r="J36919" s="88"/>
      <c r="K36919" s="88"/>
    </row>
    <row r="36920" spans="2:11" hidden="1" x14ac:dyDescent="0.2">
      <c r="B36920" s="88"/>
      <c r="C36920" s="88"/>
      <c r="D36920" s="88"/>
      <c r="E36920" s="88"/>
      <c r="F36920" s="88"/>
      <c r="G36920" s="88"/>
      <c r="H36920" s="88"/>
      <c r="I36920" s="88"/>
      <c r="J36920" s="88"/>
      <c r="K36920" s="88"/>
    </row>
    <row r="36921" spans="2:11" hidden="1" x14ac:dyDescent="0.2">
      <c r="B36921" s="88"/>
      <c r="C36921" s="88"/>
      <c r="D36921" s="88"/>
      <c r="E36921" s="88"/>
      <c r="F36921" s="88"/>
      <c r="G36921" s="88"/>
      <c r="H36921" s="88"/>
      <c r="I36921" s="88"/>
      <c r="J36921" s="88"/>
      <c r="K36921" s="88"/>
    </row>
    <row r="36922" spans="2:11" hidden="1" x14ac:dyDescent="0.2">
      <c r="B36922" s="88"/>
      <c r="C36922" s="88"/>
      <c r="D36922" s="88"/>
      <c r="E36922" s="88"/>
      <c r="F36922" s="88"/>
      <c r="G36922" s="88"/>
      <c r="H36922" s="88"/>
      <c r="I36922" s="88"/>
      <c r="J36922" s="88"/>
      <c r="K36922" s="88"/>
    </row>
    <row r="36923" spans="2:11" hidden="1" x14ac:dyDescent="0.2">
      <c r="B36923" s="88"/>
      <c r="C36923" s="88"/>
      <c r="D36923" s="88"/>
      <c r="E36923" s="88"/>
      <c r="F36923" s="88"/>
      <c r="G36923" s="88"/>
      <c r="H36923" s="88"/>
      <c r="I36923" s="88"/>
      <c r="J36923" s="88"/>
      <c r="K36923" s="88"/>
    </row>
    <row r="36924" spans="2:11" hidden="1" x14ac:dyDescent="0.2">
      <c r="B36924" s="88"/>
      <c r="C36924" s="88"/>
      <c r="D36924" s="88"/>
      <c r="E36924" s="88"/>
      <c r="F36924" s="88"/>
      <c r="G36924" s="88"/>
      <c r="H36924" s="88"/>
      <c r="I36924" s="88"/>
      <c r="J36924" s="88"/>
      <c r="K36924" s="88"/>
    </row>
    <row r="36925" spans="2:11" hidden="1" x14ac:dyDescent="0.2">
      <c r="B36925" s="88"/>
      <c r="C36925" s="88"/>
      <c r="D36925" s="88"/>
      <c r="E36925" s="88"/>
      <c r="F36925" s="88"/>
      <c r="G36925" s="88"/>
      <c r="H36925" s="88"/>
      <c r="I36925" s="88"/>
      <c r="J36925" s="88"/>
      <c r="K36925" s="88"/>
    </row>
    <row r="36926" spans="2:11" hidden="1" x14ac:dyDescent="0.2">
      <c r="B36926" s="88"/>
      <c r="C36926" s="88"/>
      <c r="D36926" s="88"/>
      <c r="E36926" s="88"/>
      <c r="F36926" s="88"/>
      <c r="G36926" s="88"/>
      <c r="H36926" s="88"/>
      <c r="I36926" s="88"/>
      <c r="J36926" s="88"/>
      <c r="K36926" s="88"/>
    </row>
    <row r="36927" spans="2:11" hidden="1" x14ac:dyDescent="0.2">
      <c r="B36927" s="88"/>
      <c r="C36927" s="88"/>
      <c r="D36927" s="88"/>
      <c r="E36927" s="88"/>
      <c r="F36927" s="88"/>
      <c r="G36927" s="88"/>
      <c r="H36927" s="88"/>
      <c r="I36927" s="88"/>
      <c r="J36927" s="88"/>
      <c r="K36927" s="88"/>
    </row>
    <row r="36928" spans="2:11" hidden="1" x14ac:dyDescent="0.2">
      <c r="B36928" s="88"/>
      <c r="C36928" s="88"/>
      <c r="D36928" s="88"/>
      <c r="E36928" s="88"/>
      <c r="F36928" s="88"/>
      <c r="G36928" s="88"/>
      <c r="H36928" s="88"/>
      <c r="I36928" s="88"/>
      <c r="J36928" s="88"/>
      <c r="K36928" s="88"/>
    </row>
    <row r="36929" spans="2:11" hidden="1" x14ac:dyDescent="0.2">
      <c r="B36929" s="88"/>
      <c r="C36929" s="88"/>
      <c r="D36929" s="88"/>
      <c r="E36929" s="88"/>
      <c r="F36929" s="88"/>
      <c r="G36929" s="88"/>
      <c r="H36929" s="88"/>
      <c r="I36929" s="88"/>
      <c r="J36929" s="88"/>
      <c r="K36929" s="88"/>
    </row>
    <row r="36930" spans="2:11" hidden="1" x14ac:dyDescent="0.2">
      <c r="B36930" s="88"/>
      <c r="C36930" s="88"/>
      <c r="D36930" s="88"/>
      <c r="E36930" s="88"/>
      <c r="F36930" s="88"/>
      <c r="G36930" s="88"/>
      <c r="H36930" s="88"/>
      <c r="I36930" s="88"/>
      <c r="J36930" s="88"/>
      <c r="K36930" s="88"/>
    </row>
    <row r="36931" spans="2:11" hidden="1" x14ac:dyDescent="0.2">
      <c r="B36931" s="88"/>
      <c r="C36931" s="88"/>
      <c r="D36931" s="88"/>
      <c r="E36931" s="88"/>
      <c r="F36931" s="88"/>
      <c r="G36931" s="88"/>
      <c r="H36931" s="88"/>
      <c r="I36931" s="88"/>
      <c r="J36931" s="88"/>
      <c r="K36931" s="88"/>
    </row>
    <row r="36932" spans="2:11" hidden="1" x14ac:dyDescent="0.2">
      <c r="B36932" s="88"/>
      <c r="C36932" s="88"/>
      <c r="D36932" s="88"/>
      <c r="E36932" s="88"/>
      <c r="F36932" s="88"/>
      <c r="G36932" s="88"/>
      <c r="H36932" s="88"/>
      <c r="I36932" s="88"/>
      <c r="J36932" s="88"/>
      <c r="K36932" s="88"/>
    </row>
    <row r="36933" spans="2:11" hidden="1" x14ac:dyDescent="0.2">
      <c r="B36933" s="88"/>
      <c r="C36933" s="88"/>
      <c r="D36933" s="88"/>
      <c r="E36933" s="88"/>
      <c r="F36933" s="88"/>
      <c r="G36933" s="88"/>
      <c r="H36933" s="88"/>
      <c r="I36933" s="88"/>
      <c r="J36933" s="88"/>
      <c r="K36933" s="88"/>
    </row>
    <row r="36934" spans="2:11" hidden="1" x14ac:dyDescent="0.2">
      <c r="B36934" s="88"/>
      <c r="C36934" s="88"/>
      <c r="D36934" s="88"/>
      <c r="E36934" s="88"/>
      <c r="F36934" s="88"/>
      <c r="G36934" s="88"/>
      <c r="H36934" s="88"/>
      <c r="I36934" s="88"/>
      <c r="J36934" s="88"/>
      <c r="K36934" s="88"/>
    </row>
    <row r="36935" spans="2:11" hidden="1" x14ac:dyDescent="0.2">
      <c r="B36935" s="88"/>
      <c r="C36935" s="88"/>
      <c r="D36935" s="88"/>
      <c r="E36935" s="88"/>
      <c r="F36935" s="88"/>
      <c r="G36935" s="88"/>
      <c r="H36935" s="88"/>
      <c r="I36935" s="88"/>
      <c r="J36935" s="88"/>
      <c r="K36935" s="88"/>
    </row>
    <row r="36936" spans="2:11" hidden="1" x14ac:dyDescent="0.2">
      <c r="B36936" s="88"/>
      <c r="C36936" s="88"/>
      <c r="D36936" s="88"/>
      <c r="E36936" s="88"/>
      <c r="F36936" s="88"/>
      <c r="G36936" s="88"/>
      <c r="H36936" s="88"/>
      <c r="I36936" s="88"/>
      <c r="J36936" s="88"/>
      <c r="K36936" s="88"/>
    </row>
    <row r="36937" spans="2:11" hidden="1" x14ac:dyDescent="0.2">
      <c r="B36937" s="88"/>
      <c r="C36937" s="88"/>
      <c r="D36937" s="88"/>
      <c r="E36937" s="88"/>
      <c r="F36937" s="88"/>
      <c r="G36937" s="88"/>
      <c r="H36937" s="88"/>
      <c r="I36937" s="88"/>
      <c r="J36937" s="88"/>
      <c r="K36937" s="88"/>
    </row>
    <row r="36938" spans="2:11" hidden="1" x14ac:dyDescent="0.2">
      <c r="B36938" s="88"/>
      <c r="C36938" s="88"/>
      <c r="D36938" s="88"/>
      <c r="E36938" s="88"/>
      <c r="F36938" s="88"/>
      <c r="G36938" s="88"/>
      <c r="H36938" s="88"/>
      <c r="I36938" s="88"/>
      <c r="J36938" s="88"/>
      <c r="K36938" s="88"/>
    </row>
    <row r="36939" spans="2:11" hidden="1" x14ac:dyDescent="0.2">
      <c r="B36939" s="88"/>
      <c r="C36939" s="88"/>
      <c r="D36939" s="88"/>
      <c r="E36939" s="88"/>
      <c r="F36939" s="88"/>
      <c r="G36939" s="88"/>
      <c r="H36939" s="88"/>
      <c r="I36939" s="88"/>
      <c r="J36939" s="88"/>
      <c r="K36939" s="88"/>
    </row>
    <row r="36940" spans="2:11" hidden="1" x14ac:dyDescent="0.2">
      <c r="B36940" s="88"/>
      <c r="C36940" s="88"/>
      <c r="D36940" s="88"/>
      <c r="E36940" s="88"/>
      <c r="F36940" s="88"/>
      <c r="G36940" s="88"/>
      <c r="H36940" s="88"/>
      <c r="I36940" s="88"/>
      <c r="J36940" s="88"/>
      <c r="K36940" s="88"/>
    </row>
    <row r="36941" spans="2:11" hidden="1" x14ac:dyDescent="0.2">
      <c r="B36941" s="88"/>
      <c r="C36941" s="88"/>
      <c r="D36941" s="88"/>
      <c r="E36941" s="88"/>
      <c r="F36941" s="88"/>
      <c r="G36941" s="88"/>
      <c r="H36941" s="88"/>
      <c r="I36941" s="88"/>
      <c r="J36941" s="88"/>
      <c r="K36941" s="88"/>
    </row>
    <row r="36942" spans="2:11" hidden="1" x14ac:dyDescent="0.2">
      <c r="B36942" s="88"/>
      <c r="C36942" s="88"/>
      <c r="D36942" s="88"/>
      <c r="E36942" s="88"/>
      <c r="F36942" s="88"/>
      <c r="G36942" s="88"/>
      <c r="H36942" s="88"/>
      <c r="I36942" s="88"/>
      <c r="J36942" s="88"/>
      <c r="K36942" s="88"/>
    </row>
    <row r="36943" spans="2:11" hidden="1" x14ac:dyDescent="0.2">
      <c r="B36943" s="88"/>
      <c r="C36943" s="88"/>
      <c r="D36943" s="88"/>
      <c r="E36943" s="88"/>
      <c r="F36943" s="88"/>
      <c r="G36943" s="88"/>
      <c r="H36943" s="88"/>
      <c r="I36943" s="88"/>
      <c r="J36943" s="88"/>
      <c r="K36943" s="88"/>
    </row>
    <row r="36944" spans="2:11" hidden="1" x14ac:dyDescent="0.2">
      <c r="B36944" s="88"/>
      <c r="C36944" s="88"/>
      <c r="D36944" s="88"/>
      <c r="E36944" s="88"/>
      <c r="F36944" s="88"/>
      <c r="G36944" s="88"/>
      <c r="H36944" s="88"/>
      <c r="I36944" s="88"/>
      <c r="J36944" s="88"/>
      <c r="K36944" s="88"/>
    </row>
    <row r="36945" spans="2:11" hidden="1" x14ac:dyDescent="0.2">
      <c r="B36945" s="88"/>
      <c r="C36945" s="88"/>
      <c r="D36945" s="88"/>
      <c r="E36945" s="88"/>
      <c r="F36945" s="88"/>
      <c r="G36945" s="88"/>
      <c r="H36945" s="88"/>
      <c r="I36945" s="88"/>
      <c r="J36945" s="88"/>
      <c r="K36945" s="88"/>
    </row>
    <row r="36946" spans="2:11" hidden="1" x14ac:dyDescent="0.2">
      <c r="B36946" s="88"/>
      <c r="C36946" s="88"/>
      <c r="D36946" s="88"/>
      <c r="E36946" s="88"/>
      <c r="F36946" s="88"/>
      <c r="G36946" s="88"/>
      <c r="H36946" s="88"/>
      <c r="I36946" s="88"/>
      <c r="J36946" s="88"/>
      <c r="K36946" s="88"/>
    </row>
    <row r="36947" spans="2:11" hidden="1" x14ac:dyDescent="0.2">
      <c r="B36947" s="88"/>
      <c r="C36947" s="88"/>
      <c r="D36947" s="88"/>
      <c r="E36947" s="88"/>
      <c r="F36947" s="88"/>
      <c r="G36947" s="88"/>
      <c r="H36947" s="88"/>
      <c r="I36947" s="88"/>
      <c r="J36947" s="88"/>
      <c r="K36947" s="88"/>
    </row>
    <row r="36948" spans="2:11" hidden="1" x14ac:dyDescent="0.2">
      <c r="B36948" s="88"/>
      <c r="C36948" s="88"/>
      <c r="D36948" s="88"/>
      <c r="E36948" s="88"/>
      <c r="F36948" s="88"/>
      <c r="G36948" s="88"/>
      <c r="H36948" s="88"/>
      <c r="I36948" s="88"/>
      <c r="J36948" s="88"/>
      <c r="K36948" s="88"/>
    </row>
    <row r="36949" spans="2:11" hidden="1" x14ac:dyDescent="0.2">
      <c r="B36949" s="88"/>
      <c r="C36949" s="88"/>
      <c r="D36949" s="88"/>
      <c r="E36949" s="88"/>
      <c r="F36949" s="88"/>
      <c r="G36949" s="88"/>
      <c r="H36949" s="88"/>
      <c r="I36949" s="88"/>
      <c r="J36949" s="88"/>
      <c r="K36949" s="88"/>
    </row>
    <row r="36950" spans="2:11" hidden="1" x14ac:dyDescent="0.2">
      <c r="B36950" s="88"/>
      <c r="C36950" s="88"/>
      <c r="D36950" s="88"/>
      <c r="E36950" s="88"/>
      <c r="F36950" s="88"/>
      <c r="G36950" s="88"/>
      <c r="H36950" s="88"/>
      <c r="I36950" s="88"/>
      <c r="J36950" s="88"/>
      <c r="K36950" s="88"/>
    </row>
    <row r="36951" spans="2:11" hidden="1" x14ac:dyDescent="0.2">
      <c r="B36951" s="88"/>
      <c r="C36951" s="88"/>
      <c r="D36951" s="88"/>
      <c r="E36951" s="88"/>
      <c r="F36951" s="88"/>
      <c r="G36951" s="88"/>
      <c r="H36951" s="88"/>
      <c r="I36951" s="88"/>
      <c r="J36951" s="88"/>
      <c r="K36951" s="88"/>
    </row>
    <row r="36952" spans="2:11" hidden="1" x14ac:dyDescent="0.2">
      <c r="B36952" s="88"/>
      <c r="C36952" s="88"/>
      <c r="D36952" s="88"/>
      <c r="E36952" s="88"/>
      <c r="F36952" s="88"/>
      <c r="G36952" s="88"/>
      <c r="H36952" s="88"/>
      <c r="I36952" s="88"/>
      <c r="J36952" s="88"/>
      <c r="K36952" s="88"/>
    </row>
    <row r="36953" spans="2:11" hidden="1" x14ac:dyDescent="0.2">
      <c r="B36953" s="88"/>
      <c r="C36953" s="88"/>
      <c r="D36953" s="88"/>
      <c r="E36953" s="88"/>
      <c r="F36953" s="88"/>
      <c r="G36953" s="88"/>
      <c r="H36953" s="88"/>
      <c r="I36953" s="88"/>
      <c r="J36953" s="88"/>
      <c r="K36953" s="88"/>
    </row>
    <row r="36954" spans="2:11" hidden="1" x14ac:dyDescent="0.2">
      <c r="B36954" s="88"/>
      <c r="C36954" s="88"/>
      <c r="D36954" s="88"/>
      <c r="E36954" s="88"/>
      <c r="F36954" s="88"/>
      <c r="G36954" s="88"/>
      <c r="H36954" s="88"/>
      <c r="I36954" s="88"/>
      <c r="J36954" s="88"/>
      <c r="K36954" s="88"/>
    </row>
    <row r="36955" spans="2:11" hidden="1" x14ac:dyDescent="0.2">
      <c r="B36955" s="88"/>
      <c r="C36955" s="88"/>
      <c r="D36955" s="88"/>
      <c r="E36955" s="88"/>
      <c r="F36955" s="88"/>
      <c r="G36955" s="88"/>
      <c r="H36955" s="88"/>
      <c r="I36955" s="88"/>
      <c r="J36955" s="88"/>
      <c r="K36955" s="88"/>
    </row>
    <row r="36956" spans="2:11" hidden="1" x14ac:dyDescent="0.2">
      <c r="B36956" s="88"/>
      <c r="C36956" s="88"/>
      <c r="D36956" s="88"/>
      <c r="E36956" s="88"/>
      <c r="F36956" s="88"/>
      <c r="G36956" s="88"/>
      <c r="H36956" s="88"/>
      <c r="I36956" s="88"/>
      <c r="J36956" s="88"/>
      <c r="K36956" s="88"/>
    </row>
    <row r="36957" spans="2:11" hidden="1" x14ac:dyDescent="0.2">
      <c r="B36957" s="88"/>
      <c r="C36957" s="88"/>
      <c r="D36957" s="88"/>
      <c r="E36957" s="88"/>
      <c r="F36957" s="88"/>
      <c r="G36957" s="88"/>
      <c r="H36957" s="88"/>
      <c r="I36957" s="88"/>
      <c r="J36957" s="88"/>
      <c r="K36957" s="88"/>
    </row>
    <row r="36958" spans="2:11" hidden="1" x14ac:dyDescent="0.2">
      <c r="B36958" s="88"/>
      <c r="C36958" s="88"/>
      <c r="D36958" s="88"/>
      <c r="E36958" s="88"/>
      <c r="F36958" s="88"/>
      <c r="G36958" s="88"/>
      <c r="H36958" s="88"/>
      <c r="I36958" s="88"/>
      <c r="J36958" s="88"/>
      <c r="K36958" s="88"/>
    </row>
    <row r="36959" spans="2:11" hidden="1" x14ac:dyDescent="0.2">
      <c r="B36959" s="88"/>
      <c r="C36959" s="88"/>
      <c r="D36959" s="88"/>
      <c r="E36959" s="88"/>
      <c r="F36959" s="88"/>
      <c r="G36959" s="88"/>
      <c r="H36959" s="88"/>
      <c r="I36959" s="88"/>
      <c r="J36959" s="88"/>
      <c r="K36959" s="88"/>
    </row>
    <row r="36960" spans="2:11" hidden="1" x14ac:dyDescent="0.2">
      <c r="B36960" s="88"/>
      <c r="C36960" s="88"/>
      <c r="D36960" s="88"/>
      <c r="E36960" s="88"/>
      <c r="F36960" s="88"/>
      <c r="G36960" s="88"/>
      <c r="H36960" s="88"/>
      <c r="I36960" s="88"/>
      <c r="J36960" s="88"/>
      <c r="K36960" s="88"/>
    </row>
    <row r="36961" spans="2:11" hidden="1" x14ac:dyDescent="0.2">
      <c r="B36961" s="88"/>
      <c r="C36961" s="88"/>
      <c r="D36961" s="88"/>
      <c r="E36961" s="88"/>
      <c r="F36961" s="88"/>
      <c r="G36961" s="88"/>
      <c r="H36961" s="88"/>
      <c r="I36961" s="88"/>
      <c r="J36961" s="88"/>
      <c r="K36961" s="88"/>
    </row>
    <row r="36962" spans="2:11" hidden="1" x14ac:dyDescent="0.2">
      <c r="B36962" s="88"/>
      <c r="C36962" s="88"/>
      <c r="D36962" s="88"/>
      <c r="E36962" s="88"/>
      <c r="F36962" s="88"/>
      <c r="G36962" s="88"/>
      <c r="H36962" s="88"/>
      <c r="I36962" s="88"/>
      <c r="J36962" s="88"/>
      <c r="K36962" s="88"/>
    </row>
    <row r="36963" spans="2:11" hidden="1" x14ac:dyDescent="0.2">
      <c r="B36963" s="88"/>
      <c r="C36963" s="88"/>
      <c r="D36963" s="88"/>
      <c r="E36963" s="88"/>
      <c r="F36963" s="88"/>
      <c r="G36963" s="88"/>
      <c r="H36963" s="88"/>
      <c r="I36963" s="88"/>
      <c r="J36963" s="88"/>
      <c r="K36963" s="88"/>
    </row>
    <row r="36964" spans="2:11" hidden="1" x14ac:dyDescent="0.2">
      <c r="B36964" s="88"/>
      <c r="C36964" s="88"/>
      <c r="D36964" s="88"/>
      <c r="E36964" s="88"/>
      <c r="F36964" s="88"/>
      <c r="G36964" s="88"/>
      <c r="H36964" s="88"/>
      <c r="I36964" s="88"/>
      <c r="J36964" s="88"/>
      <c r="K36964" s="88"/>
    </row>
    <row r="36965" spans="2:11" hidden="1" x14ac:dyDescent="0.2">
      <c r="B36965" s="88"/>
      <c r="C36965" s="88"/>
      <c r="D36965" s="88"/>
      <c r="E36965" s="88"/>
      <c r="F36965" s="88"/>
      <c r="G36965" s="88"/>
      <c r="H36965" s="88"/>
      <c r="I36965" s="88"/>
      <c r="J36965" s="88"/>
      <c r="K36965" s="88"/>
    </row>
    <row r="36966" spans="2:11" hidden="1" x14ac:dyDescent="0.2">
      <c r="B36966" s="88"/>
      <c r="C36966" s="88"/>
      <c r="D36966" s="88"/>
      <c r="E36966" s="88"/>
      <c r="F36966" s="88"/>
      <c r="G36966" s="88"/>
      <c r="H36966" s="88"/>
      <c r="I36966" s="88"/>
      <c r="J36966" s="88"/>
      <c r="K36966" s="88"/>
    </row>
    <row r="36967" spans="2:11" hidden="1" x14ac:dyDescent="0.2">
      <c r="B36967" s="88"/>
      <c r="C36967" s="88"/>
      <c r="D36967" s="88"/>
      <c r="E36967" s="88"/>
      <c r="F36967" s="88"/>
      <c r="G36967" s="88"/>
      <c r="H36967" s="88"/>
      <c r="I36967" s="88"/>
      <c r="J36967" s="88"/>
      <c r="K36967" s="88"/>
    </row>
    <row r="36968" spans="2:11" hidden="1" x14ac:dyDescent="0.2">
      <c r="B36968" s="88"/>
      <c r="C36968" s="88"/>
      <c r="D36968" s="88"/>
      <c r="E36968" s="88"/>
      <c r="F36968" s="88"/>
      <c r="G36968" s="88"/>
      <c r="H36968" s="88"/>
      <c r="I36968" s="88"/>
      <c r="J36968" s="88"/>
      <c r="K36968" s="88"/>
    </row>
    <row r="36969" spans="2:11" hidden="1" x14ac:dyDescent="0.2">
      <c r="B36969" s="88"/>
      <c r="C36969" s="88"/>
      <c r="D36969" s="88"/>
      <c r="E36969" s="88"/>
      <c r="F36969" s="88"/>
      <c r="G36969" s="88"/>
      <c r="H36969" s="88"/>
      <c r="I36969" s="88"/>
      <c r="J36969" s="88"/>
      <c r="K36969" s="88"/>
    </row>
    <row r="36970" spans="2:11" hidden="1" x14ac:dyDescent="0.2">
      <c r="B36970" s="88"/>
      <c r="C36970" s="88"/>
      <c r="D36970" s="88"/>
      <c r="E36970" s="88"/>
      <c r="F36970" s="88"/>
      <c r="G36970" s="88"/>
      <c r="H36970" s="88"/>
      <c r="I36970" s="88"/>
      <c r="J36970" s="88"/>
      <c r="K36970" s="88"/>
    </row>
    <row r="36971" spans="2:11" hidden="1" x14ac:dyDescent="0.2">
      <c r="B36971" s="88"/>
      <c r="C36971" s="88"/>
      <c r="D36971" s="88"/>
      <c r="E36971" s="88"/>
      <c r="F36971" s="88"/>
      <c r="G36971" s="88"/>
      <c r="H36971" s="88"/>
      <c r="I36971" s="88"/>
      <c r="J36971" s="88"/>
      <c r="K36971" s="88"/>
    </row>
    <row r="36972" spans="2:11" hidden="1" x14ac:dyDescent="0.2">
      <c r="B36972" s="88"/>
      <c r="C36972" s="88"/>
      <c r="D36972" s="88"/>
      <c r="E36972" s="88"/>
      <c r="F36972" s="88"/>
      <c r="G36972" s="88"/>
      <c r="H36972" s="88"/>
      <c r="I36972" s="88"/>
      <c r="J36972" s="88"/>
      <c r="K36972" s="88"/>
    </row>
    <row r="36973" spans="2:11" hidden="1" x14ac:dyDescent="0.2">
      <c r="B36973" s="88"/>
      <c r="C36973" s="88"/>
      <c r="D36973" s="88"/>
      <c r="E36973" s="88"/>
      <c r="F36973" s="88"/>
      <c r="G36973" s="88"/>
      <c r="H36973" s="88"/>
      <c r="I36973" s="88"/>
      <c r="J36973" s="88"/>
      <c r="K36973" s="88"/>
    </row>
    <row r="36974" spans="2:11" hidden="1" x14ac:dyDescent="0.2">
      <c r="B36974" s="88"/>
      <c r="C36974" s="88"/>
      <c r="D36974" s="88"/>
      <c r="E36974" s="88"/>
      <c r="F36974" s="88"/>
      <c r="G36974" s="88"/>
      <c r="H36974" s="88"/>
      <c r="I36974" s="88"/>
      <c r="J36974" s="88"/>
      <c r="K36974" s="88"/>
    </row>
    <row r="36975" spans="2:11" hidden="1" x14ac:dyDescent="0.2">
      <c r="B36975" s="88"/>
      <c r="C36975" s="88"/>
      <c r="D36975" s="88"/>
      <c r="E36975" s="88"/>
      <c r="F36975" s="88"/>
      <c r="G36975" s="88"/>
      <c r="H36975" s="88"/>
      <c r="I36975" s="88"/>
      <c r="J36975" s="88"/>
      <c r="K36975" s="88"/>
    </row>
    <row r="36976" spans="2:11" hidden="1" x14ac:dyDescent="0.2">
      <c r="B36976" s="88"/>
      <c r="C36976" s="88"/>
      <c r="D36976" s="88"/>
      <c r="E36976" s="88"/>
      <c r="F36976" s="88"/>
      <c r="G36976" s="88"/>
      <c r="H36976" s="88"/>
      <c r="I36976" s="88"/>
      <c r="J36976" s="88"/>
      <c r="K36976" s="88"/>
    </row>
    <row r="36977" spans="2:11" hidden="1" x14ac:dyDescent="0.2">
      <c r="B36977" s="88"/>
      <c r="C36977" s="88"/>
      <c r="D36977" s="88"/>
      <c r="E36977" s="88"/>
      <c r="F36977" s="88"/>
      <c r="G36977" s="88"/>
      <c r="H36977" s="88"/>
      <c r="I36977" s="88"/>
      <c r="J36977" s="88"/>
      <c r="K36977" s="88"/>
    </row>
    <row r="36978" spans="2:11" hidden="1" x14ac:dyDescent="0.2">
      <c r="B36978" s="88"/>
      <c r="C36978" s="88"/>
      <c r="D36978" s="88"/>
      <c r="E36978" s="88"/>
      <c r="F36978" s="88"/>
      <c r="G36978" s="88"/>
      <c r="H36978" s="88"/>
      <c r="I36978" s="88"/>
      <c r="J36978" s="88"/>
      <c r="K36978" s="88"/>
    </row>
    <row r="36979" spans="2:11" hidden="1" x14ac:dyDescent="0.2">
      <c r="B36979" s="88"/>
      <c r="C36979" s="88"/>
      <c r="D36979" s="88"/>
      <c r="E36979" s="88"/>
      <c r="F36979" s="88"/>
      <c r="G36979" s="88"/>
      <c r="H36979" s="88"/>
      <c r="I36979" s="88"/>
      <c r="J36979" s="88"/>
      <c r="K36979" s="88"/>
    </row>
    <row r="36980" spans="2:11" hidden="1" x14ac:dyDescent="0.2">
      <c r="B36980" s="88"/>
      <c r="C36980" s="88"/>
      <c r="D36980" s="88"/>
      <c r="E36980" s="88"/>
      <c r="F36980" s="88"/>
      <c r="G36980" s="88"/>
      <c r="H36980" s="88"/>
      <c r="I36980" s="88"/>
      <c r="J36980" s="88"/>
      <c r="K36980" s="88"/>
    </row>
    <row r="36981" spans="2:11" hidden="1" x14ac:dyDescent="0.2">
      <c r="B36981" s="88"/>
      <c r="C36981" s="88"/>
      <c r="D36981" s="88"/>
      <c r="E36981" s="88"/>
      <c r="F36981" s="88"/>
      <c r="G36981" s="88"/>
      <c r="H36981" s="88"/>
      <c r="I36981" s="88"/>
      <c r="J36981" s="88"/>
      <c r="K36981" s="88"/>
    </row>
    <row r="36982" spans="2:11" hidden="1" x14ac:dyDescent="0.2">
      <c r="B36982" s="88"/>
      <c r="C36982" s="88"/>
      <c r="D36982" s="88"/>
      <c r="E36982" s="88"/>
      <c r="F36982" s="88"/>
      <c r="G36982" s="88"/>
      <c r="H36982" s="88"/>
      <c r="I36982" s="88"/>
      <c r="J36982" s="88"/>
      <c r="K36982" s="88"/>
    </row>
    <row r="36983" spans="2:11" hidden="1" x14ac:dyDescent="0.2">
      <c r="B36983" s="88"/>
      <c r="C36983" s="88"/>
      <c r="D36983" s="88"/>
      <c r="E36983" s="88"/>
      <c r="F36983" s="88"/>
      <c r="G36983" s="88"/>
      <c r="H36983" s="88"/>
      <c r="I36983" s="88"/>
      <c r="J36983" s="88"/>
      <c r="K36983" s="88"/>
    </row>
    <row r="36984" spans="2:11" hidden="1" x14ac:dyDescent="0.2">
      <c r="B36984" s="88"/>
      <c r="C36984" s="88"/>
      <c r="D36984" s="88"/>
      <c r="E36984" s="88"/>
      <c r="F36984" s="88"/>
      <c r="G36984" s="88"/>
      <c r="H36984" s="88"/>
      <c r="I36984" s="88"/>
      <c r="J36984" s="88"/>
      <c r="K36984" s="88"/>
    </row>
    <row r="36985" spans="2:11" hidden="1" x14ac:dyDescent="0.2">
      <c r="B36985" s="88"/>
      <c r="C36985" s="88"/>
      <c r="D36985" s="88"/>
      <c r="E36985" s="88"/>
      <c r="F36985" s="88"/>
      <c r="G36985" s="88"/>
      <c r="H36985" s="88"/>
      <c r="I36985" s="88"/>
      <c r="J36985" s="88"/>
      <c r="K36985" s="88"/>
    </row>
    <row r="36986" spans="2:11" hidden="1" x14ac:dyDescent="0.2">
      <c r="B36986" s="88"/>
      <c r="C36986" s="88"/>
      <c r="D36986" s="88"/>
      <c r="E36986" s="88"/>
      <c r="F36986" s="88"/>
      <c r="G36986" s="88"/>
      <c r="H36986" s="88"/>
      <c r="I36986" s="88"/>
      <c r="J36986" s="88"/>
      <c r="K36986" s="88"/>
    </row>
    <row r="36987" spans="2:11" hidden="1" x14ac:dyDescent="0.2">
      <c r="B36987" s="88"/>
      <c r="C36987" s="88"/>
      <c r="D36987" s="88"/>
      <c r="E36987" s="88"/>
      <c r="F36987" s="88"/>
      <c r="G36987" s="88"/>
      <c r="H36987" s="88"/>
      <c r="I36987" s="88"/>
      <c r="J36987" s="88"/>
      <c r="K36987" s="88"/>
    </row>
    <row r="36988" spans="2:11" hidden="1" x14ac:dyDescent="0.2">
      <c r="B36988" s="88"/>
      <c r="C36988" s="88"/>
      <c r="D36988" s="88"/>
      <c r="E36988" s="88"/>
      <c r="F36988" s="88"/>
      <c r="G36988" s="88"/>
      <c r="H36988" s="88"/>
      <c r="I36988" s="88"/>
      <c r="J36988" s="88"/>
      <c r="K36988" s="88"/>
    </row>
    <row r="36989" spans="2:11" hidden="1" x14ac:dyDescent="0.2">
      <c r="B36989" s="88"/>
      <c r="C36989" s="88"/>
      <c r="D36989" s="88"/>
      <c r="E36989" s="88"/>
      <c r="F36989" s="88"/>
      <c r="G36989" s="88"/>
      <c r="H36989" s="88"/>
      <c r="I36989" s="88"/>
      <c r="J36989" s="88"/>
      <c r="K36989" s="88"/>
    </row>
    <row r="36990" spans="2:11" hidden="1" x14ac:dyDescent="0.2">
      <c r="B36990" s="88"/>
      <c r="C36990" s="88"/>
      <c r="D36990" s="88"/>
      <c r="E36990" s="88"/>
      <c r="F36990" s="88"/>
      <c r="G36990" s="88"/>
      <c r="H36990" s="88"/>
      <c r="I36990" s="88"/>
      <c r="J36990" s="88"/>
      <c r="K36990" s="88"/>
    </row>
    <row r="36991" spans="2:11" hidden="1" x14ac:dyDescent="0.2">
      <c r="B36991" s="88"/>
      <c r="C36991" s="88"/>
      <c r="D36991" s="88"/>
      <c r="E36991" s="88"/>
      <c r="F36991" s="88"/>
      <c r="G36991" s="88"/>
      <c r="H36991" s="88"/>
      <c r="I36991" s="88"/>
      <c r="J36991" s="88"/>
      <c r="K36991" s="88"/>
    </row>
    <row r="36992" spans="2:11" hidden="1" x14ac:dyDescent="0.2">
      <c r="B36992" s="88"/>
      <c r="C36992" s="88"/>
      <c r="D36992" s="88"/>
      <c r="E36992" s="88"/>
      <c r="F36992" s="88"/>
      <c r="G36992" s="88"/>
      <c r="H36992" s="88"/>
      <c r="I36992" s="88"/>
      <c r="J36992" s="88"/>
      <c r="K36992" s="88"/>
    </row>
    <row r="36993" spans="2:11" hidden="1" x14ac:dyDescent="0.2">
      <c r="B36993" s="88"/>
      <c r="C36993" s="88"/>
      <c r="D36993" s="88"/>
      <c r="E36993" s="88"/>
      <c r="F36993" s="88"/>
      <c r="G36993" s="88"/>
      <c r="H36993" s="88"/>
      <c r="I36993" s="88"/>
      <c r="J36993" s="88"/>
      <c r="K36993" s="88"/>
    </row>
    <row r="36994" spans="2:11" hidden="1" x14ac:dyDescent="0.2">
      <c r="B36994" s="88"/>
      <c r="C36994" s="88"/>
      <c r="D36994" s="88"/>
      <c r="E36994" s="88"/>
      <c r="F36994" s="88"/>
      <c r="G36994" s="88"/>
      <c r="H36994" s="88"/>
      <c r="I36994" s="88"/>
      <c r="J36994" s="88"/>
      <c r="K36994" s="88"/>
    </row>
    <row r="36995" spans="2:11" hidden="1" x14ac:dyDescent="0.2">
      <c r="B36995" s="88"/>
      <c r="C36995" s="88"/>
      <c r="D36995" s="88"/>
      <c r="E36995" s="88"/>
      <c r="F36995" s="88"/>
      <c r="G36995" s="88"/>
      <c r="H36995" s="88"/>
      <c r="I36995" s="88"/>
      <c r="J36995" s="88"/>
      <c r="K36995" s="88"/>
    </row>
    <row r="36996" spans="2:11" hidden="1" x14ac:dyDescent="0.2">
      <c r="B36996" s="88"/>
      <c r="C36996" s="88"/>
      <c r="D36996" s="88"/>
      <c r="E36996" s="88"/>
      <c r="F36996" s="88"/>
      <c r="G36996" s="88"/>
      <c r="H36996" s="88"/>
      <c r="I36996" s="88"/>
      <c r="J36996" s="88"/>
      <c r="K36996" s="88"/>
    </row>
    <row r="36997" spans="2:11" hidden="1" x14ac:dyDescent="0.2">
      <c r="B36997" s="88"/>
      <c r="C36997" s="88"/>
      <c r="D36997" s="88"/>
      <c r="E36997" s="88"/>
      <c r="F36997" s="88"/>
      <c r="G36997" s="88"/>
      <c r="H36997" s="88"/>
      <c r="I36997" s="88"/>
      <c r="J36997" s="88"/>
      <c r="K36997" s="88"/>
    </row>
    <row r="36998" spans="2:11" hidden="1" x14ac:dyDescent="0.2">
      <c r="B36998" s="88"/>
      <c r="C36998" s="88"/>
      <c r="D36998" s="88"/>
      <c r="E36998" s="88"/>
      <c r="F36998" s="88"/>
      <c r="G36998" s="88"/>
      <c r="H36998" s="88"/>
      <c r="I36998" s="88"/>
      <c r="J36998" s="88"/>
      <c r="K36998" s="88"/>
    </row>
    <row r="36999" spans="2:11" hidden="1" x14ac:dyDescent="0.2">
      <c r="B36999" s="88"/>
      <c r="C36999" s="88"/>
      <c r="D36999" s="88"/>
      <c r="E36999" s="88"/>
      <c r="F36999" s="88"/>
      <c r="G36999" s="88"/>
      <c r="H36999" s="88"/>
      <c r="I36999" s="88"/>
      <c r="J36999" s="88"/>
      <c r="K36999" s="88"/>
    </row>
    <row r="37000" spans="2:11" hidden="1" x14ac:dyDescent="0.2">
      <c r="B37000" s="88"/>
      <c r="C37000" s="88"/>
      <c r="D37000" s="88"/>
      <c r="E37000" s="88"/>
      <c r="F37000" s="88"/>
      <c r="G37000" s="88"/>
      <c r="H37000" s="88"/>
      <c r="I37000" s="88"/>
      <c r="J37000" s="88"/>
      <c r="K37000" s="88"/>
    </row>
    <row r="37001" spans="2:11" hidden="1" x14ac:dyDescent="0.2">
      <c r="B37001" s="88"/>
      <c r="C37001" s="88"/>
      <c r="D37001" s="88"/>
      <c r="E37001" s="88"/>
      <c r="F37001" s="88"/>
      <c r="G37001" s="88"/>
      <c r="H37001" s="88"/>
      <c r="I37001" s="88"/>
      <c r="J37001" s="88"/>
      <c r="K37001" s="88"/>
    </row>
    <row r="37002" spans="2:11" hidden="1" x14ac:dyDescent="0.2">
      <c r="B37002" s="88"/>
      <c r="C37002" s="88"/>
      <c r="D37002" s="88"/>
      <c r="E37002" s="88"/>
      <c r="F37002" s="88"/>
      <c r="G37002" s="88"/>
      <c r="H37002" s="88"/>
      <c r="I37002" s="88"/>
      <c r="J37002" s="88"/>
      <c r="K37002" s="88"/>
    </row>
    <row r="37003" spans="2:11" hidden="1" x14ac:dyDescent="0.2">
      <c r="B37003" s="88"/>
      <c r="C37003" s="88"/>
      <c r="D37003" s="88"/>
      <c r="E37003" s="88"/>
      <c r="F37003" s="88"/>
      <c r="G37003" s="88"/>
      <c r="H37003" s="88"/>
      <c r="I37003" s="88"/>
      <c r="J37003" s="88"/>
      <c r="K37003" s="88"/>
    </row>
    <row r="37004" spans="2:11" hidden="1" x14ac:dyDescent="0.2">
      <c r="B37004" s="88"/>
      <c r="C37004" s="88"/>
      <c r="D37004" s="88"/>
      <c r="E37004" s="88"/>
      <c r="F37004" s="88"/>
      <c r="G37004" s="88"/>
      <c r="H37004" s="88"/>
      <c r="I37004" s="88"/>
      <c r="J37004" s="88"/>
      <c r="K37004" s="88"/>
    </row>
    <row r="37005" spans="2:11" hidden="1" x14ac:dyDescent="0.2">
      <c r="B37005" s="88"/>
      <c r="C37005" s="88"/>
      <c r="D37005" s="88"/>
      <c r="E37005" s="88"/>
      <c r="F37005" s="88"/>
      <c r="G37005" s="88"/>
      <c r="H37005" s="88"/>
      <c r="I37005" s="88"/>
      <c r="J37005" s="88"/>
      <c r="K37005" s="88"/>
    </row>
    <row r="37006" spans="2:11" hidden="1" x14ac:dyDescent="0.2">
      <c r="B37006" s="88"/>
      <c r="C37006" s="88"/>
      <c r="D37006" s="88"/>
      <c r="E37006" s="88"/>
      <c r="F37006" s="88"/>
      <c r="G37006" s="88"/>
      <c r="H37006" s="88"/>
      <c r="I37006" s="88"/>
      <c r="J37006" s="88"/>
      <c r="K37006" s="88"/>
    </row>
    <row r="37007" spans="2:11" hidden="1" x14ac:dyDescent="0.2">
      <c r="B37007" s="88"/>
      <c r="C37007" s="88"/>
      <c r="D37007" s="88"/>
      <c r="E37007" s="88"/>
      <c r="F37007" s="88"/>
      <c r="G37007" s="88"/>
      <c r="H37007" s="88"/>
      <c r="I37007" s="88"/>
      <c r="J37007" s="88"/>
      <c r="K37007" s="88"/>
    </row>
    <row r="37008" spans="2:11" hidden="1" x14ac:dyDescent="0.2">
      <c r="B37008" s="88"/>
      <c r="C37008" s="88"/>
      <c r="D37008" s="88"/>
      <c r="E37008" s="88"/>
      <c r="F37008" s="88"/>
      <c r="G37008" s="88"/>
      <c r="H37008" s="88"/>
      <c r="I37008" s="88"/>
      <c r="J37008" s="88"/>
      <c r="K37008" s="88"/>
    </row>
    <row r="37009" spans="2:11" hidden="1" x14ac:dyDescent="0.2">
      <c r="B37009" s="88"/>
      <c r="C37009" s="88"/>
      <c r="D37009" s="88"/>
      <c r="E37009" s="88"/>
      <c r="F37009" s="88"/>
      <c r="G37009" s="88"/>
      <c r="H37009" s="88"/>
      <c r="I37009" s="88"/>
      <c r="J37009" s="88"/>
      <c r="K37009" s="88"/>
    </row>
    <row r="37010" spans="2:11" hidden="1" x14ac:dyDescent="0.2">
      <c r="B37010" s="88"/>
      <c r="C37010" s="88"/>
      <c r="D37010" s="88"/>
      <c r="E37010" s="88"/>
      <c r="F37010" s="88"/>
      <c r="G37010" s="88"/>
      <c r="H37010" s="88"/>
      <c r="I37010" s="88"/>
      <c r="J37010" s="88"/>
      <c r="K37010" s="88"/>
    </row>
    <row r="37011" spans="2:11" hidden="1" x14ac:dyDescent="0.2">
      <c r="B37011" s="88"/>
      <c r="C37011" s="88"/>
      <c r="D37011" s="88"/>
      <c r="E37011" s="88"/>
      <c r="F37011" s="88"/>
      <c r="G37011" s="88"/>
      <c r="H37011" s="88"/>
      <c r="I37011" s="88"/>
      <c r="J37011" s="88"/>
      <c r="K37011" s="88"/>
    </row>
    <row r="37012" spans="2:11" hidden="1" x14ac:dyDescent="0.2">
      <c r="B37012" s="88"/>
      <c r="C37012" s="88"/>
      <c r="D37012" s="88"/>
      <c r="E37012" s="88"/>
      <c r="F37012" s="88"/>
      <c r="G37012" s="88"/>
      <c r="H37012" s="88"/>
      <c r="I37012" s="88"/>
      <c r="J37012" s="88"/>
      <c r="K37012" s="88"/>
    </row>
    <row r="37013" spans="2:11" hidden="1" x14ac:dyDescent="0.2">
      <c r="B37013" s="88"/>
      <c r="C37013" s="88"/>
      <c r="D37013" s="88"/>
      <c r="E37013" s="88"/>
      <c r="F37013" s="88"/>
      <c r="G37013" s="88"/>
      <c r="H37013" s="88"/>
      <c r="I37013" s="88"/>
      <c r="J37013" s="88"/>
      <c r="K37013" s="88"/>
    </row>
    <row r="37014" spans="2:11" hidden="1" x14ac:dyDescent="0.2">
      <c r="B37014" s="88"/>
      <c r="C37014" s="88"/>
      <c r="D37014" s="88"/>
      <c r="E37014" s="88"/>
      <c r="F37014" s="88"/>
      <c r="G37014" s="88"/>
      <c r="H37014" s="88"/>
      <c r="I37014" s="88"/>
      <c r="J37014" s="88"/>
      <c r="K37014" s="88"/>
    </row>
    <row r="37015" spans="2:11" hidden="1" x14ac:dyDescent="0.2">
      <c r="B37015" s="88"/>
      <c r="C37015" s="88"/>
      <c r="D37015" s="88"/>
      <c r="E37015" s="88"/>
      <c r="F37015" s="88"/>
      <c r="G37015" s="88"/>
      <c r="H37015" s="88"/>
      <c r="I37015" s="88"/>
      <c r="J37015" s="88"/>
      <c r="K37015" s="88"/>
    </row>
    <row r="37016" spans="2:11" hidden="1" x14ac:dyDescent="0.2">
      <c r="B37016" s="88"/>
      <c r="C37016" s="88"/>
      <c r="D37016" s="88"/>
      <c r="E37016" s="88"/>
      <c r="F37016" s="88"/>
      <c r="G37016" s="88"/>
      <c r="H37016" s="88"/>
      <c r="I37016" s="88"/>
      <c r="J37016" s="88"/>
      <c r="K37016" s="88"/>
    </row>
    <row r="37017" spans="2:11" hidden="1" x14ac:dyDescent="0.2">
      <c r="B37017" s="88"/>
      <c r="C37017" s="88"/>
      <c r="D37017" s="88"/>
      <c r="E37017" s="88"/>
      <c r="F37017" s="88"/>
      <c r="G37017" s="88"/>
      <c r="H37017" s="88"/>
      <c r="I37017" s="88"/>
      <c r="J37017" s="88"/>
      <c r="K37017" s="88"/>
    </row>
    <row r="37018" spans="2:11" hidden="1" x14ac:dyDescent="0.2">
      <c r="B37018" s="88"/>
      <c r="C37018" s="88"/>
      <c r="D37018" s="88"/>
      <c r="E37018" s="88"/>
      <c r="F37018" s="88"/>
      <c r="G37018" s="88"/>
      <c r="H37018" s="88"/>
      <c r="I37018" s="88"/>
      <c r="J37018" s="88"/>
      <c r="K37018" s="88"/>
    </row>
    <row r="37019" spans="2:11" hidden="1" x14ac:dyDescent="0.2">
      <c r="B37019" s="88"/>
      <c r="C37019" s="88"/>
      <c r="D37019" s="88"/>
      <c r="E37019" s="88"/>
      <c r="F37019" s="88"/>
      <c r="G37019" s="88"/>
      <c r="H37019" s="88"/>
      <c r="I37019" s="88"/>
      <c r="J37019" s="88"/>
      <c r="K37019" s="88"/>
    </row>
    <row r="37020" spans="2:11" hidden="1" x14ac:dyDescent="0.2">
      <c r="B37020" s="88"/>
      <c r="C37020" s="88"/>
      <c r="D37020" s="88"/>
      <c r="E37020" s="88"/>
      <c r="F37020" s="88"/>
      <c r="G37020" s="88"/>
      <c r="H37020" s="88"/>
      <c r="I37020" s="88"/>
      <c r="J37020" s="88"/>
      <c r="K37020" s="88"/>
    </row>
    <row r="37021" spans="2:11" hidden="1" x14ac:dyDescent="0.2">
      <c r="B37021" s="88"/>
      <c r="C37021" s="88"/>
      <c r="D37021" s="88"/>
      <c r="E37021" s="88"/>
      <c r="F37021" s="88"/>
      <c r="G37021" s="88"/>
      <c r="H37021" s="88"/>
      <c r="I37021" s="88"/>
      <c r="J37021" s="88"/>
      <c r="K37021" s="88"/>
    </row>
    <row r="37022" spans="2:11" hidden="1" x14ac:dyDescent="0.2">
      <c r="B37022" s="88"/>
      <c r="C37022" s="88"/>
      <c r="D37022" s="88"/>
      <c r="E37022" s="88"/>
      <c r="F37022" s="88"/>
      <c r="G37022" s="88"/>
      <c r="H37022" s="88"/>
      <c r="I37022" s="88"/>
      <c r="J37022" s="88"/>
      <c r="K37022" s="88"/>
    </row>
    <row r="37023" spans="2:11" hidden="1" x14ac:dyDescent="0.2">
      <c r="B37023" s="88"/>
      <c r="C37023" s="88"/>
      <c r="D37023" s="88"/>
      <c r="E37023" s="88"/>
      <c r="F37023" s="88"/>
      <c r="G37023" s="88"/>
      <c r="H37023" s="88"/>
      <c r="I37023" s="88"/>
      <c r="J37023" s="88"/>
      <c r="K37023" s="88"/>
    </row>
    <row r="37024" spans="2:11" hidden="1" x14ac:dyDescent="0.2">
      <c r="B37024" s="88"/>
      <c r="C37024" s="88"/>
      <c r="D37024" s="88"/>
      <c r="E37024" s="88"/>
      <c r="F37024" s="88"/>
      <c r="G37024" s="88"/>
      <c r="H37024" s="88"/>
      <c r="I37024" s="88"/>
      <c r="J37024" s="88"/>
      <c r="K37024" s="88"/>
    </row>
    <row r="37025" spans="2:11" hidden="1" x14ac:dyDescent="0.2">
      <c r="B37025" s="88"/>
      <c r="C37025" s="88"/>
      <c r="D37025" s="88"/>
      <c r="E37025" s="88"/>
      <c r="F37025" s="88"/>
      <c r="G37025" s="88"/>
      <c r="H37025" s="88"/>
      <c r="I37025" s="88"/>
      <c r="J37025" s="88"/>
      <c r="K37025" s="88"/>
    </row>
    <row r="37026" spans="2:11" hidden="1" x14ac:dyDescent="0.2">
      <c r="B37026" s="88"/>
      <c r="C37026" s="88"/>
      <c r="D37026" s="88"/>
      <c r="E37026" s="88"/>
      <c r="F37026" s="88"/>
      <c r="G37026" s="88"/>
      <c r="H37026" s="88"/>
      <c r="I37026" s="88"/>
      <c r="J37026" s="88"/>
      <c r="K37026" s="88"/>
    </row>
    <row r="37027" spans="2:11" hidden="1" x14ac:dyDescent="0.2">
      <c r="B37027" s="88"/>
      <c r="C37027" s="88"/>
      <c r="D37027" s="88"/>
      <c r="E37027" s="88"/>
      <c r="F37027" s="88"/>
      <c r="G37027" s="88"/>
      <c r="H37027" s="88"/>
      <c r="I37027" s="88"/>
      <c r="J37027" s="88"/>
      <c r="K37027" s="88"/>
    </row>
    <row r="37028" spans="2:11" hidden="1" x14ac:dyDescent="0.2">
      <c r="B37028" s="88"/>
      <c r="C37028" s="88"/>
      <c r="D37028" s="88"/>
      <c r="E37028" s="88"/>
      <c r="F37028" s="88"/>
      <c r="G37028" s="88"/>
      <c r="H37028" s="88"/>
      <c r="I37028" s="88"/>
      <c r="J37028" s="88"/>
      <c r="K37028" s="88"/>
    </row>
    <row r="37029" spans="2:11" hidden="1" x14ac:dyDescent="0.2">
      <c r="B37029" s="88"/>
      <c r="C37029" s="88"/>
      <c r="D37029" s="88"/>
      <c r="E37029" s="88"/>
      <c r="F37029" s="88"/>
      <c r="G37029" s="88"/>
      <c r="H37029" s="88"/>
      <c r="I37029" s="88"/>
      <c r="J37029" s="88"/>
      <c r="K37029" s="88"/>
    </row>
    <row r="37030" spans="2:11" hidden="1" x14ac:dyDescent="0.2">
      <c r="B37030" s="88"/>
      <c r="C37030" s="88"/>
      <c r="D37030" s="88"/>
      <c r="E37030" s="88"/>
      <c r="F37030" s="88"/>
      <c r="G37030" s="88"/>
      <c r="H37030" s="88"/>
      <c r="I37030" s="88"/>
      <c r="J37030" s="88"/>
      <c r="K37030" s="88"/>
    </row>
    <row r="37031" spans="2:11" hidden="1" x14ac:dyDescent="0.2">
      <c r="B37031" s="88"/>
      <c r="C37031" s="88"/>
      <c r="D37031" s="88"/>
      <c r="E37031" s="88"/>
      <c r="F37031" s="88"/>
      <c r="G37031" s="88"/>
      <c r="H37031" s="88"/>
      <c r="I37031" s="88"/>
      <c r="J37031" s="88"/>
      <c r="K37031" s="88"/>
    </row>
    <row r="37032" spans="2:11" hidden="1" x14ac:dyDescent="0.2">
      <c r="B37032" s="88"/>
      <c r="C37032" s="88"/>
      <c r="D37032" s="88"/>
      <c r="E37032" s="88"/>
      <c r="F37032" s="88"/>
      <c r="G37032" s="88"/>
      <c r="H37032" s="88"/>
      <c r="I37032" s="88"/>
      <c r="J37032" s="88"/>
      <c r="K37032" s="88"/>
    </row>
    <row r="37033" spans="2:11" hidden="1" x14ac:dyDescent="0.2">
      <c r="B37033" s="88"/>
      <c r="C37033" s="88"/>
      <c r="D37033" s="88"/>
      <c r="E37033" s="88"/>
      <c r="F37033" s="88"/>
      <c r="G37033" s="88"/>
      <c r="H37033" s="88"/>
      <c r="I37033" s="88"/>
      <c r="J37033" s="88"/>
      <c r="K37033" s="88"/>
    </row>
    <row r="37034" spans="2:11" hidden="1" x14ac:dyDescent="0.2">
      <c r="B37034" s="88"/>
      <c r="C37034" s="88"/>
      <c r="D37034" s="88"/>
      <c r="E37034" s="88"/>
      <c r="F37034" s="88"/>
      <c r="G37034" s="88"/>
      <c r="H37034" s="88"/>
      <c r="I37034" s="88"/>
      <c r="J37034" s="88"/>
      <c r="K37034" s="88"/>
    </row>
    <row r="37035" spans="2:11" hidden="1" x14ac:dyDescent="0.2">
      <c r="B37035" s="88"/>
      <c r="C37035" s="88"/>
      <c r="D37035" s="88"/>
      <c r="E37035" s="88"/>
      <c r="F37035" s="88"/>
      <c r="G37035" s="88"/>
      <c r="H37035" s="88"/>
      <c r="I37035" s="88"/>
      <c r="J37035" s="88"/>
      <c r="K37035" s="88"/>
    </row>
    <row r="37036" spans="2:11" hidden="1" x14ac:dyDescent="0.2">
      <c r="B37036" s="88"/>
      <c r="C37036" s="88"/>
      <c r="D37036" s="88"/>
      <c r="E37036" s="88"/>
      <c r="F37036" s="88"/>
      <c r="G37036" s="88"/>
      <c r="H37036" s="88"/>
      <c r="I37036" s="88"/>
      <c r="J37036" s="88"/>
      <c r="K37036" s="88"/>
    </row>
    <row r="37037" spans="2:11" hidden="1" x14ac:dyDescent="0.2">
      <c r="B37037" s="88"/>
      <c r="C37037" s="88"/>
      <c r="D37037" s="88"/>
      <c r="E37037" s="88"/>
      <c r="F37037" s="88"/>
      <c r="G37037" s="88"/>
      <c r="H37037" s="88"/>
      <c r="I37037" s="88"/>
      <c r="J37037" s="88"/>
      <c r="K37037" s="88"/>
    </row>
    <row r="37038" spans="2:11" hidden="1" x14ac:dyDescent="0.2">
      <c r="B37038" s="88"/>
      <c r="C37038" s="88"/>
      <c r="D37038" s="88"/>
      <c r="E37038" s="88"/>
      <c r="F37038" s="88"/>
      <c r="G37038" s="88"/>
      <c r="H37038" s="88"/>
      <c r="I37038" s="88"/>
      <c r="J37038" s="88"/>
      <c r="K37038" s="88"/>
    </row>
    <row r="37039" spans="2:11" hidden="1" x14ac:dyDescent="0.2">
      <c r="B37039" s="88"/>
      <c r="C37039" s="88"/>
      <c r="D37039" s="88"/>
      <c r="E37039" s="88"/>
      <c r="F37039" s="88"/>
      <c r="G37039" s="88"/>
      <c r="H37039" s="88"/>
      <c r="I37039" s="88"/>
      <c r="J37039" s="88"/>
      <c r="K37039" s="88"/>
    </row>
    <row r="37040" spans="2:11" hidden="1" x14ac:dyDescent="0.2">
      <c r="B37040" s="88"/>
      <c r="C37040" s="88"/>
      <c r="D37040" s="88"/>
      <c r="E37040" s="88"/>
      <c r="F37040" s="88"/>
      <c r="G37040" s="88"/>
      <c r="H37040" s="88"/>
      <c r="I37040" s="88"/>
      <c r="J37040" s="88"/>
      <c r="K37040" s="88"/>
    </row>
    <row r="37041" spans="2:11" hidden="1" x14ac:dyDescent="0.2">
      <c r="B37041" s="88"/>
      <c r="C37041" s="88"/>
      <c r="D37041" s="88"/>
      <c r="E37041" s="88"/>
      <c r="F37041" s="88"/>
      <c r="G37041" s="88"/>
      <c r="H37041" s="88"/>
      <c r="I37041" s="88"/>
      <c r="J37041" s="88"/>
      <c r="K37041" s="88"/>
    </row>
    <row r="37042" spans="2:11" hidden="1" x14ac:dyDescent="0.2">
      <c r="B37042" s="88"/>
      <c r="C37042" s="88"/>
      <c r="D37042" s="88"/>
      <c r="E37042" s="88"/>
      <c r="F37042" s="88"/>
      <c r="G37042" s="88"/>
      <c r="H37042" s="88"/>
      <c r="I37042" s="88"/>
      <c r="J37042" s="88"/>
      <c r="K37042" s="88"/>
    </row>
    <row r="37043" spans="2:11" hidden="1" x14ac:dyDescent="0.2">
      <c r="B37043" s="88"/>
      <c r="C37043" s="88"/>
      <c r="D37043" s="88"/>
      <c r="E37043" s="88"/>
      <c r="F37043" s="88"/>
      <c r="G37043" s="88"/>
      <c r="H37043" s="88"/>
      <c r="I37043" s="88"/>
      <c r="J37043" s="88"/>
      <c r="K37043" s="88"/>
    </row>
    <row r="37044" spans="2:11" hidden="1" x14ac:dyDescent="0.2">
      <c r="B37044" s="88"/>
      <c r="C37044" s="88"/>
      <c r="D37044" s="88"/>
      <c r="E37044" s="88"/>
      <c r="F37044" s="88"/>
      <c r="G37044" s="88"/>
      <c r="H37044" s="88"/>
      <c r="I37044" s="88"/>
      <c r="J37044" s="88"/>
      <c r="K37044" s="88"/>
    </row>
    <row r="37045" spans="2:11" hidden="1" x14ac:dyDescent="0.2">
      <c r="B37045" s="88"/>
      <c r="C37045" s="88"/>
      <c r="D37045" s="88"/>
      <c r="E37045" s="88"/>
      <c r="F37045" s="88"/>
      <c r="G37045" s="88"/>
      <c r="H37045" s="88"/>
      <c r="I37045" s="88"/>
      <c r="J37045" s="88"/>
      <c r="K37045" s="88"/>
    </row>
    <row r="37046" spans="2:11" hidden="1" x14ac:dyDescent="0.2">
      <c r="B37046" s="88"/>
      <c r="C37046" s="88"/>
      <c r="D37046" s="88"/>
      <c r="E37046" s="88"/>
      <c r="F37046" s="88"/>
      <c r="G37046" s="88"/>
      <c r="H37046" s="88"/>
      <c r="I37046" s="88"/>
      <c r="J37046" s="88"/>
      <c r="K37046" s="88"/>
    </row>
    <row r="37047" spans="2:11" hidden="1" x14ac:dyDescent="0.2">
      <c r="B37047" s="88"/>
      <c r="C37047" s="88"/>
      <c r="D37047" s="88"/>
      <c r="E37047" s="88"/>
      <c r="F37047" s="88"/>
      <c r="G37047" s="88"/>
      <c r="H37047" s="88"/>
      <c r="I37047" s="88"/>
      <c r="J37047" s="88"/>
      <c r="K37047" s="88"/>
    </row>
    <row r="37048" spans="2:11" hidden="1" x14ac:dyDescent="0.2">
      <c r="B37048" s="88"/>
      <c r="C37048" s="88"/>
      <c r="D37048" s="88"/>
      <c r="E37048" s="88"/>
      <c r="F37048" s="88"/>
      <c r="G37048" s="88"/>
      <c r="H37048" s="88"/>
      <c r="I37048" s="88"/>
      <c r="J37048" s="88"/>
      <c r="K37048" s="88"/>
    </row>
    <row r="37049" spans="2:11" hidden="1" x14ac:dyDescent="0.2">
      <c r="B37049" s="88"/>
      <c r="C37049" s="88"/>
      <c r="D37049" s="88"/>
      <c r="E37049" s="88"/>
      <c r="F37049" s="88"/>
      <c r="G37049" s="88"/>
      <c r="H37049" s="88"/>
      <c r="I37049" s="88"/>
      <c r="J37049" s="88"/>
      <c r="K37049" s="88"/>
    </row>
    <row r="37050" spans="2:11" hidden="1" x14ac:dyDescent="0.2">
      <c r="B37050" s="88"/>
      <c r="C37050" s="88"/>
      <c r="D37050" s="88"/>
      <c r="E37050" s="88"/>
      <c r="F37050" s="88"/>
      <c r="G37050" s="88"/>
      <c r="H37050" s="88"/>
      <c r="I37050" s="88"/>
      <c r="J37050" s="88"/>
      <c r="K37050" s="88"/>
    </row>
    <row r="37051" spans="2:11" hidden="1" x14ac:dyDescent="0.2">
      <c r="B37051" s="88"/>
      <c r="C37051" s="88"/>
      <c r="D37051" s="88"/>
      <c r="E37051" s="88"/>
      <c r="F37051" s="88"/>
      <c r="G37051" s="88"/>
      <c r="H37051" s="88"/>
      <c r="I37051" s="88"/>
      <c r="J37051" s="88"/>
      <c r="K37051" s="88"/>
    </row>
    <row r="37052" spans="2:11" hidden="1" x14ac:dyDescent="0.2">
      <c r="B37052" s="88"/>
      <c r="C37052" s="88"/>
      <c r="D37052" s="88"/>
      <c r="E37052" s="88"/>
      <c r="F37052" s="88"/>
      <c r="G37052" s="88"/>
      <c r="H37052" s="88"/>
      <c r="I37052" s="88"/>
      <c r="J37052" s="88"/>
      <c r="K37052" s="88"/>
    </row>
    <row r="37053" spans="2:11" hidden="1" x14ac:dyDescent="0.2">
      <c r="B37053" s="88"/>
      <c r="C37053" s="88"/>
      <c r="D37053" s="88"/>
      <c r="E37053" s="88"/>
      <c r="F37053" s="88"/>
      <c r="G37053" s="88"/>
      <c r="H37053" s="88"/>
      <c r="I37053" s="88"/>
      <c r="J37053" s="88"/>
      <c r="K37053" s="88"/>
    </row>
    <row r="37054" spans="2:11" hidden="1" x14ac:dyDescent="0.2">
      <c r="B37054" s="88"/>
      <c r="C37054" s="88"/>
      <c r="D37054" s="88"/>
      <c r="E37054" s="88"/>
      <c r="F37054" s="88"/>
      <c r="G37054" s="88"/>
      <c r="H37054" s="88"/>
      <c r="I37054" s="88"/>
      <c r="J37054" s="88"/>
      <c r="K37054" s="88"/>
    </row>
    <row r="37055" spans="2:11" hidden="1" x14ac:dyDescent="0.2">
      <c r="B37055" s="88"/>
      <c r="C37055" s="88"/>
      <c r="D37055" s="88"/>
      <c r="E37055" s="88"/>
      <c r="F37055" s="88"/>
      <c r="G37055" s="88"/>
      <c r="H37055" s="88"/>
      <c r="I37055" s="88"/>
      <c r="J37055" s="88"/>
      <c r="K37055" s="88"/>
    </row>
    <row r="37056" spans="2:11" hidden="1" x14ac:dyDescent="0.2">
      <c r="B37056" s="88"/>
      <c r="C37056" s="88"/>
      <c r="D37056" s="88"/>
      <c r="E37056" s="88"/>
      <c r="F37056" s="88"/>
      <c r="G37056" s="88"/>
      <c r="H37056" s="88"/>
      <c r="I37056" s="88"/>
      <c r="J37056" s="88"/>
      <c r="K37056" s="88"/>
    </row>
    <row r="37057" spans="2:11" hidden="1" x14ac:dyDescent="0.2">
      <c r="B37057" s="88"/>
      <c r="C37057" s="88"/>
      <c r="D37057" s="88"/>
      <c r="E37057" s="88"/>
      <c r="F37057" s="88"/>
      <c r="G37057" s="88"/>
      <c r="H37057" s="88"/>
      <c r="I37057" s="88"/>
      <c r="J37057" s="88"/>
      <c r="K37057" s="88"/>
    </row>
    <row r="37058" spans="2:11" hidden="1" x14ac:dyDescent="0.2">
      <c r="B37058" s="88"/>
      <c r="C37058" s="88"/>
      <c r="D37058" s="88"/>
      <c r="E37058" s="88"/>
      <c r="F37058" s="88"/>
      <c r="G37058" s="88"/>
      <c r="H37058" s="88"/>
      <c r="I37058" s="88"/>
      <c r="J37058" s="88"/>
      <c r="K37058" s="88"/>
    </row>
    <row r="37059" spans="2:11" hidden="1" x14ac:dyDescent="0.2">
      <c r="B37059" s="88"/>
      <c r="C37059" s="88"/>
      <c r="D37059" s="88"/>
      <c r="E37059" s="88"/>
      <c r="F37059" s="88"/>
      <c r="G37059" s="88"/>
      <c r="H37059" s="88"/>
      <c r="I37059" s="88"/>
      <c r="J37059" s="88"/>
      <c r="K37059" s="88"/>
    </row>
    <row r="37060" spans="2:11" hidden="1" x14ac:dyDescent="0.2">
      <c r="B37060" s="88"/>
      <c r="C37060" s="88"/>
      <c r="D37060" s="88"/>
      <c r="E37060" s="88"/>
      <c r="F37060" s="88"/>
      <c r="G37060" s="88"/>
      <c r="H37060" s="88"/>
      <c r="I37060" s="88"/>
      <c r="J37060" s="88"/>
      <c r="K37060" s="88"/>
    </row>
    <row r="37061" spans="2:11" hidden="1" x14ac:dyDescent="0.2">
      <c r="B37061" s="88"/>
      <c r="C37061" s="88"/>
      <c r="D37061" s="88"/>
      <c r="E37061" s="88"/>
      <c r="F37061" s="88"/>
      <c r="G37061" s="88"/>
      <c r="H37061" s="88"/>
      <c r="I37061" s="88"/>
      <c r="J37061" s="88"/>
      <c r="K37061" s="88"/>
    </row>
    <row r="37062" spans="2:11" hidden="1" x14ac:dyDescent="0.2">
      <c r="B37062" s="88"/>
      <c r="C37062" s="88"/>
      <c r="D37062" s="88"/>
      <c r="E37062" s="88"/>
      <c r="F37062" s="88"/>
      <c r="G37062" s="88"/>
      <c r="H37062" s="88"/>
      <c r="I37062" s="88"/>
      <c r="J37062" s="88"/>
      <c r="K37062" s="88"/>
    </row>
    <row r="37063" spans="2:11" hidden="1" x14ac:dyDescent="0.2">
      <c r="B37063" s="88"/>
      <c r="C37063" s="88"/>
      <c r="D37063" s="88"/>
      <c r="E37063" s="88"/>
      <c r="F37063" s="88"/>
      <c r="G37063" s="88"/>
      <c r="H37063" s="88"/>
      <c r="I37063" s="88"/>
      <c r="J37063" s="88"/>
      <c r="K37063" s="88"/>
    </row>
    <row r="37064" spans="2:11" hidden="1" x14ac:dyDescent="0.2">
      <c r="B37064" s="88"/>
      <c r="C37064" s="88"/>
      <c r="D37064" s="88"/>
      <c r="E37064" s="88"/>
      <c r="F37064" s="88"/>
      <c r="G37064" s="88"/>
      <c r="H37064" s="88"/>
      <c r="I37064" s="88"/>
      <c r="J37064" s="88"/>
      <c r="K37064" s="88"/>
    </row>
    <row r="37065" spans="2:11" hidden="1" x14ac:dyDescent="0.2">
      <c r="B37065" s="88"/>
      <c r="C37065" s="88"/>
      <c r="D37065" s="88"/>
      <c r="E37065" s="88"/>
      <c r="F37065" s="88"/>
      <c r="G37065" s="88"/>
      <c r="H37065" s="88"/>
      <c r="I37065" s="88"/>
      <c r="J37065" s="88"/>
      <c r="K37065" s="88"/>
    </row>
    <row r="37066" spans="2:11" hidden="1" x14ac:dyDescent="0.2">
      <c r="B37066" s="88"/>
      <c r="C37066" s="88"/>
      <c r="D37066" s="88"/>
      <c r="E37066" s="88"/>
      <c r="F37066" s="88"/>
      <c r="G37066" s="88"/>
      <c r="H37066" s="88"/>
      <c r="I37066" s="88"/>
      <c r="J37066" s="88"/>
      <c r="K37066" s="88"/>
    </row>
    <row r="37067" spans="2:11" hidden="1" x14ac:dyDescent="0.2">
      <c r="B37067" s="88"/>
      <c r="C37067" s="88"/>
      <c r="D37067" s="88"/>
      <c r="E37067" s="88"/>
      <c r="F37067" s="88"/>
      <c r="G37067" s="88"/>
      <c r="H37067" s="88"/>
      <c r="I37067" s="88"/>
      <c r="J37067" s="88"/>
      <c r="K37067" s="88"/>
    </row>
    <row r="37068" spans="2:11" hidden="1" x14ac:dyDescent="0.2">
      <c r="B37068" s="88"/>
      <c r="C37068" s="88"/>
      <c r="D37068" s="88"/>
      <c r="E37068" s="88"/>
      <c r="F37068" s="88"/>
      <c r="G37068" s="88"/>
      <c r="H37068" s="88"/>
      <c r="I37068" s="88"/>
      <c r="J37068" s="88"/>
      <c r="K37068" s="88"/>
    </row>
    <row r="37069" spans="2:11" hidden="1" x14ac:dyDescent="0.2">
      <c r="B37069" s="88"/>
      <c r="C37069" s="88"/>
      <c r="D37069" s="88"/>
      <c r="E37069" s="88"/>
      <c r="F37069" s="88"/>
      <c r="G37069" s="88"/>
      <c r="H37069" s="88"/>
      <c r="I37069" s="88"/>
      <c r="J37069" s="88"/>
      <c r="K37069" s="88"/>
    </row>
    <row r="37070" spans="2:11" hidden="1" x14ac:dyDescent="0.2">
      <c r="B37070" s="88"/>
      <c r="C37070" s="88"/>
      <c r="D37070" s="88"/>
      <c r="E37070" s="88"/>
      <c r="F37070" s="88"/>
      <c r="G37070" s="88"/>
      <c r="H37070" s="88"/>
      <c r="I37070" s="88"/>
      <c r="J37070" s="88"/>
      <c r="K37070" s="88"/>
    </row>
    <row r="37071" spans="2:11" hidden="1" x14ac:dyDescent="0.2">
      <c r="B37071" s="88"/>
      <c r="C37071" s="88"/>
      <c r="D37071" s="88"/>
      <c r="E37071" s="88"/>
      <c r="F37071" s="88"/>
      <c r="G37071" s="88"/>
      <c r="H37071" s="88"/>
      <c r="I37071" s="88"/>
      <c r="J37071" s="88"/>
      <c r="K37071" s="88"/>
    </row>
    <row r="37072" spans="2:11" hidden="1" x14ac:dyDescent="0.2">
      <c r="B37072" s="88"/>
      <c r="C37072" s="88"/>
      <c r="D37072" s="88"/>
      <c r="E37072" s="88"/>
      <c r="F37072" s="88"/>
      <c r="G37072" s="88"/>
      <c r="H37072" s="88"/>
      <c r="I37072" s="88"/>
      <c r="J37072" s="88"/>
      <c r="K37072" s="88"/>
    </row>
    <row r="37073" spans="2:11" hidden="1" x14ac:dyDescent="0.2">
      <c r="B37073" s="88"/>
      <c r="C37073" s="88"/>
      <c r="D37073" s="88"/>
      <c r="E37073" s="88"/>
      <c r="F37073" s="88"/>
      <c r="G37073" s="88"/>
      <c r="H37073" s="88"/>
      <c r="I37073" s="88"/>
      <c r="J37073" s="88"/>
      <c r="K37073" s="88"/>
    </row>
    <row r="37074" spans="2:11" hidden="1" x14ac:dyDescent="0.2">
      <c r="B37074" s="88"/>
      <c r="C37074" s="88"/>
      <c r="D37074" s="88"/>
      <c r="E37074" s="88"/>
      <c r="F37074" s="88"/>
      <c r="G37074" s="88"/>
      <c r="H37074" s="88"/>
      <c r="I37074" s="88"/>
      <c r="J37074" s="88"/>
      <c r="K37074" s="88"/>
    </row>
    <row r="37075" spans="2:11" hidden="1" x14ac:dyDescent="0.2">
      <c r="B37075" s="88"/>
      <c r="C37075" s="88"/>
      <c r="D37075" s="88"/>
      <c r="E37075" s="88"/>
      <c r="F37075" s="88"/>
      <c r="G37075" s="88"/>
      <c r="H37075" s="88"/>
      <c r="I37075" s="88"/>
      <c r="J37075" s="88"/>
      <c r="K37075" s="88"/>
    </row>
    <row r="37076" spans="2:11" hidden="1" x14ac:dyDescent="0.2">
      <c r="B37076" s="88"/>
      <c r="C37076" s="88"/>
      <c r="D37076" s="88"/>
      <c r="E37076" s="88"/>
      <c r="F37076" s="88"/>
      <c r="G37076" s="88"/>
      <c r="H37076" s="88"/>
      <c r="I37076" s="88"/>
      <c r="J37076" s="88"/>
      <c r="K37076" s="88"/>
    </row>
    <row r="37077" spans="2:11" hidden="1" x14ac:dyDescent="0.2">
      <c r="B37077" s="88"/>
      <c r="C37077" s="88"/>
      <c r="D37077" s="88"/>
      <c r="E37077" s="88"/>
      <c r="F37077" s="88"/>
      <c r="G37077" s="88"/>
      <c r="H37077" s="88"/>
      <c r="I37077" s="88"/>
      <c r="J37077" s="88"/>
      <c r="K37077" s="88"/>
    </row>
    <row r="37078" spans="2:11" hidden="1" x14ac:dyDescent="0.2">
      <c r="B37078" s="88"/>
      <c r="C37078" s="88"/>
      <c r="D37078" s="88"/>
      <c r="E37078" s="88"/>
      <c r="F37078" s="88"/>
      <c r="G37078" s="88"/>
      <c r="H37078" s="88"/>
      <c r="I37078" s="88"/>
      <c r="J37078" s="88"/>
      <c r="K37078" s="88"/>
    </row>
    <row r="37079" spans="2:11" hidden="1" x14ac:dyDescent="0.2">
      <c r="B37079" s="88"/>
      <c r="C37079" s="88"/>
      <c r="D37079" s="88"/>
      <c r="E37079" s="88"/>
      <c r="F37079" s="88"/>
      <c r="G37079" s="88"/>
      <c r="H37079" s="88"/>
      <c r="I37079" s="88"/>
      <c r="J37079" s="88"/>
      <c r="K37079" s="88"/>
    </row>
    <row r="37080" spans="2:11" hidden="1" x14ac:dyDescent="0.2">
      <c r="B37080" s="88"/>
      <c r="C37080" s="88"/>
      <c r="D37080" s="88"/>
      <c r="E37080" s="88"/>
      <c r="F37080" s="88"/>
      <c r="G37080" s="88"/>
      <c r="H37080" s="88"/>
      <c r="I37080" s="88"/>
      <c r="J37080" s="88"/>
      <c r="K37080" s="88"/>
    </row>
    <row r="37081" spans="2:11" hidden="1" x14ac:dyDescent="0.2">
      <c r="B37081" s="88"/>
      <c r="C37081" s="88"/>
      <c r="D37081" s="88"/>
      <c r="E37081" s="88"/>
      <c r="F37081" s="88"/>
      <c r="G37081" s="88"/>
      <c r="H37081" s="88"/>
      <c r="I37081" s="88"/>
      <c r="J37081" s="88"/>
      <c r="K37081" s="88"/>
    </row>
    <row r="37082" spans="2:11" hidden="1" x14ac:dyDescent="0.2">
      <c r="B37082" s="88"/>
      <c r="C37082" s="88"/>
      <c r="D37082" s="88"/>
      <c r="E37082" s="88"/>
      <c r="F37082" s="88"/>
      <c r="G37082" s="88"/>
      <c r="H37082" s="88"/>
      <c r="I37082" s="88"/>
      <c r="J37082" s="88"/>
      <c r="K37082" s="88"/>
    </row>
    <row r="37083" spans="2:11" hidden="1" x14ac:dyDescent="0.2">
      <c r="B37083" s="88"/>
      <c r="C37083" s="88"/>
      <c r="D37083" s="88"/>
      <c r="E37083" s="88"/>
      <c r="F37083" s="88"/>
      <c r="G37083" s="88"/>
      <c r="H37083" s="88"/>
      <c r="I37083" s="88"/>
      <c r="J37083" s="88"/>
      <c r="K37083" s="88"/>
    </row>
    <row r="37084" spans="2:11" hidden="1" x14ac:dyDescent="0.2">
      <c r="B37084" s="88"/>
      <c r="C37084" s="88"/>
      <c r="D37084" s="88"/>
      <c r="E37084" s="88"/>
      <c r="F37084" s="88"/>
      <c r="G37084" s="88"/>
      <c r="H37084" s="88"/>
      <c r="I37084" s="88"/>
      <c r="J37084" s="88"/>
      <c r="K37084" s="88"/>
    </row>
    <row r="37085" spans="2:11" hidden="1" x14ac:dyDescent="0.2">
      <c r="B37085" s="88"/>
      <c r="C37085" s="88"/>
      <c r="D37085" s="88"/>
      <c r="E37085" s="88"/>
      <c r="F37085" s="88"/>
      <c r="G37085" s="88"/>
      <c r="H37085" s="88"/>
      <c r="I37085" s="88"/>
      <c r="J37085" s="88"/>
      <c r="K37085" s="88"/>
    </row>
    <row r="37086" spans="2:11" hidden="1" x14ac:dyDescent="0.2">
      <c r="B37086" s="88"/>
      <c r="C37086" s="88"/>
      <c r="D37086" s="88"/>
      <c r="E37086" s="88"/>
      <c r="F37086" s="88"/>
      <c r="G37086" s="88"/>
      <c r="H37086" s="88"/>
      <c r="I37086" s="88"/>
      <c r="J37086" s="88"/>
      <c r="K37086" s="88"/>
    </row>
    <row r="37087" spans="2:11" hidden="1" x14ac:dyDescent="0.2">
      <c r="B37087" s="88"/>
      <c r="C37087" s="88"/>
      <c r="D37087" s="88"/>
      <c r="E37087" s="88"/>
      <c r="F37087" s="88"/>
      <c r="G37087" s="88"/>
      <c r="H37087" s="88"/>
      <c r="I37087" s="88"/>
      <c r="J37087" s="88"/>
      <c r="K37087" s="88"/>
    </row>
    <row r="37088" spans="2:11" hidden="1" x14ac:dyDescent="0.2">
      <c r="B37088" s="88"/>
      <c r="C37088" s="88"/>
      <c r="D37088" s="88"/>
      <c r="E37088" s="88"/>
      <c r="F37088" s="88"/>
      <c r="G37088" s="88"/>
      <c r="H37088" s="88"/>
      <c r="I37088" s="88"/>
      <c r="J37088" s="88"/>
      <c r="K37088" s="88"/>
    </row>
    <row r="37089" spans="2:11" hidden="1" x14ac:dyDescent="0.2">
      <c r="B37089" s="88"/>
      <c r="C37089" s="88"/>
      <c r="D37089" s="88"/>
      <c r="E37089" s="88"/>
      <c r="F37089" s="88"/>
      <c r="G37089" s="88"/>
      <c r="H37089" s="88"/>
      <c r="I37089" s="88"/>
      <c r="J37089" s="88"/>
      <c r="K37089" s="88"/>
    </row>
    <row r="37090" spans="2:11" hidden="1" x14ac:dyDescent="0.2">
      <c r="B37090" s="88"/>
      <c r="C37090" s="88"/>
      <c r="D37090" s="88"/>
      <c r="E37090" s="88"/>
      <c r="F37090" s="88"/>
      <c r="G37090" s="88"/>
      <c r="H37090" s="88"/>
      <c r="I37090" s="88"/>
      <c r="J37090" s="88"/>
      <c r="K37090" s="88"/>
    </row>
    <row r="37091" spans="2:11" hidden="1" x14ac:dyDescent="0.2">
      <c r="B37091" s="88"/>
      <c r="C37091" s="88"/>
      <c r="D37091" s="88"/>
      <c r="E37091" s="88"/>
      <c r="F37091" s="88"/>
      <c r="G37091" s="88"/>
      <c r="H37091" s="88"/>
      <c r="I37091" s="88"/>
      <c r="J37091" s="88"/>
      <c r="K37091" s="88"/>
    </row>
    <row r="37092" spans="2:11" hidden="1" x14ac:dyDescent="0.2">
      <c r="B37092" s="88"/>
      <c r="C37092" s="88"/>
      <c r="D37092" s="88"/>
      <c r="E37092" s="88"/>
      <c r="F37092" s="88"/>
      <c r="G37092" s="88"/>
      <c r="H37092" s="88"/>
      <c r="I37092" s="88"/>
      <c r="J37092" s="88"/>
      <c r="K37092" s="88"/>
    </row>
    <row r="37093" spans="2:11" hidden="1" x14ac:dyDescent="0.2">
      <c r="B37093" s="88"/>
      <c r="C37093" s="88"/>
      <c r="D37093" s="88"/>
      <c r="E37093" s="88"/>
      <c r="F37093" s="88"/>
      <c r="G37093" s="88"/>
      <c r="H37093" s="88"/>
      <c r="I37093" s="88"/>
      <c r="J37093" s="88"/>
      <c r="K37093" s="88"/>
    </row>
    <row r="37094" spans="2:11" hidden="1" x14ac:dyDescent="0.2">
      <c r="B37094" s="88"/>
      <c r="C37094" s="88"/>
      <c r="D37094" s="88"/>
      <c r="E37094" s="88"/>
      <c r="F37094" s="88"/>
      <c r="G37094" s="88"/>
      <c r="H37094" s="88"/>
      <c r="I37094" s="88"/>
      <c r="J37094" s="88"/>
      <c r="K37094" s="88"/>
    </row>
    <row r="37095" spans="2:11" hidden="1" x14ac:dyDescent="0.2">
      <c r="B37095" s="88"/>
      <c r="C37095" s="88"/>
      <c r="D37095" s="88"/>
      <c r="E37095" s="88"/>
      <c r="F37095" s="88"/>
      <c r="G37095" s="88"/>
      <c r="H37095" s="88"/>
      <c r="I37095" s="88"/>
      <c r="J37095" s="88"/>
      <c r="K37095" s="88"/>
    </row>
    <row r="37096" spans="2:11" hidden="1" x14ac:dyDescent="0.2">
      <c r="B37096" s="88"/>
      <c r="C37096" s="88"/>
      <c r="D37096" s="88"/>
      <c r="E37096" s="88"/>
      <c r="F37096" s="88"/>
      <c r="G37096" s="88"/>
      <c r="H37096" s="88"/>
      <c r="I37096" s="88"/>
      <c r="J37096" s="88"/>
      <c r="K37096" s="88"/>
    </row>
    <row r="37097" spans="2:11" hidden="1" x14ac:dyDescent="0.2">
      <c r="B37097" s="88"/>
      <c r="C37097" s="88"/>
      <c r="D37097" s="88"/>
      <c r="E37097" s="88"/>
      <c r="F37097" s="88"/>
      <c r="G37097" s="88"/>
      <c r="H37097" s="88"/>
      <c r="I37097" s="88"/>
      <c r="J37097" s="88"/>
      <c r="K37097" s="88"/>
    </row>
    <row r="37098" spans="2:11" hidden="1" x14ac:dyDescent="0.2">
      <c r="B37098" s="88"/>
      <c r="C37098" s="88"/>
      <c r="D37098" s="88"/>
      <c r="E37098" s="88"/>
      <c r="F37098" s="88"/>
      <c r="G37098" s="88"/>
      <c r="H37098" s="88"/>
      <c r="I37098" s="88"/>
      <c r="J37098" s="88"/>
      <c r="K37098" s="88"/>
    </row>
    <row r="37099" spans="2:11" hidden="1" x14ac:dyDescent="0.2">
      <c r="B37099" s="88"/>
      <c r="C37099" s="88"/>
      <c r="D37099" s="88"/>
      <c r="E37099" s="88"/>
      <c r="F37099" s="88"/>
      <c r="G37099" s="88"/>
      <c r="H37099" s="88"/>
      <c r="I37099" s="88"/>
      <c r="J37099" s="88"/>
      <c r="K37099" s="88"/>
    </row>
    <row r="37100" spans="2:11" hidden="1" x14ac:dyDescent="0.2">
      <c r="B37100" s="88"/>
      <c r="C37100" s="88"/>
      <c r="D37100" s="88"/>
      <c r="E37100" s="88"/>
      <c r="F37100" s="88"/>
      <c r="G37100" s="88"/>
      <c r="H37100" s="88"/>
      <c r="I37100" s="88"/>
      <c r="J37100" s="88"/>
      <c r="K37100" s="88"/>
    </row>
    <row r="37101" spans="2:11" hidden="1" x14ac:dyDescent="0.2">
      <c r="B37101" s="88"/>
      <c r="C37101" s="88"/>
      <c r="D37101" s="88"/>
      <c r="E37101" s="88"/>
      <c r="F37101" s="88"/>
      <c r="G37101" s="88"/>
      <c r="H37101" s="88"/>
      <c r="I37101" s="88"/>
      <c r="J37101" s="88"/>
      <c r="K37101" s="88"/>
    </row>
    <row r="37102" spans="2:11" hidden="1" x14ac:dyDescent="0.2">
      <c r="B37102" s="88"/>
      <c r="C37102" s="88"/>
      <c r="D37102" s="88"/>
      <c r="E37102" s="88"/>
      <c r="F37102" s="88"/>
      <c r="G37102" s="88"/>
      <c r="H37102" s="88"/>
      <c r="I37102" s="88"/>
      <c r="J37102" s="88"/>
      <c r="K37102" s="88"/>
    </row>
    <row r="37103" spans="2:11" hidden="1" x14ac:dyDescent="0.2">
      <c r="B37103" s="88"/>
      <c r="C37103" s="88"/>
      <c r="D37103" s="88"/>
      <c r="E37103" s="88"/>
      <c r="F37103" s="88"/>
      <c r="G37103" s="88"/>
      <c r="H37103" s="88"/>
      <c r="I37103" s="88"/>
      <c r="J37103" s="88"/>
      <c r="K37103" s="88"/>
    </row>
    <row r="37104" spans="2:11" hidden="1" x14ac:dyDescent="0.2">
      <c r="B37104" s="88"/>
      <c r="C37104" s="88"/>
      <c r="D37104" s="88"/>
      <c r="E37104" s="88"/>
      <c r="F37104" s="88"/>
      <c r="G37104" s="88"/>
      <c r="H37104" s="88"/>
      <c r="I37104" s="88"/>
      <c r="J37104" s="88"/>
      <c r="K37104" s="88"/>
    </row>
    <row r="37105" spans="2:11" hidden="1" x14ac:dyDescent="0.2">
      <c r="B37105" s="88"/>
      <c r="C37105" s="88"/>
      <c r="D37105" s="88"/>
      <c r="E37105" s="88"/>
      <c r="F37105" s="88"/>
      <c r="G37105" s="88"/>
      <c r="H37105" s="88"/>
      <c r="I37105" s="88"/>
      <c r="J37105" s="88"/>
      <c r="K37105" s="88"/>
    </row>
    <row r="37106" spans="2:11" hidden="1" x14ac:dyDescent="0.2">
      <c r="B37106" s="88"/>
      <c r="C37106" s="88"/>
      <c r="D37106" s="88"/>
      <c r="E37106" s="88"/>
      <c r="F37106" s="88"/>
      <c r="G37106" s="88"/>
      <c r="H37106" s="88"/>
      <c r="I37106" s="88"/>
      <c r="J37106" s="88"/>
      <c r="K37106" s="88"/>
    </row>
    <row r="37107" spans="2:11" hidden="1" x14ac:dyDescent="0.2">
      <c r="B37107" s="88"/>
      <c r="C37107" s="88"/>
      <c r="D37107" s="88"/>
      <c r="E37107" s="88"/>
      <c r="F37107" s="88"/>
      <c r="G37107" s="88"/>
      <c r="H37107" s="88"/>
      <c r="I37107" s="88"/>
      <c r="J37107" s="88"/>
      <c r="K37107" s="88"/>
    </row>
    <row r="37108" spans="2:11" hidden="1" x14ac:dyDescent="0.2">
      <c r="B37108" s="88"/>
      <c r="C37108" s="88"/>
      <c r="D37108" s="88"/>
      <c r="E37108" s="88"/>
      <c r="F37108" s="88"/>
      <c r="G37108" s="88"/>
      <c r="H37108" s="88"/>
      <c r="I37108" s="88"/>
      <c r="J37108" s="88"/>
      <c r="K37108" s="88"/>
    </row>
    <row r="37109" spans="2:11" hidden="1" x14ac:dyDescent="0.2">
      <c r="B37109" s="88"/>
      <c r="C37109" s="88"/>
      <c r="D37109" s="88"/>
      <c r="E37109" s="88"/>
      <c r="F37109" s="88"/>
      <c r="G37109" s="88"/>
      <c r="H37109" s="88"/>
      <c r="I37109" s="88"/>
      <c r="J37109" s="88"/>
      <c r="K37109" s="88"/>
    </row>
    <row r="37110" spans="2:11" hidden="1" x14ac:dyDescent="0.2">
      <c r="B37110" s="88"/>
      <c r="C37110" s="88"/>
      <c r="D37110" s="88"/>
      <c r="E37110" s="88"/>
      <c r="F37110" s="88"/>
      <c r="G37110" s="88"/>
      <c r="H37110" s="88"/>
      <c r="I37110" s="88"/>
      <c r="J37110" s="88"/>
      <c r="K37110" s="88"/>
    </row>
    <row r="37111" spans="2:11" hidden="1" x14ac:dyDescent="0.2">
      <c r="B37111" s="88"/>
      <c r="C37111" s="88"/>
      <c r="D37111" s="88"/>
      <c r="E37111" s="88"/>
      <c r="F37111" s="88"/>
      <c r="G37111" s="88"/>
      <c r="H37111" s="88"/>
      <c r="I37111" s="88"/>
      <c r="J37111" s="88"/>
      <c r="K37111" s="88"/>
    </row>
    <row r="37112" spans="2:11" hidden="1" x14ac:dyDescent="0.2">
      <c r="B37112" s="88"/>
      <c r="C37112" s="88"/>
      <c r="D37112" s="88"/>
      <c r="E37112" s="88"/>
      <c r="F37112" s="88"/>
      <c r="G37112" s="88"/>
      <c r="H37112" s="88"/>
      <c r="I37112" s="88"/>
      <c r="J37112" s="88"/>
      <c r="K37112" s="88"/>
    </row>
    <row r="37113" spans="2:11" hidden="1" x14ac:dyDescent="0.2">
      <c r="B37113" s="88"/>
      <c r="C37113" s="88"/>
      <c r="D37113" s="88"/>
      <c r="E37113" s="88"/>
      <c r="F37113" s="88"/>
      <c r="G37113" s="88"/>
      <c r="H37113" s="88"/>
      <c r="I37113" s="88"/>
      <c r="J37113" s="88"/>
      <c r="K37113" s="88"/>
    </row>
    <row r="37114" spans="2:11" hidden="1" x14ac:dyDescent="0.2">
      <c r="B37114" s="88"/>
      <c r="C37114" s="88"/>
      <c r="D37114" s="88"/>
      <c r="E37114" s="88"/>
      <c r="F37114" s="88"/>
      <c r="G37114" s="88"/>
      <c r="H37114" s="88"/>
      <c r="I37114" s="88"/>
      <c r="J37114" s="88"/>
      <c r="K37114" s="88"/>
    </row>
    <row r="37115" spans="2:11" hidden="1" x14ac:dyDescent="0.2">
      <c r="B37115" s="88"/>
      <c r="C37115" s="88"/>
      <c r="D37115" s="88"/>
      <c r="E37115" s="88"/>
      <c r="F37115" s="88"/>
      <c r="G37115" s="88"/>
      <c r="H37115" s="88"/>
      <c r="I37115" s="88"/>
      <c r="J37115" s="88"/>
      <c r="K37115" s="88"/>
    </row>
    <row r="37116" spans="2:11" hidden="1" x14ac:dyDescent="0.2">
      <c r="B37116" s="88"/>
      <c r="C37116" s="88"/>
      <c r="D37116" s="88"/>
      <c r="E37116" s="88"/>
      <c r="F37116" s="88"/>
      <c r="G37116" s="88"/>
      <c r="H37116" s="88"/>
      <c r="I37116" s="88"/>
      <c r="J37116" s="88"/>
      <c r="K37116" s="88"/>
    </row>
    <row r="37117" spans="2:11" hidden="1" x14ac:dyDescent="0.2">
      <c r="B37117" s="88"/>
      <c r="C37117" s="88"/>
      <c r="D37117" s="88"/>
      <c r="E37117" s="88"/>
      <c r="F37117" s="88"/>
      <c r="G37117" s="88"/>
      <c r="H37117" s="88"/>
      <c r="I37117" s="88"/>
      <c r="J37117" s="88"/>
      <c r="K37117" s="88"/>
    </row>
    <row r="37118" spans="2:11" hidden="1" x14ac:dyDescent="0.2">
      <c r="B37118" s="88"/>
      <c r="C37118" s="88"/>
      <c r="D37118" s="88"/>
      <c r="E37118" s="88"/>
      <c r="F37118" s="88"/>
      <c r="G37118" s="88"/>
      <c r="H37118" s="88"/>
      <c r="I37118" s="88"/>
      <c r="J37118" s="88"/>
      <c r="K37118" s="88"/>
    </row>
    <row r="37119" spans="2:11" hidden="1" x14ac:dyDescent="0.2">
      <c r="B37119" s="88"/>
      <c r="C37119" s="88"/>
      <c r="D37119" s="88"/>
      <c r="E37119" s="88"/>
      <c r="F37119" s="88"/>
      <c r="G37119" s="88"/>
      <c r="H37119" s="88"/>
      <c r="I37119" s="88"/>
      <c r="J37119" s="88"/>
      <c r="K37119" s="88"/>
    </row>
    <row r="37120" spans="2:11" hidden="1" x14ac:dyDescent="0.2">
      <c r="B37120" s="88"/>
      <c r="C37120" s="88"/>
      <c r="D37120" s="88"/>
      <c r="E37120" s="88"/>
      <c r="F37120" s="88"/>
      <c r="G37120" s="88"/>
      <c r="H37120" s="88"/>
      <c r="I37120" s="88"/>
      <c r="J37120" s="88"/>
      <c r="K37120" s="88"/>
    </row>
    <row r="37121" spans="2:11" hidden="1" x14ac:dyDescent="0.2">
      <c r="B37121" s="88"/>
      <c r="C37121" s="88"/>
      <c r="D37121" s="88"/>
      <c r="E37121" s="88"/>
      <c r="F37121" s="88"/>
      <c r="G37121" s="88"/>
      <c r="H37121" s="88"/>
      <c r="I37121" s="88"/>
      <c r="J37121" s="88"/>
      <c r="K37121" s="88"/>
    </row>
    <row r="37122" spans="2:11" hidden="1" x14ac:dyDescent="0.2">
      <c r="B37122" s="88"/>
      <c r="C37122" s="88"/>
      <c r="D37122" s="88"/>
      <c r="E37122" s="88"/>
      <c r="F37122" s="88"/>
      <c r="G37122" s="88"/>
      <c r="H37122" s="88"/>
      <c r="I37122" s="88"/>
      <c r="J37122" s="88"/>
      <c r="K37122" s="88"/>
    </row>
    <row r="37123" spans="2:11" hidden="1" x14ac:dyDescent="0.2">
      <c r="B37123" s="88"/>
      <c r="C37123" s="88"/>
      <c r="D37123" s="88"/>
      <c r="E37123" s="88"/>
      <c r="F37123" s="88"/>
      <c r="G37123" s="88"/>
      <c r="H37123" s="88"/>
      <c r="I37123" s="88"/>
      <c r="J37123" s="88"/>
      <c r="K37123" s="88"/>
    </row>
    <row r="37124" spans="2:11" hidden="1" x14ac:dyDescent="0.2">
      <c r="B37124" s="88"/>
      <c r="C37124" s="88"/>
      <c r="D37124" s="88"/>
      <c r="E37124" s="88"/>
      <c r="F37124" s="88"/>
      <c r="G37124" s="88"/>
      <c r="H37124" s="88"/>
      <c r="I37124" s="88"/>
      <c r="J37124" s="88"/>
      <c r="K37124" s="88"/>
    </row>
    <row r="37125" spans="2:11" hidden="1" x14ac:dyDescent="0.2">
      <c r="B37125" s="88"/>
      <c r="C37125" s="88"/>
      <c r="D37125" s="88"/>
      <c r="E37125" s="88"/>
      <c r="F37125" s="88"/>
      <c r="G37125" s="88"/>
      <c r="H37125" s="88"/>
      <c r="I37125" s="88"/>
      <c r="J37125" s="88"/>
      <c r="K37125" s="88"/>
    </row>
    <row r="37126" spans="2:11" hidden="1" x14ac:dyDescent="0.2">
      <c r="B37126" s="88"/>
      <c r="C37126" s="88"/>
      <c r="D37126" s="88"/>
      <c r="E37126" s="88"/>
      <c r="F37126" s="88"/>
      <c r="G37126" s="88"/>
      <c r="H37126" s="88"/>
      <c r="I37126" s="88"/>
      <c r="J37126" s="88"/>
      <c r="K37126" s="88"/>
    </row>
    <row r="37127" spans="2:11" hidden="1" x14ac:dyDescent="0.2">
      <c r="B37127" s="88"/>
      <c r="C37127" s="88"/>
      <c r="D37127" s="88"/>
      <c r="E37127" s="88"/>
      <c r="F37127" s="88"/>
      <c r="G37127" s="88"/>
      <c r="H37127" s="88"/>
      <c r="I37127" s="88"/>
      <c r="J37127" s="88"/>
      <c r="K37127" s="88"/>
    </row>
    <row r="37128" spans="2:11" hidden="1" x14ac:dyDescent="0.2">
      <c r="B37128" s="88"/>
      <c r="C37128" s="88"/>
      <c r="D37128" s="88"/>
      <c r="E37128" s="88"/>
      <c r="F37128" s="88"/>
      <c r="G37128" s="88"/>
      <c r="H37128" s="88"/>
      <c r="I37128" s="88"/>
      <c r="J37128" s="88"/>
      <c r="K37128" s="88"/>
    </row>
    <row r="37129" spans="2:11" hidden="1" x14ac:dyDescent="0.2">
      <c r="B37129" s="88"/>
      <c r="C37129" s="88"/>
      <c r="D37129" s="88"/>
      <c r="E37129" s="88"/>
      <c r="F37129" s="88"/>
      <c r="G37129" s="88"/>
      <c r="H37129" s="88"/>
      <c r="I37129" s="88"/>
      <c r="J37129" s="88"/>
      <c r="K37129" s="88"/>
    </row>
    <row r="37130" spans="2:11" hidden="1" x14ac:dyDescent="0.2">
      <c r="B37130" s="88"/>
      <c r="C37130" s="88"/>
      <c r="D37130" s="88"/>
      <c r="E37130" s="88"/>
      <c r="F37130" s="88"/>
      <c r="G37130" s="88"/>
      <c r="H37130" s="88"/>
      <c r="I37130" s="88"/>
      <c r="J37130" s="88"/>
      <c r="K37130" s="88"/>
    </row>
    <row r="37131" spans="2:11" hidden="1" x14ac:dyDescent="0.2">
      <c r="B37131" s="88"/>
      <c r="C37131" s="88"/>
      <c r="D37131" s="88"/>
      <c r="E37131" s="88"/>
      <c r="F37131" s="88"/>
      <c r="G37131" s="88"/>
      <c r="H37131" s="88"/>
      <c r="I37131" s="88"/>
      <c r="J37131" s="88"/>
      <c r="K37131" s="88"/>
    </row>
    <row r="37132" spans="2:11" hidden="1" x14ac:dyDescent="0.2">
      <c r="B37132" s="88"/>
      <c r="C37132" s="88"/>
      <c r="D37132" s="88"/>
      <c r="E37132" s="88"/>
      <c r="F37132" s="88"/>
      <c r="G37132" s="88"/>
      <c r="H37132" s="88"/>
      <c r="I37132" s="88"/>
      <c r="J37132" s="88"/>
      <c r="K37132" s="88"/>
    </row>
    <row r="37133" spans="2:11" hidden="1" x14ac:dyDescent="0.2">
      <c r="B37133" s="88"/>
      <c r="C37133" s="88"/>
      <c r="D37133" s="88"/>
      <c r="E37133" s="88"/>
      <c r="F37133" s="88"/>
      <c r="G37133" s="88"/>
      <c r="H37133" s="88"/>
      <c r="I37133" s="88"/>
      <c r="J37133" s="88"/>
      <c r="K37133" s="88"/>
    </row>
    <row r="37134" spans="2:11" hidden="1" x14ac:dyDescent="0.2">
      <c r="B37134" s="88"/>
      <c r="C37134" s="88"/>
      <c r="D37134" s="88"/>
      <c r="E37134" s="88"/>
      <c r="F37134" s="88"/>
      <c r="G37134" s="88"/>
      <c r="H37134" s="88"/>
      <c r="I37134" s="88"/>
      <c r="J37134" s="88"/>
      <c r="K37134" s="88"/>
    </row>
    <row r="37135" spans="2:11" hidden="1" x14ac:dyDescent="0.2">
      <c r="B37135" s="88"/>
      <c r="C37135" s="88"/>
      <c r="D37135" s="88"/>
      <c r="E37135" s="88"/>
      <c r="F37135" s="88"/>
      <c r="G37135" s="88"/>
      <c r="H37135" s="88"/>
      <c r="I37135" s="88"/>
      <c r="J37135" s="88"/>
      <c r="K37135" s="88"/>
    </row>
    <row r="37136" spans="2:11" hidden="1" x14ac:dyDescent="0.2">
      <c r="B37136" s="88"/>
      <c r="C37136" s="88"/>
      <c r="D37136" s="88"/>
      <c r="E37136" s="88"/>
      <c r="F37136" s="88"/>
      <c r="G37136" s="88"/>
      <c r="H37136" s="88"/>
      <c r="I37136" s="88"/>
      <c r="J37136" s="88"/>
      <c r="K37136" s="88"/>
    </row>
    <row r="37137" spans="2:11" hidden="1" x14ac:dyDescent="0.2">
      <c r="B37137" s="88"/>
      <c r="C37137" s="88"/>
      <c r="D37137" s="88"/>
      <c r="E37137" s="88"/>
      <c r="F37137" s="88"/>
      <c r="G37137" s="88"/>
      <c r="H37137" s="88"/>
      <c r="I37137" s="88"/>
      <c r="J37137" s="88"/>
      <c r="K37137" s="88"/>
    </row>
    <row r="37138" spans="2:11" hidden="1" x14ac:dyDescent="0.2">
      <c r="B37138" s="88"/>
      <c r="C37138" s="88"/>
      <c r="D37138" s="88"/>
      <c r="E37138" s="88"/>
      <c r="F37138" s="88"/>
      <c r="G37138" s="88"/>
      <c r="H37138" s="88"/>
      <c r="I37138" s="88"/>
      <c r="J37138" s="88"/>
      <c r="K37138" s="88"/>
    </row>
    <row r="37139" spans="2:11" hidden="1" x14ac:dyDescent="0.2">
      <c r="B37139" s="88"/>
      <c r="C37139" s="88"/>
      <c r="D37139" s="88"/>
      <c r="E37139" s="88"/>
      <c r="F37139" s="88"/>
      <c r="G37139" s="88"/>
      <c r="H37139" s="88"/>
      <c r="I37139" s="88"/>
      <c r="J37139" s="88"/>
      <c r="K37139" s="88"/>
    </row>
    <row r="37140" spans="2:11" hidden="1" x14ac:dyDescent="0.2">
      <c r="B37140" s="88"/>
      <c r="C37140" s="88"/>
      <c r="D37140" s="88"/>
      <c r="E37140" s="88"/>
      <c r="F37140" s="88"/>
      <c r="G37140" s="88"/>
      <c r="H37140" s="88"/>
      <c r="I37140" s="88"/>
      <c r="J37140" s="88"/>
      <c r="K37140" s="88"/>
    </row>
    <row r="37141" spans="2:11" hidden="1" x14ac:dyDescent="0.2">
      <c r="B37141" s="88"/>
      <c r="C37141" s="88"/>
      <c r="D37141" s="88"/>
      <c r="E37141" s="88"/>
      <c r="F37141" s="88"/>
      <c r="G37141" s="88"/>
      <c r="H37141" s="88"/>
      <c r="I37141" s="88"/>
      <c r="J37141" s="88"/>
      <c r="K37141" s="88"/>
    </row>
    <row r="37142" spans="2:11" hidden="1" x14ac:dyDescent="0.2">
      <c r="B37142" s="88"/>
      <c r="C37142" s="88"/>
      <c r="D37142" s="88"/>
      <c r="E37142" s="88"/>
      <c r="F37142" s="88"/>
      <c r="G37142" s="88"/>
      <c r="H37142" s="88"/>
      <c r="I37142" s="88"/>
      <c r="J37142" s="88"/>
      <c r="K37142" s="88"/>
    </row>
    <row r="37143" spans="2:11" hidden="1" x14ac:dyDescent="0.2">
      <c r="B37143" s="88"/>
      <c r="C37143" s="88"/>
      <c r="D37143" s="88"/>
      <c r="E37143" s="88"/>
      <c r="F37143" s="88"/>
      <c r="G37143" s="88"/>
      <c r="H37143" s="88"/>
      <c r="I37143" s="88"/>
      <c r="J37143" s="88"/>
      <c r="K37143" s="88"/>
    </row>
    <row r="37144" spans="2:11" hidden="1" x14ac:dyDescent="0.2">
      <c r="B37144" s="88"/>
      <c r="C37144" s="88"/>
      <c r="D37144" s="88"/>
      <c r="E37144" s="88"/>
      <c r="F37144" s="88"/>
      <c r="G37144" s="88"/>
      <c r="H37144" s="88"/>
      <c r="I37144" s="88"/>
      <c r="J37144" s="88"/>
      <c r="K37144" s="88"/>
    </row>
    <row r="37145" spans="2:11" hidden="1" x14ac:dyDescent="0.2">
      <c r="B37145" s="88"/>
      <c r="C37145" s="88"/>
      <c r="D37145" s="88"/>
      <c r="E37145" s="88"/>
      <c r="F37145" s="88"/>
      <c r="G37145" s="88"/>
      <c r="H37145" s="88"/>
      <c r="I37145" s="88"/>
      <c r="J37145" s="88"/>
      <c r="K37145" s="88"/>
    </row>
    <row r="37146" spans="2:11" hidden="1" x14ac:dyDescent="0.2">
      <c r="B37146" s="88"/>
      <c r="C37146" s="88"/>
      <c r="D37146" s="88"/>
      <c r="E37146" s="88"/>
      <c r="F37146" s="88"/>
      <c r="G37146" s="88"/>
      <c r="H37146" s="88"/>
      <c r="I37146" s="88"/>
      <c r="J37146" s="88"/>
      <c r="K37146" s="88"/>
    </row>
    <row r="37147" spans="2:11" hidden="1" x14ac:dyDescent="0.2">
      <c r="B37147" s="88"/>
      <c r="C37147" s="88"/>
      <c r="D37147" s="88"/>
      <c r="E37147" s="88"/>
      <c r="F37147" s="88"/>
      <c r="G37147" s="88"/>
      <c r="H37147" s="88"/>
      <c r="I37147" s="88"/>
      <c r="J37147" s="88"/>
      <c r="K37147" s="88"/>
    </row>
    <row r="37148" spans="2:11" hidden="1" x14ac:dyDescent="0.2">
      <c r="B37148" s="88"/>
      <c r="C37148" s="88"/>
      <c r="D37148" s="88"/>
      <c r="E37148" s="88"/>
      <c r="F37148" s="88"/>
      <c r="G37148" s="88"/>
      <c r="H37148" s="88"/>
      <c r="I37148" s="88"/>
      <c r="J37148" s="88"/>
      <c r="K37148" s="88"/>
    </row>
    <row r="37149" spans="2:11" hidden="1" x14ac:dyDescent="0.2">
      <c r="B37149" s="88"/>
      <c r="C37149" s="88"/>
      <c r="D37149" s="88"/>
      <c r="E37149" s="88"/>
      <c r="F37149" s="88"/>
      <c r="G37149" s="88"/>
      <c r="H37149" s="88"/>
      <c r="I37149" s="88"/>
      <c r="J37149" s="88"/>
      <c r="K37149" s="88"/>
    </row>
    <row r="37150" spans="2:11" hidden="1" x14ac:dyDescent="0.2">
      <c r="B37150" s="88"/>
      <c r="C37150" s="88"/>
      <c r="D37150" s="88"/>
      <c r="E37150" s="88"/>
      <c r="F37150" s="88"/>
      <c r="G37150" s="88"/>
      <c r="H37150" s="88"/>
      <c r="I37150" s="88"/>
      <c r="J37150" s="88"/>
      <c r="K37150" s="88"/>
    </row>
    <row r="37151" spans="2:11" hidden="1" x14ac:dyDescent="0.2">
      <c r="B37151" s="88"/>
      <c r="C37151" s="88"/>
      <c r="D37151" s="88"/>
      <c r="E37151" s="88"/>
      <c r="F37151" s="88"/>
      <c r="G37151" s="88"/>
      <c r="H37151" s="88"/>
      <c r="I37151" s="88"/>
      <c r="J37151" s="88"/>
      <c r="K37151" s="88"/>
    </row>
    <row r="37152" spans="2:11" hidden="1" x14ac:dyDescent="0.2">
      <c r="B37152" s="88"/>
      <c r="C37152" s="88"/>
      <c r="D37152" s="88"/>
      <c r="E37152" s="88"/>
      <c r="F37152" s="88"/>
      <c r="G37152" s="88"/>
      <c r="H37152" s="88"/>
      <c r="I37152" s="88"/>
      <c r="J37152" s="88"/>
      <c r="K37152" s="88"/>
    </row>
    <row r="37153" spans="2:11" hidden="1" x14ac:dyDescent="0.2">
      <c r="B37153" s="88"/>
      <c r="C37153" s="88"/>
      <c r="D37153" s="88"/>
      <c r="E37153" s="88"/>
      <c r="F37153" s="88"/>
      <c r="G37153" s="88"/>
      <c r="H37153" s="88"/>
      <c r="I37153" s="88"/>
      <c r="J37153" s="88"/>
      <c r="K37153" s="88"/>
    </row>
    <row r="37154" spans="2:11" hidden="1" x14ac:dyDescent="0.2">
      <c r="B37154" s="88"/>
      <c r="C37154" s="88"/>
      <c r="D37154" s="88"/>
      <c r="E37154" s="88"/>
      <c r="F37154" s="88"/>
      <c r="G37154" s="88"/>
      <c r="H37154" s="88"/>
      <c r="I37154" s="88"/>
      <c r="J37154" s="88"/>
      <c r="K37154" s="88"/>
    </row>
    <row r="37155" spans="2:11" hidden="1" x14ac:dyDescent="0.2">
      <c r="B37155" s="88"/>
      <c r="C37155" s="88"/>
      <c r="D37155" s="88"/>
      <c r="E37155" s="88"/>
      <c r="F37155" s="88"/>
      <c r="G37155" s="88"/>
      <c r="H37155" s="88"/>
      <c r="I37155" s="88"/>
      <c r="J37155" s="88"/>
      <c r="K37155" s="88"/>
    </row>
    <row r="37156" spans="2:11" hidden="1" x14ac:dyDescent="0.2">
      <c r="B37156" s="88"/>
      <c r="C37156" s="88"/>
      <c r="D37156" s="88"/>
      <c r="E37156" s="88"/>
      <c r="F37156" s="88"/>
      <c r="G37156" s="88"/>
      <c r="H37156" s="88"/>
      <c r="I37156" s="88"/>
      <c r="J37156" s="88"/>
      <c r="K37156" s="88"/>
    </row>
    <row r="37157" spans="2:11" hidden="1" x14ac:dyDescent="0.2">
      <c r="B37157" s="88"/>
      <c r="C37157" s="88"/>
      <c r="D37157" s="88"/>
      <c r="E37157" s="88"/>
      <c r="F37157" s="88"/>
      <c r="G37157" s="88"/>
      <c r="H37157" s="88"/>
      <c r="I37157" s="88"/>
      <c r="J37157" s="88"/>
      <c r="K37157" s="88"/>
    </row>
    <row r="37158" spans="2:11" hidden="1" x14ac:dyDescent="0.2">
      <c r="B37158" s="88"/>
      <c r="C37158" s="88"/>
      <c r="D37158" s="88"/>
      <c r="E37158" s="88"/>
      <c r="F37158" s="88"/>
      <c r="G37158" s="88"/>
      <c r="H37158" s="88"/>
      <c r="I37158" s="88"/>
      <c r="J37158" s="88"/>
      <c r="K37158" s="88"/>
    </row>
    <row r="37159" spans="2:11" hidden="1" x14ac:dyDescent="0.2">
      <c r="B37159" s="88"/>
      <c r="C37159" s="88"/>
      <c r="D37159" s="88"/>
      <c r="E37159" s="88"/>
      <c r="F37159" s="88"/>
      <c r="G37159" s="88"/>
      <c r="H37159" s="88"/>
      <c r="I37159" s="88"/>
      <c r="J37159" s="88"/>
      <c r="K37159" s="88"/>
    </row>
    <row r="37160" spans="2:11" hidden="1" x14ac:dyDescent="0.2">
      <c r="B37160" s="88"/>
      <c r="C37160" s="88"/>
      <c r="D37160" s="88"/>
      <c r="E37160" s="88"/>
      <c r="F37160" s="88"/>
      <c r="G37160" s="88"/>
      <c r="H37160" s="88"/>
      <c r="I37160" s="88"/>
      <c r="J37160" s="88"/>
      <c r="K37160" s="88"/>
    </row>
    <row r="37161" spans="2:11" hidden="1" x14ac:dyDescent="0.2">
      <c r="B37161" s="88"/>
      <c r="C37161" s="88"/>
      <c r="D37161" s="88"/>
      <c r="E37161" s="88"/>
      <c r="F37161" s="88"/>
      <c r="G37161" s="88"/>
      <c r="H37161" s="88"/>
      <c r="I37161" s="88"/>
      <c r="J37161" s="88"/>
      <c r="K37161" s="88"/>
    </row>
    <row r="37162" spans="2:11" hidden="1" x14ac:dyDescent="0.2">
      <c r="B37162" s="88"/>
      <c r="C37162" s="88"/>
      <c r="D37162" s="88"/>
      <c r="E37162" s="88"/>
      <c r="F37162" s="88"/>
      <c r="G37162" s="88"/>
      <c r="H37162" s="88"/>
      <c r="I37162" s="88"/>
      <c r="J37162" s="88"/>
      <c r="K37162" s="88"/>
    </row>
    <row r="37163" spans="2:11" hidden="1" x14ac:dyDescent="0.2">
      <c r="B37163" s="88"/>
      <c r="C37163" s="88"/>
      <c r="D37163" s="88"/>
      <c r="E37163" s="88"/>
      <c r="F37163" s="88"/>
      <c r="G37163" s="88"/>
      <c r="H37163" s="88"/>
      <c r="I37163" s="88"/>
      <c r="J37163" s="88"/>
      <c r="K37163" s="88"/>
    </row>
    <row r="37164" spans="2:11" hidden="1" x14ac:dyDescent="0.2">
      <c r="B37164" s="88"/>
      <c r="C37164" s="88"/>
      <c r="D37164" s="88"/>
      <c r="E37164" s="88"/>
      <c r="F37164" s="88"/>
      <c r="G37164" s="88"/>
      <c r="H37164" s="88"/>
      <c r="I37164" s="88"/>
      <c r="J37164" s="88"/>
      <c r="K37164" s="88"/>
    </row>
    <row r="37165" spans="2:11" hidden="1" x14ac:dyDescent="0.2">
      <c r="B37165" s="88"/>
      <c r="C37165" s="88"/>
      <c r="D37165" s="88"/>
      <c r="E37165" s="88"/>
      <c r="F37165" s="88"/>
      <c r="G37165" s="88"/>
      <c r="H37165" s="88"/>
      <c r="I37165" s="88"/>
      <c r="J37165" s="88"/>
      <c r="K37165" s="88"/>
    </row>
    <row r="37166" spans="2:11" hidden="1" x14ac:dyDescent="0.2">
      <c r="B37166" s="88"/>
      <c r="C37166" s="88"/>
      <c r="D37166" s="88"/>
      <c r="E37166" s="88"/>
      <c r="F37166" s="88"/>
      <c r="G37166" s="88"/>
      <c r="H37166" s="88"/>
      <c r="I37166" s="88"/>
      <c r="J37166" s="88"/>
      <c r="K37166" s="88"/>
    </row>
    <row r="37167" spans="2:11" hidden="1" x14ac:dyDescent="0.2">
      <c r="B37167" s="88"/>
      <c r="C37167" s="88"/>
      <c r="D37167" s="88"/>
      <c r="E37167" s="88"/>
      <c r="F37167" s="88"/>
      <c r="G37167" s="88"/>
      <c r="H37167" s="88"/>
      <c r="I37167" s="88"/>
      <c r="J37167" s="88"/>
      <c r="K37167" s="88"/>
    </row>
    <row r="37168" spans="2:11" hidden="1" x14ac:dyDescent="0.2">
      <c r="B37168" s="88"/>
      <c r="C37168" s="88"/>
      <c r="D37168" s="88"/>
      <c r="E37168" s="88"/>
      <c r="F37168" s="88"/>
      <c r="G37168" s="88"/>
      <c r="H37168" s="88"/>
      <c r="I37168" s="88"/>
      <c r="J37168" s="88"/>
      <c r="K37168" s="88"/>
    </row>
    <row r="37169" spans="2:11" hidden="1" x14ac:dyDescent="0.2">
      <c r="B37169" s="88"/>
      <c r="C37169" s="88"/>
      <c r="D37169" s="88"/>
      <c r="E37169" s="88"/>
      <c r="F37169" s="88"/>
      <c r="G37169" s="88"/>
      <c r="H37169" s="88"/>
      <c r="I37169" s="88"/>
      <c r="J37169" s="88"/>
      <c r="K37169" s="88"/>
    </row>
    <row r="37170" spans="2:11" hidden="1" x14ac:dyDescent="0.2">
      <c r="B37170" s="88"/>
      <c r="C37170" s="88"/>
      <c r="D37170" s="88"/>
      <c r="E37170" s="88"/>
      <c r="F37170" s="88"/>
      <c r="G37170" s="88"/>
      <c r="H37170" s="88"/>
      <c r="I37170" s="88"/>
      <c r="J37170" s="88"/>
      <c r="K37170" s="88"/>
    </row>
    <row r="37171" spans="2:11" hidden="1" x14ac:dyDescent="0.2">
      <c r="B37171" s="88"/>
      <c r="C37171" s="88"/>
      <c r="D37171" s="88"/>
      <c r="E37171" s="88"/>
      <c r="F37171" s="88"/>
      <c r="G37171" s="88"/>
      <c r="H37171" s="88"/>
      <c r="I37171" s="88"/>
      <c r="J37171" s="88"/>
      <c r="K37171" s="88"/>
    </row>
    <row r="37172" spans="2:11" hidden="1" x14ac:dyDescent="0.2">
      <c r="B37172" s="88"/>
      <c r="C37172" s="88"/>
      <c r="D37172" s="88"/>
      <c r="E37172" s="88"/>
      <c r="F37172" s="88"/>
      <c r="G37172" s="88"/>
      <c r="H37172" s="88"/>
      <c r="I37172" s="88"/>
      <c r="J37172" s="88"/>
      <c r="K37172" s="88"/>
    </row>
    <row r="37173" spans="2:11" hidden="1" x14ac:dyDescent="0.2">
      <c r="B37173" s="88"/>
      <c r="C37173" s="88"/>
      <c r="D37173" s="88"/>
      <c r="E37173" s="88"/>
      <c r="F37173" s="88"/>
      <c r="G37173" s="88"/>
      <c r="H37173" s="88"/>
      <c r="I37173" s="88"/>
      <c r="J37173" s="88"/>
      <c r="K37173" s="88"/>
    </row>
    <row r="37174" spans="2:11" hidden="1" x14ac:dyDescent="0.2">
      <c r="B37174" s="88"/>
      <c r="C37174" s="88"/>
      <c r="D37174" s="88"/>
      <c r="E37174" s="88"/>
      <c r="F37174" s="88"/>
      <c r="G37174" s="88"/>
      <c r="H37174" s="88"/>
      <c r="I37174" s="88"/>
      <c r="J37174" s="88"/>
      <c r="K37174" s="88"/>
    </row>
    <row r="37175" spans="2:11" hidden="1" x14ac:dyDescent="0.2">
      <c r="B37175" s="88"/>
      <c r="C37175" s="88"/>
      <c r="D37175" s="88"/>
      <c r="E37175" s="88"/>
      <c r="F37175" s="88"/>
      <c r="G37175" s="88"/>
      <c r="H37175" s="88"/>
      <c r="I37175" s="88"/>
      <c r="J37175" s="88"/>
      <c r="K37175" s="88"/>
    </row>
    <row r="37176" spans="2:11" hidden="1" x14ac:dyDescent="0.2">
      <c r="B37176" s="88"/>
      <c r="C37176" s="88"/>
      <c r="D37176" s="88"/>
      <c r="E37176" s="88"/>
      <c r="F37176" s="88"/>
      <c r="G37176" s="88"/>
      <c r="H37176" s="88"/>
      <c r="I37176" s="88"/>
      <c r="J37176" s="88"/>
      <c r="K37176" s="88"/>
    </row>
    <row r="37177" spans="2:11" hidden="1" x14ac:dyDescent="0.2">
      <c r="B37177" s="88"/>
      <c r="C37177" s="88"/>
      <c r="D37177" s="88"/>
      <c r="E37177" s="88"/>
      <c r="F37177" s="88"/>
      <c r="G37177" s="88"/>
      <c r="H37177" s="88"/>
      <c r="I37177" s="88"/>
      <c r="J37177" s="88"/>
      <c r="K37177" s="88"/>
    </row>
    <row r="37178" spans="2:11" hidden="1" x14ac:dyDescent="0.2">
      <c r="B37178" s="88"/>
      <c r="C37178" s="88"/>
      <c r="D37178" s="88"/>
      <c r="E37178" s="88"/>
      <c r="F37178" s="88"/>
      <c r="G37178" s="88"/>
      <c r="H37178" s="88"/>
      <c r="I37178" s="88"/>
      <c r="J37178" s="88"/>
      <c r="K37178" s="88"/>
    </row>
    <row r="37179" spans="2:11" hidden="1" x14ac:dyDescent="0.2">
      <c r="B37179" s="88"/>
      <c r="C37179" s="88"/>
      <c r="D37179" s="88"/>
      <c r="E37179" s="88"/>
      <c r="F37179" s="88"/>
      <c r="G37179" s="88"/>
      <c r="H37179" s="88"/>
      <c r="I37179" s="88"/>
      <c r="J37179" s="88"/>
      <c r="K37179" s="88"/>
    </row>
    <row r="37180" spans="2:11" hidden="1" x14ac:dyDescent="0.2">
      <c r="B37180" s="88"/>
      <c r="C37180" s="88"/>
      <c r="D37180" s="88"/>
      <c r="E37180" s="88"/>
      <c r="F37180" s="88"/>
      <c r="G37180" s="88"/>
      <c r="H37180" s="88"/>
      <c r="I37180" s="88"/>
      <c r="J37180" s="88"/>
      <c r="K37180" s="88"/>
    </row>
    <row r="37181" spans="2:11" hidden="1" x14ac:dyDescent="0.2">
      <c r="B37181" s="88"/>
      <c r="C37181" s="88"/>
      <c r="D37181" s="88"/>
      <c r="E37181" s="88"/>
      <c r="F37181" s="88"/>
      <c r="G37181" s="88"/>
      <c r="H37181" s="88"/>
      <c r="I37181" s="88"/>
      <c r="J37181" s="88"/>
      <c r="K37181" s="88"/>
    </row>
    <row r="37182" spans="2:11" hidden="1" x14ac:dyDescent="0.2">
      <c r="B37182" s="88"/>
      <c r="C37182" s="88"/>
      <c r="D37182" s="88"/>
      <c r="E37182" s="88"/>
      <c r="F37182" s="88"/>
      <c r="G37182" s="88"/>
      <c r="H37182" s="88"/>
      <c r="I37182" s="88"/>
      <c r="J37182" s="88"/>
      <c r="K37182" s="88"/>
    </row>
    <row r="37183" spans="2:11" hidden="1" x14ac:dyDescent="0.2">
      <c r="B37183" s="88"/>
      <c r="C37183" s="88"/>
      <c r="D37183" s="88"/>
      <c r="E37183" s="88"/>
      <c r="F37183" s="88"/>
      <c r="G37183" s="88"/>
      <c r="H37183" s="88"/>
      <c r="I37183" s="88"/>
      <c r="J37183" s="88"/>
      <c r="K37183" s="88"/>
    </row>
    <row r="37184" spans="2:11" hidden="1" x14ac:dyDescent="0.2">
      <c r="B37184" s="88"/>
      <c r="C37184" s="88"/>
      <c r="D37184" s="88"/>
      <c r="E37184" s="88"/>
      <c r="F37184" s="88"/>
      <c r="G37184" s="88"/>
      <c r="H37184" s="88"/>
      <c r="I37184" s="88"/>
      <c r="J37184" s="88"/>
      <c r="K37184" s="88"/>
    </row>
    <row r="37185" spans="2:11" hidden="1" x14ac:dyDescent="0.2">
      <c r="B37185" s="88"/>
      <c r="C37185" s="88"/>
      <c r="D37185" s="88"/>
      <c r="E37185" s="88"/>
      <c r="F37185" s="88"/>
      <c r="G37185" s="88"/>
      <c r="H37185" s="88"/>
      <c r="I37185" s="88"/>
      <c r="J37185" s="88"/>
      <c r="K37185" s="88"/>
    </row>
    <row r="37186" spans="2:11" hidden="1" x14ac:dyDescent="0.2">
      <c r="B37186" s="88"/>
      <c r="C37186" s="88"/>
      <c r="D37186" s="88"/>
      <c r="E37186" s="88"/>
      <c r="F37186" s="88"/>
      <c r="G37186" s="88"/>
      <c r="H37186" s="88"/>
      <c r="I37186" s="88"/>
      <c r="J37186" s="88"/>
      <c r="K37186" s="88"/>
    </row>
    <row r="37187" spans="2:11" hidden="1" x14ac:dyDescent="0.2">
      <c r="B37187" s="88"/>
      <c r="C37187" s="88"/>
      <c r="D37187" s="88"/>
      <c r="E37187" s="88"/>
      <c r="F37187" s="88"/>
      <c r="G37187" s="88"/>
      <c r="H37187" s="88"/>
      <c r="I37187" s="88"/>
      <c r="J37187" s="88"/>
      <c r="K37187" s="88"/>
    </row>
    <row r="37188" spans="2:11" hidden="1" x14ac:dyDescent="0.2">
      <c r="B37188" s="88"/>
      <c r="C37188" s="88"/>
      <c r="D37188" s="88"/>
      <c r="E37188" s="88"/>
      <c r="F37188" s="88"/>
      <c r="G37188" s="88"/>
      <c r="H37188" s="88"/>
      <c r="I37188" s="88"/>
      <c r="J37188" s="88"/>
      <c r="K37188" s="88"/>
    </row>
    <row r="37189" spans="2:11" hidden="1" x14ac:dyDescent="0.2">
      <c r="B37189" s="88"/>
      <c r="C37189" s="88"/>
      <c r="D37189" s="88"/>
      <c r="E37189" s="88"/>
      <c r="F37189" s="88"/>
      <c r="G37189" s="88"/>
      <c r="H37189" s="88"/>
      <c r="I37189" s="88"/>
      <c r="J37189" s="88"/>
      <c r="K37189" s="88"/>
    </row>
    <row r="37190" spans="2:11" hidden="1" x14ac:dyDescent="0.2">
      <c r="B37190" s="88"/>
      <c r="C37190" s="88"/>
      <c r="D37190" s="88"/>
      <c r="E37190" s="88"/>
      <c r="F37190" s="88"/>
      <c r="G37190" s="88"/>
      <c r="H37190" s="88"/>
      <c r="I37190" s="88"/>
      <c r="J37190" s="88"/>
      <c r="K37190" s="88"/>
    </row>
    <row r="37191" spans="2:11" hidden="1" x14ac:dyDescent="0.2">
      <c r="B37191" s="88"/>
      <c r="C37191" s="88"/>
      <c r="D37191" s="88"/>
      <c r="E37191" s="88"/>
      <c r="F37191" s="88"/>
      <c r="G37191" s="88"/>
      <c r="H37191" s="88"/>
      <c r="I37191" s="88"/>
      <c r="J37191" s="88"/>
      <c r="K37191" s="88"/>
    </row>
    <row r="37192" spans="2:11" hidden="1" x14ac:dyDescent="0.2">
      <c r="B37192" s="88"/>
      <c r="C37192" s="88"/>
      <c r="D37192" s="88"/>
      <c r="E37192" s="88"/>
      <c r="F37192" s="88"/>
      <c r="G37192" s="88"/>
      <c r="H37192" s="88"/>
      <c r="I37192" s="88"/>
      <c r="J37192" s="88"/>
      <c r="K37192" s="88"/>
    </row>
    <row r="37193" spans="2:11" hidden="1" x14ac:dyDescent="0.2">
      <c r="B37193" s="88"/>
      <c r="C37193" s="88"/>
      <c r="D37193" s="88"/>
      <c r="E37193" s="88"/>
      <c r="F37193" s="88"/>
      <c r="G37193" s="88"/>
      <c r="H37193" s="88"/>
      <c r="I37193" s="88"/>
      <c r="J37193" s="88"/>
      <c r="K37193" s="88"/>
    </row>
    <row r="37194" spans="2:11" hidden="1" x14ac:dyDescent="0.2">
      <c r="B37194" s="88"/>
      <c r="C37194" s="88"/>
      <c r="D37194" s="88"/>
      <c r="E37194" s="88"/>
      <c r="F37194" s="88"/>
      <c r="G37194" s="88"/>
      <c r="H37194" s="88"/>
      <c r="I37194" s="88"/>
      <c r="J37194" s="88"/>
      <c r="K37194" s="88"/>
    </row>
    <row r="37195" spans="2:11" hidden="1" x14ac:dyDescent="0.2">
      <c r="B37195" s="88"/>
      <c r="C37195" s="88"/>
      <c r="D37195" s="88"/>
      <c r="E37195" s="88"/>
      <c r="F37195" s="88"/>
      <c r="G37195" s="88"/>
      <c r="H37195" s="88"/>
      <c r="I37195" s="88"/>
      <c r="J37195" s="88"/>
      <c r="K37195" s="88"/>
    </row>
    <row r="37196" spans="2:11" hidden="1" x14ac:dyDescent="0.2">
      <c r="B37196" s="88"/>
      <c r="C37196" s="88"/>
      <c r="D37196" s="88"/>
      <c r="E37196" s="88"/>
      <c r="F37196" s="88"/>
      <c r="G37196" s="88"/>
      <c r="H37196" s="88"/>
      <c r="I37196" s="88"/>
      <c r="J37196" s="88"/>
      <c r="K37196" s="88"/>
    </row>
    <row r="37197" spans="2:11" hidden="1" x14ac:dyDescent="0.2">
      <c r="B37197" s="88"/>
      <c r="C37197" s="88"/>
      <c r="D37197" s="88"/>
      <c r="E37197" s="88"/>
      <c r="F37197" s="88"/>
      <c r="G37197" s="88"/>
      <c r="H37197" s="88"/>
      <c r="I37197" s="88"/>
      <c r="J37197" s="88"/>
      <c r="K37197" s="88"/>
    </row>
    <row r="37198" spans="2:11" hidden="1" x14ac:dyDescent="0.2">
      <c r="B37198" s="88"/>
      <c r="C37198" s="88"/>
      <c r="D37198" s="88"/>
      <c r="E37198" s="88"/>
      <c r="F37198" s="88"/>
      <c r="G37198" s="88"/>
      <c r="H37198" s="88"/>
      <c r="I37198" s="88"/>
      <c r="J37198" s="88"/>
      <c r="K37198" s="88"/>
    </row>
    <row r="37199" spans="2:11" hidden="1" x14ac:dyDescent="0.2">
      <c r="B37199" s="88"/>
      <c r="C37199" s="88"/>
      <c r="D37199" s="88"/>
      <c r="E37199" s="88"/>
      <c r="F37199" s="88"/>
      <c r="G37199" s="88"/>
      <c r="H37199" s="88"/>
      <c r="I37199" s="88"/>
      <c r="J37199" s="88"/>
      <c r="K37199" s="88"/>
    </row>
    <row r="37200" spans="2:11" hidden="1" x14ac:dyDescent="0.2">
      <c r="B37200" s="88"/>
      <c r="C37200" s="88"/>
      <c r="D37200" s="88"/>
      <c r="E37200" s="88"/>
      <c r="F37200" s="88"/>
      <c r="G37200" s="88"/>
      <c r="H37200" s="88"/>
      <c r="I37200" s="88"/>
      <c r="J37200" s="88"/>
      <c r="K37200" s="88"/>
    </row>
    <row r="37201" spans="2:11" hidden="1" x14ac:dyDescent="0.2">
      <c r="B37201" s="88"/>
      <c r="C37201" s="88"/>
      <c r="D37201" s="88"/>
      <c r="E37201" s="88"/>
      <c r="F37201" s="88"/>
      <c r="G37201" s="88"/>
      <c r="H37201" s="88"/>
      <c r="I37201" s="88"/>
      <c r="J37201" s="88"/>
      <c r="K37201" s="88"/>
    </row>
    <row r="37202" spans="2:11" hidden="1" x14ac:dyDescent="0.2">
      <c r="B37202" s="88"/>
      <c r="C37202" s="88"/>
      <c r="D37202" s="88"/>
      <c r="E37202" s="88"/>
      <c r="F37202" s="88"/>
      <c r="G37202" s="88"/>
      <c r="H37202" s="88"/>
      <c r="I37202" s="88"/>
      <c r="J37202" s="88"/>
      <c r="K37202" s="88"/>
    </row>
    <row r="37203" spans="2:11" hidden="1" x14ac:dyDescent="0.2">
      <c r="B37203" s="88"/>
      <c r="C37203" s="88"/>
      <c r="D37203" s="88"/>
      <c r="E37203" s="88"/>
      <c r="F37203" s="88"/>
      <c r="G37203" s="88"/>
      <c r="H37203" s="88"/>
      <c r="I37203" s="88"/>
      <c r="J37203" s="88"/>
      <c r="K37203" s="88"/>
    </row>
    <row r="37204" spans="2:11" hidden="1" x14ac:dyDescent="0.2">
      <c r="B37204" s="88"/>
      <c r="C37204" s="88"/>
      <c r="D37204" s="88"/>
      <c r="E37204" s="88"/>
      <c r="F37204" s="88"/>
      <c r="G37204" s="88"/>
      <c r="H37204" s="88"/>
      <c r="I37204" s="88"/>
      <c r="J37204" s="88"/>
      <c r="K37204" s="88"/>
    </row>
    <row r="37205" spans="2:11" hidden="1" x14ac:dyDescent="0.2">
      <c r="B37205" s="88"/>
      <c r="C37205" s="88"/>
      <c r="D37205" s="88"/>
      <c r="E37205" s="88"/>
      <c r="F37205" s="88"/>
      <c r="G37205" s="88"/>
      <c r="H37205" s="88"/>
      <c r="I37205" s="88"/>
      <c r="J37205" s="88"/>
      <c r="K37205" s="88"/>
    </row>
    <row r="37206" spans="2:11" hidden="1" x14ac:dyDescent="0.2">
      <c r="B37206" s="88"/>
      <c r="C37206" s="88"/>
      <c r="D37206" s="88"/>
      <c r="E37206" s="88"/>
      <c r="F37206" s="88"/>
      <c r="G37206" s="88"/>
      <c r="H37206" s="88"/>
      <c r="I37206" s="88"/>
      <c r="J37206" s="88"/>
      <c r="K37206" s="88"/>
    </row>
    <row r="37207" spans="2:11" hidden="1" x14ac:dyDescent="0.2">
      <c r="B37207" s="88"/>
      <c r="C37207" s="88"/>
      <c r="D37207" s="88"/>
      <c r="E37207" s="88"/>
      <c r="F37207" s="88"/>
      <c r="G37207" s="88"/>
      <c r="H37207" s="88"/>
      <c r="I37207" s="88"/>
      <c r="J37207" s="88"/>
      <c r="K37207" s="88"/>
    </row>
    <row r="37208" spans="2:11" hidden="1" x14ac:dyDescent="0.2">
      <c r="B37208" s="88"/>
      <c r="C37208" s="88"/>
      <c r="D37208" s="88"/>
      <c r="E37208" s="88"/>
      <c r="F37208" s="88"/>
      <c r="G37208" s="88"/>
      <c r="H37208" s="88"/>
      <c r="I37208" s="88"/>
      <c r="J37208" s="88"/>
      <c r="K37208" s="88"/>
    </row>
    <row r="37209" spans="2:11" hidden="1" x14ac:dyDescent="0.2">
      <c r="B37209" s="88"/>
      <c r="C37209" s="88"/>
      <c r="D37209" s="88"/>
      <c r="E37209" s="88"/>
      <c r="F37209" s="88"/>
      <c r="G37209" s="88"/>
      <c r="H37209" s="88"/>
      <c r="I37209" s="88"/>
      <c r="J37209" s="88"/>
      <c r="K37209" s="88"/>
    </row>
    <row r="37210" spans="2:11" hidden="1" x14ac:dyDescent="0.2">
      <c r="B37210" s="88"/>
      <c r="C37210" s="88"/>
      <c r="D37210" s="88"/>
      <c r="E37210" s="88"/>
      <c r="F37210" s="88"/>
      <c r="G37210" s="88"/>
      <c r="H37210" s="88"/>
      <c r="I37210" s="88"/>
      <c r="J37210" s="88"/>
      <c r="K37210" s="88"/>
    </row>
    <row r="37211" spans="2:11" hidden="1" x14ac:dyDescent="0.2">
      <c r="B37211" s="88"/>
      <c r="C37211" s="88"/>
      <c r="D37211" s="88"/>
      <c r="E37211" s="88"/>
      <c r="F37211" s="88"/>
      <c r="G37211" s="88"/>
      <c r="H37211" s="88"/>
      <c r="I37211" s="88"/>
      <c r="J37211" s="88"/>
      <c r="K37211" s="88"/>
    </row>
    <row r="37212" spans="2:11" hidden="1" x14ac:dyDescent="0.2">
      <c r="B37212" s="88"/>
      <c r="C37212" s="88"/>
      <c r="D37212" s="88"/>
      <c r="E37212" s="88"/>
      <c r="F37212" s="88"/>
      <c r="G37212" s="88"/>
      <c r="H37212" s="88"/>
      <c r="I37212" s="88"/>
      <c r="J37212" s="88"/>
      <c r="K37212" s="88"/>
    </row>
    <row r="37213" spans="2:11" hidden="1" x14ac:dyDescent="0.2">
      <c r="B37213" s="88"/>
      <c r="C37213" s="88"/>
      <c r="D37213" s="88"/>
      <c r="E37213" s="88"/>
      <c r="F37213" s="88"/>
      <c r="G37213" s="88"/>
      <c r="H37213" s="88"/>
      <c r="I37213" s="88"/>
      <c r="J37213" s="88"/>
      <c r="K37213" s="88"/>
    </row>
    <row r="37214" spans="2:11" hidden="1" x14ac:dyDescent="0.2">
      <c r="B37214" s="88"/>
      <c r="C37214" s="88"/>
      <c r="D37214" s="88"/>
      <c r="E37214" s="88"/>
      <c r="F37214" s="88"/>
      <c r="G37214" s="88"/>
      <c r="H37214" s="88"/>
      <c r="I37214" s="88"/>
      <c r="J37214" s="88"/>
      <c r="K37214" s="88"/>
    </row>
    <row r="37215" spans="2:11" hidden="1" x14ac:dyDescent="0.2">
      <c r="B37215" s="88"/>
      <c r="C37215" s="88"/>
      <c r="D37215" s="88"/>
      <c r="E37215" s="88"/>
      <c r="F37215" s="88"/>
      <c r="G37215" s="88"/>
      <c r="H37215" s="88"/>
      <c r="I37215" s="88"/>
      <c r="J37215" s="88"/>
      <c r="K37215" s="88"/>
    </row>
    <row r="37216" spans="2:11" hidden="1" x14ac:dyDescent="0.2">
      <c r="B37216" s="88"/>
      <c r="C37216" s="88"/>
      <c r="D37216" s="88"/>
      <c r="E37216" s="88"/>
      <c r="F37216" s="88"/>
      <c r="G37216" s="88"/>
      <c r="H37216" s="88"/>
      <c r="I37216" s="88"/>
      <c r="J37216" s="88"/>
      <c r="K37216" s="88"/>
    </row>
    <row r="37217" spans="2:11" hidden="1" x14ac:dyDescent="0.2">
      <c r="B37217" s="88"/>
      <c r="C37217" s="88"/>
      <c r="D37217" s="88"/>
      <c r="E37217" s="88"/>
      <c r="F37217" s="88"/>
      <c r="G37217" s="88"/>
      <c r="H37217" s="88"/>
      <c r="I37217" s="88"/>
      <c r="J37217" s="88"/>
      <c r="K37217" s="88"/>
    </row>
    <row r="37218" spans="2:11" hidden="1" x14ac:dyDescent="0.2">
      <c r="B37218" s="88"/>
      <c r="C37218" s="88"/>
      <c r="D37218" s="88"/>
      <c r="E37218" s="88"/>
      <c r="F37218" s="88"/>
      <c r="G37218" s="88"/>
      <c r="H37218" s="88"/>
      <c r="I37218" s="88"/>
      <c r="J37218" s="88"/>
      <c r="K37218" s="88"/>
    </row>
    <row r="37219" spans="2:11" hidden="1" x14ac:dyDescent="0.2">
      <c r="B37219" s="88"/>
      <c r="C37219" s="88"/>
      <c r="D37219" s="88"/>
      <c r="E37219" s="88"/>
      <c r="F37219" s="88"/>
      <c r="G37219" s="88"/>
      <c r="H37219" s="88"/>
      <c r="I37219" s="88"/>
      <c r="J37219" s="88"/>
      <c r="K37219" s="88"/>
    </row>
    <row r="37220" spans="2:11" hidden="1" x14ac:dyDescent="0.2">
      <c r="B37220" s="88"/>
      <c r="C37220" s="88"/>
      <c r="D37220" s="88"/>
      <c r="E37220" s="88"/>
      <c r="F37220" s="88"/>
      <c r="G37220" s="88"/>
      <c r="H37220" s="88"/>
      <c r="I37220" s="88"/>
      <c r="J37220" s="88"/>
      <c r="K37220" s="88"/>
    </row>
    <row r="37221" spans="2:11" hidden="1" x14ac:dyDescent="0.2">
      <c r="B37221" s="88"/>
      <c r="C37221" s="88"/>
      <c r="D37221" s="88"/>
      <c r="E37221" s="88"/>
      <c r="F37221" s="88"/>
      <c r="G37221" s="88"/>
      <c r="H37221" s="88"/>
      <c r="I37221" s="88"/>
      <c r="J37221" s="88"/>
      <c r="K37221" s="88"/>
    </row>
    <row r="37222" spans="2:11" hidden="1" x14ac:dyDescent="0.2">
      <c r="B37222" s="88"/>
      <c r="C37222" s="88"/>
      <c r="D37222" s="88"/>
      <c r="E37222" s="88"/>
      <c r="F37222" s="88"/>
      <c r="G37222" s="88"/>
      <c r="H37222" s="88"/>
      <c r="I37222" s="88"/>
      <c r="J37222" s="88"/>
      <c r="K37222" s="88"/>
    </row>
    <row r="37223" spans="2:11" hidden="1" x14ac:dyDescent="0.2">
      <c r="B37223" s="88"/>
      <c r="C37223" s="88"/>
      <c r="D37223" s="88"/>
      <c r="E37223" s="88"/>
      <c r="F37223" s="88"/>
      <c r="G37223" s="88"/>
      <c r="H37223" s="88"/>
      <c r="I37223" s="88"/>
      <c r="J37223" s="88"/>
      <c r="K37223" s="88"/>
    </row>
    <row r="37224" spans="2:11" hidden="1" x14ac:dyDescent="0.2">
      <c r="B37224" s="88"/>
      <c r="C37224" s="88"/>
      <c r="D37224" s="88"/>
      <c r="E37224" s="88"/>
      <c r="F37224" s="88"/>
      <c r="G37224" s="88"/>
      <c r="H37224" s="88"/>
      <c r="I37224" s="88"/>
      <c r="J37224" s="88"/>
      <c r="K37224" s="88"/>
    </row>
    <row r="37225" spans="2:11" hidden="1" x14ac:dyDescent="0.2">
      <c r="B37225" s="88"/>
      <c r="C37225" s="88"/>
      <c r="D37225" s="88"/>
      <c r="E37225" s="88"/>
      <c r="F37225" s="88"/>
      <c r="G37225" s="88"/>
      <c r="H37225" s="88"/>
      <c r="I37225" s="88"/>
      <c r="J37225" s="88"/>
      <c r="K37225" s="88"/>
    </row>
    <row r="37226" spans="2:11" hidden="1" x14ac:dyDescent="0.2">
      <c r="B37226" s="88"/>
      <c r="C37226" s="88"/>
      <c r="D37226" s="88"/>
      <c r="E37226" s="88"/>
      <c r="F37226" s="88"/>
      <c r="G37226" s="88"/>
      <c r="H37226" s="88"/>
      <c r="I37226" s="88"/>
      <c r="J37226" s="88"/>
      <c r="K37226" s="88"/>
    </row>
    <row r="37227" spans="2:11" hidden="1" x14ac:dyDescent="0.2">
      <c r="B37227" s="88"/>
      <c r="C37227" s="88"/>
      <c r="D37227" s="88"/>
      <c r="E37227" s="88"/>
      <c r="F37227" s="88"/>
      <c r="G37227" s="88"/>
      <c r="H37227" s="88"/>
      <c r="I37227" s="88"/>
      <c r="J37227" s="88"/>
      <c r="K37227" s="88"/>
    </row>
    <row r="37228" spans="2:11" hidden="1" x14ac:dyDescent="0.2">
      <c r="B37228" s="88"/>
      <c r="C37228" s="88"/>
      <c r="D37228" s="88"/>
      <c r="E37228" s="88"/>
      <c r="F37228" s="88"/>
      <c r="G37228" s="88"/>
      <c r="H37228" s="88"/>
      <c r="I37228" s="88"/>
      <c r="J37228" s="88"/>
      <c r="K37228" s="88"/>
    </row>
    <row r="37229" spans="2:11" hidden="1" x14ac:dyDescent="0.2">
      <c r="B37229" s="88"/>
      <c r="C37229" s="88"/>
      <c r="D37229" s="88"/>
      <c r="E37229" s="88"/>
      <c r="F37229" s="88"/>
      <c r="G37229" s="88"/>
      <c r="H37229" s="88"/>
      <c r="I37229" s="88"/>
      <c r="J37229" s="88"/>
      <c r="K37229" s="88"/>
    </row>
    <row r="37230" spans="2:11" hidden="1" x14ac:dyDescent="0.2">
      <c r="B37230" s="88"/>
      <c r="C37230" s="88"/>
      <c r="D37230" s="88"/>
      <c r="E37230" s="88"/>
      <c r="F37230" s="88"/>
      <c r="G37230" s="88"/>
      <c r="H37230" s="88"/>
      <c r="I37230" s="88"/>
      <c r="J37230" s="88"/>
      <c r="K37230" s="88"/>
    </row>
    <row r="37231" spans="2:11" hidden="1" x14ac:dyDescent="0.2">
      <c r="B37231" s="88"/>
      <c r="C37231" s="88"/>
      <c r="D37231" s="88"/>
      <c r="E37231" s="88"/>
      <c r="F37231" s="88"/>
      <c r="G37231" s="88"/>
      <c r="H37231" s="88"/>
      <c r="I37231" s="88"/>
      <c r="J37231" s="88"/>
      <c r="K37231" s="88"/>
    </row>
    <row r="37232" spans="2:11" hidden="1" x14ac:dyDescent="0.2">
      <c r="B37232" s="88"/>
      <c r="C37232" s="88"/>
      <c r="D37232" s="88"/>
      <c r="E37232" s="88"/>
      <c r="F37232" s="88"/>
      <c r="G37232" s="88"/>
      <c r="H37232" s="88"/>
      <c r="I37232" s="88"/>
      <c r="J37232" s="88"/>
      <c r="K37232" s="88"/>
    </row>
    <row r="37233" spans="2:11" hidden="1" x14ac:dyDescent="0.2">
      <c r="B37233" s="88"/>
      <c r="C37233" s="88"/>
      <c r="D37233" s="88"/>
      <c r="E37233" s="88"/>
      <c r="F37233" s="88"/>
      <c r="G37233" s="88"/>
      <c r="H37233" s="88"/>
      <c r="I37233" s="88"/>
      <c r="J37233" s="88"/>
      <c r="K37233" s="88"/>
    </row>
    <row r="37234" spans="2:11" hidden="1" x14ac:dyDescent="0.2">
      <c r="B37234" s="88"/>
      <c r="C37234" s="88"/>
      <c r="D37234" s="88"/>
      <c r="E37234" s="88"/>
      <c r="F37234" s="88"/>
      <c r="G37234" s="88"/>
      <c r="H37234" s="88"/>
      <c r="I37234" s="88"/>
      <c r="J37234" s="88"/>
      <c r="K37234" s="88"/>
    </row>
    <row r="37235" spans="2:11" hidden="1" x14ac:dyDescent="0.2">
      <c r="B37235" s="88"/>
      <c r="C37235" s="88"/>
      <c r="D37235" s="88"/>
      <c r="E37235" s="88"/>
      <c r="F37235" s="88"/>
      <c r="G37235" s="88"/>
      <c r="H37235" s="88"/>
      <c r="I37235" s="88"/>
      <c r="J37235" s="88"/>
      <c r="K37235" s="88"/>
    </row>
    <row r="37236" spans="2:11" hidden="1" x14ac:dyDescent="0.2">
      <c r="B37236" s="88"/>
      <c r="C37236" s="88"/>
      <c r="D37236" s="88"/>
      <c r="E37236" s="88"/>
      <c r="F37236" s="88"/>
      <c r="G37236" s="88"/>
      <c r="H37236" s="88"/>
      <c r="I37236" s="88"/>
      <c r="J37236" s="88"/>
      <c r="K37236" s="88"/>
    </row>
    <row r="37237" spans="2:11" hidden="1" x14ac:dyDescent="0.2">
      <c r="B37237" s="88"/>
      <c r="C37237" s="88"/>
      <c r="D37237" s="88"/>
      <c r="E37237" s="88"/>
      <c r="F37237" s="88"/>
      <c r="G37237" s="88"/>
      <c r="H37237" s="88"/>
      <c r="I37237" s="88"/>
      <c r="J37237" s="88"/>
      <c r="K37237" s="88"/>
    </row>
    <row r="37238" spans="2:11" hidden="1" x14ac:dyDescent="0.2">
      <c r="B37238" s="88"/>
      <c r="C37238" s="88"/>
      <c r="D37238" s="88"/>
      <c r="E37238" s="88"/>
      <c r="F37238" s="88"/>
      <c r="G37238" s="88"/>
      <c r="H37238" s="88"/>
      <c r="I37238" s="88"/>
      <c r="J37238" s="88"/>
      <c r="K37238" s="88"/>
    </row>
    <row r="37239" spans="2:11" hidden="1" x14ac:dyDescent="0.2">
      <c r="B37239" s="88"/>
      <c r="C37239" s="88"/>
      <c r="D37239" s="88"/>
      <c r="E37239" s="88"/>
      <c r="F37239" s="88"/>
      <c r="G37239" s="88"/>
      <c r="H37239" s="88"/>
      <c r="I37239" s="88"/>
      <c r="J37239" s="88"/>
      <c r="K37239" s="88"/>
    </row>
    <row r="37240" spans="2:11" hidden="1" x14ac:dyDescent="0.2">
      <c r="B37240" s="88"/>
      <c r="C37240" s="88"/>
      <c r="D37240" s="88"/>
      <c r="E37240" s="88"/>
      <c r="F37240" s="88"/>
      <c r="G37240" s="88"/>
      <c r="H37240" s="88"/>
      <c r="I37240" s="88"/>
      <c r="J37240" s="88"/>
      <c r="K37240" s="88"/>
    </row>
    <row r="37241" spans="2:11" hidden="1" x14ac:dyDescent="0.2">
      <c r="B37241" s="88"/>
      <c r="C37241" s="88"/>
      <c r="D37241" s="88"/>
      <c r="E37241" s="88"/>
      <c r="F37241" s="88"/>
      <c r="G37241" s="88"/>
      <c r="H37241" s="88"/>
      <c r="I37241" s="88"/>
      <c r="J37241" s="88"/>
      <c r="K37241" s="88"/>
    </row>
    <row r="37242" spans="2:11" hidden="1" x14ac:dyDescent="0.2">
      <c r="B37242" s="88"/>
      <c r="C37242" s="88"/>
      <c r="D37242" s="88"/>
      <c r="E37242" s="88"/>
      <c r="F37242" s="88"/>
      <c r="G37242" s="88"/>
      <c r="H37242" s="88"/>
      <c r="I37242" s="88"/>
      <c r="J37242" s="88"/>
      <c r="K37242" s="88"/>
    </row>
    <row r="37243" spans="2:11" hidden="1" x14ac:dyDescent="0.2">
      <c r="B37243" s="88"/>
      <c r="C37243" s="88"/>
      <c r="D37243" s="88"/>
      <c r="E37243" s="88"/>
      <c r="F37243" s="88"/>
      <c r="G37243" s="88"/>
      <c r="H37243" s="88"/>
      <c r="I37243" s="88"/>
      <c r="J37243" s="88"/>
      <c r="K37243" s="88"/>
    </row>
    <row r="37244" spans="2:11" hidden="1" x14ac:dyDescent="0.2">
      <c r="B37244" s="88"/>
      <c r="C37244" s="88"/>
      <c r="D37244" s="88"/>
      <c r="E37244" s="88"/>
      <c r="F37244" s="88"/>
      <c r="G37244" s="88"/>
      <c r="H37244" s="88"/>
      <c r="I37244" s="88"/>
      <c r="J37244" s="88"/>
      <c r="K37244" s="88"/>
    </row>
    <row r="37245" spans="2:11" hidden="1" x14ac:dyDescent="0.2">
      <c r="B37245" s="88"/>
      <c r="C37245" s="88"/>
      <c r="D37245" s="88"/>
      <c r="E37245" s="88"/>
      <c r="F37245" s="88"/>
      <c r="G37245" s="88"/>
      <c r="H37245" s="88"/>
      <c r="I37245" s="88"/>
      <c r="J37245" s="88"/>
      <c r="K37245" s="88"/>
    </row>
    <row r="37246" spans="2:11" hidden="1" x14ac:dyDescent="0.2">
      <c r="B37246" s="88"/>
      <c r="C37246" s="88"/>
      <c r="D37246" s="88"/>
      <c r="E37246" s="88"/>
      <c r="F37246" s="88"/>
      <c r="G37246" s="88"/>
      <c r="H37246" s="88"/>
      <c r="I37246" s="88"/>
      <c r="J37246" s="88"/>
      <c r="K37246" s="88"/>
    </row>
    <row r="37247" spans="2:11" hidden="1" x14ac:dyDescent="0.2">
      <c r="B37247" s="88"/>
      <c r="C37247" s="88"/>
      <c r="D37247" s="88"/>
      <c r="E37247" s="88"/>
      <c r="F37247" s="88"/>
      <c r="G37247" s="88"/>
      <c r="H37247" s="88"/>
      <c r="I37247" s="88"/>
      <c r="J37247" s="88"/>
      <c r="K37247" s="88"/>
    </row>
    <row r="37248" spans="2:11" hidden="1" x14ac:dyDescent="0.2">
      <c r="B37248" s="88"/>
      <c r="C37248" s="88"/>
      <c r="D37248" s="88"/>
      <c r="E37248" s="88"/>
      <c r="F37248" s="88"/>
      <c r="G37248" s="88"/>
      <c r="H37248" s="88"/>
      <c r="I37248" s="88"/>
      <c r="J37248" s="88"/>
      <c r="K37248" s="88"/>
    </row>
    <row r="37249" spans="2:11" hidden="1" x14ac:dyDescent="0.2">
      <c r="B37249" s="88"/>
      <c r="C37249" s="88"/>
      <c r="D37249" s="88"/>
      <c r="E37249" s="88"/>
      <c r="F37249" s="88"/>
      <c r="G37249" s="88"/>
      <c r="H37249" s="88"/>
      <c r="I37249" s="88"/>
      <c r="J37249" s="88"/>
      <c r="K37249" s="88"/>
    </row>
    <row r="37250" spans="2:11" hidden="1" x14ac:dyDescent="0.2">
      <c r="B37250" s="88"/>
      <c r="C37250" s="88"/>
      <c r="D37250" s="88"/>
      <c r="E37250" s="88"/>
      <c r="F37250" s="88"/>
      <c r="G37250" s="88"/>
      <c r="H37250" s="88"/>
      <c r="I37250" s="88"/>
      <c r="J37250" s="88"/>
      <c r="K37250" s="88"/>
    </row>
    <row r="37251" spans="2:11" hidden="1" x14ac:dyDescent="0.2">
      <c r="B37251" s="88"/>
      <c r="C37251" s="88"/>
      <c r="D37251" s="88"/>
      <c r="E37251" s="88"/>
      <c r="F37251" s="88"/>
      <c r="G37251" s="88"/>
      <c r="H37251" s="88"/>
      <c r="I37251" s="88"/>
      <c r="J37251" s="88"/>
      <c r="K37251" s="88"/>
    </row>
    <row r="37252" spans="2:11" hidden="1" x14ac:dyDescent="0.2">
      <c r="B37252" s="88"/>
      <c r="C37252" s="88"/>
      <c r="D37252" s="88"/>
      <c r="E37252" s="88"/>
      <c r="F37252" s="88"/>
      <c r="G37252" s="88"/>
      <c r="H37252" s="88"/>
      <c r="I37252" s="88"/>
      <c r="J37252" s="88"/>
      <c r="K37252" s="88"/>
    </row>
    <row r="37253" spans="2:11" hidden="1" x14ac:dyDescent="0.2">
      <c r="B37253" s="88"/>
      <c r="C37253" s="88"/>
      <c r="D37253" s="88"/>
      <c r="E37253" s="88"/>
      <c r="F37253" s="88"/>
      <c r="G37253" s="88"/>
      <c r="H37253" s="88"/>
      <c r="I37253" s="88"/>
      <c r="J37253" s="88"/>
      <c r="K37253" s="88"/>
    </row>
    <row r="37254" spans="2:11" hidden="1" x14ac:dyDescent="0.2">
      <c r="B37254" s="88"/>
      <c r="C37254" s="88"/>
      <c r="D37254" s="88"/>
      <c r="E37254" s="88"/>
      <c r="F37254" s="88"/>
      <c r="G37254" s="88"/>
      <c r="H37254" s="88"/>
      <c r="I37254" s="88"/>
      <c r="J37254" s="88"/>
      <c r="K37254" s="88"/>
    </row>
    <row r="37255" spans="2:11" hidden="1" x14ac:dyDescent="0.2">
      <c r="B37255" s="88"/>
      <c r="C37255" s="88"/>
      <c r="D37255" s="88"/>
      <c r="E37255" s="88"/>
      <c r="F37255" s="88"/>
      <c r="G37255" s="88"/>
      <c r="H37255" s="88"/>
      <c r="I37255" s="88"/>
      <c r="J37255" s="88"/>
      <c r="K37255" s="88"/>
    </row>
    <row r="37256" spans="2:11" hidden="1" x14ac:dyDescent="0.2">
      <c r="B37256" s="88"/>
      <c r="C37256" s="88"/>
      <c r="D37256" s="88"/>
      <c r="E37256" s="88"/>
      <c r="F37256" s="88"/>
      <c r="G37256" s="88"/>
      <c r="H37256" s="88"/>
      <c r="I37256" s="88"/>
      <c r="J37256" s="88"/>
      <c r="K37256" s="88"/>
    </row>
    <row r="37257" spans="2:11" hidden="1" x14ac:dyDescent="0.2">
      <c r="B37257" s="88"/>
      <c r="C37257" s="88"/>
      <c r="D37257" s="88"/>
      <c r="E37257" s="88"/>
      <c r="F37257" s="88"/>
      <c r="G37257" s="88"/>
      <c r="H37257" s="88"/>
      <c r="I37257" s="88"/>
      <c r="J37257" s="88"/>
      <c r="K37257" s="88"/>
    </row>
    <row r="37258" spans="2:11" hidden="1" x14ac:dyDescent="0.2">
      <c r="B37258" s="88"/>
      <c r="C37258" s="88"/>
      <c r="D37258" s="88"/>
      <c r="E37258" s="88"/>
      <c r="F37258" s="88"/>
      <c r="G37258" s="88"/>
      <c r="H37258" s="88"/>
      <c r="I37258" s="88"/>
      <c r="J37258" s="88"/>
      <c r="K37258" s="88"/>
    </row>
    <row r="37259" spans="2:11" hidden="1" x14ac:dyDescent="0.2">
      <c r="B37259" s="88"/>
      <c r="C37259" s="88"/>
      <c r="D37259" s="88"/>
      <c r="E37259" s="88"/>
      <c r="F37259" s="88"/>
      <c r="G37259" s="88"/>
      <c r="H37259" s="88"/>
      <c r="I37259" s="88"/>
      <c r="J37259" s="88"/>
      <c r="K37259" s="88"/>
    </row>
    <row r="37260" spans="2:11" hidden="1" x14ac:dyDescent="0.2">
      <c r="B37260" s="88"/>
      <c r="C37260" s="88"/>
      <c r="D37260" s="88"/>
      <c r="E37260" s="88"/>
      <c r="F37260" s="88"/>
      <c r="G37260" s="88"/>
      <c r="H37260" s="88"/>
      <c r="I37260" s="88"/>
      <c r="J37260" s="88"/>
      <c r="K37260" s="88"/>
    </row>
    <row r="37261" spans="2:11" hidden="1" x14ac:dyDescent="0.2">
      <c r="B37261" s="88"/>
      <c r="C37261" s="88"/>
      <c r="D37261" s="88"/>
      <c r="E37261" s="88"/>
      <c r="F37261" s="88"/>
      <c r="G37261" s="88"/>
      <c r="H37261" s="88"/>
      <c r="I37261" s="88"/>
      <c r="J37261" s="88"/>
      <c r="K37261" s="88"/>
    </row>
    <row r="37262" spans="2:11" hidden="1" x14ac:dyDescent="0.2">
      <c r="B37262" s="88"/>
      <c r="C37262" s="88"/>
      <c r="D37262" s="88"/>
      <c r="E37262" s="88"/>
      <c r="F37262" s="88"/>
      <c r="G37262" s="88"/>
      <c r="H37262" s="88"/>
      <c r="I37262" s="88"/>
      <c r="J37262" s="88"/>
      <c r="K37262" s="88"/>
    </row>
    <row r="37263" spans="2:11" hidden="1" x14ac:dyDescent="0.2">
      <c r="B37263" s="88"/>
      <c r="C37263" s="88"/>
      <c r="D37263" s="88"/>
      <c r="E37263" s="88"/>
      <c r="F37263" s="88"/>
      <c r="G37263" s="88"/>
      <c r="H37263" s="88"/>
      <c r="I37263" s="88"/>
      <c r="J37263" s="88"/>
      <c r="K37263" s="88"/>
    </row>
    <row r="37264" spans="2:11" hidden="1" x14ac:dyDescent="0.2">
      <c r="B37264" s="88"/>
      <c r="C37264" s="88"/>
      <c r="D37264" s="88"/>
      <c r="E37264" s="88"/>
      <c r="F37264" s="88"/>
      <c r="G37264" s="88"/>
      <c r="H37264" s="88"/>
      <c r="I37264" s="88"/>
      <c r="J37264" s="88"/>
      <c r="K37264" s="88"/>
    </row>
    <row r="37265" spans="2:11" hidden="1" x14ac:dyDescent="0.2">
      <c r="B37265" s="88"/>
      <c r="C37265" s="88"/>
      <c r="D37265" s="88"/>
      <c r="E37265" s="88"/>
      <c r="F37265" s="88"/>
      <c r="G37265" s="88"/>
      <c r="H37265" s="88"/>
      <c r="I37265" s="88"/>
      <c r="J37265" s="88"/>
      <c r="K37265" s="88"/>
    </row>
    <row r="37266" spans="2:11" hidden="1" x14ac:dyDescent="0.2">
      <c r="B37266" s="88"/>
      <c r="C37266" s="88"/>
      <c r="D37266" s="88"/>
      <c r="E37266" s="88"/>
      <c r="F37266" s="88"/>
      <c r="G37266" s="88"/>
      <c r="H37266" s="88"/>
      <c r="I37266" s="88"/>
      <c r="J37266" s="88"/>
      <c r="K37266" s="88"/>
    </row>
    <row r="37267" spans="2:11" hidden="1" x14ac:dyDescent="0.2">
      <c r="B37267" s="88"/>
      <c r="C37267" s="88"/>
      <c r="D37267" s="88"/>
      <c r="E37267" s="88"/>
      <c r="F37267" s="88"/>
      <c r="G37267" s="88"/>
      <c r="H37267" s="88"/>
      <c r="I37267" s="88"/>
      <c r="J37267" s="88"/>
      <c r="K37267" s="88"/>
    </row>
    <row r="37268" spans="2:11" hidden="1" x14ac:dyDescent="0.2">
      <c r="B37268" s="88"/>
      <c r="C37268" s="88"/>
      <c r="D37268" s="88"/>
      <c r="E37268" s="88"/>
      <c r="F37268" s="88"/>
      <c r="G37268" s="88"/>
      <c r="H37268" s="88"/>
      <c r="I37268" s="88"/>
      <c r="J37268" s="88"/>
      <c r="K37268" s="88"/>
    </row>
    <row r="37269" spans="2:11" hidden="1" x14ac:dyDescent="0.2">
      <c r="B37269" s="88"/>
      <c r="C37269" s="88"/>
      <c r="D37269" s="88"/>
      <c r="E37269" s="88"/>
      <c r="F37269" s="88"/>
      <c r="G37269" s="88"/>
      <c r="H37269" s="88"/>
      <c r="I37269" s="88"/>
      <c r="J37269" s="88"/>
      <c r="K37269" s="88"/>
    </row>
    <row r="37270" spans="2:11" hidden="1" x14ac:dyDescent="0.2">
      <c r="B37270" s="88"/>
      <c r="C37270" s="88"/>
      <c r="D37270" s="88"/>
      <c r="E37270" s="88"/>
      <c r="F37270" s="88"/>
      <c r="G37270" s="88"/>
      <c r="H37270" s="88"/>
      <c r="I37270" s="88"/>
      <c r="J37270" s="88"/>
      <c r="K37270" s="88"/>
    </row>
    <row r="37271" spans="2:11" hidden="1" x14ac:dyDescent="0.2">
      <c r="B37271" s="88"/>
      <c r="C37271" s="88"/>
      <c r="D37271" s="88"/>
      <c r="E37271" s="88"/>
      <c r="F37271" s="88"/>
      <c r="G37271" s="88"/>
      <c r="H37271" s="88"/>
      <c r="I37271" s="88"/>
      <c r="J37271" s="88"/>
      <c r="K37271" s="88"/>
    </row>
    <row r="37272" spans="2:11" hidden="1" x14ac:dyDescent="0.2">
      <c r="B37272" s="88"/>
      <c r="C37272" s="88"/>
      <c r="D37272" s="88"/>
      <c r="E37272" s="88"/>
      <c r="F37272" s="88"/>
      <c r="G37272" s="88"/>
      <c r="H37272" s="88"/>
      <c r="I37272" s="88"/>
      <c r="J37272" s="88"/>
      <c r="K37272" s="88"/>
    </row>
    <row r="37273" spans="2:11" hidden="1" x14ac:dyDescent="0.2">
      <c r="B37273" s="88"/>
      <c r="C37273" s="88"/>
      <c r="D37273" s="88"/>
      <c r="E37273" s="88"/>
      <c r="F37273" s="88"/>
      <c r="G37273" s="88"/>
      <c r="H37273" s="88"/>
      <c r="I37273" s="88"/>
      <c r="J37273" s="88"/>
      <c r="K37273" s="88"/>
    </row>
    <row r="37274" spans="2:11" hidden="1" x14ac:dyDescent="0.2">
      <c r="B37274" s="88"/>
      <c r="C37274" s="88"/>
      <c r="D37274" s="88"/>
      <c r="E37274" s="88"/>
      <c r="F37274" s="88"/>
      <c r="G37274" s="88"/>
      <c r="H37274" s="88"/>
      <c r="I37274" s="88"/>
      <c r="J37274" s="88"/>
      <c r="K37274" s="88"/>
    </row>
    <row r="37275" spans="2:11" hidden="1" x14ac:dyDescent="0.2">
      <c r="B37275" s="88"/>
      <c r="C37275" s="88"/>
      <c r="D37275" s="88"/>
      <c r="E37275" s="88"/>
      <c r="F37275" s="88"/>
      <c r="G37275" s="88"/>
      <c r="H37275" s="88"/>
      <c r="I37275" s="88"/>
      <c r="J37275" s="88"/>
      <c r="K37275" s="88"/>
    </row>
    <row r="37276" spans="2:11" hidden="1" x14ac:dyDescent="0.2">
      <c r="B37276" s="88"/>
      <c r="C37276" s="88"/>
      <c r="D37276" s="88"/>
      <c r="E37276" s="88"/>
      <c r="F37276" s="88"/>
      <c r="G37276" s="88"/>
      <c r="H37276" s="88"/>
      <c r="I37276" s="88"/>
      <c r="J37276" s="88"/>
      <c r="K37276" s="88"/>
    </row>
    <row r="37277" spans="2:11" hidden="1" x14ac:dyDescent="0.2">
      <c r="B37277" s="88"/>
      <c r="C37277" s="88"/>
      <c r="D37277" s="88"/>
      <c r="E37277" s="88"/>
      <c r="F37277" s="88"/>
      <c r="G37277" s="88"/>
      <c r="H37277" s="88"/>
      <c r="I37277" s="88"/>
      <c r="J37277" s="88"/>
      <c r="K37277" s="88"/>
    </row>
    <row r="37278" spans="2:11" hidden="1" x14ac:dyDescent="0.2">
      <c r="B37278" s="88"/>
      <c r="C37278" s="88"/>
      <c r="D37278" s="88"/>
      <c r="E37278" s="88"/>
      <c r="F37278" s="88"/>
      <c r="G37278" s="88"/>
      <c r="H37278" s="88"/>
      <c r="I37278" s="88"/>
      <c r="J37278" s="88"/>
      <c r="K37278" s="88"/>
    </row>
    <row r="37279" spans="2:11" hidden="1" x14ac:dyDescent="0.2">
      <c r="B37279" s="88"/>
      <c r="C37279" s="88"/>
      <c r="D37279" s="88"/>
      <c r="E37279" s="88"/>
      <c r="F37279" s="88"/>
      <c r="G37279" s="88"/>
      <c r="H37279" s="88"/>
      <c r="I37279" s="88"/>
      <c r="J37279" s="88"/>
      <c r="K37279" s="88"/>
    </row>
    <row r="37280" spans="2:11" hidden="1" x14ac:dyDescent="0.2">
      <c r="B37280" s="88"/>
      <c r="C37280" s="88"/>
      <c r="D37280" s="88"/>
      <c r="E37280" s="88"/>
      <c r="F37280" s="88"/>
      <c r="G37280" s="88"/>
      <c r="H37280" s="88"/>
      <c r="I37280" s="88"/>
      <c r="J37280" s="88"/>
      <c r="K37280" s="88"/>
    </row>
    <row r="37281" spans="2:11" hidden="1" x14ac:dyDescent="0.2">
      <c r="B37281" s="88"/>
      <c r="C37281" s="88"/>
      <c r="D37281" s="88"/>
      <c r="E37281" s="88"/>
      <c r="F37281" s="88"/>
      <c r="G37281" s="88"/>
      <c r="H37281" s="88"/>
      <c r="I37281" s="88"/>
      <c r="J37281" s="88"/>
      <c r="K37281" s="88"/>
    </row>
    <row r="37282" spans="2:11" hidden="1" x14ac:dyDescent="0.2">
      <c r="B37282" s="88"/>
      <c r="C37282" s="88"/>
      <c r="D37282" s="88"/>
      <c r="E37282" s="88"/>
      <c r="F37282" s="88"/>
      <c r="G37282" s="88"/>
      <c r="H37282" s="88"/>
      <c r="I37282" s="88"/>
      <c r="J37282" s="88"/>
      <c r="K37282" s="88"/>
    </row>
    <row r="37283" spans="2:11" hidden="1" x14ac:dyDescent="0.2">
      <c r="B37283" s="88"/>
      <c r="C37283" s="88"/>
      <c r="D37283" s="88"/>
      <c r="E37283" s="88"/>
      <c r="F37283" s="88"/>
      <c r="G37283" s="88"/>
      <c r="H37283" s="88"/>
      <c r="I37283" s="88"/>
      <c r="J37283" s="88"/>
      <c r="K37283" s="88"/>
    </row>
    <row r="37284" spans="2:11" hidden="1" x14ac:dyDescent="0.2">
      <c r="B37284" s="88"/>
      <c r="C37284" s="88"/>
      <c r="D37284" s="88"/>
      <c r="E37284" s="88"/>
      <c r="F37284" s="88"/>
      <c r="G37284" s="88"/>
      <c r="H37284" s="88"/>
      <c r="I37284" s="88"/>
      <c r="J37284" s="88"/>
      <c r="K37284" s="88"/>
    </row>
    <row r="37285" spans="2:11" hidden="1" x14ac:dyDescent="0.2">
      <c r="B37285" s="88"/>
      <c r="C37285" s="88"/>
      <c r="D37285" s="88"/>
      <c r="E37285" s="88"/>
      <c r="F37285" s="88"/>
      <c r="G37285" s="88"/>
      <c r="H37285" s="88"/>
      <c r="I37285" s="88"/>
      <c r="J37285" s="88"/>
      <c r="K37285" s="88"/>
    </row>
    <row r="37286" spans="2:11" hidden="1" x14ac:dyDescent="0.2">
      <c r="B37286" s="88"/>
      <c r="C37286" s="88"/>
      <c r="D37286" s="88"/>
      <c r="E37286" s="88"/>
      <c r="F37286" s="88"/>
      <c r="G37286" s="88"/>
      <c r="H37286" s="88"/>
      <c r="I37286" s="88"/>
      <c r="J37286" s="88"/>
      <c r="K37286" s="88"/>
    </row>
    <row r="37287" spans="2:11" hidden="1" x14ac:dyDescent="0.2">
      <c r="B37287" s="88"/>
      <c r="C37287" s="88"/>
      <c r="D37287" s="88"/>
      <c r="E37287" s="88"/>
      <c r="F37287" s="88"/>
      <c r="G37287" s="88"/>
      <c r="H37287" s="88"/>
      <c r="I37287" s="88"/>
      <c r="J37287" s="88"/>
      <c r="K37287" s="88"/>
    </row>
    <row r="37288" spans="2:11" hidden="1" x14ac:dyDescent="0.2">
      <c r="B37288" s="88"/>
      <c r="C37288" s="88"/>
      <c r="D37288" s="88"/>
      <c r="E37288" s="88"/>
      <c r="F37288" s="88"/>
      <c r="G37288" s="88"/>
      <c r="H37288" s="88"/>
      <c r="I37288" s="88"/>
      <c r="J37288" s="88"/>
      <c r="K37288" s="88"/>
    </row>
    <row r="37289" spans="2:11" hidden="1" x14ac:dyDescent="0.2">
      <c r="B37289" s="88"/>
      <c r="C37289" s="88"/>
      <c r="D37289" s="88"/>
      <c r="E37289" s="88"/>
      <c r="F37289" s="88"/>
      <c r="G37289" s="88"/>
      <c r="H37289" s="88"/>
      <c r="I37289" s="88"/>
      <c r="J37289" s="88"/>
      <c r="K37289" s="88"/>
    </row>
    <row r="37290" spans="2:11" hidden="1" x14ac:dyDescent="0.2">
      <c r="B37290" s="88"/>
      <c r="C37290" s="88"/>
      <c r="D37290" s="88"/>
      <c r="E37290" s="88"/>
      <c r="F37290" s="88"/>
      <c r="G37290" s="88"/>
      <c r="H37290" s="88"/>
      <c r="I37290" s="88"/>
      <c r="J37290" s="88"/>
      <c r="K37290" s="88"/>
    </row>
    <row r="37291" spans="2:11" hidden="1" x14ac:dyDescent="0.2">
      <c r="B37291" s="88"/>
      <c r="C37291" s="88"/>
      <c r="D37291" s="88"/>
      <c r="E37291" s="88"/>
      <c r="F37291" s="88"/>
      <c r="G37291" s="88"/>
      <c r="H37291" s="88"/>
      <c r="I37291" s="88"/>
      <c r="J37291" s="88"/>
      <c r="K37291" s="88"/>
    </row>
    <row r="37292" spans="2:11" hidden="1" x14ac:dyDescent="0.2">
      <c r="B37292" s="88"/>
      <c r="C37292" s="88"/>
      <c r="D37292" s="88"/>
      <c r="E37292" s="88"/>
      <c r="F37292" s="88"/>
      <c r="G37292" s="88"/>
      <c r="H37292" s="88"/>
      <c r="I37292" s="88"/>
      <c r="J37292" s="88"/>
      <c r="K37292" s="88"/>
    </row>
    <row r="37293" spans="2:11" hidden="1" x14ac:dyDescent="0.2">
      <c r="B37293" s="88"/>
      <c r="C37293" s="88"/>
      <c r="D37293" s="88"/>
      <c r="E37293" s="88"/>
      <c r="F37293" s="88"/>
      <c r="G37293" s="88"/>
      <c r="H37293" s="88"/>
      <c r="I37293" s="88"/>
      <c r="J37293" s="88"/>
      <c r="K37293" s="88"/>
    </row>
    <row r="37294" spans="2:11" hidden="1" x14ac:dyDescent="0.2">
      <c r="B37294" s="88"/>
      <c r="C37294" s="88"/>
      <c r="D37294" s="88"/>
      <c r="E37294" s="88"/>
      <c r="F37294" s="88"/>
      <c r="G37294" s="88"/>
      <c r="H37294" s="88"/>
      <c r="I37294" s="88"/>
      <c r="J37294" s="88"/>
      <c r="K37294" s="88"/>
    </row>
    <row r="37295" spans="2:11" hidden="1" x14ac:dyDescent="0.2">
      <c r="B37295" s="88"/>
      <c r="C37295" s="88"/>
      <c r="D37295" s="88"/>
      <c r="E37295" s="88"/>
      <c r="F37295" s="88"/>
      <c r="G37295" s="88"/>
      <c r="H37295" s="88"/>
      <c r="I37295" s="88"/>
      <c r="J37295" s="88"/>
      <c r="K37295" s="88"/>
    </row>
    <row r="37296" spans="2:11" hidden="1" x14ac:dyDescent="0.2">
      <c r="B37296" s="88"/>
      <c r="C37296" s="88"/>
      <c r="D37296" s="88"/>
      <c r="E37296" s="88"/>
      <c r="F37296" s="88"/>
      <c r="G37296" s="88"/>
      <c r="H37296" s="88"/>
      <c r="I37296" s="88"/>
      <c r="J37296" s="88"/>
      <c r="K37296" s="88"/>
    </row>
    <row r="37297" spans="2:11" hidden="1" x14ac:dyDescent="0.2">
      <c r="B37297" s="88"/>
      <c r="C37297" s="88"/>
      <c r="D37297" s="88"/>
      <c r="E37297" s="88"/>
      <c r="F37297" s="88"/>
      <c r="G37297" s="88"/>
      <c r="H37297" s="88"/>
      <c r="I37297" s="88"/>
      <c r="J37297" s="88"/>
      <c r="K37297" s="88"/>
    </row>
    <row r="37298" spans="2:11" hidden="1" x14ac:dyDescent="0.2">
      <c r="B37298" s="88"/>
      <c r="C37298" s="88"/>
      <c r="D37298" s="88"/>
      <c r="E37298" s="88"/>
      <c r="F37298" s="88"/>
      <c r="G37298" s="88"/>
      <c r="H37298" s="88"/>
      <c r="I37298" s="88"/>
      <c r="J37298" s="88"/>
      <c r="K37298" s="88"/>
    </row>
    <row r="37299" spans="2:11" hidden="1" x14ac:dyDescent="0.2">
      <c r="B37299" s="88"/>
      <c r="C37299" s="88"/>
      <c r="D37299" s="88"/>
      <c r="E37299" s="88"/>
      <c r="F37299" s="88"/>
      <c r="G37299" s="88"/>
      <c r="H37299" s="88"/>
      <c r="I37299" s="88"/>
      <c r="J37299" s="88"/>
      <c r="K37299" s="88"/>
    </row>
    <row r="37300" spans="2:11" hidden="1" x14ac:dyDescent="0.2">
      <c r="B37300" s="88"/>
      <c r="C37300" s="88"/>
      <c r="D37300" s="88"/>
      <c r="E37300" s="88"/>
      <c r="F37300" s="88"/>
      <c r="G37300" s="88"/>
      <c r="H37300" s="88"/>
      <c r="I37300" s="88"/>
      <c r="J37300" s="88"/>
      <c r="K37300" s="88"/>
    </row>
    <row r="37301" spans="2:11" hidden="1" x14ac:dyDescent="0.2">
      <c r="B37301" s="88"/>
      <c r="C37301" s="88"/>
      <c r="D37301" s="88"/>
      <c r="E37301" s="88"/>
      <c r="F37301" s="88"/>
      <c r="G37301" s="88"/>
      <c r="H37301" s="88"/>
      <c r="I37301" s="88"/>
      <c r="J37301" s="88"/>
      <c r="K37301" s="88"/>
    </row>
    <row r="37302" spans="2:11" hidden="1" x14ac:dyDescent="0.2">
      <c r="B37302" s="88"/>
      <c r="C37302" s="88"/>
      <c r="D37302" s="88"/>
      <c r="E37302" s="88"/>
      <c r="F37302" s="88"/>
      <c r="G37302" s="88"/>
      <c r="H37302" s="88"/>
      <c r="I37302" s="88"/>
      <c r="J37302" s="88"/>
      <c r="K37302" s="88"/>
    </row>
    <row r="37303" spans="2:11" hidden="1" x14ac:dyDescent="0.2">
      <c r="B37303" s="88"/>
      <c r="C37303" s="88"/>
      <c r="D37303" s="88"/>
      <c r="E37303" s="88"/>
      <c r="F37303" s="88"/>
      <c r="G37303" s="88"/>
      <c r="H37303" s="88"/>
      <c r="I37303" s="88"/>
      <c r="J37303" s="88"/>
      <c r="K37303" s="88"/>
    </row>
    <row r="37304" spans="2:11" hidden="1" x14ac:dyDescent="0.2">
      <c r="B37304" s="88"/>
      <c r="C37304" s="88"/>
      <c r="D37304" s="88"/>
      <c r="E37304" s="88"/>
      <c r="F37304" s="88"/>
      <c r="G37304" s="88"/>
      <c r="H37304" s="88"/>
      <c r="I37304" s="88"/>
      <c r="J37304" s="88"/>
      <c r="K37304" s="88"/>
    </row>
    <row r="37305" spans="2:11" hidden="1" x14ac:dyDescent="0.2">
      <c r="B37305" s="88"/>
      <c r="C37305" s="88"/>
      <c r="D37305" s="88"/>
      <c r="E37305" s="88"/>
      <c r="F37305" s="88"/>
      <c r="G37305" s="88"/>
      <c r="H37305" s="88"/>
      <c r="I37305" s="88"/>
      <c r="J37305" s="88"/>
      <c r="K37305" s="88"/>
    </row>
    <row r="37306" spans="2:11" hidden="1" x14ac:dyDescent="0.2">
      <c r="B37306" s="88"/>
      <c r="C37306" s="88"/>
      <c r="D37306" s="88"/>
      <c r="E37306" s="88"/>
      <c r="F37306" s="88"/>
      <c r="G37306" s="88"/>
      <c r="H37306" s="88"/>
      <c r="I37306" s="88"/>
      <c r="J37306" s="88"/>
      <c r="K37306" s="88"/>
    </row>
    <row r="37307" spans="2:11" hidden="1" x14ac:dyDescent="0.2">
      <c r="B37307" s="88"/>
      <c r="C37307" s="88"/>
      <c r="D37307" s="88"/>
      <c r="E37307" s="88"/>
      <c r="F37307" s="88"/>
      <c r="G37307" s="88"/>
      <c r="H37307" s="88"/>
      <c r="I37307" s="88"/>
      <c r="J37307" s="88"/>
      <c r="K37307" s="88"/>
    </row>
    <row r="37308" spans="2:11" hidden="1" x14ac:dyDescent="0.2">
      <c r="B37308" s="88"/>
      <c r="C37308" s="88"/>
      <c r="D37308" s="88"/>
      <c r="E37308" s="88"/>
      <c r="F37308" s="88"/>
      <c r="G37308" s="88"/>
      <c r="H37308" s="88"/>
      <c r="I37308" s="88"/>
      <c r="J37308" s="88"/>
      <c r="K37308" s="88"/>
    </row>
    <row r="37309" spans="2:11" hidden="1" x14ac:dyDescent="0.2">
      <c r="B37309" s="88"/>
      <c r="C37309" s="88"/>
      <c r="D37309" s="88"/>
      <c r="E37309" s="88"/>
      <c r="F37309" s="88"/>
      <c r="G37309" s="88"/>
      <c r="H37309" s="88"/>
      <c r="I37309" s="88"/>
      <c r="J37309" s="88"/>
      <c r="K37309" s="88"/>
    </row>
    <row r="37310" spans="2:11" hidden="1" x14ac:dyDescent="0.2">
      <c r="B37310" s="88"/>
      <c r="C37310" s="88"/>
      <c r="D37310" s="88"/>
      <c r="E37310" s="88"/>
      <c r="F37310" s="88"/>
      <c r="G37310" s="88"/>
      <c r="H37310" s="88"/>
      <c r="I37310" s="88"/>
      <c r="J37310" s="88"/>
      <c r="K37310" s="88"/>
    </row>
    <row r="37311" spans="2:11" hidden="1" x14ac:dyDescent="0.2">
      <c r="B37311" s="88"/>
      <c r="C37311" s="88"/>
      <c r="D37311" s="88"/>
      <c r="E37311" s="88"/>
      <c r="F37311" s="88"/>
      <c r="G37311" s="88"/>
      <c r="H37311" s="88"/>
      <c r="I37311" s="88"/>
      <c r="J37311" s="88"/>
      <c r="K37311" s="88"/>
    </row>
    <row r="37312" spans="2:11" hidden="1" x14ac:dyDescent="0.2">
      <c r="B37312" s="88"/>
      <c r="C37312" s="88"/>
      <c r="D37312" s="88"/>
      <c r="E37312" s="88"/>
      <c r="F37312" s="88"/>
      <c r="G37312" s="88"/>
      <c r="H37312" s="88"/>
      <c r="I37312" s="88"/>
      <c r="J37312" s="88"/>
      <c r="K37312" s="88"/>
    </row>
    <row r="37313" spans="2:11" hidden="1" x14ac:dyDescent="0.2">
      <c r="B37313" s="88"/>
      <c r="C37313" s="88"/>
      <c r="D37313" s="88"/>
      <c r="E37313" s="88"/>
      <c r="F37313" s="88"/>
      <c r="G37313" s="88"/>
      <c r="H37313" s="88"/>
      <c r="I37313" s="88"/>
      <c r="J37313" s="88"/>
      <c r="K37313" s="88"/>
    </row>
    <row r="37314" spans="2:11" hidden="1" x14ac:dyDescent="0.2">
      <c r="B37314" s="88"/>
      <c r="C37314" s="88"/>
      <c r="D37314" s="88"/>
      <c r="E37314" s="88"/>
      <c r="F37314" s="88"/>
      <c r="G37314" s="88"/>
      <c r="H37314" s="88"/>
      <c r="I37314" s="88"/>
      <c r="J37314" s="88"/>
      <c r="K37314" s="88"/>
    </row>
    <row r="37315" spans="2:11" hidden="1" x14ac:dyDescent="0.2">
      <c r="B37315" s="88"/>
      <c r="C37315" s="88"/>
      <c r="D37315" s="88"/>
      <c r="E37315" s="88"/>
      <c r="F37315" s="88"/>
      <c r="G37315" s="88"/>
      <c r="H37315" s="88"/>
      <c r="I37315" s="88"/>
      <c r="J37315" s="88"/>
      <c r="K37315" s="88"/>
    </row>
    <row r="37316" spans="2:11" hidden="1" x14ac:dyDescent="0.2">
      <c r="B37316" s="88"/>
      <c r="C37316" s="88"/>
      <c r="D37316" s="88"/>
      <c r="E37316" s="88"/>
      <c r="F37316" s="88"/>
      <c r="G37316" s="88"/>
      <c r="H37316" s="88"/>
      <c r="I37316" s="88"/>
      <c r="J37316" s="88"/>
      <c r="K37316" s="88"/>
    </row>
    <row r="37317" spans="2:11" hidden="1" x14ac:dyDescent="0.2">
      <c r="B37317" s="88"/>
      <c r="C37317" s="88"/>
      <c r="D37317" s="88"/>
      <c r="E37317" s="88"/>
      <c r="F37317" s="88"/>
      <c r="G37317" s="88"/>
      <c r="H37317" s="88"/>
      <c r="I37317" s="88"/>
      <c r="J37317" s="88"/>
      <c r="K37317" s="88"/>
    </row>
    <row r="37318" spans="2:11" hidden="1" x14ac:dyDescent="0.2">
      <c r="B37318" s="88"/>
      <c r="C37318" s="88"/>
      <c r="D37318" s="88"/>
      <c r="E37318" s="88"/>
      <c r="F37318" s="88"/>
      <c r="G37318" s="88"/>
      <c r="H37318" s="88"/>
      <c r="I37318" s="88"/>
      <c r="J37318" s="88"/>
      <c r="K37318" s="88"/>
    </row>
    <row r="37319" spans="2:11" hidden="1" x14ac:dyDescent="0.2">
      <c r="B37319" s="88"/>
      <c r="C37319" s="88"/>
      <c r="D37319" s="88"/>
      <c r="E37319" s="88"/>
      <c r="F37319" s="88"/>
      <c r="G37319" s="88"/>
      <c r="H37319" s="88"/>
      <c r="I37319" s="88"/>
      <c r="J37319" s="88"/>
      <c r="K37319" s="88"/>
    </row>
    <row r="37320" spans="2:11" hidden="1" x14ac:dyDescent="0.2">
      <c r="B37320" s="88"/>
      <c r="C37320" s="88"/>
      <c r="D37320" s="88"/>
      <c r="E37320" s="88"/>
      <c r="F37320" s="88"/>
      <c r="G37320" s="88"/>
      <c r="H37320" s="88"/>
      <c r="I37320" s="88"/>
      <c r="J37320" s="88"/>
      <c r="K37320" s="88"/>
    </row>
    <row r="37321" spans="2:11" hidden="1" x14ac:dyDescent="0.2">
      <c r="B37321" s="88"/>
      <c r="C37321" s="88"/>
      <c r="D37321" s="88"/>
      <c r="E37321" s="88"/>
      <c r="F37321" s="88"/>
      <c r="G37321" s="88"/>
      <c r="H37321" s="88"/>
      <c r="I37321" s="88"/>
      <c r="J37321" s="88"/>
      <c r="K37321" s="88"/>
    </row>
    <row r="37322" spans="2:11" hidden="1" x14ac:dyDescent="0.2">
      <c r="B37322" s="88"/>
      <c r="C37322" s="88"/>
      <c r="D37322" s="88"/>
      <c r="E37322" s="88"/>
      <c r="F37322" s="88"/>
      <c r="G37322" s="88"/>
      <c r="H37322" s="88"/>
      <c r="I37322" s="88"/>
      <c r="J37322" s="88"/>
      <c r="K37322" s="88"/>
    </row>
    <row r="37323" spans="2:11" hidden="1" x14ac:dyDescent="0.2">
      <c r="B37323" s="88"/>
      <c r="C37323" s="88"/>
      <c r="D37323" s="88"/>
      <c r="E37323" s="88"/>
      <c r="F37323" s="88"/>
      <c r="G37323" s="88"/>
      <c r="H37323" s="88"/>
      <c r="I37323" s="88"/>
      <c r="J37323" s="88"/>
      <c r="K37323" s="88"/>
    </row>
    <row r="37324" spans="2:11" hidden="1" x14ac:dyDescent="0.2">
      <c r="B37324" s="88"/>
      <c r="C37324" s="88"/>
      <c r="D37324" s="88"/>
      <c r="E37324" s="88"/>
      <c r="F37324" s="88"/>
      <c r="G37324" s="88"/>
      <c r="H37324" s="88"/>
      <c r="I37324" s="88"/>
      <c r="J37324" s="88"/>
      <c r="K37324" s="88"/>
    </row>
    <row r="37325" spans="2:11" hidden="1" x14ac:dyDescent="0.2">
      <c r="B37325" s="88"/>
      <c r="C37325" s="88"/>
      <c r="D37325" s="88"/>
      <c r="E37325" s="88"/>
      <c r="F37325" s="88"/>
      <c r="G37325" s="88"/>
      <c r="H37325" s="88"/>
      <c r="I37325" s="88"/>
      <c r="J37325" s="88"/>
      <c r="K37325" s="88"/>
    </row>
    <row r="37326" spans="2:11" hidden="1" x14ac:dyDescent="0.2">
      <c r="B37326" s="88"/>
      <c r="C37326" s="88"/>
      <c r="D37326" s="88"/>
      <c r="E37326" s="88"/>
      <c r="F37326" s="88"/>
      <c r="G37326" s="88"/>
      <c r="H37326" s="88"/>
      <c r="I37326" s="88"/>
      <c r="J37326" s="88"/>
      <c r="K37326" s="88"/>
    </row>
    <row r="37327" spans="2:11" hidden="1" x14ac:dyDescent="0.2">
      <c r="B37327" s="88"/>
      <c r="C37327" s="88"/>
      <c r="D37327" s="88"/>
      <c r="E37327" s="88"/>
      <c r="F37327" s="88"/>
      <c r="G37327" s="88"/>
      <c r="H37327" s="88"/>
      <c r="I37327" s="88"/>
      <c r="J37327" s="88"/>
      <c r="K37327" s="88"/>
    </row>
    <row r="37328" spans="2:11" hidden="1" x14ac:dyDescent="0.2">
      <c r="B37328" s="88"/>
      <c r="C37328" s="88"/>
      <c r="D37328" s="88"/>
      <c r="E37328" s="88"/>
      <c r="F37328" s="88"/>
      <c r="G37328" s="88"/>
      <c r="H37328" s="88"/>
      <c r="I37328" s="88"/>
      <c r="J37328" s="88"/>
      <c r="K37328" s="88"/>
    </row>
    <row r="37329" spans="2:11" hidden="1" x14ac:dyDescent="0.2">
      <c r="B37329" s="88"/>
      <c r="C37329" s="88"/>
      <c r="D37329" s="88"/>
      <c r="E37329" s="88"/>
      <c r="F37329" s="88"/>
      <c r="G37329" s="88"/>
      <c r="H37329" s="88"/>
      <c r="I37329" s="88"/>
      <c r="J37329" s="88"/>
      <c r="K37329" s="88"/>
    </row>
    <row r="37330" spans="2:11" hidden="1" x14ac:dyDescent="0.2">
      <c r="B37330" s="88"/>
      <c r="C37330" s="88"/>
      <c r="D37330" s="88"/>
      <c r="E37330" s="88"/>
      <c r="F37330" s="88"/>
      <c r="G37330" s="88"/>
      <c r="H37330" s="88"/>
      <c r="I37330" s="88"/>
      <c r="J37330" s="88"/>
      <c r="K37330" s="88"/>
    </row>
    <row r="37331" spans="2:11" hidden="1" x14ac:dyDescent="0.2">
      <c r="B37331" s="88"/>
      <c r="C37331" s="88"/>
      <c r="D37331" s="88"/>
      <c r="E37331" s="88"/>
      <c r="F37331" s="88"/>
      <c r="G37331" s="88"/>
      <c r="H37331" s="88"/>
      <c r="I37331" s="88"/>
      <c r="J37331" s="88"/>
      <c r="K37331" s="88"/>
    </row>
    <row r="37332" spans="2:11" hidden="1" x14ac:dyDescent="0.2">
      <c r="B37332" s="88"/>
      <c r="C37332" s="88"/>
      <c r="D37332" s="88"/>
      <c r="E37332" s="88"/>
      <c r="F37332" s="88"/>
      <c r="G37332" s="88"/>
      <c r="H37332" s="88"/>
      <c r="I37332" s="88"/>
      <c r="J37332" s="88"/>
      <c r="K37332" s="88"/>
    </row>
    <row r="37333" spans="2:11" hidden="1" x14ac:dyDescent="0.2">
      <c r="B37333" s="88"/>
      <c r="C37333" s="88"/>
      <c r="D37333" s="88"/>
      <c r="E37333" s="88"/>
      <c r="F37333" s="88"/>
      <c r="G37333" s="88"/>
      <c r="H37333" s="88"/>
      <c r="I37333" s="88"/>
      <c r="J37333" s="88"/>
      <c r="K37333" s="88"/>
    </row>
    <row r="37334" spans="2:11" hidden="1" x14ac:dyDescent="0.2">
      <c r="B37334" s="88"/>
      <c r="C37334" s="88"/>
      <c r="D37334" s="88"/>
      <c r="E37334" s="88"/>
      <c r="F37334" s="88"/>
      <c r="G37334" s="88"/>
      <c r="H37334" s="88"/>
      <c r="I37334" s="88"/>
      <c r="J37334" s="88"/>
      <c r="K37334" s="88"/>
    </row>
    <row r="37335" spans="2:11" hidden="1" x14ac:dyDescent="0.2">
      <c r="B37335" s="88"/>
      <c r="C37335" s="88"/>
      <c r="D37335" s="88"/>
      <c r="E37335" s="88"/>
      <c r="F37335" s="88"/>
      <c r="G37335" s="88"/>
      <c r="H37335" s="88"/>
      <c r="I37335" s="88"/>
      <c r="J37335" s="88"/>
      <c r="K37335" s="88"/>
    </row>
    <row r="37336" spans="2:11" hidden="1" x14ac:dyDescent="0.2">
      <c r="B37336" s="88"/>
      <c r="C37336" s="88"/>
      <c r="D37336" s="88"/>
      <c r="E37336" s="88"/>
      <c r="F37336" s="88"/>
      <c r="G37336" s="88"/>
      <c r="H37336" s="88"/>
      <c r="I37336" s="88"/>
      <c r="J37336" s="88"/>
      <c r="K37336" s="88"/>
    </row>
    <row r="37337" spans="2:11" hidden="1" x14ac:dyDescent="0.2">
      <c r="B37337" s="88"/>
      <c r="C37337" s="88"/>
      <c r="D37337" s="88"/>
      <c r="E37337" s="88"/>
      <c r="F37337" s="88"/>
      <c r="G37337" s="88"/>
      <c r="H37337" s="88"/>
      <c r="I37337" s="88"/>
      <c r="J37337" s="88"/>
      <c r="K37337" s="88"/>
    </row>
    <row r="37338" spans="2:11" hidden="1" x14ac:dyDescent="0.2">
      <c r="B37338" s="88"/>
      <c r="C37338" s="88"/>
      <c r="D37338" s="88"/>
      <c r="E37338" s="88"/>
      <c r="F37338" s="88"/>
      <c r="G37338" s="88"/>
      <c r="H37338" s="88"/>
      <c r="I37338" s="88"/>
      <c r="J37338" s="88"/>
      <c r="K37338" s="88"/>
    </row>
    <row r="37339" spans="2:11" hidden="1" x14ac:dyDescent="0.2">
      <c r="B37339" s="88"/>
      <c r="C37339" s="88"/>
      <c r="D37339" s="88"/>
      <c r="E37339" s="88"/>
      <c r="F37339" s="88"/>
      <c r="G37339" s="88"/>
      <c r="H37339" s="88"/>
      <c r="I37339" s="88"/>
      <c r="J37339" s="88"/>
      <c r="K37339" s="88"/>
    </row>
    <row r="37340" spans="2:11" hidden="1" x14ac:dyDescent="0.2">
      <c r="B37340" s="88"/>
      <c r="C37340" s="88"/>
      <c r="D37340" s="88"/>
      <c r="E37340" s="88"/>
      <c r="F37340" s="88"/>
      <c r="G37340" s="88"/>
      <c r="H37340" s="88"/>
      <c r="I37340" s="88"/>
      <c r="J37340" s="88"/>
      <c r="K37340" s="88"/>
    </row>
    <row r="37341" spans="2:11" hidden="1" x14ac:dyDescent="0.2">
      <c r="B37341" s="88"/>
      <c r="C37341" s="88"/>
      <c r="D37341" s="88"/>
      <c r="E37341" s="88"/>
      <c r="F37341" s="88"/>
      <c r="G37341" s="88"/>
      <c r="H37341" s="88"/>
      <c r="I37341" s="88"/>
      <c r="J37341" s="88"/>
      <c r="K37341" s="88"/>
    </row>
    <row r="37342" spans="2:11" hidden="1" x14ac:dyDescent="0.2">
      <c r="B37342" s="88"/>
      <c r="C37342" s="88"/>
      <c r="D37342" s="88"/>
      <c r="E37342" s="88"/>
      <c r="F37342" s="88"/>
      <c r="G37342" s="88"/>
      <c r="H37342" s="88"/>
      <c r="I37342" s="88"/>
      <c r="J37342" s="88"/>
      <c r="K37342" s="88"/>
    </row>
    <row r="37343" spans="2:11" hidden="1" x14ac:dyDescent="0.2">
      <c r="B37343" s="88"/>
      <c r="C37343" s="88"/>
      <c r="D37343" s="88"/>
      <c r="E37343" s="88"/>
      <c r="F37343" s="88"/>
      <c r="G37343" s="88"/>
      <c r="H37343" s="88"/>
      <c r="I37343" s="88"/>
      <c r="J37343" s="88"/>
      <c r="K37343" s="88"/>
    </row>
    <row r="37344" spans="2:11" hidden="1" x14ac:dyDescent="0.2">
      <c r="B37344" s="88"/>
      <c r="C37344" s="88"/>
      <c r="D37344" s="88"/>
      <c r="E37344" s="88"/>
      <c r="F37344" s="88"/>
      <c r="G37344" s="88"/>
      <c r="H37344" s="88"/>
      <c r="I37344" s="88"/>
      <c r="J37344" s="88"/>
      <c r="K37344" s="88"/>
    </row>
    <row r="37345" spans="2:11" hidden="1" x14ac:dyDescent="0.2">
      <c r="B37345" s="88"/>
      <c r="C37345" s="88"/>
      <c r="D37345" s="88"/>
      <c r="E37345" s="88"/>
      <c r="F37345" s="88"/>
      <c r="G37345" s="88"/>
      <c r="H37345" s="88"/>
      <c r="I37345" s="88"/>
      <c r="J37345" s="88"/>
      <c r="K37345" s="88"/>
    </row>
    <row r="37346" spans="2:11" hidden="1" x14ac:dyDescent="0.2">
      <c r="B37346" s="88"/>
      <c r="C37346" s="88"/>
      <c r="D37346" s="88"/>
      <c r="E37346" s="88"/>
      <c r="F37346" s="88"/>
      <c r="G37346" s="88"/>
      <c r="H37346" s="88"/>
      <c r="I37346" s="88"/>
      <c r="J37346" s="88"/>
      <c r="K37346" s="88"/>
    </row>
    <row r="37347" spans="2:11" hidden="1" x14ac:dyDescent="0.2">
      <c r="B37347" s="88"/>
      <c r="C37347" s="88"/>
      <c r="D37347" s="88"/>
      <c r="E37347" s="88"/>
      <c r="F37347" s="88"/>
      <c r="G37347" s="88"/>
      <c r="H37347" s="88"/>
      <c r="I37347" s="88"/>
      <c r="J37347" s="88"/>
      <c r="K37347" s="88"/>
    </row>
    <row r="37348" spans="2:11" hidden="1" x14ac:dyDescent="0.2">
      <c r="B37348" s="88"/>
      <c r="C37348" s="88"/>
      <c r="D37348" s="88"/>
      <c r="E37348" s="88"/>
      <c r="F37348" s="88"/>
      <c r="G37348" s="88"/>
      <c r="H37348" s="88"/>
      <c r="I37348" s="88"/>
      <c r="J37348" s="88"/>
      <c r="K37348" s="88"/>
    </row>
    <row r="37349" spans="2:11" hidden="1" x14ac:dyDescent="0.2">
      <c r="B37349" s="88"/>
      <c r="C37349" s="88"/>
      <c r="D37349" s="88"/>
      <c r="E37349" s="88"/>
      <c r="F37349" s="88"/>
      <c r="G37349" s="88"/>
      <c r="H37349" s="88"/>
      <c r="I37349" s="88"/>
      <c r="J37349" s="88"/>
      <c r="K37349" s="88"/>
    </row>
    <row r="37350" spans="2:11" hidden="1" x14ac:dyDescent="0.2">
      <c r="B37350" s="88"/>
      <c r="C37350" s="88"/>
      <c r="D37350" s="88"/>
      <c r="E37350" s="88"/>
      <c r="F37350" s="88"/>
      <c r="G37350" s="88"/>
      <c r="H37350" s="88"/>
      <c r="I37350" s="88"/>
      <c r="J37350" s="88"/>
      <c r="K37350" s="88"/>
    </row>
    <row r="37351" spans="2:11" hidden="1" x14ac:dyDescent="0.2">
      <c r="B37351" s="88"/>
      <c r="C37351" s="88"/>
      <c r="D37351" s="88"/>
      <c r="E37351" s="88"/>
      <c r="F37351" s="88"/>
      <c r="G37351" s="88"/>
      <c r="H37351" s="88"/>
      <c r="I37351" s="88"/>
      <c r="J37351" s="88"/>
      <c r="K37351" s="88"/>
    </row>
    <row r="37352" spans="2:11" hidden="1" x14ac:dyDescent="0.2">
      <c r="B37352" s="88"/>
      <c r="C37352" s="88"/>
      <c r="D37352" s="88"/>
      <c r="E37352" s="88"/>
      <c r="F37352" s="88"/>
      <c r="G37352" s="88"/>
      <c r="H37352" s="88"/>
      <c r="I37352" s="88"/>
      <c r="J37352" s="88"/>
      <c r="K37352" s="88"/>
    </row>
    <row r="37353" spans="2:11" hidden="1" x14ac:dyDescent="0.2">
      <c r="B37353" s="88"/>
      <c r="C37353" s="88"/>
      <c r="D37353" s="88"/>
      <c r="E37353" s="88"/>
      <c r="F37353" s="88"/>
      <c r="G37353" s="88"/>
      <c r="H37353" s="88"/>
      <c r="I37353" s="88"/>
      <c r="J37353" s="88"/>
      <c r="K37353" s="88"/>
    </row>
    <row r="37354" spans="2:11" hidden="1" x14ac:dyDescent="0.2">
      <c r="B37354" s="88"/>
      <c r="C37354" s="88"/>
      <c r="D37354" s="88"/>
      <c r="E37354" s="88"/>
      <c r="F37354" s="88"/>
      <c r="G37354" s="88"/>
      <c r="H37354" s="88"/>
      <c r="I37354" s="88"/>
      <c r="J37354" s="88"/>
      <c r="K37354" s="88"/>
    </row>
    <row r="37355" spans="2:11" hidden="1" x14ac:dyDescent="0.2">
      <c r="B37355" s="88"/>
      <c r="C37355" s="88"/>
      <c r="D37355" s="88"/>
      <c r="E37355" s="88"/>
      <c r="F37355" s="88"/>
      <c r="G37355" s="88"/>
      <c r="H37355" s="88"/>
      <c r="I37355" s="88"/>
      <c r="J37355" s="88"/>
      <c r="K37355" s="88"/>
    </row>
    <row r="37356" spans="2:11" hidden="1" x14ac:dyDescent="0.2">
      <c r="B37356" s="88"/>
      <c r="C37356" s="88"/>
      <c r="D37356" s="88"/>
      <c r="E37356" s="88"/>
      <c r="F37356" s="88"/>
      <c r="G37356" s="88"/>
      <c r="H37356" s="88"/>
      <c r="I37356" s="88"/>
      <c r="J37356" s="88"/>
      <c r="K37356" s="88"/>
    </row>
    <row r="37357" spans="2:11" hidden="1" x14ac:dyDescent="0.2">
      <c r="B37357" s="88"/>
      <c r="C37357" s="88"/>
      <c r="D37357" s="88"/>
      <c r="E37357" s="88"/>
      <c r="F37357" s="88"/>
      <c r="G37357" s="88"/>
      <c r="H37357" s="88"/>
      <c r="I37357" s="88"/>
      <c r="J37357" s="88"/>
      <c r="K37357" s="88"/>
    </row>
    <row r="37358" spans="2:11" hidden="1" x14ac:dyDescent="0.2">
      <c r="B37358" s="88"/>
      <c r="C37358" s="88"/>
      <c r="D37358" s="88"/>
      <c r="E37358" s="88"/>
      <c r="F37358" s="88"/>
      <c r="G37358" s="88"/>
      <c r="H37358" s="88"/>
      <c r="I37358" s="88"/>
      <c r="J37358" s="88"/>
      <c r="K37358" s="88"/>
    </row>
    <row r="37359" spans="2:11" hidden="1" x14ac:dyDescent="0.2">
      <c r="B37359" s="88"/>
      <c r="C37359" s="88"/>
      <c r="D37359" s="88"/>
      <c r="E37359" s="88"/>
      <c r="F37359" s="88"/>
      <c r="G37359" s="88"/>
      <c r="H37359" s="88"/>
      <c r="I37359" s="88"/>
      <c r="J37359" s="88"/>
      <c r="K37359" s="88"/>
    </row>
    <row r="37360" spans="2:11" hidden="1" x14ac:dyDescent="0.2">
      <c r="B37360" s="88"/>
      <c r="C37360" s="88"/>
      <c r="D37360" s="88"/>
      <c r="E37360" s="88"/>
      <c r="F37360" s="88"/>
      <c r="G37360" s="88"/>
      <c r="H37360" s="88"/>
      <c r="I37360" s="88"/>
      <c r="J37360" s="88"/>
      <c r="K37360" s="88"/>
    </row>
    <row r="37361" spans="2:11" hidden="1" x14ac:dyDescent="0.2">
      <c r="B37361" s="88"/>
      <c r="C37361" s="88"/>
      <c r="D37361" s="88"/>
      <c r="E37361" s="88"/>
      <c r="F37361" s="88"/>
      <c r="G37361" s="88"/>
      <c r="H37361" s="88"/>
      <c r="I37361" s="88"/>
      <c r="J37361" s="88"/>
      <c r="K37361" s="88"/>
    </row>
    <row r="37362" spans="2:11" hidden="1" x14ac:dyDescent="0.2">
      <c r="B37362" s="88"/>
      <c r="C37362" s="88"/>
      <c r="D37362" s="88"/>
      <c r="E37362" s="88"/>
      <c r="F37362" s="88"/>
      <c r="G37362" s="88"/>
      <c r="H37362" s="88"/>
      <c r="I37362" s="88"/>
      <c r="J37362" s="88"/>
      <c r="K37362" s="88"/>
    </row>
    <row r="37363" spans="2:11" hidden="1" x14ac:dyDescent="0.2">
      <c r="B37363" s="88"/>
      <c r="C37363" s="88"/>
      <c r="D37363" s="88"/>
      <c r="E37363" s="88"/>
      <c r="F37363" s="88"/>
      <c r="G37363" s="88"/>
      <c r="H37363" s="88"/>
      <c r="I37363" s="88"/>
      <c r="J37363" s="88"/>
      <c r="K37363" s="88"/>
    </row>
    <row r="37364" spans="2:11" hidden="1" x14ac:dyDescent="0.2">
      <c r="B37364" s="88"/>
      <c r="C37364" s="88"/>
      <c r="D37364" s="88"/>
      <c r="E37364" s="88"/>
      <c r="F37364" s="88"/>
      <c r="G37364" s="88"/>
      <c r="H37364" s="88"/>
      <c r="I37364" s="88"/>
      <c r="J37364" s="88"/>
      <c r="K37364" s="88"/>
    </row>
    <row r="37365" spans="2:11" hidden="1" x14ac:dyDescent="0.2">
      <c r="B37365" s="88"/>
      <c r="C37365" s="88"/>
      <c r="D37365" s="88"/>
      <c r="E37365" s="88"/>
      <c r="F37365" s="88"/>
      <c r="G37365" s="88"/>
      <c r="H37365" s="88"/>
      <c r="I37365" s="88"/>
      <c r="J37365" s="88"/>
      <c r="K37365" s="88"/>
    </row>
    <row r="37366" spans="2:11" hidden="1" x14ac:dyDescent="0.2">
      <c r="B37366" s="88"/>
      <c r="C37366" s="88"/>
      <c r="D37366" s="88"/>
      <c r="E37366" s="88"/>
      <c r="F37366" s="88"/>
      <c r="G37366" s="88"/>
      <c r="H37366" s="88"/>
      <c r="I37366" s="88"/>
      <c r="J37366" s="88"/>
      <c r="K37366" s="88"/>
    </row>
    <row r="37367" spans="2:11" hidden="1" x14ac:dyDescent="0.2">
      <c r="B37367" s="88"/>
      <c r="C37367" s="88"/>
      <c r="D37367" s="88"/>
      <c r="E37367" s="88"/>
      <c r="F37367" s="88"/>
      <c r="G37367" s="88"/>
      <c r="H37367" s="88"/>
      <c r="I37367" s="88"/>
      <c r="J37367" s="88"/>
      <c r="K37367" s="88"/>
    </row>
    <row r="37368" spans="2:11" hidden="1" x14ac:dyDescent="0.2">
      <c r="B37368" s="88"/>
      <c r="C37368" s="88"/>
      <c r="D37368" s="88"/>
      <c r="E37368" s="88"/>
      <c r="F37368" s="88"/>
      <c r="G37368" s="88"/>
      <c r="H37368" s="88"/>
      <c r="I37368" s="88"/>
      <c r="J37368" s="88"/>
      <c r="K37368" s="88"/>
    </row>
    <row r="37369" spans="2:11" hidden="1" x14ac:dyDescent="0.2">
      <c r="B37369" s="88"/>
      <c r="C37369" s="88"/>
      <c r="D37369" s="88"/>
      <c r="E37369" s="88"/>
      <c r="F37369" s="88"/>
      <c r="G37369" s="88"/>
      <c r="H37369" s="88"/>
      <c r="I37369" s="88"/>
      <c r="J37369" s="88"/>
      <c r="K37369" s="88"/>
    </row>
    <row r="37370" spans="2:11" hidden="1" x14ac:dyDescent="0.2">
      <c r="B37370" s="88"/>
      <c r="C37370" s="88"/>
      <c r="D37370" s="88"/>
      <c r="E37370" s="88"/>
      <c r="F37370" s="88"/>
      <c r="G37370" s="88"/>
      <c r="H37370" s="88"/>
      <c r="I37370" s="88"/>
      <c r="J37370" s="88"/>
      <c r="K37370" s="88"/>
    </row>
    <row r="37371" spans="2:11" hidden="1" x14ac:dyDescent="0.2">
      <c r="B37371" s="88"/>
      <c r="C37371" s="88"/>
      <c r="D37371" s="88"/>
      <c r="E37371" s="88"/>
      <c r="F37371" s="88"/>
      <c r="G37371" s="88"/>
      <c r="H37371" s="88"/>
      <c r="I37371" s="88"/>
      <c r="J37371" s="88"/>
      <c r="K37371" s="88"/>
    </row>
    <row r="37372" spans="2:11" hidden="1" x14ac:dyDescent="0.2">
      <c r="B37372" s="88"/>
      <c r="C37372" s="88"/>
      <c r="D37372" s="88"/>
      <c r="E37372" s="88"/>
      <c r="F37372" s="88"/>
      <c r="G37372" s="88"/>
      <c r="H37372" s="88"/>
      <c r="I37372" s="88"/>
      <c r="J37372" s="88"/>
      <c r="K37372" s="88"/>
    </row>
    <row r="37373" spans="2:11" hidden="1" x14ac:dyDescent="0.2">
      <c r="B37373" s="88"/>
      <c r="C37373" s="88"/>
      <c r="D37373" s="88"/>
      <c r="E37373" s="88"/>
      <c r="F37373" s="88"/>
      <c r="G37373" s="88"/>
      <c r="H37373" s="88"/>
      <c r="I37373" s="88"/>
      <c r="J37373" s="88"/>
      <c r="K37373" s="88"/>
    </row>
    <row r="37374" spans="2:11" hidden="1" x14ac:dyDescent="0.2">
      <c r="B37374" s="88"/>
      <c r="C37374" s="88"/>
      <c r="D37374" s="88"/>
      <c r="E37374" s="88"/>
      <c r="F37374" s="88"/>
      <c r="G37374" s="88"/>
      <c r="H37374" s="88"/>
      <c r="I37374" s="88"/>
      <c r="J37374" s="88"/>
      <c r="K37374" s="88"/>
    </row>
    <row r="37375" spans="2:11" hidden="1" x14ac:dyDescent="0.2">
      <c r="B37375" s="88"/>
      <c r="C37375" s="88"/>
      <c r="D37375" s="88"/>
      <c r="E37375" s="88"/>
      <c r="F37375" s="88"/>
      <c r="G37375" s="88"/>
      <c r="H37375" s="88"/>
      <c r="I37375" s="88"/>
      <c r="J37375" s="88"/>
      <c r="K37375" s="88"/>
    </row>
    <row r="37376" spans="2:11" hidden="1" x14ac:dyDescent="0.2">
      <c r="B37376" s="88"/>
      <c r="C37376" s="88"/>
      <c r="D37376" s="88"/>
      <c r="E37376" s="88"/>
      <c r="F37376" s="88"/>
      <c r="G37376" s="88"/>
      <c r="H37376" s="88"/>
      <c r="I37376" s="88"/>
      <c r="J37376" s="88"/>
      <c r="K37376" s="88"/>
    </row>
    <row r="37377" spans="2:11" hidden="1" x14ac:dyDescent="0.2">
      <c r="B37377" s="88"/>
      <c r="C37377" s="88"/>
      <c r="D37377" s="88"/>
      <c r="E37377" s="88"/>
      <c r="F37377" s="88"/>
      <c r="G37377" s="88"/>
      <c r="H37377" s="88"/>
      <c r="I37377" s="88"/>
      <c r="J37377" s="88"/>
      <c r="K37377" s="88"/>
    </row>
    <row r="37378" spans="2:11" hidden="1" x14ac:dyDescent="0.2">
      <c r="B37378" s="88"/>
      <c r="C37378" s="88"/>
      <c r="D37378" s="88"/>
      <c r="E37378" s="88"/>
      <c r="F37378" s="88"/>
      <c r="G37378" s="88"/>
      <c r="H37378" s="88"/>
      <c r="I37378" s="88"/>
      <c r="J37378" s="88"/>
      <c r="K37378" s="88"/>
    </row>
    <row r="37379" spans="2:11" hidden="1" x14ac:dyDescent="0.2">
      <c r="B37379" s="88"/>
      <c r="C37379" s="88"/>
      <c r="D37379" s="88"/>
      <c r="E37379" s="88"/>
      <c r="F37379" s="88"/>
      <c r="G37379" s="88"/>
      <c r="H37379" s="88"/>
      <c r="I37379" s="88"/>
      <c r="J37379" s="88"/>
      <c r="K37379" s="88"/>
    </row>
    <row r="37380" spans="2:11" hidden="1" x14ac:dyDescent="0.2">
      <c r="B37380" s="88"/>
      <c r="C37380" s="88"/>
      <c r="D37380" s="88"/>
      <c r="E37380" s="88"/>
      <c r="F37380" s="88"/>
      <c r="G37380" s="88"/>
      <c r="H37380" s="88"/>
      <c r="I37380" s="88"/>
      <c r="J37380" s="88"/>
      <c r="K37380" s="88"/>
    </row>
    <row r="37381" spans="2:11" hidden="1" x14ac:dyDescent="0.2">
      <c r="B37381" s="88"/>
      <c r="C37381" s="88"/>
      <c r="D37381" s="88"/>
      <c r="E37381" s="88"/>
      <c r="F37381" s="88"/>
      <c r="G37381" s="88"/>
      <c r="H37381" s="88"/>
      <c r="I37381" s="88"/>
      <c r="J37381" s="88"/>
      <c r="K37381" s="88"/>
    </row>
    <row r="37382" spans="2:11" hidden="1" x14ac:dyDescent="0.2">
      <c r="B37382" s="88"/>
      <c r="C37382" s="88"/>
      <c r="D37382" s="88"/>
      <c r="E37382" s="88"/>
      <c r="F37382" s="88"/>
      <c r="G37382" s="88"/>
      <c r="H37382" s="88"/>
      <c r="I37382" s="88"/>
      <c r="J37382" s="88"/>
      <c r="K37382" s="88"/>
    </row>
    <row r="37383" spans="2:11" hidden="1" x14ac:dyDescent="0.2">
      <c r="B37383" s="88"/>
      <c r="C37383" s="88"/>
      <c r="D37383" s="88"/>
      <c r="E37383" s="88"/>
      <c r="F37383" s="88"/>
      <c r="G37383" s="88"/>
      <c r="H37383" s="88"/>
      <c r="I37383" s="88"/>
      <c r="J37383" s="88"/>
      <c r="K37383" s="88"/>
    </row>
    <row r="37384" spans="2:11" hidden="1" x14ac:dyDescent="0.2">
      <c r="B37384" s="88"/>
      <c r="C37384" s="88"/>
      <c r="D37384" s="88"/>
      <c r="E37384" s="88"/>
      <c r="F37384" s="88"/>
      <c r="G37384" s="88"/>
      <c r="H37384" s="88"/>
      <c r="I37384" s="88"/>
      <c r="J37384" s="88"/>
      <c r="K37384" s="88"/>
    </row>
    <row r="37385" spans="2:11" hidden="1" x14ac:dyDescent="0.2">
      <c r="B37385" s="88"/>
      <c r="C37385" s="88"/>
      <c r="D37385" s="88"/>
      <c r="E37385" s="88"/>
      <c r="F37385" s="88"/>
      <c r="G37385" s="88"/>
      <c r="H37385" s="88"/>
      <c r="I37385" s="88"/>
      <c r="J37385" s="88"/>
      <c r="K37385" s="88"/>
    </row>
    <row r="37386" spans="2:11" hidden="1" x14ac:dyDescent="0.2">
      <c r="B37386" s="88"/>
      <c r="C37386" s="88"/>
      <c r="D37386" s="88"/>
      <c r="E37386" s="88"/>
      <c r="F37386" s="88"/>
      <c r="G37386" s="88"/>
      <c r="H37386" s="88"/>
      <c r="I37386" s="88"/>
      <c r="J37386" s="88"/>
      <c r="K37386" s="88"/>
    </row>
    <row r="37387" spans="2:11" hidden="1" x14ac:dyDescent="0.2">
      <c r="B37387" s="88"/>
      <c r="C37387" s="88"/>
      <c r="D37387" s="88"/>
      <c r="E37387" s="88"/>
      <c r="F37387" s="88"/>
      <c r="G37387" s="88"/>
      <c r="H37387" s="88"/>
      <c r="I37387" s="88"/>
      <c r="J37387" s="88"/>
      <c r="K37387" s="88"/>
    </row>
    <row r="37388" spans="2:11" hidden="1" x14ac:dyDescent="0.2">
      <c r="B37388" s="88"/>
      <c r="C37388" s="88"/>
      <c r="D37388" s="88"/>
      <c r="E37388" s="88"/>
      <c r="F37388" s="88"/>
      <c r="G37388" s="88"/>
      <c r="H37388" s="88"/>
      <c r="I37388" s="88"/>
      <c r="J37388" s="88"/>
      <c r="K37388" s="88"/>
    </row>
    <row r="37389" spans="2:11" hidden="1" x14ac:dyDescent="0.2">
      <c r="B37389" s="88"/>
      <c r="C37389" s="88"/>
      <c r="D37389" s="88"/>
      <c r="E37389" s="88"/>
      <c r="F37389" s="88"/>
      <c r="G37389" s="88"/>
      <c r="H37389" s="88"/>
      <c r="I37389" s="88"/>
      <c r="J37389" s="88"/>
      <c r="K37389" s="88"/>
    </row>
    <row r="37390" spans="2:11" hidden="1" x14ac:dyDescent="0.2">
      <c r="B37390" s="88"/>
      <c r="C37390" s="88"/>
      <c r="D37390" s="88"/>
      <c r="E37390" s="88"/>
      <c r="F37390" s="88"/>
      <c r="G37390" s="88"/>
      <c r="H37390" s="88"/>
      <c r="I37390" s="88"/>
      <c r="J37390" s="88"/>
      <c r="K37390" s="88"/>
    </row>
    <row r="37391" spans="2:11" hidden="1" x14ac:dyDescent="0.2">
      <c r="B37391" s="88"/>
      <c r="C37391" s="88"/>
      <c r="D37391" s="88"/>
      <c r="E37391" s="88"/>
      <c r="F37391" s="88"/>
      <c r="G37391" s="88"/>
      <c r="H37391" s="88"/>
      <c r="I37391" s="88"/>
      <c r="J37391" s="88"/>
      <c r="K37391" s="88"/>
    </row>
    <row r="37392" spans="2:11" hidden="1" x14ac:dyDescent="0.2">
      <c r="B37392" s="88"/>
      <c r="C37392" s="88"/>
      <c r="D37392" s="88"/>
      <c r="E37392" s="88"/>
      <c r="F37392" s="88"/>
      <c r="G37392" s="88"/>
      <c r="H37392" s="88"/>
      <c r="I37392" s="88"/>
      <c r="J37392" s="88"/>
      <c r="K37392" s="88"/>
    </row>
    <row r="37393" spans="2:11" hidden="1" x14ac:dyDescent="0.2">
      <c r="B37393" s="88"/>
      <c r="C37393" s="88"/>
      <c r="D37393" s="88"/>
      <c r="E37393" s="88"/>
      <c r="F37393" s="88"/>
      <c r="G37393" s="88"/>
      <c r="H37393" s="88"/>
      <c r="I37393" s="88"/>
      <c r="J37393" s="88"/>
      <c r="K37393" s="88"/>
    </row>
    <row r="37394" spans="2:11" hidden="1" x14ac:dyDescent="0.2">
      <c r="B37394" s="88"/>
      <c r="C37394" s="88"/>
      <c r="D37394" s="88"/>
      <c r="E37394" s="88"/>
      <c r="F37394" s="88"/>
      <c r="G37394" s="88"/>
      <c r="H37394" s="88"/>
      <c r="I37394" s="88"/>
      <c r="J37394" s="88"/>
      <c r="K37394" s="88"/>
    </row>
    <row r="37395" spans="2:11" hidden="1" x14ac:dyDescent="0.2">
      <c r="B37395" s="88"/>
      <c r="C37395" s="88"/>
      <c r="D37395" s="88"/>
      <c r="E37395" s="88"/>
      <c r="F37395" s="88"/>
      <c r="G37395" s="88"/>
      <c r="H37395" s="88"/>
      <c r="I37395" s="88"/>
      <c r="J37395" s="88"/>
      <c r="K37395" s="88"/>
    </row>
    <row r="37396" spans="2:11" hidden="1" x14ac:dyDescent="0.2">
      <c r="B37396" s="88"/>
      <c r="C37396" s="88"/>
      <c r="D37396" s="88"/>
      <c r="E37396" s="88"/>
      <c r="F37396" s="88"/>
      <c r="G37396" s="88"/>
      <c r="H37396" s="88"/>
      <c r="I37396" s="88"/>
      <c r="J37396" s="88"/>
      <c r="K37396" s="88"/>
    </row>
    <row r="37397" spans="2:11" hidden="1" x14ac:dyDescent="0.2">
      <c r="B37397" s="88"/>
      <c r="C37397" s="88"/>
      <c r="D37397" s="88"/>
      <c r="E37397" s="88"/>
      <c r="F37397" s="88"/>
      <c r="G37397" s="88"/>
      <c r="H37397" s="88"/>
      <c r="I37397" s="88"/>
      <c r="J37397" s="88"/>
      <c r="K37397" s="88"/>
    </row>
    <row r="37398" spans="2:11" hidden="1" x14ac:dyDescent="0.2">
      <c r="B37398" s="88"/>
      <c r="C37398" s="88"/>
      <c r="D37398" s="88"/>
      <c r="E37398" s="88"/>
      <c r="F37398" s="88"/>
      <c r="G37398" s="88"/>
      <c r="H37398" s="88"/>
      <c r="I37398" s="88"/>
      <c r="J37398" s="88"/>
      <c r="K37398" s="88"/>
    </row>
    <row r="37399" spans="2:11" hidden="1" x14ac:dyDescent="0.2">
      <c r="B37399" s="88"/>
      <c r="C37399" s="88"/>
      <c r="D37399" s="88"/>
      <c r="E37399" s="88"/>
      <c r="F37399" s="88"/>
      <c r="G37399" s="88"/>
      <c r="H37399" s="88"/>
      <c r="I37399" s="88"/>
      <c r="J37399" s="88"/>
      <c r="K37399" s="88"/>
    </row>
    <row r="37400" spans="2:11" hidden="1" x14ac:dyDescent="0.2">
      <c r="B37400" s="88"/>
      <c r="C37400" s="88"/>
      <c r="D37400" s="88"/>
      <c r="E37400" s="88"/>
      <c r="F37400" s="88"/>
      <c r="G37400" s="88"/>
      <c r="H37400" s="88"/>
      <c r="I37400" s="88"/>
      <c r="J37400" s="88"/>
      <c r="K37400" s="88"/>
    </row>
    <row r="37401" spans="2:11" hidden="1" x14ac:dyDescent="0.2">
      <c r="B37401" s="88"/>
      <c r="C37401" s="88"/>
      <c r="D37401" s="88"/>
      <c r="E37401" s="88"/>
      <c r="F37401" s="88"/>
      <c r="G37401" s="88"/>
      <c r="H37401" s="88"/>
      <c r="I37401" s="88"/>
      <c r="J37401" s="88"/>
      <c r="K37401" s="88"/>
    </row>
    <row r="37402" spans="2:11" hidden="1" x14ac:dyDescent="0.2">
      <c r="B37402" s="88"/>
      <c r="C37402" s="88"/>
      <c r="D37402" s="88"/>
      <c r="E37402" s="88"/>
      <c r="F37402" s="88"/>
      <c r="G37402" s="88"/>
      <c r="H37402" s="88"/>
      <c r="I37402" s="88"/>
      <c r="J37402" s="88"/>
      <c r="K37402" s="88"/>
    </row>
    <row r="37403" spans="2:11" hidden="1" x14ac:dyDescent="0.2">
      <c r="B37403" s="88"/>
      <c r="C37403" s="88"/>
      <c r="D37403" s="88"/>
      <c r="E37403" s="88"/>
      <c r="F37403" s="88"/>
      <c r="G37403" s="88"/>
      <c r="H37403" s="88"/>
      <c r="I37403" s="88"/>
      <c r="J37403" s="88"/>
      <c r="K37403" s="88"/>
    </row>
    <row r="37404" spans="2:11" hidden="1" x14ac:dyDescent="0.2">
      <c r="B37404" s="88"/>
      <c r="C37404" s="88"/>
      <c r="D37404" s="88"/>
      <c r="E37404" s="88"/>
      <c r="F37404" s="88"/>
      <c r="G37404" s="88"/>
      <c r="H37404" s="88"/>
      <c r="I37404" s="88"/>
      <c r="J37404" s="88"/>
      <c r="K37404" s="88"/>
    </row>
    <row r="37405" spans="2:11" hidden="1" x14ac:dyDescent="0.2">
      <c r="B37405" s="88"/>
      <c r="C37405" s="88"/>
      <c r="D37405" s="88"/>
      <c r="E37405" s="88"/>
      <c r="F37405" s="88"/>
      <c r="G37405" s="88"/>
      <c r="H37405" s="88"/>
      <c r="I37405" s="88"/>
      <c r="J37405" s="88"/>
      <c r="K37405" s="88"/>
    </row>
    <row r="37406" spans="2:11" hidden="1" x14ac:dyDescent="0.2">
      <c r="B37406" s="88"/>
      <c r="C37406" s="88"/>
      <c r="D37406" s="88"/>
      <c r="E37406" s="88"/>
      <c r="F37406" s="88"/>
      <c r="G37406" s="88"/>
      <c r="H37406" s="88"/>
      <c r="I37406" s="88"/>
      <c r="J37406" s="88"/>
      <c r="K37406" s="88"/>
    </row>
    <row r="37407" spans="2:11" hidden="1" x14ac:dyDescent="0.2">
      <c r="B37407" s="88"/>
      <c r="C37407" s="88"/>
      <c r="D37407" s="88"/>
      <c r="E37407" s="88"/>
      <c r="F37407" s="88"/>
      <c r="G37407" s="88"/>
      <c r="H37407" s="88"/>
      <c r="I37407" s="88"/>
      <c r="J37407" s="88"/>
      <c r="K37407" s="88"/>
    </row>
    <row r="37408" spans="2:11" hidden="1" x14ac:dyDescent="0.2">
      <c r="B37408" s="88"/>
      <c r="C37408" s="88"/>
      <c r="D37408" s="88"/>
      <c r="E37408" s="88"/>
      <c r="F37408" s="88"/>
      <c r="G37408" s="88"/>
      <c r="H37408" s="88"/>
      <c r="I37408" s="88"/>
      <c r="J37408" s="88"/>
      <c r="K37408" s="88"/>
    </row>
    <row r="37409" spans="2:11" hidden="1" x14ac:dyDescent="0.2">
      <c r="B37409" s="88"/>
      <c r="C37409" s="88"/>
      <c r="D37409" s="88"/>
      <c r="E37409" s="88"/>
      <c r="F37409" s="88"/>
      <c r="G37409" s="88"/>
      <c r="H37409" s="88"/>
      <c r="I37409" s="88"/>
      <c r="J37409" s="88"/>
      <c r="K37409" s="88"/>
    </row>
    <row r="37410" spans="2:11" hidden="1" x14ac:dyDescent="0.2">
      <c r="B37410" s="88"/>
      <c r="C37410" s="88"/>
      <c r="D37410" s="88"/>
      <c r="E37410" s="88"/>
      <c r="F37410" s="88"/>
      <c r="G37410" s="88"/>
      <c r="H37410" s="88"/>
      <c r="I37410" s="88"/>
      <c r="J37410" s="88"/>
      <c r="K37410" s="88"/>
    </row>
    <row r="37411" spans="2:11" hidden="1" x14ac:dyDescent="0.2">
      <c r="B37411" s="88"/>
      <c r="C37411" s="88"/>
      <c r="D37411" s="88"/>
      <c r="E37411" s="88"/>
      <c r="F37411" s="88"/>
      <c r="G37411" s="88"/>
      <c r="H37411" s="88"/>
      <c r="I37411" s="88"/>
      <c r="J37411" s="88"/>
      <c r="K37411" s="88"/>
    </row>
    <row r="37412" spans="2:11" hidden="1" x14ac:dyDescent="0.2">
      <c r="B37412" s="88"/>
      <c r="C37412" s="88"/>
      <c r="D37412" s="88"/>
      <c r="E37412" s="88"/>
      <c r="F37412" s="88"/>
      <c r="G37412" s="88"/>
      <c r="H37412" s="88"/>
      <c r="I37412" s="88"/>
      <c r="J37412" s="88"/>
      <c r="K37412" s="88"/>
    </row>
    <row r="37413" spans="2:11" hidden="1" x14ac:dyDescent="0.2">
      <c r="B37413" s="88"/>
      <c r="C37413" s="88"/>
      <c r="D37413" s="88"/>
      <c r="E37413" s="88"/>
      <c r="F37413" s="88"/>
      <c r="G37413" s="88"/>
      <c r="H37413" s="88"/>
      <c r="I37413" s="88"/>
      <c r="J37413" s="88"/>
      <c r="K37413" s="88"/>
    </row>
    <row r="37414" spans="2:11" hidden="1" x14ac:dyDescent="0.2">
      <c r="B37414" s="88"/>
      <c r="C37414" s="88"/>
      <c r="D37414" s="88"/>
      <c r="E37414" s="88"/>
      <c r="F37414" s="88"/>
      <c r="G37414" s="88"/>
      <c r="H37414" s="88"/>
      <c r="I37414" s="88"/>
      <c r="J37414" s="88"/>
      <c r="K37414" s="88"/>
    </row>
    <row r="37415" spans="2:11" hidden="1" x14ac:dyDescent="0.2">
      <c r="B37415" s="88"/>
      <c r="C37415" s="88"/>
      <c r="D37415" s="88"/>
      <c r="E37415" s="88"/>
      <c r="F37415" s="88"/>
      <c r="G37415" s="88"/>
      <c r="H37415" s="88"/>
      <c r="I37415" s="88"/>
      <c r="J37415" s="88"/>
      <c r="K37415" s="88"/>
    </row>
    <row r="37416" spans="2:11" hidden="1" x14ac:dyDescent="0.2">
      <c r="B37416" s="88"/>
      <c r="C37416" s="88"/>
      <c r="D37416" s="88"/>
      <c r="E37416" s="88"/>
      <c r="F37416" s="88"/>
      <c r="G37416" s="88"/>
      <c r="H37416" s="88"/>
      <c r="I37416" s="88"/>
      <c r="J37416" s="88"/>
      <c r="K37416" s="88"/>
    </row>
    <row r="37417" spans="2:11" hidden="1" x14ac:dyDescent="0.2">
      <c r="B37417" s="88"/>
      <c r="C37417" s="88"/>
      <c r="D37417" s="88"/>
      <c r="E37417" s="88"/>
      <c r="F37417" s="88"/>
      <c r="G37417" s="88"/>
      <c r="H37417" s="88"/>
      <c r="I37417" s="88"/>
      <c r="J37417" s="88"/>
      <c r="K37417" s="88"/>
    </row>
    <row r="37418" spans="2:11" hidden="1" x14ac:dyDescent="0.2">
      <c r="B37418" s="88"/>
      <c r="C37418" s="88"/>
      <c r="D37418" s="88"/>
      <c r="E37418" s="88"/>
      <c r="F37418" s="88"/>
      <c r="G37418" s="88"/>
      <c r="H37418" s="88"/>
      <c r="I37418" s="88"/>
      <c r="J37418" s="88"/>
      <c r="K37418" s="88"/>
    </row>
    <row r="37419" spans="2:11" hidden="1" x14ac:dyDescent="0.2">
      <c r="B37419" s="88"/>
      <c r="C37419" s="88"/>
      <c r="D37419" s="88"/>
      <c r="E37419" s="88"/>
      <c r="F37419" s="88"/>
      <c r="G37419" s="88"/>
      <c r="H37419" s="88"/>
      <c r="I37419" s="88"/>
      <c r="J37419" s="88"/>
      <c r="K37419" s="88"/>
    </row>
    <row r="37420" spans="2:11" hidden="1" x14ac:dyDescent="0.2">
      <c r="B37420" s="88"/>
      <c r="C37420" s="88"/>
      <c r="D37420" s="88"/>
      <c r="E37420" s="88"/>
      <c r="F37420" s="88"/>
      <c r="G37420" s="88"/>
      <c r="H37420" s="88"/>
      <c r="I37420" s="88"/>
      <c r="J37420" s="88"/>
      <c r="K37420" s="88"/>
    </row>
    <row r="37421" spans="2:11" hidden="1" x14ac:dyDescent="0.2">
      <c r="B37421" s="88"/>
      <c r="C37421" s="88"/>
      <c r="D37421" s="88"/>
      <c r="E37421" s="88"/>
      <c r="F37421" s="88"/>
      <c r="G37421" s="88"/>
      <c r="H37421" s="88"/>
      <c r="I37421" s="88"/>
      <c r="J37421" s="88"/>
      <c r="K37421" s="88"/>
    </row>
    <row r="37422" spans="2:11" hidden="1" x14ac:dyDescent="0.2">
      <c r="B37422" s="88"/>
      <c r="C37422" s="88"/>
      <c r="D37422" s="88"/>
      <c r="E37422" s="88"/>
      <c r="F37422" s="88"/>
      <c r="G37422" s="88"/>
      <c r="H37422" s="88"/>
      <c r="I37422" s="88"/>
      <c r="J37422" s="88"/>
      <c r="K37422" s="88"/>
    </row>
    <row r="37423" spans="2:11" hidden="1" x14ac:dyDescent="0.2">
      <c r="B37423" s="88"/>
      <c r="C37423" s="88"/>
      <c r="D37423" s="88"/>
      <c r="E37423" s="88"/>
      <c r="F37423" s="88"/>
      <c r="G37423" s="88"/>
      <c r="H37423" s="88"/>
      <c r="I37423" s="88"/>
      <c r="J37423" s="88"/>
      <c r="K37423" s="88"/>
    </row>
    <row r="37424" spans="2:11" hidden="1" x14ac:dyDescent="0.2">
      <c r="B37424" s="88"/>
      <c r="C37424" s="88"/>
      <c r="D37424" s="88"/>
      <c r="E37424" s="88"/>
      <c r="F37424" s="88"/>
      <c r="G37424" s="88"/>
      <c r="H37424" s="88"/>
      <c r="I37424" s="88"/>
      <c r="J37424" s="88"/>
      <c r="K37424" s="88"/>
    </row>
    <row r="37425" spans="2:11" hidden="1" x14ac:dyDescent="0.2">
      <c r="B37425" s="88"/>
      <c r="C37425" s="88"/>
      <c r="D37425" s="88"/>
      <c r="E37425" s="88"/>
      <c r="F37425" s="88"/>
      <c r="G37425" s="88"/>
      <c r="H37425" s="88"/>
      <c r="I37425" s="88"/>
      <c r="J37425" s="88"/>
      <c r="K37425" s="88"/>
    </row>
    <row r="37426" spans="2:11" hidden="1" x14ac:dyDescent="0.2">
      <c r="B37426" s="88"/>
      <c r="C37426" s="88"/>
      <c r="D37426" s="88"/>
      <c r="E37426" s="88"/>
      <c r="F37426" s="88"/>
      <c r="G37426" s="88"/>
      <c r="H37426" s="88"/>
      <c r="I37426" s="88"/>
      <c r="J37426" s="88"/>
      <c r="K37426" s="88"/>
    </row>
    <row r="37427" spans="2:11" hidden="1" x14ac:dyDescent="0.2">
      <c r="B37427" s="88"/>
      <c r="C37427" s="88"/>
      <c r="D37427" s="88"/>
      <c r="E37427" s="88"/>
      <c r="F37427" s="88"/>
      <c r="G37427" s="88"/>
      <c r="H37427" s="88"/>
      <c r="I37427" s="88"/>
      <c r="J37427" s="88"/>
      <c r="K37427" s="88"/>
    </row>
    <row r="37428" spans="2:11" hidden="1" x14ac:dyDescent="0.2">
      <c r="B37428" s="88"/>
      <c r="C37428" s="88"/>
      <c r="D37428" s="88"/>
      <c r="E37428" s="88"/>
      <c r="F37428" s="88"/>
      <c r="G37428" s="88"/>
      <c r="H37428" s="88"/>
      <c r="I37428" s="88"/>
      <c r="J37428" s="88"/>
      <c r="K37428" s="88"/>
    </row>
    <row r="37429" spans="2:11" hidden="1" x14ac:dyDescent="0.2">
      <c r="B37429" s="88"/>
      <c r="C37429" s="88"/>
      <c r="D37429" s="88"/>
      <c r="E37429" s="88"/>
      <c r="F37429" s="88"/>
      <c r="G37429" s="88"/>
      <c r="H37429" s="88"/>
      <c r="I37429" s="88"/>
      <c r="J37429" s="88"/>
      <c r="K37429" s="88"/>
    </row>
    <row r="37430" spans="2:11" hidden="1" x14ac:dyDescent="0.2">
      <c r="B37430" s="88"/>
      <c r="C37430" s="88"/>
      <c r="D37430" s="88"/>
      <c r="E37430" s="88"/>
      <c r="F37430" s="88"/>
      <c r="G37430" s="88"/>
      <c r="H37430" s="88"/>
      <c r="I37430" s="88"/>
      <c r="J37430" s="88"/>
      <c r="K37430" s="88"/>
    </row>
    <row r="37431" spans="2:11" hidden="1" x14ac:dyDescent="0.2">
      <c r="B37431" s="88"/>
      <c r="C37431" s="88"/>
      <c r="D37431" s="88"/>
      <c r="E37431" s="88"/>
      <c r="F37431" s="88"/>
      <c r="G37431" s="88"/>
      <c r="H37431" s="88"/>
      <c r="I37431" s="88"/>
      <c r="J37431" s="88"/>
      <c r="K37431" s="88"/>
    </row>
    <row r="37432" spans="2:11" hidden="1" x14ac:dyDescent="0.2">
      <c r="B37432" s="88"/>
      <c r="C37432" s="88"/>
      <c r="D37432" s="88"/>
      <c r="E37432" s="88"/>
      <c r="F37432" s="88"/>
      <c r="G37432" s="88"/>
      <c r="H37432" s="88"/>
      <c r="I37432" s="88"/>
      <c r="J37432" s="88"/>
      <c r="K37432" s="88"/>
    </row>
    <row r="37433" spans="2:11" hidden="1" x14ac:dyDescent="0.2">
      <c r="B37433" s="88"/>
      <c r="C37433" s="88"/>
      <c r="D37433" s="88"/>
      <c r="E37433" s="88"/>
      <c r="F37433" s="88"/>
      <c r="G37433" s="88"/>
      <c r="H37433" s="88"/>
      <c r="I37433" s="88"/>
      <c r="J37433" s="88"/>
      <c r="K37433" s="88"/>
    </row>
    <row r="37434" spans="2:11" hidden="1" x14ac:dyDescent="0.2">
      <c r="B37434" s="88"/>
      <c r="C37434" s="88"/>
      <c r="D37434" s="88"/>
      <c r="E37434" s="88"/>
      <c r="F37434" s="88"/>
      <c r="G37434" s="88"/>
      <c r="H37434" s="88"/>
      <c r="I37434" s="88"/>
      <c r="J37434" s="88"/>
      <c r="K37434" s="88"/>
    </row>
    <row r="37435" spans="2:11" hidden="1" x14ac:dyDescent="0.2">
      <c r="B37435" s="88"/>
      <c r="C37435" s="88"/>
      <c r="D37435" s="88"/>
      <c r="E37435" s="88"/>
      <c r="F37435" s="88"/>
      <c r="G37435" s="88"/>
      <c r="H37435" s="88"/>
      <c r="I37435" s="88"/>
      <c r="J37435" s="88"/>
      <c r="K37435" s="88"/>
    </row>
    <row r="37436" spans="2:11" hidden="1" x14ac:dyDescent="0.2">
      <c r="B37436" s="88"/>
      <c r="C37436" s="88"/>
      <c r="D37436" s="88"/>
      <c r="E37436" s="88"/>
      <c r="F37436" s="88"/>
      <c r="G37436" s="88"/>
      <c r="H37436" s="88"/>
      <c r="I37436" s="88"/>
      <c r="J37436" s="88"/>
      <c r="K37436" s="88"/>
    </row>
    <row r="37437" spans="2:11" hidden="1" x14ac:dyDescent="0.2">
      <c r="B37437" s="88"/>
      <c r="C37437" s="88"/>
      <c r="D37437" s="88"/>
      <c r="E37437" s="88"/>
      <c r="F37437" s="88"/>
      <c r="G37437" s="88"/>
      <c r="H37437" s="88"/>
      <c r="I37437" s="88"/>
      <c r="J37437" s="88"/>
      <c r="K37437" s="88"/>
    </row>
    <row r="37438" spans="2:11" hidden="1" x14ac:dyDescent="0.2">
      <c r="B37438" s="88"/>
      <c r="C37438" s="88"/>
      <c r="D37438" s="88"/>
      <c r="E37438" s="88"/>
      <c r="F37438" s="88"/>
      <c r="G37438" s="88"/>
      <c r="H37438" s="88"/>
      <c r="I37438" s="88"/>
      <c r="J37438" s="88"/>
      <c r="K37438" s="88"/>
    </row>
    <row r="37439" spans="2:11" hidden="1" x14ac:dyDescent="0.2">
      <c r="B37439" s="88"/>
      <c r="C37439" s="88"/>
      <c r="D37439" s="88"/>
      <c r="E37439" s="88"/>
      <c r="F37439" s="88"/>
      <c r="G37439" s="88"/>
      <c r="H37439" s="88"/>
      <c r="I37439" s="88"/>
      <c r="J37439" s="88"/>
      <c r="K37439" s="88"/>
    </row>
    <row r="37440" spans="2:11" hidden="1" x14ac:dyDescent="0.2">
      <c r="B37440" s="88"/>
      <c r="C37440" s="88"/>
      <c r="D37440" s="88"/>
      <c r="E37440" s="88"/>
      <c r="F37440" s="88"/>
      <c r="G37440" s="88"/>
      <c r="H37440" s="88"/>
      <c r="I37440" s="88"/>
      <c r="J37440" s="88"/>
      <c r="K37440" s="88"/>
    </row>
    <row r="37441" spans="2:11" hidden="1" x14ac:dyDescent="0.2">
      <c r="B37441" s="88"/>
      <c r="C37441" s="88"/>
      <c r="D37441" s="88"/>
      <c r="E37441" s="88"/>
      <c r="F37441" s="88"/>
      <c r="G37441" s="88"/>
      <c r="H37441" s="88"/>
      <c r="I37441" s="88"/>
      <c r="J37441" s="88"/>
      <c r="K37441" s="88"/>
    </row>
    <row r="37442" spans="2:11" hidden="1" x14ac:dyDescent="0.2">
      <c r="B37442" s="88"/>
      <c r="C37442" s="88"/>
      <c r="D37442" s="88"/>
      <c r="E37442" s="88"/>
      <c r="F37442" s="88"/>
      <c r="G37442" s="88"/>
      <c r="H37442" s="88"/>
      <c r="I37442" s="88"/>
      <c r="J37442" s="88"/>
      <c r="K37442" s="88"/>
    </row>
    <row r="37443" spans="2:11" hidden="1" x14ac:dyDescent="0.2">
      <c r="B37443" s="88"/>
      <c r="C37443" s="88"/>
      <c r="D37443" s="88"/>
      <c r="E37443" s="88"/>
      <c r="F37443" s="88"/>
      <c r="G37443" s="88"/>
      <c r="H37443" s="88"/>
      <c r="I37443" s="88"/>
      <c r="J37443" s="88"/>
      <c r="K37443" s="88"/>
    </row>
    <row r="37444" spans="2:11" hidden="1" x14ac:dyDescent="0.2">
      <c r="B37444" s="88"/>
      <c r="C37444" s="88"/>
      <c r="D37444" s="88"/>
      <c r="E37444" s="88"/>
      <c r="F37444" s="88"/>
      <c r="G37444" s="88"/>
      <c r="H37444" s="88"/>
      <c r="I37444" s="88"/>
      <c r="J37444" s="88"/>
      <c r="K37444" s="88"/>
    </row>
    <row r="37445" spans="2:11" hidden="1" x14ac:dyDescent="0.2">
      <c r="B37445" s="88"/>
      <c r="C37445" s="88"/>
      <c r="D37445" s="88"/>
      <c r="E37445" s="88"/>
      <c r="F37445" s="88"/>
      <c r="G37445" s="88"/>
      <c r="H37445" s="88"/>
      <c r="I37445" s="88"/>
      <c r="J37445" s="88"/>
      <c r="K37445" s="88"/>
    </row>
    <row r="37446" spans="2:11" hidden="1" x14ac:dyDescent="0.2">
      <c r="B37446" s="88"/>
      <c r="C37446" s="88"/>
      <c r="D37446" s="88"/>
      <c r="E37446" s="88"/>
      <c r="F37446" s="88"/>
      <c r="G37446" s="88"/>
      <c r="H37446" s="88"/>
      <c r="I37446" s="88"/>
      <c r="J37446" s="88"/>
      <c r="K37446" s="88"/>
    </row>
    <row r="37447" spans="2:11" hidden="1" x14ac:dyDescent="0.2">
      <c r="B37447" s="88"/>
      <c r="C37447" s="88"/>
      <c r="D37447" s="88"/>
      <c r="E37447" s="88"/>
      <c r="F37447" s="88"/>
      <c r="G37447" s="88"/>
      <c r="H37447" s="88"/>
      <c r="I37447" s="88"/>
      <c r="J37447" s="88"/>
      <c r="K37447" s="88"/>
    </row>
    <row r="37448" spans="2:11" hidden="1" x14ac:dyDescent="0.2">
      <c r="B37448" s="88"/>
      <c r="C37448" s="88"/>
      <c r="D37448" s="88"/>
      <c r="E37448" s="88"/>
      <c r="F37448" s="88"/>
      <c r="G37448" s="88"/>
      <c r="H37448" s="88"/>
      <c r="I37448" s="88"/>
      <c r="J37448" s="88"/>
      <c r="K37448" s="88"/>
    </row>
    <row r="37449" spans="2:11" hidden="1" x14ac:dyDescent="0.2">
      <c r="B37449" s="88"/>
      <c r="C37449" s="88"/>
      <c r="D37449" s="88"/>
      <c r="E37449" s="88"/>
      <c r="F37449" s="88"/>
      <c r="G37449" s="88"/>
      <c r="H37449" s="88"/>
      <c r="I37449" s="88"/>
      <c r="J37449" s="88"/>
      <c r="K37449" s="88"/>
    </row>
    <row r="37450" spans="2:11" hidden="1" x14ac:dyDescent="0.2">
      <c r="B37450" s="88"/>
      <c r="C37450" s="88"/>
      <c r="D37450" s="88"/>
      <c r="E37450" s="88"/>
      <c r="F37450" s="88"/>
      <c r="G37450" s="88"/>
      <c r="H37450" s="88"/>
      <c r="I37450" s="88"/>
      <c r="J37450" s="88"/>
      <c r="K37450" s="88"/>
    </row>
    <row r="37451" spans="2:11" hidden="1" x14ac:dyDescent="0.2">
      <c r="B37451" s="88"/>
      <c r="C37451" s="88"/>
      <c r="D37451" s="88"/>
      <c r="E37451" s="88"/>
      <c r="F37451" s="88"/>
      <c r="G37451" s="88"/>
      <c r="H37451" s="88"/>
      <c r="I37451" s="88"/>
      <c r="J37451" s="88"/>
      <c r="K37451" s="88"/>
    </row>
    <row r="37452" spans="2:11" hidden="1" x14ac:dyDescent="0.2">
      <c r="B37452" s="88"/>
      <c r="C37452" s="88"/>
      <c r="D37452" s="88"/>
      <c r="E37452" s="88"/>
      <c r="F37452" s="88"/>
      <c r="G37452" s="88"/>
      <c r="H37452" s="88"/>
      <c r="I37452" s="88"/>
      <c r="J37452" s="88"/>
      <c r="K37452" s="88"/>
    </row>
    <row r="37453" spans="2:11" hidden="1" x14ac:dyDescent="0.2">
      <c r="B37453" s="88"/>
      <c r="C37453" s="88"/>
      <c r="D37453" s="88"/>
      <c r="E37453" s="88"/>
      <c r="F37453" s="88"/>
      <c r="G37453" s="88"/>
      <c r="H37453" s="88"/>
      <c r="I37453" s="88"/>
      <c r="J37453" s="88"/>
      <c r="K37453" s="88"/>
    </row>
    <row r="37454" spans="2:11" hidden="1" x14ac:dyDescent="0.2">
      <c r="B37454" s="88"/>
      <c r="C37454" s="88"/>
      <c r="D37454" s="88"/>
      <c r="E37454" s="88"/>
      <c r="F37454" s="88"/>
      <c r="G37454" s="88"/>
      <c r="H37454" s="88"/>
      <c r="I37454" s="88"/>
      <c r="J37454" s="88"/>
      <c r="K37454" s="88"/>
    </row>
    <row r="37455" spans="2:11" hidden="1" x14ac:dyDescent="0.2">
      <c r="B37455" s="88"/>
      <c r="C37455" s="88"/>
      <c r="D37455" s="88"/>
      <c r="E37455" s="88"/>
      <c r="F37455" s="88"/>
      <c r="G37455" s="88"/>
      <c r="H37455" s="88"/>
      <c r="I37455" s="88"/>
      <c r="J37455" s="88"/>
      <c r="K37455" s="88"/>
    </row>
    <row r="37456" spans="2:11" hidden="1" x14ac:dyDescent="0.2">
      <c r="B37456" s="88"/>
      <c r="C37456" s="88"/>
      <c r="D37456" s="88"/>
      <c r="E37456" s="88"/>
      <c r="F37456" s="88"/>
      <c r="G37456" s="88"/>
      <c r="H37456" s="88"/>
      <c r="I37456" s="88"/>
      <c r="J37456" s="88"/>
      <c r="K37456" s="88"/>
    </row>
    <row r="37457" spans="2:11" hidden="1" x14ac:dyDescent="0.2">
      <c r="B37457" s="88"/>
      <c r="C37457" s="88"/>
      <c r="D37457" s="88"/>
      <c r="E37457" s="88"/>
      <c r="F37457" s="88"/>
      <c r="G37457" s="88"/>
      <c r="H37457" s="88"/>
      <c r="I37457" s="88"/>
      <c r="J37457" s="88"/>
      <c r="K37457" s="88"/>
    </row>
    <row r="37458" spans="2:11" hidden="1" x14ac:dyDescent="0.2">
      <c r="B37458" s="88"/>
      <c r="C37458" s="88"/>
      <c r="D37458" s="88"/>
      <c r="E37458" s="88"/>
      <c r="F37458" s="88"/>
      <c r="G37458" s="88"/>
      <c r="H37458" s="88"/>
      <c r="I37458" s="88"/>
      <c r="J37458" s="88"/>
      <c r="K37458" s="88"/>
    </row>
    <row r="37459" spans="2:11" hidden="1" x14ac:dyDescent="0.2">
      <c r="B37459" s="88"/>
      <c r="C37459" s="88"/>
      <c r="D37459" s="88"/>
      <c r="E37459" s="88"/>
      <c r="F37459" s="88"/>
      <c r="G37459" s="88"/>
      <c r="H37459" s="88"/>
      <c r="I37459" s="88"/>
      <c r="J37459" s="88"/>
      <c r="K37459" s="88"/>
    </row>
    <row r="37460" spans="2:11" hidden="1" x14ac:dyDescent="0.2">
      <c r="B37460" s="88"/>
      <c r="C37460" s="88"/>
      <c r="D37460" s="88"/>
      <c r="E37460" s="88"/>
      <c r="F37460" s="88"/>
      <c r="G37460" s="88"/>
      <c r="H37460" s="88"/>
      <c r="I37460" s="88"/>
      <c r="J37460" s="88"/>
      <c r="K37460" s="88"/>
    </row>
    <row r="37461" spans="2:11" hidden="1" x14ac:dyDescent="0.2">
      <c r="B37461" s="88"/>
      <c r="C37461" s="88"/>
      <c r="D37461" s="88"/>
      <c r="E37461" s="88"/>
      <c r="F37461" s="88"/>
      <c r="G37461" s="88"/>
      <c r="H37461" s="88"/>
      <c r="I37461" s="88"/>
      <c r="J37461" s="88"/>
      <c r="K37461" s="88"/>
    </row>
    <row r="37462" spans="2:11" hidden="1" x14ac:dyDescent="0.2">
      <c r="B37462" s="88"/>
      <c r="C37462" s="88"/>
      <c r="D37462" s="88"/>
      <c r="E37462" s="88"/>
      <c r="F37462" s="88"/>
      <c r="G37462" s="88"/>
      <c r="H37462" s="88"/>
      <c r="I37462" s="88"/>
      <c r="J37462" s="88"/>
      <c r="K37462" s="88"/>
    </row>
    <row r="37463" spans="2:11" hidden="1" x14ac:dyDescent="0.2">
      <c r="B37463" s="88"/>
      <c r="C37463" s="88"/>
      <c r="D37463" s="88"/>
      <c r="E37463" s="88"/>
      <c r="F37463" s="88"/>
      <c r="G37463" s="88"/>
      <c r="H37463" s="88"/>
      <c r="I37463" s="88"/>
      <c r="J37463" s="88"/>
      <c r="K37463" s="88"/>
    </row>
    <row r="37464" spans="2:11" hidden="1" x14ac:dyDescent="0.2">
      <c r="B37464" s="88"/>
      <c r="C37464" s="88"/>
      <c r="D37464" s="88"/>
      <c r="E37464" s="88"/>
      <c r="F37464" s="88"/>
      <c r="G37464" s="88"/>
      <c r="H37464" s="88"/>
      <c r="I37464" s="88"/>
      <c r="J37464" s="88"/>
      <c r="K37464" s="88"/>
    </row>
    <row r="37465" spans="2:11" hidden="1" x14ac:dyDescent="0.2">
      <c r="B37465" s="88"/>
      <c r="C37465" s="88"/>
      <c r="D37465" s="88"/>
      <c r="E37465" s="88"/>
      <c r="F37465" s="88"/>
      <c r="G37465" s="88"/>
      <c r="H37465" s="88"/>
      <c r="I37465" s="88"/>
      <c r="J37465" s="88"/>
      <c r="K37465" s="88"/>
    </row>
    <row r="37466" spans="2:11" hidden="1" x14ac:dyDescent="0.2">
      <c r="B37466" s="88"/>
      <c r="C37466" s="88"/>
      <c r="D37466" s="88"/>
      <c r="E37466" s="88"/>
      <c r="F37466" s="88"/>
      <c r="G37466" s="88"/>
      <c r="H37466" s="88"/>
      <c r="I37466" s="88"/>
      <c r="J37466" s="88"/>
      <c r="K37466" s="88"/>
    </row>
    <row r="37467" spans="2:11" hidden="1" x14ac:dyDescent="0.2">
      <c r="B37467" s="88"/>
      <c r="C37467" s="88"/>
      <c r="D37467" s="88"/>
      <c r="E37467" s="88"/>
      <c r="F37467" s="88"/>
      <c r="G37467" s="88"/>
      <c r="H37467" s="88"/>
      <c r="I37467" s="88"/>
      <c r="J37467" s="88"/>
      <c r="K37467" s="88"/>
    </row>
    <row r="37468" spans="2:11" hidden="1" x14ac:dyDescent="0.2">
      <c r="B37468" s="88"/>
      <c r="C37468" s="88"/>
      <c r="D37468" s="88"/>
      <c r="E37468" s="88"/>
      <c r="F37468" s="88"/>
      <c r="G37468" s="88"/>
      <c r="H37468" s="88"/>
      <c r="I37468" s="88"/>
      <c r="J37468" s="88"/>
      <c r="K37468" s="88"/>
    </row>
    <row r="37469" spans="2:11" hidden="1" x14ac:dyDescent="0.2">
      <c r="B37469" s="88"/>
      <c r="C37469" s="88"/>
      <c r="D37469" s="88"/>
      <c r="E37469" s="88"/>
      <c r="F37469" s="88"/>
      <c r="G37469" s="88"/>
      <c r="H37469" s="88"/>
      <c r="I37469" s="88"/>
      <c r="J37469" s="88"/>
      <c r="K37469" s="88"/>
    </row>
    <row r="37470" spans="2:11" hidden="1" x14ac:dyDescent="0.2">
      <c r="B37470" s="88"/>
      <c r="C37470" s="88"/>
      <c r="D37470" s="88"/>
      <c r="E37470" s="88"/>
      <c r="F37470" s="88"/>
      <c r="G37470" s="88"/>
      <c r="H37470" s="88"/>
      <c r="I37470" s="88"/>
      <c r="J37470" s="88"/>
      <c r="K37470" s="88"/>
    </row>
    <row r="37471" spans="2:11" hidden="1" x14ac:dyDescent="0.2">
      <c r="B37471" s="88"/>
      <c r="C37471" s="88"/>
      <c r="D37471" s="88"/>
      <c r="E37471" s="88"/>
      <c r="F37471" s="88"/>
      <c r="G37471" s="88"/>
      <c r="H37471" s="88"/>
      <c r="I37471" s="88"/>
      <c r="J37471" s="88"/>
      <c r="K37471" s="88"/>
    </row>
    <row r="37472" spans="2:11" hidden="1" x14ac:dyDescent="0.2">
      <c r="B37472" s="88"/>
      <c r="C37472" s="88"/>
      <c r="D37472" s="88"/>
      <c r="E37472" s="88"/>
      <c r="F37472" s="88"/>
      <c r="G37472" s="88"/>
      <c r="H37472" s="88"/>
      <c r="I37472" s="88"/>
      <c r="J37472" s="88"/>
      <c r="K37472" s="88"/>
    </row>
    <row r="37473" spans="2:11" hidden="1" x14ac:dyDescent="0.2">
      <c r="B37473" s="88"/>
      <c r="C37473" s="88"/>
      <c r="D37473" s="88"/>
      <c r="E37473" s="88"/>
      <c r="F37473" s="88"/>
      <c r="G37473" s="88"/>
      <c r="H37473" s="88"/>
      <c r="I37473" s="88"/>
      <c r="J37473" s="88"/>
      <c r="K37473" s="88"/>
    </row>
    <row r="37474" spans="2:11" hidden="1" x14ac:dyDescent="0.2">
      <c r="B37474" s="88"/>
      <c r="C37474" s="88"/>
      <c r="D37474" s="88"/>
      <c r="E37474" s="88"/>
      <c r="F37474" s="88"/>
      <c r="G37474" s="88"/>
      <c r="H37474" s="88"/>
      <c r="I37474" s="88"/>
      <c r="J37474" s="88"/>
      <c r="K37474" s="88"/>
    </row>
    <row r="37475" spans="2:11" hidden="1" x14ac:dyDescent="0.2">
      <c r="B37475" s="88"/>
      <c r="C37475" s="88"/>
      <c r="D37475" s="88"/>
      <c r="E37475" s="88"/>
      <c r="F37475" s="88"/>
      <c r="G37475" s="88"/>
      <c r="H37475" s="88"/>
      <c r="I37475" s="88"/>
      <c r="J37475" s="88"/>
      <c r="K37475" s="88"/>
    </row>
    <row r="37476" spans="2:11" hidden="1" x14ac:dyDescent="0.2">
      <c r="B37476" s="88"/>
      <c r="C37476" s="88"/>
      <c r="D37476" s="88"/>
      <c r="E37476" s="88"/>
      <c r="F37476" s="88"/>
      <c r="G37476" s="88"/>
      <c r="H37476" s="88"/>
      <c r="I37476" s="88"/>
      <c r="J37476" s="88"/>
      <c r="K37476" s="88"/>
    </row>
    <row r="37477" spans="2:11" hidden="1" x14ac:dyDescent="0.2">
      <c r="B37477" s="88"/>
      <c r="C37477" s="88"/>
      <c r="D37477" s="88"/>
      <c r="E37477" s="88"/>
      <c r="F37477" s="88"/>
      <c r="G37477" s="88"/>
      <c r="H37477" s="88"/>
      <c r="I37477" s="88"/>
      <c r="J37477" s="88"/>
      <c r="K37477" s="88"/>
    </row>
    <row r="37478" spans="2:11" hidden="1" x14ac:dyDescent="0.2">
      <c r="B37478" s="88"/>
      <c r="C37478" s="88"/>
      <c r="D37478" s="88"/>
      <c r="E37478" s="88"/>
      <c r="F37478" s="88"/>
      <c r="G37478" s="88"/>
      <c r="H37478" s="88"/>
      <c r="I37478" s="88"/>
      <c r="J37478" s="88"/>
      <c r="K37478" s="88"/>
    </row>
    <row r="37479" spans="2:11" hidden="1" x14ac:dyDescent="0.2">
      <c r="B37479" s="88"/>
      <c r="C37479" s="88"/>
      <c r="D37479" s="88"/>
      <c r="E37479" s="88"/>
      <c r="F37479" s="88"/>
      <c r="G37479" s="88"/>
      <c r="H37479" s="88"/>
      <c r="I37479" s="88"/>
      <c r="J37479" s="88"/>
      <c r="K37479" s="88"/>
    </row>
    <row r="37480" spans="2:11" hidden="1" x14ac:dyDescent="0.2">
      <c r="B37480" s="88"/>
      <c r="C37480" s="88"/>
      <c r="D37480" s="88"/>
      <c r="E37480" s="88"/>
      <c r="F37480" s="88"/>
      <c r="G37480" s="88"/>
      <c r="H37480" s="88"/>
      <c r="I37480" s="88"/>
      <c r="J37480" s="88"/>
      <c r="K37480" s="88"/>
    </row>
    <row r="37481" spans="2:11" hidden="1" x14ac:dyDescent="0.2">
      <c r="B37481" s="88"/>
      <c r="C37481" s="88"/>
      <c r="D37481" s="88"/>
      <c r="E37481" s="88"/>
      <c r="F37481" s="88"/>
      <c r="G37481" s="88"/>
      <c r="H37481" s="88"/>
      <c r="I37481" s="88"/>
      <c r="J37481" s="88"/>
      <c r="K37481" s="88"/>
    </row>
    <row r="37482" spans="2:11" hidden="1" x14ac:dyDescent="0.2">
      <c r="B37482" s="88"/>
      <c r="C37482" s="88"/>
      <c r="D37482" s="88"/>
      <c r="E37482" s="88"/>
      <c r="F37482" s="88"/>
      <c r="G37482" s="88"/>
      <c r="H37482" s="88"/>
      <c r="I37482" s="88"/>
      <c r="J37482" s="88"/>
      <c r="K37482" s="88"/>
    </row>
    <row r="37483" spans="2:11" hidden="1" x14ac:dyDescent="0.2">
      <c r="B37483" s="88"/>
      <c r="C37483" s="88"/>
      <c r="D37483" s="88"/>
      <c r="E37483" s="88"/>
      <c r="F37483" s="88"/>
      <c r="G37483" s="88"/>
      <c r="H37483" s="88"/>
      <c r="I37483" s="88"/>
      <c r="J37483" s="88"/>
      <c r="K37483" s="88"/>
    </row>
    <row r="37484" spans="2:11" hidden="1" x14ac:dyDescent="0.2">
      <c r="B37484" s="88"/>
      <c r="C37484" s="88"/>
      <c r="D37484" s="88"/>
      <c r="E37484" s="88"/>
      <c r="F37484" s="88"/>
      <c r="G37484" s="88"/>
      <c r="H37484" s="88"/>
      <c r="I37484" s="88"/>
      <c r="J37484" s="88"/>
      <c r="K37484" s="88"/>
    </row>
    <row r="37485" spans="2:11" hidden="1" x14ac:dyDescent="0.2">
      <c r="B37485" s="88"/>
      <c r="C37485" s="88"/>
      <c r="D37485" s="88"/>
      <c r="E37485" s="88"/>
      <c r="F37485" s="88"/>
      <c r="G37485" s="88"/>
      <c r="H37485" s="88"/>
      <c r="I37485" s="88"/>
      <c r="J37485" s="88"/>
      <c r="K37485" s="88"/>
    </row>
    <row r="37486" spans="2:11" hidden="1" x14ac:dyDescent="0.2">
      <c r="B37486" s="88"/>
      <c r="C37486" s="88"/>
      <c r="D37486" s="88"/>
      <c r="E37486" s="88"/>
      <c r="F37486" s="88"/>
      <c r="G37486" s="88"/>
      <c r="H37486" s="88"/>
      <c r="I37486" s="88"/>
      <c r="J37486" s="88"/>
      <c r="K37486" s="88"/>
    </row>
    <row r="37487" spans="2:11" hidden="1" x14ac:dyDescent="0.2">
      <c r="B37487" s="88"/>
      <c r="C37487" s="88"/>
      <c r="D37487" s="88"/>
      <c r="E37487" s="88"/>
      <c r="F37487" s="88"/>
      <c r="G37487" s="88"/>
      <c r="H37487" s="88"/>
      <c r="I37487" s="88"/>
      <c r="J37487" s="88"/>
      <c r="K37487" s="88"/>
    </row>
    <row r="37488" spans="2:11" hidden="1" x14ac:dyDescent="0.2">
      <c r="B37488" s="88"/>
      <c r="C37488" s="88"/>
      <c r="D37488" s="88"/>
      <c r="E37488" s="88"/>
      <c r="F37488" s="88"/>
      <c r="G37488" s="88"/>
      <c r="H37488" s="88"/>
      <c r="I37488" s="88"/>
      <c r="J37488" s="88"/>
      <c r="K37488" s="88"/>
    </row>
    <row r="37489" spans="2:11" hidden="1" x14ac:dyDescent="0.2">
      <c r="B37489" s="88"/>
      <c r="C37489" s="88"/>
      <c r="D37489" s="88"/>
      <c r="E37489" s="88"/>
      <c r="F37489" s="88"/>
      <c r="G37489" s="88"/>
      <c r="H37489" s="88"/>
      <c r="I37489" s="88"/>
      <c r="J37489" s="88"/>
      <c r="K37489" s="88"/>
    </row>
    <row r="37490" spans="2:11" hidden="1" x14ac:dyDescent="0.2">
      <c r="B37490" s="88"/>
      <c r="C37490" s="88"/>
      <c r="D37490" s="88"/>
      <c r="E37490" s="88"/>
      <c r="F37490" s="88"/>
      <c r="G37490" s="88"/>
      <c r="H37490" s="88"/>
      <c r="I37490" s="88"/>
      <c r="J37490" s="88"/>
      <c r="K37490" s="88"/>
    </row>
    <row r="37491" spans="2:11" hidden="1" x14ac:dyDescent="0.2">
      <c r="B37491" s="88"/>
      <c r="C37491" s="88"/>
      <c r="D37491" s="88"/>
      <c r="E37491" s="88"/>
      <c r="F37491" s="88"/>
      <c r="G37491" s="88"/>
      <c r="H37491" s="88"/>
      <c r="I37491" s="88"/>
      <c r="J37491" s="88"/>
      <c r="K37491" s="88"/>
    </row>
    <row r="37492" spans="2:11" hidden="1" x14ac:dyDescent="0.2">
      <c r="B37492" s="88"/>
      <c r="C37492" s="88"/>
      <c r="D37492" s="88"/>
      <c r="E37492" s="88"/>
      <c r="F37492" s="88"/>
      <c r="G37492" s="88"/>
      <c r="H37492" s="88"/>
      <c r="I37492" s="88"/>
      <c r="J37492" s="88"/>
      <c r="K37492" s="88"/>
    </row>
    <row r="37493" spans="2:11" hidden="1" x14ac:dyDescent="0.2">
      <c r="B37493" s="88"/>
      <c r="C37493" s="88"/>
      <c r="D37493" s="88"/>
      <c r="E37493" s="88"/>
      <c r="F37493" s="88"/>
      <c r="G37493" s="88"/>
      <c r="H37493" s="88"/>
      <c r="I37493" s="88"/>
      <c r="J37493" s="88"/>
      <c r="K37493" s="88"/>
    </row>
    <row r="37494" spans="2:11" hidden="1" x14ac:dyDescent="0.2">
      <c r="B37494" s="88"/>
      <c r="C37494" s="88"/>
      <c r="D37494" s="88"/>
      <c r="E37494" s="88"/>
      <c r="F37494" s="88"/>
      <c r="G37494" s="88"/>
      <c r="H37494" s="88"/>
      <c r="I37494" s="88"/>
      <c r="J37494" s="88"/>
      <c r="K37494" s="88"/>
    </row>
    <row r="37495" spans="2:11" hidden="1" x14ac:dyDescent="0.2">
      <c r="B37495" s="88"/>
      <c r="C37495" s="88"/>
      <c r="D37495" s="88"/>
      <c r="E37495" s="88"/>
      <c r="F37495" s="88"/>
      <c r="G37495" s="88"/>
      <c r="H37495" s="88"/>
      <c r="I37495" s="88"/>
      <c r="J37495" s="88"/>
      <c r="K37495" s="88"/>
    </row>
    <row r="37496" spans="2:11" hidden="1" x14ac:dyDescent="0.2">
      <c r="B37496" s="88"/>
      <c r="C37496" s="88"/>
      <c r="D37496" s="88"/>
      <c r="E37496" s="88"/>
      <c r="F37496" s="88"/>
      <c r="G37496" s="88"/>
      <c r="H37496" s="88"/>
      <c r="I37496" s="88"/>
      <c r="J37496" s="88"/>
      <c r="K37496" s="88"/>
    </row>
    <row r="37497" spans="2:11" hidden="1" x14ac:dyDescent="0.2">
      <c r="B37497" s="88"/>
      <c r="C37497" s="88"/>
      <c r="D37497" s="88"/>
      <c r="E37497" s="88"/>
      <c r="F37497" s="88"/>
      <c r="G37497" s="88"/>
      <c r="H37497" s="88"/>
      <c r="I37497" s="88"/>
      <c r="J37497" s="88"/>
      <c r="K37497" s="88"/>
    </row>
    <row r="37498" spans="2:11" hidden="1" x14ac:dyDescent="0.2">
      <c r="B37498" s="88"/>
      <c r="C37498" s="88"/>
      <c r="D37498" s="88"/>
      <c r="E37498" s="88"/>
      <c r="F37498" s="88"/>
      <c r="G37498" s="88"/>
      <c r="H37498" s="88"/>
      <c r="I37498" s="88"/>
      <c r="J37498" s="88"/>
      <c r="K37498" s="88"/>
    </row>
    <row r="37499" spans="2:11" hidden="1" x14ac:dyDescent="0.2">
      <c r="B37499" s="88"/>
      <c r="C37499" s="88"/>
      <c r="D37499" s="88"/>
      <c r="E37499" s="88"/>
      <c r="F37499" s="88"/>
      <c r="G37499" s="88"/>
      <c r="H37499" s="88"/>
      <c r="I37499" s="88"/>
      <c r="J37499" s="88"/>
      <c r="K37499" s="88"/>
    </row>
    <row r="37500" spans="2:11" hidden="1" x14ac:dyDescent="0.2">
      <c r="B37500" s="88"/>
      <c r="C37500" s="88"/>
      <c r="D37500" s="88"/>
      <c r="E37500" s="88"/>
      <c r="F37500" s="88"/>
      <c r="G37500" s="88"/>
      <c r="H37500" s="88"/>
      <c r="I37500" s="88"/>
      <c r="J37500" s="88"/>
      <c r="K37500" s="88"/>
    </row>
    <row r="37501" spans="2:11" hidden="1" x14ac:dyDescent="0.2">
      <c r="B37501" s="88"/>
      <c r="C37501" s="88"/>
      <c r="D37501" s="88"/>
      <c r="E37501" s="88"/>
      <c r="F37501" s="88"/>
      <c r="G37501" s="88"/>
      <c r="H37501" s="88"/>
      <c r="I37501" s="88"/>
      <c r="J37501" s="88"/>
      <c r="K37501" s="88"/>
    </row>
    <row r="37502" spans="2:11" hidden="1" x14ac:dyDescent="0.2">
      <c r="B37502" s="88"/>
      <c r="C37502" s="88"/>
      <c r="D37502" s="88"/>
      <c r="E37502" s="88"/>
      <c r="F37502" s="88"/>
      <c r="G37502" s="88"/>
      <c r="H37502" s="88"/>
      <c r="I37502" s="88"/>
      <c r="J37502" s="88"/>
      <c r="K37502" s="88"/>
    </row>
    <row r="37503" spans="2:11" hidden="1" x14ac:dyDescent="0.2">
      <c r="B37503" s="88"/>
      <c r="C37503" s="88"/>
      <c r="D37503" s="88"/>
      <c r="E37503" s="88"/>
      <c r="F37503" s="88"/>
      <c r="G37503" s="88"/>
      <c r="H37503" s="88"/>
      <c r="I37503" s="88"/>
      <c r="J37503" s="88"/>
      <c r="K37503" s="88"/>
    </row>
    <row r="37504" spans="2:11" hidden="1" x14ac:dyDescent="0.2">
      <c r="B37504" s="88"/>
      <c r="C37504" s="88"/>
      <c r="D37504" s="88"/>
      <c r="E37504" s="88"/>
      <c r="F37504" s="88"/>
      <c r="G37504" s="88"/>
      <c r="H37504" s="88"/>
      <c r="I37504" s="88"/>
      <c r="J37504" s="88"/>
      <c r="K37504" s="88"/>
    </row>
    <row r="37505" spans="2:11" hidden="1" x14ac:dyDescent="0.2">
      <c r="B37505" s="88"/>
      <c r="C37505" s="88"/>
      <c r="D37505" s="88"/>
      <c r="E37505" s="88"/>
      <c r="F37505" s="88"/>
      <c r="G37505" s="88"/>
      <c r="H37505" s="88"/>
      <c r="I37505" s="88"/>
      <c r="J37505" s="88"/>
      <c r="K37505" s="88"/>
    </row>
    <row r="37506" spans="2:11" hidden="1" x14ac:dyDescent="0.2">
      <c r="B37506" s="88"/>
      <c r="C37506" s="88"/>
      <c r="D37506" s="88"/>
      <c r="E37506" s="88"/>
      <c r="F37506" s="88"/>
      <c r="G37506" s="88"/>
      <c r="H37506" s="88"/>
      <c r="I37506" s="88"/>
      <c r="J37506" s="88"/>
      <c r="K37506" s="88"/>
    </row>
    <row r="37507" spans="2:11" hidden="1" x14ac:dyDescent="0.2">
      <c r="B37507" s="88"/>
      <c r="C37507" s="88"/>
      <c r="D37507" s="88"/>
      <c r="E37507" s="88"/>
      <c r="F37507" s="88"/>
      <c r="G37507" s="88"/>
      <c r="H37507" s="88"/>
      <c r="I37507" s="88"/>
      <c r="J37507" s="88"/>
      <c r="K37507" s="88"/>
    </row>
    <row r="37508" spans="2:11" hidden="1" x14ac:dyDescent="0.2">
      <c r="B37508" s="88"/>
      <c r="C37508" s="88"/>
      <c r="D37508" s="88"/>
      <c r="E37508" s="88"/>
      <c r="F37508" s="88"/>
      <c r="G37508" s="88"/>
      <c r="H37508" s="88"/>
      <c r="I37508" s="88"/>
      <c r="J37508" s="88"/>
      <c r="K37508" s="88"/>
    </row>
    <row r="37509" spans="2:11" hidden="1" x14ac:dyDescent="0.2">
      <c r="B37509" s="88"/>
      <c r="C37509" s="88"/>
      <c r="D37509" s="88"/>
      <c r="E37509" s="88"/>
      <c r="F37509" s="88"/>
      <c r="G37509" s="88"/>
      <c r="H37509" s="88"/>
      <c r="I37509" s="88"/>
      <c r="J37509" s="88"/>
      <c r="K37509" s="88"/>
    </row>
    <row r="37510" spans="2:11" hidden="1" x14ac:dyDescent="0.2">
      <c r="B37510" s="88"/>
      <c r="C37510" s="88"/>
      <c r="D37510" s="88"/>
      <c r="E37510" s="88"/>
      <c r="F37510" s="88"/>
      <c r="G37510" s="88"/>
      <c r="H37510" s="88"/>
      <c r="I37510" s="88"/>
      <c r="J37510" s="88"/>
      <c r="K37510" s="88"/>
    </row>
    <row r="37511" spans="2:11" hidden="1" x14ac:dyDescent="0.2">
      <c r="B37511" s="88"/>
      <c r="C37511" s="88"/>
      <c r="D37511" s="88"/>
      <c r="E37511" s="88"/>
      <c r="F37511" s="88"/>
      <c r="G37511" s="88"/>
      <c r="H37511" s="88"/>
      <c r="I37511" s="88"/>
      <c r="J37511" s="88"/>
      <c r="K37511" s="88"/>
    </row>
    <row r="37512" spans="2:11" hidden="1" x14ac:dyDescent="0.2">
      <c r="B37512" s="88"/>
      <c r="C37512" s="88"/>
      <c r="D37512" s="88"/>
      <c r="E37512" s="88"/>
      <c r="F37512" s="88"/>
      <c r="G37512" s="88"/>
      <c r="H37512" s="88"/>
      <c r="I37512" s="88"/>
      <c r="J37512" s="88"/>
      <c r="K37512" s="88"/>
    </row>
    <row r="37513" spans="2:11" hidden="1" x14ac:dyDescent="0.2">
      <c r="B37513" s="88"/>
      <c r="C37513" s="88"/>
      <c r="D37513" s="88"/>
      <c r="E37513" s="88"/>
      <c r="F37513" s="88"/>
      <c r="G37513" s="88"/>
      <c r="H37513" s="88"/>
      <c r="I37513" s="88"/>
      <c r="J37513" s="88"/>
      <c r="K37513" s="88"/>
    </row>
    <row r="37514" spans="2:11" hidden="1" x14ac:dyDescent="0.2">
      <c r="B37514" s="88"/>
      <c r="C37514" s="88"/>
      <c r="D37514" s="88"/>
      <c r="E37514" s="88"/>
      <c r="F37514" s="88"/>
      <c r="G37514" s="88"/>
      <c r="H37514" s="88"/>
      <c r="I37514" s="88"/>
      <c r="J37514" s="88"/>
      <c r="K37514" s="88"/>
    </row>
    <row r="37515" spans="2:11" hidden="1" x14ac:dyDescent="0.2">
      <c r="B37515" s="88"/>
      <c r="C37515" s="88"/>
      <c r="D37515" s="88"/>
      <c r="E37515" s="88"/>
      <c r="F37515" s="88"/>
      <c r="G37515" s="88"/>
      <c r="H37515" s="88"/>
      <c r="I37515" s="88"/>
      <c r="J37515" s="88"/>
      <c r="K37515" s="88"/>
    </row>
    <row r="37516" spans="2:11" hidden="1" x14ac:dyDescent="0.2">
      <c r="B37516" s="88"/>
      <c r="C37516" s="88"/>
      <c r="D37516" s="88"/>
      <c r="E37516" s="88"/>
      <c r="F37516" s="88"/>
      <c r="G37516" s="88"/>
      <c r="H37516" s="88"/>
      <c r="I37516" s="88"/>
      <c r="J37516" s="88"/>
      <c r="K37516" s="88"/>
    </row>
    <row r="37517" spans="2:11" hidden="1" x14ac:dyDescent="0.2">
      <c r="B37517" s="88"/>
      <c r="C37517" s="88"/>
      <c r="D37517" s="88"/>
      <c r="E37517" s="88"/>
      <c r="F37517" s="88"/>
      <c r="G37517" s="88"/>
      <c r="H37517" s="88"/>
      <c r="I37517" s="88"/>
      <c r="J37517" s="88"/>
      <c r="K37517" s="88"/>
    </row>
    <row r="37518" spans="2:11" hidden="1" x14ac:dyDescent="0.2">
      <c r="B37518" s="88"/>
      <c r="C37518" s="88"/>
      <c r="D37518" s="88"/>
      <c r="E37518" s="88"/>
      <c r="F37518" s="88"/>
      <c r="G37518" s="88"/>
      <c r="H37518" s="88"/>
      <c r="I37518" s="88"/>
      <c r="J37518" s="88"/>
      <c r="K37518" s="88"/>
    </row>
    <row r="37519" spans="2:11" hidden="1" x14ac:dyDescent="0.2">
      <c r="B37519" s="88"/>
      <c r="C37519" s="88"/>
      <c r="D37519" s="88"/>
      <c r="E37519" s="88"/>
      <c r="F37519" s="88"/>
      <c r="G37519" s="88"/>
      <c r="H37519" s="88"/>
      <c r="I37519" s="88"/>
      <c r="J37519" s="88"/>
      <c r="K37519" s="88"/>
    </row>
    <row r="37520" spans="2:11" hidden="1" x14ac:dyDescent="0.2">
      <c r="B37520" s="88"/>
      <c r="C37520" s="88"/>
      <c r="D37520" s="88"/>
      <c r="E37520" s="88"/>
      <c r="F37520" s="88"/>
      <c r="G37520" s="88"/>
      <c r="H37520" s="88"/>
      <c r="I37520" s="88"/>
      <c r="J37520" s="88"/>
      <c r="K37520" s="88"/>
    </row>
    <row r="37521" spans="2:11" hidden="1" x14ac:dyDescent="0.2">
      <c r="B37521" s="88"/>
      <c r="C37521" s="88"/>
      <c r="D37521" s="88"/>
      <c r="E37521" s="88"/>
      <c r="F37521" s="88"/>
      <c r="G37521" s="88"/>
      <c r="H37521" s="88"/>
      <c r="I37521" s="88"/>
      <c r="J37521" s="88"/>
      <c r="K37521" s="88"/>
    </row>
    <row r="37522" spans="2:11" hidden="1" x14ac:dyDescent="0.2">
      <c r="B37522" s="88"/>
      <c r="C37522" s="88"/>
      <c r="D37522" s="88"/>
      <c r="E37522" s="88"/>
      <c r="F37522" s="88"/>
      <c r="G37522" s="88"/>
      <c r="H37522" s="88"/>
      <c r="I37522" s="88"/>
      <c r="J37522" s="88"/>
      <c r="K37522" s="88"/>
    </row>
    <row r="37523" spans="2:11" hidden="1" x14ac:dyDescent="0.2">
      <c r="B37523" s="88"/>
      <c r="C37523" s="88"/>
      <c r="D37523" s="88"/>
      <c r="E37523" s="88"/>
      <c r="F37523" s="88"/>
      <c r="G37523" s="88"/>
      <c r="H37523" s="88"/>
      <c r="I37523" s="88"/>
      <c r="J37523" s="88"/>
      <c r="K37523" s="88"/>
    </row>
    <row r="37524" spans="2:11" hidden="1" x14ac:dyDescent="0.2">
      <c r="B37524" s="88"/>
      <c r="C37524" s="88"/>
      <c r="D37524" s="88"/>
      <c r="E37524" s="88"/>
      <c r="F37524" s="88"/>
      <c r="G37524" s="88"/>
      <c r="H37524" s="88"/>
      <c r="I37524" s="88"/>
      <c r="J37524" s="88"/>
      <c r="K37524" s="88"/>
    </row>
    <row r="37525" spans="2:11" hidden="1" x14ac:dyDescent="0.2">
      <c r="B37525" s="88"/>
      <c r="C37525" s="88"/>
      <c r="D37525" s="88"/>
      <c r="E37525" s="88"/>
      <c r="F37525" s="88"/>
      <c r="G37525" s="88"/>
      <c r="H37525" s="88"/>
      <c r="I37525" s="88"/>
      <c r="J37525" s="88"/>
      <c r="K37525" s="88"/>
    </row>
    <row r="37526" spans="2:11" hidden="1" x14ac:dyDescent="0.2">
      <c r="B37526" s="88"/>
      <c r="C37526" s="88"/>
      <c r="D37526" s="88"/>
      <c r="E37526" s="88"/>
      <c r="F37526" s="88"/>
      <c r="G37526" s="88"/>
      <c r="H37526" s="88"/>
      <c r="I37526" s="88"/>
      <c r="J37526" s="88"/>
      <c r="K37526" s="88"/>
    </row>
    <row r="37527" spans="2:11" hidden="1" x14ac:dyDescent="0.2">
      <c r="B37527" s="88"/>
      <c r="C37527" s="88"/>
      <c r="D37527" s="88"/>
      <c r="E37527" s="88"/>
      <c r="F37527" s="88"/>
      <c r="G37527" s="88"/>
      <c r="H37527" s="88"/>
      <c r="I37527" s="88"/>
      <c r="J37527" s="88"/>
      <c r="K37527" s="88"/>
    </row>
    <row r="37528" spans="2:11" hidden="1" x14ac:dyDescent="0.2">
      <c r="B37528" s="88"/>
      <c r="C37528" s="88"/>
      <c r="D37528" s="88"/>
      <c r="E37528" s="88"/>
      <c r="F37528" s="88"/>
      <c r="G37528" s="88"/>
      <c r="H37528" s="88"/>
      <c r="I37528" s="88"/>
      <c r="J37528" s="88"/>
      <c r="K37528" s="88"/>
    </row>
    <row r="37529" spans="2:11" hidden="1" x14ac:dyDescent="0.2">
      <c r="B37529" s="88"/>
      <c r="C37529" s="88"/>
      <c r="D37529" s="88"/>
      <c r="E37529" s="88"/>
      <c r="F37529" s="88"/>
      <c r="G37529" s="88"/>
      <c r="H37529" s="88"/>
      <c r="I37529" s="88"/>
      <c r="J37529" s="88"/>
      <c r="K37529" s="88"/>
    </row>
    <row r="37530" spans="2:11" hidden="1" x14ac:dyDescent="0.2">
      <c r="B37530" s="88"/>
      <c r="C37530" s="88"/>
      <c r="D37530" s="88"/>
      <c r="E37530" s="88"/>
      <c r="F37530" s="88"/>
      <c r="G37530" s="88"/>
      <c r="H37530" s="88"/>
      <c r="I37530" s="88"/>
      <c r="J37530" s="88"/>
      <c r="K37530" s="88"/>
    </row>
    <row r="37531" spans="2:11" hidden="1" x14ac:dyDescent="0.2">
      <c r="B37531" s="88"/>
      <c r="C37531" s="88"/>
      <c r="D37531" s="88"/>
      <c r="E37531" s="88"/>
      <c r="F37531" s="88"/>
      <c r="G37531" s="88"/>
      <c r="H37531" s="88"/>
      <c r="I37531" s="88"/>
      <c r="J37531" s="88"/>
      <c r="K37531" s="88"/>
    </row>
    <row r="37532" spans="2:11" hidden="1" x14ac:dyDescent="0.2">
      <c r="B37532" s="88"/>
      <c r="C37532" s="88"/>
      <c r="D37532" s="88"/>
      <c r="E37532" s="88"/>
      <c r="F37532" s="88"/>
      <c r="G37532" s="88"/>
      <c r="H37532" s="88"/>
      <c r="I37532" s="88"/>
      <c r="J37532" s="88"/>
      <c r="K37532" s="88"/>
    </row>
    <row r="37533" spans="2:11" hidden="1" x14ac:dyDescent="0.2">
      <c r="B37533" s="88"/>
      <c r="C37533" s="88"/>
      <c r="D37533" s="88"/>
      <c r="E37533" s="88"/>
      <c r="F37533" s="88"/>
      <c r="G37533" s="88"/>
      <c r="H37533" s="88"/>
      <c r="I37533" s="88"/>
      <c r="J37533" s="88"/>
      <c r="K37533" s="88"/>
    </row>
    <row r="37534" spans="2:11" hidden="1" x14ac:dyDescent="0.2">
      <c r="B37534" s="88"/>
      <c r="C37534" s="88"/>
      <c r="D37534" s="88"/>
      <c r="E37534" s="88"/>
      <c r="F37534" s="88"/>
      <c r="G37534" s="88"/>
      <c r="H37534" s="88"/>
      <c r="I37534" s="88"/>
      <c r="J37534" s="88"/>
      <c r="K37534" s="88"/>
    </row>
    <row r="37535" spans="2:11" hidden="1" x14ac:dyDescent="0.2">
      <c r="B37535" s="88"/>
      <c r="C37535" s="88"/>
      <c r="D37535" s="88"/>
      <c r="E37535" s="88"/>
      <c r="F37535" s="88"/>
      <c r="G37535" s="88"/>
      <c r="H37535" s="88"/>
      <c r="I37535" s="88"/>
      <c r="J37535" s="88"/>
      <c r="K37535" s="88"/>
    </row>
    <row r="37536" spans="2:11" hidden="1" x14ac:dyDescent="0.2">
      <c r="B37536" s="88"/>
      <c r="C37536" s="88"/>
      <c r="D37536" s="88"/>
      <c r="E37536" s="88"/>
      <c r="F37536" s="88"/>
      <c r="G37536" s="88"/>
      <c r="H37536" s="88"/>
      <c r="I37536" s="88"/>
      <c r="J37536" s="88"/>
      <c r="K37536" s="88"/>
    </row>
    <row r="37537" spans="2:11" hidden="1" x14ac:dyDescent="0.2">
      <c r="B37537" s="88"/>
      <c r="C37537" s="88"/>
      <c r="D37537" s="88"/>
      <c r="E37537" s="88"/>
      <c r="F37537" s="88"/>
      <c r="G37537" s="88"/>
      <c r="H37537" s="88"/>
      <c r="I37537" s="88"/>
      <c r="J37537" s="88"/>
      <c r="K37537" s="88"/>
    </row>
    <row r="37538" spans="2:11" hidden="1" x14ac:dyDescent="0.2">
      <c r="B37538" s="88"/>
      <c r="C37538" s="88"/>
      <c r="D37538" s="88"/>
      <c r="E37538" s="88"/>
      <c r="F37538" s="88"/>
      <c r="G37538" s="88"/>
      <c r="H37538" s="88"/>
      <c r="I37538" s="88"/>
      <c r="J37538" s="88"/>
      <c r="K37538" s="88"/>
    </row>
    <row r="37539" spans="2:11" hidden="1" x14ac:dyDescent="0.2">
      <c r="B37539" s="88"/>
      <c r="C37539" s="88"/>
      <c r="D37539" s="88"/>
      <c r="E37539" s="88"/>
      <c r="F37539" s="88"/>
      <c r="G37539" s="88"/>
      <c r="H37539" s="88"/>
      <c r="I37539" s="88"/>
      <c r="J37539" s="88"/>
      <c r="K37539" s="88"/>
    </row>
    <row r="37540" spans="2:11" hidden="1" x14ac:dyDescent="0.2">
      <c r="B37540" s="88"/>
      <c r="C37540" s="88"/>
      <c r="D37540" s="88"/>
      <c r="E37540" s="88"/>
      <c r="F37540" s="88"/>
      <c r="G37540" s="88"/>
      <c r="H37540" s="88"/>
      <c r="I37540" s="88"/>
      <c r="J37540" s="88"/>
      <c r="K37540" s="88"/>
    </row>
    <row r="37541" spans="2:11" hidden="1" x14ac:dyDescent="0.2">
      <c r="B37541" s="88"/>
      <c r="C37541" s="88"/>
      <c r="D37541" s="88"/>
      <c r="E37541" s="88"/>
      <c r="F37541" s="88"/>
      <c r="G37541" s="88"/>
      <c r="H37541" s="88"/>
      <c r="I37541" s="88"/>
      <c r="J37541" s="88"/>
      <c r="K37541" s="88"/>
    </row>
    <row r="37542" spans="2:11" hidden="1" x14ac:dyDescent="0.2">
      <c r="B37542" s="88"/>
      <c r="C37542" s="88"/>
      <c r="D37542" s="88"/>
      <c r="E37542" s="88"/>
      <c r="F37542" s="88"/>
      <c r="G37542" s="88"/>
      <c r="H37542" s="88"/>
      <c r="I37542" s="88"/>
      <c r="J37542" s="88"/>
      <c r="K37542" s="88"/>
    </row>
    <row r="37543" spans="2:11" hidden="1" x14ac:dyDescent="0.2">
      <c r="B37543" s="88"/>
      <c r="C37543" s="88"/>
      <c r="D37543" s="88"/>
      <c r="E37543" s="88"/>
      <c r="F37543" s="88"/>
      <c r="G37543" s="88"/>
      <c r="H37543" s="88"/>
      <c r="I37543" s="88"/>
      <c r="J37543" s="88"/>
      <c r="K37543" s="88"/>
    </row>
    <row r="37544" spans="2:11" hidden="1" x14ac:dyDescent="0.2">
      <c r="B37544" s="88"/>
      <c r="C37544" s="88"/>
      <c r="D37544" s="88"/>
      <c r="E37544" s="88"/>
      <c r="F37544" s="88"/>
      <c r="G37544" s="88"/>
      <c r="H37544" s="88"/>
      <c r="I37544" s="88"/>
      <c r="J37544" s="88"/>
      <c r="K37544" s="88"/>
    </row>
    <row r="37545" spans="2:11" hidden="1" x14ac:dyDescent="0.2">
      <c r="B37545" s="88"/>
      <c r="C37545" s="88"/>
      <c r="D37545" s="88"/>
      <c r="E37545" s="88"/>
      <c r="F37545" s="88"/>
      <c r="G37545" s="88"/>
      <c r="H37545" s="88"/>
      <c r="I37545" s="88"/>
      <c r="J37545" s="88"/>
      <c r="K37545" s="88"/>
    </row>
    <row r="37546" spans="2:11" hidden="1" x14ac:dyDescent="0.2">
      <c r="B37546" s="88"/>
      <c r="C37546" s="88"/>
      <c r="D37546" s="88"/>
      <c r="E37546" s="88"/>
      <c r="F37546" s="88"/>
      <c r="G37546" s="88"/>
      <c r="H37546" s="88"/>
      <c r="I37546" s="88"/>
      <c r="J37546" s="88"/>
      <c r="K37546" s="88"/>
    </row>
    <row r="37547" spans="2:11" hidden="1" x14ac:dyDescent="0.2">
      <c r="B37547" s="88"/>
      <c r="C37547" s="88"/>
      <c r="D37547" s="88"/>
      <c r="E37547" s="88"/>
      <c r="F37547" s="88"/>
      <c r="G37547" s="88"/>
      <c r="H37547" s="88"/>
      <c r="I37547" s="88"/>
      <c r="J37547" s="88"/>
      <c r="K37547" s="88"/>
    </row>
    <row r="37548" spans="2:11" hidden="1" x14ac:dyDescent="0.2">
      <c r="B37548" s="88"/>
      <c r="C37548" s="88"/>
      <c r="D37548" s="88"/>
      <c r="E37548" s="88"/>
      <c r="F37548" s="88"/>
      <c r="G37548" s="88"/>
      <c r="H37548" s="88"/>
      <c r="I37548" s="88"/>
      <c r="J37548" s="88"/>
      <c r="K37548" s="88"/>
    </row>
    <row r="37549" spans="2:11" hidden="1" x14ac:dyDescent="0.2">
      <c r="B37549" s="88"/>
      <c r="C37549" s="88"/>
      <c r="D37549" s="88"/>
      <c r="E37549" s="88"/>
      <c r="F37549" s="88"/>
      <c r="G37549" s="88"/>
      <c r="H37549" s="88"/>
      <c r="I37549" s="88"/>
      <c r="J37549" s="88"/>
      <c r="K37549" s="88"/>
    </row>
    <row r="37550" spans="2:11" hidden="1" x14ac:dyDescent="0.2">
      <c r="B37550" s="88"/>
      <c r="C37550" s="88"/>
      <c r="D37550" s="88"/>
      <c r="E37550" s="88"/>
      <c r="F37550" s="88"/>
      <c r="G37550" s="88"/>
      <c r="H37550" s="88"/>
      <c r="I37550" s="88"/>
      <c r="J37550" s="88"/>
      <c r="K37550" s="88"/>
    </row>
    <row r="37551" spans="2:11" hidden="1" x14ac:dyDescent="0.2">
      <c r="B37551" s="88"/>
      <c r="C37551" s="88"/>
      <c r="D37551" s="88"/>
      <c r="E37551" s="88"/>
      <c r="F37551" s="88"/>
      <c r="G37551" s="88"/>
      <c r="H37551" s="88"/>
      <c r="I37551" s="88"/>
      <c r="J37551" s="88"/>
      <c r="K37551" s="88"/>
    </row>
    <row r="37552" spans="2:11" hidden="1" x14ac:dyDescent="0.2">
      <c r="B37552" s="88"/>
      <c r="C37552" s="88"/>
      <c r="D37552" s="88"/>
      <c r="E37552" s="88"/>
      <c r="F37552" s="88"/>
      <c r="G37552" s="88"/>
      <c r="H37552" s="88"/>
      <c r="I37552" s="88"/>
      <c r="J37552" s="88"/>
      <c r="K37552" s="88"/>
    </row>
    <row r="37553" spans="2:11" hidden="1" x14ac:dyDescent="0.2">
      <c r="B37553" s="88"/>
      <c r="C37553" s="88"/>
      <c r="D37553" s="88"/>
      <c r="E37553" s="88"/>
      <c r="F37553" s="88"/>
      <c r="G37553" s="88"/>
      <c r="H37553" s="88"/>
      <c r="I37553" s="88"/>
      <c r="J37553" s="88"/>
      <c r="K37553" s="88"/>
    </row>
    <row r="37554" spans="2:11" hidden="1" x14ac:dyDescent="0.2">
      <c r="B37554" s="88"/>
      <c r="C37554" s="88"/>
      <c r="D37554" s="88"/>
      <c r="E37554" s="88"/>
      <c r="F37554" s="88"/>
      <c r="G37554" s="88"/>
      <c r="H37554" s="88"/>
      <c r="I37554" s="88"/>
      <c r="J37554" s="88"/>
      <c r="K37554" s="88"/>
    </row>
    <row r="37555" spans="2:11" hidden="1" x14ac:dyDescent="0.2">
      <c r="B37555" s="88"/>
      <c r="C37555" s="88"/>
      <c r="D37555" s="88"/>
      <c r="E37555" s="88"/>
      <c r="F37555" s="88"/>
      <c r="G37555" s="88"/>
      <c r="H37555" s="88"/>
      <c r="I37555" s="88"/>
      <c r="J37555" s="88"/>
      <c r="K37555" s="88"/>
    </row>
    <row r="37556" spans="2:11" hidden="1" x14ac:dyDescent="0.2">
      <c r="B37556" s="88"/>
      <c r="C37556" s="88"/>
      <c r="D37556" s="88"/>
      <c r="E37556" s="88"/>
      <c r="F37556" s="88"/>
      <c r="G37556" s="88"/>
      <c r="H37556" s="88"/>
      <c r="I37556" s="88"/>
      <c r="J37556" s="88"/>
      <c r="K37556" s="88"/>
    </row>
    <row r="37557" spans="2:11" hidden="1" x14ac:dyDescent="0.2">
      <c r="B37557" s="88"/>
      <c r="C37557" s="88"/>
      <c r="D37557" s="88"/>
      <c r="E37557" s="88"/>
      <c r="F37557" s="88"/>
      <c r="G37557" s="88"/>
      <c r="H37557" s="88"/>
      <c r="I37557" s="88"/>
      <c r="J37557" s="88"/>
      <c r="K37557" s="88"/>
    </row>
    <row r="37558" spans="2:11" hidden="1" x14ac:dyDescent="0.2">
      <c r="B37558" s="88"/>
      <c r="C37558" s="88"/>
      <c r="D37558" s="88"/>
      <c r="E37558" s="88"/>
      <c r="F37558" s="88"/>
      <c r="G37558" s="88"/>
      <c r="H37558" s="88"/>
      <c r="I37558" s="88"/>
      <c r="J37558" s="88"/>
      <c r="K37558" s="88"/>
    </row>
    <row r="37559" spans="2:11" hidden="1" x14ac:dyDescent="0.2">
      <c r="B37559" s="88"/>
      <c r="C37559" s="88"/>
      <c r="D37559" s="88"/>
      <c r="E37559" s="88"/>
      <c r="F37559" s="88"/>
      <c r="G37559" s="88"/>
      <c r="H37559" s="88"/>
      <c r="I37559" s="88"/>
      <c r="J37559" s="88"/>
      <c r="K37559" s="88"/>
    </row>
    <row r="37560" spans="2:11" hidden="1" x14ac:dyDescent="0.2">
      <c r="B37560" s="88"/>
      <c r="C37560" s="88"/>
      <c r="D37560" s="88"/>
      <c r="E37560" s="88"/>
      <c r="F37560" s="88"/>
      <c r="G37560" s="88"/>
      <c r="H37560" s="88"/>
      <c r="I37560" s="88"/>
      <c r="J37560" s="88"/>
      <c r="K37560" s="88"/>
    </row>
    <row r="37561" spans="2:11" hidden="1" x14ac:dyDescent="0.2">
      <c r="B37561" s="88"/>
      <c r="C37561" s="88"/>
      <c r="D37561" s="88"/>
      <c r="E37561" s="88"/>
      <c r="F37561" s="88"/>
      <c r="G37561" s="88"/>
      <c r="H37561" s="88"/>
      <c r="I37561" s="88"/>
      <c r="J37561" s="88"/>
      <c r="K37561" s="88"/>
    </row>
    <row r="37562" spans="2:11" hidden="1" x14ac:dyDescent="0.2">
      <c r="B37562" s="88"/>
      <c r="C37562" s="88"/>
      <c r="D37562" s="88"/>
      <c r="E37562" s="88"/>
      <c r="F37562" s="88"/>
      <c r="G37562" s="88"/>
      <c r="H37562" s="88"/>
      <c r="I37562" s="88"/>
      <c r="J37562" s="88"/>
      <c r="K37562" s="88"/>
    </row>
    <row r="37563" spans="2:11" hidden="1" x14ac:dyDescent="0.2">
      <c r="B37563" s="88"/>
      <c r="C37563" s="88"/>
      <c r="D37563" s="88"/>
      <c r="E37563" s="88"/>
      <c r="F37563" s="88"/>
      <c r="G37563" s="88"/>
      <c r="H37563" s="88"/>
      <c r="I37563" s="88"/>
      <c r="J37563" s="88"/>
      <c r="K37563" s="88"/>
    </row>
    <row r="37564" spans="2:11" hidden="1" x14ac:dyDescent="0.2">
      <c r="B37564" s="88"/>
      <c r="C37564" s="88"/>
      <c r="D37564" s="88"/>
      <c r="E37564" s="88"/>
      <c r="F37564" s="88"/>
      <c r="G37564" s="88"/>
      <c r="H37564" s="88"/>
      <c r="I37564" s="88"/>
      <c r="J37564" s="88"/>
      <c r="K37564" s="88"/>
    </row>
    <row r="37565" spans="2:11" hidden="1" x14ac:dyDescent="0.2">
      <c r="B37565" s="88"/>
      <c r="C37565" s="88"/>
      <c r="D37565" s="88"/>
      <c r="E37565" s="88"/>
      <c r="F37565" s="88"/>
      <c r="G37565" s="88"/>
      <c r="H37565" s="88"/>
      <c r="I37565" s="88"/>
      <c r="J37565" s="88"/>
      <c r="K37565" s="88"/>
    </row>
    <row r="37566" spans="2:11" hidden="1" x14ac:dyDescent="0.2">
      <c r="B37566" s="88"/>
      <c r="C37566" s="88"/>
      <c r="D37566" s="88"/>
      <c r="E37566" s="88"/>
      <c r="F37566" s="88"/>
      <c r="G37566" s="88"/>
      <c r="H37566" s="88"/>
      <c r="I37566" s="88"/>
      <c r="J37566" s="88"/>
      <c r="K37566" s="88"/>
    </row>
    <row r="37567" spans="2:11" hidden="1" x14ac:dyDescent="0.2">
      <c r="B37567" s="88"/>
      <c r="C37567" s="88"/>
      <c r="D37567" s="88"/>
      <c r="E37567" s="88"/>
      <c r="F37567" s="88"/>
      <c r="G37567" s="88"/>
      <c r="H37567" s="88"/>
      <c r="I37567" s="88"/>
      <c r="J37567" s="88"/>
      <c r="K37567" s="88"/>
    </row>
    <row r="37568" spans="2:11" hidden="1" x14ac:dyDescent="0.2">
      <c r="B37568" s="88"/>
      <c r="C37568" s="88"/>
      <c r="D37568" s="88"/>
      <c r="E37568" s="88"/>
      <c r="F37568" s="88"/>
      <c r="G37568" s="88"/>
      <c r="H37568" s="88"/>
      <c r="I37568" s="88"/>
      <c r="J37568" s="88"/>
      <c r="K37568" s="88"/>
    </row>
    <row r="37569" spans="2:11" hidden="1" x14ac:dyDescent="0.2">
      <c r="B37569" s="88"/>
      <c r="C37569" s="88"/>
      <c r="D37569" s="88"/>
      <c r="E37569" s="88"/>
      <c r="F37569" s="88"/>
      <c r="G37569" s="88"/>
      <c r="H37569" s="88"/>
      <c r="I37569" s="88"/>
      <c r="J37569" s="88"/>
      <c r="K37569" s="88"/>
    </row>
    <row r="37570" spans="2:11" hidden="1" x14ac:dyDescent="0.2">
      <c r="B37570" s="88"/>
      <c r="C37570" s="88"/>
      <c r="D37570" s="88"/>
      <c r="E37570" s="88"/>
      <c r="F37570" s="88"/>
      <c r="G37570" s="88"/>
      <c r="H37570" s="88"/>
      <c r="I37570" s="88"/>
      <c r="J37570" s="88"/>
      <c r="K37570" s="88"/>
    </row>
    <row r="37571" spans="2:11" hidden="1" x14ac:dyDescent="0.2">
      <c r="B37571" s="88"/>
      <c r="C37571" s="88"/>
      <c r="D37571" s="88"/>
      <c r="E37571" s="88"/>
      <c r="F37571" s="88"/>
      <c r="G37571" s="88"/>
      <c r="H37571" s="88"/>
      <c r="I37571" s="88"/>
      <c r="J37571" s="88"/>
      <c r="K37571" s="88"/>
    </row>
    <row r="37572" spans="2:11" hidden="1" x14ac:dyDescent="0.2">
      <c r="B37572" s="88"/>
      <c r="C37572" s="88"/>
      <c r="D37572" s="88"/>
      <c r="E37572" s="88"/>
      <c r="F37572" s="88"/>
      <c r="G37572" s="88"/>
      <c r="H37572" s="88"/>
      <c r="I37572" s="88"/>
      <c r="J37572" s="88"/>
      <c r="K37572" s="88"/>
    </row>
    <row r="37573" spans="2:11" hidden="1" x14ac:dyDescent="0.2">
      <c r="B37573" s="88"/>
      <c r="C37573" s="88"/>
      <c r="D37573" s="88"/>
      <c r="E37573" s="88"/>
      <c r="F37573" s="88"/>
      <c r="G37573" s="88"/>
      <c r="H37573" s="88"/>
      <c r="I37573" s="88"/>
      <c r="J37573" s="88"/>
      <c r="K37573" s="88"/>
    </row>
    <row r="37574" spans="2:11" hidden="1" x14ac:dyDescent="0.2">
      <c r="B37574" s="88"/>
      <c r="C37574" s="88"/>
      <c r="D37574" s="88"/>
      <c r="E37574" s="88"/>
      <c r="F37574" s="88"/>
      <c r="G37574" s="88"/>
      <c r="H37574" s="88"/>
      <c r="I37574" s="88"/>
      <c r="J37574" s="88"/>
      <c r="K37574" s="88"/>
    </row>
    <row r="37575" spans="2:11" hidden="1" x14ac:dyDescent="0.2">
      <c r="B37575" s="88"/>
      <c r="C37575" s="88"/>
      <c r="D37575" s="88"/>
      <c r="E37575" s="88"/>
      <c r="F37575" s="88"/>
      <c r="G37575" s="88"/>
      <c r="H37575" s="88"/>
      <c r="I37575" s="88"/>
      <c r="J37575" s="88"/>
      <c r="K37575" s="88"/>
    </row>
    <row r="37576" spans="2:11" hidden="1" x14ac:dyDescent="0.2">
      <c r="B37576" s="88"/>
      <c r="C37576" s="88"/>
      <c r="D37576" s="88"/>
      <c r="E37576" s="88"/>
      <c r="F37576" s="88"/>
      <c r="G37576" s="88"/>
      <c r="H37576" s="88"/>
      <c r="I37576" s="88"/>
      <c r="J37576" s="88"/>
      <c r="K37576" s="88"/>
    </row>
    <row r="37577" spans="2:11" hidden="1" x14ac:dyDescent="0.2">
      <c r="B37577" s="88"/>
      <c r="C37577" s="88"/>
      <c r="D37577" s="88"/>
      <c r="E37577" s="88"/>
      <c r="F37577" s="88"/>
      <c r="G37577" s="88"/>
      <c r="H37577" s="88"/>
      <c r="I37577" s="88"/>
      <c r="J37577" s="88"/>
      <c r="K37577" s="88"/>
    </row>
    <row r="37578" spans="2:11" hidden="1" x14ac:dyDescent="0.2">
      <c r="B37578" s="88"/>
      <c r="C37578" s="88"/>
      <c r="D37578" s="88"/>
      <c r="E37578" s="88"/>
      <c r="F37578" s="88"/>
      <c r="G37578" s="88"/>
      <c r="H37578" s="88"/>
      <c r="I37578" s="88"/>
      <c r="J37578" s="88"/>
      <c r="K37578" s="88"/>
    </row>
    <row r="37579" spans="2:11" hidden="1" x14ac:dyDescent="0.2">
      <c r="B37579" s="88"/>
      <c r="C37579" s="88"/>
      <c r="D37579" s="88"/>
      <c r="E37579" s="88"/>
      <c r="F37579" s="88"/>
      <c r="G37579" s="88"/>
      <c r="H37579" s="88"/>
      <c r="I37579" s="88"/>
      <c r="J37579" s="88"/>
      <c r="K37579" s="88"/>
    </row>
    <row r="37580" spans="2:11" hidden="1" x14ac:dyDescent="0.2">
      <c r="B37580" s="88"/>
      <c r="C37580" s="88"/>
      <c r="D37580" s="88"/>
      <c r="E37580" s="88"/>
      <c r="F37580" s="88"/>
      <c r="G37580" s="88"/>
      <c r="H37580" s="88"/>
      <c r="I37580" s="88"/>
      <c r="J37580" s="88"/>
      <c r="K37580" s="88"/>
    </row>
    <row r="37581" spans="2:11" hidden="1" x14ac:dyDescent="0.2">
      <c r="B37581" s="88"/>
      <c r="C37581" s="88"/>
      <c r="D37581" s="88"/>
      <c r="E37581" s="88"/>
      <c r="F37581" s="88"/>
      <c r="G37581" s="88"/>
      <c r="H37581" s="88"/>
      <c r="I37581" s="88"/>
      <c r="J37581" s="88"/>
      <c r="K37581" s="88"/>
    </row>
    <row r="37582" spans="2:11" hidden="1" x14ac:dyDescent="0.2">
      <c r="B37582" s="88"/>
      <c r="C37582" s="88"/>
      <c r="D37582" s="88"/>
      <c r="E37582" s="88"/>
      <c r="F37582" s="88"/>
      <c r="G37582" s="88"/>
      <c r="H37582" s="88"/>
      <c r="I37582" s="88"/>
      <c r="J37582" s="88"/>
      <c r="K37582" s="88"/>
    </row>
    <row r="37583" spans="2:11" hidden="1" x14ac:dyDescent="0.2">
      <c r="B37583" s="88"/>
      <c r="C37583" s="88"/>
      <c r="D37583" s="88"/>
      <c r="E37583" s="88"/>
      <c r="F37583" s="88"/>
      <c r="G37583" s="88"/>
      <c r="H37583" s="88"/>
      <c r="I37583" s="88"/>
      <c r="J37583" s="88"/>
      <c r="K37583" s="88"/>
    </row>
    <row r="37584" spans="2:11" hidden="1" x14ac:dyDescent="0.2">
      <c r="B37584" s="88"/>
      <c r="C37584" s="88"/>
      <c r="D37584" s="88"/>
      <c r="E37584" s="88"/>
      <c r="F37584" s="88"/>
      <c r="G37584" s="88"/>
      <c r="H37584" s="88"/>
      <c r="I37584" s="88"/>
      <c r="J37584" s="88"/>
      <c r="K37584" s="88"/>
    </row>
    <row r="37585" spans="2:11" hidden="1" x14ac:dyDescent="0.2">
      <c r="B37585" s="88"/>
      <c r="C37585" s="88"/>
      <c r="D37585" s="88"/>
      <c r="E37585" s="88"/>
      <c r="F37585" s="88"/>
      <c r="G37585" s="88"/>
      <c r="H37585" s="88"/>
      <c r="I37585" s="88"/>
      <c r="J37585" s="88"/>
      <c r="K37585" s="88"/>
    </row>
    <row r="37586" spans="2:11" hidden="1" x14ac:dyDescent="0.2">
      <c r="B37586" s="88"/>
      <c r="C37586" s="88"/>
      <c r="D37586" s="88"/>
      <c r="E37586" s="88"/>
      <c r="F37586" s="88"/>
      <c r="G37586" s="88"/>
      <c r="H37586" s="88"/>
      <c r="I37586" s="88"/>
      <c r="J37586" s="88"/>
      <c r="K37586" s="88"/>
    </row>
    <row r="37587" spans="2:11" hidden="1" x14ac:dyDescent="0.2">
      <c r="B37587" s="88"/>
      <c r="C37587" s="88"/>
      <c r="D37587" s="88"/>
      <c r="E37587" s="88"/>
      <c r="F37587" s="88"/>
      <c r="G37587" s="88"/>
      <c r="H37587" s="88"/>
      <c r="I37587" s="88"/>
      <c r="J37587" s="88"/>
      <c r="K37587" s="88"/>
    </row>
    <row r="37588" spans="2:11" hidden="1" x14ac:dyDescent="0.2">
      <c r="B37588" s="88"/>
      <c r="C37588" s="88"/>
      <c r="D37588" s="88"/>
      <c r="E37588" s="88"/>
      <c r="F37588" s="88"/>
      <c r="G37588" s="88"/>
      <c r="H37588" s="88"/>
      <c r="I37588" s="88"/>
      <c r="J37588" s="88"/>
      <c r="K37588" s="88"/>
    </row>
    <row r="37589" spans="2:11" hidden="1" x14ac:dyDescent="0.2">
      <c r="B37589" s="88"/>
      <c r="C37589" s="88"/>
      <c r="D37589" s="88"/>
      <c r="E37589" s="88"/>
      <c r="F37589" s="88"/>
      <c r="G37589" s="88"/>
      <c r="H37589" s="88"/>
      <c r="I37589" s="88"/>
      <c r="J37589" s="88"/>
      <c r="K37589" s="88"/>
    </row>
    <row r="37590" spans="2:11" hidden="1" x14ac:dyDescent="0.2">
      <c r="B37590" s="88"/>
      <c r="C37590" s="88"/>
      <c r="D37590" s="88"/>
      <c r="E37590" s="88"/>
      <c r="F37590" s="88"/>
      <c r="G37590" s="88"/>
      <c r="H37590" s="88"/>
      <c r="I37590" s="88"/>
      <c r="J37590" s="88"/>
      <c r="K37590" s="88"/>
    </row>
    <row r="37591" spans="2:11" hidden="1" x14ac:dyDescent="0.2">
      <c r="B37591" s="88"/>
      <c r="C37591" s="88"/>
      <c r="D37591" s="88"/>
      <c r="E37591" s="88"/>
      <c r="F37591" s="88"/>
      <c r="G37591" s="88"/>
      <c r="H37591" s="88"/>
      <c r="I37591" s="88"/>
      <c r="J37591" s="88"/>
      <c r="K37591" s="88"/>
    </row>
    <row r="37592" spans="2:11" hidden="1" x14ac:dyDescent="0.2">
      <c r="B37592" s="88"/>
      <c r="C37592" s="88"/>
      <c r="D37592" s="88"/>
      <c r="E37592" s="88"/>
      <c r="F37592" s="88"/>
      <c r="G37592" s="88"/>
      <c r="H37592" s="88"/>
      <c r="I37592" s="88"/>
      <c r="J37592" s="88"/>
      <c r="K37592" s="88"/>
    </row>
    <row r="37593" spans="2:11" hidden="1" x14ac:dyDescent="0.2">
      <c r="B37593" s="88"/>
      <c r="C37593" s="88"/>
      <c r="D37593" s="88"/>
      <c r="E37593" s="88"/>
      <c r="F37593" s="88"/>
      <c r="G37593" s="88"/>
      <c r="H37593" s="88"/>
      <c r="I37593" s="88"/>
      <c r="J37593" s="88"/>
      <c r="K37593" s="88"/>
    </row>
    <row r="37594" spans="2:11" hidden="1" x14ac:dyDescent="0.2">
      <c r="B37594" s="88"/>
      <c r="C37594" s="88"/>
      <c r="D37594" s="88"/>
      <c r="E37594" s="88"/>
      <c r="F37594" s="88"/>
      <c r="G37594" s="88"/>
      <c r="H37594" s="88"/>
      <c r="I37594" s="88"/>
      <c r="J37594" s="88"/>
      <c r="K37594" s="88"/>
    </row>
    <row r="37595" spans="2:11" hidden="1" x14ac:dyDescent="0.2">
      <c r="B37595" s="88"/>
      <c r="C37595" s="88"/>
      <c r="D37595" s="88"/>
      <c r="E37595" s="88"/>
      <c r="F37595" s="88"/>
      <c r="G37595" s="88"/>
      <c r="H37595" s="88"/>
      <c r="I37595" s="88"/>
      <c r="J37595" s="88"/>
      <c r="K37595" s="88"/>
    </row>
    <row r="37596" spans="2:11" hidden="1" x14ac:dyDescent="0.2">
      <c r="B37596" s="88"/>
      <c r="C37596" s="88"/>
      <c r="D37596" s="88"/>
      <c r="E37596" s="88"/>
      <c r="F37596" s="88"/>
      <c r="G37596" s="88"/>
      <c r="H37596" s="88"/>
      <c r="I37596" s="88"/>
      <c r="J37596" s="88"/>
      <c r="K37596" s="88"/>
    </row>
    <row r="37597" spans="2:11" hidden="1" x14ac:dyDescent="0.2">
      <c r="B37597" s="88"/>
      <c r="C37597" s="88"/>
      <c r="D37597" s="88"/>
      <c r="E37597" s="88"/>
      <c r="F37597" s="88"/>
      <c r="G37597" s="88"/>
      <c r="H37597" s="88"/>
      <c r="I37597" s="88"/>
      <c r="J37597" s="88"/>
      <c r="K37597" s="88"/>
    </row>
    <row r="37598" spans="2:11" hidden="1" x14ac:dyDescent="0.2">
      <c r="B37598" s="88"/>
      <c r="C37598" s="88"/>
      <c r="D37598" s="88"/>
      <c r="E37598" s="88"/>
      <c r="F37598" s="88"/>
      <c r="G37598" s="88"/>
      <c r="H37598" s="88"/>
      <c r="I37598" s="88"/>
      <c r="J37598" s="88"/>
      <c r="K37598" s="88"/>
    </row>
    <row r="37599" spans="2:11" hidden="1" x14ac:dyDescent="0.2">
      <c r="B37599" s="88"/>
      <c r="C37599" s="88"/>
      <c r="D37599" s="88"/>
      <c r="E37599" s="88"/>
      <c r="F37599" s="88"/>
      <c r="G37599" s="88"/>
      <c r="H37599" s="88"/>
      <c r="I37599" s="88"/>
      <c r="J37599" s="88"/>
      <c r="K37599" s="88"/>
    </row>
    <row r="37600" spans="2:11" hidden="1" x14ac:dyDescent="0.2">
      <c r="B37600" s="88"/>
      <c r="C37600" s="88"/>
      <c r="D37600" s="88"/>
      <c r="E37600" s="88"/>
      <c r="F37600" s="88"/>
      <c r="G37600" s="88"/>
      <c r="H37600" s="88"/>
      <c r="I37600" s="88"/>
      <c r="J37600" s="88"/>
      <c r="K37600" s="88"/>
    </row>
    <row r="37601" spans="2:11" hidden="1" x14ac:dyDescent="0.2">
      <c r="B37601" s="88"/>
      <c r="C37601" s="88"/>
      <c r="D37601" s="88"/>
      <c r="E37601" s="88"/>
      <c r="F37601" s="88"/>
      <c r="G37601" s="88"/>
      <c r="H37601" s="88"/>
      <c r="I37601" s="88"/>
      <c r="J37601" s="88"/>
      <c r="K37601" s="88"/>
    </row>
    <row r="37602" spans="2:11" hidden="1" x14ac:dyDescent="0.2">
      <c r="B37602" s="88"/>
      <c r="C37602" s="88"/>
      <c r="D37602" s="88"/>
      <c r="E37602" s="88"/>
      <c r="F37602" s="88"/>
      <c r="G37602" s="88"/>
      <c r="H37602" s="88"/>
      <c r="I37602" s="88"/>
      <c r="J37602" s="88"/>
      <c r="K37602" s="88"/>
    </row>
    <row r="37603" spans="2:11" hidden="1" x14ac:dyDescent="0.2">
      <c r="B37603" s="88"/>
      <c r="C37603" s="88"/>
      <c r="D37603" s="88"/>
      <c r="E37603" s="88"/>
      <c r="F37603" s="88"/>
      <c r="G37603" s="88"/>
      <c r="H37603" s="88"/>
      <c r="I37603" s="88"/>
      <c r="J37603" s="88"/>
      <c r="K37603" s="88"/>
    </row>
    <row r="37604" spans="2:11" hidden="1" x14ac:dyDescent="0.2">
      <c r="B37604" s="88"/>
      <c r="C37604" s="88"/>
      <c r="D37604" s="88"/>
      <c r="E37604" s="88"/>
      <c r="F37604" s="88"/>
      <c r="G37604" s="88"/>
      <c r="H37604" s="88"/>
      <c r="I37604" s="88"/>
      <c r="J37604" s="88"/>
      <c r="K37604" s="88"/>
    </row>
    <row r="37605" spans="2:11" hidden="1" x14ac:dyDescent="0.2">
      <c r="B37605" s="88"/>
      <c r="C37605" s="88"/>
      <c r="D37605" s="88"/>
      <c r="E37605" s="88"/>
      <c r="F37605" s="88"/>
      <c r="G37605" s="88"/>
      <c r="H37605" s="88"/>
      <c r="I37605" s="88"/>
      <c r="J37605" s="88"/>
      <c r="K37605" s="88"/>
    </row>
    <row r="37606" spans="2:11" hidden="1" x14ac:dyDescent="0.2">
      <c r="B37606" s="88"/>
      <c r="C37606" s="88"/>
      <c r="D37606" s="88"/>
      <c r="E37606" s="88"/>
      <c r="F37606" s="88"/>
      <c r="G37606" s="88"/>
      <c r="H37606" s="88"/>
      <c r="I37606" s="88"/>
      <c r="J37606" s="88"/>
      <c r="K37606" s="88"/>
    </row>
    <row r="37607" spans="2:11" hidden="1" x14ac:dyDescent="0.2">
      <c r="B37607" s="88"/>
      <c r="C37607" s="88"/>
      <c r="D37607" s="88"/>
      <c r="E37607" s="88"/>
      <c r="F37607" s="88"/>
      <c r="G37607" s="88"/>
      <c r="H37607" s="88"/>
      <c r="I37607" s="88"/>
      <c r="J37607" s="88"/>
      <c r="K37607" s="88"/>
    </row>
    <row r="37608" spans="2:11" hidden="1" x14ac:dyDescent="0.2">
      <c r="B37608" s="88"/>
      <c r="C37608" s="88"/>
      <c r="D37608" s="88"/>
      <c r="E37608" s="88"/>
      <c r="F37608" s="88"/>
      <c r="G37608" s="88"/>
      <c r="H37608" s="88"/>
      <c r="I37608" s="88"/>
      <c r="J37608" s="88"/>
      <c r="K37608" s="88"/>
    </row>
    <row r="37609" spans="2:11" hidden="1" x14ac:dyDescent="0.2">
      <c r="B37609" s="88"/>
      <c r="C37609" s="88"/>
      <c r="D37609" s="88"/>
      <c r="E37609" s="88"/>
      <c r="F37609" s="88"/>
      <c r="G37609" s="88"/>
      <c r="H37609" s="88"/>
      <c r="I37609" s="88"/>
      <c r="J37609" s="88"/>
      <c r="K37609" s="88"/>
    </row>
    <row r="37610" spans="2:11" hidden="1" x14ac:dyDescent="0.2">
      <c r="B37610" s="88"/>
      <c r="C37610" s="88"/>
      <c r="D37610" s="88"/>
      <c r="E37610" s="88"/>
      <c r="F37610" s="88"/>
      <c r="G37610" s="88"/>
      <c r="H37610" s="88"/>
      <c r="I37610" s="88"/>
      <c r="J37610" s="88"/>
      <c r="K37610" s="88"/>
    </row>
    <row r="37611" spans="2:11" hidden="1" x14ac:dyDescent="0.2">
      <c r="B37611" s="88"/>
      <c r="C37611" s="88"/>
      <c r="D37611" s="88"/>
      <c r="E37611" s="88"/>
      <c r="F37611" s="88"/>
      <c r="G37611" s="88"/>
      <c r="H37611" s="88"/>
      <c r="I37611" s="88"/>
      <c r="J37611" s="88"/>
      <c r="K37611" s="88"/>
    </row>
    <row r="37612" spans="2:11" hidden="1" x14ac:dyDescent="0.2">
      <c r="B37612" s="88"/>
      <c r="C37612" s="88"/>
      <c r="D37612" s="88"/>
      <c r="E37612" s="88"/>
      <c r="F37612" s="88"/>
      <c r="G37612" s="88"/>
      <c r="H37612" s="88"/>
      <c r="I37612" s="88"/>
      <c r="J37612" s="88"/>
      <c r="K37612" s="88"/>
    </row>
    <row r="37613" spans="2:11" hidden="1" x14ac:dyDescent="0.2">
      <c r="B37613" s="88"/>
      <c r="C37613" s="88"/>
      <c r="D37613" s="88"/>
      <c r="E37613" s="88"/>
      <c r="F37613" s="88"/>
      <c r="G37613" s="88"/>
      <c r="H37613" s="88"/>
      <c r="I37613" s="88"/>
      <c r="J37613" s="88"/>
      <c r="K37613" s="88"/>
    </row>
    <row r="37614" spans="2:11" hidden="1" x14ac:dyDescent="0.2">
      <c r="B37614" s="88"/>
      <c r="C37614" s="88"/>
      <c r="D37614" s="88"/>
      <c r="E37614" s="88"/>
      <c r="F37614" s="88"/>
      <c r="G37614" s="88"/>
      <c r="H37614" s="88"/>
      <c r="I37614" s="88"/>
      <c r="J37614" s="88"/>
      <c r="K37614" s="88"/>
    </row>
    <row r="37615" spans="2:11" hidden="1" x14ac:dyDescent="0.2">
      <c r="B37615" s="88"/>
      <c r="C37615" s="88"/>
      <c r="D37615" s="88"/>
      <c r="E37615" s="88"/>
      <c r="F37615" s="88"/>
      <c r="G37615" s="88"/>
      <c r="H37615" s="88"/>
      <c r="I37615" s="88"/>
      <c r="J37615" s="88"/>
      <c r="K37615" s="88"/>
    </row>
    <row r="37616" spans="2:11" hidden="1" x14ac:dyDescent="0.2">
      <c r="B37616" s="88"/>
      <c r="C37616" s="88"/>
      <c r="D37616" s="88"/>
      <c r="E37616" s="88"/>
      <c r="F37616" s="88"/>
      <c r="G37616" s="88"/>
      <c r="H37616" s="88"/>
      <c r="I37616" s="88"/>
      <c r="J37616" s="88"/>
      <c r="K37616" s="88"/>
    </row>
    <row r="37617" spans="2:11" hidden="1" x14ac:dyDescent="0.2">
      <c r="B37617" s="88"/>
      <c r="C37617" s="88"/>
      <c r="D37617" s="88"/>
      <c r="E37617" s="88"/>
      <c r="F37617" s="88"/>
      <c r="G37617" s="88"/>
      <c r="H37617" s="88"/>
      <c r="I37617" s="88"/>
      <c r="J37617" s="88"/>
      <c r="K37617" s="88"/>
    </row>
    <row r="37618" spans="2:11" hidden="1" x14ac:dyDescent="0.2">
      <c r="B37618" s="88"/>
      <c r="C37618" s="88"/>
      <c r="D37618" s="88"/>
      <c r="E37618" s="88"/>
      <c r="F37618" s="88"/>
      <c r="G37618" s="88"/>
      <c r="H37618" s="88"/>
      <c r="I37618" s="88"/>
      <c r="J37618" s="88"/>
      <c r="K37618" s="88"/>
    </row>
    <row r="37619" spans="2:11" hidden="1" x14ac:dyDescent="0.2">
      <c r="B37619" s="88"/>
      <c r="C37619" s="88"/>
      <c r="D37619" s="88"/>
      <c r="E37619" s="88"/>
      <c r="F37619" s="88"/>
      <c r="G37619" s="88"/>
      <c r="H37619" s="88"/>
      <c r="I37619" s="88"/>
      <c r="J37619" s="88"/>
      <c r="K37619" s="88"/>
    </row>
    <row r="37620" spans="2:11" hidden="1" x14ac:dyDescent="0.2">
      <c r="B37620" s="88"/>
      <c r="C37620" s="88"/>
      <c r="D37620" s="88"/>
      <c r="E37620" s="88"/>
      <c r="F37620" s="88"/>
      <c r="G37620" s="88"/>
      <c r="H37620" s="88"/>
      <c r="I37620" s="88"/>
      <c r="J37620" s="88"/>
      <c r="K37620" s="88"/>
    </row>
    <row r="37621" spans="2:11" hidden="1" x14ac:dyDescent="0.2">
      <c r="B37621" s="88"/>
      <c r="C37621" s="88"/>
      <c r="D37621" s="88"/>
      <c r="E37621" s="88"/>
      <c r="F37621" s="88"/>
      <c r="G37621" s="88"/>
      <c r="H37621" s="88"/>
      <c r="I37621" s="88"/>
      <c r="J37621" s="88"/>
      <c r="K37621" s="88"/>
    </row>
    <row r="37622" spans="2:11" hidden="1" x14ac:dyDescent="0.2">
      <c r="B37622" s="88"/>
      <c r="C37622" s="88"/>
      <c r="D37622" s="88"/>
      <c r="E37622" s="88"/>
      <c r="F37622" s="88"/>
      <c r="G37622" s="88"/>
      <c r="H37622" s="88"/>
      <c r="I37622" s="88"/>
      <c r="J37622" s="88"/>
      <c r="K37622" s="88"/>
    </row>
    <row r="37623" spans="2:11" hidden="1" x14ac:dyDescent="0.2">
      <c r="B37623" s="88"/>
      <c r="C37623" s="88"/>
      <c r="D37623" s="88"/>
      <c r="E37623" s="88"/>
      <c r="F37623" s="88"/>
      <c r="G37623" s="88"/>
      <c r="H37623" s="88"/>
      <c r="I37623" s="88"/>
      <c r="J37623" s="88"/>
      <c r="K37623" s="88"/>
    </row>
    <row r="37624" spans="2:11" hidden="1" x14ac:dyDescent="0.2">
      <c r="B37624" s="88"/>
      <c r="C37624" s="88"/>
      <c r="D37624" s="88"/>
      <c r="E37624" s="88"/>
      <c r="F37624" s="88"/>
      <c r="G37624" s="88"/>
      <c r="H37624" s="88"/>
      <c r="I37624" s="88"/>
      <c r="J37624" s="88"/>
      <c r="K37624" s="88"/>
    </row>
    <row r="37625" spans="2:11" hidden="1" x14ac:dyDescent="0.2">
      <c r="B37625" s="88"/>
      <c r="C37625" s="88"/>
      <c r="D37625" s="88"/>
      <c r="E37625" s="88"/>
      <c r="F37625" s="88"/>
      <c r="G37625" s="88"/>
      <c r="H37625" s="88"/>
      <c r="I37625" s="88"/>
      <c r="J37625" s="88"/>
      <c r="K37625" s="88"/>
    </row>
    <row r="37626" spans="2:11" hidden="1" x14ac:dyDescent="0.2">
      <c r="B37626" s="88"/>
      <c r="C37626" s="88"/>
      <c r="D37626" s="88"/>
      <c r="E37626" s="88"/>
      <c r="F37626" s="88"/>
      <c r="G37626" s="88"/>
      <c r="H37626" s="88"/>
      <c r="I37626" s="88"/>
      <c r="J37626" s="88"/>
      <c r="K37626" s="88"/>
    </row>
    <row r="37627" spans="2:11" hidden="1" x14ac:dyDescent="0.2">
      <c r="B37627" s="88"/>
      <c r="C37627" s="88"/>
      <c r="D37627" s="88"/>
      <c r="E37627" s="88"/>
      <c r="F37627" s="88"/>
      <c r="G37627" s="88"/>
      <c r="H37627" s="88"/>
      <c r="I37627" s="88"/>
      <c r="J37627" s="88"/>
      <c r="K37627" s="88"/>
    </row>
    <row r="37628" spans="2:11" hidden="1" x14ac:dyDescent="0.2">
      <c r="B37628" s="88"/>
      <c r="C37628" s="88"/>
      <c r="D37628" s="88"/>
      <c r="E37628" s="88"/>
      <c r="F37628" s="88"/>
      <c r="G37628" s="88"/>
      <c r="H37628" s="88"/>
      <c r="I37628" s="88"/>
      <c r="J37628" s="88"/>
      <c r="K37628" s="88"/>
    </row>
    <row r="37629" spans="2:11" hidden="1" x14ac:dyDescent="0.2">
      <c r="B37629" s="88"/>
      <c r="C37629" s="88"/>
      <c r="D37629" s="88"/>
      <c r="E37629" s="88"/>
      <c r="F37629" s="88"/>
      <c r="G37629" s="88"/>
      <c r="H37629" s="88"/>
      <c r="I37629" s="88"/>
      <c r="J37629" s="88"/>
      <c r="K37629" s="88"/>
    </row>
    <row r="37630" spans="2:11" hidden="1" x14ac:dyDescent="0.2">
      <c r="B37630" s="88"/>
      <c r="C37630" s="88"/>
      <c r="D37630" s="88"/>
      <c r="E37630" s="88"/>
      <c r="F37630" s="88"/>
      <c r="G37630" s="88"/>
      <c r="H37630" s="88"/>
      <c r="I37630" s="88"/>
      <c r="J37630" s="88"/>
      <c r="K37630" s="88"/>
    </row>
    <row r="37631" spans="2:11" hidden="1" x14ac:dyDescent="0.2">
      <c r="B37631" s="88"/>
      <c r="C37631" s="88"/>
      <c r="D37631" s="88"/>
      <c r="E37631" s="88"/>
      <c r="F37631" s="88"/>
      <c r="G37631" s="88"/>
      <c r="H37631" s="88"/>
      <c r="I37631" s="88"/>
      <c r="J37631" s="88"/>
      <c r="K37631" s="88"/>
    </row>
    <row r="37632" spans="2:11" hidden="1" x14ac:dyDescent="0.2">
      <c r="B37632" s="88"/>
      <c r="C37632" s="88"/>
      <c r="D37632" s="88"/>
      <c r="E37632" s="88"/>
      <c r="F37632" s="88"/>
      <c r="G37632" s="88"/>
      <c r="H37632" s="88"/>
      <c r="I37632" s="88"/>
      <c r="J37632" s="88"/>
      <c r="K37632" s="88"/>
    </row>
    <row r="37633" spans="2:11" hidden="1" x14ac:dyDescent="0.2">
      <c r="B37633" s="88"/>
      <c r="C37633" s="88"/>
      <c r="D37633" s="88"/>
      <c r="E37633" s="88"/>
      <c r="F37633" s="88"/>
      <c r="G37633" s="88"/>
      <c r="H37633" s="88"/>
      <c r="I37633" s="88"/>
      <c r="J37633" s="88"/>
      <c r="K37633" s="88"/>
    </row>
    <row r="37634" spans="2:11" hidden="1" x14ac:dyDescent="0.2">
      <c r="B37634" s="88"/>
      <c r="C37634" s="88"/>
      <c r="D37634" s="88"/>
      <c r="E37634" s="88"/>
      <c r="F37634" s="88"/>
      <c r="G37634" s="88"/>
      <c r="H37634" s="88"/>
      <c r="I37634" s="88"/>
      <c r="J37634" s="88"/>
      <c r="K37634" s="88"/>
    </row>
    <row r="37635" spans="2:11" hidden="1" x14ac:dyDescent="0.2">
      <c r="B37635" s="88"/>
      <c r="C37635" s="88"/>
      <c r="D37635" s="88"/>
      <c r="E37635" s="88"/>
      <c r="F37635" s="88"/>
      <c r="G37635" s="88"/>
      <c r="H37635" s="88"/>
      <c r="I37635" s="88"/>
      <c r="J37635" s="88"/>
      <c r="K37635" s="88"/>
    </row>
    <row r="37636" spans="2:11" hidden="1" x14ac:dyDescent="0.2">
      <c r="B37636" s="88"/>
      <c r="C37636" s="88"/>
      <c r="D37636" s="88"/>
      <c r="E37636" s="88"/>
      <c r="F37636" s="88"/>
      <c r="G37636" s="88"/>
      <c r="H37636" s="88"/>
      <c r="I37636" s="88"/>
      <c r="J37636" s="88"/>
      <c r="K37636" s="88"/>
    </row>
    <row r="37637" spans="2:11" hidden="1" x14ac:dyDescent="0.2">
      <c r="B37637" s="88"/>
      <c r="C37637" s="88"/>
      <c r="D37637" s="88"/>
      <c r="E37637" s="88"/>
      <c r="F37637" s="88"/>
      <c r="G37637" s="88"/>
      <c r="H37637" s="88"/>
      <c r="I37637" s="88"/>
      <c r="J37637" s="88"/>
      <c r="K37637" s="88"/>
    </row>
    <row r="37638" spans="2:11" hidden="1" x14ac:dyDescent="0.2">
      <c r="B37638" s="88"/>
      <c r="C37638" s="88"/>
      <c r="D37638" s="88"/>
      <c r="E37638" s="88"/>
      <c r="F37638" s="88"/>
      <c r="G37638" s="88"/>
      <c r="H37638" s="88"/>
      <c r="I37638" s="88"/>
      <c r="J37638" s="88"/>
      <c r="K37638" s="88"/>
    </row>
    <row r="37639" spans="2:11" hidden="1" x14ac:dyDescent="0.2">
      <c r="B37639" s="88"/>
      <c r="C37639" s="88"/>
      <c r="D37639" s="88"/>
      <c r="E37639" s="88"/>
      <c r="F37639" s="88"/>
      <c r="G37639" s="88"/>
      <c r="H37639" s="88"/>
      <c r="I37639" s="88"/>
      <c r="J37639" s="88"/>
      <c r="K37639" s="88"/>
    </row>
    <row r="37640" spans="2:11" hidden="1" x14ac:dyDescent="0.2">
      <c r="B37640" s="88"/>
      <c r="C37640" s="88"/>
      <c r="D37640" s="88"/>
      <c r="E37640" s="88"/>
      <c r="F37640" s="88"/>
      <c r="G37640" s="88"/>
      <c r="H37640" s="88"/>
      <c r="I37640" s="88"/>
      <c r="J37640" s="88"/>
      <c r="K37640" s="88"/>
    </row>
    <row r="37641" spans="2:11" hidden="1" x14ac:dyDescent="0.2">
      <c r="B37641" s="88"/>
      <c r="C37641" s="88"/>
      <c r="D37641" s="88"/>
      <c r="E37641" s="88"/>
      <c r="F37641" s="88"/>
      <c r="G37641" s="88"/>
      <c r="H37641" s="88"/>
      <c r="I37641" s="88"/>
      <c r="J37641" s="88"/>
      <c r="K37641" s="88"/>
    </row>
    <row r="37642" spans="2:11" hidden="1" x14ac:dyDescent="0.2">
      <c r="B37642" s="88"/>
      <c r="C37642" s="88"/>
      <c r="D37642" s="88"/>
      <c r="E37642" s="88"/>
      <c r="F37642" s="88"/>
      <c r="G37642" s="88"/>
      <c r="H37642" s="88"/>
      <c r="I37642" s="88"/>
      <c r="J37642" s="88"/>
      <c r="K37642" s="88"/>
    </row>
    <row r="37643" spans="2:11" hidden="1" x14ac:dyDescent="0.2">
      <c r="B37643" s="88"/>
      <c r="C37643" s="88"/>
      <c r="D37643" s="88"/>
      <c r="E37643" s="88"/>
      <c r="F37643" s="88"/>
      <c r="G37643" s="88"/>
      <c r="H37643" s="88"/>
      <c r="I37643" s="88"/>
      <c r="J37643" s="88"/>
      <c r="K37643" s="88"/>
    </row>
    <row r="37644" spans="2:11" hidden="1" x14ac:dyDescent="0.2">
      <c r="B37644" s="88"/>
      <c r="C37644" s="88"/>
      <c r="D37644" s="88"/>
      <c r="E37644" s="88"/>
      <c r="F37644" s="88"/>
      <c r="G37644" s="88"/>
      <c r="H37644" s="88"/>
      <c r="I37644" s="88"/>
      <c r="J37644" s="88"/>
      <c r="K37644" s="88"/>
    </row>
    <row r="37645" spans="2:11" hidden="1" x14ac:dyDescent="0.2">
      <c r="B37645" s="88"/>
      <c r="C37645" s="88"/>
      <c r="D37645" s="88"/>
      <c r="E37645" s="88"/>
      <c r="F37645" s="88"/>
      <c r="G37645" s="88"/>
      <c r="H37645" s="88"/>
      <c r="I37645" s="88"/>
      <c r="J37645" s="88"/>
      <c r="K37645" s="88"/>
    </row>
    <row r="37646" spans="2:11" hidden="1" x14ac:dyDescent="0.2">
      <c r="B37646" s="88"/>
      <c r="C37646" s="88"/>
      <c r="D37646" s="88"/>
      <c r="E37646" s="88"/>
      <c r="F37646" s="88"/>
      <c r="G37646" s="88"/>
      <c r="H37646" s="88"/>
      <c r="I37646" s="88"/>
      <c r="J37646" s="88"/>
      <c r="K37646" s="88"/>
    </row>
    <row r="37647" spans="2:11" hidden="1" x14ac:dyDescent="0.2">
      <c r="B37647" s="88"/>
      <c r="C37647" s="88"/>
      <c r="D37647" s="88"/>
      <c r="E37647" s="88"/>
      <c r="F37647" s="88"/>
      <c r="G37647" s="88"/>
      <c r="H37647" s="88"/>
      <c r="I37647" s="88"/>
      <c r="J37647" s="88"/>
      <c r="K37647" s="88"/>
    </row>
    <row r="37648" spans="2:11" hidden="1" x14ac:dyDescent="0.2">
      <c r="B37648" s="88"/>
      <c r="C37648" s="88"/>
      <c r="D37648" s="88"/>
      <c r="E37648" s="88"/>
      <c r="F37648" s="88"/>
      <c r="G37648" s="88"/>
      <c r="H37648" s="88"/>
      <c r="I37648" s="88"/>
      <c r="J37648" s="88"/>
      <c r="K37648" s="88"/>
    </row>
    <row r="37649" spans="2:11" hidden="1" x14ac:dyDescent="0.2">
      <c r="B37649" s="88"/>
      <c r="C37649" s="88"/>
      <c r="D37649" s="88"/>
      <c r="E37649" s="88"/>
      <c r="F37649" s="88"/>
      <c r="G37649" s="88"/>
      <c r="H37649" s="88"/>
      <c r="I37649" s="88"/>
      <c r="J37649" s="88"/>
      <c r="K37649" s="88"/>
    </row>
    <row r="37650" spans="2:11" hidden="1" x14ac:dyDescent="0.2">
      <c r="B37650" s="88"/>
      <c r="C37650" s="88"/>
      <c r="D37650" s="88"/>
      <c r="E37650" s="88"/>
      <c r="F37650" s="88"/>
      <c r="G37650" s="88"/>
      <c r="H37650" s="88"/>
      <c r="I37650" s="88"/>
      <c r="J37650" s="88"/>
      <c r="K37650" s="88"/>
    </row>
    <row r="37651" spans="2:11" hidden="1" x14ac:dyDescent="0.2">
      <c r="B37651" s="88"/>
      <c r="C37651" s="88"/>
      <c r="D37651" s="88"/>
      <c r="E37651" s="88"/>
      <c r="F37651" s="88"/>
      <c r="G37651" s="88"/>
      <c r="H37651" s="88"/>
      <c r="I37651" s="88"/>
      <c r="J37651" s="88"/>
      <c r="K37651" s="88"/>
    </row>
    <row r="37652" spans="2:11" hidden="1" x14ac:dyDescent="0.2">
      <c r="B37652" s="88"/>
      <c r="C37652" s="88"/>
      <c r="D37652" s="88"/>
      <c r="E37652" s="88"/>
      <c r="F37652" s="88"/>
      <c r="G37652" s="88"/>
      <c r="H37652" s="88"/>
      <c r="I37652" s="88"/>
      <c r="J37652" s="88"/>
      <c r="K37652" s="88"/>
    </row>
    <row r="37653" spans="2:11" hidden="1" x14ac:dyDescent="0.2">
      <c r="B37653" s="88"/>
      <c r="C37653" s="88"/>
      <c r="D37653" s="88"/>
      <c r="E37653" s="88"/>
      <c r="F37653" s="88"/>
      <c r="G37653" s="88"/>
      <c r="H37653" s="88"/>
      <c r="I37653" s="88"/>
      <c r="J37653" s="88"/>
      <c r="K37653" s="88"/>
    </row>
    <row r="37654" spans="2:11" hidden="1" x14ac:dyDescent="0.2">
      <c r="B37654" s="88"/>
      <c r="C37654" s="88"/>
      <c r="D37654" s="88"/>
      <c r="E37654" s="88"/>
      <c r="F37654" s="88"/>
      <c r="G37654" s="88"/>
      <c r="H37654" s="88"/>
      <c r="I37654" s="88"/>
      <c r="J37654" s="88"/>
      <c r="K37654" s="88"/>
    </row>
    <row r="37655" spans="2:11" hidden="1" x14ac:dyDescent="0.2">
      <c r="B37655" s="88"/>
      <c r="C37655" s="88"/>
      <c r="D37655" s="88"/>
      <c r="E37655" s="88"/>
      <c r="F37655" s="88"/>
      <c r="G37655" s="88"/>
      <c r="H37655" s="88"/>
      <c r="I37655" s="88"/>
      <c r="J37655" s="88"/>
      <c r="K37655" s="88"/>
    </row>
    <row r="37656" spans="2:11" hidden="1" x14ac:dyDescent="0.2">
      <c r="B37656" s="88"/>
      <c r="C37656" s="88"/>
      <c r="D37656" s="88"/>
      <c r="E37656" s="88"/>
      <c r="F37656" s="88"/>
      <c r="G37656" s="88"/>
      <c r="H37656" s="88"/>
      <c r="I37656" s="88"/>
      <c r="J37656" s="88"/>
      <c r="K37656" s="88"/>
    </row>
    <row r="37657" spans="2:11" hidden="1" x14ac:dyDescent="0.2">
      <c r="B37657" s="88"/>
      <c r="C37657" s="88"/>
      <c r="D37657" s="88"/>
      <c r="E37657" s="88"/>
      <c r="F37657" s="88"/>
      <c r="G37657" s="88"/>
      <c r="H37657" s="88"/>
      <c r="I37657" s="88"/>
      <c r="J37657" s="88"/>
      <c r="K37657" s="88"/>
    </row>
    <row r="37658" spans="2:11" hidden="1" x14ac:dyDescent="0.2">
      <c r="B37658" s="88"/>
      <c r="C37658" s="88"/>
      <c r="D37658" s="88"/>
      <c r="E37658" s="88"/>
      <c r="F37658" s="88"/>
      <c r="G37658" s="88"/>
      <c r="H37658" s="88"/>
      <c r="I37658" s="88"/>
      <c r="J37658" s="88"/>
      <c r="K37658" s="88"/>
    </row>
    <row r="37659" spans="2:11" hidden="1" x14ac:dyDescent="0.2">
      <c r="B37659" s="88"/>
      <c r="C37659" s="88"/>
      <c r="D37659" s="88"/>
      <c r="E37659" s="88"/>
      <c r="F37659" s="88"/>
      <c r="G37659" s="88"/>
      <c r="H37659" s="88"/>
      <c r="I37659" s="88"/>
      <c r="J37659" s="88"/>
      <c r="K37659" s="88"/>
    </row>
    <row r="37660" spans="2:11" hidden="1" x14ac:dyDescent="0.2">
      <c r="B37660" s="88"/>
      <c r="C37660" s="88"/>
      <c r="D37660" s="88"/>
      <c r="E37660" s="88"/>
      <c r="F37660" s="88"/>
      <c r="G37660" s="88"/>
      <c r="H37660" s="88"/>
      <c r="I37660" s="88"/>
      <c r="J37660" s="88"/>
      <c r="K37660" s="88"/>
    </row>
    <row r="37661" spans="2:11" hidden="1" x14ac:dyDescent="0.2">
      <c r="B37661" s="88"/>
      <c r="C37661" s="88"/>
      <c r="D37661" s="88"/>
      <c r="E37661" s="88"/>
      <c r="F37661" s="88"/>
      <c r="G37661" s="88"/>
      <c r="H37661" s="88"/>
      <c r="I37661" s="88"/>
      <c r="J37661" s="88"/>
      <c r="K37661" s="88"/>
    </row>
    <row r="37662" spans="2:11" hidden="1" x14ac:dyDescent="0.2">
      <c r="B37662" s="88"/>
      <c r="C37662" s="88"/>
      <c r="D37662" s="88"/>
      <c r="E37662" s="88"/>
      <c r="F37662" s="88"/>
      <c r="G37662" s="88"/>
      <c r="H37662" s="88"/>
      <c r="I37662" s="88"/>
      <c r="J37662" s="88"/>
      <c r="K37662" s="88"/>
    </row>
    <row r="37663" spans="2:11" hidden="1" x14ac:dyDescent="0.2">
      <c r="B37663" s="88"/>
      <c r="C37663" s="88"/>
      <c r="D37663" s="88"/>
      <c r="E37663" s="88"/>
      <c r="F37663" s="88"/>
      <c r="G37663" s="88"/>
      <c r="H37663" s="88"/>
      <c r="I37663" s="88"/>
      <c r="J37663" s="88"/>
      <c r="K37663" s="88"/>
    </row>
    <row r="37664" spans="2:11" hidden="1" x14ac:dyDescent="0.2">
      <c r="B37664" s="88"/>
      <c r="C37664" s="88"/>
      <c r="D37664" s="88"/>
      <c r="E37664" s="88"/>
      <c r="F37664" s="88"/>
      <c r="G37664" s="88"/>
      <c r="H37664" s="88"/>
      <c r="I37664" s="88"/>
      <c r="J37664" s="88"/>
      <c r="K37664" s="88"/>
    </row>
    <row r="37665" spans="2:11" hidden="1" x14ac:dyDescent="0.2">
      <c r="B37665" s="88"/>
      <c r="C37665" s="88"/>
      <c r="D37665" s="88"/>
      <c r="E37665" s="88"/>
      <c r="F37665" s="88"/>
      <c r="G37665" s="88"/>
      <c r="H37665" s="88"/>
      <c r="I37665" s="88"/>
      <c r="J37665" s="88"/>
      <c r="K37665" s="88"/>
    </row>
    <row r="37666" spans="2:11" hidden="1" x14ac:dyDescent="0.2">
      <c r="B37666" s="88"/>
      <c r="C37666" s="88"/>
      <c r="D37666" s="88"/>
      <c r="E37666" s="88"/>
      <c r="F37666" s="88"/>
      <c r="G37666" s="88"/>
      <c r="H37666" s="88"/>
      <c r="I37666" s="88"/>
      <c r="J37666" s="88"/>
      <c r="K37666" s="88"/>
    </row>
    <row r="37667" spans="2:11" hidden="1" x14ac:dyDescent="0.2">
      <c r="B37667" s="88"/>
      <c r="C37667" s="88"/>
      <c r="D37667" s="88"/>
      <c r="E37667" s="88"/>
      <c r="F37667" s="88"/>
      <c r="G37667" s="88"/>
      <c r="H37667" s="88"/>
      <c r="I37667" s="88"/>
      <c r="J37667" s="88"/>
      <c r="K37667" s="88"/>
    </row>
    <row r="37668" spans="2:11" hidden="1" x14ac:dyDescent="0.2">
      <c r="B37668" s="88"/>
      <c r="C37668" s="88"/>
      <c r="D37668" s="88"/>
      <c r="E37668" s="88"/>
      <c r="F37668" s="88"/>
      <c r="G37668" s="88"/>
      <c r="H37668" s="88"/>
      <c r="I37668" s="88"/>
      <c r="J37668" s="88"/>
      <c r="K37668" s="88"/>
    </row>
    <row r="37669" spans="2:11" hidden="1" x14ac:dyDescent="0.2">
      <c r="B37669" s="88"/>
      <c r="C37669" s="88"/>
      <c r="D37669" s="88"/>
      <c r="E37669" s="88"/>
      <c r="F37669" s="88"/>
      <c r="G37669" s="88"/>
      <c r="H37669" s="88"/>
      <c r="I37669" s="88"/>
      <c r="J37669" s="88"/>
      <c r="K37669" s="88"/>
    </row>
    <row r="37670" spans="2:11" hidden="1" x14ac:dyDescent="0.2">
      <c r="B37670" s="88"/>
      <c r="C37670" s="88"/>
      <c r="D37670" s="88"/>
      <c r="E37670" s="88"/>
      <c r="F37670" s="88"/>
      <c r="G37670" s="88"/>
      <c r="H37670" s="88"/>
      <c r="I37670" s="88"/>
      <c r="J37670" s="88"/>
      <c r="K37670" s="88"/>
    </row>
    <row r="37671" spans="2:11" hidden="1" x14ac:dyDescent="0.2">
      <c r="B37671" s="88"/>
      <c r="C37671" s="88"/>
      <c r="D37671" s="88"/>
      <c r="E37671" s="88"/>
      <c r="F37671" s="88"/>
      <c r="G37671" s="88"/>
      <c r="H37671" s="88"/>
      <c r="I37671" s="88"/>
      <c r="J37671" s="88"/>
      <c r="K37671" s="88"/>
    </row>
    <row r="37672" spans="2:11" hidden="1" x14ac:dyDescent="0.2">
      <c r="B37672" s="88"/>
      <c r="C37672" s="88"/>
      <c r="D37672" s="88"/>
      <c r="E37672" s="88"/>
      <c r="F37672" s="88"/>
      <c r="G37672" s="88"/>
      <c r="H37672" s="88"/>
      <c r="I37672" s="88"/>
      <c r="J37672" s="88"/>
      <c r="K37672" s="88"/>
    </row>
    <row r="37673" spans="2:11" hidden="1" x14ac:dyDescent="0.2">
      <c r="B37673" s="88"/>
      <c r="C37673" s="88"/>
      <c r="D37673" s="88"/>
      <c r="E37673" s="88"/>
      <c r="F37673" s="88"/>
      <c r="G37673" s="88"/>
      <c r="H37673" s="88"/>
      <c r="I37673" s="88"/>
      <c r="J37673" s="88"/>
      <c r="K37673" s="88"/>
    </row>
    <row r="37674" spans="2:11" hidden="1" x14ac:dyDescent="0.2">
      <c r="B37674" s="88"/>
      <c r="C37674" s="88"/>
      <c r="D37674" s="88"/>
      <c r="E37674" s="88"/>
      <c r="F37674" s="88"/>
      <c r="G37674" s="88"/>
      <c r="H37674" s="88"/>
      <c r="I37674" s="88"/>
      <c r="J37674" s="88"/>
      <c r="K37674" s="88"/>
    </row>
    <row r="37675" spans="2:11" hidden="1" x14ac:dyDescent="0.2">
      <c r="B37675" s="88"/>
      <c r="C37675" s="88"/>
      <c r="D37675" s="88"/>
      <c r="E37675" s="88"/>
      <c r="F37675" s="88"/>
      <c r="G37675" s="88"/>
      <c r="H37675" s="88"/>
      <c r="I37675" s="88"/>
      <c r="J37675" s="88"/>
      <c r="K37675" s="88"/>
    </row>
    <row r="37676" spans="2:11" hidden="1" x14ac:dyDescent="0.2">
      <c r="B37676" s="88"/>
      <c r="C37676" s="88"/>
      <c r="D37676" s="88"/>
      <c r="E37676" s="88"/>
      <c r="F37676" s="88"/>
      <c r="G37676" s="88"/>
      <c r="H37676" s="88"/>
      <c r="I37676" s="88"/>
      <c r="J37676" s="88"/>
      <c r="K37676" s="88"/>
    </row>
    <row r="37677" spans="2:11" hidden="1" x14ac:dyDescent="0.2">
      <c r="B37677" s="88"/>
      <c r="C37677" s="88"/>
      <c r="D37677" s="88"/>
      <c r="E37677" s="88"/>
      <c r="F37677" s="88"/>
      <c r="G37677" s="88"/>
      <c r="H37677" s="88"/>
      <c r="I37677" s="88"/>
      <c r="J37677" s="88"/>
      <c r="K37677" s="88"/>
    </row>
    <row r="37678" spans="2:11" hidden="1" x14ac:dyDescent="0.2">
      <c r="B37678" s="88"/>
      <c r="C37678" s="88"/>
      <c r="D37678" s="88"/>
      <c r="E37678" s="88"/>
      <c r="F37678" s="88"/>
      <c r="G37678" s="88"/>
      <c r="H37678" s="88"/>
      <c r="I37678" s="88"/>
      <c r="J37678" s="88"/>
      <c r="K37678" s="88"/>
    </row>
    <row r="37679" spans="2:11" hidden="1" x14ac:dyDescent="0.2">
      <c r="B37679" s="88"/>
      <c r="C37679" s="88"/>
      <c r="D37679" s="88"/>
      <c r="E37679" s="88"/>
      <c r="F37679" s="88"/>
      <c r="G37679" s="88"/>
      <c r="H37679" s="88"/>
      <c r="I37679" s="88"/>
      <c r="J37679" s="88"/>
      <c r="K37679" s="88"/>
    </row>
    <row r="37680" spans="2:11" hidden="1" x14ac:dyDescent="0.2">
      <c r="B37680" s="88"/>
      <c r="C37680" s="88"/>
      <c r="D37680" s="88"/>
      <c r="E37680" s="88"/>
      <c r="F37680" s="88"/>
      <c r="G37680" s="88"/>
      <c r="H37680" s="88"/>
      <c r="I37680" s="88"/>
      <c r="J37680" s="88"/>
      <c r="K37680" s="88"/>
    </row>
    <row r="37681" spans="2:11" hidden="1" x14ac:dyDescent="0.2">
      <c r="B37681" s="88"/>
      <c r="C37681" s="88"/>
      <c r="D37681" s="88"/>
      <c r="E37681" s="88"/>
      <c r="F37681" s="88"/>
      <c r="G37681" s="88"/>
      <c r="H37681" s="88"/>
      <c r="I37681" s="88"/>
      <c r="J37681" s="88"/>
      <c r="K37681" s="88"/>
    </row>
    <row r="37682" spans="2:11" hidden="1" x14ac:dyDescent="0.2">
      <c r="B37682" s="88"/>
      <c r="C37682" s="88"/>
      <c r="D37682" s="88"/>
      <c r="E37682" s="88"/>
      <c r="F37682" s="88"/>
      <c r="G37682" s="88"/>
      <c r="H37682" s="88"/>
      <c r="I37682" s="88"/>
      <c r="J37682" s="88"/>
      <c r="K37682" s="88"/>
    </row>
    <row r="37683" spans="2:11" hidden="1" x14ac:dyDescent="0.2">
      <c r="B37683" s="88"/>
      <c r="C37683" s="88"/>
      <c r="D37683" s="88"/>
      <c r="E37683" s="88"/>
      <c r="F37683" s="88"/>
      <c r="G37683" s="88"/>
      <c r="H37683" s="88"/>
      <c r="I37683" s="88"/>
      <c r="J37683" s="88"/>
      <c r="K37683" s="88"/>
    </row>
    <row r="37684" spans="2:11" hidden="1" x14ac:dyDescent="0.2">
      <c r="B37684" s="88"/>
      <c r="C37684" s="88"/>
      <c r="D37684" s="88"/>
      <c r="E37684" s="88"/>
      <c r="F37684" s="88"/>
      <c r="G37684" s="88"/>
      <c r="H37684" s="88"/>
      <c r="I37684" s="88"/>
      <c r="J37684" s="88"/>
      <c r="K37684" s="88"/>
    </row>
    <row r="37685" spans="2:11" hidden="1" x14ac:dyDescent="0.2">
      <c r="B37685" s="88"/>
      <c r="C37685" s="88"/>
      <c r="D37685" s="88"/>
      <c r="E37685" s="88"/>
      <c r="F37685" s="88"/>
      <c r="G37685" s="88"/>
      <c r="H37685" s="88"/>
      <c r="I37685" s="88"/>
      <c r="J37685" s="88"/>
      <c r="K37685" s="88"/>
    </row>
    <row r="37686" spans="2:11" hidden="1" x14ac:dyDescent="0.2">
      <c r="B37686" s="88"/>
      <c r="C37686" s="88"/>
      <c r="D37686" s="88"/>
      <c r="E37686" s="88"/>
      <c r="F37686" s="88"/>
      <c r="G37686" s="88"/>
      <c r="H37686" s="88"/>
      <c r="I37686" s="88"/>
      <c r="J37686" s="88"/>
      <c r="K37686" s="88"/>
    </row>
    <row r="37687" spans="2:11" hidden="1" x14ac:dyDescent="0.2">
      <c r="B37687" s="88"/>
      <c r="C37687" s="88"/>
      <c r="D37687" s="88"/>
      <c r="E37687" s="88"/>
      <c r="F37687" s="88"/>
      <c r="G37687" s="88"/>
      <c r="H37687" s="88"/>
      <c r="I37687" s="88"/>
      <c r="J37687" s="88"/>
      <c r="K37687" s="88"/>
    </row>
    <row r="37688" spans="2:11" hidden="1" x14ac:dyDescent="0.2">
      <c r="B37688" s="88"/>
      <c r="C37688" s="88"/>
      <c r="D37688" s="88"/>
      <c r="E37688" s="88"/>
      <c r="F37688" s="88"/>
      <c r="G37688" s="88"/>
      <c r="H37688" s="88"/>
      <c r="I37688" s="88"/>
      <c r="J37688" s="88"/>
      <c r="K37688" s="88"/>
    </row>
    <row r="37689" spans="2:11" hidden="1" x14ac:dyDescent="0.2">
      <c r="B37689" s="88"/>
      <c r="C37689" s="88"/>
      <c r="D37689" s="88"/>
      <c r="E37689" s="88"/>
      <c r="F37689" s="88"/>
      <c r="G37689" s="88"/>
      <c r="H37689" s="88"/>
      <c r="I37689" s="88"/>
      <c r="J37689" s="88"/>
      <c r="K37689" s="88"/>
    </row>
    <row r="37690" spans="2:11" hidden="1" x14ac:dyDescent="0.2">
      <c r="B37690" s="88"/>
      <c r="C37690" s="88"/>
      <c r="D37690" s="88"/>
      <c r="E37690" s="88"/>
      <c r="F37690" s="88"/>
      <c r="G37690" s="88"/>
      <c r="H37690" s="88"/>
      <c r="I37690" s="88"/>
      <c r="J37690" s="88"/>
      <c r="K37690" s="88"/>
    </row>
    <row r="37691" spans="2:11" hidden="1" x14ac:dyDescent="0.2">
      <c r="B37691" s="88"/>
      <c r="C37691" s="88"/>
      <c r="D37691" s="88"/>
      <c r="E37691" s="88"/>
      <c r="F37691" s="88"/>
      <c r="G37691" s="88"/>
      <c r="H37691" s="88"/>
      <c r="I37691" s="88"/>
      <c r="J37691" s="88"/>
      <c r="K37691" s="88"/>
    </row>
    <row r="37692" spans="2:11" hidden="1" x14ac:dyDescent="0.2">
      <c r="B37692" s="88"/>
      <c r="C37692" s="88"/>
      <c r="D37692" s="88"/>
      <c r="E37692" s="88"/>
      <c r="F37692" s="88"/>
      <c r="G37692" s="88"/>
      <c r="H37692" s="88"/>
      <c r="I37692" s="88"/>
      <c r="J37692" s="88"/>
      <c r="K37692" s="88"/>
    </row>
    <row r="37693" spans="2:11" hidden="1" x14ac:dyDescent="0.2">
      <c r="B37693" s="88"/>
      <c r="C37693" s="88"/>
      <c r="D37693" s="88"/>
      <c r="E37693" s="88"/>
      <c r="F37693" s="88"/>
      <c r="G37693" s="88"/>
      <c r="H37693" s="88"/>
      <c r="I37693" s="88"/>
      <c r="J37693" s="88"/>
      <c r="K37693" s="88"/>
    </row>
    <row r="37694" spans="2:11" hidden="1" x14ac:dyDescent="0.2">
      <c r="B37694" s="88"/>
      <c r="C37694" s="88"/>
      <c r="D37694" s="88"/>
      <c r="E37694" s="88"/>
      <c r="F37694" s="88"/>
      <c r="G37694" s="88"/>
      <c r="H37694" s="88"/>
      <c r="I37694" s="88"/>
      <c r="J37694" s="88"/>
      <c r="K37694" s="88"/>
    </row>
    <row r="37695" spans="2:11" hidden="1" x14ac:dyDescent="0.2">
      <c r="B37695" s="88"/>
      <c r="C37695" s="88"/>
      <c r="D37695" s="88"/>
      <c r="E37695" s="88"/>
      <c r="F37695" s="88"/>
      <c r="G37695" s="88"/>
      <c r="H37695" s="88"/>
      <c r="I37695" s="88"/>
      <c r="J37695" s="88"/>
      <c r="K37695" s="88"/>
    </row>
    <row r="37696" spans="2:11" hidden="1" x14ac:dyDescent="0.2">
      <c r="B37696" s="88"/>
      <c r="C37696" s="88"/>
      <c r="D37696" s="88"/>
      <c r="E37696" s="88"/>
      <c r="F37696" s="88"/>
      <c r="G37696" s="88"/>
      <c r="H37696" s="88"/>
      <c r="I37696" s="88"/>
      <c r="J37696" s="88"/>
      <c r="K37696" s="88"/>
    </row>
    <row r="37697" spans="2:11" hidden="1" x14ac:dyDescent="0.2">
      <c r="B37697" s="88"/>
      <c r="C37697" s="88"/>
      <c r="D37697" s="88"/>
      <c r="E37697" s="88"/>
      <c r="F37697" s="88"/>
      <c r="G37697" s="88"/>
      <c r="H37697" s="88"/>
      <c r="I37697" s="88"/>
      <c r="J37697" s="88"/>
      <c r="K37697" s="88"/>
    </row>
    <row r="37698" spans="2:11" hidden="1" x14ac:dyDescent="0.2">
      <c r="B37698" s="88"/>
      <c r="C37698" s="88"/>
      <c r="D37698" s="88"/>
      <c r="E37698" s="88"/>
      <c r="F37698" s="88"/>
      <c r="G37698" s="88"/>
      <c r="H37698" s="88"/>
      <c r="I37698" s="88"/>
      <c r="J37698" s="88"/>
      <c r="K37698" s="88"/>
    </row>
    <row r="37699" spans="2:11" hidden="1" x14ac:dyDescent="0.2">
      <c r="B37699" s="88"/>
      <c r="C37699" s="88"/>
      <c r="D37699" s="88"/>
      <c r="E37699" s="88"/>
      <c r="F37699" s="88"/>
      <c r="G37699" s="88"/>
      <c r="H37699" s="88"/>
      <c r="I37699" s="88"/>
      <c r="J37699" s="88"/>
      <c r="K37699" s="88"/>
    </row>
    <row r="37700" spans="2:11" hidden="1" x14ac:dyDescent="0.2">
      <c r="B37700" s="88"/>
      <c r="C37700" s="88"/>
      <c r="D37700" s="88"/>
      <c r="E37700" s="88"/>
      <c r="F37700" s="88"/>
      <c r="G37700" s="88"/>
      <c r="H37700" s="88"/>
      <c r="I37700" s="88"/>
      <c r="J37700" s="88"/>
      <c r="K37700" s="88"/>
    </row>
    <row r="37701" spans="2:11" hidden="1" x14ac:dyDescent="0.2">
      <c r="B37701" s="88"/>
      <c r="C37701" s="88"/>
      <c r="D37701" s="88"/>
      <c r="E37701" s="88"/>
      <c r="F37701" s="88"/>
      <c r="G37701" s="88"/>
      <c r="H37701" s="88"/>
      <c r="I37701" s="88"/>
      <c r="J37701" s="88"/>
      <c r="K37701" s="88"/>
    </row>
    <row r="37702" spans="2:11" hidden="1" x14ac:dyDescent="0.2">
      <c r="B37702" s="88"/>
      <c r="C37702" s="88"/>
      <c r="D37702" s="88"/>
      <c r="E37702" s="88"/>
      <c r="F37702" s="88"/>
      <c r="G37702" s="88"/>
      <c r="H37702" s="88"/>
      <c r="I37702" s="88"/>
      <c r="J37702" s="88"/>
      <c r="K37702" s="88"/>
    </row>
    <row r="37703" spans="2:11" hidden="1" x14ac:dyDescent="0.2">
      <c r="B37703" s="88"/>
      <c r="C37703" s="88"/>
      <c r="D37703" s="88"/>
      <c r="E37703" s="88"/>
      <c r="F37703" s="88"/>
      <c r="G37703" s="88"/>
      <c r="H37703" s="88"/>
      <c r="I37703" s="88"/>
      <c r="J37703" s="88"/>
      <c r="K37703" s="88"/>
    </row>
    <row r="37704" spans="2:11" hidden="1" x14ac:dyDescent="0.2">
      <c r="B37704" s="88"/>
      <c r="C37704" s="88"/>
      <c r="D37704" s="88"/>
      <c r="E37704" s="88"/>
      <c r="F37704" s="88"/>
      <c r="G37704" s="88"/>
      <c r="H37704" s="88"/>
      <c r="I37704" s="88"/>
      <c r="J37704" s="88"/>
      <c r="K37704" s="88"/>
    </row>
    <row r="37705" spans="2:11" hidden="1" x14ac:dyDescent="0.2">
      <c r="B37705" s="88"/>
      <c r="C37705" s="88"/>
      <c r="D37705" s="88"/>
      <c r="E37705" s="88"/>
      <c r="F37705" s="88"/>
      <c r="G37705" s="88"/>
      <c r="H37705" s="88"/>
      <c r="I37705" s="88"/>
      <c r="J37705" s="88"/>
      <c r="K37705" s="88"/>
    </row>
    <row r="37706" spans="2:11" hidden="1" x14ac:dyDescent="0.2">
      <c r="B37706" s="88"/>
      <c r="C37706" s="88"/>
      <c r="D37706" s="88"/>
      <c r="E37706" s="88"/>
      <c r="F37706" s="88"/>
      <c r="G37706" s="88"/>
      <c r="H37706" s="88"/>
      <c r="I37706" s="88"/>
      <c r="J37706" s="88"/>
      <c r="K37706" s="88"/>
    </row>
    <row r="37707" spans="2:11" hidden="1" x14ac:dyDescent="0.2">
      <c r="B37707" s="88"/>
      <c r="C37707" s="88"/>
      <c r="D37707" s="88"/>
      <c r="E37707" s="88"/>
      <c r="F37707" s="88"/>
      <c r="G37707" s="88"/>
      <c r="H37707" s="88"/>
      <c r="I37707" s="88"/>
      <c r="J37707" s="88"/>
      <c r="K37707" s="88"/>
    </row>
    <row r="37708" spans="2:11" hidden="1" x14ac:dyDescent="0.2">
      <c r="B37708" s="88"/>
      <c r="C37708" s="88"/>
      <c r="D37708" s="88"/>
      <c r="E37708" s="88"/>
      <c r="F37708" s="88"/>
      <c r="G37708" s="88"/>
      <c r="H37708" s="88"/>
      <c r="I37708" s="88"/>
      <c r="J37708" s="88"/>
      <c r="K37708" s="88"/>
    </row>
    <row r="37709" spans="2:11" hidden="1" x14ac:dyDescent="0.2">
      <c r="B37709" s="88"/>
      <c r="C37709" s="88"/>
      <c r="D37709" s="88"/>
      <c r="E37709" s="88"/>
      <c r="F37709" s="88"/>
      <c r="G37709" s="88"/>
      <c r="H37709" s="88"/>
      <c r="I37709" s="88"/>
      <c r="J37709" s="88"/>
      <c r="K37709" s="88"/>
    </row>
    <row r="37710" spans="2:11" hidden="1" x14ac:dyDescent="0.2">
      <c r="B37710" s="88"/>
      <c r="C37710" s="88"/>
      <c r="D37710" s="88"/>
      <c r="E37710" s="88"/>
      <c r="F37710" s="88"/>
      <c r="G37710" s="88"/>
      <c r="H37710" s="88"/>
      <c r="I37710" s="88"/>
      <c r="J37710" s="88"/>
      <c r="K37710" s="88"/>
    </row>
    <row r="37711" spans="2:11" hidden="1" x14ac:dyDescent="0.2">
      <c r="B37711" s="88"/>
      <c r="C37711" s="88"/>
      <c r="D37711" s="88"/>
      <c r="E37711" s="88"/>
      <c r="F37711" s="88"/>
      <c r="G37711" s="88"/>
      <c r="H37711" s="88"/>
      <c r="I37711" s="88"/>
      <c r="J37711" s="88"/>
      <c r="K37711" s="88"/>
    </row>
    <row r="37712" spans="2:11" hidden="1" x14ac:dyDescent="0.2">
      <c r="B37712" s="88"/>
      <c r="C37712" s="88"/>
      <c r="D37712" s="88"/>
      <c r="E37712" s="88"/>
      <c r="F37712" s="88"/>
      <c r="G37712" s="88"/>
      <c r="H37712" s="88"/>
      <c r="I37712" s="88"/>
      <c r="J37712" s="88"/>
      <c r="K37712" s="88"/>
    </row>
    <row r="37713" spans="2:11" hidden="1" x14ac:dyDescent="0.2">
      <c r="B37713" s="88"/>
      <c r="C37713" s="88"/>
      <c r="D37713" s="88"/>
      <c r="E37713" s="88"/>
      <c r="F37713" s="88"/>
      <c r="G37713" s="88"/>
      <c r="H37713" s="88"/>
      <c r="I37713" s="88"/>
      <c r="J37713" s="88"/>
      <c r="K37713" s="88"/>
    </row>
    <row r="37714" spans="2:11" hidden="1" x14ac:dyDescent="0.2">
      <c r="B37714" s="88"/>
      <c r="C37714" s="88"/>
      <c r="D37714" s="88"/>
      <c r="E37714" s="88"/>
      <c r="F37714" s="88"/>
      <c r="G37714" s="88"/>
      <c r="H37714" s="88"/>
      <c r="I37714" s="88"/>
      <c r="J37714" s="88"/>
      <c r="K37714" s="88"/>
    </row>
    <row r="37715" spans="2:11" hidden="1" x14ac:dyDescent="0.2">
      <c r="B37715" s="88"/>
      <c r="C37715" s="88"/>
      <c r="D37715" s="88"/>
      <c r="E37715" s="88"/>
      <c r="F37715" s="88"/>
      <c r="G37715" s="88"/>
      <c r="H37715" s="88"/>
      <c r="I37715" s="88"/>
      <c r="J37715" s="88"/>
      <c r="K37715" s="88"/>
    </row>
    <row r="37716" spans="2:11" hidden="1" x14ac:dyDescent="0.2">
      <c r="B37716" s="88"/>
      <c r="C37716" s="88"/>
      <c r="D37716" s="88"/>
      <c r="E37716" s="88"/>
      <c r="F37716" s="88"/>
      <c r="G37716" s="88"/>
      <c r="H37716" s="88"/>
      <c r="I37716" s="88"/>
      <c r="J37716" s="88"/>
      <c r="K37716" s="88"/>
    </row>
    <row r="37717" spans="2:11" hidden="1" x14ac:dyDescent="0.2">
      <c r="B37717" s="88"/>
      <c r="C37717" s="88"/>
      <c r="D37717" s="88"/>
      <c r="E37717" s="88"/>
      <c r="F37717" s="88"/>
      <c r="G37717" s="88"/>
      <c r="H37717" s="88"/>
      <c r="I37717" s="88"/>
      <c r="J37717" s="88"/>
      <c r="K37717" s="88"/>
    </row>
    <row r="37718" spans="2:11" hidden="1" x14ac:dyDescent="0.2">
      <c r="B37718" s="88"/>
      <c r="C37718" s="88"/>
      <c r="D37718" s="88"/>
      <c r="E37718" s="88"/>
      <c r="F37718" s="88"/>
      <c r="G37718" s="88"/>
      <c r="H37718" s="88"/>
      <c r="I37718" s="88"/>
      <c r="J37718" s="88"/>
      <c r="K37718" s="88"/>
    </row>
    <row r="37719" spans="2:11" hidden="1" x14ac:dyDescent="0.2">
      <c r="B37719" s="88"/>
      <c r="C37719" s="88"/>
      <c r="D37719" s="88"/>
      <c r="E37719" s="88"/>
      <c r="F37719" s="88"/>
      <c r="G37719" s="88"/>
      <c r="H37719" s="88"/>
      <c r="I37719" s="88"/>
      <c r="J37719" s="88"/>
      <c r="K37719" s="88"/>
    </row>
    <row r="37720" spans="2:11" hidden="1" x14ac:dyDescent="0.2">
      <c r="B37720" s="88"/>
      <c r="C37720" s="88"/>
      <c r="D37720" s="88"/>
      <c r="E37720" s="88"/>
      <c r="F37720" s="88"/>
      <c r="G37720" s="88"/>
      <c r="H37720" s="88"/>
      <c r="I37720" s="88"/>
      <c r="J37720" s="88"/>
      <c r="K37720" s="88"/>
    </row>
    <row r="37721" spans="2:11" hidden="1" x14ac:dyDescent="0.2">
      <c r="B37721" s="88"/>
      <c r="C37721" s="88"/>
      <c r="D37721" s="88"/>
      <c r="E37721" s="88"/>
      <c r="F37721" s="88"/>
      <c r="G37721" s="88"/>
      <c r="H37721" s="88"/>
      <c r="I37721" s="88"/>
      <c r="J37721" s="88"/>
      <c r="K37721" s="88"/>
    </row>
    <row r="37722" spans="2:11" hidden="1" x14ac:dyDescent="0.2">
      <c r="B37722" s="88"/>
      <c r="C37722" s="88"/>
      <c r="D37722" s="88"/>
      <c r="E37722" s="88"/>
      <c r="F37722" s="88"/>
      <c r="G37722" s="88"/>
      <c r="H37722" s="88"/>
      <c r="I37722" s="88"/>
      <c r="J37722" s="88"/>
      <c r="K37722" s="88"/>
    </row>
    <row r="37723" spans="2:11" hidden="1" x14ac:dyDescent="0.2">
      <c r="B37723" s="88"/>
      <c r="C37723" s="88"/>
      <c r="D37723" s="88"/>
      <c r="E37723" s="88"/>
      <c r="F37723" s="88"/>
      <c r="G37723" s="88"/>
      <c r="H37723" s="88"/>
      <c r="I37723" s="88"/>
      <c r="J37723" s="88"/>
      <c r="K37723" s="88"/>
    </row>
    <row r="37724" spans="2:11" hidden="1" x14ac:dyDescent="0.2">
      <c r="B37724" s="88"/>
      <c r="C37724" s="88"/>
      <c r="D37724" s="88"/>
      <c r="E37724" s="88"/>
      <c r="F37724" s="88"/>
      <c r="G37724" s="88"/>
      <c r="H37724" s="88"/>
      <c r="I37724" s="88"/>
      <c r="J37724" s="88"/>
      <c r="K37724" s="88"/>
    </row>
    <row r="37725" spans="2:11" hidden="1" x14ac:dyDescent="0.2">
      <c r="B37725" s="88"/>
      <c r="C37725" s="88"/>
      <c r="D37725" s="88"/>
      <c r="E37725" s="88"/>
      <c r="F37725" s="88"/>
      <c r="G37725" s="88"/>
      <c r="H37725" s="88"/>
      <c r="I37725" s="88"/>
      <c r="J37725" s="88"/>
      <c r="K37725" s="88"/>
    </row>
    <row r="37726" spans="2:11" hidden="1" x14ac:dyDescent="0.2">
      <c r="B37726" s="88"/>
      <c r="C37726" s="88"/>
      <c r="D37726" s="88"/>
      <c r="E37726" s="88"/>
      <c r="F37726" s="88"/>
      <c r="G37726" s="88"/>
      <c r="H37726" s="88"/>
      <c r="I37726" s="88"/>
      <c r="J37726" s="88"/>
      <c r="K37726" s="88"/>
    </row>
    <row r="37727" spans="2:11" hidden="1" x14ac:dyDescent="0.2">
      <c r="B37727" s="88"/>
      <c r="C37727" s="88"/>
      <c r="D37727" s="88"/>
      <c r="E37727" s="88"/>
      <c r="F37727" s="88"/>
      <c r="G37727" s="88"/>
      <c r="H37727" s="88"/>
      <c r="I37727" s="88"/>
      <c r="J37727" s="88"/>
      <c r="K37727" s="88"/>
    </row>
    <row r="37728" spans="2:11" hidden="1" x14ac:dyDescent="0.2">
      <c r="B37728" s="88"/>
      <c r="C37728" s="88"/>
      <c r="D37728" s="88"/>
      <c r="E37728" s="88"/>
      <c r="F37728" s="88"/>
      <c r="G37728" s="88"/>
      <c r="H37728" s="88"/>
      <c r="I37728" s="88"/>
      <c r="J37728" s="88"/>
      <c r="K37728" s="88"/>
    </row>
    <row r="37729" spans="2:11" hidden="1" x14ac:dyDescent="0.2">
      <c r="B37729" s="88"/>
      <c r="C37729" s="88"/>
      <c r="D37729" s="88"/>
      <c r="E37729" s="88"/>
      <c r="F37729" s="88"/>
      <c r="G37729" s="88"/>
      <c r="H37729" s="88"/>
      <c r="I37729" s="88"/>
      <c r="J37729" s="88"/>
      <c r="K37729" s="88"/>
    </row>
    <row r="37730" spans="2:11" hidden="1" x14ac:dyDescent="0.2">
      <c r="B37730" s="88"/>
      <c r="C37730" s="88"/>
      <c r="D37730" s="88"/>
      <c r="E37730" s="88"/>
      <c r="F37730" s="88"/>
      <c r="G37730" s="88"/>
      <c r="H37730" s="88"/>
      <c r="I37730" s="88"/>
      <c r="J37730" s="88"/>
      <c r="K37730" s="88"/>
    </row>
    <row r="37731" spans="2:11" hidden="1" x14ac:dyDescent="0.2">
      <c r="B37731" s="88"/>
      <c r="C37731" s="88"/>
      <c r="D37731" s="88"/>
      <c r="E37731" s="88"/>
      <c r="F37731" s="88"/>
      <c r="G37731" s="88"/>
      <c r="H37731" s="88"/>
      <c r="I37731" s="88"/>
      <c r="J37731" s="88"/>
      <c r="K37731" s="88"/>
    </row>
    <row r="37732" spans="2:11" hidden="1" x14ac:dyDescent="0.2">
      <c r="B37732" s="88"/>
      <c r="C37732" s="88"/>
      <c r="D37732" s="88"/>
      <c r="E37732" s="88"/>
      <c r="F37732" s="88"/>
      <c r="G37732" s="88"/>
      <c r="H37732" s="88"/>
      <c r="I37732" s="88"/>
      <c r="J37732" s="88"/>
      <c r="K37732" s="88"/>
    </row>
    <row r="37733" spans="2:11" hidden="1" x14ac:dyDescent="0.2">
      <c r="B37733" s="88"/>
      <c r="C37733" s="88"/>
      <c r="D37733" s="88"/>
      <c r="E37733" s="88"/>
      <c r="F37733" s="88"/>
      <c r="G37733" s="88"/>
      <c r="H37733" s="88"/>
      <c r="I37733" s="88"/>
      <c r="J37733" s="88"/>
      <c r="K37733" s="88"/>
    </row>
    <row r="37734" spans="2:11" hidden="1" x14ac:dyDescent="0.2">
      <c r="B37734" s="88"/>
      <c r="C37734" s="88"/>
      <c r="D37734" s="88"/>
      <c r="E37734" s="88"/>
      <c r="F37734" s="88"/>
      <c r="G37734" s="88"/>
      <c r="H37734" s="88"/>
      <c r="I37734" s="88"/>
      <c r="J37734" s="88"/>
      <c r="K37734" s="88"/>
    </row>
    <row r="37735" spans="2:11" hidden="1" x14ac:dyDescent="0.2">
      <c r="B37735" s="88"/>
      <c r="C37735" s="88"/>
      <c r="D37735" s="88"/>
      <c r="E37735" s="88"/>
      <c r="F37735" s="88"/>
      <c r="G37735" s="88"/>
      <c r="H37735" s="88"/>
      <c r="I37735" s="88"/>
      <c r="J37735" s="88"/>
      <c r="K37735" s="88"/>
    </row>
    <row r="37736" spans="2:11" hidden="1" x14ac:dyDescent="0.2">
      <c r="B37736" s="88"/>
      <c r="C37736" s="88"/>
      <c r="D37736" s="88"/>
      <c r="E37736" s="88"/>
      <c r="F37736" s="88"/>
      <c r="G37736" s="88"/>
      <c r="H37736" s="88"/>
      <c r="I37736" s="88"/>
      <c r="J37736" s="88"/>
      <c r="K37736" s="88"/>
    </row>
    <row r="37737" spans="2:11" hidden="1" x14ac:dyDescent="0.2">
      <c r="B37737" s="88"/>
      <c r="C37737" s="88"/>
      <c r="D37737" s="88"/>
      <c r="E37737" s="88"/>
      <c r="F37737" s="88"/>
      <c r="G37737" s="88"/>
      <c r="H37737" s="88"/>
      <c r="I37737" s="88"/>
      <c r="J37737" s="88"/>
      <c r="K37737" s="88"/>
    </row>
    <row r="37738" spans="2:11" hidden="1" x14ac:dyDescent="0.2">
      <c r="B37738" s="88"/>
      <c r="C37738" s="88"/>
      <c r="D37738" s="88"/>
      <c r="E37738" s="88"/>
      <c r="F37738" s="88"/>
      <c r="G37738" s="88"/>
      <c r="H37738" s="88"/>
      <c r="I37738" s="88"/>
      <c r="J37738" s="88"/>
      <c r="K37738" s="88"/>
    </row>
    <row r="37739" spans="2:11" hidden="1" x14ac:dyDescent="0.2">
      <c r="B37739" s="88"/>
      <c r="C37739" s="88"/>
      <c r="D37739" s="88"/>
      <c r="E37739" s="88"/>
      <c r="F37739" s="88"/>
      <c r="G37739" s="88"/>
      <c r="H37739" s="88"/>
      <c r="I37739" s="88"/>
      <c r="J37739" s="88"/>
      <c r="K37739" s="88"/>
    </row>
    <row r="37740" spans="2:11" hidden="1" x14ac:dyDescent="0.2">
      <c r="B37740" s="88"/>
      <c r="C37740" s="88"/>
      <c r="D37740" s="88"/>
      <c r="E37740" s="88"/>
      <c r="F37740" s="88"/>
      <c r="G37740" s="88"/>
      <c r="H37740" s="88"/>
      <c r="I37740" s="88"/>
      <c r="J37740" s="88"/>
      <c r="K37740" s="88"/>
    </row>
    <row r="37741" spans="2:11" hidden="1" x14ac:dyDescent="0.2">
      <c r="B37741" s="88"/>
      <c r="C37741" s="88"/>
      <c r="D37741" s="88"/>
      <c r="E37741" s="88"/>
      <c r="F37741" s="88"/>
      <c r="G37741" s="88"/>
      <c r="H37741" s="88"/>
      <c r="I37741" s="88"/>
      <c r="J37741" s="88"/>
      <c r="K37741" s="88"/>
    </row>
    <row r="37742" spans="2:11" hidden="1" x14ac:dyDescent="0.2">
      <c r="B37742" s="88"/>
      <c r="C37742" s="88"/>
      <c r="D37742" s="88"/>
      <c r="E37742" s="88"/>
      <c r="F37742" s="88"/>
      <c r="G37742" s="88"/>
      <c r="H37742" s="88"/>
      <c r="I37742" s="88"/>
      <c r="J37742" s="88"/>
      <c r="K37742" s="88"/>
    </row>
    <row r="37743" spans="2:11" hidden="1" x14ac:dyDescent="0.2">
      <c r="B37743" s="88"/>
      <c r="C37743" s="88"/>
      <c r="D37743" s="88"/>
      <c r="E37743" s="88"/>
      <c r="F37743" s="88"/>
      <c r="G37743" s="88"/>
      <c r="H37743" s="88"/>
      <c r="I37743" s="88"/>
      <c r="J37743" s="88"/>
      <c r="K37743" s="88"/>
    </row>
    <row r="37744" spans="2:11" hidden="1" x14ac:dyDescent="0.2">
      <c r="B37744" s="88"/>
      <c r="C37744" s="88"/>
      <c r="D37744" s="88"/>
      <c r="E37744" s="88"/>
      <c r="F37744" s="88"/>
      <c r="G37744" s="88"/>
      <c r="H37744" s="88"/>
      <c r="I37744" s="88"/>
      <c r="J37744" s="88"/>
      <c r="K37744" s="88"/>
    </row>
    <row r="37745" spans="2:11" hidden="1" x14ac:dyDescent="0.2">
      <c r="B37745" s="88"/>
      <c r="C37745" s="88"/>
      <c r="D37745" s="88"/>
      <c r="E37745" s="88"/>
      <c r="F37745" s="88"/>
      <c r="G37745" s="88"/>
      <c r="H37745" s="88"/>
      <c r="I37745" s="88"/>
      <c r="J37745" s="88"/>
      <c r="K37745" s="88"/>
    </row>
    <row r="37746" spans="2:11" hidden="1" x14ac:dyDescent="0.2">
      <c r="B37746" s="88"/>
      <c r="C37746" s="88"/>
      <c r="D37746" s="88"/>
      <c r="E37746" s="88"/>
      <c r="F37746" s="88"/>
      <c r="G37746" s="88"/>
      <c r="H37746" s="88"/>
      <c r="I37746" s="88"/>
      <c r="J37746" s="88"/>
      <c r="K37746" s="88"/>
    </row>
    <row r="37747" spans="2:11" hidden="1" x14ac:dyDescent="0.2">
      <c r="B37747" s="88"/>
      <c r="C37747" s="88"/>
      <c r="D37747" s="88"/>
      <c r="E37747" s="88"/>
      <c r="F37747" s="88"/>
      <c r="G37747" s="88"/>
      <c r="H37747" s="88"/>
      <c r="I37747" s="88"/>
      <c r="J37747" s="88"/>
      <c r="K37747" s="88"/>
    </row>
    <row r="37748" spans="2:11" hidden="1" x14ac:dyDescent="0.2">
      <c r="B37748" s="88"/>
      <c r="C37748" s="88"/>
      <c r="D37748" s="88"/>
      <c r="E37748" s="88"/>
      <c r="F37748" s="88"/>
      <c r="G37748" s="88"/>
      <c r="H37748" s="88"/>
      <c r="I37748" s="88"/>
      <c r="J37748" s="88"/>
      <c r="K37748" s="88"/>
    </row>
    <row r="37749" spans="2:11" hidden="1" x14ac:dyDescent="0.2">
      <c r="B37749" s="88"/>
      <c r="C37749" s="88"/>
      <c r="D37749" s="88"/>
      <c r="E37749" s="88"/>
      <c r="F37749" s="88"/>
      <c r="G37749" s="88"/>
      <c r="H37749" s="88"/>
      <c r="I37749" s="88"/>
      <c r="J37749" s="88"/>
      <c r="K37749" s="88"/>
    </row>
    <row r="37750" spans="2:11" hidden="1" x14ac:dyDescent="0.2">
      <c r="B37750" s="88"/>
      <c r="C37750" s="88"/>
      <c r="D37750" s="88"/>
      <c r="E37750" s="88"/>
      <c r="F37750" s="88"/>
      <c r="G37750" s="88"/>
      <c r="H37750" s="88"/>
      <c r="I37750" s="88"/>
      <c r="J37750" s="88"/>
      <c r="K37750" s="88"/>
    </row>
    <row r="37751" spans="2:11" hidden="1" x14ac:dyDescent="0.2">
      <c r="B37751" s="88"/>
      <c r="C37751" s="88"/>
      <c r="D37751" s="88"/>
      <c r="E37751" s="88"/>
      <c r="F37751" s="88"/>
      <c r="G37751" s="88"/>
      <c r="H37751" s="88"/>
      <c r="I37751" s="88"/>
      <c r="J37751" s="88"/>
      <c r="K37751" s="88"/>
    </row>
    <row r="37752" spans="2:11" hidden="1" x14ac:dyDescent="0.2">
      <c r="B37752" s="88"/>
      <c r="C37752" s="88"/>
      <c r="D37752" s="88"/>
      <c r="E37752" s="88"/>
      <c r="F37752" s="88"/>
      <c r="G37752" s="88"/>
      <c r="H37752" s="88"/>
      <c r="I37752" s="88"/>
      <c r="J37752" s="88"/>
      <c r="K37752" s="88"/>
    </row>
    <row r="37753" spans="2:11" hidden="1" x14ac:dyDescent="0.2">
      <c r="B37753" s="88"/>
      <c r="C37753" s="88"/>
      <c r="D37753" s="88"/>
      <c r="E37753" s="88"/>
      <c r="F37753" s="88"/>
      <c r="G37753" s="88"/>
      <c r="H37753" s="88"/>
      <c r="I37753" s="88"/>
      <c r="J37753" s="88"/>
      <c r="K37753" s="88"/>
    </row>
    <row r="37754" spans="2:11" hidden="1" x14ac:dyDescent="0.2">
      <c r="B37754" s="88"/>
      <c r="C37754" s="88"/>
      <c r="D37754" s="88"/>
      <c r="E37754" s="88"/>
      <c r="F37754" s="88"/>
      <c r="G37754" s="88"/>
      <c r="H37754" s="88"/>
      <c r="I37754" s="88"/>
      <c r="J37754" s="88"/>
      <c r="K37754" s="88"/>
    </row>
    <row r="37755" spans="2:11" hidden="1" x14ac:dyDescent="0.2">
      <c r="B37755" s="88"/>
      <c r="C37755" s="88"/>
      <c r="D37755" s="88"/>
      <c r="E37755" s="88"/>
      <c r="F37755" s="88"/>
      <c r="G37755" s="88"/>
      <c r="H37755" s="88"/>
      <c r="I37755" s="88"/>
      <c r="J37755" s="88"/>
      <c r="K37755" s="88"/>
    </row>
    <row r="37756" spans="2:11" hidden="1" x14ac:dyDescent="0.2">
      <c r="B37756" s="88"/>
      <c r="C37756" s="88"/>
      <c r="D37756" s="88"/>
      <c r="E37756" s="88"/>
      <c r="F37756" s="88"/>
      <c r="G37756" s="88"/>
      <c r="H37756" s="88"/>
      <c r="I37756" s="88"/>
      <c r="J37756" s="88"/>
      <c r="K37756" s="88"/>
    </row>
    <row r="37757" spans="2:11" hidden="1" x14ac:dyDescent="0.2">
      <c r="B37757" s="88"/>
      <c r="C37757" s="88"/>
      <c r="D37757" s="88"/>
      <c r="E37757" s="88"/>
      <c r="F37757" s="88"/>
      <c r="G37757" s="88"/>
      <c r="H37757" s="88"/>
      <c r="I37757" s="88"/>
      <c r="J37757" s="88"/>
      <c r="K37757" s="88"/>
    </row>
    <row r="37758" spans="2:11" hidden="1" x14ac:dyDescent="0.2">
      <c r="B37758" s="88"/>
      <c r="C37758" s="88"/>
      <c r="D37758" s="88"/>
      <c r="E37758" s="88"/>
      <c r="F37758" s="88"/>
      <c r="G37758" s="88"/>
      <c r="H37758" s="88"/>
      <c r="I37758" s="88"/>
      <c r="J37758" s="88"/>
      <c r="K37758" s="88"/>
    </row>
    <row r="37759" spans="2:11" hidden="1" x14ac:dyDescent="0.2">
      <c r="B37759" s="88"/>
      <c r="C37759" s="88"/>
      <c r="D37759" s="88"/>
      <c r="E37759" s="88"/>
      <c r="F37759" s="88"/>
      <c r="G37759" s="88"/>
      <c r="H37759" s="88"/>
      <c r="I37759" s="88"/>
      <c r="J37759" s="88"/>
      <c r="K37759" s="88"/>
    </row>
    <row r="37760" spans="2:11" hidden="1" x14ac:dyDescent="0.2">
      <c r="B37760" s="88"/>
      <c r="C37760" s="88"/>
      <c r="D37760" s="88"/>
      <c r="E37760" s="88"/>
      <c r="F37760" s="88"/>
      <c r="G37760" s="88"/>
      <c r="H37760" s="88"/>
      <c r="I37760" s="88"/>
      <c r="J37760" s="88"/>
      <c r="K37760" s="88"/>
    </row>
    <row r="37761" spans="2:11" hidden="1" x14ac:dyDescent="0.2">
      <c r="B37761" s="88"/>
      <c r="C37761" s="88"/>
      <c r="D37761" s="88"/>
      <c r="E37761" s="88"/>
      <c r="F37761" s="88"/>
      <c r="G37761" s="88"/>
      <c r="H37761" s="88"/>
      <c r="I37761" s="88"/>
      <c r="J37761" s="88"/>
      <c r="K37761" s="88"/>
    </row>
    <row r="37762" spans="2:11" hidden="1" x14ac:dyDescent="0.2">
      <c r="B37762" s="88"/>
      <c r="C37762" s="88"/>
      <c r="D37762" s="88"/>
      <c r="E37762" s="88"/>
      <c r="F37762" s="88"/>
      <c r="G37762" s="88"/>
      <c r="H37762" s="88"/>
      <c r="I37762" s="88"/>
      <c r="J37762" s="88"/>
      <c r="K37762" s="88"/>
    </row>
    <row r="37763" spans="2:11" hidden="1" x14ac:dyDescent="0.2">
      <c r="B37763" s="88"/>
      <c r="C37763" s="88"/>
      <c r="D37763" s="88"/>
      <c r="E37763" s="88"/>
      <c r="F37763" s="88"/>
      <c r="G37763" s="88"/>
      <c r="H37763" s="88"/>
      <c r="I37763" s="88"/>
      <c r="J37763" s="88"/>
      <c r="K37763" s="88"/>
    </row>
    <row r="37764" spans="2:11" hidden="1" x14ac:dyDescent="0.2">
      <c r="B37764" s="88"/>
      <c r="C37764" s="88"/>
      <c r="D37764" s="88"/>
      <c r="E37764" s="88"/>
      <c r="F37764" s="88"/>
      <c r="G37764" s="88"/>
      <c r="H37764" s="88"/>
      <c r="I37764" s="88"/>
      <c r="J37764" s="88"/>
      <c r="K37764" s="88"/>
    </row>
    <row r="37765" spans="2:11" hidden="1" x14ac:dyDescent="0.2">
      <c r="B37765" s="88"/>
      <c r="C37765" s="88"/>
      <c r="D37765" s="88"/>
      <c r="E37765" s="88"/>
      <c r="F37765" s="88"/>
      <c r="G37765" s="88"/>
      <c r="H37765" s="88"/>
      <c r="I37765" s="88"/>
      <c r="J37765" s="88"/>
      <c r="K37765" s="88"/>
    </row>
    <row r="37766" spans="2:11" hidden="1" x14ac:dyDescent="0.2">
      <c r="B37766" s="88"/>
      <c r="C37766" s="88"/>
      <c r="D37766" s="88"/>
      <c r="E37766" s="88"/>
      <c r="F37766" s="88"/>
      <c r="G37766" s="88"/>
      <c r="H37766" s="88"/>
      <c r="I37766" s="88"/>
      <c r="J37766" s="88"/>
      <c r="K37766" s="88"/>
    </row>
    <row r="37767" spans="2:11" hidden="1" x14ac:dyDescent="0.2">
      <c r="B37767" s="88"/>
      <c r="C37767" s="88"/>
      <c r="D37767" s="88"/>
      <c r="E37767" s="88"/>
      <c r="F37767" s="88"/>
      <c r="G37767" s="88"/>
      <c r="H37767" s="88"/>
      <c r="I37767" s="88"/>
      <c r="J37767" s="88"/>
      <c r="K37767" s="88"/>
    </row>
    <row r="37768" spans="2:11" hidden="1" x14ac:dyDescent="0.2">
      <c r="B37768" s="88"/>
      <c r="C37768" s="88"/>
      <c r="D37768" s="88"/>
      <c r="E37768" s="88"/>
      <c r="F37768" s="88"/>
      <c r="G37768" s="88"/>
      <c r="H37768" s="88"/>
      <c r="I37768" s="88"/>
      <c r="J37768" s="88"/>
      <c r="K37768" s="88"/>
    </row>
    <row r="37769" spans="2:11" hidden="1" x14ac:dyDescent="0.2">
      <c r="B37769" s="88"/>
      <c r="C37769" s="88"/>
      <c r="D37769" s="88"/>
      <c r="E37769" s="88"/>
      <c r="F37769" s="88"/>
      <c r="G37769" s="88"/>
      <c r="H37769" s="88"/>
      <c r="I37769" s="88"/>
      <c r="J37769" s="88"/>
      <c r="K37769" s="88"/>
    </row>
    <row r="37770" spans="2:11" hidden="1" x14ac:dyDescent="0.2">
      <c r="B37770" s="88"/>
      <c r="C37770" s="88"/>
      <c r="D37770" s="88"/>
      <c r="E37770" s="88"/>
      <c r="F37770" s="88"/>
      <c r="G37770" s="88"/>
      <c r="H37770" s="88"/>
      <c r="I37770" s="88"/>
      <c r="J37770" s="88"/>
      <c r="K37770" s="88"/>
    </row>
    <row r="37771" spans="2:11" hidden="1" x14ac:dyDescent="0.2">
      <c r="B37771" s="88"/>
      <c r="C37771" s="88"/>
      <c r="D37771" s="88"/>
      <c r="E37771" s="88"/>
      <c r="F37771" s="88"/>
      <c r="G37771" s="88"/>
      <c r="H37771" s="88"/>
      <c r="I37771" s="88"/>
      <c r="J37771" s="88"/>
      <c r="K37771" s="88"/>
    </row>
    <row r="37772" spans="2:11" hidden="1" x14ac:dyDescent="0.2">
      <c r="B37772" s="88"/>
      <c r="C37772" s="88"/>
      <c r="D37772" s="88"/>
      <c r="E37772" s="88"/>
      <c r="F37772" s="88"/>
      <c r="G37772" s="88"/>
      <c r="H37772" s="88"/>
      <c r="I37772" s="88"/>
      <c r="J37772" s="88"/>
      <c r="K37772" s="88"/>
    </row>
    <row r="37773" spans="2:11" hidden="1" x14ac:dyDescent="0.2">
      <c r="B37773" s="88"/>
      <c r="C37773" s="88"/>
      <c r="D37773" s="88"/>
      <c r="E37773" s="88"/>
      <c r="F37773" s="88"/>
      <c r="G37773" s="88"/>
      <c r="H37773" s="88"/>
      <c r="I37773" s="88"/>
      <c r="J37773" s="88"/>
      <c r="K37773" s="88"/>
    </row>
    <row r="37774" spans="2:11" hidden="1" x14ac:dyDescent="0.2">
      <c r="B37774" s="88"/>
      <c r="C37774" s="88"/>
      <c r="D37774" s="88"/>
      <c r="E37774" s="88"/>
      <c r="F37774" s="88"/>
      <c r="G37774" s="88"/>
      <c r="H37774" s="88"/>
      <c r="I37774" s="88"/>
      <c r="J37774" s="88"/>
      <c r="K37774" s="88"/>
    </row>
    <row r="37775" spans="2:11" hidden="1" x14ac:dyDescent="0.2">
      <c r="B37775" s="88"/>
      <c r="C37775" s="88"/>
      <c r="D37775" s="88"/>
      <c r="E37775" s="88"/>
      <c r="F37775" s="88"/>
      <c r="G37775" s="88"/>
      <c r="H37775" s="88"/>
      <c r="I37775" s="88"/>
      <c r="J37775" s="88"/>
      <c r="K37775" s="88"/>
    </row>
    <row r="37776" spans="2:11" hidden="1" x14ac:dyDescent="0.2">
      <c r="B37776" s="88"/>
      <c r="C37776" s="88"/>
      <c r="D37776" s="88"/>
      <c r="E37776" s="88"/>
      <c r="F37776" s="88"/>
      <c r="G37776" s="88"/>
      <c r="H37776" s="88"/>
      <c r="I37776" s="88"/>
      <c r="J37776" s="88"/>
      <c r="K37776" s="88"/>
    </row>
    <row r="37777" spans="2:11" hidden="1" x14ac:dyDescent="0.2">
      <c r="B37777" s="88"/>
      <c r="C37777" s="88"/>
      <c r="D37777" s="88"/>
      <c r="E37777" s="88"/>
      <c r="F37777" s="88"/>
      <c r="G37777" s="88"/>
      <c r="H37777" s="88"/>
      <c r="I37777" s="88"/>
      <c r="J37777" s="88"/>
      <c r="K37777" s="88"/>
    </row>
    <row r="37778" spans="2:11" hidden="1" x14ac:dyDescent="0.2">
      <c r="B37778" s="88"/>
      <c r="C37778" s="88"/>
      <c r="D37778" s="88"/>
      <c r="E37778" s="88"/>
      <c r="F37778" s="88"/>
      <c r="G37778" s="88"/>
      <c r="H37778" s="88"/>
      <c r="I37778" s="88"/>
      <c r="J37778" s="88"/>
      <c r="K37778" s="88"/>
    </row>
    <row r="37779" spans="2:11" hidden="1" x14ac:dyDescent="0.2">
      <c r="B37779" s="88"/>
      <c r="C37779" s="88"/>
      <c r="D37779" s="88"/>
      <c r="E37779" s="88"/>
      <c r="F37779" s="88"/>
      <c r="G37779" s="88"/>
      <c r="H37779" s="88"/>
      <c r="I37779" s="88"/>
      <c r="J37779" s="88"/>
      <c r="K37779" s="88"/>
    </row>
    <row r="37780" spans="2:11" hidden="1" x14ac:dyDescent="0.2">
      <c r="B37780" s="88"/>
      <c r="C37780" s="88"/>
      <c r="D37780" s="88"/>
      <c r="E37780" s="88"/>
      <c r="F37780" s="88"/>
      <c r="G37780" s="88"/>
      <c r="H37780" s="88"/>
      <c r="I37780" s="88"/>
      <c r="J37780" s="88"/>
      <c r="K37780" s="88"/>
    </row>
    <row r="37781" spans="2:11" hidden="1" x14ac:dyDescent="0.2">
      <c r="B37781" s="88"/>
      <c r="C37781" s="88"/>
      <c r="D37781" s="88"/>
      <c r="E37781" s="88"/>
      <c r="F37781" s="88"/>
      <c r="G37781" s="88"/>
      <c r="H37781" s="88"/>
      <c r="I37781" s="88"/>
      <c r="J37781" s="88"/>
      <c r="K37781" s="88"/>
    </row>
    <row r="37782" spans="2:11" hidden="1" x14ac:dyDescent="0.2">
      <c r="B37782" s="88"/>
      <c r="C37782" s="88"/>
      <c r="D37782" s="88"/>
      <c r="E37782" s="88"/>
      <c r="F37782" s="88"/>
      <c r="G37782" s="88"/>
      <c r="H37782" s="88"/>
      <c r="I37782" s="88"/>
      <c r="J37782" s="88"/>
      <c r="K37782" s="88"/>
    </row>
    <row r="37783" spans="2:11" hidden="1" x14ac:dyDescent="0.2">
      <c r="B37783" s="88"/>
      <c r="C37783" s="88"/>
      <c r="D37783" s="88"/>
      <c r="E37783" s="88"/>
      <c r="F37783" s="88"/>
      <c r="G37783" s="88"/>
      <c r="H37783" s="88"/>
      <c r="I37783" s="88"/>
      <c r="J37783" s="88"/>
      <c r="K37783" s="88"/>
    </row>
    <row r="37784" spans="2:11" hidden="1" x14ac:dyDescent="0.2">
      <c r="B37784" s="88"/>
      <c r="C37784" s="88"/>
      <c r="D37784" s="88"/>
      <c r="E37784" s="88"/>
      <c r="F37784" s="88"/>
      <c r="G37784" s="88"/>
      <c r="H37784" s="88"/>
      <c r="I37784" s="88"/>
      <c r="J37784" s="88"/>
      <c r="K37784" s="88"/>
    </row>
    <row r="37785" spans="2:11" hidden="1" x14ac:dyDescent="0.2">
      <c r="B37785" s="88"/>
      <c r="C37785" s="88"/>
      <c r="D37785" s="88"/>
      <c r="E37785" s="88"/>
      <c r="F37785" s="88"/>
      <c r="G37785" s="88"/>
      <c r="H37785" s="88"/>
      <c r="I37785" s="88"/>
      <c r="J37785" s="88"/>
      <c r="K37785" s="88"/>
    </row>
    <row r="37786" spans="2:11" hidden="1" x14ac:dyDescent="0.2">
      <c r="B37786" s="88"/>
      <c r="C37786" s="88"/>
      <c r="D37786" s="88"/>
      <c r="E37786" s="88"/>
      <c r="F37786" s="88"/>
      <c r="G37786" s="88"/>
      <c r="H37786" s="88"/>
      <c r="I37786" s="88"/>
      <c r="J37786" s="88"/>
      <c r="K37786" s="88"/>
    </row>
    <row r="37787" spans="2:11" hidden="1" x14ac:dyDescent="0.2">
      <c r="B37787" s="88"/>
      <c r="C37787" s="88"/>
      <c r="D37787" s="88"/>
      <c r="E37787" s="88"/>
      <c r="F37787" s="88"/>
      <c r="G37787" s="88"/>
      <c r="H37787" s="88"/>
      <c r="I37787" s="88"/>
      <c r="J37787" s="88"/>
      <c r="K37787" s="88"/>
    </row>
    <row r="37788" spans="2:11" hidden="1" x14ac:dyDescent="0.2">
      <c r="B37788" s="88"/>
      <c r="C37788" s="88"/>
      <c r="D37788" s="88"/>
      <c r="E37788" s="88"/>
      <c r="F37788" s="88"/>
      <c r="G37788" s="88"/>
      <c r="H37788" s="88"/>
      <c r="I37788" s="88"/>
      <c r="J37788" s="88"/>
      <c r="K37788" s="88"/>
    </row>
    <row r="37789" spans="2:11" hidden="1" x14ac:dyDescent="0.2">
      <c r="B37789" s="88"/>
      <c r="C37789" s="88"/>
      <c r="D37789" s="88"/>
      <c r="E37789" s="88"/>
      <c r="F37789" s="88"/>
      <c r="G37789" s="88"/>
      <c r="H37789" s="88"/>
      <c r="I37789" s="88"/>
      <c r="J37789" s="88"/>
      <c r="K37789" s="88"/>
    </row>
    <row r="37790" spans="2:11" hidden="1" x14ac:dyDescent="0.2">
      <c r="B37790" s="88"/>
      <c r="C37790" s="88"/>
      <c r="D37790" s="88"/>
      <c r="E37790" s="88"/>
      <c r="F37790" s="88"/>
      <c r="G37790" s="88"/>
      <c r="H37790" s="88"/>
      <c r="I37790" s="88"/>
      <c r="J37790" s="88"/>
      <c r="K37790" s="88"/>
    </row>
    <row r="37791" spans="2:11" hidden="1" x14ac:dyDescent="0.2">
      <c r="B37791" s="88"/>
      <c r="C37791" s="88"/>
      <c r="D37791" s="88"/>
      <c r="E37791" s="88"/>
      <c r="F37791" s="88"/>
      <c r="G37791" s="88"/>
      <c r="H37791" s="88"/>
      <c r="I37791" s="88"/>
      <c r="J37791" s="88"/>
      <c r="K37791" s="88"/>
    </row>
    <row r="37792" spans="2:11" hidden="1" x14ac:dyDescent="0.2">
      <c r="B37792" s="88"/>
      <c r="C37792" s="88"/>
      <c r="D37792" s="88"/>
      <c r="E37792" s="88"/>
      <c r="F37792" s="88"/>
      <c r="G37792" s="88"/>
      <c r="H37792" s="88"/>
      <c r="I37792" s="88"/>
      <c r="J37792" s="88"/>
      <c r="K37792" s="88"/>
    </row>
    <row r="37793" spans="2:11" hidden="1" x14ac:dyDescent="0.2">
      <c r="B37793" s="88"/>
      <c r="C37793" s="88"/>
      <c r="D37793" s="88"/>
      <c r="E37793" s="88"/>
      <c r="F37793" s="88"/>
      <c r="G37793" s="88"/>
      <c r="H37793" s="88"/>
      <c r="I37793" s="88"/>
      <c r="J37793" s="88"/>
      <c r="K37793" s="88"/>
    </row>
    <row r="37794" spans="2:11" hidden="1" x14ac:dyDescent="0.2">
      <c r="B37794" s="88"/>
      <c r="C37794" s="88"/>
      <c r="D37794" s="88"/>
      <c r="E37794" s="88"/>
      <c r="F37794" s="88"/>
      <c r="G37794" s="88"/>
      <c r="H37794" s="88"/>
      <c r="I37794" s="88"/>
      <c r="J37794" s="88"/>
      <c r="K37794" s="88"/>
    </row>
    <row r="37795" spans="2:11" hidden="1" x14ac:dyDescent="0.2">
      <c r="B37795" s="88"/>
      <c r="C37795" s="88"/>
      <c r="D37795" s="88"/>
      <c r="E37795" s="88"/>
      <c r="F37795" s="88"/>
      <c r="G37795" s="88"/>
      <c r="H37795" s="88"/>
      <c r="I37795" s="88"/>
      <c r="J37795" s="88"/>
      <c r="K37795" s="88"/>
    </row>
    <row r="37796" spans="2:11" hidden="1" x14ac:dyDescent="0.2">
      <c r="B37796" s="88"/>
      <c r="C37796" s="88"/>
      <c r="D37796" s="88"/>
      <c r="E37796" s="88"/>
      <c r="F37796" s="88"/>
      <c r="G37796" s="88"/>
      <c r="H37796" s="88"/>
      <c r="I37796" s="88"/>
      <c r="J37796" s="88"/>
      <c r="K37796" s="88"/>
    </row>
    <row r="37797" spans="2:11" hidden="1" x14ac:dyDescent="0.2">
      <c r="B37797" s="88"/>
      <c r="C37797" s="88"/>
      <c r="D37797" s="88"/>
      <c r="E37797" s="88"/>
      <c r="F37797" s="88"/>
      <c r="G37797" s="88"/>
      <c r="H37797" s="88"/>
      <c r="I37797" s="88"/>
      <c r="J37797" s="88"/>
      <c r="K37797" s="88"/>
    </row>
    <row r="37798" spans="2:11" hidden="1" x14ac:dyDescent="0.2">
      <c r="B37798" s="88"/>
      <c r="C37798" s="88"/>
      <c r="D37798" s="88"/>
      <c r="E37798" s="88"/>
      <c r="F37798" s="88"/>
      <c r="G37798" s="88"/>
      <c r="H37798" s="88"/>
      <c r="I37798" s="88"/>
      <c r="J37798" s="88"/>
      <c r="K37798" s="88"/>
    </row>
    <row r="37799" spans="2:11" hidden="1" x14ac:dyDescent="0.2">
      <c r="B37799" s="88"/>
      <c r="C37799" s="88"/>
      <c r="D37799" s="88"/>
      <c r="E37799" s="88"/>
      <c r="F37799" s="88"/>
      <c r="G37799" s="88"/>
      <c r="H37799" s="88"/>
      <c r="I37799" s="88"/>
      <c r="J37799" s="88"/>
      <c r="K37799" s="88"/>
    </row>
    <row r="37800" spans="2:11" hidden="1" x14ac:dyDescent="0.2">
      <c r="B37800" s="88"/>
      <c r="C37800" s="88"/>
      <c r="D37800" s="88"/>
      <c r="E37800" s="88"/>
      <c r="F37800" s="88"/>
      <c r="G37800" s="88"/>
      <c r="H37800" s="88"/>
      <c r="I37800" s="88"/>
      <c r="J37800" s="88"/>
      <c r="K37800" s="88"/>
    </row>
    <row r="37801" spans="2:11" hidden="1" x14ac:dyDescent="0.2">
      <c r="B37801" s="88"/>
      <c r="C37801" s="88"/>
      <c r="D37801" s="88"/>
      <c r="E37801" s="88"/>
      <c r="F37801" s="88"/>
      <c r="G37801" s="88"/>
      <c r="H37801" s="88"/>
      <c r="I37801" s="88"/>
      <c r="J37801" s="88"/>
      <c r="K37801" s="88"/>
    </row>
    <row r="37802" spans="2:11" hidden="1" x14ac:dyDescent="0.2">
      <c r="B37802" s="88"/>
      <c r="C37802" s="88"/>
      <c r="D37802" s="88"/>
      <c r="E37802" s="88"/>
      <c r="F37802" s="88"/>
      <c r="G37802" s="88"/>
      <c r="H37802" s="88"/>
      <c r="I37802" s="88"/>
      <c r="J37802" s="88"/>
      <c r="K37802" s="88"/>
    </row>
    <row r="37803" spans="2:11" hidden="1" x14ac:dyDescent="0.2">
      <c r="B37803" s="88"/>
      <c r="C37803" s="88"/>
      <c r="D37803" s="88"/>
      <c r="E37803" s="88"/>
      <c r="F37803" s="88"/>
      <c r="G37803" s="88"/>
      <c r="H37803" s="88"/>
      <c r="I37803" s="88"/>
      <c r="J37803" s="88"/>
      <c r="K37803" s="88"/>
    </row>
    <row r="37804" spans="2:11" hidden="1" x14ac:dyDescent="0.2">
      <c r="B37804" s="88"/>
      <c r="C37804" s="88"/>
      <c r="D37804" s="88"/>
      <c r="E37804" s="88"/>
      <c r="F37804" s="88"/>
      <c r="G37804" s="88"/>
      <c r="H37804" s="88"/>
      <c r="I37804" s="88"/>
      <c r="J37804" s="88"/>
      <c r="K37804" s="88"/>
    </row>
    <row r="37805" spans="2:11" hidden="1" x14ac:dyDescent="0.2">
      <c r="B37805" s="88"/>
      <c r="C37805" s="88"/>
      <c r="D37805" s="88"/>
      <c r="E37805" s="88"/>
      <c r="F37805" s="88"/>
      <c r="G37805" s="88"/>
      <c r="H37805" s="88"/>
      <c r="I37805" s="88"/>
      <c r="J37805" s="88"/>
      <c r="K37805" s="88"/>
    </row>
    <row r="37806" spans="2:11" hidden="1" x14ac:dyDescent="0.2">
      <c r="B37806" s="88"/>
      <c r="C37806" s="88"/>
      <c r="D37806" s="88"/>
      <c r="E37806" s="88"/>
      <c r="F37806" s="88"/>
      <c r="G37806" s="88"/>
      <c r="H37806" s="88"/>
      <c r="I37806" s="88"/>
      <c r="J37806" s="88"/>
      <c r="K37806" s="88"/>
    </row>
    <row r="37807" spans="2:11" hidden="1" x14ac:dyDescent="0.2">
      <c r="B37807" s="88"/>
      <c r="C37807" s="88"/>
      <c r="D37807" s="88"/>
      <c r="E37807" s="88"/>
      <c r="F37807" s="88"/>
      <c r="G37807" s="88"/>
      <c r="H37807" s="88"/>
      <c r="I37807" s="88"/>
      <c r="J37807" s="88"/>
      <c r="K37807" s="88"/>
    </row>
    <row r="37808" spans="2:11" hidden="1" x14ac:dyDescent="0.2">
      <c r="B37808" s="88"/>
      <c r="C37808" s="88"/>
      <c r="D37808" s="88"/>
      <c r="E37808" s="88"/>
      <c r="F37808" s="88"/>
      <c r="G37808" s="88"/>
      <c r="H37808" s="88"/>
      <c r="I37808" s="88"/>
      <c r="J37808" s="88"/>
      <c r="K37808" s="88"/>
    </row>
    <row r="37809" spans="2:11" hidden="1" x14ac:dyDescent="0.2">
      <c r="B37809" s="88"/>
      <c r="C37809" s="88"/>
      <c r="D37809" s="88"/>
      <c r="E37809" s="88"/>
      <c r="F37809" s="88"/>
      <c r="G37809" s="88"/>
      <c r="H37809" s="88"/>
      <c r="I37809" s="88"/>
      <c r="J37809" s="88"/>
      <c r="K37809" s="88"/>
    </row>
    <row r="37810" spans="2:11" hidden="1" x14ac:dyDescent="0.2">
      <c r="B37810" s="88"/>
      <c r="C37810" s="88"/>
      <c r="D37810" s="88"/>
      <c r="E37810" s="88"/>
      <c r="F37810" s="88"/>
      <c r="G37810" s="88"/>
      <c r="H37810" s="88"/>
      <c r="I37810" s="88"/>
      <c r="J37810" s="88"/>
      <c r="K37810" s="88"/>
    </row>
    <row r="37811" spans="2:11" hidden="1" x14ac:dyDescent="0.2">
      <c r="B37811" s="88"/>
      <c r="C37811" s="88"/>
      <c r="D37811" s="88"/>
      <c r="E37811" s="88"/>
      <c r="F37811" s="88"/>
      <c r="G37811" s="88"/>
      <c r="H37811" s="88"/>
      <c r="I37811" s="88"/>
      <c r="J37811" s="88"/>
      <c r="K37811" s="88"/>
    </row>
    <row r="37812" spans="2:11" hidden="1" x14ac:dyDescent="0.2">
      <c r="B37812" s="88"/>
      <c r="C37812" s="88"/>
      <c r="D37812" s="88"/>
      <c r="E37812" s="88"/>
      <c r="F37812" s="88"/>
      <c r="G37812" s="88"/>
      <c r="H37812" s="88"/>
      <c r="I37812" s="88"/>
      <c r="J37812" s="88"/>
      <c r="K37812" s="88"/>
    </row>
    <row r="37813" spans="2:11" hidden="1" x14ac:dyDescent="0.2">
      <c r="B37813" s="88"/>
      <c r="C37813" s="88"/>
      <c r="D37813" s="88"/>
      <c r="E37813" s="88"/>
      <c r="F37813" s="88"/>
      <c r="G37813" s="88"/>
      <c r="H37813" s="88"/>
      <c r="I37813" s="88"/>
      <c r="J37813" s="88"/>
      <c r="K37813" s="88"/>
    </row>
    <row r="37814" spans="2:11" hidden="1" x14ac:dyDescent="0.2">
      <c r="B37814" s="88"/>
      <c r="C37814" s="88"/>
      <c r="D37814" s="88"/>
      <c r="E37814" s="88"/>
      <c r="F37814" s="88"/>
      <c r="G37814" s="88"/>
      <c r="H37814" s="88"/>
      <c r="I37814" s="88"/>
      <c r="J37814" s="88"/>
      <c r="K37814" s="88"/>
    </row>
    <row r="37815" spans="2:11" hidden="1" x14ac:dyDescent="0.2">
      <c r="B37815" s="88"/>
      <c r="C37815" s="88"/>
      <c r="D37815" s="88"/>
      <c r="E37815" s="88"/>
      <c r="F37815" s="88"/>
      <c r="G37815" s="88"/>
      <c r="H37815" s="88"/>
      <c r="I37815" s="88"/>
      <c r="J37815" s="88"/>
      <c r="K37815" s="88"/>
    </row>
    <row r="37816" spans="2:11" hidden="1" x14ac:dyDescent="0.2">
      <c r="B37816" s="88"/>
      <c r="C37816" s="88"/>
      <c r="D37816" s="88"/>
      <c r="E37816" s="88"/>
      <c r="F37816" s="88"/>
      <c r="G37816" s="88"/>
      <c r="H37816" s="88"/>
      <c r="I37816" s="88"/>
      <c r="J37816" s="88"/>
      <c r="K37816" s="88"/>
    </row>
    <row r="37817" spans="2:11" hidden="1" x14ac:dyDescent="0.2">
      <c r="B37817" s="88"/>
      <c r="C37817" s="88"/>
      <c r="D37817" s="88"/>
      <c r="E37817" s="88"/>
      <c r="F37817" s="88"/>
      <c r="G37817" s="88"/>
      <c r="H37817" s="88"/>
      <c r="I37817" s="88"/>
      <c r="J37817" s="88"/>
      <c r="K37817" s="88"/>
    </row>
    <row r="37818" spans="2:11" hidden="1" x14ac:dyDescent="0.2">
      <c r="B37818" s="88"/>
      <c r="C37818" s="88"/>
      <c r="D37818" s="88"/>
      <c r="E37818" s="88"/>
      <c r="F37818" s="88"/>
      <c r="G37818" s="88"/>
      <c r="H37818" s="88"/>
      <c r="I37818" s="88"/>
      <c r="J37818" s="88"/>
      <c r="K37818" s="88"/>
    </row>
    <row r="37819" spans="2:11" hidden="1" x14ac:dyDescent="0.2">
      <c r="B37819" s="88"/>
      <c r="C37819" s="88"/>
      <c r="D37819" s="88"/>
      <c r="E37819" s="88"/>
      <c r="F37819" s="88"/>
      <c r="G37819" s="88"/>
      <c r="H37819" s="88"/>
      <c r="I37819" s="88"/>
      <c r="J37819" s="88"/>
      <c r="K37819" s="88"/>
    </row>
    <row r="37820" spans="2:11" hidden="1" x14ac:dyDescent="0.2">
      <c r="B37820" s="88"/>
      <c r="C37820" s="88"/>
      <c r="D37820" s="88"/>
      <c r="E37820" s="88"/>
      <c r="F37820" s="88"/>
      <c r="G37820" s="88"/>
      <c r="H37820" s="88"/>
      <c r="I37820" s="88"/>
      <c r="J37820" s="88"/>
      <c r="K37820" s="88"/>
    </row>
    <row r="37821" spans="2:11" hidden="1" x14ac:dyDescent="0.2">
      <c r="B37821" s="88"/>
      <c r="C37821" s="88"/>
      <c r="D37821" s="88"/>
      <c r="E37821" s="88"/>
      <c r="F37821" s="88"/>
      <c r="G37821" s="88"/>
      <c r="H37821" s="88"/>
      <c r="I37821" s="88"/>
      <c r="J37821" s="88"/>
      <c r="K37821" s="88"/>
    </row>
    <row r="37822" spans="2:11" hidden="1" x14ac:dyDescent="0.2">
      <c r="B37822" s="88"/>
      <c r="C37822" s="88"/>
      <c r="D37822" s="88"/>
      <c r="E37822" s="88"/>
      <c r="F37822" s="88"/>
      <c r="G37822" s="88"/>
      <c r="H37822" s="88"/>
      <c r="I37822" s="88"/>
      <c r="J37822" s="88"/>
      <c r="K37822" s="88"/>
    </row>
    <row r="37823" spans="2:11" hidden="1" x14ac:dyDescent="0.2">
      <c r="B37823" s="88"/>
      <c r="C37823" s="88"/>
      <c r="D37823" s="88"/>
      <c r="E37823" s="88"/>
      <c r="F37823" s="88"/>
      <c r="G37823" s="88"/>
      <c r="H37823" s="88"/>
      <c r="I37823" s="88"/>
      <c r="J37823" s="88"/>
      <c r="K37823" s="88"/>
    </row>
    <row r="37824" spans="2:11" hidden="1" x14ac:dyDescent="0.2">
      <c r="B37824" s="88"/>
      <c r="C37824" s="88"/>
      <c r="D37824" s="88"/>
      <c r="E37824" s="88"/>
      <c r="F37824" s="88"/>
      <c r="G37824" s="88"/>
      <c r="H37824" s="88"/>
      <c r="I37824" s="88"/>
      <c r="J37824" s="88"/>
      <c r="K37824" s="88"/>
    </row>
    <row r="37825" spans="2:11" hidden="1" x14ac:dyDescent="0.2">
      <c r="B37825" s="88"/>
      <c r="C37825" s="88"/>
      <c r="D37825" s="88"/>
      <c r="E37825" s="88"/>
      <c r="F37825" s="88"/>
      <c r="G37825" s="88"/>
      <c r="H37825" s="88"/>
      <c r="I37825" s="88"/>
      <c r="J37825" s="88"/>
      <c r="K37825" s="88"/>
    </row>
    <row r="37826" spans="2:11" hidden="1" x14ac:dyDescent="0.2">
      <c r="B37826" s="88"/>
      <c r="C37826" s="88"/>
      <c r="D37826" s="88"/>
      <c r="E37826" s="88"/>
      <c r="F37826" s="88"/>
      <c r="G37826" s="88"/>
      <c r="H37826" s="88"/>
      <c r="I37826" s="88"/>
      <c r="J37826" s="88"/>
      <c r="K37826" s="88"/>
    </row>
    <row r="37827" spans="2:11" hidden="1" x14ac:dyDescent="0.2">
      <c r="B37827" s="88"/>
      <c r="C37827" s="88"/>
      <c r="D37827" s="88"/>
      <c r="E37827" s="88"/>
      <c r="F37827" s="88"/>
      <c r="G37827" s="88"/>
      <c r="H37827" s="88"/>
      <c r="I37827" s="88"/>
      <c r="J37827" s="88"/>
      <c r="K37827" s="88"/>
    </row>
    <row r="37828" spans="2:11" hidden="1" x14ac:dyDescent="0.2">
      <c r="B37828" s="88"/>
      <c r="C37828" s="88"/>
      <c r="D37828" s="88"/>
      <c r="E37828" s="88"/>
      <c r="F37828" s="88"/>
      <c r="G37828" s="88"/>
      <c r="H37828" s="88"/>
      <c r="I37828" s="88"/>
      <c r="J37828" s="88"/>
      <c r="K37828" s="88"/>
    </row>
    <row r="37829" spans="2:11" hidden="1" x14ac:dyDescent="0.2">
      <c r="B37829" s="88"/>
      <c r="C37829" s="88"/>
      <c r="D37829" s="88"/>
      <c r="E37829" s="88"/>
      <c r="F37829" s="88"/>
      <c r="G37829" s="88"/>
      <c r="H37829" s="88"/>
      <c r="I37829" s="88"/>
      <c r="J37829" s="88"/>
      <c r="K37829" s="88"/>
    </row>
    <row r="37830" spans="2:11" hidden="1" x14ac:dyDescent="0.2">
      <c r="B37830" s="88"/>
      <c r="C37830" s="88"/>
      <c r="D37830" s="88"/>
      <c r="E37830" s="88"/>
      <c r="F37830" s="88"/>
      <c r="G37830" s="88"/>
      <c r="H37830" s="88"/>
      <c r="I37830" s="88"/>
      <c r="J37830" s="88"/>
      <c r="K37830" s="88"/>
    </row>
    <row r="37831" spans="2:11" hidden="1" x14ac:dyDescent="0.2">
      <c r="B37831" s="88"/>
      <c r="C37831" s="88"/>
      <c r="D37831" s="88"/>
      <c r="E37831" s="88"/>
      <c r="F37831" s="88"/>
      <c r="G37831" s="88"/>
      <c r="H37831" s="88"/>
      <c r="I37831" s="88"/>
      <c r="J37831" s="88"/>
      <c r="K37831" s="88"/>
    </row>
    <row r="37832" spans="2:11" hidden="1" x14ac:dyDescent="0.2">
      <c r="B37832" s="88"/>
      <c r="C37832" s="88"/>
      <c r="D37832" s="88"/>
      <c r="E37832" s="88"/>
      <c r="F37832" s="88"/>
      <c r="G37832" s="88"/>
      <c r="H37832" s="88"/>
      <c r="I37832" s="88"/>
      <c r="J37832" s="88"/>
      <c r="K37832" s="88"/>
    </row>
    <row r="37833" spans="2:11" hidden="1" x14ac:dyDescent="0.2">
      <c r="B37833" s="88"/>
      <c r="C37833" s="88"/>
      <c r="D37833" s="88"/>
      <c r="E37833" s="88"/>
      <c r="F37833" s="88"/>
      <c r="G37833" s="88"/>
      <c r="H37833" s="88"/>
      <c r="I37833" s="88"/>
      <c r="J37833" s="88"/>
      <c r="K37833" s="88"/>
    </row>
    <row r="37834" spans="2:11" hidden="1" x14ac:dyDescent="0.2">
      <c r="B37834" s="88"/>
      <c r="C37834" s="88"/>
      <c r="D37834" s="88"/>
      <c r="E37834" s="88"/>
      <c r="F37834" s="88"/>
      <c r="G37834" s="88"/>
      <c r="H37834" s="88"/>
      <c r="I37834" s="88"/>
      <c r="J37834" s="88"/>
      <c r="K37834" s="88"/>
    </row>
    <row r="37835" spans="2:11" hidden="1" x14ac:dyDescent="0.2">
      <c r="B37835" s="88"/>
      <c r="C37835" s="88"/>
      <c r="D37835" s="88"/>
      <c r="E37835" s="88"/>
      <c r="F37835" s="88"/>
      <c r="G37835" s="88"/>
      <c r="H37835" s="88"/>
      <c r="I37835" s="88"/>
      <c r="J37835" s="88"/>
      <c r="K37835" s="88"/>
    </row>
    <row r="37836" spans="2:11" hidden="1" x14ac:dyDescent="0.2">
      <c r="B37836" s="88"/>
      <c r="C37836" s="88"/>
      <c r="D37836" s="88"/>
      <c r="E37836" s="88"/>
      <c r="F37836" s="88"/>
      <c r="G37836" s="88"/>
      <c r="H37836" s="88"/>
      <c r="I37836" s="88"/>
      <c r="J37836" s="88"/>
      <c r="K37836" s="88"/>
    </row>
    <row r="37837" spans="2:11" hidden="1" x14ac:dyDescent="0.2">
      <c r="B37837" s="88"/>
      <c r="C37837" s="88"/>
      <c r="D37837" s="88"/>
      <c r="E37837" s="88"/>
      <c r="F37837" s="88"/>
      <c r="G37837" s="88"/>
      <c r="H37837" s="88"/>
      <c r="I37837" s="88"/>
      <c r="J37837" s="88"/>
      <c r="K37837" s="88"/>
    </row>
    <row r="37838" spans="2:11" hidden="1" x14ac:dyDescent="0.2">
      <c r="B37838" s="88"/>
      <c r="C37838" s="88"/>
      <c r="D37838" s="88"/>
      <c r="E37838" s="88"/>
      <c r="F37838" s="88"/>
      <c r="G37838" s="88"/>
      <c r="H37838" s="88"/>
      <c r="I37838" s="88"/>
      <c r="J37838" s="88"/>
      <c r="K37838" s="88"/>
    </row>
    <row r="37839" spans="2:11" hidden="1" x14ac:dyDescent="0.2">
      <c r="B37839" s="88"/>
      <c r="C37839" s="88"/>
      <c r="D37839" s="88"/>
      <c r="E37839" s="88"/>
      <c r="F37839" s="88"/>
      <c r="G37839" s="88"/>
      <c r="H37839" s="88"/>
      <c r="I37839" s="88"/>
      <c r="J37839" s="88"/>
      <c r="K37839" s="88"/>
    </row>
    <row r="37840" spans="2:11" hidden="1" x14ac:dyDescent="0.2">
      <c r="B37840" s="88"/>
      <c r="C37840" s="88"/>
      <c r="D37840" s="88"/>
      <c r="E37840" s="88"/>
      <c r="F37840" s="88"/>
      <c r="G37840" s="88"/>
      <c r="H37840" s="88"/>
      <c r="I37840" s="88"/>
      <c r="J37840" s="88"/>
      <c r="K37840" s="88"/>
    </row>
    <row r="37841" spans="2:11" hidden="1" x14ac:dyDescent="0.2">
      <c r="B37841" s="88"/>
      <c r="C37841" s="88"/>
      <c r="D37841" s="88"/>
      <c r="E37841" s="88"/>
      <c r="F37841" s="88"/>
      <c r="G37841" s="88"/>
      <c r="H37841" s="88"/>
      <c r="I37841" s="88"/>
      <c r="J37841" s="88"/>
      <c r="K37841" s="88"/>
    </row>
    <row r="37842" spans="2:11" hidden="1" x14ac:dyDescent="0.2">
      <c r="B37842" s="88"/>
      <c r="C37842" s="88"/>
      <c r="D37842" s="88"/>
      <c r="E37842" s="88"/>
      <c r="F37842" s="88"/>
      <c r="G37842" s="88"/>
      <c r="H37842" s="88"/>
      <c r="I37842" s="88"/>
      <c r="J37842" s="88"/>
      <c r="K37842" s="88"/>
    </row>
    <row r="37843" spans="2:11" hidden="1" x14ac:dyDescent="0.2">
      <c r="B37843" s="88"/>
      <c r="C37843" s="88"/>
      <c r="D37843" s="88"/>
      <c r="E37843" s="88"/>
      <c r="F37843" s="88"/>
      <c r="G37843" s="88"/>
      <c r="H37843" s="88"/>
      <c r="I37843" s="88"/>
      <c r="J37843" s="88"/>
      <c r="K37843" s="88"/>
    </row>
    <row r="37844" spans="2:11" hidden="1" x14ac:dyDescent="0.2">
      <c r="B37844" s="88"/>
      <c r="C37844" s="88"/>
      <c r="D37844" s="88"/>
      <c r="E37844" s="88"/>
      <c r="F37844" s="88"/>
      <c r="G37844" s="88"/>
      <c r="H37844" s="88"/>
      <c r="I37844" s="88"/>
      <c r="J37844" s="88"/>
      <c r="K37844" s="88"/>
    </row>
    <row r="37845" spans="2:11" hidden="1" x14ac:dyDescent="0.2">
      <c r="B37845" s="88"/>
      <c r="C37845" s="88"/>
      <c r="D37845" s="88"/>
      <c r="E37845" s="88"/>
      <c r="F37845" s="88"/>
      <c r="G37845" s="88"/>
      <c r="H37845" s="88"/>
      <c r="I37845" s="88"/>
      <c r="J37845" s="88"/>
      <c r="K37845" s="88"/>
    </row>
    <row r="37846" spans="2:11" hidden="1" x14ac:dyDescent="0.2">
      <c r="B37846" s="88"/>
      <c r="C37846" s="88"/>
      <c r="D37846" s="88"/>
      <c r="E37846" s="88"/>
      <c r="F37846" s="88"/>
      <c r="G37846" s="88"/>
      <c r="H37846" s="88"/>
      <c r="I37846" s="88"/>
      <c r="J37846" s="88"/>
      <c r="K37846" s="88"/>
    </row>
    <row r="37847" spans="2:11" hidden="1" x14ac:dyDescent="0.2">
      <c r="B37847" s="88"/>
      <c r="C37847" s="88"/>
      <c r="D37847" s="88"/>
      <c r="E37847" s="88"/>
      <c r="F37847" s="88"/>
      <c r="G37847" s="88"/>
      <c r="H37847" s="88"/>
      <c r="I37847" s="88"/>
      <c r="J37847" s="88"/>
      <c r="K37847" s="88"/>
    </row>
    <row r="37848" spans="2:11" hidden="1" x14ac:dyDescent="0.2">
      <c r="B37848" s="88"/>
      <c r="C37848" s="88"/>
      <c r="D37848" s="88"/>
      <c r="E37848" s="88"/>
      <c r="F37848" s="88"/>
      <c r="G37848" s="88"/>
      <c r="H37848" s="88"/>
      <c r="I37848" s="88"/>
      <c r="J37848" s="88"/>
      <c r="K37848" s="88"/>
    </row>
    <row r="37849" spans="2:11" hidden="1" x14ac:dyDescent="0.2">
      <c r="B37849" s="88"/>
      <c r="C37849" s="88"/>
      <c r="D37849" s="88"/>
      <c r="E37849" s="88"/>
      <c r="F37849" s="88"/>
      <c r="G37849" s="88"/>
      <c r="H37849" s="88"/>
      <c r="I37849" s="88"/>
      <c r="J37849" s="88"/>
      <c r="K37849" s="88"/>
    </row>
    <row r="37850" spans="2:11" hidden="1" x14ac:dyDescent="0.2">
      <c r="B37850" s="88"/>
      <c r="C37850" s="88"/>
      <c r="D37850" s="88"/>
      <c r="E37850" s="88"/>
      <c r="F37850" s="88"/>
      <c r="G37850" s="88"/>
      <c r="H37850" s="88"/>
      <c r="I37850" s="88"/>
      <c r="J37850" s="88"/>
      <c r="K37850" s="88"/>
    </row>
    <row r="37851" spans="2:11" hidden="1" x14ac:dyDescent="0.2">
      <c r="B37851" s="88"/>
      <c r="C37851" s="88"/>
      <c r="D37851" s="88"/>
      <c r="E37851" s="88"/>
      <c r="F37851" s="88"/>
      <c r="G37851" s="88"/>
      <c r="H37851" s="88"/>
      <c r="I37851" s="88"/>
      <c r="J37851" s="88"/>
      <c r="K37851" s="88"/>
    </row>
    <row r="37852" spans="2:11" hidden="1" x14ac:dyDescent="0.2">
      <c r="B37852" s="88"/>
      <c r="C37852" s="88"/>
      <c r="D37852" s="88"/>
      <c r="E37852" s="88"/>
      <c r="F37852" s="88"/>
      <c r="G37852" s="88"/>
      <c r="H37852" s="88"/>
      <c r="I37852" s="88"/>
      <c r="J37852" s="88"/>
      <c r="K37852" s="88"/>
    </row>
    <row r="37853" spans="2:11" hidden="1" x14ac:dyDescent="0.2">
      <c r="B37853" s="88"/>
      <c r="C37853" s="88"/>
      <c r="D37853" s="88"/>
      <c r="E37853" s="88"/>
      <c r="F37853" s="88"/>
      <c r="G37853" s="88"/>
      <c r="H37853" s="88"/>
      <c r="I37853" s="88"/>
      <c r="J37853" s="88"/>
      <c r="K37853" s="88"/>
    </row>
    <row r="37854" spans="2:11" hidden="1" x14ac:dyDescent="0.2">
      <c r="B37854" s="88"/>
      <c r="C37854" s="88"/>
      <c r="D37854" s="88"/>
      <c r="E37854" s="88"/>
      <c r="F37854" s="88"/>
      <c r="G37854" s="88"/>
      <c r="H37854" s="88"/>
      <c r="I37854" s="88"/>
      <c r="J37854" s="88"/>
      <c r="K37854" s="88"/>
    </row>
    <row r="37855" spans="2:11" hidden="1" x14ac:dyDescent="0.2">
      <c r="B37855" s="88"/>
      <c r="C37855" s="88"/>
      <c r="D37855" s="88"/>
      <c r="E37855" s="88"/>
      <c r="F37855" s="88"/>
      <c r="G37855" s="88"/>
      <c r="H37855" s="88"/>
      <c r="I37855" s="88"/>
      <c r="J37855" s="88"/>
      <c r="K37855" s="88"/>
    </row>
    <row r="37856" spans="2:11" hidden="1" x14ac:dyDescent="0.2">
      <c r="B37856" s="88"/>
      <c r="C37856" s="88"/>
      <c r="D37856" s="88"/>
      <c r="E37856" s="88"/>
      <c r="F37856" s="88"/>
      <c r="G37856" s="88"/>
      <c r="H37856" s="88"/>
      <c r="I37856" s="88"/>
      <c r="J37856" s="88"/>
      <c r="K37856" s="88"/>
    </row>
    <row r="37857" spans="2:11" hidden="1" x14ac:dyDescent="0.2">
      <c r="B37857" s="88"/>
      <c r="C37857" s="88"/>
      <c r="D37857" s="88"/>
      <c r="E37857" s="88"/>
      <c r="F37857" s="88"/>
      <c r="G37857" s="88"/>
      <c r="H37857" s="88"/>
      <c r="I37857" s="88"/>
      <c r="J37857" s="88"/>
      <c r="K37857" s="88"/>
    </row>
    <row r="37858" spans="2:11" hidden="1" x14ac:dyDescent="0.2">
      <c r="B37858" s="88"/>
      <c r="C37858" s="88"/>
      <c r="D37858" s="88"/>
      <c r="E37858" s="88"/>
      <c r="F37858" s="88"/>
      <c r="G37858" s="88"/>
      <c r="H37858" s="88"/>
      <c r="I37858" s="88"/>
      <c r="J37858" s="88"/>
      <c r="K37858" s="88"/>
    </row>
    <row r="37859" spans="2:11" hidden="1" x14ac:dyDescent="0.2">
      <c r="B37859" s="88"/>
      <c r="C37859" s="88"/>
      <c r="D37859" s="88"/>
      <c r="E37859" s="88"/>
      <c r="F37859" s="88"/>
      <c r="G37859" s="88"/>
      <c r="H37859" s="88"/>
      <c r="I37859" s="88"/>
      <c r="J37859" s="88"/>
      <c r="K37859" s="88"/>
    </row>
    <row r="37860" spans="2:11" hidden="1" x14ac:dyDescent="0.2">
      <c r="B37860" s="88"/>
      <c r="C37860" s="88"/>
      <c r="D37860" s="88"/>
      <c r="E37860" s="88"/>
      <c r="F37860" s="88"/>
      <c r="G37860" s="88"/>
      <c r="H37860" s="88"/>
      <c r="I37860" s="88"/>
      <c r="J37860" s="88"/>
      <c r="K37860" s="88"/>
    </row>
    <row r="37861" spans="2:11" hidden="1" x14ac:dyDescent="0.2">
      <c r="B37861" s="88"/>
      <c r="C37861" s="88"/>
      <c r="D37861" s="88"/>
      <c r="E37861" s="88"/>
      <c r="F37861" s="88"/>
      <c r="G37861" s="88"/>
      <c r="H37861" s="88"/>
      <c r="I37861" s="88"/>
      <c r="J37861" s="88"/>
      <c r="K37861" s="88"/>
    </row>
    <row r="37862" spans="2:11" hidden="1" x14ac:dyDescent="0.2">
      <c r="B37862" s="88"/>
      <c r="C37862" s="88"/>
      <c r="D37862" s="88"/>
      <c r="E37862" s="88"/>
      <c r="F37862" s="88"/>
      <c r="G37862" s="88"/>
      <c r="H37862" s="88"/>
      <c r="I37862" s="88"/>
      <c r="J37862" s="88"/>
      <c r="K37862" s="88"/>
    </row>
    <row r="37863" spans="2:11" hidden="1" x14ac:dyDescent="0.2">
      <c r="B37863" s="88"/>
      <c r="C37863" s="88"/>
      <c r="D37863" s="88"/>
      <c r="E37863" s="88"/>
      <c r="F37863" s="88"/>
      <c r="G37863" s="88"/>
      <c r="H37863" s="88"/>
      <c r="I37863" s="88"/>
      <c r="J37863" s="88"/>
      <c r="K37863" s="88"/>
    </row>
    <row r="37864" spans="2:11" hidden="1" x14ac:dyDescent="0.2">
      <c r="B37864" s="88"/>
      <c r="C37864" s="88"/>
      <c r="D37864" s="88"/>
      <c r="E37864" s="88"/>
      <c r="F37864" s="88"/>
      <c r="G37864" s="88"/>
      <c r="H37864" s="88"/>
      <c r="I37864" s="88"/>
      <c r="J37864" s="88"/>
      <c r="K37864" s="88"/>
    </row>
    <row r="37865" spans="2:11" hidden="1" x14ac:dyDescent="0.2">
      <c r="B37865" s="88"/>
      <c r="C37865" s="88"/>
      <c r="D37865" s="88"/>
      <c r="E37865" s="88"/>
      <c r="F37865" s="88"/>
      <c r="G37865" s="88"/>
      <c r="H37865" s="88"/>
      <c r="I37865" s="88"/>
      <c r="J37865" s="88"/>
      <c r="K37865" s="88"/>
    </row>
    <row r="37866" spans="2:11" hidden="1" x14ac:dyDescent="0.2">
      <c r="B37866" s="88"/>
      <c r="C37866" s="88"/>
      <c r="D37866" s="88"/>
      <c r="E37866" s="88"/>
      <c r="F37866" s="88"/>
      <c r="G37866" s="88"/>
      <c r="H37866" s="88"/>
      <c r="I37866" s="88"/>
      <c r="J37866" s="88"/>
      <c r="K37866" s="88"/>
    </row>
    <row r="37867" spans="2:11" hidden="1" x14ac:dyDescent="0.2">
      <c r="B37867" s="88"/>
      <c r="C37867" s="88"/>
      <c r="D37867" s="88"/>
      <c r="E37867" s="88"/>
      <c r="F37867" s="88"/>
      <c r="G37867" s="88"/>
      <c r="H37867" s="88"/>
      <c r="I37867" s="88"/>
      <c r="J37867" s="88"/>
      <c r="K37867" s="88"/>
    </row>
    <row r="37868" spans="2:11" hidden="1" x14ac:dyDescent="0.2">
      <c r="B37868" s="88"/>
      <c r="C37868" s="88"/>
      <c r="D37868" s="88"/>
      <c r="E37868" s="88"/>
      <c r="F37868" s="88"/>
      <c r="G37868" s="88"/>
      <c r="H37868" s="88"/>
      <c r="I37868" s="88"/>
      <c r="J37868" s="88"/>
      <c r="K37868" s="88"/>
    </row>
    <row r="37869" spans="2:11" hidden="1" x14ac:dyDescent="0.2">
      <c r="B37869" s="88"/>
      <c r="C37869" s="88"/>
      <c r="D37869" s="88"/>
      <c r="E37869" s="88"/>
      <c r="F37869" s="88"/>
      <c r="G37869" s="88"/>
      <c r="H37869" s="88"/>
      <c r="I37869" s="88"/>
      <c r="J37869" s="88"/>
      <c r="K37869" s="88"/>
    </row>
    <row r="37870" spans="2:11" hidden="1" x14ac:dyDescent="0.2">
      <c r="B37870" s="88"/>
      <c r="C37870" s="88"/>
      <c r="D37870" s="88"/>
      <c r="E37870" s="88"/>
      <c r="F37870" s="88"/>
      <c r="G37870" s="88"/>
      <c r="H37870" s="88"/>
      <c r="I37870" s="88"/>
      <c r="J37870" s="88"/>
      <c r="K37870" s="88"/>
    </row>
    <row r="37871" spans="2:11" hidden="1" x14ac:dyDescent="0.2">
      <c r="B37871" s="88"/>
      <c r="C37871" s="88"/>
      <c r="D37871" s="88"/>
      <c r="E37871" s="88"/>
      <c r="F37871" s="88"/>
      <c r="G37871" s="88"/>
      <c r="H37871" s="88"/>
      <c r="I37871" s="88"/>
      <c r="J37871" s="88"/>
      <c r="K37871" s="88"/>
    </row>
    <row r="37872" spans="2:11" hidden="1" x14ac:dyDescent="0.2">
      <c r="B37872" s="88"/>
      <c r="C37872" s="88"/>
      <c r="D37872" s="88"/>
      <c r="E37872" s="88"/>
      <c r="F37872" s="88"/>
      <c r="G37872" s="88"/>
      <c r="H37872" s="88"/>
      <c r="I37872" s="88"/>
      <c r="J37872" s="88"/>
      <c r="K37872" s="88"/>
    </row>
    <row r="37873" spans="2:11" hidden="1" x14ac:dyDescent="0.2">
      <c r="B37873" s="88"/>
      <c r="C37873" s="88"/>
      <c r="D37873" s="88"/>
      <c r="E37873" s="88"/>
      <c r="F37873" s="88"/>
      <c r="G37873" s="88"/>
      <c r="H37873" s="88"/>
      <c r="I37873" s="88"/>
      <c r="J37873" s="88"/>
      <c r="K37873" s="88"/>
    </row>
    <row r="37874" spans="2:11" hidden="1" x14ac:dyDescent="0.2">
      <c r="B37874" s="88"/>
      <c r="C37874" s="88"/>
      <c r="D37874" s="88"/>
      <c r="E37874" s="88"/>
      <c r="F37874" s="88"/>
      <c r="G37874" s="88"/>
      <c r="H37874" s="88"/>
      <c r="I37874" s="88"/>
      <c r="J37874" s="88"/>
      <c r="K37874" s="88"/>
    </row>
    <row r="37875" spans="2:11" hidden="1" x14ac:dyDescent="0.2">
      <c r="B37875" s="88"/>
      <c r="C37875" s="88"/>
      <c r="D37875" s="88"/>
      <c r="E37875" s="88"/>
      <c r="F37875" s="88"/>
      <c r="G37875" s="88"/>
      <c r="H37875" s="88"/>
      <c r="I37875" s="88"/>
      <c r="J37875" s="88"/>
      <c r="K37875" s="88"/>
    </row>
    <row r="37876" spans="2:11" hidden="1" x14ac:dyDescent="0.2">
      <c r="B37876" s="88"/>
      <c r="C37876" s="88"/>
      <c r="D37876" s="88"/>
      <c r="E37876" s="88"/>
      <c r="F37876" s="88"/>
      <c r="G37876" s="88"/>
      <c r="H37876" s="88"/>
      <c r="I37876" s="88"/>
      <c r="J37876" s="88"/>
      <c r="K37876" s="88"/>
    </row>
    <row r="37877" spans="2:11" hidden="1" x14ac:dyDescent="0.2">
      <c r="B37877" s="88"/>
      <c r="C37877" s="88"/>
      <c r="D37877" s="88"/>
      <c r="E37877" s="88"/>
      <c r="F37877" s="88"/>
      <c r="G37877" s="88"/>
      <c r="H37877" s="88"/>
      <c r="I37877" s="88"/>
      <c r="J37877" s="88"/>
      <c r="K37877" s="88"/>
    </row>
    <row r="37878" spans="2:11" hidden="1" x14ac:dyDescent="0.2">
      <c r="B37878" s="88"/>
      <c r="C37878" s="88"/>
      <c r="D37878" s="88"/>
      <c r="E37878" s="88"/>
      <c r="F37878" s="88"/>
      <c r="G37878" s="88"/>
      <c r="H37878" s="88"/>
      <c r="I37878" s="88"/>
      <c r="J37878" s="88"/>
      <c r="K37878" s="88"/>
    </row>
    <row r="37879" spans="2:11" hidden="1" x14ac:dyDescent="0.2">
      <c r="B37879" s="88"/>
      <c r="C37879" s="88"/>
      <c r="D37879" s="88"/>
      <c r="E37879" s="88"/>
      <c r="F37879" s="88"/>
      <c r="G37879" s="88"/>
      <c r="H37879" s="88"/>
      <c r="I37879" s="88"/>
      <c r="J37879" s="88"/>
      <c r="K37879" s="88"/>
    </row>
    <row r="37880" spans="2:11" hidden="1" x14ac:dyDescent="0.2">
      <c r="B37880" s="88"/>
      <c r="C37880" s="88"/>
      <c r="D37880" s="88"/>
      <c r="E37880" s="88"/>
      <c r="F37880" s="88"/>
      <c r="G37880" s="88"/>
      <c r="H37880" s="88"/>
      <c r="I37880" s="88"/>
      <c r="J37880" s="88"/>
      <c r="K37880" s="88"/>
    </row>
    <row r="37881" spans="2:11" hidden="1" x14ac:dyDescent="0.2">
      <c r="B37881" s="88"/>
      <c r="C37881" s="88"/>
      <c r="D37881" s="88"/>
      <c r="E37881" s="88"/>
      <c r="F37881" s="88"/>
      <c r="G37881" s="88"/>
      <c r="H37881" s="88"/>
      <c r="I37881" s="88"/>
      <c r="J37881" s="88"/>
      <c r="K37881" s="88"/>
    </row>
    <row r="37882" spans="2:11" hidden="1" x14ac:dyDescent="0.2">
      <c r="B37882" s="88"/>
      <c r="C37882" s="88"/>
      <c r="D37882" s="88"/>
      <c r="E37882" s="88"/>
      <c r="F37882" s="88"/>
      <c r="G37882" s="88"/>
      <c r="H37882" s="88"/>
      <c r="I37882" s="88"/>
      <c r="J37882" s="88"/>
      <c r="K37882" s="88"/>
    </row>
    <row r="37883" spans="2:11" hidden="1" x14ac:dyDescent="0.2">
      <c r="B37883" s="88"/>
      <c r="C37883" s="88"/>
      <c r="D37883" s="88"/>
      <c r="E37883" s="88"/>
      <c r="F37883" s="88"/>
      <c r="G37883" s="88"/>
      <c r="H37883" s="88"/>
      <c r="I37883" s="88"/>
      <c r="J37883" s="88"/>
      <c r="K37883" s="88"/>
    </row>
    <row r="37884" spans="2:11" hidden="1" x14ac:dyDescent="0.2">
      <c r="B37884" s="88"/>
      <c r="C37884" s="88"/>
      <c r="D37884" s="88"/>
      <c r="E37884" s="88"/>
      <c r="F37884" s="88"/>
      <c r="G37884" s="88"/>
      <c r="H37884" s="88"/>
      <c r="I37884" s="88"/>
      <c r="J37884" s="88"/>
      <c r="K37884" s="88"/>
    </row>
    <row r="37885" spans="2:11" hidden="1" x14ac:dyDescent="0.2">
      <c r="B37885" s="88"/>
      <c r="C37885" s="88"/>
      <c r="D37885" s="88"/>
      <c r="E37885" s="88"/>
      <c r="F37885" s="88"/>
      <c r="G37885" s="88"/>
      <c r="H37885" s="88"/>
      <c r="I37885" s="88"/>
      <c r="J37885" s="88"/>
      <c r="K37885" s="88"/>
    </row>
    <row r="37886" spans="2:11" hidden="1" x14ac:dyDescent="0.2">
      <c r="B37886" s="88"/>
      <c r="C37886" s="88"/>
      <c r="D37886" s="88"/>
      <c r="E37886" s="88"/>
      <c r="F37886" s="88"/>
      <c r="G37886" s="88"/>
      <c r="H37886" s="88"/>
      <c r="I37886" s="88"/>
      <c r="J37886" s="88"/>
      <c r="K37886" s="88"/>
    </row>
    <row r="37887" spans="2:11" hidden="1" x14ac:dyDescent="0.2">
      <c r="B37887" s="88"/>
      <c r="C37887" s="88"/>
      <c r="D37887" s="88"/>
      <c r="E37887" s="88"/>
      <c r="F37887" s="88"/>
      <c r="G37887" s="88"/>
      <c r="H37887" s="88"/>
      <c r="I37887" s="88"/>
      <c r="J37887" s="88"/>
      <c r="K37887" s="88"/>
    </row>
    <row r="37888" spans="2:11" hidden="1" x14ac:dyDescent="0.2">
      <c r="B37888" s="88"/>
      <c r="C37888" s="88"/>
      <c r="D37888" s="88"/>
      <c r="E37888" s="88"/>
      <c r="F37888" s="88"/>
      <c r="G37888" s="88"/>
      <c r="H37888" s="88"/>
      <c r="I37888" s="88"/>
      <c r="J37888" s="88"/>
      <c r="K37888" s="88"/>
    </row>
    <row r="37889" spans="2:11" hidden="1" x14ac:dyDescent="0.2">
      <c r="B37889" s="88"/>
      <c r="C37889" s="88"/>
      <c r="D37889" s="88"/>
      <c r="E37889" s="88"/>
      <c r="F37889" s="88"/>
      <c r="G37889" s="88"/>
      <c r="H37889" s="88"/>
      <c r="I37889" s="88"/>
      <c r="J37889" s="88"/>
      <c r="K37889" s="88"/>
    </row>
    <row r="37890" spans="2:11" hidden="1" x14ac:dyDescent="0.2">
      <c r="B37890" s="88"/>
      <c r="C37890" s="88"/>
      <c r="D37890" s="88"/>
      <c r="E37890" s="88"/>
      <c r="F37890" s="88"/>
      <c r="G37890" s="88"/>
      <c r="H37890" s="88"/>
      <c r="I37890" s="88"/>
      <c r="J37890" s="88"/>
      <c r="K37890" s="88"/>
    </row>
    <row r="37891" spans="2:11" hidden="1" x14ac:dyDescent="0.2">
      <c r="B37891" s="88"/>
      <c r="C37891" s="88"/>
      <c r="D37891" s="88"/>
      <c r="E37891" s="88"/>
      <c r="F37891" s="88"/>
      <c r="G37891" s="88"/>
      <c r="H37891" s="88"/>
      <c r="I37891" s="88"/>
      <c r="J37891" s="88"/>
      <c r="K37891" s="88"/>
    </row>
    <row r="37892" spans="2:11" hidden="1" x14ac:dyDescent="0.2">
      <c r="B37892" s="88"/>
      <c r="C37892" s="88"/>
      <c r="D37892" s="88"/>
      <c r="E37892" s="88"/>
      <c r="F37892" s="88"/>
      <c r="G37892" s="88"/>
      <c r="H37892" s="88"/>
      <c r="I37892" s="88"/>
      <c r="J37892" s="88"/>
      <c r="K37892" s="88"/>
    </row>
    <row r="37893" spans="2:11" hidden="1" x14ac:dyDescent="0.2">
      <c r="B37893" s="88"/>
      <c r="C37893" s="88"/>
      <c r="D37893" s="88"/>
      <c r="E37893" s="88"/>
      <c r="F37893" s="88"/>
      <c r="G37893" s="88"/>
      <c r="H37893" s="88"/>
      <c r="I37893" s="88"/>
      <c r="J37893" s="88"/>
      <c r="K37893" s="88"/>
    </row>
    <row r="37894" spans="2:11" hidden="1" x14ac:dyDescent="0.2">
      <c r="B37894" s="88"/>
      <c r="C37894" s="88"/>
      <c r="D37894" s="88"/>
      <c r="E37894" s="88"/>
      <c r="F37894" s="88"/>
      <c r="G37894" s="88"/>
      <c r="H37894" s="88"/>
      <c r="I37894" s="88"/>
      <c r="J37894" s="88"/>
      <c r="K37894" s="88"/>
    </row>
    <row r="37895" spans="2:11" hidden="1" x14ac:dyDescent="0.2">
      <c r="B37895" s="88"/>
      <c r="C37895" s="88"/>
      <c r="D37895" s="88"/>
      <c r="E37895" s="88"/>
      <c r="F37895" s="88"/>
      <c r="G37895" s="88"/>
      <c r="H37895" s="88"/>
      <c r="I37895" s="88"/>
      <c r="J37895" s="88"/>
      <c r="K37895" s="88"/>
    </row>
    <row r="37896" spans="2:11" hidden="1" x14ac:dyDescent="0.2">
      <c r="B37896" s="88"/>
      <c r="C37896" s="88"/>
      <c r="D37896" s="88"/>
      <c r="E37896" s="88"/>
      <c r="F37896" s="88"/>
      <c r="G37896" s="88"/>
      <c r="H37896" s="88"/>
      <c r="I37896" s="88"/>
      <c r="J37896" s="88"/>
      <c r="K37896" s="88"/>
    </row>
    <row r="37897" spans="2:11" hidden="1" x14ac:dyDescent="0.2">
      <c r="B37897" s="88"/>
      <c r="C37897" s="88"/>
      <c r="D37897" s="88"/>
      <c r="E37897" s="88"/>
      <c r="F37897" s="88"/>
      <c r="G37897" s="88"/>
      <c r="H37897" s="88"/>
      <c r="I37897" s="88"/>
      <c r="J37897" s="88"/>
      <c r="K37897" s="88"/>
    </row>
    <row r="37898" spans="2:11" hidden="1" x14ac:dyDescent="0.2">
      <c r="B37898" s="88"/>
      <c r="C37898" s="88"/>
      <c r="D37898" s="88"/>
      <c r="E37898" s="88"/>
      <c r="F37898" s="88"/>
      <c r="G37898" s="88"/>
      <c r="H37898" s="88"/>
      <c r="I37898" s="88"/>
      <c r="J37898" s="88"/>
      <c r="K37898" s="88"/>
    </row>
    <row r="37899" spans="2:11" hidden="1" x14ac:dyDescent="0.2">
      <c r="B37899" s="88"/>
      <c r="C37899" s="88"/>
      <c r="D37899" s="88"/>
      <c r="E37899" s="88"/>
      <c r="F37899" s="88"/>
      <c r="G37899" s="88"/>
      <c r="H37899" s="88"/>
      <c r="I37899" s="88"/>
      <c r="J37899" s="88"/>
      <c r="K37899" s="88"/>
    </row>
    <row r="37900" spans="2:11" hidden="1" x14ac:dyDescent="0.2">
      <c r="B37900" s="88"/>
      <c r="C37900" s="88"/>
      <c r="D37900" s="88"/>
      <c r="E37900" s="88"/>
      <c r="F37900" s="88"/>
      <c r="G37900" s="88"/>
      <c r="H37900" s="88"/>
      <c r="I37900" s="88"/>
      <c r="J37900" s="88"/>
      <c r="K37900" s="88"/>
    </row>
    <row r="37901" spans="2:11" hidden="1" x14ac:dyDescent="0.2">
      <c r="B37901" s="88"/>
      <c r="C37901" s="88"/>
      <c r="D37901" s="88"/>
      <c r="E37901" s="88"/>
      <c r="F37901" s="88"/>
      <c r="G37901" s="88"/>
      <c r="H37901" s="88"/>
      <c r="I37901" s="88"/>
      <c r="J37901" s="88"/>
      <c r="K37901" s="88"/>
    </row>
    <row r="37902" spans="2:11" hidden="1" x14ac:dyDescent="0.2">
      <c r="B37902" s="88"/>
      <c r="C37902" s="88"/>
      <c r="D37902" s="88"/>
      <c r="E37902" s="88"/>
      <c r="F37902" s="88"/>
      <c r="G37902" s="88"/>
      <c r="H37902" s="88"/>
      <c r="I37902" s="88"/>
      <c r="J37902" s="88"/>
      <c r="K37902" s="88"/>
    </row>
    <row r="37903" spans="2:11" hidden="1" x14ac:dyDescent="0.2">
      <c r="B37903" s="88"/>
      <c r="C37903" s="88"/>
      <c r="D37903" s="88"/>
      <c r="E37903" s="88"/>
      <c r="F37903" s="88"/>
      <c r="G37903" s="88"/>
      <c r="H37903" s="88"/>
      <c r="I37903" s="88"/>
      <c r="J37903" s="88"/>
      <c r="K37903" s="88"/>
    </row>
    <row r="37904" spans="2:11" hidden="1" x14ac:dyDescent="0.2">
      <c r="B37904" s="88"/>
      <c r="C37904" s="88"/>
      <c r="D37904" s="88"/>
      <c r="E37904" s="88"/>
      <c r="F37904" s="88"/>
      <c r="G37904" s="88"/>
      <c r="H37904" s="88"/>
      <c r="I37904" s="88"/>
      <c r="J37904" s="88"/>
      <c r="K37904" s="88"/>
    </row>
    <row r="37905" spans="2:11" hidden="1" x14ac:dyDescent="0.2">
      <c r="B37905" s="88"/>
      <c r="C37905" s="88"/>
      <c r="D37905" s="88"/>
      <c r="E37905" s="88"/>
      <c r="F37905" s="88"/>
      <c r="G37905" s="88"/>
      <c r="H37905" s="88"/>
      <c r="I37905" s="88"/>
      <c r="J37905" s="88"/>
      <c r="K37905" s="88"/>
    </row>
    <row r="37906" spans="2:11" hidden="1" x14ac:dyDescent="0.2">
      <c r="B37906" s="88"/>
      <c r="C37906" s="88"/>
      <c r="D37906" s="88"/>
      <c r="E37906" s="88"/>
      <c r="F37906" s="88"/>
      <c r="G37906" s="88"/>
      <c r="H37906" s="88"/>
      <c r="I37906" s="88"/>
      <c r="J37906" s="88"/>
      <c r="K37906" s="88"/>
    </row>
    <row r="37907" spans="2:11" hidden="1" x14ac:dyDescent="0.2">
      <c r="B37907" s="88"/>
      <c r="C37907" s="88"/>
      <c r="D37907" s="88"/>
      <c r="E37907" s="88"/>
      <c r="F37907" s="88"/>
      <c r="G37907" s="88"/>
      <c r="H37907" s="88"/>
      <c r="I37907" s="88"/>
      <c r="J37907" s="88"/>
      <c r="K37907" s="88"/>
    </row>
    <row r="37908" spans="2:11" hidden="1" x14ac:dyDescent="0.2">
      <c r="B37908" s="88"/>
      <c r="C37908" s="88"/>
      <c r="D37908" s="88"/>
      <c r="E37908" s="88"/>
      <c r="F37908" s="88"/>
      <c r="G37908" s="88"/>
      <c r="H37908" s="88"/>
      <c r="I37908" s="88"/>
      <c r="J37908" s="88"/>
      <c r="K37908" s="88"/>
    </row>
    <row r="37909" spans="2:11" hidden="1" x14ac:dyDescent="0.2">
      <c r="B37909" s="88"/>
      <c r="C37909" s="88"/>
      <c r="D37909" s="88"/>
      <c r="E37909" s="88"/>
      <c r="F37909" s="88"/>
      <c r="G37909" s="88"/>
      <c r="H37909" s="88"/>
      <c r="I37909" s="88"/>
      <c r="J37909" s="88"/>
      <c r="K37909" s="88"/>
    </row>
    <row r="37910" spans="2:11" hidden="1" x14ac:dyDescent="0.2">
      <c r="B37910" s="88"/>
      <c r="C37910" s="88"/>
      <c r="D37910" s="88"/>
      <c r="E37910" s="88"/>
      <c r="F37910" s="88"/>
      <c r="G37910" s="88"/>
      <c r="H37910" s="88"/>
      <c r="I37910" s="88"/>
      <c r="J37910" s="88"/>
      <c r="K37910" s="88"/>
    </row>
    <row r="37911" spans="2:11" hidden="1" x14ac:dyDescent="0.2">
      <c r="B37911" s="88"/>
      <c r="C37911" s="88"/>
      <c r="D37911" s="88"/>
      <c r="E37911" s="88"/>
      <c r="F37911" s="88"/>
      <c r="G37911" s="88"/>
      <c r="H37911" s="88"/>
      <c r="I37911" s="88"/>
      <c r="J37911" s="88"/>
      <c r="K37911" s="88"/>
    </row>
    <row r="37912" spans="2:11" hidden="1" x14ac:dyDescent="0.2">
      <c r="B37912" s="88"/>
      <c r="C37912" s="88"/>
      <c r="D37912" s="88"/>
      <c r="E37912" s="88"/>
      <c r="F37912" s="88"/>
      <c r="G37912" s="88"/>
      <c r="H37912" s="88"/>
      <c r="I37912" s="88"/>
      <c r="J37912" s="88"/>
      <c r="K37912" s="88"/>
    </row>
    <row r="37913" spans="2:11" hidden="1" x14ac:dyDescent="0.2">
      <c r="B37913" s="88"/>
      <c r="C37913" s="88"/>
      <c r="D37913" s="88"/>
      <c r="E37913" s="88"/>
      <c r="F37913" s="88"/>
      <c r="G37913" s="88"/>
      <c r="H37913" s="88"/>
      <c r="I37913" s="88"/>
      <c r="J37913" s="88"/>
      <c r="K37913" s="88"/>
    </row>
    <row r="37914" spans="2:11" hidden="1" x14ac:dyDescent="0.2">
      <c r="B37914" s="88"/>
      <c r="C37914" s="88"/>
      <c r="D37914" s="88"/>
      <c r="E37914" s="88"/>
      <c r="F37914" s="88"/>
      <c r="G37914" s="88"/>
      <c r="H37914" s="88"/>
      <c r="I37914" s="88"/>
      <c r="J37914" s="88"/>
      <c r="K37914" s="88"/>
    </row>
    <row r="37915" spans="2:11" hidden="1" x14ac:dyDescent="0.2">
      <c r="B37915" s="88"/>
      <c r="C37915" s="88"/>
      <c r="D37915" s="88"/>
      <c r="E37915" s="88"/>
      <c r="F37915" s="88"/>
      <c r="G37915" s="88"/>
      <c r="H37915" s="88"/>
      <c r="I37915" s="88"/>
      <c r="J37915" s="88"/>
      <c r="K37915" s="88"/>
    </row>
    <row r="37916" spans="2:11" hidden="1" x14ac:dyDescent="0.2">
      <c r="B37916" s="88"/>
      <c r="C37916" s="88"/>
      <c r="D37916" s="88"/>
      <c r="E37916" s="88"/>
      <c r="F37916" s="88"/>
      <c r="G37916" s="88"/>
      <c r="H37916" s="88"/>
      <c r="I37916" s="88"/>
      <c r="J37916" s="88"/>
      <c r="K37916" s="88"/>
    </row>
    <row r="37917" spans="2:11" hidden="1" x14ac:dyDescent="0.2">
      <c r="B37917" s="88"/>
      <c r="C37917" s="88"/>
      <c r="D37917" s="88"/>
      <c r="E37917" s="88"/>
      <c r="F37917" s="88"/>
      <c r="G37917" s="88"/>
      <c r="H37917" s="88"/>
      <c r="I37917" s="88"/>
      <c r="J37917" s="88"/>
      <c r="K37917" s="88"/>
    </row>
    <row r="37918" spans="2:11" hidden="1" x14ac:dyDescent="0.2">
      <c r="B37918" s="88"/>
      <c r="C37918" s="88"/>
      <c r="D37918" s="88"/>
      <c r="E37918" s="88"/>
      <c r="F37918" s="88"/>
      <c r="G37918" s="88"/>
      <c r="H37918" s="88"/>
      <c r="I37918" s="88"/>
      <c r="J37918" s="88"/>
      <c r="K37918" s="88"/>
    </row>
    <row r="37919" spans="2:11" hidden="1" x14ac:dyDescent="0.2">
      <c r="B37919" s="88"/>
      <c r="C37919" s="88"/>
      <c r="D37919" s="88"/>
      <c r="E37919" s="88"/>
      <c r="F37919" s="88"/>
      <c r="G37919" s="88"/>
      <c r="H37919" s="88"/>
      <c r="I37919" s="88"/>
      <c r="J37919" s="88"/>
      <c r="K37919" s="88"/>
    </row>
    <row r="37920" spans="2:11" hidden="1" x14ac:dyDescent="0.2">
      <c r="B37920" s="88"/>
      <c r="C37920" s="88"/>
      <c r="D37920" s="88"/>
      <c r="E37920" s="88"/>
      <c r="F37920" s="88"/>
      <c r="G37920" s="88"/>
      <c r="H37920" s="88"/>
      <c r="I37920" s="88"/>
      <c r="J37920" s="88"/>
      <c r="K37920" s="88"/>
    </row>
    <row r="37921" spans="2:11" hidden="1" x14ac:dyDescent="0.2">
      <c r="B37921" s="88"/>
      <c r="C37921" s="88"/>
      <c r="D37921" s="88"/>
      <c r="E37921" s="88"/>
      <c r="F37921" s="88"/>
      <c r="G37921" s="88"/>
      <c r="H37921" s="88"/>
      <c r="I37921" s="88"/>
      <c r="J37921" s="88"/>
      <c r="K37921" s="88"/>
    </row>
    <row r="37922" spans="2:11" hidden="1" x14ac:dyDescent="0.2">
      <c r="B37922" s="88"/>
      <c r="C37922" s="88"/>
      <c r="D37922" s="88"/>
      <c r="E37922" s="88"/>
      <c r="F37922" s="88"/>
      <c r="G37922" s="88"/>
      <c r="H37922" s="88"/>
      <c r="I37922" s="88"/>
      <c r="J37922" s="88"/>
      <c r="K37922" s="88"/>
    </row>
    <row r="37923" spans="2:11" hidden="1" x14ac:dyDescent="0.2">
      <c r="B37923" s="88"/>
      <c r="C37923" s="88"/>
      <c r="D37923" s="88"/>
      <c r="E37923" s="88"/>
      <c r="F37923" s="88"/>
      <c r="G37923" s="88"/>
      <c r="H37923" s="88"/>
      <c r="I37923" s="88"/>
      <c r="J37923" s="88"/>
      <c r="K37923" s="88"/>
    </row>
    <row r="37924" spans="2:11" hidden="1" x14ac:dyDescent="0.2">
      <c r="B37924" s="88"/>
      <c r="C37924" s="88"/>
      <c r="D37924" s="88"/>
      <c r="E37924" s="88"/>
      <c r="F37924" s="88"/>
      <c r="G37924" s="88"/>
      <c r="H37924" s="88"/>
      <c r="I37924" s="88"/>
      <c r="J37924" s="88"/>
      <c r="K37924" s="88"/>
    </row>
    <row r="37925" spans="2:11" hidden="1" x14ac:dyDescent="0.2">
      <c r="B37925" s="88"/>
      <c r="C37925" s="88"/>
      <c r="D37925" s="88"/>
      <c r="E37925" s="88"/>
      <c r="F37925" s="88"/>
      <c r="G37925" s="88"/>
      <c r="H37925" s="88"/>
      <c r="I37925" s="88"/>
      <c r="J37925" s="88"/>
      <c r="K37925" s="88"/>
    </row>
    <row r="37926" spans="2:11" hidden="1" x14ac:dyDescent="0.2">
      <c r="B37926" s="88"/>
      <c r="C37926" s="88"/>
      <c r="D37926" s="88"/>
      <c r="E37926" s="88"/>
      <c r="F37926" s="88"/>
      <c r="G37926" s="88"/>
      <c r="H37926" s="88"/>
      <c r="I37926" s="88"/>
      <c r="J37926" s="88"/>
      <c r="K37926" s="88"/>
    </row>
    <row r="37927" spans="2:11" hidden="1" x14ac:dyDescent="0.2">
      <c r="B37927" s="88"/>
      <c r="C37927" s="88"/>
      <c r="D37927" s="88"/>
      <c r="E37927" s="88"/>
      <c r="F37927" s="88"/>
      <c r="G37927" s="88"/>
      <c r="H37927" s="88"/>
      <c r="I37927" s="88"/>
      <c r="J37927" s="88"/>
      <c r="K37927" s="88"/>
    </row>
    <row r="37928" spans="2:11" hidden="1" x14ac:dyDescent="0.2">
      <c r="B37928" s="88"/>
      <c r="C37928" s="88"/>
      <c r="D37928" s="88"/>
      <c r="E37928" s="88"/>
      <c r="F37928" s="88"/>
      <c r="G37928" s="88"/>
      <c r="H37928" s="88"/>
      <c r="I37928" s="88"/>
      <c r="J37928" s="88"/>
      <c r="K37928" s="88"/>
    </row>
    <row r="37929" spans="2:11" hidden="1" x14ac:dyDescent="0.2">
      <c r="B37929" s="88"/>
      <c r="C37929" s="88"/>
      <c r="D37929" s="88"/>
      <c r="E37929" s="88"/>
      <c r="F37929" s="88"/>
      <c r="G37929" s="88"/>
      <c r="H37929" s="88"/>
      <c r="I37929" s="88"/>
      <c r="J37929" s="88"/>
      <c r="K37929" s="88"/>
    </row>
    <row r="37930" spans="2:11" hidden="1" x14ac:dyDescent="0.2">
      <c r="B37930" s="88"/>
      <c r="C37930" s="88"/>
      <c r="D37930" s="88"/>
      <c r="E37930" s="88"/>
      <c r="F37930" s="88"/>
      <c r="G37930" s="88"/>
      <c r="H37930" s="88"/>
      <c r="I37930" s="88"/>
      <c r="J37930" s="88"/>
      <c r="K37930" s="88"/>
    </row>
    <row r="37931" spans="2:11" hidden="1" x14ac:dyDescent="0.2">
      <c r="B37931" s="88"/>
      <c r="C37931" s="88"/>
      <c r="D37931" s="88"/>
      <c r="E37931" s="88"/>
      <c r="F37931" s="88"/>
      <c r="G37931" s="88"/>
      <c r="H37931" s="88"/>
      <c r="I37931" s="88"/>
      <c r="J37931" s="88"/>
      <c r="K37931" s="88"/>
    </row>
    <row r="37932" spans="2:11" hidden="1" x14ac:dyDescent="0.2">
      <c r="B37932" s="88"/>
      <c r="C37932" s="88"/>
      <c r="D37932" s="88"/>
      <c r="E37932" s="88"/>
      <c r="F37932" s="88"/>
      <c r="G37932" s="88"/>
      <c r="H37932" s="88"/>
      <c r="I37932" s="88"/>
      <c r="J37932" s="88"/>
      <c r="K37932" s="88"/>
    </row>
    <row r="37933" spans="2:11" hidden="1" x14ac:dyDescent="0.2">
      <c r="B37933" s="88"/>
      <c r="C37933" s="88"/>
      <c r="D37933" s="88"/>
      <c r="E37933" s="88"/>
      <c r="F37933" s="88"/>
      <c r="G37933" s="88"/>
      <c r="H37933" s="88"/>
      <c r="I37933" s="88"/>
      <c r="J37933" s="88"/>
      <c r="K37933" s="88"/>
    </row>
    <row r="37934" spans="2:11" hidden="1" x14ac:dyDescent="0.2">
      <c r="B37934" s="88"/>
      <c r="C37934" s="88"/>
      <c r="D37934" s="88"/>
      <c r="E37934" s="88"/>
      <c r="F37934" s="88"/>
      <c r="G37934" s="88"/>
      <c r="H37934" s="88"/>
      <c r="I37934" s="88"/>
      <c r="J37934" s="88"/>
      <c r="K37934" s="88"/>
    </row>
    <row r="37935" spans="2:11" hidden="1" x14ac:dyDescent="0.2">
      <c r="B37935" s="88"/>
      <c r="C37935" s="88"/>
      <c r="D37935" s="88"/>
      <c r="E37935" s="88"/>
      <c r="F37935" s="88"/>
      <c r="G37935" s="88"/>
      <c r="H37935" s="88"/>
      <c r="I37935" s="88"/>
      <c r="J37935" s="88"/>
      <c r="K37935" s="88"/>
    </row>
    <row r="37936" spans="2:11" hidden="1" x14ac:dyDescent="0.2">
      <c r="B37936" s="88"/>
      <c r="C37936" s="88"/>
      <c r="D37936" s="88"/>
      <c r="E37936" s="88"/>
      <c r="F37936" s="88"/>
      <c r="G37936" s="88"/>
      <c r="H37936" s="88"/>
      <c r="I37936" s="88"/>
      <c r="J37936" s="88"/>
      <c r="K37936" s="88"/>
    </row>
    <row r="37937" spans="2:11" hidden="1" x14ac:dyDescent="0.2">
      <c r="B37937" s="88"/>
      <c r="C37937" s="88"/>
      <c r="D37937" s="88"/>
      <c r="E37937" s="88"/>
      <c r="F37937" s="88"/>
      <c r="G37937" s="88"/>
      <c r="H37937" s="88"/>
      <c r="I37937" s="88"/>
      <c r="J37937" s="88"/>
      <c r="K37937" s="88"/>
    </row>
    <row r="37938" spans="2:11" hidden="1" x14ac:dyDescent="0.2">
      <c r="B37938" s="88"/>
      <c r="C37938" s="88"/>
      <c r="D37938" s="88"/>
      <c r="E37938" s="88"/>
      <c r="F37938" s="88"/>
      <c r="G37938" s="88"/>
      <c r="H37938" s="88"/>
      <c r="I37938" s="88"/>
      <c r="J37938" s="88"/>
      <c r="K37938" s="88"/>
    </row>
    <row r="37939" spans="2:11" hidden="1" x14ac:dyDescent="0.2">
      <c r="B37939" s="88"/>
      <c r="C37939" s="88"/>
      <c r="D37939" s="88"/>
      <c r="E37939" s="88"/>
      <c r="F37939" s="88"/>
      <c r="G37939" s="88"/>
      <c r="H37939" s="88"/>
      <c r="I37939" s="88"/>
      <c r="J37939" s="88"/>
      <c r="K37939" s="88"/>
    </row>
    <row r="37940" spans="2:11" hidden="1" x14ac:dyDescent="0.2">
      <c r="B37940" s="88"/>
      <c r="C37940" s="88"/>
      <c r="D37940" s="88"/>
      <c r="E37940" s="88"/>
      <c r="F37940" s="88"/>
      <c r="G37940" s="88"/>
      <c r="H37940" s="88"/>
      <c r="I37940" s="88"/>
      <c r="J37940" s="88"/>
      <c r="K37940" s="88"/>
    </row>
    <row r="37941" spans="2:11" hidden="1" x14ac:dyDescent="0.2">
      <c r="B37941" s="88"/>
      <c r="C37941" s="88"/>
      <c r="D37941" s="88"/>
      <c r="E37941" s="88"/>
      <c r="F37941" s="88"/>
      <c r="G37941" s="88"/>
      <c r="H37941" s="88"/>
      <c r="I37941" s="88"/>
      <c r="J37941" s="88"/>
      <c r="K37941" s="88"/>
    </row>
    <row r="37942" spans="2:11" hidden="1" x14ac:dyDescent="0.2">
      <c r="B37942" s="88"/>
      <c r="C37942" s="88"/>
      <c r="D37942" s="88"/>
      <c r="E37942" s="88"/>
      <c r="F37942" s="88"/>
      <c r="G37942" s="88"/>
      <c r="H37942" s="88"/>
      <c r="I37942" s="88"/>
      <c r="J37942" s="88"/>
      <c r="K37942" s="88"/>
    </row>
    <row r="37943" spans="2:11" hidden="1" x14ac:dyDescent="0.2">
      <c r="B37943" s="88"/>
      <c r="C37943" s="88"/>
      <c r="D37943" s="88"/>
      <c r="E37943" s="88"/>
      <c r="F37943" s="88"/>
      <c r="G37943" s="88"/>
      <c r="H37943" s="88"/>
      <c r="I37943" s="88"/>
      <c r="J37943" s="88"/>
      <c r="K37943" s="88"/>
    </row>
    <row r="37944" spans="2:11" hidden="1" x14ac:dyDescent="0.2">
      <c r="B37944" s="88"/>
      <c r="C37944" s="88"/>
      <c r="D37944" s="88"/>
      <c r="E37944" s="88"/>
      <c r="F37944" s="88"/>
      <c r="G37944" s="88"/>
      <c r="H37944" s="88"/>
      <c r="I37944" s="88"/>
      <c r="J37944" s="88"/>
      <c r="K37944" s="88"/>
    </row>
    <row r="37945" spans="2:11" hidden="1" x14ac:dyDescent="0.2">
      <c r="B37945" s="88"/>
      <c r="C37945" s="88"/>
      <c r="D37945" s="88"/>
      <c r="E37945" s="88"/>
      <c r="F37945" s="88"/>
      <c r="G37945" s="88"/>
      <c r="H37945" s="88"/>
      <c r="I37945" s="88"/>
      <c r="J37945" s="88"/>
      <c r="K37945" s="88"/>
    </row>
    <row r="37946" spans="2:11" hidden="1" x14ac:dyDescent="0.2">
      <c r="B37946" s="88"/>
      <c r="C37946" s="88"/>
      <c r="D37946" s="88"/>
      <c r="E37946" s="88"/>
      <c r="F37946" s="88"/>
      <c r="G37946" s="88"/>
      <c r="H37946" s="88"/>
      <c r="I37946" s="88"/>
      <c r="J37946" s="88"/>
      <c r="K37946" s="88"/>
    </row>
    <row r="37947" spans="2:11" hidden="1" x14ac:dyDescent="0.2">
      <c r="B37947" s="88"/>
      <c r="C37947" s="88"/>
      <c r="D37947" s="88"/>
      <c r="E37947" s="88"/>
      <c r="F37947" s="88"/>
      <c r="G37947" s="88"/>
      <c r="H37947" s="88"/>
      <c r="I37947" s="88"/>
      <c r="J37947" s="88"/>
      <c r="K37947" s="88"/>
    </row>
    <row r="37948" spans="2:11" hidden="1" x14ac:dyDescent="0.2">
      <c r="B37948" s="88"/>
      <c r="C37948" s="88"/>
      <c r="D37948" s="88"/>
      <c r="E37948" s="88"/>
      <c r="F37948" s="88"/>
      <c r="G37948" s="88"/>
      <c r="H37948" s="88"/>
      <c r="I37948" s="88"/>
      <c r="J37948" s="88"/>
      <c r="K37948" s="88"/>
    </row>
    <row r="37949" spans="2:11" hidden="1" x14ac:dyDescent="0.2">
      <c r="B37949" s="88"/>
      <c r="C37949" s="88"/>
      <c r="D37949" s="88"/>
      <c r="E37949" s="88"/>
      <c r="F37949" s="88"/>
      <c r="G37949" s="88"/>
      <c r="H37949" s="88"/>
      <c r="I37949" s="88"/>
      <c r="J37949" s="88"/>
      <c r="K37949" s="88"/>
    </row>
    <row r="37950" spans="2:11" hidden="1" x14ac:dyDescent="0.2">
      <c r="B37950" s="88"/>
      <c r="C37950" s="88"/>
      <c r="D37950" s="88"/>
      <c r="E37950" s="88"/>
      <c r="F37950" s="88"/>
      <c r="G37950" s="88"/>
      <c r="H37950" s="88"/>
      <c r="I37950" s="88"/>
      <c r="J37950" s="88"/>
      <c r="K37950" s="88"/>
    </row>
    <row r="37951" spans="2:11" hidden="1" x14ac:dyDescent="0.2">
      <c r="B37951" s="88"/>
      <c r="C37951" s="88"/>
      <c r="D37951" s="88"/>
      <c r="E37951" s="88"/>
      <c r="F37951" s="88"/>
      <c r="G37951" s="88"/>
      <c r="H37951" s="88"/>
      <c r="I37951" s="88"/>
      <c r="J37951" s="88"/>
      <c r="K37951" s="88"/>
    </row>
    <row r="37952" spans="2:11" hidden="1" x14ac:dyDescent="0.2">
      <c r="B37952" s="88"/>
      <c r="C37952" s="88"/>
      <c r="D37952" s="88"/>
      <c r="E37952" s="88"/>
      <c r="F37952" s="88"/>
      <c r="G37952" s="88"/>
      <c r="H37952" s="88"/>
      <c r="I37952" s="88"/>
      <c r="J37952" s="88"/>
      <c r="K37952" s="88"/>
    </row>
    <row r="37953" spans="2:11" hidden="1" x14ac:dyDescent="0.2">
      <c r="B37953" s="88"/>
      <c r="C37953" s="88"/>
      <c r="D37953" s="88"/>
      <c r="E37953" s="88"/>
      <c r="F37953" s="88"/>
      <c r="G37953" s="88"/>
      <c r="H37953" s="88"/>
      <c r="I37953" s="88"/>
      <c r="J37953" s="88"/>
      <c r="K37953" s="88"/>
    </row>
    <row r="37954" spans="2:11" hidden="1" x14ac:dyDescent="0.2">
      <c r="B37954" s="88"/>
      <c r="C37954" s="88"/>
      <c r="D37954" s="88"/>
      <c r="E37954" s="88"/>
      <c r="F37954" s="88"/>
      <c r="G37954" s="88"/>
      <c r="H37954" s="88"/>
      <c r="I37954" s="88"/>
      <c r="J37954" s="88"/>
      <c r="K37954" s="88"/>
    </row>
    <row r="37955" spans="2:11" hidden="1" x14ac:dyDescent="0.2">
      <c r="B37955" s="88"/>
      <c r="C37955" s="88"/>
      <c r="D37955" s="88"/>
      <c r="E37955" s="88"/>
      <c r="F37955" s="88"/>
      <c r="G37955" s="88"/>
      <c r="H37955" s="88"/>
      <c r="I37955" s="88"/>
      <c r="J37955" s="88"/>
      <c r="K37955" s="88"/>
    </row>
    <row r="37956" spans="2:11" hidden="1" x14ac:dyDescent="0.2">
      <c r="B37956" s="88"/>
      <c r="C37956" s="88"/>
      <c r="D37956" s="88"/>
      <c r="E37956" s="88"/>
      <c r="F37956" s="88"/>
      <c r="G37956" s="88"/>
      <c r="H37956" s="88"/>
      <c r="I37956" s="88"/>
      <c r="J37956" s="88"/>
      <c r="K37956" s="88"/>
    </row>
    <row r="37957" spans="2:11" hidden="1" x14ac:dyDescent="0.2">
      <c r="B37957" s="88"/>
      <c r="C37957" s="88"/>
      <c r="D37957" s="88"/>
      <c r="E37957" s="88"/>
      <c r="F37957" s="88"/>
      <c r="G37957" s="88"/>
      <c r="H37957" s="88"/>
      <c r="I37957" s="88"/>
      <c r="J37957" s="88"/>
      <c r="K37957" s="88"/>
    </row>
    <row r="37958" spans="2:11" hidden="1" x14ac:dyDescent="0.2">
      <c r="B37958" s="88"/>
      <c r="C37958" s="88"/>
      <c r="D37958" s="88"/>
      <c r="E37958" s="88"/>
      <c r="F37958" s="88"/>
      <c r="G37958" s="88"/>
      <c r="H37958" s="88"/>
      <c r="I37958" s="88"/>
      <c r="J37958" s="88"/>
      <c r="K37958" s="88"/>
    </row>
    <row r="37959" spans="2:11" hidden="1" x14ac:dyDescent="0.2">
      <c r="B37959" s="88"/>
      <c r="C37959" s="88"/>
      <c r="D37959" s="88"/>
      <c r="E37959" s="88"/>
      <c r="F37959" s="88"/>
      <c r="G37959" s="88"/>
      <c r="H37959" s="88"/>
      <c r="I37959" s="88"/>
      <c r="J37959" s="88"/>
      <c r="K37959" s="88"/>
    </row>
    <row r="37960" spans="2:11" hidden="1" x14ac:dyDescent="0.2">
      <c r="B37960" s="88"/>
      <c r="C37960" s="88"/>
      <c r="D37960" s="88"/>
      <c r="E37960" s="88"/>
      <c r="F37960" s="88"/>
      <c r="G37960" s="88"/>
      <c r="H37960" s="88"/>
      <c r="I37960" s="88"/>
      <c r="J37960" s="88"/>
      <c r="K37960" s="88"/>
    </row>
    <row r="37961" spans="2:11" hidden="1" x14ac:dyDescent="0.2">
      <c r="B37961" s="88"/>
      <c r="C37961" s="88"/>
      <c r="D37961" s="88"/>
      <c r="E37961" s="88"/>
      <c r="F37961" s="88"/>
      <c r="G37961" s="88"/>
      <c r="H37961" s="88"/>
      <c r="I37961" s="88"/>
      <c r="J37961" s="88"/>
      <c r="K37961" s="88"/>
    </row>
    <row r="37962" spans="2:11" hidden="1" x14ac:dyDescent="0.2">
      <c r="B37962" s="88"/>
      <c r="C37962" s="88"/>
      <c r="D37962" s="88"/>
      <c r="E37962" s="88"/>
      <c r="F37962" s="88"/>
      <c r="G37962" s="88"/>
      <c r="H37962" s="88"/>
      <c r="I37962" s="88"/>
      <c r="J37962" s="88"/>
      <c r="K37962" s="88"/>
    </row>
    <row r="37963" spans="2:11" hidden="1" x14ac:dyDescent="0.2">
      <c r="B37963" s="88"/>
      <c r="C37963" s="88"/>
      <c r="D37963" s="88"/>
      <c r="E37963" s="88"/>
      <c r="F37963" s="88"/>
      <c r="G37963" s="88"/>
      <c r="H37963" s="88"/>
      <c r="I37963" s="88"/>
      <c r="J37963" s="88"/>
      <c r="K37963" s="88"/>
    </row>
    <row r="37964" spans="2:11" hidden="1" x14ac:dyDescent="0.2">
      <c r="B37964" s="88"/>
      <c r="C37964" s="88"/>
      <c r="D37964" s="88"/>
      <c r="E37964" s="88"/>
      <c r="F37964" s="88"/>
      <c r="G37964" s="88"/>
      <c r="H37964" s="88"/>
      <c r="I37964" s="88"/>
      <c r="J37964" s="88"/>
      <c r="K37964" s="88"/>
    </row>
    <row r="37965" spans="2:11" hidden="1" x14ac:dyDescent="0.2">
      <c r="B37965" s="88"/>
      <c r="C37965" s="88"/>
      <c r="D37965" s="88"/>
      <c r="E37965" s="88"/>
      <c r="F37965" s="88"/>
      <c r="G37965" s="88"/>
      <c r="H37965" s="88"/>
      <c r="I37965" s="88"/>
      <c r="J37965" s="88"/>
      <c r="K37965" s="88"/>
    </row>
    <row r="37966" spans="2:11" hidden="1" x14ac:dyDescent="0.2">
      <c r="B37966" s="88"/>
      <c r="C37966" s="88"/>
      <c r="D37966" s="88"/>
      <c r="E37966" s="88"/>
      <c r="F37966" s="88"/>
      <c r="G37966" s="88"/>
      <c r="H37966" s="88"/>
      <c r="I37966" s="88"/>
      <c r="J37966" s="88"/>
      <c r="K37966" s="88"/>
    </row>
    <row r="37967" spans="2:11" hidden="1" x14ac:dyDescent="0.2">
      <c r="B37967" s="88"/>
      <c r="C37967" s="88"/>
      <c r="D37967" s="88"/>
      <c r="E37967" s="88"/>
      <c r="F37967" s="88"/>
      <c r="G37967" s="88"/>
      <c r="H37967" s="88"/>
      <c r="I37967" s="88"/>
      <c r="J37967" s="88"/>
      <c r="K37967" s="88"/>
    </row>
    <row r="37968" spans="2:11" hidden="1" x14ac:dyDescent="0.2">
      <c r="B37968" s="88"/>
      <c r="C37968" s="88"/>
      <c r="D37968" s="88"/>
      <c r="E37968" s="88"/>
      <c r="F37968" s="88"/>
      <c r="G37968" s="88"/>
      <c r="H37968" s="88"/>
      <c r="I37968" s="88"/>
      <c r="J37968" s="88"/>
      <c r="K37968" s="88"/>
    </row>
    <row r="37969" spans="2:11" hidden="1" x14ac:dyDescent="0.2">
      <c r="B37969" s="88"/>
      <c r="C37969" s="88"/>
      <c r="D37969" s="88"/>
      <c r="E37969" s="88"/>
      <c r="F37969" s="88"/>
      <c r="G37969" s="88"/>
      <c r="H37969" s="88"/>
      <c r="I37969" s="88"/>
      <c r="J37969" s="88"/>
      <c r="K37969" s="88"/>
    </row>
    <row r="37970" spans="2:11" hidden="1" x14ac:dyDescent="0.2">
      <c r="B37970" s="88"/>
      <c r="C37970" s="88"/>
      <c r="D37970" s="88"/>
      <c r="E37970" s="88"/>
      <c r="F37970" s="88"/>
      <c r="G37970" s="88"/>
      <c r="H37970" s="88"/>
      <c r="I37970" s="88"/>
      <c r="J37970" s="88"/>
      <c r="K37970" s="88"/>
    </row>
    <row r="37971" spans="2:11" hidden="1" x14ac:dyDescent="0.2">
      <c r="B37971" s="88"/>
      <c r="C37971" s="88"/>
      <c r="D37971" s="88"/>
      <c r="E37971" s="88"/>
      <c r="F37971" s="88"/>
      <c r="G37971" s="88"/>
      <c r="H37971" s="88"/>
      <c r="I37971" s="88"/>
      <c r="J37971" s="88"/>
      <c r="K37971" s="88"/>
    </row>
    <row r="37972" spans="2:11" hidden="1" x14ac:dyDescent="0.2">
      <c r="B37972" s="88"/>
      <c r="C37972" s="88"/>
      <c r="D37972" s="88"/>
      <c r="E37972" s="88"/>
      <c r="F37972" s="88"/>
      <c r="G37972" s="88"/>
      <c r="H37972" s="88"/>
      <c r="I37972" s="88"/>
      <c r="J37972" s="88"/>
      <c r="K37972" s="88"/>
    </row>
    <row r="37973" spans="2:11" hidden="1" x14ac:dyDescent="0.2">
      <c r="B37973" s="88"/>
      <c r="C37973" s="88"/>
      <c r="D37973" s="88"/>
      <c r="E37973" s="88"/>
      <c r="F37973" s="88"/>
      <c r="G37973" s="88"/>
      <c r="H37973" s="88"/>
      <c r="I37973" s="88"/>
      <c r="J37973" s="88"/>
      <c r="K37973" s="88"/>
    </row>
    <row r="37974" spans="2:11" hidden="1" x14ac:dyDescent="0.2">
      <c r="B37974" s="88"/>
      <c r="C37974" s="88"/>
      <c r="D37974" s="88"/>
      <c r="E37974" s="88"/>
      <c r="F37974" s="88"/>
      <c r="G37974" s="88"/>
      <c r="H37974" s="88"/>
      <c r="I37974" s="88"/>
      <c r="J37974" s="88"/>
      <c r="K37974" s="88"/>
    </row>
    <row r="37975" spans="2:11" hidden="1" x14ac:dyDescent="0.2">
      <c r="B37975" s="88"/>
      <c r="C37975" s="88"/>
      <c r="D37975" s="88"/>
      <c r="E37975" s="88"/>
      <c r="F37975" s="88"/>
      <c r="G37975" s="88"/>
      <c r="H37975" s="88"/>
      <c r="I37975" s="88"/>
      <c r="J37975" s="88"/>
      <c r="K37975" s="88"/>
    </row>
    <row r="37976" spans="2:11" hidden="1" x14ac:dyDescent="0.2">
      <c r="B37976" s="88"/>
      <c r="C37976" s="88"/>
      <c r="D37976" s="88"/>
      <c r="E37976" s="88"/>
      <c r="F37976" s="88"/>
      <c r="G37976" s="88"/>
      <c r="H37976" s="88"/>
      <c r="I37976" s="88"/>
      <c r="J37976" s="88"/>
      <c r="K37976" s="88"/>
    </row>
    <row r="37977" spans="2:11" hidden="1" x14ac:dyDescent="0.2">
      <c r="B37977" s="88"/>
      <c r="C37977" s="88"/>
      <c r="D37977" s="88"/>
      <c r="E37977" s="88"/>
      <c r="F37977" s="88"/>
      <c r="G37977" s="88"/>
      <c r="H37977" s="88"/>
      <c r="I37977" s="88"/>
      <c r="J37977" s="88"/>
      <c r="K37977" s="88"/>
    </row>
    <row r="37978" spans="2:11" hidden="1" x14ac:dyDescent="0.2">
      <c r="B37978" s="88"/>
      <c r="C37978" s="88"/>
      <c r="D37978" s="88"/>
      <c r="E37978" s="88"/>
      <c r="F37978" s="88"/>
      <c r="G37978" s="88"/>
      <c r="H37978" s="88"/>
      <c r="I37978" s="88"/>
      <c r="J37978" s="88"/>
      <c r="K37978" s="88"/>
    </row>
    <row r="37979" spans="2:11" hidden="1" x14ac:dyDescent="0.2">
      <c r="B37979" s="88"/>
      <c r="C37979" s="88"/>
      <c r="D37979" s="88"/>
      <c r="E37979" s="88"/>
      <c r="F37979" s="88"/>
      <c r="G37979" s="88"/>
      <c r="H37979" s="88"/>
      <c r="I37979" s="88"/>
      <c r="J37979" s="88"/>
      <c r="K37979" s="88"/>
    </row>
    <row r="37980" spans="2:11" hidden="1" x14ac:dyDescent="0.2">
      <c r="B37980" s="88"/>
      <c r="C37980" s="88"/>
      <c r="D37980" s="88"/>
      <c r="E37980" s="88"/>
      <c r="F37980" s="88"/>
      <c r="G37980" s="88"/>
      <c r="H37980" s="88"/>
      <c r="I37980" s="88"/>
      <c r="J37980" s="88"/>
      <c r="K37980" s="88"/>
    </row>
    <row r="37981" spans="2:11" hidden="1" x14ac:dyDescent="0.2">
      <c r="B37981" s="88"/>
      <c r="C37981" s="88"/>
      <c r="D37981" s="88"/>
      <c r="E37981" s="88"/>
      <c r="F37981" s="88"/>
      <c r="G37981" s="88"/>
      <c r="H37981" s="88"/>
      <c r="I37981" s="88"/>
      <c r="J37981" s="88"/>
      <c r="K37981" s="88"/>
    </row>
    <row r="37982" spans="2:11" hidden="1" x14ac:dyDescent="0.2">
      <c r="B37982" s="88"/>
      <c r="C37982" s="88"/>
      <c r="D37982" s="88"/>
      <c r="E37982" s="88"/>
      <c r="F37982" s="88"/>
      <c r="G37982" s="88"/>
      <c r="H37982" s="88"/>
      <c r="I37982" s="88"/>
      <c r="J37982" s="88"/>
      <c r="K37982" s="88"/>
    </row>
    <row r="37983" spans="2:11" hidden="1" x14ac:dyDescent="0.2">
      <c r="B37983" s="88"/>
      <c r="C37983" s="88"/>
      <c r="D37983" s="88"/>
      <c r="E37983" s="88"/>
      <c r="F37983" s="88"/>
      <c r="G37983" s="88"/>
      <c r="H37983" s="88"/>
      <c r="I37983" s="88"/>
      <c r="J37983" s="88"/>
      <c r="K37983" s="88"/>
    </row>
    <row r="37984" spans="2:11" hidden="1" x14ac:dyDescent="0.2">
      <c r="B37984" s="88"/>
      <c r="C37984" s="88"/>
      <c r="D37984" s="88"/>
      <c r="E37984" s="88"/>
      <c r="F37984" s="88"/>
      <c r="G37984" s="88"/>
      <c r="H37984" s="88"/>
      <c r="I37984" s="88"/>
      <c r="J37984" s="88"/>
      <c r="K37984" s="88"/>
    </row>
    <row r="37985" spans="2:11" hidden="1" x14ac:dyDescent="0.2">
      <c r="B37985" s="88"/>
      <c r="C37985" s="88"/>
      <c r="D37985" s="88"/>
      <c r="E37985" s="88"/>
      <c r="F37985" s="88"/>
      <c r="G37985" s="88"/>
      <c r="H37985" s="88"/>
      <c r="I37985" s="88"/>
      <c r="J37985" s="88"/>
      <c r="K37985" s="88"/>
    </row>
    <row r="37986" spans="2:11" hidden="1" x14ac:dyDescent="0.2">
      <c r="B37986" s="88"/>
      <c r="C37986" s="88"/>
      <c r="D37986" s="88"/>
      <c r="E37986" s="88"/>
      <c r="F37986" s="88"/>
      <c r="G37986" s="88"/>
      <c r="H37986" s="88"/>
      <c r="I37986" s="88"/>
      <c r="J37986" s="88"/>
      <c r="K37986" s="88"/>
    </row>
    <row r="37987" spans="2:11" hidden="1" x14ac:dyDescent="0.2">
      <c r="B37987" s="88"/>
      <c r="C37987" s="88"/>
      <c r="D37987" s="88"/>
      <c r="E37987" s="88"/>
      <c r="F37987" s="88"/>
      <c r="G37987" s="88"/>
      <c r="H37987" s="88"/>
      <c r="I37987" s="88"/>
      <c r="J37987" s="88"/>
      <c r="K37987" s="88"/>
    </row>
    <row r="37988" spans="2:11" hidden="1" x14ac:dyDescent="0.2">
      <c r="B37988" s="88"/>
      <c r="C37988" s="88"/>
      <c r="D37988" s="88"/>
      <c r="E37988" s="88"/>
      <c r="F37988" s="88"/>
      <c r="G37988" s="88"/>
      <c r="H37988" s="88"/>
      <c r="I37988" s="88"/>
      <c r="J37988" s="88"/>
      <c r="K37988" s="88"/>
    </row>
    <row r="37989" spans="2:11" hidden="1" x14ac:dyDescent="0.2">
      <c r="B37989" s="88"/>
      <c r="C37989" s="88"/>
      <c r="D37989" s="88"/>
      <c r="E37989" s="88"/>
      <c r="F37989" s="88"/>
      <c r="G37989" s="88"/>
      <c r="H37989" s="88"/>
      <c r="I37989" s="88"/>
      <c r="J37989" s="88"/>
      <c r="K37989" s="88"/>
    </row>
    <row r="37990" spans="2:11" hidden="1" x14ac:dyDescent="0.2">
      <c r="B37990" s="88"/>
      <c r="C37990" s="88"/>
      <c r="D37990" s="88"/>
      <c r="E37990" s="88"/>
      <c r="F37990" s="88"/>
      <c r="G37990" s="88"/>
      <c r="H37990" s="88"/>
      <c r="I37990" s="88"/>
      <c r="J37990" s="88"/>
      <c r="K37990" s="88"/>
    </row>
    <row r="37991" spans="2:11" hidden="1" x14ac:dyDescent="0.2">
      <c r="B37991" s="88"/>
      <c r="C37991" s="88"/>
      <c r="D37991" s="88"/>
      <c r="E37991" s="88"/>
      <c r="F37991" s="88"/>
      <c r="G37991" s="88"/>
      <c r="H37991" s="88"/>
      <c r="I37991" s="88"/>
      <c r="J37991" s="88"/>
      <c r="K37991" s="88"/>
    </row>
    <row r="37992" spans="2:11" hidden="1" x14ac:dyDescent="0.2">
      <c r="B37992" s="88"/>
      <c r="C37992" s="88"/>
      <c r="D37992" s="88"/>
      <c r="E37992" s="88"/>
      <c r="F37992" s="88"/>
      <c r="G37992" s="88"/>
      <c r="H37992" s="88"/>
      <c r="I37992" s="88"/>
      <c r="J37992" s="88"/>
      <c r="K37992" s="88"/>
    </row>
    <row r="37993" spans="2:11" hidden="1" x14ac:dyDescent="0.2">
      <c r="B37993" s="88"/>
      <c r="C37993" s="88"/>
      <c r="D37993" s="88"/>
      <c r="E37993" s="88"/>
      <c r="F37993" s="88"/>
      <c r="G37993" s="88"/>
      <c r="H37993" s="88"/>
      <c r="I37993" s="88"/>
      <c r="J37993" s="88"/>
      <c r="K37993" s="88"/>
    </row>
    <row r="37994" spans="2:11" hidden="1" x14ac:dyDescent="0.2">
      <c r="B37994" s="88"/>
      <c r="C37994" s="88"/>
      <c r="D37994" s="88"/>
      <c r="E37994" s="88"/>
      <c r="F37994" s="88"/>
      <c r="G37994" s="88"/>
      <c r="H37994" s="88"/>
      <c r="I37994" s="88"/>
      <c r="J37994" s="88"/>
      <c r="K37994" s="88"/>
    </row>
    <row r="37995" spans="2:11" hidden="1" x14ac:dyDescent="0.2">
      <c r="B37995" s="88"/>
      <c r="C37995" s="88"/>
      <c r="D37995" s="88"/>
      <c r="E37995" s="88"/>
      <c r="F37995" s="88"/>
      <c r="G37995" s="88"/>
      <c r="H37995" s="88"/>
      <c r="I37995" s="88"/>
      <c r="J37995" s="88"/>
      <c r="K37995" s="88"/>
    </row>
    <row r="37996" spans="2:11" hidden="1" x14ac:dyDescent="0.2">
      <c r="B37996" s="88"/>
      <c r="C37996" s="88"/>
      <c r="D37996" s="88"/>
      <c r="E37996" s="88"/>
      <c r="F37996" s="88"/>
      <c r="G37996" s="88"/>
      <c r="H37996" s="88"/>
      <c r="I37996" s="88"/>
      <c r="J37996" s="88"/>
      <c r="K37996" s="88"/>
    </row>
    <row r="37997" spans="2:11" hidden="1" x14ac:dyDescent="0.2">
      <c r="B37997" s="88"/>
      <c r="C37997" s="88"/>
      <c r="D37997" s="88"/>
      <c r="E37997" s="88"/>
      <c r="F37997" s="88"/>
      <c r="G37997" s="88"/>
      <c r="H37997" s="88"/>
      <c r="I37997" s="88"/>
      <c r="J37997" s="88"/>
      <c r="K37997" s="88"/>
    </row>
    <row r="37998" spans="2:11" hidden="1" x14ac:dyDescent="0.2">
      <c r="B37998" s="88"/>
      <c r="C37998" s="88"/>
      <c r="D37998" s="88"/>
      <c r="E37998" s="88"/>
      <c r="F37998" s="88"/>
      <c r="G37998" s="88"/>
      <c r="H37998" s="88"/>
      <c r="I37998" s="88"/>
      <c r="J37998" s="88"/>
      <c r="K37998" s="88"/>
    </row>
    <row r="37999" spans="2:11" hidden="1" x14ac:dyDescent="0.2">
      <c r="B37999" s="88"/>
      <c r="C37999" s="88"/>
      <c r="D37999" s="88"/>
      <c r="E37999" s="88"/>
      <c r="F37999" s="88"/>
      <c r="G37999" s="88"/>
      <c r="H37999" s="88"/>
      <c r="I37999" s="88"/>
      <c r="J37999" s="88"/>
      <c r="K37999" s="88"/>
    </row>
    <row r="38000" spans="2:11" hidden="1" x14ac:dyDescent="0.2">
      <c r="B38000" s="88"/>
      <c r="C38000" s="88"/>
      <c r="D38000" s="88"/>
      <c r="E38000" s="88"/>
      <c r="F38000" s="88"/>
      <c r="G38000" s="88"/>
      <c r="H38000" s="88"/>
      <c r="I38000" s="88"/>
      <c r="J38000" s="88"/>
      <c r="K38000" s="88"/>
    </row>
    <row r="38001" spans="2:11" hidden="1" x14ac:dyDescent="0.2">
      <c r="B38001" s="88"/>
      <c r="C38001" s="88"/>
      <c r="D38001" s="88"/>
      <c r="E38001" s="88"/>
      <c r="F38001" s="88"/>
      <c r="G38001" s="88"/>
      <c r="H38001" s="88"/>
      <c r="I38001" s="88"/>
      <c r="J38001" s="88"/>
      <c r="K38001" s="88"/>
    </row>
    <row r="38002" spans="2:11" hidden="1" x14ac:dyDescent="0.2">
      <c r="B38002" s="88"/>
      <c r="C38002" s="88"/>
      <c r="D38002" s="88"/>
      <c r="E38002" s="88"/>
      <c r="F38002" s="88"/>
      <c r="G38002" s="88"/>
      <c r="H38002" s="88"/>
      <c r="I38002" s="88"/>
      <c r="J38002" s="88"/>
      <c r="K38002" s="88"/>
    </row>
    <row r="38003" spans="2:11" hidden="1" x14ac:dyDescent="0.2">
      <c r="B38003" s="88"/>
      <c r="C38003" s="88"/>
      <c r="D38003" s="88"/>
      <c r="E38003" s="88"/>
      <c r="F38003" s="88"/>
      <c r="G38003" s="88"/>
      <c r="H38003" s="88"/>
      <c r="I38003" s="88"/>
      <c r="J38003" s="88"/>
      <c r="K38003" s="88"/>
    </row>
    <row r="38004" spans="2:11" hidden="1" x14ac:dyDescent="0.2">
      <c r="B38004" s="88"/>
      <c r="C38004" s="88"/>
      <c r="D38004" s="88"/>
      <c r="E38004" s="88"/>
      <c r="F38004" s="88"/>
      <c r="G38004" s="88"/>
      <c r="H38004" s="88"/>
      <c r="I38004" s="88"/>
      <c r="J38004" s="88"/>
      <c r="K38004" s="88"/>
    </row>
    <row r="38005" spans="2:11" hidden="1" x14ac:dyDescent="0.2">
      <c r="B38005" s="88"/>
      <c r="C38005" s="88"/>
      <c r="D38005" s="88"/>
      <c r="E38005" s="88"/>
      <c r="F38005" s="88"/>
      <c r="G38005" s="88"/>
      <c r="H38005" s="88"/>
      <c r="I38005" s="88"/>
      <c r="J38005" s="88"/>
      <c r="K38005" s="88"/>
    </row>
    <row r="38006" spans="2:11" hidden="1" x14ac:dyDescent="0.2">
      <c r="B38006" s="88"/>
      <c r="C38006" s="88"/>
      <c r="D38006" s="88"/>
      <c r="E38006" s="88"/>
      <c r="F38006" s="88"/>
      <c r="G38006" s="88"/>
      <c r="H38006" s="88"/>
      <c r="I38006" s="88"/>
      <c r="J38006" s="88"/>
      <c r="K38006" s="88"/>
    </row>
    <row r="38007" spans="2:11" hidden="1" x14ac:dyDescent="0.2">
      <c r="B38007" s="88"/>
      <c r="C38007" s="88"/>
      <c r="D38007" s="88"/>
      <c r="E38007" s="88"/>
      <c r="F38007" s="88"/>
      <c r="G38007" s="88"/>
      <c r="H38007" s="88"/>
      <c r="I38007" s="88"/>
      <c r="J38007" s="88"/>
      <c r="K38007" s="88"/>
    </row>
    <row r="38008" spans="2:11" hidden="1" x14ac:dyDescent="0.2">
      <c r="B38008" s="88"/>
      <c r="C38008" s="88"/>
      <c r="D38008" s="88"/>
      <c r="E38008" s="88"/>
      <c r="F38008" s="88"/>
      <c r="G38008" s="88"/>
      <c r="H38008" s="88"/>
      <c r="I38008" s="88"/>
      <c r="J38008" s="88"/>
      <c r="K38008" s="88"/>
    </row>
    <row r="38009" spans="2:11" hidden="1" x14ac:dyDescent="0.2">
      <c r="B38009" s="88"/>
      <c r="C38009" s="88"/>
      <c r="D38009" s="88"/>
      <c r="E38009" s="88"/>
      <c r="F38009" s="88"/>
      <c r="G38009" s="88"/>
      <c r="H38009" s="88"/>
      <c r="I38009" s="88"/>
      <c r="J38009" s="88"/>
      <c r="K38009" s="88"/>
    </row>
    <row r="38010" spans="2:11" hidden="1" x14ac:dyDescent="0.2">
      <c r="B38010" s="88"/>
      <c r="C38010" s="88"/>
      <c r="D38010" s="88"/>
      <c r="E38010" s="88"/>
      <c r="F38010" s="88"/>
      <c r="G38010" s="88"/>
      <c r="H38010" s="88"/>
      <c r="I38010" s="88"/>
      <c r="J38010" s="88"/>
      <c r="K38010" s="88"/>
    </row>
    <row r="38011" spans="2:11" hidden="1" x14ac:dyDescent="0.2">
      <c r="B38011" s="88"/>
      <c r="C38011" s="88"/>
      <c r="D38011" s="88"/>
      <c r="E38011" s="88"/>
      <c r="F38011" s="88"/>
      <c r="G38011" s="88"/>
      <c r="H38011" s="88"/>
      <c r="I38011" s="88"/>
      <c r="J38011" s="88"/>
      <c r="K38011" s="88"/>
    </row>
    <row r="38012" spans="2:11" hidden="1" x14ac:dyDescent="0.2">
      <c r="B38012" s="88"/>
      <c r="C38012" s="88"/>
      <c r="D38012" s="88"/>
      <c r="E38012" s="88"/>
      <c r="F38012" s="88"/>
      <c r="G38012" s="88"/>
      <c r="H38012" s="88"/>
      <c r="I38012" s="88"/>
      <c r="J38012" s="88"/>
      <c r="K38012" s="88"/>
    </row>
    <row r="38013" spans="2:11" hidden="1" x14ac:dyDescent="0.2">
      <c r="B38013" s="88"/>
      <c r="C38013" s="88"/>
      <c r="D38013" s="88"/>
      <c r="E38013" s="88"/>
      <c r="F38013" s="88"/>
      <c r="G38013" s="88"/>
      <c r="H38013" s="88"/>
      <c r="I38013" s="88"/>
      <c r="J38013" s="88"/>
      <c r="K38013" s="88"/>
    </row>
    <row r="38014" spans="2:11" hidden="1" x14ac:dyDescent="0.2">
      <c r="B38014" s="88"/>
      <c r="C38014" s="88"/>
      <c r="D38014" s="88"/>
      <c r="E38014" s="88"/>
      <c r="F38014" s="88"/>
      <c r="G38014" s="88"/>
      <c r="H38014" s="88"/>
      <c r="I38014" s="88"/>
      <c r="J38014" s="88"/>
      <c r="K38014" s="88"/>
    </row>
    <row r="38015" spans="2:11" hidden="1" x14ac:dyDescent="0.2">
      <c r="B38015" s="88"/>
      <c r="C38015" s="88"/>
      <c r="D38015" s="88"/>
      <c r="E38015" s="88"/>
      <c r="F38015" s="88"/>
      <c r="G38015" s="88"/>
      <c r="H38015" s="88"/>
      <c r="I38015" s="88"/>
      <c r="J38015" s="88"/>
      <c r="K38015" s="88"/>
    </row>
    <row r="38016" spans="2:11" hidden="1" x14ac:dyDescent="0.2">
      <c r="B38016" s="88"/>
      <c r="C38016" s="88"/>
      <c r="D38016" s="88"/>
      <c r="E38016" s="88"/>
      <c r="F38016" s="88"/>
      <c r="G38016" s="88"/>
      <c r="H38016" s="88"/>
      <c r="I38016" s="88"/>
      <c r="J38016" s="88"/>
      <c r="K38016" s="88"/>
    </row>
    <row r="38017" spans="2:11" hidden="1" x14ac:dyDescent="0.2">
      <c r="B38017" s="88"/>
      <c r="C38017" s="88"/>
      <c r="D38017" s="88"/>
      <c r="E38017" s="88"/>
      <c r="F38017" s="88"/>
      <c r="G38017" s="88"/>
      <c r="H38017" s="88"/>
      <c r="I38017" s="88"/>
      <c r="J38017" s="88"/>
      <c r="K38017" s="88"/>
    </row>
    <row r="38018" spans="2:11" hidden="1" x14ac:dyDescent="0.2">
      <c r="B38018" s="88"/>
      <c r="C38018" s="88"/>
      <c r="D38018" s="88"/>
      <c r="E38018" s="88"/>
      <c r="F38018" s="88"/>
      <c r="G38018" s="88"/>
      <c r="H38018" s="88"/>
      <c r="I38018" s="88"/>
      <c r="J38018" s="88"/>
      <c r="K38018" s="88"/>
    </row>
    <row r="38019" spans="2:11" hidden="1" x14ac:dyDescent="0.2">
      <c r="B38019" s="88"/>
      <c r="C38019" s="88"/>
      <c r="D38019" s="88"/>
      <c r="E38019" s="88"/>
      <c r="F38019" s="88"/>
      <c r="G38019" s="88"/>
      <c r="H38019" s="88"/>
      <c r="I38019" s="88"/>
      <c r="J38019" s="88"/>
      <c r="K38019" s="88"/>
    </row>
    <row r="38020" spans="2:11" hidden="1" x14ac:dyDescent="0.2">
      <c r="B38020" s="88"/>
      <c r="C38020" s="88"/>
      <c r="D38020" s="88"/>
      <c r="E38020" s="88"/>
      <c r="F38020" s="88"/>
      <c r="G38020" s="88"/>
      <c r="H38020" s="88"/>
      <c r="I38020" s="88"/>
      <c r="J38020" s="88"/>
      <c r="K38020" s="88"/>
    </row>
    <row r="38021" spans="2:11" hidden="1" x14ac:dyDescent="0.2">
      <c r="B38021" s="88"/>
      <c r="C38021" s="88"/>
      <c r="D38021" s="88"/>
      <c r="E38021" s="88"/>
      <c r="F38021" s="88"/>
      <c r="G38021" s="88"/>
      <c r="H38021" s="88"/>
      <c r="I38021" s="88"/>
      <c r="J38021" s="88"/>
      <c r="K38021" s="88"/>
    </row>
    <row r="38022" spans="2:11" hidden="1" x14ac:dyDescent="0.2">
      <c r="B38022" s="88"/>
      <c r="C38022" s="88"/>
      <c r="D38022" s="88"/>
      <c r="E38022" s="88"/>
      <c r="F38022" s="88"/>
      <c r="G38022" s="88"/>
      <c r="H38022" s="88"/>
      <c r="I38022" s="88"/>
      <c r="J38022" s="88"/>
      <c r="K38022" s="88"/>
    </row>
    <row r="38023" spans="2:11" hidden="1" x14ac:dyDescent="0.2">
      <c r="B38023" s="88"/>
      <c r="C38023" s="88"/>
      <c r="D38023" s="88"/>
      <c r="E38023" s="88"/>
      <c r="F38023" s="88"/>
      <c r="G38023" s="88"/>
      <c r="H38023" s="88"/>
      <c r="I38023" s="88"/>
      <c r="J38023" s="88"/>
      <c r="K38023" s="88"/>
    </row>
    <row r="38024" spans="2:11" hidden="1" x14ac:dyDescent="0.2">
      <c r="B38024" s="88"/>
      <c r="C38024" s="88"/>
      <c r="D38024" s="88"/>
      <c r="E38024" s="88"/>
      <c r="F38024" s="88"/>
      <c r="G38024" s="88"/>
      <c r="H38024" s="88"/>
      <c r="I38024" s="88"/>
      <c r="J38024" s="88"/>
      <c r="K38024" s="88"/>
    </row>
    <row r="38025" spans="2:11" hidden="1" x14ac:dyDescent="0.2">
      <c r="B38025" s="88"/>
      <c r="C38025" s="88"/>
      <c r="D38025" s="88"/>
      <c r="E38025" s="88"/>
      <c r="F38025" s="88"/>
      <c r="G38025" s="88"/>
      <c r="H38025" s="88"/>
      <c r="I38025" s="88"/>
      <c r="J38025" s="88"/>
      <c r="K38025" s="88"/>
    </row>
    <row r="38026" spans="2:11" hidden="1" x14ac:dyDescent="0.2">
      <c r="B38026" s="88"/>
      <c r="C38026" s="88"/>
      <c r="D38026" s="88"/>
      <c r="E38026" s="88"/>
      <c r="F38026" s="88"/>
      <c r="G38026" s="88"/>
      <c r="H38026" s="88"/>
      <c r="I38026" s="88"/>
      <c r="J38026" s="88"/>
      <c r="K38026" s="88"/>
    </row>
    <row r="38027" spans="2:11" hidden="1" x14ac:dyDescent="0.2">
      <c r="B38027" s="88"/>
      <c r="C38027" s="88"/>
      <c r="D38027" s="88"/>
      <c r="E38027" s="88"/>
      <c r="F38027" s="88"/>
      <c r="G38027" s="88"/>
      <c r="H38027" s="88"/>
      <c r="I38027" s="88"/>
      <c r="J38027" s="88"/>
      <c r="K38027" s="88"/>
    </row>
    <row r="38028" spans="2:11" hidden="1" x14ac:dyDescent="0.2">
      <c r="B38028" s="88"/>
      <c r="C38028" s="88"/>
      <c r="D38028" s="88"/>
      <c r="E38028" s="88"/>
      <c r="F38028" s="88"/>
      <c r="G38028" s="88"/>
      <c r="H38028" s="88"/>
      <c r="I38028" s="88"/>
      <c r="J38028" s="88"/>
      <c r="K38028" s="88"/>
    </row>
    <row r="38029" spans="2:11" hidden="1" x14ac:dyDescent="0.2">
      <c r="B38029" s="88"/>
      <c r="C38029" s="88"/>
      <c r="D38029" s="88"/>
      <c r="E38029" s="88"/>
      <c r="F38029" s="88"/>
      <c r="G38029" s="88"/>
      <c r="H38029" s="88"/>
      <c r="I38029" s="88"/>
      <c r="J38029" s="88"/>
      <c r="K38029" s="88"/>
    </row>
    <row r="38030" spans="2:11" hidden="1" x14ac:dyDescent="0.2">
      <c r="B38030" s="88"/>
      <c r="C38030" s="88"/>
      <c r="D38030" s="88"/>
      <c r="E38030" s="88"/>
      <c r="F38030" s="88"/>
      <c r="G38030" s="88"/>
      <c r="H38030" s="88"/>
      <c r="I38030" s="88"/>
      <c r="J38030" s="88"/>
      <c r="K38030" s="88"/>
    </row>
    <row r="38031" spans="2:11" hidden="1" x14ac:dyDescent="0.2">
      <c r="B38031" s="88"/>
      <c r="C38031" s="88"/>
      <c r="D38031" s="88"/>
      <c r="E38031" s="88"/>
      <c r="F38031" s="88"/>
      <c r="G38031" s="88"/>
      <c r="H38031" s="88"/>
      <c r="I38031" s="88"/>
      <c r="J38031" s="88"/>
      <c r="K38031" s="88"/>
    </row>
    <row r="38032" spans="2:11" hidden="1" x14ac:dyDescent="0.2">
      <c r="B38032" s="88"/>
      <c r="C38032" s="88"/>
      <c r="D38032" s="88"/>
      <c r="E38032" s="88"/>
      <c r="F38032" s="88"/>
      <c r="G38032" s="88"/>
      <c r="H38032" s="88"/>
      <c r="I38032" s="88"/>
      <c r="J38032" s="88"/>
      <c r="K38032" s="88"/>
    </row>
    <row r="38033" spans="2:11" hidden="1" x14ac:dyDescent="0.2">
      <c r="B38033" s="88"/>
      <c r="C38033" s="88"/>
      <c r="D38033" s="88"/>
      <c r="E38033" s="88"/>
      <c r="F38033" s="88"/>
      <c r="G38033" s="88"/>
      <c r="H38033" s="88"/>
      <c r="I38033" s="88"/>
      <c r="J38033" s="88"/>
      <c r="K38033" s="88"/>
    </row>
    <row r="38034" spans="2:11" hidden="1" x14ac:dyDescent="0.2">
      <c r="B38034" s="88"/>
      <c r="C38034" s="88"/>
      <c r="D38034" s="88"/>
      <c r="E38034" s="88"/>
      <c r="F38034" s="88"/>
      <c r="G38034" s="88"/>
      <c r="H38034" s="88"/>
      <c r="I38034" s="88"/>
      <c r="J38034" s="88"/>
      <c r="K38034" s="88"/>
    </row>
    <row r="38035" spans="2:11" hidden="1" x14ac:dyDescent="0.2">
      <c r="B38035" s="88"/>
      <c r="C38035" s="88"/>
      <c r="D38035" s="88"/>
      <c r="E38035" s="88"/>
      <c r="F38035" s="88"/>
      <c r="G38035" s="88"/>
      <c r="H38035" s="88"/>
      <c r="I38035" s="88"/>
      <c r="J38035" s="88"/>
      <c r="K38035" s="88"/>
    </row>
    <row r="38036" spans="2:11" hidden="1" x14ac:dyDescent="0.2">
      <c r="B38036" s="88"/>
      <c r="C38036" s="88"/>
      <c r="D38036" s="88"/>
      <c r="E38036" s="88"/>
      <c r="F38036" s="88"/>
      <c r="G38036" s="88"/>
      <c r="H38036" s="88"/>
      <c r="I38036" s="88"/>
      <c r="J38036" s="88"/>
      <c r="K38036" s="88"/>
    </row>
    <row r="38037" spans="2:11" hidden="1" x14ac:dyDescent="0.2">
      <c r="B38037" s="88"/>
      <c r="C38037" s="88"/>
      <c r="D38037" s="88"/>
      <c r="E38037" s="88"/>
      <c r="F38037" s="88"/>
      <c r="G38037" s="88"/>
      <c r="H38037" s="88"/>
      <c r="I38037" s="88"/>
      <c r="J38037" s="88"/>
      <c r="K38037" s="88"/>
    </row>
    <row r="38038" spans="2:11" hidden="1" x14ac:dyDescent="0.2">
      <c r="B38038" s="88"/>
      <c r="C38038" s="88"/>
      <c r="D38038" s="88"/>
      <c r="E38038" s="88"/>
      <c r="F38038" s="88"/>
      <c r="G38038" s="88"/>
      <c r="H38038" s="88"/>
      <c r="I38038" s="88"/>
      <c r="J38038" s="88"/>
      <c r="K38038" s="88"/>
    </row>
    <row r="38039" spans="2:11" hidden="1" x14ac:dyDescent="0.2">
      <c r="B38039" s="88"/>
      <c r="C38039" s="88"/>
      <c r="D38039" s="88"/>
      <c r="E38039" s="88"/>
      <c r="F38039" s="88"/>
      <c r="G38039" s="88"/>
      <c r="H38039" s="88"/>
      <c r="I38039" s="88"/>
      <c r="J38039" s="88"/>
      <c r="K38039" s="88"/>
    </row>
    <row r="38040" spans="2:11" hidden="1" x14ac:dyDescent="0.2">
      <c r="B38040" s="88"/>
      <c r="C38040" s="88"/>
      <c r="D38040" s="88"/>
      <c r="E38040" s="88"/>
      <c r="F38040" s="88"/>
      <c r="G38040" s="88"/>
      <c r="H38040" s="88"/>
      <c r="I38040" s="88"/>
      <c r="J38040" s="88"/>
      <c r="K38040" s="88"/>
    </row>
    <row r="38041" spans="2:11" hidden="1" x14ac:dyDescent="0.2">
      <c r="B38041" s="88"/>
      <c r="C38041" s="88"/>
      <c r="D38041" s="88"/>
      <c r="E38041" s="88"/>
      <c r="F38041" s="88"/>
      <c r="G38041" s="88"/>
      <c r="H38041" s="88"/>
      <c r="I38041" s="88"/>
      <c r="J38041" s="88"/>
      <c r="K38041" s="88"/>
    </row>
    <row r="38042" spans="2:11" hidden="1" x14ac:dyDescent="0.2">
      <c r="B38042" s="88"/>
      <c r="C38042" s="88"/>
      <c r="D38042" s="88"/>
      <c r="E38042" s="88"/>
      <c r="F38042" s="88"/>
      <c r="G38042" s="88"/>
      <c r="H38042" s="88"/>
      <c r="I38042" s="88"/>
      <c r="J38042" s="88"/>
      <c r="K38042" s="88"/>
    </row>
    <row r="38043" spans="2:11" hidden="1" x14ac:dyDescent="0.2">
      <c r="B38043" s="88"/>
      <c r="C38043" s="88"/>
      <c r="D38043" s="88"/>
      <c r="E38043" s="88"/>
      <c r="F38043" s="88"/>
      <c r="G38043" s="88"/>
      <c r="H38043" s="88"/>
      <c r="I38043" s="88"/>
      <c r="J38043" s="88"/>
      <c r="K38043" s="88"/>
    </row>
    <row r="38044" spans="2:11" hidden="1" x14ac:dyDescent="0.2">
      <c r="B38044" s="88"/>
      <c r="C38044" s="88"/>
      <c r="D38044" s="88"/>
      <c r="E38044" s="88"/>
      <c r="F38044" s="88"/>
      <c r="G38044" s="88"/>
      <c r="H38044" s="88"/>
      <c r="I38044" s="88"/>
      <c r="J38044" s="88"/>
      <c r="K38044" s="88"/>
    </row>
    <row r="38045" spans="2:11" hidden="1" x14ac:dyDescent="0.2">
      <c r="B38045" s="88"/>
      <c r="C38045" s="88"/>
      <c r="D38045" s="88"/>
      <c r="E38045" s="88"/>
      <c r="F38045" s="88"/>
      <c r="G38045" s="88"/>
      <c r="H38045" s="88"/>
      <c r="I38045" s="88"/>
      <c r="J38045" s="88"/>
      <c r="K38045" s="88"/>
    </row>
    <row r="38046" spans="2:11" hidden="1" x14ac:dyDescent="0.2">
      <c r="B38046" s="88"/>
      <c r="C38046" s="88"/>
      <c r="D38046" s="88"/>
      <c r="E38046" s="88"/>
      <c r="F38046" s="88"/>
      <c r="G38046" s="88"/>
      <c r="H38046" s="88"/>
      <c r="I38046" s="88"/>
      <c r="J38046" s="88"/>
      <c r="K38046" s="88"/>
    </row>
    <row r="38047" spans="2:11" hidden="1" x14ac:dyDescent="0.2">
      <c r="B38047" s="88"/>
      <c r="C38047" s="88"/>
      <c r="D38047" s="88"/>
      <c r="E38047" s="88"/>
      <c r="F38047" s="88"/>
      <c r="G38047" s="88"/>
      <c r="H38047" s="88"/>
      <c r="I38047" s="88"/>
      <c r="J38047" s="88"/>
      <c r="K38047" s="88"/>
    </row>
    <row r="38048" spans="2:11" hidden="1" x14ac:dyDescent="0.2">
      <c r="B38048" s="88"/>
      <c r="C38048" s="88"/>
      <c r="D38048" s="88"/>
      <c r="E38048" s="88"/>
      <c r="F38048" s="88"/>
      <c r="G38048" s="88"/>
      <c r="H38048" s="88"/>
      <c r="I38048" s="88"/>
      <c r="J38048" s="88"/>
      <c r="K38048" s="88"/>
    </row>
    <row r="38049" spans="2:11" hidden="1" x14ac:dyDescent="0.2">
      <c r="B38049" s="88"/>
      <c r="C38049" s="88"/>
      <c r="D38049" s="88"/>
      <c r="E38049" s="88"/>
      <c r="F38049" s="88"/>
      <c r="G38049" s="88"/>
      <c r="H38049" s="88"/>
      <c r="I38049" s="88"/>
      <c r="J38049" s="88"/>
      <c r="K38049" s="88"/>
    </row>
    <row r="38050" spans="2:11" hidden="1" x14ac:dyDescent="0.2">
      <c r="B38050" s="88"/>
      <c r="C38050" s="88"/>
      <c r="D38050" s="88"/>
      <c r="E38050" s="88"/>
      <c r="F38050" s="88"/>
      <c r="G38050" s="88"/>
      <c r="H38050" s="88"/>
      <c r="I38050" s="88"/>
      <c r="J38050" s="88"/>
      <c r="K38050" s="88"/>
    </row>
    <row r="38051" spans="2:11" hidden="1" x14ac:dyDescent="0.2">
      <c r="B38051" s="88"/>
      <c r="C38051" s="88"/>
      <c r="D38051" s="88"/>
      <c r="E38051" s="88"/>
      <c r="F38051" s="88"/>
      <c r="G38051" s="88"/>
      <c r="H38051" s="88"/>
      <c r="I38051" s="88"/>
      <c r="J38051" s="88"/>
      <c r="K38051" s="88"/>
    </row>
    <row r="38052" spans="2:11" hidden="1" x14ac:dyDescent="0.2">
      <c r="B38052" s="88"/>
      <c r="C38052" s="88"/>
      <c r="D38052" s="88"/>
      <c r="E38052" s="88"/>
      <c r="F38052" s="88"/>
      <c r="G38052" s="88"/>
      <c r="H38052" s="88"/>
      <c r="I38052" s="88"/>
      <c r="J38052" s="88"/>
      <c r="K38052" s="88"/>
    </row>
    <row r="38053" spans="2:11" hidden="1" x14ac:dyDescent="0.2">
      <c r="B38053" s="88"/>
      <c r="C38053" s="88"/>
      <c r="D38053" s="88"/>
      <c r="E38053" s="88"/>
      <c r="F38053" s="88"/>
      <c r="G38053" s="88"/>
      <c r="H38053" s="88"/>
      <c r="I38053" s="88"/>
      <c r="J38053" s="88"/>
      <c r="K38053" s="88"/>
    </row>
    <row r="38054" spans="2:11" hidden="1" x14ac:dyDescent="0.2">
      <c r="B38054" s="88"/>
      <c r="C38054" s="88"/>
      <c r="D38054" s="88"/>
      <c r="E38054" s="88"/>
      <c r="F38054" s="88"/>
      <c r="G38054" s="88"/>
      <c r="H38054" s="88"/>
      <c r="I38054" s="88"/>
      <c r="J38054" s="88"/>
      <c r="K38054" s="88"/>
    </row>
    <row r="38055" spans="2:11" hidden="1" x14ac:dyDescent="0.2">
      <c r="B38055" s="88"/>
      <c r="C38055" s="88"/>
      <c r="D38055" s="88"/>
      <c r="E38055" s="88"/>
      <c r="F38055" s="88"/>
      <c r="G38055" s="88"/>
      <c r="H38055" s="88"/>
      <c r="I38055" s="88"/>
      <c r="J38055" s="88"/>
      <c r="K38055" s="88"/>
    </row>
    <row r="38056" spans="2:11" hidden="1" x14ac:dyDescent="0.2">
      <c r="B38056" s="88"/>
      <c r="C38056" s="88"/>
      <c r="D38056" s="88"/>
      <c r="E38056" s="88"/>
      <c r="F38056" s="88"/>
      <c r="G38056" s="88"/>
      <c r="H38056" s="88"/>
      <c r="I38056" s="88"/>
      <c r="J38056" s="88"/>
      <c r="K38056" s="88"/>
    </row>
    <row r="38057" spans="2:11" hidden="1" x14ac:dyDescent="0.2">
      <c r="B38057" s="88"/>
      <c r="C38057" s="88"/>
      <c r="D38057" s="88"/>
      <c r="E38057" s="88"/>
      <c r="F38057" s="88"/>
      <c r="G38057" s="88"/>
      <c r="H38057" s="88"/>
      <c r="I38057" s="88"/>
      <c r="J38057" s="88"/>
      <c r="K38057" s="88"/>
    </row>
    <row r="38058" spans="2:11" hidden="1" x14ac:dyDescent="0.2">
      <c r="B38058" s="88"/>
      <c r="C38058" s="88"/>
      <c r="D38058" s="88"/>
      <c r="E38058" s="88"/>
      <c r="F38058" s="88"/>
      <c r="G38058" s="88"/>
      <c r="H38058" s="88"/>
      <c r="I38058" s="88"/>
      <c r="J38058" s="88"/>
      <c r="K38058" s="88"/>
    </row>
    <row r="38059" spans="2:11" hidden="1" x14ac:dyDescent="0.2">
      <c r="B38059" s="88"/>
      <c r="C38059" s="88"/>
      <c r="D38059" s="88"/>
      <c r="E38059" s="88"/>
      <c r="F38059" s="88"/>
      <c r="G38059" s="88"/>
      <c r="H38059" s="88"/>
      <c r="I38059" s="88"/>
      <c r="J38059" s="88"/>
      <c r="K38059" s="88"/>
    </row>
    <row r="38060" spans="2:11" hidden="1" x14ac:dyDescent="0.2">
      <c r="B38060" s="88"/>
      <c r="C38060" s="88"/>
      <c r="D38060" s="88"/>
      <c r="E38060" s="88"/>
      <c r="F38060" s="88"/>
      <c r="G38060" s="88"/>
      <c r="H38060" s="88"/>
      <c r="I38060" s="88"/>
      <c r="J38060" s="88"/>
      <c r="K38060" s="88"/>
    </row>
    <row r="38061" spans="2:11" hidden="1" x14ac:dyDescent="0.2">
      <c r="B38061" s="88"/>
      <c r="C38061" s="88"/>
      <c r="D38061" s="88"/>
      <c r="E38061" s="88"/>
      <c r="F38061" s="88"/>
      <c r="G38061" s="88"/>
      <c r="H38061" s="88"/>
      <c r="I38061" s="88"/>
      <c r="J38061" s="88"/>
      <c r="K38061" s="88"/>
    </row>
    <row r="38062" spans="2:11" hidden="1" x14ac:dyDescent="0.2">
      <c r="B38062" s="88"/>
      <c r="C38062" s="88"/>
      <c r="D38062" s="88"/>
      <c r="E38062" s="88"/>
      <c r="F38062" s="88"/>
      <c r="G38062" s="88"/>
      <c r="H38062" s="88"/>
      <c r="I38062" s="88"/>
      <c r="J38062" s="88"/>
      <c r="K38062" s="88"/>
    </row>
    <row r="38063" spans="2:11" hidden="1" x14ac:dyDescent="0.2">
      <c r="B38063" s="88"/>
      <c r="C38063" s="88"/>
      <c r="D38063" s="88"/>
      <c r="E38063" s="88"/>
      <c r="F38063" s="88"/>
      <c r="G38063" s="88"/>
      <c r="H38063" s="88"/>
      <c r="I38063" s="88"/>
      <c r="J38063" s="88"/>
      <c r="K38063" s="88"/>
    </row>
    <row r="38064" spans="2:11" hidden="1" x14ac:dyDescent="0.2">
      <c r="B38064" s="88"/>
      <c r="C38064" s="88"/>
      <c r="D38064" s="88"/>
      <c r="E38064" s="88"/>
      <c r="F38064" s="88"/>
      <c r="G38064" s="88"/>
      <c r="H38064" s="88"/>
      <c r="I38064" s="88"/>
      <c r="J38064" s="88"/>
      <c r="K38064" s="88"/>
    </row>
    <row r="38065" spans="2:11" hidden="1" x14ac:dyDescent="0.2">
      <c r="B38065" s="88"/>
      <c r="C38065" s="88"/>
      <c r="D38065" s="88"/>
      <c r="E38065" s="88"/>
      <c r="F38065" s="88"/>
      <c r="G38065" s="88"/>
      <c r="H38065" s="88"/>
      <c r="I38065" s="88"/>
      <c r="J38065" s="88"/>
      <c r="K38065" s="88"/>
    </row>
    <row r="38066" spans="2:11" hidden="1" x14ac:dyDescent="0.2">
      <c r="B38066" s="88"/>
      <c r="C38066" s="88"/>
      <c r="D38066" s="88"/>
      <c r="E38066" s="88"/>
      <c r="F38066" s="88"/>
      <c r="G38066" s="88"/>
      <c r="H38066" s="88"/>
      <c r="I38066" s="88"/>
      <c r="J38066" s="88"/>
      <c r="K38066" s="88"/>
    </row>
    <row r="38067" spans="2:11" hidden="1" x14ac:dyDescent="0.2">
      <c r="B38067" s="88"/>
      <c r="C38067" s="88"/>
      <c r="D38067" s="88"/>
      <c r="E38067" s="88"/>
      <c r="F38067" s="88"/>
      <c r="G38067" s="88"/>
      <c r="H38067" s="88"/>
      <c r="I38067" s="88"/>
      <c r="J38067" s="88"/>
      <c r="K38067" s="88"/>
    </row>
    <row r="38068" spans="2:11" hidden="1" x14ac:dyDescent="0.2">
      <c r="B38068" s="88"/>
      <c r="C38068" s="88"/>
      <c r="D38068" s="88"/>
      <c r="E38068" s="88"/>
      <c r="F38068" s="88"/>
      <c r="G38068" s="88"/>
      <c r="H38068" s="88"/>
      <c r="I38068" s="88"/>
      <c r="J38068" s="88"/>
      <c r="K38068" s="88"/>
    </row>
    <row r="38069" spans="2:11" hidden="1" x14ac:dyDescent="0.2">
      <c r="B38069" s="88"/>
      <c r="C38069" s="88"/>
      <c r="D38069" s="88"/>
      <c r="E38069" s="88"/>
      <c r="F38069" s="88"/>
      <c r="G38069" s="88"/>
      <c r="H38069" s="88"/>
      <c r="I38069" s="88"/>
      <c r="J38069" s="88"/>
      <c r="K38069" s="88"/>
    </row>
    <row r="38070" spans="2:11" hidden="1" x14ac:dyDescent="0.2">
      <c r="B38070" s="88"/>
      <c r="C38070" s="88"/>
      <c r="D38070" s="88"/>
      <c r="E38070" s="88"/>
      <c r="F38070" s="88"/>
      <c r="G38070" s="88"/>
      <c r="H38070" s="88"/>
      <c r="I38070" s="88"/>
      <c r="J38070" s="88"/>
      <c r="K38070" s="88"/>
    </row>
    <row r="38071" spans="2:11" hidden="1" x14ac:dyDescent="0.2">
      <c r="B38071" s="88"/>
      <c r="C38071" s="88"/>
      <c r="D38071" s="88"/>
      <c r="E38071" s="88"/>
      <c r="F38071" s="88"/>
      <c r="G38071" s="88"/>
      <c r="H38071" s="88"/>
      <c r="I38071" s="88"/>
      <c r="J38071" s="88"/>
      <c r="K38071" s="88"/>
    </row>
    <row r="38072" spans="2:11" hidden="1" x14ac:dyDescent="0.2">
      <c r="B38072" s="88"/>
      <c r="C38072" s="88"/>
      <c r="D38072" s="88"/>
      <c r="E38072" s="88"/>
      <c r="F38072" s="88"/>
      <c r="G38072" s="88"/>
      <c r="H38072" s="88"/>
      <c r="I38072" s="88"/>
      <c r="J38072" s="88"/>
      <c r="K38072" s="88"/>
    </row>
    <row r="38073" spans="2:11" hidden="1" x14ac:dyDescent="0.2">
      <c r="B38073" s="88"/>
      <c r="C38073" s="88"/>
      <c r="D38073" s="88"/>
      <c r="E38073" s="88"/>
      <c r="F38073" s="88"/>
      <c r="G38073" s="88"/>
      <c r="H38073" s="88"/>
      <c r="I38073" s="88"/>
      <c r="J38073" s="88"/>
      <c r="K38073" s="88"/>
    </row>
    <row r="38074" spans="2:11" hidden="1" x14ac:dyDescent="0.2">
      <c r="B38074" s="88"/>
      <c r="C38074" s="88"/>
      <c r="D38074" s="88"/>
      <c r="E38074" s="88"/>
      <c r="F38074" s="88"/>
      <c r="G38074" s="88"/>
      <c r="H38074" s="88"/>
      <c r="I38074" s="88"/>
      <c r="J38074" s="88"/>
      <c r="K38074" s="88"/>
    </row>
    <row r="38075" spans="2:11" hidden="1" x14ac:dyDescent="0.2">
      <c r="B38075" s="88"/>
      <c r="C38075" s="88"/>
      <c r="D38075" s="88"/>
      <c r="E38075" s="88"/>
      <c r="F38075" s="88"/>
      <c r="G38075" s="88"/>
      <c r="H38075" s="88"/>
      <c r="I38075" s="88"/>
      <c r="J38075" s="88"/>
      <c r="K38075" s="88"/>
    </row>
    <row r="38076" spans="2:11" hidden="1" x14ac:dyDescent="0.2">
      <c r="B38076" s="88"/>
      <c r="C38076" s="88"/>
      <c r="D38076" s="88"/>
      <c r="E38076" s="88"/>
      <c r="F38076" s="88"/>
      <c r="G38076" s="88"/>
      <c r="H38076" s="88"/>
      <c r="I38076" s="88"/>
      <c r="J38076" s="88"/>
      <c r="K38076" s="88"/>
    </row>
    <row r="38077" spans="2:11" hidden="1" x14ac:dyDescent="0.2">
      <c r="B38077" s="88"/>
      <c r="C38077" s="88"/>
      <c r="D38077" s="88"/>
      <c r="E38077" s="88"/>
      <c r="F38077" s="88"/>
      <c r="G38077" s="88"/>
      <c r="H38077" s="88"/>
      <c r="I38077" s="88"/>
      <c r="J38077" s="88"/>
      <c r="K38077" s="88"/>
    </row>
    <row r="38078" spans="2:11" hidden="1" x14ac:dyDescent="0.2">
      <c r="B38078" s="88"/>
      <c r="C38078" s="88"/>
      <c r="D38078" s="88"/>
      <c r="E38078" s="88"/>
      <c r="F38078" s="88"/>
      <c r="G38078" s="88"/>
      <c r="H38078" s="88"/>
      <c r="I38078" s="88"/>
      <c r="J38078" s="88"/>
      <c r="K38078" s="88"/>
    </row>
    <row r="38079" spans="2:11" hidden="1" x14ac:dyDescent="0.2">
      <c r="B38079" s="88"/>
      <c r="C38079" s="88"/>
      <c r="D38079" s="88"/>
      <c r="E38079" s="88"/>
      <c r="F38079" s="88"/>
      <c r="G38079" s="88"/>
      <c r="H38079" s="88"/>
      <c r="I38079" s="88"/>
      <c r="J38079" s="88"/>
      <c r="K38079" s="88"/>
    </row>
    <row r="38080" spans="2:11" hidden="1" x14ac:dyDescent="0.2">
      <c r="B38080" s="88"/>
      <c r="C38080" s="88"/>
      <c r="D38080" s="88"/>
      <c r="E38080" s="88"/>
      <c r="F38080" s="88"/>
      <c r="G38080" s="88"/>
      <c r="H38080" s="88"/>
      <c r="I38080" s="88"/>
      <c r="J38080" s="88"/>
      <c r="K38080" s="88"/>
    </row>
    <row r="38081" spans="2:11" hidden="1" x14ac:dyDescent="0.2">
      <c r="B38081" s="88"/>
      <c r="C38081" s="88"/>
      <c r="D38081" s="88"/>
      <c r="E38081" s="88"/>
      <c r="F38081" s="88"/>
      <c r="G38081" s="88"/>
      <c r="H38081" s="88"/>
      <c r="I38081" s="88"/>
      <c r="J38081" s="88"/>
      <c r="K38081" s="88"/>
    </row>
    <row r="38082" spans="2:11" hidden="1" x14ac:dyDescent="0.2">
      <c r="B38082" s="88"/>
      <c r="C38082" s="88"/>
      <c r="D38082" s="88"/>
      <c r="E38082" s="88"/>
      <c r="F38082" s="88"/>
      <c r="G38082" s="88"/>
      <c r="H38082" s="88"/>
      <c r="I38082" s="88"/>
      <c r="J38082" s="88"/>
      <c r="K38082" s="88"/>
    </row>
    <row r="38083" spans="2:11" hidden="1" x14ac:dyDescent="0.2">
      <c r="B38083" s="88"/>
      <c r="C38083" s="88"/>
      <c r="D38083" s="88"/>
      <c r="E38083" s="88"/>
      <c r="F38083" s="88"/>
      <c r="G38083" s="88"/>
      <c r="H38083" s="88"/>
      <c r="I38083" s="88"/>
      <c r="J38083" s="88"/>
      <c r="K38083" s="88"/>
    </row>
    <row r="38084" spans="2:11" hidden="1" x14ac:dyDescent="0.2">
      <c r="B38084" s="88"/>
      <c r="C38084" s="88"/>
      <c r="D38084" s="88"/>
      <c r="E38084" s="88"/>
      <c r="F38084" s="88"/>
      <c r="G38084" s="88"/>
      <c r="H38084" s="88"/>
      <c r="I38084" s="88"/>
      <c r="J38084" s="88"/>
      <c r="K38084" s="88"/>
    </row>
    <row r="38085" spans="2:11" hidden="1" x14ac:dyDescent="0.2">
      <c r="B38085" s="88"/>
      <c r="C38085" s="88"/>
      <c r="D38085" s="88"/>
      <c r="E38085" s="88"/>
      <c r="F38085" s="88"/>
      <c r="G38085" s="88"/>
      <c r="H38085" s="88"/>
      <c r="I38085" s="88"/>
      <c r="J38085" s="88"/>
      <c r="K38085" s="88"/>
    </row>
    <row r="38086" spans="2:11" hidden="1" x14ac:dyDescent="0.2">
      <c r="B38086" s="88"/>
      <c r="C38086" s="88"/>
      <c r="D38086" s="88"/>
      <c r="E38086" s="88"/>
      <c r="F38086" s="88"/>
      <c r="G38086" s="88"/>
      <c r="H38086" s="88"/>
      <c r="I38086" s="88"/>
      <c r="J38086" s="88"/>
      <c r="K38086" s="88"/>
    </row>
    <row r="38087" spans="2:11" hidden="1" x14ac:dyDescent="0.2">
      <c r="B38087" s="88"/>
      <c r="C38087" s="88"/>
      <c r="D38087" s="88"/>
      <c r="E38087" s="88"/>
      <c r="F38087" s="88"/>
      <c r="G38087" s="88"/>
      <c r="H38087" s="88"/>
      <c r="I38087" s="88"/>
      <c r="J38087" s="88"/>
      <c r="K38087" s="88"/>
    </row>
    <row r="38088" spans="2:11" hidden="1" x14ac:dyDescent="0.2">
      <c r="B38088" s="88"/>
      <c r="C38088" s="88"/>
      <c r="D38088" s="88"/>
      <c r="E38088" s="88"/>
      <c r="F38088" s="88"/>
      <c r="G38088" s="88"/>
      <c r="H38088" s="88"/>
      <c r="I38088" s="88"/>
      <c r="J38088" s="88"/>
      <c r="K38088" s="88"/>
    </row>
    <row r="38089" spans="2:11" hidden="1" x14ac:dyDescent="0.2">
      <c r="B38089" s="88"/>
      <c r="C38089" s="88"/>
      <c r="D38089" s="88"/>
      <c r="E38089" s="88"/>
      <c r="F38089" s="88"/>
      <c r="G38089" s="88"/>
      <c r="H38089" s="88"/>
      <c r="I38089" s="88"/>
      <c r="J38089" s="88"/>
      <c r="K38089" s="88"/>
    </row>
    <row r="38090" spans="2:11" hidden="1" x14ac:dyDescent="0.2">
      <c r="B38090" s="88"/>
      <c r="C38090" s="88"/>
      <c r="D38090" s="88"/>
      <c r="E38090" s="88"/>
      <c r="F38090" s="88"/>
      <c r="G38090" s="88"/>
      <c r="H38090" s="88"/>
      <c r="I38090" s="88"/>
      <c r="J38090" s="88"/>
      <c r="K38090" s="88"/>
    </row>
    <row r="38091" spans="2:11" hidden="1" x14ac:dyDescent="0.2">
      <c r="B38091" s="88"/>
      <c r="C38091" s="88"/>
      <c r="D38091" s="88"/>
      <c r="E38091" s="88"/>
      <c r="F38091" s="88"/>
      <c r="G38091" s="88"/>
      <c r="H38091" s="88"/>
      <c r="I38091" s="88"/>
      <c r="J38091" s="88"/>
      <c r="K38091" s="88"/>
    </row>
    <row r="38092" spans="2:11" hidden="1" x14ac:dyDescent="0.2">
      <c r="B38092" s="88"/>
      <c r="C38092" s="88"/>
      <c r="D38092" s="88"/>
      <c r="E38092" s="88"/>
      <c r="F38092" s="88"/>
      <c r="G38092" s="88"/>
      <c r="H38092" s="88"/>
      <c r="I38092" s="88"/>
      <c r="J38092" s="88"/>
      <c r="K38092" s="88"/>
    </row>
    <row r="38093" spans="2:11" hidden="1" x14ac:dyDescent="0.2">
      <c r="B38093" s="88"/>
      <c r="C38093" s="88"/>
      <c r="D38093" s="88"/>
      <c r="E38093" s="88"/>
      <c r="F38093" s="88"/>
      <c r="G38093" s="88"/>
      <c r="H38093" s="88"/>
      <c r="I38093" s="88"/>
      <c r="J38093" s="88"/>
      <c r="K38093" s="88"/>
    </row>
    <row r="38094" spans="2:11" hidden="1" x14ac:dyDescent="0.2">
      <c r="B38094" s="88"/>
      <c r="C38094" s="88"/>
      <c r="D38094" s="88"/>
      <c r="E38094" s="88"/>
      <c r="F38094" s="88"/>
      <c r="G38094" s="88"/>
      <c r="H38094" s="88"/>
      <c r="I38094" s="88"/>
      <c r="J38094" s="88"/>
      <c r="K38094" s="88"/>
    </row>
    <row r="38095" spans="2:11" hidden="1" x14ac:dyDescent="0.2">
      <c r="B38095" s="88"/>
      <c r="C38095" s="88"/>
      <c r="D38095" s="88"/>
      <c r="E38095" s="88"/>
      <c r="F38095" s="88"/>
      <c r="G38095" s="88"/>
      <c r="H38095" s="88"/>
      <c r="I38095" s="88"/>
      <c r="J38095" s="88"/>
      <c r="K38095" s="88"/>
    </row>
    <row r="38096" spans="2:11" hidden="1" x14ac:dyDescent="0.2">
      <c r="B38096" s="88"/>
      <c r="C38096" s="88"/>
      <c r="D38096" s="88"/>
      <c r="E38096" s="88"/>
      <c r="F38096" s="88"/>
      <c r="G38096" s="88"/>
      <c r="H38096" s="88"/>
      <c r="I38096" s="88"/>
      <c r="J38096" s="88"/>
      <c r="K38096" s="88"/>
    </row>
    <row r="38097" spans="2:11" hidden="1" x14ac:dyDescent="0.2">
      <c r="B38097" s="88"/>
      <c r="C38097" s="88"/>
      <c r="D38097" s="88"/>
      <c r="E38097" s="88"/>
      <c r="F38097" s="88"/>
      <c r="G38097" s="88"/>
      <c r="H38097" s="88"/>
      <c r="I38097" s="88"/>
      <c r="J38097" s="88"/>
      <c r="K38097" s="88"/>
    </row>
    <row r="38098" spans="2:11" hidden="1" x14ac:dyDescent="0.2">
      <c r="B38098" s="88"/>
      <c r="C38098" s="88"/>
      <c r="D38098" s="88"/>
      <c r="E38098" s="88"/>
      <c r="F38098" s="88"/>
      <c r="G38098" s="88"/>
      <c r="H38098" s="88"/>
      <c r="I38098" s="88"/>
      <c r="J38098" s="88"/>
      <c r="K38098" s="88"/>
    </row>
    <row r="38099" spans="2:11" hidden="1" x14ac:dyDescent="0.2">
      <c r="B38099" s="88"/>
      <c r="C38099" s="88"/>
      <c r="D38099" s="88"/>
      <c r="E38099" s="88"/>
      <c r="F38099" s="88"/>
      <c r="G38099" s="88"/>
      <c r="H38099" s="88"/>
      <c r="I38099" s="88"/>
      <c r="J38099" s="88"/>
      <c r="K38099" s="88"/>
    </row>
    <row r="38100" spans="2:11" hidden="1" x14ac:dyDescent="0.2">
      <c r="B38100" s="88"/>
      <c r="C38100" s="88"/>
      <c r="D38100" s="88"/>
      <c r="E38100" s="88"/>
      <c r="F38100" s="88"/>
      <c r="G38100" s="88"/>
      <c r="H38100" s="88"/>
      <c r="I38100" s="88"/>
      <c r="J38100" s="88"/>
      <c r="K38100" s="88"/>
    </row>
    <row r="38101" spans="2:11" hidden="1" x14ac:dyDescent="0.2">
      <c r="B38101" s="88"/>
      <c r="C38101" s="88"/>
      <c r="D38101" s="88"/>
      <c r="E38101" s="88"/>
      <c r="F38101" s="88"/>
      <c r="G38101" s="88"/>
      <c r="H38101" s="88"/>
      <c r="I38101" s="88"/>
      <c r="J38101" s="88"/>
      <c r="K38101" s="88"/>
    </row>
    <row r="38102" spans="2:11" hidden="1" x14ac:dyDescent="0.2">
      <c r="B38102" s="88"/>
      <c r="C38102" s="88"/>
      <c r="D38102" s="88"/>
      <c r="E38102" s="88"/>
      <c r="F38102" s="88"/>
      <c r="G38102" s="88"/>
      <c r="H38102" s="88"/>
      <c r="I38102" s="88"/>
      <c r="J38102" s="88"/>
      <c r="K38102" s="88"/>
    </row>
    <row r="38103" spans="2:11" hidden="1" x14ac:dyDescent="0.2">
      <c r="B38103" s="88"/>
      <c r="C38103" s="88"/>
      <c r="D38103" s="88"/>
      <c r="E38103" s="88"/>
      <c r="F38103" s="88"/>
      <c r="G38103" s="88"/>
      <c r="H38103" s="88"/>
      <c r="I38103" s="88"/>
      <c r="J38103" s="88"/>
      <c r="K38103" s="88"/>
    </row>
    <row r="38104" spans="2:11" hidden="1" x14ac:dyDescent="0.2">
      <c r="B38104" s="88"/>
      <c r="C38104" s="88"/>
      <c r="D38104" s="88"/>
      <c r="E38104" s="88"/>
      <c r="F38104" s="88"/>
      <c r="G38104" s="88"/>
      <c r="H38104" s="88"/>
      <c r="I38104" s="88"/>
      <c r="J38104" s="88"/>
      <c r="K38104" s="88"/>
    </row>
    <row r="38105" spans="2:11" hidden="1" x14ac:dyDescent="0.2">
      <c r="B38105" s="88"/>
      <c r="C38105" s="88"/>
      <c r="D38105" s="88"/>
      <c r="E38105" s="88"/>
      <c r="F38105" s="88"/>
      <c r="G38105" s="88"/>
      <c r="H38105" s="88"/>
      <c r="I38105" s="88"/>
      <c r="J38105" s="88"/>
      <c r="K38105" s="88"/>
    </row>
    <row r="38106" spans="2:11" hidden="1" x14ac:dyDescent="0.2">
      <c r="B38106" s="88"/>
      <c r="C38106" s="88"/>
      <c r="D38106" s="88"/>
      <c r="E38106" s="88"/>
      <c r="F38106" s="88"/>
      <c r="G38106" s="88"/>
      <c r="H38106" s="88"/>
      <c r="I38106" s="88"/>
      <c r="J38106" s="88"/>
      <c r="K38106" s="88"/>
    </row>
    <row r="38107" spans="2:11" hidden="1" x14ac:dyDescent="0.2">
      <c r="B38107" s="88"/>
      <c r="C38107" s="88"/>
      <c r="D38107" s="88"/>
      <c r="E38107" s="88"/>
      <c r="F38107" s="88"/>
      <c r="G38107" s="88"/>
      <c r="H38107" s="88"/>
      <c r="I38107" s="88"/>
      <c r="J38107" s="88"/>
      <c r="K38107" s="88"/>
    </row>
    <row r="38108" spans="2:11" hidden="1" x14ac:dyDescent="0.2">
      <c r="B38108" s="88"/>
      <c r="C38108" s="88"/>
      <c r="D38108" s="88"/>
      <c r="E38108" s="88"/>
      <c r="F38108" s="88"/>
      <c r="G38108" s="88"/>
      <c r="H38108" s="88"/>
      <c r="I38108" s="88"/>
      <c r="J38108" s="88"/>
      <c r="K38108" s="88"/>
    </row>
    <row r="38109" spans="2:11" hidden="1" x14ac:dyDescent="0.2">
      <c r="B38109" s="88"/>
      <c r="C38109" s="88"/>
      <c r="D38109" s="88"/>
      <c r="E38109" s="88"/>
      <c r="F38109" s="88"/>
      <c r="G38109" s="88"/>
      <c r="H38109" s="88"/>
      <c r="I38109" s="88"/>
      <c r="J38109" s="88"/>
      <c r="K38109" s="88"/>
    </row>
    <row r="38110" spans="2:11" hidden="1" x14ac:dyDescent="0.2">
      <c r="B38110" s="88"/>
      <c r="C38110" s="88"/>
      <c r="D38110" s="88"/>
      <c r="E38110" s="88"/>
      <c r="F38110" s="88"/>
      <c r="G38110" s="88"/>
      <c r="H38110" s="88"/>
      <c r="I38110" s="88"/>
      <c r="J38110" s="88"/>
      <c r="K38110" s="88"/>
    </row>
    <row r="38111" spans="2:11" hidden="1" x14ac:dyDescent="0.2">
      <c r="B38111" s="88"/>
      <c r="C38111" s="88"/>
      <c r="D38111" s="88"/>
      <c r="E38111" s="88"/>
      <c r="F38111" s="88"/>
      <c r="G38111" s="88"/>
      <c r="H38111" s="88"/>
      <c r="I38111" s="88"/>
      <c r="J38111" s="88"/>
      <c r="K38111" s="88"/>
    </row>
    <row r="38112" spans="2:11" hidden="1" x14ac:dyDescent="0.2">
      <c r="B38112" s="88"/>
      <c r="C38112" s="88"/>
      <c r="D38112" s="88"/>
      <c r="E38112" s="88"/>
      <c r="F38112" s="88"/>
      <c r="G38112" s="88"/>
      <c r="H38112" s="88"/>
      <c r="I38112" s="88"/>
      <c r="J38112" s="88"/>
      <c r="K38112" s="88"/>
    </row>
    <row r="38113" spans="2:11" hidden="1" x14ac:dyDescent="0.2">
      <c r="B38113" s="88"/>
      <c r="C38113" s="88"/>
      <c r="D38113" s="88"/>
      <c r="E38113" s="88"/>
      <c r="F38113" s="88"/>
      <c r="G38113" s="88"/>
      <c r="H38113" s="88"/>
      <c r="I38113" s="88"/>
      <c r="J38113" s="88"/>
      <c r="K38113" s="88"/>
    </row>
    <row r="38114" spans="2:11" hidden="1" x14ac:dyDescent="0.2">
      <c r="B38114" s="88"/>
      <c r="C38114" s="88"/>
      <c r="D38114" s="88"/>
      <c r="E38114" s="88"/>
      <c r="F38114" s="88"/>
      <c r="G38114" s="88"/>
      <c r="H38114" s="88"/>
      <c r="I38114" s="88"/>
      <c r="J38114" s="88"/>
      <c r="K38114" s="88"/>
    </row>
    <row r="38115" spans="2:11" hidden="1" x14ac:dyDescent="0.2">
      <c r="B38115" s="88"/>
      <c r="C38115" s="88"/>
      <c r="D38115" s="88"/>
      <c r="E38115" s="88"/>
      <c r="F38115" s="88"/>
      <c r="G38115" s="88"/>
      <c r="H38115" s="88"/>
      <c r="I38115" s="88"/>
      <c r="J38115" s="88"/>
      <c r="K38115" s="88"/>
    </row>
    <row r="38116" spans="2:11" hidden="1" x14ac:dyDescent="0.2">
      <c r="B38116" s="88"/>
      <c r="C38116" s="88"/>
      <c r="D38116" s="88"/>
      <c r="E38116" s="88"/>
      <c r="F38116" s="88"/>
      <c r="G38116" s="88"/>
      <c r="H38116" s="88"/>
      <c r="I38116" s="88"/>
      <c r="J38116" s="88"/>
      <c r="K38116" s="88"/>
    </row>
    <row r="38117" spans="2:11" hidden="1" x14ac:dyDescent="0.2">
      <c r="B38117" s="88"/>
      <c r="C38117" s="88"/>
      <c r="D38117" s="88"/>
      <c r="E38117" s="88"/>
      <c r="F38117" s="88"/>
      <c r="G38117" s="88"/>
      <c r="H38117" s="88"/>
      <c r="I38117" s="88"/>
      <c r="J38117" s="88"/>
      <c r="K38117" s="88"/>
    </row>
    <row r="38118" spans="2:11" hidden="1" x14ac:dyDescent="0.2">
      <c r="B38118" s="88"/>
      <c r="C38118" s="88"/>
      <c r="D38118" s="88"/>
      <c r="E38118" s="88"/>
      <c r="F38118" s="88"/>
      <c r="G38118" s="88"/>
      <c r="H38118" s="88"/>
      <c r="I38118" s="88"/>
      <c r="J38118" s="88"/>
      <c r="K38118" s="88"/>
    </row>
    <row r="38119" spans="2:11" hidden="1" x14ac:dyDescent="0.2">
      <c r="B38119" s="88"/>
      <c r="C38119" s="88"/>
      <c r="D38119" s="88"/>
      <c r="E38119" s="88"/>
      <c r="F38119" s="88"/>
      <c r="G38119" s="88"/>
      <c r="H38119" s="88"/>
      <c r="I38119" s="88"/>
      <c r="J38119" s="88"/>
      <c r="K38119" s="88"/>
    </row>
    <row r="38120" spans="2:11" hidden="1" x14ac:dyDescent="0.2">
      <c r="B38120" s="88"/>
      <c r="C38120" s="88"/>
      <c r="D38120" s="88"/>
      <c r="E38120" s="88"/>
      <c r="F38120" s="88"/>
      <c r="G38120" s="88"/>
      <c r="H38120" s="88"/>
      <c r="I38120" s="88"/>
      <c r="J38120" s="88"/>
      <c r="K38120" s="88"/>
    </row>
    <row r="38121" spans="2:11" hidden="1" x14ac:dyDescent="0.2">
      <c r="B38121" s="88"/>
      <c r="C38121" s="88"/>
      <c r="D38121" s="88"/>
      <c r="E38121" s="88"/>
      <c r="F38121" s="88"/>
      <c r="G38121" s="88"/>
      <c r="H38121" s="88"/>
      <c r="I38121" s="88"/>
      <c r="J38121" s="88"/>
      <c r="K38121" s="88"/>
    </row>
    <row r="38122" spans="2:11" hidden="1" x14ac:dyDescent="0.2">
      <c r="B38122" s="88"/>
      <c r="C38122" s="88"/>
      <c r="D38122" s="88"/>
      <c r="E38122" s="88"/>
      <c r="F38122" s="88"/>
      <c r="G38122" s="88"/>
      <c r="H38122" s="88"/>
      <c r="I38122" s="88"/>
      <c r="J38122" s="88"/>
      <c r="K38122" s="88"/>
    </row>
    <row r="38123" spans="2:11" hidden="1" x14ac:dyDescent="0.2">
      <c r="B38123" s="88"/>
      <c r="C38123" s="88"/>
      <c r="D38123" s="88"/>
      <c r="E38123" s="88"/>
      <c r="F38123" s="88"/>
      <c r="G38123" s="88"/>
      <c r="H38123" s="88"/>
      <c r="I38123" s="88"/>
      <c r="J38123" s="88"/>
      <c r="K38123" s="88"/>
    </row>
    <row r="38124" spans="2:11" hidden="1" x14ac:dyDescent="0.2">
      <c r="B38124" s="88"/>
      <c r="C38124" s="88"/>
      <c r="D38124" s="88"/>
      <c r="E38124" s="88"/>
      <c r="F38124" s="88"/>
      <c r="G38124" s="88"/>
      <c r="H38124" s="88"/>
      <c r="I38124" s="88"/>
      <c r="J38124" s="88"/>
      <c r="K38124" s="88"/>
    </row>
    <row r="38125" spans="2:11" hidden="1" x14ac:dyDescent="0.2">
      <c r="B38125" s="88"/>
      <c r="C38125" s="88"/>
      <c r="D38125" s="88"/>
      <c r="E38125" s="88"/>
      <c r="F38125" s="88"/>
      <c r="G38125" s="88"/>
      <c r="H38125" s="88"/>
      <c r="I38125" s="88"/>
      <c r="J38125" s="88"/>
      <c r="K38125" s="88"/>
    </row>
    <row r="38126" spans="2:11" hidden="1" x14ac:dyDescent="0.2">
      <c r="B38126" s="88"/>
      <c r="C38126" s="88"/>
      <c r="D38126" s="88"/>
      <c r="E38126" s="88"/>
      <c r="F38126" s="88"/>
      <c r="G38126" s="88"/>
      <c r="H38126" s="88"/>
      <c r="I38126" s="88"/>
      <c r="J38126" s="88"/>
      <c r="K38126" s="88"/>
    </row>
    <row r="38127" spans="2:11" hidden="1" x14ac:dyDescent="0.2">
      <c r="B38127" s="88"/>
      <c r="C38127" s="88"/>
      <c r="D38127" s="88"/>
      <c r="E38127" s="88"/>
      <c r="F38127" s="88"/>
      <c r="G38127" s="88"/>
      <c r="H38127" s="88"/>
      <c r="I38127" s="88"/>
      <c r="J38127" s="88"/>
      <c r="K38127" s="88"/>
    </row>
    <row r="38128" spans="2:11" hidden="1" x14ac:dyDescent="0.2">
      <c r="B38128" s="88"/>
      <c r="C38128" s="88"/>
      <c r="D38128" s="88"/>
      <c r="E38128" s="88"/>
      <c r="F38128" s="88"/>
      <c r="G38128" s="88"/>
      <c r="H38128" s="88"/>
      <c r="I38128" s="88"/>
      <c r="J38128" s="88"/>
      <c r="K38128" s="88"/>
    </row>
    <row r="38129" spans="2:11" hidden="1" x14ac:dyDescent="0.2">
      <c r="B38129" s="88"/>
      <c r="C38129" s="88"/>
      <c r="D38129" s="88"/>
      <c r="E38129" s="88"/>
      <c r="F38129" s="88"/>
      <c r="G38129" s="88"/>
      <c r="H38129" s="88"/>
      <c r="I38129" s="88"/>
      <c r="J38129" s="88"/>
      <c r="K38129" s="88"/>
    </row>
    <row r="38130" spans="2:11" hidden="1" x14ac:dyDescent="0.2">
      <c r="B38130" s="88"/>
      <c r="C38130" s="88"/>
      <c r="D38130" s="88"/>
      <c r="E38130" s="88"/>
      <c r="F38130" s="88"/>
      <c r="G38130" s="88"/>
      <c r="H38130" s="88"/>
      <c r="I38130" s="88"/>
      <c r="J38130" s="88"/>
      <c r="K38130" s="88"/>
    </row>
    <row r="38131" spans="2:11" hidden="1" x14ac:dyDescent="0.2">
      <c r="B38131" s="88"/>
      <c r="C38131" s="88"/>
      <c r="D38131" s="88"/>
      <c r="E38131" s="88"/>
      <c r="F38131" s="88"/>
      <c r="G38131" s="88"/>
      <c r="H38131" s="88"/>
      <c r="I38131" s="88"/>
      <c r="J38131" s="88"/>
      <c r="K38131" s="88"/>
    </row>
    <row r="38132" spans="2:11" hidden="1" x14ac:dyDescent="0.2">
      <c r="B38132" s="88"/>
      <c r="C38132" s="88"/>
      <c r="D38132" s="88"/>
      <c r="E38132" s="88"/>
      <c r="F38132" s="88"/>
      <c r="G38132" s="88"/>
      <c r="H38132" s="88"/>
      <c r="I38132" s="88"/>
      <c r="J38132" s="88"/>
      <c r="K38132" s="88"/>
    </row>
    <row r="38133" spans="2:11" hidden="1" x14ac:dyDescent="0.2">
      <c r="B38133" s="88"/>
      <c r="C38133" s="88"/>
      <c r="D38133" s="88"/>
      <c r="E38133" s="88"/>
      <c r="F38133" s="88"/>
      <c r="G38133" s="88"/>
      <c r="H38133" s="88"/>
      <c r="I38133" s="88"/>
      <c r="J38133" s="88"/>
      <c r="K38133" s="88"/>
    </row>
    <row r="38134" spans="2:11" hidden="1" x14ac:dyDescent="0.2">
      <c r="B38134" s="88"/>
      <c r="C38134" s="88"/>
      <c r="D38134" s="88"/>
      <c r="E38134" s="88"/>
      <c r="F38134" s="88"/>
      <c r="G38134" s="88"/>
      <c r="H38134" s="88"/>
      <c r="I38134" s="88"/>
      <c r="J38134" s="88"/>
      <c r="K38134" s="88"/>
    </row>
    <row r="38135" spans="2:11" hidden="1" x14ac:dyDescent="0.2">
      <c r="B38135" s="88"/>
      <c r="C38135" s="88"/>
      <c r="D38135" s="88"/>
      <c r="E38135" s="88"/>
      <c r="F38135" s="88"/>
      <c r="G38135" s="88"/>
      <c r="H38135" s="88"/>
      <c r="I38135" s="88"/>
      <c r="J38135" s="88"/>
      <c r="K38135" s="88"/>
    </row>
    <row r="38136" spans="2:11" hidden="1" x14ac:dyDescent="0.2">
      <c r="B38136" s="88"/>
      <c r="C38136" s="88"/>
      <c r="D38136" s="88"/>
      <c r="E38136" s="88"/>
      <c r="F38136" s="88"/>
      <c r="G38136" s="88"/>
      <c r="H38136" s="88"/>
      <c r="I38136" s="88"/>
      <c r="J38136" s="88"/>
      <c r="K38136" s="88"/>
    </row>
    <row r="38137" spans="2:11" hidden="1" x14ac:dyDescent="0.2">
      <c r="B38137" s="88"/>
      <c r="C38137" s="88"/>
      <c r="D38137" s="88"/>
      <c r="E38137" s="88"/>
      <c r="F38137" s="88"/>
      <c r="G38137" s="88"/>
      <c r="H38137" s="88"/>
      <c r="I38137" s="88"/>
      <c r="J38137" s="88"/>
      <c r="K38137" s="88"/>
    </row>
    <row r="38138" spans="2:11" hidden="1" x14ac:dyDescent="0.2">
      <c r="B38138" s="88"/>
      <c r="C38138" s="88"/>
      <c r="D38138" s="88"/>
      <c r="E38138" s="88"/>
      <c r="F38138" s="88"/>
      <c r="G38138" s="88"/>
      <c r="H38138" s="88"/>
      <c r="I38138" s="88"/>
      <c r="J38138" s="88"/>
      <c r="K38138" s="88"/>
    </row>
    <row r="38139" spans="2:11" hidden="1" x14ac:dyDescent="0.2">
      <c r="B38139" s="88"/>
      <c r="C38139" s="88"/>
      <c r="D38139" s="88"/>
      <c r="E38139" s="88"/>
      <c r="F38139" s="88"/>
      <c r="G38139" s="88"/>
      <c r="H38139" s="88"/>
      <c r="I38139" s="88"/>
      <c r="J38139" s="88"/>
      <c r="K38139" s="88"/>
    </row>
    <row r="38140" spans="2:11" hidden="1" x14ac:dyDescent="0.2">
      <c r="B38140" s="88"/>
      <c r="C38140" s="88"/>
      <c r="D38140" s="88"/>
      <c r="E38140" s="88"/>
      <c r="F38140" s="88"/>
      <c r="G38140" s="88"/>
      <c r="H38140" s="88"/>
      <c r="I38140" s="88"/>
      <c r="J38140" s="88"/>
      <c r="K38140" s="88"/>
    </row>
    <row r="38141" spans="2:11" hidden="1" x14ac:dyDescent="0.2">
      <c r="B38141" s="88"/>
      <c r="C38141" s="88"/>
      <c r="D38141" s="88"/>
      <c r="E38141" s="88"/>
      <c r="F38141" s="88"/>
      <c r="G38141" s="88"/>
      <c r="H38141" s="88"/>
      <c r="I38141" s="88"/>
      <c r="J38141" s="88"/>
      <c r="K38141" s="88"/>
    </row>
    <row r="38142" spans="2:11" hidden="1" x14ac:dyDescent="0.2">
      <c r="B38142" s="88"/>
      <c r="C38142" s="88"/>
      <c r="D38142" s="88"/>
      <c r="E38142" s="88"/>
      <c r="F38142" s="88"/>
      <c r="G38142" s="88"/>
      <c r="H38142" s="88"/>
      <c r="I38142" s="88"/>
      <c r="J38142" s="88"/>
      <c r="K38142" s="88"/>
    </row>
    <row r="38143" spans="2:11" hidden="1" x14ac:dyDescent="0.2">
      <c r="B38143" s="88"/>
      <c r="C38143" s="88"/>
      <c r="D38143" s="88"/>
      <c r="E38143" s="88"/>
      <c r="F38143" s="88"/>
      <c r="G38143" s="88"/>
      <c r="H38143" s="88"/>
      <c r="I38143" s="88"/>
      <c r="J38143" s="88"/>
      <c r="K38143" s="88"/>
    </row>
    <row r="38144" spans="2:11" hidden="1" x14ac:dyDescent="0.2">
      <c r="B38144" s="88"/>
      <c r="C38144" s="88"/>
      <c r="D38144" s="88"/>
      <c r="E38144" s="88"/>
      <c r="F38144" s="88"/>
      <c r="G38144" s="88"/>
      <c r="H38144" s="88"/>
      <c r="I38144" s="88"/>
      <c r="J38144" s="88"/>
      <c r="K38144" s="88"/>
    </row>
    <row r="38145" spans="2:11" hidden="1" x14ac:dyDescent="0.2">
      <c r="B38145" s="88"/>
      <c r="C38145" s="88"/>
      <c r="D38145" s="88"/>
      <c r="E38145" s="88"/>
      <c r="F38145" s="88"/>
      <c r="G38145" s="88"/>
      <c r="H38145" s="88"/>
      <c r="I38145" s="88"/>
      <c r="J38145" s="88"/>
      <c r="K38145" s="88"/>
    </row>
    <row r="38146" spans="2:11" hidden="1" x14ac:dyDescent="0.2">
      <c r="B38146" s="88"/>
      <c r="C38146" s="88"/>
      <c r="D38146" s="88"/>
      <c r="E38146" s="88"/>
      <c r="F38146" s="88"/>
      <c r="G38146" s="88"/>
      <c r="H38146" s="88"/>
      <c r="I38146" s="88"/>
      <c r="J38146" s="88"/>
      <c r="K38146" s="88"/>
    </row>
    <row r="38147" spans="2:11" hidden="1" x14ac:dyDescent="0.2">
      <c r="B38147" s="88"/>
      <c r="C38147" s="88"/>
      <c r="D38147" s="88"/>
      <c r="E38147" s="88"/>
      <c r="F38147" s="88"/>
      <c r="G38147" s="88"/>
      <c r="H38147" s="88"/>
      <c r="I38147" s="88"/>
      <c r="J38147" s="88"/>
      <c r="K38147" s="88"/>
    </row>
    <row r="38148" spans="2:11" hidden="1" x14ac:dyDescent="0.2">
      <c r="B38148" s="88"/>
      <c r="C38148" s="88"/>
      <c r="D38148" s="88"/>
      <c r="E38148" s="88"/>
      <c r="F38148" s="88"/>
      <c r="G38148" s="88"/>
      <c r="H38148" s="88"/>
      <c r="I38148" s="88"/>
      <c r="J38148" s="88"/>
      <c r="K38148" s="88"/>
    </row>
    <row r="38149" spans="2:11" hidden="1" x14ac:dyDescent="0.2">
      <c r="B38149" s="88"/>
      <c r="C38149" s="88"/>
      <c r="D38149" s="88"/>
      <c r="E38149" s="88"/>
      <c r="F38149" s="88"/>
      <c r="G38149" s="88"/>
      <c r="H38149" s="88"/>
      <c r="I38149" s="88"/>
      <c r="J38149" s="88"/>
      <c r="K38149" s="88"/>
    </row>
    <row r="38150" spans="2:11" hidden="1" x14ac:dyDescent="0.2">
      <c r="B38150" s="88"/>
      <c r="C38150" s="88"/>
      <c r="D38150" s="88"/>
      <c r="E38150" s="88"/>
      <c r="F38150" s="88"/>
      <c r="G38150" s="88"/>
      <c r="H38150" s="88"/>
      <c r="I38150" s="88"/>
      <c r="J38150" s="88"/>
      <c r="K38150" s="88"/>
    </row>
    <row r="38151" spans="2:11" hidden="1" x14ac:dyDescent="0.2">
      <c r="B38151" s="88"/>
      <c r="C38151" s="88"/>
      <c r="D38151" s="88"/>
      <c r="E38151" s="88"/>
      <c r="F38151" s="88"/>
      <c r="G38151" s="88"/>
      <c r="H38151" s="88"/>
      <c r="I38151" s="88"/>
      <c r="J38151" s="88"/>
      <c r="K38151" s="88"/>
    </row>
    <row r="38152" spans="2:11" hidden="1" x14ac:dyDescent="0.2">
      <c r="B38152" s="88"/>
      <c r="C38152" s="88"/>
      <c r="D38152" s="88"/>
      <c r="E38152" s="88"/>
      <c r="F38152" s="88"/>
      <c r="G38152" s="88"/>
      <c r="H38152" s="88"/>
      <c r="I38152" s="88"/>
      <c r="J38152" s="88"/>
      <c r="K38152" s="88"/>
    </row>
    <row r="38153" spans="2:11" hidden="1" x14ac:dyDescent="0.2">
      <c r="B38153" s="88"/>
      <c r="C38153" s="88"/>
      <c r="D38153" s="88"/>
      <c r="E38153" s="88"/>
      <c r="F38153" s="88"/>
      <c r="G38153" s="88"/>
      <c r="H38153" s="88"/>
      <c r="I38153" s="88"/>
      <c r="J38153" s="88"/>
      <c r="K38153" s="88"/>
    </row>
    <row r="38154" spans="2:11" hidden="1" x14ac:dyDescent="0.2">
      <c r="B38154" s="88"/>
      <c r="C38154" s="88"/>
      <c r="D38154" s="88"/>
      <c r="E38154" s="88"/>
      <c r="F38154" s="88"/>
      <c r="G38154" s="88"/>
      <c r="H38154" s="88"/>
      <c r="I38154" s="88"/>
      <c r="J38154" s="88"/>
      <c r="K38154" s="88"/>
    </row>
    <row r="38155" spans="2:11" hidden="1" x14ac:dyDescent="0.2">
      <c r="B38155" s="88"/>
      <c r="C38155" s="88"/>
      <c r="D38155" s="88"/>
      <c r="E38155" s="88"/>
      <c r="F38155" s="88"/>
      <c r="G38155" s="88"/>
      <c r="H38155" s="88"/>
      <c r="I38155" s="88"/>
      <c r="J38155" s="88"/>
      <c r="K38155" s="88"/>
    </row>
    <row r="38156" spans="2:11" hidden="1" x14ac:dyDescent="0.2">
      <c r="B38156" s="88"/>
      <c r="C38156" s="88"/>
      <c r="D38156" s="88"/>
      <c r="E38156" s="88"/>
      <c r="F38156" s="88"/>
      <c r="G38156" s="88"/>
      <c r="H38156" s="88"/>
      <c r="I38156" s="88"/>
      <c r="J38156" s="88"/>
      <c r="K38156" s="88"/>
    </row>
    <row r="38157" spans="2:11" hidden="1" x14ac:dyDescent="0.2">
      <c r="B38157" s="88"/>
      <c r="C38157" s="88"/>
      <c r="D38157" s="88"/>
      <c r="E38157" s="88"/>
      <c r="F38157" s="88"/>
      <c r="G38157" s="88"/>
      <c r="H38157" s="88"/>
      <c r="I38157" s="88"/>
      <c r="J38157" s="88"/>
      <c r="K38157" s="88"/>
    </row>
    <row r="38158" spans="2:11" hidden="1" x14ac:dyDescent="0.2">
      <c r="B38158" s="88"/>
      <c r="C38158" s="88"/>
      <c r="D38158" s="88"/>
      <c r="E38158" s="88"/>
      <c r="F38158" s="88"/>
      <c r="G38158" s="88"/>
      <c r="H38158" s="88"/>
      <c r="I38158" s="88"/>
      <c r="J38158" s="88"/>
      <c r="K38158" s="88"/>
    </row>
    <row r="38159" spans="2:11" hidden="1" x14ac:dyDescent="0.2">
      <c r="B38159" s="88"/>
      <c r="C38159" s="88"/>
      <c r="D38159" s="88"/>
      <c r="E38159" s="88"/>
      <c r="F38159" s="88"/>
      <c r="G38159" s="88"/>
      <c r="H38159" s="88"/>
      <c r="I38159" s="88"/>
      <c r="J38159" s="88"/>
      <c r="K38159" s="88"/>
    </row>
    <row r="38160" spans="2:11" hidden="1" x14ac:dyDescent="0.2">
      <c r="B38160" s="88"/>
      <c r="C38160" s="88"/>
      <c r="D38160" s="88"/>
      <c r="E38160" s="88"/>
      <c r="F38160" s="88"/>
      <c r="G38160" s="88"/>
      <c r="H38160" s="88"/>
      <c r="I38160" s="88"/>
      <c r="J38160" s="88"/>
      <c r="K38160" s="88"/>
    </row>
    <row r="38161" spans="2:11" hidden="1" x14ac:dyDescent="0.2">
      <c r="B38161" s="88"/>
      <c r="C38161" s="88"/>
      <c r="D38161" s="88"/>
      <c r="E38161" s="88"/>
      <c r="F38161" s="88"/>
      <c r="G38161" s="88"/>
      <c r="H38161" s="88"/>
      <c r="I38161" s="88"/>
      <c r="J38161" s="88"/>
      <c r="K38161" s="88"/>
    </row>
    <row r="38162" spans="2:11" hidden="1" x14ac:dyDescent="0.2">
      <c r="B38162" s="88"/>
      <c r="C38162" s="88"/>
      <c r="D38162" s="88"/>
      <c r="E38162" s="88"/>
      <c r="F38162" s="88"/>
      <c r="G38162" s="88"/>
      <c r="H38162" s="88"/>
      <c r="I38162" s="88"/>
      <c r="J38162" s="88"/>
      <c r="K38162" s="88"/>
    </row>
    <row r="38163" spans="2:11" hidden="1" x14ac:dyDescent="0.2">
      <c r="B38163" s="88"/>
      <c r="C38163" s="88"/>
      <c r="D38163" s="88"/>
      <c r="E38163" s="88"/>
      <c r="F38163" s="88"/>
      <c r="G38163" s="88"/>
      <c r="H38163" s="88"/>
      <c r="I38163" s="88"/>
      <c r="J38163" s="88"/>
      <c r="K38163" s="88"/>
    </row>
    <row r="38164" spans="2:11" hidden="1" x14ac:dyDescent="0.2">
      <c r="B38164" s="88"/>
      <c r="C38164" s="88"/>
      <c r="D38164" s="88"/>
      <c r="E38164" s="88"/>
      <c r="F38164" s="88"/>
      <c r="G38164" s="88"/>
      <c r="H38164" s="88"/>
      <c r="I38164" s="88"/>
      <c r="J38164" s="88"/>
      <c r="K38164" s="88"/>
    </row>
    <row r="38165" spans="2:11" hidden="1" x14ac:dyDescent="0.2">
      <c r="B38165" s="88"/>
      <c r="C38165" s="88"/>
      <c r="D38165" s="88"/>
      <c r="E38165" s="88"/>
      <c r="F38165" s="88"/>
      <c r="G38165" s="88"/>
      <c r="H38165" s="88"/>
      <c r="I38165" s="88"/>
      <c r="J38165" s="88"/>
      <c r="K38165" s="88"/>
    </row>
    <row r="38166" spans="2:11" hidden="1" x14ac:dyDescent="0.2">
      <c r="B38166" s="88"/>
      <c r="C38166" s="88"/>
      <c r="D38166" s="88"/>
      <c r="E38166" s="88"/>
      <c r="F38166" s="88"/>
      <c r="G38166" s="88"/>
      <c r="H38166" s="88"/>
      <c r="I38166" s="88"/>
      <c r="J38166" s="88"/>
      <c r="K38166" s="88"/>
    </row>
    <row r="38167" spans="2:11" hidden="1" x14ac:dyDescent="0.2">
      <c r="B38167" s="88"/>
      <c r="C38167" s="88"/>
      <c r="D38167" s="88"/>
      <c r="E38167" s="88"/>
      <c r="F38167" s="88"/>
      <c r="G38167" s="88"/>
      <c r="H38167" s="88"/>
      <c r="I38167" s="88"/>
      <c r="J38167" s="88"/>
      <c r="K38167" s="88"/>
    </row>
    <row r="38168" spans="2:11" hidden="1" x14ac:dyDescent="0.2">
      <c r="B38168" s="88"/>
      <c r="C38168" s="88"/>
      <c r="D38168" s="88"/>
      <c r="E38168" s="88"/>
      <c r="F38168" s="88"/>
      <c r="G38168" s="88"/>
      <c r="H38168" s="88"/>
      <c r="I38168" s="88"/>
      <c r="J38168" s="88"/>
      <c r="K38168" s="88"/>
    </row>
    <row r="38169" spans="2:11" hidden="1" x14ac:dyDescent="0.2">
      <c r="B38169" s="88"/>
      <c r="C38169" s="88"/>
      <c r="D38169" s="88"/>
      <c r="E38169" s="88"/>
      <c r="F38169" s="88"/>
      <c r="G38169" s="88"/>
      <c r="H38169" s="88"/>
      <c r="I38169" s="88"/>
      <c r="J38169" s="88"/>
      <c r="K38169" s="88"/>
    </row>
    <row r="38170" spans="2:11" hidden="1" x14ac:dyDescent="0.2">
      <c r="B38170" s="88"/>
      <c r="C38170" s="88"/>
      <c r="D38170" s="88"/>
      <c r="E38170" s="88"/>
      <c r="F38170" s="88"/>
      <c r="G38170" s="88"/>
      <c r="H38170" s="88"/>
      <c r="I38170" s="88"/>
      <c r="J38170" s="88"/>
      <c r="K38170" s="88"/>
    </row>
    <row r="38171" spans="2:11" hidden="1" x14ac:dyDescent="0.2">
      <c r="B38171" s="88"/>
      <c r="C38171" s="88"/>
      <c r="D38171" s="88"/>
      <c r="E38171" s="88"/>
      <c r="F38171" s="88"/>
      <c r="G38171" s="88"/>
      <c r="H38171" s="88"/>
      <c r="I38171" s="88"/>
      <c r="J38171" s="88"/>
      <c r="K38171" s="88"/>
    </row>
    <row r="38172" spans="2:11" hidden="1" x14ac:dyDescent="0.2">
      <c r="B38172" s="88"/>
      <c r="C38172" s="88"/>
      <c r="D38172" s="88"/>
      <c r="E38172" s="88"/>
      <c r="F38172" s="88"/>
      <c r="G38172" s="88"/>
      <c r="H38172" s="88"/>
      <c r="I38172" s="88"/>
      <c r="J38172" s="88"/>
      <c r="K38172" s="88"/>
    </row>
    <row r="38173" spans="2:11" hidden="1" x14ac:dyDescent="0.2">
      <c r="B38173" s="88"/>
      <c r="C38173" s="88"/>
      <c r="D38173" s="88"/>
      <c r="E38173" s="88"/>
      <c r="F38173" s="88"/>
      <c r="G38173" s="88"/>
      <c r="H38173" s="88"/>
      <c r="I38173" s="88"/>
      <c r="J38173" s="88"/>
      <c r="K38173" s="88"/>
    </row>
    <row r="38174" spans="2:11" hidden="1" x14ac:dyDescent="0.2">
      <c r="B38174" s="88"/>
      <c r="C38174" s="88"/>
      <c r="D38174" s="88"/>
      <c r="E38174" s="88"/>
      <c r="F38174" s="88"/>
      <c r="G38174" s="88"/>
      <c r="H38174" s="88"/>
      <c r="I38174" s="88"/>
      <c r="J38174" s="88"/>
      <c r="K38174" s="88"/>
    </row>
    <row r="38175" spans="2:11" hidden="1" x14ac:dyDescent="0.2">
      <c r="B38175" s="88"/>
      <c r="C38175" s="88"/>
      <c r="D38175" s="88"/>
      <c r="E38175" s="88"/>
      <c r="F38175" s="88"/>
      <c r="G38175" s="88"/>
      <c r="H38175" s="88"/>
      <c r="I38175" s="88"/>
      <c r="J38175" s="88"/>
      <c r="K38175" s="88"/>
    </row>
    <row r="38176" spans="2:11" hidden="1" x14ac:dyDescent="0.2">
      <c r="B38176" s="88"/>
      <c r="C38176" s="88"/>
      <c r="D38176" s="88"/>
      <c r="E38176" s="88"/>
      <c r="F38176" s="88"/>
      <c r="G38176" s="88"/>
      <c r="H38176" s="88"/>
      <c r="I38176" s="88"/>
      <c r="J38176" s="88"/>
      <c r="K38176" s="88"/>
    </row>
    <row r="38177" spans="2:11" hidden="1" x14ac:dyDescent="0.2">
      <c r="B38177" s="88"/>
      <c r="C38177" s="88"/>
      <c r="D38177" s="88"/>
      <c r="E38177" s="88"/>
      <c r="F38177" s="88"/>
      <c r="G38177" s="88"/>
      <c r="H38177" s="88"/>
      <c r="I38177" s="88"/>
      <c r="J38177" s="88"/>
      <c r="K38177" s="88"/>
    </row>
    <row r="38178" spans="2:11" hidden="1" x14ac:dyDescent="0.2">
      <c r="B38178" s="88"/>
      <c r="C38178" s="88"/>
      <c r="D38178" s="88"/>
      <c r="E38178" s="88"/>
      <c r="F38178" s="88"/>
      <c r="G38178" s="88"/>
      <c r="H38178" s="88"/>
      <c r="I38178" s="88"/>
      <c r="J38178" s="88"/>
      <c r="K38178" s="88"/>
    </row>
    <row r="38179" spans="2:11" hidden="1" x14ac:dyDescent="0.2">
      <c r="B38179" s="88"/>
      <c r="C38179" s="88"/>
      <c r="D38179" s="88"/>
      <c r="E38179" s="88"/>
      <c r="F38179" s="88"/>
      <c r="G38179" s="88"/>
      <c r="H38179" s="88"/>
      <c r="I38179" s="88"/>
      <c r="J38179" s="88"/>
      <c r="K38179" s="88"/>
    </row>
    <row r="38180" spans="2:11" hidden="1" x14ac:dyDescent="0.2">
      <c r="B38180" s="88"/>
      <c r="C38180" s="88"/>
      <c r="D38180" s="88"/>
      <c r="E38180" s="88"/>
      <c r="F38180" s="88"/>
      <c r="G38180" s="88"/>
      <c r="H38180" s="88"/>
      <c r="I38180" s="88"/>
      <c r="J38180" s="88"/>
      <c r="K38180" s="88"/>
    </row>
    <row r="38181" spans="2:11" hidden="1" x14ac:dyDescent="0.2">
      <c r="B38181" s="88"/>
      <c r="C38181" s="88"/>
      <c r="D38181" s="88"/>
      <c r="E38181" s="88"/>
      <c r="F38181" s="88"/>
      <c r="G38181" s="88"/>
      <c r="H38181" s="88"/>
      <c r="I38181" s="88"/>
      <c r="J38181" s="88"/>
      <c r="K38181" s="88"/>
    </row>
    <row r="38182" spans="2:11" hidden="1" x14ac:dyDescent="0.2">
      <c r="B38182" s="88"/>
      <c r="C38182" s="88"/>
      <c r="D38182" s="88"/>
      <c r="E38182" s="88"/>
      <c r="F38182" s="88"/>
      <c r="G38182" s="88"/>
      <c r="H38182" s="88"/>
      <c r="I38182" s="88"/>
      <c r="J38182" s="88"/>
      <c r="K38182" s="88"/>
    </row>
    <row r="38183" spans="2:11" hidden="1" x14ac:dyDescent="0.2">
      <c r="B38183" s="88"/>
      <c r="C38183" s="88"/>
      <c r="D38183" s="88"/>
      <c r="E38183" s="88"/>
      <c r="F38183" s="88"/>
      <c r="G38183" s="88"/>
      <c r="H38183" s="88"/>
      <c r="I38183" s="88"/>
      <c r="J38183" s="88"/>
      <c r="K38183" s="88"/>
    </row>
    <row r="38184" spans="2:11" hidden="1" x14ac:dyDescent="0.2">
      <c r="B38184" s="88"/>
      <c r="C38184" s="88"/>
      <c r="D38184" s="88"/>
      <c r="E38184" s="88"/>
      <c r="F38184" s="88"/>
      <c r="G38184" s="88"/>
      <c r="H38184" s="88"/>
      <c r="I38184" s="88"/>
      <c r="J38184" s="88"/>
      <c r="K38184" s="88"/>
    </row>
    <row r="38185" spans="2:11" hidden="1" x14ac:dyDescent="0.2">
      <c r="B38185" s="88"/>
      <c r="C38185" s="88"/>
      <c r="D38185" s="88"/>
      <c r="E38185" s="88"/>
      <c r="F38185" s="88"/>
      <c r="G38185" s="88"/>
      <c r="H38185" s="88"/>
      <c r="I38185" s="88"/>
      <c r="J38185" s="88"/>
      <c r="K38185" s="88"/>
    </row>
    <row r="38186" spans="2:11" hidden="1" x14ac:dyDescent="0.2">
      <c r="B38186" s="88"/>
      <c r="C38186" s="88"/>
      <c r="D38186" s="88"/>
      <c r="E38186" s="88"/>
      <c r="F38186" s="88"/>
      <c r="G38186" s="88"/>
      <c r="H38186" s="88"/>
      <c r="I38186" s="88"/>
      <c r="J38186" s="88"/>
      <c r="K38186" s="88"/>
    </row>
    <row r="38187" spans="2:11" hidden="1" x14ac:dyDescent="0.2">
      <c r="B38187" s="88"/>
      <c r="C38187" s="88"/>
      <c r="D38187" s="88"/>
      <c r="E38187" s="88"/>
      <c r="F38187" s="88"/>
      <c r="G38187" s="88"/>
      <c r="H38187" s="88"/>
      <c r="I38187" s="88"/>
      <c r="J38187" s="88"/>
      <c r="K38187" s="88"/>
    </row>
    <row r="38188" spans="2:11" hidden="1" x14ac:dyDescent="0.2">
      <c r="B38188" s="88"/>
      <c r="C38188" s="88"/>
      <c r="D38188" s="88"/>
      <c r="E38188" s="88"/>
      <c r="F38188" s="88"/>
      <c r="G38188" s="88"/>
      <c r="H38188" s="88"/>
      <c r="I38188" s="88"/>
      <c r="J38188" s="88"/>
      <c r="K38188" s="88"/>
    </row>
    <row r="38189" spans="2:11" hidden="1" x14ac:dyDescent="0.2">
      <c r="B38189" s="88"/>
      <c r="C38189" s="88"/>
      <c r="D38189" s="88"/>
      <c r="E38189" s="88"/>
      <c r="F38189" s="88"/>
      <c r="G38189" s="88"/>
      <c r="H38189" s="88"/>
      <c r="I38189" s="88"/>
      <c r="J38189" s="88"/>
      <c r="K38189" s="88"/>
    </row>
    <row r="38190" spans="2:11" hidden="1" x14ac:dyDescent="0.2">
      <c r="B38190" s="88"/>
      <c r="C38190" s="88"/>
      <c r="D38190" s="88"/>
      <c r="E38190" s="88"/>
      <c r="F38190" s="88"/>
      <c r="G38190" s="88"/>
      <c r="H38190" s="88"/>
      <c r="I38190" s="88"/>
      <c r="J38190" s="88"/>
      <c r="K38190" s="88"/>
    </row>
    <row r="38191" spans="2:11" hidden="1" x14ac:dyDescent="0.2">
      <c r="B38191" s="88"/>
      <c r="C38191" s="88"/>
      <c r="D38191" s="88"/>
      <c r="E38191" s="88"/>
      <c r="F38191" s="88"/>
      <c r="G38191" s="88"/>
      <c r="H38191" s="88"/>
      <c r="I38191" s="88"/>
      <c r="J38191" s="88"/>
      <c r="K38191" s="88"/>
    </row>
    <row r="38192" spans="2:11" hidden="1" x14ac:dyDescent="0.2">
      <c r="B38192" s="88"/>
      <c r="C38192" s="88"/>
      <c r="D38192" s="88"/>
      <c r="E38192" s="88"/>
      <c r="F38192" s="88"/>
      <c r="G38192" s="88"/>
      <c r="H38192" s="88"/>
      <c r="I38192" s="88"/>
      <c r="J38192" s="88"/>
      <c r="K38192" s="88"/>
    </row>
    <row r="38193" spans="2:11" hidden="1" x14ac:dyDescent="0.2">
      <c r="B38193" s="88"/>
      <c r="C38193" s="88"/>
      <c r="D38193" s="88"/>
      <c r="E38193" s="88"/>
      <c r="F38193" s="88"/>
      <c r="G38193" s="88"/>
      <c r="H38193" s="88"/>
      <c r="I38193" s="88"/>
      <c r="J38193" s="88"/>
      <c r="K38193" s="88"/>
    </row>
    <row r="38194" spans="2:11" hidden="1" x14ac:dyDescent="0.2">
      <c r="B38194" s="88"/>
      <c r="C38194" s="88"/>
      <c r="D38194" s="88"/>
      <c r="E38194" s="88"/>
      <c r="F38194" s="88"/>
      <c r="G38194" s="88"/>
      <c r="H38194" s="88"/>
      <c r="I38194" s="88"/>
      <c r="J38194" s="88"/>
      <c r="K38194" s="88"/>
    </row>
    <row r="38195" spans="2:11" hidden="1" x14ac:dyDescent="0.2">
      <c r="B38195" s="88"/>
      <c r="C38195" s="88"/>
      <c r="D38195" s="88"/>
      <c r="E38195" s="88"/>
      <c r="F38195" s="88"/>
      <c r="G38195" s="88"/>
      <c r="H38195" s="88"/>
      <c r="I38195" s="88"/>
      <c r="J38195" s="88"/>
      <c r="K38195" s="88"/>
    </row>
    <row r="38196" spans="2:11" hidden="1" x14ac:dyDescent="0.2">
      <c r="B38196" s="88"/>
      <c r="C38196" s="88"/>
      <c r="D38196" s="88"/>
      <c r="E38196" s="88"/>
      <c r="F38196" s="88"/>
      <c r="G38196" s="88"/>
      <c r="H38196" s="88"/>
      <c r="I38196" s="88"/>
      <c r="J38196" s="88"/>
      <c r="K38196" s="88"/>
    </row>
    <row r="38197" spans="2:11" hidden="1" x14ac:dyDescent="0.2">
      <c r="B38197" s="88"/>
      <c r="C38197" s="88"/>
      <c r="D38197" s="88"/>
      <c r="E38197" s="88"/>
      <c r="F38197" s="88"/>
      <c r="G38197" s="88"/>
      <c r="H38197" s="88"/>
      <c r="I38197" s="88"/>
      <c r="J38197" s="88"/>
      <c r="K38197" s="88"/>
    </row>
    <row r="38198" spans="2:11" hidden="1" x14ac:dyDescent="0.2">
      <c r="B38198" s="88"/>
      <c r="C38198" s="88"/>
      <c r="D38198" s="88"/>
      <c r="E38198" s="88"/>
      <c r="F38198" s="88"/>
      <c r="G38198" s="88"/>
      <c r="H38198" s="88"/>
      <c r="I38198" s="88"/>
      <c r="J38198" s="88"/>
      <c r="K38198" s="88"/>
    </row>
    <row r="38199" spans="2:11" hidden="1" x14ac:dyDescent="0.2">
      <c r="B38199" s="88"/>
      <c r="C38199" s="88"/>
      <c r="D38199" s="88"/>
      <c r="E38199" s="88"/>
      <c r="F38199" s="88"/>
      <c r="G38199" s="88"/>
      <c r="H38199" s="88"/>
      <c r="I38199" s="88"/>
      <c r="J38199" s="88"/>
      <c r="K38199" s="88"/>
    </row>
    <row r="38200" spans="2:11" hidden="1" x14ac:dyDescent="0.2">
      <c r="B38200" s="88"/>
      <c r="C38200" s="88"/>
      <c r="D38200" s="88"/>
      <c r="E38200" s="88"/>
      <c r="F38200" s="88"/>
      <c r="G38200" s="88"/>
      <c r="H38200" s="88"/>
      <c r="I38200" s="88"/>
      <c r="J38200" s="88"/>
      <c r="K38200" s="88"/>
    </row>
    <row r="38201" spans="2:11" hidden="1" x14ac:dyDescent="0.2">
      <c r="B38201" s="88"/>
      <c r="C38201" s="88"/>
      <c r="D38201" s="88"/>
      <c r="E38201" s="88"/>
      <c r="F38201" s="88"/>
      <c r="G38201" s="88"/>
      <c r="H38201" s="88"/>
      <c r="I38201" s="88"/>
      <c r="J38201" s="88"/>
      <c r="K38201" s="88"/>
    </row>
    <row r="38202" spans="2:11" hidden="1" x14ac:dyDescent="0.2">
      <c r="B38202" s="88"/>
      <c r="C38202" s="88"/>
      <c r="D38202" s="88"/>
      <c r="E38202" s="88"/>
      <c r="F38202" s="88"/>
      <c r="G38202" s="88"/>
      <c r="H38202" s="88"/>
      <c r="I38202" s="88"/>
      <c r="J38202" s="88"/>
      <c r="K38202" s="88"/>
    </row>
    <row r="38203" spans="2:11" hidden="1" x14ac:dyDescent="0.2">
      <c r="B38203" s="88"/>
      <c r="C38203" s="88"/>
      <c r="D38203" s="88"/>
      <c r="E38203" s="88"/>
      <c r="F38203" s="88"/>
      <c r="G38203" s="88"/>
      <c r="H38203" s="88"/>
      <c r="I38203" s="88"/>
      <c r="J38203" s="88"/>
      <c r="K38203" s="88"/>
    </row>
    <row r="38204" spans="2:11" hidden="1" x14ac:dyDescent="0.2">
      <c r="B38204" s="88"/>
      <c r="C38204" s="88"/>
      <c r="D38204" s="88"/>
      <c r="E38204" s="88"/>
      <c r="F38204" s="88"/>
      <c r="G38204" s="88"/>
      <c r="H38204" s="88"/>
      <c r="I38204" s="88"/>
      <c r="J38204" s="88"/>
      <c r="K38204" s="88"/>
    </row>
    <row r="38205" spans="2:11" hidden="1" x14ac:dyDescent="0.2">
      <c r="B38205" s="88"/>
      <c r="C38205" s="88"/>
      <c r="D38205" s="88"/>
      <c r="E38205" s="88"/>
      <c r="F38205" s="88"/>
      <c r="G38205" s="88"/>
      <c r="H38205" s="88"/>
      <c r="I38205" s="88"/>
      <c r="J38205" s="88"/>
      <c r="K38205" s="88"/>
    </row>
    <row r="38206" spans="2:11" hidden="1" x14ac:dyDescent="0.2">
      <c r="B38206" s="88"/>
      <c r="C38206" s="88"/>
      <c r="D38206" s="88"/>
      <c r="E38206" s="88"/>
      <c r="F38206" s="88"/>
      <c r="G38206" s="88"/>
      <c r="H38206" s="88"/>
      <c r="I38206" s="88"/>
      <c r="J38206" s="88"/>
      <c r="K38206" s="88"/>
    </row>
    <row r="38207" spans="2:11" hidden="1" x14ac:dyDescent="0.2">
      <c r="B38207" s="88"/>
      <c r="C38207" s="88"/>
      <c r="D38207" s="88"/>
      <c r="E38207" s="88"/>
      <c r="F38207" s="88"/>
      <c r="G38207" s="88"/>
      <c r="H38207" s="88"/>
      <c r="I38207" s="88"/>
      <c r="J38207" s="88"/>
      <c r="K38207" s="88"/>
    </row>
    <row r="38208" spans="2:11" hidden="1" x14ac:dyDescent="0.2">
      <c r="B38208" s="88"/>
      <c r="C38208" s="88"/>
      <c r="D38208" s="88"/>
      <c r="E38208" s="88"/>
      <c r="F38208" s="88"/>
      <c r="G38208" s="88"/>
      <c r="H38208" s="88"/>
      <c r="I38208" s="88"/>
      <c r="J38208" s="88"/>
      <c r="K38208" s="88"/>
    </row>
    <row r="38209" spans="2:11" hidden="1" x14ac:dyDescent="0.2">
      <c r="B38209" s="88"/>
      <c r="C38209" s="88"/>
      <c r="D38209" s="88"/>
      <c r="E38209" s="88"/>
      <c r="F38209" s="88"/>
      <c r="G38209" s="88"/>
      <c r="H38209" s="88"/>
      <c r="I38209" s="88"/>
      <c r="J38209" s="88"/>
      <c r="K38209" s="88"/>
    </row>
    <row r="38210" spans="2:11" hidden="1" x14ac:dyDescent="0.2">
      <c r="B38210" s="88"/>
      <c r="C38210" s="88"/>
      <c r="D38210" s="88"/>
      <c r="E38210" s="88"/>
      <c r="F38210" s="88"/>
      <c r="G38210" s="88"/>
      <c r="H38210" s="88"/>
      <c r="I38210" s="88"/>
      <c r="J38210" s="88"/>
      <c r="K38210" s="88"/>
    </row>
    <row r="38211" spans="2:11" hidden="1" x14ac:dyDescent="0.2">
      <c r="B38211" s="88"/>
      <c r="C38211" s="88"/>
      <c r="D38211" s="88"/>
      <c r="E38211" s="88"/>
      <c r="F38211" s="88"/>
      <c r="G38211" s="88"/>
      <c r="H38211" s="88"/>
      <c r="I38211" s="88"/>
      <c r="J38211" s="88"/>
      <c r="K38211" s="88"/>
    </row>
    <row r="38212" spans="2:11" hidden="1" x14ac:dyDescent="0.2">
      <c r="B38212" s="88"/>
      <c r="C38212" s="88"/>
      <c r="D38212" s="88"/>
      <c r="E38212" s="88"/>
      <c r="F38212" s="88"/>
      <c r="G38212" s="88"/>
      <c r="H38212" s="88"/>
      <c r="I38212" s="88"/>
      <c r="J38212" s="88"/>
      <c r="K38212" s="88"/>
    </row>
    <row r="38213" spans="2:11" hidden="1" x14ac:dyDescent="0.2">
      <c r="B38213" s="88"/>
      <c r="C38213" s="88"/>
      <c r="D38213" s="88"/>
      <c r="E38213" s="88"/>
      <c r="F38213" s="88"/>
      <c r="G38213" s="88"/>
      <c r="H38213" s="88"/>
      <c r="I38213" s="88"/>
      <c r="J38213" s="88"/>
      <c r="K38213" s="88"/>
    </row>
    <row r="38214" spans="2:11" hidden="1" x14ac:dyDescent="0.2">
      <c r="B38214" s="88"/>
      <c r="C38214" s="88"/>
      <c r="D38214" s="88"/>
      <c r="E38214" s="88"/>
      <c r="F38214" s="88"/>
      <c r="G38214" s="88"/>
      <c r="H38214" s="88"/>
      <c r="I38214" s="88"/>
      <c r="J38214" s="88"/>
      <c r="K38214" s="88"/>
    </row>
    <row r="38215" spans="2:11" hidden="1" x14ac:dyDescent="0.2">
      <c r="B38215" s="88"/>
      <c r="C38215" s="88"/>
      <c r="D38215" s="88"/>
      <c r="E38215" s="88"/>
      <c r="F38215" s="88"/>
      <c r="G38215" s="88"/>
      <c r="H38215" s="88"/>
      <c r="I38215" s="88"/>
      <c r="J38215" s="88"/>
      <c r="K38215" s="88"/>
    </row>
    <row r="38216" spans="2:11" hidden="1" x14ac:dyDescent="0.2">
      <c r="B38216" s="88"/>
      <c r="C38216" s="88"/>
      <c r="D38216" s="88"/>
      <c r="E38216" s="88"/>
      <c r="F38216" s="88"/>
      <c r="G38216" s="88"/>
      <c r="H38216" s="88"/>
      <c r="I38216" s="88"/>
      <c r="J38216" s="88"/>
      <c r="K38216" s="88"/>
    </row>
    <row r="38217" spans="2:11" hidden="1" x14ac:dyDescent="0.2">
      <c r="B38217" s="88"/>
      <c r="C38217" s="88"/>
      <c r="D38217" s="88"/>
      <c r="E38217" s="88"/>
      <c r="F38217" s="88"/>
      <c r="G38217" s="88"/>
      <c r="H38217" s="88"/>
      <c r="I38217" s="88"/>
      <c r="J38217" s="88"/>
      <c r="K38217" s="88"/>
    </row>
    <row r="38218" spans="2:11" hidden="1" x14ac:dyDescent="0.2">
      <c r="B38218" s="88"/>
      <c r="C38218" s="88"/>
      <c r="D38218" s="88"/>
      <c r="E38218" s="88"/>
      <c r="F38218" s="88"/>
      <c r="G38218" s="88"/>
      <c r="H38218" s="88"/>
      <c r="I38218" s="88"/>
      <c r="J38218" s="88"/>
      <c r="K38218" s="88"/>
    </row>
    <row r="38219" spans="2:11" hidden="1" x14ac:dyDescent="0.2">
      <c r="B38219" s="88"/>
      <c r="C38219" s="88"/>
      <c r="D38219" s="88"/>
      <c r="E38219" s="88"/>
      <c r="F38219" s="88"/>
      <c r="G38219" s="88"/>
      <c r="H38219" s="88"/>
      <c r="I38219" s="88"/>
      <c r="J38219" s="88"/>
      <c r="K38219" s="88"/>
    </row>
    <row r="38220" spans="2:11" hidden="1" x14ac:dyDescent="0.2">
      <c r="B38220" s="88"/>
      <c r="C38220" s="88"/>
      <c r="D38220" s="88"/>
      <c r="E38220" s="88"/>
      <c r="F38220" s="88"/>
      <c r="G38220" s="88"/>
      <c r="H38220" s="88"/>
      <c r="I38220" s="88"/>
      <c r="J38220" s="88"/>
      <c r="K38220" s="88"/>
    </row>
    <row r="38221" spans="2:11" hidden="1" x14ac:dyDescent="0.2">
      <c r="B38221" s="88"/>
      <c r="C38221" s="88"/>
      <c r="D38221" s="88"/>
      <c r="E38221" s="88"/>
      <c r="F38221" s="88"/>
      <c r="G38221" s="88"/>
      <c r="H38221" s="88"/>
      <c r="I38221" s="88"/>
      <c r="J38221" s="88"/>
      <c r="K38221" s="88"/>
    </row>
    <row r="38222" spans="2:11" hidden="1" x14ac:dyDescent="0.2">
      <c r="B38222" s="88"/>
      <c r="C38222" s="88"/>
      <c r="D38222" s="88"/>
      <c r="E38222" s="88"/>
      <c r="F38222" s="88"/>
      <c r="G38222" s="88"/>
      <c r="H38222" s="88"/>
      <c r="I38222" s="88"/>
      <c r="J38222" s="88"/>
      <c r="K38222" s="88"/>
    </row>
    <row r="38223" spans="2:11" hidden="1" x14ac:dyDescent="0.2">
      <c r="B38223" s="88"/>
      <c r="C38223" s="88"/>
      <c r="D38223" s="88"/>
      <c r="E38223" s="88"/>
      <c r="F38223" s="88"/>
      <c r="G38223" s="88"/>
      <c r="H38223" s="88"/>
      <c r="I38223" s="88"/>
      <c r="J38223" s="88"/>
      <c r="K38223" s="88"/>
    </row>
    <row r="38224" spans="2:11" hidden="1" x14ac:dyDescent="0.2">
      <c r="B38224" s="88"/>
      <c r="C38224" s="88"/>
      <c r="D38224" s="88"/>
      <c r="E38224" s="88"/>
      <c r="F38224" s="88"/>
      <c r="G38224" s="88"/>
      <c r="H38224" s="88"/>
      <c r="I38224" s="88"/>
      <c r="J38224" s="88"/>
      <c r="K38224" s="88"/>
    </row>
    <row r="38225" spans="2:11" hidden="1" x14ac:dyDescent="0.2">
      <c r="B38225" s="88"/>
      <c r="C38225" s="88"/>
      <c r="D38225" s="88"/>
      <c r="E38225" s="88"/>
      <c r="F38225" s="88"/>
      <c r="G38225" s="88"/>
      <c r="H38225" s="88"/>
      <c r="I38225" s="88"/>
      <c r="J38225" s="88"/>
      <c r="K38225" s="88"/>
    </row>
    <row r="38226" spans="2:11" hidden="1" x14ac:dyDescent="0.2">
      <c r="B38226" s="88"/>
      <c r="C38226" s="88"/>
      <c r="D38226" s="88"/>
      <c r="E38226" s="88"/>
      <c r="F38226" s="88"/>
      <c r="G38226" s="88"/>
      <c r="H38226" s="88"/>
      <c r="I38226" s="88"/>
      <c r="J38226" s="88"/>
      <c r="K38226" s="88"/>
    </row>
    <row r="38227" spans="2:11" hidden="1" x14ac:dyDescent="0.2">
      <c r="B38227" s="88"/>
      <c r="C38227" s="88"/>
      <c r="D38227" s="88"/>
      <c r="E38227" s="88"/>
      <c r="F38227" s="88"/>
      <c r="G38227" s="88"/>
      <c r="H38227" s="88"/>
      <c r="I38227" s="88"/>
      <c r="J38227" s="88"/>
      <c r="K38227" s="88"/>
    </row>
    <row r="38228" spans="2:11" hidden="1" x14ac:dyDescent="0.2">
      <c r="B38228" s="88"/>
      <c r="C38228" s="88"/>
      <c r="D38228" s="88"/>
      <c r="E38228" s="88"/>
      <c r="F38228" s="88"/>
      <c r="G38228" s="88"/>
      <c r="H38228" s="88"/>
      <c r="I38228" s="88"/>
      <c r="J38228" s="88"/>
      <c r="K38228" s="88"/>
    </row>
    <row r="38229" spans="2:11" hidden="1" x14ac:dyDescent="0.2">
      <c r="B38229" s="88"/>
      <c r="C38229" s="88"/>
      <c r="D38229" s="88"/>
      <c r="E38229" s="88"/>
      <c r="F38229" s="88"/>
      <c r="G38229" s="88"/>
      <c r="H38229" s="88"/>
      <c r="I38229" s="88"/>
      <c r="J38229" s="88"/>
      <c r="K38229" s="88"/>
    </row>
    <row r="38230" spans="2:11" hidden="1" x14ac:dyDescent="0.2">
      <c r="B38230" s="88"/>
      <c r="C38230" s="88"/>
      <c r="D38230" s="88"/>
      <c r="E38230" s="88"/>
      <c r="F38230" s="88"/>
      <c r="G38230" s="88"/>
      <c r="H38230" s="88"/>
      <c r="I38230" s="88"/>
      <c r="J38230" s="88"/>
      <c r="K38230" s="88"/>
    </row>
    <row r="38231" spans="2:11" hidden="1" x14ac:dyDescent="0.2">
      <c r="B38231" s="88"/>
      <c r="C38231" s="88"/>
      <c r="D38231" s="88"/>
      <c r="E38231" s="88"/>
      <c r="F38231" s="88"/>
      <c r="G38231" s="88"/>
      <c r="H38231" s="88"/>
      <c r="I38231" s="88"/>
      <c r="J38231" s="88"/>
      <c r="K38231" s="88"/>
    </row>
    <row r="38232" spans="2:11" hidden="1" x14ac:dyDescent="0.2">
      <c r="B38232" s="88"/>
      <c r="C38232" s="88"/>
      <c r="D38232" s="88"/>
      <c r="E38232" s="88"/>
      <c r="F38232" s="88"/>
      <c r="G38232" s="88"/>
      <c r="H38232" s="88"/>
      <c r="I38232" s="88"/>
      <c r="J38232" s="88"/>
      <c r="K38232" s="88"/>
    </row>
    <row r="38233" spans="2:11" hidden="1" x14ac:dyDescent="0.2">
      <c r="B38233" s="88"/>
      <c r="C38233" s="88"/>
      <c r="D38233" s="88"/>
      <c r="E38233" s="88"/>
      <c r="F38233" s="88"/>
      <c r="G38233" s="88"/>
      <c r="H38233" s="88"/>
      <c r="I38233" s="88"/>
      <c r="J38233" s="88"/>
      <c r="K38233" s="88"/>
    </row>
    <row r="38234" spans="2:11" hidden="1" x14ac:dyDescent="0.2">
      <c r="B38234" s="88"/>
      <c r="C38234" s="88"/>
      <c r="D38234" s="88"/>
      <c r="E38234" s="88"/>
      <c r="F38234" s="88"/>
      <c r="G38234" s="88"/>
      <c r="H38234" s="88"/>
      <c r="I38234" s="88"/>
      <c r="J38234" s="88"/>
      <c r="K38234" s="88"/>
    </row>
    <row r="38235" spans="2:11" hidden="1" x14ac:dyDescent="0.2">
      <c r="B38235" s="88"/>
      <c r="C38235" s="88"/>
      <c r="D38235" s="88"/>
      <c r="E38235" s="88"/>
      <c r="F38235" s="88"/>
      <c r="G38235" s="88"/>
      <c r="H38235" s="88"/>
      <c r="I38235" s="88"/>
      <c r="J38235" s="88"/>
      <c r="K38235" s="88"/>
    </row>
    <row r="38236" spans="2:11" hidden="1" x14ac:dyDescent="0.2">
      <c r="B38236" s="88"/>
      <c r="C38236" s="88"/>
      <c r="D38236" s="88"/>
      <c r="E38236" s="88"/>
      <c r="F38236" s="88"/>
      <c r="G38236" s="88"/>
      <c r="H38236" s="88"/>
      <c r="I38236" s="88"/>
      <c r="J38236" s="88"/>
      <c r="K38236" s="88"/>
    </row>
    <row r="38237" spans="2:11" hidden="1" x14ac:dyDescent="0.2">
      <c r="B38237" s="88"/>
      <c r="C38237" s="88"/>
      <c r="D38237" s="88"/>
      <c r="E38237" s="88"/>
      <c r="F38237" s="88"/>
      <c r="G38237" s="88"/>
      <c r="H38237" s="88"/>
      <c r="I38237" s="88"/>
      <c r="J38237" s="88"/>
      <c r="K38237" s="88"/>
    </row>
    <row r="38238" spans="2:11" hidden="1" x14ac:dyDescent="0.2">
      <c r="B38238" s="88"/>
      <c r="C38238" s="88"/>
      <c r="D38238" s="88"/>
      <c r="E38238" s="88"/>
      <c r="F38238" s="88"/>
      <c r="G38238" s="88"/>
      <c r="H38238" s="88"/>
      <c r="I38238" s="88"/>
      <c r="J38238" s="88"/>
      <c r="K38238" s="88"/>
    </row>
    <row r="38239" spans="2:11" hidden="1" x14ac:dyDescent="0.2">
      <c r="B38239" s="88"/>
      <c r="C38239" s="88"/>
      <c r="D38239" s="88"/>
      <c r="E38239" s="88"/>
      <c r="F38239" s="88"/>
      <c r="G38239" s="88"/>
      <c r="H38239" s="88"/>
      <c r="I38239" s="88"/>
      <c r="J38239" s="88"/>
      <c r="K38239" s="88"/>
    </row>
    <row r="38240" spans="2:11" hidden="1" x14ac:dyDescent="0.2">
      <c r="B38240" s="88"/>
      <c r="C38240" s="88"/>
      <c r="D38240" s="88"/>
      <c r="E38240" s="88"/>
      <c r="F38240" s="88"/>
      <c r="G38240" s="88"/>
      <c r="H38240" s="88"/>
      <c r="I38240" s="88"/>
      <c r="J38240" s="88"/>
      <c r="K38240" s="88"/>
    </row>
    <row r="38241" spans="2:11" hidden="1" x14ac:dyDescent="0.2">
      <c r="B38241" s="88"/>
      <c r="C38241" s="88"/>
      <c r="D38241" s="88"/>
      <c r="E38241" s="88"/>
      <c r="F38241" s="88"/>
      <c r="G38241" s="88"/>
      <c r="H38241" s="88"/>
      <c r="I38241" s="88"/>
      <c r="J38241" s="88"/>
      <c r="K38241" s="88"/>
    </row>
    <row r="38242" spans="2:11" hidden="1" x14ac:dyDescent="0.2">
      <c r="B38242" s="88"/>
      <c r="C38242" s="88"/>
      <c r="D38242" s="88"/>
      <c r="E38242" s="88"/>
      <c r="F38242" s="88"/>
      <c r="G38242" s="88"/>
      <c r="H38242" s="88"/>
      <c r="I38242" s="88"/>
      <c r="J38242" s="88"/>
      <c r="K38242" s="88"/>
    </row>
    <row r="38243" spans="2:11" hidden="1" x14ac:dyDescent="0.2">
      <c r="B38243" s="88"/>
      <c r="C38243" s="88"/>
      <c r="D38243" s="88"/>
      <c r="E38243" s="88"/>
      <c r="F38243" s="88"/>
      <c r="G38243" s="88"/>
      <c r="H38243" s="88"/>
      <c r="I38243" s="88"/>
      <c r="J38243" s="88"/>
      <c r="K38243" s="88"/>
    </row>
    <row r="38244" spans="2:11" hidden="1" x14ac:dyDescent="0.2">
      <c r="B38244" s="88"/>
      <c r="C38244" s="88"/>
      <c r="D38244" s="88"/>
      <c r="E38244" s="88"/>
      <c r="F38244" s="88"/>
      <c r="G38244" s="88"/>
      <c r="H38244" s="88"/>
      <c r="I38244" s="88"/>
      <c r="J38244" s="88"/>
      <c r="K38244" s="88"/>
    </row>
    <row r="38245" spans="2:11" hidden="1" x14ac:dyDescent="0.2">
      <c r="B38245" s="88"/>
      <c r="C38245" s="88"/>
      <c r="D38245" s="88"/>
      <c r="E38245" s="88"/>
      <c r="F38245" s="88"/>
      <c r="G38245" s="88"/>
      <c r="H38245" s="88"/>
      <c r="I38245" s="88"/>
      <c r="J38245" s="88"/>
      <c r="K38245" s="88"/>
    </row>
    <row r="38246" spans="2:11" hidden="1" x14ac:dyDescent="0.2">
      <c r="B38246" s="88"/>
      <c r="C38246" s="88"/>
      <c r="D38246" s="88"/>
      <c r="E38246" s="88"/>
      <c r="F38246" s="88"/>
      <c r="G38246" s="88"/>
      <c r="H38246" s="88"/>
      <c r="I38246" s="88"/>
      <c r="J38246" s="88"/>
      <c r="K38246" s="88"/>
    </row>
    <row r="38247" spans="2:11" hidden="1" x14ac:dyDescent="0.2">
      <c r="B38247" s="88"/>
      <c r="C38247" s="88"/>
      <c r="D38247" s="88"/>
      <c r="E38247" s="88"/>
      <c r="F38247" s="88"/>
      <c r="G38247" s="88"/>
      <c r="H38247" s="88"/>
      <c r="I38247" s="88"/>
      <c r="J38247" s="88"/>
      <c r="K38247" s="88"/>
    </row>
    <row r="38248" spans="2:11" hidden="1" x14ac:dyDescent="0.2">
      <c r="B38248" s="88"/>
      <c r="C38248" s="88"/>
      <c r="D38248" s="88"/>
      <c r="E38248" s="88"/>
      <c r="F38248" s="88"/>
      <c r="G38248" s="88"/>
      <c r="H38248" s="88"/>
      <c r="I38248" s="88"/>
      <c r="J38248" s="88"/>
      <c r="K38248" s="88"/>
    </row>
    <row r="38249" spans="2:11" hidden="1" x14ac:dyDescent="0.2">
      <c r="B38249" s="88"/>
      <c r="C38249" s="88"/>
      <c r="D38249" s="88"/>
      <c r="E38249" s="88"/>
      <c r="F38249" s="88"/>
      <c r="G38249" s="88"/>
      <c r="H38249" s="88"/>
      <c r="I38249" s="88"/>
      <c r="J38249" s="88"/>
      <c r="K38249" s="88"/>
    </row>
    <row r="38250" spans="2:11" hidden="1" x14ac:dyDescent="0.2">
      <c r="B38250" s="88"/>
      <c r="C38250" s="88"/>
      <c r="D38250" s="88"/>
      <c r="E38250" s="88"/>
      <c r="F38250" s="88"/>
      <c r="G38250" s="88"/>
      <c r="H38250" s="88"/>
      <c r="I38250" s="88"/>
      <c r="J38250" s="88"/>
      <c r="K38250" s="88"/>
    </row>
    <row r="38251" spans="2:11" hidden="1" x14ac:dyDescent="0.2">
      <c r="B38251" s="88"/>
      <c r="C38251" s="88"/>
      <c r="D38251" s="88"/>
      <c r="E38251" s="88"/>
      <c r="F38251" s="88"/>
      <c r="G38251" s="88"/>
      <c r="H38251" s="88"/>
      <c r="I38251" s="88"/>
      <c r="J38251" s="88"/>
      <c r="K38251" s="88"/>
    </row>
    <row r="38252" spans="2:11" hidden="1" x14ac:dyDescent="0.2">
      <c r="B38252" s="88"/>
      <c r="C38252" s="88"/>
      <c r="D38252" s="88"/>
      <c r="E38252" s="88"/>
      <c r="F38252" s="88"/>
      <c r="G38252" s="88"/>
      <c r="H38252" s="88"/>
      <c r="I38252" s="88"/>
      <c r="J38252" s="88"/>
      <c r="K38252" s="88"/>
    </row>
    <row r="38253" spans="2:11" hidden="1" x14ac:dyDescent="0.2">
      <c r="B38253" s="88"/>
      <c r="C38253" s="88"/>
      <c r="D38253" s="88"/>
      <c r="E38253" s="88"/>
      <c r="F38253" s="88"/>
      <c r="G38253" s="88"/>
      <c r="H38253" s="88"/>
      <c r="I38253" s="88"/>
      <c r="J38253" s="88"/>
      <c r="K38253" s="88"/>
    </row>
    <row r="38254" spans="2:11" hidden="1" x14ac:dyDescent="0.2">
      <c r="B38254" s="88"/>
      <c r="C38254" s="88"/>
      <c r="D38254" s="88"/>
      <c r="E38254" s="88"/>
      <c r="F38254" s="88"/>
      <c r="G38254" s="88"/>
      <c r="H38254" s="88"/>
      <c r="I38254" s="88"/>
      <c r="J38254" s="88"/>
      <c r="K38254" s="88"/>
    </row>
    <row r="38255" spans="2:11" hidden="1" x14ac:dyDescent="0.2">
      <c r="B38255" s="88"/>
      <c r="C38255" s="88"/>
      <c r="D38255" s="88"/>
      <c r="E38255" s="88"/>
      <c r="F38255" s="88"/>
      <c r="G38255" s="88"/>
      <c r="H38255" s="88"/>
      <c r="I38255" s="88"/>
      <c r="J38255" s="88"/>
      <c r="K38255" s="88"/>
    </row>
    <row r="38256" spans="2:11" hidden="1" x14ac:dyDescent="0.2">
      <c r="B38256" s="88"/>
      <c r="C38256" s="88"/>
      <c r="D38256" s="88"/>
      <c r="E38256" s="88"/>
      <c r="F38256" s="88"/>
      <c r="G38256" s="88"/>
      <c r="H38256" s="88"/>
      <c r="I38256" s="88"/>
      <c r="J38256" s="88"/>
      <c r="K38256" s="88"/>
    </row>
    <row r="38257" spans="2:11" hidden="1" x14ac:dyDescent="0.2">
      <c r="B38257" s="88"/>
      <c r="C38257" s="88"/>
      <c r="D38257" s="88"/>
      <c r="E38257" s="88"/>
      <c r="F38257" s="88"/>
      <c r="G38257" s="88"/>
      <c r="H38257" s="88"/>
      <c r="I38257" s="88"/>
      <c r="J38257" s="88"/>
      <c r="K38257" s="88"/>
    </row>
    <row r="38258" spans="2:11" hidden="1" x14ac:dyDescent="0.2">
      <c r="B38258" s="88"/>
      <c r="C38258" s="88"/>
      <c r="D38258" s="88"/>
      <c r="E38258" s="88"/>
      <c r="F38258" s="88"/>
      <c r="G38258" s="88"/>
      <c r="H38258" s="88"/>
      <c r="I38258" s="88"/>
      <c r="J38258" s="88"/>
      <c r="K38258" s="88"/>
    </row>
    <row r="38259" spans="2:11" hidden="1" x14ac:dyDescent="0.2">
      <c r="B38259" s="88"/>
      <c r="C38259" s="88"/>
      <c r="D38259" s="88"/>
      <c r="E38259" s="88"/>
      <c r="F38259" s="88"/>
      <c r="G38259" s="88"/>
      <c r="H38259" s="88"/>
      <c r="I38259" s="88"/>
      <c r="J38259" s="88"/>
      <c r="K38259" s="88"/>
    </row>
    <row r="38260" spans="2:11" hidden="1" x14ac:dyDescent="0.2">
      <c r="B38260" s="88"/>
      <c r="C38260" s="88"/>
      <c r="D38260" s="88"/>
      <c r="E38260" s="88"/>
      <c r="F38260" s="88"/>
      <c r="G38260" s="88"/>
      <c r="H38260" s="88"/>
      <c r="I38260" s="88"/>
      <c r="J38260" s="88"/>
      <c r="K38260" s="88"/>
    </row>
    <row r="38261" spans="2:11" hidden="1" x14ac:dyDescent="0.2">
      <c r="B38261" s="88"/>
      <c r="C38261" s="88"/>
      <c r="D38261" s="88"/>
      <c r="E38261" s="88"/>
      <c r="F38261" s="88"/>
      <c r="G38261" s="88"/>
      <c r="H38261" s="88"/>
      <c r="I38261" s="88"/>
      <c r="J38261" s="88"/>
      <c r="K38261" s="88"/>
    </row>
    <row r="38262" spans="2:11" hidden="1" x14ac:dyDescent="0.2">
      <c r="B38262" s="88"/>
      <c r="C38262" s="88"/>
      <c r="D38262" s="88"/>
      <c r="E38262" s="88"/>
      <c r="F38262" s="88"/>
      <c r="G38262" s="88"/>
      <c r="H38262" s="88"/>
      <c r="I38262" s="88"/>
      <c r="J38262" s="88"/>
      <c r="K38262" s="88"/>
    </row>
    <row r="38263" spans="2:11" hidden="1" x14ac:dyDescent="0.2">
      <c r="B38263" s="88"/>
      <c r="C38263" s="88"/>
      <c r="D38263" s="88"/>
      <c r="E38263" s="88"/>
      <c r="F38263" s="88"/>
      <c r="G38263" s="88"/>
      <c r="H38263" s="88"/>
      <c r="I38263" s="88"/>
      <c r="J38263" s="88"/>
      <c r="K38263" s="88"/>
    </row>
    <row r="38264" spans="2:11" hidden="1" x14ac:dyDescent="0.2">
      <c r="B38264" s="88"/>
      <c r="C38264" s="88"/>
      <c r="D38264" s="88"/>
      <c r="E38264" s="88"/>
      <c r="F38264" s="88"/>
      <c r="G38264" s="88"/>
      <c r="H38264" s="88"/>
      <c r="I38264" s="88"/>
      <c r="J38264" s="88"/>
      <c r="K38264" s="88"/>
    </row>
    <row r="38265" spans="2:11" hidden="1" x14ac:dyDescent="0.2">
      <c r="B38265" s="88"/>
      <c r="C38265" s="88"/>
      <c r="D38265" s="88"/>
      <c r="E38265" s="88"/>
      <c r="F38265" s="88"/>
      <c r="G38265" s="88"/>
      <c r="H38265" s="88"/>
      <c r="I38265" s="88"/>
      <c r="J38265" s="88"/>
      <c r="K38265" s="88"/>
    </row>
    <row r="38266" spans="2:11" hidden="1" x14ac:dyDescent="0.2">
      <c r="B38266" s="88"/>
      <c r="C38266" s="88"/>
      <c r="D38266" s="88"/>
      <c r="E38266" s="88"/>
      <c r="F38266" s="88"/>
      <c r="G38266" s="88"/>
      <c r="H38266" s="88"/>
      <c r="I38266" s="88"/>
      <c r="J38266" s="88"/>
      <c r="K38266" s="88"/>
    </row>
    <row r="38267" spans="2:11" hidden="1" x14ac:dyDescent="0.2">
      <c r="B38267" s="88"/>
      <c r="C38267" s="88"/>
      <c r="D38267" s="88"/>
      <c r="E38267" s="88"/>
      <c r="F38267" s="88"/>
      <c r="G38267" s="88"/>
      <c r="H38267" s="88"/>
      <c r="I38267" s="88"/>
      <c r="J38267" s="88"/>
      <c r="K38267" s="88"/>
    </row>
    <row r="38268" spans="2:11" hidden="1" x14ac:dyDescent="0.2">
      <c r="B38268" s="88"/>
      <c r="C38268" s="88"/>
      <c r="D38268" s="88"/>
      <c r="E38268" s="88"/>
      <c r="F38268" s="88"/>
      <c r="G38268" s="88"/>
      <c r="H38268" s="88"/>
      <c r="I38268" s="88"/>
      <c r="J38268" s="88"/>
      <c r="K38268" s="88"/>
    </row>
    <row r="38269" spans="2:11" hidden="1" x14ac:dyDescent="0.2">
      <c r="B38269" s="88"/>
      <c r="C38269" s="88"/>
      <c r="D38269" s="88"/>
      <c r="E38269" s="88"/>
      <c r="F38269" s="88"/>
      <c r="G38269" s="88"/>
      <c r="H38269" s="88"/>
      <c r="I38269" s="88"/>
      <c r="J38269" s="88"/>
      <c r="K38269" s="88"/>
    </row>
    <row r="38270" spans="2:11" hidden="1" x14ac:dyDescent="0.2">
      <c r="B38270" s="88"/>
      <c r="C38270" s="88"/>
      <c r="D38270" s="88"/>
      <c r="E38270" s="88"/>
      <c r="F38270" s="88"/>
      <c r="G38270" s="88"/>
      <c r="H38270" s="88"/>
      <c r="I38270" s="88"/>
      <c r="J38270" s="88"/>
      <c r="K38270" s="88"/>
    </row>
    <row r="38271" spans="2:11" hidden="1" x14ac:dyDescent="0.2">
      <c r="B38271" s="88"/>
      <c r="C38271" s="88"/>
      <c r="D38271" s="88"/>
      <c r="E38271" s="88"/>
      <c r="F38271" s="88"/>
      <c r="G38271" s="88"/>
      <c r="H38271" s="88"/>
      <c r="I38271" s="88"/>
      <c r="J38271" s="88"/>
      <c r="K38271" s="88"/>
    </row>
    <row r="38272" spans="2:11" hidden="1" x14ac:dyDescent="0.2">
      <c r="B38272" s="88"/>
      <c r="C38272" s="88"/>
      <c r="D38272" s="88"/>
      <c r="E38272" s="88"/>
      <c r="F38272" s="88"/>
      <c r="G38272" s="88"/>
      <c r="H38272" s="88"/>
      <c r="I38272" s="88"/>
      <c r="J38272" s="88"/>
      <c r="K38272" s="88"/>
    </row>
    <row r="38273" spans="2:11" hidden="1" x14ac:dyDescent="0.2">
      <c r="B38273" s="88"/>
      <c r="C38273" s="88"/>
      <c r="D38273" s="88"/>
      <c r="E38273" s="88"/>
      <c r="F38273" s="88"/>
      <c r="G38273" s="88"/>
      <c r="H38273" s="88"/>
      <c r="I38273" s="88"/>
      <c r="J38273" s="88"/>
      <c r="K38273" s="88"/>
    </row>
    <row r="38274" spans="2:11" hidden="1" x14ac:dyDescent="0.2">
      <c r="B38274" s="88"/>
      <c r="C38274" s="88"/>
      <c r="D38274" s="88"/>
      <c r="E38274" s="88"/>
      <c r="F38274" s="88"/>
      <c r="G38274" s="88"/>
      <c r="H38274" s="88"/>
      <c r="I38274" s="88"/>
      <c r="J38274" s="88"/>
      <c r="K38274" s="88"/>
    </row>
    <row r="38275" spans="2:11" hidden="1" x14ac:dyDescent="0.2">
      <c r="B38275" s="88"/>
      <c r="C38275" s="88"/>
      <c r="D38275" s="88"/>
      <c r="E38275" s="88"/>
      <c r="F38275" s="88"/>
      <c r="G38275" s="88"/>
      <c r="H38275" s="88"/>
      <c r="I38275" s="88"/>
      <c r="J38275" s="88"/>
      <c r="K38275" s="88"/>
    </row>
    <row r="38276" spans="2:11" hidden="1" x14ac:dyDescent="0.2">
      <c r="B38276" s="88"/>
      <c r="C38276" s="88"/>
      <c r="D38276" s="88"/>
      <c r="E38276" s="88"/>
      <c r="F38276" s="88"/>
      <c r="G38276" s="88"/>
      <c r="H38276" s="88"/>
      <c r="I38276" s="88"/>
      <c r="J38276" s="88"/>
      <c r="K38276" s="88"/>
    </row>
    <row r="38277" spans="2:11" hidden="1" x14ac:dyDescent="0.2">
      <c r="B38277" s="88"/>
      <c r="C38277" s="88"/>
      <c r="D38277" s="88"/>
      <c r="E38277" s="88"/>
      <c r="F38277" s="88"/>
      <c r="G38277" s="88"/>
      <c r="H38277" s="88"/>
      <c r="I38277" s="88"/>
      <c r="J38277" s="88"/>
      <c r="K38277" s="88"/>
    </row>
    <row r="38278" spans="2:11" hidden="1" x14ac:dyDescent="0.2">
      <c r="B38278" s="88"/>
      <c r="C38278" s="88"/>
      <c r="D38278" s="88"/>
      <c r="E38278" s="88"/>
      <c r="F38278" s="88"/>
      <c r="G38278" s="88"/>
      <c r="H38278" s="88"/>
      <c r="I38278" s="88"/>
      <c r="J38278" s="88"/>
      <c r="K38278" s="88"/>
    </row>
    <row r="38279" spans="2:11" hidden="1" x14ac:dyDescent="0.2">
      <c r="B38279" s="88"/>
      <c r="C38279" s="88"/>
      <c r="D38279" s="88"/>
      <c r="E38279" s="88"/>
      <c r="F38279" s="88"/>
      <c r="G38279" s="88"/>
      <c r="H38279" s="88"/>
      <c r="I38279" s="88"/>
      <c r="J38279" s="88"/>
      <c r="K38279" s="88"/>
    </row>
    <row r="38280" spans="2:11" hidden="1" x14ac:dyDescent="0.2">
      <c r="B38280" s="88"/>
      <c r="C38280" s="88"/>
      <c r="D38280" s="88"/>
      <c r="E38280" s="88"/>
      <c r="F38280" s="88"/>
      <c r="G38280" s="88"/>
      <c r="H38280" s="88"/>
      <c r="I38280" s="88"/>
      <c r="J38280" s="88"/>
      <c r="K38280" s="88"/>
    </row>
    <row r="38281" spans="2:11" hidden="1" x14ac:dyDescent="0.2">
      <c r="B38281" s="88"/>
      <c r="C38281" s="88"/>
      <c r="D38281" s="88"/>
      <c r="E38281" s="88"/>
      <c r="F38281" s="88"/>
      <c r="G38281" s="88"/>
      <c r="H38281" s="88"/>
      <c r="I38281" s="88"/>
      <c r="J38281" s="88"/>
      <c r="K38281" s="88"/>
    </row>
    <row r="38282" spans="2:11" hidden="1" x14ac:dyDescent="0.2">
      <c r="B38282" s="88"/>
      <c r="C38282" s="88"/>
      <c r="D38282" s="88"/>
      <c r="E38282" s="88"/>
      <c r="F38282" s="88"/>
      <c r="G38282" s="88"/>
      <c r="H38282" s="88"/>
      <c r="I38282" s="88"/>
      <c r="J38282" s="88"/>
      <c r="K38282" s="88"/>
    </row>
    <row r="38283" spans="2:11" hidden="1" x14ac:dyDescent="0.2">
      <c r="B38283" s="88"/>
      <c r="C38283" s="88"/>
      <c r="D38283" s="88"/>
      <c r="E38283" s="88"/>
      <c r="F38283" s="88"/>
      <c r="G38283" s="88"/>
      <c r="H38283" s="88"/>
      <c r="I38283" s="88"/>
      <c r="J38283" s="88"/>
      <c r="K38283" s="88"/>
    </row>
    <row r="38284" spans="2:11" hidden="1" x14ac:dyDescent="0.2">
      <c r="B38284" s="88"/>
      <c r="C38284" s="88"/>
      <c r="D38284" s="88"/>
      <c r="E38284" s="88"/>
      <c r="F38284" s="88"/>
      <c r="G38284" s="88"/>
      <c r="H38284" s="88"/>
      <c r="I38284" s="88"/>
      <c r="J38284" s="88"/>
      <c r="K38284" s="88"/>
    </row>
    <row r="38285" spans="2:11" hidden="1" x14ac:dyDescent="0.2">
      <c r="B38285" s="88"/>
      <c r="C38285" s="88"/>
      <c r="D38285" s="88"/>
      <c r="E38285" s="88"/>
      <c r="F38285" s="88"/>
      <c r="G38285" s="88"/>
      <c r="H38285" s="88"/>
      <c r="I38285" s="88"/>
      <c r="J38285" s="88"/>
      <c r="K38285" s="88"/>
    </row>
    <row r="38286" spans="2:11" hidden="1" x14ac:dyDescent="0.2">
      <c r="B38286" s="88"/>
      <c r="C38286" s="88"/>
      <c r="D38286" s="88"/>
      <c r="E38286" s="88"/>
      <c r="F38286" s="88"/>
      <c r="G38286" s="88"/>
      <c r="H38286" s="88"/>
      <c r="I38286" s="88"/>
      <c r="J38286" s="88"/>
      <c r="K38286" s="88"/>
    </row>
    <row r="38287" spans="2:11" hidden="1" x14ac:dyDescent="0.2">
      <c r="B38287" s="88"/>
      <c r="C38287" s="88"/>
      <c r="D38287" s="88"/>
      <c r="E38287" s="88"/>
      <c r="F38287" s="88"/>
      <c r="G38287" s="88"/>
      <c r="H38287" s="88"/>
      <c r="I38287" s="88"/>
      <c r="J38287" s="88"/>
      <c r="K38287" s="88"/>
    </row>
    <row r="38288" spans="2:11" hidden="1" x14ac:dyDescent="0.2">
      <c r="B38288" s="88"/>
      <c r="C38288" s="88"/>
      <c r="D38288" s="88"/>
      <c r="E38288" s="88"/>
      <c r="F38288" s="88"/>
      <c r="G38288" s="88"/>
      <c r="H38288" s="88"/>
      <c r="I38288" s="88"/>
      <c r="J38288" s="88"/>
      <c r="K38288" s="88"/>
    </row>
    <row r="38289" spans="2:11" hidden="1" x14ac:dyDescent="0.2">
      <c r="B38289" s="88"/>
      <c r="C38289" s="88"/>
      <c r="D38289" s="88"/>
      <c r="E38289" s="88"/>
      <c r="F38289" s="88"/>
      <c r="G38289" s="88"/>
      <c r="H38289" s="88"/>
      <c r="I38289" s="88"/>
      <c r="J38289" s="88"/>
      <c r="K38289" s="88"/>
    </row>
    <row r="38290" spans="2:11" hidden="1" x14ac:dyDescent="0.2">
      <c r="B38290" s="88"/>
      <c r="C38290" s="88"/>
      <c r="D38290" s="88"/>
      <c r="E38290" s="88"/>
      <c r="F38290" s="88"/>
      <c r="G38290" s="88"/>
      <c r="H38290" s="88"/>
      <c r="I38290" s="88"/>
      <c r="J38290" s="88"/>
      <c r="K38290" s="88"/>
    </row>
    <row r="38291" spans="2:11" hidden="1" x14ac:dyDescent="0.2">
      <c r="B38291" s="88"/>
      <c r="C38291" s="88"/>
      <c r="D38291" s="88"/>
      <c r="E38291" s="88"/>
      <c r="F38291" s="88"/>
      <c r="G38291" s="88"/>
      <c r="H38291" s="88"/>
      <c r="I38291" s="88"/>
      <c r="J38291" s="88"/>
      <c r="K38291" s="88"/>
    </row>
    <row r="38292" spans="2:11" hidden="1" x14ac:dyDescent="0.2">
      <c r="B38292" s="88"/>
      <c r="C38292" s="88"/>
      <c r="D38292" s="88"/>
      <c r="E38292" s="88"/>
      <c r="F38292" s="88"/>
      <c r="G38292" s="88"/>
      <c r="H38292" s="88"/>
      <c r="I38292" s="88"/>
      <c r="J38292" s="88"/>
      <c r="K38292" s="88"/>
    </row>
    <row r="38293" spans="2:11" hidden="1" x14ac:dyDescent="0.2">
      <c r="B38293" s="88"/>
      <c r="C38293" s="88"/>
      <c r="D38293" s="88"/>
      <c r="E38293" s="88"/>
      <c r="F38293" s="88"/>
      <c r="G38293" s="88"/>
      <c r="H38293" s="88"/>
      <c r="I38293" s="88"/>
      <c r="J38293" s="88"/>
      <c r="K38293" s="88"/>
    </row>
    <row r="38294" spans="2:11" hidden="1" x14ac:dyDescent="0.2">
      <c r="B38294" s="88"/>
      <c r="C38294" s="88"/>
      <c r="D38294" s="88"/>
      <c r="E38294" s="88"/>
      <c r="F38294" s="88"/>
      <c r="G38294" s="88"/>
      <c r="H38294" s="88"/>
      <c r="I38294" s="88"/>
      <c r="J38294" s="88"/>
      <c r="K38294" s="88"/>
    </row>
    <row r="38295" spans="2:11" hidden="1" x14ac:dyDescent="0.2">
      <c r="B38295" s="88"/>
      <c r="C38295" s="88"/>
      <c r="D38295" s="88"/>
      <c r="E38295" s="88"/>
      <c r="F38295" s="88"/>
      <c r="G38295" s="88"/>
      <c r="H38295" s="88"/>
      <c r="I38295" s="88"/>
      <c r="J38295" s="88"/>
      <c r="K38295" s="88"/>
    </row>
    <row r="38296" spans="2:11" hidden="1" x14ac:dyDescent="0.2">
      <c r="B38296" s="88"/>
      <c r="C38296" s="88"/>
      <c r="D38296" s="88"/>
      <c r="E38296" s="88"/>
      <c r="F38296" s="88"/>
      <c r="G38296" s="88"/>
      <c r="H38296" s="88"/>
      <c r="I38296" s="88"/>
      <c r="J38296" s="88"/>
      <c r="K38296" s="88"/>
    </row>
    <row r="38297" spans="2:11" hidden="1" x14ac:dyDescent="0.2">
      <c r="B38297" s="88"/>
      <c r="C38297" s="88"/>
      <c r="D38297" s="88"/>
      <c r="E38297" s="88"/>
      <c r="F38297" s="88"/>
      <c r="G38297" s="88"/>
      <c r="H38297" s="88"/>
      <c r="I38297" s="88"/>
      <c r="J38297" s="88"/>
      <c r="K38297" s="88"/>
    </row>
    <row r="38298" spans="2:11" hidden="1" x14ac:dyDescent="0.2">
      <c r="B38298" s="88"/>
      <c r="C38298" s="88"/>
      <c r="D38298" s="88"/>
      <c r="E38298" s="88"/>
      <c r="F38298" s="88"/>
      <c r="G38298" s="88"/>
      <c r="H38298" s="88"/>
      <c r="I38298" s="88"/>
      <c r="J38298" s="88"/>
      <c r="K38298" s="88"/>
    </row>
    <row r="38299" spans="2:11" hidden="1" x14ac:dyDescent="0.2">
      <c r="B38299" s="88"/>
      <c r="C38299" s="88"/>
      <c r="D38299" s="88"/>
      <c r="E38299" s="88"/>
      <c r="F38299" s="88"/>
      <c r="G38299" s="88"/>
      <c r="H38299" s="88"/>
      <c r="I38299" s="88"/>
      <c r="J38299" s="88"/>
      <c r="K38299" s="88"/>
    </row>
    <row r="38300" spans="2:11" hidden="1" x14ac:dyDescent="0.2">
      <c r="B38300" s="88"/>
      <c r="C38300" s="88"/>
      <c r="D38300" s="88"/>
      <c r="E38300" s="88"/>
      <c r="F38300" s="88"/>
      <c r="G38300" s="88"/>
      <c r="H38300" s="88"/>
      <c r="I38300" s="88"/>
      <c r="J38300" s="88"/>
      <c r="K38300" s="88"/>
    </row>
    <row r="38301" spans="2:11" hidden="1" x14ac:dyDescent="0.2">
      <c r="B38301" s="88"/>
      <c r="C38301" s="88"/>
      <c r="D38301" s="88"/>
      <c r="E38301" s="88"/>
      <c r="F38301" s="88"/>
      <c r="G38301" s="88"/>
      <c r="H38301" s="88"/>
      <c r="I38301" s="88"/>
      <c r="J38301" s="88"/>
      <c r="K38301" s="88"/>
    </row>
    <row r="38302" spans="2:11" hidden="1" x14ac:dyDescent="0.2">
      <c r="B38302" s="88"/>
      <c r="C38302" s="88"/>
      <c r="D38302" s="88"/>
      <c r="E38302" s="88"/>
      <c r="F38302" s="88"/>
      <c r="G38302" s="88"/>
      <c r="H38302" s="88"/>
      <c r="I38302" s="88"/>
      <c r="J38302" s="88"/>
      <c r="K38302" s="88"/>
    </row>
    <row r="38303" spans="2:11" hidden="1" x14ac:dyDescent="0.2">
      <c r="B38303" s="88"/>
      <c r="C38303" s="88"/>
      <c r="D38303" s="88"/>
      <c r="E38303" s="88"/>
      <c r="F38303" s="88"/>
      <c r="G38303" s="88"/>
      <c r="H38303" s="88"/>
      <c r="I38303" s="88"/>
      <c r="J38303" s="88"/>
      <c r="K38303" s="88"/>
    </row>
    <row r="38304" spans="2:11" hidden="1" x14ac:dyDescent="0.2">
      <c r="B38304" s="88"/>
      <c r="C38304" s="88"/>
      <c r="D38304" s="88"/>
      <c r="E38304" s="88"/>
      <c r="F38304" s="88"/>
      <c r="G38304" s="88"/>
      <c r="H38304" s="88"/>
      <c r="I38304" s="88"/>
      <c r="J38304" s="88"/>
      <c r="K38304" s="88"/>
    </row>
    <row r="38305" spans="2:11" hidden="1" x14ac:dyDescent="0.2">
      <c r="B38305" s="88"/>
      <c r="C38305" s="88"/>
      <c r="D38305" s="88"/>
      <c r="E38305" s="88"/>
      <c r="F38305" s="88"/>
      <c r="G38305" s="88"/>
      <c r="H38305" s="88"/>
      <c r="I38305" s="88"/>
      <c r="J38305" s="88"/>
      <c r="K38305" s="88"/>
    </row>
    <row r="38306" spans="2:11" hidden="1" x14ac:dyDescent="0.2">
      <c r="B38306" s="88"/>
      <c r="C38306" s="88"/>
      <c r="D38306" s="88"/>
      <c r="E38306" s="88"/>
      <c r="F38306" s="88"/>
      <c r="G38306" s="88"/>
      <c r="H38306" s="88"/>
      <c r="I38306" s="88"/>
      <c r="J38306" s="88"/>
      <c r="K38306" s="88"/>
    </row>
    <row r="38307" spans="2:11" hidden="1" x14ac:dyDescent="0.2">
      <c r="B38307" s="88"/>
      <c r="C38307" s="88"/>
      <c r="D38307" s="88"/>
      <c r="E38307" s="88"/>
      <c r="F38307" s="88"/>
      <c r="G38307" s="88"/>
      <c r="H38307" s="88"/>
      <c r="I38307" s="88"/>
      <c r="J38307" s="88"/>
      <c r="K38307" s="88"/>
    </row>
    <row r="38308" spans="2:11" hidden="1" x14ac:dyDescent="0.2">
      <c r="B38308" s="88"/>
      <c r="C38308" s="88"/>
      <c r="D38308" s="88"/>
      <c r="E38308" s="88"/>
      <c r="F38308" s="88"/>
      <c r="G38308" s="88"/>
      <c r="H38308" s="88"/>
      <c r="I38308" s="88"/>
      <c r="J38308" s="88"/>
      <c r="K38308" s="88"/>
    </row>
    <row r="38309" spans="2:11" hidden="1" x14ac:dyDescent="0.2">
      <c r="B38309" s="88"/>
      <c r="C38309" s="88"/>
      <c r="D38309" s="88"/>
      <c r="E38309" s="88"/>
      <c r="F38309" s="88"/>
      <c r="G38309" s="88"/>
      <c r="H38309" s="88"/>
      <c r="I38309" s="88"/>
      <c r="J38309" s="88"/>
      <c r="K38309" s="88"/>
    </row>
    <row r="38310" spans="2:11" hidden="1" x14ac:dyDescent="0.2">
      <c r="B38310" s="88"/>
      <c r="C38310" s="88"/>
      <c r="D38310" s="88"/>
      <c r="E38310" s="88"/>
      <c r="F38310" s="88"/>
      <c r="G38310" s="88"/>
      <c r="H38310" s="88"/>
      <c r="I38310" s="88"/>
      <c r="J38310" s="88"/>
      <c r="K38310" s="88"/>
    </row>
    <row r="38311" spans="2:11" hidden="1" x14ac:dyDescent="0.2">
      <c r="B38311" s="88"/>
      <c r="C38311" s="88"/>
      <c r="D38311" s="88"/>
      <c r="E38311" s="88"/>
      <c r="F38311" s="88"/>
      <c r="G38311" s="88"/>
      <c r="H38311" s="88"/>
      <c r="I38311" s="88"/>
      <c r="J38311" s="88"/>
      <c r="K38311" s="88"/>
    </row>
    <row r="38312" spans="2:11" hidden="1" x14ac:dyDescent="0.2">
      <c r="B38312" s="88"/>
      <c r="C38312" s="88"/>
      <c r="D38312" s="88"/>
      <c r="E38312" s="88"/>
      <c r="F38312" s="88"/>
      <c r="G38312" s="88"/>
      <c r="H38312" s="88"/>
      <c r="I38312" s="88"/>
      <c r="J38312" s="88"/>
      <c r="K38312" s="88"/>
    </row>
    <row r="38313" spans="2:11" hidden="1" x14ac:dyDescent="0.2">
      <c r="B38313" s="88"/>
      <c r="C38313" s="88"/>
      <c r="D38313" s="88"/>
      <c r="E38313" s="88"/>
      <c r="F38313" s="88"/>
      <c r="G38313" s="88"/>
      <c r="H38313" s="88"/>
      <c r="I38313" s="88"/>
      <c r="J38313" s="88"/>
      <c r="K38313" s="88"/>
    </row>
    <row r="38314" spans="2:11" hidden="1" x14ac:dyDescent="0.2">
      <c r="B38314" s="88"/>
      <c r="C38314" s="88"/>
      <c r="D38314" s="88"/>
      <c r="E38314" s="88"/>
      <c r="F38314" s="88"/>
      <c r="G38314" s="88"/>
      <c r="H38314" s="88"/>
      <c r="I38314" s="88"/>
      <c r="J38314" s="88"/>
      <c r="K38314" s="88"/>
    </row>
    <row r="38315" spans="2:11" hidden="1" x14ac:dyDescent="0.2">
      <c r="B38315" s="88"/>
      <c r="C38315" s="88"/>
      <c r="D38315" s="88"/>
      <c r="E38315" s="88"/>
      <c r="F38315" s="88"/>
      <c r="G38315" s="88"/>
      <c r="H38315" s="88"/>
      <c r="I38315" s="88"/>
      <c r="J38315" s="88"/>
      <c r="K38315" s="88"/>
    </row>
    <row r="38316" spans="2:11" hidden="1" x14ac:dyDescent="0.2">
      <c r="B38316" s="88"/>
      <c r="C38316" s="88"/>
      <c r="D38316" s="88"/>
      <c r="E38316" s="88"/>
      <c r="F38316" s="88"/>
      <c r="G38316" s="88"/>
      <c r="H38316" s="88"/>
      <c r="I38316" s="88"/>
      <c r="J38316" s="88"/>
      <c r="K38316" s="88"/>
    </row>
    <row r="38317" spans="2:11" hidden="1" x14ac:dyDescent="0.2">
      <c r="B38317" s="88"/>
      <c r="C38317" s="88"/>
      <c r="D38317" s="88"/>
      <c r="E38317" s="88"/>
      <c r="F38317" s="88"/>
      <c r="G38317" s="88"/>
      <c r="H38317" s="88"/>
      <c r="I38317" s="88"/>
      <c r="J38317" s="88"/>
      <c r="K38317" s="88"/>
    </row>
    <row r="38318" spans="2:11" hidden="1" x14ac:dyDescent="0.2">
      <c r="B38318" s="88"/>
      <c r="C38318" s="88"/>
      <c r="D38318" s="88"/>
      <c r="E38318" s="88"/>
      <c r="F38318" s="88"/>
      <c r="G38318" s="88"/>
      <c r="H38318" s="88"/>
      <c r="I38318" s="88"/>
      <c r="J38318" s="88"/>
      <c r="K38318" s="88"/>
    </row>
    <row r="38319" spans="2:11" hidden="1" x14ac:dyDescent="0.2">
      <c r="B38319" s="88"/>
      <c r="C38319" s="88"/>
      <c r="D38319" s="88"/>
      <c r="E38319" s="88"/>
      <c r="F38319" s="88"/>
      <c r="G38319" s="88"/>
      <c r="H38319" s="88"/>
      <c r="I38319" s="88"/>
      <c r="J38319" s="88"/>
      <c r="K38319" s="88"/>
    </row>
    <row r="38320" spans="2:11" hidden="1" x14ac:dyDescent="0.2">
      <c r="B38320" s="88"/>
      <c r="C38320" s="88"/>
      <c r="D38320" s="88"/>
      <c r="E38320" s="88"/>
      <c r="F38320" s="88"/>
      <c r="G38320" s="88"/>
      <c r="H38320" s="88"/>
      <c r="I38320" s="88"/>
      <c r="J38320" s="88"/>
      <c r="K38320" s="88"/>
    </row>
    <row r="38321" spans="2:11" hidden="1" x14ac:dyDescent="0.2">
      <c r="B38321" s="88"/>
      <c r="C38321" s="88"/>
      <c r="D38321" s="88"/>
      <c r="E38321" s="88"/>
      <c r="F38321" s="88"/>
      <c r="G38321" s="88"/>
      <c r="H38321" s="88"/>
      <c r="I38321" s="88"/>
      <c r="J38321" s="88"/>
      <c r="K38321" s="88"/>
    </row>
    <row r="38322" spans="2:11" hidden="1" x14ac:dyDescent="0.2">
      <c r="B38322" s="88"/>
      <c r="C38322" s="88"/>
      <c r="D38322" s="88"/>
      <c r="E38322" s="88"/>
      <c r="F38322" s="88"/>
      <c r="G38322" s="88"/>
      <c r="H38322" s="88"/>
      <c r="I38322" s="88"/>
      <c r="J38322" s="88"/>
      <c r="K38322" s="88"/>
    </row>
    <row r="38323" spans="2:11" hidden="1" x14ac:dyDescent="0.2">
      <c r="B38323" s="88"/>
      <c r="C38323" s="88"/>
      <c r="D38323" s="88"/>
      <c r="E38323" s="88"/>
      <c r="F38323" s="88"/>
      <c r="G38323" s="88"/>
      <c r="H38323" s="88"/>
      <c r="I38323" s="88"/>
      <c r="J38323" s="88"/>
      <c r="K38323" s="88"/>
    </row>
    <row r="38324" spans="2:11" hidden="1" x14ac:dyDescent="0.2">
      <c r="B38324" s="88"/>
      <c r="C38324" s="88"/>
      <c r="D38324" s="88"/>
      <c r="E38324" s="88"/>
      <c r="F38324" s="88"/>
      <c r="G38324" s="88"/>
      <c r="H38324" s="88"/>
      <c r="I38324" s="88"/>
      <c r="J38324" s="88"/>
      <c r="K38324" s="88"/>
    </row>
    <row r="38325" spans="2:11" hidden="1" x14ac:dyDescent="0.2">
      <c r="B38325" s="88"/>
      <c r="C38325" s="88"/>
      <c r="D38325" s="88"/>
      <c r="E38325" s="88"/>
      <c r="F38325" s="88"/>
      <c r="G38325" s="88"/>
      <c r="H38325" s="88"/>
      <c r="I38325" s="88"/>
      <c r="J38325" s="88"/>
      <c r="K38325" s="88"/>
    </row>
    <row r="38326" spans="2:11" hidden="1" x14ac:dyDescent="0.2">
      <c r="B38326" s="88"/>
      <c r="C38326" s="88"/>
      <c r="D38326" s="88"/>
      <c r="E38326" s="88"/>
      <c r="F38326" s="88"/>
      <c r="G38326" s="88"/>
      <c r="H38326" s="88"/>
      <c r="I38326" s="88"/>
      <c r="J38326" s="88"/>
      <c r="K38326" s="88"/>
    </row>
    <row r="38327" spans="2:11" hidden="1" x14ac:dyDescent="0.2">
      <c r="B38327" s="88"/>
      <c r="C38327" s="88"/>
      <c r="D38327" s="88"/>
      <c r="E38327" s="88"/>
      <c r="F38327" s="88"/>
      <c r="G38327" s="88"/>
      <c r="H38327" s="88"/>
      <c r="I38327" s="88"/>
      <c r="J38327" s="88"/>
      <c r="K38327" s="88"/>
    </row>
    <row r="38328" spans="2:11" hidden="1" x14ac:dyDescent="0.2">
      <c r="B38328" s="88"/>
      <c r="C38328" s="88"/>
      <c r="D38328" s="88"/>
      <c r="E38328" s="88"/>
      <c r="F38328" s="88"/>
      <c r="G38328" s="88"/>
      <c r="H38328" s="88"/>
      <c r="I38328" s="88"/>
      <c r="J38328" s="88"/>
      <c r="K38328" s="88"/>
    </row>
    <row r="38329" spans="2:11" hidden="1" x14ac:dyDescent="0.2">
      <c r="B38329" s="88"/>
      <c r="C38329" s="88"/>
      <c r="D38329" s="88"/>
      <c r="E38329" s="88"/>
      <c r="F38329" s="88"/>
      <c r="G38329" s="88"/>
      <c r="H38329" s="88"/>
      <c r="I38329" s="88"/>
      <c r="J38329" s="88"/>
      <c r="K38329" s="88"/>
    </row>
    <row r="38330" spans="2:11" hidden="1" x14ac:dyDescent="0.2">
      <c r="B38330" s="88"/>
      <c r="C38330" s="88"/>
      <c r="D38330" s="88"/>
      <c r="E38330" s="88"/>
      <c r="F38330" s="88"/>
      <c r="G38330" s="88"/>
      <c r="H38330" s="88"/>
      <c r="I38330" s="88"/>
      <c r="J38330" s="88"/>
      <c r="K38330" s="88"/>
    </row>
    <row r="38331" spans="2:11" hidden="1" x14ac:dyDescent="0.2">
      <c r="B38331" s="88"/>
      <c r="C38331" s="88"/>
      <c r="D38331" s="88"/>
      <c r="E38331" s="88"/>
      <c r="F38331" s="88"/>
      <c r="G38331" s="88"/>
      <c r="H38331" s="88"/>
      <c r="I38331" s="88"/>
      <c r="J38331" s="88"/>
      <c r="K38331" s="88"/>
    </row>
    <row r="38332" spans="2:11" hidden="1" x14ac:dyDescent="0.2">
      <c r="B38332" s="88"/>
      <c r="C38332" s="88"/>
      <c r="D38332" s="88"/>
      <c r="E38332" s="88"/>
      <c r="F38332" s="88"/>
      <c r="G38332" s="88"/>
      <c r="H38332" s="88"/>
      <c r="I38332" s="88"/>
      <c r="J38332" s="88"/>
      <c r="K38332" s="88"/>
    </row>
    <row r="38333" spans="2:11" hidden="1" x14ac:dyDescent="0.2">
      <c r="B38333" s="88"/>
      <c r="C38333" s="88"/>
      <c r="D38333" s="88"/>
      <c r="E38333" s="88"/>
      <c r="F38333" s="88"/>
      <c r="G38333" s="88"/>
      <c r="H38333" s="88"/>
      <c r="I38333" s="88"/>
      <c r="J38333" s="88"/>
      <c r="K38333" s="88"/>
    </row>
    <row r="38334" spans="2:11" hidden="1" x14ac:dyDescent="0.2">
      <c r="B38334" s="88"/>
      <c r="C38334" s="88"/>
      <c r="D38334" s="88"/>
      <c r="E38334" s="88"/>
      <c r="F38334" s="88"/>
      <c r="G38334" s="88"/>
      <c r="H38334" s="88"/>
      <c r="I38334" s="88"/>
      <c r="J38334" s="88"/>
      <c r="K38334" s="88"/>
    </row>
    <row r="38335" spans="2:11" hidden="1" x14ac:dyDescent="0.2">
      <c r="B38335" s="88"/>
      <c r="C38335" s="88"/>
      <c r="D38335" s="88"/>
      <c r="E38335" s="88"/>
      <c r="F38335" s="88"/>
      <c r="G38335" s="88"/>
      <c r="H38335" s="88"/>
      <c r="I38335" s="88"/>
      <c r="J38335" s="88"/>
      <c r="K38335" s="88"/>
    </row>
    <row r="38336" spans="2:11" hidden="1" x14ac:dyDescent="0.2">
      <c r="B38336" s="88"/>
      <c r="C38336" s="88"/>
      <c r="D38336" s="88"/>
      <c r="E38336" s="88"/>
      <c r="F38336" s="88"/>
      <c r="G38336" s="88"/>
      <c r="H38336" s="88"/>
      <c r="I38336" s="88"/>
      <c r="J38336" s="88"/>
      <c r="K38336" s="88"/>
    </row>
    <row r="38337" spans="2:11" hidden="1" x14ac:dyDescent="0.2">
      <c r="B38337" s="88"/>
      <c r="C38337" s="88"/>
      <c r="D38337" s="88"/>
      <c r="E38337" s="88"/>
      <c r="F38337" s="88"/>
      <c r="G38337" s="88"/>
      <c r="H38337" s="88"/>
      <c r="I38337" s="88"/>
      <c r="J38337" s="88"/>
      <c r="K38337" s="88"/>
    </row>
    <row r="38338" spans="2:11" hidden="1" x14ac:dyDescent="0.2">
      <c r="B38338" s="88"/>
      <c r="C38338" s="88"/>
      <c r="D38338" s="88"/>
      <c r="E38338" s="88"/>
      <c r="F38338" s="88"/>
      <c r="G38338" s="88"/>
      <c r="H38338" s="88"/>
      <c r="I38338" s="88"/>
      <c r="J38338" s="88"/>
      <c r="K38338" s="88"/>
    </row>
    <row r="38339" spans="2:11" hidden="1" x14ac:dyDescent="0.2">
      <c r="B38339" s="88"/>
      <c r="C38339" s="88"/>
      <c r="D38339" s="88"/>
      <c r="E38339" s="88"/>
      <c r="F38339" s="88"/>
      <c r="G38339" s="88"/>
      <c r="H38339" s="88"/>
      <c r="I38339" s="88"/>
      <c r="J38339" s="88"/>
      <c r="K38339" s="88"/>
    </row>
    <row r="38340" spans="2:11" hidden="1" x14ac:dyDescent="0.2">
      <c r="B38340" s="88"/>
      <c r="C38340" s="88"/>
      <c r="D38340" s="88"/>
      <c r="E38340" s="88"/>
      <c r="F38340" s="88"/>
      <c r="G38340" s="88"/>
      <c r="H38340" s="88"/>
      <c r="I38340" s="88"/>
      <c r="J38340" s="88"/>
      <c r="K38340" s="88"/>
    </row>
    <row r="38341" spans="2:11" hidden="1" x14ac:dyDescent="0.2">
      <c r="B38341" s="88"/>
      <c r="C38341" s="88"/>
      <c r="D38341" s="88"/>
      <c r="E38341" s="88"/>
      <c r="F38341" s="88"/>
      <c r="G38341" s="88"/>
      <c r="H38341" s="88"/>
      <c r="I38341" s="88"/>
      <c r="J38341" s="88"/>
      <c r="K38341" s="88"/>
    </row>
    <row r="38342" spans="2:11" hidden="1" x14ac:dyDescent="0.2">
      <c r="B38342" s="88"/>
      <c r="C38342" s="88"/>
      <c r="D38342" s="88"/>
      <c r="E38342" s="88"/>
      <c r="F38342" s="88"/>
      <c r="G38342" s="88"/>
      <c r="H38342" s="88"/>
      <c r="I38342" s="88"/>
      <c r="J38342" s="88"/>
      <c r="K38342" s="88"/>
    </row>
    <row r="38343" spans="2:11" hidden="1" x14ac:dyDescent="0.2">
      <c r="B38343" s="88"/>
      <c r="C38343" s="88"/>
      <c r="D38343" s="88"/>
      <c r="E38343" s="88"/>
      <c r="F38343" s="88"/>
      <c r="G38343" s="88"/>
      <c r="H38343" s="88"/>
      <c r="I38343" s="88"/>
      <c r="J38343" s="88"/>
      <c r="K38343" s="88"/>
    </row>
    <row r="38344" spans="2:11" hidden="1" x14ac:dyDescent="0.2">
      <c r="B38344" s="88"/>
      <c r="C38344" s="88"/>
      <c r="D38344" s="88"/>
      <c r="E38344" s="88"/>
      <c r="F38344" s="88"/>
      <c r="G38344" s="88"/>
      <c r="H38344" s="88"/>
      <c r="I38344" s="88"/>
      <c r="J38344" s="88"/>
      <c r="K38344" s="88"/>
    </row>
    <row r="38345" spans="2:11" hidden="1" x14ac:dyDescent="0.2">
      <c r="B38345" s="88"/>
      <c r="C38345" s="88"/>
      <c r="D38345" s="88"/>
      <c r="E38345" s="88"/>
      <c r="F38345" s="88"/>
      <c r="G38345" s="88"/>
      <c r="H38345" s="88"/>
      <c r="I38345" s="88"/>
      <c r="J38345" s="88"/>
      <c r="K38345" s="88"/>
    </row>
    <row r="38346" spans="2:11" hidden="1" x14ac:dyDescent="0.2">
      <c r="B38346" s="88"/>
      <c r="C38346" s="88"/>
      <c r="D38346" s="88"/>
      <c r="E38346" s="88"/>
      <c r="F38346" s="88"/>
      <c r="G38346" s="88"/>
      <c r="H38346" s="88"/>
      <c r="I38346" s="88"/>
      <c r="J38346" s="88"/>
      <c r="K38346" s="88"/>
    </row>
    <row r="38347" spans="2:11" hidden="1" x14ac:dyDescent="0.2">
      <c r="B38347" s="88"/>
      <c r="C38347" s="88"/>
      <c r="D38347" s="88"/>
      <c r="E38347" s="88"/>
      <c r="F38347" s="88"/>
      <c r="G38347" s="88"/>
      <c r="H38347" s="88"/>
      <c r="I38347" s="88"/>
      <c r="J38347" s="88"/>
      <c r="K38347" s="88"/>
    </row>
    <row r="38348" spans="2:11" hidden="1" x14ac:dyDescent="0.2">
      <c r="B38348" s="88"/>
      <c r="C38348" s="88"/>
      <c r="D38348" s="88"/>
      <c r="E38348" s="88"/>
      <c r="F38348" s="88"/>
      <c r="G38348" s="88"/>
      <c r="H38348" s="88"/>
      <c r="I38348" s="88"/>
      <c r="J38348" s="88"/>
      <c r="K38348" s="88"/>
    </row>
    <row r="38349" spans="2:11" hidden="1" x14ac:dyDescent="0.2">
      <c r="B38349" s="88"/>
      <c r="C38349" s="88"/>
      <c r="D38349" s="88"/>
      <c r="E38349" s="88"/>
      <c r="F38349" s="88"/>
      <c r="G38349" s="88"/>
      <c r="H38349" s="88"/>
      <c r="I38349" s="88"/>
      <c r="J38349" s="88"/>
      <c r="K38349" s="88"/>
    </row>
    <row r="38350" spans="2:11" hidden="1" x14ac:dyDescent="0.2">
      <c r="B38350" s="88"/>
      <c r="C38350" s="88"/>
      <c r="D38350" s="88"/>
      <c r="E38350" s="88"/>
      <c r="F38350" s="88"/>
      <c r="G38350" s="88"/>
      <c r="H38350" s="88"/>
      <c r="I38350" s="88"/>
      <c r="J38350" s="88"/>
      <c r="K38350" s="88"/>
    </row>
    <row r="38351" spans="2:11" hidden="1" x14ac:dyDescent="0.2">
      <c r="B38351" s="88"/>
      <c r="C38351" s="88"/>
      <c r="D38351" s="88"/>
      <c r="E38351" s="88"/>
      <c r="F38351" s="88"/>
      <c r="G38351" s="88"/>
      <c r="H38351" s="88"/>
      <c r="I38351" s="88"/>
      <c r="J38351" s="88"/>
      <c r="K38351" s="88"/>
    </row>
    <row r="38352" spans="2:11" hidden="1" x14ac:dyDescent="0.2">
      <c r="B38352" s="88"/>
      <c r="C38352" s="88"/>
      <c r="D38352" s="88"/>
      <c r="E38352" s="88"/>
      <c r="F38352" s="88"/>
      <c r="G38352" s="88"/>
      <c r="H38352" s="88"/>
      <c r="I38352" s="88"/>
      <c r="J38352" s="88"/>
      <c r="K38352" s="88"/>
    </row>
    <row r="38353" spans="2:11" hidden="1" x14ac:dyDescent="0.2">
      <c r="B38353" s="88"/>
      <c r="C38353" s="88"/>
      <c r="D38353" s="88"/>
      <c r="E38353" s="88"/>
      <c r="F38353" s="88"/>
      <c r="G38353" s="88"/>
      <c r="H38353" s="88"/>
      <c r="I38353" s="88"/>
      <c r="J38353" s="88"/>
      <c r="K38353" s="88"/>
    </row>
    <row r="38354" spans="2:11" hidden="1" x14ac:dyDescent="0.2">
      <c r="B38354" s="88"/>
      <c r="C38354" s="88"/>
      <c r="D38354" s="88"/>
      <c r="E38354" s="88"/>
      <c r="F38354" s="88"/>
      <c r="G38354" s="88"/>
      <c r="H38354" s="88"/>
      <c r="I38354" s="88"/>
      <c r="J38354" s="88"/>
      <c r="K38354" s="88"/>
    </row>
    <row r="38355" spans="2:11" hidden="1" x14ac:dyDescent="0.2">
      <c r="B38355" s="88"/>
      <c r="C38355" s="88"/>
      <c r="D38355" s="88"/>
      <c r="E38355" s="88"/>
      <c r="F38355" s="88"/>
      <c r="G38355" s="88"/>
      <c r="H38355" s="88"/>
      <c r="I38355" s="88"/>
      <c r="J38355" s="88"/>
      <c r="K38355" s="88"/>
    </row>
    <row r="38356" spans="2:11" hidden="1" x14ac:dyDescent="0.2">
      <c r="B38356" s="88"/>
      <c r="C38356" s="88"/>
      <c r="D38356" s="88"/>
      <c r="E38356" s="88"/>
      <c r="F38356" s="88"/>
      <c r="G38356" s="88"/>
      <c r="H38356" s="88"/>
      <c r="I38356" s="88"/>
      <c r="J38356" s="88"/>
      <c r="K38356" s="88"/>
    </row>
    <row r="38357" spans="2:11" hidden="1" x14ac:dyDescent="0.2">
      <c r="B38357" s="88"/>
      <c r="C38357" s="88"/>
      <c r="D38357" s="88"/>
      <c r="E38357" s="88"/>
      <c r="F38357" s="88"/>
      <c r="G38357" s="88"/>
      <c r="H38357" s="88"/>
      <c r="I38357" s="88"/>
      <c r="J38357" s="88"/>
      <c r="K38357" s="88"/>
    </row>
    <row r="38358" spans="2:11" hidden="1" x14ac:dyDescent="0.2">
      <c r="B38358" s="88"/>
      <c r="C38358" s="88"/>
      <c r="D38358" s="88"/>
      <c r="E38358" s="88"/>
      <c r="F38358" s="88"/>
      <c r="G38358" s="88"/>
      <c r="H38358" s="88"/>
      <c r="I38358" s="88"/>
      <c r="J38358" s="88"/>
      <c r="K38358" s="88"/>
    </row>
    <row r="38359" spans="2:11" hidden="1" x14ac:dyDescent="0.2">
      <c r="B38359" s="88"/>
      <c r="C38359" s="88"/>
      <c r="D38359" s="88"/>
      <c r="E38359" s="88"/>
      <c r="F38359" s="88"/>
      <c r="G38359" s="88"/>
      <c r="H38359" s="88"/>
      <c r="I38359" s="88"/>
      <c r="J38359" s="88"/>
      <c r="K38359" s="88"/>
    </row>
    <row r="38360" spans="2:11" hidden="1" x14ac:dyDescent="0.2">
      <c r="B38360" s="88"/>
      <c r="C38360" s="88"/>
      <c r="D38360" s="88"/>
      <c r="E38360" s="88"/>
      <c r="F38360" s="88"/>
      <c r="G38360" s="88"/>
      <c r="H38360" s="88"/>
      <c r="I38360" s="88"/>
      <c r="J38360" s="88"/>
      <c r="K38360" s="88"/>
    </row>
    <row r="38361" spans="2:11" hidden="1" x14ac:dyDescent="0.2">
      <c r="B38361" s="88"/>
      <c r="C38361" s="88"/>
      <c r="D38361" s="88"/>
      <c r="E38361" s="88"/>
      <c r="F38361" s="88"/>
      <c r="G38361" s="88"/>
      <c r="H38361" s="88"/>
      <c r="I38361" s="88"/>
      <c r="J38361" s="88"/>
      <c r="K38361" s="88"/>
    </row>
    <row r="38362" spans="2:11" hidden="1" x14ac:dyDescent="0.2">
      <c r="B38362" s="88"/>
      <c r="C38362" s="88"/>
      <c r="D38362" s="88"/>
      <c r="E38362" s="88"/>
      <c r="F38362" s="88"/>
      <c r="G38362" s="88"/>
      <c r="H38362" s="88"/>
      <c r="I38362" s="88"/>
      <c r="J38362" s="88"/>
      <c r="K38362" s="88"/>
    </row>
    <row r="38363" spans="2:11" hidden="1" x14ac:dyDescent="0.2">
      <c r="B38363" s="88"/>
      <c r="C38363" s="88"/>
      <c r="D38363" s="88"/>
      <c r="E38363" s="88"/>
      <c r="F38363" s="88"/>
      <c r="G38363" s="88"/>
      <c r="H38363" s="88"/>
      <c r="I38363" s="88"/>
      <c r="J38363" s="88"/>
      <c r="K38363" s="88"/>
    </row>
    <row r="38364" spans="2:11" hidden="1" x14ac:dyDescent="0.2">
      <c r="B38364" s="88"/>
      <c r="C38364" s="88"/>
      <c r="D38364" s="88"/>
      <c r="E38364" s="88"/>
      <c r="F38364" s="88"/>
      <c r="G38364" s="88"/>
      <c r="H38364" s="88"/>
      <c r="I38364" s="88"/>
      <c r="J38364" s="88"/>
      <c r="K38364" s="88"/>
    </row>
    <row r="38365" spans="2:11" hidden="1" x14ac:dyDescent="0.2">
      <c r="B38365" s="88"/>
      <c r="C38365" s="88"/>
      <c r="D38365" s="88"/>
      <c r="E38365" s="88"/>
      <c r="F38365" s="88"/>
      <c r="G38365" s="88"/>
      <c r="H38365" s="88"/>
      <c r="I38365" s="88"/>
      <c r="J38365" s="88"/>
      <c r="K38365" s="88"/>
    </row>
    <row r="38366" spans="2:11" hidden="1" x14ac:dyDescent="0.2">
      <c r="B38366" s="88"/>
      <c r="C38366" s="88"/>
      <c r="D38366" s="88"/>
      <c r="E38366" s="88"/>
      <c r="F38366" s="88"/>
      <c r="G38366" s="88"/>
      <c r="H38366" s="88"/>
      <c r="I38366" s="88"/>
      <c r="J38366" s="88"/>
      <c r="K38366" s="88"/>
    </row>
    <row r="38367" spans="2:11" hidden="1" x14ac:dyDescent="0.2">
      <c r="B38367" s="88"/>
      <c r="C38367" s="88"/>
      <c r="D38367" s="88"/>
      <c r="E38367" s="88"/>
      <c r="F38367" s="88"/>
      <c r="G38367" s="88"/>
      <c r="H38367" s="88"/>
      <c r="I38367" s="88"/>
      <c r="J38367" s="88"/>
      <c r="K38367" s="88"/>
    </row>
    <row r="38368" spans="2:11" hidden="1" x14ac:dyDescent="0.2">
      <c r="B38368" s="88"/>
      <c r="C38368" s="88"/>
      <c r="D38368" s="88"/>
      <c r="E38368" s="88"/>
      <c r="F38368" s="88"/>
      <c r="G38368" s="88"/>
      <c r="H38368" s="88"/>
      <c r="I38368" s="88"/>
      <c r="J38368" s="88"/>
      <c r="K38368" s="88"/>
    </row>
    <row r="38369" spans="2:11" hidden="1" x14ac:dyDescent="0.2">
      <c r="B38369" s="88"/>
      <c r="C38369" s="88"/>
      <c r="D38369" s="88"/>
      <c r="E38369" s="88"/>
      <c r="F38369" s="88"/>
      <c r="G38369" s="88"/>
      <c r="H38369" s="88"/>
      <c r="I38369" s="88"/>
      <c r="J38369" s="88"/>
      <c r="K38369" s="88"/>
    </row>
    <row r="38370" spans="2:11" hidden="1" x14ac:dyDescent="0.2">
      <c r="B38370" s="88"/>
      <c r="C38370" s="88"/>
      <c r="D38370" s="88"/>
      <c r="E38370" s="88"/>
      <c r="F38370" s="88"/>
      <c r="G38370" s="88"/>
      <c r="H38370" s="88"/>
      <c r="I38370" s="88"/>
      <c r="J38370" s="88"/>
      <c r="K38370" s="88"/>
    </row>
    <row r="38371" spans="2:11" hidden="1" x14ac:dyDescent="0.2">
      <c r="B38371" s="88"/>
      <c r="C38371" s="88"/>
      <c r="D38371" s="88"/>
      <c r="E38371" s="88"/>
      <c r="F38371" s="88"/>
      <c r="G38371" s="88"/>
      <c r="H38371" s="88"/>
      <c r="I38371" s="88"/>
      <c r="J38371" s="88"/>
      <c r="K38371" s="88"/>
    </row>
    <row r="38372" spans="2:11" hidden="1" x14ac:dyDescent="0.2">
      <c r="B38372" s="88"/>
      <c r="C38372" s="88"/>
      <c r="D38372" s="88"/>
      <c r="E38372" s="88"/>
      <c r="F38372" s="88"/>
      <c r="G38372" s="88"/>
      <c r="H38372" s="88"/>
      <c r="I38372" s="88"/>
      <c r="J38372" s="88"/>
      <c r="K38372" s="88"/>
    </row>
    <row r="38373" spans="2:11" hidden="1" x14ac:dyDescent="0.2">
      <c r="B38373" s="88"/>
      <c r="C38373" s="88"/>
      <c r="D38373" s="88"/>
      <c r="E38373" s="88"/>
      <c r="F38373" s="88"/>
      <c r="G38373" s="88"/>
      <c r="H38373" s="88"/>
      <c r="I38373" s="88"/>
      <c r="J38373" s="88"/>
      <c r="K38373" s="88"/>
    </row>
    <row r="38374" spans="2:11" hidden="1" x14ac:dyDescent="0.2">
      <c r="B38374" s="88"/>
      <c r="C38374" s="88"/>
      <c r="D38374" s="88"/>
      <c r="E38374" s="88"/>
      <c r="F38374" s="88"/>
      <c r="G38374" s="88"/>
      <c r="H38374" s="88"/>
      <c r="I38374" s="88"/>
      <c r="J38374" s="88"/>
      <c r="K38374" s="88"/>
    </row>
    <row r="38375" spans="2:11" hidden="1" x14ac:dyDescent="0.2">
      <c r="B38375" s="88"/>
      <c r="C38375" s="88"/>
      <c r="D38375" s="88"/>
      <c r="E38375" s="88"/>
      <c r="F38375" s="88"/>
      <c r="G38375" s="88"/>
      <c r="H38375" s="88"/>
      <c r="I38375" s="88"/>
      <c r="J38375" s="88"/>
      <c r="K38375" s="88"/>
    </row>
    <row r="38376" spans="2:11" hidden="1" x14ac:dyDescent="0.2">
      <c r="B38376" s="88"/>
      <c r="C38376" s="88"/>
      <c r="D38376" s="88"/>
      <c r="E38376" s="88"/>
      <c r="F38376" s="88"/>
      <c r="G38376" s="88"/>
      <c r="H38376" s="88"/>
      <c r="I38376" s="88"/>
      <c r="J38376" s="88"/>
      <c r="K38376" s="88"/>
    </row>
    <row r="38377" spans="2:11" hidden="1" x14ac:dyDescent="0.2">
      <c r="B38377" s="88"/>
      <c r="C38377" s="88"/>
      <c r="D38377" s="88"/>
      <c r="E38377" s="88"/>
      <c r="F38377" s="88"/>
      <c r="G38377" s="88"/>
      <c r="H38377" s="88"/>
      <c r="I38377" s="88"/>
      <c r="J38377" s="88"/>
      <c r="K38377" s="88"/>
    </row>
    <row r="38378" spans="2:11" hidden="1" x14ac:dyDescent="0.2">
      <c r="B38378" s="88"/>
      <c r="C38378" s="88"/>
      <c r="D38378" s="88"/>
      <c r="E38378" s="88"/>
      <c r="F38378" s="88"/>
      <c r="G38378" s="88"/>
      <c r="H38378" s="88"/>
      <c r="I38378" s="88"/>
      <c r="J38378" s="88"/>
      <c r="K38378" s="88"/>
    </row>
    <row r="38379" spans="2:11" hidden="1" x14ac:dyDescent="0.2">
      <c r="B38379" s="88"/>
      <c r="C38379" s="88"/>
      <c r="D38379" s="88"/>
      <c r="E38379" s="88"/>
      <c r="F38379" s="88"/>
      <c r="G38379" s="88"/>
      <c r="H38379" s="88"/>
      <c r="I38379" s="88"/>
      <c r="J38379" s="88"/>
      <c r="K38379" s="88"/>
    </row>
    <row r="38380" spans="2:11" hidden="1" x14ac:dyDescent="0.2">
      <c r="B38380" s="88"/>
      <c r="C38380" s="88"/>
      <c r="D38380" s="88"/>
      <c r="E38380" s="88"/>
      <c r="F38380" s="88"/>
      <c r="G38380" s="88"/>
      <c r="H38380" s="88"/>
      <c r="I38380" s="88"/>
      <c r="J38380" s="88"/>
      <c r="K38380" s="88"/>
    </row>
    <row r="38381" spans="2:11" hidden="1" x14ac:dyDescent="0.2">
      <c r="B38381" s="88"/>
      <c r="C38381" s="88"/>
      <c r="D38381" s="88"/>
      <c r="E38381" s="88"/>
      <c r="F38381" s="88"/>
      <c r="G38381" s="88"/>
      <c r="H38381" s="88"/>
      <c r="I38381" s="88"/>
      <c r="J38381" s="88"/>
      <c r="K38381" s="88"/>
    </row>
    <row r="38382" spans="2:11" hidden="1" x14ac:dyDescent="0.2">
      <c r="B38382" s="88"/>
      <c r="C38382" s="88"/>
      <c r="D38382" s="88"/>
      <c r="E38382" s="88"/>
      <c r="F38382" s="88"/>
      <c r="G38382" s="88"/>
      <c r="H38382" s="88"/>
      <c r="I38382" s="88"/>
      <c r="J38382" s="88"/>
      <c r="K38382" s="88"/>
    </row>
    <row r="38383" spans="2:11" hidden="1" x14ac:dyDescent="0.2">
      <c r="B38383" s="88"/>
      <c r="C38383" s="88"/>
      <c r="D38383" s="88"/>
      <c r="E38383" s="88"/>
      <c r="F38383" s="88"/>
      <c r="G38383" s="88"/>
      <c r="H38383" s="88"/>
      <c r="I38383" s="88"/>
      <c r="J38383" s="88"/>
      <c r="K38383" s="88"/>
    </row>
    <row r="38384" spans="2:11" hidden="1" x14ac:dyDescent="0.2">
      <c r="B38384" s="88"/>
      <c r="C38384" s="88"/>
      <c r="D38384" s="88"/>
      <c r="E38384" s="88"/>
      <c r="F38384" s="88"/>
      <c r="G38384" s="88"/>
      <c r="H38384" s="88"/>
      <c r="I38384" s="88"/>
      <c r="J38384" s="88"/>
      <c r="K38384" s="88"/>
    </row>
    <row r="38385" spans="2:11" hidden="1" x14ac:dyDescent="0.2">
      <c r="B38385" s="88"/>
      <c r="C38385" s="88"/>
      <c r="D38385" s="88"/>
      <c r="E38385" s="88"/>
      <c r="F38385" s="88"/>
      <c r="G38385" s="88"/>
      <c r="H38385" s="88"/>
      <c r="I38385" s="88"/>
      <c r="J38385" s="88"/>
      <c r="K38385" s="88"/>
    </row>
    <row r="38386" spans="2:11" hidden="1" x14ac:dyDescent="0.2">
      <c r="B38386" s="88"/>
      <c r="C38386" s="88"/>
      <c r="D38386" s="88"/>
      <c r="E38386" s="88"/>
      <c r="F38386" s="88"/>
      <c r="G38386" s="88"/>
      <c r="H38386" s="88"/>
      <c r="I38386" s="88"/>
      <c r="J38386" s="88"/>
      <c r="K38386" s="88"/>
    </row>
    <row r="38387" spans="2:11" hidden="1" x14ac:dyDescent="0.2">
      <c r="B38387" s="88"/>
      <c r="C38387" s="88"/>
      <c r="D38387" s="88"/>
      <c r="E38387" s="88"/>
      <c r="F38387" s="88"/>
      <c r="G38387" s="88"/>
      <c r="H38387" s="88"/>
      <c r="I38387" s="88"/>
      <c r="J38387" s="88"/>
      <c r="K38387" s="88"/>
    </row>
    <row r="38388" spans="2:11" hidden="1" x14ac:dyDescent="0.2">
      <c r="B38388" s="88"/>
      <c r="C38388" s="88"/>
      <c r="D38388" s="88"/>
      <c r="E38388" s="88"/>
      <c r="F38388" s="88"/>
      <c r="G38388" s="88"/>
      <c r="H38388" s="88"/>
      <c r="I38388" s="88"/>
      <c r="J38388" s="88"/>
      <c r="K38388" s="88"/>
    </row>
    <row r="38389" spans="2:11" hidden="1" x14ac:dyDescent="0.2">
      <c r="B38389" s="88"/>
      <c r="C38389" s="88"/>
      <c r="D38389" s="88"/>
      <c r="E38389" s="88"/>
      <c r="F38389" s="88"/>
      <c r="G38389" s="88"/>
      <c r="H38389" s="88"/>
      <c r="I38389" s="88"/>
      <c r="J38389" s="88"/>
      <c r="K38389" s="88"/>
    </row>
    <row r="38390" spans="2:11" hidden="1" x14ac:dyDescent="0.2">
      <c r="B38390" s="88"/>
      <c r="C38390" s="88"/>
      <c r="D38390" s="88"/>
      <c r="E38390" s="88"/>
      <c r="F38390" s="88"/>
      <c r="G38390" s="88"/>
      <c r="H38390" s="88"/>
      <c r="I38390" s="88"/>
      <c r="J38390" s="88"/>
      <c r="K38390" s="88"/>
    </row>
    <row r="38391" spans="2:11" hidden="1" x14ac:dyDescent="0.2">
      <c r="B38391" s="88"/>
      <c r="C38391" s="88"/>
      <c r="D38391" s="88"/>
      <c r="E38391" s="88"/>
      <c r="F38391" s="88"/>
      <c r="G38391" s="88"/>
      <c r="H38391" s="88"/>
      <c r="I38391" s="88"/>
      <c r="J38391" s="88"/>
      <c r="K38391" s="88"/>
    </row>
    <row r="38392" spans="2:11" hidden="1" x14ac:dyDescent="0.2">
      <c r="B38392" s="88"/>
      <c r="C38392" s="88"/>
      <c r="D38392" s="88"/>
      <c r="E38392" s="88"/>
      <c r="F38392" s="88"/>
      <c r="G38392" s="88"/>
      <c r="H38392" s="88"/>
      <c r="I38392" s="88"/>
      <c r="J38392" s="88"/>
      <c r="K38392" s="88"/>
    </row>
    <row r="38393" spans="2:11" hidden="1" x14ac:dyDescent="0.2">
      <c r="B38393" s="88"/>
      <c r="C38393" s="88"/>
      <c r="D38393" s="88"/>
      <c r="E38393" s="88"/>
      <c r="F38393" s="88"/>
      <c r="G38393" s="88"/>
      <c r="H38393" s="88"/>
      <c r="I38393" s="88"/>
      <c r="J38393" s="88"/>
      <c r="K38393" s="88"/>
    </row>
    <row r="38394" spans="2:11" hidden="1" x14ac:dyDescent="0.2">
      <c r="B38394" s="88"/>
      <c r="C38394" s="88"/>
      <c r="D38394" s="88"/>
      <c r="E38394" s="88"/>
      <c r="F38394" s="88"/>
      <c r="G38394" s="88"/>
      <c r="H38394" s="88"/>
      <c r="I38394" s="88"/>
      <c r="J38394" s="88"/>
      <c r="K38394" s="88"/>
    </row>
    <row r="38395" spans="2:11" hidden="1" x14ac:dyDescent="0.2">
      <c r="B38395" s="88"/>
      <c r="C38395" s="88"/>
      <c r="D38395" s="88"/>
      <c r="E38395" s="88"/>
      <c r="F38395" s="88"/>
      <c r="G38395" s="88"/>
      <c r="H38395" s="88"/>
      <c r="I38395" s="88"/>
      <c r="J38395" s="88"/>
      <c r="K38395" s="88"/>
    </row>
    <row r="38396" spans="2:11" hidden="1" x14ac:dyDescent="0.2">
      <c r="B38396" s="88"/>
      <c r="C38396" s="88"/>
      <c r="D38396" s="88"/>
      <c r="E38396" s="88"/>
      <c r="F38396" s="88"/>
      <c r="G38396" s="88"/>
      <c r="H38396" s="88"/>
      <c r="I38396" s="88"/>
      <c r="J38396" s="88"/>
      <c r="K38396" s="88"/>
    </row>
    <row r="38397" spans="2:11" hidden="1" x14ac:dyDescent="0.2">
      <c r="B38397" s="88"/>
      <c r="C38397" s="88"/>
      <c r="D38397" s="88"/>
      <c r="E38397" s="88"/>
      <c r="F38397" s="88"/>
      <c r="G38397" s="88"/>
      <c r="H38397" s="88"/>
      <c r="I38397" s="88"/>
      <c r="J38397" s="88"/>
      <c r="K38397" s="88"/>
    </row>
    <row r="38398" spans="2:11" hidden="1" x14ac:dyDescent="0.2">
      <c r="B38398" s="88"/>
      <c r="C38398" s="88"/>
      <c r="D38398" s="88"/>
      <c r="E38398" s="88"/>
      <c r="F38398" s="88"/>
      <c r="G38398" s="88"/>
      <c r="H38398" s="88"/>
      <c r="I38398" s="88"/>
      <c r="J38398" s="88"/>
      <c r="K38398" s="88"/>
    </row>
    <row r="38399" spans="2:11" hidden="1" x14ac:dyDescent="0.2">
      <c r="B38399" s="88"/>
      <c r="C38399" s="88"/>
      <c r="D38399" s="88"/>
      <c r="E38399" s="88"/>
      <c r="F38399" s="88"/>
      <c r="G38399" s="88"/>
      <c r="H38399" s="88"/>
      <c r="I38399" s="88"/>
      <c r="J38399" s="88"/>
      <c r="K38399" s="88"/>
    </row>
    <row r="38400" spans="2:11" hidden="1" x14ac:dyDescent="0.2">
      <c r="B38400" s="88"/>
      <c r="C38400" s="88"/>
      <c r="D38400" s="88"/>
      <c r="E38400" s="88"/>
      <c r="F38400" s="88"/>
      <c r="G38400" s="88"/>
      <c r="H38400" s="88"/>
      <c r="I38400" s="88"/>
      <c r="J38400" s="88"/>
      <c r="K38400" s="88"/>
    </row>
    <row r="38401" spans="2:11" hidden="1" x14ac:dyDescent="0.2">
      <c r="B38401" s="88"/>
      <c r="C38401" s="88"/>
      <c r="D38401" s="88"/>
      <c r="E38401" s="88"/>
      <c r="F38401" s="88"/>
      <c r="G38401" s="88"/>
      <c r="H38401" s="88"/>
      <c r="I38401" s="88"/>
      <c r="J38401" s="88"/>
      <c r="K38401" s="88"/>
    </row>
    <row r="38402" spans="2:11" hidden="1" x14ac:dyDescent="0.2">
      <c r="B38402" s="88"/>
      <c r="C38402" s="88"/>
      <c r="D38402" s="88"/>
      <c r="E38402" s="88"/>
      <c r="F38402" s="88"/>
      <c r="G38402" s="88"/>
      <c r="H38402" s="88"/>
      <c r="I38402" s="88"/>
      <c r="J38402" s="88"/>
      <c r="K38402" s="88"/>
    </row>
    <row r="38403" spans="2:11" hidden="1" x14ac:dyDescent="0.2">
      <c r="B38403" s="88"/>
      <c r="C38403" s="88"/>
      <c r="D38403" s="88"/>
      <c r="E38403" s="88"/>
      <c r="F38403" s="88"/>
      <c r="G38403" s="88"/>
      <c r="H38403" s="88"/>
      <c r="I38403" s="88"/>
      <c r="J38403" s="88"/>
      <c r="K38403" s="88"/>
    </row>
    <row r="38404" spans="2:11" hidden="1" x14ac:dyDescent="0.2">
      <c r="B38404" s="88"/>
      <c r="C38404" s="88"/>
      <c r="D38404" s="88"/>
      <c r="E38404" s="88"/>
      <c r="F38404" s="88"/>
      <c r="G38404" s="88"/>
      <c r="H38404" s="88"/>
      <c r="I38404" s="88"/>
      <c r="J38404" s="88"/>
      <c r="K38404" s="88"/>
    </row>
    <row r="38405" spans="2:11" hidden="1" x14ac:dyDescent="0.2">
      <c r="B38405" s="88"/>
      <c r="C38405" s="88"/>
      <c r="D38405" s="88"/>
      <c r="E38405" s="88"/>
      <c r="F38405" s="88"/>
      <c r="G38405" s="88"/>
      <c r="H38405" s="88"/>
      <c r="I38405" s="88"/>
      <c r="J38405" s="88"/>
      <c r="K38405" s="88"/>
    </row>
    <row r="38406" spans="2:11" hidden="1" x14ac:dyDescent="0.2">
      <c r="B38406" s="88"/>
      <c r="C38406" s="88"/>
      <c r="D38406" s="88"/>
      <c r="E38406" s="88"/>
      <c r="F38406" s="88"/>
      <c r="G38406" s="88"/>
      <c r="H38406" s="88"/>
      <c r="I38406" s="88"/>
      <c r="J38406" s="88"/>
      <c r="K38406" s="88"/>
    </row>
    <row r="38407" spans="2:11" hidden="1" x14ac:dyDescent="0.2">
      <c r="B38407" s="88"/>
      <c r="C38407" s="88"/>
      <c r="D38407" s="88"/>
      <c r="E38407" s="88"/>
      <c r="F38407" s="88"/>
      <c r="G38407" s="88"/>
      <c r="H38407" s="88"/>
      <c r="I38407" s="88"/>
      <c r="J38407" s="88"/>
      <c r="K38407" s="88"/>
    </row>
    <row r="38408" spans="2:11" hidden="1" x14ac:dyDescent="0.2">
      <c r="B38408" s="88"/>
      <c r="C38408" s="88"/>
      <c r="D38408" s="88"/>
      <c r="E38408" s="88"/>
      <c r="F38408" s="88"/>
      <c r="G38408" s="88"/>
      <c r="H38408" s="88"/>
      <c r="I38408" s="88"/>
      <c r="J38408" s="88"/>
      <c r="K38408" s="88"/>
    </row>
    <row r="38409" spans="2:11" hidden="1" x14ac:dyDescent="0.2">
      <c r="B38409" s="88"/>
      <c r="C38409" s="88"/>
      <c r="D38409" s="88"/>
      <c r="E38409" s="88"/>
      <c r="F38409" s="88"/>
      <c r="G38409" s="88"/>
      <c r="H38409" s="88"/>
      <c r="I38409" s="88"/>
      <c r="J38409" s="88"/>
      <c r="K38409" s="88"/>
    </row>
    <row r="38410" spans="2:11" hidden="1" x14ac:dyDescent="0.2">
      <c r="B38410" s="88"/>
      <c r="C38410" s="88"/>
      <c r="D38410" s="88"/>
      <c r="E38410" s="88"/>
      <c r="F38410" s="88"/>
      <c r="G38410" s="88"/>
      <c r="H38410" s="88"/>
      <c r="I38410" s="88"/>
      <c r="J38410" s="88"/>
      <c r="K38410" s="88"/>
    </row>
    <row r="38411" spans="2:11" hidden="1" x14ac:dyDescent="0.2">
      <c r="B38411" s="88"/>
      <c r="C38411" s="88"/>
      <c r="D38411" s="88"/>
      <c r="E38411" s="88"/>
      <c r="F38411" s="88"/>
      <c r="G38411" s="88"/>
      <c r="H38411" s="88"/>
      <c r="I38411" s="88"/>
      <c r="J38411" s="88"/>
      <c r="K38411" s="88"/>
    </row>
    <row r="38412" spans="2:11" hidden="1" x14ac:dyDescent="0.2">
      <c r="B38412" s="88"/>
      <c r="C38412" s="88"/>
      <c r="D38412" s="88"/>
      <c r="E38412" s="88"/>
      <c r="F38412" s="88"/>
      <c r="G38412" s="88"/>
      <c r="H38412" s="88"/>
      <c r="I38412" s="88"/>
      <c r="J38412" s="88"/>
      <c r="K38412" s="88"/>
    </row>
    <row r="38413" spans="2:11" hidden="1" x14ac:dyDescent="0.2">
      <c r="B38413" s="88"/>
      <c r="C38413" s="88"/>
      <c r="D38413" s="88"/>
      <c r="E38413" s="88"/>
      <c r="F38413" s="88"/>
      <c r="G38413" s="88"/>
      <c r="H38413" s="88"/>
      <c r="I38413" s="88"/>
      <c r="J38413" s="88"/>
      <c r="K38413" s="88"/>
    </row>
    <row r="38414" spans="2:11" hidden="1" x14ac:dyDescent="0.2">
      <c r="B38414" s="88"/>
      <c r="C38414" s="88"/>
      <c r="D38414" s="88"/>
      <c r="E38414" s="88"/>
      <c r="F38414" s="88"/>
      <c r="G38414" s="88"/>
      <c r="H38414" s="88"/>
      <c r="I38414" s="88"/>
      <c r="J38414" s="88"/>
      <c r="K38414" s="88"/>
    </row>
    <row r="38415" spans="2:11" hidden="1" x14ac:dyDescent="0.2">
      <c r="B38415" s="88"/>
      <c r="C38415" s="88"/>
      <c r="D38415" s="88"/>
      <c r="E38415" s="88"/>
      <c r="F38415" s="88"/>
      <c r="G38415" s="88"/>
      <c r="H38415" s="88"/>
      <c r="I38415" s="88"/>
      <c r="J38415" s="88"/>
      <c r="K38415" s="88"/>
    </row>
    <row r="38416" spans="2:11" hidden="1" x14ac:dyDescent="0.2">
      <c r="B38416" s="88"/>
      <c r="C38416" s="88"/>
      <c r="D38416" s="88"/>
      <c r="E38416" s="88"/>
      <c r="F38416" s="88"/>
      <c r="G38416" s="88"/>
      <c r="H38416" s="88"/>
      <c r="I38416" s="88"/>
      <c r="J38416" s="88"/>
      <c r="K38416" s="88"/>
    </row>
    <row r="38417" spans="2:11" hidden="1" x14ac:dyDescent="0.2">
      <c r="B38417" s="88"/>
      <c r="C38417" s="88"/>
      <c r="D38417" s="88"/>
      <c r="E38417" s="88"/>
      <c r="F38417" s="88"/>
      <c r="G38417" s="88"/>
      <c r="H38417" s="88"/>
      <c r="I38417" s="88"/>
      <c r="J38417" s="88"/>
      <c r="K38417" s="88"/>
    </row>
    <row r="38418" spans="2:11" hidden="1" x14ac:dyDescent="0.2">
      <c r="B38418" s="88"/>
      <c r="C38418" s="88"/>
      <c r="D38418" s="88"/>
      <c r="E38418" s="88"/>
      <c r="F38418" s="88"/>
      <c r="G38418" s="88"/>
      <c r="H38418" s="88"/>
      <c r="I38418" s="88"/>
      <c r="J38418" s="88"/>
      <c r="K38418" s="88"/>
    </row>
    <row r="38419" spans="2:11" hidden="1" x14ac:dyDescent="0.2">
      <c r="B38419" s="88"/>
      <c r="C38419" s="88"/>
      <c r="D38419" s="88"/>
      <c r="E38419" s="88"/>
      <c r="F38419" s="88"/>
      <c r="G38419" s="88"/>
      <c r="H38419" s="88"/>
      <c r="I38419" s="88"/>
      <c r="J38419" s="88"/>
      <c r="K38419" s="88"/>
    </row>
    <row r="38420" spans="2:11" hidden="1" x14ac:dyDescent="0.2">
      <c r="B38420" s="88"/>
      <c r="C38420" s="88"/>
      <c r="D38420" s="88"/>
      <c r="E38420" s="88"/>
      <c r="F38420" s="88"/>
      <c r="G38420" s="88"/>
      <c r="H38420" s="88"/>
      <c r="I38420" s="88"/>
      <c r="J38420" s="88"/>
      <c r="K38420" s="88"/>
    </row>
    <row r="38421" spans="2:11" hidden="1" x14ac:dyDescent="0.2">
      <c r="B38421" s="88"/>
      <c r="C38421" s="88"/>
      <c r="D38421" s="88"/>
      <c r="E38421" s="88"/>
      <c r="F38421" s="88"/>
      <c r="G38421" s="88"/>
      <c r="H38421" s="88"/>
      <c r="I38421" s="88"/>
      <c r="J38421" s="88"/>
      <c r="K38421" s="88"/>
    </row>
    <row r="38422" spans="2:11" hidden="1" x14ac:dyDescent="0.2">
      <c r="B38422" s="88"/>
      <c r="C38422" s="88"/>
      <c r="D38422" s="88"/>
      <c r="E38422" s="88"/>
      <c r="F38422" s="88"/>
      <c r="G38422" s="88"/>
      <c r="H38422" s="88"/>
      <c r="I38422" s="88"/>
      <c r="J38422" s="88"/>
      <c r="K38422" s="88"/>
    </row>
    <row r="38423" spans="2:11" hidden="1" x14ac:dyDescent="0.2">
      <c r="B38423" s="88"/>
      <c r="C38423" s="88"/>
      <c r="D38423" s="88"/>
      <c r="E38423" s="88"/>
      <c r="F38423" s="88"/>
      <c r="G38423" s="88"/>
      <c r="H38423" s="88"/>
      <c r="I38423" s="88"/>
      <c r="J38423" s="88"/>
      <c r="K38423" s="88"/>
    </row>
    <row r="38424" spans="2:11" hidden="1" x14ac:dyDescent="0.2">
      <c r="B38424" s="88"/>
      <c r="C38424" s="88"/>
      <c r="D38424" s="88"/>
      <c r="E38424" s="88"/>
      <c r="F38424" s="88"/>
      <c r="G38424" s="88"/>
      <c r="H38424" s="88"/>
      <c r="I38424" s="88"/>
      <c r="J38424" s="88"/>
      <c r="K38424" s="88"/>
    </row>
    <row r="38425" spans="2:11" hidden="1" x14ac:dyDescent="0.2">
      <c r="B38425" s="88"/>
      <c r="C38425" s="88"/>
      <c r="D38425" s="88"/>
      <c r="E38425" s="88"/>
      <c r="F38425" s="88"/>
      <c r="G38425" s="88"/>
      <c r="H38425" s="88"/>
      <c r="I38425" s="88"/>
      <c r="J38425" s="88"/>
      <c r="K38425" s="88"/>
    </row>
    <row r="38426" spans="2:11" hidden="1" x14ac:dyDescent="0.2">
      <c r="B38426" s="88"/>
      <c r="C38426" s="88"/>
      <c r="D38426" s="88"/>
      <c r="E38426" s="88"/>
      <c r="F38426" s="88"/>
      <c r="G38426" s="88"/>
      <c r="H38426" s="88"/>
      <c r="I38426" s="88"/>
      <c r="J38426" s="88"/>
      <c r="K38426" s="88"/>
    </row>
    <row r="38427" spans="2:11" hidden="1" x14ac:dyDescent="0.2">
      <c r="B38427" s="88"/>
      <c r="C38427" s="88"/>
      <c r="D38427" s="88"/>
      <c r="E38427" s="88"/>
      <c r="F38427" s="88"/>
      <c r="G38427" s="88"/>
      <c r="H38427" s="88"/>
      <c r="I38427" s="88"/>
      <c r="J38427" s="88"/>
      <c r="K38427" s="88"/>
    </row>
    <row r="38428" spans="2:11" hidden="1" x14ac:dyDescent="0.2">
      <c r="B38428" s="88"/>
      <c r="C38428" s="88"/>
      <c r="D38428" s="88"/>
      <c r="E38428" s="88"/>
      <c r="F38428" s="88"/>
      <c r="G38428" s="88"/>
      <c r="H38428" s="88"/>
      <c r="I38428" s="88"/>
      <c r="J38428" s="88"/>
      <c r="K38428" s="88"/>
    </row>
    <row r="38429" spans="2:11" hidden="1" x14ac:dyDescent="0.2">
      <c r="B38429" s="88"/>
      <c r="C38429" s="88"/>
      <c r="D38429" s="88"/>
      <c r="E38429" s="88"/>
      <c r="F38429" s="88"/>
      <c r="G38429" s="88"/>
      <c r="H38429" s="88"/>
      <c r="I38429" s="88"/>
      <c r="J38429" s="88"/>
      <c r="K38429" s="88"/>
    </row>
    <row r="38430" spans="2:11" hidden="1" x14ac:dyDescent="0.2">
      <c r="B38430" s="88"/>
      <c r="C38430" s="88"/>
      <c r="D38430" s="88"/>
      <c r="E38430" s="88"/>
      <c r="F38430" s="88"/>
      <c r="G38430" s="88"/>
      <c r="H38430" s="88"/>
      <c r="I38430" s="88"/>
      <c r="J38430" s="88"/>
      <c r="K38430" s="88"/>
    </row>
    <row r="38431" spans="2:11" hidden="1" x14ac:dyDescent="0.2">
      <c r="B38431" s="88"/>
      <c r="C38431" s="88"/>
      <c r="D38431" s="88"/>
      <c r="E38431" s="88"/>
      <c r="F38431" s="88"/>
      <c r="G38431" s="88"/>
      <c r="H38431" s="88"/>
      <c r="I38431" s="88"/>
      <c r="J38431" s="88"/>
      <c r="K38431" s="88"/>
    </row>
    <row r="38432" spans="2:11" hidden="1" x14ac:dyDescent="0.2">
      <c r="B38432" s="88"/>
      <c r="C38432" s="88"/>
      <c r="D38432" s="88"/>
      <c r="E38432" s="88"/>
      <c r="F38432" s="88"/>
      <c r="G38432" s="88"/>
      <c r="H38432" s="88"/>
      <c r="I38432" s="88"/>
      <c r="J38432" s="88"/>
      <c r="K38432" s="88"/>
    </row>
    <row r="38433" spans="2:11" hidden="1" x14ac:dyDescent="0.2">
      <c r="B38433" s="88"/>
      <c r="C38433" s="88"/>
      <c r="D38433" s="88"/>
      <c r="E38433" s="88"/>
      <c r="F38433" s="88"/>
      <c r="G38433" s="88"/>
      <c r="H38433" s="88"/>
      <c r="I38433" s="88"/>
      <c r="J38433" s="88"/>
      <c r="K38433" s="88"/>
    </row>
    <row r="38434" spans="2:11" hidden="1" x14ac:dyDescent="0.2">
      <c r="B38434" s="88"/>
      <c r="C38434" s="88"/>
      <c r="D38434" s="88"/>
      <c r="E38434" s="88"/>
      <c r="F38434" s="88"/>
      <c r="G38434" s="88"/>
      <c r="H38434" s="88"/>
      <c r="I38434" s="88"/>
      <c r="J38434" s="88"/>
      <c r="K38434" s="88"/>
    </row>
    <row r="38435" spans="2:11" hidden="1" x14ac:dyDescent="0.2">
      <c r="B38435" s="88"/>
      <c r="C38435" s="88"/>
      <c r="D38435" s="88"/>
      <c r="E38435" s="88"/>
      <c r="F38435" s="88"/>
      <c r="G38435" s="88"/>
      <c r="H38435" s="88"/>
      <c r="I38435" s="88"/>
      <c r="J38435" s="88"/>
      <c r="K38435" s="88"/>
    </row>
    <row r="38436" spans="2:11" hidden="1" x14ac:dyDescent="0.2">
      <c r="B38436" s="88"/>
      <c r="C38436" s="88"/>
      <c r="D38436" s="88"/>
      <c r="E38436" s="88"/>
      <c r="F38436" s="88"/>
      <c r="G38436" s="88"/>
      <c r="H38436" s="88"/>
      <c r="I38436" s="88"/>
      <c r="J38436" s="88"/>
      <c r="K38436" s="88"/>
    </row>
    <row r="38437" spans="2:11" hidden="1" x14ac:dyDescent="0.2">
      <c r="B38437" s="88"/>
      <c r="C38437" s="88"/>
      <c r="D38437" s="88"/>
      <c r="E38437" s="88"/>
      <c r="F38437" s="88"/>
      <c r="G38437" s="88"/>
      <c r="H38437" s="88"/>
      <c r="I38437" s="88"/>
      <c r="J38437" s="88"/>
      <c r="K38437" s="88"/>
    </row>
    <row r="38438" spans="2:11" hidden="1" x14ac:dyDescent="0.2">
      <c r="B38438" s="88"/>
      <c r="C38438" s="88"/>
      <c r="D38438" s="88"/>
      <c r="E38438" s="88"/>
      <c r="F38438" s="88"/>
      <c r="G38438" s="88"/>
      <c r="H38438" s="88"/>
      <c r="I38438" s="88"/>
      <c r="J38438" s="88"/>
      <c r="K38438" s="88"/>
    </row>
    <row r="38439" spans="2:11" hidden="1" x14ac:dyDescent="0.2">
      <c r="B38439" s="88"/>
      <c r="C38439" s="88"/>
      <c r="D38439" s="88"/>
      <c r="E38439" s="88"/>
      <c r="F38439" s="88"/>
      <c r="G38439" s="88"/>
      <c r="H38439" s="88"/>
      <c r="I38439" s="88"/>
      <c r="J38439" s="88"/>
      <c r="K38439" s="88"/>
    </row>
    <row r="38440" spans="2:11" hidden="1" x14ac:dyDescent="0.2">
      <c r="B38440" s="88"/>
      <c r="C38440" s="88"/>
      <c r="D38440" s="88"/>
      <c r="E38440" s="88"/>
      <c r="F38440" s="88"/>
      <c r="G38440" s="88"/>
      <c r="H38440" s="88"/>
      <c r="I38440" s="88"/>
      <c r="J38440" s="88"/>
      <c r="K38440" s="88"/>
    </row>
    <row r="38441" spans="2:11" hidden="1" x14ac:dyDescent="0.2">
      <c r="B38441" s="88"/>
      <c r="C38441" s="88"/>
      <c r="D38441" s="88"/>
      <c r="E38441" s="88"/>
      <c r="F38441" s="88"/>
      <c r="G38441" s="88"/>
      <c r="H38441" s="88"/>
      <c r="I38441" s="88"/>
      <c r="J38441" s="88"/>
      <c r="K38441" s="88"/>
    </row>
    <row r="38442" spans="2:11" hidden="1" x14ac:dyDescent="0.2">
      <c r="B38442" s="88"/>
      <c r="C38442" s="88"/>
      <c r="D38442" s="88"/>
      <c r="E38442" s="88"/>
      <c r="F38442" s="88"/>
      <c r="G38442" s="88"/>
      <c r="H38442" s="88"/>
      <c r="I38442" s="88"/>
      <c r="J38442" s="88"/>
      <c r="K38442" s="88"/>
    </row>
    <row r="38443" spans="2:11" hidden="1" x14ac:dyDescent="0.2">
      <c r="B38443" s="88"/>
      <c r="C38443" s="88"/>
      <c r="D38443" s="88"/>
      <c r="E38443" s="88"/>
      <c r="F38443" s="88"/>
      <c r="G38443" s="88"/>
      <c r="H38443" s="88"/>
      <c r="I38443" s="88"/>
      <c r="J38443" s="88"/>
      <c r="K38443" s="88"/>
    </row>
    <row r="38444" spans="2:11" hidden="1" x14ac:dyDescent="0.2">
      <c r="B38444" s="88"/>
      <c r="C38444" s="88"/>
      <c r="D38444" s="88"/>
      <c r="E38444" s="88"/>
      <c r="F38444" s="88"/>
      <c r="G38444" s="88"/>
      <c r="H38444" s="88"/>
      <c r="I38444" s="88"/>
      <c r="J38444" s="88"/>
      <c r="K38444" s="88"/>
    </row>
    <row r="38445" spans="2:11" hidden="1" x14ac:dyDescent="0.2">
      <c r="B38445" s="88"/>
      <c r="C38445" s="88"/>
      <c r="D38445" s="88"/>
      <c r="E38445" s="88"/>
      <c r="F38445" s="88"/>
      <c r="G38445" s="88"/>
      <c r="H38445" s="88"/>
      <c r="I38445" s="88"/>
      <c r="J38445" s="88"/>
      <c r="K38445" s="88"/>
    </row>
    <row r="38446" spans="2:11" hidden="1" x14ac:dyDescent="0.2">
      <c r="B38446" s="88"/>
      <c r="C38446" s="88"/>
      <c r="D38446" s="88"/>
      <c r="E38446" s="88"/>
      <c r="F38446" s="88"/>
      <c r="G38446" s="88"/>
      <c r="H38446" s="88"/>
      <c r="I38446" s="88"/>
      <c r="J38446" s="88"/>
      <c r="K38446" s="88"/>
    </row>
    <row r="38447" spans="2:11" hidden="1" x14ac:dyDescent="0.2">
      <c r="B38447" s="88"/>
      <c r="C38447" s="88"/>
      <c r="D38447" s="88"/>
      <c r="E38447" s="88"/>
      <c r="F38447" s="88"/>
      <c r="G38447" s="88"/>
      <c r="H38447" s="88"/>
      <c r="I38447" s="88"/>
      <c r="J38447" s="88"/>
      <c r="K38447" s="88"/>
    </row>
    <row r="38448" spans="2:11" hidden="1" x14ac:dyDescent="0.2">
      <c r="B38448" s="88"/>
      <c r="C38448" s="88"/>
      <c r="D38448" s="88"/>
      <c r="E38448" s="88"/>
      <c r="F38448" s="88"/>
      <c r="G38448" s="88"/>
      <c r="H38448" s="88"/>
      <c r="I38448" s="88"/>
      <c r="J38448" s="88"/>
      <c r="K38448" s="88"/>
    </row>
    <row r="38449" spans="2:11" hidden="1" x14ac:dyDescent="0.2">
      <c r="B38449" s="88"/>
      <c r="C38449" s="88"/>
      <c r="D38449" s="88"/>
      <c r="E38449" s="88"/>
      <c r="F38449" s="88"/>
      <c r="G38449" s="88"/>
      <c r="H38449" s="88"/>
      <c r="I38449" s="88"/>
      <c r="J38449" s="88"/>
      <c r="K38449" s="88"/>
    </row>
    <row r="38450" spans="2:11" hidden="1" x14ac:dyDescent="0.2">
      <c r="B38450" s="88"/>
      <c r="C38450" s="88"/>
      <c r="D38450" s="88"/>
      <c r="E38450" s="88"/>
      <c r="F38450" s="88"/>
      <c r="G38450" s="88"/>
      <c r="H38450" s="88"/>
      <c r="I38450" s="88"/>
      <c r="J38450" s="88"/>
      <c r="K38450" s="88"/>
    </row>
    <row r="38451" spans="2:11" hidden="1" x14ac:dyDescent="0.2">
      <c r="B38451" s="88"/>
      <c r="C38451" s="88"/>
      <c r="D38451" s="88"/>
      <c r="E38451" s="88"/>
      <c r="F38451" s="88"/>
      <c r="G38451" s="88"/>
      <c r="H38451" s="88"/>
      <c r="I38451" s="88"/>
      <c r="J38451" s="88"/>
      <c r="K38451" s="88"/>
    </row>
    <row r="38452" spans="2:11" hidden="1" x14ac:dyDescent="0.2">
      <c r="B38452" s="88"/>
      <c r="C38452" s="88"/>
      <c r="D38452" s="88"/>
      <c r="E38452" s="88"/>
      <c r="F38452" s="88"/>
      <c r="G38452" s="88"/>
      <c r="H38452" s="88"/>
      <c r="I38452" s="88"/>
      <c r="J38452" s="88"/>
      <c r="K38452" s="88"/>
    </row>
    <row r="38453" spans="2:11" hidden="1" x14ac:dyDescent="0.2">
      <c r="B38453" s="88"/>
      <c r="C38453" s="88"/>
      <c r="D38453" s="88"/>
      <c r="E38453" s="88"/>
      <c r="F38453" s="88"/>
      <c r="G38453" s="88"/>
      <c r="H38453" s="88"/>
      <c r="I38453" s="88"/>
      <c r="J38453" s="88"/>
      <c r="K38453" s="88"/>
    </row>
    <row r="38454" spans="2:11" hidden="1" x14ac:dyDescent="0.2">
      <c r="B38454" s="88"/>
      <c r="C38454" s="88"/>
      <c r="D38454" s="88"/>
      <c r="E38454" s="88"/>
      <c r="F38454" s="88"/>
      <c r="G38454" s="88"/>
      <c r="H38454" s="88"/>
      <c r="I38454" s="88"/>
      <c r="J38454" s="88"/>
      <c r="K38454" s="88"/>
    </row>
    <row r="38455" spans="2:11" hidden="1" x14ac:dyDescent="0.2">
      <c r="B38455" s="88"/>
      <c r="C38455" s="88"/>
      <c r="D38455" s="88"/>
      <c r="E38455" s="88"/>
      <c r="F38455" s="88"/>
      <c r="G38455" s="88"/>
      <c r="H38455" s="88"/>
      <c r="I38455" s="88"/>
      <c r="J38455" s="88"/>
      <c r="K38455" s="88"/>
    </row>
    <row r="38456" spans="2:11" hidden="1" x14ac:dyDescent="0.2">
      <c r="B38456" s="88"/>
      <c r="C38456" s="88"/>
      <c r="D38456" s="88"/>
      <c r="E38456" s="88"/>
      <c r="F38456" s="88"/>
      <c r="G38456" s="88"/>
      <c r="H38456" s="88"/>
      <c r="I38456" s="88"/>
      <c r="J38456" s="88"/>
      <c r="K38456" s="88"/>
    </row>
    <row r="38457" spans="2:11" hidden="1" x14ac:dyDescent="0.2">
      <c r="B38457" s="88"/>
      <c r="C38457" s="88"/>
      <c r="D38457" s="88"/>
      <c r="E38457" s="88"/>
      <c r="F38457" s="88"/>
      <c r="G38457" s="88"/>
      <c r="H38457" s="88"/>
      <c r="I38457" s="88"/>
      <c r="J38457" s="88"/>
      <c r="K38457" s="88"/>
    </row>
    <row r="38458" spans="2:11" hidden="1" x14ac:dyDescent="0.2">
      <c r="B38458" s="88"/>
      <c r="C38458" s="88"/>
      <c r="D38458" s="88"/>
      <c r="E38458" s="88"/>
      <c r="F38458" s="88"/>
      <c r="G38458" s="88"/>
      <c r="H38458" s="88"/>
      <c r="I38458" s="88"/>
      <c r="J38458" s="88"/>
      <c r="K38458" s="88"/>
    </row>
    <row r="38459" spans="2:11" hidden="1" x14ac:dyDescent="0.2">
      <c r="B38459" s="88"/>
      <c r="C38459" s="88"/>
      <c r="D38459" s="88"/>
      <c r="E38459" s="88"/>
      <c r="F38459" s="88"/>
      <c r="G38459" s="88"/>
      <c r="H38459" s="88"/>
      <c r="I38459" s="88"/>
      <c r="J38459" s="88"/>
      <c r="K38459" s="88"/>
    </row>
    <row r="38460" spans="2:11" hidden="1" x14ac:dyDescent="0.2">
      <c r="B38460" s="88"/>
      <c r="C38460" s="88"/>
      <c r="D38460" s="88"/>
      <c r="E38460" s="88"/>
      <c r="F38460" s="88"/>
      <c r="G38460" s="88"/>
      <c r="H38460" s="88"/>
      <c r="I38460" s="88"/>
      <c r="J38460" s="88"/>
      <c r="K38460" s="88"/>
    </row>
    <row r="38461" spans="2:11" hidden="1" x14ac:dyDescent="0.2">
      <c r="B38461" s="88"/>
      <c r="C38461" s="88"/>
      <c r="D38461" s="88"/>
      <c r="E38461" s="88"/>
      <c r="F38461" s="88"/>
      <c r="G38461" s="88"/>
      <c r="H38461" s="88"/>
      <c r="I38461" s="88"/>
      <c r="J38461" s="88"/>
      <c r="K38461" s="88"/>
    </row>
    <row r="38462" spans="2:11" hidden="1" x14ac:dyDescent="0.2">
      <c r="B38462" s="88"/>
      <c r="C38462" s="88"/>
      <c r="D38462" s="88"/>
      <c r="E38462" s="88"/>
      <c r="F38462" s="88"/>
      <c r="G38462" s="88"/>
      <c r="H38462" s="88"/>
      <c r="I38462" s="88"/>
      <c r="J38462" s="88"/>
      <c r="K38462" s="88"/>
    </row>
    <row r="38463" spans="2:11" hidden="1" x14ac:dyDescent="0.2">
      <c r="B38463" s="88"/>
      <c r="C38463" s="88"/>
      <c r="D38463" s="88"/>
      <c r="E38463" s="88"/>
      <c r="F38463" s="88"/>
      <c r="G38463" s="88"/>
      <c r="H38463" s="88"/>
      <c r="I38463" s="88"/>
      <c r="J38463" s="88"/>
      <c r="K38463" s="88"/>
    </row>
    <row r="38464" spans="2:11" hidden="1" x14ac:dyDescent="0.2">
      <c r="B38464" s="88"/>
      <c r="C38464" s="88"/>
      <c r="D38464" s="88"/>
      <c r="E38464" s="88"/>
      <c r="F38464" s="88"/>
      <c r="G38464" s="88"/>
      <c r="H38464" s="88"/>
      <c r="I38464" s="88"/>
      <c r="J38464" s="88"/>
      <c r="K38464" s="88"/>
    </row>
    <row r="38465" spans="2:11" hidden="1" x14ac:dyDescent="0.2">
      <c r="B38465" s="88"/>
      <c r="C38465" s="88"/>
      <c r="D38465" s="88"/>
      <c r="E38465" s="88"/>
      <c r="F38465" s="88"/>
      <c r="G38465" s="88"/>
      <c r="H38465" s="88"/>
      <c r="I38465" s="88"/>
      <c r="J38465" s="88"/>
      <c r="K38465" s="88"/>
    </row>
    <row r="38466" spans="2:11" hidden="1" x14ac:dyDescent="0.2">
      <c r="B38466" s="88"/>
      <c r="C38466" s="88"/>
      <c r="D38466" s="88"/>
      <c r="E38466" s="88"/>
      <c r="F38466" s="88"/>
      <c r="G38466" s="88"/>
      <c r="H38466" s="88"/>
      <c r="I38466" s="88"/>
      <c r="J38466" s="88"/>
      <c r="K38466" s="88"/>
    </row>
    <row r="38467" spans="2:11" hidden="1" x14ac:dyDescent="0.2">
      <c r="B38467" s="88"/>
      <c r="C38467" s="88"/>
      <c r="D38467" s="88"/>
      <c r="E38467" s="88"/>
      <c r="F38467" s="88"/>
      <c r="G38467" s="88"/>
      <c r="H38467" s="88"/>
      <c r="I38467" s="88"/>
      <c r="J38467" s="88"/>
      <c r="K38467" s="88"/>
    </row>
    <row r="38468" spans="2:11" hidden="1" x14ac:dyDescent="0.2">
      <c r="B38468" s="88"/>
      <c r="C38468" s="88"/>
      <c r="D38468" s="88"/>
      <c r="E38468" s="88"/>
      <c r="F38468" s="88"/>
      <c r="G38468" s="88"/>
      <c r="H38468" s="88"/>
      <c r="I38468" s="88"/>
      <c r="J38468" s="88"/>
      <c r="K38468" s="88"/>
    </row>
    <row r="38469" spans="2:11" hidden="1" x14ac:dyDescent="0.2">
      <c r="B38469" s="88"/>
      <c r="C38469" s="88"/>
      <c r="D38469" s="88"/>
      <c r="E38469" s="88"/>
      <c r="F38469" s="88"/>
      <c r="G38469" s="88"/>
      <c r="H38469" s="88"/>
      <c r="I38469" s="88"/>
      <c r="J38469" s="88"/>
      <c r="K38469" s="88"/>
    </row>
    <row r="38470" spans="2:11" hidden="1" x14ac:dyDescent="0.2">
      <c r="B38470" s="88"/>
      <c r="C38470" s="88"/>
      <c r="D38470" s="88"/>
      <c r="E38470" s="88"/>
      <c r="F38470" s="88"/>
      <c r="G38470" s="88"/>
      <c r="H38470" s="88"/>
      <c r="I38470" s="88"/>
      <c r="J38470" s="88"/>
      <c r="K38470" s="88"/>
    </row>
    <row r="38471" spans="2:11" hidden="1" x14ac:dyDescent="0.2">
      <c r="B38471" s="88"/>
      <c r="C38471" s="88"/>
      <c r="D38471" s="88"/>
      <c r="E38471" s="88"/>
      <c r="F38471" s="88"/>
      <c r="G38471" s="88"/>
      <c r="H38471" s="88"/>
      <c r="I38471" s="88"/>
      <c r="J38471" s="88"/>
      <c r="K38471" s="88"/>
    </row>
    <row r="38472" spans="2:11" hidden="1" x14ac:dyDescent="0.2">
      <c r="B38472" s="88"/>
      <c r="C38472" s="88"/>
      <c r="D38472" s="88"/>
      <c r="E38472" s="88"/>
      <c r="F38472" s="88"/>
      <c r="G38472" s="88"/>
      <c r="H38472" s="88"/>
      <c r="I38472" s="88"/>
      <c r="J38472" s="88"/>
      <c r="K38472" s="88"/>
    </row>
    <row r="38473" spans="2:11" hidden="1" x14ac:dyDescent="0.2">
      <c r="B38473" s="88"/>
      <c r="C38473" s="88"/>
      <c r="D38473" s="88"/>
      <c r="E38473" s="88"/>
      <c r="F38473" s="88"/>
      <c r="G38473" s="88"/>
      <c r="H38473" s="88"/>
      <c r="I38473" s="88"/>
      <c r="J38473" s="88"/>
      <c r="K38473" s="88"/>
    </row>
    <row r="38474" spans="2:11" hidden="1" x14ac:dyDescent="0.2">
      <c r="B38474" s="88"/>
      <c r="C38474" s="88"/>
      <c r="D38474" s="88"/>
      <c r="E38474" s="88"/>
      <c r="F38474" s="88"/>
      <c r="G38474" s="88"/>
      <c r="H38474" s="88"/>
      <c r="I38474" s="88"/>
      <c r="J38474" s="88"/>
      <c r="K38474" s="88"/>
    </row>
    <row r="38475" spans="2:11" hidden="1" x14ac:dyDescent="0.2">
      <c r="B38475" s="88"/>
      <c r="C38475" s="88"/>
      <c r="D38475" s="88"/>
      <c r="E38475" s="88"/>
      <c r="F38475" s="88"/>
      <c r="G38475" s="88"/>
      <c r="H38475" s="88"/>
      <c r="I38475" s="88"/>
      <c r="J38475" s="88"/>
      <c r="K38475" s="88"/>
    </row>
    <row r="38476" spans="2:11" hidden="1" x14ac:dyDescent="0.2">
      <c r="B38476" s="88"/>
      <c r="C38476" s="88"/>
      <c r="D38476" s="88"/>
      <c r="E38476" s="88"/>
      <c r="F38476" s="88"/>
      <c r="G38476" s="88"/>
      <c r="H38476" s="88"/>
      <c r="I38476" s="88"/>
      <c r="J38476" s="88"/>
      <c r="K38476" s="88"/>
    </row>
    <row r="38477" spans="2:11" hidden="1" x14ac:dyDescent="0.2">
      <c r="B38477" s="88"/>
      <c r="C38477" s="88"/>
      <c r="D38477" s="88"/>
      <c r="E38477" s="88"/>
      <c r="F38477" s="88"/>
      <c r="G38477" s="88"/>
      <c r="H38477" s="88"/>
      <c r="I38477" s="88"/>
      <c r="J38477" s="88"/>
      <c r="K38477" s="88"/>
    </row>
    <row r="38478" spans="2:11" hidden="1" x14ac:dyDescent="0.2">
      <c r="B38478" s="88"/>
      <c r="C38478" s="88"/>
      <c r="D38478" s="88"/>
      <c r="E38478" s="88"/>
      <c r="F38478" s="88"/>
      <c r="G38478" s="88"/>
      <c r="H38478" s="88"/>
      <c r="I38478" s="88"/>
      <c r="J38478" s="88"/>
      <c r="K38478" s="88"/>
    </row>
    <row r="38479" spans="2:11" hidden="1" x14ac:dyDescent="0.2">
      <c r="B38479" s="88"/>
      <c r="C38479" s="88"/>
      <c r="D38479" s="88"/>
      <c r="E38479" s="88"/>
      <c r="F38479" s="88"/>
      <c r="G38479" s="88"/>
      <c r="H38479" s="88"/>
      <c r="I38479" s="88"/>
      <c r="J38479" s="88"/>
      <c r="K38479" s="88"/>
    </row>
    <row r="38480" spans="2:11" hidden="1" x14ac:dyDescent="0.2">
      <c r="B38480" s="88"/>
      <c r="C38480" s="88"/>
      <c r="D38480" s="88"/>
      <c r="E38480" s="88"/>
      <c r="F38480" s="88"/>
      <c r="G38480" s="88"/>
      <c r="H38480" s="88"/>
      <c r="I38480" s="88"/>
      <c r="J38480" s="88"/>
      <c r="K38480" s="88"/>
    </row>
    <row r="38481" spans="2:11" hidden="1" x14ac:dyDescent="0.2">
      <c r="B38481" s="88"/>
      <c r="C38481" s="88"/>
      <c r="D38481" s="88"/>
      <c r="E38481" s="88"/>
      <c r="F38481" s="88"/>
      <c r="G38481" s="88"/>
      <c r="H38481" s="88"/>
      <c r="I38481" s="88"/>
      <c r="J38481" s="88"/>
      <c r="K38481" s="88"/>
    </row>
    <row r="38482" spans="2:11" hidden="1" x14ac:dyDescent="0.2">
      <c r="B38482" s="88"/>
      <c r="C38482" s="88"/>
      <c r="D38482" s="88"/>
      <c r="E38482" s="88"/>
      <c r="F38482" s="88"/>
      <c r="G38482" s="88"/>
      <c r="H38482" s="88"/>
      <c r="I38482" s="88"/>
      <c r="J38482" s="88"/>
      <c r="K38482" s="88"/>
    </row>
    <row r="38483" spans="2:11" hidden="1" x14ac:dyDescent="0.2">
      <c r="B38483" s="88"/>
      <c r="C38483" s="88"/>
      <c r="D38483" s="88"/>
      <c r="E38483" s="88"/>
      <c r="F38483" s="88"/>
      <c r="G38483" s="88"/>
      <c r="H38483" s="88"/>
      <c r="I38483" s="88"/>
      <c r="J38483" s="88"/>
      <c r="K38483" s="88"/>
    </row>
    <row r="38484" spans="2:11" hidden="1" x14ac:dyDescent="0.2">
      <c r="B38484" s="88"/>
      <c r="C38484" s="88"/>
      <c r="D38484" s="88"/>
      <c r="E38484" s="88"/>
      <c r="F38484" s="88"/>
      <c r="G38484" s="88"/>
      <c r="H38484" s="88"/>
      <c r="I38484" s="88"/>
      <c r="J38484" s="88"/>
      <c r="K38484" s="88"/>
    </row>
    <row r="38485" spans="2:11" hidden="1" x14ac:dyDescent="0.2">
      <c r="B38485" s="88"/>
      <c r="C38485" s="88"/>
      <c r="D38485" s="88"/>
      <c r="E38485" s="88"/>
      <c r="F38485" s="88"/>
      <c r="G38485" s="88"/>
      <c r="H38485" s="88"/>
      <c r="I38485" s="88"/>
      <c r="J38485" s="88"/>
      <c r="K38485" s="88"/>
    </row>
    <row r="38486" spans="2:11" hidden="1" x14ac:dyDescent="0.2">
      <c r="B38486" s="88"/>
      <c r="C38486" s="88"/>
      <c r="D38486" s="88"/>
      <c r="E38486" s="88"/>
      <c r="F38486" s="88"/>
      <c r="G38486" s="88"/>
      <c r="H38486" s="88"/>
      <c r="I38486" s="88"/>
      <c r="J38486" s="88"/>
      <c r="K38486" s="88"/>
    </row>
    <row r="38487" spans="2:11" hidden="1" x14ac:dyDescent="0.2">
      <c r="B38487" s="88"/>
      <c r="C38487" s="88"/>
      <c r="D38487" s="88"/>
      <c r="E38487" s="88"/>
      <c r="F38487" s="88"/>
      <c r="G38487" s="88"/>
      <c r="H38487" s="88"/>
      <c r="I38487" s="88"/>
      <c r="J38487" s="88"/>
      <c r="K38487" s="88"/>
    </row>
    <row r="38488" spans="2:11" hidden="1" x14ac:dyDescent="0.2">
      <c r="B38488" s="88"/>
      <c r="C38488" s="88"/>
      <c r="D38488" s="88"/>
      <c r="E38488" s="88"/>
      <c r="F38488" s="88"/>
      <c r="G38488" s="88"/>
      <c r="H38488" s="88"/>
      <c r="I38488" s="88"/>
      <c r="J38488" s="88"/>
      <c r="K38488" s="88"/>
    </row>
    <row r="38489" spans="2:11" hidden="1" x14ac:dyDescent="0.2">
      <c r="B38489" s="88"/>
      <c r="C38489" s="88"/>
      <c r="D38489" s="88"/>
      <c r="E38489" s="88"/>
      <c r="F38489" s="88"/>
      <c r="G38489" s="88"/>
      <c r="H38489" s="88"/>
      <c r="I38489" s="88"/>
      <c r="J38489" s="88"/>
      <c r="K38489" s="88"/>
    </row>
    <row r="38490" spans="2:11" hidden="1" x14ac:dyDescent="0.2">
      <c r="B38490" s="88"/>
      <c r="C38490" s="88"/>
      <c r="D38490" s="88"/>
      <c r="E38490" s="88"/>
      <c r="F38490" s="88"/>
      <c r="G38490" s="88"/>
      <c r="H38490" s="88"/>
      <c r="I38490" s="88"/>
      <c r="J38490" s="88"/>
      <c r="K38490" s="88"/>
    </row>
    <row r="38491" spans="2:11" hidden="1" x14ac:dyDescent="0.2">
      <c r="B38491" s="88"/>
      <c r="C38491" s="88"/>
      <c r="D38491" s="88"/>
      <c r="E38491" s="88"/>
      <c r="F38491" s="88"/>
      <c r="G38491" s="88"/>
      <c r="H38491" s="88"/>
      <c r="I38491" s="88"/>
      <c r="J38491" s="88"/>
      <c r="K38491" s="88"/>
    </row>
    <row r="38492" spans="2:11" hidden="1" x14ac:dyDescent="0.2">
      <c r="B38492" s="88"/>
      <c r="C38492" s="88"/>
      <c r="D38492" s="88"/>
      <c r="E38492" s="88"/>
      <c r="F38492" s="88"/>
      <c r="G38492" s="88"/>
      <c r="H38492" s="88"/>
      <c r="I38492" s="88"/>
      <c r="J38492" s="88"/>
      <c r="K38492" s="88"/>
    </row>
    <row r="38493" spans="2:11" hidden="1" x14ac:dyDescent="0.2">
      <c r="B38493" s="88"/>
      <c r="C38493" s="88"/>
      <c r="D38493" s="88"/>
      <c r="E38493" s="88"/>
      <c r="F38493" s="88"/>
      <c r="G38493" s="88"/>
      <c r="H38493" s="88"/>
      <c r="I38493" s="88"/>
      <c r="J38493" s="88"/>
      <c r="K38493" s="88"/>
    </row>
    <row r="38494" spans="2:11" hidden="1" x14ac:dyDescent="0.2">
      <c r="B38494" s="88"/>
      <c r="C38494" s="88"/>
      <c r="D38494" s="88"/>
      <c r="E38494" s="88"/>
      <c r="F38494" s="88"/>
      <c r="G38494" s="88"/>
      <c r="H38494" s="88"/>
      <c r="I38494" s="88"/>
      <c r="J38494" s="88"/>
      <c r="K38494" s="88"/>
    </row>
    <row r="38495" spans="2:11" hidden="1" x14ac:dyDescent="0.2">
      <c r="B38495" s="88"/>
      <c r="C38495" s="88"/>
      <c r="D38495" s="88"/>
      <c r="E38495" s="88"/>
      <c r="F38495" s="88"/>
      <c r="G38495" s="88"/>
      <c r="H38495" s="88"/>
      <c r="I38495" s="88"/>
      <c r="J38495" s="88"/>
      <c r="K38495" s="88"/>
    </row>
    <row r="38496" spans="2:11" hidden="1" x14ac:dyDescent="0.2">
      <c r="B38496" s="88"/>
      <c r="C38496" s="88"/>
      <c r="D38496" s="88"/>
      <c r="E38496" s="88"/>
      <c r="F38496" s="88"/>
      <c r="G38496" s="88"/>
      <c r="H38496" s="88"/>
      <c r="I38496" s="88"/>
      <c r="J38496" s="88"/>
      <c r="K38496" s="88"/>
    </row>
    <row r="38497" spans="2:11" hidden="1" x14ac:dyDescent="0.2">
      <c r="B38497" s="88"/>
      <c r="C38497" s="88"/>
      <c r="D38497" s="88"/>
      <c r="E38497" s="88"/>
      <c r="F38497" s="88"/>
      <c r="G38497" s="88"/>
      <c r="H38497" s="88"/>
      <c r="I38497" s="88"/>
      <c r="J38497" s="88"/>
      <c r="K38497" s="88"/>
    </row>
    <row r="38498" spans="2:11" hidden="1" x14ac:dyDescent="0.2">
      <c r="B38498" s="88"/>
      <c r="C38498" s="88"/>
      <c r="D38498" s="88"/>
      <c r="E38498" s="88"/>
      <c r="F38498" s="88"/>
      <c r="G38498" s="88"/>
      <c r="H38498" s="88"/>
      <c r="I38498" s="88"/>
      <c r="J38498" s="88"/>
      <c r="K38498" s="88"/>
    </row>
    <row r="38499" spans="2:11" hidden="1" x14ac:dyDescent="0.2">
      <c r="B38499" s="88"/>
      <c r="C38499" s="88"/>
      <c r="D38499" s="88"/>
      <c r="E38499" s="88"/>
      <c r="F38499" s="88"/>
      <c r="G38499" s="88"/>
      <c r="H38499" s="88"/>
      <c r="I38499" s="88"/>
      <c r="J38499" s="88"/>
      <c r="K38499" s="88"/>
    </row>
    <row r="38500" spans="2:11" hidden="1" x14ac:dyDescent="0.2">
      <c r="B38500" s="88"/>
      <c r="C38500" s="88"/>
      <c r="D38500" s="88"/>
      <c r="E38500" s="88"/>
      <c r="F38500" s="88"/>
      <c r="G38500" s="88"/>
      <c r="H38500" s="88"/>
      <c r="I38500" s="88"/>
      <c r="J38500" s="88"/>
      <c r="K38500" s="88"/>
    </row>
    <row r="38501" spans="2:11" hidden="1" x14ac:dyDescent="0.2">
      <c r="B38501" s="88"/>
      <c r="C38501" s="88"/>
      <c r="D38501" s="88"/>
      <c r="E38501" s="88"/>
      <c r="F38501" s="88"/>
      <c r="G38501" s="88"/>
      <c r="H38501" s="88"/>
      <c r="I38501" s="88"/>
      <c r="J38501" s="88"/>
      <c r="K38501" s="88"/>
    </row>
    <row r="38502" spans="2:11" hidden="1" x14ac:dyDescent="0.2">
      <c r="B38502" s="88"/>
      <c r="C38502" s="88"/>
      <c r="D38502" s="88"/>
      <c r="E38502" s="88"/>
      <c r="F38502" s="88"/>
      <c r="G38502" s="88"/>
      <c r="H38502" s="88"/>
      <c r="I38502" s="88"/>
      <c r="J38502" s="88"/>
      <c r="K38502" s="88"/>
    </row>
    <row r="38503" spans="2:11" hidden="1" x14ac:dyDescent="0.2">
      <c r="B38503" s="88"/>
      <c r="C38503" s="88"/>
      <c r="D38503" s="88"/>
      <c r="E38503" s="88"/>
      <c r="F38503" s="88"/>
      <c r="G38503" s="88"/>
      <c r="H38503" s="88"/>
      <c r="I38503" s="88"/>
      <c r="J38503" s="88"/>
      <c r="K38503" s="88"/>
    </row>
    <row r="38504" spans="2:11" hidden="1" x14ac:dyDescent="0.2">
      <c r="B38504" s="88"/>
      <c r="C38504" s="88"/>
      <c r="D38504" s="88"/>
      <c r="E38504" s="88"/>
      <c r="F38504" s="88"/>
      <c r="G38504" s="88"/>
      <c r="H38504" s="88"/>
      <c r="I38504" s="88"/>
      <c r="J38504" s="88"/>
      <c r="K38504" s="88"/>
    </row>
    <row r="38505" spans="2:11" hidden="1" x14ac:dyDescent="0.2">
      <c r="B38505" s="88"/>
      <c r="C38505" s="88"/>
      <c r="D38505" s="88"/>
      <c r="E38505" s="88"/>
      <c r="F38505" s="88"/>
      <c r="G38505" s="88"/>
      <c r="H38505" s="88"/>
      <c r="I38505" s="88"/>
      <c r="J38505" s="88"/>
      <c r="K38505" s="88"/>
    </row>
    <row r="38506" spans="2:11" hidden="1" x14ac:dyDescent="0.2">
      <c r="B38506" s="88"/>
      <c r="C38506" s="88"/>
      <c r="D38506" s="88"/>
      <c r="E38506" s="88"/>
      <c r="F38506" s="88"/>
      <c r="G38506" s="88"/>
      <c r="H38506" s="88"/>
      <c r="I38506" s="88"/>
      <c r="J38506" s="88"/>
      <c r="K38506" s="88"/>
    </row>
    <row r="38507" spans="2:11" hidden="1" x14ac:dyDescent="0.2">
      <c r="B38507" s="88"/>
      <c r="C38507" s="88"/>
      <c r="D38507" s="88"/>
      <c r="E38507" s="88"/>
      <c r="F38507" s="88"/>
      <c r="G38507" s="88"/>
      <c r="H38507" s="88"/>
      <c r="I38507" s="88"/>
      <c r="J38507" s="88"/>
      <c r="K38507" s="88"/>
    </row>
    <row r="38508" spans="2:11" hidden="1" x14ac:dyDescent="0.2">
      <c r="B38508" s="88"/>
      <c r="C38508" s="88"/>
      <c r="D38508" s="88"/>
      <c r="E38508" s="88"/>
      <c r="F38508" s="88"/>
      <c r="G38508" s="88"/>
      <c r="H38508" s="88"/>
      <c r="I38508" s="88"/>
      <c r="J38508" s="88"/>
      <c r="K38508" s="88"/>
    </row>
    <row r="38509" spans="2:11" hidden="1" x14ac:dyDescent="0.2">
      <c r="B38509" s="88"/>
      <c r="C38509" s="88"/>
      <c r="D38509" s="88"/>
      <c r="E38509" s="88"/>
      <c r="F38509" s="88"/>
      <c r="G38509" s="88"/>
      <c r="H38509" s="88"/>
      <c r="I38509" s="88"/>
      <c r="J38509" s="88"/>
      <c r="K38509" s="88"/>
    </row>
    <row r="38510" spans="2:11" hidden="1" x14ac:dyDescent="0.2">
      <c r="B38510" s="88"/>
      <c r="C38510" s="88"/>
      <c r="D38510" s="88"/>
      <c r="E38510" s="88"/>
      <c r="F38510" s="88"/>
      <c r="G38510" s="88"/>
      <c r="H38510" s="88"/>
      <c r="I38510" s="88"/>
      <c r="J38510" s="88"/>
      <c r="K38510" s="88"/>
    </row>
    <row r="38511" spans="2:11" hidden="1" x14ac:dyDescent="0.2">
      <c r="B38511" s="88"/>
      <c r="C38511" s="88"/>
      <c r="D38511" s="88"/>
      <c r="E38511" s="88"/>
      <c r="F38511" s="88"/>
      <c r="G38511" s="88"/>
      <c r="H38511" s="88"/>
      <c r="I38511" s="88"/>
      <c r="J38511" s="88"/>
      <c r="K38511" s="88"/>
    </row>
    <row r="38512" spans="2:11" hidden="1" x14ac:dyDescent="0.2">
      <c r="B38512" s="88"/>
      <c r="C38512" s="88"/>
      <c r="D38512" s="88"/>
      <c r="E38512" s="88"/>
      <c r="F38512" s="88"/>
      <c r="G38512" s="88"/>
      <c r="H38512" s="88"/>
      <c r="I38512" s="88"/>
      <c r="J38512" s="88"/>
      <c r="K38512" s="88"/>
    </row>
    <row r="38513" spans="2:11" hidden="1" x14ac:dyDescent="0.2">
      <c r="B38513" s="88"/>
      <c r="C38513" s="88"/>
      <c r="D38513" s="88"/>
      <c r="E38513" s="88"/>
      <c r="F38513" s="88"/>
      <c r="G38513" s="88"/>
      <c r="H38513" s="88"/>
      <c r="I38513" s="88"/>
      <c r="J38513" s="88"/>
      <c r="K38513" s="88"/>
    </row>
    <row r="38514" spans="2:11" hidden="1" x14ac:dyDescent="0.2">
      <c r="B38514" s="88"/>
      <c r="C38514" s="88"/>
      <c r="D38514" s="88"/>
      <c r="E38514" s="88"/>
      <c r="F38514" s="88"/>
      <c r="G38514" s="88"/>
      <c r="H38514" s="88"/>
      <c r="I38514" s="88"/>
      <c r="J38514" s="88"/>
      <c r="K38514" s="88"/>
    </row>
    <row r="38515" spans="2:11" hidden="1" x14ac:dyDescent="0.2">
      <c r="B38515" s="88"/>
      <c r="C38515" s="88"/>
      <c r="D38515" s="88"/>
      <c r="E38515" s="88"/>
      <c r="F38515" s="88"/>
      <c r="G38515" s="88"/>
      <c r="H38515" s="88"/>
      <c r="I38515" s="88"/>
      <c r="J38515" s="88"/>
      <c r="K38515" s="88"/>
    </row>
    <row r="38516" spans="2:11" hidden="1" x14ac:dyDescent="0.2">
      <c r="B38516" s="88"/>
      <c r="C38516" s="88"/>
      <c r="D38516" s="88"/>
      <c r="E38516" s="88"/>
      <c r="F38516" s="88"/>
      <c r="G38516" s="88"/>
      <c r="H38516" s="88"/>
      <c r="I38516" s="88"/>
      <c r="J38516" s="88"/>
      <c r="K38516" s="88"/>
    </row>
    <row r="38517" spans="2:11" hidden="1" x14ac:dyDescent="0.2">
      <c r="B38517" s="88"/>
      <c r="C38517" s="88"/>
      <c r="D38517" s="88"/>
      <c r="E38517" s="88"/>
      <c r="F38517" s="88"/>
      <c r="G38517" s="88"/>
      <c r="H38517" s="88"/>
      <c r="I38517" s="88"/>
      <c r="J38517" s="88"/>
      <c r="K38517" s="88"/>
    </row>
    <row r="38518" spans="2:11" hidden="1" x14ac:dyDescent="0.2">
      <c r="B38518" s="88"/>
      <c r="C38518" s="88"/>
      <c r="D38518" s="88"/>
      <c r="E38518" s="88"/>
      <c r="F38518" s="88"/>
      <c r="G38518" s="88"/>
      <c r="H38518" s="88"/>
      <c r="I38518" s="88"/>
      <c r="J38518" s="88"/>
      <c r="K38518" s="88"/>
    </row>
    <row r="38519" spans="2:11" hidden="1" x14ac:dyDescent="0.2">
      <c r="B38519" s="88"/>
      <c r="C38519" s="88"/>
      <c r="D38519" s="88"/>
      <c r="E38519" s="88"/>
      <c r="F38519" s="88"/>
      <c r="G38519" s="88"/>
      <c r="H38519" s="88"/>
      <c r="I38519" s="88"/>
      <c r="J38519" s="88"/>
      <c r="K38519" s="88"/>
    </row>
    <row r="38520" spans="2:11" hidden="1" x14ac:dyDescent="0.2">
      <c r="B38520" s="88"/>
      <c r="C38520" s="88"/>
      <c r="D38520" s="88"/>
      <c r="E38520" s="88"/>
      <c r="F38520" s="88"/>
      <c r="G38520" s="88"/>
      <c r="H38520" s="88"/>
      <c r="I38520" s="88"/>
      <c r="J38520" s="88"/>
      <c r="K38520" s="88"/>
    </row>
    <row r="38521" spans="2:11" hidden="1" x14ac:dyDescent="0.2">
      <c r="B38521" s="88"/>
      <c r="C38521" s="88"/>
      <c r="D38521" s="88"/>
      <c r="E38521" s="88"/>
      <c r="F38521" s="88"/>
      <c r="G38521" s="88"/>
      <c r="H38521" s="88"/>
      <c r="I38521" s="88"/>
      <c r="J38521" s="88"/>
      <c r="K38521" s="88"/>
    </row>
    <row r="38522" spans="2:11" hidden="1" x14ac:dyDescent="0.2">
      <c r="B38522" s="88"/>
      <c r="C38522" s="88"/>
      <c r="D38522" s="88"/>
      <c r="E38522" s="88"/>
      <c r="F38522" s="88"/>
      <c r="G38522" s="88"/>
      <c r="H38522" s="88"/>
      <c r="I38522" s="88"/>
      <c r="J38522" s="88"/>
      <c r="K38522" s="88"/>
    </row>
    <row r="38523" spans="2:11" hidden="1" x14ac:dyDescent="0.2">
      <c r="B38523" s="88"/>
      <c r="C38523" s="88"/>
      <c r="D38523" s="88"/>
      <c r="E38523" s="88"/>
      <c r="F38523" s="88"/>
      <c r="G38523" s="88"/>
      <c r="H38523" s="88"/>
      <c r="I38523" s="88"/>
      <c r="J38523" s="88"/>
      <c r="K38523" s="88"/>
    </row>
    <row r="38524" spans="2:11" hidden="1" x14ac:dyDescent="0.2">
      <c r="B38524" s="88"/>
      <c r="C38524" s="88"/>
      <c r="D38524" s="88"/>
      <c r="E38524" s="88"/>
      <c r="F38524" s="88"/>
      <c r="G38524" s="88"/>
      <c r="H38524" s="88"/>
      <c r="I38524" s="88"/>
      <c r="J38524" s="88"/>
      <c r="K38524" s="88"/>
    </row>
    <row r="38525" spans="2:11" hidden="1" x14ac:dyDescent="0.2">
      <c r="B38525" s="88"/>
      <c r="C38525" s="88"/>
      <c r="D38525" s="88"/>
      <c r="E38525" s="88"/>
      <c r="F38525" s="88"/>
      <c r="G38525" s="88"/>
      <c r="H38525" s="88"/>
      <c r="I38525" s="88"/>
      <c r="J38525" s="88"/>
      <c r="K38525" s="88"/>
    </row>
    <row r="38526" spans="2:11" hidden="1" x14ac:dyDescent="0.2">
      <c r="B38526" s="88"/>
      <c r="C38526" s="88"/>
      <c r="D38526" s="88"/>
      <c r="E38526" s="88"/>
      <c r="F38526" s="88"/>
      <c r="G38526" s="88"/>
      <c r="H38526" s="88"/>
      <c r="I38526" s="88"/>
      <c r="J38526" s="88"/>
      <c r="K38526" s="88"/>
    </row>
    <row r="38527" spans="2:11" hidden="1" x14ac:dyDescent="0.2">
      <c r="B38527" s="88"/>
      <c r="C38527" s="88"/>
      <c r="D38527" s="88"/>
      <c r="E38527" s="88"/>
      <c r="F38527" s="88"/>
      <c r="G38527" s="88"/>
      <c r="H38527" s="88"/>
      <c r="I38527" s="88"/>
      <c r="J38527" s="88"/>
      <c r="K38527" s="88"/>
    </row>
    <row r="38528" spans="2:11" hidden="1" x14ac:dyDescent="0.2">
      <c r="B38528" s="88"/>
      <c r="C38528" s="88"/>
      <c r="D38528" s="88"/>
      <c r="E38528" s="88"/>
      <c r="F38528" s="88"/>
      <c r="G38528" s="88"/>
      <c r="H38528" s="88"/>
      <c r="I38528" s="88"/>
      <c r="J38528" s="88"/>
      <c r="K38528" s="88"/>
    </row>
    <row r="38529" spans="2:11" hidden="1" x14ac:dyDescent="0.2">
      <c r="B38529" s="88"/>
      <c r="C38529" s="88"/>
      <c r="D38529" s="88"/>
      <c r="E38529" s="88"/>
      <c r="F38529" s="88"/>
      <c r="G38529" s="88"/>
      <c r="H38529" s="88"/>
      <c r="I38529" s="88"/>
      <c r="J38529" s="88"/>
      <c r="K38529" s="88"/>
    </row>
    <row r="38530" spans="2:11" hidden="1" x14ac:dyDescent="0.2">
      <c r="B38530" s="88"/>
      <c r="C38530" s="88"/>
      <c r="D38530" s="88"/>
      <c r="E38530" s="88"/>
      <c r="F38530" s="88"/>
      <c r="G38530" s="88"/>
      <c r="H38530" s="88"/>
      <c r="I38530" s="88"/>
      <c r="J38530" s="88"/>
      <c r="K38530" s="88"/>
    </row>
    <row r="38531" spans="2:11" hidden="1" x14ac:dyDescent="0.2">
      <c r="B38531" s="88"/>
      <c r="C38531" s="88"/>
      <c r="D38531" s="88"/>
      <c r="E38531" s="88"/>
      <c r="F38531" s="88"/>
      <c r="G38531" s="88"/>
      <c r="H38531" s="88"/>
      <c r="I38531" s="88"/>
      <c r="J38531" s="88"/>
      <c r="K38531" s="88"/>
    </row>
    <row r="38532" spans="2:11" hidden="1" x14ac:dyDescent="0.2">
      <c r="B38532" s="88"/>
      <c r="C38532" s="88"/>
      <c r="D38532" s="88"/>
      <c r="E38532" s="88"/>
      <c r="F38532" s="88"/>
      <c r="G38532" s="88"/>
      <c r="H38532" s="88"/>
      <c r="I38532" s="88"/>
      <c r="J38532" s="88"/>
      <c r="K38532" s="88"/>
    </row>
    <row r="38533" spans="2:11" hidden="1" x14ac:dyDescent="0.2">
      <c r="B38533" s="88"/>
      <c r="C38533" s="88"/>
      <c r="D38533" s="88"/>
      <c r="E38533" s="88"/>
      <c r="F38533" s="88"/>
      <c r="G38533" s="88"/>
      <c r="H38533" s="88"/>
      <c r="I38533" s="88"/>
      <c r="J38533" s="88"/>
      <c r="K38533" s="88"/>
    </row>
    <row r="38534" spans="2:11" hidden="1" x14ac:dyDescent="0.2">
      <c r="B38534" s="88"/>
      <c r="C38534" s="88"/>
      <c r="D38534" s="88"/>
      <c r="E38534" s="88"/>
      <c r="F38534" s="88"/>
      <c r="G38534" s="88"/>
      <c r="H38534" s="88"/>
      <c r="I38534" s="88"/>
      <c r="J38534" s="88"/>
      <c r="K38534" s="88"/>
    </row>
    <row r="38535" spans="2:11" hidden="1" x14ac:dyDescent="0.2">
      <c r="B38535" s="88"/>
      <c r="C38535" s="88"/>
      <c r="D38535" s="88"/>
      <c r="E38535" s="88"/>
      <c r="F38535" s="88"/>
      <c r="G38535" s="88"/>
      <c r="H38535" s="88"/>
      <c r="I38535" s="88"/>
      <c r="J38535" s="88"/>
      <c r="K38535" s="88"/>
    </row>
    <row r="38536" spans="2:11" hidden="1" x14ac:dyDescent="0.2">
      <c r="B38536" s="88"/>
      <c r="C38536" s="88"/>
      <c r="D38536" s="88"/>
      <c r="E38536" s="88"/>
      <c r="F38536" s="88"/>
      <c r="G38536" s="88"/>
      <c r="H38536" s="88"/>
      <c r="I38536" s="88"/>
      <c r="J38536" s="88"/>
      <c r="K38536" s="88"/>
    </row>
    <row r="38537" spans="2:11" hidden="1" x14ac:dyDescent="0.2">
      <c r="B38537" s="88"/>
      <c r="C38537" s="88"/>
      <c r="D38537" s="88"/>
      <c r="E38537" s="88"/>
      <c r="F38537" s="88"/>
      <c r="G38537" s="88"/>
      <c r="H38537" s="88"/>
      <c r="I38537" s="88"/>
      <c r="J38537" s="88"/>
      <c r="K38537" s="88"/>
    </row>
    <row r="38538" spans="2:11" hidden="1" x14ac:dyDescent="0.2">
      <c r="B38538" s="88"/>
      <c r="C38538" s="88"/>
      <c r="D38538" s="88"/>
      <c r="E38538" s="88"/>
      <c r="F38538" s="88"/>
      <c r="G38538" s="88"/>
      <c r="H38538" s="88"/>
      <c r="I38538" s="88"/>
      <c r="J38538" s="88"/>
      <c r="K38538" s="88"/>
    </row>
    <row r="38539" spans="2:11" hidden="1" x14ac:dyDescent="0.2">
      <c r="B38539" s="88"/>
      <c r="C38539" s="88"/>
      <c r="D38539" s="88"/>
      <c r="E38539" s="88"/>
      <c r="F38539" s="88"/>
      <c r="G38539" s="88"/>
      <c r="H38539" s="88"/>
      <c r="I38539" s="88"/>
      <c r="J38539" s="88"/>
      <c r="K38539" s="88"/>
    </row>
    <row r="38540" spans="2:11" hidden="1" x14ac:dyDescent="0.2">
      <c r="B38540" s="88"/>
      <c r="C38540" s="88"/>
      <c r="D38540" s="88"/>
      <c r="E38540" s="88"/>
      <c r="F38540" s="88"/>
      <c r="G38540" s="88"/>
      <c r="H38540" s="88"/>
      <c r="I38540" s="88"/>
      <c r="J38540" s="88"/>
      <c r="K38540" s="88"/>
    </row>
    <row r="38541" spans="2:11" hidden="1" x14ac:dyDescent="0.2">
      <c r="B38541" s="88"/>
      <c r="C38541" s="88"/>
      <c r="D38541" s="88"/>
      <c r="E38541" s="88"/>
      <c r="F38541" s="88"/>
      <c r="G38541" s="88"/>
      <c r="H38541" s="88"/>
      <c r="I38541" s="88"/>
      <c r="J38541" s="88"/>
      <c r="K38541" s="88"/>
    </row>
    <row r="38542" spans="2:11" hidden="1" x14ac:dyDescent="0.2">
      <c r="B38542" s="88"/>
      <c r="C38542" s="88"/>
      <c r="D38542" s="88"/>
      <c r="E38542" s="88"/>
      <c r="F38542" s="88"/>
      <c r="G38542" s="88"/>
      <c r="H38542" s="88"/>
      <c r="I38542" s="88"/>
      <c r="J38542" s="88"/>
      <c r="K38542" s="88"/>
    </row>
    <row r="38543" spans="2:11" hidden="1" x14ac:dyDescent="0.2">
      <c r="B38543" s="88"/>
      <c r="C38543" s="88"/>
      <c r="D38543" s="88"/>
      <c r="E38543" s="88"/>
      <c r="F38543" s="88"/>
      <c r="G38543" s="88"/>
      <c r="H38543" s="88"/>
      <c r="I38543" s="88"/>
      <c r="J38543" s="88"/>
      <c r="K38543" s="88"/>
    </row>
    <row r="38544" spans="2:11" hidden="1" x14ac:dyDescent="0.2">
      <c r="B38544" s="88"/>
      <c r="C38544" s="88"/>
      <c r="D38544" s="88"/>
      <c r="E38544" s="88"/>
      <c r="F38544" s="88"/>
      <c r="G38544" s="88"/>
      <c r="H38544" s="88"/>
      <c r="I38544" s="88"/>
      <c r="J38544" s="88"/>
      <c r="K38544" s="88"/>
    </row>
    <row r="38545" spans="2:11" hidden="1" x14ac:dyDescent="0.2">
      <c r="B38545" s="88"/>
      <c r="C38545" s="88"/>
      <c r="D38545" s="88"/>
      <c r="E38545" s="88"/>
      <c r="F38545" s="88"/>
      <c r="G38545" s="88"/>
      <c r="H38545" s="88"/>
      <c r="I38545" s="88"/>
      <c r="J38545" s="88"/>
      <c r="K38545" s="88"/>
    </row>
    <row r="38546" spans="2:11" hidden="1" x14ac:dyDescent="0.2">
      <c r="B38546" s="88"/>
      <c r="C38546" s="88"/>
      <c r="D38546" s="88"/>
      <c r="E38546" s="88"/>
      <c r="F38546" s="88"/>
      <c r="G38546" s="88"/>
      <c r="H38546" s="88"/>
      <c r="I38546" s="88"/>
      <c r="J38546" s="88"/>
      <c r="K38546" s="88"/>
    </row>
    <row r="38547" spans="2:11" hidden="1" x14ac:dyDescent="0.2">
      <c r="B38547" s="88"/>
      <c r="C38547" s="88"/>
      <c r="D38547" s="88"/>
      <c r="E38547" s="88"/>
      <c r="F38547" s="88"/>
      <c r="G38547" s="88"/>
      <c r="H38547" s="88"/>
      <c r="I38547" s="88"/>
      <c r="J38547" s="88"/>
      <c r="K38547" s="88"/>
    </row>
    <row r="38548" spans="2:11" hidden="1" x14ac:dyDescent="0.2">
      <c r="B38548" s="88"/>
      <c r="C38548" s="88"/>
      <c r="D38548" s="88"/>
      <c r="E38548" s="88"/>
      <c r="F38548" s="88"/>
      <c r="G38548" s="88"/>
      <c r="H38548" s="88"/>
      <c r="I38548" s="88"/>
      <c r="J38548" s="88"/>
      <c r="K38548" s="88"/>
    </row>
    <row r="38549" spans="2:11" hidden="1" x14ac:dyDescent="0.2">
      <c r="B38549" s="88"/>
      <c r="C38549" s="88"/>
      <c r="D38549" s="88"/>
      <c r="E38549" s="88"/>
      <c r="F38549" s="88"/>
      <c r="G38549" s="88"/>
      <c r="H38549" s="88"/>
      <c r="I38549" s="88"/>
      <c r="J38549" s="88"/>
      <c r="K38549" s="88"/>
    </row>
    <row r="38550" spans="2:11" hidden="1" x14ac:dyDescent="0.2">
      <c r="B38550" s="88"/>
      <c r="C38550" s="88"/>
      <c r="D38550" s="88"/>
      <c r="E38550" s="88"/>
      <c r="F38550" s="88"/>
      <c r="G38550" s="88"/>
      <c r="H38550" s="88"/>
      <c r="I38550" s="88"/>
      <c r="J38550" s="88"/>
      <c r="K38550" s="88"/>
    </row>
    <row r="38551" spans="2:11" hidden="1" x14ac:dyDescent="0.2">
      <c r="B38551" s="88"/>
      <c r="C38551" s="88"/>
      <c r="D38551" s="88"/>
      <c r="E38551" s="88"/>
      <c r="F38551" s="88"/>
      <c r="G38551" s="88"/>
      <c r="H38551" s="88"/>
      <c r="I38551" s="88"/>
      <c r="J38551" s="88"/>
      <c r="K38551" s="88"/>
    </row>
    <row r="38552" spans="2:11" hidden="1" x14ac:dyDescent="0.2">
      <c r="B38552" s="88"/>
      <c r="C38552" s="88"/>
      <c r="D38552" s="88"/>
      <c r="E38552" s="88"/>
      <c r="F38552" s="88"/>
      <c r="G38552" s="88"/>
      <c r="H38552" s="88"/>
      <c r="I38552" s="88"/>
      <c r="J38552" s="88"/>
      <c r="K38552" s="88"/>
    </row>
    <row r="38553" spans="2:11" hidden="1" x14ac:dyDescent="0.2">
      <c r="B38553" s="88"/>
      <c r="C38553" s="88"/>
      <c r="D38553" s="88"/>
      <c r="E38553" s="88"/>
      <c r="F38553" s="88"/>
      <c r="G38553" s="88"/>
      <c r="H38553" s="88"/>
      <c r="I38553" s="88"/>
      <c r="J38553" s="88"/>
      <c r="K38553" s="88"/>
    </row>
    <row r="38554" spans="2:11" hidden="1" x14ac:dyDescent="0.2">
      <c r="B38554" s="88"/>
      <c r="C38554" s="88"/>
      <c r="D38554" s="88"/>
      <c r="E38554" s="88"/>
      <c r="F38554" s="88"/>
      <c r="G38554" s="88"/>
      <c r="H38554" s="88"/>
      <c r="I38554" s="88"/>
      <c r="J38554" s="88"/>
      <c r="K38554" s="88"/>
    </row>
    <row r="38555" spans="2:11" hidden="1" x14ac:dyDescent="0.2">
      <c r="B38555" s="88"/>
      <c r="C38555" s="88"/>
      <c r="D38555" s="88"/>
      <c r="E38555" s="88"/>
      <c r="F38555" s="88"/>
      <c r="G38555" s="88"/>
      <c r="H38555" s="88"/>
      <c r="I38555" s="88"/>
      <c r="J38555" s="88"/>
      <c r="K38555" s="88"/>
    </row>
    <row r="38556" spans="2:11" hidden="1" x14ac:dyDescent="0.2">
      <c r="B38556" s="88"/>
      <c r="C38556" s="88"/>
      <c r="D38556" s="88"/>
      <c r="E38556" s="88"/>
      <c r="F38556" s="88"/>
      <c r="G38556" s="88"/>
      <c r="H38556" s="88"/>
      <c r="I38556" s="88"/>
      <c r="J38556" s="88"/>
      <c r="K38556" s="88"/>
    </row>
    <row r="38557" spans="2:11" hidden="1" x14ac:dyDescent="0.2">
      <c r="B38557" s="88"/>
      <c r="C38557" s="88"/>
      <c r="D38557" s="88"/>
      <c r="E38557" s="88"/>
      <c r="F38557" s="88"/>
      <c r="G38557" s="88"/>
      <c r="H38557" s="88"/>
      <c r="I38557" s="88"/>
      <c r="J38557" s="88"/>
      <c r="K38557" s="88"/>
    </row>
    <row r="38558" spans="2:11" hidden="1" x14ac:dyDescent="0.2">
      <c r="B38558" s="88"/>
      <c r="C38558" s="88"/>
      <c r="D38558" s="88"/>
      <c r="E38558" s="88"/>
      <c r="F38558" s="88"/>
      <c r="G38558" s="88"/>
      <c r="H38558" s="88"/>
      <c r="I38558" s="88"/>
      <c r="J38558" s="88"/>
      <c r="K38558" s="88"/>
    </row>
    <row r="38559" spans="2:11" hidden="1" x14ac:dyDescent="0.2">
      <c r="B38559" s="88"/>
      <c r="C38559" s="88"/>
      <c r="D38559" s="88"/>
      <c r="E38559" s="88"/>
      <c r="F38559" s="88"/>
      <c r="G38559" s="88"/>
      <c r="H38559" s="88"/>
      <c r="I38559" s="88"/>
      <c r="J38559" s="88"/>
      <c r="K38559" s="88"/>
    </row>
    <row r="38560" spans="2:11" hidden="1" x14ac:dyDescent="0.2">
      <c r="B38560" s="88"/>
      <c r="C38560" s="88"/>
      <c r="D38560" s="88"/>
      <c r="E38560" s="88"/>
      <c r="F38560" s="88"/>
      <c r="G38560" s="88"/>
      <c r="H38560" s="88"/>
      <c r="I38560" s="88"/>
      <c r="J38560" s="88"/>
      <c r="K38560" s="88"/>
    </row>
    <row r="38561" spans="2:11" hidden="1" x14ac:dyDescent="0.2">
      <c r="B38561" s="88"/>
      <c r="C38561" s="88"/>
      <c r="D38561" s="88"/>
      <c r="E38561" s="88"/>
      <c r="F38561" s="88"/>
      <c r="G38561" s="88"/>
      <c r="H38561" s="88"/>
      <c r="I38561" s="88"/>
      <c r="J38561" s="88"/>
      <c r="K38561" s="88"/>
    </row>
    <row r="38562" spans="2:11" hidden="1" x14ac:dyDescent="0.2">
      <c r="B38562" s="88"/>
      <c r="C38562" s="88"/>
      <c r="D38562" s="88"/>
      <c r="E38562" s="88"/>
      <c r="F38562" s="88"/>
      <c r="G38562" s="88"/>
      <c r="H38562" s="88"/>
      <c r="I38562" s="88"/>
      <c r="J38562" s="88"/>
      <c r="K38562" s="88"/>
    </row>
    <row r="38563" spans="2:11" hidden="1" x14ac:dyDescent="0.2">
      <c r="B38563" s="88"/>
      <c r="C38563" s="88"/>
      <c r="D38563" s="88"/>
      <c r="E38563" s="88"/>
      <c r="F38563" s="88"/>
      <c r="G38563" s="88"/>
      <c r="H38563" s="88"/>
      <c r="I38563" s="88"/>
      <c r="J38563" s="88"/>
      <c r="K38563" s="88"/>
    </row>
    <row r="38564" spans="2:11" hidden="1" x14ac:dyDescent="0.2">
      <c r="B38564" s="88"/>
      <c r="C38564" s="88"/>
      <c r="D38564" s="88"/>
      <c r="E38564" s="88"/>
      <c r="F38564" s="88"/>
      <c r="G38564" s="88"/>
      <c r="H38564" s="88"/>
      <c r="I38564" s="88"/>
      <c r="J38564" s="88"/>
      <c r="K38564" s="88"/>
    </row>
    <row r="38565" spans="2:11" hidden="1" x14ac:dyDescent="0.2">
      <c r="B38565" s="88"/>
      <c r="C38565" s="88"/>
      <c r="D38565" s="88"/>
      <c r="E38565" s="88"/>
      <c r="F38565" s="88"/>
      <c r="G38565" s="88"/>
      <c r="H38565" s="88"/>
      <c r="I38565" s="88"/>
      <c r="J38565" s="88"/>
      <c r="K38565" s="88"/>
    </row>
    <row r="38566" spans="2:11" hidden="1" x14ac:dyDescent="0.2">
      <c r="B38566" s="88"/>
      <c r="C38566" s="88"/>
      <c r="D38566" s="88"/>
      <c r="E38566" s="88"/>
      <c r="F38566" s="88"/>
      <c r="G38566" s="88"/>
      <c r="H38566" s="88"/>
      <c r="I38566" s="88"/>
      <c r="J38566" s="88"/>
      <c r="K38566" s="88"/>
    </row>
    <row r="38567" spans="2:11" hidden="1" x14ac:dyDescent="0.2">
      <c r="B38567" s="88"/>
      <c r="C38567" s="88"/>
      <c r="D38567" s="88"/>
      <c r="E38567" s="88"/>
      <c r="F38567" s="88"/>
      <c r="G38567" s="88"/>
      <c r="H38567" s="88"/>
      <c r="I38567" s="88"/>
      <c r="J38567" s="88"/>
      <c r="K38567" s="88"/>
    </row>
    <row r="38568" spans="2:11" hidden="1" x14ac:dyDescent="0.2">
      <c r="B38568" s="88"/>
      <c r="C38568" s="88"/>
      <c r="D38568" s="88"/>
      <c r="E38568" s="88"/>
      <c r="F38568" s="88"/>
      <c r="G38568" s="88"/>
      <c r="H38568" s="88"/>
      <c r="I38568" s="88"/>
      <c r="J38568" s="88"/>
      <c r="K38568" s="88"/>
    </row>
    <row r="38569" spans="2:11" hidden="1" x14ac:dyDescent="0.2">
      <c r="B38569" s="88"/>
      <c r="C38569" s="88"/>
      <c r="D38569" s="88"/>
      <c r="E38569" s="88"/>
      <c r="F38569" s="88"/>
      <c r="G38569" s="88"/>
      <c r="H38569" s="88"/>
      <c r="I38569" s="88"/>
      <c r="J38569" s="88"/>
      <c r="K38569" s="88"/>
    </row>
    <row r="38570" spans="2:11" hidden="1" x14ac:dyDescent="0.2">
      <c r="B38570" s="88"/>
      <c r="C38570" s="88"/>
      <c r="D38570" s="88"/>
      <c r="E38570" s="88"/>
      <c r="F38570" s="88"/>
      <c r="G38570" s="88"/>
      <c r="H38570" s="88"/>
      <c r="I38570" s="88"/>
      <c r="J38570" s="88"/>
      <c r="K38570" s="88"/>
    </row>
    <row r="38571" spans="2:11" hidden="1" x14ac:dyDescent="0.2">
      <c r="B38571" s="88"/>
      <c r="C38571" s="88"/>
      <c r="D38571" s="88"/>
      <c r="E38571" s="88"/>
      <c r="F38571" s="88"/>
      <c r="G38571" s="88"/>
      <c r="H38571" s="88"/>
      <c r="I38571" s="88"/>
      <c r="J38571" s="88"/>
      <c r="K38571" s="88"/>
    </row>
    <row r="38572" spans="2:11" hidden="1" x14ac:dyDescent="0.2">
      <c r="B38572" s="88"/>
      <c r="C38572" s="88"/>
      <c r="D38572" s="88"/>
      <c r="E38572" s="88"/>
      <c r="F38572" s="88"/>
      <c r="G38572" s="88"/>
      <c r="H38572" s="88"/>
      <c r="I38572" s="88"/>
      <c r="J38572" s="88"/>
      <c r="K38572" s="88"/>
    </row>
    <row r="38573" spans="2:11" hidden="1" x14ac:dyDescent="0.2">
      <c r="B38573" s="88"/>
      <c r="C38573" s="88"/>
      <c r="D38573" s="88"/>
      <c r="E38573" s="88"/>
      <c r="F38573" s="88"/>
      <c r="G38573" s="88"/>
      <c r="H38573" s="88"/>
      <c r="I38573" s="88"/>
      <c r="J38573" s="88"/>
      <c r="K38573" s="88"/>
    </row>
    <row r="38574" spans="2:11" hidden="1" x14ac:dyDescent="0.2">
      <c r="B38574" s="88"/>
      <c r="C38574" s="88"/>
      <c r="D38574" s="88"/>
      <c r="E38574" s="88"/>
      <c r="F38574" s="88"/>
      <c r="G38574" s="88"/>
      <c r="H38574" s="88"/>
      <c r="I38574" s="88"/>
      <c r="J38574" s="88"/>
      <c r="K38574" s="88"/>
    </row>
    <row r="38575" spans="2:11" hidden="1" x14ac:dyDescent="0.2">
      <c r="B38575" s="88"/>
      <c r="C38575" s="88"/>
      <c r="D38575" s="88"/>
      <c r="E38575" s="88"/>
      <c r="F38575" s="88"/>
      <c r="G38575" s="88"/>
      <c r="H38575" s="88"/>
      <c r="I38575" s="88"/>
      <c r="J38575" s="88"/>
      <c r="K38575" s="88"/>
    </row>
    <row r="38576" spans="2:11" hidden="1" x14ac:dyDescent="0.2">
      <c r="B38576" s="88"/>
      <c r="C38576" s="88"/>
      <c r="D38576" s="88"/>
      <c r="E38576" s="88"/>
      <c r="F38576" s="88"/>
      <c r="G38576" s="88"/>
      <c r="H38576" s="88"/>
      <c r="I38576" s="88"/>
      <c r="J38576" s="88"/>
      <c r="K38576" s="88"/>
    </row>
    <row r="38577" spans="2:11" hidden="1" x14ac:dyDescent="0.2">
      <c r="B38577" s="88"/>
      <c r="C38577" s="88"/>
      <c r="D38577" s="88"/>
      <c r="E38577" s="88"/>
      <c r="F38577" s="88"/>
      <c r="G38577" s="88"/>
      <c r="H38577" s="88"/>
      <c r="I38577" s="88"/>
      <c r="J38577" s="88"/>
      <c r="K38577" s="88"/>
    </row>
    <row r="38578" spans="2:11" hidden="1" x14ac:dyDescent="0.2">
      <c r="B38578" s="88"/>
      <c r="C38578" s="88"/>
      <c r="D38578" s="88"/>
      <c r="E38578" s="88"/>
      <c r="F38578" s="88"/>
      <c r="G38578" s="88"/>
      <c r="H38578" s="88"/>
      <c r="I38578" s="88"/>
      <c r="J38578" s="88"/>
      <c r="K38578" s="88"/>
    </row>
    <row r="38579" spans="2:11" hidden="1" x14ac:dyDescent="0.2">
      <c r="B38579" s="88"/>
      <c r="C38579" s="88"/>
      <c r="D38579" s="88"/>
      <c r="E38579" s="88"/>
      <c r="F38579" s="88"/>
      <c r="G38579" s="88"/>
      <c r="H38579" s="88"/>
      <c r="I38579" s="88"/>
      <c r="J38579" s="88"/>
      <c r="K38579" s="88"/>
    </row>
    <row r="38580" spans="2:11" hidden="1" x14ac:dyDescent="0.2">
      <c r="B38580" s="88"/>
      <c r="C38580" s="88"/>
      <c r="D38580" s="88"/>
      <c r="E38580" s="88"/>
      <c r="F38580" s="88"/>
      <c r="G38580" s="88"/>
      <c r="H38580" s="88"/>
      <c r="I38580" s="88"/>
      <c r="J38580" s="88"/>
      <c r="K38580" s="88"/>
    </row>
    <row r="38581" spans="2:11" hidden="1" x14ac:dyDescent="0.2">
      <c r="B38581" s="88"/>
      <c r="C38581" s="88"/>
      <c r="D38581" s="88"/>
      <c r="E38581" s="88"/>
      <c r="F38581" s="88"/>
      <c r="G38581" s="88"/>
      <c r="H38581" s="88"/>
      <c r="I38581" s="88"/>
      <c r="J38581" s="88"/>
      <c r="K38581" s="88"/>
    </row>
    <row r="38582" spans="2:11" hidden="1" x14ac:dyDescent="0.2">
      <c r="B38582" s="88"/>
      <c r="C38582" s="88"/>
      <c r="D38582" s="88"/>
      <c r="E38582" s="88"/>
      <c r="F38582" s="88"/>
      <c r="G38582" s="88"/>
      <c r="H38582" s="88"/>
      <c r="I38582" s="88"/>
      <c r="J38582" s="88"/>
      <c r="K38582" s="88"/>
    </row>
    <row r="38583" spans="2:11" hidden="1" x14ac:dyDescent="0.2">
      <c r="B38583" s="88"/>
      <c r="C38583" s="88"/>
      <c r="D38583" s="88"/>
      <c r="E38583" s="88"/>
      <c r="F38583" s="88"/>
      <c r="G38583" s="88"/>
      <c r="H38583" s="88"/>
      <c r="I38583" s="88"/>
      <c r="J38583" s="88"/>
      <c r="K38583" s="88"/>
    </row>
    <row r="38584" spans="2:11" hidden="1" x14ac:dyDescent="0.2">
      <c r="B38584" s="88"/>
      <c r="C38584" s="88"/>
      <c r="D38584" s="88"/>
      <c r="E38584" s="88"/>
      <c r="F38584" s="88"/>
      <c r="G38584" s="88"/>
      <c r="H38584" s="88"/>
      <c r="I38584" s="88"/>
      <c r="J38584" s="88"/>
      <c r="K38584" s="88"/>
    </row>
    <row r="38585" spans="2:11" hidden="1" x14ac:dyDescent="0.2">
      <c r="B38585" s="88"/>
      <c r="C38585" s="88"/>
      <c r="D38585" s="88"/>
      <c r="E38585" s="88"/>
      <c r="F38585" s="88"/>
      <c r="G38585" s="88"/>
      <c r="H38585" s="88"/>
      <c r="I38585" s="88"/>
      <c r="J38585" s="88"/>
      <c r="K38585" s="88"/>
    </row>
    <row r="38586" spans="2:11" hidden="1" x14ac:dyDescent="0.2">
      <c r="B38586" s="88"/>
      <c r="C38586" s="88"/>
      <c r="D38586" s="88"/>
      <c r="E38586" s="88"/>
      <c r="F38586" s="88"/>
      <c r="G38586" s="88"/>
      <c r="H38586" s="88"/>
      <c r="I38586" s="88"/>
      <c r="J38586" s="88"/>
      <c r="K38586" s="88"/>
    </row>
    <row r="38587" spans="2:11" hidden="1" x14ac:dyDescent="0.2">
      <c r="B38587" s="88"/>
      <c r="C38587" s="88"/>
      <c r="D38587" s="88"/>
      <c r="E38587" s="88"/>
      <c r="F38587" s="88"/>
      <c r="G38587" s="88"/>
      <c r="H38587" s="88"/>
      <c r="I38587" s="88"/>
      <c r="J38587" s="88"/>
      <c r="K38587" s="88"/>
    </row>
    <row r="38588" spans="2:11" hidden="1" x14ac:dyDescent="0.2">
      <c r="B38588" s="88"/>
      <c r="C38588" s="88"/>
      <c r="D38588" s="88"/>
      <c r="E38588" s="88"/>
      <c r="F38588" s="88"/>
      <c r="G38588" s="88"/>
      <c r="H38588" s="88"/>
      <c r="I38588" s="88"/>
      <c r="J38588" s="88"/>
      <c r="K38588" s="88"/>
    </row>
    <row r="38589" spans="2:11" hidden="1" x14ac:dyDescent="0.2">
      <c r="B38589" s="88"/>
      <c r="C38589" s="88"/>
      <c r="D38589" s="88"/>
      <c r="E38589" s="88"/>
      <c r="F38589" s="88"/>
      <c r="G38589" s="88"/>
      <c r="H38589" s="88"/>
      <c r="I38589" s="88"/>
      <c r="J38589" s="88"/>
      <c r="K38589" s="88"/>
    </row>
    <row r="38590" spans="2:11" hidden="1" x14ac:dyDescent="0.2">
      <c r="B38590" s="88"/>
      <c r="C38590" s="88"/>
      <c r="D38590" s="88"/>
      <c r="E38590" s="88"/>
      <c r="F38590" s="88"/>
      <c r="G38590" s="88"/>
      <c r="H38590" s="88"/>
      <c r="I38590" s="88"/>
      <c r="J38590" s="88"/>
      <c r="K38590" s="88"/>
    </row>
    <row r="38591" spans="2:11" hidden="1" x14ac:dyDescent="0.2">
      <c r="B38591" s="88"/>
      <c r="C38591" s="88"/>
      <c r="D38591" s="88"/>
      <c r="E38591" s="88"/>
      <c r="F38591" s="88"/>
      <c r="G38591" s="88"/>
      <c r="H38591" s="88"/>
      <c r="I38591" s="88"/>
      <c r="J38591" s="88"/>
      <c r="K38591" s="88"/>
    </row>
    <row r="38592" spans="2:11" hidden="1" x14ac:dyDescent="0.2">
      <c r="B38592" s="88"/>
      <c r="C38592" s="88"/>
      <c r="D38592" s="88"/>
      <c r="E38592" s="88"/>
      <c r="F38592" s="88"/>
      <c r="G38592" s="88"/>
      <c r="H38592" s="88"/>
      <c r="I38592" s="88"/>
      <c r="J38592" s="88"/>
      <c r="K38592" s="88"/>
    </row>
    <row r="38593" spans="2:11" hidden="1" x14ac:dyDescent="0.2">
      <c r="B38593" s="88"/>
      <c r="C38593" s="88"/>
      <c r="D38593" s="88"/>
      <c r="E38593" s="88"/>
      <c r="F38593" s="88"/>
      <c r="G38593" s="88"/>
      <c r="H38593" s="88"/>
      <c r="I38593" s="88"/>
      <c r="J38593" s="88"/>
      <c r="K38593" s="88"/>
    </row>
    <row r="38594" spans="2:11" hidden="1" x14ac:dyDescent="0.2">
      <c r="B38594" s="88"/>
      <c r="C38594" s="88"/>
      <c r="D38594" s="88"/>
      <c r="E38594" s="88"/>
      <c r="F38594" s="88"/>
      <c r="G38594" s="88"/>
      <c r="H38594" s="88"/>
      <c r="I38594" s="88"/>
      <c r="J38594" s="88"/>
      <c r="K38594" s="88"/>
    </row>
    <row r="38595" spans="2:11" hidden="1" x14ac:dyDescent="0.2">
      <c r="B38595" s="88"/>
      <c r="C38595" s="88"/>
      <c r="D38595" s="88"/>
      <c r="E38595" s="88"/>
      <c r="F38595" s="88"/>
      <c r="G38595" s="88"/>
      <c r="H38595" s="88"/>
      <c r="I38595" s="88"/>
      <c r="J38595" s="88"/>
      <c r="K38595" s="88"/>
    </row>
    <row r="38596" spans="2:11" hidden="1" x14ac:dyDescent="0.2">
      <c r="B38596" s="88"/>
      <c r="C38596" s="88"/>
      <c r="D38596" s="88"/>
      <c r="E38596" s="88"/>
      <c r="F38596" s="88"/>
      <c r="G38596" s="88"/>
      <c r="H38596" s="88"/>
      <c r="I38596" s="88"/>
      <c r="J38596" s="88"/>
      <c r="K38596" s="88"/>
    </row>
    <row r="38597" spans="2:11" hidden="1" x14ac:dyDescent="0.2">
      <c r="B38597" s="88"/>
      <c r="C38597" s="88"/>
      <c r="D38597" s="88"/>
      <c r="E38597" s="88"/>
      <c r="F38597" s="88"/>
      <c r="G38597" s="88"/>
      <c r="H38597" s="88"/>
      <c r="I38597" s="88"/>
      <c r="J38597" s="88"/>
      <c r="K38597" s="88"/>
    </row>
    <row r="38598" spans="2:11" hidden="1" x14ac:dyDescent="0.2">
      <c r="B38598" s="88"/>
      <c r="C38598" s="88"/>
      <c r="D38598" s="88"/>
      <c r="E38598" s="88"/>
      <c r="F38598" s="88"/>
      <c r="G38598" s="88"/>
      <c r="H38598" s="88"/>
      <c r="I38598" s="88"/>
      <c r="J38598" s="88"/>
      <c r="K38598" s="88"/>
    </row>
    <row r="38599" spans="2:11" hidden="1" x14ac:dyDescent="0.2">
      <c r="B38599" s="88"/>
      <c r="C38599" s="88"/>
      <c r="D38599" s="88"/>
      <c r="E38599" s="88"/>
      <c r="F38599" s="88"/>
      <c r="G38599" s="88"/>
      <c r="H38599" s="88"/>
      <c r="I38599" s="88"/>
      <c r="J38599" s="88"/>
      <c r="K38599" s="88"/>
    </row>
    <row r="38600" spans="2:11" hidden="1" x14ac:dyDescent="0.2">
      <c r="B38600" s="88"/>
      <c r="C38600" s="88"/>
      <c r="D38600" s="88"/>
      <c r="E38600" s="88"/>
      <c r="F38600" s="88"/>
      <c r="G38600" s="88"/>
      <c r="H38600" s="88"/>
      <c r="I38600" s="88"/>
      <c r="J38600" s="88"/>
      <c r="K38600" s="88"/>
    </row>
    <row r="38601" spans="2:11" hidden="1" x14ac:dyDescent="0.2">
      <c r="B38601" s="88"/>
      <c r="C38601" s="88"/>
      <c r="D38601" s="88"/>
      <c r="E38601" s="88"/>
      <c r="F38601" s="88"/>
      <c r="G38601" s="88"/>
      <c r="H38601" s="88"/>
      <c r="I38601" s="88"/>
      <c r="J38601" s="88"/>
      <c r="K38601" s="88"/>
    </row>
    <row r="38602" spans="2:11" hidden="1" x14ac:dyDescent="0.2">
      <c r="B38602" s="88"/>
      <c r="C38602" s="88"/>
      <c r="D38602" s="88"/>
      <c r="E38602" s="88"/>
      <c r="F38602" s="88"/>
      <c r="G38602" s="88"/>
      <c r="H38602" s="88"/>
      <c r="I38602" s="88"/>
      <c r="J38602" s="88"/>
      <c r="K38602" s="88"/>
    </row>
    <row r="38603" spans="2:11" hidden="1" x14ac:dyDescent="0.2">
      <c r="B38603" s="88"/>
      <c r="C38603" s="88"/>
      <c r="D38603" s="88"/>
      <c r="E38603" s="88"/>
      <c r="F38603" s="88"/>
      <c r="G38603" s="88"/>
      <c r="H38603" s="88"/>
      <c r="I38603" s="88"/>
      <c r="J38603" s="88"/>
      <c r="K38603" s="88"/>
    </row>
    <row r="38604" spans="2:11" hidden="1" x14ac:dyDescent="0.2">
      <c r="B38604" s="88"/>
      <c r="C38604" s="88"/>
      <c r="D38604" s="88"/>
      <c r="E38604" s="88"/>
      <c r="F38604" s="88"/>
      <c r="G38604" s="88"/>
      <c r="H38604" s="88"/>
      <c r="I38604" s="88"/>
      <c r="J38604" s="88"/>
      <c r="K38604" s="88"/>
    </row>
    <row r="38605" spans="2:11" hidden="1" x14ac:dyDescent="0.2">
      <c r="B38605" s="88"/>
      <c r="C38605" s="88"/>
      <c r="D38605" s="88"/>
      <c r="E38605" s="88"/>
      <c r="F38605" s="88"/>
      <c r="G38605" s="88"/>
      <c r="H38605" s="88"/>
      <c r="I38605" s="88"/>
      <c r="J38605" s="88"/>
      <c r="K38605" s="88"/>
    </row>
    <row r="38606" spans="2:11" hidden="1" x14ac:dyDescent="0.2">
      <c r="B38606" s="88"/>
      <c r="C38606" s="88"/>
      <c r="D38606" s="88"/>
      <c r="E38606" s="88"/>
      <c r="F38606" s="88"/>
      <c r="G38606" s="88"/>
      <c r="H38606" s="88"/>
      <c r="I38606" s="88"/>
      <c r="J38606" s="88"/>
      <c r="K38606" s="88"/>
    </row>
    <row r="38607" spans="2:11" hidden="1" x14ac:dyDescent="0.2">
      <c r="B38607" s="88"/>
      <c r="C38607" s="88"/>
      <c r="D38607" s="88"/>
      <c r="E38607" s="88"/>
      <c r="F38607" s="88"/>
      <c r="G38607" s="88"/>
      <c r="H38607" s="88"/>
      <c r="I38607" s="88"/>
      <c r="J38607" s="88"/>
      <c r="K38607" s="88"/>
    </row>
    <row r="38608" spans="2:11" hidden="1" x14ac:dyDescent="0.2">
      <c r="B38608" s="88"/>
      <c r="C38608" s="88"/>
      <c r="D38608" s="88"/>
      <c r="E38608" s="88"/>
      <c r="F38608" s="88"/>
      <c r="G38608" s="88"/>
      <c r="H38608" s="88"/>
      <c r="I38608" s="88"/>
      <c r="J38608" s="88"/>
      <c r="K38608" s="88"/>
    </row>
    <row r="38609" spans="2:11" hidden="1" x14ac:dyDescent="0.2">
      <c r="B38609" s="88"/>
      <c r="C38609" s="88"/>
      <c r="D38609" s="88"/>
      <c r="E38609" s="88"/>
      <c r="F38609" s="88"/>
      <c r="G38609" s="88"/>
      <c r="H38609" s="88"/>
      <c r="I38609" s="88"/>
      <c r="J38609" s="88"/>
      <c r="K38609" s="88"/>
    </row>
    <row r="38610" spans="2:11" hidden="1" x14ac:dyDescent="0.2">
      <c r="B38610" s="88"/>
      <c r="C38610" s="88"/>
      <c r="D38610" s="88"/>
      <c r="E38610" s="88"/>
      <c r="F38610" s="88"/>
      <c r="G38610" s="88"/>
      <c r="H38610" s="88"/>
      <c r="I38610" s="88"/>
      <c r="J38610" s="88"/>
      <c r="K38610" s="88"/>
    </row>
    <row r="38611" spans="2:11" hidden="1" x14ac:dyDescent="0.2">
      <c r="B38611" s="88"/>
      <c r="C38611" s="88"/>
      <c r="D38611" s="88"/>
      <c r="E38611" s="88"/>
      <c r="F38611" s="88"/>
      <c r="G38611" s="88"/>
      <c r="H38611" s="88"/>
      <c r="I38611" s="88"/>
      <c r="J38611" s="88"/>
      <c r="K38611" s="88"/>
    </row>
    <row r="38612" spans="2:11" hidden="1" x14ac:dyDescent="0.2">
      <c r="B38612" s="88"/>
      <c r="C38612" s="88"/>
      <c r="D38612" s="88"/>
      <c r="E38612" s="88"/>
      <c r="F38612" s="88"/>
      <c r="G38612" s="88"/>
      <c r="H38612" s="88"/>
      <c r="I38612" s="88"/>
      <c r="J38612" s="88"/>
      <c r="K38612" s="88"/>
    </row>
    <row r="38613" spans="2:11" hidden="1" x14ac:dyDescent="0.2">
      <c r="B38613" s="88"/>
      <c r="C38613" s="88"/>
      <c r="D38613" s="88"/>
      <c r="E38613" s="88"/>
      <c r="F38613" s="88"/>
      <c r="G38613" s="88"/>
      <c r="H38613" s="88"/>
      <c r="I38613" s="88"/>
      <c r="J38613" s="88"/>
      <c r="K38613" s="88"/>
    </row>
    <row r="38614" spans="2:11" hidden="1" x14ac:dyDescent="0.2">
      <c r="B38614" s="88"/>
      <c r="C38614" s="88"/>
      <c r="D38614" s="88"/>
      <c r="E38614" s="88"/>
      <c r="F38614" s="88"/>
      <c r="G38614" s="88"/>
      <c r="H38614" s="88"/>
      <c r="I38614" s="88"/>
      <c r="J38614" s="88"/>
      <c r="K38614" s="88"/>
    </row>
    <row r="38615" spans="2:11" hidden="1" x14ac:dyDescent="0.2">
      <c r="B38615" s="88"/>
      <c r="C38615" s="88"/>
      <c r="D38615" s="88"/>
      <c r="E38615" s="88"/>
      <c r="F38615" s="88"/>
      <c r="G38615" s="88"/>
      <c r="H38615" s="88"/>
      <c r="I38615" s="88"/>
      <c r="J38615" s="88"/>
      <c r="K38615" s="88"/>
    </row>
    <row r="38616" spans="2:11" hidden="1" x14ac:dyDescent="0.2">
      <c r="B38616" s="88"/>
      <c r="C38616" s="88"/>
      <c r="D38616" s="88"/>
      <c r="E38616" s="88"/>
      <c r="F38616" s="88"/>
      <c r="G38616" s="88"/>
      <c r="H38616" s="88"/>
      <c r="I38616" s="88"/>
      <c r="J38616" s="88"/>
      <c r="K38616" s="88"/>
    </row>
    <row r="38617" spans="2:11" hidden="1" x14ac:dyDescent="0.2">
      <c r="B38617" s="88"/>
      <c r="C38617" s="88"/>
      <c r="D38617" s="88"/>
      <c r="E38617" s="88"/>
      <c r="F38617" s="88"/>
      <c r="G38617" s="88"/>
      <c r="H38617" s="88"/>
      <c r="I38617" s="88"/>
      <c r="J38617" s="88"/>
      <c r="K38617" s="88"/>
    </row>
    <row r="38618" spans="2:11" hidden="1" x14ac:dyDescent="0.2">
      <c r="B38618" s="88"/>
      <c r="C38618" s="88"/>
      <c r="D38618" s="88"/>
      <c r="E38618" s="88"/>
      <c r="F38618" s="88"/>
      <c r="G38618" s="88"/>
      <c r="H38618" s="88"/>
      <c r="I38618" s="88"/>
      <c r="J38618" s="88"/>
      <c r="K38618" s="88"/>
    </row>
    <row r="38619" spans="2:11" hidden="1" x14ac:dyDescent="0.2">
      <c r="B38619" s="88"/>
      <c r="C38619" s="88"/>
      <c r="D38619" s="88"/>
      <c r="E38619" s="88"/>
      <c r="F38619" s="88"/>
      <c r="G38619" s="88"/>
      <c r="H38619" s="88"/>
      <c r="I38619" s="88"/>
      <c r="J38619" s="88"/>
      <c r="K38619" s="88"/>
    </row>
    <row r="38620" spans="2:11" hidden="1" x14ac:dyDescent="0.2">
      <c r="B38620" s="88"/>
      <c r="C38620" s="88"/>
      <c r="D38620" s="88"/>
      <c r="E38620" s="88"/>
      <c r="F38620" s="88"/>
      <c r="G38620" s="88"/>
      <c r="H38620" s="88"/>
      <c r="I38620" s="88"/>
      <c r="J38620" s="88"/>
      <c r="K38620" s="88"/>
    </row>
    <row r="38621" spans="2:11" hidden="1" x14ac:dyDescent="0.2">
      <c r="B38621" s="88"/>
      <c r="C38621" s="88"/>
      <c r="D38621" s="88"/>
      <c r="E38621" s="88"/>
      <c r="F38621" s="88"/>
      <c r="G38621" s="88"/>
      <c r="H38621" s="88"/>
      <c r="I38621" s="88"/>
      <c r="J38621" s="88"/>
      <c r="K38621" s="88"/>
    </row>
    <row r="38622" spans="2:11" hidden="1" x14ac:dyDescent="0.2">
      <c r="B38622" s="88"/>
      <c r="C38622" s="88"/>
      <c r="D38622" s="88"/>
      <c r="E38622" s="88"/>
      <c r="F38622" s="88"/>
      <c r="G38622" s="88"/>
      <c r="H38622" s="88"/>
      <c r="I38622" s="88"/>
      <c r="J38622" s="88"/>
      <c r="K38622" s="88"/>
    </row>
    <row r="38623" spans="2:11" hidden="1" x14ac:dyDescent="0.2">
      <c r="B38623" s="88"/>
      <c r="C38623" s="88"/>
      <c r="D38623" s="88"/>
      <c r="E38623" s="88"/>
      <c r="F38623" s="88"/>
      <c r="G38623" s="88"/>
      <c r="H38623" s="88"/>
      <c r="I38623" s="88"/>
      <c r="J38623" s="88"/>
      <c r="K38623" s="88"/>
    </row>
    <row r="38624" spans="2:11" hidden="1" x14ac:dyDescent="0.2">
      <c r="B38624" s="88"/>
      <c r="C38624" s="88"/>
      <c r="D38624" s="88"/>
      <c r="E38624" s="88"/>
      <c r="F38624" s="88"/>
      <c r="G38624" s="88"/>
      <c r="H38624" s="88"/>
      <c r="I38624" s="88"/>
      <c r="J38624" s="88"/>
      <c r="K38624" s="88"/>
    </row>
    <row r="38625" spans="2:11" hidden="1" x14ac:dyDescent="0.2">
      <c r="B38625" s="88"/>
      <c r="C38625" s="88"/>
      <c r="D38625" s="88"/>
      <c r="E38625" s="88"/>
      <c r="F38625" s="88"/>
      <c r="G38625" s="88"/>
      <c r="H38625" s="88"/>
      <c r="I38625" s="88"/>
      <c r="J38625" s="88"/>
      <c r="K38625" s="88"/>
    </row>
    <row r="38626" spans="2:11" hidden="1" x14ac:dyDescent="0.2">
      <c r="B38626" s="88"/>
      <c r="C38626" s="88"/>
      <c r="D38626" s="88"/>
      <c r="E38626" s="88"/>
      <c r="F38626" s="88"/>
      <c r="G38626" s="88"/>
      <c r="H38626" s="88"/>
      <c r="I38626" s="88"/>
      <c r="J38626" s="88"/>
      <c r="K38626" s="88"/>
    </row>
    <row r="38627" spans="2:11" hidden="1" x14ac:dyDescent="0.2">
      <c r="B38627" s="88"/>
      <c r="C38627" s="88"/>
      <c r="D38627" s="88"/>
      <c r="E38627" s="88"/>
      <c r="F38627" s="88"/>
      <c r="G38627" s="88"/>
      <c r="H38627" s="88"/>
      <c r="I38627" s="88"/>
      <c r="J38627" s="88"/>
      <c r="K38627" s="88"/>
    </row>
    <row r="38628" spans="2:11" hidden="1" x14ac:dyDescent="0.2">
      <c r="B38628" s="88"/>
      <c r="C38628" s="88"/>
      <c r="D38628" s="88"/>
      <c r="E38628" s="88"/>
      <c r="F38628" s="88"/>
      <c r="G38628" s="88"/>
      <c r="H38628" s="88"/>
      <c r="I38628" s="88"/>
      <c r="J38628" s="88"/>
      <c r="K38628" s="88"/>
    </row>
    <row r="38629" spans="2:11" hidden="1" x14ac:dyDescent="0.2">
      <c r="B38629" s="88"/>
      <c r="C38629" s="88"/>
      <c r="D38629" s="88"/>
      <c r="E38629" s="88"/>
      <c r="F38629" s="88"/>
      <c r="G38629" s="88"/>
      <c r="H38629" s="88"/>
      <c r="I38629" s="88"/>
      <c r="J38629" s="88"/>
      <c r="K38629" s="88"/>
    </row>
    <row r="38630" spans="2:11" hidden="1" x14ac:dyDescent="0.2">
      <c r="B38630" s="88"/>
      <c r="C38630" s="88"/>
      <c r="D38630" s="88"/>
      <c r="E38630" s="88"/>
      <c r="F38630" s="88"/>
      <c r="G38630" s="88"/>
      <c r="H38630" s="88"/>
      <c r="I38630" s="88"/>
      <c r="J38630" s="88"/>
      <c r="K38630" s="88"/>
    </row>
    <row r="38631" spans="2:11" hidden="1" x14ac:dyDescent="0.2">
      <c r="B38631" s="88"/>
      <c r="C38631" s="88"/>
      <c r="D38631" s="88"/>
      <c r="E38631" s="88"/>
      <c r="F38631" s="88"/>
      <c r="G38631" s="88"/>
      <c r="H38631" s="88"/>
      <c r="I38631" s="88"/>
      <c r="J38631" s="88"/>
      <c r="K38631" s="88"/>
    </row>
    <row r="38632" spans="2:11" hidden="1" x14ac:dyDescent="0.2">
      <c r="B38632" s="88"/>
      <c r="C38632" s="88"/>
      <c r="D38632" s="88"/>
      <c r="E38632" s="88"/>
      <c r="F38632" s="88"/>
      <c r="G38632" s="88"/>
      <c r="H38632" s="88"/>
      <c r="I38632" s="88"/>
      <c r="J38632" s="88"/>
      <c r="K38632" s="88"/>
    </row>
    <row r="38633" spans="2:11" hidden="1" x14ac:dyDescent="0.2">
      <c r="B38633" s="88"/>
      <c r="C38633" s="88"/>
      <c r="D38633" s="88"/>
      <c r="E38633" s="88"/>
      <c r="F38633" s="88"/>
      <c r="G38633" s="88"/>
      <c r="H38633" s="88"/>
      <c r="I38633" s="88"/>
      <c r="J38633" s="88"/>
      <c r="K38633" s="88"/>
    </row>
    <row r="38634" spans="2:11" hidden="1" x14ac:dyDescent="0.2">
      <c r="B38634" s="88"/>
      <c r="C38634" s="88"/>
      <c r="D38634" s="88"/>
      <c r="E38634" s="88"/>
      <c r="F38634" s="88"/>
      <c r="G38634" s="88"/>
      <c r="H38634" s="88"/>
      <c r="I38634" s="88"/>
      <c r="J38634" s="88"/>
      <c r="K38634" s="88"/>
    </row>
    <row r="38635" spans="2:11" hidden="1" x14ac:dyDescent="0.2">
      <c r="B38635" s="88"/>
      <c r="C38635" s="88"/>
      <c r="D38635" s="88"/>
      <c r="E38635" s="88"/>
      <c r="F38635" s="88"/>
      <c r="G38635" s="88"/>
      <c r="H38635" s="88"/>
      <c r="I38635" s="88"/>
      <c r="J38635" s="88"/>
      <c r="K38635" s="88"/>
    </row>
    <row r="38636" spans="2:11" hidden="1" x14ac:dyDescent="0.2">
      <c r="B38636" s="88"/>
      <c r="C38636" s="88"/>
      <c r="D38636" s="88"/>
      <c r="E38636" s="88"/>
      <c r="F38636" s="88"/>
      <c r="G38636" s="88"/>
      <c r="H38636" s="88"/>
      <c r="I38636" s="88"/>
      <c r="J38636" s="88"/>
      <c r="K38636" s="88"/>
    </row>
    <row r="38637" spans="2:11" hidden="1" x14ac:dyDescent="0.2">
      <c r="B38637" s="88"/>
      <c r="C38637" s="88"/>
      <c r="D38637" s="88"/>
      <c r="E38637" s="88"/>
      <c r="F38637" s="88"/>
      <c r="G38637" s="88"/>
      <c r="H38637" s="88"/>
      <c r="I38637" s="88"/>
      <c r="J38637" s="88"/>
      <c r="K38637" s="88"/>
    </row>
    <row r="38638" spans="2:11" hidden="1" x14ac:dyDescent="0.2">
      <c r="B38638" s="88"/>
      <c r="C38638" s="88"/>
      <c r="D38638" s="88"/>
      <c r="E38638" s="88"/>
      <c r="F38638" s="88"/>
      <c r="G38638" s="88"/>
      <c r="H38638" s="88"/>
      <c r="I38638" s="88"/>
      <c r="J38638" s="88"/>
      <c r="K38638" s="88"/>
    </row>
    <row r="38639" spans="2:11" hidden="1" x14ac:dyDescent="0.2">
      <c r="B38639" s="88"/>
      <c r="C38639" s="88"/>
      <c r="D38639" s="88"/>
      <c r="E38639" s="88"/>
      <c r="F38639" s="88"/>
      <c r="G38639" s="88"/>
      <c r="H38639" s="88"/>
      <c r="I38639" s="88"/>
      <c r="J38639" s="88"/>
      <c r="K38639" s="88"/>
    </row>
    <row r="38640" spans="2:11" hidden="1" x14ac:dyDescent="0.2">
      <c r="B38640" s="88"/>
      <c r="C38640" s="88"/>
      <c r="D38640" s="88"/>
      <c r="E38640" s="88"/>
      <c r="F38640" s="88"/>
      <c r="G38640" s="88"/>
      <c r="H38640" s="88"/>
      <c r="I38640" s="88"/>
      <c r="J38640" s="88"/>
      <c r="K38640" s="88"/>
    </row>
    <row r="38641" spans="2:11" hidden="1" x14ac:dyDescent="0.2">
      <c r="B38641" s="88"/>
      <c r="C38641" s="88"/>
      <c r="D38641" s="88"/>
      <c r="E38641" s="88"/>
      <c r="F38641" s="88"/>
      <c r="G38641" s="88"/>
      <c r="H38641" s="88"/>
      <c r="I38641" s="88"/>
      <c r="J38641" s="88"/>
      <c r="K38641" s="88"/>
    </row>
    <row r="38642" spans="2:11" hidden="1" x14ac:dyDescent="0.2">
      <c r="B38642" s="88"/>
      <c r="C38642" s="88"/>
      <c r="D38642" s="88"/>
      <c r="E38642" s="88"/>
      <c r="F38642" s="88"/>
      <c r="G38642" s="88"/>
      <c r="H38642" s="88"/>
      <c r="I38642" s="88"/>
      <c r="J38642" s="88"/>
      <c r="K38642" s="88"/>
    </row>
    <row r="38643" spans="2:11" hidden="1" x14ac:dyDescent="0.2">
      <c r="B38643" s="88"/>
      <c r="C38643" s="88"/>
      <c r="D38643" s="88"/>
      <c r="E38643" s="88"/>
      <c r="F38643" s="88"/>
      <c r="G38643" s="88"/>
      <c r="H38643" s="88"/>
      <c r="I38643" s="88"/>
      <c r="J38643" s="88"/>
      <c r="K38643" s="88"/>
    </row>
    <row r="38644" spans="2:11" hidden="1" x14ac:dyDescent="0.2">
      <c r="B38644" s="88"/>
      <c r="C38644" s="88"/>
      <c r="D38644" s="88"/>
      <c r="E38644" s="88"/>
      <c r="F38644" s="88"/>
      <c r="G38644" s="88"/>
      <c r="H38644" s="88"/>
      <c r="I38644" s="88"/>
      <c r="J38644" s="88"/>
      <c r="K38644" s="88"/>
    </row>
    <row r="38645" spans="2:11" hidden="1" x14ac:dyDescent="0.2">
      <c r="B38645" s="88"/>
      <c r="C38645" s="88"/>
      <c r="D38645" s="88"/>
      <c r="E38645" s="88"/>
      <c r="F38645" s="88"/>
      <c r="G38645" s="88"/>
      <c r="H38645" s="88"/>
      <c r="I38645" s="88"/>
      <c r="J38645" s="88"/>
      <c r="K38645" s="88"/>
    </row>
    <row r="38646" spans="2:11" hidden="1" x14ac:dyDescent="0.2">
      <c r="B38646" s="88"/>
      <c r="C38646" s="88"/>
      <c r="D38646" s="88"/>
      <c r="E38646" s="88"/>
      <c r="F38646" s="88"/>
      <c r="G38646" s="88"/>
      <c r="H38646" s="88"/>
      <c r="I38646" s="88"/>
      <c r="J38646" s="88"/>
      <c r="K38646" s="88"/>
    </row>
    <row r="38647" spans="2:11" hidden="1" x14ac:dyDescent="0.2">
      <c r="B38647" s="88"/>
      <c r="C38647" s="88"/>
      <c r="D38647" s="88"/>
      <c r="E38647" s="88"/>
      <c r="F38647" s="88"/>
      <c r="G38647" s="88"/>
      <c r="H38647" s="88"/>
      <c r="I38647" s="88"/>
      <c r="J38647" s="88"/>
      <c r="K38647" s="88"/>
    </row>
    <row r="38648" spans="2:11" hidden="1" x14ac:dyDescent="0.2">
      <c r="B38648" s="88"/>
      <c r="C38648" s="88"/>
      <c r="D38648" s="88"/>
      <c r="E38648" s="88"/>
      <c r="F38648" s="88"/>
      <c r="G38648" s="88"/>
      <c r="H38648" s="88"/>
      <c r="I38648" s="88"/>
      <c r="J38648" s="88"/>
      <c r="K38648" s="88"/>
    </row>
    <row r="38649" spans="2:11" hidden="1" x14ac:dyDescent="0.2">
      <c r="B38649" s="88"/>
      <c r="C38649" s="88"/>
      <c r="D38649" s="88"/>
      <c r="E38649" s="88"/>
      <c r="F38649" s="88"/>
      <c r="G38649" s="88"/>
      <c r="H38649" s="88"/>
      <c r="I38649" s="88"/>
      <c r="J38649" s="88"/>
      <c r="K38649" s="88"/>
    </row>
    <row r="38650" spans="2:11" hidden="1" x14ac:dyDescent="0.2">
      <c r="B38650" s="88"/>
      <c r="C38650" s="88"/>
      <c r="D38650" s="88"/>
      <c r="E38650" s="88"/>
      <c r="F38650" s="88"/>
      <c r="G38650" s="88"/>
      <c r="H38650" s="88"/>
      <c r="I38650" s="88"/>
      <c r="J38650" s="88"/>
      <c r="K38650" s="88"/>
    </row>
    <row r="38651" spans="2:11" hidden="1" x14ac:dyDescent="0.2">
      <c r="B38651" s="88"/>
      <c r="C38651" s="88"/>
      <c r="D38651" s="88"/>
      <c r="E38651" s="88"/>
      <c r="F38651" s="88"/>
      <c r="G38651" s="88"/>
      <c r="H38651" s="88"/>
      <c r="I38651" s="88"/>
      <c r="J38651" s="88"/>
      <c r="K38651" s="88"/>
    </row>
    <row r="38652" spans="2:11" hidden="1" x14ac:dyDescent="0.2">
      <c r="B38652" s="88"/>
      <c r="C38652" s="88"/>
      <c r="D38652" s="88"/>
      <c r="E38652" s="88"/>
      <c r="F38652" s="88"/>
      <c r="G38652" s="88"/>
      <c r="H38652" s="88"/>
      <c r="I38652" s="88"/>
      <c r="J38652" s="88"/>
      <c r="K38652" s="88"/>
    </row>
    <row r="38653" spans="2:11" hidden="1" x14ac:dyDescent="0.2">
      <c r="B38653" s="88"/>
      <c r="C38653" s="88"/>
      <c r="D38653" s="88"/>
      <c r="E38653" s="88"/>
      <c r="F38653" s="88"/>
      <c r="G38653" s="88"/>
      <c r="H38653" s="88"/>
      <c r="I38653" s="88"/>
      <c r="J38653" s="88"/>
      <c r="K38653" s="88"/>
    </row>
    <row r="38654" spans="2:11" hidden="1" x14ac:dyDescent="0.2">
      <c r="B38654" s="88"/>
      <c r="C38654" s="88"/>
      <c r="D38654" s="88"/>
      <c r="E38654" s="88"/>
      <c r="F38654" s="88"/>
      <c r="G38654" s="88"/>
      <c r="H38654" s="88"/>
      <c r="I38654" s="88"/>
      <c r="J38654" s="88"/>
      <c r="K38654" s="88"/>
    </row>
    <row r="38655" spans="2:11" hidden="1" x14ac:dyDescent="0.2">
      <c r="B38655" s="88"/>
      <c r="C38655" s="88"/>
      <c r="D38655" s="88"/>
      <c r="E38655" s="88"/>
      <c r="F38655" s="88"/>
      <c r="G38655" s="88"/>
      <c r="H38655" s="88"/>
      <c r="I38655" s="88"/>
      <c r="J38655" s="88"/>
      <c r="K38655" s="88"/>
    </row>
    <row r="38656" spans="2:11" hidden="1" x14ac:dyDescent="0.2">
      <c r="B38656" s="88"/>
      <c r="C38656" s="88"/>
      <c r="D38656" s="88"/>
      <c r="E38656" s="88"/>
      <c r="F38656" s="88"/>
      <c r="G38656" s="88"/>
      <c r="H38656" s="88"/>
      <c r="I38656" s="88"/>
      <c r="J38656" s="88"/>
      <c r="K38656" s="88"/>
    </row>
    <row r="38657" spans="2:11" hidden="1" x14ac:dyDescent="0.2">
      <c r="B38657" s="88"/>
      <c r="C38657" s="88"/>
      <c r="D38657" s="88"/>
      <c r="E38657" s="88"/>
      <c r="F38657" s="88"/>
      <c r="G38657" s="88"/>
      <c r="H38657" s="88"/>
      <c r="I38657" s="88"/>
      <c r="J38657" s="88"/>
      <c r="K38657" s="88"/>
    </row>
    <row r="38658" spans="2:11" hidden="1" x14ac:dyDescent="0.2">
      <c r="B38658" s="88"/>
      <c r="C38658" s="88"/>
      <c r="D38658" s="88"/>
      <c r="E38658" s="88"/>
      <c r="F38658" s="88"/>
      <c r="G38658" s="88"/>
      <c r="H38658" s="88"/>
      <c r="I38658" s="88"/>
      <c r="J38658" s="88"/>
      <c r="K38658" s="88"/>
    </row>
    <row r="38659" spans="2:11" hidden="1" x14ac:dyDescent="0.2">
      <c r="B38659" s="88"/>
      <c r="C38659" s="88"/>
      <c r="D38659" s="88"/>
      <c r="E38659" s="88"/>
      <c r="F38659" s="88"/>
      <c r="G38659" s="88"/>
      <c r="H38659" s="88"/>
      <c r="I38659" s="88"/>
      <c r="J38659" s="88"/>
      <c r="K38659" s="88"/>
    </row>
    <row r="38660" spans="2:11" hidden="1" x14ac:dyDescent="0.2">
      <c r="B38660" s="88"/>
      <c r="C38660" s="88"/>
      <c r="D38660" s="88"/>
      <c r="E38660" s="88"/>
      <c r="F38660" s="88"/>
      <c r="G38660" s="88"/>
      <c r="H38660" s="88"/>
      <c r="I38660" s="88"/>
      <c r="J38660" s="88"/>
      <c r="K38660" s="88"/>
    </row>
    <row r="38661" spans="2:11" hidden="1" x14ac:dyDescent="0.2">
      <c r="B38661" s="88"/>
      <c r="C38661" s="88"/>
      <c r="D38661" s="88"/>
      <c r="E38661" s="88"/>
      <c r="F38661" s="88"/>
      <c r="G38661" s="88"/>
      <c r="H38661" s="88"/>
      <c r="I38661" s="88"/>
      <c r="J38661" s="88"/>
      <c r="K38661" s="88"/>
    </row>
    <row r="38662" spans="2:11" hidden="1" x14ac:dyDescent="0.2">
      <c r="B38662" s="88"/>
      <c r="C38662" s="88"/>
      <c r="D38662" s="88"/>
      <c r="E38662" s="88"/>
      <c r="F38662" s="88"/>
      <c r="G38662" s="88"/>
      <c r="H38662" s="88"/>
      <c r="I38662" s="88"/>
      <c r="J38662" s="88"/>
      <c r="K38662" s="88"/>
    </row>
    <row r="38663" spans="2:11" hidden="1" x14ac:dyDescent="0.2">
      <c r="B38663" s="88"/>
      <c r="C38663" s="88"/>
      <c r="D38663" s="88"/>
      <c r="E38663" s="88"/>
      <c r="F38663" s="88"/>
      <c r="G38663" s="88"/>
      <c r="H38663" s="88"/>
      <c r="I38663" s="88"/>
      <c r="J38663" s="88"/>
      <c r="K38663" s="88"/>
    </row>
    <row r="38664" spans="2:11" hidden="1" x14ac:dyDescent="0.2">
      <c r="B38664" s="88"/>
      <c r="C38664" s="88"/>
      <c r="D38664" s="88"/>
      <c r="E38664" s="88"/>
      <c r="F38664" s="88"/>
      <c r="G38664" s="88"/>
      <c r="H38664" s="88"/>
      <c r="I38664" s="88"/>
      <c r="J38664" s="88"/>
      <c r="K38664" s="88"/>
    </row>
    <row r="38665" spans="2:11" hidden="1" x14ac:dyDescent="0.2">
      <c r="B38665" s="88"/>
      <c r="C38665" s="88"/>
      <c r="D38665" s="88"/>
      <c r="E38665" s="88"/>
      <c r="F38665" s="88"/>
      <c r="G38665" s="88"/>
      <c r="H38665" s="88"/>
      <c r="I38665" s="88"/>
      <c r="J38665" s="88"/>
      <c r="K38665" s="88"/>
    </row>
    <row r="38666" spans="2:11" hidden="1" x14ac:dyDescent="0.2">
      <c r="B38666" s="88"/>
      <c r="C38666" s="88"/>
      <c r="D38666" s="88"/>
      <c r="E38666" s="88"/>
      <c r="F38666" s="88"/>
      <c r="G38666" s="88"/>
      <c r="H38666" s="88"/>
      <c r="I38666" s="88"/>
      <c r="J38666" s="88"/>
      <c r="K38666" s="88"/>
    </row>
    <row r="38667" spans="2:11" hidden="1" x14ac:dyDescent="0.2">
      <c r="B38667" s="88"/>
      <c r="C38667" s="88"/>
      <c r="D38667" s="88"/>
      <c r="E38667" s="88"/>
      <c r="F38667" s="88"/>
      <c r="G38667" s="88"/>
      <c r="H38667" s="88"/>
      <c r="I38667" s="88"/>
      <c r="J38667" s="88"/>
      <c r="K38667" s="88"/>
    </row>
    <row r="38668" spans="2:11" hidden="1" x14ac:dyDescent="0.2">
      <c r="B38668" s="88"/>
      <c r="C38668" s="88"/>
      <c r="D38668" s="88"/>
      <c r="E38668" s="88"/>
      <c r="F38668" s="88"/>
      <c r="G38668" s="88"/>
      <c r="H38668" s="88"/>
      <c r="I38668" s="88"/>
      <c r="J38668" s="88"/>
      <c r="K38668" s="88"/>
    </row>
    <row r="38669" spans="2:11" hidden="1" x14ac:dyDescent="0.2">
      <c r="B38669" s="88"/>
      <c r="C38669" s="88"/>
      <c r="D38669" s="88"/>
      <c r="E38669" s="88"/>
      <c r="F38669" s="88"/>
      <c r="G38669" s="88"/>
      <c r="H38669" s="88"/>
      <c r="I38669" s="88"/>
      <c r="J38669" s="88"/>
      <c r="K38669" s="88"/>
    </row>
    <row r="38670" spans="2:11" hidden="1" x14ac:dyDescent="0.2">
      <c r="B38670" s="88"/>
      <c r="C38670" s="88"/>
      <c r="D38670" s="88"/>
      <c r="E38670" s="88"/>
      <c r="F38670" s="88"/>
      <c r="G38670" s="88"/>
      <c r="H38670" s="88"/>
      <c r="I38670" s="88"/>
      <c r="J38670" s="88"/>
      <c r="K38670" s="88"/>
    </row>
    <row r="38671" spans="2:11" hidden="1" x14ac:dyDescent="0.2">
      <c r="B38671" s="88"/>
      <c r="C38671" s="88"/>
      <c r="D38671" s="88"/>
      <c r="E38671" s="88"/>
      <c r="F38671" s="88"/>
      <c r="G38671" s="88"/>
      <c r="H38671" s="88"/>
      <c r="I38671" s="88"/>
      <c r="J38671" s="88"/>
      <c r="K38671" s="88"/>
    </row>
    <row r="38672" spans="2:11" hidden="1" x14ac:dyDescent="0.2">
      <c r="B38672" s="88"/>
      <c r="C38672" s="88"/>
      <c r="D38672" s="88"/>
      <c r="E38672" s="88"/>
      <c r="F38672" s="88"/>
      <c r="G38672" s="88"/>
      <c r="H38672" s="88"/>
      <c r="I38672" s="88"/>
      <c r="J38672" s="88"/>
      <c r="K38672" s="88"/>
    </row>
    <row r="38673" spans="2:11" hidden="1" x14ac:dyDescent="0.2">
      <c r="B38673" s="88"/>
      <c r="C38673" s="88"/>
      <c r="D38673" s="88"/>
      <c r="E38673" s="88"/>
      <c r="F38673" s="88"/>
      <c r="G38673" s="88"/>
      <c r="H38673" s="88"/>
      <c r="I38673" s="88"/>
      <c r="J38673" s="88"/>
      <c r="K38673" s="88"/>
    </row>
    <row r="38674" spans="2:11" hidden="1" x14ac:dyDescent="0.2">
      <c r="B38674" s="88"/>
      <c r="C38674" s="88"/>
      <c r="D38674" s="88"/>
      <c r="E38674" s="88"/>
      <c r="F38674" s="88"/>
      <c r="G38674" s="88"/>
      <c r="H38674" s="88"/>
      <c r="I38674" s="88"/>
      <c r="J38674" s="88"/>
      <c r="K38674" s="88"/>
    </row>
    <row r="38675" spans="2:11" hidden="1" x14ac:dyDescent="0.2">
      <c r="B38675" s="88"/>
      <c r="C38675" s="88"/>
      <c r="D38675" s="88"/>
      <c r="E38675" s="88"/>
      <c r="F38675" s="88"/>
      <c r="G38675" s="88"/>
      <c r="H38675" s="88"/>
      <c r="I38675" s="88"/>
      <c r="J38675" s="88"/>
      <c r="K38675" s="88"/>
    </row>
    <row r="38676" spans="2:11" hidden="1" x14ac:dyDescent="0.2">
      <c r="B38676" s="88"/>
      <c r="C38676" s="88"/>
      <c r="D38676" s="88"/>
      <c r="E38676" s="88"/>
      <c r="F38676" s="88"/>
      <c r="G38676" s="88"/>
      <c r="H38676" s="88"/>
      <c r="I38676" s="88"/>
      <c r="J38676" s="88"/>
      <c r="K38676" s="88"/>
    </row>
    <row r="38677" spans="2:11" hidden="1" x14ac:dyDescent="0.2">
      <c r="B38677" s="88"/>
      <c r="C38677" s="88"/>
      <c r="D38677" s="88"/>
      <c r="E38677" s="88"/>
      <c r="F38677" s="88"/>
      <c r="G38677" s="88"/>
      <c r="H38677" s="88"/>
      <c r="I38677" s="88"/>
      <c r="J38677" s="88"/>
      <c r="K38677" s="88"/>
    </row>
    <row r="38678" spans="2:11" hidden="1" x14ac:dyDescent="0.2">
      <c r="B38678" s="88"/>
      <c r="C38678" s="88"/>
      <c r="D38678" s="88"/>
      <c r="E38678" s="88"/>
      <c r="F38678" s="88"/>
      <c r="G38678" s="88"/>
      <c r="H38678" s="88"/>
      <c r="I38678" s="88"/>
      <c r="J38678" s="88"/>
      <c r="K38678" s="88"/>
    </row>
    <row r="38679" spans="2:11" hidden="1" x14ac:dyDescent="0.2">
      <c r="B38679" s="88"/>
      <c r="C38679" s="88"/>
      <c r="D38679" s="88"/>
      <c r="E38679" s="88"/>
      <c r="F38679" s="88"/>
      <c r="G38679" s="88"/>
      <c r="H38679" s="88"/>
      <c r="I38679" s="88"/>
      <c r="J38679" s="88"/>
      <c r="K38679" s="88"/>
    </row>
    <row r="38680" spans="2:11" hidden="1" x14ac:dyDescent="0.2">
      <c r="B38680" s="88"/>
      <c r="C38680" s="88"/>
      <c r="D38680" s="88"/>
      <c r="E38680" s="88"/>
      <c r="F38680" s="88"/>
      <c r="G38680" s="88"/>
      <c r="H38680" s="88"/>
      <c r="I38680" s="88"/>
      <c r="J38680" s="88"/>
      <c r="K38680" s="88"/>
    </row>
    <row r="38681" spans="2:11" hidden="1" x14ac:dyDescent="0.2">
      <c r="B38681" s="88"/>
      <c r="C38681" s="88"/>
      <c r="D38681" s="88"/>
      <c r="E38681" s="88"/>
      <c r="F38681" s="88"/>
      <c r="G38681" s="88"/>
      <c r="H38681" s="88"/>
      <c r="I38681" s="88"/>
      <c r="J38681" s="88"/>
      <c r="K38681" s="88"/>
    </row>
    <row r="38682" spans="2:11" hidden="1" x14ac:dyDescent="0.2">
      <c r="B38682" s="88"/>
      <c r="C38682" s="88"/>
      <c r="D38682" s="88"/>
      <c r="E38682" s="88"/>
      <c r="F38682" s="88"/>
      <c r="G38682" s="88"/>
      <c r="H38682" s="88"/>
      <c r="I38682" s="88"/>
      <c r="J38682" s="88"/>
      <c r="K38682" s="88"/>
    </row>
    <row r="38683" spans="2:11" hidden="1" x14ac:dyDescent="0.2">
      <c r="B38683" s="88"/>
      <c r="C38683" s="88"/>
      <c r="D38683" s="88"/>
      <c r="E38683" s="88"/>
      <c r="F38683" s="88"/>
      <c r="G38683" s="88"/>
      <c r="H38683" s="88"/>
      <c r="I38683" s="88"/>
      <c r="J38683" s="88"/>
      <c r="K38683" s="88"/>
    </row>
    <row r="38684" spans="2:11" hidden="1" x14ac:dyDescent="0.2">
      <c r="B38684" s="88"/>
      <c r="C38684" s="88"/>
      <c r="D38684" s="88"/>
      <c r="E38684" s="88"/>
      <c r="F38684" s="88"/>
      <c r="G38684" s="88"/>
      <c r="H38684" s="88"/>
      <c r="I38684" s="88"/>
      <c r="J38684" s="88"/>
      <c r="K38684" s="88"/>
    </row>
    <row r="38685" spans="2:11" hidden="1" x14ac:dyDescent="0.2">
      <c r="B38685" s="88"/>
      <c r="C38685" s="88"/>
      <c r="D38685" s="88"/>
      <c r="E38685" s="88"/>
      <c r="F38685" s="88"/>
      <c r="G38685" s="88"/>
      <c r="H38685" s="88"/>
      <c r="I38685" s="88"/>
      <c r="J38685" s="88"/>
      <c r="K38685" s="88"/>
    </row>
    <row r="38686" spans="2:11" hidden="1" x14ac:dyDescent="0.2">
      <c r="B38686" s="88"/>
      <c r="C38686" s="88"/>
      <c r="D38686" s="88"/>
      <c r="E38686" s="88"/>
      <c r="F38686" s="88"/>
      <c r="G38686" s="88"/>
      <c r="H38686" s="88"/>
      <c r="I38686" s="88"/>
      <c r="J38686" s="88"/>
      <c r="K38686" s="88"/>
    </row>
    <row r="38687" spans="2:11" hidden="1" x14ac:dyDescent="0.2">
      <c r="B38687" s="88"/>
      <c r="C38687" s="88"/>
      <c r="D38687" s="88"/>
      <c r="E38687" s="88"/>
      <c r="F38687" s="88"/>
      <c r="G38687" s="88"/>
      <c r="H38687" s="88"/>
      <c r="I38687" s="88"/>
      <c r="J38687" s="88"/>
      <c r="K38687" s="88"/>
    </row>
    <row r="38688" spans="2:11" hidden="1" x14ac:dyDescent="0.2">
      <c r="B38688" s="88"/>
      <c r="C38688" s="88"/>
      <c r="D38688" s="88"/>
      <c r="E38688" s="88"/>
      <c r="F38688" s="88"/>
      <c r="G38688" s="88"/>
      <c r="H38688" s="88"/>
      <c r="I38688" s="88"/>
      <c r="J38688" s="88"/>
      <c r="K38688" s="88"/>
    </row>
    <row r="38689" spans="2:11" hidden="1" x14ac:dyDescent="0.2">
      <c r="B38689" s="88"/>
      <c r="C38689" s="88"/>
      <c r="D38689" s="88"/>
      <c r="E38689" s="88"/>
      <c r="F38689" s="88"/>
      <c r="G38689" s="88"/>
      <c r="H38689" s="88"/>
      <c r="I38689" s="88"/>
      <c r="J38689" s="88"/>
      <c r="K38689" s="88"/>
    </row>
    <row r="38690" spans="2:11" hidden="1" x14ac:dyDescent="0.2">
      <c r="B38690" s="88"/>
      <c r="C38690" s="88"/>
      <c r="D38690" s="88"/>
      <c r="E38690" s="88"/>
      <c r="F38690" s="88"/>
      <c r="G38690" s="88"/>
      <c r="H38690" s="88"/>
      <c r="I38690" s="88"/>
      <c r="J38690" s="88"/>
      <c r="K38690" s="88"/>
    </row>
    <row r="38691" spans="2:11" hidden="1" x14ac:dyDescent="0.2">
      <c r="B38691" s="88"/>
      <c r="C38691" s="88"/>
      <c r="D38691" s="88"/>
      <c r="E38691" s="88"/>
      <c r="F38691" s="88"/>
      <c r="G38691" s="88"/>
      <c r="H38691" s="88"/>
      <c r="I38691" s="88"/>
      <c r="J38691" s="88"/>
      <c r="K38691" s="88"/>
    </row>
    <row r="38692" spans="2:11" hidden="1" x14ac:dyDescent="0.2">
      <c r="B38692" s="88"/>
      <c r="C38692" s="88"/>
      <c r="D38692" s="88"/>
      <c r="E38692" s="88"/>
      <c r="F38692" s="88"/>
      <c r="G38692" s="88"/>
      <c r="H38692" s="88"/>
      <c r="I38692" s="88"/>
      <c r="J38692" s="88"/>
      <c r="K38692" s="88"/>
    </row>
    <row r="38693" spans="2:11" hidden="1" x14ac:dyDescent="0.2">
      <c r="B38693" s="88"/>
      <c r="C38693" s="88"/>
      <c r="D38693" s="88"/>
      <c r="E38693" s="88"/>
      <c r="F38693" s="88"/>
      <c r="G38693" s="88"/>
      <c r="H38693" s="88"/>
      <c r="I38693" s="88"/>
      <c r="J38693" s="88"/>
      <c r="K38693" s="88"/>
    </row>
    <row r="38694" spans="2:11" hidden="1" x14ac:dyDescent="0.2">
      <c r="B38694" s="88"/>
      <c r="C38694" s="88"/>
      <c r="D38694" s="88"/>
      <c r="E38694" s="88"/>
      <c r="F38694" s="88"/>
      <c r="G38694" s="88"/>
      <c r="H38694" s="88"/>
      <c r="I38694" s="88"/>
      <c r="J38694" s="88"/>
      <c r="K38694" s="88"/>
    </row>
    <row r="38695" spans="2:11" hidden="1" x14ac:dyDescent="0.2">
      <c r="B38695" s="88"/>
      <c r="C38695" s="88"/>
      <c r="D38695" s="88"/>
      <c r="E38695" s="88"/>
      <c r="F38695" s="88"/>
      <c r="G38695" s="88"/>
      <c r="H38695" s="88"/>
      <c r="I38695" s="88"/>
      <c r="J38695" s="88"/>
      <c r="K38695" s="88"/>
    </row>
    <row r="38696" spans="2:11" hidden="1" x14ac:dyDescent="0.2">
      <c r="B38696" s="88"/>
      <c r="C38696" s="88"/>
      <c r="D38696" s="88"/>
      <c r="E38696" s="88"/>
      <c r="F38696" s="88"/>
      <c r="G38696" s="88"/>
      <c r="H38696" s="88"/>
      <c r="I38696" s="88"/>
      <c r="J38696" s="88"/>
      <c r="K38696" s="88"/>
    </row>
    <row r="38697" spans="2:11" hidden="1" x14ac:dyDescent="0.2">
      <c r="B38697" s="88"/>
      <c r="C38697" s="88"/>
      <c r="D38697" s="88"/>
      <c r="E38697" s="88"/>
      <c r="F38697" s="88"/>
      <c r="G38697" s="88"/>
      <c r="H38697" s="88"/>
      <c r="I38697" s="88"/>
      <c r="J38697" s="88"/>
      <c r="K38697" s="88"/>
    </row>
    <row r="38698" spans="2:11" hidden="1" x14ac:dyDescent="0.2">
      <c r="B38698" s="88"/>
      <c r="C38698" s="88"/>
      <c r="D38698" s="88"/>
      <c r="E38698" s="88"/>
      <c r="F38698" s="88"/>
      <c r="G38698" s="88"/>
      <c r="H38698" s="88"/>
      <c r="I38698" s="88"/>
      <c r="J38698" s="88"/>
      <c r="K38698" s="88"/>
    </row>
    <row r="38699" spans="2:11" hidden="1" x14ac:dyDescent="0.2">
      <c r="B38699" s="88"/>
      <c r="C38699" s="88"/>
      <c r="D38699" s="88"/>
      <c r="E38699" s="88"/>
      <c r="F38699" s="88"/>
      <c r="G38699" s="88"/>
      <c r="H38699" s="88"/>
      <c r="I38699" s="88"/>
      <c r="J38699" s="88"/>
      <c r="K38699" s="88"/>
    </row>
    <row r="38700" spans="2:11" hidden="1" x14ac:dyDescent="0.2">
      <c r="B38700" s="88"/>
      <c r="C38700" s="88"/>
      <c r="D38700" s="88"/>
      <c r="E38700" s="88"/>
      <c r="F38700" s="88"/>
      <c r="G38700" s="88"/>
      <c r="H38700" s="88"/>
      <c r="I38700" s="88"/>
      <c r="J38700" s="88"/>
      <c r="K38700" s="88"/>
    </row>
    <row r="38701" spans="2:11" hidden="1" x14ac:dyDescent="0.2">
      <c r="B38701" s="88"/>
      <c r="C38701" s="88"/>
      <c r="D38701" s="88"/>
      <c r="E38701" s="88"/>
      <c r="F38701" s="88"/>
      <c r="G38701" s="88"/>
      <c r="H38701" s="88"/>
      <c r="I38701" s="88"/>
      <c r="J38701" s="88"/>
      <c r="K38701" s="88"/>
    </row>
    <row r="38702" spans="2:11" hidden="1" x14ac:dyDescent="0.2">
      <c r="B38702" s="88"/>
      <c r="C38702" s="88"/>
      <c r="D38702" s="88"/>
      <c r="E38702" s="88"/>
      <c r="F38702" s="88"/>
      <c r="G38702" s="88"/>
      <c r="H38702" s="88"/>
      <c r="I38702" s="88"/>
      <c r="J38702" s="88"/>
      <c r="K38702" s="88"/>
    </row>
    <row r="38703" spans="2:11" hidden="1" x14ac:dyDescent="0.2">
      <c r="B38703" s="88"/>
      <c r="C38703" s="88"/>
      <c r="D38703" s="88"/>
      <c r="E38703" s="88"/>
      <c r="F38703" s="88"/>
      <c r="G38703" s="88"/>
      <c r="H38703" s="88"/>
      <c r="I38703" s="88"/>
      <c r="J38703" s="88"/>
      <c r="K38703" s="88"/>
    </row>
    <row r="38704" spans="2:11" hidden="1" x14ac:dyDescent="0.2">
      <c r="B38704" s="88"/>
      <c r="C38704" s="88"/>
      <c r="D38704" s="88"/>
      <c r="E38704" s="88"/>
      <c r="F38704" s="88"/>
      <c r="G38704" s="88"/>
      <c r="H38704" s="88"/>
      <c r="I38704" s="88"/>
      <c r="J38704" s="88"/>
      <c r="K38704" s="88"/>
    </row>
    <row r="38705" spans="2:11" hidden="1" x14ac:dyDescent="0.2">
      <c r="B38705" s="88"/>
      <c r="C38705" s="88"/>
      <c r="D38705" s="88"/>
      <c r="E38705" s="88"/>
      <c r="F38705" s="88"/>
      <c r="G38705" s="88"/>
      <c r="H38705" s="88"/>
      <c r="I38705" s="88"/>
      <c r="J38705" s="88"/>
      <c r="K38705" s="88"/>
    </row>
    <row r="38706" spans="2:11" hidden="1" x14ac:dyDescent="0.2">
      <c r="B38706" s="88"/>
      <c r="C38706" s="88"/>
      <c r="D38706" s="88"/>
      <c r="E38706" s="88"/>
      <c r="F38706" s="88"/>
      <c r="G38706" s="88"/>
      <c r="H38706" s="88"/>
      <c r="I38706" s="88"/>
      <c r="J38706" s="88"/>
      <c r="K38706" s="88"/>
    </row>
    <row r="38707" spans="2:11" hidden="1" x14ac:dyDescent="0.2">
      <c r="B38707" s="88"/>
      <c r="C38707" s="88"/>
      <c r="D38707" s="88"/>
      <c r="E38707" s="88"/>
      <c r="F38707" s="88"/>
      <c r="G38707" s="88"/>
      <c r="H38707" s="88"/>
      <c r="I38707" s="88"/>
      <c r="J38707" s="88"/>
      <c r="K38707" s="88"/>
    </row>
    <row r="38708" spans="2:11" hidden="1" x14ac:dyDescent="0.2">
      <c r="B38708" s="88"/>
      <c r="C38708" s="88"/>
      <c r="D38708" s="88"/>
      <c r="E38708" s="88"/>
      <c r="F38708" s="88"/>
      <c r="G38708" s="88"/>
      <c r="H38708" s="88"/>
      <c r="I38708" s="88"/>
      <c r="J38708" s="88"/>
      <c r="K38708" s="88"/>
    </row>
    <row r="38709" spans="2:11" hidden="1" x14ac:dyDescent="0.2">
      <c r="B38709" s="88"/>
      <c r="C38709" s="88"/>
      <c r="D38709" s="88"/>
      <c r="E38709" s="88"/>
      <c r="F38709" s="88"/>
      <c r="G38709" s="88"/>
      <c r="H38709" s="88"/>
      <c r="I38709" s="88"/>
      <c r="J38709" s="88"/>
      <c r="K38709" s="88"/>
    </row>
    <row r="38710" spans="2:11" hidden="1" x14ac:dyDescent="0.2">
      <c r="B38710" s="88"/>
      <c r="C38710" s="88"/>
      <c r="D38710" s="88"/>
      <c r="E38710" s="88"/>
      <c r="F38710" s="88"/>
      <c r="G38710" s="88"/>
      <c r="H38710" s="88"/>
      <c r="I38710" s="88"/>
      <c r="J38710" s="88"/>
      <c r="K38710" s="88"/>
    </row>
    <row r="38711" spans="2:11" hidden="1" x14ac:dyDescent="0.2">
      <c r="B38711" s="88"/>
      <c r="C38711" s="88"/>
      <c r="D38711" s="88"/>
      <c r="E38711" s="88"/>
      <c r="F38711" s="88"/>
      <c r="G38711" s="88"/>
      <c r="H38711" s="88"/>
      <c r="I38711" s="88"/>
      <c r="J38711" s="88"/>
      <c r="K38711" s="88"/>
    </row>
    <row r="38712" spans="2:11" hidden="1" x14ac:dyDescent="0.2">
      <c r="B38712" s="88"/>
      <c r="C38712" s="88"/>
      <c r="D38712" s="88"/>
      <c r="E38712" s="88"/>
      <c r="F38712" s="88"/>
      <c r="G38712" s="88"/>
      <c r="H38712" s="88"/>
      <c r="I38712" s="88"/>
      <c r="J38712" s="88"/>
      <c r="K38712" s="88"/>
    </row>
    <row r="38713" spans="2:11" hidden="1" x14ac:dyDescent="0.2">
      <c r="B38713" s="88"/>
      <c r="C38713" s="88"/>
      <c r="D38713" s="88"/>
      <c r="E38713" s="88"/>
      <c r="F38713" s="88"/>
      <c r="G38713" s="88"/>
      <c r="H38713" s="88"/>
      <c r="I38713" s="88"/>
      <c r="J38713" s="88"/>
      <c r="K38713" s="88"/>
    </row>
    <row r="38714" spans="2:11" hidden="1" x14ac:dyDescent="0.2">
      <c r="B38714" s="88"/>
      <c r="C38714" s="88"/>
      <c r="D38714" s="88"/>
      <c r="E38714" s="88"/>
      <c r="F38714" s="88"/>
      <c r="G38714" s="88"/>
      <c r="H38714" s="88"/>
      <c r="I38714" s="88"/>
      <c r="J38714" s="88"/>
      <c r="K38714" s="88"/>
    </row>
    <row r="38715" spans="2:11" hidden="1" x14ac:dyDescent="0.2">
      <c r="B38715" s="88"/>
      <c r="C38715" s="88"/>
      <c r="D38715" s="88"/>
      <c r="E38715" s="88"/>
      <c r="F38715" s="88"/>
      <c r="G38715" s="88"/>
      <c r="H38715" s="88"/>
      <c r="I38715" s="88"/>
      <c r="J38715" s="88"/>
      <c r="K38715" s="88"/>
    </row>
    <row r="38716" spans="2:11" hidden="1" x14ac:dyDescent="0.2">
      <c r="B38716" s="88"/>
      <c r="C38716" s="88"/>
      <c r="D38716" s="88"/>
      <c r="E38716" s="88"/>
      <c r="F38716" s="88"/>
      <c r="G38716" s="88"/>
      <c r="H38716" s="88"/>
      <c r="I38716" s="88"/>
      <c r="J38716" s="88"/>
      <c r="K38716" s="88"/>
    </row>
    <row r="38717" spans="2:11" hidden="1" x14ac:dyDescent="0.2">
      <c r="B38717" s="88"/>
      <c r="C38717" s="88"/>
      <c r="D38717" s="88"/>
      <c r="E38717" s="88"/>
      <c r="F38717" s="88"/>
      <c r="G38717" s="88"/>
      <c r="H38717" s="88"/>
      <c r="I38717" s="88"/>
      <c r="J38717" s="88"/>
      <c r="K38717" s="88"/>
    </row>
    <row r="38718" spans="2:11" hidden="1" x14ac:dyDescent="0.2">
      <c r="B38718" s="88"/>
      <c r="C38718" s="88"/>
      <c r="D38718" s="88"/>
      <c r="E38718" s="88"/>
      <c r="F38718" s="88"/>
      <c r="G38718" s="88"/>
      <c r="H38718" s="88"/>
      <c r="I38718" s="88"/>
      <c r="J38718" s="88"/>
      <c r="K38718" s="88"/>
    </row>
    <row r="38719" spans="2:11" hidden="1" x14ac:dyDescent="0.2">
      <c r="B38719" s="88"/>
      <c r="C38719" s="88"/>
      <c r="D38719" s="88"/>
      <c r="E38719" s="88"/>
      <c r="F38719" s="88"/>
      <c r="G38719" s="88"/>
      <c r="H38719" s="88"/>
      <c r="I38719" s="88"/>
      <c r="J38719" s="88"/>
      <c r="K38719" s="88"/>
    </row>
    <row r="38720" spans="2:11" hidden="1" x14ac:dyDescent="0.2">
      <c r="B38720" s="88"/>
      <c r="C38720" s="88"/>
      <c r="D38720" s="88"/>
      <c r="E38720" s="88"/>
      <c r="F38720" s="88"/>
      <c r="G38720" s="88"/>
      <c r="H38720" s="88"/>
      <c r="I38720" s="88"/>
      <c r="J38720" s="88"/>
      <c r="K38720" s="88"/>
    </row>
    <row r="38721" spans="2:11" hidden="1" x14ac:dyDescent="0.2">
      <c r="B38721" s="88"/>
      <c r="C38721" s="88"/>
      <c r="D38721" s="88"/>
      <c r="E38721" s="88"/>
      <c r="F38721" s="88"/>
      <c r="G38721" s="88"/>
      <c r="H38721" s="88"/>
      <c r="I38721" s="88"/>
      <c r="J38721" s="88"/>
      <c r="K38721" s="88"/>
    </row>
    <row r="38722" spans="2:11" hidden="1" x14ac:dyDescent="0.2">
      <c r="B38722" s="88"/>
      <c r="C38722" s="88"/>
      <c r="D38722" s="88"/>
      <c r="E38722" s="88"/>
      <c r="F38722" s="88"/>
      <c r="G38722" s="88"/>
      <c r="H38722" s="88"/>
      <c r="I38722" s="88"/>
      <c r="J38722" s="88"/>
      <c r="K38722" s="88"/>
    </row>
    <row r="38723" spans="2:11" hidden="1" x14ac:dyDescent="0.2">
      <c r="B38723" s="88"/>
      <c r="C38723" s="88"/>
      <c r="D38723" s="88"/>
      <c r="E38723" s="88"/>
      <c r="F38723" s="88"/>
      <c r="G38723" s="88"/>
      <c r="H38723" s="88"/>
      <c r="I38723" s="88"/>
      <c r="J38723" s="88"/>
      <c r="K38723" s="88"/>
    </row>
    <row r="38724" spans="2:11" hidden="1" x14ac:dyDescent="0.2">
      <c r="B38724" s="88"/>
      <c r="C38724" s="88"/>
      <c r="D38724" s="88"/>
      <c r="E38724" s="88"/>
      <c r="F38724" s="88"/>
      <c r="G38724" s="88"/>
      <c r="H38724" s="88"/>
      <c r="I38724" s="88"/>
      <c r="J38724" s="88"/>
      <c r="K38724" s="88"/>
    </row>
    <row r="38725" spans="2:11" hidden="1" x14ac:dyDescent="0.2">
      <c r="B38725" s="88"/>
      <c r="C38725" s="88"/>
      <c r="D38725" s="88"/>
      <c r="E38725" s="88"/>
      <c r="F38725" s="88"/>
      <c r="G38725" s="88"/>
      <c r="H38725" s="88"/>
      <c r="I38725" s="88"/>
      <c r="J38725" s="88"/>
      <c r="K38725" s="88"/>
    </row>
    <row r="38726" spans="2:11" hidden="1" x14ac:dyDescent="0.2">
      <c r="B38726" s="88"/>
      <c r="C38726" s="88"/>
      <c r="D38726" s="88"/>
      <c r="E38726" s="88"/>
      <c r="F38726" s="88"/>
      <c r="G38726" s="88"/>
      <c r="H38726" s="88"/>
      <c r="I38726" s="88"/>
      <c r="J38726" s="88"/>
      <c r="K38726" s="88"/>
    </row>
    <row r="38727" spans="2:11" hidden="1" x14ac:dyDescent="0.2">
      <c r="B38727" s="88"/>
      <c r="C38727" s="88"/>
      <c r="D38727" s="88"/>
      <c r="E38727" s="88"/>
      <c r="F38727" s="88"/>
      <c r="G38727" s="88"/>
      <c r="H38727" s="88"/>
      <c r="I38727" s="88"/>
      <c r="J38727" s="88"/>
      <c r="K38727" s="88"/>
    </row>
    <row r="38728" spans="2:11" hidden="1" x14ac:dyDescent="0.2">
      <c r="B38728" s="88"/>
      <c r="C38728" s="88"/>
      <c r="D38728" s="88"/>
      <c r="E38728" s="88"/>
      <c r="F38728" s="88"/>
      <c r="G38728" s="88"/>
      <c r="H38728" s="88"/>
      <c r="I38728" s="88"/>
      <c r="J38728" s="88"/>
      <c r="K38728" s="88"/>
    </row>
    <row r="38729" spans="2:11" hidden="1" x14ac:dyDescent="0.2">
      <c r="B38729" s="88"/>
      <c r="C38729" s="88"/>
      <c r="D38729" s="88"/>
      <c r="E38729" s="88"/>
      <c r="F38729" s="88"/>
      <c r="G38729" s="88"/>
      <c r="H38729" s="88"/>
      <c r="I38729" s="88"/>
      <c r="J38729" s="88"/>
      <c r="K38729" s="88"/>
    </row>
    <row r="38730" spans="2:11" hidden="1" x14ac:dyDescent="0.2">
      <c r="B38730" s="88"/>
      <c r="C38730" s="88"/>
      <c r="D38730" s="88"/>
      <c r="E38730" s="88"/>
      <c r="F38730" s="88"/>
      <c r="G38730" s="88"/>
      <c r="H38730" s="88"/>
      <c r="I38730" s="88"/>
      <c r="J38730" s="88"/>
      <c r="K38730" s="88"/>
    </row>
    <row r="38731" spans="2:11" hidden="1" x14ac:dyDescent="0.2">
      <c r="B38731" s="88"/>
      <c r="C38731" s="88"/>
      <c r="D38731" s="88"/>
      <c r="E38731" s="88"/>
      <c r="F38731" s="88"/>
      <c r="G38731" s="88"/>
      <c r="H38731" s="88"/>
      <c r="I38731" s="88"/>
      <c r="J38731" s="88"/>
      <c r="K38731" s="88"/>
    </row>
    <row r="38732" spans="2:11" hidden="1" x14ac:dyDescent="0.2">
      <c r="B38732" s="88"/>
      <c r="C38732" s="88"/>
      <c r="D38732" s="88"/>
      <c r="E38732" s="88"/>
      <c r="F38732" s="88"/>
      <c r="G38732" s="88"/>
      <c r="H38732" s="88"/>
      <c r="I38732" s="88"/>
      <c r="J38732" s="88"/>
      <c r="K38732" s="88"/>
    </row>
    <row r="38733" spans="2:11" hidden="1" x14ac:dyDescent="0.2">
      <c r="B38733" s="88"/>
      <c r="C38733" s="88"/>
      <c r="D38733" s="88"/>
      <c r="E38733" s="88"/>
      <c r="F38733" s="88"/>
      <c r="G38733" s="88"/>
      <c r="H38733" s="88"/>
      <c r="I38733" s="88"/>
      <c r="J38733" s="88"/>
      <c r="K38733" s="88"/>
    </row>
    <row r="38734" spans="2:11" hidden="1" x14ac:dyDescent="0.2">
      <c r="B38734" s="88"/>
      <c r="C38734" s="88"/>
      <c r="D38734" s="88"/>
      <c r="E38734" s="88"/>
      <c r="F38734" s="88"/>
      <c r="G38734" s="88"/>
      <c r="H38734" s="88"/>
      <c r="I38734" s="88"/>
      <c r="J38734" s="88"/>
      <c r="K38734" s="88"/>
    </row>
    <row r="38735" spans="2:11" hidden="1" x14ac:dyDescent="0.2">
      <c r="B38735" s="88"/>
      <c r="C38735" s="88"/>
      <c r="D38735" s="88"/>
      <c r="E38735" s="88"/>
      <c r="F38735" s="88"/>
      <c r="G38735" s="88"/>
      <c r="H38735" s="88"/>
      <c r="I38735" s="88"/>
      <c r="J38735" s="88"/>
      <c r="K38735" s="88"/>
    </row>
    <row r="38736" spans="2:11" hidden="1" x14ac:dyDescent="0.2">
      <c r="B38736" s="88"/>
      <c r="C38736" s="88"/>
      <c r="D38736" s="88"/>
      <c r="E38736" s="88"/>
      <c r="F38736" s="88"/>
      <c r="G38736" s="88"/>
      <c r="H38736" s="88"/>
      <c r="I38736" s="88"/>
      <c r="J38736" s="88"/>
      <c r="K38736" s="88"/>
    </row>
    <row r="38737" spans="2:11" hidden="1" x14ac:dyDescent="0.2">
      <c r="B38737" s="88"/>
      <c r="C38737" s="88"/>
      <c r="D38737" s="88"/>
      <c r="E38737" s="88"/>
      <c r="F38737" s="88"/>
      <c r="G38737" s="88"/>
      <c r="H38737" s="88"/>
      <c r="I38737" s="88"/>
      <c r="J38737" s="88"/>
      <c r="K38737" s="88"/>
    </row>
    <row r="38738" spans="2:11" hidden="1" x14ac:dyDescent="0.2">
      <c r="B38738" s="88"/>
      <c r="C38738" s="88"/>
      <c r="D38738" s="88"/>
      <c r="E38738" s="88"/>
      <c r="F38738" s="88"/>
      <c r="G38738" s="88"/>
      <c r="H38738" s="88"/>
      <c r="I38738" s="88"/>
      <c r="J38738" s="88"/>
      <c r="K38738" s="88"/>
    </row>
    <row r="38739" spans="2:11" hidden="1" x14ac:dyDescent="0.2">
      <c r="B38739" s="88"/>
      <c r="C38739" s="88"/>
      <c r="D38739" s="88"/>
      <c r="E38739" s="88"/>
      <c r="F38739" s="88"/>
      <c r="G38739" s="88"/>
      <c r="H38739" s="88"/>
      <c r="I38739" s="88"/>
      <c r="J38739" s="88"/>
      <c r="K38739" s="88"/>
    </row>
    <row r="38740" spans="2:11" hidden="1" x14ac:dyDescent="0.2">
      <c r="B38740" s="88"/>
      <c r="C38740" s="88"/>
      <c r="D38740" s="88"/>
      <c r="E38740" s="88"/>
      <c r="F38740" s="88"/>
      <c r="G38740" s="88"/>
      <c r="H38740" s="88"/>
      <c r="I38740" s="88"/>
      <c r="J38740" s="88"/>
      <c r="K38740" s="88"/>
    </row>
    <row r="38741" spans="2:11" hidden="1" x14ac:dyDescent="0.2">
      <c r="B38741" s="88"/>
      <c r="C38741" s="88"/>
      <c r="D38741" s="88"/>
      <c r="E38741" s="88"/>
      <c r="F38741" s="88"/>
      <c r="G38741" s="88"/>
      <c r="H38741" s="88"/>
      <c r="I38741" s="88"/>
      <c r="J38741" s="88"/>
      <c r="K38741" s="88"/>
    </row>
    <row r="38742" spans="2:11" hidden="1" x14ac:dyDescent="0.2">
      <c r="B38742" s="88"/>
      <c r="C38742" s="88"/>
      <c r="D38742" s="88"/>
      <c r="E38742" s="88"/>
      <c r="F38742" s="88"/>
      <c r="G38742" s="88"/>
      <c r="H38742" s="88"/>
      <c r="I38742" s="88"/>
      <c r="J38742" s="88"/>
      <c r="K38742" s="88"/>
    </row>
    <row r="38743" spans="2:11" hidden="1" x14ac:dyDescent="0.2">
      <c r="B38743" s="88"/>
      <c r="C38743" s="88"/>
      <c r="D38743" s="88"/>
      <c r="E38743" s="88"/>
      <c r="F38743" s="88"/>
      <c r="G38743" s="88"/>
      <c r="H38743" s="88"/>
      <c r="I38743" s="88"/>
      <c r="J38743" s="88"/>
      <c r="K38743" s="88"/>
    </row>
    <row r="38744" spans="2:11" hidden="1" x14ac:dyDescent="0.2">
      <c r="B38744" s="88"/>
      <c r="C38744" s="88"/>
      <c r="D38744" s="88"/>
      <c r="E38744" s="88"/>
      <c r="F38744" s="88"/>
      <c r="G38744" s="88"/>
      <c r="H38744" s="88"/>
      <c r="I38744" s="88"/>
      <c r="J38744" s="88"/>
      <c r="K38744" s="88"/>
    </row>
    <row r="38745" spans="2:11" hidden="1" x14ac:dyDescent="0.2">
      <c r="B38745" s="88"/>
      <c r="C38745" s="88"/>
      <c r="D38745" s="88"/>
      <c r="E38745" s="88"/>
      <c r="F38745" s="88"/>
      <c r="G38745" s="88"/>
      <c r="H38745" s="88"/>
      <c r="I38745" s="88"/>
      <c r="J38745" s="88"/>
      <c r="K38745" s="88"/>
    </row>
    <row r="38746" spans="2:11" hidden="1" x14ac:dyDescent="0.2">
      <c r="B38746" s="88"/>
      <c r="C38746" s="88"/>
      <c r="D38746" s="88"/>
      <c r="E38746" s="88"/>
      <c r="F38746" s="88"/>
      <c r="G38746" s="88"/>
      <c r="H38746" s="88"/>
      <c r="I38746" s="88"/>
      <c r="J38746" s="88"/>
      <c r="K38746" s="88"/>
    </row>
    <row r="38747" spans="2:11" hidden="1" x14ac:dyDescent="0.2">
      <c r="B38747" s="88"/>
      <c r="C38747" s="88"/>
      <c r="D38747" s="88"/>
      <c r="E38747" s="88"/>
      <c r="F38747" s="88"/>
      <c r="G38747" s="88"/>
      <c r="H38747" s="88"/>
      <c r="I38747" s="88"/>
      <c r="J38747" s="88"/>
      <c r="K38747" s="88"/>
    </row>
    <row r="38748" spans="2:11" hidden="1" x14ac:dyDescent="0.2">
      <c r="B38748" s="88"/>
      <c r="C38748" s="88"/>
      <c r="D38748" s="88"/>
      <c r="E38748" s="88"/>
      <c r="F38748" s="88"/>
      <c r="G38748" s="88"/>
      <c r="H38748" s="88"/>
      <c r="I38748" s="88"/>
      <c r="J38748" s="88"/>
      <c r="K38748" s="88"/>
    </row>
    <row r="38749" spans="2:11" hidden="1" x14ac:dyDescent="0.2">
      <c r="B38749" s="88"/>
      <c r="C38749" s="88"/>
      <c r="D38749" s="88"/>
      <c r="E38749" s="88"/>
      <c r="F38749" s="88"/>
      <c r="G38749" s="88"/>
      <c r="H38749" s="88"/>
      <c r="I38749" s="88"/>
      <c r="J38749" s="88"/>
      <c r="K38749" s="88"/>
    </row>
    <row r="38750" spans="2:11" hidden="1" x14ac:dyDescent="0.2">
      <c r="B38750" s="88"/>
      <c r="C38750" s="88"/>
      <c r="D38750" s="88"/>
      <c r="E38750" s="88"/>
      <c r="F38750" s="88"/>
      <c r="G38750" s="88"/>
      <c r="H38750" s="88"/>
      <c r="I38750" s="88"/>
      <c r="J38750" s="88"/>
      <c r="K38750" s="88"/>
    </row>
    <row r="38751" spans="2:11" hidden="1" x14ac:dyDescent="0.2">
      <c r="B38751" s="88"/>
      <c r="C38751" s="88"/>
      <c r="D38751" s="88"/>
      <c r="E38751" s="88"/>
      <c r="F38751" s="88"/>
      <c r="G38751" s="88"/>
      <c r="H38751" s="88"/>
      <c r="I38751" s="88"/>
      <c r="J38751" s="88"/>
      <c r="K38751" s="88"/>
    </row>
    <row r="38752" spans="2:11" hidden="1" x14ac:dyDescent="0.2">
      <c r="B38752" s="88"/>
      <c r="C38752" s="88"/>
      <c r="D38752" s="88"/>
      <c r="E38752" s="88"/>
      <c r="F38752" s="88"/>
      <c r="G38752" s="88"/>
      <c r="H38752" s="88"/>
      <c r="I38752" s="88"/>
      <c r="J38752" s="88"/>
      <c r="K38752" s="88"/>
    </row>
    <row r="38753" spans="2:11" hidden="1" x14ac:dyDescent="0.2">
      <c r="B38753" s="88"/>
      <c r="C38753" s="88"/>
      <c r="D38753" s="88"/>
      <c r="E38753" s="88"/>
      <c r="F38753" s="88"/>
      <c r="G38753" s="88"/>
      <c r="H38753" s="88"/>
      <c r="I38753" s="88"/>
      <c r="J38753" s="88"/>
      <c r="K38753" s="88"/>
    </row>
    <row r="38754" spans="2:11" hidden="1" x14ac:dyDescent="0.2">
      <c r="B38754" s="88"/>
      <c r="C38754" s="88"/>
      <c r="D38754" s="88"/>
      <c r="E38754" s="88"/>
      <c r="F38754" s="88"/>
      <c r="G38754" s="88"/>
      <c r="H38754" s="88"/>
      <c r="I38754" s="88"/>
      <c r="J38754" s="88"/>
      <c r="K38754" s="88"/>
    </row>
    <row r="38755" spans="2:11" hidden="1" x14ac:dyDescent="0.2">
      <c r="B38755" s="88"/>
      <c r="C38755" s="88"/>
      <c r="D38755" s="88"/>
      <c r="E38755" s="88"/>
      <c r="F38755" s="88"/>
      <c r="G38755" s="88"/>
      <c r="H38755" s="88"/>
      <c r="I38755" s="88"/>
      <c r="J38755" s="88"/>
      <c r="K38755" s="88"/>
    </row>
    <row r="38756" spans="2:11" hidden="1" x14ac:dyDescent="0.2">
      <c r="B38756" s="88"/>
      <c r="C38756" s="88"/>
      <c r="D38756" s="88"/>
      <c r="E38756" s="88"/>
      <c r="F38756" s="88"/>
      <c r="G38756" s="88"/>
      <c r="H38756" s="88"/>
      <c r="I38756" s="88"/>
      <c r="J38756" s="88"/>
      <c r="K38756" s="88"/>
    </row>
    <row r="38757" spans="2:11" hidden="1" x14ac:dyDescent="0.2">
      <c r="B38757" s="88"/>
      <c r="C38757" s="88"/>
      <c r="D38757" s="88"/>
      <c r="E38757" s="88"/>
      <c r="F38757" s="88"/>
      <c r="G38757" s="88"/>
      <c r="H38757" s="88"/>
      <c r="I38757" s="88"/>
      <c r="J38757" s="88"/>
      <c r="K38757" s="88"/>
    </row>
    <row r="38758" spans="2:11" hidden="1" x14ac:dyDescent="0.2">
      <c r="B38758" s="88"/>
      <c r="C38758" s="88"/>
      <c r="D38758" s="88"/>
      <c r="E38758" s="88"/>
      <c r="F38758" s="88"/>
      <c r="G38758" s="88"/>
      <c r="H38758" s="88"/>
      <c r="I38758" s="88"/>
      <c r="J38758" s="88"/>
      <c r="K38758" s="88"/>
    </row>
    <row r="38759" spans="2:11" hidden="1" x14ac:dyDescent="0.2">
      <c r="B38759" s="88"/>
      <c r="C38759" s="88"/>
      <c r="D38759" s="88"/>
      <c r="E38759" s="88"/>
      <c r="F38759" s="88"/>
      <c r="G38759" s="88"/>
      <c r="H38759" s="88"/>
      <c r="I38759" s="88"/>
      <c r="J38759" s="88"/>
      <c r="K38759" s="88"/>
    </row>
    <row r="38760" spans="2:11" hidden="1" x14ac:dyDescent="0.2">
      <c r="B38760" s="88"/>
      <c r="C38760" s="88"/>
      <c r="D38760" s="88"/>
      <c r="E38760" s="88"/>
      <c r="F38760" s="88"/>
      <c r="G38760" s="88"/>
      <c r="H38760" s="88"/>
      <c r="I38760" s="88"/>
      <c r="J38760" s="88"/>
      <c r="K38760" s="88"/>
    </row>
    <row r="38761" spans="2:11" hidden="1" x14ac:dyDescent="0.2">
      <c r="B38761" s="88"/>
      <c r="C38761" s="88"/>
      <c r="D38761" s="88"/>
      <c r="E38761" s="88"/>
      <c r="F38761" s="88"/>
      <c r="G38761" s="88"/>
      <c r="H38761" s="88"/>
      <c r="I38761" s="88"/>
      <c r="J38761" s="88"/>
      <c r="K38761" s="88"/>
    </row>
    <row r="38762" spans="2:11" hidden="1" x14ac:dyDescent="0.2">
      <c r="B38762" s="88"/>
      <c r="C38762" s="88"/>
      <c r="D38762" s="88"/>
      <c r="E38762" s="88"/>
      <c r="F38762" s="88"/>
      <c r="G38762" s="88"/>
      <c r="H38762" s="88"/>
      <c r="I38762" s="88"/>
      <c r="J38762" s="88"/>
      <c r="K38762" s="88"/>
    </row>
    <row r="38763" spans="2:11" hidden="1" x14ac:dyDescent="0.2">
      <c r="B38763" s="88"/>
      <c r="C38763" s="88"/>
      <c r="D38763" s="88"/>
      <c r="E38763" s="88"/>
      <c r="F38763" s="88"/>
      <c r="G38763" s="88"/>
      <c r="H38763" s="88"/>
      <c r="I38763" s="88"/>
      <c r="J38763" s="88"/>
      <c r="K38763" s="88"/>
    </row>
    <row r="38764" spans="2:11" hidden="1" x14ac:dyDescent="0.2">
      <c r="B38764" s="88"/>
      <c r="C38764" s="88"/>
      <c r="D38764" s="88"/>
      <c r="E38764" s="88"/>
      <c r="F38764" s="88"/>
      <c r="G38764" s="88"/>
      <c r="H38764" s="88"/>
      <c r="I38764" s="88"/>
      <c r="J38764" s="88"/>
      <c r="K38764" s="88"/>
    </row>
    <row r="38765" spans="2:11" hidden="1" x14ac:dyDescent="0.2">
      <c r="B38765" s="88"/>
      <c r="C38765" s="88"/>
      <c r="D38765" s="88"/>
      <c r="E38765" s="88"/>
      <c r="F38765" s="88"/>
      <c r="G38765" s="88"/>
      <c r="H38765" s="88"/>
      <c r="I38765" s="88"/>
      <c r="J38765" s="88"/>
      <c r="K38765" s="88"/>
    </row>
    <row r="38766" spans="2:11" hidden="1" x14ac:dyDescent="0.2">
      <c r="B38766" s="88"/>
      <c r="C38766" s="88"/>
      <c r="D38766" s="88"/>
      <c r="E38766" s="88"/>
      <c r="F38766" s="88"/>
      <c r="G38766" s="88"/>
      <c r="H38766" s="88"/>
      <c r="I38766" s="88"/>
      <c r="J38766" s="88"/>
      <c r="K38766" s="88"/>
    </row>
    <row r="38767" spans="2:11" hidden="1" x14ac:dyDescent="0.2">
      <c r="B38767" s="88"/>
      <c r="C38767" s="88"/>
      <c r="D38767" s="88"/>
      <c r="E38767" s="88"/>
      <c r="F38767" s="88"/>
      <c r="G38767" s="88"/>
      <c r="H38767" s="88"/>
      <c r="I38767" s="88"/>
      <c r="J38767" s="88"/>
      <c r="K38767" s="88"/>
    </row>
    <row r="38768" spans="2:11" hidden="1" x14ac:dyDescent="0.2">
      <c r="B38768" s="88"/>
      <c r="C38768" s="88"/>
      <c r="D38768" s="88"/>
      <c r="E38768" s="88"/>
      <c r="F38768" s="88"/>
      <c r="G38768" s="88"/>
      <c r="H38768" s="88"/>
      <c r="I38768" s="88"/>
      <c r="J38768" s="88"/>
      <c r="K38768" s="88"/>
    </row>
    <row r="38769" spans="2:11" hidden="1" x14ac:dyDescent="0.2">
      <c r="B38769" s="88"/>
      <c r="C38769" s="88"/>
      <c r="D38769" s="88"/>
      <c r="E38769" s="88"/>
      <c r="F38769" s="88"/>
      <c r="G38769" s="88"/>
      <c r="H38769" s="88"/>
      <c r="I38769" s="88"/>
      <c r="J38769" s="88"/>
      <c r="K38769" s="88"/>
    </row>
    <row r="38770" spans="2:11" hidden="1" x14ac:dyDescent="0.2">
      <c r="B38770" s="88"/>
      <c r="C38770" s="88"/>
      <c r="D38770" s="88"/>
      <c r="E38770" s="88"/>
      <c r="F38770" s="88"/>
      <c r="G38770" s="88"/>
      <c r="H38770" s="88"/>
      <c r="I38770" s="88"/>
      <c r="J38770" s="88"/>
      <c r="K38770" s="88"/>
    </row>
    <row r="38771" spans="2:11" hidden="1" x14ac:dyDescent="0.2">
      <c r="B38771" s="88"/>
      <c r="C38771" s="88"/>
      <c r="D38771" s="88"/>
      <c r="E38771" s="88"/>
      <c r="F38771" s="88"/>
      <c r="G38771" s="88"/>
      <c r="H38771" s="88"/>
      <c r="I38771" s="88"/>
      <c r="J38771" s="88"/>
      <c r="K38771" s="88"/>
    </row>
    <row r="38772" spans="2:11" hidden="1" x14ac:dyDescent="0.2">
      <c r="B38772" s="88"/>
      <c r="C38772" s="88"/>
      <c r="D38772" s="88"/>
      <c r="E38772" s="88"/>
      <c r="F38772" s="88"/>
      <c r="G38772" s="88"/>
      <c r="H38772" s="88"/>
      <c r="I38772" s="88"/>
      <c r="J38772" s="88"/>
      <c r="K38772" s="88"/>
    </row>
    <row r="38773" spans="2:11" hidden="1" x14ac:dyDescent="0.2">
      <c r="B38773" s="88"/>
      <c r="C38773" s="88"/>
      <c r="D38773" s="88"/>
      <c r="E38773" s="88"/>
      <c r="F38773" s="88"/>
      <c r="G38773" s="88"/>
      <c r="H38773" s="88"/>
      <c r="I38773" s="88"/>
      <c r="J38773" s="88"/>
      <c r="K38773" s="88"/>
    </row>
    <row r="38774" spans="2:11" hidden="1" x14ac:dyDescent="0.2">
      <c r="B38774" s="88"/>
      <c r="C38774" s="88"/>
      <c r="D38774" s="88"/>
      <c r="E38774" s="88"/>
      <c r="F38774" s="88"/>
      <c r="G38774" s="88"/>
      <c r="H38774" s="88"/>
      <c r="I38774" s="88"/>
      <c r="J38774" s="88"/>
      <c r="K38774" s="88"/>
    </row>
    <row r="38775" spans="2:11" hidden="1" x14ac:dyDescent="0.2">
      <c r="B38775" s="88"/>
      <c r="C38775" s="88"/>
      <c r="D38775" s="88"/>
      <c r="E38775" s="88"/>
      <c r="F38775" s="88"/>
      <c r="G38775" s="88"/>
      <c r="H38775" s="88"/>
      <c r="I38775" s="88"/>
      <c r="J38775" s="88"/>
      <c r="K38775" s="88"/>
    </row>
    <row r="38776" spans="2:11" hidden="1" x14ac:dyDescent="0.2">
      <c r="B38776" s="88"/>
      <c r="C38776" s="88"/>
      <c r="D38776" s="88"/>
      <c r="E38776" s="88"/>
      <c r="F38776" s="88"/>
      <c r="G38776" s="88"/>
      <c r="H38776" s="88"/>
      <c r="I38776" s="88"/>
      <c r="J38776" s="88"/>
      <c r="K38776" s="88"/>
    </row>
    <row r="38777" spans="2:11" hidden="1" x14ac:dyDescent="0.2">
      <c r="B38777" s="88"/>
      <c r="C38777" s="88"/>
      <c r="D38777" s="88"/>
      <c r="E38777" s="88"/>
      <c r="F38777" s="88"/>
      <c r="G38777" s="88"/>
      <c r="H38777" s="88"/>
      <c r="I38777" s="88"/>
      <c r="J38777" s="88"/>
      <c r="K38777" s="88"/>
    </row>
    <row r="38778" spans="2:11" hidden="1" x14ac:dyDescent="0.2">
      <c r="B38778" s="88"/>
      <c r="C38778" s="88"/>
      <c r="D38778" s="88"/>
      <c r="E38778" s="88"/>
      <c r="F38778" s="88"/>
      <c r="G38778" s="88"/>
      <c r="H38778" s="88"/>
      <c r="I38778" s="88"/>
      <c r="J38778" s="88"/>
      <c r="K38778" s="88"/>
    </row>
    <row r="38779" spans="2:11" hidden="1" x14ac:dyDescent="0.2">
      <c r="B38779" s="88"/>
      <c r="C38779" s="88"/>
      <c r="D38779" s="88"/>
      <c r="E38779" s="88"/>
      <c r="F38779" s="88"/>
      <c r="G38779" s="88"/>
      <c r="H38779" s="88"/>
      <c r="I38779" s="88"/>
      <c r="J38779" s="88"/>
      <c r="K38779" s="88"/>
    </row>
    <row r="38780" spans="2:11" hidden="1" x14ac:dyDescent="0.2">
      <c r="B38780" s="88"/>
      <c r="C38780" s="88"/>
      <c r="D38780" s="88"/>
      <c r="E38780" s="88"/>
      <c r="F38780" s="88"/>
      <c r="G38780" s="88"/>
      <c r="H38780" s="88"/>
      <c r="I38780" s="88"/>
      <c r="J38780" s="88"/>
      <c r="K38780" s="88"/>
    </row>
    <row r="38781" spans="2:11" hidden="1" x14ac:dyDescent="0.2">
      <c r="B38781" s="88"/>
      <c r="C38781" s="88"/>
      <c r="D38781" s="88"/>
      <c r="E38781" s="88"/>
      <c r="F38781" s="88"/>
      <c r="G38781" s="88"/>
      <c r="H38781" s="88"/>
      <c r="I38781" s="88"/>
      <c r="J38781" s="88"/>
      <c r="K38781" s="88"/>
    </row>
    <row r="38782" spans="2:11" hidden="1" x14ac:dyDescent="0.2">
      <c r="B38782" s="88"/>
      <c r="C38782" s="88"/>
      <c r="D38782" s="88"/>
      <c r="E38782" s="88"/>
      <c r="F38782" s="88"/>
      <c r="G38782" s="88"/>
      <c r="H38782" s="88"/>
      <c r="I38782" s="88"/>
      <c r="J38782" s="88"/>
      <c r="K38782" s="88"/>
    </row>
    <row r="38783" spans="2:11" hidden="1" x14ac:dyDescent="0.2">
      <c r="B38783" s="88"/>
      <c r="C38783" s="88"/>
      <c r="D38783" s="88"/>
      <c r="E38783" s="88"/>
      <c r="F38783" s="88"/>
      <c r="G38783" s="88"/>
      <c r="H38783" s="88"/>
      <c r="I38783" s="88"/>
      <c r="J38783" s="88"/>
      <c r="K38783" s="88"/>
    </row>
    <row r="38784" spans="2:11" hidden="1" x14ac:dyDescent="0.2">
      <c r="B38784" s="88"/>
      <c r="C38784" s="88"/>
      <c r="D38784" s="88"/>
      <c r="E38784" s="88"/>
      <c r="F38784" s="88"/>
      <c r="G38784" s="88"/>
      <c r="H38784" s="88"/>
      <c r="I38784" s="88"/>
      <c r="J38784" s="88"/>
      <c r="K38784" s="88"/>
    </row>
    <row r="38785" spans="2:11" hidden="1" x14ac:dyDescent="0.2">
      <c r="B38785" s="88"/>
      <c r="C38785" s="88"/>
      <c r="D38785" s="88"/>
      <c r="E38785" s="88"/>
      <c r="F38785" s="88"/>
      <c r="G38785" s="88"/>
      <c r="H38785" s="88"/>
      <c r="I38785" s="88"/>
      <c r="J38785" s="88"/>
      <c r="K38785" s="88"/>
    </row>
    <row r="38786" spans="2:11" hidden="1" x14ac:dyDescent="0.2">
      <c r="B38786" s="88"/>
      <c r="C38786" s="88"/>
      <c r="D38786" s="88"/>
      <c r="E38786" s="88"/>
      <c r="F38786" s="88"/>
      <c r="G38786" s="88"/>
      <c r="H38786" s="88"/>
      <c r="I38786" s="88"/>
      <c r="J38786" s="88"/>
      <c r="K38786" s="88"/>
    </row>
    <row r="38787" spans="2:11" hidden="1" x14ac:dyDescent="0.2">
      <c r="B38787" s="88"/>
      <c r="C38787" s="88"/>
      <c r="D38787" s="88"/>
      <c r="E38787" s="88"/>
      <c r="F38787" s="88"/>
      <c r="G38787" s="88"/>
      <c r="H38787" s="88"/>
      <c r="I38787" s="88"/>
      <c r="J38787" s="88"/>
      <c r="K38787" s="88"/>
    </row>
    <row r="38788" spans="2:11" hidden="1" x14ac:dyDescent="0.2">
      <c r="B38788" s="88"/>
      <c r="C38788" s="88"/>
      <c r="D38788" s="88"/>
      <c r="E38788" s="88"/>
      <c r="F38788" s="88"/>
      <c r="G38788" s="88"/>
      <c r="H38788" s="88"/>
      <c r="I38788" s="88"/>
      <c r="J38788" s="88"/>
      <c r="K38788" s="88"/>
    </row>
    <row r="38789" spans="2:11" hidden="1" x14ac:dyDescent="0.2">
      <c r="B38789" s="88"/>
      <c r="C38789" s="88"/>
      <c r="D38789" s="88"/>
      <c r="E38789" s="88"/>
      <c r="F38789" s="88"/>
      <c r="G38789" s="88"/>
      <c r="H38789" s="88"/>
      <c r="I38789" s="88"/>
      <c r="J38789" s="88"/>
      <c r="K38789" s="88"/>
    </row>
    <row r="38790" spans="2:11" hidden="1" x14ac:dyDescent="0.2">
      <c r="B38790" s="88"/>
      <c r="C38790" s="88"/>
      <c r="D38790" s="88"/>
      <c r="E38790" s="88"/>
      <c r="F38790" s="88"/>
      <c r="G38790" s="88"/>
      <c r="H38790" s="88"/>
      <c r="I38790" s="88"/>
      <c r="J38790" s="88"/>
      <c r="K38790" s="88"/>
    </row>
    <row r="38791" spans="2:11" hidden="1" x14ac:dyDescent="0.2">
      <c r="B38791" s="88"/>
      <c r="C38791" s="88"/>
      <c r="D38791" s="88"/>
      <c r="E38791" s="88"/>
      <c r="F38791" s="88"/>
      <c r="G38791" s="88"/>
      <c r="H38791" s="88"/>
      <c r="I38791" s="88"/>
      <c r="J38791" s="88"/>
      <c r="K38791" s="88"/>
    </row>
    <row r="38792" spans="2:11" hidden="1" x14ac:dyDescent="0.2">
      <c r="B38792" s="88"/>
      <c r="C38792" s="88"/>
      <c r="D38792" s="88"/>
      <c r="E38792" s="88"/>
      <c r="F38792" s="88"/>
      <c r="G38792" s="88"/>
      <c r="H38792" s="88"/>
      <c r="I38792" s="88"/>
      <c r="J38792" s="88"/>
      <c r="K38792" s="88"/>
    </row>
    <row r="38793" spans="2:11" hidden="1" x14ac:dyDescent="0.2">
      <c r="B38793" s="88"/>
      <c r="C38793" s="88"/>
      <c r="D38793" s="88"/>
      <c r="E38793" s="88"/>
      <c r="F38793" s="88"/>
      <c r="G38793" s="88"/>
      <c r="H38793" s="88"/>
      <c r="I38793" s="88"/>
      <c r="J38793" s="88"/>
      <c r="K38793" s="88"/>
    </row>
    <row r="38794" spans="2:11" hidden="1" x14ac:dyDescent="0.2">
      <c r="B38794" s="88"/>
      <c r="C38794" s="88"/>
      <c r="D38794" s="88"/>
      <c r="E38794" s="88"/>
      <c r="F38794" s="88"/>
      <c r="G38794" s="88"/>
      <c r="H38794" s="88"/>
      <c r="I38794" s="88"/>
      <c r="J38794" s="88"/>
      <c r="K38794" s="88"/>
    </row>
    <row r="38795" spans="2:11" hidden="1" x14ac:dyDescent="0.2">
      <c r="B38795" s="88"/>
      <c r="C38795" s="88"/>
      <c r="D38795" s="88"/>
      <c r="E38795" s="88"/>
      <c r="F38795" s="88"/>
      <c r="G38795" s="88"/>
      <c r="H38795" s="88"/>
      <c r="I38795" s="88"/>
      <c r="J38795" s="88"/>
      <c r="K38795" s="88"/>
    </row>
    <row r="38796" spans="2:11" hidden="1" x14ac:dyDescent="0.2">
      <c r="B38796" s="88"/>
      <c r="C38796" s="88"/>
      <c r="D38796" s="88"/>
      <c r="E38796" s="88"/>
      <c r="F38796" s="88"/>
      <c r="G38796" s="88"/>
      <c r="H38796" s="88"/>
      <c r="I38796" s="88"/>
      <c r="J38796" s="88"/>
      <c r="K38796" s="88"/>
    </row>
    <row r="38797" spans="2:11" hidden="1" x14ac:dyDescent="0.2">
      <c r="B38797" s="88"/>
      <c r="C38797" s="88"/>
      <c r="D38797" s="88"/>
      <c r="E38797" s="88"/>
      <c r="F38797" s="88"/>
      <c r="G38797" s="88"/>
      <c r="H38797" s="88"/>
      <c r="I38797" s="88"/>
      <c r="J38797" s="88"/>
      <c r="K38797" s="88"/>
    </row>
    <row r="38798" spans="2:11" hidden="1" x14ac:dyDescent="0.2">
      <c r="B38798" s="88"/>
      <c r="C38798" s="88"/>
      <c r="D38798" s="88"/>
      <c r="E38798" s="88"/>
      <c r="F38798" s="88"/>
      <c r="G38798" s="88"/>
      <c r="H38798" s="88"/>
      <c r="I38798" s="88"/>
      <c r="J38798" s="88"/>
      <c r="K38798" s="88"/>
    </row>
    <row r="38799" spans="2:11" hidden="1" x14ac:dyDescent="0.2">
      <c r="B38799" s="88"/>
      <c r="C38799" s="88"/>
      <c r="D38799" s="88"/>
      <c r="E38799" s="88"/>
      <c r="F38799" s="88"/>
      <c r="G38799" s="88"/>
      <c r="H38799" s="88"/>
      <c r="I38799" s="88"/>
      <c r="J38799" s="88"/>
      <c r="K38799" s="88"/>
    </row>
    <row r="38800" spans="2:11" hidden="1" x14ac:dyDescent="0.2">
      <c r="B38800" s="88"/>
      <c r="C38800" s="88"/>
      <c r="D38800" s="88"/>
      <c r="E38800" s="88"/>
      <c r="F38800" s="88"/>
      <c r="G38800" s="88"/>
      <c r="H38800" s="88"/>
      <c r="I38800" s="88"/>
      <c r="J38800" s="88"/>
      <c r="K38800" s="88"/>
    </row>
    <row r="38801" spans="2:11" hidden="1" x14ac:dyDescent="0.2">
      <c r="B38801" s="88"/>
      <c r="C38801" s="88"/>
      <c r="D38801" s="88"/>
      <c r="E38801" s="88"/>
      <c r="F38801" s="88"/>
      <c r="G38801" s="88"/>
      <c r="H38801" s="88"/>
      <c r="I38801" s="88"/>
      <c r="J38801" s="88"/>
      <c r="K38801" s="88"/>
    </row>
    <row r="38802" spans="2:11" hidden="1" x14ac:dyDescent="0.2">
      <c r="B38802" s="88"/>
      <c r="C38802" s="88"/>
      <c r="D38802" s="88"/>
      <c r="E38802" s="88"/>
      <c r="F38802" s="88"/>
      <c r="G38802" s="88"/>
      <c r="H38802" s="88"/>
      <c r="I38802" s="88"/>
      <c r="J38802" s="88"/>
      <c r="K38802" s="88"/>
    </row>
    <row r="38803" spans="2:11" hidden="1" x14ac:dyDescent="0.2">
      <c r="B38803" s="88"/>
      <c r="C38803" s="88"/>
      <c r="D38803" s="88"/>
      <c r="E38803" s="88"/>
      <c r="F38803" s="88"/>
      <c r="G38803" s="88"/>
      <c r="H38803" s="88"/>
      <c r="I38803" s="88"/>
      <c r="J38803" s="88"/>
      <c r="K38803" s="88"/>
    </row>
    <row r="38804" spans="2:11" hidden="1" x14ac:dyDescent="0.2">
      <c r="B38804" s="88"/>
      <c r="C38804" s="88"/>
      <c r="D38804" s="88"/>
      <c r="E38804" s="88"/>
      <c r="F38804" s="88"/>
      <c r="G38804" s="88"/>
      <c r="H38804" s="88"/>
      <c r="I38804" s="88"/>
      <c r="J38804" s="88"/>
      <c r="K38804" s="88"/>
    </row>
    <row r="38805" spans="2:11" hidden="1" x14ac:dyDescent="0.2">
      <c r="B38805" s="88"/>
      <c r="C38805" s="88"/>
      <c r="D38805" s="88"/>
      <c r="E38805" s="88"/>
      <c r="F38805" s="88"/>
      <c r="G38805" s="88"/>
      <c r="H38805" s="88"/>
      <c r="I38805" s="88"/>
      <c r="J38805" s="88"/>
      <c r="K38805" s="88"/>
    </row>
    <row r="38806" spans="2:11" hidden="1" x14ac:dyDescent="0.2">
      <c r="B38806" s="88"/>
      <c r="C38806" s="88"/>
      <c r="D38806" s="88"/>
      <c r="E38806" s="88"/>
      <c r="F38806" s="88"/>
      <c r="G38806" s="88"/>
      <c r="H38806" s="88"/>
      <c r="I38806" s="88"/>
      <c r="J38806" s="88"/>
      <c r="K38806" s="88"/>
    </row>
    <row r="38807" spans="2:11" hidden="1" x14ac:dyDescent="0.2">
      <c r="B38807" s="88"/>
      <c r="C38807" s="88"/>
      <c r="D38807" s="88"/>
      <c r="E38807" s="88"/>
      <c r="F38807" s="88"/>
      <c r="G38807" s="88"/>
      <c r="H38807" s="88"/>
      <c r="I38807" s="88"/>
      <c r="J38807" s="88"/>
      <c r="K38807" s="88"/>
    </row>
    <row r="38808" spans="2:11" hidden="1" x14ac:dyDescent="0.2">
      <c r="B38808" s="88"/>
      <c r="C38808" s="88"/>
      <c r="D38808" s="88"/>
      <c r="E38808" s="88"/>
      <c r="F38808" s="88"/>
      <c r="G38808" s="88"/>
      <c r="H38808" s="88"/>
      <c r="I38808" s="88"/>
      <c r="J38808" s="88"/>
      <c r="K38808" s="88"/>
    </row>
    <row r="38809" spans="2:11" hidden="1" x14ac:dyDescent="0.2">
      <c r="B38809" s="88"/>
      <c r="C38809" s="88"/>
      <c r="D38809" s="88"/>
      <c r="E38809" s="88"/>
      <c r="F38809" s="88"/>
      <c r="G38809" s="88"/>
      <c r="H38809" s="88"/>
      <c r="I38809" s="88"/>
      <c r="J38809" s="88"/>
      <c r="K38809" s="88"/>
    </row>
    <row r="38810" spans="2:11" hidden="1" x14ac:dyDescent="0.2">
      <c r="B38810" s="88"/>
      <c r="C38810" s="88"/>
      <c r="D38810" s="88"/>
      <c r="E38810" s="88"/>
      <c r="F38810" s="88"/>
      <c r="G38810" s="88"/>
      <c r="H38810" s="88"/>
      <c r="I38810" s="88"/>
      <c r="J38810" s="88"/>
      <c r="K38810" s="88"/>
    </row>
    <row r="38811" spans="2:11" hidden="1" x14ac:dyDescent="0.2">
      <c r="B38811" s="88"/>
      <c r="C38811" s="88"/>
      <c r="D38811" s="88"/>
      <c r="E38811" s="88"/>
      <c r="F38811" s="88"/>
      <c r="G38811" s="88"/>
      <c r="H38811" s="88"/>
      <c r="I38811" s="88"/>
      <c r="J38811" s="88"/>
      <c r="K38811" s="88"/>
    </row>
    <row r="38812" spans="2:11" hidden="1" x14ac:dyDescent="0.2">
      <c r="B38812" s="88"/>
      <c r="C38812" s="88"/>
      <c r="D38812" s="88"/>
      <c r="E38812" s="88"/>
      <c r="F38812" s="88"/>
      <c r="G38812" s="88"/>
      <c r="H38812" s="88"/>
      <c r="I38812" s="88"/>
      <c r="J38812" s="88"/>
      <c r="K38812" s="88"/>
    </row>
    <row r="38813" spans="2:11" hidden="1" x14ac:dyDescent="0.2">
      <c r="B38813" s="88"/>
      <c r="C38813" s="88"/>
      <c r="D38813" s="88"/>
      <c r="E38813" s="88"/>
      <c r="F38813" s="88"/>
      <c r="G38813" s="88"/>
      <c r="H38813" s="88"/>
      <c r="I38813" s="88"/>
      <c r="J38813" s="88"/>
      <c r="K38813" s="88"/>
    </row>
    <row r="38814" spans="2:11" hidden="1" x14ac:dyDescent="0.2">
      <c r="B38814" s="88"/>
      <c r="C38814" s="88"/>
      <c r="D38814" s="88"/>
      <c r="E38814" s="88"/>
      <c r="F38814" s="88"/>
      <c r="G38814" s="88"/>
      <c r="H38814" s="88"/>
      <c r="I38814" s="88"/>
      <c r="J38814" s="88"/>
      <c r="K38814" s="88"/>
    </row>
    <row r="38815" spans="2:11" hidden="1" x14ac:dyDescent="0.2">
      <c r="B38815" s="88"/>
      <c r="C38815" s="88"/>
      <c r="D38815" s="88"/>
      <c r="E38815" s="88"/>
      <c r="F38815" s="88"/>
      <c r="G38815" s="88"/>
      <c r="H38815" s="88"/>
      <c r="I38815" s="88"/>
      <c r="J38815" s="88"/>
      <c r="K38815" s="88"/>
    </row>
    <row r="38816" spans="2:11" hidden="1" x14ac:dyDescent="0.2">
      <c r="B38816" s="88"/>
      <c r="C38816" s="88"/>
      <c r="D38816" s="88"/>
      <c r="E38816" s="88"/>
      <c r="F38816" s="88"/>
      <c r="G38816" s="88"/>
      <c r="H38816" s="88"/>
      <c r="I38816" s="88"/>
      <c r="J38816" s="88"/>
      <c r="K38816" s="88"/>
    </row>
    <row r="38817" spans="2:11" hidden="1" x14ac:dyDescent="0.2">
      <c r="B38817" s="88"/>
      <c r="C38817" s="88"/>
      <c r="D38817" s="88"/>
      <c r="E38817" s="88"/>
      <c r="F38817" s="88"/>
      <c r="G38817" s="88"/>
      <c r="H38817" s="88"/>
      <c r="I38817" s="88"/>
      <c r="J38817" s="88"/>
      <c r="K38817" s="88"/>
    </row>
    <row r="38818" spans="2:11" hidden="1" x14ac:dyDescent="0.2">
      <c r="B38818" s="88"/>
      <c r="C38818" s="88"/>
      <c r="D38818" s="88"/>
      <c r="E38818" s="88"/>
      <c r="F38818" s="88"/>
      <c r="G38818" s="88"/>
      <c r="H38818" s="88"/>
      <c r="I38818" s="88"/>
      <c r="J38818" s="88"/>
      <c r="K38818" s="88"/>
    </row>
    <row r="38819" spans="2:11" hidden="1" x14ac:dyDescent="0.2">
      <c r="B38819" s="88"/>
      <c r="C38819" s="88"/>
      <c r="D38819" s="88"/>
      <c r="E38819" s="88"/>
      <c r="F38819" s="88"/>
      <c r="G38819" s="88"/>
      <c r="H38819" s="88"/>
      <c r="I38819" s="88"/>
      <c r="J38819" s="88"/>
      <c r="K38819" s="88"/>
    </row>
    <row r="38820" spans="2:11" hidden="1" x14ac:dyDescent="0.2">
      <c r="B38820" s="88"/>
      <c r="C38820" s="88"/>
      <c r="D38820" s="88"/>
      <c r="E38820" s="88"/>
      <c r="F38820" s="88"/>
      <c r="G38820" s="88"/>
      <c r="H38820" s="88"/>
      <c r="I38820" s="88"/>
      <c r="J38820" s="88"/>
      <c r="K38820" s="88"/>
    </row>
    <row r="38821" spans="2:11" hidden="1" x14ac:dyDescent="0.2">
      <c r="B38821" s="88"/>
      <c r="C38821" s="88"/>
      <c r="D38821" s="88"/>
      <c r="E38821" s="88"/>
      <c r="F38821" s="88"/>
      <c r="G38821" s="88"/>
      <c r="H38821" s="88"/>
      <c r="I38821" s="88"/>
      <c r="J38821" s="88"/>
      <c r="K38821" s="88"/>
    </row>
    <row r="38822" spans="2:11" hidden="1" x14ac:dyDescent="0.2">
      <c r="B38822" s="88"/>
      <c r="C38822" s="88"/>
      <c r="D38822" s="88"/>
      <c r="E38822" s="88"/>
      <c r="F38822" s="88"/>
      <c r="G38822" s="88"/>
      <c r="H38822" s="88"/>
      <c r="I38822" s="88"/>
      <c r="J38822" s="88"/>
      <c r="K38822" s="88"/>
    </row>
    <row r="38823" spans="2:11" hidden="1" x14ac:dyDescent="0.2">
      <c r="B38823" s="88"/>
      <c r="C38823" s="88"/>
      <c r="D38823" s="88"/>
      <c r="E38823" s="88"/>
      <c r="F38823" s="88"/>
      <c r="G38823" s="88"/>
      <c r="H38823" s="88"/>
      <c r="I38823" s="88"/>
      <c r="J38823" s="88"/>
      <c r="K38823" s="88"/>
    </row>
    <row r="38824" spans="2:11" hidden="1" x14ac:dyDescent="0.2">
      <c r="B38824" s="88"/>
      <c r="C38824" s="88"/>
      <c r="D38824" s="88"/>
      <c r="E38824" s="88"/>
      <c r="F38824" s="88"/>
      <c r="G38824" s="88"/>
      <c r="H38824" s="88"/>
      <c r="I38824" s="88"/>
      <c r="J38824" s="88"/>
      <c r="K38824" s="88"/>
    </row>
    <row r="38825" spans="2:11" hidden="1" x14ac:dyDescent="0.2">
      <c r="B38825" s="88"/>
      <c r="C38825" s="88"/>
      <c r="D38825" s="88"/>
      <c r="E38825" s="88"/>
      <c r="F38825" s="88"/>
      <c r="G38825" s="88"/>
      <c r="H38825" s="88"/>
      <c r="I38825" s="88"/>
      <c r="J38825" s="88"/>
      <c r="K38825" s="88"/>
    </row>
    <row r="38826" spans="2:11" hidden="1" x14ac:dyDescent="0.2">
      <c r="B38826" s="88"/>
      <c r="C38826" s="88"/>
      <c r="D38826" s="88"/>
      <c r="E38826" s="88"/>
      <c r="F38826" s="88"/>
      <c r="G38826" s="88"/>
      <c r="H38826" s="88"/>
      <c r="I38826" s="88"/>
      <c r="J38826" s="88"/>
      <c r="K38826" s="88"/>
    </row>
    <row r="38827" spans="2:11" hidden="1" x14ac:dyDescent="0.2">
      <c r="B38827" s="88"/>
      <c r="C38827" s="88"/>
      <c r="D38827" s="88"/>
      <c r="E38827" s="88"/>
      <c r="F38827" s="88"/>
      <c r="G38827" s="88"/>
      <c r="H38827" s="88"/>
      <c r="I38827" s="88"/>
      <c r="J38827" s="88"/>
      <c r="K38827" s="88"/>
    </row>
    <row r="38828" spans="2:11" hidden="1" x14ac:dyDescent="0.2">
      <c r="B38828" s="88"/>
      <c r="C38828" s="88"/>
      <c r="D38828" s="88"/>
      <c r="E38828" s="88"/>
      <c r="F38828" s="88"/>
      <c r="G38828" s="88"/>
      <c r="H38828" s="88"/>
      <c r="I38828" s="88"/>
      <c r="J38828" s="88"/>
      <c r="K38828" s="88"/>
    </row>
    <row r="38829" spans="2:11" hidden="1" x14ac:dyDescent="0.2">
      <c r="B38829" s="88"/>
      <c r="C38829" s="88"/>
      <c r="D38829" s="88"/>
      <c r="E38829" s="88"/>
      <c r="F38829" s="88"/>
      <c r="G38829" s="88"/>
      <c r="H38829" s="88"/>
      <c r="I38829" s="88"/>
      <c r="J38829" s="88"/>
      <c r="K38829" s="88"/>
    </row>
    <row r="38830" spans="2:11" hidden="1" x14ac:dyDescent="0.2">
      <c r="B38830" s="88"/>
      <c r="C38830" s="88"/>
      <c r="D38830" s="88"/>
      <c r="E38830" s="88"/>
      <c r="F38830" s="88"/>
      <c r="G38830" s="88"/>
      <c r="H38830" s="88"/>
      <c r="I38830" s="88"/>
      <c r="J38830" s="88"/>
      <c r="K38830" s="88"/>
    </row>
    <row r="38831" spans="2:11" hidden="1" x14ac:dyDescent="0.2">
      <c r="B38831" s="88"/>
      <c r="C38831" s="88"/>
      <c r="D38831" s="88"/>
      <c r="E38831" s="88"/>
      <c r="F38831" s="88"/>
      <c r="G38831" s="88"/>
      <c r="H38831" s="88"/>
      <c r="I38831" s="88"/>
      <c r="J38831" s="88"/>
      <c r="K38831" s="88"/>
    </row>
    <row r="38832" spans="2:11" hidden="1" x14ac:dyDescent="0.2">
      <c r="B38832" s="88"/>
      <c r="C38832" s="88"/>
      <c r="D38832" s="88"/>
      <c r="E38832" s="88"/>
      <c r="F38832" s="88"/>
      <c r="G38832" s="88"/>
      <c r="H38832" s="88"/>
      <c r="I38832" s="88"/>
      <c r="J38832" s="88"/>
      <c r="K38832" s="88"/>
    </row>
    <row r="38833" spans="2:11" hidden="1" x14ac:dyDescent="0.2">
      <c r="B38833" s="88"/>
      <c r="C38833" s="88"/>
      <c r="D38833" s="88"/>
      <c r="E38833" s="88"/>
      <c r="F38833" s="88"/>
      <c r="G38833" s="88"/>
      <c r="H38833" s="88"/>
      <c r="I38833" s="88"/>
      <c r="J38833" s="88"/>
      <c r="K38833" s="88"/>
    </row>
    <row r="38834" spans="2:11" hidden="1" x14ac:dyDescent="0.2">
      <c r="B38834" s="88"/>
      <c r="C38834" s="88"/>
      <c r="D38834" s="88"/>
      <c r="E38834" s="88"/>
      <c r="F38834" s="88"/>
      <c r="G38834" s="88"/>
      <c r="H38834" s="88"/>
      <c r="I38834" s="88"/>
      <c r="J38834" s="88"/>
      <c r="K38834" s="88"/>
    </row>
    <row r="38835" spans="2:11" hidden="1" x14ac:dyDescent="0.2">
      <c r="B38835" s="88"/>
      <c r="C38835" s="88"/>
      <c r="D38835" s="88"/>
      <c r="E38835" s="88"/>
      <c r="F38835" s="88"/>
      <c r="G38835" s="88"/>
      <c r="H38835" s="88"/>
      <c r="I38835" s="88"/>
      <c r="J38835" s="88"/>
      <c r="K38835" s="88"/>
    </row>
    <row r="38836" spans="2:11" hidden="1" x14ac:dyDescent="0.2">
      <c r="B38836" s="88"/>
      <c r="C38836" s="88"/>
      <c r="D38836" s="88"/>
      <c r="E38836" s="88"/>
      <c r="F38836" s="88"/>
      <c r="G38836" s="88"/>
      <c r="H38836" s="88"/>
      <c r="I38836" s="88"/>
      <c r="J38836" s="88"/>
      <c r="K38836" s="88"/>
    </row>
    <row r="38837" spans="2:11" hidden="1" x14ac:dyDescent="0.2">
      <c r="B38837" s="88"/>
      <c r="C38837" s="88"/>
      <c r="D38837" s="88"/>
      <c r="E38837" s="88"/>
      <c r="F38837" s="88"/>
      <c r="G38837" s="88"/>
      <c r="H38837" s="88"/>
      <c r="I38837" s="88"/>
      <c r="J38837" s="88"/>
      <c r="K38837" s="88"/>
    </row>
    <row r="38838" spans="2:11" hidden="1" x14ac:dyDescent="0.2">
      <c r="B38838" s="88"/>
      <c r="C38838" s="88"/>
      <c r="D38838" s="88"/>
      <c r="E38838" s="88"/>
      <c r="F38838" s="88"/>
      <c r="G38838" s="88"/>
      <c r="H38838" s="88"/>
      <c r="I38838" s="88"/>
      <c r="J38838" s="88"/>
      <c r="K38838" s="88"/>
    </row>
    <row r="38839" spans="2:11" hidden="1" x14ac:dyDescent="0.2">
      <c r="B38839" s="88"/>
      <c r="C38839" s="88"/>
      <c r="D38839" s="88"/>
      <c r="E38839" s="88"/>
      <c r="F38839" s="88"/>
      <c r="G38839" s="88"/>
      <c r="H38839" s="88"/>
      <c r="I38839" s="88"/>
      <c r="J38839" s="88"/>
      <c r="K38839" s="88"/>
    </row>
    <row r="38840" spans="2:11" hidden="1" x14ac:dyDescent="0.2">
      <c r="B38840" s="88"/>
      <c r="C38840" s="88"/>
      <c r="D38840" s="88"/>
      <c r="E38840" s="88"/>
      <c r="F38840" s="88"/>
      <c r="G38840" s="88"/>
      <c r="H38840" s="88"/>
      <c r="I38840" s="88"/>
      <c r="J38840" s="88"/>
      <c r="K38840" s="88"/>
    </row>
    <row r="38841" spans="2:11" hidden="1" x14ac:dyDescent="0.2">
      <c r="B38841" s="88"/>
      <c r="C38841" s="88"/>
      <c r="D38841" s="88"/>
      <c r="E38841" s="88"/>
      <c r="F38841" s="88"/>
      <c r="G38841" s="88"/>
      <c r="H38841" s="88"/>
      <c r="I38841" s="88"/>
      <c r="J38841" s="88"/>
      <c r="K38841" s="88"/>
    </row>
    <row r="38842" spans="2:11" hidden="1" x14ac:dyDescent="0.2">
      <c r="B38842" s="88"/>
      <c r="C38842" s="88"/>
      <c r="D38842" s="88"/>
      <c r="E38842" s="88"/>
      <c r="F38842" s="88"/>
      <c r="G38842" s="88"/>
      <c r="H38842" s="88"/>
      <c r="I38842" s="88"/>
      <c r="J38842" s="88"/>
      <c r="K38842" s="88"/>
    </row>
    <row r="38843" spans="2:11" hidden="1" x14ac:dyDescent="0.2">
      <c r="B38843" s="88"/>
      <c r="C38843" s="88"/>
      <c r="D38843" s="88"/>
      <c r="E38843" s="88"/>
      <c r="F38843" s="88"/>
      <c r="G38843" s="88"/>
      <c r="H38843" s="88"/>
      <c r="I38843" s="88"/>
      <c r="J38843" s="88"/>
      <c r="K38843" s="88"/>
    </row>
    <row r="38844" spans="2:11" hidden="1" x14ac:dyDescent="0.2">
      <c r="B38844" s="88"/>
      <c r="C38844" s="88"/>
      <c r="D38844" s="88"/>
      <c r="E38844" s="88"/>
      <c r="F38844" s="88"/>
      <c r="G38844" s="88"/>
      <c r="H38844" s="88"/>
      <c r="I38844" s="88"/>
      <c r="J38844" s="88"/>
      <c r="K38844" s="88"/>
    </row>
    <row r="38845" spans="2:11" hidden="1" x14ac:dyDescent="0.2">
      <c r="B38845" s="88"/>
      <c r="C38845" s="88"/>
      <c r="D38845" s="88"/>
      <c r="E38845" s="88"/>
      <c r="F38845" s="88"/>
      <c r="G38845" s="88"/>
      <c r="H38845" s="88"/>
      <c r="I38845" s="88"/>
      <c r="J38845" s="88"/>
      <c r="K38845" s="88"/>
    </row>
    <row r="38846" spans="2:11" hidden="1" x14ac:dyDescent="0.2">
      <c r="B38846" s="88"/>
      <c r="C38846" s="88"/>
      <c r="D38846" s="88"/>
      <c r="E38846" s="88"/>
      <c r="F38846" s="88"/>
      <c r="G38846" s="88"/>
      <c r="H38846" s="88"/>
      <c r="I38846" s="88"/>
      <c r="J38846" s="88"/>
      <c r="K38846" s="88"/>
    </row>
    <row r="38847" spans="2:11" hidden="1" x14ac:dyDescent="0.2">
      <c r="B38847" s="88"/>
      <c r="C38847" s="88"/>
      <c r="D38847" s="88"/>
      <c r="E38847" s="88"/>
      <c r="F38847" s="88"/>
      <c r="G38847" s="88"/>
      <c r="H38847" s="88"/>
      <c r="I38847" s="88"/>
      <c r="J38847" s="88"/>
      <c r="K38847" s="88"/>
    </row>
    <row r="38848" spans="2:11" hidden="1" x14ac:dyDescent="0.2">
      <c r="B38848" s="88"/>
      <c r="C38848" s="88"/>
      <c r="D38848" s="88"/>
      <c r="E38848" s="88"/>
      <c r="F38848" s="88"/>
      <c r="G38848" s="88"/>
      <c r="H38848" s="88"/>
      <c r="I38848" s="88"/>
      <c r="J38848" s="88"/>
      <c r="K38848" s="88"/>
    </row>
    <row r="38849" spans="2:11" hidden="1" x14ac:dyDescent="0.2">
      <c r="B38849" s="88"/>
      <c r="C38849" s="88"/>
      <c r="D38849" s="88"/>
      <c r="E38849" s="88"/>
      <c r="F38849" s="88"/>
      <c r="G38849" s="88"/>
      <c r="H38849" s="88"/>
      <c r="I38849" s="88"/>
      <c r="J38849" s="88"/>
      <c r="K38849" s="88"/>
    </row>
    <row r="38850" spans="2:11" hidden="1" x14ac:dyDescent="0.2">
      <c r="B38850" s="88"/>
      <c r="C38850" s="88"/>
      <c r="D38850" s="88"/>
      <c r="E38850" s="88"/>
      <c r="F38850" s="88"/>
      <c r="G38850" s="88"/>
      <c r="H38850" s="88"/>
      <c r="I38850" s="88"/>
      <c r="J38850" s="88"/>
      <c r="K38850" s="88"/>
    </row>
    <row r="38851" spans="2:11" hidden="1" x14ac:dyDescent="0.2">
      <c r="B38851" s="88"/>
      <c r="C38851" s="88"/>
      <c r="D38851" s="88"/>
      <c r="E38851" s="88"/>
      <c r="F38851" s="88"/>
      <c r="G38851" s="88"/>
      <c r="H38851" s="88"/>
      <c r="I38851" s="88"/>
      <c r="J38851" s="88"/>
      <c r="K38851" s="88"/>
    </row>
    <row r="38852" spans="2:11" hidden="1" x14ac:dyDescent="0.2">
      <c r="B38852" s="88"/>
      <c r="C38852" s="88"/>
      <c r="D38852" s="88"/>
      <c r="E38852" s="88"/>
      <c r="F38852" s="88"/>
      <c r="G38852" s="88"/>
      <c r="H38852" s="88"/>
      <c r="I38852" s="88"/>
      <c r="J38852" s="88"/>
      <c r="K38852" s="88"/>
    </row>
    <row r="38853" spans="2:11" hidden="1" x14ac:dyDescent="0.2">
      <c r="B38853" s="88"/>
      <c r="C38853" s="88"/>
      <c r="D38853" s="88"/>
      <c r="E38853" s="88"/>
      <c r="F38853" s="88"/>
      <c r="G38853" s="88"/>
      <c r="H38853" s="88"/>
      <c r="I38853" s="88"/>
      <c r="J38853" s="88"/>
      <c r="K38853" s="88"/>
    </row>
    <row r="38854" spans="2:11" hidden="1" x14ac:dyDescent="0.2">
      <c r="B38854" s="88"/>
      <c r="C38854" s="88"/>
      <c r="D38854" s="88"/>
      <c r="E38854" s="88"/>
      <c r="F38854" s="88"/>
      <c r="G38854" s="88"/>
      <c r="H38854" s="88"/>
      <c r="I38854" s="88"/>
      <c r="J38854" s="88"/>
      <c r="K38854" s="88"/>
    </row>
    <row r="38855" spans="2:11" hidden="1" x14ac:dyDescent="0.2">
      <c r="B38855" s="88"/>
      <c r="C38855" s="88"/>
      <c r="D38855" s="88"/>
      <c r="E38855" s="88"/>
      <c r="F38855" s="88"/>
      <c r="G38855" s="88"/>
      <c r="H38855" s="88"/>
      <c r="I38855" s="88"/>
      <c r="J38855" s="88"/>
      <c r="K38855" s="88"/>
    </row>
    <row r="38856" spans="2:11" hidden="1" x14ac:dyDescent="0.2">
      <c r="B38856" s="88"/>
      <c r="C38856" s="88"/>
      <c r="D38856" s="88"/>
      <c r="E38856" s="88"/>
      <c r="F38856" s="88"/>
      <c r="G38856" s="88"/>
      <c r="H38856" s="88"/>
      <c r="I38856" s="88"/>
      <c r="J38856" s="88"/>
      <c r="K38856" s="88"/>
    </row>
    <row r="38857" spans="2:11" hidden="1" x14ac:dyDescent="0.2">
      <c r="B38857" s="88"/>
      <c r="C38857" s="88"/>
      <c r="D38857" s="88"/>
      <c r="E38857" s="88"/>
      <c r="F38857" s="88"/>
      <c r="G38857" s="88"/>
      <c r="H38857" s="88"/>
      <c r="I38857" s="88"/>
      <c r="J38857" s="88"/>
      <c r="K38857" s="88"/>
    </row>
    <row r="38858" spans="2:11" hidden="1" x14ac:dyDescent="0.2">
      <c r="B38858" s="88"/>
      <c r="C38858" s="88"/>
      <c r="D38858" s="88"/>
      <c r="E38858" s="88"/>
      <c r="F38858" s="88"/>
      <c r="G38858" s="88"/>
      <c r="H38858" s="88"/>
      <c r="I38858" s="88"/>
      <c r="J38858" s="88"/>
      <c r="K38858" s="88"/>
    </row>
    <row r="38859" spans="2:11" hidden="1" x14ac:dyDescent="0.2">
      <c r="B38859" s="88"/>
      <c r="C38859" s="88"/>
      <c r="D38859" s="88"/>
      <c r="E38859" s="88"/>
      <c r="F38859" s="88"/>
      <c r="G38859" s="88"/>
      <c r="H38859" s="88"/>
      <c r="I38859" s="88"/>
      <c r="J38859" s="88"/>
      <c r="K38859" s="88"/>
    </row>
    <row r="38860" spans="2:11" hidden="1" x14ac:dyDescent="0.2">
      <c r="B38860" s="88"/>
      <c r="C38860" s="88"/>
      <c r="D38860" s="88"/>
      <c r="E38860" s="88"/>
      <c r="F38860" s="88"/>
      <c r="G38860" s="88"/>
      <c r="H38860" s="88"/>
      <c r="I38860" s="88"/>
      <c r="J38860" s="88"/>
      <c r="K38860" s="88"/>
    </row>
    <row r="38861" spans="2:11" hidden="1" x14ac:dyDescent="0.2">
      <c r="B38861" s="88"/>
      <c r="C38861" s="88"/>
      <c r="D38861" s="88"/>
      <c r="E38861" s="88"/>
      <c r="F38861" s="88"/>
      <c r="G38861" s="88"/>
      <c r="H38861" s="88"/>
      <c r="I38861" s="88"/>
      <c r="J38861" s="88"/>
      <c r="K38861" s="88"/>
    </row>
    <row r="38862" spans="2:11" hidden="1" x14ac:dyDescent="0.2">
      <c r="B38862" s="88"/>
      <c r="C38862" s="88"/>
      <c r="D38862" s="88"/>
      <c r="E38862" s="88"/>
      <c r="F38862" s="88"/>
      <c r="G38862" s="88"/>
      <c r="H38862" s="88"/>
      <c r="I38862" s="88"/>
      <c r="J38862" s="88"/>
      <c r="K38862" s="88"/>
    </row>
    <row r="38863" spans="2:11" hidden="1" x14ac:dyDescent="0.2">
      <c r="B38863" s="88"/>
      <c r="C38863" s="88"/>
      <c r="D38863" s="88"/>
      <c r="E38863" s="88"/>
      <c r="F38863" s="88"/>
      <c r="G38863" s="88"/>
      <c r="H38863" s="88"/>
      <c r="I38863" s="88"/>
      <c r="J38863" s="88"/>
      <c r="K38863" s="88"/>
    </row>
    <row r="38864" spans="2:11" hidden="1" x14ac:dyDescent="0.2">
      <c r="B38864" s="88"/>
      <c r="C38864" s="88"/>
      <c r="D38864" s="88"/>
      <c r="E38864" s="88"/>
      <c r="F38864" s="88"/>
      <c r="G38864" s="88"/>
      <c r="H38864" s="88"/>
      <c r="I38864" s="88"/>
      <c r="J38864" s="88"/>
      <c r="K38864" s="88"/>
    </row>
    <row r="38865" spans="2:11" hidden="1" x14ac:dyDescent="0.2">
      <c r="B38865" s="88"/>
      <c r="C38865" s="88"/>
      <c r="D38865" s="88"/>
      <c r="E38865" s="88"/>
      <c r="F38865" s="88"/>
      <c r="G38865" s="88"/>
      <c r="H38865" s="88"/>
      <c r="I38865" s="88"/>
      <c r="J38865" s="88"/>
      <c r="K38865" s="88"/>
    </row>
    <row r="38866" spans="2:11" hidden="1" x14ac:dyDescent="0.2">
      <c r="B38866" s="88"/>
      <c r="C38866" s="88"/>
      <c r="D38866" s="88"/>
      <c r="E38866" s="88"/>
      <c r="F38866" s="88"/>
      <c r="G38866" s="88"/>
      <c r="H38866" s="88"/>
      <c r="I38866" s="88"/>
      <c r="J38866" s="88"/>
      <c r="K38866" s="88"/>
    </row>
    <row r="38867" spans="2:11" hidden="1" x14ac:dyDescent="0.2">
      <c r="B38867" s="88"/>
      <c r="C38867" s="88"/>
      <c r="D38867" s="88"/>
      <c r="E38867" s="88"/>
      <c r="F38867" s="88"/>
      <c r="G38867" s="88"/>
      <c r="H38867" s="88"/>
      <c r="I38867" s="88"/>
      <c r="J38867" s="88"/>
      <c r="K38867" s="88"/>
    </row>
    <row r="38868" spans="2:11" hidden="1" x14ac:dyDescent="0.2">
      <c r="B38868" s="88"/>
      <c r="C38868" s="88"/>
      <c r="D38868" s="88"/>
      <c r="E38868" s="88"/>
      <c r="F38868" s="88"/>
      <c r="G38868" s="88"/>
      <c r="H38868" s="88"/>
      <c r="I38868" s="88"/>
      <c r="J38868" s="88"/>
      <c r="K38868" s="88"/>
    </row>
    <row r="38869" spans="2:11" hidden="1" x14ac:dyDescent="0.2">
      <c r="B38869" s="88"/>
      <c r="C38869" s="88"/>
      <c r="D38869" s="88"/>
      <c r="E38869" s="88"/>
      <c r="F38869" s="88"/>
      <c r="G38869" s="88"/>
      <c r="H38869" s="88"/>
      <c r="I38869" s="88"/>
      <c r="J38869" s="88"/>
      <c r="K38869" s="88"/>
    </row>
    <row r="38870" spans="2:11" hidden="1" x14ac:dyDescent="0.2">
      <c r="B38870" s="88"/>
      <c r="C38870" s="88"/>
      <c r="D38870" s="88"/>
      <c r="E38870" s="88"/>
      <c r="F38870" s="88"/>
      <c r="G38870" s="88"/>
      <c r="H38870" s="88"/>
      <c r="I38870" s="88"/>
      <c r="J38870" s="88"/>
      <c r="K38870" s="88"/>
    </row>
    <row r="38871" spans="2:11" hidden="1" x14ac:dyDescent="0.2">
      <c r="B38871" s="88"/>
      <c r="C38871" s="88"/>
      <c r="D38871" s="88"/>
      <c r="E38871" s="88"/>
      <c r="F38871" s="88"/>
      <c r="G38871" s="88"/>
      <c r="H38871" s="88"/>
      <c r="I38871" s="88"/>
      <c r="J38871" s="88"/>
      <c r="K38871" s="88"/>
    </row>
    <row r="38872" spans="2:11" hidden="1" x14ac:dyDescent="0.2">
      <c r="B38872" s="88"/>
      <c r="C38872" s="88"/>
      <c r="D38872" s="88"/>
      <c r="E38872" s="88"/>
      <c r="F38872" s="88"/>
      <c r="G38872" s="88"/>
      <c r="H38872" s="88"/>
      <c r="I38872" s="88"/>
      <c r="J38872" s="88"/>
      <c r="K38872" s="88"/>
    </row>
    <row r="38873" spans="2:11" hidden="1" x14ac:dyDescent="0.2">
      <c r="B38873" s="88"/>
      <c r="C38873" s="88"/>
      <c r="D38873" s="88"/>
      <c r="E38873" s="88"/>
      <c r="F38873" s="88"/>
      <c r="G38873" s="88"/>
      <c r="H38873" s="88"/>
      <c r="I38873" s="88"/>
      <c r="J38873" s="88"/>
      <c r="K38873" s="88"/>
    </row>
    <row r="38874" spans="2:11" hidden="1" x14ac:dyDescent="0.2">
      <c r="B38874" s="88"/>
      <c r="C38874" s="88"/>
      <c r="D38874" s="88"/>
      <c r="E38874" s="88"/>
      <c r="F38874" s="88"/>
      <c r="G38874" s="88"/>
      <c r="H38874" s="88"/>
      <c r="I38874" s="88"/>
      <c r="J38874" s="88"/>
      <c r="K38874" s="88"/>
    </row>
    <row r="38875" spans="2:11" hidden="1" x14ac:dyDescent="0.2">
      <c r="B38875" s="88"/>
      <c r="C38875" s="88"/>
      <c r="D38875" s="88"/>
      <c r="E38875" s="88"/>
      <c r="F38875" s="88"/>
      <c r="G38875" s="88"/>
      <c r="H38875" s="88"/>
      <c r="I38875" s="88"/>
      <c r="J38875" s="88"/>
      <c r="K38875" s="88"/>
    </row>
    <row r="38876" spans="2:11" hidden="1" x14ac:dyDescent="0.2">
      <c r="B38876" s="88"/>
      <c r="C38876" s="88"/>
      <c r="D38876" s="88"/>
      <c r="E38876" s="88"/>
      <c r="F38876" s="88"/>
      <c r="G38876" s="88"/>
      <c r="H38876" s="88"/>
      <c r="I38876" s="88"/>
      <c r="J38876" s="88"/>
      <c r="K38876" s="88"/>
    </row>
    <row r="38877" spans="2:11" hidden="1" x14ac:dyDescent="0.2">
      <c r="B38877" s="88"/>
      <c r="C38877" s="88"/>
      <c r="D38877" s="88"/>
      <c r="E38877" s="88"/>
      <c r="F38877" s="88"/>
      <c r="G38877" s="88"/>
      <c r="H38877" s="88"/>
      <c r="I38877" s="88"/>
      <c r="J38877" s="88"/>
      <c r="K38877" s="88"/>
    </row>
    <row r="38878" spans="2:11" hidden="1" x14ac:dyDescent="0.2">
      <c r="B38878" s="88"/>
      <c r="C38878" s="88"/>
      <c r="D38878" s="88"/>
      <c r="E38878" s="88"/>
      <c r="F38878" s="88"/>
      <c r="G38878" s="88"/>
      <c r="H38878" s="88"/>
      <c r="I38878" s="88"/>
      <c r="J38878" s="88"/>
      <c r="K38878" s="88"/>
    </row>
    <row r="38879" spans="2:11" hidden="1" x14ac:dyDescent="0.2">
      <c r="B38879" s="88"/>
      <c r="C38879" s="88"/>
      <c r="D38879" s="88"/>
      <c r="E38879" s="88"/>
      <c r="F38879" s="88"/>
      <c r="G38879" s="88"/>
      <c r="H38879" s="88"/>
      <c r="I38879" s="88"/>
      <c r="J38879" s="88"/>
      <c r="K38879" s="88"/>
    </row>
    <row r="38880" spans="2:11" hidden="1" x14ac:dyDescent="0.2">
      <c r="B38880" s="88"/>
      <c r="C38880" s="88"/>
      <c r="D38880" s="88"/>
      <c r="E38880" s="88"/>
      <c r="F38880" s="88"/>
      <c r="G38880" s="88"/>
      <c r="H38880" s="88"/>
      <c r="I38880" s="88"/>
      <c r="J38880" s="88"/>
      <c r="K38880" s="88"/>
    </row>
    <row r="38881" spans="2:11" hidden="1" x14ac:dyDescent="0.2">
      <c r="B38881" s="88"/>
      <c r="C38881" s="88"/>
      <c r="D38881" s="88"/>
      <c r="E38881" s="88"/>
      <c r="F38881" s="88"/>
      <c r="G38881" s="88"/>
      <c r="H38881" s="88"/>
      <c r="I38881" s="88"/>
      <c r="J38881" s="88"/>
      <c r="K38881" s="88"/>
    </row>
    <row r="38882" spans="2:11" hidden="1" x14ac:dyDescent="0.2">
      <c r="B38882" s="88"/>
      <c r="C38882" s="88"/>
      <c r="D38882" s="88"/>
      <c r="E38882" s="88"/>
      <c r="F38882" s="88"/>
      <c r="G38882" s="88"/>
      <c r="H38882" s="88"/>
      <c r="I38882" s="88"/>
      <c r="J38882" s="88"/>
      <c r="K38882" s="88"/>
    </row>
    <row r="38883" spans="2:11" hidden="1" x14ac:dyDescent="0.2">
      <c r="B38883" s="88"/>
      <c r="C38883" s="88"/>
      <c r="D38883" s="88"/>
      <c r="E38883" s="88"/>
      <c r="F38883" s="88"/>
      <c r="G38883" s="88"/>
      <c r="H38883" s="88"/>
      <c r="I38883" s="88"/>
      <c r="J38883" s="88"/>
      <c r="K38883" s="88"/>
    </row>
    <row r="38884" spans="2:11" hidden="1" x14ac:dyDescent="0.2">
      <c r="B38884" s="88"/>
      <c r="C38884" s="88"/>
      <c r="D38884" s="88"/>
      <c r="E38884" s="88"/>
      <c r="F38884" s="88"/>
      <c r="G38884" s="88"/>
      <c r="H38884" s="88"/>
      <c r="I38884" s="88"/>
      <c r="J38884" s="88"/>
      <c r="K38884" s="88"/>
    </row>
    <row r="38885" spans="2:11" hidden="1" x14ac:dyDescent="0.2">
      <c r="B38885" s="88"/>
      <c r="C38885" s="88"/>
      <c r="D38885" s="88"/>
      <c r="E38885" s="88"/>
      <c r="F38885" s="88"/>
      <c r="G38885" s="88"/>
      <c r="H38885" s="88"/>
      <c r="I38885" s="88"/>
      <c r="J38885" s="88"/>
      <c r="K38885" s="88"/>
    </row>
    <row r="38886" spans="2:11" hidden="1" x14ac:dyDescent="0.2">
      <c r="B38886" s="88"/>
      <c r="C38886" s="88"/>
      <c r="D38886" s="88"/>
      <c r="E38886" s="88"/>
      <c r="F38886" s="88"/>
      <c r="G38886" s="88"/>
      <c r="H38886" s="88"/>
      <c r="I38886" s="88"/>
      <c r="J38886" s="88"/>
      <c r="K38886" s="88"/>
    </row>
    <row r="38887" spans="2:11" hidden="1" x14ac:dyDescent="0.2">
      <c r="B38887" s="88"/>
      <c r="C38887" s="88"/>
      <c r="D38887" s="88"/>
      <c r="E38887" s="88"/>
      <c r="F38887" s="88"/>
      <c r="G38887" s="88"/>
      <c r="H38887" s="88"/>
      <c r="I38887" s="88"/>
      <c r="J38887" s="88"/>
      <c r="K38887" s="88"/>
    </row>
    <row r="38888" spans="2:11" hidden="1" x14ac:dyDescent="0.2">
      <c r="B38888" s="88"/>
      <c r="C38888" s="88"/>
      <c r="D38888" s="88"/>
      <c r="E38888" s="88"/>
      <c r="F38888" s="88"/>
      <c r="G38888" s="88"/>
      <c r="H38888" s="88"/>
      <c r="I38888" s="88"/>
      <c r="J38888" s="88"/>
      <c r="K38888" s="88"/>
    </row>
    <row r="38889" spans="2:11" hidden="1" x14ac:dyDescent="0.2">
      <c r="B38889" s="88"/>
      <c r="C38889" s="88"/>
      <c r="D38889" s="88"/>
      <c r="E38889" s="88"/>
      <c r="F38889" s="88"/>
      <c r="G38889" s="88"/>
      <c r="H38889" s="88"/>
      <c r="I38889" s="88"/>
      <c r="J38889" s="88"/>
      <c r="K38889" s="88"/>
    </row>
    <row r="38890" spans="2:11" hidden="1" x14ac:dyDescent="0.2">
      <c r="B38890" s="88"/>
      <c r="C38890" s="88"/>
      <c r="D38890" s="88"/>
      <c r="E38890" s="88"/>
      <c r="F38890" s="88"/>
      <c r="G38890" s="88"/>
      <c r="H38890" s="88"/>
      <c r="I38890" s="88"/>
      <c r="J38890" s="88"/>
      <c r="K38890" s="88"/>
    </row>
    <row r="38891" spans="2:11" hidden="1" x14ac:dyDescent="0.2">
      <c r="B38891" s="88"/>
      <c r="C38891" s="88"/>
      <c r="D38891" s="88"/>
      <c r="E38891" s="88"/>
      <c r="F38891" s="88"/>
      <c r="G38891" s="88"/>
      <c r="H38891" s="88"/>
      <c r="I38891" s="88"/>
      <c r="J38891" s="88"/>
      <c r="K38891" s="88"/>
    </row>
    <row r="38892" spans="2:11" hidden="1" x14ac:dyDescent="0.2">
      <c r="B38892" s="88"/>
      <c r="C38892" s="88"/>
      <c r="D38892" s="88"/>
      <c r="E38892" s="88"/>
      <c r="F38892" s="88"/>
      <c r="G38892" s="88"/>
      <c r="H38892" s="88"/>
      <c r="I38892" s="88"/>
      <c r="J38892" s="88"/>
      <c r="K38892" s="88"/>
    </row>
    <row r="38893" spans="2:11" hidden="1" x14ac:dyDescent="0.2">
      <c r="B38893" s="88"/>
      <c r="C38893" s="88"/>
      <c r="D38893" s="88"/>
      <c r="E38893" s="88"/>
      <c r="F38893" s="88"/>
      <c r="G38893" s="88"/>
      <c r="H38893" s="88"/>
      <c r="I38893" s="88"/>
      <c r="J38893" s="88"/>
      <c r="K38893" s="88"/>
    </row>
    <row r="38894" spans="2:11" hidden="1" x14ac:dyDescent="0.2">
      <c r="B38894" s="88"/>
      <c r="C38894" s="88"/>
      <c r="D38894" s="88"/>
      <c r="E38894" s="88"/>
      <c r="F38894" s="88"/>
      <c r="G38894" s="88"/>
      <c r="H38894" s="88"/>
      <c r="I38894" s="88"/>
      <c r="J38894" s="88"/>
      <c r="K38894" s="88"/>
    </row>
    <row r="38895" spans="2:11" hidden="1" x14ac:dyDescent="0.2">
      <c r="B38895" s="88"/>
      <c r="C38895" s="88"/>
      <c r="D38895" s="88"/>
      <c r="E38895" s="88"/>
      <c r="F38895" s="88"/>
      <c r="G38895" s="88"/>
      <c r="H38895" s="88"/>
      <c r="I38895" s="88"/>
      <c r="J38895" s="88"/>
      <c r="K38895" s="88"/>
    </row>
    <row r="38896" spans="2:11" hidden="1" x14ac:dyDescent="0.2">
      <c r="B38896" s="88"/>
      <c r="C38896" s="88"/>
      <c r="D38896" s="88"/>
      <c r="E38896" s="88"/>
      <c r="F38896" s="88"/>
      <c r="G38896" s="88"/>
      <c r="H38896" s="88"/>
      <c r="I38896" s="88"/>
      <c r="J38896" s="88"/>
      <c r="K38896" s="88"/>
    </row>
    <row r="38897" spans="2:11" hidden="1" x14ac:dyDescent="0.2">
      <c r="B38897" s="88"/>
      <c r="C38897" s="88"/>
      <c r="D38897" s="88"/>
      <c r="E38897" s="88"/>
      <c r="F38897" s="88"/>
      <c r="G38897" s="88"/>
      <c r="H38897" s="88"/>
      <c r="I38897" s="88"/>
      <c r="J38897" s="88"/>
      <c r="K38897" s="88"/>
    </row>
    <row r="38898" spans="2:11" hidden="1" x14ac:dyDescent="0.2">
      <c r="B38898" s="88"/>
      <c r="C38898" s="88"/>
      <c r="D38898" s="88"/>
      <c r="E38898" s="88"/>
      <c r="F38898" s="88"/>
      <c r="G38898" s="88"/>
      <c r="H38898" s="88"/>
      <c r="I38898" s="88"/>
      <c r="J38898" s="88"/>
      <c r="K38898" s="88"/>
    </row>
    <row r="38899" spans="2:11" hidden="1" x14ac:dyDescent="0.2">
      <c r="B38899" s="88"/>
      <c r="C38899" s="88"/>
      <c r="D38899" s="88"/>
      <c r="E38899" s="88"/>
      <c r="F38899" s="88"/>
      <c r="G38899" s="88"/>
      <c r="H38899" s="88"/>
      <c r="I38899" s="88"/>
      <c r="J38899" s="88"/>
      <c r="K38899" s="88"/>
    </row>
    <row r="38900" spans="2:11" hidden="1" x14ac:dyDescent="0.2">
      <c r="B38900" s="88"/>
      <c r="C38900" s="88"/>
      <c r="D38900" s="88"/>
      <c r="E38900" s="88"/>
      <c r="F38900" s="88"/>
      <c r="G38900" s="88"/>
      <c r="H38900" s="88"/>
      <c r="I38900" s="88"/>
      <c r="J38900" s="88"/>
      <c r="K38900" s="88"/>
    </row>
    <row r="38901" spans="2:11" hidden="1" x14ac:dyDescent="0.2">
      <c r="B38901" s="88"/>
      <c r="C38901" s="88"/>
      <c r="D38901" s="88"/>
      <c r="E38901" s="88"/>
      <c r="F38901" s="88"/>
      <c r="G38901" s="88"/>
      <c r="H38901" s="88"/>
      <c r="I38901" s="88"/>
      <c r="J38901" s="88"/>
      <c r="K38901" s="88"/>
    </row>
    <row r="38902" spans="2:11" hidden="1" x14ac:dyDescent="0.2">
      <c r="B38902" s="88"/>
      <c r="C38902" s="88"/>
      <c r="D38902" s="88"/>
      <c r="E38902" s="88"/>
      <c r="F38902" s="88"/>
      <c r="G38902" s="88"/>
      <c r="H38902" s="88"/>
      <c r="I38902" s="88"/>
      <c r="J38902" s="88"/>
      <c r="K38902" s="88"/>
    </row>
    <row r="38903" spans="2:11" hidden="1" x14ac:dyDescent="0.2">
      <c r="B38903" s="88"/>
      <c r="C38903" s="88"/>
      <c r="D38903" s="88"/>
      <c r="E38903" s="88"/>
      <c r="F38903" s="88"/>
      <c r="G38903" s="88"/>
      <c r="H38903" s="88"/>
      <c r="I38903" s="88"/>
      <c r="J38903" s="88"/>
      <c r="K38903" s="88"/>
    </row>
    <row r="38904" spans="2:11" hidden="1" x14ac:dyDescent="0.2">
      <c r="B38904" s="88"/>
      <c r="C38904" s="88"/>
      <c r="D38904" s="88"/>
      <c r="E38904" s="88"/>
      <c r="F38904" s="88"/>
      <c r="G38904" s="88"/>
      <c r="H38904" s="88"/>
      <c r="I38904" s="88"/>
      <c r="J38904" s="88"/>
      <c r="K38904" s="88"/>
    </row>
    <row r="38905" spans="2:11" hidden="1" x14ac:dyDescent="0.2">
      <c r="B38905" s="88"/>
      <c r="C38905" s="88"/>
      <c r="D38905" s="88"/>
      <c r="E38905" s="88"/>
      <c r="F38905" s="88"/>
      <c r="G38905" s="88"/>
      <c r="H38905" s="88"/>
      <c r="I38905" s="88"/>
      <c r="J38905" s="88"/>
      <c r="K38905" s="88"/>
    </row>
    <row r="38906" spans="2:11" hidden="1" x14ac:dyDescent="0.2">
      <c r="B38906" s="88"/>
      <c r="C38906" s="88"/>
      <c r="D38906" s="88"/>
      <c r="E38906" s="88"/>
      <c r="F38906" s="88"/>
      <c r="G38906" s="88"/>
      <c r="H38906" s="88"/>
      <c r="I38906" s="88"/>
      <c r="J38906" s="88"/>
      <c r="K38906" s="88"/>
    </row>
    <row r="38907" spans="2:11" hidden="1" x14ac:dyDescent="0.2">
      <c r="B38907" s="88"/>
      <c r="C38907" s="88"/>
      <c r="D38907" s="88"/>
      <c r="E38907" s="88"/>
      <c r="F38907" s="88"/>
      <c r="G38907" s="88"/>
      <c r="H38907" s="88"/>
      <c r="I38907" s="88"/>
      <c r="J38907" s="88"/>
      <c r="K38907" s="88"/>
    </row>
    <row r="38908" spans="2:11" hidden="1" x14ac:dyDescent="0.2">
      <c r="B38908" s="88"/>
      <c r="C38908" s="88"/>
      <c r="D38908" s="88"/>
      <c r="E38908" s="88"/>
      <c r="F38908" s="88"/>
      <c r="G38908" s="88"/>
      <c r="H38908" s="88"/>
      <c r="I38908" s="88"/>
      <c r="J38908" s="88"/>
      <c r="K38908" s="88"/>
    </row>
    <row r="38909" spans="2:11" hidden="1" x14ac:dyDescent="0.2">
      <c r="B38909" s="88"/>
      <c r="C38909" s="88"/>
      <c r="D38909" s="88"/>
      <c r="E38909" s="88"/>
      <c r="F38909" s="88"/>
      <c r="G38909" s="88"/>
      <c r="H38909" s="88"/>
      <c r="I38909" s="88"/>
      <c r="J38909" s="88"/>
      <c r="K38909" s="88"/>
    </row>
    <row r="38910" spans="2:11" hidden="1" x14ac:dyDescent="0.2">
      <c r="B38910" s="88"/>
      <c r="C38910" s="88"/>
      <c r="D38910" s="88"/>
      <c r="E38910" s="88"/>
      <c r="F38910" s="88"/>
      <c r="G38910" s="88"/>
      <c r="H38910" s="88"/>
      <c r="I38910" s="88"/>
      <c r="J38910" s="88"/>
      <c r="K38910" s="88"/>
    </row>
    <row r="38911" spans="2:11" hidden="1" x14ac:dyDescent="0.2">
      <c r="B38911" s="88"/>
      <c r="C38911" s="88"/>
      <c r="D38911" s="88"/>
      <c r="E38911" s="88"/>
      <c r="F38911" s="88"/>
      <c r="G38911" s="88"/>
      <c r="H38911" s="88"/>
      <c r="I38911" s="88"/>
      <c r="J38911" s="88"/>
      <c r="K38911" s="88"/>
    </row>
    <row r="38912" spans="2:11" hidden="1" x14ac:dyDescent="0.2">
      <c r="B38912" s="88"/>
      <c r="C38912" s="88"/>
      <c r="D38912" s="88"/>
      <c r="E38912" s="88"/>
      <c r="F38912" s="88"/>
      <c r="G38912" s="88"/>
      <c r="H38912" s="88"/>
      <c r="I38912" s="88"/>
      <c r="J38912" s="88"/>
      <c r="K38912" s="88"/>
    </row>
    <row r="38913" spans="2:11" hidden="1" x14ac:dyDescent="0.2">
      <c r="B38913" s="88"/>
      <c r="C38913" s="88"/>
      <c r="D38913" s="88"/>
      <c r="E38913" s="88"/>
      <c r="F38913" s="88"/>
      <c r="G38913" s="88"/>
      <c r="H38913" s="88"/>
      <c r="I38913" s="88"/>
      <c r="J38913" s="88"/>
      <c r="K38913" s="88"/>
    </row>
    <row r="38914" spans="2:11" hidden="1" x14ac:dyDescent="0.2">
      <c r="B38914" s="88"/>
      <c r="C38914" s="88"/>
      <c r="D38914" s="88"/>
      <c r="E38914" s="88"/>
      <c r="F38914" s="88"/>
      <c r="G38914" s="88"/>
      <c r="H38914" s="88"/>
      <c r="I38914" s="88"/>
      <c r="J38914" s="88"/>
      <c r="K38914" s="88"/>
    </row>
    <row r="38915" spans="2:11" hidden="1" x14ac:dyDescent="0.2">
      <c r="B38915" s="88"/>
      <c r="C38915" s="88"/>
      <c r="D38915" s="88"/>
      <c r="E38915" s="88"/>
      <c r="F38915" s="88"/>
      <c r="G38915" s="88"/>
      <c r="H38915" s="88"/>
      <c r="I38915" s="88"/>
      <c r="J38915" s="88"/>
      <c r="K38915" s="88"/>
    </row>
    <row r="38916" spans="2:11" hidden="1" x14ac:dyDescent="0.2">
      <c r="B38916" s="88"/>
      <c r="C38916" s="88"/>
      <c r="D38916" s="88"/>
      <c r="E38916" s="88"/>
      <c r="F38916" s="88"/>
      <c r="G38916" s="88"/>
      <c r="H38916" s="88"/>
      <c r="I38916" s="88"/>
      <c r="J38916" s="88"/>
      <c r="K38916" s="88"/>
    </row>
    <row r="38917" spans="2:11" hidden="1" x14ac:dyDescent="0.2">
      <c r="B38917" s="88"/>
      <c r="C38917" s="88"/>
      <c r="D38917" s="88"/>
      <c r="E38917" s="88"/>
      <c r="F38917" s="88"/>
      <c r="G38917" s="88"/>
      <c r="H38917" s="88"/>
      <c r="I38917" s="88"/>
      <c r="J38917" s="88"/>
      <c r="K38917" s="88"/>
    </row>
    <row r="38918" spans="2:11" hidden="1" x14ac:dyDescent="0.2">
      <c r="B38918" s="88"/>
      <c r="C38918" s="88"/>
      <c r="D38918" s="88"/>
      <c r="E38918" s="88"/>
      <c r="F38918" s="88"/>
      <c r="G38918" s="88"/>
      <c r="H38918" s="88"/>
      <c r="I38918" s="88"/>
      <c r="J38918" s="88"/>
      <c r="K38918" s="88"/>
    </row>
    <row r="38919" spans="2:11" hidden="1" x14ac:dyDescent="0.2">
      <c r="B38919" s="88"/>
      <c r="C38919" s="88"/>
      <c r="D38919" s="88"/>
      <c r="E38919" s="88"/>
      <c r="F38919" s="88"/>
      <c r="G38919" s="88"/>
      <c r="H38919" s="88"/>
      <c r="I38919" s="88"/>
      <c r="J38919" s="88"/>
      <c r="K38919" s="88"/>
    </row>
    <row r="38920" spans="2:11" hidden="1" x14ac:dyDescent="0.2">
      <c r="B38920" s="88"/>
      <c r="C38920" s="88"/>
      <c r="D38920" s="88"/>
      <c r="E38920" s="88"/>
      <c r="F38920" s="88"/>
      <c r="G38920" s="88"/>
      <c r="H38920" s="88"/>
      <c r="I38920" s="88"/>
      <c r="J38920" s="88"/>
      <c r="K38920" s="88"/>
    </row>
    <row r="38921" spans="2:11" hidden="1" x14ac:dyDescent="0.2">
      <c r="B38921" s="88"/>
      <c r="C38921" s="88"/>
      <c r="D38921" s="88"/>
      <c r="E38921" s="88"/>
      <c r="F38921" s="88"/>
      <c r="G38921" s="88"/>
      <c r="H38921" s="88"/>
      <c r="I38921" s="88"/>
      <c r="J38921" s="88"/>
      <c r="K38921" s="88"/>
    </row>
    <row r="38922" spans="2:11" hidden="1" x14ac:dyDescent="0.2">
      <c r="B38922" s="88"/>
      <c r="C38922" s="88"/>
      <c r="D38922" s="88"/>
      <c r="E38922" s="88"/>
      <c r="F38922" s="88"/>
      <c r="G38922" s="88"/>
      <c r="H38922" s="88"/>
      <c r="I38922" s="88"/>
      <c r="J38922" s="88"/>
      <c r="K38922" s="88"/>
    </row>
    <row r="38923" spans="2:11" hidden="1" x14ac:dyDescent="0.2">
      <c r="B38923" s="88"/>
      <c r="C38923" s="88"/>
      <c r="D38923" s="88"/>
      <c r="E38923" s="88"/>
      <c r="F38923" s="88"/>
      <c r="G38923" s="88"/>
      <c r="H38923" s="88"/>
      <c r="I38923" s="88"/>
      <c r="J38923" s="88"/>
      <c r="K38923" s="88"/>
    </row>
    <row r="38924" spans="2:11" hidden="1" x14ac:dyDescent="0.2">
      <c r="B38924" s="88"/>
      <c r="C38924" s="88"/>
      <c r="D38924" s="88"/>
      <c r="E38924" s="88"/>
      <c r="F38924" s="88"/>
      <c r="G38924" s="88"/>
      <c r="H38924" s="88"/>
      <c r="I38924" s="88"/>
      <c r="J38924" s="88"/>
      <c r="K38924" s="88"/>
    </row>
    <row r="38925" spans="2:11" hidden="1" x14ac:dyDescent="0.2">
      <c r="B38925" s="88"/>
      <c r="C38925" s="88"/>
      <c r="D38925" s="88"/>
      <c r="E38925" s="88"/>
      <c r="F38925" s="88"/>
      <c r="G38925" s="88"/>
      <c r="H38925" s="88"/>
      <c r="I38925" s="88"/>
      <c r="J38925" s="88"/>
      <c r="K38925" s="88"/>
    </row>
    <row r="38926" spans="2:11" hidden="1" x14ac:dyDescent="0.2">
      <c r="B38926" s="88"/>
      <c r="C38926" s="88"/>
      <c r="D38926" s="88"/>
      <c r="E38926" s="88"/>
      <c r="F38926" s="88"/>
      <c r="G38926" s="88"/>
      <c r="H38926" s="88"/>
      <c r="I38926" s="88"/>
      <c r="J38926" s="88"/>
      <c r="K38926" s="88"/>
    </row>
    <row r="38927" spans="2:11" hidden="1" x14ac:dyDescent="0.2">
      <c r="B38927" s="88"/>
      <c r="C38927" s="88"/>
      <c r="D38927" s="88"/>
      <c r="E38927" s="88"/>
      <c r="F38927" s="88"/>
      <c r="G38927" s="88"/>
      <c r="H38927" s="88"/>
      <c r="I38927" s="88"/>
      <c r="J38927" s="88"/>
      <c r="K38927" s="88"/>
    </row>
    <row r="38928" spans="2:11" hidden="1" x14ac:dyDescent="0.2">
      <c r="B38928" s="88"/>
      <c r="C38928" s="88"/>
      <c r="D38928" s="88"/>
      <c r="E38928" s="88"/>
      <c r="F38928" s="88"/>
      <c r="G38928" s="88"/>
      <c r="H38928" s="88"/>
      <c r="I38928" s="88"/>
      <c r="J38928" s="88"/>
      <c r="K38928" s="88"/>
    </row>
    <row r="38929" spans="2:11" hidden="1" x14ac:dyDescent="0.2">
      <c r="B38929" s="88"/>
      <c r="C38929" s="88"/>
      <c r="D38929" s="88"/>
      <c r="E38929" s="88"/>
      <c r="F38929" s="88"/>
      <c r="G38929" s="88"/>
      <c r="H38929" s="88"/>
      <c r="I38929" s="88"/>
      <c r="J38929" s="88"/>
      <c r="K38929" s="88"/>
    </row>
    <row r="38930" spans="2:11" hidden="1" x14ac:dyDescent="0.2">
      <c r="B38930" s="88"/>
      <c r="C38930" s="88"/>
      <c r="D38930" s="88"/>
      <c r="E38930" s="88"/>
      <c r="F38930" s="88"/>
      <c r="G38930" s="88"/>
      <c r="H38930" s="88"/>
      <c r="I38930" s="88"/>
      <c r="J38930" s="88"/>
      <c r="K38930" s="88"/>
    </row>
    <row r="38931" spans="2:11" hidden="1" x14ac:dyDescent="0.2">
      <c r="B38931" s="88"/>
      <c r="C38931" s="88"/>
      <c r="D38931" s="88"/>
      <c r="E38931" s="88"/>
      <c r="F38931" s="88"/>
      <c r="G38931" s="88"/>
      <c r="H38931" s="88"/>
      <c r="I38931" s="88"/>
      <c r="J38931" s="88"/>
      <c r="K38931" s="88"/>
    </row>
    <row r="38932" spans="2:11" hidden="1" x14ac:dyDescent="0.2">
      <c r="B38932" s="88"/>
      <c r="C38932" s="88"/>
      <c r="D38932" s="88"/>
      <c r="E38932" s="88"/>
      <c r="F38932" s="88"/>
      <c r="G38932" s="88"/>
      <c r="H38932" s="88"/>
      <c r="I38932" s="88"/>
      <c r="J38932" s="88"/>
      <c r="K38932" s="88"/>
    </row>
    <row r="38933" spans="2:11" hidden="1" x14ac:dyDescent="0.2">
      <c r="B38933" s="88"/>
      <c r="C38933" s="88"/>
      <c r="D38933" s="88"/>
      <c r="E38933" s="88"/>
      <c r="F38933" s="88"/>
      <c r="G38933" s="88"/>
      <c r="H38933" s="88"/>
      <c r="I38933" s="88"/>
      <c r="J38933" s="88"/>
      <c r="K38933" s="88"/>
    </row>
    <row r="38934" spans="2:11" hidden="1" x14ac:dyDescent="0.2">
      <c r="B38934" s="88"/>
      <c r="C38934" s="88"/>
      <c r="D38934" s="88"/>
      <c r="E38934" s="88"/>
      <c r="F38934" s="88"/>
      <c r="G38934" s="88"/>
      <c r="H38934" s="88"/>
      <c r="I38934" s="88"/>
      <c r="J38934" s="88"/>
      <c r="K38934" s="88"/>
    </row>
    <row r="38935" spans="2:11" hidden="1" x14ac:dyDescent="0.2">
      <c r="B38935" s="88"/>
      <c r="C38935" s="88"/>
      <c r="D38935" s="88"/>
      <c r="E38935" s="88"/>
      <c r="F38935" s="88"/>
      <c r="G38935" s="88"/>
      <c r="H38935" s="88"/>
      <c r="I38935" s="88"/>
      <c r="J38935" s="88"/>
      <c r="K38935" s="88"/>
    </row>
    <row r="38936" spans="2:11" hidden="1" x14ac:dyDescent="0.2">
      <c r="B38936" s="88"/>
      <c r="C38936" s="88"/>
      <c r="D38936" s="88"/>
      <c r="E38936" s="88"/>
      <c r="F38936" s="88"/>
      <c r="G38936" s="88"/>
      <c r="H38936" s="88"/>
      <c r="I38936" s="88"/>
      <c r="J38936" s="88"/>
      <c r="K38936" s="88"/>
    </row>
    <row r="38937" spans="2:11" hidden="1" x14ac:dyDescent="0.2">
      <c r="B38937" s="88"/>
      <c r="C38937" s="88"/>
      <c r="D38937" s="88"/>
      <c r="E38937" s="88"/>
      <c r="F38937" s="88"/>
      <c r="G38937" s="88"/>
      <c r="H38937" s="88"/>
      <c r="I38937" s="88"/>
      <c r="J38937" s="88"/>
      <c r="K38937" s="88"/>
    </row>
    <row r="38938" spans="2:11" hidden="1" x14ac:dyDescent="0.2">
      <c r="B38938" s="88"/>
      <c r="C38938" s="88"/>
      <c r="D38938" s="88"/>
      <c r="E38938" s="88"/>
      <c r="F38938" s="88"/>
      <c r="G38938" s="88"/>
      <c r="H38938" s="88"/>
      <c r="I38938" s="88"/>
      <c r="J38938" s="88"/>
      <c r="K38938" s="88"/>
    </row>
    <row r="38939" spans="2:11" hidden="1" x14ac:dyDescent="0.2">
      <c r="B38939" s="88"/>
      <c r="C38939" s="88"/>
      <c r="D38939" s="88"/>
      <c r="E38939" s="88"/>
      <c r="F38939" s="88"/>
      <c r="G38939" s="88"/>
      <c r="H38939" s="88"/>
      <c r="I38939" s="88"/>
      <c r="J38939" s="88"/>
      <c r="K38939" s="88"/>
    </row>
    <row r="38940" spans="2:11" hidden="1" x14ac:dyDescent="0.2">
      <c r="B38940" s="88"/>
      <c r="C38940" s="88"/>
      <c r="D38940" s="88"/>
      <c r="E38940" s="88"/>
      <c r="F38940" s="88"/>
      <c r="G38940" s="88"/>
      <c r="H38940" s="88"/>
      <c r="I38940" s="88"/>
      <c r="J38940" s="88"/>
      <c r="K38940" s="88"/>
    </row>
    <row r="38941" spans="2:11" hidden="1" x14ac:dyDescent="0.2">
      <c r="B38941" s="88"/>
      <c r="C38941" s="88"/>
      <c r="D38941" s="88"/>
      <c r="E38941" s="88"/>
      <c r="F38941" s="88"/>
      <c r="G38941" s="88"/>
      <c r="H38941" s="88"/>
      <c r="I38941" s="88"/>
      <c r="J38941" s="88"/>
      <c r="K38941" s="88"/>
    </row>
    <row r="38942" spans="2:11" hidden="1" x14ac:dyDescent="0.2">
      <c r="B38942" s="88"/>
      <c r="C38942" s="88"/>
      <c r="D38942" s="88"/>
      <c r="E38942" s="88"/>
      <c r="F38942" s="88"/>
      <c r="G38942" s="88"/>
      <c r="H38942" s="88"/>
      <c r="I38942" s="88"/>
      <c r="J38942" s="88"/>
      <c r="K38942" s="88"/>
    </row>
    <row r="38943" spans="2:11" hidden="1" x14ac:dyDescent="0.2">
      <c r="B38943" s="88"/>
      <c r="C38943" s="88"/>
      <c r="D38943" s="88"/>
      <c r="E38943" s="88"/>
      <c r="F38943" s="88"/>
      <c r="G38943" s="88"/>
      <c r="H38943" s="88"/>
      <c r="I38943" s="88"/>
      <c r="J38943" s="88"/>
      <c r="K38943" s="88"/>
    </row>
    <row r="38944" spans="2:11" hidden="1" x14ac:dyDescent="0.2">
      <c r="B38944" s="88"/>
      <c r="C38944" s="88"/>
      <c r="D38944" s="88"/>
      <c r="E38944" s="88"/>
      <c r="F38944" s="88"/>
      <c r="G38944" s="88"/>
      <c r="H38944" s="88"/>
      <c r="I38944" s="88"/>
      <c r="J38944" s="88"/>
      <c r="K38944" s="88"/>
    </row>
    <row r="38945" spans="2:11" hidden="1" x14ac:dyDescent="0.2">
      <c r="B38945" s="88"/>
      <c r="C38945" s="88"/>
      <c r="D38945" s="88"/>
      <c r="E38945" s="88"/>
      <c r="F38945" s="88"/>
      <c r="G38945" s="88"/>
      <c r="H38945" s="88"/>
      <c r="I38945" s="88"/>
      <c r="J38945" s="88"/>
      <c r="K38945" s="88"/>
    </row>
    <row r="38946" spans="2:11" hidden="1" x14ac:dyDescent="0.2">
      <c r="B38946" s="88"/>
      <c r="C38946" s="88"/>
      <c r="D38946" s="88"/>
      <c r="E38946" s="88"/>
      <c r="F38946" s="88"/>
      <c r="G38946" s="88"/>
      <c r="H38946" s="88"/>
      <c r="I38946" s="88"/>
      <c r="J38946" s="88"/>
      <c r="K38946" s="88"/>
    </row>
    <row r="38947" spans="2:11" hidden="1" x14ac:dyDescent="0.2">
      <c r="B38947" s="88"/>
      <c r="C38947" s="88"/>
      <c r="D38947" s="88"/>
      <c r="E38947" s="88"/>
      <c r="F38947" s="88"/>
      <c r="G38947" s="88"/>
      <c r="H38947" s="88"/>
      <c r="I38947" s="88"/>
      <c r="J38947" s="88"/>
      <c r="K38947" s="88"/>
    </row>
    <row r="38948" spans="2:11" hidden="1" x14ac:dyDescent="0.2">
      <c r="B38948" s="88"/>
      <c r="C38948" s="88"/>
      <c r="D38948" s="88"/>
      <c r="E38948" s="88"/>
      <c r="F38948" s="88"/>
      <c r="G38948" s="88"/>
      <c r="H38948" s="88"/>
      <c r="I38948" s="88"/>
      <c r="J38948" s="88"/>
      <c r="K38948" s="88"/>
    </row>
    <row r="38949" spans="2:11" hidden="1" x14ac:dyDescent="0.2">
      <c r="B38949" s="88"/>
      <c r="C38949" s="88"/>
      <c r="D38949" s="88"/>
      <c r="E38949" s="88"/>
      <c r="F38949" s="88"/>
      <c r="G38949" s="88"/>
      <c r="H38949" s="88"/>
      <c r="I38949" s="88"/>
      <c r="J38949" s="88"/>
      <c r="K38949" s="88"/>
    </row>
    <row r="38950" spans="2:11" hidden="1" x14ac:dyDescent="0.2">
      <c r="B38950" s="88"/>
      <c r="C38950" s="88"/>
      <c r="D38950" s="88"/>
      <c r="E38950" s="88"/>
      <c r="F38950" s="88"/>
      <c r="G38950" s="88"/>
      <c r="H38950" s="88"/>
      <c r="I38950" s="88"/>
      <c r="J38950" s="88"/>
      <c r="K38950" s="88"/>
    </row>
    <row r="38951" spans="2:11" hidden="1" x14ac:dyDescent="0.2">
      <c r="B38951" s="88"/>
      <c r="C38951" s="88"/>
      <c r="D38951" s="88"/>
      <c r="E38951" s="88"/>
      <c r="F38951" s="88"/>
      <c r="G38951" s="88"/>
      <c r="H38951" s="88"/>
      <c r="I38951" s="88"/>
      <c r="J38951" s="88"/>
      <c r="K38951" s="88"/>
    </row>
    <row r="38952" spans="2:11" hidden="1" x14ac:dyDescent="0.2">
      <c r="B38952" s="88"/>
      <c r="C38952" s="88"/>
      <c r="D38952" s="88"/>
      <c r="E38952" s="88"/>
      <c r="F38952" s="88"/>
      <c r="G38952" s="88"/>
      <c r="H38952" s="88"/>
      <c r="I38952" s="88"/>
      <c r="J38952" s="88"/>
      <c r="K38952" s="88"/>
    </row>
    <row r="38953" spans="2:11" hidden="1" x14ac:dyDescent="0.2">
      <c r="B38953" s="88"/>
      <c r="C38953" s="88"/>
      <c r="D38953" s="88"/>
      <c r="E38953" s="88"/>
      <c r="F38953" s="88"/>
      <c r="G38953" s="88"/>
      <c r="H38953" s="88"/>
      <c r="I38953" s="88"/>
      <c r="J38953" s="88"/>
      <c r="K38953" s="88"/>
    </row>
    <row r="38954" spans="2:11" hidden="1" x14ac:dyDescent="0.2">
      <c r="B38954" s="88"/>
      <c r="C38954" s="88"/>
      <c r="D38954" s="88"/>
      <c r="E38954" s="88"/>
      <c r="F38954" s="88"/>
      <c r="G38954" s="88"/>
      <c r="H38954" s="88"/>
      <c r="I38954" s="88"/>
      <c r="J38954" s="88"/>
      <c r="K38954" s="88"/>
    </row>
    <row r="38955" spans="2:11" hidden="1" x14ac:dyDescent="0.2">
      <c r="B38955" s="88"/>
      <c r="C38955" s="88"/>
      <c r="D38955" s="88"/>
      <c r="E38955" s="88"/>
      <c r="F38955" s="88"/>
      <c r="G38955" s="88"/>
      <c r="H38955" s="88"/>
      <c r="I38955" s="88"/>
      <c r="J38955" s="88"/>
      <c r="K38955" s="88"/>
    </row>
    <row r="38956" spans="2:11" hidden="1" x14ac:dyDescent="0.2">
      <c r="B38956" s="88"/>
      <c r="C38956" s="88"/>
      <c r="D38956" s="88"/>
      <c r="E38956" s="88"/>
      <c r="F38956" s="88"/>
      <c r="G38956" s="88"/>
      <c r="H38956" s="88"/>
      <c r="I38956" s="88"/>
      <c r="J38956" s="88"/>
      <c r="K38956" s="88"/>
    </row>
    <row r="38957" spans="2:11" hidden="1" x14ac:dyDescent="0.2">
      <c r="B38957" s="88"/>
      <c r="C38957" s="88"/>
      <c r="D38957" s="88"/>
      <c r="E38957" s="88"/>
      <c r="F38957" s="88"/>
      <c r="G38957" s="88"/>
      <c r="H38957" s="88"/>
      <c r="I38957" s="88"/>
      <c r="J38957" s="88"/>
      <c r="K38957" s="88"/>
    </row>
    <row r="38958" spans="2:11" hidden="1" x14ac:dyDescent="0.2">
      <c r="B38958" s="88"/>
      <c r="C38958" s="88"/>
      <c r="D38958" s="88"/>
      <c r="E38958" s="88"/>
      <c r="F38958" s="88"/>
      <c r="G38958" s="88"/>
      <c r="H38958" s="88"/>
      <c r="I38958" s="88"/>
      <c r="J38958" s="88"/>
      <c r="K38958" s="88"/>
    </row>
    <row r="38959" spans="2:11" hidden="1" x14ac:dyDescent="0.2">
      <c r="B38959" s="88"/>
      <c r="C38959" s="88"/>
      <c r="D38959" s="88"/>
      <c r="E38959" s="88"/>
      <c r="F38959" s="88"/>
      <c r="G38959" s="88"/>
      <c r="H38959" s="88"/>
      <c r="I38959" s="88"/>
      <c r="J38959" s="88"/>
      <c r="K38959" s="88"/>
    </row>
    <row r="38960" spans="2:11" hidden="1" x14ac:dyDescent="0.2">
      <c r="B38960" s="88"/>
      <c r="C38960" s="88"/>
      <c r="D38960" s="88"/>
      <c r="E38960" s="88"/>
      <c r="F38960" s="88"/>
      <c r="G38960" s="88"/>
      <c r="H38960" s="88"/>
      <c r="I38960" s="88"/>
      <c r="J38960" s="88"/>
      <c r="K38960" s="88"/>
    </row>
    <row r="38961" spans="2:11" hidden="1" x14ac:dyDescent="0.2">
      <c r="B38961" s="88"/>
      <c r="C38961" s="88"/>
      <c r="D38961" s="88"/>
      <c r="E38961" s="88"/>
      <c r="F38961" s="88"/>
      <c r="G38961" s="88"/>
      <c r="H38961" s="88"/>
      <c r="I38961" s="88"/>
      <c r="J38961" s="88"/>
      <c r="K38961" s="88"/>
    </row>
    <row r="38962" spans="2:11" hidden="1" x14ac:dyDescent="0.2">
      <c r="B38962" s="88"/>
      <c r="C38962" s="88"/>
      <c r="D38962" s="88"/>
      <c r="E38962" s="88"/>
      <c r="F38962" s="88"/>
      <c r="G38962" s="88"/>
      <c r="H38962" s="88"/>
      <c r="I38962" s="88"/>
      <c r="J38962" s="88"/>
      <c r="K38962" s="88"/>
    </row>
    <row r="38963" spans="2:11" hidden="1" x14ac:dyDescent="0.2">
      <c r="B38963" s="88"/>
      <c r="C38963" s="88"/>
      <c r="D38963" s="88"/>
      <c r="E38963" s="88"/>
      <c r="F38963" s="88"/>
      <c r="G38963" s="88"/>
      <c r="H38963" s="88"/>
      <c r="I38963" s="88"/>
      <c r="J38963" s="88"/>
      <c r="K38963" s="88"/>
    </row>
    <row r="38964" spans="2:11" hidden="1" x14ac:dyDescent="0.2">
      <c r="B38964" s="88"/>
      <c r="C38964" s="88"/>
      <c r="D38964" s="88"/>
      <c r="E38964" s="88"/>
      <c r="F38964" s="88"/>
      <c r="G38964" s="88"/>
      <c r="H38964" s="88"/>
      <c r="I38964" s="88"/>
      <c r="J38964" s="88"/>
      <c r="K38964" s="88"/>
    </row>
    <row r="38965" spans="2:11" hidden="1" x14ac:dyDescent="0.2">
      <c r="B38965" s="88"/>
      <c r="C38965" s="88"/>
      <c r="D38965" s="88"/>
      <c r="E38965" s="88"/>
      <c r="F38965" s="88"/>
      <c r="G38965" s="88"/>
      <c r="H38965" s="88"/>
      <c r="I38965" s="88"/>
      <c r="J38965" s="88"/>
      <c r="K38965" s="88"/>
    </row>
    <row r="38966" spans="2:11" hidden="1" x14ac:dyDescent="0.2">
      <c r="B38966" s="88"/>
      <c r="C38966" s="88"/>
      <c r="D38966" s="88"/>
      <c r="E38966" s="88"/>
      <c r="F38966" s="88"/>
      <c r="G38966" s="88"/>
      <c r="H38966" s="88"/>
      <c r="I38966" s="88"/>
      <c r="J38966" s="88"/>
      <c r="K38966" s="88"/>
    </row>
    <row r="38967" spans="2:11" hidden="1" x14ac:dyDescent="0.2">
      <c r="B38967" s="88"/>
      <c r="C38967" s="88"/>
      <c r="D38967" s="88"/>
      <c r="E38967" s="88"/>
      <c r="F38967" s="88"/>
      <c r="G38967" s="88"/>
      <c r="H38967" s="88"/>
      <c r="I38967" s="88"/>
      <c r="J38967" s="88"/>
      <c r="K38967" s="88"/>
    </row>
    <row r="38968" spans="2:11" hidden="1" x14ac:dyDescent="0.2">
      <c r="B38968" s="88"/>
      <c r="C38968" s="88"/>
      <c r="D38968" s="88"/>
      <c r="E38968" s="88"/>
      <c r="F38968" s="88"/>
      <c r="G38968" s="88"/>
      <c r="H38968" s="88"/>
      <c r="I38968" s="88"/>
      <c r="J38968" s="88"/>
      <c r="K38968" s="88"/>
    </row>
    <row r="38969" spans="2:11" hidden="1" x14ac:dyDescent="0.2">
      <c r="B38969" s="88"/>
      <c r="C38969" s="88"/>
      <c r="D38969" s="88"/>
      <c r="E38969" s="88"/>
      <c r="F38969" s="88"/>
      <c r="G38969" s="88"/>
      <c r="H38969" s="88"/>
      <c r="I38969" s="88"/>
      <c r="J38969" s="88"/>
      <c r="K38969" s="88"/>
    </row>
    <row r="38970" spans="2:11" hidden="1" x14ac:dyDescent="0.2">
      <c r="B38970" s="88"/>
      <c r="C38970" s="88"/>
      <c r="D38970" s="88"/>
      <c r="E38970" s="88"/>
      <c r="F38970" s="88"/>
      <c r="G38970" s="88"/>
      <c r="H38970" s="88"/>
      <c r="I38970" s="88"/>
      <c r="J38970" s="88"/>
      <c r="K38970" s="88"/>
    </row>
    <row r="38971" spans="2:11" hidden="1" x14ac:dyDescent="0.2">
      <c r="B38971" s="88"/>
      <c r="C38971" s="88"/>
      <c r="D38971" s="88"/>
      <c r="E38971" s="88"/>
      <c r="F38971" s="88"/>
      <c r="G38971" s="88"/>
      <c r="H38971" s="88"/>
      <c r="I38971" s="88"/>
      <c r="J38971" s="88"/>
      <c r="K38971" s="88"/>
    </row>
    <row r="38972" spans="2:11" hidden="1" x14ac:dyDescent="0.2">
      <c r="B38972" s="88"/>
      <c r="C38972" s="88"/>
      <c r="D38972" s="88"/>
      <c r="E38972" s="88"/>
      <c r="F38972" s="88"/>
      <c r="G38972" s="88"/>
      <c r="H38972" s="88"/>
      <c r="I38972" s="88"/>
      <c r="J38972" s="88"/>
      <c r="K38972" s="88"/>
    </row>
    <row r="38973" spans="2:11" hidden="1" x14ac:dyDescent="0.2">
      <c r="B38973" s="88"/>
      <c r="C38973" s="88"/>
      <c r="D38973" s="88"/>
      <c r="E38973" s="88"/>
      <c r="F38973" s="88"/>
      <c r="G38973" s="88"/>
      <c r="H38973" s="88"/>
      <c r="I38973" s="88"/>
      <c r="J38973" s="88"/>
      <c r="K38973" s="88"/>
    </row>
    <row r="38974" spans="2:11" hidden="1" x14ac:dyDescent="0.2">
      <c r="B38974" s="88"/>
      <c r="C38974" s="88"/>
      <c r="D38974" s="88"/>
      <c r="E38974" s="88"/>
      <c r="F38974" s="88"/>
      <c r="G38974" s="88"/>
      <c r="H38974" s="88"/>
      <c r="I38974" s="88"/>
      <c r="J38974" s="88"/>
      <c r="K38974" s="88"/>
    </row>
    <row r="38975" spans="2:11" hidden="1" x14ac:dyDescent="0.2">
      <c r="B38975" s="88"/>
      <c r="C38975" s="88"/>
      <c r="D38975" s="88"/>
      <c r="E38975" s="88"/>
      <c r="F38975" s="88"/>
      <c r="G38975" s="88"/>
      <c r="H38975" s="88"/>
      <c r="I38975" s="88"/>
      <c r="J38975" s="88"/>
      <c r="K38975" s="88"/>
    </row>
    <row r="38976" spans="2:11" hidden="1" x14ac:dyDescent="0.2">
      <c r="B38976" s="88"/>
      <c r="C38976" s="88"/>
      <c r="D38976" s="88"/>
      <c r="E38976" s="88"/>
      <c r="F38976" s="88"/>
      <c r="G38976" s="88"/>
      <c r="H38976" s="88"/>
      <c r="I38976" s="88"/>
      <c r="J38976" s="88"/>
      <c r="K38976" s="88"/>
    </row>
    <row r="38977" spans="2:11" hidden="1" x14ac:dyDescent="0.2">
      <c r="B38977" s="88"/>
      <c r="C38977" s="88"/>
      <c r="D38977" s="88"/>
      <c r="E38977" s="88"/>
      <c r="F38977" s="88"/>
      <c r="G38977" s="88"/>
      <c r="H38977" s="88"/>
      <c r="I38977" s="88"/>
      <c r="J38977" s="88"/>
      <c r="K38977" s="88"/>
    </row>
    <row r="38978" spans="2:11" hidden="1" x14ac:dyDescent="0.2">
      <c r="B38978" s="88"/>
      <c r="C38978" s="88"/>
      <c r="D38978" s="88"/>
      <c r="E38978" s="88"/>
      <c r="F38978" s="88"/>
      <c r="G38978" s="88"/>
      <c r="H38978" s="88"/>
      <c r="I38978" s="88"/>
      <c r="J38978" s="88"/>
      <c r="K38978" s="88"/>
    </row>
    <row r="38979" spans="2:11" hidden="1" x14ac:dyDescent="0.2">
      <c r="B38979" s="88"/>
      <c r="C38979" s="88"/>
      <c r="D38979" s="88"/>
      <c r="E38979" s="88"/>
      <c r="F38979" s="88"/>
      <c r="G38979" s="88"/>
      <c r="H38979" s="88"/>
      <c r="I38979" s="88"/>
      <c r="J38979" s="88"/>
      <c r="K38979" s="88"/>
    </row>
    <row r="38980" spans="2:11" hidden="1" x14ac:dyDescent="0.2">
      <c r="B38980" s="88"/>
      <c r="C38980" s="88"/>
      <c r="D38980" s="88"/>
      <c r="E38980" s="88"/>
      <c r="F38980" s="88"/>
      <c r="G38980" s="88"/>
      <c r="H38980" s="88"/>
      <c r="I38980" s="88"/>
      <c r="J38980" s="88"/>
      <c r="K38980" s="88"/>
    </row>
    <row r="38981" spans="2:11" hidden="1" x14ac:dyDescent="0.2">
      <c r="B38981" s="88"/>
      <c r="C38981" s="88"/>
      <c r="D38981" s="88"/>
      <c r="E38981" s="88"/>
      <c r="F38981" s="88"/>
      <c r="G38981" s="88"/>
      <c r="H38981" s="88"/>
      <c r="I38981" s="88"/>
      <c r="J38981" s="88"/>
      <c r="K38981" s="88"/>
    </row>
    <row r="38982" spans="2:11" hidden="1" x14ac:dyDescent="0.2">
      <c r="B38982" s="88"/>
      <c r="C38982" s="88"/>
      <c r="D38982" s="88"/>
      <c r="E38982" s="88"/>
      <c r="F38982" s="88"/>
      <c r="G38982" s="88"/>
      <c r="H38982" s="88"/>
      <c r="I38982" s="88"/>
      <c r="J38982" s="88"/>
      <c r="K38982" s="88"/>
    </row>
    <row r="38983" spans="2:11" hidden="1" x14ac:dyDescent="0.2">
      <c r="B38983" s="88"/>
      <c r="C38983" s="88"/>
      <c r="D38983" s="88"/>
      <c r="E38983" s="88"/>
      <c r="F38983" s="88"/>
      <c r="G38983" s="88"/>
      <c r="H38983" s="88"/>
      <c r="I38983" s="88"/>
      <c r="J38983" s="88"/>
      <c r="K38983" s="88"/>
    </row>
    <row r="38984" spans="2:11" hidden="1" x14ac:dyDescent="0.2">
      <c r="B38984" s="88"/>
      <c r="C38984" s="88"/>
      <c r="D38984" s="88"/>
      <c r="E38984" s="88"/>
      <c r="F38984" s="88"/>
      <c r="G38984" s="88"/>
      <c r="H38984" s="88"/>
      <c r="I38984" s="88"/>
      <c r="J38984" s="88"/>
      <c r="K38984" s="88"/>
    </row>
    <row r="38985" spans="2:11" hidden="1" x14ac:dyDescent="0.2">
      <c r="B38985" s="88"/>
      <c r="C38985" s="88"/>
      <c r="D38985" s="88"/>
      <c r="E38985" s="88"/>
      <c r="F38985" s="88"/>
      <c r="G38985" s="88"/>
      <c r="H38985" s="88"/>
      <c r="I38985" s="88"/>
      <c r="J38985" s="88"/>
      <c r="K38985" s="88"/>
    </row>
    <row r="38986" spans="2:11" hidden="1" x14ac:dyDescent="0.2">
      <c r="B38986" s="88"/>
      <c r="C38986" s="88"/>
      <c r="D38986" s="88"/>
      <c r="E38986" s="88"/>
      <c r="F38986" s="88"/>
      <c r="G38986" s="88"/>
      <c r="H38986" s="88"/>
      <c r="I38986" s="88"/>
      <c r="J38986" s="88"/>
      <c r="K38986" s="88"/>
    </row>
    <row r="38987" spans="2:11" hidden="1" x14ac:dyDescent="0.2">
      <c r="B38987" s="88"/>
      <c r="C38987" s="88"/>
      <c r="D38987" s="88"/>
      <c r="E38987" s="88"/>
      <c r="F38987" s="88"/>
      <c r="G38987" s="88"/>
      <c r="H38987" s="88"/>
      <c r="I38987" s="88"/>
      <c r="J38987" s="88"/>
      <c r="K38987" s="88"/>
    </row>
    <row r="38988" spans="2:11" hidden="1" x14ac:dyDescent="0.2">
      <c r="B38988" s="88"/>
      <c r="C38988" s="88"/>
      <c r="D38988" s="88"/>
      <c r="E38988" s="88"/>
      <c r="F38988" s="88"/>
      <c r="G38988" s="88"/>
      <c r="H38988" s="88"/>
      <c r="I38988" s="88"/>
      <c r="J38988" s="88"/>
      <c r="K38988" s="88"/>
    </row>
    <row r="38989" spans="2:11" hidden="1" x14ac:dyDescent="0.2">
      <c r="B38989" s="88"/>
      <c r="C38989" s="88"/>
      <c r="D38989" s="88"/>
      <c r="E38989" s="88"/>
      <c r="F38989" s="88"/>
      <c r="G38989" s="88"/>
      <c r="H38989" s="88"/>
      <c r="I38989" s="88"/>
      <c r="J38989" s="88"/>
      <c r="K38989" s="88"/>
    </row>
    <row r="38990" spans="2:11" hidden="1" x14ac:dyDescent="0.2">
      <c r="B38990" s="88"/>
      <c r="C38990" s="88"/>
      <c r="D38990" s="88"/>
      <c r="E38990" s="88"/>
      <c r="F38990" s="88"/>
      <c r="G38990" s="88"/>
      <c r="H38990" s="88"/>
      <c r="I38990" s="88"/>
      <c r="J38990" s="88"/>
      <c r="K38990" s="88"/>
    </row>
    <row r="38991" spans="2:11" hidden="1" x14ac:dyDescent="0.2">
      <c r="B38991" s="88"/>
      <c r="C38991" s="88"/>
      <c r="D38991" s="88"/>
      <c r="E38991" s="88"/>
      <c r="F38991" s="88"/>
      <c r="G38991" s="88"/>
      <c r="H38991" s="88"/>
      <c r="I38991" s="88"/>
      <c r="J38991" s="88"/>
      <c r="K38991" s="88"/>
    </row>
    <row r="38992" spans="2:11" hidden="1" x14ac:dyDescent="0.2">
      <c r="B38992" s="88"/>
      <c r="C38992" s="88"/>
      <c r="D38992" s="88"/>
      <c r="E38992" s="88"/>
      <c r="F38992" s="88"/>
      <c r="G38992" s="88"/>
      <c r="H38992" s="88"/>
      <c r="I38992" s="88"/>
      <c r="J38992" s="88"/>
      <c r="K38992" s="88"/>
    </row>
    <row r="38993" spans="2:11" hidden="1" x14ac:dyDescent="0.2">
      <c r="B38993" s="88"/>
      <c r="C38993" s="88"/>
      <c r="D38993" s="88"/>
      <c r="E38993" s="88"/>
      <c r="F38993" s="88"/>
      <c r="G38993" s="88"/>
      <c r="H38993" s="88"/>
      <c r="I38993" s="88"/>
      <c r="J38993" s="88"/>
      <c r="K38993" s="88"/>
    </row>
    <row r="38994" spans="2:11" hidden="1" x14ac:dyDescent="0.2">
      <c r="B38994" s="88"/>
      <c r="C38994" s="88"/>
      <c r="D38994" s="88"/>
      <c r="E38994" s="88"/>
      <c r="F38994" s="88"/>
      <c r="G38994" s="88"/>
      <c r="H38994" s="88"/>
      <c r="I38994" s="88"/>
      <c r="J38994" s="88"/>
      <c r="K38994" s="88"/>
    </row>
    <row r="38995" spans="2:11" hidden="1" x14ac:dyDescent="0.2">
      <c r="B38995" s="88"/>
      <c r="C38995" s="88"/>
      <c r="D38995" s="88"/>
      <c r="E38995" s="88"/>
      <c r="F38995" s="88"/>
      <c r="G38995" s="88"/>
      <c r="H38995" s="88"/>
      <c r="I38995" s="88"/>
      <c r="J38995" s="88"/>
      <c r="K38995" s="88"/>
    </row>
    <row r="38996" spans="2:11" hidden="1" x14ac:dyDescent="0.2">
      <c r="B38996" s="88"/>
      <c r="C38996" s="88"/>
      <c r="D38996" s="88"/>
      <c r="E38996" s="88"/>
      <c r="F38996" s="88"/>
      <c r="G38996" s="88"/>
      <c r="H38996" s="88"/>
      <c r="I38996" s="88"/>
      <c r="J38996" s="88"/>
      <c r="K38996" s="88"/>
    </row>
    <row r="38997" spans="2:11" hidden="1" x14ac:dyDescent="0.2">
      <c r="B38997" s="88"/>
      <c r="C38997" s="88"/>
      <c r="D38997" s="88"/>
      <c r="E38997" s="88"/>
      <c r="F38997" s="88"/>
      <c r="G38997" s="88"/>
      <c r="H38997" s="88"/>
      <c r="I38997" s="88"/>
      <c r="J38997" s="88"/>
      <c r="K38997" s="88"/>
    </row>
    <row r="38998" spans="2:11" hidden="1" x14ac:dyDescent="0.2">
      <c r="B38998" s="88"/>
      <c r="C38998" s="88"/>
      <c r="D38998" s="88"/>
      <c r="E38998" s="88"/>
      <c r="F38998" s="88"/>
      <c r="G38998" s="88"/>
      <c r="H38998" s="88"/>
      <c r="I38998" s="88"/>
      <c r="J38998" s="88"/>
      <c r="K38998" s="88"/>
    </row>
    <row r="38999" spans="2:11" hidden="1" x14ac:dyDescent="0.2">
      <c r="B38999" s="88"/>
      <c r="C38999" s="88"/>
      <c r="D38999" s="88"/>
      <c r="E38999" s="88"/>
      <c r="F38999" s="88"/>
      <c r="G38999" s="88"/>
      <c r="H38999" s="88"/>
      <c r="I38999" s="88"/>
      <c r="J38999" s="88"/>
      <c r="K38999" s="88"/>
    </row>
    <row r="39000" spans="2:11" hidden="1" x14ac:dyDescent="0.2">
      <c r="B39000" s="88"/>
      <c r="C39000" s="88"/>
      <c r="D39000" s="88"/>
      <c r="E39000" s="88"/>
      <c r="F39000" s="88"/>
      <c r="G39000" s="88"/>
      <c r="H39000" s="88"/>
      <c r="I39000" s="88"/>
      <c r="J39000" s="88"/>
      <c r="K39000" s="88"/>
    </row>
    <row r="39001" spans="2:11" hidden="1" x14ac:dyDescent="0.2">
      <c r="B39001" s="88"/>
      <c r="C39001" s="88"/>
      <c r="D39001" s="88"/>
      <c r="E39001" s="88"/>
      <c r="F39001" s="88"/>
      <c r="G39001" s="88"/>
      <c r="H39001" s="88"/>
      <c r="I39001" s="88"/>
      <c r="J39001" s="88"/>
      <c r="K39001" s="88"/>
    </row>
    <row r="39002" spans="2:11" hidden="1" x14ac:dyDescent="0.2">
      <c r="B39002" s="88"/>
      <c r="C39002" s="88"/>
      <c r="D39002" s="88"/>
      <c r="E39002" s="88"/>
      <c r="F39002" s="88"/>
      <c r="G39002" s="88"/>
      <c r="H39002" s="88"/>
      <c r="I39002" s="88"/>
      <c r="J39002" s="88"/>
      <c r="K39002" s="88"/>
    </row>
    <row r="39003" spans="2:11" hidden="1" x14ac:dyDescent="0.2">
      <c r="B39003" s="88"/>
      <c r="C39003" s="88"/>
      <c r="D39003" s="88"/>
      <c r="E39003" s="88"/>
      <c r="F39003" s="88"/>
      <c r="G39003" s="88"/>
      <c r="H39003" s="88"/>
      <c r="I39003" s="88"/>
      <c r="J39003" s="88"/>
      <c r="K39003" s="88"/>
    </row>
    <row r="39004" spans="2:11" hidden="1" x14ac:dyDescent="0.2">
      <c r="B39004" s="88"/>
      <c r="C39004" s="88"/>
      <c r="D39004" s="88"/>
      <c r="E39004" s="88"/>
      <c r="F39004" s="88"/>
      <c r="G39004" s="88"/>
      <c r="H39004" s="88"/>
      <c r="I39004" s="88"/>
      <c r="J39004" s="88"/>
      <c r="K39004" s="88"/>
    </row>
    <row r="39005" spans="2:11" hidden="1" x14ac:dyDescent="0.2">
      <c r="B39005" s="88"/>
      <c r="C39005" s="88"/>
      <c r="D39005" s="88"/>
      <c r="E39005" s="88"/>
      <c r="F39005" s="88"/>
      <c r="G39005" s="88"/>
      <c r="H39005" s="88"/>
      <c r="I39005" s="88"/>
      <c r="J39005" s="88"/>
      <c r="K39005" s="88"/>
    </row>
    <row r="39006" spans="2:11" hidden="1" x14ac:dyDescent="0.2">
      <c r="B39006" s="88"/>
      <c r="C39006" s="88"/>
      <c r="D39006" s="88"/>
      <c r="E39006" s="88"/>
      <c r="F39006" s="88"/>
      <c r="G39006" s="88"/>
      <c r="H39006" s="88"/>
      <c r="I39006" s="88"/>
      <c r="J39006" s="88"/>
      <c r="K39006" s="88"/>
    </row>
    <row r="39007" spans="2:11" hidden="1" x14ac:dyDescent="0.2">
      <c r="B39007" s="88"/>
      <c r="C39007" s="88"/>
      <c r="D39007" s="88"/>
      <c r="E39007" s="88"/>
      <c r="F39007" s="88"/>
      <c r="G39007" s="88"/>
      <c r="H39007" s="88"/>
      <c r="I39007" s="88"/>
      <c r="J39007" s="88"/>
      <c r="K39007" s="88"/>
    </row>
    <row r="39008" spans="2:11" hidden="1" x14ac:dyDescent="0.2">
      <c r="B39008" s="88"/>
      <c r="C39008" s="88"/>
      <c r="D39008" s="88"/>
      <c r="E39008" s="88"/>
      <c r="F39008" s="88"/>
      <c r="G39008" s="88"/>
      <c r="H39008" s="88"/>
      <c r="I39008" s="88"/>
      <c r="J39008" s="88"/>
      <c r="K39008" s="88"/>
    </row>
    <row r="39009" spans="2:11" hidden="1" x14ac:dyDescent="0.2">
      <c r="B39009" s="88"/>
      <c r="C39009" s="88"/>
      <c r="D39009" s="88"/>
      <c r="E39009" s="88"/>
      <c r="F39009" s="88"/>
      <c r="G39009" s="88"/>
      <c r="H39009" s="88"/>
      <c r="I39009" s="88"/>
      <c r="J39009" s="88"/>
      <c r="K39009" s="88"/>
    </row>
    <row r="39010" spans="2:11" hidden="1" x14ac:dyDescent="0.2">
      <c r="B39010" s="88"/>
      <c r="C39010" s="88"/>
      <c r="D39010" s="88"/>
      <c r="E39010" s="88"/>
      <c r="F39010" s="88"/>
      <c r="G39010" s="88"/>
      <c r="H39010" s="88"/>
      <c r="I39010" s="88"/>
      <c r="J39010" s="88"/>
      <c r="K39010" s="88"/>
    </row>
    <row r="39011" spans="2:11" hidden="1" x14ac:dyDescent="0.2">
      <c r="B39011" s="88"/>
      <c r="C39011" s="88"/>
      <c r="D39011" s="88"/>
      <c r="E39011" s="88"/>
      <c r="F39011" s="88"/>
      <c r="G39011" s="88"/>
      <c r="H39011" s="88"/>
      <c r="I39011" s="88"/>
      <c r="J39011" s="88"/>
      <c r="K39011" s="88"/>
    </row>
    <row r="39012" spans="2:11" hidden="1" x14ac:dyDescent="0.2">
      <c r="B39012" s="88"/>
      <c r="C39012" s="88"/>
      <c r="D39012" s="88"/>
      <c r="E39012" s="88"/>
      <c r="F39012" s="88"/>
      <c r="G39012" s="88"/>
      <c r="H39012" s="88"/>
      <c r="I39012" s="88"/>
      <c r="J39012" s="88"/>
      <c r="K39012" s="88"/>
    </row>
    <row r="39013" spans="2:11" hidden="1" x14ac:dyDescent="0.2">
      <c r="B39013" s="88"/>
      <c r="C39013" s="88"/>
      <c r="D39013" s="88"/>
      <c r="E39013" s="88"/>
      <c r="F39013" s="88"/>
      <c r="G39013" s="88"/>
      <c r="H39013" s="88"/>
      <c r="I39013" s="88"/>
      <c r="J39013" s="88"/>
      <c r="K39013" s="88"/>
    </row>
    <row r="39014" spans="2:11" hidden="1" x14ac:dyDescent="0.2">
      <c r="B39014" s="88"/>
      <c r="C39014" s="88"/>
      <c r="D39014" s="88"/>
      <c r="E39014" s="88"/>
      <c r="F39014" s="88"/>
      <c r="G39014" s="88"/>
      <c r="H39014" s="88"/>
      <c r="I39014" s="88"/>
      <c r="J39014" s="88"/>
      <c r="K39014" s="88"/>
    </row>
    <row r="39015" spans="2:11" hidden="1" x14ac:dyDescent="0.2">
      <c r="B39015" s="88"/>
      <c r="C39015" s="88"/>
      <c r="D39015" s="88"/>
      <c r="E39015" s="88"/>
      <c r="F39015" s="88"/>
      <c r="G39015" s="88"/>
      <c r="H39015" s="88"/>
      <c r="I39015" s="88"/>
      <c r="J39015" s="88"/>
      <c r="K39015" s="88"/>
    </row>
    <row r="39016" spans="2:11" hidden="1" x14ac:dyDescent="0.2">
      <c r="B39016" s="88"/>
      <c r="C39016" s="88"/>
      <c r="D39016" s="88"/>
      <c r="E39016" s="88"/>
      <c r="F39016" s="88"/>
      <c r="G39016" s="88"/>
      <c r="H39016" s="88"/>
      <c r="I39016" s="88"/>
      <c r="J39016" s="88"/>
      <c r="K39016" s="88"/>
    </row>
    <row r="39017" spans="2:11" hidden="1" x14ac:dyDescent="0.2">
      <c r="B39017" s="88"/>
      <c r="C39017" s="88"/>
      <c r="D39017" s="88"/>
      <c r="E39017" s="88"/>
      <c r="F39017" s="88"/>
      <c r="G39017" s="88"/>
      <c r="H39017" s="88"/>
      <c r="I39017" s="88"/>
      <c r="J39017" s="88"/>
      <c r="K39017" s="88"/>
    </row>
    <row r="39018" spans="2:11" hidden="1" x14ac:dyDescent="0.2">
      <c r="B39018" s="88"/>
      <c r="C39018" s="88"/>
      <c r="D39018" s="88"/>
      <c r="E39018" s="88"/>
      <c r="F39018" s="88"/>
      <c r="G39018" s="88"/>
      <c r="H39018" s="88"/>
      <c r="I39018" s="88"/>
      <c r="J39018" s="88"/>
      <c r="K39018" s="88"/>
    </row>
    <row r="39019" spans="2:11" hidden="1" x14ac:dyDescent="0.2">
      <c r="B39019" s="88"/>
      <c r="C39019" s="88"/>
      <c r="D39019" s="88"/>
      <c r="E39019" s="88"/>
      <c r="F39019" s="88"/>
      <c r="G39019" s="88"/>
      <c r="H39019" s="88"/>
      <c r="I39019" s="88"/>
      <c r="J39019" s="88"/>
      <c r="K39019" s="88"/>
    </row>
    <row r="39020" spans="2:11" hidden="1" x14ac:dyDescent="0.2">
      <c r="B39020" s="88"/>
      <c r="C39020" s="88"/>
      <c r="D39020" s="88"/>
      <c r="E39020" s="88"/>
      <c r="F39020" s="88"/>
      <c r="G39020" s="88"/>
      <c r="H39020" s="88"/>
      <c r="I39020" s="88"/>
      <c r="J39020" s="88"/>
      <c r="K39020" s="88"/>
    </row>
    <row r="39021" spans="2:11" hidden="1" x14ac:dyDescent="0.2">
      <c r="B39021" s="88"/>
      <c r="C39021" s="88"/>
      <c r="D39021" s="88"/>
      <c r="E39021" s="88"/>
      <c r="F39021" s="88"/>
      <c r="G39021" s="88"/>
      <c r="H39021" s="88"/>
      <c r="I39021" s="88"/>
      <c r="J39021" s="88"/>
      <c r="K39021" s="88"/>
    </row>
    <row r="39022" spans="2:11" hidden="1" x14ac:dyDescent="0.2">
      <c r="B39022" s="88"/>
      <c r="C39022" s="88"/>
      <c r="D39022" s="88"/>
      <c r="E39022" s="88"/>
      <c r="F39022" s="88"/>
      <c r="G39022" s="88"/>
      <c r="H39022" s="88"/>
      <c r="I39022" s="88"/>
      <c r="J39022" s="88"/>
      <c r="K39022" s="88"/>
    </row>
    <row r="39023" spans="2:11" hidden="1" x14ac:dyDescent="0.2">
      <c r="B39023" s="88"/>
      <c r="C39023" s="88"/>
      <c r="D39023" s="88"/>
      <c r="E39023" s="88"/>
      <c r="F39023" s="88"/>
      <c r="G39023" s="88"/>
      <c r="H39023" s="88"/>
      <c r="I39023" s="88"/>
      <c r="J39023" s="88"/>
      <c r="K39023" s="88"/>
    </row>
    <row r="39024" spans="2:11" hidden="1" x14ac:dyDescent="0.2">
      <c r="B39024" s="88"/>
      <c r="C39024" s="88"/>
      <c r="D39024" s="88"/>
      <c r="E39024" s="88"/>
      <c r="F39024" s="88"/>
      <c r="G39024" s="88"/>
      <c r="H39024" s="88"/>
      <c r="I39024" s="88"/>
      <c r="J39024" s="88"/>
      <c r="K39024" s="88"/>
    </row>
    <row r="39025" spans="2:11" hidden="1" x14ac:dyDescent="0.2">
      <c r="B39025" s="88"/>
      <c r="C39025" s="88"/>
      <c r="D39025" s="88"/>
      <c r="E39025" s="88"/>
      <c r="F39025" s="88"/>
      <c r="G39025" s="88"/>
      <c r="H39025" s="88"/>
      <c r="I39025" s="88"/>
      <c r="J39025" s="88"/>
      <c r="K39025" s="88"/>
    </row>
    <row r="39026" spans="2:11" hidden="1" x14ac:dyDescent="0.2">
      <c r="B39026" s="88"/>
      <c r="C39026" s="88"/>
      <c r="D39026" s="88"/>
      <c r="E39026" s="88"/>
      <c r="F39026" s="88"/>
      <c r="G39026" s="88"/>
      <c r="H39026" s="88"/>
      <c r="I39026" s="88"/>
      <c r="J39026" s="88"/>
      <c r="K39026" s="88"/>
    </row>
    <row r="39027" spans="2:11" hidden="1" x14ac:dyDescent="0.2">
      <c r="B39027" s="88"/>
      <c r="C39027" s="88"/>
      <c r="D39027" s="88"/>
      <c r="E39027" s="88"/>
      <c r="F39027" s="88"/>
      <c r="G39027" s="88"/>
      <c r="H39027" s="88"/>
      <c r="I39027" s="88"/>
      <c r="J39027" s="88"/>
      <c r="K39027" s="88"/>
    </row>
    <row r="39028" spans="2:11" hidden="1" x14ac:dyDescent="0.2">
      <c r="B39028" s="88"/>
      <c r="C39028" s="88"/>
      <c r="D39028" s="88"/>
      <c r="E39028" s="88"/>
      <c r="F39028" s="88"/>
      <c r="G39028" s="88"/>
      <c r="H39028" s="88"/>
      <c r="I39028" s="88"/>
      <c r="J39028" s="88"/>
      <c r="K39028" s="88"/>
    </row>
    <row r="39029" spans="2:11" hidden="1" x14ac:dyDescent="0.2">
      <c r="B39029" s="88"/>
      <c r="C39029" s="88"/>
      <c r="D39029" s="88"/>
      <c r="E39029" s="88"/>
      <c r="F39029" s="88"/>
      <c r="G39029" s="88"/>
      <c r="H39029" s="88"/>
      <c r="I39029" s="88"/>
      <c r="J39029" s="88"/>
      <c r="K39029" s="88"/>
    </row>
    <row r="39030" spans="2:11" hidden="1" x14ac:dyDescent="0.2">
      <c r="B39030" s="88"/>
      <c r="C39030" s="88"/>
      <c r="D39030" s="88"/>
      <c r="E39030" s="88"/>
      <c r="F39030" s="88"/>
      <c r="G39030" s="88"/>
      <c r="H39030" s="88"/>
      <c r="I39030" s="88"/>
      <c r="J39030" s="88"/>
      <c r="K39030" s="88"/>
    </row>
    <row r="39031" spans="2:11" hidden="1" x14ac:dyDescent="0.2">
      <c r="B39031" s="88"/>
      <c r="C39031" s="88"/>
      <c r="D39031" s="88"/>
      <c r="E39031" s="88"/>
      <c r="F39031" s="88"/>
      <c r="G39031" s="88"/>
      <c r="H39031" s="88"/>
      <c r="I39031" s="88"/>
      <c r="J39031" s="88"/>
      <c r="K39031" s="88"/>
    </row>
    <row r="39032" spans="2:11" hidden="1" x14ac:dyDescent="0.2">
      <c r="B39032" s="88"/>
      <c r="C39032" s="88"/>
      <c r="D39032" s="88"/>
      <c r="E39032" s="88"/>
      <c r="F39032" s="88"/>
      <c r="G39032" s="88"/>
      <c r="H39032" s="88"/>
      <c r="I39032" s="88"/>
      <c r="J39032" s="88"/>
      <c r="K39032" s="88"/>
    </row>
    <row r="39033" spans="2:11" hidden="1" x14ac:dyDescent="0.2">
      <c r="B39033" s="88"/>
      <c r="C39033" s="88"/>
      <c r="D39033" s="88"/>
      <c r="E39033" s="88"/>
      <c r="F39033" s="88"/>
      <c r="G39033" s="88"/>
      <c r="H39033" s="88"/>
      <c r="I39033" s="88"/>
      <c r="J39033" s="88"/>
      <c r="K39033" s="88"/>
    </row>
    <row r="39034" spans="2:11" hidden="1" x14ac:dyDescent="0.2">
      <c r="B39034" s="88"/>
      <c r="C39034" s="88"/>
      <c r="D39034" s="88"/>
      <c r="E39034" s="88"/>
      <c r="F39034" s="88"/>
      <c r="G39034" s="88"/>
      <c r="H39034" s="88"/>
      <c r="I39034" s="88"/>
      <c r="J39034" s="88"/>
      <c r="K39034" s="88"/>
    </row>
    <row r="39035" spans="2:11" hidden="1" x14ac:dyDescent="0.2">
      <c r="B39035" s="88"/>
      <c r="C39035" s="88"/>
      <c r="D39035" s="88"/>
      <c r="E39035" s="88"/>
      <c r="F39035" s="88"/>
      <c r="G39035" s="88"/>
      <c r="H39035" s="88"/>
      <c r="I39035" s="88"/>
      <c r="J39035" s="88"/>
      <c r="K39035" s="88"/>
    </row>
    <row r="39036" spans="2:11" hidden="1" x14ac:dyDescent="0.2">
      <c r="B39036" s="88"/>
      <c r="C39036" s="88"/>
      <c r="D39036" s="88"/>
      <c r="E39036" s="88"/>
      <c r="F39036" s="88"/>
      <c r="G39036" s="88"/>
      <c r="H39036" s="88"/>
      <c r="I39036" s="88"/>
      <c r="J39036" s="88"/>
      <c r="K39036" s="88"/>
    </row>
    <row r="39037" spans="2:11" hidden="1" x14ac:dyDescent="0.2">
      <c r="B39037" s="88"/>
      <c r="C39037" s="88"/>
      <c r="D39037" s="88"/>
      <c r="E39037" s="88"/>
      <c r="F39037" s="88"/>
      <c r="G39037" s="88"/>
      <c r="H39037" s="88"/>
      <c r="I39037" s="88"/>
      <c r="J39037" s="88"/>
      <c r="K39037" s="88"/>
    </row>
    <row r="39038" spans="2:11" hidden="1" x14ac:dyDescent="0.2">
      <c r="B39038" s="88"/>
      <c r="C39038" s="88"/>
      <c r="D39038" s="88"/>
      <c r="E39038" s="88"/>
      <c r="F39038" s="88"/>
      <c r="G39038" s="88"/>
      <c r="H39038" s="88"/>
      <c r="I39038" s="88"/>
      <c r="J39038" s="88"/>
      <c r="K39038" s="88"/>
    </row>
    <row r="39039" spans="2:11" hidden="1" x14ac:dyDescent="0.2">
      <c r="B39039" s="88"/>
      <c r="C39039" s="88"/>
      <c r="D39039" s="88"/>
      <c r="E39039" s="88"/>
      <c r="F39039" s="88"/>
      <c r="G39039" s="88"/>
      <c r="H39039" s="88"/>
      <c r="I39039" s="88"/>
      <c r="J39039" s="88"/>
      <c r="K39039" s="88"/>
    </row>
    <row r="39040" spans="2:11" hidden="1" x14ac:dyDescent="0.2">
      <c r="B39040" s="88"/>
      <c r="C39040" s="88"/>
      <c r="D39040" s="88"/>
      <c r="E39040" s="88"/>
      <c r="F39040" s="88"/>
      <c r="G39040" s="88"/>
      <c r="H39040" s="88"/>
      <c r="I39040" s="88"/>
      <c r="J39040" s="88"/>
      <c r="K39040" s="88"/>
    </row>
    <row r="39041" spans="2:11" hidden="1" x14ac:dyDescent="0.2">
      <c r="B39041" s="88"/>
      <c r="C39041" s="88"/>
      <c r="D39041" s="88"/>
      <c r="E39041" s="88"/>
      <c r="F39041" s="88"/>
      <c r="G39041" s="88"/>
      <c r="H39041" s="88"/>
      <c r="I39041" s="88"/>
      <c r="J39041" s="88"/>
      <c r="K39041" s="88"/>
    </row>
    <row r="39042" spans="2:11" hidden="1" x14ac:dyDescent="0.2">
      <c r="B39042" s="88"/>
      <c r="C39042" s="88"/>
      <c r="D39042" s="88"/>
      <c r="E39042" s="88"/>
      <c r="F39042" s="88"/>
      <c r="G39042" s="88"/>
      <c r="H39042" s="88"/>
      <c r="I39042" s="88"/>
      <c r="J39042" s="88"/>
      <c r="K39042" s="88"/>
    </row>
    <row r="39043" spans="2:11" hidden="1" x14ac:dyDescent="0.2">
      <c r="B39043" s="88"/>
      <c r="C39043" s="88"/>
      <c r="D39043" s="88"/>
      <c r="E39043" s="88"/>
      <c r="F39043" s="88"/>
      <c r="G39043" s="88"/>
      <c r="H39043" s="88"/>
      <c r="I39043" s="88"/>
      <c r="J39043" s="88"/>
      <c r="K39043" s="88"/>
    </row>
    <row r="39044" spans="2:11" hidden="1" x14ac:dyDescent="0.2">
      <c r="B39044" s="88"/>
      <c r="C39044" s="88"/>
      <c r="D39044" s="88"/>
      <c r="E39044" s="88"/>
      <c r="F39044" s="88"/>
      <c r="G39044" s="88"/>
      <c r="H39044" s="88"/>
      <c r="I39044" s="88"/>
      <c r="J39044" s="88"/>
      <c r="K39044" s="88"/>
    </row>
    <row r="39045" spans="2:11" hidden="1" x14ac:dyDescent="0.2">
      <c r="B39045" s="88"/>
      <c r="C39045" s="88"/>
      <c r="D39045" s="88"/>
      <c r="E39045" s="88"/>
      <c r="F39045" s="88"/>
      <c r="G39045" s="88"/>
      <c r="H39045" s="88"/>
      <c r="I39045" s="88"/>
      <c r="J39045" s="88"/>
      <c r="K39045" s="88"/>
    </row>
    <row r="39046" spans="2:11" hidden="1" x14ac:dyDescent="0.2">
      <c r="B39046" s="88"/>
      <c r="C39046" s="88"/>
      <c r="D39046" s="88"/>
      <c r="E39046" s="88"/>
      <c r="F39046" s="88"/>
      <c r="G39046" s="88"/>
      <c r="H39046" s="88"/>
      <c r="I39046" s="88"/>
      <c r="J39046" s="88"/>
      <c r="K39046" s="88"/>
    </row>
    <row r="39047" spans="2:11" hidden="1" x14ac:dyDescent="0.2">
      <c r="B39047" s="88"/>
      <c r="C39047" s="88"/>
      <c r="D39047" s="88"/>
      <c r="E39047" s="88"/>
      <c r="F39047" s="88"/>
      <c r="G39047" s="88"/>
      <c r="H39047" s="88"/>
      <c r="I39047" s="88"/>
      <c r="J39047" s="88"/>
      <c r="K39047" s="88"/>
    </row>
    <row r="39048" spans="2:11" hidden="1" x14ac:dyDescent="0.2">
      <c r="B39048" s="88"/>
      <c r="C39048" s="88"/>
      <c r="D39048" s="88"/>
      <c r="E39048" s="88"/>
      <c r="F39048" s="88"/>
      <c r="G39048" s="88"/>
      <c r="H39048" s="88"/>
      <c r="I39048" s="88"/>
      <c r="J39048" s="88"/>
      <c r="K39048" s="88"/>
    </row>
    <row r="39049" spans="2:11" hidden="1" x14ac:dyDescent="0.2">
      <c r="B39049" s="88"/>
      <c r="C39049" s="88"/>
      <c r="D39049" s="88"/>
      <c r="E39049" s="88"/>
      <c r="F39049" s="88"/>
      <c r="G39049" s="88"/>
      <c r="H39049" s="88"/>
      <c r="I39049" s="88"/>
      <c r="J39049" s="88"/>
      <c r="K39049" s="88"/>
    </row>
    <row r="39050" spans="2:11" hidden="1" x14ac:dyDescent="0.2">
      <c r="B39050" s="88"/>
      <c r="C39050" s="88"/>
      <c r="D39050" s="88"/>
      <c r="E39050" s="88"/>
      <c r="F39050" s="88"/>
      <c r="G39050" s="88"/>
      <c r="H39050" s="88"/>
      <c r="I39050" s="88"/>
      <c r="J39050" s="88"/>
      <c r="K39050" s="88"/>
    </row>
    <row r="39051" spans="2:11" hidden="1" x14ac:dyDescent="0.2">
      <c r="B39051" s="88"/>
      <c r="C39051" s="88"/>
      <c r="D39051" s="88"/>
      <c r="E39051" s="88"/>
      <c r="F39051" s="88"/>
      <c r="G39051" s="88"/>
      <c r="H39051" s="88"/>
      <c r="I39051" s="88"/>
      <c r="J39051" s="88"/>
      <c r="K39051" s="88"/>
    </row>
    <row r="39052" spans="2:11" hidden="1" x14ac:dyDescent="0.2">
      <c r="B39052" s="88"/>
      <c r="C39052" s="88"/>
      <c r="D39052" s="88"/>
      <c r="E39052" s="88"/>
      <c r="F39052" s="88"/>
      <c r="G39052" s="88"/>
      <c r="H39052" s="88"/>
      <c r="I39052" s="88"/>
      <c r="J39052" s="88"/>
      <c r="K39052" s="88"/>
    </row>
    <row r="39053" spans="2:11" hidden="1" x14ac:dyDescent="0.2">
      <c r="B39053" s="88"/>
      <c r="C39053" s="88"/>
      <c r="D39053" s="88"/>
      <c r="E39053" s="88"/>
      <c r="F39053" s="88"/>
      <c r="G39053" s="88"/>
      <c r="H39053" s="88"/>
      <c r="I39053" s="88"/>
      <c r="J39053" s="88"/>
      <c r="K39053" s="88"/>
    </row>
    <row r="39054" spans="2:11" hidden="1" x14ac:dyDescent="0.2">
      <c r="B39054" s="88"/>
      <c r="C39054" s="88"/>
      <c r="D39054" s="88"/>
      <c r="E39054" s="88"/>
      <c r="F39054" s="88"/>
      <c r="G39054" s="88"/>
      <c r="H39054" s="88"/>
      <c r="I39054" s="88"/>
      <c r="J39054" s="88"/>
      <c r="K39054" s="88"/>
    </row>
    <row r="39055" spans="2:11" hidden="1" x14ac:dyDescent="0.2">
      <c r="B39055" s="88"/>
      <c r="C39055" s="88"/>
      <c r="D39055" s="88"/>
      <c r="E39055" s="88"/>
      <c r="F39055" s="88"/>
      <c r="G39055" s="88"/>
      <c r="H39055" s="88"/>
      <c r="I39055" s="88"/>
      <c r="J39055" s="88"/>
      <c r="K39055" s="88"/>
    </row>
    <row r="39056" spans="2:11" hidden="1" x14ac:dyDescent="0.2">
      <c r="B39056" s="88"/>
      <c r="C39056" s="88"/>
      <c r="D39056" s="88"/>
      <c r="E39056" s="88"/>
      <c r="F39056" s="88"/>
      <c r="G39056" s="88"/>
      <c r="H39056" s="88"/>
      <c r="I39056" s="88"/>
      <c r="J39056" s="88"/>
      <c r="K39056" s="88"/>
    </row>
    <row r="39057" spans="2:11" hidden="1" x14ac:dyDescent="0.2">
      <c r="B39057" s="88"/>
      <c r="C39057" s="88"/>
      <c r="D39057" s="88"/>
      <c r="E39057" s="88"/>
      <c r="F39057" s="88"/>
      <c r="G39057" s="88"/>
      <c r="H39057" s="88"/>
      <c r="I39057" s="88"/>
      <c r="J39057" s="88"/>
      <c r="K39057" s="88"/>
    </row>
    <row r="39058" spans="2:11" hidden="1" x14ac:dyDescent="0.2">
      <c r="B39058" s="88"/>
      <c r="C39058" s="88"/>
      <c r="D39058" s="88"/>
      <c r="E39058" s="88"/>
      <c r="F39058" s="88"/>
      <c r="G39058" s="88"/>
      <c r="H39058" s="88"/>
      <c r="I39058" s="88"/>
      <c r="J39058" s="88"/>
      <c r="K39058" s="88"/>
    </row>
    <row r="39059" spans="2:11" hidden="1" x14ac:dyDescent="0.2">
      <c r="B39059" s="88"/>
      <c r="C39059" s="88"/>
      <c r="D39059" s="88"/>
      <c r="E39059" s="88"/>
      <c r="F39059" s="88"/>
      <c r="G39059" s="88"/>
      <c r="H39059" s="88"/>
      <c r="I39059" s="88"/>
      <c r="J39059" s="88"/>
      <c r="K39059" s="88"/>
    </row>
    <row r="39060" spans="2:11" hidden="1" x14ac:dyDescent="0.2">
      <c r="B39060" s="88"/>
      <c r="C39060" s="88"/>
      <c r="D39060" s="88"/>
      <c r="E39060" s="88"/>
      <c r="F39060" s="88"/>
      <c r="G39060" s="88"/>
      <c r="H39060" s="88"/>
      <c r="I39060" s="88"/>
      <c r="J39060" s="88"/>
      <c r="K39060" s="88"/>
    </row>
    <row r="39061" spans="2:11" hidden="1" x14ac:dyDescent="0.2">
      <c r="B39061" s="88"/>
      <c r="C39061" s="88"/>
      <c r="D39061" s="88"/>
      <c r="E39061" s="88"/>
      <c r="F39061" s="88"/>
      <c r="G39061" s="88"/>
      <c r="H39061" s="88"/>
      <c r="I39061" s="88"/>
      <c r="J39061" s="88"/>
      <c r="K39061" s="88"/>
    </row>
    <row r="39062" spans="2:11" hidden="1" x14ac:dyDescent="0.2">
      <c r="B39062" s="88"/>
      <c r="C39062" s="88"/>
      <c r="D39062" s="88"/>
      <c r="E39062" s="88"/>
      <c r="F39062" s="88"/>
      <c r="G39062" s="88"/>
      <c r="H39062" s="88"/>
      <c r="I39062" s="88"/>
      <c r="J39062" s="88"/>
      <c r="K39062" s="88"/>
    </row>
    <row r="39063" spans="2:11" hidden="1" x14ac:dyDescent="0.2">
      <c r="B39063" s="88"/>
      <c r="C39063" s="88"/>
      <c r="D39063" s="88"/>
      <c r="E39063" s="88"/>
      <c r="F39063" s="88"/>
      <c r="G39063" s="88"/>
      <c r="H39063" s="88"/>
      <c r="I39063" s="88"/>
      <c r="J39063" s="88"/>
      <c r="K39063" s="88"/>
    </row>
    <row r="39064" spans="2:11" hidden="1" x14ac:dyDescent="0.2">
      <c r="B39064" s="88"/>
      <c r="C39064" s="88"/>
      <c r="D39064" s="88"/>
      <c r="E39064" s="88"/>
      <c r="F39064" s="88"/>
      <c r="G39064" s="88"/>
      <c r="H39064" s="88"/>
      <c r="I39064" s="88"/>
      <c r="J39064" s="88"/>
      <c r="K39064" s="88"/>
    </row>
    <row r="39065" spans="2:11" hidden="1" x14ac:dyDescent="0.2">
      <c r="B39065" s="88"/>
      <c r="C39065" s="88"/>
      <c r="D39065" s="88"/>
      <c r="E39065" s="88"/>
      <c r="F39065" s="88"/>
      <c r="G39065" s="88"/>
      <c r="H39065" s="88"/>
      <c r="I39065" s="88"/>
      <c r="J39065" s="88"/>
      <c r="K39065" s="88"/>
    </row>
    <row r="39066" spans="2:11" hidden="1" x14ac:dyDescent="0.2">
      <c r="B39066" s="88"/>
      <c r="C39066" s="88"/>
      <c r="D39066" s="88"/>
      <c r="E39066" s="88"/>
      <c r="F39066" s="88"/>
      <c r="G39066" s="88"/>
      <c r="H39066" s="88"/>
      <c r="I39066" s="88"/>
      <c r="J39066" s="88"/>
      <c r="K39066" s="88"/>
    </row>
    <row r="39067" spans="2:11" hidden="1" x14ac:dyDescent="0.2">
      <c r="B39067" s="88"/>
      <c r="C39067" s="88"/>
      <c r="D39067" s="88"/>
      <c r="E39067" s="88"/>
      <c r="F39067" s="88"/>
      <c r="G39067" s="88"/>
      <c r="H39067" s="88"/>
      <c r="I39067" s="88"/>
      <c r="J39067" s="88"/>
      <c r="K39067" s="88"/>
    </row>
    <row r="39068" spans="2:11" hidden="1" x14ac:dyDescent="0.2">
      <c r="B39068" s="88"/>
      <c r="C39068" s="88"/>
      <c r="D39068" s="88"/>
      <c r="E39068" s="88"/>
      <c r="F39068" s="88"/>
      <c r="G39068" s="88"/>
      <c r="H39068" s="88"/>
      <c r="I39068" s="88"/>
      <c r="J39068" s="88"/>
      <c r="K39068" s="88"/>
    </row>
    <row r="39069" spans="2:11" hidden="1" x14ac:dyDescent="0.2">
      <c r="B39069" s="88"/>
      <c r="C39069" s="88"/>
      <c r="D39069" s="88"/>
      <c r="E39069" s="88"/>
      <c r="F39069" s="88"/>
      <c r="G39069" s="88"/>
      <c r="H39069" s="88"/>
      <c r="I39069" s="88"/>
      <c r="J39069" s="88"/>
      <c r="K39069" s="88"/>
    </row>
    <row r="39070" spans="2:11" hidden="1" x14ac:dyDescent="0.2">
      <c r="B39070" s="88"/>
      <c r="C39070" s="88"/>
      <c r="D39070" s="88"/>
      <c r="E39070" s="88"/>
      <c r="F39070" s="88"/>
      <c r="G39070" s="88"/>
      <c r="H39070" s="88"/>
      <c r="I39070" s="88"/>
      <c r="J39070" s="88"/>
      <c r="K39070" s="88"/>
    </row>
    <row r="39071" spans="2:11" hidden="1" x14ac:dyDescent="0.2">
      <c r="B39071" s="88"/>
      <c r="C39071" s="88"/>
      <c r="D39071" s="88"/>
      <c r="E39071" s="88"/>
      <c r="F39071" s="88"/>
      <c r="G39071" s="88"/>
      <c r="H39071" s="88"/>
      <c r="I39071" s="88"/>
      <c r="J39071" s="88"/>
      <c r="K39071" s="88"/>
    </row>
    <row r="39072" spans="2:11" hidden="1" x14ac:dyDescent="0.2">
      <c r="B39072" s="88"/>
      <c r="C39072" s="88"/>
      <c r="D39072" s="88"/>
      <c r="E39072" s="88"/>
      <c r="F39072" s="88"/>
      <c r="G39072" s="88"/>
      <c r="H39072" s="88"/>
      <c r="I39072" s="88"/>
      <c r="J39072" s="88"/>
      <c r="K39072" s="88"/>
    </row>
    <row r="39073" spans="2:11" hidden="1" x14ac:dyDescent="0.2">
      <c r="B39073" s="88"/>
      <c r="C39073" s="88"/>
      <c r="D39073" s="88"/>
      <c r="E39073" s="88"/>
      <c r="F39073" s="88"/>
      <c r="G39073" s="88"/>
      <c r="H39073" s="88"/>
      <c r="I39073" s="88"/>
      <c r="J39073" s="88"/>
      <c r="K39073" s="88"/>
    </row>
    <row r="39074" spans="2:11" hidden="1" x14ac:dyDescent="0.2">
      <c r="B39074" s="88"/>
      <c r="C39074" s="88"/>
      <c r="D39074" s="88"/>
      <c r="E39074" s="88"/>
      <c r="F39074" s="88"/>
      <c r="G39074" s="88"/>
      <c r="H39074" s="88"/>
      <c r="I39074" s="88"/>
      <c r="J39074" s="88"/>
      <c r="K39074" s="88"/>
    </row>
    <row r="39075" spans="2:11" hidden="1" x14ac:dyDescent="0.2">
      <c r="B39075" s="88"/>
      <c r="C39075" s="88"/>
      <c r="D39075" s="88"/>
      <c r="E39075" s="88"/>
      <c r="F39075" s="88"/>
      <c r="G39075" s="88"/>
      <c r="H39075" s="88"/>
      <c r="I39075" s="88"/>
      <c r="J39075" s="88"/>
      <c r="K39075" s="88"/>
    </row>
    <row r="39076" spans="2:11" hidden="1" x14ac:dyDescent="0.2">
      <c r="B39076" s="88"/>
      <c r="C39076" s="88"/>
      <c r="D39076" s="88"/>
      <c r="E39076" s="88"/>
      <c r="F39076" s="88"/>
      <c r="G39076" s="88"/>
      <c r="H39076" s="88"/>
      <c r="I39076" s="88"/>
      <c r="J39076" s="88"/>
      <c r="K39076" s="88"/>
    </row>
    <row r="39077" spans="2:11" hidden="1" x14ac:dyDescent="0.2">
      <c r="B39077" s="88"/>
      <c r="C39077" s="88"/>
      <c r="D39077" s="88"/>
      <c r="E39077" s="88"/>
      <c r="F39077" s="88"/>
      <c r="G39077" s="88"/>
      <c r="H39077" s="88"/>
      <c r="I39077" s="88"/>
      <c r="J39077" s="88"/>
      <c r="K39077" s="88"/>
    </row>
    <row r="39078" spans="2:11" hidden="1" x14ac:dyDescent="0.2">
      <c r="B39078" s="88"/>
      <c r="C39078" s="88"/>
      <c r="D39078" s="88"/>
      <c r="E39078" s="88"/>
      <c r="F39078" s="88"/>
      <c r="G39078" s="88"/>
      <c r="H39078" s="88"/>
      <c r="I39078" s="88"/>
      <c r="J39078" s="88"/>
      <c r="K39078" s="88"/>
    </row>
    <row r="39079" spans="2:11" hidden="1" x14ac:dyDescent="0.2">
      <c r="B39079" s="88"/>
      <c r="C39079" s="88"/>
      <c r="D39079" s="88"/>
      <c r="E39079" s="88"/>
      <c r="F39079" s="88"/>
      <c r="G39079" s="88"/>
      <c r="H39079" s="88"/>
      <c r="I39079" s="88"/>
      <c r="J39079" s="88"/>
      <c r="K39079" s="88"/>
    </row>
    <row r="39080" spans="2:11" hidden="1" x14ac:dyDescent="0.2">
      <c r="B39080" s="88"/>
      <c r="C39080" s="88"/>
      <c r="D39080" s="88"/>
      <c r="E39080" s="88"/>
      <c r="F39080" s="88"/>
      <c r="G39080" s="88"/>
      <c r="H39080" s="88"/>
      <c r="I39080" s="88"/>
      <c r="J39080" s="88"/>
      <c r="K39080" s="88"/>
    </row>
    <row r="39081" spans="2:11" hidden="1" x14ac:dyDescent="0.2">
      <c r="B39081" s="88"/>
      <c r="C39081" s="88"/>
      <c r="D39081" s="88"/>
      <c r="E39081" s="88"/>
      <c r="F39081" s="88"/>
      <c r="G39081" s="88"/>
      <c r="H39081" s="88"/>
      <c r="I39081" s="88"/>
      <c r="J39081" s="88"/>
      <c r="K39081" s="88"/>
    </row>
    <row r="39082" spans="2:11" hidden="1" x14ac:dyDescent="0.2">
      <c r="B39082" s="88"/>
      <c r="C39082" s="88"/>
      <c r="D39082" s="88"/>
      <c r="E39082" s="88"/>
      <c r="F39082" s="88"/>
      <c r="G39082" s="88"/>
      <c r="H39082" s="88"/>
      <c r="I39082" s="88"/>
      <c r="J39082" s="88"/>
      <c r="K39082" s="88"/>
    </row>
    <row r="39083" spans="2:11" hidden="1" x14ac:dyDescent="0.2">
      <c r="B39083" s="88"/>
      <c r="C39083" s="88"/>
      <c r="D39083" s="88"/>
      <c r="E39083" s="88"/>
      <c r="F39083" s="88"/>
      <c r="G39083" s="88"/>
      <c r="H39083" s="88"/>
      <c r="I39083" s="88"/>
      <c r="J39083" s="88"/>
      <c r="K39083" s="88"/>
    </row>
    <row r="39084" spans="2:11" hidden="1" x14ac:dyDescent="0.2">
      <c r="B39084" s="88"/>
      <c r="C39084" s="88"/>
      <c r="D39084" s="88"/>
      <c r="E39084" s="88"/>
      <c r="F39084" s="88"/>
      <c r="G39084" s="88"/>
      <c r="H39084" s="88"/>
      <c r="I39084" s="88"/>
      <c r="J39084" s="88"/>
      <c r="K39084" s="88"/>
    </row>
    <row r="39085" spans="2:11" hidden="1" x14ac:dyDescent="0.2">
      <c r="B39085" s="88"/>
      <c r="C39085" s="88"/>
      <c r="D39085" s="88"/>
      <c r="E39085" s="88"/>
      <c r="F39085" s="88"/>
      <c r="G39085" s="88"/>
      <c r="H39085" s="88"/>
      <c r="I39085" s="88"/>
      <c r="J39085" s="88"/>
      <c r="K39085" s="88"/>
    </row>
    <row r="39086" spans="2:11" hidden="1" x14ac:dyDescent="0.2">
      <c r="B39086" s="88"/>
      <c r="C39086" s="88"/>
      <c r="D39086" s="88"/>
      <c r="E39086" s="88"/>
      <c r="F39086" s="88"/>
      <c r="G39086" s="88"/>
      <c r="H39086" s="88"/>
      <c r="I39086" s="88"/>
      <c r="J39086" s="88"/>
      <c r="K39086" s="88"/>
    </row>
    <row r="39087" spans="2:11" hidden="1" x14ac:dyDescent="0.2">
      <c r="B39087" s="88"/>
      <c r="C39087" s="88"/>
      <c r="D39087" s="88"/>
      <c r="E39087" s="88"/>
      <c r="F39087" s="88"/>
      <c r="G39087" s="88"/>
      <c r="H39087" s="88"/>
      <c r="I39087" s="88"/>
      <c r="J39087" s="88"/>
      <c r="K39087" s="88"/>
    </row>
    <row r="39088" spans="2:11" hidden="1" x14ac:dyDescent="0.2">
      <c r="B39088" s="88"/>
      <c r="C39088" s="88"/>
      <c r="D39088" s="88"/>
      <c r="E39088" s="88"/>
      <c r="F39088" s="88"/>
      <c r="G39088" s="88"/>
      <c r="H39088" s="88"/>
      <c r="I39088" s="88"/>
      <c r="J39088" s="88"/>
      <c r="K39088" s="88"/>
    </row>
    <row r="39089" spans="2:11" hidden="1" x14ac:dyDescent="0.2">
      <c r="B39089" s="88"/>
      <c r="C39089" s="88"/>
      <c r="D39089" s="88"/>
      <c r="E39089" s="88"/>
      <c r="F39089" s="88"/>
      <c r="G39089" s="88"/>
      <c r="H39089" s="88"/>
      <c r="I39089" s="88"/>
      <c r="J39089" s="88"/>
      <c r="K39089" s="88"/>
    </row>
    <row r="39090" spans="2:11" hidden="1" x14ac:dyDescent="0.2">
      <c r="B39090" s="88"/>
      <c r="C39090" s="88"/>
      <c r="D39090" s="88"/>
      <c r="E39090" s="88"/>
      <c r="F39090" s="88"/>
      <c r="G39090" s="88"/>
      <c r="H39090" s="88"/>
      <c r="I39090" s="88"/>
      <c r="J39090" s="88"/>
      <c r="K39090" s="88"/>
    </row>
    <row r="39091" spans="2:11" hidden="1" x14ac:dyDescent="0.2">
      <c r="B39091" s="88"/>
      <c r="C39091" s="88"/>
      <c r="D39091" s="88"/>
      <c r="E39091" s="88"/>
      <c r="F39091" s="88"/>
      <c r="G39091" s="88"/>
      <c r="H39091" s="88"/>
      <c r="I39091" s="88"/>
      <c r="J39091" s="88"/>
      <c r="K39091" s="88"/>
    </row>
    <row r="39092" spans="2:11" hidden="1" x14ac:dyDescent="0.2">
      <c r="B39092" s="88"/>
      <c r="C39092" s="88"/>
      <c r="D39092" s="88"/>
      <c r="E39092" s="88"/>
      <c r="F39092" s="88"/>
      <c r="G39092" s="88"/>
      <c r="H39092" s="88"/>
      <c r="I39092" s="88"/>
      <c r="J39092" s="88"/>
      <c r="K39092" s="88"/>
    </row>
    <row r="39093" spans="2:11" hidden="1" x14ac:dyDescent="0.2">
      <c r="B39093" s="88"/>
      <c r="C39093" s="88"/>
      <c r="D39093" s="88"/>
      <c r="E39093" s="88"/>
      <c r="F39093" s="88"/>
      <c r="G39093" s="88"/>
      <c r="H39093" s="88"/>
      <c r="I39093" s="88"/>
      <c r="J39093" s="88"/>
      <c r="K39093" s="88"/>
    </row>
    <row r="39094" spans="2:11" hidden="1" x14ac:dyDescent="0.2">
      <c r="B39094" s="88"/>
      <c r="C39094" s="88"/>
      <c r="D39094" s="88"/>
      <c r="E39094" s="88"/>
      <c r="F39094" s="88"/>
      <c r="G39094" s="88"/>
      <c r="H39094" s="88"/>
      <c r="I39094" s="88"/>
      <c r="J39094" s="88"/>
      <c r="K39094" s="88"/>
    </row>
    <row r="39095" spans="2:11" hidden="1" x14ac:dyDescent="0.2">
      <c r="B39095" s="88"/>
      <c r="C39095" s="88"/>
      <c r="D39095" s="88"/>
      <c r="E39095" s="88"/>
      <c r="F39095" s="88"/>
      <c r="G39095" s="88"/>
      <c r="H39095" s="88"/>
      <c r="I39095" s="88"/>
      <c r="J39095" s="88"/>
      <c r="K39095" s="88"/>
    </row>
    <row r="39096" spans="2:11" hidden="1" x14ac:dyDescent="0.2">
      <c r="B39096" s="88"/>
      <c r="C39096" s="88"/>
      <c r="D39096" s="88"/>
      <c r="E39096" s="88"/>
      <c r="F39096" s="88"/>
      <c r="G39096" s="88"/>
      <c r="H39096" s="88"/>
      <c r="I39096" s="88"/>
      <c r="J39096" s="88"/>
      <c r="K39096" s="88"/>
    </row>
    <row r="39097" spans="2:11" hidden="1" x14ac:dyDescent="0.2">
      <c r="B39097" s="88"/>
      <c r="C39097" s="88"/>
      <c r="D39097" s="88"/>
      <c r="E39097" s="88"/>
      <c r="F39097" s="88"/>
      <c r="G39097" s="88"/>
      <c r="H39097" s="88"/>
      <c r="I39097" s="88"/>
      <c r="J39097" s="88"/>
      <c r="K39097" s="88"/>
    </row>
    <row r="39098" spans="2:11" hidden="1" x14ac:dyDescent="0.2">
      <c r="B39098" s="88"/>
      <c r="C39098" s="88"/>
      <c r="D39098" s="88"/>
      <c r="E39098" s="88"/>
      <c r="F39098" s="88"/>
      <c r="G39098" s="88"/>
      <c r="H39098" s="88"/>
      <c r="I39098" s="88"/>
      <c r="J39098" s="88"/>
      <c r="K39098" s="88"/>
    </row>
    <row r="39099" spans="2:11" hidden="1" x14ac:dyDescent="0.2">
      <c r="B39099" s="88"/>
      <c r="C39099" s="88"/>
      <c r="D39099" s="88"/>
      <c r="E39099" s="88"/>
      <c r="F39099" s="88"/>
      <c r="G39099" s="88"/>
      <c r="H39099" s="88"/>
      <c r="I39099" s="88"/>
      <c r="J39099" s="88"/>
      <c r="K39099" s="88"/>
    </row>
    <row r="39100" spans="2:11" hidden="1" x14ac:dyDescent="0.2">
      <c r="B39100" s="88"/>
      <c r="C39100" s="88"/>
      <c r="D39100" s="88"/>
      <c r="E39100" s="88"/>
      <c r="F39100" s="88"/>
      <c r="G39100" s="88"/>
      <c r="H39100" s="88"/>
      <c r="I39100" s="88"/>
      <c r="J39100" s="88"/>
      <c r="K39100" s="88"/>
    </row>
    <row r="39101" spans="2:11" hidden="1" x14ac:dyDescent="0.2">
      <c r="B39101" s="88"/>
      <c r="C39101" s="88"/>
      <c r="D39101" s="88"/>
      <c r="E39101" s="88"/>
      <c r="F39101" s="88"/>
      <c r="G39101" s="88"/>
      <c r="H39101" s="88"/>
      <c r="I39101" s="88"/>
      <c r="J39101" s="88"/>
      <c r="K39101" s="88"/>
    </row>
    <row r="39102" spans="2:11" hidden="1" x14ac:dyDescent="0.2">
      <c r="B39102" s="88"/>
      <c r="C39102" s="88"/>
      <c r="D39102" s="88"/>
      <c r="E39102" s="88"/>
      <c r="F39102" s="88"/>
      <c r="G39102" s="88"/>
      <c r="H39102" s="88"/>
      <c r="I39102" s="88"/>
      <c r="J39102" s="88"/>
      <c r="K39102" s="88"/>
    </row>
    <row r="39103" spans="2:11" hidden="1" x14ac:dyDescent="0.2">
      <c r="B39103" s="88"/>
      <c r="C39103" s="88"/>
      <c r="D39103" s="88"/>
      <c r="E39103" s="88"/>
      <c r="F39103" s="88"/>
      <c r="G39103" s="88"/>
      <c r="H39103" s="88"/>
      <c r="I39103" s="88"/>
      <c r="J39103" s="88"/>
      <c r="K39103" s="88"/>
    </row>
    <row r="39104" spans="2:11" hidden="1" x14ac:dyDescent="0.2">
      <c r="B39104" s="88"/>
      <c r="C39104" s="88"/>
      <c r="D39104" s="88"/>
      <c r="E39104" s="88"/>
      <c r="F39104" s="88"/>
      <c r="G39104" s="88"/>
      <c r="H39104" s="88"/>
      <c r="I39104" s="88"/>
      <c r="J39104" s="88"/>
      <c r="K39104" s="88"/>
    </row>
    <row r="39105" spans="2:11" hidden="1" x14ac:dyDescent="0.2">
      <c r="B39105" s="88"/>
      <c r="C39105" s="88"/>
      <c r="D39105" s="88"/>
      <c r="E39105" s="88"/>
      <c r="F39105" s="88"/>
      <c r="G39105" s="88"/>
      <c r="H39105" s="88"/>
      <c r="I39105" s="88"/>
      <c r="J39105" s="88"/>
      <c r="K39105" s="88"/>
    </row>
    <row r="39106" spans="2:11" hidden="1" x14ac:dyDescent="0.2">
      <c r="B39106" s="88"/>
      <c r="C39106" s="88"/>
      <c r="D39106" s="88"/>
      <c r="E39106" s="88"/>
      <c r="F39106" s="88"/>
      <c r="G39106" s="88"/>
      <c r="H39106" s="88"/>
      <c r="I39106" s="88"/>
      <c r="J39106" s="88"/>
      <c r="K39106" s="88"/>
    </row>
    <row r="39107" spans="2:11" hidden="1" x14ac:dyDescent="0.2">
      <c r="B39107" s="88"/>
      <c r="C39107" s="88"/>
      <c r="D39107" s="88"/>
      <c r="E39107" s="88"/>
      <c r="F39107" s="88"/>
      <c r="G39107" s="88"/>
      <c r="H39107" s="88"/>
      <c r="I39107" s="88"/>
      <c r="J39107" s="88"/>
      <c r="K39107" s="88"/>
    </row>
    <row r="39108" spans="2:11" hidden="1" x14ac:dyDescent="0.2">
      <c r="B39108" s="88"/>
      <c r="C39108" s="88"/>
      <c r="D39108" s="88"/>
      <c r="E39108" s="88"/>
      <c r="F39108" s="88"/>
      <c r="G39108" s="88"/>
      <c r="H39108" s="88"/>
      <c r="I39108" s="88"/>
      <c r="J39108" s="88"/>
      <c r="K39108" s="88"/>
    </row>
    <row r="39109" spans="2:11" hidden="1" x14ac:dyDescent="0.2">
      <c r="B39109" s="88"/>
      <c r="C39109" s="88"/>
      <c r="D39109" s="88"/>
      <c r="E39109" s="88"/>
      <c r="F39109" s="88"/>
      <c r="G39109" s="88"/>
      <c r="H39109" s="88"/>
      <c r="I39109" s="88"/>
      <c r="J39109" s="88"/>
      <c r="K39109" s="88"/>
    </row>
    <row r="39110" spans="2:11" hidden="1" x14ac:dyDescent="0.2">
      <c r="B39110" s="88"/>
      <c r="C39110" s="88"/>
      <c r="D39110" s="88"/>
      <c r="E39110" s="88"/>
      <c r="F39110" s="88"/>
      <c r="G39110" s="88"/>
      <c r="H39110" s="88"/>
      <c r="I39110" s="88"/>
      <c r="J39110" s="88"/>
      <c r="K39110" s="88"/>
    </row>
    <row r="39111" spans="2:11" hidden="1" x14ac:dyDescent="0.2">
      <c r="B39111" s="88"/>
      <c r="C39111" s="88"/>
      <c r="D39111" s="88"/>
      <c r="E39111" s="88"/>
      <c r="F39111" s="88"/>
      <c r="G39111" s="88"/>
      <c r="H39111" s="88"/>
      <c r="I39111" s="88"/>
      <c r="J39111" s="88"/>
      <c r="K39111" s="88"/>
    </row>
    <row r="39112" spans="2:11" hidden="1" x14ac:dyDescent="0.2">
      <c r="B39112" s="88"/>
      <c r="C39112" s="88"/>
      <c r="D39112" s="88"/>
      <c r="E39112" s="88"/>
      <c r="F39112" s="88"/>
      <c r="G39112" s="88"/>
      <c r="H39112" s="88"/>
      <c r="I39112" s="88"/>
      <c r="J39112" s="88"/>
      <c r="K39112" s="88"/>
    </row>
    <row r="39113" spans="2:11" hidden="1" x14ac:dyDescent="0.2">
      <c r="B39113" s="88"/>
      <c r="C39113" s="88"/>
      <c r="D39113" s="88"/>
      <c r="E39113" s="88"/>
      <c r="F39113" s="88"/>
      <c r="G39113" s="88"/>
      <c r="H39113" s="88"/>
      <c r="I39113" s="88"/>
      <c r="J39113" s="88"/>
      <c r="K39113" s="88"/>
    </row>
    <row r="39114" spans="2:11" hidden="1" x14ac:dyDescent="0.2">
      <c r="B39114" s="88"/>
      <c r="C39114" s="88"/>
      <c r="D39114" s="88"/>
      <c r="E39114" s="88"/>
      <c r="F39114" s="88"/>
      <c r="G39114" s="88"/>
      <c r="H39114" s="88"/>
      <c r="I39114" s="88"/>
      <c r="J39114" s="88"/>
      <c r="K39114" s="88"/>
    </row>
    <row r="39115" spans="2:11" hidden="1" x14ac:dyDescent="0.2">
      <c r="B39115" s="88"/>
      <c r="C39115" s="88"/>
      <c r="D39115" s="88"/>
      <c r="E39115" s="88"/>
      <c r="F39115" s="88"/>
      <c r="G39115" s="88"/>
      <c r="H39115" s="88"/>
      <c r="I39115" s="88"/>
      <c r="J39115" s="88"/>
      <c r="K39115" s="88"/>
    </row>
    <row r="39116" spans="2:11" hidden="1" x14ac:dyDescent="0.2">
      <c r="B39116" s="88"/>
      <c r="C39116" s="88"/>
      <c r="D39116" s="88"/>
      <c r="E39116" s="88"/>
      <c r="F39116" s="88"/>
      <c r="G39116" s="88"/>
      <c r="H39116" s="88"/>
      <c r="I39116" s="88"/>
      <c r="J39116" s="88"/>
      <c r="K39116" s="88"/>
    </row>
    <row r="39117" spans="2:11" hidden="1" x14ac:dyDescent="0.2">
      <c r="B39117" s="88"/>
      <c r="C39117" s="88"/>
      <c r="D39117" s="88"/>
      <c r="E39117" s="88"/>
      <c r="F39117" s="88"/>
      <c r="G39117" s="88"/>
      <c r="H39117" s="88"/>
      <c r="I39117" s="88"/>
      <c r="J39117" s="88"/>
      <c r="K39117" s="88"/>
    </row>
    <row r="39118" spans="2:11" hidden="1" x14ac:dyDescent="0.2">
      <c r="B39118" s="88"/>
      <c r="C39118" s="88"/>
      <c r="D39118" s="88"/>
      <c r="E39118" s="88"/>
      <c r="F39118" s="88"/>
      <c r="G39118" s="88"/>
      <c r="H39118" s="88"/>
      <c r="I39118" s="88"/>
      <c r="J39118" s="88"/>
      <c r="K39118" s="88"/>
    </row>
    <row r="39119" spans="2:11" hidden="1" x14ac:dyDescent="0.2">
      <c r="B39119" s="88"/>
      <c r="C39119" s="88"/>
      <c r="D39119" s="88"/>
      <c r="E39119" s="88"/>
      <c r="F39119" s="88"/>
      <c r="G39119" s="88"/>
      <c r="H39119" s="88"/>
      <c r="I39119" s="88"/>
      <c r="J39119" s="88"/>
      <c r="K39119" s="88"/>
    </row>
    <row r="39120" spans="2:11" hidden="1" x14ac:dyDescent="0.2">
      <c r="B39120" s="88"/>
      <c r="C39120" s="88"/>
      <c r="D39120" s="88"/>
      <c r="E39120" s="88"/>
      <c r="F39120" s="88"/>
      <c r="G39120" s="88"/>
      <c r="H39120" s="88"/>
      <c r="I39120" s="88"/>
      <c r="J39120" s="88"/>
      <c r="K39120" s="88"/>
    </row>
    <row r="39121" spans="2:11" hidden="1" x14ac:dyDescent="0.2">
      <c r="B39121" s="88"/>
      <c r="C39121" s="88"/>
      <c r="D39121" s="88"/>
      <c r="E39121" s="88"/>
      <c r="F39121" s="88"/>
      <c r="G39121" s="88"/>
      <c r="H39121" s="88"/>
      <c r="I39121" s="88"/>
      <c r="J39121" s="88"/>
      <c r="K39121" s="88"/>
    </row>
    <row r="39122" spans="2:11" hidden="1" x14ac:dyDescent="0.2">
      <c r="B39122" s="88"/>
      <c r="C39122" s="88"/>
      <c r="D39122" s="88"/>
      <c r="E39122" s="88"/>
      <c r="F39122" s="88"/>
      <c r="G39122" s="88"/>
      <c r="H39122" s="88"/>
      <c r="I39122" s="88"/>
      <c r="J39122" s="88"/>
      <c r="K39122" s="88"/>
    </row>
    <row r="39123" spans="2:11" hidden="1" x14ac:dyDescent="0.2">
      <c r="B39123" s="88"/>
      <c r="C39123" s="88"/>
      <c r="D39123" s="88"/>
      <c r="E39123" s="88"/>
      <c r="F39123" s="88"/>
      <c r="G39123" s="88"/>
      <c r="H39123" s="88"/>
      <c r="I39123" s="88"/>
      <c r="J39123" s="88"/>
      <c r="K39123" s="88"/>
    </row>
    <row r="39124" spans="2:11" hidden="1" x14ac:dyDescent="0.2">
      <c r="B39124" s="88"/>
      <c r="C39124" s="88"/>
      <c r="D39124" s="88"/>
      <c r="E39124" s="88"/>
      <c r="F39124" s="88"/>
      <c r="G39124" s="88"/>
      <c r="H39124" s="88"/>
      <c r="I39124" s="88"/>
      <c r="J39124" s="88"/>
      <c r="K39124" s="88"/>
    </row>
    <row r="39125" spans="2:11" hidden="1" x14ac:dyDescent="0.2">
      <c r="B39125" s="88"/>
      <c r="C39125" s="88"/>
      <c r="D39125" s="88"/>
      <c r="E39125" s="88"/>
      <c r="F39125" s="88"/>
      <c r="G39125" s="88"/>
      <c r="H39125" s="88"/>
      <c r="I39125" s="88"/>
      <c r="J39125" s="88"/>
      <c r="K39125" s="88"/>
    </row>
    <row r="39126" spans="2:11" hidden="1" x14ac:dyDescent="0.2">
      <c r="B39126" s="88"/>
      <c r="C39126" s="88"/>
      <c r="D39126" s="88"/>
      <c r="E39126" s="88"/>
      <c r="F39126" s="88"/>
      <c r="G39126" s="88"/>
      <c r="H39126" s="88"/>
      <c r="I39126" s="88"/>
      <c r="J39126" s="88"/>
      <c r="K39126" s="88"/>
    </row>
    <row r="39127" spans="2:11" hidden="1" x14ac:dyDescent="0.2">
      <c r="B39127" s="88"/>
      <c r="C39127" s="88"/>
      <c r="D39127" s="88"/>
      <c r="E39127" s="88"/>
      <c r="F39127" s="88"/>
      <c r="G39127" s="88"/>
      <c r="H39127" s="88"/>
      <c r="I39127" s="88"/>
      <c r="J39127" s="88"/>
      <c r="K39127" s="88"/>
    </row>
    <row r="39128" spans="2:11" hidden="1" x14ac:dyDescent="0.2">
      <c r="B39128" s="88"/>
      <c r="C39128" s="88"/>
      <c r="D39128" s="88"/>
      <c r="E39128" s="88"/>
      <c r="F39128" s="88"/>
      <c r="G39128" s="88"/>
      <c r="H39128" s="88"/>
      <c r="I39128" s="88"/>
      <c r="J39128" s="88"/>
      <c r="K39128" s="88"/>
    </row>
    <row r="39129" spans="2:11" hidden="1" x14ac:dyDescent="0.2">
      <c r="B39129" s="88"/>
      <c r="C39129" s="88"/>
      <c r="D39129" s="88"/>
      <c r="E39129" s="88"/>
      <c r="F39129" s="88"/>
      <c r="G39129" s="88"/>
      <c r="H39129" s="88"/>
      <c r="I39129" s="88"/>
      <c r="J39129" s="88"/>
      <c r="K39129" s="88"/>
    </row>
    <row r="39130" spans="2:11" hidden="1" x14ac:dyDescent="0.2">
      <c r="B39130" s="88"/>
      <c r="C39130" s="88"/>
      <c r="D39130" s="88"/>
      <c r="E39130" s="88"/>
      <c r="F39130" s="88"/>
      <c r="G39130" s="88"/>
      <c r="H39130" s="88"/>
      <c r="I39130" s="88"/>
      <c r="J39130" s="88"/>
      <c r="K39130" s="88"/>
    </row>
    <row r="39131" spans="2:11" hidden="1" x14ac:dyDescent="0.2">
      <c r="B39131" s="88"/>
      <c r="C39131" s="88"/>
      <c r="D39131" s="88"/>
      <c r="E39131" s="88"/>
      <c r="F39131" s="88"/>
      <c r="G39131" s="88"/>
      <c r="H39131" s="88"/>
      <c r="I39131" s="88"/>
      <c r="J39131" s="88"/>
      <c r="K39131" s="88"/>
    </row>
    <row r="39132" spans="2:11" hidden="1" x14ac:dyDescent="0.2">
      <c r="B39132" s="88"/>
      <c r="C39132" s="88"/>
      <c r="D39132" s="88"/>
      <c r="E39132" s="88"/>
      <c r="F39132" s="88"/>
      <c r="G39132" s="88"/>
      <c r="H39132" s="88"/>
      <c r="I39132" s="88"/>
      <c r="J39132" s="88"/>
      <c r="K39132" s="88"/>
    </row>
    <row r="39133" spans="2:11" hidden="1" x14ac:dyDescent="0.2">
      <c r="B39133" s="88"/>
      <c r="C39133" s="88"/>
      <c r="D39133" s="88"/>
      <c r="E39133" s="88"/>
      <c r="F39133" s="88"/>
      <c r="G39133" s="88"/>
      <c r="H39133" s="88"/>
      <c r="I39133" s="88"/>
      <c r="J39133" s="88"/>
      <c r="K39133" s="88"/>
    </row>
    <row r="39134" spans="2:11" hidden="1" x14ac:dyDescent="0.2">
      <c r="B39134" s="88"/>
      <c r="C39134" s="88"/>
      <c r="D39134" s="88"/>
      <c r="E39134" s="88"/>
      <c r="F39134" s="88"/>
      <c r="G39134" s="88"/>
      <c r="H39134" s="88"/>
      <c r="I39134" s="88"/>
      <c r="J39134" s="88"/>
      <c r="K39134" s="88"/>
    </row>
    <row r="39135" spans="2:11" hidden="1" x14ac:dyDescent="0.2">
      <c r="B39135" s="88"/>
      <c r="C39135" s="88"/>
      <c r="D39135" s="88"/>
      <c r="E39135" s="88"/>
      <c r="F39135" s="88"/>
      <c r="G39135" s="88"/>
      <c r="H39135" s="88"/>
      <c r="I39135" s="88"/>
      <c r="J39135" s="88"/>
      <c r="K39135" s="88"/>
    </row>
    <row r="39136" spans="2:11" hidden="1" x14ac:dyDescent="0.2">
      <c r="B39136" s="88"/>
      <c r="C39136" s="88"/>
      <c r="D39136" s="88"/>
      <c r="E39136" s="88"/>
      <c r="F39136" s="88"/>
      <c r="G39136" s="88"/>
      <c r="H39136" s="88"/>
      <c r="I39136" s="88"/>
      <c r="J39136" s="88"/>
      <c r="K39136" s="88"/>
    </row>
    <row r="39137" spans="2:11" hidden="1" x14ac:dyDescent="0.2">
      <c r="B39137" s="88"/>
      <c r="C39137" s="88"/>
      <c r="D39137" s="88"/>
      <c r="E39137" s="88"/>
      <c r="F39137" s="88"/>
      <c r="G39137" s="88"/>
      <c r="H39137" s="88"/>
      <c r="I39137" s="88"/>
      <c r="J39137" s="88"/>
      <c r="K39137" s="88"/>
    </row>
    <row r="39138" spans="2:11" hidden="1" x14ac:dyDescent="0.2">
      <c r="B39138" s="88"/>
      <c r="C39138" s="88"/>
      <c r="D39138" s="88"/>
      <c r="E39138" s="88"/>
      <c r="F39138" s="88"/>
      <c r="G39138" s="88"/>
      <c r="H39138" s="88"/>
      <c r="I39138" s="88"/>
      <c r="J39138" s="88"/>
      <c r="K39138" s="88"/>
    </row>
    <row r="39139" spans="2:11" hidden="1" x14ac:dyDescent="0.2">
      <c r="B39139" s="88"/>
      <c r="C39139" s="88"/>
      <c r="D39139" s="88"/>
      <c r="E39139" s="88"/>
      <c r="F39139" s="88"/>
      <c r="G39139" s="88"/>
      <c r="H39139" s="88"/>
      <c r="I39139" s="88"/>
      <c r="J39139" s="88"/>
      <c r="K39139" s="88"/>
    </row>
    <row r="39140" spans="2:11" hidden="1" x14ac:dyDescent="0.2">
      <c r="B39140" s="88"/>
      <c r="C39140" s="88"/>
      <c r="D39140" s="88"/>
      <c r="E39140" s="88"/>
      <c r="F39140" s="88"/>
      <c r="G39140" s="88"/>
      <c r="H39140" s="88"/>
      <c r="I39140" s="88"/>
      <c r="J39140" s="88"/>
      <c r="K39140" s="88"/>
    </row>
    <row r="39141" spans="2:11" hidden="1" x14ac:dyDescent="0.2">
      <c r="B39141" s="88"/>
      <c r="C39141" s="88"/>
      <c r="D39141" s="88"/>
      <c r="E39141" s="88"/>
      <c r="F39141" s="88"/>
      <c r="G39141" s="88"/>
      <c r="H39141" s="88"/>
      <c r="I39141" s="88"/>
      <c r="J39141" s="88"/>
      <c r="K39141" s="88"/>
    </row>
    <row r="39142" spans="2:11" hidden="1" x14ac:dyDescent="0.2">
      <c r="B39142" s="88"/>
      <c r="C39142" s="88"/>
      <c r="D39142" s="88"/>
      <c r="E39142" s="88"/>
      <c r="F39142" s="88"/>
      <c r="G39142" s="88"/>
      <c r="H39142" s="88"/>
      <c r="I39142" s="88"/>
      <c r="J39142" s="88"/>
      <c r="K39142" s="88"/>
    </row>
    <row r="39143" spans="2:11" hidden="1" x14ac:dyDescent="0.2">
      <c r="B39143" s="88"/>
      <c r="C39143" s="88"/>
      <c r="D39143" s="88"/>
      <c r="E39143" s="88"/>
      <c r="F39143" s="88"/>
      <c r="G39143" s="88"/>
      <c r="H39143" s="88"/>
      <c r="I39143" s="88"/>
      <c r="J39143" s="88"/>
      <c r="K39143" s="88"/>
    </row>
    <row r="39144" spans="2:11" hidden="1" x14ac:dyDescent="0.2">
      <c r="B39144" s="88"/>
      <c r="C39144" s="88"/>
      <c r="D39144" s="88"/>
      <c r="E39144" s="88"/>
      <c r="F39144" s="88"/>
      <c r="G39144" s="88"/>
      <c r="H39144" s="88"/>
      <c r="I39144" s="88"/>
      <c r="J39144" s="88"/>
      <c r="K39144" s="88"/>
    </row>
    <row r="39145" spans="2:11" hidden="1" x14ac:dyDescent="0.2">
      <c r="B39145" s="88"/>
      <c r="C39145" s="88"/>
      <c r="D39145" s="88"/>
      <c r="E39145" s="88"/>
      <c r="F39145" s="88"/>
      <c r="G39145" s="88"/>
      <c r="H39145" s="88"/>
      <c r="I39145" s="88"/>
      <c r="J39145" s="88"/>
      <c r="K39145" s="88"/>
    </row>
    <row r="39146" spans="2:11" hidden="1" x14ac:dyDescent="0.2">
      <c r="B39146" s="88"/>
      <c r="C39146" s="88"/>
      <c r="D39146" s="88"/>
      <c r="E39146" s="88"/>
      <c r="F39146" s="88"/>
      <c r="G39146" s="88"/>
      <c r="H39146" s="88"/>
      <c r="I39146" s="88"/>
      <c r="J39146" s="88"/>
      <c r="K39146" s="88"/>
    </row>
    <row r="39147" spans="2:11" hidden="1" x14ac:dyDescent="0.2">
      <c r="B39147" s="88"/>
      <c r="C39147" s="88"/>
      <c r="D39147" s="88"/>
      <c r="E39147" s="88"/>
      <c r="F39147" s="88"/>
      <c r="G39147" s="88"/>
      <c r="H39147" s="88"/>
      <c r="I39147" s="88"/>
      <c r="J39147" s="88"/>
      <c r="K39147" s="88"/>
    </row>
    <row r="39148" spans="2:11" hidden="1" x14ac:dyDescent="0.2">
      <c r="B39148" s="88"/>
      <c r="C39148" s="88"/>
      <c r="D39148" s="88"/>
      <c r="E39148" s="88"/>
      <c r="F39148" s="88"/>
      <c r="G39148" s="88"/>
      <c r="H39148" s="88"/>
      <c r="I39148" s="88"/>
      <c r="J39148" s="88"/>
      <c r="K39148" s="88"/>
    </row>
    <row r="39149" spans="2:11" hidden="1" x14ac:dyDescent="0.2">
      <c r="B39149" s="88"/>
      <c r="C39149" s="88"/>
      <c r="D39149" s="88"/>
      <c r="E39149" s="88"/>
      <c r="F39149" s="88"/>
      <c r="G39149" s="88"/>
      <c r="H39149" s="88"/>
      <c r="I39149" s="88"/>
      <c r="J39149" s="88"/>
      <c r="K39149" s="88"/>
    </row>
    <row r="39150" spans="2:11" hidden="1" x14ac:dyDescent="0.2">
      <c r="B39150" s="88"/>
      <c r="C39150" s="88"/>
      <c r="D39150" s="88"/>
      <c r="E39150" s="88"/>
      <c r="F39150" s="88"/>
      <c r="G39150" s="88"/>
      <c r="H39150" s="88"/>
      <c r="I39150" s="88"/>
      <c r="J39150" s="88"/>
      <c r="K39150" s="88"/>
    </row>
    <row r="39151" spans="2:11" hidden="1" x14ac:dyDescent="0.2">
      <c r="B39151" s="88"/>
      <c r="C39151" s="88"/>
      <c r="D39151" s="88"/>
      <c r="E39151" s="88"/>
      <c r="F39151" s="88"/>
      <c r="G39151" s="88"/>
      <c r="H39151" s="88"/>
      <c r="I39151" s="88"/>
      <c r="J39151" s="88"/>
      <c r="K39151" s="88"/>
    </row>
    <row r="39152" spans="2:11" hidden="1" x14ac:dyDescent="0.2">
      <c r="B39152" s="88"/>
      <c r="C39152" s="88"/>
      <c r="D39152" s="88"/>
      <c r="E39152" s="88"/>
      <c r="F39152" s="88"/>
      <c r="G39152" s="88"/>
      <c r="H39152" s="88"/>
      <c r="I39152" s="88"/>
      <c r="J39152" s="88"/>
      <c r="K39152" s="88"/>
    </row>
    <row r="39153" spans="2:11" hidden="1" x14ac:dyDescent="0.2">
      <c r="B39153" s="88"/>
      <c r="C39153" s="88"/>
      <c r="D39153" s="88"/>
      <c r="E39153" s="88"/>
      <c r="F39153" s="88"/>
      <c r="G39153" s="88"/>
      <c r="H39153" s="88"/>
      <c r="I39153" s="88"/>
      <c r="J39153" s="88"/>
      <c r="K39153" s="88"/>
    </row>
    <row r="39154" spans="2:11" hidden="1" x14ac:dyDescent="0.2">
      <c r="B39154" s="88"/>
      <c r="C39154" s="88"/>
      <c r="D39154" s="88"/>
      <c r="E39154" s="88"/>
      <c r="F39154" s="88"/>
      <c r="G39154" s="88"/>
      <c r="H39154" s="88"/>
      <c r="I39154" s="88"/>
      <c r="J39154" s="88"/>
      <c r="K39154" s="88"/>
    </row>
    <row r="39155" spans="2:11" hidden="1" x14ac:dyDescent="0.2">
      <c r="B39155" s="88"/>
      <c r="C39155" s="88"/>
      <c r="D39155" s="88"/>
      <c r="E39155" s="88"/>
      <c r="F39155" s="88"/>
      <c r="G39155" s="88"/>
      <c r="H39155" s="88"/>
      <c r="I39155" s="88"/>
      <c r="J39155" s="88"/>
      <c r="K39155" s="88"/>
    </row>
    <row r="39156" spans="2:11" hidden="1" x14ac:dyDescent="0.2">
      <c r="B39156" s="88"/>
      <c r="C39156" s="88"/>
      <c r="D39156" s="88"/>
      <c r="E39156" s="88"/>
      <c r="F39156" s="88"/>
      <c r="G39156" s="88"/>
      <c r="H39156" s="88"/>
      <c r="I39156" s="88"/>
      <c r="J39156" s="88"/>
      <c r="K39156" s="88"/>
    </row>
    <row r="39157" spans="2:11" hidden="1" x14ac:dyDescent="0.2">
      <c r="B39157" s="88"/>
      <c r="C39157" s="88"/>
      <c r="D39157" s="88"/>
      <c r="E39157" s="88"/>
      <c r="F39157" s="88"/>
      <c r="G39157" s="88"/>
      <c r="H39157" s="88"/>
      <c r="I39157" s="88"/>
      <c r="J39157" s="88"/>
      <c r="K39157" s="88"/>
    </row>
    <row r="39158" spans="2:11" hidden="1" x14ac:dyDescent="0.2">
      <c r="B39158" s="88"/>
      <c r="C39158" s="88"/>
      <c r="D39158" s="88"/>
      <c r="E39158" s="88"/>
      <c r="F39158" s="88"/>
      <c r="G39158" s="88"/>
      <c r="H39158" s="88"/>
      <c r="I39158" s="88"/>
      <c r="J39158" s="88"/>
      <c r="K39158" s="88"/>
    </row>
    <row r="39159" spans="2:11" hidden="1" x14ac:dyDescent="0.2">
      <c r="B39159" s="88"/>
      <c r="C39159" s="88"/>
      <c r="D39159" s="88"/>
      <c r="E39159" s="88"/>
      <c r="F39159" s="88"/>
      <c r="G39159" s="88"/>
      <c r="H39159" s="88"/>
      <c r="I39159" s="88"/>
      <c r="J39159" s="88"/>
      <c r="K39159" s="88"/>
    </row>
    <row r="39160" spans="2:11" hidden="1" x14ac:dyDescent="0.2">
      <c r="B39160" s="88"/>
      <c r="C39160" s="88"/>
      <c r="D39160" s="88"/>
      <c r="E39160" s="88"/>
      <c r="F39160" s="88"/>
      <c r="G39160" s="88"/>
      <c r="H39160" s="88"/>
      <c r="I39160" s="88"/>
      <c r="J39160" s="88"/>
      <c r="K39160" s="88"/>
    </row>
    <row r="39161" spans="2:11" hidden="1" x14ac:dyDescent="0.2">
      <c r="B39161" s="88"/>
      <c r="C39161" s="88"/>
      <c r="D39161" s="88"/>
      <c r="E39161" s="88"/>
      <c r="F39161" s="88"/>
      <c r="G39161" s="88"/>
      <c r="H39161" s="88"/>
      <c r="I39161" s="88"/>
      <c r="J39161" s="88"/>
      <c r="K39161" s="88"/>
    </row>
    <row r="39162" spans="2:11" hidden="1" x14ac:dyDescent="0.2">
      <c r="B39162" s="88"/>
      <c r="C39162" s="88"/>
      <c r="D39162" s="88"/>
      <c r="E39162" s="88"/>
      <c r="F39162" s="88"/>
      <c r="G39162" s="88"/>
      <c r="H39162" s="88"/>
      <c r="I39162" s="88"/>
      <c r="J39162" s="88"/>
      <c r="K39162" s="88"/>
    </row>
    <row r="39163" spans="2:11" hidden="1" x14ac:dyDescent="0.2">
      <c r="B39163" s="88"/>
      <c r="C39163" s="88"/>
      <c r="D39163" s="88"/>
      <c r="E39163" s="88"/>
      <c r="F39163" s="88"/>
      <c r="G39163" s="88"/>
      <c r="H39163" s="88"/>
      <c r="I39163" s="88"/>
      <c r="J39163" s="88"/>
      <c r="K39163" s="88"/>
    </row>
    <row r="39164" spans="2:11" hidden="1" x14ac:dyDescent="0.2">
      <c r="B39164" s="88"/>
      <c r="C39164" s="88"/>
      <c r="D39164" s="88"/>
      <c r="E39164" s="88"/>
      <c r="F39164" s="88"/>
      <c r="G39164" s="88"/>
      <c r="H39164" s="88"/>
      <c r="I39164" s="88"/>
      <c r="J39164" s="88"/>
      <c r="K39164" s="88"/>
    </row>
    <row r="39165" spans="2:11" hidden="1" x14ac:dyDescent="0.2">
      <c r="B39165" s="88"/>
      <c r="C39165" s="88"/>
      <c r="D39165" s="88"/>
      <c r="E39165" s="88"/>
      <c r="F39165" s="88"/>
      <c r="G39165" s="88"/>
      <c r="H39165" s="88"/>
      <c r="I39165" s="88"/>
      <c r="J39165" s="88"/>
      <c r="K39165" s="88"/>
    </row>
    <row r="39166" spans="2:11" hidden="1" x14ac:dyDescent="0.2">
      <c r="B39166" s="88"/>
      <c r="C39166" s="88"/>
      <c r="D39166" s="88"/>
      <c r="E39166" s="88"/>
      <c r="F39166" s="88"/>
      <c r="G39166" s="88"/>
      <c r="H39166" s="88"/>
      <c r="I39166" s="88"/>
      <c r="J39166" s="88"/>
      <c r="K39166" s="88"/>
    </row>
    <row r="39167" spans="2:11" hidden="1" x14ac:dyDescent="0.2">
      <c r="B39167" s="88"/>
      <c r="C39167" s="88"/>
      <c r="D39167" s="88"/>
      <c r="E39167" s="88"/>
      <c r="F39167" s="88"/>
      <c r="G39167" s="88"/>
      <c r="H39167" s="88"/>
      <c r="I39167" s="88"/>
      <c r="J39167" s="88"/>
      <c r="K39167" s="88"/>
    </row>
    <row r="39168" spans="2:11" hidden="1" x14ac:dyDescent="0.2">
      <c r="B39168" s="88"/>
      <c r="C39168" s="88"/>
      <c r="D39168" s="88"/>
      <c r="E39168" s="88"/>
      <c r="F39168" s="88"/>
      <c r="G39168" s="88"/>
      <c r="H39168" s="88"/>
      <c r="I39168" s="88"/>
      <c r="J39168" s="88"/>
      <c r="K39168" s="88"/>
    </row>
    <row r="39169" spans="2:11" hidden="1" x14ac:dyDescent="0.2">
      <c r="B39169" s="88"/>
      <c r="C39169" s="88"/>
      <c r="D39169" s="88"/>
      <c r="E39169" s="88"/>
      <c r="F39169" s="88"/>
      <c r="G39169" s="88"/>
      <c r="H39169" s="88"/>
      <c r="I39169" s="88"/>
      <c r="J39169" s="88"/>
      <c r="K39169" s="88"/>
    </row>
    <row r="39170" spans="2:11" hidden="1" x14ac:dyDescent="0.2">
      <c r="B39170" s="88"/>
      <c r="C39170" s="88"/>
      <c r="D39170" s="88"/>
      <c r="E39170" s="88"/>
      <c r="F39170" s="88"/>
      <c r="G39170" s="88"/>
      <c r="H39170" s="88"/>
      <c r="I39170" s="88"/>
      <c r="J39170" s="88"/>
      <c r="K39170" s="88"/>
    </row>
    <row r="39171" spans="2:11" hidden="1" x14ac:dyDescent="0.2">
      <c r="B39171" s="88"/>
      <c r="C39171" s="88"/>
      <c r="D39171" s="88"/>
      <c r="E39171" s="88"/>
      <c r="F39171" s="88"/>
      <c r="G39171" s="88"/>
      <c r="H39171" s="88"/>
      <c r="I39171" s="88"/>
      <c r="J39171" s="88"/>
      <c r="K39171" s="88"/>
    </row>
    <row r="39172" spans="2:11" hidden="1" x14ac:dyDescent="0.2">
      <c r="B39172" s="88"/>
      <c r="C39172" s="88"/>
      <c r="D39172" s="88"/>
      <c r="E39172" s="88"/>
      <c r="F39172" s="88"/>
      <c r="G39172" s="88"/>
      <c r="H39172" s="88"/>
      <c r="I39172" s="88"/>
      <c r="J39172" s="88"/>
      <c r="K39172" s="88"/>
    </row>
    <row r="39173" spans="2:11" hidden="1" x14ac:dyDescent="0.2">
      <c r="B39173" s="88"/>
      <c r="C39173" s="88"/>
      <c r="D39173" s="88"/>
      <c r="E39173" s="88"/>
      <c r="F39173" s="88"/>
      <c r="G39173" s="88"/>
      <c r="H39173" s="88"/>
      <c r="I39173" s="88"/>
      <c r="J39173" s="88"/>
      <c r="K39173" s="88"/>
    </row>
    <row r="39174" spans="2:11" hidden="1" x14ac:dyDescent="0.2">
      <c r="B39174" s="88"/>
      <c r="C39174" s="88"/>
      <c r="D39174" s="88"/>
      <c r="E39174" s="88"/>
      <c r="F39174" s="88"/>
      <c r="G39174" s="88"/>
      <c r="H39174" s="88"/>
      <c r="I39174" s="88"/>
      <c r="J39174" s="88"/>
      <c r="K39174" s="88"/>
    </row>
    <row r="39175" spans="2:11" hidden="1" x14ac:dyDescent="0.2">
      <c r="B39175" s="88"/>
      <c r="C39175" s="88"/>
      <c r="D39175" s="88"/>
      <c r="E39175" s="88"/>
      <c r="F39175" s="88"/>
      <c r="G39175" s="88"/>
      <c r="H39175" s="88"/>
      <c r="I39175" s="88"/>
      <c r="J39175" s="88"/>
      <c r="K39175" s="88"/>
    </row>
    <row r="39176" spans="2:11" hidden="1" x14ac:dyDescent="0.2">
      <c r="B39176" s="88"/>
      <c r="C39176" s="88"/>
      <c r="D39176" s="88"/>
      <c r="E39176" s="88"/>
      <c r="F39176" s="88"/>
      <c r="G39176" s="88"/>
      <c r="H39176" s="88"/>
      <c r="I39176" s="88"/>
      <c r="J39176" s="88"/>
      <c r="K39176" s="88"/>
    </row>
    <row r="39177" spans="2:11" hidden="1" x14ac:dyDescent="0.2">
      <c r="B39177" s="88"/>
      <c r="C39177" s="88"/>
      <c r="D39177" s="88"/>
      <c r="E39177" s="88"/>
      <c r="F39177" s="88"/>
      <c r="G39177" s="88"/>
      <c r="H39177" s="88"/>
      <c r="I39177" s="88"/>
      <c r="J39177" s="88"/>
      <c r="K39177" s="88"/>
    </row>
    <row r="39178" spans="2:11" hidden="1" x14ac:dyDescent="0.2">
      <c r="B39178" s="88"/>
      <c r="C39178" s="88"/>
      <c r="D39178" s="88"/>
      <c r="E39178" s="88"/>
      <c r="F39178" s="88"/>
      <c r="G39178" s="88"/>
      <c r="H39178" s="88"/>
      <c r="I39178" s="88"/>
      <c r="J39178" s="88"/>
      <c r="K39178" s="88"/>
    </row>
    <row r="39179" spans="2:11" hidden="1" x14ac:dyDescent="0.2">
      <c r="B39179" s="88"/>
      <c r="C39179" s="88"/>
      <c r="D39179" s="88"/>
      <c r="E39179" s="88"/>
      <c r="F39179" s="88"/>
      <c r="G39179" s="88"/>
      <c r="H39179" s="88"/>
      <c r="I39179" s="88"/>
      <c r="J39179" s="88"/>
      <c r="K39179" s="88"/>
    </row>
    <row r="39180" spans="2:11" hidden="1" x14ac:dyDescent="0.2">
      <c r="B39180" s="88"/>
      <c r="C39180" s="88"/>
      <c r="D39180" s="88"/>
      <c r="E39180" s="88"/>
      <c r="F39180" s="88"/>
      <c r="G39180" s="88"/>
      <c r="H39180" s="88"/>
      <c r="I39180" s="88"/>
      <c r="J39180" s="88"/>
      <c r="K39180" s="88"/>
    </row>
    <row r="39181" spans="2:11" hidden="1" x14ac:dyDescent="0.2">
      <c r="B39181" s="88"/>
      <c r="C39181" s="88"/>
      <c r="D39181" s="88"/>
      <c r="E39181" s="88"/>
      <c r="F39181" s="88"/>
      <c r="G39181" s="88"/>
      <c r="H39181" s="88"/>
      <c r="I39181" s="88"/>
      <c r="J39181" s="88"/>
      <c r="K39181" s="88"/>
    </row>
    <row r="39182" spans="2:11" hidden="1" x14ac:dyDescent="0.2">
      <c r="B39182" s="88"/>
      <c r="C39182" s="88"/>
      <c r="D39182" s="88"/>
      <c r="E39182" s="88"/>
      <c r="F39182" s="88"/>
      <c r="G39182" s="88"/>
      <c r="H39182" s="88"/>
      <c r="I39182" s="88"/>
      <c r="J39182" s="88"/>
      <c r="K39182" s="88"/>
    </row>
    <row r="39183" spans="2:11" hidden="1" x14ac:dyDescent="0.2">
      <c r="B39183" s="88"/>
      <c r="C39183" s="88"/>
      <c r="D39183" s="88"/>
      <c r="E39183" s="88"/>
      <c r="F39183" s="88"/>
      <c r="G39183" s="88"/>
      <c r="H39183" s="88"/>
      <c r="I39183" s="88"/>
      <c r="J39183" s="88"/>
      <c r="K39183" s="88"/>
    </row>
    <row r="39184" spans="2:11" hidden="1" x14ac:dyDescent="0.2">
      <c r="B39184" s="88"/>
      <c r="C39184" s="88"/>
      <c r="D39184" s="88"/>
      <c r="E39184" s="88"/>
      <c r="F39184" s="88"/>
      <c r="G39184" s="88"/>
      <c r="H39184" s="88"/>
      <c r="I39184" s="88"/>
      <c r="J39184" s="88"/>
      <c r="K39184" s="88"/>
    </row>
    <row r="39185" spans="2:11" hidden="1" x14ac:dyDescent="0.2">
      <c r="B39185" s="88"/>
      <c r="C39185" s="88"/>
      <c r="D39185" s="88"/>
      <c r="E39185" s="88"/>
      <c r="F39185" s="88"/>
      <c r="G39185" s="88"/>
      <c r="H39185" s="88"/>
      <c r="I39185" s="88"/>
      <c r="J39185" s="88"/>
      <c r="K39185" s="88"/>
    </row>
    <row r="39186" spans="2:11" hidden="1" x14ac:dyDescent="0.2">
      <c r="B39186" s="88"/>
      <c r="C39186" s="88"/>
      <c r="D39186" s="88"/>
      <c r="E39186" s="88"/>
      <c r="F39186" s="88"/>
      <c r="G39186" s="88"/>
      <c r="H39186" s="88"/>
      <c r="I39186" s="88"/>
      <c r="J39186" s="88"/>
      <c r="K39186" s="88"/>
    </row>
    <row r="39187" spans="2:11" hidden="1" x14ac:dyDescent="0.2">
      <c r="B39187" s="88"/>
      <c r="C39187" s="88"/>
      <c r="D39187" s="88"/>
      <c r="E39187" s="88"/>
      <c r="F39187" s="88"/>
      <c r="G39187" s="88"/>
      <c r="H39187" s="88"/>
      <c r="I39187" s="88"/>
      <c r="J39187" s="88"/>
      <c r="K39187" s="88"/>
    </row>
    <row r="39188" spans="2:11" hidden="1" x14ac:dyDescent="0.2">
      <c r="B39188" s="88"/>
      <c r="C39188" s="88"/>
      <c r="D39188" s="88"/>
      <c r="E39188" s="88"/>
      <c r="F39188" s="88"/>
      <c r="G39188" s="88"/>
      <c r="H39188" s="88"/>
      <c r="I39188" s="88"/>
      <c r="J39188" s="88"/>
      <c r="K39188" s="88"/>
    </row>
    <row r="39189" spans="2:11" hidden="1" x14ac:dyDescent="0.2">
      <c r="B39189" s="88"/>
      <c r="C39189" s="88"/>
      <c r="D39189" s="88"/>
      <c r="E39189" s="88"/>
      <c r="F39189" s="88"/>
      <c r="G39189" s="88"/>
      <c r="H39189" s="88"/>
      <c r="I39189" s="88"/>
      <c r="J39189" s="88"/>
      <c r="K39189" s="88"/>
    </row>
    <row r="39190" spans="2:11" hidden="1" x14ac:dyDescent="0.2">
      <c r="B39190" s="88"/>
      <c r="C39190" s="88"/>
      <c r="D39190" s="88"/>
      <c r="E39190" s="88"/>
      <c r="F39190" s="88"/>
      <c r="G39190" s="88"/>
      <c r="H39190" s="88"/>
      <c r="I39190" s="88"/>
      <c r="J39190" s="88"/>
      <c r="K39190" s="88"/>
    </row>
    <row r="39191" spans="2:11" hidden="1" x14ac:dyDescent="0.2">
      <c r="B39191" s="88"/>
      <c r="C39191" s="88"/>
      <c r="D39191" s="88"/>
      <c r="E39191" s="88"/>
      <c r="F39191" s="88"/>
      <c r="G39191" s="88"/>
      <c r="H39191" s="88"/>
      <c r="I39191" s="88"/>
      <c r="J39191" s="88"/>
      <c r="K39191" s="88"/>
    </row>
    <row r="39192" spans="2:11" hidden="1" x14ac:dyDescent="0.2">
      <c r="B39192" s="88"/>
      <c r="C39192" s="88"/>
      <c r="D39192" s="88"/>
      <c r="E39192" s="88"/>
      <c r="F39192" s="88"/>
      <c r="G39192" s="88"/>
      <c r="H39192" s="88"/>
      <c r="I39192" s="88"/>
      <c r="J39192" s="88"/>
      <c r="K39192" s="88"/>
    </row>
    <row r="39193" spans="2:11" hidden="1" x14ac:dyDescent="0.2">
      <c r="B39193" s="88"/>
      <c r="C39193" s="88"/>
      <c r="D39193" s="88"/>
      <c r="E39193" s="88"/>
      <c r="F39193" s="88"/>
      <c r="G39193" s="88"/>
      <c r="H39193" s="88"/>
      <c r="I39193" s="88"/>
      <c r="J39193" s="88"/>
      <c r="K39193" s="88"/>
    </row>
    <row r="39194" spans="2:11" hidden="1" x14ac:dyDescent="0.2">
      <c r="B39194" s="88"/>
      <c r="C39194" s="88"/>
      <c r="D39194" s="88"/>
      <c r="E39194" s="88"/>
      <c r="F39194" s="88"/>
      <c r="G39194" s="88"/>
      <c r="H39194" s="88"/>
      <c r="I39194" s="88"/>
      <c r="J39194" s="88"/>
      <c r="K39194" s="88"/>
    </row>
    <row r="39195" spans="2:11" hidden="1" x14ac:dyDescent="0.2">
      <c r="B39195" s="88"/>
      <c r="C39195" s="88"/>
      <c r="D39195" s="88"/>
      <c r="E39195" s="88"/>
      <c r="F39195" s="88"/>
      <c r="G39195" s="88"/>
      <c r="H39195" s="88"/>
      <c r="I39195" s="88"/>
      <c r="J39195" s="88"/>
      <c r="K39195" s="88"/>
    </row>
    <row r="39196" spans="2:11" hidden="1" x14ac:dyDescent="0.2">
      <c r="B39196" s="88"/>
      <c r="C39196" s="88"/>
      <c r="D39196" s="88"/>
      <c r="E39196" s="88"/>
      <c r="F39196" s="88"/>
      <c r="G39196" s="88"/>
      <c r="H39196" s="88"/>
      <c r="I39196" s="88"/>
      <c r="J39196" s="88"/>
      <c r="K39196" s="88"/>
    </row>
    <row r="39197" spans="2:11" hidden="1" x14ac:dyDescent="0.2">
      <c r="B39197" s="88"/>
      <c r="C39197" s="88"/>
      <c r="D39197" s="88"/>
      <c r="E39197" s="88"/>
      <c r="F39197" s="88"/>
      <c r="G39197" s="88"/>
      <c r="H39197" s="88"/>
      <c r="I39197" s="88"/>
      <c r="J39197" s="88"/>
      <c r="K39197" s="88"/>
    </row>
    <row r="39198" spans="2:11" hidden="1" x14ac:dyDescent="0.2">
      <c r="B39198" s="88"/>
      <c r="C39198" s="88"/>
      <c r="D39198" s="88"/>
      <c r="E39198" s="88"/>
      <c r="F39198" s="88"/>
      <c r="G39198" s="88"/>
      <c r="H39198" s="88"/>
      <c r="I39198" s="88"/>
      <c r="J39198" s="88"/>
      <c r="K39198" s="88"/>
    </row>
    <row r="39199" spans="2:11" hidden="1" x14ac:dyDescent="0.2">
      <c r="B39199" s="88"/>
      <c r="C39199" s="88"/>
      <c r="D39199" s="88"/>
      <c r="E39199" s="88"/>
      <c r="F39199" s="88"/>
      <c r="G39199" s="88"/>
      <c r="H39199" s="88"/>
      <c r="I39199" s="88"/>
      <c r="J39199" s="88"/>
      <c r="K39199" s="88"/>
    </row>
    <row r="39200" spans="2:11" hidden="1" x14ac:dyDescent="0.2">
      <c r="B39200" s="88"/>
      <c r="C39200" s="88"/>
      <c r="D39200" s="88"/>
      <c r="E39200" s="88"/>
      <c r="F39200" s="88"/>
      <c r="G39200" s="88"/>
      <c r="H39200" s="88"/>
      <c r="I39200" s="88"/>
      <c r="J39200" s="88"/>
      <c r="K39200" s="88"/>
    </row>
    <row r="39201" spans="2:11" hidden="1" x14ac:dyDescent="0.2">
      <c r="B39201" s="88"/>
      <c r="C39201" s="88"/>
      <c r="D39201" s="88"/>
      <c r="E39201" s="88"/>
      <c r="F39201" s="88"/>
      <c r="G39201" s="88"/>
      <c r="H39201" s="88"/>
      <c r="I39201" s="88"/>
      <c r="J39201" s="88"/>
      <c r="K39201" s="88"/>
    </row>
    <row r="39202" spans="2:11" hidden="1" x14ac:dyDescent="0.2">
      <c r="B39202" s="88"/>
      <c r="C39202" s="88"/>
      <c r="D39202" s="88"/>
      <c r="E39202" s="88"/>
      <c r="F39202" s="88"/>
      <c r="G39202" s="88"/>
      <c r="H39202" s="88"/>
      <c r="I39202" s="88"/>
      <c r="J39202" s="88"/>
      <c r="K39202" s="88"/>
    </row>
    <row r="39203" spans="2:11" hidden="1" x14ac:dyDescent="0.2">
      <c r="B39203" s="88"/>
      <c r="C39203" s="88"/>
      <c r="D39203" s="88"/>
      <c r="E39203" s="88"/>
      <c r="F39203" s="88"/>
      <c r="G39203" s="88"/>
      <c r="H39203" s="88"/>
      <c r="I39203" s="88"/>
      <c r="J39203" s="88"/>
      <c r="K39203" s="88"/>
    </row>
    <row r="39204" spans="2:11" hidden="1" x14ac:dyDescent="0.2">
      <c r="B39204" s="88"/>
      <c r="C39204" s="88"/>
      <c r="D39204" s="88"/>
      <c r="E39204" s="88"/>
      <c r="F39204" s="88"/>
      <c r="G39204" s="88"/>
      <c r="H39204" s="88"/>
      <c r="I39204" s="88"/>
      <c r="J39204" s="88"/>
      <c r="K39204" s="88"/>
    </row>
    <row r="39205" spans="2:11" hidden="1" x14ac:dyDescent="0.2">
      <c r="B39205" s="88"/>
      <c r="C39205" s="88"/>
      <c r="D39205" s="88"/>
      <c r="E39205" s="88"/>
      <c r="F39205" s="88"/>
      <c r="G39205" s="88"/>
      <c r="H39205" s="88"/>
      <c r="I39205" s="88"/>
      <c r="J39205" s="88"/>
      <c r="K39205" s="88"/>
    </row>
    <row r="39206" spans="2:11" hidden="1" x14ac:dyDescent="0.2">
      <c r="B39206" s="88"/>
      <c r="C39206" s="88"/>
      <c r="D39206" s="88"/>
      <c r="E39206" s="88"/>
      <c r="F39206" s="88"/>
      <c r="G39206" s="88"/>
      <c r="H39206" s="88"/>
      <c r="I39206" s="88"/>
      <c r="J39206" s="88"/>
      <c r="K39206" s="88"/>
    </row>
    <row r="39207" spans="2:11" hidden="1" x14ac:dyDescent="0.2">
      <c r="B39207" s="88"/>
      <c r="C39207" s="88"/>
      <c r="D39207" s="88"/>
      <c r="E39207" s="88"/>
      <c r="F39207" s="88"/>
      <c r="G39207" s="88"/>
      <c r="H39207" s="88"/>
      <c r="I39207" s="88"/>
      <c r="J39207" s="88"/>
      <c r="K39207" s="88"/>
    </row>
    <row r="39208" spans="2:11" hidden="1" x14ac:dyDescent="0.2">
      <c r="B39208" s="88"/>
      <c r="C39208" s="88"/>
      <c r="D39208" s="88"/>
      <c r="E39208" s="88"/>
      <c r="F39208" s="88"/>
      <c r="G39208" s="88"/>
      <c r="H39208" s="88"/>
      <c r="I39208" s="88"/>
      <c r="J39208" s="88"/>
      <c r="K39208" s="88"/>
    </row>
    <row r="39209" spans="2:11" hidden="1" x14ac:dyDescent="0.2">
      <c r="B39209" s="88"/>
      <c r="C39209" s="88"/>
      <c r="D39209" s="88"/>
      <c r="E39209" s="88"/>
      <c r="F39209" s="88"/>
      <c r="G39209" s="88"/>
      <c r="H39209" s="88"/>
      <c r="I39209" s="88"/>
      <c r="J39209" s="88"/>
      <c r="K39209" s="88"/>
    </row>
    <row r="39210" spans="2:11" hidden="1" x14ac:dyDescent="0.2">
      <c r="B39210" s="88"/>
      <c r="C39210" s="88"/>
      <c r="D39210" s="88"/>
      <c r="E39210" s="88"/>
      <c r="F39210" s="88"/>
      <c r="G39210" s="88"/>
      <c r="H39210" s="88"/>
      <c r="I39210" s="88"/>
      <c r="J39210" s="88"/>
      <c r="K39210" s="88"/>
    </row>
    <row r="39211" spans="2:11" hidden="1" x14ac:dyDescent="0.2">
      <c r="B39211" s="88"/>
      <c r="C39211" s="88"/>
      <c r="D39211" s="88"/>
      <c r="E39211" s="88"/>
      <c r="F39211" s="88"/>
      <c r="G39211" s="88"/>
      <c r="H39211" s="88"/>
      <c r="I39211" s="88"/>
      <c r="J39211" s="88"/>
      <c r="K39211" s="88"/>
    </row>
    <row r="39212" spans="2:11" hidden="1" x14ac:dyDescent="0.2">
      <c r="B39212" s="88"/>
      <c r="C39212" s="88"/>
      <c r="D39212" s="88"/>
      <c r="E39212" s="88"/>
      <c r="F39212" s="88"/>
      <c r="G39212" s="88"/>
      <c r="H39212" s="88"/>
      <c r="I39212" s="88"/>
      <c r="J39212" s="88"/>
      <c r="K39212" s="88"/>
    </row>
    <row r="39213" spans="2:11" hidden="1" x14ac:dyDescent="0.2">
      <c r="B39213" s="88"/>
      <c r="C39213" s="88"/>
      <c r="D39213" s="88"/>
      <c r="E39213" s="88"/>
      <c r="F39213" s="88"/>
      <c r="G39213" s="88"/>
      <c r="H39213" s="88"/>
      <c r="I39213" s="88"/>
      <c r="J39213" s="88"/>
      <c r="K39213" s="88"/>
    </row>
    <row r="39214" spans="2:11" hidden="1" x14ac:dyDescent="0.2">
      <c r="B39214" s="88"/>
      <c r="C39214" s="88"/>
      <c r="D39214" s="88"/>
      <c r="E39214" s="88"/>
      <c r="F39214" s="88"/>
      <c r="G39214" s="88"/>
      <c r="H39214" s="88"/>
      <c r="I39214" s="88"/>
      <c r="J39214" s="88"/>
      <c r="K39214" s="88"/>
    </row>
    <row r="39215" spans="2:11" hidden="1" x14ac:dyDescent="0.2">
      <c r="B39215" s="88"/>
      <c r="C39215" s="88"/>
      <c r="D39215" s="88"/>
      <c r="E39215" s="88"/>
      <c r="F39215" s="88"/>
      <c r="G39215" s="88"/>
      <c r="H39215" s="88"/>
      <c r="I39215" s="88"/>
      <c r="J39215" s="88"/>
      <c r="K39215" s="88"/>
    </row>
    <row r="39216" spans="2:11" hidden="1" x14ac:dyDescent="0.2">
      <c r="B39216" s="88"/>
      <c r="C39216" s="88"/>
      <c r="D39216" s="88"/>
      <c r="E39216" s="88"/>
      <c r="F39216" s="88"/>
      <c r="G39216" s="88"/>
      <c r="H39216" s="88"/>
      <c r="I39216" s="88"/>
      <c r="J39216" s="88"/>
      <c r="K39216" s="88"/>
    </row>
    <row r="39217" spans="2:11" hidden="1" x14ac:dyDescent="0.2">
      <c r="B39217" s="88"/>
      <c r="C39217" s="88"/>
      <c r="D39217" s="88"/>
      <c r="E39217" s="88"/>
      <c r="F39217" s="88"/>
      <c r="G39217" s="88"/>
      <c r="H39217" s="88"/>
      <c r="I39217" s="88"/>
      <c r="J39217" s="88"/>
      <c r="K39217" s="88"/>
    </row>
    <row r="39218" spans="2:11" hidden="1" x14ac:dyDescent="0.2">
      <c r="B39218" s="88"/>
      <c r="C39218" s="88"/>
      <c r="D39218" s="88"/>
      <c r="E39218" s="88"/>
      <c r="F39218" s="88"/>
      <c r="G39218" s="88"/>
      <c r="H39218" s="88"/>
      <c r="I39218" s="88"/>
      <c r="J39218" s="88"/>
      <c r="K39218" s="88"/>
    </row>
    <row r="39219" spans="2:11" hidden="1" x14ac:dyDescent="0.2">
      <c r="B39219" s="88"/>
      <c r="C39219" s="88"/>
      <c r="D39219" s="88"/>
      <c r="E39219" s="88"/>
      <c r="F39219" s="88"/>
      <c r="G39219" s="88"/>
      <c r="H39219" s="88"/>
      <c r="I39219" s="88"/>
      <c r="J39219" s="88"/>
      <c r="K39219" s="88"/>
    </row>
    <row r="39220" spans="2:11" hidden="1" x14ac:dyDescent="0.2">
      <c r="B39220" s="88"/>
      <c r="C39220" s="88"/>
      <c r="D39220" s="88"/>
      <c r="E39220" s="88"/>
      <c r="F39220" s="88"/>
      <c r="G39220" s="88"/>
      <c r="H39220" s="88"/>
      <c r="I39220" s="88"/>
      <c r="J39220" s="88"/>
      <c r="K39220" s="88"/>
    </row>
    <row r="39221" spans="2:11" hidden="1" x14ac:dyDescent="0.2">
      <c r="B39221" s="88"/>
      <c r="C39221" s="88"/>
      <c r="D39221" s="88"/>
      <c r="E39221" s="88"/>
      <c r="F39221" s="88"/>
      <c r="G39221" s="88"/>
      <c r="H39221" s="88"/>
      <c r="I39221" s="88"/>
      <c r="J39221" s="88"/>
      <c r="K39221" s="88"/>
    </row>
    <row r="39222" spans="2:11" hidden="1" x14ac:dyDescent="0.2">
      <c r="B39222" s="88"/>
      <c r="C39222" s="88"/>
      <c r="D39222" s="88"/>
      <c r="E39222" s="88"/>
      <c r="F39222" s="88"/>
      <c r="G39222" s="88"/>
      <c r="H39222" s="88"/>
      <c r="I39222" s="88"/>
      <c r="J39222" s="88"/>
      <c r="K39222" s="88"/>
    </row>
    <row r="39223" spans="2:11" hidden="1" x14ac:dyDescent="0.2">
      <c r="B39223" s="88"/>
      <c r="C39223" s="88"/>
      <c r="D39223" s="88"/>
      <c r="E39223" s="88"/>
      <c r="F39223" s="88"/>
      <c r="G39223" s="88"/>
      <c r="H39223" s="88"/>
      <c r="I39223" s="88"/>
      <c r="J39223" s="88"/>
      <c r="K39223" s="88"/>
    </row>
    <row r="39224" spans="2:11" hidden="1" x14ac:dyDescent="0.2">
      <c r="B39224" s="88"/>
      <c r="C39224" s="88"/>
      <c r="D39224" s="88"/>
      <c r="E39224" s="88"/>
      <c r="F39224" s="88"/>
      <c r="G39224" s="88"/>
      <c r="H39224" s="88"/>
      <c r="I39224" s="88"/>
      <c r="J39224" s="88"/>
      <c r="K39224" s="88"/>
    </row>
    <row r="39225" spans="2:11" hidden="1" x14ac:dyDescent="0.2">
      <c r="B39225" s="88"/>
      <c r="C39225" s="88"/>
      <c r="D39225" s="88"/>
      <c r="E39225" s="88"/>
      <c r="F39225" s="88"/>
      <c r="G39225" s="88"/>
      <c r="H39225" s="88"/>
      <c r="I39225" s="88"/>
      <c r="J39225" s="88"/>
      <c r="K39225" s="88"/>
    </row>
    <row r="39226" spans="2:11" hidden="1" x14ac:dyDescent="0.2">
      <c r="B39226" s="88"/>
      <c r="C39226" s="88"/>
      <c r="D39226" s="88"/>
      <c r="E39226" s="88"/>
      <c r="F39226" s="88"/>
      <c r="G39226" s="88"/>
      <c r="H39226" s="88"/>
      <c r="I39226" s="88"/>
      <c r="J39226" s="88"/>
      <c r="K39226" s="88"/>
    </row>
    <row r="39227" spans="2:11" hidden="1" x14ac:dyDescent="0.2">
      <c r="B39227" s="88"/>
      <c r="C39227" s="88"/>
      <c r="D39227" s="88"/>
      <c r="E39227" s="88"/>
      <c r="F39227" s="88"/>
      <c r="G39227" s="88"/>
      <c r="H39227" s="88"/>
      <c r="I39227" s="88"/>
      <c r="J39227" s="88"/>
      <c r="K39227" s="88"/>
    </row>
    <row r="39228" spans="2:11" hidden="1" x14ac:dyDescent="0.2">
      <c r="B39228" s="88"/>
      <c r="C39228" s="88"/>
      <c r="D39228" s="88"/>
      <c r="E39228" s="88"/>
      <c r="F39228" s="88"/>
      <c r="G39228" s="88"/>
      <c r="H39228" s="88"/>
      <c r="I39228" s="88"/>
      <c r="J39228" s="88"/>
      <c r="K39228" s="88"/>
    </row>
    <row r="39229" spans="2:11" hidden="1" x14ac:dyDescent="0.2">
      <c r="B39229" s="88"/>
      <c r="C39229" s="88"/>
      <c r="D39229" s="88"/>
      <c r="E39229" s="88"/>
      <c r="F39229" s="88"/>
      <c r="G39229" s="88"/>
      <c r="H39229" s="88"/>
      <c r="I39229" s="88"/>
      <c r="J39229" s="88"/>
      <c r="K39229" s="88"/>
    </row>
    <row r="39230" spans="2:11" hidden="1" x14ac:dyDescent="0.2">
      <c r="B39230" s="88"/>
      <c r="C39230" s="88"/>
      <c r="D39230" s="88"/>
      <c r="E39230" s="88"/>
      <c r="F39230" s="88"/>
      <c r="G39230" s="88"/>
      <c r="H39230" s="88"/>
      <c r="I39230" s="88"/>
      <c r="J39230" s="88"/>
      <c r="K39230" s="88"/>
    </row>
    <row r="39231" spans="2:11" hidden="1" x14ac:dyDescent="0.2">
      <c r="B39231" s="88"/>
      <c r="C39231" s="88"/>
      <c r="D39231" s="88"/>
      <c r="E39231" s="88"/>
      <c r="F39231" s="88"/>
      <c r="G39231" s="88"/>
      <c r="H39231" s="88"/>
      <c r="I39231" s="88"/>
      <c r="J39231" s="88"/>
      <c r="K39231" s="88"/>
    </row>
    <row r="39232" spans="2:11" hidden="1" x14ac:dyDescent="0.2">
      <c r="B39232" s="88"/>
      <c r="C39232" s="88"/>
      <c r="D39232" s="88"/>
      <c r="E39232" s="88"/>
      <c r="F39232" s="88"/>
      <c r="G39232" s="88"/>
      <c r="H39232" s="88"/>
      <c r="I39232" s="88"/>
      <c r="J39232" s="88"/>
      <c r="K39232" s="88"/>
    </row>
    <row r="39233" spans="2:11" hidden="1" x14ac:dyDescent="0.2">
      <c r="B39233" s="88"/>
      <c r="C39233" s="88"/>
      <c r="D39233" s="88"/>
      <c r="E39233" s="88"/>
      <c r="F39233" s="88"/>
      <c r="G39233" s="88"/>
      <c r="H39233" s="88"/>
      <c r="I39233" s="88"/>
      <c r="J39233" s="88"/>
      <c r="K39233" s="88"/>
    </row>
    <row r="39234" spans="2:11" hidden="1" x14ac:dyDescent="0.2">
      <c r="B39234" s="88"/>
      <c r="C39234" s="88"/>
      <c r="D39234" s="88"/>
      <c r="E39234" s="88"/>
      <c r="F39234" s="88"/>
      <c r="G39234" s="88"/>
      <c r="H39234" s="88"/>
      <c r="I39234" s="88"/>
      <c r="J39234" s="88"/>
      <c r="K39234" s="88"/>
    </row>
    <row r="39235" spans="2:11" hidden="1" x14ac:dyDescent="0.2">
      <c r="B39235" s="88"/>
      <c r="C39235" s="88"/>
      <c r="D39235" s="88"/>
      <c r="E39235" s="88"/>
      <c r="F39235" s="88"/>
      <c r="G39235" s="88"/>
      <c r="H39235" s="88"/>
      <c r="I39235" s="88"/>
      <c r="J39235" s="88"/>
      <c r="K39235" s="88"/>
    </row>
    <row r="39236" spans="2:11" hidden="1" x14ac:dyDescent="0.2">
      <c r="B39236" s="88"/>
      <c r="C39236" s="88"/>
      <c r="D39236" s="88"/>
      <c r="E39236" s="88"/>
      <c r="F39236" s="88"/>
      <c r="G39236" s="88"/>
      <c r="H39236" s="88"/>
      <c r="I39236" s="88"/>
      <c r="J39236" s="88"/>
      <c r="K39236" s="88"/>
    </row>
    <row r="39237" spans="2:11" hidden="1" x14ac:dyDescent="0.2">
      <c r="B39237" s="88"/>
      <c r="C39237" s="88"/>
      <c r="D39237" s="88"/>
      <c r="E39237" s="88"/>
      <c r="F39237" s="88"/>
      <c r="G39237" s="88"/>
      <c r="H39237" s="88"/>
      <c r="I39237" s="88"/>
      <c r="J39237" s="88"/>
      <c r="K39237" s="88"/>
    </row>
    <row r="39238" spans="2:11" hidden="1" x14ac:dyDescent="0.2">
      <c r="B39238" s="88"/>
      <c r="C39238" s="88"/>
      <c r="D39238" s="88"/>
      <c r="E39238" s="88"/>
      <c r="F39238" s="88"/>
      <c r="G39238" s="88"/>
      <c r="H39238" s="88"/>
      <c r="I39238" s="88"/>
      <c r="J39238" s="88"/>
      <c r="K39238" s="88"/>
    </row>
    <row r="39239" spans="2:11" hidden="1" x14ac:dyDescent="0.2">
      <c r="B39239" s="88"/>
      <c r="C39239" s="88"/>
      <c r="D39239" s="88"/>
      <c r="E39239" s="88"/>
      <c r="F39239" s="88"/>
      <c r="G39239" s="88"/>
      <c r="H39239" s="88"/>
      <c r="I39239" s="88"/>
      <c r="J39239" s="88"/>
      <c r="K39239" s="88"/>
    </row>
    <row r="39240" spans="2:11" hidden="1" x14ac:dyDescent="0.2">
      <c r="B39240" s="88"/>
      <c r="C39240" s="88"/>
      <c r="D39240" s="88"/>
      <c r="E39240" s="88"/>
      <c r="F39240" s="88"/>
      <c r="G39240" s="88"/>
      <c r="H39240" s="88"/>
      <c r="I39240" s="88"/>
      <c r="J39240" s="88"/>
      <c r="K39240" s="88"/>
    </row>
    <row r="39241" spans="2:11" hidden="1" x14ac:dyDescent="0.2">
      <c r="B39241" s="88"/>
      <c r="C39241" s="88"/>
      <c r="D39241" s="88"/>
      <c r="E39241" s="88"/>
      <c r="F39241" s="88"/>
      <c r="G39241" s="88"/>
      <c r="H39241" s="88"/>
      <c r="I39241" s="88"/>
      <c r="J39241" s="88"/>
      <c r="K39241" s="88"/>
    </row>
    <row r="39242" spans="2:11" hidden="1" x14ac:dyDescent="0.2">
      <c r="B39242" s="88"/>
      <c r="C39242" s="88"/>
      <c r="D39242" s="88"/>
      <c r="E39242" s="88"/>
      <c r="F39242" s="88"/>
      <c r="G39242" s="88"/>
      <c r="H39242" s="88"/>
      <c r="I39242" s="88"/>
      <c r="J39242" s="88"/>
      <c r="K39242" s="88"/>
    </row>
    <row r="39243" spans="2:11" hidden="1" x14ac:dyDescent="0.2">
      <c r="B39243" s="88"/>
      <c r="C39243" s="88"/>
      <c r="D39243" s="88"/>
      <c r="E39243" s="88"/>
      <c r="F39243" s="88"/>
      <c r="G39243" s="88"/>
      <c r="H39243" s="88"/>
      <c r="I39243" s="88"/>
      <c r="J39243" s="88"/>
      <c r="K39243" s="88"/>
    </row>
    <row r="39244" spans="2:11" hidden="1" x14ac:dyDescent="0.2">
      <c r="B39244" s="88"/>
      <c r="C39244" s="88"/>
      <c r="D39244" s="88"/>
      <c r="E39244" s="88"/>
      <c r="F39244" s="88"/>
      <c r="G39244" s="88"/>
      <c r="H39244" s="88"/>
      <c r="I39244" s="88"/>
      <c r="J39244" s="88"/>
      <c r="K39244" s="88"/>
    </row>
    <row r="39245" spans="2:11" hidden="1" x14ac:dyDescent="0.2">
      <c r="B39245" s="88"/>
      <c r="C39245" s="88"/>
      <c r="D39245" s="88"/>
      <c r="E39245" s="88"/>
      <c r="F39245" s="88"/>
      <c r="G39245" s="88"/>
      <c r="H39245" s="88"/>
      <c r="I39245" s="88"/>
      <c r="J39245" s="88"/>
      <c r="K39245" s="88"/>
    </row>
    <row r="39246" spans="2:11" hidden="1" x14ac:dyDescent="0.2">
      <c r="B39246" s="88"/>
      <c r="C39246" s="88"/>
      <c r="D39246" s="88"/>
      <c r="E39246" s="88"/>
      <c r="F39246" s="88"/>
      <c r="G39246" s="88"/>
      <c r="H39246" s="88"/>
      <c r="I39246" s="88"/>
      <c r="J39246" s="88"/>
      <c r="K39246" s="88"/>
    </row>
    <row r="39247" spans="2:11" hidden="1" x14ac:dyDescent="0.2">
      <c r="B39247" s="88"/>
      <c r="C39247" s="88"/>
      <c r="D39247" s="88"/>
      <c r="E39247" s="88"/>
      <c r="F39247" s="88"/>
      <c r="G39247" s="88"/>
      <c r="H39247" s="88"/>
      <c r="I39247" s="88"/>
      <c r="J39247" s="88"/>
      <c r="K39247" s="88"/>
    </row>
    <row r="39248" spans="2:11" hidden="1" x14ac:dyDescent="0.2">
      <c r="B39248" s="88"/>
      <c r="C39248" s="88"/>
      <c r="D39248" s="88"/>
      <c r="E39248" s="88"/>
      <c r="F39248" s="88"/>
      <c r="G39248" s="88"/>
      <c r="H39248" s="88"/>
      <c r="I39248" s="88"/>
      <c r="J39248" s="88"/>
      <c r="K39248" s="88"/>
    </row>
    <row r="39249" spans="2:11" hidden="1" x14ac:dyDescent="0.2">
      <c r="B39249" s="88"/>
      <c r="C39249" s="88"/>
      <c r="D39249" s="88"/>
      <c r="E39249" s="88"/>
      <c r="F39249" s="88"/>
      <c r="G39249" s="88"/>
      <c r="H39249" s="88"/>
      <c r="I39249" s="88"/>
      <c r="J39249" s="88"/>
      <c r="K39249" s="88"/>
    </row>
    <row r="39250" spans="2:11" hidden="1" x14ac:dyDescent="0.2">
      <c r="B39250" s="88"/>
      <c r="C39250" s="88"/>
      <c r="D39250" s="88"/>
      <c r="E39250" s="88"/>
      <c r="F39250" s="88"/>
      <c r="G39250" s="88"/>
      <c r="H39250" s="88"/>
      <c r="I39250" s="88"/>
      <c r="J39250" s="88"/>
      <c r="K39250" s="88"/>
    </row>
    <row r="39251" spans="2:11" hidden="1" x14ac:dyDescent="0.2">
      <c r="B39251" s="88"/>
      <c r="C39251" s="88"/>
      <c r="D39251" s="88"/>
      <c r="E39251" s="88"/>
      <c r="F39251" s="88"/>
      <c r="G39251" s="88"/>
      <c r="H39251" s="88"/>
      <c r="I39251" s="88"/>
      <c r="J39251" s="88"/>
      <c r="K39251" s="88"/>
    </row>
    <row r="39252" spans="2:11" hidden="1" x14ac:dyDescent="0.2">
      <c r="B39252" s="88"/>
      <c r="C39252" s="88"/>
      <c r="D39252" s="88"/>
      <c r="E39252" s="88"/>
      <c r="F39252" s="88"/>
      <c r="G39252" s="88"/>
      <c r="H39252" s="88"/>
      <c r="I39252" s="88"/>
      <c r="J39252" s="88"/>
      <c r="K39252" s="88"/>
    </row>
    <row r="39253" spans="2:11" hidden="1" x14ac:dyDescent="0.2">
      <c r="B39253" s="88"/>
      <c r="C39253" s="88"/>
      <c r="D39253" s="88"/>
      <c r="E39253" s="88"/>
      <c r="F39253" s="88"/>
      <c r="G39253" s="88"/>
      <c r="H39253" s="88"/>
      <c r="I39253" s="88"/>
      <c r="J39253" s="88"/>
      <c r="K39253" s="88"/>
    </row>
    <row r="39254" spans="2:11" hidden="1" x14ac:dyDescent="0.2">
      <c r="B39254" s="88"/>
      <c r="C39254" s="88"/>
      <c r="D39254" s="88"/>
      <c r="E39254" s="88"/>
      <c r="F39254" s="88"/>
      <c r="G39254" s="88"/>
      <c r="H39254" s="88"/>
      <c r="I39254" s="88"/>
      <c r="J39254" s="88"/>
      <c r="K39254" s="88"/>
    </row>
    <row r="39255" spans="2:11" hidden="1" x14ac:dyDescent="0.2">
      <c r="B39255" s="88"/>
      <c r="C39255" s="88"/>
      <c r="D39255" s="88"/>
      <c r="E39255" s="88"/>
      <c r="F39255" s="88"/>
      <c r="G39255" s="88"/>
      <c r="H39255" s="88"/>
      <c r="I39255" s="88"/>
      <c r="J39255" s="88"/>
      <c r="K39255" s="88"/>
    </row>
    <row r="39256" spans="2:11" hidden="1" x14ac:dyDescent="0.2">
      <c r="B39256" s="88"/>
      <c r="C39256" s="88"/>
      <c r="D39256" s="88"/>
      <c r="E39256" s="88"/>
      <c r="F39256" s="88"/>
      <c r="G39256" s="88"/>
      <c r="H39256" s="88"/>
      <c r="I39256" s="88"/>
      <c r="J39256" s="88"/>
      <c r="K39256" s="88"/>
    </row>
    <row r="39257" spans="2:11" hidden="1" x14ac:dyDescent="0.2">
      <c r="B39257" s="88"/>
      <c r="C39257" s="88"/>
      <c r="D39257" s="88"/>
      <c r="E39257" s="88"/>
      <c r="F39257" s="88"/>
      <c r="G39257" s="88"/>
      <c r="H39257" s="88"/>
      <c r="I39257" s="88"/>
      <c r="J39257" s="88"/>
      <c r="K39257" s="88"/>
    </row>
    <row r="39258" spans="2:11" hidden="1" x14ac:dyDescent="0.2">
      <c r="B39258" s="88"/>
      <c r="C39258" s="88"/>
      <c r="D39258" s="88"/>
      <c r="E39258" s="88"/>
      <c r="F39258" s="88"/>
      <c r="G39258" s="88"/>
      <c r="H39258" s="88"/>
      <c r="I39258" s="88"/>
      <c r="J39258" s="88"/>
      <c r="K39258" s="88"/>
    </row>
    <row r="39259" spans="2:11" hidden="1" x14ac:dyDescent="0.2">
      <c r="B39259" s="88"/>
      <c r="C39259" s="88"/>
      <c r="D39259" s="88"/>
      <c r="E39259" s="88"/>
      <c r="F39259" s="88"/>
      <c r="G39259" s="88"/>
      <c r="H39259" s="88"/>
      <c r="I39259" s="88"/>
      <c r="J39259" s="88"/>
      <c r="K39259" s="88"/>
    </row>
    <row r="39260" spans="2:11" hidden="1" x14ac:dyDescent="0.2">
      <c r="B39260" s="88"/>
      <c r="C39260" s="88"/>
      <c r="D39260" s="88"/>
      <c r="E39260" s="88"/>
      <c r="F39260" s="88"/>
      <c r="G39260" s="88"/>
      <c r="H39260" s="88"/>
      <c r="I39260" s="88"/>
      <c r="J39260" s="88"/>
      <c r="K39260" s="88"/>
    </row>
    <row r="39261" spans="2:11" hidden="1" x14ac:dyDescent="0.2">
      <c r="B39261" s="88"/>
      <c r="C39261" s="88"/>
      <c r="D39261" s="88"/>
      <c r="E39261" s="88"/>
      <c r="F39261" s="88"/>
      <c r="G39261" s="88"/>
      <c r="H39261" s="88"/>
      <c r="I39261" s="88"/>
      <c r="J39261" s="88"/>
      <c r="K39261" s="88"/>
    </row>
    <row r="39262" spans="2:11" hidden="1" x14ac:dyDescent="0.2">
      <c r="B39262" s="88"/>
      <c r="C39262" s="88"/>
      <c r="D39262" s="88"/>
      <c r="E39262" s="88"/>
      <c r="F39262" s="88"/>
      <c r="G39262" s="88"/>
      <c r="H39262" s="88"/>
      <c r="I39262" s="88"/>
      <c r="J39262" s="88"/>
      <c r="K39262" s="88"/>
    </row>
    <row r="39263" spans="2:11" hidden="1" x14ac:dyDescent="0.2">
      <c r="B39263" s="88"/>
      <c r="C39263" s="88"/>
      <c r="D39263" s="88"/>
      <c r="E39263" s="88"/>
      <c r="F39263" s="88"/>
      <c r="G39263" s="88"/>
      <c r="H39263" s="88"/>
      <c r="I39263" s="88"/>
      <c r="J39263" s="88"/>
      <c r="K39263" s="88"/>
    </row>
    <row r="39264" spans="2:11" hidden="1" x14ac:dyDescent="0.2">
      <c r="B39264" s="88"/>
      <c r="C39264" s="88"/>
      <c r="D39264" s="88"/>
      <c r="E39264" s="88"/>
      <c r="F39264" s="88"/>
      <c r="G39264" s="88"/>
      <c r="H39264" s="88"/>
      <c r="I39264" s="88"/>
      <c r="J39264" s="88"/>
      <c r="K39264" s="88"/>
    </row>
    <row r="39265" spans="2:11" hidden="1" x14ac:dyDescent="0.2">
      <c r="B39265" s="88"/>
      <c r="C39265" s="88"/>
      <c r="D39265" s="88"/>
      <c r="E39265" s="88"/>
      <c r="F39265" s="88"/>
      <c r="G39265" s="88"/>
      <c r="H39265" s="88"/>
      <c r="I39265" s="88"/>
      <c r="J39265" s="88"/>
      <c r="K39265" s="88"/>
    </row>
    <row r="39266" spans="2:11" hidden="1" x14ac:dyDescent="0.2">
      <c r="B39266" s="88"/>
      <c r="C39266" s="88"/>
      <c r="D39266" s="88"/>
      <c r="E39266" s="88"/>
      <c r="F39266" s="88"/>
      <c r="G39266" s="88"/>
      <c r="H39266" s="88"/>
      <c r="I39266" s="88"/>
      <c r="J39266" s="88"/>
      <c r="K39266" s="88"/>
    </row>
    <row r="39267" spans="2:11" hidden="1" x14ac:dyDescent="0.2">
      <c r="B39267" s="88"/>
      <c r="C39267" s="88"/>
      <c r="D39267" s="88"/>
      <c r="E39267" s="88"/>
      <c r="F39267" s="88"/>
      <c r="G39267" s="88"/>
      <c r="H39267" s="88"/>
      <c r="I39267" s="88"/>
      <c r="J39267" s="88"/>
      <c r="K39267" s="88"/>
    </row>
    <row r="39268" spans="2:11" hidden="1" x14ac:dyDescent="0.2">
      <c r="B39268" s="88"/>
      <c r="C39268" s="88"/>
      <c r="D39268" s="88"/>
      <c r="E39268" s="88"/>
      <c r="F39268" s="88"/>
      <c r="G39268" s="88"/>
      <c r="H39268" s="88"/>
      <c r="I39268" s="88"/>
      <c r="J39268" s="88"/>
      <c r="K39268" s="88"/>
    </row>
    <row r="39269" spans="2:11" hidden="1" x14ac:dyDescent="0.2">
      <c r="B39269" s="88"/>
      <c r="C39269" s="88"/>
      <c r="D39269" s="88"/>
      <c r="E39269" s="88"/>
      <c r="F39269" s="88"/>
      <c r="G39269" s="88"/>
      <c r="H39269" s="88"/>
      <c r="I39269" s="88"/>
      <c r="J39269" s="88"/>
      <c r="K39269" s="88"/>
    </row>
    <row r="39270" spans="2:11" hidden="1" x14ac:dyDescent="0.2">
      <c r="B39270" s="88"/>
      <c r="C39270" s="88"/>
      <c r="D39270" s="88"/>
      <c r="E39270" s="88"/>
      <c r="F39270" s="88"/>
      <c r="G39270" s="88"/>
      <c r="H39270" s="88"/>
      <c r="I39270" s="88"/>
      <c r="J39270" s="88"/>
      <c r="K39270" s="88"/>
    </row>
    <row r="39271" spans="2:11" hidden="1" x14ac:dyDescent="0.2">
      <c r="B39271" s="88"/>
      <c r="C39271" s="88"/>
      <c r="D39271" s="88"/>
      <c r="E39271" s="88"/>
      <c r="F39271" s="88"/>
      <c r="G39271" s="88"/>
      <c r="H39271" s="88"/>
      <c r="I39271" s="88"/>
      <c r="J39271" s="88"/>
      <c r="K39271" s="88"/>
    </row>
    <row r="39272" spans="2:11" hidden="1" x14ac:dyDescent="0.2">
      <c r="B39272" s="88"/>
      <c r="C39272" s="88"/>
      <c r="D39272" s="88"/>
      <c r="E39272" s="88"/>
      <c r="F39272" s="88"/>
      <c r="G39272" s="88"/>
      <c r="H39272" s="88"/>
      <c r="I39272" s="88"/>
      <c r="J39272" s="88"/>
      <c r="K39272" s="88"/>
    </row>
    <row r="39273" spans="2:11" hidden="1" x14ac:dyDescent="0.2">
      <c r="B39273" s="88"/>
      <c r="C39273" s="88"/>
      <c r="D39273" s="88"/>
      <c r="E39273" s="88"/>
      <c r="F39273" s="88"/>
      <c r="G39273" s="88"/>
      <c r="H39273" s="88"/>
      <c r="I39273" s="88"/>
      <c r="J39273" s="88"/>
      <c r="K39273" s="88"/>
    </row>
    <row r="39274" spans="2:11" hidden="1" x14ac:dyDescent="0.2">
      <c r="B39274" s="88"/>
      <c r="C39274" s="88"/>
      <c r="D39274" s="88"/>
      <c r="E39274" s="88"/>
      <c r="F39274" s="88"/>
      <c r="G39274" s="88"/>
      <c r="H39274" s="88"/>
      <c r="I39274" s="88"/>
      <c r="J39274" s="88"/>
      <c r="K39274" s="88"/>
    </row>
    <row r="39275" spans="2:11" hidden="1" x14ac:dyDescent="0.2">
      <c r="B39275" s="88"/>
      <c r="C39275" s="88"/>
      <c r="D39275" s="88"/>
      <c r="E39275" s="88"/>
      <c r="F39275" s="88"/>
      <c r="G39275" s="88"/>
      <c r="H39275" s="88"/>
      <c r="I39275" s="88"/>
      <c r="J39275" s="88"/>
      <c r="K39275" s="88"/>
    </row>
    <row r="39276" spans="2:11" hidden="1" x14ac:dyDescent="0.2">
      <c r="B39276" s="88"/>
      <c r="C39276" s="88"/>
      <c r="D39276" s="88"/>
      <c r="E39276" s="88"/>
      <c r="F39276" s="88"/>
      <c r="G39276" s="88"/>
      <c r="H39276" s="88"/>
      <c r="I39276" s="88"/>
      <c r="J39276" s="88"/>
      <c r="K39276" s="88"/>
    </row>
    <row r="39277" spans="2:11" hidden="1" x14ac:dyDescent="0.2">
      <c r="B39277" s="88"/>
      <c r="C39277" s="88"/>
      <c r="D39277" s="88"/>
      <c r="E39277" s="88"/>
      <c r="F39277" s="88"/>
      <c r="G39277" s="88"/>
      <c r="H39277" s="88"/>
      <c r="I39277" s="88"/>
      <c r="J39277" s="88"/>
      <c r="K39277" s="88"/>
    </row>
    <row r="39278" spans="2:11" hidden="1" x14ac:dyDescent="0.2">
      <c r="B39278" s="88"/>
      <c r="C39278" s="88"/>
      <c r="D39278" s="88"/>
      <c r="E39278" s="88"/>
      <c r="F39278" s="88"/>
      <c r="G39278" s="88"/>
      <c r="H39278" s="88"/>
      <c r="I39278" s="88"/>
      <c r="J39278" s="88"/>
      <c r="K39278" s="88"/>
    </row>
    <row r="39279" spans="2:11" hidden="1" x14ac:dyDescent="0.2">
      <c r="B39279" s="88"/>
      <c r="C39279" s="88"/>
      <c r="D39279" s="88"/>
      <c r="E39279" s="88"/>
      <c r="F39279" s="88"/>
      <c r="G39279" s="88"/>
      <c r="H39279" s="88"/>
      <c r="I39279" s="88"/>
      <c r="J39279" s="88"/>
      <c r="K39279" s="88"/>
    </row>
    <row r="39280" spans="2:11" hidden="1" x14ac:dyDescent="0.2">
      <c r="B39280" s="88"/>
      <c r="C39280" s="88"/>
      <c r="D39280" s="88"/>
      <c r="E39280" s="88"/>
      <c r="F39280" s="88"/>
      <c r="G39280" s="88"/>
      <c r="H39280" s="88"/>
      <c r="I39280" s="88"/>
      <c r="J39280" s="88"/>
      <c r="K39280" s="88"/>
    </row>
    <row r="39281" spans="2:11" hidden="1" x14ac:dyDescent="0.2">
      <c r="B39281" s="88"/>
      <c r="C39281" s="88"/>
      <c r="D39281" s="88"/>
      <c r="E39281" s="88"/>
      <c r="F39281" s="88"/>
      <c r="G39281" s="88"/>
      <c r="H39281" s="88"/>
      <c r="I39281" s="88"/>
      <c r="J39281" s="88"/>
      <c r="K39281" s="88"/>
    </row>
    <row r="39282" spans="2:11" hidden="1" x14ac:dyDescent="0.2">
      <c r="B39282" s="88"/>
      <c r="C39282" s="88"/>
      <c r="D39282" s="88"/>
      <c r="E39282" s="88"/>
      <c r="F39282" s="88"/>
      <c r="G39282" s="88"/>
      <c r="H39282" s="88"/>
      <c r="I39282" s="88"/>
      <c r="J39282" s="88"/>
      <c r="K39282" s="88"/>
    </row>
    <row r="39283" spans="2:11" hidden="1" x14ac:dyDescent="0.2">
      <c r="B39283" s="88"/>
      <c r="C39283" s="88"/>
      <c r="D39283" s="88"/>
      <c r="E39283" s="88"/>
      <c r="F39283" s="88"/>
      <c r="G39283" s="88"/>
      <c r="H39283" s="88"/>
      <c r="I39283" s="88"/>
      <c r="J39283" s="88"/>
      <c r="K39283" s="88"/>
    </row>
    <row r="39284" spans="2:11" hidden="1" x14ac:dyDescent="0.2">
      <c r="B39284" s="88"/>
      <c r="C39284" s="88"/>
      <c r="D39284" s="88"/>
      <c r="E39284" s="88"/>
      <c r="F39284" s="88"/>
      <c r="G39284" s="88"/>
      <c r="H39284" s="88"/>
      <c r="I39284" s="88"/>
      <c r="J39284" s="88"/>
      <c r="K39284" s="88"/>
    </row>
    <row r="39285" spans="2:11" hidden="1" x14ac:dyDescent="0.2">
      <c r="B39285" s="88"/>
      <c r="C39285" s="88"/>
      <c r="D39285" s="88"/>
      <c r="E39285" s="88"/>
      <c r="F39285" s="88"/>
      <c r="G39285" s="88"/>
      <c r="H39285" s="88"/>
      <c r="I39285" s="88"/>
      <c r="J39285" s="88"/>
      <c r="K39285" s="88"/>
    </row>
    <row r="39286" spans="2:11" hidden="1" x14ac:dyDescent="0.2">
      <c r="B39286" s="88"/>
      <c r="C39286" s="88"/>
      <c r="D39286" s="88"/>
      <c r="E39286" s="88"/>
      <c r="F39286" s="88"/>
      <c r="G39286" s="88"/>
      <c r="H39286" s="88"/>
      <c r="I39286" s="88"/>
      <c r="J39286" s="88"/>
      <c r="K39286" s="88"/>
    </row>
    <row r="39287" spans="2:11" hidden="1" x14ac:dyDescent="0.2">
      <c r="B39287" s="88"/>
      <c r="C39287" s="88"/>
      <c r="D39287" s="88"/>
      <c r="E39287" s="88"/>
      <c r="F39287" s="88"/>
      <c r="G39287" s="88"/>
      <c r="H39287" s="88"/>
      <c r="I39287" s="88"/>
      <c r="J39287" s="88"/>
      <c r="K39287" s="88"/>
    </row>
    <row r="39288" spans="2:11" hidden="1" x14ac:dyDescent="0.2">
      <c r="B39288" s="88"/>
      <c r="C39288" s="88"/>
      <c r="D39288" s="88"/>
      <c r="E39288" s="88"/>
      <c r="F39288" s="88"/>
      <c r="G39288" s="88"/>
      <c r="H39288" s="88"/>
      <c r="I39288" s="88"/>
      <c r="J39288" s="88"/>
      <c r="K39288" s="88"/>
    </row>
    <row r="39289" spans="2:11" hidden="1" x14ac:dyDescent="0.2">
      <c r="B39289" s="88"/>
      <c r="C39289" s="88"/>
      <c r="D39289" s="88"/>
      <c r="E39289" s="88"/>
      <c r="F39289" s="88"/>
      <c r="G39289" s="88"/>
      <c r="H39289" s="88"/>
      <c r="I39289" s="88"/>
      <c r="J39289" s="88"/>
      <c r="K39289" s="88"/>
    </row>
    <row r="39290" spans="2:11" hidden="1" x14ac:dyDescent="0.2">
      <c r="B39290" s="88"/>
      <c r="C39290" s="88"/>
      <c r="D39290" s="88"/>
      <c r="E39290" s="88"/>
      <c r="F39290" s="88"/>
      <c r="G39290" s="88"/>
      <c r="H39290" s="88"/>
      <c r="I39290" s="88"/>
      <c r="J39290" s="88"/>
      <c r="K39290" s="88"/>
    </row>
    <row r="39291" spans="2:11" hidden="1" x14ac:dyDescent="0.2">
      <c r="B39291" s="88"/>
      <c r="C39291" s="88"/>
      <c r="D39291" s="88"/>
      <c r="E39291" s="88"/>
      <c r="F39291" s="88"/>
      <c r="G39291" s="88"/>
      <c r="H39291" s="88"/>
      <c r="I39291" s="88"/>
      <c r="J39291" s="88"/>
      <c r="K39291" s="88"/>
    </row>
    <row r="39292" spans="2:11" hidden="1" x14ac:dyDescent="0.2">
      <c r="B39292" s="88"/>
      <c r="C39292" s="88"/>
      <c r="D39292" s="88"/>
      <c r="E39292" s="88"/>
      <c r="F39292" s="88"/>
      <c r="G39292" s="88"/>
      <c r="H39292" s="88"/>
      <c r="I39292" s="88"/>
      <c r="J39292" s="88"/>
      <c r="K39292" s="88"/>
    </row>
    <row r="39293" spans="2:11" hidden="1" x14ac:dyDescent="0.2">
      <c r="B39293" s="88"/>
      <c r="C39293" s="88"/>
      <c r="D39293" s="88"/>
      <c r="E39293" s="88"/>
      <c r="F39293" s="88"/>
      <c r="G39293" s="88"/>
      <c r="H39293" s="88"/>
      <c r="I39293" s="88"/>
      <c r="J39293" s="88"/>
      <c r="K39293" s="88"/>
    </row>
    <row r="39294" spans="2:11" hidden="1" x14ac:dyDescent="0.2">
      <c r="B39294" s="88"/>
      <c r="C39294" s="88"/>
      <c r="D39294" s="88"/>
      <c r="E39294" s="88"/>
      <c r="F39294" s="88"/>
      <c r="G39294" s="88"/>
      <c r="H39294" s="88"/>
      <c r="I39294" s="88"/>
      <c r="J39294" s="88"/>
      <c r="K39294" s="88"/>
    </row>
    <row r="39295" spans="2:11" hidden="1" x14ac:dyDescent="0.2">
      <c r="B39295" s="88"/>
      <c r="C39295" s="88"/>
      <c r="D39295" s="88"/>
      <c r="E39295" s="88"/>
      <c r="F39295" s="88"/>
      <c r="G39295" s="88"/>
      <c r="H39295" s="88"/>
      <c r="I39295" s="88"/>
      <c r="J39295" s="88"/>
      <c r="K39295" s="88"/>
    </row>
    <row r="39296" spans="2:11" hidden="1" x14ac:dyDescent="0.2">
      <c r="B39296" s="88"/>
      <c r="C39296" s="88"/>
      <c r="D39296" s="88"/>
      <c r="E39296" s="88"/>
      <c r="F39296" s="88"/>
      <c r="G39296" s="88"/>
      <c r="H39296" s="88"/>
      <c r="I39296" s="88"/>
      <c r="J39296" s="88"/>
      <c r="K39296" s="88"/>
    </row>
    <row r="39297" spans="2:11" hidden="1" x14ac:dyDescent="0.2">
      <c r="B39297" s="88"/>
      <c r="C39297" s="88"/>
      <c r="D39297" s="88"/>
      <c r="E39297" s="88"/>
      <c r="F39297" s="88"/>
      <c r="G39297" s="88"/>
      <c r="H39297" s="88"/>
      <c r="I39297" s="88"/>
      <c r="J39297" s="88"/>
      <c r="K39297" s="88"/>
    </row>
    <row r="39298" spans="2:11" hidden="1" x14ac:dyDescent="0.2">
      <c r="B39298" s="88"/>
      <c r="C39298" s="88"/>
      <c r="D39298" s="88"/>
      <c r="E39298" s="88"/>
      <c r="F39298" s="88"/>
      <c r="G39298" s="88"/>
      <c r="H39298" s="88"/>
      <c r="I39298" s="88"/>
      <c r="J39298" s="88"/>
      <c r="K39298" s="88"/>
    </row>
    <row r="39299" spans="2:11" hidden="1" x14ac:dyDescent="0.2">
      <c r="B39299" s="88"/>
      <c r="C39299" s="88"/>
      <c r="D39299" s="88"/>
      <c r="E39299" s="88"/>
      <c r="F39299" s="88"/>
      <c r="G39299" s="88"/>
      <c r="H39299" s="88"/>
      <c r="I39299" s="88"/>
      <c r="J39299" s="88"/>
      <c r="K39299" s="88"/>
    </row>
    <row r="39300" spans="2:11" hidden="1" x14ac:dyDescent="0.2">
      <c r="B39300" s="88"/>
      <c r="C39300" s="88"/>
      <c r="D39300" s="88"/>
      <c r="E39300" s="88"/>
      <c r="F39300" s="88"/>
      <c r="G39300" s="88"/>
      <c r="H39300" s="88"/>
      <c r="I39300" s="88"/>
      <c r="J39300" s="88"/>
      <c r="K39300" s="88"/>
    </row>
    <row r="39301" spans="2:11" hidden="1" x14ac:dyDescent="0.2">
      <c r="B39301" s="88"/>
      <c r="C39301" s="88"/>
      <c r="D39301" s="88"/>
      <c r="E39301" s="88"/>
      <c r="F39301" s="88"/>
      <c r="G39301" s="88"/>
      <c r="H39301" s="88"/>
      <c r="I39301" s="88"/>
      <c r="J39301" s="88"/>
      <c r="K39301" s="88"/>
    </row>
    <row r="39302" spans="2:11" hidden="1" x14ac:dyDescent="0.2">
      <c r="B39302" s="88"/>
      <c r="C39302" s="88"/>
      <c r="D39302" s="88"/>
      <c r="E39302" s="88"/>
      <c r="F39302" s="88"/>
      <c r="G39302" s="88"/>
      <c r="H39302" s="88"/>
      <c r="I39302" s="88"/>
      <c r="J39302" s="88"/>
      <c r="K39302" s="88"/>
    </row>
    <row r="39303" spans="2:11" hidden="1" x14ac:dyDescent="0.2">
      <c r="B39303" s="88"/>
      <c r="C39303" s="88"/>
      <c r="D39303" s="88"/>
      <c r="E39303" s="88"/>
      <c r="F39303" s="88"/>
      <c r="G39303" s="88"/>
      <c r="H39303" s="88"/>
      <c r="I39303" s="88"/>
      <c r="J39303" s="88"/>
      <c r="K39303" s="88"/>
    </row>
    <row r="39304" spans="2:11" hidden="1" x14ac:dyDescent="0.2">
      <c r="B39304" s="88"/>
      <c r="C39304" s="88"/>
      <c r="D39304" s="88"/>
      <c r="E39304" s="88"/>
      <c r="F39304" s="88"/>
      <c r="G39304" s="88"/>
      <c r="H39304" s="88"/>
      <c r="I39304" s="88"/>
      <c r="J39304" s="88"/>
      <c r="K39304" s="88"/>
    </row>
    <row r="39305" spans="2:11" hidden="1" x14ac:dyDescent="0.2">
      <c r="B39305" s="88"/>
      <c r="C39305" s="88"/>
      <c r="D39305" s="88"/>
      <c r="E39305" s="88"/>
      <c r="F39305" s="88"/>
      <c r="G39305" s="88"/>
      <c r="H39305" s="88"/>
      <c r="I39305" s="88"/>
      <c r="J39305" s="88"/>
      <c r="K39305" s="88"/>
    </row>
    <row r="39306" spans="2:11" hidden="1" x14ac:dyDescent="0.2">
      <c r="B39306" s="88"/>
      <c r="C39306" s="88"/>
      <c r="D39306" s="88"/>
      <c r="E39306" s="88"/>
      <c r="F39306" s="88"/>
      <c r="G39306" s="88"/>
      <c r="H39306" s="88"/>
      <c r="I39306" s="88"/>
      <c r="J39306" s="88"/>
      <c r="K39306" s="88"/>
    </row>
    <row r="39307" spans="2:11" hidden="1" x14ac:dyDescent="0.2">
      <c r="B39307" s="88"/>
      <c r="C39307" s="88"/>
      <c r="D39307" s="88"/>
      <c r="E39307" s="88"/>
      <c r="F39307" s="88"/>
      <c r="G39307" s="88"/>
      <c r="H39307" s="88"/>
      <c r="I39307" s="88"/>
      <c r="J39307" s="88"/>
      <c r="K39307" s="88"/>
    </row>
    <row r="39308" spans="2:11" hidden="1" x14ac:dyDescent="0.2">
      <c r="B39308" s="88"/>
      <c r="C39308" s="88"/>
      <c r="D39308" s="88"/>
      <c r="E39308" s="88"/>
      <c r="F39308" s="88"/>
      <c r="G39308" s="88"/>
      <c r="H39308" s="88"/>
      <c r="I39308" s="88"/>
      <c r="J39308" s="88"/>
      <c r="K39308" s="88"/>
    </row>
    <row r="39309" spans="2:11" hidden="1" x14ac:dyDescent="0.2">
      <c r="B39309" s="88"/>
      <c r="C39309" s="88"/>
      <c r="D39309" s="88"/>
      <c r="E39309" s="88"/>
      <c r="F39309" s="88"/>
      <c r="G39309" s="88"/>
      <c r="H39309" s="88"/>
      <c r="I39309" s="88"/>
      <c r="J39309" s="88"/>
      <c r="K39309" s="88"/>
    </row>
    <row r="39310" spans="2:11" hidden="1" x14ac:dyDescent="0.2">
      <c r="B39310" s="88"/>
      <c r="C39310" s="88"/>
      <c r="D39310" s="88"/>
      <c r="E39310" s="88"/>
      <c r="F39310" s="88"/>
      <c r="G39310" s="88"/>
      <c r="H39310" s="88"/>
      <c r="I39310" s="88"/>
      <c r="J39310" s="88"/>
      <c r="K39310" s="88"/>
    </row>
    <row r="39311" spans="2:11" hidden="1" x14ac:dyDescent="0.2">
      <c r="B39311" s="88"/>
      <c r="C39311" s="88"/>
      <c r="D39311" s="88"/>
      <c r="E39311" s="88"/>
      <c r="F39311" s="88"/>
      <c r="G39311" s="88"/>
      <c r="H39311" s="88"/>
      <c r="I39311" s="88"/>
      <c r="J39311" s="88"/>
      <c r="K39311" s="88"/>
    </row>
    <row r="39312" spans="2:11" hidden="1" x14ac:dyDescent="0.2">
      <c r="B39312" s="88"/>
      <c r="C39312" s="88"/>
      <c r="D39312" s="88"/>
      <c r="E39312" s="88"/>
      <c r="F39312" s="88"/>
      <c r="G39312" s="88"/>
      <c r="H39312" s="88"/>
      <c r="I39312" s="88"/>
      <c r="J39312" s="88"/>
      <c r="K39312" s="88"/>
    </row>
    <row r="39313" spans="2:11" hidden="1" x14ac:dyDescent="0.2">
      <c r="B39313" s="88"/>
      <c r="C39313" s="88"/>
      <c r="D39313" s="88"/>
      <c r="E39313" s="88"/>
      <c r="F39313" s="88"/>
      <c r="G39313" s="88"/>
      <c r="H39313" s="88"/>
      <c r="I39313" s="88"/>
      <c r="J39313" s="88"/>
      <c r="K39313" s="88"/>
    </row>
    <row r="39314" spans="2:11" hidden="1" x14ac:dyDescent="0.2">
      <c r="B39314" s="88"/>
      <c r="C39314" s="88"/>
      <c r="D39314" s="88"/>
      <c r="E39314" s="88"/>
      <c r="F39314" s="88"/>
      <c r="G39314" s="88"/>
      <c r="H39314" s="88"/>
      <c r="I39314" s="88"/>
      <c r="J39314" s="88"/>
      <c r="K39314" s="88"/>
    </row>
    <row r="39315" spans="2:11" hidden="1" x14ac:dyDescent="0.2">
      <c r="B39315" s="88"/>
      <c r="C39315" s="88"/>
      <c r="D39315" s="88"/>
      <c r="E39315" s="88"/>
      <c r="F39315" s="88"/>
      <c r="G39315" s="88"/>
      <c r="H39315" s="88"/>
      <c r="I39315" s="88"/>
      <c r="J39315" s="88"/>
      <c r="K39315" s="88"/>
    </row>
    <row r="39316" spans="2:11" hidden="1" x14ac:dyDescent="0.2">
      <c r="B39316" s="88"/>
      <c r="C39316" s="88"/>
      <c r="D39316" s="88"/>
      <c r="E39316" s="88"/>
      <c r="F39316" s="88"/>
      <c r="G39316" s="88"/>
      <c r="H39316" s="88"/>
      <c r="I39316" s="88"/>
      <c r="J39316" s="88"/>
      <c r="K39316" s="88"/>
    </row>
    <row r="39317" spans="2:11" hidden="1" x14ac:dyDescent="0.2">
      <c r="B39317" s="88"/>
      <c r="C39317" s="88"/>
      <c r="D39317" s="88"/>
      <c r="E39317" s="88"/>
      <c r="F39317" s="88"/>
      <c r="G39317" s="88"/>
      <c r="H39317" s="88"/>
      <c r="I39317" s="88"/>
      <c r="J39317" s="88"/>
      <c r="K39317" s="88"/>
    </row>
    <row r="39318" spans="2:11" hidden="1" x14ac:dyDescent="0.2">
      <c r="B39318" s="88"/>
      <c r="C39318" s="88"/>
      <c r="D39318" s="88"/>
      <c r="E39318" s="88"/>
      <c r="F39318" s="88"/>
      <c r="G39318" s="88"/>
      <c r="H39318" s="88"/>
      <c r="I39318" s="88"/>
      <c r="J39318" s="88"/>
      <c r="K39318" s="88"/>
    </row>
    <row r="39319" spans="2:11" hidden="1" x14ac:dyDescent="0.2">
      <c r="B39319" s="88"/>
      <c r="C39319" s="88"/>
      <c r="D39319" s="88"/>
      <c r="E39319" s="88"/>
      <c r="F39319" s="88"/>
      <c r="G39319" s="88"/>
      <c r="H39319" s="88"/>
      <c r="I39319" s="88"/>
      <c r="J39319" s="88"/>
      <c r="K39319" s="88"/>
    </row>
    <row r="39320" spans="2:11" hidden="1" x14ac:dyDescent="0.2">
      <c r="B39320" s="88"/>
      <c r="C39320" s="88"/>
      <c r="D39320" s="88"/>
      <c r="E39320" s="88"/>
      <c r="F39320" s="88"/>
      <c r="G39320" s="88"/>
      <c r="H39320" s="88"/>
      <c r="I39320" s="88"/>
      <c r="J39320" s="88"/>
      <c r="K39320" s="88"/>
    </row>
    <row r="39321" spans="2:11" hidden="1" x14ac:dyDescent="0.2">
      <c r="B39321" s="88"/>
      <c r="C39321" s="88"/>
      <c r="D39321" s="88"/>
      <c r="E39321" s="88"/>
      <c r="F39321" s="88"/>
      <c r="G39321" s="88"/>
      <c r="H39321" s="88"/>
      <c r="I39321" s="88"/>
      <c r="J39321" s="88"/>
      <c r="K39321" s="88"/>
    </row>
    <row r="39322" spans="2:11" hidden="1" x14ac:dyDescent="0.2">
      <c r="B39322" s="88"/>
      <c r="C39322" s="88"/>
      <c r="D39322" s="88"/>
      <c r="E39322" s="88"/>
      <c r="F39322" s="88"/>
      <c r="G39322" s="88"/>
      <c r="H39322" s="88"/>
      <c r="I39322" s="88"/>
      <c r="J39322" s="88"/>
      <c r="K39322" s="88"/>
    </row>
    <row r="39323" spans="2:11" hidden="1" x14ac:dyDescent="0.2">
      <c r="B39323" s="88"/>
      <c r="C39323" s="88"/>
      <c r="D39323" s="88"/>
      <c r="E39323" s="88"/>
      <c r="F39323" s="88"/>
      <c r="G39323" s="88"/>
      <c r="H39323" s="88"/>
      <c r="I39323" s="88"/>
      <c r="J39323" s="88"/>
      <c r="K39323" s="88"/>
    </row>
    <row r="39324" spans="2:11" hidden="1" x14ac:dyDescent="0.2">
      <c r="B39324" s="88"/>
      <c r="C39324" s="88"/>
      <c r="D39324" s="88"/>
      <c r="E39324" s="88"/>
      <c r="F39324" s="88"/>
      <c r="G39324" s="88"/>
      <c r="H39324" s="88"/>
      <c r="I39324" s="88"/>
      <c r="J39324" s="88"/>
      <c r="K39324" s="88"/>
    </row>
    <row r="39325" spans="2:11" hidden="1" x14ac:dyDescent="0.2">
      <c r="B39325" s="88"/>
      <c r="C39325" s="88"/>
      <c r="D39325" s="88"/>
      <c r="E39325" s="88"/>
      <c r="F39325" s="88"/>
      <c r="G39325" s="88"/>
      <c r="H39325" s="88"/>
      <c r="I39325" s="88"/>
      <c r="J39325" s="88"/>
      <c r="K39325" s="88"/>
    </row>
    <row r="39326" spans="2:11" hidden="1" x14ac:dyDescent="0.2">
      <c r="B39326" s="88"/>
      <c r="C39326" s="88"/>
      <c r="D39326" s="88"/>
      <c r="E39326" s="88"/>
      <c r="F39326" s="88"/>
      <c r="G39326" s="88"/>
      <c r="H39326" s="88"/>
      <c r="I39326" s="88"/>
      <c r="J39326" s="88"/>
      <c r="K39326" s="88"/>
    </row>
    <row r="39327" spans="2:11" hidden="1" x14ac:dyDescent="0.2">
      <c r="B39327" s="88"/>
      <c r="C39327" s="88"/>
      <c r="D39327" s="88"/>
      <c r="E39327" s="88"/>
      <c r="F39327" s="88"/>
      <c r="G39327" s="88"/>
      <c r="H39327" s="88"/>
      <c r="I39327" s="88"/>
      <c r="J39327" s="88"/>
      <c r="K39327" s="88"/>
    </row>
    <row r="39328" spans="2:11" hidden="1" x14ac:dyDescent="0.2">
      <c r="B39328" s="88"/>
      <c r="C39328" s="88"/>
      <c r="D39328" s="88"/>
      <c r="E39328" s="88"/>
      <c r="F39328" s="88"/>
      <c r="G39328" s="88"/>
      <c r="H39328" s="88"/>
      <c r="I39328" s="88"/>
      <c r="J39328" s="88"/>
      <c r="K39328" s="88"/>
    </row>
    <row r="39329" spans="2:11" hidden="1" x14ac:dyDescent="0.2">
      <c r="B39329" s="88"/>
      <c r="C39329" s="88"/>
      <c r="D39329" s="88"/>
      <c r="E39329" s="88"/>
      <c r="F39329" s="88"/>
      <c r="G39329" s="88"/>
      <c r="H39329" s="88"/>
      <c r="I39329" s="88"/>
      <c r="J39329" s="88"/>
      <c r="K39329" s="88"/>
    </row>
    <row r="39330" spans="2:11" hidden="1" x14ac:dyDescent="0.2">
      <c r="B39330" s="88"/>
      <c r="C39330" s="88"/>
      <c r="D39330" s="88"/>
      <c r="E39330" s="88"/>
      <c r="F39330" s="88"/>
      <c r="G39330" s="88"/>
      <c r="H39330" s="88"/>
      <c r="I39330" s="88"/>
      <c r="J39330" s="88"/>
      <c r="K39330" s="88"/>
    </row>
    <row r="39331" spans="2:11" hidden="1" x14ac:dyDescent="0.2">
      <c r="B39331" s="88"/>
      <c r="C39331" s="88"/>
      <c r="D39331" s="88"/>
      <c r="E39331" s="88"/>
      <c r="F39331" s="88"/>
      <c r="G39331" s="88"/>
      <c r="H39331" s="88"/>
      <c r="I39331" s="88"/>
      <c r="J39331" s="88"/>
      <c r="K39331" s="88"/>
    </row>
    <row r="39332" spans="2:11" hidden="1" x14ac:dyDescent="0.2">
      <c r="B39332" s="88"/>
      <c r="C39332" s="88"/>
      <c r="D39332" s="88"/>
      <c r="E39332" s="88"/>
      <c r="F39332" s="88"/>
      <c r="G39332" s="88"/>
      <c r="H39332" s="88"/>
      <c r="I39332" s="88"/>
      <c r="J39332" s="88"/>
      <c r="K39332" s="88"/>
    </row>
    <row r="39333" spans="2:11" hidden="1" x14ac:dyDescent="0.2">
      <c r="B39333" s="88"/>
      <c r="C39333" s="88"/>
      <c r="D39333" s="88"/>
      <c r="E39333" s="88"/>
      <c r="F39333" s="88"/>
      <c r="G39333" s="88"/>
      <c r="H39333" s="88"/>
      <c r="I39333" s="88"/>
      <c r="J39333" s="88"/>
      <c r="K39333" s="88"/>
    </row>
    <row r="39334" spans="2:11" hidden="1" x14ac:dyDescent="0.2">
      <c r="B39334" s="88"/>
      <c r="C39334" s="88"/>
      <c r="D39334" s="88"/>
      <c r="E39334" s="88"/>
      <c r="F39334" s="88"/>
      <c r="G39334" s="88"/>
      <c r="H39334" s="88"/>
      <c r="I39334" s="88"/>
      <c r="J39334" s="88"/>
      <c r="K39334" s="88"/>
    </row>
    <row r="39335" spans="2:11" hidden="1" x14ac:dyDescent="0.2">
      <c r="B39335" s="88"/>
      <c r="C39335" s="88"/>
      <c r="D39335" s="88"/>
      <c r="E39335" s="88"/>
      <c r="F39335" s="88"/>
      <c r="G39335" s="88"/>
      <c r="H39335" s="88"/>
      <c r="I39335" s="88"/>
      <c r="J39335" s="88"/>
      <c r="K39335" s="88"/>
    </row>
    <row r="39336" spans="2:11" hidden="1" x14ac:dyDescent="0.2">
      <c r="B39336" s="88"/>
      <c r="C39336" s="88"/>
      <c r="D39336" s="88"/>
      <c r="E39336" s="88"/>
      <c r="F39336" s="88"/>
      <c r="G39336" s="88"/>
      <c r="H39336" s="88"/>
      <c r="I39336" s="88"/>
      <c r="J39336" s="88"/>
      <c r="K39336" s="88"/>
    </row>
    <row r="39337" spans="2:11" hidden="1" x14ac:dyDescent="0.2">
      <c r="B39337" s="88"/>
      <c r="C39337" s="88"/>
      <c r="D39337" s="88"/>
      <c r="E39337" s="88"/>
      <c r="F39337" s="88"/>
      <c r="G39337" s="88"/>
      <c r="H39337" s="88"/>
      <c r="I39337" s="88"/>
      <c r="J39337" s="88"/>
      <c r="K39337" s="88"/>
    </row>
    <row r="39338" spans="2:11" hidden="1" x14ac:dyDescent="0.2">
      <c r="B39338" s="88"/>
      <c r="C39338" s="88"/>
      <c r="D39338" s="88"/>
      <c r="E39338" s="88"/>
      <c r="F39338" s="88"/>
      <c r="G39338" s="88"/>
      <c r="H39338" s="88"/>
      <c r="I39338" s="88"/>
      <c r="J39338" s="88"/>
      <c r="K39338" s="88"/>
    </row>
    <row r="39339" spans="2:11" hidden="1" x14ac:dyDescent="0.2">
      <c r="B39339" s="88"/>
      <c r="C39339" s="88"/>
      <c r="D39339" s="88"/>
      <c r="E39339" s="88"/>
      <c r="F39339" s="88"/>
      <c r="G39339" s="88"/>
      <c r="H39339" s="88"/>
      <c r="I39339" s="88"/>
      <c r="J39339" s="88"/>
      <c r="K39339" s="88"/>
    </row>
    <row r="39340" spans="2:11" hidden="1" x14ac:dyDescent="0.2">
      <c r="B39340" s="88"/>
      <c r="C39340" s="88"/>
      <c r="D39340" s="88"/>
      <c r="E39340" s="88"/>
      <c r="F39340" s="88"/>
      <c r="G39340" s="88"/>
      <c r="H39340" s="88"/>
      <c r="I39340" s="88"/>
      <c r="J39340" s="88"/>
      <c r="K39340" s="88"/>
    </row>
    <row r="39341" spans="2:11" hidden="1" x14ac:dyDescent="0.2">
      <c r="B39341" s="88"/>
      <c r="C39341" s="88"/>
      <c r="D39341" s="88"/>
      <c r="E39341" s="88"/>
      <c r="F39341" s="88"/>
      <c r="G39341" s="88"/>
      <c r="H39341" s="88"/>
      <c r="I39341" s="88"/>
      <c r="J39341" s="88"/>
      <c r="K39341" s="88"/>
    </row>
    <row r="39342" spans="2:11" hidden="1" x14ac:dyDescent="0.2">
      <c r="B39342" s="88"/>
      <c r="C39342" s="88"/>
      <c r="D39342" s="88"/>
      <c r="E39342" s="88"/>
      <c r="F39342" s="88"/>
      <c r="G39342" s="88"/>
      <c r="H39342" s="88"/>
      <c r="I39342" s="88"/>
      <c r="J39342" s="88"/>
      <c r="K39342" s="88"/>
    </row>
    <row r="39343" spans="2:11" hidden="1" x14ac:dyDescent="0.2">
      <c r="B39343" s="88"/>
      <c r="C39343" s="88"/>
      <c r="D39343" s="88"/>
      <c r="E39343" s="88"/>
      <c r="F39343" s="88"/>
      <c r="G39343" s="88"/>
      <c r="H39343" s="88"/>
      <c r="I39343" s="88"/>
      <c r="J39343" s="88"/>
      <c r="K39343" s="88"/>
    </row>
    <row r="39344" spans="2:11" hidden="1" x14ac:dyDescent="0.2">
      <c r="B39344" s="88"/>
      <c r="C39344" s="88"/>
      <c r="D39344" s="88"/>
      <c r="E39344" s="88"/>
      <c r="F39344" s="88"/>
      <c r="G39344" s="88"/>
      <c r="H39344" s="88"/>
      <c r="I39344" s="88"/>
      <c r="J39344" s="88"/>
      <c r="K39344" s="88"/>
    </row>
    <row r="39345" spans="2:11" hidden="1" x14ac:dyDescent="0.2">
      <c r="B39345" s="88"/>
      <c r="C39345" s="88"/>
      <c r="D39345" s="88"/>
      <c r="E39345" s="88"/>
      <c r="F39345" s="88"/>
      <c r="G39345" s="88"/>
      <c r="H39345" s="88"/>
      <c r="I39345" s="88"/>
      <c r="J39345" s="88"/>
      <c r="K39345" s="88"/>
    </row>
    <row r="39346" spans="2:11" hidden="1" x14ac:dyDescent="0.2">
      <c r="B39346" s="88"/>
      <c r="C39346" s="88"/>
      <c r="D39346" s="88"/>
      <c r="E39346" s="88"/>
      <c r="F39346" s="88"/>
      <c r="G39346" s="88"/>
      <c r="H39346" s="88"/>
      <c r="I39346" s="88"/>
      <c r="J39346" s="88"/>
      <c r="K39346" s="88"/>
    </row>
    <row r="39347" spans="2:11" hidden="1" x14ac:dyDescent="0.2">
      <c r="B39347" s="88"/>
      <c r="C39347" s="88"/>
      <c r="D39347" s="88"/>
      <c r="E39347" s="88"/>
      <c r="F39347" s="88"/>
      <c r="G39347" s="88"/>
      <c r="H39347" s="88"/>
      <c r="I39347" s="88"/>
      <c r="J39347" s="88"/>
      <c r="K39347" s="88"/>
    </row>
    <row r="39348" spans="2:11" hidden="1" x14ac:dyDescent="0.2">
      <c r="B39348" s="88"/>
      <c r="C39348" s="88"/>
      <c r="D39348" s="88"/>
      <c r="E39348" s="88"/>
      <c r="F39348" s="88"/>
      <c r="G39348" s="88"/>
      <c r="H39348" s="88"/>
      <c r="I39348" s="88"/>
      <c r="J39348" s="88"/>
      <c r="K39348" s="88"/>
    </row>
    <row r="39349" spans="2:11" hidden="1" x14ac:dyDescent="0.2">
      <c r="B39349" s="88"/>
      <c r="C39349" s="88"/>
      <c r="D39349" s="88"/>
      <c r="E39349" s="88"/>
      <c r="F39349" s="88"/>
      <c r="G39349" s="88"/>
      <c r="H39349" s="88"/>
      <c r="I39349" s="88"/>
      <c r="J39349" s="88"/>
      <c r="K39349" s="88"/>
    </row>
    <row r="39350" spans="2:11" hidden="1" x14ac:dyDescent="0.2">
      <c r="B39350" s="88"/>
      <c r="C39350" s="88"/>
      <c r="D39350" s="88"/>
      <c r="E39350" s="88"/>
      <c r="F39350" s="88"/>
      <c r="G39350" s="88"/>
      <c r="H39350" s="88"/>
      <c r="I39350" s="88"/>
      <c r="J39350" s="88"/>
      <c r="K39350" s="88"/>
    </row>
    <row r="39351" spans="2:11" hidden="1" x14ac:dyDescent="0.2">
      <c r="B39351" s="88"/>
      <c r="C39351" s="88"/>
      <c r="D39351" s="88"/>
      <c r="E39351" s="88"/>
      <c r="F39351" s="88"/>
      <c r="G39351" s="88"/>
      <c r="H39351" s="88"/>
      <c r="I39351" s="88"/>
      <c r="J39351" s="88"/>
      <c r="K39351" s="88"/>
    </row>
    <row r="39352" spans="2:11" hidden="1" x14ac:dyDescent="0.2">
      <c r="B39352" s="88"/>
      <c r="C39352" s="88"/>
      <c r="D39352" s="88"/>
      <c r="E39352" s="88"/>
      <c r="F39352" s="88"/>
      <c r="G39352" s="88"/>
      <c r="H39352" s="88"/>
      <c r="I39352" s="88"/>
      <c r="J39352" s="88"/>
      <c r="K39352" s="88"/>
    </row>
    <row r="39353" spans="2:11" hidden="1" x14ac:dyDescent="0.2">
      <c r="B39353" s="88"/>
      <c r="C39353" s="88"/>
      <c r="D39353" s="88"/>
      <c r="E39353" s="88"/>
      <c r="F39353" s="88"/>
      <c r="G39353" s="88"/>
      <c r="H39353" s="88"/>
      <c r="I39353" s="88"/>
      <c r="J39353" s="88"/>
      <c r="K39353" s="88"/>
    </row>
    <row r="39354" spans="2:11" hidden="1" x14ac:dyDescent="0.2">
      <c r="B39354" s="88"/>
      <c r="C39354" s="88"/>
      <c r="D39354" s="88"/>
      <c r="E39354" s="88"/>
      <c r="F39354" s="88"/>
      <c r="G39354" s="88"/>
      <c r="H39354" s="88"/>
      <c r="I39354" s="88"/>
      <c r="J39354" s="88"/>
      <c r="K39354" s="88"/>
    </row>
    <row r="39355" spans="2:11" hidden="1" x14ac:dyDescent="0.2">
      <c r="B39355" s="88"/>
      <c r="C39355" s="88"/>
      <c r="D39355" s="88"/>
      <c r="E39355" s="88"/>
      <c r="F39355" s="88"/>
      <c r="G39355" s="88"/>
      <c r="H39355" s="88"/>
      <c r="I39355" s="88"/>
      <c r="J39355" s="88"/>
      <c r="K39355" s="88"/>
    </row>
    <row r="39356" spans="2:11" hidden="1" x14ac:dyDescent="0.2">
      <c r="B39356" s="88"/>
      <c r="C39356" s="88"/>
      <c r="D39356" s="88"/>
      <c r="E39356" s="88"/>
      <c r="F39356" s="88"/>
      <c r="G39356" s="88"/>
      <c r="H39356" s="88"/>
      <c r="I39356" s="88"/>
      <c r="J39356" s="88"/>
      <c r="K39356" s="88"/>
    </row>
    <row r="39357" spans="2:11" hidden="1" x14ac:dyDescent="0.2">
      <c r="B39357" s="88"/>
      <c r="C39357" s="88"/>
      <c r="D39357" s="88"/>
      <c r="E39357" s="88"/>
      <c r="F39357" s="88"/>
      <c r="G39357" s="88"/>
      <c r="H39357" s="88"/>
      <c r="I39357" s="88"/>
      <c r="J39357" s="88"/>
      <c r="K39357" s="88"/>
    </row>
    <row r="39358" spans="2:11" hidden="1" x14ac:dyDescent="0.2">
      <c r="B39358" s="88"/>
      <c r="C39358" s="88"/>
      <c r="D39358" s="88"/>
      <c r="E39358" s="88"/>
      <c r="F39358" s="88"/>
      <c r="G39358" s="88"/>
      <c r="H39358" s="88"/>
      <c r="I39358" s="88"/>
      <c r="J39358" s="88"/>
      <c r="K39358" s="88"/>
    </row>
    <row r="39359" spans="2:11" hidden="1" x14ac:dyDescent="0.2">
      <c r="B39359" s="88"/>
      <c r="C39359" s="88"/>
      <c r="D39359" s="88"/>
      <c r="E39359" s="88"/>
      <c r="F39359" s="88"/>
      <c r="G39359" s="88"/>
      <c r="H39359" s="88"/>
      <c r="I39359" s="88"/>
      <c r="J39359" s="88"/>
      <c r="K39359" s="88"/>
    </row>
    <row r="39360" spans="2:11" hidden="1" x14ac:dyDescent="0.2">
      <c r="B39360" s="88"/>
      <c r="C39360" s="88"/>
      <c r="D39360" s="88"/>
      <c r="E39360" s="88"/>
      <c r="F39360" s="88"/>
      <c r="G39360" s="88"/>
      <c r="H39360" s="88"/>
      <c r="I39360" s="88"/>
      <c r="J39360" s="88"/>
      <c r="K39360" s="88"/>
    </row>
    <row r="39361" spans="2:11" hidden="1" x14ac:dyDescent="0.2">
      <c r="B39361" s="88"/>
      <c r="C39361" s="88"/>
      <c r="D39361" s="88"/>
      <c r="E39361" s="88"/>
      <c r="F39361" s="88"/>
      <c r="G39361" s="88"/>
      <c r="H39361" s="88"/>
      <c r="I39361" s="88"/>
      <c r="J39361" s="88"/>
      <c r="K39361" s="88"/>
    </row>
    <row r="39362" spans="2:11" hidden="1" x14ac:dyDescent="0.2">
      <c r="B39362" s="88"/>
      <c r="C39362" s="88"/>
      <c r="D39362" s="88"/>
      <c r="E39362" s="88"/>
      <c r="F39362" s="88"/>
      <c r="G39362" s="88"/>
      <c r="H39362" s="88"/>
      <c r="I39362" s="88"/>
      <c r="J39362" s="88"/>
      <c r="K39362" s="88"/>
    </row>
    <row r="39363" spans="2:11" hidden="1" x14ac:dyDescent="0.2">
      <c r="B39363" s="88"/>
      <c r="C39363" s="88"/>
      <c r="D39363" s="88"/>
      <c r="E39363" s="88"/>
      <c r="F39363" s="88"/>
      <c r="G39363" s="88"/>
      <c r="H39363" s="88"/>
      <c r="I39363" s="88"/>
      <c r="J39363" s="88"/>
      <c r="K39363" s="88"/>
    </row>
    <row r="39364" spans="2:11" hidden="1" x14ac:dyDescent="0.2">
      <c r="B39364" s="88"/>
      <c r="C39364" s="88"/>
      <c r="D39364" s="88"/>
      <c r="E39364" s="88"/>
      <c r="F39364" s="88"/>
      <c r="G39364" s="88"/>
      <c r="H39364" s="88"/>
      <c r="I39364" s="88"/>
      <c r="J39364" s="88"/>
      <c r="K39364" s="88"/>
    </row>
    <row r="39365" spans="2:11" hidden="1" x14ac:dyDescent="0.2">
      <c r="B39365" s="88"/>
      <c r="C39365" s="88"/>
      <c r="D39365" s="88"/>
      <c r="E39365" s="88"/>
      <c r="F39365" s="88"/>
      <c r="G39365" s="88"/>
      <c r="H39365" s="88"/>
      <c r="I39365" s="88"/>
      <c r="J39365" s="88"/>
      <c r="K39365" s="88"/>
    </row>
    <row r="39366" spans="2:11" hidden="1" x14ac:dyDescent="0.2">
      <c r="B39366" s="88"/>
      <c r="C39366" s="88"/>
      <c r="D39366" s="88"/>
      <c r="E39366" s="88"/>
      <c r="F39366" s="88"/>
      <c r="G39366" s="88"/>
      <c r="H39366" s="88"/>
      <c r="I39366" s="88"/>
      <c r="J39366" s="88"/>
      <c r="K39366" s="88"/>
    </row>
    <row r="39367" spans="2:11" hidden="1" x14ac:dyDescent="0.2">
      <c r="B39367" s="88"/>
      <c r="C39367" s="88"/>
      <c r="D39367" s="88"/>
      <c r="E39367" s="88"/>
      <c r="F39367" s="88"/>
      <c r="G39367" s="88"/>
      <c r="H39367" s="88"/>
      <c r="I39367" s="88"/>
      <c r="J39367" s="88"/>
      <c r="K39367" s="88"/>
    </row>
    <row r="39368" spans="2:11" hidden="1" x14ac:dyDescent="0.2">
      <c r="B39368" s="88"/>
      <c r="C39368" s="88"/>
      <c r="D39368" s="88"/>
      <c r="E39368" s="88"/>
      <c r="F39368" s="88"/>
      <c r="G39368" s="88"/>
      <c r="H39368" s="88"/>
      <c r="I39368" s="88"/>
      <c r="J39368" s="88"/>
      <c r="K39368" s="88"/>
    </row>
    <row r="39369" spans="2:11" hidden="1" x14ac:dyDescent="0.2">
      <c r="B39369" s="88"/>
      <c r="C39369" s="88"/>
      <c r="D39369" s="88"/>
      <c r="E39369" s="88"/>
      <c r="F39369" s="88"/>
      <c r="G39369" s="88"/>
      <c r="H39369" s="88"/>
      <c r="I39369" s="88"/>
      <c r="J39369" s="88"/>
      <c r="K39369" s="88"/>
    </row>
    <row r="39370" spans="2:11" hidden="1" x14ac:dyDescent="0.2">
      <c r="B39370" s="88"/>
      <c r="C39370" s="88"/>
      <c r="D39370" s="88"/>
      <c r="E39370" s="88"/>
      <c r="F39370" s="88"/>
      <c r="G39370" s="88"/>
      <c r="H39370" s="88"/>
      <c r="I39370" s="88"/>
      <c r="J39370" s="88"/>
      <c r="K39370" s="88"/>
    </row>
    <row r="39371" spans="2:11" hidden="1" x14ac:dyDescent="0.2">
      <c r="B39371" s="88"/>
      <c r="C39371" s="88"/>
      <c r="D39371" s="88"/>
      <c r="E39371" s="88"/>
      <c r="F39371" s="88"/>
      <c r="G39371" s="88"/>
      <c r="H39371" s="88"/>
      <c r="I39371" s="88"/>
      <c r="J39371" s="88"/>
      <c r="K39371" s="88"/>
    </row>
    <row r="39372" spans="2:11" hidden="1" x14ac:dyDescent="0.2">
      <c r="B39372" s="88"/>
      <c r="C39372" s="88"/>
      <c r="D39372" s="88"/>
      <c r="E39372" s="88"/>
      <c r="F39372" s="88"/>
      <c r="G39372" s="88"/>
      <c r="H39372" s="88"/>
      <c r="I39372" s="88"/>
      <c r="J39372" s="88"/>
      <c r="K39372" s="88"/>
    </row>
    <row r="39373" spans="2:11" hidden="1" x14ac:dyDescent="0.2">
      <c r="B39373" s="88"/>
      <c r="C39373" s="88"/>
      <c r="D39373" s="88"/>
      <c r="E39373" s="88"/>
      <c r="F39373" s="88"/>
      <c r="G39373" s="88"/>
      <c r="H39373" s="88"/>
      <c r="I39373" s="88"/>
      <c r="J39373" s="88"/>
      <c r="K39373" s="88"/>
    </row>
    <row r="39374" spans="2:11" hidden="1" x14ac:dyDescent="0.2">
      <c r="B39374" s="88"/>
      <c r="C39374" s="88"/>
      <c r="D39374" s="88"/>
      <c r="E39374" s="88"/>
      <c r="F39374" s="88"/>
      <c r="G39374" s="88"/>
      <c r="H39374" s="88"/>
      <c r="I39374" s="88"/>
      <c r="J39374" s="88"/>
      <c r="K39374" s="88"/>
    </row>
    <row r="39375" spans="2:11" hidden="1" x14ac:dyDescent="0.2">
      <c r="B39375" s="88"/>
      <c r="C39375" s="88"/>
      <c r="D39375" s="88"/>
      <c r="E39375" s="88"/>
      <c r="F39375" s="88"/>
      <c r="G39375" s="88"/>
      <c r="H39375" s="88"/>
      <c r="I39375" s="88"/>
      <c r="J39375" s="88"/>
      <c r="K39375" s="88"/>
    </row>
    <row r="39376" spans="2:11" hidden="1" x14ac:dyDescent="0.2">
      <c r="B39376" s="88"/>
      <c r="C39376" s="88"/>
      <c r="D39376" s="88"/>
      <c r="E39376" s="88"/>
      <c r="F39376" s="88"/>
      <c r="G39376" s="88"/>
      <c r="H39376" s="88"/>
      <c r="I39376" s="88"/>
      <c r="J39376" s="88"/>
      <c r="K39376" s="88"/>
    </row>
    <row r="39377" spans="2:11" hidden="1" x14ac:dyDescent="0.2">
      <c r="B39377" s="88"/>
      <c r="C39377" s="88"/>
      <c r="D39377" s="88"/>
      <c r="E39377" s="88"/>
      <c r="F39377" s="88"/>
      <c r="G39377" s="88"/>
      <c r="H39377" s="88"/>
      <c r="I39377" s="88"/>
      <c r="J39377" s="88"/>
      <c r="K39377" s="88"/>
    </row>
    <row r="39378" spans="2:11" hidden="1" x14ac:dyDescent="0.2">
      <c r="B39378" s="88"/>
      <c r="C39378" s="88"/>
      <c r="D39378" s="88"/>
      <c r="E39378" s="88"/>
      <c r="F39378" s="88"/>
      <c r="G39378" s="88"/>
      <c r="H39378" s="88"/>
      <c r="I39378" s="88"/>
      <c r="J39378" s="88"/>
      <c r="K39378" s="88"/>
    </row>
    <row r="39379" spans="2:11" hidden="1" x14ac:dyDescent="0.2">
      <c r="B39379" s="88"/>
      <c r="C39379" s="88"/>
      <c r="D39379" s="88"/>
      <c r="E39379" s="88"/>
      <c r="F39379" s="88"/>
      <c r="G39379" s="88"/>
      <c r="H39379" s="88"/>
      <c r="I39379" s="88"/>
      <c r="J39379" s="88"/>
      <c r="K39379" s="88"/>
    </row>
    <row r="39380" spans="2:11" hidden="1" x14ac:dyDescent="0.2">
      <c r="B39380" s="88"/>
      <c r="C39380" s="88"/>
      <c r="D39380" s="88"/>
      <c r="E39380" s="88"/>
      <c r="F39380" s="88"/>
      <c r="G39380" s="88"/>
      <c r="H39380" s="88"/>
      <c r="I39380" s="88"/>
      <c r="J39380" s="88"/>
      <c r="K39380" s="88"/>
    </row>
    <row r="39381" spans="2:11" hidden="1" x14ac:dyDescent="0.2">
      <c r="B39381" s="88"/>
      <c r="C39381" s="88"/>
      <c r="D39381" s="88"/>
      <c r="E39381" s="88"/>
      <c r="F39381" s="88"/>
      <c r="G39381" s="88"/>
      <c r="H39381" s="88"/>
      <c r="I39381" s="88"/>
      <c r="J39381" s="88"/>
      <c r="K39381" s="88"/>
    </row>
    <row r="39382" spans="2:11" hidden="1" x14ac:dyDescent="0.2">
      <c r="B39382" s="88"/>
      <c r="C39382" s="88"/>
      <c r="D39382" s="88"/>
      <c r="E39382" s="88"/>
      <c r="F39382" s="88"/>
      <c r="G39382" s="88"/>
      <c r="H39382" s="88"/>
      <c r="I39382" s="88"/>
      <c r="J39382" s="88"/>
      <c r="K39382" s="88"/>
    </row>
    <row r="39383" spans="2:11" hidden="1" x14ac:dyDescent="0.2">
      <c r="B39383" s="88"/>
      <c r="C39383" s="88"/>
      <c r="D39383" s="88"/>
      <c r="E39383" s="88"/>
      <c r="F39383" s="88"/>
      <c r="G39383" s="88"/>
      <c r="H39383" s="88"/>
      <c r="I39383" s="88"/>
      <c r="J39383" s="88"/>
      <c r="K39383" s="88"/>
    </row>
    <row r="39384" spans="2:11" hidden="1" x14ac:dyDescent="0.2">
      <c r="B39384" s="88"/>
      <c r="C39384" s="88"/>
      <c r="D39384" s="88"/>
      <c r="E39384" s="88"/>
      <c r="F39384" s="88"/>
      <c r="G39384" s="88"/>
      <c r="H39384" s="88"/>
      <c r="I39384" s="88"/>
      <c r="J39384" s="88"/>
      <c r="K39384" s="88"/>
    </row>
    <row r="39385" spans="2:11" hidden="1" x14ac:dyDescent="0.2">
      <c r="B39385" s="88"/>
      <c r="C39385" s="88"/>
      <c r="D39385" s="88"/>
      <c r="E39385" s="88"/>
      <c r="F39385" s="88"/>
      <c r="G39385" s="88"/>
      <c r="H39385" s="88"/>
      <c r="I39385" s="88"/>
      <c r="J39385" s="88"/>
      <c r="K39385" s="88"/>
    </row>
    <row r="39386" spans="2:11" hidden="1" x14ac:dyDescent="0.2">
      <c r="B39386" s="88"/>
      <c r="C39386" s="88"/>
      <c r="D39386" s="88"/>
      <c r="E39386" s="88"/>
      <c r="F39386" s="88"/>
      <c r="G39386" s="88"/>
      <c r="H39386" s="88"/>
      <c r="I39386" s="88"/>
      <c r="J39386" s="88"/>
      <c r="K39386" s="88"/>
    </row>
    <row r="39387" spans="2:11" hidden="1" x14ac:dyDescent="0.2">
      <c r="B39387" s="88"/>
      <c r="C39387" s="88"/>
      <c r="D39387" s="88"/>
      <c r="E39387" s="88"/>
      <c r="F39387" s="88"/>
      <c r="G39387" s="88"/>
      <c r="H39387" s="88"/>
      <c r="I39387" s="88"/>
      <c r="J39387" s="88"/>
      <c r="K39387" s="88"/>
    </row>
    <row r="39388" spans="2:11" hidden="1" x14ac:dyDescent="0.2">
      <c r="B39388" s="88"/>
      <c r="C39388" s="88"/>
      <c r="D39388" s="88"/>
      <c r="E39388" s="88"/>
      <c r="F39388" s="88"/>
      <c r="G39388" s="88"/>
      <c r="H39388" s="88"/>
      <c r="I39388" s="88"/>
      <c r="J39388" s="88"/>
      <c r="K39388" s="88"/>
    </row>
    <row r="39389" spans="2:11" hidden="1" x14ac:dyDescent="0.2">
      <c r="B39389" s="88"/>
      <c r="C39389" s="88"/>
      <c r="D39389" s="88"/>
      <c r="E39389" s="88"/>
      <c r="F39389" s="88"/>
      <c r="G39389" s="88"/>
      <c r="H39389" s="88"/>
      <c r="I39389" s="88"/>
      <c r="J39389" s="88"/>
      <c r="K39389" s="88"/>
    </row>
    <row r="39390" spans="2:11" hidden="1" x14ac:dyDescent="0.2">
      <c r="B39390" s="88"/>
      <c r="C39390" s="88"/>
      <c r="D39390" s="88"/>
      <c r="E39390" s="88"/>
      <c r="F39390" s="88"/>
      <c r="G39390" s="88"/>
      <c r="H39390" s="88"/>
      <c r="I39390" s="88"/>
      <c r="J39390" s="88"/>
      <c r="K39390" s="88"/>
    </row>
    <row r="39391" spans="2:11" hidden="1" x14ac:dyDescent="0.2">
      <c r="B39391" s="88"/>
      <c r="C39391" s="88"/>
      <c r="D39391" s="88"/>
      <c r="E39391" s="88"/>
      <c r="F39391" s="88"/>
      <c r="G39391" s="88"/>
      <c r="H39391" s="88"/>
      <c r="I39391" s="88"/>
      <c r="J39391" s="88"/>
      <c r="K39391" s="88"/>
    </row>
    <row r="39392" spans="2:11" hidden="1" x14ac:dyDescent="0.2">
      <c r="B39392" s="88"/>
      <c r="C39392" s="88"/>
      <c r="D39392" s="88"/>
      <c r="E39392" s="88"/>
      <c r="F39392" s="88"/>
      <c r="G39392" s="88"/>
      <c r="H39392" s="88"/>
      <c r="I39392" s="88"/>
      <c r="J39392" s="88"/>
      <c r="K39392" s="88"/>
    </row>
    <row r="39393" spans="2:11" hidden="1" x14ac:dyDescent="0.2">
      <c r="B39393" s="88"/>
      <c r="C39393" s="88"/>
      <c r="D39393" s="88"/>
      <c r="E39393" s="88"/>
      <c r="F39393" s="88"/>
      <c r="G39393" s="88"/>
      <c r="H39393" s="88"/>
      <c r="I39393" s="88"/>
      <c r="J39393" s="88"/>
      <c r="K39393" s="88"/>
    </row>
    <row r="39394" spans="2:11" hidden="1" x14ac:dyDescent="0.2">
      <c r="B39394" s="88"/>
      <c r="C39394" s="88"/>
      <c r="D39394" s="88"/>
      <c r="E39394" s="88"/>
      <c r="F39394" s="88"/>
      <c r="G39394" s="88"/>
      <c r="H39394" s="88"/>
      <c r="I39394" s="88"/>
      <c r="J39394" s="88"/>
      <c r="K39394" s="88"/>
    </row>
    <row r="39395" spans="2:11" hidden="1" x14ac:dyDescent="0.2">
      <c r="B39395" s="88"/>
      <c r="C39395" s="88"/>
      <c r="D39395" s="88"/>
      <c r="E39395" s="88"/>
      <c r="F39395" s="88"/>
      <c r="G39395" s="88"/>
      <c r="H39395" s="88"/>
      <c r="I39395" s="88"/>
      <c r="J39395" s="88"/>
      <c r="K39395" s="88"/>
    </row>
    <row r="39396" spans="2:11" hidden="1" x14ac:dyDescent="0.2">
      <c r="B39396" s="88"/>
      <c r="C39396" s="88"/>
      <c r="D39396" s="88"/>
      <c r="E39396" s="88"/>
      <c r="F39396" s="88"/>
      <c r="G39396" s="88"/>
      <c r="H39396" s="88"/>
      <c r="I39396" s="88"/>
      <c r="J39396" s="88"/>
      <c r="K39396" s="88"/>
    </row>
    <row r="39397" spans="2:11" hidden="1" x14ac:dyDescent="0.2">
      <c r="B39397" s="88"/>
      <c r="C39397" s="88"/>
      <c r="D39397" s="88"/>
      <c r="E39397" s="88"/>
      <c r="F39397" s="88"/>
      <c r="G39397" s="88"/>
      <c r="H39397" s="88"/>
      <c r="I39397" s="88"/>
      <c r="J39397" s="88"/>
      <c r="K39397" s="88"/>
    </row>
    <row r="39398" spans="2:11" hidden="1" x14ac:dyDescent="0.2">
      <c r="B39398" s="88"/>
      <c r="C39398" s="88"/>
      <c r="D39398" s="88"/>
      <c r="E39398" s="88"/>
      <c r="F39398" s="88"/>
      <c r="G39398" s="88"/>
      <c r="H39398" s="88"/>
      <c r="I39398" s="88"/>
      <c r="J39398" s="88"/>
      <c r="K39398" s="88"/>
    </row>
    <row r="39399" spans="2:11" hidden="1" x14ac:dyDescent="0.2">
      <c r="B39399" s="88"/>
      <c r="C39399" s="88"/>
      <c r="D39399" s="88"/>
      <c r="E39399" s="88"/>
      <c r="F39399" s="88"/>
      <c r="G39399" s="88"/>
      <c r="H39399" s="88"/>
      <c r="I39399" s="88"/>
      <c r="J39399" s="88"/>
      <c r="K39399" s="88"/>
    </row>
    <row r="39400" spans="2:11" hidden="1" x14ac:dyDescent="0.2">
      <c r="B39400" s="88"/>
      <c r="C39400" s="88"/>
      <c r="D39400" s="88"/>
      <c r="E39400" s="88"/>
      <c r="F39400" s="88"/>
      <c r="G39400" s="88"/>
      <c r="H39400" s="88"/>
      <c r="I39400" s="88"/>
      <c r="J39400" s="88"/>
      <c r="K39400" s="88"/>
    </row>
    <row r="39401" spans="2:11" hidden="1" x14ac:dyDescent="0.2">
      <c r="B39401" s="88"/>
      <c r="C39401" s="88"/>
      <c r="D39401" s="88"/>
      <c r="E39401" s="88"/>
      <c r="F39401" s="88"/>
      <c r="G39401" s="88"/>
      <c r="H39401" s="88"/>
      <c r="I39401" s="88"/>
      <c r="J39401" s="88"/>
      <c r="K39401" s="88"/>
    </row>
    <row r="39402" spans="2:11" hidden="1" x14ac:dyDescent="0.2">
      <c r="B39402" s="88"/>
      <c r="C39402" s="88"/>
      <c r="D39402" s="88"/>
      <c r="E39402" s="88"/>
      <c r="F39402" s="88"/>
      <c r="G39402" s="88"/>
      <c r="H39402" s="88"/>
      <c r="I39402" s="88"/>
      <c r="J39402" s="88"/>
      <c r="K39402" s="88"/>
    </row>
    <row r="39403" spans="2:11" hidden="1" x14ac:dyDescent="0.2">
      <c r="B39403" s="88"/>
      <c r="C39403" s="88"/>
      <c r="D39403" s="88"/>
      <c r="E39403" s="88"/>
      <c r="F39403" s="88"/>
      <c r="G39403" s="88"/>
      <c r="H39403" s="88"/>
      <c r="I39403" s="88"/>
      <c r="J39403" s="88"/>
      <c r="K39403" s="88"/>
    </row>
    <row r="39404" spans="2:11" hidden="1" x14ac:dyDescent="0.2">
      <c r="B39404" s="88"/>
      <c r="C39404" s="88"/>
      <c r="D39404" s="88"/>
      <c r="E39404" s="88"/>
      <c r="F39404" s="88"/>
      <c r="G39404" s="88"/>
      <c r="H39404" s="88"/>
      <c r="I39404" s="88"/>
      <c r="J39404" s="88"/>
      <c r="K39404" s="88"/>
    </row>
    <row r="39405" spans="2:11" hidden="1" x14ac:dyDescent="0.2">
      <c r="B39405" s="88"/>
      <c r="C39405" s="88"/>
      <c r="D39405" s="88"/>
      <c r="E39405" s="88"/>
      <c r="F39405" s="88"/>
      <c r="G39405" s="88"/>
      <c r="H39405" s="88"/>
      <c r="I39405" s="88"/>
      <c r="J39405" s="88"/>
      <c r="K39405" s="88"/>
    </row>
    <row r="39406" spans="2:11" hidden="1" x14ac:dyDescent="0.2">
      <c r="B39406" s="88"/>
      <c r="C39406" s="88"/>
      <c r="D39406" s="88"/>
      <c r="E39406" s="88"/>
      <c r="F39406" s="88"/>
      <c r="G39406" s="88"/>
      <c r="H39406" s="88"/>
      <c r="I39406" s="88"/>
      <c r="J39406" s="88"/>
      <c r="K39406" s="88"/>
    </row>
    <row r="39407" spans="2:11" hidden="1" x14ac:dyDescent="0.2">
      <c r="B39407" s="88"/>
      <c r="C39407" s="88"/>
      <c r="D39407" s="88"/>
      <c r="E39407" s="88"/>
      <c r="F39407" s="88"/>
      <c r="G39407" s="88"/>
      <c r="H39407" s="88"/>
      <c r="I39407" s="88"/>
      <c r="J39407" s="88"/>
      <c r="K39407" s="88"/>
    </row>
    <row r="39408" spans="2:11" hidden="1" x14ac:dyDescent="0.2">
      <c r="B39408" s="88"/>
      <c r="C39408" s="88"/>
      <c r="D39408" s="88"/>
      <c r="E39408" s="88"/>
      <c r="F39408" s="88"/>
      <c r="G39408" s="88"/>
      <c r="H39408" s="88"/>
      <c r="I39408" s="88"/>
      <c r="J39408" s="88"/>
      <c r="K39408" s="88"/>
    </row>
    <row r="39409" spans="2:11" hidden="1" x14ac:dyDescent="0.2">
      <c r="B39409" s="88"/>
      <c r="C39409" s="88"/>
      <c r="D39409" s="88"/>
      <c r="E39409" s="88"/>
      <c r="F39409" s="88"/>
      <c r="G39409" s="88"/>
      <c r="H39409" s="88"/>
      <c r="I39409" s="88"/>
      <c r="J39409" s="88"/>
      <c r="K39409" s="88"/>
    </row>
    <row r="39410" spans="2:11" hidden="1" x14ac:dyDescent="0.2">
      <c r="B39410" s="88"/>
      <c r="C39410" s="88"/>
      <c r="D39410" s="88"/>
      <c r="E39410" s="88"/>
      <c r="F39410" s="88"/>
      <c r="G39410" s="88"/>
      <c r="H39410" s="88"/>
      <c r="I39410" s="88"/>
      <c r="J39410" s="88"/>
      <c r="K39410" s="88"/>
    </row>
    <row r="39411" spans="2:11" hidden="1" x14ac:dyDescent="0.2">
      <c r="B39411" s="88"/>
      <c r="C39411" s="88"/>
      <c r="D39411" s="88"/>
      <c r="E39411" s="88"/>
      <c r="F39411" s="88"/>
      <c r="G39411" s="88"/>
      <c r="H39411" s="88"/>
      <c r="I39411" s="88"/>
      <c r="J39411" s="88"/>
      <c r="K39411" s="88"/>
    </row>
    <row r="39412" spans="2:11" hidden="1" x14ac:dyDescent="0.2">
      <c r="B39412" s="88"/>
      <c r="C39412" s="88"/>
      <c r="D39412" s="88"/>
      <c r="E39412" s="88"/>
      <c r="F39412" s="88"/>
      <c r="G39412" s="88"/>
      <c r="H39412" s="88"/>
      <c r="I39412" s="88"/>
      <c r="J39412" s="88"/>
      <c r="K39412" s="88"/>
    </row>
    <row r="39413" spans="2:11" hidden="1" x14ac:dyDescent="0.2">
      <c r="B39413" s="88"/>
      <c r="C39413" s="88"/>
      <c r="D39413" s="88"/>
      <c r="E39413" s="88"/>
      <c r="F39413" s="88"/>
      <c r="G39413" s="88"/>
      <c r="H39413" s="88"/>
      <c r="I39413" s="88"/>
      <c r="J39413" s="88"/>
      <c r="K39413" s="88"/>
    </row>
    <row r="39414" spans="2:11" hidden="1" x14ac:dyDescent="0.2">
      <c r="B39414" s="88"/>
      <c r="C39414" s="88"/>
      <c r="D39414" s="88"/>
      <c r="E39414" s="88"/>
      <c r="F39414" s="88"/>
      <c r="G39414" s="88"/>
      <c r="H39414" s="88"/>
      <c r="I39414" s="88"/>
      <c r="J39414" s="88"/>
      <c r="K39414" s="88"/>
    </row>
    <row r="39415" spans="2:11" hidden="1" x14ac:dyDescent="0.2">
      <c r="B39415" s="88"/>
      <c r="C39415" s="88"/>
      <c r="D39415" s="88"/>
      <c r="E39415" s="88"/>
      <c r="F39415" s="88"/>
      <c r="G39415" s="88"/>
      <c r="H39415" s="88"/>
      <c r="I39415" s="88"/>
      <c r="J39415" s="88"/>
      <c r="K39415" s="88"/>
    </row>
    <row r="39416" spans="2:11" hidden="1" x14ac:dyDescent="0.2">
      <c r="B39416" s="88"/>
      <c r="C39416" s="88"/>
      <c r="D39416" s="88"/>
      <c r="E39416" s="88"/>
      <c r="F39416" s="88"/>
      <c r="G39416" s="88"/>
      <c r="H39416" s="88"/>
      <c r="I39416" s="88"/>
      <c r="J39416" s="88"/>
      <c r="K39416" s="88"/>
    </row>
    <row r="39417" spans="2:11" hidden="1" x14ac:dyDescent="0.2">
      <c r="B39417" s="88"/>
      <c r="C39417" s="88"/>
      <c r="D39417" s="88"/>
      <c r="E39417" s="88"/>
      <c r="F39417" s="88"/>
      <c r="G39417" s="88"/>
      <c r="H39417" s="88"/>
      <c r="I39417" s="88"/>
      <c r="J39417" s="88"/>
      <c r="K39417" s="88"/>
    </row>
    <row r="39418" spans="2:11" hidden="1" x14ac:dyDescent="0.2">
      <c r="B39418" s="88"/>
      <c r="C39418" s="88"/>
      <c r="D39418" s="88"/>
      <c r="E39418" s="88"/>
      <c r="F39418" s="88"/>
      <c r="G39418" s="88"/>
      <c r="H39418" s="88"/>
      <c r="I39418" s="88"/>
      <c r="J39418" s="88"/>
      <c r="K39418" s="88"/>
    </row>
    <row r="39419" spans="2:11" hidden="1" x14ac:dyDescent="0.2">
      <c r="B39419" s="88"/>
      <c r="C39419" s="88"/>
      <c r="D39419" s="88"/>
      <c r="E39419" s="88"/>
      <c r="F39419" s="88"/>
      <c r="G39419" s="88"/>
      <c r="H39419" s="88"/>
      <c r="I39419" s="88"/>
      <c r="J39419" s="88"/>
      <c r="K39419" s="88"/>
    </row>
    <row r="39420" spans="2:11" hidden="1" x14ac:dyDescent="0.2">
      <c r="B39420" s="88"/>
      <c r="C39420" s="88"/>
      <c r="D39420" s="88"/>
      <c r="E39420" s="88"/>
      <c r="F39420" s="88"/>
      <c r="G39420" s="88"/>
      <c r="H39420" s="88"/>
      <c r="I39420" s="88"/>
      <c r="J39420" s="88"/>
      <c r="K39420" s="88"/>
    </row>
    <row r="39421" spans="2:11" hidden="1" x14ac:dyDescent="0.2">
      <c r="B39421" s="88"/>
      <c r="C39421" s="88"/>
      <c r="D39421" s="88"/>
      <c r="E39421" s="88"/>
      <c r="F39421" s="88"/>
      <c r="G39421" s="88"/>
      <c r="H39421" s="88"/>
      <c r="I39421" s="88"/>
      <c r="J39421" s="88"/>
      <c r="K39421" s="88"/>
    </row>
    <row r="39422" spans="2:11" hidden="1" x14ac:dyDescent="0.2">
      <c r="B39422" s="88"/>
      <c r="C39422" s="88"/>
      <c r="D39422" s="88"/>
      <c r="E39422" s="88"/>
      <c r="F39422" s="88"/>
      <c r="G39422" s="88"/>
      <c r="H39422" s="88"/>
      <c r="I39422" s="88"/>
      <c r="J39422" s="88"/>
      <c r="K39422" s="88"/>
    </row>
    <row r="39423" spans="2:11" hidden="1" x14ac:dyDescent="0.2">
      <c r="B39423" s="88"/>
      <c r="C39423" s="88"/>
      <c r="D39423" s="88"/>
      <c r="E39423" s="88"/>
      <c r="F39423" s="88"/>
      <c r="G39423" s="88"/>
      <c r="H39423" s="88"/>
      <c r="I39423" s="88"/>
      <c r="J39423" s="88"/>
      <c r="K39423" s="88"/>
    </row>
    <row r="39424" spans="2:11" hidden="1" x14ac:dyDescent="0.2">
      <c r="B39424" s="88"/>
      <c r="C39424" s="88"/>
      <c r="D39424" s="88"/>
      <c r="E39424" s="88"/>
      <c r="F39424" s="88"/>
      <c r="G39424" s="88"/>
      <c r="H39424" s="88"/>
      <c r="I39424" s="88"/>
      <c r="J39424" s="88"/>
      <c r="K39424" s="88"/>
    </row>
    <row r="39425" spans="2:11" hidden="1" x14ac:dyDescent="0.2">
      <c r="B39425" s="88"/>
      <c r="C39425" s="88"/>
      <c r="D39425" s="88"/>
      <c r="E39425" s="88"/>
      <c r="F39425" s="88"/>
      <c r="G39425" s="88"/>
      <c r="H39425" s="88"/>
      <c r="I39425" s="88"/>
      <c r="J39425" s="88"/>
      <c r="K39425" s="88"/>
    </row>
    <row r="39426" spans="2:11" hidden="1" x14ac:dyDescent="0.2">
      <c r="B39426" s="88"/>
      <c r="C39426" s="88"/>
      <c r="D39426" s="88"/>
      <c r="E39426" s="88"/>
      <c r="F39426" s="88"/>
      <c r="G39426" s="88"/>
      <c r="H39426" s="88"/>
      <c r="I39426" s="88"/>
      <c r="J39426" s="88"/>
      <c r="K39426" s="88"/>
    </row>
    <row r="39427" spans="2:11" hidden="1" x14ac:dyDescent="0.2">
      <c r="B39427" s="88"/>
      <c r="C39427" s="88"/>
      <c r="D39427" s="88"/>
      <c r="E39427" s="88"/>
      <c r="F39427" s="88"/>
      <c r="G39427" s="88"/>
      <c r="H39427" s="88"/>
      <c r="I39427" s="88"/>
      <c r="J39427" s="88"/>
      <c r="K39427" s="88"/>
    </row>
    <row r="39428" spans="2:11" hidden="1" x14ac:dyDescent="0.2">
      <c r="B39428" s="88"/>
      <c r="C39428" s="88"/>
      <c r="D39428" s="88"/>
      <c r="E39428" s="88"/>
      <c r="F39428" s="88"/>
      <c r="G39428" s="88"/>
      <c r="H39428" s="88"/>
      <c r="I39428" s="88"/>
      <c r="J39428" s="88"/>
      <c r="K39428" s="88"/>
    </row>
    <row r="39429" spans="2:11" hidden="1" x14ac:dyDescent="0.2">
      <c r="B39429" s="88"/>
      <c r="C39429" s="88"/>
      <c r="D39429" s="88"/>
      <c r="E39429" s="88"/>
      <c r="F39429" s="88"/>
      <c r="G39429" s="88"/>
      <c r="H39429" s="88"/>
      <c r="I39429" s="88"/>
      <c r="J39429" s="88"/>
      <c r="K39429" s="88"/>
    </row>
    <row r="39430" spans="2:11" hidden="1" x14ac:dyDescent="0.2">
      <c r="B39430" s="88"/>
      <c r="C39430" s="88"/>
      <c r="D39430" s="88"/>
      <c r="E39430" s="88"/>
      <c r="F39430" s="88"/>
      <c r="G39430" s="88"/>
      <c r="H39430" s="88"/>
      <c r="I39430" s="88"/>
      <c r="J39430" s="88"/>
      <c r="K39430" s="88"/>
    </row>
    <row r="39431" spans="2:11" hidden="1" x14ac:dyDescent="0.2">
      <c r="B39431" s="88"/>
      <c r="C39431" s="88"/>
      <c r="D39431" s="88"/>
      <c r="E39431" s="88"/>
      <c r="F39431" s="88"/>
      <c r="G39431" s="88"/>
      <c r="H39431" s="88"/>
      <c r="I39431" s="88"/>
      <c r="J39431" s="88"/>
      <c r="K39431" s="88"/>
    </row>
    <row r="39432" spans="2:11" hidden="1" x14ac:dyDescent="0.2">
      <c r="B39432" s="88"/>
      <c r="C39432" s="88"/>
      <c r="D39432" s="88"/>
      <c r="E39432" s="88"/>
      <c r="F39432" s="88"/>
      <c r="G39432" s="88"/>
      <c r="H39432" s="88"/>
      <c r="I39432" s="88"/>
      <c r="J39432" s="88"/>
      <c r="K39432" s="88"/>
    </row>
    <row r="39433" spans="2:11" hidden="1" x14ac:dyDescent="0.2">
      <c r="B39433" s="88"/>
      <c r="C39433" s="88"/>
      <c r="D39433" s="88"/>
      <c r="E39433" s="88"/>
      <c r="F39433" s="88"/>
      <c r="G39433" s="88"/>
      <c r="H39433" s="88"/>
      <c r="I39433" s="88"/>
      <c r="J39433" s="88"/>
      <c r="K39433" s="88"/>
    </row>
    <row r="39434" spans="2:11" hidden="1" x14ac:dyDescent="0.2">
      <c r="B39434" s="88"/>
      <c r="C39434" s="88"/>
      <c r="D39434" s="88"/>
      <c r="E39434" s="88"/>
      <c r="F39434" s="88"/>
      <c r="G39434" s="88"/>
      <c r="H39434" s="88"/>
      <c r="I39434" s="88"/>
      <c r="J39434" s="88"/>
      <c r="K39434" s="88"/>
    </row>
    <row r="39435" spans="2:11" hidden="1" x14ac:dyDescent="0.2">
      <c r="B39435" s="88"/>
      <c r="C39435" s="88"/>
      <c r="D39435" s="88"/>
      <c r="E39435" s="88"/>
      <c r="F39435" s="88"/>
      <c r="G39435" s="88"/>
      <c r="H39435" s="88"/>
      <c r="I39435" s="88"/>
      <c r="J39435" s="88"/>
      <c r="K39435" s="88"/>
    </row>
    <row r="39436" spans="2:11" hidden="1" x14ac:dyDescent="0.2">
      <c r="B39436" s="88"/>
      <c r="C39436" s="88"/>
      <c r="D39436" s="88"/>
      <c r="E39436" s="88"/>
      <c r="F39436" s="88"/>
      <c r="G39436" s="88"/>
      <c r="H39436" s="88"/>
      <c r="I39436" s="88"/>
      <c r="J39436" s="88"/>
      <c r="K39436" s="88"/>
    </row>
    <row r="39437" spans="2:11" hidden="1" x14ac:dyDescent="0.2">
      <c r="B39437" s="88"/>
      <c r="C39437" s="88"/>
      <c r="D39437" s="88"/>
      <c r="E39437" s="88"/>
      <c r="F39437" s="88"/>
      <c r="G39437" s="88"/>
      <c r="H39437" s="88"/>
      <c r="I39437" s="88"/>
      <c r="J39437" s="88"/>
      <c r="K39437" s="88"/>
    </row>
    <row r="39438" spans="2:11" hidden="1" x14ac:dyDescent="0.2">
      <c r="B39438" s="88"/>
      <c r="C39438" s="88"/>
      <c r="D39438" s="88"/>
      <c r="E39438" s="88"/>
      <c r="F39438" s="88"/>
      <c r="G39438" s="88"/>
      <c r="H39438" s="88"/>
      <c r="I39438" s="88"/>
      <c r="J39438" s="88"/>
      <c r="K39438" s="88"/>
    </row>
    <row r="39439" spans="2:11" hidden="1" x14ac:dyDescent="0.2">
      <c r="B39439" s="88"/>
      <c r="C39439" s="88"/>
      <c r="D39439" s="88"/>
      <c r="E39439" s="88"/>
      <c r="F39439" s="88"/>
      <c r="G39439" s="88"/>
      <c r="H39439" s="88"/>
      <c r="I39439" s="88"/>
      <c r="J39439" s="88"/>
      <c r="K39439" s="88"/>
    </row>
    <row r="39440" spans="2:11" hidden="1" x14ac:dyDescent="0.2">
      <c r="B39440" s="88"/>
      <c r="C39440" s="88"/>
      <c r="D39440" s="88"/>
      <c r="E39440" s="88"/>
      <c r="F39440" s="88"/>
      <c r="G39440" s="88"/>
      <c r="H39440" s="88"/>
      <c r="I39440" s="88"/>
      <c r="J39440" s="88"/>
      <c r="K39440" s="88"/>
    </row>
    <row r="39441" spans="2:11" hidden="1" x14ac:dyDescent="0.2">
      <c r="B39441" s="88"/>
      <c r="C39441" s="88"/>
      <c r="D39441" s="88"/>
      <c r="E39441" s="88"/>
      <c r="F39441" s="88"/>
      <c r="G39441" s="88"/>
      <c r="H39441" s="88"/>
      <c r="I39441" s="88"/>
      <c r="J39441" s="88"/>
      <c r="K39441" s="88"/>
    </row>
    <row r="39442" spans="2:11" hidden="1" x14ac:dyDescent="0.2">
      <c r="B39442" s="88"/>
      <c r="C39442" s="88"/>
      <c r="D39442" s="88"/>
      <c r="E39442" s="88"/>
      <c r="F39442" s="88"/>
      <c r="G39442" s="88"/>
      <c r="H39442" s="88"/>
      <c r="I39442" s="88"/>
      <c r="J39442" s="88"/>
      <c r="K39442" s="88"/>
    </row>
    <row r="39443" spans="2:11" hidden="1" x14ac:dyDescent="0.2">
      <c r="B39443" s="88"/>
      <c r="C39443" s="88"/>
      <c r="D39443" s="88"/>
      <c r="E39443" s="88"/>
      <c r="F39443" s="88"/>
      <c r="G39443" s="88"/>
      <c r="H39443" s="88"/>
      <c r="I39443" s="88"/>
      <c r="J39443" s="88"/>
      <c r="K39443" s="88"/>
    </row>
    <row r="39444" spans="2:11" hidden="1" x14ac:dyDescent="0.2">
      <c r="B39444" s="88"/>
      <c r="C39444" s="88"/>
      <c r="D39444" s="88"/>
      <c r="E39444" s="88"/>
      <c r="F39444" s="88"/>
      <c r="G39444" s="88"/>
      <c r="H39444" s="88"/>
      <c r="I39444" s="88"/>
      <c r="J39444" s="88"/>
      <c r="K39444" s="88"/>
    </row>
    <row r="39445" spans="2:11" hidden="1" x14ac:dyDescent="0.2">
      <c r="B39445" s="88"/>
      <c r="C39445" s="88"/>
      <c r="D39445" s="88"/>
      <c r="E39445" s="88"/>
      <c r="F39445" s="88"/>
      <c r="G39445" s="88"/>
      <c r="H39445" s="88"/>
      <c r="I39445" s="88"/>
      <c r="J39445" s="88"/>
      <c r="K39445" s="88"/>
    </row>
    <row r="39446" spans="2:11" hidden="1" x14ac:dyDescent="0.2">
      <c r="B39446" s="88"/>
      <c r="C39446" s="88"/>
      <c r="D39446" s="88"/>
      <c r="E39446" s="88"/>
      <c r="F39446" s="88"/>
      <c r="G39446" s="88"/>
      <c r="H39446" s="88"/>
      <c r="I39446" s="88"/>
      <c r="J39446" s="88"/>
      <c r="K39446" s="88"/>
    </row>
    <row r="39447" spans="2:11" hidden="1" x14ac:dyDescent="0.2">
      <c r="B39447" s="88"/>
      <c r="C39447" s="88"/>
      <c r="D39447" s="88"/>
      <c r="E39447" s="88"/>
      <c r="F39447" s="88"/>
      <c r="G39447" s="88"/>
      <c r="H39447" s="88"/>
      <c r="I39447" s="88"/>
      <c r="J39447" s="88"/>
      <c r="K39447" s="88"/>
    </row>
    <row r="39448" spans="2:11" hidden="1" x14ac:dyDescent="0.2">
      <c r="B39448" s="88"/>
      <c r="C39448" s="88"/>
      <c r="D39448" s="88"/>
      <c r="E39448" s="88"/>
      <c r="F39448" s="88"/>
      <c r="G39448" s="88"/>
      <c r="H39448" s="88"/>
      <c r="I39448" s="88"/>
      <c r="J39448" s="88"/>
      <c r="K39448" s="88"/>
    </row>
    <row r="39449" spans="2:11" hidden="1" x14ac:dyDescent="0.2">
      <c r="B39449" s="88"/>
      <c r="C39449" s="88"/>
      <c r="D39449" s="88"/>
      <c r="E39449" s="88"/>
      <c r="F39449" s="88"/>
      <c r="G39449" s="88"/>
      <c r="H39449" s="88"/>
      <c r="I39449" s="88"/>
      <c r="J39449" s="88"/>
      <c r="K39449" s="88"/>
    </row>
    <row r="39450" spans="2:11" hidden="1" x14ac:dyDescent="0.2">
      <c r="B39450" s="88"/>
      <c r="C39450" s="88"/>
      <c r="D39450" s="88"/>
      <c r="E39450" s="88"/>
      <c r="F39450" s="88"/>
      <c r="G39450" s="88"/>
      <c r="H39450" s="88"/>
      <c r="I39450" s="88"/>
      <c r="J39450" s="88"/>
      <c r="K39450" s="88"/>
    </row>
    <row r="39451" spans="2:11" hidden="1" x14ac:dyDescent="0.2">
      <c r="B39451" s="88"/>
      <c r="C39451" s="88"/>
      <c r="D39451" s="88"/>
      <c r="E39451" s="88"/>
      <c r="F39451" s="88"/>
      <c r="G39451" s="88"/>
      <c r="H39451" s="88"/>
      <c r="I39451" s="88"/>
      <c r="J39451" s="88"/>
      <c r="K39451" s="88"/>
    </row>
    <row r="39452" spans="2:11" hidden="1" x14ac:dyDescent="0.2">
      <c r="B39452" s="88"/>
      <c r="C39452" s="88"/>
      <c r="D39452" s="88"/>
      <c r="E39452" s="88"/>
      <c r="F39452" s="88"/>
      <c r="G39452" s="88"/>
      <c r="H39452" s="88"/>
      <c r="I39452" s="88"/>
      <c r="J39452" s="88"/>
      <c r="K39452" s="88"/>
    </row>
    <row r="39453" spans="2:11" hidden="1" x14ac:dyDescent="0.2">
      <c r="B39453" s="88"/>
      <c r="C39453" s="88"/>
      <c r="D39453" s="88"/>
      <c r="E39453" s="88"/>
      <c r="F39453" s="88"/>
      <c r="G39453" s="88"/>
      <c r="H39453" s="88"/>
      <c r="I39453" s="88"/>
      <c r="J39453" s="88"/>
      <c r="K39453" s="88"/>
    </row>
    <row r="39454" spans="2:11" hidden="1" x14ac:dyDescent="0.2">
      <c r="B39454" s="88"/>
      <c r="C39454" s="88"/>
      <c r="D39454" s="88"/>
      <c r="E39454" s="88"/>
      <c r="F39454" s="88"/>
      <c r="G39454" s="88"/>
      <c r="H39454" s="88"/>
      <c r="I39454" s="88"/>
      <c r="J39454" s="88"/>
      <c r="K39454" s="88"/>
    </row>
    <row r="39455" spans="2:11" hidden="1" x14ac:dyDescent="0.2">
      <c r="B39455" s="88"/>
      <c r="C39455" s="88"/>
      <c r="D39455" s="88"/>
      <c r="E39455" s="88"/>
      <c r="F39455" s="88"/>
      <c r="G39455" s="88"/>
      <c r="H39455" s="88"/>
      <c r="I39455" s="88"/>
      <c r="J39455" s="88"/>
      <c r="K39455" s="88"/>
    </row>
    <row r="39456" spans="2:11" hidden="1" x14ac:dyDescent="0.2">
      <c r="B39456" s="88"/>
      <c r="C39456" s="88"/>
      <c r="D39456" s="88"/>
      <c r="E39456" s="88"/>
      <c r="F39456" s="88"/>
      <c r="G39456" s="88"/>
      <c r="H39456" s="88"/>
      <c r="I39456" s="88"/>
      <c r="J39456" s="88"/>
      <c r="K39456" s="88"/>
    </row>
    <row r="39457" spans="2:11" hidden="1" x14ac:dyDescent="0.2">
      <c r="B39457" s="88"/>
      <c r="C39457" s="88"/>
      <c r="D39457" s="88"/>
      <c r="E39457" s="88"/>
      <c r="F39457" s="88"/>
      <c r="G39457" s="88"/>
      <c r="H39457" s="88"/>
      <c r="I39457" s="88"/>
      <c r="J39457" s="88"/>
      <c r="K39457" s="88"/>
    </row>
    <row r="39458" spans="2:11" hidden="1" x14ac:dyDescent="0.2">
      <c r="B39458" s="88"/>
      <c r="C39458" s="88"/>
      <c r="D39458" s="88"/>
      <c r="E39458" s="88"/>
      <c r="F39458" s="88"/>
      <c r="G39458" s="88"/>
      <c r="H39458" s="88"/>
      <c r="I39458" s="88"/>
      <c r="J39458" s="88"/>
      <c r="K39458" s="88"/>
    </row>
    <row r="39459" spans="2:11" hidden="1" x14ac:dyDescent="0.2">
      <c r="B39459" s="88"/>
      <c r="C39459" s="88"/>
      <c r="D39459" s="88"/>
      <c r="E39459" s="88"/>
      <c r="F39459" s="88"/>
      <c r="G39459" s="88"/>
      <c r="H39459" s="88"/>
      <c r="I39459" s="88"/>
      <c r="J39459" s="88"/>
      <c r="K39459" s="88"/>
    </row>
    <row r="39460" spans="2:11" hidden="1" x14ac:dyDescent="0.2">
      <c r="B39460" s="88"/>
      <c r="C39460" s="88"/>
      <c r="D39460" s="88"/>
      <c r="E39460" s="88"/>
      <c r="F39460" s="88"/>
      <c r="G39460" s="88"/>
      <c r="H39460" s="88"/>
      <c r="I39460" s="88"/>
      <c r="J39460" s="88"/>
      <c r="K39460" s="88"/>
    </row>
    <row r="39461" spans="2:11" hidden="1" x14ac:dyDescent="0.2">
      <c r="B39461" s="88"/>
      <c r="C39461" s="88"/>
      <c r="D39461" s="88"/>
      <c r="E39461" s="88"/>
      <c r="F39461" s="88"/>
      <c r="G39461" s="88"/>
      <c r="H39461" s="88"/>
      <c r="I39461" s="88"/>
      <c r="J39461" s="88"/>
      <c r="K39461" s="88"/>
    </row>
    <row r="39462" spans="2:11" hidden="1" x14ac:dyDescent="0.2">
      <c r="B39462" s="88"/>
      <c r="C39462" s="88"/>
      <c r="D39462" s="88"/>
      <c r="E39462" s="88"/>
      <c r="F39462" s="88"/>
      <c r="G39462" s="88"/>
      <c r="H39462" s="88"/>
      <c r="I39462" s="88"/>
      <c r="J39462" s="88"/>
      <c r="K39462" s="88"/>
    </row>
    <row r="39463" spans="2:11" hidden="1" x14ac:dyDescent="0.2">
      <c r="B39463" s="88"/>
      <c r="C39463" s="88"/>
      <c r="D39463" s="88"/>
      <c r="E39463" s="88"/>
      <c r="F39463" s="88"/>
      <c r="G39463" s="88"/>
      <c r="H39463" s="88"/>
      <c r="I39463" s="88"/>
      <c r="J39463" s="88"/>
      <c r="K39463" s="88"/>
    </row>
    <row r="39464" spans="2:11" hidden="1" x14ac:dyDescent="0.2">
      <c r="B39464" s="88"/>
      <c r="C39464" s="88"/>
      <c r="D39464" s="88"/>
      <c r="E39464" s="88"/>
      <c r="F39464" s="88"/>
      <c r="G39464" s="88"/>
      <c r="H39464" s="88"/>
      <c r="I39464" s="88"/>
      <c r="J39464" s="88"/>
      <c r="K39464" s="88"/>
    </row>
    <row r="39465" spans="2:11" hidden="1" x14ac:dyDescent="0.2">
      <c r="B39465" s="88"/>
      <c r="C39465" s="88"/>
      <c r="D39465" s="88"/>
      <c r="E39465" s="88"/>
      <c r="F39465" s="88"/>
      <c r="G39465" s="88"/>
      <c r="H39465" s="88"/>
      <c r="I39465" s="88"/>
      <c r="J39465" s="88"/>
      <c r="K39465" s="88"/>
    </row>
    <row r="39466" spans="2:11" hidden="1" x14ac:dyDescent="0.2">
      <c r="B39466" s="88"/>
      <c r="C39466" s="88"/>
      <c r="D39466" s="88"/>
      <c r="E39466" s="88"/>
      <c r="F39466" s="88"/>
      <c r="G39466" s="88"/>
      <c r="H39466" s="88"/>
      <c r="I39466" s="88"/>
      <c r="J39466" s="88"/>
      <c r="K39466" s="88"/>
    </row>
    <row r="39467" spans="2:11" hidden="1" x14ac:dyDescent="0.2">
      <c r="B39467" s="88"/>
      <c r="C39467" s="88"/>
      <c r="D39467" s="88"/>
      <c r="E39467" s="88"/>
      <c r="F39467" s="88"/>
      <c r="G39467" s="88"/>
      <c r="H39467" s="88"/>
      <c r="I39467" s="88"/>
      <c r="J39467" s="88"/>
      <c r="K39467" s="88"/>
    </row>
    <row r="39468" spans="2:11" hidden="1" x14ac:dyDescent="0.2">
      <c r="B39468" s="88"/>
      <c r="C39468" s="88"/>
      <c r="D39468" s="88"/>
      <c r="E39468" s="88"/>
      <c r="F39468" s="88"/>
      <c r="G39468" s="88"/>
      <c r="H39468" s="88"/>
      <c r="I39468" s="88"/>
      <c r="J39468" s="88"/>
      <c r="K39468" s="88"/>
    </row>
    <row r="39469" spans="2:11" hidden="1" x14ac:dyDescent="0.2">
      <c r="B39469" s="88"/>
      <c r="C39469" s="88"/>
      <c r="D39469" s="88"/>
      <c r="E39469" s="88"/>
      <c r="F39469" s="88"/>
      <c r="G39469" s="88"/>
      <c r="H39469" s="88"/>
      <c r="I39469" s="88"/>
      <c r="J39469" s="88"/>
      <c r="K39469" s="88"/>
    </row>
    <row r="39470" spans="2:11" hidden="1" x14ac:dyDescent="0.2">
      <c r="B39470" s="88"/>
      <c r="C39470" s="88"/>
      <c r="D39470" s="88"/>
      <c r="E39470" s="88"/>
      <c r="F39470" s="88"/>
      <c r="G39470" s="88"/>
      <c r="H39470" s="88"/>
      <c r="I39470" s="88"/>
      <c r="J39470" s="88"/>
      <c r="K39470" s="88"/>
    </row>
    <row r="39471" spans="2:11" hidden="1" x14ac:dyDescent="0.2">
      <c r="B39471" s="88"/>
      <c r="C39471" s="88"/>
      <c r="D39471" s="88"/>
      <c r="E39471" s="88"/>
      <c r="F39471" s="88"/>
      <c r="G39471" s="88"/>
      <c r="H39471" s="88"/>
      <c r="I39471" s="88"/>
      <c r="J39471" s="88"/>
      <c r="K39471" s="88"/>
    </row>
    <row r="39472" spans="2:11" hidden="1" x14ac:dyDescent="0.2">
      <c r="B39472" s="88"/>
      <c r="C39472" s="88"/>
      <c r="D39472" s="88"/>
      <c r="E39472" s="88"/>
      <c r="F39472" s="88"/>
      <c r="G39472" s="88"/>
      <c r="H39472" s="88"/>
      <c r="I39472" s="88"/>
      <c r="J39472" s="88"/>
      <c r="K39472" s="88"/>
    </row>
    <row r="39473" spans="2:11" hidden="1" x14ac:dyDescent="0.2">
      <c r="B39473" s="88"/>
      <c r="C39473" s="88"/>
      <c r="D39473" s="88"/>
      <c r="E39473" s="88"/>
      <c r="F39473" s="88"/>
      <c r="G39473" s="88"/>
      <c r="H39473" s="88"/>
      <c r="I39473" s="88"/>
      <c r="J39473" s="88"/>
      <c r="K39473" s="88"/>
    </row>
    <row r="39474" spans="2:11" hidden="1" x14ac:dyDescent="0.2">
      <c r="B39474" s="88"/>
      <c r="C39474" s="88"/>
      <c r="D39474" s="88"/>
      <c r="E39474" s="88"/>
      <c r="F39474" s="88"/>
      <c r="G39474" s="88"/>
      <c r="H39474" s="88"/>
      <c r="I39474" s="88"/>
      <c r="J39474" s="88"/>
      <c r="K39474" s="88"/>
    </row>
    <row r="39475" spans="2:11" hidden="1" x14ac:dyDescent="0.2">
      <c r="B39475" s="88"/>
      <c r="C39475" s="88"/>
      <c r="D39475" s="88"/>
      <c r="E39475" s="88"/>
      <c r="F39475" s="88"/>
      <c r="G39475" s="88"/>
      <c r="H39475" s="88"/>
      <c r="I39475" s="88"/>
      <c r="J39475" s="88"/>
      <c r="K39475" s="88"/>
    </row>
    <row r="39476" spans="2:11" hidden="1" x14ac:dyDescent="0.2">
      <c r="B39476" s="88"/>
      <c r="C39476" s="88"/>
      <c r="D39476" s="88"/>
      <c r="E39476" s="88"/>
      <c r="F39476" s="88"/>
      <c r="G39476" s="88"/>
      <c r="H39476" s="88"/>
      <c r="I39476" s="88"/>
      <c r="J39476" s="88"/>
      <c r="K39476" s="88"/>
    </row>
    <row r="39477" spans="2:11" hidden="1" x14ac:dyDescent="0.2">
      <c r="B39477" s="88"/>
      <c r="C39477" s="88"/>
      <c r="D39477" s="88"/>
      <c r="E39477" s="88"/>
      <c r="F39477" s="88"/>
      <c r="G39477" s="88"/>
      <c r="H39477" s="88"/>
      <c r="I39477" s="88"/>
      <c r="J39477" s="88"/>
      <c r="K39477" s="88"/>
    </row>
    <row r="39478" spans="2:11" hidden="1" x14ac:dyDescent="0.2">
      <c r="B39478" s="88"/>
      <c r="C39478" s="88"/>
      <c r="D39478" s="88"/>
      <c r="E39478" s="88"/>
      <c r="F39478" s="88"/>
      <c r="G39478" s="88"/>
      <c r="H39478" s="88"/>
      <c r="I39478" s="88"/>
      <c r="J39478" s="88"/>
      <c r="K39478" s="88"/>
    </row>
    <row r="39479" spans="2:11" hidden="1" x14ac:dyDescent="0.2">
      <c r="B39479" s="88"/>
      <c r="C39479" s="88"/>
      <c r="D39479" s="88"/>
      <c r="E39479" s="88"/>
      <c r="F39479" s="88"/>
      <c r="G39479" s="88"/>
      <c r="H39479" s="88"/>
      <c r="I39479" s="88"/>
      <c r="J39479" s="88"/>
      <c r="K39479" s="88"/>
    </row>
    <row r="39480" spans="2:11" hidden="1" x14ac:dyDescent="0.2">
      <c r="B39480" s="88"/>
      <c r="C39480" s="88"/>
      <c r="D39480" s="88"/>
      <c r="E39480" s="88"/>
      <c r="F39480" s="88"/>
      <c r="G39480" s="88"/>
      <c r="H39480" s="88"/>
      <c r="I39480" s="88"/>
      <c r="J39480" s="88"/>
      <c r="K39480" s="88"/>
    </row>
    <row r="39481" spans="2:11" hidden="1" x14ac:dyDescent="0.2">
      <c r="B39481" s="88"/>
      <c r="C39481" s="88"/>
      <c r="D39481" s="88"/>
      <c r="E39481" s="88"/>
      <c r="F39481" s="88"/>
      <c r="G39481" s="88"/>
      <c r="H39481" s="88"/>
      <c r="I39481" s="88"/>
      <c r="J39481" s="88"/>
      <c r="K39481" s="88"/>
    </row>
    <row r="39482" spans="2:11" hidden="1" x14ac:dyDescent="0.2">
      <c r="B39482" s="88"/>
      <c r="C39482" s="88"/>
      <c r="D39482" s="88"/>
      <c r="E39482" s="88"/>
      <c r="F39482" s="88"/>
      <c r="G39482" s="88"/>
      <c r="H39482" s="88"/>
      <c r="I39482" s="88"/>
      <c r="J39482" s="88"/>
      <c r="K39482" s="88"/>
    </row>
    <row r="39483" spans="2:11" hidden="1" x14ac:dyDescent="0.2">
      <c r="B39483" s="88"/>
      <c r="C39483" s="88"/>
      <c r="D39483" s="88"/>
      <c r="E39483" s="88"/>
      <c r="F39483" s="88"/>
      <c r="G39483" s="88"/>
      <c r="H39483" s="88"/>
      <c r="I39483" s="88"/>
      <c r="J39483" s="88"/>
      <c r="K39483" s="88"/>
    </row>
    <row r="39484" spans="2:11" hidden="1" x14ac:dyDescent="0.2">
      <c r="B39484" s="88"/>
      <c r="C39484" s="88"/>
      <c r="D39484" s="88"/>
      <c r="E39484" s="88"/>
      <c r="F39484" s="88"/>
      <c r="G39484" s="88"/>
      <c r="H39484" s="88"/>
      <c r="I39484" s="88"/>
      <c r="J39484" s="88"/>
      <c r="K39484" s="88"/>
    </row>
    <row r="39485" spans="2:11" hidden="1" x14ac:dyDescent="0.2">
      <c r="B39485" s="88"/>
      <c r="C39485" s="88"/>
      <c r="D39485" s="88"/>
      <c r="E39485" s="88"/>
      <c r="F39485" s="88"/>
      <c r="G39485" s="88"/>
      <c r="H39485" s="88"/>
      <c r="I39485" s="88"/>
      <c r="J39485" s="88"/>
      <c r="K39485" s="88"/>
    </row>
    <row r="39486" spans="2:11" hidden="1" x14ac:dyDescent="0.2">
      <c r="B39486" s="88"/>
      <c r="C39486" s="88"/>
      <c r="D39486" s="88"/>
      <c r="E39486" s="88"/>
      <c r="F39486" s="88"/>
      <c r="G39486" s="88"/>
      <c r="H39486" s="88"/>
      <c r="I39486" s="88"/>
      <c r="J39486" s="88"/>
      <c r="K39486" s="88"/>
    </row>
    <row r="39487" spans="2:11" hidden="1" x14ac:dyDescent="0.2">
      <c r="B39487" s="88"/>
      <c r="C39487" s="88"/>
      <c r="D39487" s="88"/>
      <c r="E39487" s="88"/>
      <c r="F39487" s="88"/>
      <c r="G39487" s="88"/>
      <c r="H39487" s="88"/>
      <c r="I39487" s="88"/>
      <c r="J39487" s="88"/>
      <c r="K39487" s="88"/>
    </row>
    <row r="39488" spans="2:11" hidden="1" x14ac:dyDescent="0.2">
      <c r="B39488" s="88"/>
      <c r="C39488" s="88"/>
      <c r="D39488" s="88"/>
      <c r="E39488" s="88"/>
      <c r="F39488" s="88"/>
      <c r="G39488" s="88"/>
      <c r="H39488" s="88"/>
      <c r="I39488" s="88"/>
      <c r="J39488" s="88"/>
      <c r="K39488" s="88"/>
    </row>
    <row r="39489" spans="2:11" hidden="1" x14ac:dyDescent="0.2">
      <c r="B39489" s="88"/>
      <c r="C39489" s="88"/>
      <c r="D39489" s="88"/>
      <c r="E39489" s="88"/>
      <c r="F39489" s="88"/>
      <c r="G39489" s="88"/>
      <c r="H39489" s="88"/>
      <c r="I39489" s="88"/>
      <c r="J39489" s="88"/>
      <c r="K39489" s="88"/>
    </row>
    <row r="39490" spans="2:11" hidden="1" x14ac:dyDescent="0.2">
      <c r="B39490" s="88"/>
      <c r="C39490" s="88"/>
      <c r="D39490" s="88"/>
      <c r="E39490" s="88"/>
      <c r="F39490" s="88"/>
      <c r="G39490" s="88"/>
      <c r="H39490" s="88"/>
      <c r="I39490" s="88"/>
      <c r="J39490" s="88"/>
      <c r="K39490" s="88"/>
    </row>
    <row r="39491" spans="2:11" hidden="1" x14ac:dyDescent="0.2">
      <c r="B39491" s="88"/>
      <c r="C39491" s="88"/>
      <c r="D39491" s="88"/>
      <c r="E39491" s="88"/>
      <c r="F39491" s="88"/>
      <c r="G39491" s="88"/>
      <c r="H39491" s="88"/>
      <c r="I39491" s="88"/>
      <c r="J39491" s="88"/>
      <c r="K39491" s="88"/>
    </row>
    <row r="39492" spans="2:11" hidden="1" x14ac:dyDescent="0.2">
      <c r="B39492" s="88"/>
      <c r="C39492" s="88"/>
      <c r="D39492" s="88"/>
      <c r="E39492" s="88"/>
      <c r="F39492" s="88"/>
      <c r="G39492" s="88"/>
      <c r="H39492" s="88"/>
      <c r="I39492" s="88"/>
      <c r="J39492" s="88"/>
      <c r="K39492" s="88"/>
    </row>
    <row r="39493" spans="2:11" hidden="1" x14ac:dyDescent="0.2">
      <c r="B39493" s="88"/>
      <c r="C39493" s="88"/>
      <c r="D39493" s="88"/>
      <c r="E39493" s="88"/>
      <c r="F39493" s="88"/>
      <c r="G39493" s="88"/>
      <c r="H39493" s="88"/>
      <c r="I39493" s="88"/>
      <c r="J39493" s="88"/>
      <c r="K39493" s="88"/>
    </row>
    <row r="39494" spans="2:11" hidden="1" x14ac:dyDescent="0.2">
      <c r="B39494" s="88"/>
      <c r="C39494" s="88"/>
      <c r="D39494" s="88"/>
      <c r="E39494" s="88"/>
      <c r="F39494" s="88"/>
      <c r="G39494" s="88"/>
      <c r="H39494" s="88"/>
      <c r="I39494" s="88"/>
      <c r="J39494" s="88"/>
      <c r="K39494" s="88"/>
    </row>
    <row r="39495" spans="2:11" hidden="1" x14ac:dyDescent="0.2">
      <c r="B39495" s="88"/>
      <c r="C39495" s="88"/>
      <c r="D39495" s="88"/>
      <c r="E39495" s="88"/>
      <c r="F39495" s="88"/>
      <c r="G39495" s="88"/>
      <c r="H39495" s="88"/>
      <c r="I39495" s="88"/>
      <c r="J39495" s="88"/>
      <c r="K39495" s="88"/>
    </row>
    <row r="39496" spans="2:11" hidden="1" x14ac:dyDescent="0.2">
      <c r="B39496" s="88"/>
      <c r="C39496" s="88"/>
      <c r="D39496" s="88"/>
      <c r="E39496" s="88"/>
      <c r="F39496" s="88"/>
      <c r="G39496" s="88"/>
      <c r="H39496" s="88"/>
      <c r="I39496" s="88"/>
      <c r="J39496" s="88"/>
      <c r="K39496" s="88"/>
    </row>
    <row r="39497" spans="2:11" hidden="1" x14ac:dyDescent="0.2">
      <c r="B39497" s="88"/>
      <c r="C39497" s="88"/>
      <c r="D39497" s="88"/>
      <c r="E39497" s="88"/>
      <c r="F39497" s="88"/>
      <c r="G39497" s="88"/>
      <c r="H39497" s="88"/>
      <c r="I39497" s="88"/>
      <c r="J39497" s="88"/>
      <c r="K39497" s="88"/>
    </row>
    <row r="39498" spans="2:11" hidden="1" x14ac:dyDescent="0.2">
      <c r="B39498" s="88"/>
      <c r="C39498" s="88"/>
      <c r="D39498" s="88"/>
      <c r="E39498" s="88"/>
      <c r="F39498" s="88"/>
      <c r="G39498" s="88"/>
      <c r="H39498" s="88"/>
      <c r="I39498" s="88"/>
      <c r="J39498" s="88"/>
      <c r="K39498" s="88"/>
    </row>
    <row r="39499" spans="2:11" hidden="1" x14ac:dyDescent="0.2">
      <c r="B39499" s="88"/>
      <c r="C39499" s="88"/>
      <c r="D39499" s="88"/>
      <c r="E39499" s="88"/>
      <c r="F39499" s="88"/>
      <c r="G39499" s="88"/>
      <c r="H39499" s="88"/>
      <c r="I39499" s="88"/>
      <c r="J39499" s="88"/>
      <c r="K39499" s="88"/>
    </row>
    <row r="39500" spans="2:11" hidden="1" x14ac:dyDescent="0.2">
      <c r="B39500" s="88"/>
      <c r="C39500" s="88"/>
      <c r="D39500" s="88"/>
      <c r="E39500" s="88"/>
      <c r="F39500" s="88"/>
      <c r="G39500" s="88"/>
      <c r="H39500" s="88"/>
      <c r="I39500" s="88"/>
      <c r="J39500" s="88"/>
      <c r="K39500" s="88"/>
    </row>
    <row r="39501" spans="2:11" hidden="1" x14ac:dyDescent="0.2">
      <c r="B39501" s="88"/>
      <c r="C39501" s="88"/>
      <c r="D39501" s="88"/>
      <c r="E39501" s="88"/>
      <c r="F39501" s="88"/>
      <c r="G39501" s="88"/>
      <c r="H39501" s="88"/>
      <c r="I39501" s="88"/>
      <c r="J39501" s="88"/>
      <c r="K39501" s="88"/>
    </row>
    <row r="39502" spans="2:11" hidden="1" x14ac:dyDescent="0.2">
      <c r="B39502" s="88"/>
      <c r="C39502" s="88"/>
      <c r="D39502" s="88"/>
      <c r="E39502" s="88"/>
      <c r="F39502" s="88"/>
      <c r="G39502" s="88"/>
      <c r="H39502" s="88"/>
      <c r="I39502" s="88"/>
      <c r="J39502" s="88"/>
      <c r="K39502" s="88"/>
    </row>
    <row r="39503" spans="2:11" hidden="1" x14ac:dyDescent="0.2">
      <c r="B39503" s="88"/>
      <c r="C39503" s="88"/>
      <c r="D39503" s="88"/>
      <c r="E39503" s="88"/>
      <c r="F39503" s="88"/>
      <c r="G39503" s="88"/>
      <c r="H39503" s="88"/>
      <c r="I39503" s="88"/>
      <c r="J39503" s="88"/>
      <c r="K39503" s="88"/>
    </row>
    <row r="39504" spans="2:11" hidden="1" x14ac:dyDescent="0.2">
      <c r="B39504" s="88"/>
      <c r="C39504" s="88"/>
      <c r="D39504" s="88"/>
      <c r="E39504" s="88"/>
      <c r="F39504" s="88"/>
      <c r="G39504" s="88"/>
      <c r="H39504" s="88"/>
      <c r="I39504" s="88"/>
      <c r="J39504" s="88"/>
      <c r="K39504" s="88"/>
    </row>
    <row r="39505" spans="2:11" hidden="1" x14ac:dyDescent="0.2">
      <c r="B39505" s="88"/>
      <c r="C39505" s="88"/>
      <c r="D39505" s="88"/>
      <c r="E39505" s="88"/>
      <c r="F39505" s="88"/>
      <c r="G39505" s="88"/>
      <c r="H39505" s="88"/>
      <c r="I39505" s="88"/>
      <c r="J39505" s="88"/>
      <c r="K39505" s="88"/>
    </row>
    <row r="39506" spans="2:11" hidden="1" x14ac:dyDescent="0.2">
      <c r="B39506" s="88"/>
      <c r="C39506" s="88"/>
      <c r="D39506" s="88"/>
      <c r="E39506" s="88"/>
      <c r="F39506" s="88"/>
      <c r="G39506" s="88"/>
      <c r="H39506" s="88"/>
      <c r="I39506" s="88"/>
      <c r="J39506" s="88"/>
      <c r="K39506" s="88"/>
    </row>
    <row r="39507" spans="2:11" hidden="1" x14ac:dyDescent="0.2">
      <c r="B39507" s="88"/>
      <c r="C39507" s="88"/>
      <c r="D39507" s="88"/>
      <c r="E39507" s="88"/>
      <c r="F39507" s="88"/>
      <c r="G39507" s="88"/>
      <c r="H39507" s="88"/>
      <c r="I39507" s="88"/>
      <c r="J39507" s="88"/>
      <c r="K39507" s="88"/>
    </row>
    <row r="39508" spans="2:11" hidden="1" x14ac:dyDescent="0.2">
      <c r="B39508" s="88"/>
      <c r="C39508" s="88"/>
      <c r="D39508" s="88"/>
      <c r="E39508" s="88"/>
      <c r="F39508" s="88"/>
      <c r="G39508" s="88"/>
      <c r="H39508" s="88"/>
      <c r="I39508" s="88"/>
      <c r="J39508" s="88"/>
      <c r="K39508" s="88"/>
    </row>
    <row r="39509" spans="2:11" hidden="1" x14ac:dyDescent="0.2">
      <c r="B39509" s="88"/>
      <c r="C39509" s="88"/>
      <c r="D39509" s="88"/>
      <c r="E39509" s="88"/>
      <c r="F39509" s="88"/>
      <c r="G39509" s="88"/>
      <c r="H39509" s="88"/>
      <c r="I39509" s="88"/>
      <c r="J39509" s="88"/>
      <c r="K39509" s="88"/>
    </row>
    <row r="39510" spans="2:11" hidden="1" x14ac:dyDescent="0.2">
      <c r="B39510" s="88"/>
      <c r="C39510" s="88"/>
      <c r="D39510" s="88"/>
      <c r="E39510" s="88"/>
      <c r="F39510" s="88"/>
      <c r="G39510" s="88"/>
      <c r="H39510" s="88"/>
      <c r="I39510" s="88"/>
      <c r="J39510" s="88"/>
      <c r="K39510" s="88"/>
    </row>
    <row r="39511" spans="2:11" hidden="1" x14ac:dyDescent="0.2">
      <c r="B39511" s="88"/>
      <c r="C39511" s="88"/>
      <c r="D39511" s="88"/>
      <c r="E39511" s="88"/>
      <c r="F39511" s="88"/>
      <c r="G39511" s="88"/>
      <c r="H39511" s="88"/>
      <c r="I39511" s="88"/>
      <c r="J39511" s="88"/>
      <c r="K39511" s="88"/>
    </row>
    <row r="39512" spans="2:11" hidden="1" x14ac:dyDescent="0.2">
      <c r="B39512" s="88"/>
      <c r="C39512" s="88"/>
      <c r="D39512" s="88"/>
      <c r="E39512" s="88"/>
      <c r="F39512" s="88"/>
      <c r="G39512" s="88"/>
      <c r="H39512" s="88"/>
      <c r="I39512" s="88"/>
      <c r="J39512" s="88"/>
      <c r="K39512" s="88"/>
    </row>
    <row r="39513" spans="2:11" hidden="1" x14ac:dyDescent="0.2">
      <c r="B39513" s="88"/>
      <c r="C39513" s="88"/>
      <c r="D39513" s="88"/>
      <c r="E39513" s="88"/>
      <c r="F39513" s="88"/>
      <c r="G39513" s="88"/>
      <c r="H39513" s="88"/>
      <c r="I39513" s="88"/>
      <c r="J39513" s="88"/>
      <c r="K39513" s="88"/>
    </row>
    <row r="39514" spans="2:11" hidden="1" x14ac:dyDescent="0.2">
      <c r="B39514" s="88"/>
      <c r="C39514" s="88"/>
      <c r="D39514" s="88"/>
      <c r="E39514" s="88"/>
      <c r="F39514" s="88"/>
      <c r="G39514" s="88"/>
      <c r="H39514" s="88"/>
      <c r="I39514" s="88"/>
      <c r="J39514" s="88"/>
      <c r="K39514" s="88"/>
    </row>
    <row r="39515" spans="2:11" hidden="1" x14ac:dyDescent="0.2">
      <c r="B39515" s="88"/>
      <c r="C39515" s="88"/>
      <c r="D39515" s="88"/>
      <c r="E39515" s="88"/>
      <c r="F39515" s="88"/>
      <c r="G39515" s="88"/>
      <c r="H39515" s="88"/>
      <c r="I39515" s="88"/>
      <c r="J39515" s="88"/>
      <c r="K39515" s="88"/>
    </row>
    <row r="39516" spans="2:11" hidden="1" x14ac:dyDescent="0.2">
      <c r="B39516" s="88"/>
      <c r="C39516" s="88"/>
      <c r="D39516" s="88"/>
      <c r="E39516" s="88"/>
      <c r="F39516" s="88"/>
      <c r="G39516" s="88"/>
      <c r="H39516" s="88"/>
      <c r="I39516" s="88"/>
      <c r="J39516" s="88"/>
      <c r="K39516" s="88"/>
    </row>
    <row r="39517" spans="2:11" hidden="1" x14ac:dyDescent="0.2">
      <c r="B39517" s="88"/>
      <c r="C39517" s="88"/>
      <c r="D39517" s="88"/>
      <c r="E39517" s="88"/>
      <c r="F39517" s="88"/>
      <c r="G39517" s="88"/>
      <c r="H39517" s="88"/>
      <c r="I39517" s="88"/>
      <c r="J39517" s="88"/>
      <c r="K39517" s="88"/>
    </row>
    <row r="39518" spans="2:11" hidden="1" x14ac:dyDescent="0.2">
      <c r="B39518" s="88"/>
      <c r="C39518" s="88"/>
      <c r="D39518" s="88"/>
      <c r="E39518" s="88"/>
      <c r="F39518" s="88"/>
      <c r="G39518" s="88"/>
      <c r="H39518" s="88"/>
      <c r="I39518" s="88"/>
      <c r="J39518" s="88"/>
      <c r="K39518" s="88"/>
    </row>
    <row r="39519" spans="2:11" hidden="1" x14ac:dyDescent="0.2">
      <c r="B39519" s="88"/>
      <c r="C39519" s="88"/>
      <c r="D39519" s="88"/>
      <c r="E39519" s="88"/>
      <c r="F39519" s="88"/>
      <c r="G39519" s="88"/>
      <c r="H39519" s="88"/>
      <c r="I39519" s="88"/>
      <c r="J39519" s="88"/>
      <c r="K39519" s="88"/>
    </row>
    <row r="39520" spans="2:11" hidden="1" x14ac:dyDescent="0.2">
      <c r="B39520" s="88"/>
      <c r="C39520" s="88"/>
      <c r="D39520" s="88"/>
      <c r="E39520" s="88"/>
      <c r="F39520" s="88"/>
      <c r="G39520" s="88"/>
      <c r="H39520" s="88"/>
      <c r="I39520" s="88"/>
      <c r="J39520" s="88"/>
      <c r="K39520" s="88"/>
    </row>
    <row r="39521" spans="2:11" hidden="1" x14ac:dyDescent="0.2">
      <c r="B39521" s="88"/>
      <c r="C39521" s="88"/>
      <c r="D39521" s="88"/>
      <c r="E39521" s="88"/>
      <c r="F39521" s="88"/>
      <c r="G39521" s="88"/>
      <c r="H39521" s="88"/>
      <c r="I39521" s="88"/>
      <c r="J39521" s="88"/>
      <c r="K39521" s="88"/>
    </row>
    <row r="39522" spans="2:11" hidden="1" x14ac:dyDescent="0.2">
      <c r="B39522" s="88"/>
      <c r="C39522" s="88"/>
      <c r="D39522" s="88"/>
      <c r="E39522" s="88"/>
      <c r="F39522" s="88"/>
      <c r="G39522" s="88"/>
      <c r="H39522" s="88"/>
      <c r="I39522" s="88"/>
      <c r="J39522" s="88"/>
      <c r="K39522" s="88"/>
    </row>
    <row r="39523" spans="2:11" hidden="1" x14ac:dyDescent="0.2">
      <c r="B39523" s="88"/>
      <c r="C39523" s="88"/>
      <c r="D39523" s="88"/>
      <c r="E39523" s="88"/>
      <c r="F39523" s="88"/>
      <c r="G39523" s="88"/>
      <c r="H39523" s="88"/>
      <c r="I39523" s="88"/>
      <c r="J39523" s="88"/>
      <c r="K39523" s="88"/>
    </row>
    <row r="39524" spans="2:11" hidden="1" x14ac:dyDescent="0.2">
      <c r="B39524" s="88"/>
      <c r="C39524" s="88"/>
      <c r="D39524" s="88"/>
      <c r="E39524" s="88"/>
      <c r="F39524" s="88"/>
      <c r="G39524" s="88"/>
      <c r="H39524" s="88"/>
      <c r="I39524" s="88"/>
      <c r="J39524" s="88"/>
      <c r="K39524" s="88"/>
    </row>
    <row r="39525" spans="2:11" hidden="1" x14ac:dyDescent="0.2">
      <c r="B39525" s="88"/>
      <c r="C39525" s="88"/>
      <c r="D39525" s="88"/>
      <c r="E39525" s="88"/>
      <c r="F39525" s="88"/>
      <c r="G39525" s="88"/>
      <c r="H39525" s="88"/>
      <c r="I39525" s="88"/>
      <c r="J39525" s="88"/>
      <c r="K39525" s="88"/>
    </row>
    <row r="39526" spans="2:11" hidden="1" x14ac:dyDescent="0.2">
      <c r="B39526" s="88"/>
      <c r="C39526" s="88"/>
      <c r="D39526" s="88"/>
      <c r="E39526" s="88"/>
      <c r="F39526" s="88"/>
      <c r="G39526" s="88"/>
      <c r="H39526" s="88"/>
      <c r="I39526" s="88"/>
      <c r="J39526" s="88"/>
      <c r="K39526" s="88"/>
    </row>
    <row r="39527" spans="2:11" hidden="1" x14ac:dyDescent="0.2">
      <c r="B39527" s="88"/>
      <c r="C39527" s="88"/>
      <c r="D39527" s="88"/>
      <c r="E39527" s="88"/>
      <c r="F39527" s="88"/>
      <c r="G39527" s="88"/>
      <c r="H39527" s="88"/>
      <c r="I39527" s="88"/>
      <c r="J39527" s="88"/>
      <c r="K39527" s="88"/>
    </row>
    <row r="39528" spans="2:11" hidden="1" x14ac:dyDescent="0.2">
      <c r="B39528" s="88"/>
      <c r="C39528" s="88"/>
      <c r="D39528" s="88"/>
      <c r="E39528" s="88"/>
      <c r="F39528" s="88"/>
      <c r="G39528" s="88"/>
      <c r="H39528" s="88"/>
      <c r="I39528" s="88"/>
      <c r="J39528" s="88"/>
      <c r="K39528" s="88"/>
    </row>
    <row r="39529" spans="2:11" hidden="1" x14ac:dyDescent="0.2">
      <c r="B39529" s="88"/>
      <c r="C39529" s="88"/>
      <c r="D39529" s="88"/>
      <c r="E39529" s="88"/>
      <c r="F39529" s="88"/>
      <c r="G39529" s="88"/>
      <c r="H39529" s="88"/>
      <c r="I39529" s="88"/>
      <c r="J39529" s="88"/>
      <c r="K39529" s="88"/>
    </row>
    <row r="39530" spans="2:11" hidden="1" x14ac:dyDescent="0.2">
      <c r="B39530" s="88"/>
      <c r="C39530" s="88"/>
      <c r="D39530" s="88"/>
      <c r="E39530" s="88"/>
      <c r="F39530" s="88"/>
      <c r="G39530" s="88"/>
      <c r="H39530" s="88"/>
      <c r="I39530" s="88"/>
      <c r="J39530" s="88"/>
      <c r="K39530" s="88"/>
    </row>
    <row r="39531" spans="2:11" hidden="1" x14ac:dyDescent="0.2">
      <c r="B39531" s="88"/>
      <c r="C39531" s="88"/>
      <c r="D39531" s="88"/>
      <c r="E39531" s="88"/>
      <c r="F39531" s="88"/>
      <c r="G39531" s="88"/>
      <c r="H39531" s="88"/>
      <c r="I39531" s="88"/>
      <c r="J39531" s="88"/>
      <c r="K39531" s="88"/>
    </row>
    <row r="39532" spans="2:11" hidden="1" x14ac:dyDescent="0.2">
      <c r="B39532" s="88"/>
      <c r="C39532" s="88"/>
      <c r="D39532" s="88"/>
      <c r="E39532" s="88"/>
      <c r="F39532" s="88"/>
      <c r="G39532" s="88"/>
      <c r="H39532" s="88"/>
      <c r="I39532" s="88"/>
      <c r="J39532" s="88"/>
      <c r="K39532" s="88"/>
    </row>
    <row r="39533" spans="2:11" hidden="1" x14ac:dyDescent="0.2">
      <c r="B39533" s="88"/>
      <c r="C39533" s="88"/>
      <c r="D39533" s="88"/>
      <c r="E39533" s="88"/>
      <c r="F39533" s="88"/>
      <c r="G39533" s="88"/>
      <c r="H39533" s="88"/>
      <c r="I39533" s="88"/>
      <c r="J39533" s="88"/>
      <c r="K39533" s="88"/>
    </row>
    <row r="39534" spans="2:11" hidden="1" x14ac:dyDescent="0.2">
      <c r="B39534" s="88"/>
      <c r="C39534" s="88"/>
      <c r="D39534" s="88"/>
      <c r="E39534" s="88"/>
      <c r="F39534" s="88"/>
      <c r="G39534" s="88"/>
      <c r="H39534" s="88"/>
      <c r="I39534" s="88"/>
      <c r="J39534" s="88"/>
      <c r="K39534" s="88"/>
    </row>
    <row r="39535" spans="2:11" hidden="1" x14ac:dyDescent="0.2">
      <c r="B39535" s="88"/>
      <c r="C39535" s="88"/>
      <c r="D39535" s="88"/>
      <c r="E39535" s="88"/>
      <c r="F39535" s="88"/>
      <c r="G39535" s="88"/>
      <c r="H39535" s="88"/>
      <c r="I39535" s="88"/>
      <c r="J39535" s="88"/>
      <c r="K39535" s="88"/>
    </row>
    <row r="39536" spans="2:11" hidden="1" x14ac:dyDescent="0.2">
      <c r="B39536" s="88"/>
      <c r="C39536" s="88"/>
      <c r="D39536" s="88"/>
      <c r="E39536" s="88"/>
      <c r="F39536" s="88"/>
      <c r="G39536" s="88"/>
      <c r="H39536" s="88"/>
      <c r="I39536" s="88"/>
      <c r="J39536" s="88"/>
      <c r="K39536" s="88"/>
    </row>
    <row r="39537" spans="2:11" hidden="1" x14ac:dyDescent="0.2">
      <c r="B39537" s="88"/>
      <c r="C39537" s="88"/>
      <c r="D39537" s="88"/>
      <c r="E39537" s="88"/>
      <c r="F39537" s="88"/>
      <c r="G39537" s="88"/>
      <c r="H39537" s="88"/>
      <c r="I39537" s="88"/>
      <c r="J39537" s="88"/>
      <c r="K39537" s="88"/>
    </row>
    <row r="39538" spans="2:11" hidden="1" x14ac:dyDescent="0.2">
      <c r="B39538" s="88"/>
      <c r="C39538" s="88"/>
      <c r="D39538" s="88"/>
      <c r="E39538" s="88"/>
      <c r="F39538" s="88"/>
      <c r="G39538" s="88"/>
      <c r="H39538" s="88"/>
      <c r="I39538" s="88"/>
      <c r="J39538" s="88"/>
      <c r="K39538" s="88"/>
    </row>
    <row r="39539" spans="2:11" hidden="1" x14ac:dyDescent="0.2">
      <c r="B39539" s="88"/>
      <c r="C39539" s="88"/>
      <c r="D39539" s="88"/>
      <c r="E39539" s="88"/>
      <c r="F39539" s="88"/>
      <c r="G39539" s="88"/>
      <c r="H39539" s="88"/>
      <c r="I39539" s="88"/>
      <c r="J39539" s="88"/>
      <c r="K39539" s="88"/>
    </row>
    <row r="39540" spans="2:11" hidden="1" x14ac:dyDescent="0.2">
      <c r="B39540" s="88"/>
      <c r="C39540" s="88"/>
      <c r="D39540" s="88"/>
      <c r="E39540" s="88"/>
      <c r="F39540" s="88"/>
      <c r="G39540" s="88"/>
      <c r="H39540" s="88"/>
      <c r="I39540" s="88"/>
      <c r="J39540" s="88"/>
      <c r="K39540" s="88"/>
    </row>
    <row r="39541" spans="2:11" hidden="1" x14ac:dyDescent="0.2">
      <c r="B39541" s="88"/>
      <c r="C39541" s="88"/>
      <c r="D39541" s="88"/>
      <c r="E39541" s="88"/>
      <c r="F39541" s="88"/>
      <c r="G39541" s="88"/>
      <c r="H39541" s="88"/>
      <c r="I39541" s="88"/>
      <c r="J39541" s="88"/>
      <c r="K39541" s="88"/>
    </row>
    <row r="39542" spans="2:11" hidden="1" x14ac:dyDescent="0.2">
      <c r="B39542" s="88"/>
      <c r="C39542" s="88"/>
      <c r="D39542" s="88"/>
      <c r="E39542" s="88"/>
      <c r="F39542" s="88"/>
      <c r="G39542" s="88"/>
      <c r="H39542" s="88"/>
      <c r="I39542" s="88"/>
      <c r="J39542" s="88"/>
      <c r="K39542" s="88"/>
    </row>
    <row r="39543" spans="2:11" hidden="1" x14ac:dyDescent="0.2">
      <c r="B39543" s="88"/>
      <c r="C39543" s="88"/>
      <c r="D39543" s="88"/>
      <c r="E39543" s="88"/>
      <c r="F39543" s="88"/>
      <c r="G39543" s="88"/>
      <c r="H39543" s="88"/>
      <c r="I39543" s="88"/>
      <c r="J39543" s="88"/>
      <c r="K39543" s="88"/>
    </row>
    <row r="39544" spans="2:11" hidden="1" x14ac:dyDescent="0.2">
      <c r="B39544" s="88"/>
      <c r="C39544" s="88"/>
      <c r="D39544" s="88"/>
      <c r="E39544" s="88"/>
      <c r="F39544" s="88"/>
      <c r="G39544" s="88"/>
      <c r="H39544" s="88"/>
      <c r="I39544" s="88"/>
      <c r="J39544" s="88"/>
      <c r="K39544" s="88"/>
    </row>
    <row r="39545" spans="2:11" hidden="1" x14ac:dyDescent="0.2">
      <c r="B39545" s="88"/>
      <c r="C39545" s="88"/>
      <c r="D39545" s="88"/>
      <c r="E39545" s="88"/>
      <c r="F39545" s="88"/>
      <c r="G39545" s="88"/>
      <c r="H39545" s="88"/>
      <c r="I39545" s="88"/>
      <c r="J39545" s="88"/>
      <c r="K39545" s="88"/>
    </row>
    <row r="39546" spans="2:11" hidden="1" x14ac:dyDescent="0.2">
      <c r="B39546" s="88"/>
      <c r="C39546" s="88"/>
      <c r="D39546" s="88"/>
      <c r="E39546" s="88"/>
      <c r="F39546" s="88"/>
      <c r="G39546" s="88"/>
      <c r="H39546" s="88"/>
      <c r="I39546" s="88"/>
      <c r="J39546" s="88"/>
      <c r="K39546" s="88"/>
    </row>
    <row r="39547" spans="2:11" hidden="1" x14ac:dyDescent="0.2">
      <c r="B39547" s="88"/>
      <c r="C39547" s="88"/>
      <c r="D39547" s="88"/>
      <c r="E39547" s="88"/>
      <c r="F39547" s="88"/>
      <c r="G39547" s="88"/>
      <c r="H39547" s="88"/>
      <c r="I39547" s="88"/>
      <c r="J39547" s="88"/>
      <c r="K39547" s="88"/>
    </row>
    <row r="39548" spans="2:11" hidden="1" x14ac:dyDescent="0.2">
      <c r="B39548" s="88"/>
      <c r="C39548" s="88"/>
      <c r="D39548" s="88"/>
      <c r="E39548" s="88"/>
      <c r="F39548" s="88"/>
      <c r="G39548" s="88"/>
      <c r="H39548" s="88"/>
      <c r="I39548" s="88"/>
      <c r="J39548" s="88"/>
      <c r="K39548" s="88"/>
    </row>
    <row r="39549" spans="2:11" hidden="1" x14ac:dyDescent="0.2">
      <c r="B39549" s="88"/>
      <c r="C39549" s="88"/>
      <c r="D39549" s="88"/>
      <c r="E39549" s="88"/>
      <c r="F39549" s="88"/>
      <c r="G39549" s="88"/>
      <c r="H39549" s="88"/>
      <c r="I39549" s="88"/>
      <c r="J39549" s="88"/>
      <c r="K39549" s="88"/>
    </row>
    <row r="39550" spans="2:11" hidden="1" x14ac:dyDescent="0.2">
      <c r="B39550" s="88"/>
      <c r="C39550" s="88"/>
      <c r="D39550" s="88"/>
      <c r="E39550" s="88"/>
      <c r="F39550" s="88"/>
      <c r="G39550" s="88"/>
      <c r="H39550" s="88"/>
      <c r="I39550" s="88"/>
      <c r="J39550" s="88"/>
      <c r="K39550" s="88"/>
    </row>
    <row r="39551" spans="2:11" hidden="1" x14ac:dyDescent="0.2">
      <c r="B39551" s="88"/>
      <c r="C39551" s="88"/>
      <c r="D39551" s="88"/>
      <c r="E39551" s="88"/>
      <c r="F39551" s="88"/>
      <c r="G39551" s="88"/>
      <c r="H39551" s="88"/>
      <c r="I39551" s="88"/>
      <c r="J39551" s="88"/>
      <c r="K39551" s="88"/>
    </row>
    <row r="39552" spans="2:11" hidden="1" x14ac:dyDescent="0.2">
      <c r="B39552" s="88"/>
      <c r="C39552" s="88"/>
      <c r="D39552" s="88"/>
      <c r="E39552" s="88"/>
      <c r="F39552" s="88"/>
      <c r="G39552" s="88"/>
      <c r="H39552" s="88"/>
      <c r="I39552" s="88"/>
      <c r="J39552" s="88"/>
      <c r="K39552" s="88"/>
    </row>
    <row r="39553" spans="2:11" hidden="1" x14ac:dyDescent="0.2">
      <c r="B39553" s="88"/>
      <c r="C39553" s="88"/>
      <c r="D39553" s="88"/>
      <c r="E39553" s="88"/>
      <c r="F39553" s="88"/>
      <c r="G39553" s="88"/>
      <c r="H39553" s="88"/>
      <c r="I39553" s="88"/>
      <c r="J39553" s="88"/>
      <c r="K39553" s="88"/>
    </row>
    <row r="39554" spans="2:11" hidden="1" x14ac:dyDescent="0.2">
      <c r="B39554" s="88"/>
      <c r="C39554" s="88"/>
      <c r="D39554" s="88"/>
      <c r="E39554" s="88"/>
      <c r="F39554" s="88"/>
      <c r="G39554" s="88"/>
      <c r="H39554" s="88"/>
      <c r="I39554" s="88"/>
      <c r="J39554" s="88"/>
      <c r="K39554" s="88"/>
    </row>
    <row r="39555" spans="2:11" hidden="1" x14ac:dyDescent="0.2">
      <c r="B39555" s="88"/>
      <c r="C39555" s="88"/>
      <c r="D39555" s="88"/>
      <c r="E39555" s="88"/>
      <c r="F39555" s="88"/>
      <c r="G39555" s="88"/>
      <c r="H39555" s="88"/>
      <c r="I39555" s="88"/>
      <c r="J39555" s="88"/>
      <c r="K39555" s="88"/>
    </row>
    <row r="39556" spans="2:11" hidden="1" x14ac:dyDescent="0.2">
      <c r="B39556" s="88"/>
      <c r="C39556" s="88"/>
      <c r="D39556" s="88"/>
      <c r="E39556" s="88"/>
      <c r="F39556" s="88"/>
      <c r="G39556" s="88"/>
      <c r="H39556" s="88"/>
      <c r="I39556" s="88"/>
      <c r="J39556" s="88"/>
      <c r="K39556" s="88"/>
    </row>
    <row r="39557" spans="2:11" hidden="1" x14ac:dyDescent="0.2">
      <c r="B39557" s="88"/>
      <c r="C39557" s="88"/>
      <c r="D39557" s="88"/>
      <c r="E39557" s="88"/>
      <c r="F39557" s="88"/>
      <c r="G39557" s="88"/>
      <c r="H39557" s="88"/>
      <c r="I39557" s="88"/>
      <c r="J39557" s="88"/>
      <c r="K39557" s="88"/>
    </row>
    <row r="39558" spans="2:11" hidden="1" x14ac:dyDescent="0.2">
      <c r="B39558" s="88"/>
      <c r="C39558" s="88"/>
      <c r="D39558" s="88"/>
      <c r="E39558" s="88"/>
      <c r="F39558" s="88"/>
      <c r="G39558" s="88"/>
      <c r="H39558" s="88"/>
      <c r="I39558" s="88"/>
      <c r="J39558" s="88"/>
      <c r="K39558" s="88"/>
    </row>
    <row r="39559" spans="2:11" hidden="1" x14ac:dyDescent="0.2">
      <c r="B39559" s="88"/>
      <c r="C39559" s="88"/>
      <c r="D39559" s="88"/>
      <c r="E39559" s="88"/>
      <c r="F39559" s="88"/>
      <c r="G39559" s="88"/>
      <c r="H39559" s="88"/>
      <c r="I39559" s="88"/>
      <c r="J39559" s="88"/>
      <c r="K39559" s="88"/>
    </row>
    <row r="39560" spans="2:11" hidden="1" x14ac:dyDescent="0.2">
      <c r="B39560" s="88"/>
      <c r="C39560" s="88"/>
      <c r="D39560" s="88"/>
      <c r="E39560" s="88"/>
      <c r="F39560" s="88"/>
      <c r="G39560" s="88"/>
      <c r="H39560" s="88"/>
      <c r="I39560" s="88"/>
      <c r="J39560" s="88"/>
      <c r="K39560" s="88"/>
    </row>
    <row r="39561" spans="2:11" hidden="1" x14ac:dyDescent="0.2">
      <c r="B39561" s="88"/>
      <c r="C39561" s="88"/>
      <c r="D39561" s="88"/>
      <c r="E39561" s="88"/>
      <c r="F39561" s="88"/>
      <c r="G39561" s="88"/>
      <c r="H39561" s="88"/>
      <c r="I39561" s="88"/>
      <c r="J39561" s="88"/>
      <c r="K39561" s="88"/>
    </row>
    <row r="39562" spans="2:11" hidden="1" x14ac:dyDescent="0.2">
      <c r="B39562" s="88"/>
      <c r="C39562" s="88"/>
      <c r="D39562" s="88"/>
      <c r="E39562" s="88"/>
      <c r="F39562" s="88"/>
      <c r="G39562" s="88"/>
      <c r="H39562" s="88"/>
      <c r="I39562" s="88"/>
      <c r="J39562" s="88"/>
      <c r="K39562" s="88"/>
    </row>
    <row r="39563" spans="2:11" hidden="1" x14ac:dyDescent="0.2">
      <c r="B39563" s="88"/>
      <c r="C39563" s="88"/>
      <c r="D39563" s="88"/>
      <c r="E39563" s="88"/>
      <c r="F39563" s="88"/>
      <c r="G39563" s="88"/>
      <c r="H39563" s="88"/>
      <c r="I39563" s="88"/>
      <c r="J39563" s="88"/>
      <c r="K39563" s="88"/>
    </row>
    <row r="39564" spans="2:11" hidden="1" x14ac:dyDescent="0.2">
      <c r="B39564" s="88"/>
      <c r="C39564" s="88"/>
      <c r="D39564" s="88"/>
      <c r="E39564" s="88"/>
      <c r="F39564" s="88"/>
      <c r="G39564" s="88"/>
      <c r="H39564" s="88"/>
      <c r="I39564" s="88"/>
      <c r="J39564" s="88"/>
      <c r="K39564" s="88"/>
    </row>
    <row r="39565" spans="2:11" hidden="1" x14ac:dyDescent="0.2">
      <c r="B39565" s="88"/>
      <c r="C39565" s="88"/>
      <c r="D39565" s="88"/>
      <c r="E39565" s="88"/>
      <c r="F39565" s="88"/>
      <c r="G39565" s="88"/>
      <c r="H39565" s="88"/>
      <c r="I39565" s="88"/>
      <c r="J39565" s="88"/>
      <c r="K39565" s="88"/>
    </row>
    <row r="39566" spans="2:11" hidden="1" x14ac:dyDescent="0.2">
      <c r="B39566" s="88"/>
      <c r="C39566" s="88"/>
      <c r="D39566" s="88"/>
      <c r="E39566" s="88"/>
      <c r="F39566" s="88"/>
      <c r="G39566" s="88"/>
      <c r="H39566" s="88"/>
      <c r="I39566" s="88"/>
      <c r="J39566" s="88"/>
      <c r="K39566" s="88"/>
    </row>
    <row r="39567" spans="2:11" hidden="1" x14ac:dyDescent="0.2">
      <c r="B39567" s="88"/>
      <c r="C39567" s="88"/>
      <c r="D39567" s="88"/>
      <c r="E39567" s="88"/>
      <c r="F39567" s="88"/>
      <c r="G39567" s="88"/>
      <c r="H39567" s="88"/>
      <c r="I39567" s="88"/>
      <c r="J39567" s="88"/>
      <c r="K39567" s="88"/>
    </row>
    <row r="39568" spans="2:11" hidden="1" x14ac:dyDescent="0.2">
      <c r="B39568" s="88"/>
      <c r="C39568" s="88"/>
      <c r="D39568" s="88"/>
      <c r="E39568" s="88"/>
      <c r="F39568" s="88"/>
      <c r="G39568" s="88"/>
      <c r="H39568" s="88"/>
      <c r="I39568" s="88"/>
      <c r="J39568" s="88"/>
      <c r="K39568" s="88"/>
    </row>
    <row r="39569" spans="2:11" hidden="1" x14ac:dyDescent="0.2">
      <c r="B39569" s="88"/>
      <c r="C39569" s="88"/>
      <c r="D39569" s="88"/>
      <c r="E39569" s="88"/>
      <c r="F39569" s="88"/>
      <c r="G39569" s="88"/>
      <c r="H39569" s="88"/>
      <c r="I39569" s="88"/>
      <c r="J39569" s="88"/>
      <c r="K39569" s="88"/>
    </row>
    <row r="39570" spans="2:11" hidden="1" x14ac:dyDescent="0.2">
      <c r="B39570" s="88"/>
      <c r="C39570" s="88"/>
      <c r="D39570" s="88"/>
      <c r="E39570" s="88"/>
      <c r="F39570" s="88"/>
      <c r="G39570" s="88"/>
      <c r="H39570" s="88"/>
      <c r="I39570" s="88"/>
      <c r="J39570" s="88"/>
      <c r="K39570" s="88"/>
    </row>
    <row r="39571" spans="2:11" hidden="1" x14ac:dyDescent="0.2">
      <c r="B39571" s="88"/>
      <c r="C39571" s="88"/>
      <c r="D39571" s="88"/>
      <c r="E39571" s="88"/>
      <c r="F39571" s="88"/>
      <c r="G39571" s="88"/>
      <c r="H39571" s="88"/>
      <c r="I39571" s="88"/>
      <c r="J39571" s="88"/>
      <c r="K39571" s="88"/>
    </row>
    <row r="39572" spans="2:11" hidden="1" x14ac:dyDescent="0.2">
      <c r="B39572" s="88"/>
      <c r="C39572" s="88"/>
      <c r="D39572" s="88"/>
      <c r="E39572" s="88"/>
      <c r="F39572" s="88"/>
      <c r="G39572" s="88"/>
      <c r="H39572" s="88"/>
      <c r="I39572" s="88"/>
      <c r="J39572" s="88"/>
      <c r="K39572" s="88"/>
    </row>
    <row r="39573" spans="2:11" hidden="1" x14ac:dyDescent="0.2">
      <c r="B39573" s="88"/>
      <c r="C39573" s="88"/>
      <c r="D39573" s="88"/>
      <c r="E39573" s="88"/>
      <c r="F39573" s="88"/>
      <c r="G39573" s="88"/>
      <c r="H39573" s="88"/>
      <c r="I39573" s="88"/>
      <c r="J39573" s="88"/>
      <c r="K39573" s="88"/>
    </row>
    <row r="39574" spans="2:11" hidden="1" x14ac:dyDescent="0.2">
      <c r="B39574" s="88"/>
      <c r="C39574" s="88"/>
      <c r="D39574" s="88"/>
      <c r="E39574" s="88"/>
      <c r="F39574" s="88"/>
      <c r="G39574" s="88"/>
      <c r="H39574" s="88"/>
      <c r="I39574" s="88"/>
      <c r="J39574" s="88"/>
      <c r="K39574" s="88"/>
    </row>
    <row r="39575" spans="2:11" hidden="1" x14ac:dyDescent="0.2">
      <c r="B39575" s="88"/>
      <c r="C39575" s="88"/>
      <c r="D39575" s="88"/>
      <c r="E39575" s="88"/>
      <c r="F39575" s="88"/>
      <c r="G39575" s="88"/>
      <c r="H39575" s="88"/>
      <c r="I39575" s="88"/>
      <c r="J39575" s="88"/>
      <c r="K39575" s="88"/>
    </row>
    <row r="39576" spans="2:11" hidden="1" x14ac:dyDescent="0.2">
      <c r="B39576" s="88"/>
      <c r="C39576" s="88"/>
      <c r="D39576" s="88"/>
      <c r="E39576" s="88"/>
      <c r="F39576" s="88"/>
      <c r="G39576" s="88"/>
      <c r="H39576" s="88"/>
      <c r="I39576" s="88"/>
      <c r="J39576" s="88"/>
      <c r="K39576" s="88"/>
    </row>
    <row r="39577" spans="2:11" hidden="1" x14ac:dyDescent="0.2">
      <c r="B39577" s="88"/>
      <c r="C39577" s="88"/>
      <c r="D39577" s="88"/>
      <c r="E39577" s="88"/>
      <c r="F39577" s="88"/>
      <c r="G39577" s="88"/>
      <c r="H39577" s="88"/>
      <c r="I39577" s="88"/>
      <c r="J39577" s="88"/>
      <c r="K39577" s="88"/>
    </row>
    <row r="39578" spans="2:11" hidden="1" x14ac:dyDescent="0.2">
      <c r="B39578" s="88"/>
      <c r="C39578" s="88"/>
      <c r="D39578" s="88"/>
      <c r="E39578" s="88"/>
      <c r="F39578" s="88"/>
      <c r="G39578" s="88"/>
      <c r="H39578" s="88"/>
      <c r="I39578" s="88"/>
      <c r="J39578" s="88"/>
      <c r="K39578" s="88"/>
    </row>
    <row r="39579" spans="2:11" hidden="1" x14ac:dyDescent="0.2">
      <c r="B39579" s="88"/>
      <c r="C39579" s="88"/>
      <c r="D39579" s="88"/>
      <c r="E39579" s="88"/>
      <c r="F39579" s="88"/>
      <c r="G39579" s="88"/>
      <c r="H39579" s="88"/>
      <c r="I39579" s="88"/>
      <c r="J39579" s="88"/>
      <c r="K39579" s="88"/>
    </row>
    <row r="39580" spans="2:11" hidden="1" x14ac:dyDescent="0.2">
      <c r="B39580" s="88"/>
      <c r="C39580" s="88"/>
      <c r="D39580" s="88"/>
      <c r="E39580" s="88"/>
      <c r="F39580" s="88"/>
      <c r="G39580" s="88"/>
      <c r="H39580" s="88"/>
      <c r="I39580" s="88"/>
      <c r="J39580" s="88"/>
      <c r="K39580" s="88"/>
    </row>
    <row r="39581" spans="2:11" hidden="1" x14ac:dyDescent="0.2">
      <c r="B39581" s="88"/>
      <c r="C39581" s="88"/>
      <c r="D39581" s="88"/>
      <c r="E39581" s="88"/>
      <c r="F39581" s="88"/>
      <c r="G39581" s="88"/>
      <c r="H39581" s="88"/>
      <c r="I39581" s="88"/>
      <c r="J39581" s="88"/>
      <c r="K39581" s="88"/>
    </row>
    <row r="39582" spans="2:11" hidden="1" x14ac:dyDescent="0.2">
      <c r="B39582" s="88"/>
      <c r="C39582" s="88"/>
      <c r="D39582" s="88"/>
      <c r="E39582" s="88"/>
      <c r="F39582" s="88"/>
      <c r="G39582" s="88"/>
      <c r="H39582" s="88"/>
      <c r="I39582" s="88"/>
      <c r="J39582" s="88"/>
      <c r="K39582" s="88"/>
    </row>
    <row r="39583" spans="2:11" hidden="1" x14ac:dyDescent="0.2">
      <c r="B39583" s="88"/>
      <c r="C39583" s="88"/>
      <c r="D39583" s="88"/>
      <c r="E39583" s="88"/>
      <c r="F39583" s="88"/>
      <c r="G39583" s="88"/>
      <c r="H39583" s="88"/>
      <c r="I39583" s="88"/>
      <c r="J39583" s="88"/>
      <c r="K39583" s="88"/>
    </row>
    <row r="39584" spans="2:11" hidden="1" x14ac:dyDescent="0.2">
      <c r="B39584" s="88"/>
      <c r="C39584" s="88"/>
      <c r="D39584" s="88"/>
      <c r="E39584" s="88"/>
      <c r="F39584" s="88"/>
      <c r="G39584" s="88"/>
      <c r="H39584" s="88"/>
      <c r="I39584" s="88"/>
      <c r="J39584" s="88"/>
      <c r="K39584" s="88"/>
    </row>
    <row r="39585" spans="2:11" hidden="1" x14ac:dyDescent="0.2">
      <c r="B39585" s="88"/>
      <c r="C39585" s="88"/>
      <c r="D39585" s="88"/>
      <c r="E39585" s="88"/>
      <c r="F39585" s="88"/>
      <c r="G39585" s="88"/>
      <c r="H39585" s="88"/>
      <c r="I39585" s="88"/>
      <c r="J39585" s="88"/>
      <c r="K39585" s="88"/>
    </row>
    <row r="39586" spans="2:11" hidden="1" x14ac:dyDescent="0.2">
      <c r="B39586" s="88"/>
      <c r="C39586" s="88"/>
      <c r="D39586" s="88"/>
      <c r="E39586" s="88"/>
      <c r="F39586" s="88"/>
      <c r="G39586" s="88"/>
      <c r="H39586" s="88"/>
      <c r="I39586" s="88"/>
      <c r="J39586" s="88"/>
      <c r="K39586" s="88"/>
    </row>
    <row r="39587" spans="2:11" hidden="1" x14ac:dyDescent="0.2">
      <c r="B39587" s="88"/>
      <c r="C39587" s="88"/>
      <c r="D39587" s="88"/>
      <c r="E39587" s="88"/>
      <c r="F39587" s="88"/>
      <c r="G39587" s="88"/>
      <c r="H39587" s="88"/>
      <c r="I39587" s="88"/>
      <c r="J39587" s="88"/>
      <c r="K39587" s="88"/>
    </row>
    <row r="39588" spans="2:11" hidden="1" x14ac:dyDescent="0.2">
      <c r="B39588" s="88"/>
      <c r="C39588" s="88"/>
      <c r="D39588" s="88"/>
      <c r="E39588" s="88"/>
      <c r="F39588" s="88"/>
      <c r="G39588" s="88"/>
      <c r="H39588" s="88"/>
      <c r="I39588" s="88"/>
      <c r="J39588" s="88"/>
      <c r="K39588" s="88"/>
    </row>
    <row r="39589" spans="2:11" hidden="1" x14ac:dyDescent="0.2">
      <c r="B39589" s="88"/>
      <c r="C39589" s="88"/>
      <c r="D39589" s="88"/>
      <c r="E39589" s="88"/>
      <c r="F39589" s="88"/>
      <c r="G39589" s="88"/>
      <c r="H39589" s="88"/>
      <c r="I39589" s="88"/>
      <c r="J39589" s="88"/>
      <c r="K39589" s="88"/>
    </row>
    <row r="39590" spans="2:11" hidden="1" x14ac:dyDescent="0.2">
      <c r="B39590" s="88"/>
      <c r="C39590" s="88"/>
      <c r="D39590" s="88"/>
      <c r="E39590" s="88"/>
      <c r="F39590" s="88"/>
      <c r="G39590" s="88"/>
      <c r="H39590" s="88"/>
      <c r="I39590" s="88"/>
      <c r="J39590" s="88"/>
      <c r="K39590" s="88"/>
    </row>
    <row r="39591" spans="2:11" hidden="1" x14ac:dyDescent="0.2">
      <c r="B39591" s="88"/>
      <c r="C39591" s="88"/>
      <c r="D39591" s="88"/>
      <c r="E39591" s="88"/>
      <c r="F39591" s="88"/>
      <c r="G39591" s="88"/>
      <c r="H39591" s="88"/>
      <c r="I39591" s="88"/>
      <c r="J39591" s="88"/>
      <c r="K39591" s="88"/>
    </row>
    <row r="39592" spans="2:11" hidden="1" x14ac:dyDescent="0.2">
      <c r="B39592" s="88"/>
      <c r="C39592" s="88"/>
      <c r="D39592" s="88"/>
      <c r="E39592" s="88"/>
      <c r="F39592" s="88"/>
      <c r="G39592" s="88"/>
      <c r="H39592" s="88"/>
      <c r="I39592" s="88"/>
      <c r="J39592" s="88"/>
      <c r="K39592" s="88"/>
    </row>
    <row r="39593" spans="2:11" hidden="1" x14ac:dyDescent="0.2">
      <c r="B39593" s="88"/>
      <c r="C39593" s="88"/>
      <c r="D39593" s="88"/>
      <c r="E39593" s="88"/>
      <c r="F39593" s="88"/>
      <c r="G39593" s="88"/>
      <c r="H39593" s="88"/>
      <c r="I39593" s="88"/>
      <c r="J39593" s="88"/>
      <c r="K39593" s="88"/>
    </row>
    <row r="39594" spans="2:11" hidden="1" x14ac:dyDescent="0.2">
      <c r="B39594" s="88"/>
      <c r="C39594" s="88"/>
      <c r="D39594" s="88"/>
      <c r="E39594" s="88"/>
      <c r="F39594" s="88"/>
      <c r="G39594" s="88"/>
      <c r="H39594" s="88"/>
      <c r="I39594" s="88"/>
      <c r="J39594" s="88"/>
      <c r="K39594" s="88"/>
    </row>
    <row r="39595" spans="2:11" hidden="1" x14ac:dyDescent="0.2">
      <c r="B39595" s="88"/>
      <c r="C39595" s="88"/>
      <c r="D39595" s="88"/>
      <c r="E39595" s="88"/>
      <c r="F39595" s="88"/>
      <c r="G39595" s="88"/>
      <c r="H39595" s="88"/>
      <c r="I39595" s="88"/>
      <c r="J39595" s="88"/>
      <c r="K39595" s="88"/>
    </row>
    <row r="39596" spans="2:11" hidden="1" x14ac:dyDescent="0.2">
      <c r="B39596" s="88"/>
      <c r="C39596" s="88"/>
      <c r="D39596" s="88"/>
      <c r="E39596" s="88"/>
      <c r="F39596" s="88"/>
      <c r="G39596" s="88"/>
      <c r="H39596" s="88"/>
      <c r="I39596" s="88"/>
      <c r="J39596" s="88"/>
      <c r="K39596" s="88"/>
    </row>
    <row r="39597" spans="2:11" hidden="1" x14ac:dyDescent="0.2">
      <c r="B39597" s="88"/>
      <c r="C39597" s="88"/>
      <c r="D39597" s="88"/>
      <c r="E39597" s="88"/>
      <c r="F39597" s="88"/>
      <c r="G39597" s="88"/>
      <c r="H39597" s="88"/>
      <c r="I39597" s="88"/>
      <c r="J39597" s="88"/>
      <c r="K39597" s="88"/>
    </row>
    <row r="39598" spans="2:11" hidden="1" x14ac:dyDescent="0.2">
      <c r="B39598" s="88"/>
      <c r="C39598" s="88"/>
      <c r="D39598" s="88"/>
      <c r="E39598" s="88"/>
      <c r="F39598" s="88"/>
      <c r="G39598" s="88"/>
      <c r="H39598" s="88"/>
      <c r="I39598" s="88"/>
      <c r="J39598" s="88"/>
      <c r="K39598" s="88"/>
    </row>
    <row r="39599" spans="2:11" hidden="1" x14ac:dyDescent="0.2">
      <c r="B39599" s="88"/>
      <c r="C39599" s="88"/>
      <c r="D39599" s="88"/>
      <c r="E39599" s="88"/>
      <c r="F39599" s="88"/>
      <c r="G39599" s="88"/>
      <c r="H39599" s="88"/>
      <c r="I39599" s="88"/>
      <c r="J39599" s="88"/>
      <c r="K39599" s="88"/>
    </row>
    <row r="39600" spans="2:11" hidden="1" x14ac:dyDescent="0.2">
      <c r="B39600" s="88"/>
      <c r="C39600" s="88"/>
      <c r="D39600" s="88"/>
      <c r="E39600" s="88"/>
      <c r="F39600" s="88"/>
      <c r="G39600" s="88"/>
      <c r="H39600" s="88"/>
      <c r="I39600" s="88"/>
      <c r="J39600" s="88"/>
      <c r="K39600" s="88"/>
    </row>
    <row r="39601" spans="2:11" hidden="1" x14ac:dyDescent="0.2">
      <c r="B39601" s="88"/>
      <c r="C39601" s="88"/>
      <c r="D39601" s="88"/>
      <c r="E39601" s="88"/>
      <c r="F39601" s="88"/>
      <c r="G39601" s="88"/>
      <c r="H39601" s="88"/>
      <c r="I39601" s="88"/>
      <c r="J39601" s="88"/>
      <c r="K39601" s="88"/>
    </row>
    <row r="39602" spans="2:11" hidden="1" x14ac:dyDescent="0.2">
      <c r="B39602" s="88"/>
      <c r="C39602" s="88"/>
      <c r="D39602" s="88"/>
      <c r="E39602" s="88"/>
      <c r="F39602" s="88"/>
      <c r="G39602" s="88"/>
      <c r="H39602" s="88"/>
      <c r="I39602" s="88"/>
      <c r="J39602" s="88"/>
      <c r="K39602" s="88"/>
    </row>
    <row r="39603" spans="2:11" hidden="1" x14ac:dyDescent="0.2">
      <c r="B39603" s="88"/>
      <c r="C39603" s="88"/>
      <c r="D39603" s="88"/>
      <c r="E39603" s="88"/>
      <c r="F39603" s="88"/>
      <c r="G39603" s="88"/>
      <c r="H39603" s="88"/>
      <c r="I39603" s="88"/>
      <c r="J39603" s="88"/>
      <c r="K39603" s="88"/>
    </row>
    <row r="39604" spans="2:11" hidden="1" x14ac:dyDescent="0.2">
      <c r="B39604" s="88"/>
      <c r="C39604" s="88"/>
      <c r="D39604" s="88"/>
      <c r="E39604" s="88"/>
      <c r="F39604" s="88"/>
      <c r="G39604" s="88"/>
      <c r="H39604" s="88"/>
      <c r="I39604" s="88"/>
      <c r="J39604" s="88"/>
      <c r="K39604" s="88"/>
    </row>
    <row r="39605" spans="2:11" hidden="1" x14ac:dyDescent="0.2">
      <c r="B39605" s="88"/>
      <c r="C39605" s="88"/>
      <c r="D39605" s="88"/>
      <c r="E39605" s="88"/>
      <c r="F39605" s="88"/>
      <c r="G39605" s="88"/>
      <c r="H39605" s="88"/>
      <c r="I39605" s="88"/>
      <c r="J39605" s="88"/>
      <c r="K39605" s="88"/>
    </row>
    <row r="39606" spans="2:11" hidden="1" x14ac:dyDescent="0.2">
      <c r="B39606" s="88"/>
      <c r="C39606" s="88"/>
      <c r="D39606" s="88"/>
      <c r="E39606" s="88"/>
      <c r="F39606" s="88"/>
      <c r="G39606" s="88"/>
      <c r="H39606" s="88"/>
      <c r="I39606" s="88"/>
      <c r="J39606" s="88"/>
      <c r="K39606" s="88"/>
    </row>
    <row r="39607" spans="2:11" hidden="1" x14ac:dyDescent="0.2">
      <c r="B39607" s="88"/>
      <c r="C39607" s="88"/>
      <c r="D39607" s="88"/>
      <c r="E39607" s="88"/>
      <c r="F39607" s="88"/>
      <c r="G39607" s="88"/>
      <c r="H39607" s="88"/>
      <c r="I39607" s="88"/>
      <c r="J39607" s="88"/>
      <c r="K39607" s="88"/>
    </row>
    <row r="39608" spans="2:11" hidden="1" x14ac:dyDescent="0.2">
      <c r="B39608" s="88"/>
      <c r="C39608" s="88"/>
      <c r="D39608" s="88"/>
      <c r="E39608" s="88"/>
      <c r="F39608" s="88"/>
      <c r="G39608" s="88"/>
      <c r="H39608" s="88"/>
      <c r="I39608" s="88"/>
      <c r="J39608" s="88"/>
      <c r="K39608" s="88"/>
    </row>
    <row r="39609" spans="2:11" hidden="1" x14ac:dyDescent="0.2">
      <c r="B39609" s="88"/>
      <c r="C39609" s="88"/>
      <c r="D39609" s="88"/>
      <c r="E39609" s="88"/>
      <c r="F39609" s="88"/>
      <c r="G39609" s="88"/>
      <c r="H39609" s="88"/>
      <c r="I39609" s="88"/>
      <c r="J39609" s="88"/>
      <c r="K39609" s="88"/>
    </row>
    <row r="39610" spans="2:11" hidden="1" x14ac:dyDescent="0.2">
      <c r="B39610" s="88"/>
      <c r="C39610" s="88"/>
      <c r="D39610" s="88"/>
      <c r="E39610" s="88"/>
      <c r="F39610" s="88"/>
      <c r="G39610" s="88"/>
      <c r="H39610" s="88"/>
      <c r="I39610" s="88"/>
      <c r="J39610" s="88"/>
      <c r="K39610" s="88"/>
    </row>
    <row r="39611" spans="2:11" hidden="1" x14ac:dyDescent="0.2">
      <c r="B39611" s="88"/>
      <c r="C39611" s="88"/>
      <c r="D39611" s="88"/>
      <c r="E39611" s="88"/>
      <c r="F39611" s="88"/>
      <c r="G39611" s="88"/>
      <c r="H39611" s="88"/>
      <c r="I39611" s="88"/>
      <c r="J39611" s="88"/>
      <c r="K39611" s="88"/>
    </row>
    <row r="39612" spans="2:11" hidden="1" x14ac:dyDescent="0.2">
      <c r="B39612" s="88"/>
      <c r="C39612" s="88"/>
      <c r="D39612" s="88"/>
      <c r="E39612" s="88"/>
      <c r="F39612" s="88"/>
      <c r="G39612" s="88"/>
      <c r="H39612" s="88"/>
      <c r="I39612" s="88"/>
      <c r="J39612" s="88"/>
      <c r="K39612" s="88"/>
    </row>
    <row r="39613" spans="2:11" hidden="1" x14ac:dyDescent="0.2">
      <c r="B39613" s="88"/>
      <c r="C39613" s="88"/>
      <c r="D39613" s="88"/>
      <c r="E39613" s="88"/>
      <c r="F39613" s="88"/>
      <c r="G39613" s="88"/>
      <c r="H39613" s="88"/>
      <c r="I39613" s="88"/>
      <c r="J39613" s="88"/>
      <c r="K39613" s="88"/>
    </row>
    <row r="39614" spans="2:11" hidden="1" x14ac:dyDescent="0.2">
      <c r="B39614" s="88"/>
      <c r="C39614" s="88"/>
      <c r="D39614" s="88"/>
      <c r="E39614" s="88"/>
      <c r="F39614" s="88"/>
      <c r="G39614" s="88"/>
      <c r="H39614" s="88"/>
      <c r="I39614" s="88"/>
      <c r="J39614" s="88"/>
      <c r="K39614" s="88"/>
    </row>
    <row r="39615" spans="2:11" hidden="1" x14ac:dyDescent="0.2">
      <c r="B39615" s="88"/>
      <c r="C39615" s="88"/>
      <c r="D39615" s="88"/>
      <c r="E39615" s="88"/>
      <c r="F39615" s="88"/>
      <c r="G39615" s="88"/>
      <c r="H39615" s="88"/>
      <c r="I39615" s="88"/>
      <c r="J39615" s="88"/>
      <c r="K39615" s="88"/>
    </row>
    <row r="39616" spans="2:11" hidden="1" x14ac:dyDescent="0.2">
      <c r="B39616" s="88"/>
      <c r="C39616" s="88"/>
      <c r="D39616" s="88"/>
      <c r="E39616" s="88"/>
      <c r="F39616" s="88"/>
      <c r="G39616" s="88"/>
      <c r="H39616" s="88"/>
      <c r="I39616" s="88"/>
      <c r="J39616" s="88"/>
      <c r="K39616" s="88"/>
    </row>
    <row r="39617" spans="2:11" hidden="1" x14ac:dyDescent="0.2">
      <c r="B39617" s="88"/>
      <c r="C39617" s="88"/>
      <c r="D39617" s="88"/>
      <c r="E39617" s="88"/>
      <c r="F39617" s="88"/>
      <c r="G39617" s="88"/>
      <c r="H39617" s="88"/>
      <c r="I39617" s="88"/>
      <c r="J39617" s="88"/>
      <c r="K39617" s="88"/>
    </row>
    <row r="39618" spans="2:11" hidden="1" x14ac:dyDescent="0.2">
      <c r="B39618" s="88"/>
      <c r="C39618" s="88"/>
      <c r="D39618" s="88"/>
      <c r="E39618" s="88"/>
      <c r="F39618" s="88"/>
      <c r="G39618" s="88"/>
      <c r="H39618" s="88"/>
      <c r="I39618" s="88"/>
      <c r="J39618" s="88"/>
      <c r="K39618" s="88"/>
    </row>
    <row r="39619" spans="2:11" hidden="1" x14ac:dyDescent="0.2">
      <c r="B39619" s="88"/>
      <c r="C39619" s="88"/>
      <c r="D39619" s="88"/>
      <c r="E39619" s="88"/>
      <c r="F39619" s="88"/>
      <c r="G39619" s="88"/>
      <c r="H39619" s="88"/>
      <c r="I39619" s="88"/>
      <c r="J39619" s="88"/>
      <c r="K39619" s="88"/>
    </row>
    <row r="39620" spans="2:11" hidden="1" x14ac:dyDescent="0.2">
      <c r="B39620" s="88"/>
      <c r="C39620" s="88"/>
      <c r="D39620" s="88"/>
      <c r="E39620" s="88"/>
      <c r="F39620" s="88"/>
      <c r="G39620" s="88"/>
      <c r="H39620" s="88"/>
      <c r="I39620" s="88"/>
      <c r="J39620" s="88"/>
      <c r="K39620" s="88"/>
    </row>
    <row r="39621" spans="2:11" hidden="1" x14ac:dyDescent="0.2">
      <c r="B39621" s="88"/>
      <c r="C39621" s="88"/>
      <c r="D39621" s="88"/>
      <c r="E39621" s="88"/>
      <c r="F39621" s="88"/>
      <c r="G39621" s="88"/>
      <c r="H39621" s="88"/>
      <c r="I39621" s="88"/>
      <c r="J39621" s="88"/>
      <c r="K39621" s="88"/>
    </row>
    <row r="39622" spans="2:11" hidden="1" x14ac:dyDescent="0.2">
      <c r="B39622" s="88"/>
      <c r="C39622" s="88"/>
      <c r="D39622" s="88"/>
      <c r="E39622" s="88"/>
      <c r="F39622" s="88"/>
      <c r="G39622" s="88"/>
      <c r="H39622" s="88"/>
      <c r="I39622" s="88"/>
      <c r="J39622" s="88"/>
      <c r="K39622" s="88"/>
    </row>
    <row r="39623" spans="2:11" hidden="1" x14ac:dyDescent="0.2">
      <c r="B39623" s="88"/>
      <c r="C39623" s="88"/>
      <c r="D39623" s="88"/>
      <c r="E39623" s="88"/>
      <c r="F39623" s="88"/>
      <c r="G39623" s="88"/>
      <c r="H39623" s="88"/>
      <c r="I39623" s="88"/>
      <c r="J39623" s="88"/>
      <c r="K39623" s="88"/>
    </row>
    <row r="39624" spans="2:11" hidden="1" x14ac:dyDescent="0.2">
      <c r="B39624" s="88"/>
      <c r="C39624" s="88"/>
      <c r="D39624" s="88"/>
      <c r="E39624" s="88"/>
      <c r="F39624" s="88"/>
      <c r="G39624" s="88"/>
      <c r="H39624" s="88"/>
      <c r="I39624" s="88"/>
      <c r="J39624" s="88"/>
      <c r="K39624" s="88"/>
    </row>
    <row r="39625" spans="2:11" hidden="1" x14ac:dyDescent="0.2">
      <c r="B39625" s="88"/>
      <c r="C39625" s="88"/>
      <c r="D39625" s="88"/>
      <c r="E39625" s="88"/>
      <c r="F39625" s="88"/>
      <c r="G39625" s="88"/>
      <c r="H39625" s="88"/>
      <c r="I39625" s="88"/>
      <c r="J39625" s="88"/>
      <c r="K39625" s="88"/>
    </row>
    <row r="39626" spans="2:11" hidden="1" x14ac:dyDescent="0.2">
      <c r="B39626" s="88"/>
      <c r="C39626" s="88"/>
      <c r="D39626" s="88"/>
      <c r="E39626" s="88"/>
      <c r="F39626" s="88"/>
      <c r="G39626" s="88"/>
      <c r="H39626" s="88"/>
      <c r="I39626" s="88"/>
      <c r="J39626" s="88"/>
      <c r="K39626" s="88"/>
    </row>
    <row r="39627" spans="2:11" hidden="1" x14ac:dyDescent="0.2">
      <c r="B39627" s="88"/>
      <c r="C39627" s="88"/>
      <c r="D39627" s="88"/>
      <c r="E39627" s="88"/>
      <c r="F39627" s="88"/>
      <c r="G39627" s="88"/>
      <c r="H39627" s="88"/>
      <c r="I39627" s="88"/>
      <c r="J39627" s="88"/>
      <c r="K39627" s="88"/>
    </row>
    <row r="39628" spans="2:11" hidden="1" x14ac:dyDescent="0.2">
      <c r="B39628" s="88"/>
      <c r="C39628" s="88"/>
      <c r="D39628" s="88"/>
      <c r="E39628" s="88"/>
      <c r="F39628" s="88"/>
      <c r="G39628" s="88"/>
      <c r="H39628" s="88"/>
      <c r="I39628" s="88"/>
      <c r="J39628" s="88"/>
      <c r="K39628" s="88"/>
    </row>
    <row r="39629" spans="2:11" hidden="1" x14ac:dyDescent="0.2">
      <c r="B39629" s="88"/>
      <c r="C39629" s="88"/>
      <c r="D39629" s="88"/>
      <c r="E39629" s="88"/>
      <c r="F39629" s="88"/>
      <c r="G39629" s="88"/>
      <c r="H39629" s="88"/>
      <c r="I39629" s="88"/>
      <c r="J39629" s="88"/>
      <c r="K39629" s="88"/>
    </row>
    <row r="39630" spans="2:11" hidden="1" x14ac:dyDescent="0.2">
      <c r="B39630" s="88"/>
      <c r="C39630" s="88"/>
      <c r="D39630" s="88"/>
      <c r="E39630" s="88"/>
      <c r="F39630" s="88"/>
      <c r="G39630" s="88"/>
      <c r="H39630" s="88"/>
      <c r="I39630" s="88"/>
      <c r="J39630" s="88"/>
      <c r="K39630" s="88"/>
    </row>
    <row r="39631" spans="2:11" hidden="1" x14ac:dyDescent="0.2">
      <c r="B39631" s="88"/>
      <c r="C39631" s="88"/>
      <c r="D39631" s="88"/>
      <c r="E39631" s="88"/>
      <c r="F39631" s="88"/>
      <c r="G39631" s="88"/>
      <c r="H39631" s="88"/>
      <c r="I39631" s="88"/>
      <c r="J39631" s="88"/>
      <c r="K39631" s="88"/>
    </row>
    <row r="39632" spans="2:11" hidden="1" x14ac:dyDescent="0.2">
      <c r="B39632" s="88"/>
      <c r="C39632" s="88"/>
      <c r="D39632" s="88"/>
      <c r="E39632" s="88"/>
      <c r="F39632" s="88"/>
      <c r="G39632" s="88"/>
      <c r="H39632" s="88"/>
      <c r="I39632" s="88"/>
      <c r="J39632" s="88"/>
      <c r="K39632" s="88"/>
    </row>
    <row r="39633" spans="2:11" hidden="1" x14ac:dyDescent="0.2">
      <c r="B39633" s="88"/>
      <c r="C39633" s="88"/>
      <c r="D39633" s="88"/>
      <c r="E39633" s="88"/>
      <c r="F39633" s="88"/>
      <c r="G39633" s="88"/>
      <c r="H39633" s="88"/>
      <c r="I39633" s="88"/>
      <c r="J39633" s="88"/>
      <c r="K39633" s="88"/>
    </row>
    <row r="39634" spans="2:11" hidden="1" x14ac:dyDescent="0.2">
      <c r="B39634" s="88"/>
      <c r="C39634" s="88"/>
      <c r="D39634" s="88"/>
      <c r="E39634" s="88"/>
      <c r="F39634" s="88"/>
      <c r="G39634" s="88"/>
      <c r="H39634" s="88"/>
      <c r="I39634" s="88"/>
      <c r="J39634" s="88"/>
      <c r="K39634" s="88"/>
    </row>
    <row r="39635" spans="2:11" hidden="1" x14ac:dyDescent="0.2">
      <c r="B39635" s="88"/>
      <c r="C39635" s="88"/>
      <c r="D39635" s="88"/>
      <c r="E39635" s="88"/>
      <c r="F39635" s="88"/>
      <c r="G39635" s="88"/>
      <c r="H39635" s="88"/>
      <c r="I39635" s="88"/>
      <c r="J39635" s="88"/>
      <c r="K39635" s="88"/>
    </row>
    <row r="39636" spans="2:11" hidden="1" x14ac:dyDescent="0.2">
      <c r="B39636" s="88"/>
      <c r="C39636" s="88"/>
      <c r="D39636" s="88"/>
      <c r="E39636" s="88"/>
      <c r="F39636" s="88"/>
      <c r="G39636" s="88"/>
      <c r="H39636" s="88"/>
      <c r="I39636" s="88"/>
      <c r="J39636" s="88"/>
      <c r="K39636" s="88"/>
    </row>
    <row r="39637" spans="2:11" hidden="1" x14ac:dyDescent="0.2">
      <c r="B39637" s="88"/>
      <c r="C39637" s="88"/>
      <c r="D39637" s="88"/>
      <c r="E39637" s="88"/>
      <c r="F39637" s="88"/>
      <c r="G39637" s="88"/>
      <c r="H39637" s="88"/>
      <c r="I39637" s="88"/>
      <c r="J39637" s="88"/>
      <c r="K39637" s="88"/>
    </row>
    <row r="39638" spans="2:11" hidden="1" x14ac:dyDescent="0.2">
      <c r="B39638" s="88"/>
      <c r="C39638" s="88"/>
      <c r="D39638" s="88"/>
      <c r="E39638" s="88"/>
      <c r="F39638" s="88"/>
      <c r="G39638" s="88"/>
      <c r="H39638" s="88"/>
      <c r="I39638" s="88"/>
      <c r="J39638" s="88"/>
      <c r="K39638" s="88"/>
    </row>
    <row r="39639" spans="2:11" hidden="1" x14ac:dyDescent="0.2">
      <c r="B39639" s="88"/>
      <c r="C39639" s="88"/>
      <c r="D39639" s="88"/>
      <c r="E39639" s="88"/>
      <c r="F39639" s="88"/>
      <c r="G39639" s="88"/>
      <c r="H39639" s="88"/>
      <c r="I39639" s="88"/>
      <c r="J39639" s="88"/>
      <c r="K39639" s="88"/>
    </row>
    <row r="39640" spans="2:11" hidden="1" x14ac:dyDescent="0.2">
      <c r="B39640" s="88"/>
      <c r="C39640" s="88"/>
      <c r="D39640" s="88"/>
      <c r="E39640" s="88"/>
      <c r="F39640" s="88"/>
      <c r="G39640" s="88"/>
      <c r="H39640" s="88"/>
      <c r="I39640" s="88"/>
      <c r="J39640" s="88"/>
      <c r="K39640" s="88"/>
    </row>
    <row r="39641" spans="2:11" hidden="1" x14ac:dyDescent="0.2">
      <c r="B39641" s="88"/>
      <c r="C39641" s="88"/>
      <c r="D39641" s="88"/>
      <c r="E39641" s="88"/>
      <c r="F39641" s="88"/>
      <c r="G39641" s="88"/>
      <c r="H39641" s="88"/>
      <c r="I39641" s="88"/>
      <c r="J39641" s="88"/>
      <c r="K39641" s="88"/>
    </row>
    <row r="39642" spans="2:11" hidden="1" x14ac:dyDescent="0.2">
      <c r="B39642" s="88"/>
      <c r="C39642" s="88"/>
      <c r="D39642" s="88"/>
      <c r="E39642" s="88"/>
      <c r="F39642" s="88"/>
      <c r="G39642" s="88"/>
      <c r="H39642" s="88"/>
      <c r="I39642" s="88"/>
      <c r="J39642" s="88"/>
      <c r="K39642" s="88"/>
    </row>
    <row r="39643" spans="2:11" hidden="1" x14ac:dyDescent="0.2">
      <c r="B39643" s="88"/>
      <c r="C39643" s="88"/>
      <c r="D39643" s="88"/>
      <c r="E39643" s="88"/>
      <c r="F39643" s="88"/>
      <c r="G39643" s="88"/>
      <c r="H39643" s="88"/>
      <c r="I39643" s="88"/>
      <c r="J39643" s="88"/>
      <c r="K39643" s="88"/>
    </row>
    <row r="39644" spans="2:11" hidden="1" x14ac:dyDescent="0.2">
      <c r="B39644" s="88"/>
      <c r="C39644" s="88"/>
      <c r="D39644" s="88"/>
      <c r="E39644" s="88"/>
      <c r="F39644" s="88"/>
      <c r="G39644" s="88"/>
      <c r="H39644" s="88"/>
      <c r="I39644" s="88"/>
      <c r="J39644" s="88"/>
      <c r="K39644" s="88"/>
    </row>
    <row r="39645" spans="2:11" hidden="1" x14ac:dyDescent="0.2">
      <c r="B39645" s="88"/>
      <c r="C39645" s="88"/>
      <c r="D39645" s="88"/>
      <c r="E39645" s="88"/>
      <c r="F39645" s="88"/>
      <c r="G39645" s="88"/>
      <c r="H39645" s="88"/>
      <c r="I39645" s="88"/>
      <c r="J39645" s="88"/>
      <c r="K39645" s="88"/>
    </row>
    <row r="39646" spans="2:11" hidden="1" x14ac:dyDescent="0.2">
      <c r="B39646" s="88"/>
      <c r="C39646" s="88"/>
      <c r="D39646" s="88"/>
      <c r="E39646" s="88"/>
      <c r="F39646" s="88"/>
      <c r="G39646" s="88"/>
      <c r="H39646" s="88"/>
      <c r="I39646" s="88"/>
      <c r="J39646" s="88"/>
      <c r="K39646" s="88"/>
    </row>
    <row r="39647" spans="2:11" hidden="1" x14ac:dyDescent="0.2">
      <c r="B39647" s="88"/>
      <c r="C39647" s="88"/>
      <c r="D39647" s="88"/>
      <c r="E39647" s="88"/>
      <c r="F39647" s="88"/>
      <c r="G39647" s="88"/>
      <c r="H39647" s="88"/>
      <c r="I39647" s="88"/>
      <c r="J39647" s="88"/>
      <c r="K39647" s="88"/>
    </row>
    <row r="39648" spans="2:11" hidden="1" x14ac:dyDescent="0.2">
      <c r="B39648" s="88"/>
      <c r="C39648" s="88"/>
      <c r="D39648" s="88"/>
      <c r="E39648" s="88"/>
      <c r="F39648" s="88"/>
      <c r="G39648" s="88"/>
      <c r="H39648" s="88"/>
      <c r="I39648" s="88"/>
      <c r="J39648" s="88"/>
      <c r="K39648" s="88"/>
    </row>
    <row r="39649" spans="2:11" hidden="1" x14ac:dyDescent="0.2">
      <c r="B39649" s="88"/>
      <c r="C39649" s="88"/>
      <c r="D39649" s="88"/>
      <c r="E39649" s="88"/>
      <c r="F39649" s="88"/>
      <c r="G39649" s="88"/>
      <c r="H39649" s="88"/>
      <c r="I39649" s="88"/>
      <c r="J39649" s="88"/>
      <c r="K39649" s="88"/>
    </row>
    <row r="39650" spans="2:11" hidden="1" x14ac:dyDescent="0.2">
      <c r="B39650" s="88"/>
      <c r="C39650" s="88"/>
      <c r="D39650" s="88"/>
      <c r="E39650" s="88"/>
      <c r="F39650" s="88"/>
      <c r="G39650" s="88"/>
      <c r="H39650" s="88"/>
      <c r="I39650" s="88"/>
      <c r="J39650" s="88"/>
      <c r="K39650" s="88"/>
    </row>
    <row r="39651" spans="2:11" hidden="1" x14ac:dyDescent="0.2">
      <c r="B39651" s="88"/>
      <c r="C39651" s="88"/>
      <c r="D39651" s="88"/>
      <c r="E39651" s="88"/>
      <c r="F39651" s="88"/>
      <c r="G39651" s="88"/>
      <c r="H39651" s="88"/>
      <c r="I39651" s="88"/>
      <c r="J39651" s="88"/>
      <c r="K39651" s="88"/>
    </row>
    <row r="39652" spans="2:11" hidden="1" x14ac:dyDescent="0.2">
      <c r="B39652" s="88"/>
      <c r="C39652" s="88"/>
      <c r="D39652" s="88"/>
      <c r="E39652" s="88"/>
      <c r="F39652" s="88"/>
      <c r="G39652" s="88"/>
      <c r="H39652" s="88"/>
      <c r="I39652" s="88"/>
      <c r="J39652" s="88"/>
      <c r="K39652" s="88"/>
    </row>
    <row r="39653" spans="2:11" hidden="1" x14ac:dyDescent="0.2">
      <c r="B39653" s="88"/>
      <c r="C39653" s="88"/>
      <c r="D39653" s="88"/>
      <c r="E39653" s="88"/>
      <c r="F39653" s="88"/>
      <c r="G39653" s="88"/>
      <c r="H39653" s="88"/>
      <c r="I39653" s="88"/>
      <c r="J39653" s="88"/>
      <c r="K39653" s="88"/>
    </row>
    <row r="39654" spans="2:11" hidden="1" x14ac:dyDescent="0.2">
      <c r="B39654" s="88"/>
      <c r="C39654" s="88"/>
      <c r="D39654" s="88"/>
      <c r="E39654" s="88"/>
      <c r="F39654" s="88"/>
      <c r="G39654" s="88"/>
      <c r="H39654" s="88"/>
      <c r="I39654" s="88"/>
      <c r="J39654" s="88"/>
      <c r="K39654" s="88"/>
    </row>
    <row r="39655" spans="2:11" hidden="1" x14ac:dyDescent="0.2">
      <c r="B39655" s="88"/>
      <c r="C39655" s="88"/>
      <c r="D39655" s="88"/>
      <c r="E39655" s="88"/>
      <c r="F39655" s="88"/>
      <c r="G39655" s="88"/>
      <c r="H39655" s="88"/>
      <c r="I39655" s="88"/>
      <c r="J39655" s="88"/>
      <c r="K39655" s="88"/>
    </row>
    <row r="39656" spans="2:11" hidden="1" x14ac:dyDescent="0.2">
      <c r="B39656" s="88"/>
      <c r="C39656" s="88"/>
      <c r="D39656" s="88"/>
      <c r="E39656" s="88"/>
      <c r="F39656" s="88"/>
      <c r="G39656" s="88"/>
      <c r="H39656" s="88"/>
      <c r="I39656" s="88"/>
      <c r="J39656" s="88"/>
      <c r="K39656" s="88"/>
    </row>
    <row r="39657" spans="2:11" hidden="1" x14ac:dyDescent="0.2">
      <c r="B39657" s="88"/>
      <c r="C39657" s="88"/>
      <c r="D39657" s="88"/>
      <c r="E39657" s="88"/>
      <c r="F39657" s="88"/>
      <c r="G39657" s="88"/>
      <c r="H39657" s="88"/>
      <c r="I39657" s="88"/>
      <c r="J39657" s="88"/>
      <c r="K39657" s="88"/>
    </row>
    <row r="39658" spans="2:11" hidden="1" x14ac:dyDescent="0.2">
      <c r="B39658" s="88"/>
      <c r="C39658" s="88"/>
      <c r="D39658" s="88"/>
      <c r="E39658" s="88"/>
      <c r="F39658" s="88"/>
      <c r="G39658" s="88"/>
      <c r="H39658" s="88"/>
      <c r="I39658" s="88"/>
      <c r="J39658" s="88"/>
      <c r="K39658" s="88"/>
    </row>
    <row r="39659" spans="2:11" hidden="1" x14ac:dyDescent="0.2">
      <c r="B39659" s="88"/>
      <c r="C39659" s="88"/>
      <c r="D39659" s="88"/>
      <c r="E39659" s="88"/>
      <c r="F39659" s="88"/>
      <c r="G39659" s="88"/>
      <c r="H39659" s="88"/>
      <c r="I39659" s="88"/>
      <c r="J39659" s="88"/>
      <c r="K39659" s="88"/>
    </row>
    <row r="39660" spans="2:11" hidden="1" x14ac:dyDescent="0.2">
      <c r="B39660" s="88"/>
      <c r="C39660" s="88"/>
      <c r="D39660" s="88"/>
      <c r="E39660" s="88"/>
      <c r="F39660" s="88"/>
      <c r="G39660" s="88"/>
      <c r="H39660" s="88"/>
      <c r="I39660" s="88"/>
      <c r="J39660" s="88"/>
      <c r="K39660" s="88"/>
    </row>
    <row r="39661" spans="2:11" hidden="1" x14ac:dyDescent="0.2">
      <c r="B39661" s="88"/>
      <c r="C39661" s="88"/>
      <c r="D39661" s="88"/>
      <c r="E39661" s="88"/>
      <c r="F39661" s="88"/>
      <c r="G39661" s="88"/>
      <c r="H39661" s="88"/>
      <c r="I39661" s="88"/>
      <c r="J39661" s="88"/>
      <c r="K39661" s="88"/>
    </row>
    <row r="39662" spans="2:11" hidden="1" x14ac:dyDescent="0.2">
      <c r="B39662" s="88"/>
      <c r="C39662" s="88"/>
      <c r="D39662" s="88"/>
      <c r="E39662" s="88"/>
      <c r="F39662" s="88"/>
      <c r="G39662" s="88"/>
      <c r="H39662" s="88"/>
      <c r="I39662" s="88"/>
      <c r="J39662" s="88"/>
      <c r="K39662" s="88"/>
    </row>
    <row r="39663" spans="2:11" hidden="1" x14ac:dyDescent="0.2">
      <c r="B39663" s="88"/>
      <c r="C39663" s="88"/>
      <c r="D39663" s="88"/>
      <c r="E39663" s="88"/>
      <c r="F39663" s="88"/>
      <c r="G39663" s="88"/>
      <c r="H39663" s="88"/>
      <c r="I39663" s="88"/>
      <c r="J39663" s="88"/>
      <c r="K39663" s="88"/>
    </row>
    <row r="39664" spans="2:11" hidden="1" x14ac:dyDescent="0.2">
      <c r="B39664" s="88"/>
      <c r="C39664" s="88"/>
      <c r="D39664" s="88"/>
      <c r="E39664" s="88"/>
      <c r="F39664" s="88"/>
      <c r="G39664" s="88"/>
      <c r="H39664" s="88"/>
      <c r="I39664" s="88"/>
      <c r="J39664" s="88"/>
      <c r="K39664" s="88"/>
    </row>
    <row r="39665" spans="2:11" hidden="1" x14ac:dyDescent="0.2">
      <c r="B39665" s="88"/>
      <c r="C39665" s="88"/>
      <c r="D39665" s="88"/>
      <c r="E39665" s="88"/>
      <c r="F39665" s="88"/>
      <c r="G39665" s="88"/>
      <c r="H39665" s="88"/>
      <c r="I39665" s="88"/>
      <c r="J39665" s="88"/>
      <c r="K39665" s="88"/>
    </row>
    <row r="39666" spans="2:11" hidden="1" x14ac:dyDescent="0.2">
      <c r="B39666" s="88"/>
      <c r="C39666" s="88"/>
      <c r="D39666" s="88"/>
      <c r="E39666" s="88"/>
      <c r="F39666" s="88"/>
      <c r="G39666" s="88"/>
      <c r="H39666" s="88"/>
      <c r="I39666" s="88"/>
      <c r="J39666" s="88"/>
      <c r="K39666" s="88"/>
    </row>
    <row r="39667" spans="2:11" hidden="1" x14ac:dyDescent="0.2">
      <c r="B39667" s="88"/>
      <c r="C39667" s="88"/>
      <c r="D39667" s="88"/>
      <c r="E39667" s="88"/>
      <c r="F39667" s="88"/>
      <c r="G39667" s="88"/>
      <c r="H39667" s="88"/>
      <c r="I39667" s="88"/>
      <c r="J39667" s="88"/>
      <c r="K39667" s="88"/>
    </row>
    <row r="39668" spans="2:11" hidden="1" x14ac:dyDescent="0.2">
      <c r="B39668" s="88"/>
      <c r="C39668" s="88"/>
      <c r="D39668" s="88"/>
      <c r="E39668" s="88"/>
      <c r="F39668" s="88"/>
      <c r="G39668" s="88"/>
      <c r="H39668" s="88"/>
      <c r="I39668" s="88"/>
      <c r="J39668" s="88"/>
      <c r="K39668" s="88"/>
    </row>
    <row r="39669" spans="2:11" hidden="1" x14ac:dyDescent="0.2">
      <c r="B39669" s="88"/>
      <c r="C39669" s="88"/>
      <c r="D39669" s="88"/>
      <c r="E39669" s="88"/>
      <c r="F39669" s="88"/>
      <c r="G39669" s="88"/>
      <c r="H39669" s="88"/>
      <c r="I39669" s="88"/>
      <c r="J39669" s="88"/>
      <c r="K39669" s="88"/>
    </row>
    <row r="39670" spans="2:11" hidden="1" x14ac:dyDescent="0.2">
      <c r="B39670" s="88"/>
      <c r="C39670" s="88"/>
      <c r="D39670" s="88"/>
      <c r="E39670" s="88"/>
      <c r="F39670" s="88"/>
      <c r="G39670" s="88"/>
      <c r="H39670" s="88"/>
      <c r="I39670" s="88"/>
      <c r="J39670" s="88"/>
      <c r="K39670" s="88"/>
    </row>
    <row r="39671" spans="2:11" hidden="1" x14ac:dyDescent="0.2">
      <c r="B39671" s="88"/>
      <c r="C39671" s="88"/>
      <c r="D39671" s="88"/>
      <c r="E39671" s="88"/>
      <c r="F39671" s="88"/>
      <c r="G39671" s="88"/>
      <c r="H39671" s="88"/>
      <c r="I39671" s="88"/>
      <c r="J39671" s="88"/>
      <c r="K39671" s="88"/>
    </row>
    <row r="39672" spans="2:11" hidden="1" x14ac:dyDescent="0.2">
      <c r="B39672" s="88"/>
      <c r="C39672" s="88"/>
      <c r="D39672" s="88"/>
      <c r="E39672" s="88"/>
      <c r="F39672" s="88"/>
      <c r="G39672" s="88"/>
      <c r="H39672" s="88"/>
      <c r="I39672" s="88"/>
      <c r="J39672" s="88"/>
      <c r="K39672" s="88"/>
    </row>
    <row r="39673" spans="2:11" hidden="1" x14ac:dyDescent="0.2">
      <c r="B39673" s="88"/>
      <c r="C39673" s="88"/>
      <c r="D39673" s="88"/>
      <c r="E39673" s="88"/>
      <c r="F39673" s="88"/>
      <c r="G39673" s="88"/>
      <c r="H39673" s="88"/>
      <c r="I39673" s="88"/>
      <c r="J39673" s="88"/>
      <c r="K39673" s="88"/>
    </row>
    <row r="39674" spans="2:11" hidden="1" x14ac:dyDescent="0.2">
      <c r="B39674" s="88"/>
      <c r="C39674" s="88"/>
      <c r="D39674" s="88"/>
      <c r="E39674" s="88"/>
      <c r="F39674" s="88"/>
      <c r="G39674" s="88"/>
      <c r="H39674" s="88"/>
      <c r="I39674" s="88"/>
      <c r="J39674" s="88"/>
      <c r="K39674" s="88"/>
    </row>
    <row r="39675" spans="2:11" hidden="1" x14ac:dyDescent="0.2">
      <c r="B39675" s="88"/>
      <c r="C39675" s="88"/>
      <c r="D39675" s="88"/>
      <c r="E39675" s="88"/>
      <c r="F39675" s="88"/>
      <c r="G39675" s="88"/>
      <c r="H39675" s="88"/>
      <c r="I39675" s="88"/>
      <c r="J39675" s="88"/>
      <c r="K39675" s="88"/>
    </row>
    <row r="39676" spans="2:11" hidden="1" x14ac:dyDescent="0.2">
      <c r="B39676" s="88"/>
      <c r="C39676" s="88"/>
      <c r="D39676" s="88"/>
      <c r="E39676" s="88"/>
      <c r="F39676" s="88"/>
      <c r="G39676" s="88"/>
      <c r="H39676" s="88"/>
      <c r="I39676" s="88"/>
      <c r="J39676" s="88"/>
      <c r="K39676" s="88"/>
    </row>
    <row r="39677" spans="2:11" hidden="1" x14ac:dyDescent="0.2">
      <c r="B39677" s="88"/>
      <c r="C39677" s="88"/>
      <c r="D39677" s="88"/>
      <c r="E39677" s="88"/>
      <c r="F39677" s="88"/>
      <c r="G39677" s="88"/>
      <c r="H39677" s="88"/>
      <c r="I39677" s="88"/>
      <c r="J39677" s="88"/>
      <c r="K39677" s="88"/>
    </row>
    <row r="39678" spans="2:11" hidden="1" x14ac:dyDescent="0.2">
      <c r="B39678" s="88"/>
      <c r="C39678" s="88"/>
      <c r="D39678" s="88"/>
      <c r="E39678" s="88"/>
      <c r="F39678" s="88"/>
      <c r="G39678" s="88"/>
      <c r="H39678" s="88"/>
      <c r="I39678" s="88"/>
      <c r="J39678" s="88"/>
      <c r="K39678" s="88"/>
    </row>
    <row r="39679" spans="2:11" hidden="1" x14ac:dyDescent="0.2">
      <c r="B39679" s="88"/>
      <c r="C39679" s="88"/>
      <c r="D39679" s="88"/>
      <c r="E39679" s="88"/>
      <c r="F39679" s="88"/>
      <c r="G39679" s="88"/>
      <c r="H39679" s="88"/>
      <c r="I39679" s="88"/>
      <c r="J39679" s="88"/>
      <c r="K39679" s="88"/>
    </row>
    <row r="39680" spans="2:11" hidden="1" x14ac:dyDescent="0.2">
      <c r="B39680" s="88"/>
      <c r="C39680" s="88"/>
      <c r="D39680" s="88"/>
      <c r="E39680" s="88"/>
      <c r="F39680" s="88"/>
      <c r="G39680" s="88"/>
      <c r="H39680" s="88"/>
      <c r="I39680" s="88"/>
      <c r="J39680" s="88"/>
      <c r="K39680" s="88"/>
    </row>
    <row r="39681" spans="2:11" hidden="1" x14ac:dyDescent="0.2">
      <c r="B39681" s="88"/>
      <c r="C39681" s="88"/>
      <c r="D39681" s="88"/>
      <c r="E39681" s="88"/>
      <c r="F39681" s="88"/>
      <c r="G39681" s="88"/>
      <c r="H39681" s="88"/>
      <c r="I39681" s="88"/>
      <c r="J39681" s="88"/>
      <c r="K39681" s="88"/>
    </row>
    <row r="39682" spans="2:11" hidden="1" x14ac:dyDescent="0.2">
      <c r="B39682" s="88"/>
      <c r="C39682" s="88"/>
      <c r="D39682" s="88"/>
      <c r="E39682" s="88"/>
      <c r="F39682" s="88"/>
      <c r="G39682" s="88"/>
      <c r="H39682" s="88"/>
      <c r="I39682" s="88"/>
      <c r="J39682" s="88"/>
      <c r="K39682" s="88"/>
    </row>
    <row r="39683" spans="2:11" hidden="1" x14ac:dyDescent="0.2">
      <c r="B39683" s="88"/>
      <c r="C39683" s="88"/>
      <c r="D39683" s="88"/>
      <c r="E39683" s="88"/>
      <c r="F39683" s="88"/>
      <c r="G39683" s="88"/>
      <c r="H39683" s="88"/>
      <c r="I39683" s="88"/>
      <c r="J39683" s="88"/>
      <c r="K39683" s="88"/>
    </row>
    <row r="39684" spans="2:11" hidden="1" x14ac:dyDescent="0.2">
      <c r="B39684" s="88"/>
      <c r="C39684" s="88"/>
      <c r="D39684" s="88"/>
      <c r="E39684" s="88"/>
      <c r="F39684" s="88"/>
      <c r="G39684" s="88"/>
      <c r="H39684" s="88"/>
      <c r="I39684" s="88"/>
      <c r="J39684" s="88"/>
      <c r="K39684" s="88"/>
    </row>
    <row r="39685" spans="2:11" hidden="1" x14ac:dyDescent="0.2">
      <c r="B39685" s="88"/>
      <c r="C39685" s="88"/>
      <c r="D39685" s="88"/>
      <c r="E39685" s="88"/>
      <c r="F39685" s="88"/>
      <c r="G39685" s="88"/>
      <c r="H39685" s="88"/>
      <c r="I39685" s="88"/>
      <c r="J39685" s="88"/>
      <c r="K39685" s="88"/>
    </row>
    <row r="39686" spans="2:11" hidden="1" x14ac:dyDescent="0.2">
      <c r="B39686" s="88"/>
      <c r="C39686" s="88"/>
      <c r="D39686" s="88"/>
      <c r="E39686" s="88"/>
      <c r="F39686" s="88"/>
      <c r="G39686" s="88"/>
      <c r="H39686" s="88"/>
      <c r="I39686" s="88"/>
      <c r="J39686" s="88"/>
      <c r="K39686" s="88"/>
    </row>
    <row r="39687" spans="2:11" hidden="1" x14ac:dyDescent="0.2">
      <c r="B39687" s="88"/>
      <c r="C39687" s="88"/>
      <c r="D39687" s="88"/>
      <c r="E39687" s="88"/>
      <c r="F39687" s="88"/>
      <c r="G39687" s="88"/>
      <c r="H39687" s="88"/>
      <c r="I39687" s="88"/>
      <c r="J39687" s="88"/>
      <c r="K39687" s="88"/>
    </row>
    <row r="39688" spans="2:11" hidden="1" x14ac:dyDescent="0.2">
      <c r="B39688" s="88"/>
      <c r="C39688" s="88"/>
      <c r="D39688" s="88"/>
      <c r="E39688" s="88"/>
      <c r="F39688" s="88"/>
      <c r="G39688" s="88"/>
      <c r="H39688" s="88"/>
      <c r="I39688" s="88"/>
      <c r="J39688" s="88"/>
      <c r="K39688" s="88"/>
    </row>
    <row r="39689" spans="2:11" hidden="1" x14ac:dyDescent="0.2">
      <c r="B39689" s="88"/>
      <c r="C39689" s="88"/>
      <c r="D39689" s="88"/>
      <c r="E39689" s="88"/>
      <c r="F39689" s="88"/>
      <c r="G39689" s="88"/>
      <c r="H39689" s="88"/>
      <c r="I39689" s="88"/>
      <c r="J39689" s="88"/>
      <c r="K39689" s="88"/>
    </row>
    <row r="39690" spans="2:11" hidden="1" x14ac:dyDescent="0.2">
      <c r="B39690" s="88"/>
      <c r="C39690" s="88"/>
      <c r="D39690" s="88"/>
      <c r="E39690" s="88"/>
      <c r="F39690" s="88"/>
      <c r="G39690" s="88"/>
      <c r="H39690" s="88"/>
      <c r="I39690" s="88"/>
      <c r="J39690" s="88"/>
      <c r="K39690" s="88"/>
    </row>
    <row r="39691" spans="2:11" hidden="1" x14ac:dyDescent="0.2">
      <c r="B39691" s="88"/>
      <c r="C39691" s="88"/>
      <c r="D39691" s="88"/>
      <c r="E39691" s="88"/>
      <c r="F39691" s="88"/>
      <c r="G39691" s="88"/>
      <c r="H39691" s="88"/>
      <c r="I39691" s="88"/>
      <c r="J39691" s="88"/>
      <c r="K39691" s="88"/>
    </row>
    <row r="39692" spans="2:11" hidden="1" x14ac:dyDescent="0.2">
      <c r="B39692" s="88"/>
      <c r="C39692" s="88"/>
      <c r="D39692" s="88"/>
      <c r="E39692" s="88"/>
      <c r="F39692" s="88"/>
      <c r="G39692" s="88"/>
      <c r="H39692" s="88"/>
      <c r="I39692" s="88"/>
      <c r="J39692" s="88"/>
      <c r="K39692" s="88"/>
    </row>
    <row r="39693" spans="2:11" hidden="1" x14ac:dyDescent="0.2">
      <c r="B39693" s="88"/>
      <c r="C39693" s="88"/>
      <c r="D39693" s="88"/>
      <c r="E39693" s="88"/>
      <c r="F39693" s="88"/>
      <c r="G39693" s="88"/>
      <c r="H39693" s="88"/>
      <c r="I39693" s="88"/>
      <c r="J39693" s="88"/>
      <c r="K39693" s="88"/>
    </row>
    <row r="39694" spans="2:11" hidden="1" x14ac:dyDescent="0.2">
      <c r="B39694" s="88"/>
      <c r="C39694" s="88"/>
      <c r="D39694" s="88"/>
      <c r="E39694" s="88"/>
      <c r="F39694" s="88"/>
      <c r="G39694" s="88"/>
      <c r="H39694" s="88"/>
      <c r="I39694" s="88"/>
      <c r="J39694" s="88"/>
      <c r="K39694" s="88"/>
    </row>
    <row r="39695" spans="2:11" hidden="1" x14ac:dyDescent="0.2">
      <c r="B39695" s="88"/>
      <c r="C39695" s="88"/>
      <c r="D39695" s="88"/>
      <c r="E39695" s="88"/>
      <c r="F39695" s="88"/>
      <c r="G39695" s="88"/>
      <c r="H39695" s="88"/>
      <c r="I39695" s="88"/>
      <c r="J39695" s="88"/>
      <c r="K39695" s="88"/>
    </row>
    <row r="39696" spans="2:11" hidden="1" x14ac:dyDescent="0.2">
      <c r="B39696" s="88"/>
      <c r="C39696" s="88"/>
      <c r="D39696" s="88"/>
      <c r="E39696" s="88"/>
      <c r="F39696" s="88"/>
      <c r="G39696" s="88"/>
      <c r="H39696" s="88"/>
      <c r="I39696" s="88"/>
      <c r="J39696" s="88"/>
      <c r="K39696" s="88"/>
    </row>
    <row r="39697" spans="2:11" hidden="1" x14ac:dyDescent="0.2">
      <c r="B39697" s="88"/>
      <c r="C39697" s="88"/>
      <c r="D39697" s="88"/>
      <c r="E39697" s="88"/>
      <c r="F39697" s="88"/>
      <c r="G39697" s="88"/>
      <c r="H39697" s="88"/>
      <c r="I39697" s="88"/>
      <c r="J39697" s="88"/>
      <c r="K39697" s="88"/>
    </row>
    <row r="39698" spans="2:11" hidden="1" x14ac:dyDescent="0.2">
      <c r="B39698" s="88"/>
      <c r="C39698" s="88"/>
      <c r="D39698" s="88"/>
      <c r="E39698" s="88"/>
      <c r="F39698" s="88"/>
      <c r="G39698" s="88"/>
      <c r="H39698" s="88"/>
      <c r="I39698" s="88"/>
      <c r="J39698" s="88"/>
      <c r="K39698" s="88"/>
    </row>
    <row r="39699" spans="2:11" hidden="1" x14ac:dyDescent="0.2">
      <c r="B39699" s="88"/>
      <c r="C39699" s="88"/>
      <c r="D39699" s="88"/>
      <c r="E39699" s="88"/>
      <c r="F39699" s="88"/>
      <c r="G39699" s="88"/>
      <c r="H39699" s="88"/>
      <c r="I39699" s="88"/>
      <c r="J39699" s="88"/>
      <c r="K39699" s="88"/>
    </row>
    <row r="39700" spans="2:11" hidden="1" x14ac:dyDescent="0.2">
      <c r="B39700" s="88"/>
      <c r="C39700" s="88"/>
      <c r="D39700" s="88"/>
      <c r="E39700" s="88"/>
      <c r="F39700" s="88"/>
      <c r="G39700" s="88"/>
      <c r="H39700" s="88"/>
      <c r="I39700" s="88"/>
      <c r="J39700" s="88"/>
      <c r="K39700" s="88"/>
    </row>
    <row r="39701" spans="2:11" hidden="1" x14ac:dyDescent="0.2">
      <c r="B39701" s="88"/>
      <c r="C39701" s="88"/>
      <c r="D39701" s="88"/>
      <c r="E39701" s="88"/>
      <c r="F39701" s="88"/>
      <c r="G39701" s="88"/>
      <c r="H39701" s="88"/>
      <c r="I39701" s="88"/>
      <c r="J39701" s="88"/>
      <c r="K39701" s="88"/>
    </row>
    <row r="39702" spans="2:11" hidden="1" x14ac:dyDescent="0.2">
      <c r="B39702" s="88"/>
      <c r="C39702" s="88"/>
      <c r="D39702" s="88"/>
      <c r="E39702" s="88"/>
      <c r="F39702" s="88"/>
      <c r="G39702" s="88"/>
      <c r="H39702" s="88"/>
      <c r="I39702" s="88"/>
      <c r="J39702" s="88"/>
      <c r="K39702" s="88"/>
    </row>
    <row r="39703" spans="2:11" hidden="1" x14ac:dyDescent="0.2">
      <c r="B39703" s="88"/>
      <c r="C39703" s="88"/>
      <c r="D39703" s="88"/>
      <c r="E39703" s="88"/>
      <c r="F39703" s="88"/>
      <c r="G39703" s="88"/>
      <c r="H39703" s="88"/>
      <c r="I39703" s="88"/>
      <c r="J39703" s="88"/>
      <c r="K39703" s="88"/>
    </row>
    <row r="39704" spans="2:11" hidden="1" x14ac:dyDescent="0.2">
      <c r="B39704" s="88"/>
      <c r="C39704" s="88"/>
      <c r="D39704" s="88"/>
      <c r="E39704" s="88"/>
      <c r="F39704" s="88"/>
      <c r="G39704" s="88"/>
      <c r="H39704" s="88"/>
      <c r="I39704" s="88"/>
      <c r="J39704" s="88"/>
      <c r="K39704" s="88"/>
    </row>
    <row r="39705" spans="2:11" hidden="1" x14ac:dyDescent="0.2">
      <c r="B39705" s="88"/>
      <c r="C39705" s="88"/>
      <c r="D39705" s="88"/>
      <c r="E39705" s="88"/>
      <c r="F39705" s="88"/>
      <c r="G39705" s="88"/>
      <c r="H39705" s="88"/>
      <c r="I39705" s="88"/>
      <c r="J39705" s="88"/>
      <c r="K39705" s="88"/>
    </row>
    <row r="39706" spans="2:11" hidden="1" x14ac:dyDescent="0.2">
      <c r="B39706" s="88"/>
      <c r="C39706" s="88"/>
      <c r="D39706" s="88"/>
      <c r="E39706" s="88"/>
      <c r="F39706" s="88"/>
      <c r="G39706" s="88"/>
      <c r="H39706" s="88"/>
      <c r="I39706" s="88"/>
      <c r="J39706" s="88"/>
      <c r="K39706" s="88"/>
    </row>
    <row r="39707" spans="2:11" hidden="1" x14ac:dyDescent="0.2">
      <c r="B39707" s="88"/>
      <c r="C39707" s="88"/>
      <c r="D39707" s="88"/>
      <c r="E39707" s="88"/>
      <c r="F39707" s="88"/>
      <c r="G39707" s="88"/>
      <c r="H39707" s="88"/>
      <c r="I39707" s="88"/>
      <c r="J39707" s="88"/>
      <c r="K39707" s="88"/>
    </row>
    <row r="39708" spans="2:11" hidden="1" x14ac:dyDescent="0.2">
      <c r="B39708" s="88"/>
      <c r="C39708" s="88"/>
      <c r="D39708" s="88"/>
      <c r="E39708" s="88"/>
      <c r="F39708" s="88"/>
      <c r="G39708" s="88"/>
      <c r="H39708" s="88"/>
      <c r="I39708" s="88"/>
      <c r="J39708" s="88"/>
      <c r="K39708" s="88"/>
    </row>
    <row r="39709" spans="2:11" hidden="1" x14ac:dyDescent="0.2">
      <c r="B39709" s="88"/>
      <c r="C39709" s="88"/>
      <c r="D39709" s="88"/>
      <c r="E39709" s="88"/>
      <c r="F39709" s="88"/>
      <c r="G39709" s="88"/>
      <c r="H39709" s="88"/>
      <c r="I39709" s="88"/>
      <c r="J39709" s="88"/>
      <c r="K39709" s="88"/>
    </row>
    <row r="39710" spans="2:11" hidden="1" x14ac:dyDescent="0.2">
      <c r="B39710" s="88"/>
      <c r="C39710" s="88"/>
      <c r="D39710" s="88"/>
      <c r="E39710" s="88"/>
      <c r="F39710" s="88"/>
      <c r="G39710" s="88"/>
      <c r="H39710" s="88"/>
      <c r="I39710" s="88"/>
      <c r="J39710" s="88"/>
      <c r="K39710" s="88"/>
    </row>
    <row r="39711" spans="2:11" hidden="1" x14ac:dyDescent="0.2">
      <c r="B39711" s="88"/>
      <c r="C39711" s="88"/>
      <c r="D39711" s="88"/>
      <c r="E39711" s="88"/>
      <c r="F39711" s="88"/>
      <c r="G39711" s="88"/>
      <c r="H39711" s="88"/>
      <c r="I39711" s="88"/>
      <c r="J39711" s="88"/>
      <c r="K39711" s="88"/>
    </row>
    <row r="39712" spans="2:11" hidden="1" x14ac:dyDescent="0.2">
      <c r="B39712" s="88"/>
      <c r="C39712" s="88"/>
      <c r="D39712" s="88"/>
      <c r="E39712" s="88"/>
      <c r="F39712" s="88"/>
      <c r="G39712" s="88"/>
      <c r="H39712" s="88"/>
      <c r="I39712" s="88"/>
      <c r="J39712" s="88"/>
      <c r="K39712" s="88"/>
    </row>
    <row r="39713" spans="2:11" hidden="1" x14ac:dyDescent="0.2">
      <c r="B39713" s="88"/>
      <c r="C39713" s="88"/>
      <c r="D39713" s="88"/>
      <c r="E39713" s="88"/>
      <c r="F39713" s="88"/>
      <c r="G39713" s="88"/>
      <c r="H39713" s="88"/>
      <c r="I39713" s="88"/>
      <c r="J39713" s="88"/>
      <c r="K39713" s="88"/>
    </row>
    <row r="39714" spans="2:11" hidden="1" x14ac:dyDescent="0.2">
      <c r="B39714" s="88"/>
      <c r="C39714" s="88"/>
      <c r="D39714" s="88"/>
      <c r="E39714" s="88"/>
      <c r="F39714" s="88"/>
      <c r="G39714" s="88"/>
      <c r="H39714" s="88"/>
      <c r="I39714" s="88"/>
      <c r="J39714" s="88"/>
      <c r="K39714" s="88"/>
    </row>
    <row r="39715" spans="2:11" hidden="1" x14ac:dyDescent="0.2">
      <c r="B39715" s="88"/>
      <c r="C39715" s="88"/>
      <c r="D39715" s="88"/>
      <c r="E39715" s="88"/>
      <c r="F39715" s="88"/>
      <c r="G39715" s="88"/>
      <c r="H39715" s="88"/>
      <c r="I39715" s="88"/>
      <c r="J39715" s="88"/>
      <c r="K39715" s="88"/>
    </row>
    <row r="39716" spans="2:11" hidden="1" x14ac:dyDescent="0.2">
      <c r="B39716" s="88"/>
      <c r="C39716" s="88"/>
      <c r="D39716" s="88"/>
      <c r="E39716" s="88"/>
      <c r="F39716" s="88"/>
      <c r="G39716" s="88"/>
      <c r="H39716" s="88"/>
      <c r="I39716" s="88"/>
      <c r="J39716" s="88"/>
      <c r="K39716" s="88"/>
    </row>
    <row r="39717" spans="2:11" hidden="1" x14ac:dyDescent="0.2">
      <c r="B39717" s="88"/>
      <c r="C39717" s="88"/>
      <c r="D39717" s="88"/>
      <c r="E39717" s="88"/>
      <c r="F39717" s="88"/>
      <c r="G39717" s="88"/>
      <c r="H39717" s="88"/>
      <c r="I39717" s="88"/>
      <c r="J39717" s="88"/>
      <c r="K39717" s="88"/>
    </row>
    <row r="39718" spans="2:11" hidden="1" x14ac:dyDescent="0.2">
      <c r="B39718" s="88"/>
      <c r="C39718" s="88"/>
      <c r="D39718" s="88"/>
      <c r="E39718" s="88"/>
      <c r="F39718" s="88"/>
      <c r="G39718" s="88"/>
      <c r="H39718" s="88"/>
      <c r="I39718" s="88"/>
      <c r="J39718" s="88"/>
      <c r="K39718" s="88"/>
    </row>
    <row r="39719" spans="2:11" hidden="1" x14ac:dyDescent="0.2">
      <c r="B39719" s="88"/>
      <c r="C39719" s="88"/>
      <c r="D39719" s="88"/>
      <c r="E39719" s="88"/>
      <c r="F39719" s="88"/>
      <c r="G39719" s="88"/>
      <c r="H39719" s="88"/>
      <c r="I39719" s="88"/>
      <c r="J39719" s="88"/>
      <c r="K39719" s="88"/>
    </row>
    <row r="39720" spans="2:11" hidden="1" x14ac:dyDescent="0.2">
      <c r="B39720" s="88"/>
      <c r="C39720" s="88"/>
      <c r="D39720" s="88"/>
      <c r="E39720" s="88"/>
      <c r="F39720" s="88"/>
      <c r="G39720" s="88"/>
      <c r="H39720" s="88"/>
      <c r="I39720" s="88"/>
      <c r="J39720" s="88"/>
      <c r="K39720" s="88"/>
    </row>
    <row r="39721" spans="2:11" hidden="1" x14ac:dyDescent="0.2">
      <c r="B39721" s="88"/>
      <c r="C39721" s="88"/>
      <c r="D39721" s="88"/>
      <c r="E39721" s="88"/>
      <c r="F39721" s="88"/>
      <c r="G39721" s="88"/>
      <c r="H39721" s="88"/>
      <c r="I39721" s="88"/>
      <c r="J39721" s="88"/>
      <c r="K39721" s="88"/>
    </row>
    <row r="39722" spans="2:11" hidden="1" x14ac:dyDescent="0.2">
      <c r="B39722" s="88"/>
      <c r="C39722" s="88"/>
      <c r="D39722" s="88"/>
      <c r="E39722" s="88"/>
      <c r="F39722" s="88"/>
      <c r="G39722" s="88"/>
      <c r="H39722" s="88"/>
      <c r="I39722" s="88"/>
      <c r="J39722" s="88"/>
      <c r="K39722" s="88"/>
    </row>
    <row r="39723" spans="2:11" hidden="1" x14ac:dyDescent="0.2">
      <c r="B39723" s="88"/>
      <c r="C39723" s="88"/>
      <c r="D39723" s="88"/>
      <c r="E39723" s="88"/>
      <c r="F39723" s="88"/>
      <c r="G39723" s="88"/>
      <c r="H39723" s="88"/>
      <c r="I39723" s="88"/>
      <c r="J39723" s="88"/>
      <c r="K39723" s="88"/>
    </row>
    <row r="39724" spans="2:11" hidden="1" x14ac:dyDescent="0.2">
      <c r="B39724" s="88"/>
      <c r="C39724" s="88"/>
      <c r="D39724" s="88"/>
      <c r="E39724" s="88"/>
      <c r="F39724" s="88"/>
      <c r="G39724" s="88"/>
      <c r="H39724" s="88"/>
      <c r="I39724" s="88"/>
      <c r="J39724" s="88"/>
      <c r="K39724" s="88"/>
    </row>
    <row r="39725" spans="2:11" hidden="1" x14ac:dyDescent="0.2">
      <c r="B39725" s="88"/>
      <c r="C39725" s="88"/>
      <c r="D39725" s="88"/>
      <c r="E39725" s="88"/>
      <c r="F39725" s="88"/>
      <c r="G39725" s="88"/>
      <c r="H39725" s="88"/>
      <c r="I39725" s="88"/>
      <c r="J39725" s="88"/>
      <c r="K39725" s="88"/>
    </row>
    <row r="39726" spans="2:11" hidden="1" x14ac:dyDescent="0.2">
      <c r="B39726" s="88"/>
      <c r="C39726" s="88"/>
      <c r="D39726" s="88"/>
      <c r="E39726" s="88"/>
      <c r="F39726" s="88"/>
      <c r="G39726" s="88"/>
      <c r="H39726" s="88"/>
      <c r="I39726" s="88"/>
      <c r="J39726" s="88"/>
      <c r="K39726" s="88"/>
    </row>
    <row r="39727" spans="2:11" hidden="1" x14ac:dyDescent="0.2">
      <c r="B39727" s="88"/>
      <c r="C39727" s="88"/>
      <c r="D39727" s="88"/>
      <c r="E39727" s="88"/>
      <c r="F39727" s="88"/>
      <c r="G39727" s="88"/>
      <c r="H39727" s="88"/>
      <c r="I39727" s="88"/>
      <c r="J39727" s="88"/>
      <c r="K39727" s="88"/>
    </row>
    <row r="39728" spans="2:11" hidden="1" x14ac:dyDescent="0.2">
      <c r="B39728" s="88"/>
      <c r="C39728" s="88"/>
      <c r="D39728" s="88"/>
      <c r="E39728" s="88"/>
      <c r="F39728" s="88"/>
      <c r="G39728" s="88"/>
      <c r="H39728" s="88"/>
      <c r="I39728" s="88"/>
      <c r="J39728" s="88"/>
      <c r="K39728" s="88"/>
    </row>
    <row r="39729" spans="2:11" hidden="1" x14ac:dyDescent="0.2">
      <c r="B39729" s="88"/>
      <c r="C39729" s="88"/>
      <c r="D39729" s="88"/>
      <c r="E39729" s="88"/>
      <c r="F39729" s="88"/>
      <c r="G39729" s="88"/>
      <c r="H39729" s="88"/>
      <c r="I39729" s="88"/>
      <c r="J39729" s="88"/>
      <c r="K39729" s="88"/>
    </row>
    <row r="39730" spans="2:11" hidden="1" x14ac:dyDescent="0.2">
      <c r="B39730" s="88"/>
      <c r="C39730" s="88"/>
      <c r="D39730" s="88"/>
      <c r="E39730" s="88"/>
      <c r="F39730" s="88"/>
      <c r="G39730" s="88"/>
      <c r="H39730" s="88"/>
      <c r="I39730" s="88"/>
      <c r="J39730" s="88"/>
      <c r="K39730" s="88"/>
    </row>
    <row r="39731" spans="2:11" hidden="1" x14ac:dyDescent="0.2">
      <c r="B39731" s="88"/>
      <c r="C39731" s="88"/>
      <c r="D39731" s="88"/>
      <c r="E39731" s="88"/>
      <c r="F39731" s="88"/>
      <c r="G39731" s="88"/>
      <c r="H39731" s="88"/>
      <c r="I39731" s="88"/>
      <c r="J39731" s="88"/>
      <c r="K39731" s="88"/>
    </row>
    <row r="39732" spans="2:11" hidden="1" x14ac:dyDescent="0.2">
      <c r="B39732" s="88"/>
      <c r="C39732" s="88"/>
      <c r="D39732" s="88"/>
      <c r="E39732" s="88"/>
      <c r="F39732" s="88"/>
      <c r="G39732" s="88"/>
      <c r="H39732" s="88"/>
      <c r="I39732" s="88"/>
      <c r="J39732" s="88"/>
      <c r="K39732" s="88"/>
    </row>
    <row r="39733" spans="2:11" hidden="1" x14ac:dyDescent="0.2">
      <c r="B39733" s="88"/>
      <c r="C39733" s="88"/>
      <c r="D39733" s="88"/>
      <c r="E39733" s="88"/>
      <c r="F39733" s="88"/>
      <c r="G39733" s="88"/>
      <c r="H39733" s="88"/>
      <c r="I39733" s="88"/>
      <c r="J39733" s="88"/>
      <c r="K39733" s="88"/>
    </row>
    <row r="39734" spans="2:11" hidden="1" x14ac:dyDescent="0.2">
      <c r="B39734" s="88"/>
      <c r="C39734" s="88"/>
      <c r="D39734" s="88"/>
      <c r="E39734" s="88"/>
      <c r="F39734" s="88"/>
      <c r="G39734" s="88"/>
      <c r="H39734" s="88"/>
      <c r="I39734" s="88"/>
      <c r="J39734" s="88"/>
      <c r="K39734" s="88"/>
    </row>
    <row r="39735" spans="2:11" hidden="1" x14ac:dyDescent="0.2">
      <c r="B39735" s="88"/>
      <c r="C39735" s="88"/>
      <c r="D39735" s="88"/>
      <c r="E39735" s="88"/>
      <c r="F39735" s="88"/>
      <c r="G39735" s="88"/>
      <c r="H39735" s="88"/>
      <c r="I39735" s="88"/>
      <c r="J39735" s="88"/>
      <c r="K39735" s="88"/>
    </row>
    <row r="39736" spans="2:11" hidden="1" x14ac:dyDescent="0.2">
      <c r="B39736" s="88"/>
      <c r="C39736" s="88"/>
      <c r="D39736" s="88"/>
      <c r="E39736" s="88"/>
      <c r="F39736" s="88"/>
      <c r="G39736" s="88"/>
      <c r="H39736" s="88"/>
      <c r="I39736" s="88"/>
      <c r="J39736" s="88"/>
      <c r="K39736" s="88"/>
    </row>
    <row r="39737" spans="2:11" hidden="1" x14ac:dyDescent="0.2">
      <c r="B39737" s="88"/>
      <c r="C39737" s="88"/>
      <c r="D39737" s="88"/>
      <c r="E39737" s="88"/>
      <c r="F39737" s="88"/>
      <c r="G39737" s="88"/>
      <c r="H39737" s="88"/>
      <c r="I39737" s="88"/>
      <c r="J39737" s="88"/>
      <c r="K39737" s="88"/>
    </row>
    <row r="39738" spans="2:11" hidden="1" x14ac:dyDescent="0.2">
      <c r="B39738" s="88"/>
      <c r="C39738" s="88"/>
      <c r="D39738" s="88"/>
      <c r="E39738" s="88"/>
      <c r="F39738" s="88"/>
      <c r="G39738" s="88"/>
      <c r="H39738" s="88"/>
      <c r="I39738" s="88"/>
      <c r="J39738" s="88"/>
      <c r="K39738" s="88"/>
    </row>
    <row r="39739" spans="2:11" hidden="1" x14ac:dyDescent="0.2">
      <c r="B39739" s="88"/>
      <c r="C39739" s="88"/>
      <c r="D39739" s="88"/>
      <c r="E39739" s="88"/>
      <c r="F39739" s="88"/>
      <c r="G39739" s="88"/>
      <c r="H39739" s="88"/>
      <c r="I39739" s="88"/>
      <c r="J39739" s="88"/>
      <c r="K39739" s="88"/>
    </row>
    <row r="39740" spans="2:11" hidden="1" x14ac:dyDescent="0.2">
      <c r="B39740" s="88"/>
      <c r="C39740" s="88"/>
      <c r="D39740" s="88"/>
      <c r="E39740" s="88"/>
      <c r="F39740" s="88"/>
      <c r="G39740" s="88"/>
      <c r="H39740" s="88"/>
      <c r="I39740" s="88"/>
      <c r="J39740" s="88"/>
      <c r="K39740" s="88"/>
    </row>
    <row r="39741" spans="2:11" hidden="1" x14ac:dyDescent="0.2">
      <c r="B39741" s="88"/>
      <c r="C39741" s="88"/>
      <c r="D39741" s="88"/>
      <c r="E39741" s="88"/>
      <c r="F39741" s="88"/>
      <c r="G39741" s="88"/>
      <c r="H39741" s="88"/>
      <c r="I39741" s="88"/>
      <c r="J39741" s="88"/>
      <c r="K39741" s="88"/>
    </row>
    <row r="39742" spans="2:11" hidden="1" x14ac:dyDescent="0.2">
      <c r="B39742" s="88"/>
      <c r="C39742" s="88"/>
      <c r="D39742" s="88"/>
      <c r="E39742" s="88"/>
      <c r="F39742" s="88"/>
      <c r="G39742" s="88"/>
      <c r="H39742" s="88"/>
      <c r="I39742" s="88"/>
      <c r="J39742" s="88"/>
      <c r="K39742" s="88"/>
    </row>
    <row r="39743" spans="2:11" hidden="1" x14ac:dyDescent="0.2">
      <c r="B39743" s="88"/>
      <c r="C39743" s="88"/>
      <c r="D39743" s="88"/>
      <c r="E39743" s="88"/>
      <c r="F39743" s="88"/>
      <c r="G39743" s="88"/>
      <c r="H39743" s="88"/>
      <c r="I39743" s="88"/>
      <c r="J39743" s="88"/>
      <c r="K39743" s="88"/>
    </row>
    <row r="39744" spans="2:11" hidden="1" x14ac:dyDescent="0.2">
      <c r="B39744" s="88"/>
      <c r="C39744" s="88"/>
      <c r="D39744" s="88"/>
      <c r="E39744" s="88"/>
      <c r="F39744" s="88"/>
      <c r="G39744" s="88"/>
      <c r="H39744" s="88"/>
      <c r="I39744" s="88"/>
      <c r="J39744" s="88"/>
      <c r="K39744" s="88"/>
    </row>
    <row r="39745" spans="2:11" hidden="1" x14ac:dyDescent="0.2">
      <c r="B39745" s="88"/>
      <c r="C39745" s="88"/>
      <c r="D39745" s="88"/>
      <c r="E39745" s="88"/>
      <c r="F39745" s="88"/>
      <c r="G39745" s="88"/>
      <c r="H39745" s="88"/>
      <c r="I39745" s="88"/>
      <c r="J39745" s="88"/>
      <c r="K39745" s="88"/>
    </row>
    <row r="39746" spans="2:11" hidden="1" x14ac:dyDescent="0.2">
      <c r="B39746" s="88"/>
      <c r="C39746" s="88"/>
      <c r="D39746" s="88"/>
      <c r="E39746" s="88"/>
      <c r="F39746" s="88"/>
      <c r="G39746" s="88"/>
      <c r="H39746" s="88"/>
      <c r="I39746" s="88"/>
      <c r="J39746" s="88"/>
      <c r="K39746" s="88"/>
    </row>
    <row r="39747" spans="2:11" hidden="1" x14ac:dyDescent="0.2">
      <c r="B39747" s="88"/>
      <c r="C39747" s="88"/>
      <c r="D39747" s="88"/>
      <c r="E39747" s="88"/>
      <c r="F39747" s="88"/>
      <c r="G39747" s="88"/>
      <c r="H39747" s="88"/>
      <c r="I39747" s="88"/>
      <c r="J39747" s="88"/>
      <c r="K39747" s="88"/>
    </row>
    <row r="39748" spans="2:11" hidden="1" x14ac:dyDescent="0.2">
      <c r="B39748" s="88"/>
      <c r="C39748" s="88"/>
      <c r="D39748" s="88"/>
      <c r="E39748" s="88"/>
      <c r="F39748" s="88"/>
      <c r="G39748" s="88"/>
      <c r="H39748" s="88"/>
      <c r="I39748" s="88"/>
      <c r="J39748" s="88"/>
      <c r="K39748" s="88"/>
    </row>
    <row r="39749" spans="2:11" hidden="1" x14ac:dyDescent="0.2">
      <c r="B39749" s="88"/>
      <c r="C39749" s="88"/>
      <c r="D39749" s="88"/>
      <c r="E39749" s="88"/>
      <c r="F39749" s="88"/>
      <c r="G39749" s="88"/>
      <c r="H39749" s="88"/>
      <c r="I39749" s="88"/>
      <c r="J39749" s="88"/>
      <c r="K39749" s="88"/>
    </row>
    <row r="39750" spans="2:11" hidden="1" x14ac:dyDescent="0.2">
      <c r="B39750" s="88"/>
      <c r="C39750" s="88"/>
      <c r="D39750" s="88"/>
      <c r="E39750" s="88"/>
      <c r="F39750" s="88"/>
      <c r="G39750" s="88"/>
      <c r="H39750" s="88"/>
      <c r="I39750" s="88"/>
      <c r="J39750" s="88"/>
      <c r="K39750" s="88"/>
    </row>
    <row r="39751" spans="2:11" hidden="1" x14ac:dyDescent="0.2">
      <c r="B39751" s="88"/>
      <c r="C39751" s="88"/>
      <c r="D39751" s="88"/>
      <c r="E39751" s="88"/>
      <c r="F39751" s="88"/>
      <c r="G39751" s="88"/>
      <c r="H39751" s="88"/>
      <c r="I39751" s="88"/>
      <c r="J39751" s="88"/>
      <c r="K39751" s="88"/>
    </row>
    <row r="39752" spans="2:11" hidden="1" x14ac:dyDescent="0.2">
      <c r="B39752" s="88"/>
      <c r="C39752" s="88"/>
      <c r="D39752" s="88"/>
      <c r="E39752" s="88"/>
      <c r="F39752" s="88"/>
      <c r="G39752" s="88"/>
      <c r="H39752" s="88"/>
      <c r="I39752" s="88"/>
      <c r="J39752" s="88"/>
      <c r="K39752" s="88"/>
    </row>
    <row r="39753" spans="2:11" hidden="1" x14ac:dyDescent="0.2">
      <c r="B39753" s="88"/>
      <c r="C39753" s="88"/>
      <c r="D39753" s="88"/>
      <c r="E39753" s="88"/>
      <c r="F39753" s="88"/>
      <c r="G39753" s="88"/>
      <c r="H39753" s="88"/>
      <c r="I39753" s="88"/>
      <c r="J39753" s="88"/>
      <c r="K39753" s="88"/>
    </row>
    <row r="39754" spans="2:11" hidden="1" x14ac:dyDescent="0.2">
      <c r="B39754" s="88"/>
      <c r="C39754" s="88"/>
      <c r="D39754" s="88"/>
      <c r="E39754" s="88"/>
      <c r="F39754" s="88"/>
      <c r="G39754" s="88"/>
      <c r="H39754" s="88"/>
      <c r="I39754" s="88"/>
      <c r="J39754" s="88"/>
      <c r="K39754" s="88"/>
    </row>
    <row r="39755" spans="2:11" hidden="1" x14ac:dyDescent="0.2">
      <c r="B39755" s="88"/>
      <c r="C39755" s="88"/>
      <c r="D39755" s="88"/>
      <c r="E39755" s="88"/>
      <c r="F39755" s="88"/>
      <c r="G39755" s="88"/>
      <c r="H39755" s="88"/>
      <c r="I39755" s="88"/>
      <c r="J39755" s="88"/>
      <c r="K39755" s="88"/>
    </row>
    <row r="39756" spans="2:11" hidden="1" x14ac:dyDescent="0.2">
      <c r="B39756" s="88"/>
      <c r="C39756" s="88"/>
      <c r="D39756" s="88"/>
      <c r="E39756" s="88"/>
      <c r="F39756" s="88"/>
      <c r="G39756" s="88"/>
      <c r="H39756" s="88"/>
      <c r="I39756" s="88"/>
      <c r="J39756" s="88"/>
      <c r="K39756" s="88"/>
    </row>
    <row r="39757" spans="2:11" hidden="1" x14ac:dyDescent="0.2">
      <c r="B39757" s="88"/>
      <c r="C39757" s="88"/>
      <c r="D39757" s="88"/>
      <c r="E39757" s="88"/>
      <c r="F39757" s="88"/>
      <c r="G39757" s="88"/>
      <c r="H39757" s="88"/>
      <c r="I39757" s="88"/>
      <c r="J39757" s="88"/>
      <c r="K39757" s="88"/>
    </row>
    <row r="39758" spans="2:11" hidden="1" x14ac:dyDescent="0.2">
      <c r="B39758" s="88"/>
      <c r="C39758" s="88"/>
      <c r="D39758" s="88"/>
      <c r="E39758" s="88"/>
      <c r="F39758" s="88"/>
      <c r="G39758" s="88"/>
      <c r="H39758" s="88"/>
      <c r="I39758" s="88"/>
      <c r="J39758" s="88"/>
      <c r="K39758" s="88"/>
    </row>
    <row r="39759" spans="2:11" hidden="1" x14ac:dyDescent="0.2">
      <c r="B39759" s="88"/>
      <c r="C39759" s="88"/>
      <c r="D39759" s="88"/>
      <c r="E39759" s="88"/>
      <c r="F39759" s="88"/>
      <c r="G39759" s="88"/>
      <c r="H39759" s="88"/>
      <c r="I39759" s="88"/>
      <c r="J39759" s="88"/>
      <c r="K39759" s="88"/>
    </row>
    <row r="39760" spans="2:11" hidden="1" x14ac:dyDescent="0.2">
      <c r="B39760" s="88"/>
      <c r="C39760" s="88"/>
      <c r="D39760" s="88"/>
      <c r="E39760" s="88"/>
      <c r="F39760" s="88"/>
      <c r="G39760" s="88"/>
      <c r="H39760" s="88"/>
      <c r="I39760" s="88"/>
      <c r="J39760" s="88"/>
      <c r="K39760" s="88"/>
    </row>
    <row r="39761" spans="2:11" hidden="1" x14ac:dyDescent="0.2">
      <c r="B39761" s="88"/>
      <c r="C39761" s="88"/>
      <c r="D39761" s="88"/>
      <c r="E39761" s="88"/>
      <c r="F39761" s="88"/>
      <c r="G39761" s="88"/>
      <c r="H39761" s="88"/>
      <c r="I39761" s="88"/>
      <c r="J39761" s="88"/>
      <c r="K39761" s="88"/>
    </row>
    <row r="39762" spans="2:11" hidden="1" x14ac:dyDescent="0.2">
      <c r="B39762" s="88"/>
      <c r="C39762" s="88"/>
      <c r="D39762" s="88"/>
      <c r="E39762" s="88"/>
      <c r="F39762" s="88"/>
      <c r="G39762" s="88"/>
      <c r="H39762" s="88"/>
      <c r="I39762" s="88"/>
      <c r="J39762" s="88"/>
      <c r="K39762" s="88"/>
    </row>
    <row r="39763" spans="2:11" hidden="1" x14ac:dyDescent="0.2">
      <c r="B39763" s="88"/>
      <c r="C39763" s="88"/>
      <c r="D39763" s="88"/>
      <c r="E39763" s="88"/>
      <c r="F39763" s="88"/>
      <c r="G39763" s="88"/>
      <c r="H39763" s="88"/>
      <c r="I39763" s="88"/>
      <c r="J39763" s="88"/>
      <c r="K39763" s="88"/>
    </row>
    <row r="39764" spans="2:11" hidden="1" x14ac:dyDescent="0.2">
      <c r="B39764" s="88"/>
      <c r="C39764" s="88"/>
      <c r="D39764" s="88"/>
      <c r="E39764" s="88"/>
      <c r="F39764" s="88"/>
      <c r="G39764" s="88"/>
      <c r="H39764" s="88"/>
      <c r="I39764" s="88"/>
      <c r="J39764" s="88"/>
      <c r="K39764" s="88"/>
    </row>
    <row r="39765" spans="2:11" hidden="1" x14ac:dyDescent="0.2">
      <c r="B39765" s="88"/>
      <c r="C39765" s="88"/>
      <c r="D39765" s="88"/>
      <c r="E39765" s="88"/>
      <c r="F39765" s="88"/>
      <c r="G39765" s="88"/>
      <c r="H39765" s="88"/>
      <c r="I39765" s="88"/>
      <c r="J39765" s="88"/>
      <c r="K39765" s="88"/>
    </row>
    <row r="39766" spans="2:11" hidden="1" x14ac:dyDescent="0.2">
      <c r="B39766" s="88"/>
      <c r="C39766" s="88"/>
      <c r="D39766" s="88"/>
      <c r="E39766" s="88"/>
      <c r="F39766" s="88"/>
      <c r="G39766" s="88"/>
      <c r="H39766" s="88"/>
      <c r="I39766" s="88"/>
      <c r="J39766" s="88"/>
      <c r="K39766" s="88"/>
    </row>
    <row r="39767" spans="2:11" hidden="1" x14ac:dyDescent="0.2">
      <c r="B39767" s="88"/>
      <c r="C39767" s="88"/>
      <c r="D39767" s="88"/>
      <c r="E39767" s="88"/>
      <c r="F39767" s="88"/>
      <c r="G39767" s="88"/>
      <c r="H39767" s="88"/>
      <c r="I39767" s="88"/>
      <c r="J39767" s="88"/>
      <c r="K39767" s="88"/>
    </row>
    <row r="39768" spans="2:11" hidden="1" x14ac:dyDescent="0.2">
      <c r="B39768" s="88"/>
      <c r="C39768" s="88"/>
      <c r="D39768" s="88"/>
      <c r="E39768" s="88"/>
      <c r="F39768" s="88"/>
      <c r="G39768" s="88"/>
      <c r="H39768" s="88"/>
      <c r="I39768" s="88"/>
      <c r="J39768" s="88"/>
      <c r="K39768" s="88"/>
    </row>
    <row r="39769" spans="2:11" hidden="1" x14ac:dyDescent="0.2">
      <c r="B39769" s="88"/>
      <c r="C39769" s="88"/>
      <c r="D39769" s="88"/>
      <c r="E39769" s="88"/>
      <c r="F39769" s="88"/>
      <c r="G39769" s="88"/>
      <c r="H39769" s="88"/>
      <c r="I39769" s="88"/>
      <c r="J39769" s="88"/>
      <c r="K39769" s="88"/>
    </row>
    <row r="39770" spans="2:11" hidden="1" x14ac:dyDescent="0.2">
      <c r="B39770" s="88"/>
      <c r="C39770" s="88"/>
      <c r="D39770" s="88"/>
      <c r="E39770" s="88"/>
      <c r="F39770" s="88"/>
      <c r="G39770" s="88"/>
      <c r="H39770" s="88"/>
      <c r="I39770" s="88"/>
      <c r="J39770" s="88"/>
      <c r="K39770" s="88"/>
    </row>
    <row r="39771" spans="2:11" hidden="1" x14ac:dyDescent="0.2">
      <c r="B39771" s="88"/>
      <c r="C39771" s="88"/>
      <c r="D39771" s="88"/>
      <c r="E39771" s="88"/>
      <c r="F39771" s="88"/>
      <c r="G39771" s="88"/>
      <c r="H39771" s="88"/>
      <c r="I39771" s="88"/>
      <c r="J39771" s="88"/>
      <c r="K39771" s="88"/>
    </row>
    <row r="39772" spans="2:11" hidden="1" x14ac:dyDescent="0.2">
      <c r="B39772" s="88"/>
      <c r="C39772" s="88"/>
      <c r="D39772" s="88"/>
      <c r="E39772" s="88"/>
      <c r="F39772" s="88"/>
      <c r="G39772" s="88"/>
      <c r="H39772" s="88"/>
      <c r="I39772" s="88"/>
      <c r="J39772" s="88"/>
      <c r="K39772" s="88"/>
    </row>
    <row r="39773" spans="2:11" hidden="1" x14ac:dyDescent="0.2">
      <c r="B39773" s="88"/>
      <c r="C39773" s="88"/>
      <c r="D39773" s="88"/>
      <c r="E39773" s="88"/>
      <c r="F39773" s="88"/>
      <c r="G39773" s="88"/>
      <c r="H39773" s="88"/>
      <c r="I39773" s="88"/>
      <c r="J39773" s="88"/>
      <c r="K39773" s="88"/>
    </row>
    <row r="39774" spans="2:11" hidden="1" x14ac:dyDescent="0.2">
      <c r="B39774" s="88"/>
      <c r="C39774" s="88"/>
      <c r="D39774" s="88"/>
      <c r="E39774" s="88"/>
      <c r="F39774" s="88"/>
      <c r="G39774" s="88"/>
      <c r="H39774" s="88"/>
      <c r="I39774" s="88"/>
      <c r="J39774" s="88"/>
      <c r="K39774" s="88"/>
    </row>
    <row r="39775" spans="2:11" hidden="1" x14ac:dyDescent="0.2">
      <c r="B39775" s="88"/>
      <c r="C39775" s="88"/>
      <c r="D39775" s="88"/>
      <c r="E39775" s="88"/>
      <c r="F39775" s="88"/>
      <c r="G39775" s="88"/>
      <c r="H39775" s="88"/>
      <c r="I39775" s="88"/>
      <c r="J39775" s="88"/>
      <c r="K39775" s="88"/>
    </row>
    <row r="39776" spans="2:11" hidden="1" x14ac:dyDescent="0.2">
      <c r="B39776" s="88"/>
      <c r="C39776" s="88"/>
      <c r="D39776" s="88"/>
      <c r="E39776" s="88"/>
      <c r="F39776" s="88"/>
      <c r="G39776" s="88"/>
      <c r="H39776" s="88"/>
      <c r="I39776" s="88"/>
      <c r="J39776" s="88"/>
      <c r="K39776" s="88"/>
    </row>
    <row r="39777" spans="2:11" hidden="1" x14ac:dyDescent="0.2">
      <c r="B39777" s="88"/>
      <c r="C39777" s="88"/>
      <c r="D39777" s="88"/>
      <c r="E39777" s="88"/>
      <c r="F39777" s="88"/>
      <c r="G39777" s="88"/>
      <c r="H39777" s="88"/>
      <c r="I39777" s="88"/>
      <c r="J39777" s="88"/>
      <c r="K39777" s="88"/>
    </row>
    <row r="39778" spans="2:11" hidden="1" x14ac:dyDescent="0.2">
      <c r="B39778" s="88"/>
      <c r="C39778" s="88"/>
      <c r="D39778" s="88"/>
      <c r="E39778" s="88"/>
      <c r="F39778" s="88"/>
      <c r="G39778" s="88"/>
      <c r="H39778" s="88"/>
      <c r="I39778" s="88"/>
      <c r="J39778" s="88"/>
      <c r="K39778" s="88"/>
    </row>
    <row r="39779" spans="2:11" hidden="1" x14ac:dyDescent="0.2">
      <c r="B39779" s="88"/>
      <c r="C39779" s="88"/>
      <c r="D39779" s="88"/>
      <c r="E39779" s="88"/>
      <c r="F39779" s="88"/>
      <c r="G39779" s="88"/>
      <c r="H39779" s="88"/>
      <c r="I39779" s="88"/>
      <c r="J39779" s="88"/>
      <c r="K39779" s="88"/>
    </row>
    <row r="39780" spans="2:11" hidden="1" x14ac:dyDescent="0.2">
      <c r="B39780" s="88"/>
      <c r="C39780" s="88"/>
      <c r="D39780" s="88"/>
      <c r="E39780" s="88"/>
      <c r="F39780" s="88"/>
      <c r="G39780" s="88"/>
      <c r="H39780" s="88"/>
      <c r="I39780" s="88"/>
      <c r="J39780" s="88"/>
      <c r="K39780" s="88"/>
    </row>
    <row r="39781" spans="2:11" hidden="1" x14ac:dyDescent="0.2">
      <c r="B39781" s="88"/>
      <c r="C39781" s="88"/>
      <c r="D39781" s="88"/>
      <c r="E39781" s="88"/>
      <c r="F39781" s="88"/>
      <c r="G39781" s="88"/>
      <c r="H39781" s="88"/>
      <c r="I39781" s="88"/>
      <c r="J39781" s="88"/>
      <c r="K39781" s="88"/>
    </row>
    <row r="39782" spans="2:11" hidden="1" x14ac:dyDescent="0.2">
      <c r="B39782" s="88"/>
      <c r="C39782" s="88"/>
      <c r="D39782" s="88"/>
      <c r="E39782" s="88"/>
      <c r="F39782" s="88"/>
      <c r="G39782" s="88"/>
      <c r="H39782" s="88"/>
      <c r="I39782" s="88"/>
      <c r="J39782" s="88"/>
      <c r="K39782" s="88"/>
    </row>
    <row r="39783" spans="2:11" hidden="1" x14ac:dyDescent="0.2">
      <c r="B39783" s="88"/>
      <c r="C39783" s="88"/>
      <c r="D39783" s="88"/>
      <c r="E39783" s="88"/>
      <c r="F39783" s="88"/>
      <c r="G39783" s="88"/>
      <c r="H39783" s="88"/>
      <c r="I39783" s="88"/>
      <c r="J39783" s="88"/>
      <c r="K39783" s="88"/>
    </row>
    <row r="39784" spans="2:11" hidden="1" x14ac:dyDescent="0.2">
      <c r="B39784" s="88"/>
      <c r="C39784" s="88"/>
      <c r="D39784" s="88"/>
      <c r="E39784" s="88"/>
      <c r="F39784" s="88"/>
      <c r="G39784" s="88"/>
      <c r="H39784" s="88"/>
      <c r="I39784" s="88"/>
      <c r="J39784" s="88"/>
      <c r="K39784" s="88"/>
    </row>
    <row r="39785" spans="2:11" hidden="1" x14ac:dyDescent="0.2">
      <c r="B39785" s="88"/>
      <c r="C39785" s="88"/>
      <c r="D39785" s="88"/>
      <c r="E39785" s="88"/>
      <c r="F39785" s="88"/>
      <c r="G39785" s="88"/>
      <c r="H39785" s="88"/>
      <c r="I39785" s="88"/>
      <c r="J39785" s="88"/>
      <c r="K39785" s="88"/>
    </row>
    <row r="39786" spans="2:11" hidden="1" x14ac:dyDescent="0.2">
      <c r="B39786" s="88"/>
      <c r="C39786" s="88"/>
      <c r="D39786" s="88"/>
      <c r="E39786" s="88"/>
      <c r="F39786" s="88"/>
      <c r="G39786" s="88"/>
      <c r="H39786" s="88"/>
      <c r="I39786" s="88"/>
      <c r="J39786" s="88"/>
      <c r="K39786" s="88"/>
    </row>
    <row r="39787" spans="2:11" hidden="1" x14ac:dyDescent="0.2">
      <c r="B39787" s="88"/>
      <c r="C39787" s="88"/>
      <c r="D39787" s="88"/>
      <c r="E39787" s="88"/>
      <c r="F39787" s="88"/>
      <c r="G39787" s="88"/>
      <c r="H39787" s="88"/>
      <c r="I39787" s="88"/>
      <c r="J39787" s="88"/>
      <c r="K39787" s="88"/>
    </row>
    <row r="39788" spans="2:11" hidden="1" x14ac:dyDescent="0.2">
      <c r="B39788" s="88"/>
      <c r="C39788" s="88"/>
      <c r="D39788" s="88"/>
      <c r="E39788" s="88"/>
      <c r="F39788" s="88"/>
      <c r="G39788" s="88"/>
      <c r="H39788" s="88"/>
      <c r="I39788" s="88"/>
      <c r="J39788" s="88"/>
      <c r="K39788" s="88"/>
    </row>
    <row r="39789" spans="2:11" hidden="1" x14ac:dyDescent="0.2">
      <c r="B39789" s="88"/>
      <c r="C39789" s="88"/>
      <c r="D39789" s="88"/>
      <c r="E39789" s="88"/>
      <c r="F39789" s="88"/>
      <c r="G39789" s="88"/>
      <c r="H39789" s="88"/>
      <c r="I39789" s="88"/>
      <c r="J39789" s="88"/>
      <c r="K39789" s="88"/>
    </row>
    <row r="39790" spans="2:11" hidden="1" x14ac:dyDescent="0.2">
      <c r="B39790" s="88"/>
      <c r="C39790" s="88"/>
      <c r="D39790" s="88"/>
      <c r="E39790" s="88"/>
      <c r="F39790" s="88"/>
      <c r="G39790" s="88"/>
      <c r="H39790" s="88"/>
      <c r="I39790" s="88"/>
      <c r="J39790" s="88"/>
      <c r="K39790" s="88"/>
    </row>
    <row r="39791" spans="2:11" hidden="1" x14ac:dyDescent="0.2">
      <c r="B39791" s="88"/>
      <c r="C39791" s="88"/>
      <c r="D39791" s="88"/>
      <c r="E39791" s="88"/>
      <c r="F39791" s="88"/>
      <c r="G39791" s="88"/>
      <c r="H39791" s="88"/>
      <c r="I39791" s="88"/>
      <c r="J39791" s="88"/>
      <c r="K39791" s="88"/>
    </row>
    <row r="39792" spans="2:11" hidden="1" x14ac:dyDescent="0.2">
      <c r="B39792" s="88"/>
      <c r="C39792" s="88"/>
      <c r="D39792" s="88"/>
      <c r="E39792" s="88"/>
      <c r="F39792" s="88"/>
      <c r="G39792" s="88"/>
      <c r="H39792" s="88"/>
      <c r="I39792" s="88"/>
      <c r="J39792" s="88"/>
      <c r="K39792" s="88"/>
    </row>
    <row r="39793" spans="2:11" hidden="1" x14ac:dyDescent="0.2">
      <c r="B39793" s="88"/>
      <c r="C39793" s="88"/>
      <c r="D39793" s="88"/>
      <c r="E39793" s="88"/>
      <c r="F39793" s="88"/>
      <c r="G39793" s="88"/>
      <c r="H39793" s="88"/>
      <c r="I39793" s="88"/>
      <c r="J39793" s="88"/>
      <c r="K39793" s="88"/>
    </row>
    <row r="39794" spans="2:11" hidden="1" x14ac:dyDescent="0.2">
      <c r="B39794" s="88"/>
      <c r="C39794" s="88"/>
      <c r="D39794" s="88"/>
      <c r="E39794" s="88"/>
      <c r="F39794" s="88"/>
      <c r="G39794" s="88"/>
      <c r="H39794" s="88"/>
      <c r="I39794" s="88"/>
      <c r="J39794" s="88"/>
      <c r="K39794" s="88"/>
    </row>
    <row r="39795" spans="2:11" hidden="1" x14ac:dyDescent="0.2">
      <c r="B39795" s="88"/>
      <c r="C39795" s="88"/>
      <c r="D39795" s="88"/>
      <c r="E39795" s="88"/>
      <c r="F39795" s="88"/>
      <c r="G39795" s="88"/>
      <c r="H39795" s="88"/>
      <c r="I39795" s="88"/>
      <c r="J39795" s="88"/>
      <c r="K39795" s="88"/>
    </row>
    <row r="39796" spans="2:11" hidden="1" x14ac:dyDescent="0.2">
      <c r="B39796" s="88"/>
      <c r="C39796" s="88"/>
      <c r="D39796" s="88"/>
      <c r="E39796" s="88"/>
      <c r="F39796" s="88"/>
      <c r="G39796" s="88"/>
      <c r="H39796" s="88"/>
      <c r="I39796" s="88"/>
      <c r="J39796" s="88"/>
      <c r="K39796" s="88"/>
    </row>
    <row r="39797" spans="2:11" hidden="1" x14ac:dyDescent="0.2">
      <c r="B39797" s="88"/>
      <c r="C39797" s="88"/>
      <c r="D39797" s="88"/>
      <c r="E39797" s="88"/>
      <c r="F39797" s="88"/>
      <c r="G39797" s="88"/>
      <c r="H39797" s="88"/>
      <c r="I39797" s="88"/>
      <c r="J39797" s="88"/>
      <c r="K39797" s="88"/>
    </row>
    <row r="39798" spans="2:11" hidden="1" x14ac:dyDescent="0.2">
      <c r="B39798" s="88"/>
      <c r="C39798" s="88"/>
      <c r="D39798" s="88"/>
      <c r="E39798" s="88"/>
      <c r="F39798" s="88"/>
      <c r="G39798" s="88"/>
      <c r="H39798" s="88"/>
      <c r="I39798" s="88"/>
      <c r="J39798" s="88"/>
      <c r="K39798" s="88"/>
    </row>
    <row r="39799" spans="2:11" hidden="1" x14ac:dyDescent="0.2">
      <c r="B39799" s="88"/>
      <c r="C39799" s="88"/>
      <c r="D39799" s="88"/>
      <c r="E39799" s="88"/>
      <c r="F39799" s="88"/>
      <c r="G39799" s="88"/>
      <c r="H39799" s="88"/>
      <c r="I39799" s="88"/>
      <c r="J39799" s="88"/>
      <c r="K39799" s="88"/>
    </row>
    <row r="39800" spans="2:11" hidden="1" x14ac:dyDescent="0.2">
      <c r="B39800" s="88"/>
      <c r="C39800" s="88"/>
      <c r="D39800" s="88"/>
      <c r="E39800" s="88"/>
      <c r="F39800" s="88"/>
      <c r="G39800" s="88"/>
      <c r="H39800" s="88"/>
      <c r="I39800" s="88"/>
      <c r="J39800" s="88"/>
      <c r="K39800" s="88"/>
    </row>
    <row r="39801" spans="2:11" hidden="1" x14ac:dyDescent="0.2">
      <c r="B39801" s="88"/>
      <c r="C39801" s="88"/>
      <c r="D39801" s="88"/>
      <c r="E39801" s="88"/>
      <c r="F39801" s="88"/>
      <c r="G39801" s="88"/>
      <c r="H39801" s="88"/>
      <c r="I39801" s="88"/>
      <c r="J39801" s="88"/>
      <c r="K39801" s="88"/>
    </row>
    <row r="39802" spans="2:11" hidden="1" x14ac:dyDescent="0.2">
      <c r="B39802" s="88"/>
      <c r="C39802" s="88"/>
      <c r="D39802" s="88"/>
      <c r="E39802" s="88"/>
      <c r="F39802" s="88"/>
      <c r="G39802" s="88"/>
      <c r="H39802" s="88"/>
      <c r="I39802" s="88"/>
      <c r="J39802" s="88"/>
      <c r="K39802" s="88"/>
    </row>
    <row r="39803" spans="2:11" hidden="1" x14ac:dyDescent="0.2">
      <c r="B39803" s="88"/>
      <c r="C39803" s="88"/>
      <c r="D39803" s="88"/>
      <c r="E39803" s="88"/>
      <c r="F39803" s="88"/>
      <c r="G39803" s="88"/>
      <c r="H39803" s="88"/>
      <c r="I39803" s="88"/>
      <c r="J39803" s="88"/>
      <c r="K39803" s="88"/>
    </row>
    <row r="39804" spans="2:11" hidden="1" x14ac:dyDescent="0.2">
      <c r="B39804" s="88"/>
      <c r="C39804" s="88"/>
      <c r="D39804" s="88"/>
      <c r="E39804" s="88"/>
      <c r="F39804" s="88"/>
      <c r="G39804" s="88"/>
      <c r="H39804" s="88"/>
      <c r="I39804" s="88"/>
      <c r="J39804" s="88"/>
      <c r="K39804" s="88"/>
    </row>
    <row r="39805" spans="2:11" hidden="1" x14ac:dyDescent="0.2">
      <c r="B39805" s="88"/>
      <c r="C39805" s="88"/>
      <c r="D39805" s="88"/>
      <c r="E39805" s="88"/>
      <c r="F39805" s="88"/>
      <c r="G39805" s="88"/>
      <c r="H39805" s="88"/>
      <c r="I39805" s="88"/>
      <c r="J39805" s="88"/>
      <c r="K39805" s="88"/>
    </row>
    <row r="39806" spans="2:11" hidden="1" x14ac:dyDescent="0.2">
      <c r="B39806" s="88"/>
      <c r="C39806" s="88"/>
      <c r="D39806" s="88"/>
      <c r="E39806" s="88"/>
      <c r="F39806" s="88"/>
      <c r="G39806" s="88"/>
      <c r="H39806" s="88"/>
      <c r="I39806" s="88"/>
      <c r="J39806" s="88"/>
      <c r="K39806" s="88"/>
    </row>
    <row r="39807" spans="2:11" hidden="1" x14ac:dyDescent="0.2">
      <c r="B39807" s="88"/>
      <c r="C39807" s="88"/>
      <c r="D39807" s="88"/>
      <c r="E39807" s="88"/>
      <c r="F39807" s="88"/>
      <c r="G39807" s="88"/>
      <c r="H39807" s="88"/>
      <c r="I39807" s="88"/>
      <c r="J39807" s="88"/>
      <c r="K39807" s="88"/>
    </row>
    <row r="39808" spans="2:11" hidden="1" x14ac:dyDescent="0.2">
      <c r="B39808" s="88"/>
      <c r="C39808" s="88"/>
      <c r="D39808" s="88"/>
      <c r="E39808" s="88"/>
      <c r="F39808" s="88"/>
      <c r="G39808" s="88"/>
      <c r="H39808" s="88"/>
      <c r="I39808" s="88"/>
      <c r="J39808" s="88"/>
      <c r="K39808" s="88"/>
    </row>
    <row r="39809" spans="2:11" hidden="1" x14ac:dyDescent="0.2">
      <c r="B39809" s="88"/>
      <c r="C39809" s="88"/>
      <c r="D39809" s="88"/>
      <c r="E39809" s="88"/>
      <c r="F39809" s="88"/>
      <c r="G39809" s="88"/>
      <c r="H39809" s="88"/>
      <c r="I39809" s="88"/>
      <c r="J39809" s="88"/>
      <c r="K39809" s="88"/>
    </row>
    <row r="39810" spans="2:11" hidden="1" x14ac:dyDescent="0.2">
      <c r="B39810" s="88"/>
      <c r="C39810" s="88"/>
      <c r="D39810" s="88"/>
      <c r="E39810" s="88"/>
      <c r="F39810" s="88"/>
      <c r="G39810" s="88"/>
      <c r="H39810" s="88"/>
      <c r="I39810" s="88"/>
      <c r="J39810" s="88"/>
      <c r="K39810" s="88"/>
    </row>
    <row r="39811" spans="2:11" hidden="1" x14ac:dyDescent="0.2">
      <c r="B39811" s="88"/>
      <c r="C39811" s="88"/>
      <c r="D39811" s="88"/>
      <c r="E39811" s="88"/>
      <c r="F39811" s="88"/>
      <c r="G39811" s="88"/>
      <c r="H39811" s="88"/>
      <c r="I39811" s="88"/>
      <c r="J39811" s="88"/>
      <c r="K39811" s="88"/>
    </row>
    <row r="39812" spans="2:11" hidden="1" x14ac:dyDescent="0.2">
      <c r="B39812" s="88"/>
      <c r="C39812" s="88"/>
      <c r="D39812" s="88"/>
      <c r="E39812" s="88"/>
      <c r="F39812" s="88"/>
      <c r="G39812" s="88"/>
      <c r="H39812" s="88"/>
      <c r="I39812" s="88"/>
      <c r="J39812" s="88"/>
      <c r="K39812" s="88"/>
    </row>
    <row r="39813" spans="2:11" hidden="1" x14ac:dyDescent="0.2">
      <c r="B39813" s="88"/>
      <c r="C39813" s="88"/>
      <c r="D39813" s="88"/>
      <c r="E39813" s="88"/>
      <c r="F39813" s="88"/>
      <c r="G39813" s="88"/>
      <c r="H39813" s="88"/>
      <c r="I39813" s="88"/>
      <c r="J39813" s="88"/>
      <c r="K39813" s="88"/>
    </row>
    <row r="39814" spans="2:11" hidden="1" x14ac:dyDescent="0.2">
      <c r="B39814" s="88"/>
      <c r="C39814" s="88"/>
      <c r="D39814" s="88"/>
      <c r="E39814" s="88"/>
      <c r="F39814" s="88"/>
      <c r="G39814" s="88"/>
      <c r="H39814" s="88"/>
      <c r="I39814" s="88"/>
      <c r="J39814" s="88"/>
      <c r="K39814" s="88"/>
    </row>
    <row r="39815" spans="2:11" hidden="1" x14ac:dyDescent="0.2">
      <c r="B39815" s="88"/>
      <c r="C39815" s="88"/>
      <c r="D39815" s="88"/>
      <c r="E39815" s="88"/>
      <c r="F39815" s="88"/>
      <c r="G39815" s="88"/>
      <c r="H39815" s="88"/>
      <c r="I39815" s="88"/>
      <c r="J39815" s="88"/>
      <c r="K39815" s="88"/>
    </row>
    <row r="39816" spans="2:11" hidden="1" x14ac:dyDescent="0.2">
      <c r="B39816" s="88"/>
      <c r="C39816" s="88"/>
      <c r="D39816" s="88"/>
      <c r="E39816" s="88"/>
      <c r="F39816" s="88"/>
      <c r="G39816" s="88"/>
      <c r="H39816" s="88"/>
      <c r="I39816" s="88"/>
      <c r="J39816" s="88"/>
      <c r="K39816" s="88"/>
    </row>
    <row r="39817" spans="2:11" hidden="1" x14ac:dyDescent="0.2">
      <c r="B39817" s="88"/>
      <c r="C39817" s="88"/>
      <c r="D39817" s="88"/>
      <c r="E39817" s="88"/>
      <c r="F39817" s="88"/>
      <c r="G39817" s="88"/>
      <c r="H39817" s="88"/>
      <c r="I39817" s="88"/>
      <c r="J39817" s="88"/>
      <c r="K39817" s="88"/>
    </row>
    <row r="39818" spans="2:11" hidden="1" x14ac:dyDescent="0.2">
      <c r="B39818" s="88"/>
      <c r="C39818" s="88"/>
      <c r="D39818" s="88"/>
      <c r="E39818" s="88"/>
      <c r="F39818" s="88"/>
      <c r="G39818" s="88"/>
      <c r="H39818" s="88"/>
      <c r="I39818" s="88"/>
      <c r="J39818" s="88"/>
      <c r="K39818" s="88"/>
    </row>
    <row r="39819" spans="2:11" hidden="1" x14ac:dyDescent="0.2">
      <c r="B39819" s="88"/>
      <c r="C39819" s="88"/>
      <c r="D39819" s="88"/>
      <c r="E39819" s="88"/>
      <c r="F39819" s="88"/>
      <c r="G39819" s="88"/>
      <c r="H39819" s="88"/>
      <c r="I39819" s="88"/>
      <c r="J39819" s="88"/>
      <c r="K39819" s="88"/>
    </row>
    <row r="39820" spans="2:11" hidden="1" x14ac:dyDescent="0.2">
      <c r="B39820" s="88"/>
      <c r="C39820" s="88"/>
      <c r="D39820" s="88"/>
      <c r="E39820" s="88"/>
      <c r="F39820" s="88"/>
      <c r="G39820" s="88"/>
      <c r="H39820" s="88"/>
      <c r="I39820" s="88"/>
      <c r="J39820" s="88"/>
      <c r="K39820" s="88"/>
    </row>
    <row r="39821" spans="2:11" hidden="1" x14ac:dyDescent="0.2">
      <c r="B39821" s="88"/>
      <c r="C39821" s="88"/>
      <c r="D39821" s="88"/>
      <c r="E39821" s="88"/>
      <c r="F39821" s="88"/>
      <c r="G39821" s="88"/>
      <c r="H39821" s="88"/>
      <c r="I39821" s="88"/>
      <c r="J39821" s="88"/>
      <c r="K39821" s="88"/>
    </row>
    <row r="39822" spans="2:11" hidden="1" x14ac:dyDescent="0.2">
      <c r="B39822" s="88"/>
      <c r="C39822" s="88"/>
      <c r="D39822" s="88"/>
      <c r="E39822" s="88"/>
      <c r="F39822" s="88"/>
      <c r="G39822" s="88"/>
      <c r="H39822" s="88"/>
      <c r="I39822" s="88"/>
      <c r="J39822" s="88"/>
      <c r="K39822" s="88"/>
    </row>
    <row r="39823" spans="2:11" hidden="1" x14ac:dyDescent="0.2">
      <c r="B39823" s="88"/>
      <c r="C39823" s="88"/>
      <c r="D39823" s="88"/>
      <c r="E39823" s="88"/>
      <c r="F39823" s="88"/>
      <c r="G39823" s="88"/>
      <c r="H39823" s="88"/>
      <c r="I39823" s="88"/>
      <c r="J39823" s="88"/>
      <c r="K39823" s="88"/>
    </row>
    <row r="39824" spans="2:11" hidden="1" x14ac:dyDescent="0.2">
      <c r="B39824" s="88"/>
      <c r="C39824" s="88"/>
      <c r="D39824" s="88"/>
      <c r="E39824" s="88"/>
      <c r="F39824" s="88"/>
      <c r="G39824" s="88"/>
      <c r="H39824" s="88"/>
      <c r="I39824" s="88"/>
      <c r="J39824" s="88"/>
      <c r="K39824" s="88"/>
    </row>
    <row r="39825" spans="2:11" hidden="1" x14ac:dyDescent="0.2">
      <c r="B39825" s="88"/>
      <c r="C39825" s="88"/>
      <c r="D39825" s="88"/>
      <c r="E39825" s="88"/>
      <c r="F39825" s="88"/>
      <c r="G39825" s="88"/>
      <c r="H39825" s="88"/>
      <c r="I39825" s="88"/>
      <c r="J39825" s="88"/>
      <c r="K39825" s="88"/>
    </row>
    <row r="39826" spans="2:11" hidden="1" x14ac:dyDescent="0.2">
      <c r="B39826" s="88"/>
      <c r="C39826" s="88"/>
      <c r="D39826" s="88"/>
      <c r="E39826" s="88"/>
      <c r="F39826" s="88"/>
      <c r="G39826" s="88"/>
      <c r="H39826" s="88"/>
      <c r="I39826" s="88"/>
      <c r="J39826" s="88"/>
      <c r="K39826" s="88"/>
    </row>
    <row r="39827" spans="2:11" hidden="1" x14ac:dyDescent="0.2">
      <c r="B39827" s="88"/>
      <c r="C39827" s="88"/>
      <c r="D39827" s="88"/>
      <c r="E39827" s="88"/>
      <c r="F39827" s="88"/>
      <c r="G39827" s="88"/>
      <c r="H39827" s="88"/>
      <c r="I39827" s="88"/>
      <c r="J39827" s="88"/>
      <c r="K39827" s="88"/>
    </row>
    <row r="39828" spans="2:11" hidden="1" x14ac:dyDescent="0.2">
      <c r="B39828" s="88"/>
      <c r="C39828" s="88"/>
      <c r="D39828" s="88"/>
      <c r="E39828" s="88"/>
      <c r="F39828" s="88"/>
      <c r="G39828" s="88"/>
      <c r="H39828" s="88"/>
      <c r="I39828" s="88"/>
      <c r="J39828" s="88"/>
      <c r="K39828" s="88"/>
    </row>
    <row r="39829" spans="2:11" hidden="1" x14ac:dyDescent="0.2">
      <c r="B39829" s="88"/>
      <c r="C39829" s="88"/>
      <c r="D39829" s="88"/>
      <c r="E39829" s="88"/>
      <c r="F39829" s="88"/>
      <c r="G39829" s="88"/>
      <c r="H39829" s="88"/>
      <c r="I39829" s="88"/>
      <c r="J39829" s="88"/>
      <c r="K39829" s="88"/>
    </row>
    <row r="39830" spans="2:11" hidden="1" x14ac:dyDescent="0.2">
      <c r="B39830" s="88"/>
      <c r="C39830" s="88"/>
      <c r="D39830" s="88"/>
      <c r="E39830" s="88"/>
      <c r="F39830" s="88"/>
      <c r="G39830" s="88"/>
      <c r="H39830" s="88"/>
      <c r="I39830" s="88"/>
      <c r="J39830" s="88"/>
      <c r="K39830" s="88"/>
    </row>
    <row r="39831" spans="2:11" hidden="1" x14ac:dyDescent="0.2">
      <c r="B39831" s="88"/>
      <c r="C39831" s="88"/>
      <c r="D39831" s="88"/>
      <c r="E39831" s="88"/>
      <c r="F39831" s="88"/>
      <c r="G39831" s="88"/>
      <c r="H39831" s="88"/>
      <c r="I39831" s="88"/>
      <c r="J39831" s="88"/>
      <c r="K39831" s="88"/>
    </row>
    <row r="39832" spans="2:11" hidden="1" x14ac:dyDescent="0.2">
      <c r="B39832" s="88"/>
      <c r="C39832" s="88"/>
      <c r="D39832" s="88"/>
      <c r="E39832" s="88"/>
      <c r="F39832" s="88"/>
      <c r="G39832" s="88"/>
      <c r="H39832" s="88"/>
      <c r="I39832" s="88"/>
      <c r="J39832" s="88"/>
      <c r="K39832" s="88"/>
    </row>
    <row r="39833" spans="2:11" hidden="1" x14ac:dyDescent="0.2">
      <c r="B39833" s="88"/>
      <c r="C39833" s="88"/>
      <c r="D39833" s="88"/>
      <c r="E39833" s="88"/>
      <c r="F39833" s="88"/>
      <c r="G39833" s="88"/>
      <c r="H39833" s="88"/>
      <c r="I39833" s="88"/>
      <c r="J39833" s="88"/>
      <c r="K39833" s="88"/>
    </row>
    <row r="39834" spans="2:11" hidden="1" x14ac:dyDescent="0.2">
      <c r="B39834" s="88"/>
      <c r="C39834" s="88"/>
      <c r="D39834" s="88"/>
      <c r="E39834" s="88"/>
      <c r="F39834" s="88"/>
      <c r="G39834" s="88"/>
      <c r="H39834" s="88"/>
      <c r="I39834" s="88"/>
      <c r="J39834" s="88"/>
      <c r="K39834" s="88"/>
    </row>
    <row r="39835" spans="2:11" hidden="1" x14ac:dyDescent="0.2">
      <c r="B39835" s="88"/>
      <c r="C39835" s="88"/>
      <c r="D39835" s="88"/>
      <c r="E39835" s="88"/>
      <c r="F39835" s="88"/>
      <c r="G39835" s="88"/>
      <c r="H39835" s="88"/>
      <c r="I39835" s="88"/>
      <c r="J39835" s="88"/>
      <c r="K39835" s="88"/>
    </row>
    <row r="39836" spans="2:11" hidden="1" x14ac:dyDescent="0.2">
      <c r="B39836" s="88"/>
      <c r="C39836" s="88"/>
      <c r="D39836" s="88"/>
      <c r="E39836" s="88"/>
      <c r="F39836" s="88"/>
      <c r="G39836" s="88"/>
      <c r="H39836" s="88"/>
      <c r="I39836" s="88"/>
      <c r="J39836" s="88"/>
      <c r="K39836" s="88"/>
    </row>
    <row r="39837" spans="2:11" hidden="1" x14ac:dyDescent="0.2">
      <c r="B39837" s="88"/>
      <c r="C39837" s="88"/>
      <c r="D39837" s="88"/>
      <c r="E39837" s="88"/>
      <c r="F39837" s="88"/>
      <c r="G39837" s="88"/>
      <c r="H39837" s="88"/>
      <c r="I39837" s="88"/>
      <c r="J39837" s="88"/>
      <c r="K39837" s="88"/>
    </row>
    <row r="39838" spans="2:11" hidden="1" x14ac:dyDescent="0.2">
      <c r="B39838" s="88"/>
      <c r="C39838" s="88"/>
      <c r="D39838" s="88"/>
      <c r="E39838" s="88"/>
      <c r="F39838" s="88"/>
      <c r="G39838" s="88"/>
      <c r="H39838" s="88"/>
      <c r="I39838" s="88"/>
      <c r="J39838" s="88"/>
      <c r="K39838" s="88"/>
    </row>
    <row r="39839" spans="2:11" hidden="1" x14ac:dyDescent="0.2">
      <c r="B39839" s="88"/>
      <c r="C39839" s="88"/>
      <c r="D39839" s="88"/>
      <c r="E39839" s="88"/>
      <c r="F39839" s="88"/>
      <c r="G39839" s="88"/>
      <c r="H39839" s="88"/>
      <c r="I39839" s="88"/>
      <c r="J39839" s="88"/>
      <c r="K39839" s="88"/>
    </row>
    <row r="39840" spans="2:11" hidden="1" x14ac:dyDescent="0.2">
      <c r="B39840" s="88"/>
      <c r="C39840" s="88"/>
      <c r="D39840" s="88"/>
      <c r="E39840" s="88"/>
      <c r="F39840" s="88"/>
      <c r="G39840" s="88"/>
      <c r="H39840" s="88"/>
      <c r="I39840" s="88"/>
      <c r="J39840" s="88"/>
      <c r="K39840" s="88"/>
    </row>
    <row r="39841" spans="2:11" hidden="1" x14ac:dyDescent="0.2">
      <c r="B39841" s="88"/>
      <c r="C39841" s="88"/>
      <c r="D39841" s="88"/>
      <c r="E39841" s="88"/>
      <c r="F39841" s="88"/>
      <c r="G39841" s="88"/>
      <c r="H39841" s="88"/>
      <c r="I39841" s="88"/>
      <c r="J39841" s="88"/>
      <c r="K39841" s="88"/>
    </row>
    <row r="39842" spans="2:11" hidden="1" x14ac:dyDescent="0.2">
      <c r="B39842" s="88"/>
      <c r="C39842" s="88"/>
      <c r="D39842" s="88"/>
      <c r="E39842" s="88"/>
      <c r="F39842" s="88"/>
      <c r="G39842" s="88"/>
      <c r="H39842" s="88"/>
      <c r="I39842" s="88"/>
      <c r="J39842" s="88"/>
      <c r="K39842" s="88"/>
    </row>
    <row r="39843" spans="2:11" hidden="1" x14ac:dyDescent="0.2">
      <c r="B39843" s="88"/>
      <c r="C39843" s="88"/>
      <c r="D39843" s="88"/>
      <c r="E39843" s="88"/>
      <c r="F39843" s="88"/>
      <c r="G39843" s="88"/>
      <c r="H39843" s="88"/>
      <c r="I39843" s="88"/>
      <c r="J39843" s="88"/>
      <c r="K39843" s="88"/>
    </row>
    <row r="39844" spans="2:11" hidden="1" x14ac:dyDescent="0.2">
      <c r="B39844" s="88"/>
      <c r="C39844" s="88"/>
      <c r="D39844" s="88"/>
      <c r="E39844" s="88"/>
      <c r="F39844" s="88"/>
      <c r="G39844" s="88"/>
      <c r="H39844" s="88"/>
      <c r="I39844" s="88"/>
      <c r="J39844" s="88"/>
      <c r="K39844" s="88"/>
    </row>
    <row r="39845" spans="2:11" hidden="1" x14ac:dyDescent="0.2">
      <c r="B39845" s="88"/>
      <c r="C39845" s="88"/>
      <c r="D39845" s="88"/>
      <c r="E39845" s="88"/>
      <c r="F39845" s="88"/>
      <c r="G39845" s="88"/>
      <c r="H39845" s="88"/>
      <c r="I39845" s="88"/>
      <c r="J39845" s="88"/>
      <c r="K39845" s="88"/>
    </row>
    <row r="39846" spans="2:11" hidden="1" x14ac:dyDescent="0.2">
      <c r="B39846" s="88"/>
      <c r="C39846" s="88"/>
      <c r="D39846" s="88"/>
      <c r="E39846" s="88"/>
      <c r="F39846" s="88"/>
      <c r="G39846" s="88"/>
      <c r="H39846" s="88"/>
      <c r="I39846" s="88"/>
      <c r="J39846" s="88"/>
      <c r="K39846" s="88"/>
    </row>
    <row r="39847" spans="2:11" hidden="1" x14ac:dyDescent="0.2">
      <c r="B39847" s="88"/>
      <c r="C39847" s="88"/>
      <c r="D39847" s="88"/>
      <c r="E39847" s="88"/>
      <c r="F39847" s="88"/>
      <c r="G39847" s="88"/>
      <c r="H39847" s="88"/>
      <c r="I39847" s="88"/>
      <c r="J39847" s="88"/>
      <c r="K39847" s="88"/>
    </row>
    <row r="39848" spans="2:11" hidden="1" x14ac:dyDescent="0.2">
      <c r="B39848" s="88"/>
      <c r="C39848" s="88"/>
      <c r="D39848" s="88"/>
      <c r="E39848" s="88"/>
      <c r="F39848" s="88"/>
      <c r="G39848" s="88"/>
      <c r="H39848" s="88"/>
      <c r="I39848" s="88"/>
      <c r="J39848" s="88"/>
      <c r="K39848" s="88"/>
    </row>
    <row r="39849" spans="2:11" hidden="1" x14ac:dyDescent="0.2">
      <c r="B39849" s="88"/>
      <c r="C39849" s="88"/>
      <c r="D39849" s="88"/>
      <c r="E39849" s="88"/>
      <c r="F39849" s="88"/>
      <c r="G39849" s="88"/>
      <c r="H39849" s="88"/>
      <c r="I39849" s="88"/>
      <c r="J39849" s="88"/>
      <c r="K39849" s="88"/>
    </row>
    <row r="39850" spans="2:11" hidden="1" x14ac:dyDescent="0.2">
      <c r="B39850" s="88"/>
      <c r="C39850" s="88"/>
      <c r="D39850" s="88"/>
      <c r="E39850" s="88"/>
      <c r="F39850" s="88"/>
      <c r="G39850" s="88"/>
      <c r="H39850" s="88"/>
      <c r="I39850" s="88"/>
      <c r="J39850" s="88"/>
      <c r="K39850" s="88"/>
    </row>
    <row r="39851" spans="2:11" hidden="1" x14ac:dyDescent="0.2">
      <c r="B39851" s="88"/>
      <c r="C39851" s="88"/>
      <c r="D39851" s="88"/>
      <c r="E39851" s="88"/>
      <c r="F39851" s="88"/>
      <c r="G39851" s="88"/>
      <c r="H39851" s="88"/>
      <c r="I39851" s="88"/>
      <c r="J39851" s="88"/>
      <c r="K39851" s="88"/>
    </row>
    <row r="39852" spans="2:11" hidden="1" x14ac:dyDescent="0.2">
      <c r="B39852" s="88"/>
      <c r="C39852" s="88"/>
      <c r="D39852" s="88"/>
      <c r="E39852" s="88"/>
      <c r="F39852" s="88"/>
      <c r="G39852" s="88"/>
      <c r="H39852" s="88"/>
      <c r="I39852" s="88"/>
      <c r="J39852" s="88"/>
      <c r="K39852" s="88"/>
    </row>
    <row r="39853" spans="2:11" hidden="1" x14ac:dyDescent="0.2">
      <c r="B39853" s="88"/>
      <c r="C39853" s="88"/>
      <c r="D39853" s="88"/>
      <c r="E39853" s="88"/>
      <c r="F39853" s="88"/>
      <c r="G39853" s="88"/>
      <c r="H39853" s="88"/>
      <c r="I39853" s="88"/>
      <c r="J39853" s="88"/>
      <c r="K39853" s="88"/>
    </row>
    <row r="39854" spans="2:11" hidden="1" x14ac:dyDescent="0.2">
      <c r="B39854" s="88"/>
      <c r="C39854" s="88"/>
      <c r="D39854" s="88"/>
      <c r="E39854" s="88"/>
      <c r="F39854" s="88"/>
      <c r="G39854" s="88"/>
      <c r="H39854" s="88"/>
      <c r="I39854" s="88"/>
      <c r="J39854" s="88"/>
      <c r="K39854" s="88"/>
    </row>
    <row r="39855" spans="2:11" hidden="1" x14ac:dyDescent="0.2">
      <c r="B39855" s="88"/>
      <c r="C39855" s="88"/>
      <c r="D39855" s="88"/>
      <c r="E39855" s="88"/>
      <c r="F39855" s="88"/>
      <c r="G39855" s="88"/>
      <c r="H39855" s="88"/>
      <c r="I39855" s="88"/>
      <c r="J39855" s="88"/>
      <c r="K39855" s="88"/>
    </row>
    <row r="39856" spans="2:11" hidden="1" x14ac:dyDescent="0.2">
      <c r="B39856" s="88"/>
      <c r="C39856" s="88"/>
      <c r="D39856" s="88"/>
      <c r="E39856" s="88"/>
      <c r="F39856" s="88"/>
      <c r="G39856" s="88"/>
      <c r="H39856" s="88"/>
      <c r="I39856" s="88"/>
      <c r="J39856" s="88"/>
      <c r="K39856" s="88"/>
    </row>
    <row r="39857" spans="2:11" hidden="1" x14ac:dyDescent="0.2">
      <c r="B39857" s="88"/>
      <c r="C39857" s="88"/>
      <c r="D39857" s="88"/>
      <c r="E39857" s="88"/>
      <c r="F39857" s="88"/>
      <c r="G39857" s="88"/>
      <c r="H39857" s="88"/>
      <c r="I39857" s="88"/>
      <c r="J39857" s="88"/>
      <c r="K39857" s="88"/>
    </row>
    <row r="39858" spans="2:11" hidden="1" x14ac:dyDescent="0.2">
      <c r="B39858" s="88"/>
      <c r="C39858" s="88"/>
      <c r="D39858" s="88"/>
      <c r="E39858" s="88"/>
      <c r="F39858" s="88"/>
      <c r="G39858" s="88"/>
      <c r="H39858" s="88"/>
      <c r="I39858" s="88"/>
      <c r="J39858" s="88"/>
      <c r="K39858" s="88"/>
    </row>
    <row r="39859" spans="2:11" hidden="1" x14ac:dyDescent="0.2">
      <c r="B39859" s="88"/>
      <c r="C39859" s="88"/>
      <c r="D39859" s="88"/>
      <c r="E39859" s="88"/>
      <c r="F39859" s="88"/>
      <c r="G39859" s="88"/>
      <c r="H39859" s="88"/>
      <c r="I39859" s="88"/>
      <c r="J39859" s="88"/>
      <c r="K39859" s="88"/>
    </row>
    <row r="39860" spans="2:11" hidden="1" x14ac:dyDescent="0.2">
      <c r="B39860" s="88"/>
      <c r="C39860" s="88"/>
      <c r="D39860" s="88"/>
      <c r="E39860" s="88"/>
      <c r="F39860" s="88"/>
      <c r="G39860" s="88"/>
      <c r="H39860" s="88"/>
      <c r="I39860" s="88"/>
      <c r="J39860" s="88"/>
      <c r="K39860" s="88"/>
    </row>
    <row r="39861" spans="2:11" hidden="1" x14ac:dyDescent="0.2">
      <c r="B39861" s="88"/>
      <c r="C39861" s="88"/>
      <c r="D39861" s="88"/>
      <c r="E39861" s="88"/>
      <c r="F39861" s="88"/>
      <c r="G39861" s="88"/>
      <c r="H39861" s="88"/>
      <c r="I39861" s="88"/>
      <c r="J39861" s="88"/>
      <c r="K39861" s="88"/>
    </row>
    <row r="39862" spans="2:11" hidden="1" x14ac:dyDescent="0.2">
      <c r="B39862" s="88"/>
      <c r="C39862" s="88"/>
      <c r="D39862" s="88"/>
      <c r="E39862" s="88"/>
      <c r="F39862" s="88"/>
      <c r="G39862" s="88"/>
      <c r="H39862" s="88"/>
      <c r="I39862" s="88"/>
      <c r="J39862" s="88"/>
      <c r="K39862" s="88"/>
    </row>
    <row r="39863" spans="2:11" hidden="1" x14ac:dyDescent="0.2">
      <c r="B39863" s="88"/>
      <c r="C39863" s="88"/>
      <c r="D39863" s="88"/>
      <c r="E39863" s="88"/>
      <c r="F39863" s="88"/>
      <c r="G39863" s="88"/>
      <c r="H39863" s="88"/>
      <c r="I39863" s="88"/>
      <c r="J39863" s="88"/>
      <c r="K39863" s="88"/>
    </row>
    <row r="39864" spans="2:11" hidden="1" x14ac:dyDescent="0.2">
      <c r="B39864" s="88"/>
      <c r="C39864" s="88"/>
      <c r="D39864" s="88"/>
      <c r="E39864" s="88"/>
      <c r="F39864" s="88"/>
      <c r="G39864" s="88"/>
      <c r="H39864" s="88"/>
      <c r="I39864" s="88"/>
      <c r="J39864" s="88"/>
      <c r="K39864" s="88"/>
    </row>
    <row r="39865" spans="2:11" hidden="1" x14ac:dyDescent="0.2">
      <c r="B39865" s="88"/>
      <c r="C39865" s="88"/>
      <c r="D39865" s="88"/>
      <c r="E39865" s="88"/>
      <c r="F39865" s="88"/>
      <c r="G39865" s="88"/>
      <c r="H39865" s="88"/>
      <c r="I39865" s="88"/>
      <c r="J39865" s="88"/>
      <c r="K39865" s="88"/>
    </row>
    <row r="39866" spans="2:11" hidden="1" x14ac:dyDescent="0.2">
      <c r="B39866" s="88"/>
      <c r="C39866" s="88"/>
      <c r="D39866" s="88"/>
      <c r="E39866" s="88"/>
      <c r="F39866" s="88"/>
      <c r="G39866" s="88"/>
      <c r="H39866" s="88"/>
      <c r="I39866" s="88"/>
      <c r="J39866" s="88"/>
      <c r="K39866" s="88"/>
    </row>
    <row r="39867" spans="2:11" hidden="1" x14ac:dyDescent="0.2">
      <c r="B39867" s="88"/>
      <c r="C39867" s="88"/>
      <c r="D39867" s="88"/>
      <c r="E39867" s="88"/>
      <c r="F39867" s="88"/>
      <c r="G39867" s="88"/>
      <c r="H39867" s="88"/>
      <c r="I39867" s="88"/>
      <c r="J39867" s="88"/>
      <c r="K39867" s="88"/>
    </row>
    <row r="39868" spans="2:11" hidden="1" x14ac:dyDescent="0.2">
      <c r="B39868" s="88"/>
      <c r="C39868" s="88"/>
      <c r="D39868" s="88"/>
      <c r="E39868" s="88"/>
      <c r="F39868" s="88"/>
      <c r="G39868" s="88"/>
      <c r="H39868" s="88"/>
      <c r="I39868" s="88"/>
      <c r="J39868" s="88"/>
      <c r="K39868" s="88"/>
    </row>
    <row r="39869" spans="2:11" hidden="1" x14ac:dyDescent="0.2">
      <c r="B39869" s="88"/>
      <c r="C39869" s="88"/>
      <c r="D39869" s="88"/>
      <c r="E39869" s="88"/>
      <c r="F39869" s="88"/>
      <c r="G39869" s="88"/>
      <c r="H39869" s="88"/>
      <c r="I39869" s="88"/>
      <c r="J39869" s="88"/>
      <c r="K39869" s="88"/>
    </row>
    <row r="39870" spans="2:11" hidden="1" x14ac:dyDescent="0.2">
      <c r="B39870" s="88"/>
      <c r="C39870" s="88"/>
      <c r="D39870" s="88"/>
      <c r="E39870" s="88"/>
      <c r="F39870" s="88"/>
      <c r="G39870" s="88"/>
      <c r="H39870" s="88"/>
      <c r="I39870" s="88"/>
      <c r="J39870" s="88"/>
      <c r="K39870" s="88"/>
    </row>
    <row r="39871" spans="2:11" hidden="1" x14ac:dyDescent="0.2">
      <c r="B39871" s="88"/>
      <c r="C39871" s="88"/>
      <c r="D39871" s="88"/>
      <c r="E39871" s="88"/>
      <c r="F39871" s="88"/>
      <c r="G39871" s="88"/>
      <c r="H39871" s="88"/>
      <c r="I39871" s="88"/>
      <c r="J39871" s="88"/>
      <c r="K39871" s="88"/>
    </row>
    <row r="39872" spans="2:11" hidden="1" x14ac:dyDescent="0.2">
      <c r="B39872" s="88"/>
      <c r="C39872" s="88"/>
      <c r="D39872" s="88"/>
      <c r="E39872" s="88"/>
      <c r="F39872" s="88"/>
      <c r="G39872" s="88"/>
      <c r="H39872" s="88"/>
      <c r="I39872" s="88"/>
      <c r="J39872" s="88"/>
      <c r="K39872" s="88"/>
    </row>
    <row r="39873" spans="2:11" hidden="1" x14ac:dyDescent="0.2">
      <c r="B39873" s="88"/>
      <c r="C39873" s="88"/>
      <c r="D39873" s="88"/>
      <c r="E39873" s="88"/>
      <c r="F39873" s="88"/>
      <c r="G39873" s="88"/>
      <c r="H39873" s="88"/>
      <c r="I39873" s="88"/>
      <c r="J39873" s="88"/>
      <c r="K39873" s="88"/>
    </row>
    <row r="39874" spans="2:11" hidden="1" x14ac:dyDescent="0.2">
      <c r="B39874" s="88"/>
      <c r="C39874" s="88"/>
      <c r="D39874" s="88"/>
      <c r="E39874" s="88"/>
      <c r="F39874" s="88"/>
      <c r="G39874" s="88"/>
      <c r="H39874" s="88"/>
      <c r="I39874" s="88"/>
      <c r="J39874" s="88"/>
      <c r="K39874" s="88"/>
    </row>
    <row r="39875" spans="2:11" hidden="1" x14ac:dyDescent="0.2">
      <c r="B39875" s="88"/>
      <c r="C39875" s="88"/>
      <c r="D39875" s="88"/>
      <c r="E39875" s="88"/>
      <c r="F39875" s="88"/>
      <c r="G39875" s="88"/>
      <c r="H39875" s="88"/>
      <c r="I39875" s="88"/>
      <c r="J39875" s="88"/>
      <c r="K39875" s="88"/>
    </row>
    <row r="39876" spans="2:11" hidden="1" x14ac:dyDescent="0.2">
      <c r="B39876" s="88"/>
      <c r="C39876" s="88"/>
      <c r="D39876" s="88"/>
      <c r="E39876" s="88"/>
      <c r="F39876" s="88"/>
      <c r="G39876" s="88"/>
      <c r="H39876" s="88"/>
      <c r="I39876" s="88"/>
      <c r="J39876" s="88"/>
      <c r="K39876" s="88"/>
    </row>
    <row r="39877" spans="2:11" hidden="1" x14ac:dyDescent="0.2">
      <c r="B39877" s="88"/>
      <c r="C39877" s="88"/>
      <c r="D39877" s="88"/>
      <c r="E39877" s="88"/>
      <c r="F39877" s="88"/>
      <c r="G39877" s="88"/>
      <c r="H39877" s="88"/>
      <c r="I39877" s="88"/>
      <c r="J39877" s="88"/>
      <c r="K39877" s="88"/>
    </row>
    <row r="39878" spans="2:11" hidden="1" x14ac:dyDescent="0.2">
      <c r="B39878" s="88"/>
      <c r="C39878" s="88"/>
      <c r="D39878" s="88"/>
      <c r="E39878" s="88"/>
      <c r="F39878" s="88"/>
      <c r="G39878" s="88"/>
      <c r="H39878" s="88"/>
      <c r="I39878" s="88"/>
      <c r="J39878" s="88"/>
      <c r="K39878" s="88"/>
    </row>
    <row r="39879" spans="2:11" hidden="1" x14ac:dyDescent="0.2">
      <c r="B39879" s="88"/>
      <c r="C39879" s="88"/>
      <c r="D39879" s="88"/>
      <c r="E39879" s="88"/>
      <c r="F39879" s="88"/>
      <c r="G39879" s="88"/>
      <c r="H39879" s="88"/>
      <c r="I39879" s="88"/>
      <c r="J39879" s="88"/>
      <c r="K39879" s="88"/>
    </row>
    <row r="39880" spans="2:11" hidden="1" x14ac:dyDescent="0.2">
      <c r="B39880" s="88"/>
      <c r="C39880" s="88"/>
      <c r="D39880" s="88"/>
      <c r="E39880" s="88"/>
      <c r="F39880" s="88"/>
      <c r="G39880" s="88"/>
      <c r="H39880" s="88"/>
      <c r="I39880" s="88"/>
      <c r="J39880" s="88"/>
      <c r="K39880" s="88"/>
    </row>
    <row r="39881" spans="2:11" hidden="1" x14ac:dyDescent="0.2">
      <c r="B39881" s="88"/>
      <c r="C39881" s="88"/>
      <c r="D39881" s="88"/>
      <c r="E39881" s="88"/>
      <c r="F39881" s="88"/>
      <c r="G39881" s="88"/>
      <c r="H39881" s="88"/>
      <c r="I39881" s="88"/>
      <c r="J39881" s="88"/>
      <c r="K39881" s="88"/>
    </row>
    <row r="39882" spans="2:11" hidden="1" x14ac:dyDescent="0.2">
      <c r="B39882" s="88"/>
      <c r="C39882" s="88"/>
      <c r="D39882" s="88"/>
      <c r="E39882" s="88"/>
      <c r="F39882" s="88"/>
      <c r="G39882" s="88"/>
      <c r="H39882" s="88"/>
      <c r="I39882" s="88"/>
      <c r="J39882" s="88"/>
      <c r="K39882" s="88"/>
    </row>
    <row r="39883" spans="2:11" hidden="1" x14ac:dyDescent="0.2">
      <c r="B39883" s="88"/>
      <c r="C39883" s="88"/>
      <c r="D39883" s="88"/>
      <c r="E39883" s="88"/>
      <c r="F39883" s="88"/>
      <c r="G39883" s="88"/>
      <c r="H39883" s="88"/>
      <c r="I39883" s="88"/>
      <c r="J39883" s="88"/>
      <c r="K39883" s="88"/>
    </row>
    <row r="39884" spans="2:11" hidden="1" x14ac:dyDescent="0.2">
      <c r="B39884" s="88"/>
      <c r="C39884" s="88"/>
      <c r="D39884" s="88"/>
      <c r="E39884" s="88"/>
      <c r="F39884" s="88"/>
      <c r="G39884" s="88"/>
      <c r="H39884" s="88"/>
      <c r="I39884" s="88"/>
      <c r="J39884" s="88"/>
      <c r="K39884" s="88"/>
    </row>
    <row r="39885" spans="2:11" hidden="1" x14ac:dyDescent="0.2">
      <c r="B39885" s="88"/>
      <c r="C39885" s="88"/>
      <c r="D39885" s="88"/>
      <c r="E39885" s="88"/>
      <c r="F39885" s="88"/>
      <c r="G39885" s="88"/>
      <c r="H39885" s="88"/>
      <c r="I39885" s="88"/>
      <c r="J39885" s="88"/>
      <c r="K39885" s="88"/>
    </row>
    <row r="39886" spans="2:11" hidden="1" x14ac:dyDescent="0.2">
      <c r="B39886" s="88"/>
      <c r="C39886" s="88"/>
      <c r="D39886" s="88"/>
      <c r="E39886" s="88"/>
      <c r="F39886" s="88"/>
      <c r="G39886" s="88"/>
      <c r="H39886" s="88"/>
      <c r="I39886" s="88"/>
      <c r="J39886" s="88"/>
      <c r="K39886" s="88"/>
    </row>
    <row r="39887" spans="2:11" hidden="1" x14ac:dyDescent="0.2">
      <c r="B39887" s="88"/>
      <c r="C39887" s="88"/>
      <c r="D39887" s="88"/>
      <c r="E39887" s="88"/>
      <c r="F39887" s="88"/>
      <c r="G39887" s="88"/>
      <c r="H39887" s="88"/>
      <c r="I39887" s="88"/>
      <c r="J39887" s="88"/>
      <c r="K39887" s="88"/>
    </row>
    <row r="39888" spans="2:11" hidden="1" x14ac:dyDescent="0.2">
      <c r="B39888" s="88"/>
      <c r="C39888" s="88"/>
      <c r="D39888" s="88"/>
      <c r="E39888" s="88"/>
      <c r="F39888" s="88"/>
      <c r="G39888" s="88"/>
      <c r="H39888" s="88"/>
      <c r="I39888" s="88"/>
      <c r="J39888" s="88"/>
      <c r="K39888" s="88"/>
    </row>
    <row r="39889" spans="2:11" hidden="1" x14ac:dyDescent="0.2">
      <c r="B39889" s="88"/>
      <c r="C39889" s="88"/>
      <c r="D39889" s="88"/>
      <c r="E39889" s="88"/>
      <c r="F39889" s="88"/>
      <c r="G39889" s="88"/>
      <c r="H39889" s="88"/>
      <c r="I39889" s="88"/>
      <c r="J39889" s="88"/>
      <c r="K39889" s="88"/>
    </row>
    <row r="39890" spans="2:11" hidden="1" x14ac:dyDescent="0.2">
      <c r="B39890" s="88"/>
      <c r="C39890" s="88"/>
      <c r="D39890" s="88"/>
      <c r="E39890" s="88"/>
      <c r="F39890" s="88"/>
      <c r="G39890" s="88"/>
      <c r="H39890" s="88"/>
      <c r="I39890" s="88"/>
      <c r="J39890" s="88"/>
      <c r="K39890" s="88"/>
    </row>
    <row r="39891" spans="2:11" hidden="1" x14ac:dyDescent="0.2">
      <c r="B39891" s="88"/>
      <c r="C39891" s="88"/>
      <c r="D39891" s="88"/>
      <c r="E39891" s="88"/>
      <c r="F39891" s="88"/>
      <c r="G39891" s="88"/>
      <c r="H39891" s="88"/>
      <c r="I39891" s="88"/>
      <c r="J39891" s="88"/>
      <c r="K39891" s="88"/>
    </row>
    <row r="39892" spans="2:11" hidden="1" x14ac:dyDescent="0.2">
      <c r="B39892" s="88"/>
      <c r="C39892" s="88"/>
      <c r="D39892" s="88"/>
      <c r="E39892" s="88"/>
      <c r="F39892" s="88"/>
      <c r="G39892" s="88"/>
      <c r="H39892" s="88"/>
      <c r="I39892" s="88"/>
      <c r="J39892" s="88"/>
      <c r="K39892" s="88"/>
    </row>
    <row r="39893" spans="2:11" hidden="1" x14ac:dyDescent="0.2">
      <c r="B39893" s="88"/>
      <c r="C39893" s="88"/>
      <c r="D39893" s="88"/>
      <c r="E39893" s="88"/>
      <c r="F39893" s="88"/>
      <c r="G39893" s="88"/>
      <c r="H39893" s="88"/>
      <c r="I39893" s="88"/>
      <c r="J39893" s="88"/>
      <c r="K39893" s="88"/>
    </row>
    <row r="39894" spans="2:11" hidden="1" x14ac:dyDescent="0.2">
      <c r="B39894" s="88"/>
      <c r="C39894" s="88"/>
      <c r="D39894" s="88"/>
      <c r="E39894" s="88"/>
      <c r="F39894" s="88"/>
      <c r="G39894" s="88"/>
      <c r="H39894" s="88"/>
      <c r="I39894" s="88"/>
      <c r="J39894" s="88"/>
      <c r="K39894" s="88"/>
    </row>
    <row r="39895" spans="2:11" hidden="1" x14ac:dyDescent="0.2">
      <c r="B39895" s="88"/>
      <c r="C39895" s="88"/>
      <c r="D39895" s="88"/>
      <c r="E39895" s="88"/>
      <c r="F39895" s="88"/>
      <c r="G39895" s="88"/>
      <c r="H39895" s="88"/>
      <c r="I39895" s="88"/>
      <c r="J39895" s="88"/>
      <c r="K39895" s="88"/>
    </row>
    <row r="39896" spans="2:11" hidden="1" x14ac:dyDescent="0.2">
      <c r="B39896" s="88"/>
      <c r="C39896" s="88"/>
      <c r="D39896" s="88"/>
      <c r="E39896" s="88"/>
      <c r="F39896" s="88"/>
      <c r="G39896" s="88"/>
      <c r="H39896" s="88"/>
      <c r="I39896" s="88"/>
      <c r="J39896" s="88"/>
      <c r="K39896" s="88"/>
    </row>
    <row r="39897" spans="2:11" hidden="1" x14ac:dyDescent="0.2">
      <c r="B39897" s="88"/>
      <c r="C39897" s="88"/>
      <c r="D39897" s="88"/>
      <c r="E39897" s="88"/>
      <c r="F39897" s="88"/>
      <c r="G39897" s="88"/>
      <c r="H39897" s="88"/>
      <c r="I39897" s="88"/>
      <c r="J39897" s="88"/>
      <c r="K39897" s="88"/>
    </row>
    <row r="39898" spans="2:11" hidden="1" x14ac:dyDescent="0.2">
      <c r="B39898" s="88"/>
      <c r="C39898" s="88"/>
      <c r="D39898" s="88"/>
      <c r="E39898" s="88"/>
      <c r="F39898" s="88"/>
      <c r="G39898" s="88"/>
      <c r="H39898" s="88"/>
      <c r="I39898" s="88"/>
      <c r="J39898" s="88"/>
      <c r="K39898" s="88"/>
    </row>
    <row r="39899" spans="2:11" hidden="1" x14ac:dyDescent="0.2">
      <c r="B39899" s="88"/>
      <c r="C39899" s="88"/>
      <c r="D39899" s="88"/>
      <c r="E39899" s="88"/>
      <c r="F39899" s="88"/>
      <c r="G39899" s="88"/>
      <c r="H39899" s="88"/>
      <c r="I39899" s="88"/>
      <c r="J39899" s="88"/>
      <c r="K39899" s="88"/>
    </row>
    <row r="39900" spans="2:11" hidden="1" x14ac:dyDescent="0.2">
      <c r="B39900" s="88"/>
      <c r="C39900" s="88"/>
      <c r="D39900" s="88"/>
      <c r="E39900" s="88"/>
      <c r="F39900" s="88"/>
      <c r="G39900" s="88"/>
      <c r="H39900" s="88"/>
      <c r="I39900" s="88"/>
      <c r="J39900" s="88"/>
      <c r="K39900" s="88"/>
    </row>
    <row r="39901" spans="2:11" hidden="1" x14ac:dyDescent="0.2">
      <c r="B39901" s="88"/>
      <c r="C39901" s="88"/>
      <c r="D39901" s="88"/>
      <c r="E39901" s="88"/>
      <c r="F39901" s="88"/>
      <c r="G39901" s="88"/>
      <c r="H39901" s="88"/>
      <c r="I39901" s="88"/>
      <c r="J39901" s="88"/>
      <c r="K39901" s="88"/>
    </row>
    <row r="39902" spans="2:11" hidden="1" x14ac:dyDescent="0.2">
      <c r="B39902" s="88"/>
      <c r="C39902" s="88"/>
      <c r="D39902" s="88"/>
      <c r="E39902" s="88"/>
      <c r="F39902" s="88"/>
      <c r="G39902" s="88"/>
      <c r="H39902" s="88"/>
      <c r="I39902" s="88"/>
      <c r="J39902" s="88"/>
      <c r="K39902" s="88"/>
    </row>
    <row r="39903" spans="2:11" hidden="1" x14ac:dyDescent="0.2">
      <c r="B39903" s="88"/>
      <c r="C39903" s="88"/>
      <c r="D39903" s="88"/>
      <c r="E39903" s="88"/>
      <c r="F39903" s="88"/>
      <c r="G39903" s="88"/>
      <c r="H39903" s="88"/>
      <c r="I39903" s="88"/>
      <c r="J39903" s="88"/>
      <c r="K39903" s="88"/>
    </row>
    <row r="39904" spans="2:11" hidden="1" x14ac:dyDescent="0.2">
      <c r="B39904" s="88"/>
      <c r="C39904" s="88"/>
      <c r="D39904" s="88"/>
      <c r="E39904" s="88"/>
      <c r="F39904" s="88"/>
      <c r="G39904" s="88"/>
      <c r="H39904" s="88"/>
      <c r="I39904" s="88"/>
      <c r="J39904" s="88"/>
      <c r="K39904" s="88"/>
    </row>
    <row r="39905" spans="2:11" hidden="1" x14ac:dyDescent="0.2">
      <c r="B39905" s="88"/>
      <c r="C39905" s="88"/>
      <c r="D39905" s="88"/>
      <c r="E39905" s="88"/>
      <c r="F39905" s="88"/>
      <c r="G39905" s="88"/>
      <c r="H39905" s="88"/>
      <c r="I39905" s="88"/>
      <c r="J39905" s="88"/>
      <c r="K39905" s="88"/>
    </row>
    <row r="39906" spans="2:11" hidden="1" x14ac:dyDescent="0.2">
      <c r="B39906" s="88"/>
      <c r="C39906" s="88"/>
      <c r="D39906" s="88"/>
      <c r="E39906" s="88"/>
      <c r="F39906" s="88"/>
      <c r="G39906" s="88"/>
      <c r="H39906" s="88"/>
      <c r="I39906" s="88"/>
      <c r="J39906" s="88"/>
      <c r="K39906" s="88"/>
    </row>
    <row r="39907" spans="2:11" hidden="1" x14ac:dyDescent="0.2">
      <c r="B39907" s="88"/>
      <c r="C39907" s="88"/>
      <c r="D39907" s="88"/>
      <c r="E39907" s="88"/>
      <c r="F39907" s="88"/>
      <c r="G39907" s="88"/>
      <c r="H39907" s="88"/>
      <c r="I39907" s="88"/>
      <c r="J39907" s="88"/>
      <c r="K39907" s="88"/>
    </row>
    <row r="39908" spans="2:11" hidden="1" x14ac:dyDescent="0.2">
      <c r="B39908" s="88"/>
      <c r="C39908" s="88"/>
      <c r="D39908" s="88"/>
      <c r="E39908" s="88"/>
      <c r="F39908" s="88"/>
      <c r="G39908" s="88"/>
      <c r="H39908" s="88"/>
      <c r="I39908" s="88"/>
      <c r="J39908" s="88"/>
      <c r="K39908" s="88"/>
    </row>
    <row r="39909" spans="2:11" hidden="1" x14ac:dyDescent="0.2">
      <c r="B39909" s="88"/>
      <c r="C39909" s="88"/>
      <c r="D39909" s="88"/>
      <c r="E39909" s="88"/>
      <c r="F39909" s="88"/>
      <c r="G39909" s="88"/>
      <c r="H39909" s="88"/>
      <c r="I39909" s="88"/>
      <c r="J39909" s="88"/>
      <c r="K39909" s="88"/>
    </row>
    <row r="39910" spans="2:11" hidden="1" x14ac:dyDescent="0.2">
      <c r="B39910" s="88"/>
      <c r="C39910" s="88"/>
      <c r="D39910" s="88"/>
      <c r="E39910" s="88"/>
      <c r="F39910" s="88"/>
      <c r="G39910" s="88"/>
      <c r="H39910" s="88"/>
      <c r="I39910" s="88"/>
      <c r="J39910" s="88"/>
      <c r="K39910" s="88"/>
    </row>
    <row r="39911" spans="2:11" hidden="1" x14ac:dyDescent="0.2">
      <c r="B39911" s="88"/>
      <c r="C39911" s="88"/>
      <c r="D39911" s="88"/>
      <c r="E39911" s="88"/>
      <c r="F39911" s="88"/>
      <c r="G39911" s="88"/>
      <c r="H39911" s="88"/>
      <c r="I39911" s="88"/>
      <c r="J39911" s="88"/>
      <c r="K39911" s="88"/>
    </row>
    <row r="39912" spans="2:11" hidden="1" x14ac:dyDescent="0.2">
      <c r="B39912" s="88"/>
      <c r="C39912" s="88"/>
      <c r="D39912" s="88"/>
      <c r="E39912" s="88"/>
      <c r="F39912" s="88"/>
      <c r="G39912" s="88"/>
      <c r="H39912" s="88"/>
      <c r="I39912" s="88"/>
      <c r="J39912" s="88"/>
      <c r="K39912" s="88"/>
    </row>
    <row r="39913" spans="2:11" hidden="1" x14ac:dyDescent="0.2">
      <c r="B39913" s="88"/>
      <c r="C39913" s="88"/>
      <c r="D39913" s="88"/>
      <c r="E39913" s="88"/>
      <c r="F39913" s="88"/>
      <c r="G39913" s="88"/>
      <c r="H39913" s="88"/>
      <c r="I39913" s="88"/>
      <c r="J39913" s="88"/>
      <c r="K39913" s="88"/>
    </row>
    <row r="39914" spans="2:11" hidden="1" x14ac:dyDescent="0.2">
      <c r="B39914" s="88"/>
      <c r="C39914" s="88"/>
      <c r="D39914" s="88"/>
      <c r="E39914" s="88"/>
      <c r="F39914" s="88"/>
      <c r="G39914" s="88"/>
      <c r="H39914" s="88"/>
      <c r="I39914" s="88"/>
      <c r="J39914" s="88"/>
      <c r="K39914" s="88"/>
    </row>
    <row r="39915" spans="2:11" hidden="1" x14ac:dyDescent="0.2">
      <c r="B39915" s="88"/>
      <c r="C39915" s="88"/>
      <c r="D39915" s="88"/>
      <c r="E39915" s="88"/>
      <c r="F39915" s="88"/>
      <c r="G39915" s="88"/>
      <c r="H39915" s="88"/>
      <c r="I39915" s="88"/>
      <c r="J39915" s="88"/>
      <c r="K39915" s="88"/>
    </row>
    <row r="39916" spans="2:11" hidden="1" x14ac:dyDescent="0.2">
      <c r="B39916" s="88"/>
      <c r="C39916" s="88"/>
      <c r="D39916" s="88"/>
      <c r="E39916" s="88"/>
      <c r="F39916" s="88"/>
      <c r="G39916" s="88"/>
      <c r="H39916" s="88"/>
      <c r="I39916" s="88"/>
      <c r="J39916" s="88"/>
      <c r="K39916" s="88"/>
    </row>
    <row r="39917" spans="2:11" hidden="1" x14ac:dyDescent="0.2">
      <c r="B39917" s="88"/>
      <c r="C39917" s="88"/>
      <c r="D39917" s="88"/>
      <c r="E39917" s="88"/>
      <c r="F39917" s="88"/>
      <c r="G39917" s="88"/>
      <c r="H39917" s="88"/>
      <c r="I39917" s="88"/>
      <c r="J39917" s="88"/>
      <c r="K39917" s="88"/>
    </row>
    <row r="39918" spans="2:11" hidden="1" x14ac:dyDescent="0.2">
      <c r="B39918" s="88"/>
      <c r="C39918" s="88"/>
      <c r="D39918" s="88"/>
      <c r="E39918" s="88"/>
      <c r="F39918" s="88"/>
      <c r="G39918" s="88"/>
      <c r="H39918" s="88"/>
      <c r="I39918" s="88"/>
      <c r="J39918" s="88"/>
      <c r="K39918" s="88"/>
    </row>
    <row r="39919" spans="2:11" hidden="1" x14ac:dyDescent="0.2">
      <c r="B39919" s="88"/>
      <c r="C39919" s="88"/>
      <c r="D39919" s="88"/>
      <c r="E39919" s="88"/>
      <c r="F39919" s="88"/>
      <c r="G39919" s="88"/>
      <c r="H39919" s="88"/>
      <c r="I39919" s="88"/>
      <c r="J39919" s="88"/>
      <c r="K39919" s="88"/>
    </row>
    <row r="39920" spans="2:11" hidden="1" x14ac:dyDescent="0.2">
      <c r="B39920" s="88"/>
      <c r="C39920" s="88"/>
      <c r="D39920" s="88"/>
      <c r="E39920" s="88"/>
      <c r="F39920" s="88"/>
      <c r="G39920" s="88"/>
      <c r="H39920" s="88"/>
      <c r="I39920" s="88"/>
      <c r="J39920" s="88"/>
      <c r="K39920" s="88"/>
    </row>
    <row r="39921" spans="2:11" hidden="1" x14ac:dyDescent="0.2">
      <c r="B39921" s="88"/>
      <c r="C39921" s="88"/>
      <c r="D39921" s="88"/>
      <c r="E39921" s="88"/>
      <c r="F39921" s="88"/>
      <c r="G39921" s="88"/>
      <c r="H39921" s="88"/>
      <c r="I39921" s="88"/>
      <c r="J39921" s="88"/>
      <c r="K39921" s="88"/>
    </row>
    <row r="39922" spans="2:11" hidden="1" x14ac:dyDescent="0.2">
      <c r="B39922" s="88"/>
      <c r="C39922" s="88"/>
      <c r="D39922" s="88"/>
      <c r="E39922" s="88"/>
      <c r="F39922" s="88"/>
      <c r="G39922" s="88"/>
      <c r="H39922" s="88"/>
      <c r="I39922" s="88"/>
      <c r="J39922" s="88"/>
      <c r="K39922" s="88"/>
    </row>
    <row r="39923" spans="2:11" hidden="1" x14ac:dyDescent="0.2">
      <c r="B39923" s="88"/>
      <c r="C39923" s="88"/>
      <c r="D39923" s="88"/>
      <c r="E39923" s="88"/>
      <c r="F39923" s="88"/>
      <c r="G39923" s="88"/>
      <c r="H39923" s="88"/>
      <c r="I39923" s="88"/>
      <c r="J39923" s="88"/>
      <c r="K39923" s="88"/>
    </row>
    <row r="39924" spans="2:11" hidden="1" x14ac:dyDescent="0.2">
      <c r="B39924" s="88"/>
      <c r="C39924" s="88"/>
      <c r="D39924" s="88"/>
      <c r="E39924" s="88"/>
      <c r="F39924" s="88"/>
      <c r="G39924" s="88"/>
      <c r="H39924" s="88"/>
      <c r="I39924" s="88"/>
      <c r="J39924" s="88"/>
      <c r="K39924" s="88"/>
    </row>
    <row r="39925" spans="2:11" hidden="1" x14ac:dyDescent="0.2">
      <c r="B39925" s="88"/>
      <c r="C39925" s="88"/>
      <c r="D39925" s="88"/>
      <c r="E39925" s="88"/>
      <c r="F39925" s="88"/>
      <c r="G39925" s="88"/>
      <c r="H39925" s="88"/>
      <c r="I39925" s="88"/>
      <c r="J39925" s="88"/>
      <c r="K39925" s="88"/>
    </row>
    <row r="39926" spans="2:11" hidden="1" x14ac:dyDescent="0.2">
      <c r="B39926" s="88"/>
      <c r="C39926" s="88"/>
      <c r="D39926" s="88"/>
      <c r="E39926" s="88"/>
      <c r="F39926" s="88"/>
      <c r="G39926" s="88"/>
      <c r="H39926" s="88"/>
      <c r="I39926" s="88"/>
      <c r="J39926" s="88"/>
      <c r="K39926" s="88"/>
    </row>
    <row r="39927" spans="2:11" hidden="1" x14ac:dyDescent="0.2">
      <c r="B39927" s="88"/>
      <c r="C39927" s="88"/>
      <c r="D39927" s="88"/>
      <c r="E39927" s="88"/>
      <c r="F39927" s="88"/>
      <c r="G39927" s="88"/>
      <c r="H39927" s="88"/>
      <c r="I39927" s="88"/>
      <c r="J39927" s="88"/>
      <c r="K39927" s="88"/>
    </row>
    <row r="39928" spans="2:11" hidden="1" x14ac:dyDescent="0.2">
      <c r="B39928" s="88"/>
      <c r="C39928" s="88"/>
      <c r="D39928" s="88"/>
      <c r="E39928" s="88"/>
      <c r="F39928" s="88"/>
      <c r="G39928" s="88"/>
      <c r="H39928" s="88"/>
      <c r="I39928" s="88"/>
      <c r="J39928" s="88"/>
      <c r="K39928" s="88"/>
    </row>
    <row r="39929" spans="2:11" hidden="1" x14ac:dyDescent="0.2">
      <c r="B39929" s="88"/>
      <c r="C39929" s="88"/>
      <c r="D39929" s="88"/>
      <c r="E39929" s="88"/>
      <c r="F39929" s="88"/>
      <c r="G39929" s="88"/>
      <c r="H39929" s="88"/>
      <c r="I39929" s="88"/>
      <c r="J39929" s="88"/>
      <c r="K39929" s="88"/>
    </row>
    <row r="39930" spans="2:11" hidden="1" x14ac:dyDescent="0.2">
      <c r="B39930" s="88"/>
      <c r="C39930" s="88"/>
      <c r="D39930" s="88"/>
      <c r="E39930" s="88"/>
      <c r="F39930" s="88"/>
      <c r="G39930" s="88"/>
      <c r="H39930" s="88"/>
      <c r="I39930" s="88"/>
      <c r="J39930" s="88"/>
      <c r="K39930" s="88"/>
    </row>
    <row r="39931" spans="2:11" hidden="1" x14ac:dyDescent="0.2">
      <c r="B39931" s="88"/>
      <c r="C39931" s="88"/>
      <c r="D39931" s="88"/>
      <c r="E39931" s="88"/>
      <c r="F39931" s="88"/>
      <c r="G39931" s="88"/>
      <c r="H39931" s="88"/>
      <c r="I39931" s="88"/>
      <c r="J39931" s="88"/>
      <c r="K39931" s="88"/>
    </row>
    <row r="39932" spans="2:11" hidden="1" x14ac:dyDescent="0.2">
      <c r="B39932" s="88"/>
      <c r="C39932" s="88"/>
      <c r="D39932" s="88"/>
      <c r="E39932" s="88"/>
      <c r="F39932" s="88"/>
      <c r="G39932" s="88"/>
      <c r="H39932" s="88"/>
      <c r="I39932" s="88"/>
      <c r="J39932" s="88"/>
      <c r="K39932" s="88"/>
    </row>
    <row r="39933" spans="2:11" hidden="1" x14ac:dyDescent="0.2">
      <c r="B39933" s="88"/>
      <c r="C39933" s="88"/>
      <c r="D39933" s="88"/>
      <c r="E39933" s="88"/>
      <c r="F39933" s="88"/>
      <c r="G39933" s="88"/>
      <c r="H39933" s="88"/>
      <c r="I39933" s="88"/>
      <c r="J39933" s="88"/>
      <c r="K39933" s="88"/>
    </row>
    <row r="39934" spans="2:11" hidden="1" x14ac:dyDescent="0.2">
      <c r="B39934" s="88"/>
      <c r="C39934" s="88"/>
      <c r="D39934" s="88"/>
      <c r="E39934" s="88"/>
      <c r="F39934" s="88"/>
      <c r="G39934" s="88"/>
      <c r="H39934" s="88"/>
      <c r="I39934" s="88"/>
      <c r="J39934" s="88"/>
      <c r="K39934" s="88"/>
    </row>
    <row r="39935" spans="2:11" hidden="1" x14ac:dyDescent="0.2">
      <c r="B39935" s="88"/>
      <c r="C39935" s="88"/>
      <c r="D39935" s="88"/>
      <c r="E39935" s="88"/>
      <c r="F39935" s="88"/>
      <c r="G39935" s="88"/>
      <c r="H39935" s="88"/>
      <c r="I39935" s="88"/>
      <c r="J39935" s="88"/>
      <c r="K39935" s="88"/>
    </row>
    <row r="39936" spans="2:11" hidden="1" x14ac:dyDescent="0.2">
      <c r="B39936" s="88"/>
      <c r="C39936" s="88"/>
      <c r="D39936" s="88"/>
      <c r="E39936" s="88"/>
      <c r="F39936" s="88"/>
      <c r="G39936" s="88"/>
      <c r="H39936" s="88"/>
      <c r="I39936" s="88"/>
      <c r="J39936" s="88"/>
      <c r="K39936" s="88"/>
    </row>
    <row r="39937" spans="2:11" hidden="1" x14ac:dyDescent="0.2">
      <c r="B39937" s="88"/>
      <c r="C39937" s="88"/>
      <c r="D39937" s="88"/>
      <c r="E39937" s="88"/>
      <c r="F39937" s="88"/>
      <c r="G39937" s="88"/>
      <c r="H39937" s="88"/>
      <c r="I39937" s="88"/>
      <c r="J39937" s="88"/>
      <c r="K39937" s="88"/>
    </row>
    <row r="39938" spans="2:11" hidden="1" x14ac:dyDescent="0.2">
      <c r="B39938" s="88"/>
      <c r="C39938" s="88"/>
      <c r="D39938" s="88"/>
      <c r="E39938" s="88"/>
      <c r="F39938" s="88"/>
      <c r="G39938" s="88"/>
      <c r="H39938" s="88"/>
      <c r="I39938" s="88"/>
      <c r="J39938" s="88"/>
      <c r="K39938" s="88"/>
    </row>
    <row r="39939" spans="2:11" hidden="1" x14ac:dyDescent="0.2">
      <c r="B39939" s="88"/>
      <c r="C39939" s="88"/>
      <c r="D39939" s="88"/>
      <c r="E39939" s="88"/>
      <c r="F39939" s="88"/>
      <c r="G39939" s="88"/>
      <c r="H39939" s="88"/>
      <c r="I39939" s="88"/>
      <c r="J39939" s="88"/>
      <c r="K39939" s="88"/>
    </row>
    <row r="39940" spans="2:11" hidden="1" x14ac:dyDescent="0.2">
      <c r="B39940" s="88"/>
      <c r="C39940" s="88"/>
      <c r="D39940" s="88"/>
      <c r="E39940" s="88"/>
      <c r="F39940" s="88"/>
      <c r="G39940" s="88"/>
      <c r="H39940" s="88"/>
      <c r="I39940" s="88"/>
      <c r="J39940" s="88"/>
      <c r="K39940" s="88"/>
    </row>
    <row r="39941" spans="2:11" hidden="1" x14ac:dyDescent="0.2">
      <c r="B39941" s="88"/>
      <c r="C39941" s="88"/>
      <c r="D39941" s="88"/>
      <c r="E39941" s="88"/>
      <c r="F39941" s="88"/>
      <c r="G39941" s="88"/>
      <c r="H39941" s="88"/>
      <c r="I39941" s="88"/>
      <c r="J39941" s="88"/>
      <c r="K39941" s="88"/>
    </row>
    <row r="39942" spans="2:11" hidden="1" x14ac:dyDescent="0.2">
      <c r="B39942" s="88"/>
      <c r="C39942" s="88"/>
      <c r="D39942" s="88"/>
      <c r="E39942" s="88"/>
      <c r="F39942" s="88"/>
      <c r="G39942" s="88"/>
      <c r="H39942" s="88"/>
      <c r="I39942" s="88"/>
      <c r="J39942" s="88"/>
      <c r="K39942" s="88"/>
    </row>
    <row r="39943" spans="2:11" hidden="1" x14ac:dyDescent="0.2">
      <c r="B39943" s="88"/>
      <c r="C39943" s="88"/>
      <c r="D39943" s="88"/>
      <c r="E39943" s="88"/>
      <c r="F39943" s="88"/>
      <c r="G39943" s="88"/>
      <c r="H39943" s="88"/>
      <c r="I39943" s="88"/>
      <c r="J39943" s="88"/>
      <c r="K39943" s="88"/>
    </row>
    <row r="39944" spans="2:11" hidden="1" x14ac:dyDescent="0.2">
      <c r="B39944" s="88"/>
      <c r="C39944" s="88"/>
      <c r="D39944" s="88"/>
      <c r="E39944" s="88"/>
      <c r="F39944" s="88"/>
      <c r="G39944" s="88"/>
      <c r="H39944" s="88"/>
      <c r="I39944" s="88"/>
      <c r="J39944" s="88"/>
      <c r="K39944" s="88"/>
    </row>
    <row r="39945" spans="2:11" hidden="1" x14ac:dyDescent="0.2">
      <c r="B39945" s="88"/>
      <c r="C39945" s="88"/>
      <c r="D39945" s="88"/>
      <c r="E39945" s="88"/>
      <c r="F39945" s="88"/>
      <c r="G39945" s="88"/>
      <c r="H39945" s="88"/>
      <c r="I39945" s="88"/>
      <c r="J39945" s="88"/>
      <c r="K39945" s="88"/>
    </row>
    <row r="39946" spans="2:11" hidden="1" x14ac:dyDescent="0.2">
      <c r="B39946" s="88"/>
      <c r="C39946" s="88"/>
      <c r="D39946" s="88"/>
      <c r="E39946" s="88"/>
      <c r="F39946" s="88"/>
      <c r="G39946" s="88"/>
      <c r="H39946" s="88"/>
      <c r="I39946" s="88"/>
      <c r="J39946" s="88"/>
      <c r="K39946" s="88"/>
    </row>
    <row r="39947" spans="2:11" hidden="1" x14ac:dyDescent="0.2">
      <c r="B39947" s="88"/>
      <c r="C39947" s="88"/>
      <c r="D39947" s="88"/>
      <c r="E39947" s="88"/>
      <c r="F39947" s="88"/>
      <c r="G39947" s="88"/>
      <c r="H39947" s="88"/>
      <c r="I39947" s="88"/>
      <c r="J39947" s="88"/>
      <c r="K39947" s="88"/>
    </row>
    <row r="39948" spans="2:11" hidden="1" x14ac:dyDescent="0.2">
      <c r="B39948" s="88"/>
      <c r="C39948" s="88"/>
      <c r="D39948" s="88"/>
      <c r="E39948" s="88"/>
      <c r="F39948" s="88"/>
      <c r="G39948" s="88"/>
      <c r="H39948" s="88"/>
      <c r="I39948" s="88"/>
      <c r="J39948" s="88"/>
      <c r="K39948" s="88"/>
    </row>
    <row r="39949" spans="2:11" hidden="1" x14ac:dyDescent="0.2">
      <c r="B39949" s="88"/>
      <c r="C39949" s="88"/>
      <c r="D39949" s="88"/>
      <c r="E39949" s="88"/>
      <c r="F39949" s="88"/>
      <c r="G39949" s="88"/>
      <c r="H39949" s="88"/>
      <c r="I39949" s="88"/>
      <c r="J39949" s="88"/>
      <c r="K39949" s="88"/>
    </row>
    <row r="39950" spans="2:11" hidden="1" x14ac:dyDescent="0.2">
      <c r="B39950" s="88"/>
      <c r="C39950" s="88"/>
      <c r="D39950" s="88"/>
      <c r="E39950" s="88"/>
      <c r="F39950" s="88"/>
      <c r="G39950" s="88"/>
      <c r="H39950" s="88"/>
      <c r="I39950" s="88"/>
      <c r="J39950" s="88"/>
      <c r="K39950" s="88"/>
    </row>
    <row r="39951" spans="2:11" hidden="1" x14ac:dyDescent="0.2">
      <c r="B39951" s="88"/>
      <c r="C39951" s="88"/>
      <c r="D39951" s="88"/>
      <c r="E39951" s="88"/>
      <c r="F39951" s="88"/>
      <c r="G39951" s="88"/>
      <c r="H39951" s="88"/>
      <c r="I39951" s="88"/>
      <c r="J39951" s="88"/>
      <c r="K39951" s="88"/>
    </row>
    <row r="39952" spans="2:11" hidden="1" x14ac:dyDescent="0.2">
      <c r="B39952" s="88"/>
      <c r="C39952" s="88"/>
      <c r="D39952" s="88"/>
      <c r="E39952" s="88"/>
      <c r="F39952" s="88"/>
      <c r="G39952" s="88"/>
      <c r="H39952" s="88"/>
      <c r="I39952" s="88"/>
      <c r="J39952" s="88"/>
      <c r="K39952" s="88"/>
    </row>
    <row r="39953" spans="2:11" hidden="1" x14ac:dyDescent="0.2">
      <c r="B39953" s="88"/>
      <c r="C39953" s="88"/>
      <c r="D39953" s="88"/>
      <c r="E39953" s="88"/>
      <c r="F39953" s="88"/>
      <c r="G39953" s="88"/>
      <c r="H39953" s="88"/>
      <c r="I39953" s="88"/>
      <c r="J39953" s="88"/>
      <c r="K39953" s="88"/>
    </row>
    <row r="39954" spans="2:11" hidden="1" x14ac:dyDescent="0.2">
      <c r="B39954" s="88"/>
      <c r="C39954" s="88"/>
      <c r="D39954" s="88"/>
      <c r="E39954" s="88"/>
      <c r="F39954" s="88"/>
      <c r="G39954" s="88"/>
      <c r="H39954" s="88"/>
      <c r="I39954" s="88"/>
      <c r="J39954" s="88"/>
      <c r="K39954" s="88"/>
    </row>
    <row r="39955" spans="2:11" hidden="1" x14ac:dyDescent="0.2">
      <c r="B39955" s="88"/>
      <c r="C39955" s="88"/>
      <c r="D39955" s="88"/>
      <c r="E39955" s="88"/>
      <c r="F39955" s="88"/>
      <c r="G39955" s="88"/>
      <c r="H39955" s="88"/>
      <c r="I39955" s="88"/>
      <c r="J39955" s="88"/>
      <c r="K39955" s="88"/>
    </row>
    <row r="39956" spans="2:11" hidden="1" x14ac:dyDescent="0.2">
      <c r="B39956" s="88"/>
      <c r="C39956" s="88"/>
      <c r="D39956" s="88"/>
      <c r="E39956" s="88"/>
      <c r="F39956" s="88"/>
      <c r="G39956" s="88"/>
      <c r="H39956" s="88"/>
      <c r="I39956" s="88"/>
      <c r="J39956" s="88"/>
      <c r="K39956" s="88"/>
    </row>
    <row r="39957" spans="2:11" hidden="1" x14ac:dyDescent="0.2">
      <c r="B39957" s="88"/>
      <c r="C39957" s="88"/>
      <c r="D39957" s="88"/>
      <c r="E39957" s="88"/>
      <c r="F39957" s="88"/>
      <c r="G39957" s="88"/>
      <c r="H39957" s="88"/>
      <c r="I39957" s="88"/>
      <c r="J39957" s="88"/>
      <c r="K39957" s="88"/>
    </row>
    <row r="39958" spans="2:11" hidden="1" x14ac:dyDescent="0.2">
      <c r="B39958" s="88"/>
      <c r="C39958" s="88"/>
      <c r="D39958" s="88"/>
      <c r="E39958" s="88"/>
      <c r="F39958" s="88"/>
      <c r="G39958" s="88"/>
      <c r="H39958" s="88"/>
      <c r="I39958" s="88"/>
      <c r="J39958" s="88"/>
      <c r="K39958" s="88"/>
    </row>
    <row r="39959" spans="2:11" hidden="1" x14ac:dyDescent="0.2">
      <c r="B39959" s="88"/>
      <c r="C39959" s="88"/>
      <c r="D39959" s="88"/>
      <c r="E39959" s="88"/>
      <c r="F39959" s="88"/>
      <c r="G39959" s="88"/>
      <c r="H39959" s="88"/>
      <c r="I39959" s="88"/>
      <c r="J39959" s="88"/>
      <c r="K39959" s="88"/>
    </row>
    <row r="39960" spans="2:11" hidden="1" x14ac:dyDescent="0.2">
      <c r="B39960" s="88"/>
      <c r="C39960" s="88"/>
      <c r="D39960" s="88"/>
      <c r="E39960" s="88"/>
      <c r="F39960" s="88"/>
      <c r="G39960" s="88"/>
      <c r="H39960" s="88"/>
      <c r="I39960" s="88"/>
      <c r="J39960" s="88"/>
      <c r="K39960" s="88"/>
    </row>
    <row r="39961" spans="2:11" hidden="1" x14ac:dyDescent="0.2">
      <c r="B39961" s="88"/>
      <c r="C39961" s="88"/>
      <c r="D39961" s="88"/>
      <c r="E39961" s="88"/>
      <c r="F39961" s="88"/>
      <c r="G39961" s="88"/>
      <c r="H39961" s="88"/>
      <c r="I39961" s="88"/>
      <c r="J39961" s="88"/>
      <c r="K39961" s="88"/>
    </row>
    <row r="39962" spans="2:11" hidden="1" x14ac:dyDescent="0.2">
      <c r="B39962" s="88"/>
      <c r="C39962" s="88"/>
      <c r="D39962" s="88"/>
      <c r="E39962" s="88"/>
      <c r="F39962" s="88"/>
      <c r="G39962" s="88"/>
      <c r="H39962" s="88"/>
      <c r="I39962" s="88"/>
      <c r="J39962" s="88"/>
      <c r="K39962" s="88"/>
    </row>
    <row r="39963" spans="2:11" hidden="1" x14ac:dyDescent="0.2">
      <c r="B39963" s="88"/>
      <c r="C39963" s="88"/>
      <c r="D39963" s="88"/>
      <c r="E39963" s="88"/>
      <c r="F39963" s="88"/>
      <c r="G39963" s="88"/>
      <c r="H39963" s="88"/>
      <c r="I39963" s="88"/>
      <c r="J39963" s="88"/>
      <c r="K39963" s="88"/>
    </row>
    <row r="39964" spans="2:11" hidden="1" x14ac:dyDescent="0.2">
      <c r="B39964" s="88"/>
      <c r="C39964" s="88"/>
      <c r="D39964" s="88"/>
      <c r="E39964" s="88"/>
      <c r="F39964" s="88"/>
      <c r="G39964" s="88"/>
      <c r="H39964" s="88"/>
      <c r="I39964" s="88"/>
      <c r="J39964" s="88"/>
      <c r="K39964" s="88"/>
    </row>
    <row r="39965" spans="2:11" hidden="1" x14ac:dyDescent="0.2">
      <c r="B39965" s="88"/>
      <c r="C39965" s="88"/>
      <c r="D39965" s="88"/>
      <c r="E39965" s="88"/>
      <c r="F39965" s="88"/>
      <c r="G39965" s="88"/>
      <c r="H39965" s="88"/>
      <c r="I39965" s="88"/>
      <c r="J39965" s="88"/>
      <c r="K39965" s="88"/>
    </row>
    <row r="39966" spans="2:11" hidden="1" x14ac:dyDescent="0.2">
      <c r="B39966" s="88"/>
      <c r="C39966" s="88"/>
      <c r="D39966" s="88"/>
      <c r="E39966" s="88"/>
      <c r="F39966" s="88"/>
      <c r="G39966" s="88"/>
      <c r="H39966" s="88"/>
      <c r="I39966" s="88"/>
      <c r="J39966" s="88"/>
      <c r="K39966" s="88"/>
    </row>
    <row r="39967" spans="2:11" hidden="1" x14ac:dyDescent="0.2">
      <c r="B39967" s="88"/>
      <c r="C39967" s="88"/>
      <c r="D39967" s="88"/>
      <c r="E39967" s="88"/>
      <c r="F39967" s="88"/>
      <c r="G39967" s="88"/>
      <c r="H39967" s="88"/>
      <c r="I39967" s="88"/>
      <c r="J39967" s="88"/>
      <c r="K39967" s="88"/>
    </row>
    <row r="39968" spans="2:11" hidden="1" x14ac:dyDescent="0.2">
      <c r="B39968" s="88"/>
      <c r="C39968" s="88"/>
      <c r="D39968" s="88"/>
      <c r="E39968" s="88"/>
      <c r="F39968" s="88"/>
      <c r="G39968" s="88"/>
      <c r="H39968" s="88"/>
      <c r="I39968" s="88"/>
      <c r="J39968" s="88"/>
      <c r="K39968" s="88"/>
    </row>
    <row r="39969" spans="2:11" hidden="1" x14ac:dyDescent="0.2">
      <c r="B39969" s="88"/>
      <c r="C39969" s="88"/>
      <c r="D39969" s="88"/>
      <c r="E39969" s="88"/>
      <c r="F39969" s="88"/>
      <c r="G39969" s="88"/>
      <c r="H39969" s="88"/>
      <c r="I39969" s="88"/>
      <c r="J39969" s="88"/>
      <c r="K39969" s="88"/>
    </row>
    <row r="39970" spans="2:11" hidden="1" x14ac:dyDescent="0.2">
      <c r="B39970" s="88"/>
      <c r="C39970" s="88"/>
      <c r="D39970" s="88"/>
      <c r="E39970" s="88"/>
      <c r="F39970" s="88"/>
      <c r="G39970" s="88"/>
      <c r="H39970" s="88"/>
      <c r="I39970" s="88"/>
      <c r="J39970" s="88"/>
      <c r="K39970" s="88"/>
    </row>
    <row r="39971" spans="2:11" hidden="1" x14ac:dyDescent="0.2">
      <c r="B39971" s="88"/>
      <c r="C39971" s="88"/>
      <c r="D39971" s="88"/>
      <c r="E39971" s="88"/>
      <c r="F39971" s="88"/>
      <c r="G39971" s="88"/>
      <c r="H39971" s="88"/>
      <c r="I39971" s="88"/>
      <c r="J39971" s="88"/>
      <c r="K39971" s="88"/>
    </row>
    <row r="39972" spans="2:11" hidden="1" x14ac:dyDescent="0.2">
      <c r="B39972" s="88"/>
      <c r="C39972" s="88"/>
      <c r="D39972" s="88"/>
      <c r="E39972" s="88"/>
      <c r="F39972" s="88"/>
      <c r="G39972" s="88"/>
      <c r="H39972" s="88"/>
      <c r="I39972" s="88"/>
      <c r="J39972" s="88"/>
      <c r="K39972" s="88"/>
    </row>
    <row r="39973" spans="2:11" hidden="1" x14ac:dyDescent="0.2">
      <c r="B39973" s="88"/>
      <c r="C39973" s="88"/>
      <c r="D39973" s="88"/>
      <c r="E39973" s="88"/>
      <c r="F39973" s="88"/>
      <c r="G39973" s="88"/>
      <c r="H39973" s="88"/>
      <c r="I39973" s="88"/>
      <c r="J39973" s="88"/>
      <c r="K39973" s="88"/>
    </row>
    <row r="39974" spans="2:11" hidden="1" x14ac:dyDescent="0.2">
      <c r="B39974" s="88"/>
      <c r="C39974" s="88"/>
      <c r="D39974" s="88"/>
      <c r="E39974" s="88"/>
      <c r="F39974" s="88"/>
      <c r="G39974" s="88"/>
      <c r="H39974" s="88"/>
      <c r="I39974" s="88"/>
      <c r="J39974" s="88"/>
      <c r="K39974" s="88"/>
    </row>
    <row r="39975" spans="2:11" hidden="1" x14ac:dyDescent="0.2">
      <c r="B39975" s="88"/>
      <c r="C39975" s="88"/>
      <c r="D39975" s="88"/>
      <c r="E39975" s="88"/>
      <c r="F39975" s="88"/>
      <c r="G39975" s="88"/>
      <c r="H39975" s="88"/>
      <c r="I39975" s="88"/>
      <c r="J39975" s="88"/>
      <c r="K39975" s="88"/>
    </row>
    <row r="39976" spans="2:11" hidden="1" x14ac:dyDescent="0.2">
      <c r="B39976" s="88"/>
      <c r="C39976" s="88"/>
      <c r="D39976" s="88"/>
      <c r="E39976" s="88"/>
      <c r="F39976" s="88"/>
      <c r="G39976" s="88"/>
      <c r="H39976" s="88"/>
      <c r="I39976" s="88"/>
      <c r="J39976" s="88"/>
      <c r="K39976" s="88"/>
    </row>
    <row r="39977" spans="2:11" hidden="1" x14ac:dyDescent="0.2">
      <c r="B39977" s="88"/>
      <c r="C39977" s="88"/>
      <c r="D39977" s="88"/>
      <c r="E39977" s="88"/>
      <c r="F39977" s="88"/>
      <c r="G39977" s="88"/>
      <c r="H39977" s="88"/>
      <c r="I39977" s="88"/>
      <c r="J39977" s="88"/>
      <c r="K39977" s="88"/>
    </row>
    <row r="39978" spans="2:11" hidden="1" x14ac:dyDescent="0.2">
      <c r="B39978" s="88"/>
      <c r="C39978" s="88"/>
      <c r="D39978" s="88"/>
      <c r="E39978" s="88"/>
      <c r="F39978" s="88"/>
      <c r="G39978" s="88"/>
      <c r="H39978" s="88"/>
      <c r="I39978" s="88"/>
      <c r="J39978" s="88"/>
      <c r="K39978" s="88"/>
    </row>
    <row r="39979" spans="2:11" hidden="1" x14ac:dyDescent="0.2">
      <c r="B39979" s="88"/>
      <c r="C39979" s="88"/>
      <c r="D39979" s="88"/>
      <c r="E39979" s="88"/>
      <c r="F39979" s="88"/>
      <c r="G39979" s="88"/>
      <c r="H39979" s="88"/>
      <c r="I39979" s="88"/>
      <c r="J39979" s="88"/>
      <c r="K39979" s="88"/>
    </row>
    <row r="39980" spans="2:11" hidden="1" x14ac:dyDescent="0.2">
      <c r="B39980" s="88"/>
      <c r="C39980" s="88"/>
      <c r="D39980" s="88"/>
      <c r="E39980" s="88"/>
      <c r="F39980" s="88"/>
      <c r="G39980" s="88"/>
      <c r="H39980" s="88"/>
      <c r="I39980" s="88"/>
      <c r="J39980" s="88"/>
      <c r="K39980" s="88"/>
    </row>
    <row r="39981" spans="2:11" hidden="1" x14ac:dyDescent="0.2">
      <c r="B39981" s="88"/>
      <c r="C39981" s="88"/>
      <c r="D39981" s="88"/>
      <c r="E39981" s="88"/>
      <c r="F39981" s="88"/>
      <c r="G39981" s="88"/>
      <c r="H39981" s="88"/>
      <c r="I39981" s="88"/>
      <c r="J39981" s="88"/>
      <c r="K39981" s="88"/>
    </row>
    <row r="39982" spans="2:11" hidden="1" x14ac:dyDescent="0.2">
      <c r="B39982" s="88"/>
      <c r="C39982" s="88"/>
      <c r="D39982" s="88"/>
      <c r="E39982" s="88"/>
      <c r="F39982" s="88"/>
      <c r="G39982" s="88"/>
      <c r="H39982" s="88"/>
      <c r="I39982" s="88"/>
      <c r="J39982" s="88"/>
      <c r="K39982" s="88"/>
    </row>
    <row r="39983" spans="2:11" hidden="1" x14ac:dyDescent="0.2">
      <c r="B39983" s="88"/>
      <c r="C39983" s="88"/>
      <c r="D39983" s="88"/>
      <c r="E39983" s="88"/>
      <c r="F39983" s="88"/>
      <c r="G39983" s="88"/>
      <c r="H39983" s="88"/>
      <c r="I39983" s="88"/>
      <c r="J39983" s="88"/>
      <c r="K39983" s="88"/>
    </row>
    <row r="39984" spans="2:11" hidden="1" x14ac:dyDescent="0.2">
      <c r="B39984" s="88"/>
      <c r="C39984" s="88"/>
      <c r="D39984" s="88"/>
      <c r="E39984" s="88"/>
      <c r="F39984" s="88"/>
      <c r="G39984" s="88"/>
      <c r="H39984" s="88"/>
      <c r="I39984" s="88"/>
      <c r="J39984" s="88"/>
      <c r="K39984" s="88"/>
    </row>
    <row r="39985" spans="2:11" hidden="1" x14ac:dyDescent="0.2">
      <c r="B39985" s="88"/>
      <c r="C39985" s="88"/>
      <c r="D39985" s="88"/>
      <c r="E39985" s="88"/>
      <c r="F39985" s="88"/>
      <c r="G39985" s="88"/>
      <c r="H39985" s="88"/>
      <c r="I39985" s="88"/>
      <c r="J39985" s="88"/>
      <c r="K39985" s="88"/>
    </row>
    <row r="39986" spans="2:11" hidden="1" x14ac:dyDescent="0.2">
      <c r="B39986" s="88"/>
      <c r="C39986" s="88"/>
      <c r="D39986" s="88"/>
      <c r="E39986" s="88"/>
      <c r="F39986" s="88"/>
      <c r="G39986" s="88"/>
      <c r="H39986" s="88"/>
      <c r="I39986" s="88"/>
      <c r="J39986" s="88"/>
      <c r="K39986" s="88"/>
    </row>
    <row r="39987" spans="2:11" hidden="1" x14ac:dyDescent="0.2">
      <c r="B39987" s="88"/>
      <c r="C39987" s="88"/>
      <c r="D39987" s="88"/>
      <c r="E39987" s="88"/>
      <c r="F39987" s="88"/>
      <c r="G39987" s="88"/>
      <c r="H39987" s="88"/>
      <c r="I39987" s="88"/>
      <c r="J39987" s="88"/>
      <c r="K39987" s="88"/>
    </row>
    <row r="39988" spans="2:11" hidden="1" x14ac:dyDescent="0.2">
      <c r="B39988" s="88"/>
      <c r="C39988" s="88"/>
      <c r="D39988" s="88"/>
      <c r="E39988" s="88"/>
      <c r="F39988" s="88"/>
      <c r="G39988" s="88"/>
      <c r="H39988" s="88"/>
      <c r="I39988" s="88"/>
      <c r="J39988" s="88"/>
      <c r="K39988" s="88"/>
    </row>
    <row r="39989" spans="2:11" hidden="1" x14ac:dyDescent="0.2">
      <c r="B39989" s="88"/>
      <c r="C39989" s="88"/>
      <c r="D39989" s="88"/>
      <c r="E39989" s="88"/>
      <c r="F39989" s="88"/>
      <c r="G39989" s="88"/>
      <c r="H39989" s="88"/>
      <c r="I39989" s="88"/>
      <c r="J39989" s="88"/>
      <c r="K39989" s="88"/>
    </row>
    <row r="39990" spans="2:11" hidden="1" x14ac:dyDescent="0.2">
      <c r="B39990" s="88"/>
      <c r="C39990" s="88"/>
      <c r="D39990" s="88"/>
      <c r="E39990" s="88"/>
      <c r="F39990" s="88"/>
      <c r="G39990" s="88"/>
      <c r="H39990" s="88"/>
      <c r="I39990" s="88"/>
      <c r="J39990" s="88"/>
      <c r="K39990" s="88"/>
    </row>
    <row r="39991" spans="2:11" hidden="1" x14ac:dyDescent="0.2">
      <c r="B39991" s="88"/>
      <c r="C39991" s="88"/>
      <c r="D39991" s="88"/>
      <c r="E39991" s="88"/>
      <c r="F39991" s="88"/>
      <c r="G39991" s="88"/>
      <c r="H39991" s="88"/>
      <c r="I39991" s="88"/>
      <c r="J39991" s="88"/>
      <c r="K39991" s="88"/>
    </row>
    <row r="39992" spans="2:11" hidden="1" x14ac:dyDescent="0.2">
      <c r="B39992" s="88"/>
      <c r="C39992" s="88"/>
      <c r="D39992" s="88"/>
      <c r="E39992" s="88"/>
      <c r="F39992" s="88"/>
      <c r="G39992" s="88"/>
      <c r="H39992" s="88"/>
      <c r="I39992" s="88"/>
      <c r="J39992" s="88"/>
      <c r="K39992" s="88"/>
    </row>
    <row r="39993" spans="2:11" hidden="1" x14ac:dyDescent="0.2">
      <c r="B39993" s="88"/>
      <c r="C39993" s="88"/>
      <c r="D39993" s="88"/>
      <c r="E39993" s="88"/>
      <c r="F39993" s="88"/>
      <c r="G39993" s="88"/>
      <c r="H39993" s="88"/>
      <c r="I39993" s="88"/>
      <c r="J39993" s="88"/>
      <c r="K39993" s="88"/>
    </row>
    <row r="39994" spans="2:11" hidden="1" x14ac:dyDescent="0.2">
      <c r="B39994" s="88"/>
      <c r="C39994" s="88"/>
      <c r="D39994" s="88"/>
      <c r="E39994" s="88"/>
      <c r="F39994" s="88"/>
      <c r="G39994" s="88"/>
      <c r="H39994" s="88"/>
      <c r="I39994" s="88"/>
      <c r="J39994" s="88"/>
      <c r="K39994" s="88"/>
    </row>
    <row r="39995" spans="2:11" hidden="1" x14ac:dyDescent="0.2">
      <c r="B39995" s="88"/>
      <c r="C39995" s="88"/>
      <c r="D39995" s="88"/>
      <c r="E39995" s="88"/>
      <c r="F39995" s="88"/>
      <c r="G39995" s="88"/>
      <c r="H39995" s="88"/>
      <c r="I39995" s="88"/>
      <c r="J39995" s="88"/>
      <c r="K39995" s="88"/>
    </row>
    <row r="39996" spans="2:11" hidden="1" x14ac:dyDescent="0.2">
      <c r="B39996" s="88"/>
      <c r="C39996" s="88"/>
      <c r="D39996" s="88"/>
      <c r="E39996" s="88"/>
      <c r="F39996" s="88"/>
      <c r="G39996" s="88"/>
      <c r="H39996" s="88"/>
      <c r="I39996" s="88"/>
      <c r="J39996" s="88"/>
      <c r="K39996" s="88"/>
    </row>
    <row r="39997" spans="2:11" hidden="1" x14ac:dyDescent="0.2">
      <c r="B39997" s="88"/>
      <c r="C39997" s="88"/>
      <c r="D39997" s="88"/>
      <c r="E39997" s="88"/>
      <c r="F39997" s="88"/>
      <c r="G39997" s="88"/>
      <c r="H39997" s="88"/>
      <c r="I39997" s="88"/>
      <c r="J39997" s="88"/>
      <c r="K39997" s="88"/>
    </row>
    <row r="39998" spans="2:11" hidden="1" x14ac:dyDescent="0.2">
      <c r="B39998" s="88"/>
      <c r="C39998" s="88"/>
      <c r="D39998" s="88"/>
      <c r="E39998" s="88"/>
      <c r="F39998" s="88"/>
      <c r="G39998" s="88"/>
      <c r="H39998" s="88"/>
      <c r="I39998" s="88"/>
      <c r="J39998" s="88"/>
      <c r="K39998" s="88"/>
    </row>
    <row r="39999" spans="2:11" hidden="1" x14ac:dyDescent="0.2">
      <c r="B39999" s="88"/>
      <c r="C39999" s="88"/>
      <c r="D39999" s="88"/>
      <c r="E39999" s="88"/>
      <c r="F39999" s="88"/>
      <c r="G39999" s="88"/>
      <c r="H39999" s="88"/>
      <c r="I39999" s="88"/>
      <c r="J39999" s="88"/>
      <c r="K39999" s="88"/>
    </row>
    <row r="40000" spans="2:11" hidden="1" x14ac:dyDescent="0.2">
      <c r="B40000" s="88"/>
      <c r="C40000" s="88"/>
      <c r="D40000" s="88"/>
      <c r="E40000" s="88"/>
      <c r="F40000" s="88"/>
      <c r="G40000" s="88"/>
      <c r="H40000" s="88"/>
      <c r="I40000" s="88"/>
      <c r="J40000" s="88"/>
      <c r="K40000" s="88"/>
    </row>
    <row r="40001" spans="2:11" hidden="1" x14ac:dyDescent="0.2">
      <c r="B40001" s="88"/>
      <c r="C40001" s="88"/>
      <c r="D40001" s="88"/>
      <c r="E40001" s="88"/>
      <c r="F40001" s="88"/>
      <c r="G40001" s="88"/>
      <c r="H40001" s="88"/>
      <c r="I40001" s="88"/>
      <c r="J40001" s="88"/>
      <c r="K40001" s="88"/>
    </row>
    <row r="40002" spans="2:11" hidden="1" x14ac:dyDescent="0.2">
      <c r="B40002" s="88"/>
      <c r="C40002" s="88"/>
      <c r="D40002" s="88"/>
      <c r="E40002" s="88"/>
      <c r="F40002" s="88"/>
      <c r="G40002" s="88"/>
      <c r="H40002" s="88"/>
      <c r="I40002" s="88"/>
      <c r="J40002" s="88"/>
      <c r="K40002" s="88"/>
    </row>
    <row r="40003" spans="2:11" hidden="1" x14ac:dyDescent="0.2">
      <c r="B40003" s="88"/>
      <c r="C40003" s="88"/>
      <c r="D40003" s="88"/>
      <c r="E40003" s="88"/>
      <c r="F40003" s="88"/>
      <c r="G40003" s="88"/>
      <c r="H40003" s="88"/>
      <c r="I40003" s="88"/>
      <c r="J40003" s="88"/>
      <c r="K40003" s="88"/>
    </row>
    <row r="40004" spans="2:11" hidden="1" x14ac:dyDescent="0.2">
      <c r="B40004" s="88"/>
      <c r="C40004" s="88"/>
      <c r="D40004" s="88"/>
      <c r="E40004" s="88"/>
      <c r="F40004" s="88"/>
      <c r="G40004" s="88"/>
      <c r="H40004" s="88"/>
      <c r="I40004" s="88"/>
      <c r="J40004" s="88"/>
      <c r="K40004" s="88"/>
    </row>
    <row r="40005" spans="2:11" hidden="1" x14ac:dyDescent="0.2">
      <c r="B40005" s="88"/>
      <c r="C40005" s="88"/>
      <c r="D40005" s="88"/>
      <c r="E40005" s="88"/>
      <c r="F40005" s="88"/>
      <c r="G40005" s="88"/>
      <c r="H40005" s="88"/>
      <c r="I40005" s="88"/>
      <c r="J40005" s="88"/>
      <c r="K40005" s="88"/>
    </row>
    <row r="40006" spans="2:11" hidden="1" x14ac:dyDescent="0.2">
      <c r="B40006" s="88"/>
      <c r="C40006" s="88"/>
      <c r="D40006" s="88"/>
      <c r="E40006" s="88"/>
      <c r="F40006" s="88"/>
      <c r="G40006" s="88"/>
      <c r="H40006" s="88"/>
      <c r="I40006" s="88"/>
      <c r="J40006" s="88"/>
      <c r="K40006" s="88"/>
    </row>
    <row r="40007" spans="2:11" hidden="1" x14ac:dyDescent="0.2">
      <c r="B40007" s="88"/>
      <c r="C40007" s="88"/>
      <c r="D40007" s="88"/>
      <c r="E40007" s="88"/>
      <c r="F40007" s="88"/>
      <c r="G40007" s="88"/>
      <c r="H40007" s="88"/>
      <c r="I40007" s="88"/>
      <c r="J40007" s="88"/>
      <c r="K40007" s="88"/>
    </row>
    <row r="40008" spans="2:11" hidden="1" x14ac:dyDescent="0.2">
      <c r="B40008" s="88"/>
      <c r="C40008" s="88"/>
      <c r="D40008" s="88"/>
      <c r="E40008" s="88"/>
      <c r="F40008" s="88"/>
      <c r="G40008" s="88"/>
      <c r="H40008" s="88"/>
      <c r="I40008" s="88"/>
      <c r="J40008" s="88"/>
      <c r="K40008" s="88"/>
    </row>
    <row r="40009" spans="2:11" hidden="1" x14ac:dyDescent="0.2">
      <c r="B40009" s="88"/>
      <c r="C40009" s="88"/>
      <c r="D40009" s="88"/>
      <c r="E40009" s="88"/>
      <c r="F40009" s="88"/>
      <c r="G40009" s="88"/>
      <c r="H40009" s="88"/>
      <c r="I40009" s="88"/>
      <c r="J40009" s="88"/>
      <c r="K40009" s="88"/>
    </row>
    <row r="40010" spans="2:11" hidden="1" x14ac:dyDescent="0.2">
      <c r="B40010" s="88"/>
      <c r="C40010" s="88"/>
      <c r="D40010" s="88"/>
      <c r="E40010" s="88"/>
      <c r="F40010" s="88"/>
      <c r="G40010" s="88"/>
      <c r="H40010" s="88"/>
      <c r="I40010" s="88"/>
      <c r="J40010" s="88"/>
      <c r="K40010" s="88"/>
    </row>
    <row r="40011" spans="2:11" hidden="1" x14ac:dyDescent="0.2">
      <c r="B40011" s="88"/>
      <c r="C40011" s="88"/>
      <c r="D40011" s="88"/>
      <c r="E40011" s="88"/>
      <c r="F40011" s="88"/>
      <c r="G40011" s="88"/>
      <c r="H40011" s="88"/>
      <c r="I40011" s="88"/>
      <c r="J40011" s="88"/>
      <c r="K40011" s="88"/>
    </row>
    <row r="40012" spans="2:11" hidden="1" x14ac:dyDescent="0.2">
      <c r="B40012" s="88"/>
      <c r="C40012" s="88"/>
      <c r="D40012" s="88"/>
      <c r="E40012" s="88"/>
      <c r="F40012" s="88"/>
      <c r="G40012" s="88"/>
      <c r="H40012" s="88"/>
      <c r="I40012" s="88"/>
      <c r="J40012" s="88"/>
      <c r="K40012" s="88"/>
    </row>
    <row r="40013" spans="2:11" hidden="1" x14ac:dyDescent="0.2">
      <c r="B40013" s="88"/>
      <c r="C40013" s="88"/>
      <c r="D40013" s="88"/>
      <c r="E40013" s="88"/>
      <c r="F40013" s="88"/>
      <c r="G40013" s="88"/>
      <c r="H40013" s="88"/>
      <c r="I40013" s="88"/>
      <c r="J40013" s="88"/>
      <c r="K40013" s="88"/>
    </row>
    <row r="40014" spans="2:11" hidden="1" x14ac:dyDescent="0.2">
      <c r="B40014" s="88"/>
      <c r="C40014" s="88"/>
      <c r="D40014" s="88"/>
      <c r="E40014" s="88"/>
      <c r="F40014" s="88"/>
      <c r="G40014" s="88"/>
      <c r="H40014" s="88"/>
      <c r="I40014" s="88"/>
      <c r="J40014" s="88"/>
      <c r="K40014" s="88"/>
    </row>
    <row r="40015" spans="2:11" hidden="1" x14ac:dyDescent="0.2">
      <c r="B40015" s="88"/>
      <c r="C40015" s="88"/>
      <c r="D40015" s="88"/>
      <c r="E40015" s="88"/>
      <c r="F40015" s="88"/>
      <c r="G40015" s="88"/>
      <c r="H40015" s="88"/>
      <c r="I40015" s="88"/>
      <c r="J40015" s="88"/>
      <c r="K40015" s="88"/>
    </row>
    <row r="40016" spans="2:11" hidden="1" x14ac:dyDescent="0.2">
      <c r="B40016" s="88"/>
      <c r="C40016" s="88"/>
      <c r="D40016" s="88"/>
      <c r="E40016" s="88"/>
      <c r="F40016" s="88"/>
      <c r="G40016" s="88"/>
      <c r="H40016" s="88"/>
      <c r="I40016" s="88"/>
      <c r="J40016" s="88"/>
      <c r="K40016" s="88"/>
    </row>
    <row r="40017" spans="2:11" hidden="1" x14ac:dyDescent="0.2">
      <c r="B40017" s="88"/>
      <c r="C40017" s="88"/>
      <c r="D40017" s="88"/>
      <c r="E40017" s="88"/>
      <c r="F40017" s="88"/>
      <c r="G40017" s="88"/>
      <c r="H40017" s="88"/>
      <c r="I40017" s="88"/>
      <c r="J40017" s="88"/>
      <c r="K40017" s="88"/>
    </row>
    <row r="40018" spans="2:11" hidden="1" x14ac:dyDescent="0.2">
      <c r="B40018" s="88"/>
      <c r="C40018" s="88"/>
      <c r="D40018" s="88"/>
      <c r="E40018" s="88"/>
      <c r="F40018" s="88"/>
      <c r="G40018" s="88"/>
      <c r="H40018" s="88"/>
      <c r="I40018" s="88"/>
      <c r="J40018" s="88"/>
      <c r="K40018" s="88"/>
    </row>
    <row r="40019" spans="2:11" hidden="1" x14ac:dyDescent="0.2">
      <c r="B40019" s="88"/>
      <c r="C40019" s="88"/>
      <c r="D40019" s="88"/>
      <c r="E40019" s="88"/>
      <c r="F40019" s="88"/>
      <c r="G40019" s="88"/>
      <c r="H40019" s="88"/>
      <c r="I40019" s="88"/>
      <c r="J40019" s="88"/>
      <c r="K40019" s="88"/>
    </row>
    <row r="40020" spans="2:11" hidden="1" x14ac:dyDescent="0.2">
      <c r="B40020" s="88"/>
      <c r="C40020" s="88"/>
      <c r="D40020" s="88"/>
      <c r="E40020" s="88"/>
      <c r="F40020" s="88"/>
      <c r="G40020" s="88"/>
      <c r="H40020" s="88"/>
      <c r="I40020" s="88"/>
      <c r="J40020" s="88"/>
      <c r="K40020" s="88"/>
    </row>
    <row r="40021" spans="2:11" hidden="1" x14ac:dyDescent="0.2">
      <c r="B40021" s="88"/>
      <c r="C40021" s="88"/>
      <c r="D40021" s="88"/>
      <c r="E40021" s="88"/>
      <c r="F40021" s="88"/>
      <c r="G40021" s="88"/>
      <c r="H40021" s="88"/>
      <c r="I40021" s="88"/>
      <c r="J40021" s="88"/>
      <c r="K40021" s="88"/>
    </row>
    <row r="40022" spans="2:11" hidden="1" x14ac:dyDescent="0.2">
      <c r="B40022" s="88"/>
      <c r="C40022" s="88"/>
      <c r="D40022" s="88"/>
      <c r="E40022" s="88"/>
      <c r="F40022" s="88"/>
      <c r="G40022" s="88"/>
      <c r="H40022" s="88"/>
      <c r="I40022" s="88"/>
      <c r="J40022" s="88"/>
      <c r="K40022" s="88"/>
    </row>
    <row r="40023" spans="2:11" hidden="1" x14ac:dyDescent="0.2">
      <c r="B40023" s="88"/>
      <c r="C40023" s="88"/>
      <c r="D40023" s="88"/>
      <c r="E40023" s="88"/>
      <c r="F40023" s="88"/>
      <c r="G40023" s="88"/>
      <c r="H40023" s="88"/>
      <c r="I40023" s="88"/>
      <c r="J40023" s="88"/>
      <c r="K40023" s="88"/>
    </row>
    <row r="40024" spans="2:11" hidden="1" x14ac:dyDescent="0.2">
      <c r="B40024" s="88"/>
      <c r="C40024" s="88"/>
      <c r="D40024" s="88"/>
      <c r="E40024" s="88"/>
      <c r="F40024" s="88"/>
      <c r="G40024" s="88"/>
      <c r="H40024" s="88"/>
      <c r="I40024" s="88"/>
      <c r="J40024" s="88"/>
      <c r="K40024" s="88"/>
    </row>
    <row r="40025" spans="2:11" hidden="1" x14ac:dyDescent="0.2">
      <c r="B40025" s="88"/>
      <c r="C40025" s="88"/>
      <c r="D40025" s="88"/>
      <c r="E40025" s="88"/>
      <c r="F40025" s="88"/>
      <c r="G40025" s="88"/>
      <c r="H40025" s="88"/>
      <c r="I40025" s="88"/>
      <c r="J40025" s="88"/>
      <c r="K40025" s="88"/>
    </row>
    <row r="40026" spans="2:11" hidden="1" x14ac:dyDescent="0.2">
      <c r="B40026" s="88"/>
      <c r="C40026" s="88"/>
      <c r="D40026" s="88"/>
      <c r="E40026" s="88"/>
      <c r="F40026" s="88"/>
      <c r="G40026" s="88"/>
      <c r="H40026" s="88"/>
      <c r="I40026" s="88"/>
      <c r="J40026" s="88"/>
      <c r="K40026" s="88"/>
    </row>
    <row r="40027" spans="2:11" hidden="1" x14ac:dyDescent="0.2">
      <c r="B40027" s="88"/>
      <c r="C40027" s="88"/>
      <c r="D40027" s="88"/>
      <c r="E40027" s="88"/>
      <c r="F40027" s="88"/>
      <c r="G40027" s="88"/>
      <c r="H40027" s="88"/>
      <c r="I40027" s="88"/>
      <c r="J40027" s="88"/>
      <c r="K40027" s="88"/>
    </row>
    <row r="40028" spans="2:11" hidden="1" x14ac:dyDescent="0.2">
      <c r="B40028" s="88"/>
      <c r="C40028" s="88"/>
      <c r="D40028" s="88"/>
      <c r="E40028" s="88"/>
      <c r="F40028" s="88"/>
      <c r="G40028" s="88"/>
      <c r="H40028" s="88"/>
      <c r="I40028" s="88"/>
      <c r="J40028" s="88"/>
      <c r="K40028" s="88"/>
    </row>
    <row r="40029" spans="2:11" hidden="1" x14ac:dyDescent="0.2">
      <c r="B40029" s="88"/>
      <c r="C40029" s="88"/>
      <c r="D40029" s="88"/>
      <c r="E40029" s="88"/>
      <c r="F40029" s="88"/>
      <c r="G40029" s="88"/>
      <c r="H40029" s="88"/>
      <c r="I40029" s="88"/>
      <c r="J40029" s="88"/>
      <c r="K40029" s="88"/>
    </row>
    <row r="40030" spans="2:11" hidden="1" x14ac:dyDescent="0.2">
      <c r="B40030" s="88"/>
      <c r="C40030" s="88"/>
      <c r="D40030" s="88"/>
      <c r="E40030" s="88"/>
      <c r="F40030" s="88"/>
      <c r="G40030" s="88"/>
      <c r="H40030" s="88"/>
      <c r="I40030" s="88"/>
      <c r="J40030" s="88"/>
      <c r="K40030" s="88"/>
    </row>
    <row r="40031" spans="2:11" hidden="1" x14ac:dyDescent="0.2">
      <c r="B40031" s="88"/>
      <c r="C40031" s="88"/>
      <c r="D40031" s="88"/>
      <c r="E40031" s="88"/>
      <c r="F40031" s="88"/>
      <c r="G40031" s="88"/>
      <c r="H40031" s="88"/>
      <c r="I40031" s="88"/>
      <c r="J40031" s="88"/>
      <c r="K40031" s="88"/>
    </row>
    <row r="40032" spans="2:11" hidden="1" x14ac:dyDescent="0.2">
      <c r="B40032" s="88"/>
      <c r="C40032" s="88"/>
      <c r="D40032" s="88"/>
      <c r="E40032" s="88"/>
      <c r="F40032" s="88"/>
      <c r="G40032" s="88"/>
      <c r="H40032" s="88"/>
      <c r="I40032" s="88"/>
      <c r="J40032" s="88"/>
      <c r="K40032" s="88"/>
    </row>
    <row r="40033" spans="2:11" hidden="1" x14ac:dyDescent="0.2">
      <c r="B40033" s="88"/>
      <c r="C40033" s="88"/>
      <c r="D40033" s="88"/>
      <c r="E40033" s="88"/>
      <c r="F40033" s="88"/>
      <c r="G40033" s="88"/>
      <c r="H40033" s="88"/>
      <c r="I40033" s="88"/>
      <c r="J40033" s="88"/>
      <c r="K40033" s="88"/>
    </row>
    <row r="40034" spans="2:11" hidden="1" x14ac:dyDescent="0.2">
      <c r="B40034" s="88"/>
      <c r="C40034" s="88"/>
      <c r="D40034" s="88"/>
      <c r="E40034" s="88"/>
      <c r="F40034" s="88"/>
      <c r="G40034" s="88"/>
      <c r="H40034" s="88"/>
      <c r="I40034" s="88"/>
      <c r="J40034" s="88"/>
      <c r="K40034" s="88"/>
    </row>
    <row r="40035" spans="2:11" hidden="1" x14ac:dyDescent="0.2">
      <c r="B40035" s="88"/>
      <c r="C40035" s="88"/>
      <c r="D40035" s="88"/>
      <c r="E40035" s="88"/>
      <c r="F40035" s="88"/>
      <c r="G40035" s="88"/>
      <c r="H40035" s="88"/>
      <c r="I40035" s="88"/>
      <c r="J40035" s="88"/>
      <c r="K40035" s="88"/>
    </row>
    <row r="40036" spans="2:11" hidden="1" x14ac:dyDescent="0.2">
      <c r="B40036" s="88"/>
      <c r="C40036" s="88"/>
      <c r="D40036" s="88"/>
      <c r="E40036" s="88"/>
      <c r="F40036" s="88"/>
      <c r="G40036" s="88"/>
      <c r="H40036" s="88"/>
      <c r="I40036" s="88"/>
      <c r="J40036" s="88"/>
      <c r="K40036" s="88"/>
    </row>
    <row r="40037" spans="2:11" hidden="1" x14ac:dyDescent="0.2">
      <c r="B40037" s="88"/>
      <c r="C40037" s="88"/>
      <c r="D40037" s="88"/>
      <c r="E40037" s="88"/>
      <c r="F40037" s="88"/>
      <c r="G40037" s="88"/>
      <c r="H40037" s="88"/>
      <c r="I40037" s="88"/>
      <c r="J40037" s="88"/>
      <c r="K40037" s="88"/>
    </row>
    <row r="40038" spans="2:11" hidden="1" x14ac:dyDescent="0.2">
      <c r="B40038" s="88"/>
      <c r="C40038" s="88"/>
      <c r="D40038" s="88"/>
      <c r="E40038" s="88"/>
      <c r="F40038" s="88"/>
      <c r="G40038" s="88"/>
      <c r="H40038" s="88"/>
      <c r="I40038" s="88"/>
      <c r="J40038" s="88"/>
      <c r="K40038" s="88"/>
    </row>
    <row r="40039" spans="2:11" hidden="1" x14ac:dyDescent="0.2">
      <c r="B40039" s="88"/>
      <c r="C40039" s="88"/>
      <c r="D40039" s="88"/>
      <c r="E40039" s="88"/>
      <c r="F40039" s="88"/>
      <c r="G40039" s="88"/>
      <c r="H40039" s="88"/>
      <c r="I40039" s="88"/>
      <c r="J40039" s="88"/>
      <c r="K40039" s="88"/>
    </row>
    <row r="40040" spans="2:11" hidden="1" x14ac:dyDescent="0.2">
      <c r="B40040" s="88"/>
      <c r="C40040" s="88"/>
      <c r="D40040" s="88"/>
      <c r="E40040" s="88"/>
      <c r="F40040" s="88"/>
      <c r="G40040" s="88"/>
      <c r="H40040" s="88"/>
      <c r="I40040" s="88"/>
      <c r="J40040" s="88"/>
      <c r="K40040" s="88"/>
    </row>
    <row r="40041" spans="2:11" hidden="1" x14ac:dyDescent="0.2">
      <c r="B40041" s="88"/>
      <c r="C40041" s="88"/>
      <c r="D40041" s="88"/>
      <c r="E40041" s="88"/>
      <c r="F40041" s="88"/>
      <c r="G40041" s="88"/>
      <c r="H40041" s="88"/>
      <c r="I40041" s="88"/>
      <c r="J40041" s="88"/>
      <c r="K40041" s="88"/>
    </row>
    <row r="40042" spans="2:11" hidden="1" x14ac:dyDescent="0.2">
      <c r="B40042" s="88"/>
      <c r="C40042" s="88"/>
      <c r="D40042" s="88"/>
      <c r="E40042" s="88"/>
      <c r="F40042" s="88"/>
      <c r="G40042" s="88"/>
      <c r="H40042" s="88"/>
      <c r="I40042" s="88"/>
      <c r="J40042" s="88"/>
      <c r="K40042" s="88"/>
    </row>
    <row r="40043" spans="2:11" hidden="1" x14ac:dyDescent="0.2">
      <c r="B40043" s="88"/>
      <c r="C40043" s="88"/>
      <c r="D40043" s="88"/>
      <c r="E40043" s="88"/>
      <c r="F40043" s="88"/>
      <c r="G40043" s="88"/>
      <c r="H40043" s="88"/>
      <c r="I40043" s="88"/>
      <c r="J40043" s="88"/>
      <c r="K40043" s="88"/>
    </row>
    <row r="40044" spans="2:11" hidden="1" x14ac:dyDescent="0.2">
      <c r="B40044" s="88"/>
      <c r="C40044" s="88"/>
      <c r="D40044" s="88"/>
      <c r="E40044" s="88"/>
      <c r="F40044" s="88"/>
      <c r="G40044" s="88"/>
      <c r="H40044" s="88"/>
      <c r="I40044" s="88"/>
      <c r="J40044" s="88"/>
      <c r="K40044" s="88"/>
    </row>
    <row r="40045" spans="2:11" hidden="1" x14ac:dyDescent="0.2">
      <c r="B40045" s="88"/>
      <c r="C40045" s="88"/>
      <c r="D40045" s="88"/>
      <c r="E40045" s="88"/>
      <c r="F40045" s="88"/>
      <c r="G40045" s="88"/>
      <c r="H40045" s="88"/>
      <c r="I40045" s="88"/>
      <c r="J40045" s="88"/>
      <c r="K40045" s="88"/>
    </row>
    <row r="40046" spans="2:11" hidden="1" x14ac:dyDescent="0.2">
      <c r="B40046" s="88"/>
      <c r="C40046" s="88"/>
      <c r="D40046" s="88"/>
      <c r="E40046" s="88"/>
      <c r="F40046" s="88"/>
      <c r="G40046" s="88"/>
      <c r="H40046" s="88"/>
      <c r="I40046" s="88"/>
      <c r="J40046" s="88"/>
      <c r="K40046" s="88"/>
    </row>
    <row r="40047" spans="2:11" hidden="1" x14ac:dyDescent="0.2">
      <c r="B40047" s="88"/>
      <c r="C40047" s="88"/>
      <c r="D40047" s="88"/>
      <c r="E40047" s="88"/>
      <c r="F40047" s="88"/>
      <c r="G40047" s="88"/>
      <c r="H40047" s="88"/>
      <c r="I40047" s="88"/>
      <c r="J40047" s="88"/>
      <c r="K40047" s="88"/>
    </row>
    <row r="40048" spans="2:11" hidden="1" x14ac:dyDescent="0.2">
      <c r="B40048" s="88"/>
      <c r="C40048" s="88"/>
      <c r="D40048" s="88"/>
      <c r="E40048" s="88"/>
      <c r="F40048" s="88"/>
      <c r="G40048" s="88"/>
      <c r="H40048" s="88"/>
      <c r="I40048" s="88"/>
      <c r="J40048" s="88"/>
      <c r="K40048" s="88"/>
    </row>
    <row r="40049" spans="2:11" hidden="1" x14ac:dyDescent="0.2">
      <c r="B40049" s="88"/>
      <c r="C40049" s="88"/>
      <c r="D40049" s="88"/>
      <c r="E40049" s="88"/>
      <c r="F40049" s="88"/>
      <c r="G40049" s="88"/>
      <c r="H40049" s="88"/>
      <c r="I40049" s="88"/>
      <c r="J40049" s="88"/>
      <c r="K40049" s="88"/>
    </row>
    <row r="40050" spans="2:11" hidden="1" x14ac:dyDescent="0.2">
      <c r="B40050" s="88"/>
      <c r="C40050" s="88"/>
      <c r="D40050" s="88"/>
      <c r="E40050" s="88"/>
      <c r="F40050" s="88"/>
      <c r="G40050" s="88"/>
      <c r="H40050" s="88"/>
      <c r="I40050" s="88"/>
      <c r="J40050" s="88"/>
      <c r="K40050" s="88"/>
    </row>
    <row r="40051" spans="2:11" hidden="1" x14ac:dyDescent="0.2">
      <c r="B40051" s="88"/>
      <c r="C40051" s="88"/>
      <c r="D40051" s="88"/>
      <c r="E40051" s="88"/>
      <c r="F40051" s="88"/>
      <c r="G40051" s="88"/>
      <c r="H40051" s="88"/>
      <c r="I40051" s="88"/>
      <c r="J40051" s="88"/>
      <c r="K40051" s="88"/>
    </row>
    <row r="40052" spans="2:11" hidden="1" x14ac:dyDescent="0.2">
      <c r="B40052" s="88"/>
      <c r="C40052" s="88"/>
      <c r="D40052" s="88"/>
      <c r="E40052" s="88"/>
      <c r="F40052" s="88"/>
      <c r="G40052" s="88"/>
      <c r="H40052" s="88"/>
      <c r="I40052" s="88"/>
      <c r="J40052" s="88"/>
      <c r="K40052" s="88"/>
    </row>
    <row r="40053" spans="2:11" hidden="1" x14ac:dyDescent="0.2">
      <c r="B40053" s="88"/>
      <c r="C40053" s="88"/>
      <c r="D40053" s="88"/>
      <c r="E40053" s="88"/>
      <c r="F40053" s="88"/>
      <c r="G40053" s="88"/>
      <c r="H40053" s="88"/>
      <c r="I40053" s="88"/>
      <c r="J40053" s="88"/>
      <c r="K40053" s="88"/>
    </row>
    <row r="40054" spans="2:11" hidden="1" x14ac:dyDescent="0.2">
      <c r="B40054" s="88"/>
      <c r="C40054" s="88"/>
      <c r="D40054" s="88"/>
      <c r="E40054" s="88"/>
      <c r="F40054" s="88"/>
      <c r="G40054" s="88"/>
      <c r="H40054" s="88"/>
      <c r="I40054" s="88"/>
      <c r="J40054" s="88"/>
      <c r="K40054" s="88"/>
    </row>
    <row r="40055" spans="2:11" hidden="1" x14ac:dyDescent="0.2">
      <c r="B40055" s="88"/>
      <c r="C40055" s="88"/>
      <c r="D40055" s="88"/>
      <c r="E40055" s="88"/>
      <c r="F40055" s="88"/>
      <c r="G40055" s="88"/>
      <c r="H40055" s="88"/>
      <c r="I40055" s="88"/>
      <c r="J40055" s="88"/>
      <c r="K40055" s="88"/>
    </row>
    <row r="40056" spans="2:11" hidden="1" x14ac:dyDescent="0.2">
      <c r="B40056" s="88"/>
      <c r="C40056" s="88"/>
      <c r="D40056" s="88"/>
      <c r="E40056" s="88"/>
      <c r="F40056" s="88"/>
      <c r="G40056" s="88"/>
      <c r="H40056" s="88"/>
      <c r="I40056" s="88"/>
      <c r="J40056" s="88"/>
      <c r="K40056" s="88"/>
    </row>
    <row r="40057" spans="2:11" hidden="1" x14ac:dyDescent="0.2">
      <c r="B40057" s="88"/>
      <c r="C40057" s="88"/>
      <c r="D40057" s="88"/>
      <c r="E40057" s="88"/>
      <c r="F40057" s="88"/>
      <c r="G40057" s="88"/>
      <c r="H40057" s="88"/>
      <c r="I40057" s="88"/>
      <c r="J40057" s="88"/>
      <c r="K40057" s="88"/>
    </row>
    <row r="40058" spans="2:11" hidden="1" x14ac:dyDescent="0.2">
      <c r="B40058" s="88"/>
      <c r="C40058" s="88"/>
      <c r="D40058" s="88"/>
      <c r="E40058" s="88"/>
      <c r="F40058" s="88"/>
      <c r="G40058" s="88"/>
      <c r="H40058" s="88"/>
      <c r="I40058" s="88"/>
      <c r="J40058" s="88"/>
      <c r="K40058" s="88"/>
    </row>
    <row r="40059" spans="2:11" hidden="1" x14ac:dyDescent="0.2">
      <c r="B40059" s="88"/>
      <c r="C40059" s="88"/>
      <c r="D40059" s="88"/>
      <c r="E40059" s="88"/>
      <c r="F40059" s="88"/>
      <c r="G40059" s="88"/>
      <c r="H40059" s="88"/>
      <c r="I40059" s="88"/>
      <c r="J40059" s="88"/>
      <c r="K40059" s="88"/>
    </row>
    <row r="40060" spans="2:11" hidden="1" x14ac:dyDescent="0.2">
      <c r="B40060" s="88"/>
      <c r="C40060" s="88"/>
      <c r="D40060" s="88"/>
      <c r="E40060" s="88"/>
      <c r="F40060" s="88"/>
      <c r="G40060" s="88"/>
      <c r="H40060" s="88"/>
      <c r="I40060" s="88"/>
      <c r="J40060" s="88"/>
      <c r="K40060" s="88"/>
    </row>
    <row r="40061" spans="2:11" hidden="1" x14ac:dyDescent="0.2">
      <c r="B40061" s="88"/>
      <c r="C40061" s="88"/>
      <c r="D40061" s="88"/>
      <c r="E40061" s="88"/>
      <c r="F40061" s="88"/>
      <c r="G40061" s="88"/>
      <c r="H40061" s="88"/>
      <c r="I40061" s="88"/>
      <c r="J40061" s="88"/>
      <c r="K40061" s="88"/>
    </row>
    <row r="40062" spans="2:11" hidden="1" x14ac:dyDescent="0.2">
      <c r="B40062" s="88"/>
      <c r="C40062" s="88"/>
      <c r="D40062" s="88"/>
      <c r="E40062" s="88"/>
      <c r="F40062" s="88"/>
      <c r="G40062" s="88"/>
      <c r="H40062" s="88"/>
      <c r="I40062" s="88"/>
      <c r="J40062" s="88"/>
      <c r="K40062" s="88"/>
    </row>
    <row r="40063" spans="2:11" hidden="1" x14ac:dyDescent="0.2">
      <c r="B40063" s="88"/>
      <c r="C40063" s="88"/>
      <c r="D40063" s="88"/>
      <c r="E40063" s="88"/>
      <c r="F40063" s="88"/>
      <c r="G40063" s="88"/>
      <c r="H40063" s="88"/>
      <c r="I40063" s="88"/>
      <c r="J40063" s="88"/>
      <c r="K40063" s="88"/>
    </row>
    <row r="40064" spans="2:11" hidden="1" x14ac:dyDescent="0.2">
      <c r="B40064" s="88"/>
      <c r="C40064" s="88"/>
      <c r="D40064" s="88"/>
      <c r="E40064" s="88"/>
      <c r="F40064" s="88"/>
      <c r="G40064" s="88"/>
      <c r="H40064" s="88"/>
      <c r="I40064" s="88"/>
      <c r="J40064" s="88"/>
      <c r="K40064" s="88"/>
    </row>
    <row r="40065" spans="2:11" hidden="1" x14ac:dyDescent="0.2">
      <c r="B40065" s="88"/>
      <c r="C40065" s="88"/>
      <c r="D40065" s="88"/>
      <c r="E40065" s="88"/>
      <c r="F40065" s="88"/>
      <c r="G40065" s="88"/>
      <c r="H40065" s="88"/>
      <c r="I40065" s="88"/>
      <c r="J40065" s="88"/>
      <c r="K40065" s="88"/>
    </row>
    <row r="40066" spans="2:11" hidden="1" x14ac:dyDescent="0.2">
      <c r="B40066" s="88"/>
      <c r="C40066" s="88"/>
      <c r="D40066" s="88"/>
      <c r="E40066" s="88"/>
      <c r="F40066" s="88"/>
      <c r="G40066" s="88"/>
      <c r="H40066" s="88"/>
      <c r="I40066" s="88"/>
      <c r="J40066" s="88"/>
      <c r="K40066" s="88"/>
    </row>
    <row r="40067" spans="2:11" hidden="1" x14ac:dyDescent="0.2">
      <c r="B40067" s="88"/>
      <c r="C40067" s="88"/>
      <c r="D40067" s="88"/>
      <c r="E40067" s="88"/>
      <c r="F40067" s="88"/>
      <c r="G40067" s="88"/>
      <c r="H40067" s="88"/>
      <c r="I40067" s="88"/>
      <c r="J40067" s="88"/>
      <c r="K40067" s="88"/>
    </row>
    <row r="40068" spans="2:11" hidden="1" x14ac:dyDescent="0.2">
      <c r="B40068" s="88"/>
      <c r="C40068" s="88"/>
      <c r="D40068" s="88"/>
      <c r="E40068" s="88"/>
      <c r="F40068" s="88"/>
      <c r="G40068" s="88"/>
      <c r="H40068" s="88"/>
      <c r="I40068" s="88"/>
      <c r="J40068" s="88"/>
      <c r="K40068" s="88"/>
    </row>
    <row r="40069" spans="2:11" hidden="1" x14ac:dyDescent="0.2">
      <c r="B40069" s="88"/>
      <c r="C40069" s="88"/>
      <c r="D40069" s="88"/>
      <c r="E40069" s="88"/>
      <c r="F40069" s="88"/>
      <c r="G40069" s="88"/>
      <c r="H40069" s="88"/>
      <c r="I40069" s="88"/>
      <c r="J40069" s="88"/>
      <c r="K40069" s="88"/>
    </row>
    <row r="40070" spans="2:11" hidden="1" x14ac:dyDescent="0.2">
      <c r="B40070" s="88"/>
      <c r="C40070" s="88"/>
      <c r="D40070" s="88"/>
      <c r="E40070" s="88"/>
      <c r="F40070" s="88"/>
      <c r="G40070" s="88"/>
      <c r="H40070" s="88"/>
      <c r="I40070" s="88"/>
      <c r="J40070" s="88"/>
      <c r="K40070" s="88"/>
    </row>
    <row r="40071" spans="2:11" hidden="1" x14ac:dyDescent="0.2">
      <c r="B40071" s="88"/>
      <c r="C40071" s="88"/>
      <c r="D40071" s="88"/>
      <c r="E40071" s="88"/>
      <c r="F40071" s="88"/>
      <c r="G40071" s="88"/>
      <c r="H40071" s="88"/>
      <c r="I40071" s="88"/>
      <c r="J40071" s="88"/>
      <c r="K40071" s="88"/>
    </row>
    <row r="40072" spans="2:11" hidden="1" x14ac:dyDescent="0.2">
      <c r="B40072" s="88"/>
      <c r="C40072" s="88"/>
      <c r="D40072" s="88"/>
      <c r="E40072" s="88"/>
      <c r="F40072" s="88"/>
      <c r="G40072" s="88"/>
      <c r="H40072" s="88"/>
      <c r="I40072" s="88"/>
      <c r="J40072" s="88"/>
      <c r="K40072" s="88"/>
    </row>
    <row r="40073" spans="2:11" hidden="1" x14ac:dyDescent="0.2">
      <c r="B40073" s="88"/>
      <c r="C40073" s="88"/>
      <c r="D40073" s="88"/>
      <c r="E40073" s="88"/>
      <c r="F40073" s="88"/>
      <c r="G40073" s="88"/>
      <c r="H40073" s="88"/>
      <c r="I40073" s="88"/>
      <c r="J40073" s="88"/>
      <c r="K40073" s="88"/>
    </row>
    <row r="40074" spans="2:11" hidden="1" x14ac:dyDescent="0.2">
      <c r="B40074" s="88"/>
      <c r="C40074" s="88"/>
      <c r="D40074" s="88"/>
      <c r="E40074" s="88"/>
      <c r="F40074" s="88"/>
      <c r="G40074" s="88"/>
      <c r="H40074" s="88"/>
      <c r="I40074" s="88"/>
      <c r="J40074" s="88"/>
      <c r="K40074" s="88"/>
    </row>
    <row r="40075" spans="2:11" hidden="1" x14ac:dyDescent="0.2">
      <c r="B40075" s="88"/>
      <c r="C40075" s="88"/>
      <c r="D40075" s="88"/>
      <c r="E40075" s="88"/>
      <c r="F40075" s="88"/>
      <c r="G40075" s="88"/>
      <c r="H40075" s="88"/>
      <c r="I40075" s="88"/>
      <c r="J40075" s="88"/>
      <c r="K40075" s="88"/>
    </row>
    <row r="40076" spans="2:11" hidden="1" x14ac:dyDescent="0.2">
      <c r="B40076" s="88"/>
      <c r="C40076" s="88"/>
      <c r="D40076" s="88"/>
      <c r="E40076" s="88"/>
      <c r="F40076" s="88"/>
      <c r="G40076" s="88"/>
      <c r="H40076" s="88"/>
      <c r="I40076" s="88"/>
      <c r="J40076" s="88"/>
      <c r="K40076" s="88"/>
    </row>
    <row r="40077" spans="2:11" hidden="1" x14ac:dyDescent="0.2">
      <c r="B40077" s="88"/>
      <c r="C40077" s="88"/>
      <c r="D40077" s="88"/>
      <c r="E40077" s="88"/>
      <c r="F40077" s="88"/>
      <c r="G40077" s="88"/>
      <c r="H40077" s="88"/>
      <c r="I40077" s="88"/>
      <c r="J40077" s="88"/>
      <c r="K40077" s="88"/>
    </row>
    <row r="40078" spans="2:11" hidden="1" x14ac:dyDescent="0.2">
      <c r="B40078" s="88"/>
      <c r="C40078" s="88"/>
      <c r="D40078" s="88"/>
      <c r="E40078" s="88"/>
      <c r="F40078" s="88"/>
      <c r="G40078" s="88"/>
      <c r="H40078" s="88"/>
      <c r="I40078" s="88"/>
      <c r="J40078" s="88"/>
      <c r="K40078" s="88"/>
    </row>
    <row r="40079" spans="2:11" hidden="1" x14ac:dyDescent="0.2">
      <c r="B40079" s="88"/>
      <c r="C40079" s="88"/>
      <c r="D40079" s="88"/>
      <c r="E40079" s="88"/>
      <c r="F40079" s="88"/>
      <c r="G40079" s="88"/>
      <c r="H40079" s="88"/>
      <c r="I40079" s="88"/>
      <c r="J40079" s="88"/>
      <c r="K40079" s="88"/>
    </row>
    <row r="40080" spans="2:11" hidden="1" x14ac:dyDescent="0.2">
      <c r="B40080" s="88"/>
      <c r="C40080" s="88"/>
      <c r="D40080" s="88"/>
      <c r="E40080" s="88"/>
      <c r="F40080" s="88"/>
      <c r="G40080" s="88"/>
      <c r="H40080" s="88"/>
      <c r="I40080" s="88"/>
      <c r="J40080" s="88"/>
      <c r="K40080" s="88"/>
    </row>
    <row r="40081" spans="2:11" hidden="1" x14ac:dyDescent="0.2">
      <c r="B40081" s="88"/>
      <c r="C40081" s="88"/>
      <c r="D40081" s="88"/>
      <c r="E40081" s="88"/>
      <c r="F40081" s="88"/>
      <c r="G40081" s="88"/>
      <c r="H40081" s="88"/>
      <c r="I40081" s="88"/>
      <c r="J40081" s="88"/>
      <c r="K40081" s="88"/>
    </row>
    <row r="40082" spans="2:11" hidden="1" x14ac:dyDescent="0.2">
      <c r="B40082" s="88"/>
      <c r="C40082" s="88"/>
      <c r="D40082" s="88"/>
      <c r="E40082" s="88"/>
      <c r="F40082" s="88"/>
      <c r="G40082" s="88"/>
      <c r="H40082" s="88"/>
      <c r="I40082" s="88"/>
      <c r="J40082" s="88"/>
      <c r="K40082" s="88"/>
    </row>
    <row r="40083" spans="2:11" hidden="1" x14ac:dyDescent="0.2">
      <c r="B40083" s="88"/>
      <c r="C40083" s="88"/>
      <c r="D40083" s="88"/>
      <c r="E40083" s="88"/>
      <c r="F40083" s="88"/>
      <c r="G40083" s="88"/>
      <c r="H40083" s="88"/>
      <c r="I40083" s="88"/>
      <c r="J40083" s="88"/>
      <c r="K40083" s="88"/>
    </row>
    <row r="40084" spans="2:11" hidden="1" x14ac:dyDescent="0.2">
      <c r="B40084" s="88"/>
      <c r="C40084" s="88"/>
      <c r="D40084" s="88"/>
      <c r="E40084" s="88"/>
      <c r="F40084" s="88"/>
      <c r="G40084" s="88"/>
      <c r="H40084" s="88"/>
      <c r="I40084" s="88"/>
      <c r="J40084" s="88"/>
      <c r="K40084" s="88"/>
    </row>
    <row r="40085" spans="2:11" hidden="1" x14ac:dyDescent="0.2">
      <c r="B40085" s="88"/>
      <c r="C40085" s="88"/>
      <c r="D40085" s="88"/>
      <c r="E40085" s="88"/>
      <c r="F40085" s="88"/>
      <c r="G40085" s="88"/>
      <c r="H40085" s="88"/>
      <c r="I40085" s="88"/>
      <c r="J40085" s="88"/>
      <c r="K40085" s="88"/>
    </row>
    <row r="40086" spans="2:11" hidden="1" x14ac:dyDescent="0.2">
      <c r="B40086" s="88"/>
      <c r="C40086" s="88"/>
      <c r="D40086" s="88"/>
      <c r="E40086" s="88"/>
      <c r="F40086" s="88"/>
      <c r="G40086" s="88"/>
      <c r="H40086" s="88"/>
      <c r="I40086" s="88"/>
      <c r="J40086" s="88"/>
      <c r="K40086" s="88"/>
    </row>
    <row r="40087" spans="2:11" hidden="1" x14ac:dyDescent="0.2">
      <c r="B40087" s="88"/>
      <c r="C40087" s="88"/>
      <c r="D40087" s="88"/>
      <c r="E40087" s="88"/>
      <c r="F40087" s="88"/>
      <c r="G40087" s="88"/>
      <c r="H40087" s="88"/>
      <c r="I40087" s="88"/>
      <c r="J40087" s="88"/>
      <c r="K40087" s="88"/>
    </row>
    <row r="40088" spans="2:11" hidden="1" x14ac:dyDescent="0.2">
      <c r="B40088" s="88"/>
      <c r="C40088" s="88"/>
      <c r="D40088" s="88"/>
      <c r="E40088" s="88"/>
      <c r="F40088" s="88"/>
      <c r="G40088" s="88"/>
      <c r="H40088" s="88"/>
      <c r="I40088" s="88"/>
      <c r="J40088" s="88"/>
      <c r="K40088" s="88"/>
    </row>
    <row r="40089" spans="2:11" hidden="1" x14ac:dyDescent="0.2">
      <c r="B40089" s="88"/>
      <c r="C40089" s="88"/>
      <c r="D40089" s="88"/>
      <c r="E40089" s="88"/>
      <c r="F40089" s="88"/>
      <c r="G40089" s="88"/>
      <c r="H40089" s="88"/>
      <c r="I40089" s="88"/>
      <c r="J40089" s="88"/>
      <c r="K40089" s="88"/>
    </row>
    <row r="40090" spans="2:11" hidden="1" x14ac:dyDescent="0.2">
      <c r="B40090" s="88"/>
      <c r="C40090" s="88"/>
      <c r="D40090" s="88"/>
      <c r="E40090" s="88"/>
      <c r="F40090" s="88"/>
      <c r="G40090" s="88"/>
      <c r="H40090" s="88"/>
      <c r="I40090" s="88"/>
      <c r="J40090" s="88"/>
      <c r="K40090" s="88"/>
    </row>
    <row r="40091" spans="2:11" hidden="1" x14ac:dyDescent="0.2">
      <c r="B40091" s="88"/>
      <c r="C40091" s="88"/>
      <c r="D40091" s="88"/>
      <c r="E40091" s="88"/>
      <c r="F40091" s="88"/>
      <c r="G40091" s="88"/>
      <c r="H40091" s="88"/>
      <c r="I40091" s="88"/>
      <c r="J40091" s="88"/>
      <c r="K40091" s="88"/>
    </row>
    <row r="40092" spans="2:11" hidden="1" x14ac:dyDescent="0.2">
      <c r="B40092" s="88"/>
      <c r="C40092" s="88"/>
      <c r="D40092" s="88"/>
      <c r="E40092" s="88"/>
      <c r="F40092" s="88"/>
      <c r="G40092" s="88"/>
      <c r="H40092" s="88"/>
      <c r="I40092" s="88"/>
      <c r="J40092" s="88"/>
      <c r="K40092" s="88"/>
    </row>
    <row r="40093" spans="2:11" hidden="1" x14ac:dyDescent="0.2">
      <c r="B40093" s="88"/>
      <c r="C40093" s="88"/>
      <c r="D40093" s="88"/>
      <c r="E40093" s="88"/>
      <c r="F40093" s="88"/>
      <c r="G40093" s="88"/>
      <c r="H40093" s="88"/>
      <c r="I40093" s="88"/>
      <c r="J40093" s="88"/>
      <c r="K40093" s="88"/>
    </row>
    <row r="40094" spans="2:11" hidden="1" x14ac:dyDescent="0.2">
      <c r="B40094" s="88"/>
      <c r="C40094" s="88"/>
      <c r="D40094" s="88"/>
      <c r="E40094" s="88"/>
      <c r="F40094" s="88"/>
      <c r="G40094" s="88"/>
      <c r="H40094" s="88"/>
      <c r="I40094" s="88"/>
      <c r="J40094" s="88"/>
      <c r="K40094" s="88"/>
    </row>
    <row r="40095" spans="2:11" hidden="1" x14ac:dyDescent="0.2">
      <c r="B40095" s="88"/>
      <c r="C40095" s="88"/>
      <c r="D40095" s="88"/>
      <c r="E40095" s="88"/>
      <c r="F40095" s="88"/>
      <c r="G40095" s="88"/>
      <c r="H40095" s="88"/>
      <c r="I40095" s="88"/>
      <c r="J40095" s="88"/>
      <c r="K40095" s="88"/>
    </row>
    <row r="40096" spans="2:11" hidden="1" x14ac:dyDescent="0.2">
      <c r="B40096" s="88"/>
      <c r="C40096" s="88"/>
      <c r="D40096" s="88"/>
      <c r="E40096" s="88"/>
      <c r="F40096" s="88"/>
      <c r="G40096" s="88"/>
      <c r="H40096" s="88"/>
      <c r="I40096" s="88"/>
      <c r="J40096" s="88"/>
      <c r="K40096" s="88"/>
    </row>
    <row r="40097" spans="2:11" hidden="1" x14ac:dyDescent="0.2">
      <c r="B40097" s="88"/>
      <c r="C40097" s="88"/>
      <c r="D40097" s="88"/>
      <c r="E40097" s="88"/>
      <c r="F40097" s="88"/>
      <c r="G40097" s="88"/>
      <c r="H40097" s="88"/>
      <c r="I40097" s="88"/>
      <c r="J40097" s="88"/>
      <c r="K40097" s="88"/>
    </row>
    <row r="40098" spans="2:11" hidden="1" x14ac:dyDescent="0.2">
      <c r="B40098" s="88"/>
      <c r="C40098" s="88"/>
      <c r="D40098" s="88"/>
      <c r="E40098" s="88"/>
      <c r="F40098" s="88"/>
      <c r="G40098" s="88"/>
      <c r="H40098" s="88"/>
      <c r="I40098" s="88"/>
      <c r="J40098" s="88"/>
      <c r="K40098" s="88"/>
    </row>
    <row r="40099" spans="2:11" hidden="1" x14ac:dyDescent="0.2">
      <c r="B40099" s="88"/>
      <c r="C40099" s="88"/>
      <c r="D40099" s="88"/>
      <c r="E40099" s="88"/>
      <c r="F40099" s="88"/>
      <c r="G40099" s="88"/>
      <c r="H40099" s="88"/>
      <c r="I40099" s="88"/>
      <c r="J40099" s="88"/>
      <c r="K40099" s="88"/>
    </row>
    <row r="40100" spans="2:11" hidden="1" x14ac:dyDescent="0.2">
      <c r="B40100" s="88"/>
      <c r="C40100" s="88"/>
      <c r="D40100" s="88"/>
      <c r="E40100" s="88"/>
      <c r="F40100" s="88"/>
      <c r="G40100" s="88"/>
      <c r="H40100" s="88"/>
      <c r="I40100" s="88"/>
      <c r="J40100" s="88"/>
      <c r="K40100" s="88"/>
    </row>
    <row r="40101" spans="2:11" hidden="1" x14ac:dyDescent="0.2">
      <c r="B40101" s="88"/>
      <c r="C40101" s="88"/>
      <c r="D40101" s="88"/>
      <c r="E40101" s="88"/>
      <c r="F40101" s="88"/>
      <c r="G40101" s="88"/>
      <c r="H40101" s="88"/>
      <c r="I40101" s="88"/>
      <c r="J40101" s="88"/>
      <c r="K40101" s="88"/>
    </row>
    <row r="40102" spans="2:11" hidden="1" x14ac:dyDescent="0.2">
      <c r="B40102" s="88"/>
      <c r="C40102" s="88"/>
      <c r="D40102" s="88"/>
      <c r="E40102" s="88"/>
      <c r="F40102" s="88"/>
      <c r="G40102" s="88"/>
      <c r="H40102" s="88"/>
      <c r="I40102" s="88"/>
      <c r="J40102" s="88"/>
      <c r="K40102" s="88"/>
    </row>
    <row r="40103" spans="2:11" hidden="1" x14ac:dyDescent="0.2">
      <c r="B40103" s="88"/>
      <c r="C40103" s="88"/>
      <c r="D40103" s="88"/>
      <c r="E40103" s="88"/>
      <c r="F40103" s="88"/>
      <c r="G40103" s="88"/>
      <c r="H40103" s="88"/>
      <c r="I40103" s="88"/>
      <c r="J40103" s="88"/>
      <c r="K40103" s="88"/>
    </row>
    <row r="40104" spans="2:11" hidden="1" x14ac:dyDescent="0.2">
      <c r="B40104" s="88"/>
      <c r="C40104" s="88"/>
      <c r="D40104" s="88"/>
      <c r="E40104" s="88"/>
      <c r="F40104" s="88"/>
      <c r="G40104" s="88"/>
      <c r="H40104" s="88"/>
      <c r="I40104" s="88"/>
      <c r="J40104" s="88"/>
      <c r="K40104" s="88"/>
    </row>
    <row r="40105" spans="2:11" hidden="1" x14ac:dyDescent="0.2">
      <c r="B40105" s="88"/>
      <c r="C40105" s="88"/>
      <c r="D40105" s="88"/>
      <c r="E40105" s="88"/>
      <c r="F40105" s="88"/>
      <c r="G40105" s="88"/>
      <c r="H40105" s="88"/>
      <c r="I40105" s="88"/>
      <c r="J40105" s="88"/>
      <c r="K40105" s="88"/>
    </row>
    <row r="40106" spans="2:11" hidden="1" x14ac:dyDescent="0.2">
      <c r="B40106" s="88"/>
      <c r="C40106" s="88"/>
      <c r="D40106" s="88"/>
      <c r="E40106" s="88"/>
      <c r="F40106" s="88"/>
      <c r="G40106" s="88"/>
      <c r="H40106" s="88"/>
      <c r="I40106" s="88"/>
      <c r="J40106" s="88"/>
      <c r="K40106" s="88"/>
    </row>
    <row r="40107" spans="2:11" hidden="1" x14ac:dyDescent="0.2">
      <c r="B40107" s="88"/>
      <c r="C40107" s="88"/>
      <c r="D40107" s="88"/>
      <c r="E40107" s="88"/>
      <c r="F40107" s="88"/>
      <c r="G40107" s="88"/>
      <c r="H40107" s="88"/>
      <c r="I40107" s="88"/>
      <c r="J40107" s="88"/>
      <c r="K40107" s="88"/>
    </row>
    <row r="40108" spans="2:11" hidden="1" x14ac:dyDescent="0.2">
      <c r="B40108" s="88"/>
      <c r="C40108" s="88"/>
      <c r="D40108" s="88"/>
      <c r="E40108" s="88"/>
      <c r="F40108" s="88"/>
      <c r="G40108" s="88"/>
      <c r="H40108" s="88"/>
      <c r="I40108" s="88"/>
      <c r="J40108" s="88"/>
      <c r="K40108" s="88"/>
    </row>
    <row r="40109" spans="2:11" hidden="1" x14ac:dyDescent="0.2">
      <c r="B40109" s="88"/>
      <c r="C40109" s="88"/>
      <c r="D40109" s="88"/>
      <c r="E40109" s="88"/>
      <c r="F40109" s="88"/>
      <c r="G40109" s="88"/>
      <c r="H40109" s="88"/>
      <c r="I40109" s="88"/>
      <c r="J40109" s="88"/>
      <c r="K40109" s="88"/>
    </row>
    <row r="40110" spans="2:11" hidden="1" x14ac:dyDescent="0.2">
      <c r="B40110" s="88"/>
      <c r="C40110" s="88"/>
      <c r="D40110" s="88"/>
      <c r="E40110" s="88"/>
      <c r="F40110" s="88"/>
      <c r="G40110" s="88"/>
      <c r="H40110" s="88"/>
      <c r="I40110" s="88"/>
      <c r="J40110" s="88"/>
      <c r="K40110" s="88"/>
    </row>
    <row r="40111" spans="2:11" hidden="1" x14ac:dyDescent="0.2">
      <c r="B40111" s="88"/>
      <c r="C40111" s="88"/>
      <c r="D40111" s="88"/>
      <c r="E40111" s="88"/>
      <c r="F40111" s="88"/>
      <c r="G40111" s="88"/>
      <c r="H40111" s="88"/>
      <c r="I40111" s="88"/>
      <c r="J40111" s="88"/>
      <c r="K40111" s="88"/>
    </row>
    <row r="40112" spans="2:11" hidden="1" x14ac:dyDescent="0.2">
      <c r="B40112" s="88"/>
      <c r="C40112" s="88"/>
      <c r="D40112" s="88"/>
      <c r="E40112" s="88"/>
      <c r="F40112" s="88"/>
      <c r="G40112" s="88"/>
      <c r="H40112" s="88"/>
      <c r="I40112" s="88"/>
      <c r="J40112" s="88"/>
      <c r="K40112" s="88"/>
    </row>
    <row r="40113" spans="2:11" hidden="1" x14ac:dyDescent="0.2">
      <c r="B40113" s="88"/>
      <c r="C40113" s="88"/>
      <c r="D40113" s="88"/>
      <c r="E40113" s="88"/>
      <c r="F40113" s="88"/>
      <c r="G40113" s="88"/>
      <c r="H40113" s="88"/>
      <c r="I40113" s="88"/>
      <c r="J40113" s="88"/>
      <c r="K40113" s="88"/>
    </row>
    <row r="40114" spans="2:11" hidden="1" x14ac:dyDescent="0.2">
      <c r="B40114" s="88"/>
      <c r="C40114" s="88"/>
      <c r="D40114" s="88"/>
      <c r="E40114" s="88"/>
      <c r="F40114" s="88"/>
      <c r="G40114" s="88"/>
      <c r="H40114" s="88"/>
      <c r="I40114" s="88"/>
      <c r="J40114" s="88"/>
      <c r="K40114" s="88"/>
    </row>
    <row r="40115" spans="2:11" hidden="1" x14ac:dyDescent="0.2">
      <c r="B40115" s="88"/>
      <c r="C40115" s="88"/>
      <c r="D40115" s="88"/>
      <c r="E40115" s="88"/>
      <c r="F40115" s="88"/>
      <c r="G40115" s="88"/>
      <c r="H40115" s="88"/>
      <c r="I40115" s="88"/>
      <c r="J40115" s="88"/>
      <c r="K40115" s="88"/>
    </row>
    <row r="40116" spans="2:11" hidden="1" x14ac:dyDescent="0.2">
      <c r="B40116" s="88"/>
      <c r="C40116" s="88"/>
      <c r="D40116" s="88"/>
      <c r="E40116" s="88"/>
      <c r="F40116" s="88"/>
      <c r="G40116" s="88"/>
      <c r="H40116" s="88"/>
      <c r="I40116" s="88"/>
      <c r="J40116" s="88"/>
      <c r="K40116" s="88"/>
    </row>
    <row r="40117" spans="2:11" hidden="1" x14ac:dyDescent="0.2">
      <c r="B40117" s="88"/>
      <c r="C40117" s="88"/>
      <c r="D40117" s="88"/>
      <c r="E40117" s="88"/>
      <c r="F40117" s="88"/>
      <c r="G40117" s="88"/>
      <c r="H40117" s="88"/>
      <c r="I40117" s="88"/>
      <c r="J40117" s="88"/>
      <c r="K40117" s="88"/>
    </row>
    <row r="40118" spans="2:11" hidden="1" x14ac:dyDescent="0.2">
      <c r="B40118" s="88"/>
      <c r="C40118" s="88"/>
      <c r="D40118" s="88"/>
      <c r="E40118" s="88"/>
      <c r="F40118" s="88"/>
      <c r="G40118" s="88"/>
      <c r="H40118" s="88"/>
      <c r="I40118" s="88"/>
      <c r="J40118" s="88"/>
      <c r="K40118" s="88"/>
    </row>
    <row r="40119" spans="2:11" hidden="1" x14ac:dyDescent="0.2">
      <c r="B40119" s="88"/>
      <c r="C40119" s="88"/>
      <c r="D40119" s="88"/>
      <c r="E40119" s="88"/>
      <c r="F40119" s="88"/>
      <c r="G40119" s="88"/>
      <c r="H40119" s="88"/>
      <c r="I40119" s="88"/>
      <c r="J40119" s="88"/>
      <c r="K40119" s="88"/>
    </row>
    <row r="40120" spans="2:11" hidden="1" x14ac:dyDescent="0.2">
      <c r="B40120" s="88"/>
      <c r="C40120" s="88"/>
      <c r="D40120" s="88"/>
      <c r="E40120" s="88"/>
      <c r="F40120" s="88"/>
      <c r="G40120" s="88"/>
      <c r="H40120" s="88"/>
      <c r="I40120" s="88"/>
      <c r="J40120" s="88"/>
      <c r="K40120" s="88"/>
    </row>
    <row r="40121" spans="2:11" hidden="1" x14ac:dyDescent="0.2">
      <c r="B40121" s="88"/>
      <c r="C40121" s="88"/>
      <c r="D40121" s="88"/>
      <c r="E40121" s="88"/>
      <c r="F40121" s="88"/>
      <c r="G40121" s="88"/>
      <c r="H40121" s="88"/>
      <c r="I40121" s="88"/>
      <c r="J40121" s="88"/>
      <c r="K40121" s="88"/>
    </row>
    <row r="40122" spans="2:11" hidden="1" x14ac:dyDescent="0.2">
      <c r="B40122" s="88"/>
      <c r="C40122" s="88"/>
      <c r="D40122" s="88"/>
      <c r="E40122" s="88"/>
      <c r="F40122" s="88"/>
      <c r="G40122" s="88"/>
      <c r="H40122" s="88"/>
      <c r="I40122" s="88"/>
      <c r="J40122" s="88"/>
      <c r="K40122" s="88"/>
    </row>
    <row r="40123" spans="2:11" hidden="1" x14ac:dyDescent="0.2">
      <c r="B40123" s="88"/>
      <c r="C40123" s="88"/>
      <c r="D40123" s="88"/>
      <c r="E40123" s="88"/>
      <c r="F40123" s="88"/>
      <c r="G40123" s="88"/>
      <c r="H40123" s="88"/>
      <c r="I40123" s="88"/>
      <c r="J40123" s="88"/>
      <c r="K40123" s="88"/>
    </row>
    <row r="40124" spans="2:11" hidden="1" x14ac:dyDescent="0.2">
      <c r="B40124" s="88"/>
      <c r="C40124" s="88"/>
      <c r="D40124" s="88"/>
      <c r="E40124" s="88"/>
      <c r="F40124" s="88"/>
      <c r="G40124" s="88"/>
      <c r="H40124" s="88"/>
      <c r="I40124" s="88"/>
      <c r="J40124" s="88"/>
      <c r="K40124" s="88"/>
    </row>
    <row r="40125" spans="2:11" hidden="1" x14ac:dyDescent="0.2">
      <c r="B40125" s="88"/>
      <c r="C40125" s="88"/>
      <c r="D40125" s="88"/>
      <c r="E40125" s="88"/>
      <c r="F40125" s="88"/>
      <c r="G40125" s="88"/>
      <c r="H40125" s="88"/>
      <c r="I40125" s="88"/>
      <c r="J40125" s="88"/>
      <c r="K40125" s="88"/>
    </row>
    <row r="40126" spans="2:11" hidden="1" x14ac:dyDescent="0.2">
      <c r="B40126" s="88"/>
      <c r="C40126" s="88"/>
      <c r="D40126" s="88"/>
      <c r="E40126" s="88"/>
      <c r="F40126" s="88"/>
      <c r="G40126" s="88"/>
      <c r="H40126" s="88"/>
      <c r="I40126" s="88"/>
      <c r="J40126" s="88"/>
      <c r="K40126" s="88"/>
    </row>
    <row r="40127" spans="2:11" hidden="1" x14ac:dyDescent="0.2">
      <c r="B40127" s="88"/>
      <c r="C40127" s="88"/>
      <c r="D40127" s="88"/>
      <c r="E40127" s="88"/>
      <c r="F40127" s="88"/>
      <c r="G40127" s="88"/>
      <c r="H40127" s="88"/>
      <c r="I40127" s="88"/>
      <c r="J40127" s="88"/>
      <c r="K40127" s="88"/>
    </row>
    <row r="40128" spans="2:11" hidden="1" x14ac:dyDescent="0.2">
      <c r="B40128" s="88"/>
      <c r="C40128" s="88"/>
      <c r="D40128" s="88"/>
      <c r="E40128" s="88"/>
      <c r="F40128" s="88"/>
      <c r="G40128" s="88"/>
      <c r="H40128" s="88"/>
      <c r="I40128" s="88"/>
      <c r="J40128" s="88"/>
      <c r="K40128" s="88"/>
    </row>
    <row r="40129" spans="2:11" hidden="1" x14ac:dyDescent="0.2">
      <c r="B40129" s="88"/>
      <c r="C40129" s="88"/>
      <c r="D40129" s="88"/>
      <c r="E40129" s="88"/>
      <c r="F40129" s="88"/>
      <c r="G40129" s="88"/>
      <c r="H40129" s="88"/>
      <c r="I40129" s="88"/>
      <c r="J40129" s="88"/>
      <c r="K40129" s="88"/>
    </row>
    <row r="40130" spans="2:11" hidden="1" x14ac:dyDescent="0.2">
      <c r="B40130" s="88"/>
      <c r="C40130" s="88"/>
      <c r="D40130" s="88"/>
      <c r="E40130" s="88"/>
      <c r="F40130" s="88"/>
      <c r="G40130" s="88"/>
      <c r="H40130" s="88"/>
      <c r="I40130" s="88"/>
      <c r="J40130" s="88"/>
      <c r="K40130" s="88"/>
    </row>
    <row r="40131" spans="2:11" hidden="1" x14ac:dyDescent="0.2">
      <c r="B40131" s="88"/>
      <c r="C40131" s="88"/>
      <c r="D40131" s="88"/>
      <c r="E40131" s="88"/>
      <c r="F40131" s="88"/>
      <c r="G40131" s="88"/>
      <c r="H40131" s="88"/>
      <c r="I40131" s="88"/>
      <c r="J40131" s="88"/>
      <c r="K40131" s="88"/>
    </row>
    <row r="40132" spans="2:11" hidden="1" x14ac:dyDescent="0.2">
      <c r="B40132" s="88"/>
      <c r="C40132" s="88"/>
      <c r="D40132" s="88"/>
      <c r="E40132" s="88"/>
      <c r="F40132" s="88"/>
      <c r="G40132" s="88"/>
      <c r="H40132" s="88"/>
      <c r="I40132" s="88"/>
      <c r="J40132" s="88"/>
      <c r="K40132" s="88"/>
    </row>
    <row r="40133" spans="2:11" hidden="1" x14ac:dyDescent="0.2">
      <c r="B40133" s="88"/>
      <c r="C40133" s="88"/>
      <c r="D40133" s="88"/>
      <c r="E40133" s="88"/>
      <c r="F40133" s="88"/>
      <c r="G40133" s="88"/>
      <c r="H40133" s="88"/>
      <c r="I40133" s="88"/>
      <c r="J40133" s="88"/>
      <c r="K40133" s="88"/>
    </row>
    <row r="40134" spans="2:11" hidden="1" x14ac:dyDescent="0.2">
      <c r="B40134" s="88"/>
      <c r="C40134" s="88"/>
      <c r="D40134" s="88"/>
      <c r="E40134" s="88"/>
      <c r="F40134" s="88"/>
      <c r="G40134" s="88"/>
      <c r="H40134" s="88"/>
      <c r="I40134" s="88"/>
      <c r="J40134" s="88"/>
      <c r="K40134" s="88"/>
    </row>
    <row r="40135" spans="2:11" hidden="1" x14ac:dyDescent="0.2">
      <c r="B40135" s="88"/>
      <c r="C40135" s="88"/>
      <c r="D40135" s="88"/>
      <c r="E40135" s="88"/>
      <c r="F40135" s="88"/>
      <c r="G40135" s="88"/>
      <c r="H40135" s="88"/>
      <c r="I40135" s="88"/>
      <c r="J40135" s="88"/>
      <c r="K40135" s="88"/>
    </row>
    <row r="40136" spans="2:11" hidden="1" x14ac:dyDescent="0.2">
      <c r="B40136" s="88"/>
      <c r="C40136" s="88"/>
      <c r="D40136" s="88"/>
      <c r="E40136" s="88"/>
      <c r="F40136" s="88"/>
      <c r="G40136" s="88"/>
      <c r="H40136" s="88"/>
      <c r="I40136" s="88"/>
      <c r="J40136" s="88"/>
      <c r="K40136" s="88"/>
    </row>
    <row r="40137" spans="2:11" hidden="1" x14ac:dyDescent="0.2">
      <c r="B40137" s="88"/>
      <c r="C40137" s="88"/>
      <c r="D40137" s="88"/>
      <c r="E40137" s="88"/>
      <c r="F40137" s="88"/>
      <c r="G40137" s="88"/>
      <c r="H40137" s="88"/>
      <c r="I40137" s="88"/>
      <c r="J40137" s="88"/>
      <c r="K40137" s="88"/>
    </row>
    <row r="40138" spans="2:11" hidden="1" x14ac:dyDescent="0.2">
      <c r="B40138" s="88"/>
      <c r="C40138" s="88"/>
      <c r="D40138" s="88"/>
      <c r="E40138" s="88"/>
      <c r="F40138" s="88"/>
      <c r="G40138" s="88"/>
      <c r="H40138" s="88"/>
      <c r="I40138" s="88"/>
      <c r="J40138" s="88"/>
      <c r="K40138" s="88"/>
    </row>
    <row r="40139" spans="2:11" hidden="1" x14ac:dyDescent="0.2">
      <c r="B40139" s="88"/>
      <c r="C40139" s="88"/>
      <c r="D40139" s="88"/>
      <c r="E40139" s="88"/>
      <c r="F40139" s="88"/>
      <c r="G40139" s="88"/>
      <c r="H40139" s="88"/>
      <c r="I40139" s="88"/>
      <c r="J40139" s="88"/>
      <c r="K40139" s="88"/>
    </row>
    <row r="40140" spans="2:11" hidden="1" x14ac:dyDescent="0.2">
      <c r="B40140" s="88"/>
      <c r="C40140" s="88"/>
      <c r="D40140" s="88"/>
      <c r="E40140" s="88"/>
      <c r="F40140" s="88"/>
      <c r="G40140" s="88"/>
      <c r="H40140" s="88"/>
      <c r="I40140" s="88"/>
      <c r="J40140" s="88"/>
      <c r="K40140" s="88"/>
    </row>
    <row r="40141" spans="2:11" hidden="1" x14ac:dyDescent="0.2">
      <c r="B40141" s="88"/>
      <c r="C40141" s="88"/>
      <c r="D40141" s="88"/>
      <c r="E40141" s="88"/>
      <c r="F40141" s="88"/>
      <c r="G40141" s="88"/>
      <c r="H40141" s="88"/>
      <c r="I40141" s="88"/>
      <c r="J40141" s="88"/>
      <c r="K40141" s="88"/>
    </row>
    <row r="40142" spans="2:11" hidden="1" x14ac:dyDescent="0.2">
      <c r="B40142" s="88"/>
      <c r="C40142" s="88"/>
      <c r="D40142" s="88"/>
      <c r="E40142" s="88"/>
      <c r="F40142" s="88"/>
      <c r="G40142" s="88"/>
      <c r="H40142" s="88"/>
      <c r="I40142" s="88"/>
      <c r="J40142" s="88"/>
      <c r="K40142" s="88"/>
    </row>
    <row r="40143" spans="2:11" hidden="1" x14ac:dyDescent="0.2">
      <c r="B40143" s="88"/>
      <c r="C40143" s="88"/>
      <c r="D40143" s="88"/>
      <c r="E40143" s="88"/>
      <c r="F40143" s="88"/>
      <c r="G40143" s="88"/>
      <c r="H40143" s="88"/>
      <c r="I40143" s="88"/>
      <c r="J40143" s="88"/>
      <c r="K40143" s="88"/>
    </row>
    <row r="40144" spans="2:11" hidden="1" x14ac:dyDescent="0.2">
      <c r="B40144" s="88"/>
      <c r="C40144" s="88"/>
      <c r="D40144" s="88"/>
      <c r="E40144" s="88"/>
      <c r="F40144" s="88"/>
      <c r="G40144" s="88"/>
      <c r="H40144" s="88"/>
      <c r="I40144" s="88"/>
      <c r="J40144" s="88"/>
      <c r="K40144" s="88"/>
    </row>
    <row r="40145" spans="2:11" hidden="1" x14ac:dyDescent="0.2">
      <c r="B40145" s="88"/>
      <c r="C40145" s="88"/>
      <c r="D40145" s="88"/>
      <c r="E40145" s="88"/>
      <c r="F40145" s="88"/>
      <c r="G40145" s="88"/>
      <c r="H40145" s="88"/>
      <c r="I40145" s="88"/>
      <c r="J40145" s="88"/>
      <c r="K40145" s="88"/>
    </row>
    <row r="40146" spans="2:11" hidden="1" x14ac:dyDescent="0.2">
      <c r="B40146" s="88"/>
      <c r="C40146" s="88"/>
      <c r="D40146" s="88"/>
      <c r="E40146" s="88"/>
      <c r="F40146" s="88"/>
      <c r="G40146" s="88"/>
      <c r="H40146" s="88"/>
      <c r="I40146" s="88"/>
      <c r="J40146" s="88"/>
      <c r="K40146" s="88"/>
    </row>
    <row r="40147" spans="2:11" hidden="1" x14ac:dyDescent="0.2">
      <c r="B40147" s="88"/>
      <c r="C40147" s="88"/>
      <c r="D40147" s="88"/>
      <c r="E40147" s="88"/>
      <c r="F40147" s="88"/>
      <c r="G40147" s="88"/>
      <c r="H40147" s="88"/>
      <c r="I40147" s="88"/>
      <c r="J40147" s="88"/>
      <c r="K40147" s="88"/>
    </row>
    <row r="40148" spans="2:11" hidden="1" x14ac:dyDescent="0.2">
      <c r="B40148" s="88"/>
      <c r="C40148" s="88"/>
      <c r="D40148" s="88"/>
      <c r="E40148" s="88"/>
      <c r="F40148" s="88"/>
      <c r="G40148" s="88"/>
      <c r="H40148" s="88"/>
      <c r="I40148" s="88"/>
      <c r="J40148" s="88"/>
      <c r="K40148" s="88"/>
    </row>
    <row r="40149" spans="2:11" hidden="1" x14ac:dyDescent="0.2">
      <c r="B40149" s="88"/>
      <c r="C40149" s="88"/>
      <c r="D40149" s="88"/>
      <c r="E40149" s="88"/>
      <c r="F40149" s="88"/>
      <c r="G40149" s="88"/>
      <c r="H40149" s="88"/>
      <c r="I40149" s="88"/>
      <c r="J40149" s="88"/>
      <c r="K40149" s="88"/>
    </row>
    <row r="40150" spans="2:11" hidden="1" x14ac:dyDescent="0.2">
      <c r="B40150" s="88"/>
      <c r="C40150" s="88"/>
      <c r="D40150" s="88"/>
      <c r="E40150" s="88"/>
      <c r="F40150" s="88"/>
      <c r="G40150" s="88"/>
      <c r="H40150" s="88"/>
      <c r="I40150" s="88"/>
      <c r="J40150" s="88"/>
      <c r="K40150" s="88"/>
    </row>
    <row r="40151" spans="2:11" hidden="1" x14ac:dyDescent="0.2">
      <c r="B40151" s="88"/>
      <c r="C40151" s="88"/>
      <c r="D40151" s="88"/>
      <c r="E40151" s="88"/>
      <c r="F40151" s="88"/>
      <c r="G40151" s="88"/>
      <c r="H40151" s="88"/>
      <c r="I40151" s="88"/>
      <c r="J40151" s="88"/>
      <c r="K40151" s="88"/>
    </row>
    <row r="40152" spans="2:11" hidden="1" x14ac:dyDescent="0.2">
      <c r="B40152" s="88"/>
      <c r="C40152" s="88"/>
      <c r="D40152" s="88"/>
      <c r="E40152" s="88"/>
      <c r="F40152" s="88"/>
      <c r="G40152" s="88"/>
      <c r="H40152" s="88"/>
      <c r="I40152" s="88"/>
      <c r="J40152" s="88"/>
      <c r="K40152" s="88"/>
    </row>
    <row r="40153" spans="2:11" hidden="1" x14ac:dyDescent="0.2">
      <c r="B40153" s="88"/>
      <c r="C40153" s="88"/>
      <c r="D40153" s="88"/>
      <c r="E40153" s="88"/>
      <c r="F40153" s="88"/>
      <c r="G40153" s="88"/>
      <c r="H40153" s="88"/>
      <c r="I40153" s="88"/>
      <c r="J40153" s="88"/>
      <c r="K40153" s="88"/>
    </row>
    <row r="40154" spans="2:11" hidden="1" x14ac:dyDescent="0.2">
      <c r="B40154" s="88"/>
      <c r="C40154" s="88"/>
      <c r="D40154" s="88"/>
      <c r="E40154" s="88"/>
      <c r="F40154" s="88"/>
      <c r="G40154" s="88"/>
      <c r="H40154" s="88"/>
      <c r="I40154" s="88"/>
      <c r="J40154" s="88"/>
      <c r="K40154" s="88"/>
    </row>
    <row r="40155" spans="2:11" hidden="1" x14ac:dyDescent="0.2">
      <c r="B40155" s="88"/>
      <c r="C40155" s="88"/>
      <c r="D40155" s="88"/>
      <c r="E40155" s="88"/>
      <c r="F40155" s="88"/>
      <c r="G40155" s="88"/>
      <c r="H40155" s="88"/>
      <c r="I40155" s="88"/>
      <c r="J40155" s="88"/>
      <c r="K40155" s="88"/>
    </row>
    <row r="40156" spans="2:11" hidden="1" x14ac:dyDescent="0.2">
      <c r="B40156" s="88"/>
      <c r="C40156" s="88"/>
      <c r="D40156" s="88"/>
      <c r="E40156" s="88"/>
      <c r="F40156" s="88"/>
      <c r="G40156" s="88"/>
      <c r="H40156" s="88"/>
      <c r="I40156" s="88"/>
      <c r="J40156" s="88"/>
      <c r="K40156" s="88"/>
    </row>
    <row r="40157" spans="2:11" hidden="1" x14ac:dyDescent="0.2">
      <c r="B40157" s="88"/>
      <c r="C40157" s="88"/>
      <c r="D40157" s="88"/>
      <c r="E40157" s="88"/>
      <c r="F40157" s="88"/>
      <c r="G40157" s="88"/>
      <c r="H40157" s="88"/>
      <c r="I40157" s="88"/>
      <c r="J40157" s="88"/>
      <c r="K40157" s="88"/>
    </row>
    <row r="40158" spans="2:11" hidden="1" x14ac:dyDescent="0.2">
      <c r="B40158" s="88"/>
      <c r="C40158" s="88"/>
      <c r="D40158" s="88"/>
      <c r="E40158" s="88"/>
      <c r="F40158" s="88"/>
      <c r="G40158" s="88"/>
      <c r="H40158" s="88"/>
      <c r="I40158" s="88"/>
      <c r="J40158" s="88"/>
      <c r="K40158" s="88"/>
    </row>
    <row r="40159" spans="2:11" hidden="1" x14ac:dyDescent="0.2">
      <c r="B40159" s="88"/>
      <c r="C40159" s="88"/>
      <c r="D40159" s="88"/>
      <c r="E40159" s="88"/>
      <c r="F40159" s="88"/>
      <c r="G40159" s="88"/>
      <c r="H40159" s="88"/>
      <c r="I40159" s="88"/>
      <c r="J40159" s="88"/>
      <c r="K40159" s="88"/>
    </row>
    <row r="40160" spans="2:11" hidden="1" x14ac:dyDescent="0.2">
      <c r="B40160" s="88"/>
      <c r="C40160" s="88"/>
      <c r="D40160" s="88"/>
      <c r="E40160" s="88"/>
      <c r="F40160" s="88"/>
      <c r="G40160" s="88"/>
      <c r="H40160" s="88"/>
      <c r="I40160" s="88"/>
      <c r="J40160" s="88"/>
      <c r="K40160" s="88"/>
    </row>
    <row r="40161" spans="2:11" hidden="1" x14ac:dyDescent="0.2">
      <c r="B40161" s="88"/>
      <c r="C40161" s="88"/>
      <c r="D40161" s="88"/>
      <c r="E40161" s="88"/>
      <c r="F40161" s="88"/>
      <c r="G40161" s="88"/>
      <c r="H40161" s="88"/>
      <c r="I40161" s="88"/>
      <c r="J40161" s="88"/>
      <c r="K40161" s="88"/>
    </row>
    <row r="40162" spans="2:11" hidden="1" x14ac:dyDescent="0.2">
      <c r="B40162" s="88"/>
      <c r="C40162" s="88"/>
      <c r="D40162" s="88"/>
      <c r="E40162" s="88"/>
      <c r="F40162" s="88"/>
      <c r="G40162" s="88"/>
      <c r="H40162" s="88"/>
      <c r="I40162" s="88"/>
      <c r="J40162" s="88"/>
      <c r="K40162" s="88"/>
    </row>
    <row r="40163" spans="2:11" hidden="1" x14ac:dyDescent="0.2">
      <c r="B40163" s="88"/>
      <c r="C40163" s="88"/>
      <c r="D40163" s="88"/>
      <c r="E40163" s="88"/>
      <c r="F40163" s="88"/>
      <c r="G40163" s="88"/>
      <c r="H40163" s="88"/>
      <c r="I40163" s="88"/>
      <c r="J40163" s="88"/>
      <c r="K40163" s="88"/>
    </row>
    <row r="40164" spans="2:11" hidden="1" x14ac:dyDescent="0.2">
      <c r="B40164" s="88"/>
      <c r="C40164" s="88"/>
      <c r="D40164" s="88"/>
      <c r="E40164" s="88"/>
      <c r="F40164" s="88"/>
      <c r="G40164" s="88"/>
      <c r="H40164" s="88"/>
      <c r="I40164" s="88"/>
      <c r="J40164" s="88"/>
      <c r="K40164" s="88"/>
    </row>
    <row r="40165" spans="2:11" hidden="1" x14ac:dyDescent="0.2">
      <c r="B40165" s="88"/>
      <c r="C40165" s="88"/>
      <c r="D40165" s="88"/>
      <c r="E40165" s="88"/>
      <c r="F40165" s="88"/>
      <c r="G40165" s="88"/>
      <c r="H40165" s="88"/>
      <c r="I40165" s="88"/>
      <c r="J40165" s="88"/>
      <c r="K40165" s="88"/>
    </row>
    <row r="40166" spans="2:11" hidden="1" x14ac:dyDescent="0.2">
      <c r="B40166" s="88"/>
      <c r="C40166" s="88"/>
      <c r="D40166" s="88"/>
      <c r="E40166" s="88"/>
      <c r="F40166" s="88"/>
      <c r="G40166" s="88"/>
      <c r="H40166" s="88"/>
      <c r="I40166" s="88"/>
      <c r="J40166" s="88"/>
      <c r="K40166" s="88"/>
    </row>
    <row r="40167" spans="2:11" hidden="1" x14ac:dyDescent="0.2">
      <c r="B40167" s="88"/>
      <c r="C40167" s="88"/>
      <c r="D40167" s="88"/>
      <c r="E40167" s="88"/>
      <c r="F40167" s="88"/>
      <c r="G40167" s="88"/>
      <c r="H40167" s="88"/>
      <c r="I40167" s="88"/>
      <c r="J40167" s="88"/>
      <c r="K40167" s="88"/>
    </row>
    <row r="40168" spans="2:11" hidden="1" x14ac:dyDescent="0.2">
      <c r="B40168" s="88"/>
      <c r="C40168" s="88"/>
      <c r="D40168" s="88"/>
      <c r="E40168" s="88"/>
      <c r="F40168" s="88"/>
      <c r="G40168" s="88"/>
      <c r="H40168" s="88"/>
      <c r="I40168" s="88"/>
      <c r="J40168" s="88"/>
      <c r="K40168" s="88"/>
    </row>
    <row r="40169" spans="2:11" hidden="1" x14ac:dyDescent="0.2">
      <c r="B40169" s="88"/>
      <c r="C40169" s="88"/>
      <c r="D40169" s="88"/>
      <c r="E40169" s="88"/>
      <c r="F40169" s="88"/>
      <c r="G40169" s="88"/>
      <c r="H40169" s="88"/>
      <c r="I40169" s="88"/>
      <c r="J40169" s="88"/>
      <c r="K40169" s="88"/>
    </row>
    <row r="40170" spans="2:11" hidden="1" x14ac:dyDescent="0.2">
      <c r="B40170" s="88"/>
      <c r="C40170" s="88"/>
      <c r="D40170" s="88"/>
      <c r="E40170" s="88"/>
      <c r="F40170" s="88"/>
      <c r="G40170" s="88"/>
      <c r="H40170" s="88"/>
      <c r="I40170" s="88"/>
      <c r="J40170" s="88"/>
      <c r="K40170" s="88"/>
    </row>
    <row r="40171" spans="2:11" hidden="1" x14ac:dyDescent="0.2">
      <c r="B40171" s="88"/>
      <c r="C40171" s="88"/>
      <c r="D40171" s="88"/>
      <c r="E40171" s="88"/>
      <c r="F40171" s="88"/>
      <c r="G40171" s="88"/>
      <c r="H40171" s="88"/>
      <c r="I40171" s="88"/>
      <c r="J40171" s="88"/>
      <c r="K40171" s="88"/>
    </row>
    <row r="40172" spans="2:11" hidden="1" x14ac:dyDescent="0.2">
      <c r="B40172" s="88"/>
      <c r="C40172" s="88"/>
      <c r="D40172" s="88"/>
      <c r="E40172" s="88"/>
      <c r="F40172" s="88"/>
      <c r="G40172" s="88"/>
      <c r="H40172" s="88"/>
      <c r="I40172" s="88"/>
      <c r="J40172" s="88"/>
      <c r="K40172" s="88"/>
    </row>
    <row r="40173" spans="2:11" hidden="1" x14ac:dyDescent="0.2">
      <c r="B40173" s="88"/>
      <c r="C40173" s="88"/>
      <c r="D40173" s="88"/>
      <c r="E40173" s="88"/>
      <c r="F40173" s="88"/>
      <c r="G40173" s="88"/>
      <c r="H40173" s="88"/>
      <c r="I40173" s="88"/>
      <c r="J40173" s="88"/>
      <c r="K40173" s="88"/>
    </row>
    <row r="40174" spans="2:11" hidden="1" x14ac:dyDescent="0.2">
      <c r="B40174" s="88"/>
      <c r="C40174" s="88"/>
      <c r="D40174" s="88"/>
      <c r="E40174" s="88"/>
      <c r="F40174" s="88"/>
      <c r="G40174" s="88"/>
      <c r="H40174" s="88"/>
      <c r="I40174" s="88"/>
      <c r="J40174" s="88"/>
      <c r="K40174" s="88"/>
    </row>
    <row r="40175" spans="2:11" hidden="1" x14ac:dyDescent="0.2">
      <c r="B40175" s="88"/>
      <c r="C40175" s="88"/>
      <c r="D40175" s="88"/>
      <c r="E40175" s="88"/>
      <c r="F40175" s="88"/>
      <c r="G40175" s="88"/>
      <c r="H40175" s="88"/>
      <c r="I40175" s="88"/>
      <c r="J40175" s="88"/>
      <c r="K40175" s="88"/>
    </row>
    <row r="40176" spans="2:11" hidden="1" x14ac:dyDescent="0.2">
      <c r="B40176" s="88"/>
      <c r="C40176" s="88"/>
      <c r="D40176" s="88"/>
      <c r="E40176" s="88"/>
      <c r="F40176" s="88"/>
      <c r="G40176" s="88"/>
      <c r="H40176" s="88"/>
      <c r="I40176" s="88"/>
      <c r="J40176" s="88"/>
      <c r="K40176" s="88"/>
    </row>
    <row r="40177" spans="2:11" hidden="1" x14ac:dyDescent="0.2">
      <c r="B40177" s="88"/>
      <c r="C40177" s="88"/>
      <c r="D40177" s="88"/>
      <c r="E40177" s="88"/>
      <c r="F40177" s="88"/>
      <c r="G40177" s="88"/>
      <c r="H40177" s="88"/>
      <c r="I40177" s="88"/>
      <c r="J40177" s="88"/>
      <c r="K40177" s="88"/>
    </row>
    <row r="40178" spans="2:11" hidden="1" x14ac:dyDescent="0.2">
      <c r="B40178" s="88"/>
      <c r="C40178" s="88"/>
      <c r="D40178" s="88"/>
      <c r="E40178" s="88"/>
      <c r="F40178" s="88"/>
      <c r="G40178" s="88"/>
      <c r="H40178" s="88"/>
      <c r="I40178" s="88"/>
      <c r="J40178" s="88"/>
      <c r="K40178" s="88"/>
    </row>
    <row r="40179" spans="2:11" hidden="1" x14ac:dyDescent="0.2">
      <c r="B40179" s="88"/>
      <c r="C40179" s="88"/>
      <c r="D40179" s="88"/>
      <c r="E40179" s="88"/>
      <c r="F40179" s="88"/>
      <c r="G40179" s="88"/>
      <c r="H40179" s="88"/>
      <c r="I40179" s="88"/>
      <c r="J40179" s="88"/>
      <c r="K40179" s="88"/>
    </row>
    <row r="40180" spans="2:11" hidden="1" x14ac:dyDescent="0.2">
      <c r="B40180" s="88"/>
      <c r="C40180" s="88"/>
      <c r="D40180" s="88"/>
      <c r="E40180" s="88"/>
      <c r="F40180" s="88"/>
      <c r="G40180" s="88"/>
      <c r="H40180" s="88"/>
      <c r="I40180" s="88"/>
      <c r="J40180" s="88"/>
      <c r="K40180" s="88"/>
    </row>
    <row r="40181" spans="2:11" hidden="1" x14ac:dyDescent="0.2">
      <c r="B40181" s="88"/>
      <c r="C40181" s="88"/>
      <c r="D40181" s="88"/>
      <c r="E40181" s="88"/>
      <c r="F40181" s="88"/>
      <c r="G40181" s="88"/>
      <c r="H40181" s="88"/>
      <c r="I40181" s="88"/>
      <c r="J40181" s="88"/>
      <c r="K40181" s="88"/>
    </row>
    <row r="40182" spans="2:11" hidden="1" x14ac:dyDescent="0.2">
      <c r="B40182" s="88"/>
      <c r="C40182" s="88"/>
      <c r="D40182" s="88"/>
      <c r="E40182" s="88"/>
      <c r="F40182" s="88"/>
      <c r="G40182" s="88"/>
      <c r="H40182" s="88"/>
      <c r="I40182" s="88"/>
      <c r="J40182" s="88"/>
      <c r="K40182" s="88"/>
    </row>
    <row r="40183" spans="2:11" hidden="1" x14ac:dyDescent="0.2">
      <c r="B40183" s="88"/>
      <c r="C40183" s="88"/>
      <c r="D40183" s="88"/>
      <c r="E40183" s="88"/>
      <c r="F40183" s="88"/>
      <c r="G40183" s="88"/>
      <c r="H40183" s="88"/>
      <c r="I40183" s="88"/>
      <c r="J40183" s="88"/>
      <c r="K40183" s="88"/>
    </row>
    <row r="40184" spans="2:11" hidden="1" x14ac:dyDescent="0.2">
      <c r="B40184" s="88"/>
      <c r="C40184" s="88"/>
      <c r="D40184" s="88"/>
      <c r="E40184" s="88"/>
      <c r="F40184" s="88"/>
      <c r="G40184" s="88"/>
      <c r="H40184" s="88"/>
      <c r="I40184" s="88"/>
      <c r="J40184" s="88"/>
      <c r="K40184" s="88"/>
    </row>
    <row r="40185" spans="2:11" hidden="1" x14ac:dyDescent="0.2">
      <c r="B40185" s="88"/>
      <c r="C40185" s="88"/>
      <c r="D40185" s="88"/>
      <c r="E40185" s="88"/>
      <c r="F40185" s="88"/>
      <c r="G40185" s="88"/>
      <c r="H40185" s="88"/>
      <c r="I40185" s="88"/>
      <c r="J40185" s="88"/>
      <c r="K40185" s="88"/>
    </row>
    <row r="40186" spans="2:11" hidden="1" x14ac:dyDescent="0.2">
      <c r="B40186" s="88"/>
      <c r="C40186" s="88"/>
      <c r="D40186" s="88"/>
      <c r="E40186" s="88"/>
      <c r="F40186" s="88"/>
      <c r="G40186" s="88"/>
      <c r="H40186" s="88"/>
      <c r="I40186" s="88"/>
      <c r="J40186" s="88"/>
      <c r="K40186" s="88"/>
    </row>
    <row r="40187" spans="2:11" hidden="1" x14ac:dyDescent="0.2">
      <c r="B40187" s="88"/>
      <c r="C40187" s="88"/>
      <c r="D40187" s="88"/>
      <c r="E40187" s="88"/>
      <c r="F40187" s="88"/>
      <c r="G40187" s="88"/>
      <c r="H40187" s="88"/>
      <c r="I40187" s="88"/>
      <c r="J40187" s="88"/>
      <c r="K40187" s="88"/>
    </row>
    <row r="40188" spans="2:11" hidden="1" x14ac:dyDescent="0.2">
      <c r="B40188" s="88"/>
      <c r="C40188" s="88"/>
      <c r="D40188" s="88"/>
      <c r="E40188" s="88"/>
      <c r="F40188" s="88"/>
      <c r="G40188" s="88"/>
      <c r="H40188" s="88"/>
      <c r="I40188" s="88"/>
      <c r="J40188" s="88"/>
      <c r="K40188" s="88"/>
    </row>
    <row r="40189" spans="2:11" hidden="1" x14ac:dyDescent="0.2">
      <c r="B40189" s="88"/>
      <c r="C40189" s="88"/>
      <c r="D40189" s="88"/>
      <c r="E40189" s="88"/>
      <c r="F40189" s="88"/>
      <c r="G40189" s="88"/>
      <c r="H40189" s="88"/>
      <c r="I40189" s="88"/>
      <c r="J40189" s="88"/>
      <c r="K40189" s="88"/>
    </row>
    <row r="40190" spans="2:11" hidden="1" x14ac:dyDescent="0.2">
      <c r="B40190" s="88"/>
      <c r="C40190" s="88"/>
      <c r="D40190" s="88"/>
      <c r="E40190" s="88"/>
      <c r="F40190" s="88"/>
      <c r="G40190" s="88"/>
      <c r="H40190" s="88"/>
      <c r="I40190" s="88"/>
      <c r="J40190" s="88"/>
      <c r="K40190" s="88"/>
    </row>
    <row r="40191" spans="2:11" hidden="1" x14ac:dyDescent="0.2">
      <c r="B40191" s="88"/>
      <c r="C40191" s="88"/>
      <c r="D40191" s="88"/>
      <c r="E40191" s="88"/>
      <c r="F40191" s="88"/>
      <c r="G40191" s="88"/>
      <c r="H40191" s="88"/>
      <c r="I40191" s="88"/>
      <c r="J40191" s="88"/>
      <c r="K40191" s="88"/>
    </row>
    <row r="40192" spans="2:11" hidden="1" x14ac:dyDescent="0.2">
      <c r="B40192" s="88"/>
      <c r="C40192" s="88"/>
      <c r="D40192" s="88"/>
      <c r="E40192" s="88"/>
      <c r="F40192" s="88"/>
      <c r="G40192" s="88"/>
      <c r="H40192" s="88"/>
      <c r="I40192" s="88"/>
      <c r="J40192" s="88"/>
      <c r="K40192" s="88"/>
    </row>
    <row r="40193" spans="2:11" hidden="1" x14ac:dyDescent="0.2">
      <c r="B40193" s="88"/>
      <c r="C40193" s="88"/>
      <c r="D40193" s="88"/>
      <c r="E40193" s="88"/>
      <c r="F40193" s="88"/>
      <c r="G40193" s="88"/>
      <c r="H40193" s="88"/>
      <c r="I40193" s="88"/>
      <c r="J40193" s="88"/>
      <c r="K40193" s="88"/>
    </row>
    <row r="40194" spans="2:11" hidden="1" x14ac:dyDescent="0.2">
      <c r="B40194" s="88"/>
      <c r="C40194" s="88"/>
      <c r="D40194" s="88"/>
      <c r="E40194" s="88"/>
      <c r="F40194" s="88"/>
      <c r="G40194" s="88"/>
      <c r="H40194" s="88"/>
      <c r="I40194" s="88"/>
      <c r="J40194" s="88"/>
      <c r="K40194" s="88"/>
    </row>
    <row r="40195" spans="2:11" hidden="1" x14ac:dyDescent="0.2">
      <c r="B40195" s="88"/>
      <c r="C40195" s="88"/>
      <c r="D40195" s="88"/>
      <c r="E40195" s="88"/>
      <c r="F40195" s="88"/>
      <c r="G40195" s="88"/>
      <c r="H40195" s="88"/>
      <c r="I40195" s="88"/>
      <c r="J40195" s="88"/>
      <c r="K40195" s="88"/>
    </row>
    <row r="40196" spans="2:11" hidden="1" x14ac:dyDescent="0.2">
      <c r="B40196" s="88"/>
      <c r="C40196" s="88"/>
      <c r="D40196" s="88"/>
      <c r="E40196" s="88"/>
      <c r="F40196" s="88"/>
      <c r="G40196" s="88"/>
      <c r="H40196" s="88"/>
      <c r="I40196" s="88"/>
      <c r="J40196" s="88"/>
      <c r="K40196" s="88"/>
    </row>
    <row r="40197" spans="2:11" hidden="1" x14ac:dyDescent="0.2">
      <c r="B40197" s="88"/>
      <c r="C40197" s="88"/>
      <c r="D40197" s="88"/>
      <c r="E40197" s="88"/>
      <c r="F40197" s="88"/>
      <c r="G40197" s="88"/>
      <c r="H40197" s="88"/>
      <c r="I40197" s="88"/>
      <c r="J40197" s="88"/>
      <c r="K40197" s="88"/>
    </row>
    <row r="40198" spans="2:11" hidden="1" x14ac:dyDescent="0.2">
      <c r="B40198" s="88"/>
      <c r="C40198" s="88"/>
      <c r="D40198" s="88"/>
      <c r="E40198" s="88"/>
      <c r="F40198" s="88"/>
      <c r="G40198" s="88"/>
      <c r="H40198" s="88"/>
      <c r="I40198" s="88"/>
      <c r="J40198" s="88"/>
      <c r="K40198" s="88"/>
    </row>
    <row r="40199" spans="2:11" hidden="1" x14ac:dyDescent="0.2">
      <c r="B40199" s="88"/>
      <c r="C40199" s="88"/>
      <c r="D40199" s="88"/>
      <c r="E40199" s="88"/>
      <c r="F40199" s="88"/>
      <c r="G40199" s="88"/>
      <c r="H40199" s="88"/>
      <c r="I40199" s="88"/>
      <c r="J40199" s="88"/>
      <c r="K40199" s="88"/>
    </row>
    <row r="40200" spans="2:11" hidden="1" x14ac:dyDescent="0.2">
      <c r="B40200" s="88"/>
      <c r="C40200" s="88"/>
      <c r="D40200" s="88"/>
      <c r="E40200" s="88"/>
      <c r="F40200" s="88"/>
      <c r="G40200" s="88"/>
      <c r="H40200" s="88"/>
      <c r="I40200" s="88"/>
      <c r="J40200" s="88"/>
      <c r="K40200" s="88"/>
    </row>
    <row r="40201" spans="2:11" hidden="1" x14ac:dyDescent="0.2">
      <c r="B40201" s="88"/>
      <c r="C40201" s="88"/>
      <c r="D40201" s="88"/>
      <c r="E40201" s="88"/>
      <c r="F40201" s="88"/>
      <c r="G40201" s="88"/>
      <c r="H40201" s="88"/>
      <c r="I40201" s="88"/>
      <c r="J40201" s="88"/>
      <c r="K40201" s="88"/>
    </row>
    <row r="40202" spans="2:11" hidden="1" x14ac:dyDescent="0.2">
      <c r="B40202" s="88"/>
      <c r="C40202" s="88"/>
      <c r="D40202" s="88"/>
      <c r="E40202" s="88"/>
      <c r="F40202" s="88"/>
      <c r="G40202" s="88"/>
      <c r="H40202" s="88"/>
      <c r="I40202" s="88"/>
      <c r="J40202" s="88"/>
      <c r="K40202" s="88"/>
    </row>
    <row r="40203" spans="2:11" hidden="1" x14ac:dyDescent="0.2">
      <c r="B40203" s="88"/>
      <c r="C40203" s="88"/>
      <c r="D40203" s="88"/>
      <c r="E40203" s="88"/>
      <c r="F40203" s="88"/>
      <c r="G40203" s="88"/>
      <c r="H40203" s="88"/>
      <c r="I40203" s="88"/>
      <c r="J40203" s="88"/>
      <c r="K40203" s="88"/>
    </row>
    <row r="40204" spans="2:11" hidden="1" x14ac:dyDescent="0.2">
      <c r="B40204" s="88"/>
      <c r="C40204" s="88"/>
      <c r="D40204" s="88"/>
      <c r="E40204" s="88"/>
      <c r="F40204" s="88"/>
      <c r="G40204" s="88"/>
      <c r="H40204" s="88"/>
      <c r="I40204" s="88"/>
      <c r="J40204" s="88"/>
      <c r="K40204" s="88"/>
    </row>
    <row r="40205" spans="2:11" hidden="1" x14ac:dyDescent="0.2">
      <c r="B40205" s="88"/>
      <c r="C40205" s="88"/>
      <c r="D40205" s="88"/>
      <c r="E40205" s="88"/>
      <c r="F40205" s="88"/>
      <c r="G40205" s="88"/>
      <c r="H40205" s="88"/>
      <c r="I40205" s="88"/>
      <c r="J40205" s="88"/>
      <c r="K40205" s="88"/>
    </row>
    <row r="40206" spans="2:11" hidden="1" x14ac:dyDescent="0.2">
      <c r="B40206" s="88"/>
      <c r="C40206" s="88"/>
      <c r="D40206" s="88"/>
      <c r="E40206" s="88"/>
      <c r="F40206" s="88"/>
      <c r="G40206" s="88"/>
      <c r="H40206" s="88"/>
      <c r="I40206" s="88"/>
      <c r="J40206" s="88"/>
      <c r="K40206" s="88"/>
    </row>
    <row r="40207" spans="2:11" hidden="1" x14ac:dyDescent="0.2">
      <c r="B40207" s="88"/>
      <c r="C40207" s="88"/>
      <c r="D40207" s="88"/>
      <c r="E40207" s="88"/>
      <c r="F40207" s="88"/>
      <c r="G40207" s="88"/>
      <c r="H40207" s="88"/>
      <c r="I40207" s="88"/>
      <c r="J40207" s="88"/>
      <c r="K40207" s="88"/>
    </row>
    <row r="40208" spans="2:11" hidden="1" x14ac:dyDescent="0.2">
      <c r="B40208" s="88"/>
      <c r="C40208" s="88"/>
      <c r="D40208" s="88"/>
      <c r="E40208" s="88"/>
      <c r="F40208" s="88"/>
      <c r="G40208" s="88"/>
      <c r="H40208" s="88"/>
      <c r="I40208" s="88"/>
      <c r="J40208" s="88"/>
      <c r="K40208" s="88"/>
    </row>
    <row r="40209" spans="2:11" hidden="1" x14ac:dyDescent="0.2">
      <c r="B40209" s="88"/>
      <c r="C40209" s="88"/>
      <c r="D40209" s="88"/>
      <c r="E40209" s="88"/>
      <c r="F40209" s="88"/>
      <c r="G40209" s="88"/>
      <c r="H40209" s="88"/>
      <c r="I40209" s="88"/>
      <c r="J40209" s="88"/>
      <c r="K40209" s="88"/>
    </row>
    <row r="40210" spans="2:11" hidden="1" x14ac:dyDescent="0.2">
      <c r="B40210" s="88"/>
      <c r="C40210" s="88"/>
      <c r="D40210" s="88"/>
      <c r="E40210" s="88"/>
      <c r="F40210" s="88"/>
      <c r="G40210" s="88"/>
      <c r="H40210" s="88"/>
      <c r="I40210" s="88"/>
      <c r="J40210" s="88"/>
      <c r="K40210" s="88"/>
    </row>
    <row r="40211" spans="2:11" hidden="1" x14ac:dyDescent="0.2">
      <c r="B40211" s="88"/>
      <c r="C40211" s="88"/>
      <c r="D40211" s="88"/>
      <c r="E40211" s="88"/>
      <c r="F40211" s="88"/>
      <c r="G40211" s="88"/>
      <c r="H40211" s="88"/>
      <c r="I40211" s="88"/>
      <c r="J40211" s="88"/>
      <c r="K40211" s="88"/>
    </row>
    <row r="40212" spans="2:11" hidden="1" x14ac:dyDescent="0.2">
      <c r="B40212" s="88"/>
      <c r="C40212" s="88"/>
      <c r="D40212" s="88"/>
      <c r="E40212" s="88"/>
      <c r="F40212" s="88"/>
      <c r="G40212" s="88"/>
      <c r="H40212" s="88"/>
      <c r="I40212" s="88"/>
      <c r="J40212" s="88"/>
      <c r="K40212" s="88"/>
    </row>
    <row r="40213" spans="2:11" hidden="1" x14ac:dyDescent="0.2">
      <c r="B40213" s="88"/>
      <c r="C40213" s="88"/>
      <c r="D40213" s="88"/>
      <c r="E40213" s="88"/>
      <c r="F40213" s="88"/>
      <c r="G40213" s="88"/>
      <c r="H40213" s="88"/>
      <c r="I40213" s="88"/>
      <c r="J40213" s="88"/>
      <c r="K40213" s="88"/>
    </row>
    <row r="40214" spans="2:11" hidden="1" x14ac:dyDescent="0.2">
      <c r="B40214" s="88"/>
      <c r="C40214" s="88"/>
      <c r="D40214" s="88"/>
      <c r="E40214" s="88"/>
      <c r="F40214" s="88"/>
      <c r="G40214" s="88"/>
      <c r="H40214" s="88"/>
      <c r="I40214" s="88"/>
      <c r="J40214" s="88"/>
      <c r="K40214" s="88"/>
    </row>
    <row r="40215" spans="2:11" hidden="1" x14ac:dyDescent="0.2">
      <c r="B40215" s="88"/>
      <c r="C40215" s="88"/>
      <c r="D40215" s="88"/>
      <c r="E40215" s="88"/>
      <c r="F40215" s="88"/>
      <c r="G40215" s="88"/>
      <c r="H40215" s="88"/>
      <c r="I40215" s="88"/>
      <c r="J40215" s="88"/>
      <c r="K40215" s="88"/>
    </row>
    <row r="40216" spans="2:11" hidden="1" x14ac:dyDescent="0.2">
      <c r="B40216" s="88"/>
      <c r="C40216" s="88"/>
      <c r="D40216" s="88"/>
      <c r="E40216" s="88"/>
      <c r="F40216" s="88"/>
      <c r="G40216" s="88"/>
      <c r="H40216" s="88"/>
      <c r="I40216" s="88"/>
      <c r="J40216" s="88"/>
      <c r="K40216" s="88"/>
    </row>
    <row r="40217" spans="2:11" hidden="1" x14ac:dyDescent="0.2">
      <c r="B40217" s="88"/>
      <c r="C40217" s="88"/>
      <c r="D40217" s="88"/>
      <c r="E40217" s="88"/>
      <c r="F40217" s="88"/>
      <c r="G40217" s="88"/>
      <c r="H40217" s="88"/>
      <c r="I40217" s="88"/>
      <c r="J40217" s="88"/>
      <c r="K40217" s="88"/>
    </row>
    <row r="40218" spans="2:11" hidden="1" x14ac:dyDescent="0.2">
      <c r="B40218" s="88"/>
      <c r="C40218" s="88"/>
      <c r="D40218" s="88"/>
      <c r="E40218" s="88"/>
      <c r="F40218" s="88"/>
      <c r="G40218" s="88"/>
      <c r="H40218" s="88"/>
      <c r="I40218" s="88"/>
      <c r="J40218" s="88"/>
      <c r="K40218" s="88"/>
    </row>
    <row r="40219" spans="2:11" hidden="1" x14ac:dyDescent="0.2">
      <c r="B40219" s="88"/>
      <c r="C40219" s="88"/>
      <c r="D40219" s="88"/>
      <c r="E40219" s="88"/>
      <c r="F40219" s="88"/>
      <c r="G40219" s="88"/>
      <c r="H40219" s="88"/>
      <c r="I40219" s="88"/>
      <c r="J40219" s="88"/>
      <c r="K40219" s="88"/>
    </row>
    <row r="40220" spans="2:11" hidden="1" x14ac:dyDescent="0.2">
      <c r="B40220" s="88"/>
      <c r="C40220" s="88"/>
      <c r="D40220" s="88"/>
      <c r="E40220" s="88"/>
      <c r="F40220" s="88"/>
      <c r="G40220" s="88"/>
      <c r="H40220" s="88"/>
      <c r="I40220" s="88"/>
      <c r="J40220" s="88"/>
      <c r="K40220" s="88"/>
    </row>
    <row r="40221" spans="2:11" hidden="1" x14ac:dyDescent="0.2">
      <c r="B40221" s="88"/>
      <c r="C40221" s="88"/>
      <c r="D40221" s="88"/>
      <c r="E40221" s="88"/>
      <c r="F40221" s="88"/>
      <c r="G40221" s="88"/>
      <c r="H40221" s="88"/>
      <c r="I40221" s="88"/>
      <c r="J40221" s="88"/>
      <c r="K40221" s="88"/>
    </row>
    <row r="40222" spans="2:11" hidden="1" x14ac:dyDescent="0.2">
      <c r="B40222" s="88"/>
      <c r="C40222" s="88"/>
      <c r="D40222" s="88"/>
      <c r="E40222" s="88"/>
      <c r="F40222" s="88"/>
      <c r="G40222" s="88"/>
      <c r="H40222" s="88"/>
      <c r="I40222" s="88"/>
      <c r="J40222" s="88"/>
      <c r="K40222" s="88"/>
    </row>
    <row r="40223" spans="2:11" hidden="1" x14ac:dyDescent="0.2">
      <c r="B40223" s="88"/>
      <c r="C40223" s="88"/>
      <c r="D40223" s="88"/>
      <c r="E40223" s="88"/>
      <c r="F40223" s="88"/>
      <c r="G40223" s="88"/>
      <c r="H40223" s="88"/>
      <c r="I40223" s="88"/>
      <c r="J40223" s="88"/>
      <c r="K40223" s="88"/>
    </row>
    <row r="40224" spans="2:11" hidden="1" x14ac:dyDescent="0.2">
      <c r="B40224" s="88"/>
      <c r="C40224" s="88"/>
      <c r="D40224" s="88"/>
      <c r="E40224" s="88"/>
      <c r="F40224" s="88"/>
      <c r="G40224" s="88"/>
      <c r="H40224" s="88"/>
      <c r="I40224" s="88"/>
      <c r="J40224" s="88"/>
      <c r="K40224" s="88"/>
    </row>
    <row r="40225" spans="2:11" hidden="1" x14ac:dyDescent="0.2">
      <c r="B40225" s="88"/>
      <c r="C40225" s="88"/>
      <c r="D40225" s="88"/>
      <c r="E40225" s="88"/>
      <c r="F40225" s="88"/>
      <c r="G40225" s="88"/>
      <c r="H40225" s="88"/>
      <c r="I40225" s="88"/>
      <c r="J40225" s="88"/>
      <c r="K40225" s="88"/>
    </row>
    <row r="40226" spans="2:11" hidden="1" x14ac:dyDescent="0.2">
      <c r="B40226" s="88"/>
      <c r="C40226" s="88"/>
      <c r="D40226" s="88"/>
      <c r="E40226" s="88"/>
      <c r="F40226" s="88"/>
      <c r="G40226" s="88"/>
      <c r="H40226" s="88"/>
      <c r="I40226" s="88"/>
      <c r="J40226" s="88"/>
      <c r="K40226" s="88"/>
    </row>
    <row r="40227" spans="2:11" hidden="1" x14ac:dyDescent="0.2">
      <c r="B40227" s="88"/>
      <c r="C40227" s="88"/>
      <c r="D40227" s="88"/>
      <c r="E40227" s="88"/>
      <c r="F40227" s="88"/>
      <c r="G40227" s="88"/>
      <c r="H40227" s="88"/>
      <c r="I40227" s="88"/>
      <c r="J40227" s="88"/>
      <c r="K40227" s="88"/>
    </row>
    <row r="40228" spans="2:11" hidden="1" x14ac:dyDescent="0.2">
      <c r="B40228" s="88"/>
      <c r="C40228" s="88"/>
      <c r="D40228" s="88"/>
      <c r="E40228" s="88"/>
      <c r="F40228" s="88"/>
      <c r="G40228" s="88"/>
      <c r="H40228" s="88"/>
      <c r="I40228" s="88"/>
      <c r="J40228" s="88"/>
      <c r="K40228" s="88"/>
    </row>
    <row r="40229" spans="2:11" hidden="1" x14ac:dyDescent="0.2">
      <c r="B40229" s="88"/>
      <c r="C40229" s="88"/>
      <c r="D40229" s="88"/>
      <c r="E40229" s="88"/>
      <c r="F40229" s="88"/>
      <c r="G40229" s="88"/>
      <c r="H40229" s="88"/>
      <c r="I40229" s="88"/>
      <c r="J40229" s="88"/>
      <c r="K40229" s="88"/>
    </row>
    <row r="40230" spans="2:11" hidden="1" x14ac:dyDescent="0.2">
      <c r="B40230" s="88"/>
      <c r="C40230" s="88"/>
      <c r="D40230" s="88"/>
      <c r="E40230" s="88"/>
      <c r="F40230" s="88"/>
      <c r="G40230" s="88"/>
      <c r="H40230" s="88"/>
      <c r="I40230" s="88"/>
      <c r="J40230" s="88"/>
      <c r="K40230" s="88"/>
    </row>
    <row r="40231" spans="2:11" hidden="1" x14ac:dyDescent="0.2">
      <c r="B40231" s="88"/>
      <c r="C40231" s="88"/>
      <c r="D40231" s="88"/>
      <c r="E40231" s="88"/>
      <c r="F40231" s="88"/>
      <c r="G40231" s="88"/>
      <c r="H40231" s="88"/>
      <c r="I40231" s="88"/>
      <c r="J40231" s="88"/>
      <c r="K40231" s="88"/>
    </row>
    <row r="40232" spans="2:11" hidden="1" x14ac:dyDescent="0.2">
      <c r="B40232" s="88"/>
      <c r="C40232" s="88"/>
      <c r="D40232" s="88"/>
      <c r="E40232" s="88"/>
      <c r="F40232" s="88"/>
      <c r="G40232" s="88"/>
      <c r="H40232" s="88"/>
      <c r="I40232" s="88"/>
      <c r="J40232" s="88"/>
      <c r="K40232" s="88"/>
    </row>
    <row r="40233" spans="2:11" hidden="1" x14ac:dyDescent="0.2">
      <c r="B40233" s="88"/>
      <c r="C40233" s="88"/>
      <c r="D40233" s="88"/>
      <c r="E40233" s="88"/>
      <c r="F40233" s="88"/>
      <c r="G40233" s="88"/>
      <c r="H40233" s="88"/>
      <c r="I40233" s="88"/>
      <c r="J40233" s="88"/>
      <c r="K40233" s="88"/>
    </row>
    <row r="40234" spans="2:11" hidden="1" x14ac:dyDescent="0.2">
      <c r="B40234" s="88"/>
      <c r="C40234" s="88"/>
      <c r="D40234" s="88"/>
      <c r="E40234" s="88"/>
      <c r="F40234" s="88"/>
      <c r="G40234" s="88"/>
      <c r="H40234" s="88"/>
      <c r="I40234" s="88"/>
      <c r="J40234" s="88"/>
      <c r="K40234" s="88"/>
    </row>
    <row r="40235" spans="2:11" hidden="1" x14ac:dyDescent="0.2">
      <c r="B40235" s="88"/>
      <c r="C40235" s="88"/>
      <c r="D40235" s="88"/>
      <c r="E40235" s="88"/>
      <c r="F40235" s="88"/>
      <c r="G40235" s="88"/>
      <c r="H40235" s="88"/>
      <c r="I40235" s="88"/>
      <c r="J40235" s="88"/>
      <c r="K40235" s="88"/>
    </row>
    <row r="40236" spans="2:11" hidden="1" x14ac:dyDescent="0.2">
      <c r="B40236" s="88"/>
      <c r="C40236" s="88"/>
      <c r="D40236" s="88"/>
      <c r="E40236" s="88"/>
      <c r="F40236" s="88"/>
      <c r="G40236" s="88"/>
      <c r="H40236" s="88"/>
      <c r="I40236" s="88"/>
      <c r="J40236" s="88"/>
      <c r="K40236" s="88"/>
    </row>
    <row r="40237" spans="2:11" hidden="1" x14ac:dyDescent="0.2">
      <c r="B40237" s="88"/>
      <c r="C40237" s="88"/>
      <c r="D40237" s="88"/>
      <c r="E40237" s="88"/>
      <c r="F40237" s="88"/>
      <c r="G40237" s="88"/>
      <c r="H40237" s="88"/>
      <c r="I40237" s="88"/>
      <c r="J40237" s="88"/>
      <c r="K40237" s="88"/>
    </row>
    <row r="40238" spans="2:11" hidden="1" x14ac:dyDescent="0.2">
      <c r="B40238" s="88"/>
      <c r="C40238" s="88"/>
      <c r="D40238" s="88"/>
      <c r="E40238" s="88"/>
      <c r="F40238" s="88"/>
      <c r="G40238" s="88"/>
      <c r="H40238" s="88"/>
      <c r="I40238" s="88"/>
      <c r="J40238" s="88"/>
      <c r="K40238" s="88"/>
    </row>
    <row r="40239" spans="2:11" hidden="1" x14ac:dyDescent="0.2">
      <c r="B40239" s="88"/>
      <c r="C40239" s="88"/>
      <c r="D40239" s="88"/>
      <c r="E40239" s="88"/>
      <c r="F40239" s="88"/>
      <c r="G40239" s="88"/>
      <c r="H40239" s="88"/>
      <c r="I40239" s="88"/>
      <c r="J40239" s="88"/>
      <c r="K40239" s="88"/>
    </row>
    <row r="40240" spans="2:11" hidden="1" x14ac:dyDescent="0.2">
      <c r="B40240" s="88"/>
      <c r="C40240" s="88"/>
      <c r="D40240" s="88"/>
      <c r="E40240" s="88"/>
      <c r="F40240" s="88"/>
      <c r="G40240" s="88"/>
      <c r="H40240" s="88"/>
      <c r="I40240" s="88"/>
      <c r="J40240" s="88"/>
      <c r="K40240" s="88"/>
    </row>
    <row r="40241" spans="2:11" hidden="1" x14ac:dyDescent="0.2">
      <c r="B40241" s="88"/>
      <c r="C40241" s="88"/>
      <c r="D40241" s="88"/>
      <c r="E40241" s="88"/>
      <c r="F40241" s="88"/>
      <c r="G40241" s="88"/>
      <c r="H40241" s="88"/>
      <c r="I40241" s="88"/>
      <c r="J40241" s="88"/>
      <c r="K40241" s="88"/>
    </row>
    <row r="40242" spans="2:11" hidden="1" x14ac:dyDescent="0.2">
      <c r="B40242" s="88"/>
      <c r="C40242" s="88"/>
      <c r="D40242" s="88"/>
      <c r="E40242" s="88"/>
      <c r="F40242" s="88"/>
      <c r="G40242" s="88"/>
      <c r="H40242" s="88"/>
      <c r="I40242" s="88"/>
      <c r="J40242" s="88"/>
      <c r="K40242" s="88"/>
    </row>
    <row r="40243" spans="2:11" hidden="1" x14ac:dyDescent="0.2">
      <c r="B40243" s="88"/>
      <c r="C40243" s="88"/>
      <c r="D40243" s="88"/>
      <c r="E40243" s="88"/>
      <c r="F40243" s="88"/>
      <c r="G40243" s="88"/>
      <c r="H40243" s="88"/>
      <c r="I40243" s="88"/>
      <c r="J40243" s="88"/>
      <c r="K40243" s="88"/>
    </row>
    <row r="40244" spans="2:11" hidden="1" x14ac:dyDescent="0.2">
      <c r="B40244" s="88"/>
      <c r="C40244" s="88"/>
      <c r="D40244" s="88"/>
      <c r="E40244" s="88"/>
      <c r="F40244" s="88"/>
      <c r="G40244" s="88"/>
      <c r="H40244" s="88"/>
      <c r="I40244" s="88"/>
      <c r="J40244" s="88"/>
      <c r="K40244" s="88"/>
    </row>
    <row r="40245" spans="2:11" hidden="1" x14ac:dyDescent="0.2">
      <c r="B40245" s="88"/>
      <c r="C40245" s="88"/>
      <c r="D40245" s="88"/>
      <c r="E40245" s="88"/>
      <c r="F40245" s="88"/>
      <c r="G40245" s="88"/>
      <c r="H40245" s="88"/>
      <c r="I40245" s="88"/>
      <c r="J40245" s="88"/>
      <c r="K40245" s="88"/>
    </row>
    <row r="40246" spans="2:11" hidden="1" x14ac:dyDescent="0.2">
      <c r="B40246" s="88"/>
      <c r="C40246" s="88"/>
      <c r="D40246" s="88"/>
      <c r="E40246" s="88"/>
      <c r="F40246" s="88"/>
      <c r="G40246" s="88"/>
      <c r="H40246" s="88"/>
      <c r="I40246" s="88"/>
      <c r="J40246" s="88"/>
      <c r="K40246" s="88"/>
    </row>
    <row r="40247" spans="2:11" hidden="1" x14ac:dyDescent="0.2">
      <c r="B40247" s="88"/>
      <c r="C40247" s="88"/>
      <c r="D40247" s="88"/>
      <c r="E40247" s="88"/>
      <c r="F40247" s="88"/>
      <c r="G40247" s="88"/>
      <c r="H40247" s="88"/>
      <c r="I40247" s="88"/>
      <c r="J40247" s="88"/>
      <c r="K40247" s="88"/>
    </row>
    <row r="40248" spans="2:11" hidden="1" x14ac:dyDescent="0.2">
      <c r="B40248" s="88"/>
      <c r="C40248" s="88"/>
      <c r="D40248" s="88"/>
      <c r="E40248" s="88"/>
      <c r="F40248" s="88"/>
      <c r="G40248" s="88"/>
      <c r="H40248" s="88"/>
      <c r="I40248" s="88"/>
      <c r="J40248" s="88"/>
      <c r="K40248" s="88"/>
    </row>
    <row r="40249" spans="2:11" hidden="1" x14ac:dyDescent="0.2">
      <c r="B40249" s="88"/>
      <c r="C40249" s="88"/>
      <c r="D40249" s="88"/>
      <c r="E40249" s="88"/>
      <c r="F40249" s="88"/>
      <c r="G40249" s="88"/>
      <c r="H40249" s="88"/>
      <c r="I40249" s="88"/>
      <c r="J40249" s="88"/>
      <c r="K40249" s="88"/>
    </row>
    <row r="40250" spans="2:11" hidden="1" x14ac:dyDescent="0.2">
      <c r="B40250" s="88"/>
      <c r="C40250" s="88"/>
      <c r="D40250" s="88"/>
      <c r="E40250" s="88"/>
      <c r="F40250" s="88"/>
      <c r="G40250" s="88"/>
      <c r="H40250" s="88"/>
      <c r="I40250" s="88"/>
      <c r="J40250" s="88"/>
      <c r="K40250" s="88"/>
    </row>
    <row r="40251" spans="2:11" hidden="1" x14ac:dyDescent="0.2">
      <c r="B40251" s="88"/>
      <c r="C40251" s="88"/>
      <c r="D40251" s="88"/>
      <c r="E40251" s="88"/>
      <c r="F40251" s="88"/>
      <c r="G40251" s="88"/>
      <c r="H40251" s="88"/>
      <c r="I40251" s="88"/>
      <c r="J40251" s="88"/>
      <c r="K40251" s="88"/>
    </row>
    <row r="40252" spans="2:11" hidden="1" x14ac:dyDescent="0.2">
      <c r="B40252" s="88"/>
      <c r="C40252" s="88"/>
      <c r="D40252" s="88"/>
      <c r="E40252" s="88"/>
      <c r="F40252" s="88"/>
      <c r="G40252" s="88"/>
      <c r="H40252" s="88"/>
      <c r="I40252" s="88"/>
      <c r="J40252" s="88"/>
      <c r="K40252" s="88"/>
    </row>
    <row r="40253" spans="2:11" hidden="1" x14ac:dyDescent="0.2">
      <c r="B40253" s="88"/>
      <c r="C40253" s="88"/>
      <c r="D40253" s="88"/>
      <c r="E40253" s="88"/>
      <c r="F40253" s="88"/>
      <c r="G40253" s="88"/>
      <c r="H40253" s="88"/>
      <c r="I40253" s="88"/>
      <c r="J40253" s="88"/>
      <c r="K40253" s="88"/>
    </row>
    <row r="40254" spans="2:11" hidden="1" x14ac:dyDescent="0.2">
      <c r="B40254" s="88"/>
      <c r="C40254" s="88"/>
      <c r="D40254" s="88"/>
      <c r="E40254" s="88"/>
      <c r="F40254" s="88"/>
      <c r="G40254" s="88"/>
      <c r="H40254" s="88"/>
      <c r="I40254" s="88"/>
      <c r="J40254" s="88"/>
      <c r="K40254" s="88"/>
    </row>
    <row r="40255" spans="2:11" hidden="1" x14ac:dyDescent="0.2">
      <c r="B40255" s="88"/>
      <c r="C40255" s="88"/>
      <c r="D40255" s="88"/>
      <c r="E40255" s="88"/>
      <c r="F40255" s="88"/>
      <c r="G40255" s="88"/>
      <c r="H40255" s="88"/>
      <c r="I40255" s="88"/>
      <c r="J40255" s="88"/>
      <c r="K40255" s="88"/>
    </row>
    <row r="40256" spans="2:11" hidden="1" x14ac:dyDescent="0.2">
      <c r="B40256" s="88"/>
      <c r="C40256" s="88"/>
      <c r="D40256" s="88"/>
      <c r="E40256" s="88"/>
      <c r="F40256" s="88"/>
      <c r="G40256" s="88"/>
      <c r="H40256" s="88"/>
      <c r="I40256" s="88"/>
      <c r="J40256" s="88"/>
      <c r="K40256" s="88"/>
    </row>
    <row r="40257" spans="2:11" hidden="1" x14ac:dyDescent="0.2">
      <c r="B40257" s="88"/>
      <c r="C40257" s="88"/>
      <c r="D40257" s="88"/>
      <c r="E40257" s="88"/>
      <c r="F40257" s="88"/>
      <c r="G40257" s="88"/>
      <c r="H40257" s="88"/>
      <c r="I40257" s="88"/>
      <c r="J40257" s="88"/>
      <c r="K40257" s="88"/>
    </row>
    <row r="40258" spans="2:11" hidden="1" x14ac:dyDescent="0.2">
      <c r="B40258" s="88"/>
      <c r="C40258" s="88"/>
      <c r="D40258" s="88"/>
      <c r="E40258" s="88"/>
      <c r="F40258" s="88"/>
      <c r="G40258" s="88"/>
      <c r="H40258" s="88"/>
      <c r="I40258" s="88"/>
      <c r="J40258" s="88"/>
      <c r="K40258" s="88"/>
    </row>
    <row r="40259" spans="2:11" hidden="1" x14ac:dyDescent="0.2">
      <c r="B40259" s="88"/>
      <c r="C40259" s="88"/>
      <c r="D40259" s="88"/>
      <c r="E40259" s="88"/>
      <c r="F40259" s="88"/>
      <c r="G40259" s="88"/>
      <c r="H40259" s="88"/>
      <c r="I40259" s="88"/>
      <c r="J40259" s="88"/>
      <c r="K40259" s="88"/>
    </row>
    <row r="40260" spans="2:11" hidden="1" x14ac:dyDescent="0.2">
      <c r="B40260" s="88"/>
      <c r="C40260" s="88"/>
      <c r="D40260" s="88"/>
      <c r="E40260" s="88"/>
      <c r="F40260" s="88"/>
      <c r="G40260" s="88"/>
      <c r="H40260" s="88"/>
      <c r="I40260" s="88"/>
      <c r="J40260" s="88"/>
      <c r="K40260" s="88"/>
    </row>
    <row r="40261" spans="2:11" hidden="1" x14ac:dyDescent="0.2">
      <c r="B40261" s="88"/>
      <c r="C40261" s="88"/>
      <c r="D40261" s="88"/>
      <c r="E40261" s="88"/>
      <c r="F40261" s="88"/>
      <c r="G40261" s="88"/>
      <c r="H40261" s="88"/>
      <c r="I40261" s="88"/>
      <c r="J40261" s="88"/>
      <c r="K40261" s="88"/>
    </row>
    <row r="40262" spans="2:11" hidden="1" x14ac:dyDescent="0.2">
      <c r="B40262" s="88"/>
      <c r="C40262" s="88"/>
      <c r="D40262" s="88"/>
      <c r="E40262" s="88"/>
      <c r="F40262" s="88"/>
      <c r="G40262" s="88"/>
      <c r="H40262" s="88"/>
      <c r="I40262" s="88"/>
      <c r="J40262" s="88"/>
      <c r="K40262" s="88"/>
    </row>
    <row r="40263" spans="2:11" hidden="1" x14ac:dyDescent="0.2">
      <c r="B40263" s="88"/>
      <c r="C40263" s="88"/>
      <c r="D40263" s="88"/>
      <c r="E40263" s="88"/>
      <c r="F40263" s="88"/>
      <c r="G40263" s="88"/>
      <c r="H40263" s="88"/>
      <c r="I40263" s="88"/>
      <c r="J40263" s="88"/>
      <c r="K40263" s="88"/>
    </row>
    <row r="40264" spans="2:11" hidden="1" x14ac:dyDescent="0.2">
      <c r="B40264" s="88"/>
      <c r="C40264" s="88"/>
      <c r="D40264" s="88"/>
      <c r="E40264" s="88"/>
      <c r="F40264" s="88"/>
      <c r="G40264" s="88"/>
      <c r="H40264" s="88"/>
      <c r="I40264" s="88"/>
      <c r="J40264" s="88"/>
      <c r="K40264" s="88"/>
    </row>
    <row r="40265" spans="2:11" hidden="1" x14ac:dyDescent="0.2">
      <c r="B40265" s="88"/>
      <c r="C40265" s="88"/>
      <c r="D40265" s="88"/>
      <c r="E40265" s="88"/>
      <c r="F40265" s="88"/>
      <c r="G40265" s="88"/>
      <c r="H40265" s="88"/>
      <c r="I40265" s="88"/>
      <c r="J40265" s="88"/>
      <c r="K40265" s="88"/>
    </row>
    <row r="40266" spans="2:11" hidden="1" x14ac:dyDescent="0.2">
      <c r="B40266" s="88"/>
      <c r="C40266" s="88"/>
      <c r="D40266" s="88"/>
      <c r="E40266" s="88"/>
      <c r="F40266" s="88"/>
      <c r="G40266" s="88"/>
      <c r="H40266" s="88"/>
      <c r="I40266" s="88"/>
      <c r="J40266" s="88"/>
      <c r="K40266" s="88"/>
    </row>
    <row r="40267" spans="2:11" hidden="1" x14ac:dyDescent="0.2">
      <c r="B40267" s="88"/>
      <c r="C40267" s="88"/>
      <c r="D40267" s="88"/>
      <c r="E40267" s="88"/>
      <c r="F40267" s="88"/>
      <c r="G40267" s="88"/>
      <c r="H40267" s="88"/>
      <c r="I40267" s="88"/>
      <c r="J40267" s="88"/>
      <c r="K40267" s="88"/>
    </row>
    <row r="40268" spans="2:11" hidden="1" x14ac:dyDescent="0.2">
      <c r="B40268" s="88"/>
      <c r="C40268" s="88"/>
      <c r="D40268" s="88"/>
      <c r="E40268" s="88"/>
      <c r="F40268" s="88"/>
      <c r="G40268" s="88"/>
      <c r="H40268" s="88"/>
      <c r="I40268" s="88"/>
      <c r="J40268" s="88"/>
      <c r="K40268" s="88"/>
    </row>
    <row r="40269" spans="2:11" hidden="1" x14ac:dyDescent="0.2">
      <c r="B40269" s="88"/>
      <c r="C40269" s="88"/>
      <c r="D40269" s="88"/>
      <c r="E40269" s="88"/>
      <c r="F40269" s="88"/>
      <c r="G40269" s="88"/>
      <c r="H40269" s="88"/>
      <c r="I40269" s="88"/>
      <c r="J40269" s="88"/>
      <c r="K40269" s="88"/>
    </row>
    <row r="40270" spans="2:11" hidden="1" x14ac:dyDescent="0.2">
      <c r="B40270" s="88"/>
      <c r="C40270" s="88"/>
      <c r="D40270" s="88"/>
      <c r="E40270" s="88"/>
      <c r="F40270" s="88"/>
      <c r="G40270" s="88"/>
      <c r="H40270" s="88"/>
      <c r="I40270" s="88"/>
      <c r="J40270" s="88"/>
      <c r="K40270" s="88"/>
    </row>
    <row r="40271" spans="2:11" hidden="1" x14ac:dyDescent="0.2">
      <c r="B40271" s="88"/>
      <c r="C40271" s="88"/>
      <c r="D40271" s="88"/>
      <c r="E40271" s="88"/>
      <c r="F40271" s="88"/>
      <c r="G40271" s="88"/>
      <c r="H40271" s="88"/>
      <c r="I40271" s="88"/>
      <c r="J40271" s="88"/>
      <c r="K40271" s="88"/>
    </row>
    <row r="40272" spans="2:11" hidden="1" x14ac:dyDescent="0.2">
      <c r="B40272" s="88"/>
      <c r="C40272" s="88"/>
      <c r="D40272" s="88"/>
      <c r="E40272" s="88"/>
      <c r="F40272" s="88"/>
      <c r="G40272" s="88"/>
      <c r="H40272" s="88"/>
      <c r="I40272" s="88"/>
      <c r="J40272" s="88"/>
      <c r="K40272" s="88"/>
    </row>
    <row r="40273" spans="2:11" hidden="1" x14ac:dyDescent="0.2">
      <c r="B40273" s="88"/>
      <c r="C40273" s="88"/>
      <c r="D40273" s="88"/>
      <c r="E40273" s="88"/>
      <c r="F40273" s="88"/>
      <c r="G40273" s="88"/>
      <c r="H40273" s="88"/>
      <c r="I40273" s="88"/>
      <c r="J40273" s="88"/>
      <c r="K40273" s="88"/>
    </row>
    <row r="40274" spans="2:11" hidden="1" x14ac:dyDescent="0.2">
      <c r="B40274" s="88"/>
      <c r="C40274" s="88"/>
      <c r="D40274" s="88"/>
      <c r="E40274" s="88"/>
      <c r="F40274" s="88"/>
      <c r="G40274" s="88"/>
      <c r="H40274" s="88"/>
      <c r="I40274" s="88"/>
      <c r="J40274" s="88"/>
      <c r="K40274" s="88"/>
    </row>
    <row r="40275" spans="2:11" hidden="1" x14ac:dyDescent="0.2">
      <c r="B40275" s="88"/>
      <c r="C40275" s="88"/>
      <c r="D40275" s="88"/>
      <c r="E40275" s="88"/>
      <c r="F40275" s="88"/>
      <c r="G40275" s="88"/>
      <c r="H40275" s="88"/>
      <c r="I40275" s="88"/>
      <c r="J40275" s="88"/>
      <c r="K40275" s="88"/>
    </row>
    <row r="40276" spans="2:11" hidden="1" x14ac:dyDescent="0.2">
      <c r="B40276" s="88"/>
      <c r="C40276" s="88"/>
      <c r="D40276" s="88"/>
      <c r="E40276" s="88"/>
      <c r="F40276" s="88"/>
      <c r="G40276" s="88"/>
      <c r="H40276" s="88"/>
      <c r="I40276" s="88"/>
      <c r="J40276" s="88"/>
      <c r="K40276" s="88"/>
    </row>
    <row r="40277" spans="2:11" hidden="1" x14ac:dyDescent="0.2">
      <c r="B40277" s="88"/>
      <c r="C40277" s="88"/>
      <c r="D40277" s="88"/>
      <c r="E40277" s="88"/>
      <c r="F40277" s="88"/>
      <c r="G40277" s="88"/>
      <c r="H40277" s="88"/>
      <c r="I40277" s="88"/>
      <c r="J40277" s="88"/>
      <c r="K40277" s="88"/>
    </row>
    <row r="40278" spans="2:11" hidden="1" x14ac:dyDescent="0.2">
      <c r="B40278" s="88"/>
      <c r="C40278" s="88"/>
      <c r="D40278" s="88"/>
      <c r="E40278" s="88"/>
      <c r="F40278" s="88"/>
      <c r="G40278" s="88"/>
      <c r="H40278" s="88"/>
      <c r="I40278" s="88"/>
      <c r="J40278" s="88"/>
      <c r="K40278" s="88"/>
    </row>
    <row r="40279" spans="2:11" hidden="1" x14ac:dyDescent="0.2">
      <c r="B40279" s="88"/>
      <c r="C40279" s="88"/>
      <c r="D40279" s="88"/>
      <c r="E40279" s="88"/>
      <c r="F40279" s="88"/>
      <c r="G40279" s="88"/>
      <c r="H40279" s="88"/>
      <c r="I40279" s="88"/>
      <c r="J40279" s="88"/>
      <c r="K40279" s="88"/>
    </row>
    <row r="40280" spans="2:11" hidden="1" x14ac:dyDescent="0.2">
      <c r="B40280" s="88"/>
      <c r="C40280" s="88"/>
      <c r="D40280" s="88"/>
      <c r="E40280" s="88"/>
      <c r="F40280" s="88"/>
      <c r="G40280" s="88"/>
      <c r="H40280" s="88"/>
      <c r="I40280" s="88"/>
      <c r="J40280" s="88"/>
      <c r="K40280" s="88"/>
    </row>
    <row r="40281" spans="2:11" hidden="1" x14ac:dyDescent="0.2">
      <c r="B40281" s="88"/>
      <c r="C40281" s="88"/>
      <c r="D40281" s="88"/>
      <c r="E40281" s="88"/>
      <c r="F40281" s="88"/>
      <c r="G40281" s="88"/>
      <c r="H40281" s="88"/>
      <c r="I40281" s="88"/>
      <c r="J40281" s="88"/>
      <c r="K40281" s="88"/>
    </row>
    <row r="40282" spans="2:11" hidden="1" x14ac:dyDescent="0.2">
      <c r="B40282" s="88"/>
      <c r="C40282" s="88"/>
      <c r="D40282" s="88"/>
      <c r="E40282" s="88"/>
      <c r="F40282" s="88"/>
      <c r="G40282" s="88"/>
      <c r="H40282" s="88"/>
      <c r="I40282" s="88"/>
      <c r="J40282" s="88"/>
      <c r="K40282" s="88"/>
    </row>
    <row r="40283" spans="2:11" hidden="1" x14ac:dyDescent="0.2">
      <c r="B40283" s="88"/>
      <c r="C40283" s="88"/>
      <c r="D40283" s="88"/>
      <c r="E40283" s="88"/>
      <c r="F40283" s="88"/>
      <c r="G40283" s="88"/>
      <c r="H40283" s="88"/>
      <c r="I40283" s="88"/>
      <c r="J40283" s="88"/>
      <c r="K40283" s="88"/>
    </row>
    <row r="40284" spans="2:11" hidden="1" x14ac:dyDescent="0.2">
      <c r="B40284" s="88"/>
      <c r="C40284" s="88"/>
      <c r="D40284" s="88"/>
      <c r="E40284" s="88"/>
      <c r="F40284" s="88"/>
      <c r="G40284" s="88"/>
      <c r="H40284" s="88"/>
      <c r="I40284" s="88"/>
      <c r="J40284" s="88"/>
      <c r="K40284" s="88"/>
    </row>
    <row r="40285" spans="2:11" hidden="1" x14ac:dyDescent="0.2">
      <c r="B40285" s="88"/>
      <c r="C40285" s="88"/>
      <c r="D40285" s="88"/>
      <c r="E40285" s="88"/>
      <c r="F40285" s="88"/>
      <c r="G40285" s="88"/>
      <c r="H40285" s="88"/>
      <c r="I40285" s="88"/>
      <c r="J40285" s="88"/>
      <c r="K40285" s="88"/>
    </row>
    <row r="40286" spans="2:11" hidden="1" x14ac:dyDescent="0.2">
      <c r="B40286" s="88"/>
      <c r="C40286" s="88"/>
      <c r="D40286" s="88"/>
      <c r="E40286" s="88"/>
      <c r="F40286" s="88"/>
      <c r="G40286" s="88"/>
      <c r="H40286" s="88"/>
      <c r="I40286" s="88"/>
      <c r="J40286" s="88"/>
      <c r="K40286" s="88"/>
    </row>
    <row r="40287" spans="2:11" hidden="1" x14ac:dyDescent="0.2">
      <c r="B40287" s="88"/>
      <c r="C40287" s="88"/>
      <c r="D40287" s="88"/>
      <c r="E40287" s="88"/>
      <c r="F40287" s="88"/>
      <c r="G40287" s="88"/>
      <c r="H40287" s="88"/>
      <c r="I40287" s="88"/>
      <c r="J40287" s="88"/>
      <c r="K40287" s="88"/>
    </row>
    <row r="40288" spans="2:11" hidden="1" x14ac:dyDescent="0.2">
      <c r="B40288" s="88"/>
      <c r="C40288" s="88"/>
      <c r="D40288" s="88"/>
      <c r="E40288" s="88"/>
      <c r="F40288" s="88"/>
      <c r="G40288" s="88"/>
      <c r="H40288" s="88"/>
      <c r="I40288" s="88"/>
      <c r="J40288" s="88"/>
      <c r="K40288" s="88"/>
    </row>
    <row r="40289" spans="2:11" hidden="1" x14ac:dyDescent="0.2">
      <c r="B40289" s="88"/>
      <c r="C40289" s="88"/>
      <c r="D40289" s="88"/>
      <c r="E40289" s="88"/>
      <c r="F40289" s="88"/>
      <c r="G40289" s="88"/>
      <c r="H40289" s="88"/>
      <c r="I40289" s="88"/>
      <c r="J40289" s="88"/>
      <c r="K40289" s="88"/>
    </row>
    <row r="40290" spans="2:11" hidden="1" x14ac:dyDescent="0.2">
      <c r="B40290" s="88"/>
      <c r="C40290" s="88"/>
      <c r="D40290" s="88"/>
      <c r="E40290" s="88"/>
      <c r="F40290" s="88"/>
      <c r="G40290" s="88"/>
      <c r="H40290" s="88"/>
      <c r="I40290" s="88"/>
      <c r="J40290" s="88"/>
      <c r="K40290" s="88"/>
    </row>
    <row r="40291" spans="2:11" hidden="1" x14ac:dyDescent="0.2">
      <c r="B40291" s="88"/>
      <c r="C40291" s="88"/>
      <c r="D40291" s="88"/>
      <c r="E40291" s="88"/>
      <c r="F40291" s="88"/>
      <c r="G40291" s="88"/>
      <c r="H40291" s="88"/>
      <c r="I40291" s="88"/>
      <c r="J40291" s="88"/>
      <c r="K40291" s="88"/>
    </row>
    <row r="40292" spans="2:11" hidden="1" x14ac:dyDescent="0.2">
      <c r="B40292" s="88"/>
      <c r="C40292" s="88"/>
      <c r="D40292" s="88"/>
      <c r="E40292" s="88"/>
      <c r="F40292" s="88"/>
      <c r="G40292" s="88"/>
      <c r="H40292" s="88"/>
      <c r="I40292" s="88"/>
      <c r="J40292" s="88"/>
      <c r="K40292" s="88"/>
    </row>
    <row r="40293" spans="2:11" hidden="1" x14ac:dyDescent="0.2">
      <c r="B40293" s="88"/>
      <c r="C40293" s="88"/>
      <c r="D40293" s="88"/>
      <c r="E40293" s="88"/>
      <c r="F40293" s="88"/>
      <c r="G40293" s="88"/>
      <c r="H40293" s="88"/>
      <c r="I40293" s="88"/>
      <c r="J40293" s="88"/>
      <c r="K40293" s="88"/>
    </row>
    <row r="40294" spans="2:11" hidden="1" x14ac:dyDescent="0.2">
      <c r="B40294" s="88"/>
      <c r="C40294" s="88"/>
      <c r="D40294" s="88"/>
      <c r="E40294" s="88"/>
      <c r="F40294" s="88"/>
      <c r="G40294" s="88"/>
      <c r="H40294" s="88"/>
      <c r="I40294" s="88"/>
      <c r="J40294" s="88"/>
      <c r="K40294" s="88"/>
    </row>
    <row r="40295" spans="2:11" hidden="1" x14ac:dyDescent="0.2">
      <c r="B40295" s="88"/>
      <c r="C40295" s="88"/>
      <c r="D40295" s="88"/>
      <c r="E40295" s="88"/>
      <c r="F40295" s="88"/>
      <c r="G40295" s="88"/>
      <c r="H40295" s="88"/>
      <c r="I40295" s="88"/>
      <c r="J40295" s="88"/>
      <c r="K40295" s="88"/>
    </row>
    <row r="40296" spans="2:11" hidden="1" x14ac:dyDescent="0.2">
      <c r="B40296" s="88"/>
      <c r="C40296" s="88"/>
      <c r="D40296" s="88"/>
      <c r="E40296" s="88"/>
      <c r="F40296" s="88"/>
      <c r="G40296" s="88"/>
      <c r="H40296" s="88"/>
      <c r="I40296" s="88"/>
      <c r="J40296" s="88"/>
      <c r="K40296" s="88"/>
    </row>
    <row r="40297" spans="2:11" hidden="1" x14ac:dyDescent="0.2">
      <c r="B40297" s="88"/>
      <c r="C40297" s="88"/>
      <c r="D40297" s="88"/>
      <c r="E40297" s="88"/>
      <c r="F40297" s="88"/>
      <c r="G40297" s="88"/>
      <c r="H40297" s="88"/>
      <c r="I40297" s="88"/>
      <c r="J40297" s="88"/>
      <c r="K40297" s="88"/>
    </row>
    <row r="40298" spans="2:11" hidden="1" x14ac:dyDescent="0.2">
      <c r="B40298" s="88"/>
      <c r="C40298" s="88"/>
      <c r="D40298" s="88"/>
      <c r="E40298" s="88"/>
      <c r="F40298" s="88"/>
      <c r="G40298" s="88"/>
      <c r="H40298" s="88"/>
      <c r="I40298" s="88"/>
      <c r="J40298" s="88"/>
      <c r="K40298" s="88"/>
    </row>
    <row r="40299" spans="2:11" hidden="1" x14ac:dyDescent="0.2">
      <c r="B40299" s="88"/>
      <c r="C40299" s="88"/>
      <c r="D40299" s="88"/>
      <c r="E40299" s="88"/>
      <c r="F40299" s="88"/>
      <c r="G40299" s="88"/>
      <c r="H40299" s="88"/>
      <c r="I40299" s="88"/>
      <c r="J40299" s="88"/>
      <c r="K40299" s="88"/>
    </row>
    <row r="40300" spans="2:11" hidden="1" x14ac:dyDescent="0.2">
      <c r="B40300" s="88"/>
      <c r="C40300" s="88"/>
      <c r="D40300" s="88"/>
      <c r="E40300" s="88"/>
      <c r="F40300" s="88"/>
      <c r="G40300" s="88"/>
      <c r="H40300" s="88"/>
      <c r="I40300" s="88"/>
      <c r="J40300" s="88"/>
      <c r="K40300" s="88"/>
    </row>
    <row r="40301" spans="2:11" hidden="1" x14ac:dyDescent="0.2">
      <c r="B40301" s="88"/>
      <c r="C40301" s="88"/>
      <c r="D40301" s="88"/>
      <c r="E40301" s="88"/>
      <c r="F40301" s="88"/>
      <c r="G40301" s="88"/>
      <c r="H40301" s="88"/>
      <c r="I40301" s="88"/>
      <c r="J40301" s="88"/>
      <c r="K40301" s="88"/>
    </row>
    <row r="40302" spans="2:11" hidden="1" x14ac:dyDescent="0.2">
      <c r="B40302" s="88"/>
      <c r="C40302" s="88"/>
      <c r="D40302" s="88"/>
      <c r="E40302" s="88"/>
      <c r="F40302" s="88"/>
      <c r="G40302" s="88"/>
      <c r="H40302" s="88"/>
      <c r="I40302" s="88"/>
      <c r="J40302" s="88"/>
      <c r="K40302" s="88"/>
    </row>
    <row r="40303" spans="2:11" hidden="1" x14ac:dyDescent="0.2">
      <c r="B40303" s="88"/>
      <c r="C40303" s="88"/>
      <c r="D40303" s="88"/>
      <c r="E40303" s="88"/>
      <c r="F40303" s="88"/>
      <c r="G40303" s="88"/>
      <c r="H40303" s="88"/>
      <c r="I40303" s="88"/>
      <c r="J40303" s="88"/>
      <c r="K40303" s="88"/>
    </row>
    <row r="40304" spans="2:11" hidden="1" x14ac:dyDescent="0.2">
      <c r="B40304" s="88"/>
      <c r="C40304" s="88"/>
      <c r="D40304" s="88"/>
      <c r="E40304" s="88"/>
      <c r="F40304" s="88"/>
      <c r="G40304" s="88"/>
      <c r="H40304" s="88"/>
      <c r="I40304" s="88"/>
      <c r="J40304" s="88"/>
      <c r="K40304" s="88"/>
    </row>
    <row r="40305" spans="2:11" hidden="1" x14ac:dyDescent="0.2">
      <c r="B40305" s="88"/>
      <c r="C40305" s="88"/>
      <c r="D40305" s="88"/>
      <c r="E40305" s="88"/>
      <c r="F40305" s="88"/>
      <c r="G40305" s="88"/>
      <c r="H40305" s="88"/>
      <c r="I40305" s="88"/>
      <c r="J40305" s="88"/>
      <c r="K40305" s="88"/>
    </row>
    <row r="40306" spans="2:11" hidden="1" x14ac:dyDescent="0.2">
      <c r="B40306" s="88"/>
      <c r="C40306" s="88"/>
      <c r="D40306" s="88"/>
      <c r="E40306" s="88"/>
      <c r="F40306" s="88"/>
      <c r="G40306" s="88"/>
      <c r="H40306" s="88"/>
      <c r="I40306" s="88"/>
      <c r="J40306" s="88"/>
      <c r="K40306" s="88"/>
    </row>
    <row r="40307" spans="2:11" hidden="1" x14ac:dyDescent="0.2">
      <c r="B40307" s="88"/>
      <c r="C40307" s="88"/>
      <c r="D40307" s="88"/>
      <c r="E40307" s="88"/>
      <c r="F40307" s="88"/>
      <c r="G40307" s="88"/>
      <c r="H40307" s="88"/>
      <c r="I40307" s="88"/>
      <c r="J40307" s="88"/>
      <c r="K40307" s="88"/>
    </row>
    <row r="40308" spans="2:11" hidden="1" x14ac:dyDescent="0.2">
      <c r="B40308" s="88"/>
      <c r="C40308" s="88"/>
      <c r="D40308" s="88"/>
      <c r="E40308" s="88"/>
      <c r="F40308" s="88"/>
      <c r="G40308" s="88"/>
      <c r="H40308" s="88"/>
      <c r="I40308" s="88"/>
      <c r="J40308" s="88"/>
      <c r="K40308" s="88"/>
    </row>
    <row r="40309" spans="2:11" hidden="1" x14ac:dyDescent="0.2">
      <c r="B40309" s="88"/>
      <c r="C40309" s="88"/>
      <c r="D40309" s="88"/>
      <c r="E40309" s="88"/>
      <c r="F40309" s="88"/>
      <c r="G40309" s="88"/>
      <c r="H40309" s="88"/>
      <c r="I40309" s="88"/>
      <c r="J40309" s="88"/>
      <c r="K40309" s="88"/>
    </row>
    <row r="40310" spans="2:11" hidden="1" x14ac:dyDescent="0.2">
      <c r="B40310" s="88"/>
      <c r="C40310" s="88"/>
      <c r="D40310" s="88"/>
      <c r="E40310" s="88"/>
      <c r="F40310" s="88"/>
      <c r="G40310" s="88"/>
      <c r="H40310" s="88"/>
      <c r="I40310" s="88"/>
      <c r="J40310" s="88"/>
      <c r="K40310" s="88"/>
    </row>
    <row r="40311" spans="2:11" hidden="1" x14ac:dyDescent="0.2">
      <c r="B40311" s="88"/>
      <c r="C40311" s="88"/>
      <c r="D40311" s="88"/>
      <c r="E40311" s="88"/>
      <c r="F40311" s="88"/>
      <c r="G40311" s="88"/>
      <c r="H40311" s="88"/>
      <c r="I40311" s="88"/>
      <c r="J40311" s="88"/>
      <c r="K40311" s="88"/>
    </row>
    <row r="40312" spans="2:11" hidden="1" x14ac:dyDescent="0.2">
      <c r="B40312" s="88"/>
      <c r="C40312" s="88"/>
      <c r="D40312" s="88"/>
      <c r="E40312" s="88"/>
      <c r="F40312" s="88"/>
      <c r="G40312" s="88"/>
      <c r="H40312" s="88"/>
      <c r="I40312" s="88"/>
      <c r="J40312" s="88"/>
      <c r="K40312" s="88"/>
    </row>
    <row r="40313" spans="2:11" hidden="1" x14ac:dyDescent="0.2">
      <c r="B40313" s="88"/>
      <c r="C40313" s="88"/>
      <c r="D40313" s="88"/>
      <c r="E40313" s="88"/>
      <c r="F40313" s="88"/>
      <c r="G40313" s="88"/>
      <c r="H40313" s="88"/>
      <c r="I40313" s="88"/>
      <c r="J40313" s="88"/>
      <c r="K40313" s="88"/>
    </row>
    <row r="40314" spans="2:11" hidden="1" x14ac:dyDescent="0.2">
      <c r="B40314" s="88"/>
      <c r="C40314" s="88"/>
      <c r="D40314" s="88"/>
      <c r="E40314" s="88"/>
      <c r="F40314" s="88"/>
      <c r="G40314" s="88"/>
      <c r="H40314" s="88"/>
      <c r="I40314" s="88"/>
      <c r="J40314" s="88"/>
      <c r="K40314" s="88"/>
    </row>
    <row r="40315" spans="2:11" hidden="1" x14ac:dyDescent="0.2">
      <c r="B40315" s="88"/>
      <c r="C40315" s="88"/>
      <c r="D40315" s="88"/>
      <c r="E40315" s="88"/>
      <c r="F40315" s="88"/>
      <c r="G40315" s="88"/>
      <c r="H40315" s="88"/>
      <c r="I40315" s="88"/>
      <c r="J40315" s="88"/>
      <c r="K40315" s="88"/>
    </row>
    <row r="40316" spans="2:11" hidden="1" x14ac:dyDescent="0.2">
      <c r="B40316" s="88"/>
      <c r="C40316" s="88"/>
      <c r="D40316" s="88"/>
      <c r="E40316" s="88"/>
      <c r="F40316" s="88"/>
      <c r="G40316" s="88"/>
      <c r="H40316" s="88"/>
      <c r="I40316" s="88"/>
      <c r="J40316" s="88"/>
      <c r="K40316" s="88"/>
    </row>
    <row r="40317" spans="2:11" hidden="1" x14ac:dyDescent="0.2">
      <c r="B40317" s="88"/>
      <c r="C40317" s="88"/>
      <c r="D40317" s="88"/>
      <c r="E40317" s="88"/>
      <c r="F40317" s="88"/>
      <c r="G40317" s="88"/>
      <c r="H40317" s="88"/>
      <c r="I40317" s="88"/>
      <c r="J40317" s="88"/>
      <c r="K40317" s="88"/>
    </row>
    <row r="40318" spans="2:11" hidden="1" x14ac:dyDescent="0.2">
      <c r="B40318" s="88"/>
      <c r="C40318" s="88"/>
      <c r="D40318" s="88"/>
      <c r="E40318" s="88"/>
      <c r="F40318" s="88"/>
      <c r="G40318" s="88"/>
      <c r="H40318" s="88"/>
      <c r="I40318" s="88"/>
      <c r="J40318" s="88"/>
      <c r="K40318" s="88"/>
    </row>
    <row r="40319" spans="2:11" hidden="1" x14ac:dyDescent="0.2">
      <c r="B40319" s="88"/>
      <c r="C40319" s="88"/>
      <c r="D40319" s="88"/>
      <c r="E40319" s="88"/>
      <c r="F40319" s="88"/>
      <c r="G40319" s="88"/>
      <c r="H40319" s="88"/>
      <c r="I40319" s="88"/>
      <c r="J40319" s="88"/>
      <c r="K40319" s="88"/>
    </row>
    <row r="40320" spans="2:11" hidden="1" x14ac:dyDescent="0.2">
      <c r="B40320" s="88"/>
      <c r="C40320" s="88"/>
      <c r="D40320" s="88"/>
      <c r="E40320" s="88"/>
      <c r="F40320" s="88"/>
      <c r="G40320" s="88"/>
      <c r="H40320" s="88"/>
      <c r="I40320" s="88"/>
      <c r="J40320" s="88"/>
      <c r="K40320" s="88"/>
    </row>
    <row r="40321" spans="2:11" hidden="1" x14ac:dyDescent="0.2">
      <c r="B40321" s="88"/>
      <c r="C40321" s="88"/>
      <c r="D40321" s="88"/>
      <c r="E40321" s="88"/>
      <c r="F40321" s="88"/>
      <c r="G40321" s="88"/>
      <c r="H40321" s="88"/>
      <c r="I40321" s="88"/>
      <c r="J40321" s="88"/>
      <c r="K40321" s="88"/>
    </row>
    <row r="40322" spans="2:11" hidden="1" x14ac:dyDescent="0.2">
      <c r="B40322" s="88"/>
      <c r="C40322" s="88"/>
      <c r="D40322" s="88"/>
      <c r="E40322" s="88"/>
      <c r="F40322" s="88"/>
      <c r="G40322" s="88"/>
      <c r="H40322" s="88"/>
      <c r="I40322" s="88"/>
      <c r="J40322" s="88"/>
      <c r="K40322" s="88"/>
    </row>
    <row r="40323" spans="2:11" hidden="1" x14ac:dyDescent="0.2">
      <c r="B40323" s="88"/>
      <c r="C40323" s="88"/>
      <c r="D40323" s="88"/>
      <c r="E40323" s="88"/>
      <c r="F40323" s="88"/>
      <c r="G40323" s="88"/>
      <c r="H40323" s="88"/>
      <c r="I40323" s="88"/>
      <c r="J40323" s="88"/>
      <c r="K40323" s="88"/>
    </row>
    <row r="40324" spans="2:11" hidden="1" x14ac:dyDescent="0.2">
      <c r="B40324" s="88"/>
      <c r="C40324" s="88"/>
      <c r="D40324" s="88"/>
      <c r="E40324" s="88"/>
      <c r="F40324" s="88"/>
      <c r="G40324" s="88"/>
      <c r="H40324" s="88"/>
      <c r="I40324" s="88"/>
      <c r="J40324" s="88"/>
      <c r="K40324" s="88"/>
    </row>
    <row r="40325" spans="2:11" hidden="1" x14ac:dyDescent="0.2">
      <c r="B40325" s="88"/>
      <c r="C40325" s="88"/>
      <c r="D40325" s="88"/>
      <c r="E40325" s="88"/>
      <c r="F40325" s="88"/>
      <c r="G40325" s="88"/>
      <c r="H40325" s="88"/>
      <c r="I40325" s="88"/>
      <c r="J40325" s="88"/>
      <c r="K40325" s="88"/>
    </row>
    <row r="40326" spans="2:11" hidden="1" x14ac:dyDescent="0.2">
      <c r="B40326" s="88"/>
      <c r="C40326" s="88"/>
      <c r="D40326" s="88"/>
      <c r="E40326" s="88"/>
      <c r="F40326" s="88"/>
      <c r="G40326" s="88"/>
      <c r="H40326" s="88"/>
      <c r="I40326" s="88"/>
      <c r="J40326" s="88"/>
      <c r="K40326" s="88"/>
    </row>
    <row r="40327" spans="2:11" hidden="1" x14ac:dyDescent="0.2">
      <c r="B40327" s="88"/>
      <c r="C40327" s="88"/>
      <c r="D40327" s="88"/>
      <c r="E40327" s="88"/>
      <c r="F40327" s="88"/>
      <c r="G40327" s="88"/>
      <c r="H40327" s="88"/>
      <c r="I40327" s="88"/>
      <c r="J40327" s="88"/>
      <c r="K40327" s="88"/>
    </row>
    <row r="40328" spans="2:11" hidden="1" x14ac:dyDescent="0.2">
      <c r="B40328" s="88"/>
      <c r="C40328" s="88"/>
      <c r="D40328" s="88"/>
      <c r="E40328" s="88"/>
      <c r="F40328" s="88"/>
      <c r="G40328" s="88"/>
      <c r="H40328" s="88"/>
      <c r="I40328" s="88"/>
      <c r="J40328" s="88"/>
      <c r="K40328" s="88"/>
    </row>
    <row r="40329" spans="2:11" hidden="1" x14ac:dyDescent="0.2">
      <c r="B40329" s="88"/>
      <c r="C40329" s="88"/>
      <c r="D40329" s="88"/>
      <c r="E40329" s="88"/>
      <c r="F40329" s="88"/>
      <c r="G40329" s="88"/>
      <c r="H40329" s="88"/>
      <c r="I40329" s="88"/>
      <c r="J40329" s="88"/>
      <c r="K40329" s="88"/>
    </row>
    <row r="40330" spans="2:11" hidden="1" x14ac:dyDescent="0.2">
      <c r="B40330" s="88"/>
      <c r="C40330" s="88"/>
      <c r="D40330" s="88"/>
      <c r="E40330" s="88"/>
      <c r="F40330" s="88"/>
      <c r="G40330" s="88"/>
      <c r="H40330" s="88"/>
      <c r="I40330" s="88"/>
      <c r="J40330" s="88"/>
      <c r="K40330" s="88"/>
    </row>
    <row r="40331" spans="2:11" hidden="1" x14ac:dyDescent="0.2">
      <c r="B40331" s="88"/>
      <c r="C40331" s="88"/>
      <c r="D40331" s="88"/>
      <c r="E40331" s="88"/>
      <c r="F40331" s="88"/>
      <c r="G40331" s="88"/>
      <c r="H40331" s="88"/>
      <c r="I40331" s="88"/>
      <c r="J40331" s="88"/>
      <c r="K40331" s="88"/>
    </row>
    <row r="40332" spans="2:11" hidden="1" x14ac:dyDescent="0.2">
      <c r="B40332" s="88"/>
      <c r="C40332" s="88"/>
      <c r="D40332" s="88"/>
      <c r="E40332" s="88"/>
      <c r="F40332" s="88"/>
      <c r="G40332" s="88"/>
      <c r="H40332" s="88"/>
      <c r="I40332" s="88"/>
      <c r="J40332" s="88"/>
      <c r="K40332" s="88"/>
    </row>
    <row r="40333" spans="2:11" hidden="1" x14ac:dyDescent="0.2">
      <c r="B40333" s="88"/>
      <c r="C40333" s="88"/>
      <c r="D40333" s="88"/>
      <c r="E40333" s="88"/>
      <c r="F40333" s="88"/>
      <c r="G40333" s="88"/>
      <c r="H40333" s="88"/>
      <c r="I40333" s="88"/>
      <c r="J40333" s="88"/>
      <c r="K40333" s="88"/>
    </row>
    <row r="40334" spans="2:11" hidden="1" x14ac:dyDescent="0.2">
      <c r="B40334" s="88"/>
      <c r="C40334" s="88"/>
      <c r="D40334" s="88"/>
      <c r="E40334" s="88"/>
      <c r="F40334" s="88"/>
      <c r="G40334" s="88"/>
      <c r="H40334" s="88"/>
      <c r="I40334" s="88"/>
      <c r="J40334" s="88"/>
      <c r="K40334" s="88"/>
    </row>
    <row r="40335" spans="2:11" hidden="1" x14ac:dyDescent="0.2">
      <c r="B40335" s="88"/>
      <c r="C40335" s="88"/>
      <c r="D40335" s="88"/>
      <c r="E40335" s="88"/>
      <c r="F40335" s="88"/>
      <c r="G40335" s="88"/>
      <c r="H40335" s="88"/>
      <c r="I40335" s="88"/>
      <c r="J40335" s="88"/>
      <c r="K40335" s="88"/>
    </row>
    <row r="40336" spans="2:11" hidden="1" x14ac:dyDescent="0.2">
      <c r="B40336" s="88"/>
      <c r="C40336" s="88"/>
      <c r="D40336" s="88"/>
      <c r="E40336" s="88"/>
      <c r="F40336" s="88"/>
      <c r="G40336" s="88"/>
      <c r="H40336" s="88"/>
      <c r="I40336" s="88"/>
      <c r="J40336" s="88"/>
      <c r="K40336" s="88"/>
    </row>
    <row r="40337" spans="2:11" hidden="1" x14ac:dyDescent="0.2">
      <c r="B40337" s="88"/>
      <c r="C40337" s="88"/>
      <c r="D40337" s="88"/>
      <c r="E40337" s="88"/>
      <c r="F40337" s="88"/>
      <c r="G40337" s="88"/>
      <c r="H40337" s="88"/>
      <c r="I40337" s="88"/>
      <c r="J40337" s="88"/>
      <c r="K40337" s="88"/>
    </row>
    <row r="40338" spans="2:11" hidden="1" x14ac:dyDescent="0.2">
      <c r="B40338" s="88"/>
      <c r="C40338" s="88"/>
      <c r="D40338" s="88"/>
      <c r="E40338" s="88"/>
      <c r="F40338" s="88"/>
      <c r="G40338" s="88"/>
      <c r="H40338" s="88"/>
      <c r="I40338" s="88"/>
      <c r="J40338" s="88"/>
      <c r="K40338" s="88"/>
    </row>
    <row r="40339" spans="2:11" hidden="1" x14ac:dyDescent="0.2">
      <c r="B40339" s="88"/>
      <c r="C40339" s="88"/>
      <c r="D40339" s="88"/>
      <c r="E40339" s="88"/>
      <c r="F40339" s="88"/>
      <c r="G40339" s="88"/>
      <c r="H40339" s="88"/>
      <c r="I40339" s="88"/>
      <c r="J40339" s="88"/>
      <c r="K40339" s="88"/>
    </row>
    <row r="40340" spans="2:11" hidden="1" x14ac:dyDescent="0.2">
      <c r="B40340" s="88"/>
      <c r="C40340" s="88"/>
      <c r="D40340" s="88"/>
      <c r="E40340" s="88"/>
      <c r="F40340" s="88"/>
      <c r="G40340" s="88"/>
      <c r="H40340" s="88"/>
      <c r="I40340" s="88"/>
      <c r="J40340" s="88"/>
      <c r="K40340" s="88"/>
    </row>
    <row r="40341" spans="2:11" hidden="1" x14ac:dyDescent="0.2">
      <c r="B40341" s="88"/>
      <c r="C40341" s="88"/>
      <c r="D40341" s="88"/>
      <c r="E40341" s="88"/>
      <c r="F40341" s="88"/>
      <c r="G40341" s="88"/>
      <c r="H40341" s="88"/>
      <c r="I40341" s="88"/>
      <c r="J40341" s="88"/>
      <c r="K40341" s="88"/>
    </row>
    <row r="40342" spans="2:11" hidden="1" x14ac:dyDescent="0.2">
      <c r="B40342" s="88"/>
      <c r="C40342" s="88"/>
      <c r="D40342" s="88"/>
      <c r="E40342" s="88"/>
      <c r="F40342" s="88"/>
      <c r="G40342" s="88"/>
      <c r="H40342" s="88"/>
      <c r="I40342" s="88"/>
      <c r="J40342" s="88"/>
      <c r="K40342" s="88"/>
    </row>
    <row r="40343" spans="2:11" hidden="1" x14ac:dyDescent="0.2">
      <c r="B40343" s="88"/>
      <c r="C40343" s="88"/>
      <c r="D40343" s="88"/>
      <c r="E40343" s="88"/>
      <c r="F40343" s="88"/>
      <c r="G40343" s="88"/>
      <c r="H40343" s="88"/>
      <c r="I40343" s="88"/>
      <c r="J40343" s="88"/>
      <c r="K40343" s="88"/>
    </row>
    <row r="40344" spans="2:11" hidden="1" x14ac:dyDescent="0.2">
      <c r="B40344" s="88"/>
      <c r="C40344" s="88"/>
      <c r="D40344" s="88"/>
      <c r="E40344" s="88"/>
      <c r="F40344" s="88"/>
      <c r="G40344" s="88"/>
      <c r="H40344" s="88"/>
      <c r="I40344" s="88"/>
      <c r="J40344" s="88"/>
      <c r="K40344" s="88"/>
    </row>
    <row r="40345" spans="2:11" hidden="1" x14ac:dyDescent="0.2">
      <c r="B40345" s="88"/>
      <c r="C40345" s="88"/>
      <c r="D40345" s="88"/>
      <c r="E40345" s="88"/>
      <c r="F40345" s="88"/>
      <c r="G40345" s="88"/>
      <c r="H40345" s="88"/>
      <c r="I40345" s="88"/>
      <c r="J40345" s="88"/>
      <c r="K40345" s="88"/>
    </row>
    <row r="40346" spans="2:11" hidden="1" x14ac:dyDescent="0.2">
      <c r="B40346" s="88"/>
      <c r="C40346" s="88"/>
      <c r="D40346" s="88"/>
      <c r="E40346" s="88"/>
      <c r="F40346" s="88"/>
      <c r="G40346" s="88"/>
      <c r="H40346" s="88"/>
      <c r="I40346" s="88"/>
      <c r="J40346" s="88"/>
      <c r="K40346" s="88"/>
    </row>
    <row r="40347" spans="2:11" hidden="1" x14ac:dyDescent="0.2">
      <c r="B40347" s="88"/>
      <c r="C40347" s="88"/>
      <c r="D40347" s="88"/>
      <c r="E40347" s="88"/>
      <c r="F40347" s="88"/>
      <c r="G40347" s="88"/>
      <c r="H40347" s="88"/>
      <c r="I40347" s="88"/>
      <c r="J40347" s="88"/>
      <c r="K40347" s="88"/>
    </row>
    <row r="40348" spans="2:11" hidden="1" x14ac:dyDescent="0.2">
      <c r="B40348" s="88"/>
      <c r="C40348" s="88"/>
      <c r="D40348" s="88"/>
      <c r="E40348" s="88"/>
      <c r="F40348" s="88"/>
      <c r="G40348" s="88"/>
      <c r="H40348" s="88"/>
      <c r="I40348" s="88"/>
      <c r="J40348" s="88"/>
      <c r="K40348" s="88"/>
    </row>
    <row r="40349" spans="2:11" hidden="1" x14ac:dyDescent="0.2">
      <c r="B40349" s="88"/>
      <c r="C40349" s="88"/>
      <c r="D40349" s="88"/>
      <c r="E40349" s="88"/>
      <c r="F40349" s="88"/>
      <c r="G40349" s="88"/>
      <c r="H40349" s="88"/>
      <c r="I40349" s="88"/>
      <c r="J40349" s="88"/>
      <c r="K40349" s="88"/>
    </row>
    <row r="40350" spans="2:11" hidden="1" x14ac:dyDescent="0.2">
      <c r="B40350" s="88"/>
      <c r="C40350" s="88"/>
      <c r="D40350" s="88"/>
      <c r="E40350" s="88"/>
      <c r="F40350" s="88"/>
      <c r="G40350" s="88"/>
      <c r="H40350" s="88"/>
      <c r="I40350" s="88"/>
      <c r="J40350" s="88"/>
      <c r="K40350" s="88"/>
    </row>
    <row r="40351" spans="2:11" hidden="1" x14ac:dyDescent="0.2">
      <c r="B40351" s="88"/>
      <c r="C40351" s="88"/>
      <c r="D40351" s="88"/>
      <c r="E40351" s="88"/>
      <c r="F40351" s="88"/>
      <c r="G40351" s="88"/>
      <c r="H40351" s="88"/>
      <c r="I40351" s="88"/>
      <c r="J40351" s="88"/>
      <c r="K40351" s="88"/>
    </row>
    <row r="40352" spans="2:11" hidden="1" x14ac:dyDescent="0.2">
      <c r="B40352" s="88"/>
      <c r="C40352" s="88"/>
      <c r="D40352" s="88"/>
      <c r="E40352" s="88"/>
      <c r="F40352" s="88"/>
      <c r="G40352" s="88"/>
      <c r="H40352" s="88"/>
      <c r="I40352" s="88"/>
      <c r="J40352" s="88"/>
      <c r="K40352" s="88"/>
    </row>
    <row r="40353" spans="2:11" hidden="1" x14ac:dyDescent="0.2">
      <c r="B40353" s="88"/>
      <c r="C40353" s="88"/>
      <c r="D40353" s="88"/>
      <c r="E40353" s="88"/>
      <c r="F40353" s="88"/>
      <c r="G40353" s="88"/>
      <c r="H40353" s="88"/>
      <c r="I40353" s="88"/>
      <c r="J40353" s="88"/>
      <c r="K40353" s="88"/>
    </row>
    <row r="40354" spans="2:11" hidden="1" x14ac:dyDescent="0.2">
      <c r="B40354" s="88"/>
      <c r="C40354" s="88"/>
      <c r="D40354" s="88"/>
      <c r="E40354" s="88"/>
      <c r="F40354" s="88"/>
      <c r="G40354" s="88"/>
      <c r="H40354" s="88"/>
      <c r="I40354" s="88"/>
      <c r="J40354" s="88"/>
      <c r="K40354" s="88"/>
    </row>
    <row r="40355" spans="2:11" hidden="1" x14ac:dyDescent="0.2">
      <c r="B40355" s="88"/>
      <c r="C40355" s="88"/>
      <c r="D40355" s="88"/>
      <c r="E40355" s="88"/>
      <c r="F40355" s="88"/>
      <c r="G40355" s="88"/>
      <c r="H40355" s="88"/>
      <c r="I40355" s="88"/>
      <c r="J40355" s="88"/>
      <c r="K40355" s="88"/>
    </row>
    <row r="40356" spans="2:11" hidden="1" x14ac:dyDescent="0.2">
      <c r="B40356" s="88"/>
      <c r="C40356" s="88"/>
      <c r="D40356" s="88"/>
      <c r="E40356" s="88"/>
      <c r="F40356" s="88"/>
      <c r="G40356" s="88"/>
      <c r="H40356" s="88"/>
      <c r="I40356" s="88"/>
      <c r="J40356" s="88"/>
      <c r="K40356" s="88"/>
    </row>
    <row r="40357" spans="2:11" hidden="1" x14ac:dyDescent="0.2">
      <c r="B40357" s="88"/>
      <c r="C40357" s="88"/>
      <c r="D40357" s="88"/>
      <c r="E40357" s="88"/>
      <c r="F40357" s="88"/>
      <c r="G40357" s="88"/>
      <c r="H40357" s="88"/>
      <c r="I40357" s="88"/>
      <c r="J40357" s="88"/>
      <c r="K40357" s="88"/>
    </row>
    <row r="40358" spans="2:11" hidden="1" x14ac:dyDescent="0.2">
      <c r="B40358" s="88"/>
      <c r="C40358" s="88"/>
      <c r="D40358" s="88"/>
      <c r="E40358" s="88"/>
      <c r="F40358" s="88"/>
      <c r="G40358" s="88"/>
      <c r="H40358" s="88"/>
      <c r="I40358" s="88"/>
      <c r="J40358" s="88"/>
      <c r="K40358" s="88"/>
    </row>
    <row r="40359" spans="2:11" hidden="1" x14ac:dyDescent="0.2">
      <c r="B40359" s="88"/>
      <c r="C40359" s="88"/>
      <c r="D40359" s="88"/>
      <c r="E40359" s="88"/>
      <c r="F40359" s="88"/>
      <c r="G40359" s="88"/>
      <c r="H40359" s="88"/>
      <c r="I40359" s="88"/>
      <c r="J40359" s="88"/>
      <c r="K40359" s="88"/>
    </row>
    <row r="40360" spans="2:11" hidden="1" x14ac:dyDescent="0.2">
      <c r="B40360" s="88"/>
      <c r="C40360" s="88"/>
      <c r="D40360" s="88"/>
      <c r="E40360" s="88"/>
      <c r="F40360" s="88"/>
      <c r="G40360" s="88"/>
      <c r="H40360" s="88"/>
      <c r="I40360" s="88"/>
      <c r="J40360" s="88"/>
      <c r="K40360" s="88"/>
    </row>
    <row r="40361" spans="2:11" hidden="1" x14ac:dyDescent="0.2">
      <c r="B40361" s="88"/>
      <c r="C40361" s="88"/>
      <c r="D40361" s="88"/>
      <c r="E40361" s="88"/>
      <c r="F40361" s="88"/>
      <c r="G40361" s="88"/>
      <c r="H40361" s="88"/>
      <c r="I40361" s="88"/>
      <c r="J40361" s="88"/>
      <c r="K40361" s="88"/>
    </row>
    <row r="40362" spans="2:11" hidden="1" x14ac:dyDescent="0.2">
      <c r="B40362" s="88"/>
      <c r="C40362" s="88"/>
      <c r="D40362" s="88"/>
      <c r="E40362" s="88"/>
      <c r="F40362" s="88"/>
      <c r="G40362" s="88"/>
      <c r="H40362" s="88"/>
      <c r="I40362" s="88"/>
      <c r="J40362" s="88"/>
      <c r="K40362" s="88"/>
    </row>
    <row r="40363" spans="2:11" hidden="1" x14ac:dyDescent="0.2">
      <c r="B40363" s="88"/>
      <c r="C40363" s="88"/>
      <c r="D40363" s="88"/>
      <c r="E40363" s="88"/>
      <c r="F40363" s="88"/>
      <c r="G40363" s="88"/>
      <c r="H40363" s="88"/>
      <c r="I40363" s="88"/>
      <c r="J40363" s="88"/>
      <c r="K40363" s="88"/>
    </row>
    <row r="40364" spans="2:11" hidden="1" x14ac:dyDescent="0.2">
      <c r="B40364" s="88"/>
      <c r="C40364" s="88"/>
      <c r="D40364" s="88"/>
      <c r="E40364" s="88"/>
      <c r="F40364" s="88"/>
      <c r="G40364" s="88"/>
      <c r="H40364" s="88"/>
      <c r="I40364" s="88"/>
      <c r="J40364" s="88"/>
      <c r="K40364" s="88"/>
    </row>
    <row r="40365" spans="2:11" hidden="1" x14ac:dyDescent="0.2">
      <c r="B40365" s="88"/>
      <c r="C40365" s="88"/>
      <c r="D40365" s="88"/>
      <c r="E40365" s="88"/>
      <c r="F40365" s="88"/>
      <c r="G40365" s="88"/>
      <c r="H40365" s="88"/>
      <c r="I40365" s="88"/>
      <c r="J40365" s="88"/>
      <c r="K40365" s="88"/>
    </row>
    <row r="40366" spans="2:11" hidden="1" x14ac:dyDescent="0.2">
      <c r="B40366" s="88"/>
      <c r="C40366" s="88"/>
      <c r="D40366" s="88"/>
      <c r="E40366" s="88"/>
      <c r="F40366" s="88"/>
      <c r="G40366" s="88"/>
      <c r="H40366" s="88"/>
      <c r="I40366" s="88"/>
      <c r="J40366" s="88"/>
      <c r="K40366" s="88"/>
    </row>
    <row r="40367" spans="2:11" hidden="1" x14ac:dyDescent="0.2">
      <c r="B40367" s="88"/>
      <c r="C40367" s="88"/>
      <c r="D40367" s="88"/>
      <c r="E40367" s="88"/>
      <c r="F40367" s="88"/>
      <c r="G40367" s="88"/>
      <c r="H40367" s="88"/>
      <c r="I40367" s="88"/>
      <c r="J40367" s="88"/>
      <c r="K40367" s="88"/>
    </row>
    <row r="40368" spans="2:11" hidden="1" x14ac:dyDescent="0.2">
      <c r="B40368" s="88"/>
      <c r="C40368" s="88"/>
      <c r="D40368" s="88"/>
      <c r="E40368" s="88"/>
      <c r="F40368" s="88"/>
      <c r="G40368" s="88"/>
      <c r="H40368" s="88"/>
      <c r="I40368" s="88"/>
      <c r="J40368" s="88"/>
      <c r="K40368" s="88"/>
    </row>
    <row r="40369" spans="2:11" hidden="1" x14ac:dyDescent="0.2">
      <c r="B40369" s="88"/>
      <c r="C40369" s="88"/>
      <c r="D40369" s="88"/>
      <c r="E40369" s="88"/>
      <c r="F40369" s="88"/>
      <c r="G40369" s="88"/>
      <c r="H40369" s="88"/>
      <c r="I40369" s="88"/>
      <c r="J40369" s="88"/>
      <c r="K40369" s="88"/>
    </row>
    <row r="40370" spans="2:11" hidden="1" x14ac:dyDescent="0.2">
      <c r="B40370" s="88"/>
      <c r="C40370" s="88"/>
      <c r="D40370" s="88"/>
      <c r="E40370" s="88"/>
      <c r="F40370" s="88"/>
      <c r="G40370" s="88"/>
      <c r="H40370" s="88"/>
      <c r="I40370" s="88"/>
      <c r="J40370" s="88"/>
      <c r="K40370" s="88"/>
    </row>
    <row r="40371" spans="2:11" hidden="1" x14ac:dyDescent="0.2">
      <c r="B40371" s="88"/>
      <c r="C40371" s="88"/>
      <c r="D40371" s="88"/>
      <c r="E40371" s="88"/>
      <c r="F40371" s="88"/>
      <c r="G40371" s="88"/>
      <c r="H40371" s="88"/>
      <c r="I40371" s="88"/>
      <c r="J40371" s="88"/>
      <c r="K40371" s="88"/>
    </row>
    <row r="40372" spans="2:11" hidden="1" x14ac:dyDescent="0.2">
      <c r="B40372" s="88"/>
      <c r="C40372" s="88"/>
      <c r="D40372" s="88"/>
      <c r="E40372" s="88"/>
      <c r="F40372" s="88"/>
      <c r="G40372" s="88"/>
      <c r="H40372" s="88"/>
      <c r="I40372" s="88"/>
      <c r="J40372" s="88"/>
      <c r="K40372" s="88"/>
    </row>
    <row r="40373" spans="2:11" hidden="1" x14ac:dyDescent="0.2">
      <c r="B40373" s="88"/>
      <c r="C40373" s="88"/>
      <c r="D40373" s="88"/>
      <c r="E40373" s="88"/>
      <c r="F40373" s="88"/>
      <c r="G40373" s="88"/>
      <c r="H40373" s="88"/>
      <c r="I40373" s="88"/>
      <c r="J40373" s="88"/>
      <c r="K40373" s="88"/>
    </row>
    <row r="40374" spans="2:11" hidden="1" x14ac:dyDescent="0.2">
      <c r="B40374" s="88"/>
      <c r="C40374" s="88"/>
      <c r="D40374" s="88"/>
      <c r="E40374" s="88"/>
      <c r="F40374" s="88"/>
      <c r="G40374" s="88"/>
      <c r="H40374" s="88"/>
      <c r="I40374" s="88"/>
      <c r="J40374" s="88"/>
      <c r="K40374" s="88"/>
    </row>
    <row r="40375" spans="2:11" hidden="1" x14ac:dyDescent="0.2">
      <c r="B40375" s="88"/>
      <c r="C40375" s="88"/>
      <c r="D40375" s="88"/>
      <c r="E40375" s="88"/>
      <c r="F40375" s="88"/>
      <c r="G40375" s="88"/>
      <c r="H40375" s="88"/>
      <c r="I40375" s="88"/>
      <c r="J40375" s="88"/>
      <c r="K40375" s="88"/>
    </row>
    <row r="40376" spans="2:11" hidden="1" x14ac:dyDescent="0.2">
      <c r="B40376" s="88"/>
      <c r="C40376" s="88"/>
      <c r="D40376" s="88"/>
      <c r="E40376" s="88"/>
      <c r="F40376" s="88"/>
      <c r="G40376" s="88"/>
      <c r="H40376" s="88"/>
      <c r="I40376" s="88"/>
      <c r="J40376" s="88"/>
      <c r="K40376" s="88"/>
    </row>
    <row r="40377" spans="2:11" hidden="1" x14ac:dyDescent="0.2">
      <c r="B40377" s="88"/>
      <c r="C40377" s="88"/>
      <c r="D40377" s="88"/>
      <c r="E40377" s="88"/>
      <c r="F40377" s="88"/>
      <c r="G40377" s="88"/>
      <c r="H40377" s="88"/>
      <c r="I40377" s="88"/>
      <c r="J40377" s="88"/>
      <c r="K40377" s="88"/>
    </row>
    <row r="40378" spans="2:11" hidden="1" x14ac:dyDescent="0.2">
      <c r="B40378" s="88"/>
      <c r="C40378" s="88"/>
      <c r="D40378" s="88"/>
      <c r="E40378" s="88"/>
      <c r="F40378" s="88"/>
      <c r="G40378" s="88"/>
      <c r="H40378" s="88"/>
      <c r="I40378" s="88"/>
      <c r="J40378" s="88"/>
      <c r="K40378" s="88"/>
    </row>
    <row r="40379" spans="2:11" hidden="1" x14ac:dyDescent="0.2">
      <c r="B40379" s="88"/>
      <c r="C40379" s="88"/>
      <c r="D40379" s="88"/>
      <c r="E40379" s="88"/>
      <c r="F40379" s="88"/>
      <c r="G40379" s="88"/>
      <c r="H40379" s="88"/>
      <c r="I40379" s="88"/>
      <c r="J40379" s="88"/>
      <c r="K40379" s="88"/>
    </row>
    <row r="40380" spans="2:11" hidden="1" x14ac:dyDescent="0.2">
      <c r="B40380" s="88"/>
      <c r="C40380" s="88"/>
      <c r="D40380" s="88"/>
      <c r="E40380" s="88"/>
      <c r="F40380" s="88"/>
      <c r="G40380" s="88"/>
      <c r="H40380" s="88"/>
      <c r="I40380" s="88"/>
      <c r="J40380" s="88"/>
      <c r="K40380" s="88"/>
    </row>
    <row r="40381" spans="2:11" hidden="1" x14ac:dyDescent="0.2">
      <c r="B40381" s="88"/>
      <c r="C40381" s="88"/>
      <c r="D40381" s="88"/>
      <c r="E40381" s="88"/>
      <c r="F40381" s="88"/>
      <c r="G40381" s="88"/>
      <c r="H40381" s="88"/>
      <c r="I40381" s="88"/>
      <c r="J40381" s="88"/>
      <c r="K40381" s="88"/>
    </row>
    <row r="40382" spans="2:11" hidden="1" x14ac:dyDescent="0.2">
      <c r="B40382" s="88"/>
      <c r="C40382" s="88"/>
      <c r="D40382" s="88"/>
      <c r="E40382" s="88"/>
      <c r="F40382" s="88"/>
      <c r="G40382" s="88"/>
      <c r="H40382" s="88"/>
      <c r="I40382" s="88"/>
      <c r="J40382" s="88"/>
      <c r="K40382" s="88"/>
    </row>
    <row r="40383" spans="2:11" hidden="1" x14ac:dyDescent="0.2">
      <c r="B40383" s="88"/>
      <c r="C40383" s="88"/>
      <c r="D40383" s="88"/>
      <c r="E40383" s="88"/>
      <c r="F40383" s="88"/>
      <c r="G40383" s="88"/>
      <c r="H40383" s="88"/>
      <c r="I40383" s="88"/>
      <c r="J40383" s="88"/>
      <c r="K40383" s="88"/>
    </row>
    <row r="40384" spans="2:11" hidden="1" x14ac:dyDescent="0.2">
      <c r="B40384" s="88"/>
      <c r="C40384" s="88"/>
      <c r="D40384" s="88"/>
      <c r="E40384" s="88"/>
      <c r="F40384" s="88"/>
      <c r="G40384" s="88"/>
      <c r="H40384" s="88"/>
      <c r="I40384" s="88"/>
      <c r="J40384" s="88"/>
      <c r="K40384" s="88"/>
    </row>
    <row r="40385" spans="2:11" hidden="1" x14ac:dyDescent="0.2">
      <c r="B40385" s="88"/>
      <c r="C40385" s="88"/>
      <c r="D40385" s="88"/>
      <c r="E40385" s="88"/>
      <c r="F40385" s="88"/>
      <c r="G40385" s="88"/>
      <c r="H40385" s="88"/>
      <c r="I40385" s="88"/>
      <c r="J40385" s="88"/>
      <c r="K40385" s="88"/>
    </row>
    <row r="40386" spans="2:11" hidden="1" x14ac:dyDescent="0.2">
      <c r="B40386" s="88"/>
      <c r="C40386" s="88"/>
      <c r="D40386" s="88"/>
      <c r="E40386" s="88"/>
      <c r="F40386" s="88"/>
      <c r="G40386" s="88"/>
      <c r="H40386" s="88"/>
      <c r="I40386" s="88"/>
      <c r="J40386" s="88"/>
      <c r="K40386" s="88"/>
    </row>
    <row r="40387" spans="2:11" hidden="1" x14ac:dyDescent="0.2">
      <c r="B40387" s="88"/>
      <c r="C40387" s="88"/>
      <c r="D40387" s="88"/>
      <c r="E40387" s="88"/>
      <c r="F40387" s="88"/>
      <c r="G40387" s="88"/>
      <c r="H40387" s="88"/>
      <c r="I40387" s="88"/>
      <c r="J40387" s="88"/>
      <c r="K40387" s="88"/>
    </row>
    <row r="40388" spans="2:11" hidden="1" x14ac:dyDescent="0.2">
      <c r="B40388" s="88"/>
      <c r="C40388" s="88"/>
      <c r="D40388" s="88"/>
      <c r="E40388" s="88"/>
      <c r="F40388" s="88"/>
      <c r="G40388" s="88"/>
      <c r="H40388" s="88"/>
      <c r="I40388" s="88"/>
      <c r="J40388" s="88"/>
      <c r="K40388" s="88"/>
    </row>
    <row r="40389" spans="2:11" hidden="1" x14ac:dyDescent="0.2">
      <c r="B40389" s="88"/>
      <c r="C40389" s="88"/>
      <c r="D40389" s="88"/>
      <c r="E40389" s="88"/>
      <c r="F40389" s="88"/>
      <c r="G40389" s="88"/>
      <c r="H40389" s="88"/>
      <c r="I40389" s="88"/>
      <c r="J40389" s="88"/>
      <c r="K40389" s="88"/>
    </row>
    <row r="40390" spans="2:11" hidden="1" x14ac:dyDescent="0.2">
      <c r="B40390" s="88"/>
      <c r="C40390" s="88"/>
      <c r="D40390" s="88"/>
      <c r="E40390" s="88"/>
      <c r="F40390" s="88"/>
      <c r="G40390" s="88"/>
      <c r="H40390" s="88"/>
      <c r="I40390" s="88"/>
      <c r="J40390" s="88"/>
      <c r="K40390" s="88"/>
    </row>
    <row r="40391" spans="2:11" hidden="1" x14ac:dyDescent="0.2">
      <c r="B40391" s="88"/>
      <c r="C40391" s="88"/>
      <c r="D40391" s="88"/>
      <c r="E40391" s="88"/>
      <c r="F40391" s="88"/>
      <c r="G40391" s="88"/>
      <c r="H40391" s="88"/>
      <c r="I40391" s="88"/>
      <c r="J40391" s="88"/>
      <c r="K40391" s="88"/>
    </row>
    <row r="40392" spans="2:11" hidden="1" x14ac:dyDescent="0.2">
      <c r="B40392" s="88"/>
      <c r="C40392" s="88"/>
      <c r="D40392" s="88"/>
      <c r="E40392" s="88"/>
      <c r="F40392" s="88"/>
      <c r="G40392" s="88"/>
      <c r="H40392" s="88"/>
      <c r="I40392" s="88"/>
      <c r="J40392" s="88"/>
      <c r="K40392" s="88"/>
    </row>
    <row r="40393" spans="2:11" hidden="1" x14ac:dyDescent="0.2">
      <c r="B40393" s="88"/>
      <c r="C40393" s="88"/>
      <c r="D40393" s="88"/>
      <c r="E40393" s="88"/>
      <c r="F40393" s="88"/>
      <c r="G40393" s="88"/>
      <c r="H40393" s="88"/>
      <c r="I40393" s="88"/>
      <c r="J40393" s="88"/>
      <c r="K40393" s="88"/>
    </row>
    <row r="40394" spans="2:11" hidden="1" x14ac:dyDescent="0.2">
      <c r="B40394" s="88"/>
      <c r="C40394" s="88"/>
      <c r="D40394" s="88"/>
      <c r="E40394" s="88"/>
      <c r="F40394" s="88"/>
      <c r="G40394" s="88"/>
      <c r="H40394" s="88"/>
      <c r="I40394" s="88"/>
      <c r="J40394" s="88"/>
      <c r="K40394" s="88"/>
    </row>
    <row r="40395" spans="2:11" hidden="1" x14ac:dyDescent="0.2">
      <c r="B40395" s="88"/>
      <c r="C40395" s="88"/>
      <c r="D40395" s="88"/>
      <c r="E40395" s="88"/>
      <c r="F40395" s="88"/>
      <c r="G40395" s="88"/>
      <c r="H40395" s="88"/>
      <c r="I40395" s="88"/>
      <c r="J40395" s="88"/>
      <c r="K40395" s="88"/>
    </row>
    <row r="40396" spans="2:11" hidden="1" x14ac:dyDescent="0.2">
      <c r="B40396" s="88"/>
      <c r="C40396" s="88"/>
      <c r="D40396" s="88"/>
      <c r="E40396" s="88"/>
      <c r="F40396" s="88"/>
      <c r="G40396" s="88"/>
      <c r="H40396" s="88"/>
      <c r="I40396" s="88"/>
      <c r="J40396" s="88"/>
      <c r="K40396" s="88"/>
    </row>
    <row r="40397" spans="2:11" hidden="1" x14ac:dyDescent="0.2">
      <c r="B40397" s="88"/>
      <c r="C40397" s="88"/>
      <c r="D40397" s="88"/>
      <c r="E40397" s="88"/>
      <c r="F40397" s="88"/>
      <c r="G40397" s="88"/>
      <c r="H40397" s="88"/>
      <c r="I40397" s="88"/>
      <c r="J40397" s="88"/>
      <c r="K40397" s="88"/>
    </row>
    <row r="40398" spans="2:11" hidden="1" x14ac:dyDescent="0.2">
      <c r="B40398" s="88"/>
      <c r="C40398" s="88"/>
      <c r="D40398" s="88"/>
      <c r="E40398" s="88"/>
      <c r="F40398" s="88"/>
      <c r="G40398" s="88"/>
      <c r="H40398" s="88"/>
      <c r="I40398" s="88"/>
      <c r="J40398" s="88"/>
      <c r="K40398" s="88"/>
    </row>
    <row r="40399" spans="2:11" hidden="1" x14ac:dyDescent="0.2">
      <c r="B40399" s="88"/>
      <c r="C40399" s="88"/>
      <c r="D40399" s="88"/>
      <c r="E40399" s="88"/>
      <c r="F40399" s="88"/>
      <c r="G40399" s="88"/>
      <c r="H40399" s="88"/>
      <c r="I40399" s="88"/>
      <c r="J40399" s="88"/>
      <c r="K40399" s="88"/>
    </row>
    <row r="40400" spans="2:11" hidden="1" x14ac:dyDescent="0.2">
      <c r="B40400" s="88"/>
      <c r="C40400" s="88"/>
      <c r="D40400" s="88"/>
      <c r="E40400" s="88"/>
      <c r="F40400" s="88"/>
      <c r="G40400" s="88"/>
      <c r="H40400" s="88"/>
      <c r="I40400" s="88"/>
      <c r="J40400" s="88"/>
      <c r="K40400" s="88"/>
    </row>
    <row r="40401" spans="2:11" hidden="1" x14ac:dyDescent="0.2">
      <c r="B40401" s="88"/>
      <c r="C40401" s="88"/>
      <c r="D40401" s="88"/>
      <c r="E40401" s="88"/>
      <c r="F40401" s="88"/>
      <c r="G40401" s="88"/>
      <c r="H40401" s="88"/>
      <c r="I40401" s="88"/>
      <c r="J40401" s="88"/>
      <c r="K40401" s="88"/>
    </row>
    <row r="40402" spans="2:11" hidden="1" x14ac:dyDescent="0.2">
      <c r="B40402" s="88"/>
      <c r="C40402" s="88"/>
      <c r="D40402" s="88"/>
      <c r="E40402" s="88"/>
      <c r="F40402" s="88"/>
      <c r="G40402" s="88"/>
      <c r="H40402" s="88"/>
      <c r="I40402" s="88"/>
      <c r="J40402" s="88"/>
      <c r="K40402" s="88"/>
    </row>
    <row r="40403" spans="2:11" hidden="1" x14ac:dyDescent="0.2">
      <c r="B40403" s="88"/>
      <c r="C40403" s="88"/>
      <c r="D40403" s="88"/>
      <c r="E40403" s="88"/>
      <c r="F40403" s="88"/>
      <c r="G40403" s="88"/>
      <c r="H40403" s="88"/>
      <c r="I40403" s="88"/>
      <c r="J40403" s="88"/>
      <c r="K40403" s="88"/>
    </row>
    <row r="40404" spans="2:11" hidden="1" x14ac:dyDescent="0.2">
      <c r="B40404" s="88"/>
      <c r="C40404" s="88"/>
      <c r="D40404" s="88"/>
      <c r="E40404" s="88"/>
      <c r="F40404" s="88"/>
      <c r="G40404" s="88"/>
      <c r="H40404" s="88"/>
      <c r="I40404" s="88"/>
      <c r="J40404" s="88"/>
      <c r="K40404" s="88"/>
    </row>
    <row r="40405" spans="2:11" hidden="1" x14ac:dyDescent="0.2">
      <c r="B40405" s="88"/>
      <c r="C40405" s="88"/>
      <c r="D40405" s="88"/>
      <c r="E40405" s="88"/>
      <c r="F40405" s="88"/>
      <c r="G40405" s="88"/>
      <c r="H40405" s="88"/>
      <c r="I40405" s="88"/>
      <c r="J40405" s="88"/>
      <c r="K40405" s="88"/>
    </row>
    <row r="40406" spans="2:11" hidden="1" x14ac:dyDescent="0.2">
      <c r="B40406" s="88"/>
      <c r="C40406" s="88"/>
      <c r="D40406" s="88"/>
      <c r="E40406" s="88"/>
      <c r="F40406" s="88"/>
      <c r="G40406" s="88"/>
      <c r="H40406" s="88"/>
      <c r="I40406" s="88"/>
      <c r="J40406" s="88"/>
      <c r="K40406" s="88"/>
    </row>
    <row r="40407" spans="2:11" hidden="1" x14ac:dyDescent="0.2">
      <c r="B40407" s="88"/>
      <c r="C40407" s="88"/>
      <c r="D40407" s="88"/>
      <c r="E40407" s="88"/>
      <c r="F40407" s="88"/>
      <c r="G40407" s="88"/>
      <c r="H40407" s="88"/>
      <c r="I40407" s="88"/>
      <c r="J40407" s="88"/>
      <c r="K40407" s="88"/>
    </row>
    <row r="40408" spans="2:11" hidden="1" x14ac:dyDescent="0.2">
      <c r="B40408" s="88"/>
      <c r="C40408" s="88"/>
      <c r="D40408" s="88"/>
      <c r="E40408" s="88"/>
      <c r="F40408" s="88"/>
      <c r="G40408" s="88"/>
      <c r="H40408" s="88"/>
      <c r="I40408" s="88"/>
      <c r="J40408" s="88"/>
      <c r="K40408" s="88"/>
    </row>
    <row r="40409" spans="2:11" hidden="1" x14ac:dyDescent="0.2">
      <c r="B40409" s="88"/>
      <c r="C40409" s="88"/>
      <c r="D40409" s="88"/>
      <c r="E40409" s="88"/>
      <c r="F40409" s="88"/>
      <c r="G40409" s="88"/>
      <c r="H40409" s="88"/>
      <c r="I40409" s="88"/>
      <c r="J40409" s="88"/>
      <c r="K40409" s="88"/>
    </row>
    <row r="40410" spans="2:11" hidden="1" x14ac:dyDescent="0.2">
      <c r="B40410" s="88"/>
      <c r="C40410" s="88"/>
      <c r="D40410" s="88"/>
      <c r="E40410" s="88"/>
      <c r="F40410" s="88"/>
      <c r="G40410" s="88"/>
      <c r="H40410" s="88"/>
      <c r="I40410" s="88"/>
      <c r="J40410" s="88"/>
      <c r="K40410" s="88"/>
    </row>
    <row r="40411" spans="2:11" hidden="1" x14ac:dyDescent="0.2">
      <c r="B40411" s="88"/>
      <c r="C40411" s="88"/>
      <c r="D40411" s="88"/>
      <c r="E40411" s="88"/>
      <c r="F40411" s="88"/>
      <c r="G40411" s="88"/>
      <c r="H40411" s="88"/>
      <c r="I40411" s="88"/>
      <c r="J40411" s="88"/>
      <c r="K40411" s="88"/>
    </row>
    <row r="40412" spans="2:11" hidden="1" x14ac:dyDescent="0.2">
      <c r="B40412" s="88"/>
      <c r="C40412" s="88"/>
      <c r="D40412" s="88"/>
      <c r="E40412" s="88"/>
      <c r="F40412" s="88"/>
      <c r="G40412" s="88"/>
      <c r="H40412" s="88"/>
      <c r="I40412" s="88"/>
      <c r="J40412" s="88"/>
      <c r="K40412" s="88"/>
    </row>
    <row r="40413" spans="2:11" hidden="1" x14ac:dyDescent="0.2">
      <c r="B40413" s="88"/>
      <c r="C40413" s="88"/>
      <c r="D40413" s="88"/>
      <c r="E40413" s="88"/>
      <c r="F40413" s="88"/>
      <c r="G40413" s="88"/>
      <c r="H40413" s="88"/>
      <c r="I40413" s="88"/>
      <c r="J40413" s="88"/>
      <c r="K40413" s="88"/>
    </row>
    <row r="40414" spans="2:11" hidden="1" x14ac:dyDescent="0.2">
      <c r="B40414" s="88"/>
      <c r="C40414" s="88"/>
      <c r="D40414" s="88"/>
      <c r="E40414" s="88"/>
      <c r="F40414" s="88"/>
      <c r="G40414" s="88"/>
      <c r="H40414" s="88"/>
      <c r="I40414" s="88"/>
      <c r="J40414" s="88"/>
      <c r="K40414" s="88"/>
    </row>
    <row r="40415" spans="2:11" hidden="1" x14ac:dyDescent="0.2">
      <c r="B40415" s="88"/>
      <c r="C40415" s="88"/>
      <c r="D40415" s="88"/>
      <c r="E40415" s="88"/>
      <c r="F40415" s="88"/>
      <c r="G40415" s="88"/>
      <c r="H40415" s="88"/>
      <c r="I40415" s="88"/>
      <c r="J40415" s="88"/>
      <c r="K40415" s="88"/>
    </row>
    <row r="40416" spans="2:11" hidden="1" x14ac:dyDescent="0.2">
      <c r="B40416" s="88"/>
      <c r="C40416" s="88"/>
      <c r="D40416" s="88"/>
      <c r="E40416" s="88"/>
      <c r="F40416" s="88"/>
      <c r="G40416" s="88"/>
      <c r="H40416" s="88"/>
      <c r="I40416" s="88"/>
      <c r="J40416" s="88"/>
      <c r="K40416" s="88"/>
    </row>
    <row r="40417" spans="2:11" hidden="1" x14ac:dyDescent="0.2">
      <c r="B40417" s="88"/>
      <c r="C40417" s="88"/>
      <c r="D40417" s="88"/>
      <c r="E40417" s="88"/>
      <c r="F40417" s="88"/>
      <c r="G40417" s="88"/>
      <c r="H40417" s="88"/>
      <c r="I40417" s="88"/>
      <c r="J40417" s="88"/>
      <c r="K40417" s="88"/>
    </row>
    <row r="40418" spans="2:11" hidden="1" x14ac:dyDescent="0.2">
      <c r="B40418" s="88"/>
      <c r="C40418" s="88"/>
      <c r="D40418" s="88"/>
      <c r="E40418" s="88"/>
      <c r="F40418" s="88"/>
      <c r="G40418" s="88"/>
      <c r="H40418" s="88"/>
      <c r="I40418" s="88"/>
      <c r="J40418" s="88"/>
      <c r="K40418" s="88"/>
    </row>
    <row r="40419" spans="2:11" hidden="1" x14ac:dyDescent="0.2">
      <c r="B40419" s="88"/>
      <c r="C40419" s="88"/>
      <c r="D40419" s="88"/>
      <c r="E40419" s="88"/>
      <c r="F40419" s="88"/>
      <c r="G40419" s="88"/>
      <c r="H40419" s="88"/>
      <c r="I40419" s="88"/>
      <c r="J40419" s="88"/>
      <c r="K40419" s="88"/>
    </row>
    <row r="40420" spans="2:11" hidden="1" x14ac:dyDescent="0.2">
      <c r="B40420" s="88"/>
      <c r="C40420" s="88"/>
      <c r="D40420" s="88"/>
      <c r="E40420" s="88"/>
      <c r="F40420" s="88"/>
      <c r="G40420" s="88"/>
      <c r="H40420" s="88"/>
      <c r="I40420" s="88"/>
      <c r="J40420" s="88"/>
      <c r="K40420" s="88"/>
    </row>
    <row r="40421" spans="2:11" hidden="1" x14ac:dyDescent="0.2">
      <c r="B40421" s="88"/>
      <c r="C40421" s="88"/>
      <c r="D40421" s="88"/>
      <c r="E40421" s="88"/>
      <c r="F40421" s="88"/>
      <c r="G40421" s="88"/>
      <c r="H40421" s="88"/>
      <c r="I40421" s="88"/>
      <c r="J40421" s="88"/>
      <c r="K40421" s="88"/>
    </row>
    <row r="40422" spans="2:11" hidden="1" x14ac:dyDescent="0.2">
      <c r="B40422" s="88"/>
      <c r="C40422" s="88"/>
      <c r="D40422" s="88"/>
      <c r="E40422" s="88"/>
      <c r="F40422" s="88"/>
      <c r="G40422" s="88"/>
      <c r="H40422" s="88"/>
      <c r="I40422" s="88"/>
      <c r="J40422" s="88"/>
      <c r="K40422" s="88"/>
    </row>
    <row r="40423" spans="2:11" hidden="1" x14ac:dyDescent="0.2">
      <c r="B40423" s="88"/>
      <c r="C40423" s="88"/>
      <c r="D40423" s="88"/>
      <c r="E40423" s="88"/>
      <c r="F40423" s="88"/>
      <c r="G40423" s="88"/>
      <c r="H40423" s="88"/>
      <c r="I40423" s="88"/>
      <c r="J40423" s="88"/>
      <c r="K40423" s="88"/>
    </row>
    <row r="40424" spans="2:11" hidden="1" x14ac:dyDescent="0.2">
      <c r="B40424" s="88"/>
      <c r="C40424" s="88"/>
      <c r="D40424" s="88"/>
      <c r="E40424" s="88"/>
      <c r="F40424" s="88"/>
      <c r="G40424" s="88"/>
      <c r="H40424" s="88"/>
      <c r="I40424" s="88"/>
      <c r="J40424" s="88"/>
      <c r="K40424" s="88"/>
    </row>
    <row r="40425" spans="2:11" hidden="1" x14ac:dyDescent="0.2">
      <c r="B40425" s="88"/>
      <c r="C40425" s="88"/>
      <c r="D40425" s="88"/>
      <c r="E40425" s="88"/>
      <c r="F40425" s="88"/>
      <c r="G40425" s="88"/>
      <c r="H40425" s="88"/>
      <c r="I40425" s="88"/>
      <c r="J40425" s="88"/>
      <c r="K40425" s="88"/>
    </row>
    <row r="40426" spans="2:11" hidden="1" x14ac:dyDescent="0.2">
      <c r="B40426" s="88"/>
      <c r="C40426" s="88"/>
      <c r="D40426" s="88"/>
      <c r="E40426" s="88"/>
      <c r="F40426" s="88"/>
      <c r="G40426" s="88"/>
      <c r="H40426" s="88"/>
      <c r="I40426" s="88"/>
      <c r="J40426" s="88"/>
      <c r="K40426" s="88"/>
    </row>
    <row r="40427" spans="2:11" hidden="1" x14ac:dyDescent="0.2">
      <c r="B40427" s="88"/>
      <c r="C40427" s="88"/>
      <c r="D40427" s="88"/>
      <c r="E40427" s="88"/>
      <c r="F40427" s="88"/>
      <c r="G40427" s="88"/>
      <c r="H40427" s="88"/>
      <c r="I40427" s="88"/>
      <c r="J40427" s="88"/>
      <c r="K40427" s="88"/>
    </row>
    <row r="40428" spans="2:11" hidden="1" x14ac:dyDescent="0.2">
      <c r="B40428" s="88"/>
      <c r="C40428" s="88"/>
      <c r="D40428" s="88"/>
      <c r="E40428" s="88"/>
      <c r="F40428" s="88"/>
      <c r="G40428" s="88"/>
      <c r="H40428" s="88"/>
      <c r="I40428" s="88"/>
      <c r="J40428" s="88"/>
      <c r="K40428" s="88"/>
    </row>
    <row r="40429" spans="2:11" hidden="1" x14ac:dyDescent="0.2">
      <c r="B40429" s="88"/>
      <c r="C40429" s="88"/>
      <c r="D40429" s="88"/>
      <c r="E40429" s="88"/>
      <c r="F40429" s="88"/>
      <c r="G40429" s="88"/>
      <c r="H40429" s="88"/>
      <c r="I40429" s="88"/>
      <c r="J40429" s="88"/>
      <c r="K40429" s="88"/>
    </row>
    <row r="40430" spans="2:11" hidden="1" x14ac:dyDescent="0.2">
      <c r="B40430" s="88"/>
      <c r="C40430" s="88"/>
      <c r="D40430" s="88"/>
      <c r="E40430" s="88"/>
      <c r="F40430" s="88"/>
      <c r="G40430" s="88"/>
      <c r="H40430" s="88"/>
      <c r="I40430" s="88"/>
      <c r="J40430" s="88"/>
      <c r="K40430" s="88"/>
    </row>
    <row r="40431" spans="2:11" hidden="1" x14ac:dyDescent="0.2">
      <c r="B40431" s="88"/>
      <c r="C40431" s="88"/>
      <c r="D40431" s="88"/>
      <c r="E40431" s="88"/>
      <c r="F40431" s="88"/>
      <c r="G40431" s="88"/>
      <c r="H40431" s="88"/>
      <c r="I40431" s="88"/>
      <c r="J40431" s="88"/>
      <c r="K40431" s="88"/>
    </row>
    <row r="40432" spans="2:11" hidden="1" x14ac:dyDescent="0.2">
      <c r="B40432" s="88"/>
      <c r="C40432" s="88"/>
      <c r="D40432" s="88"/>
      <c r="E40432" s="88"/>
      <c r="F40432" s="88"/>
      <c r="G40432" s="88"/>
      <c r="H40432" s="88"/>
      <c r="I40432" s="88"/>
      <c r="J40432" s="88"/>
      <c r="K40432" s="88"/>
    </row>
    <row r="40433" spans="2:11" hidden="1" x14ac:dyDescent="0.2">
      <c r="B40433" s="88"/>
      <c r="C40433" s="88"/>
      <c r="D40433" s="88"/>
      <c r="E40433" s="88"/>
      <c r="F40433" s="88"/>
      <c r="G40433" s="88"/>
      <c r="H40433" s="88"/>
      <c r="I40433" s="88"/>
      <c r="J40433" s="88"/>
      <c r="K40433" s="88"/>
    </row>
    <row r="40434" spans="2:11" hidden="1" x14ac:dyDescent="0.2">
      <c r="B40434" s="88"/>
      <c r="C40434" s="88"/>
      <c r="D40434" s="88"/>
      <c r="E40434" s="88"/>
      <c r="F40434" s="88"/>
      <c r="G40434" s="88"/>
      <c r="H40434" s="88"/>
      <c r="I40434" s="88"/>
      <c r="J40434" s="88"/>
      <c r="K40434" s="88"/>
    </row>
    <row r="40435" spans="2:11" hidden="1" x14ac:dyDescent="0.2">
      <c r="B40435" s="88"/>
      <c r="C40435" s="88"/>
      <c r="D40435" s="88"/>
      <c r="E40435" s="88"/>
      <c r="F40435" s="88"/>
      <c r="G40435" s="88"/>
      <c r="H40435" s="88"/>
      <c r="I40435" s="88"/>
      <c r="J40435" s="88"/>
      <c r="K40435" s="88"/>
    </row>
    <row r="40436" spans="2:11" hidden="1" x14ac:dyDescent="0.2">
      <c r="B40436" s="88"/>
      <c r="C40436" s="88"/>
      <c r="D40436" s="88"/>
      <c r="E40436" s="88"/>
      <c r="F40436" s="88"/>
      <c r="G40436" s="88"/>
      <c r="H40436" s="88"/>
      <c r="I40436" s="88"/>
      <c r="J40436" s="88"/>
      <c r="K40436" s="88"/>
    </row>
    <row r="40437" spans="2:11" hidden="1" x14ac:dyDescent="0.2">
      <c r="B40437" s="88"/>
      <c r="C40437" s="88"/>
      <c r="D40437" s="88"/>
      <c r="E40437" s="88"/>
      <c r="F40437" s="88"/>
      <c r="G40437" s="88"/>
      <c r="H40437" s="88"/>
      <c r="I40437" s="88"/>
      <c r="J40437" s="88"/>
      <c r="K40437" s="88"/>
    </row>
    <row r="40438" spans="2:11" hidden="1" x14ac:dyDescent="0.2">
      <c r="B40438" s="88"/>
      <c r="C40438" s="88"/>
      <c r="D40438" s="88"/>
      <c r="E40438" s="88"/>
      <c r="F40438" s="88"/>
      <c r="G40438" s="88"/>
      <c r="H40438" s="88"/>
      <c r="I40438" s="88"/>
      <c r="J40438" s="88"/>
      <c r="K40438" s="88"/>
    </row>
    <row r="40439" spans="2:11" hidden="1" x14ac:dyDescent="0.2">
      <c r="B40439" s="88"/>
      <c r="C40439" s="88"/>
      <c r="D40439" s="88"/>
      <c r="E40439" s="88"/>
      <c r="F40439" s="88"/>
      <c r="G40439" s="88"/>
      <c r="H40439" s="88"/>
      <c r="I40439" s="88"/>
      <c r="J40439" s="88"/>
      <c r="K40439" s="88"/>
    </row>
    <row r="40440" spans="2:11" hidden="1" x14ac:dyDescent="0.2">
      <c r="B40440" s="88"/>
      <c r="C40440" s="88"/>
      <c r="D40440" s="88"/>
      <c r="E40440" s="88"/>
      <c r="F40440" s="88"/>
      <c r="G40440" s="88"/>
      <c r="H40440" s="88"/>
      <c r="I40440" s="88"/>
      <c r="J40440" s="88"/>
      <c r="K40440" s="88"/>
    </row>
    <row r="40441" spans="2:11" hidden="1" x14ac:dyDescent="0.2">
      <c r="B40441" s="88"/>
      <c r="C40441" s="88"/>
      <c r="D40441" s="88"/>
      <c r="E40441" s="88"/>
      <c r="F40441" s="88"/>
      <c r="G40441" s="88"/>
      <c r="H40441" s="88"/>
      <c r="I40441" s="88"/>
      <c r="J40441" s="88"/>
      <c r="K40441" s="88"/>
    </row>
    <row r="40442" spans="2:11" hidden="1" x14ac:dyDescent="0.2">
      <c r="B40442" s="88"/>
      <c r="C40442" s="88"/>
      <c r="D40442" s="88"/>
      <c r="E40442" s="88"/>
      <c r="F40442" s="88"/>
      <c r="G40442" s="88"/>
      <c r="H40442" s="88"/>
      <c r="I40442" s="88"/>
      <c r="J40442" s="88"/>
      <c r="K40442" s="88"/>
    </row>
    <row r="40443" spans="2:11" hidden="1" x14ac:dyDescent="0.2">
      <c r="B40443" s="88"/>
      <c r="C40443" s="88"/>
      <c r="D40443" s="88"/>
      <c r="E40443" s="88"/>
      <c r="F40443" s="88"/>
      <c r="G40443" s="88"/>
      <c r="H40443" s="88"/>
      <c r="I40443" s="88"/>
      <c r="J40443" s="88"/>
      <c r="K40443" s="88"/>
    </row>
    <row r="40444" spans="2:11" hidden="1" x14ac:dyDescent="0.2">
      <c r="B40444" s="88"/>
      <c r="C40444" s="88"/>
      <c r="D40444" s="88"/>
      <c r="E40444" s="88"/>
      <c r="F40444" s="88"/>
      <c r="G40444" s="88"/>
      <c r="H40444" s="88"/>
      <c r="I40444" s="88"/>
      <c r="J40444" s="88"/>
      <c r="K40444" s="88"/>
    </row>
    <row r="40445" spans="2:11" hidden="1" x14ac:dyDescent="0.2">
      <c r="B40445" s="88"/>
      <c r="C40445" s="88"/>
      <c r="D40445" s="88"/>
      <c r="E40445" s="88"/>
      <c r="F40445" s="88"/>
      <c r="G40445" s="88"/>
      <c r="H40445" s="88"/>
      <c r="I40445" s="88"/>
      <c r="J40445" s="88"/>
      <c r="K40445" s="88"/>
    </row>
    <row r="40446" spans="2:11" hidden="1" x14ac:dyDescent="0.2">
      <c r="B40446" s="88"/>
      <c r="C40446" s="88"/>
      <c r="D40446" s="88"/>
      <c r="E40446" s="88"/>
      <c r="F40446" s="88"/>
      <c r="G40446" s="88"/>
      <c r="H40446" s="88"/>
      <c r="I40446" s="88"/>
      <c r="J40446" s="88"/>
      <c r="K40446" s="88"/>
    </row>
    <row r="40447" spans="2:11" hidden="1" x14ac:dyDescent="0.2">
      <c r="B40447" s="88"/>
      <c r="C40447" s="88"/>
      <c r="D40447" s="88"/>
      <c r="E40447" s="88"/>
      <c r="F40447" s="88"/>
      <c r="G40447" s="88"/>
      <c r="H40447" s="88"/>
      <c r="I40447" s="88"/>
      <c r="J40447" s="88"/>
      <c r="K40447" s="88"/>
    </row>
    <row r="40448" spans="2:11" hidden="1" x14ac:dyDescent="0.2">
      <c r="B40448" s="88"/>
      <c r="C40448" s="88"/>
      <c r="D40448" s="88"/>
      <c r="E40448" s="88"/>
      <c r="F40448" s="88"/>
      <c r="G40448" s="88"/>
      <c r="H40448" s="88"/>
      <c r="I40448" s="88"/>
      <c r="J40448" s="88"/>
      <c r="K40448" s="88"/>
    </row>
    <row r="40449" spans="2:11" hidden="1" x14ac:dyDescent="0.2">
      <c r="B40449" s="88"/>
      <c r="C40449" s="88"/>
      <c r="D40449" s="88"/>
      <c r="E40449" s="88"/>
      <c r="F40449" s="88"/>
      <c r="G40449" s="88"/>
      <c r="H40449" s="88"/>
      <c r="I40449" s="88"/>
      <c r="J40449" s="88"/>
      <c r="K40449" s="88"/>
    </row>
    <row r="40450" spans="2:11" hidden="1" x14ac:dyDescent="0.2">
      <c r="B40450" s="88"/>
      <c r="C40450" s="88"/>
      <c r="D40450" s="88"/>
      <c r="E40450" s="88"/>
      <c r="F40450" s="88"/>
      <c r="G40450" s="88"/>
      <c r="H40450" s="88"/>
      <c r="I40450" s="88"/>
      <c r="J40450" s="88"/>
      <c r="K40450" s="88"/>
    </row>
    <row r="40451" spans="2:11" hidden="1" x14ac:dyDescent="0.2">
      <c r="B40451" s="88"/>
      <c r="C40451" s="88"/>
      <c r="D40451" s="88"/>
      <c r="E40451" s="88"/>
      <c r="F40451" s="88"/>
      <c r="G40451" s="88"/>
      <c r="H40451" s="88"/>
      <c r="I40451" s="88"/>
      <c r="J40451" s="88"/>
      <c r="K40451" s="88"/>
    </row>
    <row r="40452" spans="2:11" hidden="1" x14ac:dyDescent="0.2">
      <c r="B40452" s="88"/>
      <c r="C40452" s="88"/>
      <c r="D40452" s="88"/>
      <c r="E40452" s="88"/>
      <c r="F40452" s="88"/>
      <c r="G40452" s="88"/>
      <c r="H40452" s="88"/>
      <c r="I40452" s="88"/>
      <c r="J40452" s="88"/>
      <c r="K40452" s="88"/>
    </row>
    <row r="40453" spans="2:11" hidden="1" x14ac:dyDescent="0.2">
      <c r="B40453" s="88"/>
      <c r="C40453" s="88"/>
      <c r="D40453" s="88"/>
      <c r="E40453" s="88"/>
      <c r="F40453" s="88"/>
      <c r="G40453" s="88"/>
      <c r="H40453" s="88"/>
      <c r="I40453" s="88"/>
      <c r="J40453" s="88"/>
      <c r="K40453" s="88"/>
    </row>
    <row r="40454" spans="2:11" hidden="1" x14ac:dyDescent="0.2">
      <c r="B40454" s="88"/>
      <c r="C40454" s="88"/>
      <c r="D40454" s="88"/>
      <c r="E40454" s="88"/>
      <c r="F40454" s="88"/>
      <c r="G40454" s="88"/>
      <c r="H40454" s="88"/>
      <c r="I40454" s="88"/>
      <c r="J40454" s="88"/>
      <c r="K40454" s="88"/>
    </row>
    <row r="40455" spans="2:11" hidden="1" x14ac:dyDescent="0.2">
      <c r="B40455" s="88"/>
      <c r="C40455" s="88"/>
      <c r="D40455" s="88"/>
      <c r="E40455" s="88"/>
      <c r="F40455" s="88"/>
      <c r="G40455" s="88"/>
      <c r="H40455" s="88"/>
      <c r="I40455" s="88"/>
      <c r="J40455" s="88"/>
      <c r="K40455" s="88"/>
    </row>
    <row r="40456" spans="2:11" hidden="1" x14ac:dyDescent="0.2">
      <c r="B40456" s="88"/>
      <c r="C40456" s="88"/>
      <c r="D40456" s="88"/>
      <c r="E40456" s="88"/>
      <c r="F40456" s="88"/>
      <c r="G40456" s="88"/>
      <c r="H40456" s="88"/>
      <c r="I40456" s="88"/>
      <c r="J40456" s="88"/>
      <c r="K40456" s="88"/>
    </row>
    <row r="40457" spans="2:11" hidden="1" x14ac:dyDescent="0.2">
      <c r="B40457" s="88"/>
      <c r="C40457" s="88"/>
      <c r="D40457" s="88"/>
      <c r="E40457" s="88"/>
      <c r="F40457" s="88"/>
      <c r="G40457" s="88"/>
      <c r="H40457" s="88"/>
      <c r="I40457" s="88"/>
      <c r="J40457" s="88"/>
      <c r="K40457" s="88"/>
    </row>
    <row r="40458" spans="2:11" hidden="1" x14ac:dyDescent="0.2">
      <c r="B40458" s="88"/>
      <c r="C40458" s="88"/>
      <c r="D40458" s="88"/>
      <c r="E40458" s="88"/>
      <c r="F40458" s="88"/>
      <c r="G40458" s="88"/>
      <c r="H40458" s="88"/>
      <c r="I40458" s="88"/>
      <c r="J40458" s="88"/>
      <c r="K40458" s="88"/>
    </row>
    <row r="40459" spans="2:11" hidden="1" x14ac:dyDescent="0.2">
      <c r="B40459" s="88"/>
      <c r="C40459" s="88"/>
      <c r="D40459" s="88"/>
      <c r="E40459" s="88"/>
      <c r="F40459" s="88"/>
      <c r="G40459" s="88"/>
      <c r="H40459" s="88"/>
      <c r="I40459" s="88"/>
      <c r="J40459" s="88"/>
      <c r="K40459" s="88"/>
    </row>
    <row r="40460" spans="2:11" hidden="1" x14ac:dyDescent="0.2">
      <c r="B40460" s="88"/>
      <c r="C40460" s="88"/>
      <c r="D40460" s="88"/>
      <c r="E40460" s="88"/>
      <c r="F40460" s="88"/>
      <c r="G40460" s="88"/>
      <c r="H40460" s="88"/>
      <c r="I40460" s="88"/>
      <c r="J40460" s="88"/>
      <c r="K40460" s="88"/>
    </row>
    <row r="40461" spans="2:11" hidden="1" x14ac:dyDescent="0.2">
      <c r="B40461" s="88"/>
      <c r="C40461" s="88"/>
      <c r="D40461" s="88"/>
      <c r="E40461" s="88"/>
      <c r="F40461" s="88"/>
      <c r="G40461" s="88"/>
      <c r="H40461" s="88"/>
      <c r="I40461" s="88"/>
      <c r="J40461" s="88"/>
      <c r="K40461" s="88"/>
    </row>
    <row r="40462" spans="2:11" hidden="1" x14ac:dyDescent="0.2">
      <c r="B40462" s="88"/>
      <c r="C40462" s="88"/>
      <c r="D40462" s="88"/>
      <c r="E40462" s="88"/>
      <c r="F40462" s="88"/>
      <c r="G40462" s="88"/>
      <c r="H40462" s="88"/>
      <c r="I40462" s="88"/>
      <c r="J40462" s="88"/>
      <c r="K40462" s="88"/>
    </row>
    <row r="40463" spans="2:11" hidden="1" x14ac:dyDescent="0.2">
      <c r="B40463" s="88"/>
      <c r="C40463" s="88"/>
      <c r="D40463" s="88"/>
      <c r="E40463" s="88"/>
      <c r="F40463" s="88"/>
      <c r="G40463" s="88"/>
      <c r="H40463" s="88"/>
      <c r="I40463" s="88"/>
      <c r="J40463" s="88"/>
      <c r="K40463" s="88"/>
    </row>
    <row r="40464" spans="2:11" hidden="1" x14ac:dyDescent="0.2">
      <c r="B40464" s="88"/>
      <c r="C40464" s="88"/>
      <c r="D40464" s="88"/>
      <c r="E40464" s="88"/>
      <c r="F40464" s="88"/>
      <c r="G40464" s="88"/>
      <c r="H40464" s="88"/>
      <c r="I40464" s="88"/>
      <c r="J40464" s="88"/>
      <c r="K40464" s="88"/>
    </row>
    <row r="40465" spans="2:11" hidden="1" x14ac:dyDescent="0.2">
      <c r="B40465" s="88"/>
      <c r="C40465" s="88"/>
      <c r="D40465" s="88"/>
      <c r="E40465" s="88"/>
      <c r="F40465" s="88"/>
      <c r="G40465" s="88"/>
      <c r="H40465" s="88"/>
      <c r="I40465" s="88"/>
      <c r="J40465" s="88"/>
      <c r="K40465" s="88"/>
    </row>
    <row r="40466" spans="2:11" hidden="1" x14ac:dyDescent="0.2">
      <c r="B40466" s="88"/>
      <c r="C40466" s="88"/>
      <c r="D40466" s="88"/>
      <c r="E40466" s="88"/>
      <c r="F40466" s="88"/>
      <c r="G40466" s="88"/>
      <c r="H40466" s="88"/>
      <c r="I40466" s="88"/>
      <c r="J40466" s="88"/>
      <c r="K40466" s="88"/>
    </row>
    <row r="40467" spans="2:11" hidden="1" x14ac:dyDescent="0.2">
      <c r="B40467" s="88"/>
      <c r="C40467" s="88"/>
      <c r="D40467" s="88"/>
      <c r="E40467" s="88"/>
      <c r="F40467" s="88"/>
      <c r="G40467" s="88"/>
      <c r="H40467" s="88"/>
      <c r="I40467" s="88"/>
      <c r="J40467" s="88"/>
      <c r="K40467" s="88"/>
    </row>
    <row r="40468" spans="2:11" hidden="1" x14ac:dyDescent="0.2">
      <c r="B40468" s="88"/>
      <c r="C40468" s="88"/>
      <c r="D40468" s="88"/>
      <c r="E40468" s="88"/>
      <c r="F40468" s="88"/>
      <c r="G40468" s="88"/>
      <c r="H40468" s="88"/>
      <c r="I40468" s="88"/>
      <c r="J40468" s="88"/>
      <c r="K40468" s="88"/>
    </row>
    <row r="40469" spans="2:11" hidden="1" x14ac:dyDescent="0.2">
      <c r="B40469" s="88"/>
      <c r="C40469" s="88"/>
      <c r="D40469" s="88"/>
      <c r="E40469" s="88"/>
      <c r="F40469" s="88"/>
      <c r="G40469" s="88"/>
      <c r="H40469" s="88"/>
      <c r="I40469" s="88"/>
      <c r="J40469" s="88"/>
      <c r="K40469" s="88"/>
    </row>
    <row r="40470" spans="2:11" hidden="1" x14ac:dyDescent="0.2">
      <c r="B40470" s="88"/>
      <c r="C40470" s="88"/>
      <c r="D40470" s="88"/>
      <c r="E40470" s="88"/>
      <c r="F40470" s="88"/>
      <c r="G40470" s="88"/>
      <c r="H40470" s="88"/>
      <c r="I40470" s="88"/>
      <c r="J40470" s="88"/>
      <c r="K40470" s="88"/>
    </row>
    <row r="40471" spans="2:11" hidden="1" x14ac:dyDescent="0.2">
      <c r="B40471" s="88"/>
      <c r="C40471" s="88"/>
      <c r="D40471" s="88"/>
      <c r="E40471" s="88"/>
      <c r="F40471" s="88"/>
      <c r="G40471" s="88"/>
      <c r="H40471" s="88"/>
      <c r="I40471" s="88"/>
      <c r="J40471" s="88"/>
      <c r="K40471" s="88"/>
    </row>
    <row r="40472" spans="2:11" hidden="1" x14ac:dyDescent="0.2">
      <c r="B40472" s="88"/>
      <c r="C40472" s="88"/>
      <c r="D40472" s="88"/>
      <c r="E40472" s="88"/>
      <c r="F40472" s="88"/>
      <c r="G40472" s="88"/>
      <c r="H40472" s="88"/>
      <c r="I40472" s="88"/>
      <c r="J40472" s="88"/>
      <c r="K40472" s="88"/>
    </row>
    <row r="40473" spans="2:11" hidden="1" x14ac:dyDescent="0.2">
      <c r="B40473" s="88"/>
      <c r="C40473" s="88"/>
      <c r="D40473" s="88"/>
      <c r="E40473" s="88"/>
      <c r="F40473" s="88"/>
      <c r="G40473" s="88"/>
      <c r="H40473" s="88"/>
      <c r="I40473" s="88"/>
      <c r="J40473" s="88"/>
      <c r="K40473" s="88"/>
    </row>
    <row r="40474" spans="2:11" hidden="1" x14ac:dyDescent="0.2">
      <c r="B40474" s="88"/>
      <c r="C40474" s="88"/>
      <c r="D40474" s="88"/>
      <c r="E40474" s="88"/>
      <c r="F40474" s="88"/>
      <c r="G40474" s="88"/>
      <c r="H40474" s="88"/>
      <c r="I40474" s="88"/>
      <c r="J40474" s="88"/>
      <c r="K40474" s="88"/>
    </row>
    <row r="40475" spans="2:11" hidden="1" x14ac:dyDescent="0.2">
      <c r="B40475" s="88"/>
      <c r="C40475" s="88"/>
      <c r="D40475" s="88"/>
      <c r="E40475" s="88"/>
      <c r="F40475" s="88"/>
      <c r="G40475" s="88"/>
      <c r="H40475" s="88"/>
      <c r="I40475" s="88"/>
      <c r="J40475" s="88"/>
      <c r="K40475" s="88"/>
    </row>
    <row r="40476" spans="2:11" hidden="1" x14ac:dyDescent="0.2">
      <c r="B40476" s="88"/>
      <c r="C40476" s="88"/>
      <c r="D40476" s="88"/>
      <c r="E40476" s="88"/>
      <c r="F40476" s="88"/>
      <c r="G40476" s="88"/>
      <c r="H40476" s="88"/>
      <c r="I40476" s="88"/>
      <c r="J40476" s="88"/>
      <c r="K40476" s="88"/>
    </row>
    <row r="40477" spans="2:11" hidden="1" x14ac:dyDescent="0.2">
      <c r="B40477" s="88"/>
      <c r="C40477" s="88"/>
      <c r="D40477" s="88"/>
      <c r="E40477" s="88"/>
      <c r="F40477" s="88"/>
      <c r="G40477" s="88"/>
      <c r="H40477" s="88"/>
      <c r="I40477" s="88"/>
      <c r="J40477" s="88"/>
      <c r="K40477" s="88"/>
    </row>
    <row r="40478" spans="2:11" hidden="1" x14ac:dyDescent="0.2">
      <c r="B40478" s="88"/>
      <c r="C40478" s="88"/>
      <c r="D40478" s="88"/>
      <c r="E40478" s="88"/>
      <c r="F40478" s="88"/>
      <c r="G40478" s="88"/>
      <c r="H40478" s="88"/>
      <c r="I40478" s="88"/>
      <c r="J40478" s="88"/>
      <c r="K40478" s="88"/>
    </row>
    <row r="40479" spans="2:11" hidden="1" x14ac:dyDescent="0.2">
      <c r="B40479" s="88"/>
      <c r="C40479" s="88"/>
      <c r="D40479" s="88"/>
      <c r="E40479" s="88"/>
      <c r="F40479" s="88"/>
      <c r="G40479" s="88"/>
      <c r="H40479" s="88"/>
      <c r="I40479" s="88"/>
      <c r="J40479" s="88"/>
      <c r="K40479" s="88"/>
    </row>
    <row r="40480" spans="2:11" hidden="1" x14ac:dyDescent="0.2">
      <c r="B40480" s="88"/>
      <c r="C40480" s="88"/>
      <c r="D40480" s="88"/>
      <c r="E40480" s="88"/>
      <c r="F40480" s="88"/>
      <c r="G40480" s="88"/>
      <c r="H40480" s="88"/>
      <c r="I40480" s="88"/>
      <c r="J40480" s="88"/>
      <c r="K40480" s="88"/>
    </row>
    <row r="40481" spans="2:11" hidden="1" x14ac:dyDescent="0.2">
      <c r="B40481" s="88"/>
      <c r="C40481" s="88"/>
      <c r="D40481" s="88"/>
      <c r="E40481" s="88"/>
      <c r="F40481" s="88"/>
      <c r="G40481" s="88"/>
      <c r="H40481" s="88"/>
      <c r="I40481" s="88"/>
      <c r="J40481" s="88"/>
      <c r="K40481" s="88"/>
    </row>
    <row r="40482" spans="2:11" hidden="1" x14ac:dyDescent="0.2">
      <c r="B40482" s="88"/>
      <c r="C40482" s="88"/>
      <c r="D40482" s="88"/>
      <c r="E40482" s="88"/>
      <c r="F40482" s="88"/>
      <c r="G40482" s="88"/>
      <c r="H40482" s="88"/>
      <c r="I40482" s="88"/>
      <c r="J40482" s="88"/>
      <c r="K40482" s="88"/>
    </row>
    <row r="40483" spans="2:11" hidden="1" x14ac:dyDescent="0.2">
      <c r="B40483" s="88"/>
      <c r="C40483" s="88"/>
      <c r="D40483" s="88"/>
      <c r="E40483" s="88"/>
      <c r="F40483" s="88"/>
      <c r="G40483" s="88"/>
      <c r="H40483" s="88"/>
      <c r="I40483" s="88"/>
      <c r="J40483" s="88"/>
      <c r="K40483" s="88"/>
    </row>
    <row r="40484" spans="2:11" hidden="1" x14ac:dyDescent="0.2">
      <c r="B40484" s="88"/>
      <c r="C40484" s="88"/>
      <c r="D40484" s="88"/>
      <c r="E40484" s="88"/>
      <c r="F40484" s="88"/>
      <c r="G40484" s="88"/>
      <c r="H40484" s="88"/>
      <c r="I40484" s="88"/>
      <c r="J40484" s="88"/>
      <c r="K40484" s="88"/>
    </row>
    <row r="40485" spans="2:11" hidden="1" x14ac:dyDescent="0.2">
      <c r="B40485" s="88"/>
      <c r="C40485" s="88"/>
      <c r="D40485" s="88"/>
      <c r="E40485" s="88"/>
      <c r="F40485" s="88"/>
      <c r="G40485" s="88"/>
      <c r="H40485" s="88"/>
      <c r="I40485" s="88"/>
      <c r="J40485" s="88"/>
      <c r="K40485" s="88"/>
    </row>
    <row r="40486" spans="2:11" hidden="1" x14ac:dyDescent="0.2">
      <c r="B40486" s="88"/>
      <c r="C40486" s="88"/>
      <c r="D40486" s="88"/>
      <c r="E40486" s="88"/>
      <c r="F40486" s="88"/>
      <c r="G40486" s="88"/>
      <c r="H40486" s="88"/>
      <c r="I40486" s="88"/>
      <c r="J40486" s="88"/>
      <c r="K40486" s="88"/>
    </row>
    <row r="40487" spans="2:11" hidden="1" x14ac:dyDescent="0.2">
      <c r="B40487" s="88"/>
      <c r="C40487" s="88"/>
      <c r="D40487" s="88"/>
      <c r="E40487" s="88"/>
      <c r="F40487" s="88"/>
      <c r="G40487" s="88"/>
      <c r="H40487" s="88"/>
      <c r="I40487" s="88"/>
      <c r="J40487" s="88"/>
      <c r="K40487" s="88"/>
    </row>
    <row r="40488" spans="2:11" hidden="1" x14ac:dyDescent="0.2">
      <c r="B40488" s="88"/>
      <c r="C40488" s="88"/>
      <c r="D40488" s="88"/>
      <c r="E40488" s="88"/>
      <c r="F40488" s="88"/>
      <c r="G40488" s="88"/>
      <c r="H40488" s="88"/>
      <c r="I40488" s="88"/>
      <c r="J40488" s="88"/>
      <c r="K40488" s="88"/>
    </row>
    <row r="40489" spans="2:11" hidden="1" x14ac:dyDescent="0.2">
      <c r="B40489" s="88"/>
      <c r="C40489" s="88"/>
      <c r="D40489" s="88"/>
      <c r="E40489" s="88"/>
      <c r="F40489" s="88"/>
      <c r="G40489" s="88"/>
      <c r="H40489" s="88"/>
      <c r="I40489" s="88"/>
      <c r="J40489" s="88"/>
      <c r="K40489" s="88"/>
    </row>
    <row r="40490" spans="2:11" hidden="1" x14ac:dyDescent="0.2">
      <c r="B40490" s="88"/>
      <c r="C40490" s="88"/>
      <c r="D40490" s="88"/>
      <c r="E40490" s="88"/>
      <c r="F40490" s="88"/>
      <c r="G40490" s="88"/>
      <c r="H40490" s="88"/>
      <c r="I40490" s="88"/>
      <c r="J40490" s="88"/>
      <c r="K40490" s="88"/>
    </row>
    <row r="40491" spans="2:11" hidden="1" x14ac:dyDescent="0.2">
      <c r="B40491" s="88"/>
      <c r="C40491" s="88"/>
      <c r="D40491" s="88"/>
      <c r="E40491" s="88"/>
      <c r="F40491" s="88"/>
      <c r="G40491" s="88"/>
      <c r="H40491" s="88"/>
      <c r="I40491" s="88"/>
      <c r="J40491" s="88"/>
      <c r="K40491" s="88"/>
    </row>
    <row r="40492" spans="2:11" hidden="1" x14ac:dyDescent="0.2">
      <c r="B40492" s="88"/>
      <c r="C40492" s="88"/>
      <c r="D40492" s="88"/>
      <c r="E40492" s="88"/>
      <c r="F40492" s="88"/>
      <c r="G40492" s="88"/>
      <c r="H40492" s="88"/>
      <c r="I40492" s="88"/>
      <c r="J40492" s="88"/>
      <c r="K40492" s="88"/>
    </row>
    <row r="40493" spans="2:11" hidden="1" x14ac:dyDescent="0.2">
      <c r="B40493" s="88"/>
      <c r="C40493" s="88"/>
      <c r="D40493" s="88"/>
      <c r="E40493" s="88"/>
      <c r="F40493" s="88"/>
      <c r="G40493" s="88"/>
      <c r="H40493" s="88"/>
      <c r="I40493" s="88"/>
      <c r="J40493" s="88"/>
      <c r="K40493" s="88"/>
    </row>
    <row r="40494" spans="2:11" hidden="1" x14ac:dyDescent="0.2">
      <c r="B40494" s="88"/>
      <c r="C40494" s="88"/>
      <c r="D40494" s="88"/>
      <c r="E40494" s="88"/>
      <c r="F40494" s="88"/>
      <c r="G40494" s="88"/>
      <c r="H40494" s="88"/>
      <c r="I40494" s="88"/>
      <c r="J40494" s="88"/>
      <c r="K40494" s="88"/>
    </row>
    <row r="40495" spans="2:11" hidden="1" x14ac:dyDescent="0.2">
      <c r="B40495" s="88"/>
      <c r="C40495" s="88"/>
      <c r="D40495" s="88"/>
      <c r="E40495" s="88"/>
      <c r="F40495" s="88"/>
      <c r="G40495" s="88"/>
      <c r="H40495" s="88"/>
      <c r="I40495" s="88"/>
      <c r="J40495" s="88"/>
      <c r="K40495" s="88"/>
    </row>
    <row r="40496" spans="2:11" hidden="1" x14ac:dyDescent="0.2">
      <c r="B40496" s="88"/>
      <c r="C40496" s="88"/>
      <c r="D40496" s="88"/>
      <c r="E40496" s="88"/>
      <c r="F40496" s="88"/>
      <c r="G40496" s="88"/>
      <c r="H40496" s="88"/>
      <c r="I40496" s="88"/>
      <c r="J40496" s="88"/>
      <c r="K40496" s="88"/>
    </row>
    <row r="40497" spans="2:11" hidden="1" x14ac:dyDescent="0.2">
      <c r="B40497" s="88"/>
      <c r="C40497" s="88"/>
      <c r="D40497" s="88"/>
      <c r="E40497" s="88"/>
      <c r="F40497" s="88"/>
      <c r="G40497" s="88"/>
      <c r="H40497" s="88"/>
      <c r="I40497" s="88"/>
      <c r="J40497" s="88"/>
      <c r="K40497" s="88"/>
    </row>
    <row r="40498" spans="2:11" hidden="1" x14ac:dyDescent="0.2">
      <c r="B40498" s="88"/>
      <c r="C40498" s="88"/>
      <c r="D40498" s="88"/>
      <c r="E40498" s="88"/>
      <c r="F40498" s="88"/>
      <c r="G40498" s="88"/>
      <c r="H40498" s="88"/>
      <c r="I40498" s="88"/>
      <c r="J40498" s="88"/>
      <c r="K40498" s="88"/>
    </row>
    <row r="40499" spans="2:11" hidden="1" x14ac:dyDescent="0.2">
      <c r="B40499" s="88"/>
      <c r="C40499" s="88"/>
      <c r="D40499" s="88"/>
      <c r="E40499" s="88"/>
      <c r="F40499" s="88"/>
      <c r="G40499" s="88"/>
      <c r="H40499" s="88"/>
      <c r="I40499" s="88"/>
      <c r="J40499" s="88"/>
      <c r="K40499" s="88"/>
    </row>
    <row r="40500" spans="2:11" hidden="1" x14ac:dyDescent="0.2">
      <c r="B40500" s="88"/>
      <c r="C40500" s="88"/>
      <c r="D40500" s="88"/>
      <c r="E40500" s="88"/>
      <c r="F40500" s="88"/>
      <c r="G40500" s="88"/>
      <c r="H40500" s="88"/>
      <c r="I40500" s="88"/>
      <c r="J40500" s="88"/>
      <c r="K40500" s="88"/>
    </row>
    <row r="40501" spans="2:11" hidden="1" x14ac:dyDescent="0.2">
      <c r="B40501" s="88"/>
      <c r="C40501" s="88"/>
      <c r="D40501" s="88"/>
      <c r="E40501" s="88"/>
      <c r="F40501" s="88"/>
      <c r="G40501" s="88"/>
      <c r="H40501" s="88"/>
      <c r="I40501" s="88"/>
      <c r="J40501" s="88"/>
      <c r="K40501" s="88"/>
    </row>
    <row r="40502" spans="2:11" hidden="1" x14ac:dyDescent="0.2">
      <c r="B40502" s="88"/>
      <c r="C40502" s="88"/>
      <c r="D40502" s="88"/>
      <c r="E40502" s="88"/>
      <c r="F40502" s="88"/>
      <c r="G40502" s="88"/>
      <c r="H40502" s="88"/>
      <c r="I40502" s="88"/>
      <c r="J40502" s="88"/>
      <c r="K40502" s="88"/>
    </row>
    <row r="40503" spans="2:11" hidden="1" x14ac:dyDescent="0.2">
      <c r="B40503" s="88"/>
      <c r="C40503" s="88"/>
      <c r="D40503" s="88"/>
      <c r="E40503" s="88"/>
      <c r="F40503" s="88"/>
      <c r="G40503" s="88"/>
      <c r="H40503" s="88"/>
      <c r="I40503" s="88"/>
      <c r="J40503" s="88"/>
      <c r="K40503" s="88"/>
    </row>
    <row r="40504" spans="2:11" hidden="1" x14ac:dyDescent="0.2">
      <c r="B40504" s="88"/>
      <c r="C40504" s="88"/>
      <c r="D40504" s="88"/>
      <c r="E40504" s="88"/>
      <c r="F40504" s="88"/>
      <c r="G40504" s="88"/>
      <c r="H40504" s="88"/>
      <c r="I40504" s="88"/>
      <c r="J40504" s="88"/>
      <c r="K40504" s="88"/>
    </row>
    <row r="40505" spans="2:11" hidden="1" x14ac:dyDescent="0.2">
      <c r="B40505" s="88"/>
      <c r="C40505" s="88"/>
      <c r="D40505" s="88"/>
      <c r="E40505" s="88"/>
      <c r="F40505" s="88"/>
      <c r="G40505" s="88"/>
      <c r="H40505" s="88"/>
      <c r="I40505" s="88"/>
      <c r="J40505" s="88"/>
      <c r="K40505" s="88"/>
    </row>
    <row r="40506" spans="2:11" hidden="1" x14ac:dyDescent="0.2">
      <c r="B40506" s="88"/>
      <c r="C40506" s="88"/>
      <c r="D40506" s="88"/>
      <c r="E40506" s="88"/>
      <c r="F40506" s="88"/>
      <c r="G40506" s="88"/>
      <c r="H40506" s="88"/>
      <c r="I40506" s="88"/>
      <c r="J40506" s="88"/>
      <c r="K40506" s="88"/>
    </row>
    <row r="40507" spans="2:11" hidden="1" x14ac:dyDescent="0.2">
      <c r="B40507" s="88"/>
      <c r="C40507" s="88"/>
      <c r="D40507" s="88"/>
      <c r="E40507" s="88"/>
      <c r="F40507" s="88"/>
      <c r="G40507" s="88"/>
      <c r="H40507" s="88"/>
      <c r="I40507" s="88"/>
      <c r="J40507" s="88"/>
      <c r="K40507" s="88"/>
    </row>
    <row r="40508" spans="2:11" hidden="1" x14ac:dyDescent="0.2">
      <c r="B40508" s="88"/>
      <c r="C40508" s="88"/>
      <c r="D40508" s="88"/>
      <c r="E40508" s="88"/>
      <c r="F40508" s="88"/>
      <c r="G40508" s="88"/>
      <c r="H40508" s="88"/>
      <c r="I40508" s="88"/>
      <c r="J40508" s="88"/>
      <c r="K40508" s="88"/>
    </row>
    <row r="40509" spans="2:11" hidden="1" x14ac:dyDescent="0.2">
      <c r="B40509" s="88"/>
      <c r="C40509" s="88"/>
      <c r="D40509" s="88"/>
      <c r="E40509" s="88"/>
      <c r="F40509" s="88"/>
      <c r="G40509" s="88"/>
      <c r="H40509" s="88"/>
      <c r="I40509" s="88"/>
      <c r="J40509" s="88"/>
      <c r="K40509" s="88"/>
    </row>
    <row r="40510" spans="2:11" hidden="1" x14ac:dyDescent="0.2">
      <c r="B40510" s="88"/>
      <c r="C40510" s="88"/>
      <c r="D40510" s="88"/>
      <c r="E40510" s="88"/>
      <c r="F40510" s="88"/>
      <c r="G40510" s="88"/>
      <c r="H40510" s="88"/>
      <c r="I40510" s="88"/>
      <c r="J40510" s="88"/>
      <c r="K40510" s="88"/>
    </row>
    <row r="40511" spans="2:11" hidden="1" x14ac:dyDescent="0.2">
      <c r="B40511" s="88"/>
      <c r="C40511" s="88"/>
      <c r="D40511" s="88"/>
      <c r="E40511" s="88"/>
      <c r="F40511" s="88"/>
      <c r="G40511" s="88"/>
      <c r="H40511" s="88"/>
      <c r="I40511" s="88"/>
      <c r="J40511" s="88"/>
      <c r="K40511" s="88"/>
    </row>
    <row r="40512" spans="2:11" hidden="1" x14ac:dyDescent="0.2">
      <c r="B40512" s="88"/>
      <c r="C40512" s="88"/>
      <c r="D40512" s="88"/>
      <c r="E40512" s="88"/>
      <c r="F40512" s="88"/>
      <c r="G40512" s="88"/>
      <c r="H40512" s="88"/>
      <c r="I40512" s="88"/>
      <c r="J40512" s="88"/>
      <c r="K40512" s="88"/>
    </row>
    <row r="40513" spans="2:11" hidden="1" x14ac:dyDescent="0.2">
      <c r="B40513" s="88"/>
      <c r="C40513" s="88"/>
      <c r="D40513" s="88"/>
      <c r="E40513" s="88"/>
      <c r="F40513" s="88"/>
      <c r="G40513" s="88"/>
      <c r="H40513" s="88"/>
      <c r="I40513" s="88"/>
      <c r="J40513" s="88"/>
      <c r="K40513" s="88"/>
    </row>
    <row r="40514" spans="2:11" hidden="1" x14ac:dyDescent="0.2">
      <c r="B40514" s="88"/>
      <c r="C40514" s="88"/>
      <c r="D40514" s="88"/>
      <c r="E40514" s="88"/>
      <c r="F40514" s="88"/>
      <c r="G40514" s="88"/>
      <c r="H40514" s="88"/>
      <c r="I40514" s="88"/>
      <c r="J40514" s="88"/>
      <c r="K40514" s="88"/>
    </row>
    <row r="40515" spans="2:11" hidden="1" x14ac:dyDescent="0.2">
      <c r="B40515" s="88"/>
      <c r="C40515" s="88"/>
      <c r="D40515" s="88"/>
      <c r="E40515" s="88"/>
      <c r="F40515" s="88"/>
      <c r="G40515" s="88"/>
      <c r="H40515" s="88"/>
      <c r="I40515" s="88"/>
      <c r="J40515" s="88"/>
      <c r="K40515" s="88"/>
    </row>
    <row r="40516" spans="2:11" hidden="1" x14ac:dyDescent="0.2">
      <c r="B40516" s="88"/>
      <c r="C40516" s="88"/>
      <c r="D40516" s="88"/>
      <c r="E40516" s="88"/>
      <c r="F40516" s="88"/>
      <c r="G40516" s="88"/>
      <c r="H40516" s="88"/>
      <c r="I40516" s="88"/>
      <c r="J40516" s="88"/>
      <c r="K40516" s="88"/>
    </row>
    <row r="40517" spans="2:11" hidden="1" x14ac:dyDescent="0.2">
      <c r="B40517" s="88"/>
      <c r="C40517" s="88"/>
      <c r="D40517" s="88"/>
      <c r="E40517" s="88"/>
      <c r="F40517" s="88"/>
      <c r="G40517" s="88"/>
      <c r="H40517" s="88"/>
      <c r="I40517" s="88"/>
      <c r="J40517" s="88"/>
      <c r="K40517" s="88"/>
    </row>
    <row r="40518" spans="2:11" hidden="1" x14ac:dyDescent="0.2">
      <c r="B40518" s="88"/>
      <c r="C40518" s="88"/>
      <c r="D40518" s="88"/>
      <c r="E40518" s="88"/>
      <c r="F40518" s="88"/>
      <c r="G40518" s="88"/>
      <c r="H40518" s="88"/>
      <c r="I40518" s="88"/>
      <c r="J40518" s="88"/>
      <c r="K40518" s="88"/>
    </row>
    <row r="40519" spans="2:11" hidden="1" x14ac:dyDescent="0.2">
      <c r="B40519" s="88"/>
      <c r="C40519" s="88"/>
      <c r="D40519" s="88"/>
      <c r="E40519" s="88"/>
      <c r="F40519" s="88"/>
      <c r="G40519" s="88"/>
      <c r="H40519" s="88"/>
      <c r="I40519" s="88"/>
      <c r="J40519" s="88"/>
      <c r="K40519" s="88"/>
    </row>
    <row r="40520" spans="2:11" hidden="1" x14ac:dyDescent="0.2">
      <c r="B40520" s="88"/>
      <c r="C40520" s="88"/>
      <c r="D40520" s="88"/>
      <c r="E40520" s="88"/>
      <c r="F40520" s="88"/>
      <c r="G40520" s="88"/>
      <c r="H40520" s="88"/>
      <c r="I40520" s="88"/>
      <c r="J40520" s="88"/>
      <c r="K40520" s="88"/>
    </row>
    <row r="40521" spans="2:11" hidden="1" x14ac:dyDescent="0.2">
      <c r="B40521" s="88"/>
      <c r="C40521" s="88"/>
      <c r="D40521" s="88"/>
      <c r="E40521" s="88"/>
      <c r="F40521" s="88"/>
      <c r="G40521" s="88"/>
      <c r="H40521" s="88"/>
      <c r="I40521" s="88"/>
      <c r="J40521" s="88"/>
      <c r="K40521" s="88"/>
    </row>
    <row r="40522" spans="2:11" hidden="1" x14ac:dyDescent="0.2">
      <c r="B40522" s="88"/>
      <c r="C40522" s="88"/>
      <c r="D40522" s="88"/>
      <c r="E40522" s="88"/>
      <c r="F40522" s="88"/>
      <c r="G40522" s="88"/>
      <c r="H40522" s="88"/>
      <c r="I40522" s="88"/>
      <c r="J40522" s="88"/>
      <c r="K40522" s="88"/>
    </row>
    <row r="40523" spans="2:11" hidden="1" x14ac:dyDescent="0.2">
      <c r="B40523" s="88"/>
      <c r="C40523" s="88"/>
      <c r="D40523" s="88"/>
      <c r="E40523" s="88"/>
      <c r="F40523" s="88"/>
      <c r="G40523" s="88"/>
      <c r="H40523" s="88"/>
      <c r="I40523" s="88"/>
      <c r="J40523" s="88"/>
      <c r="K40523" s="88"/>
    </row>
    <row r="40524" spans="2:11" hidden="1" x14ac:dyDescent="0.2">
      <c r="B40524" s="88"/>
      <c r="C40524" s="88"/>
      <c r="D40524" s="88"/>
      <c r="E40524" s="88"/>
      <c r="F40524" s="88"/>
      <c r="G40524" s="88"/>
      <c r="H40524" s="88"/>
      <c r="I40524" s="88"/>
      <c r="J40524" s="88"/>
      <c r="K40524" s="88"/>
    </row>
    <row r="40525" spans="2:11" hidden="1" x14ac:dyDescent="0.2">
      <c r="B40525" s="88"/>
      <c r="C40525" s="88"/>
      <c r="D40525" s="88"/>
      <c r="E40525" s="88"/>
      <c r="F40525" s="88"/>
      <c r="G40525" s="88"/>
      <c r="H40525" s="88"/>
      <c r="I40525" s="88"/>
      <c r="J40525" s="88"/>
      <c r="K40525" s="88"/>
    </row>
    <row r="40526" spans="2:11" hidden="1" x14ac:dyDescent="0.2">
      <c r="B40526" s="88"/>
      <c r="C40526" s="88"/>
      <c r="D40526" s="88"/>
      <c r="E40526" s="88"/>
      <c r="F40526" s="88"/>
      <c r="G40526" s="88"/>
      <c r="H40526" s="88"/>
      <c r="I40526" s="88"/>
      <c r="J40526" s="88"/>
      <c r="K40526" s="88"/>
    </row>
    <row r="40527" spans="2:11" hidden="1" x14ac:dyDescent="0.2">
      <c r="B40527" s="88"/>
      <c r="C40527" s="88"/>
      <c r="D40527" s="88"/>
      <c r="E40527" s="88"/>
      <c r="F40527" s="88"/>
      <c r="G40527" s="88"/>
      <c r="H40527" s="88"/>
      <c r="I40527" s="88"/>
      <c r="J40527" s="88"/>
      <c r="K40527" s="88"/>
    </row>
    <row r="40528" spans="2:11" hidden="1" x14ac:dyDescent="0.2">
      <c r="B40528" s="88"/>
      <c r="C40528" s="88"/>
      <c r="D40528" s="88"/>
      <c r="E40528" s="88"/>
      <c r="F40528" s="88"/>
      <c r="G40528" s="88"/>
      <c r="H40528" s="88"/>
      <c r="I40528" s="88"/>
      <c r="J40528" s="88"/>
      <c r="K40528" s="88"/>
    </row>
    <row r="40529" spans="2:11" hidden="1" x14ac:dyDescent="0.2">
      <c r="B40529" s="88"/>
      <c r="C40529" s="88"/>
      <c r="D40529" s="88"/>
      <c r="E40529" s="88"/>
      <c r="F40529" s="88"/>
      <c r="G40529" s="88"/>
      <c r="H40529" s="88"/>
      <c r="I40529" s="88"/>
      <c r="J40529" s="88"/>
      <c r="K40529" s="88"/>
    </row>
    <row r="40530" spans="2:11" hidden="1" x14ac:dyDescent="0.2">
      <c r="B40530" s="88"/>
      <c r="C40530" s="88"/>
      <c r="D40530" s="88"/>
      <c r="E40530" s="88"/>
      <c r="F40530" s="88"/>
      <c r="G40530" s="88"/>
      <c r="H40530" s="88"/>
      <c r="I40530" s="88"/>
      <c r="J40530" s="88"/>
      <c r="K40530" s="88"/>
    </row>
    <row r="40531" spans="2:11" hidden="1" x14ac:dyDescent="0.2">
      <c r="B40531" s="88"/>
      <c r="C40531" s="88"/>
      <c r="D40531" s="88"/>
      <c r="E40531" s="88"/>
      <c r="F40531" s="88"/>
      <c r="G40531" s="88"/>
      <c r="H40531" s="88"/>
      <c r="I40531" s="88"/>
      <c r="J40531" s="88"/>
      <c r="K40531" s="88"/>
    </row>
    <row r="40532" spans="2:11" hidden="1" x14ac:dyDescent="0.2">
      <c r="B40532" s="88"/>
      <c r="C40532" s="88"/>
      <c r="D40532" s="88"/>
      <c r="E40532" s="88"/>
      <c r="F40532" s="88"/>
      <c r="G40532" s="88"/>
      <c r="H40532" s="88"/>
      <c r="I40532" s="88"/>
      <c r="J40532" s="88"/>
      <c r="K40532" s="88"/>
    </row>
    <row r="40533" spans="2:11" hidden="1" x14ac:dyDescent="0.2">
      <c r="B40533" s="88"/>
      <c r="C40533" s="88"/>
      <c r="D40533" s="88"/>
      <c r="E40533" s="88"/>
      <c r="F40533" s="88"/>
      <c r="G40533" s="88"/>
      <c r="H40533" s="88"/>
      <c r="I40533" s="88"/>
      <c r="J40533" s="88"/>
      <c r="K40533" s="88"/>
    </row>
    <row r="40534" spans="2:11" hidden="1" x14ac:dyDescent="0.2">
      <c r="B40534" s="88"/>
      <c r="C40534" s="88"/>
      <c r="D40534" s="88"/>
      <c r="E40534" s="88"/>
      <c r="F40534" s="88"/>
      <c r="G40534" s="88"/>
      <c r="H40534" s="88"/>
      <c r="I40534" s="88"/>
      <c r="J40534" s="88"/>
      <c r="K40534" s="88"/>
    </row>
    <row r="40535" spans="2:11" hidden="1" x14ac:dyDescent="0.2">
      <c r="B40535" s="88"/>
      <c r="C40535" s="88"/>
      <c r="D40535" s="88"/>
      <c r="E40535" s="88"/>
      <c r="F40535" s="88"/>
      <c r="G40535" s="88"/>
      <c r="H40535" s="88"/>
      <c r="I40535" s="88"/>
      <c r="J40535" s="88"/>
      <c r="K40535" s="88"/>
    </row>
    <row r="40536" spans="2:11" hidden="1" x14ac:dyDescent="0.2">
      <c r="B40536" s="88"/>
      <c r="C40536" s="88"/>
      <c r="D40536" s="88"/>
      <c r="E40536" s="88"/>
      <c r="F40536" s="88"/>
      <c r="G40536" s="88"/>
      <c r="H40536" s="88"/>
      <c r="I40536" s="88"/>
      <c r="J40536" s="88"/>
      <c r="K40536" s="88"/>
    </row>
    <row r="40537" spans="2:11" hidden="1" x14ac:dyDescent="0.2">
      <c r="B40537" s="88"/>
      <c r="C40537" s="88"/>
      <c r="D40537" s="88"/>
      <c r="E40537" s="88"/>
      <c r="F40537" s="88"/>
      <c r="G40537" s="88"/>
      <c r="H40537" s="88"/>
      <c r="I40537" s="88"/>
      <c r="J40537" s="88"/>
      <c r="K40537" s="88"/>
    </row>
    <row r="40538" spans="2:11" hidden="1" x14ac:dyDescent="0.2">
      <c r="B40538" s="88"/>
      <c r="C40538" s="88"/>
      <c r="D40538" s="88"/>
      <c r="E40538" s="88"/>
      <c r="F40538" s="88"/>
      <c r="G40538" s="88"/>
      <c r="H40538" s="88"/>
      <c r="I40538" s="88"/>
      <c r="J40538" s="88"/>
      <c r="K40538" s="88"/>
    </row>
    <row r="40539" spans="2:11" hidden="1" x14ac:dyDescent="0.2">
      <c r="B40539" s="88"/>
      <c r="C40539" s="88"/>
      <c r="D40539" s="88"/>
      <c r="E40539" s="88"/>
      <c r="F40539" s="88"/>
      <c r="G40539" s="88"/>
      <c r="H40539" s="88"/>
      <c r="I40539" s="88"/>
      <c r="J40539" s="88"/>
      <c r="K40539" s="88"/>
    </row>
    <row r="40540" spans="2:11" hidden="1" x14ac:dyDescent="0.2">
      <c r="B40540" s="88"/>
      <c r="C40540" s="88"/>
      <c r="D40540" s="88"/>
      <c r="E40540" s="88"/>
      <c r="F40540" s="88"/>
      <c r="G40540" s="88"/>
      <c r="H40540" s="88"/>
      <c r="I40540" s="88"/>
      <c r="J40540" s="88"/>
      <c r="K40540" s="88"/>
    </row>
    <row r="40541" spans="2:11" hidden="1" x14ac:dyDescent="0.2">
      <c r="B40541" s="88"/>
      <c r="C40541" s="88"/>
      <c r="D40541" s="88"/>
      <c r="E40541" s="88"/>
      <c r="F40541" s="88"/>
      <c r="G40541" s="88"/>
      <c r="H40541" s="88"/>
      <c r="I40541" s="88"/>
      <c r="J40541" s="88"/>
      <c r="K40541" s="88"/>
    </row>
    <row r="40542" spans="2:11" hidden="1" x14ac:dyDescent="0.2">
      <c r="B40542" s="88"/>
      <c r="C40542" s="88"/>
      <c r="D40542" s="88"/>
      <c r="E40542" s="88"/>
      <c r="F40542" s="88"/>
      <c r="G40542" s="88"/>
      <c r="H40542" s="88"/>
      <c r="I40542" s="88"/>
      <c r="J40542" s="88"/>
      <c r="K40542" s="88"/>
    </row>
    <row r="40543" spans="2:11" hidden="1" x14ac:dyDescent="0.2">
      <c r="B40543" s="88"/>
      <c r="C40543" s="88"/>
      <c r="D40543" s="88"/>
      <c r="E40543" s="88"/>
      <c r="F40543" s="88"/>
      <c r="G40543" s="88"/>
      <c r="H40543" s="88"/>
      <c r="I40543" s="88"/>
      <c r="J40543" s="88"/>
      <c r="K40543" s="88"/>
    </row>
    <row r="40544" spans="2:11" hidden="1" x14ac:dyDescent="0.2">
      <c r="B40544" s="88"/>
      <c r="C40544" s="88"/>
      <c r="D40544" s="88"/>
      <c r="E40544" s="88"/>
      <c r="F40544" s="88"/>
      <c r="G40544" s="88"/>
      <c r="H40544" s="88"/>
      <c r="I40544" s="88"/>
      <c r="J40544" s="88"/>
      <c r="K40544" s="88"/>
    </row>
    <row r="40545" spans="2:11" hidden="1" x14ac:dyDescent="0.2">
      <c r="B40545" s="88"/>
      <c r="C40545" s="88"/>
      <c r="D40545" s="88"/>
      <c r="E40545" s="88"/>
      <c r="F40545" s="88"/>
      <c r="G40545" s="88"/>
      <c r="H40545" s="88"/>
      <c r="I40545" s="88"/>
      <c r="J40545" s="88"/>
      <c r="K40545" s="88"/>
    </row>
    <row r="40546" spans="2:11" hidden="1" x14ac:dyDescent="0.2">
      <c r="B40546" s="88"/>
      <c r="C40546" s="88"/>
      <c r="D40546" s="88"/>
      <c r="E40546" s="88"/>
      <c r="F40546" s="88"/>
      <c r="G40546" s="88"/>
      <c r="H40546" s="88"/>
      <c r="I40546" s="88"/>
      <c r="J40546" s="88"/>
      <c r="K40546" s="88"/>
    </row>
    <row r="40547" spans="2:11" hidden="1" x14ac:dyDescent="0.2">
      <c r="B40547" s="88"/>
      <c r="C40547" s="88"/>
      <c r="D40547" s="88"/>
      <c r="E40547" s="88"/>
      <c r="F40547" s="88"/>
      <c r="G40547" s="88"/>
      <c r="H40547" s="88"/>
      <c r="I40547" s="88"/>
      <c r="J40547" s="88"/>
      <c r="K40547" s="88"/>
    </row>
    <row r="40548" spans="2:11" hidden="1" x14ac:dyDescent="0.2">
      <c r="B40548" s="88"/>
      <c r="C40548" s="88"/>
      <c r="D40548" s="88"/>
      <c r="E40548" s="88"/>
      <c r="F40548" s="88"/>
      <c r="G40548" s="88"/>
      <c r="H40548" s="88"/>
      <c r="I40548" s="88"/>
      <c r="J40548" s="88"/>
      <c r="K40548" s="88"/>
    </row>
    <row r="40549" spans="2:11" hidden="1" x14ac:dyDescent="0.2">
      <c r="B40549" s="88"/>
      <c r="C40549" s="88"/>
      <c r="D40549" s="88"/>
      <c r="E40549" s="88"/>
      <c r="F40549" s="88"/>
      <c r="G40549" s="88"/>
      <c r="H40549" s="88"/>
      <c r="I40549" s="88"/>
      <c r="J40549" s="88"/>
      <c r="K40549" s="88"/>
    </row>
    <row r="40550" spans="2:11" hidden="1" x14ac:dyDescent="0.2">
      <c r="B40550" s="88"/>
      <c r="C40550" s="88"/>
      <c r="D40550" s="88"/>
      <c r="E40550" s="88"/>
      <c r="F40550" s="88"/>
      <c r="G40550" s="88"/>
      <c r="H40550" s="88"/>
      <c r="I40550" s="88"/>
      <c r="J40550" s="88"/>
      <c r="K40550" s="88"/>
    </row>
    <row r="40551" spans="2:11" hidden="1" x14ac:dyDescent="0.2">
      <c r="B40551" s="88"/>
      <c r="C40551" s="88"/>
      <c r="D40551" s="88"/>
      <c r="E40551" s="88"/>
      <c r="F40551" s="88"/>
      <c r="G40551" s="88"/>
      <c r="H40551" s="88"/>
      <c r="I40551" s="88"/>
      <c r="J40551" s="88"/>
      <c r="K40551" s="88"/>
    </row>
    <row r="40552" spans="2:11" hidden="1" x14ac:dyDescent="0.2">
      <c r="B40552" s="88"/>
      <c r="C40552" s="88"/>
      <c r="D40552" s="88"/>
      <c r="E40552" s="88"/>
      <c r="F40552" s="88"/>
      <c r="G40552" s="88"/>
      <c r="H40552" s="88"/>
      <c r="I40552" s="88"/>
      <c r="J40552" s="88"/>
      <c r="K40552" s="88"/>
    </row>
    <row r="40553" spans="2:11" hidden="1" x14ac:dyDescent="0.2">
      <c r="B40553" s="88"/>
      <c r="C40553" s="88"/>
      <c r="D40553" s="88"/>
      <c r="E40553" s="88"/>
      <c r="F40553" s="88"/>
      <c r="G40553" s="88"/>
      <c r="H40553" s="88"/>
      <c r="I40553" s="88"/>
      <c r="J40553" s="88"/>
      <c r="K40553" s="88"/>
    </row>
    <row r="40554" spans="2:11" hidden="1" x14ac:dyDescent="0.2">
      <c r="B40554" s="88"/>
      <c r="C40554" s="88"/>
      <c r="D40554" s="88"/>
      <c r="E40554" s="88"/>
      <c r="F40554" s="88"/>
      <c r="G40554" s="88"/>
      <c r="H40554" s="88"/>
      <c r="I40554" s="88"/>
      <c r="J40554" s="88"/>
      <c r="K40554" s="88"/>
    </row>
    <row r="40555" spans="2:11" hidden="1" x14ac:dyDescent="0.2">
      <c r="B40555" s="88"/>
      <c r="C40555" s="88"/>
      <c r="D40555" s="88"/>
      <c r="E40555" s="88"/>
      <c r="F40555" s="88"/>
      <c r="G40555" s="88"/>
      <c r="H40555" s="88"/>
      <c r="I40555" s="88"/>
      <c r="J40555" s="88"/>
      <c r="K40555" s="88"/>
    </row>
    <row r="40556" spans="2:11" hidden="1" x14ac:dyDescent="0.2">
      <c r="B40556" s="88"/>
      <c r="C40556" s="88"/>
      <c r="D40556" s="88"/>
      <c r="E40556" s="88"/>
      <c r="F40556" s="88"/>
      <c r="G40556" s="88"/>
      <c r="H40556" s="88"/>
      <c r="I40556" s="88"/>
      <c r="J40556" s="88"/>
      <c r="K40556" s="88"/>
    </row>
    <row r="40557" spans="2:11" hidden="1" x14ac:dyDescent="0.2">
      <c r="B40557" s="88"/>
      <c r="C40557" s="88"/>
      <c r="D40557" s="88"/>
      <c r="E40557" s="88"/>
      <c r="F40557" s="88"/>
      <c r="G40557" s="88"/>
      <c r="H40557" s="88"/>
      <c r="I40557" s="88"/>
      <c r="J40557" s="88"/>
      <c r="K40557" s="88"/>
    </row>
    <row r="40558" spans="2:11" hidden="1" x14ac:dyDescent="0.2">
      <c r="B40558" s="88"/>
      <c r="C40558" s="88"/>
      <c r="D40558" s="88"/>
      <c r="E40558" s="88"/>
      <c r="F40558" s="88"/>
      <c r="G40558" s="88"/>
      <c r="H40558" s="88"/>
      <c r="I40558" s="88"/>
      <c r="J40558" s="88"/>
      <c r="K40558" s="88"/>
    </row>
    <row r="40559" spans="2:11" hidden="1" x14ac:dyDescent="0.2">
      <c r="B40559" s="88"/>
      <c r="C40559" s="88"/>
      <c r="D40559" s="88"/>
      <c r="E40559" s="88"/>
      <c r="F40559" s="88"/>
      <c r="G40559" s="88"/>
      <c r="H40559" s="88"/>
      <c r="I40559" s="88"/>
      <c r="J40559" s="88"/>
      <c r="K40559" s="88"/>
    </row>
    <row r="40560" spans="2:11" hidden="1" x14ac:dyDescent="0.2">
      <c r="B40560" s="88"/>
      <c r="C40560" s="88"/>
      <c r="D40560" s="88"/>
      <c r="E40560" s="88"/>
      <c r="F40560" s="88"/>
      <c r="G40560" s="88"/>
      <c r="H40560" s="88"/>
      <c r="I40560" s="88"/>
      <c r="J40560" s="88"/>
      <c r="K40560" s="88"/>
    </row>
    <row r="40561" spans="2:11" hidden="1" x14ac:dyDescent="0.2">
      <c r="B40561" s="88"/>
      <c r="C40561" s="88"/>
      <c r="D40561" s="88"/>
      <c r="E40561" s="88"/>
      <c r="F40561" s="88"/>
      <c r="G40561" s="88"/>
      <c r="H40561" s="88"/>
      <c r="I40561" s="88"/>
      <c r="J40561" s="88"/>
      <c r="K40561" s="88"/>
    </row>
    <row r="40562" spans="2:11" hidden="1" x14ac:dyDescent="0.2">
      <c r="B40562" s="88"/>
      <c r="C40562" s="88"/>
      <c r="D40562" s="88"/>
      <c r="E40562" s="88"/>
      <c r="F40562" s="88"/>
      <c r="G40562" s="88"/>
      <c r="H40562" s="88"/>
      <c r="I40562" s="88"/>
      <c r="J40562" s="88"/>
      <c r="K40562" s="88"/>
    </row>
    <row r="40563" spans="2:11" hidden="1" x14ac:dyDescent="0.2">
      <c r="B40563" s="88"/>
      <c r="C40563" s="88"/>
      <c r="D40563" s="88"/>
      <c r="E40563" s="88"/>
      <c r="F40563" s="88"/>
      <c r="G40563" s="88"/>
      <c r="H40563" s="88"/>
      <c r="I40563" s="88"/>
      <c r="J40563" s="88"/>
      <c r="K40563" s="88"/>
    </row>
    <row r="40564" spans="2:11" hidden="1" x14ac:dyDescent="0.2">
      <c r="B40564" s="88"/>
      <c r="C40564" s="88"/>
      <c r="D40564" s="88"/>
      <c r="E40564" s="88"/>
      <c r="F40564" s="88"/>
      <c r="G40564" s="88"/>
      <c r="H40564" s="88"/>
      <c r="I40564" s="88"/>
      <c r="J40564" s="88"/>
      <c r="K40564" s="88"/>
    </row>
    <row r="40565" spans="2:11" hidden="1" x14ac:dyDescent="0.2">
      <c r="B40565" s="88"/>
      <c r="C40565" s="88"/>
      <c r="D40565" s="88"/>
      <c r="E40565" s="88"/>
      <c r="F40565" s="88"/>
      <c r="G40565" s="88"/>
      <c r="H40565" s="88"/>
      <c r="I40565" s="88"/>
      <c r="J40565" s="88"/>
      <c r="K40565" s="88"/>
    </row>
    <row r="40566" spans="2:11" hidden="1" x14ac:dyDescent="0.2">
      <c r="B40566" s="88"/>
      <c r="C40566" s="88"/>
      <c r="D40566" s="88"/>
      <c r="E40566" s="88"/>
      <c r="F40566" s="88"/>
      <c r="G40566" s="88"/>
      <c r="H40566" s="88"/>
      <c r="I40566" s="88"/>
      <c r="J40566" s="88"/>
      <c r="K40566" s="88"/>
    </row>
    <row r="40567" spans="2:11" hidden="1" x14ac:dyDescent="0.2">
      <c r="B40567" s="88"/>
      <c r="C40567" s="88"/>
      <c r="D40567" s="88"/>
      <c r="E40567" s="88"/>
      <c r="F40567" s="88"/>
      <c r="G40567" s="88"/>
      <c r="H40567" s="88"/>
      <c r="I40567" s="88"/>
      <c r="J40567" s="88"/>
      <c r="K40567" s="88"/>
    </row>
    <row r="40568" spans="2:11" hidden="1" x14ac:dyDescent="0.2">
      <c r="B40568" s="88"/>
      <c r="C40568" s="88"/>
      <c r="D40568" s="88"/>
      <c r="E40568" s="88"/>
      <c r="F40568" s="88"/>
      <c r="G40568" s="88"/>
      <c r="H40568" s="88"/>
      <c r="I40568" s="88"/>
      <c r="J40568" s="88"/>
      <c r="K40568" s="88"/>
    </row>
    <row r="40569" spans="2:11" hidden="1" x14ac:dyDescent="0.2">
      <c r="B40569" s="88"/>
      <c r="C40569" s="88"/>
      <c r="D40569" s="88"/>
      <c r="E40569" s="88"/>
      <c r="F40569" s="88"/>
      <c r="G40569" s="88"/>
      <c r="H40569" s="88"/>
      <c r="I40569" s="88"/>
      <c r="J40569" s="88"/>
      <c r="K40569" s="88"/>
    </row>
    <row r="40570" spans="2:11" hidden="1" x14ac:dyDescent="0.2">
      <c r="B40570" s="88"/>
      <c r="C40570" s="88"/>
      <c r="D40570" s="88"/>
      <c r="E40570" s="88"/>
      <c r="F40570" s="88"/>
      <c r="G40570" s="88"/>
      <c r="H40570" s="88"/>
      <c r="I40570" s="88"/>
      <c r="J40570" s="88"/>
      <c r="K40570" s="88"/>
    </row>
    <row r="40571" spans="2:11" hidden="1" x14ac:dyDescent="0.2">
      <c r="B40571" s="88"/>
      <c r="C40571" s="88"/>
      <c r="D40571" s="88"/>
      <c r="E40571" s="88"/>
      <c r="F40571" s="88"/>
      <c r="G40571" s="88"/>
      <c r="H40571" s="88"/>
      <c r="I40571" s="88"/>
      <c r="J40571" s="88"/>
      <c r="K40571" s="88"/>
    </row>
    <row r="40572" spans="2:11" hidden="1" x14ac:dyDescent="0.2">
      <c r="B40572" s="88"/>
      <c r="C40572" s="88"/>
      <c r="D40572" s="88"/>
      <c r="E40572" s="88"/>
      <c r="F40572" s="88"/>
      <c r="G40572" s="88"/>
      <c r="H40572" s="88"/>
      <c r="I40572" s="88"/>
      <c r="J40572" s="88"/>
      <c r="K40572" s="88"/>
    </row>
    <row r="40573" spans="2:11" hidden="1" x14ac:dyDescent="0.2">
      <c r="B40573" s="88"/>
      <c r="C40573" s="88"/>
      <c r="D40573" s="88"/>
      <c r="E40573" s="88"/>
      <c r="F40573" s="88"/>
      <c r="G40573" s="88"/>
      <c r="H40573" s="88"/>
      <c r="I40573" s="88"/>
      <c r="J40573" s="88"/>
      <c r="K40573" s="88"/>
    </row>
    <row r="40574" spans="2:11" hidden="1" x14ac:dyDescent="0.2">
      <c r="B40574" s="88"/>
      <c r="C40574" s="88"/>
      <c r="D40574" s="88"/>
      <c r="E40574" s="88"/>
      <c r="F40574" s="88"/>
      <c r="G40574" s="88"/>
      <c r="H40574" s="88"/>
      <c r="I40574" s="88"/>
      <c r="J40574" s="88"/>
      <c r="K40574" s="88"/>
    </row>
    <row r="40575" spans="2:11" hidden="1" x14ac:dyDescent="0.2">
      <c r="B40575" s="88"/>
      <c r="C40575" s="88"/>
      <c r="D40575" s="88"/>
      <c r="E40575" s="88"/>
      <c r="F40575" s="88"/>
      <c r="G40575" s="88"/>
      <c r="H40575" s="88"/>
      <c r="I40575" s="88"/>
      <c r="J40575" s="88"/>
      <c r="K40575" s="88"/>
    </row>
    <row r="40576" spans="2:11" hidden="1" x14ac:dyDescent="0.2">
      <c r="B40576" s="88"/>
      <c r="C40576" s="88"/>
      <c r="D40576" s="88"/>
      <c r="E40576" s="88"/>
      <c r="F40576" s="88"/>
      <c r="G40576" s="88"/>
      <c r="H40576" s="88"/>
      <c r="I40576" s="88"/>
      <c r="J40576" s="88"/>
      <c r="K40576" s="88"/>
    </row>
    <row r="40577" spans="2:11" hidden="1" x14ac:dyDescent="0.2">
      <c r="B40577" s="88"/>
      <c r="C40577" s="88"/>
      <c r="D40577" s="88"/>
      <c r="E40577" s="88"/>
      <c r="F40577" s="88"/>
      <c r="G40577" s="88"/>
      <c r="H40577" s="88"/>
      <c r="I40577" s="88"/>
      <c r="J40577" s="88"/>
      <c r="K40577" s="88"/>
    </row>
    <row r="40578" spans="2:11" hidden="1" x14ac:dyDescent="0.2">
      <c r="B40578" s="88"/>
      <c r="C40578" s="88"/>
      <c r="D40578" s="88"/>
      <c r="E40578" s="88"/>
      <c r="F40578" s="88"/>
      <c r="G40578" s="88"/>
      <c r="H40578" s="88"/>
      <c r="I40578" s="88"/>
      <c r="J40578" s="88"/>
      <c r="K40578" s="88"/>
    </row>
    <row r="40579" spans="2:11" hidden="1" x14ac:dyDescent="0.2">
      <c r="B40579" s="88"/>
      <c r="C40579" s="88"/>
      <c r="D40579" s="88"/>
      <c r="E40579" s="88"/>
      <c r="F40579" s="88"/>
      <c r="G40579" s="88"/>
      <c r="H40579" s="88"/>
      <c r="I40579" s="88"/>
      <c r="J40579" s="88"/>
      <c r="K40579" s="88"/>
    </row>
    <row r="40580" spans="2:11" hidden="1" x14ac:dyDescent="0.2">
      <c r="B40580" s="88"/>
      <c r="C40580" s="88"/>
      <c r="D40580" s="88"/>
      <c r="E40580" s="88"/>
      <c r="F40580" s="88"/>
      <c r="G40580" s="88"/>
      <c r="H40580" s="88"/>
      <c r="I40580" s="88"/>
      <c r="J40580" s="88"/>
      <c r="K40580" s="88"/>
    </row>
    <row r="40581" spans="2:11" hidden="1" x14ac:dyDescent="0.2">
      <c r="B40581" s="88"/>
      <c r="C40581" s="88"/>
      <c r="D40581" s="88"/>
      <c r="E40581" s="88"/>
      <c r="F40581" s="88"/>
      <c r="G40581" s="88"/>
      <c r="H40581" s="88"/>
      <c r="I40581" s="88"/>
      <c r="J40581" s="88"/>
      <c r="K40581" s="88"/>
    </row>
    <row r="40582" spans="2:11" hidden="1" x14ac:dyDescent="0.2">
      <c r="B40582" s="88"/>
      <c r="C40582" s="88"/>
      <c r="D40582" s="88"/>
      <c r="E40582" s="88"/>
      <c r="F40582" s="88"/>
      <c r="G40582" s="88"/>
      <c r="H40582" s="88"/>
      <c r="I40582" s="88"/>
      <c r="J40582" s="88"/>
      <c r="K40582" s="88"/>
    </row>
    <row r="40583" spans="2:11" hidden="1" x14ac:dyDescent="0.2">
      <c r="B40583" s="88"/>
      <c r="C40583" s="88"/>
      <c r="D40583" s="88"/>
      <c r="E40583" s="88"/>
      <c r="F40583" s="88"/>
      <c r="G40583" s="88"/>
      <c r="H40583" s="88"/>
      <c r="I40583" s="88"/>
      <c r="J40583" s="88"/>
      <c r="K40583" s="88"/>
    </row>
    <row r="40584" spans="2:11" hidden="1" x14ac:dyDescent="0.2">
      <c r="B40584" s="88"/>
      <c r="C40584" s="88"/>
      <c r="D40584" s="88"/>
      <c r="E40584" s="88"/>
      <c r="F40584" s="88"/>
      <c r="G40584" s="88"/>
      <c r="H40584" s="88"/>
      <c r="I40584" s="88"/>
      <c r="J40584" s="88"/>
      <c r="K40584" s="88"/>
    </row>
    <row r="40585" spans="2:11" hidden="1" x14ac:dyDescent="0.2">
      <c r="B40585" s="88"/>
      <c r="C40585" s="88"/>
      <c r="D40585" s="88"/>
      <c r="E40585" s="88"/>
      <c r="F40585" s="88"/>
      <c r="G40585" s="88"/>
      <c r="H40585" s="88"/>
      <c r="I40585" s="88"/>
      <c r="J40585" s="88"/>
      <c r="K40585" s="88"/>
    </row>
    <row r="40586" spans="2:11" hidden="1" x14ac:dyDescent="0.2">
      <c r="B40586" s="88"/>
      <c r="C40586" s="88"/>
      <c r="D40586" s="88"/>
      <c r="E40586" s="88"/>
      <c r="F40586" s="88"/>
      <c r="G40586" s="88"/>
      <c r="H40586" s="88"/>
      <c r="I40586" s="88"/>
      <c r="J40586" s="88"/>
      <c r="K40586" s="88"/>
    </row>
    <row r="40587" spans="2:11" hidden="1" x14ac:dyDescent="0.2">
      <c r="B40587" s="88"/>
      <c r="C40587" s="88"/>
      <c r="D40587" s="88"/>
      <c r="E40587" s="88"/>
      <c r="F40587" s="88"/>
      <c r="G40587" s="88"/>
      <c r="H40587" s="88"/>
      <c r="I40587" s="88"/>
      <c r="J40587" s="88"/>
      <c r="K40587" s="88"/>
    </row>
    <row r="40588" spans="2:11" hidden="1" x14ac:dyDescent="0.2">
      <c r="B40588" s="88"/>
      <c r="C40588" s="88"/>
      <c r="D40588" s="88"/>
      <c r="E40588" s="88"/>
      <c r="F40588" s="88"/>
      <c r="G40588" s="88"/>
      <c r="H40588" s="88"/>
      <c r="I40588" s="88"/>
      <c r="J40588" s="88"/>
      <c r="K40588" s="88"/>
    </row>
    <row r="40589" spans="2:11" hidden="1" x14ac:dyDescent="0.2">
      <c r="B40589" s="88"/>
      <c r="C40589" s="88"/>
      <c r="D40589" s="88"/>
      <c r="E40589" s="88"/>
      <c r="F40589" s="88"/>
      <c r="G40589" s="88"/>
      <c r="H40589" s="88"/>
      <c r="I40589" s="88"/>
      <c r="J40589" s="88"/>
      <c r="K40589" s="88"/>
    </row>
    <row r="40590" spans="2:11" hidden="1" x14ac:dyDescent="0.2">
      <c r="B40590" s="88"/>
      <c r="C40590" s="88"/>
      <c r="D40590" s="88"/>
      <c r="E40590" s="88"/>
      <c r="F40590" s="88"/>
      <c r="G40590" s="88"/>
      <c r="H40590" s="88"/>
      <c r="I40590" s="88"/>
      <c r="J40590" s="88"/>
      <c r="K40590" s="88"/>
    </row>
    <row r="40591" spans="2:11" hidden="1" x14ac:dyDescent="0.2">
      <c r="B40591" s="88"/>
      <c r="C40591" s="88"/>
      <c r="D40591" s="88"/>
      <c r="E40591" s="88"/>
      <c r="F40591" s="88"/>
      <c r="G40591" s="88"/>
      <c r="H40591" s="88"/>
      <c r="I40591" s="88"/>
      <c r="J40591" s="88"/>
      <c r="K40591" s="88"/>
    </row>
    <row r="40592" spans="2:11" hidden="1" x14ac:dyDescent="0.2">
      <c r="B40592" s="88"/>
      <c r="C40592" s="88"/>
      <c r="D40592" s="88"/>
      <c r="E40592" s="88"/>
      <c r="F40592" s="88"/>
      <c r="G40592" s="88"/>
      <c r="H40592" s="88"/>
      <c r="I40592" s="88"/>
      <c r="J40592" s="88"/>
      <c r="K40592" s="88"/>
    </row>
    <row r="40593" spans="2:11" hidden="1" x14ac:dyDescent="0.2">
      <c r="B40593" s="88"/>
      <c r="C40593" s="88"/>
      <c r="D40593" s="88"/>
      <c r="E40593" s="88"/>
      <c r="F40593" s="88"/>
      <c r="G40593" s="88"/>
      <c r="H40593" s="88"/>
      <c r="I40593" s="88"/>
      <c r="J40593" s="88"/>
      <c r="K40593" s="88"/>
    </row>
    <row r="40594" spans="2:11" hidden="1" x14ac:dyDescent="0.2">
      <c r="B40594" s="88"/>
      <c r="C40594" s="88"/>
      <c r="D40594" s="88"/>
      <c r="E40594" s="88"/>
      <c r="F40594" s="88"/>
      <c r="G40594" s="88"/>
      <c r="H40594" s="88"/>
      <c r="I40594" s="88"/>
      <c r="J40594" s="88"/>
      <c r="K40594" s="88"/>
    </row>
    <row r="40595" spans="2:11" hidden="1" x14ac:dyDescent="0.2">
      <c r="B40595" s="88"/>
      <c r="C40595" s="88"/>
      <c r="D40595" s="88"/>
      <c r="E40595" s="88"/>
      <c r="F40595" s="88"/>
      <c r="G40595" s="88"/>
      <c r="H40595" s="88"/>
      <c r="I40595" s="88"/>
      <c r="J40595" s="88"/>
      <c r="K40595" s="88"/>
    </row>
    <row r="40596" spans="2:11" hidden="1" x14ac:dyDescent="0.2">
      <c r="B40596" s="88"/>
      <c r="C40596" s="88"/>
      <c r="D40596" s="88"/>
      <c r="E40596" s="88"/>
      <c r="F40596" s="88"/>
      <c r="G40596" s="88"/>
      <c r="H40596" s="88"/>
      <c r="I40596" s="88"/>
      <c r="J40596" s="88"/>
      <c r="K40596" s="88"/>
    </row>
    <row r="40597" spans="2:11" hidden="1" x14ac:dyDescent="0.2">
      <c r="B40597" s="88"/>
      <c r="C40597" s="88"/>
      <c r="D40597" s="88"/>
      <c r="E40597" s="88"/>
      <c r="F40597" s="88"/>
      <c r="G40597" s="88"/>
      <c r="H40597" s="88"/>
      <c r="I40597" s="88"/>
      <c r="J40597" s="88"/>
      <c r="K40597" s="88"/>
    </row>
    <row r="40598" spans="2:11" hidden="1" x14ac:dyDescent="0.2">
      <c r="B40598" s="88"/>
      <c r="C40598" s="88"/>
      <c r="D40598" s="88"/>
      <c r="E40598" s="88"/>
      <c r="F40598" s="88"/>
      <c r="G40598" s="88"/>
      <c r="H40598" s="88"/>
      <c r="I40598" s="88"/>
      <c r="J40598" s="88"/>
      <c r="K40598" s="88"/>
    </row>
    <row r="40599" spans="2:11" hidden="1" x14ac:dyDescent="0.2">
      <c r="B40599" s="88"/>
      <c r="C40599" s="88"/>
      <c r="D40599" s="88"/>
      <c r="E40599" s="88"/>
      <c r="F40599" s="88"/>
      <c r="G40599" s="88"/>
      <c r="H40599" s="88"/>
      <c r="I40599" s="88"/>
      <c r="J40599" s="88"/>
      <c r="K40599" s="88"/>
    </row>
    <row r="40600" spans="2:11" hidden="1" x14ac:dyDescent="0.2">
      <c r="B40600" s="88"/>
      <c r="C40600" s="88"/>
      <c r="D40600" s="88"/>
      <c r="E40600" s="88"/>
      <c r="F40600" s="88"/>
      <c r="G40600" s="88"/>
      <c r="H40600" s="88"/>
      <c r="I40600" s="88"/>
      <c r="J40600" s="88"/>
      <c r="K40600" s="88"/>
    </row>
    <row r="40601" spans="2:11" hidden="1" x14ac:dyDescent="0.2">
      <c r="B40601" s="88"/>
      <c r="C40601" s="88"/>
      <c r="D40601" s="88"/>
      <c r="E40601" s="88"/>
      <c r="F40601" s="88"/>
      <c r="G40601" s="88"/>
      <c r="H40601" s="88"/>
      <c r="I40601" s="88"/>
      <c r="J40601" s="88"/>
      <c r="K40601" s="88"/>
    </row>
    <row r="40602" spans="2:11" hidden="1" x14ac:dyDescent="0.2">
      <c r="B40602" s="88"/>
      <c r="C40602" s="88"/>
      <c r="D40602" s="88"/>
      <c r="E40602" s="88"/>
      <c r="F40602" s="88"/>
      <c r="G40602" s="88"/>
      <c r="H40602" s="88"/>
      <c r="I40602" s="88"/>
      <c r="J40602" s="88"/>
      <c r="K40602" s="88"/>
    </row>
    <row r="40603" spans="2:11" hidden="1" x14ac:dyDescent="0.2">
      <c r="B40603" s="88"/>
      <c r="C40603" s="88"/>
      <c r="D40603" s="88"/>
      <c r="E40603" s="88"/>
      <c r="F40603" s="88"/>
      <c r="G40603" s="88"/>
      <c r="H40603" s="88"/>
      <c r="I40603" s="88"/>
      <c r="J40603" s="88"/>
      <c r="K40603" s="88"/>
    </row>
    <row r="40604" spans="2:11" hidden="1" x14ac:dyDescent="0.2">
      <c r="B40604" s="88"/>
      <c r="C40604" s="88"/>
      <c r="D40604" s="88"/>
      <c r="E40604" s="88"/>
      <c r="F40604" s="88"/>
      <c r="G40604" s="88"/>
      <c r="H40604" s="88"/>
      <c r="I40604" s="88"/>
      <c r="J40604" s="88"/>
      <c r="K40604" s="88"/>
    </row>
    <row r="40605" spans="2:11" hidden="1" x14ac:dyDescent="0.2">
      <c r="B40605" s="88"/>
      <c r="C40605" s="88"/>
      <c r="D40605" s="88"/>
      <c r="E40605" s="88"/>
      <c r="F40605" s="88"/>
      <c r="G40605" s="88"/>
      <c r="H40605" s="88"/>
      <c r="I40605" s="88"/>
      <c r="J40605" s="88"/>
      <c r="K40605" s="88"/>
    </row>
    <row r="40606" spans="2:11" hidden="1" x14ac:dyDescent="0.2">
      <c r="B40606" s="88"/>
      <c r="C40606" s="88"/>
      <c r="D40606" s="88"/>
      <c r="E40606" s="88"/>
      <c r="F40606" s="88"/>
      <c r="G40606" s="88"/>
      <c r="H40606" s="88"/>
      <c r="I40606" s="88"/>
      <c r="J40606" s="88"/>
      <c r="K40606" s="88"/>
    </row>
    <row r="40607" spans="2:11" hidden="1" x14ac:dyDescent="0.2">
      <c r="B40607" s="88"/>
      <c r="C40607" s="88"/>
      <c r="D40607" s="88"/>
      <c r="E40607" s="88"/>
      <c r="F40607" s="88"/>
      <c r="G40607" s="88"/>
      <c r="H40607" s="88"/>
      <c r="I40607" s="88"/>
      <c r="J40607" s="88"/>
      <c r="K40607" s="88"/>
    </row>
    <row r="40608" spans="2:11" hidden="1" x14ac:dyDescent="0.2">
      <c r="B40608" s="88"/>
      <c r="C40608" s="88"/>
      <c r="D40608" s="88"/>
      <c r="E40608" s="88"/>
      <c r="F40608" s="88"/>
      <c r="G40608" s="88"/>
      <c r="H40608" s="88"/>
      <c r="I40608" s="88"/>
      <c r="J40608" s="88"/>
      <c r="K40608" s="88"/>
    </row>
    <row r="40609" spans="2:11" hidden="1" x14ac:dyDescent="0.2">
      <c r="B40609" s="88"/>
      <c r="C40609" s="88"/>
      <c r="D40609" s="88"/>
      <c r="E40609" s="88"/>
      <c r="F40609" s="88"/>
      <c r="G40609" s="88"/>
      <c r="H40609" s="88"/>
      <c r="I40609" s="88"/>
      <c r="J40609" s="88"/>
      <c r="K40609" s="88"/>
    </row>
    <row r="40610" spans="2:11" hidden="1" x14ac:dyDescent="0.2">
      <c r="B40610" s="88"/>
      <c r="C40610" s="88"/>
      <c r="D40610" s="88"/>
      <c r="E40610" s="88"/>
      <c r="F40610" s="88"/>
      <c r="G40610" s="88"/>
      <c r="H40610" s="88"/>
      <c r="I40610" s="88"/>
      <c r="J40610" s="88"/>
      <c r="K40610" s="88"/>
    </row>
    <row r="40611" spans="2:11" hidden="1" x14ac:dyDescent="0.2">
      <c r="B40611" s="88"/>
      <c r="C40611" s="88"/>
      <c r="D40611" s="88"/>
      <c r="E40611" s="88"/>
      <c r="F40611" s="88"/>
      <c r="G40611" s="88"/>
      <c r="H40611" s="88"/>
      <c r="I40611" s="88"/>
      <c r="J40611" s="88"/>
      <c r="K40611" s="88"/>
    </row>
    <row r="40612" spans="2:11" hidden="1" x14ac:dyDescent="0.2">
      <c r="B40612" s="88"/>
      <c r="C40612" s="88"/>
      <c r="D40612" s="88"/>
      <c r="E40612" s="88"/>
      <c r="F40612" s="88"/>
      <c r="G40612" s="88"/>
      <c r="H40612" s="88"/>
      <c r="I40612" s="88"/>
      <c r="J40612" s="88"/>
      <c r="K40612" s="88"/>
    </row>
    <row r="40613" spans="2:11" hidden="1" x14ac:dyDescent="0.2">
      <c r="B40613" s="88"/>
      <c r="C40613" s="88"/>
      <c r="D40613" s="88"/>
      <c r="E40613" s="88"/>
      <c r="F40613" s="88"/>
      <c r="G40613" s="88"/>
      <c r="H40613" s="88"/>
      <c r="I40613" s="88"/>
      <c r="J40613" s="88"/>
      <c r="K40613" s="88"/>
    </row>
    <row r="40614" spans="2:11" hidden="1" x14ac:dyDescent="0.2">
      <c r="B40614" s="88"/>
      <c r="C40614" s="88"/>
      <c r="D40614" s="88"/>
      <c r="E40614" s="88"/>
      <c r="F40614" s="88"/>
      <c r="G40614" s="88"/>
      <c r="H40614" s="88"/>
      <c r="I40614" s="88"/>
      <c r="J40614" s="88"/>
      <c r="K40614" s="88"/>
    </row>
    <row r="40615" spans="2:11" hidden="1" x14ac:dyDescent="0.2">
      <c r="B40615" s="88"/>
      <c r="C40615" s="88"/>
      <c r="D40615" s="88"/>
      <c r="E40615" s="88"/>
      <c r="F40615" s="88"/>
      <c r="G40615" s="88"/>
      <c r="H40615" s="88"/>
      <c r="I40615" s="88"/>
      <c r="J40615" s="88"/>
      <c r="K40615" s="88"/>
    </row>
    <row r="40616" spans="2:11" hidden="1" x14ac:dyDescent="0.2">
      <c r="B40616" s="88"/>
      <c r="C40616" s="88"/>
      <c r="D40616" s="88"/>
      <c r="E40616" s="88"/>
      <c r="F40616" s="88"/>
      <c r="G40616" s="88"/>
      <c r="H40616" s="88"/>
      <c r="I40616" s="88"/>
      <c r="J40616" s="88"/>
      <c r="K40616" s="88"/>
    </row>
    <row r="40617" spans="2:11" hidden="1" x14ac:dyDescent="0.2">
      <c r="B40617" s="88"/>
      <c r="C40617" s="88"/>
      <c r="D40617" s="88"/>
      <c r="E40617" s="88"/>
      <c r="F40617" s="88"/>
      <c r="G40617" s="88"/>
      <c r="H40617" s="88"/>
      <c r="I40617" s="88"/>
      <c r="J40617" s="88"/>
      <c r="K40617" s="88"/>
    </row>
    <row r="40618" spans="2:11" hidden="1" x14ac:dyDescent="0.2">
      <c r="B40618" s="88"/>
      <c r="C40618" s="88"/>
      <c r="D40618" s="88"/>
      <c r="E40618" s="88"/>
      <c r="F40618" s="88"/>
      <c r="G40618" s="88"/>
      <c r="H40618" s="88"/>
      <c r="I40618" s="88"/>
      <c r="J40618" s="88"/>
      <c r="K40618" s="88"/>
    </row>
    <row r="40619" spans="2:11" hidden="1" x14ac:dyDescent="0.2">
      <c r="B40619" s="88"/>
      <c r="C40619" s="88"/>
      <c r="D40619" s="88"/>
      <c r="E40619" s="88"/>
      <c r="F40619" s="88"/>
      <c r="G40619" s="88"/>
      <c r="H40619" s="88"/>
      <c r="I40619" s="88"/>
      <c r="J40619" s="88"/>
      <c r="K40619" s="88"/>
    </row>
    <row r="40620" spans="2:11" hidden="1" x14ac:dyDescent="0.2">
      <c r="B40620" s="88"/>
      <c r="C40620" s="88"/>
      <c r="D40620" s="88"/>
      <c r="E40620" s="88"/>
      <c r="F40620" s="88"/>
      <c r="G40620" s="88"/>
      <c r="H40620" s="88"/>
      <c r="I40620" s="88"/>
      <c r="J40620" s="88"/>
      <c r="K40620" s="88"/>
    </row>
    <row r="40621" spans="2:11" hidden="1" x14ac:dyDescent="0.2">
      <c r="B40621" s="88"/>
      <c r="C40621" s="88"/>
      <c r="D40621" s="88"/>
      <c r="E40621" s="88"/>
      <c r="F40621" s="88"/>
      <c r="G40621" s="88"/>
      <c r="H40621" s="88"/>
      <c r="I40621" s="88"/>
      <c r="J40621" s="88"/>
      <c r="K40621" s="88"/>
    </row>
    <row r="40622" spans="2:11" hidden="1" x14ac:dyDescent="0.2">
      <c r="B40622" s="88"/>
      <c r="C40622" s="88"/>
      <c r="D40622" s="88"/>
      <c r="E40622" s="88"/>
      <c r="F40622" s="88"/>
      <c r="G40622" s="88"/>
      <c r="H40622" s="88"/>
      <c r="I40622" s="88"/>
      <c r="J40622" s="88"/>
      <c r="K40622" s="88"/>
    </row>
    <row r="40623" spans="2:11" hidden="1" x14ac:dyDescent="0.2">
      <c r="B40623" s="88"/>
      <c r="C40623" s="88"/>
      <c r="D40623" s="88"/>
      <c r="E40623" s="88"/>
      <c r="F40623" s="88"/>
      <c r="G40623" s="88"/>
      <c r="H40623" s="88"/>
      <c r="I40623" s="88"/>
      <c r="J40623" s="88"/>
      <c r="K40623" s="88"/>
    </row>
    <row r="40624" spans="2:11" hidden="1" x14ac:dyDescent="0.2">
      <c r="B40624" s="88"/>
      <c r="C40624" s="88"/>
      <c r="D40624" s="88"/>
      <c r="E40624" s="88"/>
      <c r="F40624" s="88"/>
      <c r="G40624" s="88"/>
      <c r="H40624" s="88"/>
      <c r="I40624" s="88"/>
      <c r="J40624" s="88"/>
      <c r="K40624" s="88"/>
    </row>
    <row r="40625" spans="2:11" hidden="1" x14ac:dyDescent="0.2">
      <c r="B40625" s="88"/>
      <c r="C40625" s="88"/>
      <c r="D40625" s="88"/>
      <c r="E40625" s="88"/>
      <c r="F40625" s="88"/>
      <c r="G40625" s="88"/>
      <c r="H40625" s="88"/>
      <c r="I40625" s="88"/>
      <c r="J40625" s="88"/>
      <c r="K40625" s="88"/>
    </row>
    <row r="40626" spans="2:11" hidden="1" x14ac:dyDescent="0.2">
      <c r="B40626" s="88"/>
      <c r="C40626" s="88"/>
      <c r="D40626" s="88"/>
      <c r="E40626" s="88"/>
      <c r="F40626" s="88"/>
      <c r="G40626" s="88"/>
      <c r="H40626" s="88"/>
      <c r="I40626" s="88"/>
      <c r="J40626" s="88"/>
      <c r="K40626" s="88"/>
    </row>
    <row r="40627" spans="2:11" hidden="1" x14ac:dyDescent="0.2">
      <c r="B40627" s="88"/>
      <c r="C40627" s="88"/>
      <c r="D40627" s="88"/>
      <c r="E40627" s="88"/>
      <c r="F40627" s="88"/>
      <c r="G40627" s="88"/>
      <c r="H40627" s="88"/>
      <c r="I40627" s="88"/>
      <c r="J40627" s="88"/>
      <c r="K40627" s="88"/>
    </row>
    <row r="40628" spans="2:11" hidden="1" x14ac:dyDescent="0.2">
      <c r="B40628" s="88"/>
      <c r="C40628" s="88"/>
      <c r="D40628" s="88"/>
      <c r="E40628" s="88"/>
      <c r="F40628" s="88"/>
      <c r="G40628" s="88"/>
      <c r="H40628" s="88"/>
      <c r="I40628" s="88"/>
      <c r="J40628" s="88"/>
      <c r="K40628" s="88"/>
    </row>
    <row r="40629" spans="2:11" hidden="1" x14ac:dyDescent="0.2">
      <c r="B40629" s="88"/>
      <c r="C40629" s="88"/>
      <c r="D40629" s="88"/>
      <c r="E40629" s="88"/>
      <c r="F40629" s="88"/>
      <c r="G40629" s="88"/>
      <c r="H40629" s="88"/>
      <c r="I40629" s="88"/>
      <c r="J40629" s="88"/>
      <c r="K40629" s="88"/>
    </row>
    <row r="40630" spans="2:11" hidden="1" x14ac:dyDescent="0.2">
      <c r="B40630" s="88"/>
      <c r="C40630" s="88"/>
      <c r="D40630" s="88"/>
      <c r="E40630" s="88"/>
      <c r="F40630" s="88"/>
      <c r="G40630" s="88"/>
      <c r="H40630" s="88"/>
      <c r="I40630" s="88"/>
      <c r="J40630" s="88"/>
      <c r="K40630" s="88"/>
    </row>
    <row r="40631" spans="2:11" hidden="1" x14ac:dyDescent="0.2">
      <c r="B40631" s="88"/>
      <c r="C40631" s="88"/>
      <c r="D40631" s="88"/>
      <c r="E40631" s="88"/>
      <c r="F40631" s="88"/>
      <c r="G40631" s="88"/>
      <c r="H40631" s="88"/>
      <c r="I40631" s="88"/>
      <c r="J40631" s="88"/>
      <c r="K40631" s="88"/>
    </row>
    <row r="40632" spans="2:11" hidden="1" x14ac:dyDescent="0.2">
      <c r="B40632" s="88"/>
      <c r="C40632" s="88"/>
      <c r="D40632" s="88"/>
      <c r="E40632" s="88"/>
      <c r="F40632" s="88"/>
      <c r="G40632" s="88"/>
      <c r="H40632" s="88"/>
      <c r="I40632" s="88"/>
      <c r="J40632" s="88"/>
      <c r="K40632" s="88"/>
    </row>
    <row r="40633" spans="2:11" hidden="1" x14ac:dyDescent="0.2">
      <c r="B40633" s="88"/>
      <c r="C40633" s="88"/>
      <c r="D40633" s="88"/>
      <c r="E40633" s="88"/>
      <c r="F40633" s="88"/>
      <c r="G40633" s="88"/>
      <c r="H40633" s="88"/>
      <c r="I40633" s="88"/>
      <c r="J40633" s="88"/>
      <c r="K40633" s="88"/>
    </row>
    <row r="40634" spans="2:11" hidden="1" x14ac:dyDescent="0.2">
      <c r="B40634" s="88"/>
      <c r="C40634" s="88"/>
      <c r="D40634" s="88"/>
      <c r="E40634" s="88"/>
      <c r="F40634" s="88"/>
      <c r="G40634" s="88"/>
      <c r="H40634" s="88"/>
      <c r="I40634" s="88"/>
      <c r="J40634" s="88"/>
      <c r="K40634" s="88"/>
    </row>
    <row r="40635" spans="2:11" hidden="1" x14ac:dyDescent="0.2">
      <c r="B40635" s="88"/>
      <c r="C40635" s="88"/>
      <c r="D40635" s="88"/>
      <c r="E40635" s="88"/>
      <c r="F40635" s="88"/>
      <c r="G40635" s="88"/>
      <c r="H40635" s="88"/>
      <c r="I40635" s="88"/>
      <c r="J40635" s="88"/>
      <c r="K40635" s="88"/>
    </row>
    <row r="40636" spans="2:11" hidden="1" x14ac:dyDescent="0.2">
      <c r="B40636" s="88"/>
      <c r="C40636" s="88"/>
      <c r="D40636" s="88"/>
      <c r="E40636" s="88"/>
      <c r="F40636" s="88"/>
      <c r="G40636" s="88"/>
      <c r="H40636" s="88"/>
      <c r="I40636" s="88"/>
      <c r="J40636" s="88"/>
      <c r="K40636" s="88"/>
    </row>
    <row r="40637" spans="2:11" hidden="1" x14ac:dyDescent="0.2">
      <c r="B40637" s="88"/>
      <c r="C40637" s="88"/>
      <c r="D40637" s="88"/>
      <c r="E40637" s="88"/>
      <c r="F40637" s="88"/>
      <c r="G40637" s="88"/>
      <c r="H40637" s="88"/>
      <c r="I40637" s="88"/>
      <c r="J40637" s="88"/>
      <c r="K40637" s="88"/>
    </row>
    <row r="40638" spans="2:11" hidden="1" x14ac:dyDescent="0.2">
      <c r="B40638" s="88"/>
      <c r="C40638" s="88"/>
      <c r="D40638" s="88"/>
      <c r="E40638" s="88"/>
      <c r="F40638" s="88"/>
      <c r="G40638" s="88"/>
      <c r="H40638" s="88"/>
      <c r="I40638" s="88"/>
      <c r="J40638" s="88"/>
      <c r="K40638" s="88"/>
    </row>
    <row r="40639" spans="2:11" hidden="1" x14ac:dyDescent="0.2">
      <c r="B40639" s="88"/>
      <c r="C40639" s="88"/>
      <c r="D40639" s="88"/>
      <c r="E40639" s="88"/>
      <c r="F40639" s="88"/>
      <c r="G40639" s="88"/>
      <c r="H40639" s="88"/>
      <c r="I40639" s="88"/>
      <c r="J40639" s="88"/>
      <c r="K40639" s="88"/>
    </row>
    <row r="40640" spans="2:11" hidden="1" x14ac:dyDescent="0.2">
      <c r="B40640" s="88"/>
      <c r="C40640" s="88"/>
      <c r="D40640" s="88"/>
      <c r="E40640" s="88"/>
      <c r="F40640" s="88"/>
      <c r="G40640" s="88"/>
      <c r="H40640" s="88"/>
      <c r="I40640" s="88"/>
      <c r="J40640" s="88"/>
      <c r="K40640" s="88"/>
    </row>
    <row r="40641" spans="2:11" hidden="1" x14ac:dyDescent="0.2">
      <c r="B40641" s="88"/>
      <c r="C40641" s="88"/>
      <c r="D40641" s="88"/>
      <c r="E40641" s="88"/>
      <c r="F40641" s="88"/>
      <c r="G40641" s="88"/>
      <c r="H40641" s="88"/>
      <c r="I40641" s="88"/>
      <c r="J40641" s="88"/>
      <c r="K40641" s="88"/>
    </row>
    <row r="40642" spans="2:11" hidden="1" x14ac:dyDescent="0.2">
      <c r="B40642" s="88"/>
      <c r="C40642" s="88"/>
      <c r="D40642" s="88"/>
      <c r="E40642" s="88"/>
      <c r="F40642" s="88"/>
      <c r="G40642" s="88"/>
      <c r="H40642" s="88"/>
      <c r="I40642" s="88"/>
      <c r="J40642" s="88"/>
      <c r="K40642" s="88"/>
    </row>
    <row r="40643" spans="2:11" hidden="1" x14ac:dyDescent="0.2">
      <c r="B40643" s="88"/>
      <c r="C40643" s="88"/>
      <c r="D40643" s="88"/>
      <c r="E40643" s="88"/>
      <c r="F40643" s="88"/>
      <c r="G40643" s="88"/>
      <c r="H40643" s="88"/>
      <c r="I40643" s="88"/>
      <c r="J40643" s="88"/>
      <c r="K40643" s="88"/>
    </row>
    <row r="40644" spans="2:11" hidden="1" x14ac:dyDescent="0.2">
      <c r="B40644" s="88"/>
      <c r="C40644" s="88"/>
      <c r="D40644" s="88"/>
      <c r="E40644" s="88"/>
      <c r="F40644" s="88"/>
      <c r="G40644" s="88"/>
      <c r="H40644" s="88"/>
      <c r="I40644" s="88"/>
      <c r="J40644" s="88"/>
      <c r="K40644" s="88"/>
    </row>
    <row r="40645" spans="2:11" hidden="1" x14ac:dyDescent="0.2">
      <c r="B40645" s="88"/>
      <c r="C40645" s="88"/>
      <c r="D40645" s="88"/>
      <c r="E40645" s="88"/>
      <c r="F40645" s="88"/>
      <c r="G40645" s="88"/>
      <c r="H40645" s="88"/>
      <c r="I40645" s="88"/>
      <c r="J40645" s="88"/>
      <c r="K40645" s="88"/>
    </row>
    <row r="40646" spans="2:11" hidden="1" x14ac:dyDescent="0.2">
      <c r="B40646" s="88"/>
      <c r="C40646" s="88"/>
      <c r="D40646" s="88"/>
      <c r="E40646" s="88"/>
      <c r="F40646" s="88"/>
      <c r="G40646" s="88"/>
      <c r="H40646" s="88"/>
      <c r="I40646" s="88"/>
      <c r="J40646" s="88"/>
      <c r="K40646" s="88"/>
    </row>
    <row r="40647" spans="2:11" hidden="1" x14ac:dyDescent="0.2">
      <c r="B40647" s="88"/>
      <c r="C40647" s="88"/>
      <c r="D40647" s="88"/>
      <c r="E40647" s="88"/>
      <c r="F40647" s="88"/>
      <c r="G40647" s="88"/>
      <c r="H40647" s="88"/>
      <c r="I40647" s="88"/>
      <c r="J40647" s="88"/>
      <c r="K40647" s="88"/>
    </row>
    <row r="40648" spans="2:11" hidden="1" x14ac:dyDescent="0.2">
      <c r="B40648" s="88"/>
      <c r="C40648" s="88"/>
      <c r="D40648" s="88"/>
      <c r="E40648" s="88"/>
      <c r="F40648" s="88"/>
      <c r="G40648" s="88"/>
      <c r="H40648" s="88"/>
      <c r="I40648" s="88"/>
      <c r="J40648" s="88"/>
      <c r="K40648" s="88"/>
    </row>
    <row r="40649" spans="2:11" hidden="1" x14ac:dyDescent="0.2">
      <c r="B40649" s="88"/>
      <c r="C40649" s="88"/>
      <c r="D40649" s="88"/>
      <c r="E40649" s="88"/>
      <c r="F40649" s="88"/>
      <c r="G40649" s="88"/>
      <c r="H40649" s="88"/>
      <c r="I40649" s="88"/>
      <c r="J40649" s="88"/>
      <c r="K40649" s="88"/>
    </row>
    <row r="40650" spans="2:11" hidden="1" x14ac:dyDescent="0.2">
      <c r="B40650" s="88"/>
      <c r="C40650" s="88"/>
      <c r="D40650" s="88"/>
      <c r="E40650" s="88"/>
      <c r="F40650" s="88"/>
      <c r="G40650" s="88"/>
      <c r="H40650" s="88"/>
      <c r="I40650" s="88"/>
      <c r="J40650" s="88"/>
      <c r="K40650" s="88"/>
    </row>
    <row r="40651" spans="2:11" hidden="1" x14ac:dyDescent="0.2">
      <c r="B40651" s="88"/>
      <c r="C40651" s="88"/>
      <c r="D40651" s="88"/>
      <c r="E40651" s="88"/>
      <c r="F40651" s="88"/>
      <c r="G40651" s="88"/>
      <c r="H40651" s="88"/>
      <c r="I40651" s="88"/>
      <c r="J40651" s="88"/>
      <c r="K40651" s="88"/>
    </row>
    <row r="40652" spans="2:11" hidden="1" x14ac:dyDescent="0.2">
      <c r="B40652" s="88"/>
      <c r="C40652" s="88"/>
      <c r="D40652" s="88"/>
      <c r="E40652" s="88"/>
      <c r="F40652" s="88"/>
      <c r="G40652" s="88"/>
      <c r="H40652" s="88"/>
      <c r="I40652" s="88"/>
      <c r="J40652" s="88"/>
      <c r="K40652" s="88"/>
    </row>
    <row r="40653" spans="2:11" hidden="1" x14ac:dyDescent="0.2">
      <c r="B40653" s="88"/>
      <c r="C40653" s="88"/>
      <c r="D40653" s="88"/>
      <c r="E40653" s="88"/>
      <c r="F40653" s="88"/>
      <c r="G40653" s="88"/>
      <c r="H40653" s="88"/>
      <c r="I40653" s="88"/>
      <c r="J40653" s="88"/>
      <c r="K40653" s="88"/>
    </row>
    <row r="40654" spans="2:11" hidden="1" x14ac:dyDescent="0.2">
      <c r="B40654" s="88"/>
      <c r="C40654" s="88"/>
      <c r="D40654" s="88"/>
      <c r="E40654" s="88"/>
      <c r="F40654" s="88"/>
      <c r="G40654" s="88"/>
      <c r="H40654" s="88"/>
      <c r="I40654" s="88"/>
      <c r="J40654" s="88"/>
      <c r="K40654" s="88"/>
    </row>
    <row r="40655" spans="2:11" hidden="1" x14ac:dyDescent="0.2">
      <c r="B40655" s="88"/>
      <c r="C40655" s="88"/>
      <c r="D40655" s="88"/>
      <c r="E40655" s="88"/>
      <c r="F40655" s="88"/>
      <c r="G40655" s="88"/>
      <c r="H40655" s="88"/>
      <c r="I40655" s="88"/>
      <c r="J40655" s="88"/>
      <c r="K40655" s="88"/>
    </row>
    <row r="40656" spans="2:11" hidden="1" x14ac:dyDescent="0.2">
      <c r="B40656" s="88"/>
      <c r="C40656" s="88"/>
      <c r="D40656" s="88"/>
      <c r="E40656" s="88"/>
      <c r="F40656" s="88"/>
      <c r="G40656" s="88"/>
      <c r="H40656" s="88"/>
      <c r="I40656" s="88"/>
      <c r="J40656" s="88"/>
      <c r="K40656" s="88"/>
    </row>
    <row r="40657" spans="2:11" hidden="1" x14ac:dyDescent="0.2">
      <c r="B40657" s="88"/>
      <c r="C40657" s="88"/>
      <c r="D40657" s="88"/>
      <c r="E40657" s="88"/>
      <c r="F40657" s="88"/>
      <c r="G40657" s="88"/>
      <c r="H40657" s="88"/>
      <c r="I40657" s="88"/>
      <c r="J40657" s="88"/>
      <c r="K40657" s="88"/>
    </row>
    <row r="40658" spans="2:11" hidden="1" x14ac:dyDescent="0.2">
      <c r="B40658" s="88"/>
      <c r="C40658" s="88"/>
      <c r="D40658" s="88"/>
      <c r="E40658" s="88"/>
      <c r="F40658" s="88"/>
      <c r="G40658" s="88"/>
      <c r="H40658" s="88"/>
      <c r="I40658" s="88"/>
      <c r="J40658" s="88"/>
      <c r="K40658" s="88"/>
    </row>
    <row r="40659" spans="2:11" hidden="1" x14ac:dyDescent="0.2">
      <c r="B40659" s="88"/>
      <c r="C40659" s="88"/>
      <c r="D40659" s="88"/>
      <c r="E40659" s="88"/>
      <c r="F40659" s="88"/>
      <c r="G40659" s="88"/>
      <c r="H40659" s="88"/>
      <c r="I40659" s="88"/>
      <c r="J40659" s="88"/>
      <c r="K40659" s="88"/>
    </row>
    <row r="40660" spans="2:11" hidden="1" x14ac:dyDescent="0.2">
      <c r="B40660" s="88"/>
      <c r="C40660" s="88"/>
      <c r="D40660" s="88"/>
      <c r="E40660" s="88"/>
      <c r="F40660" s="88"/>
      <c r="G40660" s="88"/>
      <c r="H40660" s="88"/>
      <c r="I40660" s="88"/>
      <c r="J40660" s="88"/>
      <c r="K40660" s="88"/>
    </row>
    <row r="40661" spans="2:11" hidden="1" x14ac:dyDescent="0.2">
      <c r="B40661" s="88"/>
      <c r="C40661" s="88"/>
      <c r="D40661" s="88"/>
      <c r="E40661" s="88"/>
      <c r="F40661" s="88"/>
      <c r="G40661" s="88"/>
      <c r="H40661" s="88"/>
      <c r="I40661" s="88"/>
      <c r="J40661" s="88"/>
      <c r="K40661" s="88"/>
    </row>
    <row r="40662" spans="2:11" hidden="1" x14ac:dyDescent="0.2">
      <c r="B40662" s="88"/>
      <c r="C40662" s="88"/>
      <c r="D40662" s="88"/>
      <c r="E40662" s="88"/>
      <c r="F40662" s="88"/>
      <c r="G40662" s="88"/>
      <c r="H40662" s="88"/>
      <c r="I40662" s="88"/>
      <c r="J40662" s="88"/>
      <c r="K40662" s="88"/>
    </row>
    <row r="40663" spans="2:11" hidden="1" x14ac:dyDescent="0.2">
      <c r="B40663" s="88"/>
      <c r="C40663" s="88"/>
      <c r="D40663" s="88"/>
      <c r="E40663" s="88"/>
      <c r="F40663" s="88"/>
      <c r="G40663" s="88"/>
      <c r="H40663" s="88"/>
      <c r="I40663" s="88"/>
      <c r="J40663" s="88"/>
      <c r="K40663" s="88"/>
    </row>
    <row r="40664" spans="2:11" hidden="1" x14ac:dyDescent="0.2">
      <c r="B40664" s="88"/>
      <c r="C40664" s="88"/>
      <c r="D40664" s="88"/>
      <c r="E40664" s="88"/>
      <c r="F40664" s="88"/>
      <c r="G40664" s="88"/>
      <c r="H40664" s="88"/>
      <c r="I40664" s="88"/>
      <c r="J40664" s="88"/>
      <c r="K40664" s="88"/>
    </row>
    <row r="40665" spans="2:11" hidden="1" x14ac:dyDescent="0.2">
      <c r="B40665" s="88"/>
      <c r="C40665" s="88"/>
      <c r="D40665" s="88"/>
      <c r="E40665" s="88"/>
      <c r="F40665" s="88"/>
      <c r="G40665" s="88"/>
      <c r="H40665" s="88"/>
      <c r="I40665" s="88"/>
      <c r="J40665" s="88"/>
      <c r="K40665" s="88"/>
    </row>
    <row r="40666" spans="2:11" hidden="1" x14ac:dyDescent="0.2">
      <c r="B40666" s="88"/>
      <c r="C40666" s="88"/>
      <c r="D40666" s="88"/>
      <c r="E40666" s="88"/>
      <c r="F40666" s="88"/>
      <c r="G40666" s="88"/>
      <c r="H40666" s="88"/>
      <c r="I40666" s="88"/>
      <c r="J40666" s="88"/>
      <c r="K40666" s="88"/>
    </row>
    <row r="40667" spans="2:11" hidden="1" x14ac:dyDescent="0.2">
      <c r="B40667" s="88"/>
      <c r="C40667" s="88"/>
      <c r="D40667" s="88"/>
      <c r="E40667" s="88"/>
      <c r="F40667" s="88"/>
      <c r="G40667" s="88"/>
      <c r="H40667" s="88"/>
      <c r="I40667" s="88"/>
      <c r="J40667" s="88"/>
      <c r="K40667" s="88"/>
    </row>
    <row r="40668" spans="2:11" hidden="1" x14ac:dyDescent="0.2">
      <c r="B40668" s="88"/>
      <c r="C40668" s="88"/>
      <c r="D40668" s="88"/>
      <c r="E40668" s="88"/>
      <c r="F40668" s="88"/>
      <c r="G40668" s="88"/>
      <c r="H40668" s="88"/>
      <c r="I40668" s="88"/>
      <c r="J40668" s="88"/>
      <c r="K40668" s="88"/>
    </row>
    <row r="40669" spans="2:11" hidden="1" x14ac:dyDescent="0.2">
      <c r="B40669" s="88"/>
      <c r="C40669" s="88"/>
      <c r="D40669" s="88"/>
      <c r="E40669" s="88"/>
      <c r="F40669" s="88"/>
      <c r="G40669" s="88"/>
      <c r="H40669" s="88"/>
      <c r="I40669" s="88"/>
      <c r="J40669" s="88"/>
      <c r="K40669" s="88"/>
    </row>
    <row r="40670" spans="2:11" hidden="1" x14ac:dyDescent="0.2">
      <c r="B40670" s="88"/>
      <c r="C40670" s="88"/>
      <c r="D40670" s="88"/>
      <c r="E40670" s="88"/>
      <c r="F40670" s="88"/>
      <c r="G40670" s="88"/>
      <c r="H40670" s="88"/>
      <c r="I40670" s="88"/>
      <c r="J40670" s="88"/>
      <c r="K40670" s="88"/>
    </row>
    <row r="40671" spans="2:11" hidden="1" x14ac:dyDescent="0.2">
      <c r="B40671" s="88"/>
      <c r="C40671" s="88"/>
      <c r="D40671" s="88"/>
      <c r="E40671" s="88"/>
      <c r="F40671" s="88"/>
      <c r="G40671" s="88"/>
      <c r="H40671" s="88"/>
      <c r="I40671" s="88"/>
      <c r="J40671" s="88"/>
      <c r="K40671" s="88"/>
    </row>
    <row r="40672" spans="2:11" hidden="1" x14ac:dyDescent="0.2">
      <c r="B40672" s="88"/>
      <c r="C40672" s="88"/>
      <c r="D40672" s="88"/>
      <c r="E40672" s="88"/>
      <c r="F40672" s="88"/>
      <c r="G40672" s="88"/>
      <c r="H40672" s="88"/>
      <c r="I40672" s="88"/>
      <c r="J40672" s="88"/>
      <c r="K40672" s="88"/>
    </row>
    <row r="40673" spans="2:11" hidden="1" x14ac:dyDescent="0.2">
      <c r="B40673" s="88"/>
      <c r="C40673" s="88"/>
      <c r="D40673" s="88"/>
      <c r="E40673" s="88"/>
      <c r="F40673" s="88"/>
      <c r="G40673" s="88"/>
      <c r="H40673" s="88"/>
      <c r="I40673" s="88"/>
      <c r="J40673" s="88"/>
      <c r="K40673" s="88"/>
    </row>
    <row r="40674" spans="2:11" hidden="1" x14ac:dyDescent="0.2">
      <c r="B40674" s="88"/>
      <c r="C40674" s="88"/>
      <c r="D40674" s="88"/>
      <c r="E40674" s="88"/>
      <c r="F40674" s="88"/>
      <c r="G40674" s="88"/>
      <c r="H40674" s="88"/>
      <c r="I40674" s="88"/>
      <c r="J40674" s="88"/>
      <c r="K40674" s="88"/>
    </row>
    <row r="40675" spans="2:11" hidden="1" x14ac:dyDescent="0.2">
      <c r="B40675" s="88"/>
      <c r="C40675" s="88"/>
      <c r="D40675" s="88"/>
      <c r="E40675" s="88"/>
      <c r="F40675" s="88"/>
      <c r="G40675" s="88"/>
      <c r="H40675" s="88"/>
      <c r="I40675" s="88"/>
      <c r="J40675" s="88"/>
      <c r="K40675" s="88"/>
    </row>
    <row r="40676" spans="2:11" hidden="1" x14ac:dyDescent="0.2">
      <c r="B40676" s="88"/>
      <c r="C40676" s="88"/>
      <c r="D40676" s="88"/>
      <c r="E40676" s="88"/>
      <c r="F40676" s="88"/>
      <c r="G40676" s="88"/>
      <c r="H40676" s="88"/>
      <c r="I40676" s="88"/>
      <c r="J40676" s="88"/>
      <c r="K40676" s="88"/>
    </row>
    <row r="40677" spans="2:11" hidden="1" x14ac:dyDescent="0.2">
      <c r="B40677" s="88"/>
      <c r="C40677" s="88"/>
      <c r="D40677" s="88"/>
      <c r="E40677" s="88"/>
      <c r="F40677" s="88"/>
      <c r="G40677" s="88"/>
      <c r="H40677" s="88"/>
      <c r="I40677" s="88"/>
      <c r="J40677" s="88"/>
      <c r="K40677" s="88"/>
    </row>
    <row r="40678" spans="2:11" hidden="1" x14ac:dyDescent="0.2">
      <c r="B40678" s="88"/>
      <c r="C40678" s="88"/>
      <c r="D40678" s="88"/>
      <c r="E40678" s="88"/>
      <c r="F40678" s="88"/>
      <c r="G40678" s="88"/>
      <c r="H40678" s="88"/>
      <c r="I40678" s="88"/>
      <c r="J40678" s="88"/>
      <c r="K40678" s="88"/>
    </row>
    <row r="40679" spans="2:11" hidden="1" x14ac:dyDescent="0.2">
      <c r="B40679" s="88"/>
      <c r="C40679" s="88"/>
      <c r="D40679" s="88"/>
      <c r="E40679" s="88"/>
      <c r="F40679" s="88"/>
      <c r="G40679" s="88"/>
      <c r="H40679" s="88"/>
      <c r="I40679" s="88"/>
      <c r="J40679" s="88"/>
      <c r="K40679" s="88"/>
    </row>
    <row r="40680" spans="2:11" hidden="1" x14ac:dyDescent="0.2">
      <c r="B40680" s="88"/>
      <c r="C40680" s="88"/>
      <c r="D40680" s="88"/>
      <c r="E40680" s="88"/>
      <c r="F40680" s="88"/>
      <c r="G40680" s="88"/>
      <c r="H40680" s="88"/>
      <c r="I40680" s="88"/>
      <c r="J40680" s="88"/>
      <c r="K40680" s="88"/>
    </row>
    <row r="40681" spans="2:11" hidden="1" x14ac:dyDescent="0.2">
      <c r="B40681" s="88"/>
      <c r="C40681" s="88"/>
      <c r="D40681" s="88"/>
      <c r="E40681" s="88"/>
      <c r="F40681" s="88"/>
      <c r="G40681" s="88"/>
      <c r="H40681" s="88"/>
      <c r="I40681" s="88"/>
      <c r="J40681" s="88"/>
      <c r="K40681" s="88"/>
    </row>
    <row r="40682" spans="2:11" hidden="1" x14ac:dyDescent="0.2">
      <c r="B40682" s="88"/>
      <c r="C40682" s="88"/>
      <c r="D40682" s="88"/>
      <c r="E40682" s="88"/>
      <c r="F40682" s="88"/>
      <c r="G40682" s="88"/>
      <c r="H40682" s="88"/>
      <c r="I40682" s="88"/>
      <c r="J40682" s="88"/>
      <c r="K40682" s="88"/>
    </row>
    <row r="40683" spans="2:11" hidden="1" x14ac:dyDescent="0.2">
      <c r="B40683" s="88"/>
      <c r="C40683" s="88"/>
      <c r="D40683" s="88"/>
      <c r="E40683" s="88"/>
      <c r="F40683" s="88"/>
      <c r="G40683" s="88"/>
      <c r="H40683" s="88"/>
      <c r="I40683" s="88"/>
      <c r="J40683" s="88"/>
      <c r="K40683" s="88"/>
    </row>
    <row r="40684" spans="2:11" hidden="1" x14ac:dyDescent="0.2">
      <c r="B40684" s="88"/>
      <c r="C40684" s="88"/>
      <c r="D40684" s="88"/>
      <c r="E40684" s="88"/>
      <c r="F40684" s="88"/>
      <c r="G40684" s="88"/>
      <c r="H40684" s="88"/>
      <c r="I40684" s="88"/>
      <c r="J40684" s="88"/>
      <c r="K40684" s="88"/>
    </row>
    <row r="40685" spans="2:11" hidden="1" x14ac:dyDescent="0.2">
      <c r="B40685" s="88"/>
      <c r="C40685" s="88"/>
      <c r="D40685" s="88"/>
      <c r="E40685" s="88"/>
      <c r="F40685" s="88"/>
      <c r="G40685" s="88"/>
      <c r="H40685" s="88"/>
      <c r="I40685" s="88"/>
      <c r="J40685" s="88"/>
      <c r="K40685" s="88"/>
    </row>
    <row r="40686" spans="2:11" hidden="1" x14ac:dyDescent="0.2">
      <c r="B40686" s="88"/>
      <c r="C40686" s="88"/>
      <c r="D40686" s="88"/>
      <c r="E40686" s="88"/>
      <c r="F40686" s="88"/>
      <c r="G40686" s="88"/>
      <c r="H40686" s="88"/>
      <c r="I40686" s="88"/>
      <c r="J40686" s="88"/>
      <c r="K40686" s="88"/>
    </row>
    <row r="40687" spans="2:11" hidden="1" x14ac:dyDescent="0.2">
      <c r="B40687" s="88"/>
      <c r="C40687" s="88"/>
      <c r="D40687" s="88"/>
      <c r="E40687" s="88"/>
      <c r="F40687" s="88"/>
      <c r="G40687" s="88"/>
      <c r="H40687" s="88"/>
      <c r="I40687" s="88"/>
      <c r="J40687" s="88"/>
      <c r="K40687" s="88"/>
    </row>
    <row r="40688" spans="2:11" hidden="1" x14ac:dyDescent="0.2">
      <c r="B40688" s="88"/>
      <c r="C40688" s="88"/>
      <c r="D40688" s="88"/>
      <c r="E40688" s="88"/>
      <c r="F40688" s="88"/>
      <c r="G40688" s="88"/>
      <c r="H40688" s="88"/>
      <c r="I40688" s="88"/>
      <c r="J40688" s="88"/>
      <c r="K40688" s="88"/>
    </row>
    <row r="40689" spans="2:11" hidden="1" x14ac:dyDescent="0.2">
      <c r="B40689" s="88"/>
      <c r="C40689" s="88"/>
      <c r="D40689" s="88"/>
      <c r="E40689" s="88"/>
      <c r="F40689" s="88"/>
      <c r="G40689" s="88"/>
      <c r="H40689" s="88"/>
      <c r="I40689" s="88"/>
      <c r="J40689" s="88"/>
      <c r="K40689" s="88"/>
    </row>
    <row r="40690" spans="2:11" hidden="1" x14ac:dyDescent="0.2">
      <c r="B40690" s="88"/>
      <c r="C40690" s="88"/>
      <c r="D40690" s="88"/>
      <c r="E40690" s="88"/>
      <c r="F40690" s="88"/>
      <c r="G40690" s="88"/>
      <c r="H40690" s="88"/>
      <c r="I40690" s="88"/>
      <c r="J40690" s="88"/>
      <c r="K40690" s="88"/>
    </row>
    <row r="40691" spans="2:11" hidden="1" x14ac:dyDescent="0.2">
      <c r="B40691" s="88"/>
      <c r="C40691" s="88"/>
      <c r="D40691" s="88"/>
      <c r="E40691" s="88"/>
      <c r="F40691" s="88"/>
      <c r="G40691" s="88"/>
      <c r="H40691" s="88"/>
      <c r="I40691" s="88"/>
      <c r="J40691" s="88"/>
      <c r="K40691" s="88"/>
    </row>
    <row r="40692" spans="2:11" hidden="1" x14ac:dyDescent="0.2">
      <c r="B40692" s="88"/>
      <c r="C40692" s="88"/>
      <c r="D40692" s="88"/>
      <c r="E40692" s="88"/>
      <c r="F40692" s="88"/>
      <c r="G40692" s="88"/>
      <c r="H40692" s="88"/>
      <c r="I40692" s="88"/>
      <c r="J40692" s="88"/>
      <c r="K40692" s="88"/>
    </row>
    <row r="40693" spans="2:11" hidden="1" x14ac:dyDescent="0.2">
      <c r="B40693" s="88"/>
      <c r="C40693" s="88"/>
      <c r="D40693" s="88"/>
      <c r="E40693" s="88"/>
      <c r="F40693" s="88"/>
      <c r="G40693" s="88"/>
      <c r="H40693" s="88"/>
      <c r="I40693" s="88"/>
      <c r="J40693" s="88"/>
      <c r="K40693" s="88"/>
    </row>
    <row r="40694" spans="2:11" hidden="1" x14ac:dyDescent="0.2">
      <c r="B40694" s="88"/>
      <c r="C40694" s="88"/>
      <c r="D40694" s="88"/>
      <c r="E40694" s="88"/>
      <c r="F40694" s="88"/>
      <c r="G40694" s="88"/>
      <c r="H40694" s="88"/>
      <c r="I40694" s="88"/>
      <c r="J40694" s="88"/>
      <c r="K40694" s="88"/>
    </row>
    <row r="40695" spans="2:11" hidden="1" x14ac:dyDescent="0.2">
      <c r="B40695" s="88"/>
      <c r="C40695" s="88"/>
      <c r="D40695" s="88"/>
      <c r="E40695" s="88"/>
      <c r="F40695" s="88"/>
      <c r="G40695" s="88"/>
      <c r="H40695" s="88"/>
      <c r="I40695" s="88"/>
      <c r="J40695" s="88"/>
      <c r="K40695" s="88"/>
    </row>
    <row r="40696" spans="2:11" hidden="1" x14ac:dyDescent="0.2">
      <c r="B40696" s="88"/>
      <c r="C40696" s="88"/>
      <c r="D40696" s="88"/>
      <c r="E40696" s="88"/>
      <c r="F40696" s="88"/>
      <c r="G40696" s="88"/>
      <c r="H40696" s="88"/>
      <c r="I40696" s="88"/>
      <c r="J40696" s="88"/>
      <c r="K40696" s="88"/>
    </row>
    <row r="40697" spans="2:11" hidden="1" x14ac:dyDescent="0.2">
      <c r="B40697" s="88"/>
      <c r="C40697" s="88"/>
      <c r="D40697" s="88"/>
      <c r="E40697" s="88"/>
      <c r="F40697" s="88"/>
      <c r="G40697" s="88"/>
      <c r="H40697" s="88"/>
      <c r="I40697" s="88"/>
      <c r="J40697" s="88"/>
      <c r="K40697" s="88"/>
    </row>
    <row r="40698" spans="2:11" hidden="1" x14ac:dyDescent="0.2">
      <c r="B40698" s="88"/>
      <c r="C40698" s="88"/>
      <c r="D40698" s="88"/>
      <c r="E40698" s="88"/>
      <c r="F40698" s="88"/>
      <c r="G40698" s="88"/>
      <c r="H40698" s="88"/>
      <c r="I40698" s="88"/>
      <c r="J40698" s="88"/>
      <c r="K40698" s="88"/>
    </row>
    <row r="40699" spans="2:11" hidden="1" x14ac:dyDescent="0.2">
      <c r="B40699" s="88"/>
      <c r="C40699" s="88"/>
      <c r="D40699" s="88"/>
      <c r="E40699" s="88"/>
      <c r="F40699" s="88"/>
      <c r="G40699" s="88"/>
      <c r="H40699" s="88"/>
      <c r="I40699" s="88"/>
      <c r="J40699" s="88"/>
      <c r="K40699" s="88"/>
    </row>
    <row r="40700" spans="2:11" hidden="1" x14ac:dyDescent="0.2">
      <c r="B40700" s="88"/>
      <c r="C40700" s="88"/>
      <c r="D40700" s="88"/>
      <c r="E40700" s="88"/>
      <c r="F40700" s="88"/>
      <c r="G40700" s="88"/>
      <c r="H40700" s="88"/>
      <c r="I40700" s="88"/>
      <c r="J40700" s="88"/>
      <c r="K40700" s="88"/>
    </row>
    <row r="40701" spans="2:11" hidden="1" x14ac:dyDescent="0.2">
      <c r="B40701" s="88"/>
      <c r="C40701" s="88"/>
      <c r="D40701" s="88"/>
      <c r="E40701" s="88"/>
      <c r="F40701" s="88"/>
      <c r="G40701" s="88"/>
      <c r="H40701" s="88"/>
      <c r="I40701" s="88"/>
      <c r="J40701" s="88"/>
      <c r="K40701" s="88"/>
    </row>
    <row r="40702" spans="2:11" hidden="1" x14ac:dyDescent="0.2">
      <c r="B40702" s="88"/>
      <c r="C40702" s="88"/>
      <c r="D40702" s="88"/>
      <c r="E40702" s="88"/>
      <c r="F40702" s="88"/>
      <c r="G40702" s="88"/>
      <c r="H40702" s="88"/>
      <c r="I40702" s="88"/>
      <c r="J40702" s="88"/>
      <c r="K40702" s="88"/>
    </row>
    <row r="40703" spans="2:11" hidden="1" x14ac:dyDescent="0.2">
      <c r="B40703" s="88"/>
      <c r="C40703" s="88"/>
      <c r="D40703" s="88"/>
      <c r="E40703" s="88"/>
      <c r="F40703" s="88"/>
      <c r="G40703" s="88"/>
      <c r="H40703" s="88"/>
      <c r="I40703" s="88"/>
      <c r="J40703" s="88"/>
      <c r="K40703" s="88"/>
    </row>
    <row r="40704" spans="2:11" hidden="1" x14ac:dyDescent="0.2">
      <c r="B40704" s="88"/>
      <c r="C40704" s="88"/>
      <c r="D40704" s="88"/>
      <c r="E40704" s="88"/>
      <c r="F40704" s="88"/>
      <c r="G40704" s="88"/>
      <c r="H40704" s="88"/>
      <c r="I40704" s="88"/>
      <c r="J40704" s="88"/>
      <c r="K40704" s="88"/>
    </row>
    <row r="40705" spans="2:11" hidden="1" x14ac:dyDescent="0.2">
      <c r="B40705" s="88"/>
      <c r="C40705" s="88"/>
      <c r="D40705" s="88"/>
      <c r="E40705" s="88"/>
      <c r="F40705" s="88"/>
      <c r="G40705" s="88"/>
      <c r="H40705" s="88"/>
      <c r="I40705" s="88"/>
      <c r="J40705" s="88"/>
      <c r="K40705" s="88"/>
    </row>
    <row r="40706" spans="2:11" hidden="1" x14ac:dyDescent="0.2">
      <c r="B40706" s="88"/>
      <c r="C40706" s="88"/>
      <c r="D40706" s="88"/>
      <c r="E40706" s="88"/>
      <c r="F40706" s="88"/>
      <c r="G40706" s="88"/>
      <c r="H40706" s="88"/>
      <c r="I40706" s="88"/>
      <c r="J40706" s="88"/>
      <c r="K40706" s="88"/>
    </row>
    <row r="40707" spans="2:11" hidden="1" x14ac:dyDescent="0.2">
      <c r="B40707" s="88"/>
      <c r="C40707" s="88"/>
      <c r="D40707" s="88"/>
      <c r="E40707" s="88"/>
      <c r="F40707" s="88"/>
      <c r="G40707" s="88"/>
      <c r="H40707" s="88"/>
      <c r="I40707" s="88"/>
      <c r="J40707" s="88"/>
      <c r="K40707" s="88"/>
    </row>
    <row r="40708" spans="2:11" hidden="1" x14ac:dyDescent="0.2">
      <c r="B40708" s="88"/>
      <c r="C40708" s="88"/>
      <c r="D40708" s="88"/>
      <c r="E40708" s="88"/>
      <c r="F40708" s="88"/>
      <c r="G40708" s="88"/>
      <c r="H40708" s="88"/>
      <c r="I40708" s="88"/>
      <c r="J40708" s="88"/>
      <c r="K40708" s="88"/>
    </row>
    <row r="40709" spans="2:11" hidden="1" x14ac:dyDescent="0.2">
      <c r="B40709" s="88"/>
      <c r="C40709" s="88"/>
      <c r="D40709" s="88"/>
      <c r="E40709" s="88"/>
      <c r="F40709" s="88"/>
      <c r="G40709" s="88"/>
      <c r="H40709" s="88"/>
      <c r="I40709" s="88"/>
      <c r="J40709" s="88"/>
      <c r="K40709" s="88"/>
    </row>
    <row r="40710" spans="2:11" hidden="1" x14ac:dyDescent="0.2">
      <c r="B40710" s="88"/>
      <c r="C40710" s="88"/>
      <c r="D40710" s="88"/>
      <c r="E40710" s="88"/>
      <c r="F40710" s="88"/>
      <c r="G40710" s="88"/>
      <c r="H40710" s="88"/>
      <c r="I40710" s="88"/>
      <c r="J40710" s="88"/>
      <c r="K40710" s="88"/>
    </row>
    <row r="40711" spans="2:11" hidden="1" x14ac:dyDescent="0.2">
      <c r="B40711" s="88"/>
      <c r="C40711" s="88"/>
      <c r="D40711" s="88"/>
      <c r="E40711" s="88"/>
      <c r="F40711" s="88"/>
      <c r="G40711" s="88"/>
      <c r="H40711" s="88"/>
      <c r="I40711" s="88"/>
      <c r="J40711" s="88"/>
      <c r="K40711" s="88"/>
    </row>
    <row r="40712" spans="2:11" hidden="1" x14ac:dyDescent="0.2">
      <c r="B40712" s="88"/>
      <c r="C40712" s="88"/>
      <c r="D40712" s="88"/>
      <c r="E40712" s="88"/>
      <c r="F40712" s="88"/>
      <c r="G40712" s="88"/>
      <c r="H40712" s="88"/>
      <c r="I40712" s="88"/>
      <c r="J40712" s="88"/>
      <c r="K40712" s="88"/>
    </row>
    <row r="40713" spans="2:11" hidden="1" x14ac:dyDescent="0.2">
      <c r="B40713" s="88"/>
      <c r="C40713" s="88"/>
      <c r="D40713" s="88"/>
      <c r="E40713" s="88"/>
      <c r="F40713" s="88"/>
      <c r="G40713" s="88"/>
      <c r="H40713" s="88"/>
      <c r="I40713" s="88"/>
      <c r="J40713" s="88"/>
      <c r="K40713" s="88"/>
    </row>
    <row r="40714" spans="2:11" hidden="1" x14ac:dyDescent="0.2">
      <c r="B40714" s="88"/>
      <c r="C40714" s="88"/>
      <c r="D40714" s="88"/>
      <c r="E40714" s="88"/>
      <c r="F40714" s="88"/>
      <c r="G40714" s="88"/>
      <c r="H40714" s="88"/>
      <c r="I40714" s="88"/>
      <c r="J40714" s="88"/>
      <c r="K40714" s="88"/>
    </row>
    <row r="40715" spans="2:11" hidden="1" x14ac:dyDescent="0.2">
      <c r="B40715" s="88"/>
      <c r="C40715" s="88"/>
      <c r="D40715" s="88"/>
      <c r="E40715" s="88"/>
      <c r="F40715" s="88"/>
      <c r="G40715" s="88"/>
      <c r="H40715" s="88"/>
      <c r="I40715" s="88"/>
      <c r="J40715" s="88"/>
      <c r="K40715" s="88"/>
    </row>
    <row r="40716" spans="2:11" hidden="1" x14ac:dyDescent="0.2">
      <c r="B40716" s="88"/>
      <c r="C40716" s="88"/>
      <c r="D40716" s="88"/>
      <c r="E40716" s="88"/>
      <c r="F40716" s="88"/>
      <c r="G40716" s="88"/>
      <c r="H40716" s="88"/>
      <c r="I40716" s="88"/>
      <c r="J40716" s="88"/>
      <c r="K40716" s="88"/>
    </row>
    <row r="40717" spans="2:11" hidden="1" x14ac:dyDescent="0.2">
      <c r="B40717" s="88"/>
      <c r="C40717" s="88"/>
      <c r="D40717" s="88"/>
      <c r="E40717" s="88"/>
      <c r="F40717" s="88"/>
      <c r="G40717" s="88"/>
      <c r="H40717" s="88"/>
      <c r="I40717" s="88"/>
      <c r="J40717" s="88"/>
      <c r="K40717" s="88"/>
    </row>
    <row r="40718" spans="2:11" hidden="1" x14ac:dyDescent="0.2">
      <c r="B40718" s="88"/>
      <c r="C40718" s="88"/>
      <c r="D40718" s="88"/>
      <c r="E40718" s="88"/>
      <c r="F40718" s="88"/>
      <c r="G40718" s="88"/>
      <c r="H40718" s="88"/>
      <c r="I40718" s="88"/>
      <c r="J40718" s="88"/>
      <c r="K40718" s="88"/>
    </row>
    <row r="40719" spans="2:11" hidden="1" x14ac:dyDescent="0.2">
      <c r="B40719" s="88"/>
      <c r="C40719" s="88"/>
      <c r="D40719" s="88"/>
      <c r="E40719" s="88"/>
      <c r="F40719" s="88"/>
      <c r="G40719" s="88"/>
      <c r="H40719" s="88"/>
      <c r="I40719" s="88"/>
      <c r="J40719" s="88"/>
      <c r="K40719" s="88"/>
    </row>
    <row r="40720" spans="2:11" hidden="1" x14ac:dyDescent="0.2">
      <c r="B40720" s="88"/>
      <c r="C40720" s="88"/>
      <c r="D40720" s="88"/>
      <c r="E40720" s="88"/>
      <c r="F40720" s="88"/>
      <c r="G40720" s="88"/>
      <c r="H40720" s="88"/>
      <c r="I40720" s="88"/>
      <c r="J40720" s="88"/>
      <c r="K40720" s="88"/>
    </row>
    <row r="40721" spans="2:11" hidden="1" x14ac:dyDescent="0.2">
      <c r="B40721" s="88"/>
      <c r="C40721" s="88"/>
      <c r="D40721" s="88"/>
      <c r="E40721" s="88"/>
      <c r="F40721" s="88"/>
      <c r="G40721" s="88"/>
      <c r="H40721" s="88"/>
      <c r="I40721" s="88"/>
      <c r="J40721" s="88"/>
      <c r="K40721" s="88"/>
    </row>
    <row r="40722" spans="2:11" hidden="1" x14ac:dyDescent="0.2">
      <c r="B40722" s="88"/>
      <c r="C40722" s="88"/>
      <c r="D40722" s="88"/>
      <c r="E40722" s="88"/>
      <c r="F40722" s="88"/>
      <c r="G40722" s="88"/>
      <c r="H40722" s="88"/>
      <c r="I40722" s="88"/>
      <c r="J40722" s="88"/>
      <c r="K40722" s="88"/>
    </row>
    <row r="40723" spans="2:11" hidden="1" x14ac:dyDescent="0.2">
      <c r="B40723" s="88"/>
      <c r="C40723" s="88"/>
      <c r="D40723" s="88"/>
      <c r="E40723" s="88"/>
      <c r="F40723" s="88"/>
      <c r="G40723" s="88"/>
      <c r="H40723" s="88"/>
      <c r="I40723" s="88"/>
      <c r="J40723" s="88"/>
      <c r="K40723" s="88"/>
    </row>
    <row r="40724" spans="2:11" hidden="1" x14ac:dyDescent="0.2">
      <c r="B40724" s="88"/>
      <c r="C40724" s="88"/>
      <c r="D40724" s="88"/>
      <c r="E40724" s="88"/>
      <c r="F40724" s="88"/>
      <c r="G40724" s="88"/>
      <c r="H40724" s="88"/>
      <c r="I40724" s="88"/>
      <c r="J40724" s="88"/>
      <c r="K40724" s="88"/>
    </row>
    <row r="40725" spans="2:11" hidden="1" x14ac:dyDescent="0.2">
      <c r="B40725" s="88"/>
      <c r="C40725" s="88"/>
      <c r="D40725" s="88"/>
      <c r="E40725" s="88"/>
      <c r="F40725" s="88"/>
      <c r="G40725" s="88"/>
      <c r="H40725" s="88"/>
      <c r="I40725" s="88"/>
      <c r="J40725" s="88"/>
      <c r="K40725" s="88"/>
    </row>
    <row r="40726" spans="2:11" hidden="1" x14ac:dyDescent="0.2">
      <c r="B40726" s="88"/>
      <c r="C40726" s="88"/>
      <c r="D40726" s="88"/>
      <c r="E40726" s="88"/>
      <c r="F40726" s="88"/>
      <c r="G40726" s="88"/>
      <c r="H40726" s="88"/>
      <c r="I40726" s="88"/>
      <c r="J40726" s="88"/>
      <c r="K40726" s="88"/>
    </row>
    <row r="40727" spans="2:11" hidden="1" x14ac:dyDescent="0.2">
      <c r="B40727" s="88"/>
      <c r="C40727" s="88"/>
      <c r="D40727" s="88"/>
      <c r="E40727" s="88"/>
      <c r="F40727" s="88"/>
      <c r="G40727" s="88"/>
      <c r="H40727" s="88"/>
      <c r="I40727" s="88"/>
      <c r="J40727" s="88"/>
      <c r="K40727" s="88"/>
    </row>
    <row r="40728" spans="2:11" hidden="1" x14ac:dyDescent="0.2">
      <c r="B40728" s="88"/>
      <c r="C40728" s="88"/>
      <c r="D40728" s="88"/>
      <c r="E40728" s="88"/>
      <c r="F40728" s="88"/>
      <c r="G40728" s="88"/>
      <c r="H40728" s="88"/>
      <c r="I40728" s="88"/>
      <c r="J40728" s="88"/>
      <c r="K40728" s="88"/>
    </row>
    <row r="40729" spans="2:11" hidden="1" x14ac:dyDescent="0.2">
      <c r="B40729" s="88"/>
      <c r="C40729" s="88"/>
      <c r="D40729" s="88"/>
      <c r="E40729" s="88"/>
      <c r="F40729" s="88"/>
      <c r="G40729" s="88"/>
      <c r="H40729" s="88"/>
      <c r="I40729" s="88"/>
      <c r="J40729" s="88"/>
      <c r="K40729" s="88"/>
    </row>
    <row r="40730" spans="2:11" hidden="1" x14ac:dyDescent="0.2">
      <c r="B40730" s="88"/>
      <c r="C40730" s="88"/>
      <c r="D40730" s="88"/>
      <c r="E40730" s="88"/>
      <c r="F40730" s="88"/>
      <c r="G40730" s="88"/>
      <c r="H40730" s="88"/>
      <c r="I40730" s="88"/>
      <c r="J40730" s="88"/>
      <c r="K40730" s="88"/>
    </row>
    <row r="40731" spans="2:11" hidden="1" x14ac:dyDescent="0.2">
      <c r="B40731" s="88"/>
      <c r="C40731" s="88"/>
      <c r="D40731" s="88"/>
      <c r="E40731" s="88"/>
      <c r="F40731" s="88"/>
      <c r="G40731" s="88"/>
      <c r="H40731" s="88"/>
      <c r="I40731" s="88"/>
      <c r="J40731" s="88"/>
      <c r="K40731" s="88"/>
    </row>
    <row r="40732" spans="2:11" hidden="1" x14ac:dyDescent="0.2">
      <c r="B40732" s="88"/>
      <c r="C40732" s="88"/>
      <c r="D40732" s="88"/>
      <c r="E40732" s="88"/>
      <c r="F40732" s="88"/>
      <c r="G40732" s="88"/>
      <c r="H40732" s="88"/>
      <c r="I40732" s="88"/>
      <c r="J40732" s="88"/>
      <c r="K40732" s="88"/>
    </row>
    <row r="40733" spans="2:11" hidden="1" x14ac:dyDescent="0.2">
      <c r="B40733" s="88"/>
      <c r="C40733" s="88"/>
      <c r="D40733" s="88"/>
      <c r="E40733" s="88"/>
      <c r="F40733" s="88"/>
      <c r="G40733" s="88"/>
      <c r="H40733" s="88"/>
      <c r="I40733" s="88"/>
      <c r="J40733" s="88"/>
      <c r="K40733" s="88"/>
    </row>
    <row r="40734" spans="2:11" hidden="1" x14ac:dyDescent="0.2">
      <c r="B40734" s="88"/>
      <c r="C40734" s="88"/>
      <c r="D40734" s="88"/>
      <c r="E40734" s="88"/>
      <c r="F40734" s="88"/>
      <c r="G40734" s="88"/>
      <c r="H40734" s="88"/>
      <c r="I40734" s="88"/>
      <c r="J40734" s="88"/>
      <c r="K40734" s="88"/>
    </row>
    <row r="40735" spans="2:11" hidden="1" x14ac:dyDescent="0.2">
      <c r="B40735" s="88"/>
      <c r="C40735" s="88"/>
      <c r="D40735" s="88"/>
      <c r="E40735" s="88"/>
      <c r="F40735" s="88"/>
      <c r="G40735" s="88"/>
      <c r="H40735" s="88"/>
      <c r="I40735" s="88"/>
      <c r="J40735" s="88"/>
      <c r="K40735" s="88"/>
    </row>
    <row r="40736" spans="2:11" hidden="1" x14ac:dyDescent="0.2">
      <c r="B40736" s="88"/>
      <c r="C40736" s="88"/>
      <c r="D40736" s="88"/>
      <c r="E40736" s="88"/>
      <c r="F40736" s="88"/>
      <c r="G40736" s="88"/>
      <c r="H40736" s="88"/>
      <c r="I40736" s="88"/>
      <c r="J40736" s="88"/>
      <c r="K40736" s="88"/>
    </row>
    <row r="40737" spans="2:11" hidden="1" x14ac:dyDescent="0.2">
      <c r="B40737" s="88"/>
      <c r="C40737" s="88"/>
      <c r="D40737" s="88"/>
      <c r="E40737" s="88"/>
      <c r="F40737" s="88"/>
      <c r="G40737" s="88"/>
      <c r="H40737" s="88"/>
      <c r="I40737" s="88"/>
      <c r="J40737" s="88"/>
      <c r="K40737" s="88"/>
    </row>
    <row r="40738" spans="2:11" hidden="1" x14ac:dyDescent="0.2">
      <c r="B40738" s="88"/>
      <c r="C40738" s="88"/>
      <c r="D40738" s="88"/>
      <c r="E40738" s="88"/>
      <c r="F40738" s="88"/>
      <c r="G40738" s="88"/>
      <c r="H40738" s="88"/>
      <c r="I40738" s="88"/>
      <c r="J40738" s="88"/>
      <c r="K40738" s="88"/>
    </row>
    <row r="40739" spans="2:11" hidden="1" x14ac:dyDescent="0.2">
      <c r="B40739" s="88"/>
      <c r="C40739" s="88"/>
      <c r="D40739" s="88"/>
      <c r="E40739" s="88"/>
      <c r="F40739" s="88"/>
      <c r="G40739" s="88"/>
      <c r="H40739" s="88"/>
      <c r="I40739" s="88"/>
      <c r="J40739" s="88"/>
      <c r="K40739" s="88"/>
    </row>
    <row r="40740" spans="2:11" hidden="1" x14ac:dyDescent="0.2">
      <c r="B40740" s="88"/>
      <c r="C40740" s="88"/>
      <c r="D40740" s="88"/>
      <c r="E40740" s="88"/>
      <c r="F40740" s="88"/>
      <c r="G40740" s="88"/>
      <c r="H40740" s="88"/>
      <c r="I40740" s="88"/>
      <c r="J40740" s="88"/>
      <c r="K40740" s="88"/>
    </row>
    <row r="40741" spans="2:11" hidden="1" x14ac:dyDescent="0.2">
      <c r="B40741" s="88"/>
      <c r="C40741" s="88"/>
      <c r="D40741" s="88"/>
      <c r="E40741" s="88"/>
      <c r="F40741" s="88"/>
      <c r="G40741" s="88"/>
      <c r="H40741" s="88"/>
      <c r="I40741" s="88"/>
      <c r="J40741" s="88"/>
      <c r="K40741" s="88"/>
    </row>
    <row r="40742" spans="2:11" hidden="1" x14ac:dyDescent="0.2">
      <c r="B40742" s="88"/>
      <c r="C40742" s="88"/>
      <c r="D40742" s="88"/>
      <c r="E40742" s="88"/>
      <c r="F40742" s="88"/>
      <c r="G40742" s="88"/>
      <c r="H40742" s="88"/>
      <c r="I40742" s="88"/>
      <c r="J40742" s="88"/>
      <c r="K40742" s="88"/>
    </row>
    <row r="40743" spans="2:11" hidden="1" x14ac:dyDescent="0.2">
      <c r="B40743" s="88"/>
      <c r="C40743" s="88"/>
      <c r="D40743" s="88"/>
      <c r="E40743" s="88"/>
      <c r="F40743" s="88"/>
      <c r="G40743" s="88"/>
      <c r="H40743" s="88"/>
      <c r="I40743" s="88"/>
      <c r="J40743" s="88"/>
      <c r="K40743" s="88"/>
    </row>
    <row r="40744" spans="2:11" hidden="1" x14ac:dyDescent="0.2">
      <c r="B40744" s="88"/>
      <c r="C40744" s="88"/>
      <c r="D40744" s="88"/>
      <c r="E40744" s="88"/>
      <c r="F40744" s="88"/>
      <c r="G40744" s="88"/>
      <c r="H40744" s="88"/>
      <c r="I40744" s="88"/>
      <c r="J40744" s="88"/>
      <c r="K40744" s="88"/>
    </row>
    <row r="40745" spans="2:11" hidden="1" x14ac:dyDescent="0.2">
      <c r="B40745" s="88"/>
      <c r="C40745" s="88"/>
      <c r="D40745" s="88"/>
      <c r="E40745" s="88"/>
      <c r="F40745" s="88"/>
      <c r="G40745" s="88"/>
      <c r="H40745" s="88"/>
      <c r="I40745" s="88"/>
      <c r="J40745" s="88"/>
      <c r="K40745" s="88"/>
    </row>
    <row r="40746" spans="2:11" hidden="1" x14ac:dyDescent="0.2">
      <c r="B40746" s="88"/>
      <c r="C40746" s="88"/>
      <c r="D40746" s="88"/>
      <c r="E40746" s="88"/>
      <c r="F40746" s="88"/>
      <c r="G40746" s="88"/>
      <c r="H40746" s="88"/>
      <c r="I40746" s="88"/>
      <c r="J40746" s="88"/>
      <c r="K40746" s="88"/>
    </row>
    <row r="40747" spans="2:11" hidden="1" x14ac:dyDescent="0.2">
      <c r="B40747" s="88"/>
      <c r="C40747" s="88"/>
      <c r="D40747" s="88"/>
      <c r="E40747" s="88"/>
      <c r="F40747" s="88"/>
      <c r="G40747" s="88"/>
      <c r="H40747" s="88"/>
      <c r="I40747" s="88"/>
      <c r="J40747" s="88"/>
      <c r="K40747" s="88"/>
    </row>
    <row r="40748" spans="2:11" hidden="1" x14ac:dyDescent="0.2">
      <c r="B40748" s="88"/>
      <c r="C40748" s="88"/>
      <c r="D40748" s="88"/>
      <c r="E40748" s="88"/>
      <c r="F40748" s="88"/>
      <c r="G40748" s="88"/>
      <c r="H40748" s="88"/>
      <c r="I40748" s="88"/>
      <c r="J40748" s="88"/>
      <c r="K40748" s="88"/>
    </row>
    <row r="40749" spans="2:11" hidden="1" x14ac:dyDescent="0.2">
      <c r="B40749" s="88"/>
      <c r="C40749" s="88"/>
      <c r="D40749" s="88"/>
      <c r="E40749" s="88"/>
      <c r="F40749" s="88"/>
      <c r="G40749" s="88"/>
      <c r="H40749" s="88"/>
      <c r="I40749" s="88"/>
      <c r="J40749" s="88"/>
      <c r="K40749" s="88"/>
    </row>
    <row r="40750" spans="2:11" hidden="1" x14ac:dyDescent="0.2">
      <c r="B40750" s="88"/>
      <c r="C40750" s="88"/>
      <c r="D40750" s="88"/>
      <c r="E40750" s="88"/>
      <c r="F40750" s="88"/>
      <c r="G40750" s="88"/>
      <c r="H40750" s="88"/>
      <c r="I40750" s="88"/>
      <c r="J40750" s="88"/>
      <c r="K40750" s="88"/>
    </row>
    <row r="40751" spans="2:11" hidden="1" x14ac:dyDescent="0.2">
      <c r="B40751" s="88"/>
      <c r="C40751" s="88"/>
      <c r="D40751" s="88"/>
      <c r="E40751" s="88"/>
      <c r="F40751" s="88"/>
      <c r="G40751" s="88"/>
      <c r="H40751" s="88"/>
      <c r="I40751" s="88"/>
      <c r="J40751" s="88"/>
      <c r="K40751" s="88"/>
    </row>
    <row r="40752" spans="2:11" hidden="1" x14ac:dyDescent="0.2">
      <c r="B40752" s="88"/>
      <c r="C40752" s="88"/>
      <c r="D40752" s="88"/>
      <c r="E40752" s="88"/>
      <c r="F40752" s="88"/>
      <c r="G40752" s="88"/>
      <c r="H40752" s="88"/>
      <c r="I40752" s="88"/>
      <c r="J40752" s="88"/>
      <c r="K40752" s="88"/>
    </row>
    <row r="40753" spans="2:11" hidden="1" x14ac:dyDescent="0.2">
      <c r="B40753" s="88"/>
      <c r="C40753" s="88"/>
      <c r="D40753" s="88"/>
      <c r="E40753" s="88"/>
      <c r="F40753" s="88"/>
      <c r="G40753" s="88"/>
      <c r="H40753" s="88"/>
      <c r="I40753" s="88"/>
      <c r="J40753" s="88"/>
      <c r="K40753" s="88"/>
    </row>
    <row r="40754" spans="2:11" hidden="1" x14ac:dyDescent="0.2">
      <c r="B40754" s="88"/>
      <c r="C40754" s="88"/>
      <c r="D40754" s="88"/>
      <c r="E40754" s="88"/>
      <c r="F40754" s="88"/>
      <c r="G40754" s="88"/>
      <c r="H40754" s="88"/>
      <c r="I40754" s="88"/>
      <c r="J40754" s="88"/>
      <c r="K40754" s="88"/>
    </row>
    <row r="40755" spans="2:11" hidden="1" x14ac:dyDescent="0.2">
      <c r="B40755" s="88"/>
      <c r="C40755" s="88"/>
      <c r="D40755" s="88"/>
      <c r="E40755" s="88"/>
      <c r="F40755" s="88"/>
      <c r="G40755" s="88"/>
      <c r="H40755" s="88"/>
      <c r="I40755" s="88"/>
      <c r="J40755" s="88"/>
      <c r="K40755" s="88"/>
    </row>
    <row r="40756" spans="2:11" hidden="1" x14ac:dyDescent="0.2">
      <c r="B40756" s="88"/>
      <c r="C40756" s="88"/>
      <c r="D40756" s="88"/>
      <c r="E40756" s="88"/>
      <c r="F40756" s="88"/>
      <c r="G40756" s="88"/>
      <c r="H40756" s="88"/>
      <c r="I40756" s="88"/>
      <c r="J40756" s="88"/>
      <c r="K40756" s="88"/>
    </row>
    <row r="40757" spans="2:11" hidden="1" x14ac:dyDescent="0.2">
      <c r="B40757" s="88"/>
      <c r="C40757" s="88"/>
      <c r="D40757" s="88"/>
      <c r="E40757" s="88"/>
      <c r="F40757" s="88"/>
      <c r="G40757" s="88"/>
      <c r="H40757" s="88"/>
      <c r="I40757" s="88"/>
      <c r="J40757" s="88"/>
      <c r="K40757" s="88"/>
    </row>
    <row r="40758" spans="2:11" hidden="1" x14ac:dyDescent="0.2">
      <c r="B40758" s="88"/>
      <c r="C40758" s="88"/>
      <c r="D40758" s="88"/>
      <c r="E40758" s="88"/>
      <c r="F40758" s="88"/>
      <c r="G40758" s="88"/>
      <c r="H40758" s="88"/>
      <c r="I40758" s="88"/>
      <c r="J40758" s="88"/>
      <c r="K40758" s="88"/>
    </row>
    <row r="40759" spans="2:11" hidden="1" x14ac:dyDescent="0.2">
      <c r="B40759" s="88"/>
      <c r="C40759" s="88"/>
      <c r="D40759" s="88"/>
      <c r="E40759" s="88"/>
      <c r="F40759" s="88"/>
      <c r="G40759" s="88"/>
      <c r="H40759" s="88"/>
      <c r="I40759" s="88"/>
      <c r="J40759" s="88"/>
      <c r="K40759" s="88"/>
    </row>
    <row r="40760" spans="2:11" hidden="1" x14ac:dyDescent="0.2">
      <c r="B40760" s="88"/>
      <c r="C40760" s="88"/>
      <c r="D40760" s="88"/>
      <c r="E40760" s="88"/>
      <c r="F40760" s="88"/>
      <c r="G40760" s="88"/>
      <c r="H40760" s="88"/>
      <c r="I40760" s="88"/>
      <c r="J40760" s="88"/>
      <c r="K40760" s="88"/>
    </row>
    <row r="40761" spans="2:11" hidden="1" x14ac:dyDescent="0.2">
      <c r="B40761" s="88"/>
      <c r="C40761" s="88"/>
      <c r="D40761" s="88"/>
      <c r="E40761" s="88"/>
      <c r="F40761" s="88"/>
      <c r="G40761" s="88"/>
      <c r="H40761" s="88"/>
      <c r="I40761" s="88"/>
      <c r="J40761" s="88"/>
      <c r="K40761" s="88"/>
    </row>
    <row r="40762" spans="2:11" hidden="1" x14ac:dyDescent="0.2">
      <c r="B40762" s="88"/>
      <c r="C40762" s="88"/>
      <c r="D40762" s="88"/>
      <c r="E40762" s="88"/>
      <c r="F40762" s="88"/>
      <c r="G40762" s="88"/>
      <c r="H40762" s="88"/>
      <c r="I40762" s="88"/>
      <c r="J40762" s="88"/>
      <c r="K40762" s="88"/>
    </row>
    <row r="40763" spans="2:11" hidden="1" x14ac:dyDescent="0.2">
      <c r="B40763" s="88"/>
      <c r="C40763" s="88"/>
      <c r="D40763" s="88"/>
      <c r="E40763" s="88"/>
      <c r="F40763" s="88"/>
      <c r="G40763" s="88"/>
      <c r="H40763" s="88"/>
      <c r="I40763" s="88"/>
      <c r="J40763" s="88"/>
      <c r="K40763" s="88"/>
    </row>
    <row r="40764" spans="2:11" hidden="1" x14ac:dyDescent="0.2">
      <c r="B40764" s="88"/>
      <c r="C40764" s="88"/>
      <c r="D40764" s="88"/>
      <c r="E40764" s="88"/>
      <c r="F40764" s="88"/>
      <c r="G40764" s="88"/>
      <c r="H40764" s="88"/>
      <c r="I40764" s="88"/>
      <c r="J40764" s="88"/>
      <c r="K40764" s="88"/>
    </row>
    <row r="40765" spans="2:11" hidden="1" x14ac:dyDescent="0.2">
      <c r="B40765" s="88"/>
      <c r="C40765" s="88"/>
      <c r="D40765" s="88"/>
      <c r="E40765" s="88"/>
      <c r="F40765" s="88"/>
      <c r="G40765" s="88"/>
      <c r="H40765" s="88"/>
      <c r="I40765" s="88"/>
      <c r="J40765" s="88"/>
      <c r="K40765" s="88"/>
    </row>
    <row r="40766" spans="2:11" hidden="1" x14ac:dyDescent="0.2">
      <c r="B40766" s="88"/>
      <c r="C40766" s="88"/>
      <c r="D40766" s="88"/>
      <c r="E40766" s="88"/>
      <c r="F40766" s="88"/>
      <c r="G40766" s="88"/>
      <c r="H40766" s="88"/>
      <c r="I40766" s="88"/>
      <c r="J40766" s="88"/>
      <c r="K40766" s="88"/>
    </row>
    <row r="40767" spans="2:11" hidden="1" x14ac:dyDescent="0.2">
      <c r="B40767" s="88"/>
      <c r="C40767" s="88"/>
      <c r="D40767" s="88"/>
      <c r="E40767" s="88"/>
      <c r="F40767" s="88"/>
      <c r="G40767" s="88"/>
      <c r="H40767" s="88"/>
      <c r="I40767" s="88"/>
      <c r="J40767" s="88"/>
      <c r="K40767" s="88"/>
    </row>
    <row r="40768" spans="2:11" hidden="1" x14ac:dyDescent="0.2">
      <c r="B40768" s="88"/>
      <c r="C40768" s="88"/>
      <c r="D40768" s="88"/>
      <c r="E40768" s="88"/>
      <c r="F40768" s="88"/>
      <c r="G40768" s="88"/>
      <c r="H40768" s="88"/>
      <c r="I40768" s="88"/>
      <c r="J40768" s="88"/>
      <c r="K40768" s="88"/>
    </row>
    <row r="40769" spans="2:11" hidden="1" x14ac:dyDescent="0.2">
      <c r="B40769" s="88"/>
      <c r="C40769" s="88"/>
      <c r="D40769" s="88"/>
      <c r="E40769" s="88"/>
      <c r="F40769" s="88"/>
      <c r="G40769" s="88"/>
      <c r="H40769" s="88"/>
      <c r="I40769" s="88"/>
      <c r="J40769" s="88"/>
      <c r="K40769" s="88"/>
    </row>
    <row r="40770" spans="2:11" hidden="1" x14ac:dyDescent="0.2">
      <c r="B40770" s="88"/>
      <c r="C40770" s="88"/>
      <c r="D40770" s="88"/>
      <c r="E40770" s="88"/>
      <c r="F40770" s="88"/>
      <c r="G40770" s="88"/>
      <c r="H40770" s="88"/>
      <c r="I40770" s="88"/>
      <c r="J40770" s="88"/>
      <c r="K40770" s="88"/>
    </row>
    <row r="40771" spans="2:11" hidden="1" x14ac:dyDescent="0.2">
      <c r="B40771" s="88"/>
      <c r="C40771" s="88"/>
      <c r="D40771" s="88"/>
      <c r="E40771" s="88"/>
      <c r="F40771" s="88"/>
      <c r="G40771" s="88"/>
      <c r="H40771" s="88"/>
      <c r="I40771" s="88"/>
      <c r="J40771" s="88"/>
      <c r="K40771" s="88"/>
    </row>
    <row r="40772" spans="2:11" hidden="1" x14ac:dyDescent="0.2">
      <c r="B40772" s="88"/>
      <c r="C40772" s="88"/>
      <c r="D40772" s="88"/>
      <c r="E40772" s="88"/>
      <c r="F40772" s="88"/>
      <c r="G40772" s="88"/>
      <c r="H40772" s="88"/>
      <c r="I40772" s="88"/>
      <c r="J40772" s="88"/>
      <c r="K40772" s="88"/>
    </row>
    <row r="40773" spans="2:11" hidden="1" x14ac:dyDescent="0.2">
      <c r="B40773" s="88"/>
      <c r="C40773" s="88"/>
      <c r="D40773" s="88"/>
      <c r="E40773" s="88"/>
      <c r="F40773" s="88"/>
      <c r="G40773" s="88"/>
      <c r="H40773" s="88"/>
      <c r="I40773" s="88"/>
      <c r="J40773" s="88"/>
      <c r="K40773" s="88"/>
    </row>
    <row r="40774" spans="2:11" hidden="1" x14ac:dyDescent="0.2">
      <c r="B40774" s="88"/>
      <c r="C40774" s="88"/>
      <c r="D40774" s="88"/>
      <c r="E40774" s="88"/>
      <c r="F40774" s="88"/>
      <c r="G40774" s="88"/>
      <c r="H40774" s="88"/>
      <c r="I40774" s="88"/>
      <c r="J40774" s="88"/>
      <c r="K40774" s="88"/>
    </row>
    <row r="40775" spans="2:11" hidden="1" x14ac:dyDescent="0.2">
      <c r="B40775" s="88"/>
      <c r="C40775" s="88"/>
      <c r="D40775" s="88"/>
      <c r="E40775" s="88"/>
      <c r="F40775" s="88"/>
      <c r="G40775" s="88"/>
      <c r="H40775" s="88"/>
      <c r="I40775" s="88"/>
      <c r="J40775" s="88"/>
      <c r="K40775" s="88"/>
    </row>
    <row r="40776" spans="2:11" hidden="1" x14ac:dyDescent="0.2">
      <c r="B40776" s="88"/>
      <c r="C40776" s="88"/>
      <c r="D40776" s="88"/>
      <c r="E40776" s="88"/>
      <c r="F40776" s="88"/>
      <c r="G40776" s="88"/>
      <c r="H40776" s="88"/>
      <c r="I40776" s="88"/>
      <c r="J40776" s="88"/>
      <c r="K40776" s="88"/>
    </row>
    <row r="40777" spans="2:11" hidden="1" x14ac:dyDescent="0.2">
      <c r="B40777" s="88"/>
      <c r="C40777" s="88"/>
      <c r="D40777" s="88"/>
      <c r="E40777" s="88"/>
      <c r="F40777" s="88"/>
      <c r="G40777" s="88"/>
      <c r="H40777" s="88"/>
      <c r="I40777" s="88"/>
      <c r="J40777" s="88"/>
      <c r="K40777" s="88"/>
    </row>
    <row r="40778" spans="2:11" hidden="1" x14ac:dyDescent="0.2">
      <c r="B40778" s="88"/>
      <c r="C40778" s="88"/>
      <c r="D40778" s="88"/>
      <c r="E40778" s="88"/>
      <c r="F40778" s="88"/>
      <c r="G40778" s="88"/>
      <c r="H40778" s="88"/>
      <c r="I40778" s="88"/>
      <c r="J40778" s="88"/>
      <c r="K40778" s="88"/>
    </row>
    <row r="40779" spans="2:11" hidden="1" x14ac:dyDescent="0.2">
      <c r="B40779" s="88"/>
      <c r="C40779" s="88"/>
      <c r="D40779" s="88"/>
      <c r="E40779" s="88"/>
      <c r="F40779" s="88"/>
      <c r="G40779" s="88"/>
      <c r="H40779" s="88"/>
      <c r="I40779" s="88"/>
      <c r="J40779" s="88"/>
      <c r="K40779" s="88"/>
    </row>
    <row r="40780" spans="2:11" hidden="1" x14ac:dyDescent="0.2">
      <c r="B40780" s="88"/>
      <c r="C40780" s="88"/>
      <c r="D40780" s="88"/>
      <c r="E40780" s="88"/>
      <c r="F40780" s="88"/>
      <c r="G40780" s="88"/>
      <c r="H40780" s="88"/>
      <c r="I40780" s="88"/>
      <c r="J40780" s="88"/>
      <c r="K40780" s="88"/>
    </row>
    <row r="40781" spans="2:11" hidden="1" x14ac:dyDescent="0.2">
      <c r="B40781" s="88"/>
      <c r="C40781" s="88"/>
      <c r="D40781" s="88"/>
      <c r="E40781" s="88"/>
      <c r="F40781" s="88"/>
      <c r="G40781" s="88"/>
      <c r="H40781" s="88"/>
      <c r="I40781" s="88"/>
      <c r="J40781" s="88"/>
      <c r="K40781" s="88"/>
    </row>
    <row r="40782" spans="2:11" hidden="1" x14ac:dyDescent="0.2">
      <c r="B40782" s="88"/>
      <c r="C40782" s="88"/>
      <c r="D40782" s="88"/>
      <c r="E40782" s="88"/>
      <c r="F40782" s="88"/>
      <c r="G40782" s="88"/>
      <c r="H40782" s="88"/>
      <c r="I40782" s="88"/>
      <c r="J40782" s="88"/>
      <c r="K40782" s="88"/>
    </row>
    <row r="40783" spans="2:11" hidden="1" x14ac:dyDescent="0.2">
      <c r="B40783" s="88"/>
      <c r="C40783" s="88"/>
      <c r="D40783" s="88"/>
      <c r="E40783" s="88"/>
      <c r="F40783" s="88"/>
      <c r="G40783" s="88"/>
      <c r="H40783" s="88"/>
      <c r="I40783" s="88"/>
      <c r="J40783" s="88"/>
      <c r="K40783" s="88"/>
    </row>
    <row r="40784" spans="2:11" hidden="1" x14ac:dyDescent="0.2">
      <c r="B40784" s="88"/>
      <c r="C40784" s="88"/>
      <c r="D40784" s="88"/>
      <c r="E40784" s="88"/>
      <c r="F40784" s="88"/>
      <c r="G40784" s="88"/>
      <c r="H40784" s="88"/>
      <c r="I40784" s="88"/>
      <c r="J40784" s="88"/>
      <c r="K40784" s="88"/>
    </row>
    <row r="40785" spans="2:11" hidden="1" x14ac:dyDescent="0.2">
      <c r="B40785" s="88"/>
      <c r="C40785" s="88"/>
      <c r="D40785" s="88"/>
      <c r="E40785" s="88"/>
      <c r="F40785" s="88"/>
      <c r="G40785" s="88"/>
      <c r="H40785" s="88"/>
      <c r="I40785" s="88"/>
      <c r="J40785" s="88"/>
      <c r="K40785" s="88"/>
    </row>
    <row r="40786" spans="2:11" hidden="1" x14ac:dyDescent="0.2">
      <c r="B40786" s="88"/>
      <c r="C40786" s="88"/>
      <c r="D40786" s="88"/>
      <c r="E40786" s="88"/>
      <c r="F40786" s="88"/>
      <c r="G40786" s="88"/>
      <c r="H40786" s="88"/>
      <c r="I40786" s="88"/>
      <c r="J40786" s="88"/>
      <c r="K40786" s="88"/>
    </row>
    <row r="40787" spans="2:11" hidden="1" x14ac:dyDescent="0.2">
      <c r="B40787" s="88"/>
      <c r="C40787" s="88"/>
      <c r="D40787" s="88"/>
      <c r="E40787" s="88"/>
      <c r="F40787" s="88"/>
      <c r="G40787" s="88"/>
      <c r="H40787" s="88"/>
      <c r="I40787" s="88"/>
      <c r="J40787" s="88"/>
      <c r="K40787" s="88"/>
    </row>
    <row r="40788" spans="2:11" hidden="1" x14ac:dyDescent="0.2">
      <c r="B40788" s="88"/>
      <c r="C40788" s="88"/>
      <c r="D40788" s="88"/>
      <c r="E40788" s="88"/>
      <c r="F40788" s="88"/>
      <c r="G40788" s="88"/>
      <c r="H40788" s="88"/>
      <c r="I40788" s="88"/>
      <c r="J40788" s="88"/>
      <c r="K40788" s="88"/>
    </row>
    <row r="40789" spans="2:11" hidden="1" x14ac:dyDescent="0.2">
      <c r="B40789" s="88"/>
      <c r="C40789" s="88"/>
      <c r="D40789" s="88"/>
      <c r="E40789" s="88"/>
      <c r="F40789" s="88"/>
      <c r="G40789" s="88"/>
      <c r="H40789" s="88"/>
      <c r="I40789" s="88"/>
      <c r="J40789" s="88"/>
      <c r="K40789" s="88"/>
    </row>
    <row r="40790" spans="2:11" hidden="1" x14ac:dyDescent="0.2">
      <c r="B40790" s="88"/>
      <c r="C40790" s="88"/>
      <c r="D40790" s="88"/>
      <c r="E40790" s="88"/>
      <c r="F40790" s="88"/>
      <c r="G40790" s="88"/>
      <c r="H40790" s="88"/>
      <c r="I40790" s="88"/>
      <c r="J40790" s="88"/>
      <c r="K40790" s="88"/>
    </row>
    <row r="40791" spans="2:11" hidden="1" x14ac:dyDescent="0.2">
      <c r="B40791" s="88"/>
      <c r="C40791" s="88"/>
      <c r="D40791" s="88"/>
      <c r="E40791" s="88"/>
      <c r="F40791" s="88"/>
      <c r="G40791" s="88"/>
      <c r="H40791" s="88"/>
      <c r="I40791" s="88"/>
      <c r="J40791" s="88"/>
      <c r="K40791" s="88"/>
    </row>
    <row r="40792" spans="2:11" hidden="1" x14ac:dyDescent="0.2">
      <c r="B40792" s="88"/>
      <c r="C40792" s="88"/>
      <c r="D40792" s="88"/>
      <c r="E40792" s="88"/>
      <c r="F40792" s="88"/>
      <c r="G40792" s="88"/>
      <c r="H40792" s="88"/>
      <c r="I40792" s="88"/>
      <c r="J40792" s="88"/>
      <c r="K40792" s="88"/>
    </row>
    <row r="40793" spans="2:11" hidden="1" x14ac:dyDescent="0.2">
      <c r="B40793" s="88"/>
      <c r="C40793" s="88"/>
      <c r="D40793" s="88"/>
      <c r="E40793" s="88"/>
      <c r="F40793" s="88"/>
      <c r="G40793" s="88"/>
      <c r="H40793" s="88"/>
      <c r="I40793" s="88"/>
      <c r="J40793" s="88"/>
      <c r="K40793" s="88"/>
    </row>
    <row r="40794" spans="2:11" hidden="1" x14ac:dyDescent="0.2">
      <c r="B40794" s="88"/>
      <c r="C40794" s="88"/>
      <c r="D40794" s="88"/>
      <c r="E40794" s="88"/>
      <c r="F40794" s="88"/>
      <c r="G40794" s="88"/>
      <c r="H40794" s="88"/>
      <c r="I40794" s="88"/>
      <c r="J40794" s="88"/>
      <c r="K40794" s="88"/>
    </row>
    <row r="40795" spans="2:11" hidden="1" x14ac:dyDescent="0.2">
      <c r="B40795" s="88"/>
      <c r="C40795" s="88"/>
      <c r="D40795" s="88"/>
      <c r="E40795" s="88"/>
      <c r="F40795" s="88"/>
      <c r="G40795" s="88"/>
      <c r="H40795" s="88"/>
      <c r="I40795" s="88"/>
      <c r="J40795" s="88"/>
      <c r="K40795" s="88"/>
    </row>
    <row r="40796" spans="2:11" hidden="1" x14ac:dyDescent="0.2">
      <c r="B40796" s="88"/>
      <c r="C40796" s="88"/>
      <c r="D40796" s="88"/>
      <c r="E40796" s="88"/>
      <c r="F40796" s="88"/>
      <c r="G40796" s="88"/>
      <c r="H40796" s="88"/>
      <c r="I40796" s="88"/>
      <c r="J40796" s="88"/>
      <c r="K40796" s="88"/>
    </row>
    <row r="40797" spans="2:11" hidden="1" x14ac:dyDescent="0.2">
      <c r="B40797" s="88"/>
      <c r="C40797" s="88"/>
      <c r="D40797" s="88"/>
      <c r="E40797" s="88"/>
      <c r="F40797" s="88"/>
      <c r="G40797" s="88"/>
      <c r="H40797" s="88"/>
      <c r="I40797" s="88"/>
      <c r="J40797" s="88"/>
      <c r="K40797" s="88"/>
    </row>
    <row r="40798" spans="2:11" hidden="1" x14ac:dyDescent="0.2">
      <c r="B40798" s="88"/>
      <c r="C40798" s="88"/>
      <c r="D40798" s="88"/>
      <c r="E40798" s="88"/>
      <c r="F40798" s="88"/>
      <c r="G40798" s="88"/>
      <c r="H40798" s="88"/>
      <c r="I40798" s="88"/>
      <c r="J40798" s="88"/>
      <c r="K40798" s="88"/>
    </row>
    <row r="40799" spans="2:11" hidden="1" x14ac:dyDescent="0.2">
      <c r="B40799" s="88"/>
      <c r="C40799" s="88"/>
      <c r="D40799" s="88"/>
      <c r="E40799" s="88"/>
      <c r="F40799" s="88"/>
      <c r="G40799" s="88"/>
      <c r="H40799" s="88"/>
      <c r="I40799" s="88"/>
      <c r="J40799" s="88"/>
      <c r="K40799" s="88"/>
    </row>
    <row r="40800" spans="2:11" hidden="1" x14ac:dyDescent="0.2">
      <c r="B40800" s="88"/>
      <c r="C40800" s="88"/>
      <c r="D40800" s="88"/>
      <c r="E40800" s="88"/>
      <c r="F40800" s="88"/>
      <c r="G40800" s="88"/>
      <c r="H40800" s="88"/>
      <c r="I40800" s="88"/>
      <c r="J40800" s="88"/>
      <c r="K40800" s="88"/>
    </row>
    <row r="40801" spans="2:11" hidden="1" x14ac:dyDescent="0.2">
      <c r="B40801" s="88"/>
      <c r="C40801" s="88"/>
      <c r="D40801" s="88"/>
      <c r="E40801" s="88"/>
      <c r="F40801" s="88"/>
      <c r="G40801" s="88"/>
      <c r="H40801" s="88"/>
      <c r="I40801" s="88"/>
      <c r="J40801" s="88"/>
      <c r="K40801" s="88"/>
    </row>
    <row r="40802" spans="2:11" hidden="1" x14ac:dyDescent="0.2">
      <c r="B40802" s="88"/>
      <c r="C40802" s="88"/>
      <c r="D40802" s="88"/>
      <c r="E40802" s="88"/>
      <c r="F40802" s="88"/>
      <c r="G40802" s="88"/>
      <c r="H40802" s="88"/>
      <c r="I40802" s="88"/>
      <c r="J40802" s="88"/>
      <c r="K40802" s="88"/>
    </row>
    <row r="40803" spans="2:11" hidden="1" x14ac:dyDescent="0.2">
      <c r="B40803" s="88"/>
      <c r="C40803" s="88"/>
      <c r="D40803" s="88"/>
      <c r="E40803" s="88"/>
      <c r="F40803" s="88"/>
      <c r="G40803" s="88"/>
      <c r="H40803" s="88"/>
      <c r="I40803" s="88"/>
      <c r="J40803" s="88"/>
      <c r="K40803" s="88"/>
    </row>
    <row r="40804" spans="2:11" hidden="1" x14ac:dyDescent="0.2">
      <c r="B40804" s="88"/>
      <c r="C40804" s="88"/>
      <c r="D40804" s="88"/>
      <c r="E40804" s="88"/>
      <c r="F40804" s="88"/>
      <c r="G40804" s="88"/>
      <c r="H40804" s="88"/>
      <c r="I40804" s="88"/>
      <c r="J40804" s="88"/>
      <c r="K40804" s="88"/>
    </row>
    <row r="40805" spans="2:11" hidden="1" x14ac:dyDescent="0.2">
      <c r="B40805" s="88"/>
      <c r="C40805" s="88"/>
      <c r="D40805" s="88"/>
      <c r="E40805" s="88"/>
      <c r="F40805" s="88"/>
      <c r="G40805" s="88"/>
      <c r="H40805" s="88"/>
      <c r="I40805" s="88"/>
      <c r="J40805" s="88"/>
      <c r="K40805" s="88"/>
    </row>
    <row r="40806" spans="2:11" hidden="1" x14ac:dyDescent="0.2">
      <c r="B40806" s="88"/>
      <c r="C40806" s="88"/>
      <c r="D40806" s="88"/>
      <c r="E40806" s="88"/>
      <c r="F40806" s="88"/>
      <c r="G40806" s="88"/>
      <c r="H40806" s="88"/>
      <c r="I40806" s="88"/>
      <c r="J40806" s="88"/>
      <c r="K40806" s="88"/>
    </row>
    <row r="40807" spans="2:11" hidden="1" x14ac:dyDescent="0.2">
      <c r="B40807" s="88"/>
      <c r="C40807" s="88"/>
      <c r="D40807" s="88"/>
      <c r="E40807" s="88"/>
      <c r="F40807" s="88"/>
      <c r="G40807" s="88"/>
      <c r="H40807" s="88"/>
      <c r="I40807" s="88"/>
      <c r="J40807" s="88"/>
      <c r="K40807" s="88"/>
    </row>
    <row r="40808" spans="2:11" hidden="1" x14ac:dyDescent="0.2">
      <c r="B40808" s="88"/>
      <c r="C40808" s="88"/>
      <c r="D40808" s="88"/>
      <c r="E40808" s="88"/>
      <c r="F40808" s="88"/>
      <c r="G40808" s="88"/>
      <c r="H40808" s="88"/>
      <c r="I40808" s="88"/>
      <c r="J40808" s="88"/>
      <c r="K40808" s="88"/>
    </row>
    <row r="40809" spans="2:11" hidden="1" x14ac:dyDescent="0.2">
      <c r="B40809" s="88"/>
      <c r="C40809" s="88"/>
      <c r="D40809" s="88"/>
      <c r="E40809" s="88"/>
      <c r="F40809" s="88"/>
      <c r="G40809" s="88"/>
      <c r="H40809" s="88"/>
      <c r="I40809" s="88"/>
      <c r="J40809" s="88"/>
      <c r="K40809" s="88"/>
    </row>
    <row r="40810" spans="2:11" hidden="1" x14ac:dyDescent="0.2">
      <c r="B40810" s="88"/>
      <c r="C40810" s="88"/>
      <c r="D40810" s="88"/>
      <c r="E40810" s="88"/>
      <c r="F40810" s="88"/>
      <c r="G40810" s="88"/>
      <c r="H40810" s="88"/>
      <c r="I40810" s="88"/>
      <c r="J40810" s="88"/>
      <c r="K40810" s="88"/>
    </row>
    <row r="40811" spans="2:11" hidden="1" x14ac:dyDescent="0.2">
      <c r="B40811" s="88"/>
      <c r="C40811" s="88"/>
      <c r="D40811" s="88"/>
      <c r="E40811" s="88"/>
      <c r="F40811" s="88"/>
      <c r="G40811" s="88"/>
      <c r="H40811" s="88"/>
      <c r="I40811" s="88"/>
      <c r="J40811" s="88"/>
      <c r="K40811" s="88"/>
    </row>
    <row r="40812" spans="2:11" hidden="1" x14ac:dyDescent="0.2">
      <c r="B40812" s="88"/>
      <c r="C40812" s="88"/>
      <c r="D40812" s="88"/>
      <c r="E40812" s="88"/>
      <c r="F40812" s="88"/>
      <c r="G40812" s="88"/>
      <c r="H40812" s="88"/>
      <c r="I40812" s="88"/>
      <c r="J40812" s="88"/>
      <c r="K40812" s="88"/>
    </row>
    <row r="40813" spans="2:11" hidden="1" x14ac:dyDescent="0.2">
      <c r="B40813" s="88"/>
      <c r="C40813" s="88"/>
      <c r="D40813" s="88"/>
      <c r="E40813" s="88"/>
      <c r="F40813" s="88"/>
      <c r="G40813" s="88"/>
      <c r="H40813" s="88"/>
      <c r="I40813" s="88"/>
      <c r="J40813" s="88"/>
      <c r="K40813" s="88"/>
    </row>
    <row r="40814" spans="2:11" hidden="1" x14ac:dyDescent="0.2">
      <c r="B40814" s="88"/>
      <c r="C40814" s="88"/>
      <c r="D40814" s="88"/>
      <c r="E40814" s="88"/>
      <c r="F40814" s="88"/>
      <c r="G40814" s="88"/>
      <c r="H40814" s="88"/>
      <c r="I40814" s="88"/>
      <c r="J40814" s="88"/>
      <c r="K40814" s="88"/>
    </row>
    <row r="40815" spans="2:11" hidden="1" x14ac:dyDescent="0.2">
      <c r="B40815" s="88"/>
      <c r="C40815" s="88"/>
      <c r="D40815" s="88"/>
      <c r="E40815" s="88"/>
      <c r="F40815" s="88"/>
      <c r="G40815" s="88"/>
      <c r="H40815" s="88"/>
      <c r="I40815" s="88"/>
      <c r="J40815" s="88"/>
      <c r="K40815" s="88"/>
    </row>
    <row r="40816" spans="2:11" hidden="1" x14ac:dyDescent="0.2">
      <c r="B40816" s="88"/>
      <c r="C40816" s="88"/>
      <c r="D40816" s="88"/>
      <c r="E40816" s="88"/>
      <c r="F40816" s="88"/>
      <c r="G40816" s="88"/>
      <c r="H40816" s="88"/>
      <c r="I40816" s="88"/>
      <c r="J40816" s="88"/>
      <c r="K40816" s="88"/>
    </row>
    <row r="40817" spans="2:11" hidden="1" x14ac:dyDescent="0.2">
      <c r="B40817" s="88"/>
      <c r="C40817" s="88"/>
      <c r="D40817" s="88"/>
      <c r="E40817" s="88"/>
      <c r="F40817" s="88"/>
      <c r="G40817" s="88"/>
      <c r="H40817" s="88"/>
      <c r="I40817" s="88"/>
      <c r="J40817" s="88"/>
      <c r="K40817" s="88"/>
    </row>
    <row r="40818" spans="2:11" hidden="1" x14ac:dyDescent="0.2">
      <c r="B40818" s="88"/>
      <c r="C40818" s="88"/>
      <c r="D40818" s="88"/>
      <c r="E40818" s="88"/>
      <c r="F40818" s="88"/>
      <c r="G40818" s="88"/>
      <c r="H40818" s="88"/>
      <c r="I40818" s="88"/>
      <c r="J40818" s="88"/>
      <c r="K40818" s="88"/>
    </row>
    <row r="40819" spans="2:11" hidden="1" x14ac:dyDescent="0.2">
      <c r="B40819" s="88"/>
      <c r="C40819" s="88"/>
      <c r="D40819" s="88"/>
      <c r="E40819" s="88"/>
      <c r="F40819" s="88"/>
      <c r="G40819" s="88"/>
      <c r="H40819" s="88"/>
      <c r="I40819" s="88"/>
      <c r="J40819" s="88"/>
      <c r="K40819" s="88"/>
    </row>
    <row r="40820" spans="2:11" hidden="1" x14ac:dyDescent="0.2">
      <c r="B40820" s="88"/>
      <c r="C40820" s="88"/>
      <c r="D40820" s="88"/>
      <c r="E40820" s="88"/>
      <c r="F40820" s="88"/>
      <c r="G40820" s="88"/>
      <c r="H40820" s="88"/>
      <c r="I40820" s="88"/>
      <c r="J40820" s="88"/>
      <c r="K40820" s="88"/>
    </row>
    <row r="40821" spans="2:11" hidden="1" x14ac:dyDescent="0.2">
      <c r="B40821" s="88"/>
      <c r="C40821" s="88"/>
      <c r="D40821" s="88"/>
      <c r="E40821" s="88"/>
      <c r="F40821" s="88"/>
      <c r="G40821" s="88"/>
      <c r="H40821" s="88"/>
      <c r="I40821" s="88"/>
      <c r="J40821" s="88"/>
      <c r="K40821" s="88"/>
    </row>
    <row r="40822" spans="2:11" hidden="1" x14ac:dyDescent="0.2">
      <c r="B40822" s="88"/>
      <c r="C40822" s="88"/>
      <c r="D40822" s="88"/>
      <c r="E40822" s="88"/>
      <c r="F40822" s="88"/>
      <c r="G40822" s="88"/>
      <c r="H40822" s="88"/>
      <c r="I40822" s="88"/>
      <c r="J40822" s="88"/>
      <c r="K40822" s="88"/>
    </row>
    <row r="40823" spans="2:11" hidden="1" x14ac:dyDescent="0.2">
      <c r="B40823" s="88"/>
      <c r="C40823" s="88"/>
      <c r="D40823" s="88"/>
      <c r="E40823" s="88"/>
      <c r="F40823" s="88"/>
      <c r="G40823" s="88"/>
      <c r="H40823" s="88"/>
      <c r="I40823" s="88"/>
      <c r="J40823" s="88"/>
      <c r="K40823" s="88"/>
    </row>
    <row r="40824" spans="2:11" hidden="1" x14ac:dyDescent="0.2">
      <c r="B40824" s="88"/>
      <c r="C40824" s="88"/>
      <c r="D40824" s="88"/>
      <c r="E40824" s="88"/>
      <c r="F40824" s="88"/>
      <c r="G40824" s="88"/>
      <c r="H40824" s="88"/>
      <c r="I40824" s="88"/>
      <c r="J40824" s="88"/>
      <c r="K40824" s="88"/>
    </row>
    <row r="40825" spans="2:11" hidden="1" x14ac:dyDescent="0.2">
      <c r="B40825" s="88"/>
      <c r="C40825" s="88"/>
      <c r="D40825" s="88"/>
      <c r="E40825" s="88"/>
      <c r="F40825" s="88"/>
      <c r="G40825" s="88"/>
      <c r="H40825" s="88"/>
      <c r="I40825" s="88"/>
      <c r="J40825" s="88"/>
      <c r="K40825" s="88"/>
    </row>
    <row r="40826" spans="2:11" hidden="1" x14ac:dyDescent="0.2">
      <c r="B40826" s="88"/>
      <c r="C40826" s="88"/>
      <c r="D40826" s="88"/>
      <c r="E40826" s="88"/>
      <c r="F40826" s="88"/>
      <c r="G40826" s="88"/>
      <c r="H40826" s="88"/>
      <c r="I40826" s="88"/>
      <c r="J40826" s="88"/>
      <c r="K40826" s="88"/>
    </row>
    <row r="40827" spans="2:11" hidden="1" x14ac:dyDescent="0.2">
      <c r="B40827" s="88"/>
      <c r="C40827" s="88"/>
      <c r="D40827" s="88"/>
      <c r="E40827" s="88"/>
      <c r="F40827" s="88"/>
      <c r="G40827" s="88"/>
      <c r="H40827" s="88"/>
      <c r="I40827" s="88"/>
      <c r="J40827" s="88"/>
      <c r="K40827" s="88"/>
    </row>
    <row r="40828" spans="2:11" hidden="1" x14ac:dyDescent="0.2">
      <c r="B40828" s="88"/>
      <c r="C40828" s="88"/>
      <c r="D40828" s="88"/>
      <c r="E40828" s="88"/>
      <c r="F40828" s="88"/>
      <c r="G40828" s="88"/>
      <c r="H40828" s="88"/>
      <c r="I40828" s="88"/>
      <c r="J40828" s="88"/>
      <c r="K40828" s="88"/>
    </row>
    <row r="40829" spans="2:11" hidden="1" x14ac:dyDescent="0.2">
      <c r="B40829" s="88"/>
      <c r="C40829" s="88"/>
      <c r="D40829" s="88"/>
      <c r="E40829" s="88"/>
      <c r="F40829" s="88"/>
      <c r="G40829" s="88"/>
      <c r="H40829" s="88"/>
      <c r="I40829" s="88"/>
      <c r="J40829" s="88"/>
      <c r="K40829" s="88"/>
    </row>
    <row r="40830" spans="2:11" hidden="1" x14ac:dyDescent="0.2">
      <c r="B40830" s="88"/>
      <c r="C40830" s="88"/>
      <c r="D40830" s="88"/>
      <c r="E40830" s="88"/>
      <c r="F40830" s="88"/>
      <c r="G40830" s="88"/>
      <c r="H40830" s="88"/>
      <c r="I40830" s="88"/>
      <c r="J40830" s="88"/>
      <c r="K40830" s="88"/>
    </row>
    <row r="40831" spans="2:11" hidden="1" x14ac:dyDescent="0.2">
      <c r="B40831" s="88"/>
      <c r="C40831" s="88"/>
      <c r="D40831" s="88"/>
      <c r="E40831" s="88"/>
      <c r="F40831" s="88"/>
      <c r="G40831" s="88"/>
      <c r="H40831" s="88"/>
      <c r="I40831" s="88"/>
      <c r="J40831" s="88"/>
      <c r="K40831" s="88"/>
    </row>
    <row r="40832" spans="2:11" hidden="1" x14ac:dyDescent="0.2">
      <c r="B40832" s="88"/>
      <c r="C40832" s="88"/>
      <c r="D40832" s="88"/>
      <c r="E40832" s="88"/>
      <c r="F40832" s="88"/>
      <c r="G40832" s="88"/>
      <c r="H40832" s="88"/>
      <c r="I40832" s="88"/>
      <c r="J40832" s="88"/>
      <c r="K40832" s="88"/>
    </row>
    <row r="40833" spans="2:11" hidden="1" x14ac:dyDescent="0.2">
      <c r="B40833" s="88"/>
      <c r="C40833" s="88"/>
      <c r="D40833" s="88"/>
      <c r="E40833" s="88"/>
      <c r="F40833" s="88"/>
      <c r="G40833" s="88"/>
      <c r="H40833" s="88"/>
      <c r="I40833" s="88"/>
      <c r="J40833" s="88"/>
      <c r="K40833" s="88"/>
    </row>
    <row r="40834" spans="2:11" hidden="1" x14ac:dyDescent="0.2">
      <c r="B40834" s="88"/>
      <c r="C40834" s="88"/>
      <c r="D40834" s="88"/>
      <c r="E40834" s="88"/>
      <c r="F40834" s="88"/>
      <c r="G40834" s="88"/>
      <c r="H40834" s="88"/>
      <c r="I40834" s="88"/>
      <c r="J40834" s="88"/>
      <c r="K40834" s="88"/>
    </row>
    <row r="40835" spans="2:11" hidden="1" x14ac:dyDescent="0.2">
      <c r="B40835" s="88"/>
      <c r="C40835" s="88"/>
      <c r="D40835" s="88"/>
      <c r="E40835" s="88"/>
      <c r="F40835" s="88"/>
      <c r="G40835" s="88"/>
      <c r="H40835" s="88"/>
      <c r="I40835" s="88"/>
      <c r="J40835" s="88"/>
      <c r="K40835" s="88"/>
    </row>
    <row r="40836" spans="2:11" hidden="1" x14ac:dyDescent="0.2">
      <c r="B40836" s="88"/>
      <c r="C40836" s="88"/>
      <c r="D40836" s="88"/>
      <c r="E40836" s="88"/>
      <c r="F40836" s="88"/>
      <c r="G40836" s="88"/>
      <c r="H40836" s="88"/>
      <c r="I40836" s="88"/>
      <c r="J40836" s="88"/>
      <c r="K40836" s="88"/>
    </row>
    <row r="40837" spans="2:11" hidden="1" x14ac:dyDescent="0.2">
      <c r="B40837" s="88"/>
      <c r="C40837" s="88"/>
      <c r="D40837" s="88"/>
      <c r="E40837" s="88"/>
      <c r="F40837" s="88"/>
      <c r="G40837" s="88"/>
      <c r="H40837" s="88"/>
      <c r="I40837" s="88"/>
      <c r="J40837" s="88"/>
      <c r="K40837" s="88"/>
    </row>
    <row r="40838" spans="2:11" hidden="1" x14ac:dyDescent="0.2">
      <c r="B40838" s="88"/>
      <c r="C40838" s="88"/>
      <c r="D40838" s="88"/>
      <c r="E40838" s="88"/>
      <c r="F40838" s="88"/>
      <c r="G40838" s="88"/>
      <c r="H40838" s="88"/>
      <c r="I40838" s="88"/>
      <c r="J40838" s="88"/>
      <c r="K40838" s="88"/>
    </row>
    <row r="40839" spans="2:11" hidden="1" x14ac:dyDescent="0.2">
      <c r="B40839" s="88"/>
      <c r="C40839" s="88"/>
      <c r="D40839" s="88"/>
      <c r="E40839" s="88"/>
      <c r="F40839" s="88"/>
      <c r="G40839" s="88"/>
      <c r="H40839" s="88"/>
      <c r="I40839" s="88"/>
      <c r="J40839" s="88"/>
      <c r="K40839" s="88"/>
    </row>
    <row r="40840" spans="2:11" hidden="1" x14ac:dyDescent="0.2">
      <c r="B40840" s="88"/>
      <c r="C40840" s="88"/>
      <c r="D40840" s="88"/>
      <c r="E40840" s="88"/>
      <c r="F40840" s="88"/>
      <c r="G40840" s="88"/>
      <c r="H40840" s="88"/>
      <c r="I40840" s="88"/>
      <c r="J40840" s="88"/>
      <c r="K40840" s="88"/>
    </row>
    <row r="40841" spans="2:11" hidden="1" x14ac:dyDescent="0.2">
      <c r="B40841" s="88"/>
      <c r="C40841" s="88"/>
      <c r="D40841" s="88"/>
      <c r="E40841" s="88"/>
      <c r="F40841" s="88"/>
      <c r="G40841" s="88"/>
      <c r="H40841" s="88"/>
      <c r="I40841" s="88"/>
      <c r="J40841" s="88"/>
      <c r="K40841" s="88"/>
    </row>
    <row r="40842" spans="2:11" hidden="1" x14ac:dyDescent="0.2">
      <c r="B40842" s="88"/>
      <c r="C40842" s="88"/>
      <c r="D40842" s="88"/>
      <c r="E40842" s="88"/>
      <c r="F40842" s="88"/>
      <c r="G40842" s="88"/>
      <c r="H40842" s="88"/>
      <c r="I40842" s="88"/>
      <c r="J40842" s="88"/>
      <c r="K40842" s="88"/>
    </row>
    <row r="40843" spans="2:11" hidden="1" x14ac:dyDescent="0.2">
      <c r="B40843" s="88"/>
      <c r="C40843" s="88"/>
      <c r="D40843" s="88"/>
      <c r="E40843" s="88"/>
      <c r="F40843" s="88"/>
      <c r="G40843" s="88"/>
      <c r="H40843" s="88"/>
      <c r="I40843" s="88"/>
      <c r="J40843" s="88"/>
      <c r="K40843" s="88"/>
    </row>
    <row r="40844" spans="2:11" hidden="1" x14ac:dyDescent="0.2">
      <c r="B40844" s="88"/>
      <c r="C40844" s="88"/>
      <c r="D40844" s="88"/>
      <c r="E40844" s="88"/>
      <c r="F40844" s="88"/>
      <c r="G40844" s="88"/>
      <c r="H40844" s="88"/>
      <c r="I40844" s="88"/>
      <c r="J40844" s="88"/>
      <c r="K40844" s="88"/>
    </row>
    <row r="40845" spans="2:11" hidden="1" x14ac:dyDescent="0.2">
      <c r="B40845" s="88"/>
      <c r="C40845" s="88"/>
      <c r="D40845" s="88"/>
      <c r="E40845" s="88"/>
      <c r="F40845" s="88"/>
      <c r="G40845" s="88"/>
      <c r="H40845" s="88"/>
      <c r="I40845" s="88"/>
      <c r="J40845" s="88"/>
      <c r="K40845" s="88"/>
    </row>
    <row r="40846" spans="2:11" hidden="1" x14ac:dyDescent="0.2">
      <c r="B40846" s="88"/>
      <c r="C40846" s="88"/>
      <c r="D40846" s="88"/>
      <c r="E40846" s="88"/>
      <c r="F40846" s="88"/>
      <c r="G40846" s="88"/>
      <c r="H40846" s="88"/>
      <c r="I40846" s="88"/>
      <c r="J40846" s="88"/>
      <c r="K40846" s="88"/>
    </row>
    <row r="40847" spans="2:11" hidden="1" x14ac:dyDescent="0.2">
      <c r="B40847" s="88"/>
      <c r="C40847" s="88"/>
      <c r="D40847" s="88"/>
      <c r="E40847" s="88"/>
      <c r="F40847" s="88"/>
      <c r="G40847" s="88"/>
      <c r="H40847" s="88"/>
      <c r="I40847" s="88"/>
      <c r="J40847" s="88"/>
      <c r="K40847" s="88"/>
    </row>
    <row r="40848" spans="2:11" hidden="1" x14ac:dyDescent="0.2">
      <c r="B40848" s="88"/>
      <c r="C40848" s="88"/>
      <c r="D40848" s="88"/>
      <c r="E40848" s="88"/>
      <c r="F40848" s="88"/>
      <c r="G40848" s="88"/>
      <c r="H40848" s="88"/>
      <c r="I40848" s="88"/>
      <c r="J40848" s="88"/>
      <c r="K40848" s="88"/>
    </row>
    <row r="40849" spans="2:11" hidden="1" x14ac:dyDescent="0.2">
      <c r="B40849" s="88"/>
      <c r="C40849" s="88"/>
      <c r="D40849" s="88"/>
      <c r="E40849" s="88"/>
      <c r="F40849" s="88"/>
      <c r="G40849" s="88"/>
      <c r="H40849" s="88"/>
      <c r="I40849" s="88"/>
      <c r="J40849" s="88"/>
      <c r="K40849" s="88"/>
    </row>
    <row r="40850" spans="2:11" hidden="1" x14ac:dyDescent="0.2">
      <c r="B40850" s="88"/>
      <c r="C40850" s="88"/>
      <c r="D40850" s="88"/>
      <c r="E40850" s="88"/>
      <c r="F40850" s="88"/>
      <c r="G40850" s="88"/>
      <c r="H40850" s="88"/>
      <c r="I40850" s="88"/>
      <c r="J40850" s="88"/>
      <c r="K40850" s="88"/>
    </row>
    <row r="40851" spans="2:11" hidden="1" x14ac:dyDescent="0.2">
      <c r="B40851" s="88"/>
      <c r="C40851" s="88"/>
      <c r="D40851" s="88"/>
      <c r="E40851" s="88"/>
      <c r="F40851" s="88"/>
      <c r="G40851" s="88"/>
      <c r="H40851" s="88"/>
      <c r="I40851" s="88"/>
      <c r="J40851" s="88"/>
      <c r="K40851" s="88"/>
    </row>
    <row r="40852" spans="2:11" hidden="1" x14ac:dyDescent="0.2">
      <c r="B40852" s="88"/>
      <c r="C40852" s="88"/>
      <c r="D40852" s="88"/>
      <c r="E40852" s="88"/>
      <c r="F40852" s="88"/>
      <c r="G40852" s="88"/>
      <c r="H40852" s="88"/>
      <c r="I40852" s="88"/>
      <c r="J40852" s="88"/>
      <c r="K40852" s="88"/>
    </row>
    <row r="40853" spans="2:11" hidden="1" x14ac:dyDescent="0.2">
      <c r="B40853" s="88"/>
      <c r="C40853" s="88"/>
      <c r="D40853" s="88"/>
      <c r="E40853" s="88"/>
      <c r="F40853" s="88"/>
      <c r="G40853" s="88"/>
      <c r="H40853" s="88"/>
      <c r="I40853" s="88"/>
      <c r="J40853" s="88"/>
      <c r="K40853" s="88"/>
    </row>
    <row r="40854" spans="2:11" hidden="1" x14ac:dyDescent="0.2">
      <c r="B40854" s="88"/>
      <c r="C40854" s="88"/>
      <c r="D40854" s="88"/>
      <c r="E40854" s="88"/>
      <c r="F40854" s="88"/>
      <c r="G40854" s="88"/>
      <c r="H40854" s="88"/>
      <c r="I40854" s="88"/>
      <c r="J40854" s="88"/>
      <c r="K40854" s="88"/>
    </row>
    <row r="40855" spans="2:11" hidden="1" x14ac:dyDescent="0.2">
      <c r="B40855" s="88"/>
      <c r="C40855" s="88"/>
      <c r="D40855" s="88"/>
      <c r="E40855" s="88"/>
      <c r="F40855" s="88"/>
      <c r="G40855" s="88"/>
      <c r="H40855" s="88"/>
      <c r="I40855" s="88"/>
      <c r="J40855" s="88"/>
      <c r="K40855" s="88"/>
    </row>
    <row r="40856" spans="2:11" hidden="1" x14ac:dyDescent="0.2">
      <c r="B40856" s="88"/>
      <c r="C40856" s="88"/>
      <c r="D40856" s="88"/>
      <c r="E40856" s="88"/>
      <c r="F40856" s="88"/>
      <c r="G40856" s="88"/>
      <c r="H40856" s="88"/>
      <c r="I40856" s="88"/>
      <c r="J40856" s="88"/>
      <c r="K40856" s="88"/>
    </row>
    <row r="40857" spans="2:11" hidden="1" x14ac:dyDescent="0.2">
      <c r="B40857" s="88"/>
      <c r="C40857" s="88"/>
      <c r="D40857" s="88"/>
      <c r="E40857" s="88"/>
      <c r="F40857" s="88"/>
      <c r="G40857" s="88"/>
      <c r="H40857" s="88"/>
      <c r="I40857" s="88"/>
      <c r="J40857" s="88"/>
      <c r="K40857" s="88"/>
    </row>
    <row r="40858" spans="2:11" hidden="1" x14ac:dyDescent="0.2">
      <c r="B40858" s="88"/>
      <c r="C40858" s="88"/>
      <c r="D40858" s="88"/>
      <c r="E40858" s="88"/>
      <c r="F40858" s="88"/>
      <c r="G40858" s="88"/>
      <c r="H40858" s="88"/>
      <c r="I40858" s="88"/>
      <c r="J40858" s="88"/>
      <c r="K40858" s="88"/>
    </row>
    <row r="40859" spans="2:11" hidden="1" x14ac:dyDescent="0.2">
      <c r="B40859" s="88"/>
      <c r="C40859" s="88"/>
      <c r="D40859" s="88"/>
      <c r="E40859" s="88"/>
      <c r="F40859" s="88"/>
      <c r="G40859" s="88"/>
      <c r="H40859" s="88"/>
      <c r="I40859" s="88"/>
      <c r="J40859" s="88"/>
      <c r="K40859" s="88"/>
    </row>
    <row r="40860" spans="2:11" hidden="1" x14ac:dyDescent="0.2">
      <c r="B40860" s="88"/>
      <c r="C40860" s="88"/>
      <c r="D40860" s="88"/>
      <c r="E40860" s="88"/>
      <c r="F40860" s="88"/>
      <c r="G40860" s="88"/>
      <c r="H40860" s="88"/>
      <c r="I40860" s="88"/>
      <c r="J40860" s="88"/>
      <c r="K40860" s="88"/>
    </row>
    <row r="40861" spans="2:11" hidden="1" x14ac:dyDescent="0.2">
      <c r="B40861" s="88"/>
      <c r="C40861" s="88"/>
      <c r="D40861" s="88"/>
      <c r="E40861" s="88"/>
      <c r="F40861" s="88"/>
      <c r="G40861" s="88"/>
      <c r="H40861" s="88"/>
      <c r="I40861" s="88"/>
      <c r="J40861" s="88"/>
      <c r="K40861" s="88"/>
    </row>
    <row r="40862" spans="2:11" hidden="1" x14ac:dyDescent="0.2">
      <c r="B40862" s="88"/>
      <c r="C40862" s="88"/>
      <c r="D40862" s="88"/>
      <c r="E40862" s="88"/>
      <c r="F40862" s="88"/>
      <c r="G40862" s="88"/>
      <c r="H40862" s="88"/>
      <c r="I40862" s="88"/>
      <c r="J40862" s="88"/>
      <c r="K40862" s="88"/>
    </row>
    <row r="40863" spans="2:11" hidden="1" x14ac:dyDescent="0.2">
      <c r="B40863" s="88"/>
      <c r="C40863" s="88"/>
      <c r="D40863" s="88"/>
      <c r="E40863" s="88"/>
      <c r="F40863" s="88"/>
      <c r="G40863" s="88"/>
      <c r="H40863" s="88"/>
      <c r="I40863" s="88"/>
      <c r="J40863" s="88"/>
      <c r="K40863" s="88"/>
    </row>
    <row r="40864" spans="2:11" hidden="1" x14ac:dyDescent="0.2">
      <c r="B40864" s="88"/>
      <c r="C40864" s="88"/>
      <c r="D40864" s="88"/>
      <c r="E40864" s="88"/>
      <c r="F40864" s="88"/>
      <c r="G40864" s="88"/>
      <c r="H40864" s="88"/>
      <c r="I40864" s="88"/>
      <c r="J40864" s="88"/>
      <c r="K40864" s="88"/>
    </row>
    <row r="40865" spans="2:11" hidden="1" x14ac:dyDescent="0.2">
      <c r="B40865" s="88"/>
      <c r="C40865" s="88"/>
      <c r="D40865" s="88"/>
      <c r="E40865" s="88"/>
      <c r="F40865" s="88"/>
      <c r="G40865" s="88"/>
      <c r="H40865" s="88"/>
      <c r="I40865" s="88"/>
      <c r="J40865" s="88"/>
      <c r="K40865" s="88"/>
    </row>
    <row r="40866" spans="2:11" hidden="1" x14ac:dyDescent="0.2">
      <c r="B40866" s="88"/>
      <c r="C40866" s="88"/>
      <c r="D40866" s="88"/>
      <c r="E40866" s="88"/>
      <c r="F40866" s="88"/>
      <c r="G40866" s="88"/>
      <c r="H40866" s="88"/>
      <c r="I40866" s="88"/>
      <c r="J40866" s="88"/>
      <c r="K40866" s="88"/>
    </row>
    <row r="40867" spans="2:11" hidden="1" x14ac:dyDescent="0.2">
      <c r="B40867" s="88"/>
      <c r="C40867" s="88"/>
      <c r="D40867" s="88"/>
      <c r="E40867" s="88"/>
      <c r="F40867" s="88"/>
      <c r="G40867" s="88"/>
      <c r="H40867" s="88"/>
      <c r="I40867" s="88"/>
      <c r="J40867" s="88"/>
      <c r="K40867" s="88"/>
    </row>
    <row r="40868" spans="2:11" hidden="1" x14ac:dyDescent="0.2">
      <c r="B40868" s="88"/>
      <c r="C40868" s="88"/>
      <c r="D40868" s="88"/>
      <c r="E40868" s="88"/>
      <c r="F40868" s="88"/>
      <c r="G40868" s="88"/>
      <c r="H40868" s="88"/>
      <c r="I40868" s="88"/>
      <c r="J40868" s="88"/>
      <c r="K40868" s="88"/>
    </row>
    <row r="40869" spans="2:11" hidden="1" x14ac:dyDescent="0.2">
      <c r="B40869" s="88"/>
      <c r="C40869" s="88"/>
      <c r="D40869" s="88"/>
      <c r="E40869" s="88"/>
      <c r="F40869" s="88"/>
      <c r="G40869" s="88"/>
      <c r="H40869" s="88"/>
      <c r="I40869" s="88"/>
      <c r="J40869" s="88"/>
      <c r="K40869" s="88"/>
    </row>
    <row r="40870" spans="2:11" hidden="1" x14ac:dyDescent="0.2">
      <c r="B40870" s="88"/>
      <c r="C40870" s="88"/>
      <c r="D40870" s="88"/>
      <c r="E40870" s="88"/>
      <c r="F40870" s="88"/>
      <c r="G40870" s="88"/>
      <c r="H40870" s="88"/>
      <c r="I40870" s="88"/>
      <c r="J40870" s="88"/>
      <c r="K40870" s="88"/>
    </row>
    <row r="40871" spans="2:11" hidden="1" x14ac:dyDescent="0.2">
      <c r="B40871" s="88"/>
      <c r="C40871" s="88"/>
      <c r="D40871" s="88"/>
      <c r="E40871" s="88"/>
      <c r="F40871" s="88"/>
      <c r="G40871" s="88"/>
      <c r="H40871" s="88"/>
      <c r="I40871" s="88"/>
      <c r="J40871" s="88"/>
      <c r="K40871" s="88"/>
    </row>
    <row r="40872" spans="2:11" hidden="1" x14ac:dyDescent="0.2">
      <c r="B40872" s="88"/>
      <c r="C40872" s="88"/>
      <c r="D40872" s="88"/>
      <c r="E40872" s="88"/>
      <c r="F40872" s="88"/>
      <c r="G40872" s="88"/>
      <c r="H40872" s="88"/>
      <c r="I40872" s="88"/>
      <c r="J40872" s="88"/>
      <c r="K40872" s="88"/>
    </row>
    <row r="40873" spans="2:11" hidden="1" x14ac:dyDescent="0.2">
      <c r="B40873" s="88"/>
      <c r="C40873" s="88"/>
      <c r="D40873" s="88"/>
      <c r="E40873" s="88"/>
      <c r="F40873" s="88"/>
      <c r="G40873" s="88"/>
      <c r="H40873" s="88"/>
      <c r="I40873" s="88"/>
      <c r="J40873" s="88"/>
      <c r="K40873" s="88"/>
    </row>
    <row r="40874" spans="2:11" hidden="1" x14ac:dyDescent="0.2">
      <c r="B40874" s="88"/>
      <c r="C40874" s="88"/>
      <c r="D40874" s="88"/>
      <c r="E40874" s="88"/>
      <c r="F40874" s="88"/>
      <c r="G40874" s="88"/>
      <c r="H40874" s="88"/>
      <c r="I40874" s="88"/>
      <c r="J40874" s="88"/>
      <c r="K40874" s="88"/>
    </row>
    <row r="40875" spans="2:11" hidden="1" x14ac:dyDescent="0.2">
      <c r="B40875" s="88"/>
      <c r="C40875" s="88"/>
      <c r="D40875" s="88"/>
      <c r="E40875" s="88"/>
      <c r="F40875" s="88"/>
      <c r="G40875" s="88"/>
      <c r="H40875" s="88"/>
      <c r="I40875" s="88"/>
      <c r="J40875" s="88"/>
      <c r="K40875" s="88"/>
    </row>
    <row r="40876" spans="2:11" hidden="1" x14ac:dyDescent="0.2">
      <c r="B40876" s="88"/>
      <c r="C40876" s="88"/>
      <c r="D40876" s="88"/>
      <c r="E40876" s="88"/>
      <c r="F40876" s="88"/>
      <c r="G40876" s="88"/>
      <c r="H40876" s="88"/>
      <c r="I40876" s="88"/>
      <c r="J40876" s="88"/>
      <c r="K40876" s="88"/>
    </row>
    <row r="40877" spans="2:11" hidden="1" x14ac:dyDescent="0.2">
      <c r="B40877" s="88"/>
      <c r="C40877" s="88"/>
      <c r="D40877" s="88"/>
      <c r="E40877" s="88"/>
      <c r="F40877" s="88"/>
      <c r="G40877" s="88"/>
      <c r="H40877" s="88"/>
      <c r="I40877" s="88"/>
      <c r="J40877" s="88"/>
      <c r="K40877" s="88"/>
    </row>
    <row r="40878" spans="2:11" hidden="1" x14ac:dyDescent="0.2">
      <c r="B40878" s="88"/>
      <c r="C40878" s="88"/>
      <c r="D40878" s="88"/>
      <c r="E40878" s="88"/>
      <c r="F40878" s="88"/>
      <c r="G40878" s="88"/>
      <c r="H40878" s="88"/>
      <c r="I40878" s="88"/>
      <c r="J40878" s="88"/>
      <c r="K40878" s="88"/>
    </row>
    <row r="40879" spans="2:11" hidden="1" x14ac:dyDescent="0.2">
      <c r="B40879" s="88"/>
      <c r="C40879" s="88"/>
      <c r="D40879" s="88"/>
      <c r="E40879" s="88"/>
      <c r="F40879" s="88"/>
      <c r="G40879" s="88"/>
      <c r="H40879" s="88"/>
      <c r="I40879" s="88"/>
      <c r="J40879" s="88"/>
      <c r="K40879" s="88"/>
    </row>
    <row r="40880" spans="2:11" hidden="1" x14ac:dyDescent="0.2">
      <c r="B40880" s="88"/>
      <c r="C40880" s="88"/>
      <c r="D40880" s="88"/>
      <c r="E40880" s="88"/>
      <c r="F40880" s="88"/>
      <c r="G40880" s="88"/>
      <c r="H40880" s="88"/>
      <c r="I40880" s="88"/>
      <c r="J40880" s="88"/>
      <c r="K40880" s="88"/>
    </row>
    <row r="40881" spans="2:11" hidden="1" x14ac:dyDescent="0.2">
      <c r="B40881" s="88"/>
      <c r="C40881" s="88"/>
      <c r="D40881" s="88"/>
      <c r="E40881" s="88"/>
      <c r="F40881" s="88"/>
      <c r="G40881" s="88"/>
      <c r="H40881" s="88"/>
      <c r="I40881" s="88"/>
      <c r="J40881" s="88"/>
      <c r="K40881" s="88"/>
    </row>
    <row r="40882" spans="2:11" hidden="1" x14ac:dyDescent="0.2">
      <c r="B40882" s="88"/>
      <c r="C40882" s="88"/>
      <c r="D40882" s="88"/>
      <c r="E40882" s="88"/>
      <c r="F40882" s="88"/>
      <c r="G40882" s="88"/>
      <c r="H40882" s="88"/>
      <c r="I40882" s="88"/>
      <c r="J40882" s="88"/>
      <c r="K40882" s="88"/>
    </row>
    <row r="40883" spans="2:11" hidden="1" x14ac:dyDescent="0.2">
      <c r="B40883" s="88"/>
      <c r="C40883" s="88"/>
      <c r="D40883" s="88"/>
      <c r="E40883" s="88"/>
      <c r="F40883" s="88"/>
      <c r="G40883" s="88"/>
      <c r="H40883" s="88"/>
      <c r="I40883" s="88"/>
      <c r="J40883" s="88"/>
      <c r="K40883" s="88"/>
    </row>
    <row r="40884" spans="2:11" hidden="1" x14ac:dyDescent="0.2">
      <c r="B40884" s="88"/>
      <c r="C40884" s="88"/>
      <c r="D40884" s="88"/>
      <c r="E40884" s="88"/>
      <c r="F40884" s="88"/>
      <c r="G40884" s="88"/>
      <c r="H40884" s="88"/>
      <c r="I40884" s="88"/>
      <c r="J40884" s="88"/>
      <c r="K40884" s="88"/>
    </row>
    <row r="40885" spans="2:11" hidden="1" x14ac:dyDescent="0.2">
      <c r="B40885" s="88"/>
      <c r="C40885" s="88"/>
      <c r="D40885" s="88"/>
      <c r="E40885" s="88"/>
      <c r="F40885" s="88"/>
      <c r="G40885" s="88"/>
      <c r="H40885" s="88"/>
      <c r="I40885" s="88"/>
      <c r="J40885" s="88"/>
      <c r="K40885" s="88"/>
    </row>
    <row r="40886" spans="2:11" hidden="1" x14ac:dyDescent="0.2">
      <c r="B40886" s="88"/>
      <c r="C40886" s="88"/>
      <c r="D40886" s="88"/>
      <c r="E40886" s="88"/>
      <c r="F40886" s="88"/>
      <c r="G40886" s="88"/>
      <c r="H40886" s="88"/>
      <c r="I40886" s="88"/>
      <c r="J40886" s="88"/>
      <c r="K40886" s="88"/>
    </row>
    <row r="40887" spans="2:11" hidden="1" x14ac:dyDescent="0.2">
      <c r="B40887" s="88"/>
      <c r="C40887" s="88"/>
      <c r="D40887" s="88"/>
      <c r="E40887" s="88"/>
      <c r="F40887" s="88"/>
      <c r="G40887" s="88"/>
      <c r="H40887" s="88"/>
      <c r="I40887" s="88"/>
      <c r="J40887" s="88"/>
      <c r="K40887" s="88"/>
    </row>
    <row r="40888" spans="2:11" hidden="1" x14ac:dyDescent="0.2">
      <c r="B40888" s="88"/>
      <c r="C40888" s="88"/>
      <c r="D40888" s="88"/>
      <c r="E40888" s="88"/>
      <c r="F40888" s="88"/>
      <c r="G40888" s="88"/>
      <c r="H40888" s="88"/>
      <c r="I40888" s="88"/>
      <c r="J40888" s="88"/>
      <c r="K40888" s="88"/>
    </row>
    <row r="40889" spans="2:11" hidden="1" x14ac:dyDescent="0.2">
      <c r="B40889" s="88"/>
      <c r="C40889" s="88"/>
      <c r="D40889" s="88"/>
      <c r="E40889" s="88"/>
      <c r="F40889" s="88"/>
      <c r="G40889" s="88"/>
      <c r="H40889" s="88"/>
      <c r="I40889" s="88"/>
      <c r="J40889" s="88"/>
      <c r="K40889" s="88"/>
    </row>
    <row r="40890" spans="2:11" hidden="1" x14ac:dyDescent="0.2">
      <c r="B40890" s="88"/>
      <c r="C40890" s="88"/>
      <c r="D40890" s="88"/>
      <c r="E40890" s="88"/>
      <c r="F40890" s="88"/>
      <c r="G40890" s="88"/>
      <c r="H40890" s="88"/>
      <c r="I40890" s="88"/>
      <c r="J40890" s="88"/>
      <c r="K40890" s="88"/>
    </row>
    <row r="40891" spans="2:11" hidden="1" x14ac:dyDescent="0.2">
      <c r="B40891" s="88"/>
      <c r="C40891" s="88"/>
      <c r="D40891" s="88"/>
      <c r="E40891" s="88"/>
      <c r="F40891" s="88"/>
      <c r="G40891" s="88"/>
      <c r="H40891" s="88"/>
      <c r="I40891" s="88"/>
      <c r="J40891" s="88"/>
      <c r="K40891" s="88"/>
    </row>
    <row r="40892" spans="2:11" hidden="1" x14ac:dyDescent="0.2">
      <c r="B40892" s="88"/>
      <c r="C40892" s="88"/>
      <c r="D40892" s="88"/>
      <c r="E40892" s="88"/>
      <c r="F40892" s="88"/>
      <c r="G40892" s="88"/>
      <c r="H40892" s="88"/>
      <c r="I40892" s="88"/>
      <c r="J40892" s="88"/>
      <c r="K40892" s="88"/>
    </row>
    <row r="40893" spans="2:11" hidden="1" x14ac:dyDescent="0.2">
      <c r="B40893" s="88"/>
      <c r="C40893" s="88"/>
      <c r="D40893" s="88"/>
      <c r="E40893" s="88"/>
      <c r="F40893" s="88"/>
      <c r="G40893" s="88"/>
      <c r="H40893" s="88"/>
      <c r="I40893" s="88"/>
      <c r="J40893" s="88"/>
      <c r="K40893" s="88"/>
    </row>
    <row r="40894" spans="2:11" hidden="1" x14ac:dyDescent="0.2">
      <c r="B40894" s="88"/>
      <c r="C40894" s="88"/>
      <c r="D40894" s="88"/>
      <c r="E40894" s="88"/>
      <c r="F40894" s="88"/>
      <c r="G40894" s="88"/>
      <c r="H40894" s="88"/>
      <c r="I40894" s="88"/>
      <c r="J40894" s="88"/>
      <c r="K40894" s="88"/>
    </row>
    <row r="40895" spans="2:11" hidden="1" x14ac:dyDescent="0.2">
      <c r="B40895" s="88"/>
      <c r="C40895" s="88"/>
      <c r="D40895" s="88"/>
      <c r="E40895" s="88"/>
      <c r="F40895" s="88"/>
      <c r="G40895" s="88"/>
      <c r="H40895" s="88"/>
      <c r="I40895" s="88"/>
      <c r="J40895" s="88"/>
      <c r="K40895" s="88"/>
    </row>
    <row r="40896" spans="2:11" hidden="1" x14ac:dyDescent="0.2">
      <c r="B40896" s="88"/>
      <c r="C40896" s="88"/>
      <c r="D40896" s="88"/>
      <c r="E40896" s="88"/>
      <c r="F40896" s="88"/>
      <c r="G40896" s="88"/>
      <c r="H40896" s="88"/>
      <c r="I40896" s="88"/>
      <c r="J40896" s="88"/>
      <c r="K40896" s="88"/>
    </row>
    <row r="40897" spans="2:11" hidden="1" x14ac:dyDescent="0.2">
      <c r="B40897" s="88"/>
      <c r="C40897" s="88"/>
      <c r="D40897" s="88"/>
      <c r="E40897" s="88"/>
      <c r="F40897" s="88"/>
      <c r="G40897" s="88"/>
      <c r="H40897" s="88"/>
      <c r="I40897" s="88"/>
      <c r="J40897" s="88"/>
      <c r="K40897" s="88"/>
    </row>
    <row r="40898" spans="2:11" hidden="1" x14ac:dyDescent="0.2">
      <c r="B40898" s="88"/>
      <c r="C40898" s="88"/>
      <c r="D40898" s="88"/>
      <c r="E40898" s="88"/>
      <c r="F40898" s="88"/>
      <c r="G40898" s="88"/>
      <c r="H40898" s="88"/>
      <c r="I40898" s="88"/>
      <c r="J40898" s="88"/>
      <c r="K40898" s="88"/>
    </row>
    <row r="40899" spans="2:11" hidden="1" x14ac:dyDescent="0.2">
      <c r="B40899" s="88"/>
      <c r="C40899" s="88"/>
      <c r="D40899" s="88"/>
      <c r="E40899" s="88"/>
      <c r="F40899" s="88"/>
      <c r="G40899" s="88"/>
      <c r="H40899" s="88"/>
      <c r="I40899" s="88"/>
      <c r="J40899" s="88"/>
      <c r="K40899" s="88"/>
    </row>
    <row r="40900" spans="2:11" hidden="1" x14ac:dyDescent="0.2">
      <c r="B40900" s="88"/>
      <c r="C40900" s="88"/>
      <c r="D40900" s="88"/>
      <c r="E40900" s="88"/>
      <c r="F40900" s="88"/>
      <c r="G40900" s="88"/>
      <c r="H40900" s="88"/>
      <c r="I40900" s="88"/>
      <c r="J40900" s="88"/>
      <c r="K40900" s="88"/>
    </row>
    <row r="40901" spans="2:11" hidden="1" x14ac:dyDescent="0.2">
      <c r="B40901" s="88"/>
      <c r="C40901" s="88"/>
      <c r="D40901" s="88"/>
      <c r="E40901" s="88"/>
      <c r="F40901" s="88"/>
      <c r="G40901" s="88"/>
      <c r="H40901" s="88"/>
      <c r="I40901" s="88"/>
      <c r="J40901" s="88"/>
      <c r="K40901" s="88"/>
    </row>
    <row r="40902" spans="2:11" hidden="1" x14ac:dyDescent="0.2">
      <c r="B40902" s="88"/>
      <c r="C40902" s="88"/>
      <c r="D40902" s="88"/>
      <c r="E40902" s="88"/>
      <c r="F40902" s="88"/>
      <c r="G40902" s="88"/>
      <c r="H40902" s="88"/>
      <c r="I40902" s="88"/>
      <c r="J40902" s="88"/>
      <c r="K40902" s="88"/>
    </row>
    <row r="40903" spans="2:11" hidden="1" x14ac:dyDescent="0.2">
      <c r="B40903" s="88"/>
      <c r="C40903" s="88"/>
      <c r="D40903" s="88"/>
      <c r="E40903" s="88"/>
      <c r="F40903" s="88"/>
      <c r="G40903" s="88"/>
      <c r="H40903" s="88"/>
      <c r="I40903" s="88"/>
      <c r="J40903" s="88"/>
      <c r="K40903" s="88"/>
    </row>
    <row r="40904" spans="2:11" hidden="1" x14ac:dyDescent="0.2">
      <c r="B40904" s="88"/>
      <c r="C40904" s="88"/>
      <c r="D40904" s="88"/>
      <c r="E40904" s="88"/>
      <c r="F40904" s="88"/>
      <c r="G40904" s="88"/>
      <c r="H40904" s="88"/>
      <c r="I40904" s="88"/>
      <c r="J40904" s="88"/>
      <c r="K40904" s="88"/>
    </row>
    <row r="40905" spans="2:11" hidden="1" x14ac:dyDescent="0.2">
      <c r="B40905" s="88"/>
      <c r="C40905" s="88"/>
      <c r="D40905" s="88"/>
      <c r="E40905" s="88"/>
      <c r="F40905" s="88"/>
      <c r="G40905" s="88"/>
      <c r="H40905" s="88"/>
      <c r="I40905" s="88"/>
      <c r="J40905" s="88"/>
      <c r="K40905" s="88"/>
    </row>
    <row r="40906" spans="2:11" hidden="1" x14ac:dyDescent="0.2">
      <c r="B40906" s="88"/>
      <c r="C40906" s="88"/>
      <c r="D40906" s="88"/>
      <c r="E40906" s="88"/>
      <c r="F40906" s="88"/>
      <c r="G40906" s="88"/>
      <c r="H40906" s="88"/>
      <c r="I40906" s="88"/>
      <c r="J40906" s="88"/>
      <c r="K40906" s="88"/>
    </row>
    <row r="40907" spans="2:11" hidden="1" x14ac:dyDescent="0.2">
      <c r="B40907" s="88"/>
      <c r="C40907" s="88"/>
      <c r="D40907" s="88"/>
      <c r="E40907" s="88"/>
      <c r="F40907" s="88"/>
      <c r="G40907" s="88"/>
      <c r="H40907" s="88"/>
      <c r="I40907" s="88"/>
      <c r="J40907" s="88"/>
      <c r="K40907" s="88"/>
    </row>
    <row r="40908" spans="2:11" hidden="1" x14ac:dyDescent="0.2">
      <c r="B40908" s="88"/>
      <c r="C40908" s="88"/>
      <c r="D40908" s="88"/>
      <c r="E40908" s="88"/>
      <c r="F40908" s="88"/>
      <c r="G40908" s="88"/>
      <c r="H40908" s="88"/>
      <c r="I40908" s="88"/>
      <c r="J40908" s="88"/>
      <c r="K40908" s="88"/>
    </row>
    <row r="40909" spans="2:11" hidden="1" x14ac:dyDescent="0.2">
      <c r="B40909" s="88"/>
      <c r="C40909" s="88"/>
      <c r="D40909" s="88"/>
      <c r="E40909" s="88"/>
      <c r="F40909" s="88"/>
      <c r="G40909" s="88"/>
      <c r="H40909" s="88"/>
      <c r="I40909" s="88"/>
      <c r="J40909" s="88"/>
      <c r="K40909" s="88"/>
    </row>
    <row r="40910" spans="2:11" hidden="1" x14ac:dyDescent="0.2">
      <c r="B40910" s="88"/>
      <c r="C40910" s="88"/>
      <c r="D40910" s="88"/>
      <c r="E40910" s="88"/>
      <c r="F40910" s="88"/>
      <c r="G40910" s="88"/>
      <c r="H40910" s="88"/>
      <c r="I40910" s="88"/>
      <c r="J40910" s="88"/>
      <c r="K40910" s="88"/>
    </row>
    <row r="40911" spans="2:11" hidden="1" x14ac:dyDescent="0.2">
      <c r="B40911" s="88"/>
      <c r="C40911" s="88"/>
      <c r="D40911" s="88"/>
      <c r="E40911" s="88"/>
      <c r="F40911" s="88"/>
      <c r="G40911" s="88"/>
      <c r="H40911" s="88"/>
      <c r="I40911" s="88"/>
      <c r="J40911" s="88"/>
      <c r="K40911" s="88"/>
    </row>
    <row r="40912" spans="2:11" hidden="1" x14ac:dyDescent="0.2">
      <c r="B40912" s="88"/>
      <c r="C40912" s="88"/>
      <c r="D40912" s="88"/>
      <c r="E40912" s="88"/>
      <c r="F40912" s="88"/>
      <c r="G40912" s="88"/>
      <c r="H40912" s="88"/>
      <c r="I40912" s="88"/>
      <c r="J40912" s="88"/>
      <c r="K40912" s="88"/>
    </row>
    <row r="40913" spans="2:11" hidden="1" x14ac:dyDescent="0.2">
      <c r="B40913" s="88"/>
      <c r="C40913" s="88"/>
      <c r="D40913" s="88"/>
      <c r="E40913" s="88"/>
      <c r="F40913" s="88"/>
      <c r="G40913" s="88"/>
      <c r="H40913" s="88"/>
      <c r="I40913" s="88"/>
      <c r="J40913" s="88"/>
      <c r="K40913" s="88"/>
    </row>
    <row r="40914" spans="2:11" hidden="1" x14ac:dyDescent="0.2">
      <c r="B40914" s="88"/>
      <c r="C40914" s="88"/>
      <c r="D40914" s="88"/>
      <c r="E40914" s="88"/>
      <c r="F40914" s="88"/>
      <c r="G40914" s="88"/>
      <c r="H40914" s="88"/>
      <c r="I40914" s="88"/>
      <c r="J40914" s="88"/>
      <c r="K40914" s="88"/>
    </row>
    <row r="40915" spans="2:11" hidden="1" x14ac:dyDescent="0.2">
      <c r="B40915" s="88"/>
      <c r="C40915" s="88"/>
      <c r="D40915" s="88"/>
      <c r="E40915" s="88"/>
      <c r="F40915" s="88"/>
      <c r="G40915" s="88"/>
      <c r="H40915" s="88"/>
      <c r="I40915" s="88"/>
      <c r="J40915" s="88"/>
      <c r="K40915" s="88"/>
    </row>
    <row r="40916" spans="2:11" hidden="1" x14ac:dyDescent="0.2">
      <c r="B40916" s="88"/>
      <c r="C40916" s="88"/>
      <c r="D40916" s="88"/>
      <c r="E40916" s="88"/>
      <c r="F40916" s="88"/>
      <c r="G40916" s="88"/>
      <c r="H40916" s="88"/>
      <c r="I40916" s="88"/>
      <c r="J40916" s="88"/>
      <c r="K40916" s="88"/>
    </row>
    <row r="40917" spans="2:11" hidden="1" x14ac:dyDescent="0.2">
      <c r="B40917" s="88"/>
      <c r="C40917" s="88"/>
      <c r="D40917" s="88"/>
      <c r="E40917" s="88"/>
      <c r="F40917" s="88"/>
      <c r="G40917" s="88"/>
      <c r="H40917" s="88"/>
      <c r="I40917" s="88"/>
      <c r="J40917" s="88"/>
      <c r="K40917" s="88"/>
    </row>
    <row r="40918" spans="2:11" hidden="1" x14ac:dyDescent="0.2">
      <c r="B40918" s="88"/>
      <c r="C40918" s="88"/>
      <c r="D40918" s="88"/>
      <c r="E40918" s="88"/>
      <c r="F40918" s="88"/>
      <c r="G40918" s="88"/>
      <c r="H40918" s="88"/>
      <c r="I40918" s="88"/>
      <c r="J40918" s="88"/>
      <c r="K40918" s="88"/>
    </row>
    <row r="40919" spans="2:11" hidden="1" x14ac:dyDescent="0.2">
      <c r="B40919" s="88"/>
      <c r="C40919" s="88"/>
      <c r="D40919" s="88"/>
      <c r="E40919" s="88"/>
      <c r="F40919" s="88"/>
      <c r="G40919" s="88"/>
      <c r="H40919" s="88"/>
      <c r="I40919" s="88"/>
      <c r="J40919" s="88"/>
      <c r="K40919" s="88"/>
    </row>
    <row r="40920" spans="2:11" hidden="1" x14ac:dyDescent="0.2">
      <c r="B40920" s="88"/>
      <c r="C40920" s="88"/>
      <c r="D40920" s="88"/>
      <c r="E40920" s="88"/>
      <c r="F40920" s="88"/>
      <c r="G40920" s="88"/>
      <c r="H40920" s="88"/>
      <c r="I40920" s="88"/>
      <c r="J40920" s="88"/>
      <c r="K40920" s="88"/>
    </row>
    <row r="40921" spans="2:11" hidden="1" x14ac:dyDescent="0.2">
      <c r="B40921" s="88"/>
      <c r="C40921" s="88"/>
      <c r="D40921" s="88"/>
      <c r="E40921" s="88"/>
      <c r="F40921" s="88"/>
      <c r="G40921" s="88"/>
      <c r="H40921" s="88"/>
      <c r="I40921" s="88"/>
      <c r="J40921" s="88"/>
      <c r="K40921" s="88"/>
    </row>
    <row r="40922" spans="2:11" hidden="1" x14ac:dyDescent="0.2">
      <c r="B40922" s="88"/>
      <c r="C40922" s="88"/>
      <c r="D40922" s="88"/>
      <c r="E40922" s="88"/>
      <c r="F40922" s="88"/>
      <c r="G40922" s="88"/>
      <c r="H40922" s="88"/>
      <c r="I40922" s="88"/>
      <c r="J40922" s="88"/>
      <c r="K40922" s="88"/>
    </row>
    <row r="40923" spans="2:11" hidden="1" x14ac:dyDescent="0.2">
      <c r="B40923" s="88"/>
      <c r="C40923" s="88"/>
      <c r="D40923" s="88"/>
      <c r="E40923" s="88"/>
      <c r="F40923" s="88"/>
      <c r="G40923" s="88"/>
      <c r="H40923" s="88"/>
      <c r="I40923" s="88"/>
      <c r="J40923" s="88"/>
      <c r="K40923" s="88"/>
    </row>
    <row r="40924" spans="2:11" hidden="1" x14ac:dyDescent="0.2">
      <c r="B40924" s="88"/>
      <c r="C40924" s="88"/>
      <c r="D40924" s="88"/>
      <c r="E40924" s="88"/>
      <c r="F40924" s="88"/>
      <c r="G40924" s="88"/>
      <c r="H40924" s="88"/>
      <c r="I40924" s="88"/>
      <c r="J40924" s="88"/>
      <c r="K40924" s="88"/>
    </row>
    <row r="40925" spans="2:11" hidden="1" x14ac:dyDescent="0.2">
      <c r="B40925" s="88"/>
      <c r="C40925" s="88"/>
      <c r="D40925" s="88"/>
      <c r="E40925" s="88"/>
      <c r="F40925" s="88"/>
      <c r="G40925" s="88"/>
      <c r="H40925" s="88"/>
      <c r="I40925" s="88"/>
      <c r="J40925" s="88"/>
      <c r="K40925" s="88"/>
    </row>
    <row r="40926" spans="2:11" hidden="1" x14ac:dyDescent="0.2">
      <c r="B40926" s="88"/>
      <c r="C40926" s="88"/>
      <c r="D40926" s="88"/>
      <c r="E40926" s="88"/>
      <c r="F40926" s="88"/>
      <c r="G40926" s="88"/>
      <c r="H40926" s="88"/>
      <c r="I40926" s="88"/>
      <c r="J40926" s="88"/>
      <c r="K40926" s="88"/>
    </row>
    <row r="40927" spans="2:11" hidden="1" x14ac:dyDescent="0.2">
      <c r="B40927" s="88"/>
      <c r="C40927" s="88"/>
      <c r="D40927" s="88"/>
      <c r="E40927" s="88"/>
      <c r="F40927" s="88"/>
      <c r="G40927" s="88"/>
      <c r="H40927" s="88"/>
      <c r="I40927" s="88"/>
      <c r="J40927" s="88"/>
      <c r="K40927" s="88"/>
    </row>
    <row r="40928" spans="2:11" hidden="1" x14ac:dyDescent="0.2">
      <c r="B40928" s="88"/>
      <c r="C40928" s="88"/>
      <c r="D40928" s="88"/>
      <c r="E40928" s="88"/>
      <c r="F40928" s="88"/>
      <c r="G40928" s="88"/>
      <c r="H40928" s="88"/>
      <c r="I40928" s="88"/>
      <c r="J40928" s="88"/>
      <c r="K40928" s="88"/>
    </row>
    <row r="40929" spans="2:11" hidden="1" x14ac:dyDescent="0.2">
      <c r="B40929" s="88"/>
      <c r="C40929" s="88"/>
      <c r="D40929" s="88"/>
      <c r="E40929" s="88"/>
      <c r="F40929" s="88"/>
      <c r="G40929" s="88"/>
      <c r="H40929" s="88"/>
      <c r="I40929" s="88"/>
      <c r="J40929" s="88"/>
      <c r="K40929" s="88"/>
    </row>
    <row r="40930" spans="2:11" hidden="1" x14ac:dyDescent="0.2">
      <c r="B40930" s="88"/>
      <c r="C40930" s="88"/>
      <c r="D40930" s="88"/>
      <c r="E40930" s="88"/>
      <c r="F40930" s="88"/>
      <c r="G40930" s="88"/>
      <c r="H40930" s="88"/>
      <c r="I40930" s="88"/>
      <c r="J40930" s="88"/>
      <c r="K40930" s="88"/>
    </row>
    <row r="40931" spans="2:11" hidden="1" x14ac:dyDescent="0.2">
      <c r="B40931" s="88"/>
      <c r="C40931" s="88"/>
      <c r="D40931" s="88"/>
      <c r="E40931" s="88"/>
      <c r="F40931" s="88"/>
      <c r="G40931" s="88"/>
      <c r="H40931" s="88"/>
      <c r="I40931" s="88"/>
      <c r="J40931" s="88"/>
      <c r="K40931" s="88"/>
    </row>
    <row r="40932" spans="2:11" hidden="1" x14ac:dyDescent="0.2">
      <c r="B40932" s="88"/>
      <c r="C40932" s="88"/>
      <c r="D40932" s="88"/>
      <c r="E40932" s="88"/>
      <c r="F40932" s="88"/>
      <c r="G40932" s="88"/>
      <c r="H40932" s="88"/>
      <c r="I40932" s="88"/>
      <c r="J40932" s="88"/>
      <c r="K40932" s="88"/>
    </row>
    <row r="40933" spans="2:11" hidden="1" x14ac:dyDescent="0.2">
      <c r="B40933" s="88"/>
      <c r="C40933" s="88"/>
      <c r="D40933" s="88"/>
      <c r="E40933" s="88"/>
      <c r="F40933" s="88"/>
      <c r="G40933" s="88"/>
      <c r="H40933" s="88"/>
      <c r="I40933" s="88"/>
      <c r="J40933" s="88"/>
      <c r="K40933" s="88"/>
    </row>
    <row r="40934" spans="2:11" hidden="1" x14ac:dyDescent="0.2">
      <c r="B40934" s="88"/>
      <c r="C40934" s="88"/>
      <c r="D40934" s="88"/>
      <c r="E40934" s="88"/>
      <c r="F40934" s="88"/>
      <c r="G40934" s="88"/>
      <c r="H40934" s="88"/>
      <c r="I40934" s="88"/>
      <c r="J40934" s="88"/>
      <c r="K40934" s="88"/>
    </row>
    <row r="40935" spans="2:11" hidden="1" x14ac:dyDescent="0.2">
      <c r="B40935" s="88"/>
      <c r="C40935" s="88"/>
      <c r="D40935" s="88"/>
      <c r="E40935" s="88"/>
      <c r="F40935" s="88"/>
      <c r="G40935" s="88"/>
      <c r="H40935" s="88"/>
      <c r="I40935" s="88"/>
      <c r="J40935" s="88"/>
      <c r="K40935" s="88"/>
    </row>
    <row r="40936" spans="2:11" hidden="1" x14ac:dyDescent="0.2">
      <c r="B40936" s="88"/>
      <c r="C40936" s="88"/>
      <c r="D40936" s="88"/>
      <c r="E40936" s="88"/>
      <c r="F40936" s="88"/>
      <c r="G40936" s="88"/>
      <c r="H40936" s="88"/>
      <c r="I40936" s="88"/>
      <c r="J40936" s="88"/>
      <c r="K40936" s="88"/>
    </row>
    <row r="40937" spans="2:11" hidden="1" x14ac:dyDescent="0.2">
      <c r="B40937" s="88"/>
      <c r="C40937" s="88"/>
      <c r="D40937" s="88"/>
      <c r="E40937" s="88"/>
      <c r="F40937" s="88"/>
      <c r="G40937" s="88"/>
      <c r="H40937" s="88"/>
      <c r="I40937" s="88"/>
      <c r="J40937" s="88"/>
      <c r="K40937" s="88"/>
    </row>
    <row r="40938" spans="2:11" hidden="1" x14ac:dyDescent="0.2">
      <c r="B40938" s="88"/>
      <c r="C40938" s="88"/>
      <c r="D40938" s="88"/>
      <c r="E40938" s="88"/>
      <c r="F40938" s="88"/>
      <c r="G40938" s="88"/>
      <c r="H40938" s="88"/>
      <c r="I40938" s="88"/>
      <c r="J40938" s="88"/>
      <c r="K40938" s="88"/>
    </row>
    <row r="40939" spans="2:11" hidden="1" x14ac:dyDescent="0.2">
      <c r="B40939" s="88"/>
      <c r="C40939" s="88"/>
      <c r="D40939" s="88"/>
      <c r="E40939" s="88"/>
      <c r="F40939" s="88"/>
      <c r="G40939" s="88"/>
      <c r="H40939" s="88"/>
      <c r="I40939" s="88"/>
      <c r="J40939" s="88"/>
      <c r="K40939" s="88"/>
    </row>
    <row r="40940" spans="2:11" hidden="1" x14ac:dyDescent="0.2">
      <c r="B40940" s="88"/>
      <c r="C40940" s="88"/>
      <c r="D40940" s="88"/>
      <c r="E40940" s="88"/>
      <c r="F40940" s="88"/>
      <c r="G40940" s="88"/>
      <c r="H40940" s="88"/>
      <c r="I40940" s="88"/>
      <c r="J40940" s="88"/>
      <c r="K40940" s="88"/>
    </row>
    <row r="40941" spans="2:11" hidden="1" x14ac:dyDescent="0.2">
      <c r="B40941" s="88"/>
      <c r="C40941" s="88"/>
      <c r="D40941" s="88"/>
      <c r="E40941" s="88"/>
      <c r="F40941" s="88"/>
      <c r="G40941" s="88"/>
      <c r="H40941" s="88"/>
      <c r="I40941" s="88"/>
      <c r="J40941" s="88"/>
      <c r="K40941" s="88"/>
    </row>
    <row r="40942" spans="2:11" hidden="1" x14ac:dyDescent="0.2">
      <c r="B40942" s="88"/>
      <c r="C40942" s="88"/>
      <c r="D40942" s="88"/>
      <c r="E40942" s="88"/>
      <c r="F40942" s="88"/>
      <c r="G40942" s="88"/>
      <c r="H40942" s="88"/>
      <c r="I40942" s="88"/>
      <c r="J40942" s="88"/>
      <c r="K40942" s="88"/>
    </row>
    <row r="40943" spans="2:11" hidden="1" x14ac:dyDescent="0.2">
      <c r="B40943" s="88"/>
      <c r="C40943" s="88"/>
      <c r="D40943" s="88"/>
      <c r="E40943" s="88"/>
      <c r="F40943" s="88"/>
      <c r="G40943" s="88"/>
      <c r="H40943" s="88"/>
      <c r="I40943" s="88"/>
      <c r="J40943" s="88"/>
      <c r="K40943" s="88"/>
    </row>
    <row r="40944" spans="2:11" hidden="1" x14ac:dyDescent="0.2">
      <c r="B40944" s="88"/>
      <c r="C40944" s="88"/>
      <c r="D40944" s="88"/>
      <c r="E40944" s="88"/>
      <c r="F40944" s="88"/>
      <c r="G40944" s="88"/>
      <c r="H40944" s="88"/>
      <c r="I40944" s="88"/>
      <c r="J40944" s="88"/>
      <c r="K40944" s="88"/>
    </row>
    <row r="40945" spans="2:11" hidden="1" x14ac:dyDescent="0.2">
      <c r="B40945" s="88"/>
      <c r="C40945" s="88"/>
      <c r="D40945" s="88"/>
      <c r="E40945" s="88"/>
      <c r="F40945" s="88"/>
      <c r="G40945" s="88"/>
      <c r="H40945" s="88"/>
      <c r="I40945" s="88"/>
      <c r="J40945" s="88"/>
      <c r="K40945" s="88"/>
    </row>
    <row r="40946" spans="2:11" hidden="1" x14ac:dyDescent="0.2">
      <c r="B40946" s="88"/>
      <c r="C40946" s="88"/>
      <c r="D40946" s="88"/>
      <c r="E40946" s="88"/>
      <c r="F40946" s="88"/>
      <c r="G40946" s="88"/>
      <c r="H40946" s="88"/>
      <c r="I40946" s="88"/>
      <c r="J40946" s="88"/>
      <c r="K40946" s="88"/>
    </row>
    <row r="40947" spans="2:11" hidden="1" x14ac:dyDescent="0.2">
      <c r="B40947" s="88"/>
      <c r="C40947" s="88"/>
      <c r="D40947" s="88"/>
      <c r="E40947" s="88"/>
      <c r="F40947" s="88"/>
      <c r="G40947" s="88"/>
      <c r="H40947" s="88"/>
      <c r="I40947" s="88"/>
      <c r="J40947" s="88"/>
      <c r="K40947" s="88"/>
    </row>
    <row r="40948" spans="2:11" hidden="1" x14ac:dyDescent="0.2">
      <c r="B40948" s="88"/>
      <c r="C40948" s="88"/>
      <c r="D40948" s="88"/>
      <c r="E40948" s="88"/>
      <c r="F40948" s="88"/>
      <c r="G40948" s="88"/>
      <c r="H40948" s="88"/>
      <c r="I40948" s="88"/>
      <c r="J40948" s="88"/>
      <c r="K40948" s="88"/>
    </row>
    <row r="40949" spans="2:11" hidden="1" x14ac:dyDescent="0.2">
      <c r="B40949" s="88"/>
      <c r="C40949" s="88"/>
      <c r="D40949" s="88"/>
      <c r="E40949" s="88"/>
      <c r="F40949" s="88"/>
      <c r="G40949" s="88"/>
      <c r="H40949" s="88"/>
      <c r="I40949" s="88"/>
      <c r="J40949" s="88"/>
      <c r="K40949" s="88"/>
    </row>
    <row r="40950" spans="2:11" hidden="1" x14ac:dyDescent="0.2">
      <c r="B40950" s="88"/>
      <c r="C40950" s="88"/>
      <c r="D40950" s="88"/>
      <c r="E40950" s="88"/>
      <c r="F40950" s="88"/>
      <c r="G40950" s="88"/>
      <c r="H40950" s="88"/>
      <c r="I40950" s="88"/>
      <c r="J40950" s="88"/>
      <c r="K40950" s="88"/>
    </row>
    <row r="40951" spans="2:11" hidden="1" x14ac:dyDescent="0.2">
      <c r="B40951" s="88"/>
      <c r="C40951" s="88"/>
      <c r="D40951" s="88"/>
      <c r="E40951" s="88"/>
      <c r="F40951" s="88"/>
      <c r="G40951" s="88"/>
      <c r="H40951" s="88"/>
      <c r="I40951" s="88"/>
      <c r="J40951" s="88"/>
      <c r="K40951" s="88"/>
    </row>
    <row r="40952" spans="2:11" hidden="1" x14ac:dyDescent="0.2">
      <c r="B40952" s="88"/>
      <c r="C40952" s="88"/>
      <c r="D40952" s="88"/>
      <c r="E40952" s="88"/>
      <c r="F40952" s="88"/>
      <c r="G40952" s="88"/>
      <c r="H40952" s="88"/>
      <c r="I40952" s="88"/>
      <c r="J40952" s="88"/>
      <c r="K40952" s="88"/>
    </row>
    <row r="40953" spans="2:11" hidden="1" x14ac:dyDescent="0.2">
      <c r="B40953" s="88"/>
      <c r="C40953" s="88"/>
      <c r="D40953" s="88"/>
      <c r="E40953" s="88"/>
      <c r="F40953" s="88"/>
      <c r="G40953" s="88"/>
      <c r="H40953" s="88"/>
      <c r="I40953" s="88"/>
      <c r="J40953" s="88"/>
      <c r="K40953" s="88"/>
    </row>
    <row r="40954" spans="2:11" hidden="1" x14ac:dyDescent="0.2">
      <c r="B40954" s="88"/>
      <c r="C40954" s="88"/>
      <c r="D40954" s="88"/>
      <c r="E40954" s="88"/>
      <c r="F40954" s="88"/>
      <c r="G40954" s="88"/>
      <c r="H40954" s="88"/>
      <c r="I40954" s="88"/>
      <c r="J40954" s="88"/>
      <c r="K40954" s="88"/>
    </row>
    <row r="40955" spans="2:11" hidden="1" x14ac:dyDescent="0.2">
      <c r="B40955" s="88"/>
      <c r="C40955" s="88"/>
      <c r="D40955" s="88"/>
      <c r="E40955" s="88"/>
      <c r="F40955" s="88"/>
      <c r="G40955" s="88"/>
      <c r="H40955" s="88"/>
      <c r="I40955" s="88"/>
      <c r="J40955" s="88"/>
      <c r="K40955" s="88"/>
    </row>
    <row r="40956" spans="2:11" hidden="1" x14ac:dyDescent="0.2">
      <c r="B40956" s="88"/>
      <c r="C40956" s="88"/>
      <c r="D40956" s="88"/>
      <c r="E40956" s="88"/>
      <c r="F40956" s="88"/>
      <c r="G40956" s="88"/>
      <c r="H40956" s="88"/>
      <c r="I40956" s="88"/>
      <c r="J40956" s="88"/>
      <c r="K40956" s="88"/>
    </row>
    <row r="40957" spans="2:11" hidden="1" x14ac:dyDescent="0.2">
      <c r="B40957" s="88"/>
      <c r="C40957" s="88"/>
      <c r="D40957" s="88"/>
      <c r="E40957" s="88"/>
      <c r="F40957" s="88"/>
      <c r="G40957" s="88"/>
      <c r="H40957" s="88"/>
      <c r="I40957" s="88"/>
      <c r="J40957" s="88"/>
      <c r="K40957" s="88"/>
    </row>
    <row r="40958" spans="2:11" hidden="1" x14ac:dyDescent="0.2">
      <c r="B40958" s="88"/>
      <c r="C40958" s="88"/>
      <c r="D40958" s="88"/>
      <c r="E40958" s="88"/>
      <c r="F40958" s="88"/>
      <c r="G40958" s="88"/>
      <c r="H40958" s="88"/>
      <c r="I40958" s="88"/>
      <c r="J40958" s="88"/>
      <c r="K40958" s="88"/>
    </row>
    <row r="40959" spans="2:11" hidden="1" x14ac:dyDescent="0.2">
      <c r="B40959" s="88"/>
      <c r="C40959" s="88"/>
      <c r="D40959" s="88"/>
      <c r="E40959" s="88"/>
      <c r="F40959" s="88"/>
      <c r="G40959" s="88"/>
      <c r="H40959" s="88"/>
      <c r="I40959" s="88"/>
      <c r="J40959" s="88"/>
      <c r="K40959" s="88"/>
    </row>
    <row r="40960" spans="2:11" hidden="1" x14ac:dyDescent="0.2">
      <c r="B40960" s="88"/>
      <c r="C40960" s="88"/>
      <c r="D40960" s="88"/>
      <c r="E40960" s="88"/>
      <c r="F40960" s="88"/>
      <c r="G40960" s="88"/>
      <c r="H40960" s="88"/>
      <c r="I40960" s="88"/>
      <c r="J40960" s="88"/>
      <c r="K40960" s="88"/>
    </row>
    <row r="40961" spans="2:11" hidden="1" x14ac:dyDescent="0.2">
      <c r="B40961" s="88"/>
      <c r="C40961" s="88"/>
      <c r="D40961" s="88"/>
      <c r="E40961" s="88"/>
      <c r="F40961" s="88"/>
      <c r="G40961" s="88"/>
      <c r="H40961" s="88"/>
      <c r="I40961" s="88"/>
      <c r="J40961" s="88"/>
      <c r="K40961" s="88"/>
    </row>
    <row r="40962" spans="2:11" hidden="1" x14ac:dyDescent="0.2">
      <c r="B40962" s="88"/>
      <c r="C40962" s="88"/>
      <c r="D40962" s="88"/>
      <c r="E40962" s="88"/>
      <c r="F40962" s="88"/>
      <c r="G40962" s="88"/>
      <c r="H40962" s="88"/>
      <c r="I40962" s="88"/>
      <c r="J40962" s="88"/>
      <c r="K40962" s="88"/>
    </row>
    <row r="40963" spans="2:11" hidden="1" x14ac:dyDescent="0.2">
      <c r="B40963" s="88"/>
      <c r="C40963" s="88"/>
      <c r="D40963" s="88"/>
      <c r="E40963" s="88"/>
      <c r="F40963" s="88"/>
      <c r="G40963" s="88"/>
      <c r="H40963" s="88"/>
      <c r="I40963" s="88"/>
      <c r="J40963" s="88"/>
      <c r="K40963" s="88"/>
    </row>
    <row r="40964" spans="2:11" hidden="1" x14ac:dyDescent="0.2">
      <c r="B40964" s="88"/>
      <c r="C40964" s="88"/>
      <c r="D40964" s="88"/>
      <c r="E40964" s="88"/>
      <c r="F40964" s="88"/>
      <c r="G40964" s="88"/>
      <c r="H40964" s="88"/>
      <c r="I40964" s="88"/>
      <c r="J40964" s="88"/>
      <c r="K40964" s="88"/>
    </row>
    <row r="40965" spans="2:11" hidden="1" x14ac:dyDescent="0.2">
      <c r="B40965" s="88"/>
      <c r="C40965" s="88"/>
      <c r="D40965" s="88"/>
      <c r="E40965" s="88"/>
      <c r="F40965" s="88"/>
      <c r="G40965" s="88"/>
      <c r="H40965" s="88"/>
      <c r="I40965" s="88"/>
      <c r="J40965" s="88"/>
      <c r="K40965" s="88"/>
    </row>
    <row r="40966" spans="2:11" hidden="1" x14ac:dyDescent="0.2">
      <c r="B40966" s="88"/>
      <c r="C40966" s="88"/>
      <c r="D40966" s="88"/>
      <c r="E40966" s="88"/>
      <c r="F40966" s="88"/>
      <c r="G40966" s="88"/>
      <c r="H40966" s="88"/>
      <c r="I40966" s="88"/>
      <c r="J40966" s="88"/>
      <c r="K40966" s="88"/>
    </row>
    <row r="40967" spans="2:11" hidden="1" x14ac:dyDescent="0.2">
      <c r="B40967" s="88"/>
      <c r="C40967" s="88"/>
      <c r="D40967" s="88"/>
      <c r="E40967" s="88"/>
      <c r="F40967" s="88"/>
      <c r="G40967" s="88"/>
      <c r="H40967" s="88"/>
      <c r="I40967" s="88"/>
      <c r="J40967" s="88"/>
      <c r="K40967" s="88"/>
    </row>
    <row r="40968" spans="2:11" hidden="1" x14ac:dyDescent="0.2">
      <c r="B40968" s="88"/>
      <c r="C40968" s="88"/>
      <c r="D40968" s="88"/>
      <c r="E40968" s="88"/>
      <c r="F40968" s="88"/>
      <c r="G40968" s="88"/>
      <c r="H40968" s="88"/>
      <c r="I40968" s="88"/>
      <c r="J40968" s="88"/>
      <c r="K40968" s="88"/>
    </row>
    <row r="40969" spans="2:11" hidden="1" x14ac:dyDescent="0.2">
      <c r="B40969" s="88"/>
      <c r="C40969" s="88"/>
      <c r="D40969" s="88"/>
      <c r="E40969" s="88"/>
      <c r="F40969" s="88"/>
      <c r="G40969" s="88"/>
      <c r="H40969" s="88"/>
      <c r="I40969" s="88"/>
      <c r="J40969" s="88"/>
      <c r="K40969" s="88"/>
    </row>
    <row r="40970" spans="2:11" hidden="1" x14ac:dyDescent="0.2">
      <c r="B40970" s="88"/>
      <c r="C40970" s="88"/>
      <c r="D40970" s="88"/>
      <c r="E40970" s="88"/>
      <c r="F40970" s="88"/>
      <c r="G40970" s="88"/>
      <c r="H40970" s="88"/>
      <c r="I40970" s="88"/>
      <c r="J40970" s="88"/>
      <c r="K40970" s="88"/>
    </row>
    <row r="40971" spans="2:11" hidden="1" x14ac:dyDescent="0.2">
      <c r="B40971" s="88"/>
      <c r="C40971" s="88"/>
      <c r="D40971" s="88"/>
      <c r="E40971" s="88"/>
      <c r="F40971" s="88"/>
      <c r="G40971" s="88"/>
      <c r="H40971" s="88"/>
      <c r="I40971" s="88"/>
      <c r="J40971" s="88"/>
      <c r="K40971" s="88"/>
    </row>
    <row r="40972" spans="2:11" hidden="1" x14ac:dyDescent="0.2">
      <c r="B40972" s="88"/>
      <c r="C40972" s="88"/>
      <c r="D40972" s="88"/>
      <c r="E40972" s="88"/>
      <c r="F40972" s="88"/>
      <c r="G40972" s="88"/>
      <c r="H40972" s="88"/>
      <c r="I40972" s="88"/>
      <c r="J40972" s="88"/>
      <c r="K40972" s="88"/>
    </row>
    <row r="40973" spans="2:11" hidden="1" x14ac:dyDescent="0.2">
      <c r="B40973" s="88"/>
      <c r="C40973" s="88"/>
      <c r="D40973" s="88"/>
      <c r="E40973" s="88"/>
      <c r="F40973" s="88"/>
      <c r="G40973" s="88"/>
      <c r="H40973" s="88"/>
      <c r="I40973" s="88"/>
      <c r="J40973" s="88"/>
      <c r="K40973" s="88"/>
    </row>
    <row r="40974" spans="2:11" hidden="1" x14ac:dyDescent="0.2">
      <c r="B40974" s="88"/>
      <c r="C40974" s="88"/>
      <c r="D40974" s="88"/>
      <c r="E40974" s="88"/>
      <c r="F40974" s="88"/>
      <c r="G40974" s="88"/>
      <c r="H40974" s="88"/>
      <c r="I40974" s="88"/>
      <c r="J40974" s="88"/>
      <c r="K40974" s="88"/>
    </row>
    <row r="40975" spans="2:11" hidden="1" x14ac:dyDescent="0.2">
      <c r="B40975" s="88"/>
      <c r="C40975" s="88"/>
      <c r="D40975" s="88"/>
      <c r="E40975" s="88"/>
      <c r="F40975" s="88"/>
      <c r="G40975" s="88"/>
      <c r="H40975" s="88"/>
      <c r="I40975" s="88"/>
      <c r="J40975" s="88"/>
      <c r="K40975" s="88"/>
    </row>
    <row r="40976" spans="2:11" hidden="1" x14ac:dyDescent="0.2">
      <c r="B40976" s="88"/>
      <c r="C40976" s="88"/>
      <c r="D40976" s="88"/>
      <c r="E40976" s="88"/>
      <c r="F40976" s="88"/>
      <c r="G40976" s="88"/>
      <c r="H40976" s="88"/>
      <c r="I40976" s="88"/>
      <c r="J40976" s="88"/>
      <c r="K40976" s="88"/>
    </row>
    <row r="40977" spans="2:11" hidden="1" x14ac:dyDescent="0.2">
      <c r="B40977" s="88"/>
      <c r="C40977" s="88"/>
      <c r="D40977" s="88"/>
      <c r="E40977" s="88"/>
      <c r="F40977" s="88"/>
      <c r="G40977" s="88"/>
      <c r="H40977" s="88"/>
      <c r="I40977" s="88"/>
      <c r="J40977" s="88"/>
      <c r="K40977" s="88"/>
    </row>
    <row r="40978" spans="2:11" hidden="1" x14ac:dyDescent="0.2">
      <c r="B40978" s="88"/>
      <c r="C40978" s="88"/>
      <c r="D40978" s="88"/>
      <c r="E40978" s="88"/>
      <c r="F40978" s="88"/>
      <c r="G40978" s="88"/>
      <c r="H40978" s="88"/>
      <c r="I40978" s="88"/>
      <c r="J40978" s="88"/>
      <c r="K40978" s="88"/>
    </row>
    <row r="40979" spans="2:11" hidden="1" x14ac:dyDescent="0.2">
      <c r="B40979" s="88"/>
      <c r="C40979" s="88"/>
      <c r="D40979" s="88"/>
      <c r="E40979" s="88"/>
      <c r="F40979" s="88"/>
      <c r="G40979" s="88"/>
      <c r="H40979" s="88"/>
      <c r="I40979" s="88"/>
      <c r="J40979" s="88"/>
      <c r="K40979" s="88"/>
    </row>
    <row r="40980" spans="2:11" hidden="1" x14ac:dyDescent="0.2">
      <c r="B40980" s="88"/>
      <c r="C40980" s="88"/>
      <c r="D40980" s="88"/>
      <c r="E40980" s="88"/>
      <c r="F40980" s="88"/>
      <c r="G40980" s="88"/>
      <c r="H40980" s="88"/>
      <c r="I40980" s="88"/>
      <c r="J40980" s="88"/>
      <c r="K40980" s="88"/>
    </row>
    <row r="40981" spans="2:11" hidden="1" x14ac:dyDescent="0.2">
      <c r="B40981" s="88"/>
      <c r="C40981" s="88"/>
      <c r="D40981" s="88"/>
      <c r="E40981" s="88"/>
      <c r="F40981" s="88"/>
      <c r="G40981" s="88"/>
      <c r="H40981" s="88"/>
      <c r="I40981" s="88"/>
      <c r="J40981" s="88"/>
      <c r="K40981" s="88"/>
    </row>
    <row r="40982" spans="2:11" hidden="1" x14ac:dyDescent="0.2">
      <c r="B40982" s="88"/>
      <c r="C40982" s="88"/>
      <c r="D40982" s="88"/>
      <c r="E40982" s="88"/>
      <c r="F40982" s="88"/>
      <c r="G40982" s="88"/>
      <c r="H40982" s="88"/>
      <c r="I40982" s="88"/>
      <c r="J40982" s="88"/>
      <c r="K40982" s="88"/>
    </row>
    <row r="40983" spans="2:11" hidden="1" x14ac:dyDescent="0.2">
      <c r="B40983" s="88"/>
      <c r="C40983" s="88"/>
      <c r="D40983" s="88"/>
      <c r="E40983" s="88"/>
      <c r="F40983" s="88"/>
      <c r="G40983" s="88"/>
      <c r="H40983" s="88"/>
      <c r="I40983" s="88"/>
      <c r="J40983" s="88"/>
      <c r="K40983" s="88"/>
    </row>
    <row r="40984" spans="2:11" hidden="1" x14ac:dyDescent="0.2">
      <c r="B40984" s="88"/>
      <c r="C40984" s="88"/>
      <c r="D40984" s="88"/>
      <c r="E40984" s="88"/>
      <c r="F40984" s="88"/>
      <c r="G40984" s="88"/>
      <c r="H40984" s="88"/>
      <c r="I40984" s="88"/>
      <c r="J40984" s="88"/>
      <c r="K40984" s="88"/>
    </row>
    <row r="40985" spans="2:11" hidden="1" x14ac:dyDescent="0.2">
      <c r="B40985" s="88"/>
      <c r="C40985" s="88"/>
      <c r="D40985" s="88"/>
      <c r="E40985" s="88"/>
      <c r="F40985" s="88"/>
      <c r="G40985" s="88"/>
      <c r="H40985" s="88"/>
      <c r="I40985" s="88"/>
      <c r="J40985" s="88"/>
      <c r="K40985" s="88"/>
    </row>
    <row r="40986" spans="2:11" hidden="1" x14ac:dyDescent="0.2">
      <c r="B40986" s="88"/>
      <c r="C40986" s="88"/>
      <c r="D40986" s="88"/>
      <c r="E40986" s="88"/>
      <c r="F40986" s="88"/>
      <c r="G40986" s="88"/>
      <c r="H40986" s="88"/>
      <c r="I40986" s="88"/>
      <c r="J40986" s="88"/>
      <c r="K40986" s="88"/>
    </row>
    <row r="40987" spans="2:11" hidden="1" x14ac:dyDescent="0.2">
      <c r="B40987" s="88"/>
      <c r="C40987" s="88"/>
      <c r="D40987" s="88"/>
      <c r="E40987" s="88"/>
      <c r="F40987" s="88"/>
      <c r="G40987" s="88"/>
      <c r="H40987" s="88"/>
      <c r="I40987" s="88"/>
      <c r="J40987" s="88"/>
      <c r="K40987" s="88"/>
    </row>
    <row r="40988" spans="2:11" hidden="1" x14ac:dyDescent="0.2">
      <c r="B40988" s="88"/>
      <c r="C40988" s="88"/>
      <c r="D40988" s="88"/>
      <c r="E40988" s="88"/>
      <c r="F40988" s="88"/>
      <c r="G40988" s="88"/>
      <c r="H40988" s="88"/>
      <c r="I40988" s="88"/>
      <c r="J40988" s="88"/>
      <c r="K40988" s="88"/>
    </row>
    <row r="40989" spans="2:11" hidden="1" x14ac:dyDescent="0.2">
      <c r="B40989" s="88"/>
      <c r="C40989" s="88"/>
      <c r="D40989" s="88"/>
      <c r="E40989" s="88"/>
      <c r="F40989" s="88"/>
      <c r="G40989" s="88"/>
      <c r="H40989" s="88"/>
      <c r="I40989" s="88"/>
      <c r="J40989" s="88"/>
      <c r="K40989" s="88"/>
    </row>
    <row r="40990" spans="2:11" hidden="1" x14ac:dyDescent="0.2">
      <c r="B40990" s="88"/>
      <c r="C40990" s="88"/>
      <c r="D40990" s="88"/>
      <c r="E40990" s="88"/>
      <c r="F40990" s="88"/>
      <c r="G40990" s="88"/>
      <c r="H40990" s="88"/>
      <c r="I40990" s="88"/>
      <c r="J40990" s="88"/>
      <c r="K40990" s="88"/>
    </row>
    <row r="40991" spans="2:11" hidden="1" x14ac:dyDescent="0.2">
      <c r="B40991" s="88"/>
      <c r="C40991" s="88"/>
      <c r="D40991" s="88"/>
      <c r="E40991" s="88"/>
      <c r="F40991" s="88"/>
      <c r="G40991" s="88"/>
      <c r="H40991" s="88"/>
      <c r="I40991" s="88"/>
      <c r="J40991" s="88"/>
      <c r="K40991" s="88"/>
    </row>
    <row r="40992" spans="2:11" hidden="1" x14ac:dyDescent="0.2">
      <c r="B40992" s="88"/>
      <c r="C40992" s="88"/>
      <c r="D40992" s="88"/>
      <c r="E40992" s="88"/>
      <c r="F40992" s="88"/>
      <c r="G40992" s="88"/>
      <c r="H40992" s="88"/>
      <c r="I40992" s="88"/>
      <c r="J40992" s="88"/>
      <c r="K40992" s="88"/>
    </row>
    <row r="40993" spans="2:11" hidden="1" x14ac:dyDescent="0.2">
      <c r="B40993" s="88"/>
      <c r="C40993" s="88"/>
      <c r="D40993" s="88"/>
      <c r="E40993" s="88"/>
      <c r="F40993" s="88"/>
      <c r="G40993" s="88"/>
      <c r="H40993" s="88"/>
      <c r="I40993" s="88"/>
      <c r="J40993" s="88"/>
      <c r="K40993" s="88"/>
    </row>
    <row r="40994" spans="2:11" hidden="1" x14ac:dyDescent="0.2">
      <c r="B40994" s="88"/>
      <c r="C40994" s="88"/>
      <c r="D40994" s="88"/>
      <c r="E40994" s="88"/>
      <c r="F40994" s="88"/>
      <c r="G40994" s="88"/>
      <c r="H40994" s="88"/>
      <c r="I40994" s="88"/>
      <c r="J40994" s="88"/>
      <c r="K40994" s="88"/>
    </row>
    <row r="40995" spans="2:11" hidden="1" x14ac:dyDescent="0.2">
      <c r="B40995" s="88"/>
      <c r="C40995" s="88"/>
      <c r="D40995" s="88"/>
      <c r="E40995" s="88"/>
      <c r="F40995" s="88"/>
      <c r="G40995" s="88"/>
      <c r="H40995" s="88"/>
      <c r="I40995" s="88"/>
      <c r="J40995" s="88"/>
      <c r="K40995" s="88"/>
    </row>
    <row r="40996" spans="2:11" hidden="1" x14ac:dyDescent="0.2">
      <c r="B40996" s="88"/>
      <c r="C40996" s="88"/>
      <c r="D40996" s="88"/>
      <c r="E40996" s="88"/>
      <c r="F40996" s="88"/>
      <c r="G40996" s="88"/>
      <c r="H40996" s="88"/>
      <c r="I40996" s="88"/>
      <c r="J40996" s="88"/>
      <c r="K40996" s="88"/>
    </row>
    <row r="40997" spans="2:11" hidden="1" x14ac:dyDescent="0.2">
      <c r="B40997" s="88"/>
      <c r="C40997" s="88"/>
      <c r="D40997" s="88"/>
      <c r="E40997" s="88"/>
      <c r="F40997" s="88"/>
      <c r="G40997" s="88"/>
      <c r="H40997" s="88"/>
      <c r="I40997" s="88"/>
      <c r="J40997" s="88"/>
      <c r="K40997" s="88"/>
    </row>
    <row r="40998" spans="2:11" hidden="1" x14ac:dyDescent="0.2">
      <c r="B40998" s="88"/>
      <c r="C40998" s="88"/>
      <c r="D40998" s="88"/>
      <c r="E40998" s="88"/>
      <c r="F40998" s="88"/>
      <c r="G40998" s="88"/>
      <c r="H40998" s="88"/>
      <c r="I40998" s="88"/>
      <c r="J40998" s="88"/>
      <c r="K40998" s="88"/>
    </row>
    <row r="40999" spans="2:11" hidden="1" x14ac:dyDescent="0.2">
      <c r="B40999" s="88"/>
      <c r="C40999" s="88"/>
      <c r="D40999" s="88"/>
      <c r="E40999" s="88"/>
      <c r="F40999" s="88"/>
      <c r="G40999" s="88"/>
      <c r="H40999" s="88"/>
      <c r="I40999" s="88"/>
      <c r="J40999" s="88"/>
      <c r="K40999" s="88"/>
    </row>
    <row r="41000" spans="2:11" hidden="1" x14ac:dyDescent="0.2">
      <c r="B41000" s="88"/>
      <c r="C41000" s="88"/>
      <c r="D41000" s="88"/>
      <c r="E41000" s="88"/>
      <c r="F41000" s="88"/>
      <c r="G41000" s="88"/>
      <c r="H41000" s="88"/>
      <c r="I41000" s="88"/>
      <c r="J41000" s="88"/>
      <c r="K41000" s="88"/>
    </row>
    <row r="41001" spans="2:11" hidden="1" x14ac:dyDescent="0.2">
      <c r="B41001" s="88"/>
      <c r="C41001" s="88"/>
      <c r="D41001" s="88"/>
      <c r="E41001" s="88"/>
      <c r="F41001" s="88"/>
      <c r="G41001" s="88"/>
      <c r="H41001" s="88"/>
      <c r="I41001" s="88"/>
      <c r="J41001" s="88"/>
      <c r="K41001" s="88"/>
    </row>
    <row r="41002" spans="2:11" hidden="1" x14ac:dyDescent="0.2">
      <c r="B41002" s="88"/>
      <c r="C41002" s="88"/>
      <c r="D41002" s="88"/>
      <c r="E41002" s="88"/>
      <c r="F41002" s="88"/>
      <c r="G41002" s="88"/>
      <c r="H41002" s="88"/>
      <c r="I41002" s="88"/>
      <c r="J41002" s="88"/>
      <c r="K41002" s="88"/>
    </row>
    <row r="41003" spans="2:11" hidden="1" x14ac:dyDescent="0.2">
      <c r="B41003" s="88"/>
      <c r="C41003" s="88"/>
      <c r="D41003" s="88"/>
      <c r="E41003" s="88"/>
      <c r="F41003" s="88"/>
      <c r="G41003" s="88"/>
      <c r="H41003" s="88"/>
      <c r="I41003" s="88"/>
      <c r="J41003" s="88"/>
      <c r="K41003" s="88"/>
    </row>
    <row r="41004" spans="2:11" hidden="1" x14ac:dyDescent="0.2">
      <c r="B41004" s="88"/>
      <c r="C41004" s="88"/>
      <c r="D41004" s="88"/>
      <c r="E41004" s="88"/>
      <c r="F41004" s="88"/>
      <c r="G41004" s="88"/>
      <c r="H41004" s="88"/>
      <c r="I41004" s="88"/>
      <c r="J41004" s="88"/>
      <c r="K41004" s="88"/>
    </row>
    <row r="41005" spans="2:11" hidden="1" x14ac:dyDescent="0.2">
      <c r="B41005" s="88"/>
      <c r="C41005" s="88"/>
      <c r="D41005" s="88"/>
      <c r="E41005" s="88"/>
      <c r="F41005" s="88"/>
      <c r="G41005" s="88"/>
      <c r="H41005" s="88"/>
      <c r="I41005" s="88"/>
      <c r="J41005" s="88"/>
      <c r="K41005" s="88"/>
    </row>
    <row r="41006" spans="2:11" hidden="1" x14ac:dyDescent="0.2">
      <c r="B41006" s="88"/>
      <c r="C41006" s="88"/>
      <c r="D41006" s="88"/>
      <c r="E41006" s="88"/>
      <c r="F41006" s="88"/>
      <c r="G41006" s="88"/>
      <c r="H41006" s="88"/>
      <c r="I41006" s="88"/>
      <c r="J41006" s="88"/>
      <c r="K41006" s="88"/>
    </row>
    <row r="41007" spans="2:11" hidden="1" x14ac:dyDescent="0.2">
      <c r="B41007" s="88"/>
      <c r="C41007" s="88"/>
      <c r="D41007" s="88"/>
      <c r="E41007" s="88"/>
      <c r="F41007" s="88"/>
      <c r="G41007" s="88"/>
      <c r="H41007" s="88"/>
      <c r="I41007" s="88"/>
      <c r="J41007" s="88"/>
      <c r="K41007" s="88"/>
    </row>
    <row r="41008" spans="2:11" hidden="1" x14ac:dyDescent="0.2">
      <c r="B41008" s="88"/>
      <c r="C41008" s="88"/>
      <c r="D41008" s="88"/>
      <c r="E41008" s="88"/>
      <c r="F41008" s="88"/>
      <c r="G41008" s="88"/>
      <c r="H41008" s="88"/>
      <c r="I41008" s="88"/>
      <c r="J41008" s="88"/>
      <c r="K41008" s="88"/>
    </row>
    <row r="41009" spans="2:11" hidden="1" x14ac:dyDescent="0.2">
      <c r="B41009" s="88"/>
      <c r="C41009" s="88"/>
      <c r="D41009" s="88"/>
      <c r="E41009" s="88"/>
      <c r="F41009" s="88"/>
      <c r="G41009" s="88"/>
      <c r="H41009" s="88"/>
      <c r="I41009" s="88"/>
      <c r="J41009" s="88"/>
      <c r="K41009" s="88"/>
    </row>
    <row r="41010" spans="2:11" hidden="1" x14ac:dyDescent="0.2">
      <c r="B41010" s="88"/>
      <c r="C41010" s="88"/>
      <c r="D41010" s="88"/>
      <c r="E41010" s="88"/>
      <c r="F41010" s="88"/>
      <c r="G41010" s="88"/>
      <c r="H41010" s="88"/>
      <c r="I41010" s="88"/>
      <c r="J41010" s="88"/>
      <c r="K41010" s="88"/>
    </row>
    <row r="41011" spans="2:11" hidden="1" x14ac:dyDescent="0.2">
      <c r="B41011" s="88"/>
      <c r="C41011" s="88"/>
      <c r="D41011" s="88"/>
      <c r="E41011" s="88"/>
      <c r="F41011" s="88"/>
      <c r="G41011" s="88"/>
      <c r="H41011" s="88"/>
      <c r="I41011" s="88"/>
      <c r="J41011" s="88"/>
      <c r="K41011" s="88"/>
    </row>
    <row r="41012" spans="2:11" hidden="1" x14ac:dyDescent="0.2">
      <c r="B41012" s="88"/>
      <c r="C41012" s="88"/>
      <c r="D41012" s="88"/>
      <c r="E41012" s="88"/>
      <c r="F41012" s="88"/>
      <c r="G41012" s="88"/>
      <c r="H41012" s="88"/>
      <c r="I41012" s="88"/>
      <c r="J41012" s="88"/>
      <c r="K41012" s="88"/>
    </row>
    <row r="41013" spans="2:11" hidden="1" x14ac:dyDescent="0.2">
      <c r="B41013" s="88"/>
      <c r="C41013" s="88"/>
      <c r="D41013" s="88"/>
      <c r="E41013" s="88"/>
      <c r="F41013" s="88"/>
      <c r="G41013" s="88"/>
      <c r="H41013" s="88"/>
      <c r="I41013" s="88"/>
      <c r="J41013" s="88"/>
      <c r="K41013" s="88"/>
    </row>
    <row r="41014" spans="2:11" hidden="1" x14ac:dyDescent="0.2">
      <c r="B41014" s="88"/>
      <c r="C41014" s="88"/>
      <c r="D41014" s="88"/>
      <c r="E41014" s="88"/>
      <c r="F41014" s="88"/>
      <c r="G41014" s="88"/>
      <c r="H41014" s="88"/>
      <c r="I41014" s="88"/>
      <c r="J41014" s="88"/>
      <c r="K41014" s="88"/>
    </row>
    <row r="41015" spans="2:11" hidden="1" x14ac:dyDescent="0.2">
      <c r="B41015" s="88"/>
      <c r="C41015" s="88"/>
      <c r="D41015" s="88"/>
      <c r="E41015" s="88"/>
      <c r="F41015" s="88"/>
      <c r="G41015" s="88"/>
      <c r="H41015" s="88"/>
      <c r="I41015" s="88"/>
      <c r="J41015" s="88"/>
      <c r="K41015" s="88"/>
    </row>
    <row r="41016" spans="2:11" hidden="1" x14ac:dyDescent="0.2">
      <c r="B41016" s="88"/>
      <c r="C41016" s="88"/>
      <c r="D41016" s="88"/>
      <c r="E41016" s="88"/>
      <c r="F41016" s="88"/>
      <c r="G41016" s="88"/>
      <c r="H41016" s="88"/>
      <c r="I41016" s="88"/>
      <c r="J41016" s="88"/>
      <c r="K41016" s="88"/>
    </row>
    <row r="41017" spans="2:11" hidden="1" x14ac:dyDescent="0.2">
      <c r="B41017" s="88"/>
      <c r="C41017" s="88"/>
      <c r="D41017" s="88"/>
      <c r="E41017" s="88"/>
      <c r="F41017" s="88"/>
      <c r="G41017" s="88"/>
      <c r="H41017" s="88"/>
      <c r="I41017" s="88"/>
      <c r="J41017" s="88"/>
      <c r="K41017" s="88"/>
    </row>
    <row r="41018" spans="2:11" hidden="1" x14ac:dyDescent="0.2">
      <c r="B41018" s="88"/>
      <c r="C41018" s="88"/>
      <c r="D41018" s="88"/>
      <c r="E41018" s="88"/>
      <c r="F41018" s="88"/>
      <c r="G41018" s="88"/>
      <c r="H41018" s="88"/>
      <c r="I41018" s="88"/>
      <c r="J41018" s="88"/>
      <c r="K41018" s="88"/>
    </row>
    <row r="41019" spans="2:11" hidden="1" x14ac:dyDescent="0.2">
      <c r="B41019" s="88"/>
      <c r="C41019" s="88"/>
      <c r="D41019" s="88"/>
      <c r="E41019" s="88"/>
      <c r="F41019" s="88"/>
      <c r="G41019" s="88"/>
      <c r="H41019" s="88"/>
      <c r="I41019" s="88"/>
      <c r="J41019" s="88"/>
      <c r="K41019" s="88"/>
    </row>
    <row r="41020" spans="2:11" hidden="1" x14ac:dyDescent="0.2">
      <c r="B41020" s="88"/>
      <c r="C41020" s="88"/>
      <c r="D41020" s="88"/>
      <c r="E41020" s="88"/>
      <c r="F41020" s="88"/>
      <c r="G41020" s="88"/>
      <c r="H41020" s="88"/>
      <c r="I41020" s="88"/>
      <c r="J41020" s="88"/>
      <c r="K41020" s="88"/>
    </row>
    <row r="41021" spans="2:11" hidden="1" x14ac:dyDescent="0.2">
      <c r="B41021" s="88"/>
      <c r="C41021" s="88"/>
      <c r="D41021" s="88"/>
      <c r="E41021" s="88"/>
      <c r="F41021" s="88"/>
      <c r="G41021" s="88"/>
      <c r="H41021" s="88"/>
      <c r="I41021" s="88"/>
      <c r="J41021" s="88"/>
      <c r="K41021" s="88"/>
    </row>
    <row r="41022" spans="2:11" hidden="1" x14ac:dyDescent="0.2">
      <c r="B41022" s="88"/>
      <c r="C41022" s="88"/>
      <c r="D41022" s="88"/>
      <c r="E41022" s="88"/>
      <c r="F41022" s="88"/>
      <c r="G41022" s="88"/>
      <c r="H41022" s="88"/>
      <c r="I41022" s="88"/>
      <c r="J41022" s="88"/>
      <c r="K41022" s="88"/>
    </row>
    <row r="41023" spans="2:11" hidden="1" x14ac:dyDescent="0.2">
      <c r="B41023" s="88"/>
      <c r="C41023" s="88"/>
      <c r="D41023" s="88"/>
      <c r="E41023" s="88"/>
      <c r="F41023" s="88"/>
      <c r="G41023" s="88"/>
      <c r="H41023" s="88"/>
      <c r="I41023" s="88"/>
      <c r="J41023" s="88"/>
      <c r="K41023" s="88"/>
    </row>
    <row r="41024" spans="2:11" hidden="1" x14ac:dyDescent="0.2">
      <c r="B41024" s="88"/>
      <c r="C41024" s="88"/>
      <c r="D41024" s="88"/>
      <c r="E41024" s="88"/>
      <c r="F41024" s="88"/>
      <c r="G41024" s="88"/>
      <c r="H41024" s="88"/>
      <c r="I41024" s="88"/>
      <c r="J41024" s="88"/>
      <c r="K41024" s="88"/>
    </row>
    <row r="41025" spans="2:11" hidden="1" x14ac:dyDescent="0.2">
      <c r="B41025" s="88"/>
      <c r="C41025" s="88"/>
      <c r="D41025" s="88"/>
      <c r="E41025" s="88"/>
      <c r="F41025" s="88"/>
      <c r="G41025" s="88"/>
      <c r="H41025" s="88"/>
      <c r="I41025" s="88"/>
      <c r="J41025" s="88"/>
      <c r="K41025" s="88"/>
    </row>
    <row r="41026" spans="2:11" hidden="1" x14ac:dyDescent="0.2">
      <c r="B41026" s="88"/>
      <c r="C41026" s="88"/>
      <c r="D41026" s="88"/>
      <c r="E41026" s="88"/>
      <c r="F41026" s="88"/>
      <c r="G41026" s="88"/>
      <c r="H41026" s="88"/>
      <c r="I41026" s="88"/>
      <c r="J41026" s="88"/>
      <c r="K41026" s="88"/>
    </row>
    <row r="41027" spans="2:11" hidden="1" x14ac:dyDescent="0.2">
      <c r="B41027" s="88"/>
      <c r="C41027" s="88"/>
      <c r="D41027" s="88"/>
      <c r="E41027" s="88"/>
      <c r="F41027" s="88"/>
      <c r="G41027" s="88"/>
      <c r="H41027" s="88"/>
      <c r="I41027" s="88"/>
      <c r="J41027" s="88"/>
      <c r="K41027" s="88"/>
    </row>
    <row r="41028" spans="2:11" hidden="1" x14ac:dyDescent="0.2">
      <c r="B41028" s="88"/>
      <c r="C41028" s="88"/>
      <c r="D41028" s="88"/>
      <c r="E41028" s="88"/>
      <c r="F41028" s="88"/>
      <c r="G41028" s="88"/>
      <c r="H41028" s="88"/>
      <c r="I41028" s="88"/>
      <c r="J41028" s="88"/>
      <c r="K41028" s="88"/>
    </row>
    <row r="41029" spans="2:11" hidden="1" x14ac:dyDescent="0.2">
      <c r="B41029" s="88"/>
      <c r="C41029" s="88"/>
      <c r="D41029" s="88"/>
      <c r="E41029" s="88"/>
      <c r="F41029" s="88"/>
      <c r="G41029" s="88"/>
      <c r="H41029" s="88"/>
      <c r="I41029" s="88"/>
      <c r="J41029" s="88"/>
      <c r="K41029" s="88"/>
    </row>
    <row r="41030" spans="2:11" hidden="1" x14ac:dyDescent="0.2">
      <c r="B41030" s="88"/>
      <c r="C41030" s="88"/>
      <c r="D41030" s="88"/>
      <c r="E41030" s="88"/>
      <c r="F41030" s="88"/>
      <c r="G41030" s="88"/>
      <c r="H41030" s="88"/>
      <c r="I41030" s="88"/>
      <c r="J41030" s="88"/>
      <c r="K41030" s="88"/>
    </row>
    <row r="41031" spans="2:11" hidden="1" x14ac:dyDescent="0.2">
      <c r="B41031" s="88"/>
      <c r="C41031" s="88"/>
      <c r="D41031" s="88"/>
      <c r="E41031" s="88"/>
      <c r="F41031" s="88"/>
      <c r="G41031" s="88"/>
      <c r="H41031" s="88"/>
      <c r="I41031" s="88"/>
      <c r="J41031" s="88"/>
      <c r="K41031" s="88"/>
    </row>
    <row r="41032" spans="2:11" hidden="1" x14ac:dyDescent="0.2">
      <c r="B41032" s="88"/>
      <c r="C41032" s="88"/>
      <c r="D41032" s="88"/>
      <c r="E41032" s="88"/>
      <c r="F41032" s="88"/>
      <c r="G41032" s="88"/>
      <c r="H41032" s="88"/>
      <c r="I41032" s="88"/>
      <c r="J41032" s="88"/>
      <c r="K41032" s="88"/>
    </row>
    <row r="41033" spans="2:11" hidden="1" x14ac:dyDescent="0.2">
      <c r="B41033" s="88"/>
      <c r="C41033" s="88"/>
      <c r="D41033" s="88"/>
      <c r="E41033" s="88"/>
      <c r="F41033" s="88"/>
      <c r="G41033" s="88"/>
      <c r="H41033" s="88"/>
      <c r="I41033" s="88"/>
      <c r="J41033" s="88"/>
      <c r="K41033" s="88"/>
    </row>
    <row r="41034" spans="2:11" hidden="1" x14ac:dyDescent="0.2">
      <c r="B41034" s="88"/>
      <c r="C41034" s="88"/>
      <c r="D41034" s="88"/>
      <c r="E41034" s="88"/>
      <c r="F41034" s="88"/>
      <c r="G41034" s="88"/>
      <c r="H41034" s="88"/>
      <c r="I41034" s="88"/>
      <c r="J41034" s="88"/>
      <c r="K41034" s="88"/>
    </row>
    <row r="41035" spans="2:11" hidden="1" x14ac:dyDescent="0.2">
      <c r="B41035" s="88"/>
      <c r="C41035" s="88"/>
      <c r="D41035" s="88"/>
      <c r="E41035" s="88"/>
      <c r="F41035" s="88"/>
      <c r="G41035" s="88"/>
      <c r="H41035" s="88"/>
      <c r="I41035" s="88"/>
      <c r="J41035" s="88"/>
      <c r="K41035" s="88"/>
    </row>
    <row r="41036" spans="2:11" hidden="1" x14ac:dyDescent="0.2">
      <c r="B41036" s="88"/>
      <c r="C41036" s="88"/>
      <c r="D41036" s="88"/>
      <c r="E41036" s="88"/>
      <c r="F41036" s="88"/>
      <c r="G41036" s="88"/>
      <c r="H41036" s="88"/>
      <c r="I41036" s="88"/>
      <c r="J41036" s="88"/>
      <c r="K41036" s="88"/>
    </row>
    <row r="41037" spans="2:11" hidden="1" x14ac:dyDescent="0.2">
      <c r="B41037" s="88"/>
      <c r="C41037" s="88"/>
      <c r="D41037" s="88"/>
      <c r="E41037" s="88"/>
      <c r="F41037" s="88"/>
      <c r="G41037" s="88"/>
      <c r="H41037" s="88"/>
      <c r="I41037" s="88"/>
      <c r="J41037" s="88"/>
      <c r="K41037" s="88"/>
    </row>
    <row r="41038" spans="2:11" hidden="1" x14ac:dyDescent="0.2">
      <c r="B41038" s="88"/>
      <c r="C41038" s="88"/>
      <c r="D41038" s="88"/>
      <c r="E41038" s="88"/>
      <c r="F41038" s="88"/>
      <c r="G41038" s="88"/>
      <c r="H41038" s="88"/>
      <c r="I41038" s="88"/>
      <c r="J41038" s="88"/>
      <c r="K41038" s="88"/>
    </row>
    <row r="41039" spans="2:11" hidden="1" x14ac:dyDescent="0.2">
      <c r="B41039" s="88"/>
      <c r="C41039" s="88"/>
      <c r="D41039" s="88"/>
      <c r="E41039" s="88"/>
      <c r="F41039" s="88"/>
      <c r="G41039" s="88"/>
      <c r="H41039" s="88"/>
      <c r="I41039" s="88"/>
      <c r="J41039" s="88"/>
      <c r="K41039" s="88"/>
    </row>
    <row r="41040" spans="2:11" hidden="1" x14ac:dyDescent="0.2">
      <c r="B41040" s="88"/>
      <c r="C41040" s="88"/>
      <c r="D41040" s="88"/>
      <c r="E41040" s="88"/>
      <c r="F41040" s="88"/>
      <c r="G41040" s="88"/>
      <c r="H41040" s="88"/>
      <c r="I41040" s="88"/>
      <c r="J41040" s="88"/>
      <c r="K41040" s="88"/>
    </row>
    <row r="41041" spans="2:11" hidden="1" x14ac:dyDescent="0.2">
      <c r="B41041" s="88"/>
      <c r="C41041" s="88"/>
      <c r="D41041" s="88"/>
      <c r="E41041" s="88"/>
      <c r="F41041" s="88"/>
      <c r="G41041" s="88"/>
      <c r="H41041" s="88"/>
      <c r="I41041" s="88"/>
      <c r="J41041" s="88"/>
      <c r="K41041" s="88"/>
    </row>
    <row r="41042" spans="2:11" hidden="1" x14ac:dyDescent="0.2">
      <c r="B41042" s="88"/>
      <c r="C41042" s="88"/>
      <c r="D41042" s="88"/>
      <c r="E41042" s="88"/>
      <c r="F41042" s="88"/>
      <c r="G41042" s="88"/>
      <c r="H41042" s="88"/>
      <c r="I41042" s="88"/>
      <c r="J41042" s="88"/>
      <c r="K41042" s="88"/>
    </row>
    <row r="41043" spans="2:11" hidden="1" x14ac:dyDescent="0.2">
      <c r="B41043" s="88"/>
      <c r="C41043" s="88"/>
      <c r="D41043" s="88"/>
      <c r="E41043" s="88"/>
      <c r="F41043" s="88"/>
      <c r="G41043" s="88"/>
      <c r="H41043" s="88"/>
      <c r="I41043" s="88"/>
      <c r="J41043" s="88"/>
      <c r="K41043" s="88"/>
    </row>
    <row r="41044" spans="2:11" hidden="1" x14ac:dyDescent="0.2">
      <c r="B41044" s="88"/>
      <c r="C41044" s="88"/>
      <c r="D41044" s="88"/>
      <c r="E41044" s="88"/>
      <c r="F41044" s="88"/>
      <c r="G41044" s="88"/>
      <c r="H41044" s="88"/>
      <c r="I41044" s="88"/>
      <c r="J41044" s="88"/>
      <c r="K41044" s="88"/>
    </row>
    <row r="41045" spans="2:11" hidden="1" x14ac:dyDescent="0.2">
      <c r="B41045" s="88"/>
      <c r="C41045" s="88"/>
      <c r="D41045" s="88"/>
      <c r="E41045" s="88"/>
      <c r="F41045" s="88"/>
      <c r="G41045" s="88"/>
      <c r="H41045" s="88"/>
      <c r="I41045" s="88"/>
      <c r="J41045" s="88"/>
      <c r="K41045" s="88"/>
    </row>
    <row r="41046" spans="2:11" hidden="1" x14ac:dyDescent="0.2">
      <c r="B41046" s="88"/>
      <c r="C41046" s="88"/>
      <c r="D41046" s="88"/>
      <c r="E41046" s="88"/>
      <c r="F41046" s="88"/>
      <c r="G41046" s="88"/>
      <c r="H41046" s="88"/>
      <c r="I41046" s="88"/>
      <c r="J41046" s="88"/>
      <c r="K41046" s="88"/>
    </row>
    <row r="41047" spans="2:11" hidden="1" x14ac:dyDescent="0.2">
      <c r="B41047" s="88"/>
      <c r="C41047" s="88"/>
      <c r="D41047" s="88"/>
      <c r="E41047" s="88"/>
      <c r="F41047" s="88"/>
      <c r="G41047" s="88"/>
      <c r="H41047" s="88"/>
      <c r="I41047" s="88"/>
      <c r="J41047" s="88"/>
      <c r="K41047" s="88"/>
    </row>
    <row r="41048" spans="2:11" hidden="1" x14ac:dyDescent="0.2">
      <c r="B41048" s="88"/>
      <c r="C41048" s="88"/>
      <c r="D41048" s="88"/>
      <c r="E41048" s="88"/>
      <c r="F41048" s="88"/>
      <c r="G41048" s="88"/>
      <c r="H41048" s="88"/>
      <c r="I41048" s="88"/>
      <c r="J41048" s="88"/>
      <c r="K41048" s="88"/>
    </row>
    <row r="41049" spans="2:11" hidden="1" x14ac:dyDescent="0.2">
      <c r="B41049" s="88"/>
      <c r="C41049" s="88"/>
      <c r="D41049" s="88"/>
      <c r="E41049" s="88"/>
      <c r="F41049" s="88"/>
      <c r="G41049" s="88"/>
      <c r="H41049" s="88"/>
      <c r="I41049" s="88"/>
      <c r="J41049" s="88"/>
      <c r="K41049" s="88"/>
    </row>
    <row r="41050" spans="2:11" hidden="1" x14ac:dyDescent="0.2">
      <c r="B41050" s="88"/>
      <c r="C41050" s="88"/>
      <c r="D41050" s="88"/>
      <c r="E41050" s="88"/>
      <c r="F41050" s="88"/>
      <c r="G41050" s="88"/>
      <c r="H41050" s="88"/>
      <c r="I41050" s="88"/>
      <c r="J41050" s="88"/>
      <c r="K41050" s="88"/>
    </row>
    <row r="41051" spans="2:11" hidden="1" x14ac:dyDescent="0.2">
      <c r="B41051" s="88"/>
      <c r="C41051" s="88"/>
      <c r="D41051" s="88"/>
      <c r="E41051" s="88"/>
      <c r="F41051" s="88"/>
      <c r="G41051" s="88"/>
      <c r="H41051" s="88"/>
      <c r="I41051" s="88"/>
      <c r="J41051" s="88"/>
      <c r="K41051" s="88"/>
    </row>
    <row r="41052" spans="2:11" hidden="1" x14ac:dyDescent="0.2">
      <c r="B41052" s="88"/>
      <c r="C41052" s="88"/>
      <c r="D41052" s="88"/>
      <c r="E41052" s="88"/>
      <c r="F41052" s="88"/>
      <c r="G41052" s="88"/>
      <c r="H41052" s="88"/>
      <c r="I41052" s="88"/>
      <c r="J41052" s="88"/>
      <c r="K41052" s="88"/>
    </row>
    <row r="41053" spans="2:11" hidden="1" x14ac:dyDescent="0.2">
      <c r="B41053" s="88"/>
      <c r="C41053" s="88"/>
      <c r="D41053" s="88"/>
      <c r="E41053" s="88"/>
      <c r="F41053" s="88"/>
      <c r="G41053" s="88"/>
      <c r="H41053" s="88"/>
      <c r="I41053" s="88"/>
      <c r="J41053" s="88"/>
      <c r="K41053" s="88"/>
    </row>
    <row r="41054" spans="2:11" hidden="1" x14ac:dyDescent="0.2">
      <c r="B41054" s="88"/>
      <c r="C41054" s="88"/>
      <c r="D41054" s="88"/>
      <c r="E41054" s="88"/>
      <c r="F41054" s="88"/>
      <c r="G41054" s="88"/>
      <c r="H41054" s="88"/>
      <c r="I41054" s="88"/>
      <c r="J41054" s="88"/>
      <c r="K41054" s="88"/>
    </row>
    <row r="41055" spans="2:11" hidden="1" x14ac:dyDescent="0.2">
      <c r="B41055" s="88"/>
      <c r="C41055" s="88"/>
      <c r="D41055" s="88"/>
      <c r="E41055" s="88"/>
      <c r="F41055" s="88"/>
      <c r="G41055" s="88"/>
      <c r="H41055" s="88"/>
      <c r="I41055" s="88"/>
      <c r="J41055" s="88"/>
      <c r="K41055" s="88"/>
    </row>
    <row r="41056" spans="2:11" hidden="1" x14ac:dyDescent="0.2">
      <c r="B41056" s="88"/>
      <c r="C41056" s="88"/>
      <c r="D41056" s="88"/>
      <c r="E41056" s="88"/>
      <c r="F41056" s="88"/>
      <c r="G41056" s="88"/>
      <c r="H41056" s="88"/>
      <c r="I41056" s="88"/>
      <c r="J41056" s="88"/>
      <c r="K41056" s="88"/>
    </row>
    <row r="41057" spans="2:11" hidden="1" x14ac:dyDescent="0.2">
      <c r="B41057" s="88"/>
      <c r="C41057" s="88"/>
      <c r="D41057" s="88"/>
      <c r="E41057" s="88"/>
      <c r="F41057" s="88"/>
      <c r="G41057" s="88"/>
      <c r="H41057" s="88"/>
      <c r="I41057" s="88"/>
      <c r="J41057" s="88"/>
      <c r="K41057" s="88"/>
    </row>
    <row r="41058" spans="2:11" hidden="1" x14ac:dyDescent="0.2">
      <c r="B41058" s="88"/>
      <c r="C41058" s="88"/>
      <c r="D41058" s="88"/>
      <c r="E41058" s="88"/>
      <c r="F41058" s="88"/>
      <c r="G41058" s="88"/>
      <c r="H41058" s="88"/>
      <c r="I41058" s="88"/>
      <c r="J41058" s="88"/>
      <c r="K41058" s="88"/>
    </row>
    <row r="41059" spans="2:11" hidden="1" x14ac:dyDescent="0.2">
      <c r="B41059" s="88"/>
      <c r="C41059" s="88"/>
      <c r="D41059" s="88"/>
      <c r="E41059" s="88"/>
      <c r="F41059" s="88"/>
      <c r="G41059" s="88"/>
      <c r="H41059" s="88"/>
      <c r="I41059" s="88"/>
      <c r="J41059" s="88"/>
      <c r="K41059" s="88"/>
    </row>
    <row r="41060" spans="2:11" hidden="1" x14ac:dyDescent="0.2">
      <c r="B41060" s="88"/>
      <c r="C41060" s="88"/>
      <c r="D41060" s="88"/>
      <c r="E41060" s="88"/>
      <c r="F41060" s="88"/>
      <c r="G41060" s="88"/>
      <c r="H41060" s="88"/>
      <c r="I41060" s="88"/>
      <c r="J41060" s="88"/>
      <c r="K41060" s="88"/>
    </row>
    <row r="41061" spans="2:11" hidden="1" x14ac:dyDescent="0.2">
      <c r="B41061" s="88"/>
      <c r="C41061" s="88"/>
      <c r="D41061" s="88"/>
      <c r="E41061" s="88"/>
      <c r="F41061" s="88"/>
      <c r="G41061" s="88"/>
      <c r="H41061" s="88"/>
      <c r="I41061" s="88"/>
      <c r="J41061" s="88"/>
      <c r="K41061" s="88"/>
    </row>
    <row r="41062" spans="2:11" hidden="1" x14ac:dyDescent="0.2">
      <c r="B41062" s="88"/>
      <c r="C41062" s="88"/>
      <c r="D41062" s="88"/>
      <c r="E41062" s="88"/>
      <c r="F41062" s="88"/>
      <c r="G41062" s="88"/>
      <c r="H41062" s="88"/>
      <c r="I41062" s="88"/>
      <c r="J41062" s="88"/>
      <c r="K41062" s="88"/>
    </row>
    <row r="41063" spans="2:11" hidden="1" x14ac:dyDescent="0.2">
      <c r="B41063" s="88"/>
      <c r="C41063" s="88"/>
      <c r="D41063" s="88"/>
      <c r="E41063" s="88"/>
      <c r="F41063" s="88"/>
      <c r="G41063" s="88"/>
      <c r="H41063" s="88"/>
      <c r="I41063" s="88"/>
      <c r="J41063" s="88"/>
      <c r="K41063" s="88"/>
    </row>
    <row r="41064" spans="2:11" hidden="1" x14ac:dyDescent="0.2">
      <c r="B41064" s="88"/>
      <c r="C41064" s="88"/>
      <c r="D41064" s="88"/>
      <c r="E41064" s="88"/>
      <c r="F41064" s="88"/>
      <c r="G41064" s="88"/>
      <c r="H41064" s="88"/>
      <c r="I41064" s="88"/>
      <c r="J41064" s="88"/>
      <c r="K41064" s="88"/>
    </row>
    <row r="41065" spans="2:11" hidden="1" x14ac:dyDescent="0.2">
      <c r="B41065" s="88"/>
      <c r="C41065" s="88"/>
      <c r="D41065" s="88"/>
      <c r="E41065" s="88"/>
      <c r="F41065" s="88"/>
      <c r="G41065" s="88"/>
      <c r="H41065" s="88"/>
      <c r="I41065" s="88"/>
      <c r="J41065" s="88"/>
      <c r="K41065" s="88"/>
    </row>
    <row r="41066" spans="2:11" hidden="1" x14ac:dyDescent="0.2">
      <c r="B41066" s="88"/>
      <c r="C41066" s="88"/>
      <c r="D41066" s="88"/>
      <c r="E41066" s="88"/>
      <c r="F41066" s="88"/>
      <c r="G41066" s="88"/>
      <c r="H41066" s="88"/>
      <c r="I41066" s="88"/>
      <c r="J41066" s="88"/>
      <c r="K41066" s="88"/>
    </row>
    <row r="41067" spans="2:11" hidden="1" x14ac:dyDescent="0.2">
      <c r="B41067" s="88"/>
      <c r="C41067" s="88"/>
      <c r="D41067" s="88"/>
      <c r="E41067" s="88"/>
      <c r="F41067" s="88"/>
      <c r="G41067" s="88"/>
      <c r="H41067" s="88"/>
      <c r="I41067" s="88"/>
      <c r="J41067" s="88"/>
      <c r="K41067" s="88"/>
    </row>
    <row r="41068" spans="2:11" hidden="1" x14ac:dyDescent="0.2">
      <c r="B41068" s="88"/>
      <c r="C41068" s="88"/>
      <c r="D41068" s="88"/>
      <c r="E41068" s="88"/>
      <c r="F41068" s="88"/>
      <c r="G41068" s="88"/>
      <c r="H41068" s="88"/>
      <c r="I41068" s="88"/>
      <c r="J41068" s="88"/>
      <c r="K41068" s="88"/>
    </row>
    <row r="41069" spans="2:11" hidden="1" x14ac:dyDescent="0.2">
      <c r="B41069" s="88"/>
      <c r="C41069" s="88"/>
      <c r="D41069" s="88"/>
      <c r="E41069" s="88"/>
      <c r="F41069" s="88"/>
      <c r="G41069" s="88"/>
      <c r="H41069" s="88"/>
      <c r="I41069" s="88"/>
      <c r="J41069" s="88"/>
      <c r="K41069" s="88"/>
    </row>
    <row r="41070" spans="2:11" hidden="1" x14ac:dyDescent="0.2">
      <c r="B41070" s="88"/>
      <c r="C41070" s="88"/>
      <c r="D41070" s="88"/>
      <c r="E41070" s="88"/>
      <c r="F41070" s="88"/>
      <c r="G41070" s="88"/>
      <c r="H41070" s="88"/>
      <c r="I41070" s="88"/>
      <c r="J41070" s="88"/>
      <c r="K41070" s="88"/>
    </row>
    <row r="41071" spans="2:11" hidden="1" x14ac:dyDescent="0.2">
      <c r="B41071" s="88"/>
      <c r="C41071" s="88"/>
      <c r="D41071" s="88"/>
      <c r="E41071" s="88"/>
      <c r="F41071" s="88"/>
      <c r="G41071" s="88"/>
      <c r="H41071" s="88"/>
      <c r="I41071" s="88"/>
      <c r="J41071" s="88"/>
      <c r="K41071" s="88"/>
    </row>
    <row r="41072" spans="2:11" hidden="1" x14ac:dyDescent="0.2">
      <c r="B41072" s="88"/>
      <c r="C41072" s="88"/>
      <c r="D41072" s="88"/>
      <c r="E41072" s="88"/>
      <c r="F41072" s="88"/>
      <c r="G41072" s="88"/>
      <c r="H41072" s="88"/>
      <c r="I41072" s="88"/>
      <c r="J41072" s="88"/>
      <c r="K41072" s="88"/>
    </row>
    <row r="41073" spans="2:11" hidden="1" x14ac:dyDescent="0.2">
      <c r="B41073" s="88"/>
      <c r="C41073" s="88"/>
      <c r="D41073" s="88"/>
      <c r="E41073" s="88"/>
      <c r="F41073" s="88"/>
      <c r="G41073" s="88"/>
      <c r="H41073" s="88"/>
      <c r="I41073" s="88"/>
      <c r="J41073" s="88"/>
      <c r="K41073" s="88"/>
    </row>
    <row r="41074" spans="2:11" hidden="1" x14ac:dyDescent="0.2">
      <c r="B41074" s="88"/>
      <c r="C41074" s="88"/>
      <c r="D41074" s="88"/>
      <c r="E41074" s="88"/>
      <c r="F41074" s="88"/>
      <c r="G41074" s="88"/>
      <c r="H41074" s="88"/>
      <c r="I41074" s="88"/>
      <c r="J41074" s="88"/>
      <c r="K41074" s="88"/>
    </row>
    <row r="41075" spans="2:11" hidden="1" x14ac:dyDescent="0.2">
      <c r="B41075" s="88"/>
      <c r="C41075" s="88"/>
      <c r="D41075" s="88"/>
      <c r="E41075" s="88"/>
      <c r="F41075" s="88"/>
      <c r="G41075" s="88"/>
      <c r="H41075" s="88"/>
      <c r="I41075" s="88"/>
      <c r="J41075" s="88"/>
      <c r="K41075" s="88"/>
    </row>
    <row r="41076" spans="2:11" hidden="1" x14ac:dyDescent="0.2">
      <c r="B41076" s="88"/>
      <c r="C41076" s="88"/>
      <c r="D41076" s="88"/>
      <c r="E41076" s="88"/>
      <c r="F41076" s="88"/>
      <c r="G41076" s="88"/>
      <c r="H41076" s="88"/>
      <c r="I41076" s="88"/>
      <c r="J41076" s="88"/>
      <c r="K41076" s="88"/>
    </row>
    <row r="41077" spans="2:11" hidden="1" x14ac:dyDescent="0.2">
      <c r="B41077" s="88"/>
      <c r="C41077" s="88"/>
      <c r="D41077" s="88"/>
      <c r="E41077" s="88"/>
      <c r="F41077" s="88"/>
      <c r="G41077" s="88"/>
      <c r="H41077" s="88"/>
      <c r="I41077" s="88"/>
      <c r="J41077" s="88"/>
      <c r="K41077" s="88"/>
    </row>
    <row r="41078" spans="2:11" hidden="1" x14ac:dyDescent="0.2">
      <c r="B41078" s="88"/>
      <c r="C41078" s="88"/>
      <c r="D41078" s="88"/>
      <c r="E41078" s="88"/>
      <c r="F41078" s="88"/>
      <c r="G41078" s="88"/>
      <c r="H41078" s="88"/>
      <c r="I41078" s="88"/>
      <c r="J41078" s="88"/>
      <c r="K41078" s="88"/>
    </row>
    <row r="41079" spans="2:11" hidden="1" x14ac:dyDescent="0.2">
      <c r="B41079" s="88"/>
      <c r="C41079" s="88"/>
      <c r="D41079" s="88"/>
      <c r="E41079" s="88"/>
      <c r="F41079" s="88"/>
      <c r="G41079" s="88"/>
      <c r="H41079" s="88"/>
      <c r="I41079" s="88"/>
      <c r="J41079" s="88"/>
      <c r="K41079" s="88"/>
    </row>
    <row r="41080" spans="2:11" hidden="1" x14ac:dyDescent="0.2">
      <c r="B41080" s="88"/>
      <c r="C41080" s="88"/>
      <c r="D41080" s="88"/>
      <c r="E41080" s="88"/>
      <c r="F41080" s="88"/>
      <c r="G41080" s="88"/>
      <c r="H41080" s="88"/>
      <c r="I41080" s="88"/>
      <c r="J41080" s="88"/>
      <c r="K41080" s="88"/>
    </row>
    <row r="41081" spans="2:11" hidden="1" x14ac:dyDescent="0.2">
      <c r="B41081" s="88"/>
      <c r="C41081" s="88"/>
      <c r="D41081" s="88"/>
      <c r="E41081" s="88"/>
      <c r="F41081" s="88"/>
      <c r="G41081" s="88"/>
      <c r="H41081" s="88"/>
      <c r="I41081" s="88"/>
      <c r="J41081" s="88"/>
      <c r="K41081" s="88"/>
    </row>
    <row r="41082" spans="2:11" hidden="1" x14ac:dyDescent="0.2">
      <c r="B41082" s="88"/>
      <c r="C41082" s="88"/>
      <c r="D41082" s="88"/>
      <c r="E41082" s="88"/>
      <c r="F41082" s="88"/>
      <c r="G41082" s="88"/>
      <c r="H41082" s="88"/>
      <c r="I41082" s="88"/>
      <c r="J41082" s="88"/>
      <c r="K41082" s="88"/>
    </row>
    <row r="41083" spans="2:11" hidden="1" x14ac:dyDescent="0.2">
      <c r="B41083" s="88"/>
      <c r="C41083" s="88"/>
      <c r="D41083" s="88"/>
      <c r="E41083" s="88"/>
      <c r="F41083" s="88"/>
      <c r="G41083" s="88"/>
      <c r="H41083" s="88"/>
      <c r="I41083" s="88"/>
      <c r="J41083" s="88"/>
      <c r="K41083" s="88"/>
    </row>
    <row r="41084" spans="2:11" hidden="1" x14ac:dyDescent="0.2">
      <c r="B41084" s="88"/>
      <c r="C41084" s="88"/>
      <c r="D41084" s="88"/>
      <c r="E41084" s="88"/>
      <c r="F41084" s="88"/>
      <c r="G41084" s="88"/>
      <c r="H41084" s="88"/>
      <c r="I41084" s="88"/>
      <c r="J41084" s="88"/>
      <c r="K41084" s="88"/>
    </row>
    <row r="41085" spans="2:11" hidden="1" x14ac:dyDescent="0.2">
      <c r="B41085" s="88"/>
      <c r="C41085" s="88"/>
      <c r="D41085" s="88"/>
      <c r="E41085" s="88"/>
      <c r="F41085" s="88"/>
      <c r="G41085" s="88"/>
      <c r="H41085" s="88"/>
      <c r="I41085" s="88"/>
      <c r="J41085" s="88"/>
      <c r="K41085" s="88"/>
    </row>
    <row r="41086" spans="2:11" hidden="1" x14ac:dyDescent="0.2">
      <c r="B41086" s="88"/>
      <c r="C41086" s="88"/>
      <c r="D41086" s="88"/>
      <c r="E41086" s="88"/>
      <c r="F41086" s="88"/>
      <c r="G41086" s="88"/>
      <c r="H41086" s="88"/>
      <c r="I41086" s="88"/>
      <c r="J41086" s="88"/>
      <c r="K41086" s="88"/>
    </row>
    <row r="41087" spans="2:11" hidden="1" x14ac:dyDescent="0.2">
      <c r="B41087" s="88"/>
      <c r="C41087" s="88"/>
      <c r="D41087" s="88"/>
      <c r="E41087" s="88"/>
      <c r="F41087" s="88"/>
      <c r="G41087" s="88"/>
      <c r="H41087" s="88"/>
      <c r="I41087" s="88"/>
      <c r="J41087" s="88"/>
      <c r="K41087" s="88"/>
    </row>
    <row r="41088" spans="2:11" hidden="1" x14ac:dyDescent="0.2">
      <c r="B41088" s="88"/>
      <c r="C41088" s="88"/>
      <c r="D41088" s="88"/>
      <c r="E41088" s="88"/>
      <c r="F41088" s="88"/>
      <c r="G41088" s="88"/>
      <c r="H41088" s="88"/>
      <c r="I41088" s="88"/>
      <c r="J41088" s="88"/>
      <c r="K41088" s="88"/>
    </row>
    <row r="41089" spans="2:11" hidden="1" x14ac:dyDescent="0.2">
      <c r="B41089" s="88"/>
      <c r="C41089" s="88"/>
      <c r="D41089" s="88"/>
      <c r="E41089" s="88"/>
      <c r="F41089" s="88"/>
      <c r="G41089" s="88"/>
      <c r="H41089" s="88"/>
      <c r="I41089" s="88"/>
      <c r="J41089" s="88"/>
      <c r="K41089" s="88"/>
    </row>
    <row r="41090" spans="2:11" hidden="1" x14ac:dyDescent="0.2">
      <c r="B41090" s="88"/>
      <c r="C41090" s="88"/>
      <c r="D41090" s="88"/>
      <c r="E41090" s="88"/>
      <c r="F41090" s="88"/>
      <c r="G41090" s="88"/>
      <c r="H41090" s="88"/>
      <c r="I41090" s="88"/>
      <c r="J41090" s="88"/>
      <c r="K41090" s="88"/>
    </row>
    <row r="41091" spans="2:11" hidden="1" x14ac:dyDescent="0.2">
      <c r="B41091" s="88"/>
      <c r="C41091" s="88"/>
      <c r="D41091" s="88"/>
      <c r="E41091" s="88"/>
      <c r="F41091" s="88"/>
      <c r="G41091" s="88"/>
      <c r="H41091" s="88"/>
      <c r="I41091" s="88"/>
      <c r="J41091" s="88"/>
      <c r="K41091" s="88"/>
    </row>
    <row r="41092" spans="2:11" hidden="1" x14ac:dyDescent="0.2">
      <c r="B41092" s="88"/>
      <c r="C41092" s="88"/>
      <c r="D41092" s="88"/>
      <c r="E41092" s="88"/>
      <c r="F41092" s="88"/>
      <c r="G41092" s="88"/>
      <c r="H41092" s="88"/>
      <c r="I41092" s="88"/>
      <c r="J41092" s="88"/>
      <c r="K41092" s="88"/>
    </row>
    <row r="41093" spans="2:11" hidden="1" x14ac:dyDescent="0.2">
      <c r="B41093" s="88"/>
      <c r="C41093" s="88"/>
      <c r="D41093" s="88"/>
      <c r="E41093" s="88"/>
      <c r="F41093" s="88"/>
      <c r="G41093" s="88"/>
      <c r="H41093" s="88"/>
      <c r="I41093" s="88"/>
      <c r="J41093" s="88"/>
      <c r="K41093" s="88"/>
    </row>
    <row r="41094" spans="2:11" hidden="1" x14ac:dyDescent="0.2">
      <c r="B41094" s="88"/>
      <c r="C41094" s="88"/>
      <c r="D41094" s="88"/>
      <c r="E41094" s="88"/>
      <c r="F41094" s="88"/>
      <c r="G41094" s="88"/>
      <c r="H41094" s="88"/>
      <c r="I41094" s="88"/>
      <c r="J41094" s="88"/>
      <c r="K41094" s="88"/>
    </row>
    <row r="41095" spans="2:11" hidden="1" x14ac:dyDescent="0.2">
      <c r="B41095" s="88"/>
      <c r="C41095" s="88"/>
      <c r="D41095" s="88"/>
      <c r="E41095" s="88"/>
      <c r="F41095" s="88"/>
      <c r="G41095" s="88"/>
      <c r="H41095" s="88"/>
      <c r="I41095" s="88"/>
      <c r="J41095" s="88"/>
      <c r="K41095" s="88"/>
    </row>
    <row r="41096" spans="2:11" hidden="1" x14ac:dyDescent="0.2">
      <c r="B41096" s="88"/>
      <c r="C41096" s="88"/>
      <c r="D41096" s="88"/>
      <c r="E41096" s="88"/>
      <c r="F41096" s="88"/>
      <c r="G41096" s="88"/>
      <c r="H41096" s="88"/>
      <c r="I41096" s="88"/>
      <c r="J41096" s="88"/>
      <c r="K41096" s="88"/>
    </row>
    <row r="41097" spans="2:11" hidden="1" x14ac:dyDescent="0.2">
      <c r="B41097" s="88"/>
      <c r="C41097" s="88"/>
      <c r="D41097" s="88"/>
      <c r="E41097" s="88"/>
      <c r="F41097" s="88"/>
      <c r="G41097" s="88"/>
      <c r="H41097" s="88"/>
      <c r="I41097" s="88"/>
      <c r="J41097" s="88"/>
      <c r="K41097" s="88"/>
    </row>
    <row r="41098" spans="2:11" hidden="1" x14ac:dyDescent="0.2">
      <c r="B41098" s="88"/>
      <c r="C41098" s="88"/>
      <c r="D41098" s="88"/>
      <c r="E41098" s="88"/>
      <c r="F41098" s="88"/>
      <c r="G41098" s="88"/>
      <c r="H41098" s="88"/>
      <c r="I41098" s="88"/>
      <c r="J41098" s="88"/>
      <c r="K41098" s="88"/>
    </row>
    <row r="41099" spans="2:11" hidden="1" x14ac:dyDescent="0.2">
      <c r="B41099" s="88"/>
      <c r="C41099" s="88"/>
      <c r="D41099" s="88"/>
      <c r="E41099" s="88"/>
      <c r="F41099" s="88"/>
      <c r="G41099" s="88"/>
      <c r="H41099" s="88"/>
      <c r="I41099" s="88"/>
      <c r="J41099" s="88"/>
      <c r="K41099" s="88"/>
    </row>
    <row r="41100" spans="2:11" hidden="1" x14ac:dyDescent="0.2">
      <c r="B41100" s="88"/>
      <c r="C41100" s="88"/>
      <c r="D41100" s="88"/>
      <c r="E41100" s="88"/>
      <c r="F41100" s="88"/>
      <c r="G41100" s="88"/>
      <c r="H41100" s="88"/>
      <c r="I41100" s="88"/>
      <c r="J41100" s="88"/>
      <c r="K41100" s="88"/>
    </row>
    <row r="41101" spans="2:11" hidden="1" x14ac:dyDescent="0.2">
      <c r="B41101" s="88"/>
      <c r="C41101" s="88"/>
      <c r="D41101" s="88"/>
      <c r="E41101" s="88"/>
      <c r="F41101" s="88"/>
      <c r="G41101" s="88"/>
      <c r="H41101" s="88"/>
      <c r="I41101" s="88"/>
      <c r="J41101" s="88"/>
      <c r="K41101" s="88"/>
    </row>
    <row r="41102" spans="2:11" hidden="1" x14ac:dyDescent="0.2">
      <c r="B41102" s="88"/>
      <c r="C41102" s="88"/>
      <c r="D41102" s="88"/>
      <c r="E41102" s="88"/>
      <c r="F41102" s="88"/>
      <c r="G41102" s="88"/>
      <c r="H41102" s="88"/>
      <c r="I41102" s="88"/>
      <c r="J41102" s="88"/>
      <c r="K41102" s="88"/>
    </row>
    <row r="41103" spans="2:11" hidden="1" x14ac:dyDescent="0.2">
      <c r="B41103" s="88"/>
      <c r="C41103" s="88"/>
      <c r="D41103" s="88"/>
      <c r="E41103" s="88"/>
      <c r="F41103" s="88"/>
      <c r="G41103" s="88"/>
      <c r="H41103" s="88"/>
      <c r="I41103" s="88"/>
      <c r="J41103" s="88"/>
      <c r="K41103" s="88"/>
    </row>
    <row r="41104" spans="2:11" hidden="1" x14ac:dyDescent="0.2">
      <c r="B41104" s="88"/>
      <c r="C41104" s="88"/>
      <c r="D41104" s="88"/>
      <c r="E41104" s="88"/>
      <c r="F41104" s="88"/>
      <c r="G41104" s="88"/>
      <c r="H41104" s="88"/>
      <c r="I41104" s="88"/>
      <c r="J41104" s="88"/>
      <c r="K41104" s="88"/>
    </row>
    <row r="41105" spans="2:11" hidden="1" x14ac:dyDescent="0.2">
      <c r="B41105" s="88"/>
      <c r="C41105" s="88"/>
      <c r="D41105" s="88"/>
      <c r="E41105" s="88"/>
      <c r="F41105" s="88"/>
      <c r="G41105" s="88"/>
      <c r="H41105" s="88"/>
      <c r="I41105" s="88"/>
      <c r="J41105" s="88"/>
      <c r="K41105" s="88"/>
    </row>
    <row r="41106" spans="2:11" hidden="1" x14ac:dyDescent="0.2">
      <c r="B41106" s="88"/>
      <c r="C41106" s="88"/>
      <c r="D41106" s="88"/>
      <c r="E41106" s="88"/>
      <c r="F41106" s="88"/>
      <c r="G41106" s="88"/>
      <c r="H41106" s="88"/>
      <c r="I41106" s="88"/>
      <c r="J41106" s="88"/>
      <c r="K41106" s="88"/>
    </row>
    <row r="41107" spans="2:11" hidden="1" x14ac:dyDescent="0.2">
      <c r="B41107" s="88"/>
      <c r="C41107" s="88"/>
      <c r="D41107" s="88"/>
      <c r="E41107" s="88"/>
      <c r="F41107" s="88"/>
      <c r="G41107" s="88"/>
      <c r="H41107" s="88"/>
      <c r="I41107" s="88"/>
      <c r="J41107" s="88"/>
      <c r="K41107" s="88"/>
    </row>
    <row r="41108" spans="2:11" hidden="1" x14ac:dyDescent="0.2">
      <c r="B41108" s="88"/>
      <c r="C41108" s="88"/>
      <c r="D41108" s="88"/>
      <c r="E41108" s="88"/>
      <c r="F41108" s="88"/>
      <c r="G41108" s="88"/>
      <c r="H41108" s="88"/>
      <c r="I41108" s="88"/>
      <c r="J41108" s="88"/>
      <c r="K41108" s="88"/>
    </row>
    <row r="41109" spans="2:11" hidden="1" x14ac:dyDescent="0.2">
      <c r="B41109" s="88"/>
      <c r="C41109" s="88"/>
      <c r="D41109" s="88"/>
      <c r="E41109" s="88"/>
      <c r="F41109" s="88"/>
      <c r="G41109" s="88"/>
      <c r="H41109" s="88"/>
      <c r="I41109" s="88"/>
      <c r="J41109" s="88"/>
      <c r="K41109" s="88"/>
    </row>
    <row r="41110" spans="2:11" hidden="1" x14ac:dyDescent="0.2">
      <c r="B41110" s="88"/>
      <c r="C41110" s="88"/>
      <c r="D41110" s="88"/>
      <c r="E41110" s="88"/>
      <c r="F41110" s="88"/>
      <c r="G41110" s="88"/>
      <c r="H41110" s="88"/>
      <c r="I41110" s="88"/>
      <c r="J41110" s="88"/>
      <c r="K41110" s="88"/>
    </row>
    <row r="41111" spans="2:11" hidden="1" x14ac:dyDescent="0.2">
      <c r="B41111" s="88"/>
      <c r="C41111" s="88"/>
      <c r="D41111" s="88"/>
      <c r="E41111" s="88"/>
      <c r="F41111" s="88"/>
      <c r="G41111" s="88"/>
      <c r="H41111" s="88"/>
      <c r="I41111" s="88"/>
      <c r="J41111" s="88"/>
      <c r="K41111" s="88"/>
    </row>
    <row r="41112" spans="2:11" hidden="1" x14ac:dyDescent="0.2">
      <c r="B41112" s="88"/>
      <c r="C41112" s="88"/>
      <c r="D41112" s="88"/>
      <c r="E41112" s="88"/>
      <c r="F41112" s="88"/>
      <c r="G41112" s="88"/>
      <c r="H41112" s="88"/>
      <c r="I41112" s="88"/>
      <c r="J41112" s="88"/>
      <c r="K41112" s="88"/>
    </row>
    <row r="41113" spans="2:11" hidden="1" x14ac:dyDescent="0.2">
      <c r="B41113" s="88"/>
      <c r="C41113" s="88"/>
      <c r="D41113" s="88"/>
      <c r="E41113" s="88"/>
      <c r="F41113" s="88"/>
      <c r="G41113" s="88"/>
      <c r="H41113" s="88"/>
      <c r="I41113" s="88"/>
      <c r="J41113" s="88"/>
      <c r="K41113" s="88"/>
    </row>
    <row r="41114" spans="2:11" hidden="1" x14ac:dyDescent="0.2">
      <c r="B41114" s="88"/>
      <c r="C41114" s="88"/>
      <c r="D41114" s="88"/>
      <c r="E41114" s="88"/>
      <c r="F41114" s="88"/>
      <c r="G41114" s="88"/>
      <c r="H41114" s="88"/>
      <c r="I41114" s="88"/>
      <c r="J41114" s="88"/>
      <c r="K41114" s="88"/>
    </row>
    <row r="41115" spans="2:11" hidden="1" x14ac:dyDescent="0.2">
      <c r="B41115" s="88"/>
      <c r="C41115" s="88"/>
      <c r="D41115" s="88"/>
      <c r="E41115" s="88"/>
      <c r="F41115" s="88"/>
      <c r="G41115" s="88"/>
      <c r="H41115" s="88"/>
      <c r="I41115" s="88"/>
      <c r="J41115" s="88"/>
      <c r="K41115" s="88"/>
    </row>
    <row r="41116" spans="2:11" hidden="1" x14ac:dyDescent="0.2">
      <c r="B41116" s="88"/>
      <c r="C41116" s="88"/>
      <c r="D41116" s="88"/>
      <c r="E41116" s="88"/>
      <c r="F41116" s="88"/>
      <c r="G41116" s="88"/>
      <c r="H41116" s="88"/>
      <c r="I41116" s="88"/>
      <c r="J41116" s="88"/>
      <c r="K41116" s="88"/>
    </row>
    <row r="41117" spans="2:11" hidden="1" x14ac:dyDescent="0.2">
      <c r="B41117" s="88"/>
      <c r="C41117" s="88"/>
      <c r="D41117" s="88"/>
      <c r="E41117" s="88"/>
      <c r="F41117" s="88"/>
      <c r="G41117" s="88"/>
      <c r="H41117" s="88"/>
      <c r="I41117" s="88"/>
      <c r="J41117" s="88"/>
      <c r="K41117" s="88"/>
    </row>
    <row r="41118" spans="2:11" hidden="1" x14ac:dyDescent="0.2">
      <c r="B41118" s="88"/>
      <c r="C41118" s="88"/>
      <c r="D41118" s="88"/>
      <c r="E41118" s="88"/>
      <c r="F41118" s="88"/>
      <c r="G41118" s="88"/>
      <c r="H41118" s="88"/>
      <c r="I41118" s="88"/>
      <c r="J41118" s="88"/>
      <c r="K41118" s="88"/>
    </row>
    <row r="41119" spans="2:11" hidden="1" x14ac:dyDescent="0.2">
      <c r="B41119" s="88"/>
      <c r="C41119" s="88"/>
      <c r="D41119" s="88"/>
      <c r="E41119" s="88"/>
      <c r="F41119" s="88"/>
      <c r="G41119" s="88"/>
      <c r="H41119" s="88"/>
      <c r="I41119" s="88"/>
      <c r="J41119" s="88"/>
      <c r="K41119" s="88"/>
    </row>
    <row r="41120" spans="2:11" hidden="1" x14ac:dyDescent="0.2">
      <c r="B41120" s="88"/>
      <c r="C41120" s="88"/>
      <c r="D41120" s="88"/>
      <c r="E41120" s="88"/>
      <c r="F41120" s="88"/>
      <c r="G41120" s="88"/>
      <c r="H41120" s="88"/>
      <c r="I41120" s="88"/>
      <c r="J41120" s="88"/>
      <c r="K41120" s="88"/>
    </row>
    <row r="41121" spans="2:11" hidden="1" x14ac:dyDescent="0.2">
      <c r="B41121" s="88"/>
      <c r="C41121" s="88"/>
      <c r="D41121" s="88"/>
      <c r="E41121" s="88"/>
      <c r="F41121" s="88"/>
      <c r="G41121" s="88"/>
      <c r="H41121" s="88"/>
      <c r="I41121" s="88"/>
      <c r="J41121" s="88"/>
      <c r="K41121" s="88"/>
    </row>
    <row r="41122" spans="2:11" hidden="1" x14ac:dyDescent="0.2">
      <c r="B41122" s="88"/>
      <c r="C41122" s="88"/>
      <c r="D41122" s="88"/>
      <c r="E41122" s="88"/>
      <c r="F41122" s="88"/>
      <c r="G41122" s="88"/>
      <c r="H41122" s="88"/>
      <c r="I41122" s="88"/>
      <c r="J41122" s="88"/>
      <c r="K41122" s="88"/>
    </row>
    <row r="41123" spans="2:11" hidden="1" x14ac:dyDescent="0.2">
      <c r="B41123" s="88"/>
      <c r="C41123" s="88"/>
      <c r="D41123" s="88"/>
      <c r="E41123" s="88"/>
      <c r="F41123" s="88"/>
      <c r="G41123" s="88"/>
      <c r="H41123" s="88"/>
      <c r="I41123" s="88"/>
      <c r="J41123" s="88"/>
      <c r="K41123" s="88"/>
    </row>
    <row r="41124" spans="2:11" hidden="1" x14ac:dyDescent="0.2">
      <c r="B41124" s="88"/>
      <c r="C41124" s="88"/>
      <c r="D41124" s="88"/>
      <c r="E41124" s="88"/>
      <c r="F41124" s="88"/>
      <c r="G41124" s="88"/>
      <c r="H41124" s="88"/>
      <c r="I41124" s="88"/>
      <c r="J41124" s="88"/>
      <c r="K41124" s="88"/>
    </row>
    <row r="41125" spans="2:11" hidden="1" x14ac:dyDescent="0.2">
      <c r="B41125" s="88"/>
      <c r="C41125" s="88"/>
      <c r="D41125" s="88"/>
      <c r="E41125" s="88"/>
      <c r="F41125" s="88"/>
      <c r="G41125" s="88"/>
      <c r="H41125" s="88"/>
      <c r="I41125" s="88"/>
      <c r="J41125" s="88"/>
      <c r="K41125" s="88"/>
    </row>
    <row r="41126" spans="2:11" hidden="1" x14ac:dyDescent="0.2">
      <c r="B41126" s="88"/>
      <c r="C41126" s="88"/>
      <c r="D41126" s="88"/>
      <c r="E41126" s="88"/>
      <c r="F41126" s="88"/>
      <c r="G41126" s="88"/>
      <c r="H41126" s="88"/>
      <c r="I41126" s="88"/>
      <c r="J41126" s="88"/>
      <c r="K41126" s="88"/>
    </row>
    <row r="41127" spans="2:11" hidden="1" x14ac:dyDescent="0.2">
      <c r="B41127" s="88"/>
      <c r="C41127" s="88"/>
      <c r="D41127" s="88"/>
      <c r="E41127" s="88"/>
      <c r="F41127" s="88"/>
      <c r="G41127" s="88"/>
      <c r="H41127" s="88"/>
      <c r="I41127" s="88"/>
      <c r="J41127" s="88"/>
      <c r="K41127" s="88"/>
    </row>
    <row r="41128" spans="2:11" hidden="1" x14ac:dyDescent="0.2">
      <c r="B41128" s="88"/>
      <c r="C41128" s="88"/>
      <c r="D41128" s="88"/>
      <c r="E41128" s="88"/>
      <c r="F41128" s="88"/>
      <c r="G41128" s="88"/>
      <c r="H41128" s="88"/>
      <c r="I41128" s="88"/>
      <c r="J41128" s="88"/>
      <c r="K41128" s="88"/>
    </row>
    <row r="41129" spans="2:11" hidden="1" x14ac:dyDescent="0.2">
      <c r="B41129" s="88"/>
      <c r="C41129" s="88"/>
      <c r="D41129" s="88"/>
      <c r="E41129" s="88"/>
      <c r="F41129" s="88"/>
      <c r="G41129" s="88"/>
      <c r="H41129" s="88"/>
      <c r="I41129" s="88"/>
      <c r="J41129" s="88"/>
      <c r="K41129" s="88"/>
    </row>
    <row r="41130" spans="2:11" hidden="1" x14ac:dyDescent="0.2">
      <c r="B41130" s="88"/>
      <c r="C41130" s="88"/>
      <c r="D41130" s="88"/>
      <c r="E41130" s="88"/>
      <c r="F41130" s="88"/>
      <c r="G41130" s="88"/>
      <c r="H41130" s="88"/>
      <c r="I41130" s="88"/>
      <c r="J41130" s="88"/>
      <c r="K41130" s="88"/>
    </row>
    <row r="41131" spans="2:11" hidden="1" x14ac:dyDescent="0.2">
      <c r="B41131" s="88"/>
      <c r="C41131" s="88"/>
      <c r="D41131" s="88"/>
      <c r="E41131" s="88"/>
      <c r="F41131" s="88"/>
      <c r="G41131" s="88"/>
      <c r="H41131" s="88"/>
      <c r="I41131" s="88"/>
      <c r="J41131" s="88"/>
      <c r="K41131" s="88"/>
    </row>
    <row r="41132" spans="2:11" hidden="1" x14ac:dyDescent="0.2">
      <c r="B41132" s="88"/>
      <c r="C41132" s="88"/>
      <c r="D41132" s="88"/>
      <c r="E41132" s="88"/>
      <c r="F41132" s="88"/>
      <c r="G41132" s="88"/>
      <c r="H41132" s="88"/>
      <c r="I41132" s="88"/>
      <c r="J41132" s="88"/>
      <c r="K41132" s="88"/>
    </row>
    <row r="41133" spans="2:11" hidden="1" x14ac:dyDescent="0.2">
      <c r="B41133" s="88"/>
      <c r="C41133" s="88"/>
      <c r="D41133" s="88"/>
      <c r="E41133" s="88"/>
      <c r="F41133" s="88"/>
      <c r="G41133" s="88"/>
      <c r="H41133" s="88"/>
      <c r="I41133" s="88"/>
      <c r="J41133" s="88"/>
      <c r="K41133" s="88"/>
    </row>
    <row r="41134" spans="2:11" hidden="1" x14ac:dyDescent="0.2">
      <c r="B41134" s="88"/>
      <c r="C41134" s="88"/>
      <c r="D41134" s="88"/>
      <c r="E41134" s="88"/>
      <c r="F41134" s="88"/>
      <c r="G41134" s="88"/>
      <c r="H41134" s="88"/>
      <c r="I41134" s="88"/>
      <c r="J41134" s="88"/>
      <c r="K41134" s="88"/>
    </row>
    <row r="41135" spans="2:11" hidden="1" x14ac:dyDescent="0.2">
      <c r="B41135" s="88"/>
      <c r="C41135" s="88"/>
      <c r="D41135" s="88"/>
      <c r="E41135" s="88"/>
      <c r="F41135" s="88"/>
      <c r="G41135" s="88"/>
      <c r="H41135" s="88"/>
      <c r="I41135" s="88"/>
      <c r="J41135" s="88"/>
      <c r="K41135" s="88"/>
    </row>
    <row r="41136" spans="2:11" hidden="1" x14ac:dyDescent="0.2">
      <c r="B41136" s="88"/>
      <c r="C41136" s="88"/>
      <c r="D41136" s="88"/>
      <c r="E41136" s="88"/>
      <c r="F41136" s="88"/>
      <c r="G41136" s="88"/>
      <c r="H41136" s="88"/>
      <c r="I41136" s="88"/>
      <c r="J41136" s="88"/>
      <c r="K41136" s="88"/>
    </row>
    <row r="41137" spans="2:11" hidden="1" x14ac:dyDescent="0.2">
      <c r="B41137" s="88"/>
      <c r="C41137" s="88"/>
      <c r="D41137" s="88"/>
      <c r="E41137" s="88"/>
      <c r="F41137" s="88"/>
      <c r="G41137" s="88"/>
      <c r="H41137" s="88"/>
      <c r="I41137" s="88"/>
      <c r="J41137" s="88"/>
      <c r="K41137" s="88"/>
    </row>
    <row r="41138" spans="2:11" hidden="1" x14ac:dyDescent="0.2">
      <c r="B41138" s="88"/>
      <c r="C41138" s="88"/>
      <c r="D41138" s="88"/>
      <c r="E41138" s="88"/>
      <c r="F41138" s="88"/>
      <c r="G41138" s="88"/>
      <c r="H41138" s="88"/>
      <c r="I41138" s="88"/>
      <c r="J41138" s="88"/>
      <c r="K41138" s="88"/>
    </row>
    <row r="41139" spans="2:11" hidden="1" x14ac:dyDescent="0.2">
      <c r="B41139" s="88"/>
      <c r="C41139" s="88"/>
      <c r="D41139" s="88"/>
      <c r="E41139" s="88"/>
      <c r="F41139" s="88"/>
      <c r="G41139" s="88"/>
      <c r="H41139" s="88"/>
      <c r="I41139" s="88"/>
      <c r="J41139" s="88"/>
      <c r="K41139" s="88"/>
    </row>
    <row r="41140" spans="2:11" hidden="1" x14ac:dyDescent="0.2">
      <c r="B41140" s="88"/>
      <c r="C41140" s="88"/>
      <c r="D41140" s="88"/>
      <c r="E41140" s="88"/>
      <c r="F41140" s="88"/>
      <c r="G41140" s="88"/>
      <c r="H41140" s="88"/>
      <c r="I41140" s="88"/>
      <c r="J41140" s="88"/>
      <c r="K41140" s="88"/>
    </row>
    <row r="41141" spans="2:11" hidden="1" x14ac:dyDescent="0.2">
      <c r="B41141" s="88"/>
      <c r="C41141" s="88"/>
      <c r="D41141" s="88"/>
      <c r="E41141" s="88"/>
      <c r="F41141" s="88"/>
      <c r="G41141" s="88"/>
      <c r="H41141" s="88"/>
      <c r="I41141" s="88"/>
      <c r="J41141" s="88"/>
      <c r="K41141" s="88"/>
    </row>
    <row r="41142" spans="2:11" hidden="1" x14ac:dyDescent="0.2">
      <c r="B41142" s="88"/>
      <c r="C41142" s="88"/>
      <c r="D41142" s="88"/>
      <c r="E41142" s="88"/>
      <c r="F41142" s="88"/>
      <c r="G41142" s="88"/>
      <c r="H41142" s="88"/>
      <c r="I41142" s="88"/>
      <c r="J41142" s="88"/>
      <c r="K41142" s="88"/>
    </row>
    <row r="41143" spans="2:11" hidden="1" x14ac:dyDescent="0.2">
      <c r="B41143" s="88"/>
      <c r="C41143" s="88"/>
      <c r="D41143" s="88"/>
      <c r="E41143" s="88"/>
      <c r="F41143" s="88"/>
      <c r="G41143" s="88"/>
      <c r="H41143" s="88"/>
      <c r="I41143" s="88"/>
      <c r="J41143" s="88"/>
      <c r="K41143" s="88"/>
    </row>
    <row r="41144" spans="2:11" hidden="1" x14ac:dyDescent="0.2">
      <c r="B41144" s="88"/>
      <c r="C41144" s="88"/>
      <c r="D41144" s="88"/>
      <c r="E41144" s="88"/>
      <c r="F41144" s="88"/>
      <c r="G41144" s="88"/>
      <c r="H41144" s="88"/>
      <c r="I41144" s="88"/>
      <c r="J41144" s="88"/>
      <c r="K41144" s="88"/>
    </row>
    <row r="41145" spans="2:11" hidden="1" x14ac:dyDescent="0.2">
      <c r="B41145" s="88"/>
      <c r="C41145" s="88"/>
      <c r="D41145" s="88"/>
      <c r="E41145" s="88"/>
      <c r="F41145" s="88"/>
      <c r="G41145" s="88"/>
      <c r="H41145" s="88"/>
      <c r="I41145" s="88"/>
      <c r="J41145" s="88"/>
      <c r="K41145" s="88"/>
    </row>
    <row r="41146" spans="2:11" hidden="1" x14ac:dyDescent="0.2">
      <c r="B41146" s="88"/>
      <c r="C41146" s="88"/>
      <c r="D41146" s="88"/>
      <c r="E41146" s="88"/>
      <c r="F41146" s="88"/>
      <c r="G41146" s="88"/>
      <c r="H41146" s="88"/>
      <c r="I41146" s="88"/>
      <c r="J41146" s="88"/>
      <c r="K41146" s="88"/>
    </row>
    <row r="41147" spans="2:11" hidden="1" x14ac:dyDescent="0.2">
      <c r="B41147" s="88"/>
      <c r="C41147" s="88"/>
      <c r="D41147" s="88"/>
      <c r="E41147" s="88"/>
      <c r="F41147" s="88"/>
      <c r="G41147" s="88"/>
      <c r="H41147" s="88"/>
      <c r="I41147" s="88"/>
      <c r="J41147" s="88"/>
      <c r="K41147" s="88"/>
    </row>
    <row r="41148" spans="2:11" hidden="1" x14ac:dyDescent="0.2">
      <c r="B41148" s="88"/>
      <c r="C41148" s="88"/>
      <c r="D41148" s="88"/>
      <c r="E41148" s="88"/>
      <c r="F41148" s="88"/>
      <c r="G41148" s="88"/>
      <c r="H41148" s="88"/>
      <c r="I41148" s="88"/>
      <c r="J41148" s="88"/>
      <c r="K41148" s="88"/>
    </row>
    <row r="41149" spans="2:11" hidden="1" x14ac:dyDescent="0.2">
      <c r="B41149" s="88"/>
      <c r="C41149" s="88"/>
      <c r="D41149" s="88"/>
      <c r="E41149" s="88"/>
      <c r="F41149" s="88"/>
      <c r="G41149" s="88"/>
      <c r="H41149" s="88"/>
      <c r="I41149" s="88"/>
      <c r="J41149" s="88"/>
      <c r="K41149" s="88"/>
    </row>
    <row r="41150" spans="2:11" hidden="1" x14ac:dyDescent="0.2">
      <c r="B41150" s="88"/>
      <c r="C41150" s="88"/>
      <c r="D41150" s="88"/>
      <c r="E41150" s="88"/>
      <c r="F41150" s="88"/>
      <c r="G41150" s="88"/>
      <c r="H41150" s="88"/>
      <c r="I41150" s="88"/>
      <c r="J41150" s="88"/>
      <c r="K41150" s="88"/>
    </row>
    <row r="41151" spans="2:11" hidden="1" x14ac:dyDescent="0.2">
      <c r="B41151" s="88"/>
      <c r="C41151" s="88"/>
      <c r="D41151" s="88"/>
      <c r="E41151" s="88"/>
      <c r="F41151" s="88"/>
      <c r="G41151" s="88"/>
      <c r="H41151" s="88"/>
      <c r="I41151" s="88"/>
      <c r="J41151" s="88"/>
      <c r="K41151" s="88"/>
    </row>
    <row r="41152" spans="2:11" hidden="1" x14ac:dyDescent="0.2">
      <c r="B41152" s="88"/>
      <c r="C41152" s="88"/>
      <c r="D41152" s="88"/>
      <c r="E41152" s="88"/>
      <c r="F41152" s="88"/>
      <c r="G41152" s="88"/>
      <c r="H41152" s="88"/>
      <c r="I41152" s="88"/>
      <c r="J41152" s="88"/>
      <c r="K41152" s="88"/>
    </row>
    <row r="41153" spans="2:11" hidden="1" x14ac:dyDescent="0.2">
      <c r="B41153" s="88"/>
      <c r="C41153" s="88"/>
      <c r="D41153" s="88"/>
      <c r="E41153" s="88"/>
      <c r="F41153" s="88"/>
      <c r="G41153" s="88"/>
      <c r="H41153" s="88"/>
      <c r="I41153" s="88"/>
      <c r="J41153" s="88"/>
      <c r="K41153" s="88"/>
    </row>
    <row r="41154" spans="2:11" hidden="1" x14ac:dyDescent="0.2">
      <c r="B41154" s="88"/>
      <c r="C41154" s="88"/>
      <c r="D41154" s="88"/>
      <c r="E41154" s="88"/>
      <c r="F41154" s="88"/>
      <c r="G41154" s="88"/>
      <c r="H41154" s="88"/>
      <c r="I41154" s="88"/>
      <c r="J41154" s="88"/>
      <c r="K41154" s="88"/>
    </row>
    <row r="41155" spans="2:11" hidden="1" x14ac:dyDescent="0.2">
      <c r="B41155" s="88"/>
      <c r="C41155" s="88"/>
      <c r="D41155" s="88"/>
      <c r="E41155" s="88"/>
      <c r="F41155" s="88"/>
      <c r="G41155" s="88"/>
      <c r="H41155" s="88"/>
      <c r="I41155" s="88"/>
      <c r="J41155" s="88"/>
      <c r="K41155" s="88"/>
    </row>
    <row r="41156" spans="2:11" hidden="1" x14ac:dyDescent="0.2">
      <c r="B41156" s="88"/>
      <c r="C41156" s="88"/>
      <c r="D41156" s="88"/>
      <c r="E41156" s="88"/>
      <c r="F41156" s="88"/>
      <c r="G41156" s="88"/>
      <c r="H41156" s="88"/>
      <c r="I41156" s="88"/>
      <c r="J41156" s="88"/>
      <c r="K41156" s="88"/>
    </row>
    <row r="41157" spans="2:11" hidden="1" x14ac:dyDescent="0.2">
      <c r="B41157" s="88"/>
      <c r="C41157" s="88"/>
      <c r="D41157" s="88"/>
      <c r="E41157" s="88"/>
      <c r="F41157" s="88"/>
      <c r="G41157" s="88"/>
      <c r="H41157" s="88"/>
      <c r="I41157" s="88"/>
      <c r="J41157" s="88"/>
      <c r="K41157" s="88"/>
    </row>
    <row r="41158" spans="2:11" hidden="1" x14ac:dyDescent="0.2">
      <c r="B41158" s="88"/>
      <c r="C41158" s="88"/>
      <c r="D41158" s="88"/>
      <c r="E41158" s="88"/>
      <c r="F41158" s="88"/>
      <c r="G41158" s="88"/>
      <c r="H41158" s="88"/>
      <c r="I41158" s="88"/>
      <c r="J41158" s="88"/>
      <c r="K41158" s="88"/>
    </row>
    <row r="41159" spans="2:11" hidden="1" x14ac:dyDescent="0.2">
      <c r="B41159" s="88"/>
      <c r="C41159" s="88"/>
      <c r="D41159" s="88"/>
      <c r="E41159" s="88"/>
      <c r="F41159" s="88"/>
      <c r="G41159" s="88"/>
      <c r="H41159" s="88"/>
      <c r="I41159" s="88"/>
      <c r="J41159" s="88"/>
      <c r="K41159" s="88"/>
    </row>
    <row r="41160" spans="2:11" hidden="1" x14ac:dyDescent="0.2">
      <c r="B41160" s="88"/>
      <c r="C41160" s="88"/>
      <c r="D41160" s="88"/>
      <c r="E41160" s="88"/>
      <c r="F41160" s="88"/>
      <c r="G41160" s="88"/>
      <c r="H41160" s="88"/>
      <c r="I41160" s="88"/>
      <c r="J41160" s="88"/>
      <c r="K41160" s="88"/>
    </row>
    <row r="41161" spans="2:11" hidden="1" x14ac:dyDescent="0.2">
      <c r="B41161" s="88"/>
      <c r="C41161" s="88"/>
      <c r="D41161" s="88"/>
      <c r="E41161" s="88"/>
      <c r="F41161" s="88"/>
      <c r="G41161" s="88"/>
      <c r="H41161" s="88"/>
      <c r="I41161" s="88"/>
      <c r="J41161" s="88"/>
      <c r="K41161" s="88"/>
    </row>
    <row r="41162" spans="2:11" hidden="1" x14ac:dyDescent="0.2">
      <c r="B41162" s="88"/>
      <c r="C41162" s="88"/>
      <c r="D41162" s="88"/>
      <c r="E41162" s="88"/>
      <c r="F41162" s="88"/>
      <c r="G41162" s="88"/>
      <c r="H41162" s="88"/>
      <c r="I41162" s="88"/>
      <c r="J41162" s="88"/>
      <c r="K41162" s="88"/>
    </row>
    <row r="41163" spans="2:11" hidden="1" x14ac:dyDescent="0.2">
      <c r="B41163" s="88"/>
      <c r="C41163" s="88"/>
      <c r="D41163" s="88"/>
      <c r="E41163" s="88"/>
      <c r="F41163" s="88"/>
      <c r="G41163" s="88"/>
      <c r="H41163" s="88"/>
      <c r="I41163" s="88"/>
      <c r="J41163" s="88"/>
      <c r="K41163" s="88"/>
    </row>
    <row r="41164" spans="2:11" hidden="1" x14ac:dyDescent="0.2">
      <c r="B41164" s="88"/>
      <c r="C41164" s="88"/>
      <c r="D41164" s="88"/>
      <c r="E41164" s="88"/>
      <c r="F41164" s="88"/>
      <c r="G41164" s="88"/>
      <c r="H41164" s="88"/>
      <c r="I41164" s="88"/>
      <c r="J41164" s="88"/>
      <c r="K41164" s="88"/>
    </row>
    <row r="41165" spans="2:11" hidden="1" x14ac:dyDescent="0.2">
      <c r="B41165" s="88"/>
      <c r="C41165" s="88"/>
      <c r="D41165" s="88"/>
      <c r="E41165" s="88"/>
      <c r="F41165" s="88"/>
      <c r="G41165" s="88"/>
      <c r="H41165" s="88"/>
      <c r="I41165" s="88"/>
      <c r="J41165" s="88"/>
      <c r="K41165" s="88"/>
    </row>
    <row r="41166" spans="2:11" hidden="1" x14ac:dyDescent="0.2">
      <c r="B41166" s="88"/>
      <c r="C41166" s="88"/>
      <c r="D41166" s="88"/>
      <c r="E41166" s="88"/>
      <c r="F41166" s="88"/>
      <c r="G41166" s="88"/>
      <c r="H41166" s="88"/>
      <c r="I41166" s="88"/>
      <c r="J41166" s="88"/>
      <c r="K41166" s="88"/>
    </row>
    <row r="41167" spans="2:11" hidden="1" x14ac:dyDescent="0.2">
      <c r="B41167" s="88"/>
      <c r="C41167" s="88"/>
      <c r="D41167" s="88"/>
      <c r="E41167" s="88"/>
      <c r="F41167" s="88"/>
      <c r="G41167" s="88"/>
      <c r="H41167" s="88"/>
      <c r="I41167" s="88"/>
      <c r="J41167" s="88"/>
      <c r="K41167" s="88"/>
    </row>
    <row r="41168" spans="2:11" hidden="1" x14ac:dyDescent="0.2">
      <c r="B41168" s="88"/>
      <c r="C41168" s="88"/>
      <c r="D41168" s="88"/>
      <c r="E41168" s="88"/>
      <c r="F41168" s="88"/>
      <c r="G41168" s="88"/>
      <c r="H41168" s="88"/>
      <c r="I41168" s="88"/>
      <c r="J41168" s="88"/>
      <c r="K41168" s="88"/>
    </row>
    <row r="41169" spans="2:11" hidden="1" x14ac:dyDescent="0.2">
      <c r="B41169" s="88"/>
      <c r="C41169" s="88"/>
      <c r="D41169" s="88"/>
      <c r="E41169" s="88"/>
      <c r="F41169" s="88"/>
      <c r="G41169" s="88"/>
      <c r="H41169" s="88"/>
      <c r="I41169" s="88"/>
      <c r="J41169" s="88"/>
      <c r="K41169" s="88"/>
    </row>
    <row r="41170" spans="2:11" hidden="1" x14ac:dyDescent="0.2">
      <c r="B41170" s="88"/>
      <c r="C41170" s="88"/>
      <c r="D41170" s="88"/>
      <c r="E41170" s="88"/>
      <c r="F41170" s="88"/>
      <c r="G41170" s="88"/>
      <c r="H41170" s="88"/>
      <c r="I41170" s="88"/>
      <c r="J41170" s="88"/>
      <c r="K41170" s="88"/>
    </row>
    <row r="41171" spans="2:11" hidden="1" x14ac:dyDescent="0.2">
      <c r="B41171" s="88"/>
      <c r="C41171" s="88"/>
      <c r="D41171" s="88"/>
      <c r="E41171" s="88"/>
      <c r="F41171" s="88"/>
      <c r="G41171" s="88"/>
      <c r="H41171" s="88"/>
      <c r="I41171" s="88"/>
      <c r="J41171" s="88"/>
      <c r="K41171" s="88"/>
    </row>
    <row r="41172" spans="2:11" hidden="1" x14ac:dyDescent="0.2">
      <c r="B41172" s="88"/>
      <c r="C41172" s="88"/>
      <c r="D41172" s="88"/>
      <c r="E41172" s="88"/>
      <c r="F41172" s="88"/>
      <c r="G41172" s="88"/>
      <c r="H41172" s="88"/>
      <c r="I41172" s="88"/>
      <c r="J41172" s="88"/>
      <c r="K41172" s="88"/>
    </row>
    <row r="41173" spans="2:11" hidden="1" x14ac:dyDescent="0.2">
      <c r="B41173" s="88"/>
      <c r="C41173" s="88"/>
      <c r="D41173" s="88"/>
      <c r="E41173" s="88"/>
      <c r="F41173" s="88"/>
      <c r="G41173" s="88"/>
      <c r="H41173" s="88"/>
      <c r="I41173" s="88"/>
      <c r="J41173" s="88"/>
      <c r="K41173" s="88"/>
    </row>
    <row r="41174" spans="2:11" hidden="1" x14ac:dyDescent="0.2">
      <c r="B41174" s="88"/>
      <c r="C41174" s="88"/>
      <c r="D41174" s="88"/>
      <c r="E41174" s="88"/>
      <c r="F41174" s="88"/>
      <c r="G41174" s="88"/>
      <c r="H41174" s="88"/>
      <c r="I41174" s="88"/>
      <c r="J41174" s="88"/>
      <c r="K41174" s="88"/>
    </row>
    <row r="41175" spans="2:11" hidden="1" x14ac:dyDescent="0.2">
      <c r="B41175" s="88"/>
      <c r="C41175" s="88"/>
      <c r="D41175" s="88"/>
      <c r="E41175" s="88"/>
      <c r="F41175" s="88"/>
      <c r="G41175" s="88"/>
      <c r="H41175" s="88"/>
      <c r="I41175" s="88"/>
      <c r="J41175" s="88"/>
      <c r="K41175" s="88"/>
    </row>
    <row r="41176" spans="2:11" hidden="1" x14ac:dyDescent="0.2">
      <c r="B41176" s="88"/>
      <c r="C41176" s="88"/>
      <c r="D41176" s="88"/>
      <c r="E41176" s="88"/>
      <c r="F41176" s="88"/>
      <c r="G41176" s="88"/>
      <c r="H41176" s="88"/>
      <c r="I41176" s="88"/>
      <c r="J41176" s="88"/>
      <c r="K41176" s="88"/>
    </row>
    <row r="41177" spans="2:11" hidden="1" x14ac:dyDescent="0.2">
      <c r="B41177" s="88"/>
      <c r="C41177" s="88"/>
      <c r="D41177" s="88"/>
      <c r="E41177" s="88"/>
      <c r="F41177" s="88"/>
      <c r="G41177" s="88"/>
      <c r="H41177" s="88"/>
      <c r="I41177" s="88"/>
      <c r="J41177" s="88"/>
      <c r="K41177" s="88"/>
    </row>
    <row r="41178" spans="2:11" hidden="1" x14ac:dyDescent="0.2">
      <c r="B41178" s="88"/>
      <c r="C41178" s="88"/>
      <c r="D41178" s="88"/>
      <c r="E41178" s="88"/>
      <c r="F41178" s="88"/>
      <c r="G41178" s="88"/>
      <c r="H41178" s="88"/>
      <c r="I41178" s="88"/>
      <c r="J41178" s="88"/>
      <c r="K41178" s="88"/>
    </row>
    <row r="41179" spans="2:11" hidden="1" x14ac:dyDescent="0.2">
      <c r="B41179" s="88"/>
      <c r="C41179" s="88"/>
      <c r="D41179" s="88"/>
      <c r="E41179" s="88"/>
      <c r="F41179" s="88"/>
      <c r="G41179" s="88"/>
      <c r="H41179" s="88"/>
      <c r="I41179" s="88"/>
      <c r="J41179" s="88"/>
      <c r="K41179" s="88"/>
    </row>
    <row r="41180" spans="2:11" hidden="1" x14ac:dyDescent="0.2">
      <c r="B41180" s="88"/>
      <c r="C41180" s="88"/>
      <c r="D41180" s="88"/>
      <c r="E41180" s="88"/>
      <c r="F41180" s="88"/>
      <c r="G41180" s="88"/>
      <c r="H41180" s="88"/>
      <c r="I41180" s="88"/>
      <c r="J41180" s="88"/>
      <c r="K41180" s="88"/>
    </row>
    <row r="41181" spans="2:11" hidden="1" x14ac:dyDescent="0.2">
      <c r="B41181" s="88"/>
      <c r="C41181" s="88"/>
      <c r="D41181" s="88"/>
      <c r="E41181" s="88"/>
      <c r="F41181" s="88"/>
      <c r="G41181" s="88"/>
      <c r="H41181" s="88"/>
      <c r="I41181" s="88"/>
      <c r="J41181" s="88"/>
      <c r="K41181" s="88"/>
    </row>
    <row r="41182" spans="2:11" hidden="1" x14ac:dyDescent="0.2">
      <c r="B41182" s="88"/>
      <c r="C41182" s="88"/>
      <c r="D41182" s="88"/>
      <c r="E41182" s="88"/>
      <c r="F41182" s="88"/>
      <c r="G41182" s="88"/>
      <c r="H41182" s="88"/>
      <c r="I41182" s="88"/>
      <c r="J41182" s="88"/>
      <c r="K41182" s="88"/>
    </row>
    <row r="41183" spans="2:11" hidden="1" x14ac:dyDescent="0.2">
      <c r="B41183" s="88"/>
      <c r="C41183" s="88"/>
      <c r="D41183" s="88"/>
      <c r="E41183" s="88"/>
      <c r="F41183" s="88"/>
      <c r="G41183" s="88"/>
      <c r="H41183" s="88"/>
      <c r="I41183" s="88"/>
      <c r="J41183" s="88"/>
      <c r="K41183" s="88"/>
    </row>
    <row r="41184" spans="2:11" hidden="1" x14ac:dyDescent="0.2">
      <c r="B41184" s="88"/>
      <c r="C41184" s="88"/>
      <c r="D41184" s="88"/>
      <c r="E41184" s="88"/>
      <c r="F41184" s="88"/>
      <c r="G41184" s="88"/>
      <c r="H41184" s="88"/>
      <c r="I41184" s="88"/>
      <c r="J41184" s="88"/>
      <c r="K41184" s="88"/>
    </row>
    <row r="41185" spans="2:11" hidden="1" x14ac:dyDescent="0.2">
      <c r="B41185" s="88"/>
      <c r="C41185" s="88"/>
      <c r="D41185" s="88"/>
      <c r="E41185" s="88"/>
      <c r="F41185" s="88"/>
      <c r="G41185" s="88"/>
      <c r="H41185" s="88"/>
      <c r="I41185" s="88"/>
      <c r="J41185" s="88"/>
      <c r="K41185" s="88"/>
    </row>
    <row r="41186" spans="2:11" hidden="1" x14ac:dyDescent="0.2">
      <c r="B41186" s="88"/>
      <c r="C41186" s="88"/>
      <c r="D41186" s="88"/>
      <c r="E41186" s="88"/>
      <c r="F41186" s="88"/>
      <c r="G41186" s="88"/>
      <c r="H41186" s="88"/>
      <c r="I41186" s="88"/>
      <c r="J41186" s="88"/>
      <c r="K41186" s="88"/>
    </row>
    <row r="41187" spans="2:11" hidden="1" x14ac:dyDescent="0.2">
      <c r="B41187" s="88"/>
      <c r="C41187" s="88"/>
      <c r="D41187" s="88"/>
      <c r="E41187" s="88"/>
      <c r="F41187" s="88"/>
      <c r="G41187" s="88"/>
      <c r="H41187" s="88"/>
      <c r="I41187" s="88"/>
      <c r="J41187" s="88"/>
      <c r="K41187" s="88"/>
    </row>
    <row r="41188" spans="2:11" hidden="1" x14ac:dyDescent="0.2">
      <c r="B41188" s="88"/>
      <c r="C41188" s="88"/>
      <c r="D41188" s="88"/>
      <c r="E41188" s="88"/>
      <c r="F41188" s="88"/>
      <c r="G41188" s="88"/>
      <c r="H41188" s="88"/>
      <c r="I41188" s="88"/>
      <c r="J41188" s="88"/>
      <c r="K41188" s="88"/>
    </row>
    <row r="41189" spans="2:11" hidden="1" x14ac:dyDescent="0.2">
      <c r="B41189" s="88"/>
      <c r="C41189" s="88"/>
      <c r="D41189" s="88"/>
      <c r="E41189" s="88"/>
      <c r="F41189" s="88"/>
      <c r="G41189" s="88"/>
      <c r="H41189" s="88"/>
      <c r="I41189" s="88"/>
      <c r="J41189" s="88"/>
      <c r="K41189" s="88"/>
    </row>
    <row r="41190" spans="2:11" hidden="1" x14ac:dyDescent="0.2">
      <c r="B41190" s="88"/>
      <c r="C41190" s="88"/>
      <c r="D41190" s="88"/>
      <c r="E41190" s="88"/>
      <c r="F41190" s="88"/>
      <c r="G41190" s="88"/>
      <c r="H41190" s="88"/>
      <c r="I41190" s="88"/>
      <c r="J41190" s="88"/>
      <c r="K41190" s="88"/>
    </row>
    <row r="41191" spans="2:11" hidden="1" x14ac:dyDescent="0.2">
      <c r="B41191" s="88"/>
      <c r="C41191" s="88"/>
      <c r="D41191" s="88"/>
      <c r="E41191" s="88"/>
      <c r="F41191" s="88"/>
      <c r="G41191" s="88"/>
      <c r="H41191" s="88"/>
      <c r="I41191" s="88"/>
      <c r="J41191" s="88"/>
      <c r="K41191" s="88"/>
    </row>
    <row r="41192" spans="2:11" hidden="1" x14ac:dyDescent="0.2">
      <c r="B41192" s="88"/>
      <c r="C41192" s="88"/>
      <c r="D41192" s="88"/>
      <c r="E41192" s="88"/>
      <c r="F41192" s="88"/>
      <c r="G41192" s="88"/>
      <c r="H41192" s="88"/>
      <c r="I41192" s="88"/>
      <c r="J41192" s="88"/>
      <c r="K41192" s="88"/>
    </row>
    <row r="41193" spans="2:11" hidden="1" x14ac:dyDescent="0.2">
      <c r="B41193" s="88"/>
      <c r="C41193" s="88"/>
      <c r="D41193" s="88"/>
      <c r="E41193" s="88"/>
      <c r="F41193" s="88"/>
      <c r="G41193" s="88"/>
      <c r="H41193" s="88"/>
      <c r="I41193" s="88"/>
      <c r="J41193" s="88"/>
      <c r="K41193" s="88"/>
    </row>
    <row r="41194" spans="2:11" hidden="1" x14ac:dyDescent="0.2">
      <c r="B41194" s="88"/>
      <c r="C41194" s="88"/>
      <c r="D41194" s="88"/>
      <c r="E41194" s="88"/>
      <c r="F41194" s="88"/>
      <c r="G41194" s="88"/>
      <c r="H41194" s="88"/>
      <c r="I41194" s="88"/>
      <c r="J41194" s="88"/>
      <c r="K41194" s="88"/>
    </row>
    <row r="41195" spans="2:11" hidden="1" x14ac:dyDescent="0.2">
      <c r="B41195" s="88"/>
      <c r="C41195" s="88"/>
      <c r="D41195" s="88"/>
      <c r="E41195" s="88"/>
      <c r="F41195" s="88"/>
      <c r="G41195" s="88"/>
      <c r="H41195" s="88"/>
      <c r="I41195" s="88"/>
      <c r="J41195" s="88"/>
      <c r="K41195" s="88"/>
    </row>
    <row r="41196" spans="2:11" hidden="1" x14ac:dyDescent="0.2">
      <c r="B41196" s="88"/>
      <c r="C41196" s="88"/>
      <c r="D41196" s="88"/>
      <c r="E41196" s="88"/>
      <c r="F41196" s="88"/>
      <c r="G41196" s="88"/>
      <c r="H41196" s="88"/>
      <c r="I41196" s="88"/>
      <c r="J41196" s="88"/>
      <c r="K41196" s="88"/>
    </row>
    <row r="41197" spans="2:11" hidden="1" x14ac:dyDescent="0.2">
      <c r="B41197" s="88"/>
      <c r="C41197" s="88"/>
      <c r="D41197" s="88"/>
      <c r="E41197" s="88"/>
      <c r="F41197" s="88"/>
      <c r="G41197" s="88"/>
      <c r="H41197" s="88"/>
      <c r="I41197" s="88"/>
      <c r="J41197" s="88"/>
      <c r="K41197" s="88"/>
    </row>
    <row r="41198" spans="2:11" hidden="1" x14ac:dyDescent="0.2">
      <c r="B41198" s="88"/>
      <c r="C41198" s="88"/>
      <c r="D41198" s="88"/>
      <c r="E41198" s="88"/>
      <c r="F41198" s="88"/>
      <c r="G41198" s="88"/>
      <c r="H41198" s="88"/>
      <c r="I41198" s="88"/>
      <c r="J41198" s="88"/>
      <c r="K41198" s="88"/>
    </row>
    <row r="41199" spans="2:11" hidden="1" x14ac:dyDescent="0.2">
      <c r="B41199" s="88"/>
      <c r="C41199" s="88"/>
      <c r="D41199" s="88"/>
      <c r="E41199" s="88"/>
      <c r="F41199" s="88"/>
      <c r="G41199" s="88"/>
      <c r="H41199" s="88"/>
      <c r="I41199" s="88"/>
      <c r="J41199" s="88"/>
      <c r="K41199" s="88"/>
    </row>
    <row r="41200" spans="2:11" hidden="1" x14ac:dyDescent="0.2">
      <c r="B41200" s="88"/>
      <c r="C41200" s="88"/>
      <c r="D41200" s="88"/>
      <c r="E41200" s="88"/>
      <c r="F41200" s="88"/>
      <c r="G41200" s="88"/>
      <c r="H41200" s="88"/>
      <c r="I41200" s="88"/>
      <c r="J41200" s="88"/>
      <c r="K41200" s="88"/>
    </row>
    <row r="41201" spans="2:11" hidden="1" x14ac:dyDescent="0.2">
      <c r="B41201" s="88"/>
      <c r="C41201" s="88"/>
      <c r="D41201" s="88"/>
      <c r="E41201" s="88"/>
      <c r="F41201" s="88"/>
      <c r="G41201" s="88"/>
      <c r="H41201" s="88"/>
      <c r="I41201" s="88"/>
      <c r="J41201" s="88"/>
      <c r="K41201" s="88"/>
    </row>
    <row r="41202" spans="2:11" hidden="1" x14ac:dyDescent="0.2">
      <c r="B41202" s="88"/>
      <c r="C41202" s="88"/>
      <c r="D41202" s="88"/>
      <c r="E41202" s="88"/>
      <c r="F41202" s="88"/>
      <c r="G41202" s="88"/>
      <c r="H41202" s="88"/>
      <c r="I41202" s="88"/>
      <c r="J41202" s="88"/>
      <c r="K41202" s="88"/>
    </row>
    <row r="41203" spans="2:11" hidden="1" x14ac:dyDescent="0.2">
      <c r="B41203" s="88"/>
      <c r="C41203" s="88"/>
      <c r="D41203" s="88"/>
      <c r="E41203" s="88"/>
      <c r="F41203" s="88"/>
      <c r="G41203" s="88"/>
      <c r="H41203" s="88"/>
      <c r="I41203" s="88"/>
      <c r="J41203" s="88"/>
      <c r="K41203" s="88"/>
    </row>
    <row r="41204" spans="2:11" hidden="1" x14ac:dyDescent="0.2">
      <c r="B41204" s="88"/>
      <c r="C41204" s="88"/>
      <c r="D41204" s="88"/>
      <c r="E41204" s="88"/>
      <c r="F41204" s="88"/>
      <c r="G41204" s="88"/>
      <c r="H41204" s="88"/>
      <c r="I41204" s="88"/>
      <c r="J41204" s="88"/>
      <c r="K41204" s="88"/>
    </row>
    <row r="41205" spans="2:11" hidden="1" x14ac:dyDescent="0.2">
      <c r="B41205" s="88"/>
      <c r="C41205" s="88"/>
      <c r="D41205" s="88"/>
      <c r="E41205" s="88"/>
      <c r="F41205" s="88"/>
      <c r="G41205" s="88"/>
      <c r="H41205" s="88"/>
      <c r="I41205" s="88"/>
      <c r="J41205" s="88"/>
      <c r="K41205" s="88"/>
    </row>
    <row r="41206" spans="2:11" hidden="1" x14ac:dyDescent="0.2">
      <c r="B41206" s="88"/>
      <c r="C41206" s="88"/>
      <c r="D41206" s="88"/>
      <c r="E41206" s="88"/>
      <c r="F41206" s="88"/>
      <c r="G41206" s="88"/>
      <c r="H41206" s="88"/>
      <c r="I41206" s="88"/>
      <c r="J41206" s="88"/>
      <c r="K41206" s="88"/>
    </row>
    <row r="41207" spans="2:11" hidden="1" x14ac:dyDescent="0.2">
      <c r="B41207" s="88"/>
      <c r="C41207" s="88"/>
      <c r="D41207" s="88"/>
      <c r="E41207" s="88"/>
      <c r="F41207" s="88"/>
      <c r="G41207" s="88"/>
      <c r="H41207" s="88"/>
      <c r="I41207" s="88"/>
      <c r="J41207" s="88"/>
      <c r="K41207" s="88"/>
    </row>
    <row r="41208" spans="2:11" hidden="1" x14ac:dyDescent="0.2">
      <c r="B41208" s="88"/>
      <c r="C41208" s="88"/>
      <c r="D41208" s="88"/>
      <c r="E41208" s="88"/>
      <c r="F41208" s="88"/>
      <c r="G41208" s="88"/>
      <c r="H41208" s="88"/>
      <c r="I41208" s="88"/>
      <c r="J41208" s="88"/>
      <c r="K41208" s="88"/>
    </row>
    <row r="41209" spans="2:11" hidden="1" x14ac:dyDescent="0.2">
      <c r="B41209" s="88"/>
      <c r="C41209" s="88"/>
      <c r="D41209" s="88"/>
      <c r="E41209" s="88"/>
      <c r="F41209" s="88"/>
      <c r="G41209" s="88"/>
      <c r="H41209" s="88"/>
      <c r="I41209" s="88"/>
      <c r="J41209" s="88"/>
      <c r="K41209" s="88"/>
    </row>
    <row r="41210" spans="2:11" hidden="1" x14ac:dyDescent="0.2">
      <c r="B41210" s="88"/>
      <c r="C41210" s="88"/>
      <c r="D41210" s="88"/>
      <c r="E41210" s="88"/>
      <c r="F41210" s="88"/>
      <c r="G41210" s="88"/>
      <c r="H41210" s="88"/>
      <c r="I41210" s="88"/>
      <c r="J41210" s="88"/>
      <c r="K41210" s="88"/>
    </row>
    <row r="41211" spans="2:11" hidden="1" x14ac:dyDescent="0.2">
      <c r="B41211" s="88"/>
      <c r="C41211" s="88"/>
      <c r="D41211" s="88"/>
      <c r="E41211" s="88"/>
      <c r="F41211" s="88"/>
      <c r="G41211" s="88"/>
      <c r="H41211" s="88"/>
      <c r="I41211" s="88"/>
      <c r="J41211" s="88"/>
      <c r="K41211" s="88"/>
    </row>
    <row r="41212" spans="2:11" hidden="1" x14ac:dyDescent="0.2">
      <c r="B41212" s="88"/>
      <c r="C41212" s="88"/>
      <c r="D41212" s="88"/>
      <c r="E41212" s="88"/>
      <c r="F41212" s="88"/>
      <c r="G41212" s="88"/>
      <c r="H41212" s="88"/>
      <c r="I41212" s="88"/>
      <c r="J41212" s="88"/>
      <c r="K41212" s="88"/>
    </row>
    <row r="41213" spans="2:11" hidden="1" x14ac:dyDescent="0.2">
      <c r="B41213" s="88"/>
      <c r="C41213" s="88"/>
      <c r="D41213" s="88"/>
      <c r="E41213" s="88"/>
      <c r="F41213" s="88"/>
      <c r="G41213" s="88"/>
      <c r="H41213" s="88"/>
      <c r="I41213" s="88"/>
      <c r="J41213" s="88"/>
      <c r="K41213" s="88"/>
    </row>
    <row r="41214" spans="2:11" hidden="1" x14ac:dyDescent="0.2">
      <c r="B41214" s="88"/>
      <c r="C41214" s="88"/>
      <c r="D41214" s="88"/>
      <c r="E41214" s="88"/>
      <c r="F41214" s="88"/>
      <c r="G41214" s="88"/>
      <c r="H41214" s="88"/>
      <c r="I41214" s="88"/>
      <c r="J41214" s="88"/>
      <c r="K41214" s="88"/>
    </row>
    <row r="41215" spans="2:11" hidden="1" x14ac:dyDescent="0.2">
      <c r="B41215" s="88"/>
      <c r="C41215" s="88"/>
      <c r="D41215" s="88"/>
      <c r="E41215" s="88"/>
      <c r="F41215" s="88"/>
      <c r="G41215" s="88"/>
      <c r="H41215" s="88"/>
      <c r="I41215" s="88"/>
      <c r="J41215" s="88"/>
      <c r="K41215" s="88"/>
    </row>
    <row r="41216" spans="2:11" hidden="1" x14ac:dyDescent="0.2">
      <c r="B41216" s="88"/>
      <c r="C41216" s="88"/>
      <c r="D41216" s="88"/>
      <c r="E41216" s="88"/>
      <c r="F41216" s="88"/>
      <c r="G41216" s="88"/>
      <c r="H41216" s="88"/>
      <c r="I41216" s="88"/>
      <c r="J41216" s="88"/>
      <c r="K41216" s="88"/>
    </row>
    <row r="41217" spans="2:11" hidden="1" x14ac:dyDescent="0.2">
      <c r="B41217" s="88"/>
      <c r="C41217" s="88"/>
      <c r="D41217" s="88"/>
      <c r="E41217" s="88"/>
      <c r="F41217" s="88"/>
      <c r="G41217" s="88"/>
      <c r="H41217" s="88"/>
      <c r="I41217" s="88"/>
      <c r="J41217" s="88"/>
      <c r="K41217" s="88"/>
    </row>
    <row r="41218" spans="2:11" hidden="1" x14ac:dyDescent="0.2">
      <c r="B41218" s="88"/>
      <c r="C41218" s="88"/>
      <c r="D41218" s="88"/>
      <c r="E41218" s="88"/>
      <c r="F41218" s="88"/>
      <c r="G41218" s="88"/>
      <c r="H41218" s="88"/>
      <c r="I41218" s="88"/>
      <c r="J41218" s="88"/>
      <c r="K41218" s="88"/>
    </row>
    <row r="41219" spans="2:11" hidden="1" x14ac:dyDescent="0.2">
      <c r="B41219" s="88"/>
      <c r="C41219" s="88"/>
      <c r="D41219" s="88"/>
      <c r="E41219" s="88"/>
      <c r="F41219" s="88"/>
      <c r="G41219" s="88"/>
      <c r="H41219" s="88"/>
      <c r="I41219" s="88"/>
      <c r="J41219" s="88"/>
      <c r="K41219" s="88"/>
    </row>
    <row r="41220" spans="2:11" hidden="1" x14ac:dyDescent="0.2">
      <c r="B41220" s="88"/>
      <c r="C41220" s="88"/>
      <c r="D41220" s="88"/>
      <c r="E41220" s="88"/>
      <c r="F41220" s="88"/>
      <c r="G41220" s="88"/>
      <c r="H41220" s="88"/>
      <c r="I41220" s="88"/>
      <c r="J41220" s="88"/>
      <c r="K41220" s="88"/>
    </row>
    <row r="41221" spans="2:11" hidden="1" x14ac:dyDescent="0.2">
      <c r="B41221" s="88"/>
      <c r="C41221" s="88"/>
      <c r="D41221" s="88"/>
      <c r="E41221" s="88"/>
      <c r="F41221" s="88"/>
      <c r="G41221" s="88"/>
      <c r="H41221" s="88"/>
      <c r="I41221" s="88"/>
      <c r="J41221" s="88"/>
      <c r="K41221" s="88"/>
    </row>
    <row r="41222" spans="2:11" hidden="1" x14ac:dyDescent="0.2">
      <c r="B41222" s="88"/>
      <c r="C41222" s="88"/>
      <c r="D41222" s="88"/>
      <c r="E41222" s="88"/>
      <c r="F41222" s="88"/>
      <c r="G41222" s="88"/>
      <c r="H41222" s="88"/>
      <c r="I41222" s="88"/>
      <c r="J41222" s="88"/>
      <c r="K41222" s="88"/>
    </row>
    <row r="41223" spans="2:11" hidden="1" x14ac:dyDescent="0.2">
      <c r="B41223" s="88"/>
      <c r="C41223" s="88"/>
      <c r="D41223" s="88"/>
      <c r="E41223" s="88"/>
      <c r="F41223" s="88"/>
      <c r="G41223" s="88"/>
      <c r="H41223" s="88"/>
      <c r="I41223" s="88"/>
      <c r="J41223" s="88"/>
      <c r="K41223" s="88"/>
    </row>
    <row r="41224" spans="2:11" hidden="1" x14ac:dyDescent="0.2">
      <c r="B41224" s="88"/>
      <c r="C41224" s="88"/>
      <c r="D41224" s="88"/>
      <c r="E41224" s="88"/>
      <c r="F41224" s="88"/>
      <c r="G41224" s="88"/>
      <c r="H41224" s="88"/>
      <c r="I41224" s="88"/>
      <c r="J41224" s="88"/>
      <c r="K41224" s="88"/>
    </row>
    <row r="41225" spans="2:11" hidden="1" x14ac:dyDescent="0.2">
      <c r="B41225" s="88"/>
      <c r="C41225" s="88"/>
      <c r="D41225" s="88"/>
      <c r="E41225" s="88"/>
      <c r="F41225" s="88"/>
      <c r="G41225" s="88"/>
      <c r="H41225" s="88"/>
      <c r="I41225" s="88"/>
      <c r="J41225" s="88"/>
      <c r="K41225" s="88"/>
    </row>
    <row r="41226" spans="2:11" hidden="1" x14ac:dyDescent="0.2">
      <c r="B41226" s="88"/>
      <c r="C41226" s="88"/>
      <c r="D41226" s="88"/>
      <c r="E41226" s="88"/>
      <c r="F41226" s="88"/>
      <c r="G41226" s="88"/>
      <c r="H41226" s="88"/>
      <c r="I41226" s="88"/>
      <c r="J41226" s="88"/>
      <c r="K41226" s="88"/>
    </row>
    <row r="41227" spans="2:11" hidden="1" x14ac:dyDescent="0.2">
      <c r="B41227" s="88"/>
      <c r="C41227" s="88"/>
      <c r="D41227" s="88"/>
      <c r="E41227" s="88"/>
      <c r="F41227" s="88"/>
      <c r="G41227" s="88"/>
      <c r="H41227" s="88"/>
      <c r="I41227" s="88"/>
      <c r="J41227" s="88"/>
      <c r="K41227" s="88"/>
    </row>
    <row r="41228" spans="2:11" hidden="1" x14ac:dyDescent="0.2">
      <c r="B41228" s="88"/>
      <c r="C41228" s="88"/>
      <c r="D41228" s="88"/>
      <c r="E41228" s="88"/>
      <c r="F41228" s="88"/>
      <c r="G41228" s="88"/>
      <c r="H41228" s="88"/>
      <c r="I41228" s="88"/>
      <c r="J41228" s="88"/>
      <c r="K41228" s="88"/>
    </row>
    <row r="41229" spans="2:11" hidden="1" x14ac:dyDescent="0.2">
      <c r="B41229" s="88"/>
      <c r="C41229" s="88"/>
      <c r="D41229" s="88"/>
      <c r="E41229" s="88"/>
      <c r="F41229" s="88"/>
      <c r="G41229" s="88"/>
      <c r="H41229" s="88"/>
      <c r="I41229" s="88"/>
      <c r="J41229" s="88"/>
      <c r="K41229" s="88"/>
    </row>
    <row r="41230" spans="2:11" hidden="1" x14ac:dyDescent="0.2">
      <c r="B41230" s="88"/>
      <c r="C41230" s="88"/>
      <c r="D41230" s="88"/>
      <c r="E41230" s="88"/>
      <c r="F41230" s="88"/>
      <c r="G41230" s="88"/>
      <c r="H41230" s="88"/>
      <c r="I41230" s="88"/>
      <c r="J41230" s="88"/>
      <c r="K41230" s="88"/>
    </row>
    <row r="41231" spans="2:11" hidden="1" x14ac:dyDescent="0.2">
      <c r="B41231" s="88"/>
      <c r="C41231" s="88"/>
      <c r="D41231" s="88"/>
      <c r="E41231" s="88"/>
      <c r="F41231" s="88"/>
      <c r="G41231" s="88"/>
      <c r="H41231" s="88"/>
      <c r="I41231" s="88"/>
      <c r="J41231" s="88"/>
      <c r="K41231" s="88"/>
    </row>
    <row r="41232" spans="2:11" hidden="1" x14ac:dyDescent="0.2">
      <c r="B41232" s="88"/>
      <c r="C41232" s="88"/>
      <c r="D41232" s="88"/>
      <c r="E41232" s="88"/>
      <c r="F41232" s="88"/>
      <c r="G41232" s="88"/>
      <c r="H41232" s="88"/>
      <c r="I41232" s="88"/>
      <c r="J41232" s="88"/>
      <c r="K41232" s="88"/>
    </row>
    <row r="41233" spans="2:11" hidden="1" x14ac:dyDescent="0.2">
      <c r="B41233" s="88"/>
      <c r="C41233" s="88"/>
      <c r="D41233" s="88"/>
      <c r="E41233" s="88"/>
      <c r="F41233" s="88"/>
      <c r="G41233" s="88"/>
      <c r="H41233" s="88"/>
      <c r="I41233" s="88"/>
      <c r="J41233" s="88"/>
      <c r="K41233" s="88"/>
    </row>
    <row r="41234" spans="2:11" hidden="1" x14ac:dyDescent="0.2">
      <c r="B41234" s="88"/>
      <c r="C41234" s="88"/>
      <c r="D41234" s="88"/>
      <c r="E41234" s="88"/>
      <c r="F41234" s="88"/>
      <c r="G41234" s="88"/>
      <c r="H41234" s="88"/>
      <c r="I41234" s="88"/>
      <c r="J41234" s="88"/>
      <c r="K41234" s="88"/>
    </row>
    <row r="41235" spans="2:11" hidden="1" x14ac:dyDescent="0.2">
      <c r="B41235" s="88"/>
      <c r="C41235" s="88"/>
      <c r="D41235" s="88"/>
      <c r="E41235" s="88"/>
      <c r="F41235" s="88"/>
      <c r="G41235" s="88"/>
      <c r="H41235" s="88"/>
      <c r="I41235" s="88"/>
      <c r="J41235" s="88"/>
      <c r="K41235" s="88"/>
    </row>
    <row r="41236" spans="2:11" hidden="1" x14ac:dyDescent="0.2">
      <c r="B41236" s="88"/>
      <c r="C41236" s="88"/>
      <c r="D41236" s="88"/>
      <c r="E41236" s="88"/>
      <c r="F41236" s="88"/>
      <c r="G41236" s="88"/>
      <c r="H41236" s="88"/>
      <c r="I41236" s="88"/>
      <c r="J41236" s="88"/>
      <c r="K41236" s="88"/>
    </row>
    <row r="41237" spans="2:11" hidden="1" x14ac:dyDescent="0.2">
      <c r="B41237" s="88"/>
      <c r="C41237" s="88"/>
      <c r="D41237" s="88"/>
      <c r="E41237" s="88"/>
      <c r="F41237" s="88"/>
      <c r="G41237" s="88"/>
      <c r="H41237" s="88"/>
      <c r="I41237" s="88"/>
      <c r="J41237" s="88"/>
      <c r="K41237" s="88"/>
    </row>
    <row r="41238" spans="2:11" hidden="1" x14ac:dyDescent="0.2">
      <c r="B41238" s="88"/>
      <c r="C41238" s="88"/>
      <c r="D41238" s="88"/>
      <c r="E41238" s="88"/>
      <c r="F41238" s="88"/>
      <c r="G41238" s="88"/>
      <c r="H41238" s="88"/>
      <c r="I41238" s="88"/>
      <c r="J41238" s="88"/>
      <c r="K41238" s="88"/>
    </row>
    <row r="41239" spans="2:11" hidden="1" x14ac:dyDescent="0.2">
      <c r="B41239" s="88"/>
      <c r="C41239" s="88"/>
      <c r="D41239" s="88"/>
      <c r="E41239" s="88"/>
      <c r="F41239" s="88"/>
      <c r="G41239" s="88"/>
      <c r="H41239" s="88"/>
      <c r="I41239" s="88"/>
      <c r="J41239" s="88"/>
      <c r="K41239" s="88"/>
    </row>
    <row r="41240" spans="2:11" hidden="1" x14ac:dyDescent="0.2">
      <c r="B41240" s="88"/>
      <c r="C41240" s="88"/>
      <c r="D41240" s="88"/>
      <c r="E41240" s="88"/>
      <c r="F41240" s="88"/>
      <c r="G41240" s="88"/>
      <c r="H41240" s="88"/>
      <c r="I41240" s="88"/>
      <c r="J41240" s="88"/>
      <c r="K41240" s="88"/>
    </row>
    <row r="41241" spans="2:11" hidden="1" x14ac:dyDescent="0.2">
      <c r="B41241" s="88"/>
      <c r="C41241" s="88"/>
      <c r="D41241" s="88"/>
      <c r="E41241" s="88"/>
      <c r="F41241" s="88"/>
      <c r="G41241" s="88"/>
      <c r="H41241" s="88"/>
      <c r="I41241" s="88"/>
      <c r="J41241" s="88"/>
      <c r="K41241" s="88"/>
    </row>
    <row r="41242" spans="2:11" hidden="1" x14ac:dyDescent="0.2">
      <c r="B41242" s="88"/>
      <c r="C41242" s="88"/>
      <c r="D41242" s="88"/>
      <c r="E41242" s="88"/>
      <c r="F41242" s="88"/>
      <c r="G41242" s="88"/>
      <c r="H41242" s="88"/>
      <c r="I41242" s="88"/>
      <c r="J41242" s="88"/>
      <c r="K41242" s="88"/>
    </row>
    <row r="41243" spans="2:11" hidden="1" x14ac:dyDescent="0.2">
      <c r="B41243" s="88"/>
      <c r="C41243" s="88"/>
      <c r="D41243" s="88"/>
      <c r="E41243" s="88"/>
      <c r="F41243" s="88"/>
      <c r="G41243" s="88"/>
      <c r="H41243" s="88"/>
      <c r="I41243" s="88"/>
      <c r="J41243" s="88"/>
      <c r="K41243" s="88"/>
    </row>
    <row r="41244" spans="2:11" hidden="1" x14ac:dyDescent="0.2">
      <c r="B41244" s="88"/>
      <c r="C41244" s="88"/>
      <c r="D41244" s="88"/>
      <c r="E41244" s="88"/>
      <c r="F41244" s="88"/>
      <c r="G41244" s="88"/>
      <c r="H41244" s="88"/>
      <c r="I41244" s="88"/>
      <c r="J41244" s="88"/>
      <c r="K41244" s="88"/>
    </row>
    <row r="41245" spans="2:11" hidden="1" x14ac:dyDescent="0.2">
      <c r="B41245" s="88"/>
      <c r="C41245" s="88"/>
      <c r="D41245" s="88"/>
      <c r="E41245" s="88"/>
      <c r="F41245" s="88"/>
      <c r="G41245" s="88"/>
      <c r="H41245" s="88"/>
      <c r="I41245" s="88"/>
      <c r="J41245" s="88"/>
      <c r="K41245" s="88"/>
    </row>
    <row r="41246" spans="2:11" hidden="1" x14ac:dyDescent="0.2">
      <c r="B41246" s="88"/>
      <c r="C41246" s="88"/>
      <c r="D41246" s="88"/>
      <c r="E41246" s="88"/>
      <c r="F41246" s="88"/>
      <c r="G41246" s="88"/>
      <c r="H41246" s="88"/>
      <c r="I41246" s="88"/>
      <c r="J41246" s="88"/>
      <c r="K41246" s="88"/>
    </row>
    <row r="41247" spans="2:11" hidden="1" x14ac:dyDescent="0.2">
      <c r="B41247" s="88"/>
      <c r="C41247" s="88"/>
      <c r="D41247" s="88"/>
      <c r="E41247" s="88"/>
      <c r="F41247" s="88"/>
      <c r="G41247" s="88"/>
      <c r="H41247" s="88"/>
      <c r="I41247" s="88"/>
      <c r="J41247" s="88"/>
      <c r="K41247" s="88"/>
    </row>
    <row r="41248" spans="2:11" hidden="1" x14ac:dyDescent="0.2">
      <c r="B41248" s="88"/>
      <c r="C41248" s="88"/>
      <c r="D41248" s="88"/>
      <c r="E41248" s="88"/>
      <c r="F41248" s="88"/>
      <c r="G41248" s="88"/>
      <c r="H41248" s="88"/>
      <c r="I41248" s="88"/>
      <c r="J41248" s="88"/>
      <c r="K41248" s="88"/>
    </row>
    <row r="41249" spans="2:11" hidden="1" x14ac:dyDescent="0.2">
      <c r="B41249" s="88"/>
      <c r="C41249" s="88"/>
      <c r="D41249" s="88"/>
      <c r="E41249" s="88"/>
      <c r="F41249" s="88"/>
      <c r="G41249" s="88"/>
      <c r="H41249" s="88"/>
      <c r="I41249" s="88"/>
      <c r="J41249" s="88"/>
      <c r="K41249" s="88"/>
    </row>
    <row r="41250" spans="2:11" hidden="1" x14ac:dyDescent="0.2">
      <c r="B41250" s="88"/>
      <c r="C41250" s="88"/>
      <c r="D41250" s="88"/>
      <c r="E41250" s="88"/>
      <c r="F41250" s="88"/>
      <c r="G41250" s="88"/>
      <c r="H41250" s="88"/>
      <c r="I41250" s="88"/>
      <c r="J41250" s="88"/>
      <c r="K41250" s="88"/>
    </row>
    <row r="41251" spans="2:11" hidden="1" x14ac:dyDescent="0.2">
      <c r="B41251" s="88"/>
      <c r="C41251" s="88"/>
      <c r="D41251" s="88"/>
      <c r="E41251" s="88"/>
      <c r="F41251" s="88"/>
      <c r="G41251" s="88"/>
      <c r="H41251" s="88"/>
      <c r="I41251" s="88"/>
      <c r="J41251" s="88"/>
      <c r="K41251" s="88"/>
    </row>
    <row r="41252" spans="2:11" hidden="1" x14ac:dyDescent="0.2">
      <c r="B41252" s="88"/>
      <c r="C41252" s="88"/>
      <c r="D41252" s="88"/>
      <c r="E41252" s="88"/>
      <c r="F41252" s="88"/>
      <c r="G41252" s="88"/>
      <c r="H41252" s="88"/>
      <c r="I41252" s="88"/>
      <c r="J41252" s="88"/>
      <c r="K41252" s="88"/>
    </row>
    <row r="41253" spans="2:11" hidden="1" x14ac:dyDescent="0.2">
      <c r="B41253" s="88"/>
      <c r="C41253" s="88"/>
      <c r="D41253" s="88"/>
      <c r="E41253" s="88"/>
      <c r="F41253" s="88"/>
      <c r="G41253" s="88"/>
      <c r="H41253" s="88"/>
      <c r="I41253" s="88"/>
      <c r="J41253" s="88"/>
      <c r="K41253" s="88"/>
    </row>
    <row r="41254" spans="2:11" hidden="1" x14ac:dyDescent="0.2">
      <c r="B41254" s="88"/>
      <c r="C41254" s="88"/>
      <c r="D41254" s="88"/>
      <c r="E41254" s="88"/>
      <c r="F41254" s="88"/>
      <c r="G41254" s="88"/>
      <c r="H41254" s="88"/>
      <c r="I41254" s="88"/>
      <c r="J41254" s="88"/>
      <c r="K41254" s="88"/>
    </row>
    <row r="41255" spans="2:11" hidden="1" x14ac:dyDescent="0.2">
      <c r="B41255" s="88"/>
      <c r="C41255" s="88"/>
      <c r="D41255" s="88"/>
      <c r="E41255" s="88"/>
      <c r="F41255" s="88"/>
      <c r="G41255" s="88"/>
      <c r="H41255" s="88"/>
      <c r="I41255" s="88"/>
      <c r="J41255" s="88"/>
      <c r="K41255" s="88"/>
    </row>
    <row r="41256" spans="2:11" hidden="1" x14ac:dyDescent="0.2">
      <c r="B41256" s="88"/>
      <c r="C41256" s="88"/>
      <c r="D41256" s="88"/>
      <c r="E41256" s="88"/>
      <c r="F41256" s="88"/>
      <c r="G41256" s="88"/>
      <c r="H41256" s="88"/>
      <c r="I41256" s="88"/>
      <c r="J41256" s="88"/>
      <c r="K41256" s="88"/>
    </row>
    <row r="41257" spans="2:11" hidden="1" x14ac:dyDescent="0.2">
      <c r="B41257" s="88"/>
      <c r="C41257" s="88"/>
      <c r="D41257" s="88"/>
      <c r="E41257" s="88"/>
      <c r="F41257" s="88"/>
      <c r="G41257" s="88"/>
      <c r="H41257" s="88"/>
      <c r="I41257" s="88"/>
      <c r="J41257" s="88"/>
      <c r="K41257" s="88"/>
    </row>
    <row r="41258" spans="2:11" hidden="1" x14ac:dyDescent="0.2">
      <c r="B41258" s="88"/>
      <c r="C41258" s="88"/>
      <c r="D41258" s="88"/>
      <c r="E41258" s="88"/>
      <c r="F41258" s="88"/>
      <c r="G41258" s="88"/>
      <c r="H41258" s="88"/>
      <c r="I41258" s="88"/>
      <c r="J41258" s="88"/>
      <c r="K41258" s="88"/>
    </row>
    <row r="41259" spans="2:11" hidden="1" x14ac:dyDescent="0.2">
      <c r="B41259" s="88"/>
      <c r="C41259" s="88"/>
      <c r="D41259" s="88"/>
      <c r="E41259" s="88"/>
      <c r="F41259" s="88"/>
      <c r="G41259" s="88"/>
      <c r="H41259" s="88"/>
      <c r="I41259" s="88"/>
      <c r="J41259" s="88"/>
      <c r="K41259" s="88"/>
    </row>
    <row r="41260" spans="2:11" hidden="1" x14ac:dyDescent="0.2">
      <c r="B41260" s="88"/>
      <c r="C41260" s="88"/>
      <c r="D41260" s="88"/>
      <c r="E41260" s="88"/>
      <c r="F41260" s="88"/>
      <c r="G41260" s="88"/>
      <c r="H41260" s="88"/>
      <c r="I41260" s="88"/>
      <c r="J41260" s="88"/>
      <c r="K41260" s="88"/>
    </row>
    <row r="41261" spans="2:11" hidden="1" x14ac:dyDescent="0.2">
      <c r="B41261" s="88"/>
      <c r="C41261" s="88"/>
      <c r="D41261" s="88"/>
      <c r="E41261" s="88"/>
      <c r="F41261" s="88"/>
      <c r="G41261" s="88"/>
      <c r="H41261" s="88"/>
      <c r="I41261" s="88"/>
      <c r="J41261" s="88"/>
      <c r="K41261" s="88"/>
    </row>
    <row r="41262" spans="2:11" hidden="1" x14ac:dyDescent="0.2">
      <c r="B41262" s="88"/>
      <c r="C41262" s="88"/>
      <c r="D41262" s="88"/>
      <c r="E41262" s="88"/>
      <c r="F41262" s="88"/>
      <c r="G41262" s="88"/>
      <c r="H41262" s="88"/>
      <c r="I41262" s="88"/>
      <c r="J41262" s="88"/>
      <c r="K41262" s="88"/>
    </row>
    <row r="41263" spans="2:11" hidden="1" x14ac:dyDescent="0.2">
      <c r="B41263" s="88"/>
      <c r="C41263" s="88"/>
      <c r="D41263" s="88"/>
      <c r="E41263" s="88"/>
      <c r="F41263" s="88"/>
      <c r="G41263" s="88"/>
      <c r="H41263" s="88"/>
      <c r="I41263" s="88"/>
      <c r="J41263" s="88"/>
      <c r="K41263" s="88"/>
    </row>
    <row r="41264" spans="2:11" hidden="1" x14ac:dyDescent="0.2">
      <c r="B41264" s="88"/>
      <c r="C41264" s="88"/>
      <c r="D41264" s="88"/>
      <c r="E41264" s="88"/>
      <c r="F41264" s="88"/>
      <c r="G41264" s="88"/>
      <c r="H41264" s="88"/>
      <c r="I41264" s="88"/>
      <c r="J41264" s="88"/>
      <c r="K41264" s="88"/>
    </row>
    <row r="41265" spans="2:11" hidden="1" x14ac:dyDescent="0.2">
      <c r="B41265" s="88"/>
      <c r="C41265" s="88"/>
      <c r="D41265" s="88"/>
      <c r="E41265" s="88"/>
      <c r="F41265" s="88"/>
      <c r="G41265" s="88"/>
      <c r="H41265" s="88"/>
      <c r="I41265" s="88"/>
      <c r="J41265" s="88"/>
      <c r="K41265" s="88"/>
    </row>
    <row r="41266" spans="2:11" hidden="1" x14ac:dyDescent="0.2">
      <c r="B41266" s="88"/>
      <c r="C41266" s="88"/>
      <c r="D41266" s="88"/>
      <c r="E41266" s="88"/>
      <c r="F41266" s="88"/>
      <c r="G41266" s="88"/>
      <c r="H41266" s="88"/>
      <c r="I41266" s="88"/>
      <c r="J41266" s="88"/>
      <c r="K41266" s="88"/>
    </row>
    <row r="41267" spans="2:11" hidden="1" x14ac:dyDescent="0.2">
      <c r="B41267" s="88"/>
      <c r="C41267" s="88"/>
      <c r="D41267" s="88"/>
      <c r="E41267" s="88"/>
      <c r="F41267" s="88"/>
      <c r="G41267" s="88"/>
      <c r="H41267" s="88"/>
      <c r="I41267" s="88"/>
      <c r="J41267" s="88"/>
      <c r="K41267" s="88"/>
    </row>
    <row r="41268" spans="2:11" hidden="1" x14ac:dyDescent="0.2">
      <c r="B41268" s="88"/>
      <c r="C41268" s="88"/>
      <c r="D41268" s="88"/>
      <c r="E41268" s="88"/>
      <c r="F41268" s="88"/>
      <c r="G41268" s="88"/>
      <c r="H41268" s="88"/>
      <c r="I41268" s="88"/>
      <c r="J41268" s="88"/>
      <c r="K41268" s="88"/>
    </row>
    <row r="41269" spans="2:11" hidden="1" x14ac:dyDescent="0.2">
      <c r="B41269" s="88"/>
      <c r="C41269" s="88"/>
      <c r="D41269" s="88"/>
      <c r="E41269" s="88"/>
      <c r="F41269" s="88"/>
      <c r="G41269" s="88"/>
      <c r="H41269" s="88"/>
      <c r="I41269" s="88"/>
      <c r="J41269" s="88"/>
      <c r="K41269" s="88"/>
    </row>
    <row r="41270" spans="2:11" hidden="1" x14ac:dyDescent="0.2">
      <c r="B41270" s="88"/>
      <c r="C41270" s="88"/>
      <c r="D41270" s="88"/>
      <c r="E41270" s="88"/>
      <c r="F41270" s="88"/>
      <c r="G41270" s="88"/>
      <c r="H41270" s="88"/>
      <c r="I41270" s="88"/>
      <c r="J41270" s="88"/>
      <c r="K41270" s="88"/>
    </row>
    <row r="41271" spans="2:11" hidden="1" x14ac:dyDescent="0.2">
      <c r="B41271" s="88"/>
      <c r="C41271" s="88"/>
      <c r="D41271" s="88"/>
      <c r="E41271" s="88"/>
      <c r="F41271" s="88"/>
      <c r="G41271" s="88"/>
      <c r="H41271" s="88"/>
      <c r="I41271" s="88"/>
      <c r="J41271" s="88"/>
      <c r="K41271" s="88"/>
    </row>
    <row r="41272" spans="2:11" hidden="1" x14ac:dyDescent="0.2">
      <c r="B41272" s="88"/>
      <c r="C41272" s="88"/>
      <c r="D41272" s="88"/>
      <c r="E41272" s="88"/>
      <c r="F41272" s="88"/>
      <c r="G41272" s="88"/>
      <c r="H41272" s="88"/>
      <c r="I41272" s="88"/>
      <c r="J41272" s="88"/>
      <c r="K41272" s="88"/>
    </row>
    <row r="41273" spans="2:11" hidden="1" x14ac:dyDescent="0.2">
      <c r="B41273" s="88"/>
      <c r="C41273" s="88"/>
      <c r="D41273" s="88"/>
      <c r="E41273" s="88"/>
      <c r="F41273" s="88"/>
      <c r="G41273" s="88"/>
      <c r="H41273" s="88"/>
      <c r="I41273" s="88"/>
      <c r="J41273" s="88"/>
      <c r="K41273" s="88"/>
    </row>
    <row r="41274" spans="2:11" hidden="1" x14ac:dyDescent="0.2">
      <c r="B41274" s="88"/>
      <c r="C41274" s="88"/>
      <c r="D41274" s="88"/>
      <c r="E41274" s="88"/>
      <c r="F41274" s="88"/>
      <c r="G41274" s="88"/>
      <c r="H41274" s="88"/>
      <c r="I41274" s="88"/>
      <c r="J41274" s="88"/>
      <c r="K41274" s="88"/>
    </row>
    <row r="41275" spans="2:11" hidden="1" x14ac:dyDescent="0.2">
      <c r="B41275" s="88"/>
      <c r="C41275" s="88"/>
      <c r="D41275" s="88"/>
      <c r="E41275" s="88"/>
      <c r="F41275" s="88"/>
      <c r="G41275" s="88"/>
      <c r="H41275" s="88"/>
      <c r="I41275" s="88"/>
      <c r="J41275" s="88"/>
      <c r="K41275" s="88"/>
    </row>
    <row r="41276" spans="2:11" hidden="1" x14ac:dyDescent="0.2">
      <c r="B41276" s="88"/>
      <c r="C41276" s="88"/>
      <c r="D41276" s="88"/>
      <c r="E41276" s="88"/>
      <c r="F41276" s="88"/>
      <c r="G41276" s="88"/>
      <c r="H41276" s="88"/>
      <c r="I41276" s="88"/>
      <c r="J41276" s="88"/>
      <c r="K41276" s="88"/>
    </row>
    <row r="41277" spans="2:11" hidden="1" x14ac:dyDescent="0.2">
      <c r="B41277" s="88"/>
      <c r="C41277" s="88"/>
      <c r="D41277" s="88"/>
      <c r="E41277" s="88"/>
      <c r="F41277" s="88"/>
      <c r="G41277" s="88"/>
      <c r="H41277" s="88"/>
      <c r="I41277" s="88"/>
      <c r="J41277" s="88"/>
      <c r="K41277" s="88"/>
    </row>
    <row r="41278" spans="2:11" hidden="1" x14ac:dyDescent="0.2">
      <c r="B41278" s="88"/>
      <c r="C41278" s="88"/>
      <c r="D41278" s="88"/>
      <c r="E41278" s="88"/>
      <c r="F41278" s="88"/>
      <c r="G41278" s="88"/>
      <c r="H41278" s="88"/>
      <c r="I41278" s="88"/>
      <c r="J41278" s="88"/>
      <c r="K41278" s="88"/>
    </row>
    <row r="41279" spans="2:11" hidden="1" x14ac:dyDescent="0.2">
      <c r="B41279" s="88"/>
      <c r="C41279" s="88"/>
      <c r="D41279" s="88"/>
      <c r="E41279" s="88"/>
      <c r="F41279" s="88"/>
      <c r="G41279" s="88"/>
      <c r="H41279" s="88"/>
      <c r="I41279" s="88"/>
      <c r="J41279" s="88"/>
      <c r="K41279" s="88"/>
    </row>
    <row r="41280" spans="2:11" hidden="1" x14ac:dyDescent="0.2">
      <c r="B41280" s="88"/>
      <c r="C41280" s="88"/>
      <c r="D41280" s="88"/>
      <c r="E41280" s="88"/>
      <c r="F41280" s="88"/>
      <c r="G41280" s="88"/>
      <c r="H41280" s="88"/>
      <c r="I41280" s="88"/>
      <c r="J41280" s="88"/>
      <c r="K41280" s="88"/>
    </row>
    <row r="41281" spans="2:11" hidden="1" x14ac:dyDescent="0.2">
      <c r="B41281" s="88"/>
      <c r="C41281" s="88"/>
      <c r="D41281" s="88"/>
      <c r="E41281" s="88"/>
      <c r="F41281" s="88"/>
      <c r="G41281" s="88"/>
      <c r="H41281" s="88"/>
      <c r="I41281" s="88"/>
      <c r="J41281" s="88"/>
      <c r="K41281" s="88"/>
    </row>
    <row r="41282" spans="2:11" hidden="1" x14ac:dyDescent="0.2">
      <c r="B41282" s="88"/>
      <c r="C41282" s="88"/>
      <c r="D41282" s="88"/>
      <c r="E41282" s="88"/>
      <c r="F41282" s="88"/>
      <c r="G41282" s="88"/>
      <c r="H41282" s="88"/>
      <c r="I41282" s="88"/>
      <c r="J41282" s="88"/>
      <c r="K41282" s="88"/>
    </row>
    <row r="41283" spans="2:11" hidden="1" x14ac:dyDescent="0.2">
      <c r="B41283" s="88"/>
      <c r="C41283" s="88"/>
      <c r="D41283" s="88"/>
      <c r="E41283" s="88"/>
      <c r="F41283" s="88"/>
      <c r="G41283" s="88"/>
      <c r="H41283" s="88"/>
      <c r="I41283" s="88"/>
      <c r="J41283" s="88"/>
      <c r="K41283" s="88"/>
    </row>
    <row r="41284" spans="2:11" hidden="1" x14ac:dyDescent="0.2">
      <c r="B41284" s="88"/>
      <c r="C41284" s="88"/>
      <c r="D41284" s="88"/>
      <c r="E41284" s="88"/>
      <c r="F41284" s="88"/>
      <c r="G41284" s="88"/>
      <c r="H41284" s="88"/>
      <c r="I41284" s="88"/>
      <c r="J41284" s="88"/>
      <c r="K41284" s="88"/>
    </row>
    <row r="41285" spans="2:11" hidden="1" x14ac:dyDescent="0.2">
      <c r="B41285" s="88"/>
      <c r="C41285" s="88"/>
      <c r="D41285" s="88"/>
      <c r="E41285" s="88"/>
      <c r="F41285" s="88"/>
      <c r="G41285" s="88"/>
      <c r="H41285" s="88"/>
      <c r="I41285" s="88"/>
      <c r="J41285" s="88"/>
      <c r="K41285" s="88"/>
    </row>
    <row r="41286" spans="2:11" hidden="1" x14ac:dyDescent="0.2">
      <c r="B41286" s="88"/>
      <c r="C41286" s="88"/>
      <c r="D41286" s="88"/>
      <c r="E41286" s="88"/>
      <c r="F41286" s="88"/>
      <c r="G41286" s="88"/>
      <c r="H41286" s="88"/>
      <c r="I41286" s="88"/>
      <c r="J41286" s="88"/>
      <c r="K41286" s="88"/>
    </row>
    <row r="41287" spans="2:11" hidden="1" x14ac:dyDescent="0.2">
      <c r="B41287" s="88"/>
      <c r="C41287" s="88"/>
      <c r="D41287" s="88"/>
      <c r="E41287" s="88"/>
      <c r="F41287" s="88"/>
      <c r="G41287" s="88"/>
      <c r="H41287" s="88"/>
      <c r="I41287" s="88"/>
      <c r="J41287" s="88"/>
      <c r="K41287" s="88"/>
    </row>
    <row r="41288" spans="2:11" hidden="1" x14ac:dyDescent="0.2">
      <c r="B41288" s="88"/>
      <c r="C41288" s="88"/>
      <c r="D41288" s="88"/>
      <c r="E41288" s="88"/>
      <c r="F41288" s="88"/>
      <c r="G41288" s="88"/>
      <c r="H41288" s="88"/>
      <c r="I41288" s="88"/>
      <c r="J41288" s="88"/>
      <c r="K41288" s="88"/>
    </row>
    <row r="41289" spans="2:11" hidden="1" x14ac:dyDescent="0.2">
      <c r="B41289" s="88"/>
      <c r="C41289" s="88"/>
      <c r="D41289" s="88"/>
      <c r="E41289" s="88"/>
      <c r="F41289" s="88"/>
      <c r="G41289" s="88"/>
      <c r="H41289" s="88"/>
      <c r="I41289" s="88"/>
      <c r="J41289" s="88"/>
      <c r="K41289" s="88"/>
    </row>
    <row r="41290" spans="2:11" hidden="1" x14ac:dyDescent="0.2">
      <c r="B41290" s="88"/>
      <c r="C41290" s="88"/>
      <c r="D41290" s="88"/>
      <c r="E41290" s="88"/>
      <c r="F41290" s="88"/>
      <c r="G41290" s="88"/>
      <c r="H41290" s="88"/>
      <c r="I41290" s="88"/>
      <c r="J41290" s="88"/>
      <c r="K41290" s="88"/>
    </row>
    <row r="41291" spans="2:11" hidden="1" x14ac:dyDescent="0.2">
      <c r="B41291" s="88"/>
      <c r="C41291" s="88"/>
      <c r="D41291" s="88"/>
      <c r="E41291" s="88"/>
      <c r="F41291" s="88"/>
      <c r="G41291" s="88"/>
      <c r="H41291" s="88"/>
      <c r="I41291" s="88"/>
      <c r="J41291" s="88"/>
      <c r="K41291" s="88"/>
    </row>
    <row r="41292" spans="2:11" hidden="1" x14ac:dyDescent="0.2">
      <c r="B41292" s="88"/>
      <c r="C41292" s="88"/>
      <c r="D41292" s="88"/>
      <c r="E41292" s="88"/>
      <c r="F41292" s="88"/>
      <c r="G41292" s="88"/>
      <c r="H41292" s="88"/>
      <c r="I41292" s="88"/>
      <c r="J41292" s="88"/>
      <c r="K41292" s="88"/>
    </row>
    <row r="41293" spans="2:11" hidden="1" x14ac:dyDescent="0.2">
      <c r="B41293" s="88"/>
      <c r="C41293" s="88"/>
      <c r="D41293" s="88"/>
      <c r="E41293" s="88"/>
      <c r="F41293" s="88"/>
      <c r="G41293" s="88"/>
      <c r="H41293" s="88"/>
      <c r="I41293" s="88"/>
      <c r="J41293" s="88"/>
      <c r="K41293" s="88"/>
    </row>
    <row r="41294" spans="2:11" hidden="1" x14ac:dyDescent="0.2">
      <c r="B41294" s="88"/>
      <c r="C41294" s="88"/>
      <c r="D41294" s="88"/>
      <c r="E41294" s="88"/>
      <c r="F41294" s="88"/>
      <c r="G41294" s="88"/>
      <c r="H41294" s="88"/>
      <c r="I41294" s="88"/>
      <c r="J41294" s="88"/>
      <c r="K41294" s="88"/>
    </row>
    <row r="41295" spans="2:11" hidden="1" x14ac:dyDescent="0.2">
      <c r="B41295" s="88"/>
      <c r="C41295" s="88"/>
      <c r="D41295" s="88"/>
      <c r="E41295" s="88"/>
      <c r="F41295" s="88"/>
      <c r="G41295" s="88"/>
      <c r="H41295" s="88"/>
      <c r="I41295" s="88"/>
      <c r="J41295" s="88"/>
      <c r="K41295" s="88"/>
    </row>
    <row r="41296" spans="2:11" hidden="1" x14ac:dyDescent="0.2">
      <c r="B41296" s="88"/>
      <c r="C41296" s="88"/>
      <c r="D41296" s="88"/>
      <c r="E41296" s="88"/>
      <c r="F41296" s="88"/>
      <c r="G41296" s="88"/>
      <c r="H41296" s="88"/>
      <c r="I41296" s="88"/>
      <c r="J41296" s="88"/>
      <c r="K41296" s="88"/>
    </row>
    <row r="41297" spans="2:11" hidden="1" x14ac:dyDescent="0.2">
      <c r="B41297" s="88"/>
      <c r="C41297" s="88"/>
      <c r="D41297" s="88"/>
      <c r="E41297" s="88"/>
      <c r="F41297" s="88"/>
      <c r="G41297" s="88"/>
      <c r="H41297" s="88"/>
      <c r="I41297" s="88"/>
      <c r="J41297" s="88"/>
      <c r="K41297" s="88"/>
    </row>
    <row r="41298" spans="2:11" hidden="1" x14ac:dyDescent="0.2">
      <c r="B41298" s="88"/>
      <c r="C41298" s="88"/>
      <c r="D41298" s="88"/>
      <c r="E41298" s="88"/>
      <c r="F41298" s="88"/>
      <c r="G41298" s="88"/>
      <c r="H41298" s="88"/>
      <c r="I41298" s="88"/>
      <c r="J41298" s="88"/>
      <c r="K41298" s="88"/>
    </row>
    <row r="41299" spans="2:11" hidden="1" x14ac:dyDescent="0.2">
      <c r="B41299" s="88"/>
      <c r="C41299" s="88"/>
      <c r="D41299" s="88"/>
      <c r="E41299" s="88"/>
      <c r="F41299" s="88"/>
      <c r="G41299" s="88"/>
      <c r="H41299" s="88"/>
      <c r="I41299" s="88"/>
      <c r="J41299" s="88"/>
      <c r="K41299" s="88"/>
    </row>
    <row r="41300" spans="2:11" hidden="1" x14ac:dyDescent="0.2">
      <c r="B41300" s="88"/>
      <c r="C41300" s="88"/>
      <c r="D41300" s="88"/>
      <c r="E41300" s="88"/>
      <c r="F41300" s="88"/>
      <c r="G41300" s="88"/>
      <c r="H41300" s="88"/>
      <c r="I41300" s="88"/>
      <c r="J41300" s="88"/>
      <c r="K41300" s="88"/>
    </row>
    <row r="41301" spans="2:11" hidden="1" x14ac:dyDescent="0.2">
      <c r="B41301" s="88"/>
      <c r="C41301" s="88"/>
      <c r="D41301" s="88"/>
      <c r="E41301" s="88"/>
      <c r="F41301" s="88"/>
      <c r="G41301" s="88"/>
      <c r="H41301" s="88"/>
      <c r="I41301" s="88"/>
      <c r="J41301" s="88"/>
      <c r="K41301" s="88"/>
    </row>
    <row r="41302" spans="2:11" hidden="1" x14ac:dyDescent="0.2">
      <c r="B41302" s="88"/>
      <c r="C41302" s="88"/>
      <c r="D41302" s="88"/>
      <c r="E41302" s="88"/>
      <c r="F41302" s="88"/>
      <c r="G41302" s="88"/>
      <c r="H41302" s="88"/>
      <c r="I41302" s="88"/>
      <c r="J41302" s="88"/>
      <c r="K41302" s="88"/>
    </row>
    <row r="41303" spans="2:11" hidden="1" x14ac:dyDescent="0.2">
      <c r="B41303" s="88"/>
      <c r="C41303" s="88"/>
      <c r="D41303" s="88"/>
      <c r="E41303" s="88"/>
      <c r="F41303" s="88"/>
      <c r="G41303" s="88"/>
      <c r="H41303" s="88"/>
      <c r="I41303" s="88"/>
      <c r="J41303" s="88"/>
      <c r="K41303" s="88"/>
    </row>
    <row r="41304" spans="2:11" hidden="1" x14ac:dyDescent="0.2">
      <c r="B41304" s="88"/>
      <c r="C41304" s="88"/>
      <c r="D41304" s="88"/>
      <c r="E41304" s="88"/>
      <c r="F41304" s="88"/>
      <c r="G41304" s="88"/>
      <c r="H41304" s="88"/>
      <c r="I41304" s="88"/>
      <c r="J41304" s="88"/>
      <c r="K41304" s="88"/>
    </row>
    <row r="41305" spans="2:11" hidden="1" x14ac:dyDescent="0.2">
      <c r="B41305" s="88"/>
      <c r="C41305" s="88"/>
      <c r="D41305" s="88"/>
      <c r="E41305" s="88"/>
      <c r="F41305" s="88"/>
      <c r="G41305" s="88"/>
      <c r="H41305" s="88"/>
      <c r="I41305" s="88"/>
      <c r="J41305" s="88"/>
      <c r="K41305" s="88"/>
    </row>
    <row r="41306" spans="2:11" hidden="1" x14ac:dyDescent="0.2">
      <c r="B41306" s="88"/>
      <c r="C41306" s="88"/>
      <c r="D41306" s="88"/>
      <c r="E41306" s="88"/>
      <c r="F41306" s="88"/>
      <c r="G41306" s="88"/>
      <c r="H41306" s="88"/>
      <c r="I41306" s="88"/>
      <c r="J41306" s="88"/>
      <c r="K41306" s="88"/>
    </row>
    <row r="41307" spans="2:11" hidden="1" x14ac:dyDescent="0.2">
      <c r="B41307" s="88"/>
      <c r="C41307" s="88"/>
      <c r="D41307" s="88"/>
      <c r="E41307" s="88"/>
      <c r="F41307" s="88"/>
      <c r="G41307" s="88"/>
      <c r="H41307" s="88"/>
      <c r="I41307" s="88"/>
      <c r="J41307" s="88"/>
      <c r="K41307" s="88"/>
    </row>
    <row r="41308" spans="2:11" hidden="1" x14ac:dyDescent="0.2">
      <c r="B41308" s="88"/>
      <c r="C41308" s="88"/>
      <c r="D41308" s="88"/>
      <c r="E41308" s="88"/>
      <c r="F41308" s="88"/>
      <c r="G41308" s="88"/>
      <c r="H41308" s="88"/>
      <c r="I41308" s="88"/>
      <c r="J41308" s="88"/>
      <c r="K41308" s="88"/>
    </row>
    <row r="41309" spans="2:11" hidden="1" x14ac:dyDescent="0.2">
      <c r="B41309" s="88"/>
      <c r="C41309" s="88"/>
      <c r="D41309" s="88"/>
      <c r="E41309" s="88"/>
      <c r="F41309" s="88"/>
      <c r="G41309" s="88"/>
      <c r="H41309" s="88"/>
      <c r="I41309" s="88"/>
      <c r="J41309" s="88"/>
      <c r="K41309" s="88"/>
    </row>
    <row r="41310" spans="2:11" hidden="1" x14ac:dyDescent="0.2">
      <c r="B41310" s="88"/>
      <c r="C41310" s="88"/>
      <c r="D41310" s="88"/>
      <c r="E41310" s="88"/>
      <c r="F41310" s="88"/>
      <c r="G41310" s="88"/>
      <c r="H41310" s="88"/>
      <c r="I41310" s="88"/>
      <c r="J41310" s="88"/>
      <c r="K41310" s="88"/>
    </row>
    <row r="41311" spans="2:11" hidden="1" x14ac:dyDescent="0.2">
      <c r="B41311" s="88"/>
      <c r="C41311" s="88"/>
      <c r="D41311" s="88"/>
      <c r="E41311" s="88"/>
      <c r="F41311" s="88"/>
      <c r="G41311" s="88"/>
      <c r="H41311" s="88"/>
      <c r="I41311" s="88"/>
      <c r="J41311" s="88"/>
      <c r="K41311" s="88"/>
    </row>
    <row r="41312" spans="2:11" hidden="1" x14ac:dyDescent="0.2">
      <c r="B41312" s="88"/>
      <c r="C41312" s="88"/>
      <c r="D41312" s="88"/>
      <c r="E41312" s="88"/>
      <c r="F41312" s="88"/>
      <c r="G41312" s="88"/>
      <c r="H41312" s="88"/>
      <c r="I41312" s="88"/>
      <c r="J41312" s="88"/>
      <c r="K41312" s="88"/>
    </row>
    <row r="41313" spans="2:11" hidden="1" x14ac:dyDescent="0.2">
      <c r="B41313" s="88"/>
      <c r="C41313" s="88"/>
      <c r="D41313" s="88"/>
      <c r="E41313" s="88"/>
      <c r="F41313" s="88"/>
      <c r="G41313" s="88"/>
      <c r="H41313" s="88"/>
      <c r="I41313" s="88"/>
      <c r="J41313" s="88"/>
      <c r="K41313" s="88"/>
    </row>
    <row r="41314" spans="2:11" hidden="1" x14ac:dyDescent="0.2">
      <c r="B41314" s="88"/>
      <c r="C41314" s="88"/>
      <c r="D41314" s="88"/>
      <c r="E41314" s="88"/>
      <c r="F41314" s="88"/>
      <c r="G41314" s="88"/>
      <c r="H41314" s="88"/>
      <c r="I41314" s="88"/>
      <c r="J41314" s="88"/>
      <c r="K41314" s="88"/>
    </row>
    <row r="41315" spans="2:11" hidden="1" x14ac:dyDescent="0.2">
      <c r="B41315" s="88"/>
      <c r="C41315" s="88"/>
      <c r="D41315" s="88"/>
      <c r="E41315" s="88"/>
      <c r="F41315" s="88"/>
      <c r="G41315" s="88"/>
      <c r="H41315" s="88"/>
      <c r="I41315" s="88"/>
      <c r="J41315" s="88"/>
      <c r="K41315" s="88"/>
    </row>
    <row r="41316" spans="2:11" hidden="1" x14ac:dyDescent="0.2">
      <c r="B41316" s="88"/>
      <c r="C41316" s="88"/>
      <c r="D41316" s="88"/>
      <c r="E41316" s="88"/>
      <c r="F41316" s="88"/>
      <c r="G41316" s="88"/>
      <c r="H41316" s="88"/>
      <c r="I41316" s="88"/>
      <c r="J41316" s="88"/>
      <c r="K41316" s="88"/>
    </row>
    <row r="41317" spans="2:11" hidden="1" x14ac:dyDescent="0.2">
      <c r="B41317" s="88"/>
      <c r="C41317" s="88"/>
      <c r="D41317" s="88"/>
      <c r="E41317" s="88"/>
      <c r="F41317" s="88"/>
      <c r="G41317" s="88"/>
      <c r="H41317" s="88"/>
      <c r="I41317" s="88"/>
      <c r="J41317" s="88"/>
      <c r="K41317" s="88"/>
    </row>
    <row r="41318" spans="2:11" hidden="1" x14ac:dyDescent="0.2">
      <c r="B41318" s="88"/>
      <c r="C41318" s="88"/>
      <c r="D41318" s="88"/>
      <c r="E41318" s="88"/>
      <c r="F41318" s="88"/>
      <c r="G41318" s="88"/>
      <c r="H41318" s="88"/>
      <c r="I41318" s="88"/>
      <c r="J41318" s="88"/>
      <c r="K41318" s="88"/>
    </row>
    <row r="41319" spans="2:11" hidden="1" x14ac:dyDescent="0.2">
      <c r="B41319" s="88"/>
      <c r="C41319" s="88"/>
      <c r="D41319" s="88"/>
      <c r="E41319" s="88"/>
      <c r="F41319" s="88"/>
      <c r="G41319" s="88"/>
      <c r="H41319" s="88"/>
      <c r="I41319" s="88"/>
      <c r="J41319" s="88"/>
      <c r="K41319" s="88"/>
    </row>
    <row r="41320" spans="2:11" hidden="1" x14ac:dyDescent="0.2">
      <c r="B41320" s="88"/>
      <c r="C41320" s="88"/>
      <c r="D41320" s="88"/>
      <c r="E41320" s="88"/>
      <c r="F41320" s="88"/>
      <c r="G41320" s="88"/>
      <c r="H41320" s="88"/>
      <c r="I41320" s="88"/>
      <c r="J41320" s="88"/>
      <c r="K41320" s="88"/>
    </row>
    <row r="41321" spans="2:11" hidden="1" x14ac:dyDescent="0.2">
      <c r="B41321" s="88"/>
      <c r="C41321" s="88"/>
      <c r="D41321" s="88"/>
      <c r="E41321" s="88"/>
      <c r="F41321" s="88"/>
      <c r="G41321" s="88"/>
      <c r="H41321" s="88"/>
      <c r="I41321" s="88"/>
      <c r="J41321" s="88"/>
      <c r="K41321" s="88"/>
    </row>
    <row r="41322" spans="2:11" hidden="1" x14ac:dyDescent="0.2">
      <c r="B41322" s="88"/>
      <c r="C41322" s="88"/>
      <c r="D41322" s="88"/>
      <c r="E41322" s="88"/>
      <c r="F41322" s="88"/>
      <c r="G41322" s="88"/>
      <c r="H41322" s="88"/>
      <c r="I41322" s="88"/>
      <c r="J41322" s="88"/>
      <c r="K41322" s="88"/>
    </row>
    <row r="41323" spans="2:11" hidden="1" x14ac:dyDescent="0.2">
      <c r="B41323" s="88"/>
      <c r="C41323" s="88"/>
      <c r="D41323" s="88"/>
      <c r="E41323" s="88"/>
      <c r="F41323" s="88"/>
      <c r="G41323" s="88"/>
      <c r="H41323" s="88"/>
      <c r="I41323" s="88"/>
      <c r="J41323" s="88"/>
      <c r="K41323" s="88"/>
    </row>
    <row r="41324" spans="2:11" hidden="1" x14ac:dyDescent="0.2">
      <c r="B41324" s="88"/>
      <c r="C41324" s="88"/>
      <c r="D41324" s="88"/>
      <c r="E41324" s="88"/>
      <c r="F41324" s="88"/>
      <c r="G41324" s="88"/>
      <c r="H41324" s="88"/>
      <c r="I41324" s="88"/>
      <c r="J41324" s="88"/>
      <c r="K41324" s="88"/>
    </row>
    <row r="41325" spans="2:11" hidden="1" x14ac:dyDescent="0.2">
      <c r="B41325" s="88"/>
      <c r="C41325" s="88"/>
      <c r="D41325" s="88"/>
      <c r="E41325" s="88"/>
      <c r="F41325" s="88"/>
      <c r="G41325" s="88"/>
      <c r="H41325" s="88"/>
      <c r="I41325" s="88"/>
      <c r="J41325" s="88"/>
      <c r="K41325" s="88"/>
    </row>
    <row r="41326" spans="2:11" hidden="1" x14ac:dyDescent="0.2">
      <c r="B41326" s="88"/>
      <c r="C41326" s="88"/>
      <c r="D41326" s="88"/>
      <c r="E41326" s="88"/>
      <c r="F41326" s="88"/>
      <c r="G41326" s="88"/>
      <c r="H41326" s="88"/>
      <c r="I41326" s="88"/>
      <c r="J41326" s="88"/>
      <c r="K41326" s="88"/>
    </row>
    <row r="41327" spans="2:11" hidden="1" x14ac:dyDescent="0.2">
      <c r="B41327" s="88"/>
      <c r="C41327" s="88"/>
      <c r="D41327" s="88"/>
      <c r="E41327" s="88"/>
      <c r="F41327" s="88"/>
      <c r="G41327" s="88"/>
      <c r="H41327" s="88"/>
      <c r="I41327" s="88"/>
      <c r="J41327" s="88"/>
      <c r="K41327" s="88"/>
    </row>
    <row r="41328" spans="2:11" hidden="1" x14ac:dyDescent="0.2">
      <c r="B41328" s="88"/>
      <c r="C41328" s="88"/>
      <c r="D41328" s="88"/>
      <c r="E41328" s="88"/>
      <c r="F41328" s="88"/>
      <c r="G41328" s="88"/>
      <c r="H41328" s="88"/>
      <c r="I41328" s="88"/>
      <c r="J41328" s="88"/>
      <c r="K41328" s="88"/>
    </row>
    <row r="41329" spans="2:11" hidden="1" x14ac:dyDescent="0.2">
      <c r="B41329" s="88"/>
      <c r="C41329" s="88"/>
      <c r="D41329" s="88"/>
      <c r="E41329" s="88"/>
      <c r="F41329" s="88"/>
      <c r="G41329" s="88"/>
      <c r="H41329" s="88"/>
      <c r="I41329" s="88"/>
      <c r="J41329" s="88"/>
      <c r="K41329" s="88"/>
    </row>
    <row r="41330" spans="2:11" hidden="1" x14ac:dyDescent="0.2">
      <c r="B41330" s="88"/>
      <c r="C41330" s="88"/>
      <c r="D41330" s="88"/>
      <c r="E41330" s="88"/>
      <c r="F41330" s="88"/>
      <c r="G41330" s="88"/>
      <c r="H41330" s="88"/>
      <c r="I41330" s="88"/>
      <c r="J41330" s="88"/>
      <c r="K41330" s="88"/>
    </row>
    <row r="41331" spans="2:11" hidden="1" x14ac:dyDescent="0.2">
      <c r="B41331" s="88"/>
      <c r="C41331" s="88"/>
      <c r="D41331" s="88"/>
      <c r="E41331" s="88"/>
      <c r="F41331" s="88"/>
      <c r="G41331" s="88"/>
      <c r="H41331" s="88"/>
      <c r="I41331" s="88"/>
      <c r="J41331" s="88"/>
      <c r="K41331" s="88"/>
    </row>
    <row r="41332" spans="2:11" hidden="1" x14ac:dyDescent="0.2">
      <c r="B41332" s="88"/>
      <c r="C41332" s="88"/>
      <c r="D41332" s="88"/>
      <c r="E41332" s="88"/>
      <c r="F41332" s="88"/>
      <c r="G41332" s="88"/>
      <c r="H41332" s="88"/>
      <c r="I41332" s="88"/>
      <c r="J41332" s="88"/>
      <c r="K41332" s="88"/>
    </row>
    <row r="41333" spans="2:11" hidden="1" x14ac:dyDescent="0.2">
      <c r="B41333" s="88"/>
      <c r="C41333" s="88"/>
      <c r="D41333" s="88"/>
      <c r="E41333" s="88"/>
      <c r="F41333" s="88"/>
      <c r="G41333" s="88"/>
      <c r="H41333" s="88"/>
      <c r="I41333" s="88"/>
      <c r="J41333" s="88"/>
      <c r="K41333" s="88"/>
    </row>
    <row r="41334" spans="2:11" hidden="1" x14ac:dyDescent="0.2">
      <c r="B41334" s="88"/>
      <c r="C41334" s="88"/>
      <c r="D41334" s="88"/>
      <c r="E41334" s="88"/>
      <c r="F41334" s="88"/>
      <c r="G41334" s="88"/>
      <c r="H41334" s="88"/>
      <c r="I41334" s="88"/>
      <c r="J41334" s="88"/>
      <c r="K41334" s="88"/>
    </row>
    <row r="41335" spans="2:11" hidden="1" x14ac:dyDescent="0.2">
      <c r="B41335" s="88"/>
      <c r="C41335" s="88"/>
      <c r="D41335" s="88"/>
      <c r="E41335" s="88"/>
      <c r="F41335" s="88"/>
      <c r="G41335" s="88"/>
      <c r="H41335" s="88"/>
      <c r="I41335" s="88"/>
      <c r="J41335" s="88"/>
      <c r="K41335" s="88"/>
    </row>
    <row r="41336" spans="2:11" hidden="1" x14ac:dyDescent="0.2">
      <c r="B41336" s="88"/>
      <c r="C41336" s="88"/>
      <c r="D41336" s="88"/>
      <c r="E41336" s="88"/>
      <c r="F41336" s="88"/>
      <c r="G41336" s="88"/>
      <c r="H41336" s="88"/>
      <c r="I41336" s="88"/>
      <c r="J41336" s="88"/>
      <c r="K41336" s="88"/>
    </row>
    <row r="41337" spans="2:11" hidden="1" x14ac:dyDescent="0.2">
      <c r="B41337" s="88"/>
      <c r="C41337" s="88"/>
      <c r="D41337" s="88"/>
      <c r="E41337" s="88"/>
      <c r="F41337" s="88"/>
      <c r="G41337" s="88"/>
      <c r="H41337" s="88"/>
      <c r="I41337" s="88"/>
      <c r="J41337" s="88"/>
      <c r="K41337" s="88"/>
    </row>
    <row r="41338" spans="2:11" hidden="1" x14ac:dyDescent="0.2">
      <c r="B41338" s="88"/>
      <c r="C41338" s="88"/>
      <c r="D41338" s="88"/>
      <c r="E41338" s="88"/>
      <c r="F41338" s="88"/>
      <c r="G41338" s="88"/>
      <c r="H41338" s="88"/>
      <c r="I41338" s="88"/>
      <c r="J41338" s="88"/>
      <c r="K41338" s="88"/>
    </row>
    <row r="41339" spans="2:11" hidden="1" x14ac:dyDescent="0.2">
      <c r="B41339" s="88"/>
      <c r="C41339" s="88"/>
      <c r="D41339" s="88"/>
      <c r="E41339" s="88"/>
      <c r="F41339" s="88"/>
      <c r="G41339" s="88"/>
      <c r="H41339" s="88"/>
      <c r="I41339" s="88"/>
      <c r="J41339" s="88"/>
      <c r="K41339" s="88"/>
    </row>
    <row r="41340" spans="2:11" hidden="1" x14ac:dyDescent="0.2">
      <c r="B41340" s="88"/>
      <c r="C41340" s="88"/>
      <c r="D41340" s="88"/>
      <c r="E41340" s="88"/>
      <c r="F41340" s="88"/>
      <c r="G41340" s="88"/>
      <c r="H41340" s="88"/>
      <c r="I41340" s="88"/>
      <c r="J41340" s="88"/>
      <c r="K41340" s="88"/>
    </row>
    <row r="41341" spans="2:11" hidden="1" x14ac:dyDescent="0.2">
      <c r="B41341" s="88"/>
      <c r="C41341" s="88"/>
      <c r="D41341" s="88"/>
      <c r="E41341" s="88"/>
      <c r="F41341" s="88"/>
      <c r="G41341" s="88"/>
      <c r="H41341" s="88"/>
      <c r="I41341" s="88"/>
      <c r="J41341" s="88"/>
      <c r="K41341" s="88"/>
    </row>
    <row r="41342" spans="2:11" hidden="1" x14ac:dyDescent="0.2">
      <c r="B41342" s="88"/>
      <c r="C41342" s="88"/>
      <c r="D41342" s="88"/>
      <c r="E41342" s="88"/>
      <c r="F41342" s="88"/>
      <c r="G41342" s="88"/>
      <c r="H41342" s="88"/>
      <c r="I41342" s="88"/>
      <c r="J41342" s="88"/>
      <c r="K41342" s="88"/>
    </row>
    <row r="41343" spans="2:11" hidden="1" x14ac:dyDescent="0.2">
      <c r="B41343" s="88"/>
      <c r="C41343" s="88"/>
      <c r="D41343" s="88"/>
      <c r="E41343" s="88"/>
      <c r="F41343" s="88"/>
      <c r="G41343" s="88"/>
      <c r="H41343" s="88"/>
      <c r="I41343" s="88"/>
      <c r="J41343" s="88"/>
      <c r="K41343" s="88"/>
    </row>
    <row r="41344" spans="2:11" hidden="1" x14ac:dyDescent="0.2">
      <c r="B41344" s="88"/>
      <c r="C41344" s="88"/>
      <c r="D41344" s="88"/>
      <c r="E41344" s="88"/>
      <c r="F41344" s="88"/>
      <c r="G41344" s="88"/>
      <c r="H41344" s="88"/>
      <c r="I41344" s="88"/>
      <c r="J41344" s="88"/>
      <c r="K41344" s="88"/>
    </row>
    <row r="41345" spans="2:11" hidden="1" x14ac:dyDescent="0.2">
      <c r="B41345" s="88"/>
      <c r="C41345" s="88"/>
      <c r="D41345" s="88"/>
      <c r="E41345" s="88"/>
      <c r="F41345" s="88"/>
      <c r="G41345" s="88"/>
      <c r="H41345" s="88"/>
      <c r="I41345" s="88"/>
      <c r="J41345" s="88"/>
      <c r="K41345" s="88"/>
    </row>
    <row r="41346" spans="2:11" hidden="1" x14ac:dyDescent="0.2">
      <c r="B41346" s="88"/>
      <c r="C41346" s="88"/>
      <c r="D41346" s="88"/>
      <c r="E41346" s="88"/>
      <c r="F41346" s="88"/>
      <c r="G41346" s="88"/>
      <c r="H41346" s="88"/>
      <c r="I41346" s="88"/>
      <c r="J41346" s="88"/>
      <c r="K41346" s="88"/>
    </row>
    <row r="41347" spans="2:11" hidden="1" x14ac:dyDescent="0.2">
      <c r="B41347" s="88"/>
      <c r="C41347" s="88"/>
      <c r="D41347" s="88"/>
      <c r="E41347" s="88"/>
      <c r="F41347" s="88"/>
      <c r="G41347" s="88"/>
      <c r="H41347" s="88"/>
      <c r="I41347" s="88"/>
      <c r="J41347" s="88"/>
      <c r="K41347" s="88"/>
    </row>
    <row r="41348" spans="2:11" hidden="1" x14ac:dyDescent="0.2">
      <c r="B41348" s="88"/>
      <c r="C41348" s="88"/>
      <c r="D41348" s="88"/>
      <c r="E41348" s="88"/>
      <c r="F41348" s="88"/>
      <c r="G41348" s="88"/>
      <c r="H41348" s="88"/>
      <c r="I41348" s="88"/>
      <c r="J41348" s="88"/>
      <c r="K41348" s="88"/>
    </row>
    <row r="41349" spans="2:11" hidden="1" x14ac:dyDescent="0.2">
      <c r="B41349" s="88"/>
      <c r="C41349" s="88"/>
      <c r="D41349" s="88"/>
      <c r="E41349" s="88"/>
      <c r="F41349" s="88"/>
      <c r="G41349" s="88"/>
      <c r="H41349" s="88"/>
      <c r="I41349" s="88"/>
      <c r="J41349" s="88"/>
      <c r="K41349" s="88"/>
    </row>
    <row r="41350" spans="2:11" hidden="1" x14ac:dyDescent="0.2">
      <c r="B41350" s="88"/>
      <c r="C41350" s="88"/>
      <c r="D41350" s="88"/>
      <c r="E41350" s="88"/>
      <c r="F41350" s="88"/>
      <c r="G41350" s="88"/>
      <c r="H41350" s="88"/>
      <c r="I41350" s="88"/>
      <c r="J41350" s="88"/>
      <c r="K41350" s="88"/>
    </row>
    <row r="41351" spans="2:11" hidden="1" x14ac:dyDescent="0.2">
      <c r="B41351" s="88"/>
      <c r="C41351" s="88"/>
      <c r="D41351" s="88"/>
      <c r="E41351" s="88"/>
      <c r="F41351" s="88"/>
      <c r="G41351" s="88"/>
      <c r="H41351" s="88"/>
      <c r="I41351" s="88"/>
      <c r="J41351" s="88"/>
      <c r="K41351" s="88"/>
    </row>
    <row r="41352" spans="2:11" hidden="1" x14ac:dyDescent="0.2">
      <c r="B41352" s="88"/>
      <c r="C41352" s="88"/>
      <c r="D41352" s="88"/>
      <c r="E41352" s="88"/>
      <c r="F41352" s="88"/>
      <c r="G41352" s="88"/>
      <c r="H41352" s="88"/>
      <c r="I41352" s="88"/>
      <c r="J41352" s="88"/>
      <c r="K41352" s="88"/>
    </row>
    <row r="41353" spans="2:11" hidden="1" x14ac:dyDescent="0.2">
      <c r="B41353" s="88"/>
      <c r="C41353" s="88"/>
      <c r="D41353" s="88"/>
      <c r="E41353" s="88"/>
      <c r="F41353" s="88"/>
      <c r="G41353" s="88"/>
      <c r="H41353" s="88"/>
      <c r="I41353" s="88"/>
      <c r="J41353" s="88"/>
      <c r="K41353" s="88"/>
    </row>
    <row r="41354" spans="2:11" hidden="1" x14ac:dyDescent="0.2">
      <c r="B41354" s="88"/>
      <c r="C41354" s="88"/>
      <c r="D41354" s="88"/>
      <c r="E41354" s="88"/>
      <c r="F41354" s="88"/>
      <c r="G41354" s="88"/>
      <c r="H41354" s="88"/>
      <c r="I41354" s="88"/>
      <c r="J41354" s="88"/>
      <c r="K41354" s="88"/>
    </row>
    <row r="41355" spans="2:11" hidden="1" x14ac:dyDescent="0.2">
      <c r="B41355" s="88"/>
      <c r="C41355" s="88"/>
      <c r="D41355" s="88"/>
      <c r="E41355" s="88"/>
      <c r="F41355" s="88"/>
      <c r="G41355" s="88"/>
      <c r="H41355" s="88"/>
      <c r="I41355" s="88"/>
      <c r="J41355" s="88"/>
      <c r="K41355" s="88"/>
    </row>
    <row r="41356" spans="2:11" hidden="1" x14ac:dyDescent="0.2">
      <c r="B41356" s="88"/>
      <c r="C41356" s="88"/>
      <c r="D41356" s="88"/>
      <c r="E41356" s="88"/>
      <c r="F41356" s="88"/>
      <c r="G41356" s="88"/>
      <c r="H41356" s="88"/>
      <c r="I41356" s="88"/>
      <c r="J41356" s="88"/>
      <c r="K41356" s="88"/>
    </row>
    <row r="41357" spans="2:11" hidden="1" x14ac:dyDescent="0.2">
      <c r="B41357" s="88"/>
      <c r="C41357" s="88"/>
      <c r="D41357" s="88"/>
      <c r="E41357" s="88"/>
      <c r="F41357" s="88"/>
      <c r="G41357" s="88"/>
      <c r="H41357" s="88"/>
      <c r="I41357" s="88"/>
      <c r="J41357" s="88"/>
      <c r="K41357" s="88"/>
    </row>
    <row r="41358" spans="2:11" hidden="1" x14ac:dyDescent="0.2">
      <c r="B41358" s="88"/>
      <c r="C41358" s="88"/>
      <c r="D41358" s="88"/>
      <c r="E41358" s="88"/>
      <c r="F41358" s="88"/>
      <c r="G41358" s="88"/>
      <c r="H41358" s="88"/>
      <c r="I41358" s="88"/>
      <c r="J41358" s="88"/>
      <c r="K41358" s="88"/>
    </row>
    <row r="41359" spans="2:11" hidden="1" x14ac:dyDescent="0.2">
      <c r="B41359" s="88"/>
      <c r="C41359" s="88"/>
      <c r="D41359" s="88"/>
      <c r="E41359" s="88"/>
      <c r="F41359" s="88"/>
      <c r="G41359" s="88"/>
      <c r="H41359" s="88"/>
      <c r="I41359" s="88"/>
      <c r="J41359" s="88"/>
      <c r="K41359" s="88"/>
    </row>
    <row r="41360" spans="2:11" hidden="1" x14ac:dyDescent="0.2">
      <c r="B41360" s="88"/>
      <c r="C41360" s="88"/>
      <c r="D41360" s="88"/>
      <c r="E41360" s="88"/>
      <c r="F41360" s="88"/>
      <c r="G41360" s="88"/>
      <c r="H41360" s="88"/>
      <c r="I41360" s="88"/>
      <c r="J41360" s="88"/>
      <c r="K41360" s="88"/>
    </row>
    <row r="41361" spans="2:11" hidden="1" x14ac:dyDescent="0.2">
      <c r="B41361" s="88"/>
      <c r="C41361" s="88"/>
      <c r="D41361" s="88"/>
      <c r="E41361" s="88"/>
      <c r="F41361" s="88"/>
      <c r="G41361" s="88"/>
      <c r="H41361" s="88"/>
      <c r="I41361" s="88"/>
      <c r="J41361" s="88"/>
      <c r="K41361" s="88"/>
    </row>
    <row r="41362" spans="2:11" hidden="1" x14ac:dyDescent="0.2">
      <c r="B41362" s="88"/>
      <c r="C41362" s="88"/>
      <c r="D41362" s="88"/>
      <c r="E41362" s="88"/>
      <c r="F41362" s="88"/>
      <c r="G41362" s="88"/>
      <c r="H41362" s="88"/>
      <c r="I41362" s="88"/>
      <c r="J41362" s="88"/>
      <c r="K41362" s="88"/>
    </row>
    <row r="41363" spans="2:11" hidden="1" x14ac:dyDescent="0.2">
      <c r="B41363" s="88"/>
      <c r="C41363" s="88"/>
      <c r="D41363" s="88"/>
      <c r="E41363" s="88"/>
      <c r="F41363" s="88"/>
      <c r="G41363" s="88"/>
      <c r="H41363" s="88"/>
      <c r="I41363" s="88"/>
      <c r="J41363" s="88"/>
      <c r="K41363" s="88"/>
    </row>
    <row r="41364" spans="2:11" hidden="1" x14ac:dyDescent="0.2">
      <c r="B41364" s="88"/>
      <c r="C41364" s="88"/>
      <c r="D41364" s="88"/>
      <c r="E41364" s="88"/>
      <c r="F41364" s="88"/>
      <c r="G41364" s="88"/>
      <c r="H41364" s="88"/>
      <c r="I41364" s="88"/>
      <c r="J41364" s="88"/>
      <c r="K41364" s="88"/>
    </row>
    <row r="41365" spans="2:11" hidden="1" x14ac:dyDescent="0.2">
      <c r="B41365" s="88"/>
      <c r="C41365" s="88"/>
      <c r="D41365" s="88"/>
      <c r="E41365" s="88"/>
      <c r="F41365" s="88"/>
      <c r="G41365" s="88"/>
      <c r="H41365" s="88"/>
      <c r="I41365" s="88"/>
      <c r="J41365" s="88"/>
      <c r="K41365" s="88"/>
    </row>
    <row r="41366" spans="2:11" hidden="1" x14ac:dyDescent="0.2">
      <c r="B41366" s="88"/>
      <c r="C41366" s="88"/>
      <c r="D41366" s="88"/>
      <c r="E41366" s="88"/>
      <c r="F41366" s="88"/>
      <c r="G41366" s="88"/>
      <c r="H41366" s="88"/>
      <c r="I41366" s="88"/>
      <c r="J41366" s="88"/>
      <c r="K41366" s="88"/>
    </row>
    <row r="41367" spans="2:11" hidden="1" x14ac:dyDescent="0.2">
      <c r="B41367" s="88"/>
      <c r="C41367" s="88"/>
      <c r="D41367" s="88"/>
      <c r="E41367" s="88"/>
      <c r="F41367" s="88"/>
      <c r="G41367" s="88"/>
      <c r="H41367" s="88"/>
      <c r="I41367" s="88"/>
      <c r="J41367" s="88"/>
      <c r="K41367" s="88"/>
    </row>
    <row r="41368" spans="2:11" hidden="1" x14ac:dyDescent="0.2">
      <c r="B41368" s="88"/>
      <c r="C41368" s="88"/>
      <c r="D41368" s="88"/>
      <c r="E41368" s="88"/>
      <c r="F41368" s="88"/>
      <c r="G41368" s="88"/>
      <c r="H41368" s="88"/>
      <c r="I41368" s="88"/>
      <c r="J41368" s="88"/>
      <c r="K41368" s="88"/>
    </row>
    <row r="41369" spans="2:11" hidden="1" x14ac:dyDescent="0.2">
      <c r="B41369" s="88"/>
      <c r="C41369" s="88"/>
      <c r="D41369" s="88"/>
      <c r="E41369" s="88"/>
      <c r="F41369" s="88"/>
      <c r="G41369" s="88"/>
      <c r="H41369" s="88"/>
      <c r="I41369" s="88"/>
      <c r="J41369" s="88"/>
      <c r="K41369" s="88"/>
    </row>
    <row r="41370" spans="2:11" hidden="1" x14ac:dyDescent="0.2">
      <c r="B41370" s="88"/>
      <c r="C41370" s="88"/>
      <c r="D41370" s="88"/>
      <c r="E41370" s="88"/>
      <c r="F41370" s="88"/>
      <c r="G41370" s="88"/>
      <c r="H41370" s="88"/>
      <c r="I41370" s="88"/>
      <c r="J41370" s="88"/>
      <c r="K41370" s="88"/>
    </row>
    <row r="41371" spans="2:11" hidden="1" x14ac:dyDescent="0.2">
      <c r="B41371" s="88"/>
      <c r="C41371" s="88"/>
      <c r="D41371" s="88"/>
      <c r="E41371" s="88"/>
      <c r="F41371" s="88"/>
      <c r="G41371" s="88"/>
      <c r="H41371" s="88"/>
      <c r="I41371" s="88"/>
      <c r="J41371" s="88"/>
      <c r="K41371" s="88"/>
    </row>
    <row r="41372" spans="2:11" hidden="1" x14ac:dyDescent="0.2">
      <c r="B41372" s="88"/>
      <c r="C41372" s="88"/>
      <c r="D41372" s="88"/>
      <c r="E41372" s="88"/>
      <c r="F41372" s="88"/>
      <c r="G41372" s="88"/>
      <c r="H41372" s="88"/>
      <c r="I41372" s="88"/>
      <c r="J41372" s="88"/>
      <c r="K41372" s="88"/>
    </row>
    <row r="41373" spans="2:11" hidden="1" x14ac:dyDescent="0.2">
      <c r="B41373" s="88"/>
      <c r="C41373" s="88"/>
      <c r="D41373" s="88"/>
      <c r="E41373" s="88"/>
      <c r="F41373" s="88"/>
      <c r="G41373" s="88"/>
      <c r="H41373" s="88"/>
      <c r="I41373" s="88"/>
      <c r="J41373" s="88"/>
      <c r="K41373" s="88"/>
    </row>
    <row r="41374" spans="2:11" hidden="1" x14ac:dyDescent="0.2">
      <c r="B41374" s="88"/>
      <c r="C41374" s="88"/>
      <c r="D41374" s="88"/>
      <c r="E41374" s="88"/>
      <c r="F41374" s="88"/>
      <c r="G41374" s="88"/>
      <c r="H41374" s="88"/>
      <c r="I41374" s="88"/>
      <c r="J41374" s="88"/>
      <c r="K41374" s="88"/>
    </row>
    <row r="41375" spans="2:11" hidden="1" x14ac:dyDescent="0.2">
      <c r="B41375" s="88"/>
      <c r="C41375" s="88"/>
      <c r="D41375" s="88"/>
      <c r="E41375" s="88"/>
      <c r="F41375" s="88"/>
      <c r="G41375" s="88"/>
      <c r="H41375" s="88"/>
      <c r="I41375" s="88"/>
      <c r="J41375" s="88"/>
      <c r="K41375" s="88"/>
    </row>
    <row r="41376" spans="2:11" hidden="1" x14ac:dyDescent="0.2">
      <c r="B41376" s="88"/>
      <c r="C41376" s="88"/>
      <c r="D41376" s="88"/>
      <c r="E41376" s="88"/>
      <c r="F41376" s="88"/>
      <c r="G41376" s="88"/>
      <c r="H41376" s="88"/>
      <c r="I41376" s="88"/>
      <c r="J41376" s="88"/>
      <c r="K41376" s="88"/>
    </row>
    <row r="41377" spans="2:11" hidden="1" x14ac:dyDescent="0.2">
      <c r="B41377" s="88"/>
      <c r="C41377" s="88"/>
      <c r="D41377" s="88"/>
      <c r="E41377" s="88"/>
      <c r="F41377" s="88"/>
      <c r="G41377" s="88"/>
      <c r="H41377" s="88"/>
      <c r="I41377" s="88"/>
      <c r="J41377" s="88"/>
      <c r="K41377" s="88"/>
    </row>
    <row r="41378" spans="2:11" hidden="1" x14ac:dyDescent="0.2">
      <c r="B41378" s="88"/>
      <c r="C41378" s="88"/>
      <c r="D41378" s="88"/>
      <c r="E41378" s="88"/>
      <c r="F41378" s="88"/>
      <c r="G41378" s="88"/>
      <c r="H41378" s="88"/>
      <c r="I41378" s="88"/>
      <c r="J41378" s="88"/>
      <c r="K41378" s="88"/>
    </row>
    <row r="41379" spans="2:11" hidden="1" x14ac:dyDescent="0.2">
      <c r="B41379" s="88"/>
      <c r="C41379" s="88"/>
      <c r="D41379" s="88"/>
      <c r="E41379" s="88"/>
      <c r="F41379" s="88"/>
      <c r="G41379" s="88"/>
      <c r="H41379" s="88"/>
      <c r="I41379" s="88"/>
      <c r="J41379" s="88"/>
      <c r="K41379" s="88"/>
    </row>
    <row r="41380" spans="2:11" hidden="1" x14ac:dyDescent="0.2">
      <c r="B41380" s="88"/>
      <c r="C41380" s="88"/>
      <c r="D41380" s="88"/>
      <c r="E41380" s="88"/>
      <c r="F41380" s="88"/>
      <c r="G41380" s="88"/>
      <c r="H41380" s="88"/>
      <c r="I41380" s="88"/>
      <c r="J41380" s="88"/>
      <c r="K41380" s="88"/>
    </row>
    <row r="41381" spans="2:11" hidden="1" x14ac:dyDescent="0.2">
      <c r="B41381" s="88"/>
      <c r="C41381" s="88"/>
      <c r="D41381" s="88"/>
      <c r="E41381" s="88"/>
      <c r="F41381" s="88"/>
      <c r="G41381" s="88"/>
      <c r="H41381" s="88"/>
      <c r="I41381" s="88"/>
      <c r="J41381" s="88"/>
      <c r="K41381" s="88"/>
    </row>
    <row r="41382" spans="2:11" hidden="1" x14ac:dyDescent="0.2">
      <c r="B41382" s="88"/>
      <c r="C41382" s="88"/>
      <c r="D41382" s="88"/>
      <c r="E41382" s="88"/>
      <c r="F41382" s="88"/>
      <c r="G41382" s="88"/>
      <c r="H41382" s="88"/>
      <c r="I41382" s="88"/>
      <c r="J41382" s="88"/>
      <c r="K41382" s="88"/>
    </row>
    <row r="41383" spans="2:11" hidden="1" x14ac:dyDescent="0.2">
      <c r="B41383" s="88"/>
      <c r="C41383" s="88"/>
      <c r="D41383" s="88"/>
      <c r="E41383" s="88"/>
      <c r="F41383" s="88"/>
      <c r="G41383" s="88"/>
      <c r="H41383" s="88"/>
      <c r="I41383" s="88"/>
      <c r="J41383" s="88"/>
      <c r="K41383" s="88"/>
    </row>
    <row r="41384" spans="2:11" hidden="1" x14ac:dyDescent="0.2">
      <c r="B41384" s="88"/>
      <c r="C41384" s="88"/>
      <c r="D41384" s="88"/>
      <c r="E41384" s="88"/>
      <c r="F41384" s="88"/>
      <c r="G41384" s="88"/>
      <c r="H41384" s="88"/>
      <c r="I41384" s="88"/>
      <c r="J41384" s="88"/>
      <c r="K41384" s="88"/>
    </row>
    <row r="41385" spans="2:11" hidden="1" x14ac:dyDescent="0.2">
      <c r="B41385" s="88"/>
      <c r="C41385" s="88"/>
      <c r="D41385" s="88"/>
      <c r="E41385" s="88"/>
      <c r="F41385" s="88"/>
      <c r="G41385" s="88"/>
      <c r="H41385" s="88"/>
      <c r="I41385" s="88"/>
      <c r="J41385" s="88"/>
      <c r="K41385" s="88"/>
    </row>
    <row r="41386" spans="2:11" hidden="1" x14ac:dyDescent="0.2">
      <c r="B41386" s="88"/>
      <c r="C41386" s="88"/>
      <c r="D41386" s="88"/>
      <c r="E41386" s="88"/>
      <c r="F41386" s="88"/>
      <c r="G41386" s="88"/>
      <c r="H41386" s="88"/>
      <c r="I41386" s="88"/>
      <c r="J41386" s="88"/>
      <c r="K41386" s="88"/>
    </row>
    <row r="41387" spans="2:11" hidden="1" x14ac:dyDescent="0.2">
      <c r="B41387" s="88"/>
      <c r="C41387" s="88"/>
      <c r="D41387" s="88"/>
      <c r="E41387" s="88"/>
      <c r="F41387" s="88"/>
      <c r="G41387" s="88"/>
      <c r="H41387" s="88"/>
      <c r="I41387" s="88"/>
      <c r="J41387" s="88"/>
      <c r="K41387" s="88"/>
    </row>
    <row r="41388" spans="2:11" hidden="1" x14ac:dyDescent="0.2">
      <c r="B41388" s="88"/>
      <c r="C41388" s="88"/>
      <c r="D41388" s="88"/>
      <c r="E41388" s="88"/>
      <c r="F41388" s="88"/>
      <c r="G41388" s="88"/>
      <c r="H41388" s="88"/>
      <c r="I41388" s="88"/>
      <c r="J41388" s="88"/>
      <c r="K41388" s="88"/>
    </row>
    <row r="41389" spans="2:11" hidden="1" x14ac:dyDescent="0.2">
      <c r="B41389" s="88"/>
      <c r="C41389" s="88"/>
      <c r="D41389" s="88"/>
      <c r="E41389" s="88"/>
      <c r="F41389" s="88"/>
      <c r="G41389" s="88"/>
      <c r="H41389" s="88"/>
      <c r="I41389" s="88"/>
      <c r="J41389" s="88"/>
      <c r="K41389" s="88"/>
    </row>
    <row r="41390" spans="2:11" hidden="1" x14ac:dyDescent="0.2">
      <c r="B41390" s="88"/>
      <c r="C41390" s="88"/>
      <c r="D41390" s="88"/>
      <c r="E41390" s="88"/>
      <c r="F41390" s="88"/>
      <c r="G41390" s="88"/>
      <c r="H41390" s="88"/>
      <c r="I41390" s="88"/>
      <c r="J41390" s="88"/>
      <c r="K41390" s="88"/>
    </row>
    <row r="41391" spans="2:11" hidden="1" x14ac:dyDescent="0.2">
      <c r="B41391" s="88"/>
      <c r="C41391" s="88"/>
      <c r="D41391" s="88"/>
      <c r="E41391" s="88"/>
      <c r="F41391" s="88"/>
      <c r="G41391" s="88"/>
      <c r="H41391" s="88"/>
      <c r="I41391" s="88"/>
      <c r="J41391" s="88"/>
      <c r="K41391" s="88"/>
    </row>
    <row r="41392" spans="2:11" hidden="1" x14ac:dyDescent="0.2">
      <c r="B41392" s="88"/>
      <c r="C41392" s="88"/>
      <c r="D41392" s="88"/>
      <c r="E41392" s="88"/>
      <c r="F41392" s="88"/>
      <c r="G41392" s="88"/>
      <c r="H41392" s="88"/>
      <c r="I41392" s="88"/>
      <c r="J41392" s="88"/>
      <c r="K41392" s="88"/>
    </row>
    <row r="41393" spans="2:11" hidden="1" x14ac:dyDescent="0.2">
      <c r="B41393" s="88"/>
      <c r="C41393" s="88"/>
      <c r="D41393" s="88"/>
      <c r="E41393" s="88"/>
      <c r="F41393" s="88"/>
      <c r="G41393" s="88"/>
      <c r="H41393" s="88"/>
      <c r="I41393" s="88"/>
      <c r="J41393" s="88"/>
      <c r="K41393" s="88"/>
    </row>
    <row r="41394" spans="2:11" hidden="1" x14ac:dyDescent="0.2">
      <c r="B41394" s="88"/>
      <c r="C41394" s="88"/>
      <c r="D41394" s="88"/>
      <c r="E41394" s="88"/>
      <c r="F41394" s="88"/>
      <c r="G41394" s="88"/>
      <c r="H41394" s="88"/>
      <c r="I41394" s="88"/>
      <c r="J41394" s="88"/>
      <c r="K41394" s="88"/>
    </row>
    <row r="41395" spans="2:11" hidden="1" x14ac:dyDescent="0.2">
      <c r="B41395" s="88"/>
      <c r="C41395" s="88"/>
      <c r="D41395" s="88"/>
      <c r="E41395" s="88"/>
      <c r="F41395" s="88"/>
      <c r="G41395" s="88"/>
      <c r="H41395" s="88"/>
      <c r="I41395" s="88"/>
      <c r="J41395" s="88"/>
      <c r="K41395" s="88"/>
    </row>
    <row r="41396" spans="2:11" hidden="1" x14ac:dyDescent="0.2">
      <c r="B41396" s="88"/>
      <c r="C41396" s="88"/>
      <c r="D41396" s="88"/>
      <c r="E41396" s="88"/>
      <c r="F41396" s="88"/>
      <c r="G41396" s="88"/>
      <c r="H41396" s="88"/>
      <c r="I41396" s="88"/>
      <c r="J41396" s="88"/>
      <c r="K41396" s="88"/>
    </row>
    <row r="41397" spans="2:11" hidden="1" x14ac:dyDescent="0.2">
      <c r="B41397" s="88"/>
      <c r="C41397" s="88"/>
      <c r="D41397" s="88"/>
      <c r="E41397" s="88"/>
      <c r="F41397" s="88"/>
      <c r="G41397" s="88"/>
      <c r="H41397" s="88"/>
      <c r="I41397" s="88"/>
      <c r="J41397" s="88"/>
      <c r="K41397" s="88"/>
    </row>
    <row r="41398" spans="2:11" hidden="1" x14ac:dyDescent="0.2">
      <c r="B41398" s="88"/>
      <c r="C41398" s="88"/>
      <c r="D41398" s="88"/>
      <c r="E41398" s="88"/>
      <c r="F41398" s="88"/>
      <c r="G41398" s="88"/>
      <c r="H41398" s="88"/>
      <c r="I41398" s="88"/>
      <c r="J41398" s="88"/>
      <c r="K41398" s="88"/>
    </row>
    <row r="41399" spans="2:11" hidden="1" x14ac:dyDescent="0.2">
      <c r="B41399" s="88"/>
      <c r="C41399" s="88"/>
      <c r="D41399" s="88"/>
      <c r="E41399" s="88"/>
      <c r="F41399" s="88"/>
      <c r="G41399" s="88"/>
      <c r="H41399" s="88"/>
      <c r="I41399" s="88"/>
      <c r="J41399" s="88"/>
      <c r="K41399" s="88"/>
    </row>
    <row r="41400" spans="2:11" hidden="1" x14ac:dyDescent="0.2">
      <c r="B41400" s="88"/>
      <c r="C41400" s="88"/>
      <c r="D41400" s="88"/>
      <c r="E41400" s="88"/>
      <c r="F41400" s="88"/>
      <c r="G41400" s="88"/>
      <c r="H41400" s="88"/>
      <c r="I41400" s="88"/>
      <c r="J41400" s="88"/>
      <c r="K41400" s="88"/>
    </row>
    <row r="41401" spans="2:11" hidden="1" x14ac:dyDescent="0.2">
      <c r="B41401" s="88"/>
      <c r="C41401" s="88"/>
      <c r="D41401" s="88"/>
      <c r="E41401" s="88"/>
      <c r="F41401" s="88"/>
      <c r="G41401" s="88"/>
      <c r="H41401" s="88"/>
      <c r="I41401" s="88"/>
      <c r="J41401" s="88"/>
      <c r="K41401" s="88"/>
    </row>
    <row r="41402" spans="2:11" hidden="1" x14ac:dyDescent="0.2">
      <c r="B41402" s="88"/>
      <c r="C41402" s="88"/>
      <c r="D41402" s="88"/>
      <c r="E41402" s="88"/>
      <c r="F41402" s="88"/>
      <c r="G41402" s="88"/>
      <c r="H41402" s="88"/>
      <c r="I41402" s="88"/>
      <c r="J41402" s="88"/>
      <c r="K41402" s="88"/>
    </row>
    <row r="41403" spans="2:11" hidden="1" x14ac:dyDescent="0.2">
      <c r="B41403" s="88"/>
      <c r="C41403" s="88"/>
      <c r="D41403" s="88"/>
      <c r="E41403" s="88"/>
      <c r="F41403" s="88"/>
      <c r="G41403" s="88"/>
      <c r="H41403" s="88"/>
      <c r="I41403" s="88"/>
      <c r="J41403" s="88"/>
      <c r="K41403" s="88"/>
    </row>
    <row r="41404" spans="2:11" hidden="1" x14ac:dyDescent="0.2">
      <c r="B41404" s="88"/>
      <c r="C41404" s="88"/>
      <c r="D41404" s="88"/>
      <c r="E41404" s="88"/>
      <c r="F41404" s="88"/>
      <c r="G41404" s="88"/>
      <c r="H41404" s="88"/>
      <c r="I41404" s="88"/>
      <c r="J41404" s="88"/>
      <c r="K41404" s="88"/>
    </row>
    <row r="41405" spans="2:11" hidden="1" x14ac:dyDescent="0.2">
      <c r="B41405" s="88"/>
      <c r="C41405" s="88"/>
      <c r="D41405" s="88"/>
      <c r="E41405" s="88"/>
      <c r="F41405" s="88"/>
      <c r="G41405" s="88"/>
      <c r="H41405" s="88"/>
      <c r="I41405" s="88"/>
      <c r="J41405" s="88"/>
      <c r="K41405" s="88"/>
    </row>
    <row r="41406" spans="2:11" hidden="1" x14ac:dyDescent="0.2">
      <c r="B41406" s="88"/>
      <c r="C41406" s="88"/>
      <c r="D41406" s="88"/>
      <c r="E41406" s="88"/>
      <c r="F41406" s="88"/>
      <c r="G41406" s="88"/>
      <c r="H41406" s="88"/>
      <c r="I41406" s="88"/>
      <c r="J41406" s="88"/>
      <c r="K41406" s="88"/>
    </row>
    <row r="41407" spans="2:11" hidden="1" x14ac:dyDescent="0.2">
      <c r="B41407" s="88"/>
      <c r="C41407" s="88"/>
      <c r="D41407" s="88"/>
      <c r="E41407" s="88"/>
      <c r="F41407" s="88"/>
      <c r="G41407" s="88"/>
      <c r="H41407" s="88"/>
      <c r="I41407" s="88"/>
      <c r="J41407" s="88"/>
      <c r="K41407" s="88"/>
    </row>
    <row r="41408" spans="2:11" hidden="1" x14ac:dyDescent="0.2">
      <c r="B41408" s="88"/>
      <c r="C41408" s="88"/>
      <c r="D41408" s="88"/>
      <c r="E41408" s="88"/>
      <c r="F41408" s="88"/>
      <c r="G41408" s="88"/>
      <c r="H41408" s="88"/>
      <c r="I41408" s="88"/>
      <c r="J41408" s="88"/>
      <c r="K41408" s="88"/>
    </row>
    <row r="41409" spans="2:11" hidden="1" x14ac:dyDescent="0.2">
      <c r="B41409" s="88"/>
      <c r="C41409" s="88"/>
      <c r="D41409" s="88"/>
      <c r="E41409" s="88"/>
      <c r="F41409" s="88"/>
      <c r="G41409" s="88"/>
      <c r="H41409" s="88"/>
      <c r="I41409" s="88"/>
      <c r="J41409" s="88"/>
      <c r="K41409" s="88"/>
    </row>
    <row r="41410" spans="2:11" hidden="1" x14ac:dyDescent="0.2">
      <c r="B41410" s="88"/>
      <c r="C41410" s="88"/>
      <c r="D41410" s="88"/>
      <c r="E41410" s="88"/>
      <c r="F41410" s="88"/>
      <c r="G41410" s="88"/>
      <c r="H41410" s="88"/>
      <c r="I41410" s="88"/>
      <c r="J41410" s="88"/>
      <c r="K41410" s="88"/>
    </row>
    <row r="41411" spans="2:11" hidden="1" x14ac:dyDescent="0.2">
      <c r="B41411" s="88"/>
      <c r="C41411" s="88"/>
      <c r="D41411" s="88"/>
      <c r="E41411" s="88"/>
      <c r="F41411" s="88"/>
      <c r="G41411" s="88"/>
      <c r="H41411" s="88"/>
      <c r="I41411" s="88"/>
      <c r="J41411" s="88"/>
      <c r="K41411" s="88"/>
    </row>
    <row r="41412" spans="2:11" hidden="1" x14ac:dyDescent="0.2">
      <c r="B41412" s="88"/>
      <c r="C41412" s="88"/>
      <c r="D41412" s="88"/>
      <c r="E41412" s="88"/>
      <c r="F41412" s="88"/>
      <c r="G41412" s="88"/>
      <c r="H41412" s="88"/>
      <c r="I41412" s="88"/>
      <c r="J41412" s="88"/>
      <c r="K41412" s="88"/>
    </row>
    <row r="41413" spans="2:11" hidden="1" x14ac:dyDescent="0.2">
      <c r="B41413" s="88"/>
      <c r="C41413" s="88"/>
      <c r="D41413" s="88"/>
      <c r="E41413" s="88"/>
      <c r="F41413" s="88"/>
      <c r="G41413" s="88"/>
      <c r="H41413" s="88"/>
      <c r="I41413" s="88"/>
      <c r="J41413" s="88"/>
      <c r="K41413" s="88"/>
    </row>
    <row r="41414" spans="2:11" hidden="1" x14ac:dyDescent="0.2">
      <c r="B41414" s="88"/>
      <c r="C41414" s="88"/>
      <c r="D41414" s="88"/>
      <c r="E41414" s="88"/>
      <c r="F41414" s="88"/>
      <c r="G41414" s="88"/>
      <c r="H41414" s="88"/>
      <c r="I41414" s="88"/>
      <c r="J41414" s="88"/>
      <c r="K41414" s="88"/>
    </row>
    <row r="41415" spans="2:11" hidden="1" x14ac:dyDescent="0.2">
      <c r="B41415" s="88"/>
      <c r="C41415" s="88"/>
      <c r="D41415" s="88"/>
      <c r="E41415" s="88"/>
      <c r="F41415" s="88"/>
      <c r="G41415" s="88"/>
      <c r="H41415" s="88"/>
      <c r="I41415" s="88"/>
      <c r="J41415" s="88"/>
      <c r="K41415" s="88"/>
    </row>
    <row r="41416" spans="2:11" hidden="1" x14ac:dyDescent="0.2">
      <c r="B41416" s="88"/>
      <c r="C41416" s="88"/>
      <c r="D41416" s="88"/>
      <c r="E41416" s="88"/>
      <c r="F41416" s="88"/>
      <c r="G41416" s="88"/>
      <c r="H41416" s="88"/>
      <c r="I41416" s="88"/>
      <c r="J41416" s="88"/>
      <c r="K41416" s="88"/>
    </row>
    <row r="41417" spans="2:11" hidden="1" x14ac:dyDescent="0.2">
      <c r="B41417" s="88"/>
      <c r="C41417" s="88"/>
      <c r="D41417" s="88"/>
      <c r="E41417" s="88"/>
      <c r="F41417" s="88"/>
      <c r="G41417" s="88"/>
      <c r="H41417" s="88"/>
      <c r="I41417" s="88"/>
      <c r="J41417" s="88"/>
      <c r="K41417" s="88"/>
    </row>
    <row r="41418" spans="2:11" hidden="1" x14ac:dyDescent="0.2">
      <c r="B41418" s="88"/>
      <c r="C41418" s="88"/>
      <c r="D41418" s="88"/>
      <c r="E41418" s="88"/>
      <c r="F41418" s="88"/>
      <c r="G41418" s="88"/>
      <c r="H41418" s="88"/>
      <c r="I41418" s="88"/>
      <c r="J41418" s="88"/>
      <c r="K41418" s="88"/>
    </row>
    <row r="41419" spans="2:11" hidden="1" x14ac:dyDescent="0.2">
      <c r="B41419" s="88"/>
      <c r="C41419" s="88"/>
      <c r="D41419" s="88"/>
      <c r="E41419" s="88"/>
      <c r="F41419" s="88"/>
      <c r="G41419" s="88"/>
      <c r="H41419" s="88"/>
      <c r="I41419" s="88"/>
      <c r="J41419" s="88"/>
      <c r="K41419" s="88"/>
    </row>
    <row r="41420" spans="2:11" hidden="1" x14ac:dyDescent="0.2">
      <c r="B41420" s="88"/>
      <c r="C41420" s="88"/>
      <c r="D41420" s="88"/>
      <c r="E41420" s="88"/>
      <c r="F41420" s="88"/>
      <c r="G41420" s="88"/>
      <c r="H41420" s="88"/>
      <c r="I41420" s="88"/>
      <c r="J41420" s="88"/>
      <c r="K41420" s="88"/>
    </row>
    <row r="41421" spans="2:11" hidden="1" x14ac:dyDescent="0.2">
      <c r="B41421" s="88"/>
      <c r="C41421" s="88"/>
      <c r="D41421" s="88"/>
      <c r="E41421" s="88"/>
      <c r="F41421" s="88"/>
      <c r="G41421" s="88"/>
      <c r="H41421" s="88"/>
      <c r="I41421" s="88"/>
      <c r="J41421" s="88"/>
      <c r="K41421" s="88"/>
    </row>
    <row r="41422" spans="2:11" hidden="1" x14ac:dyDescent="0.2">
      <c r="B41422" s="88"/>
      <c r="C41422" s="88"/>
      <c r="D41422" s="88"/>
      <c r="E41422" s="88"/>
      <c r="F41422" s="88"/>
      <c r="G41422" s="88"/>
      <c r="H41422" s="88"/>
      <c r="I41422" s="88"/>
      <c r="J41422" s="88"/>
      <c r="K41422" s="88"/>
    </row>
    <row r="41423" spans="2:11" hidden="1" x14ac:dyDescent="0.2">
      <c r="B41423" s="88"/>
      <c r="C41423" s="88"/>
      <c r="D41423" s="88"/>
      <c r="E41423" s="88"/>
      <c r="F41423" s="88"/>
      <c r="G41423" s="88"/>
      <c r="H41423" s="88"/>
      <c r="I41423" s="88"/>
      <c r="J41423" s="88"/>
      <c r="K41423" s="88"/>
    </row>
    <row r="41424" spans="2:11" hidden="1" x14ac:dyDescent="0.2">
      <c r="B41424" s="88"/>
      <c r="C41424" s="88"/>
      <c r="D41424" s="88"/>
      <c r="E41424" s="88"/>
      <c r="F41424" s="88"/>
      <c r="G41424" s="88"/>
      <c r="H41424" s="88"/>
      <c r="I41424" s="88"/>
      <c r="J41424" s="88"/>
      <c r="K41424" s="88"/>
    </row>
    <row r="41425" spans="2:11" hidden="1" x14ac:dyDescent="0.2">
      <c r="B41425" s="88"/>
      <c r="C41425" s="88"/>
      <c r="D41425" s="88"/>
      <c r="E41425" s="88"/>
      <c r="F41425" s="88"/>
      <c r="G41425" s="88"/>
      <c r="H41425" s="88"/>
      <c r="I41425" s="88"/>
      <c r="J41425" s="88"/>
      <c r="K41425" s="88"/>
    </row>
    <row r="41426" spans="2:11" hidden="1" x14ac:dyDescent="0.2">
      <c r="B41426" s="88"/>
      <c r="C41426" s="88"/>
      <c r="D41426" s="88"/>
      <c r="E41426" s="88"/>
      <c r="F41426" s="88"/>
      <c r="G41426" s="88"/>
      <c r="H41426" s="88"/>
      <c r="I41426" s="88"/>
      <c r="J41426" s="88"/>
      <c r="K41426" s="88"/>
    </row>
    <row r="41427" spans="2:11" hidden="1" x14ac:dyDescent="0.2">
      <c r="B41427" s="88"/>
      <c r="C41427" s="88"/>
      <c r="D41427" s="88"/>
      <c r="E41427" s="88"/>
      <c r="F41427" s="88"/>
      <c r="G41427" s="88"/>
      <c r="H41427" s="88"/>
      <c r="I41427" s="88"/>
      <c r="J41427" s="88"/>
      <c r="K41427" s="88"/>
    </row>
    <row r="41428" spans="2:11" hidden="1" x14ac:dyDescent="0.2">
      <c r="B41428" s="88"/>
      <c r="C41428" s="88"/>
      <c r="D41428" s="88"/>
      <c r="E41428" s="88"/>
      <c r="F41428" s="88"/>
      <c r="G41428" s="88"/>
      <c r="H41428" s="88"/>
      <c r="I41428" s="88"/>
      <c r="J41428" s="88"/>
      <c r="K41428" s="88"/>
    </row>
    <row r="41429" spans="2:11" hidden="1" x14ac:dyDescent="0.2">
      <c r="B41429" s="88"/>
      <c r="C41429" s="88"/>
      <c r="D41429" s="88"/>
      <c r="E41429" s="88"/>
      <c r="F41429" s="88"/>
      <c r="G41429" s="88"/>
      <c r="H41429" s="88"/>
      <c r="I41429" s="88"/>
      <c r="J41429" s="88"/>
      <c r="K41429" s="88"/>
    </row>
    <row r="41430" spans="2:11" hidden="1" x14ac:dyDescent="0.2">
      <c r="B41430" s="88"/>
      <c r="C41430" s="88"/>
      <c r="D41430" s="88"/>
      <c r="E41430" s="88"/>
      <c r="F41430" s="88"/>
      <c r="G41430" s="88"/>
      <c r="H41430" s="88"/>
      <c r="I41430" s="88"/>
      <c r="J41430" s="88"/>
      <c r="K41430" s="88"/>
    </row>
    <row r="41431" spans="2:11" hidden="1" x14ac:dyDescent="0.2">
      <c r="B41431" s="88"/>
      <c r="C41431" s="88"/>
      <c r="D41431" s="88"/>
      <c r="E41431" s="88"/>
      <c r="F41431" s="88"/>
      <c r="G41431" s="88"/>
      <c r="H41431" s="88"/>
      <c r="I41431" s="88"/>
      <c r="J41431" s="88"/>
      <c r="K41431" s="88"/>
    </row>
    <row r="41432" spans="2:11" hidden="1" x14ac:dyDescent="0.2">
      <c r="B41432" s="88"/>
      <c r="C41432" s="88"/>
      <c r="D41432" s="88"/>
      <c r="E41432" s="88"/>
      <c r="F41432" s="88"/>
      <c r="G41432" s="88"/>
      <c r="H41432" s="88"/>
      <c r="I41432" s="88"/>
      <c r="J41432" s="88"/>
      <c r="K41432" s="88"/>
    </row>
    <row r="41433" spans="2:11" hidden="1" x14ac:dyDescent="0.2">
      <c r="B41433" s="88"/>
      <c r="C41433" s="88"/>
      <c r="D41433" s="88"/>
      <c r="E41433" s="88"/>
      <c r="F41433" s="88"/>
      <c r="G41433" s="88"/>
      <c r="H41433" s="88"/>
      <c r="I41433" s="88"/>
      <c r="J41433" s="88"/>
      <c r="K41433" s="88"/>
    </row>
    <row r="41434" spans="2:11" hidden="1" x14ac:dyDescent="0.2">
      <c r="B41434" s="88"/>
      <c r="C41434" s="88"/>
      <c r="D41434" s="88"/>
      <c r="E41434" s="88"/>
      <c r="F41434" s="88"/>
      <c r="G41434" s="88"/>
      <c r="H41434" s="88"/>
      <c r="I41434" s="88"/>
      <c r="J41434" s="88"/>
      <c r="K41434" s="88"/>
    </row>
    <row r="41435" spans="2:11" hidden="1" x14ac:dyDescent="0.2">
      <c r="B41435" s="88"/>
      <c r="C41435" s="88"/>
      <c r="D41435" s="88"/>
      <c r="E41435" s="88"/>
      <c r="F41435" s="88"/>
      <c r="G41435" s="88"/>
      <c r="H41435" s="88"/>
      <c r="I41435" s="88"/>
      <c r="J41435" s="88"/>
      <c r="K41435" s="88"/>
    </row>
    <row r="41436" spans="2:11" hidden="1" x14ac:dyDescent="0.2">
      <c r="B41436" s="88"/>
      <c r="C41436" s="88"/>
      <c r="D41436" s="88"/>
      <c r="E41436" s="88"/>
      <c r="F41436" s="88"/>
      <c r="G41436" s="88"/>
      <c r="H41436" s="88"/>
      <c r="I41436" s="88"/>
      <c r="J41436" s="88"/>
      <c r="K41436" s="88"/>
    </row>
    <row r="41437" spans="2:11" hidden="1" x14ac:dyDescent="0.2">
      <c r="B41437" s="88"/>
      <c r="C41437" s="88"/>
      <c r="D41437" s="88"/>
      <c r="E41437" s="88"/>
      <c r="F41437" s="88"/>
      <c r="G41437" s="88"/>
      <c r="H41437" s="88"/>
      <c r="I41437" s="88"/>
      <c r="J41437" s="88"/>
      <c r="K41437" s="88"/>
    </row>
    <row r="41438" spans="2:11" hidden="1" x14ac:dyDescent="0.2">
      <c r="B41438" s="88"/>
      <c r="C41438" s="88"/>
      <c r="D41438" s="88"/>
      <c r="E41438" s="88"/>
      <c r="F41438" s="88"/>
      <c r="G41438" s="88"/>
      <c r="H41438" s="88"/>
      <c r="I41438" s="88"/>
      <c r="J41438" s="88"/>
      <c r="K41438" s="88"/>
    </row>
    <row r="41439" spans="2:11" hidden="1" x14ac:dyDescent="0.2">
      <c r="B41439" s="88"/>
      <c r="C41439" s="88"/>
      <c r="D41439" s="88"/>
      <c r="E41439" s="88"/>
      <c r="F41439" s="88"/>
      <c r="G41439" s="88"/>
      <c r="H41439" s="88"/>
      <c r="I41439" s="88"/>
      <c r="J41439" s="88"/>
      <c r="K41439" s="88"/>
    </row>
    <row r="41440" spans="2:11" hidden="1" x14ac:dyDescent="0.2">
      <c r="B41440" s="88"/>
      <c r="C41440" s="88"/>
      <c r="D41440" s="88"/>
      <c r="E41440" s="88"/>
      <c r="F41440" s="88"/>
      <c r="G41440" s="88"/>
      <c r="H41440" s="88"/>
      <c r="I41440" s="88"/>
      <c r="J41440" s="88"/>
      <c r="K41440" s="88"/>
    </row>
    <row r="41441" spans="2:11" hidden="1" x14ac:dyDescent="0.2">
      <c r="B41441" s="88"/>
      <c r="C41441" s="88"/>
      <c r="D41441" s="88"/>
      <c r="E41441" s="88"/>
      <c r="F41441" s="88"/>
      <c r="G41441" s="88"/>
      <c r="H41441" s="88"/>
      <c r="I41441" s="88"/>
      <c r="J41441" s="88"/>
      <c r="K41441" s="88"/>
    </row>
    <row r="41442" spans="2:11" hidden="1" x14ac:dyDescent="0.2">
      <c r="B41442" s="88"/>
      <c r="C41442" s="88"/>
      <c r="D41442" s="88"/>
      <c r="E41442" s="88"/>
      <c r="F41442" s="88"/>
      <c r="G41442" s="88"/>
      <c r="H41442" s="88"/>
      <c r="I41442" s="88"/>
      <c r="J41442" s="88"/>
      <c r="K41442" s="88"/>
    </row>
    <row r="41443" spans="2:11" hidden="1" x14ac:dyDescent="0.2">
      <c r="B41443" s="88"/>
      <c r="C41443" s="88"/>
      <c r="D41443" s="88"/>
      <c r="E41443" s="88"/>
      <c r="F41443" s="88"/>
      <c r="G41443" s="88"/>
      <c r="H41443" s="88"/>
      <c r="I41443" s="88"/>
      <c r="J41443" s="88"/>
      <c r="K41443" s="88"/>
    </row>
    <row r="41444" spans="2:11" hidden="1" x14ac:dyDescent="0.2">
      <c r="B41444" s="88"/>
      <c r="C41444" s="88"/>
      <c r="D41444" s="88"/>
      <c r="E41444" s="88"/>
      <c r="F41444" s="88"/>
      <c r="G41444" s="88"/>
      <c r="H41444" s="88"/>
      <c r="I41444" s="88"/>
      <c r="J41444" s="88"/>
      <c r="K41444" s="88"/>
    </row>
    <row r="41445" spans="2:11" hidden="1" x14ac:dyDescent="0.2">
      <c r="B41445" s="88"/>
      <c r="C41445" s="88"/>
      <c r="D41445" s="88"/>
      <c r="E41445" s="88"/>
      <c r="F41445" s="88"/>
      <c r="G41445" s="88"/>
      <c r="H41445" s="88"/>
      <c r="I41445" s="88"/>
      <c r="J41445" s="88"/>
      <c r="K41445" s="88"/>
    </row>
    <row r="41446" spans="2:11" hidden="1" x14ac:dyDescent="0.2">
      <c r="B41446" s="88"/>
      <c r="C41446" s="88"/>
      <c r="D41446" s="88"/>
      <c r="E41446" s="88"/>
      <c r="F41446" s="88"/>
      <c r="G41446" s="88"/>
      <c r="H41446" s="88"/>
      <c r="I41446" s="88"/>
      <c r="J41446" s="88"/>
      <c r="K41446" s="88"/>
    </row>
    <row r="41447" spans="2:11" hidden="1" x14ac:dyDescent="0.2">
      <c r="B41447" s="88"/>
      <c r="C41447" s="88"/>
      <c r="D41447" s="88"/>
      <c r="E41447" s="88"/>
      <c r="F41447" s="88"/>
      <c r="G41447" s="88"/>
      <c r="H41447" s="88"/>
      <c r="I41447" s="88"/>
      <c r="J41447" s="88"/>
      <c r="K41447" s="88"/>
    </row>
    <row r="41448" spans="2:11" hidden="1" x14ac:dyDescent="0.2">
      <c r="B41448" s="88"/>
      <c r="C41448" s="88"/>
      <c r="D41448" s="88"/>
      <c r="E41448" s="88"/>
      <c r="F41448" s="88"/>
      <c r="G41448" s="88"/>
      <c r="H41448" s="88"/>
      <c r="I41448" s="88"/>
      <c r="J41448" s="88"/>
      <c r="K41448" s="88"/>
    </row>
    <row r="41449" spans="2:11" hidden="1" x14ac:dyDescent="0.2">
      <c r="B41449" s="88"/>
      <c r="C41449" s="88"/>
      <c r="D41449" s="88"/>
      <c r="E41449" s="88"/>
      <c r="F41449" s="88"/>
      <c r="G41449" s="88"/>
      <c r="H41449" s="88"/>
      <c r="I41449" s="88"/>
      <c r="J41449" s="88"/>
      <c r="K41449" s="88"/>
    </row>
    <row r="41450" spans="2:11" hidden="1" x14ac:dyDescent="0.2">
      <c r="B41450" s="88"/>
      <c r="C41450" s="88"/>
      <c r="D41450" s="88"/>
      <c r="E41450" s="88"/>
      <c r="F41450" s="88"/>
      <c r="G41450" s="88"/>
      <c r="H41450" s="88"/>
      <c r="I41450" s="88"/>
      <c r="J41450" s="88"/>
      <c r="K41450" s="88"/>
    </row>
    <row r="41451" spans="2:11" hidden="1" x14ac:dyDescent="0.2">
      <c r="B41451" s="88"/>
      <c r="C41451" s="88"/>
      <c r="D41451" s="88"/>
      <c r="E41451" s="88"/>
      <c r="F41451" s="88"/>
      <c r="G41451" s="88"/>
      <c r="H41451" s="88"/>
      <c r="I41451" s="88"/>
      <c r="J41451" s="88"/>
      <c r="K41451" s="88"/>
    </row>
    <row r="41452" spans="2:11" hidden="1" x14ac:dyDescent="0.2">
      <c r="B41452" s="88"/>
      <c r="C41452" s="88"/>
      <c r="D41452" s="88"/>
      <c r="E41452" s="88"/>
      <c r="F41452" s="88"/>
      <c r="G41452" s="88"/>
      <c r="H41452" s="88"/>
      <c r="I41452" s="88"/>
      <c r="J41452" s="88"/>
      <c r="K41452" s="88"/>
    </row>
    <row r="41453" spans="2:11" hidden="1" x14ac:dyDescent="0.2">
      <c r="B41453" s="88"/>
      <c r="C41453" s="88"/>
      <c r="D41453" s="88"/>
      <c r="E41453" s="88"/>
      <c r="F41453" s="88"/>
      <c r="G41453" s="88"/>
      <c r="H41453" s="88"/>
      <c r="I41453" s="88"/>
      <c r="J41453" s="88"/>
      <c r="K41453" s="88"/>
    </row>
    <row r="41454" spans="2:11" hidden="1" x14ac:dyDescent="0.2">
      <c r="B41454" s="88"/>
      <c r="C41454" s="88"/>
      <c r="D41454" s="88"/>
      <c r="E41454" s="88"/>
      <c r="F41454" s="88"/>
      <c r="G41454" s="88"/>
      <c r="H41454" s="88"/>
      <c r="I41454" s="88"/>
      <c r="J41454" s="88"/>
      <c r="K41454" s="88"/>
    </row>
    <row r="41455" spans="2:11" hidden="1" x14ac:dyDescent="0.2">
      <c r="B41455" s="88"/>
      <c r="C41455" s="88"/>
      <c r="D41455" s="88"/>
      <c r="E41455" s="88"/>
      <c r="F41455" s="88"/>
      <c r="G41455" s="88"/>
      <c r="H41455" s="88"/>
      <c r="I41455" s="88"/>
      <c r="J41455" s="88"/>
      <c r="K41455" s="88"/>
    </row>
    <row r="41456" spans="2:11" hidden="1" x14ac:dyDescent="0.2">
      <c r="B41456" s="88"/>
      <c r="C41456" s="88"/>
      <c r="D41456" s="88"/>
      <c r="E41456" s="88"/>
      <c r="F41456" s="88"/>
      <c r="G41456" s="88"/>
      <c r="H41456" s="88"/>
      <c r="I41456" s="88"/>
      <c r="J41456" s="88"/>
      <c r="K41456" s="88"/>
    </row>
    <row r="41457" spans="2:11" hidden="1" x14ac:dyDescent="0.2">
      <c r="B41457" s="88"/>
      <c r="C41457" s="88"/>
      <c r="D41457" s="88"/>
      <c r="E41457" s="88"/>
      <c r="F41457" s="88"/>
      <c r="G41457" s="88"/>
      <c r="H41457" s="88"/>
      <c r="I41457" s="88"/>
      <c r="J41457" s="88"/>
      <c r="K41457" s="88"/>
    </row>
    <row r="41458" spans="2:11" hidden="1" x14ac:dyDescent="0.2">
      <c r="B41458" s="88"/>
      <c r="C41458" s="88"/>
      <c r="D41458" s="88"/>
      <c r="E41458" s="88"/>
      <c r="F41458" s="88"/>
      <c r="G41458" s="88"/>
      <c r="H41458" s="88"/>
      <c r="I41458" s="88"/>
      <c r="J41458" s="88"/>
      <c r="K41458" s="88"/>
    </row>
    <row r="41459" spans="2:11" hidden="1" x14ac:dyDescent="0.2">
      <c r="B41459" s="88"/>
      <c r="C41459" s="88"/>
      <c r="D41459" s="88"/>
      <c r="E41459" s="88"/>
      <c r="F41459" s="88"/>
      <c r="G41459" s="88"/>
      <c r="H41459" s="88"/>
      <c r="I41459" s="88"/>
      <c r="J41459" s="88"/>
      <c r="K41459" s="88"/>
    </row>
    <row r="41460" spans="2:11" hidden="1" x14ac:dyDescent="0.2">
      <c r="B41460" s="88"/>
      <c r="C41460" s="88"/>
      <c r="D41460" s="88"/>
      <c r="E41460" s="88"/>
      <c r="F41460" s="88"/>
      <c r="G41460" s="88"/>
      <c r="H41460" s="88"/>
      <c r="I41460" s="88"/>
      <c r="J41460" s="88"/>
      <c r="K41460" s="88"/>
    </row>
    <row r="41461" spans="2:11" hidden="1" x14ac:dyDescent="0.2">
      <c r="B41461" s="88"/>
      <c r="C41461" s="88"/>
      <c r="D41461" s="88"/>
      <c r="E41461" s="88"/>
      <c r="F41461" s="88"/>
      <c r="G41461" s="88"/>
      <c r="H41461" s="88"/>
      <c r="I41461" s="88"/>
      <c r="J41461" s="88"/>
      <c r="K41461" s="88"/>
    </row>
    <row r="41462" spans="2:11" hidden="1" x14ac:dyDescent="0.2">
      <c r="B41462" s="88"/>
      <c r="C41462" s="88"/>
      <c r="D41462" s="88"/>
      <c r="E41462" s="88"/>
      <c r="F41462" s="88"/>
      <c r="G41462" s="88"/>
      <c r="H41462" s="88"/>
      <c r="I41462" s="88"/>
      <c r="J41462" s="88"/>
      <c r="K41462" s="88"/>
    </row>
    <row r="41463" spans="2:11" hidden="1" x14ac:dyDescent="0.2">
      <c r="B41463" s="88"/>
      <c r="C41463" s="88"/>
      <c r="D41463" s="88"/>
      <c r="E41463" s="88"/>
      <c r="F41463" s="88"/>
      <c r="G41463" s="88"/>
      <c r="H41463" s="88"/>
      <c r="I41463" s="88"/>
      <c r="J41463" s="88"/>
      <c r="K41463" s="88"/>
    </row>
    <row r="41464" spans="2:11" hidden="1" x14ac:dyDescent="0.2">
      <c r="B41464" s="88"/>
      <c r="C41464" s="88"/>
      <c r="D41464" s="88"/>
      <c r="E41464" s="88"/>
      <c r="F41464" s="88"/>
      <c r="G41464" s="88"/>
      <c r="H41464" s="88"/>
      <c r="I41464" s="88"/>
      <c r="J41464" s="88"/>
      <c r="K41464" s="88"/>
    </row>
    <row r="41465" spans="2:11" hidden="1" x14ac:dyDescent="0.2">
      <c r="B41465" s="88"/>
      <c r="C41465" s="88"/>
      <c r="D41465" s="88"/>
      <c r="E41465" s="88"/>
      <c r="F41465" s="88"/>
      <c r="G41465" s="88"/>
      <c r="H41465" s="88"/>
      <c r="I41465" s="88"/>
      <c r="J41465" s="88"/>
      <c r="K41465" s="88"/>
    </row>
    <row r="41466" spans="2:11" hidden="1" x14ac:dyDescent="0.2">
      <c r="B41466" s="88"/>
      <c r="C41466" s="88"/>
      <c r="D41466" s="88"/>
      <c r="E41466" s="88"/>
      <c r="F41466" s="88"/>
      <c r="G41466" s="88"/>
      <c r="H41466" s="88"/>
      <c r="I41466" s="88"/>
      <c r="J41466" s="88"/>
      <c r="K41466" s="88"/>
    </row>
    <row r="41467" spans="2:11" hidden="1" x14ac:dyDescent="0.2">
      <c r="B41467" s="88"/>
      <c r="C41467" s="88"/>
      <c r="D41467" s="88"/>
      <c r="E41467" s="88"/>
      <c r="F41467" s="88"/>
      <c r="G41467" s="88"/>
      <c r="H41467" s="88"/>
      <c r="I41467" s="88"/>
      <c r="J41467" s="88"/>
      <c r="K41467" s="88"/>
    </row>
    <row r="41468" spans="2:11" hidden="1" x14ac:dyDescent="0.2">
      <c r="B41468" s="88"/>
      <c r="C41468" s="88"/>
      <c r="D41468" s="88"/>
      <c r="E41468" s="88"/>
      <c r="F41468" s="88"/>
      <c r="G41468" s="88"/>
      <c r="H41468" s="88"/>
      <c r="I41468" s="88"/>
      <c r="J41468" s="88"/>
      <c r="K41468" s="88"/>
    </row>
    <row r="41469" spans="2:11" hidden="1" x14ac:dyDescent="0.2">
      <c r="B41469" s="88"/>
      <c r="C41469" s="88"/>
      <c r="D41469" s="88"/>
      <c r="E41469" s="88"/>
      <c r="F41469" s="88"/>
      <c r="G41469" s="88"/>
      <c r="H41469" s="88"/>
      <c r="I41469" s="88"/>
      <c r="J41469" s="88"/>
      <c r="K41469" s="88"/>
    </row>
    <row r="41470" spans="2:11" hidden="1" x14ac:dyDescent="0.2">
      <c r="B41470" s="88"/>
      <c r="C41470" s="88"/>
      <c r="D41470" s="88"/>
      <c r="E41470" s="88"/>
      <c r="F41470" s="88"/>
      <c r="G41470" s="88"/>
      <c r="H41470" s="88"/>
      <c r="I41470" s="88"/>
      <c r="J41470" s="88"/>
      <c r="K41470" s="88"/>
    </row>
    <row r="41471" spans="2:11" hidden="1" x14ac:dyDescent="0.2">
      <c r="B41471" s="88"/>
      <c r="C41471" s="88"/>
      <c r="D41471" s="88"/>
      <c r="E41471" s="88"/>
      <c r="F41471" s="88"/>
      <c r="G41471" s="88"/>
      <c r="H41471" s="88"/>
      <c r="I41471" s="88"/>
      <c r="J41471" s="88"/>
      <c r="K41471" s="88"/>
    </row>
    <row r="41472" spans="2:11" hidden="1" x14ac:dyDescent="0.2">
      <c r="B41472" s="88"/>
      <c r="C41472" s="88"/>
      <c r="D41472" s="88"/>
      <c r="E41472" s="88"/>
      <c r="F41472" s="88"/>
      <c r="G41472" s="88"/>
      <c r="H41472" s="88"/>
      <c r="I41472" s="88"/>
      <c r="J41472" s="88"/>
      <c r="K41472" s="88"/>
    </row>
    <row r="41473" spans="2:11" hidden="1" x14ac:dyDescent="0.2">
      <c r="B41473" s="88"/>
      <c r="C41473" s="88"/>
      <c r="D41473" s="88"/>
      <c r="E41473" s="88"/>
      <c r="F41473" s="88"/>
      <c r="G41473" s="88"/>
      <c r="H41473" s="88"/>
      <c r="I41473" s="88"/>
      <c r="J41473" s="88"/>
      <c r="K41473" s="88"/>
    </row>
    <row r="41474" spans="2:11" hidden="1" x14ac:dyDescent="0.2">
      <c r="B41474" s="88"/>
      <c r="C41474" s="88"/>
      <c r="D41474" s="88"/>
      <c r="E41474" s="88"/>
      <c r="F41474" s="88"/>
      <c r="G41474" s="88"/>
      <c r="H41474" s="88"/>
      <c r="I41474" s="88"/>
      <c r="J41474" s="88"/>
      <c r="K41474" s="88"/>
    </row>
    <row r="41475" spans="2:11" hidden="1" x14ac:dyDescent="0.2">
      <c r="B41475" s="88"/>
      <c r="C41475" s="88"/>
      <c r="D41475" s="88"/>
      <c r="E41475" s="88"/>
      <c r="F41475" s="88"/>
      <c r="G41475" s="88"/>
      <c r="H41475" s="88"/>
      <c r="I41475" s="88"/>
      <c r="J41475" s="88"/>
      <c r="K41475" s="88"/>
    </row>
    <row r="41476" spans="2:11" hidden="1" x14ac:dyDescent="0.2">
      <c r="B41476" s="88"/>
      <c r="C41476" s="88"/>
      <c r="D41476" s="88"/>
      <c r="E41476" s="88"/>
      <c r="F41476" s="88"/>
      <c r="G41476" s="88"/>
      <c r="H41476" s="88"/>
      <c r="I41476" s="88"/>
      <c r="J41476" s="88"/>
      <c r="K41476" s="88"/>
    </row>
    <row r="41477" spans="2:11" hidden="1" x14ac:dyDescent="0.2">
      <c r="B41477" s="88"/>
      <c r="C41477" s="88"/>
      <c r="D41477" s="88"/>
      <c r="E41477" s="88"/>
      <c r="F41477" s="88"/>
      <c r="G41477" s="88"/>
      <c r="H41477" s="88"/>
      <c r="I41477" s="88"/>
      <c r="J41477" s="88"/>
      <c r="K41477" s="88"/>
    </row>
    <row r="41478" spans="2:11" hidden="1" x14ac:dyDescent="0.2">
      <c r="B41478" s="88"/>
      <c r="C41478" s="88"/>
      <c r="D41478" s="88"/>
      <c r="E41478" s="88"/>
      <c r="F41478" s="88"/>
      <c r="G41478" s="88"/>
      <c r="H41478" s="88"/>
      <c r="I41478" s="88"/>
      <c r="J41478" s="88"/>
      <c r="K41478" s="88"/>
    </row>
    <row r="41479" spans="2:11" hidden="1" x14ac:dyDescent="0.2">
      <c r="B41479" s="88"/>
      <c r="C41479" s="88"/>
      <c r="D41479" s="88"/>
      <c r="E41479" s="88"/>
      <c r="F41479" s="88"/>
      <c r="G41479" s="88"/>
      <c r="H41479" s="88"/>
      <c r="I41479" s="88"/>
      <c r="J41479" s="88"/>
      <c r="K41479" s="88"/>
    </row>
    <row r="41480" spans="2:11" hidden="1" x14ac:dyDescent="0.2">
      <c r="B41480" s="88"/>
      <c r="C41480" s="88"/>
      <c r="D41480" s="88"/>
      <c r="E41480" s="88"/>
      <c r="F41480" s="88"/>
      <c r="G41480" s="88"/>
      <c r="H41480" s="88"/>
      <c r="I41480" s="88"/>
      <c r="J41480" s="88"/>
      <c r="K41480" s="88"/>
    </row>
    <row r="41481" spans="2:11" hidden="1" x14ac:dyDescent="0.2">
      <c r="B41481" s="88"/>
      <c r="C41481" s="88"/>
      <c r="D41481" s="88"/>
      <c r="E41481" s="88"/>
      <c r="F41481" s="88"/>
      <c r="G41481" s="88"/>
      <c r="H41481" s="88"/>
      <c r="I41481" s="88"/>
      <c r="J41481" s="88"/>
      <c r="K41481" s="88"/>
    </row>
    <row r="41482" spans="2:11" hidden="1" x14ac:dyDescent="0.2">
      <c r="B41482" s="88"/>
      <c r="C41482" s="88"/>
      <c r="D41482" s="88"/>
      <c r="E41482" s="88"/>
      <c r="F41482" s="88"/>
      <c r="G41482" s="88"/>
      <c r="H41482" s="88"/>
      <c r="I41482" s="88"/>
      <c r="J41482" s="88"/>
      <c r="K41482" s="88"/>
    </row>
    <row r="41483" spans="2:11" hidden="1" x14ac:dyDescent="0.2">
      <c r="B41483" s="88"/>
      <c r="C41483" s="88"/>
      <c r="D41483" s="88"/>
      <c r="E41483" s="88"/>
      <c r="F41483" s="88"/>
      <c r="G41483" s="88"/>
      <c r="H41483" s="88"/>
      <c r="I41483" s="88"/>
      <c r="J41483" s="88"/>
      <c r="K41483" s="88"/>
    </row>
    <row r="41484" spans="2:11" hidden="1" x14ac:dyDescent="0.2">
      <c r="B41484" s="88"/>
      <c r="C41484" s="88"/>
      <c r="D41484" s="88"/>
      <c r="E41484" s="88"/>
      <c r="F41484" s="88"/>
      <c r="G41484" s="88"/>
      <c r="H41484" s="88"/>
      <c r="I41484" s="88"/>
      <c r="J41484" s="88"/>
      <c r="K41484" s="88"/>
    </row>
    <row r="41485" spans="2:11" hidden="1" x14ac:dyDescent="0.2">
      <c r="B41485" s="88"/>
      <c r="C41485" s="88"/>
      <c r="D41485" s="88"/>
      <c r="E41485" s="88"/>
      <c r="F41485" s="88"/>
      <c r="G41485" s="88"/>
      <c r="H41485" s="88"/>
      <c r="I41485" s="88"/>
      <c r="J41485" s="88"/>
      <c r="K41485" s="88"/>
    </row>
    <row r="41486" spans="2:11" hidden="1" x14ac:dyDescent="0.2">
      <c r="B41486" s="88"/>
      <c r="C41486" s="88"/>
      <c r="D41486" s="88"/>
      <c r="E41486" s="88"/>
      <c r="F41486" s="88"/>
      <c r="G41486" s="88"/>
      <c r="H41486" s="88"/>
      <c r="I41486" s="88"/>
      <c r="J41486" s="88"/>
      <c r="K41486" s="88"/>
    </row>
    <row r="41487" spans="2:11" hidden="1" x14ac:dyDescent="0.2">
      <c r="B41487" s="88"/>
      <c r="C41487" s="88"/>
      <c r="D41487" s="88"/>
      <c r="E41487" s="88"/>
      <c r="F41487" s="88"/>
      <c r="G41487" s="88"/>
      <c r="H41487" s="88"/>
      <c r="I41487" s="88"/>
      <c r="J41487" s="88"/>
      <c r="K41487" s="88"/>
    </row>
    <row r="41488" spans="2:11" hidden="1" x14ac:dyDescent="0.2">
      <c r="B41488" s="88"/>
      <c r="C41488" s="88"/>
      <c r="D41488" s="88"/>
      <c r="E41488" s="88"/>
      <c r="F41488" s="88"/>
      <c r="G41488" s="88"/>
      <c r="H41488" s="88"/>
      <c r="I41488" s="88"/>
      <c r="J41488" s="88"/>
      <c r="K41488" s="88"/>
    </row>
    <row r="41489" spans="2:11" hidden="1" x14ac:dyDescent="0.2">
      <c r="B41489" s="88"/>
      <c r="C41489" s="88"/>
      <c r="D41489" s="88"/>
      <c r="E41489" s="88"/>
      <c r="F41489" s="88"/>
      <c r="G41489" s="88"/>
      <c r="H41489" s="88"/>
      <c r="I41489" s="88"/>
      <c r="J41489" s="88"/>
      <c r="K41489" s="88"/>
    </row>
    <row r="41490" spans="2:11" hidden="1" x14ac:dyDescent="0.2">
      <c r="B41490" s="88"/>
      <c r="C41490" s="88"/>
      <c r="D41490" s="88"/>
      <c r="E41490" s="88"/>
      <c r="F41490" s="88"/>
      <c r="G41490" s="88"/>
      <c r="H41490" s="88"/>
      <c r="I41490" s="88"/>
      <c r="J41490" s="88"/>
      <c r="K41490" s="88"/>
    </row>
    <row r="41491" spans="2:11" hidden="1" x14ac:dyDescent="0.2">
      <c r="B41491" s="88"/>
      <c r="C41491" s="88"/>
      <c r="D41491" s="88"/>
      <c r="E41491" s="88"/>
      <c r="F41491" s="88"/>
      <c r="G41491" s="88"/>
      <c r="H41491" s="88"/>
      <c r="I41491" s="88"/>
      <c r="J41491" s="88"/>
      <c r="K41491" s="88"/>
    </row>
    <row r="41492" spans="2:11" hidden="1" x14ac:dyDescent="0.2">
      <c r="B41492" s="88"/>
      <c r="C41492" s="88"/>
      <c r="D41492" s="88"/>
      <c r="E41492" s="88"/>
      <c r="F41492" s="88"/>
      <c r="G41492" s="88"/>
      <c r="H41492" s="88"/>
      <c r="I41492" s="88"/>
      <c r="J41492" s="88"/>
      <c r="K41492" s="88"/>
    </row>
    <row r="41493" spans="2:11" hidden="1" x14ac:dyDescent="0.2">
      <c r="B41493" s="88"/>
      <c r="C41493" s="88"/>
      <c r="D41493" s="88"/>
      <c r="E41493" s="88"/>
      <c r="F41493" s="88"/>
      <c r="G41493" s="88"/>
      <c r="H41493" s="88"/>
      <c r="I41493" s="88"/>
      <c r="J41493" s="88"/>
      <c r="K41493" s="88"/>
    </row>
    <row r="41494" spans="2:11" hidden="1" x14ac:dyDescent="0.2">
      <c r="B41494" s="88"/>
      <c r="C41494" s="88"/>
      <c r="D41494" s="88"/>
      <c r="E41494" s="88"/>
      <c r="F41494" s="88"/>
      <c r="G41494" s="88"/>
      <c r="H41494" s="88"/>
      <c r="I41494" s="88"/>
      <c r="J41494" s="88"/>
      <c r="K41494" s="88"/>
    </row>
    <row r="41495" spans="2:11" hidden="1" x14ac:dyDescent="0.2">
      <c r="B41495" s="88"/>
      <c r="C41495" s="88"/>
      <c r="D41495" s="88"/>
      <c r="E41495" s="88"/>
      <c r="F41495" s="88"/>
      <c r="G41495" s="88"/>
      <c r="H41495" s="88"/>
      <c r="I41495" s="88"/>
      <c r="J41495" s="88"/>
      <c r="K41495" s="88"/>
    </row>
    <row r="41496" spans="2:11" hidden="1" x14ac:dyDescent="0.2">
      <c r="B41496" s="88"/>
      <c r="C41496" s="88"/>
      <c r="D41496" s="88"/>
      <c r="E41496" s="88"/>
      <c r="F41496" s="88"/>
      <c r="G41496" s="88"/>
      <c r="H41496" s="88"/>
      <c r="I41496" s="88"/>
      <c r="J41496" s="88"/>
      <c r="K41496" s="88"/>
    </row>
    <row r="41497" spans="2:11" hidden="1" x14ac:dyDescent="0.2">
      <c r="B41497" s="88"/>
      <c r="C41497" s="88"/>
      <c r="D41497" s="88"/>
      <c r="E41497" s="88"/>
      <c r="F41497" s="88"/>
      <c r="G41497" s="88"/>
      <c r="H41497" s="88"/>
      <c r="I41497" s="88"/>
      <c r="J41497" s="88"/>
      <c r="K41497" s="88"/>
    </row>
    <row r="41498" spans="2:11" hidden="1" x14ac:dyDescent="0.2">
      <c r="B41498" s="88"/>
      <c r="C41498" s="88"/>
      <c r="D41498" s="88"/>
      <c r="E41498" s="88"/>
      <c r="F41498" s="88"/>
      <c r="G41498" s="88"/>
      <c r="H41498" s="88"/>
      <c r="I41498" s="88"/>
      <c r="J41498" s="88"/>
      <c r="K41498" s="88"/>
    </row>
    <row r="41499" spans="2:11" hidden="1" x14ac:dyDescent="0.2">
      <c r="B41499" s="88"/>
      <c r="C41499" s="88"/>
      <c r="D41499" s="88"/>
      <c r="E41499" s="88"/>
      <c r="F41499" s="88"/>
      <c r="G41499" s="88"/>
      <c r="H41499" s="88"/>
      <c r="I41499" s="88"/>
      <c r="J41499" s="88"/>
      <c r="K41499" s="88"/>
    </row>
    <row r="41500" spans="2:11" hidden="1" x14ac:dyDescent="0.2">
      <c r="B41500" s="88"/>
      <c r="C41500" s="88"/>
      <c r="D41500" s="88"/>
      <c r="E41500" s="88"/>
      <c r="F41500" s="88"/>
      <c r="G41500" s="88"/>
      <c r="H41500" s="88"/>
      <c r="I41500" s="88"/>
      <c r="J41500" s="88"/>
      <c r="K41500" s="88"/>
    </row>
    <row r="41501" spans="2:11" hidden="1" x14ac:dyDescent="0.2">
      <c r="B41501" s="88"/>
      <c r="C41501" s="88"/>
      <c r="D41501" s="88"/>
      <c r="E41501" s="88"/>
      <c r="F41501" s="88"/>
      <c r="G41501" s="88"/>
      <c r="H41501" s="88"/>
      <c r="I41501" s="88"/>
      <c r="J41501" s="88"/>
      <c r="K41501" s="88"/>
    </row>
    <row r="41502" spans="2:11" hidden="1" x14ac:dyDescent="0.2">
      <c r="B41502" s="88"/>
      <c r="C41502" s="88"/>
      <c r="D41502" s="88"/>
      <c r="E41502" s="88"/>
      <c r="F41502" s="88"/>
      <c r="G41502" s="88"/>
      <c r="H41502" s="88"/>
      <c r="I41502" s="88"/>
      <c r="J41502" s="88"/>
      <c r="K41502" s="88"/>
    </row>
    <row r="41503" spans="2:11" hidden="1" x14ac:dyDescent="0.2">
      <c r="B41503" s="88"/>
      <c r="C41503" s="88"/>
      <c r="D41503" s="88"/>
      <c r="E41503" s="88"/>
      <c r="F41503" s="88"/>
      <c r="G41503" s="88"/>
      <c r="H41503" s="88"/>
      <c r="I41503" s="88"/>
      <c r="J41503" s="88"/>
      <c r="K41503" s="88"/>
    </row>
    <row r="41504" spans="2:11" hidden="1" x14ac:dyDescent="0.2">
      <c r="B41504" s="88"/>
      <c r="C41504" s="88"/>
      <c r="D41504" s="88"/>
      <c r="E41504" s="88"/>
      <c r="F41504" s="88"/>
      <c r="G41504" s="88"/>
      <c r="H41504" s="88"/>
      <c r="I41504" s="88"/>
      <c r="J41504" s="88"/>
      <c r="K41504" s="88"/>
    </row>
    <row r="41505" spans="2:11" hidden="1" x14ac:dyDescent="0.2">
      <c r="B41505" s="88"/>
      <c r="C41505" s="88"/>
      <c r="D41505" s="88"/>
      <c r="E41505" s="88"/>
      <c r="F41505" s="88"/>
      <c r="G41505" s="88"/>
      <c r="H41505" s="88"/>
      <c r="I41505" s="88"/>
      <c r="J41505" s="88"/>
      <c r="K41505" s="88"/>
    </row>
    <row r="41506" spans="2:11" hidden="1" x14ac:dyDescent="0.2">
      <c r="B41506" s="88"/>
      <c r="C41506" s="88"/>
      <c r="D41506" s="88"/>
      <c r="E41506" s="88"/>
      <c r="F41506" s="88"/>
      <c r="G41506" s="88"/>
      <c r="H41506" s="88"/>
      <c r="I41506" s="88"/>
      <c r="J41506" s="88"/>
      <c r="K41506" s="88"/>
    </row>
    <row r="41507" spans="2:11" hidden="1" x14ac:dyDescent="0.2">
      <c r="B41507" s="88"/>
      <c r="C41507" s="88"/>
      <c r="D41507" s="88"/>
      <c r="E41507" s="88"/>
      <c r="F41507" s="88"/>
      <c r="G41507" s="88"/>
      <c r="H41507" s="88"/>
      <c r="I41507" s="88"/>
      <c r="J41507" s="88"/>
      <c r="K41507" s="88"/>
    </row>
    <row r="41508" spans="2:11" hidden="1" x14ac:dyDescent="0.2">
      <c r="B41508" s="88"/>
      <c r="C41508" s="88"/>
      <c r="D41508" s="88"/>
      <c r="E41508" s="88"/>
      <c r="F41508" s="88"/>
      <c r="G41508" s="88"/>
      <c r="H41508" s="88"/>
      <c r="I41508" s="88"/>
      <c r="J41508" s="88"/>
      <c r="K41508" s="88"/>
    </row>
    <row r="41509" spans="2:11" hidden="1" x14ac:dyDescent="0.2">
      <c r="B41509" s="88"/>
      <c r="C41509" s="88"/>
      <c r="D41509" s="88"/>
      <c r="E41509" s="88"/>
      <c r="F41509" s="88"/>
      <c r="G41509" s="88"/>
      <c r="H41509" s="88"/>
      <c r="I41509" s="88"/>
      <c r="J41509" s="88"/>
      <c r="K41509" s="88"/>
    </row>
    <row r="41510" spans="2:11" hidden="1" x14ac:dyDescent="0.2">
      <c r="B41510" s="88"/>
      <c r="C41510" s="88"/>
      <c r="D41510" s="88"/>
      <c r="E41510" s="88"/>
      <c r="F41510" s="88"/>
      <c r="G41510" s="88"/>
      <c r="H41510" s="88"/>
      <c r="I41510" s="88"/>
      <c r="J41510" s="88"/>
      <c r="K41510" s="88"/>
    </row>
    <row r="41511" spans="2:11" hidden="1" x14ac:dyDescent="0.2">
      <c r="B41511" s="88"/>
      <c r="C41511" s="88"/>
      <c r="D41511" s="88"/>
      <c r="E41511" s="88"/>
      <c r="F41511" s="88"/>
      <c r="G41511" s="88"/>
      <c r="H41511" s="88"/>
      <c r="I41511" s="88"/>
      <c r="J41511" s="88"/>
      <c r="K41511" s="88"/>
    </row>
    <row r="41512" spans="2:11" hidden="1" x14ac:dyDescent="0.2">
      <c r="B41512" s="88"/>
      <c r="C41512" s="88"/>
      <c r="D41512" s="88"/>
      <c r="E41512" s="88"/>
      <c r="F41512" s="88"/>
      <c r="G41512" s="88"/>
      <c r="H41512" s="88"/>
      <c r="I41512" s="88"/>
      <c r="J41512" s="88"/>
      <c r="K41512" s="88"/>
    </row>
    <row r="41513" spans="2:11" hidden="1" x14ac:dyDescent="0.2">
      <c r="B41513" s="88"/>
      <c r="C41513" s="88"/>
      <c r="D41513" s="88"/>
      <c r="E41513" s="88"/>
      <c r="F41513" s="88"/>
      <c r="G41513" s="88"/>
      <c r="H41513" s="88"/>
      <c r="I41513" s="88"/>
      <c r="J41513" s="88"/>
      <c r="K41513" s="88"/>
    </row>
    <row r="41514" spans="2:11" hidden="1" x14ac:dyDescent="0.2">
      <c r="B41514" s="88"/>
      <c r="C41514" s="88"/>
      <c r="D41514" s="88"/>
      <c r="E41514" s="88"/>
      <c r="F41514" s="88"/>
      <c r="G41514" s="88"/>
      <c r="H41514" s="88"/>
      <c r="I41514" s="88"/>
      <c r="J41514" s="88"/>
      <c r="K41514" s="88"/>
    </row>
    <row r="41515" spans="2:11" hidden="1" x14ac:dyDescent="0.2">
      <c r="B41515" s="88"/>
      <c r="C41515" s="88"/>
      <c r="D41515" s="88"/>
      <c r="E41515" s="88"/>
      <c r="F41515" s="88"/>
      <c r="G41515" s="88"/>
      <c r="H41515" s="88"/>
      <c r="I41515" s="88"/>
      <c r="J41515" s="88"/>
      <c r="K41515" s="88"/>
    </row>
    <row r="41516" spans="2:11" hidden="1" x14ac:dyDescent="0.2">
      <c r="B41516" s="88"/>
      <c r="C41516" s="88"/>
      <c r="D41516" s="88"/>
      <c r="E41516" s="88"/>
      <c r="F41516" s="88"/>
      <c r="G41516" s="88"/>
      <c r="H41516" s="88"/>
      <c r="I41516" s="88"/>
      <c r="J41516" s="88"/>
      <c r="K41516" s="88"/>
    </row>
    <row r="41517" spans="2:11" hidden="1" x14ac:dyDescent="0.2">
      <c r="B41517" s="88"/>
      <c r="C41517" s="88"/>
      <c r="D41517" s="88"/>
      <c r="E41517" s="88"/>
      <c r="F41517" s="88"/>
      <c r="G41517" s="88"/>
      <c r="H41517" s="88"/>
      <c r="I41517" s="88"/>
      <c r="J41517" s="88"/>
      <c r="K41517" s="88"/>
    </row>
    <row r="41518" spans="2:11" hidden="1" x14ac:dyDescent="0.2">
      <c r="B41518" s="88"/>
      <c r="C41518" s="88"/>
      <c r="D41518" s="88"/>
      <c r="E41518" s="88"/>
      <c r="F41518" s="88"/>
      <c r="G41518" s="88"/>
      <c r="H41518" s="88"/>
      <c r="I41518" s="88"/>
      <c r="J41518" s="88"/>
      <c r="K41518" s="88"/>
    </row>
    <row r="41519" spans="2:11" hidden="1" x14ac:dyDescent="0.2">
      <c r="B41519" s="88"/>
      <c r="C41519" s="88"/>
      <c r="D41519" s="88"/>
      <c r="E41519" s="88"/>
      <c r="F41519" s="88"/>
      <c r="G41519" s="88"/>
      <c r="H41519" s="88"/>
      <c r="I41519" s="88"/>
      <c r="J41519" s="88"/>
      <c r="K41519" s="88"/>
    </row>
    <row r="41520" spans="2:11" hidden="1" x14ac:dyDescent="0.2">
      <c r="B41520" s="88"/>
      <c r="C41520" s="88"/>
      <c r="D41520" s="88"/>
      <c r="E41520" s="88"/>
      <c r="F41520" s="88"/>
      <c r="G41520" s="88"/>
      <c r="H41520" s="88"/>
      <c r="I41520" s="88"/>
      <c r="J41520" s="88"/>
      <c r="K41520" s="88"/>
    </row>
    <row r="41521" spans="2:11" hidden="1" x14ac:dyDescent="0.2">
      <c r="B41521" s="88"/>
      <c r="C41521" s="88"/>
      <c r="D41521" s="88"/>
      <c r="E41521" s="88"/>
      <c r="F41521" s="88"/>
      <c r="G41521" s="88"/>
      <c r="H41521" s="88"/>
      <c r="I41521" s="88"/>
      <c r="J41521" s="88"/>
      <c r="K41521" s="88"/>
    </row>
    <row r="41522" spans="2:11" hidden="1" x14ac:dyDescent="0.2">
      <c r="B41522" s="88"/>
      <c r="C41522" s="88"/>
      <c r="D41522" s="88"/>
      <c r="E41522" s="88"/>
      <c r="F41522" s="88"/>
      <c r="G41522" s="88"/>
      <c r="H41522" s="88"/>
      <c r="I41522" s="88"/>
      <c r="J41522" s="88"/>
      <c r="K41522" s="88"/>
    </row>
    <row r="41523" spans="2:11" hidden="1" x14ac:dyDescent="0.2">
      <c r="B41523" s="88"/>
      <c r="C41523" s="88"/>
      <c r="D41523" s="88"/>
      <c r="E41523" s="88"/>
      <c r="F41523" s="88"/>
      <c r="G41523" s="88"/>
      <c r="H41523" s="88"/>
      <c r="I41523" s="88"/>
      <c r="J41523" s="88"/>
      <c r="K41523" s="88"/>
    </row>
    <row r="41524" spans="2:11" hidden="1" x14ac:dyDescent="0.2">
      <c r="B41524" s="88"/>
      <c r="C41524" s="88"/>
      <c r="D41524" s="88"/>
      <c r="E41524" s="88"/>
      <c r="F41524" s="88"/>
      <c r="G41524" s="88"/>
      <c r="H41524" s="88"/>
      <c r="I41524" s="88"/>
      <c r="J41524" s="88"/>
      <c r="K41524" s="88"/>
    </row>
    <row r="41525" spans="2:11" hidden="1" x14ac:dyDescent="0.2">
      <c r="B41525" s="88"/>
      <c r="C41525" s="88"/>
      <c r="D41525" s="88"/>
      <c r="E41525" s="88"/>
      <c r="F41525" s="88"/>
      <c r="G41525" s="88"/>
      <c r="H41525" s="88"/>
      <c r="I41525" s="88"/>
      <c r="J41525" s="88"/>
      <c r="K41525" s="88"/>
    </row>
    <row r="41526" spans="2:11" hidden="1" x14ac:dyDescent="0.2">
      <c r="B41526" s="88"/>
      <c r="C41526" s="88"/>
      <c r="D41526" s="88"/>
      <c r="E41526" s="88"/>
      <c r="F41526" s="88"/>
      <c r="G41526" s="88"/>
      <c r="H41526" s="88"/>
      <c r="I41526" s="88"/>
      <c r="J41526" s="88"/>
      <c r="K41526" s="88"/>
    </row>
    <row r="41527" spans="2:11" hidden="1" x14ac:dyDescent="0.2">
      <c r="B41527" s="88"/>
      <c r="C41527" s="88"/>
      <c r="D41527" s="88"/>
      <c r="E41527" s="88"/>
      <c r="F41527" s="88"/>
      <c r="G41527" s="88"/>
      <c r="H41527" s="88"/>
      <c r="I41527" s="88"/>
      <c r="J41527" s="88"/>
      <c r="K41527" s="88"/>
    </row>
    <row r="41528" spans="2:11" hidden="1" x14ac:dyDescent="0.2">
      <c r="B41528" s="88"/>
      <c r="C41528" s="88"/>
      <c r="D41528" s="88"/>
      <c r="E41528" s="88"/>
      <c r="F41528" s="88"/>
      <c r="G41528" s="88"/>
      <c r="H41528" s="88"/>
      <c r="I41528" s="88"/>
      <c r="J41528" s="88"/>
      <c r="K41528" s="88"/>
    </row>
    <row r="41529" spans="2:11" hidden="1" x14ac:dyDescent="0.2">
      <c r="B41529" s="88"/>
      <c r="C41529" s="88"/>
      <c r="D41529" s="88"/>
      <c r="E41529" s="88"/>
      <c r="F41529" s="88"/>
      <c r="G41529" s="88"/>
      <c r="H41529" s="88"/>
      <c r="I41529" s="88"/>
      <c r="J41529" s="88"/>
      <c r="K41529" s="88"/>
    </row>
    <row r="41530" spans="2:11" hidden="1" x14ac:dyDescent="0.2">
      <c r="B41530" s="88"/>
      <c r="C41530" s="88"/>
      <c r="D41530" s="88"/>
      <c r="E41530" s="88"/>
      <c r="F41530" s="88"/>
      <c r="G41530" s="88"/>
      <c r="H41530" s="88"/>
      <c r="I41530" s="88"/>
      <c r="J41530" s="88"/>
      <c r="K41530" s="88"/>
    </row>
    <row r="41531" spans="2:11" hidden="1" x14ac:dyDescent="0.2">
      <c r="B41531" s="88"/>
      <c r="C41531" s="88"/>
      <c r="D41531" s="88"/>
      <c r="E41531" s="88"/>
      <c r="F41531" s="88"/>
      <c r="G41531" s="88"/>
      <c r="H41531" s="88"/>
      <c r="I41531" s="88"/>
      <c r="J41531" s="88"/>
      <c r="K41531" s="88"/>
    </row>
    <row r="41532" spans="2:11" hidden="1" x14ac:dyDescent="0.2">
      <c r="B41532" s="88"/>
      <c r="C41532" s="88"/>
      <c r="D41532" s="88"/>
      <c r="E41532" s="88"/>
      <c r="F41532" s="88"/>
      <c r="G41532" s="88"/>
      <c r="H41532" s="88"/>
      <c r="I41532" s="88"/>
      <c r="J41532" s="88"/>
      <c r="K41532" s="88"/>
    </row>
    <row r="41533" spans="2:11" hidden="1" x14ac:dyDescent="0.2">
      <c r="B41533" s="88"/>
      <c r="C41533" s="88"/>
      <c r="D41533" s="88"/>
      <c r="E41533" s="88"/>
      <c r="F41533" s="88"/>
      <c r="G41533" s="88"/>
      <c r="H41533" s="88"/>
      <c r="I41533" s="88"/>
      <c r="J41533" s="88"/>
      <c r="K41533" s="88"/>
    </row>
    <row r="41534" spans="2:11" hidden="1" x14ac:dyDescent="0.2">
      <c r="B41534" s="88"/>
      <c r="C41534" s="88"/>
      <c r="D41534" s="88"/>
      <c r="E41534" s="88"/>
      <c r="F41534" s="88"/>
      <c r="G41534" s="88"/>
      <c r="H41534" s="88"/>
      <c r="I41534" s="88"/>
      <c r="J41534" s="88"/>
      <c r="K41534" s="88"/>
    </row>
    <row r="41535" spans="2:11" hidden="1" x14ac:dyDescent="0.2">
      <c r="B41535" s="88"/>
      <c r="C41535" s="88"/>
      <c r="D41535" s="88"/>
      <c r="E41535" s="88"/>
      <c r="F41535" s="88"/>
      <c r="G41535" s="88"/>
      <c r="H41535" s="88"/>
      <c r="I41535" s="88"/>
      <c r="J41535" s="88"/>
      <c r="K41535" s="88"/>
    </row>
    <row r="41536" spans="2:11" hidden="1" x14ac:dyDescent="0.2">
      <c r="B41536" s="88"/>
      <c r="C41536" s="88"/>
      <c r="D41536" s="88"/>
      <c r="E41536" s="88"/>
      <c r="F41536" s="88"/>
      <c r="G41536" s="88"/>
      <c r="H41536" s="88"/>
      <c r="I41536" s="88"/>
      <c r="J41536" s="88"/>
      <c r="K41536" s="88"/>
    </row>
    <row r="41537" spans="2:11" hidden="1" x14ac:dyDescent="0.2">
      <c r="B41537" s="88"/>
      <c r="C41537" s="88"/>
      <c r="D41537" s="88"/>
      <c r="E41537" s="88"/>
      <c r="F41537" s="88"/>
      <c r="G41537" s="88"/>
      <c r="H41537" s="88"/>
      <c r="I41537" s="88"/>
      <c r="J41537" s="88"/>
      <c r="K41537" s="88"/>
    </row>
    <row r="41538" spans="2:11" hidden="1" x14ac:dyDescent="0.2">
      <c r="B41538" s="88"/>
      <c r="C41538" s="88"/>
      <c r="D41538" s="88"/>
      <c r="E41538" s="88"/>
      <c r="F41538" s="88"/>
      <c r="G41538" s="88"/>
      <c r="H41538" s="88"/>
      <c r="I41538" s="88"/>
      <c r="J41538" s="88"/>
      <c r="K41538" s="88"/>
    </row>
    <row r="41539" spans="2:11" hidden="1" x14ac:dyDescent="0.2">
      <c r="B41539" s="88"/>
      <c r="C41539" s="88"/>
      <c r="D41539" s="88"/>
      <c r="E41539" s="88"/>
      <c r="F41539" s="88"/>
      <c r="G41539" s="88"/>
      <c r="H41539" s="88"/>
      <c r="I41539" s="88"/>
      <c r="J41539" s="88"/>
      <c r="K41539" s="88"/>
    </row>
    <row r="41540" spans="2:11" hidden="1" x14ac:dyDescent="0.2">
      <c r="B41540" s="88"/>
      <c r="C41540" s="88"/>
      <c r="D41540" s="88"/>
      <c r="E41540" s="88"/>
      <c r="F41540" s="88"/>
      <c r="G41540" s="88"/>
      <c r="H41540" s="88"/>
      <c r="I41540" s="88"/>
      <c r="J41540" s="88"/>
      <c r="K41540" s="88"/>
    </row>
    <row r="41541" spans="2:11" hidden="1" x14ac:dyDescent="0.2">
      <c r="B41541" s="88"/>
      <c r="C41541" s="88"/>
      <c r="D41541" s="88"/>
      <c r="E41541" s="88"/>
      <c r="F41541" s="88"/>
      <c r="G41541" s="88"/>
      <c r="H41541" s="88"/>
      <c r="I41541" s="88"/>
      <c r="J41541" s="88"/>
      <c r="K41541" s="88"/>
    </row>
    <row r="41542" spans="2:11" hidden="1" x14ac:dyDescent="0.2">
      <c r="B41542" s="88"/>
      <c r="C41542" s="88"/>
      <c r="D41542" s="88"/>
      <c r="E41542" s="88"/>
      <c r="F41542" s="88"/>
      <c r="G41542" s="88"/>
      <c r="H41542" s="88"/>
      <c r="I41542" s="88"/>
      <c r="J41542" s="88"/>
      <c r="K41542" s="88"/>
    </row>
    <row r="41543" spans="2:11" hidden="1" x14ac:dyDescent="0.2">
      <c r="B41543" s="88"/>
      <c r="C41543" s="88"/>
      <c r="D41543" s="88"/>
      <c r="E41543" s="88"/>
      <c r="F41543" s="88"/>
      <c r="G41543" s="88"/>
      <c r="H41543" s="88"/>
      <c r="I41543" s="88"/>
      <c r="J41543" s="88"/>
      <c r="K41543" s="88"/>
    </row>
    <row r="41544" spans="2:11" hidden="1" x14ac:dyDescent="0.2">
      <c r="B41544" s="88"/>
      <c r="C41544" s="88"/>
      <c r="D41544" s="88"/>
      <c r="E41544" s="88"/>
      <c r="F41544" s="88"/>
      <c r="G41544" s="88"/>
      <c r="H41544" s="88"/>
      <c r="I41544" s="88"/>
      <c r="J41544" s="88"/>
      <c r="K41544" s="88"/>
    </row>
    <row r="41545" spans="2:11" hidden="1" x14ac:dyDescent="0.2">
      <c r="B41545" s="88"/>
      <c r="C41545" s="88"/>
      <c r="D41545" s="88"/>
      <c r="E41545" s="88"/>
      <c r="F41545" s="88"/>
      <c r="G41545" s="88"/>
      <c r="H41545" s="88"/>
      <c r="I41545" s="88"/>
      <c r="J41545" s="88"/>
      <c r="K41545" s="88"/>
    </row>
    <row r="41546" spans="2:11" hidden="1" x14ac:dyDescent="0.2">
      <c r="B41546" s="88"/>
      <c r="C41546" s="88"/>
      <c r="D41546" s="88"/>
      <c r="E41546" s="88"/>
      <c r="F41546" s="88"/>
      <c r="G41546" s="88"/>
      <c r="H41546" s="88"/>
      <c r="I41546" s="88"/>
      <c r="J41546" s="88"/>
      <c r="K41546" s="88"/>
    </row>
    <row r="41547" spans="2:11" hidden="1" x14ac:dyDescent="0.2">
      <c r="B41547" s="88"/>
      <c r="C41547" s="88"/>
      <c r="D41547" s="88"/>
      <c r="E41547" s="88"/>
      <c r="F41547" s="88"/>
      <c r="G41547" s="88"/>
      <c r="H41547" s="88"/>
      <c r="I41547" s="88"/>
      <c r="J41547" s="88"/>
      <c r="K41547" s="88"/>
    </row>
    <row r="41548" spans="2:11" hidden="1" x14ac:dyDescent="0.2">
      <c r="B41548" s="88"/>
      <c r="C41548" s="88"/>
      <c r="D41548" s="88"/>
      <c r="E41548" s="88"/>
      <c r="F41548" s="88"/>
      <c r="G41548" s="88"/>
      <c r="H41548" s="88"/>
      <c r="I41548" s="88"/>
      <c r="J41548" s="88"/>
      <c r="K41548" s="88"/>
    </row>
    <row r="41549" spans="2:11" hidden="1" x14ac:dyDescent="0.2">
      <c r="B41549" s="88"/>
      <c r="C41549" s="88"/>
      <c r="D41549" s="88"/>
      <c r="E41549" s="88"/>
      <c r="F41549" s="88"/>
      <c r="G41549" s="88"/>
      <c r="H41549" s="88"/>
      <c r="I41549" s="88"/>
      <c r="J41549" s="88"/>
      <c r="K41549" s="88"/>
    </row>
    <row r="41550" spans="2:11" hidden="1" x14ac:dyDescent="0.2">
      <c r="B41550" s="88"/>
      <c r="C41550" s="88"/>
      <c r="D41550" s="88"/>
      <c r="E41550" s="88"/>
      <c r="F41550" s="88"/>
      <c r="G41550" s="88"/>
      <c r="H41550" s="88"/>
      <c r="I41550" s="88"/>
      <c r="J41550" s="88"/>
      <c r="K41550" s="88"/>
    </row>
    <row r="41551" spans="2:11" hidden="1" x14ac:dyDescent="0.2">
      <c r="B41551" s="88"/>
      <c r="C41551" s="88"/>
      <c r="D41551" s="88"/>
      <c r="E41551" s="88"/>
      <c r="F41551" s="88"/>
      <c r="G41551" s="88"/>
      <c r="H41551" s="88"/>
      <c r="I41551" s="88"/>
      <c r="J41551" s="88"/>
      <c r="K41551" s="88"/>
    </row>
    <row r="41552" spans="2:11" hidden="1" x14ac:dyDescent="0.2">
      <c r="B41552" s="88"/>
      <c r="C41552" s="88"/>
      <c r="D41552" s="88"/>
      <c r="E41552" s="88"/>
      <c r="F41552" s="88"/>
      <c r="G41552" s="88"/>
      <c r="H41552" s="88"/>
      <c r="I41552" s="88"/>
      <c r="J41552" s="88"/>
      <c r="K41552" s="88"/>
    </row>
    <row r="41553" spans="2:11" hidden="1" x14ac:dyDescent="0.2">
      <c r="B41553" s="88"/>
      <c r="C41553" s="88"/>
      <c r="D41553" s="88"/>
      <c r="E41553" s="88"/>
      <c r="F41553" s="88"/>
      <c r="G41553" s="88"/>
      <c r="H41553" s="88"/>
      <c r="I41553" s="88"/>
      <c r="J41553" s="88"/>
      <c r="K41553" s="88"/>
    </row>
    <row r="41554" spans="2:11" hidden="1" x14ac:dyDescent="0.2">
      <c r="B41554" s="88"/>
      <c r="C41554" s="88"/>
      <c r="D41554" s="88"/>
      <c r="E41554" s="88"/>
      <c r="F41554" s="88"/>
      <c r="G41554" s="88"/>
      <c r="H41554" s="88"/>
      <c r="I41554" s="88"/>
      <c r="J41554" s="88"/>
      <c r="K41554" s="88"/>
    </row>
    <row r="41555" spans="2:11" hidden="1" x14ac:dyDescent="0.2">
      <c r="B41555" s="88"/>
      <c r="C41555" s="88"/>
      <c r="D41555" s="88"/>
      <c r="E41555" s="88"/>
      <c r="F41555" s="88"/>
      <c r="G41555" s="88"/>
      <c r="H41555" s="88"/>
      <c r="I41555" s="88"/>
      <c r="J41555" s="88"/>
      <c r="K41555" s="88"/>
    </row>
    <row r="41556" spans="2:11" hidden="1" x14ac:dyDescent="0.2">
      <c r="B41556" s="88"/>
      <c r="C41556" s="88"/>
      <c r="D41556" s="88"/>
      <c r="E41556" s="88"/>
      <c r="F41556" s="88"/>
      <c r="G41556" s="88"/>
      <c r="H41556" s="88"/>
      <c r="I41556" s="88"/>
      <c r="J41556" s="88"/>
      <c r="K41556" s="88"/>
    </row>
    <row r="41557" spans="2:11" hidden="1" x14ac:dyDescent="0.2">
      <c r="B41557" s="88"/>
      <c r="C41557" s="88"/>
      <c r="D41557" s="88"/>
      <c r="E41557" s="88"/>
      <c r="F41557" s="88"/>
      <c r="G41557" s="88"/>
      <c r="H41557" s="88"/>
      <c r="I41557" s="88"/>
      <c r="J41557" s="88"/>
      <c r="K41557" s="88"/>
    </row>
    <row r="41558" spans="2:11" hidden="1" x14ac:dyDescent="0.2">
      <c r="B41558" s="88"/>
      <c r="C41558" s="88"/>
      <c r="D41558" s="88"/>
      <c r="E41558" s="88"/>
      <c r="F41558" s="88"/>
      <c r="G41558" s="88"/>
      <c r="H41558" s="88"/>
      <c r="I41558" s="88"/>
      <c r="J41558" s="88"/>
      <c r="K41558" s="88"/>
    </row>
    <row r="41559" spans="2:11" hidden="1" x14ac:dyDescent="0.2">
      <c r="B41559" s="88"/>
      <c r="C41559" s="88"/>
      <c r="D41559" s="88"/>
      <c r="E41559" s="88"/>
      <c r="F41559" s="88"/>
      <c r="G41559" s="88"/>
      <c r="H41559" s="88"/>
      <c r="I41559" s="88"/>
      <c r="J41559" s="88"/>
      <c r="K41559" s="88"/>
    </row>
    <row r="41560" spans="2:11" hidden="1" x14ac:dyDescent="0.2">
      <c r="B41560" s="88"/>
      <c r="C41560" s="88"/>
      <c r="D41560" s="88"/>
      <c r="E41560" s="88"/>
      <c r="F41560" s="88"/>
      <c r="G41560" s="88"/>
      <c r="H41560" s="88"/>
      <c r="I41560" s="88"/>
      <c r="J41560" s="88"/>
      <c r="K41560" s="88"/>
    </row>
    <row r="41561" spans="2:11" hidden="1" x14ac:dyDescent="0.2">
      <c r="B41561" s="88"/>
      <c r="C41561" s="88"/>
      <c r="D41561" s="88"/>
      <c r="E41561" s="88"/>
      <c r="F41561" s="88"/>
      <c r="G41561" s="88"/>
      <c r="H41561" s="88"/>
      <c r="I41561" s="88"/>
      <c r="J41561" s="88"/>
      <c r="K41561" s="88"/>
    </row>
    <row r="41562" spans="2:11" hidden="1" x14ac:dyDescent="0.2">
      <c r="B41562" s="88"/>
      <c r="C41562" s="88"/>
      <c r="D41562" s="88"/>
      <c r="E41562" s="88"/>
      <c r="F41562" s="88"/>
      <c r="G41562" s="88"/>
      <c r="H41562" s="88"/>
      <c r="I41562" s="88"/>
      <c r="J41562" s="88"/>
      <c r="K41562" s="88"/>
    </row>
    <row r="41563" spans="2:11" hidden="1" x14ac:dyDescent="0.2">
      <c r="B41563" s="88"/>
      <c r="C41563" s="88"/>
      <c r="D41563" s="88"/>
      <c r="E41563" s="88"/>
      <c r="F41563" s="88"/>
      <c r="G41563" s="88"/>
      <c r="H41563" s="88"/>
      <c r="I41563" s="88"/>
      <c r="J41563" s="88"/>
      <c r="K41563" s="88"/>
    </row>
    <row r="41564" spans="2:11" hidden="1" x14ac:dyDescent="0.2">
      <c r="B41564" s="88"/>
      <c r="C41564" s="88"/>
      <c r="D41564" s="88"/>
      <c r="E41564" s="88"/>
      <c r="F41564" s="88"/>
      <c r="G41564" s="88"/>
      <c r="H41564" s="88"/>
      <c r="I41564" s="88"/>
      <c r="J41564" s="88"/>
      <c r="K41564" s="88"/>
    </row>
    <row r="41565" spans="2:11" hidden="1" x14ac:dyDescent="0.2">
      <c r="B41565" s="88"/>
      <c r="C41565" s="88"/>
      <c r="D41565" s="88"/>
      <c r="E41565" s="88"/>
      <c r="F41565" s="88"/>
      <c r="G41565" s="88"/>
      <c r="H41565" s="88"/>
      <c r="I41565" s="88"/>
      <c r="J41565" s="88"/>
      <c r="K41565" s="88"/>
    </row>
    <row r="41566" spans="2:11" hidden="1" x14ac:dyDescent="0.2">
      <c r="B41566" s="88"/>
      <c r="C41566" s="88"/>
      <c r="D41566" s="88"/>
      <c r="E41566" s="88"/>
      <c r="F41566" s="88"/>
      <c r="G41566" s="88"/>
      <c r="H41566" s="88"/>
      <c r="I41566" s="88"/>
      <c r="J41566" s="88"/>
      <c r="K41566" s="88"/>
    </row>
    <row r="41567" spans="2:11" hidden="1" x14ac:dyDescent="0.2">
      <c r="B41567" s="88"/>
      <c r="C41567" s="88"/>
      <c r="D41567" s="88"/>
      <c r="E41567" s="88"/>
      <c r="F41567" s="88"/>
      <c r="G41567" s="88"/>
      <c r="H41567" s="88"/>
      <c r="I41567" s="88"/>
      <c r="J41567" s="88"/>
      <c r="K41567" s="88"/>
    </row>
    <row r="41568" spans="2:11" hidden="1" x14ac:dyDescent="0.2">
      <c r="B41568" s="88"/>
      <c r="C41568" s="88"/>
      <c r="D41568" s="88"/>
      <c r="E41568" s="88"/>
      <c r="F41568" s="88"/>
      <c r="G41568" s="88"/>
      <c r="H41568" s="88"/>
      <c r="I41568" s="88"/>
      <c r="J41568" s="88"/>
      <c r="K41568" s="88"/>
    </row>
    <row r="41569" spans="2:11" hidden="1" x14ac:dyDescent="0.2">
      <c r="B41569" s="88"/>
      <c r="C41569" s="88"/>
      <c r="D41569" s="88"/>
      <c r="E41569" s="88"/>
      <c r="F41569" s="88"/>
      <c r="G41569" s="88"/>
      <c r="H41569" s="88"/>
      <c r="I41569" s="88"/>
      <c r="J41569" s="88"/>
      <c r="K41569" s="88"/>
    </row>
    <row r="41570" spans="2:11" hidden="1" x14ac:dyDescent="0.2">
      <c r="B41570" s="88"/>
      <c r="C41570" s="88"/>
      <c r="D41570" s="88"/>
      <c r="E41570" s="88"/>
      <c r="F41570" s="88"/>
      <c r="G41570" s="88"/>
      <c r="H41570" s="88"/>
      <c r="I41570" s="88"/>
      <c r="J41570" s="88"/>
      <c r="K41570" s="88"/>
    </row>
    <row r="41571" spans="2:11" hidden="1" x14ac:dyDescent="0.2">
      <c r="B41571" s="88"/>
      <c r="C41571" s="88"/>
      <c r="D41571" s="88"/>
      <c r="E41571" s="88"/>
      <c r="F41571" s="88"/>
      <c r="G41571" s="88"/>
      <c r="H41571" s="88"/>
      <c r="I41571" s="88"/>
      <c r="J41571" s="88"/>
      <c r="K41571" s="88"/>
    </row>
    <row r="41572" spans="2:11" hidden="1" x14ac:dyDescent="0.2">
      <c r="B41572" s="88"/>
      <c r="C41572" s="88"/>
      <c r="D41572" s="88"/>
      <c r="E41572" s="88"/>
      <c r="F41572" s="88"/>
      <c r="G41572" s="88"/>
      <c r="H41572" s="88"/>
      <c r="I41572" s="88"/>
      <c r="J41572" s="88"/>
      <c r="K41572" s="88"/>
    </row>
    <row r="41573" spans="2:11" hidden="1" x14ac:dyDescent="0.2">
      <c r="B41573" s="88"/>
      <c r="C41573" s="88"/>
      <c r="D41573" s="88"/>
      <c r="E41573" s="88"/>
      <c r="F41573" s="88"/>
      <c r="G41573" s="88"/>
      <c r="H41573" s="88"/>
      <c r="I41573" s="88"/>
      <c r="J41573" s="88"/>
      <c r="K41573" s="88"/>
    </row>
    <row r="41574" spans="2:11" hidden="1" x14ac:dyDescent="0.2">
      <c r="B41574" s="88"/>
      <c r="C41574" s="88"/>
      <c r="D41574" s="88"/>
      <c r="E41574" s="88"/>
      <c r="F41574" s="88"/>
      <c r="G41574" s="88"/>
      <c r="H41574" s="88"/>
      <c r="I41574" s="88"/>
      <c r="J41574" s="88"/>
      <c r="K41574" s="88"/>
    </row>
    <row r="41575" spans="2:11" hidden="1" x14ac:dyDescent="0.2">
      <c r="B41575" s="88"/>
      <c r="C41575" s="88"/>
      <c r="D41575" s="88"/>
      <c r="E41575" s="88"/>
      <c r="F41575" s="88"/>
      <c r="G41575" s="88"/>
      <c r="H41575" s="88"/>
      <c r="I41575" s="88"/>
      <c r="J41575" s="88"/>
      <c r="K41575" s="88"/>
    </row>
    <row r="41576" spans="2:11" hidden="1" x14ac:dyDescent="0.2">
      <c r="B41576" s="88"/>
      <c r="C41576" s="88"/>
      <c r="D41576" s="88"/>
      <c r="E41576" s="88"/>
      <c r="F41576" s="88"/>
      <c r="G41576" s="88"/>
      <c r="H41576" s="88"/>
      <c r="I41576" s="88"/>
      <c r="J41576" s="88"/>
      <c r="K41576" s="88"/>
    </row>
    <row r="41577" spans="2:11" hidden="1" x14ac:dyDescent="0.2">
      <c r="B41577" s="88"/>
      <c r="C41577" s="88"/>
      <c r="D41577" s="88"/>
      <c r="E41577" s="88"/>
      <c r="F41577" s="88"/>
      <c r="G41577" s="88"/>
      <c r="H41577" s="88"/>
      <c r="I41577" s="88"/>
      <c r="J41577" s="88"/>
      <c r="K41577" s="88"/>
    </row>
    <row r="41578" spans="2:11" hidden="1" x14ac:dyDescent="0.2">
      <c r="B41578" s="88"/>
      <c r="C41578" s="88"/>
      <c r="D41578" s="88"/>
      <c r="E41578" s="88"/>
      <c r="F41578" s="88"/>
      <c r="G41578" s="88"/>
      <c r="H41578" s="88"/>
      <c r="I41578" s="88"/>
      <c r="J41578" s="88"/>
      <c r="K41578" s="88"/>
    </row>
    <row r="41579" spans="2:11" hidden="1" x14ac:dyDescent="0.2">
      <c r="B41579" s="88"/>
      <c r="C41579" s="88"/>
      <c r="D41579" s="88"/>
      <c r="E41579" s="88"/>
      <c r="F41579" s="88"/>
      <c r="G41579" s="88"/>
      <c r="H41579" s="88"/>
      <c r="I41579" s="88"/>
      <c r="J41579" s="88"/>
      <c r="K41579" s="88"/>
    </row>
    <row r="41580" spans="2:11" hidden="1" x14ac:dyDescent="0.2">
      <c r="B41580" s="88"/>
      <c r="C41580" s="88"/>
      <c r="D41580" s="88"/>
      <c r="E41580" s="88"/>
      <c r="F41580" s="88"/>
      <c r="G41580" s="88"/>
      <c r="H41580" s="88"/>
      <c r="I41580" s="88"/>
      <c r="J41580" s="88"/>
      <c r="K41580" s="88"/>
    </row>
    <row r="41581" spans="2:11" hidden="1" x14ac:dyDescent="0.2">
      <c r="B41581" s="88"/>
      <c r="C41581" s="88"/>
      <c r="D41581" s="88"/>
      <c r="E41581" s="88"/>
      <c r="F41581" s="88"/>
      <c r="G41581" s="88"/>
      <c r="H41581" s="88"/>
      <c r="I41581" s="88"/>
      <c r="J41581" s="88"/>
      <c r="K41581" s="88"/>
    </row>
    <row r="41582" spans="2:11" hidden="1" x14ac:dyDescent="0.2">
      <c r="B41582" s="88"/>
      <c r="C41582" s="88"/>
      <c r="D41582" s="88"/>
      <c r="E41582" s="88"/>
      <c r="F41582" s="88"/>
      <c r="G41582" s="88"/>
      <c r="H41582" s="88"/>
      <c r="I41582" s="88"/>
      <c r="J41582" s="88"/>
      <c r="K41582" s="88"/>
    </row>
    <row r="41583" spans="2:11" hidden="1" x14ac:dyDescent="0.2">
      <c r="B41583" s="88"/>
      <c r="C41583" s="88"/>
      <c r="D41583" s="88"/>
      <c r="E41583" s="88"/>
      <c r="F41583" s="88"/>
      <c r="G41583" s="88"/>
      <c r="H41583" s="88"/>
      <c r="I41583" s="88"/>
      <c r="J41583" s="88"/>
      <c r="K41583" s="88"/>
    </row>
    <row r="41584" spans="2:11" hidden="1" x14ac:dyDescent="0.2">
      <c r="B41584" s="88"/>
      <c r="C41584" s="88"/>
      <c r="D41584" s="88"/>
      <c r="E41584" s="88"/>
      <c r="F41584" s="88"/>
      <c r="G41584" s="88"/>
      <c r="H41584" s="88"/>
      <c r="I41584" s="88"/>
      <c r="J41584" s="88"/>
      <c r="K41584" s="88"/>
    </row>
    <row r="41585" spans="2:11" hidden="1" x14ac:dyDescent="0.2">
      <c r="B41585" s="88"/>
      <c r="C41585" s="88"/>
      <c r="D41585" s="88"/>
      <c r="E41585" s="88"/>
      <c r="F41585" s="88"/>
      <c r="G41585" s="88"/>
      <c r="H41585" s="88"/>
      <c r="I41585" s="88"/>
      <c r="J41585" s="88"/>
      <c r="K41585" s="88"/>
    </row>
    <row r="41586" spans="2:11" hidden="1" x14ac:dyDescent="0.2">
      <c r="B41586" s="88"/>
      <c r="C41586" s="88"/>
      <c r="D41586" s="88"/>
      <c r="E41586" s="88"/>
      <c r="F41586" s="88"/>
      <c r="G41586" s="88"/>
      <c r="H41586" s="88"/>
      <c r="I41586" s="88"/>
      <c r="J41586" s="88"/>
      <c r="K41586" s="88"/>
    </row>
    <row r="41587" spans="2:11" hidden="1" x14ac:dyDescent="0.2">
      <c r="B41587" s="88"/>
      <c r="C41587" s="88"/>
      <c r="D41587" s="88"/>
      <c r="E41587" s="88"/>
      <c r="F41587" s="88"/>
      <c r="G41587" s="88"/>
      <c r="H41587" s="88"/>
      <c r="I41587" s="88"/>
      <c r="J41587" s="88"/>
      <c r="K41587" s="88"/>
    </row>
    <row r="41588" spans="2:11" hidden="1" x14ac:dyDescent="0.2">
      <c r="B41588" s="88"/>
      <c r="C41588" s="88"/>
      <c r="D41588" s="88"/>
      <c r="E41588" s="88"/>
      <c r="F41588" s="88"/>
      <c r="G41588" s="88"/>
      <c r="H41588" s="88"/>
      <c r="I41588" s="88"/>
      <c r="J41588" s="88"/>
      <c r="K41588" s="88"/>
    </row>
    <row r="41589" spans="2:11" hidden="1" x14ac:dyDescent="0.2">
      <c r="B41589" s="88"/>
      <c r="C41589" s="88"/>
      <c r="D41589" s="88"/>
      <c r="E41589" s="88"/>
      <c r="F41589" s="88"/>
      <c r="G41589" s="88"/>
      <c r="H41589" s="88"/>
      <c r="I41589" s="88"/>
      <c r="J41589" s="88"/>
      <c r="K41589" s="88"/>
    </row>
    <row r="41590" spans="2:11" hidden="1" x14ac:dyDescent="0.2">
      <c r="B41590" s="88"/>
      <c r="C41590" s="88"/>
      <c r="D41590" s="88"/>
      <c r="E41590" s="88"/>
      <c r="F41590" s="88"/>
      <c r="G41590" s="88"/>
      <c r="H41590" s="88"/>
      <c r="I41590" s="88"/>
      <c r="J41590" s="88"/>
      <c r="K41590" s="88"/>
    </row>
    <row r="41591" spans="2:11" hidden="1" x14ac:dyDescent="0.2">
      <c r="B41591" s="88"/>
      <c r="C41591" s="88"/>
      <c r="D41591" s="88"/>
      <c r="E41591" s="88"/>
      <c r="F41591" s="88"/>
      <c r="G41591" s="88"/>
      <c r="H41591" s="88"/>
      <c r="I41591" s="88"/>
      <c r="J41591" s="88"/>
      <c r="K41591" s="88"/>
    </row>
    <row r="41592" spans="2:11" hidden="1" x14ac:dyDescent="0.2">
      <c r="B41592" s="88"/>
      <c r="C41592" s="88"/>
      <c r="D41592" s="88"/>
      <c r="E41592" s="88"/>
      <c r="F41592" s="88"/>
      <c r="G41592" s="88"/>
      <c r="H41592" s="88"/>
      <c r="I41592" s="88"/>
      <c r="J41592" s="88"/>
      <c r="K41592" s="88"/>
    </row>
    <row r="41593" spans="2:11" hidden="1" x14ac:dyDescent="0.2">
      <c r="B41593" s="88"/>
      <c r="C41593" s="88"/>
      <c r="D41593" s="88"/>
      <c r="E41593" s="88"/>
      <c r="F41593" s="88"/>
      <c r="G41593" s="88"/>
      <c r="H41593" s="88"/>
      <c r="I41593" s="88"/>
      <c r="J41593" s="88"/>
      <c r="K41593" s="88"/>
    </row>
    <row r="41594" spans="2:11" hidden="1" x14ac:dyDescent="0.2">
      <c r="B41594" s="88"/>
      <c r="C41594" s="88"/>
      <c r="D41594" s="88"/>
      <c r="E41594" s="88"/>
      <c r="F41594" s="88"/>
      <c r="G41594" s="88"/>
      <c r="H41594" s="88"/>
      <c r="I41594" s="88"/>
      <c r="J41594" s="88"/>
      <c r="K41594" s="88"/>
    </row>
    <row r="41595" spans="2:11" hidden="1" x14ac:dyDescent="0.2">
      <c r="B41595" s="88"/>
      <c r="C41595" s="88"/>
      <c r="D41595" s="88"/>
      <c r="E41595" s="88"/>
      <c r="F41595" s="88"/>
      <c r="G41595" s="88"/>
      <c r="H41595" s="88"/>
      <c r="I41595" s="88"/>
      <c r="J41595" s="88"/>
      <c r="K41595" s="88"/>
    </row>
    <row r="41596" spans="2:11" hidden="1" x14ac:dyDescent="0.2">
      <c r="B41596" s="88"/>
      <c r="C41596" s="88"/>
      <c r="D41596" s="88"/>
      <c r="E41596" s="88"/>
      <c r="F41596" s="88"/>
      <c r="G41596" s="88"/>
      <c r="H41596" s="88"/>
      <c r="I41596" s="88"/>
      <c r="J41596" s="88"/>
      <c r="K41596" s="88"/>
    </row>
    <row r="41597" spans="2:11" hidden="1" x14ac:dyDescent="0.2">
      <c r="B41597" s="88"/>
      <c r="C41597" s="88"/>
      <c r="D41597" s="88"/>
      <c r="E41597" s="88"/>
      <c r="F41597" s="88"/>
      <c r="G41597" s="88"/>
      <c r="H41597" s="88"/>
      <c r="I41597" s="88"/>
      <c r="J41597" s="88"/>
      <c r="K41597" s="88"/>
    </row>
    <row r="41598" spans="2:11" hidden="1" x14ac:dyDescent="0.2">
      <c r="B41598" s="88"/>
      <c r="C41598" s="88"/>
      <c r="D41598" s="88"/>
      <c r="E41598" s="88"/>
      <c r="F41598" s="88"/>
      <c r="G41598" s="88"/>
      <c r="H41598" s="88"/>
      <c r="I41598" s="88"/>
      <c r="J41598" s="88"/>
      <c r="K41598" s="88"/>
    </row>
    <row r="41599" spans="2:11" hidden="1" x14ac:dyDescent="0.2">
      <c r="B41599" s="88"/>
      <c r="C41599" s="88"/>
      <c r="D41599" s="88"/>
      <c r="E41599" s="88"/>
      <c r="F41599" s="88"/>
      <c r="G41599" s="88"/>
      <c r="H41599" s="88"/>
      <c r="I41599" s="88"/>
      <c r="J41599" s="88"/>
      <c r="K41599" s="88"/>
    </row>
    <row r="41600" spans="2:11" hidden="1" x14ac:dyDescent="0.2">
      <c r="B41600" s="88"/>
      <c r="C41600" s="88"/>
      <c r="D41600" s="88"/>
      <c r="E41600" s="88"/>
      <c r="F41600" s="88"/>
      <c r="G41600" s="88"/>
      <c r="H41600" s="88"/>
      <c r="I41600" s="88"/>
      <c r="J41600" s="88"/>
      <c r="K41600" s="88"/>
    </row>
    <row r="41601" spans="2:11" hidden="1" x14ac:dyDescent="0.2">
      <c r="B41601" s="88"/>
      <c r="C41601" s="88"/>
      <c r="D41601" s="88"/>
      <c r="E41601" s="88"/>
      <c r="F41601" s="88"/>
      <c r="G41601" s="88"/>
      <c r="H41601" s="88"/>
      <c r="I41601" s="88"/>
      <c r="J41601" s="88"/>
      <c r="K41601" s="88"/>
    </row>
    <row r="41602" spans="2:11" hidden="1" x14ac:dyDescent="0.2">
      <c r="B41602" s="88"/>
      <c r="C41602" s="88"/>
      <c r="D41602" s="88"/>
      <c r="E41602" s="88"/>
      <c r="F41602" s="88"/>
      <c r="G41602" s="88"/>
      <c r="H41602" s="88"/>
      <c r="I41602" s="88"/>
      <c r="J41602" s="88"/>
      <c r="K41602" s="88"/>
    </row>
    <row r="41603" spans="2:11" hidden="1" x14ac:dyDescent="0.2">
      <c r="B41603" s="88"/>
      <c r="C41603" s="88"/>
      <c r="D41603" s="88"/>
      <c r="E41603" s="88"/>
      <c r="F41603" s="88"/>
      <c r="G41603" s="88"/>
      <c r="H41603" s="88"/>
      <c r="I41603" s="88"/>
      <c r="J41603" s="88"/>
      <c r="K41603" s="88"/>
    </row>
    <row r="41604" spans="2:11" hidden="1" x14ac:dyDescent="0.2">
      <c r="B41604" s="88"/>
      <c r="C41604" s="88"/>
      <c r="D41604" s="88"/>
      <c r="E41604" s="88"/>
      <c r="F41604" s="88"/>
      <c r="G41604" s="88"/>
      <c r="H41604" s="88"/>
      <c r="I41604" s="88"/>
      <c r="J41604" s="88"/>
      <c r="K41604" s="88"/>
    </row>
    <row r="41605" spans="2:11" hidden="1" x14ac:dyDescent="0.2">
      <c r="B41605" s="88"/>
      <c r="C41605" s="88"/>
      <c r="D41605" s="88"/>
      <c r="E41605" s="88"/>
      <c r="F41605" s="88"/>
      <c r="G41605" s="88"/>
      <c r="H41605" s="88"/>
      <c r="I41605" s="88"/>
      <c r="J41605" s="88"/>
      <c r="K41605" s="88"/>
    </row>
    <row r="41606" spans="2:11" hidden="1" x14ac:dyDescent="0.2">
      <c r="B41606" s="88"/>
      <c r="C41606" s="88"/>
      <c r="D41606" s="88"/>
      <c r="E41606" s="88"/>
      <c r="F41606" s="88"/>
      <c r="G41606" s="88"/>
      <c r="H41606" s="88"/>
      <c r="I41606" s="88"/>
      <c r="J41606" s="88"/>
      <c r="K41606" s="88"/>
    </row>
    <row r="41607" spans="2:11" hidden="1" x14ac:dyDescent="0.2">
      <c r="B41607" s="88"/>
      <c r="C41607" s="88"/>
      <c r="D41607" s="88"/>
      <c r="E41607" s="88"/>
      <c r="F41607" s="88"/>
      <c r="G41607" s="88"/>
      <c r="H41607" s="88"/>
      <c r="I41607" s="88"/>
      <c r="J41607" s="88"/>
      <c r="K41607" s="88"/>
    </row>
    <row r="41608" spans="2:11" hidden="1" x14ac:dyDescent="0.2">
      <c r="B41608" s="88"/>
      <c r="C41608" s="88"/>
      <c r="D41608" s="88"/>
      <c r="E41608" s="88"/>
      <c r="F41608" s="88"/>
      <c r="G41608" s="88"/>
      <c r="H41608" s="88"/>
      <c r="I41608" s="88"/>
      <c r="J41608" s="88"/>
      <c r="K41608" s="88"/>
    </row>
    <row r="41609" spans="2:11" hidden="1" x14ac:dyDescent="0.2">
      <c r="B41609" s="88"/>
      <c r="C41609" s="88"/>
      <c r="D41609" s="88"/>
      <c r="E41609" s="88"/>
      <c r="F41609" s="88"/>
      <c r="G41609" s="88"/>
      <c r="H41609" s="88"/>
      <c r="I41609" s="88"/>
      <c r="J41609" s="88"/>
      <c r="K41609" s="88"/>
    </row>
    <row r="41610" spans="2:11" hidden="1" x14ac:dyDescent="0.2">
      <c r="B41610" s="88"/>
      <c r="C41610" s="88"/>
      <c r="D41610" s="88"/>
      <c r="E41610" s="88"/>
      <c r="F41610" s="88"/>
      <c r="G41610" s="88"/>
      <c r="H41610" s="88"/>
      <c r="I41610" s="88"/>
      <c r="J41610" s="88"/>
      <c r="K41610" s="88"/>
    </row>
    <row r="41611" spans="2:11" hidden="1" x14ac:dyDescent="0.2">
      <c r="B41611" s="88"/>
      <c r="C41611" s="88"/>
      <c r="D41611" s="88"/>
      <c r="E41611" s="88"/>
      <c r="F41611" s="88"/>
      <c r="G41611" s="88"/>
      <c r="H41611" s="88"/>
      <c r="I41611" s="88"/>
      <c r="J41611" s="88"/>
      <c r="K41611" s="88"/>
    </row>
    <row r="41612" spans="2:11" hidden="1" x14ac:dyDescent="0.2">
      <c r="B41612" s="88"/>
      <c r="C41612" s="88"/>
      <c r="D41612" s="88"/>
      <c r="E41612" s="88"/>
      <c r="F41612" s="88"/>
      <c r="G41612" s="88"/>
      <c r="H41612" s="88"/>
      <c r="I41612" s="88"/>
      <c r="J41612" s="88"/>
      <c r="K41612" s="88"/>
    </row>
    <row r="41613" spans="2:11" hidden="1" x14ac:dyDescent="0.2">
      <c r="B41613" s="88"/>
      <c r="C41613" s="88"/>
      <c r="D41613" s="88"/>
      <c r="E41613" s="88"/>
      <c r="F41613" s="88"/>
      <c r="G41613" s="88"/>
      <c r="H41613" s="88"/>
      <c r="I41613" s="88"/>
      <c r="J41613" s="88"/>
      <c r="K41613" s="88"/>
    </row>
    <row r="41614" spans="2:11" hidden="1" x14ac:dyDescent="0.2">
      <c r="B41614" s="88"/>
      <c r="C41614" s="88"/>
      <c r="D41614" s="88"/>
      <c r="E41614" s="88"/>
      <c r="F41614" s="88"/>
      <c r="G41614" s="88"/>
      <c r="H41614" s="88"/>
      <c r="I41614" s="88"/>
      <c r="J41614" s="88"/>
      <c r="K41614" s="88"/>
    </row>
    <row r="41615" spans="2:11" hidden="1" x14ac:dyDescent="0.2">
      <c r="B41615" s="88"/>
      <c r="C41615" s="88"/>
      <c r="D41615" s="88"/>
      <c r="E41615" s="88"/>
      <c r="F41615" s="88"/>
      <c r="G41615" s="88"/>
      <c r="H41615" s="88"/>
      <c r="I41615" s="88"/>
      <c r="J41615" s="88"/>
      <c r="K41615" s="88"/>
    </row>
    <row r="41616" spans="2:11" hidden="1" x14ac:dyDescent="0.2">
      <c r="B41616" s="88"/>
      <c r="C41616" s="88"/>
      <c r="D41616" s="88"/>
      <c r="E41616" s="88"/>
      <c r="F41616" s="88"/>
      <c r="G41616" s="88"/>
      <c r="H41616" s="88"/>
      <c r="I41616" s="88"/>
      <c r="J41616" s="88"/>
      <c r="K41616" s="88"/>
    </row>
    <row r="41617" spans="2:11" hidden="1" x14ac:dyDescent="0.2">
      <c r="B41617" s="88"/>
      <c r="C41617" s="88"/>
      <c r="D41617" s="88"/>
      <c r="E41617" s="88"/>
      <c r="F41617" s="88"/>
      <c r="G41617" s="88"/>
      <c r="H41617" s="88"/>
      <c r="I41617" s="88"/>
      <c r="J41617" s="88"/>
      <c r="K41617" s="88"/>
    </row>
    <row r="41618" spans="2:11" hidden="1" x14ac:dyDescent="0.2">
      <c r="B41618" s="88"/>
      <c r="C41618" s="88"/>
      <c r="D41618" s="88"/>
      <c r="E41618" s="88"/>
      <c r="F41618" s="88"/>
      <c r="G41618" s="88"/>
      <c r="H41618" s="88"/>
      <c r="I41618" s="88"/>
      <c r="J41618" s="88"/>
      <c r="K41618" s="88"/>
    </row>
    <row r="41619" spans="2:11" hidden="1" x14ac:dyDescent="0.2">
      <c r="B41619" s="88"/>
      <c r="C41619" s="88"/>
      <c r="D41619" s="88"/>
      <c r="E41619" s="88"/>
      <c r="F41619" s="88"/>
      <c r="G41619" s="88"/>
      <c r="H41619" s="88"/>
      <c r="I41619" s="88"/>
      <c r="J41619" s="88"/>
      <c r="K41619" s="88"/>
    </row>
    <row r="41620" spans="2:11" hidden="1" x14ac:dyDescent="0.2">
      <c r="B41620" s="88"/>
      <c r="C41620" s="88"/>
      <c r="D41620" s="88"/>
      <c r="E41620" s="88"/>
      <c r="F41620" s="88"/>
      <c r="G41620" s="88"/>
      <c r="H41620" s="88"/>
      <c r="I41620" s="88"/>
      <c r="J41620" s="88"/>
      <c r="K41620" s="88"/>
    </row>
    <row r="41621" spans="2:11" hidden="1" x14ac:dyDescent="0.2">
      <c r="B41621" s="88"/>
      <c r="C41621" s="88"/>
      <c r="D41621" s="88"/>
      <c r="E41621" s="88"/>
      <c r="F41621" s="88"/>
      <c r="G41621" s="88"/>
      <c r="H41621" s="88"/>
      <c r="I41621" s="88"/>
      <c r="J41621" s="88"/>
      <c r="K41621" s="88"/>
    </row>
    <row r="41622" spans="2:11" hidden="1" x14ac:dyDescent="0.2">
      <c r="B41622" s="88"/>
      <c r="C41622" s="88"/>
      <c r="D41622" s="88"/>
      <c r="E41622" s="88"/>
      <c r="F41622" s="88"/>
      <c r="G41622" s="88"/>
      <c r="H41622" s="88"/>
      <c r="I41622" s="88"/>
      <c r="J41622" s="88"/>
      <c r="K41622" s="88"/>
    </row>
    <row r="41623" spans="2:11" hidden="1" x14ac:dyDescent="0.2">
      <c r="B41623" s="88"/>
      <c r="C41623" s="88"/>
      <c r="D41623" s="88"/>
      <c r="E41623" s="88"/>
      <c r="F41623" s="88"/>
      <c r="G41623" s="88"/>
      <c r="H41623" s="88"/>
      <c r="I41623" s="88"/>
      <c r="J41623" s="88"/>
      <c r="K41623" s="88"/>
    </row>
    <row r="41624" spans="2:11" hidden="1" x14ac:dyDescent="0.2">
      <c r="B41624" s="88"/>
      <c r="C41624" s="88"/>
      <c r="D41624" s="88"/>
      <c r="E41624" s="88"/>
      <c r="F41624" s="88"/>
      <c r="G41624" s="88"/>
      <c r="H41624" s="88"/>
      <c r="I41624" s="88"/>
      <c r="J41624" s="88"/>
      <c r="K41624" s="88"/>
    </row>
    <row r="41625" spans="2:11" hidden="1" x14ac:dyDescent="0.2">
      <c r="B41625" s="88"/>
      <c r="C41625" s="88"/>
      <c r="D41625" s="88"/>
      <c r="E41625" s="88"/>
      <c r="F41625" s="88"/>
      <c r="G41625" s="88"/>
      <c r="H41625" s="88"/>
      <c r="I41625" s="88"/>
      <c r="J41625" s="88"/>
      <c r="K41625" s="88"/>
    </row>
    <row r="41626" spans="2:11" hidden="1" x14ac:dyDescent="0.2">
      <c r="B41626" s="88"/>
      <c r="C41626" s="88"/>
      <c r="D41626" s="88"/>
      <c r="E41626" s="88"/>
      <c r="F41626" s="88"/>
      <c r="G41626" s="88"/>
      <c r="H41626" s="88"/>
      <c r="I41626" s="88"/>
      <c r="J41626" s="88"/>
      <c r="K41626" s="88"/>
    </row>
    <row r="41627" spans="2:11" hidden="1" x14ac:dyDescent="0.2">
      <c r="B41627" s="88"/>
      <c r="C41627" s="88"/>
      <c r="D41627" s="88"/>
      <c r="E41627" s="88"/>
      <c r="F41627" s="88"/>
      <c r="G41627" s="88"/>
      <c r="H41627" s="88"/>
      <c r="I41627" s="88"/>
      <c r="J41627" s="88"/>
      <c r="K41627" s="88"/>
    </row>
    <row r="41628" spans="2:11" hidden="1" x14ac:dyDescent="0.2">
      <c r="B41628" s="88"/>
      <c r="C41628" s="88"/>
      <c r="D41628" s="88"/>
      <c r="E41628" s="88"/>
      <c r="F41628" s="88"/>
      <c r="G41628" s="88"/>
      <c r="H41628" s="88"/>
      <c r="I41628" s="88"/>
      <c r="J41628" s="88"/>
      <c r="K41628" s="88"/>
    </row>
    <row r="41629" spans="2:11" hidden="1" x14ac:dyDescent="0.2">
      <c r="B41629" s="88"/>
      <c r="C41629" s="88"/>
      <c r="D41629" s="88"/>
      <c r="E41629" s="88"/>
      <c r="F41629" s="88"/>
      <c r="G41629" s="88"/>
      <c r="H41629" s="88"/>
      <c r="I41629" s="88"/>
      <c r="J41629" s="88"/>
      <c r="K41629" s="88"/>
    </row>
    <row r="41630" spans="2:11" hidden="1" x14ac:dyDescent="0.2">
      <c r="B41630" s="88"/>
      <c r="C41630" s="88"/>
      <c r="D41630" s="88"/>
      <c r="E41630" s="88"/>
      <c r="F41630" s="88"/>
      <c r="G41630" s="88"/>
      <c r="H41630" s="88"/>
      <c r="I41630" s="88"/>
      <c r="J41630" s="88"/>
      <c r="K41630" s="88"/>
    </row>
    <row r="41631" spans="2:11" hidden="1" x14ac:dyDescent="0.2">
      <c r="B41631" s="88"/>
      <c r="C41631" s="88"/>
      <c r="D41631" s="88"/>
      <c r="E41631" s="88"/>
      <c r="F41631" s="88"/>
      <c r="G41631" s="88"/>
      <c r="H41631" s="88"/>
      <c r="I41631" s="88"/>
      <c r="J41631" s="88"/>
      <c r="K41631" s="88"/>
    </row>
    <row r="41632" spans="2:11" hidden="1" x14ac:dyDescent="0.2">
      <c r="B41632" s="88"/>
      <c r="C41632" s="88"/>
      <c r="D41632" s="88"/>
      <c r="E41632" s="88"/>
      <c r="F41632" s="88"/>
      <c r="G41632" s="88"/>
      <c r="H41632" s="88"/>
      <c r="I41632" s="88"/>
      <c r="J41632" s="88"/>
      <c r="K41632" s="88"/>
    </row>
    <row r="41633" spans="2:11" hidden="1" x14ac:dyDescent="0.2">
      <c r="B41633" s="88"/>
      <c r="C41633" s="88"/>
      <c r="D41633" s="88"/>
      <c r="E41633" s="88"/>
      <c r="F41633" s="88"/>
      <c r="G41633" s="88"/>
      <c r="H41633" s="88"/>
      <c r="I41633" s="88"/>
      <c r="J41633" s="88"/>
      <c r="K41633" s="88"/>
    </row>
    <row r="41634" spans="2:11" hidden="1" x14ac:dyDescent="0.2">
      <c r="B41634" s="88"/>
      <c r="C41634" s="88"/>
      <c r="D41634" s="88"/>
      <c r="E41634" s="88"/>
      <c r="F41634" s="88"/>
      <c r="G41634" s="88"/>
      <c r="H41634" s="88"/>
      <c r="I41634" s="88"/>
      <c r="J41634" s="88"/>
      <c r="K41634" s="88"/>
    </row>
    <row r="41635" spans="2:11" hidden="1" x14ac:dyDescent="0.2">
      <c r="B41635" s="88"/>
      <c r="C41635" s="88"/>
      <c r="D41635" s="88"/>
      <c r="E41635" s="88"/>
      <c r="F41635" s="88"/>
      <c r="G41635" s="88"/>
      <c r="H41635" s="88"/>
      <c r="I41635" s="88"/>
      <c r="J41635" s="88"/>
      <c r="K41635" s="88"/>
    </row>
    <row r="41636" spans="2:11" hidden="1" x14ac:dyDescent="0.2">
      <c r="B41636" s="88"/>
      <c r="C41636" s="88"/>
      <c r="D41636" s="88"/>
      <c r="E41636" s="88"/>
      <c r="F41636" s="88"/>
      <c r="G41636" s="88"/>
      <c r="H41636" s="88"/>
      <c r="I41636" s="88"/>
      <c r="J41636" s="88"/>
      <c r="K41636" s="88"/>
    </row>
    <row r="41637" spans="2:11" hidden="1" x14ac:dyDescent="0.2">
      <c r="B41637" s="88"/>
      <c r="C41637" s="88"/>
      <c r="D41637" s="88"/>
      <c r="E41637" s="88"/>
      <c r="F41637" s="88"/>
      <c r="G41637" s="88"/>
      <c r="H41637" s="88"/>
      <c r="I41637" s="88"/>
      <c r="J41637" s="88"/>
      <c r="K41637" s="88"/>
    </row>
    <row r="41638" spans="2:11" hidden="1" x14ac:dyDescent="0.2">
      <c r="B41638" s="88"/>
      <c r="C41638" s="88"/>
      <c r="D41638" s="88"/>
      <c r="E41638" s="88"/>
      <c r="F41638" s="88"/>
      <c r="G41638" s="88"/>
      <c r="H41638" s="88"/>
      <c r="I41638" s="88"/>
      <c r="J41638" s="88"/>
      <c r="K41638" s="88"/>
    </row>
    <row r="41639" spans="2:11" hidden="1" x14ac:dyDescent="0.2">
      <c r="B41639" s="88"/>
      <c r="C41639" s="88"/>
      <c r="D41639" s="88"/>
      <c r="E41639" s="88"/>
      <c r="F41639" s="88"/>
      <c r="G41639" s="88"/>
      <c r="H41639" s="88"/>
      <c r="I41639" s="88"/>
      <c r="J41639" s="88"/>
      <c r="K41639" s="88"/>
    </row>
    <row r="41640" spans="2:11" hidden="1" x14ac:dyDescent="0.2">
      <c r="B41640" s="88"/>
      <c r="C41640" s="88"/>
      <c r="D41640" s="88"/>
      <c r="E41640" s="88"/>
      <c r="F41640" s="88"/>
      <c r="G41640" s="88"/>
      <c r="H41640" s="88"/>
      <c r="I41640" s="88"/>
      <c r="J41640" s="88"/>
      <c r="K41640" s="88"/>
    </row>
    <row r="41641" spans="2:11" hidden="1" x14ac:dyDescent="0.2">
      <c r="B41641" s="88"/>
      <c r="C41641" s="88"/>
      <c r="D41641" s="88"/>
      <c r="E41641" s="88"/>
      <c r="F41641" s="88"/>
      <c r="G41641" s="88"/>
      <c r="H41641" s="88"/>
      <c r="I41641" s="88"/>
      <c r="J41641" s="88"/>
      <c r="K41641" s="88"/>
    </row>
    <row r="41642" spans="2:11" hidden="1" x14ac:dyDescent="0.2">
      <c r="B41642" s="88"/>
      <c r="C41642" s="88"/>
      <c r="D41642" s="88"/>
      <c r="E41642" s="88"/>
      <c r="F41642" s="88"/>
      <c r="G41642" s="88"/>
      <c r="H41642" s="88"/>
      <c r="I41642" s="88"/>
      <c r="J41642" s="88"/>
      <c r="K41642" s="88"/>
    </row>
    <row r="41643" spans="2:11" hidden="1" x14ac:dyDescent="0.2">
      <c r="B41643" s="88"/>
      <c r="C41643" s="88"/>
      <c r="D41643" s="88"/>
      <c r="E41643" s="88"/>
      <c r="F41643" s="88"/>
      <c r="G41643" s="88"/>
      <c r="H41643" s="88"/>
      <c r="I41643" s="88"/>
      <c r="J41643" s="88"/>
      <c r="K41643" s="88"/>
    </row>
    <row r="41644" spans="2:11" hidden="1" x14ac:dyDescent="0.2">
      <c r="B41644" s="88"/>
      <c r="C41644" s="88"/>
      <c r="D41644" s="88"/>
      <c r="E41644" s="88"/>
      <c r="F41644" s="88"/>
      <c r="G41644" s="88"/>
      <c r="H41644" s="88"/>
      <c r="I41644" s="88"/>
      <c r="J41644" s="88"/>
      <c r="K41644" s="88"/>
    </row>
    <row r="41645" spans="2:11" hidden="1" x14ac:dyDescent="0.2">
      <c r="B41645" s="88"/>
      <c r="C41645" s="88"/>
      <c r="D41645" s="88"/>
      <c r="E41645" s="88"/>
      <c r="F41645" s="88"/>
      <c r="G41645" s="88"/>
      <c r="H41645" s="88"/>
      <c r="I41645" s="88"/>
      <c r="J41645" s="88"/>
      <c r="K41645" s="88"/>
    </row>
    <row r="41646" spans="2:11" hidden="1" x14ac:dyDescent="0.2">
      <c r="B41646" s="88"/>
      <c r="C41646" s="88"/>
      <c r="D41646" s="88"/>
      <c r="E41646" s="88"/>
      <c r="F41646" s="88"/>
      <c r="G41646" s="88"/>
      <c r="H41646" s="88"/>
      <c r="I41646" s="88"/>
      <c r="J41646" s="88"/>
      <c r="K41646" s="88"/>
    </row>
    <row r="41647" spans="2:11" hidden="1" x14ac:dyDescent="0.2">
      <c r="B41647" s="88"/>
      <c r="C41647" s="88"/>
      <c r="D41647" s="88"/>
      <c r="E41647" s="88"/>
      <c r="F41647" s="88"/>
      <c r="G41647" s="88"/>
      <c r="H41647" s="88"/>
      <c r="I41647" s="88"/>
      <c r="J41647" s="88"/>
      <c r="K41647" s="88"/>
    </row>
    <row r="41648" spans="2:11" hidden="1" x14ac:dyDescent="0.2">
      <c r="B41648" s="88"/>
      <c r="C41648" s="88"/>
      <c r="D41648" s="88"/>
      <c r="E41648" s="88"/>
      <c r="F41648" s="88"/>
      <c r="G41648" s="88"/>
      <c r="H41648" s="88"/>
      <c r="I41648" s="88"/>
      <c r="J41648" s="88"/>
      <c r="K41648" s="88"/>
    </row>
    <row r="41649" spans="2:11" hidden="1" x14ac:dyDescent="0.2">
      <c r="B41649" s="88"/>
      <c r="C41649" s="88"/>
      <c r="D41649" s="88"/>
      <c r="E41649" s="88"/>
      <c r="F41649" s="88"/>
      <c r="G41649" s="88"/>
      <c r="H41649" s="88"/>
      <c r="I41649" s="88"/>
      <c r="J41649" s="88"/>
      <c r="K41649" s="88"/>
    </row>
    <row r="41650" spans="2:11" hidden="1" x14ac:dyDescent="0.2">
      <c r="B41650" s="88"/>
      <c r="C41650" s="88"/>
      <c r="D41650" s="88"/>
      <c r="E41650" s="88"/>
      <c r="F41650" s="88"/>
      <c r="G41650" s="88"/>
      <c r="H41650" s="88"/>
      <c r="I41650" s="88"/>
      <c r="J41650" s="88"/>
      <c r="K41650" s="88"/>
    </row>
    <row r="41651" spans="2:11" hidden="1" x14ac:dyDescent="0.2">
      <c r="B41651" s="88"/>
      <c r="C41651" s="88"/>
      <c r="D41651" s="88"/>
      <c r="E41651" s="88"/>
      <c r="F41651" s="88"/>
      <c r="G41651" s="88"/>
      <c r="H41651" s="88"/>
      <c r="I41651" s="88"/>
      <c r="J41651" s="88"/>
      <c r="K41651" s="88"/>
    </row>
    <row r="41652" spans="2:11" hidden="1" x14ac:dyDescent="0.2">
      <c r="B41652" s="88"/>
      <c r="C41652" s="88"/>
      <c r="D41652" s="88"/>
      <c r="E41652" s="88"/>
      <c r="F41652" s="88"/>
      <c r="G41652" s="88"/>
      <c r="H41652" s="88"/>
      <c r="I41652" s="88"/>
      <c r="J41652" s="88"/>
      <c r="K41652" s="88"/>
    </row>
    <row r="41653" spans="2:11" hidden="1" x14ac:dyDescent="0.2">
      <c r="B41653" s="88"/>
      <c r="C41653" s="88"/>
      <c r="D41653" s="88"/>
      <c r="E41653" s="88"/>
      <c r="F41653" s="88"/>
      <c r="G41653" s="88"/>
      <c r="H41653" s="88"/>
      <c r="I41653" s="88"/>
      <c r="J41653" s="88"/>
      <c r="K41653" s="88"/>
    </row>
    <row r="41654" spans="2:11" hidden="1" x14ac:dyDescent="0.2">
      <c r="B41654" s="88"/>
      <c r="C41654" s="88"/>
      <c r="D41654" s="88"/>
      <c r="E41654" s="88"/>
      <c r="F41654" s="88"/>
      <c r="G41654" s="88"/>
      <c r="H41654" s="88"/>
      <c r="I41654" s="88"/>
      <c r="J41654" s="88"/>
      <c r="K41654" s="88"/>
    </row>
    <row r="41655" spans="2:11" hidden="1" x14ac:dyDescent="0.2">
      <c r="B41655" s="88"/>
      <c r="C41655" s="88"/>
      <c r="D41655" s="88"/>
      <c r="E41655" s="88"/>
      <c r="F41655" s="88"/>
      <c r="G41655" s="88"/>
      <c r="H41655" s="88"/>
      <c r="I41655" s="88"/>
      <c r="J41655" s="88"/>
      <c r="K41655" s="88"/>
    </row>
    <row r="41656" spans="2:11" hidden="1" x14ac:dyDescent="0.2">
      <c r="B41656" s="88"/>
      <c r="C41656" s="88"/>
      <c r="D41656" s="88"/>
      <c r="E41656" s="88"/>
      <c r="F41656" s="88"/>
      <c r="G41656" s="88"/>
      <c r="H41656" s="88"/>
      <c r="I41656" s="88"/>
      <c r="J41656" s="88"/>
      <c r="K41656" s="88"/>
    </row>
    <row r="41657" spans="2:11" hidden="1" x14ac:dyDescent="0.2">
      <c r="B41657" s="88"/>
      <c r="C41657" s="88"/>
      <c r="D41657" s="88"/>
      <c r="E41657" s="88"/>
      <c r="F41657" s="88"/>
      <c r="G41657" s="88"/>
      <c r="H41657" s="88"/>
      <c r="I41657" s="88"/>
      <c r="J41657" s="88"/>
      <c r="K41657" s="88"/>
    </row>
    <row r="41658" spans="2:11" hidden="1" x14ac:dyDescent="0.2">
      <c r="B41658" s="88"/>
      <c r="C41658" s="88"/>
      <c r="D41658" s="88"/>
      <c r="E41658" s="88"/>
      <c r="F41658" s="88"/>
      <c r="G41658" s="88"/>
      <c r="H41658" s="88"/>
      <c r="I41658" s="88"/>
      <c r="J41658" s="88"/>
      <c r="K41658" s="88"/>
    </row>
    <row r="41659" spans="2:11" hidden="1" x14ac:dyDescent="0.2">
      <c r="B41659" s="88"/>
      <c r="C41659" s="88"/>
      <c r="D41659" s="88"/>
      <c r="E41659" s="88"/>
      <c r="F41659" s="88"/>
      <c r="G41659" s="88"/>
      <c r="H41659" s="88"/>
      <c r="I41659" s="88"/>
      <c r="J41659" s="88"/>
      <c r="K41659" s="88"/>
    </row>
    <row r="41660" spans="2:11" hidden="1" x14ac:dyDescent="0.2">
      <c r="B41660" s="88"/>
      <c r="C41660" s="88"/>
      <c r="D41660" s="88"/>
      <c r="E41660" s="88"/>
      <c r="F41660" s="88"/>
      <c r="G41660" s="88"/>
      <c r="H41660" s="88"/>
      <c r="I41660" s="88"/>
      <c r="J41660" s="88"/>
      <c r="K41660" s="88"/>
    </row>
    <row r="41661" spans="2:11" hidden="1" x14ac:dyDescent="0.2">
      <c r="B41661" s="88"/>
      <c r="C41661" s="88"/>
      <c r="D41661" s="88"/>
      <c r="E41661" s="88"/>
      <c r="F41661" s="88"/>
      <c r="G41661" s="88"/>
      <c r="H41661" s="88"/>
      <c r="I41661" s="88"/>
      <c r="J41661" s="88"/>
      <c r="K41661" s="88"/>
    </row>
    <row r="41662" spans="2:11" hidden="1" x14ac:dyDescent="0.2">
      <c r="B41662" s="88"/>
      <c r="C41662" s="88"/>
      <c r="D41662" s="88"/>
      <c r="E41662" s="88"/>
      <c r="F41662" s="88"/>
      <c r="G41662" s="88"/>
      <c r="H41662" s="88"/>
      <c r="I41662" s="88"/>
      <c r="J41662" s="88"/>
      <c r="K41662" s="88"/>
    </row>
    <row r="41663" spans="2:11" hidden="1" x14ac:dyDescent="0.2">
      <c r="B41663" s="88"/>
      <c r="C41663" s="88"/>
      <c r="D41663" s="88"/>
      <c r="E41663" s="88"/>
      <c r="F41663" s="88"/>
      <c r="G41663" s="88"/>
      <c r="H41663" s="88"/>
      <c r="I41663" s="88"/>
      <c r="J41663" s="88"/>
      <c r="K41663" s="88"/>
    </row>
    <row r="41664" spans="2:11" hidden="1" x14ac:dyDescent="0.2">
      <c r="B41664" s="88"/>
      <c r="C41664" s="88"/>
      <c r="D41664" s="88"/>
      <c r="E41664" s="88"/>
      <c r="F41664" s="88"/>
      <c r="G41664" s="88"/>
      <c r="H41664" s="88"/>
      <c r="I41664" s="88"/>
      <c r="J41664" s="88"/>
      <c r="K41664" s="88"/>
    </row>
    <row r="41665" spans="2:11" hidden="1" x14ac:dyDescent="0.2">
      <c r="B41665" s="88"/>
      <c r="C41665" s="88"/>
      <c r="D41665" s="88"/>
      <c r="E41665" s="88"/>
      <c r="F41665" s="88"/>
      <c r="G41665" s="88"/>
      <c r="H41665" s="88"/>
      <c r="I41665" s="88"/>
      <c r="J41665" s="88"/>
      <c r="K41665" s="88"/>
    </row>
    <row r="41666" spans="2:11" hidden="1" x14ac:dyDescent="0.2">
      <c r="B41666" s="88"/>
      <c r="C41666" s="88"/>
      <c r="D41666" s="88"/>
      <c r="E41666" s="88"/>
      <c r="F41666" s="88"/>
      <c r="G41666" s="88"/>
      <c r="H41666" s="88"/>
      <c r="I41666" s="88"/>
      <c r="J41666" s="88"/>
      <c r="K41666" s="88"/>
    </row>
    <row r="41667" spans="2:11" hidden="1" x14ac:dyDescent="0.2">
      <c r="B41667" s="88"/>
      <c r="C41667" s="88"/>
      <c r="D41667" s="88"/>
      <c r="E41667" s="88"/>
      <c r="F41667" s="88"/>
      <c r="G41667" s="88"/>
      <c r="H41667" s="88"/>
      <c r="I41667" s="88"/>
      <c r="J41667" s="88"/>
      <c r="K41667" s="88"/>
    </row>
    <row r="41668" spans="2:11" hidden="1" x14ac:dyDescent="0.2">
      <c r="B41668" s="88"/>
      <c r="C41668" s="88"/>
      <c r="D41668" s="88"/>
      <c r="E41668" s="88"/>
      <c r="F41668" s="88"/>
      <c r="G41668" s="88"/>
      <c r="H41668" s="88"/>
      <c r="I41668" s="88"/>
      <c r="J41668" s="88"/>
      <c r="K41668" s="88"/>
    </row>
    <row r="41669" spans="2:11" hidden="1" x14ac:dyDescent="0.2">
      <c r="B41669" s="88"/>
      <c r="C41669" s="88"/>
      <c r="D41669" s="88"/>
      <c r="E41669" s="88"/>
      <c r="F41669" s="88"/>
      <c r="G41669" s="88"/>
      <c r="H41669" s="88"/>
      <c r="I41669" s="88"/>
      <c r="J41669" s="88"/>
      <c r="K41669" s="88"/>
    </row>
    <row r="41670" spans="2:11" hidden="1" x14ac:dyDescent="0.2">
      <c r="B41670" s="88"/>
      <c r="C41670" s="88"/>
      <c r="D41670" s="88"/>
      <c r="E41670" s="88"/>
      <c r="F41670" s="88"/>
      <c r="G41670" s="88"/>
      <c r="H41670" s="88"/>
      <c r="I41670" s="88"/>
      <c r="J41670" s="88"/>
      <c r="K41670" s="88"/>
    </row>
    <row r="41671" spans="2:11" hidden="1" x14ac:dyDescent="0.2">
      <c r="B41671" s="88"/>
      <c r="C41671" s="88"/>
      <c r="D41671" s="88"/>
      <c r="E41671" s="88"/>
      <c r="F41671" s="88"/>
      <c r="G41671" s="88"/>
      <c r="H41671" s="88"/>
      <c r="I41671" s="88"/>
      <c r="J41671" s="88"/>
      <c r="K41671" s="88"/>
    </row>
    <row r="41672" spans="2:11" hidden="1" x14ac:dyDescent="0.2">
      <c r="B41672" s="88"/>
      <c r="C41672" s="88"/>
      <c r="D41672" s="88"/>
      <c r="E41672" s="88"/>
      <c r="F41672" s="88"/>
      <c r="G41672" s="88"/>
      <c r="H41672" s="88"/>
      <c r="I41672" s="88"/>
      <c r="J41672" s="88"/>
      <c r="K41672" s="88"/>
    </row>
    <row r="41673" spans="2:11" hidden="1" x14ac:dyDescent="0.2">
      <c r="B41673" s="88"/>
      <c r="C41673" s="88"/>
      <c r="D41673" s="88"/>
      <c r="E41673" s="88"/>
      <c r="F41673" s="88"/>
      <c r="G41673" s="88"/>
      <c r="H41673" s="88"/>
      <c r="I41673" s="88"/>
      <c r="J41673" s="88"/>
      <c r="K41673" s="88"/>
    </row>
    <row r="41674" spans="2:11" hidden="1" x14ac:dyDescent="0.2">
      <c r="B41674" s="88"/>
      <c r="C41674" s="88"/>
      <c r="D41674" s="88"/>
      <c r="E41674" s="88"/>
      <c r="F41674" s="88"/>
      <c r="G41674" s="88"/>
      <c r="H41674" s="88"/>
      <c r="I41674" s="88"/>
      <c r="J41674" s="88"/>
      <c r="K41674" s="88"/>
    </row>
    <row r="41675" spans="2:11" hidden="1" x14ac:dyDescent="0.2">
      <c r="B41675" s="88"/>
      <c r="C41675" s="88"/>
      <c r="D41675" s="88"/>
      <c r="E41675" s="88"/>
      <c r="F41675" s="88"/>
      <c r="G41675" s="88"/>
      <c r="H41675" s="88"/>
      <c r="I41675" s="88"/>
      <c r="J41675" s="88"/>
      <c r="K41675" s="88"/>
    </row>
    <row r="41676" spans="2:11" hidden="1" x14ac:dyDescent="0.2">
      <c r="B41676" s="88"/>
      <c r="C41676" s="88"/>
      <c r="D41676" s="88"/>
      <c r="E41676" s="88"/>
      <c r="F41676" s="88"/>
      <c r="G41676" s="88"/>
      <c r="H41676" s="88"/>
      <c r="I41676" s="88"/>
      <c r="J41676" s="88"/>
      <c r="K41676" s="88"/>
    </row>
    <row r="41677" spans="2:11" hidden="1" x14ac:dyDescent="0.2">
      <c r="B41677" s="88"/>
      <c r="C41677" s="88"/>
      <c r="D41677" s="88"/>
      <c r="E41677" s="88"/>
      <c r="F41677" s="88"/>
      <c r="G41677" s="88"/>
      <c r="H41677" s="88"/>
      <c r="I41677" s="88"/>
      <c r="J41677" s="88"/>
      <c r="K41677" s="88"/>
    </row>
    <row r="41678" spans="2:11" hidden="1" x14ac:dyDescent="0.2">
      <c r="B41678" s="88"/>
      <c r="C41678" s="88"/>
      <c r="D41678" s="88"/>
      <c r="E41678" s="88"/>
      <c r="F41678" s="88"/>
      <c r="G41678" s="88"/>
      <c r="H41678" s="88"/>
      <c r="I41678" s="88"/>
      <c r="J41678" s="88"/>
      <c r="K41678" s="88"/>
    </row>
    <row r="41679" spans="2:11" hidden="1" x14ac:dyDescent="0.2">
      <c r="B41679" s="88"/>
      <c r="C41679" s="88"/>
      <c r="D41679" s="88"/>
      <c r="E41679" s="88"/>
      <c r="F41679" s="88"/>
      <c r="G41679" s="88"/>
      <c r="H41679" s="88"/>
      <c r="I41679" s="88"/>
      <c r="J41679" s="88"/>
      <c r="K41679" s="88"/>
    </row>
    <row r="41680" spans="2:11" hidden="1" x14ac:dyDescent="0.2">
      <c r="B41680" s="88"/>
      <c r="C41680" s="88"/>
      <c r="D41680" s="88"/>
      <c r="E41680" s="88"/>
      <c r="F41680" s="88"/>
      <c r="G41680" s="88"/>
      <c r="H41680" s="88"/>
      <c r="I41680" s="88"/>
      <c r="J41680" s="88"/>
      <c r="K41680" s="88"/>
    </row>
    <row r="41681" spans="2:11" hidden="1" x14ac:dyDescent="0.2">
      <c r="B41681" s="88"/>
      <c r="C41681" s="88"/>
      <c r="D41681" s="88"/>
      <c r="E41681" s="88"/>
      <c r="F41681" s="88"/>
      <c r="G41681" s="88"/>
      <c r="H41681" s="88"/>
      <c r="I41681" s="88"/>
      <c r="J41681" s="88"/>
      <c r="K41681" s="88"/>
    </row>
    <row r="41682" spans="2:11" hidden="1" x14ac:dyDescent="0.2">
      <c r="B41682" s="88"/>
      <c r="C41682" s="88"/>
      <c r="D41682" s="88"/>
      <c r="E41682" s="88"/>
      <c r="F41682" s="88"/>
      <c r="G41682" s="88"/>
      <c r="H41682" s="88"/>
      <c r="I41682" s="88"/>
      <c r="J41682" s="88"/>
      <c r="K41682" s="88"/>
    </row>
    <row r="41683" spans="2:11" hidden="1" x14ac:dyDescent="0.2">
      <c r="B41683" s="88"/>
      <c r="C41683" s="88"/>
      <c r="D41683" s="88"/>
      <c r="E41683" s="88"/>
      <c r="F41683" s="88"/>
      <c r="G41683" s="88"/>
      <c r="H41683" s="88"/>
      <c r="I41683" s="88"/>
      <c r="J41683" s="88"/>
      <c r="K41683" s="88"/>
    </row>
    <row r="41684" spans="2:11" hidden="1" x14ac:dyDescent="0.2">
      <c r="B41684" s="88"/>
      <c r="C41684" s="88"/>
      <c r="D41684" s="88"/>
      <c r="E41684" s="88"/>
      <c r="F41684" s="88"/>
      <c r="G41684" s="88"/>
      <c r="H41684" s="88"/>
      <c r="I41684" s="88"/>
      <c r="J41684" s="88"/>
      <c r="K41684" s="88"/>
    </row>
    <row r="41685" spans="2:11" hidden="1" x14ac:dyDescent="0.2">
      <c r="B41685" s="88"/>
      <c r="C41685" s="88"/>
      <c r="D41685" s="88"/>
      <c r="E41685" s="88"/>
      <c r="F41685" s="88"/>
      <c r="G41685" s="88"/>
      <c r="H41685" s="88"/>
      <c r="I41685" s="88"/>
      <c r="J41685" s="88"/>
      <c r="K41685" s="88"/>
    </row>
    <row r="41686" spans="2:11" hidden="1" x14ac:dyDescent="0.2">
      <c r="B41686" s="88"/>
      <c r="C41686" s="88"/>
      <c r="D41686" s="88"/>
      <c r="E41686" s="88"/>
      <c r="F41686" s="88"/>
      <c r="G41686" s="88"/>
      <c r="H41686" s="88"/>
      <c r="I41686" s="88"/>
      <c r="J41686" s="88"/>
      <c r="K41686" s="88"/>
    </row>
    <row r="41687" spans="2:11" hidden="1" x14ac:dyDescent="0.2">
      <c r="B41687" s="88"/>
      <c r="C41687" s="88"/>
      <c r="D41687" s="88"/>
      <c r="E41687" s="88"/>
      <c r="F41687" s="88"/>
      <c r="G41687" s="88"/>
      <c r="H41687" s="88"/>
      <c r="I41687" s="88"/>
      <c r="J41687" s="88"/>
      <c r="K41687" s="88"/>
    </row>
    <row r="41688" spans="2:11" hidden="1" x14ac:dyDescent="0.2">
      <c r="B41688" s="88"/>
      <c r="C41688" s="88"/>
      <c r="D41688" s="88"/>
      <c r="E41688" s="88"/>
      <c r="F41688" s="88"/>
      <c r="G41688" s="88"/>
      <c r="H41688" s="88"/>
      <c r="I41688" s="88"/>
      <c r="J41688" s="88"/>
      <c r="K41688" s="88"/>
    </row>
    <row r="41689" spans="2:11" hidden="1" x14ac:dyDescent="0.2">
      <c r="B41689" s="88"/>
      <c r="C41689" s="88"/>
      <c r="D41689" s="88"/>
      <c r="E41689" s="88"/>
      <c r="F41689" s="88"/>
      <c r="G41689" s="88"/>
      <c r="H41689" s="88"/>
      <c r="I41689" s="88"/>
      <c r="J41689" s="88"/>
      <c r="K41689" s="88"/>
    </row>
    <row r="41690" spans="2:11" hidden="1" x14ac:dyDescent="0.2">
      <c r="B41690" s="88"/>
      <c r="C41690" s="88"/>
      <c r="D41690" s="88"/>
      <c r="E41690" s="88"/>
      <c r="F41690" s="88"/>
      <c r="G41690" s="88"/>
      <c r="H41690" s="88"/>
      <c r="I41690" s="88"/>
      <c r="J41690" s="88"/>
      <c r="K41690" s="88"/>
    </row>
    <row r="41691" spans="2:11" hidden="1" x14ac:dyDescent="0.2">
      <c r="B41691" s="88"/>
      <c r="C41691" s="88"/>
      <c r="D41691" s="88"/>
      <c r="E41691" s="88"/>
      <c r="F41691" s="88"/>
      <c r="G41691" s="88"/>
      <c r="H41691" s="88"/>
      <c r="I41691" s="88"/>
      <c r="J41691" s="88"/>
      <c r="K41691" s="88"/>
    </row>
    <row r="41692" spans="2:11" hidden="1" x14ac:dyDescent="0.2">
      <c r="B41692" s="88"/>
      <c r="C41692" s="88"/>
      <c r="D41692" s="88"/>
      <c r="E41692" s="88"/>
      <c r="F41692" s="88"/>
      <c r="G41692" s="88"/>
      <c r="H41692" s="88"/>
      <c r="I41692" s="88"/>
      <c r="J41692" s="88"/>
      <c r="K41692" s="88"/>
    </row>
    <row r="41693" spans="2:11" hidden="1" x14ac:dyDescent="0.2">
      <c r="B41693" s="88"/>
      <c r="C41693" s="88"/>
      <c r="D41693" s="88"/>
      <c r="E41693" s="88"/>
      <c r="F41693" s="88"/>
      <c r="G41693" s="88"/>
      <c r="H41693" s="88"/>
      <c r="I41693" s="88"/>
      <c r="J41693" s="88"/>
      <c r="K41693" s="88"/>
    </row>
    <row r="41694" spans="2:11" hidden="1" x14ac:dyDescent="0.2">
      <c r="B41694" s="88"/>
      <c r="C41694" s="88"/>
      <c r="D41694" s="88"/>
      <c r="E41694" s="88"/>
      <c r="F41694" s="88"/>
      <c r="G41694" s="88"/>
      <c r="H41694" s="88"/>
      <c r="I41694" s="88"/>
      <c r="J41694" s="88"/>
      <c r="K41694" s="88"/>
    </row>
    <row r="41695" spans="2:11" hidden="1" x14ac:dyDescent="0.2">
      <c r="B41695" s="88"/>
      <c r="C41695" s="88"/>
      <c r="D41695" s="88"/>
      <c r="E41695" s="88"/>
      <c r="F41695" s="88"/>
      <c r="G41695" s="88"/>
      <c r="H41695" s="88"/>
      <c r="I41695" s="88"/>
      <c r="J41695" s="88"/>
      <c r="K41695" s="88"/>
    </row>
    <row r="41696" spans="2:11" hidden="1" x14ac:dyDescent="0.2">
      <c r="B41696" s="88"/>
      <c r="C41696" s="88"/>
      <c r="D41696" s="88"/>
      <c r="E41696" s="88"/>
      <c r="F41696" s="88"/>
      <c r="G41696" s="88"/>
      <c r="H41696" s="88"/>
      <c r="I41696" s="88"/>
      <c r="J41696" s="88"/>
      <c r="K41696" s="88"/>
    </row>
    <row r="41697" spans="2:11" hidden="1" x14ac:dyDescent="0.2">
      <c r="B41697" s="88"/>
      <c r="C41697" s="88"/>
      <c r="D41697" s="88"/>
      <c r="E41697" s="88"/>
      <c r="F41697" s="88"/>
      <c r="G41697" s="88"/>
      <c r="H41697" s="88"/>
      <c r="I41697" s="88"/>
      <c r="J41697" s="88"/>
      <c r="K41697" s="88"/>
    </row>
    <row r="41698" spans="2:11" hidden="1" x14ac:dyDescent="0.2">
      <c r="B41698" s="88"/>
      <c r="C41698" s="88"/>
      <c r="D41698" s="88"/>
      <c r="E41698" s="88"/>
      <c r="F41698" s="88"/>
      <c r="G41698" s="88"/>
      <c r="H41698" s="88"/>
      <c r="I41698" s="88"/>
      <c r="J41698" s="88"/>
      <c r="K41698" s="88"/>
    </row>
    <row r="41699" spans="2:11" hidden="1" x14ac:dyDescent="0.2">
      <c r="B41699" s="88"/>
      <c r="C41699" s="88"/>
      <c r="D41699" s="88"/>
      <c r="E41699" s="88"/>
      <c r="F41699" s="88"/>
      <c r="G41699" s="88"/>
      <c r="H41699" s="88"/>
      <c r="I41699" s="88"/>
      <c r="J41699" s="88"/>
      <c r="K41699" s="88"/>
    </row>
    <row r="41700" spans="2:11" hidden="1" x14ac:dyDescent="0.2">
      <c r="B41700" s="88"/>
      <c r="C41700" s="88"/>
      <c r="D41700" s="88"/>
      <c r="E41700" s="88"/>
      <c r="F41700" s="88"/>
      <c r="G41700" s="88"/>
      <c r="H41700" s="88"/>
      <c r="I41700" s="88"/>
      <c r="J41700" s="88"/>
      <c r="K41700" s="88"/>
    </row>
    <row r="41701" spans="2:11" hidden="1" x14ac:dyDescent="0.2">
      <c r="B41701" s="88"/>
      <c r="C41701" s="88"/>
      <c r="D41701" s="88"/>
      <c r="E41701" s="88"/>
      <c r="F41701" s="88"/>
      <c r="G41701" s="88"/>
      <c r="H41701" s="88"/>
      <c r="I41701" s="88"/>
      <c r="J41701" s="88"/>
      <c r="K41701" s="88"/>
    </row>
    <row r="41702" spans="2:11" hidden="1" x14ac:dyDescent="0.2">
      <c r="B41702" s="88"/>
      <c r="C41702" s="88"/>
      <c r="D41702" s="88"/>
      <c r="E41702" s="88"/>
      <c r="F41702" s="88"/>
      <c r="G41702" s="88"/>
      <c r="H41702" s="88"/>
      <c r="I41702" s="88"/>
      <c r="J41702" s="88"/>
      <c r="K41702" s="88"/>
    </row>
    <row r="41703" spans="2:11" hidden="1" x14ac:dyDescent="0.2">
      <c r="B41703" s="88"/>
      <c r="C41703" s="88"/>
      <c r="D41703" s="88"/>
      <c r="E41703" s="88"/>
      <c r="F41703" s="88"/>
      <c r="G41703" s="88"/>
      <c r="H41703" s="88"/>
      <c r="I41703" s="88"/>
      <c r="J41703" s="88"/>
      <c r="K41703" s="88"/>
    </row>
    <row r="41704" spans="2:11" hidden="1" x14ac:dyDescent="0.2">
      <c r="B41704" s="88"/>
      <c r="C41704" s="88"/>
      <c r="D41704" s="88"/>
      <c r="E41704" s="88"/>
      <c r="F41704" s="88"/>
      <c r="G41704" s="88"/>
      <c r="H41704" s="88"/>
      <c r="I41704" s="88"/>
      <c r="J41704" s="88"/>
      <c r="K41704" s="88"/>
    </row>
    <row r="41705" spans="2:11" hidden="1" x14ac:dyDescent="0.2">
      <c r="B41705" s="88"/>
      <c r="C41705" s="88"/>
      <c r="D41705" s="88"/>
      <c r="E41705" s="88"/>
      <c r="F41705" s="88"/>
      <c r="G41705" s="88"/>
      <c r="H41705" s="88"/>
      <c r="I41705" s="88"/>
      <c r="J41705" s="88"/>
      <c r="K41705" s="88"/>
    </row>
    <row r="41706" spans="2:11" hidden="1" x14ac:dyDescent="0.2">
      <c r="B41706" s="88"/>
      <c r="C41706" s="88"/>
      <c r="D41706" s="88"/>
      <c r="E41706" s="88"/>
      <c r="F41706" s="88"/>
      <c r="G41706" s="88"/>
      <c r="H41706" s="88"/>
      <c r="I41706" s="88"/>
      <c r="J41706" s="88"/>
      <c r="K41706" s="88"/>
    </row>
    <row r="41707" spans="2:11" hidden="1" x14ac:dyDescent="0.2">
      <c r="B41707" s="88"/>
      <c r="C41707" s="88"/>
      <c r="D41707" s="88"/>
      <c r="E41707" s="88"/>
      <c r="F41707" s="88"/>
      <c r="G41707" s="88"/>
      <c r="H41707" s="88"/>
      <c r="I41707" s="88"/>
      <c r="J41707" s="88"/>
      <c r="K41707" s="88"/>
    </row>
    <row r="41708" spans="2:11" hidden="1" x14ac:dyDescent="0.2">
      <c r="B41708" s="88"/>
      <c r="C41708" s="88"/>
      <c r="D41708" s="88"/>
      <c r="E41708" s="88"/>
      <c r="F41708" s="88"/>
      <c r="G41708" s="88"/>
      <c r="H41708" s="88"/>
      <c r="I41708" s="88"/>
      <c r="J41708" s="88"/>
      <c r="K41708" s="88"/>
    </row>
    <row r="41709" spans="2:11" hidden="1" x14ac:dyDescent="0.2">
      <c r="B41709" s="88"/>
      <c r="C41709" s="88"/>
      <c r="D41709" s="88"/>
      <c r="E41709" s="88"/>
      <c r="F41709" s="88"/>
      <c r="G41709" s="88"/>
      <c r="H41709" s="88"/>
      <c r="I41709" s="88"/>
      <c r="J41709" s="88"/>
      <c r="K41709" s="88"/>
    </row>
    <row r="41710" spans="2:11" hidden="1" x14ac:dyDescent="0.2">
      <c r="B41710" s="88"/>
      <c r="C41710" s="88"/>
      <c r="D41710" s="88"/>
      <c r="E41710" s="88"/>
      <c r="F41710" s="88"/>
      <c r="G41710" s="88"/>
      <c r="H41710" s="88"/>
      <c r="I41710" s="88"/>
      <c r="J41710" s="88"/>
      <c r="K41710" s="88"/>
    </row>
    <row r="41711" spans="2:11" hidden="1" x14ac:dyDescent="0.2">
      <c r="B41711" s="88"/>
      <c r="C41711" s="88"/>
      <c r="D41711" s="88"/>
      <c r="E41711" s="88"/>
      <c r="F41711" s="88"/>
      <c r="G41711" s="88"/>
      <c r="H41711" s="88"/>
      <c r="I41711" s="88"/>
      <c r="J41711" s="88"/>
      <c r="K41711" s="88"/>
    </row>
    <row r="41712" spans="2:11" hidden="1" x14ac:dyDescent="0.2">
      <c r="B41712" s="88"/>
      <c r="C41712" s="88"/>
      <c r="D41712" s="88"/>
      <c r="E41712" s="88"/>
      <c r="F41712" s="88"/>
      <c r="G41712" s="88"/>
      <c r="H41712" s="88"/>
      <c r="I41712" s="88"/>
      <c r="J41712" s="88"/>
      <c r="K41712" s="88"/>
    </row>
    <row r="41713" spans="2:11" hidden="1" x14ac:dyDescent="0.2">
      <c r="B41713" s="88"/>
      <c r="C41713" s="88"/>
      <c r="D41713" s="88"/>
      <c r="E41713" s="88"/>
      <c r="F41713" s="88"/>
      <c r="G41713" s="88"/>
      <c r="H41713" s="88"/>
      <c r="I41713" s="88"/>
      <c r="J41713" s="88"/>
      <c r="K41713" s="88"/>
    </row>
    <row r="41714" spans="2:11" hidden="1" x14ac:dyDescent="0.2">
      <c r="B41714" s="88"/>
      <c r="C41714" s="88"/>
      <c r="D41714" s="88"/>
      <c r="E41714" s="88"/>
      <c r="F41714" s="88"/>
      <c r="G41714" s="88"/>
      <c r="H41714" s="88"/>
      <c r="I41714" s="88"/>
      <c r="J41714" s="88"/>
      <c r="K41714" s="88"/>
    </row>
    <row r="41715" spans="2:11" hidden="1" x14ac:dyDescent="0.2">
      <c r="B41715" s="88"/>
      <c r="C41715" s="88"/>
      <c r="D41715" s="88"/>
      <c r="E41715" s="88"/>
      <c r="F41715" s="88"/>
      <c r="G41715" s="88"/>
      <c r="H41715" s="88"/>
      <c r="I41715" s="88"/>
      <c r="J41715" s="88"/>
      <c r="K41715" s="88"/>
    </row>
    <row r="41716" spans="2:11" hidden="1" x14ac:dyDescent="0.2">
      <c r="B41716" s="88"/>
      <c r="C41716" s="88"/>
      <c r="D41716" s="88"/>
      <c r="E41716" s="88"/>
      <c r="F41716" s="88"/>
      <c r="G41716" s="88"/>
      <c r="H41716" s="88"/>
      <c r="I41716" s="88"/>
      <c r="J41716" s="88"/>
      <c r="K41716" s="88"/>
    </row>
    <row r="41717" spans="2:11" hidden="1" x14ac:dyDescent="0.2">
      <c r="B41717" s="88"/>
      <c r="C41717" s="88"/>
      <c r="D41717" s="88"/>
      <c r="E41717" s="88"/>
      <c r="F41717" s="88"/>
      <c r="G41717" s="88"/>
      <c r="H41717" s="88"/>
      <c r="I41717" s="88"/>
      <c r="J41717" s="88"/>
      <c r="K41717" s="88"/>
    </row>
    <row r="41718" spans="2:11" hidden="1" x14ac:dyDescent="0.2">
      <c r="B41718" s="88"/>
      <c r="C41718" s="88"/>
      <c r="D41718" s="88"/>
      <c r="E41718" s="88"/>
      <c r="F41718" s="88"/>
      <c r="G41718" s="88"/>
      <c r="H41718" s="88"/>
      <c r="I41718" s="88"/>
      <c r="J41718" s="88"/>
      <c r="K41718" s="88"/>
    </row>
    <row r="41719" spans="2:11" hidden="1" x14ac:dyDescent="0.2">
      <c r="B41719" s="88"/>
      <c r="C41719" s="88"/>
      <c r="D41719" s="88"/>
      <c r="E41719" s="88"/>
      <c r="F41719" s="88"/>
      <c r="G41719" s="88"/>
      <c r="H41719" s="88"/>
      <c r="I41719" s="88"/>
      <c r="J41719" s="88"/>
      <c r="K41719" s="88"/>
    </row>
    <row r="41720" spans="2:11" hidden="1" x14ac:dyDescent="0.2">
      <c r="B41720" s="88"/>
      <c r="C41720" s="88"/>
      <c r="D41720" s="88"/>
      <c r="E41720" s="88"/>
      <c r="F41720" s="88"/>
      <c r="G41720" s="88"/>
      <c r="H41720" s="88"/>
      <c r="I41720" s="88"/>
      <c r="J41720" s="88"/>
      <c r="K41720" s="88"/>
    </row>
    <row r="41721" spans="2:11" hidden="1" x14ac:dyDescent="0.2">
      <c r="B41721" s="88"/>
      <c r="C41721" s="88"/>
      <c r="D41721" s="88"/>
      <c r="E41721" s="88"/>
      <c r="F41721" s="88"/>
      <c r="G41721" s="88"/>
      <c r="H41721" s="88"/>
      <c r="I41721" s="88"/>
      <c r="J41721" s="88"/>
      <c r="K41721" s="88"/>
    </row>
    <row r="41722" spans="2:11" hidden="1" x14ac:dyDescent="0.2">
      <c r="B41722" s="88"/>
      <c r="C41722" s="88"/>
      <c r="D41722" s="88"/>
      <c r="E41722" s="88"/>
      <c r="F41722" s="88"/>
      <c r="G41722" s="88"/>
      <c r="H41722" s="88"/>
      <c r="I41722" s="88"/>
      <c r="J41722" s="88"/>
      <c r="K41722" s="88"/>
    </row>
    <row r="41723" spans="2:11" hidden="1" x14ac:dyDescent="0.2">
      <c r="B41723" s="88"/>
      <c r="C41723" s="88"/>
      <c r="D41723" s="88"/>
      <c r="E41723" s="88"/>
      <c r="F41723" s="88"/>
      <c r="G41723" s="88"/>
      <c r="H41723" s="88"/>
      <c r="I41723" s="88"/>
      <c r="J41723" s="88"/>
      <c r="K41723" s="88"/>
    </row>
    <row r="41724" spans="2:11" hidden="1" x14ac:dyDescent="0.2">
      <c r="B41724" s="88"/>
      <c r="C41724" s="88"/>
      <c r="D41724" s="88"/>
      <c r="E41724" s="88"/>
      <c r="F41724" s="88"/>
      <c r="G41724" s="88"/>
      <c r="H41724" s="88"/>
      <c r="I41724" s="88"/>
      <c r="J41724" s="88"/>
      <c r="K41724" s="88"/>
    </row>
    <row r="41725" spans="2:11" hidden="1" x14ac:dyDescent="0.2">
      <c r="B41725" s="88"/>
      <c r="C41725" s="88"/>
      <c r="D41725" s="88"/>
      <c r="E41725" s="88"/>
      <c r="F41725" s="88"/>
      <c r="G41725" s="88"/>
      <c r="H41725" s="88"/>
      <c r="I41725" s="88"/>
      <c r="J41725" s="88"/>
      <c r="K41725" s="88"/>
    </row>
    <row r="41726" spans="2:11" hidden="1" x14ac:dyDescent="0.2">
      <c r="B41726" s="88"/>
      <c r="C41726" s="88"/>
      <c r="D41726" s="88"/>
      <c r="E41726" s="88"/>
      <c r="F41726" s="88"/>
      <c r="G41726" s="88"/>
      <c r="H41726" s="88"/>
      <c r="I41726" s="88"/>
      <c r="J41726" s="88"/>
      <c r="K41726" s="88"/>
    </row>
    <row r="41727" spans="2:11" hidden="1" x14ac:dyDescent="0.2">
      <c r="B41727" s="88"/>
      <c r="C41727" s="88"/>
      <c r="D41727" s="88"/>
      <c r="E41727" s="88"/>
      <c r="F41727" s="88"/>
      <c r="G41727" s="88"/>
      <c r="H41727" s="88"/>
      <c r="I41727" s="88"/>
      <c r="J41727" s="88"/>
      <c r="K41727" s="88"/>
    </row>
    <row r="41728" spans="2:11" hidden="1" x14ac:dyDescent="0.2">
      <c r="B41728" s="88"/>
      <c r="C41728" s="88"/>
      <c r="D41728" s="88"/>
      <c r="E41728" s="88"/>
      <c r="F41728" s="88"/>
      <c r="G41728" s="88"/>
      <c r="H41728" s="88"/>
      <c r="I41728" s="88"/>
      <c r="J41728" s="88"/>
      <c r="K41728" s="88"/>
    </row>
    <row r="41729" spans="2:11" hidden="1" x14ac:dyDescent="0.2">
      <c r="B41729" s="88"/>
      <c r="C41729" s="88"/>
      <c r="D41729" s="88"/>
      <c r="E41729" s="88"/>
      <c r="F41729" s="88"/>
      <c r="G41729" s="88"/>
      <c r="H41729" s="88"/>
      <c r="I41729" s="88"/>
      <c r="J41729" s="88"/>
      <c r="K41729" s="88"/>
    </row>
    <row r="41730" spans="2:11" hidden="1" x14ac:dyDescent="0.2">
      <c r="B41730" s="88"/>
      <c r="C41730" s="88"/>
      <c r="D41730" s="88"/>
      <c r="E41730" s="88"/>
      <c r="F41730" s="88"/>
      <c r="G41730" s="88"/>
      <c r="H41730" s="88"/>
      <c r="I41730" s="88"/>
      <c r="J41730" s="88"/>
      <c r="K41730" s="88"/>
    </row>
    <row r="41731" spans="2:11" hidden="1" x14ac:dyDescent="0.2">
      <c r="B41731" s="88"/>
      <c r="C41731" s="88"/>
      <c r="D41731" s="88"/>
      <c r="E41731" s="88"/>
      <c r="F41731" s="88"/>
      <c r="G41731" s="88"/>
      <c r="H41731" s="88"/>
      <c r="I41731" s="88"/>
      <c r="J41731" s="88"/>
      <c r="K41731" s="88"/>
    </row>
    <row r="41732" spans="2:11" hidden="1" x14ac:dyDescent="0.2">
      <c r="B41732" s="88"/>
      <c r="C41732" s="88"/>
      <c r="D41732" s="88"/>
      <c r="E41732" s="88"/>
      <c r="F41732" s="88"/>
      <c r="G41732" s="88"/>
      <c r="H41732" s="88"/>
      <c r="I41732" s="88"/>
      <c r="J41732" s="88"/>
      <c r="K41732" s="88"/>
    </row>
    <row r="41733" spans="2:11" hidden="1" x14ac:dyDescent="0.2">
      <c r="B41733" s="88"/>
      <c r="C41733" s="88"/>
      <c r="D41733" s="88"/>
      <c r="E41733" s="88"/>
      <c r="F41733" s="88"/>
      <c r="G41733" s="88"/>
      <c r="H41733" s="88"/>
      <c r="I41733" s="88"/>
      <c r="J41733" s="88"/>
      <c r="K41733" s="88"/>
    </row>
    <row r="41734" spans="2:11" hidden="1" x14ac:dyDescent="0.2">
      <c r="B41734" s="88"/>
      <c r="C41734" s="88"/>
      <c r="D41734" s="88"/>
      <c r="E41734" s="88"/>
      <c r="F41734" s="88"/>
      <c r="G41734" s="88"/>
      <c r="H41734" s="88"/>
      <c r="I41734" s="88"/>
      <c r="J41734" s="88"/>
      <c r="K41734" s="88"/>
    </row>
    <row r="41735" spans="2:11" hidden="1" x14ac:dyDescent="0.2">
      <c r="B41735" s="88"/>
      <c r="C41735" s="88"/>
      <c r="D41735" s="88"/>
      <c r="E41735" s="88"/>
      <c r="F41735" s="88"/>
      <c r="G41735" s="88"/>
      <c r="H41735" s="88"/>
      <c r="I41735" s="88"/>
      <c r="J41735" s="88"/>
      <c r="K41735" s="88"/>
    </row>
    <row r="41736" spans="2:11" hidden="1" x14ac:dyDescent="0.2">
      <c r="B41736" s="88"/>
      <c r="C41736" s="88"/>
      <c r="D41736" s="88"/>
      <c r="E41736" s="88"/>
      <c r="F41736" s="88"/>
      <c r="G41736" s="88"/>
      <c r="H41736" s="88"/>
      <c r="I41736" s="88"/>
      <c r="J41736" s="88"/>
      <c r="K41736" s="88"/>
    </row>
    <row r="41737" spans="2:11" hidden="1" x14ac:dyDescent="0.2">
      <c r="B41737" s="88"/>
      <c r="C41737" s="88"/>
      <c r="D41737" s="88"/>
      <c r="E41737" s="88"/>
      <c r="F41737" s="88"/>
      <c r="G41737" s="88"/>
      <c r="H41737" s="88"/>
      <c r="I41737" s="88"/>
      <c r="J41737" s="88"/>
      <c r="K41737" s="88"/>
    </row>
    <row r="41738" spans="2:11" hidden="1" x14ac:dyDescent="0.2">
      <c r="B41738" s="88"/>
      <c r="C41738" s="88"/>
      <c r="D41738" s="88"/>
      <c r="E41738" s="88"/>
      <c r="F41738" s="88"/>
      <c r="G41738" s="88"/>
      <c r="H41738" s="88"/>
      <c r="I41738" s="88"/>
      <c r="J41738" s="88"/>
      <c r="K41738" s="88"/>
    </row>
    <row r="41739" spans="2:11" hidden="1" x14ac:dyDescent="0.2">
      <c r="B41739" s="88"/>
      <c r="C41739" s="88"/>
      <c r="D41739" s="88"/>
      <c r="E41739" s="88"/>
      <c r="F41739" s="88"/>
      <c r="G41739" s="88"/>
      <c r="H41739" s="88"/>
      <c r="I41739" s="88"/>
      <c r="J41739" s="88"/>
      <c r="K41739" s="88"/>
    </row>
    <row r="41740" spans="2:11" hidden="1" x14ac:dyDescent="0.2">
      <c r="B41740" s="88"/>
      <c r="C41740" s="88"/>
      <c r="D41740" s="88"/>
      <c r="E41740" s="88"/>
      <c r="F41740" s="88"/>
      <c r="G41740" s="88"/>
      <c r="H41740" s="88"/>
      <c r="I41740" s="88"/>
      <c r="J41740" s="88"/>
      <c r="K41740" s="88"/>
    </row>
    <row r="41741" spans="2:11" hidden="1" x14ac:dyDescent="0.2">
      <c r="B41741" s="88"/>
      <c r="C41741" s="88"/>
      <c r="D41741" s="88"/>
      <c r="E41741" s="88"/>
      <c r="F41741" s="88"/>
      <c r="G41741" s="88"/>
      <c r="H41741" s="88"/>
      <c r="I41741" s="88"/>
      <c r="J41741" s="88"/>
      <c r="K41741" s="88"/>
    </row>
    <row r="41742" spans="2:11" hidden="1" x14ac:dyDescent="0.2">
      <c r="B41742" s="88"/>
      <c r="C41742" s="88"/>
      <c r="D41742" s="88"/>
      <c r="E41742" s="88"/>
      <c r="F41742" s="88"/>
      <c r="G41742" s="88"/>
      <c r="H41742" s="88"/>
      <c r="I41742" s="88"/>
      <c r="J41742" s="88"/>
      <c r="K41742" s="88"/>
    </row>
    <row r="41743" spans="2:11" hidden="1" x14ac:dyDescent="0.2">
      <c r="B41743" s="88"/>
      <c r="C41743" s="88"/>
      <c r="D41743" s="88"/>
      <c r="E41743" s="88"/>
      <c r="F41743" s="88"/>
      <c r="G41743" s="88"/>
      <c r="H41743" s="88"/>
      <c r="I41743" s="88"/>
      <c r="J41743" s="88"/>
      <c r="K41743" s="88"/>
    </row>
    <row r="41744" spans="2:11" hidden="1" x14ac:dyDescent="0.2">
      <c r="B41744" s="88"/>
      <c r="C41744" s="88"/>
      <c r="D41744" s="88"/>
      <c r="E41744" s="88"/>
      <c r="F41744" s="88"/>
      <c r="G41744" s="88"/>
      <c r="H41744" s="88"/>
      <c r="I41744" s="88"/>
      <c r="J41744" s="88"/>
      <c r="K41744" s="88"/>
    </row>
    <row r="41745" spans="2:11" hidden="1" x14ac:dyDescent="0.2">
      <c r="B41745" s="88"/>
      <c r="C41745" s="88"/>
      <c r="D41745" s="88"/>
      <c r="E41745" s="88"/>
      <c r="F41745" s="88"/>
      <c r="G41745" s="88"/>
      <c r="H41745" s="88"/>
      <c r="I41745" s="88"/>
      <c r="J41745" s="88"/>
      <c r="K41745" s="88"/>
    </row>
    <row r="41746" spans="2:11" hidden="1" x14ac:dyDescent="0.2">
      <c r="B41746" s="88"/>
      <c r="C41746" s="88"/>
      <c r="D41746" s="88"/>
      <c r="E41746" s="88"/>
      <c r="F41746" s="88"/>
      <c r="G41746" s="88"/>
      <c r="H41746" s="88"/>
      <c r="I41746" s="88"/>
      <c r="J41746" s="88"/>
      <c r="K41746" s="88"/>
    </row>
    <row r="41747" spans="2:11" hidden="1" x14ac:dyDescent="0.2">
      <c r="B41747" s="88"/>
      <c r="C41747" s="88"/>
      <c r="D41747" s="88"/>
      <c r="E41747" s="88"/>
      <c r="F41747" s="88"/>
      <c r="G41747" s="88"/>
      <c r="H41747" s="88"/>
      <c r="I41747" s="88"/>
      <c r="J41747" s="88"/>
      <c r="K41747" s="88"/>
    </row>
    <row r="41748" spans="2:11" hidden="1" x14ac:dyDescent="0.2">
      <c r="B41748" s="88"/>
      <c r="C41748" s="88"/>
      <c r="D41748" s="88"/>
      <c r="E41748" s="88"/>
      <c r="F41748" s="88"/>
      <c r="G41748" s="88"/>
      <c r="H41748" s="88"/>
      <c r="I41748" s="88"/>
      <c r="J41748" s="88"/>
      <c r="K41748" s="88"/>
    </row>
    <row r="41749" spans="2:11" hidden="1" x14ac:dyDescent="0.2">
      <c r="B41749" s="88"/>
      <c r="C41749" s="88"/>
      <c r="D41749" s="88"/>
      <c r="E41749" s="88"/>
      <c r="F41749" s="88"/>
      <c r="G41749" s="88"/>
      <c r="H41749" s="88"/>
      <c r="I41749" s="88"/>
      <c r="J41749" s="88"/>
      <c r="K41749" s="88"/>
    </row>
    <row r="41750" spans="2:11" hidden="1" x14ac:dyDescent="0.2">
      <c r="B41750" s="88"/>
      <c r="C41750" s="88"/>
      <c r="D41750" s="88"/>
      <c r="E41750" s="88"/>
      <c r="F41750" s="88"/>
      <c r="G41750" s="88"/>
      <c r="H41750" s="88"/>
      <c r="I41750" s="88"/>
      <c r="J41750" s="88"/>
      <c r="K41750" s="88"/>
    </row>
    <row r="41751" spans="2:11" hidden="1" x14ac:dyDescent="0.2">
      <c r="B41751" s="88"/>
      <c r="C41751" s="88"/>
      <c r="D41751" s="88"/>
      <c r="E41751" s="88"/>
      <c r="F41751" s="88"/>
      <c r="G41751" s="88"/>
      <c r="H41751" s="88"/>
      <c r="I41751" s="88"/>
      <c r="J41751" s="88"/>
      <c r="K41751" s="88"/>
    </row>
    <row r="41752" spans="2:11" hidden="1" x14ac:dyDescent="0.2">
      <c r="B41752" s="88"/>
      <c r="C41752" s="88"/>
      <c r="D41752" s="88"/>
      <c r="E41752" s="88"/>
      <c r="F41752" s="88"/>
      <c r="G41752" s="88"/>
      <c r="H41752" s="88"/>
      <c r="I41752" s="88"/>
      <c r="J41752" s="88"/>
      <c r="K41752" s="88"/>
    </row>
    <row r="41753" spans="2:11" hidden="1" x14ac:dyDescent="0.2">
      <c r="B41753" s="88"/>
      <c r="C41753" s="88"/>
      <c r="D41753" s="88"/>
      <c r="E41753" s="88"/>
      <c r="F41753" s="88"/>
      <c r="G41753" s="88"/>
      <c r="H41753" s="88"/>
      <c r="I41753" s="88"/>
      <c r="J41753" s="88"/>
      <c r="K41753" s="88"/>
    </row>
    <row r="41754" spans="2:11" hidden="1" x14ac:dyDescent="0.2">
      <c r="B41754" s="88"/>
      <c r="C41754" s="88"/>
      <c r="D41754" s="88"/>
      <c r="E41754" s="88"/>
      <c r="F41754" s="88"/>
      <c r="G41754" s="88"/>
      <c r="H41754" s="88"/>
      <c r="I41754" s="88"/>
      <c r="J41754" s="88"/>
      <c r="K41754" s="88"/>
    </row>
    <row r="41755" spans="2:11" hidden="1" x14ac:dyDescent="0.2">
      <c r="B41755" s="88"/>
      <c r="C41755" s="88"/>
      <c r="D41755" s="88"/>
      <c r="E41755" s="88"/>
      <c r="F41755" s="88"/>
      <c r="G41755" s="88"/>
      <c r="H41755" s="88"/>
      <c r="I41755" s="88"/>
      <c r="J41755" s="88"/>
      <c r="K41755" s="88"/>
    </row>
    <row r="41756" spans="2:11" hidden="1" x14ac:dyDescent="0.2">
      <c r="B41756" s="88"/>
      <c r="C41756" s="88"/>
      <c r="D41756" s="88"/>
      <c r="E41756" s="88"/>
      <c r="F41756" s="88"/>
      <c r="G41756" s="88"/>
      <c r="H41756" s="88"/>
      <c r="I41756" s="88"/>
      <c r="J41756" s="88"/>
      <c r="K41756" s="88"/>
    </row>
    <row r="41757" spans="2:11" hidden="1" x14ac:dyDescent="0.2">
      <c r="B41757" s="88"/>
      <c r="C41757" s="88"/>
      <c r="D41757" s="88"/>
      <c r="E41757" s="88"/>
      <c r="F41757" s="88"/>
      <c r="G41757" s="88"/>
      <c r="H41757" s="88"/>
      <c r="I41757" s="88"/>
      <c r="J41757" s="88"/>
      <c r="K41757" s="88"/>
    </row>
    <row r="41758" spans="2:11" hidden="1" x14ac:dyDescent="0.2">
      <c r="B41758" s="88"/>
      <c r="C41758" s="88"/>
      <c r="D41758" s="88"/>
      <c r="E41758" s="88"/>
      <c r="F41758" s="88"/>
      <c r="G41758" s="88"/>
      <c r="H41758" s="88"/>
      <c r="I41758" s="88"/>
      <c r="J41758" s="88"/>
      <c r="K41758" s="88"/>
    </row>
    <row r="41759" spans="2:11" hidden="1" x14ac:dyDescent="0.2">
      <c r="B41759" s="88"/>
      <c r="C41759" s="88"/>
      <c r="D41759" s="88"/>
      <c r="E41759" s="88"/>
      <c r="F41759" s="88"/>
      <c r="G41759" s="88"/>
      <c r="H41759" s="88"/>
      <c r="I41759" s="88"/>
      <c r="J41759" s="88"/>
      <c r="K41759" s="88"/>
    </row>
    <row r="41760" spans="2:11" hidden="1" x14ac:dyDescent="0.2">
      <c r="B41760" s="88"/>
      <c r="C41760" s="88"/>
      <c r="D41760" s="88"/>
      <c r="E41760" s="88"/>
      <c r="F41760" s="88"/>
      <c r="G41760" s="88"/>
      <c r="H41760" s="88"/>
      <c r="I41760" s="88"/>
      <c r="J41760" s="88"/>
      <c r="K41760" s="88"/>
    </row>
    <row r="41761" spans="2:11" hidden="1" x14ac:dyDescent="0.2">
      <c r="B41761" s="88"/>
      <c r="C41761" s="88"/>
      <c r="D41761" s="88"/>
      <c r="E41761" s="88"/>
      <c r="F41761" s="88"/>
      <c r="G41761" s="88"/>
      <c r="H41761" s="88"/>
      <c r="I41761" s="88"/>
      <c r="J41761" s="88"/>
      <c r="K41761" s="88"/>
    </row>
    <row r="41762" spans="2:11" hidden="1" x14ac:dyDescent="0.2">
      <c r="B41762" s="88"/>
      <c r="C41762" s="88"/>
      <c r="D41762" s="88"/>
      <c r="E41762" s="88"/>
      <c r="F41762" s="88"/>
      <c r="G41762" s="88"/>
      <c r="H41762" s="88"/>
      <c r="I41762" s="88"/>
      <c r="J41762" s="88"/>
      <c r="K41762" s="88"/>
    </row>
    <row r="41763" spans="2:11" hidden="1" x14ac:dyDescent="0.2">
      <c r="B41763" s="88"/>
      <c r="C41763" s="88"/>
      <c r="D41763" s="88"/>
      <c r="E41763" s="88"/>
      <c r="F41763" s="88"/>
      <c r="G41763" s="88"/>
      <c r="H41763" s="88"/>
      <c r="I41763" s="88"/>
      <c r="J41763" s="88"/>
      <c r="K41763" s="88"/>
    </row>
    <row r="41764" spans="2:11" hidden="1" x14ac:dyDescent="0.2">
      <c r="B41764" s="88"/>
      <c r="C41764" s="88"/>
      <c r="D41764" s="88"/>
      <c r="E41764" s="88"/>
      <c r="F41764" s="88"/>
      <c r="G41764" s="88"/>
      <c r="H41764" s="88"/>
      <c r="I41764" s="88"/>
      <c r="J41764" s="88"/>
      <c r="K41764" s="88"/>
    </row>
    <row r="41765" spans="2:11" hidden="1" x14ac:dyDescent="0.2">
      <c r="B41765" s="88"/>
      <c r="C41765" s="88"/>
      <c r="D41765" s="88"/>
      <c r="E41765" s="88"/>
      <c r="F41765" s="88"/>
      <c r="G41765" s="88"/>
      <c r="H41765" s="88"/>
      <c r="I41765" s="88"/>
      <c r="J41765" s="88"/>
      <c r="K41765" s="88"/>
    </row>
    <row r="41766" spans="2:11" hidden="1" x14ac:dyDescent="0.2">
      <c r="B41766" s="88"/>
      <c r="C41766" s="88"/>
      <c r="D41766" s="88"/>
      <c r="E41766" s="88"/>
      <c r="F41766" s="88"/>
      <c r="G41766" s="88"/>
      <c r="H41766" s="88"/>
      <c r="I41766" s="88"/>
      <c r="J41766" s="88"/>
      <c r="K41766" s="88"/>
    </row>
    <row r="41767" spans="2:11" hidden="1" x14ac:dyDescent="0.2">
      <c r="B41767" s="88"/>
      <c r="C41767" s="88"/>
      <c r="D41767" s="88"/>
      <c r="E41767" s="88"/>
      <c r="F41767" s="88"/>
      <c r="G41767" s="88"/>
      <c r="H41767" s="88"/>
      <c r="I41767" s="88"/>
      <c r="J41767" s="88"/>
      <c r="K41767" s="88"/>
    </row>
    <row r="41768" spans="2:11" hidden="1" x14ac:dyDescent="0.2">
      <c r="B41768" s="88"/>
      <c r="C41768" s="88"/>
      <c r="D41768" s="88"/>
      <c r="E41768" s="88"/>
      <c r="F41768" s="88"/>
      <c r="G41768" s="88"/>
      <c r="H41768" s="88"/>
      <c r="I41768" s="88"/>
      <c r="J41768" s="88"/>
      <c r="K41768" s="88"/>
    </row>
    <row r="41769" spans="2:11" hidden="1" x14ac:dyDescent="0.2">
      <c r="B41769" s="88"/>
      <c r="C41769" s="88"/>
      <c r="D41769" s="88"/>
      <c r="E41769" s="88"/>
      <c r="F41769" s="88"/>
      <c r="G41769" s="88"/>
      <c r="H41769" s="88"/>
      <c r="I41769" s="88"/>
      <c r="J41769" s="88"/>
      <c r="K41769" s="88"/>
    </row>
    <row r="41770" spans="2:11" hidden="1" x14ac:dyDescent="0.2">
      <c r="B41770" s="88"/>
      <c r="C41770" s="88"/>
      <c r="D41770" s="88"/>
      <c r="E41770" s="88"/>
      <c r="F41770" s="88"/>
      <c r="G41770" s="88"/>
      <c r="H41770" s="88"/>
      <c r="I41770" s="88"/>
      <c r="J41770" s="88"/>
      <c r="K41770" s="88"/>
    </row>
    <row r="41771" spans="2:11" hidden="1" x14ac:dyDescent="0.2">
      <c r="B41771" s="88"/>
      <c r="C41771" s="88"/>
      <c r="D41771" s="88"/>
      <c r="E41771" s="88"/>
      <c r="F41771" s="88"/>
      <c r="G41771" s="88"/>
      <c r="H41771" s="88"/>
      <c r="I41771" s="88"/>
      <c r="J41771" s="88"/>
      <c r="K41771" s="88"/>
    </row>
    <row r="41772" spans="2:11" hidden="1" x14ac:dyDescent="0.2">
      <c r="B41772" s="88"/>
      <c r="C41772" s="88"/>
      <c r="D41772" s="88"/>
      <c r="E41772" s="88"/>
      <c r="F41772" s="88"/>
      <c r="G41772" s="88"/>
      <c r="H41772" s="88"/>
      <c r="I41772" s="88"/>
      <c r="J41772" s="88"/>
      <c r="K41772" s="88"/>
    </row>
    <row r="41773" spans="2:11" hidden="1" x14ac:dyDescent="0.2">
      <c r="B41773" s="88"/>
      <c r="C41773" s="88"/>
      <c r="D41773" s="88"/>
      <c r="E41773" s="88"/>
      <c r="F41773" s="88"/>
      <c r="G41773" s="88"/>
      <c r="H41773" s="88"/>
      <c r="I41773" s="88"/>
      <c r="J41773" s="88"/>
      <c r="K41773" s="88"/>
    </row>
    <row r="41774" spans="2:11" hidden="1" x14ac:dyDescent="0.2">
      <c r="B41774" s="88"/>
      <c r="C41774" s="88"/>
      <c r="D41774" s="88"/>
      <c r="E41774" s="88"/>
      <c r="F41774" s="88"/>
      <c r="G41774" s="88"/>
      <c r="H41774" s="88"/>
      <c r="I41774" s="88"/>
      <c r="J41774" s="88"/>
      <c r="K41774" s="88"/>
    </row>
    <row r="41775" spans="2:11" hidden="1" x14ac:dyDescent="0.2">
      <c r="B41775" s="88"/>
      <c r="C41775" s="88"/>
      <c r="D41775" s="88"/>
      <c r="E41775" s="88"/>
      <c r="F41775" s="88"/>
      <c r="G41775" s="88"/>
      <c r="H41775" s="88"/>
      <c r="I41775" s="88"/>
      <c r="J41775" s="88"/>
      <c r="K41775" s="88"/>
    </row>
    <row r="41776" spans="2:11" hidden="1" x14ac:dyDescent="0.2">
      <c r="B41776" s="88"/>
      <c r="C41776" s="88"/>
      <c r="D41776" s="88"/>
      <c r="E41776" s="88"/>
      <c r="F41776" s="88"/>
      <c r="G41776" s="88"/>
      <c r="H41776" s="88"/>
      <c r="I41776" s="88"/>
      <c r="J41776" s="88"/>
      <c r="K41776" s="88"/>
    </row>
    <row r="41777" spans="2:11" hidden="1" x14ac:dyDescent="0.2">
      <c r="B41777" s="88"/>
      <c r="C41777" s="88"/>
      <c r="D41777" s="88"/>
      <c r="E41777" s="88"/>
      <c r="F41777" s="88"/>
      <c r="G41777" s="88"/>
      <c r="H41777" s="88"/>
      <c r="I41777" s="88"/>
      <c r="J41777" s="88"/>
      <c r="K41777" s="88"/>
    </row>
    <row r="41778" spans="2:11" hidden="1" x14ac:dyDescent="0.2">
      <c r="B41778" s="88"/>
      <c r="C41778" s="88"/>
      <c r="D41778" s="88"/>
      <c r="E41778" s="88"/>
      <c r="F41778" s="88"/>
      <c r="G41778" s="88"/>
      <c r="H41778" s="88"/>
      <c r="I41778" s="88"/>
      <c r="J41778" s="88"/>
      <c r="K41778" s="88"/>
    </row>
    <row r="41779" spans="2:11" hidden="1" x14ac:dyDescent="0.2">
      <c r="B41779" s="88"/>
      <c r="C41779" s="88"/>
      <c r="D41779" s="88"/>
      <c r="E41779" s="88"/>
      <c r="F41779" s="88"/>
      <c r="G41779" s="88"/>
      <c r="H41779" s="88"/>
      <c r="I41779" s="88"/>
      <c r="J41779" s="88"/>
      <c r="K41779" s="88"/>
    </row>
    <row r="41780" spans="2:11" hidden="1" x14ac:dyDescent="0.2">
      <c r="B41780" s="88"/>
      <c r="C41780" s="88"/>
      <c r="D41780" s="88"/>
      <c r="E41780" s="88"/>
      <c r="F41780" s="88"/>
      <c r="G41780" s="88"/>
      <c r="H41780" s="88"/>
      <c r="I41780" s="88"/>
      <c r="J41780" s="88"/>
      <c r="K41780" s="88"/>
    </row>
    <row r="41781" spans="2:11" hidden="1" x14ac:dyDescent="0.2">
      <c r="B41781" s="88"/>
      <c r="C41781" s="88"/>
      <c r="D41781" s="88"/>
      <c r="E41781" s="88"/>
      <c r="F41781" s="88"/>
      <c r="G41781" s="88"/>
      <c r="H41781" s="88"/>
      <c r="I41781" s="88"/>
      <c r="J41781" s="88"/>
      <c r="K41781" s="88"/>
    </row>
    <row r="41782" spans="2:11" hidden="1" x14ac:dyDescent="0.2">
      <c r="B41782" s="88"/>
      <c r="C41782" s="88"/>
      <c r="D41782" s="88"/>
      <c r="E41782" s="88"/>
      <c r="F41782" s="88"/>
      <c r="G41782" s="88"/>
      <c r="H41782" s="88"/>
      <c r="I41782" s="88"/>
      <c r="J41782" s="88"/>
      <c r="K41782" s="88"/>
    </row>
    <row r="41783" spans="2:11" hidden="1" x14ac:dyDescent="0.2">
      <c r="B41783" s="88"/>
      <c r="C41783" s="88"/>
      <c r="D41783" s="88"/>
      <c r="E41783" s="88"/>
      <c r="F41783" s="88"/>
      <c r="G41783" s="88"/>
      <c r="H41783" s="88"/>
      <c r="I41783" s="88"/>
      <c r="J41783" s="88"/>
      <c r="K41783" s="88"/>
    </row>
    <row r="41784" spans="2:11" hidden="1" x14ac:dyDescent="0.2">
      <c r="B41784" s="88"/>
      <c r="C41784" s="88"/>
      <c r="D41784" s="88"/>
      <c r="E41784" s="88"/>
      <c r="F41784" s="88"/>
      <c r="G41784" s="88"/>
      <c r="H41784" s="88"/>
      <c r="I41784" s="88"/>
      <c r="J41784" s="88"/>
      <c r="K41784" s="88"/>
    </row>
    <row r="41785" spans="2:11" hidden="1" x14ac:dyDescent="0.2">
      <c r="B41785" s="88"/>
      <c r="C41785" s="88"/>
      <c r="D41785" s="88"/>
      <c r="E41785" s="88"/>
      <c r="F41785" s="88"/>
      <c r="G41785" s="88"/>
      <c r="H41785" s="88"/>
      <c r="I41785" s="88"/>
      <c r="J41785" s="88"/>
      <c r="K41785" s="88"/>
    </row>
    <row r="41786" spans="2:11" hidden="1" x14ac:dyDescent="0.2">
      <c r="B41786" s="88"/>
      <c r="C41786" s="88"/>
      <c r="D41786" s="88"/>
      <c r="E41786" s="88"/>
      <c r="F41786" s="88"/>
      <c r="G41786" s="88"/>
      <c r="H41786" s="88"/>
      <c r="I41786" s="88"/>
      <c r="J41786" s="88"/>
      <c r="K41786" s="88"/>
    </row>
    <row r="41787" spans="2:11" hidden="1" x14ac:dyDescent="0.2">
      <c r="B41787" s="88"/>
      <c r="C41787" s="88"/>
      <c r="D41787" s="88"/>
      <c r="E41787" s="88"/>
      <c r="F41787" s="88"/>
      <c r="G41787" s="88"/>
      <c r="H41787" s="88"/>
      <c r="I41787" s="88"/>
      <c r="J41787" s="88"/>
      <c r="K41787" s="88"/>
    </row>
    <row r="41788" spans="2:11" hidden="1" x14ac:dyDescent="0.2">
      <c r="B41788" s="88"/>
      <c r="C41788" s="88"/>
      <c r="D41788" s="88"/>
      <c r="E41788" s="88"/>
      <c r="F41788" s="88"/>
      <c r="G41788" s="88"/>
      <c r="H41788" s="88"/>
      <c r="I41788" s="88"/>
      <c r="J41788" s="88"/>
      <c r="K41788" s="88"/>
    </row>
    <row r="41789" spans="2:11" hidden="1" x14ac:dyDescent="0.2">
      <c r="B41789" s="88"/>
      <c r="C41789" s="88"/>
      <c r="D41789" s="88"/>
      <c r="E41789" s="88"/>
      <c r="F41789" s="88"/>
      <c r="G41789" s="88"/>
      <c r="H41789" s="88"/>
      <c r="I41789" s="88"/>
      <c r="J41789" s="88"/>
      <c r="K41789" s="88"/>
    </row>
    <row r="41790" spans="2:11" hidden="1" x14ac:dyDescent="0.2">
      <c r="B41790" s="88"/>
      <c r="C41790" s="88"/>
      <c r="D41790" s="88"/>
      <c r="E41790" s="88"/>
      <c r="F41790" s="88"/>
      <c r="G41790" s="88"/>
      <c r="H41790" s="88"/>
      <c r="I41790" s="88"/>
      <c r="J41790" s="88"/>
      <c r="K41790" s="88"/>
    </row>
    <row r="41791" spans="2:11" hidden="1" x14ac:dyDescent="0.2">
      <c r="B41791" s="88"/>
      <c r="C41791" s="88"/>
      <c r="D41791" s="88"/>
      <c r="E41791" s="88"/>
      <c r="F41791" s="88"/>
      <c r="G41791" s="88"/>
      <c r="H41791" s="88"/>
      <c r="I41791" s="88"/>
      <c r="J41791" s="88"/>
      <c r="K41791" s="88"/>
    </row>
    <row r="41792" spans="2:11" hidden="1" x14ac:dyDescent="0.2">
      <c r="B41792" s="88"/>
      <c r="C41792" s="88"/>
      <c r="D41792" s="88"/>
      <c r="E41792" s="88"/>
      <c r="F41792" s="88"/>
      <c r="G41792" s="88"/>
      <c r="H41792" s="88"/>
      <c r="I41792" s="88"/>
      <c r="J41792" s="88"/>
      <c r="K41792" s="88"/>
    </row>
    <row r="41793" spans="2:11" hidden="1" x14ac:dyDescent="0.2">
      <c r="B41793" s="88"/>
      <c r="C41793" s="88"/>
      <c r="D41793" s="88"/>
      <c r="E41793" s="88"/>
      <c r="F41793" s="88"/>
      <c r="G41793" s="88"/>
      <c r="H41793" s="88"/>
      <c r="I41793" s="88"/>
      <c r="J41793" s="88"/>
      <c r="K41793" s="88"/>
    </row>
    <row r="41794" spans="2:11" hidden="1" x14ac:dyDescent="0.2">
      <c r="B41794" s="88"/>
      <c r="C41794" s="88"/>
      <c r="D41794" s="88"/>
      <c r="E41794" s="88"/>
      <c r="F41794" s="88"/>
      <c r="G41794" s="88"/>
      <c r="H41794" s="88"/>
      <c r="I41794" s="88"/>
      <c r="J41794" s="88"/>
      <c r="K41794" s="88"/>
    </row>
    <row r="41795" spans="2:11" hidden="1" x14ac:dyDescent="0.2">
      <c r="B41795" s="88"/>
      <c r="C41795" s="88"/>
      <c r="D41795" s="88"/>
      <c r="E41795" s="88"/>
      <c r="F41795" s="88"/>
      <c r="G41795" s="88"/>
      <c r="H41795" s="88"/>
      <c r="I41795" s="88"/>
      <c r="J41795" s="88"/>
      <c r="K41795" s="88"/>
    </row>
    <row r="41796" spans="2:11" hidden="1" x14ac:dyDescent="0.2">
      <c r="B41796" s="88"/>
      <c r="C41796" s="88"/>
      <c r="D41796" s="88"/>
      <c r="E41796" s="88"/>
      <c r="F41796" s="88"/>
      <c r="G41796" s="88"/>
      <c r="H41796" s="88"/>
      <c r="I41796" s="88"/>
      <c r="J41796" s="88"/>
      <c r="K41796" s="88"/>
    </row>
    <row r="41797" spans="2:11" hidden="1" x14ac:dyDescent="0.2">
      <c r="B41797" s="88"/>
      <c r="C41797" s="88"/>
      <c r="D41797" s="88"/>
      <c r="E41797" s="88"/>
      <c r="F41797" s="88"/>
      <c r="G41797" s="88"/>
      <c r="H41797" s="88"/>
      <c r="I41797" s="88"/>
      <c r="J41797" s="88"/>
      <c r="K41797" s="88"/>
    </row>
    <row r="41798" spans="2:11" hidden="1" x14ac:dyDescent="0.2">
      <c r="B41798" s="88"/>
      <c r="C41798" s="88"/>
      <c r="D41798" s="88"/>
      <c r="E41798" s="88"/>
      <c r="F41798" s="88"/>
      <c r="G41798" s="88"/>
      <c r="H41798" s="88"/>
      <c r="I41798" s="88"/>
      <c r="J41798" s="88"/>
      <c r="K41798" s="88"/>
    </row>
    <row r="41799" spans="2:11" hidden="1" x14ac:dyDescent="0.2">
      <c r="B41799" s="88"/>
      <c r="C41799" s="88"/>
      <c r="D41799" s="88"/>
      <c r="E41799" s="88"/>
      <c r="F41799" s="88"/>
      <c r="G41799" s="88"/>
      <c r="H41799" s="88"/>
      <c r="I41799" s="88"/>
      <c r="J41799" s="88"/>
      <c r="K41799" s="88"/>
    </row>
    <row r="41800" spans="2:11" hidden="1" x14ac:dyDescent="0.2">
      <c r="B41800" s="88"/>
      <c r="C41800" s="88"/>
      <c r="D41800" s="88"/>
      <c r="E41800" s="88"/>
      <c r="F41800" s="88"/>
      <c r="G41800" s="88"/>
      <c r="H41800" s="88"/>
      <c r="I41800" s="88"/>
      <c r="J41800" s="88"/>
      <c r="K41800" s="88"/>
    </row>
    <row r="41801" spans="2:11" hidden="1" x14ac:dyDescent="0.2">
      <c r="B41801" s="88"/>
      <c r="C41801" s="88"/>
      <c r="D41801" s="88"/>
      <c r="E41801" s="88"/>
      <c r="F41801" s="88"/>
      <c r="G41801" s="88"/>
      <c r="H41801" s="88"/>
      <c r="I41801" s="88"/>
      <c r="J41801" s="88"/>
      <c r="K41801" s="88"/>
    </row>
    <row r="41802" spans="2:11" hidden="1" x14ac:dyDescent="0.2">
      <c r="B41802" s="88"/>
      <c r="C41802" s="88"/>
      <c r="D41802" s="88"/>
      <c r="E41802" s="88"/>
      <c r="F41802" s="88"/>
      <c r="G41802" s="88"/>
      <c r="H41802" s="88"/>
      <c r="I41802" s="88"/>
      <c r="J41802" s="88"/>
      <c r="K41802" s="88"/>
    </row>
    <row r="41803" spans="2:11" hidden="1" x14ac:dyDescent="0.2">
      <c r="B41803" s="88"/>
      <c r="C41803" s="88"/>
      <c r="D41803" s="88"/>
      <c r="E41803" s="88"/>
      <c r="F41803" s="88"/>
      <c r="G41803" s="88"/>
      <c r="H41803" s="88"/>
      <c r="I41803" s="88"/>
      <c r="J41803" s="88"/>
      <c r="K41803" s="88"/>
    </row>
    <row r="41804" spans="2:11" hidden="1" x14ac:dyDescent="0.2">
      <c r="B41804" s="88"/>
      <c r="C41804" s="88"/>
      <c r="D41804" s="88"/>
      <c r="E41804" s="88"/>
      <c r="F41804" s="88"/>
      <c r="G41804" s="88"/>
      <c r="H41804" s="88"/>
      <c r="I41804" s="88"/>
      <c r="J41804" s="88"/>
      <c r="K41804" s="88"/>
    </row>
    <row r="41805" spans="2:11" hidden="1" x14ac:dyDescent="0.2">
      <c r="B41805" s="88"/>
      <c r="C41805" s="88"/>
      <c r="D41805" s="88"/>
      <c r="E41805" s="88"/>
      <c r="F41805" s="88"/>
      <c r="G41805" s="88"/>
      <c r="H41805" s="88"/>
      <c r="I41805" s="88"/>
      <c r="J41805" s="88"/>
      <c r="K41805" s="88"/>
    </row>
    <row r="41806" spans="2:11" hidden="1" x14ac:dyDescent="0.2">
      <c r="B41806" s="88"/>
      <c r="C41806" s="88"/>
      <c r="D41806" s="88"/>
      <c r="E41806" s="88"/>
      <c r="F41806" s="88"/>
      <c r="G41806" s="88"/>
      <c r="H41806" s="88"/>
      <c r="I41806" s="88"/>
      <c r="J41806" s="88"/>
      <c r="K41806" s="88"/>
    </row>
    <row r="41807" spans="2:11" hidden="1" x14ac:dyDescent="0.2">
      <c r="B41807" s="88"/>
      <c r="C41807" s="88"/>
      <c r="D41807" s="88"/>
      <c r="E41807" s="88"/>
      <c r="F41807" s="88"/>
      <c r="G41807" s="88"/>
      <c r="H41807" s="88"/>
      <c r="I41807" s="88"/>
      <c r="J41807" s="88"/>
      <c r="K41807" s="88"/>
    </row>
    <row r="41808" spans="2:11" hidden="1" x14ac:dyDescent="0.2">
      <c r="B41808" s="88"/>
      <c r="C41808" s="88"/>
      <c r="D41808" s="88"/>
      <c r="E41808" s="88"/>
      <c r="F41808" s="88"/>
      <c r="G41808" s="88"/>
      <c r="H41808" s="88"/>
      <c r="I41808" s="88"/>
      <c r="J41808" s="88"/>
      <c r="K41808" s="88"/>
    </row>
    <row r="41809" spans="2:11" hidden="1" x14ac:dyDescent="0.2">
      <c r="B41809" s="88"/>
      <c r="C41809" s="88"/>
      <c r="D41809" s="88"/>
      <c r="E41809" s="88"/>
      <c r="F41809" s="88"/>
      <c r="G41809" s="88"/>
      <c r="H41809" s="88"/>
      <c r="I41809" s="88"/>
      <c r="J41809" s="88"/>
      <c r="K41809" s="88"/>
    </row>
    <row r="41810" spans="2:11" hidden="1" x14ac:dyDescent="0.2">
      <c r="B41810" s="88"/>
      <c r="C41810" s="88"/>
      <c r="D41810" s="88"/>
      <c r="E41810" s="88"/>
      <c r="F41810" s="88"/>
      <c r="G41810" s="88"/>
      <c r="H41810" s="88"/>
      <c r="I41810" s="88"/>
      <c r="J41810" s="88"/>
      <c r="K41810" s="88"/>
    </row>
    <row r="41811" spans="2:11" hidden="1" x14ac:dyDescent="0.2">
      <c r="B41811" s="88"/>
      <c r="C41811" s="88"/>
      <c r="D41811" s="88"/>
      <c r="E41811" s="88"/>
      <c r="F41811" s="88"/>
      <c r="G41811" s="88"/>
      <c r="H41811" s="88"/>
      <c r="I41811" s="88"/>
      <c r="J41811" s="88"/>
      <c r="K41811" s="88"/>
    </row>
    <row r="41812" spans="2:11" hidden="1" x14ac:dyDescent="0.2">
      <c r="B41812" s="88"/>
      <c r="C41812" s="88"/>
      <c r="D41812" s="88"/>
      <c r="E41812" s="88"/>
      <c r="F41812" s="88"/>
      <c r="G41812" s="88"/>
      <c r="H41812" s="88"/>
      <c r="I41812" s="88"/>
      <c r="J41812" s="88"/>
      <c r="K41812" s="88"/>
    </row>
    <row r="41813" spans="2:11" hidden="1" x14ac:dyDescent="0.2">
      <c r="B41813" s="88"/>
      <c r="C41813" s="88"/>
      <c r="D41813" s="88"/>
      <c r="E41813" s="88"/>
      <c r="F41813" s="88"/>
      <c r="G41813" s="88"/>
      <c r="H41813" s="88"/>
      <c r="I41813" s="88"/>
      <c r="J41813" s="88"/>
      <c r="K41813" s="88"/>
    </row>
    <row r="41814" spans="2:11" hidden="1" x14ac:dyDescent="0.2">
      <c r="B41814" s="88"/>
      <c r="C41814" s="88"/>
      <c r="D41814" s="88"/>
      <c r="E41814" s="88"/>
      <c r="F41814" s="88"/>
      <c r="G41814" s="88"/>
      <c r="H41814" s="88"/>
      <c r="I41814" s="88"/>
      <c r="J41814" s="88"/>
      <c r="K41814" s="88"/>
    </row>
    <row r="41815" spans="2:11" hidden="1" x14ac:dyDescent="0.2">
      <c r="B41815" s="88"/>
      <c r="C41815" s="88"/>
      <c r="D41815" s="88"/>
      <c r="E41815" s="88"/>
      <c r="F41815" s="88"/>
      <c r="G41815" s="88"/>
      <c r="H41815" s="88"/>
      <c r="I41815" s="88"/>
      <c r="J41815" s="88"/>
      <c r="K41815" s="88"/>
    </row>
    <row r="41816" spans="2:11" hidden="1" x14ac:dyDescent="0.2">
      <c r="B41816" s="88"/>
      <c r="C41816" s="88"/>
      <c r="D41816" s="88"/>
      <c r="E41816" s="88"/>
      <c r="F41816" s="88"/>
      <c r="G41816" s="88"/>
      <c r="H41816" s="88"/>
      <c r="I41816" s="88"/>
      <c r="J41816" s="88"/>
      <c r="K41816" s="88"/>
    </row>
    <row r="41817" spans="2:11" hidden="1" x14ac:dyDescent="0.2">
      <c r="B41817" s="88"/>
      <c r="C41817" s="88"/>
      <c r="D41817" s="88"/>
      <c r="E41817" s="88"/>
      <c r="F41817" s="88"/>
      <c r="G41817" s="88"/>
      <c r="H41817" s="88"/>
      <c r="I41817" s="88"/>
      <c r="J41817" s="88"/>
      <c r="K41817" s="88"/>
    </row>
    <row r="41818" spans="2:11" hidden="1" x14ac:dyDescent="0.2">
      <c r="B41818" s="88"/>
      <c r="C41818" s="88"/>
      <c r="D41818" s="88"/>
      <c r="E41818" s="88"/>
      <c r="F41818" s="88"/>
      <c r="G41818" s="88"/>
      <c r="H41818" s="88"/>
      <c r="I41818" s="88"/>
      <c r="J41818" s="88"/>
      <c r="K41818" s="88"/>
    </row>
    <row r="41819" spans="2:11" hidden="1" x14ac:dyDescent="0.2">
      <c r="B41819" s="88"/>
      <c r="C41819" s="88"/>
      <c r="D41819" s="88"/>
      <c r="E41819" s="88"/>
      <c r="F41819" s="88"/>
      <c r="G41819" s="88"/>
      <c r="H41819" s="88"/>
      <c r="I41819" s="88"/>
      <c r="J41819" s="88"/>
      <c r="K41819" s="88"/>
    </row>
    <row r="41820" spans="2:11" hidden="1" x14ac:dyDescent="0.2">
      <c r="B41820" s="88"/>
      <c r="C41820" s="88"/>
      <c r="D41820" s="88"/>
      <c r="E41820" s="88"/>
      <c r="F41820" s="88"/>
      <c r="G41820" s="88"/>
      <c r="H41820" s="88"/>
      <c r="I41820" s="88"/>
      <c r="J41820" s="88"/>
      <c r="K41820" s="88"/>
    </row>
    <row r="41821" spans="2:11" hidden="1" x14ac:dyDescent="0.2">
      <c r="B41821" s="88"/>
      <c r="C41821" s="88"/>
      <c r="D41821" s="88"/>
      <c r="E41821" s="88"/>
      <c r="F41821" s="88"/>
      <c r="G41821" s="88"/>
      <c r="H41821" s="88"/>
      <c r="I41821" s="88"/>
      <c r="J41821" s="88"/>
      <c r="K41821" s="88"/>
    </row>
    <row r="41822" spans="2:11" hidden="1" x14ac:dyDescent="0.2">
      <c r="B41822" s="88"/>
      <c r="C41822" s="88"/>
      <c r="D41822" s="88"/>
      <c r="E41822" s="88"/>
      <c r="F41822" s="88"/>
      <c r="G41822" s="88"/>
      <c r="H41822" s="88"/>
      <c r="I41822" s="88"/>
      <c r="J41822" s="88"/>
      <c r="K41822" s="88"/>
    </row>
    <row r="41823" spans="2:11" hidden="1" x14ac:dyDescent="0.2">
      <c r="B41823" s="88"/>
      <c r="C41823" s="88"/>
      <c r="D41823" s="88"/>
      <c r="E41823" s="88"/>
      <c r="F41823" s="88"/>
      <c r="G41823" s="88"/>
      <c r="H41823" s="88"/>
      <c r="I41823" s="88"/>
      <c r="J41823" s="88"/>
      <c r="K41823" s="88"/>
    </row>
    <row r="41824" spans="2:11" hidden="1" x14ac:dyDescent="0.2">
      <c r="B41824" s="88"/>
      <c r="C41824" s="88"/>
      <c r="D41824" s="88"/>
      <c r="E41824" s="88"/>
      <c r="F41824" s="88"/>
      <c r="G41824" s="88"/>
      <c r="H41824" s="88"/>
      <c r="I41824" s="88"/>
      <c r="J41824" s="88"/>
      <c r="K41824" s="88"/>
    </row>
    <row r="41825" spans="2:11" hidden="1" x14ac:dyDescent="0.2">
      <c r="B41825" s="88"/>
      <c r="C41825" s="88"/>
      <c r="D41825" s="88"/>
      <c r="E41825" s="88"/>
      <c r="F41825" s="88"/>
      <c r="G41825" s="88"/>
      <c r="H41825" s="88"/>
      <c r="I41825" s="88"/>
      <c r="J41825" s="88"/>
      <c r="K41825" s="88"/>
    </row>
    <row r="41826" spans="2:11" hidden="1" x14ac:dyDescent="0.2">
      <c r="B41826" s="88"/>
      <c r="C41826" s="88"/>
      <c r="D41826" s="88"/>
      <c r="E41826" s="88"/>
      <c r="F41826" s="88"/>
      <c r="G41826" s="88"/>
      <c r="H41826" s="88"/>
      <c r="I41826" s="88"/>
      <c r="J41826" s="88"/>
      <c r="K41826" s="88"/>
    </row>
    <row r="41827" spans="2:11" hidden="1" x14ac:dyDescent="0.2">
      <c r="B41827" s="88"/>
      <c r="C41827" s="88"/>
      <c r="D41827" s="88"/>
      <c r="E41827" s="88"/>
      <c r="F41827" s="88"/>
      <c r="G41827" s="88"/>
      <c r="H41827" s="88"/>
      <c r="I41827" s="88"/>
      <c r="J41827" s="88"/>
      <c r="K41827" s="88"/>
    </row>
    <row r="41828" spans="2:11" hidden="1" x14ac:dyDescent="0.2">
      <c r="B41828" s="88"/>
      <c r="C41828" s="88"/>
      <c r="D41828" s="88"/>
      <c r="E41828" s="88"/>
      <c r="F41828" s="88"/>
      <c r="G41828" s="88"/>
      <c r="H41828" s="88"/>
      <c r="I41828" s="88"/>
      <c r="J41828" s="88"/>
      <c r="K41828" s="88"/>
    </row>
    <row r="41829" spans="2:11" hidden="1" x14ac:dyDescent="0.2">
      <c r="B41829" s="88"/>
      <c r="C41829" s="88"/>
      <c r="D41829" s="88"/>
      <c r="E41829" s="88"/>
      <c r="F41829" s="88"/>
      <c r="G41829" s="88"/>
      <c r="H41829" s="88"/>
      <c r="I41829" s="88"/>
      <c r="J41829" s="88"/>
      <c r="K41829" s="88"/>
    </row>
    <row r="41830" spans="2:11" hidden="1" x14ac:dyDescent="0.2">
      <c r="B41830" s="88"/>
      <c r="C41830" s="88"/>
      <c r="D41830" s="88"/>
      <c r="E41830" s="88"/>
      <c r="F41830" s="88"/>
      <c r="G41830" s="88"/>
      <c r="H41830" s="88"/>
      <c r="I41830" s="88"/>
      <c r="J41830" s="88"/>
      <c r="K41830" s="88"/>
    </row>
    <row r="41831" spans="2:11" hidden="1" x14ac:dyDescent="0.2">
      <c r="B41831" s="88"/>
      <c r="C41831" s="88"/>
      <c r="D41831" s="88"/>
      <c r="E41831" s="88"/>
      <c r="F41831" s="88"/>
      <c r="G41831" s="88"/>
      <c r="H41831" s="88"/>
      <c r="I41831" s="88"/>
      <c r="J41831" s="88"/>
      <c r="K41831" s="88"/>
    </row>
    <row r="41832" spans="2:11" hidden="1" x14ac:dyDescent="0.2">
      <c r="B41832" s="88"/>
      <c r="C41832" s="88"/>
      <c r="D41832" s="88"/>
      <c r="E41832" s="88"/>
      <c r="F41832" s="88"/>
      <c r="G41832" s="88"/>
      <c r="H41832" s="88"/>
      <c r="I41832" s="88"/>
      <c r="J41832" s="88"/>
      <c r="K41832" s="88"/>
    </row>
    <row r="41833" spans="2:11" hidden="1" x14ac:dyDescent="0.2">
      <c r="B41833" s="88"/>
      <c r="C41833" s="88"/>
      <c r="D41833" s="88"/>
      <c r="E41833" s="88"/>
      <c r="F41833" s="88"/>
      <c r="G41833" s="88"/>
      <c r="H41833" s="88"/>
      <c r="I41833" s="88"/>
      <c r="J41833" s="88"/>
      <c r="K41833" s="88"/>
    </row>
    <row r="41834" spans="2:11" hidden="1" x14ac:dyDescent="0.2">
      <c r="B41834" s="88"/>
      <c r="C41834" s="88"/>
      <c r="D41834" s="88"/>
      <c r="E41834" s="88"/>
      <c r="F41834" s="88"/>
      <c r="G41834" s="88"/>
      <c r="H41834" s="88"/>
      <c r="I41834" s="88"/>
      <c r="J41834" s="88"/>
      <c r="K41834" s="88"/>
    </row>
    <row r="41835" spans="2:11" hidden="1" x14ac:dyDescent="0.2">
      <c r="B41835" s="88"/>
      <c r="C41835" s="88"/>
      <c r="D41835" s="88"/>
      <c r="E41835" s="88"/>
      <c r="F41835" s="88"/>
      <c r="G41835" s="88"/>
      <c r="H41835" s="88"/>
      <c r="I41835" s="88"/>
      <c r="J41835" s="88"/>
      <c r="K41835" s="88"/>
    </row>
    <row r="41836" spans="2:11" hidden="1" x14ac:dyDescent="0.2">
      <c r="B41836" s="88"/>
      <c r="C41836" s="88"/>
      <c r="D41836" s="88"/>
      <c r="E41836" s="88"/>
      <c r="F41836" s="88"/>
      <c r="G41836" s="88"/>
      <c r="H41836" s="88"/>
      <c r="I41836" s="88"/>
      <c r="J41836" s="88"/>
      <c r="K41836" s="88"/>
    </row>
    <row r="41837" spans="2:11" hidden="1" x14ac:dyDescent="0.2">
      <c r="B41837" s="88"/>
      <c r="C41837" s="88"/>
      <c r="D41837" s="88"/>
      <c r="E41837" s="88"/>
      <c r="F41837" s="88"/>
      <c r="G41837" s="88"/>
      <c r="H41837" s="88"/>
      <c r="I41837" s="88"/>
      <c r="J41837" s="88"/>
      <c r="K41837" s="88"/>
    </row>
    <row r="41838" spans="2:11" hidden="1" x14ac:dyDescent="0.2">
      <c r="B41838" s="88"/>
      <c r="C41838" s="88"/>
      <c r="D41838" s="88"/>
      <c r="E41838" s="88"/>
      <c r="F41838" s="88"/>
      <c r="G41838" s="88"/>
      <c r="H41838" s="88"/>
      <c r="I41838" s="88"/>
      <c r="J41838" s="88"/>
      <c r="K41838" s="88"/>
    </row>
    <row r="41839" spans="2:11" hidden="1" x14ac:dyDescent="0.2">
      <c r="B41839" s="88"/>
      <c r="C41839" s="88"/>
      <c r="D41839" s="88"/>
      <c r="E41839" s="88"/>
      <c r="F41839" s="88"/>
      <c r="G41839" s="88"/>
      <c r="H41839" s="88"/>
      <c r="I41839" s="88"/>
      <c r="J41839" s="88"/>
      <c r="K41839" s="88"/>
    </row>
    <row r="41840" spans="2:11" hidden="1" x14ac:dyDescent="0.2">
      <c r="B41840" s="88"/>
      <c r="C41840" s="88"/>
      <c r="D41840" s="88"/>
      <c r="E41840" s="88"/>
      <c r="F41840" s="88"/>
      <c r="G41840" s="88"/>
      <c r="H41840" s="88"/>
      <c r="I41840" s="88"/>
      <c r="J41840" s="88"/>
      <c r="K41840" s="88"/>
    </row>
    <row r="41841" spans="2:11" hidden="1" x14ac:dyDescent="0.2">
      <c r="B41841" s="88"/>
      <c r="C41841" s="88"/>
      <c r="D41841" s="88"/>
      <c r="E41841" s="88"/>
      <c r="F41841" s="88"/>
      <c r="G41841" s="88"/>
      <c r="H41841" s="88"/>
      <c r="I41841" s="88"/>
      <c r="J41841" s="88"/>
      <c r="K41841" s="88"/>
    </row>
    <row r="41842" spans="2:11" hidden="1" x14ac:dyDescent="0.2">
      <c r="B41842" s="88"/>
      <c r="C41842" s="88"/>
      <c r="D41842" s="88"/>
      <c r="E41842" s="88"/>
      <c r="F41842" s="88"/>
      <c r="G41842" s="88"/>
      <c r="H41842" s="88"/>
      <c r="I41842" s="88"/>
      <c r="J41842" s="88"/>
      <c r="K41842" s="88"/>
    </row>
    <row r="41843" spans="2:11" hidden="1" x14ac:dyDescent="0.2">
      <c r="B41843" s="88"/>
      <c r="C41843" s="88"/>
      <c r="D41843" s="88"/>
      <c r="E41843" s="88"/>
      <c r="F41843" s="88"/>
      <c r="G41843" s="88"/>
      <c r="H41843" s="88"/>
      <c r="I41843" s="88"/>
      <c r="J41843" s="88"/>
      <c r="K41843" s="88"/>
    </row>
    <row r="41844" spans="2:11" hidden="1" x14ac:dyDescent="0.2">
      <c r="B41844" s="88"/>
      <c r="C41844" s="88"/>
      <c r="D41844" s="88"/>
      <c r="E41844" s="88"/>
      <c r="F41844" s="88"/>
      <c r="G41844" s="88"/>
      <c r="H41844" s="88"/>
      <c r="I41844" s="88"/>
      <c r="J41844" s="88"/>
      <c r="K41844" s="88"/>
    </row>
    <row r="41845" spans="2:11" hidden="1" x14ac:dyDescent="0.2">
      <c r="B41845" s="88"/>
      <c r="C41845" s="88"/>
      <c r="D41845" s="88"/>
      <c r="E41845" s="88"/>
      <c r="F41845" s="88"/>
      <c r="G41845" s="88"/>
      <c r="H41845" s="88"/>
      <c r="I41845" s="88"/>
      <c r="J41845" s="88"/>
      <c r="K41845" s="88"/>
    </row>
    <row r="41846" spans="2:11" hidden="1" x14ac:dyDescent="0.2">
      <c r="B41846" s="88"/>
      <c r="C41846" s="88"/>
      <c r="D41846" s="88"/>
      <c r="E41846" s="88"/>
      <c r="F41846" s="88"/>
      <c r="G41846" s="88"/>
      <c r="H41846" s="88"/>
      <c r="I41846" s="88"/>
      <c r="J41846" s="88"/>
      <c r="K41846" s="88"/>
    </row>
    <row r="41847" spans="2:11" hidden="1" x14ac:dyDescent="0.2">
      <c r="B41847" s="88"/>
      <c r="C41847" s="88"/>
      <c r="D41847" s="88"/>
      <c r="E41847" s="88"/>
      <c r="F41847" s="88"/>
      <c r="G41847" s="88"/>
      <c r="H41847" s="88"/>
      <c r="I41847" s="88"/>
      <c r="J41847" s="88"/>
      <c r="K41847" s="88"/>
    </row>
    <row r="41848" spans="2:11" hidden="1" x14ac:dyDescent="0.2">
      <c r="B41848" s="88"/>
      <c r="C41848" s="88"/>
      <c r="D41848" s="88"/>
      <c r="E41848" s="88"/>
      <c r="F41848" s="88"/>
      <c r="G41848" s="88"/>
      <c r="H41848" s="88"/>
      <c r="I41848" s="88"/>
      <c r="J41848" s="88"/>
      <c r="K41848" s="88"/>
    </row>
    <row r="41849" spans="2:11" hidden="1" x14ac:dyDescent="0.2">
      <c r="B41849" s="88"/>
      <c r="C41849" s="88"/>
      <c r="D41849" s="88"/>
      <c r="E41849" s="88"/>
      <c r="F41849" s="88"/>
      <c r="G41849" s="88"/>
      <c r="H41849" s="88"/>
      <c r="I41849" s="88"/>
      <c r="J41849" s="88"/>
      <c r="K41849" s="88"/>
    </row>
    <row r="41850" spans="2:11" hidden="1" x14ac:dyDescent="0.2">
      <c r="B41850" s="88"/>
      <c r="C41850" s="88"/>
      <c r="D41850" s="88"/>
      <c r="E41850" s="88"/>
      <c r="F41850" s="88"/>
      <c r="G41850" s="88"/>
      <c r="H41850" s="88"/>
      <c r="I41850" s="88"/>
      <c r="J41850" s="88"/>
      <c r="K41850" s="88"/>
    </row>
    <row r="41851" spans="2:11" hidden="1" x14ac:dyDescent="0.2">
      <c r="B41851" s="88"/>
      <c r="C41851" s="88"/>
      <c r="D41851" s="88"/>
      <c r="E41851" s="88"/>
      <c r="F41851" s="88"/>
      <c r="G41851" s="88"/>
      <c r="H41851" s="88"/>
      <c r="I41851" s="88"/>
      <c r="J41851" s="88"/>
      <c r="K41851" s="88"/>
    </row>
    <row r="41852" spans="2:11" hidden="1" x14ac:dyDescent="0.2">
      <c r="B41852" s="88"/>
      <c r="C41852" s="88"/>
      <c r="D41852" s="88"/>
      <c r="E41852" s="88"/>
      <c r="F41852" s="88"/>
      <c r="G41852" s="88"/>
      <c r="H41852" s="88"/>
      <c r="I41852" s="88"/>
      <c r="J41852" s="88"/>
      <c r="K41852" s="88"/>
    </row>
    <row r="41853" spans="2:11" hidden="1" x14ac:dyDescent="0.2">
      <c r="B41853" s="88"/>
      <c r="C41853" s="88"/>
      <c r="D41853" s="88"/>
      <c r="E41853" s="88"/>
      <c r="F41853" s="88"/>
      <c r="G41853" s="88"/>
      <c r="H41853" s="88"/>
      <c r="I41853" s="88"/>
      <c r="J41853" s="88"/>
      <c r="K41853" s="88"/>
    </row>
    <row r="41854" spans="2:11" hidden="1" x14ac:dyDescent="0.2">
      <c r="B41854" s="88"/>
      <c r="C41854" s="88"/>
      <c r="D41854" s="88"/>
      <c r="E41854" s="88"/>
      <c r="F41854" s="88"/>
      <c r="G41854" s="88"/>
      <c r="H41854" s="88"/>
      <c r="I41854" s="88"/>
      <c r="J41854" s="88"/>
      <c r="K41854" s="88"/>
    </row>
    <row r="41855" spans="2:11" hidden="1" x14ac:dyDescent="0.2">
      <c r="B41855" s="88"/>
      <c r="C41855" s="88"/>
      <c r="D41855" s="88"/>
      <c r="E41855" s="88"/>
      <c r="F41855" s="88"/>
      <c r="G41855" s="88"/>
      <c r="H41855" s="88"/>
      <c r="I41855" s="88"/>
      <c r="J41855" s="88"/>
      <c r="K41855" s="88"/>
    </row>
    <row r="41856" spans="2:11" hidden="1" x14ac:dyDescent="0.2">
      <c r="B41856" s="88"/>
      <c r="C41856" s="88"/>
      <c r="D41856" s="88"/>
      <c r="E41856" s="88"/>
      <c r="F41856" s="88"/>
      <c r="G41856" s="88"/>
      <c r="H41856" s="88"/>
      <c r="I41856" s="88"/>
      <c r="J41856" s="88"/>
      <c r="K41856" s="88"/>
    </row>
    <row r="41857" spans="2:11" hidden="1" x14ac:dyDescent="0.2">
      <c r="B41857" s="88"/>
      <c r="C41857" s="88"/>
      <c r="D41857" s="88"/>
      <c r="E41857" s="88"/>
      <c r="F41857" s="88"/>
      <c r="G41857" s="88"/>
      <c r="H41857" s="88"/>
      <c r="I41857" s="88"/>
      <c r="J41857" s="88"/>
      <c r="K41857" s="88"/>
    </row>
    <row r="41858" spans="2:11" hidden="1" x14ac:dyDescent="0.2">
      <c r="B41858" s="88"/>
      <c r="C41858" s="88"/>
      <c r="D41858" s="88"/>
      <c r="E41858" s="88"/>
      <c r="F41858" s="88"/>
      <c r="G41858" s="88"/>
      <c r="H41858" s="88"/>
      <c r="I41858" s="88"/>
      <c r="J41858" s="88"/>
      <c r="K41858" s="88"/>
    </row>
    <row r="41859" spans="2:11" hidden="1" x14ac:dyDescent="0.2">
      <c r="B41859" s="88"/>
      <c r="C41859" s="88"/>
      <c r="D41859" s="88"/>
      <c r="E41859" s="88"/>
      <c r="F41859" s="88"/>
      <c r="G41859" s="88"/>
      <c r="H41859" s="88"/>
      <c r="I41859" s="88"/>
      <c r="J41859" s="88"/>
      <c r="K41859" s="88"/>
    </row>
    <row r="41860" spans="2:11" hidden="1" x14ac:dyDescent="0.2">
      <c r="B41860" s="88"/>
      <c r="C41860" s="88"/>
      <c r="D41860" s="88"/>
      <c r="E41860" s="88"/>
      <c r="F41860" s="88"/>
      <c r="G41860" s="88"/>
      <c r="H41860" s="88"/>
      <c r="I41860" s="88"/>
      <c r="J41860" s="88"/>
      <c r="K41860" s="88"/>
    </row>
    <row r="41861" spans="2:11" hidden="1" x14ac:dyDescent="0.2">
      <c r="B41861" s="88"/>
      <c r="C41861" s="88"/>
      <c r="D41861" s="88"/>
      <c r="E41861" s="88"/>
      <c r="F41861" s="88"/>
      <c r="G41861" s="88"/>
      <c r="H41861" s="88"/>
      <c r="I41861" s="88"/>
      <c r="J41861" s="88"/>
      <c r="K41861" s="88"/>
    </row>
    <row r="41862" spans="2:11" hidden="1" x14ac:dyDescent="0.2">
      <c r="B41862" s="88"/>
      <c r="C41862" s="88"/>
      <c r="D41862" s="88"/>
      <c r="E41862" s="88"/>
      <c r="F41862" s="88"/>
      <c r="G41862" s="88"/>
      <c r="H41862" s="88"/>
      <c r="I41862" s="88"/>
      <c r="J41862" s="88"/>
      <c r="K41862" s="88"/>
    </row>
    <row r="41863" spans="2:11" hidden="1" x14ac:dyDescent="0.2">
      <c r="B41863" s="88"/>
      <c r="C41863" s="88"/>
      <c r="D41863" s="88"/>
      <c r="E41863" s="88"/>
      <c r="F41863" s="88"/>
      <c r="G41863" s="88"/>
      <c r="H41863" s="88"/>
      <c r="I41863" s="88"/>
      <c r="J41863" s="88"/>
      <c r="K41863" s="88"/>
    </row>
    <row r="41864" spans="2:11" hidden="1" x14ac:dyDescent="0.2">
      <c r="B41864" s="88"/>
      <c r="C41864" s="88"/>
      <c r="D41864" s="88"/>
      <c r="E41864" s="88"/>
      <c r="F41864" s="88"/>
      <c r="G41864" s="88"/>
      <c r="H41864" s="88"/>
      <c r="I41864" s="88"/>
      <c r="J41864" s="88"/>
      <c r="K41864" s="88"/>
    </row>
    <row r="41865" spans="2:11" hidden="1" x14ac:dyDescent="0.2">
      <c r="B41865" s="88"/>
      <c r="C41865" s="88"/>
      <c r="D41865" s="88"/>
      <c r="E41865" s="88"/>
      <c r="F41865" s="88"/>
      <c r="G41865" s="88"/>
      <c r="H41865" s="88"/>
      <c r="I41865" s="88"/>
      <c r="J41865" s="88"/>
      <c r="K41865" s="88"/>
    </row>
    <row r="41866" spans="2:11" hidden="1" x14ac:dyDescent="0.2">
      <c r="B41866" s="88"/>
      <c r="C41866" s="88"/>
      <c r="D41866" s="88"/>
      <c r="E41866" s="88"/>
      <c r="F41866" s="88"/>
      <c r="G41866" s="88"/>
      <c r="H41866" s="88"/>
      <c r="I41866" s="88"/>
      <c r="J41866" s="88"/>
      <c r="K41866" s="88"/>
    </row>
    <row r="41867" spans="2:11" hidden="1" x14ac:dyDescent="0.2">
      <c r="B41867" s="88"/>
      <c r="C41867" s="88"/>
      <c r="D41867" s="88"/>
      <c r="E41867" s="88"/>
      <c r="F41867" s="88"/>
      <c r="G41867" s="88"/>
      <c r="H41867" s="88"/>
      <c r="I41867" s="88"/>
      <c r="J41867" s="88"/>
      <c r="K41867" s="88"/>
    </row>
    <row r="41868" spans="2:11" hidden="1" x14ac:dyDescent="0.2">
      <c r="B41868" s="88"/>
      <c r="C41868" s="88"/>
      <c r="D41868" s="88"/>
      <c r="E41868" s="88"/>
      <c r="F41868" s="88"/>
      <c r="G41868" s="88"/>
      <c r="H41868" s="88"/>
      <c r="I41868" s="88"/>
      <c r="J41868" s="88"/>
      <c r="K41868" s="88"/>
    </row>
    <row r="41869" spans="2:11" hidden="1" x14ac:dyDescent="0.2">
      <c r="B41869" s="88"/>
      <c r="C41869" s="88"/>
      <c r="D41869" s="88"/>
      <c r="E41869" s="88"/>
      <c r="F41869" s="88"/>
      <c r="G41869" s="88"/>
      <c r="H41869" s="88"/>
      <c r="I41869" s="88"/>
      <c r="J41869" s="88"/>
      <c r="K41869" s="88"/>
    </row>
    <row r="41870" spans="2:11" hidden="1" x14ac:dyDescent="0.2">
      <c r="B41870" s="88"/>
      <c r="C41870" s="88"/>
      <c r="D41870" s="88"/>
      <c r="E41870" s="88"/>
      <c r="F41870" s="88"/>
      <c r="G41870" s="88"/>
      <c r="H41870" s="88"/>
      <c r="I41870" s="88"/>
      <c r="J41870" s="88"/>
      <c r="K41870" s="88"/>
    </row>
    <row r="41871" spans="2:11" hidden="1" x14ac:dyDescent="0.2">
      <c r="B41871" s="88"/>
      <c r="C41871" s="88"/>
      <c r="D41871" s="88"/>
      <c r="E41871" s="88"/>
      <c r="F41871" s="88"/>
      <c r="G41871" s="88"/>
      <c r="H41871" s="88"/>
      <c r="I41871" s="88"/>
      <c r="J41871" s="88"/>
      <c r="K41871" s="88"/>
    </row>
    <row r="41872" spans="2:11" hidden="1" x14ac:dyDescent="0.2">
      <c r="B41872" s="88"/>
      <c r="C41872" s="88"/>
      <c r="D41872" s="88"/>
      <c r="E41872" s="88"/>
      <c r="F41872" s="88"/>
      <c r="G41872" s="88"/>
      <c r="H41872" s="88"/>
      <c r="I41872" s="88"/>
      <c r="J41872" s="88"/>
      <c r="K41872" s="88"/>
    </row>
    <row r="41873" spans="2:11" hidden="1" x14ac:dyDescent="0.2">
      <c r="B41873" s="88"/>
      <c r="C41873" s="88"/>
      <c r="D41873" s="88"/>
      <c r="E41873" s="88"/>
      <c r="F41873" s="88"/>
      <c r="G41873" s="88"/>
      <c r="H41873" s="88"/>
      <c r="I41873" s="88"/>
      <c r="J41873" s="88"/>
      <c r="K41873" s="88"/>
    </row>
    <row r="41874" spans="2:11" hidden="1" x14ac:dyDescent="0.2">
      <c r="B41874" s="88"/>
      <c r="C41874" s="88"/>
      <c r="D41874" s="88"/>
      <c r="E41874" s="88"/>
      <c r="F41874" s="88"/>
      <c r="G41874" s="88"/>
      <c r="H41874" s="88"/>
      <c r="I41874" s="88"/>
      <c r="J41874" s="88"/>
      <c r="K41874" s="88"/>
    </row>
    <row r="41875" spans="2:11" hidden="1" x14ac:dyDescent="0.2">
      <c r="B41875" s="88"/>
      <c r="C41875" s="88"/>
      <c r="D41875" s="88"/>
      <c r="E41875" s="88"/>
      <c r="F41875" s="88"/>
      <c r="G41875" s="88"/>
      <c r="H41875" s="88"/>
      <c r="I41875" s="88"/>
      <c r="J41875" s="88"/>
      <c r="K41875" s="88"/>
    </row>
    <row r="41876" spans="2:11" hidden="1" x14ac:dyDescent="0.2">
      <c r="B41876" s="88"/>
      <c r="C41876" s="88"/>
      <c r="D41876" s="88"/>
      <c r="E41876" s="88"/>
      <c r="F41876" s="88"/>
      <c r="G41876" s="88"/>
      <c r="H41876" s="88"/>
      <c r="I41876" s="88"/>
      <c r="J41876" s="88"/>
      <c r="K41876" s="88"/>
    </row>
    <row r="41877" spans="2:11" hidden="1" x14ac:dyDescent="0.2">
      <c r="B41877" s="88"/>
      <c r="C41877" s="88"/>
      <c r="D41877" s="88"/>
      <c r="E41877" s="88"/>
      <c r="F41877" s="88"/>
      <c r="G41877" s="88"/>
      <c r="H41877" s="88"/>
      <c r="I41877" s="88"/>
      <c r="J41877" s="88"/>
      <c r="K41877" s="88"/>
    </row>
    <row r="41878" spans="2:11" hidden="1" x14ac:dyDescent="0.2">
      <c r="B41878" s="88"/>
      <c r="C41878" s="88"/>
      <c r="D41878" s="88"/>
      <c r="E41878" s="88"/>
      <c r="F41878" s="88"/>
      <c r="G41878" s="88"/>
      <c r="H41878" s="88"/>
      <c r="I41878" s="88"/>
      <c r="J41878" s="88"/>
      <c r="K41878" s="88"/>
    </row>
    <row r="41879" spans="2:11" hidden="1" x14ac:dyDescent="0.2">
      <c r="B41879" s="88"/>
      <c r="C41879" s="88"/>
      <c r="D41879" s="88"/>
      <c r="E41879" s="88"/>
      <c r="F41879" s="88"/>
      <c r="G41879" s="88"/>
      <c r="H41879" s="88"/>
      <c r="I41879" s="88"/>
      <c r="J41879" s="88"/>
      <c r="K41879" s="88"/>
    </row>
    <row r="41880" spans="2:11" hidden="1" x14ac:dyDescent="0.2">
      <c r="B41880" s="88"/>
      <c r="C41880" s="88"/>
      <c r="D41880" s="88"/>
      <c r="E41880" s="88"/>
      <c r="F41880" s="88"/>
      <c r="G41880" s="88"/>
      <c r="H41880" s="88"/>
      <c r="I41880" s="88"/>
      <c r="J41880" s="88"/>
      <c r="K41880" s="88"/>
    </row>
    <row r="41881" spans="2:11" hidden="1" x14ac:dyDescent="0.2">
      <c r="B41881" s="88"/>
      <c r="C41881" s="88"/>
      <c r="D41881" s="88"/>
      <c r="E41881" s="88"/>
      <c r="F41881" s="88"/>
      <c r="G41881" s="88"/>
      <c r="H41881" s="88"/>
      <c r="I41881" s="88"/>
      <c r="J41881" s="88"/>
      <c r="K41881" s="88"/>
    </row>
    <row r="41882" spans="2:11" hidden="1" x14ac:dyDescent="0.2">
      <c r="B41882" s="88"/>
      <c r="C41882" s="88"/>
      <c r="D41882" s="88"/>
      <c r="E41882" s="88"/>
      <c r="F41882" s="88"/>
      <c r="G41882" s="88"/>
      <c r="H41882" s="88"/>
      <c r="I41882" s="88"/>
      <c r="J41882" s="88"/>
      <c r="K41882" s="88"/>
    </row>
    <row r="41883" spans="2:11" hidden="1" x14ac:dyDescent="0.2">
      <c r="B41883" s="88"/>
      <c r="C41883" s="88"/>
      <c r="D41883" s="88"/>
      <c r="E41883" s="88"/>
      <c r="F41883" s="88"/>
      <c r="G41883" s="88"/>
      <c r="H41883" s="88"/>
      <c r="I41883" s="88"/>
      <c r="J41883" s="88"/>
      <c r="K41883" s="88"/>
    </row>
    <row r="41884" spans="2:11" hidden="1" x14ac:dyDescent="0.2">
      <c r="B41884" s="88"/>
      <c r="C41884" s="88"/>
      <c r="D41884" s="88"/>
      <c r="E41884" s="88"/>
      <c r="F41884" s="88"/>
      <c r="G41884" s="88"/>
      <c r="H41884" s="88"/>
      <c r="I41884" s="88"/>
      <c r="J41884" s="88"/>
      <c r="K41884" s="88"/>
    </row>
    <row r="41885" spans="2:11" hidden="1" x14ac:dyDescent="0.2">
      <c r="B41885" s="88"/>
      <c r="C41885" s="88"/>
      <c r="D41885" s="88"/>
      <c r="E41885" s="88"/>
      <c r="F41885" s="88"/>
      <c r="G41885" s="88"/>
      <c r="H41885" s="88"/>
      <c r="I41885" s="88"/>
      <c r="J41885" s="88"/>
      <c r="K41885" s="88"/>
    </row>
    <row r="41886" spans="2:11" hidden="1" x14ac:dyDescent="0.2">
      <c r="B41886" s="88"/>
      <c r="C41886" s="88"/>
      <c r="D41886" s="88"/>
      <c r="E41886" s="88"/>
      <c r="F41886" s="88"/>
      <c r="G41886" s="88"/>
      <c r="H41886" s="88"/>
      <c r="I41886" s="88"/>
      <c r="J41886" s="88"/>
      <c r="K41886" s="88"/>
    </row>
    <row r="41887" spans="2:11" hidden="1" x14ac:dyDescent="0.2">
      <c r="B41887" s="88"/>
      <c r="C41887" s="88"/>
      <c r="D41887" s="88"/>
      <c r="E41887" s="88"/>
      <c r="F41887" s="88"/>
      <c r="G41887" s="88"/>
      <c r="H41887" s="88"/>
      <c r="I41887" s="88"/>
      <c r="J41887" s="88"/>
      <c r="K41887" s="88"/>
    </row>
    <row r="41888" spans="2:11" hidden="1" x14ac:dyDescent="0.2">
      <c r="B41888" s="88"/>
      <c r="C41888" s="88"/>
      <c r="D41888" s="88"/>
      <c r="E41888" s="88"/>
      <c r="F41888" s="88"/>
      <c r="G41888" s="88"/>
      <c r="H41888" s="88"/>
      <c r="I41888" s="88"/>
      <c r="J41888" s="88"/>
      <c r="K41888" s="88"/>
    </row>
    <row r="41889" spans="2:11" hidden="1" x14ac:dyDescent="0.2">
      <c r="B41889" s="88"/>
      <c r="C41889" s="88"/>
      <c r="D41889" s="88"/>
      <c r="E41889" s="88"/>
      <c r="F41889" s="88"/>
      <c r="G41889" s="88"/>
      <c r="H41889" s="88"/>
      <c r="I41889" s="88"/>
      <c r="J41889" s="88"/>
      <c r="K41889" s="88"/>
    </row>
    <row r="41890" spans="2:11" hidden="1" x14ac:dyDescent="0.2">
      <c r="B41890" s="88"/>
      <c r="C41890" s="88"/>
      <c r="D41890" s="88"/>
      <c r="E41890" s="88"/>
      <c r="F41890" s="88"/>
      <c r="G41890" s="88"/>
      <c r="H41890" s="88"/>
      <c r="I41890" s="88"/>
      <c r="J41890" s="88"/>
      <c r="K41890" s="88"/>
    </row>
    <row r="41891" spans="2:11" hidden="1" x14ac:dyDescent="0.2">
      <c r="B41891" s="88"/>
      <c r="C41891" s="88"/>
      <c r="D41891" s="88"/>
      <c r="E41891" s="88"/>
      <c r="F41891" s="88"/>
      <c r="G41891" s="88"/>
      <c r="H41891" s="88"/>
      <c r="I41891" s="88"/>
      <c r="J41891" s="88"/>
      <c r="K41891" s="88"/>
    </row>
    <row r="41892" spans="2:11" hidden="1" x14ac:dyDescent="0.2">
      <c r="B41892" s="88"/>
      <c r="C41892" s="88"/>
      <c r="D41892" s="88"/>
      <c r="E41892" s="88"/>
      <c r="F41892" s="88"/>
      <c r="G41892" s="88"/>
      <c r="H41892" s="88"/>
      <c r="I41892" s="88"/>
      <c r="J41892" s="88"/>
      <c r="K41892" s="88"/>
    </row>
    <row r="41893" spans="2:11" hidden="1" x14ac:dyDescent="0.2">
      <c r="B41893" s="88"/>
      <c r="C41893" s="88"/>
      <c r="D41893" s="88"/>
      <c r="E41893" s="88"/>
      <c r="F41893" s="88"/>
      <c r="G41893" s="88"/>
      <c r="H41893" s="88"/>
      <c r="I41893" s="88"/>
      <c r="J41893" s="88"/>
      <c r="K41893" s="88"/>
    </row>
    <row r="41894" spans="2:11" hidden="1" x14ac:dyDescent="0.2">
      <c r="B41894" s="88"/>
      <c r="C41894" s="88"/>
      <c r="D41894" s="88"/>
      <c r="E41894" s="88"/>
      <c r="F41894" s="88"/>
      <c r="G41894" s="88"/>
      <c r="H41894" s="88"/>
      <c r="I41894" s="88"/>
      <c r="J41894" s="88"/>
      <c r="K41894" s="88"/>
    </row>
    <row r="41895" spans="2:11" hidden="1" x14ac:dyDescent="0.2">
      <c r="B41895" s="88"/>
      <c r="C41895" s="88"/>
      <c r="D41895" s="88"/>
      <c r="E41895" s="88"/>
      <c r="F41895" s="88"/>
      <c r="G41895" s="88"/>
      <c r="H41895" s="88"/>
      <c r="I41895" s="88"/>
      <c r="J41895" s="88"/>
      <c r="K41895" s="88"/>
    </row>
    <row r="41896" spans="2:11" hidden="1" x14ac:dyDescent="0.2">
      <c r="B41896" s="88"/>
      <c r="C41896" s="88"/>
      <c r="D41896" s="88"/>
      <c r="E41896" s="88"/>
      <c r="F41896" s="88"/>
      <c r="G41896" s="88"/>
      <c r="H41896" s="88"/>
      <c r="I41896" s="88"/>
      <c r="J41896" s="88"/>
      <c r="K41896" s="88"/>
    </row>
    <row r="41897" spans="2:11" hidden="1" x14ac:dyDescent="0.2">
      <c r="B41897" s="88"/>
      <c r="C41897" s="88"/>
      <c r="D41897" s="88"/>
      <c r="E41897" s="88"/>
      <c r="F41897" s="88"/>
      <c r="G41897" s="88"/>
      <c r="H41897" s="88"/>
      <c r="I41897" s="88"/>
      <c r="J41897" s="88"/>
      <c r="K41897" s="88"/>
    </row>
    <row r="41898" spans="2:11" hidden="1" x14ac:dyDescent="0.2">
      <c r="B41898" s="88"/>
      <c r="C41898" s="88"/>
      <c r="D41898" s="88"/>
      <c r="E41898" s="88"/>
      <c r="F41898" s="88"/>
      <c r="G41898" s="88"/>
      <c r="H41898" s="88"/>
      <c r="I41898" s="88"/>
      <c r="J41898" s="88"/>
      <c r="K41898" s="88"/>
    </row>
    <row r="41899" spans="2:11" hidden="1" x14ac:dyDescent="0.2">
      <c r="B41899" s="88"/>
      <c r="C41899" s="88"/>
      <c r="D41899" s="88"/>
      <c r="E41899" s="88"/>
      <c r="F41899" s="88"/>
      <c r="G41899" s="88"/>
      <c r="H41899" s="88"/>
      <c r="I41899" s="88"/>
      <c r="J41899" s="88"/>
      <c r="K41899" s="88"/>
    </row>
    <row r="41900" spans="2:11" hidden="1" x14ac:dyDescent="0.2">
      <c r="B41900" s="88"/>
      <c r="C41900" s="88"/>
      <c r="D41900" s="88"/>
      <c r="E41900" s="88"/>
      <c r="F41900" s="88"/>
      <c r="G41900" s="88"/>
      <c r="H41900" s="88"/>
      <c r="I41900" s="88"/>
      <c r="J41900" s="88"/>
      <c r="K41900" s="88"/>
    </row>
    <row r="41901" spans="2:11" hidden="1" x14ac:dyDescent="0.2">
      <c r="B41901" s="88"/>
      <c r="C41901" s="88"/>
      <c r="D41901" s="88"/>
      <c r="E41901" s="88"/>
      <c r="F41901" s="88"/>
      <c r="G41901" s="88"/>
      <c r="H41901" s="88"/>
      <c r="I41901" s="88"/>
      <c r="J41901" s="88"/>
      <c r="K41901" s="88"/>
    </row>
    <row r="41902" spans="2:11" hidden="1" x14ac:dyDescent="0.2">
      <c r="B41902" s="88"/>
      <c r="C41902" s="88"/>
      <c r="D41902" s="88"/>
      <c r="E41902" s="88"/>
      <c r="F41902" s="88"/>
      <c r="G41902" s="88"/>
      <c r="H41902" s="88"/>
      <c r="I41902" s="88"/>
      <c r="J41902" s="88"/>
      <c r="K41902" s="88"/>
    </row>
    <row r="41903" spans="2:11" hidden="1" x14ac:dyDescent="0.2">
      <c r="B41903" s="88"/>
      <c r="C41903" s="88"/>
      <c r="D41903" s="88"/>
      <c r="E41903" s="88"/>
      <c r="F41903" s="88"/>
      <c r="G41903" s="88"/>
      <c r="H41903" s="88"/>
      <c r="I41903" s="88"/>
      <c r="J41903" s="88"/>
      <c r="K41903" s="88"/>
    </row>
    <row r="41904" spans="2:11" hidden="1" x14ac:dyDescent="0.2">
      <c r="B41904" s="88"/>
      <c r="C41904" s="88"/>
      <c r="D41904" s="88"/>
      <c r="E41904" s="88"/>
      <c r="F41904" s="88"/>
      <c r="G41904" s="88"/>
      <c r="H41904" s="88"/>
      <c r="I41904" s="88"/>
      <c r="J41904" s="88"/>
      <c r="K41904" s="88"/>
    </row>
    <row r="41905" spans="2:11" hidden="1" x14ac:dyDescent="0.2">
      <c r="B41905" s="88"/>
      <c r="C41905" s="88"/>
      <c r="D41905" s="88"/>
      <c r="E41905" s="88"/>
      <c r="F41905" s="88"/>
      <c r="G41905" s="88"/>
      <c r="H41905" s="88"/>
      <c r="I41905" s="88"/>
      <c r="J41905" s="88"/>
      <c r="K41905" s="88"/>
    </row>
    <row r="41906" spans="2:11" hidden="1" x14ac:dyDescent="0.2">
      <c r="B41906" s="88"/>
      <c r="C41906" s="88"/>
      <c r="D41906" s="88"/>
      <c r="E41906" s="88"/>
      <c r="F41906" s="88"/>
      <c r="G41906" s="88"/>
      <c r="H41906" s="88"/>
      <c r="I41906" s="88"/>
      <c r="J41906" s="88"/>
      <c r="K41906" s="88"/>
    </row>
    <row r="41907" spans="2:11" hidden="1" x14ac:dyDescent="0.2">
      <c r="B41907" s="88"/>
      <c r="C41907" s="88"/>
      <c r="D41907" s="88"/>
      <c r="E41907" s="88"/>
      <c r="F41907" s="88"/>
      <c r="G41907" s="88"/>
      <c r="H41907" s="88"/>
      <c r="I41907" s="88"/>
      <c r="J41907" s="88"/>
      <c r="K41907" s="88"/>
    </row>
    <row r="41908" spans="2:11" hidden="1" x14ac:dyDescent="0.2">
      <c r="B41908" s="88"/>
      <c r="C41908" s="88"/>
      <c r="D41908" s="88"/>
      <c r="E41908" s="88"/>
      <c r="F41908" s="88"/>
      <c r="G41908" s="88"/>
      <c r="H41908" s="88"/>
      <c r="I41908" s="88"/>
      <c r="J41908" s="88"/>
      <c r="K41908" s="88"/>
    </row>
    <row r="41909" spans="2:11" hidden="1" x14ac:dyDescent="0.2">
      <c r="B41909" s="88"/>
      <c r="C41909" s="88"/>
      <c r="D41909" s="88"/>
      <c r="E41909" s="88"/>
      <c r="F41909" s="88"/>
      <c r="G41909" s="88"/>
      <c r="H41909" s="88"/>
      <c r="I41909" s="88"/>
      <c r="J41909" s="88"/>
      <c r="K41909" s="88"/>
    </row>
    <row r="41910" spans="2:11" hidden="1" x14ac:dyDescent="0.2">
      <c r="B41910" s="88"/>
      <c r="C41910" s="88"/>
      <c r="D41910" s="88"/>
      <c r="E41910" s="88"/>
      <c r="F41910" s="88"/>
      <c r="G41910" s="88"/>
      <c r="H41910" s="88"/>
      <c r="I41910" s="88"/>
      <c r="J41910" s="88"/>
      <c r="K41910" s="88"/>
    </row>
    <row r="41911" spans="2:11" hidden="1" x14ac:dyDescent="0.2">
      <c r="B41911" s="88"/>
      <c r="C41911" s="88"/>
      <c r="D41911" s="88"/>
      <c r="E41911" s="88"/>
      <c r="F41911" s="88"/>
      <c r="G41911" s="88"/>
      <c r="H41911" s="88"/>
      <c r="I41911" s="88"/>
      <c r="J41911" s="88"/>
      <c r="K41911" s="88"/>
    </row>
    <row r="41912" spans="2:11" hidden="1" x14ac:dyDescent="0.2">
      <c r="B41912" s="88"/>
      <c r="C41912" s="88"/>
      <c r="D41912" s="88"/>
      <c r="E41912" s="88"/>
      <c r="F41912" s="88"/>
      <c r="G41912" s="88"/>
      <c r="H41912" s="88"/>
      <c r="I41912" s="88"/>
      <c r="J41912" s="88"/>
      <c r="K41912" s="88"/>
    </row>
    <row r="41913" spans="2:11" hidden="1" x14ac:dyDescent="0.2">
      <c r="B41913" s="88"/>
      <c r="C41913" s="88"/>
      <c r="D41913" s="88"/>
      <c r="E41913" s="88"/>
      <c r="F41913" s="88"/>
      <c r="G41913" s="88"/>
      <c r="H41913" s="88"/>
      <c r="I41913" s="88"/>
      <c r="J41913" s="88"/>
      <c r="K41913" s="88"/>
    </row>
    <row r="41914" spans="2:11" hidden="1" x14ac:dyDescent="0.2">
      <c r="B41914" s="88"/>
      <c r="C41914" s="88"/>
      <c r="D41914" s="88"/>
      <c r="E41914" s="88"/>
      <c r="F41914" s="88"/>
      <c r="G41914" s="88"/>
      <c r="H41914" s="88"/>
      <c r="I41914" s="88"/>
      <c r="J41914" s="88"/>
      <c r="K41914" s="88"/>
    </row>
    <row r="41915" spans="2:11" hidden="1" x14ac:dyDescent="0.2">
      <c r="B41915" s="88"/>
      <c r="C41915" s="88"/>
      <c r="D41915" s="88"/>
      <c r="E41915" s="88"/>
      <c r="F41915" s="88"/>
      <c r="G41915" s="88"/>
      <c r="H41915" s="88"/>
      <c r="I41915" s="88"/>
      <c r="J41915" s="88"/>
      <c r="K41915" s="88"/>
    </row>
    <row r="41916" spans="2:11" hidden="1" x14ac:dyDescent="0.2">
      <c r="B41916" s="88"/>
      <c r="C41916" s="88"/>
      <c r="D41916" s="88"/>
      <c r="E41916" s="88"/>
      <c r="F41916" s="88"/>
      <c r="G41916" s="88"/>
      <c r="H41916" s="88"/>
      <c r="I41916" s="88"/>
      <c r="J41916" s="88"/>
      <c r="K41916" s="88"/>
    </row>
    <row r="41917" spans="2:11" hidden="1" x14ac:dyDescent="0.2">
      <c r="B41917" s="88"/>
      <c r="C41917" s="88"/>
      <c r="D41917" s="88"/>
      <c r="E41917" s="88"/>
      <c r="F41917" s="88"/>
      <c r="G41917" s="88"/>
      <c r="H41917" s="88"/>
      <c r="I41917" s="88"/>
      <c r="J41917" s="88"/>
      <c r="K41917" s="88"/>
    </row>
    <row r="41918" spans="2:11" hidden="1" x14ac:dyDescent="0.2">
      <c r="B41918" s="88"/>
      <c r="C41918" s="88"/>
      <c r="D41918" s="88"/>
      <c r="E41918" s="88"/>
      <c r="F41918" s="88"/>
      <c r="G41918" s="88"/>
      <c r="H41918" s="88"/>
      <c r="I41918" s="88"/>
      <c r="J41918" s="88"/>
      <c r="K41918" s="88"/>
    </row>
    <row r="41919" spans="2:11" hidden="1" x14ac:dyDescent="0.2">
      <c r="B41919" s="88"/>
      <c r="C41919" s="88"/>
      <c r="D41919" s="88"/>
      <c r="E41919" s="88"/>
      <c r="F41919" s="88"/>
      <c r="G41919" s="88"/>
      <c r="H41919" s="88"/>
      <c r="I41919" s="88"/>
      <c r="J41919" s="88"/>
      <c r="K41919" s="88"/>
    </row>
    <row r="41920" spans="2:11" hidden="1" x14ac:dyDescent="0.2">
      <c r="B41920" s="88"/>
      <c r="C41920" s="88"/>
      <c r="D41920" s="88"/>
      <c r="E41920" s="88"/>
      <c r="F41920" s="88"/>
      <c r="G41920" s="88"/>
      <c r="H41920" s="88"/>
      <c r="I41920" s="88"/>
      <c r="J41920" s="88"/>
      <c r="K41920" s="88"/>
    </row>
    <row r="41921" spans="2:11" hidden="1" x14ac:dyDescent="0.2">
      <c r="B41921" s="88"/>
      <c r="C41921" s="88"/>
      <c r="D41921" s="88"/>
      <c r="E41921" s="88"/>
      <c r="F41921" s="88"/>
      <c r="G41921" s="88"/>
      <c r="H41921" s="88"/>
      <c r="I41921" s="88"/>
      <c r="J41921" s="88"/>
      <c r="K41921" s="88"/>
    </row>
    <row r="41922" spans="2:11" hidden="1" x14ac:dyDescent="0.2">
      <c r="B41922" s="88"/>
      <c r="C41922" s="88"/>
      <c r="D41922" s="88"/>
      <c r="E41922" s="88"/>
      <c r="F41922" s="88"/>
      <c r="G41922" s="88"/>
      <c r="H41922" s="88"/>
      <c r="I41922" s="88"/>
      <c r="J41922" s="88"/>
      <c r="K41922" s="88"/>
    </row>
    <row r="41923" spans="2:11" hidden="1" x14ac:dyDescent="0.2">
      <c r="B41923" s="88"/>
      <c r="C41923" s="88"/>
      <c r="D41923" s="88"/>
      <c r="E41923" s="88"/>
      <c r="F41923" s="88"/>
      <c r="G41923" s="88"/>
      <c r="H41923" s="88"/>
      <c r="I41923" s="88"/>
      <c r="J41923" s="88"/>
      <c r="K41923" s="88"/>
    </row>
    <row r="41924" spans="2:11" hidden="1" x14ac:dyDescent="0.2">
      <c r="B41924" s="88"/>
      <c r="C41924" s="88"/>
      <c r="D41924" s="88"/>
      <c r="E41924" s="88"/>
      <c r="F41924" s="88"/>
      <c r="G41924" s="88"/>
      <c r="H41924" s="88"/>
      <c r="I41924" s="88"/>
      <c r="J41924" s="88"/>
      <c r="K41924" s="88"/>
    </row>
    <row r="41925" spans="2:11" hidden="1" x14ac:dyDescent="0.2">
      <c r="B41925" s="88"/>
      <c r="C41925" s="88"/>
      <c r="D41925" s="88"/>
      <c r="E41925" s="88"/>
      <c r="F41925" s="88"/>
      <c r="G41925" s="88"/>
      <c r="H41925" s="88"/>
      <c r="I41925" s="88"/>
      <c r="J41925" s="88"/>
      <c r="K41925" s="88"/>
    </row>
    <row r="41926" spans="2:11" hidden="1" x14ac:dyDescent="0.2">
      <c r="B41926" s="88"/>
      <c r="C41926" s="88"/>
      <c r="D41926" s="88"/>
      <c r="E41926" s="88"/>
      <c r="F41926" s="88"/>
      <c r="G41926" s="88"/>
      <c r="H41926" s="88"/>
      <c r="I41926" s="88"/>
      <c r="J41926" s="88"/>
      <c r="K41926" s="88"/>
    </row>
    <row r="41927" spans="2:11" hidden="1" x14ac:dyDescent="0.2">
      <c r="B41927" s="88"/>
      <c r="C41927" s="88"/>
      <c r="D41927" s="88"/>
      <c r="E41927" s="88"/>
      <c r="F41927" s="88"/>
      <c r="G41927" s="88"/>
      <c r="H41927" s="88"/>
      <c r="I41927" s="88"/>
      <c r="J41927" s="88"/>
      <c r="K41927" s="88"/>
    </row>
    <row r="41928" spans="2:11" hidden="1" x14ac:dyDescent="0.2">
      <c r="B41928" s="88"/>
      <c r="C41928" s="88"/>
      <c r="D41928" s="88"/>
      <c r="E41928" s="88"/>
      <c r="F41928" s="88"/>
      <c r="G41928" s="88"/>
      <c r="H41928" s="88"/>
      <c r="I41928" s="88"/>
      <c r="J41928" s="88"/>
      <c r="K41928" s="88"/>
    </row>
    <row r="41929" spans="2:11" hidden="1" x14ac:dyDescent="0.2">
      <c r="B41929" s="88"/>
      <c r="C41929" s="88"/>
      <c r="D41929" s="88"/>
      <c r="E41929" s="88"/>
      <c r="F41929" s="88"/>
      <c r="G41929" s="88"/>
      <c r="H41929" s="88"/>
      <c r="I41929" s="88"/>
      <c r="J41929" s="88"/>
      <c r="K41929" s="88"/>
    </row>
    <row r="41930" spans="2:11" hidden="1" x14ac:dyDescent="0.2">
      <c r="B41930" s="88"/>
      <c r="C41930" s="88"/>
      <c r="D41930" s="88"/>
      <c r="E41930" s="88"/>
      <c r="F41930" s="88"/>
      <c r="G41930" s="88"/>
      <c r="H41930" s="88"/>
      <c r="I41930" s="88"/>
      <c r="J41930" s="88"/>
      <c r="K41930" s="88"/>
    </row>
    <row r="41931" spans="2:11" hidden="1" x14ac:dyDescent="0.2">
      <c r="B41931" s="88"/>
      <c r="C41931" s="88"/>
      <c r="D41931" s="88"/>
      <c r="E41931" s="88"/>
      <c r="F41931" s="88"/>
      <c r="G41931" s="88"/>
      <c r="H41931" s="88"/>
      <c r="I41931" s="88"/>
      <c r="J41931" s="88"/>
      <c r="K41931" s="88"/>
    </row>
    <row r="41932" spans="2:11" hidden="1" x14ac:dyDescent="0.2">
      <c r="B41932" s="88"/>
      <c r="C41932" s="88"/>
      <c r="D41932" s="88"/>
      <c r="E41932" s="88"/>
      <c r="F41932" s="88"/>
      <c r="G41932" s="88"/>
      <c r="H41932" s="88"/>
      <c r="I41932" s="88"/>
      <c r="J41932" s="88"/>
      <c r="K41932" s="88"/>
    </row>
    <row r="41933" spans="2:11" hidden="1" x14ac:dyDescent="0.2">
      <c r="B41933" s="88"/>
      <c r="C41933" s="88"/>
      <c r="D41933" s="88"/>
      <c r="E41933" s="88"/>
      <c r="F41933" s="88"/>
      <c r="G41933" s="88"/>
      <c r="H41933" s="88"/>
      <c r="I41933" s="88"/>
      <c r="J41933" s="88"/>
      <c r="K41933" s="88"/>
    </row>
    <row r="41934" spans="2:11" hidden="1" x14ac:dyDescent="0.2">
      <c r="B41934" s="88"/>
      <c r="C41934" s="88"/>
      <c r="D41934" s="88"/>
      <c r="E41934" s="88"/>
      <c r="F41934" s="88"/>
      <c r="G41934" s="88"/>
      <c r="H41934" s="88"/>
      <c r="I41934" s="88"/>
      <c r="J41934" s="88"/>
      <c r="K41934" s="88"/>
    </row>
    <row r="41935" spans="2:11" hidden="1" x14ac:dyDescent="0.2">
      <c r="B41935" s="88"/>
      <c r="C41935" s="88"/>
      <c r="D41935" s="88"/>
      <c r="E41935" s="88"/>
      <c r="F41935" s="88"/>
      <c r="G41935" s="88"/>
      <c r="H41935" s="88"/>
      <c r="I41935" s="88"/>
      <c r="J41935" s="88"/>
      <c r="K41935" s="88"/>
    </row>
    <row r="41936" spans="2:11" hidden="1" x14ac:dyDescent="0.2">
      <c r="B41936" s="88"/>
      <c r="C41936" s="88"/>
      <c r="D41936" s="88"/>
      <c r="E41936" s="88"/>
      <c r="F41936" s="88"/>
      <c r="G41936" s="88"/>
      <c r="H41936" s="88"/>
      <c r="I41936" s="88"/>
      <c r="J41936" s="88"/>
      <c r="K41936" s="88"/>
    </row>
    <row r="41937" spans="2:11" hidden="1" x14ac:dyDescent="0.2">
      <c r="B41937" s="88"/>
      <c r="C41937" s="88"/>
      <c r="D41937" s="88"/>
      <c r="E41937" s="88"/>
      <c r="F41937" s="88"/>
      <c r="G41937" s="88"/>
      <c r="H41937" s="88"/>
      <c r="I41937" s="88"/>
      <c r="J41937" s="88"/>
      <c r="K41937" s="88"/>
    </row>
    <row r="41938" spans="2:11" hidden="1" x14ac:dyDescent="0.2">
      <c r="B41938" s="88"/>
      <c r="C41938" s="88"/>
      <c r="D41938" s="88"/>
      <c r="E41938" s="88"/>
      <c r="F41938" s="88"/>
      <c r="G41938" s="88"/>
      <c r="H41938" s="88"/>
      <c r="I41938" s="88"/>
      <c r="J41938" s="88"/>
      <c r="K41938" s="88"/>
    </row>
    <row r="41939" spans="2:11" hidden="1" x14ac:dyDescent="0.2">
      <c r="B41939" s="88"/>
      <c r="C41939" s="88"/>
      <c r="D41939" s="88"/>
      <c r="E41939" s="88"/>
      <c r="F41939" s="88"/>
      <c r="G41939" s="88"/>
      <c r="H41939" s="88"/>
      <c r="I41939" s="88"/>
      <c r="J41939" s="88"/>
      <c r="K41939" s="88"/>
    </row>
    <row r="41940" spans="2:11" hidden="1" x14ac:dyDescent="0.2">
      <c r="B41940" s="88"/>
      <c r="C41940" s="88"/>
      <c r="D41940" s="88"/>
      <c r="E41940" s="88"/>
      <c r="F41940" s="88"/>
      <c r="G41940" s="88"/>
      <c r="H41940" s="88"/>
      <c r="I41940" s="88"/>
      <c r="J41940" s="88"/>
      <c r="K41940" s="88"/>
    </row>
    <row r="41941" spans="2:11" hidden="1" x14ac:dyDescent="0.2">
      <c r="B41941" s="88"/>
      <c r="C41941" s="88"/>
      <c r="D41941" s="88"/>
      <c r="E41941" s="88"/>
      <c r="F41941" s="88"/>
      <c r="G41941" s="88"/>
      <c r="H41941" s="88"/>
      <c r="I41941" s="88"/>
      <c r="J41941" s="88"/>
      <c r="K41941" s="88"/>
    </row>
    <row r="41942" spans="2:11" hidden="1" x14ac:dyDescent="0.2">
      <c r="B41942" s="88"/>
      <c r="C41942" s="88"/>
      <c r="D41942" s="88"/>
      <c r="E41942" s="88"/>
      <c r="F41942" s="88"/>
      <c r="G41942" s="88"/>
      <c r="H41942" s="88"/>
      <c r="I41942" s="88"/>
      <c r="J41942" s="88"/>
      <c r="K41942" s="88"/>
    </row>
    <row r="41943" spans="2:11" hidden="1" x14ac:dyDescent="0.2">
      <c r="B41943" s="88"/>
      <c r="C41943" s="88"/>
      <c r="D41943" s="88"/>
      <c r="E41943" s="88"/>
      <c r="F41943" s="88"/>
      <c r="G41943" s="88"/>
      <c r="H41943" s="88"/>
      <c r="I41943" s="88"/>
      <c r="J41943" s="88"/>
      <c r="K41943" s="88"/>
    </row>
    <row r="41944" spans="2:11" hidden="1" x14ac:dyDescent="0.2">
      <c r="B41944" s="88"/>
      <c r="C41944" s="88"/>
      <c r="D41944" s="88"/>
      <c r="E41944" s="88"/>
      <c r="F41944" s="88"/>
      <c r="G41944" s="88"/>
      <c r="H41944" s="88"/>
      <c r="I41944" s="88"/>
      <c r="J41944" s="88"/>
      <c r="K41944" s="88"/>
    </row>
    <row r="41945" spans="2:11" hidden="1" x14ac:dyDescent="0.2">
      <c r="B41945" s="88"/>
      <c r="C41945" s="88"/>
      <c r="D41945" s="88"/>
      <c r="E41945" s="88"/>
      <c r="F41945" s="88"/>
      <c r="G41945" s="88"/>
      <c r="H41945" s="88"/>
      <c r="I41945" s="88"/>
      <c r="J41945" s="88"/>
      <c r="K41945" s="88"/>
    </row>
    <row r="41946" spans="2:11" hidden="1" x14ac:dyDescent="0.2">
      <c r="B41946" s="88"/>
      <c r="C41946" s="88"/>
      <c r="D41946" s="88"/>
      <c r="E41946" s="88"/>
      <c r="F41946" s="88"/>
      <c r="G41946" s="88"/>
      <c r="H41946" s="88"/>
      <c r="I41946" s="88"/>
      <c r="J41946" s="88"/>
      <c r="K41946" s="88"/>
    </row>
    <row r="41947" spans="2:11" hidden="1" x14ac:dyDescent="0.2">
      <c r="B41947" s="88"/>
      <c r="C41947" s="88"/>
      <c r="D41947" s="88"/>
      <c r="E41947" s="88"/>
      <c r="F41947" s="88"/>
      <c r="G41947" s="88"/>
      <c r="H41947" s="88"/>
      <c r="I41947" s="88"/>
      <c r="J41947" s="88"/>
      <c r="K41947" s="88"/>
    </row>
    <row r="41948" spans="2:11" hidden="1" x14ac:dyDescent="0.2">
      <c r="B41948" s="88"/>
      <c r="C41948" s="88"/>
      <c r="D41948" s="88"/>
      <c r="E41948" s="88"/>
      <c r="F41948" s="88"/>
      <c r="G41948" s="88"/>
      <c r="H41948" s="88"/>
      <c r="I41948" s="88"/>
      <c r="J41948" s="88"/>
      <c r="K41948" s="88"/>
    </row>
    <row r="41949" spans="2:11" hidden="1" x14ac:dyDescent="0.2">
      <c r="B41949" s="88"/>
      <c r="C41949" s="88"/>
      <c r="D41949" s="88"/>
      <c r="E41949" s="88"/>
      <c r="F41949" s="88"/>
      <c r="G41949" s="88"/>
      <c r="H41949" s="88"/>
      <c r="I41949" s="88"/>
      <c r="J41949" s="88"/>
      <c r="K41949" s="88"/>
    </row>
    <row r="41950" spans="2:11" hidden="1" x14ac:dyDescent="0.2">
      <c r="B41950" s="88"/>
      <c r="C41950" s="88"/>
      <c r="D41950" s="88"/>
      <c r="E41950" s="88"/>
      <c r="F41950" s="88"/>
      <c r="G41950" s="88"/>
      <c r="H41950" s="88"/>
      <c r="I41950" s="88"/>
      <c r="J41950" s="88"/>
      <c r="K41950" s="88"/>
    </row>
    <row r="41951" spans="2:11" hidden="1" x14ac:dyDescent="0.2">
      <c r="B41951" s="88"/>
      <c r="C41951" s="88"/>
      <c r="D41951" s="88"/>
      <c r="E41951" s="88"/>
      <c r="F41951" s="88"/>
      <c r="G41951" s="88"/>
      <c r="H41951" s="88"/>
      <c r="I41951" s="88"/>
      <c r="J41951" s="88"/>
      <c r="K41951" s="88"/>
    </row>
    <row r="41952" spans="2:11" hidden="1" x14ac:dyDescent="0.2">
      <c r="B41952" s="88"/>
      <c r="C41952" s="88"/>
      <c r="D41952" s="88"/>
      <c r="E41952" s="88"/>
      <c r="F41952" s="88"/>
      <c r="G41952" s="88"/>
      <c r="H41952" s="88"/>
      <c r="I41952" s="88"/>
      <c r="J41952" s="88"/>
      <c r="K41952" s="88"/>
    </row>
    <row r="41953" spans="2:11" hidden="1" x14ac:dyDescent="0.2">
      <c r="B41953" s="88"/>
      <c r="C41953" s="88"/>
      <c r="D41953" s="88"/>
      <c r="E41953" s="88"/>
      <c r="F41953" s="88"/>
      <c r="G41953" s="88"/>
      <c r="H41953" s="88"/>
      <c r="I41953" s="88"/>
      <c r="J41953" s="88"/>
      <c r="K41953" s="88"/>
    </row>
    <row r="41954" spans="2:11" hidden="1" x14ac:dyDescent="0.2">
      <c r="B41954" s="88"/>
      <c r="C41954" s="88"/>
      <c r="D41954" s="88"/>
      <c r="E41954" s="88"/>
      <c r="F41954" s="88"/>
      <c r="G41954" s="88"/>
      <c r="H41954" s="88"/>
      <c r="I41954" s="88"/>
      <c r="J41954" s="88"/>
      <c r="K41954" s="88"/>
    </row>
    <row r="41955" spans="2:11" hidden="1" x14ac:dyDescent="0.2">
      <c r="B41955" s="88"/>
      <c r="C41955" s="88"/>
      <c r="D41955" s="88"/>
      <c r="E41955" s="88"/>
      <c r="F41955" s="88"/>
      <c r="G41955" s="88"/>
      <c r="H41955" s="88"/>
      <c r="I41955" s="88"/>
      <c r="J41955" s="88"/>
      <c r="K41955" s="88"/>
    </row>
    <row r="41956" spans="2:11" hidden="1" x14ac:dyDescent="0.2">
      <c r="B41956" s="88"/>
      <c r="C41956" s="88"/>
      <c r="D41956" s="88"/>
      <c r="E41956" s="88"/>
      <c r="F41956" s="88"/>
      <c r="G41956" s="88"/>
      <c r="H41956" s="88"/>
      <c r="I41956" s="88"/>
      <c r="J41956" s="88"/>
      <c r="K41956" s="88"/>
    </row>
    <row r="41957" spans="2:11" hidden="1" x14ac:dyDescent="0.2">
      <c r="B41957" s="88"/>
      <c r="C41957" s="88"/>
      <c r="D41957" s="88"/>
      <c r="E41957" s="88"/>
      <c r="F41957" s="88"/>
      <c r="G41957" s="88"/>
      <c r="H41957" s="88"/>
      <c r="I41957" s="88"/>
      <c r="J41957" s="88"/>
      <c r="K41957" s="88"/>
    </row>
    <row r="41958" spans="2:11" hidden="1" x14ac:dyDescent="0.2">
      <c r="B41958" s="88"/>
      <c r="C41958" s="88"/>
      <c r="D41958" s="88"/>
      <c r="E41958" s="88"/>
      <c r="F41958" s="88"/>
      <c r="G41958" s="88"/>
      <c r="H41958" s="88"/>
      <c r="I41958" s="88"/>
      <c r="J41958" s="88"/>
      <c r="K41958" s="88"/>
    </row>
    <row r="41959" spans="2:11" hidden="1" x14ac:dyDescent="0.2">
      <c r="B41959" s="88"/>
      <c r="C41959" s="88"/>
      <c r="D41959" s="88"/>
      <c r="E41959" s="88"/>
      <c r="F41959" s="88"/>
      <c r="G41959" s="88"/>
      <c r="H41959" s="88"/>
      <c r="I41959" s="88"/>
      <c r="J41959" s="88"/>
      <c r="K41959" s="88"/>
    </row>
    <row r="41960" spans="2:11" hidden="1" x14ac:dyDescent="0.2">
      <c r="B41960" s="88"/>
      <c r="C41960" s="88"/>
      <c r="D41960" s="88"/>
      <c r="E41960" s="88"/>
      <c r="F41960" s="88"/>
      <c r="G41960" s="88"/>
      <c r="H41960" s="88"/>
      <c r="I41960" s="88"/>
      <c r="J41960" s="88"/>
      <c r="K41960" s="88"/>
    </row>
    <row r="41961" spans="2:11" hidden="1" x14ac:dyDescent="0.2">
      <c r="B41961" s="88"/>
      <c r="C41961" s="88"/>
      <c r="D41961" s="88"/>
      <c r="E41961" s="88"/>
      <c r="F41961" s="88"/>
      <c r="G41961" s="88"/>
      <c r="H41961" s="88"/>
      <c r="I41961" s="88"/>
      <c r="J41961" s="88"/>
      <c r="K41961" s="88"/>
    </row>
    <row r="41962" spans="2:11" hidden="1" x14ac:dyDescent="0.2">
      <c r="B41962" s="88"/>
      <c r="C41962" s="88"/>
      <c r="D41962" s="88"/>
      <c r="E41962" s="88"/>
      <c r="F41962" s="88"/>
      <c r="G41962" s="88"/>
      <c r="H41962" s="88"/>
      <c r="I41962" s="88"/>
      <c r="J41962" s="88"/>
      <c r="K41962" s="88"/>
    </row>
    <row r="41963" spans="2:11" hidden="1" x14ac:dyDescent="0.2">
      <c r="B41963" s="88"/>
      <c r="C41963" s="88"/>
      <c r="D41963" s="88"/>
      <c r="E41963" s="88"/>
      <c r="F41963" s="88"/>
      <c r="G41963" s="88"/>
      <c r="H41963" s="88"/>
      <c r="I41963" s="88"/>
      <c r="J41963" s="88"/>
      <c r="K41963" s="88"/>
    </row>
    <row r="41964" spans="2:11" hidden="1" x14ac:dyDescent="0.2">
      <c r="B41964" s="88"/>
      <c r="C41964" s="88"/>
      <c r="D41964" s="88"/>
      <c r="E41964" s="88"/>
      <c r="F41964" s="88"/>
      <c r="G41964" s="88"/>
      <c r="H41964" s="88"/>
      <c r="I41964" s="88"/>
      <c r="J41964" s="88"/>
      <c r="K41964" s="88"/>
    </row>
    <row r="41965" spans="2:11" hidden="1" x14ac:dyDescent="0.2">
      <c r="B41965" s="88"/>
      <c r="C41965" s="88"/>
      <c r="D41965" s="88"/>
      <c r="E41965" s="88"/>
      <c r="F41965" s="88"/>
      <c r="G41965" s="88"/>
      <c r="H41965" s="88"/>
      <c r="I41965" s="88"/>
      <c r="J41965" s="88"/>
      <c r="K41965" s="88"/>
    </row>
    <row r="41966" spans="2:11" hidden="1" x14ac:dyDescent="0.2">
      <c r="B41966" s="88"/>
      <c r="C41966" s="88"/>
      <c r="D41966" s="88"/>
      <c r="E41966" s="88"/>
      <c r="F41966" s="88"/>
      <c r="G41966" s="88"/>
      <c r="H41966" s="88"/>
      <c r="I41966" s="88"/>
      <c r="J41966" s="88"/>
      <c r="K41966" s="88"/>
    </row>
    <row r="41967" spans="2:11" hidden="1" x14ac:dyDescent="0.2">
      <c r="B41967" s="88"/>
      <c r="C41967" s="88"/>
      <c r="D41967" s="88"/>
      <c r="E41967" s="88"/>
      <c r="F41967" s="88"/>
      <c r="G41967" s="88"/>
      <c r="H41967" s="88"/>
      <c r="I41967" s="88"/>
      <c r="J41967" s="88"/>
      <c r="K41967" s="88"/>
    </row>
    <row r="41968" spans="2:11" hidden="1" x14ac:dyDescent="0.2">
      <c r="B41968" s="88"/>
      <c r="C41968" s="88"/>
      <c r="D41968" s="88"/>
      <c r="E41968" s="88"/>
      <c r="F41968" s="88"/>
      <c r="G41968" s="88"/>
      <c r="H41968" s="88"/>
      <c r="I41968" s="88"/>
      <c r="J41968" s="88"/>
      <c r="K41968" s="88"/>
    </row>
    <row r="41969" spans="2:11" hidden="1" x14ac:dyDescent="0.2">
      <c r="B41969" s="88"/>
      <c r="C41969" s="88"/>
      <c r="D41969" s="88"/>
      <c r="E41969" s="88"/>
      <c r="F41969" s="88"/>
      <c r="G41969" s="88"/>
      <c r="H41969" s="88"/>
      <c r="I41969" s="88"/>
      <c r="J41969" s="88"/>
      <c r="K41969" s="88"/>
    </row>
    <row r="41970" spans="2:11" hidden="1" x14ac:dyDescent="0.2">
      <c r="B41970" s="88"/>
      <c r="C41970" s="88"/>
      <c r="D41970" s="88"/>
      <c r="E41970" s="88"/>
      <c r="F41970" s="88"/>
      <c r="G41970" s="88"/>
      <c r="H41970" s="88"/>
      <c r="I41970" s="88"/>
      <c r="J41970" s="88"/>
      <c r="K41970" s="88"/>
    </row>
    <row r="41971" spans="2:11" hidden="1" x14ac:dyDescent="0.2">
      <c r="B41971" s="88"/>
      <c r="C41971" s="88"/>
      <c r="D41971" s="88"/>
      <c r="E41971" s="88"/>
      <c r="F41971" s="88"/>
      <c r="G41971" s="88"/>
      <c r="H41971" s="88"/>
      <c r="I41971" s="88"/>
      <c r="J41971" s="88"/>
      <c r="K41971" s="88"/>
    </row>
    <row r="41972" spans="2:11" hidden="1" x14ac:dyDescent="0.2">
      <c r="B41972" s="88"/>
      <c r="C41972" s="88"/>
      <c r="D41972" s="88"/>
      <c r="E41972" s="88"/>
      <c r="F41972" s="88"/>
      <c r="G41972" s="88"/>
      <c r="H41972" s="88"/>
      <c r="I41972" s="88"/>
      <c r="J41972" s="88"/>
      <c r="K41972" s="88"/>
    </row>
    <row r="41973" spans="2:11" hidden="1" x14ac:dyDescent="0.2">
      <c r="B41973" s="88"/>
      <c r="C41973" s="88"/>
      <c r="D41973" s="88"/>
      <c r="E41973" s="88"/>
      <c r="F41973" s="88"/>
      <c r="G41973" s="88"/>
      <c r="H41973" s="88"/>
      <c r="I41973" s="88"/>
      <c r="J41973" s="88"/>
      <c r="K41973" s="88"/>
    </row>
    <row r="41974" spans="2:11" hidden="1" x14ac:dyDescent="0.2">
      <c r="B41974" s="88"/>
      <c r="C41974" s="88"/>
      <c r="D41974" s="88"/>
      <c r="E41974" s="88"/>
      <c r="F41974" s="88"/>
      <c r="G41974" s="88"/>
      <c r="H41974" s="88"/>
      <c r="I41974" s="88"/>
      <c r="J41974" s="88"/>
      <c r="K41974" s="88"/>
    </row>
    <row r="41975" spans="2:11" hidden="1" x14ac:dyDescent="0.2">
      <c r="B41975" s="88"/>
      <c r="C41975" s="88"/>
      <c r="D41975" s="88"/>
      <c r="E41975" s="88"/>
      <c r="F41975" s="88"/>
      <c r="G41975" s="88"/>
      <c r="H41975" s="88"/>
      <c r="I41975" s="88"/>
      <c r="J41975" s="88"/>
      <c r="K41975" s="88"/>
    </row>
    <row r="41976" spans="2:11" hidden="1" x14ac:dyDescent="0.2">
      <c r="B41976" s="88"/>
      <c r="C41976" s="88"/>
      <c r="D41976" s="88"/>
      <c r="E41976" s="88"/>
      <c r="F41976" s="88"/>
      <c r="G41976" s="88"/>
      <c r="H41976" s="88"/>
      <c r="I41976" s="88"/>
      <c r="J41976" s="88"/>
      <c r="K41976" s="88"/>
    </row>
    <row r="41977" spans="2:11" hidden="1" x14ac:dyDescent="0.2">
      <c r="B41977" s="88"/>
      <c r="C41977" s="88"/>
      <c r="D41977" s="88"/>
      <c r="E41977" s="88"/>
      <c r="F41977" s="88"/>
      <c r="G41977" s="88"/>
      <c r="H41977" s="88"/>
      <c r="I41977" s="88"/>
      <c r="J41977" s="88"/>
      <c r="K41977" s="88"/>
    </row>
    <row r="41978" spans="2:11" hidden="1" x14ac:dyDescent="0.2">
      <c r="B41978" s="88"/>
      <c r="C41978" s="88"/>
      <c r="D41978" s="88"/>
      <c r="E41978" s="88"/>
      <c r="F41978" s="88"/>
      <c r="G41978" s="88"/>
      <c r="H41978" s="88"/>
      <c r="I41978" s="88"/>
      <c r="J41978" s="88"/>
      <c r="K41978" s="88"/>
    </row>
    <row r="41979" spans="2:11" hidden="1" x14ac:dyDescent="0.2">
      <c r="B41979" s="88"/>
      <c r="C41979" s="88"/>
      <c r="D41979" s="88"/>
      <c r="E41979" s="88"/>
      <c r="F41979" s="88"/>
      <c r="G41979" s="88"/>
      <c r="H41979" s="88"/>
      <c r="I41979" s="88"/>
      <c r="J41979" s="88"/>
      <c r="K41979" s="88"/>
    </row>
    <row r="41980" spans="2:11" hidden="1" x14ac:dyDescent="0.2">
      <c r="B41980" s="88"/>
      <c r="C41980" s="88"/>
      <c r="D41980" s="88"/>
      <c r="E41980" s="88"/>
      <c r="F41980" s="88"/>
      <c r="G41980" s="88"/>
      <c r="H41980" s="88"/>
      <c r="I41980" s="88"/>
      <c r="J41980" s="88"/>
      <c r="K41980" s="88"/>
    </row>
    <row r="41981" spans="2:11" hidden="1" x14ac:dyDescent="0.2">
      <c r="B41981" s="88"/>
      <c r="C41981" s="88"/>
      <c r="D41981" s="88"/>
      <c r="E41981" s="88"/>
      <c r="F41981" s="88"/>
      <c r="G41981" s="88"/>
      <c r="H41981" s="88"/>
      <c r="I41981" s="88"/>
      <c r="J41981" s="88"/>
      <c r="K41981" s="88"/>
    </row>
    <row r="41982" spans="2:11" hidden="1" x14ac:dyDescent="0.2">
      <c r="B41982" s="88"/>
      <c r="C41982" s="88"/>
      <c r="D41982" s="88"/>
      <c r="E41982" s="88"/>
      <c r="F41982" s="88"/>
      <c r="G41982" s="88"/>
      <c r="H41982" s="88"/>
      <c r="I41982" s="88"/>
      <c r="J41982" s="88"/>
      <c r="K41982" s="88"/>
    </row>
    <row r="41983" spans="2:11" hidden="1" x14ac:dyDescent="0.2">
      <c r="B41983" s="88"/>
      <c r="C41983" s="88"/>
      <c r="D41983" s="88"/>
      <c r="E41983" s="88"/>
      <c r="F41983" s="88"/>
      <c r="G41983" s="88"/>
      <c r="H41983" s="88"/>
      <c r="I41983" s="88"/>
      <c r="J41983" s="88"/>
      <c r="K41983" s="88"/>
    </row>
    <row r="41984" spans="2:11" hidden="1" x14ac:dyDescent="0.2">
      <c r="B41984" s="88"/>
      <c r="C41984" s="88"/>
      <c r="D41984" s="88"/>
      <c r="E41984" s="88"/>
      <c r="F41984" s="88"/>
      <c r="G41984" s="88"/>
      <c r="H41984" s="88"/>
      <c r="I41984" s="88"/>
      <c r="J41984" s="88"/>
      <c r="K41984" s="88"/>
    </row>
    <row r="41985" spans="2:11" hidden="1" x14ac:dyDescent="0.2">
      <c r="B41985" s="88"/>
      <c r="C41985" s="88"/>
      <c r="D41985" s="88"/>
      <c r="E41985" s="88"/>
      <c r="F41985" s="88"/>
      <c r="G41985" s="88"/>
      <c r="H41985" s="88"/>
      <c r="I41985" s="88"/>
      <c r="J41985" s="88"/>
      <c r="K41985" s="88"/>
    </row>
    <row r="41986" spans="2:11" hidden="1" x14ac:dyDescent="0.2">
      <c r="B41986" s="88"/>
      <c r="C41986" s="88"/>
      <c r="D41986" s="88"/>
      <c r="E41986" s="88"/>
      <c r="F41986" s="88"/>
      <c r="G41986" s="88"/>
      <c r="H41986" s="88"/>
      <c r="I41986" s="88"/>
      <c r="J41986" s="88"/>
      <c r="K41986" s="88"/>
    </row>
    <row r="41987" spans="2:11" hidden="1" x14ac:dyDescent="0.2">
      <c r="B41987" s="88"/>
      <c r="C41987" s="88"/>
      <c r="D41987" s="88"/>
      <c r="E41987" s="88"/>
      <c r="F41987" s="88"/>
      <c r="G41987" s="88"/>
      <c r="H41987" s="88"/>
      <c r="I41987" s="88"/>
      <c r="J41987" s="88"/>
      <c r="K41987" s="88"/>
    </row>
    <row r="41988" spans="2:11" hidden="1" x14ac:dyDescent="0.2">
      <c r="B41988" s="88"/>
      <c r="C41988" s="88"/>
      <c r="D41988" s="88"/>
      <c r="E41988" s="88"/>
      <c r="F41988" s="88"/>
      <c r="G41988" s="88"/>
      <c r="H41988" s="88"/>
      <c r="I41988" s="88"/>
      <c r="J41988" s="88"/>
      <c r="K41988" s="88"/>
    </row>
    <row r="41989" spans="2:11" hidden="1" x14ac:dyDescent="0.2">
      <c r="B41989" s="88"/>
      <c r="C41989" s="88"/>
      <c r="D41989" s="88"/>
      <c r="E41989" s="88"/>
      <c r="F41989" s="88"/>
      <c r="G41989" s="88"/>
      <c r="H41989" s="88"/>
      <c r="I41989" s="88"/>
      <c r="J41989" s="88"/>
      <c r="K41989" s="88"/>
    </row>
    <row r="41990" spans="2:11" hidden="1" x14ac:dyDescent="0.2">
      <c r="B41990" s="88"/>
      <c r="C41990" s="88"/>
      <c r="D41990" s="88"/>
      <c r="E41990" s="88"/>
      <c r="F41990" s="88"/>
      <c r="G41990" s="88"/>
      <c r="H41990" s="88"/>
      <c r="I41990" s="88"/>
      <c r="J41990" s="88"/>
      <c r="K41990" s="88"/>
    </row>
    <row r="41991" spans="2:11" hidden="1" x14ac:dyDescent="0.2">
      <c r="B41991" s="88"/>
      <c r="C41991" s="88"/>
      <c r="D41991" s="88"/>
      <c r="E41991" s="88"/>
      <c r="F41991" s="88"/>
      <c r="G41991" s="88"/>
      <c r="H41991" s="88"/>
      <c r="I41991" s="88"/>
      <c r="J41991" s="88"/>
      <c r="K41991" s="88"/>
    </row>
    <row r="41992" spans="2:11" hidden="1" x14ac:dyDescent="0.2">
      <c r="B41992" s="88"/>
      <c r="C41992" s="88"/>
      <c r="D41992" s="88"/>
      <c r="E41992" s="88"/>
      <c r="F41992" s="88"/>
      <c r="G41992" s="88"/>
      <c r="H41992" s="88"/>
      <c r="I41992" s="88"/>
      <c r="J41992" s="88"/>
      <c r="K41992" s="88"/>
    </row>
    <row r="41993" spans="2:11" hidden="1" x14ac:dyDescent="0.2">
      <c r="B41993" s="88"/>
      <c r="C41993" s="88"/>
      <c r="D41993" s="88"/>
      <c r="E41993" s="88"/>
      <c r="F41993" s="88"/>
      <c r="G41993" s="88"/>
      <c r="H41993" s="88"/>
      <c r="I41993" s="88"/>
      <c r="J41993" s="88"/>
      <c r="K41993" s="88"/>
    </row>
    <row r="41994" spans="2:11" hidden="1" x14ac:dyDescent="0.2">
      <c r="B41994" s="88"/>
      <c r="C41994" s="88"/>
      <c r="D41994" s="88"/>
      <c r="E41994" s="88"/>
      <c r="F41994" s="88"/>
      <c r="G41994" s="88"/>
      <c r="H41994" s="88"/>
      <c r="I41994" s="88"/>
      <c r="J41994" s="88"/>
      <c r="K41994" s="88"/>
    </row>
    <row r="41995" spans="2:11" hidden="1" x14ac:dyDescent="0.2">
      <c r="B41995" s="88"/>
      <c r="C41995" s="88"/>
      <c r="D41995" s="88"/>
      <c r="E41995" s="88"/>
      <c r="F41995" s="88"/>
      <c r="G41995" s="88"/>
      <c r="H41995" s="88"/>
      <c r="I41995" s="88"/>
      <c r="J41995" s="88"/>
      <c r="K41995" s="88"/>
    </row>
    <row r="41996" spans="2:11" hidden="1" x14ac:dyDescent="0.2">
      <c r="B41996" s="88"/>
      <c r="C41996" s="88"/>
      <c r="D41996" s="88"/>
      <c r="E41996" s="88"/>
      <c r="F41996" s="88"/>
      <c r="G41996" s="88"/>
      <c r="H41996" s="88"/>
      <c r="I41996" s="88"/>
      <c r="J41996" s="88"/>
      <c r="K41996" s="88"/>
    </row>
    <row r="41997" spans="2:11" hidden="1" x14ac:dyDescent="0.2">
      <c r="B41997" s="88"/>
      <c r="C41997" s="88"/>
      <c r="D41997" s="88"/>
      <c r="E41997" s="88"/>
      <c r="F41997" s="88"/>
      <c r="G41997" s="88"/>
      <c r="H41997" s="88"/>
      <c r="I41997" s="88"/>
      <c r="J41997" s="88"/>
      <c r="K41997" s="88"/>
    </row>
    <row r="41998" spans="2:11" hidden="1" x14ac:dyDescent="0.2">
      <c r="B41998" s="88"/>
      <c r="C41998" s="88"/>
      <c r="D41998" s="88"/>
      <c r="E41998" s="88"/>
      <c r="F41998" s="88"/>
      <c r="G41998" s="88"/>
      <c r="H41998" s="88"/>
      <c r="I41998" s="88"/>
      <c r="J41998" s="88"/>
      <c r="K41998" s="88"/>
    </row>
    <row r="41999" spans="2:11" hidden="1" x14ac:dyDescent="0.2">
      <c r="B41999" s="88"/>
      <c r="C41999" s="88"/>
      <c r="D41999" s="88"/>
      <c r="E41999" s="88"/>
      <c r="F41999" s="88"/>
      <c r="G41999" s="88"/>
      <c r="H41999" s="88"/>
      <c r="I41999" s="88"/>
      <c r="J41999" s="88"/>
      <c r="K41999" s="88"/>
    </row>
    <row r="42000" spans="2:11" hidden="1" x14ac:dyDescent="0.2">
      <c r="B42000" s="88"/>
      <c r="C42000" s="88"/>
      <c r="D42000" s="88"/>
      <c r="E42000" s="88"/>
      <c r="F42000" s="88"/>
      <c r="G42000" s="88"/>
      <c r="H42000" s="88"/>
      <c r="I42000" s="88"/>
      <c r="J42000" s="88"/>
      <c r="K42000" s="88"/>
    </row>
    <row r="42001" spans="2:11" hidden="1" x14ac:dyDescent="0.2">
      <c r="B42001" s="88"/>
      <c r="C42001" s="88"/>
      <c r="D42001" s="88"/>
      <c r="E42001" s="88"/>
      <c r="F42001" s="88"/>
      <c r="G42001" s="88"/>
      <c r="H42001" s="88"/>
      <c r="I42001" s="88"/>
      <c r="J42001" s="88"/>
      <c r="K42001" s="88"/>
    </row>
    <row r="42002" spans="2:11" hidden="1" x14ac:dyDescent="0.2">
      <c r="B42002" s="88"/>
      <c r="C42002" s="88"/>
      <c r="D42002" s="88"/>
      <c r="E42002" s="88"/>
      <c r="F42002" s="88"/>
      <c r="G42002" s="88"/>
      <c r="H42002" s="88"/>
      <c r="I42002" s="88"/>
      <c r="J42002" s="88"/>
      <c r="K42002" s="88"/>
    </row>
    <row r="42003" spans="2:11" hidden="1" x14ac:dyDescent="0.2">
      <c r="B42003" s="88"/>
      <c r="C42003" s="88"/>
      <c r="D42003" s="88"/>
      <c r="E42003" s="88"/>
      <c r="F42003" s="88"/>
      <c r="G42003" s="88"/>
      <c r="H42003" s="88"/>
      <c r="I42003" s="88"/>
      <c r="J42003" s="88"/>
      <c r="K42003" s="88"/>
    </row>
    <row r="42004" spans="2:11" hidden="1" x14ac:dyDescent="0.2">
      <c r="B42004" s="88"/>
      <c r="C42004" s="88"/>
      <c r="D42004" s="88"/>
      <c r="E42004" s="88"/>
      <c r="F42004" s="88"/>
      <c r="G42004" s="88"/>
      <c r="H42004" s="88"/>
      <c r="I42004" s="88"/>
      <c r="J42004" s="88"/>
      <c r="K42004" s="88"/>
    </row>
    <row r="42005" spans="2:11" hidden="1" x14ac:dyDescent="0.2">
      <c r="B42005" s="88"/>
      <c r="C42005" s="88"/>
      <c r="D42005" s="88"/>
      <c r="E42005" s="88"/>
      <c r="F42005" s="88"/>
      <c r="G42005" s="88"/>
      <c r="H42005" s="88"/>
      <c r="I42005" s="88"/>
      <c r="J42005" s="88"/>
      <c r="K42005" s="88"/>
    </row>
    <row r="42006" spans="2:11" hidden="1" x14ac:dyDescent="0.2">
      <c r="B42006" s="88"/>
      <c r="C42006" s="88"/>
      <c r="D42006" s="88"/>
      <c r="E42006" s="88"/>
      <c r="F42006" s="88"/>
      <c r="G42006" s="88"/>
      <c r="H42006" s="88"/>
      <c r="I42006" s="88"/>
      <c r="J42006" s="88"/>
      <c r="K42006" s="88"/>
    </row>
    <row r="42007" spans="2:11" hidden="1" x14ac:dyDescent="0.2">
      <c r="B42007" s="88"/>
      <c r="C42007" s="88"/>
      <c r="D42007" s="88"/>
      <c r="E42007" s="88"/>
      <c r="F42007" s="88"/>
      <c r="G42007" s="88"/>
      <c r="H42007" s="88"/>
      <c r="I42007" s="88"/>
      <c r="J42007" s="88"/>
      <c r="K42007" s="88"/>
    </row>
    <row r="42008" spans="2:11" hidden="1" x14ac:dyDescent="0.2">
      <c r="B42008" s="88"/>
      <c r="C42008" s="88"/>
      <c r="D42008" s="88"/>
      <c r="E42008" s="88"/>
      <c r="F42008" s="88"/>
      <c r="G42008" s="88"/>
      <c r="H42008" s="88"/>
      <c r="I42008" s="88"/>
      <c r="J42008" s="88"/>
      <c r="K42008" s="88"/>
    </row>
    <row r="42009" spans="2:11" hidden="1" x14ac:dyDescent="0.2">
      <c r="B42009" s="88"/>
      <c r="C42009" s="88"/>
      <c r="D42009" s="88"/>
      <c r="E42009" s="88"/>
      <c r="F42009" s="88"/>
      <c r="G42009" s="88"/>
      <c r="H42009" s="88"/>
      <c r="I42009" s="88"/>
      <c r="J42009" s="88"/>
      <c r="K42009" s="88"/>
    </row>
    <row r="42010" spans="2:11" hidden="1" x14ac:dyDescent="0.2">
      <c r="B42010" s="88"/>
      <c r="C42010" s="88"/>
      <c r="D42010" s="88"/>
      <c r="E42010" s="88"/>
      <c r="F42010" s="88"/>
      <c r="G42010" s="88"/>
      <c r="H42010" s="88"/>
      <c r="I42010" s="88"/>
      <c r="J42010" s="88"/>
      <c r="K42010" s="88"/>
    </row>
    <row r="42011" spans="2:11" hidden="1" x14ac:dyDescent="0.2">
      <c r="B42011" s="88"/>
      <c r="C42011" s="88"/>
      <c r="D42011" s="88"/>
      <c r="E42011" s="88"/>
      <c r="F42011" s="88"/>
      <c r="G42011" s="88"/>
      <c r="H42011" s="88"/>
      <c r="I42011" s="88"/>
      <c r="J42011" s="88"/>
      <c r="K42011" s="88"/>
    </row>
    <row r="42012" spans="2:11" hidden="1" x14ac:dyDescent="0.2">
      <c r="B42012" s="88"/>
      <c r="C42012" s="88"/>
      <c r="D42012" s="88"/>
      <c r="E42012" s="88"/>
      <c r="F42012" s="88"/>
      <c r="G42012" s="88"/>
      <c r="H42012" s="88"/>
      <c r="I42012" s="88"/>
      <c r="J42012" s="88"/>
      <c r="K42012" s="88"/>
    </row>
    <row r="42013" spans="2:11" hidden="1" x14ac:dyDescent="0.2">
      <c r="B42013" s="88"/>
      <c r="C42013" s="88"/>
      <c r="D42013" s="88"/>
      <c r="E42013" s="88"/>
      <c r="F42013" s="88"/>
      <c r="G42013" s="88"/>
      <c r="H42013" s="88"/>
      <c r="I42013" s="88"/>
      <c r="J42013" s="88"/>
      <c r="K42013" s="88"/>
    </row>
    <row r="42014" spans="2:11" hidden="1" x14ac:dyDescent="0.2">
      <c r="B42014" s="88"/>
      <c r="C42014" s="88"/>
      <c r="D42014" s="88"/>
      <c r="E42014" s="88"/>
      <c r="F42014" s="88"/>
      <c r="G42014" s="88"/>
      <c r="H42014" s="88"/>
      <c r="I42014" s="88"/>
      <c r="J42014" s="88"/>
      <c r="K42014" s="88"/>
    </row>
    <row r="42015" spans="2:11" hidden="1" x14ac:dyDescent="0.2">
      <c r="B42015" s="88"/>
      <c r="C42015" s="88"/>
      <c r="D42015" s="88"/>
      <c r="E42015" s="88"/>
      <c r="F42015" s="88"/>
      <c r="G42015" s="88"/>
      <c r="H42015" s="88"/>
      <c r="I42015" s="88"/>
      <c r="J42015" s="88"/>
      <c r="K42015" s="88"/>
    </row>
    <row r="42016" spans="2:11" hidden="1" x14ac:dyDescent="0.2">
      <c r="B42016" s="88"/>
      <c r="C42016" s="88"/>
      <c r="D42016" s="88"/>
      <c r="E42016" s="88"/>
      <c r="F42016" s="88"/>
      <c r="G42016" s="88"/>
      <c r="H42016" s="88"/>
      <c r="I42016" s="88"/>
      <c r="J42016" s="88"/>
      <c r="K42016" s="88"/>
    </row>
    <row r="42017" spans="2:11" hidden="1" x14ac:dyDescent="0.2">
      <c r="B42017" s="88"/>
      <c r="C42017" s="88"/>
      <c r="D42017" s="88"/>
      <c r="E42017" s="88"/>
      <c r="F42017" s="88"/>
      <c r="G42017" s="88"/>
      <c r="H42017" s="88"/>
      <c r="I42017" s="88"/>
      <c r="J42017" s="88"/>
      <c r="K42017" s="88"/>
    </row>
    <row r="42018" spans="2:11" hidden="1" x14ac:dyDescent="0.2">
      <c r="B42018" s="88"/>
      <c r="C42018" s="88"/>
      <c r="D42018" s="88"/>
      <c r="E42018" s="88"/>
      <c r="F42018" s="88"/>
      <c r="G42018" s="88"/>
      <c r="H42018" s="88"/>
      <c r="I42018" s="88"/>
      <c r="J42018" s="88"/>
      <c r="K42018" s="88"/>
    </row>
    <row r="42019" spans="2:11" hidden="1" x14ac:dyDescent="0.2">
      <c r="B42019" s="88"/>
      <c r="C42019" s="88"/>
      <c r="D42019" s="88"/>
      <c r="E42019" s="88"/>
      <c r="F42019" s="88"/>
      <c r="G42019" s="88"/>
      <c r="H42019" s="88"/>
      <c r="I42019" s="88"/>
      <c r="J42019" s="88"/>
      <c r="K42019" s="88"/>
    </row>
    <row r="42020" spans="2:11" hidden="1" x14ac:dyDescent="0.2">
      <c r="B42020" s="88"/>
      <c r="C42020" s="88"/>
      <c r="D42020" s="88"/>
      <c r="E42020" s="88"/>
      <c r="F42020" s="88"/>
      <c r="G42020" s="88"/>
      <c r="H42020" s="88"/>
      <c r="I42020" s="88"/>
      <c r="J42020" s="88"/>
      <c r="K42020" s="88"/>
    </row>
    <row r="42021" spans="2:11" hidden="1" x14ac:dyDescent="0.2">
      <c r="B42021" s="88"/>
      <c r="C42021" s="88"/>
      <c r="D42021" s="88"/>
      <c r="E42021" s="88"/>
      <c r="F42021" s="88"/>
      <c r="G42021" s="88"/>
      <c r="H42021" s="88"/>
      <c r="I42021" s="88"/>
      <c r="J42021" s="88"/>
      <c r="K42021" s="88"/>
    </row>
    <row r="42022" spans="2:11" hidden="1" x14ac:dyDescent="0.2">
      <c r="B42022" s="88"/>
      <c r="C42022" s="88"/>
      <c r="D42022" s="88"/>
      <c r="E42022" s="88"/>
      <c r="F42022" s="88"/>
      <c r="G42022" s="88"/>
      <c r="H42022" s="88"/>
      <c r="I42022" s="88"/>
      <c r="J42022" s="88"/>
      <c r="K42022" s="88"/>
    </row>
    <row r="42023" spans="2:11" hidden="1" x14ac:dyDescent="0.2">
      <c r="B42023" s="88"/>
      <c r="C42023" s="88"/>
      <c r="D42023" s="88"/>
      <c r="E42023" s="88"/>
      <c r="F42023" s="88"/>
      <c r="G42023" s="88"/>
      <c r="H42023" s="88"/>
      <c r="I42023" s="88"/>
      <c r="J42023" s="88"/>
      <c r="K42023" s="88"/>
    </row>
    <row r="42024" spans="2:11" hidden="1" x14ac:dyDescent="0.2">
      <c r="B42024" s="88"/>
      <c r="C42024" s="88"/>
      <c r="D42024" s="88"/>
      <c r="E42024" s="88"/>
      <c r="F42024" s="88"/>
      <c r="G42024" s="88"/>
      <c r="H42024" s="88"/>
      <c r="I42024" s="88"/>
      <c r="J42024" s="88"/>
      <c r="K42024" s="88"/>
    </row>
    <row r="42025" spans="2:11" hidden="1" x14ac:dyDescent="0.2">
      <c r="B42025" s="88"/>
      <c r="C42025" s="88"/>
      <c r="D42025" s="88"/>
      <c r="E42025" s="88"/>
      <c r="F42025" s="88"/>
      <c r="G42025" s="88"/>
      <c r="H42025" s="88"/>
      <c r="I42025" s="88"/>
      <c r="J42025" s="88"/>
      <c r="K42025" s="88"/>
    </row>
    <row r="42026" spans="2:11" hidden="1" x14ac:dyDescent="0.2">
      <c r="B42026" s="88"/>
      <c r="C42026" s="88"/>
      <c r="D42026" s="88"/>
      <c r="E42026" s="88"/>
      <c r="F42026" s="88"/>
      <c r="G42026" s="88"/>
      <c r="H42026" s="88"/>
      <c r="I42026" s="88"/>
      <c r="J42026" s="88"/>
      <c r="K42026" s="88"/>
    </row>
    <row r="42027" spans="2:11" hidden="1" x14ac:dyDescent="0.2">
      <c r="B42027" s="88"/>
      <c r="C42027" s="88"/>
      <c r="D42027" s="88"/>
      <c r="E42027" s="88"/>
      <c r="F42027" s="88"/>
      <c r="G42027" s="88"/>
      <c r="H42027" s="88"/>
      <c r="I42027" s="88"/>
      <c r="J42027" s="88"/>
      <c r="K42027" s="88"/>
    </row>
    <row r="42028" spans="2:11" hidden="1" x14ac:dyDescent="0.2">
      <c r="B42028" s="88"/>
      <c r="C42028" s="88"/>
      <c r="D42028" s="88"/>
      <c r="E42028" s="88"/>
      <c r="F42028" s="88"/>
      <c r="G42028" s="88"/>
      <c r="H42028" s="88"/>
      <c r="I42028" s="88"/>
      <c r="J42028" s="88"/>
      <c r="K42028" s="88"/>
    </row>
    <row r="42029" spans="2:11" hidden="1" x14ac:dyDescent="0.2">
      <c r="B42029" s="88"/>
      <c r="C42029" s="88"/>
      <c r="D42029" s="88"/>
      <c r="E42029" s="88"/>
      <c r="F42029" s="88"/>
      <c r="G42029" s="88"/>
      <c r="H42029" s="88"/>
      <c r="I42029" s="88"/>
      <c r="J42029" s="88"/>
      <c r="K42029" s="88"/>
    </row>
    <row r="42030" spans="2:11" hidden="1" x14ac:dyDescent="0.2">
      <c r="B42030" s="88"/>
      <c r="C42030" s="88"/>
      <c r="D42030" s="88"/>
      <c r="E42030" s="88"/>
      <c r="F42030" s="88"/>
      <c r="G42030" s="88"/>
      <c r="H42030" s="88"/>
      <c r="I42030" s="88"/>
      <c r="J42030" s="88"/>
      <c r="K42030" s="88"/>
    </row>
    <row r="42031" spans="2:11" hidden="1" x14ac:dyDescent="0.2">
      <c r="B42031" s="88"/>
      <c r="C42031" s="88"/>
      <c r="D42031" s="88"/>
      <c r="E42031" s="88"/>
      <c r="F42031" s="88"/>
      <c r="G42031" s="88"/>
      <c r="H42031" s="88"/>
      <c r="I42031" s="88"/>
      <c r="J42031" s="88"/>
      <c r="K42031" s="88"/>
    </row>
    <row r="42032" spans="2:11" hidden="1" x14ac:dyDescent="0.2">
      <c r="B42032" s="88"/>
      <c r="C42032" s="88"/>
      <c r="D42032" s="88"/>
      <c r="E42032" s="88"/>
      <c r="F42032" s="88"/>
      <c r="G42032" s="88"/>
      <c r="H42032" s="88"/>
      <c r="I42032" s="88"/>
      <c r="J42032" s="88"/>
      <c r="K42032" s="88"/>
    </row>
    <row r="42033" spans="2:11" hidden="1" x14ac:dyDescent="0.2">
      <c r="B42033" s="88"/>
      <c r="C42033" s="88"/>
      <c r="D42033" s="88"/>
      <c r="E42033" s="88"/>
      <c r="F42033" s="88"/>
      <c r="G42033" s="88"/>
      <c r="H42033" s="88"/>
      <c r="I42033" s="88"/>
      <c r="J42033" s="88"/>
      <c r="K42033" s="88"/>
    </row>
    <row r="42034" spans="2:11" hidden="1" x14ac:dyDescent="0.2">
      <c r="B42034" s="88"/>
      <c r="C42034" s="88"/>
      <c r="D42034" s="88"/>
      <c r="E42034" s="88"/>
      <c r="F42034" s="88"/>
      <c r="G42034" s="88"/>
      <c r="H42034" s="88"/>
      <c r="I42034" s="88"/>
      <c r="J42034" s="88"/>
      <c r="K42034" s="88"/>
    </row>
    <row r="42035" spans="2:11" hidden="1" x14ac:dyDescent="0.2">
      <c r="B42035" s="88"/>
      <c r="C42035" s="88"/>
      <c r="D42035" s="88"/>
      <c r="E42035" s="88"/>
      <c r="F42035" s="88"/>
      <c r="G42035" s="88"/>
      <c r="H42035" s="88"/>
      <c r="I42035" s="88"/>
      <c r="J42035" s="88"/>
      <c r="K42035" s="88"/>
    </row>
    <row r="42036" spans="2:11" hidden="1" x14ac:dyDescent="0.2">
      <c r="B42036" s="88"/>
      <c r="C42036" s="88"/>
      <c r="D42036" s="88"/>
      <c r="E42036" s="88"/>
      <c r="F42036" s="88"/>
      <c r="G42036" s="88"/>
      <c r="H42036" s="88"/>
      <c r="I42036" s="88"/>
      <c r="J42036" s="88"/>
      <c r="K42036" s="88"/>
    </row>
    <row r="42037" spans="2:11" hidden="1" x14ac:dyDescent="0.2">
      <c r="B42037" s="88"/>
      <c r="C42037" s="88"/>
      <c r="D42037" s="88"/>
      <c r="E42037" s="88"/>
      <c r="F42037" s="88"/>
      <c r="G42037" s="88"/>
      <c r="H42037" s="88"/>
      <c r="I42037" s="88"/>
      <c r="J42037" s="88"/>
      <c r="K42037" s="88"/>
    </row>
    <row r="42038" spans="2:11" hidden="1" x14ac:dyDescent="0.2">
      <c r="B42038" s="88"/>
      <c r="C42038" s="88"/>
      <c r="D42038" s="88"/>
      <c r="E42038" s="88"/>
      <c r="F42038" s="88"/>
      <c r="G42038" s="88"/>
      <c r="H42038" s="88"/>
      <c r="I42038" s="88"/>
      <c r="J42038" s="88"/>
      <c r="K42038" s="88"/>
    </row>
    <row r="42039" spans="2:11" hidden="1" x14ac:dyDescent="0.2">
      <c r="B42039" s="88"/>
      <c r="C42039" s="88"/>
      <c r="D42039" s="88"/>
      <c r="E42039" s="88"/>
      <c r="F42039" s="88"/>
      <c r="G42039" s="88"/>
      <c r="H42039" s="88"/>
      <c r="I42039" s="88"/>
      <c r="J42039" s="88"/>
      <c r="K42039" s="88"/>
    </row>
    <row r="42040" spans="2:11" hidden="1" x14ac:dyDescent="0.2">
      <c r="B42040" s="88"/>
      <c r="C42040" s="88"/>
      <c r="D42040" s="88"/>
      <c r="E42040" s="88"/>
      <c r="F42040" s="88"/>
      <c r="G42040" s="88"/>
      <c r="H42040" s="88"/>
      <c r="I42040" s="88"/>
      <c r="J42040" s="88"/>
      <c r="K42040" s="88"/>
    </row>
    <row r="42041" spans="2:11" hidden="1" x14ac:dyDescent="0.2">
      <c r="B42041" s="88"/>
      <c r="C42041" s="88"/>
      <c r="D42041" s="88"/>
      <c r="E42041" s="88"/>
      <c r="F42041" s="88"/>
      <c r="G42041" s="88"/>
      <c r="H42041" s="88"/>
      <c r="I42041" s="88"/>
      <c r="J42041" s="88"/>
      <c r="K42041" s="88"/>
    </row>
    <row r="42042" spans="2:11" hidden="1" x14ac:dyDescent="0.2">
      <c r="B42042" s="88"/>
      <c r="C42042" s="88"/>
      <c r="D42042" s="88"/>
      <c r="E42042" s="88"/>
      <c r="F42042" s="88"/>
      <c r="G42042" s="88"/>
      <c r="H42042" s="88"/>
      <c r="I42042" s="88"/>
      <c r="J42042" s="88"/>
      <c r="K42042" s="88"/>
    </row>
    <row r="42043" spans="2:11" hidden="1" x14ac:dyDescent="0.2">
      <c r="B42043" s="88"/>
      <c r="C42043" s="88"/>
      <c r="D42043" s="88"/>
      <c r="E42043" s="88"/>
      <c r="F42043" s="88"/>
      <c r="G42043" s="88"/>
      <c r="H42043" s="88"/>
      <c r="I42043" s="88"/>
      <c r="J42043" s="88"/>
      <c r="K42043" s="88"/>
    </row>
    <row r="42044" spans="2:11" hidden="1" x14ac:dyDescent="0.2">
      <c r="B42044" s="88"/>
      <c r="C42044" s="88"/>
      <c r="D42044" s="88"/>
      <c r="E42044" s="88"/>
      <c r="F42044" s="88"/>
      <c r="G42044" s="88"/>
      <c r="H42044" s="88"/>
      <c r="I42044" s="88"/>
      <c r="J42044" s="88"/>
      <c r="K42044" s="88"/>
    </row>
    <row r="42045" spans="2:11" hidden="1" x14ac:dyDescent="0.2">
      <c r="B42045" s="88"/>
      <c r="C42045" s="88"/>
      <c r="D42045" s="88"/>
      <c r="E42045" s="88"/>
      <c r="F42045" s="88"/>
      <c r="G42045" s="88"/>
      <c r="H42045" s="88"/>
      <c r="I42045" s="88"/>
      <c r="J42045" s="88"/>
      <c r="K42045" s="88"/>
    </row>
    <row r="42046" spans="2:11" hidden="1" x14ac:dyDescent="0.2">
      <c r="B42046" s="88"/>
      <c r="C42046" s="88"/>
      <c r="D42046" s="88"/>
      <c r="E42046" s="88"/>
      <c r="F42046" s="88"/>
      <c r="G42046" s="88"/>
      <c r="H42046" s="88"/>
      <c r="I42046" s="88"/>
      <c r="J42046" s="88"/>
      <c r="K42046" s="88"/>
    </row>
    <row r="42047" spans="2:11" hidden="1" x14ac:dyDescent="0.2">
      <c r="B42047" s="88"/>
      <c r="C42047" s="88"/>
      <c r="D42047" s="88"/>
      <c r="E42047" s="88"/>
      <c r="F42047" s="88"/>
      <c r="G42047" s="88"/>
      <c r="H42047" s="88"/>
      <c r="I42047" s="88"/>
      <c r="J42047" s="88"/>
      <c r="K42047" s="88"/>
    </row>
    <row r="42048" spans="2:11" hidden="1" x14ac:dyDescent="0.2">
      <c r="B42048" s="88"/>
      <c r="C42048" s="88"/>
      <c r="D42048" s="88"/>
      <c r="E42048" s="88"/>
      <c r="F42048" s="88"/>
      <c r="G42048" s="88"/>
      <c r="H42048" s="88"/>
      <c r="I42048" s="88"/>
      <c r="J42048" s="88"/>
      <c r="K42048" s="88"/>
    </row>
    <row r="42049" spans="2:11" hidden="1" x14ac:dyDescent="0.2">
      <c r="B42049" s="88"/>
      <c r="C42049" s="88"/>
      <c r="D42049" s="88"/>
      <c r="E42049" s="88"/>
      <c r="F42049" s="88"/>
      <c r="G42049" s="88"/>
      <c r="H42049" s="88"/>
      <c r="I42049" s="88"/>
      <c r="J42049" s="88"/>
      <c r="K42049" s="88"/>
    </row>
    <row r="42050" spans="2:11" hidden="1" x14ac:dyDescent="0.2">
      <c r="B42050" s="88"/>
      <c r="C42050" s="88"/>
      <c r="D42050" s="88"/>
      <c r="E42050" s="88"/>
      <c r="F42050" s="88"/>
      <c r="G42050" s="88"/>
      <c r="H42050" s="88"/>
      <c r="I42050" s="88"/>
      <c r="J42050" s="88"/>
      <c r="K42050" s="88"/>
    </row>
    <row r="42051" spans="2:11" hidden="1" x14ac:dyDescent="0.2">
      <c r="B42051" s="88"/>
      <c r="C42051" s="88"/>
      <c r="D42051" s="88"/>
      <c r="E42051" s="88"/>
      <c r="F42051" s="88"/>
      <c r="G42051" s="88"/>
      <c r="H42051" s="88"/>
      <c r="I42051" s="88"/>
      <c r="J42051" s="88"/>
      <c r="K42051" s="88"/>
    </row>
    <row r="42052" spans="2:11" hidden="1" x14ac:dyDescent="0.2">
      <c r="B42052" s="88"/>
      <c r="C42052" s="88"/>
      <c r="D42052" s="88"/>
      <c r="E42052" s="88"/>
      <c r="F42052" s="88"/>
      <c r="G42052" s="88"/>
      <c r="H42052" s="88"/>
      <c r="I42052" s="88"/>
      <c r="J42052" s="88"/>
      <c r="K42052" s="88"/>
    </row>
    <row r="42053" spans="2:11" hidden="1" x14ac:dyDescent="0.2">
      <c r="B42053" s="88"/>
      <c r="C42053" s="88"/>
      <c r="D42053" s="88"/>
      <c r="E42053" s="88"/>
      <c r="F42053" s="88"/>
      <c r="G42053" s="88"/>
      <c r="H42053" s="88"/>
      <c r="I42053" s="88"/>
      <c r="J42053" s="88"/>
      <c r="K42053" s="88"/>
    </row>
    <row r="42054" spans="2:11" hidden="1" x14ac:dyDescent="0.2">
      <c r="B42054" s="88"/>
      <c r="C42054" s="88"/>
      <c r="D42054" s="88"/>
      <c r="E42054" s="88"/>
      <c r="F42054" s="88"/>
      <c r="G42054" s="88"/>
      <c r="H42054" s="88"/>
      <c r="I42054" s="88"/>
      <c r="J42054" s="88"/>
      <c r="K42054" s="88"/>
    </row>
    <row r="42055" spans="2:11" hidden="1" x14ac:dyDescent="0.2">
      <c r="B42055" s="88"/>
      <c r="C42055" s="88"/>
      <c r="D42055" s="88"/>
      <c r="E42055" s="88"/>
      <c r="F42055" s="88"/>
      <c r="G42055" s="88"/>
      <c r="H42055" s="88"/>
      <c r="I42055" s="88"/>
      <c r="J42055" s="88"/>
      <c r="K42055" s="88"/>
    </row>
    <row r="42056" spans="2:11" hidden="1" x14ac:dyDescent="0.2">
      <c r="B42056" s="88"/>
      <c r="C42056" s="88"/>
      <c r="D42056" s="88"/>
      <c r="E42056" s="88"/>
      <c r="F42056" s="88"/>
      <c r="G42056" s="88"/>
      <c r="H42056" s="88"/>
      <c r="I42056" s="88"/>
      <c r="J42056" s="88"/>
      <c r="K42056" s="88"/>
    </row>
    <row r="42057" spans="2:11" hidden="1" x14ac:dyDescent="0.2">
      <c r="B42057" s="88"/>
      <c r="C42057" s="88"/>
      <c r="D42057" s="88"/>
      <c r="E42057" s="88"/>
      <c r="F42057" s="88"/>
      <c r="G42057" s="88"/>
      <c r="H42057" s="88"/>
      <c r="I42057" s="88"/>
      <c r="J42057" s="88"/>
      <c r="K42057" s="88"/>
    </row>
    <row r="42058" spans="2:11" hidden="1" x14ac:dyDescent="0.2">
      <c r="B42058" s="88"/>
      <c r="C42058" s="88"/>
      <c r="D42058" s="88"/>
      <c r="E42058" s="88"/>
      <c r="F42058" s="88"/>
      <c r="G42058" s="88"/>
      <c r="H42058" s="88"/>
      <c r="I42058" s="88"/>
      <c r="J42058" s="88"/>
      <c r="K42058" s="88"/>
    </row>
    <row r="42059" spans="2:11" hidden="1" x14ac:dyDescent="0.2">
      <c r="B42059" s="88"/>
      <c r="C42059" s="88"/>
      <c r="D42059" s="88"/>
      <c r="E42059" s="88"/>
      <c r="F42059" s="88"/>
      <c r="G42059" s="88"/>
      <c r="H42059" s="88"/>
      <c r="I42059" s="88"/>
      <c r="J42059" s="88"/>
      <c r="K42059" s="88"/>
    </row>
    <row r="42060" spans="2:11" hidden="1" x14ac:dyDescent="0.2">
      <c r="B42060" s="88"/>
      <c r="C42060" s="88"/>
      <c r="D42060" s="88"/>
      <c r="E42060" s="88"/>
      <c r="F42060" s="88"/>
      <c r="G42060" s="88"/>
      <c r="H42060" s="88"/>
      <c r="I42060" s="88"/>
      <c r="J42060" s="88"/>
      <c r="K42060" s="88"/>
    </row>
    <row r="42061" spans="2:11" hidden="1" x14ac:dyDescent="0.2">
      <c r="B42061" s="88"/>
      <c r="C42061" s="88"/>
      <c r="D42061" s="88"/>
      <c r="E42061" s="88"/>
      <c r="F42061" s="88"/>
      <c r="G42061" s="88"/>
      <c r="H42061" s="88"/>
      <c r="I42061" s="88"/>
      <c r="J42061" s="88"/>
      <c r="K42061" s="88"/>
    </row>
    <row r="42062" spans="2:11" hidden="1" x14ac:dyDescent="0.2">
      <c r="B42062" s="88"/>
      <c r="C42062" s="88"/>
      <c r="D42062" s="88"/>
      <c r="E42062" s="88"/>
      <c r="F42062" s="88"/>
      <c r="G42062" s="88"/>
      <c r="H42062" s="88"/>
      <c r="I42062" s="88"/>
      <c r="J42062" s="88"/>
      <c r="K42062" s="88"/>
    </row>
    <row r="42063" spans="2:11" hidden="1" x14ac:dyDescent="0.2">
      <c r="B42063" s="88"/>
      <c r="C42063" s="88"/>
      <c r="D42063" s="88"/>
      <c r="E42063" s="88"/>
      <c r="F42063" s="88"/>
      <c r="G42063" s="88"/>
      <c r="H42063" s="88"/>
      <c r="I42063" s="88"/>
      <c r="J42063" s="88"/>
      <c r="K42063" s="88"/>
    </row>
    <row r="42064" spans="2:11" hidden="1" x14ac:dyDescent="0.2">
      <c r="B42064" s="88"/>
      <c r="C42064" s="88"/>
      <c r="D42064" s="88"/>
      <c r="E42064" s="88"/>
      <c r="F42064" s="88"/>
      <c r="G42064" s="88"/>
      <c r="H42064" s="88"/>
      <c r="I42064" s="88"/>
      <c r="J42064" s="88"/>
      <c r="K42064" s="88"/>
    </row>
    <row r="42065" spans="2:11" hidden="1" x14ac:dyDescent="0.2">
      <c r="B42065" s="88"/>
      <c r="C42065" s="88"/>
      <c r="D42065" s="88"/>
      <c r="E42065" s="88"/>
      <c r="F42065" s="88"/>
      <c r="G42065" s="88"/>
      <c r="H42065" s="88"/>
      <c r="I42065" s="88"/>
      <c r="J42065" s="88"/>
      <c r="K42065" s="88"/>
    </row>
    <row r="42066" spans="2:11" hidden="1" x14ac:dyDescent="0.2">
      <c r="B42066" s="88"/>
      <c r="C42066" s="88"/>
      <c r="D42066" s="88"/>
      <c r="E42066" s="88"/>
      <c r="F42066" s="88"/>
      <c r="G42066" s="88"/>
      <c r="H42066" s="88"/>
      <c r="I42066" s="88"/>
      <c r="J42066" s="88"/>
      <c r="K42066" s="88"/>
    </row>
    <row r="42067" spans="2:11" hidden="1" x14ac:dyDescent="0.2">
      <c r="B42067" s="88"/>
      <c r="C42067" s="88"/>
      <c r="D42067" s="88"/>
      <c r="E42067" s="88"/>
      <c r="F42067" s="88"/>
      <c r="G42067" s="88"/>
      <c r="H42067" s="88"/>
      <c r="I42067" s="88"/>
      <c r="J42067" s="88"/>
      <c r="K42067" s="88"/>
    </row>
    <row r="42068" spans="2:11" hidden="1" x14ac:dyDescent="0.2">
      <c r="B42068" s="88"/>
      <c r="C42068" s="88"/>
      <c r="D42068" s="88"/>
      <c r="E42068" s="88"/>
      <c r="F42068" s="88"/>
      <c r="G42068" s="88"/>
      <c r="H42068" s="88"/>
      <c r="I42068" s="88"/>
      <c r="J42068" s="88"/>
      <c r="K42068" s="88"/>
    </row>
    <row r="42069" spans="2:11" hidden="1" x14ac:dyDescent="0.2">
      <c r="B42069" s="88"/>
      <c r="C42069" s="88"/>
      <c r="D42069" s="88"/>
      <c r="E42069" s="88"/>
      <c r="F42069" s="88"/>
      <c r="G42069" s="88"/>
      <c r="H42069" s="88"/>
      <c r="I42069" s="88"/>
      <c r="J42069" s="88"/>
      <c r="K42069" s="88"/>
    </row>
    <row r="42070" spans="2:11" hidden="1" x14ac:dyDescent="0.2">
      <c r="B42070" s="88"/>
      <c r="C42070" s="88"/>
      <c r="D42070" s="88"/>
      <c r="E42070" s="88"/>
      <c r="F42070" s="88"/>
      <c r="G42070" s="88"/>
      <c r="H42070" s="88"/>
      <c r="I42070" s="88"/>
      <c r="J42070" s="88"/>
      <c r="K42070" s="88"/>
    </row>
    <row r="42071" spans="2:11" hidden="1" x14ac:dyDescent="0.2">
      <c r="B42071" s="88"/>
      <c r="C42071" s="88"/>
      <c r="D42071" s="88"/>
      <c r="E42071" s="88"/>
      <c r="F42071" s="88"/>
      <c r="G42071" s="88"/>
      <c r="H42071" s="88"/>
      <c r="I42071" s="88"/>
      <c r="J42071" s="88"/>
      <c r="K42071" s="88"/>
    </row>
    <row r="42072" spans="2:11" hidden="1" x14ac:dyDescent="0.2">
      <c r="B42072" s="88"/>
      <c r="C42072" s="88"/>
      <c r="D42072" s="88"/>
      <c r="E42072" s="88"/>
      <c r="F42072" s="88"/>
      <c r="G42072" s="88"/>
      <c r="H42072" s="88"/>
      <c r="I42072" s="88"/>
      <c r="J42072" s="88"/>
      <c r="K42072" s="88"/>
    </row>
    <row r="42073" spans="2:11" hidden="1" x14ac:dyDescent="0.2">
      <c r="B42073" s="88"/>
      <c r="C42073" s="88"/>
      <c r="D42073" s="88"/>
      <c r="E42073" s="88"/>
      <c r="F42073" s="88"/>
      <c r="G42073" s="88"/>
      <c r="H42073" s="88"/>
      <c r="I42073" s="88"/>
      <c r="J42073" s="88"/>
      <c r="K42073" s="88"/>
    </row>
    <row r="42074" spans="2:11" hidden="1" x14ac:dyDescent="0.2">
      <c r="B42074" s="88"/>
      <c r="C42074" s="88"/>
      <c r="D42074" s="88"/>
      <c r="E42074" s="88"/>
      <c r="F42074" s="88"/>
      <c r="G42074" s="88"/>
      <c r="H42074" s="88"/>
      <c r="I42074" s="88"/>
      <c r="J42074" s="88"/>
      <c r="K42074" s="88"/>
    </row>
    <row r="42075" spans="2:11" hidden="1" x14ac:dyDescent="0.2">
      <c r="B42075" s="88"/>
      <c r="C42075" s="88"/>
      <c r="D42075" s="88"/>
      <c r="E42075" s="88"/>
      <c r="F42075" s="88"/>
      <c r="G42075" s="88"/>
      <c r="H42075" s="88"/>
      <c r="I42075" s="88"/>
      <c r="J42075" s="88"/>
      <c r="K42075" s="88"/>
    </row>
    <row r="42076" spans="2:11" hidden="1" x14ac:dyDescent="0.2">
      <c r="B42076" s="88"/>
      <c r="C42076" s="88"/>
      <c r="D42076" s="88"/>
      <c r="E42076" s="88"/>
      <c r="F42076" s="88"/>
      <c r="G42076" s="88"/>
      <c r="H42076" s="88"/>
      <c r="I42076" s="88"/>
      <c r="J42076" s="88"/>
      <c r="K42076" s="88"/>
    </row>
    <row r="42077" spans="2:11" hidden="1" x14ac:dyDescent="0.2">
      <c r="B42077" s="88"/>
      <c r="C42077" s="88"/>
      <c r="D42077" s="88"/>
      <c r="E42077" s="88"/>
      <c r="F42077" s="88"/>
      <c r="G42077" s="88"/>
      <c r="H42077" s="88"/>
      <c r="I42077" s="88"/>
      <c r="J42077" s="88"/>
      <c r="K42077" s="88"/>
    </row>
    <row r="42078" spans="2:11" hidden="1" x14ac:dyDescent="0.2">
      <c r="B42078" s="88"/>
      <c r="C42078" s="88"/>
      <c r="D42078" s="88"/>
      <c r="E42078" s="88"/>
      <c r="F42078" s="88"/>
      <c r="G42078" s="88"/>
      <c r="H42078" s="88"/>
      <c r="I42078" s="88"/>
      <c r="J42078" s="88"/>
      <c r="K42078" s="88"/>
    </row>
    <row r="42079" spans="2:11" hidden="1" x14ac:dyDescent="0.2">
      <c r="B42079" s="88"/>
      <c r="C42079" s="88"/>
      <c r="D42079" s="88"/>
      <c r="E42079" s="88"/>
      <c r="F42079" s="88"/>
      <c r="G42079" s="88"/>
      <c r="H42079" s="88"/>
      <c r="I42079" s="88"/>
      <c r="J42079" s="88"/>
      <c r="K42079" s="88"/>
    </row>
    <row r="42080" spans="2:11" hidden="1" x14ac:dyDescent="0.2">
      <c r="B42080" s="88"/>
      <c r="C42080" s="88"/>
      <c r="D42080" s="88"/>
      <c r="E42080" s="88"/>
      <c r="F42080" s="88"/>
      <c r="G42080" s="88"/>
      <c r="H42080" s="88"/>
      <c r="I42080" s="88"/>
      <c r="J42080" s="88"/>
      <c r="K42080" s="88"/>
    </row>
    <row r="42081" spans="2:11" hidden="1" x14ac:dyDescent="0.2">
      <c r="B42081" s="88"/>
      <c r="C42081" s="88"/>
      <c r="D42081" s="88"/>
      <c r="E42081" s="88"/>
      <c r="F42081" s="88"/>
      <c r="G42081" s="88"/>
      <c r="H42081" s="88"/>
      <c r="I42081" s="88"/>
      <c r="J42081" s="88"/>
      <c r="K42081" s="88"/>
    </row>
    <row r="42082" spans="2:11" hidden="1" x14ac:dyDescent="0.2">
      <c r="B42082" s="88"/>
      <c r="C42082" s="88"/>
      <c r="D42082" s="88"/>
      <c r="E42082" s="88"/>
      <c r="F42082" s="88"/>
      <c r="G42082" s="88"/>
      <c r="H42082" s="88"/>
      <c r="I42082" s="88"/>
      <c r="J42082" s="88"/>
      <c r="K42082" s="88"/>
    </row>
    <row r="42083" spans="2:11" hidden="1" x14ac:dyDescent="0.2">
      <c r="B42083" s="88"/>
      <c r="C42083" s="88"/>
      <c r="D42083" s="88"/>
      <c r="E42083" s="88"/>
      <c r="F42083" s="88"/>
      <c r="G42083" s="88"/>
      <c r="H42083" s="88"/>
      <c r="I42083" s="88"/>
      <c r="J42083" s="88"/>
      <c r="K42083" s="88"/>
    </row>
    <row r="42084" spans="2:11" hidden="1" x14ac:dyDescent="0.2">
      <c r="B42084" s="88"/>
      <c r="C42084" s="88"/>
      <c r="D42084" s="88"/>
      <c r="E42084" s="88"/>
      <c r="F42084" s="88"/>
      <c r="G42084" s="88"/>
      <c r="H42084" s="88"/>
      <c r="I42084" s="88"/>
      <c r="J42084" s="88"/>
      <c r="K42084" s="88"/>
    </row>
    <row r="42085" spans="2:11" hidden="1" x14ac:dyDescent="0.2">
      <c r="B42085" s="88"/>
      <c r="C42085" s="88"/>
      <c r="D42085" s="88"/>
      <c r="E42085" s="88"/>
      <c r="F42085" s="88"/>
      <c r="G42085" s="88"/>
      <c r="H42085" s="88"/>
      <c r="I42085" s="88"/>
      <c r="J42085" s="88"/>
      <c r="K42085" s="88"/>
    </row>
    <row r="42086" spans="2:11" hidden="1" x14ac:dyDescent="0.2">
      <c r="B42086" s="88"/>
      <c r="C42086" s="88"/>
      <c r="D42086" s="88"/>
      <c r="E42086" s="88"/>
      <c r="F42086" s="88"/>
      <c r="G42086" s="88"/>
      <c r="H42086" s="88"/>
      <c r="I42086" s="88"/>
      <c r="J42086" s="88"/>
      <c r="K42086" s="88"/>
    </row>
    <row r="42087" spans="2:11" hidden="1" x14ac:dyDescent="0.2">
      <c r="B42087" s="88"/>
      <c r="C42087" s="88"/>
      <c r="D42087" s="88"/>
      <c r="E42087" s="88"/>
      <c r="F42087" s="88"/>
      <c r="G42087" s="88"/>
      <c r="H42087" s="88"/>
      <c r="I42087" s="88"/>
      <c r="J42087" s="88"/>
      <c r="K42087" s="88"/>
    </row>
    <row r="42088" spans="2:11" hidden="1" x14ac:dyDescent="0.2">
      <c r="B42088" s="88"/>
      <c r="C42088" s="88"/>
      <c r="D42088" s="88"/>
      <c r="E42088" s="88"/>
      <c r="F42088" s="88"/>
      <c r="G42088" s="88"/>
      <c r="H42088" s="88"/>
      <c r="I42088" s="88"/>
      <c r="J42088" s="88"/>
      <c r="K42088" s="88"/>
    </row>
    <row r="42089" spans="2:11" hidden="1" x14ac:dyDescent="0.2">
      <c r="B42089" s="88"/>
      <c r="C42089" s="88"/>
      <c r="D42089" s="88"/>
      <c r="E42089" s="88"/>
      <c r="F42089" s="88"/>
      <c r="G42089" s="88"/>
      <c r="H42089" s="88"/>
      <c r="I42089" s="88"/>
      <c r="J42089" s="88"/>
      <c r="K42089" s="88"/>
    </row>
    <row r="42090" spans="2:11" hidden="1" x14ac:dyDescent="0.2">
      <c r="B42090" s="88"/>
      <c r="C42090" s="88"/>
      <c r="D42090" s="88"/>
      <c r="E42090" s="88"/>
      <c r="F42090" s="88"/>
      <c r="G42090" s="88"/>
      <c r="H42090" s="88"/>
      <c r="I42090" s="88"/>
      <c r="J42090" s="88"/>
      <c r="K42090" s="88"/>
    </row>
    <row r="42091" spans="2:11" hidden="1" x14ac:dyDescent="0.2">
      <c r="B42091" s="88"/>
      <c r="C42091" s="88"/>
      <c r="D42091" s="88"/>
      <c r="E42091" s="88"/>
      <c r="F42091" s="88"/>
      <c r="G42091" s="88"/>
      <c r="H42091" s="88"/>
      <c r="I42091" s="88"/>
      <c r="J42091" s="88"/>
      <c r="K42091" s="88"/>
    </row>
    <row r="42092" spans="2:11" hidden="1" x14ac:dyDescent="0.2">
      <c r="B42092" s="88"/>
      <c r="C42092" s="88"/>
      <c r="D42092" s="88"/>
      <c r="E42092" s="88"/>
      <c r="F42092" s="88"/>
      <c r="G42092" s="88"/>
      <c r="H42092" s="88"/>
      <c r="I42092" s="88"/>
      <c r="J42092" s="88"/>
      <c r="K42092" s="88"/>
    </row>
    <row r="42093" spans="2:11" hidden="1" x14ac:dyDescent="0.2">
      <c r="B42093" s="88"/>
      <c r="C42093" s="88"/>
      <c r="D42093" s="88"/>
      <c r="E42093" s="88"/>
      <c r="F42093" s="88"/>
      <c r="G42093" s="88"/>
      <c r="H42093" s="88"/>
      <c r="I42093" s="88"/>
      <c r="J42093" s="88"/>
      <c r="K42093" s="88"/>
    </row>
    <row r="42094" spans="2:11" hidden="1" x14ac:dyDescent="0.2">
      <c r="B42094" s="88"/>
      <c r="C42094" s="88"/>
      <c r="D42094" s="88"/>
      <c r="E42094" s="88"/>
      <c r="F42094" s="88"/>
      <c r="G42094" s="88"/>
      <c r="H42094" s="88"/>
      <c r="I42094" s="88"/>
      <c r="J42094" s="88"/>
      <c r="K42094" s="88"/>
    </row>
    <row r="42095" spans="2:11" hidden="1" x14ac:dyDescent="0.2">
      <c r="B42095" s="88"/>
      <c r="C42095" s="88"/>
      <c r="D42095" s="88"/>
      <c r="E42095" s="88"/>
      <c r="F42095" s="88"/>
      <c r="G42095" s="88"/>
      <c r="H42095" s="88"/>
      <c r="I42095" s="88"/>
      <c r="J42095" s="88"/>
      <c r="K42095" s="88"/>
    </row>
    <row r="42096" spans="2:11" hidden="1" x14ac:dyDescent="0.2">
      <c r="B42096" s="88"/>
      <c r="C42096" s="88"/>
      <c r="D42096" s="88"/>
      <c r="E42096" s="88"/>
      <c r="F42096" s="88"/>
      <c r="G42096" s="88"/>
      <c r="H42096" s="88"/>
      <c r="I42096" s="88"/>
      <c r="J42096" s="88"/>
      <c r="K42096" s="88"/>
    </row>
    <row r="42097" spans="2:11" hidden="1" x14ac:dyDescent="0.2">
      <c r="B42097" s="88"/>
      <c r="C42097" s="88"/>
      <c r="D42097" s="88"/>
      <c r="E42097" s="88"/>
      <c r="F42097" s="88"/>
      <c r="G42097" s="88"/>
      <c r="H42097" s="88"/>
      <c r="I42097" s="88"/>
      <c r="J42097" s="88"/>
      <c r="K42097" s="88"/>
    </row>
    <row r="42098" spans="2:11" hidden="1" x14ac:dyDescent="0.2">
      <c r="B42098" s="88"/>
      <c r="C42098" s="88"/>
      <c r="D42098" s="88"/>
      <c r="E42098" s="88"/>
      <c r="F42098" s="88"/>
      <c r="G42098" s="88"/>
      <c r="H42098" s="88"/>
      <c r="I42098" s="88"/>
      <c r="J42098" s="88"/>
      <c r="K42098" s="88"/>
    </row>
    <row r="42099" spans="2:11" hidden="1" x14ac:dyDescent="0.2">
      <c r="B42099" s="88"/>
      <c r="C42099" s="88"/>
      <c r="D42099" s="88"/>
      <c r="E42099" s="88"/>
      <c r="F42099" s="88"/>
      <c r="G42099" s="88"/>
      <c r="H42099" s="88"/>
      <c r="I42099" s="88"/>
      <c r="J42099" s="88"/>
      <c r="K42099" s="88"/>
    </row>
    <row r="42100" spans="2:11" hidden="1" x14ac:dyDescent="0.2">
      <c r="B42100" s="88"/>
      <c r="C42100" s="88"/>
      <c r="D42100" s="88"/>
      <c r="E42100" s="88"/>
      <c r="F42100" s="88"/>
      <c r="G42100" s="88"/>
      <c r="H42100" s="88"/>
      <c r="I42100" s="88"/>
      <c r="J42100" s="88"/>
      <c r="K42100" s="88"/>
    </row>
    <row r="42101" spans="2:11" hidden="1" x14ac:dyDescent="0.2">
      <c r="B42101" s="88"/>
      <c r="C42101" s="88"/>
      <c r="D42101" s="88"/>
      <c r="E42101" s="88"/>
      <c r="F42101" s="88"/>
      <c r="G42101" s="88"/>
      <c r="H42101" s="88"/>
      <c r="I42101" s="88"/>
      <c r="J42101" s="88"/>
      <c r="K42101" s="88"/>
    </row>
    <row r="42102" spans="2:11" hidden="1" x14ac:dyDescent="0.2">
      <c r="B42102" s="88"/>
      <c r="C42102" s="88"/>
      <c r="D42102" s="88"/>
      <c r="E42102" s="88"/>
      <c r="F42102" s="88"/>
      <c r="G42102" s="88"/>
      <c r="H42102" s="88"/>
      <c r="I42102" s="88"/>
      <c r="J42102" s="88"/>
      <c r="K42102" s="88"/>
    </row>
    <row r="42103" spans="2:11" hidden="1" x14ac:dyDescent="0.2">
      <c r="B42103" s="88"/>
      <c r="C42103" s="88"/>
      <c r="D42103" s="88"/>
      <c r="E42103" s="88"/>
      <c r="F42103" s="88"/>
      <c r="G42103" s="88"/>
      <c r="H42103" s="88"/>
      <c r="I42103" s="88"/>
      <c r="J42103" s="88"/>
      <c r="K42103" s="88"/>
    </row>
    <row r="42104" spans="2:11" hidden="1" x14ac:dyDescent="0.2">
      <c r="B42104" s="88"/>
      <c r="C42104" s="88"/>
      <c r="D42104" s="88"/>
      <c r="E42104" s="88"/>
      <c r="F42104" s="88"/>
      <c r="G42104" s="88"/>
      <c r="H42104" s="88"/>
      <c r="I42104" s="88"/>
      <c r="J42104" s="88"/>
      <c r="K42104" s="88"/>
    </row>
    <row r="42105" spans="2:11" hidden="1" x14ac:dyDescent="0.2">
      <c r="B42105" s="88"/>
      <c r="C42105" s="88"/>
      <c r="D42105" s="88"/>
      <c r="E42105" s="88"/>
      <c r="F42105" s="88"/>
      <c r="G42105" s="88"/>
      <c r="H42105" s="88"/>
      <c r="I42105" s="88"/>
      <c r="J42105" s="88"/>
      <c r="K42105" s="88"/>
    </row>
    <row r="42106" spans="2:11" hidden="1" x14ac:dyDescent="0.2">
      <c r="B42106" s="88"/>
      <c r="C42106" s="88"/>
      <c r="D42106" s="88"/>
      <c r="E42106" s="88"/>
      <c r="F42106" s="88"/>
      <c r="G42106" s="88"/>
      <c r="H42106" s="88"/>
      <c r="I42106" s="88"/>
      <c r="J42106" s="88"/>
      <c r="K42106" s="88"/>
    </row>
    <row r="42107" spans="2:11" hidden="1" x14ac:dyDescent="0.2">
      <c r="B42107" s="88"/>
      <c r="C42107" s="88"/>
      <c r="D42107" s="88"/>
      <c r="E42107" s="88"/>
      <c r="F42107" s="88"/>
      <c r="G42107" s="88"/>
      <c r="H42107" s="88"/>
      <c r="I42107" s="88"/>
      <c r="J42107" s="88"/>
      <c r="K42107" s="88"/>
    </row>
    <row r="42108" spans="2:11" hidden="1" x14ac:dyDescent="0.2">
      <c r="B42108" s="88"/>
      <c r="C42108" s="88"/>
      <c r="D42108" s="88"/>
      <c r="E42108" s="88"/>
      <c r="F42108" s="88"/>
      <c r="G42108" s="88"/>
      <c r="H42108" s="88"/>
      <c r="I42108" s="88"/>
      <c r="J42108" s="88"/>
      <c r="K42108" s="88"/>
    </row>
    <row r="42109" spans="2:11" hidden="1" x14ac:dyDescent="0.2">
      <c r="B42109" s="88"/>
      <c r="C42109" s="88"/>
      <c r="D42109" s="88"/>
      <c r="E42109" s="88"/>
      <c r="F42109" s="88"/>
      <c r="G42109" s="88"/>
      <c r="H42109" s="88"/>
      <c r="I42109" s="88"/>
      <c r="J42109" s="88"/>
      <c r="K42109" s="88"/>
    </row>
    <row r="42110" spans="2:11" hidden="1" x14ac:dyDescent="0.2">
      <c r="B42110" s="88"/>
      <c r="C42110" s="88"/>
      <c r="D42110" s="88"/>
      <c r="E42110" s="88"/>
      <c r="F42110" s="88"/>
      <c r="G42110" s="88"/>
      <c r="H42110" s="88"/>
      <c r="I42110" s="88"/>
      <c r="J42110" s="88"/>
      <c r="K42110" s="88"/>
    </row>
    <row r="42111" spans="2:11" hidden="1" x14ac:dyDescent="0.2">
      <c r="B42111" s="88"/>
      <c r="C42111" s="88"/>
      <c r="D42111" s="88"/>
      <c r="E42111" s="88"/>
      <c r="F42111" s="88"/>
      <c r="G42111" s="88"/>
      <c r="H42111" s="88"/>
      <c r="I42111" s="88"/>
      <c r="J42111" s="88"/>
      <c r="K42111" s="88"/>
    </row>
    <row r="42112" spans="2:11" hidden="1" x14ac:dyDescent="0.2">
      <c r="B42112" s="88"/>
      <c r="C42112" s="88"/>
      <c r="D42112" s="88"/>
      <c r="E42112" s="88"/>
      <c r="F42112" s="88"/>
      <c r="G42112" s="88"/>
      <c r="H42112" s="88"/>
      <c r="I42112" s="88"/>
      <c r="J42112" s="88"/>
      <c r="K42112" s="88"/>
    </row>
    <row r="42113" spans="2:11" hidden="1" x14ac:dyDescent="0.2">
      <c r="B42113" s="88"/>
      <c r="C42113" s="88"/>
      <c r="D42113" s="88"/>
      <c r="E42113" s="88"/>
      <c r="F42113" s="88"/>
      <c r="G42113" s="88"/>
      <c r="H42113" s="88"/>
      <c r="I42113" s="88"/>
      <c r="J42113" s="88"/>
      <c r="K42113" s="88"/>
    </row>
    <row r="42114" spans="2:11" hidden="1" x14ac:dyDescent="0.2">
      <c r="B42114" s="88"/>
      <c r="C42114" s="88"/>
      <c r="D42114" s="88"/>
      <c r="E42114" s="88"/>
      <c r="F42114" s="88"/>
      <c r="G42114" s="88"/>
      <c r="H42114" s="88"/>
      <c r="I42114" s="88"/>
      <c r="J42114" s="88"/>
      <c r="K42114" s="88"/>
    </row>
    <row r="42115" spans="2:11" hidden="1" x14ac:dyDescent="0.2">
      <c r="B42115" s="88"/>
      <c r="C42115" s="88"/>
      <c r="D42115" s="88"/>
      <c r="E42115" s="88"/>
      <c r="F42115" s="88"/>
      <c r="G42115" s="88"/>
      <c r="H42115" s="88"/>
      <c r="I42115" s="88"/>
      <c r="J42115" s="88"/>
      <c r="K42115" s="88"/>
    </row>
    <row r="42116" spans="2:11" hidden="1" x14ac:dyDescent="0.2">
      <c r="B42116" s="88"/>
      <c r="C42116" s="88"/>
      <c r="D42116" s="88"/>
      <c r="E42116" s="88"/>
      <c r="F42116" s="88"/>
      <c r="G42116" s="88"/>
      <c r="H42116" s="88"/>
      <c r="I42116" s="88"/>
      <c r="J42116" s="88"/>
      <c r="K42116" s="88"/>
    </row>
    <row r="42117" spans="2:11" hidden="1" x14ac:dyDescent="0.2">
      <c r="B42117" s="88"/>
      <c r="C42117" s="88"/>
      <c r="D42117" s="88"/>
      <c r="E42117" s="88"/>
      <c r="F42117" s="88"/>
      <c r="G42117" s="88"/>
      <c r="H42117" s="88"/>
      <c r="I42117" s="88"/>
      <c r="J42117" s="88"/>
      <c r="K42117" s="88"/>
    </row>
    <row r="42118" spans="2:11" hidden="1" x14ac:dyDescent="0.2">
      <c r="B42118" s="88"/>
      <c r="C42118" s="88"/>
      <c r="D42118" s="88"/>
      <c r="E42118" s="88"/>
      <c r="F42118" s="88"/>
      <c r="G42118" s="88"/>
      <c r="H42118" s="88"/>
      <c r="I42118" s="88"/>
      <c r="J42118" s="88"/>
      <c r="K42118" s="88"/>
    </row>
    <row r="42119" spans="2:11" hidden="1" x14ac:dyDescent="0.2">
      <c r="B42119" s="88"/>
      <c r="C42119" s="88"/>
      <c r="D42119" s="88"/>
      <c r="E42119" s="88"/>
      <c r="F42119" s="88"/>
      <c r="G42119" s="88"/>
      <c r="H42119" s="88"/>
      <c r="I42119" s="88"/>
      <c r="J42119" s="88"/>
      <c r="K42119" s="88"/>
    </row>
    <row r="42120" spans="2:11" hidden="1" x14ac:dyDescent="0.2">
      <c r="B42120" s="88"/>
      <c r="C42120" s="88"/>
      <c r="D42120" s="88"/>
      <c r="E42120" s="88"/>
      <c r="F42120" s="88"/>
      <c r="G42120" s="88"/>
      <c r="H42120" s="88"/>
      <c r="I42120" s="88"/>
      <c r="J42120" s="88"/>
      <c r="K42120" s="88"/>
    </row>
    <row r="42121" spans="2:11" hidden="1" x14ac:dyDescent="0.2">
      <c r="B42121" s="88"/>
      <c r="C42121" s="88"/>
      <c r="D42121" s="88"/>
      <c r="E42121" s="88"/>
      <c r="F42121" s="88"/>
      <c r="G42121" s="88"/>
      <c r="H42121" s="88"/>
      <c r="I42121" s="88"/>
      <c r="J42121" s="88"/>
      <c r="K42121" s="88"/>
    </row>
    <row r="42122" spans="2:11" hidden="1" x14ac:dyDescent="0.2">
      <c r="B42122" s="88"/>
      <c r="C42122" s="88"/>
      <c r="D42122" s="88"/>
      <c r="E42122" s="88"/>
      <c r="F42122" s="88"/>
      <c r="G42122" s="88"/>
      <c r="H42122" s="88"/>
      <c r="I42122" s="88"/>
      <c r="J42122" s="88"/>
      <c r="K42122" s="88"/>
    </row>
    <row r="42123" spans="2:11" hidden="1" x14ac:dyDescent="0.2">
      <c r="B42123" s="88"/>
      <c r="C42123" s="88"/>
      <c r="D42123" s="88"/>
      <c r="E42123" s="88"/>
      <c r="F42123" s="88"/>
      <c r="G42123" s="88"/>
      <c r="H42123" s="88"/>
      <c r="I42123" s="88"/>
      <c r="J42123" s="88"/>
      <c r="K42123" s="88"/>
    </row>
    <row r="42124" spans="2:11" hidden="1" x14ac:dyDescent="0.2">
      <c r="B42124" s="88"/>
      <c r="C42124" s="88"/>
      <c r="D42124" s="88"/>
      <c r="E42124" s="88"/>
      <c r="F42124" s="88"/>
      <c r="G42124" s="88"/>
      <c r="H42124" s="88"/>
      <c r="I42124" s="88"/>
      <c r="J42124" s="88"/>
      <c r="K42124" s="88"/>
    </row>
    <row r="42125" spans="2:11" hidden="1" x14ac:dyDescent="0.2">
      <c r="B42125" s="88"/>
      <c r="C42125" s="88"/>
      <c r="D42125" s="88"/>
      <c r="E42125" s="88"/>
      <c r="F42125" s="88"/>
      <c r="G42125" s="88"/>
      <c r="H42125" s="88"/>
      <c r="I42125" s="88"/>
      <c r="J42125" s="88"/>
      <c r="K42125" s="88"/>
    </row>
    <row r="42126" spans="2:11" hidden="1" x14ac:dyDescent="0.2">
      <c r="B42126" s="88"/>
      <c r="C42126" s="88"/>
      <c r="D42126" s="88"/>
      <c r="E42126" s="88"/>
      <c r="F42126" s="88"/>
      <c r="G42126" s="88"/>
      <c r="H42126" s="88"/>
      <c r="I42126" s="88"/>
      <c r="J42126" s="88"/>
      <c r="K42126" s="88"/>
    </row>
    <row r="42127" spans="2:11" hidden="1" x14ac:dyDescent="0.2">
      <c r="B42127" s="88"/>
      <c r="C42127" s="88"/>
      <c r="D42127" s="88"/>
      <c r="E42127" s="88"/>
      <c r="F42127" s="88"/>
      <c r="G42127" s="88"/>
      <c r="H42127" s="88"/>
      <c r="I42127" s="88"/>
      <c r="J42127" s="88"/>
      <c r="K42127" s="88"/>
    </row>
    <row r="42128" spans="2:11" hidden="1" x14ac:dyDescent="0.2">
      <c r="B42128" s="88"/>
      <c r="C42128" s="88"/>
      <c r="D42128" s="88"/>
      <c r="E42128" s="88"/>
      <c r="F42128" s="88"/>
      <c r="G42128" s="88"/>
      <c r="H42128" s="88"/>
      <c r="I42128" s="88"/>
      <c r="J42128" s="88"/>
      <c r="K42128" s="88"/>
    </row>
    <row r="42129" spans="2:11" hidden="1" x14ac:dyDescent="0.2">
      <c r="B42129" s="88"/>
      <c r="C42129" s="88"/>
      <c r="D42129" s="88"/>
      <c r="E42129" s="88"/>
      <c r="F42129" s="88"/>
      <c r="G42129" s="88"/>
      <c r="H42129" s="88"/>
      <c r="I42129" s="88"/>
      <c r="J42129" s="88"/>
      <c r="K42129" s="88"/>
    </row>
    <row r="42130" spans="2:11" hidden="1" x14ac:dyDescent="0.2">
      <c r="B42130" s="88"/>
      <c r="C42130" s="88"/>
      <c r="D42130" s="88"/>
      <c r="E42130" s="88"/>
      <c r="F42130" s="88"/>
      <c r="G42130" s="88"/>
      <c r="H42130" s="88"/>
      <c r="I42130" s="88"/>
      <c r="J42130" s="88"/>
      <c r="K42130" s="88"/>
    </row>
    <row r="42131" spans="2:11" hidden="1" x14ac:dyDescent="0.2">
      <c r="B42131" s="88"/>
      <c r="C42131" s="88"/>
      <c r="D42131" s="88"/>
      <c r="E42131" s="88"/>
      <c r="F42131" s="88"/>
      <c r="G42131" s="88"/>
      <c r="H42131" s="88"/>
      <c r="I42131" s="88"/>
      <c r="J42131" s="88"/>
      <c r="K42131" s="88"/>
    </row>
    <row r="42132" spans="2:11" hidden="1" x14ac:dyDescent="0.2">
      <c r="B42132" s="88"/>
      <c r="C42132" s="88"/>
      <c r="D42132" s="88"/>
      <c r="E42132" s="88"/>
      <c r="F42132" s="88"/>
      <c r="G42132" s="88"/>
      <c r="H42132" s="88"/>
      <c r="I42132" s="88"/>
      <c r="J42132" s="88"/>
      <c r="K42132" s="88"/>
    </row>
    <row r="42133" spans="2:11" hidden="1" x14ac:dyDescent="0.2">
      <c r="B42133" s="88"/>
      <c r="C42133" s="88"/>
      <c r="D42133" s="88"/>
      <c r="E42133" s="88"/>
      <c r="F42133" s="88"/>
      <c r="G42133" s="88"/>
      <c r="H42133" s="88"/>
      <c r="I42133" s="88"/>
      <c r="J42133" s="88"/>
      <c r="K42133" s="88"/>
    </row>
    <row r="42134" spans="2:11" hidden="1" x14ac:dyDescent="0.2">
      <c r="B42134" s="88"/>
      <c r="C42134" s="88"/>
      <c r="D42134" s="88"/>
      <c r="E42134" s="88"/>
      <c r="F42134" s="88"/>
      <c r="G42134" s="88"/>
      <c r="H42134" s="88"/>
      <c r="I42134" s="88"/>
      <c r="J42134" s="88"/>
      <c r="K42134" s="88"/>
    </row>
    <row r="42135" spans="2:11" hidden="1" x14ac:dyDescent="0.2">
      <c r="B42135" s="88"/>
      <c r="C42135" s="88"/>
      <c r="D42135" s="88"/>
      <c r="E42135" s="88"/>
      <c r="F42135" s="88"/>
      <c r="G42135" s="88"/>
      <c r="H42135" s="88"/>
      <c r="I42135" s="88"/>
      <c r="J42135" s="88"/>
      <c r="K42135" s="88"/>
    </row>
    <row r="42136" spans="2:11" hidden="1" x14ac:dyDescent="0.2">
      <c r="B42136" s="88"/>
      <c r="C42136" s="88"/>
      <c r="D42136" s="88"/>
      <c r="E42136" s="88"/>
      <c r="F42136" s="88"/>
      <c r="G42136" s="88"/>
      <c r="H42136" s="88"/>
      <c r="I42136" s="88"/>
      <c r="J42136" s="88"/>
      <c r="K42136" s="88"/>
    </row>
    <row r="42137" spans="2:11" hidden="1" x14ac:dyDescent="0.2">
      <c r="B42137" s="88"/>
      <c r="C42137" s="88"/>
      <c r="D42137" s="88"/>
      <c r="E42137" s="88"/>
      <c r="F42137" s="88"/>
      <c r="G42137" s="88"/>
      <c r="H42137" s="88"/>
      <c r="I42137" s="88"/>
      <c r="J42137" s="88"/>
      <c r="K42137" s="88"/>
    </row>
    <row r="42138" spans="2:11" hidden="1" x14ac:dyDescent="0.2">
      <c r="B42138" s="88"/>
      <c r="C42138" s="88"/>
      <c r="D42138" s="88"/>
      <c r="E42138" s="88"/>
      <c r="F42138" s="88"/>
      <c r="G42138" s="88"/>
      <c r="H42138" s="88"/>
      <c r="I42138" s="88"/>
      <c r="J42138" s="88"/>
      <c r="K42138" s="88"/>
    </row>
    <row r="42139" spans="2:11" hidden="1" x14ac:dyDescent="0.2">
      <c r="B42139" s="88"/>
      <c r="C42139" s="88"/>
      <c r="D42139" s="88"/>
      <c r="E42139" s="88"/>
      <c r="F42139" s="88"/>
      <c r="G42139" s="88"/>
      <c r="H42139" s="88"/>
      <c r="I42139" s="88"/>
      <c r="J42139" s="88"/>
      <c r="K42139" s="88"/>
    </row>
    <row r="42140" spans="2:11" hidden="1" x14ac:dyDescent="0.2">
      <c r="B42140" s="88"/>
      <c r="C42140" s="88"/>
      <c r="D42140" s="88"/>
      <c r="E42140" s="88"/>
      <c r="F42140" s="88"/>
      <c r="G42140" s="88"/>
      <c r="H42140" s="88"/>
      <c r="I42140" s="88"/>
      <c r="J42140" s="88"/>
      <c r="K42140" s="88"/>
    </row>
    <row r="42141" spans="2:11" hidden="1" x14ac:dyDescent="0.2">
      <c r="B42141" s="88"/>
      <c r="C42141" s="88"/>
      <c r="D42141" s="88"/>
      <c r="E42141" s="88"/>
      <c r="F42141" s="88"/>
      <c r="G42141" s="88"/>
      <c r="H42141" s="88"/>
      <c r="I42141" s="88"/>
      <c r="J42141" s="88"/>
      <c r="K42141" s="88"/>
    </row>
    <row r="42142" spans="2:11" hidden="1" x14ac:dyDescent="0.2">
      <c r="B42142" s="88"/>
      <c r="C42142" s="88"/>
      <c r="D42142" s="88"/>
      <c r="E42142" s="88"/>
      <c r="F42142" s="88"/>
      <c r="G42142" s="88"/>
      <c r="H42142" s="88"/>
      <c r="I42142" s="88"/>
      <c r="J42142" s="88"/>
      <c r="K42142" s="88"/>
    </row>
    <row r="42143" spans="2:11" hidden="1" x14ac:dyDescent="0.2">
      <c r="B42143" s="88"/>
      <c r="C42143" s="88"/>
      <c r="D42143" s="88"/>
      <c r="E42143" s="88"/>
      <c r="F42143" s="88"/>
      <c r="G42143" s="88"/>
      <c r="H42143" s="88"/>
      <c r="I42143" s="88"/>
      <c r="J42143" s="88"/>
      <c r="K42143" s="88"/>
    </row>
    <row r="42144" spans="2:11" hidden="1" x14ac:dyDescent="0.2">
      <c r="B42144" s="88"/>
      <c r="C42144" s="88"/>
      <c r="D42144" s="88"/>
      <c r="E42144" s="88"/>
      <c r="F42144" s="88"/>
      <c r="G42144" s="88"/>
      <c r="H42144" s="88"/>
      <c r="I42144" s="88"/>
      <c r="J42144" s="88"/>
      <c r="K42144" s="88"/>
    </row>
    <row r="42145" spans="2:11" hidden="1" x14ac:dyDescent="0.2">
      <c r="B42145" s="88"/>
      <c r="C42145" s="88"/>
      <c r="D42145" s="88"/>
      <c r="E42145" s="88"/>
      <c r="F42145" s="88"/>
      <c r="G42145" s="88"/>
      <c r="H42145" s="88"/>
      <c r="I42145" s="88"/>
      <c r="J42145" s="88"/>
      <c r="K42145" s="88"/>
    </row>
    <row r="42146" spans="2:11" hidden="1" x14ac:dyDescent="0.2">
      <c r="B42146" s="88"/>
      <c r="C42146" s="88"/>
      <c r="D42146" s="88"/>
      <c r="E42146" s="88"/>
      <c r="F42146" s="88"/>
      <c r="G42146" s="88"/>
      <c r="H42146" s="88"/>
      <c r="I42146" s="88"/>
      <c r="J42146" s="88"/>
      <c r="K42146" s="88"/>
    </row>
    <row r="42147" spans="2:11" hidden="1" x14ac:dyDescent="0.2">
      <c r="B42147" s="88"/>
      <c r="C42147" s="88"/>
      <c r="D42147" s="88"/>
      <c r="E42147" s="88"/>
      <c r="F42147" s="88"/>
      <c r="G42147" s="88"/>
      <c r="H42147" s="88"/>
      <c r="I42147" s="88"/>
      <c r="J42147" s="88"/>
      <c r="K42147" s="88"/>
    </row>
    <row r="42148" spans="2:11" hidden="1" x14ac:dyDescent="0.2">
      <c r="B42148" s="88"/>
      <c r="C42148" s="88"/>
      <c r="D42148" s="88"/>
      <c r="E42148" s="88"/>
      <c r="F42148" s="88"/>
      <c r="G42148" s="88"/>
      <c r="H42148" s="88"/>
      <c r="I42148" s="88"/>
      <c r="J42148" s="88"/>
      <c r="K42148" s="88"/>
    </row>
    <row r="42149" spans="2:11" hidden="1" x14ac:dyDescent="0.2">
      <c r="B42149" s="88"/>
      <c r="C42149" s="88"/>
      <c r="D42149" s="88"/>
      <c r="E42149" s="88"/>
      <c r="F42149" s="88"/>
      <c r="G42149" s="88"/>
      <c r="H42149" s="88"/>
      <c r="I42149" s="88"/>
      <c r="J42149" s="88"/>
      <c r="K42149" s="88"/>
    </row>
    <row r="42150" spans="2:11" hidden="1" x14ac:dyDescent="0.2">
      <c r="B42150" s="88"/>
      <c r="C42150" s="88"/>
      <c r="D42150" s="88"/>
      <c r="E42150" s="88"/>
      <c r="F42150" s="88"/>
      <c r="G42150" s="88"/>
      <c r="H42150" s="88"/>
      <c r="I42150" s="88"/>
      <c r="J42150" s="88"/>
      <c r="K42150" s="88"/>
    </row>
    <row r="42151" spans="2:11" hidden="1" x14ac:dyDescent="0.2">
      <c r="B42151" s="88"/>
      <c r="C42151" s="88"/>
      <c r="D42151" s="88"/>
      <c r="E42151" s="88"/>
      <c r="F42151" s="88"/>
      <c r="G42151" s="88"/>
      <c r="H42151" s="88"/>
      <c r="I42151" s="88"/>
      <c r="J42151" s="88"/>
      <c r="K42151" s="88"/>
    </row>
    <row r="42152" spans="2:11" hidden="1" x14ac:dyDescent="0.2">
      <c r="B42152" s="88"/>
      <c r="C42152" s="88"/>
      <c r="D42152" s="88"/>
      <c r="E42152" s="88"/>
      <c r="F42152" s="88"/>
      <c r="G42152" s="88"/>
      <c r="H42152" s="88"/>
      <c r="I42152" s="88"/>
      <c r="J42152" s="88"/>
      <c r="K42152" s="88"/>
    </row>
    <row r="42153" spans="2:11" hidden="1" x14ac:dyDescent="0.2">
      <c r="B42153" s="88"/>
      <c r="C42153" s="88"/>
      <c r="D42153" s="88"/>
      <c r="E42153" s="88"/>
      <c r="F42153" s="88"/>
      <c r="G42153" s="88"/>
      <c r="H42153" s="88"/>
      <c r="I42153" s="88"/>
      <c r="J42153" s="88"/>
      <c r="K42153" s="88"/>
    </row>
    <row r="42154" spans="2:11" hidden="1" x14ac:dyDescent="0.2">
      <c r="B42154" s="88"/>
      <c r="C42154" s="88"/>
      <c r="D42154" s="88"/>
      <c r="E42154" s="88"/>
      <c r="F42154" s="88"/>
      <c r="G42154" s="88"/>
      <c r="H42154" s="88"/>
      <c r="I42154" s="88"/>
      <c r="J42154" s="88"/>
      <c r="K42154" s="88"/>
    </row>
    <row r="42155" spans="2:11" hidden="1" x14ac:dyDescent="0.2">
      <c r="B42155" s="88"/>
      <c r="C42155" s="88"/>
      <c r="D42155" s="88"/>
      <c r="E42155" s="88"/>
      <c r="F42155" s="88"/>
      <c r="G42155" s="88"/>
      <c r="H42155" s="88"/>
      <c r="I42155" s="88"/>
      <c r="J42155" s="88"/>
      <c r="K42155" s="88"/>
    </row>
    <row r="42156" spans="2:11" hidden="1" x14ac:dyDescent="0.2">
      <c r="B42156" s="88"/>
      <c r="C42156" s="88"/>
      <c r="D42156" s="88"/>
      <c r="E42156" s="88"/>
      <c r="F42156" s="88"/>
      <c r="G42156" s="88"/>
      <c r="H42156" s="88"/>
      <c r="I42156" s="88"/>
      <c r="J42156" s="88"/>
      <c r="K42156" s="88"/>
    </row>
    <row r="42157" spans="2:11" hidden="1" x14ac:dyDescent="0.2">
      <c r="B42157" s="88"/>
      <c r="C42157" s="88"/>
      <c r="D42157" s="88"/>
      <c r="E42157" s="88"/>
      <c r="F42157" s="88"/>
      <c r="G42157" s="88"/>
      <c r="H42157" s="88"/>
      <c r="I42157" s="88"/>
      <c r="J42157" s="88"/>
      <c r="K42157" s="88"/>
    </row>
    <row r="42158" spans="2:11" hidden="1" x14ac:dyDescent="0.2">
      <c r="B42158" s="88"/>
      <c r="C42158" s="88"/>
      <c r="D42158" s="88"/>
      <c r="E42158" s="88"/>
      <c r="F42158" s="88"/>
      <c r="G42158" s="88"/>
      <c r="H42158" s="88"/>
      <c r="I42158" s="88"/>
      <c r="J42158" s="88"/>
      <c r="K42158" s="88"/>
    </row>
    <row r="42159" spans="2:11" hidden="1" x14ac:dyDescent="0.2">
      <c r="B42159" s="88"/>
      <c r="C42159" s="88"/>
      <c r="D42159" s="88"/>
      <c r="E42159" s="88"/>
      <c r="F42159" s="88"/>
      <c r="G42159" s="88"/>
      <c r="H42159" s="88"/>
      <c r="I42159" s="88"/>
      <c r="J42159" s="88"/>
      <c r="K42159" s="88"/>
    </row>
    <row r="42160" spans="2:11" hidden="1" x14ac:dyDescent="0.2">
      <c r="B42160" s="88"/>
      <c r="C42160" s="88"/>
      <c r="D42160" s="88"/>
      <c r="E42160" s="88"/>
      <c r="F42160" s="88"/>
      <c r="G42160" s="88"/>
      <c r="H42160" s="88"/>
      <c r="I42160" s="88"/>
      <c r="J42160" s="88"/>
      <c r="K42160" s="88"/>
    </row>
    <row r="42161" spans="2:11" hidden="1" x14ac:dyDescent="0.2">
      <c r="B42161" s="88"/>
      <c r="C42161" s="88"/>
      <c r="D42161" s="88"/>
      <c r="E42161" s="88"/>
      <c r="F42161" s="88"/>
      <c r="G42161" s="88"/>
      <c r="H42161" s="88"/>
      <c r="I42161" s="88"/>
      <c r="J42161" s="88"/>
      <c r="K42161" s="88"/>
    </row>
    <row r="42162" spans="2:11" hidden="1" x14ac:dyDescent="0.2">
      <c r="B42162" s="88"/>
      <c r="C42162" s="88"/>
      <c r="D42162" s="88"/>
      <c r="E42162" s="88"/>
      <c r="F42162" s="88"/>
      <c r="G42162" s="88"/>
      <c r="H42162" s="88"/>
      <c r="I42162" s="88"/>
      <c r="J42162" s="88"/>
      <c r="K42162" s="88"/>
    </row>
    <row r="42163" spans="2:11" hidden="1" x14ac:dyDescent="0.2">
      <c r="B42163" s="88"/>
      <c r="C42163" s="88"/>
      <c r="D42163" s="88"/>
      <c r="E42163" s="88"/>
      <c r="F42163" s="88"/>
      <c r="G42163" s="88"/>
      <c r="H42163" s="88"/>
      <c r="I42163" s="88"/>
      <c r="J42163" s="88"/>
      <c r="K42163" s="88"/>
    </row>
    <row r="42164" spans="2:11" hidden="1" x14ac:dyDescent="0.2">
      <c r="B42164" s="88"/>
      <c r="C42164" s="88"/>
      <c r="D42164" s="88"/>
      <c r="E42164" s="88"/>
      <c r="F42164" s="88"/>
      <c r="G42164" s="88"/>
      <c r="H42164" s="88"/>
      <c r="I42164" s="88"/>
      <c r="J42164" s="88"/>
      <c r="K42164" s="88"/>
    </row>
    <row r="42165" spans="2:11" hidden="1" x14ac:dyDescent="0.2">
      <c r="B42165" s="88"/>
      <c r="C42165" s="88"/>
      <c r="D42165" s="88"/>
      <c r="E42165" s="88"/>
      <c r="F42165" s="88"/>
      <c r="G42165" s="88"/>
      <c r="H42165" s="88"/>
      <c r="I42165" s="88"/>
      <c r="J42165" s="88"/>
      <c r="K42165" s="88"/>
    </row>
    <row r="42166" spans="2:11" hidden="1" x14ac:dyDescent="0.2">
      <c r="B42166" s="88"/>
      <c r="C42166" s="88"/>
      <c r="D42166" s="88"/>
      <c r="E42166" s="88"/>
      <c r="F42166" s="88"/>
      <c r="G42166" s="88"/>
      <c r="H42166" s="88"/>
      <c r="I42166" s="88"/>
      <c r="J42166" s="88"/>
      <c r="K42166" s="88"/>
    </row>
    <row r="42167" spans="2:11" hidden="1" x14ac:dyDescent="0.2">
      <c r="B42167" s="88"/>
      <c r="C42167" s="88"/>
      <c r="D42167" s="88"/>
      <c r="E42167" s="88"/>
      <c r="F42167" s="88"/>
      <c r="G42167" s="88"/>
      <c r="H42167" s="88"/>
      <c r="I42167" s="88"/>
      <c r="J42167" s="88"/>
      <c r="K42167" s="88"/>
    </row>
    <row r="42168" spans="2:11" hidden="1" x14ac:dyDescent="0.2">
      <c r="B42168" s="88"/>
      <c r="C42168" s="88"/>
      <c r="D42168" s="88"/>
      <c r="E42168" s="88"/>
      <c r="F42168" s="88"/>
      <c r="G42168" s="88"/>
      <c r="H42168" s="88"/>
      <c r="I42168" s="88"/>
      <c r="J42168" s="88"/>
      <c r="K42168" s="88"/>
    </row>
    <row r="42169" spans="2:11" hidden="1" x14ac:dyDescent="0.2">
      <c r="B42169" s="88"/>
      <c r="C42169" s="88"/>
      <c r="D42169" s="88"/>
      <c r="E42169" s="88"/>
      <c r="F42169" s="88"/>
      <c r="G42169" s="88"/>
      <c r="H42169" s="88"/>
      <c r="I42169" s="88"/>
      <c r="J42169" s="88"/>
      <c r="K42169" s="88"/>
    </row>
    <row r="42170" spans="2:11" hidden="1" x14ac:dyDescent="0.2">
      <c r="B42170" s="88"/>
      <c r="C42170" s="88"/>
      <c r="D42170" s="88"/>
      <c r="E42170" s="88"/>
      <c r="F42170" s="88"/>
      <c r="G42170" s="88"/>
      <c r="H42170" s="88"/>
      <c r="I42170" s="88"/>
      <c r="J42170" s="88"/>
      <c r="K42170" s="88"/>
    </row>
    <row r="42171" spans="2:11" hidden="1" x14ac:dyDescent="0.2">
      <c r="B42171" s="88"/>
      <c r="C42171" s="88"/>
      <c r="D42171" s="88"/>
      <c r="E42171" s="88"/>
      <c r="F42171" s="88"/>
      <c r="G42171" s="88"/>
      <c r="H42171" s="88"/>
      <c r="I42171" s="88"/>
      <c r="J42171" s="88"/>
      <c r="K42171" s="88"/>
    </row>
    <row r="42172" spans="2:11" hidden="1" x14ac:dyDescent="0.2">
      <c r="B42172" s="88"/>
      <c r="C42172" s="88"/>
      <c r="D42172" s="88"/>
      <c r="E42172" s="88"/>
      <c r="F42172" s="88"/>
      <c r="G42172" s="88"/>
      <c r="H42172" s="88"/>
      <c r="I42172" s="88"/>
      <c r="J42172" s="88"/>
      <c r="K42172" s="88"/>
    </row>
    <row r="42173" spans="2:11" hidden="1" x14ac:dyDescent="0.2">
      <c r="B42173" s="88"/>
      <c r="C42173" s="88"/>
      <c r="D42173" s="88"/>
      <c r="E42173" s="88"/>
      <c r="F42173" s="88"/>
      <c r="G42173" s="88"/>
      <c r="H42173" s="88"/>
      <c r="I42173" s="88"/>
      <c r="J42173" s="88"/>
      <c r="K42173" s="88"/>
    </row>
    <row r="42174" spans="2:11" hidden="1" x14ac:dyDescent="0.2">
      <c r="B42174" s="88"/>
      <c r="C42174" s="88"/>
      <c r="D42174" s="88"/>
      <c r="E42174" s="88"/>
      <c r="F42174" s="88"/>
      <c r="G42174" s="88"/>
      <c r="H42174" s="88"/>
      <c r="I42174" s="88"/>
      <c r="J42174" s="88"/>
      <c r="K42174" s="88"/>
    </row>
    <row r="42175" spans="2:11" hidden="1" x14ac:dyDescent="0.2">
      <c r="B42175" s="88"/>
      <c r="C42175" s="88"/>
      <c r="D42175" s="88"/>
      <c r="E42175" s="88"/>
      <c r="F42175" s="88"/>
      <c r="G42175" s="88"/>
      <c r="H42175" s="88"/>
      <c r="I42175" s="88"/>
      <c r="J42175" s="88"/>
      <c r="K42175" s="88"/>
    </row>
    <row r="42176" spans="2:11" hidden="1" x14ac:dyDescent="0.2">
      <c r="B42176" s="88"/>
      <c r="C42176" s="88"/>
      <c r="D42176" s="88"/>
      <c r="E42176" s="88"/>
      <c r="F42176" s="88"/>
      <c r="G42176" s="88"/>
      <c r="H42176" s="88"/>
      <c r="I42176" s="88"/>
      <c r="J42176" s="88"/>
      <c r="K42176" s="88"/>
    </row>
    <row r="42177" spans="2:11" hidden="1" x14ac:dyDescent="0.2">
      <c r="B42177" s="88"/>
      <c r="C42177" s="88"/>
      <c r="D42177" s="88"/>
      <c r="E42177" s="88"/>
      <c r="F42177" s="88"/>
      <c r="G42177" s="88"/>
      <c r="H42177" s="88"/>
      <c r="I42177" s="88"/>
      <c r="J42177" s="88"/>
      <c r="K42177" s="88"/>
    </row>
    <row r="42178" spans="2:11" hidden="1" x14ac:dyDescent="0.2">
      <c r="B42178" s="88"/>
      <c r="C42178" s="88"/>
      <c r="D42178" s="88"/>
      <c r="E42178" s="88"/>
      <c r="F42178" s="88"/>
      <c r="G42178" s="88"/>
      <c r="H42178" s="88"/>
      <c r="I42178" s="88"/>
      <c r="J42178" s="88"/>
      <c r="K42178" s="88"/>
    </row>
    <row r="42179" spans="2:11" hidden="1" x14ac:dyDescent="0.2">
      <c r="B42179" s="88"/>
      <c r="C42179" s="88"/>
      <c r="D42179" s="88"/>
      <c r="E42179" s="88"/>
      <c r="F42179" s="88"/>
      <c r="G42179" s="88"/>
      <c r="H42179" s="88"/>
      <c r="I42179" s="88"/>
      <c r="J42179" s="88"/>
      <c r="K42179" s="88"/>
    </row>
    <row r="42180" spans="2:11" hidden="1" x14ac:dyDescent="0.2">
      <c r="B42180" s="88"/>
      <c r="C42180" s="88"/>
      <c r="D42180" s="88"/>
      <c r="E42180" s="88"/>
      <c r="F42180" s="88"/>
      <c r="G42180" s="88"/>
      <c r="H42180" s="88"/>
      <c r="I42180" s="88"/>
      <c r="J42180" s="88"/>
      <c r="K42180" s="88"/>
    </row>
    <row r="42181" spans="2:11" hidden="1" x14ac:dyDescent="0.2">
      <c r="B42181" s="88"/>
      <c r="C42181" s="88"/>
      <c r="D42181" s="88"/>
      <c r="E42181" s="88"/>
      <c r="F42181" s="88"/>
      <c r="G42181" s="88"/>
      <c r="H42181" s="88"/>
      <c r="I42181" s="88"/>
      <c r="J42181" s="88"/>
      <c r="K42181" s="88"/>
    </row>
    <row r="42182" spans="2:11" hidden="1" x14ac:dyDescent="0.2">
      <c r="B42182" s="88"/>
      <c r="C42182" s="88"/>
      <c r="D42182" s="88"/>
      <c r="E42182" s="88"/>
      <c r="F42182" s="88"/>
      <c r="G42182" s="88"/>
      <c r="H42182" s="88"/>
      <c r="I42182" s="88"/>
      <c r="J42182" s="88"/>
      <c r="K42182" s="88"/>
    </row>
    <row r="42183" spans="2:11" hidden="1" x14ac:dyDescent="0.2">
      <c r="B42183" s="88"/>
      <c r="C42183" s="88"/>
      <c r="D42183" s="88"/>
      <c r="E42183" s="88"/>
      <c r="F42183" s="88"/>
      <c r="G42183" s="88"/>
      <c r="H42183" s="88"/>
      <c r="I42183" s="88"/>
      <c r="J42183" s="88"/>
      <c r="K42183" s="88"/>
    </row>
    <row r="42184" spans="2:11" hidden="1" x14ac:dyDescent="0.2">
      <c r="B42184" s="88"/>
      <c r="C42184" s="88"/>
      <c r="D42184" s="88"/>
      <c r="E42184" s="88"/>
      <c r="F42184" s="88"/>
      <c r="G42184" s="88"/>
      <c r="H42184" s="88"/>
      <c r="I42184" s="88"/>
      <c r="J42184" s="88"/>
      <c r="K42184" s="88"/>
    </row>
    <row r="42185" spans="2:11" hidden="1" x14ac:dyDescent="0.2">
      <c r="B42185" s="88"/>
      <c r="C42185" s="88"/>
      <c r="D42185" s="88"/>
      <c r="E42185" s="88"/>
      <c r="F42185" s="88"/>
      <c r="G42185" s="88"/>
      <c r="H42185" s="88"/>
      <c r="I42185" s="88"/>
      <c r="J42185" s="88"/>
      <c r="K42185" s="88"/>
    </row>
    <row r="42186" spans="2:11" hidden="1" x14ac:dyDescent="0.2">
      <c r="B42186" s="88"/>
      <c r="C42186" s="88"/>
      <c r="D42186" s="88"/>
      <c r="E42186" s="88"/>
      <c r="F42186" s="88"/>
      <c r="G42186" s="88"/>
      <c r="H42186" s="88"/>
      <c r="I42186" s="88"/>
      <c r="J42186" s="88"/>
      <c r="K42186" s="88"/>
    </row>
    <row r="42187" spans="2:11" hidden="1" x14ac:dyDescent="0.2">
      <c r="B42187" s="88"/>
      <c r="C42187" s="88"/>
      <c r="D42187" s="88"/>
      <c r="E42187" s="88"/>
      <c r="F42187" s="88"/>
      <c r="G42187" s="88"/>
      <c r="H42187" s="88"/>
      <c r="I42187" s="88"/>
      <c r="J42187" s="88"/>
      <c r="K42187" s="88"/>
    </row>
    <row r="42188" spans="2:11" hidden="1" x14ac:dyDescent="0.2">
      <c r="B42188" s="88"/>
      <c r="C42188" s="88"/>
      <c r="D42188" s="88"/>
      <c r="E42188" s="88"/>
      <c r="F42188" s="88"/>
      <c r="G42188" s="88"/>
      <c r="H42188" s="88"/>
      <c r="I42188" s="88"/>
      <c r="J42188" s="88"/>
      <c r="K42188" s="88"/>
    </row>
    <row r="42189" spans="2:11" hidden="1" x14ac:dyDescent="0.2">
      <c r="B42189" s="88"/>
      <c r="C42189" s="88"/>
      <c r="D42189" s="88"/>
      <c r="E42189" s="88"/>
      <c r="F42189" s="88"/>
      <c r="G42189" s="88"/>
      <c r="H42189" s="88"/>
      <c r="I42189" s="88"/>
      <c r="J42189" s="88"/>
      <c r="K42189" s="88"/>
    </row>
    <row r="42190" spans="2:11" hidden="1" x14ac:dyDescent="0.2">
      <c r="B42190" s="88"/>
      <c r="C42190" s="88"/>
      <c r="D42190" s="88"/>
      <c r="E42190" s="88"/>
      <c r="F42190" s="88"/>
      <c r="G42190" s="88"/>
      <c r="H42190" s="88"/>
      <c r="I42190" s="88"/>
      <c r="J42190" s="88"/>
      <c r="K42190" s="88"/>
    </row>
    <row r="42191" spans="2:11" hidden="1" x14ac:dyDescent="0.2">
      <c r="B42191" s="88"/>
      <c r="C42191" s="88"/>
      <c r="D42191" s="88"/>
      <c r="E42191" s="88"/>
      <c r="F42191" s="88"/>
      <c r="G42191" s="88"/>
      <c r="H42191" s="88"/>
      <c r="I42191" s="88"/>
      <c r="J42191" s="88"/>
      <c r="K42191" s="88"/>
    </row>
    <row r="42192" spans="2:11" hidden="1" x14ac:dyDescent="0.2">
      <c r="B42192" s="88"/>
      <c r="C42192" s="88"/>
      <c r="D42192" s="88"/>
      <c r="E42192" s="88"/>
      <c r="F42192" s="88"/>
      <c r="G42192" s="88"/>
      <c r="H42192" s="88"/>
      <c r="I42192" s="88"/>
      <c r="J42192" s="88"/>
      <c r="K42192" s="88"/>
    </row>
    <row r="42193" spans="2:11" hidden="1" x14ac:dyDescent="0.2">
      <c r="B42193" s="88"/>
      <c r="C42193" s="88"/>
      <c r="D42193" s="88"/>
      <c r="E42193" s="88"/>
      <c r="F42193" s="88"/>
      <c r="G42193" s="88"/>
      <c r="H42193" s="88"/>
      <c r="I42193" s="88"/>
      <c r="J42193" s="88"/>
      <c r="K42193" s="88"/>
    </row>
    <row r="42194" spans="2:11" hidden="1" x14ac:dyDescent="0.2">
      <c r="B42194" s="88"/>
      <c r="C42194" s="88"/>
      <c r="D42194" s="88"/>
      <c r="E42194" s="88"/>
      <c r="F42194" s="88"/>
      <c r="G42194" s="88"/>
      <c r="H42194" s="88"/>
      <c r="I42194" s="88"/>
      <c r="J42194" s="88"/>
      <c r="K42194" s="88"/>
    </row>
    <row r="42195" spans="2:11" hidden="1" x14ac:dyDescent="0.2">
      <c r="B42195" s="88"/>
      <c r="C42195" s="88"/>
      <c r="D42195" s="88"/>
      <c r="E42195" s="88"/>
      <c r="F42195" s="88"/>
      <c r="G42195" s="88"/>
      <c r="H42195" s="88"/>
      <c r="I42195" s="88"/>
      <c r="J42195" s="88"/>
      <c r="K42195" s="88"/>
    </row>
    <row r="42196" spans="2:11" hidden="1" x14ac:dyDescent="0.2">
      <c r="B42196" s="88"/>
      <c r="C42196" s="88"/>
      <c r="D42196" s="88"/>
      <c r="E42196" s="88"/>
      <c r="F42196" s="88"/>
      <c r="G42196" s="88"/>
      <c r="H42196" s="88"/>
      <c r="I42196" s="88"/>
      <c r="J42196" s="88"/>
      <c r="K42196" s="88"/>
    </row>
    <row r="42197" spans="2:11" hidden="1" x14ac:dyDescent="0.2">
      <c r="B42197" s="88"/>
      <c r="C42197" s="88"/>
      <c r="D42197" s="88"/>
      <c r="E42197" s="88"/>
      <c r="F42197" s="88"/>
      <c r="G42197" s="88"/>
      <c r="H42197" s="88"/>
      <c r="I42197" s="88"/>
      <c r="J42197" s="88"/>
      <c r="K42197" s="88"/>
    </row>
    <row r="42198" spans="2:11" hidden="1" x14ac:dyDescent="0.2">
      <c r="B42198" s="88"/>
      <c r="C42198" s="88"/>
      <c r="D42198" s="88"/>
      <c r="E42198" s="88"/>
      <c r="F42198" s="88"/>
      <c r="G42198" s="88"/>
      <c r="H42198" s="88"/>
      <c r="I42198" s="88"/>
      <c r="J42198" s="88"/>
      <c r="K42198" s="88"/>
    </row>
    <row r="42199" spans="2:11" hidden="1" x14ac:dyDescent="0.2">
      <c r="B42199" s="88"/>
      <c r="C42199" s="88"/>
      <c r="D42199" s="88"/>
      <c r="E42199" s="88"/>
      <c r="F42199" s="88"/>
      <c r="G42199" s="88"/>
      <c r="H42199" s="88"/>
      <c r="I42199" s="88"/>
      <c r="J42199" s="88"/>
      <c r="K42199" s="88"/>
    </row>
    <row r="42200" spans="2:11" hidden="1" x14ac:dyDescent="0.2">
      <c r="B42200" s="88"/>
      <c r="C42200" s="88"/>
      <c r="D42200" s="88"/>
      <c r="E42200" s="88"/>
      <c r="F42200" s="88"/>
      <c r="G42200" s="88"/>
      <c r="H42200" s="88"/>
      <c r="I42200" s="88"/>
      <c r="J42200" s="88"/>
      <c r="K42200" s="88"/>
    </row>
    <row r="42201" spans="2:11" hidden="1" x14ac:dyDescent="0.2">
      <c r="B42201" s="88"/>
      <c r="C42201" s="88"/>
      <c r="D42201" s="88"/>
      <c r="E42201" s="88"/>
      <c r="F42201" s="88"/>
      <c r="G42201" s="88"/>
      <c r="H42201" s="88"/>
      <c r="I42201" s="88"/>
      <c r="J42201" s="88"/>
      <c r="K42201" s="88"/>
    </row>
    <row r="42202" spans="2:11" hidden="1" x14ac:dyDescent="0.2">
      <c r="B42202" s="88"/>
      <c r="C42202" s="88"/>
      <c r="D42202" s="88"/>
      <c r="E42202" s="88"/>
      <c r="F42202" s="88"/>
      <c r="G42202" s="88"/>
      <c r="H42202" s="88"/>
      <c r="I42202" s="88"/>
      <c r="J42202" s="88"/>
      <c r="K42202" s="88"/>
    </row>
    <row r="42203" spans="2:11" hidden="1" x14ac:dyDescent="0.2">
      <c r="B42203" s="88"/>
      <c r="C42203" s="88"/>
      <c r="D42203" s="88"/>
      <c r="E42203" s="88"/>
      <c r="F42203" s="88"/>
      <c r="G42203" s="88"/>
      <c r="H42203" s="88"/>
      <c r="I42203" s="88"/>
      <c r="J42203" s="88"/>
      <c r="K42203" s="88"/>
    </row>
    <row r="42204" spans="2:11" hidden="1" x14ac:dyDescent="0.2">
      <c r="B42204" s="88"/>
      <c r="C42204" s="88"/>
      <c r="D42204" s="88"/>
      <c r="E42204" s="88"/>
      <c r="F42204" s="88"/>
      <c r="G42204" s="88"/>
      <c r="H42204" s="88"/>
      <c r="I42204" s="88"/>
      <c r="J42204" s="88"/>
      <c r="K42204" s="88"/>
    </row>
    <row r="42205" spans="2:11" hidden="1" x14ac:dyDescent="0.2">
      <c r="B42205" s="88"/>
      <c r="C42205" s="88"/>
      <c r="D42205" s="88"/>
      <c r="E42205" s="88"/>
      <c r="F42205" s="88"/>
      <c r="G42205" s="88"/>
      <c r="H42205" s="88"/>
      <c r="I42205" s="88"/>
      <c r="J42205" s="88"/>
      <c r="K42205" s="88"/>
    </row>
    <row r="42206" spans="2:11" hidden="1" x14ac:dyDescent="0.2">
      <c r="B42206" s="88"/>
      <c r="C42206" s="88"/>
      <c r="D42206" s="88"/>
      <c r="E42206" s="88"/>
      <c r="F42206" s="88"/>
      <c r="G42206" s="88"/>
      <c r="H42206" s="88"/>
      <c r="I42206" s="88"/>
      <c r="J42206" s="88"/>
      <c r="K42206" s="88"/>
    </row>
    <row r="42207" spans="2:11" hidden="1" x14ac:dyDescent="0.2">
      <c r="B42207" s="88"/>
      <c r="C42207" s="88"/>
      <c r="D42207" s="88"/>
      <c r="E42207" s="88"/>
      <c r="F42207" s="88"/>
      <c r="G42207" s="88"/>
      <c r="H42207" s="88"/>
      <c r="I42207" s="88"/>
      <c r="J42207" s="88"/>
      <c r="K42207" s="88"/>
    </row>
    <row r="42208" spans="2:11" hidden="1" x14ac:dyDescent="0.2">
      <c r="B42208" s="88"/>
      <c r="C42208" s="88"/>
      <c r="D42208" s="88"/>
      <c r="E42208" s="88"/>
      <c r="F42208" s="88"/>
      <c r="G42208" s="88"/>
      <c r="H42208" s="88"/>
      <c r="I42208" s="88"/>
      <c r="J42208" s="88"/>
      <c r="K42208" s="88"/>
    </row>
    <row r="42209" spans="2:11" hidden="1" x14ac:dyDescent="0.2">
      <c r="B42209" s="88"/>
      <c r="C42209" s="88"/>
      <c r="D42209" s="88"/>
      <c r="E42209" s="88"/>
      <c r="F42209" s="88"/>
      <c r="G42209" s="88"/>
      <c r="H42209" s="88"/>
      <c r="I42209" s="88"/>
      <c r="J42209" s="88"/>
      <c r="K42209" s="88"/>
    </row>
    <row r="42210" spans="2:11" hidden="1" x14ac:dyDescent="0.2">
      <c r="B42210" s="88"/>
      <c r="C42210" s="88"/>
      <c r="D42210" s="88"/>
      <c r="E42210" s="88"/>
      <c r="F42210" s="88"/>
      <c r="G42210" s="88"/>
      <c r="H42210" s="88"/>
      <c r="I42210" s="88"/>
      <c r="J42210" s="88"/>
      <c r="K42210" s="88"/>
    </row>
    <row r="42211" spans="2:11" hidden="1" x14ac:dyDescent="0.2">
      <c r="B42211" s="88"/>
      <c r="C42211" s="88"/>
      <c r="D42211" s="88"/>
      <c r="E42211" s="88"/>
      <c r="F42211" s="88"/>
      <c r="G42211" s="88"/>
      <c r="H42211" s="88"/>
      <c r="I42211" s="88"/>
      <c r="J42211" s="88"/>
      <c r="K42211" s="88"/>
    </row>
    <row r="42212" spans="2:11" hidden="1" x14ac:dyDescent="0.2">
      <c r="B42212" s="88"/>
      <c r="C42212" s="88"/>
      <c r="D42212" s="88"/>
      <c r="E42212" s="88"/>
      <c r="F42212" s="88"/>
      <c r="G42212" s="88"/>
      <c r="H42212" s="88"/>
      <c r="I42212" s="88"/>
      <c r="J42212" s="88"/>
      <c r="K42212" s="88"/>
    </row>
    <row r="42213" spans="2:11" hidden="1" x14ac:dyDescent="0.2">
      <c r="B42213" s="88"/>
      <c r="C42213" s="88"/>
      <c r="D42213" s="88"/>
      <c r="E42213" s="88"/>
      <c r="F42213" s="88"/>
      <c r="G42213" s="88"/>
      <c r="H42213" s="88"/>
      <c r="I42213" s="88"/>
      <c r="J42213" s="88"/>
      <c r="K42213" s="88"/>
    </row>
    <row r="42214" spans="2:11" hidden="1" x14ac:dyDescent="0.2">
      <c r="B42214" s="88"/>
      <c r="C42214" s="88"/>
      <c r="D42214" s="88"/>
      <c r="E42214" s="88"/>
      <c r="F42214" s="88"/>
      <c r="G42214" s="88"/>
      <c r="H42214" s="88"/>
      <c r="I42214" s="88"/>
      <c r="J42214" s="88"/>
      <c r="K42214" s="88"/>
    </row>
    <row r="42215" spans="2:11" hidden="1" x14ac:dyDescent="0.2">
      <c r="B42215" s="88"/>
      <c r="C42215" s="88"/>
      <c r="D42215" s="88"/>
      <c r="E42215" s="88"/>
      <c r="F42215" s="88"/>
      <c r="G42215" s="88"/>
      <c r="H42215" s="88"/>
      <c r="I42215" s="88"/>
      <c r="J42215" s="88"/>
      <c r="K42215" s="88"/>
    </row>
    <row r="42216" spans="2:11" hidden="1" x14ac:dyDescent="0.2">
      <c r="B42216" s="88"/>
      <c r="C42216" s="88"/>
      <c r="D42216" s="88"/>
      <c r="E42216" s="88"/>
      <c r="F42216" s="88"/>
      <c r="G42216" s="88"/>
      <c r="H42216" s="88"/>
      <c r="I42216" s="88"/>
      <c r="J42216" s="88"/>
      <c r="K42216" s="88"/>
    </row>
    <row r="42217" spans="2:11" hidden="1" x14ac:dyDescent="0.2">
      <c r="B42217" s="88"/>
      <c r="C42217" s="88"/>
      <c r="D42217" s="88"/>
      <c r="E42217" s="88"/>
      <c r="F42217" s="88"/>
      <c r="G42217" s="88"/>
      <c r="H42217" s="88"/>
      <c r="I42217" s="88"/>
      <c r="J42217" s="88"/>
      <c r="K42217" s="88"/>
    </row>
    <row r="42218" spans="2:11" hidden="1" x14ac:dyDescent="0.2">
      <c r="B42218" s="88"/>
      <c r="C42218" s="88"/>
      <c r="D42218" s="88"/>
      <c r="E42218" s="88"/>
      <c r="F42218" s="88"/>
      <c r="G42218" s="88"/>
      <c r="H42218" s="88"/>
      <c r="I42218" s="88"/>
      <c r="J42218" s="88"/>
      <c r="K42218" s="88"/>
    </row>
    <row r="42219" spans="2:11" hidden="1" x14ac:dyDescent="0.2">
      <c r="B42219" s="88"/>
      <c r="C42219" s="88"/>
      <c r="D42219" s="88"/>
      <c r="E42219" s="88"/>
      <c r="F42219" s="88"/>
      <c r="G42219" s="88"/>
      <c r="H42219" s="88"/>
      <c r="I42219" s="88"/>
      <c r="J42219" s="88"/>
      <c r="K42219" s="88"/>
    </row>
    <row r="42220" spans="2:11" hidden="1" x14ac:dyDescent="0.2">
      <c r="B42220" s="88"/>
      <c r="C42220" s="88"/>
      <c r="D42220" s="88"/>
      <c r="E42220" s="88"/>
      <c r="F42220" s="88"/>
      <c r="G42220" s="88"/>
      <c r="H42220" s="88"/>
      <c r="I42220" s="88"/>
      <c r="J42220" s="88"/>
      <c r="K42220" s="88"/>
    </row>
    <row r="42221" spans="2:11" hidden="1" x14ac:dyDescent="0.2">
      <c r="B42221" s="88"/>
      <c r="C42221" s="88"/>
      <c r="D42221" s="88"/>
      <c r="E42221" s="88"/>
      <c r="F42221" s="88"/>
      <c r="G42221" s="88"/>
      <c r="H42221" s="88"/>
      <c r="I42221" s="88"/>
      <c r="J42221" s="88"/>
      <c r="K42221" s="88"/>
    </row>
    <row r="42222" spans="2:11" hidden="1" x14ac:dyDescent="0.2">
      <c r="B42222" s="88"/>
      <c r="C42222" s="88"/>
      <c r="D42222" s="88"/>
      <c r="E42222" s="88"/>
      <c r="F42222" s="88"/>
      <c r="G42222" s="88"/>
      <c r="H42222" s="88"/>
      <c r="I42222" s="88"/>
      <c r="J42222" s="88"/>
      <c r="K42222" s="88"/>
    </row>
    <row r="42223" spans="2:11" hidden="1" x14ac:dyDescent="0.2">
      <c r="B42223" s="88"/>
      <c r="C42223" s="88"/>
      <c r="D42223" s="88"/>
      <c r="E42223" s="88"/>
      <c r="F42223" s="88"/>
      <c r="G42223" s="88"/>
      <c r="H42223" s="88"/>
      <c r="I42223" s="88"/>
      <c r="J42223" s="88"/>
      <c r="K42223" s="88"/>
    </row>
    <row r="42224" spans="2:11" hidden="1" x14ac:dyDescent="0.2">
      <c r="B42224" s="88"/>
      <c r="C42224" s="88"/>
      <c r="D42224" s="88"/>
      <c r="E42224" s="88"/>
      <c r="F42224" s="88"/>
      <c r="G42224" s="88"/>
      <c r="H42224" s="88"/>
      <c r="I42224" s="88"/>
      <c r="J42224" s="88"/>
      <c r="K42224" s="88"/>
    </row>
    <row r="42225" spans="2:11" hidden="1" x14ac:dyDescent="0.2">
      <c r="B42225" s="88"/>
      <c r="C42225" s="88"/>
      <c r="D42225" s="88"/>
      <c r="E42225" s="88"/>
      <c r="F42225" s="88"/>
      <c r="G42225" s="88"/>
      <c r="H42225" s="88"/>
      <c r="I42225" s="88"/>
      <c r="J42225" s="88"/>
      <c r="K42225" s="88"/>
    </row>
    <row r="42226" spans="2:11" hidden="1" x14ac:dyDescent="0.2">
      <c r="B42226" s="88"/>
      <c r="C42226" s="88"/>
      <c r="D42226" s="88"/>
      <c r="E42226" s="88"/>
      <c r="F42226" s="88"/>
      <c r="G42226" s="88"/>
      <c r="H42226" s="88"/>
      <c r="I42226" s="88"/>
      <c r="J42226" s="88"/>
      <c r="K42226" s="88"/>
    </row>
    <row r="42227" spans="2:11" hidden="1" x14ac:dyDescent="0.2">
      <c r="B42227" s="88"/>
      <c r="C42227" s="88"/>
      <c r="D42227" s="88"/>
      <c r="E42227" s="88"/>
      <c r="F42227" s="88"/>
      <c r="G42227" s="88"/>
      <c r="H42227" s="88"/>
      <c r="I42227" s="88"/>
      <c r="J42227" s="88"/>
      <c r="K42227" s="88"/>
    </row>
    <row r="42228" spans="2:11" hidden="1" x14ac:dyDescent="0.2">
      <c r="B42228" s="88"/>
      <c r="C42228" s="88"/>
      <c r="D42228" s="88"/>
      <c r="E42228" s="88"/>
      <c r="F42228" s="88"/>
      <c r="G42228" s="88"/>
      <c r="H42228" s="88"/>
      <c r="I42228" s="88"/>
      <c r="J42228" s="88"/>
      <c r="K42228" s="88"/>
    </row>
    <row r="42229" spans="2:11" hidden="1" x14ac:dyDescent="0.2">
      <c r="B42229" s="88"/>
      <c r="C42229" s="88"/>
      <c r="D42229" s="88"/>
      <c r="E42229" s="88"/>
      <c r="F42229" s="88"/>
      <c r="G42229" s="88"/>
      <c r="H42229" s="88"/>
      <c r="I42229" s="88"/>
      <c r="J42229" s="88"/>
      <c r="K42229" s="88"/>
    </row>
    <row r="42230" spans="2:11" hidden="1" x14ac:dyDescent="0.2">
      <c r="B42230" s="88"/>
      <c r="C42230" s="88"/>
      <c r="D42230" s="88"/>
      <c r="E42230" s="88"/>
      <c r="F42230" s="88"/>
      <c r="G42230" s="88"/>
      <c r="H42230" s="88"/>
      <c r="I42230" s="88"/>
      <c r="J42230" s="88"/>
      <c r="K42230" s="88"/>
    </row>
    <row r="42231" spans="2:11" hidden="1" x14ac:dyDescent="0.2">
      <c r="B42231" s="88"/>
      <c r="C42231" s="88"/>
      <c r="D42231" s="88"/>
      <c r="E42231" s="88"/>
      <c r="F42231" s="88"/>
      <c r="G42231" s="88"/>
      <c r="H42231" s="88"/>
      <c r="I42231" s="88"/>
      <c r="J42231" s="88"/>
      <c r="K42231" s="88"/>
    </row>
    <row r="42232" spans="2:11" hidden="1" x14ac:dyDescent="0.2">
      <c r="B42232" s="88"/>
      <c r="C42232" s="88"/>
      <c r="D42232" s="88"/>
      <c r="E42232" s="88"/>
      <c r="F42232" s="88"/>
      <c r="G42232" s="88"/>
      <c r="H42232" s="88"/>
      <c r="I42232" s="88"/>
      <c r="J42232" s="88"/>
      <c r="K42232" s="88"/>
    </row>
    <row r="42233" spans="2:11" hidden="1" x14ac:dyDescent="0.2">
      <c r="B42233" s="88"/>
      <c r="C42233" s="88"/>
      <c r="D42233" s="88"/>
      <c r="E42233" s="88"/>
      <c r="F42233" s="88"/>
      <c r="G42233" s="88"/>
      <c r="H42233" s="88"/>
      <c r="I42233" s="88"/>
      <c r="J42233" s="88"/>
      <c r="K42233" s="88"/>
    </row>
    <row r="42234" spans="2:11" hidden="1" x14ac:dyDescent="0.2">
      <c r="B42234" s="88"/>
      <c r="C42234" s="88"/>
      <c r="D42234" s="88"/>
      <c r="E42234" s="88"/>
      <c r="F42234" s="88"/>
      <c r="G42234" s="88"/>
      <c r="H42234" s="88"/>
      <c r="I42234" s="88"/>
      <c r="J42234" s="88"/>
      <c r="K42234" s="88"/>
    </row>
    <row r="42235" spans="2:11" hidden="1" x14ac:dyDescent="0.2">
      <c r="B42235" s="88"/>
      <c r="C42235" s="88"/>
      <c r="D42235" s="88"/>
      <c r="E42235" s="88"/>
      <c r="F42235" s="88"/>
      <c r="G42235" s="88"/>
      <c r="H42235" s="88"/>
      <c r="I42235" s="88"/>
      <c r="J42235" s="88"/>
      <c r="K42235" s="88"/>
    </row>
    <row r="42236" spans="2:11" hidden="1" x14ac:dyDescent="0.2">
      <c r="B42236" s="88"/>
      <c r="C42236" s="88"/>
      <c r="D42236" s="88"/>
      <c r="E42236" s="88"/>
      <c r="F42236" s="88"/>
      <c r="G42236" s="88"/>
      <c r="H42236" s="88"/>
      <c r="I42236" s="88"/>
      <c r="J42236" s="88"/>
      <c r="K42236" s="88"/>
    </row>
    <row r="42237" spans="2:11" hidden="1" x14ac:dyDescent="0.2">
      <c r="B42237" s="88"/>
      <c r="C42237" s="88"/>
      <c r="D42237" s="88"/>
      <c r="E42237" s="88"/>
      <c r="F42237" s="88"/>
      <c r="G42237" s="88"/>
      <c r="H42237" s="88"/>
      <c r="I42237" s="88"/>
      <c r="J42237" s="88"/>
      <c r="K42237" s="88"/>
    </row>
    <row r="42238" spans="2:11" hidden="1" x14ac:dyDescent="0.2">
      <c r="B42238" s="88"/>
      <c r="C42238" s="88"/>
      <c r="D42238" s="88"/>
      <c r="E42238" s="88"/>
      <c r="F42238" s="88"/>
      <c r="G42238" s="88"/>
      <c r="H42238" s="88"/>
      <c r="I42238" s="88"/>
      <c r="J42238" s="88"/>
      <c r="K42238" s="88"/>
    </row>
    <row r="42239" spans="2:11" hidden="1" x14ac:dyDescent="0.2">
      <c r="B42239" s="88"/>
      <c r="C42239" s="88"/>
      <c r="D42239" s="88"/>
      <c r="E42239" s="88"/>
      <c r="F42239" s="88"/>
      <c r="G42239" s="88"/>
      <c r="H42239" s="88"/>
      <c r="I42239" s="88"/>
      <c r="J42239" s="88"/>
      <c r="K42239" s="88"/>
    </row>
    <row r="42240" spans="2:11" hidden="1" x14ac:dyDescent="0.2">
      <c r="B42240" s="88"/>
      <c r="C42240" s="88"/>
      <c r="D42240" s="88"/>
      <c r="E42240" s="88"/>
      <c r="F42240" s="88"/>
      <c r="G42240" s="88"/>
      <c r="H42240" s="88"/>
      <c r="I42240" s="88"/>
      <c r="J42240" s="88"/>
      <c r="K42240" s="88"/>
    </row>
    <row r="42241" spans="2:11" hidden="1" x14ac:dyDescent="0.2">
      <c r="B42241" s="88"/>
      <c r="C42241" s="88"/>
      <c r="D42241" s="88"/>
      <c r="E42241" s="88"/>
      <c r="F42241" s="88"/>
      <c r="G42241" s="88"/>
      <c r="H42241" s="88"/>
      <c r="I42241" s="88"/>
      <c r="J42241" s="88"/>
      <c r="K42241" s="88"/>
    </row>
    <row r="42242" spans="2:11" hidden="1" x14ac:dyDescent="0.2">
      <c r="B42242" s="88"/>
      <c r="C42242" s="88"/>
      <c r="D42242" s="88"/>
      <c r="E42242" s="88"/>
      <c r="F42242" s="88"/>
      <c r="G42242" s="88"/>
      <c r="H42242" s="88"/>
      <c r="I42242" s="88"/>
      <c r="J42242" s="88"/>
      <c r="K42242" s="88"/>
    </row>
    <row r="42243" spans="2:11" hidden="1" x14ac:dyDescent="0.2">
      <c r="B42243" s="88"/>
      <c r="C42243" s="88"/>
      <c r="D42243" s="88"/>
      <c r="E42243" s="88"/>
      <c r="F42243" s="88"/>
      <c r="G42243" s="88"/>
      <c r="H42243" s="88"/>
      <c r="I42243" s="88"/>
      <c r="J42243" s="88"/>
      <c r="K42243" s="88"/>
    </row>
    <row r="42244" spans="2:11" hidden="1" x14ac:dyDescent="0.2">
      <c r="B42244" s="88"/>
      <c r="C42244" s="88"/>
      <c r="D42244" s="88"/>
      <c r="E42244" s="88"/>
      <c r="F42244" s="88"/>
      <c r="G42244" s="88"/>
      <c r="H42244" s="88"/>
      <c r="I42244" s="88"/>
      <c r="J42244" s="88"/>
      <c r="K42244" s="88"/>
    </row>
    <row r="42245" spans="2:11" hidden="1" x14ac:dyDescent="0.2">
      <c r="B42245" s="88"/>
      <c r="C42245" s="88"/>
      <c r="D42245" s="88"/>
      <c r="E42245" s="88"/>
      <c r="F42245" s="88"/>
      <c r="G42245" s="88"/>
      <c r="H42245" s="88"/>
      <c r="I42245" s="88"/>
      <c r="J42245" s="88"/>
      <c r="K42245" s="88"/>
    </row>
    <row r="42246" spans="2:11" hidden="1" x14ac:dyDescent="0.2">
      <c r="B42246" s="88"/>
      <c r="C42246" s="88"/>
      <c r="D42246" s="88"/>
      <c r="E42246" s="88"/>
      <c r="F42246" s="88"/>
      <c r="G42246" s="88"/>
      <c r="H42246" s="88"/>
      <c r="I42246" s="88"/>
      <c r="J42246" s="88"/>
      <c r="K42246" s="88"/>
    </row>
    <row r="42247" spans="2:11" hidden="1" x14ac:dyDescent="0.2">
      <c r="B42247" s="88"/>
      <c r="C42247" s="88"/>
      <c r="D42247" s="88"/>
      <c r="E42247" s="88"/>
      <c r="F42247" s="88"/>
      <c r="G42247" s="88"/>
      <c r="H42247" s="88"/>
      <c r="I42247" s="88"/>
      <c r="J42247" s="88"/>
      <c r="K42247" s="88"/>
    </row>
    <row r="42248" spans="2:11" hidden="1" x14ac:dyDescent="0.2">
      <c r="B42248" s="88"/>
      <c r="C42248" s="88"/>
      <c r="D42248" s="88"/>
      <c r="E42248" s="88"/>
      <c r="F42248" s="88"/>
      <c r="G42248" s="88"/>
      <c r="H42248" s="88"/>
      <c r="I42248" s="88"/>
      <c r="J42248" s="88"/>
      <c r="K42248" s="88"/>
    </row>
    <row r="42249" spans="2:11" hidden="1" x14ac:dyDescent="0.2">
      <c r="B42249" s="88"/>
      <c r="C42249" s="88"/>
      <c r="D42249" s="88"/>
      <c r="E42249" s="88"/>
      <c r="F42249" s="88"/>
      <c r="G42249" s="88"/>
      <c r="H42249" s="88"/>
      <c r="I42249" s="88"/>
      <c r="J42249" s="88"/>
      <c r="K42249" s="88"/>
    </row>
    <row r="42250" spans="2:11" hidden="1" x14ac:dyDescent="0.2">
      <c r="B42250" s="88"/>
      <c r="C42250" s="88"/>
      <c r="D42250" s="88"/>
      <c r="E42250" s="88"/>
      <c r="F42250" s="88"/>
      <c r="G42250" s="88"/>
      <c r="H42250" s="88"/>
      <c r="I42250" s="88"/>
      <c r="J42250" s="88"/>
      <c r="K42250" s="88"/>
    </row>
    <row r="42251" spans="2:11" hidden="1" x14ac:dyDescent="0.2">
      <c r="B42251" s="88"/>
      <c r="C42251" s="88"/>
      <c r="D42251" s="88"/>
      <c r="E42251" s="88"/>
      <c r="F42251" s="88"/>
      <c r="G42251" s="88"/>
      <c r="H42251" s="88"/>
      <c r="I42251" s="88"/>
      <c r="J42251" s="88"/>
      <c r="K42251" s="88"/>
    </row>
    <row r="42252" spans="2:11" hidden="1" x14ac:dyDescent="0.2">
      <c r="B42252" s="88"/>
      <c r="C42252" s="88"/>
      <c r="D42252" s="88"/>
      <c r="E42252" s="88"/>
      <c r="F42252" s="88"/>
      <c r="G42252" s="88"/>
      <c r="H42252" s="88"/>
      <c r="I42252" s="88"/>
      <c r="J42252" s="88"/>
      <c r="K42252" s="88"/>
    </row>
    <row r="42253" spans="2:11" hidden="1" x14ac:dyDescent="0.2">
      <c r="B42253" s="88"/>
      <c r="C42253" s="88"/>
      <c r="D42253" s="88"/>
      <c r="E42253" s="88"/>
      <c r="F42253" s="88"/>
      <c r="G42253" s="88"/>
      <c r="H42253" s="88"/>
      <c r="I42253" s="88"/>
      <c r="J42253" s="88"/>
      <c r="K42253" s="88"/>
    </row>
    <row r="42254" spans="2:11" hidden="1" x14ac:dyDescent="0.2">
      <c r="B42254" s="88"/>
      <c r="C42254" s="88"/>
      <c r="D42254" s="88"/>
      <c r="E42254" s="88"/>
      <c r="F42254" s="88"/>
      <c r="G42254" s="88"/>
      <c r="H42254" s="88"/>
      <c r="I42254" s="88"/>
      <c r="J42254" s="88"/>
      <c r="K42254" s="88"/>
    </row>
    <row r="42255" spans="2:11" hidden="1" x14ac:dyDescent="0.2">
      <c r="B42255" s="88"/>
      <c r="C42255" s="88"/>
      <c r="D42255" s="88"/>
      <c r="E42255" s="88"/>
      <c r="F42255" s="88"/>
      <c r="G42255" s="88"/>
      <c r="H42255" s="88"/>
      <c r="I42255" s="88"/>
      <c r="J42255" s="88"/>
      <c r="K42255" s="88"/>
    </row>
    <row r="42256" spans="2:11" hidden="1" x14ac:dyDescent="0.2">
      <c r="B42256" s="88"/>
      <c r="C42256" s="88"/>
      <c r="D42256" s="88"/>
      <c r="E42256" s="88"/>
      <c r="F42256" s="88"/>
      <c r="G42256" s="88"/>
      <c r="H42256" s="88"/>
      <c r="I42256" s="88"/>
      <c r="J42256" s="88"/>
      <c r="K42256" s="88"/>
    </row>
    <row r="42257" spans="2:11" hidden="1" x14ac:dyDescent="0.2">
      <c r="B42257" s="88"/>
      <c r="C42257" s="88"/>
      <c r="D42257" s="88"/>
      <c r="E42257" s="88"/>
      <c r="F42257" s="88"/>
      <c r="G42257" s="88"/>
      <c r="H42257" s="88"/>
      <c r="I42257" s="88"/>
      <c r="J42257" s="88"/>
      <c r="K42257" s="88"/>
    </row>
    <row r="42258" spans="2:11" hidden="1" x14ac:dyDescent="0.2">
      <c r="B42258" s="88"/>
      <c r="C42258" s="88"/>
      <c r="D42258" s="88"/>
      <c r="E42258" s="88"/>
      <c r="F42258" s="88"/>
      <c r="G42258" s="88"/>
      <c r="H42258" s="88"/>
      <c r="I42258" s="88"/>
      <c r="J42258" s="88"/>
      <c r="K42258" s="88"/>
    </row>
    <row r="42259" spans="2:11" hidden="1" x14ac:dyDescent="0.2">
      <c r="B42259" s="88"/>
      <c r="C42259" s="88"/>
      <c r="D42259" s="88"/>
      <c r="E42259" s="88"/>
      <c r="F42259" s="88"/>
      <c r="G42259" s="88"/>
      <c r="H42259" s="88"/>
      <c r="I42259" s="88"/>
      <c r="J42259" s="88"/>
      <c r="K42259" s="88"/>
    </row>
    <row r="42260" spans="2:11" hidden="1" x14ac:dyDescent="0.2">
      <c r="B42260" s="88"/>
      <c r="C42260" s="88"/>
      <c r="D42260" s="88"/>
      <c r="E42260" s="88"/>
      <c r="F42260" s="88"/>
      <c r="G42260" s="88"/>
      <c r="H42260" s="88"/>
      <c r="I42260" s="88"/>
      <c r="J42260" s="88"/>
      <c r="K42260" s="88"/>
    </row>
    <row r="42261" spans="2:11" hidden="1" x14ac:dyDescent="0.2">
      <c r="B42261" s="88"/>
      <c r="C42261" s="88"/>
      <c r="D42261" s="88"/>
      <c r="E42261" s="88"/>
      <c r="F42261" s="88"/>
      <c r="G42261" s="88"/>
      <c r="H42261" s="88"/>
      <c r="I42261" s="88"/>
      <c r="J42261" s="88"/>
      <c r="K42261" s="88"/>
    </row>
    <row r="42262" spans="2:11" hidden="1" x14ac:dyDescent="0.2">
      <c r="B42262" s="88"/>
      <c r="C42262" s="88"/>
      <c r="D42262" s="88"/>
      <c r="E42262" s="88"/>
      <c r="F42262" s="88"/>
      <c r="G42262" s="88"/>
      <c r="H42262" s="88"/>
      <c r="I42262" s="88"/>
      <c r="J42262" s="88"/>
      <c r="K42262" s="88"/>
    </row>
    <row r="42263" spans="2:11" hidden="1" x14ac:dyDescent="0.2">
      <c r="B42263" s="88"/>
      <c r="C42263" s="88"/>
      <c r="D42263" s="88"/>
      <c r="E42263" s="88"/>
      <c r="F42263" s="88"/>
      <c r="G42263" s="88"/>
      <c r="H42263" s="88"/>
      <c r="I42263" s="88"/>
      <c r="J42263" s="88"/>
      <c r="K42263" s="88"/>
    </row>
    <row r="42264" spans="2:11" hidden="1" x14ac:dyDescent="0.2">
      <c r="B42264" s="88"/>
      <c r="C42264" s="88"/>
      <c r="D42264" s="88"/>
      <c r="E42264" s="88"/>
      <c r="F42264" s="88"/>
      <c r="G42264" s="88"/>
      <c r="H42264" s="88"/>
      <c r="I42264" s="88"/>
      <c r="J42264" s="88"/>
      <c r="K42264" s="88"/>
    </row>
    <row r="42265" spans="2:11" hidden="1" x14ac:dyDescent="0.2">
      <c r="B42265" s="88"/>
      <c r="C42265" s="88"/>
      <c r="D42265" s="88"/>
      <c r="E42265" s="88"/>
      <c r="F42265" s="88"/>
      <c r="G42265" s="88"/>
      <c r="H42265" s="88"/>
      <c r="I42265" s="88"/>
      <c r="J42265" s="88"/>
      <c r="K42265" s="88"/>
    </row>
    <row r="42266" spans="2:11" hidden="1" x14ac:dyDescent="0.2">
      <c r="B42266" s="88"/>
      <c r="C42266" s="88"/>
      <c r="D42266" s="88"/>
      <c r="E42266" s="88"/>
      <c r="F42266" s="88"/>
      <c r="G42266" s="88"/>
      <c r="H42266" s="88"/>
      <c r="I42266" s="88"/>
      <c r="J42266" s="88"/>
      <c r="K42266" s="88"/>
    </row>
    <row r="42267" spans="2:11" hidden="1" x14ac:dyDescent="0.2">
      <c r="B42267" s="88"/>
      <c r="C42267" s="88"/>
      <c r="D42267" s="88"/>
      <c r="E42267" s="88"/>
      <c r="F42267" s="88"/>
      <c r="G42267" s="88"/>
      <c r="H42267" s="88"/>
      <c r="I42267" s="88"/>
      <c r="J42267" s="88"/>
      <c r="K42267" s="88"/>
    </row>
    <row r="42268" spans="2:11" hidden="1" x14ac:dyDescent="0.2">
      <c r="B42268" s="88"/>
      <c r="C42268" s="88"/>
      <c r="D42268" s="88"/>
      <c r="E42268" s="88"/>
      <c r="F42268" s="88"/>
      <c r="G42268" s="88"/>
      <c r="H42268" s="88"/>
      <c r="I42268" s="88"/>
      <c r="J42268" s="88"/>
      <c r="K42268" s="88"/>
    </row>
    <row r="42269" spans="2:11" hidden="1" x14ac:dyDescent="0.2">
      <c r="B42269" s="88"/>
      <c r="C42269" s="88"/>
      <c r="D42269" s="88"/>
      <c r="E42269" s="88"/>
      <c r="F42269" s="88"/>
      <c r="G42269" s="88"/>
      <c r="H42269" s="88"/>
      <c r="I42269" s="88"/>
      <c r="J42269" s="88"/>
      <c r="K42269" s="88"/>
    </row>
    <row r="42270" spans="2:11" hidden="1" x14ac:dyDescent="0.2">
      <c r="B42270" s="88"/>
      <c r="C42270" s="88"/>
      <c r="D42270" s="88"/>
      <c r="E42270" s="88"/>
      <c r="F42270" s="88"/>
      <c r="G42270" s="88"/>
      <c r="H42270" s="88"/>
      <c r="I42270" s="88"/>
      <c r="J42270" s="88"/>
      <c r="K42270" s="88"/>
    </row>
    <row r="42271" spans="2:11" hidden="1" x14ac:dyDescent="0.2">
      <c r="B42271" s="88"/>
      <c r="C42271" s="88"/>
      <c r="D42271" s="88"/>
      <c r="E42271" s="88"/>
      <c r="F42271" s="88"/>
      <c r="G42271" s="88"/>
      <c r="H42271" s="88"/>
      <c r="I42271" s="88"/>
      <c r="J42271" s="88"/>
      <c r="K42271" s="88"/>
    </row>
    <row r="42272" spans="2:11" hidden="1" x14ac:dyDescent="0.2">
      <c r="B42272" s="88"/>
      <c r="C42272" s="88"/>
      <c r="D42272" s="88"/>
      <c r="E42272" s="88"/>
      <c r="F42272" s="88"/>
      <c r="G42272" s="88"/>
      <c r="H42272" s="88"/>
      <c r="I42272" s="88"/>
      <c r="J42272" s="88"/>
      <c r="K42272" s="88"/>
    </row>
    <row r="42273" spans="2:11" hidden="1" x14ac:dyDescent="0.2">
      <c r="B42273" s="88"/>
      <c r="C42273" s="88"/>
      <c r="D42273" s="88"/>
      <c r="E42273" s="88"/>
      <c r="F42273" s="88"/>
      <c r="G42273" s="88"/>
      <c r="H42273" s="88"/>
      <c r="I42273" s="88"/>
      <c r="J42273" s="88"/>
      <c r="K42273" s="88"/>
    </row>
    <row r="42274" spans="2:11" hidden="1" x14ac:dyDescent="0.2">
      <c r="B42274" s="88"/>
      <c r="C42274" s="88"/>
      <c r="D42274" s="88"/>
      <c r="E42274" s="88"/>
      <c r="F42274" s="88"/>
      <c r="G42274" s="88"/>
      <c r="H42274" s="88"/>
      <c r="I42274" s="88"/>
      <c r="J42274" s="88"/>
      <c r="K42274" s="88"/>
    </row>
    <row r="42275" spans="2:11" hidden="1" x14ac:dyDescent="0.2">
      <c r="B42275" s="88"/>
      <c r="C42275" s="88"/>
      <c r="D42275" s="88"/>
      <c r="E42275" s="88"/>
      <c r="F42275" s="88"/>
      <c r="G42275" s="88"/>
      <c r="H42275" s="88"/>
      <c r="I42275" s="88"/>
      <c r="J42275" s="88"/>
      <c r="K42275" s="88"/>
    </row>
    <row r="42276" spans="2:11" hidden="1" x14ac:dyDescent="0.2">
      <c r="B42276" s="88"/>
      <c r="C42276" s="88"/>
      <c r="D42276" s="88"/>
      <c r="E42276" s="88"/>
      <c r="F42276" s="88"/>
      <c r="G42276" s="88"/>
      <c r="H42276" s="88"/>
      <c r="I42276" s="88"/>
      <c r="J42276" s="88"/>
      <c r="K42276" s="88"/>
    </row>
    <row r="42277" spans="2:11" hidden="1" x14ac:dyDescent="0.2">
      <c r="B42277" s="88"/>
      <c r="C42277" s="88"/>
      <c r="D42277" s="88"/>
      <c r="E42277" s="88"/>
      <c r="F42277" s="88"/>
      <c r="G42277" s="88"/>
      <c r="H42277" s="88"/>
      <c r="I42277" s="88"/>
      <c r="J42277" s="88"/>
      <c r="K42277" s="88"/>
    </row>
    <row r="42278" spans="2:11" hidden="1" x14ac:dyDescent="0.2">
      <c r="B42278" s="88"/>
      <c r="C42278" s="88"/>
      <c r="D42278" s="88"/>
      <c r="E42278" s="88"/>
      <c r="F42278" s="88"/>
      <c r="G42278" s="88"/>
      <c r="H42278" s="88"/>
      <c r="I42278" s="88"/>
      <c r="J42278" s="88"/>
      <c r="K42278" s="88"/>
    </row>
    <row r="42279" spans="2:11" hidden="1" x14ac:dyDescent="0.2">
      <c r="B42279" s="88"/>
      <c r="C42279" s="88"/>
      <c r="D42279" s="88"/>
      <c r="E42279" s="88"/>
      <c r="F42279" s="88"/>
      <c r="G42279" s="88"/>
      <c r="H42279" s="88"/>
      <c r="I42279" s="88"/>
      <c r="J42279" s="88"/>
      <c r="K42279" s="88"/>
    </row>
    <row r="42280" spans="2:11" hidden="1" x14ac:dyDescent="0.2">
      <c r="B42280" s="88"/>
      <c r="C42280" s="88"/>
      <c r="D42280" s="88"/>
      <c r="E42280" s="88"/>
      <c r="F42280" s="88"/>
      <c r="G42280" s="88"/>
      <c r="H42280" s="88"/>
      <c r="I42280" s="88"/>
      <c r="J42280" s="88"/>
      <c r="K42280" s="88"/>
    </row>
    <row r="42281" spans="2:11" hidden="1" x14ac:dyDescent="0.2">
      <c r="B42281" s="88"/>
      <c r="C42281" s="88"/>
      <c r="D42281" s="88"/>
      <c r="E42281" s="88"/>
      <c r="F42281" s="88"/>
      <c r="G42281" s="88"/>
      <c r="H42281" s="88"/>
      <c r="I42281" s="88"/>
      <c r="J42281" s="88"/>
      <c r="K42281" s="88"/>
    </row>
    <row r="42282" spans="2:11" hidden="1" x14ac:dyDescent="0.2">
      <c r="B42282" s="88"/>
      <c r="C42282" s="88"/>
      <c r="D42282" s="88"/>
      <c r="E42282" s="88"/>
      <c r="F42282" s="88"/>
      <c r="G42282" s="88"/>
      <c r="H42282" s="88"/>
      <c r="I42282" s="88"/>
      <c r="J42282" s="88"/>
      <c r="K42282" s="88"/>
    </row>
    <row r="42283" spans="2:11" hidden="1" x14ac:dyDescent="0.2">
      <c r="B42283" s="88"/>
      <c r="C42283" s="88"/>
      <c r="D42283" s="88"/>
      <c r="E42283" s="88"/>
      <c r="F42283" s="88"/>
      <c r="G42283" s="88"/>
      <c r="H42283" s="88"/>
      <c r="I42283" s="88"/>
      <c r="J42283" s="88"/>
      <c r="K42283" s="88"/>
    </row>
    <row r="42284" spans="2:11" hidden="1" x14ac:dyDescent="0.2">
      <c r="B42284" s="88"/>
      <c r="C42284" s="88"/>
      <c r="D42284" s="88"/>
      <c r="E42284" s="88"/>
      <c r="F42284" s="88"/>
      <c r="G42284" s="88"/>
      <c r="H42284" s="88"/>
      <c r="I42284" s="88"/>
      <c r="J42284" s="88"/>
      <c r="K42284" s="88"/>
    </row>
    <row r="42285" spans="2:11" hidden="1" x14ac:dyDescent="0.2">
      <c r="B42285" s="88"/>
      <c r="C42285" s="88"/>
      <c r="D42285" s="88"/>
      <c r="E42285" s="88"/>
      <c r="F42285" s="88"/>
      <c r="G42285" s="88"/>
      <c r="H42285" s="88"/>
      <c r="I42285" s="88"/>
      <c r="J42285" s="88"/>
      <c r="K42285" s="88"/>
    </row>
    <row r="42286" spans="2:11" hidden="1" x14ac:dyDescent="0.2">
      <c r="B42286" s="88"/>
      <c r="C42286" s="88"/>
      <c r="D42286" s="88"/>
      <c r="E42286" s="88"/>
      <c r="F42286" s="88"/>
      <c r="G42286" s="88"/>
      <c r="H42286" s="88"/>
      <c r="I42286" s="88"/>
      <c r="J42286" s="88"/>
      <c r="K42286" s="88"/>
    </row>
    <row r="42287" spans="2:11" hidden="1" x14ac:dyDescent="0.2">
      <c r="B42287" s="88"/>
      <c r="C42287" s="88"/>
      <c r="D42287" s="88"/>
      <c r="E42287" s="88"/>
      <c r="F42287" s="88"/>
      <c r="G42287" s="88"/>
      <c r="H42287" s="88"/>
      <c r="I42287" s="88"/>
      <c r="J42287" s="88"/>
      <c r="K42287" s="88"/>
    </row>
    <row r="42288" spans="2:11" hidden="1" x14ac:dyDescent="0.2">
      <c r="B42288" s="88"/>
      <c r="C42288" s="88"/>
      <c r="D42288" s="88"/>
      <c r="E42288" s="88"/>
      <c r="F42288" s="88"/>
      <c r="G42288" s="88"/>
      <c r="H42288" s="88"/>
      <c r="I42288" s="88"/>
      <c r="J42288" s="88"/>
      <c r="K42288" s="88"/>
    </row>
    <row r="42289" spans="2:11" hidden="1" x14ac:dyDescent="0.2">
      <c r="B42289" s="88"/>
      <c r="C42289" s="88"/>
      <c r="D42289" s="88"/>
      <c r="E42289" s="88"/>
      <c r="F42289" s="88"/>
      <c r="G42289" s="88"/>
      <c r="H42289" s="88"/>
      <c r="I42289" s="88"/>
      <c r="J42289" s="88"/>
      <c r="K42289" s="88"/>
    </row>
    <row r="42290" spans="2:11" hidden="1" x14ac:dyDescent="0.2">
      <c r="B42290" s="88"/>
      <c r="C42290" s="88"/>
      <c r="D42290" s="88"/>
      <c r="E42290" s="88"/>
      <c r="F42290" s="88"/>
      <c r="G42290" s="88"/>
      <c r="H42290" s="88"/>
      <c r="I42290" s="88"/>
      <c r="J42290" s="88"/>
      <c r="K42290" s="88"/>
    </row>
    <row r="42291" spans="2:11" hidden="1" x14ac:dyDescent="0.2">
      <c r="B42291" s="88"/>
      <c r="C42291" s="88"/>
      <c r="D42291" s="88"/>
      <c r="E42291" s="88"/>
      <c r="F42291" s="88"/>
      <c r="G42291" s="88"/>
      <c r="H42291" s="88"/>
      <c r="I42291" s="88"/>
      <c r="J42291" s="88"/>
      <c r="K42291" s="88"/>
    </row>
    <row r="42292" spans="2:11" hidden="1" x14ac:dyDescent="0.2">
      <c r="B42292" s="88"/>
      <c r="C42292" s="88"/>
      <c r="D42292" s="88"/>
      <c r="E42292" s="88"/>
      <c r="F42292" s="88"/>
      <c r="G42292" s="88"/>
      <c r="H42292" s="88"/>
      <c r="I42292" s="88"/>
      <c r="J42292" s="88"/>
      <c r="K42292" s="88"/>
    </row>
    <row r="42293" spans="2:11" hidden="1" x14ac:dyDescent="0.2">
      <c r="B42293" s="88"/>
      <c r="C42293" s="88"/>
      <c r="D42293" s="88"/>
      <c r="E42293" s="88"/>
      <c r="F42293" s="88"/>
      <c r="G42293" s="88"/>
      <c r="H42293" s="88"/>
      <c r="I42293" s="88"/>
      <c r="J42293" s="88"/>
      <c r="K42293" s="88"/>
    </row>
    <row r="42294" spans="2:11" hidden="1" x14ac:dyDescent="0.2">
      <c r="B42294" s="88"/>
      <c r="C42294" s="88"/>
      <c r="D42294" s="88"/>
      <c r="E42294" s="88"/>
      <c r="F42294" s="88"/>
      <c r="G42294" s="88"/>
      <c r="H42294" s="88"/>
      <c r="I42294" s="88"/>
      <c r="J42294" s="88"/>
      <c r="K42294" s="88"/>
    </row>
    <row r="42295" spans="2:11" hidden="1" x14ac:dyDescent="0.2">
      <c r="B42295" s="88"/>
      <c r="C42295" s="88"/>
      <c r="D42295" s="88"/>
      <c r="E42295" s="88"/>
      <c r="F42295" s="88"/>
      <c r="G42295" s="88"/>
      <c r="H42295" s="88"/>
      <c r="I42295" s="88"/>
      <c r="J42295" s="88"/>
      <c r="K42295" s="88"/>
    </row>
    <row r="42296" spans="2:11" hidden="1" x14ac:dyDescent="0.2">
      <c r="B42296" s="88"/>
      <c r="C42296" s="88"/>
      <c r="D42296" s="88"/>
      <c r="E42296" s="88"/>
      <c r="F42296" s="88"/>
      <c r="G42296" s="88"/>
      <c r="H42296" s="88"/>
      <c r="I42296" s="88"/>
      <c r="J42296" s="88"/>
      <c r="K42296" s="88"/>
    </row>
    <row r="42297" spans="2:11" hidden="1" x14ac:dyDescent="0.2">
      <c r="B42297" s="88"/>
      <c r="C42297" s="88"/>
      <c r="D42297" s="88"/>
      <c r="E42297" s="88"/>
      <c r="F42297" s="88"/>
      <c r="G42297" s="88"/>
      <c r="H42297" s="88"/>
      <c r="I42297" s="88"/>
      <c r="J42297" s="88"/>
      <c r="K42297" s="88"/>
    </row>
    <row r="42298" spans="2:11" hidden="1" x14ac:dyDescent="0.2">
      <c r="B42298" s="88"/>
      <c r="C42298" s="88"/>
      <c r="D42298" s="88"/>
      <c r="E42298" s="88"/>
      <c r="F42298" s="88"/>
      <c r="G42298" s="88"/>
      <c r="H42298" s="88"/>
      <c r="I42298" s="88"/>
      <c r="J42298" s="88"/>
      <c r="K42298" s="88"/>
    </row>
    <row r="42299" spans="2:11" hidden="1" x14ac:dyDescent="0.2">
      <c r="B42299" s="88"/>
      <c r="C42299" s="88"/>
      <c r="D42299" s="88"/>
      <c r="E42299" s="88"/>
      <c r="F42299" s="88"/>
      <c r="G42299" s="88"/>
      <c r="H42299" s="88"/>
      <c r="I42299" s="88"/>
      <c r="J42299" s="88"/>
      <c r="K42299" s="88"/>
    </row>
    <row r="42300" spans="2:11" hidden="1" x14ac:dyDescent="0.2">
      <c r="B42300" s="88"/>
      <c r="C42300" s="88"/>
      <c r="D42300" s="88"/>
      <c r="E42300" s="88"/>
      <c r="F42300" s="88"/>
      <c r="G42300" s="88"/>
      <c r="H42300" s="88"/>
      <c r="I42300" s="88"/>
      <c r="J42300" s="88"/>
      <c r="K42300" s="88"/>
    </row>
    <row r="42301" spans="2:11" hidden="1" x14ac:dyDescent="0.2">
      <c r="B42301" s="88"/>
      <c r="C42301" s="88"/>
      <c r="D42301" s="88"/>
      <c r="E42301" s="88"/>
      <c r="F42301" s="88"/>
      <c r="G42301" s="88"/>
      <c r="H42301" s="88"/>
      <c r="I42301" s="88"/>
      <c r="J42301" s="88"/>
      <c r="K42301" s="88"/>
    </row>
    <row r="42302" spans="2:11" hidden="1" x14ac:dyDescent="0.2">
      <c r="B42302" s="88"/>
      <c r="C42302" s="88"/>
      <c r="D42302" s="88"/>
      <c r="E42302" s="88"/>
      <c r="F42302" s="88"/>
      <c r="G42302" s="88"/>
      <c r="H42302" s="88"/>
      <c r="I42302" s="88"/>
      <c r="J42302" s="88"/>
      <c r="K42302" s="88"/>
    </row>
    <row r="42303" spans="2:11" hidden="1" x14ac:dyDescent="0.2">
      <c r="B42303" s="88"/>
      <c r="C42303" s="88"/>
      <c r="D42303" s="88"/>
      <c r="E42303" s="88"/>
      <c r="F42303" s="88"/>
      <c r="G42303" s="88"/>
      <c r="H42303" s="88"/>
      <c r="I42303" s="88"/>
      <c r="J42303" s="88"/>
      <c r="K42303" s="88"/>
    </row>
    <row r="42304" spans="2:11" hidden="1" x14ac:dyDescent="0.2">
      <c r="B42304" s="88"/>
      <c r="C42304" s="88"/>
      <c r="D42304" s="88"/>
      <c r="E42304" s="88"/>
      <c r="F42304" s="88"/>
      <c r="G42304" s="88"/>
      <c r="H42304" s="88"/>
      <c r="I42304" s="88"/>
      <c r="J42304" s="88"/>
      <c r="K42304" s="88"/>
    </row>
    <row r="42305" spans="2:11" hidden="1" x14ac:dyDescent="0.2">
      <c r="B42305" s="88"/>
      <c r="C42305" s="88"/>
      <c r="D42305" s="88"/>
      <c r="E42305" s="88"/>
      <c r="F42305" s="88"/>
      <c r="G42305" s="88"/>
      <c r="H42305" s="88"/>
      <c r="I42305" s="88"/>
      <c r="J42305" s="88"/>
      <c r="K42305" s="88"/>
    </row>
    <row r="42306" spans="2:11" hidden="1" x14ac:dyDescent="0.2">
      <c r="B42306" s="88"/>
      <c r="C42306" s="88"/>
      <c r="D42306" s="88"/>
      <c r="E42306" s="88"/>
      <c r="F42306" s="88"/>
      <c r="G42306" s="88"/>
      <c r="H42306" s="88"/>
      <c r="I42306" s="88"/>
      <c r="J42306" s="88"/>
      <c r="K42306" s="88"/>
    </row>
    <row r="42307" spans="2:11" hidden="1" x14ac:dyDescent="0.2">
      <c r="B42307" s="88"/>
      <c r="C42307" s="88"/>
      <c r="D42307" s="88"/>
      <c r="E42307" s="88"/>
      <c r="F42307" s="88"/>
      <c r="G42307" s="88"/>
      <c r="H42307" s="88"/>
      <c r="I42307" s="88"/>
      <c r="J42307" s="88"/>
      <c r="K42307" s="88"/>
    </row>
    <row r="42308" spans="2:11" hidden="1" x14ac:dyDescent="0.2">
      <c r="B42308" s="88"/>
      <c r="C42308" s="88"/>
      <c r="D42308" s="88"/>
      <c r="E42308" s="88"/>
      <c r="F42308" s="88"/>
      <c r="G42308" s="88"/>
      <c r="H42308" s="88"/>
      <c r="I42308" s="88"/>
      <c r="J42308" s="88"/>
      <c r="K42308" s="88"/>
    </row>
    <row r="42309" spans="2:11" hidden="1" x14ac:dyDescent="0.2">
      <c r="B42309" s="88"/>
      <c r="C42309" s="88"/>
      <c r="D42309" s="88"/>
      <c r="E42309" s="88"/>
      <c r="F42309" s="88"/>
      <c r="G42309" s="88"/>
      <c r="H42309" s="88"/>
      <c r="I42309" s="88"/>
      <c r="J42309" s="88"/>
      <c r="K42309" s="88"/>
    </row>
    <row r="42310" spans="2:11" hidden="1" x14ac:dyDescent="0.2">
      <c r="B42310" s="88"/>
      <c r="C42310" s="88"/>
      <c r="D42310" s="88"/>
      <c r="E42310" s="88"/>
      <c r="F42310" s="88"/>
      <c r="G42310" s="88"/>
      <c r="H42310" s="88"/>
      <c r="I42310" s="88"/>
      <c r="J42310" s="88"/>
      <c r="K42310" s="88"/>
    </row>
    <row r="42311" spans="2:11" hidden="1" x14ac:dyDescent="0.2">
      <c r="B42311" s="88"/>
      <c r="C42311" s="88"/>
      <c r="D42311" s="88"/>
      <c r="E42311" s="88"/>
      <c r="F42311" s="88"/>
      <c r="G42311" s="88"/>
      <c r="H42311" s="88"/>
      <c r="I42311" s="88"/>
      <c r="J42311" s="88"/>
      <c r="K42311" s="88"/>
    </row>
    <row r="42312" spans="2:11" hidden="1" x14ac:dyDescent="0.2">
      <c r="B42312" s="88"/>
      <c r="C42312" s="88"/>
      <c r="D42312" s="88"/>
      <c r="E42312" s="88"/>
      <c r="F42312" s="88"/>
      <c r="G42312" s="88"/>
      <c r="H42312" s="88"/>
      <c r="I42312" s="88"/>
      <c r="J42312" s="88"/>
      <c r="K42312" s="88"/>
    </row>
    <row r="42313" spans="2:11" hidden="1" x14ac:dyDescent="0.2">
      <c r="B42313" s="88"/>
      <c r="C42313" s="88"/>
      <c r="D42313" s="88"/>
      <c r="E42313" s="88"/>
      <c r="F42313" s="88"/>
      <c r="G42313" s="88"/>
      <c r="H42313" s="88"/>
      <c r="I42313" s="88"/>
      <c r="J42313" s="88"/>
      <c r="K42313" s="88"/>
    </row>
    <row r="42314" spans="2:11" hidden="1" x14ac:dyDescent="0.2">
      <c r="B42314" s="88"/>
      <c r="C42314" s="88"/>
      <c r="D42314" s="88"/>
      <c r="E42314" s="88"/>
      <c r="F42314" s="88"/>
      <c r="G42314" s="88"/>
      <c r="H42314" s="88"/>
      <c r="I42314" s="88"/>
      <c r="J42314" s="88"/>
      <c r="K42314" s="88"/>
    </row>
    <row r="42315" spans="2:11" hidden="1" x14ac:dyDescent="0.2">
      <c r="B42315" s="88"/>
      <c r="C42315" s="88"/>
      <c r="D42315" s="88"/>
      <c r="E42315" s="88"/>
      <c r="F42315" s="88"/>
      <c r="G42315" s="88"/>
      <c r="H42315" s="88"/>
      <c r="I42315" s="88"/>
      <c r="J42315" s="88"/>
      <c r="K42315" s="88"/>
    </row>
    <row r="42316" spans="2:11" hidden="1" x14ac:dyDescent="0.2">
      <c r="B42316" s="88"/>
      <c r="C42316" s="88"/>
      <c r="D42316" s="88"/>
      <c r="E42316" s="88"/>
      <c r="F42316" s="88"/>
      <c r="G42316" s="88"/>
      <c r="H42316" s="88"/>
      <c r="I42316" s="88"/>
      <c r="J42316" s="88"/>
      <c r="K42316" s="88"/>
    </row>
    <row r="42317" spans="2:11" hidden="1" x14ac:dyDescent="0.2">
      <c r="B42317" s="88"/>
      <c r="C42317" s="88"/>
      <c r="D42317" s="88"/>
      <c r="E42317" s="88"/>
      <c r="F42317" s="88"/>
      <c r="G42317" s="88"/>
      <c r="H42317" s="88"/>
      <c r="I42317" s="88"/>
      <c r="J42317" s="88"/>
      <c r="K42317" s="88"/>
    </row>
    <row r="42318" spans="2:11" hidden="1" x14ac:dyDescent="0.2">
      <c r="B42318" s="88"/>
      <c r="C42318" s="88"/>
      <c r="D42318" s="88"/>
      <c r="E42318" s="88"/>
      <c r="F42318" s="88"/>
      <c r="G42318" s="88"/>
      <c r="H42318" s="88"/>
      <c r="I42318" s="88"/>
      <c r="J42318" s="88"/>
      <c r="K42318" s="88"/>
    </row>
    <row r="42319" spans="2:11" hidden="1" x14ac:dyDescent="0.2">
      <c r="B42319" s="88"/>
      <c r="C42319" s="88"/>
      <c r="D42319" s="88"/>
      <c r="E42319" s="88"/>
      <c r="F42319" s="88"/>
      <c r="G42319" s="88"/>
      <c r="H42319" s="88"/>
      <c r="I42319" s="88"/>
      <c r="J42319" s="88"/>
      <c r="K42319" s="88"/>
    </row>
    <row r="42320" spans="2:11" hidden="1" x14ac:dyDescent="0.2">
      <c r="B42320" s="88"/>
      <c r="C42320" s="88"/>
      <c r="D42320" s="88"/>
      <c r="E42320" s="88"/>
      <c r="F42320" s="88"/>
      <c r="G42320" s="88"/>
      <c r="H42320" s="88"/>
      <c r="I42320" s="88"/>
      <c r="J42320" s="88"/>
      <c r="K42320" s="88"/>
    </row>
    <row r="42321" spans="2:11" hidden="1" x14ac:dyDescent="0.2">
      <c r="B42321" s="88"/>
      <c r="C42321" s="88"/>
      <c r="D42321" s="88"/>
      <c r="E42321" s="88"/>
      <c r="F42321" s="88"/>
      <c r="G42321" s="88"/>
      <c r="H42321" s="88"/>
      <c r="I42321" s="88"/>
      <c r="J42321" s="88"/>
      <c r="K42321" s="88"/>
    </row>
    <row r="42322" spans="2:11" hidden="1" x14ac:dyDescent="0.2">
      <c r="B42322" s="88"/>
      <c r="C42322" s="88"/>
      <c r="D42322" s="88"/>
      <c r="E42322" s="88"/>
      <c r="F42322" s="88"/>
      <c r="G42322" s="88"/>
      <c r="H42322" s="88"/>
      <c r="I42322" s="88"/>
      <c r="J42322" s="88"/>
      <c r="K42322" s="88"/>
    </row>
    <row r="42323" spans="2:11" hidden="1" x14ac:dyDescent="0.2">
      <c r="B42323" s="88"/>
      <c r="C42323" s="88"/>
      <c r="D42323" s="88"/>
      <c r="E42323" s="88"/>
      <c r="F42323" s="88"/>
      <c r="G42323" s="88"/>
      <c r="H42323" s="88"/>
      <c r="I42323" s="88"/>
      <c r="J42323" s="88"/>
      <c r="K42323" s="88"/>
    </row>
    <row r="42324" spans="2:11" hidden="1" x14ac:dyDescent="0.2">
      <c r="B42324" s="88"/>
      <c r="C42324" s="88"/>
      <c r="D42324" s="88"/>
      <c r="E42324" s="88"/>
      <c r="F42324" s="88"/>
      <c r="G42324" s="88"/>
      <c r="H42324" s="88"/>
      <c r="I42324" s="88"/>
      <c r="J42324" s="88"/>
      <c r="K42324" s="88"/>
    </row>
    <row r="42325" spans="2:11" hidden="1" x14ac:dyDescent="0.2">
      <c r="B42325" s="88"/>
      <c r="C42325" s="88"/>
      <c r="D42325" s="88"/>
      <c r="E42325" s="88"/>
      <c r="F42325" s="88"/>
      <c r="G42325" s="88"/>
      <c r="H42325" s="88"/>
      <c r="I42325" s="88"/>
      <c r="J42325" s="88"/>
      <c r="K42325" s="88"/>
    </row>
    <row r="42326" spans="2:11" hidden="1" x14ac:dyDescent="0.2">
      <c r="B42326" s="88"/>
      <c r="C42326" s="88"/>
      <c r="D42326" s="88"/>
      <c r="E42326" s="88"/>
      <c r="F42326" s="88"/>
      <c r="G42326" s="88"/>
      <c r="H42326" s="88"/>
      <c r="I42326" s="88"/>
      <c r="J42326" s="88"/>
      <c r="K42326" s="88"/>
    </row>
    <row r="42327" spans="2:11" hidden="1" x14ac:dyDescent="0.2">
      <c r="B42327" s="88"/>
      <c r="C42327" s="88"/>
      <c r="D42327" s="88"/>
      <c r="E42327" s="88"/>
      <c r="F42327" s="88"/>
      <c r="G42327" s="88"/>
      <c r="H42327" s="88"/>
      <c r="I42327" s="88"/>
      <c r="J42327" s="88"/>
      <c r="K42327" s="88"/>
    </row>
    <row r="42328" spans="2:11" hidden="1" x14ac:dyDescent="0.2">
      <c r="B42328" s="88"/>
      <c r="C42328" s="88"/>
      <c r="D42328" s="88"/>
      <c r="E42328" s="88"/>
      <c r="F42328" s="88"/>
      <c r="G42328" s="88"/>
      <c r="H42328" s="88"/>
      <c r="I42328" s="88"/>
      <c r="J42328" s="88"/>
      <c r="K42328" s="88"/>
    </row>
    <row r="42329" spans="2:11" hidden="1" x14ac:dyDescent="0.2">
      <c r="B42329" s="88"/>
      <c r="C42329" s="88"/>
      <c r="D42329" s="88"/>
      <c r="E42329" s="88"/>
      <c r="F42329" s="88"/>
      <c r="G42329" s="88"/>
      <c r="H42329" s="88"/>
      <c r="I42329" s="88"/>
      <c r="J42329" s="88"/>
      <c r="K42329" s="88"/>
    </row>
    <row r="42330" spans="2:11" hidden="1" x14ac:dyDescent="0.2">
      <c r="B42330" s="88"/>
      <c r="C42330" s="88"/>
      <c r="D42330" s="88"/>
      <c r="E42330" s="88"/>
      <c r="F42330" s="88"/>
      <c r="G42330" s="88"/>
      <c r="H42330" s="88"/>
      <c r="I42330" s="88"/>
      <c r="J42330" s="88"/>
      <c r="K42330" s="88"/>
    </row>
    <row r="42331" spans="2:11" hidden="1" x14ac:dyDescent="0.2">
      <c r="B42331" s="88"/>
      <c r="C42331" s="88"/>
      <c r="D42331" s="88"/>
      <c r="E42331" s="88"/>
      <c r="F42331" s="88"/>
      <c r="G42331" s="88"/>
      <c r="H42331" s="88"/>
      <c r="I42331" s="88"/>
      <c r="J42331" s="88"/>
      <c r="K42331" s="88"/>
    </row>
    <row r="42332" spans="2:11" hidden="1" x14ac:dyDescent="0.2">
      <c r="B42332" s="88"/>
      <c r="C42332" s="88"/>
      <c r="D42332" s="88"/>
      <c r="E42332" s="88"/>
      <c r="F42332" s="88"/>
      <c r="G42332" s="88"/>
      <c r="H42332" s="88"/>
      <c r="I42332" s="88"/>
      <c r="J42332" s="88"/>
      <c r="K42332" s="88"/>
    </row>
    <row r="42333" spans="2:11" hidden="1" x14ac:dyDescent="0.2">
      <c r="B42333" s="88"/>
      <c r="C42333" s="88"/>
      <c r="D42333" s="88"/>
      <c r="E42333" s="88"/>
      <c r="F42333" s="88"/>
      <c r="G42333" s="88"/>
      <c r="H42333" s="88"/>
      <c r="I42333" s="88"/>
      <c r="J42333" s="88"/>
      <c r="K42333" s="88"/>
    </row>
    <row r="42334" spans="2:11" hidden="1" x14ac:dyDescent="0.2">
      <c r="B42334" s="88"/>
      <c r="C42334" s="88"/>
      <c r="D42334" s="88"/>
      <c r="E42334" s="88"/>
      <c r="F42334" s="88"/>
      <c r="G42334" s="88"/>
      <c r="H42334" s="88"/>
      <c r="I42334" s="88"/>
      <c r="J42334" s="88"/>
      <c r="K42334" s="88"/>
    </row>
    <row r="42335" spans="2:11" hidden="1" x14ac:dyDescent="0.2">
      <c r="B42335" s="88"/>
      <c r="C42335" s="88"/>
      <c r="D42335" s="88"/>
      <c r="E42335" s="88"/>
      <c r="F42335" s="88"/>
      <c r="G42335" s="88"/>
      <c r="H42335" s="88"/>
      <c r="I42335" s="88"/>
      <c r="J42335" s="88"/>
      <c r="K42335" s="88"/>
    </row>
    <row r="42336" spans="2:11" hidden="1" x14ac:dyDescent="0.2">
      <c r="B42336" s="88"/>
      <c r="C42336" s="88"/>
      <c r="D42336" s="88"/>
      <c r="E42336" s="88"/>
      <c r="F42336" s="88"/>
      <c r="G42336" s="88"/>
      <c r="H42336" s="88"/>
      <c r="I42336" s="88"/>
      <c r="J42336" s="88"/>
      <c r="K42336" s="88"/>
    </row>
    <row r="42337" spans="2:11" hidden="1" x14ac:dyDescent="0.2">
      <c r="B42337" s="88"/>
      <c r="C42337" s="88"/>
      <c r="D42337" s="88"/>
      <c r="E42337" s="88"/>
      <c r="F42337" s="88"/>
      <c r="G42337" s="88"/>
      <c r="H42337" s="88"/>
      <c r="I42337" s="88"/>
      <c r="J42337" s="88"/>
      <c r="K42337" s="88"/>
    </row>
    <row r="42338" spans="2:11" hidden="1" x14ac:dyDescent="0.2">
      <c r="B42338" s="88"/>
      <c r="C42338" s="88"/>
      <c r="D42338" s="88"/>
      <c r="E42338" s="88"/>
      <c r="F42338" s="88"/>
      <c r="G42338" s="88"/>
      <c r="H42338" s="88"/>
      <c r="I42338" s="88"/>
      <c r="J42338" s="88"/>
      <c r="K42338" s="88"/>
    </row>
    <row r="42339" spans="2:11" hidden="1" x14ac:dyDescent="0.2">
      <c r="B42339" s="88"/>
      <c r="C42339" s="88"/>
      <c r="D42339" s="88"/>
      <c r="E42339" s="88"/>
      <c r="F42339" s="88"/>
      <c r="G42339" s="88"/>
      <c r="H42339" s="88"/>
      <c r="I42339" s="88"/>
      <c r="J42339" s="88"/>
      <c r="K42339" s="88"/>
    </row>
    <row r="42340" spans="2:11" hidden="1" x14ac:dyDescent="0.2">
      <c r="B42340" s="88"/>
      <c r="C42340" s="88"/>
      <c r="D42340" s="88"/>
      <c r="E42340" s="88"/>
      <c r="F42340" s="88"/>
      <c r="G42340" s="88"/>
      <c r="H42340" s="88"/>
      <c r="I42340" s="88"/>
      <c r="J42340" s="88"/>
      <c r="K42340" s="88"/>
    </row>
    <row r="42341" spans="2:11" hidden="1" x14ac:dyDescent="0.2">
      <c r="B42341" s="88"/>
      <c r="C42341" s="88"/>
      <c r="D42341" s="88"/>
      <c r="E42341" s="88"/>
      <c r="F42341" s="88"/>
      <c r="G42341" s="88"/>
      <c r="H42341" s="88"/>
      <c r="I42341" s="88"/>
      <c r="J42341" s="88"/>
      <c r="K42341" s="88"/>
    </row>
    <row r="42342" spans="2:11" hidden="1" x14ac:dyDescent="0.2">
      <c r="B42342" s="88"/>
      <c r="C42342" s="88"/>
      <c r="D42342" s="88"/>
      <c r="E42342" s="88"/>
      <c r="F42342" s="88"/>
      <c r="G42342" s="88"/>
      <c r="H42342" s="88"/>
      <c r="I42342" s="88"/>
      <c r="J42342" s="88"/>
      <c r="K42342" s="88"/>
    </row>
    <row r="42343" spans="2:11" hidden="1" x14ac:dyDescent="0.2">
      <c r="B42343" s="88"/>
      <c r="C42343" s="88"/>
      <c r="D42343" s="88"/>
      <c r="E42343" s="88"/>
      <c r="F42343" s="88"/>
      <c r="G42343" s="88"/>
      <c r="H42343" s="88"/>
      <c r="I42343" s="88"/>
      <c r="J42343" s="88"/>
      <c r="K42343" s="88"/>
    </row>
    <row r="42344" spans="2:11" hidden="1" x14ac:dyDescent="0.2">
      <c r="B42344" s="88"/>
      <c r="C42344" s="88"/>
      <c r="D42344" s="88"/>
      <c r="E42344" s="88"/>
      <c r="F42344" s="88"/>
      <c r="G42344" s="88"/>
      <c r="H42344" s="88"/>
      <c r="I42344" s="88"/>
      <c r="J42344" s="88"/>
      <c r="K42344" s="88"/>
    </row>
    <row r="42345" spans="2:11" hidden="1" x14ac:dyDescent="0.2">
      <c r="B42345" s="88"/>
      <c r="C42345" s="88"/>
      <c r="D42345" s="88"/>
      <c r="E42345" s="88"/>
      <c r="F42345" s="88"/>
      <c r="G42345" s="88"/>
      <c r="H42345" s="88"/>
      <c r="I42345" s="88"/>
      <c r="J42345" s="88"/>
      <c r="K42345" s="88"/>
    </row>
    <row r="42346" spans="2:11" hidden="1" x14ac:dyDescent="0.2">
      <c r="B42346" s="88"/>
      <c r="C42346" s="88"/>
      <c r="D42346" s="88"/>
      <c r="E42346" s="88"/>
      <c r="F42346" s="88"/>
      <c r="G42346" s="88"/>
      <c r="H42346" s="88"/>
      <c r="I42346" s="88"/>
      <c r="J42346" s="88"/>
      <c r="K42346" s="88"/>
    </row>
    <row r="42347" spans="2:11" hidden="1" x14ac:dyDescent="0.2">
      <c r="B42347" s="88"/>
      <c r="C42347" s="88"/>
      <c r="D42347" s="88"/>
      <c r="E42347" s="88"/>
      <c r="F42347" s="88"/>
      <c r="G42347" s="88"/>
      <c r="H42347" s="88"/>
      <c r="I42347" s="88"/>
      <c r="J42347" s="88"/>
      <c r="K42347" s="88"/>
    </row>
    <row r="42348" spans="2:11" hidden="1" x14ac:dyDescent="0.2">
      <c r="B42348" s="88"/>
      <c r="C42348" s="88"/>
      <c r="D42348" s="88"/>
      <c r="E42348" s="88"/>
      <c r="F42348" s="88"/>
      <c r="G42348" s="88"/>
      <c r="H42348" s="88"/>
      <c r="I42348" s="88"/>
      <c r="J42348" s="88"/>
      <c r="K42348" s="88"/>
    </row>
    <row r="42349" spans="2:11" hidden="1" x14ac:dyDescent="0.2">
      <c r="B42349" s="88"/>
      <c r="C42349" s="88"/>
      <c r="D42349" s="88"/>
      <c r="E42349" s="88"/>
      <c r="F42349" s="88"/>
      <c r="G42349" s="88"/>
      <c r="H42349" s="88"/>
      <c r="I42349" s="88"/>
      <c r="J42349" s="88"/>
      <c r="K42349" s="88"/>
    </row>
    <row r="42350" spans="2:11" hidden="1" x14ac:dyDescent="0.2">
      <c r="B42350" s="88"/>
      <c r="C42350" s="88"/>
      <c r="D42350" s="88"/>
      <c r="E42350" s="88"/>
      <c r="F42350" s="88"/>
      <c r="G42350" s="88"/>
      <c r="H42350" s="88"/>
      <c r="I42350" s="88"/>
      <c r="J42350" s="88"/>
      <c r="K42350" s="88"/>
    </row>
    <row r="42351" spans="2:11" hidden="1" x14ac:dyDescent="0.2">
      <c r="B42351" s="88"/>
      <c r="C42351" s="88"/>
      <c r="D42351" s="88"/>
      <c r="E42351" s="88"/>
      <c r="F42351" s="88"/>
      <c r="G42351" s="88"/>
      <c r="H42351" s="88"/>
      <c r="I42351" s="88"/>
      <c r="J42351" s="88"/>
      <c r="K42351" s="88"/>
    </row>
    <row r="42352" spans="2:11" hidden="1" x14ac:dyDescent="0.2">
      <c r="B42352" s="88"/>
      <c r="C42352" s="88"/>
      <c r="D42352" s="88"/>
      <c r="E42352" s="88"/>
      <c r="F42352" s="88"/>
      <c r="G42352" s="88"/>
      <c r="H42352" s="88"/>
      <c r="I42352" s="88"/>
      <c r="J42352" s="88"/>
      <c r="K42352" s="88"/>
    </row>
    <row r="42353" spans="2:11" hidden="1" x14ac:dyDescent="0.2">
      <c r="B42353" s="88"/>
      <c r="C42353" s="88"/>
      <c r="D42353" s="88"/>
      <c r="E42353" s="88"/>
      <c r="F42353" s="88"/>
      <c r="G42353" s="88"/>
      <c r="H42353" s="88"/>
      <c r="I42353" s="88"/>
      <c r="J42353" s="88"/>
      <c r="K42353" s="88"/>
    </row>
    <row r="42354" spans="2:11" hidden="1" x14ac:dyDescent="0.2">
      <c r="B42354" s="88"/>
      <c r="C42354" s="88"/>
      <c r="D42354" s="88"/>
      <c r="E42354" s="88"/>
      <c r="F42354" s="88"/>
      <c r="G42354" s="88"/>
      <c r="H42354" s="88"/>
      <c r="I42354" s="88"/>
      <c r="J42354" s="88"/>
      <c r="K42354" s="88"/>
    </row>
    <row r="42355" spans="2:11" hidden="1" x14ac:dyDescent="0.2">
      <c r="B42355" s="88"/>
      <c r="C42355" s="88"/>
      <c r="D42355" s="88"/>
      <c r="E42355" s="88"/>
      <c r="F42355" s="88"/>
      <c r="G42355" s="88"/>
      <c r="H42355" s="88"/>
      <c r="I42355" s="88"/>
      <c r="J42355" s="88"/>
      <c r="K42355" s="88"/>
    </row>
    <row r="42356" spans="2:11" hidden="1" x14ac:dyDescent="0.2">
      <c r="B42356" s="88"/>
      <c r="C42356" s="88"/>
      <c r="D42356" s="88"/>
      <c r="E42356" s="88"/>
      <c r="F42356" s="88"/>
      <c r="G42356" s="88"/>
      <c r="H42356" s="88"/>
      <c r="I42356" s="88"/>
      <c r="J42356" s="88"/>
      <c r="K42356" s="88"/>
    </row>
    <row r="42357" spans="2:11" hidden="1" x14ac:dyDescent="0.2">
      <c r="B42357" s="88"/>
      <c r="C42357" s="88"/>
      <c r="D42357" s="88"/>
      <c r="E42357" s="88"/>
      <c r="F42357" s="88"/>
      <c r="G42357" s="88"/>
      <c r="H42357" s="88"/>
      <c r="I42357" s="88"/>
      <c r="J42357" s="88"/>
      <c r="K42357" s="88"/>
    </row>
    <row r="42358" spans="2:11" hidden="1" x14ac:dyDescent="0.2">
      <c r="B42358" s="88"/>
      <c r="C42358" s="88"/>
      <c r="D42358" s="88"/>
      <c r="E42358" s="88"/>
      <c r="F42358" s="88"/>
      <c r="G42358" s="88"/>
      <c r="H42358" s="88"/>
      <c r="I42358" s="88"/>
      <c r="J42358" s="88"/>
      <c r="K42358" s="88"/>
    </row>
    <row r="42359" spans="2:11" hidden="1" x14ac:dyDescent="0.2">
      <c r="B42359" s="88"/>
      <c r="C42359" s="88"/>
      <c r="D42359" s="88"/>
      <c r="E42359" s="88"/>
      <c r="F42359" s="88"/>
      <c r="G42359" s="88"/>
      <c r="H42359" s="88"/>
      <c r="I42359" s="88"/>
      <c r="J42359" s="88"/>
      <c r="K42359" s="88"/>
    </row>
    <row r="42360" spans="2:11" hidden="1" x14ac:dyDescent="0.2">
      <c r="B42360" s="88"/>
      <c r="C42360" s="88"/>
      <c r="D42360" s="88"/>
      <c r="E42360" s="88"/>
      <c r="F42360" s="88"/>
      <c r="G42360" s="88"/>
      <c r="H42360" s="88"/>
      <c r="I42360" s="88"/>
      <c r="J42360" s="88"/>
      <c r="K42360" s="88"/>
    </row>
    <row r="42361" spans="2:11" hidden="1" x14ac:dyDescent="0.2">
      <c r="B42361" s="88"/>
      <c r="C42361" s="88"/>
      <c r="D42361" s="88"/>
      <c r="E42361" s="88"/>
      <c r="F42361" s="88"/>
      <c r="G42361" s="88"/>
      <c r="H42361" s="88"/>
      <c r="I42361" s="88"/>
      <c r="J42361" s="88"/>
      <c r="K42361" s="88"/>
    </row>
    <row r="42362" spans="2:11" hidden="1" x14ac:dyDescent="0.2">
      <c r="B42362" s="88"/>
      <c r="C42362" s="88"/>
      <c r="D42362" s="88"/>
      <c r="E42362" s="88"/>
      <c r="F42362" s="88"/>
      <c r="G42362" s="88"/>
      <c r="H42362" s="88"/>
      <c r="I42362" s="88"/>
      <c r="J42362" s="88"/>
      <c r="K42362" s="88"/>
    </row>
    <row r="42363" spans="2:11" hidden="1" x14ac:dyDescent="0.2">
      <c r="B42363" s="88"/>
      <c r="C42363" s="88"/>
      <c r="D42363" s="88"/>
      <c r="E42363" s="88"/>
      <c r="F42363" s="88"/>
      <c r="G42363" s="88"/>
      <c r="H42363" s="88"/>
      <c r="I42363" s="88"/>
      <c r="J42363" s="88"/>
      <c r="K42363" s="88"/>
    </row>
    <row r="42364" spans="2:11" hidden="1" x14ac:dyDescent="0.2">
      <c r="B42364" s="88"/>
      <c r="C42364" s="88"/>
      <c r="D42364" s="88"/>
      <c r="E42364" s="88"/>
      <c r="F42364" s="88"/>
      <c r="G42364" s="88"/>
      <c r="H42364" s="88"/>
      <c r="I42364" s="88"/>
      <c r="J42364" s="88"/>
      <c r="K42364" s="88"/>
    </row>
    <row r="42365" spans="2:11" hidden="1" x14ac:dyDescent="0.2">
      <c r="B42365" s="88"/>
      <c r="C42365" s="88"/>
      <c r="D42365" s="88"/>
      <c r="E42365" s="88"/>
      <c r="F42365" s="88"/>
      <c r="G42365" s="88"/>
      <c r="H42365" s="88"/>
      <c r="I42365" s="88"/>
      <c r="J42365" s="88"/>
      <c r="K42365" s="88"/>
    </row>
    <row r="42366" spans="2:11" hidden="1" x14ac:dyDescent="0.2">
      <c r="B42366" s="88"/>
      <c r="C42366" s="88"/>
      <c r="D42366" s="88"/>
      <c r="E42366" s="88"/>
      <c r="F42366" s="88"/>
      <c r="G42366" s="88"/>
      <c r="H42366" s="88"/>
      <c r="I42366" s="88"/>
      <c r="J42366" s="88"/>
      <c r="K42366" s="88"/>
    </row>
    <row r="42367" spans="2:11" hidden="1" x14ac:dyDescent="0.2">
      <c r="B42367" s="88"/>
      <c r="C42367" s="88"/>
      <c r="D42367" s="88"/>
      <c r="E42367" s="88"/>
      <c r="F42367" s="88"/>
      <c r="G42367" s="88"/>
      <c r="H42367" s="88"/>
      <c r="I42367" s="88"/>
      <c r="J42367" s="88"/>
      <c r="K42367" s="88"/>
    </row>
    <row r="42368" spans="2:11" hidden="1" x14ac:dyDescent="0.2">
      <c r="B42368" s="88"/>
      <c r="C42368" s="88"/>
      <c r="D42368" s="88"/>
      <c r="E42368" s="88"/>
      <c r="F42368" s="88"/>
      <c r="G42368" s="88"/>
      <c r="H42368" s="88"/>
      <c r="I42368" s="88"/>
      <c r="J42368" s="88"/>
      <c r="K42368" s="88"/>
    </row>
    <row r="42369" spans="2:11" hidden="1" x14ac:dyDescent="0.2">
      <c r="B42369" s="88"/>
      <c r="C42369" s="88"/>
      <c r="D42369" s="88"/>
      <c r="E42369" s="88"/>
      <c r="F42369" s="88"/>
      <c r="G42369" s="88"/>
      <c r="H42369" s="88"/>
      <c r="I42369" s="88"/>
      <c r="J42369" s="88"/>
      <c r="K42369" s="88"/>
    </row>
    <row r="42370" spans="2:11" hidden="1" x14ac:dyDescent="0.2">
      <c r="B42370" s="88"/>
      <c r="C42370" s="88"/>
      <c r="D42370" s="88"/>
      <c r="E42370" s="88"/>
      <c r="F42370" s="88"/>
      <c r="G42370" s="88"/>
      <c r="H42370" s="88"/>
      <c r="I42370" s="88"/>
      <c r="J42370" s="88"/>
      <c r="K42370" s="88"/>
    </row>
    <row r="42371" spans="2:11" hidden="1" x14ac:dyDescent="0.2">
      <c r="B42371" s="88"/>
      <c r="C42371" s="88"/>
      <c r="D42371" s="88"/>
      <c r="E42371" s="88"/>
      <c r="F42371" s="88"/>
      <c r="G42371" s="88"/>
      <c r="H42371" s="88"/>
      <c r="I42371" s="88"/>
      <c r="J42371" s="88"/>
      <c r="K42371" s="88"/>
    </row>
    <row r="42372" spans="2:11" hidden="1" x14ac:dyDescent="0.2">
      <c r="B42372" s="88"/>
      <c r="C42372" s="88"/>
      <c r="D42372" s="88"/>
      <c r="E42372" s="88"/>
      <c r="F42372" s="88"/>
      <c r="G42372" s="88"/>
      <c r="H42372" s="88"/>
      <c r="I42372" s="88"/>
      <c r="J42372" s="88"/>
      <c r="K42372" s="88"/>
    </row>
    <row r="42373" spans="2:11" hidden="1" x14ac:dyDescent="0.2">
      <c r="B42373" s="88"/>
      <c r="C42373" s="88"/>
      <c r="D42373" s="88"/>
      <c r="E42373" s="88"/>
      <c r="F42373" s="88"/>
      <c r="G42373" s="88"/>
      <c r="H42373" s="88"/>
      <c r="I42373" s="88"/>
      <c r="J42373" s="88"/>
      <c r="K42373" s="88"/>
    </row>
    <row r="42374" spans="2:11" hidden="1" x14ac:dyDescent="0.2">
      <c r="B42374" s="88"/>
      <c r="C42374" s="88"/>
      <c r="D42374" s="88"/>
      <c r="E42374" s="88"/>
      <c r="F42374" s="88"/>
      <c r="G42374" s="88"/>
      <c r="H42374" s="88"/>
      <c r="I42374" s="88"/>
      <c r="J42374" s="88"/>
      <c r="K42374" s="88"/>
    </row>
    <row r="42375" spans="2:11" hidden="1" x14ac:dyDescent="0.2">
      <c r="B42375" s="88"/>
      <c r="C42375" s="88"/>
      <c r="D42375" s="88"/>
      <c r="E42375" s="88"/>
      <c r="F42375" s="88"/>
      <c r="G42375" s="88"/>
      <c r="H42375" s="88"/>
      <c r="I42375" s="88"/>
      <c r="J42375" s="88"/>
      <c r="K42375" s="88"/>
    </row>
    <row r="42376" spans="2:11" hidden="1" x14ac:dyDescent="0.2">
      <c r="B42376" s="88"/>
      <c r="C42376" s="88"/>
      <c r="D42376" s="88"/>
      <c r="E42376" s="88"/>
      <c r="F42376" s="88"/>
      <c r="G42376" s="88"/>
      <c r="H42376" s="88"/>
      <c r="I42376" s="88"/>
      <c r="J42376" s="88"/>
      <c r="K42376" s="88"/>
    </row>
    <row r="42377" spans="2:11" hidden="1" x14ac:dyDescent="0.2">
      <c r="B42377" s="88"/>
      <c r="C42377" s="88"/>
      <c r="D42377" s="88"/>
      <c r="E42377" s="88"/>
      <c r="F42377" s="88"/>
      <c r="G42377" s="88"/>
      <c r="H42377" s="88"/>
      <c r="I42377" s="88"/>
      <c r="J42377" s="88"/>
      <c r="K42377" s="88"/>
    </row>
    <row r="42378" spans="2:11" hidden="1" x14ac:dyDescent="0.2">
      <c r="B42378" s="88"/>
      <c r="C42378" s="88"/>
      <c r="D42378" s="88"/>
      <c r="E42378" s="88"/>
      <c r="F42378" s="88"/>
      <c r="G42378" s="88"/>
      <c r="H42378" s="88"/>
      <c r="I42378" s="88"/>
      <c r="J42378" s="88"/>
      <c r="K42378" s="88"/>
    </row>
    <row r="42379" spans="2:11" hidden="1" x14ac:dyDescent="0.2">
      <c r="B42379" s="88"/>
      <c r="C42379" s="88"/>
      <c r="D42379" s="88"/>
      <c r="E42379" s="88"/>
      <c r="F42379" s="88"/>
      <c r="G42379" s="88"/>
      <c r="H42379" s="88"/>
      <c r="I42379" s="88"/>
      <c r="J42379" s="88"/>
      <c r="K42379" s="88"/>
    </row>
    <row r="42380" spans="2:11" hidden="1" x14ac:dyDescent="0.2">
      <c r="B42380" s="88"/>
      <c r="C42380" s="88"/>
      <c r="D42380" s="88"/>
      <c r="E42380" s="88"/>
      <c r="F42380" s="88"/>
      <c r="G42380" s="88"/>
      <c r="H42380" s="88"/>
      <c r="I42380" s="88"/>
      <c r="J42380" s="88"/>
      <c r="K42380" s="88"/>
    </row>
    <row r="42381" spans="2:11" hidden="1" x14ac:dyDescent="0.2">
      <c r="B42381" s="88"/>
      <c r="C42381" s="88"/>
      <c r="D42381" s="88"/>
      <c r="E42381" s="88"/>
      <c r="F42381" s="88"/>
      <c r="G42381" s="88"/>
      <c r="H42381" s="88"/>
      <c r="I42381" s="88"/>
      <c r="J42381" s="88"/>
      <c r="K42381" s="88"/>
    </row>
    <row r="42382" spans="2:11" hidden="1" x14ac:dyDescent="0.2">
      <c r="B42382" s="88"/>
      <c r="C42382" s="88"/>
      <c r="D42382" s="88"/>
      <c r="E42382" s="88"/>
      <c r="F42382" s="88"/>
      <c r="G42382" s="88"/>
      <c r="H42382" s="88"/>
      <c r="I42382" s="88"/>
      <c r="J42382" s="88"/>
      <c r="K42382" s="88"/>
    </row>
    <row r="42383" spans="2:11" hidden="1" x14ac:dyDescent="0.2">
      <c r="B42383" s="88"/>
      <c r="C42383" s="88"/>
      <c r="D42383" s="88"/>
      <c r="E42383" s="88"/>
      <c r="F42383" s="88"/>
      <c r="G42383" s="88"/>
      <c r="H42383" s="88"/>
      <c r="I42383" s="88"/>
      <c r="J42383" s="88"/>
      <c r="K42383" s="88"/>
    </row>
    <row r="42384" spans="2:11" hidden="1" x14ac:dyDescent="0.2">
      <c r="B42384" s="88"/>
      <c r="C42384" s="88"/>
      <c r="D42384" s="88"/>
      <c r="E42384" s="88"/>
      <c r="F42384" s="88"/>
      <c r="G42384" s="88"/>
      <c r="H42384" s="88"/>
      <c r="I42384" s="88"/>
      <c r="J42384" s="88"/>
      <c r="K42384" s="88"/>
    </row>
    <row r="42385" spans="2:11" hidden="1" x14ac:dyDescent="0.2">
      <c r="B42385" s="88"/>
      <c r="C42385" s="88"/>
      <c r="D42385" s="88"/>
      <c r="E42385" s="88"/>
      <c r="F42385" s="88"/>
      <c r="G42385" s="88"/>
      <c r="H42385" s="88"/>
      <c r="I42385" s="88"/>
      <c r="J42385" s="88"/>
      <c r="K42385" s="88"/>
    </row>
    <row r="42386" spans="2:11" hidden="1" x14ac:dyDescent="0.2">
      <c r="B42386" s="88"/>
      <c r="C42386" s="88"/>
      <c r="D42386" s="88"/>
      <c r="E42386" s="88"/>
      <c r="F42386" s="88"/>
      <c r="G42386" s="88"/>
      <c r="H42386" s="88"/>
      <c r="I42386" s="88"/>
      <c r="J42386" s="88"/>
      <c r="K42386" s="88"/>
    </row>
    <row r="42387" spans="2:11" hidden="1" x14ac:dyDescent="0.2">
      <c r="B42387" s="88"/>
      <c r="C42387" s="88"/>
      <c r="D42387" s="88"/>
      <c r="E42387" s="88"/>
      <c r="F42387" s="88"/>
      <c r="G42387" s="88"/>
      <c r="H42387" s="88"/>
      <c r="I42387" s="88"/>
      <c r="J42387" s="88"/>
      <c r="K42387" s="88"/>
    </row>
    <row r="42388" spans="2:11" hidden="1" x14ac:dyDescent="0.2">
      <c r="B42388" s="88"/>
      <c r="C42388" s="88"/>
      <c r="D42388" s="88"/>
      <c r="E42388" s="88"/>
      <c r="F42388" s="88"/>
      <c r="G42388" s="88"/>
      <c r="H42388" s="88"/>
      <c r="I42388" s="88"/>
      <c r="J42388" s="88"/>
      <c r="K42388" s="88"/>
    </row>
    <row r="42389" spans="2:11" hidden="1" x14ac:dyDescent="0.2">
      <c r="B42389" s="88"/>
      <c r="C42389" s="88"/>
      <c r="D42389" s="88"/>
      <c r="E42389" s="88"/>
      <c r="F42389" s="88"/>
      <c r="G42389" s="88"/>
      <c r="H42389" s="88"/>
      <c r="I42389" s="88"/>
      <c r="J42389" s="88"/>
      <c r="K42389" s="88"/>
    </row>
    <row r="42390" spans="2:11" hidden="1" x14ac:dyDescent="0.2">
      <c r="B42390" s="88"/>
      <c r="C42390" s="88"/>
      <c r="D42390" s="88"/>
      <c r="E42390" s="88"/>
      <c r="F42390" s="88"/>
      <c r="G42390" s="88"/>
      <c r="H42390" s="88"/>
      <c r="I42390" s="88"/>
      <c r="J42390" s="88"/>
      <c r="K42390" s="88"/>
    </row>
    <row r="42391" spans="2:11" hidden="1" x14ac:dyDescent="0.2">
      <c r="B42391" s="88"/>
      <c r="C42391" s="88"/>
      <c r="D42391" s="88"/>
      <c r="E42391" s="88"/>
      <c r="F42391" s="88"/>
      <c r="G42391" s="88"/>
      <c r="H42391" s="88"/>
      <c r="I42391" s="88"/>
      <c r="J42391" s="88"/>
      <c r="K42391" s="88"/>
    </row>
    <row r="42392" spans="2:11" hidden="1" x14ac:dyDescent="0.2">
      <c r="B42392" s="88"/>
      <c r="C42392" s="88"/>
      <c r="D42392" s="88"/>
      <c r="E42392" s="88"/>
      <c r="F42392" s="88"/>
      <c r="G42392" s="88"/>
      <c r="H42392" s="88"/>
      <c r="I42392" s="88"/>
      <c r="J42392" s="88"/>
      <c r="K42392" s="88"/>
    </row>
    <row r="42393" spans="2:11" hidden="1" x14ac:dyDescent="0.2">
      <c r="B42393" s="88"/>
      <c r="C42393" s="88"/>
      <c r="D42393" s="88"/>
      <c r="E42393" s="88"/>
      <c r="F42393" s="88"/>
      <c r="G42393" s="88"/>
      <c r="H42393" s="88"/>
      <c r="I42393" s="88"/>
      <c r="J42393" s="88"/>
      <c r="K42393" s="88"/>
    </row>
    <row r="42394" spans="2:11" hidden="1" x14ac:dyDescent="0.2">
      <c r="B42394" s="88"/>
      <c r="C42394" s="88"/>
      <c r="D42394" s="88"/>
      <c r="E42394" s="88"/>
      <c r="F42394" s="88"/>
      <c r="G42394" s="88"/>
      <c r="H42394" s="88"/>
      <c r="I42394" s="88"/>
      <c r="J42394" s="88"/>
      <c r="K42394" s="88"/>
    </row>
    <row r="42395" spans="2:11" hidden="1" x14ac:dyDescent="0.2">
      <c r="B42395" s="88"/>
      <c r="C42395" s="88"/>
      <c r="D42395" s="88"/>
      <c r="E42395" s="88"/>
      <c r="F42395" s="88"/>
      <c r="G42395" s="88"/>
      <c r="H42395" s="88"/>
      <c r="I42395" s="88"/>
      <c r="J42395" s="88"/>
      <c r="K42395" s="88"/>
    </row>
    <row r="42396" spans="2:11" hidden="1" x14ac:dyDescent="0.2">
      <c r="B42396" s="88"/>
      <c r="C42396" s="88"/>
      <c r="D42396" s="88"/>
      <c r="E42396" s="88"/>
      <c r="F42396" s="88"/>
      <c r="G42396" s="88"/>
      <c r="H42396" s="88"/>
      <c r="I42396" s="88"/>
      <c r="J42396" s="88"/>
      <c r="K42396" s="88"/>
    </row>
    <row r="42397" spans="2:11" hidden="1" x14ac:dyDescent="0.2">
      <c r="B42397" s="88"/>
      <c r="C42397" s="88"/>
      <c r="D42397" s="88"/>
      <c r="E42397" s="88"/>
      <c r="F42397" s="88"/>
      <c r="G42397" s="88"/>
      <c r="H42397" s="88"/>
      <c r="I42397" s="88"/>
      <c r="J42397" s="88"/>
      <c r="K42397" s="88"/>
    </row>
    <row r="42398" spans="2:11" hidden="1" x14ac:dyDescent="0.2">
      <c r="B42398" s="88"/>
      <c r="C42398" s="88"/>
      <c r="D42398" s="88"/>
      <c r="E42398" s="88"/>
      <c r="F42398" s="88"/>
      <c r="G42398" s="88"/>
      <c r="H42398" s="88"/>
      <c r="I42398" s="88"/>
      <c r="J42398" s="88"/>
      <c r="K42398" s="88"/>
    </row>
    <row r="42399" spans="2:11" hidden="1" x14ac:dyDescent="0.2">
      <c r="B42399" s="88"/>
      <c r="C42399" s="88"/>
      <c r="D42399" s="88"/>
      <c r="E42399" s="88"/>
      <c r="F42399" s="88"/>
      <c r="G42399" s="88"/>
      <c r="H42399" s="88"/>
      <c r="I42399" s="88"/>
      <c r="J42399" s="88"/>
      <c r="K42399" s="88"/>
    </row>
    <row r="42400" spans="2:11" hidden="1" x14ac:dyDescent="0.2">
      <c r="B42400" s="88"/>
      <c r="C42400" s="88"/>
      <c r="D42400" s="88"/>
      <c r="E42400" s="88"/>
      <c r="F42400" s="88"/>
      <c r="G42400" s="88"/>
      <c r="H42400" s="88"/>
      <c r="I42400" s="88"/>
      <c r="J42400" s="88"/>
      <c r="K42400" s="88"/>
    </row>
    <row r="42401" spans="2:11" hidden="1" x14ac:dyDescent="0.2">
      <c r="B42401" s="88"/>
      <c r="C42401" s="88"/>
      <c r="D42401" s="88"/>
      <c r="E42401" s="88"/>
      <c r="F42401" s="88"/>
      <c r="G42401" s="88"/>
      <c r="H42401" s="88"/>
      <c r="I42401" s="88"/>
      <c r="J42401" s="88"/>
      <c r="K42401" s="88"/>
    </row>
    <row r="42402" spans="2:11" hidden="1" x14ac:dyDescent="0.2">
      <c r="B42402" s="88"/>
      <c r="C42402" s="88"/>
      <c r="D42402" s="88"/>
      <c r="E42402" s="88"/>
      <c r="F42402" s="88"/>
      <c r="G42402" s="88"/>
      <c r="H42402" s="88"/>
      <c r="I42402" s="88"/>
      <c r="J42402" s="88"/>
      <c r="K42402" s="88"/>
    </row>
    <row r="42403" spans="2:11" hidden="1" x14ac:dyDescent="0.2">
      <c r="B42403" s="88"/>
      <c r="C42403" s="88"/>
      <c r="D42403" s="88"/>
      <c r="E42403" s="88"/>
      <c r="F42403" s="88"/>
      <c r="G42403" s="88"/>
      <c r="H42403" s="88"/>
      <c r="I42403" s="88"/>
      <c r="J42403" s="88"/>
      <c r="K42403" s="88"/>
    </row>
    <row r="42404" spans="2:11" hidden="1" x14ac:dyDescent="0.2">
      <c r="B42404" s="88"/>
      <c r="C42404" s="88"/>
      <c r="D42404" s="88"/>
      <c r="E42404" s="88"/>
      <c r="F42404" s="88"/>
      <c r="G42404" s="88"/>
      <c r="H42404" s="88"/>
      <c r="I42404" s="88"/>
      <c r="J42404" s="88"/>
      <c r="K42404" s="88"/>
    </row>
    <row r="42405" spans="2:11" hidden="1" x14ac:dyDescent="0.2">
      <c r="B42405" s="88"/>
      <c r="C42405" s="88"/>
      <c r="D42405" s="88"/>
      <c r="E42405" s="88"/>
      <c r="F42405" s="88"/>
      <c r="G42405" s="88"/>
      <c r="H42405" s="88"/>
      <c r="I42405" s="88"/>
      <c r="J42405" s="88"/>
      <c r="K42405" s="88"/>
    </row>
    <row r="42406" spans="2:11" hidden="1" x14ac:dyDescent="0.2">
      <c r="B42406" s="88"/>
      <c r="C42406" s="88"/>
      <c r="D42406" s="88"/>
      <c r="E42406" s="88"/>
      <c r="F42406" s="88"/>
      <c r="G42406" s="88"/>
      <c r="H42406" s="88"/>
      <c r="I42406" s="88"/>
      <c r="J42406" s="88"/>
      <c r="K42406" s="88"/>
    </row>
    <row r="42407" spans="2:11" hidden="1" x14ac:dyDescent="0.2">
      <c r="B42407" s="88"/>
      <c r="C42407" s="88"/>
      <c r="D42407" s="88"/>
      <c r="E42407" s="88"/>
      <c r="F42407" s="88"/>
      <c r="G42407" s="88"/>
      <c r="H42407" s="88"/>
      <c r="I42407" s="88"/>
      <c r="J42407" s="88"/>
      <c r="K42407" s="88"/>
    </row>
    <row r="42408" spans="2:11" hidden="1" x14ac:dyDescent="0.2">
      <c r="B42408" s="88"/>
      <c r="C42408" s="88"/>
      <c r="D42408" s="88"/>
      <c r="E42408" s="88"/>
      <c r="F42408" s="88"/>
      <c r="G42408" s="88"/>
      <c r="H42408" s="88"/>
      <c r="I42408" s="88"/>
      <c r="J42408" s="88"/>
      <c r="K42408" s="88"/>
    </row>
    <row r="42409" spans="2:11" hidden="1" x14ac:dyDescent="0.2">
      <c r="B42409" s="88"/>
      <c r="C42409" s="88"/>
      <c r="D42409" s="88"/>
      <c r="E42409" s="88"/>
      <c r="F42409" s="88"/>
      <c r="G42409" s="88"/>
      <c r="H42409" s="88"/>
      <c r="I42409" s="88"/>
      <c r="J42409" s="88"/>
      <c r="K42409" s="88"/>
    </row>
    <row r="42410" spans="2:11" hidden="1" x14ac:dyDescent="0.2">
      <c r="B42410" s="88"/>
      <c r="C42410" s="88"/>
      <c r="D42410" s="88"/>
      <c r="E42410" s="88"/>
      <c r="F42410" s="88"/>
      <c r="G42410" s="88"/>
      <c r="H42410" s="88"/>
      <c r="I42410" s="88"/>
      <c r="J42410" s="88"/>
      <c r="K42410" s="88"/>
    </row>
    <row r="42411" spans="2:11" hidden="1" x14ac:dyDescent="0.2">
      <c r="B42411" s="88"/>
      <c r="C42411" s="88"/>
      <c r="D42411" s="88"/>
      <c r="E42411" s="88"/>
      <c r="F42411" s="88"/>
      <c r="G42411" s="88"/>
      <c r="H42411" s="88"/>
      <c r="I42411" s="88"/>
      <c r="J42411" s="88"/>
      <c r="K42411" s="88"/>
    </row>
    <row r="42412" spans="2:11" hidden="1" x14ac:dyDescent="0.2">
      <c r="B42412" s="88"/>
      <c r="C42412" s="88"/>
      <c r="D42412" s="88"/>
      <c r="E42412" s="88"/>
      <c r="F42412" s="88"/>
      <c r="G42412" s="88"/>
      <c r="H42412" s="88"/>
      <c r="I42412" s="88"/>
      <c r="J42412" s="88"/>
      <c r="K42412" s="88"/>
    </row>
    <row r="42413" spans="2:11" hidden="1" x14ac:dyDescent="0.2">
      <c r="B42413" s="88"/>
      <c r="C42413" s="88"/>
      <c r="D42413" s="88"/>
      <c r="E42413" s="88"/>
      <c r="F42413" s="88"/>
      <c r="G42413" s="88"/>
      <c r="H42413" s="88"/>
      <c r="I42413" s="88"/>
      <c r="J42413" s="88"/>
      <c r="K42413" s="88"/>
    </row>
    <row r="42414" spans="2:11" hidden="1" x14ac:dyDescent="0.2">
      <c r="B42414" s="88"/>
      <c r="C42414" s="88"/>
      <c r="D42414" s="88"/>
      <c r="E42414" s="88"/>
      <c r="F42414" s="88"/>
      <c r="G42414" s="88"/>
      <c r="H42414" s="88"/>
      <c r="I42414" s="88"/>
      <c r="J42414" s="88"/>
      <c r="K42414" s="88"/>
    </row>
    <row r="42415" spans="2:11" hidden="1" x14ac:dyDescent="0.2">
      <c r="B42415" s="88"/>
      <c r="C42415" s="88"/>
      <c r="D42415" s="88"/>
      <c r="E42415" s="88"/>
      <c r="F42415" s="88"/>
      <c r="G42415" s="88"/>
      <c r="H42415" s="88"/>
      <c r="I42415" s="88"/>
      <c r="J42415" s="88"/>
      <c r="K42415" s="88"/>
    </row>
    <row r="42416" spans="2:11" hidden="1" x14ac:dyDescent="0.2">
      <c r="B42416" s="88"/>
      <c r="C42416" s="88"/>
      <c r="D42416" s="88"/>
      <c r="E42416" s="88"/>
      <c r="F42416" s="88"/>
      <c r="G42416" s="88"/>
      <c r="H42416" s="88"/>
      <c r="I42416" s="88"/>
      <c r="J42416" s="88"/>
      <c r="K42416" s="88"/>
    </row>
    <row r="42417" spans="2:11" hidden="1" x14ac:dyDescent="0.2">
      <c r="B42417" s="88"/>
      <c r="C42417" s="88"/>
      <c r="D42417" s="88"/>
      <c r="E42417" s="88"/>
      <c r="F42417" s="88"/>
      <c r="G42417" s="88"/>
      <c r="H42417" s="88"/>
      <c r="I42417" s="88"/>
      <c r="J42417" s="88"/>
      <c r="K42417" s="88"/>
    </row>
    <row r="42418" spans="2:11" hidden="1" x14ac:dyDescent="0.2">
      <c r="B42418" s="88"/>
      <c r="C42418" s="88"/>
      <c r="D42418" s="88"/>
      <c r="E42418" s="88"/>
      <c r="F42418" s="88"/>
      <c r="G42418" s="88"/>
      <c r="H42418" s="88"/>
      <c r="I42418" s="88"/>
      <c r="J42418" s="88"/>
      <c r="K42418" s="88"/>
    </row>
    <row r="42419" spans="2:11" hidden="1" x14ac:dyDescent="0.2">
      <c r="B42419" s="88"/>
      <c r="C42419" s="88"/>
      <c r="D42419" s="88"/>
      <c r="E42419" s="88"/>
      <c r="F42419" s="88"/>
      <c r="G42419" s="88"/>
      <c r="H42419" s="88"/>
      <c r="I42419" s="88"/>
      <c r="J42419" s="88"/>
      <c r="K42419" s="88"/>
    </row>
    <row r="42420" spans="2:11" hidden="1" x14ac:dyDescent="0.2">
      <c r="B42420" s="88"/>
      <c r="C42420" s="88"/>
      <c r="D42420" s="88"/>
      <c r="E42420" s="88"/>
      <c r="F42420" s="88"/>
      <c r="G42420" s="88"/>
      <c r="H42420" s="88"/>
      <c r="I42420" s="88"/>
      <c r="J42420" s="88"/>
      <c r="K42420" s="88"/>
    </row>
    <row r="42421" spans="2:11" hidden="1" x14ac:dyDescent="0.2">
      <c r="B42421" s="88"/>
      <c r="C42421" s="88"/>
      <c r="D42421" s="88"/>
      <c r="E42421" s="88"/>
      <c r="F42421" s="88"/>
      <c r="G42421" s="88"/>
      <c r="H42421" s="88"/>
      <c r="I42421" s="88"/>
      <c r="J42421" s="88"/>
      <c r="K42421" s="88"/>
    </row>
    <row r="42422" spans="2:11" hidden="1" x14ac:dyDescent="0.2">
      <c r="B42422" s="88"/>
      <c r="C42422" s="88"/>
      <c r="D42422" s="88"/>
      <c r="E42422" s="88"/>
      <c r="F42422" s="88"/>
      <c r="G42422" s="88"/>
      <c r="H42422" s="88"/>
      <c r="I42422" s="88"/>
      <c r="J42422" s="88"/>
      <c r="K42422" s="88"/>
    </row>
    <row r="42423" spans="2:11" hidden="1" x14ac:dyDescent="0.2">
      <c r="B42423" s="88"/>
      <c r="C42423" s="88"/>
      <c r="D42423" s="88"/>
      <c r="E42423" s="88"/>
      <c r="F42423" s="88"/>
      <c r="G42423" s="88"/>
      <c r="H42423" s="88"/>
      <c r="I42423" s="88"/>
      <c r="J42423" s="88"/>
      <c r="K42423" s="88"/>
    </row>
    <row r="42424" spans="2:11" hidden="1" x14ac:dyDescent="0.2">
      <c r="B42424" s="88"/>
      <c r="C42424" s="88"/>
      <c r="D42424" s="88"/>
      <c r="E42424" s="88"/>
      <c r="F42424" s="88"/>
      <c r="G42424" s="88"/>
      <c r="H42424" s="88"/>
      <c r="I42424" s="88"/>
      <c r="J42424" s="88"/>
      <c r="K42424" s="88"/>
    </row>
    <row r="42425" spans="2:11" hidden="1" x14ac:dyDescent="0.2">
      <c r="B42425" s="88"/>
      <c r="C42425" s="88"/>
      <c r="D42425" s="88"/>
      <c r="E42425" s="88"/>
      <c r="F42425" s="88"/>
      <c r="G42425" s="88"/>
      <c r="H42425" s="88"/>
      <c r="I42425" s="88"/>
      <c r="J42425" s="88"/>
      <c r="K42425" s="88"/>
    </row>
    <row r="42426" spans="2:11" hidden="1" x14ac:dyDescent="0.2">
      <c r="B42426" s="88"/>
      <c r="C42426" s="88"/>
      <c r="D42426" s="88"/>
      <c r="E42426" s="88"/>
      <c r="F42426" s="88"/>
      <c r="G42426" s="88"/>
      <c r="H42426" s="88"/>
      <c r="I42426" s="88"/>
      <c r="J42426" s="88"/>
      <c r="K42426" s="88"/>
    </row>
    <row r="42427" spans="2:11" hidden="1" x14ac:dyDescent="0.2">
      <c r="B42427" s="88"/>
      <c r="C42427" s="88"/>
      <c r="D42427" s="88"/>
      <c r="E42427" s="88"/>
      <c r="F42427" s="88"/>
      <c r="G42427" s="88"/>
      <c r="H42427" s="88"/>
      <c r="I42427" s="88"/>
      <c r="J42427" s="88"/>
      <c r="K42427" s="88"/>
    </row>
    <row r="42428" spans="2:11" hidden="1" x14ac:dyDescent="0.2">
      <c r="B42428" s="88"/>
      <c r="C42428" s="88"/>
      <c r="D42428" s="88"/>
      <c r="E42428" s="88"/>
      <c r="F42428" s="88"/>
      <c r="G42428" s="88"/>
      <c r="H42428" s="88"/>
      <c r="I42428" s="88"/>
      <c r="J42428" s="88"/>
      <c r="K42428" s="88"/>
    </row>
    <row r="42429" spans="2:11" hidden="1" x14ac:dyDescent="0.2">
      <c r="B42429" s="88"/>
      <c r="C42429" s="88"/>
      <c r="D42429" s="88"/>
      <c r="E42429" s="88"/>
      <c r="F42429" s="88"/>
      <c r="G42429" s="88"/>
      <c r="H42429" s="88"/>
      <c r="I42429" s="88"/>
      <c r="J42429" s="88"/>
      <c r="K42429" s="88"/>
    </row>
    <row r="42430" spans="2:11" hidden="1" x14ac:dyDescent="0.2">
      <c r="B42430" s="88"/>
      <c r="C42430" s="88"/>
      <c r="D42430" s="88"/>
      <c r="E42430" s="88"/>
      <c r="F42430" s="88"/>
      <c r="G42430" s="88"/>
      <c r="H42430" s="88"/>
      <c r="I42430" s="88"/>
      <c r="J42430" s="88"/>
      <c r="K42430" s="88"/>
    </row>
    <row r="42431" spans="2:11" hidden="1" x14ac:dyDescent="0.2">
      <c r="B42431" s="88"/>
      <c r="C42431" s="88"/>
      <c r="D42431" s="88"/>
      <c r="E42431" s="88"/>
      <c r="F42431" s="88"/>
      <c r="G42431" s="88"/>
      <c r="H42431" s="88"/>
      <c r="I42431" s="88"/>
      <c r="J42431" s="88"/>
      <c r="K42431" s="88"/>
    </row>
    <row r="42432" spans="2:11" hidden="1" x14ac:dyDescent="0.2">
      <c r="B42432" s="88"/>
      <c r="C42432" s="88"/>
      <c r="D42432" s="88"/>
      <c r="E42432" s="88"/>
      <c r="F42432" s="88"/>
      <c r="G42432" s="88"/>
      <c r="H42432" s="88"/>
      <c r="I42432" s="88"/>
      <c r="J42432" s="88"/>
      <c r="K42432" s="88"/>
    </row>
    <row r="42433" spans="2:11" hidden="1" x14ac:dyDescent="0.2">
      <c r="B42433" s="88"/>
      <c r="C42433" s="88"/>
      <c r="D42433" s="88"/>
      <c r="E42433" s="88"/>
      <c r="F42433" s="88"/>
      <c r="G42433" s="88"/>
      <c r="H42433" s="88"/>
      <c r="I42433" s="88"/>
      <c r="J42433" s="88"/>
      <c r="K42433" s="88"/>
    </row>
    <row r="42434" spans="2:11" hidden="1" x14ac:dyDescent="0.2">
      <c r="B42434" s="88"/>
      <c r="C42434" s="88"/>
      <c r="D42434" s="88"/>
      <c r="E42434" s="88"/>
      <c r="F42434" s="88"/>
      <c r="G42434" s="88"/>
      <c r="H42434" s="88"/>
      <c r="I42434" s="88"/>
      <c r="J42434" s="88"/>
      <c r="K42434" s="88"/>
    </row>
    <row r="42435" spans="2:11" hidden="1" x14ac:dyDescent="0.2">
      <c r="B42435" s="88"/>
      <c r="C42435" s="88"/>
      <c r="D42435" s="88"/>
      <c r="E42435" s="88"/>
      <c r="F42435" s="88"/>
      <c r="G42435" s="88"/>
      <c r="H42435" s="88"/>
      <c r="I42435" s="88"/>
      <c r="J42435" s="88"/>
      <c r="K42435" s="88"/>
    </row>
    <row r="42436" spans="2:11" hidden="1" x14ac:dyDescent="0.2">
      <c r="B42436" s="88"/>
      <c r="C42436" s="88"/>
      <c r="D42436" s="88"/>
      <c r="E42436" s="88"/>
      <c r="F42436" s="88"/>
      <c r="G42436" s="88"/>
      <c r="H42436" s="88"/>
      <c r="I42436" s="88"/>
      <c r="J42436" s="88"/>
      <c r="K42436" s="88"/>
    </row>
    <row r="42437" spans="2:11" hidden="1" x14ac:dyDescent="0.2">
      <c r="B42437" s="88"/>
      <c r="C42437" s="88"/>
      <c r="D42437" s="88"/>
      <c r="E42437" s="88"/>
      <c r="F42437" s="88"/>
      <c r="G42437" s="88"/>
      <c r="H42437" s="88"/>
      <c r="I42437" s="88"/>
      <c r="J42437" s="88"/>
      <c r="K42437" s="88"/>
    </row>
    <row r="42438" spans="2:11" hidden="1" x14ac:dyDescent="0.2">
      <c r="B42438" s="88"/>
      <c r="C42438" s="88"/>
      <c r="D42438" s="88"/>
      <c r="E42438" s="88"/>
      <c r="F42438" s="88"/>
      <c r="G42438" s="88"/>
      <c r="H42438" s="88"/>
      <c r="I42438" s="88"/>
      <c r="J42438" s="88"/>
      <c r="K42438" s="88"/>
    </row>
    <row r="42439" spans="2:11" hidden="1" x14ac:dyDescent="0.2">
      <c r="B42439" s="88"/>
      <c r="C42439" s="88"/>
      <c r="D42439" s="88"/>
      <c r="E42439" s="88"/>
      <c r="F42439" s="88"/>
      <c r="G42439" s="88"/>
      <c r="H42439" s="88"/>
      <c r="I42439" s="88"/>
      <c r="J42439" s="88"/>
      <c r="K42439" s="88"/>
    </row>
    <row r="42440" spans="2:11" hidden="1" x14ac:dyDescent="0.2">
      <c r="B42440" s="88"/>
      <c r="C42440" s="88"/>
      <c r="D42440" s="88"/>
      <c r="E42440" s="88"/>
      <c r="F42440" s="88"/>
      <c r="G42440" s="88"/>
      <c r="H42440" s="88"/>
      <c r="I42440" s="88"/>
      <c r="J42440" s="88"/>
      <c r="K42440" s="88"/>
    </row>
    <row r="42441" spans="2:11" hidden="1" x14ac:dyDescent="0.2">
      <c r="B42441" s="88"/>
      <c r="C42441" s="88"/>
      <c r="D42441" s="88"/>
      <c r="E42441" s="88"/>
      <c r="F42441" s="88"/>
      <c r="G42441" s="88"/>
      <c r="H42441" s="88"/>
      <c r="I42441" s="88"/>
      <c r="J42441" s="88"/>
      <c r="K42441" s="88"/>
    </row>
    <row r="42442" spans="2:11" hidden="1" x14ac:dyDescent="0.2">
      <c r="B42442" s="88"/>
      <c r="C42442" s="88"/>
      <c r="D42442" s="88"/>
      <c r="E42442" s="88"/>
      <c r="F42442" s="88"/>
      <c r="G42442" s="88"/>
      <c r="H42442" s="88"/>
      <c r="I42442" s="88"/>
      <c r="J42442" s="88"/>
      <c r="K42442" s="88"/>
    </row>
    <row r="42443" spans="2:11" hidden="1" x14ac:dyDescent="0.2">
      <c r="B42443" s="88"/>
      <c r="C42443" s="88"/>
      <c r="D42443" s="88"/>
      <c r="E42443" s="88"/>
      <c r="F42443" s="88"/>
      <c r="G42443" s="88"/>
      <c r="H42443" s="88"/>
      <c r="I42443" s="88"/>
      <c r="J42443" s="88"/>
      <c r="K42443" s="88"/>
    </row>
    <row r="42444" spans="2:11" hidden="1" x14ac:dyDescent="0.2">
      <c r="B42444" s="88"/>
      <c r="C42444" s="88"/>
      <c r="D42444" s="88"/>
      <c r="E42444" s="88"/>
      <c r="F42444" s="88"/>
      <c r="G42444" s="88"/>
      <c r="H42444" s="88"/>
      <c r="I42444" s="88"/>
      <c r="J42444" s="88"/>
      <c r="K42444" s="88"/>
    </row>
    <row r="42445" spans="2:11" hidden="1" x14ac:dyDescent="0.2">
      <c r="B42445" s="88"/>
      <c r="C42445" s="88"/>
      <c r="D42445" s="88"/>
      <c r="E42445" s="88"/>
      <c r="F42445" s="88"/>
      <c r="G42445" s="88"/>
      <c r="H42445" s="88"/>
      <c r="I42445" s="88"/>
      <c r="J42445" s="88"/>
      <c r="K42445" s="88"/>
    </row>
    <row r="42446" spans="2:11" hidden="1" x14ac:dyDescent="0.2">
      <c r="B42446" s="88"/>
      <c r="C42446" s="88"/>
      <c r="D42446" s="88"/>
      <c r="E42446" s="88"/>
      <c r="F42446" s="88"/>
      <c r="G42446" s="88"/>
      <c r="H42446" s="88"/>
      <c r="I42446" s="88"/>
      <c r="J42446" s="88"/>
      <c r="K42446" s="88"/>
    </row>
    <row r="42447" spans="2:11" hidden="1" x14ac:dyDescent="0.2">
      <c r="B42447" s="88"/>
      <c r="C42447" s="88"/>
      <c r="D42447" s="88"/>
      <c r="E42447" s="88"/>
      <c r="F42447" s="88"/>
      <c r="G42447" s="88"/>
      <c r="H42447" s="88"/>
      <c r="I42447" s="88"/>
      <c r="J42447" s="88"/>
      <c r="K42447" s="88"/>
    </row>
    <row r="42448" spans="2:11" hidden="1" x14ac:dyDescent="0.2">
      <c r="B42448" s="88"/>
      <c r="C42448" s="88"/>
      <c r="D42448" s="88"/>
      <c r="E42448" s="88"/>
      <c r="F42448" s="88"/>
      <c r="G42448" s="88"/>
      <c r="H42448" s="88"/>
      <c r="I42448" s="88"/>
      <c r="J42448" s="88"/>
      <c r="K42448" s="88"/>
    </row>
    <row r="42449" spans="2:11" hidden="1" x14ac:dyDescent="0.2">
      <c r="B42449" s="88"/>
      <c r="C42449" s="88"/>
      <c r="D42449" s="88"/>
      <c r="E42449" s="88"/>
      <c r="F42449" s="88"/>
      <c r="G42449" s="88"/>
      <c r="H42449" s="88"/>
      <c r="I42449" s="88"/>
      <c r="J42449" s="88"/>
      <c r="K42449" s="88"/>
    </row>
    <row r="42450" spans="2:11" hidden="1" x14ac:dyDescent="0.2">
      <c r="B42450" s="88"/>
      <c r="C42450" s="88"/>
      <c r="D42450" s="88"/>
      <c r="E42450" s="88"/>
      <c r="F42450" s="88"/>
      <c r="G42450" s="88"/>
      <c r="H42450" s="88"/>
      <c r="I42450" s="88"/>
      <c r="J42450" s="88"/>
      <c r="K42450" s="88"/>
    </row>
    <row r="42451" spans="2:11" hidden="1" x14ac:dyDescent="0.2">
      <c r="B42451" s="88"/>
      <c r="C42451" s="88"/>
      <c r="D42451" s="88"/>
      <c r="E42451" s="88"/>
      <c r="F42451" s="88"/>
      <c r="G42451" s="88"/>
      <c r="H42451" s="88"/>
      <c r="I42451" s="88"/>
      <c r="J42451" s="88"/>
      <c r="K42451" s="88"/>
    </row>
    <row r="42452" spans="2:11" hidden="1" x14ac:dyDescent="0.2">
      <c r="B42452" s="88"/>
      <c r="C42452" s="88"/>
      <c r="D42452" s="88"/>
      <c r="E42452" s="88"/>
      <c r="F42452" s="88"/>
      <c r="G42452" s="88"/>
      <c r="H42452" s="88"/>
      <c r="I42452" s="88"/>
      <c r="J42452" s="88"/>
      <c r="K42452" s="88"/>
    </row>
    <row r="42453" spans="2:11" hidden="1" x14ac:dyDescent="0.2">
      <c r="B42453" s="88"/>
      <c r="C42453" s="88"/>
      <c r="D42453" s="88"/>
      <c r="E42453" s="88"/>
      <c r="F42453" s="88"/>
      <c r="G42453" s="88"/>
      <c r="H42453" s="88"/>
      <c r="I42453" s="88"/>
      <c r="J42453" s="88"/>
      <c r="K42453" s="88"/>
    </row>
    <row r="42454" spans="2:11" hidden="1" x14ac:dyDescent="0.2">
      <c r="B42454" s="88"/>
      <c r="C42454" s="88"/>
      <c r="D42454" s="88"/>
      <c r="E42454" s="88"/>
      <c r="F42454" s="88"/>
      <c r="G42454" s="88"/>
      <c r="H42454" s="88"/>
      <c r="I42454" s="88"/>
      <c r="J42454" s="88"/>
      <c r="K42454" s="88"/>
    </row>
    <row r="42455" spans="2:11" hidden="1" x14ac:dyDescent="0.2">
      <c r="B42455" s="88"/>
      <c r="C42455" s="88"/>
      <c r="D42455" s="88"/>
      <c r="E42455" s="88"/>
      <c r="F42455" s="88"/>
      <c r="G42455" s="88"/>
      <c r="H42455" s="88"/>
      <c r="I42455" s="88"/>
      <c r="J42455" s="88"/>
      <c r="K42455" s="88"/>
    </row>
    <row r="42456" spans="2:11" hidden="1" x14ac:dyDescent="0.2">
      <c r="B42456" s="88"/>
      <c r="C42456" s="88"/>
      <c r="D42456" s="88"/>
      <c r="E42456" s="88"/>
      <c r="F42456" s="88"/>
      <c r="G42456" s="88"/>
      <c r="H42456" s="88"/>
      <c r="I42456" s="88"/>
      <c r="J42456" s="88"/>
      <c r="K42456" s="88"/>
    </row>
    <row r="42457" spans="2:11" hidden="1" x14ac:dyDescent="0.2">
      <c r="B42457" s="88"/>
      <c r="C42457" s="88"/>
      <c r="D42457" s="88"/>
      <c r="E42457" s="88"/>
      <c r="F42457" s="88"/>
      <c r="G42457" s="88"/>
      <c r="H42457" s="88"/>
      <c r="I42457" s="88"/>
      <c r="J42457" s="88"/>
      <c r="K42457" s="88"/>
    </row>
    <row r="42458" spans="2:11" hidden="1" x14ac:dyDescent="0.2">
      <c r="B42458" s="88"/>
      <c r="C42458" s="88"/>
      <c r="D42458" s="88"/>
      <c r="E42458" s="88"/>
      <c r="F42458" s="88"/>
      <c r="G42458" s="88"/>
      <c r="H42458" s="88"/>
      <c r="I42458" s="88"/>
      <c r="J42458" s="88"/>
      <c r="K42458" s="88"/>
    </row>
    <row r="42459" spans="2:11" hidden="1" x14ac:dyDescent="0.2">
      <c r="B42459" s="88"/>
      <c r="C42459" s="88"/>
      <c r="D42459" s="88"/>
      <c r="E42459" s="88"/>
      <c r="F42459" s="88"/>
      <c r="G42459" s="88"/>
      <c r="H42459" s="88"/>
      <c r="I42459" s="88"/>
      <c r="J42459" s="88"/>
      <c r="K42459" s="88"/>
    </row>
    <row r="42460" spans="2:11" hidden="1" x14ac:dyDescent="0.2">
      <c r="B42460" s="88"/>
      <c r="C42460" s="88"/>
      <c r="D42460" s="88"/>
      <c r="E42460" s="88"/>
      <c r="F42460" s="88"/>
      <c r="G42460" s="88"/>
      <c r="H42460" s="88"/>
      <c r="I42460" s="88"/>
      <c r="J42460" s="88"/>
      <c r="K42460" s="88"/>
    </row>
    <row r="42461" spans="2:11" hidden="1" x14ac:dyDescent="0.2">
      <c r="B42461" s="88"/>
      <c r="C42461" s="88"/>
      <c r="D42461" s="88"/>
      <c r="E42461" s="88"/>
      <c r="F42461" s="88"/>
      <c r="G42461" s="88"/>
      <c r="H42461" s="88"/>
      <c r="I42461" s="88"/>
      <c r="J42461" s="88"/>
      <c r="K42461" s="88"/>
    </row>
    <row r="42462" spans="2:11" hidden="1" x14ac:dyDescent="0.2">
      <c r="B42462" s="88"/>
      <c r="C42462" s="88"/>
      <c r="D42462" s="88"/>
      <c r="E42462" s="88"/>
      <c r="F42462" s="88"/>
      <c r="G42462" s="88"/>
      <c r="H42462" s="88"/>
      <c r="I42462" s="88"/>
      <c r="J42462" s="88"/>
      <c r="K42462" s="88"/>
    </row>
    <row r="42463" spans="2:11" hidden="1" x14ac:dyDescent="0.2">
      <c r="B42463" s="88"/>
      <c r="C42463" s="88"/>
      <c r="D42463" s="88"/>
      <c r="E42463" s="88"/>
      <c r="F42463" s="88"/>
      <c r="G42463" s="88"/>
      <c r="H42463" s="88"/>
      <c r="I42463" s="88"/>
      <c r="J42463" s="88"/>
      <c r="K42463" s="88"/>
    </row>
    <row r="42464" spans="2:11" hidden="1" x14ac:dyDescent="0.2">
      <c r="B42464" s="88"/>
      <c r="C42464" s="88"/>
      <c r="D42464" s="88"/>
      <c r="E42464" s="88"/>
      <c r="F42464" s="88"/>
      <c r="G42464" s="88"/>
      <c r="H42464" s="88"/>
      <c r="I42464" s="88"/>
      <c r="J42464" s="88"/>
      <c r="K42464" s="88"/>
    </row>
    <row r="42465" spans="2:11" hidden="1" x14ac:dyDescent="0.2">
      <c r="B42465" s="88"/>
      <c r="C42465" s="88"/>
      <c r="D42465" s="88"/>
      <c r="E42465" s="88"/>
      <c r="F42465" s="88"/>
      <c r="G42465" s="88"/>
      <c r="H42465" s="88"/>
      <c r="I42465" s="88"/>
      <c r="J42465" s="88"/>
      <c r="K42465" s="88"/>
    </row>
    <row r="42466" spans="2:11" hidden="1" x14ac:dyDescent="0.2">
      <c r="B42466" s="88"/>
      <c r="C42466" s="88"/>
      <c r="D42466" s="88"/>
      <c r="E42466" s="88"/>
      <c r="F42466" s="88"/>
      <c r="G42466" s="88"/>
      <c r="H42466" s="88"/>
      <c r="I42466" s="88"/>
      <c r="J42466" s="88"/>
      <c r="K42466" s="88"/>
    </row>
    <row r="42467" spans="2:11" hidden="1" x14ac:dyDescent="0.2">
      <c r="B42467" s="88"/>
      <c r="C42467" s="88"/>
      <c r="D42467" s="88"/>
      <c r="E42467" s="88"/>
      <c r="F42467" s="88"/>
      <c r="G42467" s="88"/>
      <c r="H42467" s="88"/>
      <c r="I42467" s="88"/>
      <c r="J42467" s="88"/>
      <c r="K42467" s="88"/>
    </row>
    <row r="42468" spans="2:11" hidden="1" x14ac:dyDescent="0.2">
      <c r="B42468" s="88"/>
      <c r="C42468" s="88"/>
      <c r="D42468" s="88"/>
      <c r="E42468" s="88"/>
      <c r="F42468" s="88"/>
      <c r="G42468" s="88"/>
      <c r="H42468" s="88"/>
      <c r="I42468" s="88"/>
      <c r="J42468" s="88"/>
      <c r="K42468" s="88"/>
    </row>
    <row r="42469" spans="2:11" hidden="1" x14ac:dyDescent="0.2">
      <c r="B42469" s="88"/>
      <c r="C42469" s="88"/>
      <c r="D42469" s="88"/>
      <c r="E42469" s="88"/>
      <c r="F42469" s="88"/>
      <c r="G42469" s="88"/>
      <c r="H42469" s="88"/>
      <c r="I42469" s="88"/>
      <c r="J42469" s="88"/>
      <c r="K42469" s="88"/>
    </row>
    <row r="42470" spans="2:11" hidden="1" x14ac:dyDescent="0.2">
      <c r="B42470" s="88"/>
      <c r="C42470" s="88"/>
      <c r="D42470" s="88"/>
      <c r="E42470" s="88"/>
      <c r="F42470" s="88"/>
      <c r="G42470" s="88"/>
      <c r="H42470" s="88"/>
      <c r="I42470" s="88"/>
      <c r="J42470" s="88"/>
      <c r="K42470" s="88"/>
    </row>
    <row r="42471" spans="2:11" hidden="1" x14ac:dyDescent="0.2">
      <c r="B42471" s="88"/>
      <c r="C42471" s="88"/>
      <c r="D42471" s="88"/>
      <c r="E42471" s="88"/>
      <c r="F42471" s="88"/>
      <c r="G42471" s="88"/>
      <c r="H42471" s="88"/>
      <c r="I42471" s="88"/>
      <c r="J42471" s="88"/>
      <c r="K42471" s="88"/>
    </row>
    <row r="42472" spans="2:11" hidden="1" x14ac:dyDescent="0.2">
      <c r="B42472" s="88"/>
      <c r="C42472" s="88"/>
      <c r="D42472" s="88"/>
      <c r="E42472" s="88"/>
      <c r="F42472" s="88"/>
      <c r="G42472" s="88"/>
      <c r="H42472" s="88"/>
      <c r="I42472" s="88"/>
      <c r="J42472" s="88"/>
      <c r="K42472" s="88"/>
    </row>
    <row r="42473" spans="2:11" hidden="1" x14ac:dyDescent="0.2">
      <c r="B42473" s="88"/>
      <c r="C42473" s="88"/>
      <c r="D42473" s="88"/>
      <c r="E42473" s="88"/>
      <c r="F42473" s="88"/>
      <c r="G42473" s="88"/>
      <c r="H42473" s="88"/>
      <c r="I42473" s="88"/>
      <c r="J42473" s="88"/>
      <c r="K42473" s="88"/>
    </row>
    <row r="42474" spans="2:11" hidden="1" x14ac:dyDescent="0.2">
      <c r="B42474" s="88"/>
      <c r="C42474" s="88"/>
      <c r="D42474" s="88"/>
      <c r="E42474" s="88"/>
      <c r="F42474" s="88"/>
      <c r="G42474" s="88"/>
      <c r="H42474" s="88"/>
      <c r="I42474" s="88"/>
      <c r="J42474" s="88"/>
      <c r="K42474" s="88"/>
    </row>
    <row r="42475" spans="2:11" hidden="1" x14ac:dyDescent="0.2">
      <c r="B42475" s="88"/>
      <c r="C42475" s="88"/>
      <c r="D42475" s="88"/>
      <c r="E42475" s="88"/>
      <c r="F42475" s="88"/>
      <c r="G42475" s="88"/>
      <c r="H42475" s="88"/>
      <c r="I42475" s="88"/>
      <c r="J42475" s="88"/>
      <c r="K42475" s="88"/>
    </row>
    <row r="42476" spans="2:11" hidden="1" x14ac:dyDescent="0.2">
      <c r="B42476" s="88"/>
      <c r="C42476" s="88"/>
      <c r="D42476" s="88"/>
      <c r="E42476" s="88"/>
      <c r="F42476" s="88"/>
      <c r="G42476" s="88"/>
      <c r="H42476" s="88"/>
      <c r="I42476" s="88"/>
      <c r="J42476" s="88"/>
      <c r="K42476" s="88"/>
    </row>
    <row r="42477" spans="2:11" hidden="1" x14ac:dyDescent="0.2">
      <c r="B42477" s="88"/>
      <c r="C42477" s="88"/>
      <c r="D42477" s="88"/>
      <c r="E42477" s="88"/>
      <c r="F42477" s="88"/>
      <c r="G42477" s="88"/>
      <c r="H42477" s="88"/>
      <c r="I42477" s="88"/>
      <c r="J42477" s="88"/>
      <c r="K42477" s="88"/>
    </row>
    <row r="42478" spans="2:11" hidden="1" x14ac:dyDescent="0.2">
      <c r="B42478" s="88"/>
      <c r="C42478" s="88"/>
      <c r="D42478" s="88"/>
      <c r="E42478" s="88"/>
      <c r="F42478" s="88"/>
      <c r="G42478" s="88"/>
      <c r="H42478" s="88"/>
      <c r="I42478" s="88"/>
      <c r="J42478" s="88"/>
      <c r="K42478" s="88"/>
    </row>
    <row r="42479" spans="2:11" hidden="1" x14ac:dyDescent="0.2">
      <c r="B42479" s="88"/>
      <c r="C42479" s="88"/>
      <c r="D42479" s="88"/>
      <c r="E42479" s="88"/>
      <c r="F42479" s="88"/>
      <c r="G42479" s="88"/>
      <c r="H42479" s="88"/>
      <c r="I42479" s="88"/>
      <c r="J42479" s="88"/>
      <c r="K42479" s="88"/>
    </row>
    <row r="42480" spans="2:11" hidden="1" x14ac:dyDescent="0.2">
      <c r="B42480" s="88"/>
      <c r="C42480" s="88"/>
      <c r="D42480" s="88"/>
      <c r="E42480" s="88"/>
      <c r="F42480" s="88"/>
      <c r="G42480" s="88"/>
      <c r="H42480" s="88"/>
      <c r="I42480" s="88"/>
      <c r="J42480" s="88"/>
      <c r="K42480" s="88"/>
    </row>
    <row r="42481" spans="2:11" hidden="1" x14ac:dyDescent="0.2">
      <c r="B42481" s="88"/>
      <c r="C42481" s="88"/>
      <c r="D42481" s="88"/>
      <c r="E42481" s="88"/>
      <c r="F42481" s="88"/>
      <c r="G42481" s="88"/>
      <c r="H42481" s="88"/>
      <c r="I42481" s="88"/>
      <c r="J42481" s="88"/>
      <c r="K42481" s="88"/>
    </row>
    <row r="42482" spans="2:11" hidden="1" x14ac:dyDescent="0.2">
      <c r="B42482" s="88"/>
      <c r="C42482" s="88"/>
      <c r="D42482" s="88"/>
      <c r="E42482" s="88"/>
      <c r="F42482" s="88"/>
      <c r="G42482" s="88"/>
      <c r="H42482" s="88"/>
      <c r="I42482" s="88"/>
      <c r="J42482" s="88"/>
      <c r="K42482" s="88"/>
    </row>
    <row r="42483" spans="2:11" hidden="1" x14ac:dyDescent="0.2">
      <c r="B42483" s="88"/>
      <c r="C42483" s="88"/>
      <c r="D42483" s="88"/>
      <c r="E42483" s="88"/>
      <c r="F42483" s="88"/>
      <c r="G42483" s="88"/>
      <c r="H42483" s="88"/>
      <c r="I42483" s="88"/>
      <c r="J42483" s="88"/>
      <c r="K42483" s="88"/>
    </row>
    <row r="42484" spans="2:11" hidden="1" x14ac:dyDescent="0.2">
      <c r="B42484" s="88"/>
      <c r="C42484" s="88"/>
      <c r="D42484" s="88"/>
      <c r="E42484" s="88"/>
      <c r="F42484" s="88"/>
      <c r="G42484" s="88"/>
      <c r="H42484" s="88"/>
      <c r="I42484" s="88"/>
      <c r="J42484" s="88"/>
      <c r="K42484" s="88"/>
    </row>
    <row r="42485" spans="2:11" hidden="1" x14ac:dyDescent="0.2">
      <c r="B42485" s="88"/>
      <c r="C42485" s="88"/>
      <c r="D42485" s="88"/>
      <c r="E42485" s="88"/>
      <c r="F42485" s="88"/>
      <c r="G42485" s="88"/>
      <c r="H42485" s="88"/>
      <c r="I42485" s="88"/>
      <c r="J42485" s="88"/>
      <c r="K42485" s="88"/>
    </row>
    <row r="42486" spans="2:11" hidden="1" x14ac:dyDescent="0.2">
      <c r="B42486" s="88"/>
      <c r="C42486" s="88"/>
      <c r="D42486" s="88"/>
      <c r="E42486" s="88"/>
      <c r="F42486" s="88"/>
      <c r="G42486" s="88"/>
      <c r="H42486" s="88"/>
      <c r="I42486" s="88"/>
      <c r="J42486" s="88"/>
      <c r="K42486" s="88"/>
    </row>
    <row r="42487" spans="2:11" hidden="1" x14ac:dyDescent="0.2">
      <c r="B42487" s="88"/>
      <c r="C42487" s="88"/>
      <c r="D42487" s="88"/>
      <c r="E42487" s="88"/>
      <c r="F42487" s="88"/>
      <c r="G42487" s="88"/>
      <c r="H42487" s="88"/>
      <c r="I42487" s="88"/>
      <c r="J42487" s="88"/>
      <c r="K42487" s="88"/>
    </row>
    <row r="42488" spans="2:11" hidden="1" x14ac:dyDescent="0.2">
      <c r="B42488" s="88"/>
      <c r="C42488" s="88"/>
      <c r="D42488" s="88"/>
      <c r="E42488" s="88"/>
      <c r="F42488" s="88"/>
      <c r="G42488" s="88"/>
      <c r="H42488" s="88"/>
      <c r="I42488" s="88"/>
      <c r="J42488" s="88"/>
      <c r="K42488" s="88"/>
    </row>
    <row r="42489" spans="2:11" hidden="1" x14ac:dyDescent="0.2">
      <c r="B42489" s="88"/>
      <c r="C42489" s="88"/>
      <c r="D42489" s="88"/>
      <c r="E42489" s="88"/>
      <c r="F42489" s="88"/>
      <c r="G42489" s="88"/>
      <c r="H42489" s="88"/>
      <c r="I42489" s="88"/>
      <c r="J42489" s="88"/>
      <c r="K42489" s="88"/>
    </row>
    <row r="42490" spans="2:11" hidden="1" x14ac:dyDescent="0.2">
      <c r="B42490" s="88"/>
      <c r="C42490" s="88"/>
      <c r="D42490" s="88"/>
      <c r="E42490" s="88"/>
      <c r="F42490" s="88"/>
      <c r="G42490" s="88"/>
      <c r="H42490" s="88"/>
      <c r="I42490" s="88"/>
      <c r="J42490" s="88"/>
      <c r="K42490" s="88"/>
    </row>
    <row r="42491" spans="2:11" hidden="1" x14ac:dyDescent="0.2">
      <c r="B42491" s="88"/>
      <c r="C42491" s="88"/>
      <c r="D42491" s="88"/>
      <c r="E42491" s="88"/>
      <c r="F42491" s="88"/>
      <c r="G42491" s="88"/>
      <c r="H42491" s="88"/>
      <c r="I42491" s="88"/>
      <c r="J42491" s="88"/>
      <c r="K42491" s="88"/>
    </row>
    <row r="42492" spans="2:11" hidden="1" x14ac:dyDescent="0.2">
      <c r="B42492" s="88"/>
      <c r="C42492" s="88"/>
      <c r="D42492" s="88"/>
      <c r="E42492" s="88"/>
      <c r="F42492" s="88"/>
      <c r="G42492" s="88"/>
      <c r="H42492" s="88"/>
      <c r="I42492" s="88"/>
      <c r="J42492" s="88"/>
      <c r="K42492" s="88"/>
    </row>
    <row r="42493" spans="2:11" hidden="1" x14ac:dyDescent="0.2">
      <c r="B42493" s="88"/>
      <c r="C42493" s="88"/>
      <c r="D42493" s="88"/>
      <c r="E42493" s="88"/>
      <c r="F42493" s="88"/>
      <c r="G42493" s="88"/>
      <c r="H42493" s="88"/>
      <c r="I42493" s="88"/>
      <c r="J42493" s="88"/>
      <c r="K42493" s="88"/>
    </row>
    <row r="42494" spans="2:11" hidden="1" x14ac:dyDescent="0.2">
      <c r="B42494" s="88"/>
      <c r="C42494" s="88"/>
      <c r="D42494" s="88"/>
      <c r="E42494" s="88"/>
      <c r="F42494" s="88"/>
      <c r="G42494" s="88"/>
      <c r="H42494" s="88"/>
      <c r="I42494" s="88"/>
      <c r="J42494" s="88"/>
      <c r="K42494" s="88"/>
    </row>
    <row r="42495" spans="2:11" hidden="1" x14ac:dyDescent="0.2">
      <c r="B42495" s="88"/>
      <c r="C42495" s="88"/>
      <c r="D42495" s="88"/>
      <c r="E42495" s="88"/>
      <c r="F42495" s="88"/>
      <c r="G42495" s="88"/>
      <c r="H42495" s="88"/>
      <c r="I42495" s="88"/>
      <c r="J42495" s="88"/>
      <c r="K42495" s="88"/>
    </row>
    <row r="42496" spans="2:11" hidden="1" x14ac:dyDescent="0.2">
      <c r="B42496" s="88"/>
      <c r="C42496" s="88"/>
      <c r="D42496" s="88"/>
      <c r="E42496" s="88"/>
      <c r="F42496" s="88"/>
      <c r="G42496" s="88"/>
      <c r="H42496" s="88"/>
      <c r="I42496" s="88"/>
      <c r="J42496" s="88"/>
      <c r="K42496" s="88"/>
    </row>
    <row r="42497" spans="2:11" hidden="1" x14ac:dyDescent="0.2">
      <c r="B42497" s="88"/>
      <c r="C42497" s="88"/>
      <c r="D42497" s="88"/>
      <c r="E42497" s="88"/>
      <c r="F42497" s="88"/>
      <c r="G42497" s="88"/>
      <c r="H42497" s="88"/>
      <c r="I42497" s="88"/>
      <c r="J42497" s="88"/>
      <c r="K42497" s="88"/>
    </row>
    <row r="42498" spans="2:11" hidden="1" x14ac:dyDescent="0.2">
      <c r="B42498" s="88"/>
      <c r="C42498" s="88"/>
      <c r="D42498" s="88"/>
      <c r="E42498" s="88"/>
      <c r="F42498" s="88"/>
      <c r="G42498" s="88"/>
      <c r="H42498" s="88"/>
      <c r="I42498" s="88"/>
      <c r="J42498" s="88"/>
      <c r="K42498" s="88"/>
    </row>
    <row r="42499" spans="2:11" hidden="1" x14ac:dyDescent="0.2">
      <c r="B42499" s="88"/>
      <c r="C42499" s="88"/>
      <c r="D42499" s="88"/>
      <c r="E42499" s="88"/>
      <c r="F42499" s="88"/>
      <c r="G42499" s="88"/>
      <c r="H42499" s="88"/>
      <c r="I42499" s="88"/>
      <c r="J42499" s="88"/>
      <c r="K42499" s="88"/>
    </row>
    <row r="42500" spans="2:11" hidden="1" x14ac:dyDescent="0.2">
      <c r="B42500" s="88"/>
      <c r="C42500" s="88"/>
      <c r="D42500" s="88"/>
      <c r="E42500" s="88"/>
      <c r="F42500" s="88"/>
      <c r="G42500" s="88"/>
      <c r="H42500" s="88"/>
      <c r="I42500" s="88"/>
      <c r="J42500" s="88"/>
      <c r="K42500" s="88"/>
    </row>
    <row r="42501" spans="2:11" hidden="1" x14ac:dyDescent="0.2">
      <c r="B42501" s="88"/>
      <c r="C42501" s="88"/>
      <c r="D42501" s="88"/>
      <c r="E42501" s="88"/>
      <c r="F42501" s="88"/>
      <c r="G42501" s="88"/>
      <c r="H42501" s="88"/>
      <c r="I42501" s="88"/>
      <c r="J42501" s="88"/>
      <c r="K42501" s="88"/>
    </row>
    <row r="42502" spans="2:11" hidden="1" x14ac:dyDescent="0.2">
      <c r="B42502" s="88"/>
      <c r="C42502" s="88"/>
      <c r="D42502" s="88"/>
      <c r="E42502" s="88"/>
      <c r="F42502" s="88"/>
      <c r="G42502" s="88"/>
      <c r="H42502" s="88"/>
      <c r="I42502" s="88"/>
      <c r="J42502" s="88"/>
      <c r="K42502" s="88"/>
    </row>
    <row r="42503" spans="2:11" hidden="1" x14ac:dyDescent="0.2">
      <c r="B42503" s="88"/>
      <c r="C42503" s="88"/>
      <c r="D42503" s="88"/>
      <c r="E42503" s="88"/>
      <c r="F42503" s="88"/>
      <c r="G42503" s="88"/>
      <c r="H42503" s="88"/>
      <c r="I42503" s="88"/>
      <c r="J42503" s="88"/>
      <c r="K42503" s="88"/>
    </row>
    <row r="42504" spans="2:11" hidden="1" x14ac:dyDescent="0.2">
      <c r="B42504" s="88"/>
      <c r="C42504" s="88"/>
      <c r="D42504" s="88"/>
      <c r="E42504" s="88"/>
      <c r="F42504" s="88"/>
      <c r="G42504" s="88"/>
      <c r="H42504" s="88"/>
      <c r="I42504" s="88"/>
      <c r="J42504" s="88"/>
      <c r="K42504" s="88"/>
    </row>
    <row r="42505" spans="2:11" hidden="1" x14ac:dyDescent="0.2">
      <c r="B42505" s="88"/>
      <c r="C42505" s="88"/>
      <c r="D42505" s="88"/>
      <c r="E42505" s="88"/>
      <c r="F42505" s="88"/>
      <c r="G42505" s="88"/>
      <c r="H42505" s="88"/>
      <c r="I42505" s="88"/>
      <c r="J42505" s="88"/>
      <c r="K42505" s="88"/>
    </row>
    <row r="42506" spans="2:11" hidden="1" x14ac:dyDescent="0.2">
      <c r="B42506" s="88"/>
      <c r="C42506" s="88"/>
      <c r="D42506" s="88"/>
      <c r="E42506" s="88"/>
      <c r="F42506" s="88"/>
      <c r="G42506" s="88"/>
      <c r="H42506" s="88"/>
      <c r="I42506" s="88"/>
      <c r="J42506" s="88"/>
      <c r="K42506" s="88"/>
    </row>
    <row r="42507" spans="2:11" hidden="1" x14ac:dyDescent="0.2">
      <c r="B42507" s="88"/>
      <c r="C42507" s="88"/>
      <c r="D42507" s="88"/>
      <c r="E42507" s="88"/>
      <c r="F42507" s="88"/>
      <c r="G42507" s="88"/>
      <c r="H42507" s="88"/>
      <c r="I42507" s="88"/>
      <c r="J42507" s="88"/>
      <c r="K42507" s="88"/>
    </row>
    <row r="42508" spans="2:11" hidden="1" x14ac:dyDescent="0.2">
      <c r="B42508" s="88"/>
      <c r="C42508" s="88"/>
      <c r="D42508" s="88"/>
      <c r="E42508" s="88"/>
      <c r="F42508" s="88"/>
      <c r="G42508" s="88"/>
      <c r="H42508" s="88"/>
      <c r="I42508" s="88"/>
      <c r="J42508" s="88"/>
      <c r="K42508" s="88"/>
    </row>
    <row r="42509" spans="2:11" hidden="1" x14ac:dyDescent="0.2">
      <c r="B42509" s="88"/>
      <c r="C42509" s="88"/>
      <c r="D42509" s="88"/>
      <c r="E42509" s="88"/>
      <c r="F42509" s="88"/>
      <c r="G42509" s="88"/>
      <c r="H42509" s="88"/>
      <c r="I42509" s="88"/>
      <c r="J42509" s="88"/>
      <c r="K42509" s="88"/>
    </row>
    <row r="42510" spans="2:11" hidden="1" x14ac:dyDescent="0.2">
      <c r="B42510" s="88"/>
      <c r="C42510" s="88"/>
      <c r="D42510" s="88"/>
      <c r="E42510" s="88"/>
      <c r="F42510" s="88"/>
      <c r="G42510" s="88"/>
      <c r="H42510" s="88"/>
      <c r="I42510" s="88"/>
      <c r="J42510" s="88"/>
      <c r="K42510" s="88"/>
    </row>
    <row r="42511" spans="2:11" hidden="1" x14ac:dyDescent="0.2">
      <c r="B42511" s="88"/>
      <c r="C42511" s="88"/>
      <c r="D42511" s="88"/>
      <c r="E42511" s="88"/>
      <c r="F42511" s="88"/>
      <c r="G42511" s="88"/>
      <c r="H42511" s="88"/>
      <c r="I42511" s="88"/>
      <c r="J42511" s="88"/>
      <c r="K42511" s="88"/>
    </row>
    <row r="42512" spans="2:11" hidden="1" x14ac:dyDescent="0.2">
      <c r="B42512" s="88"/>
      <c r="C42512" s="88"/>
      <c r="D42512" s="88"/>
      <c r="E42512" s="88"/>
      <c r="F42512" s="88"/>
      <c r="G42512" s="88"/>
      <c r="H42512" s="88"/>
      <c r="I42512" s="88"/>
      <c r="J42512" s="88"/>
      <c r="K42512" s="88"/>
    </row>
    <row r="42513" spans="2:11" hidden="1" x14ac:dyDescent="0.2">
      <c r="B42513" s="88"/>
      <c r="C42513" s="88"/>
      <c r="D42513" s="88"/>
      <c r="E42513" s="88"/>
      <c r="F42513" s="88"/>
      <c r="G42513" s="88"/>
      <c r="H42513" s="88"/>
      <c r="I42513" s="88"/>
      <c r="J42513" s="88"/>
      <c r="K42513" s="88"/>
    </row>
    <row r="42514" spans="2:11" hidden="1" x14ac:dyDescent="0.2">
      <c r="B42514" s="88"/>
      <c r="C42514" s="88"/>
      <c r="D42514" s="88"/>
      <c r="E42514" s="88"/>
      <c r="F42514" s="88"/>
      <c r="G42514" s="88"/>
      <c r="H42514" s="88"/>
      <c r="I42514" s="88"/>
      <c r="J42514" s="88"/>
      <c r="K42514" s="88"/>
    </row>
    <row r="42515" spans="2:11" hidden="1" x14ac:dyDescent="0.2">
      <c r="B42515" s="88"/>
      <c r="C42515" s="88"/>
      <c r="D42515" s="88"/>
      <c r="E42515" s="88"/>
      <c r="F42515" s="88"/>
      <c r="G42515" s="88"/>
      <c r="H42515" s="88"/>
      <c r="I42515" s="88"/>
      <c r="J42515" s="88"/>
      <c r="K42515" s="88"/>
    </row>
    <row r="42516" spans="2:11" hidden="1" x14ac:dyDescent="0.2">
      <c r="B42516" s="88"/>
      <c r="C42516" s="88"/>
      <c r="D42516" s="88"/>
      <c r="E42516" s="88"/>
      <c r="F42516" s="88"/>
      <c r="G42516" s="88"/>
      <c r="H42516" s="88"/>
      <c r="I42516" s="88"/>
      <c r="J42516" s="88"/>
      <c r="K42516" s="88"/>
    </row>
    <row r="42517" spans="2:11" hidden="1" x14ac:dyDescent="0.2">
      <c r="B42517" s="88"/>
      <c r="C42517" s="88"/>
      <c r="D42517" s="88"/>
      <c r="E42517" s="88"/>
      <c r="F42517" s="88"/>
      <c r="G42517" s="88"/>
      <c r="H42517" s="88"/>
      <c r="I42517" s="88"/>
      <c r="J42517" s="88"/>
      <c r="K42517" s="88"/>
    </row>
    <row r="42518" spans="2:11" hidden="1" x14ac:dyDescent="0.2">
      <c r="B42518" s="88"/>
      <c r="C42518" s="88"/>
      <c r="D42518" s="88"/>
      <c r="E42518" s="88"/>
      <c r="F42518" s="88"/>
      <c r="G42518" s="88"/>
      <c r="H42518" s="88"/>
      <c r="I42518" s="88"/>
      <c r="J42518" s="88"/>
      <c r="K42518" s="88"/>
    </row>
    <row r="42519" spans="2:11" hidden="1" x14ac:dyDescent="0.2">
      <c r="B42519" s="88"/>
      <c r="C42519" s="88"/>
      <c r="D42519" s="88"/>
      <c r="E42519" s="88"/>
      <c r="F42519" s="88"/>
      <c r="G42519" s="88"/>
      <c r="H42519" s="88"/>
      <c r="I42519" s="88"/>
      <c r="J42519" s="88"/>
      <c r="K42519" s="88"/>
    </row>
    <row r="42520" spans="2:11" hidden="1" x14ac:dyDescent="0.2">
      <c r="B42520" s="88"/>
      <c r="C42520" s="88"/>
      <c r="D42520" s="88"/>
      <c r="E42520" s="88"/>
      <c r="F42520" s="88"/>
      <c r="G42520" s="88"/>
      <c r="H42520" s="88"/>
      <c r="I42520" s="88"/>
      <c r="J42520" s="88"/>
      <c r="K42520" s="88"/>
    </row>
    <row r="42521" spans="2:11" hidden="1" x14ac:dyDescent="0.2">
      <c r="B42521" s="88"/>
      <c r="C42521" s="88"/>
      <c r="D42521" s="88"/>
      <c r="E42521" s="88"/>
      <c r="F42521" s="88"/>
      <c r="G42521" s="88"/>
      <c r="H42521" s="88"/>
      <c r="I42521" s="88"/>
      <c r="J42521" s="88"/>
      <c r="K42521" s="88"/>
    </row>
    <row r="42522" spans="2:11" hidden="1" x14ac:dyDescent="0.2">
      <c r="B42522" s="88"/>
      <c r="C42522" s="88"/>
      <c r="D42522" s="88"/>
      <c r="E42522" s="88"/>
      <c r="F42522" s="88"/>
      <c r="G42522" s="88"/>
      <c r="H42522" s="88"/>
      <c r="I42522" s="88"/>
      <c r="J42522" s="88"/>
      <c r="K42522" s="88"/>
    </row>
    <row r="42523" spans="2:11" hidden="1" x14ac:dyDescent="0.2">
      <c r="B42523" s="88"/>
      <c r="C42523" s="88"/>
      <c r="D42523" s="88"/>
      <c r="E42523" s="88"/>
      <c r="F42523" s="88"/>
      <c r="G42523" s="88"/>
      <c r="H42523" s="88"/>
      <c r="I42523" s="88"/>
      <c r="J42523" s="88"/>
      <c r="K42523" s="88"/>
    </row>
    <row r="42524" spans="2:11" hidden="1" x14ac:dyDescent="0.2">
      <c r="B42524" s="88"/>
      <c r="C42524" s="88"/>
      <c r="D42524" s="88"/>
      <c r="E42524" s="88"/>
      <c r="F42524" s="88"/>
      <c r="G42524" s="88"/>
      <c r="H42524" s="88"/>
      <c r="I42524" s="88"/>
      <c r="J42524" s="88"/>
      <c r="K42524" s="88"/>
    </row>
    <row r="42525" spans="2:11" hidden="1" x14ac:dyDescent="0.2">
      <c r="B42525" s="88"/>
      <c r="C42525" s="88"/>
      <c r="D42525" s="88"/>
      <c r="E42525" s="88"/>
      <c r="F42525" s="88"/>
      <c r="G42525" s="88"/>
      <c r="H42525" s="88"/>
      <c r="I42525" s="88"/>
      <c r="J42525" s="88"/>
      <c r="K42525" s="88"/>
    </row>
    <row r="42526" spans="2:11" hidden="1" x14ac:dyDescent="0.2">
      <c r="B42526" s="88"/>
      <c r="C42526" s="88"/>
      <c r="D42526" s="88"/>
      <c r="E42526" s="88"/>
      <c r="F42526" s="88"/>
      <c r="G42526" s="88"/>
      <c r="H42526" s="88"/>
      <c r="I42526" s="88"/>
      <c r="J42526" s="88"/>
      <c r="K42526" s="88"/>
    </row>
    <row r="42527" spans="2:11" hidden="1" x14ac:dyDescent="0.2">
      <c r="B42527" s="88"/>
      <c r="C42527" s="88"/>
      <c r="D42527" s="88"/>
      <c r="E42527" s="88"/>
      <c r="F42527" s="88"/>
      <c r="G42527" s="88"/>
      <c r="H42527" s="88"/>
      <c r="I42527" s="88"/>
      <c r="J42527" s="88"/>
      <c r="K42527" s="88"/>
    </row>
    <row r="42528" spans="2:11" hidden="1" x14ac:dyDescent="0.2">
      <c r="B42528" s="88"/>
      <c r="C42528" s="88"/>
      <c r="D42528" s="88"/>
      <c r="E42528" s="88"/>
      <c r="F42528" s="88"/>
      <c r="G42528" s="88"/>
      <c r="H42528" s="88"/>
      <c r="I42528" s="88"/>
      <c r="J42528" s="88"/>
      <c r="K42528" s="88"/>
    </row>
    <row r="42529" spans="2:11" hidden="1" x14ac:dyDescent="0.2">
      <c r="B42529" s="88"/>
      <c r="C42529" s="88"/>
      <c r="D42529" s="88"/>
      <c r="E42529" s="88"/>
      <c r="F42529" s="88"/>
      <c r="G42529" s="88"/>
      <c r="H42529" s="88"/>
      <c r="I42529" s="88"/>
      <c r="J42529" s="88"/>
      <c r="K42529" s="88"/>
    </row>
    <row r="42530" spans="2:11" hidden="1" x14ac:dyDescent="0.2">
      <c r="B42530" s="88"/>
      <c r="C42530" s="88"/>
      <c r="D42530" s="88"/>
      <c r="E42530" s="88"/>
      <c r="F42530" s="88"/>
      <c r="G42530" s="88"/>
      <c r="H42530" s="88"/>
      <c r="I42530" s="88"/>
      <c r="J42530" s="88"/>
      <c r="K42530" s="88"/>
    </row>
    <row r="42531" spans="2:11" hidden="1" x14ac:dyDescent="0.2">
      <c r="B42531" s="88"/>
      <c r="C42531" s="88"/>
      <c r="D42531" s="88"/>
      <c r="E42531" s="88"/>
      <c r="F42531" s="88"/>
      <c r="G42531" s="88"/>
      <c r="H42531" s="88"/>
      <c r="I42531" s="88"/>
      <c r="J42531" s="88"/>
      <c r="K42531" s="88"/>
    </row>
    <row r="42532" spans="2:11" hidden="1" x14ac:dyDescent="0.2">
      <c r="B42532" s="88"/>
      <c r="C42532" s="88"/>
      <c r="D42532" s="88"/>
      <c r="E42532" s="88"/>
      <c r="F42532" s="88"/>
      <c r="G42532" s="88"/>
      <c r="H42532" s="88"/>
      <c r="I42532" s="88"/>
      <c r="J42532" s="88"/>
      <c r="K42532" s="88"/>
    </row>
    <row r="42533" spans="2:11" hidden="1" x14ac:dyDescent="0.2">
      <c r="B42533" s="88"/>
      <c r="C42533" s="88"/>
      <c r="D42533" s="88"/>
      <c r="E42533" s="88"/>
      <c r="F42533" s="88"/>
      <c r="G42533" s="88"/>
      <c r="H42533" s="88"/>
      <c r="I42533" s="88"/>
      <c r="J42533" s="88"/>
      <c r="K42533" s="88"/>
    </row>
    <row r="42534" spans="2:11" hidden="1" x14ac:dyDescent="0.2">
      <c r="B42534" s="88"/>
      <c r="C42534" s="88"/>
      <c r="D42534" s="88"/>
      <c r="E42534" s="88"/>
      <c r="F42534" s="88"/>
      <c r="G42534" s="88"/>
      <c r="H42534" s="88"/>
      <c r="I42534" s="88"/>
      <c r="J42534" s="88"/>
      <c r="K42534" s="88"/>
    </row>
    <row r="42535" spans="2:11" hidden="1" x14ac:dyDescent="0.2">
      <c r="B42535" s="88"/>
      <c r="C42535" s="88"/>
      <c r="D42535" s="88"/>
      <c r="E42535" s="88"/>
      <c r="F42535" s="88"/>
      <c r="G42535" s="88"/>
      <c r="H42535" s="88"/>
      <c r="I42535" s="88"/>
      <c r="J42535" s="88"/>
      <c r="K42535" s="88"/>
    </row>
    <row r="42536" spans="2:11" hidden="1" x14ac:dyDescent="0.2">
      <c r="B42536" s="88"/>
      <c r="C42536" s="88"/>
      <c r="D42536" s="88"/>
      <c r="E42536" s="88"/>
      <c r="F42536" s="88"/>
      <c r="G42536" s="88"/>
      <c r="H42536" s="88"/>
      <c r="I42536" s="88"/>
      <c r="J42536" s="88"/>
      <c r="K42536" s="88"/>
    </row>
    <row r="42537" spans="2:11" hidden="1" x14ac:dyDescent="0.2">
      <c r="B42537" s="88"/>
      <c r="C42537" s="88"/>
      <c r="D42537" s="88"/>
      <c r="E42537" s="88"/>
      <c r="F42537" s="88"/>
      <c r="G42537" s="88"/>
      <c r="H42537" s="88"/>
      <c r="I42537" s="88"/>
      <c r="J42537" s="88"/>
      <c r="K42537" s="88"/>
    </row>
    <row r="42538" spans="2:11" hidden="1" x14ac:dyDescent="0.2">
      <c r="B42538" s="88"/>
      <c r="C42538" s="88"/>
      <c r="D42538" s="88"/>
      <c r="E42538" s="88"/>
      <c r="F42538" s="88"/>
      <c r="G42538" s="88"/>
      <c r="H42538" s="88"/>
      <c r="I42538" s="88"/>
      <c r="J42538" s="88"/>
      <c r="K42538" s="88"/>
    </row>
    <row r="42539" spans="2:11" hidden="1" x14ac:dyDescent="0.2">
      <c r="B42539" s="88"/>
      <c r="C42539" s="88"/>
      <c r="D42539" s="88"/>
      <c r="E42539" s="88"/>
      <c r="F42539" s="88"/>
      <c r="G42539" s="88"/>
      <c r="H42539" s="88"/>
      <c r="I42539" s="88"/>
      <c r="J42539" s="88"/>
      <c r="K42539" s="88"/>
    </row>
    <row r="42540" spans="2:11" hidden="1" x14ac:dyDescent="0.2">
      <c r="B42540" s="88"/>
      <c r="C42540" s="88"/>
      <c r="D42540" s="88"/>
      <c r="E42540" s="88"/>
      <c r="F42540" s="88"/>
      <c r="G42540" s="88"/>
      <c r="H42540" s="88"/>
      <c r="I42540" s="88"/>
      <c r="J42540" s="88"/>
      <c r="K42540" s="88"/>
    </row>
    <row r="42541" spans="2:11" hidden="1" x14ac:dyDescent="0.2">
      <c r="B42541" s="88"/>
      <c r="C42541" s="88"/>
      <c r="D42541" s="88"/>
      <c r="E42541" s="88"/>
      <c r="F42541" s="88"/>
      <c r="G42541" s="88"/>
      <c r="H42541" s="88"/>
      <c r="I42541" s="88"/>
      <c r="J42541" s="88"/>
      <c r="K42541" s="88"/>
    </row>
    <row r="42542" spans="2:11" hidden="1" x14ac:dyDescent="0.2">
      <c r="B42542" s="88"/>
      <c r="C42542" s="88"/>
      <c r="D42542" s="88"/>
      <c r="E42542" s="88"/>
      <c r="F42542" s="88"/>
      <c r="G42542" s="88"/>
      <c r="H42542" s="88"/>
      <c r="I42542" s="88"/>
      <c r="J42542" s="88"/>
      <c r="K42542" s="88"/>
    </row>
    <row r="42543" spans="2:11" hidden="1" x14ac:dyDescent="0.2">
      <c r="B42543" s="88"/>
      <c r="C42543" s="88"/>
      <c r="D42543" s="88"/>
      <c r="E42543" s="88"/>
      <c r="F42543" s="88"/>
      <c r="G42543" s="88"/>
      <c r="H42543" s="88"/>
      <c r="I42543" s="88"/>
      <c r="J42543" s="88"/>
      <c r="K42543" s="88"/>
    </row>
    <row r="42544" spans="2:11" hidden="1" x14ac:dyDescent="0.2">
      <c r="B42544" s="88"/>
      <c r="C42544" s="88"/>
      <c r="D42544" s="88"/>
      <c r="E42544" s="88"/>
      <c r="F42544" s="88"/>
      <c r="G42544" s="88"/>
      <c r="H42544" s="88"/>
      <c r="I42544" s="88"/>
      <c r="J42544" s="88"/>
      <c r="K42544" s="88"/>
    </row>
    <row r="42545" spans="2:11" hidden="1" x14ac:dyDescent="0.2">
      <c r="B42545" s="88"/>
      <c r="C42545" s="88"/>
      <c r="D42545" s="88"/>
      <c r="E42545" s="88"/>
      <c r="F42545" s="88"/>
      <c r="G42545" s="88"/>
      <c r="H42545" s="88"/>
      <c r="I42545" s="88"/>
      <c r="J42545" s="88"/>
      <c r="K42545" s="88"/>
    </row>
    <row r="42546" spans="2:11" hidden="1" x14ac:dyDescent="0.2">
      <c r="B42546" s="88"/>
      <c r="C42546" s="88"/>
      <c r="D42546" s="88"/>
      <c r="E42546" s="88"/>
      <c r="F42546" s="88"/>
      <c r="G42546" s="88"/>
      <c r="H42546" s="88"/>
      <c r="I42546" s="88"/>
      <c r="J42546" s="88"/>
      <c r="K42546" s="88"/>
    </row>
    <row r="42547" spans="2:11" hidden="1" x14ac:dyDescent="0.2">
      <c r="B42547" s="88"/>
      <c r="C42547" s="88"/>
      <c r="D42547" s="88"/>
      <c r="E42547" s="88"/>
      <c r="F42547" s="88"/>
      <c r="G42547" s="88"/>
      <c r="H42547" s="88"/>
      <c r="I42547" s="88"/>
      <c r="J42547" s="88"/>
      <c r="K42547" s="88"/>
    </row>
    <row r="42548" spans="2:11" hidden="1" x14ac:dyDescent="0.2">
      <c r="B42548" s="88"/>
      <c r="C42548" s="88"/>
      <c r="D42548" s="88"/>
      <c r="E42548" s="88"/>
      <c r="F42548" s="88"/>
      <c r="G42548" s="88"/>
      <c r="H42548" s="88"/>
      <c r="I42548" s="88"/>
      <c r="J42548" s="88"/>
      <c r="K42548" s="88"/>
    </row>
    <row r="42549" spans="2:11" hidden="1" x14ac:dyDescent="0.2">
      <c r="B42549" s="88"/>
      <c r="C42549" s="88"/>
      <c r="D42549" s="88"/>
      <c r="E42549" s="88"/>
      <c r="F42549" s="88"/>
      <c r="G42549" s="88"/>
      <c r="H42549" s="88"/>
      <c r="I42549" s="88"/>
      <c r="J42549" s="88"/>
      <c r="K42549" s="88"/>
    </row>
    <row r="42550" spans="2:11" hidden="1" x14ac:dyDescent="0.2">
      <c r="B42550" s="88"/>
      <c r="C42550" s="88"/>
      <c r="D42550" s="88"/>
      <c r="E42550" s="88"/>
      <c r="F42550" s="88"/>
      <c r="G42550" s="88"/>
      <c r="H42550" s="88"/>
      <c r="I42550" s="88"/>
      <c r="J42550" s="88"/>
      <c r="K42550" s="88"/>
    </row>
    <row r="42551" spans="2:11" hidden="1" x14ac:dyDescent="0.2">
      <c r="B42551" s="88"/>
      <c r="C42551" s="88"/>
      <c r="D42551" s="88"/>
      <c r="E42551" s="88"/>
      <c r="F42551" s="88"/>
      <c r="G42551" s="88"/>
      <c r="H42551" s="88"/>
      <c r="I42551" s="88"/>
      <c r="J42551" s="88"/>
      <c r="K42551" s="88"/>
    </row>
    <row r="42552" spans="2:11" hidden="1" x14ac:dyDescent="0.2">
      <c r="B42552" s="88"/>
      <c r="C42552" s="88"/>
      <c r="D42552" s="88"/>
      <c r="E42552" s="88"/>
      <c r="F42552" s="88"/>
      <c r="G42552" s="88"/>
      <c r="H42552" s="88"/>
      <c r="I42552" s="88"/>
      <c r="J42552" s="88"/>
      <c r="K42552" s="88"/>
    </row>
    <row r="42553" spans="2:11" hidden="1" x14ac:dyDescent="0.2">
      <c r="B42553" s="88"/>
      <c r="C42553" s="88"/>
      <c r="D42553" s="88"/>
      <c r="E42553" s="88"/>
      <c r="F42553" s="88"/>
      <c r="G42553" s="88"/>
      <c r="H42553" s="88"/>
      <c r="I42553" s="88"/>
      <c r="J42553" s="88"/>
      <c r="K42553" s="88"/>
    </row>
    <row r="42554" spans="2:11" hidden="1" x14ac:dyDescent="0.2">
      <c r="B42554" s="88"/>
      <c r="C42554" s="88"/>
      <c r="D42554" s="88"/>
      <c r="E42554" s="88"/>
      <c r="F42554" s="88"/>
      <c r="G42554" s="88"/>
      <c r="H42554" s="88"/>
      <c r="I42554" s="88"/>
      <c r="J42554" s="88"/>
      <c r="K42554" s="88"/>
    </row>
    <row r="42555" spans="2:11" hidden="1" x14ac:dyDescent="0.2">
      <c r="B42555" s="88"/>
      <c r="C42555" s="88"/>
      <c r="D42555" s="88"/>
      <c r="E42555" s="88"/>
      <c r="F42555" s="88"/>
      <c r="G42555" s="88"/>
      <c r="H42555" s="88"/>
      <c r="I42555" s="88"/>
      <c r="J42555" s="88"/>
      <c r="K42555" s="88"/>
    </row>
    <row r="42556" spans="2:11" hidden="1" x14ac:dyDescent="0.2">
      <c r="B42556" s="88"/>
      <c r="C42556" s="88"/>
      <c r="D42556" s="88"/>
      <c r="E42556" s="88"/>
      <c r="F42556" s="88"/>
      <c r="G42556" s="88"/>
      <c r="H42556" s="88"/>
      <c r="I42556" s="88"/>
      <c r="J42556" s="88"/>
      <c r="K42556" s="88"/>
    </row>
    <row r="42557" spans="2:11" hidden="1" x14ac:dyDescent="0.2">
      <c r="B42557" s="88"/>
      <c r="C42557" s="88"/>
      <c r="D42557" s="88"/>
      <c r="E42557" s="88"/>
      <c r="F42557" s="88"/>
      <c r="G42557" s="88"/>
      <c r="H42557" s="88"/>
      <c r="I42557" s="88"/>
      <c r="J42557" s="88"/>
      <c r="K42557" s="88"/>
    </row>
    <row r="42558" spans="2:11" hidden="1" x14ac:dyDescent="0.2">
      <c r="B42558" s="88"/>
      <c r="C42558" s="88"/>
      <c r="D42558" s="88"/>
      <c r="E42558" s="88"/>
      <c r="F42558" s="88"/>
      <c r="G42558" s="88"/>
      <c r="H42558" s="88"/>
      <c r="I42558" s="88"/>
      <c r="J42558" s="88"/>
      <c r="K42558" s="88"/>
    </row>
    <row r="42559" spans="2:11" hidden="1" x14ac:dyDescent="0.2">
      <c r="B42559" s="88"/>
      <c r="C42559" s="88"/>
      <c r="D42559" s="88"/>
      <c r="E42559" s="88"/>
      <c r="F42559" s="88"/>
      <c r="G42559" s="88"/>
      <c r="H42559" s="88"/>
      <c r="I42559" s="88"/>
      <c r="J42559" s="88"/>
      <c r="K42559" s="88"/>
    </row>
    <row r="42560" spans="2:11" hidden="1" x14ac:dyDescent="0.2">
      <c r="B42560" s="88"/>
      <c r="C42560" s="88"/>
      <c r="D42560" s="88"/>
      <c r="E42560" s="88"/>
      <c r="F42560" s="88"/>
      <c r="G42560" s="88"/>
      <c r="H42560" s="88"/>
      <c r="I42560" s="88"/>
      <c r="J42560" s="88"/>
      <c r="K42560" s="88"/>
    </row>
    <row r="42561" spans="2:11" hidden="1" x14ac:dyDescent="0.2">
      <c r="B42561" s="88"/>
      <c r="C42561" s="88"/>
      <c r="D42561" s="88"/>
      <c r="E42561" s="88"/>
      <c r="F42561" s="88"/>
      <c r="G42561" s="88"/>
      <c r="H42561" s="88"/>
      <c r="I42561" s="88"/>
      <c r="J42561" s="88"/>
      <c r="K42561" s="88"/>
    </row>
    <row r="42562" spans="2:11" hidden="1" x14ac:dyDescent="0.2">
      <c r="B42562" s="88"/>
      <c r="C42562" s="88"/>
      <c r="D42562" s="88"/>
      <c r="E42562" s="88"/>
      <c r="F42562" s="88"/>
      <c r="G42562" s="88"/>
      <c r="H42562" s="88"/>
      <c r="I42562" s="88"/>
      <c r="J42562" s="88"/>
      <c r="K42562" s="88"/>
    </row>
    <row r="42563" spans="2:11" hidden="1" x14ac:dyDescent="0.2">
      <c r="B42563" s="88"/>
      <c r="C42563" s="88"/>
      <c r="D42563" s="88"/>
      <c r="E42563" s="88"/>
      <c r="F42563" s="88"/>
      <c r="G42563" s="88"/>
      <c r="H42563" s="88"/>
      <c r="I42563" s="88"/>
      <c r="J42563" s="88"/>
      <c r="K42563" s="88"/>
    </row>
    <row r="42564" spans="2:11" hidden="1" x14ac:dyDescent="0.2">
      <c r="B42564" s="88"/>
      <c r="C42564" s="88"/>
      <c r="D42564" s="88"/>
      <c r="E42564" s="88"/>
      <c r="F42564" s="88"/>
      <c r="G42564" s="88"/>
      <c r="H42564" s="88"/>
      <c r="I42564" s="88"/>
      <c r="J42564" s="88"/>
      <c r="K42564" s="88"/>
    </row>
    <row r="42565" spans="2:11" hidden="1" x14ac:dyDescent="0.2">
      <c r="B42565" s="88"/>
      <c r="C42565" s="88"/>
      <c r="D42565" s="88"/>
      <c r="E42565" s="88"/>
      <c r="F42565" s="88"/>
      <c r="G42565" s="88"/>
      <c r="H42565" s="88"/>
      <c r="I42565" s="88"/>
      <c r="J42565" s="88"/>
      <c r="K42565" s="88"/>
    </row>
    <row r="42566" spans="2:11" hidden="1" x14ac:dyDescent="0.2">
      <c r="B42566" s="88"/>
      <c r="C42566" s="88"/>
      <c r="D42566" s="88"/>
      <c r="E42566" s="88"/>
      <c r="F42566" s="88"/>
      <c r="G42566" s="88"/>
      <c r="H42566" s="88"/>
      <c r="I42566" s="88"/>
      <c r="J42566" s="88"/>
      <c r="K42566" s="88"/>
    </row>
    <row r="42567" spans="2:11" hidden="1" x14ac:dyDescent="0.2">
      <c r="B42567" s="88"/>
      <c r="C42567" s="88"/>
      <c r="D42567" s="88"/>
      <c r="E42567" s="88"/>
      <c r="F42567" s="88"/>
      <c r="G42567" s="88"/>
      <c r="H42567" s="88"/>
      <c r="I42567" s="88"/>
      <c r="J42567" s="88"/>
      <c r="K42567" s="88"/>
    </row>
    <row r="42568" spans="2:11" hidden="1" x14ac:dyDescent="0.2">
      <c r="B42568" s="88"/>
      <c r="C42568" s="88"/>
      <c r="D42568" s="88"/>
      <c r="E42568" s="88"/>
      <c r="F42568" s="88"/>
      <c r="G42568" s="88"/>
      <c r="H42568" s="88"/>
      <c r="I42568" s="88"/>
      <c r="J42568" s="88"/>
      <c r="K42568" s="88"/>
    </row>
    <row r="42569" spans="2:11" hidden="1" x14ac:dyDescent="0.2">
      <c r="B42569" s="88"/>
      <c r="C42569" s="88"/>
      <c r="D42569" s="88"/>
      <c r="E42569" s="88"/>
      <c r="F42569" s="88"/>
      <c r="G42569" s="88"/>
      <c r="H42569" s="88"/>
      <c r="I42569" s="88"/>
      <c r="J42569" s="88"/>
      <c r="K42569" s="88"/>
    </row>
    <row r="42570" spans="2:11" hidden="1" x14ac:dyDescent="0.2">
      <c r="B42570" s="88"/>
      <c r="C42570" s="88"/>
      <c r="D42570" s="88"/>
      <c r="E42570" s="88"/>
      <c r="F42570" s="88"/>
      <c r="G42570" s="88"/>
      <c r="H42570" s="88"/>
      <c r="I42570" s="88"/>
      <c r="J42570" s="88"/>
      <c r="K42570" s="88"/>
    </row>
    <row r="42571" spans="2:11" hidden="1" x14ac:dyDescent="0.2">
      <c r="B42571" s="88"/>
      <c r="C42571" s="88"/>
      <c r="D42571" s="88"/>
      <c r="E42571" s="88"/>
      <c r="F42571" s="88"/>
      <c r="G42571" s="88"/>
      <c r="H42571" s="88"/>
      <c r="I42571" s="88"/>
      <c r="J42571" s="88"/>
      <c r="K42571" s="88"/>
    </row>
    <row r="42572" spans="2:11" hidden="1" x14ac:dyDescent="0.2">
      <c r="B42572" s="88"/>
      <c r="C42572" s="88"/>
      <c r="D42572" s="88"/>
      <c r="E42572" s="88"/>
      <c r="F42572" s="88"/>
      <c r="G42572" s="88"/>
      <c r="H42572" s="88"/>
      <c r="I42572" s="88"/>
      <c r="J42572" s="88"/>
      <c r="K42572" s="88"/>
    </row>
    <row r="42573" spans="2:11" hidden="1" x14ac:dyDescent="0.2">
      <c r="B42573" s="88"/>
      <c r="C42573" s="88"/>
      <c r="D42573" s="88"/>
      <c r="E42573" s="88"/>
      <c r="F42573" s="88"/>
      <c r="G42573" s="88"/>
      <c r="H42573" s="88"/>
      <c r="I42573" s="88"/>
      <c r="J42573" s="88"/>
      <c r="K42573" s="88"/>
    </row>
    <row r="42574" spans="2:11" hidden="1" x14ac:dyDescent="0.2">
      <c r="B42574" s="88"/>
      <c r="C42574" s="88"/>
      <c r="D42574" s="88"/>
      <c r="E42574" s="88"/>
      <c r="F42574" s="88"/>
      <c r="G42574" s="88"/>
      <c r="H42574" s="88"/>
      <c r="I42574" s="88"/>
      <c r="J42574" s="88"/>
      <c r="K42574" s="88"/>
    </row>
    <row r="42575" spans="2:11" hidden="1" x14ac:dyDescent="0.2">
      <c r="B42575" s="88"/>
      <c r="C42575" s="88"/>
      <c r="D42575" s="88"/>
      <c r="E42575" s="88"/>
      <c r="F42575" s="88"/>
      <c r="G42575" s="88"/>
      <c r="H42575" s="88"/>
      <c r="I42575" s="88"/>
      <c r="J42575" s="88"/>
      <c r="K42575" s="88"/>
    </row>
    <row r="42576" spans="2:11" hidden="1" x14ac:dyDescent="0.2">
      <c r="B42576" s="88"/>
      <c r="C42576" s="88"/>
      <c r="D42576" s="88"/>
      <c r="E42576" s="88"/>
      <c r="F42576" s="88"/>
      <c r="G42576" s="88"/>
      <c r="H42576" s="88"/>
      <c r="I42576" s="88"/>
      <c r="J42576" s="88"/>
      <c r="K42576" s="88"/>
    </row>
    <row r="42577" spans="2:11" hidden="1" x14ac:dyDescent="0.2">
      <c r="B42577" s="88"/>
      <c r="C42577" s="88"/>
      <c r="D42577" s="88"/>
      <c r="E42577" s="88"/>
      <c r="F42577" s="88"/>
      <c r="G42577" s="88"/>
      <c r="H42577" s="88"/>
      <c r="I42577" s="88"/>
      <c r="J42577" s="88"/>
      <c r="K42577" s="88"/>
    </row>
    <row r="42578" spans="2:11" hidden="1" x14ac:dyDescent="0.2">
      <c r="B42578" s="88"/>
      <c r="C42578" s="88"/>
      <c r="D42578" s="88"/>
      <c r="E42578" s="88"/>
      <c r="F42578" s="88"/>
      <c r="G42578" s="88"/>
      <c r="H42578" s="88"/>
      <c r="I42578" s="88"/>
      <c r="J42578" s="88"/>
      <c r="K42578" s="88"/>
    </row>
    <row r="42579" spans="2:11" hidden="1" x14ac:dyDescent="0.2">
      <c r="B42579" s="88"/>
      <c r="C42579" s="88"/>
      <c r="D42579" s="88"/>
      <c r="E42579" s="88"/>
      <c r="F42579" s="88"/>
      <c r="G42579" s="88"/>
      <c r="H42579" s="88"/>
      <c r="I42579" s="88"/>
      <c r="J42579" s="88"/>
      <c r="K42579" s="88"/>
    </row>
    <row r="42580" spans="2:11" hidden="1" x14ac:dyDescent="0.2">
      <c r="B42580" s="88"/>
      <c r="C42580" s="88"/>
      <c r="D42580" s="88"/>
      <c r="E42580" s="88"/>
      <c r="F42580" s="88"/>
      <c r="G42580" s="88"/>
      <c r="H42580" s="88"/>
      <c r="I42580" s="88"/>
      <c r="J42580" s="88"/>
      <c r="K42580" s="88"/>
    </row>
    <row r="42581" spans="2:11" hidden="1" x14ac:dyDescent="0.2">
      <c r="B42581" s="88"/>
      <c r="C42581" s="88"/>
      <c r="D42581" s="88"/>
      <c r="E42581" s="88"/>
      <c r="F42581" s="88"/>
      <c r="G42581" s="88"/>
      <c r="H42581" s="88"/>
      <c r="I42581" s="88"/>
      <c r="J42581" s="88"/>
      <c r="K42581" s="88"/>
    </row>
    <row r="42582" spans="2:11" hidden="1" x14ac:dyDescent="0.2">
      <c r="B42582" s="88"/>
      <c r="C42582" s="88"/>
      <c r="D42582" s="88"/>
      <c r="E42582" s="88"/>
      <c r="F42582" s="88"/>
      <c r="G42582" s="88"/>
      <c r="H42582" s="88"/>
      <c r="I42582" s="88"/>
      <c r="J42582" s="88"/>
      <c r="K42582" s="88"/>
    </row>
    <row r="42583" spans="2:11" hidden="1" x14ac:dyDescent="0.2">
      <c r="B42583" s="88"/>
      <c r="C42583" s="88"/>
      <c r="D42583" s="88"/>
      <c r="E42583" s="88"/>
      <c r="F42583" s="88"/>
      <c r="G42583" s="88"/>
      <c r="H42583" s="88"/>
      <c r="I42583" s="88"/>
      <c r="J42583" s="88"/>
      <c r="K42583" s="88"/>
    </row>
    <row r="42584" spans="2:11" hidden="1" x14ac:dyDescent="0.2">
      <c r="B42584" s="88"/>
      <c r="C42584" s="88"/>
      <c r="D42584" s="88"/>
      <c r="E42584" s="88"/>
      <c r="F42584" s="88"/>
      <c r="G42584" s="88"/>
      <c r="H42584" s="88"/>
      <c r="I42584" s="88"/>
      <c r="J42584" s="88"/>
      <c r="K42584" s="88"/>
    </row>
    <row r="42585" spans="2:11" hidden="1" x14ac:dyDescent="0.2">
      <c r="B42585" s="88"/>
      <c r="C42585" s="88"/>
      <c r="D42585" s="88"/>
      <c r="E42585" s="88"/>
      <c r="F42585" s="88"/>
      <c r="G42585" s="88"/>
      <c r="H42585" s="88"/>
      <c r="I42585" s="88"/>
      <c r="J42585" s="88"/>
      <c r="K42585" s="88"/>
    </row>
    <row r="42586" spans="2:11" hidden="1" x14ac:dyDescent="0.2">
      <c r="B42586" s="88"/>
      <c r="C42586" s="88"/>
      <c r="D42586" s="88"/>
      <c r="E42586" s="88"/>
      <c r="F42586" s="88"/>
      <c r="G42586" s="88"/>
      <c r="H42586" s="88"/>
      <c r="I42586" s="88"/>
      <c r="J42586" s="88"/>
      <c r="K42586" s="88"/>
    </row>
    <row r="42587" spans="2:11" hidden="1" x14ac:dyDescent="0.2">
      <c r="B42587" s="88"/>
      <c r="C42587" s="88"/>
      <c r="D42587" s="88"/>
      <c r="E42587" s="88"/>
      <c r="F42587" s="88"/>
      <c r="G42587" s="88"/>
      <c r="H42587" s="88"/>
      <c r="I42587" s="88"/>
      <c r="J42587" s="88"/>
      <c r="K42587" s="88"/>
    </row>
    <row r="42588" spans="2:11" hidden="1" x14ac:dyDescent="0.2">
      <c r="B42588" s="88"/>
      <c r="C42588" s="88"/>
      <c r="D42588" s="88"/>
      <c r="E42588" s="88"/>
      <c r="F42588" s="88"/>
      <c r="G42588" s="88"/>
      <c r="H42588" s="88"/>
      <c r="I42588" s="88"/>
      <c r="J42588" s="88"/>
      <c r="K42588" s="88"/>
    </row>
    <row r="42589" spans="2:11" hidden="1" x14ac:dyDescent="0.2">
      <c r="B42589" s="88"/>
      <c r="C42589" s="88"/>
      <c r="D42589" s="88"/>
      <c r="E42589" s="88"/>
      <c r="F42589" s="88"/>
      <c r="G42589" s="88"/>
      <c r="H42589" s="88"/>
      <c r="I42589" s="88"/>
      <c r="J42589" s="88"/>
      <c r="K42589" s="88"/>
    </row>
    <row r="42590" spans="2:11" hidden="1" x14ac:dyDescent="0.2">
      <c r="B42590" s="88"/>
      <c r="C42590" s="88"/>
      <c r="D42590" s="88"/>
      <c r="E42590" s="88"/>
      <c r="F42590" s="88"/>
      <c r="G42590" s="88"/>
      <c r="H42590" s="88"/>
      <c r="I42590" s="88"/>
      <c r="J42590" s="88"/>
      <c r="K42590" s="88"/>
    </row>
    <row r="42591" spans="2:11" hidden="1" x14ac:dyDescent="0.2">
      <c r="B42591" s="88"/>
      <c r="C42591" s="88"/>
      <c r="D42591" s="88"/>
      <c r="E42591" s="88"/>
      <c r="F42591" s="88"/>
      <c r="G42591" s="88"/>
      <c r="H42591" s="88"/>
      <c r="I42591" s="88"/>
      <c r="J42591" s="88"/>
      <c r="K42591" s="88"/>
    </row>
    <row r="42592" spans="2:11" hidden="1" x14ac:dyDescent="0.2">
      <c r="B42592" s="88"/>
      <c r="C42592" s="88"/>
      <c r="D42592" s="88"/>
      <c r="E42592" s="88"/>
      <c r="F42592" s="88"/>
      <c r="G42592" s="88"/>
      <c r="H42592" s="88"/>
      <c r="I42592" s="88"/>
      <c r="J42592" s="88"/>
      <c r="K42592" s="88"/>
    </row>
    <row r="42593" spans="2:11" hidden="1" x14ac:dyDescent="0.2">
      <c r="B42593" s="88"/>
      <c r="C42593" s="88"/>
      <c r="D42593" s="88"/>
      <c r="E42593" s="88"/>
      <c r="F42593" s="88"/>
      <c r="G42593" s="88"/>
      <c r="H42593" s="88"/>
      <c r="I42593" s="88"/>
      <c r="J42593" s="88"/>
      <c r="K42593" s="88"/>
    </row>
    <row r="42594" spans="2:11" hidden="1" x14ac:dyDescent="0.2">
      <c r="B42594" s="88"/>
      <c r="C42594" s="88"/>
      <c r="D42594" s="88"/>
      <c r="E42594" s="88"/>
      <c r="F42594" s="88"/>
      <c r="G42594" s="88"/>
      <c r="H42594" s="88"/>
      <c r="I42594" s="88"/>
      <c r="J42594" s="88"/>
      <c r="K42594" s="88"/>
    </row>
    <row r="42595" spans="2:11" hidden="1" x14ac:dyDescent="0.2">
      <c r="B42595" s="88"/>
      <c r="C42595" s="88"/>
      <c r="D42595" s="88"/>
      <c r="E42595" s="88"/>
      <c r="F42595" s="88"/>
      <c r="G42595" s="88"/>
      <c r="H42595" s="88"/>
      <c r="I42595" s="88"/>
      <c r="J42595" s="88"/>
      <c r="K42595" s="88"/>
    </row>
    <row r="42596" spans="2:11" hidden="1" x14ac:dyDescent="0.2">
      <c r="B42596" s="88"/>
      <c r="C42596" s="88"/>
      <c r="D42596" s="88"/>
      <c r="E42596" s="88"/>
      <c r="F42596" s="88"/>
      <c r="G42596" s="88"/>
      <c r="H42596" s="88"/>
      <c r="I42596" s="88"/>
      <c r="J42596" s="88"/>
      <c r="K42596" s="88"/>
    </row>
    <row r="42597" spans="2:11" hidden="1" x14ac:dyDescent="0.2">
      <c r="B42597" s="88"/>
      <c r="C42597" s="88"/>
      <c r="D42597" s="88"/>
      <c r="E42597" s="88"/>
      <c r="F42597" s="88"/>
      <c r="G42597" s="88"/>
      <c r="H42597" s="88"/>
      <c r="I42597" s="88"/>
      <c r="J42597" s="88"/>
      <c r="K42597" s="88"/>
    </row>
    <row r="42598" spans="2:11" hidden="1" x14ac:dyDescent="0.2">
      <c r="B42598" s="88"/>
      <c r="C42598" s="88"/>
      <c r="D42598" s="88"/>
      <c r="E42598" s="88"/>
      <c r="F42598" s="88"/>
      <c r="G42598" s="88"/>
      <c r="H42598" s="88"/>
      <c r="I42598" s="88"/>
      <c r="J42598" s="88"/>
      <c r="K42598" s="88"/>
    </row>
    <row r="42599" spans="2:11" hidden="1" x14ac:dyDescent="0.2">
      <c r="B42599" s="88"/>
      <c r="C42599" s="88"/>
      <c r="D42599" s="88"/>
      <c r="E42599" s="88"/>
      <c r="F42599" s="88"/>
      <c r="G42599" s="88"/>
      <c r="H42599" s="88"/>
      <c r="I42599" s="88"/>
      <c r="J42599" s="88"/>
      <c r="K42599" s="88"/>
    </row>
    <row r="42600" spans="2:11" hidden="1" x14ac:dyDescent="0.2">
      <c r="B42600" s="88"/>
      <c r="C42600" s="88"/>
      <c r="D42600" s="88"/>
      <c r="E42600" s="88"/>
      <c r="F42600" s="88"/>
      <c r="G42600" s="88"/>
      <c r="H42600" s="88"/>
      <c r="I42600" s="88"/>
      <c r="J42600" s="88"/>
      <c r="K42600" s="88"/>
    </row>
    <row r="42601" spans="2:11" hidden="1" x14ac:dyDescent="0.2">
      <c r="B42601" s="88"/>
      <c r="C42601" s="88"/>
      <c r="D42601" s="88"/>
      <c r="E42601" s="88"/>
      <c r="F42601" s="88"/>
      <c r="G42601" s="88"/>
      <c r="H42601" s="88"/>
      <c r="I42601" s="88"/>
      <c r="J42601" s="88"/>
      <c r="K42601" s="88"/>
    </row>
    <row r="42602" spans="2:11" hidden="1" x14ac:dyDescent="0.2">
      <c r="B42602" s="88"/>
      <c r="C42602" s="88"/>
      <c r="D42602" s="88"/>
      <c r="E42602" s="88"/>
      <c r="F42602" s="88"/>
      <c r="G42602" s="88"/>
      <c r="H42602" s="88"/>
      <c r="I42602" s="88"/>
      <c r="J42602" s="88"/>
      <c r="K42602" s="88"/>
    </row>
    <row r="42603" spans="2:11" hidden="1" x14ac:dyDescent="0.2">
      <c r="B42603" s="88"/>
      <c r="C42603" s="88"/>
      <c r="D42603" s="88"/>
      <c r="E42603" s="88"/>
      <c r="F42603" s="88"/>
      <c r="G42603" s="88"/>
      <c r="H42603" s="88"/>
      <c r="I42603" s="88"/>
      <c r="J42603" s="88"/>
      <c r="K42603" s="88"/>
    </row>
    <row r="42604" spans="2:11" hidden="1" x14ac:dyDescent="0.2">
      <c r="B42604" s="88"/>
      <c r="C42604" s="88"/>
      <c r="D42604" s="88"/>
      <c r="E42604" s="88"/>
      <c r="F42604" s="88"/>
      <c r="G42604" s="88"/>
      <c r="H42604" s="88"/>
      <c r="I42604" s="88"/>
      <c r="J42604" s="88"/>
      <c r="K42604" s="88"/>
    </row>
    <row r="42605" spans="2:11" hidden="1" x14ac:dyDescent="0.2">
      <c r="B42605" s="88"/>
      <c r="C42605" s="88"/>
      <c r="D42605" s="88"/>
      <c r="E42605" s="88"/>
      <c r="F42605" s="88"/>
      <c r="G42605" s="88"/>
      <c r="H42605" s="88"/>
      <c r="I42605" s="88"/>
      <c r="J42605" s="88"/>
      <c r="K42605" s="88"/>
    </row>
    <row r="42606" spans="2:11" hidden="1" x14ac:dyDescent="0.2">
      <c r="B42606" s="88"/>
      <c r="C42606" s="88"/>
      <c r="D42606" s="88"/>
      <c r="E42606" s="88"/>
      <c r="F42606" s="88"/>
      <c r="G42606" s="88"/>
      <c r="H42606" s="88"/>
      <c r="I42606" s="88"/>
      <c r="J42606" s="88"/>
      <c r="K42606" s="88"/>
    </row>
    <row r="42607" spans="2:11" hidden="1" x14ac:dyDescent="0.2">
      <c r="B42607" s="88"/>
      <c r="C42607" s="88"/>
      <c r="D42607" s="88"/>
      <c r="E42607" s="88"/>
      <c r="F42607" s="88"/>
      <c r="G42607" s="88"/>
      <c r="H42607" s="88"/>
      <c r="I42607" s="88"/>
      <c r="J42607" s="88"/>
      <c r="K42607" s="88"/>
    </row>
    <row r="42608" spans="2:11" hidden="1" x14ac:dyDescent="0.2">
      <c r="B42608" s="88"/>
      <c r="C42608" s="88"/>
      <c r="D42608" s="88"/>
      <c r="E42608" s="88"/>
      <c r="F42608" s="88"/>
      <c r="G42608" s="88"/>
      <c r="H42608" s="88"/>
      <c r="I42608" s="88"/>
      <c r="J42608" s="88"/>
      <c r="K42608" s="88"/>
    </row>
    <row r="42609" spans="2:11" hidden="1" x14ac:dyDescent="0.2">
      <c r="B42609" s="88"/>
      <c r="C42609" s="88"/>
      <c r="D42609" s="88"/>
      <c r="E42609" s="88"/>
      <c r="F42609" s="88"/>
      <c r="G42609" s="88"/>
      <c r="H42609" s="88"/>
      <c r="I42609" s="88"/>
      <c r="J42609" s="88"/>
      <c r="K42609" s="88"/>
    </row>
    <row r="42610" spans="2:11" hidden="1" x14ac:dyDescent="0.2">
      <c r="B42610" s="88"/>
      <c r="C42610" s="88"/>
      <c r="D42610" s="88"/>
      <c r="E42610" s="88"/>
      <c r="F42610" s="88"/>
      <c r="G42610" s="88"/>
      <c r="H42610" s="88"/>
      <c r="I42610" s="88"/>
      <c r="J42610" s="88"/>
      <c r="K42610" s="88"/>
    </row>
    <row r="42611" spans="2:11" hidden="1" x14ac:dyDescent="0.2">
      <c r="B42611" s="88"/>
      <c r="C42611" s="88"/>
      <c r="D42611" s="88"/>
      <c r="E42611" s="88"/>
      <c r="F42611" s="88"/>
      <c r="G42611" s="88"/>
      <c r="H42611" s="88"/>
      <c r="I42611" s="88"/>
      <c r="J42611" s="88"/>
      <c r="K42611" s="88"/>
    </row>
    <row r="42612" spans="2:11" hidden="1" x14ac:dyDescent="0.2">
      <c r="B42612" s="88"/>
      <c r="C42612" s="88"/>
      <c r="D42612" s="88"/>
      <c r="E42612" s="88"/>
      <c r="F42612" s="88"/>
      <c r="G42612" s="88"/>
      <c r="H42612" s="88"/>
      <c r="I42612" s="88"/>
      <c r="J42612" s="88"/>
      <c r="K42612" s="88"/>
    </row>
    <row r="42613" spans="2:11" hidden="1" x14ac:dyDescent="0.2">
      <c r="B42613" s="88"/>
      <c r="C42613" s="88"/>
      <c r="D42613" s="88"/>
      <c r="E42613" s="88"/>
      <c r="F42613" s="88"/>
      <c r="G42613" s="88"/>
      <c r="H42613" s="88"/>
      <c r="I42613" s="88"/>
      <c r="J42613" s="88"/>
      <c r="K42613" s="88"/>
    </row>
    <row r="42614" spans="2:11" hidden="1" x14ac:dyDescent="0.2">
      <c r="B42614" s="88"/>
      <c r="C42614" s="88"/>
      <c r="D42614" s="88"/>
      <c r="E42614" s="88"/>
      <c r="F42614" s="88"/>
      <c r="G42614" s="88"/>
      <c r="H42614" s="88"/>
      <c r="I42614" s="88"/>
      <c r="J42614" s="88"/>
      <c r="K42614" s="88"/>
    </row>
    <row r="42615" spans="2:11" hidden="1" x14ac:dyDescent="0.2">
      <c r="B42615" s="88"/>
      <c r="C42615" s="88"/>
      <c r="D42615" s="88"/>
      <c r="E42615" s="88"/>
      <c r="F42615" s="88"/>
      <c r="G42615" s="88"/>
      <c r="H42615" s="88"/>
      <c r="I42615" s="88"/>
      <c r="J42615" s="88"/>
      <c r="K42615" s="88"/>
    </row>
    <row r="42616" spans="2:11" hidden="1" x14ac:dyDescent="0.2">
      <c r="B42616" s="88"/>
      <c r="C42616" s="88"/>
      <c r="D42616" s="88"/>
      <c r="E42616" s="88"/>
      <c r="F42616" s="88"/>
      <c r="G42616" s="88"/>
      <c r="H42616" s="88"/>
      <c r="I42616" s="88"/>
      <c r="J42616" s="88"/>
      <c r="K42616" s="88"/>
    </row>
    <row r="42617" spans="2:11" hidden="1" x14ac:dyDescent="0.2">
      <c r="B42617" s="88"/>
      <c r="C42617" s="88"/>
      <c r="D42617" s="88"/>
      <c r="E42617" s="88"/>
      <c r="F42617" s="88"/>
      <c r="G42617" s="88"/>
      <c r="H42617" s="88"/>
      <c r="I42617" s="88"/>
      <c r="J42617" s="88"/>
      <c r="K42617" s="88"/>
    </row>
    <row r="42618" spans="2:11" hidden="1" x14ac:dyDescent="0.2">
      <c r="B42618" s="88"/>
      <c r="C42618" s="88"/>
      <c r="D42618" s="88"/>
      <c r="E42618" s="88"/>
      <c r="F42618" s="88"/>
      <c r="G42618" s="88"/>
      <c r="H42618" s="88"/>
      <c r="I42618" s="88"/>
      <c r="J42618" s="88"/>
      <c r="K42618" s="88"/>
    </row>
    <row r="42619" spans="2:11" hidden="1" x14ac:dyDescent="0.2">
      <c r="B42619" s="88"/>
      <c r="C42619" s="88"/>
      <c r="D42619" s="88"/>
      <c r="E42619" s="88"/>
      <c r="F42619" s="88"/>
      <c r="G42619" s="88"/>
      <c r="H42619" s="88"/>
      <c r="I42619" s="88"/>
      <c r="J42619" s="88"/>
      <c r="K42619" s="88"/>
    </row>
    <row r="42620" spans="2:11" hidden="1" x14ac:dyDescent="0.2">
      <c r="B42620" s="88"/>
      <c r="C42620" s="88"/>
      <c r="D42620" s="88"/>
      <c r="E42620" s="88"/>
      <c r="F42620" s="88"/>
      <c r="G42620" s="88"/>
      <c r="H42620" s="88"/>
      <c r="I42620" s="88"/>
      <c r="J42620" s="88"/>
      <c r="K42620" s="88"/>
    </row>
    <row r="42621" spans="2:11" hidden="1" x14ac:dyDescent="0.2">
      <c r="B42621" s="88"/>
      <c r="C42621" s="88"/>
      <c r="D42621" s="88"/>
      <c r="E42621" s="88"/>
      <c r="F42621" s="88"/>
      <c r="G42621" s="88"/>
      <c r="H42621" s="88"/>
      <c r="I42621" s="88"/>
      <c r="J42621" s="88"/>
      <c r="K42621" s="88"/>
    </row>
    <row r="42622" spans="2:11" hidden="1" x14ac:dyDescent="0.2">
      <c r="B42622" s="88"/>
      <c r="C42622" s="88"/>
      <c r="D42622" s="88"/>
      <c r="E42622" s="88"/>
      <c r="F42622" s="88"/>
      <c r="G42622" s="88"/>
      <c r="H42622" s="88"/>
      <c r="I42622" s="88"/>
      <c r="J42622" s="88"/>
      <c r="K42622" s="88"/>
    </row>
    <row r="42623" spans="2:11" hidden="1" x14ac:dyDescent="0.2">
      <c r="B42623" s="88"/>
      <c r="C42623" s="88"/>
      <c r="D42623" s="88"/>
      <c r="E42623" s="88"/>
      <c r="F42623" s="88"/>
      <c r="G42623" s="88"/>
      <c r="H42623" s="88"/>
      <c r="I42623" s="88"/>
      <c r="J42623" s="88"/>
      <c r="K42623" s="88"/>
    </row>
    <row r="42624" spans="2:11" hidden="1" x14ac:dyDescent="0.2">
      <c r="B42624" s="88"/>
      <c r="C42624" s="88"/>
      <c r="D42624" s="88"/>
      <c r="E42624" s="88"/>
      <c r="F42624" s="88"/>
      <c r="G42624" s="88"/>
      <c r="H42624" s="88"/>
      <c r="I42624" s="88"/>
      <c r="J42624" s="88"/>
      <c r="K42624" s="88"/>
    </row>
    <row r="42625" spans="2:11" hidden="1" x14ac:dyDescent="0.2">
      <c r="B42625" s="88"/>
      <c r="C42625" s="88"/>
      <c r="D42625" s="88"/>
      <c r="E42625" s="88"/>
      <c r="F42625" s="88"/>
      <c r="G42625" s="88"/>
      <c r="H42625" s="88"/>
      <c r="I42625" s="88"/>
      <c r="J42625" s="88"/>
      <c r="K42625" s="88"/>
    </row>
    <row r="42626" spans="2:11" hidden="1" x14ac:dyDescent="0.2">
      <c r="B42626" s="88"/>
      <c r="C42626" s="88"/>
      <c r="D42626" s="88"/>
      <c r="E42626" s="88"/>
      <c r="F42626" s="88"/>
      <c r="G42626" s="88"/>
      <c r="H42626" s="88"/>
      <c r="I42626" s="88"/>
      <c r="J42626" s="88"/>
      <c r="K42626" s="88"/>
    </row>
    <row r="42627" spans="2:11" hidden="1" x14ac:dyDescent="0.2">
      <c r="B42627" s="88"/>
      <c r="C42627" s="88"/>
      <c r="D42627" s="88"/>
      <c r="E42627" s="88"/>
      <c r="F42627" s="88"/>
      <c r="G42627" s="88"/>
      <c r="H42627" s="88"/>
      <c r="I42627" s="88"/>
      <c r="J42627" s="88"/>
      <c r="K42627" s="88"/>
    </row>
    <row r="42628" spans="2:11" hidden="1" x14ac:dyDescent="0.2">
      <c r="B42628" s="88"/>
      <c r="C42628" s="88"/>
      <c r="D42628" s="88"/>
      <c r="E42628" s="88"/>
      <c r="F42628" s="88"/>
      <c r="G42628" s="88"/>
      <c r="H42628" s="88"/>
      <c r="I42628" s="88"/>
      <c r="J42628" s="88"/>
      <c r="K42628" s="88"/>
    </row>
    <row r="42629" spans="2:11" hidden="1" x14ac:dyDescent="0.2">
      <c r="B42629" s="88"/>
      <c r="C42629" s="88"/>
      <c r="D42629" s="88"/>
      <c r="E42629" s="88"/>
      <c r="F42629" s="88"/>
      <c r="G42629" s="88"/>
      <c r="H42629" s="88"/>
      <c r="I42629" s="88"/>
      <c r="J42629" s="88"/>
      <c r="K42629" s="88"/>
    </row>
    <row r="42630" spans="2:11" hidden="1" x14ac:dyDescent="0.2">
      <c r="B42630" s="88"/>
      <c r="C42630" s="88"/>
      <c r="D42630" s="88"/>
      <c r="E42630" s="88"/>
      <c r="F42630" s="88"/>
      <c r="G42630" s="88"/>
      <c r="H42630" s="88"/>
      <c r="I42630" s="88"/>
      <c r="J42630" s="88"/>
      <c r="K42630" s="88"/>
    </row>
    <row r="42631" spans="2:11" hidden="1" x14ac:dyDescent="0.2">
      <c r="B42631" s="88"/>
      <c r="C42631" s="88"/>
      <c r="D42631" s="88"/>
      <c r="E42631" s="88"/>
      <c r="F42631" s="88"/>
      <c r="G42631" s="88"/>
      <c r="H42631" s="88"/>
      <c r="I42631" s="88"/>
      <c r="J42631" s="88"/>
      <c r="K42631" s="88"/>
    </row>
    <row r="42632" spans="2:11" hidden="1" x14ac:dyDescent="0.2">
      <c r="B42632" s="88"/>
      <c r="C42632" s="88"/>
      <c r="D42632" s="88"/>
      <c r="E42632" s="88"/>
      <c r="F42632" s="88"/>
      <c r="G42632" s="88"/>
      <c r="H42632" s="88"/>
      <c r="I42632" s="88"/>
      <c r="J42632" s="88"/>
      <c r="K42632" s="88"/>
    </row>
    <row r="42633" spans="2:11" hidden="1" x14ac:dyDescent="0.2">
      <c r="B42633" s="88"/>
      <c r="C42633" s="88"/>
      <c r="D42633" s="88"/>
      <c r="E42633" s="88"/>
      <c r="F42633" s="88"/>
      <c r="G42633" s="88"/>
      <c r="H42633" s="88"/>
      <c r="I42633" s="88"/>
      <c r="J42633" s="88"/>
      <c r="K42633" s="88"/>
    </row>
    <row r="42634" spans="2:11" hidden="1" x14ac:dyDescent="0.2">
      <c r="B42634" s="88"/>
      <c r="C42634" s="88"/>
      <c r="D42634" s="88"/>
      <c r="E42634" s="88"/>
      <c r="F42634" s="88"/>
      <c r="G42634" s="88"/>
      <c r="H42634" s="88"/>
      <c r="I42634" s="88"/>
      <c r="J42634" s="88"/>
      <c r="K42634" s="88"/>
    </row>
    <row r="42635" spans="2:11" hidden="1" x14ac:dyDescent="0.2">
      <c r="B42635" s="88"/>
      <c r="C42635" s="88"/>
      <c r="D42635" s="88"/>
      <c r="E42635" s="88"/>
      <c r="F42635" s="88"/>
      <c r="G42635" s="88"/>
      <c r="H42635" s="88"/>
      <c r="I42635" s="88"/>
      <c r="J42635" s="88"/>
      <c r="K42635" s="88"/>
    </row>
    <row r="42636" spans="2:11" hidden="1" x14ac:dyDescent="0.2">
      <c r="B42636" s="88"/>
      <c r="C42636" s="88"/>
      <c r="D42636" s="88"/>
      <c r="E42636" s="88"/>
      <c r="F42636" s="88"/>
      <c r="G42636" s="88"/>
      <c r="H42636" s="88"/>
      <c r="I42636" s="88"/>
      <c r="J42636" s="88"/>
      <c r="K42636" s="88"/>
    </row>
    <row r="42637" spans="2:11" hidden="1" x14ac:dyDescent="0.2">
      <c r="B42637" s="88"/>
      <c r="C42637" s="88"/>
      <c r="D42637" s="88"/>
      <c r="E42637" s="88"/>
      <c r="F42637" s="88"/>
      <c r="G42637" s="88"/>
      <c r="H42637" s="88"/>
      <c r="I42637" s="88"/>
      <c r="J42637" s="88"/>
      <c r="K42637" s="88"/>
    </row>
    <row r="42638" spans="2:11" hidden="1" x14ac:dyDescent="0.2">
      <c r="B42638" s="88"/>
      <c r="C42638" s="88"/>
      <c r="D42638" s="88"/>
      <c r="E42638" s="88"/>
      <c r="F42638" s="88"/>
      <c r="G42638" s="88"/>
      <c r="H42638" s="88"/>
      <c r="I42638" s="88"/>
      <c r="J42638" s="88"/>
      <c r="K42638" s="88"/>
    </row>
    <row r="42639" spans="2:11" hidden="1" x14ac:dyDescent="0.2">
      <c r="B42639" s="88"/>
      <c r="C42639" s="88"/>
      <c r="D42639" s="88"/>
      <c r="E42639" s="88"/>
      <c r="F42639" s="88"/>
      <c r="G42639" s="88"/>
      <c r="H42639" s="88"/>
      <c r="I42639" s="88"/>
      <c r="J42639" s="88"/>
      <c r="K42639" s="88"/>
    </row>
    <row r="42640" spans="2:11" hidden="1" x14ac:dyDescent="0.2">
      <c r="B42640" s="88"/>
      <c r="C42640" s="88"/>
      <c r="D42640" s="88"/>
      <c r="E42640" s="88"/>
      <c r="F42640" s="88"/>
      <c r="G42640" s="88"/>
      <c r="H42640" s="88"/>
      <c r="I42640" s="88"/>
      <c r="J42640" s="88"/>
      <c r="K42640" s="88"/>
    </row>
    <row r="42641" spans="2:11" hidden="1" x14ac:dyDescent="0.2">
      <c r="B42641" s="88"/>
      <c r="C42641" s="88"/>
      <c r="D42641" s="88"/>
      <c r="E42641" s="88"/>
      <c r="F42641" s="88"/>
      <c r="G42641" s="88"/>
      <c r="H42641" s="88"/>
      <c r="I42641" s="88"/>
      <c r="J42641" s="88"/>
      <c r="K42641" s="88"/>
    </row>
    <row r="42642" spans="2:11" hidden="1" x14ac:dyDescent="0.2">
      <c r="B42642" s="88"/>
      <c r="C42642" s="88"/>
      <c r="D42642" s="88"/>
      <c r="E42642" s="88"/>
      <c r="F42642" s="88"/>
      <c r="G42642" s="88"/>
      <c r="H42642" s="88"/>
      <c r="I42642" s="88"/>
      <c r="J42642" s="88"/>
      <c r="K42642" s="88"/>
    </row>
    <row r="42643" spans="2:11" hidden="1" x14ac:dyDescent="0.2">
      <c r="B42643" s="88"/>
      <c r="C42643" s="88"/>
      <c r="D42643" s="88"/>
      <c r="E42643" s="88"/>
      <c r="F42643" s="88"/>
      <c r="G42643" s="88"/>
      <c r="H42643" s="88"/>
      <c r="I42643" s="88"/>
      <c r="J42643" s="88"/>
      <c r="K42643" s="88"/>
    </row>
    <row r="42644" spans="2:11" hidden="1" x14ac:dyDescent="0.2">
      <c r="B42644" s="88"/>
      <c r="C42644" s="88"/>
      <c r="D42644" s="88"/>
      <c r="E42644" s="88"/>
      <c r="F42644" s="88"/>
      <c r="G42644" s="88"/>
      <c r="H42644" s="88"/>
      <c r="I42644" s="88"/>
      <c r="J42644" s="88"/>
      <c r="K42644" s="88"/>
    </row>
    <row r="42645" spans="2:11" hidden="1" x14ac:dyDescent="0.2">
      <c r="B42645" s="88"/>
      <c r="C42645" s="88"/>
      <c r="D42645" s="88"/>
      <c r="E42645" s="88"/>
      <c r="F42645" s="88"/>
      <c r="G42645" s="88"/>
      <c r="H42645" s="88"/>
      <c r="I42645" s="88"/>
      <c r="J42645" s="88"/>
      <c r="K42645" s="88"/>
    </row>
    <row r="42646" spans="2:11" hidden="1" x14ac:dyDescent="0.2">
      <c r="B42646" s="88"/>
      <c r="C42646" s="88"/>
      <c r="D42646" s="88"/>
      <c r="E42646" s="88"/>
      <c r="F42646" s="88"/>
      <c r="G42646" s="88"/>
      <c r="H42646" s="88"/>
      <c r="I42646" s="88"/>
      <c r="J42646" s="88"/>
      <c r="K42646" s="88"/>
    </row>
    <row r="42647" spans="2:11" hidden="1" x14ac:dyDescent="0.2">
      <c r="B42647" s="88"/>
      <c r="C42647" s="88"/>
      <c r="D42647" s="88"/>
      <c r="E42647" s="88"/>
      <c r="F42647" s="88"/>
      <c r="G42647" s="88"/>
      <c r="H42647" s="88"/>
      <c r="I42647" s="88"/>
      <c r="J42647" s="88"/>
      <c r="K42647" s="88"/>
    </row>
    <row r="42648" spans="2:11" hidden="1" x14ac:dyDescent="0.2">
      <c r="B42648" s="88"/>
      <c r="C42648" s="88"/>
      <c r="D42648" s="88"/>
      <c r="E42648" s="88"/>
      <c r="F42648" s="88"/>
      <c r="G42648" s="88"/>
      <c r="H42648" s="88"/>
      <c r="I42648" s="88"/>
      <c r="J42648" s="88"/>
      <c r="K42648" s="88"/>
    </row>
    <row r="42649" spans="2:11" hidden="1" x14ac:dyDescent="0.2">
      <c r="B42649" s="88"/>
      <c r="C42649" s="88"/>
      <c r="D42649" s="88"/>
      <c r="E42649" s="88"/>
      <c r="F42649" s="88"/>
      <c r="G42649" s="88"/>
      <c r="H42649" s="88"/>
      <c r="I42649" s="88"/>
      <c r="J42649" s="88"/>
      <c r="K42649" s="88"/>
    </row>
    <row r="42650" spans="2:11" hidden="1" x14ac:dyDescent="0.2">
      <c r="B42650" s="88"/>
      <c r="C42650" s="88"/>
      <c r="D42650" s="88"/>
      <c r="E42650" s="88"/>
      <c r="F42650" s="88"/>
      <c r="G42650" s="88"/>
      <c r="H42650" s="88"/>
      <c r="I42650" s="88"/>
      <c r="J42650" s="88"/>
      <c r="K42650" s="88"/>
    </row>
    <row r="42651" spans="2:11" hidden="1" x14ac:dyDescent="0.2">
      <c r="B42651" s="88"/>
      <c r="C42651" s="88"/>
      <c r="D42651" s="88"/>
      <c r="E42651" s="88"/>
      <c r="F42651" s="88"/>
      <c r="G42651" s="88"/>
      <c r="H42651" s="88"/>
      <c r="I42651" s="88"/>
      <c r="J42651" s="88"/>
      <c r="K42651" s="88"/>
    </row>
    <row r="42652" spans="2:11" hidden="1" x14ac:dyDescent="0.2">
      <c r="B42652" s="88"/>
      <c r="C42652" s="88"/>
      <c r="D42652" s="88"/>
      <c r="E42652" s="88"/>
      <c r="F42652" s="88"/>
      <c r="G42652" s="88"/>
      <c r="H42652" s="88"/>
      <c r="I42652" s="88"/>
      <c r="J42652" s="88"/>
      <c r="K42652" s="88"/>
    </row>
    <row r="42653" spans="2:11" hidden="1" x14ac:dyDescent="0.2">
      <c r="B42653" s="88"/>
      <c r="C42653" s="88"/>
      <c r="D42653" s="88"/>
      <c r="E42653" s="88"/>
      <c r="F42653" s="88"/>
      <c r="G42653" s="88"/>
      <c r="H42653" s="88"/>
      <c r="I42653" s="88"/>
      <c r="J42653" s="88"/>
      <c r="K42653" s="88"/>
    </row>
    <row r="42654" spans="2:11" hidden="1" x14ac:dyDescent="0.2">
      <c r="B42654" s="88"/>
      <c r="C42654" s="88"/>
      <c r="D42654" s="88"/>
      <c r="E42654" s="88"/>
      <c r="F42654" s="88"/>
      <c r="G42654" s="88"/>
      <c r="H42654" s="88"/>
      <c r="I42654" s="88"/>
      <c r="J42654" s="88"/>
      <c r="K42654" s="88"/>
    </row>
    <row r="42655" spans="2:11" hidden="1" x14ac:dyDescent="0.2">
      <c r="B42655" s="88"/>
      <c r="C42655" s="88"/>
      <c r="D42655" s="88"/>
      <c r="E42655" s="88"/>
      <c r="F42655" s="88"/>
      <c r="G42655" s="88"/>
      <c r="H42655" s="88"/>
      <c r="I42655" s="88"/>
      <c r="J42655" s="88"/>
      <c r="K42655" s="88"/>
    </row>
    <row r="42656" spans="2:11" hidden="1" x14ac:dyDescent="0.2">
      <c r="B42656" s="88"/>
      <c r="C42656" s="88"/>
      <c r="D42656" s="88"/>
      <c r="E42656" s="88"/>
      <c r="F42656" s="88"/>
      <c r="G42656" s="88"/>
      <c r="H42656" s="88"/>
      <c r="I42656" s="88"/>
      <c r="J42656" s="88"/>
      <c r="K42656" s="88"/>
    </row>
    <row r="42657" spans="2:11" hidden="1" x14ac:dyDescent="0.2">
      <c r="B42657" s="88"/>
      <c r="C42657" s="88"/>
      <c r="D42657" s="88"/>
      <c r="E42657" s="88"/>
      <c r="F42657" s="88"/>
      <c r="G42657" s="88"/>
      <c r="H42657" s="88"/>
      <c r="I42657" s="88"/>
      <c r="J42657" s="88"/>
      <c r="K42657" s="88"/>
    </row>
    <row r="42658" spans="2:11" hidden="1" x14ac:dyDescent="0.2">
      <c r="B42658" s="88"/>
      <c r="C42658" s="88"/>
      <c r="D42658" s="88"/>
      <c r="E42658" s="88"/>
      <c r="F42658" s="88"/>
      <c r="G42658" s="88"/>
      <c r="H42658" s="88"/>
      <c r="I42658" s="88"/>
      <c r="J42658" s="88"/>
      <c r="K42658" s="88"/>
    </row>
    <row r="42659" spans="2:11" hidden="1" x14ac:dyDescent="0.2">
      <c r="B42659" s="88"/>
      <c r="C42659" s="88"/>
      <c r="D42659" s="88"/>
      <c r="E42659" s="88"/>
      <c r="F42659" s="88"/>
      <c r="G42659" s="88"/>
      <c r="H42659" s="88"/>
      <c r="I42659" s="88"/>
      <c r="J42659" s="88"/>
      <c r="K42659" s="88"/>
    </row>
    <row r="42660" spans="2:11" hidden="1" x14ac:dyDescent="0.2">
      <c r="B42660" s="88"/>
      <c r="C42660" s="88"/>
      <c r="D42660" s="88"/>
      <c r="E42660" s="88"/>
      <c r="F42660" s="88"/>
      <c r="G42660" s="88"/>
      <c r="H42660" s="88"/>
      <c r="I42660" s="88"/>
      <c r="J42660" s="88"/>
      <c r="K42660" s="88"/>
    </row>
    <row r="42661" spans="2:11" hidden="1" x14ac:dyDescent="0.2">
      <c r="B42661" s="88"/>
      <c r="C42661" s="88"/>
      <c r="D42661" s="88"/>
      <c r="E42661" s="88"/>
      <c r="F42661" s="88"/>
      <c r="G42661" s="88"/>
      <c r="H42661" s="88"/>
      <c r="I42661" s="88"/>
      <c r="J42661" s="88"/>
      <c r="K42661" s="88"/>
    </row>
    <row r="42662" spans="2:11" hidden="1" x14ac:dyDescent="0.2">
      <c r="B42662" s="88"/>
      <c r="C42662" s="88"/>
      <c r="D42662" s="88"/>
      <c r="E42662" s="88"/>
      <c r="F42662" s="88"/>
      <c r="G42662" s="88"/>
      <c r="H42662" s="88"/>
      <c r="I42662" s="88"/>
      <c r="J42662" s="88"/>
      <c r="K42662" s="88"/>
    </row>
    <row r="42663" spans="2:11" hidden="1" x14ac:dyDescent="0.2">
      <c r="B42663" s="88"/>
      <c r="C42663" s="88"/>
      <c r="D42663" s="88"/>
      <c r="E42663" s="88"/>
      <c r="F42663" s="88"/>
      <c r="G42663" s="88"/>
      <c r="H42663" s="88"/>
      <c r="I42663" s="88"/>
      <c r="J42663" s="88"/>
      <c r="K42663" s="88"/>
    </row>
    <row r="42664" spans="2:11" hidden="1" x14ac:dyDescent="0.2">
      <c r="B42664" s="88"/>
      <c r="C42664" s="88"/>
      <c r="D42664" s="88"/>
      <c r="E42664" s="88"/>
      <c r="F42664" s="88"/>
      <c r="G42664" s="88"/>
      <c r="H42664" s="88"/>
      <c r="I42664" s="88"/>
      <c r="J42664" s="88"/>
      <c r="K42664" s="88"/>
    </row>
    <row r="42665" spans="2:11" hidden="1" x14ac:dyDescent="0.2">
      <c r="B42665" s="88"/>
      <c r="C42665" s="88"/>
      <c r="D42665" s="88"/>
      <c r="E42665" s="88"/>
      <c r="F42665" s="88"/>
      <c r="G42665" s="88"/>
      <c r="H42665" s="88"/>
      <c r="I42665" s="88"/>
      <c r="J42665" s="88"/>
      <c r="K42665" s="88"/>
    </row>
    <row r="42666" spans="2:11" hidden="1" x14ac:dyDescent="0.2">
      <c r="B42666" s="88"/>
      <c r="C42666" s="88"/>
      <c r="D42666" s="88"/>
      <c r="E42666" s="88"/>
      <c r="F42666" s="88"/>
      <c r="G42666" s="88"/>
      <c r="H42666" s="88"/>
      <c r="I42666" s="88"/>
      <c r="J42666" s="88"/>
      <c r="K42666" s="88"/>
    </row>
    <row r="42667" spans="2:11" hidden="1" x14ac:dyDescent="0.2">
      <c r="B42667" s="88"/>
      <c r="C42667" s="88"/>
      <c r="D42667" s="88"/>
      <c r="E42667" s="88"/>
      <c r="F42667" s="88"/>
      <c r="G42667" s="88"/>
      <c r="H42667" s="88"/>
      <c r="I42667" s="88"/>
      <c r="J42667" s="88"/>
      <c r="K42667" s="88"/>
    </row>
    <row r="42668" spans="2:11" hidden="1" x14ac:dyDescent="0.2">
      <c r="B42668" s="88"/>
      <c r="C42668" s="88"/>
      <c r="D42668" s="88"/>
      <c r="E42668" s="88"/>
      <c r="F42668" s="88"/>
      <c r="G42668" s="88"/>
      <c r="H42668" s="88"/>
      <c r="I42668" s="88"/>
      <c r="J42668" s="88"/>
      <c r="K42668" s="88"/>
    </row>
    <row r="42669" spans="2:11" hidden="1" x14ac:dyDescent="0.2">
      <c r="B42669" s="88"/>
      <c r="C42669" s="88"/>
      <c r="D42669" s="88"/>
      <c r="E42669" s="88"/>
      <c r="F42669" s="88"/>
      <c r="G42669" s="88"/>
      <c r="H42669" s="88"/>
      <c r="I42669" s="88"/>
      <c r="J42669" s="88"/>
      <c r="K42669" s="88"/>
    </row>
    <row r="42670" spans="2:11" hidden="1" x14ac:dyDescent="0.2">
      <c r="B42670" s="88"/>
      <c r="C42670" s="88"/>
      <c r="D42670" s="88"/>
      <c r="E42670" s="88"/>
      <c r="F42670" s="88"/>
      <c r="G42670" s="88"/>
      <c r="H42670" s="88"/>
      <c r="I42670" s="88"/>
      <c r="J42670" s="88"/>
      <c r="K42670" s="88"/>
    </row>
    <row r="42671" spans="2:11" hidden="1" x14ac:dyDescent="0.2">
      <c r="B42671" s="88"/>
      <c r="C42671" s="88"/>
      <c r="D42671" s="88"/>
      <c r="E42671" s="88"/>
      <c r="F42671" s="88"/>
      <c r="G42671" s="88"/>
      <c r="H42671" s="88"/>
      <c r="I42671" s="88"/>
      <c r="J42671" s="88"/>
      <c r="K42671" s="88"/>
    </row>
    <row r="42672" spans="2:11" hidden="1" x14ac:dyDescent="0.2">
      <c r="B42672" s="88"/>
      <c r="C42672" s="88"/>
      <c r="D42672" s="88"/>
      <c r="E42672" s="88"/>
      <c r="F42672" s="88"/>
      <c r="G42672" s="88"/>
      <c r="H42672" s="88"/>
      <c r="I42672" s="88"/>
      <c r="J42672" s="88"/>
      <c r="K42672" s="88"/>
    </row>
    <row r="42673" spans="2:11" hidden="1" x14ac:dyDescent="0.2">
      <c r="B42673" s="88"/>
      <c r="C42673" s="88"/>
      <c r="D42673" s="88"/>
      <c r="E42673" s="88"/>
      <c r="F42673" s="88"/>
      <c r="G42673" s="88"/>
      <c r="H42673" s="88"/>
      <c r="I42673" s="88"/>
      <c r="J42673" s="88"/>
      <c r="K42673" s="88"/>
    </row>
    <row r="42674" spans="2:11" hidden="1" x14ac:dyDescent="0.2">
      <c r="B42674" s="88"/>
      <c r="C42674" s="88"/>
      <c r="D42674" s="88"/>
      <c r="E42674" s="88"/>
      <c r="F42674" s="88"/>
      <c r="G42674" s="88"/>
      <c r="H42674" s="88"/>
      <c r="I42674" s="88"/>
      <c r="J42674" s="88"/>
      <c r="K42674" s="88"/>
    </row>
    <row r="42675" spans="2:11" hidden="1" x14ac:dyDescent="0.2">
      <c r="B42675" s="88"/>
      <c r="C42675" s="88"/>
      <c r="D42675" s="88"/>
      <c r="E42675" s="88"/>
      <c r="F42675" s="88"/>
      <c r="G42675" s="88"/>
      <c r="H42675" s="88"/>
      <c r="I42675" s="88"/>
      <c r="J42675" s="88"/>
      <c r="K42675" s="88"/>
    </row>
    <row r="42676" spans="2:11" hidden="1" x14ac:dyDescent="0.2">
      <c r="B42676" s="88"/>
      <c r="C42676" s="88"/>
      <c r="D42676" s="88"/>
      <c r="E42676" s="88"/>
      <c r="F42676" s="88"/>
      <c r="G42676" s="88"/>
      <c r="H42676" s="88"/>
      <c r="I42676" s="88"/>
      <c r="J42676" s="88"/>
      <c r="K42676" s="88"/>
    </row>
    <row r="42677" spans="2:11" hidden="1" x14ac:dyDescent="0.2">
      <c r="B42677" s="88"/>
      <c r="C42677" s="88"/>
      <c r="D42677" s="88"/>
      <c r="E42677" s="88"/>
      <c r="F42677" s="88"/>
      <c r="G42677" s="88"/>
      <c r="H42677" s="88"/>
      <c r="I42677" s="88"/>
      <c r="J42677" s="88"/>
      <c r="K42677" s="88"/>
    </row>
    <row r="42678" spans="2:11" hidden="1" x14ac:dyDescent="0.2">
      <c r="B42678" s="88"/>
      <c r="C42678" s="88"/>
      <c r="D42678" s="88"/>
      <c r="E42678" s="88"/>
      <c r="F42678" s="88"/>
      <c r="G42678" s="88"/>
      <c r="H42678" s="88"/>
      <c r="I42678" s="88"/>
      <c r="J42678" s="88"/>
      <c r="K42678" s="88"/>
    </row>
    <row r="42679" spans="2:11" hidden="1" x14ac:dyDescent="0.2">
      <c r="B42679" s="88"/>
      <c r="C42679" s="88"/>
      <c r="D42679" s="88"/>
      <c r="E42679" s="88"/>
      <c r="F42679" s="88"/>
      <c r="G42679" s="88"/>
      <c r="H42679" s="88"/>
      <c r="I42679" s="88"/>
      <c r="J42679" s="88"/>
      <c r="K42679" s="88"/>
    </row>
    <row r="42680" spans="2:11" hidden="1" x14ac:dyDescent="0.2">
      <c r="B42680" s="88"/>
      <c r="C42680" s="88"/>
      <c r="D42680" s="88"/>
      <c r="E42680" s="88"/>
      <c r="F42680" s="88"/>
      <c r="G42680" s="88"/>
      <c r="H42680" s="88"/>
      <c r="I42680" s="88"/>
      <c r="J42680" s="88"/>
      <c r="K42680" s="88"/>
    </row>
    <row r="42681" spans="2:11" hidden="1" x14ac:dyDescent="0.2">
      <c r="B42681" s="88"/>
      <c r="C42681" s="88"/>
      <c r="D42681" s="88"/>
      <c r="E42681" s="88"/>
      <c r="F42681" s="88"/>
      <c r="G42681" s="88"/>
      <c r="H42681" s="88"/>
      <c r="I42681" s="88"/>
      <c r="J42681" s="88"/>
      <c r="K42681" s="88"/>
    </row>
    <row r="42682" spans="2:11" hidden="1" x14ac:dyDescent="0.2">
      <c r="B42682" s="88"/>
      <c r="C42682" s="88"/>
      <c r="D42682" s="88"/>
      <c r="E42682" s="88"/>
      <c r="F42682" s="88"/>
      <c r="G42682" s="88"/>
      <c r="H42682" s="88"/>
      <c r="I42682" s="88"/>
      <c r="J42682" s="88"/>
      <c r="K42682" s="88"/>
    </row>
    <row r="42683" spans="2:11" hidden="1" x14ac:dyDescent="0.2">
      <c r="B42683" s="88"/>
      <c r="C42683" s="88"/>
      <c r="D42683" s="88"/>
      <c r="E42683" s="88"/>
      <c r="F42683" s="88"/>
      <c r="G42683" s="88"/>
      <c r="H42683" s="88"/>
      <c r="I42683" s="88"/>
      <c r="J42683" s="88"/>
      <c r="K42683" s="88"/>
    </row>
    <row r="42684" spans="2:11" hidden="1" x14ac:dyDescent="0.2">
      <c r="B42684" s="88"/>
      <c r="C42684" s="88"/>
      <c r="D42684" s="88"/>
      <c r="E42684" s="88"/>
      <c r="F42684" s="88"/>
      <c r="G42684" s="88"/>
      <c r="H42684" s="88"/>
      <c r="I42684" s="88"/>
      <c r="J42684" s="88"/>
      <c r="K42684" s="88"/>
    </row>
    <row r="42685" spans="2:11" hidden="1" x14ac:dyDescent="0.2">
      <c r="B42685" s="88"/>
      <c r="C42685" s="88"/>
      <c r="D42685" s="88"/>
      <c r="E42685" s="88"/>
      <c r="F42685" s="88"/>
      <c r="G42685" s="88"/>
      <c r="H42685" s="88"/>
      <c r="I42685" s="88"/>
      <c r="J42685" s="88"/>
      <c r="K42685" s="88"/>
    </row>
    <row r="42686" spans="2:11" hidden="1" x14ac:dyDescent="0.2">
      <c r="B42686" s="88"/>
      <c r="C42686" s="88"/>
      <c r="D42686" s="88"/>
      <c r="E42686" s="88"/>
      <c r="F42686" s="88"/>
      <c r="G42686" s="88"/>
      <c r="H42686" s="88"/>
      <c r="I42686" s="88"/>
      <c r="J42686" s="88"/>
      <c r="K42686" s="88"/>
    </row>
    <row r="42687" spans="2:11" hidden="1" x14ac:dyDescent="0.2">
      <c r="B42687" s="88"/>
      <c r="C42687" s="88"/>
      <c r="D42687" s="88"/>
      <c r="E42687" s="88"/>
      <c r="F42687" s="88"/>
      <c r="G42687" s="88"/>
      <c r="H42687" s="88"/>
      <c r="I42687" s="88"/>
      <c r="J42687" s="88"/>
      <c r="K42687" s="88"/>
    </row>
    <row r="42688" spans="2:11" hidden="1" x14ac:dyDescent="0.2">
      <c r="B42688" s="88"/>
      <c r="C42688" s="88"/>
      <c r="D42688" s="88"/>
      <c r="E42688" s="88"/>
      <c r="F42688" s="88"/>
      <c r="G42688" s="88"/>
      <c r="H42688" s="88"/>
      <c r="I42688" s="88"/>
      <c r="J42688" s="88"/>
      <c r="K42688" s="88"/>
    </row>
    <row r="42689" spans="2:11" hidden="1" x14ac:dyDescent="0.2">
      <c r="B42689" s="88"/>
      <c r="C42689" s="88"/>
      <c r="D42689" s="88"/>
      <c r="E42689" s="88"/>
      <c r="F42689" s="88"/>
      <c r="G42689" s="88"/>
      <c r="H42689" s="88"/>
      <c r="I42689" s="88"/>
      <c r="J42689" s="88"/>
      <c r="K42689" s="88"/>
    </row>
    <row r="42690" spans="2:11" hidden="1" x14ac:dyDescent="0.2">
      <c r="B42690" s="88"/>
      <c r="C42690" s="88"/>
      <c r="D42690" s="88"/>
      <c r="E42690" s="88"/>
      <c r="F42690" s="88"/>
      <c r="G42690" s="88"/>
      <c r="H42690" s="88"/>
      <c r="I42690" s="88"/>
      <c r="J42690" s="88"/>
      <c r="K42690" s="88"/>
    </row>
    <row r="42691" spans="2:11" hidden="1" x14ac:dyDescent="0.2">
      <c r="B42691" s="88"/>
      <c r="C42691" s="88"/>
      <c r="D42691" s="88"/>
      <c r="E42691" s="88"/>
      <c r="F42691" s="88"/>
      <c r="G42691" s="88"/>
      <c r="H42691" s="88"/>
      <c r="I42691" s="88"/>
      <c r="J42691" s="88"/>
      <c r="K42691" s="88"/>
    </row>
    <row r="42692" spans="2:11" hidden="1" x14ac:dyDescent="0.2">
      <c r="B42692" s="88"/>
      <c r="C42692" s="88"/>
      <c r="D42692" s="88"/>
      <c r="E42692" s="88"/>
      <c r="F42692" s="88"/>
      <c r="G42692" s="88"/>
      <c r="H42692" s="88"/>
      <c r="I42692" s="88"/>
      <c r="J42692" s="88"/>
      <c r="K42692" s="88"/>
    </row>
    <row r="42693" spans="2:11" hidden="1" x14ac:dyDescent="0.2">
      <c r="B42693" s="88"/>
      <c r="C42693" s="88"/>
      <c r="D42693" s="88"/>
      <c r="E42693" s="88"/>
      <c r="F42693" s="88"/>
      <c r="G42693" s="88"/>
      <c r="H42693" s="88"/>
      <c r="I42693" s="88"/>
      <c r="J42693" s="88"/>
      <c r="K42693" s="88"/>
    </row>
    <row r="42694" spans="2:11" hidden="1" x14ac:dyDescent="0.2">
      <c r="B42694" s="88"/>
      <c r="C42694" s="88"/>
      <c r="D42694" s="88"/>
      <c r="E42694" s="88"/>
      <c r="F42694" s="88"/>
      <c r="G42694" s="88"/>
      <c r="H42694" s="88"/>
      <c r="I42694" s="88"/>
      <c r="J42694" s="88"/>
      <c r="K42694" s="88"/>
    </row>
    <row r="42695" spans="2:11" hidden="1" x14ac:dyDescent="0.2">
      <c r="B42695" s="88"/>
      <c r="C42695" s="88"/>
      <c r="D42695" s="88"/>
      <c r="E42695" s="88"/>
      <c r="F42695" s="88"/>
      <c r="G42695" s="88"/>
      <c r="H42695" s="88"/>
      <c r="I42695" s="88"/>
      <c r="J42695" s="88"/>
      <c r="K42695" s="88"/>
    </row>
    <row r="42696" spans="2:11" hidden="1" x14ac:dyDescent="0.2">
      <c r="B42696" s="88"/>
      <c r="C42696" s="88"/>
      <c r="D42696" s="88"/>
      <c r="E42696" s="88"/>
      <c r="F42696" s="88"/>
      <c r="G42696" s="88"/>
      <c r="H42696" s="88"/>
      <c r="I42696" s="88"/>
      <c r="J42696" s="88"/>
      <c r="K42696" s="88"/>
    </row>
    <row r="42697" spans="2:11" hidden="1" x14ac:dyDescent="0.2">
      <c r="B42697" s="88"/>
      <c r="C42697" s="88"/>
      <c r="D42697" s="88"/>
      <c r="E42697" s="88"/>
      <c r="F42697" s="88"/>
      <c r="G42697" s="88"/>
      <c r="H42697" s="88"/>
      <c r="I42697" s="88"/>
      <c r="J42697" s="88"/>
      <c r="K42697" s="88"/>
    </row>
    <row r="42698" spans="2:11" hidden="1" x14ac:dyDescent="0.2">
      <c r="B42698" s="88"/>
      <c r="C42698" s="88"/>
      <c r="D42698" s="88"/>
      <c r="E42698" s="88"/>
      <c r="F42698" s="88"/>
      <c r="G42698" s="88"/>
      <c r="H42698" s="88"/>
      <c r="I42698" s="88"/>
      <c r="J42698" s="88"/>
      <c r="K42698" s="88"/>
    </row>
    <row r="42699" spans="2:11" hidden="1" x14ac:dyDescent="0.2">
      <c r="B42699" s="88"/>
      <c r="C42699" s="88"/>
      <c r="D42699" s="88"/>
      <c r="E42699" s="88"/>
      <c r="F42699" s="88"/>
      <c r="G42699" s="88"/>
      <c r="H42699" s="88"/>
      <c r="I42699" s="88"/>
      <c r="J42699" s="88"/>
      <c r="K42699" s="88"/>
    </row>
    <row r="42700" spans="2:11" hidden="1" x14ac:dyDescent="0.2">
      <c r="B42700" s="88"/>
      <c r="C42700" s="88"/>
      <c r="D42700" s="88"/>
      <c r="E42700" s="88"/>
      <c r="F42700" s="88"/>
      <c r="G42700" s="88"/>
      <c r="H42700" s="88"/>
      <c r="I42700" s="88"/>
      <c r="J42700" s="88"/>
      <c r="K42700" s="88"/>
    </row>
    <row r="42701" spans="2:11" hidden="1" x14ac:dyDescent="0.2">
      <c r="B42701" s="88"/>
      <c r="C42701" s="88"/>
      <c r="D42701" s="88"/>
      <c r="E42701" s="88"/>
      <c r="F42701" s="88"/>
      <c r="G42701" s="88"/>
      <c r="H42701" s="88"/>
      <c r="I42701" s="88"/>
      <c r="J42701" s="88"/>
      <c r="K42701" s="88"/>
    </row>
    <row r="42702" spans="2:11" hidden="1" x14ac:dyDescent="0.2">
      <c r="B42702" s="88"/>
      <c r="C42702" s="88"/>
      <c r="D42702" s="88"/>
      <c r="E42702" s="88"/>
      <c r="F42702" s="88"/>
      <c r="G42702" s="88"/>
      <c r="H42702" s="88"/>
      <c r="I42702" s="88"/>
      <c r="J42702" s="88"/>
      <c r="K42702" s="88"/>
    </row>
    <row r="42703" spans="2:11" hidden="1" x14ac:dyDescent="0.2">
      <c r="B42703" s="88"/>
      <c r="C42703" s="88"/>
      <c r="D42703" s="88"/>
      <c r="E42703" s="88"/>
      <c r="F42703" s="88"/>
      <c r="G42703" s="88"/>
      <c r="H42703" s="88"/>
      <c r="I42703" s="88"/>
      <c r="J42703" s="88"/>
      <c r="K42703" s="88"/>
    </row>
    <row r="42704" spans="2:11" hidden="1" x14ac:dyDescent="0.2">
      <c r="B42704" s="88"/>
      <c r="C42704" s="88"/>
      <c r="D42704" s="88"/>
      <c r="E42704" s="88"/>
      <c r="F42704" s="88"/>
      <c r="G42704" s="88"/>
      <c r="H42704" s="88"/>
      <c r="I42704" s="88"/>
      <c r="J42704" s="88"/>
      <c r="K42704" s="88"/>
    </row>
    <row r="42705" spans="2:11" hidden="1" x14ac:dyDescent="0.2">
      <c r="B42705" s="88"/>
      <c r="C42705" s="88"/>
      <c r="D42705" s="88"/>
      <c r="E42705" s="88"/>
      <c r="F42705" s="88"/>
      <c r="G42705" s="88"/>
      <c r="H42705" s="88"/>
      <c r="I42705" s="88"/>
      <c r="J42705" s="88"/>
      <c r="K42705" s="88"/>
    </row>
    <row r="42706" spans="2:11" hidden="1" x14ac:dyDescent="0.2">
      <c r="B42706" s="88"/>
      <c r="C42706" s="88"/>
      <c r="D42706" s="88"/>
      <c r="E42706" s="88"/>
      <c r="F42706" s="88"/>
      <c r="G42706" s="88"/>
      <c r="H42706" s="88"/>
      <c r="I42706" s="88"/>
      <c r="J42706" s="88"/>
      <c r="K42706" s="88"/>
    </row>
    <row r="42707" spans="2:11" hidden="1" x14ac:dyDescent="0.2">
      <c r="B42707" s="88"/>
      <c r="C42707" s="88"/>
      <c r="D42707" s="88"/>
      <c r="E42707" s="88"/>
      <c r="F42707" s="88"/>
      <c r="G42707" s="88"/>
      <c r="H42707" s="88"/>
      <c r="I42707" s="88"/>
      <c r="J42707" s="88"/>
      <c r="K42707" s="88"/>
    </row>
    <row r="42708" spans="2:11" hidden="1" x14ac:dyDescent="0.2">
      <c r="B42708" s="88"/>
      <c r="C42708" s="88"/>
      <c r="D42708" s="88"/>
      <c r="E42708" s="88"/>
      <c r="F42708" s="88"/>
      <c r="G42708" s="88"/>
      <c r="H42708" s="88"/>
      <c r="I42708" s="88"/>
      <c r="J42708" s="88"/>
      <c r="K42708" s="88"/>
    </row>
    <row r="42709" spans="2:11" hidden="1" x14ac:dyDescent="0.2">
      <c r="B42709" s="88"/>
      <c r="C42709" s="88"/>
      <c r="D42709" s="88"/>
      <c r="E42709" s="88"/>
      <c r="F42709" s="88"/>
      <c r="G42709" s="88"/>
      <c r="H42709" s="88"/>
      <c r="I42709" s="88"/>
      <c r="J42709" s="88"/>
      <c r="K42709" s="88"/>
    </row>
    <row r="42710" spans="2:11" hidden="1" x14ac:dyDescent="0.2">
      <c r="B42710" s="88"/>
      <c r="C42710" s="88"/>
      <c r="D42710" s="88"/>
      <c r="E42710" s="88"/>
      <c r="F42710" s="88"/>
      <c r="G42710" s="88"/>
      <c r="H42710" s="88"/>
      <c r="I42710" s="88"/>
      <c r="J42710" s="88"/>
      <c r="K42710" s="88"/>
    </row>
    <row r="42711" spans="2:11" hidden="1" x14ac:dyDescent="0.2">
      <c r="B42711" s="88"/>
      <c r="C42711" s="88"/>
      <c r="D42711" s="88"/>
      <c r="E42711" s="88"/>
      <c r="F42711" s="88"/>
      <c r="G42711" s="88"/>
      <c r="H42711" s="88"/>
      <c r="I42711" s="88"/>
      <c r="J42711" s="88"/>
      <c r="K42711" s="88"/>
    </row>
    <row r="42712" spans="2:11" hidden="1" x14ac:dyDescent="0.2">
      <c r="B42712" s="88"/>
      <c r="C42712" s="88"/>
      <c r="D42712" s="88"/>
      <c r="E42712" s="88"/>
      <c r="F42712" s="88"/>
      <c r="G42712" s="88"/>
      <c r="H42712" s="88"/>
      <c r="I42712" s="88"/>
      <c r="J42712" s="88"/>
      <c r="K42712" s="88"/>
    </row>
    <row r="42713" spans="2:11" hidden="1" x14ac:dyDescent="0.2">
      <c r="B42713" s="88"/>
      <c r="C42713" s="88"/>
      <c r="D42713" s="88"/>
      <c r="E42713" s="88"/>
      <c r="F42713" s="88"/>
      <c r="G42713" s="88"/>
      <c r="H42713" s="88"/>
      <c r="I42713" s="88"/>
      <c r="J42713" s="88"/>
      <c r="K42713" s="88"/>
    </row>
    <row r="42714" spans="2:11" hidden="1" x14ac:dyDescent="0.2">
      <c r="B42714" s="88"/>
      <c r="C42714" s="88"/>
      <c r="D42714" s="88"/>
      <c r="E42714" s="88"/>
      <c r="F42714" s="88"/>
      <c r="G42714" s="88"/>
      <c r="H42714" s="88"/>
      <c r="I42714" s="88"/>
      <c r="J42714" s="88"/>
      <c r="K42714" s="88"/>
    </row>
    <row r="42715" spans="2:11" hidden="1" x14ac:dyDescent="0.2">
      <c r="B42715" s="88"/>
      <c r="C42715" s="88"/>
      <c r="D42715" s="88"/>
      <c r="E42715" s="88"/>
      <c r="F42715" s="88"/>
      <c r="G42715" s="88"/>
      <c r="H42715" s="88"/>
      <c r="I42715" s="88"/>
      <c r="J42715" s="88"/>
      <c r="K42715" s="88"/>
    </row>
    <row r="42716" spans="2:11" hidden="1" x14ac:dyDescent="0.2">
      <c r="B42716" s="88"/>
      <c r="C42716" s="88"/>
      <c r="D42716" s="88"/>
      <c r="E42716" s="88"/>
      <c r="F42716" s="88"/>
      <c r="G42716" s="88"/>
      <c r="H42716" s="88"/>
      <c r="I42716" s="88"/>
      <c r="J42716" s="88"/>
      <c r="K42716" s="88"/>
    </row>
    <row r="42717" spans="2:11" hidden="1" x14ac:dyDescent="0.2">
      <c r="B42717" s="88"/>
      <c r="C42717" s="88"/>
      <c r="D42717" s="88"/>
      <c r="E42717" s="88"/>
      <c r="F42717" s="88"/>
      <c r="G42717" s="88"/>
      <c r="H42717" s="88"/>
      <c r="I42717" s="88"/>
      <c r="J42717" s="88"/>
      <c r="K42717" s="88"/>
    </row>
    <row r="42718" spans="2:11" hidden="1" x14ac:dyDescent="0.2">
      <c r="B42718" s="88"/>
      <c r="C42718" s="88"/>
      <c r="D42718" s="88"/>
      <c r="E42718" s="88"/>
      <c r="F42718" s="88"/>
      <c r="G42718" s="88"/>
      <c r="H42718" s="88"/>
      <c r="I42718" s="88"/>
      <c r="J42718" s="88"/>
      <c r="K42718" s="88"/>
    </row>
    <row r="42719" spans="2:11" hidden="1" x14ac:dyDescent="0.2">
      <c r="B42719" s="88"/>
      <c r="C42719" s="88"/>
      <c r="D42719" s="88"/>
      <c r="E42719" s="88"/>
      <c r="F42719" s="88"/>
      <c r="G42719" s="88"/>
      <c r="H42719" s="88"/>
      <c r="I42719" s="88"/>
      <c r="J42719" s="88"/>
      <c r="K42719" s="88"/>
    </row>
    <row r="42720" spans="2:11" hidden="1" x14ac:dyDescent="0.2">
      <c r="B42720" s="88"/>
      <c r="C42720" s="88"/>
      <c r="D42720" s="88"/>
      <c r="E42720" s="88"/>
      <c r="F42720" s="88"/>
      <c r="G42720" s="88"/>
      <c r="H42720" s="88"/>
      <c r="I42720" s="88"/>
      <c r="J42720" s="88"/>
      <c r="K42720" s="88"/>
    </row>
    <row r="42721" spans="2:11" hidden="1" x14ac:dyDescent="0.2">
      <c r="B42721" s="88"/>
      <c r="C42721" s="88"/>
      <c r="D42721" s="88"/>
      <c r="E42721" s="88"/>
      <c r="F42721" s="88"/>
      <c r="G42721" s="88"/>
      <c r="H42721" s="88"/>
      <c r="I42721" s="88"/>
      <c r="J42721" s="88"/>
      <c r="K42721" s="88"/>
    </row>
    <row r="42722" spans="2:11" hidden="1" x14ac:dyDescent="0.2">
      <c r="B42722" s="88"/>
      <c r="C42722" s="88"/>
      <c r="D42722" s="88"/>
      <c r="E42722" s="88"/>
      <c r="F42722" s="88"/>
      <c r="G42722" s="88"/>
      <c r="H42722" s="88"/>
      <c r="I42722" s="88"/>
      <c r="J42722" s="88"/>
      <c r="K42722" s="88"/>
    </row>
    <row r="42723" spans="2:11" hidden="1" x14ac:dyDescent="0.2">
      <c r="B42723" s="88"/>
      <c r="C42723" s="88"/>
      <c r="D42723" s="88"/>
      <c r="E42723" s="88"/>
      <c r="F42723" s="88"/>
      <c r="G42723" s="88"/>
      <c r="H42723" s="88"/>
      <c r="I42723" s="88"/>
      <c r="J42723" s="88"/>
      <c r="K42723" s="88"/>
    </row>
    <row r="42724" spans="2:11" hidden="1" x14ac:dyDescent="0.2">
      <c r="B42724" s="88"/>
      <c r="C42724" s="88"/>
      <c r="D42724" s="88"/>
      <c r="E42724" s="88"/>
      <c r="F42724" s="88"/>
      <c r="G42724" s="88"/>
      <c r="H42724" s="88"/>
      <c r="I42724" s="88"/>
      <c r="J42724" s="88"/>
      <c r="K42724" s="88"/>
    </row>
    <row r="42725" spans="2:11" hidden="1" x14ac:dyDescent="0.2">
      <c r="B42725" s="88"/>
      <c r="C42725" s="88"/>
      <c r="D42725" s="88"/>
      <c r="E42725" s="88"/>
      <c r="F42725" s="88"/>
      <c r="G42725" s="88"/>
      <c r="H42725" s="88"/>
      <c r="I42725" s="88"/>
      <c r="J42725" s="88"/>
      <c r="K42725" s="88"/>
    </row>
    <row r="42726" spans="2:11" hidden="1" x14ac:dyDescent="0.2">
      <c r="B42726" s="88"/>
      <c r="C42726" s="88"/>
      <c r="D42726" s="88"/>
      <c r="E42726" s="88"/>
      <c r="F42726" s="88"/>
      <c r="G42726" s="88"/>
      <c r="H42726" s="88"/>
      <c r="I42726" s="88"/>
      <c r="J42726" s="88"/>
      <c r="K42726" s="88"/>
    </row>
    <row r="42727" spans="2:11" hidden="1" x14ac:dyDescent="0.2">
      <c r="B42727" s="88"/>
      <c r="C42727" s="88"/>
      <c r="D42727" s="88"/>
      <c r="E42727" s="88"/>
      <c r="F42727" s="88"/>
      <c r="G42727" s="88"/>
      <c r="H42727" s="88"/>
      <c r="I42727" s="88"/>
      <c r="J42727" s="88"/>
      <c r="K42727" s="88"/>
    </row>
    <row r="42728" spans="2:11" hidden="1" x14ac:dyDescent="0.2">
      <c r="B42728" s="88"/>
      <c r="C42728" s="88"/>
      <c r="D42728" s="88"/>
      <c r="E42728" s="88"/>
      <c r="F42728" s="88"/>
      <c r="G42728" s="88"/>
      <c r="H42728" s="88"/>
      <c r="I42728" s="88"/>
      <c r="J42728" s="88"/>
      <c r="K42728" s="88"/>
    </row>
    <row r="42729" spans="2:11" hidden="1" x14ac:dyDescent="0.2">
      <c r="B42729" s="88"/>
      <c r="C42729" s="88"/>
      <c r="D42729" s="88"/>
      <c r="E42729" s="88"/>
      <c r="F42729" s="88"/>
      <c r="G42729" s="88"/>
      <c r="H42729" s="88"/>
      <c r="I42729" s="88"/>
      <c r="J42729" s="88"/>
      <c r="K42729" s="88"/>
    </row>
    <row r="42730" spans="2:11" hidden="1" x14ac:dyDescent="0.2">
      <c r="B42730" s="88"/>
      <c r="C42730" s="88"/>
      <c r="D42730" s="88"/>
      <c r="E42730" s="88"/>
      <c r="F42730" s="88"/>
      <c r="G42730" s="88"/>
      <c r="H42730" s="88"/>
      <c r="I42730" s="88"/>
      <c r="J42730" s="88"/>
      <c r="K42730" s="88"/>
    </row>
    <row r="42731" spans="2:11" hidden="1" x14ac:dyDescent="0.2">
      <c r="B42731" s="88"/>
      <c r="C42731" s="88"/>
      <c r="D42731" s="88"/>
      <c r="E42731" s="88"/>
      <c r="F42731" s="88"/>
      <c r="G42731" s="88"/>
      <c r="H42731" s="88"/>
      <c r="I42731" s="88"/>
      <c r="J42731" s="88"/>
      <c r="K42731" s="88"/>
    </row>
    <row r="42732" spans="2:11" hidden="1" x14ac:dyDescent="0.2">
      <c r="B42732" s="88"/>
      <c r="C42732" s="88"/>
      <c r="D42732" s="88"/>
      <c r="E42732" s="88"/>
      <c r="F42732" s="88"/>
      <c r="G42732" s="88"/>
      <c r="H42732" s="88"/>
      <c r="I42732" s="88"/>
      <c r="J42732" s="88"/>
      <c r="K42732" s="88"/>
    </row>
    <row r="42733" spans="2:11" hidden="1" x14ac:dyDescent="0.2">
      <c r="B42733" s="88"/>
      <c r="C42733" s="88"/>
      <c r="D42733" s="88"/>
      <c r="E42733" s="88"/>
      <c r="F42733" s="88"/>
      <c r="G42733" s="88"/>
      <c r="H42733" s="88"/>
      <c r="I42733" s="88"/>
      <c r="J42733" s="88"/>
      <c r="K42733" s="88"/>
    </row>
    <row r="42734" spans="2:11" hidden="1" x14ac:dyDescent="0.2">
      <c r="B42734" s="88"/>
      <c r="C42734" s="88"/>
      <c r="D42734" s="88"/>
      <c r="E42734" s="88"/>
      <c r="F42734" s="88"/>
      <c r="G42734" s="88"/>
      <c r="H42734" s="88"/>
      <c r="I42734" s="88"/>
      <c r="J42734" s="88"/>
      <c r="K42734" s="88"/>
    </row>
    <row r="42735" spans="2:11" hidden="1" x14ac:dyDescent="0.2">
      <c r="B42735" s="88"/>
      <c r="C42735" s="88"/>
      <c r="D42735" s="88"/>
      <c r="E42735" s="88"/>
      <c r="F42735" s="88"/>
      <c r="G42735" s="88"/>
      <c r="H42735" s="88"/>
      <c r="I42735" s="88"/>
      <c r="J42735" s="88"/>
      <c r="K42735" s="88"/>
    </row>
    <row r="42736" spans="2:11" hidden="1" x14ac:dyDescent="0.2">
      <c r="B42736" s="88"/>
      <c r="C42736" s="88"/>
      <c r="D42736" s="88"/>
      <c r="E42736" s="88"/>
      <c r="F42736" s="88"/>
      <c r="G42736" s="88"/>
      <c r="H42736" s="88"/>
      <c r="I42736" s="88"/>
      <c r="J42736" s="88"/>
      <c r="K42736" s="88"/>
    </row>
    <row r="42737" spans="2:11" hidden="1" x14ac:dyDescent="0.2">
      <c r="B42737" s="88"/>
      <c r="C42737" s="88"/>
      <c r="D42737" s="88"/>
      <c r="E42737" s="88"/>
      <c r="F42737" s="88"/>
      <c r="G42737" s="88"/>
      <c r="H42737" s="88"/>
      <c r="I42737" s="88"/>
      <c r="J42737" s="88"/>
      <c r="K42737" s="88"/>
    </row>
    <row r="42738" spans="2:11" hidden="1" x14ac:dyDescent="0.2">
      <c r="B42738" s="88"/>
      <c r="C42738" s="88"/>
      <c r="D42738" s="88"/>
      <c r="E42738" s="88"/>
      <c r="F42738" s="88"/>
      <c r="G42738" s="88"/>
      <c r="H42738" s="88"/>
      <c r="I42738" s="88"/>
      <c r="J42738" s="88"/>
      <c r="K42738" s="88"/>
    </row>
    <row r="42739" spans="2:11" hidden="1" x14ac:dyDescent="0.2">
      <c r="B42739" s="88"/>
      <c r="C42739" s="88"/>
      <c r="D42739" s="88"/>
      <c r="E42739" s="88"/>
      <c r="F42739" s="88"/>
      <c r="G42739" s="88"/>
      <c r="H42739" s="88"/>
      <c r="I42739" s="88"/>
      <c r="J42739" s="88"/>
      <c r="K42739" s="88"/>
    </row>
    <row r="42740" spans="2:11" hidden="1" x14ac:dyDescent="0.2">
      <c r="B42740" s="88"/>
      <c r="C42740" s="88"/>
      <c r="D42740" s="88"/>
      <c r="E42740" s="88"/>
      <c r="F42740" s="88"/>
      <c r="G42740" s="88"/>
      <c r="H42740" s="88"/>
      <c r="I42740" s="88"/>
      <c r="J42740" s="88"/>
      <c r="K42740" s="88"/>
    </row>
    <row r="42741" spans="2:11" hidden="1" x14ac:dyDescent="0.2">
      <c r="B42741" s="88"/>
      <c r="C42741" s="88"/>
      <c r="D42741" s="88"/>
      <c r="E42741" s="88"/>
      <c r="F42741" s="88"/>
      <c r="G42741" s="88"/>
      <c r="H42741" s="88"/>
      <c r="I42741" s="88"/>
      <c r="J42741" s="88"/>
      <c r="K42741" s="88"/>
    </row>
    <row r="42742" spans="2:11" hidden="1" x14ac:dyDescent="0.2">
      <c r="B42742" s="88"/>
      <c r="C42742" s="88"/>
      <c r="D42742" s="88"/>
      <c r="E42742" s="88"/>
      <c r="F42742" s="88"/>
      <c r="G42742" s="88"/>
      <c r="H42742" s="88"/>
      <c r="I42742" s="88"/>
      <c r="J42742" s="88"/>
      <c r="K42742" s="88"/>
    </row>
    <row r="42743" spans="2:11" hidden="1" x14ac:dyDescent="0.2">
      <c r="B42743" s="88"/>
      <c r="C42743" s="88"/>
      <c r="D42743" s="88"/>
      <c r="E42743" s="88"/>
      <c r="F42743" s="88"/>
      <c r="G42743" s="88"/>
      <c r="H42743" s="88"/>
      <c r="I42743" s="88"/>
      <c r="J42743" s="88"/>
      <c r="K42743" s="88"/>
    </row>
    <row r="42744" spans="2:11" hidden="1" x14ac:dyDescent="0.2">
      <c r="B42744" s="88"/>
      <c r="C42744" s="88"/>
      <c r="D42744" s="88"/>
      <c r="E42744" s="88"/>
      <c r="F42744" s="88"/>
      <c r="G42744" s="88"/>
      <c r="H42744" s="88"/>
      <c r="I42744" s="88"/>
      <c r="J42744" s="88"/>
      <c r="K42744" s="88"/>
    </row>
    <row r="42745" spans="2:11" hidden="1" x14ac:dyDescent="0.2">
      <c r="B42745" s="88"/>
      <c r="C42745" s="88"/>
      <c r="D42745" s="88"/>
      <c r="E42745" s="88"/>
      <c r="F42745" s="88"/>
      <c r="G42745" s="88"/>
      <c r="H42745" s="88"/>
      <c r="I42745" s="88"/>
      <c r="J42745" s="88"/>
      <c r="K42745" s="88"/>
    </row>
    <row r="42746" spans="2:11" hidden="1" x14ac:dyDescent="0.2">
      <c r="B42746" s="88"/>
      <c r="C42746" s="88"/>
      <c r="D42746" s="88"/>
      <c r="E42746" s="88"/>
      <c r="F42746" s="88"/>
      <c r="G42746" s="88"/>
      <c r="H42746" s="88"/>
      <c r="I42746" s="88"/>
      <c r="J42746" s="88"/>
      <c r="K42746" s="88"/>
    </row>
    <row r="42747" spans="2:11" hidden="1" x14ac:dyDescent="0.2">
      <c r="B42747" s="88"/>
      <c r="C42747" s="88"/>
      <c r="D42747" s="88"/>
      <c r="E42747" s="88"/>
      <c r="F42747" s="88"/>
      <c r="G42747" s="88"/>
      <c r="H42747" s="88"/>
      <c r="I42747" s="88"/>
      <c r="J42747" s="88"/>
      <c r="K42747" s="88"/>
    </row>
    <row r="42748" spans="2:11" hidden="1" x14ac:dyDescent="0.2">
      <c r="B42748" s="88"/>
      <c r="C42748" s="88"/>
      <c r="D42748" s="88"/>
      <c r="E42748" s="88"/>
      <c r="F42748" s="88"/>
      <c r="G42748" s="88"/>
      <c r="H42748" s="88"/>
      <c r="I42748" s="88"/>
      <c r="J42748" s="88"/>
      <c r="K42748" s="88"/>
    </row>
    <row r="42749" spans="2:11" hidden="1" x14ac:dyDescent="0.2">
      <c r="B42749" s="88"/>
      <c r="C42749" s="88"/>
      <c r="D42749" s="88"/>
      <c r="E42749" s="88"/>
      <c r="F42749" s="88"/>
      <c r="G42749" s="88"/>
      <c r="H42749" s="88"/>
      <c r="I42749" s="88"/>
      <c r="J42749" s="88"/>
      <c r="K42749" s="88"/>
    </row>
    <row r="42750" spans="2:11" hidden="1" x14ac:dyDescent="0.2">
      <c r="B42750" s="88"/>
      <c r="C42750" s="88"/>
      <c r="D42750" s="88"/>
      <c r="E42750" s="88"/>
      <c r="F42750" s="88"/>
      <c r="G42750" s="88"/>
      <c r="H42750" s="88"/>
      <c r="I42750" s="88"/>
      <c r="J42750" s="88"/>
      <c r="K42750" s="88"/>
    </row>
    <row r="42751" spans="2:11" hidden="1" x14ac:dyDescent="0.2">
      <c r="B42751" s="88"/>
      <c r="C42751" s="88"/>
      <c r="D42751" s="88"/>
      <c r="E42751" s="88"/>
      <c r="F42751" s="88"/>
      <c r="G42751" s="88"/>
      <c r="H42751" s="88"/>
      <c r="I42751" s="88"/>
      <c r="J42751" s="88"/>
      <c r="K42751" s="88"/>
    </row>
    <row r="42752" spans="2:11" hidden="1" x14ac:dyDescent="0.2">
      <c r="B42752" s="88"/>
      <c r="C42752" s="88"/>
      <c r="D42752" s="88"/>
      <c r="E42752" s="88"/>
      <c r="F42752" s="88"/>
      <c r="G42752" s="88"/>
      <c r="H42752" s="88"/>
      <c r="I42752" s="88"/>
      <c r="J42752" s="88"/>
      <c r="K42752" s="88"/>
    </row>
    <row r="42753" spans="2:11" hidden="1" x14ac:dyDescent="0.2">
      <c r="B42753" s="88"/>
      <c r="C42753" s="88"/>
      <c r="D42753" s="88"/>
      <c r="E42753" s="88"/>
      <c r="F42753" s="88"/>
      <c r="G42753" s="88"/>
      <c r="H42753" s="88"/>
      <c r="I42753" s="88"/>
      <c r="J42753" s="88"/>
      <c r="K42753" s="88"/>
    </row>
    <row r="42754" spans="2:11" hidden="1" x14ac:dyDescent="0.2">
      <c r="B42754" s="88"/>
      <c r="C42754" s="88"/>
      <c r="D42754" s="88"/>
      <c r="E42754" s="88"/>
      <c r="F42754" s="88"/>
      <c r="G42754" s="88"/>
      <c r="H42754" s="88"/>
      <c r="I42754" s="88"/>
      <c r="J42754" s="88"/>
      <c r="K42754" s="88"/>
    </row>
    <row r="42755" spans="2:11" hidden="1" x14ac:dyDescent="0.2">
      <c r="B42755" s="88"/>
      <c r="C42755" s="88"/>
      <c r="D42755" s="88"/>
      <c r="E42755" s="88"/>
      <c r="F42755" s="88"/>
      <c r="G42755" s="88"/>
      <c r="H42755" s="88"/>
      <c r="I42755" s="88"/>
      <c r="J42755" s="88"/>
      <c r="K42755" s="88"/>
    </row>
    <row r="42756" spans="2:11" hidden="1" x14ac:dyDescent="0.2">
      <c r="B42756" s="88"/>
      <c r="C42756" s="88"/>
      <c r="D42756" s="88"/>
      <c r="E42756" s="88"/>
      <c r="F42756" s="88"/>
      <c r="G42756" s="88"/>
      <c r="H42756" s="88"/>
      <c r="I42756" s="88"/>
      <c r="J42756" s="88"/>
      <c r="K42756" s="88"/>
    </row>
    <row r="42757" spans="2:11" hidden="1" x14ac:dyDescent="0.2">
      <c r="B42757" s="88"/>
      <c r="C42757" s="88"/>
      <c r="D42757" s="88"/>
      <c r="E42757" s="88"/>
      <c r="F42757" s="88"/>
      <c r="G42757" s="88"/>
      <c r="H42757" s="88"/>
      <c r="I42757" s="88"/>
      <c r="J42757" s="88"/>
      <c r="K42757" s="88"/>
    </row>
    <row r="42758" spans="2:11" hidden="1" x14ac:dyDescent="0.2">
      <c r="B42758" s="88"/>
      <c r="C42758" s="88"/>
      <c r="D42758" s="88"/>
      <c r="E42758" s="88"/>
      <c r="F42758" s="88"/>
      <c r="G42758" s="88"/>
      <c r="H42758" s="88"/>
      <c r="I42758" s="88"/>
      <c r="J42758" s="88"/>
      <c r="K42758" s="88"/>
    </row>
    <row r="42759" spans="2:11" hidden="1" x14ac:dyDescent="0.2">
      <c r="B42759" s="88"/>
      <c r="C42759" s="88"/>
      <c r="D42759" s="88"/>
      <c r="E42759" s="88"/>
      <c r="F42759" s="88"/>
      <c r="G42759" s="88"/>
      <c r="H42759" s="88"/>
      <c r="I42759" s="88"/>
      <c r="J42759" s="88"/>
      <c r="K42759" s="88"/>
    </row>
    <row r="42760" spans="2:11" hidden="1" x14ac:dyDescent="0.2">
      <c r="B42760" s="88"/>
      <c r="C42760" s="88"/>
      <c r="D42760" s="88"/>
      <c r="E42760" s="88"/>
      <c r="F42760" s="88"/>
      <c r="G42760" s="88"/>
      <c r="H42760" s="88"/>
      <c r="I42760" s="88"/>
      <c r="J42760" s="88"/>
      <c r="K42760" s="88"/>
    </row>
    <row r="42761" spans="2:11" hidden="1" x14ac:dyDescent="0.2">
      <c r="B42761" s="88"/>
      <c r="C42761" s="88"/>
      <c r="D42761" s="88"/>
      <c r="E42761" s="88"/>
      <c r="F42761" s="88"/>
      <c r="G42761" s="88"/>
      <c r="H42761" s="88"/>
      <c r="I42761" s="88"/>
      <c r="J42761" s="88"/>
      <c r="K42761" s="88"/>
    </row>
    <row r="42762" spans="2:11" hidden="1" x14ac:dyDescent="0.2">
      <c r="B42762" s="88"/>
      <c r="C42762" s="88"/>
      <c r="D42762" s="88"/>
      <c r="E42762" s="88"/>
      <c r="F42762" s="88"/>
      <c r="G42762" s="88"/>
      <c r="H42762" s="88"/>
      <c r="I42762" s="88"/>
      <c r="J42762" s="88"/>
      <c r="K42762" s="88"/>
    </row>
    <row r="42763" spans="2:11" hidden="1" x14ac:dyDescent="0.2">
      <c r="B42763" s="88"/>
      <c r="C42763" s="88"/>
      <c r="D42763" s="88"/>
      <c r="E42763" s="88"/>
      <c r="F42763" s="88"/>
      <c r="G42763" s="88"/>
      <c r="H42763" s="88"/>
      <c r="I42763" s="88"/>
      <c r="J42763" s="88"/>
      <c r="K42763" s="88"/>
    </row>
    <row r="42764" spans="2:11" hidden="1" x14ac:dyDescent="0.2">
      <c r="B42764" s="88"/>
      <c r="C42764" s="88"/>
      <c r="D42764" s="88"/>
      <c r="E42764" s="88"/>
      <c r="F42764" s="88"/>
      <c r="G42764" s="88"/>
      <c r="H42764" s="88"/>
      <c r="I42764" s="88"/>
      <c r="J42764" s="88"/>
      <c r="K42764" s="88"/>
    </row>
    <row r="42765" spans="2:11" hidden="1" x14ac:dyDescent="0.2">
      <c r="B42765" s="88"/>
      <c r="C42765" s="88"/>
      <c r="D42765" s="88"/>
      <c r="E42765" s="88"/>
      <c r="F42765" s="88"/>
      <c r="G42765" s="88"/>
      <c r="H42765" s="88"/>
      <c r="I42765" s="88"/>
      <c r="J42765" s="88"/>
      <c r="K42765" s="88"/>
    </row>
    <row r="42766" spans="2:11" hidden="1" x14ac:dyDescent="0.2">
      <c r="B42766" s="88"/>
      <c r="C42766" s="88"/>
      <c r="D42766" s="88"/>
      <c r="E42766" s="88"/>
      <c r="F42766" s="88"/>
      <c r="G42766" s="88"/>
      <c r="H42766" s="88"/>
      <c r="I42766" s="88"/>
      <c r="J42766" s="88"/>
      <c r="K42766" s="88"/>
    </row>
    <row r="42767" spans="2:11" hidden="1" x14ac:dyDescent="0.2">
      <c r="B42767" s="88"/>
      <c r="C42767" s="88"/>
      <c r="D42767" s="88"/>
      <c r="E42767" s="88"/>
      <c r="F42767" s="88"/>
      <c r="G42767" s="88"/>
      <c r="H42767" s="88"/>
      <c r="I42767" s="88"/>
      <c r="J42767" s="88"/>
      <c r="K42767" s="88"/>
    </row>
    <row r="42768" spans="2:11" hidden="1" x14ac:dyDescent="0.2">
      <c r="B42768" s="88"/>
      <c r="C42768" s="88"/>
      <c r="D42768" s="88"/>
      <c r="E42768" s="88"/>
      <c r="F42768" s="88"/>
      <c r="G42768" s="88"/>
      <c r="H42768" s="88"/>
      <c r="I42768" s="88"/>
      <c r="J42768" s="88"/>
      <c r="K42768" s="88"/>
    </row>
    <row r="42769" spans="2:11" hidden="1" x14ac:dyDescent="0.2">
      <c r="B42769" s="88"/>
      <c r="C42769" s="88"/>
      <c r="D42769" s="88"/>
      <c r="E42769" s="88"/>
      <c r="F42769" s="88"/>
      <c r="G42769" s="88"/>
      <c r="H42769" s="88"/>
      <c r="I42769" s="88"/>
      <c r="J42769" s="88"/>
      <c r="K42769" s="88"/>
    </row>
    <row r="42770" spans="2:11" hidden="1" x14ac:dyDescent="0.2">
      <c r="B42770" s="88"/>
      <c r="C42770" s="88"/>
      <c r="D42770" s="88"/>
      <c r="E42770" s="88"/>
      <c r="F42770" s="88"/>
      <c r="G42770" s="88"/>
      <c r="H42770" s="88"/>
      <c r="I42770" s="88"/>
      <c r="J42770" s="88"/>
      <c r="K42770" s="88"/>
    </row>
    <row r="42771" spans="2:11" hidden="1" x14ac:dyDescent="0.2">
      <c r="B42771" s="88"/>
      <c r="C42771" s="88"/>
      <c r="D42771" s="88"/>
      <c r="E42771" s="88"/>
      <c r="F42771" s="88"/>
      <c r="G42771" s="88"/>
      <c r="H42771" s="88"/>
      <c r="I42771" s="88"/>
      <c r="J42771" s="88"/>
      <c r="K42771" s="88"/>
    </row>
    <row r="42772" spans="2:11" hidden="1" x14ac:dyDescent="0.2">
      <c r="B42772" s="88"/>
      <c r="C42772" s="88"/>
      <c r="D42772" s="88"/>
      <c r="E42772" s="88"/>
      <c r="F42772" s="88"/>
      <c r="G42772" s="88"/>
      <c r="H42772" s="88"/>
      <c r="I42772" s="88"/>
      <c r="J42772" s="88"/>
      <c r="K42772" s="88"/>
    </row>
    <row r="42773" spans="2:11" hidden="1" x14ac:dyDescent="0.2">
      <c r="B42773" s="88"/>
      <c r="C42773" s="88"/>
      <c r="D42773" s="88"/>
      <c r="E42773" s="88"/>
      <c r="F42773" s="88"/>
      <c r="G42773" s="88"/>
      <c r="H42773" s="88"/>
      <c r="I42773" s="88"/>
      <c r="J42773" s="88"/>
      <c r="K42773" s="88"/>
    </row>
    <row r="42774" spans="2:11" hidden="1" x14ac:dyDescent="0.2">
      <c r="B42774" s="88"/>
      <c r="C42774" s="88"/>
      <c r="D42774" s="88"/>
      <c r="E42774" s="88"/>
      <c r="F42774" s="88"/>
      <c r="G42774" s="88"/>
      <c r="H42774" s="88"/>
      <c r="I42774" s="88"/>
      <c r="J42774" s="88"/>
      <c r="K42774" s="88"/>
    </row>
    <row r="42775" spans="2:11" hidden="1" x14ac:dyDescent="0.2">
      <c r="B42775" s="88"/>
      <c r="C42775" s="88"/>
      <c r="D42775" s="88"/>
      <c r="E42775" s="88"/>
      <c r="F42775" s="88"/>
      <c r="G42775" s="88"/>
      <c r="H42775" s="88"/>
      <c r="I42775" s="88"/>
      <c r="J42775" s="88"/>
      <c r="K42775" s="88"/>
    </row>
    <row r="42776" spans="2:11" hidden="1" x14ac:dyDescent="0.2">
      <c r="B42776" s="88"/>
      <c r="C42776" s="88"/>
      <c r="D42776" s="88"/>
      <c r="E42776" s="88"/>
      <c r="F42776" s="88"/>
      <c r="G42776" s="88"/>
      <c r="H42776" s="88"/>
      <c r="I42776" s="88"/>
      <c r="J42776" s="88"/>
      <c r="K42776" s="88"/>
    </row>
    <row r="42777" spans="2:11" hidden="1" x14ac:dyDescent="0.2">
      <c r="B42777" s="88"/>
      <c r="C42777" s="88"/>
      <c r="D42777" s="88"/>
      <c r="E42777" s="88"/>
      <c r="F42777" s="88"/>
      <c r="G42777" s="88"/>
      <c r="H42777" s="88"/>
      <c r="I42777" s="88"/>
      <c r="J42777" s="88"/>
      <c r="K42777" s="88"/>
    </row>
    <row r="42778" spans="2:11" hidden="1" x14ac:dyDescent="0.2">
      <c r="B42778" s="88"/>
      <c r="C42778" s="88"/>
      <c r="D42778" s="88"/>
      <c r="E42778" s="88"/>
      <c r="F42778" s="88"/>
      <c r="G42778" s="88"/>
      <c r="H42778" s="88"/>
      <c r="I42778" s="88"/>
      <c r="J42778" s="88"/>
      <c r="K42778" s="88"/>
    </row>
    <row r="42779" spans="2:11" hidden="1" x14ac:dyDescent="0.2">
      <c r="B42779" s="88"/>
      <c r="C42779" s="88"/>
      <c r="D42779" s="88"/>
      <c r="E42779" s="88"/>
      <c r="F42779" s="88"/>
      <c r="G42779" s="88"/>
      <c r="H42779" s="88"/>
      <c r="I42779" s="88"/>
      <c r="J42779" s="88"/>
      <c r="K42779" s="88"/>
    </row>
    <row r="42780" spans="2:11" hidden="1" x14ac:dyDescent="0.2">
      <c r="B42780" s="88"/>
      <c r="C42780" s="88"/>
      <c r="D42780" s="88"/>
      <c r="E42780" s="88"/>
      <c r="F42780" s="88"/>
      <c r="G42780" s="88"/>
      <c r="H42780" s="88"/>
      <c r="I42780" s="88"/>
      <c r="J42780" s="88"/>
      <c r="K42780" s="88"/>
    </row>
    <row r="42781" spans="2:11" hidden="1" x14ac:dyDescent="0.2">
      <c r="B42781" s="88"/>
      <c r="C42781" s="88"/>
      <c r="D42781" s="88"/>
      <c r="E42781" s="88"/>
      <c r="F42781" s="88"/>
      <c r="G42781" s="88"/>
      <c r="H42781" s="88"/>
      <c r="I42781" s="88"/>
      <c r="J42781" s="88"/>
      <c r="K42781" s="88"/>
    </row>
    <row r="42782" spans="2:11" hidden="1" x14ac:dyDescent="0.2">
      <c r="B42782" s="88"/>
      <c r="C42782" s="88"/>
      <c r="D42782" s="88"/>
      <c r="E42782" s="88"/>
      <c r="F42782" s="88"/>
      <c r="G42782" s="88"/>
      <c r="H42782" s="88"/>
      <c r="I42782" s="88"/>
      <c r="J42782" s="88"/>
      <c r="K42782" s="88"/>
    </row>
    <row r="42783" spans="2:11" hidden="1" x14ac:dyDescent="0.2">
      <c r="B42783" s="88"/>
      <c r="C42783" s="88"/>
      <c r="D42783" s="88"/>
      <c r="E42783" s="88"/>
      <c r="F42783" s="88"/>
      <c r="G42783" s="88"/>
      <c r="H42783" s="88"/>
      <c r="I42783" s="88"/>
      <c r="J42783" s="88"/>
      <c r="K42783" s="88"/>
    </row>
    <row r="42784" spans="2:11" hidden="1" x14ac:dyDescent="0.2">
      <c r="B42784" s="88"/>
      <c r="C42784" s="88"/>
      <c r="D42784" s="88"/>
      <c r="E42784" s="88"/>
      <c r="F42784" s="88"/>
      <c r="G42784" s="88"/>
      <c r="H42784" s="88"/>
      <c r="I42784" s="88"/>
      <c r="J42784" s="88"/>
      <c r="K42784" s="88"/>
    </row>
    <row r="42785" spans="2:11" hidden="1" x14ac:dyDescent="0.2">
      <c r="B42785" s="88"/>
      <c r="C42785" s="88"/>
      <c r="D42785" s="88"/>
      <c r="E42785" s="88"/>
      <c r="F42785" s="88"/>
      <c r="G42785" s="88"/>
      <c r="H42785" s="88"/>
      <c r="I42785" s="88"/>
      <c r="J42785" s="88"/>
      <c r="K42785" s="88"/>
    </row>
    <row r="42786" spans="2:11" hidden="1" x14ac:dyDescent="0.2">
      <c r="B42786" s="88"/>
      <c r="C42786" s="88"/>
      <c r="D42786" s="88"/>
      <c r="E42786" s="88"/>
      <c r="F42786" s="88"/>
      <c r="G42786" s="88"/>
      <c r="H42786" s="88"/>
      <c r="I42786" s="88"/>
      <c r="J42786" s="88"/>
      <c r="K42786" s="88"/>
    </row>
    <row r="42787" spans="2:11" hidden="1" x14ac:dyDescent="0.2">
      <c r="B42787" s="88"/>
      <c r="C42787" s="88"/>
      <c r="D42787" s="88"/>
      <c r="E42787" s="88"/>
      <c r="F42787" s="88"/>
      <c r="G42787" s="88"/>
      <c r="H42787" s="88"/>
      <c r="I42787" s="88"/>
      <c r="J42787" s="88"/>
      <c r="K42787" s="88"/>
    </row>
    <row r="42788" spans="2:11" hidden="1" x14ac:dyDescent="0.2">
      <c r="B42788" s="88"/>
      <c r="C42788" s="88"/>
      <c r="D42788" s="88"/>
      <c r="E42788" s="88"/>
      <c r="F42788" s="88"/>
      <c r="G42788" s="88"/>
      <c r="H42788" s="88"/>
      <c r="I42788" s="88"/>
      <c r="J42788" s="88"/>
      <c r="K42788" s="88"/>
    </row>
    <row r="42789" spans="2:11" hidden="1" x14ac:dyDescent="0.2">
      <c r="B42789" s="88"/>
      <c r="C42789" s="88"/>
      <c r="D42789" s="88"/>
      <c r="E42789" s="88"/>
      <c r="F42789" s="88"/>
      <c r="G42789" s="88"/>
      <c r="H42789" s="88"/>
      <c r="I42789" s="88"/>
      <c r="J42789" s="88"/>
      <c r="K42789" s="88"/>
    </row>
    <row r="42790" spans="2:11" hidden="1" x14ac:dyDescent="0.2">
      <c r="B42790" s="88"/>
      <c r="C42790" s="88"/>
      <c r="D42790" s="88"/>
      <c r="E42790" s="88"/>
      <c r="F42790" s="88"/>
      <c r="G42790" s="88"/>
      <c r="H42790" s="88"/>
      <c r="I42790" s="88"/>
      <c r="J42790" s="88"/>
      <c r="K42790" s="88"/>
    </row>
    <row r="42791" spans="2:11" hidden="1" x14ac:dyDescent="0.2">
      <c r="B42791" s="88"/>
      <c r="C42791" s="88"/>
      <c r="D42791" s="88"/>
      <c r="E42791" s="88"/>
      <c r="F42791" s="88"/>
      <c r="G42791" s="88"/>
      <c r="H42791" s="88"/>
      <c r="I42791" s="88"/>
      <c r="J42791" s="88"/>
      <c r="K42791" s="88"/>
    </row>
    <row r="42792" spans="2:11" hidden="1" x14ac:dyDescent="0.2">
      <c r="B42792" s="88"/>
      <c r="C42792" s="88"/>
      <c r="D42792" s="88"/>
      <c r="E42792" s="88"/>
      <c r="F42792" s="88"/>
      <c r="G42792" s="88"/>
      <c r="H42792" s="88"/>
      <c r="I42792" s="88"/>
      <c r="J42792" s="88"/>
      <c r="K42792" s="88"/>
    </row>
    <row r="42793" spans="2:11" hidden="1" x14ac:dyDescent="0.2">
      <c r="B42793" s="88"/>
      <c r="C42793" s="88"/>
      <c r="D42793" s="88"/>
      <c r="E42793" s="88"/>
      <c r="F42793" s="88"/>
      <c r="G42793" s="88"/>
      <c r="H42793" s="88"/>
      <c r="I42793" s="88"/>
      <c r="J42793" s="88"/>
      <c r="K42793" s="88"/>
    </row>
    <row r="42794" spans="2:11" hidden="1" x14ac:dyDescent="0.2">
      <c r="B42794" s="88"/>
      <c r="C42794" s="88"/>
      <c r="D42794" s="88"/>
      <c r="E42794" s="88"/>
      <c r="F42794" s="88"/>
      <c r="G42794" s="88"/>
      <c r="H42794" s="88"/>
      <c r="I42794" s="88"/>
      <c r="J42794" s="88"/>
      <c r="K42794" s="88"/>
    </row>
    <row r="42795" spans="2:11" hidden="1" x14ac:dyDescent="0.2">
      <c r="B42795" s="88"/>
      <c r="C42795" s="88"/>
      <c r="D42795" s="88"/>
      <c r="E42795" s="88"/>
      <c r="F42795" s="88"/>
      <c r="G42795" s="88"/>
      <c r="H42795" s="88"/>
      <c r="I42795" s="88"/>
      <c r="J42795" s="88"/>
      <c r="K42795" s="88"/>
    </row>
    <row r="42796" spans="2:11" hidden="1" x14ac:dyDescent="0.2">
      <c r="B42796" s="88"/>
      <c r="C42796" s="88"/>
      <c r="D42796" s="88"/>
      <c r="E42796" s="88"/>
      <c r="F42796" s="88"/>
      <c r="G42796" s="88"/>
      <c r="H42796" s="88"/>
      <c r="I42796" s="88"/>
      <c r="J42796" s="88"/>
      <c r="K42796" s="88"/>
    </row>
    <row r="42797" spans="2:11" hidden="1" x14ac:dyDescent="0.2">
      <c r="B42797" s="88"/>
      <c r="C42797" s="88"/>
      <c r="D42797" s="88"/>
      <c r="E42797" s="88"/>
      <c r="F42797" s="88"/>
      <c r="G42797" s="88"/>
      <c r="H42797" s="88"/>
      <c r="I42797" s="88"/>
      <c r="J42797" s="88"/>
      <c r="K42797" s="88"/>
    </row>
    <row r="42798" spans="2:11" hidden="1" x14ac:dyDescent="0.2">
      <c r="B42798" s="88"/>
      <c r="C42798" s="88"/>
      <c r="D42798" s="88"/>
      <c r="E42798" s="88"/>
      <c r="F42798" s="88"/>
      <c r="G42798" s="88"/>
      <c r="H42798" s="88"/>
      <c r="I42798" s="88"/>
      <c r="J42798" s="88"/>
      <c r="K42798" s="88"/>
    </row>
    <row r="42799" spans="2:11" hidden="1" x14ac:dyDescent="0.2">
      <c r="B42799" s="88"/>
      <c r="C42799" s="88"/>
      <c r="D42799" s="88"/>
      <c r="E42799" s="88"/>
      <c r="F42799" s="88"/>
      <c r="G42799" s="88"/>
      <c r="H42799" s="88"/>
      <c r="I42799" s="88"/>
      <c r="J42799" s="88"/>
      <c r="K42799" s="88"/>
    </row>
    <row r="42800" spans="2:11" hidden="1" x14ac:dyDescent="0.2">
      <c r="B42800" s="88"/>
      <c r="C42800" s="88"/>
      <c r="D42800" s="88"/>
      <c r="E42800" s="88"/>
      <c r="F42800" s="88"/>
      <c r="G42800" s="88"/>
      <c r="H42800" s="88"/>
      <c r="I42800" s="88"/>
      <c r="J42800" s="88"/>
      <c r="K42800" s="88"/>
    </row>
    <row r="42801" spans="2:11" hidden="1" x14ac:dyDescent="0.2">
      <c r="B42801" s="88"/>
      <c r="C42801" s="88"/>
      <c r="D42801" s="88"/>
      <c r="E42801" s="88"/>
      <c r="F42801" s="88"/>
      <c r="G42801" s="88"/>
      <c r="H42801" s="88"/>
      <c r="I42801" s="88"/>
      <c r="J42801" s="88"/>
      <c r="K42801" s="88"/>
    </row>
    <row r="42802" spans="2:11" hidden="1" x14ac:dyDescent="0.2">
      <c r="B42802" s="88"/>
      <c r="C42802" s="88"/>
      <c r="D42802" s="88"/>
      <c r="E42802" s="88"/>
      <c r="F42802" s="88"/>
      <c r="G42802" s="88"/>
      <c r="H42802" s="88"/>
      <c r="I42802" s="88"/>
      <c r="J42802" s="88"/>
      <c r="K42802" s="88"/>
    </row>
    <row r="42803" spans="2:11" hidden="1" x14ac:dyDescent="0.2">
      <c r="B42803" s="88"/>
      <c r="C42803" s="88"/>
      <c r="D42803" s="88"/>
      <c r="E42803" s="88"/>
      <c r="F42803" s="88"/>
      <c r="G42803" s="88"/>
      <c r="H42803" s="88"/>
      <c r="I42803" s="88"/>
      <c r="J42803" s="88"/>
      <c r="K42803" s="88"/>
    </row>
    <row r="42804" spans="2:11" hidden="1" x14ac:dyDescent="0.2">
      <c r="B42804" s="88"/>
      <c r="C42804" s="88"/>
      <c r="D42804" s="88"/>
      <c r="E42804" s="88"/>
      <c r="F42804" s="88"/>
      <c r="G42804" s="88"/>
      <c r="H42804" s="88"/>
      <c r="I42804" s="88"/>
      <c r="J42804" s="88"/>
      <c r="K42804" s="88"/>
    </row>
    <row r="42805" spans="2:11" hidden="1" x14ac:dyDescent="0.2">
      <c r="B42805" s="88"/>
      <c r="C42805" s="88"/>
      <c r="D42805" s="88"/>
      <c r="E42805" s="88"/>
      <c r="F42805" s="88"/>
      <c r="G42805" s="88"/>
      <c r="H42805" s="88"/>
      <c r="I42805" s="88"/>
      <c r="J42805" s="88"/>
      <c r="K42805" s="88"/>
    </row>
    <row r="42806" spans="2:11" hidden="1" x14ac:dyDescent="0.2">
      <c r="B42806" s="88"/>
      <c r="C42806" s="88"/>
      <c r="D42806" s="88"/>
      <c r="E42806" s="88"/>
      <c r="F42806" s="88"/>
      <c r="G42806" s="88"/>
      <c r="H42806" s="88"/>
      <c r="I42806" s="88"/>
      <c r="J42806" s="88"/>
      <c r="K42806" s="88"/>
    </row>
    <row r="42807" spans="2:11" hidden="1" x14ac:dyDescent="0.2">
      <c r="B42807" s="88"/>
      <c r="C42807" s="88"/>
      <c r="D42807" s="88"/>
      <c r="E42807" s="88"/>
      <c r="F42807" s="88"/>
      <c r="G42807" s="88"/>
      <c r="H42807" s="88"/>
      <c r="I42807" s="88"/>
      <c r="J42807" s="88"/>
      <c r="K42807" s="88"/>
    </row>
    <row r="42808" spans="2:11" hidden="1" x14ac:dyDescent="0.2">
      <c r="B42808" s="88"/>
      <c r="C42808" s="88"/>
      <c r="D42808" s="88"/>
      <c r="E42808" s="88"/>
      <c r="F42808" s="88"/>
      <c r="G42808" s="88"/>
      <c r="H42808" s="88"/>
      <c r="I42808" s="88"/>
      <c r="J42808" s="88"/>
      <c r="K42808" s="88"/>
    </row>
    <row r="42809" spans="2:11" hidden="1" x14ac:dyDescent="0.2">
      <c r="B42809" s="88"/>
      <c r="C42809" s="88"/>
      <c r="D42809" s="88"/>
      <c r="E42809" s="88"/>
      <c r="F42809" s="88"/>
      <c r="G42809" s="88"/>
      <c r="H42809" s="88"/>
      <c r="I42809" s="88"/>
      <c r="J42809" s="88"/>
      <c r="K42809" s="88"/>
    </row>
    <row r="42810" spans="2:11" hidden="1" x14ac:dyDescent="0.2">
      <c r="B42810" s="88"/>
      <c r="C42810" s="88"/>
      <c r="D42810" s="88"/>
      <c r="E42810" s="88"/>
      <c r="F42810" s="88"/>
      <c r="G42810" s="88"/>
      <c r="H42810" s="88"/>
      <c r="I42810" s="88"/>
      <c r="J42810" s="88"/>
      <c r="K42810" s="88"/>
    </row>
    <row r="42811" spans="2:11" hidden="1" x14ac:dyDescent="0.2">
      <c r="B42811" s="88"/>
      <c r="C42811" s="88"/>
      <c r="D42811" s="88"/>
      <c r="E42811" s="88"/>
      <c r="F42811" s="88"/>
      <c r="G42811" s="88"/>
      <c r="H42811" s="88"/>
      <c r="I42811" s="88"/>
      <c r="J42811" s="88"/>
      <c r="K42811" s="88"/>
    </row>
    <row r="42812" spans="2:11" hidden="1" x14ac:dyDescent="0.2">
      <c r="B42812" s="88"/>
      <c r="C42812" s="88"/>
      <c r="D42812" s="88"/>
      <c r="E42812" s="88"/>
      <c r="F42812" s="88"/>
      <c r="G42812" s="88"/>
      <c r="H42812" s="88"/>
      <c r="I42812" s="88"/>
      <c r="J42812" s="88"/>
      <c r="K42812" s="88"/>
    </row>
    <row r="42813" spans="2:11" hidden="1" x14ac:dyDescent="0.2">
      <c r="B42813" s="88"/>
      <c r="C42813" s="88"/>
      <c r="D42813" s="88"/>
      <c r="E42813" s="88"/>
      <c r="F42813" s="88"/>
      <c r="G42813" s="88"/>
      <c r="H42813" s="88"/>
      <c r="I42813" s="88"/>
      <c r="J42813" s="88"/>
      <c r="K42813" s="88"/>
    </row>
    <row r="42814" spans="2:11" hidden="1" x14ac:dyDescent="0.2">
      <c r="B42814" s="88"/>
      <c r="C42814" s="88"/>
      <c r="D42814" s="88"/>
      <c r="E42814" s="88"/>
      <c r="F42814" s="88"/>
      <c r="G42814" s="88"/>
      <c r="H42814" s="88"/>
      <c r="I42814" s="88"/>
      <c r="J42814" s="88"/>
      <c r="K42814" s="88"/>
    </row>
    <row r="42815" spans="2:11" hidden="1" x14ac:dyDescent="0.2">
      <c r="B42815" s="88"/>
      <c r="C42815" s="88"/>
      <c r="D42815" s="88"/>
      <c r="E42815" s="88"/>
      <c r="F42815" s="88"/>
      <c r="G42815" s="88"/>
      <c r="H42815" s="88"/>
      <c r="I42815" s="88"/>
      <c r="J42815" s="88"/>
      <c r="K42815" s="88"/>
    </row>
    <row r="42816" spans="2:11" hidden="1" x14ac:dyDescent="0.2">
      <c r="B42816" s="88"/>
      <c r="C42816" s="88"/>
      <c r="D42816" s="88"/>
      <c r="E42816" s="88"/>
      <c r="F42816" s="88"/>
      <c r="G42816" s="88"/>
      <c r="H42816" s="88"/>
      <c r="I42816" s="88"/>
      <c r="J42816" s="88"/>
      <c r="K42816" s="88"/>
    </row>
    <row r="42817" spans="2:11" hidden="1" x14ac:dyDescent="0.2">
      <c r="B42817" s="88"/>
      <c r="C42817" s="88"/>
      <c r="D42817" s="88"/>
      <c r="E42817" s="88"/>
      <c r="F42817" s="88"/>
      <c r="G42817" s="88"/>
      <c r="H42817" s="88"/>
      <c r="I42817" s="88"/>
      <c r="J42817" s="88"/>
      <c r="K42817" s="88"/>
    </row>
    <row r="42818" spans="2:11" hidden="1" x14ac:dyDescent="0.2">
      <c r="B42818" s="88"/>
      <c r="C42818" s="88"/>
      <c r="D42818" s="88"/>
      <c r="E42818" s="88"/>
      <c r="F42818" s="88"/>
      <c r="G42818" s="88"/>
      <c r="H42818" s="88"/>
      <c r="I42818" s="88"/>
      <c r="J42818" s="88"/>
      <c r="K42818" s="88"/>
    </row>
    <row r="42819" spans="2:11" hidden="1" x14ac:dyDescent="0.2">
      <c r="B42819" s="88"/>
      <c r="C42819" s="88"/>
      <c r="D42819" s="88"/>
      <c r="E42819" s="88"/>
      <c r="F42819" s="88"/>
      <c r="G42819" s="88"/>
      <c r="H42819" s="88"/>
      <c r="I42819" s="88"/>
      <c r="J42819" s="88"/>
      <c r="K42819" s="88"/>
    </row>
    <row r="42820" spans="2:11" hidden="1" x14ac:dyDescent="0.2">
      <c r="B42820" s="88"/>
      <c r="C42820" s="88"/>
      <c r="D42820" s="88"/>
      <c r="E42820" s="88"/>
      <c r="F42820" s="88"/>
      <c r="G42820" s="88"/>
      <c r="H42820" s="88"/>
      <c r="I42820" s="88"/>
      <c r="J42820" s="88"/>
      <c r="K42820" s="88"/>
    </row>
    <row r="42821" spans="2:11" hidden="1" x14ac:dyDescent="0.2">
      <c r="B42821" s="88"/>
      <c r="C42821" s="88"/>
      <c r="D42821" s="88"/>
      <c r="E42821" s="88"/>
      <c r="F42821" s="88"/>
      <c r="G42821" s="88"/>
      <c r="H42821" s="88"/>
      <c r="I42821" s="88"/>
      <c r="J42821" s="88"/>
      <c r="K42821" s="88"/>
    </row>
    <row r="42822" spans="2:11" hidden="1" x14ac:dyDescent="0.2">
      <c r="B42822" s="88"/>
      <c r="C42822" s="88"/>
      <c r="D42822" s="88"/>
      <c r="E42822" s="88"/>
      <c r="F42822" s="88"/>
      <c r="G42822" s="88"/>
      <c r="H42822" s="88"/>
      <c r="I42822" s="88"/>
      <c r="J42822" s="88"/>
      <c r="K42822" s="88"/>
    </row>
    <row r="42823" spans="2:11" hidden="1" x14ac:dyDescent="0.2">
      <c r="B42823" s="88"/>
      <c r="C42823" s="88"/>
      <c r="D42823" s="88"/>
      <c r="E42823" s="88"/>
      <c r="F42823" s="88"/>
      <c r="G42823" s="88"/>
      <c r="H42823" s="88"/>
      <c r="I42823" s="88"/>
      <c r="J42823" s="88"/>
      <c r="K42823" s="88"/>
    </row>
    <row r="42824" spans="2:11" hidden="1" x14ac:dyDescent="0.2">
      <c r="B42824" s="88"/>
      <c r="C42824" s="88"/>
      <c r="D42824" s="88"/>
      <c r="E42824" s="88"/>
      <c r="F42824" s="88"/>
      <c r="G42824" s="88"/>
      <c r="H42824" s="88"/>
      <c r="I42824" s="88"/>
      <c r="J42824" s="88"/>
      <c r="K42824" s="88"/>
    </row>
    <row r="42825" spans="2:11" hidden="1" x14ac:dyDescent="0.2">
      <c r="B42825" s="88"/>
      <c r="C42825" s="88"/>
      <c r="D42825" s="88"/>
      <c r="E42825" s="88"/>
      <c r="F42825" s="88"/>
      <c r="G42825" s="88"/>
      <c r="H42825" s="88"/>
      <c r="I42825" s="88"/>
      <c r="J42825" s="88"/>
      <c r="K42825" s="88"/>
    </row>
    <row r="42826" spans="2:11" hidden="1" x14ac:dyDescent="0.2">
      <c r="B42826" s="88"/>
      <c r="C42826" s="88"/>
      <c r="D42826" s="88"/>
      <c r="E42826" s="88"/>
      <c r="F42826" s="88"/>
      <c r="G42826" s="88"/>
      <c r="H42826" s="88"/>
      <c r="I42826" s="88"/>
      <c r="J42826" s="88"/>
      <c r="K42826" s="88"/>
    </row>
    <row r="42827" spans="2:11" hidden="1" x14ac:dyDescent="0.2">
      <c r="B42827" s="88"/>
      <c r="C42827" s="88"/>
      <c r="D42827" s="88"/>
      <c r="E42827" s="88"/>
      <c r="F42827" s="88"/>
      <c r="G42827" s="88"/>
      <c r="H42827" s="88"/>
      <c r="I42827" s="88"/>
      <c r="J42827" s="88"/>
      <c r="K42827" s="88"/>
    </row>
    <row r="42828" spans="2:11" hidden="1" x14ac:dyDescent="0.2">
      <c r="B42828" s="88"/>
      <c r="C42828" s="88"/>
      <c r="D42828" s="88"/>
      <c r="E42828" s="88"/>
      <c r="F42828" s="88"/>
      <c r="G42828" s="88"/>
      <c r="H42828" s="88"/>
      <c r="I42828" s="88"/>
      <c r="J42828" s="88"/>
      <c r="K42828" s="88"/>
    </row>
    <row r="42829" spans="2:11" hidden="1" x14ac:dyDescent="0.2">
      <c r="B42829" s="88"/>
      <c r="C42829" s="88"/>
      <c r="D42829" s="88"/>
      <c r="E42829" s="88"/>
      <c r="F42829" s="88"/>
      <c r="G42829" s="88"/>
      <c r="H42829" s="88"/>
      <c r="I42829" s="88"/>
      <c r="J42829" s="88"/>
      <c r="K42829" s="88"/>
    </row>
    <row r="42830" spans="2:11" hidden="1" x14ac:dyDescent="0.2">
      <c r="B42830" s="88"/>
      <c r="C42830" s="88"/>
      <c r="D42830" s="88"/>
      <c r="E42830" s="88"/>
      <c r="F42830" s="88"/>
      <c r="G42830" s="88"/>
      <c r="H42830" s="88"/>
      <c r="I42830" s="88"/>
      <c r="J42830" s="88"/>
      <c r="K42830" s="88"/>
    </row>
    <row r="42831" spans="2:11" hidden="1" x14ac:dyDescent="0.2">
      <c r="B42831" s="88"/>
      <c r="C42831" s="88"/>
      <c r="D42831" s="88"/>
      <c r="E42831" s="88"/>
      <c r="F42831" s="88"/>
      <c r="G42831" s="88"/>
      <c r="H42831" s="88"/>
      <c r="I42831" s="88"/>
      <c r="J42831" s="88"/>
      <c r="K42831" s="88"/>
    </row>
    <row r="42832" spans="2:11" hidden="1" x14ac:dyDescent="0.2">
      <c r="B42832" s="88"/>
      <c r="C42832" s="88"/>
      <c r="D42832" s="88"/>
      <c r="E42832" s="88"/>
      <c r="F42832" s="88"/>
      <c r="G42832" s="88"/>
      <c r="H42832" s="88"/>
      <c r="I42832" s="88"/>
      <c r="J42832" s="88"/>
      <c r="K42832" s="88"/>
    </row>
    <row r="42833" spans="2:11" hidden="1" x14ac:dyDescent="0.2">
      <c r="B42833" s="88"/>
      <c r="C42833" s="88"/>
      <c r="D42833" s="88"/>
      <c r="E42833" s="88"/>
      <c r="F42833" s="88"/>
      <c r="G42833" s="88"/>
      <c r="H42833" s="88"/>
      <c r="I42833" s="88"/>
      <c r="J42833" s="88"/>
      <c r="K42833" s="88"/>
    </row>
    <row r="42834" spans="2:11" hidden="1" x14ac:dyDescent="0.2">
      <c r="B42834" s="88"/>
      <c r="C42834" s="88"/>
      <c r="D42834" s="88"/>
      <c r="E42834" s="88"/>
      <c r="F42834" s="88"/>
      <c r="G42834" s="88"/>
      <c r="H42834" s="88"/>
      <c r="I42834" s="88"/>
      <c r="J42834" s="88"/>
      <c r="K42834" s="88"/>
    </row>
    <row r="42835" spans="2:11" hidden="1" x14ac:dyDescent="0.2">
      <c r="B42835" s="88"/>
      <c r="C42835" s="88"/>
      <c r="D42835" s="88"/>
      <c r="E42835" s="88"/>
      <c r="F42835" s="88"/>
      <c r="G42835" s="88"/>
      <c r="H42835" s="88"/>
      <c r="I42835" s="88"/>
      <c r="J42835" s="88"/>
      <c r="K42835" s="88"/>
    </row>
    <row r="42836" spans="2:11" hidden="1" x14ac:dyDescent="0.2">
      <c r="B42836" s="88"/>
      <c r="C42836" s="88"/>
      <c r="D42836" s="88"/>
      <c r="E42836" s="88"/>
      <c r="F42836" s="88"/>
      <c r="G42836" s="88"/>
      <c r="H42836" s="88"/>
      <c r="I42836" s="88"/>
      <c r="J42836" s="88"/>
      <c r="K42836" s="88"/>
    </row>
    <row r="42837" spans="2:11" hidden="1" x14ac:dyDescent="0.2">
      <c r="B42837" s="88"/>
      <c r="C42837" s="88"/>
      <c r="D42837" s="88"/>
      <c r="E42837" s="88"/>
      <c r="F42837" s="88"/>
      <c r="G42837" s="88"/>
      <c r="H42837" s="88"/>
      <c r="I42837" s="88"/>
      <c r="J42837" s="88"/>
      <c r="K42837" s="88"/>
    </row>
    <row r="42838" spans="2:11" hidden="1" x14ac:dyDescent="0.2">
      <c r="B42838" s="88"/>
      <c r="C42838" s="88"/>
      <c r="D42838" s="88"/>
      <c r="E42838" s="88"/>
      <c r="F42838" s="88"/>
      <c r="G42838" s="88"/>
      <c r="H42838" s="88"/>
      <c r="I42838" s="88"/>
      <c r="J42838" s="88"/>
      <c r="K42838" s="88"/>
    </row>
    <row r="42839" spans="2:11" hidden="1" x14ac:dyDescent="0.2">
      <c r="B42839" s="88"/>
      <c r="C42839" s="88"/>
      <c r="D42839" s="88"/>
      <c r="E42839" s="88"/>
      <c r="F42839" s="88"/>
      <c r="G42839" s="88"/>
      <c r="H42839" s="88"/>
      <c r="I42839" s="88"/>
      <c r="J42839" s="88"/>
      <c r="K42839" s="88"/>
    </row>
    <row r="42840" spans="2:11" hidden="1" x14ac:dyDescent="0.2">
      <c r="B42840" s="88"/>
      <c r="C42840" s="88"/>
      <c r="D42840" s="88"/>
      <c r="E42840" s="88"/>
      <c r="F42840" s="88"/>
      <c r="G42840" s="88"/>
      <c r="H42840" s="88"/>
      <c r="I42840" s="88"/>
      <c r="J42840" s="88"/>
      <c r="K42840" s="88"/>
    </row>
    <row r="42841" spans="2:11" hidden="1" x14ac:dyDescent="0.2">
      <c r="B42841" s="88"/>
      <c r="C42841" s="88"/>
      <c r="D42841" s="88"/>
      <c r="E42841" s="88"/>
      <c r="F42841" s="88"/>
      <c r="G42841" s="88"/>
      <c r="H42841" s="88"/>
      <c r="I42841" s="88"/>
      <c r="J42841" s="88"/>
      <c r="K42841" s="88"/>
    </row>
    <row r="42842" spans="2:11" hidden="1" x14ac:dyDescent="0.2">
      <c r="B42842" s="88"/>
      <c r="C42842" s="88"/>
      <c r="D42842" s="88"/>
      <c r="E42842" s="88"/>
      <c r="F42842" s="88"/>
      <c r="G42842" s="88"/>
      <c r="H42842" s="88"/>
      <c r="I42842" s="88"/>
      <c r="J42842" s="88"/>
      <c r="K42842" s="88"/>
    </row>
    <row r="42843" spans="2:11" hidden="1" x14ac:dyDescent="0.2">
      <c r="B42843" s="88"/>
      <c r="C42843" s="88"/>
      <c r="D42843" s="88"/>
      <c r="E42843" s="88"/>
      <c r="F42843" s="88"/>
      <c r="G42843" s="88"/>
      <c r="H42843" s="88"/>
      <c r="I42843" s="88"/>
      <c r="J42843" s="88"/>
      <c r="K42843" s="88"/>
    </row>
    <row r="42844" spans="2:11" hidden="1" x14ac:dyDescent="0.2">
      <c r="B42844" s="88"/>
      <c r="C42844" s="88"/>
      <c r="D42844" s="88"/>
      <c r="E42844" s="88"/>
      <c r="F42844" s="88"/>
      <c r="G42844" s="88"/>
      <c r="H42844" s="88"/>
      <c r="I42844" s="88"/>
      <c r="J42844" s="88"/>
      <c r="K42844" s="88"/>
    </row>
    <row r="42845" spans="2:11" hidden="1" x14ac:dyDescent="0.2">
      <c r="B42845" s="88"/>
      <c r="C42845" s="88"/>
      <c r="D42845" s="88"/>
      <c r="E42845" s="88"/>
      <c r="F42845" s="88"/>
      <c r="G42845" s="88"/>
      <c r="H42845" s="88"/>
      <c r="I42845" s="88"/>
      <c r="J42845" s="88"/>
      <c r="K42845" s="88"/>
    </row>
    <row r="42846" spans="2:11" hidden="1" x14ac:dyDescent="0.2">
      <c r="B42846" s="88"/>
      <c r="C42846" s="88"/>
      <c r="D42846" s="88"/>
      <c r="E42846" s="88"/>
      <c r="F42846" s="88"/>
      <c r="G42846" s="88"/>
      <c r="H42846" s="88"/>
      <c r="I42846" s="88"/>
      <c r="J42846" s="88"/>
      <c r="K42846" s="88"/>
    </row>
    <row r="42847" spans="2:11" hidden="1" x14ac:dyDescent="0.2">
      <c r="B42847" s="88"/>
      <c r="C42847" s="88"/>
      <c r="D42847" s="88"/>
      <c r="E42847" s="88"/>
      <c r="F42847" s="88"/>
      <c r="G42847" s="88"/>
      <c r="H42847" s="88"/>
      <c r="I42847" s="88"/>
      <c r="J42847" s="88"/>
      <c r="K42847" s="88"/>
    </row>
    <row r="42848" spans="2:11" hidden="1" x14ac:dyDescent="0.2">
      <c r="B42848" s="88"/>
      <c r="C42848" s="88"/>
      <c r="D42848" s="88"/>
      <c r="E42848" s="88"/>
      <c r="F42848" s="88"/>
      <c r="G42848" s="88"/>
      <c r="H42848" s="88"/>
      <c r="I42848" s="88"/>
      <c r="J42848" s="88"/>
      <c r="K42848" s="88"/>
    </row>
    <row r="42849" spans="2:11" hidden="1" x14ac:dyDescent="0.2">
      <c r="B42849" s="88"/>
      <c r="C42849" s="88"/>
      <c r="D42849" s="88"/>
      <c r="E42849" s="88"/>
      <c r="F42849" s="88"/>
      <c r="G42849" s="88"/>
      <c r="H42849" s="88"/>
      <c r="I42849" s="88"/>
      <c r="J42849" s="88"/>
      <c r="K42849" s="88"/>
    </row>
    <row r="42850" spans="2:11" hidden="1" x14ac:dyDescent="0.2">
      <c r="B42850" s="88"/>
      <c r="C42850" s="88"/>
      <c r="D42850" s="88"/>
      <c r="E42850" s="88"/>
      <c r="F42850" s="88"/>
      <c r="G42850" s="88"/>
      <c r="H42850" s="88"/>
      <c r="I42850" s="88"/>
      <c r="J42850" s="88"/>
      <c r="K42850" s="88"/>
    </row>
    <row r="42851" spans="2:11" hidden="1" x14ac:dyDescent="0.2">
      <c r="B42851" s="88"/>
      <c r="C42851" s="88"/>
      <c r="D42851" s="88"/>
      <c r="E42851" s="88"/>
      <c r="F42851" s="88"/>
      <c r="G42851" s="88"/>
      <c r="H42851" s="88"/>
      <c r="I42851" s="88"/>
      <c r="J42851" s="88"/>
      <c r="K42851" s="88"/>
    </row>
    <row r="42852" spans="2:11" hidden="1" x14ac:dyDescent="0.2">
      <c r="B42852" s="88"/>
      <c r="C42852" s="88"/>
      <c r="D42852" s="88"/>
      <c r="E42852" s="88"/>
      <c r="F42852" s="88"/>
      <c r="G42852" s="88"/>
      <c r="H42852" s="88"/>
      <c r="I42852" s="88"/>
      <c r="J42852" s="88"/>
      <c r="K42852" s="88"/>
    </row>
    <row r="42853" spans="2:11" hidden="1" x14ac:dyDescent="0.2">
      <c r="B42853" s="88"/>
      <c r="C42853" s="88"/>
      <c r="D42853" s="88"/>
      <c r="E42853" s="88"/>
      <c r="F42853" s="88"/>
      <c r="G42853" s="88"/>
      <c r="H42853" s="88"/>
      <c r="I42853" s="88"/>
      <c r="J42853" s="88"/>
      <c r="K42853" s="88"/>
    </row>
    <row r="42854" spans="2:11" hidden="1" x14ac:dyDescent="0.2">
      <c r="B42854" s="88"/>
      <c r="C42854" s="88"/>
      <c r="D42854" s="88"/>
      <c r="E42854" s="88"/>
      <c r="F42854" s="88"/>
      <c r="G42854" s="88"/>
      <c r="H42854" s="88"/>
      <c r="I42854" s="88"/>
      <c r="J42854" s="88"/>
      <c r="K42854" s="88"/>
    </row>
    <row r="42855" spans="2:11" hidden="1" x14ac:dyDescent="0.2">
      <c r="B42855" s="88"/>
      <c r="C42855" s="88"/>
      <c r="D42855" s="88"/>
      <c r="E42855" s="88"/>
      <c r="F42855" s="88"/>
      <c r="G42855" s="88"/>
      <c r="H42855" s="88"/>
      <c r="I42855" s="88"/>
      <c r="J42855" s="88"/>
      <c r="K42855" s="88"/>
    </row>
    <row r="42856" spans="2:11" hidden="1" x14ac:dyDescent="0.2">
      <c r="B42856" s="88"/>
      <c r="C42856" s="88"/>
      <c r="D42856" s="88"/>
      <c r="E42856" s="88"/>
      <c r="F42856" s="88"/>
      <c r="G42856" s="88"/>
      <c r="H42856" s="88"/>
      <c r="I42856" s="88"/>
      <c r="J42856" s="88"/>
      <c r="K42856" s="88"/>
    </row>
    <row r="42857" spans="2:11" hidden="1" x14ac:dyDescent="0.2">
      <c r="B42857" s="88"/>
      <c r="C42857" s="88"/>
      <c r="D42857" s="88"/>
      <c r="E42857" s="88"/>
      <c r="F42857" s="88"/>
      <c r="G42857" s="88"/>
      <c r="H42857" s="88"/>
      <c r="I42857" s="88"/>
      <c r="J42857" s="88"/>
      <c r="K42857" s="88"/>
    </row>
    <row r="42858" spans="2:11" hidden="1" x14ac:dyDescent="0.2">
      <c r="B42858" s="88"/>
      <c r="C42858" s="88"/>
      <c r="D42858" s="88"/>
      <c r="E42858" s="88"/>
      <c r="F42858" s="88"/>
      <c r="G42858" s="88"/>
      <c r="H42858" s="88"/>
      <c r="I42858" s="88"/>
      <c r="J42858" s="88"/>
      <c r="K42858" s="88"/>
    </row>
    <row r="42859" spans="2:11" hidden="1" x14ac:dyDescent="0.2">
      <c r="B42859" s="88"/>
      <c r="C42859" s="88"/>
      <c r="D42859" s="88"/>
      <c r="E42859" s="88"/>
      <c r="F42859" s="88"/>
      <c r="G42859" s="88"/>
      <c r="H42859" s="88"/>
      <c r="I42859" s="88"/>
      <c r="J42859" s="88"/>
      <c r="K42859" s="88"/>
    </row>
    <row r="42860" spans="2:11" hidden="1" x14ac:dyDescent="0.2">
      <c r="B42860" s="88"/>
      <c r="C42860" s="88"/>
      <c r="D42860" s="88"/>
      <c r="E42860" s="88"/>
      <c r="F42860" s="88"/>
      <c r="G42860" s="88"/>
      <c r="H42860" s="88"/>
      <c r="I42860" s="88"/>
      <c r="J42860" s="88"/>
      <c r="K42860" s="88"/>
    </row>
    <row r="42861" spans="2:11" hidden="1" x14ac:dyDescent="0.2">
      <c r="B42861" s="88"/>
      <c r="C42861" s="88"/>
      <c r="D42861" s="88"/>
      <c r="E42861" s="88"/>
      <c r="F42861" s="88"/>
      <c r="G42861" s="88"/>
      <c r="H42861" s="88"/>
      <c r="I42861" s="88"/>
      <c r="J42861" s="88"/>
      <c r="K42861" s="88"/>
    </row>
    <row r="42862" spans="2:11" hidden="1" x14ac:dyDescent="0.2">
      <c r="B42862" s="88"/>
      <c r="C42862" s="88"/>
      <c r="D42862" s="88"/>
      <c r="E42862" s="88"/>
      <c r="F42862" s="88"/>
      <c r="G42862" s="88"/>
      <c r="H42862" s="88"/>
      <c r="I42862" s="88"/>
      <c r="J42862" s="88"/>
      <c r="K42862" s="88"/>
    </row>
    <row r="42863" spans="2:11" hidden="1" x14ac:dyDescent="0.2">
      <c r="B42863" s="88"/>
      <c r="C42863" s="88"/>
      <c r="D42863" s="88"/>
      <c r="E42863" s="88"/>
      <c r="F42863" s="88"/>
      <c r="G42863" s="88"/>
      <c r="H42863" s="88"/>
      <c r="I42863" s="88"/>
      <c r="J42863" s="88"/>
      <c r="K42863" s="88"/>
    </row>
    <row r="42864" spans="2:11" hidden="1" x14ac:dyDescent="0.2">
      <c r="B42864" s="88"/>
      <c r="C42864" s="88"/>
      <c r="D42864" s="88"/>
      <c r="E42864" s="88"/>
      <c r="F42864" s="88"/>
      <c r="G42864" s="88"/>
      <c r="H42864" s="88"/>
      <c r="I42864" s="88"/>
      <c r="J42864" s="88"/>
      <c r="K42864" s="88"/>
    </row>
    <row r="42865" spans="2:11" hidden="1" x14ac:dyDescent="0.2">
      <c r="B42865" s="88"/>
      <c r="C42865" s="88"/>
      <c r="D42865" s="88"/>
      <c r="E42865" s="88"/>
      <c r="F42865" s="88"/>
      <c r="G42865" s="88"/>
      <c r="H42865" s="88"/>
      <c r="I42865" s="88"/>
      <c r="J42865" s="88"/>
      <c r="K42865" s="88"/>
    </row>
    <row r="42866" spans="2:11" hidden="1" x14ac:dyDescent="0.2">
      <c r="B42866" s="88"/>
      <c r="C42866" s="88"/>
      <c r="D42866" s="88"/>
      <c r="E42866" s="88"/>
      <c r="F42866" s="88"/>
      <c r="G42866" s="88"/>
      <c r="H42866" s="88"/>
      <c r="I42866" s="88"/>
      <c r="J42866" s="88"/>
      <c r="K42866" s="88"/>
    </row>
    <row r="42867" spans="2:11" hidden="1" x14ac:dyDescent="0.2">
      <c r="B42867" s="88"/>
      <c r="C42867" s="88"/>
      <c r="D42867" s="88"/>
      <c r="E42867" s="88"/>
      <c r="F42867" s="88"/>
      <c r="G42867" s="88"/>
      <c r="H42867" s="88"/>
      <c r="I42867" s="88"/>
      <c r="J42867" s="88"/>
      <c r="K42867" s="88"/>
    </row>
    <row r="42868" spans="2:11" hidden="1" x14ac:dyDescent="0.2">
      <c r="B42868" s="88"/>
      <c r="C42868" s="88"/>
      <c r="D42868" s="88"/>
      <c r="E42868" s="88"/>
      <c r="F42868" s="88"/>
      <c r="G42868" s="88"/>
      <c r="H42868" s="88"/>
      <c r="I42868" s="88"/>
      <c r="J42868" s="88"/>
      <c r="K42868" s="88"/>
    </row>
    <row r="42869" spans="2:11" hidden="1" x14ac:dyDescent="0.2">
      <c r="B42869" s="88"/>
      <c r="C42869" s="88"/>
      <c r="D42869" s="88"/>
      <c r="E42869" s="88"/>
      <c r="F42869" s="88"/>
      <c r="G42869" s="88"/>
      <c r="H42869" s="88"/>
      <c r="I42869" s="88"/>
      <c r="J42869" s="88"/>
      <c r="K42869" s="88"/>
    </row>
    <row r="42870" spans="2:11" hidden="1" x14ac:dyDescent="0.2">
      <c r="B42870" s="88"/>
      <c r="C42870" s="88"/>
      <c r="D42870" s="88"/>
      <c r="E42870" s="88"/>
      <c r="F42870" s="88"/>
      <c r="G42870" s="88"/>
      <c r="H42870" s="88"/>
      <c r="I42870" s="88"/>
      <c r="J42870" s="88"/>
      <c r="K42870" s="88"/>
    </row>
    <row r="42871" spans="2:11" hidden="1" x14ac:dyDescent="0.2">
      <c r="B42871" s="88"/>
      <c r="C42871" s="88"/>
      <c r="D42871" s="88"/>
      <c r="E42871" s="88"/>
      <c r="F42871" s="88"/>
      <c r="G42871" s="88"/>
      <c r="H42871" s="88"/>
      <c r="I42871" s="88"/>
      <c r="J42871" s="88"/>
      <c r="K42871" s="88"/>
    </row>
    <row r="42872" spans="2:11" hidden="1" x14ac:dyDescent="0.2">
      <c r="B42872" s="88"/>
      <c r="C42872" s="88"/>
      <c r="D42872" s="88"/>
      <c r="E42872" s="88"/>
      <c r="F42872" s="88"/>
      <c r="G42872" s="88"/>
      <c r="H42872" s="88"/>
      <c r="I42872" s="88"/>
      <c r="J42872" s="88"/>
      <c r="K42872" s="88"/>
    </row>
    <row r="42873" spans="2:11" hidden="1" x14ac:dyDescent="0.2">
      <c r="B42873" s="88"/>
      <c r="C42873" s="88"/>
      <c r="D42873" s="88"/>
      <c r="E42873" s="88"/>
      <c r="F42873" s="88"/>
      <c r="G42873" s="88"/>
      <c r="H42873" s="88"/>
      <c r="I42873" s="88"/>
      <c r="J42873" s="88"/>
      <c r="K42873" s="88"/>
    </row>
    <row r="42874" spans="2:11" hidden="1" x14ac:dyDescent="0.2">
      <c r="B42874" s="88"/>
      <c r="C42874" s="88"/>
      <c r="D42874" s="88"/>
      <c r="E42874" s="88"/>
      <c r="F42874" s="88"/>
      <c r="G42874" s="88"/>
      <c r="H42874" s="88"/>
      <c r="I42874" s="88"/>
      <c r="J42874" s="88"/>
      <c r="K42874" s="88"/>
    </row>
    <row r="42875" spans="2:11" hidden="1" x14ac:dyDescent="0.2">
      <c r="B42875" s="88"/>
      <c r="C42875" s="88"/>
      <c r="D42875" s="88"/>
      <c r="E42875" s="88"/>
      <c r="F42875" s="88"/>
      <c r="G42875" s="88"/>
      <c r="H42875" s="88"/>
      <c r="I42875" s="88"/>
      <c r="J42875" s="88"/>
      <c r="K42875" s="88"/>
    </row>
    <row r="42876" spans="2:11" hidden="1" x14ac:dyDescent="0.2">
      <c r="B42876" s="88"/>
      <c r="C42876" s="88"/>
      <c r="D42876" s="88"/>
      <c r="E42876" s="88"/>
      <c r="F42876" s="88"/>
      <c r="G42876" s="88"/>
      <c r="H42876" s="88"/>
      <c r="I42876" s="88"/>
      <c r="J42876" s="88"/>
      <c r="K42876" s="88"/>
    </row>
    <row r="42877" spans="2:11" hidden="1" x14ac:dyDescent="0.2">
      <c r="B42877" s="88"/>
      <c r="C42877" s="88"/>
      <c r="D42877" s="88"/>
      <c r="E42877" s="88"/>
      <c r="F42877" s="88"/>
      <c r="G42877" s="88"/>
      <c r="H42877" s="88"/>
      <c r="I42877" s="88"/>
      <c r="J42877" s="88"/>
      <c r="K42877" s="88"/>
    </row>
    <row r="42878" spans="2:11" hidden="1" x14ac:dyDescent="0.2">
      <c r="B42878" s="88"/>
      <c r="C42878" s="88"/>
      <c r="D42878" s="88"/>
      <c r="E42878" s="88"/>
      <c r="F42878" s="88"/>
      <c r="G42878" s="88"/>
      <c r="H42878" s="88"/>
      <c r="I42878" s="88"/>
      <c r="J42878" s="88"/>
      <c r="K42878" s="88"/>
    </row>
    <row r="42879" spans="2:11" hidden="1" x14ac:dyDescent="0.2">
      <c r="B42879" s="88"/>
      <c r="C42879" s="88"/>
      <c r="D42879" s="88"/>
      <c r="E42879" s="88"/>
      <c r="F42879" s="88"/>
      <c r="G42879" s="88"/>
      <c r="H42879" s="88"/>
      <c r="I42879" s="88"/>
      <c r="J42879" s="88"/>
      <c r="K42879" s="88"/>
    </row>
    <row r="42880" spans="2:11" hidden="1" x14ac:dyDescent="0.2">
      <c r="B42880" s="88"/>
      <c r="C42880" s="88"/>
      <c r="D42880" s="88"/>
      <c r="E42880" s="88"/>
      <c r="F42880" s="88"/>
      <c r="G42880" s="88"/>
      <c r="H42880" s="88"/>
      <c r="I42880" s="88"/>
      <c r="J42880" s="88"/>
      <c r="K42880" s="88"/>
    </row>
    <row r="42881" spans="2:11" hidden="1" x14ac:dyDescent="0.2">
      <c r="B42881" s="88"/>
      <c r="C42881" s="88"/>
      <c r="D42881" s="88"/>
      <c r="E42881" s="88"/>
      <c r="F42881" s="88"/>
      <c r="G42881" s="88"/>
      <c r="H42881" s="88"/>
      <c r="I42881" s="88"/>
      <c r="J42881" s="88"/>
      <c r="K42881" s="88"/>
    </row>
    <row r="42882" spans="2:11" hidden="1" x14ac:dyDescent="0.2">
      <c r="B42882" s="88"/>
      <c r="C42882" s="88"/>
      <c r="D42882" s="88"/>
      <c r="E42882" s="88"/>
      <c r="F42882" s="88"/>
      <c r="G42882" s="88"/>
      <c r="H42882" s="88"/>
      <c r="I42882" s="88"/>
      <c r="J42882" s="88"/>
      <c r="K42882" s="88"/>
    </row>
    <row r="42883" spans="2:11" hidden="1" x14ac:dyDescent="0.2">
      <c r="B42883" s="88"/>
      <c r="C42883" s="88"/>
      <c r="D42883" s="88"/>
      <c r="E42883" s="88"/>
      <c r="F42883" s="88"/>
      <c r="G42883" s="88"/>
      <c r="H42883" s="88"/>
      <c r="I42883" s="88"/>
      <c r="J42883" s="88"/>
      <c r="K42883" s="88"/>
    </row>
    <row r="42884" spans="2:11" hidden="1" x14ac:dyDescent="0.2">
      <c r="B42884" s="88"/>
      <c r="C42884" s="88"/>
      <c r="D42884" s="88"/>
      <c r="E42884" s="88"/>
      <c r="F42884" s="88"/>
      <c r="G42884" s="88"/>
      <c r="H42884" s="88"/>
      <c r="I42884" s="88"/>
      <c r="J42884" s="88"/>
      <c r="K42884" s="88"/>
    </row>
    <row r="42885" spans="2:11" hidden="1" x14ac:dyDescent="0.2">
      <c r="B42885" s="88"/>
      <c r="C42885" s="88"/>
      <c r="D42885" s="88"/>
      <c r="E42885" s="88"/>
      <c r="F42885" s="88"/>
      <c r="G42885" s="88"/>
      <c r="H42885" s="88"/>
      <c r="I42885" s="88"/>
      <c r="J42885" s="88"/>
      <c r="K42885" s="88"/>
    </row>
    <row r="42886" spans="2:11" hidden="1" x14ac:dyDescent="0.2">
      <c r="B42886" s="88"/>
      <c r="C42886" s="88"/>
      <c r="D42886" s="88"/>
      <c r="E42886" s="88"/>
      <c r="F42886" s="88"/>
      <c r="G42886" s="88"/>
      <c r="H42886" s="88"/>
      <c r="I42886" s="88"/>
      <c r="J42886" s="88"/>
      <c r="K42886" s="88"/>
    </row>
    <row r="42887" spans="2:11" hidden="1" x14ac:dyDescent="0.2">
      <c r="B42887" s="88"/>
      <c r="C42887" s="88"/>
      <c r="D42887" s="88"/>
      <c r="E42887" s="88"/>
      <c r="F42887" s="88"/>
      <c r="G42887" s="88"/>
      <c r="H42887" s="88"/>
      <c r="I42887" s="88"/>
      <c r="J42887" s="88"/>
      <c r="K42887" s="88"/>
    </row>
    <row r="42888" spans="2:11" hidden="1" x14ac:dyDescent="0.2">
      <c r="B42888" s="88"/>
      <c r="C42888" s="88"/>
      <c r="D42888" s="88"/>
      <c r="E42888" s="88"/>
      <c r="F42888" s="88"/>
      <c r="G42888" s="88"/>
      <c r="H42888" s="88"/>
      <c r="I42888" s="88"/>
      <c r="J42888" s="88"/>
      <c r="K42888" s="88"/>
    </row>
    <row r="42889" spans="2:11" hidden="1" x14ac:dyDescent="0.2">
      <c r="B42889" s="88"/>
      <c r="C42889" s="88"/>
      <c r="D42889" s="88"/>
      <c r="E42889" s="88"/>
      <c r="F42889" s="88"/>
      <c r="G42889" s="88"/>
      <c r="H42889" s="88"/>
      <c r="I42889" s="88"/>
      <c r="J42889" s="88"/>
      <c r="K42889" s="88"/>
    </row>
    <row r="42890" spans="2:11" hidden="1" x14ac:dyDescent="0.2">
      <c r="B42890" s="88"/>
      <c r="C42890" s="88"/>
      <c r="D42890" s="88"/>
      <c r="E42890" s="88"/>
      <c r="F42890" s="88"/>
      <c r="G42890" s="88"/>
      <c r="H42890" s="88"/>
      <c r="I42890" s="88"/>
      <c r="J42890" s="88"/>
      <c r="K42890" s="88"/>
    </row>
    <row r="42891" spans="2:11" hidden="1" x14ac:dyDescent="0.2">
      <c r="B42891" s="88"/>
      <c r="C42891" s="88"/>
      <c r="D42891" s="88"/>
      <c r="E42891" s="88"/>
      <c r="F42891" s="88"/>
      <c r="G42891" s="88"/>
      <c r="H42891" s="88"/>
      <c r="I42891" s="88"/>
      <c r="J42891" s="88"/>
      <c r="K42891" s="88"/>
    </row>
    <row r="42892" spans="2:11" hidden="1" x14ac:dyDescent="0.2">
      <c r="B42892" s="88"/>
      <c r="C42892" s="88"/>
      <c r="D42892" s="88"/>
      <c r="E42892" s="88"/>
      <c r="F42892" s="88"/>
      <c r="G42892" s="88"/>
      <c r="H42892" s="88"/>
      <c r="I42892" s="88"/>
      <c r="J42892" s="88"/>
      <c r="K42892" s="88"/>
    </row>
    <row r="42893" spans="2:11" hidden="1" x14ac:dyDescent="0.2">
      <c r="B42893" s="88"/>
      <c r="C42893" s="88"/>
      <c r="D42893" s="88"/>
      <c r="E42893" s="88"/>
      <c r="F42893" s="88"/>
      <c r="G42893" s="88"/>
      <c r="H42893" s="88"/>
      <c r="I42893" s="88"/>
      <c r="J42893" s="88"/>
      <c r="K42893" s="88"/>
    </row>
    <row r="42894" spans="2:11" hidden="1" x14ac:dyDescent="0.2">
      <c r="B42894" s="88"/>
      <c r="C42894" s="88"/>
      <c r="D42894" s="88"/>
      <c r="E42894" s="88"/>
      <c r="F42894" s="88"/>
      <c r="G42894" s="88"/>
      <c r="H42894" s="88"/>
      <c r="I42894" s="88"/>
      <c r="J42894" s="88"/>
      <c r="K42894" s="88"/>
    </row>
    <row r="42895" spans="2:11" hidden="1" x14ac:dyDescent="0.2">
      <c r="B42895" s="88"/>
      <c r="C42895" s="88"/>
      <c r="D42895" s="88"/>
      <c r="E42895" s="88"/>
      <c r="F42895" s="88"/>
      <c r="G42895" s="88"/>
      <c r="H42895" s="88"/>
      <c r="I42895" s="88"/>
      <c r="J42895" s="88"/>
      <c r="K42895" s="88"/>
    </row>
    <row r="42896" spans="2:11" hidden="1" x14ac:dyDescent="0.2">
      <c r="B42896" s="88"/>
      <c r="C42896" s="88"/>
      <c r="D42896" s="88"/>
      <c r="E42896" s="88"/>
      <c r="F42896" s="88"/>
      <c r="G42896" s="88"/>
      <c r="H42896" s="88"/>
      <c r="I42896" s="88"/>
      <c r="J42896" s="88"/>
      <c r="K42896" s="88"/>
    </row>
    <row r="42897" spans="2:11" hidden="1" x14ac:dyDescent="0.2">
      <c r="B42897" s="88"/>
      <c r="C42897" s="88"/>
      <c r="D42897" s="88"/>
      <c r="E42897" s="88"/>
      <c r="F42897" s="88"/>
      <c r="G42897" s="88"/>
      <c r="H42897" s="88"/>
      <c r="I42897" s="88"/>
      <c r="J42897" s="88"/>
      <c r="K42897" s="88"/>
    </row>
    <row r="42898" spans="2:11" hidden="1" x14ac:dyDescent="0.2">
      <c r="B42898" s="88"/>
      <c r="C42898" s="88"/>
      <c r="D42898" s="88"/>
      <c r="E42898" s="88"/>
      <c r="F42898" s="88"/>
      <c r="G42898" s="88"/>
      <c r="H42898" s="88"/>
      <c r="I42898" s="88"/>
      <c r="J42898" s="88"/>
      <c r="K42898" s="88"/>
    </row>
    <row r="42899" spans="2:11" hidden="1" x14ac:dyDescent="0.2">
      <c r="B42899" s="88"/>
      <c r="C42899" s="88"/>
      <c r="D42899" s="88"/>
      <c r="E42899" s="88"/>
      <c r="F42899" s="88"/>
      <c r="G42899" s="88"/>
      <c r="H42899" s="88"/>
      <c r="I42899" s="88"/>
      <c r="J42899" s="88"/>
      <c r="K42899" s="88"/>
    </row>
    <row r="42900" spans="2:11" hidden="1" x14ac:dyDescent="0.2">
      <c r="B42900" s="88"/>
      <c r="C42900" s="88"/>
      <c r="D42900" s="88"/>
      <c r="E42900" s="88"/>
      <c r="F42900" s="88"/>
      <c r="G42900" s="88"/>
      <c r="H42900" s="88"/>
      <c r="I42900" s="88"/>
      <c r="J42900" s="88"/>
      <c r="K42900" s="88"/>
    </row>
    <row r="42901" spans="2:11" hidden="1" x14ac:dyDescent="0.2">
      <c r="B42901" s="88"/>
      <c r="C42901" s="88"/>
      <c r="D42901" s="88"/>
      <c r="E42901" s="88"/>
      <c r="F42901" s="88"/>
      <c r="G42901" s="88"/>
      <c r="H42901" s="88"/>
      <c r="I42901" s="88"/>
      <c r="J42901" s="88"/>
      <c r="K42901" s="88"/>
    </row>
    <row r="42902" spans="2:11" hidden="1" x14ac:dyDescent="0.2">
      <c r="B42902" s="88"/>
      <c r="C42902" s="88"/>
      <c r="D42902" s="88"/>
      <c r="E42902" s="88"/>
      <c r="F42902" s="88"/>
      <c r="G42902" s="88"/>
      <c r="H42902" s="88"/>
      <c r="I42902" s="88"/>
      <c r="J42902" s="88"/>
      <c r="K42902" s="88"/>
    </row>
    <row r="42903" spans="2:11" hidden="1" x14ac:dyDescent="0.2">
      <c r="B42903" s="88"/>
      <c r="C42903" s="88"/>
      <c r="D42903" s="88"/>
      <c r="E42903" s="88"/>
      <c r="F42903" s="88"/>
      <c r="G42903" s="88"/>
      <c r="H42903" s="88"/>
      <c r="I42903" s="88"/>
      <c r="J42903" s="88"/>
      <c r="K42903" s="88"/>
    </row>
    <row r="42904" spans="2:11" hidden="1" x14ac:dyDescent="0.2">
      <c r="B42904" s="88"/>
      <c r="C42904" s="88"/>
      <c r="D42904" s="88"/>
      <c r="E42904" s="88"/>
      <c r="F42904" s="88"/>
      <c r="G42904" s="88"/>
      <c r="H42904" s="88"/>
      <c r="I42904" s="88"/>
      <c r="J42904" s="88"/>
      <c r="K42904" s="88"/>
    </row>
    <row r="42905" spans="2:11" hidden="1" x14ac:dyDescent="0.2">
      <c r="B42905" s="88"/>
      <c r="C42905" s="88"/>
      <c r="D42905" s="88"/>
      <c r="E42905" s="88"/>
      <c r="F42905" s="88"/>
      <c r="G42905" s="88"/>
      <c r="H42905" s="88"/>
      <c r="I42905" s="88"/>
      <c r="J42905" s="88"/>
      <c r="K42905" s="88"/>
    </row>
    <row r="42906" spans="2:11" hidden="1" x14ac:dyDescent="0.2">
      <c r="B42906" s="88"/>
      <c r="C42906" s="88"/>
      <c r="D42906" s="88"/>
      <c r="E42906" s="88"/>
      <c r="F42906" s="88"/>
      <c r="G42906" s="88"/>
      <c r="H42906" s="88"/>
      <c r="I42906" s="88"/>
      <c r="J42906" s="88"/>
      <c r="K42906" s="88"/>
    </row>
    <row r="42907" spans="2:11" hidden="1" x14ac:dyDescent="0.2">
      <c r="B42907" s="88"/>
      <c r="C42907" s="88"/>
      <c r="D42907" s="88"/>
      <c r="E42907" s="88"/>
      <c r="F42907" s="88"/>
      <c r="G42907" s="88"/>
      <c r="H42907" s="88"/>
      <c r="I42907" s="88"/>
      <c r="J42907" s="88"/>
      <c r="K42907" s="88"/>
    </row>
    <row r="42908" spans="2:11" hidden="1" x14ac:dyDescent="0.2">
      <c r="B42908" s="88"/>
      <c r="C42908" s="88"/>
      <c r="D42908" s="88"/>
      <c r="E42908" s="88"/>
      <c r="F42908" s="88"/>
      <c r="G42908" s="88"/>
      <c r="H42908" s="88"/>
      <c r="I42908" s="88"/>
      <c r="J42908" s="88"/>
      <c r="K42908" s="88"/>
    </row>
    <row r="42909" spans="2:11" hidden="1" x14ac:dyDescent="0.2">
      <c r="B42909" s="88"/>
      <c r="C42909" s="88"/>
      <c r="D42909" s="88"/>
      <c r="E42909" s="88"/>
      <c r="F42909" s="88"/>
      <c r="G42909" s="88"/>
      <c r="H42909" s="88"/>
      <c r="I42909" s="88"/>
      <c r="J42909" s="88"/>
      <c r="K42909" s="88"/>
    </row>
    <row r="42910" spans="2:11" hidden="1" x14ac:dyDescent="0.2">
      <c r="B42910" s="88"/>
      <c r="C42910" s="88"/>
      <c r="D42910" s="88"/>
      <c r="E42910" s="88"/>
      <c r="F42910" s="88"/>
      <c r="G42910" s="88"/>
      <c r="H42910" s="88"/>
      <c r="I42910" s="88"/>
      <c r="J42910" s="88"/>
      <c r="K42910" s="88"/>
    </row>
    <row r="42911" spans="2:11" hidden="1" x14ac:dyDescent="0.2">
      <c r="B42911" s="88"/>
      <c r="C42911" s="88"/>
      <c r="D42911" s="88"/>
      <c r="E42911" s="88"/>
      <c r="F42911" s="88"/>
      <c r="G42911" s="88"/>
      <c r="H42911" s="88"/>
      <c r="I42911" s="88"/>
      <c r="J42911" s="88"/>
      <c r="K42911" s="88"/>
    </row>
    <row r="42912" spans="2:11" hidden="1" x14ac:dyDescent="0.2">
      <c r="B42912" s="88"/>
      <c r="C42912" s="88"/>
      <c r="D42912" s="88"/>
      <c r="E42912" s="88"/>
      <c r="F42912" s="88"/>
      <c r="G42912" s="88"/>
      <c r="H42912" s="88"/>
      <c r="I42912" s="88"/>
      <c r="J42912" s="88"/>
      <c r="K42912" s="88"/>
    </row>
    <row r="42913" spans="2:11" hidden="1" x14ac:dyDescent="0.2">
      <c r="B42913" s="88"/>
      <c r="C42913" s="88"/>
      <c r="D42913" s="88"/>
      <c r="E42913" s="88"/>
      <c r="F42913" s="88"/>
      <c r="G42913" s="88"/>
      <c r="H42913" s="88"/>
      <c r="I42913" s="88"/>
      <c r="J42913" s="88"/>
      <c r="K42913" s="88"/>
    </row>
    <row r="42914" spans="2:11" hidden="1" x14ac:dyDescent="0.2">
      <c r="B42914" s="88"/>
      <c r="C42914" s="88"/>
      <c r="D42914" s="88"/>
      <c r="E42914" s="88"/>
      <c r="F42914" s="88"/>
      <c r="G42914" s="88"/>
      <c r="H42914" s="88"/>
      <c r="I42914" s="88"/>
      <c r="J42914" s="88"/>
      <c r="K42914" s="88"/>
    </row>
    <row r="42915" spans="2:11" hidden="1" x14ac:dyDescent="0.2">
      <c r="B42915" s="88"/>
      <c r="C42915" s="88"/>
      <c r="D42915" s="88"/>
      <c r="E42915" s="88"/>
      <c r="F42915" s="88"/>
      <c r="G42915" s="88"/>
      <c r="H42915" s="88"/>
      <c r="I42915" s="88"/>
      <c r="J42915" s="88"/>
      <c r="K42915" s="88"/>
    </row>
    <row r="42916" spans="2:11" hidden="1" x14ac:dyDescent="0.2">
      <c r="B42916" s="88"/>
      <c r="C42916" s="88"/>
      <c r="D42916" s="88"/>
      <c r="E42916" s="88"/>
      <c r="F42916" s="88"/>
      <c r="G42916" s="88"/>
      <c r="H42916" s="88"/>
      <c r="I42916" s="88"/>
      <c r="J42916" s="88"/>
      <c r="K42916" s="88"/>
    </row>
    <row r="42917" spans="2:11" hidden="1" x14ac:dyDescent="0.2">
      <c r="B42917" s="88"/>
      <c r="C42917" s="88"/>
      <c r="D42917" s="88"/>
      <c r="E42917" s="88"/>
      <c r="F42917" s="88"/>
      <c r="G42917" s="88"/>
      <c r="H42917" s="88"/>
      <c r="I42917" s="88"/>
      <c r="J42917" s="88"/>
      <c r="K42917" s="88"/>
    </row>
    <row r="42918" spans="2:11" hidden="1" x14ac:dyDescent="0.2">
      <c r="B42918" s="88"/>
      <c r="C42918" s="88"/>
      <c r="D42918" s="88"/>
      <c r="E42918" s="88"/>
      <c r="F42918" s="88"/>
      <c r="G42918" s="88"/>
      <c r="H42918" s="88"/>
      <c r="I42918" s="88"/>
      <c r="J42918" s="88"/>
      <c r="K42918" s="88"/>
    </row>
    <row r="42919" spans="2:11" hidden="1" x14ac:dyDescent="0.2">
      <c r="B42919" s="88"/>
      <c r="C42919" s="88"/>
      <c r="D42919" s="88"/>
      <c r="E42919" s="88"/>
      <c r="F42919" s="88"/>
      <c r="G42919" s="88"/>
      <c r="H42919" s="88"/>
      <c r="I42919" s="88"/>
      <c r="J42919" s="88"/>
      <c r="K42919" s="88"/>
    </row>
    <row r="42920" spans="2:11" hidden="1" x14ac:dyDescent="0.2">
      <c r="B42920" s="88"/>
      <c r="C42920" s="88"/>
      <c r="D42920" s="88"/>
      <c r="E42920" s="88"/>
      <c r="F42920" s="88"/>
      <c r="G42920" s="88"/>
      <c r="H42920" s="88"/>
      <c r="I42920" s="88"/>
      <c r="J42920" s="88"/>
      <c r="K42920" s="88"/>
    </row>
    <row r="42921" spans="2:11" hidden="1" x14ac:dyDescent="0.2">
      <c r="B42921" s="88"/>
      <c r="C42921" s="88"/>
      <c r="D42921" s="88"/>
      <c r="E42921" s="88"/>
      <c r="F42921" s="88"/>
      <c r="G42921" s="88"/>
      <c r="H42921" s="88"/>
      <c r="I42921" s="88"/>
      <c r="J42921" s="88"/>
      <c r="K42921" s="88"/>
    </row>
    <row r="42922" spans="2:11" hidden="1" x14ac:dyDescent="0.2">
      <c r="B42922" s="88"/>
      <c r="C42922" s="88"/>
      <c r="D42922" s="88"/>
      <c r="E42922" s="88"/>
      <c r="F42922" s="88"/>
      <c r="G42922" s="88"/>
      <c r="H42922" s="88"/>
      <c r="I42922" s="88"/>
      <c r="J42922" s="88"/>
      <c r="K42922" s="88"/>
    </row>
    <row r="42923" spans="2:11" hidden="1" x14ac:dyDescent="0.2">
      <c r="B42923" s="88"/>
      <c r="C42923" s="88"/>
      <c r="D42923" s="88"/>
      <c r="E42923" s="88"/>
      <c r="F42923" s="88"/>
      <c r="G42923" s="88"/>
      <c r="H42923" s="88"/>
      <c r="I42923" s="88"/>
      <c r="J42923" s="88"/>
      <c r="K42923" s="88"/>
    </row>
    <row r="42924" spans="2:11" hidden="1" x14ac:dyDescent="0.2">
      <c r="B42924" s="88"/>
      <c r="C42924" s="88"/>
      <c r="D42924" s="88"/>
      <c r="E42924" s="88"/>
      <c r="F42924" s="88"/>
      <c r="G42924" s="88"/>
      <c r="H42924" s="88"/>
      <c r="I42924" s="88"/>
      <c r="J42924" s="88"/>
      <c r="K42924" s="88"/>
    </row>
    <row r="42925" spans="2:11" hidden="1" x14ac:dyDescent="0.2">
      <c r="B42925" s="88"/>
      <c r="C42925" s="88"/>
      <c r="D42925" s="88"/>
      <c r="E42925" s="88"/>
      <c r="F42925" s="88"/>
      <c r="G42925" s="88"/>
      <c r="H42925" s="88"/>
      <c r="I42925" s="88"/>
      <c r="J42925" s="88"/>
      <c r="K42925" s="88"/>
    </row>
    <row r="42926" spans="2:11" hidden="1" x14ac:dyDescent="0.2">
      <c r="B42926" s="88"/>
      <c r="C42926" s="88"/>
      <c r="D42926" s="88"/>
      <c r="E42926" s="88"/>
      <c r="F42926" s="88"/>
      <c r="G42926" s="88"/>
      <c r="H42926" s="88"/>
      <c r="I42926" s="88"/>
      <c r="J42926" s="88"/>
      <c r="K42926" s="88"/>
    </row>
    <row r="42927" spans="2:11" hidden="1" x14ac:dyDescent="0.2">
      <c r="B42927" s="88"/>
      <c r="C42927" s="88"/>
      <c r="D42927" s="88"/>
      <c r="E42927" s="88"/>
      <c r="F42927" s="88"/>
      <c r="G42927" s="88"/>
      <c r="H42927" s="88"/>
      <c r="I42927" s="88"/>
      <c r="J42927" s="88"/>
      <c r="K42927" s="88"/>
    </row>
    <row r="42928" spans="2:11" hidden="1" x14ac:dyDescent="0.2">
      <c r="B42928" s="88"/>
      <c r="C42928" s="88"/>
      <c r="D42928" s="88"/>
      <c r="E42928" s="88"/>
      <c r="F42928" s="88"/>
      <c r="G42928" s="88"/>
      <c r="H42928" s="88"/>
      <c r="I42928" s="88"/>
      <c r="J42928" s="88"/>
      <c r="K42928" s="88"/>
    </row>
    <row r="42929" spans="2:11" hidden="1" x14ac:dyDescent="0.2">
      <c r="B42929" s="88"/>
      <c r="C42929" s="88"/>
      <c r="D42929" s="88"/>
      <c r="E42929" s="88"/>
      <c r="F42929" s="88"/>
      <c r="G42929" s="88"/>
      <c r="H42929" s="88"/>
      <c r="I42929" s="88"/>
      <c r="J42929" s="88"/>
      <c r="K42929" s="88"/>
    </row>
    <row r="42930" spans="2:11" hidden="1" x14ac:dyDescent="0.2">
      <c r="B42930" s="88"/>
      <c r="C42930" s="88"/>
      <c r="D42930" s="88"/>
      <c r="E42930" s="88"/>
      <c r="F42930" s="88"/>
      <c r="G42930" s="88"/>
      <c r="H42930" s="88"/>
      <c r="I42930" s="88"/>
      <c r="J42930" s="88"/>
      <c r="K42930" s="88"/>
    </row>
    <row r="42931" spans="2:11" hidden="1" x14ac:dyDescent="0.2">
      <c r="B42931" s="88"/>
      <c r="C42931" s="88"/>
      <c r="D42931" s="88"/>
      <c r="E42931" s="88"/>
      <c r="F42931" s="88"/>
      <c r="G42931" s="88"/>
      <c r="H42931" s="88"/>
      <c r="I42931" s="88"/>
      <c r="J42931" s="88"/>
      <c r="K42931" s="88"/>
    </row>
    <row r="42932" spans="2:11" hidden="1" x14ac:dyDescent="0.2">
      <c r="B42932" s="88"/>
      <c r="C42932" s="88"/>
      <c r="D42932" s="88"/>
      <c r="E42932" s="88"/>
      <c r="F42932" s="88"/>
      <c r="G42932" s="88"/>
      <c r="H42932" s="88"/>
      <c r="I42932" s="88"/>
      <c r="J42932" s="88"/>
      <c r="K42932" s="88"/>
    </row>
    <row r="42933" spans="2:11" hidden="1" x14ac:dyDescent="0.2">
      <c r="B42933" s="88"/>
      <c r="C42933" s="88"/>
      <c r="D42933" s="88"/>
      <c r="E42933" s="88"/>
      <c r="F42933" s="88"/>
      <c r="G42933" s="88"/>
      <c r="H42933" s="88"/>
      <c r="I42933" s="88"/>
      <c r="J42933" s="88"/>
      <c r="K42933" s="88"/>
    </row>
    <row r="42934" spans="2:11" hidden="1" x14ac:dyDescent="0.2">
      <c r="B42934" s="88"/>
      <c r="C42934" s="88"/>
      <c r="D42934" s="88"/>
      <c r="E42934" s="88"/>
      <c r="F42934" s="88"/>
      <c r="G42934" s="88"/>
      <c r="H42934" s="88"/>
      <c r="I42934" s="88"/>
      <c r="J42934" s="88"/>
      <c r="K42934" s="88"/>
    </row>
    <row r="42935" spans="2:11" hidden="1" x14ac:dyDescent="0.2">
      <c r="B42935" s="88"/>
      <c r="C42935" s="88"/>
      <c r="D42935" s="88"/>
      <c r="E42935" s="88"/>
      <c r="F42935" s="88"/>
      <c r="G42935" s="88"/>
      <c r="H42935" s="88"/>
      <c r="I42935" s="88"/>
      <c r="J42935" s="88"/>
      <c r="K42935" s="88"/>
    </row>
    <row r="42936" spans="2:11" hidden="1" x14ac:dyDescent="0.2">
      <c r="B42936" s="88"/>
      <c r="C42936" s="88"/>
      <c r="D42936" s="88"/>
      <c r="E42936" s="88"/>
      <c r="F42936" s="88"/>
      <c r="G42936" s="88"/>
      <c r="H42936" s="88"/>
      <c r="I42936" s="88"/>
      <c r="J42936" s="88"/>
      <c r="K42936" s="88"/>
    </row>
    <row r="42937" spans="2:11" hidden="1" x14ac:dyDescent="0.2">
      <c r="B42937" s="88"/>
      <c r="C42937" s="88"/>
      <c r="D42937" s="88"/>
      <c r="E42937" s="88"/>
      <c r="F42937" s="88"/>
      <c r="G42937" s="88"/>
      <c r="H42937" s="88"/>
      <c r="I42937" s="88"/>
      <c r="J42937" s="88"/>
      <c r="K42937" s="88"/>
    </row>
    <row r="42938" spans="2:11" hidden="1" x14ac:dyDescent="0.2">
      <c r="B42938" s="88"/>
      <c r="C42938" s="88"/>
      <c r="D42938" s="88"/>
      <c r="E42938" s="88"/>
      <c r="F42938" s="88"/>
      <c r="G42938" s="88"/>
      <c r="H42938" s="88"/>
      <c r="I42938" s="88"/>
      <c r="J42938" s="88"/>
      <c r="K42938" s="88"/>
    </row>
    <row r="42939" spans="2:11" hidden="1" x14ac:dyDescent="0.2">
      <c r="B42939" s="88"/>
      <c r="C42939" s="88"/>
      <c r="D42939" s="88"/>
      <c r="E42939" s="88"/>
      <c r="F42939" s="88"/>
      <c r="G42939" s="88"/>
      <c r="H42939" s="88"/>
      <c r="I42939" s="88"/>
      <c r="J42939" s="88"/>
      <c r="K42939" s="88"/>
    </row>
    <row r="42940" spans="2:11" hidden="1" x14ac:dyDescent="0.2">
      <c r="B42940" s="88"/>
      <c r="C42940" s="88"/>
      <c r="D42940" s="88"/>
      <c r="E42940" s="88"/>
      <c r="F42940" s="88"/>
      <c r="G42940" s="88"/>
      <c r="H42940" s="88"/>
      <c r="I42940" s="88"/>
      <c r="J42940" s="88"/>
      <c r="K42940" s="88"/>
    </row>
    <row r="42941" spans="2:11" hidden="1" x14ac:dyDescent="0.2">
      <c r="B42941" s="88"/>
      <c r="C42941" s="88"/>
      <c r="D42941" s="88"/>
      <c r="E42941" s="88"/>
      <c r="F42941" s="88"/>
      <c r="G42941" s="88"/>
      <c r="H42941" s="88"/>
      <c r="I42941" s="88"/>
      <c r="J42941" s="88"/>
      <c r="K42941" s="88"/>
    </row>
    <row r="42942" spans="2:11" hidden="1" x14ac:dyDescent="0.2">
      <c r="B42942" s="88"/>
      <c r="C42942" s="88"/>
      <c r="D42942" s="88"/>
      <c r="E42942" s="88"/>
      <c r="F42942" s="88"/>
      <c r="G42942" s="88"/>
      <c r="H42942" s="88"/>
      <c r="I42942" s="88"/>
      <c r="J42942" s="88"/>
      <c r="K42942" s="88"/>
    </row>
    <row r="42943" spans="2:11" hidden="1" x14ac:dyDescent="0.2">
      <c r="B42943" s="88"/>
      <c r="C42943" s="88"/>
      <c r="D42943" s="88"/>
      <c r="E42943" s="88"/>
      <c r="F42943" s="88"/>
      <c r="G42943" s="88"/>
      <c r="H42943" s="88"/>
      <c r="I42943" s="88"/>
      <c r="J42943" s="88"/>
      <c r="K42943" s="88"/>
    </row>
    <row r="42944" spans="2:11" hidden="1" x14ac:dyDescent="0.2">
      <c r="B42944" s="88"/>
      <c r="C42944" s="88"/>
      <c r="D42944" s="88"/>
      <c r="E42944" s="88"/>
      <c r="F42944" s="88"/>
      <c r="G42944" s="88"/>
      <c r="H42944" s="88"/>
      <c r="I42944" s="88"/>
      <c r="J42944" s="88"/>
      <c r="K42944" s="88"/>
    </row>
    <row r="42945" spans="2:11" hidden="1" x14ac:dyDescent="0.2">
      <c r="B42945" s="88"/>
      <c r="C42945" s="88"/>
      <c r="D42945" s="88"/>
      <c r="E42945" s="88"/>
      <c r="F42945" s="88"/>
      <c r="G42945" s="88"/>
      <c r="H42945" s="88"/>
      <c r="I42945" s="88"/>
      <c r="J42945" s="88"/>
      <c r="K42945" s="88"/>
    </row>
    <row r="42946" spans="2:11" hidden="1" x14ac:dyDescent="0.2">
      <c r="B42946" s="88"/>
      <c r="C42946" s="88"/>
      <c r="D42946" s="88"/>
      <c r="E42946" s="88"/>
      <c r="F42946" s="88"/>
      <c r="G42946" s="88"/>
      <c r="H42946" s="88"/>
      <c r="I42946" s="88"/>
      <c r="J42946" s="88"/>
      <c r="K42946" s="88"/>
    </row>
    <row r="42947" spans="2:11" hidden="1" x14ac:dyDescent="0.2">
      <c r="B42947" s="88"/>
      <c r="C42947" s="88"/>
      <c r="D42947" s="88"/>
      <c r="E42947" s="88"/>
      <c r="F42947" s="88"/>
      <c r="G42947" s="88"/>
      <c r="H42947" s="88"/>
      <c r="I42947" s="88"/>
      <c r="J42947" s="88"/>
      <c r="K42947" s="88"/>
    </row>
    <row r="42948" spans="2:11" hidden="1" x14ac:dyDescent="0.2">
      <c r="B42948" s="88"/>
      <c r="C42948" s="88"/>
      <c r="D42948" s="88"/>
      <c r="E42948" s="88"/>
      <c r="F42948" s="88"/>
      <c r="G42948" s="88"/>
      <c r="H42948" s="88"/>
      <c r="I42948" s="88"/>
      <c r="J42948" s="88"/>
      <c r="K42948" s="88"/>
    </row>
    <row r="42949" spans="2:11" hidden="1" x14ac:dyDescent="0.2">
      <c r="B42949" s="88"/>
      <c r="C42949" s="88"/>
      <c r="D42949" s="88"/>
      <c r="E42949" s="88"/>
      <c r="F42949" s="88"/>
      <c r="G42949" s="88"/>
      <c r="H42949" s="88"/>
      <c r="I42949" s="88"/>
      <c r="J42949" s="88"/>
      <c r="K42949" s="88"/>
    </row>
    <row r="42950" spans="2:11" hidden="1" x14ac:dyDescent="0.2">
      <c r="B42950" s="88"/>
      <c r="C42950" s="88"/>
      <c r="D42950" s="88"/>
      <c r="E42950" s="88"/>
      <c r="F42950" s="88"/>
      <c r="G42950" s="88"/>
      <c r="H42950" s="88"/>
      <c r="I42950" s="88"/>
      <c r="J42950" s="88"/>
      <c r="K42950" s="88"/>
    </row>
    <row r="42951" spans="2:11" hidden="1" x14ac:dyDescent="0.2">
      <c r="B42951" s="88"/>
      <c r="C42951" s="88"/>
      <c r="D42951" s="88"/>
      <c r="E42951" s="88"/>
      <c r="F42951" s="88"/>
      <c r="G42951" s="88"/>
      <c r="H42951" s="88"/>
      <c r="I42951" s="88"/>
      <c r="J42951" s="88"/>
      <c r="K42951" s="88"/>
    </row>
    <row r="42952" spans="2:11" hidden="1" x14ac:dyDescent="0.2">
      <c r="B42952" s="88"/>
      <c r="C42952" s="88"/>
      <c r="D42952" s="88"/>
      <c r="E42952" s="88"/>
      <c r="F42952" s="88"/>
      <c r="G42952" s="88"/>
      <c r="H42952" s="88"/>
      <c r="I42952" s="88"/>
      <c r="J42952" s="88"/>
      <c r="K42952" s="88"/>
    </row>
    <row r="42953" spans="2:11" hidden="1" x14ac:dyDescent="0.2">
      <c r="B42953" s="88"/>
      <c r="C42953" s="88"/>
      <c r="D42953" s="88"/>
      <c r="E42953" s="88"/>
      <c r="F42953" s="88"/>
      <c r="G42953" s="88"/>
      <c r="H42953" s="88"/>
      <c r="I42953" s="88"/>
      <c r="J42953" s="88"/>
      <c r="K42953" s="88"/>
    </row>
    <row r="42954" spans="2:11" hidden="1" x14ac:dyDescent="0.2">
      <c r="B42954" s="88"/>
      <c r="C42954" s="88"/>
      <c r="D42954" s="88"/>
      <c r="E42954" s="88"/>
      <c r="F42954" s="88"/>
      <c r="G42954" s="88"/>
      <c r="H42954" s="88"/>
      <c r="I42954" s="88"/>
      <c r="J42954" s="88"/>
      <c r="K42954" s="88"/>
    </row>
    <row r="42955" spans="2:11" hidden="1" x14ac:dyDescent="0.2">
      <c r="B42955" s="88"/>
      <c r="C42955" s="88"/>
      <c r="D42955" s="88"/>
      <c r="E42955" s="88"/>
      <c r="F42955" s="88"/>
      <c r="G42955" s="88"/>
      <c r="H42955" s="88"/>
      <c r="I42955" s="88"/>
      <c r="J42955" s="88"/>
      <c r="K42955" s="88"/>
    </row>
    <row r="42956" spans="2:11" hidden="1" x14ac:dyDescent="0.2">
      <c r="B42956" s="88"/>
      <c r="C42956" s="88"/>
      <c r="D42956" s="88"/>
      <c r="E42956" s="88"/>
      <c r="F42956" s="88"/>
      <c r="G42956" s="88"/>
      <c r="H42956" s="88"/>
      <c r="I42956" s="88"/>
      <c r="J42956" s="88"/>
      <c r="K42956" s="88"/>
    </row>
    <row r="42957" spans="2:11" hidden="1" x14ac:dyDescent="0.2">
      <c r="B42957" s="88"/>
      <c r="C42957" s="88"/>
      <c r="D42957" s="88"/>
      <c r="E42957" s="88"/>
      <c r="F42957" s="88"/>
      <c r="G42957" s="88"/>
      <c r="H42957" s="88"/>
      <c r="I42957" s="88"/>
      <c r="J42957" s="88"/>
      <c r="K42957" s="88"/>
    </row>
    <row r="42958" spans="2:11" hidden="1" x14ac:dyDescent="0.2">
      <c r="B42958" s="88"/>
      <c r="C42958" s="88"/>
      <c r="D42958" s="88"/>
      <c r="E42958" s="88"/>
      <c r="F42958" s="88"/>
      <c r="G42958" s="88"/>
      <c r="H42958" s="88"/>
      <c r="I42958" s="88"/>
      <c r="J42958" s="88"/>
      <c r="K42958" s="88"/>
    </row>
    <row r="42959" spans="2:11" hidden="1" x14ac:dyDescent="0.2">
      <c r="B42959" s="88"/>
      <c r="C42959" s="88"/>
      <c r="D42959" s="88"/>
      <c r="E42959" s="88"/>
      <c r="F42959" s="88"/>
      <c r="G42959" s="88"/>
      <c r="H42959" s="88"/>
      <c r="I42959" s="88"/>
      <c r="J42959" s="88"/>
      <c r="K42959" s="88"/>
    </row>
    <row r="42960" spans="2:11" hidden="1" x14ac:dyDescent="0.2">
      <c r="B42960" s="88"/>
      <c r="C42960" s="88"/>
      <c r="D42960" s="88"/>
      <c r="E42960" s="88"/>
      <c r="F42960" s="88"/>
      <c r="G42960" s="88"/>
      <c r="H42960" s="88"/>
      <c r="I42960" s="88"/>
      <c r="J42960" s="88"/>
      <c r="K42960" s="88"/>
    </row>
    <row r="42961" spans="2:11" hidden="1" x14ac:dyDescent="0.2">
      <c r="B42961" s="88"/>
      <c r="C42961" s="88"/>
      <c r="D42961" s="88"/>
      <c r="E42961" s="88"/>
      <c r="F42961" s="88"/>
      <c r="G42961" s="88"/>
      <c r="H42961" s="88"/>
      <c r="I42961" s="88"/>
      <c r="J42961" s="88"/>
      <c r="K42961" s="88"/>
    </row>
    <row r="42962" spans="2:11" hidden="1" x14ac:dyDescent="0.2">
      <c r="B42962" s="88"/>
      <c r="C42962" s="88"/>
      <c r="D42962" s="88"/>
      <c r="E42962" s="88"/>
      <c r="F42962" s="88"/>
      <c r="G42962" s="88"/>
      <c r="H42962" s="88"/>
      <c r="I42962" s="88"/>
      <c r="J42962" s="88"/>
      <c r="K42962" s="88"/>
    </row>
    <row r="42963" spans="2:11" hidden="1" x14ac:dyDescent="0.2">
      <c r="B42963" s="88"/>
      <c r="C42963" s="88"/>
      <c r="D42963" s="88"/>
      <c r="E42963" s="88"/>
      <c r="F42963" s="88"/>
      <c r="G42963" s="88"/>
      <c r="H42963" s="88"/>
      <c r="I42963" s="88"/>
      <c r="J42963" s="88"/>
      <c r="K42963" s="88"/>
    </row>
    <row r="42964" spans="2:11" hidden="1" x14ac:dyDescent="0.2">
      <c r="B42964" s="88"/>
      <c r="C42964" s="88"/>
      <c r="D42964" s="88"/>
      <c r="E42964" s="88"/>
      <c r="F42964" s="88"/>
      <c r="G42964" s="88"/>
      <c r="H42964" s="88"/>
      <c r="I42964" s="88"/>
      <c r="J42964" s="88"/>
      <c r="K42964" s="88"/>
    </row>
    <row r="42965" spans="2:11" hidden="1" x14ac:dyDescent="0.2">
      <c r="B42965" s="88"/>
      <c r="C42965" s="88"/>
      <c r="D42965" s="88"/>
      <c r="E42965" s="88"/>
      <c r="F42965" s="88"/>
      <c r="G42965" s="88"/>
      <c r="H42965" s="88"/>
      <c r="I42965" s="88"/>
      <c r="J42965" s="88"/>
      <c r="K42965" s="88"/>
    </row>
    <row r="42966" spans="2:11" hidden="1" x14ac:dyDescent="0.2">
      <c r="B42966" s="88"/>
      <c r="C42966" s="88"/>
      <c r="D42966" s="88"/>
      <c r="E42966" s="88"/>
      <c r="F42966" s="88"/>
      <c r="G42966" s="88"/>
      <c r="H42966" s="88"/>
      <c r="I42966" s="88"/>
      <c r="J42966" s="88"/>
      <c r="K42966" s="88"/>
    </row>
    <row r="42967" spans="2:11" hidden="1" x14ac:dyDescent="0.2">
      <c r="B42967" s="88"/>
      <c r="C42967" s="88"/>
      <c r="D42967" s="88"/>
      <c r="E42967" s="88"/>
      <c r="F42967" s="88"/>
      <c r="G42967" s="88"/>
      <c r="H42967" s="88"/>
      <c r="I42967" s="88"/>
      <c r="J42967" s="88"/>
      <c r="K42967" s="88"/>
    </row>
    <row r="42968" spans="2:11" hidden="1" x14ac:dyDescent="0.2">
      <c r="B42968" s="88"/>
      <c r="C42968" s="88"/>
      <c r="D42968" s="88"/>
      <c r="E42968" s="88"/>
      <c r="F42968" s="88"/>
      <c r="G42968" s="88"/>
      <c r="H42968" s="88"/>
      <c r="I42968" s="88"/>
      <c r="J42968" s="88"/>
      <c r="K42968" s="88"/>
    </row>
    <row r="42969" spans="2:11" hidden="1" x14ac:dyDescent="0.2">
      <c r="B42969" s="88"/>
      <c r="C42969" s="88"/>
      <c r="D42969" s="88"/>
      <c r="E42969" s="88"/>
      <c r="F42969" s="88"/>
      <c r="G42969" s="88"/>
      <c r="H42969" s="88"/>
      <c r="I42969" s="88"/>
      <c r="J42969" s="88"/>
      <c r="K42969" s="88"/>
    </row>
    <row r="42970" spans="2:11" hidden="1" x14ac:dyDescent="0.2">
      <c r="B42970" s="88"/>
      <c r="C42970" s="88"/>
      <c r="D42970" s="88"/>
      <c r="E42970" s="88"/>
      <c r="F42970" s="88"/>
      <c r="G42970" s="88"/>
      <c r="H42970" s="88"/>
      <c r="I42970" s="88"/>
      <c r="J42970" s="88"/>
      <c r="K42970" s="88"/>
    </row>
    <row r="42971" spans="2:11" hidden="1" x14ac:dyDescent="0.2">
      <c r="B42971" s="88"/>
      <c r="C42971" s="88"/>
      <c r="D42971" s="88"/>
      <c r="E42971" s="88"/>
      <c r="F42971" s="88"/>
      <c r="G42971" s="88"/>
      <c r="H42971" s="88"/>
      <c r="I42971" s="88"/>
      <c r="J42971" s="88"/>
      <c r="K42971" s="88"/>
    </row>
    <row r="42972" spans="2:11" hidden="1" x14ac:dyDescent="0.2">
      <c r="B42972" s="88"/>
      <c r="C42972" s="88"/>
      <c r="D42972" s="88"/>
      <c r="E42972" s="88"/>
      <c r="F42972" s="88"/>
      <c r="G42972" s="88"/>
      <c r="H42972" s="88"/>
      <c r="I42972" s="88"/>
      <c r="J42972" s="88"/>
      <c r="K42972" s="88"/>
    </row>
    <row r="42973" spans="2:11" hidden="1" x14ac:dyDescent="0.2">
      <c r="B42973" s="88"/>
      <c r="C42973" s="88"/>
      <c r="D42973" s="88"/>
      <c r="E42973" s="88"/>
      <c r="F42973" s="88"/>
      <c r="G42973" s="88"/>
      <c r="H42973" s="88"/>
      <c r="I42973" s="88"/>
      <c r="J42973" s="88"/>
      <c r="K42973" s="88"/>
    </row>
    <row r="42974" spans="2:11" hidden="1" x14ac:dyDescent="0.2">
      <c r="B42974" s="88"/>
      <c r="C42974" s="88"/>
      <c r="D42974" s="88"/>
      <c r="E42974" s="88"/>
      <c r="F42974" s="88"/>
      <c r="G42974" s="88"/>
      <c r="H42974" s="88"/>
      <c r="I42974" s="88"/>
      <c r="J42974" s="88"/>
      <c r="K42974" s="88"/>
    </row>
    <row r="42975" spans="2:11" hidden="1" x14ac:dyDescent="0.2">
      <c r="B42975" s="88"/>
      <c r="C42975" s="88"/>
      <c r="D42975" s="88"/>
      <c r="E42975" s="88"/>
      <c r="F42975" s="88"/>
      <c r="G42975" s="88"/>
      <c r="H42975" s="88"/>
      <c r="I42975" s="88"/>
      <c r="J42975" s="88"/>
      <c r="K42975" s="88"/>
    </row>
    <row r="42976" spans="2:11" hidden="1" x14ac:dyDescent="0.2">
      <c r="B42976" s="88"/>
      <c r="C42976" s="88"/>
      <c r="D42976" s="88"/>
      <c r="E42976" s="88"/>
      <c r="F42976" s="88"/>
      <c r="G42976" s="88"/>
      <c r="H42976" s="88"/>
      <c r="I42976" s="88"/>
      <c r="J42976" s="88"/>
      <c r="K42976" s="88"/>
    </row>
    <row r="42977" spans="2:11" hidden="1" x14ac:dyDescent="0.2">
      <c r="B42977" s="88"/>
      <c r="C42977" s="88"/>
      <c r="D42977" s="88"/>
      <c r="E42977" s="88"/>
      <c r="F42977" s="88"/>
      <c r="G42977" s="88"/>
      <c r="H42977" s="88"/>
      <c r="I42977" s="88"/>
      <c r="J42977" s="88"/>
      <c r="K42977" s="88"/>
    </row>
    <row r="42978" spans="2:11" hidden="1" x14ac:dyDescent="0.2">
      <c r="B42978" s="88"/>
      <c r="C42978" s="88"/>
      <c r="D42978" s="88"/>
      <c r="E42978" s="88"/>
      <c r="F42978" s="88"/>
      <c r="G42978" s="88"/>
      <c r="H42978" s="88"/>
      <c r="I42978" s="88"/>
      <c r="J42978" s="88"/>
      <c r="K42978" s="88"/>
    </row>
    <row r="42979" spans="2:11" hidden="1" x14ac:dyDescent="0.2">
      <c r="B42979" s="88"/>
      <c r="C42979" s="88"/>
      <c r="D42979" s="88"/>
      <c r="E42979" s="88"/>
      <c r="F42979" s="88"/>
      <c r="G42979" s="88"/>
      <c r="H42979" s="88"/>
      <c r="I42979" s="88"/>
      <c r="J42979" s="88"/>
      <c r="K42979" s="88"/>
    </row>
    <row r="42980" spans="2:11" hidden="1" x14ac:dyDescent="0.2">
      <c r="B42980" s="88"/>
      <c r="C42980" s="88"/>
      <c r="D42980" s="88"/>
      <c r="E42980" s="88"/>
      <c r="F42980" s="88"/>
      <c r="G42980" s="88"/>
      <c r="H42980" s="88"/>
      <c r="I42980" s="88"/>
      <c r="J42980" s="88"/>
      <c r="K42980" s="88"/>
    </row>
    <row r="42981" spans="2:11" hidden="1" x14ac:dyDescent="0.2">
      <c r="B42981" s="88"/>
      <c r="C42981" s="88"/>
      <c r="D42981" s="88"/>
      <c r="E42981" s="88"/>
      <c r="F42981" s="88"/>
      <c r="G42981" s="88"/>
      <c r="H42981" s="88"/>
      <c r="I42981" s="88"/>
      <c r="J42981" s="88"/>
      <c r="K42981" s="88"/>
    </row>
    <row r="42982" spans="2:11" hidden="1" x14ac:dyDescent="0.2">
      <c r="B42982" s="88"/>
      <c r="C42982" s="88"/>
      <c r="D42982" s="88"/>
      <c r="E42982" s="88"/>
      <c r="F42982" s="88"/>
      <c r="G42982" s="88"/>
      <c r="H42982" s="88"/>
      <c r="I42982" s="88"/>
      <c r="J42982" s="88"/>
      <c r="K42982" s="88"/>
    </row>
    <row r="42983" spans="2:11" hidden="1" x14ac:dyDescent="0.2">
      <c r="B42983" s="88"/>
      <c r="C42983" s="88"/>
      <c r="D42983" s="88"/>
      <c r="E42983" s="88"/>
      <c r="F42983" s="88"/>
      <c r="G42983" s="88"/>
      <c r="H42983" s="88"/>
      <c r="I42983" s="88"/>
      <c r="J42983" s="88"/>
      <c r="K42983" s="88"/>
    </row>
    <row r="42984" spans="2:11" hidden="1" x14ac:dyDescent="0.2">
      <c r="B42984" s="88"/>
      <c r="C42984" s="88"/>
      <c r="D42984" s="88"/>
      <c r="E42984" s="88"/>
      <c r="F42984" s="88"/>
      <c r="G42984" s="88"/>
      <c r="H42984" s="88"/>
      <c r="I42984" s="88"/>
      <c r="J42984" s="88"/>
      <c r="K42984" s="88"/>
    </row>
    <row r="42985" spans="2:11" hidden="1" x14ac:dyDescent="0.2">
      <c r="B42985" s="88"/>
      <c r="C42985" s="88"/>
      <c r="D42985" s="88"/>
      <c r="E42985" s="88"/>
      <c r="F42985" s="88"/>
      <c r="G42985" s="88"/>
      <c r="H42985" s="88"/>
      <c r="I42985" s="88"/>
      <c r="J42985" s="88"/>
      <c r="K42985" s="88"/>
    </row>
    <row r="42986" spans="2:11" hidden="1" x14ac:dyDescent="0.2">
      <c r="B42986" s="88"/>
      <c r="C42986" s="88"/>
      <c r="D42986" s="88"/>
      <c r="E42986" s="88"/>
      <c r="F42986" s="88"/>
      <c r="G42986" s="88"/>
      <c r="H42986" s="88"/>
      <c r="I42986" s="88"/>
      <c r="J42986" s="88"/>
      <c r="K42986" s="88"/>
    </row>
    <row r="42987" spans="2:11" hidden="1" x14ac:dyDescent="0.2">
      <c r="B42987" s="88"/>
      <c r="C42987" s="88"/>
      <c r="D42987" s="88"/>
      <c r="E42987" s="88"/>
      <c r="F42987" s="88"/>
      <c r="G42987" s="88"/>
      <c r="H42987" s="88"/>
      <c r="I42987" s="88"/>
      <c r="J42987" s="88"/>
      <c r="K42987" s="88"/>
    </row>
    <row r="42988" spans="2:11" hidden="1" x14ac:dyDescent="0.2">
      <c r="B42988" s="88"/>
      <c r="C42988" s="88"/>
      <c r="D42988" s="88"/>
      <c r="E42988" s="88"/>
      <c r="F42988" s="88"/>
      <c r="G42988" s="88"/>
      <c r="H42988" s="88"/>
      <c r="I42988" s="88"/>
      <c r="J42988" s="88"/>
      <c r="K42988" s="88"/>
    </row>
    <row r="42989" spans="2:11" hidden="1" x14ac:dyDescent="0.2">
      <c r="B42989" s="88"/>
      <c r="C42989" s="88"/>
      <c r="D42989" s="88"/>
      <c r="E42989" s="88"/>
      <c r="F42989" s="88"/>
      <c r="G42989" s="88"/>
      <c r="H42989" s="88"/>
      <c r="I42989" s="88"/>
      <c r="J42989" s="88"/>
      <c r="K42989" s="88"/>
    </row>
    <row r="42990" spans="2:11" hidden="1" x14ac:dyDescent="0.2">
      <c r="B42990" s="88"/>
      <c r="C42990" s="88"/>
      <c r="D42990" s="88"/>
      <c r="E42990" s="88"/>
      <c r="F42990" s="88"/>
      <c r="G42990" s="88"/>
      <c r="H42990" s="88"/>
      <c r="I42990" s="88"/>
      <c r="J42990" s="88"/>
      <c r="K42990" s="88"/>
    </row>
    <row r="42991" spans="2:11" hidden="1" x14ac:dyDescent="0.2">
      <c r="B42991" s="88"/>
      <c r="C42991" s="88"/>
      <c r="D42991" s="88"/>
      <c r="E42991" s="88"/>
      <c r="F42991" s="88"/>
      <c r="G42991" s="88"/>
      <c r="H42991" s="88"/>
      <c r="I42991" s="88"/>
      <c r="J42991" s="88"/>
      <c r="K42991" s="88"/>
    </row>
    <row r="42992" spans="2:11" hidden="1" x14ac:dyDescent="0.2">
      <c r="B42992" s="88"/>
      <c r="C42992" s="88"/>
      <c r="D42992" s="88"/>
      <c r="E42992" s="88"/>
      <c r="F42992" s="88"/>
      <c r="G42992" s="88"/>
      <c r="H42992" s="88"/>
      <c r="I42992" s="88"/>
      <c r="J42992" s="88"/>
      <c r="K42992" s="88"/>
    </row>
    <row r="42993" spans="2:11" hidden="1" x14ac:dyDescent="0.2">
      <c r="B42993" s="88"/>
      <c r="C42993" s="88"/>
      <c r="D42993" s="88"/>
      <c r="E42993" s="88"/>
      <c r="F42993" s="88"/>
      <c r="G42993" s="88"/>
      <c r="H42993" s="88"/>
      <c r="I42993" s="88"/>
      <c r="J42993" s="88"/>
      <c r="K42993" s="88"/>
    </row>
    <row r="42994" spans="2:11" hidden="1" x14ac:dyDescent="0.2">
      <c r="B42994" s="88"/>
      <c r="C42994" s="88"/>
      <c r="D42994" s="88"/>
      <c r="E42994" s="88"/>
      <c r="F42994" s="88"/>
      <c r="G42994" s="88"/>
      <c r="H42994" s="88"/>
      <c r="I42994" s="88"/>
      <c r="J42994" s="88"/>
      <c r="K42994" s="88"/>
    </row>
    <row r="42995" spans="2:11" hidden="1" x14ac:dyDescent="0.2">
      <c r="B42995" s="88"/>
      <c r="C42995" s="88"/>
      <c r="D42995" s="88"/>
      <c r="E42995" s="88"/>
      <c r="F42995" s="88"/>
      <c r="G42995" s="88"/>
      <c r="H42995" s="88"/>
      <c r="I42995" s="88"/>
      <c r="J42995" s="88"/>
      <c r="K42995" s="88"/>
    </row>
    <row r="42996" spans="2:11" hidden="1" x14ac:dyDescent="0.2">
      <c r="B42996" s="88"/>
      <c r="C42996" s="88"/>
      <c r="D42996" s="88"/>
      <c r="E42996" s="88"/>
      <c r="F42996" s="88"/>
      <c r="G42996" s="88"/>
      <c r="H42996" s="88"/>
      <c r="I42996" s="88"/>
      <c r="J42996" s="88"/>
      <c r="K42996" s="88"/>
    </row>
    <row r="42997" spans="2:11" hidden="1" x14ac:dyDescent="0.2">
      <c r="B42997" s="88"/>
      <c r="C42997" s="88"/>
      <c r="D42997" s="88"/>
      <c r="E42997" s="88"/>
      <c r="F42997" s="88"/>
      <c r="G42997" s="88"/>
      <c r="H42997" s="88"/>
      <c r="I42997" s="88"/>
      <c r="J42997" s="88"/>
      <c r="K42997" s="88"/>
    </row>
    <row r="42998" spans="2:11" hidden="1" x14ac:dyDescent="0.2">
      <c r="B42998" s="88"/>
      <c r="C42998" s="88"/>
      <c r="D42998" s="88"/>
      <c r="E42998" s="88"/>
      <c r="F42998" s="88"/>
      <c r="G42998" s="88"/>
      <c r="H42998" s="88"/>
      <c r="I42998" s="88"/>
      <c r="J42998" s="88"/>
      <c r="K42998" s="88"/>
    </row>
    <row r="42999" spans="2:11" hidden="1" x14ac:dyDescent="0.2">
      <c r="B42999" s="88"/>
      <c r="C42999" s="88"/>
      <c r="D42999" s="88"/>
      <c r="E42999" s="88"/>
      <c r="F42999" s="88"/>
      <c r="G42999" s="88"/>
      <c r="H42999" s="88"/>
      <c r="I42999" s="88"/>
      <c r="J42999" s="88"/>
      <c r="K42999" s="88"/>
    </row>
    <row r="43000" spans="2:11" hidden="1" x14ac:dyDescent="0.2">
      <c r="B43000" s="88"/>
      <c r="C43000" s="88"/>
      <c r="D43000" s="88"/>
      <c r="E43000" s="88"/>
      <c r="F43000" s="88"/>
      <c r="G43000" s="88"/>
      <c r="H43000" s="88"/>
      <c r="I43000" s="88"/>
      <c r="J43000" s="88"/>
      <c r="K43000" s="88"/>
    </row>
    <row r="43001" spans="2:11" hidden="1" x14ac:dyDescent="0.2">
      <c r="B43001" s="88"/>
      <c r="C43001" s="88"/>
      <c r="D43001" s="88"/>
      <c r="E43001" s="88"/>
      <c r="F43001" s="88"/>
      <c r="G43001" s="88"/>
      <c r="H43001" s="88"/>
      <c r="I43001" s="88"/>
      <c r="J43001" s="88"/>
      <c r="K43001" s="88"/>
    </row>
    <row r="43002" spans="2:11" hidden="1" x14ac:dyDescent="0.2">
      <c r="B43002" s="88"/>
      <c r="C43002" s="88"/>
      <c r="D43002" s="88"/>
      <c r="E43002" s="88"/>
      <c r="F43002" s="88"/>
      <c r="G43002" s="88"/>
      <c r="H43002" s="88"/>
      <c r="I43002" s="88"/>
      <c r="J43002" s="88"/>
      <c r="K43002" s="88"/>
    </row>
    <row r="43003" spans="2:11" hidden="1" x14ac:dyDescent="0.2">
      <c r="B43003" s="88"/>
      <c r="C43003" s="88"/>
      <c r="D43003" s="88"/>
      <c r="E43003" s="88"/>
      <c r="F43003" s="88"/>
      <c r="G43003" s="88"/>
      <c r="H43003" s="88"/>
      <c r="I43003" s="88"/>
      <c r="J43003" s="88"/>
      <c r="K43003" s="88"/>
    </row>
    <row r="43004" spans="2:11" hidden="1" x14ac:dyDescent="0.2">
      <c r="B43004" s="88"/>
      <c r="C43004" s="88"/>
      <c r="D43004" s="88"/>
      <c r="E43004" s="88"/>
      <c r="F43004" s="88"/>
      <c r="G43004" s="88"/>
      <c r="H43004" s="88"/>
      <c r="I43004" s="88"/>
      <c r="J43004" s="88"/>
      <c r="K43004" s="88"/>
    </row>
    <row r="43005" spans="2:11" hidden="1" x14ac:dyDescent="0.2">
      <c r="B43005" s="88"/>
      <c r="C43005" s="88"/>
      <c r="D43005" s="88"/>
      <c r="E43005" s="88"/>
      <c r="F43005" s="88"/>
      <c r="G43005" s="88"/>
      <c r="H43005" s="88"/>
      <c r="I43005" s="88"/>
      <c r="J43005" s="88"/>
      <c r="K43005" s="88"/>
    </row>
    <row r="43006" spans="2:11" hidden="1" x14ac:dyDescent="0.2">
      <c r="B43006" s="88"/>
      <c r="C43006" s="88"/>
      <c r="D43006" s="88"/>
      <c r="E43006" s="88"/>
      <c r="F43006" s="88"/>
      <c r="G43006" s="88"/>
      <c r="H43006" s="88"/>
      <c r="I43006" s="88"/>
      <c r="J43006" s="88"/>
      <c r="K43006" s="88"/>
    </row>
    <row r="43007" spans="2:11" hidden="1" x14ac:dyDescent="0.2">
      <c r="B43007" s="88"/>
      <c r="C43007" s="88"/>
      <c r="D43007" s="88"/>
      <c r="E43007" s="88"/>
      <c r="F43007" s="88"/>
      <c r="G43007" s="88"/>
      <c r="H43007" s="88"/>
      <c r="I43007" s="88"/>
      <c r="J43007" s="88"/>
      <c r="K43007" s="88"/>
    </row>
    <row r="43008" spans="2:11" hidden="1" x14ac:dyDescent="0.2">
      <c r="B43008" s="88"/>
      <c r="C43008" s="88"/>
      <c r="D43008" s="88"/>
      <c r="E43008" s="88"/>
      <c r="F43008" s="88"/>
      <c r="G43008" s="88"/>
      <c r="H43008" s="88"/>
      <c r="I43008" s="88"/>
      <c r="J43008" s="88"/>
      <c r="K43008" s="88"/>
    </row>
    <row r="43009" spans="2:11" hidden="1" x14ac:dyDescent="0.2">
      <c r="B43009" s="88"/>
      <c r="C43009" s="88"/>
      <c r="D43009" s="88"/>
      <c r="E43009" s="88"/>
      <c r="F43009" s="88"/>
      <c r="G43009" s="88"/>
      <c r="H43009" s="88"/>
      <c r="I43009" s="88"/>
      <c r="J43009" s="88"/>
      <c r="K43009" s="88"/>
    </row>
    <row r="43010" spans="2:11" hidden="1" x14ac:dyDescent="0.2">
      <c r="B43010" s="88"/>
      <c r="C43010" s="88"/>
      <c r="D43010" s="88"/>
      <c r="E43010" s="88"/>
      <c r="F43010" s="88"/>
      <c r="G43010" s="88"/>
      <c r="H43010" s="88"/>
      <c r="I43010" s="88"/>
      <c r="J43010" s="88"/>
      <c r="K43010" s="88"/>
    </row>
    <row r="43011" spans="2:11" hidden="1" x14ac:dyDescent="0.2">
      <c r="B43011" s="88"/>
      <c r="C43011" s="88"/>
      <c r="D43011" s="88"/>
      <c r="E43011" s="88"/>
      <c r="F43011" s="88"/>
      <c r="G43011" s="88"/>
      <c r="H43011" s="88"/>
      <c r="I43011" s="88"/>
      <c r="J43011" s="88"/>
      <c r="K43011" s="88"/>
    </row>
    <row r="43012" spans="2:11" hidden="1" x14ac:dyDescent="0.2">
      <c r="B43012" s="88"/>
      <c r="C43012" s="88"/>
      <c r="D43012" s="88"/>
      <c r="E43012" s="88"/>
      <c r="F43012" s="88"/>
      <c r="G43012" s="88"/>
      <c r="H43012" s="88"/>
      <c r="I43012" s="88"/>
      <c r="J43012" s="88"/>
      <c r="K43012" s="88"/>
    </row>
    <row r="43013" spans="2:11" hidden="1" x14ac:dyDescent="0.2">
      <c r="B43013" s="88"/>
      <c r="C43013" s="88"/>
      <c r="D43013" s="88"/>
      <c r="E43013" s="88"/>
      <c r="F43013" s="88"/>
      <c r="G43013" s="88"/>
      <c r="H43013" s="88"/>
      <c r="I43013" s="88"/>
      <c r="J43013" s="88"/>
      <c r="K43013" s="88"/>
    </row>
    <row r="43014" spans="2:11" hidden="1" x14ac:dyDescent="0.2">
      <c r="B43014" s="88"/>
      <c r="C43014" s="88"/>
      <c r="D43014" s="88"/>
      <c r="E43014" s="88"/>
      <c r="F43014" s="88"/>
      <c r="G43014" s="88"/>
      <c r="H43014" s="88"/>
      <c r="I43014" s="88"/>
      <c r="J43014" s="88"/>
      <c r="K43014" s="88"/>
    </row>
    <row r="43015" spans="2:11" hidden="1" x14ac:dyDescent="0.2">
      <c r="B43015" s="88"/>
      <c r="C43015" s="88"/>
      <c r="D43015" s="88"/>
      <c r="E43015" s="88"/>
      <c r="F43015" s="88"/>
      <c r="G43015" s="88"/>
      <c r="H43015" s="88"/>
      <c r="I43015" s="88"/>
      <c r="J43015" s="88"/>
      <c r="K43015" s="88"/>
    </row>
    <row r="43016" spans="2:11" hidden="1" x14ac:dyDescent="0.2">
      <c r="B43016" s="88"/>
      <c r="C43016" s="88"/>
      <c r="D43016" s="88"/>
      <c r="E43016" s="88"/>
      <c r="F43016" s="88"/>
      <c r="G43016" s="88"/>
      <c r="H43016" s="88"/>
      <c r="I43016" s="88"/>
      <c r="J43016" s="88"/>
      <c r="K43016" s="88"/>
    </row>
    <row r="43017" spans="2:11" hidden="1" x14ac:dyDescent="0.2">
      <c r="B43017" s="88"/>
      <c r="C43017" s="88"/>
      <c r="D43017" s="88"/>
      <c r="E43017" s="88"/>
      <c r="F43017" s="88"/>
      <c r="G43017" s="88"/>
      <c r="H43017" s="88"/>
      <c r="I43017" s="88"/>
      <c r="J43017" s="88"/>
      <c r="K43017" s="88"/>
    </row>
    <row r="43018" spans="2:11" hidden="1" x14ac:dyDescent="0.2">
      <c r="B43018" s="88"/>
      <c r="C43018" s="88"/>
      <c r="D43018" s="88"/>
      <c r="E43018" s="88"/>
      <c r="F43018" s="88"/>
      <c r="G43018" s="88"/>
      <c r="H43018" s="88"/>
      <c r="I43018" s="88"/>
      <c r="J43018" s="88"/>
      <c r="K43018" s="88"/>
    </row>
    <row r="43019" spans="2:11" hidden="1" x14ac:dyDescent="0.2">
      <c r="B43019" s="88"/>
      <c r="C43019" s="88"/>
      <c r="D43019" s="88"/>
      <c r="E43019" s="88"/>
      <c r="F43019" s="88"/>
      <c r="G43019" s="88"/>
      <c r="H43019" s="88"/>
      <c r="I43019" s="88"/>
      <c r="J43019" s="88"/>
      <c r="K43019" s="88"/>
    </row>
    <row r="43020" spans="2:11" hidden="1" x14ac:dyDescent="0.2">
      <c r="B43020" s="88"/>
      <c r="C43020" s="88"/>
      <c r="D43020" s="88"/>
      <c r="E43020" s="88"/>
      <c r="F43020" s="88"/>
      <c r="G43020" s="88"/>
      <c r="H43020" s="88"/>
      <c r="I43020" s="88"/>
      <c r="J43020" s="88"/>
      <c r="K43020" s="88"/>
    </row>
    <row r="43021" spans="2:11" hidden="1" x14ac:dyDescent="0.2">
      <c r="B43021" s="88"/>
      <c r="C43021" s="88"/>
      <c r="D43021" s="88"/>
      <c r="E43021" s="88"/>
      <c r="F43021" s="88"/>
      <c r="G43021" s="88"/>
      <c r="H43021" s="88"/>
      <c r="I43021" s="88"/>
      <c r="J43021" s="88"/>
      <c r="K43021" s="88"/>
    </row>
    <row r="43022" spans="2:11" hidden="1" x14ac:dyDescent="0.2">
      <c r="B43022" s="88"/>
      <c r="C43022" s="88"/>
      <c r="D43022" s="88"/>
      <c r="E43022" s="88"/>
      <c r="F43022" s="88"/>
      <c r="G43022" s="88"/>
      <c r="H43022" s="88"/>
      <c r="I43022" s="88"/>
      <c r="J43022" s="88"/>
      <c r="K43022" s="88"/>
    </row>
    <row r="43023" spans="2:11" hidden="1" x14ac:dyDescent="0.2">
      <c r="B43023" s="88"/>
      <c r="C43023" s="88"/>
      <c r="D43023" s="88"/>
      <c r="E43023" s="88"/>
      <c r="F43023" s="88"/>
      <c r="G43023" s="88"/>
      <c r="H43023" s="88"/>
      <c r="I43023" s="88"/>
      <c r="J43023" s="88"/>
      <c r="K43023" s="88"/>
    </row>
    <row r="43024" spans="2:11" hidden="1" x14ac:dyDescent="0.2">
      <c r="B43024" s="88"/>
      <c r="C43024" s="88"/>
      <c r="D43024" s="88"/>
      <c r="E43024" s="88"/>
      <c r="F43024" s="88"/>
      <c r="G43024" s="88"/>
      <c r="H43024" s="88"/>
      <c r="I43024" s="88"/>
      <c r="J43024" s="88"/>
      <c r="K43024" s="88"/>
    </row>
    <row r="43025" spans="2:11" hidden="1" x14ac:dyDescent="0.2">
      <c r="B43025" s="88"/>
      <c r="C43025" s="88"/>
      <c r="D43025" s="88"/>
      <c r="E43025" s="88"/>
      <c r="F43025" s="88"/>
      <c r="G43025" s="88"/>
      <c r="H43025" s="88"/>
      <c r="I43025" s="88"/>
      <c r="J43025" s="88"/>
      <c r="K43025" s="88"/>
    </row>
    <row r="43026" spans="2:11" hidden="1" x14ac:dyDescent="0.2">
      <c r="B43026" s="88"/>
      <c r="C43026" s="88"/>
      <c r="D43026" s="88"/>
      <c r="E43026" s="88"/>
      <c r="F43026" s="88"/>
      <c r="G43026" s="88"/>
      <c r="H43026" s="88"/>
      <c r="I43026" s="88"/>
      <c r="J43026" s="88"/>
      <c r="K43026" s="88"/>
    </row>
    <row r="43027" spans="2:11" hidden="1" x14ac:dyDescent="0.2">
      <c r="B43027" s="88"/>
      <c r="C43027" s="88"/>
      <c r="D43027" s="88"/>
      <c r="E43027" s="88"/>
      <c r="F43027" s="88"/>
      <c r="G43027" s="88"/>
      <c r="H43027" s="88"/>
      <c r="I43027" s="88"/>
      <c r="J43027" s="88"/>
      <c r="K43027" s="88"/>
    </row>
    <row r="43028" spans="2:11" hidden="1" x14ac:dyDescent="0.2">
      <c r="B43028" s="88"/>
      <c r="C43028" s="88"/>
      <c r="D43028" s="88"/>
      <c r="E43028" s="88"/>
      <c r="F43028" s="88"/>
      <c r="G43028" s="88"/>
      <c r="H43028" s="88"/>
      <c r="I43028" s="88"/>
      <c r="J43028" s="88"/>
      <c r="K43028" s="88"/>
    </row>
    <row r="43029" spans="2:11" hidden="1" x14ac:dyDescent="0.2">
      <c r="B43029" s="88"/>
      <c r="C43029" s="88"/>
      <c r="D43029" s="88"/>
      <c r="E43029" s="88"/>
      <c r="F43029" s="88"/>
      <c r="G43029" s="88"/>
      <c r="H43029" s="88"/>
      <c r="I43029" s="88"/>
      <c r="J43029" s="88"/>
      <c r="K43029" s="88"/>
    </row>
    <row r="43030" spans="2:11" hidden="1" x14ac:dyDescent="0.2">
      <c r="B43030" s="88"/>
      <c r="C43030" s="88"/>
      <c r="D43030" s="88"/>
      <c r="E43030" s="88"/>
      <c r="F43030" s="88"/>
      <c r="G43030" s="88"/>
      <c r="H43030" s="88"/>
      <c r="I43030" s="88"/>
      <c r="J43030" s="88"/>
      <c r="K43030" s="88"/>
    </row>
    <row r="43031" spans="2:11" hidden="1" x14ac:dyDescent="0.2">
      <c r="B43031" s="88"/>
      <c r="C43031" s="88"/>
      <c r="D43031" s="88"/>
      <c r="E43031" s="88"/>
      <c r="F43031" s="88"/>
      <c r="G43031" s="88"/>
      <c r="H43031" s="88"/>
      <c r="I43031" s="88"/>
      <c r="J43031" s="88"/>
      <c r="K43031" s="88"/>
    </row>
    <row r="43032" spans="2:11" hidden="1" x14ac:dyDescent="0.2">
      <c r="B43032" s="88"/>
      <c r="C43032" s="88"/>
      <c r="D43032" s="88"/>
      <c r="E43032" s="88"/>
      <c r="F43032" s="88"/>
      <c r="G43032" s="88"/>
      <c r="H43032" s="88"/>
      <c r="I43032" s="88"/>
      <c r="J43032" s="88"/>
      <c r="K43032" s="88"/>
    </row>
    <row r="43033" spans="2:11" hidden="1" x14ac:dyDescent="0.2">
      <c r="B43033" s="88"/>
      <c r="C43033" s="88"/>
      <c r="D43033" s="88"/>
      <c r="E43033" s="88"/>
      <c r="F43033" s="88"/>
      <c r="G43033" s="88"/>
      <c r="H43033" s="88"/>
      <c r="I43033" s="88"/>
      <c r="J43033" s="88"/>
      <c r="K43033" s="88"/>
    </row>
    <row r="43034" spans="2:11" hidden="1" x14ac:dyDescent="0.2">
      <c r="B43034" s="88"/>
      <c r="C43034" s="88"/>
      <c r="D43034" s="88"/>
      <c r="E43034" s="88"/>
      <c r="F43034" s="88"/>
      <c r="G43034" s="88"/>
      <c r="H43034" s="88"/>
      <c r="I43034" s="88"/>
      <c r="J43034" s="88"/>
      <c r="K43034" s="88"/>
    </row>
    <row r="43035" spans="2:11" hidden="1" x14ac:dyDescent="0.2">
      <c r="B43035" s="88"/>
      <c r="C43035" s="88"/>
      <c r="D43035" s="88"/>
      <c r="E43035" s="88"/>
      <c r="F43035" s="88"/>
      <c r="G43035" s="88"/>
      <c r="H43035" s="88"/>
      <c r="I43035" s="88"/>
      <c r="J43035" s="88"/>
      <c r="K43035" s="88"/>
    </row>
    <row r="43036" spans="2:11" hidden="1" x14ac:dyDescent="0.2">
      <c r="B43036" s="88"/>
      <c r="C43036" s="88"/>
      <c r="D43036" s="88"/>
      <c r="E43036" s="88"/>
      <c r="F43036" s="88"/>
      <c r="G43036" s="88"/>
      <c r="H43036" s="88"/>
      <c r="I43036" s="88"/>
      <c r="J43036" s="88"/>
      <c r="K43036" s="88"/>
    </row>
    <row r="43037" spans="2:11" hidden="1" x14ac:dyDescent="0.2">
      <c r="B43037" s="88"/>
      <c r="C43037" s="88"/>
      <c r="D43037" s="88"/>
      <c r="E43037" s="88"/>
      <c r="F43037" s="88"/>
      <c r="G43037" s="88"/>
      <c r="H43037" s="88"/>
      <c r="I43037" s="88"/>
      <c r="J43037" s="88"/>
      <c r="K43037" s="88"/>
    </row>
    <row r="43038" spans="2:11" hidden="1" x14ac:dyDescent="0.2">
      <c r="B43038" s="88"/>
      <c r="C43038" s="88"/>
      <c r="D43038" s="88"/>
      <c r="E43038" s="88"/>
      <c r="F43038" s="88"/>
      <c r="G43038" s="88"/>
      <c r="H43038" s="88"/>
      <c r="I43038" s="88"/>
      <c r="J43038" s="88"/>
      <c r="K43038" s="88"/>
    </row>
    <row r="43039" spans="2:11" hidden="1" x14ac:dyDescent="0.2">
      <c r="B43039" s="88"/>
      <c r="C43039" s="88"/>
      <c r="D43039" s="88"/>
      <c r="E43039" s="88"/>
      <c r="F43039" s="88"/>
      <c r="G43039" s="88"/>
      <c r="H43039" s="88"/>
      <c r="I43039" s="88"/>
      <c r="J43039" s="88"/>
      <c r="K43039" s="88"/>
    </row>
    <row r="43040" spans="2:11" hidden="1" x14ac:dyDescent="0.2">
      <c r="B43040" s="88"/>
      <c r="C43040" s="88"/>
      <c r="D43040" s="88"/>
      <c r="E43040" s="88"/>
      <c r="F43040" s="88"/>
      <c r="G43040" s="88"/>
      <c r="H43040" s="88"/>
      <c r="I43040" s="88"/>
      <c r="J43040" s="88"/>
      <c r="K43040" s="88"/>
    </row>
    <row r="43041" spans="2:11" hidden="1" x14ac:dyDescent="0.2">
      <c r="B43041" s="88"/>
      <c r="C43041" s="88"/>
      <c r="D43041" s="88"/>
      <c r="E43041" s="88"/>
      <c r="F43041" s="88"/>
      <c r="G43041" s="88"/>
      <c r="H43041" s="88"/>
      <c r="I43041" s="88"/>
      <c r="J43041" s="88"/>
      <c r="K43041" s="88"/>
    </row>
    <row r="43042" spans="2:11" hidden="1" x14ac:dyDescent="0.2">
      <c r="B43042" s="88"/>
      <c r="C43042" s="88"/>
      <c r="D43042" s="88"/>
      <c r="E43042" s="88"/>
      <c r="F43042" s="88"/>
      <c r="G43042" s="88"/>
      <c r="H43042" s="88"/>
      <c r="I43042" s="88"/>
      <c r="J43042" s="88"/>
      <c r="K43042" s="88"/>
    </row>
    <row r="43043" spans="2:11" hidden="1" x14ac:dyDescent="0.2">
      <c r="B43043" s="88"/>
      <c r="C43043" s="88"/>
      <c r="D43043" s="88"/>
      <c r="E43043" s="88"/>
      <c r="F43043" s="88"/>
      <c r="G43043" s="88"/>
      <c r="H43043" s="88"/>
      <c r="I43043" s="88"/>
      <c r="J43043" s="88"/>
      <c r="K43043" s="88"/>
    </row>
    <row r="43044" spans="2:11" hidden="1" x14ac:dyDescent="0.2">
      <c r="B43044" s="88"/>
      <c r="C43044" s="88"/>
      <c r="D43044" s="88"/>
      <c r="E43044" s="88"/>
      <c r="F43044" s="88"/>
      <c r="G43044" s="88"/>
      <c r="H43044" s="88"/>
      <c r="I43044" s="88"/>
      <c r="J43044" s="88"/>
      <c r="K43044" s="88"/>
    </row>
    <row r="43045" spans="2:11" hidden="1" x14ac:dyDescent="0.2">
      <c r="B43045" s="88"/>
      <c r="C43045" s="88"/>
      <c r="D43045" s="88"/>
      <c r="E43045" s="88"/>
      <c r="F43045" s="88"/>
      <c r="G43045" s="88"/>
      <c r="H43045" s="88"/>
      <c r="I43045" s="88"/>
      <c r="J43045" s="88"/>
      <c r="K43045" s="88"/>
    </row>
    <row r="43046" spans="2:11" hidden="1" x14ac:dyDescent="0.2">
      <c r="B43046" s="88"/>
      <c r="C43046" s="88"/>
      <c r="D43046" s="88"/>
      <c r="E43046" s="88"/>
      <c r="F43046" s="88"/>
      <c r="G43046" s="88"/>
      <c r="H43046" s="88"/>
      <c r="I43046" s="88"/>
      <c r="J43046" s="88"/>
      <c r="K43046" s="88"/>
    </row>
    <row r="43047" spans="2:11" hidden="1" x14ac:dyDescent="0.2">
      <c r="B43047" s="88"/>
      <c r="C43047" s="88"/>
      <c r="D43047" s="88"/>
      <c r="E43047" s="88"/>
      <c r="F43047" s="88"/>
      <c r="G43047" s="88"/>
      <c r="H43047" s="88"/>
      <c r="I43047" s="88"/>
      <c r="J43047" s="88"/>
      <c r="K43047" s="88"/>
    </row>
    <row r="43048" spans="2:11" hidden="1" x14ac:dyDescent="0.2">
      <c r="B43048" s="88"/>
      <c r="C43048" s="88"/>
      <c r="D43048" s="88"/>
      <c r="E43048" s="88"/>
      <c r="F43048" s="88"/>
      <c r="G43048" s="88"/>
      <c r="H43048" s="88"/>
      <c r="I43048" s="88"/>
      <c r="J43048" s="88"/>
      <c r="K43048" s="88"/>
    </row>
    <row r="43049" spans="2:11" hidden="1" x14ac:dyDescent="0.2">
      <c r="B43049" s="88"/>
      <c r="C43049" s="88"/>
      <c r="D43049" s="88"/>
      <c r="E43049" s="88"/>
      <c r="F43049" s="88"/>
      <c r="G43049" s="88"/>
      <c r="H43049" s="88"/>
      <c r="I43049" s="88"/>
      <c r="J43049" s="88"/>
      <c r="K43049" s="88"/>
    </row>
    <row r="43050" spans="2:11" hidden="1" x14ac:dyDescent="0.2">
      <c r="B43050" s="88"/>
      <c r="C43050" s="88"/>
      <c r="D43050" s="88"/>
      <c r="E43050" s="88"/>
      <c r="F43050" s="88"/>
      <c r="G43050" s="88"/>
      <c r="H43050" s="88"/>
      <c r="I43050" s="88"/>
      <c r="J43050" s="88"/>
      <c r="K43050" s="88"/>
    </row>
    <row r="43051" spans="2:11" hidden="1" x14ac:dyDescent="0.2">
      <c r="B43051" s="88"/>
      <c r="C43051" s="88"/>
      <c r="D43051" s="88"/>
      <c r="E43051" s="88"/>
      <c r="F43051" s="88"/>
      <c r="G43051" s="88"/>
      <c r="H43051" s="88"/>
      <c r="I43051" s="88"/>
      <c r="J43051" s="88"/>
      <c r="K43051" s="88"/>
    </row>
    <row r="43052" spans="2:11" hidden="1" x14ac:dyDescent="0.2">
      <c r="B43052" s="88"/>
      <c r="C43052" s="88"/>
      <c r="D43052" s="88"/>
      <c r="E43052" s="88"/>
      <c r="F43052" s="88"/>
      <c r="G43052" s="88"/>
      <c r="H43052" s="88"/>
      <c r="I43052" s="88"/>
      <c r="J43052" s="88"/>
      <c r="K43052" s="88"/>
    </row>
    <row r="43053" spans="2:11" hidden="1" x14ac:dyDescent="0.2">
      <c r="B43053" s="88"/>
      <c r="C43053" s="88"/>
      <c r="D43053" s="88"/>
      <c r="E43053" s="88"/>
      <c r="F43053" s="88"/>
      <c r="G43053" s="88"/>
      <c r="H43053" s="88"/>
      <c r="I43053" s="88"/>
      <c r="J43053" s="88"/>
      <c r="K43053" s="88"/>
    </row>
    <row r="43054" spans="2:11" hidden="1" x14ac:dyDescent="0.2">
      <c r="B43054" s="88"/>
      <c r="C43054" s="88"/>
      <c r="D43054" s="88"/>
      <c r="E43054" s="88"/>
      <c r="F43054" s="88"/>
      <c r="G43054" s="88"/>
      <c r="H43054" s="88"/>
      <c r="I43054" s="88"/>
      <c r="J43054" s="88"/>
      <c r="K43054" s="88"/>
    </row>
    <row r="43055" spans="2:11" hidden="1" x14ac:dyDescent="0.2">
      <c r="B43055" s="88"/>
      <c r="C43055" s="88"/>
      <c r="D43055" s="88"/>
      <c r="E43055" s="88"/>
      <c r="F43055" s="88"/>
      <c r="G43055" s="88"/>
      <c r="H43055" s="88"/>
      <c r="I43055" s="88"/>
      <c r="J43055" s="88"/>
      <c r="K43055" s="88"/>
    </row>
    <row r="43056" spans="2:11" hidden="1" x14ac:dyDescent="0.2">
      <c r="B43056" s="88"/>
      <c r="C43056" s="88"/>
      <c r="D43056" s="88"/>
      <c r="E43056" s="88"/>
      <c r="F43056" s="88"/>
      <c r="G43056" s="88"/>
      <c r="H43056" s="88"/>
      <c r="I43056" s="88"/>
      <c r="J43056" s="88"/>
      <c r="K43056" s="88"/>
    </row>
    <row r="43057" spans="2:11" hidden="1" x14ac:dyDescent="0.2">
      <c r="B43057" s="88"/>
      <c r="C43057" s="88"/>
      <c r="D43057" s="88"/>
      <c r="E43057" s="88"/>
      <c r="F43057" s="88"/>
      <c r="G43057" s="88"/>
      <c r="H43057" s="88"/>
      <c r="I43057" s="88"/>
      <c r="J43057" s="88"/>
      <c r="K43057" s="88"/>
    </row>
    <row r="43058" spans="2:11" hidden="1" x14ac:dyDescent="0.2">
      <c r="B43058" s="88"/>
      <c r="C43058" s="88"/>
      <c r="D43058" s="88"/>
      <c r="E43058" s="88"/>
      <c r="F43058" s="88"/>
      <c r="G43058" s="88"/>
      <c r="H43058" s="88"/>
      <c r="I43058" s="88"/>
      <c r="J43058" s="88"/>
      <c r="K43058" s="88"/>
    </row>
    <row r="43059" spans="2:11" hidden="1" x14ac:dyDescent="0.2">
      <c r="B43059" s="88"/>
      <c r="C43059" s="88"/>
      <c r="D43059" s="88"/>
      <c r="E43059" s="88"/>
      <c r="F43059" s="88"/>
      <c r="G43059" s="88"/>
      <c r="H43059" s="88"/>
      <c r="I43059" s="88"/>
      <c r="J43059" s="88"/>
      <c r="K43059" s="88"/>
    </row>
    <row r="43060" spans="2:11" hidden="1" x14ac:dyDescent="0.2">
      <c r="B43060" s="88"/>
      <c r="C43060" s="88"/>
      <c r="D43060" s="88"/>
      <c r="E43060" s="88"/>
      <c r="F43060" s="88"/>
      <c r="G43060" s="88"/>
      <c r="H43060" s="88"/>
      <c r="I43060" s="88"/>
      <c r="J43060" s="88"/>
      <c r="K43060" s="88"/>
    </row>
    <row r="43061" spans="2:11" hidden="1" x14ac:dyDescent="0.2">
      <c r="B43061" s="88"/>
      <c r="C43061" s="88"/>
      <c r="D43061" s="88"/>
      <c r="E43061" s="88"/>
      <c r="F43061" s="88"/>
      <c r="G43061" s="88"/>
      <c r="H43061" s="88"/>
      <c r="I43061" s="88"/>
      <c r="J43061" s="88"/>
      <c r="K43061" s="88"/>
    </row>
    <row r="43062" spans="2:11" hidden="1" x14ac:dyDescent="0.2">
      <c r="B43062" s="88"/>
      <c r="C43062" s="88"/>
      <c r="D43062" s="88"/>
      <c r="E43062" s="88"/>
      <c r="F43062" s="88"/>
      <c r="G43062" s="88"/>
      <c r="H43062" s="88"/>
      <c r="I43062" s="88"/>
      <c r="J43062" s="88"/>
      <c r="K43062" s="88"/>
    </row>
    <row r="43063" spans="2:11" hidden="1" x14ac:dyDescent="0.2">
      <c r="B43063" s="88"/>
      <c r="C43063" s="88"/>
      <c r="D43063" s="88"/>
      <c r="E43063" s="88"/>
      <c r="F43063" s="88"/>
      <c r="G43063" s="88"/>
      <c r="H43063" s="88"/>
      <c r="I43063" s="88"/>
      <c r="J43063" s="88"/>
      <c r="K43063" s="88"/>
    </row>
    <row r="43064" spans="2:11" hidden="1" x14ac:dyDescent="0.2">
      <c r="B43064" s="88"/>
      <c r="C43064" s="88"/>
      <c r="D43064" s="88"/>
      <c r="E43064" s="88"/>
      <c r="F43064" s="88"/>
      <c r="G43064" s="88"/>
      <c r="H43064" s="88"/>
      <c r="I43064" s="88"/>
      <c r="J43064" s="88"/>
      <c r="K43064" s="88"/>
    </row>
    <row r="43065" spans="2:11" hidden="1" x14ac:dyDescent="0.2">
      <c r="B43065" s="88"/>
      <c r="C43065" s="88"/>
      <c r="D43065" s="88"/>
      <c r="E43065" s="88"/>
      <c r="F43065" s="88"/>
      <c r="G43065" s="88"/>
      <c r="H43065" s="88"/>
      <c r="I43065" s="88"/>
      <c r="J43065" s="88"/>
      <c r="K43065" s="88"/>
    </row>
    <row r="43066" spans="2:11" hidden="1" x14ac:dyDescent="0.2">
      <c r="B43066" s="88"/>
      <c r="C43066" s="88"/>
      <c r="D43066" s="88"/>
      <c r="E43066" s="88"/>
      <c r="F43066" s="88"/>
      <c r="G43066" s="88"/>
      <c r="H43066" s="88"/>
      <c r="I43066" s="88"/>
      <c r="J43066" s="88"/>
      <c r="K43066" s="88"/>
    </row>
    <row r="43067" spans="2:11" hidden="1" x14ac:dyDescent="0.2">
      <c r="B43067" s="88"/>
      <c r="C43067" s="88"/>
      <c r="D43067" s="88"/>
      <c r="E43067" s="88"/>
      <c r="F43067" s="88"/>
      <c r="G43067" s="88"/>
      <c r="H43067" s="88"/>
      <c r="I43067" s="88"/>
      <c r="J43067" s="88"/>
      <c r="K43067" s="88"/>
    </row>
    <row r="43068" spans="2:11" hidden="1" x14ac:dyDescent="0.2">
      <c r="B43068" s="88"/>
      <c r="C43068" s="88"/>
      <c r="D43068" s="88"/>
      <c r="E43068" s="88"/>
      <c r="F43068" s="88"/>
      <c r="G43068" s="88"/>
      <c r="H43068" s="88"/>
      <c r="I43068" s="88"/>
      <c r="J43068" s="88"/>
      <c r="K43068" s="88"/>
    </row>
    <row r="43069" spans="2:11" hidden="1" x14ac:dyDescent="0.2">
      <c r="B43069" s="88"/>
      <c r="C43069" s="88"/>
      <c r="D43069" s="88"/>
      <c r="E43069" s="88"/>
      <c r="F43069" s="88"/>
      <c r="G43069" s="88"/>
      <c r="H43069" s="88"/>
      <c r="I43069" s="88"/>
      <c r="J43069" s="88"/>
      <c r="K43069" s="88"/>
    </row>
    <row r="43070" spans="2:11" hidden="1" x14ac:dyDescent="0.2">
      <c r="B43070" s="88"/>
      <c r="C43070" s="88"/>
      <c r="D43070" s="88"/>
      <c r="E43070" s="88"/>
      <c r="F43070" s="88"/>
      <c r="G43070" s="88"/>
      <c r="H43070" s="88"/>
      <c r="I43070" s="88"/>
      <c r="J43070" s="88"/>
      <c r="K43070" s="88"/>
    </row>
    <row r="43071" spans="2:11" hidden="1" x14ac:dyDescent="0.2">
      <c r="B43071" s="88"/>
      <c r="C43071" s="88"/>
      <c r="D43071" s="88"/>
      <c r="E43071" s="88"/>
      <c r="F43071" s="88"/>
      <c r="G43071" s="88"/>
      <c r="H43071" s="88"/>
      <c r="I43071" s="88"/>
      <c r="J43071" s="88"/>
      <c r="K43071" s="88"/>
    </row>
    <row r="43072" spans="2:11" hidden="1" x14ac:dyDescent="0.2">
      <c r="B43072" s="88"/>
      <c r="C43072" s="88"/>
      <c r="D43072" s="88"/>
      <c r="E43072" s="88"/>
      <c r="F43072" s="88"/>
      <c r="G43072" s="88"/>
      <c r="H43072" s="88"/>
      <c r="I43072" s="88"/>
      <c r="J43072" s="88"/>
      <c r="K43072" s="88"/>
    </row>
    <row r="43073" spans="2:11" hidden="1" x14ac:dyDescent="0.2">
      <c r="B43073" s="88"/>
      <c r="C43073" s="88"/>
      <c r="D43073" s="88"/>
      <c r="E43073" s="88"/>
      <c r="F43073" s="88"/>
      <c r="G43073" s="88"/>
      <c r="H43073" s="88"/>
      <c r="I43073" s="88"/>
      <c r="J43073" s="88"/>
      <c r="K43073" s="88"/>
    </row>
    <row r="43074" spans="2:11" hidden="1" x14ac:dyDescent="0.2">
      <c r="B43074" s="88"/>
      <c r="C43074" s="88"/>
      <c r="D43074" s="88"/>
      <c r="E43074" s="88"/>
      <c r="F43074" s="88"/>
      <c r="G43074" s="88"/>
      <c r="H43074" s="88"/>
      <c r="I43074" s="88"/>
      <c r="J43074" s="88"/>
      <c r="K43074" s="88"/>
    </row>
    <row r="43075" spans="2:11" hidden="1" x14ac:dyDescent="0.2">
      <c r="B43075" s="88"/>
      <c r="C43075" s="88"/>
      <c r="D43075" s="88"/>
      <c r="E43075" s="88"/>
      <c r="F43075" s="88"/>
      <c r="G43075" s="88"/>
      <c r="H43075" s="88"/>
      <c r="I43075" s="88"/>
      <c r="J43075" s="88"/>
      <c r="K43075" s="88"/>
    </row>
    <row r="43076" spans="2:11" hidden="1" x14ac:dyDescent="0.2">
      <c r="B43076" s="88"/>
      <c r="C43076" s="88"/>
      <c r="D43076" s="88"/>
      <c r="E43076" s="88"/>
      <c r="F43076" s="88"/>
      <c r="G43076" s="88"/>
      <c r="H43076" s="88"/>
      <c r="I43076" s="88"/>
      <c r="J43076" s="88"/>
      <c r="K43076" s="88"/>
    </row>
    <row r="43077" spans="2:11" hidden="1" x14ac:dyDescent="0.2">
      <c r="B43077" s="88"/>
      <c r="C43077" s="88"/>
      <c r="D43077" s="88"/>
      <c r="E43077" s="88"/>
      <c r="F43077" s="88"/>
      <c r="G43077" s="88"/>
      <c r="H43077" s="88"/>
      <c r="I43077" s="88"/>
      <c r="J43077" s="88"/>
      <c r="K43077" s="88"/>
    </row>
    <row r="43078" spans="2:11" hidden="1" x14ac:dyDescent="0.2">
      <c r="B43078" s="88"/>
      <c r="C43078" s="88"/>
      <c r="D43078" s="88"/>
      <c r="E43078" s="88"/>
      <c r="F43078" s="88"/>
      <c r="G43078" s="88"/>
      <c r="H43078" s="88"/>
      <c r="I43078" s="88"/>
      <c r="J43078" s="88"/>
      <c r="K43078" s="88"/>
    </row>
    <row r="43079" spans="2:11" hidden="1" x14ac:dyDescent="0.2">
      <c r="B43079" s="88"/>
      <c r="C43079" s="88"/>
      <c r="D43079" s="88"/>
      <c r="E43079" s="88"/>
      <c r="F43079" s="88"/>
      <c r="G43079" s="88"/>
      <c r="H43079" s="88"/>
      <c r="I43079" s="88"/>
      <c r="J43079" s="88"/>
      <c r="K43079" s="88"/>
    </row>
    <row r="43080" spans="2:11" hidden="1" x14ac:dyDescent="0.2">
      <c r="B43080" s="88"/>
      <c r="C43080" s="88"/>
      <c r="D43080" s="88"/>
      <c r="E43080" s="88"/>
      <c r="F43080" s="88"/>
      <c r="G43080" s="88"/>
      <c r="H43080" s="88"/>
      <c r="I43080" s="88"/>
      <c r="J43080" s="88"/>
      <c r="K43080" s="88"/>
    </row>
    <row r="43081" spans="2:11" hidden="1" x14ac:dyDescent="0.2">
      <c r="B43081" s="88"/>
      <c r="C43081" s="88"/>
      <c r="D43081" s="88"/>
      <c r="E43081" s="88"/>
      <c r="F43081" s="88"/>
      <c r="G43081" s="88"/>
      <c r="H43081" s="88"/>
      <c r="I43081" s="88"/>
      <c r="J43081" s="88"/>
      <c r="K43081" s="88"/>
    </row>
    <row r="43082" spans="2:11" hidden="1" x14ac:dyDescent="0.2">
      <c r="B43082" s="88"/>
      <c r="C43082" s="88"/>
      <c r="D43082" s="88"/>
      <c r="E43082" s="88"/>
      <c r="F43082" s="88"/>
      <c r="G43082" s="88"/>
      <c r="H43082" s="88"/>
      <c r="I43082" s="88"/>
      <c r="J43082" s="88"/>
      <c r="K43082" s="88"/>
    </row>
    <row r="43083" spans="2:11" hidden="1" x14ac:dyDescent="0.2">
      <c r="B43083" s="88"/>
      <c r="C43083" s="88"/>
      <c r="D43083" s="88"/>
      <c r="E43083" s="88"/>
      <c r="F43083" s="88"/>
      <c r="G43083" s="88"/>
      <c r="H43083" s="88"/>
      <c r="I43083" s="88"/>
      <c r="J43083" s="88"/>
      <c r="K43083" s="88"/>
    </row>
    <row r="43084" spans="2:11" hidden="1" x14ac:dyDescent="0.2">
      <c r="B43084" s="88"/>
      <c r="C43084" s="88"/>
      <c r="D43084" s="88"/>
      <c r="E43084" s="88"/>
      <c r="F43084" s="88"/>
      <c r="G43084" s="88"/>
      <c r="H43084" s="88"/>
      <c r="I43084" s="88"/>
      <c r="J43084" s="88"/>
      <c r="K43084" s="88"/>
    </row>
    <row r="43085" spans="2:11" hidden="1" x14ac:dyDescent="0.2">
      <c r="B43085" s="88"/>
      <c r="C43085" s="88"/>
      <c r="D43085" s="88"/>
      <c r="E43085" s="88"/>
      <c r="F43085" s="88"/>
      <c r="G43085" s="88"/>
      <c r="H43085" s="88"/>
      <c r="I43085" s="88"/>
      <c r="J43085" s="88"/>
      <c r="K43085" s="88"/>
    </row>
    <row r="43086" spans="2:11" hidden="1" x14ac:dyDescent="0.2">
      <c r="B43086" s="88"/>
      <c r="C43086" s="88"/>
      <c r="D43086" s="88"/>
      <c r="E43086" s="88"/>
      <c r="F43086" s="88"/>
      <c r="G43086" s="88"/>
      <c r="H43086" s="88"/>
      <c r="I43086" s="88"/>
      <c r="J43086" s="88"/>
      <c r="K43086" s="88"/>
    </row>
    <row r="43087" spans="2:11" hidden="1" x14ac:dyDescent="0.2">
      <c r="B43087" s="88"/>
      <c r="C43087" s="88"/>
      <c r="D43087" s="88"/>
      <c r="E43087" s="88"/>
      <c r="F43087" s="88"/>
      <c r="G43087" s="88"/>
      <c r="H43087" s="88"/>
      <c r="I43087" s="88"/>
      <c r="J43087" s="88"/>
      <c r="K43087" s="88"/>
    </row>
    <row r="43088" spans="2:11" hidden="1" x14ac:dyDescent="0.2">
      <c r="B43088" s="88"/>
      <c r="C43088" s="88"/>
      <c r="D43088" s="88"/>
      <c r="E43088" s="88"/>
      <c r="F43088" s="88"/>
      <c r="G43088" s="88"/>
      <c r="H43088" s="88"/>
      <c r="I43088" s="88"/>
      <c r="J43088" s="88"/>
      <c r="K43088" s="88"/>
    </row>
    <row r="43089" spans="2:11" hidden="1" x14ac:dyDescent="0.2">
      <c r="B43089" s="88"/>
      <c r="C43089" s="88"/>
      <c r="D43089" s="88"/>
      <c r="E43089" s="88"/>
      <c r="F43089" s="88"/>
      <c r="G43089" s="88"/>
      <c r="H43089" s="88"/>
      <c r="I43089" s="88"/>
      <c r="J43089" s="88"/>
      <c r="K43089" s="88"/>
    </row>
    <row r="43090" spans="2:11" hidden="1" x14ac:dyDescent="0.2">
      <c r="B43090" s="88"/>
      <c r="C43090" s="88"/>
      <c r="D43090" s="88"/>
      <c r="E43090" s="88"/>
      <c r="F43090" s="88"/>
      <c r="G43090" s="88"/>
      <c r="H43090" s="88"/>
      <c r="I43090" s="88"/>
      <c r="J43090" s="88"/>
      <c r="K43090" s="88"/>
    </row>
    <row r="43091" spans="2:11" hidden="1" x14ac:dyDescent="0.2">
      <c r="B43091" s="88"/>
      <c r="C43091" s="88"/>
      <c r="D43091" s="88"/>
      <c r="E43091" s="88"/>
      <c r="F43091" s="88"/>
      <c r="G43091" s="88"/>
      <c r="H43091" s="88"/>
      <c r="I43091" s="88"/>
      <c r="J43091" s="88"/>
      <c r="K43091" s="88"/>
    </row>
    <row r="43092" spans="2:11" hidden="1" x14ac:dyDescent="0.2">
      <c r="B43092" s="88"/>
      <c r="C43092" s="88"/>
      <c r="D43092" s="88"/>
      <c r="E43092" s="88"/>
      <c r="F43092" s="88"/>
      <c r="G43092" s="88"/>
      <c r="H43092" s="88"/>
      <c r="I43092" s="88"/>
      <c r="J43092" s="88"/>
      <c r="K43092" s="88"/>
    </row>
    <row r="43093" spans="2:11" hidden="1" x14ac:dyDescent="0.2">
      <c r="B43093" s="88"/>
      <c r="C43093" s="88"/>
      <c r="D43093" s="88"/>
      <c r="E43093" s="88"/>
      <c r="F43093" s="88"/>
      <c r="G43093" s="88"/>
      <c r="H43093" s="88"/>
      <c r="I43093" s="88"/>
      <c r="J43093" s="88"/>
      <c r="K43093" s="88"/>
    </row>
    <row r="43094" spans="2:11" hidden="1" x14ac:dyDescent="0.2">
      <c r="B43094" s="88"/>
      <c r="C43094" s="88"/>
      <c r="D43094" s="88"/>
      <c r="E43094" s="88"/>
      <c r="F43094" s="88"/>
      <c r="G43094" s="88"/>
      <c r="H43094" s="88"/>
      <c r="I43094" s="88"/>
      <c r="J43094" s="88"/>
      <c r="K43094" s="88"/>
    </row>
    <row r="43095" spans="2:11" hidden="1" x14ac:dyDescent="0.2">
      <c r="B43095" s="88"/>
      <c r="C43095" s="88"/>
      <c r="D43095" s="88"/>
      <c r="E43095" s="88"/>
      <c r="F43095" s="88"/>
      <c r="G43095" s="88"/>
      <c r="H43095" s="88"/>
      <c r="I43095" s="88"/>
      <c r="J43095" s="88"/>
      <c r="K43095" s="88"/>
    </row>
    <row r="43096" spans="2:11" hidden="1" x14ac:dyDescent="0.2">
      <c r="B43096" s="88"/>
      <c r="C43096" s="88"/>
      <c r="D43096" s="88"/>
      <c r="E43096" s="88"/>
      <c r="F43096" s="88"/>
      <c r="G43096" s="88"/>
      <c r="H43096" s="88"/>
      <c r="I43096" s="88"/>
      <c r="J43096" s="88"/>
      <c r="K43096" s="88"/>
    </row>
    <row r="43097" spans="2:11" hidden="1" x14ac:dyDescent="0.2">
      <c r="B43097" s="88"/>
      <c r="C43097" s="88"/>
      <c r="D43097" s="88"/>
      <c r="E43097" s="88"/>
      <c r="F43097" s="88"/>
      <c r="G43097" s="88"/>
      <c r="H43097" s="88"/>
      <c r="I43097" s="88"/>
      <c r="J43097" s="88"/>
      <c r="K43097" s="88"/>
    </row>
    <row r="43098" spans="2:11" hidden="1" x14ac:dyDescent="0.2">
      <c r="B43098" s="88"/>
      <c r="C43098" s="88"/>
      <c r="D43098" s="88"/>
      <c r="E43098" s="88"/>
      <c r="F43098" s="88"/>
      <c r="G43098" s="88"/>
      <c r="H43098" s="88"/>
      <c r="I43098" s="88"/>
      <c r="J43098" s="88"/>
      <c r="K43098" s="88"/>
    </row>
    <row r="43099" spans="2:11" hidden="1" x14ac:dyDescent="0.2">
      <c r="B43099" s="88"/>
      <c r="C43099" s="88"/>
      <c r="D43099" s="88"/>
      <c r="E43099" s="88"/>
      <c r="F43099" s="88"/>
      <c r="G43099" s="88"/>
      <c r="H43099" s="88"/>
      <c r="I43099" s="88"/>
      <c r="J43099" s="88"/>
      <c r="K43099" s="88"/>
    </row>
    <row r="43100" spans="2:11" hidden="1" x14ac:dyDescent="0.2">
      <c r="B43100" s="88"/>
      <c r="C43100" s="88"/>
      <c r="D43100" s="88"/>
      <c r="E43100" s="88"/>
      <c r="F43100" s="88"/>
      <c r="G43100" s="88"/>
      <c r="H43100" s="88"/>
      <c r="I43100" s="88"/>
      <c r="J43100" s="88"/>
      <c r="K43100" s="88"/>
    </row>
    <row r="43101" spans="2:11" hidden="1" x14ac:dyDescent="0.2">
      <c r="B43101" s="88"/>
      <c r="C43101" s="88"/>
      <c r="D43101" s="88"/>
      <c r="E43101" s="88"/>
      <c r="F43101" s="88"/>
      <c r="G43101" s="88"/>
      <c r="H43101" s="88"/>
      <c r="I43101" s="88"/>
      <c r="J43101" s="88"/>
      <c r="K43101" s="88"/>
    </row>
    <row r="43102" spans="2:11" hidden="1" x14ac:dyDescent="0.2">
      <c r="B43102" s="88"/>
      <c r="C43102" s="88"/>
      <c r="D43102" s="88"/>
      <c r="E43102" s="88"/>
      <c r="F43102" s="88"/>
      <c r="G43102" s="88"/>
      <c r="H43102" s="88"/>
      <c r="I43102" s="88"/>
      <c r="J43102" s="88"/>
      <c r="K43102" s="88"/>
    </row>
    <row r="43103" spans="2:11" hidden="1" x14ac:dyDescent="0.2">
      <c r="B43103" s="88"/>
      <c r="C43103" s="88"/>
      <c r="D43103" s="88"/>
      <c r="E43103" s="88"/>
      <c r="F43103" s="88"/>
      <c r="G43103" s="88"/>
      <c r="H43103" s="88"/>
      <c r="I43103" s="88"/>
      <c r="J43103" s="88"/>
      <c r="K43103" s="88"/>
    </row>
    <row r="43104" spans="2:11" hidden="1" x14ac:dyDescent="0.2">
      <c r="B43104" s="88"/>
      <c r="C43104" s="88"/>
      <c r="D43104" s="88"/>
      <c r="E43104" s="88"/>
      <c r="F43104" s="88"/>
      <c r="G43104" s="88"/>
      <c r="H43104" s="88"/>
      <c r="I43104" s="88"/>
      <c r="J43104" s="88"/>
      <c r="K43104" s="88"/>
    </row>
    <row r="43105" spans="2:11" hidden="1" x14ac:dyDescent="0.2">
      <c r="B43105" s="88"/>
      <c r="C43105" s="88"/>
      <c r="D43105" s="88"/>
      <c r="E43105" s="88"/>
      <c r="F43105" s="88"/>
      <c r="G43105" s="88"/>
      <c r="H43105" s="88"/>
      <c r="I43105" s="88"/>
      <c r="J43105" s="88"/>
      <c r="K43105" s="88"/>
    </row>
    <row r="43106" spans="2:11" hidden="1" x14ac:dyDescent="0.2">
      <c r="B43106" s="88"/>
      <c r="C43106" s="88"/>
      <c r="D43106" s="88"/>
      <c r="E43106" s="88"/>
      <c r="F43106" s="88"/>
      <c r="G43106" s="88"/>
      <c r="H43106" s="88"/>
      <c r="I43106" s="88"/>
      <c r="J43106" s="88"/>
      <c r="K43106" s="88"/>
    </row>
    <row r="43107" spans="2:11" hidden="1" x14ac:dyDescent="0.2">
      <c r="B43107" s="88"/>
      <c r="C43107" s="88"/>
      <c r="D43107" s="88"/>
      <c r="E43107" s="88"/>
      <c r="F43107" s="88"/>
      <c r="G43107" s="88"/>
      <c r="H43107" s="88"/>
      <c r="I43107" s="88"/>
      <c r="J43107" s="88"/>
      <c r="K43107" s="88"/>
    </row>
    <row r="43108" spans="2:11" hidden="1" x14ac:dyDescent="0.2">
      <c r="B43108" s="88"/>
      <c r="C43108" s="88"/>
      <c r="D43108" s="88"/>
      <c r="E43108" s="88"/>
      <c r="F43108" s="88"/>
      <c r="G43108" s="88"/>
      <c r="H43108" s="88"/>
      <c r="I43108" s="88"/>
      <c r="J43108" s="88"/>
      <c r="K43108" s="88"/>
    </row>
    <row r="43109" spans="2:11" hidden="1" x14ac:dyDescent="0.2">
      <c r="B43109" s="88"/>
      <c r="C43109" s="88"/>
      <c r="D43109" s="88"/>
      <c r="E43109" s="88"/>
      <c r="F43109" s="88"/>
      <c r="G43109" s="88"/>
      <c r="H43109" s="88"/>
      <c r="I43109" s="88"/>
      <c r="J43109" s="88"/>
      <c r="K43109" s="88"/>
    </row>
    <row r="43110" spans="2:11" hidden="1" x14ac:dyDescent="0.2">
      <c r="B43110" s="88"/>
      <c r="C43110" s="88"/>
      <c r="D43110" s="88"/>
      <c r="E43110" s="88"/>
      <c r="F43110" s="88"/>
      <c r="G43110" s="88"/>
      <c r="H43110" s="88"/>
      <c r="I43110" s="88"/>
      <c r="J43110" s="88"/>
      <c r="K43110" s="88"/>
    </row>
    <row r="43111" spans="2:11" hidden="1" x14ac:dyDescent="0.2">
      <c r="B43111" s="88"/>
      <c r="C43111" s="88"/>
      <c r="D43111" s="88"/>
      <c r="E43111" s="88"/>
      <c r="F43111" s="88"/>
      <c r="G43111" s="88"/>
      <c r="H43111" s="88"/>
      <c r="I43111" s="88"/>
      <c r="J43111" s="88"/>
      <c r="K43111" s="88"/>
    </row>
    <row r="43112" spans="2:11" hidden="1" x14ac:dyDescent="0.2">
      <c r="B43112" s="88"/>
      <c r="C43112" s="88"/>
      <c r="D43112" s="88"/>
      <c r="E43112" s="88"/>
      <c r="F43112" s="88"/>
      <c r="G43112" s="88"/>
      <c r="H43112" s="88"/>
      <c r="I43112" s="88"/>
      <c r="J43112" s="88"/>
      <c r="K43112" s="88"/>
    </row>
    <row r="43113" spans="2:11" hidden="1" x14ac:dyDescent="0.2">
      <c r="B43113" s="88"/>
      <c r="C43113" s="88"/>
      <c r="D43113" s="88"/>
      <c r="E43113" s="88"/>
      <c r="F43113" s="88"/>
      <c r="G43113" s="88"/>
      <c r="H43113" s="88"/>
      <c r="I43113" s="88"/>
      <c r="J43113" s="88"/>
      <c r="K43113" s="88"/>
    </row>
    <row r="43114" spans="2:11" hidden="1" x14ac:dyDescent="0.2">
      <c r="B43114" s="88"/>
      <c r="C43114" s="88"/>
      <c r="D43114" s="88"/>
      <c r="E43114" s="88"/>
      <c r="F43114" s="88"/>
      <c r="G43114" s="88"/>
      <c r="H43114" s="88"/>
      <c r="I43114" s="88"/>
      <c r="J43114" s="88"/>
      <c r="K43114" s="88"/>
    </row>
    <row r="43115" spans="2:11" hidden="1" x14ac:dyDescent="0.2">
      <c r="B43115" s="88"/>
      <c r="C43115" s="88"/>
      <c r="D43115" s="88"/>
      <c r="E43115" s="88"/>
      <c r="F43115" s="88"/>
      <c r="G43115" s="88"/>
      <c r="H43115" s="88"/>
      <c r="I43115" s="88"/>
      <c r="J43115" s="88"/>
      <c r="K43115" s="88"/>
    </row>
    <row r="43116" spans="2:11" hidden="1" x14ac:dyDescent="0.2">
      <c r="B43116" s="88"/>
      <c r="C43116" s="88"/>
      <c r="D43116" s="88"/>
      <c r="E43116" s="88"/>
      <c r="F43116" s="88"/>
      <c r="G43116" s="88"/>
      <c r="H43116" s="88"/>
      <c r="I43116" s="88"/>
      <c r="J43116" s="88"/>
      <c r="K43116" s="88"/>
    </row>
    <row r="43117" spans="2:11" hidden="1" x14ac:dyDescent="0.2">
      <c r="B43117" s="88"/>
      <c r="C43117" s="88"/>
      <c r="D43117" s="88"/>
      <c r="E43117" s="88"/>
      <c r="F43117" s="88"/>
      <c r="G43117" s="88"/>
      <c r="H43117" s="88"/>
      <c r="I43117" s="88"/>
      <c r="J43117" s="88"/>
      <c r="K43117" s="88"/>
    </row>
    <row r="43118" spans="2:11" hidden="1" x14ac:dyDescent="0.2">
      <c r="B43118" s="88"/>
      <c r="C43118" s="88"/>
      <c r="D43118" s="88"/>
      <c r="E43118" s="88"/>
      <c r="F43118" s="88"/>
      <c r="G43118" s="88"/>
      <c r="H43118" s="88"/>
      <c r="I43118" s="88"/>
      <c r="J43118" s="88"/>
      <c r="K43118" s="88"/>
    </row>
    <row r="43119" spans="2:11" hidden="1" x14ac:dyDescent="0.2">
      <c r="B43119" s="88"/>
      <c r="C43119" s="88"/>
      <c r="D43119" s="88"/>
      <c r="E43119" s="88"/>
      <c r="F43119" s="88"/>
      <c r="G43119" s="88"/>
      <c r="H43119" s="88"/>
      <c r="I43119" s="88"/>
      <c r="J43119" s="88"/>
      <c r="K43119" s="88"/>
    </row>
    <row r="43120" spans="2:11" hidden="1" x14ac:dyDescent="0.2">
      <c r="B43120" s="88"/>
      <c r="C43120" s="88"/>
      <c r="D43120" s="88"/>
      <c r="E43120" s="88"/>
      <c r="F43120" s="88"/>
      <c r="G43120" s="88"/>
      <c r="H43120" s="88"/>
      <c r="I43120" s="88"/>
      <c r="J43120" s="88"/>
      <c r="K43120" s="88"/>
    </row>
    <row r="43121" spans="2:11" hidden="1" x14ac:dyDescent="0.2">
      <c r="B43121" s="88"/>
      <c r="C43121" s="88"/>
      <c r="D43121" s="88"/>
      <c r="E43121" s="88"/>
      <c r="F43121" s="88"/>
      <c r="G43121" s="88"/>
      <c r="H43121" s="88"/>
      <c r="I43121" s="88"/>
      <c r="J43121" s="88"/>
      <c r="K43121" s="88"/>
    </row>
    <row r="43122" spans="2:11" hidden="1" x14ac:dyDescent="0.2">
      <c r="B43122" s="88"/>
      <c r="C43122" s="88"/>
      <c r="D43122" s="88"/>
      <c r="E43122" s="88"/>
      <c r="F43122" s="88"/>
      <c r="G43122" s="88"/>
      <c r="H43122" s="88"/>
      <c r="I43122" s="88"/>
      <c r="J43122" s="88"/>
      <c r="K43122" s="88"/>
    </row>
    <row r="43123" spans="2:11" hidden="1" x14ac:dyDescent="0.2">
      <c r="B43123" s="88"/>
      <c r="C43123" s="88"/>
      <c r="D43123" s="88"/>
      <c r="E43123" s="88"/>
      <c r="F43123" s="88"/>
      <c r="G43123" s="88"/>
      <c r="H43123" s="88"/>
      <c r="I43123" s="88"/>
      <c r="J43123" s="88"/>
      <c r="K43123" s="88"/>
    </row>
    <row r="43124" spans="2:11" hidden="1" x14ac:dyDescent="0.2">
      <c r="B43124" s="88"/>
      <c r="C43124" s="88"/>
      <c r="D43124" s="88"/>
      <c r="E43124" s="88"/>
      <c r="F43124" s="88"/>
      <c r="G43124" s="88"/>
      <c r="H43124" s="88"/>
      <c r="I43124" s="88"/>
      <c r="J43124" s="88"/>
      <c r="K43124" s="88"/>
    </row>
    <row r="43125" spans="2:11" hidden="1" x14ac:dyDescent="0.2">
      <c r="B43125" s="88"/>
      <c r="C43125" s="88"/>
      <c r="D43125" s="88"/>
      <c r="E43125" s="88"/>
      <c r="F43125" s="88"/>
      <c r="G43125" s="88"/>
      <c r="H43125" s="88"/>
      <c r="I43125" s="88"/>
      <c r="J43125" s="88"/>
      <c r="K43125" s="88"/>
    </row>
    <row r="43126" spans="2:11" hidden="1" x14ac:dyDescent="0.2">
      <c r="B43126" s="88"/>
      <c r="C43126" s="88"/>
      <c r="D43126" s="88"/>
      <c r="E43126" s="88"/>
      <c r="F43126" s="88"/>
      <c r="G43126" s="88"/>
      <c r="H43126" s="88"/>
      <c r="I43126" s="88"/>
      <c r="J43126" s="88"/>
      <c r="K43126" s="88"/>
    </row>
    <row r="43127" spans="2:11" hidden="1" x14ac:dyDescent="0.2">
      <c r="B43127" s="88"/>
      <c r="C43127" s="88"/>
      <c r="D43127" s="88"/>
      <c r="E43127" s="88"/>
      <c r="F43127" s="88"/>
      <c r="G43127" s="88"/>
      <c r="H43127" s="88"/>
      <c r="I43127" s="88"/>
      <c r="J43127" s="88"/>
      <c r="K43127" s="88"/>
    </row>
    <row r="43128" spans="2:11" hidden="1" x14ac:dyDescent="0.2">
      <c r="B43128" s="88"/>
      <c r="C43128" s="88"/>
      <c r="D43128" s="88"/>
      <c r="E43128" s="88"/>
      <c r="F43128" s="88"/>
      <c r="G43128" s="88"/>
      <c r="H43128" s="88"/>
      <c r="I43128" s="88"/>
      <c r="J43128" s="88"/>
      <c r="K43128" s="88"/>
    </row>
    <row r="43129" spans="2:11" hidden="1" x14ac:dyDescent="0.2">
      <c r="B43129" s="88"/>
      <c r="C43129" s="88"/>
      <c r="D43129" s="88"/>
      <c r="E43129" s="88"/>
      <c r="F43129" s="88"/>
      <c r="G43129" s="88"/>
      <c r="H43129" s="88"/>
      <c r="I43129" s="88"/>
      <c r="J43129" s="88"/>
      <c r="K43129" s="88"/>
    </row>
    <row r="43130" spans="2:11" hidden="1" x14ac:dyDescent="0.2">
      <c r="B43130" s="88"/>
      <c r="C43130" s="88"/>
      <c r="D43130" s="88"/>
      <c r="E43130" s="88"/>
      <c r="F43130" s="88"/>
      <c r="G43130" s="88"/>
      <c r="H43130" s="88"/>
      <c r="I43130" s="88"/>
      <c r="J43130" s="88"/>
      <c r="K43130" s="88"/>
    </row>
    <row r="43131" spans="2:11" hidden="1" x14ac:dyDescent="0.2">
      <c r="B43131" s="88"/>
      <c r="C43131" s="88"/>
      <c r="D43131" s="88"/>
      <c r="E43131" s="88"/>
      <c r="F43131" s="88"/>
      <c r="G43131" s="88"/>
      <c r="H43131" s="88"/>
      <c r="I43131" s="88"/>
      <c r="J43131" s="88"/>
      <c r="K43131" s="88"/>
    </row>
    <row r="43132" spans="2:11" hidden="1" x14ac:dyDescent="0.2">
      <c r="B43132" s="88"/>
      <c r="C43132" s="88"/>
      <c r="D43132" s="88"/>
      <c r="E43132" s="88"/>
      <c r="F43132" s="88"/>
      <c r="G43132" s="88"/>
      <c r="H43132" s="88"/>
      <c r="I43132" s="88"/>
      <c r="J43132" s="88"/>
      <c r="K43132" s="88"/>
    </row>
    <row r="43133" spans="2:11" hidden="1" x14ac:dyDescent="0.2">
      <c r="B43133" s="88"/>
      <c r="C43133" s="88"/>
      <c r="D43133" s="88"/>
      <c r="E43133" s="88"/>
      <c r="F43133" s="88"/>
      <c r="G43133" s="88"/>
      <c r="H43133" s="88"/>
      <c r="I43133" s="88"/>
      <c r="J43133" s="88"/>
      <c r="K43133" s="88"/>
    </row>
    <row r="43134" spans="2:11" hidden="1" x14ac:dyDescent="0.2">
      <c r="B43134" s="88"/>
      <c r="C43134" s="88"/>
      <c r="D43134" s="88"/>
      <c r="E43134" s="88"/>
      <c r="F43134" s="88"/>
      <c r="G43134" s="88"/>
      <c r="H43134" s="88"/>
      <c r="I43134" s="88"/>
      <c r="J43134" s="88"/>
      <c r="K43134" s="88"/>
    </row>
    <row r="43135" spans="2:11" hidden="1" x14ac:dyDescent="0.2">
      <c r="B43135" s="88"/>
      <c r="C43135" s="88"/>
      <c r="D43135" s="88"/>
      <c r="E43135" s="88"/>
      <c r="F43135" s="88"/>
      <c r="G43135" s="88"/>
      <c r="H43135" s="88"/>
      <c r="I43135" s="88"/>
      <c r="J43135" s="88"/>
      <c r="K43135" s="88"/>
    </row>
    <row r="43136" spans="2:11" hidden="1" x14ac:dyDescent="0.2">
      <c r="B43136" s="88"/>
      <c r="C43136" s="88"/>
      <c r="D43136" s="88"/>
      <c r="E43136" s="88"/>
      <c r="F43136" s="88"/>
      <c r="G43136" s="88"/>
      <c r="H43136" s="88"/>
      <c r="I43136" s="88"/>
      <c r="J43136" s="88"/>
      <c r="K43136" s="88"/>
    </row>
    <row r="43137" spans="2:11" hidden="1" x14ac:dyDescent="0.2">
      <c r="B43137" s="88"/>
      <c r="C43137" s="88"/>
      <c r="D43137" s="88"/>
      <c r="E43137" s="88"/>
      <c r="F43137" s="88"/>
      <c r="G43137" s="88"/>
      <c r="H43137" s="88"/>
      <c r="I43137" s="88"/>
      <c r="J43137" s="88"/>
      <c r="K43137" s="88"/>
    </row>
    <row r="43138" spans="2:11" hidden="1" x14ac:dyDescent="0.2">
      <c r="B43138" s="88"/>
      <c r="C43138" s="88"/>
      <c r="D43138" s="88"/>
      <c r="E43138" s="88"/>
      <c r="F43138" s="88"/>
      <c r="G43138" s="88"/>
      <c r="H43138" s="88"/>
      <c r="I43138" s="88"/>
      <c r="J43138" s="88"/>
      <c r="K43138" s="88"/>
    </row>
    <row r="43139" spans="2:11" hidden="1" x14ac:dyDescent="0.2">
      <c r="B43139" s="88"/>
      <c r="C43139" s="88"/>
      <c r="D43139" s="88"/>
      <c r="E43139" s="88"/>
      <c r="F43139" s="88"/>
      <c r="G43139" s="88"/>
      <c r="H43139" s="88"/>
      <c r="I43139" s="88"/>
      <c r="J43139" s="88"/>
      <c r="K43139" s="88"/>
    </row>
    <row r="43140" spans="2:11" hidden="1" x14ac:dyDescent="0.2">
      <c r="B43140" s="88"/>
      <c r="C43140" s="88"/>
      <c r="D43140" s="88"/>
      <c r="E43140" s="88"/>
      <c r="F43140" s="88"/>
      <c r="G43140" s="88"/>
      <c r="H43140" s="88"/>
      <c r="I43140" s="88"/>
      <c r="J43140" s="88"/>
      <c r="K43140" s="88"/>
    </row>
    <row r="43141" spans="2:11" hidden="1" x14ac:dyDescent="0.2">
      <c r="B43141" s="88"/>
      <c r="C43141" s="88"/>
      <c r="D43141" s="88"/>
      <c r="E43141" s="88"/>
      <c r="F43141" s="88"/>
      <c r="G43141" s="88"/>
      <c r="H43141" s="88"/>
      <c r="I43141" s="88"/>
      <c r="J43141" s="88"/>
      <c r="K43141" s="88"/>
    </row>
    <row r="43142" spans="2:11" hidden="1" x14ac:dyDescent="0.2">
      <c r="B43142" s="88"/>
      <c r="C43142" s="88"/>
      <c r="D43142" s="88"/>
      <c r="E43142" s="88"/>
      <c r="F43142" s="88"/>
      <c r="G43142" s="88"/>
      <c r="H43142" s="88"/>
      <c r="I43142" s="88"/>
      <c r="J43142" s="88"/>
      <c r="K43142" s="88"/>
    </row>
    <row r="43143" spans="2:11" hidden="1" x14ac:dyDescent="0.2">
      <c r="B43143" s="88"/>
      <c r="C43143" s="88"/>
      <c r="D43143" s="88"/>
      <c r="E43143" s="88"/>
      <c r="F43143" s="88"/>
      <c r="G43143" s="88"/>
      <c r="H43143" s="88"/>
      <c r="I43143" s="88"/>
      <c r="J43143" s="88"/>
      <c r="K43143" s="88"/>
    </row>
    <row r="43144" spans="2:11" hidden="1" x14ac:dyDescent="0.2">
      <c r="B43144" s="88"/>
      <c r="C43144" s="88"/>
      <c r="D43144" s="88"/>
      <c r="E43144" s="88"/>
      <c r="F43144" s="88"/>
      <c r="G43144" s="88"/>
      <c r="H43144" s="88"/>
      <c r="I43144" s="88"/>
      <c r="J43144" s="88"/>
      <c r="K43144" s="88"/>
    </row>
    <row r="43145" spans="2:11" hidden="1" x14ac:dyDescent="0.2">
      <c r="B43145" s="88"/>
      <c r="C43145" s="88"/>
      <c r="D43145" s="88"/>
      <c r="E43145" s="88"/>
      <c r="F43145" s="88"/>
      <c r="G43145" s="88"/>
      <c r="H43145" s="88"/>
      <c r="I43145" s="88"/>
      <c r="J43145" s="88"/>
      <c r="K43145" s="88"/>
    </row>
    <row r="43146" spans="2:11" hidden="1" x14ac:dyDescent="0.2">
      <c r="B43146" s="88"/>
      <c r="C43146" s="88"/>
      <c r="D43146" s="88"/>
      <c r="E43146" s="88"/>
      <c r="F43146" s="88"/>
      <c r="G43146" s="88"/>
      <c r="H43146" s="88"/>
      <c r="I43146" s="88"/>
      <c r="J43146" s="88"/>
      <c r="K43146" s="88"/>
    </row>
    <row r="43147" spans="2:11" hidden="1" x14ac:dyDescent="0.2">
      <c r="B43147" s="88"/>
      <c r="C43147" s="88"/>
      <c r="D43147" s="88"/>
      <c r="E43147" s="88"/>
      <c r="F43147" s="88"/>
      <c r="G43147" s="88"/>
      <c r="H43147" s="88"/>
      <c r="I43147" s="88"/>
      <c r="J43147" s="88"/>
      <c r="K43147" s="88"/>
    </row>
    <row r="43148" spans="2:11" hidden="1" x14ac:dyDescent="0.2">
      <c r="B43148" s="88"/>
      <c r="C43148" s="88"/>
      <c r="D43148" s="88"/>
      <c r="E43148" s="88"/>
      <c r="F43148" s="88"/>
      <c r="G43148" s="88"/>
      <c r="H43148" s="88"/>
      <c r="I43148" s="88"/>
      <c r="J43148" s="88"/>
      <c r="K43148" s="88"/>
    </row>
    <row r="43149" spans="2:11" hidden="1" x14ac:dyDescent="0.2">
      <c r="B43149" s="88"/>
      <c r="C43149" s="88"/>
      <c r="D43149" s="88"/>
      <c r="E43149" s="88"/>
      <c r="F43149" s="88"/>
      <c r="G43149" s="88"/>
      <c r="H43149" s="88"/>
      <c r="I43149" s="88"/>
      <c r="J43149" s="88"/>
      <c r="K43149" s="88"/>
    </row>
    <row r="43150" spans="2:11" hidden="1" x14ac:dyDescent="0.2">
      <c r="B43150" s="88"/>
      <c r="C43150" s="88"/>
      <c r="D43150" s="88"/>
      <c r="E43150" s="88"/>
      <c r="F43150" s="88"/>
      <c r="G43150" s="88"/>
      <c r="H43150" s="88"/>
      <c r="I43150" s="88"/>
      <c r="J43150" s="88"/>
      <c r="K43150" s="88"/>
    </row>
    <row r="43151" spans="2:11" hidden="1" x14ac:dyDescent="0.2">
      <c r="B43151" s="88"/>
      <c r="C43151" s="88"/>
      <c r="D43151" s="88"/>
      <c r="E43151" s="88"/>
      <c r="F43151" s="88"/>
      <c r="G43151" s="88"/>
      <c r="H43151" s="88"/>
      <c r="I43151" s="88"/>
      <c r="J43151" s="88"/>
      <c r="K43151" s="88"/>
    </row>
    <row r="43152" spans="2:11" hidden="1" x14ac:dyDescent="0.2">
      <c r="B43152" s="88"/>
      <c r="C43152" s="88"/>
      <c r="D43152" s="88"/>
      <c r="E43152" s="88"/>
      <c r="F43152" s="88"/>
      <c r="G43152" s="88"/>
      <c r="H43152" s="88"/>
      <c r="I43152" s="88"/>
      <c r="J43152" s="88"/>
      <c r="K43152" s="88"/>
    </row>
    <row r="43153" spans="2:11" hidden="1" x14ac:dyDescent="0.2">
      <c r="B43153" s="88"/>
      <c r="C43153" s="88"/>
      <c r="D43153" s="88"/>
      <c r="E43153" s="88"/>
      <c r="F43153" s="88"/>
      <c r="G43153" s="88"/>
      <c r="H43153" s="88"/>
      <c r="I43153" s="88"/>
      <c r="J43153" s="88"/>
      <c r="K43153" s="88"/>
    </row>
    <row r="43154" spans="2:11" hidden="1" x14ac:dyDescent="0.2">
      <c r="B43154" s="88"/>
      <c r="C43154" s="88"/>
      <c r="D43154" s="88"/>
      <c r="E43154" s="88"/>
      <c r="F43154" s="88"/>
      <c r="G43154" s="88"/>
      <c r="H43154" s="88"/>
      <c r="I43154" s="88"/>
      <c r="J43154" s="88"/>
      <c r="K43154" s="88"/>
    </row>
    <row r="43155" spans="2:11" hidden="1" x14ac:dyDescent="0.2">
      <c r="B43155" s="88"/>
      <c r="C43155" s="88"/>
      <c r="D43155" s="88"/>
      <c r="E43155" s="88"/>
      <c r="F43155" s="88"/>
      <c r="G43155" s="88"/>
      <c r="H43155" s="88"/>
      <c r="I43155" s="88"/>
      <c r="J43155" s="88"/>
      <c r="K43155" s="88"/>
    </row>
    <row r="43156" spans="2:11" hidden="1" x14ac:dyDescent="0.2">
      <c r="B43156" s="88"/>
      <c r="C43156" s="88"/>
      <c r="D43156" s="88"/>
      <c r="E43156" s="88"/>
      <c r="F43156" s="88"/>
      <c r="G43156" s="88"/>
      <c r="H43156" s="88"/>
      <c r="I43156" s="88"/>
      <c r="J43156" s="88"/>
      <c r="K43156" s="88"/>
    </row>
    <row r="43157" spans="2:11" hidden="1" x14ac:dyDescent="0.2">
      <c r="B43157" s="88"/>
      <c r="C43157" s="88"/>
      <c r="D43157" s="88"/>
      <c r="E43157" s="88"/>
      <c r="F43157" s="88"/>
      <c r="G43157" s="88"/>
      <c r="H43157" s="88"/>
      <c r="I43157" s="88"/>
      <c r="J43157" s="88"/>
      <c r="K43157" s="88"/>
    </row>
    <row r="43158" spans="2:11" hidden="1" x14ac:dyDescent="0.2">
      <c r="B43158" s="88"/>
      <c r="C43158" s="88"/>
      <c r="D43158" s="88"/>
      <c r="E43158" s="88"/>
      <c r="F43158" s="88"/>
      <c r="G43158" s="88"/>
      <c r="H43158" s="88"/>
      <c r="I43158" s="88"/>
      <c r="J43158" s="88"/>
      <c r="K43158" s="88"/>
    </row>
    <row r="43159" spans="2:11" hidden="1" x14ac:dyDescent="0.2">
      <c r="B43159" s="88"/>
      <c r="C43159" s="88"/>
      <c r="D43159" s="88"/>
      <c r="E43159" s="88"/>
      <c r="F43159" s="88"/>
      <c r="G43159" s="88"/>
      <c r="H43159" s="88"/>
      <c r="I43159" s="88"/>
      <c r="J43159" s="88"/>
      <c r="K43159" s="88"/>
    </row>
    <row r="43160" spans="2:11" hidden="1" x14ac:dyDescent="0.2">
      <c r="B43160" s="88"/>
      <c r="C43160" s="88"/>
      <c r="D43160" s="88"/>
      <c r="E43160" s="88"/>
      <c r="F43160" s="88"/>
      <c r="G43160" s="88"/>
      <c r="H43160" s="88"/>
      <c r="I43160" s="88"/>
      <c r="J43160" s="88"/>
      <c r="K43160" s="88"/>
    </row>
    <row r="43161" spans="2:11" hidden="1" x14ac:dyDescent="0.2">
      <c r="B43161" s="88"/>
      <c r="C43161" s="88"/>
      <c r="D43161" s="88"/>
      <c r="E43161" s="88"/>
      <c r="F43161" s="88"/>
      <c r="G43161" s="88"/>
      <c r="H43161" s="88"/>
      <c r="I43161" s="88"/>
      <c r="J43161" s="88"/>
      <c r="K43161" s="88"/>
    </row>
    <row r="43162" spans="2:11" hidden="1" x14ac:dyDescent="0.2">
      <c r="B43162" s="88"/>
      <c r="C43162" s="88"/>
      <c r="D43162" s="88"/>
      <c r="E43162" s="88"/>
      <c r="F43162" s="88"/>
      <c r="G43162" s="88"/>
      <c r="H43162" s="88"/>
      <c r="I43162" s="88"/>
      <c r="J43162" s="88"/>
      <c r="K43162" s="88"/>
    </row>
    <row r="43163" spans="2:11" hidden="1" x14ac:dyDescent="0.2">
      <c r="B43163" s="88"/>
      <c r="C43163" s="88"/>
      <c r="D43163" s="88"/>
      <c r="E43163" s="88"/>
      <c r="F43163" s="88"/>
      <c r="G43163" s="88"/>
      <c r="H43163" s="88"/>
      <c r="I43163" s="88"/>
      <c r="J43163" s="88"/>
      <c r="K43163" s="88"/>
    </row>
    <row r="43164" spans="2:11" hidden="1" x14ac:dyDescent="0.2">
      <c r="B43164" s="88"/>
      <c r="C43164" s="88"/>
      <c r="D43164" s="88"/>
      <c r="E43164" s="88"/>
      <c r="F43164" s="88"/>
      <c r="G43164" s="88"/>
      <c r="H43164" s="88"/>
      <c r="I43164" s="88"/>
      <c r="J43164" s="88"/>
      <c r="K43164" s="88"/>
    </row>
    <row r="43165" spans="2:11" hidden="1" x14ac:dyDescent="0.2">
      <c r="B43165" s="88"/>
      <c r="C43165" s="88"/>
      <c r="D43165" s="88"/>
      <c r="E43165" s="88"/>
      <c r="F43165" s="88"/>
      <c r="G43165" s="88"/>
      <c r="H43165" s="88"/>
      <c r="I43165" s="88"/>
      <c r="J43165" s="88"/>
      <c r="K43165" s="88"/>
    </row>
    <row r="43166" spans="2:11" hidden="1" x14ac:dyDescent="0.2">
      <c r="B43166" s="88"/>
      <c r="C43166" s="88"/>
      <c r="D43166" s="88"/>
      <c r="E43166" s="88"/>
      <c r="F43166" s="88"/>
      <c r="G43166" s="88"/>
      <c r="H43166" s="88"/>
      <c r="I43166" s="88"/>
      <c r="J43166" s="88"/>
      <c r="K43166" s="88"/>
    </row>
    <row r="43167" spans="2:11" hidden="1" x14ac:dyDescent="0.2">
      <c r="B43167" s="88"/>
      <c r="C43167" s="88"/>
      <c r="D43167" s="88"/>
      <c r="E43167" s="88"/>
      <c r="F43167" s="88"/>
      <c r="G43167" s="88"/>
      <c r="H43167" s="88"/>
      <c r="I43167" s="88"/>
      <c r="J43167" s="88"/>
      <c r="K43167" s="88"/>
    </row>
    <row r="43168" spans="2:11" hidden="1" x14ac:dyDescent="0.2">
      <c r="B43168" s="88"/>
      <c r="C43168" s="88"/>
      <c r="D43168" s="88"/>
      <c r="E43168" s="88"/>
      <c r="F43168" s="88"/>
      <c r="G43168" s="88"/>
      <c r="H43168" s="88"/>
      <c r="I43168" s="88"/>
      <c r="J43168" s="88"/>
      <c r="K43168" s="88"/>
    </row>
    <row r="43169" spans="2:11" hidden="1" x14ac:dyDescent="0.2">
      <c r="B43169" s="88"/>
      <c r="C43169" s="88"/>
      <c r="D43169" s="88"/>
      <c r="E43169" s="88"/>
      <c r="F43169" s="88"/>
      <c r="G43169" s="88"/>
      <c r="H43169" s="88"/>
      <c r="I43169" s="88"/>
      <c r="J43169" s="88"/>
      <c r="K43169" s="88"/>
    </row>
    <row r="43170" spans="2:11" hidden="1" x14ac:dyDescent="0.2">
      <c r="B43170" s="88"/>
      <c r="C43170" s="88"/>
      <c r="D43170" s="88"/>
      <c r="E43170" s="88"/>
      <c r="F43170" s="88"/>
      <c r="G43170" s="88"/>
      <c r="H43170" s="88"/>
      <c r="I43170" s="88"/>
      <c r="J43170" s="88"/>
      <c r="K43170" s="88"/>
    </row>
    <row r="43171" spans="2:11" hidden="1" x14ac:dyDescent="0.2">
      <c r="B43171" s="88"/>
      <c r="C43171" s="88"/>
      <c r="D43171" s="88"/>
      <c r="E43171" s="88"/>
      <c r="F43171" s="88"/>
      <c r="G43171" s="88"/>
      <c r="H43171" s="88"/>
      <c r="I43171" s="88"/>
      <c r="J43171" s="88"/>
      <c r="K43171" s="88"/>
    </row>
    <row r="43172" spans="2:11" hidden="1" x14ac:dyDescent="0.2">
      <c r="B43172" s="88"/>
      <c r="C43172" s="88"/>
      <c r="D43172" s="88"/>
      <c r="E43172" s="88"/>
      <c r="F43172" s="88"/>
      <c r="G43172" s="88"/>
      <c r="H43172" s="88"/>
      <c r="I43172" s="88"/>
      <c r="J43172" s="88"/>
      <c r="K43172" s="88"/>
    </row>
    <row r="43173" spans="2:11" hidden="1" x14ac:dyDescent="0.2">
      <c r="B43173" s="88"/>
      <c r="C43173" s="88"/>
      <c r="D43173" s="88"/>
      <c r="E43173" s="88"/>
      <c r="F43173" s="88"/>
      <c r="G43173" s="88"/>
      <c r="H43173" s="88"/>
      <c r="I43173" s="88"/>
      <c r="J43173" s="88"/>
      <c r="K43173" s="88"/>
    </row>
    <row r="43174" spans="2:11" hidden="1" x14ac:dyDescent="0.2">
      <c r="B43174" s="88"/>
      <c r="C43174" s="88"/>
      <c r="D43174" s="88"/>
      <c r="E43174" s="88"/>
      <c r="F43174" s="88"/>
      <c r="G43174" s="88"/>
      <c r="H43174" s="88"/>
      <c r="I43174" s="88"/>
      <c r="J43174" s="88"/>
      <c r="K43174" s="88"/>
    </row>
    <row r="43175" spans="2:11" hidden="1" x14ac:dyDescent="0.2">
      <c r="B43175" s="88"/>
      <c r="C43175" s="88"/>
      <c r="D43175" s="88"/>
      <c r="E43175" s="88"/>
      <c r="F43175" s="88"/>
      <c r="G43175" s="88"/>
      <c r="H43175" s="88"/>
      <c r="I43175" s="88"/>
      <c r="J43175" s="88"/>
      <c r="K43175" s="88"/>
    </row>
    <row r="43176" spans="2:11" hidden="1" x14ac:dyDescent="0.2">
      <c r="B43176" s="88"/>
      <c r="C43176" s="88"/>
      <c r="D43176" s="88"/>
      <c r="E43176" s="88"/>
      <c r="F43176" s="88"/>
      <c r="G43176" s="88"/>
      <c r="H43176" s="88"/>
      <c r="I43176" s="88"/>
      <c r="J43176" s="88"/>
      <c r="K43176" s="88"/>
    </row>
    <row r="43177" spans="2:11" hidden="1" x14ac:dyDescent="0.2">
      <c r="B43177" s="88"/>
      <c r="C43177" s="88"/>
      <c r="D43177" s="88"/>
      <c r="E43177" s="88"/>
      <c r="F43177" s="88"/>
      <c r="G43177" s="88"/>
      <c r="H43177" s="88"/>
      <c r="I43177" s="88"/>
      <c r="J43177" s="88"/>
      <c r="K43177" s="88"/>
    </row>
    <row r="43178" spans="2:11" hidden="1" x14ac:dyDescent="0.2">
      <c r="B43178" s="88"/>
      <c r="C43178" s="88"/>
      <c r="D43178" s="88"/>
      <c r="E43178" s="88"/>
      <c r="F43178" s="88"/>
      <c r="G43178" s="88"/>
      <c r="H43178" s="88"/>
      <c r="I43178" s="88"/>
      <c r="J43178" s="88"/>
      <c r="K43178" s="88"/>
    </row>
    <row r="43179" spans="2:11" hidden="1" x14ac:dyDescent="0.2">
      <c r="B43179" s="88"/>
      <c r="C43179" s="88"/>
      <c r="D43179" s="88"/>
      <c r="E43179" s="88"/>
      <c r="F43179" s="88"/>
      <c r="G43179" s="88"/>
      <c r="H43179" s="88"/>
      <c r="I43179" s="88"/>
      <c r="J43179" s="88"/>
      <c r="K43179" s="88"/>
    </row>
    <row r="43180" spans="2:11" hidden="1" x14ac:dyDescent="0.2">
      <c r="B43180" s="88"/>
      <c r="C43180" s="88"/>
      <c r="D43180" s="88"/>
      <c r="E43180" s="88"/>
      <c r="F43180" s="88"/>
      <c r="G43180" s="88"/>
      <c r="H43180" s="88"/>
      <c r="I43180" s="88"/>
      <c r="J43180" s="88"/>
      <c r="K43180" s="88"/>
    </row>
    <row r="43181" spans="2:11" hidden="1" x14ac:dyDescent="0.2">
      <c r="B43181" s="88"/>
      <c r="C43181" s="88"/>
      <c r="D43181" s="88"/>
      <c r="E43181" s="88"/>
      <c r="F43181" s="88"/>
      <c r="G43181" s="88"/>
      <c r="H43181" s="88"/>
      <c r="I43181" s="88"/>
      <c r="J43181" s="88"/>
      <c r="K43181" s="88"/>
    </row>
    <row r="43182" spans="2:11" hidden="1" x14ac:dyDescent="0.2">
      <c r="B43182" s="88"/>
      <c r="C43182" s="88"/>
      <c r="D43182" s="88"/>
      <c r="E43182" s="88"/>
      <c r="F43182" s="88"/>
      <c r="G43182" s="88"/>
      <c r="H43182" s="88"/>
      <c r="I43182" s="88"/>
      <c r="J43182" s="88"/>
      <c r="K43182" s="88"/>
    </row>
    <row r="43183" spans="2:11" hidden="1" x14ac:dyDescent="0.2">
      <c r="B43183" s="88"/>
      <c r="C43183" s="88"/>
      <c r="D43183" s="88"/>
      <c r="E43183" s="88"/>
      <c r="F43183" s="88"/>
      <c r="G43183" s="88"/>
      <c r="H43183" s="88"/>
      <c r="I43183" s="88"/>
      <c r="J43183" s="88"/>
      <c r="K43183" s="88"/>
    </row>
    <row r="43184" spans="2:11" hidden="1" x14ac:dyDescent="0.2">
      <c r="B43184" s="88"/>
      <c r="C43184" s="88"/>
      <c r="D43184" s="88"/>
      <c r="E43184" s="88"/>
      <c r="F43184" s="88"/>
      <c r="G43184" s="88"/>
      <c r="H43184" s="88"/>
      <c r="I43184" s="88"/>
      <c r="J43184" s="88"/>
      <c r="K43184" s="88"/>
    </row>
    <row r="43185" spans="2:11" hidden="1" x14ac:dyDescent="0.2">
      <c r="B43185" s="88"/>
      <c r="C43185" s="88"/>
      <c r="D43185" s="88"/>
      <c r="E43185" s="88"/>
      <c r="F43185" s="88"/>
      <c r="G43185" s="88"/>
      <c r="H43185" s="88"/>
      <c r="I43185" s="88"/>
      <c r="J43185" s="88"/>
      <c r="K43185" s="88"/>
    </row>
    <row r="43186" spans="2:11" hidden="1" x14ac:dyDescent="0.2">
      <c r="B43186" s="88"/>
      <c r="C43186" s="88"/>
      <c r="D43186" s="88"/>
      <c r="E43186" s="88"/>
      <c r="F43186" s="88"/>
      <c r="G43186" s="88"/>
      <c r="H43186" s="88"/>
      <c r="I43186" s="88"/>
      <c r="J43186" s="88"/>
      <c r="K43186" s="88"/>
    </row>
    <row r="43187" spans="2:11" hidden="1" x14ac:dyDescent="0.2">
      <c r="B43187" s="88"/>
      <c r="C43187" s="88"/>
      <c r="D43187" s="88"/>
      <c r="E43187" s="88"/>
      <c r="F43187" s="88"/>
      <c r="G43187" s="88"/>
      <c r="H43187" s="88"/>
      <c r="I43187" s="88"/>
      <c r="J43187" s="88"/>
      <c r="K43187" s="88"/>
    </row>
    <row r="43188" spans="2:11" hidden="1" x14ac:dyDescent="0.2">
      <c r="B43188" s="88"/>
      <c r="C43188" s="88"/>
      <c r="D43188" s="88"/>
      <c r="E43188" s="88"/>
      <c r="F43188" s="88"/>
      <c r="G43188" s="88"/>
      <c r="H43188" s="88"/>
      <c r="I43188" s="88"/>
      <c r="J43188" s="88"/>
      <c r="K43188" s="88"/>
    </row>
    <row r="43189" spans="2:11" hidden="1" x14ac:dyDescent="0.2">
      <c r="B43189" s="88"/>
      <c r="C43189" s="88"/>
      <c r="D43189" s="88"/>
      <c r="E43189" s="88"/>
      <c r="F43189" s="88"/>
      <c r="G43189" s="88"/>
      <c r="H43189" s="88"/>
      <c r="I43189" s="88"/>
      <c r="J43189" s="88"/>
      <c r="K43189" s="88"/>
    </row>
    <row r="43190" spans="2:11" hidden="1" x14ac:dyDescent="0.2">
      <c r="B43190" s="88"/>
      <c r="C43190" s="88"/>
      <c r="D43190" s="88"/>
      <c r="E43190" s="88"/>
      <c r="F43190" s="88"/>
      <c r="G43190" s="88"/>
      <c r="H43190" s="88"/>
      <c r="I43190" s="88"/>
      <c r="J43190" s="88"/>
      <c r="K43190" s="88"/>
    </row>
    <row r="43191" spans="2:11" hidden="1" x14ac:dyDescent="0.2">
      <c r="B43191" s="88"/>
      <c r="C43191" s="88"/>
      <c r="D43191" s="88"/>
      <c r="E43191" s="88"/>
      <c r="F43191" s="88"/>
      <c r="G43191" s="88"/>
      <c r="H43191" s="88"/>
      <c r="I43191" s="88"/>
      <c r="J43191" s="88"/>
      <c r="K43191" s="88"/>
    </row>
    <row r="43192" spans="2:11" hidden="1" x14ac:dyDescent="0.2">
      <c r="B43192" s="88"/>
      <c r="C43192" s="88"/>
      <c r="D43192" s="88"/>
      <c r="E43192" s="88"/>
      <c r="F43192" s="88"/>
      <c r="G43192" s="88"/>
      <c r="H43192" s="88"/>
      <c r="I43192" s="88"/>
      <c r="J43192" s="88"/>
      <c r="K43192" s="88"/>
    </row>
    <row r="43193" spans="2:11" hidden="1" x14ac:dyDescent="0.2">
      <c r="B43193" s="88"/>
      <c r="C43193" s="88"/>
      <c r="D43193" s="88"/>
      <c r="E43193" s="88"/>
      <c r="F43193" s="88"/>
      <c r="G43193" s="88"/>
      <c r="H43193" s="88"/>
      <c r="I43193" s="88"/>
      <c r="J43193" s="88"/>
      <c r="K43193" s="88"/>
    </row>
    <row r="43194" spans="2:11" hidden="1" x14ac:dyDescent="0.2">
      <c r="B43194" s="88"/>
      <c r="C43194" s="88"/>
      <c r="D43194" s="88"/>
      <c r="E43194" s="88"/>
      <c r="F43194" s="88"/>
      <c r="G43194" s="88"/>
      <c r="H43194" s="88"/>
      <c r="I43194" s="88"/>
      <c r="J43194" s="88"/>
      <c r="K43194" s="88"/>
    </row>
    <row r="43195" spans="2:11" hidden="1" x14ac:dyDescent="0.2">
      <c r="B43195" s="88"/>
      <c r="C43195" s="88"/>
      <c r="D43195" s="88"/>
      <c r="E43195" s="88"/>
      <c r="F43195" s="88"/>
      <c r="G43195" s="88"/>
      <c r="H43195" s="88"/>
      <c r="I43195" s="88"/>
      <c r="J43195" s="88"/>
      <c r="K43195" s="88"/>
    </row>
    <row r="43196" spans="2:11" hidden="1" x14ac:dyDescent="0.2">
      <c r="B43196" s="88"/>
      <c r="C43196" s="88"/>
      <c r="D43196" s="88"/>
      <c r="E43196" s="88"/>
      <c r="F43196" s="88"/>
      <c r="G43196" s="88"/>
      <c r="H43196" s="88"/>
      <c r="I43196" s="88"/>
      <c r="J43196" s="88"/>
      <c r="K43196" s="88"/>
    </row>
    <row r="43197" spans="2:11" hidden="1" x14ac:dyDescent="0.2">
      <c r="B43197" s="88"/>
      <c r="C43197" s="88"/>
      <c r="D43197" s="88"/>
      <c r="E43197" s="88"/>
      <c r="F43197" s="88"/>
      <c r="G43197" s="88"/>
      <c r="H43197" s="88"/>
      <c r="I43197" s="88"/>
      <c r="J43197" s="88"/>
      <c r="K43197" s="88"/>
    </row>
    <row r="43198" spans="2:11" hidden="1" x14ac:dyDescent="0.2">
      <c r="B43198" s="88"/>
      <c r="C43198" s="88"/>
      <c r="D43198" s="88"/>
      <c r="E43198" s="88"/>
      <c r="F43198" s="88"/>
      <c r="G43198" s="88"/>
      <c r="H43198" s="88"/>
      <c r="I43198" s="88"/>
      <c r="J43198" s="88"/>
      <c r="K43198" s="88"/>
    </row>
    <row r="43199" spans="2:11" hidden="1" x14ac:dyDescent="0.2">
      <c r="B43199" s="88"/>
      <c r="C43199" s="88"/>
      <c r="D43199" s="88"/>
      <c r="E43199" s="88"/>
      <c r="F43199" s="88"/>
      <c r="G43199" s="88"/>
      <c r="H43199" s="88"/>
      <c r="I43199" s="88"/>
      <c r="J43199" s="88"/>
      <c r="K43199" s="88"/>
    </row>
    <row r="43200" spans="2:11" hidden="1" x14ac:dyDescent="0.2">
      <c r="B43200" s="88"/>
      <c r="C43200" s="88"/>
      <c r="D43200" s="88"/>
      <c r="E43200" s="88"/>
      <c r="F43200" s="88"/>
      <c r="G43200" s="88"/>
      <c r="H43200" s="88"/>
      <c r="I43200" s="88"/>
      <c r="J43200" s="88"/>
      <c r="K43200" s="88"/>
    </row>
    <row r="43201" spans="2:11" hidden="1" x14ac:dyDescent="0.2">
      <c r="B43201" s="88"/>
      <c r="C43201" s="88"/>
      <c r="D43201" s="88"/>
      <c r="E43201" s="88"/>
      <c r="F43201" s="88"/>
      <c r="G43201" s="88"/>
      <c r="H43201" s="88"/>
      <c r="I43201" s="88"/>
      <c r="J43201" s="88"/>
      <c r="K43201" s="88"/>
    </row>
    <row r="43202" spans="2:11" hidden="1" x14ac:dyDescent="0.2">
      <c r="B43202" s="88"/>
      <c r="C43202" s="88"/>
      <c r="D43202" s="88"/>
      <c r="E43202" s="88"/>
      <c r="F43202" s="88"/>
      <c r="G43202" s="88"/>
      <c r="H43202" s="88"/>
      <c r="I43202" s="88"/>
      <c r="J43202" s="88"/>
      <c r="K43202" s="88"/>
    </row>
    <row r="43203" spans="2:11" hidden="1" x14ac:dyDescent="0.2">
      <c r="B43203" s="88"/>
      <c r="C43203" s="88"/>
      <c r="D43203" s="88"/>
      <c r="E43203" s="88"/>
      <c r="F43203" s="88"/>
      <c r="G43203" s="88"/>
      <c r="H43203" s="88"/>
      <c r="I43203" s="88"/>
      <c r="J43203" s="88"/>
      <c r="K43203" s="88"/>
    </row>
    <row r="43204" spans="2:11" hidden="1" x14ac:dyDescent="0.2">
      <c r="B43204" s="88"/>
      <c r="C43204" s="88"/>
      <c r="D43204" s="88"/>
      <c r="E43204" s="88"/>
      <c r="F43204" s="88"/>
      <c r="G43204" s="88"/>
      <c r="H43204" s="88"/>
      <c r="I43204" s="88"/>
      <c r="J43204" s="88"/>
      <c r="K43204" s="88"/>
    </row>
    <row r="43205" spans="2:11" hidden="1" x14ac:dyDescent="0.2">
      <c r="B43205" s="88"/>
      <c r="C43205" s="88"/>
      <c r="D43205" s="88"/>
      <c r="E43205" s="88"/>
      <c r="F43205" s="88"/>
      <c r="G43205" s="88"/>
      <c r="H43205" s="88"/>
      <c r="I43205" s="88"/>
      <c r="J43205" s="88"/>
      <c r="K43205" s="88"/>
    </row>
    <row r="43206" spans="2:11" hidden="1" x14ac:dyDescent="0.2">
      <c r="B43206" s="88"/>
      <c r="C43206" s="88"/>
      <c r="D43206" s="88"/>
      <c r="E43206" s="88"/>
      <c r="F43206" s="88"/>
      <c r="G43206" s="88"/>
      <c r="H43206" s="88"/>
      <c r="I43206" s="88"/>
      <c r="J43206" s="88"/>
      <c r="K43206" s="88"/>
    </row>
    <row r="43207" spans="2:11" hidden="1" x14ac:dyDescent="0.2">
      <c r="B43207" s="88"/>
      <c r="C43207" s="88"/>
      <c r="D43207" s="88"/>
      <c r="E43207" s="88"/>
      <c r="F43207" s="88"/>
      <c r="G43207" s="88"/>
      <c r="H43207" s="88"/>
      <c r="I43207" s="88"/>
      <c r="J43207" s="88"/>
      <c r="K43207" s="88"/>
    </row>
    <row r="43208" spans="2:11" hidden="1" x14ac:dyDescent="0.2">
      <c r="B43208" s="88"/>
      <c r="C43208" s="88"/>
      <c r="D43208" s="88"/>
      <c r="E43208" s="88"/>
      <c r="F43208" s="88"/>
      <c r="G43208" s="88"/>
      <c r="H43208" s="88"/>
      <c r="I43208" s="88"/>
      <c r="J43208" s="88"/>
      <c r="K43208" s="88"/>
    </row>
    <row r="43209" spans="2:11" hidden="1" x14ac:dyDescent="0.2">
      <c r="B43209" s="88"/>
      <c r="C43209" s="88"/>
      <c r="D43209" s="88"/>
      <c r="E43209" s="88"/>
      <c r="F43209" s="88"/>
      <c r="G43209" s="88"/>
      <c r="H43209" s="88"/>
      <c r="I43209" s="88"/>
      <c r="J43209" s="88"/>
      <c r="K43209" s="88"/>
    </row>
    <row r="43210" spans="2:11" hidden="1" x14ac:dyDescent="0.2">
      <c r="B43210" s="88"/>
      <c r="C43210" s="88"/>
      <c r="D43210" s="88"/>
      <c r="E43210" s="88"/>
      <c r="F43210" s="88"/>
      <c r="G43210" s="88"/>
      <c r="H43210" s="88"/>
      <c r="I43210" s="88"/>
      <c r="J43210" s="88"/>
      <c r="K43210" s="88"/>
    </row>
    <row r="43211" spans="2:11" hidden="1" x14ac:dyDescent="0.2">
      <c r="B43211" s="88"/>
      <c r="C43211" s="88"/>
      <c r="D43211" s="88"/>
      <c r="E43211" s="88"/>
      <c r="F43211" s="88"/>
      <c r="G43211" s="88"/>
      <c r="H43211" s="88"/>
      <c r="I43211" s="88"/>
      <c r="J43211" s="88"/>
      <c r="K43211" s="88"/>
    </row>
    <row r="43212" spans="2:11" hidden="1" x14ac:dyDescent="0.2">
      <c r="B43212" s="88"/>
      <c r="C43212" s="88"/>
      <c r="D43212" s="88"/>
      <c r="E43212" s="88"/>
      <c r="F43212" s="88"/>
      <c r="G43212" s="88"/>
      <c r="H43212" s="88"/>
      <c r="I43212" s="88"/>
      <c r="J43212" s="88"/>
      <c r="K43212" s="88"/>
    </row>
    <row r="43213" spans="2:11" hidden="1" x14ac:dyDescent="0.2">
      <c r="B43213" s="88"/>
      <c r="C43213" s="88"/>
      <c r="D43213" s="88"/>
      <c r="E43213" s="88"/>
      <c r="F43213" s="88"/>
      <c r="G43213" s="88"/>
      <c r="H43213" s="88"/>
      <c r="I43213" s="88"/>
      <c r="J43213" s="88"/>
      <c r="K43213" s="88"/>
    </row>
    <row r="43214" spans="2:11" hidden="1" x14ac:dyDescent="0.2">
      <c r="B43214" s="88"/>
      <c r="C43214" s="88"/>
      <c r="D43214" s="88"/>
      <c r="E43214" s="88"/>
      <c r="F43214" s="88"/>
      <c r="G43214" s="88"/>
      <c r="H43214" s="88"/>
      <c r="I43214" s="88"/>
      <c r="J43214" s="88"/>
      <c r="K43214" s="88"/>
    </row>
    <row r="43215" spans="2:11" hidden="1" x14ac:dyDescent="0.2">
      <c r="B43215" s="88"/>
      <c r="C43215" s="88"/>
      <c r="D43215" s="88"/>
      <c r="E43215" s="88"/>
      <c r="F43215" s="88"/>
      <c r="G43215" s="88"/>
      <c r="H43215" s="88"/>
      <c r="I43215" s="88"/>
      <c r="J43215" s="88"/>
      <c r="K43215" s="88"/>
    </row>
    <row r="43216" spans="2:11" hidden="1" x14ac:dyDescent="0.2">
      <c r="B43216" s="88"/>
      <c r="C43216" s="88"/>
      <c r="D43216" s="88"/>
      <c r="E43216" s="88"/>
      <c r="F43216" s="88"/>
      <c r="G43216" s="88"/>
      <c r="H43216" s="88"/>
      <c r="I43216" s="88"/>
      <c r="J43216" s="88"/>
      <c r="K43216" s="88"/>
    </row>
    <row r="43217" spans="2:11" hidden="1" x14ac:dyDescent="0.2">
      <c r="B43217" s="88"/>
      <c r="C43217" s="88"/>
      <c r="D43217" s="88"/>
      <c r="E43217" s="88"/>
      <c r="F43217" s="88"/>
      <c r="G43217" s="88"/>
      <c r="H43217" s="88"/>
      <c r="I43217" s="88"/>
      <c r="J43217" s="88"/>
      <c r="K43217" s="88"/>
    </row>
    <row r="43218" spans="2:11" hidden="1" x14ac:dyDescent="0.2">
      <c r="B43218" s="88"/>
      <c r="C43218" s="88"/>
      <c r="D43218" s="88"/>
      <c r="E43218" s="88"/>
      <c r="F43218" s="88"/>
      <c r="G43218" s="88"/>
      <c r="H43218" s="88"/>
      <c r="I43218" s="88"/>
      <c r="J43218" s="88"/>
      <c r="K43218" s="88"/>
    </row>
    <row r="43219" spans="2:11" hidden="1" x14ac:dyDescent="0.2">
      <c r="B43219" s="88"/>
      <c r="C43219" s="88"/>
      <c r="D43219" s="88"/>
      <c r="E43219" s="88"/>
      <c r="F43219" s="88"/>
      <c r="G43219" s="88"/>
      <c r="H43219" s="88"/>
      <c r="I43219" s="88"/>
      <c r="J43219" s="88"/>
      <c r="K43219" s="88"/>
    </row>
    <row r="43220" spans="2:11" hidden="1" x14ac:dyDescent="0.2">
      <c r="B43220" s="88"/>
      <c r="C43220" s="88"/>
      <c r="D43220" s="88"/>
      <c r="E43220" s="88"/>
      <c r="F43220" s="88"/>
      <c r="G43220" s="88"/>
      <c r="H43220" s="88"/>
      <c r="I43220" s="88"/>
      <c r="J43220" s="88"/>
      <c r="K43220" s="88"/>
    </row>
    <row r="43221" spans="2:11" hidden="1" x14ac:dyDescent="0.2">
      <c r="B43221" s="88"/>
      <c r="C43221" s="88"/>
      <c r="D43221" s="88"/>
      <c r="E43221" s="88"/>
      <c r="F43221" s="88"/>
      <c r="G43221" s="88"/>
      <c r="H43221" s="88"/>
      <c r="I43221" s="88"/>
      <c r="J43221" s="88"/>
      <c r="K43221" s="88"/>
    </row>
    <row r="43222" spans="2:11" hidden="1" x14ac:dyDescent="0.2">
      <c r="B43222" s="88"/>
      <c r="C43222" s="88"/>
      <c r="D43222" s="88"/>
      <c r="E43222" s="88"/>
      <c r="F43222" s="88"/>
      <c r="G43222" s="88"/>
      <c r="H43222" s="88"/>
      <c r="I43222" s="88"/>
      <c r="J43222" s="88"/>
      <c r="K43222" s="88"/>
    </row>
    <row r="43223" spans="2:11" hidden="1" x14ac:dyDescent="0.2">
      <c r="B43223" s="88"/>
      <c r="C43223" s="88"/>
      <c r="D43223" s="88"/>
      <c r="E43223" s="88"/>
      <c r="F43223" s="88"/>
      <c r="G43223" s="88"/>
      <c r="H43223" s="88"/>
      <c r="I43223" s="88"/>
      <c r="J43223" s="88"/>
      <c r="K43223" s="88"/>
    </row>
    <row r="43224" spans="2:11" hidden="1" x14ac:dyDescent="0.2">
      <c r="B43224" s="88"/>
      <c r="C43224" s="88"/>
      <c r="D43224" s="88"/>
      <c r="E43224" s="88"/>
      <c r="F43224" s="88"/>
      <c r="G43224" s="88"/>
      <c r="H43224" s="88"/>
      <c r="I43224" s="88"/>
      <c r="J43224" s="88"/>
      <c r="K43224" s="88"/>
    </row>
    <row r="43225" spans="2:11" hidden="1" x14ac:dyDescent="0.2">
      <c r="B43225" s="88"/>
      <c r="C43225" s="88"/>
      <c r="D43225" s="88"/>
      <c r="E43225" s="88"/>
      <c r="F43225" s="88"/>
      <c r="G43225" s="88"/>
      <c r="H43225" s="88"/>
      <c r="I43225" s="88"/>
      <c r="J43225" s="88"/>
      <c r="K43225" s="88"/>
    </row>
    <row r="43226" spans="2:11" hidden="1" x14ac:dyDescent="0.2">
      <c r="B43226" s="88"/>
      <c r="C43226" s="88"/>
      <c r="D43226" s="88"/>
      <c r="E43226" s="88"/>
      <c r="F43226" s="88"/>
      <c r="G43226" s="88"/>
      <c r="H43226" s="88"/>
      <c r="I43226" s="88"/>
      <c r="J43226" s="88"/>
      <c r="K43226" s="88"/>
    </row>
    <row r="43227" spans="2:11" hidden="1" x14ac:dyDescent="0.2">
      <c r="B43227" s="88"/>
      <c r="C43227" s="88"/>
      <c r="D43227" s="88"/>
      <c r="E43227" s="88"/>
      <c r="F43227" s="88"/>
      <c r="G43227" s="88"/>
      <c r="H43227" s="88"/>
      <c r="I43227" s="88"/>
      <c r="J43227" s="88"/>
      <c r="K43227" s="88"/>
    </row>
    <row r="43228" spans="2:11" hidden="1" x14ac:dyDescent="0.2">
      <c r="B43228" s="88"/>
      <c r="C43228" s="88"/>
      <c r="D43228" s="88"/>
      <c r="E43228" s="88"/>
      <c r="F43228" s="88"/>
      <c r="G43228" s="88"/>
      <c r="H43228" s="88"/>
      <c r="I43228" s="88"/>
      <c r="J43228" s="88"/>
      <c r="K43228" s="88"/>
    </row>
    <row r="43229" spans="2:11" hidden="1" x14ac:dyDescent="0.2">
      <c r="B43229" s="88"/>
      <c r="C43229" s="88"/>
      <c r="D43229" s="88"/>
      <c r="E43229" s="88"/>
      <c r="F43229" s="88"/>
      <c r="G43229" s="88"/>
      <c r="H43229" s="88"/>
      <c r="I43229" s="88"/>
      <c r="J43229" s="88"/>
      <c r="K43229" s="88"/>
    </row>
    <row r="43230" spans="2:11" hidden="1" x14ac:dyDescent="0.2">
      <c r="B43230" s="88"/>
      <c r="C43230" s="88"/>
      <c r="D43230" s="88"/>
      <c r="E43230" s="88"/>
      <c r="F43230" s="88"/>
      <c r="G43230" s="88"/>
      <c r="H43230" s="88"/>
      <c r="I43230" s="88"/>
      <c r="J43230" s="88"/>
      <c r="K43230" s="88"/>
    </row>
    <row r="43231" spans="2:11" hidden="1" x14ac:dyDescent="0.2">
      <c r="B43231" s="88"/>
      <c r="C43231" s="88"/>
      <c r="D43231" s="88"/>
      <c r="E43231" s="88"/>
      <c r="F43231" s="88"/>
      <c r="G43231" s="88"/>
      <c r="H43231" s="88"/>
      <c r="I43231" s="88"/>
      <c r="J43231" s="88"/>
      <c r="K43231" s="88"/>
    </row>
    <row r="43232" spans="2:11" hidden="1" x14ac:dyDescent="0.2">
      <c r="B43232" s="88"/>
      <c r="C43232" s="88"/>
      <c r="D43232" s="88"/>
      <c r="E43232" s="88"/>
      <c r="F43232" s="88"/>
      <c r="G43232" s="88"/>
      <c r="H43232" s="88"/>
      <c r="I43232" s="88"/>
      <c r="J43232" s="88"/>
      <c r="K43232" s="88"/>
    </row>
    <row r="43233" spans="2:11" hidden="1" x14ac:dyDescent="0.2">
      <c r="B43233" s="88"/>
      <c r="C43233" s="88"/>
      <c r="D43233" s="88"/>
      <c r="E43233" s="88"/>
      <c r="F43233" s="88"/>
      <c r="G43233" s="88"/>
      <c r="H43233" s="88"/>
      <c r="I43233" s="88"/>
      <c r="J43233" s="88"/>
      <c r="K43233" s="88"/>
    </row>
    <row r="43234" spans="2:11" hidden="1" x14ac:dyDescent="0.2">
      <c r="B43234" s="88"/>
      <c r="C43234" s="88"/>
      <c r="D43234" s="88"/>
      <c r="E43234" s="88"/>
      <c r="F43234" s="88"/>
      <c r="G43234" s="88"/>
      <c r="H43234" s="88"/>
      <c r="I43234" s="88"/>
      <c r="J43234" s="88"/>
      <c r="K43234" s="88"/>
    </row>
    <row r="43235" spans="2:11" hidden="1" x14ac:dyDescent="0.2">
      <c r="B43235" s="88"/>
      <c r="C43235" s="88"/>
      <c r="D43235" s="88"/>
      <c r="E43235" s="88"/>
      <c r="F43235" s="88"/>
      <c r="G43235" s="88"/>
      <c r="H43235" s="88"/>
      <c r="I43235" s="88"/>
      <c r="J43235" s="88"/>
      <c r="K43235" s="88"/>
    </row>
    <row r="43236" spans="2:11" hidden="1" x14ac:dyDescent="0.2">
      <c r="B43236" s="88"/>
      <c r="C43236" s="88"/>
      <c r="D43236" s="88"/>
      <c r="E43236" s="88"/>
      <c r="F43236" s="88"/>
      <c r="G43236" s="88"/>
      <c r="H43236" s="88"/>
      <c r="I43236" s="88"/>
      <c r="J43236" s="88"/>
      <c r="K43236" s="88"/>
    </row>
    <row r="43237" spans="2:11" hidden="1" x14ac:dyDescent="0.2">
      <c r="B43237" s="88"/>
      <c r="C43237" s="88"/>
      <c r="D43237" s="88"/>
      <c r="E43237" s="88"/>
      <c r="F43237" s="88"/>
      <c r="G43237" s="88"/>
      <c r="H43237" s="88"/>
      <c r="I43237" s="88"/>
      <c r="J43237" s="88"/>
      <c r="K43237" s="88"/>
    </row>
    <row r="43238" spans="2:11" hidden="1" x14ac:dyDescent="0.2">
      <c r="B43238" s="88"/>
      <c r="C43238" s="88"/>
      <c r="D43238" s="88"/>
      <c r="E43238" s="88"/>
      <c r="F43238" s="88"/>
      <c r="G43238" s="88"/>
      <c r="H43238" s="88"/>
      <c r="I43238" s="88"/>
      <c r="J43238" s="88"/>
      <c r="K43238" s="88"/>
    </row>
    <row r="43239" spans="2:11" hidden="1" x14ac:dyDescent="0.2">
      <c r="B43239" s="88"/>
      <c r="C43239" s="88"/>
      <c r="D43239" s="88"/>
      <c r="E43239" s="88"/>
      <c r="F43239" s="88"/>
      <c r="G43239" s="88"/>
      <c r="H43239" s="88"/>
      <c r="I43239" s="88"/>
      <c r="J43239" s="88"/>
      <c r="K43239" s="88"/>
    </row>
    <row r="43240" spans="2:11" hidden="1" x14ac:dyDescent="0.2">
      <c r="B43240" s="88"/>
      <c r="C43240" s="88"/>
      <c r="D43240" s="88"/>
      <c r="E43240" s="88"/>
      <c r="F43240" s="88"/>
      <c r="G43240" s="88"/>
      <c r="H43240" s="88"/>
      <c r="I43240" s="88"/>
      <c r="J43240" s="88"/>
      <c r="K43240" s="88"/>
    </row>
    <row r="43241" spans="2:11" hidden="1" x14ac:dyDescent="0.2">
      <c r="B43241" s="88"/>
      <c r="C43241" s="88"/>
      <c r="D43241" s="88"/>
      <c r="E43241" s="88"/>
      <c r="F43241" s="88"/>
      <c r="G43241" s="88"/>
      <c r="H43241" s="88"/>
      <c r="I43241" s="88"/>
      <c r="J43241" s="88"/>
      <c r="K43241" s="88"/>
    </row>
    <row r="43242" spans="2:11" hidden="1" x14ac:dyDescent="0.2">
      <c r="B43242" s="88"/>
      <c r="C43242" s="88"/>
      <c r="D43242" s="88"/>
      <c r="E43242" s="88"/>
      <c r="F43242" s="88"/>
      <c r="G43242" s="88"/>
      <c r="H43242" s="88"/>
      <c r="I43242" s="88"/>
      <c r="J43242" s="88"/>
      <c r="K43242" s="88"/>
    </row>
    <row r="43243" spans="2:11" hidden="1" x14ac:dyDescent="0.2">
      <c r="B43243" s="88"/>
      <c r="C43243" s="88"/>
      <c r="D43243" s="88"/>
      <c r="E43243" s="88"/>
      <c r="F43243" s="88"/>
      <c r="G43243" s="88"/>
      <c r="H43243" s="88"/>
      <c r="I43243" s="88"/>
      <c r="J43243" s="88"/>
      <c r="K43243" s="88"/>
    </row>
    <row r="43244" spans="2:11" hidden="1" x14ac:dyDescent="0.2">
      <c r="B43244" s="88"/>
      <c r="C43244" s="88"/>
      <c r="D43244" s="88"/>
      <c r="E43244" s="88"/>
      <c r="F43244" s="88"/>
      <c r="G43244" s="88"/>
      <c r="H43244" s="88"/>
      <c r="I43244" s="88"/>
      <c r="J43244" s="88"/>
      <c r="K43244" s="88"/>
    </row>
    <row r="43245" spans="2:11" hidden="1" x14ac:dyDescent="0.2">
      <c r="B43245" s="88"/>
      <c r="C43245" s="88"/>
      <c r="D43245" s="88"/>
      <c r="E43245" s="88"/>
      <c r="F43245" s="88"/>
      <c r="G43245" s="88"/>
      <c r="H43245" s="88"/>
      <c r="I43245" s="88"/>
      <c r="J43245" s="88"/>
      <c r="K43245" s="88"/>
    </row>
    <row r="43246" spans="2:11" hidden="1" x14ac:dyDescent="0.2">
      <c r="B43246" s="88"/>
      <c r="C43246" s="88"/>
      <c r="D43246" s="88"/>
      <c r="E43246" s="88"/>
      <c r="F43246" s="88"/>
      <c r="G43246" s="88"/>
      <c r="H43246" s="88"/>
      <c r="I43246" s="88"/>
      <c r="J43246" s="88"/>
      <c r="K43246" s="88"/>
    </row>
    <row r="43247" spans="2:11" hidden="1" x14ac:dyDescent="0.2">
      <c r="B43247" s="88"/>
      <c r="C43247" s="88"/>
      <c r="D43247" s="88"/>
      <c r="E43247" s="88"/>
      <c r="F43247" s="88"/>
      <c r="G43247" s="88"/>
      <c r="H43247" s="88"/>
      <c r="I43247" s="88"/>
      <c r="J43247" s="88"/>
      <c r="K43247" s="88"/>
    </row>
    <row r="43248" spans="2:11" hidden="1" x14ac:dyDescent="0.2">
      <c r="B43248" s="88"/>
      <c r="C43248" s="88"/>
      <c r="D43248" s="88"/>
      <c r="E43248" s="88"/>
      <c r="F43248" s="88"/>
      <c r="G43248" s="88"/>
      <c r="H43248" s="88"/>
      <c r="I43248" s="88"/>
      <c r="J43248" s="88"/>
      <c r="K43248" s="88"/>
    </row>
    <row r="43249" spans="2:11" hidden="1" x14ac:dyDescent="0.2">
      <c r="B43249" s="88"/>
      <c r="C43249" s="88"/>
      <c r="D43249" s="88"/>
      <c r="E43249" s="88"/>
      <c r="F43249" s="88"/>
      <c r="G43249" s="88"/>
      <c r="H43249" s="88"/>
      <c r="I43249" s="88"/>
      <c r="J43249" s="88"/>
      <c r="K43249" s="88"/>
    </row>
    <row r="43250" spans="2:11" hidden="1" x14ac:dyDescent="0.2">
      <c r="B43250" s="88"/>
      <c r="C43250" s="88"/>
      <c r="D43250" s="88"/>
      <c r="E43250" s="88"/>
      <c r="F43250" s="88"/>
      <c r="G43250" s="88"/>
      <c r="H43250" s="88"/>
      <c r="I43250" s="88"/>
      <c r="J43250" s="88"/>
      <c r="K43250" s="88"/>
    </row>
    <row r="43251" spans="2:11" hidden="1" x14ac:dyDescent="0.2">
      <c r="B43251" s="88"/>
      <c r="C43251" s="88"/>
      <c r="D43251" s="88"/>
      <c r="E43251" s="88"/>
      <c r="F43251" s="88"/>
      <c r="G43251" s="88"/>
      <c r="H43251" s="88"/>
      <c r="I43251" s="88"/>
      <c r="J43251" s="88"/>
      <c r="K43251" s="88"/>
    </row>
    <row r="43252" spans="2:11" hidden="1" x14ac:dyDescent="0.2">
      <c r="B43252" s="88"/>
      <c r="C43252" s="88"/>
      <c r="D43252" s="88"/>
      <c r="E43252" s="88"/>
      <c r="F43252" s="88"/>
      <c r="G43252" s="88"/>
      <c r="H43252" s="88"/>
      <c r="I43252" s="88"/>
      <c r="J43252" s="88"/>
      <c r="K43252" s="88"/>
    </row>
    <row r="43253" spans="2:11" hidden="1" x14ac:dyDescent="0.2">
      <c r="B43253" s="88"/>
      <c r="C43253" s="88"/>
      <c r="D43253" s="88"/>
      <c r="E43253" s="88"/>
      <c r="F43253" s="88"/>
      <c r="G43253" s="88"/>
      <c r="H43253" s="88"/>
      <c r="I43253" s="88"/>
      <c r="J43253" s="88"/>
      <c r="K43253" s="88"/>
    </row>
    <row r="43254" spans="2:11" hidden="1" x14ac:dyDescent="0.2">
      <c r="B43254" s="88"/>
      <c r="C43254" s="88"/>
      <c r="D43254" s="88"/>
      <c r="E43254" s="88"/>
      <c r="F43254" s="88"/>
      <c r="G43254" s="88"/>
      <c r="H43254" s="88"/>
      <c r="I43254" s="88"/>
      <c r="J43254" s="88"/>
      <c r="K43254" s="88"/>
    </row>
    <row r="43255" spans="2:11" hidden="1" x14ac:dyDescent="0.2">
      <c r="B43255" s="88"/>
      <c r="C43255" s="88"/>
      <c r="D43255" s="88"/>
      <c r="E43255" s="88"/>
      <c r="F43255" s="88"/>
      <c r="G43255" s="88"/>
      <c r="H43255" s="88"/>
      <c r="I43255" s="88"/>
      <c r="J43255" s="88"/>
      <c r="K43255" s="88"/>
    </row>
    <row r="43256" spans="2:11" hidden="1" x14ac:dyDescent="0.2">
      <c r="B43256" s="88"/>
      <c r="C43256" s="88"/>
      <c r="D43256" s="88"/>
      <c r="E43256" s="88"/>
      <c r="F43256" s="88"/>
      <c r="G43256" s="88"/>
      <c r="H43256" s="88"/>
      <c r="I43256" s="88"/>
      <c r="J43256" s="88"/>
      <c r="K43256" s="88"/>
    </row>
    <row r="43257" spans="2:11" hidden="1" x14ac:dyDescent="0.2">
      <c r="B43257" s="88"/>
      <c r="C43257" s="88"/>
      <c r="D43257" s="88"/>
      <c r="E43257" s="88"/>
      <c r="F43257" s="88"/>
      <c r="G43257" s="88"/>
      <c r="H43257" s="88"/>
      <c r="I43257" s="88"/>
      <c r="J43257" s="88"/>
      <c r="K43257" s="88"/>
    </row>
    <row r="43258" spans="2:11" hidden="1" x14ac:dyDescent="0.2">
      <c r="B43258" s="88"/>
      <c r="C43258" s="88"/>
      <c r="D43258" s="88"/>
      <c r="E43258" s="88"/>
      <c r="F43258" s="88"/>
      <c r="G43258" s="88"/>
      <c r="H43258" s="88"/>
      <c r="I43258" s="88"/>
      <c r="J43258" s="88"/>
      <c r="K43258" s="88"/>
    </row>
    <row r="43259" spans="2:11" hidden="1" x14ac:dyDescent="0.2">
      <c r="B43259" s="88"/>
      <c r="C43259" s="88"/>
      <c r="D43259" s="88"/>
      <c r="E43259" s="88"/>
      <c r="F43259" s="88"/>
      <c r="G43259" s="88"/>
      <c r="H43259" s="88"/>
      <c r="I43259" s="88"/>
      <c r="J43259" s="88"/>
      <c r="K43259" s="88"/>
    </row>
    <row r="43260" spans="2:11" hidden="1" x14ac:dyDescent="0.2">
      <c r="B43260" s="88"/>
      <c r="C43260" s="88"/>
      <c r="D43260" s="88"/>
      <c r="E43260" s="88"/>
      <c r="F43260" s="88"/>
      <c r="G43260" s="88"/>
      <c r="H43260" s="88"/>
      <c r="I43260" s="88"/>
      <c r="J43260" s="88"/>
      <c r="K43260" s="88"/>
    </row>
    <row r="43261" spans="2:11" hidden="1" x14ac:dyDescent="0.2">
      <c r="B43261" s="88"/>
      <c r="C43261" s="88"/>
      <c r="D43261" s="88"/>
      <c r="E43261" s="88"/>
      <c r="F43261" s="88"/>
      <c r="G43261" s="88"/>
      <c r="H43261" s="88"/>
      <c r="I43261" s="88"/>
      <c r="J43261" s="88"/>
      <c r="K43261" s="88"/>
    </row>
    <row r="43262" spans="2:11" hidden="1" x14ac:dyDescent="0.2">
      <c r="B43262" s="88"/>
      <c r="C43262" s="88"/>
      <c r="D43262" s="88"/>
      <c r="E43262" s="88"/>
      <c r="F43262" s="88"/>
      <c r="G43262" s="88"/>
      <c r="H43262" s="88"/>
      <c r="I43262" s="88"/>
      <c r="J43262" s="88"/>
      <c r="K43262" s="88"/>
    </row>
    <row r="43263" spans="2:11" hidden="1" x14ac:dyDescent="0.2">
      <c r="B43263" s="88"/>
      <c r="C43263" s="88"/>
      <c r="D43263" s="88"/>
      <c r="E43263" s="88"/>
      <c r="F43263" s="88"/>
      <c r="G43263" s="88"/>
      <c r="H43263" s="88"/>
      <c r="I43263" s="88"/>
      <c r="J43263" s="88"/>
      <c r="K43263" s="88"/>
    </row>
    <row r="43264" spans="2:11" hidden="1" x14ac:dyDescent="0.2">
      <c r="B43264" s="88"/>
      <c r="C43264" s="88"/>
      <c r="D43264" s="88"/>
      <c r="E43264" s="88"/>
      <c r="F43264" s="88"/>
      <c r="G43264" s="88"/>
      <c r="H43264" s="88"/>
      <c r="I43264" s="88"/>
      <c r="J43264" s="88"/>
      <c r="K43264" s="88"/>
    </row>
    <row r="43265" spans="2:11" hidden="1" x14ac:dyDescent="0.2">
      <c r="B43265" s="88"/>
      <c r="C43265" s="88"/>
      <c r="D43265" s="88"/>
      <c r="E43265" s="88"/>
      <c r="F43265" s="88"/>
      <c r="G43265" s="88"/>
      <c r="H43265" s="88"/>
      <c r="I43265" s="88"/>
      <c r="J43265" s="88"/>
      <c r="K43265" s="88"/>
    </row>
    <row r="43266" spans="2:11" hidden="1" x14ac:dyDescent="0.2">
      <c r="B43266" s="88"/>
      <c r="C43266" s="88"/>
      <c r="D43266" s="88"/>
      <c r="E43266" s="88"/>
      <c r="F43266" s="88"/>
      <c r="G43266" s="88"/>
      <c r="H43266" s="88"/>
      <c r="I43266" s="88"/>
      <c r="J43266" s="88"/>
      <c r="K43266" s="88"/>
    </row>
    <row r="43267" spans="2:11" hidden="1" x14ac:dyDescent="0.2">
      <c r="B43267" s="88"/>
      <c r="C43267" s="88"/>
      <c r="D43267" s="88"/>
      <c r="E43267" s="88"/>
      <c r="F43267" s="88"/>
      <c r="G43267" s="88"/>
      <c r="H43267" s="88"/>
      <c r="I43267" s="88"/>
      <c r="J43267" s="88"/>
      <c r="K43267" s="88"/>
    </row>
    <row r="43268" spans="2:11" hidden="1" x14ac:dyDescent="0.2">
      <c r="B43268" s="88"/>
      <c r="C43268" s="88"/>
      <c r="D43268" s="88"/>
      <c r="E43268" s="88"/>
      <c r="F43268" s="88"/>
      <c r="G43268" s="88"/>
      <c r="H43268" s="88"/>
      <c r="I43268" s="88"/>
      <c r="J43268" s="88"/>
      <c r="K43268" s="88"/>
    </row>
    <row r="43269" spans="2:11" hidden="1" x14ac:dyDescent="0.2">
      <c r="B43269" s="88"/>
      <c r="C43269" s="88"/>
      <c r="D43269" s="88"/>
      <c r="E43269" s="88"/>
      <c r="F43269" s="88"/>
      <c r="G43269" s="88"/>
      <c r="H43269" s="88"/>
      <c r="I43269" s="88"/>
      <c r="J43269" s="88"/>
      <c r="K43269" s="88"/>
    </row>
    <row r="43270" spans="2:11" hidden="1" x14ac:dyDescent="0.2">
      <c r="B43270" s="88"/>
      <c r="C43270" s="88"/>
      <c r="D43270" s="88"/>
      <c r="E43270" s="88"/>
      <c r="F43270" s="88"/>
      <c r="G43270" s="88"/>
      <c r="H43270" s="88"/>
      <c r="I43270" s="88"/>
      <c r="J43270" s="88"/>
      <c r="K43270" s="88"/>
    </row>
    <row r="43271" spans="2:11" hidden="1" x14ac:dyDescent="0.2">
      <c r="B43271" s="88"/>
      <c r="C43271" s="88"/>
      <c r="D43271" s="88"/>
      <c r="E43271" s="88"/>
      <c r="F43271" s="88"/>
      <c r="G43271" s="88"/>
      <c r="H43271" s="88"/>
      <c r="I43271" s="88"/>
      <c r="J43271" s="88"/>
      <c r="K43271" s="88"/>
    </row>
    <row r="43272" spans="2:11" hidden="1" x14ac:dyDescent="0.2">
      <c r="B43272" s="88"/>
      <c r="C43272" s="88"/>
      <c r="D43272" s="88"/>
      <c r="E43272" s="88"/>
      <c r="F43272" s="88"/>
      <c r="G43272" s="88"/>
      <c r="H43272" s="88"/>
      <c r="I43272" s="88"/>
      <c r="J43272" s="88"/>
      <c r="K43272" s="88"/>
    </row>
    <row r="43273" spans="2:11" hidden="1" x14ac:dyDescent="0.2">
      <c r="B43273" s="88"/>
      <c r="C43273" s="88"/>
      <c r="D43273" s="88"/>
      <c r="E43273" s="88"/>
      <c r="F43273" s="88"/>
      <c r="G43273" s="88"/>
      <c r="H43273" s="88"/>
      <c r="I43273" s="88"/>
      <c r="J43273" s="88"/>
      <c r="K43273" s="88"/>
    </row>
    <row r="43274" spans="2:11" hidden="1" x14ac:dyDescent="0.2">
      <c r="B43274" s="88"/>
      <c r="C43274" s="88"/>
      <c r="D43274" s="88"/>
      <c r="E43274" s="88"/>
      <c r="F43274" s="88"/>
      <c r="G43274" s="88"/>
      <c r="H43274" s="88"/>
      <c r="I43274" s="88"/>
      <c r="J43274" s="88"/>
      <c r="K43274" s="88"/>
    </row>
    <row r="43275" spans="2:11" hidden="1" x14ac:dyDescent="0.2">
      <c r="B43275" s="88"/>
      <c r="C43275" s="88"/>
      <c r="D43275" s="88"/>
      <c r="E43275" s="88"/>
      <c r="F43275" s="88"/>
      <c r="G43275" s="88"/>
      <c r="H43275" s="88"/>
      <c r="I43275" s="88"/>
      <c r="J43275" s="88"/>
      <c r="K43275" s="88"/>
    </row>
    <row r="43276" spans="2:11" hidden="1" x14ac:dyDescent="0.2">
      <c r="B43276" s="88"/>
      <c r="C43276" s="88"/>
      <c r="D43276" s="88"/>
      <c r="E43276" s="88"/>
      <c r="F43276" s="88"/>
      <c r="G43276" s="88"/>
      <c r="H43276" s="88"/>
      <c r="I43276" s="88"/>
      <c r="J43276" s="88"/>
      <c r="K43276" s="88"/>
    </row>
    <row r="43277" spans="2:11" hidden="1" x14ac:dyDescent="0.2">
      <c r="B43277" s="88"/>
      <c r="C43277" s="88"/>
      <c r="D43277" s="88"/>
      <c r="E43277" s="88"/>
      <c r="F43277" s="88"/>
      <c r="G43277" s="88"/>
      <c r="H43277" s="88"/>
      <c r="I43277" s="88"/>
      <c r="J43277" s="88"/>
      <c r="K43277" s="88"/>
    </row>
    <row r="43278" spans="2:11" hidden="1" x14ac:dyDescent="0.2">
      <c r="B43278" s="88"/>
      <c r="C43278" s="88"/>
      <c r="D43278" s="88"/>
      <c r="E43278" s="88"/>
      <c r="F43278" s="88"/>
      <c r="G43278" s="88"/>
      <c r="H43278" s="88"/>
      <c r="I43278" s="88"/>
      <c r="J43278" s="88"/>
      <c r="K43278" s="88"/>
    </row>
    <row r="43279" spans="2:11" hidden="1" x14ac:dyDescent="0.2">
      <c r="B43279" s="88"/>
      <c r="C43279" s="88"/>
      <c r="D43279" s="88"/>
      <c r="E43279" s="88"/>
      <c r="F43279" s="88"/>
      <c r="G43279" s="88"/>
      <c r="H43279" s="88"/>
      <c r="I43279" s="88"/>
      <c r="J43279" s="88"/>
      <c r="K43279" s="88"/>
    </row>
    <row r="43280" spans="2:11" hidden="1" x14ac:dyDescent="0.2">
      <c r="B43280" s="88"/>
      <c r="C43280" s="88"/>
      <c r="D43280" s="88"/>
      <c r="E43280" s="88"/>
      <c r="F43280" s="88"/>
      <c r="G43280" s="88"/>
      <c r="H43280" s="88"/>
      <c r="I43280" s="88"/>
      <c r="J43280" s="88"/>
      <c r="K43280" s="88"/>
    </row>
    <row r="43281" spans="2:11" hidden="1" x14ac:dyDescent="0.2">
      <c r="B43281" s="88"/>
      <c r="C43281" s="88"/>
      <c r="D43281" s="88"/>
      <c r="E43281" s="88"/>
      <c r="F43281" s="88"/>
      <c r="G43281" s="88"/>
      <c r="H43281" s="88"/>
      <c r="I43281" s="88"/>
      <c r="J43281" s="88"/>
      <c r="K43281" s="88"/>
    </row>
    <row r="43282" spans="2:11" hidden="1" x14ac:dyDescent="0.2">
      <c r="B43282" s="88"/>
      <c r="C43282" s="88"/>
      <c r="D43282" s="88"/>
      <c r="E43282" s="88"/>
      <c r="F43282" s="88"/>
      <c r="G43282" s="88"/>
      <c r="H43282" s="88"/>
      <c r="I43282" s="88"/>
      <c r="J43282" s="88"/>
      <c r="K43282" s="88"/>
    </row>
    <row r="43283" spans="2:11" hidden="1" x14ac:dyDescent="0.2">
      <c r="B43283" s="88"/>
      <c r="C43283" s="88"/>
      <c r="D43283" s="88"/>
      <c r="E43283" s="88"/>
      <c r="F43283" s="88"/>
      <c r="G43283" s="88"/>
      <c r="H43283" s="88"/>
      <c r="I43283" s="88"/>
      <c r="J43283" s="88"/>
      <c r="K43283" s="88"/>
    </row>
    <row r="43284" spans="2:11" hidden="1" x14ac:dyDescent="0.2">
      <c r="B43284" s="88"/>
      <c r="C43284" s="88"/>
      <c r="D43284" s="88"/>
      <c r="E43284" s="88"/>
      <c r="F43284" s="88"/>
      <c r="G43284" s="88"/>
      <c r="H43284" s="88"/>
      <c r="I43284" s="88"/>
      <c r="J43284" s="88"/>
      <c r="K43284" s="88"/>
    </row>
    <row r="43285" spans="2:11" hidden="1" x14ac:dyDescent="0.2">
      <c r="B43285" s="88"/>
      <c r="C43285" s="88"/>
      <c r="D43285" s="88"/>
      <c r="E43285" s="88"/>
      <c r="F43285" s="88"/>
      <c r="G43285" s="88"/>
      <c r="H43285" s="88"/>
      <c r="I43285" s="88"/>
      <c r="J43285" s="88"/>
      <c r="K43285" s="88"/>
    </row>
    <row r="43286" spans="2:11" hidden="1" x14ac:dyDescent="0.2">
      <c r="B43286" s="88"/>
      <c r="C43286" s="88"/>
      <c r="D43286" s="88"/>
      <c r="E43286" s="88"/>
      <c r="F43286" s="88"/>
      <c r="G43286" s="88"/>
      <c r="H43286" s="88"/>
      <c r="I43286" s="88"/>
      <c r="J43286" s="88"/>
      <c r="K43286" s="88"/>
    </row>
    <row r="43287" spans="2:11" hidden="1" x14ac:dyDescent="0.2">
      <c r="B43287" s="88"/>
      <c r="C43287" s="88"/>
      <c r="D43287" s="88"/>
      <c r="E43287" s="88"/>
      <c r="F43287" s="88"/>
      <c r="G43287" s="88"/>
      <c r="H43287" s="88"/>
      <c r="I43287" s="88"/>
      <c r="J43287" s="88"/>
      <c r="K43287" s="88"/>
    </row>
    <row r="43288" spans="2:11" hidden="1" x14ac:dyDescent="0.2">
      <c r="B43288" s="88"/>
      <c r="C43288" s="88"/>
      <c r="D43288" s="88"/>
      <c r="E43288" s="88"/>
      <c r="F43288" s="88"/>
      <c r="G43288" s="88"/>
      <c r="H43288" s="88"/>
      <c r="I43288" s="88"/>
      <c r="J43288" s="88"/>
      <c r="K43288" s="88"/>
    </row>
    <row r="43289" spans="2:11" hidden="1" x14ac:dyDescent="0.2">
      <c r="B43289" s="88"/>
      <c r="C43289" s="88"/>
      <c r="D43289" s="88"/>
      <c r="E43289" s="88"/>
      <c r="F43289" s="88"/>
      <c r="G43289" s="88"/>
      <c r="H43289" s="88"/>
      <c r="I43289" s="88"/>
      <c r="J43289" s="88"/>
      <c r="K43289" s="88"/>
    </row>
    <row r="43290" spans="2:11" hidden="1" x14ac:dyDescent="0.2">
      <c r="B43290" s="88"/>
      <c r="C43290" s="88"/>
      <c r="D43290" s="88"/>
      <c r="E43290" s="88"/>
      <c r="F43290" s="88"/>
      <c r="G43290" s="88"/>
      <c r="H43290" s="88"/>
      <c r="I43290" s="88"/>
      <c r="J43290" s="88"/>
      <c r="K43290" s="88"/>
    </row>
    <row r="43291" spans="2:11" hidden="1" x14ac:dyDescent="0.2">
      <c r="B43291" s="88"/>
      <c r="C43291" s="88"/>
      <c r="D43291" s="88"/>
      <c r="E43291" s="88"/>
      <c r="F43291" s="88"/>
      <c r="G43291" s="88"/>
      <c r="H43291" s="88"/>
      <c r="I43291" s="88"/>
      <c r="J43291" s="88"/>
      <c r="K43291" s="88"/>
    </row>
    <row r="43292" spans="2:11" hidden="1" x14ac:dyDescent="0.2">
      <c r="B43292" s="88"/>
      <c r="C43292" s="88"/>
      <c r="D43292" s="88"/>
      <c r="E43292" s="88"/>
      <c r="F43292" s="88"/>
      <c r="G43292" s="88"/>
      <c r="H43292" s="88"/>
      <c r="I43292" s="88"/>
      <c r="J43292" s="88"/>
      <c r="K43292" s="88"/>
    </row>
    <row r="43293" spans="2:11" hidden="1" x14ac:dyDescent="0.2">
      <c r="B43293" s="88"/>
      <c r="C43293" s="88"/>
      <c r="D43293" s="88"/>
      <c r="E43293" s="88"/>
      <c r="F43293" s="88"/>
      <c r="G43293" s="88"/>
      <c r="H43293" s="88"/>
      <c r="I43293" s="88"/>
      <c r="J43293" s="88"/>
      <c r="K43293" s="88"/>
    </row>
    <row r="43294" spans="2:11" hidden="1" x14ac:dyDescent="0.2">
      <c r="B43294" s="88"/>
      <c r="C43294" s="88"/>
      <c r="D43294" s="88"/>
      <c r="E43294" s="88"/>
      <c r="F43294" s="88"/>
      <c r="G43294" s="88"/>
      <c r="H43294" s="88"/>
      <c r="I43294" s="88"/>
      <c r="J43294" s="88"/>
      <c r="K43294" s="88"/>
    </row>
    <row r="43295" spans="2:11" hidden="1" x14ac:dyDescent="0.2">
      <c r="B43295" s="88"/>
      <c r="C43295" s="88"/>
      <c r="D43295" s="88"/>
      <c r="E43295" s="88"/>
      <c r="F43295" s="88"/>
      <c r="G43295" s="88"/>
      <c r="H43295" s="88"/>
      <c r="I43295" s="88"/>
      <c r="J43295" s="88"/>
      <c r="K43295" s="88"/>
    </row>
    <row r="43296" spans="2:11" hidden="1" x14ac:dyDescent="0.2">
      <c r="B43296" s="88"/>
      <c r="C43296" s="88"/>
      <c r="D43296" s="88"/>
      <c r="E43296" s="88"/>
      <c r="F43296" s="88"/>
      <c r="G43296" s="88"/>
      <c r="H43296" s="88"/>
      <c r="I43296" s="88"/>
      <c r="J43296" s="88"/>
      <c r="K43296" s="88"/>
    </row>
    <row r="43297" spans="2:11" hidden="1" x14ac:dyDescent="0.2">
      <c r="B43297" s="88"/>
      <c r="C43297" s="88"/>
      <c r="D43297" s="88"/>
      <c r="E43297" s="88"/>
      <c r="F43297" s="88"/>
      <c r="G43297" s="88"/>
      <c r="H43297" s="88"/>
      <c r="I43297" s="88"/>
      <c r="J43297" s="88"/>
      <c r="K43297" s="88"/>
    </row>
    <row r="43298" spans="2:11" hidden="1" x14ac:dyDescent="0.2">
      <c r="B43298" s="88"/>
      <c r="C43298" s="88"/>
      <c r="D43298" s="88"/>
      <c r="E43298" s="88"/>
      <c r="F43298" s="88"/>
      <c r="G43298" s="88"/>
      <c r="H43298" s="88"/>
      <c r="I43298" s="88"/>
      <c r="J43298" s="88"/>
      <c r="K43298" s="88"/>
    </row>
    <row r="43299" spans="2:11" hidden="1" x14ac:dyDescent="0.2">
      <c r="B43299" s="88"/>
      <c r="C43299" s="88"/>
      <c r="D43299" s="88"/>
      <c r="E43299" s="88"/>
      <c r="F43299" s="88"/>
      <c r="G43299" s="88"/>
      <c r="H43299" s="88"/>
      <c r="I43299" s="88"/>
      <c r="J43299" s="88"/>
      <c r="K43299" s="88"/>
    </row>
    <row r="43300" spans="2:11" hidden="1" x14ac:dyDescent="0.2">
      <c r="B43300" s="88"/>
      <c r="C43300" s="88"/>
      <c r="D43300" s="88"/>
      <c r="E43300" s="88"/>
      <c r="F43300" s="88"/>
      <c r="G43300" s="88"/>
      <c r="H43300" s="88"/>
      <c r="I43300" s="88"/>
      <c r="J43300" s="88"/>
      <c r="K43300" s="88"/>
    </row>
    <row r="43301" spans="2:11" hidden="1" x14ac:dyDescent="0.2">
      <c r="B43301" s="88"/>
      <c r="C43301" s="88"/>
      <c r="D43301" s="88"/>
      <c r="E43301" s="88"/>
      <c r="F43301" s="88"/>
      <c r="G43301" s="88"/>
      <c r="H43301" s="88"/>
      <c r="I43301" s="88"/>
      <c r="J43301" s="88"/>
      <c r="K43301" s="88"/>
    </row>
    <row r="43302" spans="2:11" hidden="1" x14ac:dyDescent="0.2">
      <c r="B43302" s="88"/>
      <c r="C43302" s="88"/>
      <c r="D43302" s="88"/>
      <c r="E43302" s="88"/>
      <c r="F43302" s="88"/>
      <c r="G43302" s="88"/>
      <c r="H43302" s="88"/>
      <c r="I43302" s="88"/>
      <c r="J43302" s="88"/>
      <c r="K43302" s="88"/>
    </row>
    <row r="43303" spans="2:11" hidden="1" x14ac:dyDescent="0.2">
      <c r="B43303" s="88"/>
      <c r="C43303" s="88"/>
      <c r="D43303" s="88"/>
      <c r="E43303" s="88"/>
      <c r="F43303" s="88"/>
      <c r="G43303" s="88"/>
      <c r="H43303" s="88"/>
      <c r="I43303" s="88"/>
      <c r="J43303" s="88"/>
      <c r="K43303" s="88"/>
    </row>
    <row r="43304" spans="2:11" hidden="1" x14ac:dyDescent="0.2">
      <c r="B43304" s="88"/>
      <c r="C43304" s="88"/>
      <c r="D43304" s="88"/>
      <c r="E43304" s="88"/>
      <c r="F43304" s="88"/>
      <c r="G43304" s="88"/>
      <c r="H43304" s="88"/>
      <c r="I43304" s="88"/>
      <c r="J43304" s="88"/>
      <c r="K43304" s="88"/>
    </row>
    <row r="43305" spans="2:11" hidden="1" x14ac:dyDescent="0.2">
      <c r="B43305" s="88"/>
      <c r="C43305" s="88"/>
      <c r="D43305" s="88"/>
      <c r="E43305" s="88"/>
      <c r="F43305" s="88"/>
      <c r="G43305" s="88"/>
      <c r="H43305" s="88"/>
      <c r="I43305" s="88"/>
      <c r="J43305" s="88"/>
      <c r="K43305" s="88"/>
    </row>
    <row r="43306" spans="2:11" hidden="1" x14ac:dyDescent="0.2">
      <c r="B43306" s="88"/>
      <c r="C43306" s="88"/>
      <c r="D43306" s="88"/>
      <c r="E43306" s="88"/>
      <c r="F43306" s="88"/>
      <c r="G43306" s="88"/>
      <c r="H43306" s="88"/>
      <c r="I43306" s="88"/>
      <c r="J43306" s="88"/>
      <c r="K43306" s="88"/>
    </row>
    <row r="43307" spans="2:11" hidden="1" x14ac:dyDescent="0.2">
      <c r="B43307" s="88"/>
      <c r="C43307" s="88"/>
      <c r="D43307" s="88"/>
      <c r="E43307" s="88"/>
      <c r="F43307" s="88"/>
      <c r="G43307" s="88"/>
      <c r="H43307" s="88"/>
      <c r="I43307" s="88"/>
      <c r="J43307" s="88"/>
      <c r="K43307" s="88"/>
    </row>
    <row r="43308" spans="2:11" hidden="1" x14ac:dyDescent="0.2">
      <c r="B43308" s="88"/>
      <c r="C43308" s="88"/>
      <c r="D43308" s="88"/>
      <c r="E43308" s="88"/>
      <c r="F43308" s="88"/>
      <c r="G43308" s="88"/>
      <c r="H43308" s="88"/>
      <c r="I43308" s="88"/>
      <c r="J43308" s="88"/>
      <c r="K43308" s="88"/>
    </row>
    <row r="43309" spans="2:11" hidden="1" x14ac:dyDescent="0.2">
      <c r="B43309" s="88"/>
      <c r="C43309" s="88"/>
      <c r="D43309" s="88"/>
      <c r="E43309" s="88"/>
      <c r="F43309" s="88"/>
      <c r="G43309" s="88"/>
      <c r="H43309" s="88"/>
      <c r="I43309" s="88"/>
      <c r="J43309" s="88"/>
      <c r="K43309" s="88"/>
    </row>
    <row r="43310" spans="2:11" hidden="1" x14ac:dyDescent="0.2">
      <c r="B43310" s="88"/>
      <c r="C43310" s="88"/>
      <c r="D43310" s="88"/>
      <c r="E43310" s="88"/>
      <c r="F43310" s="88"/>
      <c r="G43310" s="88"/>
      <c r="H43310" s="88"/>
      <c r="I43310" s="88"/>
      <c r="J43310" s="88"/>
      <c r="K43310" s="88"/>
    </row>
    <row r="43311" spans="2:11" hidden="1" x14ac:dyDescent="0.2">
      <c r="B43311" s="88"/>
      <c r="C43311" s="88"/>
      <c r="D43311" s="88"/>
      <c r="E43311" s="88"/>
      <c r="F43311" s="88"/>
      <c r="G43311" s="88"/>
      <c r="H43311" s="88"/>
      <c r="I43311" s="88"/>
      <c r="J43311" s="88"/>
      <c r="K43311" s="88"/>
    </row>
    <row r="43312" spans="2:11" hidden="1" x14ac:dyDescent="0.2">
      <c r="B43312" s="88"/>
      <c r="C43312" s="88"/>
      <c r="D43312" s="88"/>
      <c r="E43312" s="88"/>
      <c r="F43312" s="88"/>
      <c r="G43312" s="88"/>
      <c r="H43312" s="88"/>
      <c r="I43312" s="88"/>
      <c r="J43312" s="88"/>
      <c r="K43312" s="88"/>
    </row>
    <row r="43313" spans="2:11" hidden="1" x14ac:dyDescent="0.2">
      <c r="B43313" s="88"/>
      <c r="C43313" s="88"/>
      <c r="D43313" s="88"/>
      <c r="E43313" s="88"/>
      <c r="F43313" s="88"/>
      <c r="G43313" s="88"/>
      <c r="H43313" s="88"/>
      <c r="I43313" s="88"/>
      <c r="J43313" s="88"/>
      <c r="K43313" s="88"/>
    </row>
    <row r="43314" spans="2:11" hidden="1" x14ac:dyDescent="0.2">
      <c r="B43314" s="88"/>
      <c r="C43314" s="88"/>
      <c r="D43314" s="88"/>
      <c r="E43314" s="88"/>
      <c r="F43314" s="88"/>
      <c r="G43314" s="88"/>
      <c r="H43314" s="88"/>
      <c r="I43314" s="88"/>
      <c r="J43314" s="88"/>
      <c r="K43314" s="88"/>
    </row>
    <row r="43315" spans="2:11" hidden="1" x14ac:dyDescent="0.2">
      <c r="B43315" s="88"/>
      <c r="C43315" s="88"/>
      <c r="D43315" s="88"/>
      <c r="E43315" s="88"/>
      <c r="F43315" s="88"/>
      <c r="G43315" s="88"/>
      <c r="H43315" s="88"/>
      <c r="I43315" s="88"/>
      <c r="J43315" s="88"/>
      <c r="K43315" s="88"/>
    </row>
    <row r="43316" spans="2:11" hidden="1" x14ac:dyDescent="0.2">
      <c r="B43316" s="88"/>
      <c r="C43316" s="88"/>
      <c r="D43316" s="88"/>
      <c r="E43316" s="88"/>
      <c r="F43316" s="88"/>
      <c r="G43316" s="88"/>
      <c r="H43316" s="88"/>
      <c r="I43316" s="88"/>
      <c r="J43316" s="88"/>
      <c r="K43316" s="88"/>
    </row>
    <row r="43317" spans="2:11" hidden="1" x14ac:dyDescent="0.2">
      <c r="B43317" s="88"/>
      <c r="C43317" s="88"/>
      <c r="D43317" s="88"/>
      <c r="E43317" s="88"/>
      <c r="F43317" s="88"/>
      <c r="G43317" s="88"/>
      <c r="H43317" s="88"/>
      <c r="I43317" s="88"/>
      <c r="J43317" s="88"/>
      <c r="K43317" s="88"/>
    </row>
    <row r="43318" spans="2:11" hidden="1" x14ac:dyDescent="0.2">
      <c r="B43318" s="88"/>
      <c r="C43318" s="88"/>
      <c r="D43318" s="88"/>
      <c r="E43318" s="88"/>
      <c r="F43318" s="88"/>
      <c r="G43318" s="88"/>
      <c r="H43318" s="88"/>
      <c r="I43318" s="88"/>
      <c r="J43318" s="88"/>
      <c r="K43318" s="88"/>
    </row>
    <row r="43319" spans="2:11" hidden="1" x14ac:dyDescent="0.2">
      <c r="B43319" s="88"/>
      <c r="C43319" s="88"/>
      <c r="D43319" s="88"/>
      <c r="E43319" s="88"/>
      <c r="F43319" s="88"/>
      <c r="G43319" s="88"/>
      <c r="H43319" s="88"/>
      <c r="I43319" s="88"/>
      <c r="J43319" s="88"/>
      <c r="K43319" s="88"/>
    </row>
    <row r="43320" spans="2:11" hidden="1" x14ac:dyDescent="0.2">
      <c r="B43320" s="88"/>
      <c r="C43320" s="88"/>
      <c r="D43320" s="88"/>
      <c r="E43320" s="88"/>
      <c r="F43320" s="88"/>
      <c r="G43320" s="88"/>
      <c r="H43320" s="88"/>
      <c r="I43320" s="88"/>
      <c r="J43320" s="88"/>
      <c r="K43320" s="88"/>
    </row>
    <row r="43321" spans="2:11" hidden="1" x14ac:dyDescent="0.2">
      <c r="B43321" s="88"/>
      <c r="C43321" s="88"/>
      <c r="D43321" s="88"/>
      <c r="E43321" s="88"/>
      <c r="F43321" s="88"/>
      <c r="G43321" s="88"/>
      <c r="H43321" s="88"/>
      <c r="I43321" s="88"/>
      <c r="J43321" s="88"/>
      <c r="K43321" s="88"/>
    </row>
    <row r="43322" spans="2:11" hidden="1" x14ac:dyDescent="0.2">
      <c r="B43322" s="88"/>
      <c r="C43322" s="88"/>
      <c r="D43322" s="88"/>
      <c r="E43322" s="88"/>
      <c r="F43322" s="88"/>
      <c r="G43322" s="88"/>
      <c r="H43322" s="88"/>
      <c r="I43322" s="88"/>
      <c r="J43322" s="88"/>
      <c r="K43322" s="88"/>
    </row>
    <row r="43323" spans="2:11" hidden="1" x14ac:dyDescent="0.2">
      <c r="B43323" s="88"/>
      <c r="C43323" s="88"/>
      <c r="D43323" s="88"/>
      <c r="E43323" s="88"/>
      <c r="F43323" s="88"/>
      <c r="G43323" s="88"/>
      <c r="H43323" s="88"/>
      <c r="I43323" s="88"/>
      <c r="J43323" s="88"/>
      <c r="K43323" s="88"/>
    </row>
    <row r="43324" spans="2:11" hidden="1" x14ac:dyDescent="0.2">
      <c r="B43324" s="88"/>
      <c r="C43324" s="88"/>
      <c r="D43324" s="88"/>
      <c r="E43324" s="88"/>
      <c r="F43324" s="88"/>
      <c r="G43324" s="88"/>
      <c r="H43324" s="88"/>
      <c r="I43324" s="88"/>
      <c r="J43324" s="88"/>
      <c r="K43324" s="88"/>
    </row>
    <row r="43325" spans="2:11" hidden="1" x14ac:dyDescent="0.2">
      <c r="B43325" s="88"/>
      <c r="C43325" s="88"/>
      <c r="D43325" s="88"/>
      <c r="E43325" s="88"/>
      <c r="F43325" s="88"/>
      <c r="G43325" s="88"/>
      <c r="H43325" s="88"/>
      <c r="I43325" s="88"/>
      <c r="J43325" s="88"/>
      <c r="K43325" s="88"/>
    </row>
    <row r="43326" spans="2:11" hidden="1" x14ac:dyDescent="0.2">
      <c r="B43326" s="88"/>
      <c r="C43326" s="88"/>
      <c r="D43326" s="88"/>
      <c r="E43326" s="88"/>
      <c r="F43326" s="88"/>
      <c r="G43326" s="88"/>
      <c r="H43326" s="88"/>
      <c r="I43326" s="88"/>
      <c r="J43326" s="88"/>
      <c r="K43326" s="88"/>
    </row>
    <row r="43327" spans="2:11" hidden="1" x14ac:dyDescent="0.2">
      <c r="B43327" s="88"/>
      <c r="C43327" s="88"/>
      <c r="D43327" s="88"/>
      <c r="E43327" s="88"/>
      <c r="F43327" s="88"/>
      <c r="G43327" s="88"/>
      <c r="H43327" s="88"/>
      <c r="I43327" s="88"/>
      <c r="J43327" s="88"/>
      <c r="K43327" s="88"/>
    </row>
    <row r="43328" spans="2:11" hidden="1" x14ac:dyDescent="0.2">
      <c r="B43328" s="88"/>
      <c r="C43328" s="88"/>
      <c r="D43328" s="88"/>
      <c r="E43328" s="88"/>
      <c r="F43328" s="88"/>
      <c r="G43328" s="88"/>
      <c r="H43328" s="88"/>
      <c r="I43328" s="88"/>
      <c r="J43328" s="88"/>
      <c r="K43328" s="88"/>
    </row>
    <row r="43329" spans="2:11" hidden="1" x14ac:dyDescent="0.2">
      <c r="B43329" s="88"/>
      <c r="C43329" s="88"/>
      <c r="D43329" s="88"/>
      <c r="E43329" s="88"/>
      <c r="F43329" s="88"/>
      <c r="G43329" s="88"/>
      <c r="H43329" s="88"/>
      <c r="I43329" s="88"/>
      <c r="J43329" s="88"/>
      <c r="K43329" s="88"/>
    </row>
    <row r="43330" spans="2:11" hidden="1" x14ac:dyDescent="0.2">
      <c r="B43330" s="88"/>
      <c r="C43330" s="88"/>
      <c r="D43330" s="88"/>
      <c r="E43330" s="88"/>
      <c r="F43330" s="88"/>
      <c r="G43330" s="88"/>
      <c r="H43330" s="88"/>
      <c r="I43330" s="88"/>
      <c r="J43330" s="88"/>
      <c r="K43330" s="88"/>
    </row>
    <row r="43331" spans="2:11" hidden="1" x14ac:dyDescent="0.2">
      <c r="B43331" s="88"/>
      <c r="C43331" s="88"/>
      <c r="D43331" s="88"/>
      <c r="E43331" s="88"/>
      <c r="F43331" s="88"/>
      <c r="G43331" s="88"/>
      <c r="H43331" s="88"/>
      <c r="I43331" s="88"/>
      <c r="J43331" s="88"/>
      <c r="K43331" s="88"/>
    </row>
    <row r="43332" spans="2:11" hidden="1" x14ac:dyDescent="0.2">
      <c r="B43332" s="88"/>
      <c r="C43332" s="88"/>
      <c r="D43332" s="88"/>
      <c r="E43332" s="88"/>
      <c r="F43332" s="88"/>
      <c r="G43332" s="88"/>
      <c r="H43332" s="88"/>
      <c r="I43332" s="88"/>
      <c r="J43332" s="88"/>
      <c r="K43332" s="88"/>
    </row>
    <row r="43333" spans="2:11" hidden="1" x14ac:dyDescent="0.2">
      <c r="B43333" s="88"/>
      <c r="C43333" s="88"/>
      <c r="D43333" s="88"/>
      <c r="E43333" s="88"/>
      <c r="F43333" s="88"/>
      <c r="G43333" s="88"/>
      <c r="H43333" s="88"/>
      <c r="I43333" s="88"/>
      <c r="J43333" s="88"/>
      <c r="K43333" s="88"/>
    </row>
    <row r="43334" spans="2:11" hidden="1" x14ac:dyDescent="0.2">
      <c r="B43334" s="88"/>
      <c r="C43334" s="88"/>
      <c r="D43334" s="88"/>
      <c r="E43334" s="88"/>
      <c r="F43334" s="88"/>
      <c r="G43334" s="88"/>
      <c r="H43334" s="88"/>
      <c r="I43334" s="88"/>
      <c r="J43334" s="88"/>
      <c r="K43334" s="88"/>
    </row>
    <row r="43335" spans="2:11" hidden="1" x14ac:dyDescent="0.2">
      <c r="B43335" s="88"/>
      <c r="C43335" s="88"/>
      <c r="D43335" s="88"/>
      <c r="E43335" s="88"/>
      <c r="F43335" s="88"/>
      <c r="G43335" s="88"/>
      <c r="H43335" s="88"/>
      <c r="I43335" s="88"/>
      <c r="J43335" s="88"/>
      <c r="K43335" s="88"/>
    </row>
    <row r="43336" spans="2:11" hidden="1" x14ac:dyDescent="0.2">
      <c r="B43336" s="88"/>
      <c r="C43336" s="88"/>
      <c r="D43336" s="88"/>
      <c r="E43336" s="88"/>
      <c r="F43336" s="88"/>
      <c r="G43336" s="88"/>
      <c r="H43336" s="88"/>
      <c r="I43336" s="88"/>
      <c r="J43336" s="88"/>
      <c r="K43336" s="88"/>
    </row>
    <row r="43337" spans="2:11" hidden="1" x14ac:dyDescent="0.2">
      <c r="B43337" s="88"/>
      <c r="C43337" s="88"/>
      <c r="D43337" s="88"/>
      <c r="E43337" s="88"/>
      <c r="F43337" s="88"/>
      <c r="G43337" s="88"/>
      <c r="H43337" s="88"/>
      <c r="I43337" s="88"/>
      <c r="J43337" s="88"/>
      <c r="K43337" s="88"/>
    </row>
    <row r="43338" spans="2:11" hidden="1" x14ac:dyDescent="0.2">
      <c r="B43338" s="88"/>
      <c r="C43338" s="88"/>
      <c r="D43338" s="88"/>
      <c r="E43338" s="88"/>
      <c r="F43338" s="88"/>
      <c r="G43338" s="88"/>
      <c r="H43338" s="88"/>
      <c r="I43338" s="88"/>
      <c r="J43338" s="88"/>
      <c r="K43338" s="88"/>
    </row>
    <row r="43339" spans="2:11" hidden="1" x14ac:dyDescent="0.2">
      <c r="B43339" s="88"/>
      <c r="C43339" s="88"/>
      <c r="D43339" s="88"/>
      <c r="E43339" s="88"/>
      <c r="F43339" s="88"/>
      <c r="G43339" s="88"/>
      <c r="H43339" s="88"/>
      <c r="I43339" s="88"/>
      <c r="J43339" s="88"/>
      <c r="K43339" s="88"/>
    </row>
    <row r="43340" spans="2:11" hidden="1" x14ac:dyDescent="0.2">
      <c r="B43340" s="88"/>
      <c r="C43340" s="88"/>
      <c r="D43340" s="88"/>
      <c r="E43340" s="88"/>
      <c r="F43340" s="88"/>
      <c r="G43340" s="88"/>
      <c r="H43340" s="88"/>
      <c r="I43340" s="88"/>
      <c r="J43340" s="88"/>
      <c r="K43340" s="88"/>
    </row>
    <row r="43341" spans="2:11" hidden="1" x14ac:dyDescent="0.2">
      <c r="B43341" s="88"/>
      <c r="C43341" s="88"/>
      <c r="D43341" s="88"/>
      <c r="E43341" s="88"/>
      <c r="F43341" s="88"/>
      <c r="G43341" s="88"/>
      <c r="H43341" s="88"/>
      <c r="I43341" s="88"/>
      <c r="J43341" s="88"/>
      <c r="K43341" s="88"/>
    </row>
    <row r="43342" spans="2:11" hidden="1" x14ac:dyDescent="0.2">
      <c r="B43342" s="88"/>
      <c r="C43342" s="88"/>
      <c r="D43342" s="88"/>
      <c r="E43342" s="88"/>
      <c r="F43342" s="88"/>
      <c r="G43342" s="88"/>
      <c r="H43342" s="88"/>
      <c r="I43342" s="88"/>
      <c r="J43342" s="88"/>
      <c r="K43342" s="88"/>
    </row>
    <row r="43343" spans="2:11" hidden="1" x14ac:dyDescent="0.2">
      <c r="B43343" s="88"/>
      <c r="C43343" s="88"/>
      <c r="D43343" s="88"/>
      <c r="E43343" s="88"/>
      <c r="F43343" s="88"/>
      <c r="G43343" s="88"/>
      <c r="H43343" s="88"/>
      <c r="I43343" s="88"/>
      <c r="J43343" s="88"/>
      <c r="K43343" s="88"/>
    </row>
    <row r="43344" spans="2:11" hidden="1" x14ac:dyDescent="0.2">
      <c r="B43344" s="88"/>
      <c r="C43344" s="88"/>
      <c r="D43344" s="88"/>
      <c r="E43344" s="88"/>
      <c r="F43344" s="88"/>
      <c r="G43344" s="88"/>
      <c r="H43344" s="88"/>
      <c r="I43344" s="88"/>
      <c r="J43344" s="88"/>
      <c r="K43344" s="88"/>
    </row>
    <row r="43345" spans="2:11" hidden="1" x14ac:dyDescent="0.2">
      <c r="B43345" s="88"/>
      <c r="C43345" s="88"/>
      <c r="D43345" s="88"/>
      <c r="E43345" s="88"/>
      <c r="F43345" s="88"/>
      <c r="G43345" s="88"/>
      <c r="H43345" s="88"/>
      <c r="I43345" s="88"/>
      <c r="J43345" s="88"/>
      <c r="K43345" s="88"/>
    </row>
    <row r="43346" spans="2:11" hidden="1" x14ac:dyDescent="0.2">
      <c r="B43346" s="88"/>
      <c r="C43346" s="88"/>
      <c r="D43346" s="88"/>
      <c r="E43346" s="88"/>
      <c r="F43346" s="88"/>
      <c r="G43346" s="88"/>
      <c r="H43346" s="88"/>
      <c r="I43346" s="88"/>
      <c r="J43346" s="88"/>
      <c r="K43346" s="88"/>
    </row>
    <row r="43347" spans="2:11" hidden="1" x14ac:dyDescent="0.2">
      <c r="B43347" s="88"/>
      <c r="C43347" s="88"/>
      <c r="D43347" s="88"/>
      <c r="E43347" s="88"/>
      <c r="F43347" s="88"/>
      <c r="G43347" s="88"/>
      <c r="H43347" s="88"/>
      <c r="I43347" s="88"/>
      <c r="J43347" s="88"/>
      <c r="K43347" s="88"/>
    </row>
    <row r="43348" spans="2:11" hidden="1" x14ac:dyDescent="0.2">
      <c r="B43348" s="88"/>
      <c r="C43348" s="88"/>
      <c r="D43348" s="88"/>
      <c r="E43348" s="88"/>
      <c r="F43348" s="88"/>
      <c r="G43348" s="88"/>
      <c r="H43348" s="88"/>
      <c r="I43348" s="88"/>
      <c r="J43348" s="88"/>
      <c r="K43348" s="88"/>
    </row>
    <row r="43349" spans="2:11" hidden="1" x14ac:dyDescent="0.2">
      <c r="B43349" s="88"/>
      <c r="C43349" s="88"/>
      <c r="D43349" s="88"/>
      <c r="E43349" s="88"/>
      <c r="F43349" s="88"/>
      <c r="G43349" s="88"/>
      <c r="H43349" s="88"/>
      <c r="I43349" s="88"/>
      <c r="J43349" s="88"/>
      <c r="K43349" s="88"/>
    </row>
    <row r="43350" spans="2:11" hidden="1" x14ac:dyDescent="0.2">
      <c r="B43350" s="88"/>
      <c r="C43350" s="88"/>
      <c r="D43350" s="88"/>
      <c r="E43350" s="88"/>
      <c r="F43350" s="88"/>
      <c r="G43350" s="88"/>
      <c r="H43350" s="88"/>
      <c r="I43350" s="88"/>
      <c r="J43350" s="88"/>
      <c r="K43350" s="88"/>
    </row>
    <row r="43351" spans="2:11" hidden="1" x14ac:dyDescent="0.2">
      <c r="B43351" s="88"/>
      <c r="C43351" s="88"/>
      <c r="D43351" s="88"/>
      <c r="E43351" s="88"/>
      <c r="F43351" s="88"/>
      <c r="G43351" s="88"/>
      <c r="H43351" s="88"/>
      <c r="I43351" s="88"/>
      <c r="J43351" s="88"/>
      <c r="K43351" s="88"/>
    </row>
    <row r="43352" spans="2:11" hidden="1" x14ac:dyDescent="0.2">
      <c r="B43352" s="88"/>
      <c r="C43352" s="88"/>
      <c r="D43352" s="88"/>
      <c r="E43352" s="88"/>
      <c r="F43352" s="88"/>
      <c r="G43352" s="88"/>
      <c r="H43352" s="88"/>
      <c r="I43352" s="88"/>
      <c r="J43352" s="88"/>
      <c r="K43352" s="88"/>
    </row>
    <row r="43353" spans="2:11" hidden="1" x14ac:dyDescent="0.2">
      <c r="B43353" s="88"/>
      <c r="C43353" s="88"/>
      <c r="D43353" s="88"/>
      <c r="E43353" s="88"/>
      <c r="F43353" s="88"/>
      <c r="G43353" s="88"/>
      <c r="H43353" s="88"/>
      <c r="I43353" s="88"/>
      <c r="J43353" s="88"/>
      <c r="K43353" s="88"/>
    </row>
    <row r="43354" spans="2:11" hidden="1" x14ac:dyDescent="0.2">
      <c r="B43354" s="88"/>
      <c r="C43354" s="88"/>
      <c r="D43354" s="88"/>
      <c r="E43354" s="88"/>
      <c r="F43354" s="88"/>
      <c r="G43354" s="88"/>
      <c r="H43354" s="88"/>
      <c r="I43354" s="88"/>
      <c r="J43354" s="88"/>
      <c r="K43354" s="88"/>
    </row>
    <row r="43355" spans="2:11" hidden="1" x14ac:dyDescent="0.2">
      <c r="B43355" s="88"/>
      <c r="C43355" s="88"/>
      <c r="D43355" s="88"/>
      <c r="E43355" s="88"/>
      <c r="F43355" s="88"/>
      <c r="G43355" s="88"/>
      <c r="H43355" s="88"/>
      <c r="I43355" s="88"/>
      <c r="J43355" s="88"/>
      <c r="K43355" s="88"/>
    </row>
    <row r="43356" spans="2:11" hidden="1" x14ac:dyDescent="0.2">
      <c r="B43356" s="88"/>
      <c r="C43356" s="88"/>
      <c r="D43356" s="88"/>
      <c r="E43356" s="88"/>
      <c r="F43356" s="88"/>
      <c r="G43356" s="88"/>
      <c r="H43356" s="88"/>
      <c r="I43356" s="88"/>
      <c r="J43356" s="88"/>
      <c r="K43356" s="88"/>
    </row>
    <row r="43357" spans="2:11" hidden="1" x14ac:dyDescent="0.2">
      <c r="B43357" s="88"/>
      <c r="C43357" s="88"/>
      <c r="D43357" s="88"/>
      <c r="E43357" s="88"/>
      <c r="F43357" s="88"/>
      <c r="G43357" s="88"/>
      <c r="H43357" s="88"/>
      <c r="I43357" s="88"/>
      <c r="J43357" s="88"/>
      <c r="K43357" s="88"/>
    </row>
    <row r="43358" spans="2:11" hidden="1" x14ac:dyDescent="0.2">
      <c r="B43358" s="88"/>
      <c r="C43358" s="88"/>
      <c r="D43358" s="88"/>
      <c r="E43358" s="88"/>
      <c r="F43358" s="88"/>
      <c r="G43358" s="88"/>
      <c r="H43358" s="88"/>
      <c r="I43358" s="88"/>
      <c r="J43358" s="88"/>
      <c r="K43358" s="88"/>
    </row>
    <row r="43359" spans="2:11" hidden="1" x14ac:dyDescent="0.2">
      <c r="B43359" s="88"/>
      <c r="C43359" s="88"/>
      <c r="D43359" s="88"/>
      <c r="E43359" s="88"/>
      <c r="F43359" s="88"/>
      <c r="G43359" s="88"/>
      <c r="H43359" s="88"/>
      <c r="I43359" s="88"/>
      <c r="J43359" s="88"/>
      <c r="K43359" s="88"/>
    </row>
    <row r="43360" spans="2:11" hidden="1" x14ac:dyDescent="0.2">
      <c r="B43360" s="88"/>
      <c r="C43360" s="88"/>
      <c r="D43360" s="88"/>
      <c r="E43360" s="88"/>
      <c r="F43360" s="88"/>
      <c r="G43360" s="88"/>
      <c r="H43360" s="88"/>
      <c r="I43360" s="88"/>
      <c r="J43360" s="88"/>
      <c r="K43360" s="88"/>
    </row>
    <row r="43361" spans="2:11" hidden="1" x14ac:dyDescent="0.2">
      <c r="B43361" s="88"/>
      <c r="C43361" s="88"/>
      <c r="D43361" s="88"/>
      <c r="E43361" s="88"/>
      <c r="F43361" s="88"/>
      <c r="G43361" s="88"/>
      <c r="H43361" s="88"/>
      <c r="I43361" s="88"/>
      <c r="J43361" s="88"/>
      <c r="K43361" s="88"/>
    </row>
    <row r="43362" spans="2:11" hidden="1" x14ac:dyDescent="0.2">
      <c r="B43362" s="88"/>
      <c r="C43362" s="88"/>
      <c r="D43362" s="88"/>
      <c r="E43362" s="88"/>
      <c r="F43362" s="88"/>
      <c r="G43362" s="88"/>
      <c r="H43362" s="88"/>
      <c r="I43362" s="88"/>
      <c r="J43362" s="88"/>
      <c r="K43362" s="88"/>
    </row>
    <row r="43363" spans="2:11" hidden="1" x14ac:dyDescent="0.2">
      <c r="B43363" s="88"/>
      <c r="C43363" s="88"/>
      <c r="D43363" s="88"/>
      <c r="E43363" s="88"/>
      <c r="F43363" s="88"/>
      <c r="G43363" s="88"/>
      <c r="H43363" s="88"/>
      <c r="I43363" s="88"/>
      <c r="J43363" s="88"/>
      <c r="K43363" s="88"/>
    </row>
    <row r="43364" spans="2:11" hidden="1" x14ac:dyDescent="0.2">
      <c r="B43364" s="88"/>
      <c r="C43364" s="88"/>
      <c r="D43364" s="88"/>
      <c r="E43364" s="88"/>
      <c r="F43364" s="88"/>
      <c r="G43364" s="88"/>
      <c r="H43364" s="88"/>
      <c r="I43364" s="88"/>
      <c r="J43364" s="88"/>
      <c r="K43364" s="88"/>
    </row>
    <row r="43365" spans="2:11" hidden="1" x14ac:dyDescent="0.2">
      <c r="B43365" s="88"/>
      <c r="C43365" s="88"/>
      <c r="D43365" s="88"/>
      <c r="E43365" s="88"/>
      <c r="F43365" s="88"/>
      <c r="G43365" s="88"/>
      <c r="H43365" s="88"/>
      <c r="I43365" s="88"/>
      <c r="J43365" s="88"/>
      <c r="K43365" s="88"/>
    </row>
    <row r="43366" spans="2:11" hidden="1" x14ac:dyDescent="0.2">
      <c r="B43366" s="88"/>
      <c r="C43366" s="88"/>
      <c r="D43366" s="88"/>
      <c r="E43366" s="88"/>
      <c r="F43366" s="88"/>
      <c r="G43366" s="88"/>
      <c r="H43366" s="88"/>
      <c r="I43366" s="88"/>
      <c r="J43366" s="88"/>
      <c r="K43366" s="88"/>
    </row>
    <row r="43367" spans="2:11" hidden="1" x14ac:dyDescent="0.2">
      <c r="B43367" s="88"/>
      <c r="C43367" s="88"/>
      <c r="D43367" s="88"/>
      <c r="E43367" s="88"/>
      <c r="F43367" s="88"/>
      <c r="G43367" s="88"/>
      <c r="H43367" s="88"/>
      <c r="I43367" s="88"/>
      <c r="J43367" s="88"/>
      <c r="K43367" s="88"/>
    </row>
    <row r="43368" spans="2:11" hidden="1" x14ac:dyDescent="0.2">
      <c r="B43368" s="88"/>
      <c r="C43368" s="88"/>
      <c r="D43368" s="88"/>
      <c r="E43368" s="88"/>
      <c r="F43368" s="88"/>
      <c r="G43368" s="88"/>
      <c r="H43368" s="88"/>
      <c r="I43368" s="88"/>
      <c r="J43368" s="88"/>
      <c r="K43368" s="88"/>
    </row>
    <row r="43369" spans="2:11" hidden="1" x14ac:dyDescent="0.2">
      <c r="B43369" s="88"/>
      <c r="C43369" s="88"/>
      <c r="D43369" s="88"/>
      <c r="E43369" s="88"/>
      <c r="F43369" s="88"/>
      <c r="G43369" s="88"/>
      <c r="H43369" s="88"/>
      <c r="I43369" s="88"/>
      <c r="J43369" s="88"/>
      <c r="K43369" s="88"/>
    </row>
    <row r="43370" spans="2:11" hidden="1" x14ac:dyDescent="0.2">
      <c r="B43370" s="88"/>
      <c r="C43370" s="88"/>
      <c r="D43370" s="88"/>
      <c r="E43370" s="88"/>
      <c r="F43370" s="88"/>
      <c r="G43370" s="88"/>
      <c r="H43370" s="88"/>
      <c r="I43370" s="88"/>
      <c r="J43370" s="88"/>
      <c r="K43370" s="88"/>
    </row>
    <row r="43371" spans="2:11" hidden="1" x14ac:dyDescent="0.2">
      <c r="B43371" s="88"/>
      <c r="C43371" s="88"/>
      <c r="D43371" s="88"/>
      <c r="E43371" s="88"/>
      <c r="F43371" s="88"/>
      <c r="G43371" s="88"/>
      <c r="H43371" s="88"/>
      <c r="I43371" s="88"/>
      <c r="J43371" s="88"/>
      <c r="K43371" s="88"/>
    </row>
    <row r="43372" spans="2:11" hidden="1" x14ac:dyDescent="0.2">
      <c r="B43372" s="88"/>
      <c r="C43372" s="88"/>
      <c r="D43372" s="88"/>
      <c r="E43372" s="88"/>
      <c r="F43372" s="88"/>
      <c r="G43372" s="88"/>
      <c r="H43372" s="88"/>
      <c r="I43372" s="88"/>
      <c r="J43372" s="88"/>
      <c r="K43372" s="88"/>
    </row>
    <row r="43373" spans="2:11" hidden="1" x14ac:dyDescent="0.2">
      <c r="B43373" s="88"/>
      <c r="C43373" s="88"/>
      <c r="D43373" s="88"/>
      <c r="E43373" s="88"/>
      <c r="F43373" s="88"/>
      <c r="G43373" s="88"/>
      <c r="H43373" s="88"/>
      <c r="I43373" s="88"/>
      <c r="J43373" s="88"/>
      <c r="K43373" s="88"/>
    </row>
    <row r="43374" spans="2:11" hidden="1" x14ac:dyDescent="0.2">
      <c r="B43374" s="88"/>
      <c r="C43374" s="88"/>
      <c r="D43374" s="88"/>
      <c r="E43374" s="88"/>
      <c r="F43374" s="88"/>
      <c r="G43374" s="88"/>
      <c r="H43374" s="88"/>
      <c r="I43374" s="88"/>
      <c r="J43374" s="88"/>
      <c r="K43374" s="88"/>
    </row>
    <row r="43375" spans="2:11" hidden="1" x14ac:dyDescent="0.2">
      <c r="B43375" s="88"/>
      <c r="C43375" s="88"/>
      <c r="D43375" s="88"/>
      <c r="E43375" s="88"/>
      <c r="F43375" s="88"/>
      <c r="G43375" s="88"/>
      <c r="H43375" s="88"/>
      <c r="I43375" s="88"/>
      <c r="J43375" s="88"/>
      <c r="K43375" s="88"/>
    </row>
    <row r="43376" spans="2:11" hidden="1" x14ac:dyDescent="0.2">
      <c r="B43376" s="88"/>
      <c r="C43376" s="88"/>
      <c r="D43376" s="88"/>
      <c r="E43376" s="88"/>
      <c r="F43376" s="88"/>
      <c r="G43376" s="88"/>
      <c r="H43376" s="88"/>
      <c r="I43376" s="88"/>
      <c r="J43376" s="88"/>
      <c r="K43376" s="88"/>
    </row>
    <row r="43377" spans="2:11" hidden="1" x14ac:dyDescent="0.2">
      <c r="B43377" s="88"/>
      <c r="C43377" s="88"/>
      <c r="D43377" s="88"/>
      <c r="E43377" s="88"/>
      <c r="F43377" s="88"/>
      <c r="G43377" s="88"/>
      <c r="H43377" s="88"/>
      <c r="I43377" s="88"/>
      <c r="J43377" s="88"/>
      <c r="K43377" s="88"/>
    </row>
    <row r="43378" spans="2:11" hidden="1" x14ac:dyDescent="0.2">
      <c r="B43378" s="88"/>
      <c r="C43378" s="88"/>
      <c r="D43378" s="88"/>
      <c r="E43378" s="88"/>
      <c r="F43378" s="88"/>
      <c r="G43378" s="88"/>
      <c r="H43378" s="88"/>
      <c r="I43378" s="88"/>
      <c r="J43378" s="88"/>
      <c r="K43378" s="88"/>
    </row>
    <row r="43379" spans="2:11" hidden="1" x14ac:dyDescent="0.2">
      <c r="B43379" s="88"/>
      <c r="C43379" s="88"/>
      <c r="D43379" s="88"/>
      <c r="E43379" s="88"/>
      <c r="F43379" s="88"/>
      <c r="G43379" s="88"/>
      <c r="H43379" s="88"/>
      <c r="I43379" s="88"/>
      <c r="J43379" s="88"/>
      <c r="K43379" s="88"/>
    </row>
    <row r="43380" spans="2:11" hidden="1" x14ac:dyDescent="0.2">
      <c r="B43380" s="88"/>
      <c r="C43380" s="88"/>
      <c r="D43380" s="88"/>
      <c r="E43380" s="88"/>
      <c r="F43380" s="88"/>
      <c r="G43380" s="88"/>
      <c r="H43380" s="88"/>
      <c r="I43380" s="88"/>
      <c r="J43380" s="88"/>
      <c r="K43380" s="88"/>
    </row>
    <row r="43381" spans="2:11" hidden="1" x14ac:dyDescent="0.2">
      <c r="B43381" s="88"/>
      <c r="C43381" s="88"/>
      <c r="D43381" s="88"/>
      <c r="E43381" s="88"/>
      <c r="F43381" s="88"/>
      <c r="G43381" s="88"/>
      <c r="H43381" s="88"/>
      <c r="I43381" s="88"/>
      <c r="J43381" s="88"/>
      <c r="K43381" s="88"/>
    </row>
    <row r="43382" spans="2:11" hidden="1" x14ac:dyDescent="0.2">
      <c r="B43382" s="88"/>
      <c r="C43382" s="88"/>
      <c r="D43382" s="88"/>
      <c r="E43382" s="88"/>
      <c r="F43382" s="88"/>
      <c r="G43382" s="88"/>
      <c r="H43382" s="88"/>
      <c r="I43382" s="88"/>
      <c r="J43382" s="88"/>
      <c r="K43382" s="88"/>
    </row>
    <row r="43383" spans="2:11" hidden="1" x14ac:dyDescent="0.2">
      <c r="B43383" s="88"/>
      <c r="C43383" s="88"/>
      <c r="D43383" s="88"/>
      <c r="E43383" s="88"/>
      <c r="F43383" s="88"/>
      <c r="G43383" s="88"/>
      <c r="H43383" s="88"/>
      <c r="I43383" s="88"/>
      <c r="J43383" s="88"/>
      <c r="K43383" s="88"/>
    </row>
    <row r="43384" spans="2:11" hidden="1" x14ac:dyDescent="0.2">
      <c r="B43384" s="88"/>
      <c r="C43384" s="88"/>
      <c r="D43384" s="88"/>
      <c r="E43384" s="88"/>
      <c r="F43384" s="88"/>
      <c r="G43384" s="88"/>
      <c r="H43384" s="88"/>
      <c r="I43384" s="88"/>
      <c r="J43384" s="88"/>
      <c r="K43384" s="88"/>
    </row>
    <row r="43385" spans="2:11" hidden="1" x14ac:dyDescent="0.2">
      <c r="B43385" s="88"/>
      <c r="C43385" s="88"/>
      <c r="D43385" s="88"/>
      <c r="E43385" s="88"/>
      <c r="F43385" s="88"/>
      <c r="G43385" s="88"/>
      <c r="H43385" s="88"/>
      <c r="I43385" s="88"/>
      <c r="J43385" s="88"/>
      <c r="K43385" s="88"/>
    </row>
    <row r="43386" spans="2:11" hidden="1" x14ac:dyDescent="0.2">
      <c r="B43386" s="88"/>
      <c r="C43386" s="88"/>
      <c r="D43386" s="88"/>
      <c r="E43386" s="88"/>
      <c r="F43386" s="88"/>
      <c r="G43386" s="88"/>
      <c r="H43386" s="88"/>
      <c r="I43386" s="88"/>
      <c r="J43386" s="88"/>
      <c r="K43386" s="88"/>
    </row>
    <row r="43387" spans="2:11" hidden="1" x14ac:dyDescent="0.2">
      <c r="B43387" s="88"/>
      <c r="C43387" s="88"/>
      <c r="D43387" s="88"/>
      <c r="E43387" s="88"/>
      <c r="F43387" s="88"/>
      <c r="G43387" s="88"/>
      <c r="H43387" s="88"/>
      <c r="I43387" s="88"/>
      <c r="J43387" s="88"/>
      <c r="K43387" s="88"/>
    </row>
    <row r="43388" spans="2:11" hidden="1" x14ac:dyDescent="0.2">
      <c r="B43388" s="88"/>
      <c r="C43388" s="88"/>
      <c r="D43388" s="88"/>
      <c r="E43388" s="88"/>
      <c r="F43388" s="88"/>
      <c r="G43388" s="88"/>
      <c r="H43388" s="88"/>
      <c r="I43388" s="88"/>
      <c r="J43388" s="88"/>
      <c r="K43388" s="88"/>
    </row>
    <row r="43389" spans="2:11" hidden="1" x14ac:dyDescent="0.2">
      <c r="B43389" s="88"/>
      <c r="C43389" s="88"/>
      <c r="D43389" s="88"/>
      <c r="E43389" s="88"/>
      <c r="F43389" s="88"/>
      <c r="G43389" s="88"/>
      <c r="H43389" s="88"/>
      <c r="I43389" s="88"/>
      <c r="J43389" s="88"/>
      <c r="K43389" s="88"/>
    </row>
    <row r="43390" spans="2:11" hidden="1" x14ac:dyDescent="0.2">
      <c r="B43390" s="88"/>
      <c r="C43390" s="88"/>
      <c r="D43390" s="88"/>
      <c r="E43390" s="88"/>
      <c r="F43390" s="88"/>
      <c r="G43390" s="88"/>
      <c r="H43390" s="88"/>
      <c r="I43390" s="88"/>
      <c r="J43390" s="88"/>
      <c r="K43390" s="88"/>
    </row>
    <row r="43391" spans="2:11" hidden="1" x14ac:dyDescent="0.2">
      <c r="B43391" s="88"/>
      <c r="C43391" s="88"/>
      <c r="D43391" s="88"/>
      <c r="E43391" s="88"/>
      <c r="F43391" s="88"/>
      <c r="G43391" s="88"/>
      <c r="H43391" s="88"/>
      <c r="I43391" s="88"/>
      <c r="J43391" s="88"/>
      <c r="K43391" s="88"/>
    </row>
    <row r="43392" spans="2:11" hidden="1" x14ac:dyDescent="0.2">
      <c r="B43392" s="88"/>
      <c r="C43392" s="88"/>
      <c r="D43392" s="88"/>
      <c r="E43392" s="88"/>
      <c r="F43392" s="88"/>
      <c r="G43392" s="88"/>
      <c r="H43392" s="88"/>
      <c r="I43392" s="88"/>
      <c r="J43392" s="88"/>
      <c r="K43392" s="88"/>
    </row>
    <row r="43393" spans="2:11" hidden="1" x14ac:dyDescent="0.2">
      <c r="B43393" s="88"/>
      <c r="C43393" s="88"/>
      <c r="D43393" s="88"/>
      <c r="E43393" s="88"/>
      <c r="F43393" s="88"/>
      <c r="G43393" s="88"/>
      <c r="H43393" s="88"/>
      <c r="I43393" s="88"/>
      <c r="J43393" s="88"/>
      <c r="K43393" s="88"/>
    </row>
    <row r="43394" spans="2:11" hidden="1" x14ac:dyDescent="0.2">
      <c r="B43394" s="88"/>
      <c r="C43394" s="88"/>
      <c r="D43394" s="88"/>
      <c r="E43394" s="88"/>
      <c r="F43394" s="88"/>
      <c r="G43394" s="88"/>
      <c r="H43394" s="88"/>
      <c r="I43394" s="88"/>
      <c r="J43394" s="88"/>
      <c r="K43394" s="88"/>
    </row>
    <row r="43395" spans="2:11" hidden="1" x14ac:dyDescent="0.2">
      <c r="B43395" s="88"/>
      <c r="C43395" s="88"/>
      <c r="D43395" s="88"/>
      <c r="E43395" s="88"/>
      <c r="F43395" s="88"/>
      <c r="G43395" s="88"/>
      <c r="H43395" s="88"/>
      <c r="I43395" s="88"/>
      <c r="J43395" s="88"/>
      <c r="K43395" s="88"/>
    </row>
    <row r="43396" spans="2:11" hidden="1" x14ac:dyDescent="0.2">
      <c r="B43396" s="88"/>
      <c r="C43396" s="88"/>
      <c r="D43396" s="88"/>
      <c r="E43396" s="88"/>
      <c r="F43396" s="88"/>
      <c r="G43396" s="88"/>
      <c r="H43396" s="88"/>
      <c r="I43396" s="88"/>
      <c r="J43396" s="88"/>
      <c r="K43396" s="88"/>
    </row>
    <row r="43397" spans="2:11" hidden="1" x14ac:dyDescent="0.2">
      <c r="B43397" s="88"/>
      <c r="C43397" s="88"/>
      <c r="D43397" s="88"/>
      <c r="E43397" s="88"/>
      <c r="F43397" s="88"/>
      <c r="G43397" s="88"/>
      <c r="H43397" s="88"/>
      <c r="I43397" s="88"/>
      <c r="J43397" s="88"/>
      <c r="K43397" s="88"/>
    </row>
    <row r="43398" spans="2:11" hidden="1" x14ac:dyDescent="0.2">
      <c r="B43398" s="88"/>
      <c r="C43398" s="88"/>
      <c r="D43398" s="88"/>
      <c r="E43398" s="88"/>
      <c r="F43398" s="88"/>
      <c r="G43398" s="88"/>
      <c r="H43398" s="88"/>
      <c r="I43398" s="88"/>
      <c r="J43398" s="88"/>
      <c r="K43398" s="88"/>
    </row>
    <row r="43399" spans="2:11" hidden="1" x14ac:dyDescent="0.2">
      <c r="B43399" s="88"/>
      <c r="C43399" s="88"/>
      <c r="D43399" s="88"/>
      <c r="E43399" s="88"/>
      <c r="F43399" s="88"/>
      <c r="G43399" s="88"/>
      <c r="H43399" s="88"/>
      <c r="I43399" s="88"/>
      <c r="J43399" s="88"/>
      <c r="K43399" s="88"/>
    </row>
    <row r="43400" spans="2:11" hidden="1" x14ac:dyDescent="0.2">
      <c r="B43400" s="88"/>
      <c r="C43400" s="88"/>
      <c r="D43400" s="88"/>
      <c r="E43400" s="88"/>
      <c r="F43400" s="88"/>
      <c r="G43400" s="88"/>
      <c r="H43400" s="88"/>
      <c r="I43400" s="88"/>
      <c r="J43400" s="88"/>
      <c r="K43400" s="88"/>
    </row>
    <row r="43401" spans="2:11" hidden="1" x14ac:dyDescent="0.2">
      <c r="B43401" s="88"/>
      <c r="C43401" s="88"/>
      <c r="D43401" s="88"/>
      <c r="E43401" s="88"/>
      <c r="F43401" s="88"/>
      <c r="G43401" s="88"/>
      <c r="H43401" s="88"/>
      <c r="I43401" s="88"/>
      <c r="J43401" s="88"/>
      <c r="K43401" s="88"/>
    </row>
    <row r="43402" spans="2:11" hidden="1" x14ac:dyDescent="0.2">
      <c r="B43402" s="88"/>
      <c r="C43402" s="88"/>
      <c r="D43402" s="88"/>
      <c r="E43402" s="88"/>
      <c r="F43402" s="88"/>
      <c r="G43402" s="88"/>
      <c r="H43402" s="88"/>
      <c r="I43402" s="88"/>
      <c r="J43402" s="88"/>
      <c r="K43402" s="88"/>
    </row>
    <row r="43403" spans="2:11" hidden="1" x14ac:dyDescent="0.2">
      <c r="B43403" s="88"/>
      <c r="C43403" s="88"/>
      <c r="D43403" s="88"/>
      <c r="E43403" s="88"/>
      <c r="F43403" s="88"/>
      <c r="G43403" s="88"/>
      <c r="H43403" s="88"/>
      <c r="I43403" s="88"/>
      <c r="J43403" s="88"/>
      <c r="K43403" s="88"/>
    </row>
    <row r="43404" spans="2:11" hidden="1" x14ac:dyDescent="0.2">
      <c r="B43404" s="88"/>
      <c r="C43404" s="88"/>
      <c r="D43404" s="88"/>
      <c r="E43404" s="88"/>
      <c r="F43404" s="88"/>
      <c r="G43404" s="88"/>
      <c r="H43404" s="88"/>
      <c r="I43404" s="88"/>
      <c r="J43404" s="88"/>
      <c r="K43404" s="88"/>
    </row>
    <row r="43405" spans="2:11" hidden="1" x14ac:dyDescent="0.2">
      <c r="B43405" s="88"/>
      <c r="C43405" s="88"/>
      <c r="D43405" s="88"/>
      <c r="E43405" s="88"/>
      <c r="F43405" s="88"/>
      <c r="G43405" s="88"/>
      <c r="H43405" s="88"/>
      <c r="I43405" s="88"/>
      <c r="J43405" s="88"/>
      <c r="K43405" s="88"/>
    </row>
    <row r="43406" spans="2:11" hidden="1" x14ac:dyDescent="0.2">
      <c r="B43406" s="88"/>
      <c r="C43406" s="88"/>
      <c r="D43406" s="88"/>
      <c r="E43406" s="88"/>
      <c r="F43406" s="88"/>
      <c r="G43406" s="88"/>
      <c r="H43406" s="88"/>
      <c r="I43406" s="88"/>
      <c r="J43406" s="88"/>
      <c r="K43406" s="88"/>
    </row>
    <row r="43407" spans="2:11" hidden="1" x14ac:dyDescent="0.2">
      <c r="B43407" s="88"/>
      <c r="C43407" s="88"/>
      <c r="D43407" s="88"/>
      <c r="E43407" s="88"/>
      <c r="F43407" s="88"/>
      <c r="G43407" s="88"/>
      <c r="H43407" s="88"/>
      <c r="I43407" s="88"/>
      <c r="J43407" s="88"/>
      <c r="K43407" s="88"/>
    </row>
    <row r="43408" spans="2:11" hidden="1" x14ac:dyDescent="0.2">
      <c r="B43408" s="88"/>
      <c r="C43408" s="88"/>
      <c r="D43408" s="88"/>
      <c r="E43408" s="88"/>
      <c r="F43408" s="88"/>
      <c r="G43408" s="88"/>
      <c r="H43408" s="88"/>
      <c r="I43408" s="88"/>
      <c r="J43408" s="88"/>
      <c r="K43408" s="88"/>
    </row>
    <row r="43409" spans="2:11" hidden="1" x14ac:dyDescent="0.2">
      <c r="B43409" s="88"/>
      <c r="C43409" s="88"/>
      <c r="D43409" s="88"/>
      <c r="E43409" s="88"/>
      <c r="F43409" s="88"/>
      <c r="G43409" s="88"/>
      <c r="H43409" s="88"/>
      <c r="I43409" s="88"/>
      <c r="J43409" s="88"/>
      <c r="K43409" s="88"/>
    </row>
    <row r="43410" spans="2:11" hidden="1" x14ac:dyDescent="0.2">
      <c r="B43410" s="88"/>
      <c r="C43410" s="88"/>
      <c r="D43410" s="88"/>
      <c r="E43410" s="88"/>
      <c r="F43410" s="88"/>
      <c r="G43410" s="88"/>
      <c r="H43410" s="88"/>
      <c r="I43410" s="88"/>
      <c r="J43410" s="88"/>
      <c r="K43410" s="88"/>
    </row>
    <row r="43411" spans="2:11" hidden="1" x14ac:dyDescent="0.2">
      <c r="B43411" s="88"/>
      <c r="C43411" s="88"/>
      <c r="D43411" s="88"/>
      <c r="E43411" s="88"/>
      <c r="F43411" s="88"/>
      <c r="G43411" s="88"/>
      <c r="H43411" s="88"/>
      <c r="I43411" s="88"/>
      <c r="J43411" s="88"/>
      <c r="K43411" s="88"/>
    </row>
    <row r="43412" spans="2:11" hidden="1" x14ac:dyDescent="0.2">
      <c r="B43412" s="88"/>
      <c r="C43412" s="88"/>
      <c r="D43412" s="88"/>
      <c r="E43412" s="88"/>
      <c r="F43412" s="88"/>
      <c r="G43412" s="88"/>
      <c r="H43412" s="88"/>
      <c r="I43412" s="88"/>
      <c r="J43412" s="88"/>
      <c r="K43412" s="88"/>
    </row>
    <row r="43413" spans="2:11" hidden="1" x14ac:dyDescent="0.2">
      <c r="B43413" s="88"/>
      <c r="C43413" s="88"/>
      <c r="D43413" s="88"/>
      <c r="E43413" s="88"/>
      <c r="F43413" s="88"/>
      <c r="G43413" s="88"/>
      <c r="H43413" s="88"/>
      <c r="I43413" s="88"/>
      <c r="J43413" s="88"/>
      <c r="K43413" s="88"/>
    </row>
    <row r="43414" spans="2:11" hidden="1" x14ac:dyDescent="0.2">
      <c r="B43414" s="88"/>
      <c r="C43414" s="88"/>
      <c r="D43414" s="88"/>
      <c r="E43414" s="88"/>
      <c r="F43414" s="88"/>
      <c r="G43414" s="88"/>
      <c r="H43414" s="88"/>
      <c r="I43414" s="88"/>
      <c r="J43414" s="88"/>
      <c r="K43414" s="88"/>
    </row>
    <row r="43415" spans="2:11" hidden="1" x14ac:dyDescent="0.2">
      <c r="B43415" s="88"/>
      <c r="C43415" s="88"/>
      <c r="D43415" s="88"/>
      <c r="E43415" s="88"/>
      <c r="F43415" s="88"/>
      <c r="G43415" s="88"/>
      <c r="H43415" s="88"/>
      <c r="I43415" s="88"/>
      <c r="J43415" s="88"/>
      <c r="K43415" s="88"/>
    </row>
    <row r="43416" spans="2:11" hidden="1" x14ac:dyDescent="0.2">
      <c r="B43416" s="88"/>
      <c r="C43416" s="88"/>
      <c r="D43416" s="88"/>
      <c r="E43416" s="88"/>
      <c r="F43416" s="88"/>
      <c r="G43416" s="88"/>
      <c r="H43416" s="88"/>
      <c r="I43416" s="88"/>
      <c r="J43416" s="88"/>
      <c r="K43416" s="88"/>
    </row>
    <row r="43417" spans="2:11" hidden="1" x14ac:dyDescent="0.2">
      <c r="B43417" s="88"/>
      <c r="C43417" s="88"/>
      <c r="D43417" s="88"/>
      <c r="E43417" s="88"/>
      <c r="F43417" s="88"/>
      <c r="G43417" s="88"/>
      <c r="H43417" s="88"/>
      <c r="I43417" s="88"/>
      <c r="J43417" s="88"/>
      <c r="K43417" s="88"/>
    </row>
    <row r="43418" spans="2:11" hidden="1" x14ac:dyDescent="0.2">
      <c r="B43418" s="88"/>
      <c r="C43418" s="88"/>
      <c r="D43418" s="88"/>
      <c r="E43418" s="88"/>
      <c r="F43418" s="88"/>
      <c r="G43418" s="88"/>
      <c r="H43418" s="88"/>
      <c r="I43418" s="88"/>
      <c r="J43418" s="88"/>
      <c r="K43418" s="88"/>
    </row>
    <row r="43419" spans="2:11" hidden="1" x14ac:dyDescent="0.2">
      <c r="B43419" s="88"/>
      <c r="C43419" s="88"/>
      <c r="D43419" s="88"/>
      <c r="E43419" s="88"/>
      <c r="F43419" s="88"/>
      <c r="G43419" s="88"/>
      <c r="H43419" s="88"/>
      <c r="I43419" s="88"/>
      <c r="J43419" s="88"/>
      <c r="K43419" s="88"/>
    </row>
    <row r="43420" spans="2:11" hidden="1" x14ac:dyDescent="0.2">
      <c r="B43420" s="88"/>
      <c r="C43420" s="88"/>
      <c r="D43420" s="88"/>
      <c r="E43420" s="88"/>
      <c r="F43420" s="88"/>
      <c r="G43420" s="88"/>
      <c r="H43420" s="88"/>
      <c r="I43420" s="88"/>
      <c r="J43420" s="88"/>
      <c r="K43420" s="88"/>
    </row>
    <row r="43421" spans="2:11" hidden="1" x14ac:dyDescent="0.2">
      <c r="B43421" s="88"/>
      <c r="C43421" s="88"/>
      <c r="D43421" s="88"/>
      <c r="E43421" s="88"/>
      <c r="F43421" s="88"/>
      <c r="G43421" s="88"/>
      <c r="H43421" s="88"/>
      <c r="I43421" s="88"/>
      <c r="J43421" s="88"/>
      <c r="K43421" s="88"/>
    </row>
    <row r="43422" spans="2:11" hidden="1" x14ac:dyDescent="0.2">
      <c r="B43422" s="88"/>
      <c r="C43422" s="88"/>
      <c r="D43422" s="88"/>
      <c r="E43422" s="88"/>
      <c r="F43422" s="88"/>
      <c r="G43422" s="88"/>
      <c r="H43422" s="88"/>
      <c r="I43422" s="88"/>
      <c r="J43422" s="88"/>
      <c r="K43422" s="88"/>
    </row>
    <row r="43423" spans="2:11" hidden="1" x14ac:dyDescent="0.2">
      <c r="B43423" s="88"/>
      <c r="C43423" s="88"/>
      <c r="D43423" s="88"/>
      <c r="E43423" s="88"/>
      <c r="F43423" s="88"/>
      <c r="G43423" s="88"/>
      <c r="H43423" s="88"/>
      <c r="I43423" s="88"/>
      <c r="J43423" s="88"/>
      <c r="K43423" s="88"/>
    </row>
    <row r="43424" spans="2:11" hidden="1" x14ac:dyDescent="0.2">
      <c r="B43424" s="88"/>
      <c r="C43424" s="88"/>
      <c r="D43424" s="88"/>
      <c r="E43424" s="88"/>
      <c r="F43424" s="88"/>
      <c r="G43424" s="88"/>
      <c r="H43424" s="88"/>
      <c r="I43424" s="88"/>
      <c r="J43424" s="88"/>
      <c r="K43424" s="88"/>
    </row>
    <row r="43425" spans="2:11" hidden="1" x14ac:dyDescent="0.2">
      <c r="B43425" s="88"/>
      <c r="C43425" s="88"/>
      <c r="D43425" s="88"/>
      <c r="E43425" s="88"/>
      <c r="F43425" s="88"/>
      <c r="G43425" s="88"/>
      <c r="H43425" s="88"/>
      <c r="I43425" s="88"/>
      <c r="J43425" s="88"/>
      <c r="K43425" s="88"/>
    </row>
    <row r="43426" spans="2:11" hidden="1" x14ac:dyDescent="0.2">
      <c r="B43426" s="88"/>
      <c r="C43426" s="88"/>
      <c r="D43426" s="88"/>
      <c r="E43426" s="88"/>
      <c r="F43426" s="88"/>
      <c r="G43426" s="88"/>
      <c r="H43426" s="88"/>
      <c r="I43426" s="88"/>
      <c r="J43426" s="88"/>
      <c r="K43426" s="88"/>
    </row>
    <row r="43427" spans="2:11" hidden="1" x14ac:dyDescent="0.2">
      <c r="B43427" s="88"/>
      <c r="C43427" s="88"/>
      <c r="D43427" s="88"/>
      <c r="E43427" s="88"/>
      <c r="F43427" s="88"/>
      <c r="G43427" s="88"/>
      <c r="H43427" s="88"/>
      <c r="I43427" s="88"/>
      <c r="J43427" s="88"/>
      <c r="K43427" s="88"/>
    </row>
    <row r="43428" spans="2:11" hidden="1" x14ac:dyDescent="0.2">
      <c r="B43428" s="88"/>
      <c r="C43428" s="88"/>
      <c r="D43428" s="88"/>
      <c r="E43428" s="88"/>
      <c r="F43428" s="88"/>
      <c r="G43428" s="88"/>
      <c r="H43428" s="88"/>
      <c r="I43428" s="88"/>
      <c r="J43428" s="88"/>
      <c r="K43428" s="88"/>
    </row>
    <row r="43429" spans="2:11" hidden="1" x14ac:dyDescent="0.2">
      <c r="B43429" s="88"/>
      <c r="C43429" s="88"/>
      <c r="D43429" s="88"/>
      <c r="E43429" s="88"/>
      <c r="F43429" s="88"/>
      <c r="G43429" s="88"/>
      <c r="H43429" s="88"/>
      <c r="I43429" s="88"/>
      <c r="J43429" s="88"/>
      <c r="K43429" s="88"/>
    </row>
    <row r="43430" spans="2:11" hidden="1" x14ac:dyDescent="0.2">
      <c r="B43430" s="88"/>
      <c r="C43430" s="88"/>
      <c r="D43430" s="88"/>
      <c r="E43430" s="88"/>
      <c r="F43430" s="88"/>
      <c r="G43430" s="88"/>
      <c r="H43430" s="88"/>
      <c r="I43430" s="88"/>
      <c r="J43430" s="88"/>
      <c r="K43430" s="88"/>
    </row>
    <row r="43431" spans="2:11" hidden="1" x14ac:dyDescent="0.2">
      <c r="B43431" s="88"/>
      <c r="C43431" s="88"/>
      <c r="D43431" s="88"/>
      <c r="E43431" s="88"/>
      <c r="F43431" s="88"/>
      <c r="G43431" s="88"/>
      <c r="H43431" s="88"/>
      <c r="I43431" s="88"/>
      <c r="J43431" s="88"/>
      <c r="K43431" s="88"/>
    </row>
    <row r="43432" spans="2:11" hidden="1" x14ac:dyDescent="0.2">
      <c r="B43432" s="88"/>
      <c r="C43432" s="88"/>
      <c r="D43432" s="88"/>
      <c r="E43432" s="88"/>
      <c r="F43432" s="88"/>
      <c r="G43432" s="88"/>
      <c r="H43432" s="88"/>
      <c r="I43432" s="88"/>
      <c r="J43432" s="88"/>
      <c r="K43432" s="88"/>
    </row>
    <row r="43433" spans="2:11" hidden="1" x14ac:dyDescent="0.2">
      <c r="B43433" s="88"/>
      <c r="C43433" s="88"/>
      <c r="D43433" s="88"/>
      <c r="E43433" s="88"/>
      <c r="F43433" s="88"/>
      <c r="G43433" s="88"/>
      <c r="H43433" s="88"/>
      <c r="I43433" s="88"/>
      <c r="J43433" s="88"/>
      <c r="K43433" s="88"/>
    </row>
    <row r="43434" spans="2:11" hidden="1" x14ac:dyDescent="0.2">
      <c r="B43434" s="88"/>
      <c r="C43434" s="88"/>
      <c r="D43434" s="88"/>
      <c r="E43434" s="88"/>
      <c r="F43434" s="88"/>
      <c r="G43434" s="88"/>
      <c r="H43434" s="88"/>
      <c r="I43434" s="88"/>
      <c r="J43434" s="88"/>
      <c r="K43434" s="88"/>
    </row>
    <row r="43435" spans="2:11" hidden="1" x14ac:dyDescent="0.2">
      <c r="B43435" s="88"/>
      <c r="C43435" s="88"/>
      <c r="D43435" s="88"/>
      <c r="E43435" s="88"/>
      <c r="F43435" s="88"/>
      <c r="G43435" s="88"/>
      <c r="H43435" s="88"/>
      <c r="I43435" s="88"/>
      <c r="J43435" s="88"/>
      <c r="K43435" s="88"/>
    </row>
    <row r="43436" spans="2:11" hidden="1" x14ac:dyDescent="0.2">
      <c r="B43436" s="88"/>
      <c r="C43436" s="88"/>
      <c r="D43436" s="88"/>
      <c r="E43436" s="88"/>
      <c r="F43436" s="88"/>
      <c r="G43436" s="88"/>
      <c r="H43436" s="88"/>
      <c r="I43436" s="88"/>
      <c r="J43436" s="88"/>
      <c r="K43436" s="88"/>
    </row>
    <row r="43437" spans="2:11" hidden="1" x14ac:dyDescent="0.2">
      <c r="B43437" s="88"/>
      <c r="C43437" s="88"/>
      <c r="D43437" s="88"/>
      <c r="E43437" s="88"/>
      <c r="F43437" s="88"/>
      <c r="G43437" s="88"/>
      <c r="H43437" s="88"/>
      <c r="I43437" s="88"/>
      <c r="J43437" s="88"/>
      <c r="K43437" s="88"/>
    </row>
    <row r="43438" spans="2:11" hidden="1" x14ac:dyDescent="0.2">
      <c r="B43438" s="88"/>
      <c r="C43438" s="88"/>
      <c r="D43438" s="88"/>
      <c r="E43438" s="88"/>
      <c r="F43438" s="88"/>
      <c r="G43438" s="88"/>
      <c r="H43438" s="88"/>
      <c r="I43438" s="88"/>
      <c r="J43438" s="88"/>
      <c r="K43438" s="88"/>
    </row>
    <row r="43439" spans="2:11" hidden="1" x14ac:dyDescent="0.2">
      <c r="B43439" s="88"/>
      <c r="C43439" s="88"/>
      <c r="D43439" s="88"/>
      <c r="E43439" s="88"/>
      <c r="F43439" s="88"/>
      <c r="G43439" s="88"/>
      <c r="H43439" s="88"/>
      <c r="I43439" s="88"/>
      <c r="J43439" s="88"/>
      <c r="K43439" s="88"/>
    </row>
    <row r="43440" spans="2:11" hidden="1" x14ac:dyDescent="0.2">
      <c r="B43440" s="88"/>
      <c r="C43440" s="88"/>
      <c r="D43440" s="88"/>
      <c r="E43440" s="88"/>
      <c r="F43440" s="88"/>
      <c r="G43440" s="88"/>
      <c r="H43440" s="88"/>
      <c r="I43440" s="88"/>
      <c r="J43440" s="88"/>
      <c r="K43440" s="88"/>
    </row>
    <row r="43441" spans="2:11" hidden="1" x14ac:dyDescent="0.2">
      <c r="B43441" s="88"/>
      <c r="C43441" s="88"/>
      <c r="D43441" s="88"/>
      <c r="E43441" s="88"/>
      <c r="F43441" s="88"/>
      <c r="G43441" s="88"/>
      <c r="H43441" s="88"/>
      <c r="I43441" s="88"/>
      <c r="J43441" s="88"/>
      <c r="K43441" s="88"/>
    </row>
    <row r="43442" spans="2:11" hidden="1" x14ac:dyDescent="0.2">
      <c r="B43442" s="88"/>
      <c r="C43442" s="88"/>
      <c r="D43442" s="88"/>
      <c r="E43442" s="88"/>
      <c r="F43442" s="88"/>
      <c r="G43442" s="88"/>
      <c r="H43442" s="88"/>
      <c r="I43442" s="88"/>
      <c r="J43442" s="88"/>
      <c r="K43442" s="88"/>
    </row>
    <row r="43443" spans="2:11" hidden="1" x14ac:dyDescent="0.2">
      <c r="B43443" s="88"/>
      <c r="C43443" s="88"/>
      <c r="D43443" s="88"/>
      <c r="E43443" s="88"/>
      <c r="F43443" s="88"/>
      <c r="G43443" s="88"/>
      <c r="H43443" s="88"/>
      <c r="I43443" s="88"/>
      <c r="J43443" s="88"/>
      <c r="K43443" s="88"/>
    </row>
    <row r="43444" spans="2:11" hidden="1" x14ac:dyDescent="0.2">
      <c r="B43444" s="88"/>
      <c r="C43444" s="88"/>
      <c r="D43444" s="88"/>
      <c r="E43444" s="88"/>
      <c r="F43444" s="88"/>
      <c r="G43444" s="88"/>
      <c r="H43444" s="88"/>
      <c r="I43444" s="88"/>
      <c r="J43444" s="88"/>
      <c r="K43444" s="88"/>
    </row>
    <row r="43445" spans="2:11" hidden="1" x14ac:dyDescent="0.2">
      <c r="B43445" s="88"/>
      <c r="C43445" s="88"/>
      <c r="D43445" s="88"/>
      <c r="E43445" s="88"/>
      <c r="F43445" s="88"/>
      <c r="G43445" s="88"/>
      <c r="H43445" s="88"/>
      <c r="I43445" s="88"/>
      <c r="J43445" s="88"/>
      <c r="K43445" s="88"/>
    </row>
    <row r="43446" spans="2:11" hidden="1" x14ac:dyDescent="0.2">
      <c r="B43446" s="88"/>
      <c r="C43446" s="88"/>
      <c r="D43446" s="88"/>
      <c r="E43446" s="88"/>
      <c r="F43446" s="88"/>
      <c r="G43446" s="88"/>
      <c r="H43446" s="88"/>
      <c r="I43446" s="88"/>
      <c r="J43446" s="88"/>
      <c r="K43446" s="88"/>
    </row>
    <row r="43447" spans="2:11" hidden="1" x14ac:dyDescent="0.2">
      <c r="B43447" s="88"/>
      <c r="C43447" s="88"/>
      <c r="D43447" s="88"/>
      <c r="E43447" s="88"/>
      <c r="F43447" s="88"/>
      <c r="G43447" s="88"/>
      <c r="H43447" s="88"/>
      <c r="I43447" s="88"/>
      <c r="J43447" s="88"/>
      <c r="K43447" s="88"/>
    </row>
    <row r="43448" spans="2:11" hidden="1" x14ac:dyDescent="0.2">
      <c r="B43448" s="88"/>
      <c r="C43448" s="88"/>
      <c r="D43448" s="88"/>
      <c r="E43448" s="88"/>
      <c r="F43448" s="88"/>
      <c r="G43448" s="88"/>
      <c r="H43448" s="88"/>
      <c r="I43448" s="88"/>
      <c r="J43448" s="88"/>
      <c r="K43448" s="88"/>
    </row>
    <row r="43449" spans="2:11" hidden="1" x14ac:dyDescent="0.2">
      <c r="B43449" s="88"/>
      <c r="C43449" s="88"/>
      <c r="D43449" s="88"/>
      <c r="E43449" s="88"/>
      <c r="F43449" s="88"/>
      <c r="G43449" s="88"/>
      <c r="H43449" s="88"/>
      <c r="I43449" s="88"/>
      <c r="J43449" s="88"/>
      <c r="K43449" s="88"/>
    </row>
    <row r="43450" spans="2:11" hidden="1" x14ac:dyDescent="0.2">
      <c r="B43450" s="88"/>
      <c r="C43450" s="88"/>
      <c r="D43450" s="88"/>
      <c r="E43450" s="88"/>
      <c r="F43450" s="88"/>
      <c r="G43450" s="88"/>
      <c r="H43450" s="88"/>
      <c r="I43450" s="88"/>
      <c r="J43450" s="88"/>
      <c r="K43450" s="88"/>
    </row>
    <row r="43451" spans="2:11" hidden="1" x14ac:dyDescent="0.2">
      <c r="B43451" s="88"/>
      <c r="C43451" s="88"/>
      <c r="D43451" s="88"/>
      <c r="E43451" s="88"/>
      <c r="F43451" s="88"/>
      <c r="G43451" s="88"/>
      <c r="H43451" s="88"/>
      <c r="I43451" s="88"/>
      <c r="J43451" s="88"/>
      <c r="K43451" s="88"/>
    </row>
    <row r="43452" spans="2:11" hidden="1" x14ac:dyDescent="0.2">
      <c r="B43452" s="88"/>
      <c r="C43452" s="88"/>
      <c r="D43452" s="88"/>
      <c r="E43452" s="88"/>
      <c r="F43452" s="88"/>
      <c r="G43452" s="88"/>
      <c r="H43452" s="88"/>
      <c r="I43452" s="88"/>
      <c r="J43452" s="88"/>
      <c r="K43452" s="88"/>
    </row>
    <row r="43453" spans="2:11" hidden="1" x14ac:dyDescent="0.2">
      <c r="B43453" s="88"/>
      <c r="C43453" s="88"/>
      <c r="D43453" s="88"/>
      <c r="E43453" s="88"/>
      <c r="F43453" s="88"/>
      <c r="G43453" s="88"/>
      <c r="H43453" s="88"/>
      <c r="I43453" s="88"/>
      <c r="J43453" s="88"/>
      <c r="K43453" s="88"/>
    </row>
    <row r="43454" spans="2:11" hidden="1" x14ac:dyDescent="0.2">
      <c r="B43454" s="88"/>
      <c r="C43454" s="88"/>
      <c r="D43454" s="88"/>
      <c r="E43454" s="88"/>
      <c r="F43454" s="88"/>
      <c r="G43454" s="88"/>
      <c r="H43454" s="88"/>
      <c r="I43454" s="88"/>
      <c r="J43454" s="88"/>
      <c r="K43454" s="88"/>
    </row>
    <row r="43455" spans="2:11" hidden="1" x14ac:dyDescent="0.2">
      <c r="B43455" s="88"/>
      <c r="C43455" s="88"/>
      <c r="D43455" s="88"/>
      <c r="E43455" s="88"/>
      <c r="F43455" s="88"/>
      <c r="G43455" s="88"/>
      <c r="H43455" s="88"/>
      <c r="I43455" s="88"/>
      <c r="J43455" s="88"/>
      <c r="K43455" s="88"/>
    </row>
    <row r="43456" spans="2:11" hidden="1" x14ac:dyDescent="0.2">
      <c r="B43456" s="88"/>
      <c r="C43456" s="88"/>
      <c r="D43456" s="88"/>
      <c r="E43456" s="88"/>
      <c r="F43456" s="88"/>
      <c r="G43456" s="88"/>
      <c r="H43456" s="88"/>
      <c r="I43456" s="88"/>
      <c r="J43456" s="88"/>
      <c r="K43456" s="88"/>
    </row>
    <row r="43457" spans="2:11" hidden="1" x14ac:dyDescent="0.2">
      <c r="B43457" s="88"/>
      <c r="C43457" s="88"/>
      <c r="D43457" s="88"/>
      <c r="E43457" s="88"/>
      <c r="F43457" s="88"/>
      <c r="G43457" s="88"/>
      <c r="H43457" s="88"/>
      <c r="I43457" s="88"/>
      <c r="J43457" s="88"/>
      <c r="K43457" s="88"/>
    </row>
    <row r="43458" spans="2:11" hidden="1" x14ac:dyDescent="0.2">
      <c r="B43458" s="88"/>
      <c r="C43458" s="88"/>
      <c r="D43458" s="88"/>
      <c r="E43458" s="88"/>
      <c r="F43458" s="88"/>
      <c r="G43458" s="88"/>
      <c r="H43458" s="88"/>
      <c r="I43458" s="88"/>
      <c r="J43458" s="88"/>
      <c r="K43458" s="88"/>
    </row>
    <row r="43459" spans="2:11" hidden="1" x14ac:dyDescent="0.2">
      <c r="B43459" s="88"/>
      <c r="C43459" s="88"/>
      <c r="D43459" s="88"/>
      <c r="E43459" s="88"/>
      <c r="F43459" s="88"/>
      <c r="G43459" s="88"/>
      <c r="H43459" s="88"/>
      <c r="I43459" s="88"/>
      <c r="J43459" s="88"/>
      <c r="K43459" s="88"/>
    </row>
    <row r="43460" spans="2:11" hidden="1" x14ac:dyDescent="0.2">
      <c r="B43460" s="88"/>
      <c r="C43460" s="88"/>
      <c r="D43460" s="88"/>
      <c r="E43460" s="88"/>
      <c r="F43460" s="88"/>
      <c r="G43460" s="88"/>
      <c r="H43460" s="88"/>
      <c r="I43460" s="88"/>
      <c r="J43460" s="88"/>
      <c r="K43460" s="88"/>
    </row>
    <row r="43461" spans="2:11" hidden="1" x14ac:dyDescent="0.2">
      <c r="B43461" s="88"/>
      <c r="C43461" s="88"/>
      <c r="D43461" s="88"/>
      <c r="E43461" s="88"/>
      <c r="F43461" s="88"/>
      <c r="G43461" s="88"/>
      <c r="H43461" s="88"/>
      <c r="I43461" s="88"/>
      <c r="J43461" s="88"/>
      <c r="K43461" s="88"/>
    </row>
    <row r="43462" spans="2:11" hidden="1" x14ac:dyDescent="0.2">
      <c r="B43462" s="88"/>
      <c r="C43462" s="88"/>
      <c r="D43462" s="88"/>
      <c r="E43462" s="88"/>
      <c r="F43462" s="88"/>
      <c r="G43462" s="88"/>
      <c r="H43462" s="88"/>
      <c r="I43462" s="88"/>
      <c r="J43462" s="88"/>
      <c r="K43462" s="88"/>
    </row>
    <row r="43463" spans="2:11" hidden="1" x14ac:dyDescent="0.2">
      <c r="B43463" s="88"/>
      <c r="C43463" s="88"/>
      <c r="D43463" s="88"/>
      <c r="E43463" s="88"/>
      <c r="F43463" s="88"/>
      <c r="G43463" s="88"/>
      <c r="H43463" s="88"/>
      <c r="I43463" s="88"/>
      <c r="J43463" s="88"/>
      <c r="K43463" s="88"/>
    </row>
    <row r="43464" spans="2:11" hidden="1" x14ac:dyDescent="0.2">
      <c r="B43464" s="88"/>
      <c r="C43464" s="88"/>
      <c r="D43464" s="88"/>
      <c r="E43464" s="88"/>
      <c r="F43464" s="88"/>
      <c r="G43464" s="88"/>
      <c r="H43464" s="88"/>
      <c r="I43464" s="88"/>
      <c r="J43464" s="88"/>
      <c r="K43464" s="88"/>
    </row>
    <row r="43465" spans="2:11" hidden="1" x14ac:dyDescent="0.2">
      <c r="B43465" s="88"/>
      <c r="C43465" s="88"/>
      <c r="D43465" s="88"/>
      <c r="E43465" s="88"/>
      <c r="F43465" s="88"/>
      <c r="G43465" s="88"/>
      <c r="H43465" s="88"/>
      <c r="I43465" s="88"/>
      <c r="J43465" s="88"/>
      <c r="K43465" s="88"/>
    </row>
    <row r="43466" spans="2:11" hidden="1" x14ac:dyDescent="0.2">
      <c r="B43466" s="88"/>
      <c r="C43466" s="88"/>
      <c r="D43466" s="88"/>
      <c r="E43466" s="88"/>
      <c r="F43466" s="88"/>
      <c r="G43466" s="88"/>
      <c r="H43466" s="88"/>
      <c r="I43466" s="88"/>
      <c r="J43466" s="88"/>
      <c r="K43466" s="88"/>
    </row>
    <row r="43467" spans="2:11" hidden="1" x14ac:dyDescent="0.2">
      <c r="B43467" s="88"/>
      <c r="C43467" s="88"/>
      <c r="D43467" s="88"/>
      <c r="E43467" s="88"/>
      <c r="F43467" s="88"/>
      <c r="G43467" s="88"/>
      <c r="H43467" s="88"/>
      <c r="I43467" s="88"/>
      <c r="J43467" s="88"/>
      <c r="K43467" s="88"/>
    </row>
    <row r="43468" spans="2:11" hidden="1" x14ac:dyDescent="0.2">
      <c r="B43468" s="88"/>
      <c r="C43468" s="88"/>
      <c r="D43468" s="88"/>
      <c r="E43468" s="88"/>
      <c r="F43468" s="88"/>
      <c r="G43468" s="88"/>
      <c r="H43468" s="88"/>
      <c r="I43468" s="88"/>
      <c r="J43468" s="88"/>
      <c r="K43468" s="88"/>
    </row>
    <row r="43469" spans="2:11" hidden="1" x14ac:dyDescent="0.2">
      <c r="B43469" s="88"/>
      <c r="C43469" s="88"/>
      <c r="D43469" s="88"/>
      <c r="E43469" s="88"/>
      <c r="F43469" s="88"/>
      <c r="G43469" s="88"/>
      <c r="H43469" s="88"/>
      <c r="I43469" s="88"/>
      <c r="J43469" s="88"/>
      <c r="K43469" s="88"/>
    </row>
    <row r="43470" spans="2:11" hidden="1" x14ac:dyDescent="0.2">
      <c r="B43470" s="88"/>
      <c r="C43470" s="88"/>
      <c r="D43470" s="88"/>
      <c r="E43470" s="88"/>
      <c r="F43470" s="88"/>
      <c r="G43470" s="88"/>
      <c r="H43470" s="88"/>
      <c r="I43470" s="88"/>
      <c r="J43470" s="88"/>
      <c r="K43470" s="88"/>
    </row>
    <row r="43471" spans="2:11" hidden="1" x14ac:dyDescent="0.2">
      <c r="B43471" s="88"/>
      <c r="C43471" s="88"/>
      <c r="D43471" s="88"/>
      <c r="E43471" s="88"/>
      <c r="F43471" s="88"/>
      <c r="G43471" s="88"/>
      <c r="H43471" s="88"/>
      <c r="I43471" s="88"/>
      <c r="J43471" s="88"/>
      <c r="K43471" s="88"/>
    </row>
    <row r="43472" spans="2:11" hidden="1" x14ac:dyDescent="0.2">
      <c r="B43472" s="88"/>
      <c r="C43472" s="88"/>
      <c r="D43472" s="88"/>
      <c r="E43472" s="88"/>
      <c r="F43472" s="88"/>
      <c r="G43472" s="88"/>
      <c r="H43472" s="88"/>
      <c r="I43472" s="88"/>
      <c r="J43472" s="88"/>
      <c r="K43472" s="88"/>
    </row>
    <row r="43473" spans="2:11" hidden="1" x14ac:dyDescent="0.2">
      <c r="B43473" s="88"/>
      <c r="C43473" s="88"/>
      <c r="D43473" s="88"/>
      <c r="E43473" s="88"/>
      <c r="F43473" s="88"/>
      <c r="G43473" s="88"/>
      <c r="H43473" s="88"/>
      <c r="I43473" s="88"/>
      <c r="J43473" s="88"/>
      <c r="K43473" s="88"/>
    </row>
    <row r="43474" spans="2:11" hidden="1" x14ac:dyDescent="0.2">
      <c r="B43474" s="88"/>
      <c r="C43474" s="88"/>
      <c r="D43474" s="88"/>
      <c r="E43474" s="88"/>
      <c r="F43474" s="88"/>
      <c r="G43474" s="88"/>
      <c r="H43474" s="88"/>
      <c r="I43474" s="88"/>
      <c r="J43474" s="88"/>
      <c r="K43474" s="88"/>
    </row>
    <row r="43475" spans="2:11" hidden="1" x14ac:dyDescent="0.2">
      <c r="B43475" s="88"/>
      <c r="C43475" s="88"/>
      <c r="D43475" s="88"/>
      <c r="E43475" s="88"/>
      <c r="F43475" s="88"/>
      <c r="G43475" s="88"/>
      <c r="H43475" s="88"/>
      <c r="I43475" s="88"/>
      <c r="J43475" s="88"/>
      <c r="K43475" s="88"/>
    </row>
    <row r="43476" spans="2:11" hidden="1" x14ac:dyDescent="0.2">
      <c r="B43476" s="88"/>
      <c r="C43476" s="88"/>
      <c r="D43476" s="88"/>
      <c r="E43476" s="88"/>
      <c r="F43476" s="88"/>
      <c r="G43476" s="88"/>
      <c r="H43476" s="88"/>
      <c r="I43476" s="88"/>
      <c r="J43476" s="88"/>
      <c r="K43476" s="88"/>
    </row>
    <row r="43477" spans="2:11" hidden="1" x14ac:dyDescent="0.2">
      <c r="B43477" s="88"/>
      <c r="C43477" s="88"/>
      <c r="D43477" s="88"/>
      <c r="E43477" s="88"/>
      <c r="F43477" s="88"/>
      <c r="G43477" s="88"/>
      <c r="H43477" s="88"/>
      <c r="I43477" s="88"/>
      <c r="J43477" s="88"/>
      <c r="K43477" s="88"/>
    </row>
    <row r="43478" spans="2:11" hidden="1" x14ac:dyDescent="0.2">
      <c r="B43478" s="88"/>
      <c r="C43478" s="88"/>
      <c r="D43478" s="88"/>
      <c r="E43478" s="88"/>
      <c r="F43478" s="88"/>
      <c r="G43478" s="88"/>
      <c r="H43478" s="88"/>
      <c r="I43478" s="88"/>
      <c r="J43478" s="88"/>
      <c r="K43478" s="88"/>
    </row>
    <row r="43479" spans="2:11" hidden="1" x14ac:dyDescent="0.2">
      <c r="B43479" s="88"/>
      <c r="C43479" s="88"/>
      <c r="D43479" s="88"/>
      <c r="E43479" s="88"/>
      <c r="F43479" s="88"/>
      <c r="G43479" s="88"/>
      <c r="H43479" s="88"/>
      <c r="I43479" s="88"/>
      <c r="J43479" s="88"/>
      <c r="K43479" s="88"/>
    </row>
    <row r="43480" spans="2:11" hidden="1" x14ac:dyDescent="0.2">
      <c r="B43480" s="88"/>
      <c r="C43480" s="88"/>
      <c r="D43480" s="88"/>
      <c r="E43480" s="88"/>
      <c r="F43480" s="88"/>
      <c r="G43480" s="88"/>
      <c r="H43480" s="88"/>
      <c r="I43480" s="88"/>
      <c r="J43480" s="88"/>
      <c r="K43480" s="88"/>
    </row>
    <row r="43481" spans="2:11" hidden="1" x14ac:dyDescent="0.2">
      <c r="B43481" s="88"/>
      <c r="C43481" s="88"/>
      <c r="D43481" s="88"/>
      <c r="E43481" s="88"/>
      <c r="F43481" s="88"/>
      <c r="G43481" s="88"/>
      <c r="H43481" s="88"/>
      <c r="I43481" s="88"/>
      <c r="J43481" s="88"/>
      <c r="K43481" s="88"/>
    </row>
    <row r="43482" spans="2:11" hidden="1" x14ac:dyDescent="0.2">
      <c r="B43482" s="88"/>
      <c r="C43482" s="88"/>
      <c r="D43482" s="88"/>
      <c r="E43482" s="88"/>
      <c r="F43482" s="88"/>
      <c r="G43482" s="88"/>
      <c r="H43482" s="88"/>
      <c r="I43482" s="88"/>
      <c r="J43482" s="88"/>
      <c r="K43482" s="88"/>
    </row>
    <row r="43483" spans="2:11" hidden="1" x14ac:dyDescent="0.2">
      <c r="B43483" s="88"/>
      <c r="C43483" s="88"/>
      <c r="D43483" s="88"/>
      <c r="E43483" s="88"/>
      <c r="F43483" s="88"/>
      <c r="G43483" s="88"/>
      <c r="H43483" s="88"/>
      <c r="I43483" s="88"/>
      <c r="J43483" s="88"/>
      <c r="K43483" s="88"/>
    </row>
    <row r="43484" spans="2:11" hidden="1" x14ac:dyDescent="0.2">
      <c r="B43484" s="88"/>
      <c r="C43484" s="88"/>
      <c r="D43484" s="88"/>
      <c r="E43484" s="88"/>
      <c r="F43484" s="88"/>
      <c r="G43484" s="88"/>
      <c r="H43484" s="88"/>
      <c r="I43484" s="88"/>
      <c r="J43484" s="88"/>
      <c r="K43484" s="88"/>
    </row>
    <row r="43485" spans="2:11" hidden="1" x14ac:dyDescent="0.2">
      <c r="B43485" s="88"/>
      <c r="C43485" s="88"/>
      <c r="D43485" s="88"/>
      <c r="E43485" s="88"/>
      <c r="F43485" s="88"/>
      <c r="G43485" s="88"/>
      <c r="H43485" s="88"/>
      <c r="I43485" s="88"/>
      <c r="J43485" s="88"/>
      <c r="K43485" s="88"/>
    </row>
    <row r="43486" spans="2:11" hidden="1" x14ac:dyDescent="0.2">
      <c r="B43486" s="88"/>
      <c r="C43486" s="88"/>
      <c r="D43486" s="88"/>
      <c r="E43486" s="88"/>
      <c r="F43486" s="88"/>
      <c r="G43486" s="88"/>
      <c r="H43486" s="88"/>
      <c r="I43486" s="88"/>
      <c r="J43486" s="88"/>
      <c r="K43486" s="88"/>
    </row>
    <row r="43487" spans="2:11" hidden="1" x14ac:dyDescent="0.2">
      <c r="B43487" s="88"/>
      <c r="C43487" s="88"/>
      <c r="D43487" s="88"/>
      <c r="E43487" s="88"/>
      <c r="F43487" s="88"/>
      <c r="G43487" s="88"/>
      <c r="H43487" s="88"/>
      <c r="I43487" s="88"/>
      <c r="J43487" s="88"/>
      <c r="K43487" s="88"/>
    </row>
    <row r="43488" spans="2:11" hidden="1" x14ac:dyDescent="0.2">
      <c r="B43488" s="88"/>
      <c r="C43488" s="88"/>
      <c r="D43488" s="88"/>
      <c r="E43488" s="88"/>
      <c r="F43488" s="88"/>
      <c r="G43488" s="88"/>
      <c r="H43488" s="88"/>
      <c r="I43488" s="88"/>
      <c r="J43488" s="88"/>
      <c r="K43488" s="88"/>
    </row>
    <row r="43489" spans="2:11" hidden="1" x14ac:dyDescent="0.2">
      <c r="B43489" s="88"/>
      <c r="C43489" s="88"/>
      <c r="D43489" s="88"/>
      <c r="E43489" s="88"/>
      <c r="F43489" s="88"/>
      <c r="G43489" s="88"/>
      <c r="H43489" s="88"/>
      <c r="I43489" s="88"/>
      <c r="J43489" s="88"/>
      <c r="K43489" s="88"/>
    </row>
    <row r="43490" spans="2:11" hidden="1" x14ac:dyDescent="0.2">
      <c r="B43490" s="88"/>
      <c r="C43490" s="88"/>
      <c r="D43490" s="88"/>
      <c r="E43490" s="88"/>
      <c r="F43490" s="88"/>
      <c r="G43490" s="88"/>
      <c r="H43490" s="88"/>
      <c r="I43490" s="88"/>
      <c r="J43490" s="88"/>
      <c r="K43490" s="88"/>
    </row>
    <row r="43491" spans="2:11" hidden="1" x14ac:dyDescent="0.2">
      <c r="B43491" s="88"/>
      <c r="C43491" s="88"/>
      <c r="D43491" s="88"/>
      <c r="E43491" s="88"/>
      <c r="F43491" s="88"/>
      <c r="G43491" s="88"/>
      <c r="H43491" s="88"/>
      <c r="I43491" s="88"/>
      <c r="J43491" s="88"/>
      <c r="K43491" s="88"/>
    </row>
    <row r="43492" spans="2:11" hidden="1" x14ac:dyDescent="0.2">
      <c r="B43492" s="88"/>
      <c r="C43492" s="88"/>
      <c r="D43492" s="88"/>
      <c r="E43492" s="88"/>
      <c r="F43492" s="88"/>
      <c r="G43492" s="88"/>
      <c r="H43492" s="88"/>
      <c r="I43492" s="88"/>
      <c r="J43492" s="88"/>
      <c r="K43492" s="88"/>
    </row>
    <row r="43493" spans="2:11" hidden="1" x14ac:dyDescent="0.2">
      <c r="B43493" s="88"/>
      <c r="C43493" s="88"/>
      <c r="D43493" s="88"/>
      <c r="E43493" s="88"/>
      <c r="F43493" s="88"/>
      <c r="G43493" s="88"/>
      <c r="H43493" s="88"/>
      <c r="I43493" s="88"/>
      <c r="J43493" s="88"/>
      <c r="K43493" s="88"/>
    </row>
    <row r="43494" spans="2:11" hidden="1" x14ac:dyDescent="0.2">
      <c r="B43494" s="88"/>
      <c r="C43494" s="88"/>
      <c r="D43494" s="88"/>
      <c r="E43494" s="88"/>
      <c r="F43494" s="88"/>
      <c r="G43494" s="88"/>
      <c r="H43494" s="88"/>
      <c r="I43494" s="88"/>
      <c r="J43494" s="88"/>
      <c r="K43494" s="88"/>
    </row>
    <row r="43495" spans="2:11" hidden="1" x14ac:dyDescent="0.2">
      <c r="B43495" s="88"/>
      <c r="C43495" s="88"/>
      <c r="D43495" s="88"/>
      <c r="E43495" s="88"/>
      <c r="F43495" s="88"/>
      <c r="G43495" s="88"/>
      <c r="H43495" s="88"/>
      <c r="I43495" s="88"/>
      <c r="J43495" s="88"/>
      <c r="K43495" s="88"/>
    </row>
    <row r="43496" spans="2:11" hidden="1" x14ac:dyDescent="0.2">
      <c r="B43496" s="88"/>
      <c r="C43496" s="88"/>
      <c r="D43496" s="88"/>
      <c r="E43496" s="88"/>
      <c r="F43496" s="88"/>
      <c r="G43496" s="88"/>
      <c r="H43496" s="88"/>
      <c r="I43496" s="88"/>
      <c r="J43496" s="88"/>
      <c r="K43496" s="88"/>
    </row>
    <row r="43497" spans="2:11" hidden="1" x14ac:dyDescent="0.2">
      <c r="B43497" s="88"/>
      <c r="C43497" s="88"/>
      <c r="D43497" s="88"/>
      <c r="E43497" s="88"/>
      <c r="F43497" s="88"/>
      <c r="G43497" s="88"/>
      <c r="H43497" s="88"/>
      <c r="I43497" s="88"/>
      <c r="J43497" s="88"/>
      <c r="K43497" s="88"/>
    </row>
    <row r="43498" spans="2:11" hidden="1" x14ac:dyDescent="0.2">
      <c r="B43498" s="88"/>
      <c r="C43498" s="88"/>
      <c r="D43498" s="88"/>
      <c r="E43498" s="88"/>
      <c r="F43498" s="88"/>
      <c r="G43498" s="88"/>
      <c r="H43498" s="88"/>
      <c r="I43498" s="88"/>
      <c r="J43498" s="88"/>
      <c r="K43498" s="88"/>
    </row>
    <row r="43499" spans="2:11" hidden="1" x14ac:dyDescent="0.2">
      <c r="B43499" s="88"/>
      <c r="C43499" s="88"/>
      <c r="D43499" s="88"/>
      <c r="E43499" s="88"/>
      <c r="F43499" s="88"/>
      <c r="G43499" s="88"/>
      <c r="H43499" s="88"/>
      <c r="I43499" s="88"/>
      <c r="J43499" s="88"/>
      <c r="K43499" s="88"/>
    </row>
    <row r="43500" spans="2:11" hidden="1" x14ac:dyDescent="0.2">
      <c r="B43500" s="88"/>
      <c r="C43500" s="88"/>
      <c r="D43500" s="88"/>
      <c r="E43500" s="88"/>
      <c r="F43500" s="88"/>
      <c r="G43500" s="88"/>
      <c r="H43500" s="88"/>
      <c r="I43500" s="88"/>
      <c r="J43500" s="88"/>
      <c r="K43500" s="88"/>
    </row>
    <row r="43501" spans="2:11" hidden="1" x14ac:dyDescent="0.2">
      <c r="B43501" s="88"/>
      <c r="C43501" s="88"/>
      <c r="D43501" s="88"/>
      <c r="E43501" s="88"/>
      <c r="F43501" s="88"/>
      <c r="G43501" s="88"/>
      <c r="H43501" s="88"/>
      <c r="I43501" s="88"/>
      <c r="J43501" s="88"/>
      <c r="K43501" s="88"/>
    </row>
    <row r="43502" spans="2:11" hidden="1" x14ac:dyDescent="0.2">
      <c r="B43502" s="88"/>
      <c r="C43502" s="88"/>
      <c r="D43502" s="88"/>
      <c r="E43502" s="88"/>
      <c r="F43502" s="88"/>
      <c r="G43502" s="88"/>
      <c r="H43502" s="88"/>
      <c r="I43502" s="88"/>
      <c r="J43502" s="88"/>
      <c r="K43502" s="88"/>
    </row>
    <row r="43503" spans="2:11" hidden="1" x14ac:dyDescent="0.2">
      <c r="B43503" s="88"/>
      <c r="C43503" s="88"/>
      <c r="D43503" s="88"/>
      <c r="E43503" s="88"/>
      <c r="F43503" s="88"/>
      <c r="G43503" s="88"/>
      <c r="H43503" s="88"/>
      <c r="I43503" s="88"/>
      <c r="J43503" s="88"/>
      <c r="K43503" s="88"/>
    </row>
    <row r="43504" spans="2:11" hidden="1" x14ac:dyDescent="0.2">
      <c r="B43504" s="88"/>
      <c r="C43504" s="88"/>
      <c r="D43504" s="88"/>
      <c r="E43504" s="88"/>
      <c r="F43504" s="88"/>
      <c r="G43504" s="88"/>
      <c r="H43504" s="88"/>
      <c r="I43504" s="88"/>
      <c r="J43504" s="88"/>
      <c r="K43504" s="88"/>
    </row>
    <row r="43505" spans="2:11" hidden="1" x14ac:dyDescent="0.2">
      <c r="B43505" s="88"/>
      <c r="C43505" s="88"/>
      <c r="D43505" s="88"/>
      <c r="E43505" s="88"/>
      <c r="F43505" s="88"/>
      <c r="G43505" s="88"/>
      <c r="H43505" s="88"/>
      <c r="I43505" s="88"/>
      <c r="J43505" s="88"/>
      <c r="K43505" s="88"/>
    </row>
    <row r="43506" spans="2:11" hidden="1" x14ac:dyDescent="0.2">
      <c r="B43506" s="88"/>
      <c r="C43506" s="88"/>
      <c r="D43506" s="88"/>
      <c r="E43506" s="88"/>
      <c r="F43506" s="88"/>
      <c r="G43506" s="88"/>
      <c r="H43506" s="88"/>
      <c r="I43506" s="88"/>
      <c r="J43506" s="88"/>
      <c r="K43506" s="88"/>
    </row>
    <row r="43507" spans="2:11" hidden="1" x14ac:dyDescent="0.2">
      <c r="B43507" s="88"/>
      <c r="C43507" s="88"/>
      <c r="D43507" s="88"/>
      <c r="E43507" s="88"/>
      <c r="F43507" s="88"/>
      <c r="G43507" s="88"/>
      <c r="H43507" s="88"/>
      <c r="I43507" s="88"/>
      <c r="J43507" s="88"/>
      <c r="K43507" s="88"/>
    </row>
    <row r="43508" spans="2:11" hidden="1" x14ac:dyDescent="0.2">
      <c r="B43508" s="88"/>
      <c r="C43508" s="88"/>
      <c r="D43508" s="88"/>
      <c r="E43508" s="88"/>
      <c r="F43508" s="88"/>
      <c r="G43508" s="88"/>
      <c r="H43508" s="88"/>
      <c r="I43508" s="88"/>
      <c r="J43508" s="88"/>
      <c r="K43508" s="88"/>
    </row>
    <row r="43509" spans="2:11" hidden="1" x14ac:dyDescent="0.2">
      <c r="B43509" s="88"/>
      <c r="C43509" s="88"/>
      <c r="D43509" s="88"/>
      <c r="E43509" s="88"/>
      <c r="F43509" s="88"/>
      <c r="G43509" s="88"/>
      <c r="H43509" s="88"/>
      <c r="I43509" s="88"/>
      <c r="J43509" s="88"/>
      <c r="K43509" s="88"/>
    </row>
    <row r="43510" spans="2:11" hidden="1" x14ac:dyDescent="0.2">
      <c r="B43510" s="88"/>
      <c r="C43510" s="88"/>
      <c r="D43510" s="88"/>
      <c r="E43510" s="88"/>
      <c r="F43510" s="88"/>
      <c r="G43510" s="88"/>
      <c r="H43510" s="88"/>
      <c r="I43510" s="88"/>
      <c r="J43510" s="88"/>
      <c r="K43510" s="88"/>
    </row>
    <row r="43511" spans="2:11" hidden="1" x14ac:dyDescent="0.2">
      <c r="B43511" s="88"/>
      <c r="C43511" s="88"/>
      <c r="D43511" s="88"/>
      <c r="E43511" s="88"/>
      <c r="F43511" s="88"/>
      <c r="G43511" s="88"/>
      <c r="H43511" s="88"/>
      <c r="I43511" s="88"/>
      <c r="J43511" s="88"/>
      <c r="K43511" s="88"/>
    </row>
    <row r="43512" spans="2:11" hidden="1" x14ac:dyDescent="0.2">
      <c r="B43512" s="88"/>
      <c r="C43512" s="88"/>
      <c r="D43512" s="88"/>
      <c r="E43512" s="88"/>
      <c r="F43512" s="88"/>
      <c r="G43512" s="88"/>
      <c r="H43512" s="88"/>
      <c r="I43512" s="88"/>
      <c r="J43512" s="88"/>
      <c r="K43512" s="88"/>
    </row>
    <row r="43513" spans="2:11" hidden="1" x14ac:dyDescent="0.2">
      <c r="B43513" s="88"/>
      <c r="C43513" s="88"/>
      <c r="D43513" s="88"/>
      <c r="E43513" s="88"/>
      <c r="F43513" s="88"/>
      <c r="G43513" s="88"/>
      <c r="H43513" s="88"/>
      <c r="I43513" s="88"/>
      <c r="J43513" s="88"/>
      <c r="K43513" s="88"/>
    </row>
    <row r="43514" spans="2:11" hidden="1" x14ac:dyDescent="0.2">
      <c r="B43514" s="88"/>
      <c r="C43514" s="88"/>
      <c r="D43514" s="88"/>
      <c r="E43514" s="88"/>
      <c r="F43514" s="88"/>
      <c r="G43514" s="88"/>
      <c r="H43514" s="88"/>
      <c r="I43514" s="88"/>
      <c r="J43514" s="88"/>
      <c r="K43514" s="88"/>
    </row>
    <row r="43515" spans="2:11" hidden="1" x14ac:dyDescent="0.2">
      <c r="B43515" s="88"/>
      <c r="C43515" s="88"/>
      <c r="D43515" s="88"/>
      <c r="E43515" s="88"/>
      <c r="F43515" s="88"/>
      <c r="G43515" s="88"/>
      <c r="H43515" s="88"/>
      <c r="I43515" s="88"/>
      <c r="J43515" s="88"/>
      <c r="K43515" s="88"/>
    </row>
    <row r="43516" spans="2:11" hidden="1" x14ac:dyDescent="0.2">
      <c r="B43516" s="88"/>
      <c r="C43516" s="88"/>
      <c r="D43516" s="88"/>
      <c r="E43516" s="88"/>
      <c r="F43516" s="88"/>
      <c r="G43516" s="88"/>
      <c r="H43516" s="88"/>
      <c r="I43516" s="88"/>
      <c r="J43516" s="88"/>
      <c r="K43516" s="88"/>
    </row>
    <row r="43517" spans="2:11" hidden="1" x14ac:dyDescent="0.2">
      <c r="B43517" s="88"/>
      <c r="C43517" s="88"/>
      <c r="D43517" s="88"/>
      <c r="E43517" s="88"/>
      <c r="F43517" s="88"/>
      <c r="G43517" s="88"/>
      <c r="H43517" s="88"/>
      <c r="I43517" s="88"/>
      <c r="J43517" s="88"/>
      <c r="K43517" s="88"/>
    </row>
    <row r="43518" spans="2:11" hidden="1" x14ac:dyDescent="0.2">
      <c r="B43518" s="88"/>
      <c r="C43518" s="88"/>
      <c r="D43518" s="88"/>
      <c r="E43518" s="88"/>
      <c r="F43518" s="88"/>
      <c r="G43518" s="88"/>
      <c r="H43518" s="88"/>
      <c r="I43518" s="88"/>
      <c r="J43518" s="88"/>
      <c r="K43518" s="88"/>
    </row>
    <row r="43519" spans="2:11" hidden="1" x14ac:dyDescent="0.2">
      <c r="B43519" s="88"/>
      <c r="C43519" s="88"/>
      <c r="D43519" s="88"/>
      <c r="E43519" s="88"/>
      <c r="F43519" s="88"/>
      <c r="G43519" s="88"/>
      <c r="H43519" s="88"/>
      <c r="I43519" s="88"/>
      <c r="J43519" s="88"/>
      <c r="K43519" s="88"/>
    </row>
    <row r="43520" spans="2:11" hidden="1" x14ac:dyDescent="0.2">
      <c r="B43520" s="88"/>
      <c r="C43520" s="88"/>
      <c r="D43520" s="88"/>
      <c r="E43520" s="88"/>
      <c r="F43520" s="88"/>
      <c r="G43520" s="88"/>
      <c r="H43520" s="88"/>
      <c r="I43520" s="88"/>
      <c r="J43520" s="88"/>
      <c r="K43520" s="88"/>
    </row>
    <row r="43521" spans="2:11" hidden="1" x14ac:dyDescent="0.2">
      <c r="B43521" s="88"/>
      <c r="C43521" s="88"/>
      <c r="D43521" s="88"/>
      <c r="E43521" s="88"/>
      <c r="F43521" s="88"/>
      <c r="G43521" s="88"/>
      <c r="H43521" s="88"/>
      <c r="I43521" s="88"/>
      <c r="J43521" s="88"/>
      <c r="K43521" s="88"/>
    </row>
    <row r="43522" spans="2:11" hidden="1" x14ac:dyDescent="0.2">
      <c r="B43522" s="88"/>
      <c r="C43522" s="88"/>
      <c r="D43522" s="88"/>
      <c r="E43522" s="88"/>
      <c r="F43522" s="88"/>
      <c r="G43522" s="88"/>
      <c r="H43522" s="88"/>
      <c r="I43522" s="88"/>
      <c r="J43522" s="88"/>
      <c r="K43522" s="88"/>
    </row>
    <row r="43523" spans="2:11" hidden="1" x14ac:dyDescent="0.2">
      <c r="B43523" s="88"/>
      <c r="C43523" s="88"/>
      <c r="D43523" s="88"/>
      <c r="E43523" s="88"/>
      <c r="F43523" s="88"/>
      <c r="G43523" s="88"/>
      <c r="H43523" s="88"/>
      <c r="I43523" s="88"/>
      <c r="J43523" s="88"/>
      <c r="K43523" s="88"/>
    </row>
    <row r="43524" spans="2:11" hidden="1" x14ac:dyDescent="0.2">
      <c r="B43524" s="88"/>
      <c r="C43524" s="88"/>
      <c r="D43524" s="88"/>
      <c r="E43524" s="88"/>
      <c r="F43524" s="88"/>
      <c r="G43524" s="88"/>
      <c r="H43524" s="88"/>
      <c r="I43524" s="88"/>
      <c r="J43524" s="88"/>
      <c r="K43524" s="88"/>
    </row>
    <row r="43525" spans="2:11" hidden="1" x14ac:dyDescent="0.2">
      <c r="B43525" s="88"/>
      <c r="C43525" s="88"/>
      <c r="D43525" s="88"/>
      <c r="E43525" s="88"/>
      <c r="F43525" s="88"/>
      <c r="G43525" s="88"/>
      <c r="H43525" s="88"/>
      <c r="I43525" s="88"/>
      <c r="J43525" s="88"/>
      <c r="K43525" s="88"/>
    </row>
    <row r="43526" spans="2:11" hidden="1" x14ac:dyDescent="0.2">
      <c r="B43526" s="88"/>
      <c r="C43526" s="88"/>
      <c r="D43526" s="88"/>
      <c r="E43526" s="88"/>
      <c r="F43526" s="88"/>
      <c r="G43526" s="88"/>
      <c r="H43526" s="88"/>
      <c r="I43526" s="88"/>
      <c r="J43526" s="88"/>
      <c r="K43526" s="88"/>
    </row>
    <row r="43527" spans="2:11" hidden="1" x14ac:dyDescent="0.2">
      <c r="B43527" s="88"/>
      <c r="C43527" s="88"/>
      <c r="D43527" s="88"/>
      <c r="E43527" s="88"/>
      <c r="F43527" s="88"/>
      <c r="G43527" s="88"/>
      <c r="H43527" s="88"/>
      <c r="I43527" s="88"/>
      <c r="J43527" s="88"/>
      <c r="K43527" s="88"/>
    </row>
    <row r="43528" spans="2:11" hidden="1" x14ac:dyDescent="0.2">
      <c r="B43528" s="88"/>
      <c r="C43528" s="88"/>
      <c r="D43528" s="88"/>
      <c r="E43528" s="88"/>
      <c r="F43528" s="88"/>
      <c r="G43528" s="88"/>
      <c r="H43528" s="88"/>
      <c r="I43528" s="88"/>
      <c r="J43528" s="88"/>
      <c r="K43528" s="88"/>
    </row>
    <row r="43529" spans="2:11" hidden="1" x14ac:dyDescent="0.2">
      <c r="B43529" s="88"/>
      <c r="C43529" s="88"/>
      <c r="D43529" s="88"/>
      <c r="E43529" s="88"/>
      <c r="F43529" s="88"/>
      <c r="G43529" s="88"/>
      <c r="H43529" s="88"/>
      <c r="I43529" s="88"/>
      <c r="J43529" s="88"/>
      <c r="K43529" s="88"/>
    </row>
    <row r="43530" spans="2:11" hidden="1" x14ac:dyDescent="0.2">
      <c r="B43530" s="88"/>
      <c r="C43530" s="88"/>
      <c r="D43530" s="88"/>
      <c r="E43530" s="88"/>
      <c r="F43530" s="88"/>
      <c r="G43530" s="88"/>
      <c r="H43530" s="88"/>
      <c r="I43530" s="88"/>
      <c r="J43530" s="88"/>
      <c r="K43530" s="88"/>
    </row>
    <row r="43531" spans="2:11" hidden="1" x14ac:dyDescent="0.2">
      <c r="B43531" s="88"/>
      <c r="C43531" s="88"/>
      <c r="D43531" s="88"/>
      <c r="E43531" s="88"/>
      <c r="F43531" s="88"/>
      <c r="G43531" s="88"/>
      <c r="H43531" s="88"/>
      <c r="I43531" s="88"/>
      <c r="J43531" s="88"/>
      <c r="K43531" s="88"/>
    </row>
    <row r="43532" spans="2:11" hidden="1" x14ac:dyDescent="0.2">
      <c r="B43532" s="88"/>
      <c r="C43532" s="88"/>
      <c r="D43532" s="88"/>
      <c r="E43532" s="88"/>
      <c r="F43532" s="88"/>
      <c r="G43532" s="88"/>
      <c r="H43532" s="88"/>
      <c r="I43532" s="88"/>
      <c r="J43532" s="88"/>
      <c r="K43532" s="88"/>
    </row>
    <row r="43533" spans="2:11" hidden="1" x14ac:dyDescent="0.2">
      <c r="B43533" s="88"/>
      <c r="C43533" s="88"/>
      <c r="D43533" s="88"/>
      <c r="E43533" s="88"/>
      <c r="F43533" s="88"/>
      <c r="G43533" s="88"/>
      <c r="H43533" s="88"/>
      <c r="I43533" s="88"/>
      <c r="J43533" s="88"/>
      <c r="K43533" s="88"/>
    </row>
    <row r="43534" spans="2:11" hidden="1" x14ac:dyDescent="0.2">
      <c r="B43534" s="88"/>
      <c r="C43534" s="88"/>
      <c r="D43534" s="88"/>
      <c r="E43534" s="88"/>
      <c r="F43534" s="88"/>
      <c r="G43534" s="88"/>
      <c r="H43534" s="88"/>
      <c r="I43534" s="88"/>
      <c r="J43534" s="88"/>
      <c r="K43534" s="88"/>
    </row>
    <row r="43535" spans="2:11" hidden="1" x14ac:dyDescent="0.2">
      <c r="B43535" s="88"/>
      <c r="C43535" s="88"/>
      <c r="D43535" s="88"/>
      <c r="E43535" s="88"/>
      <c r="F43535" s="88"/>
      <c r="G43535" s="88"/>
      <c r="H43535" s="88"/>
      <c r="I43535" s="88"/>
      <c r="J43535" s="88"/>
      <c r="K43535" s="88"/>
    </row>
    <row r="43536" spans="2:11" hidden="1" x14ac:dyDescent="0.2">
      <c r="B43536" s="88"/>
      <c r="C43536" s="88"/>
      <c r="D43536" s="88"/>
      <c r="E43536" s="88"/>
      <c r="F43536" s="88"/>
      <c r="G43536" s="88"/>
      <c r="H43536" s="88"/>
      <c r="I43536" s="88"/>
      <c r="J43536" s="88"/>
      <c r="K43536" s="88"/>
    </row>
    <row r="43537" spans="2:11" hidden="1" x14ac:dyDescent="0.2">
      <c r="B43537" s="88"/>
      <c r="C43537" s="88"/>
      <c r="D43537" s="88"/>
      <c r="E43537" s="88"/>
      <c r="F43537" s="88"/>
      <c r="G43537" s="88"/>
      <c r="H43537" s="88"/>
      <c r="I43537" s="88"/>
      <c r="J43537" s="88"/>
      <c r="K43537" s="88"/>
    </row>
    <row r="43538" spans="2:11" hidden="1" x14ac:dyDescent="0.2">
      <c r="B43538" s="88"/>
      <c r="C43538" s="88"/>
      <c r="D43538" s="88"/>
      <c r="E43538" s="88"/>
      <c r="F43538" s="88"/>
      <c r="G43538" s="88"/>
      <c r="H43538" s="88"/>
      <c r="I43538" s="88"/>
      <c r="J43538" s="88"/>
      <c r="K43538" s="88"/>
    </row>
    <row r="43539" spans="2:11" hidden="1" x14ac:dyDescent="0.2">
      <c r="B43539" s="88"/>
      <c r="C43539" s="88"/>
      <c r="D43539" s="88"/>
      <c r="E43539" s="88"/>
      <c r="F43539" s="88"/>
      <c r="G43539" s="88"/>
      <c r="H43539" s="88"/>
      <c r="I43539" s="88"/>
      <c r="J43539" s="88"/>
      <c r="K43539" s="88"/>
    </row>
    <row r="43540" spans="2:11" hidden="1" x14ac:dyDescent="0.2">
      <c r="B43540" s="88"/>
      <c r="C43540" s="88"/>
      <c r="D43540" s="88"/>
      <c r="E43540" s="88"/>
      <c r="F43540" s="88"/>
      <c r="G43540" s="88"/>
      <c r="H43540" s="88"/>
      <c r="I43540" s="88"/>
      <c r="J43540" s="88"/>
      <c r="K43540" s="88"/>
    </row>
    <row r="43541" spans="2:11" hidden="1" x14ac:dyDescent="0.2">
      <c r="B43541" s="88"/>
      <c r="C43541" s="88"/>
      <c r="D43541" s="88"/>
      <c r="E43541" s="88"/>
      <c r="F43541" s="88"/>
      <c r="G43541" s="88"/>
      <c r="H43541" s="88"/>
      <c r="I43541" s="88"/>
      <c r="J43541" s="88"/>
      <c r="K43541" s="88"/>
    </row>
    <row r="43542" spans="2:11" hidden="1" x14ac:dyDescent="0.2">
      <c r="B43542" s="88"/>
      <c r="C43542" s="88"/>
      <c r="D43542" s="88"/>
      <c r="E43542" s="88"/>
      <c r="F43542" s="88"/>
      <c r="G43542" s="88"/>
      <c r="H43542" s="88"/>
      <c r="I43542" s="88"/>
      <c r="J43542" s="88"/>
      <c r="K43542" s="88"/>
    </row>
    <row r="43543" spans="2:11" hidden="1" x14ac:dyDescent="0.2">
      <c r="B43543" s="88"/>
      <c r="C43543" s="88"/>
      <c r="D43543" s="88"/>
      <c r="E43543" s="88"/>
      <c r="F43543" s="88"/>
      <c r="G43543" s="88"/>
      <c r="H43543" s="88"/>
      <c r="I43543" s="88"/>
      <c r="J43543" s="88"/>
      <c r="K43543" s="88"/>
    </row>
    <row r="43544" spans="2:11" hidden="1" x14ac:dyDescent="0.2">
      <c r="B43544" s="88"/>
      <c r="C43544" s="88"/>
      <c r="D43544" s="88"/>
      <c r="E43544" s="88"/>
      <c r="F43544" s="88"/>
      <c r="G43544" s="88"/>
      <c r="H43544" s="88"/>
      <c r="I43544" s="88"/>
      <c r="J43544" s="88"/>
      <c r="K43544" s="88"/>
    </row>
    <row r="43545" spans="2:11" hidden="1" x14ac:dyDescent="0.2">
      <c r="B43545" s="88"/>
      <c r="C43545" s="88"/>
      <c r="D43545" s="88"/>
      <c r="E43545" s="88"/>
      <c r="F43545" s="88"/>
      <c r="G43545" s="88"/>
      <c r="H43545" s="88"/>
      <c r="I43545" s="88"/>
      <c r="J43545" s="88"/>
      <c r="K43545" s="88"/>
    </row>
    <row r="43546" spans="2:11" hidden="1" x14ac:dyDescent="0.2">
      <c r="B43546" s="88"/>
      <c r="C43546" s="88"/>
      <c r="D43546" s="88"/>
      <c r="E43546" s="88"/>
      <c r="F43546" s="88"/>
      <c r="G43546" s="88"/>
      <c r="H43546" s="88"/>
      <c r="I43546" s="88"/>
      <c r="J43546" s="88"/>
      <c r="K43546" s="88"/>
    </row>
    <row r="43547" spans="2:11" hidden="1" x14ac:dyDescent="0.2">
      <c r="B43547" s="88"/>
      <c r="C43547" s="88"/>
      <c r="D43547" s="88"/>
      <c r="E43547" s="88"/>
      <c r="F43547" s="88"/>
      <c r="G43547" s="88"/>
      <c r="H43547" s="88"/>
      <c r="I43547" s="88"/>
      <c r="J43547" s="88"/>
      <c r="K43547" s="88"/>
    </row>
    <row r="43548" spans="2:11" hidden="1" x14ac:dyDescent="0.2">
      <c r="B43548" s="88"/>
      <c r="C43548" s="88"/>
      <c r="D43548" s="88"/>
      <c r="E43548" s="88"/>
      <c r="F43548" s="88"/>
      <c r="G43548" s="88"/>
      <c r="H43548" s="88"/>
      <c r="I43548" s="88"/>
      <c r="J43548" s="88"/>
      <c r="K43548" s="88"/>
    </row>
    <row r="43549" spans="2:11" hidden="1" x14ac:dyDescent="0.2">
      <c r="B43549" s="88"/>
      <c r="C43549" s="88"/>
      <c r="D43549" s="88"/>
      <c r="E43549" s="88"/>
      <c r="F43549" s="88"/>
      <c r="G43549" s="88"/>
      <c r="H43549" s="88"/>
      <c r="I43549" s="88"/>
      <c r="J43549" s="88"/>
      <c r="K43549" s="88"/>
    </row>
    <row r="43550" spans="2:11" hidden="1" x14ac:dyDescent="0.2">
      <c r="B43550" s="88"/>
      <c r="C43550" s="88"/>
      <c r="D43550" s="88"/>
      <c r="E43550" s="88"/>
      <c r="F43550" s="88"/>
      <c r="G43550" s="88"/>
      <c r="H43550" s="88"/>
      <c r="I43550" s="88"/>
      <c r="J43550" s="88"/>
      <c r="K43550" s="88"/>
    </row>
    <row r="43551" spans="2:11" hidden="1" x14ac:dyDescent="0.2">
      <c r="B43551" s="88"/>
      <c r="C43551" s="88"/>
      <c r="D43551" s="88"/>
      <c r="E43551" s="88"/>
      <c r="F43551" s="88"/>
      <c r="G43551" s="88"/>
      <c r="H43551" s="88"/>
      <c r="I43551" s="88"/>
      <c r="J43551" s="88"/>
      <c r="K43551" s="88"/>
    </row>
    <row r="43552" spans="2:11" hidden="1" x14ac:dyDescent="0.2">
      <c r="B43552" s="88"/>
      <c r="C43552" s="88"/>
      <c r="D43552" s="88"/>
      <c r="E43552" s="88"/>
      <c r="F43552" s="88"/>
      <c r="G43552" s="88"/>
      <c r="H43552" s="88"/>
      <c r="I43552" s="88"/>
      <c r="J43552" s="88"/>
      <c r="K43552" s="88"/>
    </row>
    <row r="43553" spans="2:11" hidden="1" x14ac:dyDescent="0.2">
      <c r="B43553" s="88"/>
      <c r="C43553" s="88"/>
      <c r="D43553" s="88"/>
      <c r="E43553" s="88"/>
      <c r="F43553" s="88"/>
      <c r="G43553" s="88"/>
      <c r="H43553" s="88"/>
      <c r="I43553" s="88"/>
      <c r="J43553" s="88"/>
      <c r="K43553" s="88"/>
    </row>
    <row r="43554" spans="2:11" hidden="1" x14ac:dyDescent="0.2">
      <c r="B43554" s="88"/>
      <c r="C43554" s="88"/>
      <c r="D43554" s="88"/>
      <c r="E43554" s="88"/>
      <c r="F43554" s="88"/>
      <c r="G43554" s="88"/>
      <c r="H43554" s="88"/>
      <c r="I43554" s="88"/>
      <c r="J43554" s="88"/>
      <c r="K43554" s="88"/>
    </row>
    <row r="43555" spans="2:11" hidden="1" x14ac:dyDescent="0.2">
      <c r="B43555" s="88"/>
      <c r="C43555" s="88"/>
      <c r="D43555" s="88"/>
      <c r="E43555" s="88"/>
      <c r="F43555" s="88"/>
      <c r="G43555" s="88"/>
      <c r="H43555" s="88"/>
      <c r="I43555" s="88"/>
      <c r="J43555" s="88"/>
      <c r="K43555" s="88"/>
    </row>
    <row r="43556" spans="2:11" hidden="1" x14ac:dyDescent="0.2">
      <c r="B43556" s="88"/>
      <c r="C43556" s="88"/>
      <c r="D43556" s="88"/>
      <c r="E43556" s="88"/>
      <c r="F43556" s="88"/>
      <c r="G43556" s="88"/>
      <c r="H43556" s="88"/>
      <c r="I43556" s="88"/>
      <c r="J43556" s="88"/>
      <c r="K43556" s="88"/>
    </row>
    <row r="43557" spans="2:11" hidden="1" x14ac:dyDescent="0.2">
      <c r="B43557" s="88"/>
      <c r="C43557" s="88"/>
      <c r="D43557" s="88"/>
      <c r="E43557" s="88"/>
      <c r="F43557" s="88"/>
      <c r="G43557" s="88"/>
      <c r="H43557" s="88"/>
      <c r="I43557" s="88"/>
      <c r="J43557" s="88"/>
      <c r="K43557" s="88"/>
    </row>
    <row r="43558" spans="2:11" hidden="1" x14ac:dyDescent="0.2">
      <c r="B43558" s="88"/>
      <c r="C43558" s="88"/>
      <c r="D43558" s="88"/>
      <c r="E43558" s="88"/>
      <c r="F43558" s="88"/>
      <c r="G43558" s="88"/>
      <c r="H43558" s="88"/>
      <c r="I43558" s="88"/>
      <c r="J43558" s="88"/>
      <c r="K43558" s="88"/>
    </row>
    <row r="43559" spans="2:11" hidden="1" x14ac:dyDescent="0.2">
      <c r="B43559" s="88"/>
      <c r="C43559" s="88"/>
      <c r="D43559" s="88"/>
      <c r="E43559" s="88"/>
      <c r="F43559" s="88"/>
      <c r="G43559" s="88"/>
      <c r="H43559" s="88"/>
      <c r="I43559" s="88"/>
      <c r="J43559" s="88"/>
      <c r="K43559" s="88"/>
    </row>
    <row r="43560" spans="2:11" hidden="1" x14ac:dyDescent="0.2">
      <c r="B43560" s="88"/>
      <c r="C43560" s="88"/>
      <c r="D43560" s="88"/>
      <c r="E43560" s="88"/>
      <c r="F43560" s="88"/>
      <c r="G43560" s="88"/>
      <c r="H43560" s="88"/>
      <c r="I43560" s="88"/>
      <c r="J43560" s="88"/>
      <c r="K43560" s="88"/>
    </row>
    <row r="43561" spans="2:11" hidden="1" x14ac:dyDescent="0.2">
      <c r="B43561" s="88"/>
      <c r="C43561" s="88"/>
      <c r="D43561" s="88"/>
      <c r="E43561" s="88"/>
      <c r="F43561" s="88"/>
      <c r="G43561" s="88"/>
      <c r="H43561" s="88"/>
      <c r="I43561" s="88"/>
      <c r="J43561" s="88"/>
      <c r="K43561" s="88"/>
    </row>
    <row r="43562" spans="2:11" hidden="1" x14ac:dyDescent="0.2">
      <c r="B43562" s="88"/>
      <c r="C43562" s="88"/>
      <c r="D43562" s="88"/>
      <c r="E43562" s="88"/>
      <c r="F43562" s="88"/>
      <c r="G43562" s="88"/>
      <c r="H43562" s="88"/>
      <c r="I43562" s="88"/>
      <c r="J43562" s="88"/>
      <c r="K43562" s="88"/>
    </row>
    <row r="43563" spans="2:11" hidden="1" x14ac:dyDescent="0.2">
      <c r="B43563" s="88"/>
      <c r="C43563" s="88"/>
      <c r="D43563" s="88"/>
      <c r="E43563" s="88"/>
      <c r="F43563" s="88"/>
      <c r="G43563" s="88"/>
      <c r="H43563" s="88"/>
      <c r="I43563" s="88"/>
      <c r="J43563" s="88"/>
      <c r="K43563" s="88"/>
    </row>
    <row r="43564" spans="2:11" hidden="1" x14ac:dyDescent="0.2">
      <c r="B43564" s="88"/>
      <c r="C43564" s="88"/>
      <c r="D43564" s="88"/>
      <c r="E43564" s="88"/>
      <c r="F43564" s="88"/>
      <c r="G43564" s="88"/>
      <c r="H43564" s="88"/>
      <c r="I43564" s="88"/>
      <c r="J43564" s="88"/>
      <c r="K43564" s="88"/>
    </row>
    <row r="43565" spans="2:11" hidden="1" x14ac:dyDescent="0.2">
      <c r="B43565" s="88"/>
      <c r="C43565" s="88"/>
      <c r="D43565" s="88"/>
      <c r="E43565" s="88"/>
      <c r="F43565" s="88"/>
      <c r="G43565" s="88"/>
      <c r="H43565" s="88"/>
      <c r="I43565" s="88"/>
      <c r="J43565" s="88"/>
      <c r="K43565" s="88"/>
    </row>
    <row r="43566" spans="2:11" hidden="1" x14ac:dyDescent="0.2">
      <c r="B43566" s="88"/>
      <c r="C43566" s="88"/>
      <c r="D43566" s="88"/>
      <c r="E43566" s="88"/>
      <c r="F43566" s="88"/>
      <c r="G43566" s="88"/>
      <c r="H43566" s="88"/>
      <c r="I43566" s="88"/>
      <c r="J43566" s="88"/>
      <c r="K43566" s="88"/>
    </row>
    <row r="43567" spans="2:11" hidden="1" x14ac:dyDescent="0.2">
      <c r="B43567" s="88"/>
      <c r="C43567" s="88"/>
      <c r="D43567" s="88"/>
      <c r="E43567" s="88"/>
      <c r="F43567" s="88"/>
      <c r="G43567" s="88"/>
      <c r="H43567" s="88"/>
      <c r="I43567" s="88"/>
      <c r="J43567" s="88"/>
      <c r="K43567" s="88"/>
    </row>
    <row r="43568" spans="2:11" hidden="1" x14ac:dyDescent="0.2">
      <c r="B43568" s="88"/>
      <c r="C43568" s="88"/>
      <c r="D43568" s="88"/>
      <c r="E43568" s="88"/>
      <c r="F43568" s="88"/>
      <c r="G43568" s="88"/>
      <c r="H43568" s="88"/>
      <c r="I43568" s="88"/>
      <c r="J43568" s="88"/>
      <c r="K43568" s="88"/>
    </row>
    <row r="43569" spans="2:11" hidden="1" x14ac:dyDescent="0.2">
      <c r="B43569" s="88"/>
      <c r="C43569" s="88"/>
      <c r="D43569" s="88"/>
      <c r="E43569" s="88"/>
      <c r="F43569" s="88"/>
      <c r="G43569" s="88"/>
      <c r="H43569" s="88"/>
      <c r="I43569" s="88"/>
      <c r="J43569" s="88"/>
      <c r="K43569" s="88"/>
    </row>
    <row r="43570" spans="2:11" hidden="1" x14ac:dyDescent="0.2">
      <c r="B43570" s="88"/>
      <c r="C43570" s="88"/>
      <c r="D43570" s="88"/>
      <c r="E43570" s="88"/>
      <c r="F43570" s="88"/>
      <c r="G43570" s="88"/>
      <c r="H43570" s="88"/>
      <c r="I43570" s="88"/>
      <c r="J43570" s="88"/>
      <c r="K43570" s="88"/>
    </row>
    <row r="43571" spans="2:11" hidden="1" x14ac:dyDescent="0.2">
      <c r="B43571" s="88"/>
      <c r="C43571" s="88"/>
      <c r="D43571" s="88"/>
      <c r="E43571" s="88"/>
      <c r="F43571" s="88"/>
      <c r="G43571" s="88"/>
      <c r="H43571" s="88"/>
      <c r="I43571" s="88"/>
      <c r="J43571" s="88"/>
      <c r="K43571" s="88"/>
    </row>
    <row r="43572" spans="2:11" hidden="1" x14ac:dyDescent="0.2">
      <c r="B43572" s="88"/>
      <c r="C43572" s="88"/>
      <c r="D43572" s="88"/>
      <c r="E43572" s="88"/>
      <c r="F43572" s="88"/>
      <c r="G43572" s="88"/>
      <c r="H43572" s="88"/>
      <c r="I43572" s="88"/>
      <c r="J43572" s="88"/>
      <c r="K43572" s="88"/>
    </row>
    <row r="43573" spans="2:11" hidden="1" x14ac:dyDescent="0.2">
      <c r="B43573" s="88"/>
      <c r="C43573" s="88"/>
      <c r="D43573" s="88"/>
      <c r="E43573" s="88"/>
      <c r="F43573" s="88"/>
      <c r="G43573" s="88"/>
      <c r="H43573" s="88"/>
      <c r="I43573" s="88"/>
      <c r="J43573" s="88"/>
      <c r="K43573" s="88"/>
    </row>
    <row r="43574" spans="2:11" hidden="1" x14ac:dyDescent="0.2">
      <c r="B43574" s="88"/>
      <c r="C43574" s="88"/>
      <c r="D43574" s="88"/>
      <c r="E43574" s="88"/>
      <c r="F43574" s="88"/>
      <c r="G43574" s="88"/>
      <c r="H43574" s="88"/>
      <c r="I43574" s="88"/>
      <c r="J43574" s="88"/>
      <c r="K43574" s="88"/>
    </row>
    <row r="43575" spans="2:11" hidden="1" x14ac:dyDescent="0.2">
      <c r="B43575" s="88"/>
      <c r="C43575" s="88"/>
      <c r="D43575" s="88"/>
      <c r="E43575" s="88"/>
      <c r="F43575" s="88"/>
      <c r="G43575" s="88"/>
      <c r="H43575" s="88"/>
      <c r="I43575" s="88"/>
      <c r="J43575" s="88"/>
      <c r="K43575" s="88"/>
    </row>
    <row r="43576" spans="2:11" hidden="1" x14ac:dyDescent="0.2">
      <c r="B43576" s="88"/>
      <c r="C43576" s="88"/>
      <c r="D43576" s="88"/>
      <c r="E43576" s="88"/>
      <c r="F43576" s="88"/>
      <c r="G43576" s="88"/>
      <c r="H43576" s="88"/>
      <c r="I43576" s="88"/>
      <c r="J43576" s="88"/>
      <c r="K43576" s="88"/>
    </row>
    <row r="43577" spans="2:11" hidden="1" x14ac:dyDescent="0.2">
      <c r="B43577" s="88"/>
      <c r="C43577" s="88"/>
      <c r="D43577" s="88"/>
      <c r="E43577" s="88"/>
      <c r="F43577" s="88"/>
      <c r="G43577" s="88"/>
      <c r="H43577" s="88"/>
      <c r="I43577" s="88"/>
      <c r="J43577" s="88"/>
      <c r="K43577" s="88"/>
    </row>
    <row r="43578" spans="2:11" hidden="1" x14ac:dyDescent="0.2">
      <c r="B43578" s="88"/>
      <c r="C43578" s="88"/>
      <c r="D43578" s="88"/>
      <c r="E43578" s="88"/>
      <c r="F43578" s="88"/>
      <c r="G43578" s="88"/>
      <c r="H43578" s="88"/>
      <c r="I43578" s="88"/>
      <c r="J43578" s="88"/>
      <c r="K43578" s="88"/>
    </row>
    <row r="43579" spans="2:11" hidden="1" x14ac:dyDescent="0.2">
      <c r="B43579" s="88"/>
      <c r="C43579" s="88"/>
      <c r="D43579" s="88"/>
      <c r="E43579" s="88"/>
      <c r="F43579" s="88"/>
      <c r="G43579" s="88"/>
      <c r="H43579" s="88"/>
      <c r="I43579" s="88"/>
      <c r="J43579" s="88"/>
      <c r="K43579" s="88"/>
    </row>
    <row r="43580" spans="2:11" hidden="1" x14ac:dyDescent="0.2">
      <c r="B43580" s="88"/>
      <c r="C43580" s="88"/>
      <c r="D43580" s="88"/>
      <c r="E43580" s="88"/>
      <c r="F43580" s="88"/>
      <c r="G43580" s="88"/>
      <c r="H43580" s="88"/>
      <c r="I43580" s="88"/>
      <c r="J43580" s="88"/>
      <c r="K43580" s="88"/>
    </row>
    <row r="43581" spans="2:11" hidden="1" x14ac:dyDescent="0.2">
      <c r="B43581" s="88"/>
      <c r="C43581" s="88"/>
      <c r="D43581" s="88"/>
      <c r="E43581" s="88"/>
      <c r="F43581" s="88"/>
      <c r="G43581" s="88"/>
      <c r="H43581" s="88"/>
      <c r="I43581" s="88"/>
      <c r="J43581" s="88"/>
      <c r="K43581" s="88"/>
    </row>
    <row r="43582" spans="2:11" hidden="1" x14ac:dyDescent="0.2">
      <c r="B43582" s="88"/>
      <c r="C43582" s="88"/>
      <c r="D43582" s="88"/>
      <c r="E43582" s="88"/>
      <c r="F43582" s="88"/>
      <c r="G43582" s="88"/>
      <c r="H43582" s="88"/>
      <c r="I43582" s="88"/>
      <c r="J43582" s="88"/>
      <c r="K43582" s="88"/>
    </row>
    <row r="43583" spans="2:11" hidden="1" x14ac:dyDescent="0.2">
      <c r="B43583" s="88"/>
      <c r="C43583" s="88"/>
      <c r="D43583" s="88"/>
      <c r="E43583" s="88"/>
      <c r="F43583" s="88"/>
      <c r="G43583" s="88"/>
      <c r="H43583" s="88"/>
      <c r="I43583" s="88"/>
      <c r="J43583" s="88"/>
      <c r="K43583" s="88"/>
    </row>
    <row r="43584" spans="2:11" hidden="1" x14ac:dyDescent="0.2">
      <c r="B43584" s="88"/>
      <c r="C43584" s="88"/>
      <c r="D43584" s="88"/>
      <c r="E43584" s="88"/>
      <c r="F43584" s="88"/>
      <c r="G43584" s="88"/>
      <c r="H43584" s="88"/>
      <c r="I43584" s="88"/>
      <c r="J43584" s="88"/>
      <c r="K43584" s="88"/>
    </row>
    <row r="43585" spans="2:11" hidden="1" x14ac:dyDescent="0.2">
      <c r="B43585" s="88"/>
      <c r="C43585" s="88"/>
      <c r="D43585" s="88"/>
      <c r="E43585" s="88"/>
      <c r="F43585" s="88"/>
      <c r="G43585" s="88"/>
      <c r="H43585" s="88"/>
      <c r="I43585" s="88"/>
      <c r="J43585" s="88"/>
      <c r="K43585" s="88"/>
    </row>
    <row r="43586" spans="2:11" hidden="1" x14ac:dyDescent="0.2">
      <c r="B43586" s="88"/>
      <c r="C43586" s="88"/>
      <c r="D43586" s="88"/>
      <c r="E43586" s="88"/>
      <c r="F43586" s="88"/>
      <c r="G43586" s="88"/>
      <c r="H43586" s="88"/>
      <c r="I43586" s="88"/>
      <c r="J43586" s="88"/>
      <c r="K43586" s="88"/>
    </row>
    <row r="43587" spans="2:11" hidden="1" x14ac:dyDescent="0.2">
      <c r="B43587" s="88"/>
      <c r="C43587" s="88"/>
      <c r="D43587" s="88"/>
      <c r="E43587" s="88"/>
      <c r="F43587" s="88"/>
      <c r="G43587" s="88"/>
      <c r="H43587" s="88"/>
      <c r="I43587" s="88"/>
      <c r="J43587" s="88"/>
      <c r="K43587" s="88"/>
    </row>
    <row r="43588" spans="2:11" hidden="1" x14ac:dyDescent="0.2">
      <c r="B43588" s="88"/>
      <c r="C43588" s="88"/>
      <c r="D43588" s="88"/>
      <c r="E43588" s="88"/>
      <c r="F43588" s="88"/>
      <c r="G43588" s="88"/>
      <c r="H43588" s="88"/>
      <c r="I43588" s="88"/>
      <c r="J43588" s="88"/>
      <c r="K43588" s="88"/>
    </row>
    <row r="43589" spans="2:11" hidden="1" x14ac:dyDescent="0.2">
      <c r="B43589" s="88"/>
      <c r="C43589" s="88"/>
      <c r="D43589" s="88"/>
      <c r="E43589" s="88"/>
      <c r="F43589" s="88"/>
      <c r="G43589" s="88"/>
      <c r="H43589" s="88"/>
      <c r="I43589" s="88"/>
      <c r="J43589" s="88"/>
      <c r="K43589" s="88"/>
    </row>
    <row r="43590" spans="2:11" hidden="1" x14ac:dyDescent="0.2">
      <c r="B43590" s="88"/>
      <c r="C43590" s="88"/>
      <c r="D43590" s="88"/>
      <c r="E43590" s="88"/>
      <c r="F43590" s="88"/>
      <c r="G43590" s="88"/>
      <c r="H43590" s="88"/>
      <c r="I43590" s="88"/>
      <c r="J43590" s="88"/>
      <c r="K43590" s="88"/>
    </row>
    <row r="43591" spans="2:11" hidden="1" x14ac:dyDescent="0.2">
      <c r="B43591" s="88"/>
      <c r="C43591" s="88"/>
      <c r="D43591" s="88"/>
      <c r="E43591" s="88"/>
      <c r="F43591" s="88"/>
      <c r="G43591" s="88"/>
      <c r="H43591" s="88"/>
      <c r="I43591" s="88"/>
      <c r="J43591" s="88"/>
      <c r="K43591" s="88"/>
    </row>
    <row r="43592" spans="2:11" hidden="1" x14ac:dyDescent="0.2">
      <c r="B43592" s="88"/>
      <c r="C43592" s="88"/>
      <c r="D43592" s="88"/>
      <c r="E43592" s="88"/>
      <c r="F43592" s="88"/>
      <c r="G43592" s="88"/>
      <c r="H43592" s="88"/>
      <c r="I43592" s="88"/>
      <c r="J43592" s="88"/>
      <c r="K43592" s="88"/>
    </row>
    <row r="43593" spans="2:11" hidden="1" x14ac:dyDescent="0.2">
      <c r="B43593" s="88"/>
      <c r="C43593" s="88"/>
      <c r="D43593" s="88"/>
      <c r="E43593" s="88"/>
      <c r="F43593" s="88"/>
      <c r="G43593" s="88"/>
      <c r="H43593" s="88"/>
      <c r="I43593" s="88"/>
      <c r="J43593" s="88"/>
      <c r="K43593" s="88"/>
    </row>
    <row r="43594" spans="2:11" hidden="1" x14ac:dyDescent="0.2">
      <c r="B43594" s="88"/>
      <c r="C43594" s="88"/>
      <c r="D43594" s="88"/>
      <c r="E43594" s="88"/>
      <c r="F43594" s="88"/>
      <c r="G43594" s="88"/>
      <c r="H43594" s="88"/>
      <c r="I43594" s="88"/>
      <c r="J43594" s="88"/>
      <c r="K43594" s="88"/>
    </row>
    <row r="43595" spans="2:11" hidden="1" x14ac:dyDescent="0.2">
      <c r="B43595" s="88"/>
      <c r="C43595" s="88"/>
      <c r="D43595" s="88"/>
      <c r="E43595" s="88"/>
      <c r="F43595" s="88"/>
      <c r="G43595" s="88"/>
      <c r="H43595" s="88"/>
      <c r="I43595" s="88"/>
      <c r="J43595" s="88"/>
      <c r="K43595" s="88"/>
    </row>
    <row r="43596" spans="2:11" hidden="1" x14ac:dyDescent="0.2">
      <c r="B43596" s="88"/>
      <c r="C43596" s="88"/>
      <c r="D43596" s="88"/>
      <c r="E43596" s="88"/>
      <c r="F43596" s="88"/>
      <c r="G43596" s="88"/>
      <c r="H43596" s="88"/>
      <c r="I43596" s="88"/>
      <c r="J43596" s="88"/>
      <c r="K43596" s="88"/>
    </row>
    <row r="43597" spans="2:11" hidden="1" x14ac:dyDescent="0.2">
      <c r="B43597" s="88"/>
      <c r="C43597" s="88"/>
      <c r="D43597" s="88"/>
      <c r="E43597" s="88"/>
      <c r="F43597" s="88"/>
      <c r="G43597" s="88"/>
      <c r="H43597" s="88"/>
      <c r="I43597" s="88"/>
      <c r="J43597" s="88"/>
      <c r="K43597" s="88"/>
    </row>
    <row r="43598" spans="2:11" hidden="1" x14ac:dyDescent="0.2">
      <c r="B43598" s="88"/>
      <c r="C43598" s="88"/>
      <c r="D43598" s="88"/>
      <c r="E43598" s="88"/>
      <c r="F43598" s="88"/>
      <c r="G43598" s="88"/>
      <c r="H43598" s="88"/>
      <c r="I43598" s="88"/>
      <c r="J43598" s="88"/>
      <c r="K43598" s="88"/>
    </row>
    <row r="43599" spans="2:11" hidden="1" x14ac:dyDescent="0.2">
      <c r="B43599" s="88"/>
      <c r="C43599" s="88"/>
      <c r="D43599" s="88"/>
      <c r="E43599" s="88"/>
      <c r="F43599" s="88"/>
      <c r="G43599" s="88"/>
      <c r="H43599" s="88"/>
      <c r="I43599" s="88"/>
      <c r="J43599" s="88"/>
      <c r="K43599" s="88"/>
    </row>
    <row r="43600" spans="2:11" hidden="1" x14ac:dyDescent="0.2">
      <c r="B43600" s="88"/>
      <c r="C43600" s="88"/>
      <c r="D43600" s="88"/>
      <c r="E43600" s="88"/>
      <c r="F43600" s="88"/>
      <c r="G43600" s="88"/>
      <c r="H43600" s="88"/>
      <c r="I43600" s="88"/>
      <c r="J43600" s="88"/>
      <c r="K43600" s="88"/>
    </row>
    <row r="43601" spans="2:11" hidden="1" x14ac:dyDescent="0.2">
      <c r="B43601" s="88"/>
      <c r="C43601" s="88"/>
      <c r="D43601" s="88"/>
      <c r="E43601" s="88"/>
      <c r="F43601" s="88"/>
      <c r="G43601" s="88"/>
      <c r="H43601" s="88"/>
      <c r="I43601" s="88"/>
      <c r="J43601" s="88"/>
      <c r="K43601" s="88"/>
    </row>
    <row r="43602" spans="2:11" hidden="1" x14ac:dyDescent="0.2">
      <c r="B43602" s="88"/>
      <c r="C43602" s="88"/>
      <c r="D43602" s="88"/>
      <c r="E43602" s="88"/>
      <c r="F43602" s="88"/>
      <c r="G43602" s="88"/>
      <c r="H43602" s="88"/>
      <c r="I43602" s="88"/>
      <c r="J43602" s="88"/>
      <c r="K43602" s="88"/>
    </row>
    <row r="43603" spans="2:11" hidden="1" x14ac:dyDescent="0.2">
      <c r="B43603" s="88"/>
      <c r="C43603" s="88"/>
      <c r="D43603" s="88"/>
      <c r="E43603" s="88"/>
      <c r="F43603" s="88"/>
      <c r="G43603" s="88"/>
      <c r="H43603" s="88"/>
      <c r="I43603" s="88"/>
      <c r="J43603" s="88"/>
      <c r="K43603" s="88"/>
    </row>
    <row r="43604" spans="2:11" hidden="1" x14ac:dyDescent="0.2">
      <c r="B43604" s="88"/>
      <c r="C43604" s="88"/>
      <c r="D43604" s="88"/>
      <c r="E43604" s="88"/>
      <c r="F43604" s="88"/>
      <c r="G43604" s="88"/>
      <c r="H43604" s="88"/>
      <c r="I43604" s="88"/>
      <c r="J43604" s="88"/>
      <c r="K43604" s="88"/>
    </row>
    <row r="43605" spans="2:11" hidden="1" x14ac:dyDescent="0.2">
      <c r="B43605" s="88"/>
      <c r="C43605" s="88"/>
      <c r="D43605" s="88"/>
      <c r="E43605" s="88"/>
      <c r="F43605" s="88"/>
      <c r="G43605" s="88"/>
      <c r="H43605" s="88"/>
      <c r="I43605" s="88"/>
      <c r="J43605" s="88"/>
      <c r="K43605" s="88"/>
    </row>
    <row r="43606" spans="2:11" hidden="1" x14ac:dyDescent="0.2">
      <c r="B43606" s="88"/>
      <c r="C43606" s="88"/>
      <c r="D43606" s="88"/>
      <c r="E43606" s="88"/>
      <c r="F43606" s="88"/>
      <c r="G43606" s="88"/>
      <c r="H43606" s="88"/>
      <c r="I43606" s="88"/>
      <c r="J43606" s="88"/>
      <c r="K43606" s="88"/>
    </row>
    <row r="43607" spans="2:11" hidden="1" x14ac:dyDescent="0.2">
      <c r="B43607" s="88"/>
      <c r="C43607" s="88"/>
      <c r="D43607" s="88"/>
      <c r="E43607" s="88"/>
      <c r="F43607" s="88"/>
      <c r="G43607" s="88"/>
      <c r="H43607" s="88"/>
      <c r="I43607" s="88"/>
      <c r="J43607" s="88"/>
      <c r="K43607" s="88"/>
    </row>
    <row r="43608" spans="2:11" hidden="1" x14ac:dyDescent="0.2">
      <c r="B43608" s="88"/>
      <c r="C43608" s="88"/>
      <c r="D43608" s="88"/>
      <c r="E43608" s="88"/>
      <c r="F43608" s="88"/>
      <c r="G43608" s="88"/>
      <c r="H43608" s="88"/>
      <c r="I43608" s="88"/>
      <c r="J43608" s="88"/>
      <c r="K43608" s="88"/>
    </row>
    <row r="43609" spans="2:11" hidden="1" x14ac:dyDescent="0.2">
      <c r="B43609" s="88"/>
      <c r="C43609" s="88"/>
      <c r="D43609" s="88"/>
      <c r="E43609" s="88"/>
      <c r="F43609" s="88"/>
      <c r="G43609" s="88"/>
      <c r="H43609" s="88"/>
      <c r="I43609" s="88"/>
      <c r="J43609" s="88"/>
      <c r="K43609" s="88"/>
    </row>
    <row r="43610" spans="2:11" hidden="1" x14ac:dyDescent="0.2">
      <c r="B43610" s="88"/>
      <c r="C43610" s="88"/>
      <c r="D43610" s="88"/>
      <c r="E43610" s="88"/>
      <c r="F43610" s="88"/>
      <c r="G43610" s="88"/>
      <c r="H43610" s="88"/>
      <c r="I43610" s="88"/>
      <c r="J43610" s="88"/>
      <c r="K43610" s="88"/>
    </row>
    <row r="43611" spans="2:11" hidden="1" x14ac:dyDescent="0.2">
      <c r="B43611" s="88"/>
      <c r="C43611" s="88"/>
      <c r="D43611" s="88"/>
      <c r="E43611" s="88"/>
      <c r="F43611" s="88"/>
      <c r="G43611" s="88"/>
      <c r="H43611" s="88"/>
      <c r="I43611" s="88"/>
      <c r="J43611" s="88"/>
      <c r="K43611" s="88"/>
    </row>
    <row r="43612" spans="2:11" hidden="1" x14ac:dyDescent="0.2">
      <c r="B43612" s="88"/>
      <c r="C43612" s="88"/>
      <c r="D43612" s="88"/>
      <c r="E43612" s="88"/>
      <c r="F43612" s="88"/>
      <c r="G43612" s="88"/>
      <c r="H43612" s="88"/>
      <c r="I43612" s="88"/>
      <c r="J43612" s="88"/>
      <c r="K43612" s="88"/>
    </row>
    <row r="43613" spans="2:11" hidden="1" x14ac:dyDescent="0.2">
      <c r="B43613" s="88"/>
      <c r="C43613" s="88"/>
      <c r="D43613" s="88"/>
      <c r="E43613" s="88"/>
      <c r="F43613" s="88"/>
      <c r="G43613" s="88"/>
      <c r="H43613" s="88"/>
      <c r="I43613" s="88"/>
      <c r="J43613" s="88"/>
      <c r="K43613" s="88"/>
    </row>
    <row r="43614" spans="2:11" hidden="1" x14ac:dyDescent="0.2">
      <c r="B43614" s="88"/>
      <c r="C43614" s="88"/>
      <c r="D43614" s="88"/>
      <c r="E43614" s="88"/>
      <c r="F43614" s="88"/>
      <c r="G43614" s="88"/>
      <c r="H43614" s="88"/>
      <c r="I43614" s="88"/>
      <c r="J43614" s="88"/>
      <c r="K43614" s="88"/>
    </row>
    <row r="43615" spans="2:11" hidden="1" x14ac:dyDescent="0.2">
      <c r="B43615" s="88"/>
      <c r="C43615" s="88"/>
      <c r="D43615" s="88"/>
      <c r="E43615" s="88"/>
      <c r="F43615" s="88"/>
      <c r="G43615" s="88"/>
      <c r="H43615" s="88"/>
      <c r="I43615" s="88"/>
      <c r="J43615" s="88"/>
      <c r="K43615" s="88"/>
    </row>
    <row r="43616" spans="2:11" hidden="1" x14ac:dyDescent="0.2">
      <c r="B43616" s="88"/>
      <c r="C43616" s="88"/>
      <c r="D43616" s="88"/>
      <c r="E43616" s="88"/>
      <c r="F43616" s="88"/>
      <c r="G43616" s="88"/>
      <c r="H43616" s="88"/>
      <c r="I43616" s="88"/>
      <c r="J43616" s="88"/>
      <c r="K43616" s="88"/>
    </row>
    <row r="43617" spans="2:11" hidden="1" x14ac:dyDescent="0.2">
      <c r="B43617" s="88"/>
      <c r="C43617" s="88"/>
      <c r="D43617" s="88"/>
      <c r="E43617" s="88"/>
      <c r="F43617" s="88"/>
      <c r="G43617" s="88"/>
      <c r="H43617" s="88"/>
      <c r="I43617" s="88"/>
      <c r="J43617" s="88"/>
      <c r="K43617" s="88"/>
    </row>
    <row r="43618" spans="2:11" hidden="1" x14ac:dyDescent="0.2">
      <c r="B43618" s="88"/>
      <c r="C43618" s="88"/>
      <c r="D43618" s="88"/>
      <c r="E43618" s="88"/>
      <c r="F43618" s="88"/>
      <c r="G43618" s="88"/>
      <c r="H43618" s="88"/>
      <c r="I43618" s="88"/>
      <c r="J43618" s="88"/>
      <c r="K43618" s="88"/>
    </row>
    <row r="43619" spans="2:11" hidden="1" x14ac:dyDescent="0.2">
      <c r="B43619" s="88"/>
      <c r="C43619" s="88"/>
      <c r="D43619" s="88"/>
      <c r="E43619" s="88"/>
      <c r="F43619" s="88"/>
      <c r="G43619" s="88"/>
      <c r="H43619" s="88"/>
      <c r="I43619" s="88"/>
      <c r="J43619" s="88"/>
      <c r="K43619" s="88"/>
    </row>
    <row r="43620" spans="2:11" hidden="1" x14ac:dyDescent="0.2">
      <c r="B43620" s="88"/>
      <c r="C43620" s="88"/>
      <c r="D43620" s="88"/>
      <c r="E43620" s="88"/>
      <c r="F43620" s="88"/>
      <c r="G43620" s="88"/>
      <c r="H43620" s="88"/>
      <c r="I43620" s="88"/>
      <c r="J43620" s="88"/>
      <c r="K43620" s="88"/>
    </row>
    <row r="43621" spans="2:11" hidden="1" x14ac:dyDescent="0.2">
      <c r="B43621" s="88"/>
      <c r="C43621" s="88"/>
      <c r="D43621" s="88"/>
      <c r="E43621" s="88"/>
      <c r="F43621" s="88"/>
      <c r="G43621" s="88"/>
      <c r="H43621" s="88"/>
      <c r="I43621" s="88"/>
      <c r="J43621" s="88"/>
      <c r="K43621" s="88"/>
    </row>
    <row r="43622" spans="2:11" hidden="1" x14ac:dyDescent="0.2">
      <c r="B43622" s="88"/>
      <c r="C43622" s="88"/>
      <c r="D43622" s="88"/>
      <c r="E43622" s="88"/>
      <c r="F43622" s="88"/>
      <c r="G43622" s="88"/>
      <c r="H43622" s="88"/>
      <c r="I43622" s="88"/>
      <c r="J43622" s="88"/>
      <c r="K43622" s="88"/>
    </row>
    <row r="43623" spans="2:11" hidden="1" x14ac:dyDescent="0.2">
      <c r="B43623" s="88"/>
      <c r="C43623" s="88"/>
      <c r="D43623" s="88"/>
      <c r="E43623" s="88"/>
      <c r="F43623" s="88"/>
      <c r="G43623" s="88"/>
      <c r="H43623" s="88"/>
      <c r="I43623" s="88"/>
      <c r="J43623" s="88"/>
      <c r="K43623" s="88"/>
    </row>
    <row r="43624" spans="2:11" hidden="1" x14ac:dyDescent="0.2">
      <c r="B43624" s="88"/>
      <c r="C43624" s="88"/>
      <c r="D43624" s="88"/>
      <c r="E43624" s="88"/>
      <c r="F43624" s="88"/>
      <c r="G43624" s="88"/>
      <c r="H43624" s="88"/>
      <c r="I43624" s="88"/>
      <c r="J43624" s="88"/>
      <c r="K43624" s="88"/>
    </row>
    <row r="43625" spans="2:11" hidden="1" x14ac:dyDescent="0.2">
      <c r="B43625" s="88"/>
      <c r="C43625" s="88"/>
      <c r="D43625" s="88"/>
      <c r="E43625" s="88"/>
      <c r="F43625" s="88"/>
      <c r="G43625" s="88"/>
      <c r="H43625" s="88"/>
      <c r="I43625" s="88"/>
      <c r="J43625" s="88"/>
      <c r="K43625" s="88"/>
    </row>
    <row r="43626" spans="2:11" hidden="1" x14ac:dyDescent="0.2">
      <c r="B43626" s="88"/>
      <c r="C43626" s="88"/>
      <c r="D43626" s="88"/>
      <c r="E43626" s="88"/>
      <c r="F43626" s="88"/>
      <c r="G43626" s="88"/>
      <c r="H43626" s="88"/>
      <c r="I43626" s="88"/>
      <c r="J43626" s="88"/>
      <c r="K43626" s="88"/>
    </row>
    <row r="43627" spans="2:11" hidden="1" x14ac:dyDescent="0.2">
      <c r="B43627" s="88"/>
      <c r="C43627" s="88"/>
      <c r="D43627" s="88"/>
      <c r="E43627" s="88"/>
      <c r="F43627" s="88"/>
      <c r="G43627" s="88"/>
      <c r="H43627" s="88"/>
      <c r="I43627" s="88"/>
      <c r="J43627" s="88"/>
      <c r="K43627" s="88"/>
    </row>
    <row r="43628" spans="2:11" hidden="1" x14ac:dyDescent="0.2">
      <c r="B43628" s="88"/>
      <c r="C43628" s="88"/>
      <c r="D43628" s="88"/>
      <c r="E43628" s="88"/>
      <c r="F43628" s="88"/>
      <c r="G43628" s="88"/>
      <c r="H43628" s="88"/>
      <c r="I43628" s="88"/>
      <c r="J43628" s="88"/>
      <c r="K43628" s="88"/>
    </row>
    <row r="43629" spans="2:11" hidden="1" x14ac:dyDescent="0.2">
      <c r="B43629" s="88"/>
      <c r="C43629" s="88"/>
      <c r="D43629" s="88"/>
      <c r="E43629" s="88"/>
      <c r="F43629" s="88"/>
      <c r="G43629" s="88"/>
      <c r="H43629" s="88"/>
      <c r="I43629" s="88"/>
      <c r="J43629" s="88"/>
      <c r="K43629" s="88"/>
    </row>
    <row r="43630" spans="2:11" hidden="1" x14ac:dyDescent="0.2">
      <c r="B43630" s="88"/>
      <c r="C43630" s="88"/>
      <c r="D43630" s="88"/>
      <c r="E43630" s="88"/>
      <c r="F43630" s="88"/>
      <c r="G43630" s="88"/>
      <c r="H43630" s="88"/>
      <c r="I43630" s="88"/>
      <c r="J43630" s="88"/>
      <c r="K43630" s="88"/>
    </row>
    <row r="43631" spans="2:11" hidden="1" x14ac:dyDescent="0.2">
      <c r="B43631" s="88"/>
      <c r="C43631" s="88"/>
      <c r="D43631" s="88"/>
      <c r="E43631" s="88"/>
      <c r="F43631" s="88"/>
      <c r="G43631" s="88"/>
      <c r="H43631" s="88"/>
      <c r="I43631" s="88"/>
      <c r="J43631" s="88"/>
      <c r="K43631" s="88"/>
    </row>
    <row r="43632" spans="2:11" hidden="1" x14ac:dyDescent="0.2">
      <c r="B43632" s="88"/>
      <c r="C43632" s="88"/>
      <c r="D43632" s="88"/>
      <c r="E43632" s="88"/>
      <c r="F43632" s="88"/>
      <c r="G43632" s="88"/>
      <c r="H43632" s="88"/>
      <c r="I43632" s="88"/>
      <c r="J43632" s="88"/>
      <c r="K43632" s="88"/>
    </row>
    <row r="43633" spans="2:11" hidden="1" x14ac:dyDescent="0.2">
      <c r="B43633" s="88"/>
      <c r="C43633" s="88"/>
      <c r="D43633" s="88"/>
      <c r="E43633" s="88"/>
      <c r="F43633" s="88"/>
      <c r="G43633" s="88"/>
      <c r="H43633" s="88"/>
      <c r="I43633" s="88"/>
      <c r="J43633" s="88"/>
      <c r="K43633" s="88"/>
    </row>
    <row r="43634" spans="2:11" hidden="1" x14ac:dyDescent="0.2">
      <c r="B43634" s="88"/>
      <c r="C43634" s="88"/>
      <c r="D43634" s="88"/>
      <c r="E43634" s="88"/>
      <c r="F43634" s="88"/>
      <c r="G43634" s="88"/>
      <c r="H43634" s="88"/>
      <c r="I43634" s="88"/>
      <c r="J43634" s="88"/>
      <c r="K43634" s="88"/>
    </row>
    <row r="43635" spans="2:11" hidden="1" x14ac:dyDescent="0.2">
      <c r="B43635" s="88"/>
      <c r="C43635" s="88"/>
      <c r="D43635" s="88"/>
      <c r="E43635" s="88"/>
      <c r="F43635" s="88"/>
      <c r="G43635" s="88"/>
      <c r="H43635" s="88"/>
      <c r="I43635" s="88"/>
      <c r="J43635" s="88"/>
      <c r="K43635" s="88"/>
    </row>
    <row r="43636" spans="2:11" hidden="1" x14ac:dyDescent="0.2">
      <c r="B43636" s="88"/>
      <c r="C43636" s="88"/>
      <c r="D43636" s="88"/>
      <c r="E43636" s="88"/>
      <c r="F43636" s="88"/>
      <c r="G43636" s="88"/>
      <c r="H43636" s="88"/>
      <c r="I43636" s="88"/>
      <c r="J43636" s="88"/>
      <c r="K43636" s="88"/>
    </row>
    <row r="43637" spans="2:11" hidden="1" x14ac:dyDescent="0.2">
      <c r="B43637" s="88"/>
      <c r="C43637" s="88"/>
      <c r="D43637" s="88"/>
      <c r="E43637" s="88"/>
      <c r="F43637" s="88"/>
      <c r="G43637" s="88"/>
      <c r="H43637" s="88"/>
      <c r="I43637" s="88"/>
      <c r="J43637" s="88"/>
      <c r="K43637" s="88"/>
    </row>
    <row r="43638" spans="2:11" hidden="1" x14ac:dyDescent="0.2">
      <c r="B43638" s="88"/>
      <c r="C43638" s="88"/>
      <c r="D43638" s="88"/>
      <c r="E43638" s="88"/>
      <c r="F43638" s="88"/>
      <c r="G43638" s="88"/>
      <c r="H43638" s="88"/>
      <c r="I43638" s="88"/>
      <c r="J43638" s="88"/>
      <c r="K43638" s="88"/>
    </row>
    <row r="43639" spans="2:11" hidden="1" x14ac:dyDescent="0.2">
      <c r="B43639" s="88"/>
      <c r="C43639" s="88"/>
      <c r="D43639" s="88"/>
      <c r="E43639" s="88"/>
      <c r="F43639" s="88"/>
      <c r="G43639" s="88"/>
      <c r="H43639" s="88"/>
      <c r="I43639" s="88"/>
      <c r="J43639" s="88"/>
      <c r="K43639" s="88"/>
    </row>
    <row r="43640" spans="2:11" hidden="1" x14ac:dyDescent="0.2">
      <c r="B43640" s="88"/>
      <c r="C43640" s="88"/>
      <c r="D43640" s="88"/>
      <c r="E43640" s="88"/>
      <c r="F43640" s="88"/>
      <c r="G43640" s="88"/>
      <c r="H43640" s="88"/>
      <c r="I43640" s="88"/>
      <c r="J43640" s="88"/>
      <c r="K43640" s="88"/>
    </row>
    <row r="43641" spans="2:11" hidden="1" x14ac:dyDescent="0.2">
      <c r="B43641" s="88"/>
      <c r="C43641" s="88"/>
      <c r="D43641" s="88"/>
      <c r="E43641" s="88"/>
      <c r="F43641" s="88"/>
      <c r="G43641" s="88"/>
      <c r="H43641" s="88"/>
      <c r="I43641" s="88"/>
      <c r="J43641" s="88"/>
      <c r="K43641" s="88"/>
    </row>
    <row r="43642" spans="2:11" hidden="1" x14ac:dyDescent="0.2">
      <c r="B43642" s="88"/>
      <c r="C43642" s="88"/>
      <c r="D43642" s="88"/>
      <c r="E43642" s="88"/>
      <c r="F43642" s="88"/>
      <c r="G43642" s="88"/>
      <c r="H43642" s="88"/>
      <c r="I43642" s="88"/>
      <c r="J43642" s="88"/>
      <c r="K43642" s="88"/>
    </row>
    <row r="43643" spans="2:11" hidden="1" x14ac:dyDescent="0.2">
      <c r="B43643" s="88"/>
      <c r="C43643" s="88"/>
      <c r="D43643" s="88"/>
      <c r="E43643" s="88"/>
      <c r="F43643" s="88"/>
      <c r="G43643" s="88"/>
      <c r="H43643" s="88"/>
      <c r="I43643" s="88"/>
      <c r="J43643" s="88"/>
      <c r="K43643" s="88"/>
    </row>
    <row r="43644" spans="2:11" hidden="1" x14ac:dyDescent="0.2">
      <c r="B43644" s="88"/>
      <c r="C43644" s="88"/>
      <c r="D43644" s="88"/>
      <c r="E43644" s="88"/>
      <c r="F43644" s="88"/>
      <c r="G43644" s="88"/>
      <c r="H43644" s="88"/>
      <c r="I43644" s="88"/>
      <c r="J43644" s="88"/>
      <c r="K43644" s="88"/>
    </row>
    <row r="43645" spans="2:11" hidden="1" x14ac:dyDescent="0.2">
      <c r="B43645" s="88"/>
      <c r="C43645" s="88"/>
      <c r="D43645" s="88"/>
      <c r="E43645" s="88"/>
      <c r="F43645" s="88"/>
      <c r="G43645" s="88"/>
      <c r="H43645" s="88"/>
      <c r="I43645" s="88"/>
      <c r="J43645" s="88"/>
      <c r="K43645" s="88"/>
    </row>
    <row r="43646" spans="2:11" hidden="1" x14ac:dyDescent="0.2">
      <c r="B43646" s="88"/>
      <c r="C43646" s="88"/>
      <c r="D43646" s="88"/>
      <c r="E43646" s="88"/>
      <c r="F43646" s="88"/>
      <c r="G43646" s="88"/>
      <c r="H43646" s="88"/>
      <c r="I43646" s="88"/>
      <c r="J43646" s="88"/>
      <c r="K43646" s="88"/>
    </row>
    <row r="43647" spans="2:11" hidden="1" x14ac:dyDescent="0.2">
      <c r="B43647" s="88"/>
      <c r="C43647" s="88"/>
      <c r="D43647" s="88"/>
      <c r="E43647" s="88"/>
      <c r="F43647" s="88"/>
      <c r="G43647" s="88"/>
      <c r="H43647" s="88"/>
      <c r="I43647" s="88"/>
      <c r="J43647" s="88"/>
      <c r="K43647" s="88"/>
    </row>
    <row r="43648" spans="2:11" hidden="1" x14ac:dyDescent="0.2">
      <c r="B43648" s="88"/>
      <c r="C43648" s="88"/>
      <c r="D43648" s="88"/>
      <c r="E43648" s="88"/>
      <c r="F43648" s="88"/>
      <c r="G43648" s="88"/>
      <c r="H43648" s="88"/>
      <c r="I43648" s="88"/>
      <c r="J43648" s="88"/>
      <c r="K43648" s="88"/>
    </row>
    <row r="43649" spans="2:11" hidden="1" x14ac:dyDescent="0.2">
      <c r="B43649" s="88"/>
      <c r="C43649" s="88"/>
      <c r="D43649" s="88"/>
      <c r="E43649" s="88"/>
      <c r="F43649" s="88"/>
      <c r="G43649" s="88"/>
      <c r="H43649" s="88"/>
      <c r="I43649" s="88"/>
      <c r="J43649" s="88"/>
      <c r="K43649" s="88"/>
    </row>
    <row r="43650" spans="2:11" hidden="1" x14ac:dyDescent="0.2">
      <c r="B43650" s="88"/>
      <c r="C43650" s="88"/>
      <c r="D43650" s="88"/>
      <c r="E43650" s="88"/>
      <c r="F43650" s="88"/>
      <c r="G43650" s="88"/>
      <c r="H43650" s="88"/>
      <c r="I43650" s="88"/>
      <c r="J43650" s="88"/>
      <c r="K43650" s="88"/>
    </row>
    <row r="43651" spans="2:11" hidden="1" x14ac:dyDescent="0.2">
      <c r="B43651" s="88"/>
      <c r="C43651" s="88"/>
      <c r="D43651" s="88"/>
      <c r="E43651" s="88"/>
      <c r="F43651" s="88"/>
      <c r="G43651" s="88"/>
      <c r="H43651" s="88"/>
      <c r="I43651" s="88"/>
      <c r="J43651" s="88"/>
      <c r="K43651" s="88"/>
    </row>
    <row r="43652" spans="2:11" hidden="1" x14ac:dyDescent="0.2">
      <c r="B43652" s="88"/>
      <c r="C43652" s="88"/>
      <c r="D43652" s="88"/>
      <c r="E43652" s="88"/>
      <c r="F43652" s="88"/>
      <c r="G43652" s="88"/>
      <c r="H43652" s="88"/>
      <c r="I43652" s="88"/>
      <c r="J43652" s="88"/>
      <c r="K43652" s="88"/>
    </row>
    <row r="43653" spans="2:11" hidden="1" x14ac:dyDescent="0.2">
      <c r="B43653" s="88"/>
      <c r="C43653" s="88"/>
      <c r="D43653" s="88"/>
      <c r="E43653" s="88"/>
      <c r="F43653" s="88"/>
      <c r="G43653" s="88"/>
      <c r="H43653" s="88"/>
      <c r="I43653" s="88"/>
      <c r="J43653" s="88"/>
      <c r="K43653" s="88"/>
    </row>
    <row r="43654" spans="2:11" hidden="1" x14ac:dyDescent="0.2">
      <c r="B43654" s="88"/>
      <c r="C43654" s="88"/>
      <c r="D43654" s="88"/>
      <c r="E43654" s="88"/>
      <c r="F43654" s="88"/>
      <c r="G43654" s="88"/>
      <c r="H43654" s="88"/>
      <c r="I43654" s="88"/>
      <c r="J43654" s="88"/>
      <c r="K43654" s="88"/>
    </row>
    <row r="43655" spans="2:11" hidden="1" x14ac:dyDescent="0.2">
      <c r="B43655" s="88"/>
      <c r="C43655" s="88"/>
      <c r="D43655" s="88"/>
      <c r="E43655" s="88"/>
      <c r="F43655" s="88"/>
      <c r="G43655" s="88"/>
      <c r="H43655" s="88"/>
      <c r="I43655" s="88"/>
      <c r="J43655" s="88"/>
      <c r="K43655" s="88"/>
    </row>
    <row r="43656" spans="2:11" hidden="1" x14ac:dyDescent="0.2">
      <c r="B43656" s="88"/>
      <c r="C43656" s="88"/>
      <c r="D43656" s="88"/>
      <c r="E43656" s="88"/>
      <c r="F43656" s="88"/>
      <c r="G43656" s="88"/>
      <c r="H43656" s="88"/>
      <c r="I43656" s="88"/>
      <c r="J43656" s="88"/>
      <c r="K43656" s="88"/>
    </row>
    <row r="43657" spans="2:11" hidden="1" x14ac:dyDescent="0.2">
      <c r="B43657" s="88"/>
      <c r="C43657" s="88"/>
      <c r="D43657" s="88"/>
      <c r="E43657" s="88"/>
      <c r="F43657" s="88"/>
      <c r="G43657" s="88"/>
      <c r="H43657" s="88"/>
      <c r="I43657" s="88"/>
      <c r="J43657" s="88"/>
      <c r="K43657" s="88"/>
    </row>
    <row r="43658" spans="2:11" hidden="1" x14ac:dyDescent="0.2">
      <c r="B43658" s="88"/>
      <c r="C43658" s="88"/>
      <c r="D43658" s="88"/>
      <c r="E43658" s="88"/>
      <c r="F43658" s="88"/>
      <c r="G43658" s="88"/>
      <c r="H43658" s="88"/>
      <c r="I43658" s="88"/>
      <c r="J43658" s="88"/>
      <c r="K43658" s="88"/>
    </row>
    <row r="43659" spans="2:11" hidden="1" x14ac:dyDescent="0.2">
      <c r="B43659" s="88"/>
      <c r="C43659" s="88"/>
      <c r="D43659" s="88"/>
      <c r="E43659" s="88"/>
      <c r="F43659" s="88"/>
      <c r="G43659" s="88"/>
      <c r="H43659" s="88"/>
      <c r="I43659" s="88"/>
      <c r="J43659" s="88"/>
      <c r="K43659" s="88"/>
    </row>
    <row r="43660" spans="2:11" hidden="1" x14ac:dyDescent="0.2">
      <c r="B43660" s="88"/>
      <c r="C43660" s="88"/>
      <c r="D43660" s="88"/>
      <c r="E43660" s="88"/>
      <c r="F43660" s="88"/>
      <c r="G43660" s="88"/>
      <c r="H43660" s="88"/>
      <c r="I43660" s="88"/>
      <c r="J43660" s="88"/>
      <c r="K43660" s="88"/>
    </row>
    <row r="43661" spans="2:11" hidden="1" x14ac:dyDescent="0.2">
      <c r="B43661" s="88"/>
      <c r="C43661" s="88"/>
      <c r="D43661" s="88"/>
      <c r="E43661" s="88"/>
      <c r="F43661" s="88"/>
      <c r="G43661" s="88"/>
      <c r="H43661" s="88"/>
      <c r="I43661" s="88"/>
      <c r="J43661" s="88"/>
      <c r="K43661" s="88"/>
    </row>
    <row r="43662" spans="2:11" hidden="1" x14ac:dyDescent="0.2">
      <c r="B43662" s="88"/>
      <c r="C43662" s="88"/>
      <c r="D43662" s="88"/>
      <c r="E43662" s="88"/>
      <c r="F43662" s="88"/>
      <c r="G43662" s="88"/>
      <c r="H43662" s="88"/>
      <c r="I43662" s="88"/>
      <c r="J43662" s="88"/>
      <c r="K43662" s="88"/>
    </row>
    <row r="43663" spans="2:11" hidden="1" x14ac:dyDescent="0.2">
      <c r="B43663" s="88"/>
      <c r="C43663" s="88"/>
      <c r="D43663" s="88"/>
      <c r="E43663" s="88"/>
      <c r="F43663" s="88"/>
      <c r="G43663" s="88"/>
      <c r="H43663" s="88"/>
      <c r="I43663" s="88"/>
      <c r="J43663" s="88"/>
      <c r="K43663" s="88"/>
    </row>
    <row r="43664" spans="2:11" hidden="1" x14ac:dyDescent="0.2">
      <c r="B43664" s="88"/>
      <c r="C43664" s="88"/>
      <c r="D43664" s="88"/>
      <c r="E43664" s="88"/>
      <c r="F43664" s="88"/>
      <c r="G43664" s="88"/>
      <c r="H43664" s="88"/>
      <c r="I43664" s="88"/>
      <c r="J43664" s="88"/>
      <c r="K43664" s="88"/>
    </row>
    <row r="43665" spans="2:11" hidden="1" x14ac:dyDescent="0.2">
      <c r="B43665" s="88"/>
      <c r="C43665" s="88"/>
      <c r="D43665" s="88"/>
      <c r="E43665" s="88"/>
      <c r="F43665" s="88"/>
      <c r="G43665" s="88"/>
      <c r="H43665" s="88"/>
      <c r="I43665" s="88"/>
      <c r="J43665" s="88"/>
      <c r="K43665" s="88"/>
    </row>
    <row r="43666" spans="2:11" hidden="1" x14ac:dyDescent="0.2">
      <c r="B43666" s="88"/>
      <c r="C43666" s="88"/>
      <c r="D43666" s="88"/>
      <c r="E43666" s="88"/>
      <c r="F43666" s="88"/>
      <c r="G43666" s="88"/>
      <c r="H43666" s="88"/>
      <c r="I43666" s="88"/>
      <c r="J43666" s="88"/>
      <c r="K43666" s="88"/>
    </row>
    <row r="43667" spans="2:11" hidden="1" x14ac:dyDescent="0.2">
      <c r="B43667" s="88"/>
      <c r="C43667" s="88"/>
      <c r="D43667" s="88"/>
      <c r="E43667" s="88"/>
      <c r="F43667" s="88"/>
      <c r="G43667" s="88"/>
      <c r="H43667" s="88"/>
      <c r="I43667" s="88"/>
      <c r="J43667" s="88"/>
      <c r="K43667" s="88"/>
    </row>
    <row r="43668" spans="2:11" hidden="1" x14ac:dyDescent="0.2">
      <c r="B43668" s="88"/>
      <c r="C43668" s="88"/>
      <c r="D43668" s="88"/>
      <c r="E43668" s="88"/>
      <c r="F43668" s="88"/>
      <c r="G43668" s="88"/>
      <c r="H43668" s="88"/>
      <c r="I43668" s="88"/>
      <c r="J43668" s="88"/>
      <c r="K43668" s="88"/>
    </row>
    <row r="43669" spans="2:11" hidden="1" x14ac:dyDescent="0.2">
      <c r="B43669" s="88"/>
      <c r="C43669" s="88"/>
      <c r="D43669" s="88"/>
      <c r="E43669" s="88"/>
      <c r="F43669" s="88"/>
      <c r="G43669" s="88"/>
      <c r="H43669" s="88"/>
      <c r="I43669" s="88"/>
      <c r="J43669" s="88"/>
      <c r="K43669" s="88"/>
    </row>
    <row r="43670" spans="2:11" hidden="1" x14ac:dyDescent="0.2">
      <c r="B43670" s="88"/>
      <c r="C43670" s="88"/>
      <c r="D43670" s="88"/>
      <c r="E43670" s="88"/>
      <c r="F43670" s="88"/>
      <c r="G43670" s="88"/>
      <c r="H43670" s="88"/>
      <c r="I43670" s="88"/>
      <c r="J43670" s="88"/>
      <c r="K43670" s="88"/>
    </row>
    <row r="43671" spans="2:11" hidden="1" x14ac:dyDescent="0.2">
      <c r="B43671" s="88"/>
      <c r="C43671" s="88"/>
      <c r="D43671" s="88"/>
      <c r="E43671" s="88"/>
      <c r="F43671" s="88"/>
      <c r="G43671" s="88"/>
      <c r="H43671" s="88"/>
      <c r="I43671" s="88"/>
      <c r="J43671" s="88"/>
      <c r="K43671" s="88"/>
    </row>
    <row r="43672" spans="2:11" hidden="1" x14ac:dyDescent="0.2">
      <c r="B43672" s="88"/>
      <c r="C43672" s="88"/>
      <c r="D43672" s="88"/>
      <c r="E43672" s="88"/>
      <c r="F43672" s="88"/>
      <c r="G43672" s="88"/>
      <c r="H43672" s="88"/>
      <c r="I43672" s="88"/>
      <c r="J43672" s="88"/>
      <c r="K43672" s="88"/>
    </row>
    <row r="43673" spans="2:11" hidden="1" x14ac:dyDescent="0.2">
      <c r="B43673" s="88"/>
      <c r="C43673" s="88"/>
      <c r="D43673" s="88"/>
      <c r="E43673" s="88"/>
      <c r="F43673" s="88"/>
      <c r="G43673" s="88"/>
      <c r="H43673" s="88"/>
      <c r="I43673" s="88"/>
      <c r="J43673" s="88"/>
      <c r="K43673" s="88"/>
    </row>
    <row r="43674" spans="2:11" hidden="1" x14ac:dyDescent="0.2">
      <c r="B43674" s="88"/>
      <c r="C43674" s="88"/>
      <c r="D43674" s="88"/>
      <c r="E43674" s="88"/>
      <c r="F43674" s="88"/>
      <c r="G43674" s="88"/>
      <c r="H43674" s="88"/>
      <c r="I43674" s="88"/>
      <c r="J43674" s="88"/>
      <c r="K43674" s="88"/>
    </row>
    <row r="43675" spans="2:11" hidden="1" x14ac:dyDescent="0.2">
      <c r="B43675" s="88"/>
      <c r="C43675" s="88"/>
      <c r="D43675" s="88"/>
      <c r="E43675" s="88"/>
      <c r="F43675" s="88"/>
      <c r="G43675" s="88"/>
      <c r="H43675" s="88"/>
      <c r="I43675" s="88"/>
      <c r="J43675" s="88"/>
      <c r="K43675" s="88"/>
    </row>
    <row r="43676" spans="2:11" hidden="1" x14ac:dyDescent="0.2">
      <c r="B43676" s="88"/>
      <c r="C43676" s="88"/>
      <c r="D43676" s="88"/>
      <c r="E43676" s="88"/>
      <c r="F43676" s="88"/>
      <c r="G43676" s="88"/>
      <c r="H43676" s="88"/>
      <c r="I43676" s="88"/>
      <c r="J43676" s="88"/>
      <c r="K43676" s="88"/>
    </row>
    <row r="43677" spans="2:11" hidden="1" x14ac:dyDescent="0.2">
      <c r="B43677" s="88"/>
      <c r="C43677" s="88"/>
      <c r="D43677" s="88"/>
      <c r="E43677" s="88"/>
      <c r="F43677" s="88"/>
      <c r="G43677" s="88"/>
      <c r="H43677" s="88"/>
      <c r="I43677" s="88"/>
      <c r="J43677" s="88"/>
      <c r="K43677" s="88"/>
    </row>
    <row r="43678" spans="2:11" hidden="1" x14ac:dyDescent="0.2">
      <c r="B43678" s="88"/>
      <c r="C43678" s="88"/>
      <c r="D43678" s="88"/>
      <c r="E43678" s="88"/>
      <c r="F43678" s="88"/>
      <c r="G43678" s="88"/>
      <c r="H43678" s="88"/>
      <c r="I43678" s="88"/>
      <c r="J43678" s="88"/>
      <c r="K43678" s="88"/>
    </row>
    <row r="43679" spans="2:11" hidden="1" x14ac:dyDescent="0.2">
      <c r="B43679" s="88"/>
      <c r="C43679" s="88"/>
      <c r="D43679" s="88"/>
      <c r="E43679" s="88"/>
      <c r="F43679" s="88"/>
      <c r="G43679" s="88"/>
      <c r="H43679" s="88"/>
      <c r="I43679" s="88"/>
      <c r="J43679" s="88"/>
      <c r="K43679" s="88"/>
    </row>
    <row r="43680" spans="2:11" hidden="1" x14ac:dyDescent="0.2">
      <c r="B43680" s="88"/>
      <c r="C43680" s="88"/>
      <c r="D43680" s="88"/>
      <c r="E43680" s="88"/>
      <c r="F43680" s="88"/>
      <c r="G43680" s="88"/>
      <c r="H43680" s="88"/>
      <c r="I43680" s="88"/>
      <c r="J43680" s="88"/>
      <c r="K43680" s="88"/>
    </row>
    <row r="43681" spans="2:11" hidden="1" x14ac:dyDescent="0.2">
      <c r="B43681" s="88"/>
      <c r="C43681" s="88"/>
      <c r="D43681" s="88"/>
      <c r="E43681" s="88"/>
      <c r="F43681" s="88"/>
      <c r="G43681" s="88"/>
      <c r="H43681" s="88"/>
      <c r="I43681" s="88"/>
      <c r="J43681" s="88"/>
      <c r="K43681" s="88"/>
    </row>
    <row r="43682" spans="2:11" hidden="1" x14ac:dyDescent="0.2">
      <c r="B43682" s="88"/>
      <c r="C43682" s="88"/>
      <c r="D43682" s="88"/>
      <c r="E43682" s="88"/>
      <c r="F43682" s="88"/>
      <c r="G43682" s="88"/>
      <c r="H43682" s="88"/>
      <c r="I43682" s="88"/>
      <c r="J43682" s="88"/>
      <c r="K43682" s="88"/>
    </row>
    <row r="43683" spans="2:11" hidden="1" x14ac:dyDescent="0.2">
      <c r="B43683" s="88"/>
      <c r="C43683" s="88"/>
      <c r="D43683" s="88"/>
      <c r="E43683" s="88"/>
      <c r="F43683" s="88"/>
      <c r="G43683" s="88"/>
      <c r="H43683" s="88"/>
      <c r="I43683" s="88"/>
      <c r="J43683" s="88"/>
      <c r="K43683" s="88"/>
    </row>
    <row r="43684" spans="2:11" hidden="1" x14ac:dyDescent="0.2">
      <c r="B43684" s="88"/>
      <c r="C43684" s="88"/>
      <c r="D43684" s="88"/>
      <c r="E43684" s="88"/>
      <c r="F43684" s="88"/>
      <c r="G43684" s="88"/>
      <c r="H43684" s="88"/>
      <c r="I43684" s="88"/>
      <c r="J43684" s="88"/>
      <c r="K43684" s="88"/>
    </row>
    <row r="43685" spans="2:11" hidden="1" x14ac:dyDescent="0.2">
      <c r="B43685" s="88"/>
      <c r="C43685" s="88"/>
      <c r="D43685" s="88"/>
      <c r="E43685" s="88"/>
      <c r="F43685" s="88"/>
      <c r="G43685" s="88"/>
      <c r="H43685" s="88"/>
      <c r="I43685" s="88"/>
      <c r="J43685" s="88"/>
      <c r="K43685" s="88"/>
    </row>
    <row r="43686" spans="2:11" hidden="1" x14ac:dyDescent="0.2">
      <c r="B43686" s="88"/>
      <c r="C43686" s="88"/>
      <c r="D43686" s="88"/>
      <c r="E43686" s="88"/>
      <c r="F43686" s="88"/>
      <c r="G43686" s="88"/>
      <c r="H43686" s="88"/>
      <c r="I43686" s="88"/>
      <c r="J43686" s="88"/>
      <c r="K43686" s="88"/>
    </row>
    <row r="43687" spans="2:11" hidden="1" x14ac:dyDescent="0.2">
      <c r="B43687" s="88"/>
      <c r="C43687" s="88"/>
      <c r="D43687" s="88"/>
      <c r="E43687" s="88"/>
      <c r="F43687" s="88"/>
      <c r="G43687" s="88"/>
      <c r="H43687" s="88"/>
      <c r="I43687" s="88"/>
      <c r="J43687" s="88"/>
      <c r="K43687" s="88"/>
    </row>
    <row r="43688" spans="2:11" hidden="1" x14ac:dyDescent="0.2">
      <c r="B43688" s="88"/>
      <c r="C43688" s="88"/>
      <c r="D43688" s="88"/>
      <c r="E43688" s="88"/>
      <c r="F43688" s="88"/>
      <c r="G43688" s="88"/>
      <c r="H43688" s="88"/>
      <c r="I43688" s="88"/>
      <c r="J43688" s="88"/>
      <c r="K43688" s="88"/>
    </row>
    <row r="43689" spans="2:11" hidden="1" x14ac:dyDescent="0.2">
      <c r="B43689" s="88"/>
      <c r="C43689" s="88"/>
      <c r="D43689" s="88"/>
      <c r="E43689" s="88"/>
      <c r="F43689" s="88"/>
      <c r="G43689" s="88"/>
      <c r="H43689" s="88"/>
      <c r="I43689" s="88"/>
      <c r="J43689" s="88"/>
      <c r="K43689" s="88"/>
    </row>
    <row r="43690" spans="2:11" hidden="1" x14ac:dyDescent="0.2">
      <c r="B43690" s="88"/>
      <c r="C43690" s="88"/>
      <c r="D43690" s="88"/>
      <c r="E43690" s="88"/>
      <c r="F43690" s="88"/>
      <c r="G43690" s="88"/>
      <c r="H43690" s="88"/>
      <c r="I43690" s="88"/>
      <c r="J43690" s="88"/>
      <c r="K43690" s="88"/>
    </row>
    <row r="43691" spans="2:11" hidden="1" x14ac:dyDescent="0.2">
      <c r="B43691" s="88"/>
      <c r="C43691" s="88"/>
      <c r="D43691" s="88"/>
      <c r="E43691" s="88"/>
      <c r="F43691" s="88"/>
      <c r="G43691" s="88"/>
      <c r="H43691" s="88"/>
      <c r="I43691" s="88"/>
      <c r="J43691" s="88"/>
      <c r="K43691" s="88"/>
    </row>
    <row r="43692" spans="2:11" hidden="1" x14ac:dyDescent="0.2">
      <c r="B43692" s="88"/>
      <c r="C43692" s="88"/>
      <c r="D43692" s="88"/>
      <c r="E43692" s="88"/>
      <c r="F43692" s="88"/>
      <c r="G43692" s="88"/>
      <c r="H43692" s="88"/>
      <c r="I43692" s="88"/>
      <c r="J43692" s="88"/>
      <c r="K43692" s="88"/>
    </row>
    <row r="43693" spans="2:11" hidden="1" x14ac:dyDescent="0.2">
      <c r="B43693" s="88"/>
      <c r="C43693" s="88"/>
      <c r="D43693" s="88"/>
      <c r="E43693" s="88"/>
      <c r="F43693" s="88"/>
      <c r="G43693" s="88"/>
      <c r="H43693" s="88"/>
      <c r="I43693" s="88"/>
      <c r="J43693" s="88"/>
      <c r="K43693" s="88"/>
    </row>
    <row r="43694" spans="2:11" hidden="1" x14ac:dyDescent="0.2">
      <c r="B43694" s="88"/>
      <c r="C43694" s="88"/>
      <c r="D43694" s="88"/>
      <c r="E43694" s="88"/>
      <c r="F43694" s="88"/>
      <c r="G43694" s="88"/>
      <c r="H43694" s="88"/>
      <c r="I43694" s="88"/>
      <c r="J43694" s="88"/>
      <c r="K43694" s="88"/>
    </row>
    <row r="43695" spans="2:11" hidden="1" x14ac:dyDescent="0.2">
      <c r="B43695" s="88"/>
      <c r="C43695" s="88"/>
      <c r="D43695" s="88"/>
      <c r="E43695" s="88"/>
      <c r="F43695" s="88"/>
      <c r="G43695" s="88"/>
      <c r="H43695" s="88"/>
      <c r="I43695" s="88"/>
      <c r="J43695" s="88"/>
      <c r="K43695" s="88"/>
    </row>
    <row r="43696" spans="2:11" hidden="1" x14ac:dyDescent="0.2">
      <c r="B43696" s="88"/>
      <c r="C43696" s="88"/>
      <c r="D43696" s="88"/>
      <c r="E43696" s="88"/>
      <c r="F43696" s="88"/>
      <c r="G43696" s="88"/>
      <c r="H43696" s="88"/>
      <c r="I43696" s="88"/>
      <c r="J43696" s="88"/>
      <c r="K43696" s="88"/>
    </row>
    <row r="43697" spans="2:11" hidden="1" x14ac:dyDescent="0.2">
      <c r="B43697" s="88"/>
      <c r="C43697" s="88"/>
      <c r="D43697" s="88"/>
      <c r="E43697" s="88"/>
      <c r="F43697" s="88"/>
      <c r="G43697" s="88"/>
      <c r="H43697" s="88"/>
      <c r="I43697" s="88"/>
      <c r="J43697" s="88"/>
      <c r="K43697" s="88"/>
    </row>
    <row r="43698" spans="2:11" hidden="1" x14ac:dyDescent="0.2">
      <c r="B43698" s="88"/>
      <c r="C43698" s="88"/>
      <c r="D43698" s="88"/>
      <c r="E43698" s="88"/>
      <c r="F43698" s="88"/>
      <c r="G43698" s="88"/>
      <c r="H43698" s="88"/>
      <c r="I43698" s="88"/>
      <c r="J43698" s="88"/>
      <c r="K43698" s="88"/>
    </row>
    <row r="43699" spans="2:11" hidden="1" x14ac:dyDescent="0.2">
      <c r="B43699" s="88"/>
      <c r="C43699" s="88"/>
      <c r="D43699" s="88"/>
      <c r="E43699" s="88"/>
      <c r="F43699" s="88"/>
      <c r="G43699" s="88"/>
      <c r="H43699" s="88"/>
      <c r="I43699" s="88"/>
      <c r="J43699" s="88"/>
      <c r="K43699" s="88"/>
    </row>
    <row r="43700" spans="2:11" hidden="1" x14ac:dyDescent="0.2">
      <c r="B43700" s="88"/>
      <c r="C43700" s="88"/>
      <c r="D43700" s="88"/>
      <c r="E43700" s="88"/>
      <c r="F43700" s="88"/>
      <c r="G43700" s="88"/>
      <c r="H43700" s="88"/>
      <c r="I43700" s="88"/>
      <c r="J43700" s="88"/>
      <c r="K43700" s="88"/>
    </row>
    <row r="43701" spans="2:11" hidden="1" x14ac:dyDescent="0.2">
      <c r="B43701" s="88"/>
      <c r="C43701" s="88"/>
      <c r="D43701" s="88"/>
      <c r="E43701" s="88"/>
      <c r="F43701" s="88"/>
      <c r="G43701" s="88"/>
      <c r="H43701" s="88"/>
      <c r="I43701" s="88"/>
      <c r="J43701" s="88"/>
      <c r="K43701" s="88"/>
    </row>
    <row r="43702" spans="2:11" hidden="1" x14ac:dyDescent="0.2">
      <c r="B43702" s="88"/>
      <c r="C43702" s="88"/>
      <c r="D43702" s="88"/>
      <c r="E43702" s="88"/>
      <c r="F43702" s="88"/>
      <c r="G43702" s="88"/>
      <c r="H43702" s="88"/>
      <c r="I43702" s="88"/>
      <c r="J43702" s="88"/>
      <c r="K43702" s="88"/>
    </row>
    <row r="43703" spans="2:11" hidden="1" x14ac:dyDescent="0.2">
      <c r="B43703" s="88"/>
      <c r="C43703" s="88"/>
      <c r="D43703" s="88"/>
      <c r="E43703" s="88"/>
      <c r="F43703" s="88"/>
      <c r="G43703" s="88"/>
      <c r="H43703" s="88"/>
      <c r="I43703" s="88"/>
      <c r="J43703" s="88"/>
      <c r="K43703" s="88"/>
    </row>
    <row r="43704" spans="2:11" hidden="1" x14ac:dyDescent="0.2">
      <c r="B43704" s="88"/>
      <c r="C43704" s="88"/>
      <c r="D43704" s="88"/>
      <c r="E43704" s="88"/>
      <c r="F43704" s="88"/>
      <c r="G43704" s="88"/>
      <c r="H43704" s="88"/>
      <c r="I43704" s="88"/>
      <c r="J43704" s="88"/>
      <c r="K43704" s="88"/>
    </row>
    <row r="43705" spans="2:11" hidden="1" x14ac:dyDescent="0.2">
      <c r="B43705" s="88"/>
      <c r="C43705" s="88"/>
      <c r="D43705" s="88"/>
      <c r="E43705" s="88"/>
      <c r="F43705" s="88"/>
      <c r="G43705" s="88"/>
      <c r="H43705" s="88"/>
      <c r="I43705" s="88"/>
      <c r="J43705" s="88"/>
      <c r="K43705" s="88"/>
    </row>
    <row r="43706" spans="2:11" hidden="1" x14ac:dyDescent="0.2">
      <c r="B43706" s="88"/>
      <c r="C43706" s="88"/>
      <c r="D43706" s="88"/>
      <c r="E43706" s="88"/>
      <c r="F43706" s="88"/>
      <c r="G43706" s="88"/>
      <c r="H43706" s="88"/>
      <c r="I43706" s="88"/>
      <c r="J43706" s="88"/>
      <c r="K43706" s="88"/>
    </row>
    <row r="43707" spans="2:11" hidden="1" x14ac:dyDescent="0.2">
      <c r="B43707" s="88"/>
      <c r="C43707" s="88"/>
      <c r="D43707" s="88"/>
      <c r="E43707" s="88"/>
      <c r="F43707" s="88"/>
      <c r="G43707" s="88"/>
      <c r="H43707" s="88"/>
      <c r="I43707" s="88"/>
      <c r="J43707" s="88"/>
      <c r="K43707" s="88"/>
    </row>
    <row r="43708" spans="2:11" hidden="1" x14ac:dyDescent="0.2">
      <c r="B43708" s="88"/>
      <c r="C43708" s="88"/>
      <c r="D43708" s="88"/>
      <c r="E43708" s="88"/>
      <c r="F43708" s="88"/>
      <c r="G43708" s="88"/>
      <c r="H43708" s="88"/>
      <c r="I43708" s="88"/>
      <c r="J43708" s="88"/>
      <c r="K43708" s="88"/>
    </row>
    <row r="43709" spans="2:11" hidden="1" x14ac:dyDescent="0.2">
      <c r="B43709" s="88"/>
      <c r="C43709" s="88"/>
      <c r="D43709" s="88"/>
      <c r="E43709" s="88"/>
      <c r="F43709" s="88"/>
      <c r="G43709" s="88"/>
      <c r="H43709" s="88"/>
      <c r="I43709" s="88"/>
      <c r="J43709" s="88"/>
      <c r="K43709" s="88"/>
    </row>
    <row r="43710" spans="2:11" hidden="1" x14ac:dyDescent="0.2">
      <c r="B43710" s="88"/>
      <c r="C43710" s="88"/>
      <c r="D43710" s="88"/>
      <c r="E43710" s="88"/>
      <c r="F43710" s="88"/>
      <c r="G43710" s="88"/>
      <c r="H43710" s="88"/>
      <c r="I43710" s="88"/>
      <c r="J43710" s="88"/>
      <c r="K43710" s="88"/>
    </row>
    <row r="43711" spans="2:11" hidden="1" x14ac:dyDescent="0.2">
      <c r="B43711" s="88"/>
      <c r="C43711" s="88"/>
      <c r="D43711" s="88"/>
      <c r="E43711" s="88"/>
      <c r="F43711" s="88"/>
      <c r="G43711" s="88"/>
      <c r="H43711" s="88"/>
      <c r="I43711" s="88"/>
      <c r="J43711" s="88"/>
      <c r="K43711" s="88"/>
    </row>
    <row r="43712" spans="2:11" hidden="1" x14ac:dyDescent="0.2">
      <c r="B43712" s="88"/>
      <c r="C43712" s="88"/>
      <c r="D43712" s="88"/>
      <c r="E43712" s="88"/>
      <c r="F43712" s="88"/>
      <c r="G43712" s="88"/>
      <c r="H43712" s="88"/>
      <c r="I43712" s="88"/>
      <c r="J43712" s="88"/>
      <c r="K43712" s="88"/>
    </row>
    <row r="43713" spans="2:11" hidden="1" x14ac:dyDescent="0.2">
      <c r="B43713" s="88"/>
      <c r="C43713" s="88"/>
      <c r="D43713" s="88"/>
      <c r="E43713" s="88"/>
      <c r="F43713" s="88"/>
      <c r="G43713" s="88"/>
      <c r="H43713" s="88"/>
      <c r="I43713" s="88"/>
      <c r="J43713" s="88"/>
      <c r="K43713" s="88"/>
    </row>
    <row r="43714" spans="2:11" hidden="1" x14ac:dyDescent="0.2">
      <c r="B43714" s="88"/>
      <c r="C43714" s="88"/>
      <c r="D43714" s="88"/>
      <c r="E43714" s="88"/>
      <c r="F43714" s="88"/>
      <c r="G43714" s="88"/>
      <c r="H43714" s="88"/>
      <c r="I43714" s="88"/>
      <c r="J43714" s="88"/>
      <c r="K43714" s="88"/>
    </row>
    <row r="43715" spans="2:11" hidden="1" x14ac:dyDescent="0.2">
      <c r="B43715" s="88"/>
      <c r="C43715" s="88"/>
      <c r="D43715" s="88"/>
      <c r="E43715" s="88"/>
      <c r="F43715" s="88"/>
      <c r="G43715" s="88"/>
      <c r="H43715" s="88"/>
      <c r="I43715" s="88"/>
      <c r="J43715" s="88"/>
      <c r="K43715" s="88"/>
    </row>
    <row r="43716" spans="2:11" hidden="1" x14ac:dyDescent="0.2">
      <c r="B43716" s="88"/>
      <c r="C43716" s="88"/>
      <c r="D43716" s="88"/>
      <c r="E43716" s="88"/>
      <c r="F43716" s="88"/>
      <c r="G43716" s="88"/>
      <c r="H43716" s="88"/>
      <c r="I43716" s="88"/>
      <c r="J43716" s="88"/>
      <c r="K43716" s="88"/>
    </row>
    <row r="43717" spans="2:11" hidden="1" x14ac:dyDescent="0.2">
      <c r="B43717" s="88"/>
      <c r="C43717" s="88"/>
      <c r="D43717" s="88"/>
      <c r="E43717" s="88"/>
      <c r="F43717" s="88"/>
      <c r="G43717" s="88"/>
      <c r="H43717" s="88"/>
      <c r="I43717" s="88"/>
      <c r="J43717" s="88"/>
      <c r="K43717" s="88"/>
    </row>
    <row r="43718" spans="2:11" hidden="1" x14ac:dyDescent="0.2">
      <c r="B43718" s="88"/>
      <c r="C43718" s="88"/>
      <c r="D43718" s="88"/>
      <c r="E43718" s="88"/>
      <c r="F43718" s="88"/>
      <c r="G43718" s="88"/>
      <c r="H43718" s="88"/>
      <c r="I43718" s="88"/>
      <c r="J43718" s="88"/>
      <c r="K43718" s="88"/>
    </row>
    <row r="43719" spans="2:11" hidden="1" x14ac:dyDescent="0.2">
      <c r="B43719" s="88"/>
      <c r="C43719" s="88"/>
      <c r="D43719" s="88"/>
      <c r="E43719" s="88"/>
      <c r="F43719" s="88"/>
      <c r="G43719" s="88"/>
      <c r="H43719" s="88"/>
      <c r="I43719" s="88"/>
      <c r="J43719" s="88"/>
      <c r="K43719" s="88"/>
    </row>
    <row r="43720" spans="2:11" hidden="1" x14ac:dyDescent="0.2">
      <c r="B43720" s="88"/>
      <c r="C43720" s="88"/>
      <c r="D43720" s="88"/>
      <c r="E43720" s="88"/>
      <c r="F43720" s="88"/>
      <c r="G43720" s="88"/>
      <c r="H43720" s="88"/>
      <c r="I43720" s="88"/>
      <c r="J43720" s="88"/>
      <c r="K43720" s="88"/>
    </row>
    <row r="43721" spans="2:11" hidden="1" x14ac:dyDescent="0.2">
      <c r="B43721" s="88"/>
      <c r="C43721" s="88"/>
      <c r="D43721" s="88"/>
      <c r="E43721" s="88"/>
      <c r="F43721" s="88"/>
      <c r="G43721" s="88"/>
      <c r="H43721" s="88"/>
      <c r="I43721" s="88"/>
      <c r="J43721" s="88"/>
      <c r="K43721" s="88"/>
    </row>
    <row r="43722" spans="2:11" hidden="1" x14ac:dyDescent="0.2">
      <c r="B43722" s="88"/>
      <c r="C43722" s="88"/>
      <c r="D43722" s="88"/>
      <c r="E43722" s="88"/>
      <c r="F43722" s="88"/>
      <c r="G43722" s="88"/>
      <c r="H43722" s="88"/>
      <c r="I43722" s="88"/>
      <c r="J43722" s="88"/>
      <c r="K43722" s="88"/>
    </row>
    <row r="43723" spans="2:11" hidden="1" x14ac:dyDescent="0.2">
      <c r="B43723" s="88"/>
      <c r="C43723" s="88"/>
      <c r="D43723" s="88"/>
      <c r="E43723" s="88"/>
      <c r="F43723" s="88"/>
      <c r="G43723" s="88"/>
      <c r="H43723" s="88"/>
      <c r="I43723" s="88"/>
      <c r="J43723" s="88"/>
      <c r="K43723" s="88"/>
    </row>
    <row r="43724" spans="2:11" hidden="1" x14ac:dyDescent="0.2">
      <c r="B43724" s="88"/>
      <c r="C43724" s="88"/>
      <c r="D43724" s="88"/>
      <c r="E43724" s="88"/>
      <c r="F43724" s="88"/>
      <c r="G43724" s="88"/>
      <c r="H43724" s="88"/>
      <c r="I43724" s="88"/>
      <c r="J43724" s="88"/>
      <c r="K43724" s="88"/>
    </row>
    <row r="43725" spans="2:11" hidden="1" x14ac:dyDescent="0.2">
      <c r="B43725" s="88"/>
      <c r="C43725" s="88"/>
      <c r="D43725" s="88"/>
      <c r="E43725" s="88"/>
      <c r="F43725" s="88"/>
      <c r="G43725" s="88"/>
      <c r="H43725" s="88"/>
      <c r="I43725" s="88"/>
      <c r="J43725" s="88"/>
      <c r="K43725" s="88"/>
    </row>
    <row r="43726" spans="2:11" hidden="1" x14ac:dyDescent="0.2">
      <c r="B43726" s="88"/>
      <c r="C43726" s="88"/>
      <c r="D43726" s="88"/>
      <c r="E43726" s="88"/>
      <c r="F43726" s="88"/>
      <c r="G43726" s="88"/>
      <c r="H43726" s="88"/>
      <c r="I43726" s="88"/>
      <c r="J43726" s="88"/>
      <c r="K43726" s="88"/>
    </row>
    <row r="43727" spans="2:11" hidden="1" x14ac:dyDescent="0.2">
      <c r="B43727" s="88"/>
      <c r="C43727" s="88"/>
      <c r="D43727" s="88"/>
      <c r="E43727" s="88"/>
      <c r="F43727" s="88"/>
      <c r="G43727" s="88"/>
      <c r="H43727" s="88"/>
      <c r="I43727" s="88"/>
      <c r="J43727" s="88"/>
      <c r="K43727" s="88"/>
    </row>
    <row r="43728" spans="2:11" hidden="1" x14ac:dyDescent="0.2">
      <c r="B43728" s="88"/>
      <c r="C43728" s="88"/>
      <c r="D43728" s="88"/>
      <c r="E43728" s="88"/>
      <c r="F43728" s="88"/>
      <c r="G43728" s="88"/>
      <c r="H43728" s="88"/>
      <c r="I43728" s="88"/>
      <c r="J43728" s="88"/>
      <c r="K43728" s="88"/>
    </row>
    <row r="43729" spans="2:11" hidden="1" x14ac:dyDescent="0.2">
      <c r="B43729" s="88"/>
      <c r="C43729" s="88"/>
      <c r="D43729" s="88"/>
      <c r="E43729" s="88"/>
      <c r="F43729" s="88"/>
      <c r="G43729" s="88"/>
      <c r="H43729" s="88"/>
      <c r="I43729" s="88"/>
      <c r="J43729" s="88"/>
      <c r="K43729" s="88"/>
    </row>
    <row r="43730" spans="2:11" hidden="1" x14ac:dyDescent="0.2">
      <c r="B43730" s="88"/>
      <c r="C43730" s="88"/>
      <c r="D43730" s="88"/>
      <c r="E43730" s="88"/>
      <c r="F43730" s="88"/>
      <c r="G43730" s="88"/>
      <c r="H43730" s="88"/>
      <c r="I43730" s="88"/>
      <c r="J43730" s="88"/>
      <c r="K43730" s="88"/>
    </row>
    <row r="43731" spans="2:11" hidden="1" x14ac:dyDescent="0.2">
      <c r="B43731" s="88"/>
      <c r="C43731" s="88"/>
      <c r="D43731" s="88"/>
      <c r="E43731" s="88"/>
      <c r="F43731" s="88"/>
      <c r="G43731" s="88"/>
      <c r="H43731" s="88"/>
      <c r="I43731" s="88"/>
      <c r="J43731" s="88"/>
      <c r="K43731" s="88"/>
    </row>
    <row r="43732" spans="2:11" hidden="1" x14ac:dyDescent="0.2">
      <c r="B43732" s="88"/>
      <c r="C43732" s="88"/>
      <c r="D43732" s="88"/>
      <c r="E43732" s="88"/>
      <c r="F43732" s="88"/>
      <c r="G43732" s="88"/>
      <c r="H43732" s="88"/>
      <c r="I43732" s="88"/>
      <c r="J43732" s="88"/>
      <c r="K43732" s="88"/>
    </row>
    <row r="43733" spans="2:11" hidden="1" x14ac:dyDescent="0.2">
      <c r="B43733" s="88"/>
      <c r="C43733" s="88"/>
      <c r="D43733" s="88"/>
      <c r="E43733" s="88"/>
      <c r="F43733" s="88"/>
      <c r="G43733" s="88"/>
      <c r="H43733" s="88"/>
      <c r="I43733" s="88"/>
      <c r="J43733" s="88"/>
      <c r="K43733" s="88"/>
    </row>
    <row r="43734" spans="2:11" hidden="1" x14ac:dyDescent="0.2">
      <c r="B43734" s="88"/>
      <c r="C43734" s="88"/>
      <c r="D43734" s="88"/>
      <c r="E43734" s="88"/>
      <c r="F43734" s="88"/>
      <c r="G43734" s="88"/>
      <c r="H43734" s="88"/>
      <c r="I43734" s="88"/>
      <c r="J43734" s="88"/>
      <c r="K43734" s="88"/>
    </row>
    <row r="43735" spans="2:11" hidden="1" x14ac:dyDescent="0.2">
      <c r="B43735" s="88"/>
      <c r="C43735" s="88"/>
      <c r="D43735" s="88"/>
      <c r="E43735" s="88"/>
      <c r="F43735" s="88"/>
      <c r="G43735" s="88"/>
      <c r="H43735" s="88"/>
      <c r="I43735" s="88"/>
      <c r="J43735" s="88"/>
      <c r="K43735" s="88"/>
    </row>
    <row r="43736" spans="2:11" hidden="1" x14ac:dyDescent="0.2">
      <c r="B43736" s="88"/>
      <c r="C43736" s="88"/>
      <c r="D43736" s="88"/>
      <c r="E43736" s="88"/>
      <c r="F43736" s="88"/>
      <c r="G43736" s="88"/>
      <c r="H43736" s="88"/>
      <c r="I43736" s="88"/>
      <c r="J43736" s="88"/>
      <c r="K43736" s="88"/>
    </row>
    <row r="43737" spans="2:11" hidden="1" x14ac:dyDescent="0.2">
      <c r="B43737" s="88"/>
      <c r="C43737" s="88"/>
      <c r="D43737" s="88"/>
      <c r="E43737" s="88"/>
      <c r="F43737" s="88"/>
      <c r="G43737" s="88"/>
      <c r="H43737" s="88"/>
      <c r="I43737" s="88"/>
      <c r="J43737" s="88"/>
      <c r="K43737" s="88"/>
    </row>
    <row r="43738" spans="2:11" hidden="1" x14ac:dyDescent="0.2">
      <c r="B43738" s="88"/>
      <c r="C43738" s="88"/>
      <c r="D43738" s="88"/>
      <c r="E43738" s="88"/>
      <c r="F43738" s="88"/>
      <c r="G43738" s="88"/>
      <c r="H43738" s="88"/>
      <c r="I43738" s="88"/>
      <c r="J43738" s="88"/>
      <c r="K43738" s="88"/>
    </row>
    <row r="43739" spans="2:11" hidden="1" x14ac:dyDescent="0.2">
      <c r="B43739" s="88"/>
      <c r="C43739" s="88"/>
      <c r="D43739" s="88"/>
      <c r="E43739" s="88"/>
      <c r="F43739" s="88"/>
      <c r="G43739" s="88"/>
      <c r="H43739" s="88"/>
      <c r="I43739" s="88"/>
      <c r="J43739" s="88"/>
      <c r="K43739" s="88"/>
    </row>
    <row r="43740" spans="2:11" hidden="1" x14ac:dyDescent="0.2">
      <c r="B43740" s="88"/>
      <c r="C43740" s="88"/>
      <c r="D43740" s="88"/>
      <c r="E43740" s="88"/>
      <c r="F43740" s="88"/>
      <c r="G43740" s="88"/>
      <c r="H43740" s="88"/>
      <c r="I43740" s="88"/>
      <c r="J43740" s="88"/>
      <c r="K43740" s="88"/>
    </row>
    <row r="43741" spans="2:11" hidden="1" x14ac:dyDescent="0.2">
      <c r="B43741" s="88"/>
      <c r="C43741" s="88"/>
      <c r="D43741" s="88"/>
      <c r="E43741" s="88"/>
      <c r="F43741" s="88"/>
      <c r="G43741" s="88"/>
      <c r="H43741" s="88"/>
      <c r="I43741" s="88"/>
      <c r="J43741" s="88"/>
      <c r="K43741" s="88"/>
    </row>
    <row r="43742" spans="2:11" hidden="1" x14ac:dyDescent="0.2">
      <c r="B43742" s="88"/>
      <c r="C43742" s="88"/>
      <c r="D43742" s="88"/>
      <c r="E43742" s="88"/>
      <c r="F43742" s="88"/>
      <c r="G43742" s="88"/>
      <c r="H43742" s="88"/>
      <c r="I43742" s="88"/>
      <c r="J43742" s="88"/>
      <c r="K43742" s="88"/>
    </row>
    <row r="43743" spans="2:11" hidden="1" x14ac:dyDescent="0.2">
      <c r="B43743" s="88"/>
      <c r="C43743" s="88"/>
      <c r="D43743" s="88"/>
      <c r="E43743" s="88"/>
      <c r="F43743" s="88"/>
      <c r="G43743" s="88"/>
      <c r="H43743" s="88"/>
      <c r="I43743" s="88"/>
      <c r="J43743" s="88"/>
      <c r="K43743" s="88"/>
    </row>
    <row r="43744" spans="2:11" hidden="1" x14ac:dyDescent="0.2">
      <c r="B43744" s="88"/>
      <c r="C43744" s="88"/>
      <c r="D43744" s="88"/>
      <c r="E43744" s="88"/>
      <c r="F43744" s="88"/>
      <c r="G43744" s="88"/>
      <c r="H43744" s="88"/>
      <c r="I43744" s="88"/>
      <c r="J43744" s="88"/>
      <c r="K43744" s="88"/>
    </row>
    <row r="43745" spans="2:11" hidden="1" x14ac:dyDescent="0.2">
      <c r="B43745" s="88"/>
      <c r="C43745" s="88"/>
      <c r="D43745" s="88"/>
      <c r="E43745" s="88"/>
      <c r="F43745" s="88"/>
      <c r="G43745" s="88"/>
      <c r="H43745" s="88"/>
      <c r="I43745" s="88"/>
      <c r="J43745" s="88"/>
      <c r="K43745" s="88"/>
    </row>
    <row r="43746" spans="2:11" hidden="1" x14ac:dyDescent="0.2">
      <c r="B43746" s="88"/>
      <c r="C43746" s="88"/>
      <c r="D43746" s="88"/>
      <c r="E43746" s="88"/>
      <c r="F43746" s="88"/>
      <c r="G43746" s="88"/>
      <c r="H43746" s="88"/>
      <c r="I43746" s="88"/>
      <c r="J43746" s="88"/>
      <c r="K43746" s="88"/>
    </row>
    <row r="43747" spans="2:11" hidden="1" x14ac:dyDescent="0.2">
      <c r="B43747" s="88"/>
      <c r="C43747" s="88"/>
      <c r="D43747" s="88"/>
      <c r="E43747" s="88"/>
      <c r="F43747" s="88"/>
      <c r="G43747" s="88"/>
      <c r="H43747" s="88"/>
      <c r="I43747" s="88"/>
      <c r="J43747" s="88"/>
      <c r="K43747" s="88"/>
    </row>
    <row r="43748" spans="2:11" hidden="1" x14ac:dyDescent="0.2">
      <c r="B43748" s="88"/>
      <c r="C43748" s="88"/>
      <c r="D43748" s="88"/>
      <c r="E43748" s="88"/>
      <c r="F43748" s="88"/>
      <c r="G43748" s="88"/>
      <c r="H43748" s="88"/>
      <c r="I43748" s="88"/>
      <c r="J43748" s="88"/>
      <c r="K43748" s="88"/>
    </row>
    <row r="43749" spans="2:11" hidden="1" x14ac:dyDescent="0.2">
      <c r="B43749" s="88"/>
      <c r="C43749" s="88"/>
      <c r="D43749" s="88"/>
      <c r="E43749" s="88"/>
      <c r="F43749" s="88"/>
      <c r="G43749" s="88"/>
      <c r="H43749" s="88"/>
      <c r="I43749" s="88"/>
      <c r="J43749" s="88"/>
      <c r="K43749" s="88"/>
    </row>
    <row r="43750" spans="2:11" hidden="1" x14ac:dyDescent="0.2">
      <c r="B43750" s="88"/>
      <c r="C43750" s="88"/>
      <c r="D43750" s="88"/>
      <c r="E43750" s="88"/>
      <c r="F43750" s="88"/>
      <c r="G43750" s="88"/>
      <c r="H43750" s="88"/>
      <c r="I43750" s="88"/>
      <c r="J43750" s="88"/>
      <c r="K43750" s="88"/>
    </row>
    <row r="43751" spans="2:11" hidden="1" x14ac:dyDescent="0.2">
      <c r="B43751" s="88"/>
      <c r="C43751" s="88"/>
      <c r="D43751" s="88"/>
      <c r="E43751" s="88"/>
      <c r="F43751" s="88"/>
      <c r="G43751" s="88"/>
      <c r="H43751" s="88"/>
      <c r="I43751" s="88"/>
      <c r="J43751" s="88"/>
      <c r="K43751" s="88"/>
    </row>
    <row r="43752" spans="2:11" hidden="1" x14ac:dyDescent="0.2">
      <c r="B43752" s="88"/>
      <c r="C43752" s="88"/>
      <c r="D43752" s="88"/>
      <c r="E43752" s="88"/>
      <c r="F43752" s="88"/>
      <c r="G43752" s="88"/>
      <c r="H43752" s="88"/>
      <c r="I43752" s="88"/>
      <c r="J43752" s="88"/>
      <c r="K43752" s="88"/>
    </row>
    <row r="43753" spans="2:11" hidden="1" x14ac:dyDescent="0.2">
      <c r="B43753" s="88"/>
      <c r="C43753" s="88"/>
      <c r="D43753" s="88"/>
      <c r="E43753" s="88"/>
      <c r="F43753" s="88"/>
      <c r="G43753" s="88"/>
      <c r="H43753" s="88"/>
      <c r="I43753" s="88"/>
      <c r="J43753" s="88"/>
      <c r="K43753" s="88"/>
    </row>
    <row r="43754" spans="2:11" hidden="1" x14ac:dyDescent="0.2">
      <c r="B43754" s="88"/>
      <c r="C43754" s="88"/>
      <c r="D43754" s="88"/>
      <c r="E43754" s="88"/>
      <c r="F43754" s="88"/>
      <c r="G43754" s="88"/>
      <c r="H43754" s="88"/>
      <c r="I43754" s="88"/>
      <c r="J43754" s="88"/>
      <c r="K43754" s="88"/>
    </row>
    <row r="43755" spans="2:11" hidden="1" x14ac:dyDescent="0.2">
      <c r="B43755" s="88"/>
      <c r="C43755" s="88"/>
      <c r="D43755" s="88"/>
      <c r="E43755" s="88"/>
      <c r="F43755" s="88"/>
      <c r="G43755" s="88"/>
      <c r="H43755" s="88"/>
      <c r="I43755" s="88"/>
      <c r="J43755" s="88"/>
      <c r="K43755" s="88"/>
    </row>
    <row r="43756" spans="2:11" hidden="1" x14ac:dyDescent="0.2">
      <c r="B43756" s="88"/>
      <c r="C43756" s="88"/>
      <c r="D43756" s="88"/>
      <c r="E43756" s="88"/>
      <c r="F43756" s="88"/>
      <c r="G43756" s="88"/>
      <c r="H43756" s="88"/>
      <c r="I43756" s="88"/>
      <c r="J43756" s="88"/>
      <c r="K43756" s="88"/>
    </row>
    <row r="43757" spans="2:11" hidden="1" x14ac:dyDescent="0.2">
      <c r="B43757" s="88"/>
      <c r="C43757" s="88"/>
      <c r="D43757" s="88"/>
      <c r="E43757" s="88"/>
      <c r="F43757" s="88"/>
      <c r="G43757" s="88"/>
      <c r="H43757" s="88"/>
      <c r="I43757" s="88"/>
      <c r="J43757" s="88"/>
      <c r="K43757" s="88"/>
    </row>
    <row r="43758" spans="2:11" hidden="1" x14ac:dyDescent="0.2">
      <c r="B43758" s="88"/>
      <c r="C43758" s="88"/>
      <c r="D43758" s="88"/>
      <c r="E43758" s="88"/>
      <c r="F43758" s="88"/>
      <c r="G43758" s="88"/>
      <c r="H43758" s="88"/>
      <c r="I43758" s="88"/>
      <c r="J43758" s="88"/>
      <c r="K43758" s="88"/>
    </row>
    <row r="43759" spans="2:11" hidden="1" x14ac:dyDescent="0.2">
      <c r="B43759" s="88"/>
      <c r="C43759" s="88"/>
      <c r="D43759" s="88"/>
      <c r="E43759" s="88"/>
      <c r="F43759" s="88"/>
      <c r="G43759" s="88"/>
      <c r="H43759" s="88"/>
      <c r="I43759" s="88"/>
      <c r="J43759" s="88"/>
      <c r="K43759" s="88"/>
    </row>
    <row r="43760" spans="2:11" hidden="1" x14ac:dyDescent="0.2">
      <c r="B43760" s="88"/>
      <c r="C43760" s="88"/>
      <c r="D43760" s="88"/>
      <c r="E43760" s="88"/>
      <c r="F43760" s="88"/>
      <c r="G43760" s="88"/>
      <c r="H43760" s="88"/>
      <c r="I43760" s="88"/>
      <c r="J43760" s="88"/>
      <c r="K43760" s="88"/>
    </row>
    <row r="43761" spans="2:11" hidden="1" x14ac:dyDescent="0.2">
      <c r="B43761" s="88"/>
      <c r="C43761" s="88"/>
      <c r="D43761" s="88"/>
      <c r="E43761" s="88"/>
      <c r="F43761" s="88"/>
      <c r="G43761" s="88"/>
      <c r="H43761" s="88"/>
      <c r="I43761" s="88"/>
      <c r="J43761" s="88"/>
      <c r="K43761" s="88"/>
    </row>
    <row r="43762" spans="2:11" hidden="1" x14ac:dyDescent="0.2">
      <c r="B43762" s="88"/>
      <c r="C43762" s="88"/>
      <c r="D43762" s="88"/>
      <c r="E43762" s="88"/>
      <c r="F43762" s="88"/>
      <c r="G43762" s="88"/>
      <c r="H43762" s="88"/>
      <c r="I43762" s="88"/>
      <c r="J43762" s="88"/>
      <c r="K43762" s="88"/>
    </row>
    <row r="43763" spans="2:11" hidden="1" x14ac:dyDescent="0.2">
      <c r="B43763" s="88"/>
      <c r="C43763" s="88"/>
      <c r="D43763" s="88"/>
      <c r="E43763" s="88"/>
      <c r="F43763" s="88"/>
      <c r="G43763" s="88"/>
      <c r="H43763" s="88"/>
      <c r="I43763" s="88"/>
      <c r="J43763" s="88"/>
      <c r="K43763" s="88"/>
    </row>
    <row r="43764" spans="2:11" hidden="1" x14ac:dyDescent="0.2">
      <c r="B43764" s="88"/>
      <c r="C43764" s="88"/>
      <c r="D43764" s="88"/>
      <c r="E43764" s="88"/>
      <c r="F43764" s="88"/>
      <c r="G43764" s="88"/>
      <c r="H43764" s="88"/>
      <c r="I43764" s="88"/>
      <c r="J43764" s="88"/>
      <c r="K43764" s="88"/>
    </row>
    <row r="43765" spans="2:11" hidden="1" x14ac:dyDescent="0.2">
      <c r="B43765" s="88"/>
      <c r="C43765" s="88"/>
      <c r="D43765" s="88"/>
      <c r="E43765" s="88"/>
      <c r="F43765" s="88"/>
      <c r="G43765" s="88"/>
      <c r="H43765" s="88"/>
      <c r="I43765" s="88"/>
      <c r="J43765" s="88"/>
      <c r="K43765" s="88"/>
    </row>
    <row r="43766" spans="2:11" hidden="1" x14ac:dyDescent="0.2">
      <c r="B43766" s="88"/>
      <c r="C43766" s="88"/>
      <c r="D43766" s="88"/>
      <c r="E43766" s="88"/>
      <c r="F43766" s="88"/>
      <c r="G43766" s="88"/>
      <c r="H43766" s="88"/>
      <c r="I43766" s="88"/>
      <c r="J43766" s="88"/>
      <c r="K43766" s="88"/>
    </row>
    <row r="43767" spans="2:11" hidden="1" x14ac:dyDescent="0.2">
      <c r="B43767" s="88"/>
      <c r="C43767" s="88"/>
      <c r="D43767" s="88"/>
      <c r="E43767" s="88"/>
      <c r="F43767" s="88"/>
      <c r="G43767" s="88"/>
      <c r="H43767" s="88"/>
      <c r="I43767" s="88"/>
      <c r="J43767" s="88"/>
      <c r="K43767" s="88"/>
    </row>
    <row r="43768" spans="2:11" hidden="1" x14ac:dyDescent="0.2">
      <c r="B43768" s="88"/>
      <c r="C43768" s="88"/>
      <c r="D43768" s="88"/>
      <c r="E43768" s="88"/>
      <c r="F43768" s="88"/>
      <c r="G43768" s="88"/>
      <c r="H43768" s="88"/>
      <c r="I43768" s="88"/>
      <c r="J43768" s="88"/>
      <c r="K43768" s="88"/>
    </row>
    <row r="43769" spans="2:11" hidden="1" x14ac:dyDescent="0.2">
      <c r="B43769" s="88"/>
      <c r="C43769" s="88"/>
      <c r="D43769" s="88"/>
      <c r="E43769" s="88"/>
      <c r="F43769" s="88"/>
      <c r="G43769" s="88"/>
      <c r="H43769" s="88"/>
      <c r="I43769" s="88"/>
      <c r="J43769" s="88"/>
      <c r="K43769" s="88"/>
    </row>
    <row r="43770" spans="2:11" hidden="1" x14ac:dyDescent="0.2">
      <c r="B43770" s="88"/>
      <c r="C43770" s="88"/>
      <c r="D43770" s="88"/>
      <c r="E43770" s="88"/>
      <c r="F43770" s="88"/>
      <c r="G43770" s="88"/>
      <c r="H43770" s="88"/>
      <c r="I43770" s="88"/>
      <c r="J43770" s="88"/>
      <c r="K43770" s="88"/>
    </row>
    <row r="43771" spans="2:11" hidden="1" x14ac:dyDescent="0.2">
      <c r="B43771" s="88"/>
      <c r="C43771" s="88"/>
      <c r="D43771" s="88"/>
      <c r="E43771" s="88"/>
      <c r="F43771" s="88"/>
      <c r="G43771" s="88"/>
      <c r="H43771" s="88"/>
      <c r="I43771" s="88"/>
      <c r="J43771" s="88"/>
      <c r="K43771" s="88"/>
    </row>
    <row r="43772" spans="2:11" hidden="1" x14ac:dyDescent="0.2">
      <c r="B43772" s="88"/>
      <c r="C43772" s="88"/>
      <c r="D43772" s="88"/>
      <c r="E43772" s="88"/>
      <c r="F43772" s="88"/>
      <c r="G43772" s="88"/>
      <c r="H43772" s="88"/>
      <c r="I43772" s="88"/>
      <c r="J43772" s="88"/>
      <c r="K43772" s="88"/>
    </row>
    <row r="43773" spans="2:11" hidden="1" x14ac:dyDescent="0.2">
      <c r="B43773" s="88"/>
      <c r="C43773" s="88"/>
      <c r="D43773" s="88"/>
      <c r="E43773" s="88"/>
      <c r="F43773" s="88"/>
      <c r="G43773" s="88"/>
      <c r="H43773" s="88"/>
      <c r="I43773" s="88"/>
      <c r="J43773" s="88"/>
      <c r="K43773" s="88"/>
    </row>
    <row r="43774" spans="2:11" hidden="1" x14ac:dyDescent="0.2">
      <c r="B43774" s="88"/>
      <c r="C43774" s="88"/>
      <c r="D43774" s="88"/>
      <c r="E43774" s="88"/>
      <c r="F43774" s="88"/>
      <c r="G43774" s="88"/>
      <c r="H43774" s="88"/>
      <c r="I43774" s="88"/>
      <c r="J43774" s="88"/>
      <c r="K43774" s="88"/>
    </row>
    <row r="43775" spans="2:11" hidden="1" x14ac:dyDescent="0.2">
      <c r="B43775" s="88"/>
      <c r="C43775" s="88"/>
      <c r="D43775" s="88"/>
      <c r="E43775" s="88"/>
      <c r="F43775" s="88"/>
      <c r="G43775" s="88"/>
      <c r="H43775" s="88"/>
      <c r="I43775" s="88"/>
      <c r="J43775" s="88"/>
      <c r="K43775" s="88"/>
    </row>
    <row r="43776" spans="2:11" hidden="1" x14ac:dyDescent="0.2">
      <c r="B43776" s="88"/>
      <c r="C43776" s="88"/>
      <c r="D43776" s="88"/>
      <c r="E43776" s="88"/>
      <c r="F43776" s="88"/>
      <c r="G43776" s="88"/>
      <c r="H43776" s="88"/>
      <c r="I43776" s="88"/>
      <c r="J43776" s="88"/>
      <c r="K43776" s="88"/>
    </row>
    <row r="43777" spans="2:11" hidden="1" x14ac:dyDescent="0.2">
      <c r="B43777" s="88"/>
      <c r="C43777" s="88"/>
      <c r="D43777" s="88"/>
      <c r="E43777" s="88"/>
      <c r="F43777" s="88"/>
      <c r="G43777" s="88"/>
      <c r="H43777" s="88"/>
      <c r="I43777" s="88"/>
      <c r="J43777" s="88"/>
      <c r="K43777" s="88"/>
    </row>
    <row r="43778" spans="2:11" hidden="1" x14ac:dyDescent="0.2">
      <c r="B43778" s="88"/>
      <c r="C43778" s="88"/>
      <c r="D43778" s="88"/>
      <c r="E43778" s="88"/>
      <c r="F43778" s="88"/>
      <c r="G43778" s="88"/>
      <c r="H43778" s="88"/>
      <c r="I43778" s="88"/>
      <c r="J43778" s="88"/>
      <c r="K43778" s="88"/>
    </row>
    <row r="43779" spans="2:11" hidden="1" x14ac:dyDescent="0.2">
      <c r="B43779" s="88"/>
      <c r="C43779" s="88"/>
      <c r="D43779" s="88"/>
      <c r="E43779" s="88"/>
      <c r="F43779" s="88"/>
      <c r="G43779" s="88"/>
      <c r="H43779" s="88"/>
      <c r="I43779" s="88"/>
      <c r="J43779" s="88"/>
      <c r="K43779" s="88"/>
    </row>
    <row r="43780" spans="2:11" hidden="1" x14ac:dyDescent="0.2">
      <c r="B43780" s="88"/>
      <c r="C43780" s="88"/>
      <c r="D43780" s="88"/>
      <c r="E43780" s="88"/>
      <c r="F43780" s="88"/>
      <c r="G43780" s="88"/>
      <c r="H43780" s="88"/>
      <c r="I43780" s="88"/>
      <c r="J43780" s="88"/>
      <c r="K43780" s="88"/>
    </row>
    <row r="43781" spans="2:11" hidden="1" x14ac:dyDescent="0.2">
      <c r="B43781" s="88"/>
      <c r="C43781" s="88"/>
      <c r="D43781" s="88"/>
      <c r="E43781" s="88"/>
      <c r="F43781" s="88"/>
      <c r="G43781" s="88"/>
      <c r="H43781" s="88"/>
      <c r="I43781" s="88"/>
      <c r="J43781" s="88"/>
      <c r="K43781" s="88"/>
    </row>
    <row r="43782" spans="2:11" hidden="1" x14ac:dyDescent="0.2">
      <c r="B43782" s="88"/>
      <c r="C43782" s="88"/>
      <c r="D43782" s="88"/>
      <c r="E43782" s="88"/>
      <c r="F43782" s="88"/>
      <c r="G43782" s="88"/>
      <c r="H43782" s="88"/>
      <c r="I43782" s="88"/>
      <c r="J43782" s="88"/>
      <c r="K43782" s="88"/>
    </row>
    <row r="43783" spans="2:11" hidden="1" x14ac:dyDescent="0.2">
      <c r="B43783" s="88"/>
      <c r="C43783" s="88"/>
      <c r="D43783" s="88"/>
      <c r="E43783" s="88"/>
      <c r="F43783" s="88"/>
      <c r="G43783" s="88"/>
      <c r="H43783" s="88"/>
      <c r="I43783" s="88"/>
      <c r="J43783" s="88"/>
      <c r="K43783" s="88"/>
    </row>
    <row r="43784" spans="2:11" hidden="1" x14ac:dyDescent="0.2">
      <c r="B43784" s="88"/>
      <c r="C43784" s="88"/>
      <c r="D43784" s="88"/>
      <c r="E43784" s="88"/>
      <c r="F43784" s="88"/>
      <c r="G43784" s="88"/>
      <c r="H43784" s="88"/>
      <c r="I43784" s="88"/>
      <c r="J43784" s="88"/>
      <c r="K43784" s="88"/>
    </row>
    <row r="43785" spans="2:11" hidden="1" x14ac:dyDescent="0.2">
      <c r="B43785" s="88"/>
      <c r="C43785" s="88"/>
      <c r="D43785" s="88"/>
      <c r="E43785" s="88"/>
      <c r="F43785" s="88"/>
      <c r="G43785" s="88"/>
      <c r="H43785" s="88"/>
      <c r="I43785" s="88"/>
      <c r="J43785" s="88"/>
      <c r="K43785" s="88"/>
    </row>
    <row r="43786" spans="2:11" hidden="1" x14ac:dyDescent="0.2">
      <c r="B43786" s="88"/>
      <c r="C43786" s="88"/>
      <c r="D43786" s="88"/>
      <c r="E43786" s="88"/>
      <c r="F43786" s="88"/>
      <c r="G43786" s="88"/>
      <c r="H43786" s="88"/>
      <c r="I43786" s="88"/>
      <c r="J43786" s="88"/>
      <c r="K43786" s="88"/>
    </row>
    <row r="43787" spans="2:11" hidden="1" x14ac:dyDescent="0.2">
      <c r="B43787" s="88"/>
      <c r="C43787" s="88"/>
      <c r="D43787" s="88"/>
      <c r="E43787" s="88"/>
      <c r="F43787" s="88"/>
      <c r="G43787" s="88"/>
      <c r="H43787" s="88"/>
      <c r="I43787" s="88"/>
      <c r="J43787" s="88"/>
      <c r="K43787" s="88"/>
    </row>
    <row r="43788" spans="2:11" hidden="1" x14ac:dyDescent="0.2">
      <c r="B43788" s="88"/>
      <c r="C43788" s="88"/>
      <c r="D43788" s="88"/>
      <c r="E43788" s="88"/>
      <c r="F43788" s="88"/>
      <c r="G43788" s="88"/>
      <c r="H43788" s="88"/>
      <c r="I43788" s="88"/>
      <c r="J43788" s="88"/>
      <c r="K43788" s="88"/>
    </row>
    <row r="43789" spans="2:11" hidden="1" x14ac:dyDescent="0.2">
      <c r="B43789" s="88"/>
      <c r="C43789" s="88"/>
      <c r="D43789" s="88"/>
      <c r="E43789" s="88"/>
      <c r="F43789" s="88"/>
      <c r="G43789" s="88"/>
      <c r="H43789" s="88"/>
      <c r="I43789" s="88"/>
      <c r="J43789" s="88"/>
      <c r="K43789" s="88"/>
    </row>
    <row r="43790" spans="2:11" hidden="1" x14ac:dyDescent="0.2">
      <c r="B43790" s="88"/>
      <c r="C43790" s="88"/>
      <c r="D43790" s="88"/>
      <c r="E43790" s="88"/>
      <c r="F43790" s="88"/>
      <c r="G43790" s="88"/>
      <c r="H43790" s="88"/>
      <c r="I43790" s="88"/>
      <c r="J43790" s="88"/>
      <c r="K43790" s="88"/>
    </row>
    <row r="43791" spans="2:11" hidden="1" x14ac:dyDescent="0.2">
      <c r="B43791" s="88"/>
      <c r="C43791" s="88"/>
      <c r="D43791" s="88"/>
      <c r="E43791" s="88"/>
      <c r="F43791" s="88"/>
      <c r="G43791" s="88"/>
      <c r="H43791" s="88"/>
      <c r="I43791" s="88"/>
      <c r="J43791" s="88"/>
      <c r="K43791" s="88"/>
    </row>
    <row r="43792" spans="2:11" hidden="1" x14ac:dyDescent="0.2">
      <c r="B43792" s="88"/>
      <c r="C43792" s="88"/>
      <c r="D43792" s="88"/>
      <c r="E43792" s="88"/>
      <c r="F43792" s="88"/>
      <c r="G43792" s="88"/>
      <c r="H43792" s="88"/>
      <c r="I43792" s="88"/>
      <c r="J43792" s="88"/>
      <c r="K43792" s="88"/>
    </row>
    <row r="43793" spans="2:11" hidden="1" x14ac:dyDescent="0.2">
      <c r="B43793" s="88"/>
      <c r="C43793" s="88"/>
      <c r="D43793" s="88"/>
      <c r="E43793" s="88"/>
      <c r="F43793" s="88"/>
      <c r="G43793" s="88"/>
      <c r="H43793" s="88"/>
      <c r="I43793" s="88"/>
      <c r="J43793" s="88"/>
      <c r="K43793" s="88"/>
    </row>
    <row r="43794" spans="2:11" hidden="1" x14ac:dyDescent="0.2">
      <c r="B43794" s="88"/>
      <c r="C43794" s="88"/>
      <c r="D43794" s="88"/>
      <c r="E43794" s="88"/>
      <c r="F43794" s="88"/>
      <c r="G43794" s="88"/>
      <c r="H43794" s="88"/>
      <c r="I43794" s="88"/>
      <c r="J43794" s="88"/>
      <c r="K43794" s="88"/>
    </row>
    <row r="43795" spans="2:11" hidden="1" x14ac:dyDescent="0.2">
      <c r="B43795" s="88"/>
      <c r="C43795" s="88"/>
      <c r="D43795" s="88"/>
      <c r="E43795" s="88"/>
      <c r="F43795" s="88"/>
      <c r="G43795" s="88"/>
      <c r="H43795" s="88"/>
      <c r="I43795" s="88"/>
      <c r="J43795" s="88"/>
      <c r="K43795" s="88"/>
    </row>
    <row r="43796" spans="2:11" hidden="1" x14ac:dyDescent="0.2">
      <c r="B43796" s="88"/>
      <c r="C43796" s="88"/>
      <c r="D43796" s="88"/>
      <c r="E43796" s="88"/>
      <c r="F43796" s="88"/>
      <c r="G43796" s="88"/>
      <c r="H43796" s="88"/>
      <c r="I43796" s="88"/>
      <c r="J43796" s="88"/>
      <c r="K43796" s="88"/>
    </row>
    <row r="43797" spans="2:11" hidden="1" x14ac:dyDescent="0.2">
      <c r="B43797" s="88"/>
      <c r="C43797" s="88"/>
      <c r="D43797" s="88"/>
      <c r="E43797" s="88"/>
      <c r="F43797" s="88"/>
      <c r="G43797" s="88"/>
      <c r="H43797" s="88"/>
      <c r="I43797" s="88"/>
      <c r="J43797" s="88"/>
      <c r="K43797" s="88"/>
    </row>
    <row r="43798" spans="2:11" hidden="1" x14ac:dyDescent="0.2">
      <c r="B43798" s="88"/>
      <c r="C43798" s="88"/>
      <c r="D43798" s="88"/>
      <c r="E43798" s="88"/>
      <c r="F43798" s="88"/>
      <c r="G43798" s="88"/>
      <c r="H43798" s="88"/>
      <c r="I43798" s="88"/>
      <c r="J43798" s="88"/>
      <c r="K43798" s="88"/>
    </row>
    <row r="43799" spans="2:11" hidden="1" x14ac:dyDescent="0.2">
      <c r="B43799" s="88"/>
      <c r="C43799" s="88"/>
      <c r="D43799" s="88"/>
      <c r="E43799" s="88"/>
      <c r="F43799" s="88"/>
      <c r="G43799" s="88"/>
      <c r="H43799" s="88"/>
      <c r="I43799" s="88"/>
      <c r="J43799" s="88"/>
      <c r="K43799" s="88"/>
    </row>
    <row r="43800" spans="2:11" hidden="1" x14ac:dyDescent="0.2">
      <c r="B43800" s="88"/>
      <c r="C43800" s="88"/>
      <c r="D43800" s="88"/>
      <c r="E43800" s="88"/>
      <c r="F43800" s="88"/>
      <c r="G43800" s="88"/>
      <c r="H43800" s="88"/>
      <c r="I43800" s="88"/>
      <c r="J43800" s="88"/>
      <c r="K43800" s="88"/>
    </row>
    <row r="43801" spans="2:11" hidden="1" x14ac:dyDescent="0.2">
      <c r="B43801" s="88"/>
      <c r="C43801" s="88"/>
      <c r="D43801" s="88"/>
      <c r="E43801" s="88"/>
      <c r="F43801" s="88"/>
      <c r="G43801" s="88"/>
      <c r="H43801" s="88"/>
      <c r="I43801" s="88"/>
      <c r="J43801" s="88"/>
      <c r="K43801" s="88"/>
    </row>
    <row r="43802" spans="2:11" hidden="1" x14ac:dyDescent="0.2">
      <c r="B43802" s="88"/>
      <c r="C43802" s="88"/>
      <c r="D43802" s="88"/>
      <c r="E43802" s="88"/>
      <c r="F43802" s="88"/>
      <c r="G43802" s="88"/>
      <c r="H43802" s="88"/>
      <c r="I43802" s="88"/>
      <c r="J43802" s="88"/>
      <c r="K43802" s="88"/>
    </row>
    <row r="43803" spans="2:11" hidden="1" x14ac:dyDescent="0.2">
      <c r="B43803" s="88"/>
      <c r="C43803" s="88"/>
      <c r="D43803" s="88"/>
      <c r="E43803" s="88"/>
      <c r="F43803" s="88"/>
      <c r="G43803" s="88"/>
      <c r="H43803" s="88"/>
      <c r="I43803" s="88"/>
      <c r="J43803" s="88"/>
      <c r="K43803" s="88"/>
    </row>
    <row r="43804" spans="2:11" hidden="1" x14ac:dyDescent="0.2">
      <c r="B43804" s="88"/>
      <c r="C43804" s="88"/>
      <c r="D43804" s="88"/>
      <c r="E43804" s="88"/>
      <c r="F43804" s="88"/>
      <c r="G43804" s="88"/>
      <c r="H43804" s="88"/>
      <c r="I43804" s="88"/>
      <c r="J43804" s="88"/>
      <c r="K43804" s="88"/>
    </row>
    <row r="43805" spans="2:11" hidden="1" x14ac:dyDescent="0.2">
      <c r="B43805" s="88"/>
      <c r="C43805" s="88"/>
      <c r="D43805" s="88"/>
      <c r="E43805" s="88"/>
      <c r="F43805" s="88"/>
      <c r="G43805" s="88"/>
      <c r="H43805" s="88"/>
      <c r="I43805" s="88"/>
      <c r="J43805" s="88"/>
      <c r="K43805" s="88"/>
    </row>
    <row r="43806" spans="2:11" hidden="1" x14ac:dyDescent="0.2">
      <c r="B43806" s="88"/>
      <c r="C43806" s="88"/>
      <c r="D43806" s="88"/>
      <c r="E43806" s="88"/>
      <c r="F43806" s="88"/>
      <c r="G43806" s="88"/>
      <c r="H43806" s="88"/>
      <c r="I43806" s="88"/>
      <c r="J43806" s="88"/>
      <c r="K43806" s="88"/>
    </row>
    <row r="43807" spans="2:11" hidden="1" x14ac:dyDescent="0.2">
      <c r="B43807" s="88"/>
      <c r="C43807" s="88"/>
      <c r="D43807" s="88"/>
      <c r="E43807" s="88"/>
      <c r="F43807" s="88"/>
      <c r="G43807" s="88"/>
      <c r="H43807" s="88"/>
      <c r="I43807" s="88"/>
      <c r="J43807" s="88"/>
      <c r="K43807" s="88"/>
    </row>
    <row r="43808" spans="2:11" hidden="1" x14ac:dyDescent="0.2">
      <c r="B43808" s="88"/>
      <c r="C43808" s="88"/>
      <c r="D43808" s="88"/>
      <c r="E43808" s="88"/>
      <c r="F43808" s="88"/>
      <c r="G43808" s="88"/>
      <c r="H43808" s="88"/>
      <c r="I43808" s="88"/>
      <c r="J43808" s="88"/>
      <c r="K43808" s="88"/>
    </row>
    <row r="43809" spans="2:11" hidden="1" x14ac:dyDescent="0.2">
      <c r="B43809" s="88"/>
      <c r="C43809" s="88"/>
      <c r="D43809" s="88"/>
      <c r="E43809" s="88"/>
      <c r="F43809" s="88"/>
      <c r="G43809" s="88"/>
      <c r="H43809" s="88"/>
      <c r="I43809" s="88"/>
      <c r="J43809" s="88"/>
      <c r="K43809" s="88"/>
    </row>
    <row r="43810" spans="2:11" hidden="1" x14ac:dyDescent="0.2">
      <c r="B43810" s="88"/>
      <c r="C43810" s="88"/>
      <c r="D43810" s="88"/>
      <c r="E43810" s="88"/>
      <c r="F43810" s="88"/>
      <c r="G43810" s="88"/>
      <c r="H43810" s="88"/>
      <c r="I43810" s="88"/>
      <c r="J43810" s="88"/>
      <c r="K43810" s="88"/>
    </row>
    <row r="43811" spans="2:11" hidden="1" x14ac:dyDescent="0.2">
      <c r="B43811" s="88"/>
      <c r="C43811" s="88"/>
      <c r="D43811" s="88"/>
      <c r="E43811" s="88"/>
      <c r="F43811" s="88"/>
      <c r="G43811" s="88"/>
      <c r="H43811" s="88"/>
      <c r="I43811" s="88"/>
      <c r="J43811" s="88"/>
      <c r="K43811" s="88"/>
    </row>
    <row r="43812" spans="2:11" hidden="1" x14ac:dyDescent="0.2">
      <c r="B43812" s="88"/>
      <c r="C43812" s="88"/>
      <c r="D43812" s="88"/>
      <c r="E43812" s="88"/>
      <c r="F43812" s="88"/>
      <c r="G43812" s="88"/>
      <c r="H43812" s="88"/>
      <c r="I43812" s="88"/>
      <c r="J43812" s="88"/>
      <c r="K43812" s="88"/>
    </row>
    <row r="43813" spans="2:11" hidden="1" x14ac:dyDescent="0.2">
      <c r="B43813" s="88"/>
      <c r="C43813" s="88"/>
      <c r="D43813" s="88"/>
      <c r="E43813" s="88"/>
      <c r="F43813" s="88"/>
      <c r="G43813" s="88"/>
      <c r="H43813" s="88"/>
      <c r="I43813" s="88"/>
      <c r="J43813" s="88"/>
      <c r="K43813" s="88"/>
    </row>
    <row r="43814" spans="2:11" hidden="1" x14ac:dyDescent="0.2">
      <c r="B43814" s="88"/>
      <c r="C43814" s="88"/>
      <c r="D43814" s="88"/>
      <c r="E43814" s="88"/>
      <c r="F43814" s="88"/>
      <c r="G43814" s="88"/>
      <c r="H43814" s="88"/>
      <c r="I43814" s="88"/>
      <c r="J43814" s="88"/>
      <c r="K43814" s="88"/>
    </row>
    <row r="43815" spans="2:11" hidden="1" x14ac:dyDescent="0.2">
      <c r="B43815" s="88"/>
      <c r="C43815" s="88"/>
      <c r="D43815" s="88"/>
      <c r="E43815" s="88"/>
      <c r="F43815" s="88"/>
      <c r="G43815" s="88"/>
      <c r="H43815" s="88"/>
      <c r="I43815" s="88"/>
      <c r="J43815" s="88"/>
      <c r="K43815" s="88"/>
    </row>
    <row r="43816" spans="2:11" hidden="1" x14ac:dyDescent="0.2">
      <c r="B43816" s="88"/>
      <c r="C43816" s="88"/>
      <c r="D43816" s="88"/>
      <c r="E43816" s="88"/>
      <c r="F43816" s="88"/>
      <c r="G43816" s="88"/>
      <c r="H43816" s="88"/>
      <c r="I43816" s="88"/>
      <c r="J43816" s="88"/>
      <c r="K43816" s="88"/>
    </row>
    <row r="43817" spans="2:11" hidden="1" x14ac:dyDescent="0.2">
      <c r="B43817" s="88"/>
      <c r="C43817" s="88"/>
      <c r="D43817" s="88"/>
      <c r="E43817" s="88"/>
      <c r="F43817" s="88"/>
      <c r="G43817" s="88"/>
      <c r="H43817" s="88"/>
      <c r="I43817" s="88"/>
      <c r="J43817" s="88"/>
      <c r="K43817" s="88"/>
    </row>
    <row r="43818" spans="2:11" hidden="1" x14ac:dyDescent="0.2">
      <c r="B43818" s="88"/>
      <c r="C43818" s="88"/>
      <c r="D43818" s="88"/>
      <c r="E43818" s="88"/>
      <c r="F43818" s="88"/>
      <c r="G43818" s="88"/>
      <c r="H43818" s="88"/>
      <c r="I43818" s="88"/>
      <c r="J43818" s="88"/>
      <c r="K43818" s="88"/>
    </row>
    <row r="43819" spans="2:11" hidden="1" x14ac:dyDescent="0.2">
      <c r="B43819" s="88"/>
      <c r="C43819" s="88"/>
      <c r="D43819" s="88"/>
      <c r="E43819" s="88"/>
      <c r="F43819" s="88"/>
      <c r="G43819" s="88"/>
      <c r="H43819" s="88"/>
      <c r="I43819" s="88"/>
      <c r="J43819" s="88"/>
      <c r="K43819" s="88"/>
    </row>
    <row r="43820" spans="2:11" hidden="1" x14ac:dyDescent="0.2">
      <c r="B43820" s="88"/>
      <c r="C43820" s="88"/>
      <c r="D43820" s="88"/>
      <c r="E43820" s="88"/>
      <c r="F43820" s="88"/>
      <c r="G43820" s="88"/>
      <c r="H43820" s="88"/>
      <c r="I43820" s="88"/>
      <c r="J43820" s="88"/>
      <c r="K43820" s="88"/>
    </row>
    <row r="43821" spans="2:11" hidden="1" x14ac:dyDescent="0.2">
      <c r="B43821" s="88"/>
      <c r="C43821" s="88"/>
      <c r="D43821" s="88"/>
      <c r="E43821" s="88"/>
      <c r="F43821" s="88"/>
      <c r="G43821" s="88"/>
      <c r="H43821" s="88"/>
      <c r="I43821" s="88"/>
      <c r="J43821" s="88"/>
      <c r="K43821" s="88"/>
    </row>
    <row r="43822" spans="2:11" hidden="1" x14ac:dyDescent="0.2">
      <c r="B43822" s="88"/>
      <c r="C43822" s="88"/>
      <c r="D43822" s="88"/>
      <c r="E43822" s="88"/>
      <c r="F43822" s="88"/>
      <c r="G43822" s="88"/>
      <c r="H43822" s="88"/>
      <c r="I43822" s="88"/>
      <c r="J43822" s="88"/>
      <c r="K43822" s="88"/>
    </row>
    <row r="43823" spans="2:11" hidden="1" x14ac:dyDescent="0.2">
      <c r="B43823" s="88"/>
      <c r="C43823" s="88"/>
      <c r="D43823" s="88"/>
      <c r="E43823" s="88"/>
      <c r="F43823" s="88"/>
      <c r="G43823" s="88"/>
      <c r="H43823" s="88"/>
      <c r="I43823" s="88"/>
      <c r="J43823" s="88"/>
      <c r="K43823" s="88"/>
    </row>
    <row r="43824" spans="2:11" hidden="1" x14ac:dyDescent="0.2">
      <c r="B43824" s="88"/>
      <c r="C43824" s="88"/>
      <c r="D43824" s="88"/>
      <c r="E43824" s="88"/>
      <c r="F43824" s="88"/>
      <c r="G43824" s="88"/>
      <c r="H43824" s="88"/>
      <c r="I43824" s="88"/>
      <c r="J43824" s="88"/>
      <c r="K43824" s="88"/>
    </row>
    <row r="43825" spans="2:11" hidden="1" x14ac:dyDescent="0.2">
      <c r="B43825" s="88"/>
      <c r="C43825" s="88"/>
      <c r="D43825" s="88"/>
      <c r="E43825" s="88"/>
      <c r="F43825" s="88"/>
      <c r="G43825" s="88"/>
      <c r="H43825" s="88"/>
      <c r="I43825" s="88"/>
      <c r="J43825" s="88"/>
      <c r="K43825" s="88"/>
    </row>
    <row r="43826" spans="2:11" hidden="1" x14ac:dyDescent="0.2">
      <c r="B43826" s="88"/>
      <c r="C43826" s="88"/>
      <c r="D43826" s="88"/>
      <c r="E43826" s="88"/>
      <c r="F43826" s="88"/>
      <c r="G43826" s="88"/>
      <c r="H43826" s="88"/>
      <c r="I43826" s="88"/>
      <c r="J43826" s="88"/>
      <c r="K43826" s="88"/>
    </row>
    <row r="43827" spans="2:11" hidden="1" x14ac:dyDescent="0.2">
      <c r="B43827" s="88"/>
      <c r="C43827" s="88"/>
      <c r="D43827" s="88"/>
      <c r="E43827" s="88"/>
      <c r="F43827" s="88"/>
      <c r="G43827" s="88"/>
      <c r="H43827" s="88"/>
      <c r="I43827" s="88"/>
      <c r="J43827" s="88"/>
      <c r="K43827" s="88"/>
    </row>
    <row r="43828" spans="2:11" hidden="1" x14ac:dyDescent="0.2">
      <c r="B43828" s="88"/>
      <c r="C43828" s="88"/>
      <c r="D43828" s="88"/>
      <c r="E43828" s="88"/>
      <c r="F43828" s="88"/>
      <c r="G43828" s="88"/>
      <c r="H43828" s="88"/>
      <c r="I43828" s="88"/>
      <c r="J43828" s="88"/>
      <c r="K43828" s="88"/>
    </row>
    <row r="43829" spans="2:11" hidden="1" x14ac:dyDescent="0.2">
      <c r="B43829" s="88"/>
      <c r="C43829" s="88"/>
      <c r="D43829" s="88"/>
      <c r="E43829" s="88"/>
      <c r="F43829" s="88"/>
      <c r="G43829" s="88"/>
      <c r="H43829" s="88"/>
      <c r="I43829" s="88"/>
      <c r="J43829" s="88"/>
      <c r="K43829" s="88"/>
    </row>
    <row r="43830" spans="2:11" hidden="1" x14ac:dyDescent="0.2">
      <c r="B43830" s="88"/>
      <c r="C43830" s="88"/>
      <c r="D43830" s="88"/>
      <c r="E43830" s="88"/>
      <c r="F43830" s="88"/>
      <c r="G43830" s="88"/>
      <c r="H43830" s="88"/>
      <c r="I43830" s="88"/>
      <c r="J43830" s="88"/>
      <c r="K43830" s="88"/>
    </row>
    <row r="43831" spans="2:11" hidden="1" x14ac:dyDescent="0.2">
      <c r="B43831" s="88"/>
      <c r="C43831" s="88"/>
      <c r="D43831" s="88"/>
      <c r="E43831" s="88"/>
      <c r="F43831" s="88"/>
      <c r="G43831" s="88"/>
      <c r="H43831" s="88"/>
      <c r="I43831" s="88"/>
      <c r="J43831" s="88"/>
      <c r="K43831" s="88"/>
    </row>
    <row r="43832" spans="2:11" hidden="1" x14ac:dyDescent="0.2">
      <c r="B43832" s="88"/>
      <c r="C43832" s="88"/>
      <c r="D43832" s="88"/>
      <c r="E43832" s="88"/>
      <c r="F43832" s="88"/>
      <c r="G43832" s="88"/>
      <c r="H43832" s="88"/>
      <c r="I43832" s="88"/>
      <c r="J43832" s="88"/>
      <c r="K43832" s="88"/>
    </row>
    <row r="43833" spans="2:11" hidden="1" x14ac:dyDescent="0.2">
      <c r="B43833" s="88"/>
      <c r="C43833" s="88"/>
      <c r="D43833" s="88"/>
      <c r="E43833" s="88"/>
      <c r="F43833" s="88"/>
      <c r="G43833" s="88"/>
      <c r="H43833" s="88"/>
      <c r="I43833" s="88"/>
      <c r="J43833" s="88"/>
      <c r="K43833" s="88"/>
    </row>
    <row r="43834" spans="2:11" hidden="1" x14ac:dyDescent="0.2">
      <c r="B43834" s="88"/>
      <c r="C43834" s="88"/>
      <c r="D43834" s="88"/>
      <c r="E43834" s="88"/>
      <c r="F43834" s="88"/>
      <c r="G43834" s="88"/>
      <c r="H43834" s="88"/>
      <c r="I43834" s="88"/>
      <c r="J43834" s="88"/>
      <c r="K43834" s="88"/>
    </row>
    <row r="43835" spans="2:11" hidden="1" x14ac:dyDescent="0.2">
      <c r="B43835" s="88"/>
      <c r="C43835" s="88"/>
      <c r="D43835" s="88"/>
      <c r="E43835" s="88"/>
      <c r="F43835" s="88"/>
      <c r="G43835" s="88"/>
      <c r="H43835" s="88"/>
      <c r="I43835" s="88"/>
      <c r="J43835" s="88"/>
      <c r="K43835" s="88"/>
    </row>
    <row r="43836" spans="2:11" hidden="1" x14ac:dyDescent="0.2">
      <c r="B43836" s="88"/>
      <c r="C43836" s="88"/>
      <c r="D43836" s="88"/>
      <c r="E43836" s="88"/>
      <c r="F43836" s="88"/>
      <c r="G43836" s="88"/>
      <c r="H43836" s="88"/>
      <c r="I43836" s="88"/>
      <c r="J43836" s="88"/>
      <c r="K43836" s="88"/>
    </row>
    <row r="43837" spans="2:11" hidden="1" x14ac:dyDescent="0.2">
      <c r="B43837" s="88"/>
      <c r="C43837" s="88"/>
      <c r="D43837" s="88"/>
      <c r="E43837" s="88"/>
      <c r="F43837" s="88"/>
      <c r="G43837" s="88"/>
      <c r="H43837" s="88"/>
      <c r="I43837" s="88"/>
      <c r="J43837" s="88"/>
      <c r="K43837" s="88"/>
    </row>
    <row r="43838" spans="2:11" hidden="1" x14ac:dyDescent="0.2">
      <c r="B43838" s="88"/>
      <c r="C43838" s="88"/>
      <c r="D43838" s="88"/>
      <c r="E43838" s="88"/>
      <c r="F43838" s="88"/>
      <c r="G43838" s="88"/>
      <c r="H43838" s="88"/>
      <c r="I43838" s="88"/>
      <c r="J43838" s="88"/>
      <c r="K43838" s="88"/>
    </row>
    <row r="43839" spans="2:11" hidden="1" x14ac:dyDescent="0.2">
      <c r="B43839" s="88"/>
      <c r="C43839" s="88"/>
      <c r="D43839" s="88"/>
      <c r="E43839" s="88"/>
      <c r="F43839" s="88"/>
      <c r="G43839" s="88"/>
      <c r="H43839" s="88"/>
      <c r="I43839" s="88"/>
      <c r="J43839" s="88"/>
      <c r="K43839" s="88"/>
    </row>
    <row r="43840" spans="2:11" hidden="1" x14ac:dyDescent="0.2">
      <c r="B43840" s="88"/>
      <c r="C43840" s="88"/>
      <c r="D43840" s="88"/>
      <c r="E43840" s="88"/>
      <c r="F43840" s="88"/>
      <c r="G43840" s="88"/>
      <c r="H43840" s="88"/>
      <c r="I43840" s="88"/>
      <c r="J43840" s="88"/>
      <c r="K43840" s="88"/>
    </row>
    <row r="43841" spans="2:11" hidden="1" x14ac:dyDescent="0.2">
      <c r="B43841" s="88"/>
      <c r="C43841" s="88"/>
      <c r="D43841" s="88"/>
      <c r="E43841" s="88"/>
      <c r="F43841" s="88"/>
      <c r="G43841" s="88"/>
      <c r="H43841" s="88"/>
      <c r="I43841" s="88"/>
      <c r="J43841" s="88"/>
      <c r="K43841" s="88"/>
    </row>
    <row r="43842" spans="2:11" hidden="1" x14ac:dyDescent="0.2">
      <c r="B43842" s="88"/>
      <c r="C43842" s="88"/>
      <c r="D43842" s="88"/>
      <c r="E43842" s="88"/>
      <c r="F43842" s="88"/>
      <c r="G43842" s="88"/>
      <c r="H43842" s="88"/>
      <c r="I43842" s="88"/>
      <c r="J43842" s="88"/>
      <c r="K43842" s="88"/>
    </row>
    <row r="43843" spans="2:11" hidden="1" x14ac:dyDescent="0.2">
      <c r="B43843" s="88"/>
      <c r="C43843" s="88"/>
      <c r="D43843" s="88"/>
      <c r="E43843" s="88"/>
      <c r="F43843" s="88"/>
      <c r="G43843" s="88"/>
      <c r="H43843" s="88"/>
      <c r="I43843" s="88"/>
      <c r="J43843" s="88"/>
      <c r="K43843" s="88"/>
    </row>
    <row r="43844" spans="2:11" hidden="1" x14ac:dyDescent="0.2">
      <c r="B43844" s="88"/>
      <c r="C43844" s="88"/>
      <c r="D43844" s="88"/>
      <c r="E43844" s="88"/>
      <c r="F43844" s="88"/>
      <c r="G43844" s="88"/>
      <c r="H43844" s="88"/>
      <c r="I43844" s="88"/>
      <c r="J43844" s="88"/>
      <c r="K43844" s="88"/>
    </row>
    <row r="43845" spans="2:11" hidden="1" x14ac:dyDescent="0.2">
      <c r="B43845" s="88"/>
      <c r="C43845" s="88"/>
      <c r="D43845" s="88"/>
      <c r="E43845" s="88"/>
      <c r="F43845" s="88"/>
      <c r="G43845" s="88"/>
      <c r="H43845" s="88"/>
      <c r="I43845" s="88"/>
      <c r="J43845" s="88"/>
      <c r="K43845" s="88"/>
    </row>
    <row r="43846" spans="2:11" hidden="1" x14ac:dyDescent="0.2">
      <c r="B43846" s="88"/>
      <c r="C43846" s="88"/>
      <c r="D43846" s="88"/>
      <c r="E43846" s="88"/>
      <c r="F43846" s="88"/>
      <c r="G43846" s="88"/>
      <c r="H43846" s="88"/>
      <c r="I43846" s="88"/>
      <c r="J43846" s="88"/>
      <c r="K43846" s="88"/>
    </row>
    <row r="43847" spans="2:11" hidden="1" x14ac:dyDescent="0.2">
      <c r="B43847" s="88"/>
      <c r="C43847" s="88"/>
      <c r="D43847" s="88"/>
      <c r="E43847" s="88"/>
      <c r="F43847" s="88"/>
      <c r="G43847" s="88"/>
      <c r="H43847" s="88"/>
      <c r="I43847" s="88"/>
      <c r="J43847" s="88"/>
      <c r="K43847" s="88"/>
    </row>
    <row r="43848" spans="2:11" hidden="1" x14ac:dyDescent="0.2">
      <c r="B43848" s="88"/>
      <c r="C43848" s="88"/>
      <c r="D43848" s="88"/>
      <c r="E43848" s="88"/>
      <c r="F43848" s="88"/>
      <c r="G43848" s="88"/>
      <c r="H43848" s="88"/>
      <c r="I43848" s="88"/>
      <c r="J43848" s="88"/>
      <c r="K43848" s="88"/>
    </row>
    <row r="43849" spans="2:11" hidden="1" x14ac:dyDescent="0.2">
      <c r="B43849" s="88"/>
      <c r="C43849" s="88"/>
      <c r="D43849" s="88"/>
      <c r="E43849" s="88"/>
      <c r="F43849" s="88"/>
      <c r="G43849" s="88"/>
      <c r="H43849" s="88"/>
      <c r="I43849" s="88"/>
      <c r="J43849" s="88"/>
      <c r="K43849" s="88"/>
    </row>
    <row r="43850" spans="2:11" hidden="1" x14ac:dyDescent="0.2">
      <c r="B43850" s="88"/>
      <c r="C43850" s="88"/>
      <c r="D43850" s="88"/>
      <c r="E43850" s="88"/>
      <c r="F43850" s="88"/>
      <c r="G43850" s="88"/>
      <c r="H43850" s="88"/>
      <c r="I43850" s="88"/>
      <c r="J43850" s="88"/>
      <c r="K43850" s="88"/>
    </row>
    <row r="43851" spans="2:11" hidden="1" x14ac:dyDescent="0.2">
      <c r="B43851" s="88"/>
      <c r="C43851" s="88"/>
      <c r="D43851" s="88"/>
      <c r="E43851" s="88"/>
      <c r="F43851" s="88"/>
      <c r="G43851" s="88"/>
      <c r="H43851" s="88"/>
      <c r="I43851" s="88"/>
      <c r="J43851" s="88"/>
      <c r="K43851" s="88"/>
    </row>
    <row r="43852" spans="2:11" hidden="1" x14ac:dyDescent="0.2">
      <c r="B43852" s="88"/>
      <c r="C43852" s="88"/>
      <c r="D43852" s="88"/>
      <c r="E43852" s="88"/>
      <c r="F43852" s="88"/>
      <c r="G43852" s="88"/>
      <c r="H43852" s="88"/>
      <c r="I43852" s="88"/>
      <c r="J43852" s="88"/>
      <c r="K43852" s="88"/>
    </row>
    <row r="43853" spans="2:11" hidden="1" x14ac:dyDescent="0.2">
      <c r="B43853" s="88"/>
      <c r="C43853" s="88"/>
      <c r="D43853" s="88"/>
      <c r="E43853" s="88"/>
      <c r="F43853" s="88"/>
      <c r="G43853" s="88"/>
      <c r="H43853" s="88"/>
      <c r="I43853" s="88"/>
      <c r="J43853" s="88"/>
      <c r="K43853" s="88"/>
    </row>
    <row r="43854" spans="2:11" hidden="1" x14ac:dyDescent="0.2">
      <c r="B43854" s="88"/>
      <c r="C43854" s="88"/>
      <c r="D43854" s="88"/>
      <c r="E43854" s="88"/>
      <c r="F43854" s="88"/>
      <c r="G43854" s="88"/>
      <c r="H43854" s="88"/>
      <c r="I43854" s="88"/>
      <c r="J43854" s="88"/>
      <c r="K43854" s="88"/>
    </row>
    <row r="43855" spans="2:11" hidden="1" x14ac:dyDescent="0.2">
      <c r="B43855" s="88"/>
      <c r="C43855" s="88"/>
      <c r="D43855" s="88"/>
      <c r="E43855" s="88"/>
      <c r="F43855" s="88"/>
      <c r="G43855" s="88"/>
      <c r="H43855" s="88"/>
      <c r="I43855" s="88"/>
      <c r="J43855" s="88"/>
      <c r="K43855" s="88"/>
    </row>
    <row r="43856" spans="2:11" hidden="1" x14ac:dyDescent="0.2">
      <c r="B43856" s="88"/>
      <c r="C43856" s="88"/>
      <c r="D43856" s="88"/>
      <c r="E43856" s="88"/>
      <c r="F43856" s="88"/>
      <c r="G43856" s="88"/>
      <c r="H43856" s="88"/>
      <c r="I43856" s="88"/>
      <c r="J43856" s="88"/>
      <c r="K43856" s="88"/>
    </row>
    <row r="43857" spans="2:11" hidden="1" x14ac:dyDescent="0.2">
      <c r="B43857" s="88"/>
      <c r="C43857" s="88"/>
      <c r="D43857" s="88"/>
      <c r="E43857" s="88"/>
      <c r="F43857" s="88"/>
      <c r="G43857" s="88"/>
      <c r="H43857" s="88"/>
      <c r="I43857" s="88"/>
      <c r="J43857" s="88"/>
      <c r="K43857" s="88"/>
    </row>
    <row r="43858" spans="2:11" hidden="1" x14ac:dyDescent="0.2">
      <c r="B43858" s="88"/>
      <c r="C43858" s="88"/>
      <c r="D43858" s="88"/>
      <c r="E43858" s="88"/>
      <c r="F43858" s="88"/>
      <c r="G43858" s="88"/>
      <c r="H43858" s="88"/>
      <c r="I43858" s="88"/>
      <c r="J43858" s="88"/>
      <c r="K43858" s="88"/>
    </row>
    <row r="43859" spans="2:11" hidden="1" x14ac:dyDescent="0.2">
      <c r="B43859" s="88"/>
      <c r="C43859" s="88"/>
      <c r="D43859" s="88"/>
      <c r="E43859" s="88"/>
      <c r="F43859" s="88"/>
      <c r="G43859" s="88"/>
      <c r="H43859" s="88"/>
      <c r="I43859" s="88"/>
      <c r="J43859" s="88"/>
      <c r="K43859" s="88"/>
    </row>
    <row r="43860" spans="2:11" hidden="1" x14ac:dyDescent="0.2">
      <c r="B43860" s="88"/>
      <c r="C43860" s="88"/>
      <c r="D43860" s="88"/>
      <c r="E43860" s="88"/>
      <c r="F43860" s="88"/>
      <c r="G43860" s="88"/>
      <c r="H43860" s="88"/>
      <c r="I43860" s="88"/>
      <c r="J43860" s="88"/>
      <c r="K43860" s="88"/>
    </row>
    <row r="43861" spans="2:11" hidden="1" x14ac:dyDescent="0.2">
      <c r="B43861" s="88"/>
      <c r="C43861" s="88"/>
      <c r="D43861" s="88"/>
      <c r="E43861" s="88"/>
      <c r="F43861" s="88"/>
      <c r="G43861" s="88"/>
      <c r="H43861" s="88"/>
      <c r="I43861" s="88"/>
      <c r="J43861" s="88"/>
      <c r="K43861" s="88"/>
    </row>
    <row r="43862" spans="2:11" hidden="1" x14ac:dyDescent="0.2">
      <c r="B43862" s="88"/>
      <c r="C43862" s="88"/>
      <c r="D43862" s="88"/>
      <c r="E43862" s="88"/>
      <c r="F43862" s="88"/>
      <c r="G43862" s="88"/>
      <c r="H43862" s="88"/>
      <c r="I43862" s="88"/>
      <c r="J43862" s="88"/>
      <c r="K43862" s="88"/>
    </row>
    <row r="43863" spans="2:11" hidden="1" x14ac:dyDescent="0.2">
      <c r="B43863" s="88"/>
      <c r="C43863" s="88"/>
      <c r="D43863" s="88"/>
      <c r="E43863" s="88"/>
      <c r="F43863" s="88"/>
      <c r="G43863" s="88"/>
      <c r="H43863" s="88"/>
      <c r="I43863" s="88"/>
      <c r="J43863" s="88"/>
      <c r="K43863" s="88"/>
    </row>
    <row r="43864" spans="2:11" hidden="1" x14ac:dyDescent="0.2">
      <c r="B43864" s="88"/>
      <c r="C43864" s="88"/>
      <c r="D43864" s="88"/>
      <c r="E43864" s="88"/>
      <c r="F43864" s="88"/>
      <c r="G43864" s="88"/>
      <c r="H43864" s="88"/>
      <c r="I43864" s="88"/>
      <c r="J43864" s="88"/>
      <c r="K43864" s="88"/>
    </row>
    <row r="43865" spans="2:11" hidden="1" x14ac:dyDescent="0.2">
      <c r="B43865" s="88"/>
      <c r="C43865" s="88"/>
      <c r="D43865" s="88"/>
      <c r="E43865" s="88"/>
      <c r="F43865" s="88"/>
      <c r="G43865" s="88"/>
      <c r="H43865" s="88"/>
      <c r="I43865" s="88"/>
      <c r="J43865" s="88"/>
      <c r="K43865" s="88"/>
    </row>
    <row r="43866" spans="2:11" hidden="1" x14ac:dyDescent="0.2">
      <c r="B43866" s="88"/>
      <c r="C43866" s="88"/>
      <c r="D43866" s="88"/>
      <c r="E43866" s="88"/>
      <c r="F43866" s="88"/>
      <c r="G43866" s="88"/>
      <c r="H43866" s="88"/>
      <c r="I43866" s="88"/>
      <c r="J43866" s="88"/>
      <c r="K43866" s="88"/>
    </row>
    <row r="43867" spans="2:11" hidden="1" x14ac:dyDescent="0.2">
      <c r="B43867" s="88"/>
      <c r="C43867" s="88"/>
      <c r="D43867" s="88"/>
      <c r="E43867" s="88"/>
      <c r="F43867" s="88"/>
      <c r="G43867" s="88"/>
      <c r="H43867" s="88"/>
      <c r="I43867" s="88"/>
      <c r="J43867" s="88"/>
      <c r="K43867" s="88"/>
    </row>
    <row r="43868" spans="2:11" hidden="1" x14ac:dyDescent="0.2">
      <c r="B43868" s="88"/>
      <c r="C43868" s="88"/>
      <c r="D43868" s="88"/>
      <c r="E43868" s="88"/>
      <c r="F43868" s="88"/>
      <c r="G43868" s="88"/>
      <c r="H43868" s="88"/>
      <c r="I43868" s="88"/>
      <c r="J43868" s="88"/>
      <c r="K43868" s="88"/>
    </row>
    <row r="43869" spans="2:11" hidden="1" x14ac:dyDescent="0.2">
      <c r="B43869" s="88"/>
      <c r="C43869" s="88"/>
      <c r="D43869" s="88"/>
      <c r="E43869" s="88"/>
      <c r="F43869" s="88"/>
      <c r="G43869" s="88"/>
      <c r="H43869" s="88"/>
      <c r="I43869" s="88"/>
      <c r="J43869" s="88"/>
      <c r="K43869" s="88"/>
    </row>
    <row r="43870" spans="2:11" hidden="1" x14ac:dyDescent="0.2">
      <c r="B43870" s="88"/>
      <c r="C43870" s="88"/>
      <c r="D43870" s="88"/>
      <c r="E43870" s="88"/>
      <c r="F43870" s="88"/>
      <c r="G43870" s="88"/>
      <c r="H43870" s="88"/>
      <c r="I43870" s="88"/>
      <c r="J43870" s="88"/>
      <c r="K43870" s="88"/>
    </row>
    <row r="43871" spans="2:11" hidden="1" x14ac:dyDescent="0.2">
      <c r="B43871" s="88"/>
      <c r="C43871" s="88"/>
      <c r="D43871" s="88"/>
      <c r="E43871" s="88"/>
      <c r="F43871" s="88"/>
      <c r="G43871" s="88"/>
      <c r="H43871" s="88"/>
      <c r="I43871" s="88"/>
      <c r="J43871" s="88"/>
      <c r="K43871" s="88"/>
    </row>
    <row r="43872" spans="2:11" hidden="1" x14ac:dyDescent="0.2">
      <c r="B43872" s="88"/>
      <c r="C43872" s="88"/>
      <c r="D43872" s="88"/>
      <c r="E43872" s="88"/>
      <c r="F43872" s="88"/>
      <c r="G43872" s="88"/>
      <c r="H43872" s="88"/>
      <c r="I43872" s="88"/>
      <c r="J43872" s="88"/>
      <c r="K43872" s="88"/>
    </row>
    <row r="43873" spans="2:11" hidden="1" x14ac:dyDescent="0.2">
      <c r="B43873" s="88"/>
      <c r="C43873" s="88"/>
      <c r="D43873" s="88"/>
      <c r="E43873" s="88"/>
      <c r="F43873" s="88"/>
      <c r="G43873" s="88"/>
      <c r="H43873" s="88"/>
      <c r="I43873" s="88"/>
      <c r="J43873" s="88"/>
      <c r="K43873" s="88"/>
    </row>
    <row r="43874" spans="2:11" hidden="1" x14ac:dyDescent="0.2">
      <c r="B43874" s="88"/>
      <c r="C43874" s="88"/>
      <c r="D43874" s="88"/>
      <c r="E43874" s="88"/>
      <c r="F43874" s="88"/>
      <c r="G43874" s="88"/>
      <c r="H43874" s="88"/>
      <c r="I43874" s="88"/>
      <c r="J43874" s="88"/>
      <c r="K43874" s="88"/>
    </row>
    <row r="43875" spans="2:11" hidden="1" x14ac:dyDescent="0.2">
      <c r="B43875" s="88"/>
      <c r="C43875" s="88"/>
      <c r="D43875" s="88"/>
      <c r="E43875" s="88"/>
      <c r="F43875" s="88"/>
      <c r="G43875" s="88"/>
      <c r="H43875" s="88"/>
      <c r="I43875" s="88"/>
      <c r="J43875" s="88"/>
      <c r="K43875" s="88"/>
    </row>
    <row r="43876" spans="2:11" hidden="1" x14ac:dyDescent="0.2">
      <c r="B43876" s="88"/>
      <c r="C43876" s="88"/>
      <c r="D43876" s="88"/>
      <c r="E43876" s="88"/>
      <c r="F43876" s="88"/>
      <c r="G43876" s="88"/>
      <c r="H43876" s="88"/>
      <c r="I43876" s="88"/>
      <c r="J43876" s="88"/>
      <c r="K43876" s="88"/>
    </row>
    <row r="43877" spans="2:11" hidden="1" x14ac:dyDescent="0.2">
      <c r="B43877" s="88"/>
      <c r="C43877" s="88"/>
      <c r="D43877" s="88"/>
      <c r="E43877" s="88"/>
      <c r="F43877" s="88"/>
      <c r="G43877" s="88"/>
      <c r="H43877" s="88"/>
      <c r="I43877" s="88"/>
      <c r="J43877" s="88"/>
      <c r="K43877" s="88"/>
    </row>
    <row r="43878" spans="2:11" hidden="1" x14ac:dyDescent="0.2">
      <c r="B43878" s="88"/>
      <c r="C43878" s="88"/>
      <c r="D43878" s="88"/>
      <c r="E43878" s="88"/>
      <c r="F43878" s="88"/>
      <c r="G43878" s="88"/>
      <c r="H43878" s="88"/>
      <c r="I43878" s="88"/>
      <c r="J43878" s="88"/>
      <c r="K43878" s="88"/>
    </row>
    <row r="43879" spans="2:11" hidden="1" x14ac:dyDescent="0.2">
      <c r="B43879" s="88"/>
      <c r="C43879" s="88"/>
      <c r="D43879" s="88"/>
      <c r="E43879" s="88"/>
      <c r="F43879" s="88"/>
      <c r="G43879" s="88"/>
      <c r="H43879" s="88"/>
      <c r="I43879" s="88"/>
      <c r="J43879" s="88"/>
      <c r="K43879" s="88"/>
    </row>
    <row r="43880" spans="2:11" hidden="1" x14ac:dyDescent="0.2">
      <c r="B43880" s="88"/>
      <c r="C43880" s="88"/>
      <c r="D43880" s="88"/>
      <c r="E43880" s="88"/>
      <c r="F43880" s="88"/>
      <c r="G43880" s="88"/>
      <c r="H43880" s="88"/>
      <c r="I43880" s="88"/>
      <c r="J43880" s="88"/>
      <c r="K43880" s="88"/>
    </row>
    <row r="43881" spans="2:11" hidden="1" x14ac:dyDescent="0.2">
      <c r="B43881" s="88"/>
      <c r="C43881" s="88"/>
      <c r="D43881" s="88"/>
      <c r="E43881" s="88"/>
      <c r="F43881" s="88"/>
      <c r="G43881" s="88"/>
      <c r="H43881" s="88"/>
      <c r="I43881" s="88"/>
      <c r="J43881" s="88"/>
      <c r="K43881" s="88"/>
    </row>
    <row r="43882" spans="2:11" hidden="1" x14ac:dyDescent="0.2">
      <c r="B43882" s="88"/>
      <c r="C43882" s="88"/>
      <c r="D43882" s="88"/>
      <c r="E43882" s="88"/>
      <c r="F43882" s="88"/>
      <c r="G43882" s="88"/>
      <c r="H43882" s="88"/>
      <c r="I43882" s="88"/>
      <c r="J43882" s="88"/>
      <c r="K43882" s="88"/>
    </row>
    <row r="43883" spans="2:11" hidden="1" x14ac:dyDescent="0.2">
      <c r="B43883" s="88"/>
      <c r="C43883" s="88"/>
      <c r="D43883" s="88"/>
      <c r="E43883" s="88"/>
      <c r="F43883" s="88"/>
      <c r="G43883" s="88"/>
      <c r="H43883" s="88"/>
      <c r="I43883" s="88"/>
      <c r="J43883" s="88"/>
      <c r="K43883" s="88"/>
    </row>
    <row r="43884" spans="2:11" hidden="1" x14ac:dyDescent="0.2">
      <c r="B43884" s="88"/>
      <c r="C43884" s="88"/>
      <c r="D43884" s="88"/>
      <c r="E43884" s="88"/>
      <c r="F43884" s="88"/>
      <c r="G43884" s="88"/>
      <c r="H43884" s="88"/>
      <c r="I43884" s="88"/>
      <c r="J43884" s="88"/>
      <c r="K43884" s="88"/>
    </row>
    <row r="43885" spans="2:11" hidden="1" x14ac:dyDescent="0.2">
      <c r="B43885" s="88"/>
      <c r="C43885" s="88"/>
      <c r="D43885" s="88"/>
      <c r="E43885" s="88"/>
      <c r="F43885" s="88"/>
      <c r="G43885" s="88"/>
      <c r="H43885" s="88"/>
      <c r="I43885" s="88"/>
      <c r="J43885" s="88"/>
      <c r="K43885" s="88"/>
    </row>
    <row r="43886" spans="2:11" hidden="1" x14ac:dyDescent="0.2">
      <c r="B43886" s="88"/>
      <c r="C43886" s="88"/>
      <c r="D43886" s="88"/>
      <c r="E43886" s="88"/>
      <c r="F43886" s="88"/>
      <c r="G43886" s="88"/>
      <c r="H43886" s="88"/>
      <c r="I43886" s="88"/>
      <c r="J43886" s="88"/>
      <c r="K43886" s="88"/>
    </row>
    <row r="43887" spans="2:11" hidden="1" x14ac:dyDescent="0.2">
      <c r="B43887" s="88"/>
      <c r="C43887" s="88"/>
      <c r="D43887" s="88"/>
      <c r="E43887" s="88"/>
      <c r="F43887" s="88"/>
      <c r="G43887" s="88"/>
      <c r="H43887" s="88"/>
      <c r="I43887" s="88"/>
      <c r="J43887" s="88"/>
      <c r="K43887" s="88"/>
    </row>
    <row r="43888" spans="2:11" hidden="1" x14ac:dyDescent="0.2">
      <c r="B43888" s="88"/>
      <c r="C43888" s="88"/>
      <c r="D43888" s="88"/>
      <c r="E43888" s="88"/>
      <c r="F43888" s="88"/>
      <c r="G43888" s="88"/>
      <c r="H43888" s="88"/>
      <c r="I43888" s="88"/>
      <c r="J43888" s="88"/>
      <c r="K43888" s="88"/>
    </row>
    <row r="43889" spans="2:11" hidden="1" x14ac:dyDescent="0.2">
      <c r="B43889" s="88"/>
      <c r="C43889" s="88"/>
      <c r="D43889" s="88"/>
      <c r="E43889" s="88"/>
      <c r="F43889" s="88"/>
      <c r="G43889" s="88"/>
      <c r="H43889" s="88"/>
      <c r="I43889" s="88"/>
      <c r="J43889" s="88"/>
      <c r="K43889" s="88"/>
    </row>
    <row r="43890" spans="2:11" hidden="1" x14ac:dyDescent="0.2">
      <c r="B43890" s="88"/>
      <c r="C43890" s="88"/>
      <c r="D43890" s="88"/>
      <c r="E43890" s="88"/>
      <c r="F43890" s="88"/>
      <c r="G43890" s="88"/>
      <c r="H43890" s="88"/>
      <c r="I43890" s="88"/>
      <c r="J43890" s="88"/>
      <c r="K43890" s="88"/>
    </row>
    <row r="43891" spans="2:11" hidden="1" x14ac:dyDescent="0.2">
      <c r="B43891" s="88"/>
      <c r="C43891" s="88"/>
      <c r="D43891" s="88"/>
      <c r="E43891" s="88"/>
      <c r="F43891" s="88"/>
      <c r="G43891" s="88"/>
      <c r="H43891" s="88"/>
      <c r="I43891" s="88"/>
      <c r="J43891" s="88"/>
      <c r="K43891" s="88"/>
    </row>
    <row r="43892" spans="2:11" hidden="1" x14ac:dyDescent="0.2">
      <c r="B43892" s="88"/>
      <c r="C43892" s="88"/>
      <c r="D43892" s="88"/>
      <c r="E43892" s="88"/>
      <c r="F43892" s="88"/>
      <c r="G43892" s="88"/>
      <c r="H43892" s="88"/>
      <c r="I43892" s="88"/>
      <c r="J43892" s="88"/>
      <c r="K43892" s="88"/>
    </row>
    <row r="43893" spans="2:11" hidden="1" x14ac:dyDescent="0.2">
      <c r="B43893" s="88"/>
      <c r="C43893" s="88"/>
      <c r="D43893" s="88"/>
      <c r="E43893" s="88"/>
      <c r="F43893" s="88"/>
      <c r="G43893" s="88"/>
      <c r="H43893" s="88"/>
      <c r="I43893" s="88"/>
      <c r="J43893" s="88"/>
      <c r="K43893" s="88"/>
    </row>
    <row r="43894" spans="2:11" hidden="1" x14ac:dyDescent="0.2">
      <c r="B43894" s="88"/>
      <c r="C43894" s="88"/>
      <c r="D43894" s="88"/>
      <c r="E43894" s="88"/>
      <c r="F43894" s="88"/>
      <c r="G43894" s="88"/>
      <c r="H43894" s="88"/>
      <c r="I43894" s="88"/>
      <c r="J43894" s="88"/>
      <c r="K43894" s="88"/>
    </row>
    <row r="43895" spans="2:11" hidden="1" x14ac:dyDescent="0.2">
      <c r="B43895" s="88"/>
      <c r="C43895" s="88"/>
      <c r="D43895" s="88"/>
      <c r="E43895" s="88"/>
      <c r="F43895" s="88"/>
      <c r="G43895" s="88"/>
      <c r="H43895" s="88"/>
      <c r="I43895" s="88"/>
      <c r="J43895" s="88"/>
      <c r="K43895" s="88"/>
    </row>
    <row r="43896" spans="2:11" hidden="1" x14ac:dyDescent="0.2">
      <c r="B43896" s="88"/>
      <c r="C43896" s="88"/>
      <c r="D43896" s="88"/>
      <c r="E43896" s="88"/>
      <c r="F43896" s="88"/>
      <c r="G43896" s="88"/>
      <c r="H43896" s="88"/>
      <c r="I43896" s="88"/>
      <c r="J43896" s="88"/>
      <c r="K43896" s="88"/>
    </row>
    <row r="43897" spans="2:11" hidden="1" x14ac:dyDescent="0.2">
      <c r="B43897" s="88"/>
      <c r="C43897" s="88"/>
      <c r="D43897" s="88"/>
      <c r="E43897" s="88"/>
      <c r="F43897" s="88"/>
      <c r="G43897" s="88"/>
      <c r="H43897" s="88"/>
      <c r="I43897" s="88"/>
      <c r="J43897" s="88"/>
      <c r="K43897" s="88"/>
    </row>
    <row r="43898" spans="2:11" hidden="1" x14ac:dyDescent="0.2">
      <c r="B43898" s="88"/>
      <c r="C43898" s="88"/>
      <c r="D43898" s="88"/>
      <c r="E43898" s="88"/>
      <c r="F43898" s="88"/>
      <c r="G43898" s="88"/>
      <c r="H43898" s="88"/>
      <c r="I43898" s="88"/>
      <c r="J43898" s="88"/>
      <c r="K43898" s="88"/>
    </row>
    <row r="43899" spans="2:11" hidden="1" x14ac:dyDescent="0.2">
      <c r="B43899" s="88"/>
      <c r="C43899" s="88"/>
      <c r="D43899" s="88"/>
      <c r="E43899" s="88"/>
      <c r="F43899" s="88"/>
      <c r="G43899" s="88"/>
      <c r="H43899" s="88"/>
      <c r="I43899" s="88"/>
      <c r="J43899" s="88"/>
      <c r="K43899" s="88"/>
    </row>
    <row r="43900" spans="2:11" hidden="1" x14ac:dyDescent="0.2">
      <c r="B43900" s="88"/>
      <c r="C43900" s="88"/>
      <c r="D43900" s="88"/>
      <c r="E43900" s="88"/>
      <c r="F43900" s="88"/>
      <c r="G43900" s="88"/>
      <c r="H43900" s="88"/>
      <c r="I43900" s="88"/>
      <c r="J43900" s="88"/>
      <c r="K43900" s="88"/>
    </row>
    <row r="43901" spans="2:11" hidden="1" x14ac:dyDescent="0.2">
      <c r="B43901" s="88"/>
      <c r="C43901" s="88"/>
      <c r="D43901" s="88"/>
      <c r="E43901" s="88"/>
      <c r="F43901" s="88"/>
      <c r="G43901" s="88"/>
      <c r="H43901" s="88"/>
      <c r="I43901" s="88"/>
      <c r="J43901" s="88"/>
      <c r="K43901" s="88"/>
    </row>
    <row r="43902" spans="2:11" hidden="1" x14ac:dyDescent="0.2">
      <c r="B43902" s="88"/>
      <c r="C43902" s="88"/>
      <c r="D43902" s="88"/>
      <c r="E43902" s="88"/>
      <c r="F43902" s="88"/>
      <c r="G43902" s="88"/>
      <c r="H43902" s="88"/>
      <c r="I43902" s="88"/>
      <c r="J43902" s="88"/>
      <c r="K43902" s="88"/>
    </row>
    <row r="43903" spans="2:11" hidden="1" x14ac:dyDescent="0.2">
      <c r="B43903" s="88"/>
      <c r="C43903" s="88"/>
      <c r="D43903" s="88"/>
      <c r="E43903" s="88"/>
      <c r="F43903" s="88"/>
      <c r="G43903" s="88"/>
      <c r="H43903" s="88"/>
      <c r="I43903" s="88"/>
      <c r="J43903" s="88"/>
      <c r="K43903" s="88"/>
    </row>
    <row r="43904" spans="2:11" hidden="1" x14ac:dyDescent="0.2">
      <c r="B43904" s="88"/>
      <c r="C43904" s="88"/>
      <c r="D43904" s="88"/>
      <c r="E43904" s="88"/>
      <c r="F43904" s="88"/>
      <c r="G43904" s="88"/>
      <c r="H43904" s="88"/>
      <c r="I43904" s="88"/>
      <c r="J43904" s="88"/>
      <c r="K43904" s="88"/>
    </row>
    <row r="43905" spans="2:11" hidden="1" x14ac:dyDescent="0.2">
      <c r="B43905" s="88"/>
      <c r="C43905" s="88"/>
      <c r="D43905" s="88"/>
      <c r="E43905" s="88"/>
      <c r="F43905" s="88"/>
      <c r="G43905" s="88"/>
      <c r="H43905" s="88"/>
      <c r="I43905" s="88"/>
      <c r="J43905" s="88"/>
      <c r="K43905" s="88"/>
    </row>
    <row r="43906" spans="2:11" hidden="1" x14ac:dyDescent="0.2">
      <c r="B43906" s="88"/>
      <c r="C43906" s="88"/>
      <c r="D43906" s="88"/>
      <c r="E43906" s="88"/>
      <c r="F43906" s="88"/>
      <c r="G43906" s="88"/>
      <c r="H43906" s="88"/>
      <c r="I43906" s="88"/>
      <c r="J43906" s="88"/>
      <c r="K43906" s="88"/>
    </row>
    <row r="43907" spans="2:11" hidden="1" x14ac:dyDescent="0.2">
      <c r="B43907" s="88"/>
      <c r="C43907" s="88"/>
      <c r="D43907" s="88"/>
      <c r="E43907" s="88"/>
      <c r="F43907" s="88"/>
      <c r="G43907" s="88"/>
      <c r="H43907" s="88"/>
      <c r="I43907" s="88"/>
      <c r="J43907" s="88"/>
      <c r="K43907" s="88"/>
    </row>
    <row r="43908" spans="2:11" hidden="1" x14ac:dyDescent="0.2">
      <c r="B43908" s="88"/>
      <c r="C43908" s="88"/>
      <c r="D43908" s="88"/>
      <c r="E43908" s="88"/>
      <c r="F43908" s="88"/>
      <c r="G43908" s="88"/>
      <c r="H43908" s="88"/>
      <c r="I43908" s="88"/>
      <c r="J43908" s="88"/>
      <c r="K43908" s="88"/>
    </row>
    <row r="43909" spans="2:11" hidden="1" x14ac:dyDescent="0.2">
      <c r="B43909" s="88"/>
      <c r="C43909" s="88"/>
      <c r="D43909" s="88"/>
      <c r="E43909" s="88"/>
      <c r="F43909" s="88"/>
      <c r="G43909" s="88"/>
      <c r="H43909" s="88"/>
      <c r="I43909" s="88"/>
      <c r="J43909" s="88"/>
      <c r="K43909" s="88"/>
    </row>
    <row r="43910" spans="2:11" hidden="1" x14ac:dyDescent="0.2">
      <c r="B43910" s="88"/>
      <c r="C43910" s="88"/>
      <c r="D43910" s="88"/>
      <c r="E43910" s="88"/>
      <c r="F43910" s="88"/>
      <c r="G43910" s="88"/>
      <c r="H43910" s="88"/>
      <c r="I43910" s="88"/>
      <c r="J43910" s="88"/>
      <c r="K43910" s="88"/>
    </row>
    <row r="43911" spans="2:11" hidden="1" x14ac:dyDescent="0.2">
      <c r="B43911" s="88"/>
      <c r="C43911" s="88"/>
      <c r="D43911" s="88"/>
      <c r="E43911" s="88"/>
      <c r="F43911" s="88"/>
      <c r="G43911" s="88"/>
      <c r="H43911" s="88"/>
      <c r="I43911" s="88"/>
      <c r="J43911" s="88"/>
      <c r="K43911" s="88"/>
    </row>
    <row r="43912" spans="2:11" hidden="1" x14ac:dyDescent="0.2">
      <c r="B43912" s="88"/>
      <c r="C43912" s="88"/>
      <c r="D43912" s="88"/>
      <c r="E43912" s="88"/>
      <c r="F43912" s="88"/>
      <c r="G43912" s="88"/>
      <c r="H43912" s="88"/>
      <c r="I43912" s="88"/>
      <c r="J43912" s="88"/>
      <c r="K43912" s="88"/>
    </row>
    <row r="43913" spans="2:11" hidden="1" x14ac:dyDescent="0.2">
      <c r="B43913" s="88"/>
      <c r="C43913" s="88"/>
      <c r="D43913" s="88"/>
      <c r="E43913" s="88"/>
      <c r="F43913" s="88"/>
      <c r="G43913" s="88"/>
      <c r="H43913" s="88"/>
      <c r="I43913" s="88"/>
      <c r="J43913" s="88"/>
      <c r="K43913" s="88"/>
    </row>
    <row r="43914" spans="2:11" hidden="1" x14ac:dyDescent="0.2">
      <c r="B43914" s="88"/>
      <c r="C43914" s="88"/>
      <c r="D43914" s="88"/>
      <c r="E43914" s="88"/>
      <c r="F43914" s="88"/>
      <c r="G43914" s="88"/>
      <c r="H43914" s="88"/>
      <c r="I43914" s="88"/>
      <c r="J43914" s="88"/>
      <c r="K43914" s="88"/>
    </row>
    <row r="43915" spans="2:11" hidden="1" x14ac:dyDescent="0.2">
      <c r="B43915" s="88"/>
      <c r="C43915" s="88"/>
      <c r="D43915" s="88"/>
      <c r="E43915" s="88"/>
      <c r="F43915" s="88"/>
      <c r="G43915" s="88"/>
      <c r="H43915" s="88"/>
      <c r="I43915" s="88"/>
      <c r="J43915" s="88"/>
      <c r="K43915" s="88"/>
    </row>
    <row r="43916" spans="2:11" hidden="1" x14ac:dyDescent="0.2">
      <c r="B43916" s="88"/>
      <c r="C43916" s="88"/>
      <c r="D43916" s="88"/>
      <c r="E43916" s="88"/>
      <c r="F43916" s="88"/>
      <c r="G43916" s="88"/>
      <c r="H43916" s="88"/>
      <c r="I43916" s="88"/>
      <c r="J43916" s="88"/>
      <c r="K43916" s="88"/>
    </row>
    <row r="43917" spans="2:11" hidden="1" x14ac:dyDescent="0.2">
      <c r="B43917" s="88"/>
      <c r="C43917" s="88"/>
      <c r="D43917" s="88"/>
      <c r="E43917" s="88"/>
      <c r="F43917" s="88"/>
      <c r="G43917" s="88"/>
      <c r="H43917" s="88"/>
      <c r="I43917" s="88"/>
      <c r="J43917" s="88"/>
      <c r="K43917" s="88"/>
    </row>
    <row r="43918" spans="2:11" hidden="1" x14ac:dyDescent="0.2">
      <c r="B43918" s="88"/>
      <c r="C43918" s="88"/>
      <c r="D43918" s="88"/>
      <c r="E43918" s="88"/>
      <c r="F43918" s="88"/>
      <c r="G43918" s="88"/>
      <c r="H43918" s="88"/>
      <c r="I43918" s="88"/>
      <c r="J43918" s="88"/>
      <c r="K43918" s="88"/>
    </row>
    <row r="43919" spans="2:11" hidden="1" x14ac:dyDescent="0.2">
      <c r="B43919" s="88"/>
      <c r="C43919" s="88"/>
      <c r="D43919" s="88"/>
      <c r="E43919" s="88"/>
      <c r="F43919" s="88"/>
      <c r="G43919" s="88"/>
      <c r="H43919" s="88"/>
      <c r="I43919" s="88"/>
      <c r="J43919" s="88"/>
      <c r="K43919" s="88"/>
    </row>
    <row r="43920" spans="2:11" hidden="1" x14ac:dyDescent="0.2">
      <c r="B43920" s="88"/>
      <c r="C43920" s="88"/>
      <c r="D43920" s="88"/>
      <c r="E43920" s="88"/>
      <c r="F43920" s="88"/>
      <c r="G43920" s="88"/>
      <c r="H43920" s="88"/>
      <c r="I43920" s="88"/>
      <c r="J43920" s="88"/>
      <c r="K43920" s="88"/>
    </row>
    <row r="43921" spans="2:11" hidden="1" x14ac:dyDescent="0.2">
      <c r="B43921" s="88"/>
      <c r="C43921" s="88"/>
      <c r="D43921" s="88"/>
      <c r="E43921" s="88"/>
      <c r="F43921" s="88"/>
      <c r="G43921" s="88"/>
      <c r="H43921" s="88"/>
      <c r="I43921" s="88"/>
      <c r="J43921" s="88"/>
      <c r="K43921" s="88"/>
    </row>
    <row r="43922" spans="2:11" hidden="1" x14ac:dyDescent="0.2">
      <c r="B43922" s="88"/>
      <c r="C43922" s="88"/>
      <c r="D43922" s="88"/>
      <c r="E43922" s="88"/>
      <c r="F43922" s="88"/>
      <c r="G43922" s="88"/>
      <c r="H43922" s="88"/>
      <c r="I43922" s="88"/>
      <c r="J43922" s="88"/>
      <c r="K43922" s="88"/>
    </row>
    <row r="43923" spans="2:11" hidden="1" x14ac:dyDescent="0.2">
      <c r="B43923" s="88"/>
      <c r="C43923" s="88"/>
      <c r="D43923" s="88"/>
      <c r="E43923" s="88"/>
      <c r="F43923" s="88"/>
      <c r="G43923" s="88"/>
      <c r="H43923" s="88"/>
      <c r="I43923" s="88"/>
      <c r="J43923" s="88"/>
      <c r="K43923" s="88"/>
    </row>
    <row r="43924" spans="2:11" hidden="1" x14ac:dyDescent="0.2">
      <c r="B43924" s="88"/>
      <c r="C43924" s="88"/>
      <c r="D43924" s="88"/>
      <c r="E43924" s="88"/>
      <c r="F43924" s="88"/>
      <c r="G43924" s="88"/>
      <c r="H43924" s="88"/>
      <c r="I43924" s="88"/>
      <c r="J43924" s="88"/>
      <c r="K43924" s="88"/>
    </row>
    <row r="43925" spans="2:11" hidden="1" x14ac:dyDescent="0.2">
      <c r="B43925" s="88"/>
      <c r="C43925" s="88"/>
      <c r="D43925" s="88"/>
      <c r="E43925" s="88"/>
      <c r="F43925" s="88"/>
      <c r="G43925" s="88"/>
      <c r="H43925" s="88"/>
      <c r="I43925" s="88"/>
      <c r="J43925" s="88"/>
      <c r="K43925" s="88"/>
    </row>
    <row r="43926" spans="2:11" hidden="1" x14ac:dyDescent="0.2">
      <c r="B43926" s="88"/>
      <c r="C43926" s="88"/>
      <c r="D43926" s="88"/>
      <c r="E43926" s="88"/>
      <c r="F43926" s="88"/>
      <c r="G43926" s="88"/>
      <c r="H43926" s="88"/>
      <c r="I43926" s="88"/>
      <c r="J43926" s="88"/>
      <c r="K43926" s="88"/>
    </row>
    <row r="43927" spans="2:11" hidden="1" x14ac:dyDescent="0.2">
      <c r="B43927" s="88"/>
      <c r="C43927" s="88"/>
      <c r="D43927" s="88"/>
      <c r="E43927" s="88"/>
      <c r="F43927" s="88"/>
      <c r="G43927" s="88"/>
      <c r="H43927" s="88"/>
      <c r="I43927" s="88"/>
      <c r="J43927" s="88"/>
      <c r="K43927" s="88"/>
    </row>
    <row r="43928" spans="2:11" hidden="1" x14ac:dyDescent="0.2">
      <c r="B43928" s="88"/>
      <c r="C43928" s="88"/>
      <c r="D43928" s="88"/>
      <c r="E43928" s="88"/>
      <c r="F43928" s="88"/>
      <c r="G43928" s="88"/>
      <c r="H43928" s="88"/>
      <c r="I43928" s="88"/>
      <c r="J43928" s="88"/>
      <c r="K43928" s="88"/>
    </row>
    <row r="43929" spans="2:11" hidden="1" x14ac:dyDescent="0.2">
      <c r="B43929" s="88"/>
      <c r="C43929" s="88"/>
      <c r="D43929" s="88"/>
      <c r="E43929" s="88"/>
      <c r="F43929" s="88"/>
      <c r="G43929" s="88"/>
      <c r="H43929" s="88"/>
      <c r="I43929" s="88"/>
      <c r="J43929" s="88"/>
      <c r="K43929" s="88"/>
    </row>
    <row r="43930" spans="2:11" hidden="1" x14ac:dyDescent="0.2">
      <c r="B43930" s="88"/>
      <c r="C43930" s="88"/>
      <c r="D43930" s="88"/>
      <c r="E43930" s="88"/>
      <c r="F43930" s="88"/>
      <c r="G43930" s="88"/>
      <c r="H43930" s="88"/>
      <c r="I43930" s="88"/>
      <c r="J43930" s="88"/>
      <c r="K43930" s="88"/>
    </row>
    <row r="43931" spans="2:11" hidden="1" x14ac:dyDescent="0.2">
      <c r="B43931" s="88"/>
      <c r="C43931" s="88"/>
      <c r="D43931" s="88"/>
      <c r="E43931" s="88"/>
      <c r="F43931" s="88"/>
      <c r="G43931" s="88"/>
      <c r="H43931" s="88"/>
      <c r="I43931" s="88"/>
      <c r="J43931" s="88"/>
      <c r="K43931" s="88"/>
    </row>
    <row r="43932" spans="2:11" hidden="1" x14ac:dyDescent="0.2">
      <c r="B43932" s="88"/>
      <c r="C43932" s="88"/>
      <c r="D43932" s="88"/>
      <c r="E43932" s="88"/>
      <c r="F43932" s="88"/>
      <c r="G43932" s="88"/>
      <c r="H43932" s="88"/>
      <c r="I43932" s="88"/>
      <c r="J43932" s="88"/>
      <c r="K43932" s="88"/>
    </row>
    <row r="43933" spans="2:11" hidden="1" x14ac:dyDescent="0.2">
      <c r="B43933" s="88"/>
      <c r="C43933" s="88"/>
      <c r="D43933" s="88"/>
      <c r="E43933" s="88"/>
      <c r="F43933" s="88"/>
      <c r="G43933" s="88"/>
      <c r="H43933" s="88"/>
      <c r="I43933" s="88"/>
      <c r="J43933" s="88"/>
      <c r="K43933" s="88"/>
    </row>
    <row r="43934" spans="2:11" hidden="1" x14ac:dyDescent="0.2">
      <c r="B43934" s="88"/>
      <c r="C43934" s="88"/>
      <c r="D43934" s="88"/>
      <c r="E43934" s="88"/>
      <c r="F43934" s="88"/>
      <c r="G43934" s="88"/>
      <c r="H43934" s="88"/>
      <c r="I43934" s="88"/>
      <c r="J43934" s="88"/>
      <c r="K43934" s="88"/>
    </row>
    <row r="43935" spans="2:11" hidden="1" x14ac:dyDescent="0.2">
      <c r="B43935" s="88"/>
      <c r="C43935" s="88"/>
      <c r="D43935" s="88"/>
      <c r="E43935" s="88"/>
      <c r="F43935" s="88"/>
      <c r="G43935" s="88"/>
      <c r="H43935" s="88"/>
      <c r="I43935" s="88"/>
      <c r="J43935" s="88"/>
      <c r="K43935" s="88"/>
    </row>
    <row r="43936" spans="2:11" hidden="1" x14ac:dyDescent="0.2">
      <c r="B43936" s="88"/>
      <c r="C43936" s="88"/>
      <c r="D43936" s="88"/>
      <c r="E43936" s="88"/>
      <c r="F43936" s="88"/>
      <c r="G43936" s="88"/>
      <c r="H43936" s="88"/>
      <c r="I43936" s="88"/>
      <c r="J43936" s="88"/>
      <c r="K43936" s="88"/>
    </row>
    <row r="43937" spans="2:11" hidden="1" x14ac:dyDescent="0.2">
      <c r="B43937" s="88"/>
      <c r="C43937" s="88"/>
      <c r="D43937" s="88"/>
      <c r="E43937" s="88"/>
      <c r="F43937" s="88"/>
      <c r="G43937" s="88"/>
      <c r="H43937" s="88"/>
      <c r="I43937" s="88"/>
      <c r="J43937" s="88"/>
      <c r="K43937" s="88"/>
    </row>
    <row r="43938" spans="2:11" hidden="1" x14ac:dyDescent="0.2">
      <c r="B43938" s="88"/>
      <c r="C43938" s="88"/>
      <c r="D43938" s="88"/>
      <c r="E43938" s="88"/>
      <c r="F43938" s="88"/>
      <c r="G43938" s="88"/>
      <c r="H43938" s="88"/>
      <c r="I43938" s="88"/>
      <c r="J43938" s="88"/>
      <c r="K43938" s="88"/>
    </row>
    <row r="43939" spans="2:11" hidden="1" x14ac:dyDescent="0.2">
      <c r="B43939" s="88"/>
      <c r="C43939" s="88"/>
      <c r="D43939" s="88"/>
      <c r="E43939" s="88"/>
      <c r="F43939" s="88"/>
      <c r="G43939" s="88"/>
      <c r="H43939" s="88"/>
      <c r="I43939" s="88"/>
      <c r="J43939" s="88"/>
      <c r="K43939" s="88"/>
    </row>
    <row r="43940" spans="2:11" hidden="1" x14ac:dyDescent="0.2">
      <c r="B43940" s="88"/>
      <c r="C43940" s="88"/>
      <c r="D43940" s="88"/>
      <c r="E43940" s="88"/>
      <c r="F43940" s="88"/>
      <c r="G43940" s="88"/>
      <c r="H43940" s="88"/>
      <c r="I43940" s="88"/>
      <c r="J43940" s="88"/>
      <c r="K43940" s="88"/>
    </row>
    <row r="43941" spans="2:11" hidden="1" x14ac:dyDescent="0.2">
      <c r="B43941" s="88"/>
      <c r="C43941" s="88"/>
      <c r="D43941" s="88"/>
      <c r="E43941" s="88"/>
      <c r="F43941" s="88"/>
      <c r="G43941" s="88"/>
      <c r="H43941" s="88"/>
      <c r="I43941" s="88"/>
      <c r="J43941" s="88"/>
      <c r="K43941" s="88"/>
    </row>
    <row r="43942" spans="2:11" hidden="1" x14ac:dyDescent="0.2">
      <c r="B43942" s="88"/>
      <c r="C43942" s="88"/>
      <c r="D43942" s="88"/>
      <c r="E43942" s="88"/>
      <c r="F43942" s="88"/>
      <c r="G43942" s="88"/>
      <c r="H43942" s="88"/>
      <c r="I43942" s="88"/>
      <c r="J43942" s="88"/>
      <c r="K43942" s="88"/>
    </row>
    <row r="43943" spans="2:11" hidden="1" x14ac:dyDescent="0.2">
      <c r="B43943" s="88"/>
      <c r="C43943" s="88"/>
      <c r="D43943" s="88"/>
      <c r="E43943" s="88"/>
      <c r="F43943" s="88"/>
      <c r="G43943" s="88"/>
      <c r="H43943" s="88"/>
      <c r="I43943" s="88"/>
      <c r="J43943" s="88"/>
      <c r="K43943" s="88"/>
    </row>
    <row r="43944" spans="2:11" hidden="1" x14ac:dyDescent="0.2">
      <c r="B43944" s="88"/>
      <c r="C43944" s="88"/>
      <c r="D43944" s="88"/>
      <c r="E43944" s="88"/>
      <c r="F43944" s="88"/>
      <c r="G43944" s="88"/>
      <c r="H43944" s="88"/>
      <c r="I43944" s="88"/>
      <c r="J43944" s="88"/>
      <c r="K43944" s="88"/>
    </row>
    <row r="43945" spans="2:11" hidden="1" x14ac:dyDescent="0.2">
      <c r="B43945" s="88"/>
      <c r="C43945" s="88"/>
      <c r="D43945" s="88"/>
      <c r="E43945" s="88"/>
      <c r="F43945" s="88"/>
      <c r="G43945" s="88"/>
      <c r="H43945" s="88"/>
      <c r="I43945" s="88"/>
      <c r="J43945" s="88"/>
      <c r="K43945" s="88"/>
    </row>
    <row r="43946" spans="2:11" hidden="1" x14ac:dyDescent="0.2">
      <c r="B43946" s="88"/>
      <c r="C43946" s="88"/>
      <c r="D43946" s="88"/>
      <c r="E43946" s="88"/>
      <c r="F43946" s="88"/>
      <c r="G43946" s="88"/>
      <c r="H43946" s="88"/>
      <c r="I43946" s="88"/>
      <c r="J43946" s="88"/>
      <c r="K43946" s="88"/>
    </row>
    <row r="43947" spans="2:11" hidden="1" x14ac:dyDescent="0.2">
      <c r="B43947" s="88"/>
      <c r="C43947" s="88"/>
      <c r="D43947" s="88"/>
      <c r="E43947" s="88"/>
      <c r="F43947" s="88"/>
      <c r="G43947" s="88"/>
      <c r="H43947" s="88"/>
      <c r="I43947" s="88"/>
      <c r="J43947" s="88"/>
      <c r="K43947" s="88"/>
    </row>
    <row r="43948" spans="2:11" hidden="1" x14ac:dyDescent="0.2">
      <c r="B43948" s="88"/>
      <c r="C43948" s="88"/>
      <c r="D43948" s="88"/>
      <c r="E43948" s="88"/>
      <c r="F43948" s="88"/>
      <c r="G43948" s="88"/>
      <c r="H43948" s="88"/>
      <c r="I43948" s="88"/>
      <c r="J43948" s="88"/>
      <c r="K43948" s="88"/>
    </row>
    <row r="43949" spans="2:11" hidden="1" x14ac:dyDescent="0.2">
      <c r="B43949" s="88"/>
      <c r="C43949" s="88"/>
      <c r="D43949" s="88"/>
      <c r="E43949" s="88"/>
      <c r="F43949" s="88"/>
      <c r="G43949" s="88"/>
      <c r="H43949" s="88"/>
      <c r="I43949" s="88"/>
      <c r="J43949" s="88"/>
      <c r="K43949" s="88"/>
    </row>
    <row r="43950" spans="2:11" hidden="1" x14ac:dyDescent="0.2">
      <c r="B43950" s="88"/>
      <c r="C43950" s="88"/>
      <c r="D43950" s="88"/>
      <c r="E43950" s="88"/>
      <c r="F43950" s="88"/>
      <c r="G43950" s="88"/>
      <c r="H43950" s="88"/>
      <c r="I43950" s="88"/>
      <c r="J43950" s="88"/>
      <c r="K43950" s="88"/>
    </row>
    <row r="43951" spans="2:11" hidden="1" x14ac:dyDescent="0.2">
      <c r="B43951" s="88"/>
      <c r="C43951" s="88"/>
      <c r="D43951" s="88"/>
      <c r="E43951" s="88"/>
      <c r="F43951" s="88"/>
      <c r="G43951" s="88"/>
      <c r="H43951" s="88"/>
      <c r="I43951" s="88"/>
      <c r="J43951" s="88"/>
      <c r="K43951" s="88"/>
    </row>
    <row r="43952" spans="2:11" hidden="1" x14ac:dyDescent="0.2">
      <c r="B43952" s="88"/>
      <c r="C43952" s="88"/>
      <c r="D43952" s="88"/>
      <c r="E43952" s="88"/>
      <c r="F43952" s="88"/>
      <c r="G43952" s="88"/>
      <c r="H43952" s="88"/>
      <c r="I43952" s="88"/>
      <c r="J43952" s="88"/>
      <c r="K43952" s="88"/>
    </row>
    <row r="43953" spans="2:11" hidden="1" x14ac:dyDescent="0.2">
      <c r="B43953" s="88"/>
      <c r="C43953" s="88"/>
      <c r="D43953" s="88"/>
      <c r="E43953" s="88"/>
      <c r="F43953" s="88"/>
      <c r="G43953" s="88"/>
      <c r="H43953" s="88"/>
      <c r="I43953" s="88"/>
      <c r="J43953" s="88"/>
      <c r="K43953" s="88"/>
    </row>
    <row r="43954" spans="2:11" hidden="1" x14ac:dyDescent="0.2">
      <c r="B43954" s="88"/>
      <c r="C43954" s="88"/>
      <c r="D43954" s="88"/>
      <c r="E43954" s="88"/>
      <c r="F43954" s="88"/>
      <c r="G43954" s="88"/>
      <c r="H43954" s="88"/>
      <c r="I43954" s="88"/>
      <c r="J43954" s="88"/>
      <c r="K43954" s="88"/>
    </row>
    <row r="43955" spans="2:11" hidden="1" x14ac:dyDescent="0.2">
      <c r="B43955" s="88"/>
      <c r="C43955" s="88"/>
      <c r="D43955" s="88"/>
      <c r="E43955" s="88"/>
      <c r="F43955" s="88"/>
      <c r="G43955" s="88"/>
      <c r="H43955" s="88"/>
      <c r="I43955" s="88"/>
      <c r="J43955" s="88"/>
      <c r="K43955" s="88"/>
    </row>
    <row r="43956" spans="2:11" hidden="1" x14ac:dyDescent="0.2">
      <c r="B43956" s="88"/>
      <c r="C43956" s="88"/>
      <c r="D43956" s="88"/>
      <c r="E43956" s="88"/>
      <c r="F43956" s="88"/>
      <c r="G43956" s="88"/>
      <c r="H43956" s="88"/>
      <c r="I43956" s="88"/>
      <c r="J43956" s="88"/>
      <c r="K43956" s="88"/>
    </row>
    <row r="43957" spans="2:11" hidden="1" x14ac:dyDescent="0.2">
      <c r="B43957" s="88"/>
      <c r="C43957" s="88"/>
      <c r="D43957" s="88"/>
      <c r="E43957" s="88"/>
      <c r="F43957" s="88"/>
      <c r="G43957" s="88"/>
      <c r="H43957" s="88"/>
      <c r="I43957" s="88"/>
      <c r="J43957" s="88"/>
      <c r="K43957" s="88"/>
    </row>
    <row r="43958" spans="2:11" hidden="1" x14ac:dyDescent="0.2">
      <c r="B43958" s="88"/>
      <c r="C43958" s="88"/>
      <c r="D43958" s="88"/>
      <c r="E43958" s="88"/>
      <c r="F43958" s="88"/>
      <c r="G43958" s="88"/>
      <c r="H43958" s="88"/>
      <c r="I43958" s="88"/>
      <c r="J43958" s="88"/>
      <c r="K43958" s="88"/>
    </row>
    <row r="43959" spans="2:11" hidden="1" x14ac:dyDescent="0.2">
      <c r="B43959" s="88"/>
      <c r="C43959" s="88"/>
      <c r="D43959" s="88"/>
      <c r="E43959" s="88"/>
      <c r="F43959" s="88"/>
      <c r="G43959" s="88"/>
      <c r="H43959" s="88"/>
      <c r="I43959" s="88"/>
      <c r="J43959" s="88"/>
      <c r="K43959" s="88"/>
    </row>
    <row r="43960" spans="2:11" hidden="1" x14ac:dyDescent="0.2">
      <c r="B43960" s="88"/>
      <c r="C43960" s="88"/>
      <c r="D43960" s="88"/>
      <c r="E43960" s="88"/>
      <c r="F43960" s="88"/>
      <c r="G43960" s="88"/>
      <c r="H43960" s="88"/>
      <c r="I43960" s="88"/>
      <c r="J43960" s="88"/>
      <c r="K43960" s="88"/>
    </row>
    <row r="43961" spans="2:11" hidden="1" x14ac:dyDescent="0.2">
      <c r="B43961" s="88"/>
      <c r="C43961" s="88"/>
      <c r="D43961" s="88"/>
      <c r="E43961" s="88"/>
      <c r="F43961" s="88"/>
      <c r="G43961" s="88"/>
      <c r="H43961" s="88"/>
      <c r="I43961" s="88"/>
      <c r="J43961" s="88"/>
      <c r="K43961" s="88"/>
    </row>
    <row r="43962" spans="2:11" hidden="1" x14ac:dyDescent="0.2">
      <c r="B43962" s="88"/>
      <c r="C43962" s="88"/>
      <c r="D43962" s="88"/>
      <c r="E43962" s="88"/>
      <c r="F43962" s="88"/>
      <c r="G43962" s="88"/>
      <c r="H43962" s="88"/>
      <c r="I43962" s="88"/>
      <c r="J43962" s="88"/>
      <c r="K43962" s="88"/>
    </row>
    <row r="43963" spans="2:11" hidden="1" x14ac:dyDescent="0.2">
      <c r="B43963" s="88"/>
      <c r="C43963" s="88"/>
      <c r="D43963" s="88"/>
      <c r="E43963" s="88"/>
      <c r="F43963" s="88"/>
      <c r="G43963" s="88"/>
      <c r="H43963" s="88"/>
      <c r="I43963" s="88"/>
      <c r="J43963" s="88"/>
      <c r="K43963" s="88"/>
    </row>
    <row r="43964" spans="2:11" hidden="1" x14ac:dyDescent="0.2">
      <c r="B43964" s="88"/>
      <c r="C43964" s="88"/>
      <c r="D43964" s="88"/>
      <c r="E43964" s="88"/>
      <c r="F43964" s="88"/>
      <c r="G43964" s="88"/>
      <c r="H43964" s="88"/>
      <c r="I43964" s="88"/>
      <c r="J43964" s="88"/>
      <c r="K43964" s="88"/>
    </row>
    <row r="43965" spans="2:11" hidden="1" x14ac:dyDescent="0.2">
      <c r="B43965" s="88"/>
      <c r="C43965" s="88"/>
      <c r="D43965" s="88"/>
      <c r="E43965" s="88"/>
      <c r="F43965" s="88"/>
      <c r="G43965" s="88"/>
      <c r="H43965" s="88"/>
      <c r="I43965" s="88"/>
      <c r="J43965" s="88"/>
      <c r="K43965" s="88"/>
    </row>
    <row r="43966" spans="2:11" hidden="1" x14ac:dyDescent="0.2">
      <c r="B43966" s="88"/>
      <c r="C43966" s="88"/>
      <c r="D43966" s="88"/>
      <c r="E43966" s="88"/>
      <c r="F43966" s="88"/>
      <c r="G43966" s="88"/>
      <c r="H43966" s="88"/>
      <c r="I43966" s="88"/>
      <c r="J43966" s="88"/>
      <c r="K43966" s="88"/>
    </row>
    <row r="43967" spans="2:11" hidden="1" x14ac:dyDescent="0.2">
      <c r="B43967" s="88"/>
      <c r="C43967" s="88"/>
      <c r="D43967" s="88"/>
      <c r="E43967" s="88"/>
      <c r="F43967" s="88"/>
      <c r="G43967" s="88"/>
      <c r="H43967" s="88"/>
      <c r="I43967" s="88"/>
      <c r="J43967" s="88"/>
      <c r="K43967" s="88"/>
    </row>
    <row r="43968" spans="2:11" hidden="1" x14ac:dyDescent="0.2">
      <c r="B43968" s="88"/>
      <c r="C43968" s="88"/>
      <c r="D43968" s="88"/>
      <c r="E43968" s="88"/>
      <c r="F43968" s="88"/>
      <c r="G43968" s="88"/>
      <c r="H43968" s="88"/>
      <c r="I43968" s="88"/>
      <c r="J43968" s="88"/>
      <c r="K43968" s="88"/>
    </row>
    <row r="43969" spans="2:11" hidden="1" x14ac:dyDescent="0.2">
      <c r="B43969" s="88"/>
      <c r="C43969" s="88"/>
      <c r="D43969" s="88"/>
      <c r="E43969" s="88"/>
      <c r="F43969" s="88"/>
      <c r="G43969" s="88"/>
      <c r="H43969" s="88"/>
      <c r="I43969" s="88"/>
      <c r="J43969" s="88"/>
      <c r="K43969" s="88"/>
    </row>
    <row r="43970" spans="2:11" hidden="1" x14ac:dyDescent="0.2">
      <c r="B43970" s="88"/>
      <c r="C43970" s="88"/>
      <c r="D43970" s="88"/>
      <c r="E43970" s="88"/>
      <c r="F43970" s="88"/>
      <c r="G43970" s="88"/>
      <c r="H43970" s="88"/>
      <c r="I43970" s="88"/>
      <c r="J43970" s="88"/>
      <c r="K43970" s="88"/>
    </row>
    <row r="43971" spans="2:11" hidden="1" x14ac:dyDescent="0.2">
      <c r="B43971" s="88"/>
      <c r="C43971" s="88"/>
      <c r="D43971" s="88"/>
      <c r="E43971" s="88"/>
      <c r="F43971" s="88"/>
      <c r="G43971" s="88"/>
      <c r="H43971" s="88"/>
      <c r="I43971" s="88"/>
      <c r="J43971" s="88"/>
      <c r="K43971" s="88"/>
    </row>
    <row r="43972" spans="2:11" hidden="1" x14ac:dyDescent="0.2">
      <c r="B43972" s="88"/>
      <c r="C43972" s="88"/>
      <c r="D43972" s="88"/>
      <c r="E43972" s="88"/>
      <c r="F43972" s="88"/>
      <c r="G43972" s="88"/>
      <c r="H43972" s="88"/>
      <c r="I43972" s="88"/>
      <c r="J43972" s="88"/>
      <c r="K43972" s="88"/>
    </row>
    <row r="43973" spans="2:11" hidden="1" x14ac:dyDescent="0.2">
      <c r="B43973" s="88"/>
      <c r="C43973" s="88"/>
      <c r="D43973" s="88"/>
      <c r="E43973" s="88"/>
      <c r="F43973" s="88"/>
      <c r="G43973" s="88"/>
      <c r="H43973" s="88"/>
      <c r="I43973" s="88"/>
      <c r="J43973" s="88"/>
      <c r="K43973" s="88"/>
    </row>
    <row r="43974" spans="2:11" hidden="1" x14ac:dyDescent="0.2">
      <c r="B43974" s="88"/>
      <c r="C43974" s="88"/>
      <c r="D43974" s="88"/>
      <c r="E43974" s="88"/>
      <c r="F43974" s="88"/>
      <c r="G43974" s="88"/>
      <c r="H43974" s="88"/>
      <c r="I43974" s="88"/>
      <c r="J43974" s="88"/>
      <c r="K43974" s="88"/>
    </row>
    <row r="43975" spans="2:11" hidden="1" x14ac:dyDescent="0.2">
      <c r="B43975" s="88"/>
      <c r="C43975" s="88"/>
      <c r="D43975" s="88"/>
      <c r="E43975" s="88"/>
      <c r="F43975" s="88"/>
      <c r="G43975" s="88"/>
      <c r="H43975" s="88"/>
      <c r="I43975" s="88"/>
      <c r="J43975" s="88"/>
      <c r="K43975" s="88"/>
    </row>
    <row r="43976" spans="2:11" hidden="1" x14ac:dyDescent="0.2">
      <c r="B43976" s="88"/>
      <c r="C43976" s="88"/>
      <c r="D43976" s="88"/>
      <c r="E43976" s="88"/>
      <c r="F43976" s="88"/>
      <c r="G43976" s="88"/>
      <c r="H43976" s="88"/>
      <c r="I43976" s="88"/>
      <c r="J43976" s="88"/>
      <c r="K43976" s="88"/>
    </row>
    <row r="43977" spans="2:11" hidden="1" x14ac:dyDescent="0.2">
      <c r="B43977" s="88"/>
      <c r="C43977" s="88"/>
      <c r="D43977" s="88"/>
      <c r="E43977" s="88"/>
      <c r="F43977" s="88"/>
      <c r="G43977" s="88"/>
      <c r="H43977" s="88"/>
      <c r="I43977" s="88"/>
      <c r="J43977" s="88"/>
      <c r="K43977" s="88"/>
    </row>
    <row r="43978" spans="2:11" hidden="1" x14ac:dyDescent="0.2">
      <c r="B43978" s="88"/>
      <c r="C43978" s="88"/>
      <c r="D43978" s="88"/>
      <c r="E43978" s="88"/>
      <c r="F43978" s="88"/>
      <c r="G43978" s="88"/>
      <c r="H43978" s="88"/>
      <c r="I43978" s="88"/>
      <c r="J43978" s="88"/>
      <c r="K43978" s="88"/>
    </row>
    <row r="43979" spans="2:11" hidden="1" x14ac:dyDescent="0.2">
      <c r="B43979" s="88"/>
      <c r="C43979" s="88"/>
      <c r="D43979" s="88"/>
      <c r="E43979" s="88"/>
      <c r="F43979" s="88"/>
      <c r="G43979" s="88"/>
      <c r="H43979" s="88"/>
      <c r="I43979" s="88"/>
      <c r="J43979" s="88"/>
      <c r="K43979" s="88"/>
    </row>
    <row r="43980" spans="2:11" hidden="1" x14ac:dyDescent="0.2">
      <c r="B43980" s="88"/>
      <c r="C43980" s="88"/>
      <c r="D43980" s="88"/>
      <c r="E43980" s="88"/>
      <c r="F43980" s="88"/>
      <c r="G43980" s="88"/>
      <c r="H43980" s="88"/>
      <c r="I43980" s="88"/>
      <c r="J43980" s="88"/>
      <c r="K43980" s="88"/>
    </row>
    <row r="43981" spans="2:11" hidden="1" x14ac:dyDescent="0.2">
      <c r="B43981" s="88"/>
      <c r="C43981" s="88"/>
      <c r="D43981" s="88"/>
      <c r="E43981" s="88"/>
      <c r="F43981" s="88"/>
      <c r="G43981" s="88"/>
      <c r="H43981" s="88"/>
      <c r="I43981" s="88"/>
      <c r="J43981" s="88"/>
      <c r="K43981" s="88"/>
    </row>
    <row r="43982" spans="2:11" hidden="1" x14ac:dyDescent="0.2">
      <c r="B43982" s="88"/>
      <c r="C43982" s="88"/>
      <c r="D43982" s="88"/>
      <c r="E43982" s="88"/>
      <c r="F43982" s="88"/>
      <c r="G43982" s="88"/>
      <c r="H43982" s="88"/>
      <c r="I43982" s="88"/>
      <c r="J43982" s="88"/>
      <c r="K43982" s="88"/>
    </row>
    <row r="43983" spans="2:11" hidden="1" x14ac:dyDescent="0.2">
      <c r="B43983" s="88"/>
      <c r="C43983" s="88"/>
      <c r="D43983" s="88"/>
      <c r="E43983" s="88"/>
      <c r="F43983" s="88"/>
      <c r="G43983" s="88"/>
      <c r="H43983" s="88"/>
      <c r="I43983" s="88"/>
      <c r="J43983" s="88"/>
      <c r="K43983" s="88"/>
    </row>
    <row r="43984" spans="2:11" hidden="1" x14ac:dyDescent="0.2">
      <c r="B43984" s="88"/>
      <c r="C43984" s="88"/>
      <c r="D43984" s="88"/>
      <c r="E43984" s="88"/>
      <c r="F43984" s="88"/>
      <c r="G43984" s="88"/>
      <c r="H43984" s="88"/>
      <c r="I43984" s="88"/>
      <c r="J43984" s="88"/>
      <c r="K43984" s="88"/>
    </row>
    <row r="43985" spans="2:11" hidden="1" x14ac:dyDescent="0.2">
      <c r="B43985" s="88"/>
      <c r="C43985" s="88"/>
      <c r="D43985" s="88"/>
      <c r="E43985" s="88"/>
      <c r="F43985" s="88"/>
      <c r="G43985" s="88"/>
      <c r="H43985" s="88"/>
      <c r="I43985" s="88"/>
      <c r="J43985" s="88"/>
      <c r="K43985" s="88"/>
    </row>
    <row r="43986" spans="2:11" hidden="1" x14ac:dyDescent="0.2">
      <c r="B43986" s="88"/>
      <c r="C43986" s="88"/>
      <c r="D43986" s="88"/>
      <c r="E43986" s="88"/>
      <c r="F43986" s="88"/>
      <c r="G43986" s="88"/>
      <c r="H43986" s="88"/>
      <c r="I43986" s="88"/>
      <c r="J43986" s="88"/>
      <c r="K43986" s="88"/>
    </row>
    <row r="43987" spans="2:11" hidden="1" x14ac:dyDescent="0.2">
      <c r="B43987" s="88"/>
      <c r="C43987" s="88"/>
      <c r="D43987" s="88"/>
      <c r="E43987" s="88"/>
      <c r="F43987" s="88"/>
      <c r="G43987" s="88"/>
      <c r="H43987" s="88"/>
      <c r="I43987" s="88"/>
      <c r="J43987" s="88"/>
      <c r="K43987" s="88"/>
    </row>
    <row r="43988" spans="2:11" hidden="1" x14ac:dyDescent="0.2">
      <c r="B43988" s="88"/>
      <c r="C43988" s="88"/>
      <c r="D43988" s="88"/>
      <c r="E43988" s="88"/>
      <c r="F43988" s="88"/>
      <c r="G43988" s="88"/>
      <c r="H43988" s="88"/>
      <c r="I43988" s="88"/>
      <c r="J43988" s="88"/>
      <c r="K43988" s="88"/>
    </row>
    <row r="43989" spans="2:11" hidden="1" x14ac:dyDescent="0.2">
      <c r="B43989" s="88"/>
      <c r="C43989" s="88"/>
      <c r="D43989" s="88"/>
      <c r="E43989" s="88"/>
      <c r="F43989" s="88"/>
      <c r="G43989" s="88"/>
      <c r="H43989" s="88"/>
      <c r="I43989" s="88"/>
      <c r="J43989" s="88"/>
      <c r="K43989" s="88"/>
    </row>
    <row r="43990" spans="2:11" hidden="1" x14ac:dyDescent="0.2">
      <c r="B43990" s="88"/>
      <c r="C43990" s="88"/>
      <c r="D43990" s="88"/>
      <c r="E43990" s="88"/>
      <c r="F43990" s="88"/>
      <c r="G43990" s="88"/>
      <c r="H43990" s="88"/>
      <c r="I43990" s="88"/>
      <c r="J43990" s="88"/>
      <c r="K43990" s="88"/>
    </row>
    <row r="43991" spans="2:11" hidden="1" x14ac:dyDescent="0.2">
      <c r="B43991" s="88"/>
      <c r="C43991" s="88"/>
      <c r="D43991" s="88"/>
      <c r="E43991" s="88"/>
      <c r="F43991" s="88"/>
      <c r="G43991" s="88"/>
      <c r="H43991" s="88"/>
      <c r="I43991" s="88"/>
      <c r="J43991" s="88"/>
      <c r="K43991" s="88"/>
    </row>
    <row r="43992" spans="2:11" hidden="1" x14ac:dyDescent="0.2">
      <c r="B43992" s="88"/>
      <c r="C43992" s="88"/>
      <c r="D43992" s="88"/>
      <c r="E43992" s="88"/>
      <c r="F43992" s="88"/>
      <c r="G43992" s="88"/>
      <c r="H43992" s="88"/>
      <c r="I43992" s="88"/>
      <c r="J43992" s="88"/>
      <c r="K43992" s="88"/>
    </row>
    <row r="43993" spans="2:11" hidden="1" x14ac:dyDescent="0.2">
      <c r="B43993" s="88"/>
      <c r="C43993" s="88"/>
      <c r="D43993" s="88"/>
      <c r="E43993" s="88"/>
      <c r="F43993" s="88"/>
      <c r="G43993" s="88"/>
      <c r="H43993" s="88"/>
      <c r="I43993" s="88"/>
      <c r="J43993" s="88"/>
      <c r="K43993" s="88"/>
    </row>
    <row r="43994" spans="2:11" hidden="1" x14ac:dyDescent="0.2">
      <c r="B43994" s="88"/>
      <c r="C43994" s="88"/>
      <c r="D43994" s="88"/>
      <c r="E43994" s="88"/>
      <c r="F43994" s="88"/>
      <c r="G43994" s="88"/>
      <c r="H43994" s="88"/>
      <c r="I43994" s="88"/>
      <c r="J43994" s="88"/>
      <c r="K43994" s="88"/>
    </row>
    <row r="43995" spans="2:11" hidden="1" x14ac:dyDescent="0.2">
      <c r="B43995" s="88"/>
      <c r="C43995" s="88"/>
      <c r="D43995" s="88"/>
      <c r="E43995" s="88"/>
      <c r="F43995" s="88"/>
      <c r="G43995" s="88"/>
      <c r="H43995" s="88"/>
      <c r="I43995" s="88"/>
      <c r="J43995" s="88"/>
      <c r="K43995" s="88"/>
    </row>
    <row r="43996" spans="2:11" hidden="1" x14ac:dyDescent="0.2">
      <c r="B43996" s="88"/>
      <c r="C43996" s="88"/>
      <c r="D43996" s="88"/>
      <c r="E43996" s="88"/>
      <c r="F43996" s="88"/>
      <c r="G43996" s="88"/>
      <c r="H43996" s="88"/>
      <c r="I43996" s="88"/>
      <c r="J43996" s="88"/>
      <c r="K43996" s="88"/>
    </row>
    <row r="43997" spans="2:11" hidden="1" x14ac:dyDescent="0.2">
      <c r="B43997" s="88"/>
      <c r="C43997" s="88"/>
      <c r="D43997" s="88"/>
      <c r="E43997" s="88"/>
      <c r="F43997" s="88"/>
      <c r="G43997" s="88"/>
      <c r="H43997" s="88"/>
      <c r="I43997" s="88"/>
      <c r="J43997" s="88"/>
      <c r="K43997" s="88"/>
    </row>
    <row r="43998" spans="2:11" hidden="1" x14ac:dyDescent="0.2">
      <c r="B43998" s="88"/>
      <c r="C43998" s="88"/>
      <c r="D43998" s="88"/>
      <c r="E43998" s="88"/>
      <c r="F43998" s="88"/>
      <c r="G43998" s="88"/>
      <c r="H43998" s="88"/>
      <c r="I43998" s="88"/>
      <c r="J43998" s="88"/>
      <c r="K43998" s="88"/>
    </row>
    <row r="43999" spans="2:11" hidden="1" x14ac:dyDescent="0.2">
      <c r="B43999" s="88"/>
      <c r="C43999" s="88"/>
      <c r="D43999" s="88"/>
      <c r="E43999" s="88"/>
      <c r="F43999" s="88"/>
      <c r="G43999" s="88"/>
      <c r="H43999" s="88"/>
      <c r="I43999" s="88"/>
      <c r="J43999" s="88"/>
      <c r="K43999" s="88"/>
    </row>
    <row r="44000" spans="2:11" hidden="1" x14ac:dyDescent="0.2">
      <c r="B44000" s="88"/>
      <c r="C44000" s="88"/>
      <c r="D44000" s="88"/>
      <c r="E44000" s="88"/>
      <c r="F44000" s="88"/>
      <c r="G44000" s="88"/>
      <c r="H44000" s="88"/>
      <c r="I44000" s="88"/>
      <c r="J44000" s="88"/>
      <c r="K44000" s="88"/>
    </row>
    <row r="44001" spans="2:11" hidden="1" x14ac:dyDescent="0.2">
      <c r="B44001" s="88"/>
      <c r="C44001" s="88"/>
      <c r="D44001" s="88"/>
      <c r="E44001" s="88"/>
      <c r="F44001" s="88"/>
      <c r="G44001" s="88"/>
      <c r="H44001" s="88"/>
      <c r="I44001" s="88"/>
      <c r="J44001" s="88"/>
      <c r="K44001" s="88"/>
    </row>
    <row r="44002" spans="2:11" hidden="1" x14ac:dyDescent="0.2">
      <c r="B44002" s="88"/>
      <c r="C44002" s="88"/>
      <c r="D44002" s="88"/>
      <c r="E44002" s="88"/>
      <c r="F44002" s="88"/>
      <c r="G44002" s="88"/>
      <c r="H44002" s="88"/>
      <c r="I44002" s="88"/>
      <c r="J44002" s="88"/>
      <c r="K44002" s="88"/>
    </row>
    <row r="44003" spans="2:11" hidden="1" x14ac:dyDescent="0.2">
      <c r="B44003" s="88"/>
      <c r="C44003" s="88"/>
      <c r="D44003" s="88"/>
      <c r="E44003" s="88"/>
      <c r="F44003" s="88"/>
      <c r="G44003" s="88"/>
      <c r="H44003" s="88"/>
      <c r="I44003" s="88"/>
      <c r="J44003" s="88"/>
      <c r="K44003" s="88"/>
    </row>
    <row r="44004" spans="2:11" hidden="1" x14ac:dyDescent="0.2">
      <c r="B44004" s="88"/>
      <c r="C44004" s="88"/>
      <c r="D44004" s="88"/>
      <c r="E44004" s="88"/>
      <c r="F44004" s="88"/>
      <c r="G44004" s="88"/>
      <c r="H44004" s="88"/>
      <c r="I44004" s="88"/>
      <c r="J44004" s="88"/>
      <c r="K44004" s="88"/>
    </row>
    <row r="44005" spans="2:11" hidden="1" x14ac:dyDescent="0.2">
      <c r="B44005" s="88"/>
      <c r="C44005" s="88"/>
      <c r="D44005" s="88"/>
      <c r="E44005" s="88"/>
      <c r="F44005" s="88"/>
      <c r="G44005" s="88"/>
      <c r="H44005" s="88"/>
      <c r="I44005" s="88"/>
      <c r="J44005" s="88"/>
      <c r="K44005" s="88"/>
    </row>
    <row r="44006" spans="2:11" hidden="1" x14ac:dyDescent="0.2">
      <c r="B44006" s="88"/>
      <c r="C44006" s="88"/>
      <c r="D44006" s="88"/>
      <c r="E44006" s="88"/>
      <c r="F44006" s="88"/>
      <c r="G44006" s="88"/>
      <c r="H44006" s="88"/>
      <c r="I44006" s="88"/>
      <c r="J44006" s="88"/>
      <c r="K44006" s="88"/>
    </row>
    <row r="44007" spans="2:11" hidden="1" x14ac:dyDescent="0.2">
      <c r="B44007" s="88"/>
      <c r="C44007" s="88"/>
      <c r="D44007" s="88"/>
      <c r="E44007" s="88"/>
      <c r="F44007" s="88"/>
      <c r="G44007" s="88"/>
      <c r="H44007" s="88"/>
      <c r="I44007" s="88"/>
      <c r="J44007" s="88"/>
      <c r="K44007" s="88"/>
    </row>
    <row r="44008" spans="2:11" hidden="1" x14ac:dyDescent="0.2">
      <c r="B44008" s="88"/>
      <c r="C44008" s="88"/>
      <c r="D44008" s="88"/>
      <c r="E44008" s="88"/>
      <c r="F44008" s="88"/>
      <c r="G44008" s="88"/>
      <c r="H44008" s="88"/>
      <c r="I44008" s="88"/>
      <c r="J44008" s="88"/>
      <c r="K44008" s="88"/>
    </row>
    <row r="44009" spans="2:11" hidden="1" x14ac:dyDescent="0.2">
      <c r="B44009" s="88"/>
      <c r="C44009" s="88"/>
      <c r="D44009" s="88"/>
      <c r="E44009" s="88"/>
      <c r="F44009" s="88"/>
      <c r="G44009" s="88"/>
      <c r="H44009" s="88"/>
      <c r="I44009" s="88"/>
      <c r="J44009" s="88"/>
      <c r="K44009" s="88"/>
    </row>
    <row r="44010" spans="2:11" hidden="1" x14ac:dyDescent="0.2">
      <c r="B44010" s="88"/>
      <c r="C44010" s="88"/>
      <c r="D44010" s="88"/>
      <c r="E44010" s="88"/>
      <c r="F44010" s="88"/>
      <c r="G44010" s="88"/>
      <c r="H44010" s="88"/>
      <c r="I44010" s="88"/>
      <c r="J44010" s="88"/>
      <c r="K44010" s="88"/>
    </row>
    <row r="44011" spans="2:11" hidden="1" x14ac:dyDescent="0.2">
      <c r="B44011" s="88"/>
      <c r="C44011" s="88"/>
      <c r="D44011" s="88"/>
      <c r="E44011" s="88"/>
      <c r="F44011" s="88"/>
      <c r="G44011" s="88"/>
      <c r="H44011" s="88"/>
      <c r="I44011" s="88"/>
      <c r="J44011" s="88"/>
      <c r="K44011" s="88"/>
    </row>
    <row r="44012" spans="2:11" hidden="1" x14ac:dyDescent="0.2">
      <c r="B44012" s="88"/>
      <c r="C44012" s="88"/>
      <c r="D44012" s="88"/>
      <c r="E44012" s="88"/>
      <c r="F44012" s="88"/>
      <c r="G44012" s="88"/>
      <c r="H44012" s="88"/>
      <c r="I44012" s="88"/>
      <c r="J44012" s="88"/>
      <c r="K44012" s="88"/>
    </row>
    <row r="44013" spans="2:11" hidden="1" x14ac:dyDescent="0.2">
      <c r="B44013" s="88"/>
      <c r="C44013" s="88"/>
      <c r="D44013" s="88"/>
      <c r="E44013" s="88"/>
      <c r="F44013" s="88"/>
      <c r="G44013" s="88"/>
      <c r="H44013" s="88"/>
      <c r="I44013" s="88"/>
      <c r="J44013" s="88"/>
      <c r="K44013" s="88"/>
    </row>
    <row r="44014" spans="2:11" hidden="1" x14ac:dyDescent="0.2">
      <c r="B44014" s="88"/>
      <c r="C44014" s="88"/>
      <c r="D44014" s="88"/>
      <c r="E44014" s="88"/>
      <c r="F44014" s="88"/>
      <c r="G44014" s="88"/>
      <c r="H44014" s="88"/>
      <c r="I44014" s="88"/>
      <c r="J44014" s="88"/>
      <c r="K44014" s="88"/>
    </row>
    <row r="44015" spans="2:11" hidden="1" x14ac:dyDescent="0.2">
      <c r="B44015" s="88"/>
      <c r="C44015" s="88"/>
      <c r="D44015" s="88"/>
      <c r="E44015" s="88"/>
      <c r="F44015" s="88"/>
      <c r="G44015" s="88"/>
      <c r="H44015" s="88"/>
      <c r="I44015" s="88"/>
      <c r="J44015" s="88"/>
      <c r="K44015" s="88"/>
    </row>
    <row r="44016" spans="2:11" hidden="1" x14ac:dyDescent="0.2">
      <c r="B44016" s="88"/>
      <c r="C44016" s="88"/>
      <c r="D44016" s="88"/>
      <c r="E44016" s="88"/>
      <c r="F44016" s="88"/>
      <c r="G44016" s="88"/>
      <c r="H44016" s="88"/>
      <c r="I44016" s="88"/>
      <c r="J44016" s="88"/>
      <c r="K44016" s="88"/>
    </row>
    <row r="44017" spans="2:11" hidden="1" x14ac:dyDescent="0.2">
      <c r="B44017" s="88"/>
      <c r="C44017" s="88"/>
      <c r="D44017" s="88"/>
      <c r="E44017" s="88"/>
      <c r="F44017" s="88"/>
      <c r="G44017" s="88"/>
      <c r="H44017" s="88"/>
      <c r="I44017" s="88"/>
      <c r="J44017" s="88"/>
      <c r="K44017" s="88"/>
    </row>
    <row r="44018" spans="2:11" hidden="1" x14ac:dyDescent="0.2">
      <c r="B44018" s="88"/>
      <c r="C44018" s="88"/>
      <c r="D44018" s="88"/>
      <c r="E44018" s="88"/>
      <c r="F44018" s="88"/>
      <c r="G44018" s="88"/>
      <c r="H44018" s="88"/>
      <c r="I44018" s="88"/>
      <c r="J44018" s="88"/>
      <c r="K44018" s="88"/>
    </row>
    <row r="44019" spans="2:11" hidden="1" x14ac:dyDescent="0.2">
      <c r="B44019" s="88"/>
      <c r="C44019" s="88"/>
      <c r="D44019" s="88"/>
      <c r="E44019" s="88"/>
      <c r="F44019" s="88"/>
      <c r="G44019" s="88"/>
      <c r="H44019" s="88"/>
      <c r="I44019" s="88"/>
      <c r="J44019" s="88"/>
      <c r="K44019" s="88"/>
    </row>
    <row r="44020" spans="2:11" hidden="1" x14ac:dyDescent="0.2">
      <c r="B44020" s="88"/>
      <c r="C44020" s="88"/>
      <c r="D44020" s="88"/>
      <c r="E44020" s="88"/>
      <c r="F44020" s="88"/>
      <c r="G44020" s="88"/>
      <c r="H44020" s="88"/>
      <c r="I44020" s="88"/>
      <c r="J44020" s="88"/>
      <c r="K44020" s="88"/>
    </row>
    <row r="44021" spans="2:11" hidden="1" x14ac:dyDescent="0.2">
      <c r="B44021" s="88"/>
      <c r="C44021" s="88"/>
      <c r="D44021" s="88"/>
      <c r="E44021" s="88"/>
      <c r="F44021" s="88"/>
      <c r="G44021" s="88"/>
      <c r="H44021" s="88"/>
      <c r="I44021" s="88"/>
      <c r="J44021" s="88"/>
      <c r="K44021" s="88"/>
    </row>
    <row r="44022" spans="2:11" hidden="1" x14ac:dyDescent="0.2">
      <c r="B44022" s="88"/>
      <c r="C44022" s="88"/>
      <c r="D44022" s="88"/>
      <c r="E44022" s="88"/>
      <c r="F44022" s="88"/>
      <c r="G44022" s="88"/>
      <c r="H44022" s="88"/>
      <c r="I44022" s="88"/>
      <c r="J44022" s="88"/>
      <c r="K44022" s="88"/>
    </row>
    <row r="44023" spans="2:11" hidden="1" x14ac:dyDescent="0.2">
      <c r="B44023" s="88"/>
      <c r="C44023" s="88"/>
      <c r="D44023" s="88"/>
      <c r="E44023" s="88"/>
      <c r="F44023" s="88"/>
      <c r="G44023" s="88"/>
      <c r="H44023" s="88"/>
      <c r="I44023" s="88"/>
      <c r="J44023" s="88"/>
      <c r="K44023" s="88"/>
    </row>
    <row r="44024" spans="2:11" hidden="1" x14ac:dyDescent="0.2">
      <c r="B44024" s="88"/>
      <c r="C44024" s="88"/>
      <c r="D44024" s="88"/>
      <c r="E44024" s="88"/>
      <c r="F44024" s="88"/>
      <c r="G44024" s="88"/>
      <c r="H44024" s="88"/>
      <c r="I44024" s="88"/>
      <c r="J44024" s="88"/>
      <c r="K44024" s="88"/>
    </row>
    <row r="44025" spans="2:11" hidden="1" x14ac:dyDescent="0.2">
      <c r="B44025" s="88"/>
      <c r="C44025" s="88"/>
      <c r="D44025" s="88"/>
      <c r="E44025" s="88"/>
      <c r="F44025" s="88"/>
      <c r="G44025" s="88"/>
      <c r="H44025" s="88"/>
      <c r="I44025" s="88"/>
      <c r="J44025" s="88"/>
      <c r="K44025" s="88"/>
    </row>
    <row r="44026" spans="2:11" hidden="1" x14ac:dyDescent="0.2">
      <c r="B44026" s="88"/>
      <c r="C44026" s="88"/>
      <c r="D44026" s="88"/>
      <c r="E44026" s="88"/>
      <c r="F44026" s="88"/>
      <c r="G44026" s="88"/>
      <c r="H44026" s="88"/>
      <c r="I44026" s="88"/>
      <c r="J44026" s="88"/>
      <c r="K44026" s="88"/>
    </row>
    <row r="44027" spans="2:11" hidden="1" x14ac:dyDescent="0.2">
      <c r="B44027" s="88"/>
      <c r="C44027" s="88"/>
      <c r="D44027" s="88"/>
      <c r="E44027" s="88"/>
      <c r="F44027" s="88"/>
      <c r="G44027" s="88"/>
      <c r="H44027" s="88"/>
      <c r="I44027" s="88"/>
      <c r="J44027" s="88"/>
      <c r="K44027" s="88"/>
    </row>
    <row r="44028" spans="2:11" hidden="1" x14ac:dyDescent="0.2">
      <c r="B44028" s="88"/>
      <c r="C44028" s="88"/>
      <c r="D44028" s="88"/>
      <c r="E44028" s="88"/>
      <c r="F44028" s="88"/>
      <c r="G44028" s="88"/>
      <c r="H44028" s="88"/>
      <c r="I44028" s="88"/>
      <c r="J44028" s="88"/>
      <c r="K44028" s="88"/>
    </row>
    <row r="44029" spans="2:11" hidden="1" x14ac:dyDescent="0.2">
      <c r="B44029" s="88"/>
      <c r="C44029" s="88"/>
      <c r="D44029" s="88"/>
      <c r="E44029" s="88"/>
      <c r="F44029" s="88"/>
      <c r="G44029" s="88"/>
      <c r="H44029" s="88"/>
      <c r="I44029" s="88"/>
      <c r="J44029" s="88"/>
      <c r="K44029" s="88"/>
    </row>
    <row r="44030" spans="2:11" hidden="1" x14ac:dyDescent="0.2">
      <c r="B44030" s="88"/>
      <c r="C44030" s="88"/>
      <c r="D44030" s="88"/>
      <c r="E44030" s="88"/>
      <c r="F44030" s="88"/>
      <c r="G44030" s="88"/>
      <c r="H44030" s="88"/>
      <c r="I44030" s="88"/>
      <c r="J44030" s="88"/>
      <c r="K44030" s="88"/>
    </row>
    <row r="44031" spans="2:11" hidden="1" x14ac:dyDescent="0.2">
      <c r="B44031" s="88"/>
      <c r="C44031" s="88"/>
      <c r="D44031" s="88"/>
      <c r="E44031" s="88"/>
      <c r="F44031" s="88"/>
      <c r="G44031" s="88"/>
      <c r="H44031" s="88"/>
      <c r="I44031" s="88"/>
      <c r="J44031" s="88"/>
      <c r="K44031" s="88"/>
    </row>
    <row r="44032" spans="2:11" hidden="1" x14ac:dyDescent="0.2">
      <c r="B44032" s="88"/>
      <c r="C44032" s="88"/>
      <c r="D44032" s="88"/>
      <c r="E44032" s="88"/>
      <c r="F44032" s="88"/>
      <c r="G44032" s="88"/>
      <c r="H44032" s="88"/>
      <c r="I44032" s="88"/>
      <c r="J44032" s="88"/>
      <c r="K44032" s="88"/>
    </row>
    <row r="44033" spans="2:11" hidden="1" x14ac:dyDescent="0.2">
      <c r="B44033" s="88"/>
      <c r="C44033" s="88"/>
      <c r="D44033" s="88"/>
      <c r="E44033" s="88"/>
      <c r="F44033" s="88"/>
      <c r="G44033" s="88"/>
      <c r="H44033" s="88"/>
      <c r="I44033" s="88"/>
      <c r="J44033" s="88"/>
      <c r="K44033" s="88"/>
    </row>
    <row r="44034" spans="2:11" hidden="1" x14ac:dyDescent="0.2">
      <c r="B44034" s="88"/>
      <c r="C44034" s="88"/>
      <c r="D44034" s="88"/>
      <c r="E44034" s="88"/>
      <c r="F44034" s="88"/>
      <c r="G44034" s="88"/>
      <c r="H44034" s="88"/>
      <c r="I44034" s="88"/>
      <c r="J44034" s="88"/>
      <c r="K44034" s="88"/>
    </row>
    <row r="44035" spans="2:11" hidden="1" x14ac:dyDescent="0.2">
      <c r="B44035" s="88"/>
      <c r="C44035" s="88"/>
      <c r="D44035" s="88"/>
      <c r="E44035" s="88"/>
      <c r="F44035" s="88"/>
      <c r="G44035" s="88"/>
      <c r="H44035" s="88"/>
      <c r="I44035" s="88"/>
      <c r="J44035" s="88"/>
      <c r="K44035" s="88"/>
    </row>
    <row r="44036" spans="2:11" hidden="1" x14ac:dyDescent="0.2">
      <c r="B44036" s="88"/>
      <c r="C44036" s="88"/>
      <c r="D44036" s="88"/>
      <c r="E44036" s="88"/>
      <c r="F44036" s="88"/>
      <c r="G44036" s="88"/>
      <c r="H44036" s="88"/>
      <c r="I44036" s="88"/>
      <c r="J44036" s="88"/>
      <c r="K44036" s="88"/>
    </row>
    <row r="44037" spans="2:11" hidden="1" x14ac:dyDescent="0.2">
      <c r="B44037" s="88"/>
      <c r="C44037" s="88"/>
      <c r="D44037" s="88"/>
      <c r="E44037" s="88"/>
      <c r="F44037" s="88"/>
      <c r="G44037" s="88"/>
      <c r="H44037" s="88"/>
      <c r="I44037" s="88"/>
      <c r="J44037" s="88"/>
      <c r="K44037" s="88"/>
    </row>
    <row r="44038" spans="2:11" hidden="1" x14ac:dyDescent="0.2">
      <c r="B44038" s="88"/>
      <c r="C44038" s="88"/>
      <c r="D44038" s="88"/>
      <c r="E44038" s="88"/>
      <c r="F44038" s="88"/>
      <c r="G44038" s="88"/>
      <c r="H44038" s="88"/>
      <c r="I44038" s="88"/>
      <c r="J44038" s="88"/>
      <c r="K44038" s="88"/>
    </row>
    <row r="44039" spans="2:11" hidden="1" x14ac:dyDescent="0.2">
      <c r="B44039" s="88"/>
      <c r="C44039" s="88"/>
      <c r="D44039" s="88"/>
      <c r="E44039" s="88"/>
      <c r="F44039" s="88"/>
      <c r="G44039" s="88"/>
      <c r="H44039" s="88"/>
      <c r="I44039" s="88"/>
      <c r="J44039" s="88"/>
      <c r="K44039" s="88"/>
    </row>
    <row r="44040" spans="2:11" hidden="1" x14ac:dyDescent="0.2">
      <c r="B44040" s="88"/>
      <c r="C44040" s="88"/>
      <c r="D44040" s="88"/>
      <c r="E44040" s="88"/>
      <c r="F44040" s="88"/>
      <c r="G44040" s="88"/>
      <c r="H44040" s="88"/>
      <c r="I44040" s="88"/>
      <c r="J44040" s="88"/>
      <c r="K44040" s="88"/>
    </row>
    <row r="44041" spans="2:11" hidden="1" x14ac:dyDescent="0.2">
      <c r="B44041" s="88"/>
      <c r="C44041" s="88"/>
      <c r="D44041" s="88"/>
      <c r="E44041" s="88"/>
      <c r="F44041" s="88"/>
      <c r="G44041" s="88"/>
      <c r="H44041" s="88"/>
      <c r="I44041" s="88"/>
      <c r="J44041" s="88"/>
      <c r="K44041" s="88"/>
    </row>
    <row r="44042" spans="2:11" hidden="1" x14ac:dyDescent="0.2">
      <c r="B44042" s="88"/>
      <c r="C44042" s="88"/>
      <c r="D44042" s="88"/>
      <c r="E44042" s="88"/>
      <c r="F44042" s="88"/>
      <c r="G44042" s="88"/>
      <c r="H44042" s="88"/>
      <c r="I44042" s="88"/>
      <c r="J44042" s="88"/>
      <c r="K44042" s="88"/>
    </row>
    <row r="44043" spans="2:11" hidden="1" x14ac:dyDescent="0.2">
      <c r="B44043" s="88"/>
      <c r="C44043" s="88"/>
      <c r="D44043" s="88"/>
      <c r="E44043" s="88"/>
      <c r="F44043" s="88"/>
      <c r="G44043" s="88"/>
      <c r="H44043" s="88"/>
      <c r="I44043" s="88"/>
      <c r="J44043" s="88"/>
      <c r="K44043" s="88"/>
    </row>
    <row r="44044" spans="2:11" hidden="1" x14ac:dyDescent="0.2">
      <c r="B44044" s="88"/>
      <c r="C44044" s="88"/>
      <c r="D44044" s="88"/>
      <c r="E44044" s="88"/>
      <c r="F44044" s="88"/>
      <c r="G44044" s="88"/>
      <c r="H44044" s="88"/>
      <c r="I44044" s="88"/>
      <c r="J44044" s="88"/>
      <c r="K44044" s="88"/>
    </row>
    <row r="44045" spans="2:11" hidden="1" x14ac:dyDescent="0.2">
      <c r="B44045" s="88"/>
      <c r="C44045" s="88"/>
      <c r="D44045" s="88"/>
      <c r="E44045" s="88"/>
      <c r="F44045" s="88"/>
      <c r="G44045" s="88"/>
      <c r="H44045" s="88"/>
      <c r="I44045" s="88"/>
      <c r="J44045" s="88"/>
      <c r="K44045" s="88"/>
    </row>
    <row r="44046" spans="2:11" hidden="1" x14ac:dyDescent="0.2">
      <c r="B44046" s="88"/>
      <c r="C44046" s="88"/>
      <c r="D44046" s="88"/>
      <c r="E44046" s="88"/>
      <c r="F44046" s="88"/>
      <c r="G44046" s="88"/>
      <c r="H44046" s="88"/>
      <c r="I44046" s="88"/>
      <c r="J44046" s="88"/>
      <c r="K44046" s="88"/>
    </row>
    <row r="44047" spans="2:11" hidden="1" x14ac:dyDescent="0.2">
      <c r="B44047" s="88"/>
      <c r="C44047" s="88"/>
      <c r="D44047" s="88"/>
      <c r="E44047" s="88"/>
      <c r="F44047" s="88"/>
      <c r="G44047" s="88"/>
      <c r="H44047" s="88"/>
      <c r="I44047" s="88"/>
      <c r="J44047" s="88"/>
      <c r="K44047" s="88"/>
    </row>
    <row r="44048" spans="2:11" hidden="1" x14ac:dyDescent="0.2">
      <c r="B44048" s="88"/>
      <c r="C44048" s="88"/>
      <c r="D44048" s="88"/>
      <c r="E44048" s="88"/>
      <c r="F44048" s="88"/>
      <c r="G44048" s="88"/>
      <c r="H44048" s="88"/>
      <c r="I44048" s="88"/>
      <c r="J44048" s="88"/>
      <c r="K44048" s="88"/>
    </row>
    <row r="44049" spans="2:11" hidden="1" x14ac:dyDescent="0.2">
      <c r="B44049" s="88"/>
      <c r="C44049" s="88"/>
      <c r="D44049" s="88"/>
      <c r="E44049" s="88"/>
      <c r="F44049" s="88"/>
      <c r="G44049" s="88"/>
      <c r="H44049" s="88"/>
      <c r="I44049" s="88"/>
      <c r="J44049" s="88"/>
      <c r="K44049" s="88"/>
    </row>
    <row r="44050" spans="2:11" hidden="1" x14ac:dyDescent="0.2">
      <c r="B44050" s="88"/>
      <c r="C44050" s="88"/>
      <c r="D44050" s="88"/>
      <c r="E44050" s="88"/>
      <c r="F44050" s="88"/>
      <c r="G44050" s="88"/>
      <c r="H44050" s="88"/>
      <c r="I44050" s="88"/>
      <c r="J44050" s="88"/>
      <c r="K44050" s="88"/>
    </row>
    <row r="44051" spans="2:11" hidden="1" x14ac:dyDescent="0.2">
      <c r="B44051" s="88"/>
      <c r="C44051" s="88"/>
      <c r="D44051" s="88"/>
      <c r="E44051" s="88"/>
      <c r="F44051" s="88"/>
      <c r="G44051" s="88"/>
      <c r="H44051" s="88"/>
      <c r="I44051" s="88"/>
      <c r="J44051" s="88"/>
      <c r="K44051" s="88"/>
    </row>
    <row r="44052" spans="2:11" hidden="1" x14ac:dyDescent="0.2">
      <c r="B44052" s="88"/>
      <c r="C44052" s="88"/>
      <c r="D44052" s="88"/>
      <c r="E44052" s="88"/>
      <c r="F44052" s="88"/>
      <c r="G44052" s="88"/>
      <c r="H44052" s="88"/>
      <c r="I44052" s="88"/>
      <c r="J44052" s="88"/>
      <c r="K44052" s="88"/>
    </row>
    <row r="44053" spans="2:11" hidden="1" x14ac:dyDescent="0.2">
      <c r="B44053" s="88"/>
      <c r="C44053" s="88"/>
      <c r="D44053" s="88"/>
      <c r="E44053" s="88"/>
      <c r="F44053" s="88"/>
      <c r="G44053" s="88"/>
      <c r="H44053" s="88"/>
      <c r="I44053" s="88"/>
      <c r="J44053" s="88"/>
      <c r="K44053" s="88"/>
    </row>
    <row r="44054" spans="2:11" hidden="1" x14ac:dyDescent="0.2">
      <c r="B44054" s="88"/>
      <c r="C44054" s="88"/>
      <c r="D44054" s="88"/>
      <c r="E44054" s="88"/>
      <c r="F44054" s="88"/>
      <c r="G44054" s="88"/>
      <c r="H44054" s="88"/>
      <c r="I44054" s="88"/>
      <c r="J44054" s="88"/>
      <c r="K44054" s="88"/>
    </row>
    <row r="44055" spans="2:11" hidden="1" x14ac:dyDescent="0.2">
      <c r="B44055" s="88"/>
      <c r="C44055" s="88"/>
      <c r="D44055" s="88"/>
      <c r="E44055" s="88"/>
      <c r="F44055" s="88"/>
      <c r="G44055" s="88"/>
      <c r="H44055" s="88"/>
      <c r="I44055" s="88"/>
      <c r="J44055" s="88"/>
      <c r="K44055" s="88"/>
    </row>
    <row r="44056" spans="2:11" hidden="1" x14ac:dyDescent="0.2">
      <c r="B44056" s="88"/>
      <c r="C44056" s="88"/>
      <c r="D44056" s="88"/>
      <c r="E44056" s="88"/>
      <c r="F44056" s="88"/>
      <c r="G44056" s="88"/>
      <c r="H44056" s="88"/>
      <c r="I44056" s="88"/>
      <c r="J44056" s="88"/>
      <c r="K44056" s="88"/>
    </row>
    <row r="44057" spans="2:11" hidden="1" x14ac:dyDescent="0.2">
      <c r="B44057" s="88"/>
      <c r="C44057" s="88"/>
      <c r="D44057" s="88"/>
      <c r="E44057" s="88"/>
      <c r="F44057" s="88"/>
      <c r="G44057" s="88"/>
      <c r="H44057" s="88"/>
      <c r="I44057" s="88"/>
      <c r="J44057" s="88"/>
      <c r="K44057" s="88"/>
    </row>
    <row r="44058" spans="2:11" hidden="1" x14ac:dyDescent="0.2">
      <c r="B44058" s="88"/>
      <c r="C44058" s="88"/>
      <c r="D44058" s="88"/>
      <c r="E44058" s="88"/>
      <c r="F44058" s="88"/>
      <c r="G44058" s="88"/>
      <c r="H44058" s="88"/>
      <c r="I44058" s="88"/>
      <c r="J44058" s="88"/>
      <c r="K44058" s="88"/>
    </row>
    <row r="44059" spans="2:11" hidden="1" x14ac:dyDescent="0.2">
      <c r="B44059" s="88"/>
      <c r="C44059" s="88"/>
      <c r="D44059" s="88"/>
      <c r="E44059" s="88"/>
      <c r="F44059" s="88"/>
      <c r="G44059" s="88"/>
      <c r="H44059" s="88"/>
      <c r="I44059" s="88"/>
      <c r="J44059" s="88"/>
      <c r="K44059" s="88"/>
    </row>
    <row r="44060" spans="2:11" hidden="1" x14ac:dyDescent="0.2">
      <c r="B44060" s="88"/>
      <c r="C44060" s="88"/>
      <c r="D44060" s="88"/>
      <c r="E44060" s="88"/>
      <c r="F44060" s="88"/>
      <c r="G44060" s="88"/>
      <c r="H44060" s="88"/>
      <c r="I44060" s="88"/>
      <c r="J44060" s="88"/>
      <c r="K44060" s="88"/>
    </row>
    <row r="44061" spans="2:11" hidden="1" x14ac:dyDescent="0.2">
      <c r="B44061" s="88"/>
      <c r="C44061" s="88"/>
      <c r="D44061" s="88"/>
      <c r="E44061" s="88"/>
      <c r="F44061" s="88"/>
      <c r="G44061" s="88"/>
      <c r="H44061" s="88"/>
      <c r="I44061" s="88"/>
      <c r="J44061" s="88"/>
      <c r="K44061" s="88"/>
    </row>
    <row r="44062" spans="2:11" hidden="1" x14ac:dyDescent="0.2">
      <c r="B44062" s="88"/>
      <c r="C44062" s="88"/>
      <c r="D44062" s="88"/>
      <c r="E44062" s="88"/>
      <c r="F44062" s="88"/>
      <c r="G44062" s="88"/>
      <c r="H44062" s="88"/>
      <c r="I44062" s="88"/>
      <c r="J44062" s="88"/>
      <c r="K44062" s="88"/>
    </row>
    <row r="44063" spans="2:11" hidden="1" x14ac:dyDescent="0.2">
      <c r="B44063" s="88"/>
      <c r="C44063" s="88"/>
      <c r="D44063" s="88"/>
      <c r="E44063" s="88"/>
      <c r="F44063" s="88"/>
      <c r="G44063" s="88"/>
      <c r="H44063" s="88"/>
      <c r="I44063" s="88"/>
      <c r="J44063" s="88"/>
      <c r="K44063" s="88"/>
    </row>
    <row r="44064" spans="2:11" hidden="1" x14ac:dyDescent="0.2">
      <c r="B44064" s="88"/>
      <c r="C44064" s="88"/>
      <c r="D44064" s="88"/>
      <c r="E44064" s="88"/>
      <c r="F44064" s="88"/>
      <c r="G44064" s="88"/>
      <c r="H44064" s="88"/>
      <c r="I44064" s="88"/>
      <c r="J44064" s="88"/>
      <c r="K44064" s="88"/>
    </row>
    <row r="44065" spans="2:11" hidden="1" x14ac:dyDescent="0.2">
      <c r="B44065" s="88"/>
      <c r="C44065" s="88"/>
      <c r="D44065" s="88"/>
      <c r="E44065" s="88"/>
      <c r="F44065" s="88"/>
      <c r="G44065" s="88"/>
      <c r="H44065" s="88"/>
      <c r="I44065" s="88"/>
      <c r="J44065" s="88"/>
      <c r="K44065" s="88"/>
    </row>
    <row r="44066" spans="2:11" hidden="1" x14ac:dyDescent="0.2">
      <c r="B44066" s="88"/>
      <c r="C44066" s="88"/>
      <c r="D44066" s="88"/>
      <c r="E44066" s="88"/>
      <c r="F44066" s="88"/>
      <c r="G44066" s="88"/>
      <c r="H44066" s="88"/>
      <c r="I44066" s="88"/>
      <c r="J44066" s="88"/>
      <c r="K44066" s="88"/>
    </row>
    <row r="44067" spans="2:11" hidden="1" x14ac:dyDescent="0.2">
      <c r="B44067" s="88"/>
      <c r="C44067" s="88"/>
      <c r="D44067" s="88"/>
      <c r="E44067" s="88"/>
      <c r="F44067" s="88"/>
      <c r="G44067" s="88"/>
      <c r="H44067" s="88"/>
      <c r="I44067" s="88"/>
      <c r="J44067" s="88"/>
      <c r="K44067" s="88"/>
    </row>
    <row r="44068" spans="2:11" hidden="1" x14ac:dyDescent="0.2">
      <c r="B44068" s="88"/>
      <c r="C44068" s="88"/>
      <c r="D44068" s="88"/>
      <c r="E44068" s="88"/>
      <c r="F44068" s="88"/>
      <c r="G44068" s="88"/>
      <c r="H44068" s="88"/>
      <c r="I44068" s="88"/>
      <c r="J44068" s="88"/>
      <c r="K44068" s="88"/>
    </row>
    <row r="44069" spans="2:11" hidden="1" x14ac:dyDescent="0.2">
      <c r="B44069" s="88"/>
      <c r="C44069" s="88"/>
      <c r="D44069" s="88"/>
      <c r="E44069" s="88"/>
      <c r="F44069" s="88"/>
      <c r="G44069" s="88"/>
      <c r="H44069" s="88"/>
      <c r="I44069" s="88"/>
      <c r="J44069" s="88"/>
      <c r="K44069" s="88"/>
    </row>
    <row r="44070" spans="2:11" hidden="1" x14ac:dyDescent="0.2">
      <c r="B44070" s="88"/>
      <c r="C44070" s="88"/>
      <c r="D44070" s="88"/>
      <c r="E44070" s="88"/>
      <c r="F44070" s="88"/>
      <c r="G44070" s="88"/>
      <c r="H44070" s="88"/>
      <c r="I44070" s="88"/>
      <c r="J44070" s="88"/>
      <c r="K44070" s="88"/>
    </row>
    <row r="44071" spans="2:11" hidden="1" x14ac:dyDescent="0.2">
      <c r="B44071" s="88"/>
      <c r="C44071" s="88"/>
      <c r="D44071" s="88"/>
      <c r="E44071" s="88"/>
      <c r="F44071" s="88"/>
      <c r="G44071" s="88"/>
      <c r="H44071" s="88"/>
      <c r="I44071" s="88"/>
      <c r="J44071" s="88"/>
      <c r="K44071" s="88"/>
    </row>
    <row r="44072" spans="2:11" hidden="1" x14ac:dyDescent="0.2">
      <c r="B44072" s="88"/>
      <c r="C44072" s="88"/>
      <c r="D44072" s="88"/>
      <c r="E44072" s="88"/>
      <c r="F44072" s="88"/>
      <c r="G44072" s="88"/>
      <c r="H44072" s="88"/>
      <c r="I44072" s="88"/>
      <c r="J44072" s="88"/>
      <c r="K44072" s="88"/>
    </row>
    <row r="44073" spans="2:11" hidden="1" x14ac:dyDescent="0.2">
      <c r="B44073" s="88"/>
      <c r="C44073" s="88"/>
      <c r="D44073" s="88"/>
      <c r="E44073" s="88"/>
      <c r="F44073" s="88"/>
      <c r="G44073" s="88"/>
      <c r="H44073" s="88"/>
      <c r="I44073" s="88"/>
      <c r="J44073" s="88"/>
      <c r="K44073" s="88"/>
    </row>
    <row r="44074" spans="2:11" hidden="1" x14ac:dyDescent="0.2">
      <c r="B44074" s="88"/>
      <c r="C44074" s="88"/>
      <c r="D44074" s="88"/>
      <c r="E44074" s="88"/>
      <c r="F44074" s="88"/>
      <c r="G44074" s="88"/>
      <c r="H44074" s="88"/>
      <c r="I44074" s="88"/>
      <c r="J44074" s="88"/>
      <c r="K44074" s="88"/>
    </row>
    <row r="44075" spans="2:11" hidden="1" x14ac:dyDescent="0.2">
      <c r="B44075" s="88"/>
      <c r="C44075" s="88"/>
      <c r="D44075" s="88"/>
      <c r="E44075" s="88"/>
      <c r="F44075" s="88"/>
      <c r="G44075" s="88"/>
      <c r="H44075" s="88"/>
      <c r="I44075" s="88"/>
      <c r="J44075" s="88"/>
      <c r="K44075" s="88"/>
    </row>
    <row r="44076" spans="2:11" hidden="1" x14ac:dyDescent="0.2">
      <c r="B44076" s="88"/>
      <c r="C44076" s="88"/>
      <c r="D44076" s="88"/>
      <c r="E44076" s="88"/>
      <c r="F44076" s="88"/>
      <c r="G44076" s="88"/>
      <c r="H44076" s="88"/>
      <c r="I44076" s="88"/>
      <c r="J44076" s="88"/>
      <c r="K44076" s="88"/>
    </row>
    <row r="44077" spans="2:11" hidden="1" x14ac:dyDescent="0.2">
      <c r="B44077" s="88"/>
      <c r="C44077" s="88"/>
      <c r="D44077" s="88"/>
      <c r="E44077" s="88"/>
      <c r="F44077" s="88"/>
      <c r="G44077" s="88"/>
      <c r="H44077" s="88"/>
      <c r="I44077" s="88"/>
      <c r="J44077" s="88"/>
      <c r="K44077" s="88"/>
    </row>
    <row r="44078" spans="2:11" hidden="1" x14ac:dyDescent="0.2">
      <c r="B44078" s="88"/>
      <c r="C44078" s="88"/>
      <c r="D44078" s="88"/>
      <c r="E44078" s="88"/>
      <c r="F44078" s="88"/>
      <c r="G44078" s="88"/>
      <c r="H44078" s="88"/>
      <c r="I44078" s="88"/>
      <c r="J44078" s="88"/>
      <c r="K44078" s="88"/>
    </row>
    <row r="44079" spans="2:11" hidden="1" x14ac:dyDescent="0.2">
      <c r="B44079" s="88"/>
      <c r="C44079" s="88"/>
      <c r="D44079" s="88"/>
      <c r="E44079" s="88"/>
      <c r="F44079" s="88"/>
      <c r="G44079" s="88"/>
      <c r="H44079" s="88"/>
      <c r="I44079" s="88"/>
      <c r="J44079" s="88"/>
      <c r="K44079" s="88"/>
    </row>
    <row r="44080" spans="2:11" hidden="1" x14ac:dyDescent="0.2">
      <c r="B44080" s="88"/>
      <c r="C44080" s="88"/>
      <c r="D44080" s="88"/>
      <c r="E44080" s="88"/>
      <c r="F44080" s="88"/>
      <c r="G44080" s="88"/>
      <c r="H44080" s="88"/>
      <c r="I44080" s="88"/>
      <c r="J44080" s="88"/>
      <c r="K44080" s="88"/>
    </row>
    <row r="44081" spans="2:11" hidden="1" x14ac:dyDescent="0.2">
      <c r="B44081" s="88"/>
      <c r="C44081" s="88"/>
      <c r="D44081" s="88"/>
      <c r="E44081" s="88"/>
      <c r="F44081" s="88"/>
      <c r="G44081" s="88"/>
      <c r="H44081" s="88"/>
      <c r="I44081" s="88"/>
      <c r="J44081" s="88"/>
      <c r="K44081" s="88"/>
    </row>
    <row r="44082" spans="2:11" hidden="1" x14ac:dyDescent="0.2">
      <c r="B44082" s="88"/>
      <c r="C44082" s="88"/>
      <c r="D44082" s="88"/>
      <c r="E44082" s="88"/>
      <c r="F44082" s="88"/>
      <c r="G44082" s="88"/>
      <c r="H44082" s="88"/>
      <c r="I44082" s="88"/>
      <c r="J44082" s="88"/>
      <c r="K44082" s="88"/>
    </row>
    <row r="44083" spans="2:11" hidden="1" x14ac:dyDescent="0.2">
      <c r="B44083" s="88"/>
      <c r="C44083" s="88"/>
      <c r="D44083" s="88"/>
      <c r="E44083" s="88"/>
      <c r="F44083" s="88"/>
      <c r="G44083" s="88"/>
      <c r="H44083" s="88"/>
      <c r="I44083" s="88"/>
      <c r="J44083" s="88"/>
      <c r="K44083" s="88"/>
    </row>
    <row r="44084" spans="2:11" hidden="1" x14ac:dyDescent="0.2">
      <c r="B44084" s="88"/>
      <c r="C44084" s="88"/>
      <c r="D44084" s="88"/>
      <c r="E44084" s="88"/>
      <c r="F44084" s="88"/>
      <c r="G44084" s="88"/>
      <c r="H44084" s="88"/>
      <c r="I44084" s="88"/>
      <c r="J44084" s="88"/>
      <c r="K44084" s="88"/>
    </row>
    <row r="44085" spans="2:11" hidden="1" x14ac:dyDescent="0.2">
      <c r="B44085" s="88"/>
      <c r="C44085" s="88"/>
      <c r="D44085" s="88"/>
      <c r="E44085" s="88"/>
      <c r="F44085" s="88"/>
      <c r="G44085" s="88"/>
      <c r="H44085" s="88"/>
      <c r="I44085" s="88"/>
      <c r="J44085" s="88"/>
      <c r="K44085" s="88"/>
    </row>
    <row r="44086" spans="2:11" hidden="1" x14ac:dyDescent="0.2">
      <c r="B44086" s="88"/>
      <c r="C44086" s="88"/>
      <c r="D44086" s="88"/>
      <c r="E44086" s="88"/>
      <c r="F44086" s="88"/>
      <c r="G44086" s="88"/>
      <c r="H44086" s="88"/>
      <c r="I44086" s="88"/>
      <c r="J44086" s="88"/>
      <c r="K44086" s="88"/>
    </row>
    <row r="44087" spans="2:11" hidden="1" x14ac:dyDescent="0.2">
      <c r="B44087" s="88"/>
      <c r="C44087" s="88"/>
      <c r="D44087" s="88"/>
      <c r="E44087" s="88"/>
      <c r="F44087" s="88"/>
      <c r="G44087" s="88"/>
      <c r="H44087" s="88"/>
      <c r="I44087" s="88"/>
      <c r="J44087" s="88"/>
      <c r="K44087" s="88"/>
    </row>
    <row r="44088" spans="2:11" hidden="1" x14ac:dyDescent="0.2">
      <c r="B44088" s="88"/>
      <c r="C44088" s="88"/>
      <c r="D44088" s="88"/>
      <c r="E44088" s="88"/>
      <c r="F44088" s="88"/>
      <c r="G44088" s="88"/>
      <c r="H44088" s="88"/>
      <c r="I44088" s="88"/>
      <c r="J44088" s="88"/>
      <c r="K44088" s="88"/>
    </row>
    <row r="44089" spans="2:11" hidden="1" x14ac:dyDescent="0.2">
      <c r="B44089" s="88"/>
      <c r="C44089" s="88"/>
      <c r="D44089" s="88"/>
      <c r="E44089" s="88"/>
      <c r="F44089" s="88"/>
      <c r="G44089" s="88"/>
      <c r="H44089" s="88"/>
      <c r="I44089" s="88"/>
      <c r="J44089" s="88"/>
      <c r="K44089" s="88"/>
    </row>
    <row r="44090" spans="2:11" hidden="1" x14ac:dyDescent="0.2">
      <c r="B44090" s="88"/>
      <c r="C44090" s="88"/>
      <c r="D44090" s="88"/>
      <c r="E44090" s="88"/>
      <c r="F44090" s="88"/>
      <c r="G44090" s="88"/>
      <c r="H44090" s="88"/>
      <c r="I44090" s="88"/>
      <c r="J44090" s="88"/>
      <c r="K44090" s="88"/>
    </row>
    <row r="44091" spans="2:11" hidden="1" x14ac:dyDescent="0.2">
      <c r="B44091" s="88"/>
      <c r="C44091" s="88"/>
      <c r="D44091" s="88"/>
      <c r="E44091" s="88"/>
      <c r="F44091" s="88"/>
      <c r="G44091" s="88"/>
      <c r="H44091" s="88"/>
      <c r="I44091" s="88"/>
      <c r="J44091" s="88"/>
      <c r="K44091" s="88"/>
    </row>
    <row r="44092" spans="2:11" hidden="1" x14ac:dyDescent="0.2">
      <c r="B44092" s="88"/>
      <c r="C44092" s="88"/>
      <c r="D44092" s="88"/>
      <c r="E44092" s="88"/>
      <c r="F44092" s="88"/>
      <c r="G44092" s="88"/>
      <c r="H44092" s="88"/>
      <c r="I44092" s="88"/>
      <c r="J44092" s="88"/>
      <c r="K44092" s="88"/>
    </row>
    <row r="44093" spans="2:11" hidden="1" x14ac:dyDescent="0.2">
      <c r="B44093" s="88"/>
      <c r="C44093" s="88"/>
      <c r="D44093" s="88"/>
      <c r="E44093" s="88"/>
      <c r="F44093" s="88"/>
      <c r="G44093" s="88"/>
      <c r="H44093" s="88"/>
      <c r="I44093" s="88"/>
      <c r="J44093" s="88"/>
      <c r="K44093" s="88"/>
    </row>
    <row r="44094" spans="2:11" hidden="1" x14ac:dyDescent="0.2">
      <c r="B44094" s="88"/>
      <c r="C44094" s="88"/>
      <c r="D44094" s="88"/>
      <c r="E44094" s="88"/>
      <c r="F44094" s="88"/>
      <c r="G44094" s="88"/>
      <c r="H44094" s="88"/>
      <c r="I44094" s="88"/>
      <c r="J44094" s="88"/>
      <c r="K44094" s="88"/>
    </row>
    <row r="44095" spans="2:11" hidden="1" x14ac:dyDescent="0.2">
      <c r="B44095" s="88"/>
      <c r="C44095" s="88"/>
      <c r="D44095" s="88"/>
      <c r="E44095" s="88"/>
      <c r="F44095" s="88"/>
      <c r="G44095" s="88"/>
      <c r="H44095" s="88"/>
      <c r="I44095" s="88"/>
      <c r="J44095" s="88"/>
      <c r="K44095" s="88"/>
    </row>
    <row r="44096" spans="2:11" hidden="1" x14ac:dyDescent="0.2">
      <c r="B44096" s="88"/>
      <c r="C44096" s="88"/>
      <c r="D44096" s="88"/>
      <c r="E44096" s="88"/>
      <c r="F44096" s="88"/>
      <c r="G44096" s="88"/>
      <c r="H44096" s="88"/>
      <c r="I44096" s="88"/>
      <c r="J44096" s="88"/>
      <c r="K44096" s="88"/>
    </row>
    <row r="44097" spans="2:11" hidden="1" x14ac:dyDescent="0.2">
      <c r="B44097" s="88"/>
      <c r="C44097" s="88"/>
      <c r="D44097" s="88"/>
      <c r="E44097" s="88"/>
      <c r="F44097" s="88"/>
      <c r="G44097" s="88"/>
      <c r="H44097" s="88"/>
      <c r="I44097" s="88"/>
      <c r="J44097" s="88"/>
      <c r="K44097" s="88"/>
    </row>
    <row r="44098" spans="2:11" hidden="1" x14ac:dyDescent="0.2">
      <c r="B44098" s="88"/>
      <c r="C44098" s="88"/>
      <c r="D44098" s="88"/>
      <c r="E44098" s="88"/>
      <c r="F44098" s="88"/>
      <c r="G44098" s="88"/>
      <c r="H44098" s="88"/>
      <c r="I44098" s="88"/>
      <c r="J44098" s="88"/>
      <c r="K44098" s="88"/>
    </row>
    <row r="44099" spans="2:11" hidden="1" x14ac:dyDescent="0.2">
      <c r="B44099" s="88"/>
      <c r="C44099" s="88"/>
      <c r="D44099" s="88"/>
      <c r="E44099" s="88"/>
      <c r="F44099" s="88"/>
      <c r="G44099" s="88"/>
      <c r="H44099" s="88"/>
      <c r="I44099" s="88"/>
      <c r="J44099" s="88"/>
      <c r="K44099" s="88"/>
    </row>
    <row r="44100" spans="2:11" hidden="1" x14ac:dyDescent="0.2">
      <c r="B44100" s="88"/>
      <c r="C44100" s="88"/>
      <c r="D44100" s="88"/>
      <c r="E44100" s="88"/>
      <c r="F44100" s="88"/>
      <c r="G44100" s="88"/>
      <c r="H44100" s="88"/>
      <c r="I44100" s="88"/>
      <c r="J44100" s="88"/>
      <c r="K44100" s="88"/>
    </row>
    <row r="44101" spans="2:11" hidden="1" x14ac:dyDescent="0.2">
      <c r="B44101" s="88"/>
      <c r="C44101" s="88"/>
      <c r="D44101" s="88"/>
      <c r="E44101" s="88"/>
      <c r="F44101" s="88"/>
      <c r="G44101" s="88"/>
      <c r="H44101" s="88"/>
      <c r="I44101" s="88"/>
      <c r="J44101" s="88"/>
      <c r="K44101" s="88"/>
    </row>
    <row r="44102" spans="2:11" hidden="1" x14ac:dyDescent="0.2">
      <c r="B44102" s="88"/>
      <c r="C44102" s="88"/>
      <c r="D44102" s="88"/>
      <c r="E44102" s="88"/>
      <c r="F44102" s="88"/>
      <c r="G44102" s="88"/>
      <c r="H44102" s="88"/>
      <c r="I44102" s="88"/>
      <c r="J44102" s="88"/>
      <c r="K44102" s="88"/>
    </row>
    <row r="44103" spans="2:11" hidden="1" x14ac:dyDescent="0.2">
      <c r="B44103" s="88"/>
      <c r="C44103" s="88"/>
      <c r="D44103" s="88"/>
      <c r="E44103" s="88"/>
      <c r="F44103" s="88"/>
      <c r="G44103" s="88"/>
      <c r="H44103" s="88"/>
      <c r="I44103" s="88"/>
      <c r="J44103" s="88"/>
      <c r="K44103" s="88"/>
    </row>
    <row r="44104" spans="2:11" hidden="1" x14ac:dyDescent="0.2">
      <c r="B44104" s="88"/>
      <c r="C44104" s="88"/>
      <c r="D44104" s="88"/>
      <c r="E44104" s="88"/>
      <c r="F44104" s="88"/>
      <c r="G44104" s="88"/>
      <c r="H44104" s="88"/>
      <c r="I44104" s="88"/>
      <c r="J44104" s="88"/>
      <c r="K44104" s="88"/>
    </row>
    <row r="44105" spans="2:11" hidden="1" x14ac:dyDescent="0.2">
      <c r="B44105" s="88"/>
      <c r="C44105" s="88"/>
      <c r="D44105" s="88"/>
      <c r="E44105" s="88"/>
      <c r="F44105" s="88"/>
      <c r="G44105" s="88"/>
      <c r="H44105" s="88"/>
      <c r="I44105" s="88"/>
      <c r="J44105" s="88"/>
      <c r="K44105" s="88"/>
    </row>
    <row r="44106" spans="2:11" hidden="1" x14ac:dyDescent="0.2">
      <c r="B44106" s="88"/>
      <c r="C44106" s="88"/>
      <c r="D44106" s="88"/>
      <c r="E44106" s="88"/>
      <c r="F44106" s="88"/>
      <c r="G44106" s="88"/>
      <c r="H44106" s="88"/>
      <c r="I44106" s="88"/>
      <c r="J44106" s="88"/>
      <c r="K44106" s="88"/>
    </row>
    <row r="44107" spans="2:11" hidden="1" x14ac:dyDescent="0.2">
      <c r="B44107" s="88"/>
      <c r="C44107" s="88"/>
      <c r="D44107" s="88"/>
      <c r="E44107" s="88"/>
      <c r="F44107" s="88"/>
      <c r="G44107" s="88"/>
      <c r="H44107" s="88"/>
      <c r="I44107" s="88"/>
      <c r="J44107" s="88"/>
      <c r="K44107" s="88"/>
    </row>
    <row r="44108" spans="2:11" hidden="1" x14ac:dyDescent="0.2">
      <c r="B44108" s="88"/>
      <c r="C44108" s="88"/>
      <c r="D44108" s="88"/>
      <c r="E44108" s="88"/>
      <c r="F44108" s="88"/>
      <c r="G44108" s="88"/>
      <c r="H44108" s="88"/>
      <c r="I44108" s="88"/>
      <c r="J44108" s="88"/>
      <c r="K44108" s="88"/>
    </row>
    <row r="44109" spans="2:11" hidden="1" x14ac:dyDescent="0.2">
      <c r="B44109" s="88"/>
      <c r="C44109" s="88"/>
      <c r="D44109" s="88"/>
      <c r="E44109" s="88"/>
      <c r="F44109" s="88"/>
      <c r="G44109" s="88"/>
      <c r="H44109" s="88"/>
      <c r="I44109" s="88"/>
      <c r="J44109" s="88"/>
      <c r="K44109" s="88"/>
    </row>
    <row r="44110" spans="2:11" hidden="1" x14ac:dyDescent="0.2">
      <c r="B44110" s="88"/>
      <c r="C44110" s="88"/>
      <c r="D44110" s="88"/>
      <c r="E44110" s="88"/>
      <c r="F44110" s="88"/>
      <c r="G44110" s="88"/>
      <c r="H44110" s="88"/>
      <c r="I44110" s="88"/>
      <c r="J44110" s="88"/>
      <c r="K44110" s="88"/>
    </row>
    <row r="44111" spans="2:11" hidden="1" x14ac:dyDescent="0.2">
      <c r="B44111" s="88"/>
      <c r="C44111" s="88"/>
      <c r="D44111" s="88"/>
      <c r="E44111" s="88"/>
      <c r="F44111" s="88"/>
      <c r="G44111" s="88"/>
      <c r="H44111" s="88"/>
      <c r="I44111" s="88"/>
      <c r="J44111" s="88"/>
      <c r="K44111" s="88"/>
    </row>
    <row r="44112" spans="2:11" hidden="1" x14ac:dyDescent="0.2">
      <c r="B44112" s="88"/>
      <c r="C44112" s="88"/>
      <c r="D44112" s="88"/>
      <c r="E44112" s="88"/>
      <c r="F44112" s="88"/>
      <c r="G44112" s="88"/>
      <c r="H44112" s="88"/>
      <c r="I44112" s="88"/>
      <c r="J44112" s="88"/>
      <c r="K44112" s="88"/>
    </row>
    <row r="44113" spans="2:11" hidden="1" x14ac:dyDescent="0.2">
      <c r="B44113" s="88"/>
      <c r="C44113" s="88"/>
      <c r="D44113" s="88"/>
      <c r="E44113" s="88"/>
      <c r="F44113" s="88"/>
      <c r="G44113" s="88"/>
      <c r="H44113" s="88"/>
      <c r="I44113" s="88"/>
      <c r="J44113" s="88"/>
      <c r="K44113" s="88"/>
    </row>
    <row r="44114" spans="2:11" hidden="1" x14ac:dyDescent="0.2">
      <c r="B44114" s="88"/>
      <c r="C44114" s="88"/>
      <c r="D44114" s="88"/>
      <c r="E44114" s="88"/>
      <c r="F44114" s="88"/>
      <c r="G44114" s="88"/>
      <c r="H44114" s="88"/>
      <c r="I44114" s="88"/>
      <c r="J44114" s="88"/>
      <c r="K44114" s="88"/>
    </row>
    <row r="44115" spans="2:11" hidden="1" x14ac:dyDescent="0.2">
      <c r="B44115" s="88"/>
      <c r="C44115" s="88"/>
      <c r="D44115" s="88"/>
      <c r="E44115" s="88"/>
      <c r="F44115" s="88"/>
      <c r="G44115" s="88"/>
      <c r="H44115" s="88"/>
      <c r="I44115" s="88"/>
      <c r="J44115" s="88"/>
      <c r="K44115" s="88"/>
    </row>
    <row r="44116" spans="2:11" hidden="1" x14ac:dyDescent="0.2">
      <c r="B44116" s="88"/>
      <c r="C44116" s="88"/>
      <c r="D44116" s="88"/>
      <c r="E44116" s="88"/>
      <c r="F44116" s="88"/>
      <c r="G44116" s="88"/>
      <c r="H44116" s="88"/>
      <c r="I44116" s="88"/>
      <c r="J44116" s="88"/>
      <c r="K44116" s="88"/>
    </row>
    <row r="44117" spans="2:11" hidden="1" x14ac:dyDescent="0.2">
      <c r="B44117" s="88"/>
      <c r="C44117" s="88"/>
      <c r="D44117" s="88"/>
      <c r="E44117" s="88"/>
      <c r="F44117" s="88"/>
      <c r="G44117" s="88"/>
      <c r="H44117" s="88"/>
      <c r="I44117" s="88"/>
      <c r="J44117" s="88"/>
      <c r="K44117" s="88"/>
    </row>
    <row r="44118" spans="2:11" hidden="1" x14ac:dyDescent="0.2">
      <c r="B44118" s="88"/>
      <c r="C44118" s="88"/>
      <c r="D44118" s="88"/>
      <c r="E44118" s="88"/>
      <c r="F44118" s="88"/>
      <c r="G44118" s="88"/>
      <c r="H44118" s="88"/>
      <c r="I44118" s="88"/>
      <c r="J44118" s="88"/>
      <c r="K44118" s="88"/>
    </row>
    <row r="44119" spans="2:11" hidden="1" x14ac:dyDescent="0.2">
      <c r="B44119" s="88"/>
      <c r="C44119" s="88"/>
      <c r="D44119" s="88"/>
      <c r="E44119" s="88"/>
      <c r="F44119" s="88"/>
      <c r="G44119" s="88"/>
      <c r="H44119" s="88"/>
      <c r="I44119" s="88"/>
      <c r="J44119" s="88"/>
      <c r="K44119" s="88"/>
    </row>
    <row r="44120" spans="2:11" hidden="1" x14ac:dyDescent="0.2">
      <c r="B44120" s="88"/>
      <c r="C44120" s="88"/>
      <c r="D44120" s="88"/>
      <c r="E44120" s="88"/>
      <c r="F44120" s="88"/>
      <c r="G44120" s="88"/>
      <c r="H44120" s="88"/>
      <c r="I44120" s="88"/>
      <c r="J44120" s="88"/>
      <c r="K44120" s="88"/>
    </row>
    <row r="44121" spans="2:11" hidden="1" x14ac:dyDescent="0.2">
      <c r="B44121" s="88"/>
      <c r="C44121" s="88"/>
      <c r="D44121" s="88"/>
      <c r="E44121" s="88"/>
      <c r="F44121" s="88"/>
      <c r="G44121" s="88"/>
      <c r="H44121" s="88"/>
      <c r="I44121" s="88"/>
      <c r="J44121" s="88"/>
      <c r="K44121" s="88"/>
    </row>
    <row r="44122" spans="2:11" hidden="1" x14ac:dyDescent="0.2">
      <c r="B44122" s="88"/>
      <c r="C44122" s="88"/>
      <c r="D44122" s="88"/>
      <c r="E44122" s="88"/>
      <c r="F44122" s="88"/>
      <c r="G44122" s="88"/>
      <c r="H44122" s="88"/>
      <c r="I44122" s="88"/>
      <c r="J44122" s="88"/>
      <c r="K44122" s="88"/>
    </row>
    <row r="44123" spans="2:11" hidden="1" x14ac:dyDescent="0.2">
      <c r="B44123" s="88"/>
      <c r="C44123" s="88"/>
      <c r="D44123" s="88"/>
      <c r="E44123" s="88"/>
      <c r="F44123" s="88"/>
      <c r="G44123" s="88"/>
      <c r="H44123" s="88"/>
      <c r="I44123" s="88"/>
      <c r="J44123" s="88"/>
      <c r="K44123" s="88"/>
    </row>
    <row r="44124" spans="2:11" hidden="1" x14ac:dyDescent="0.2">
      <c r="B44124" s="88"/>
      <c r="C44124" s="88"/>
      <c r="D44124" s="88"/>
      <c r="E44124" s="88"/>
      <c r="F44124" s="88"/>
      <c r="G44124" s="88"/>
      <c r="H44124" s="88"/>
      <c r="I44124" s="88"/>
      <c r="J44124" s="88"/>
      <c r="K44124" s="88"/>
    </row>
    <row r="44125" spans="2:11" hidden="1" x14ac:dyDescent="0.2">
      <c r="B44125" s="88"/>
      <c r="C44125" s="88"/>
      <c r="D44125" s="88"/>
      <c r="E44125" s="88"/>
      <c r="F44125" s="88"/>
      <c r="G44125" s="88"/>
      <c r="H44125" s="88"/>
      <c r="I44125" s="88"/>
      <c r="J44125" s="88"/>
      <c r="K44125" s="88"/>
    </row>
    <row r="44126" spans="2:11" hidden="1" x14ac:dyDescent="0.2">
      <c r="B44126" s="88"/>
      <c r="C44126" s="88"/>
      <c r="D44126" s="88"/>
      <c r="E44126" s="88"/>
      <c r="F44126" s="88"/>
      <c r="G44126" s="88"/>
      <c r="H44126" s="88"/>
      <c r="I44126" s="88"/>
      <c r="J44126" s="88"/>
      <c r="K44126" s="88"/>
    </row>
    <row r="44127" spans="2:11" hidden="1" x14ac:dyDescent="0.2">
      <c r="B44127" s="88"/>
      <c r="C44127" s="88"/>
      <c r="D44127" s="88"/>
      <c r="E44127" s="88"/>
      <c r="F44127" s="88"/>
      <c r="G44127" s="88"/>
      <c r="H44127" s="88"/>
      <c r="I44127" s="88"/>
      <c r="J44127" s="88"/>
      <c r="K44127" s="88"/>
    </row>
    <row r="44128" spans="2:11" hidden="1" x14ac:dyDescent="0.2">
      <c r="B44128" s="88"/>
      <c r="C44128" s="88"/>
      <c r="D44128" s="88"/>
      <c r="E44128" s="88"/>
      <c r="F44128" s="88"/>
      <c r="G44128" s="88"/>
      <c r="H44128" s="88"/>
      <c r="I44128" s="88"/>
      <c r="J44128" s="88"/>
      <c r="K44128" s="88"/>
    </row>
    <row r="44129" spans="2:11" hidden="1" x14ac:dyDescent="0.2">
      <c r="B44129" s="88"/>
      <c r="C44129" s="88"/>
      <c r="D44129" s="88"/>
      <c r="E44129" s="88"/>
      <c r="F44129" s="88"/>
      <c r="G44129" s="88"/>
      <c r="H44129" s="88"/>
      <c r="I44129" s="88"/>
      <c r="J44129" s="88"/>
      <c r="K44129" s="88"/>
    </row>
    <row r="44130" spans="2:11" hidden="1" x14ac:dyDescent="0.2">
      <c r="B44130" s="88"/>
      <c r="C44130" s="88"/>
      <c r="D44130" s="88"/>
      <c r="E44130" s="88"/>
      <c r="F44130" s="88"/>
      <c r="G44130" s="88"/>
      <c r="H44130" s="88"/>
      <c r="I44130" s="88"/>
      <c r="J44130" s="88"/>
      <c r="K44130" s="88"/>
    </row>
    <row r="44131" spans="2:11" hidden="1" x14ac:dyDescent="0.2">
      <c r="B44131" s="88"/>
      <c r="C44131" s="88"/>
      <c r="D44131" s="88"/>
      <c r="E44131" s="88"/>
      <c r="F44131" s="88"/>
      <c r="G44131" s="88"/>
      <c r="H44131" s="88"/>
      <c r="I44131" s="88"/>
      <c r="J44131" s="88"/>
      <c r="K44131" s="88"/>
    </row>
    <row r="44132" spans="2:11" hidden="1" x14ac:dyDescent="0.2">
      <c r="B44132" s="88"/>
      <c r="C44132" s="88"/>
      <c r="D44132" s="88"/>
      <c r="E44132" s="88"/>
      <c r="F44132" s="88"/>
      <c r="G44132" s="88"/>
      <c r="H44132" s="88"/>
      <c r="I44132" s="88"/>
      <c r="J44132" s="88"/>
      <c r="K44132" s="88"/>
    </row>
    <row r="44133" spans="2:11" hidden="1" x14ac:dyDescent="0.2">
      <c r="B44133" s="88"/>
      <c r="C44133" s="88"/>
      <c r="D44133" s="88"/>
      <c r="E44133" s="88"/>
      <c r="F44133" s="88"/>
      <c r="G44133" s="88"/>
      <c r="H44133" s="88"/>
      <c r="I44133" s="88"/>
      <c r="J44133" s="88"/>
      <c r="K44133" s="88"/>
    </row>
    <row r="44134" spans="2:11" hidden="1" x14ac:dyDescent="0.2">
      <c r="B44134" s="88"/>
      <c r="C44134" s="88"/>
      <c r="D44134" s="88"/>
      <c r="E44134" s="88"/>
      <c r="F44134" s="88"/>
      <c r="G44134" s="88"/>
      <c r="H44134" s="88"/>
      <c r="I44134" s="88"/>
      <c r="J44134" s="88"/>
      <c r="K44134" s="88"/>
    </row>
    <row r="44135" spans="2:11" hidden="1" x14ac:dyDescent="0.2">
      <c r="B44135" s="88"/>
      <c r="C44135" s="88"/>
      <c r="D44135" s="88"/>
      <c r="E44135" s="88"/>
      <c r="F44135" s="88"/>
      <c r="G44135" s="88"/>
      <c r="H44135" s="88"/>
      <c r="I44135" s="88"/>
      <c r="J44135" s="88"/>
      <c r="K44135" s="88"/>
    </row>
    <row r="44136" spans="2:11" hidden="1" x14ac:dyDescent="0.2">
      <c r="B44136" s="88"/>
      <c r="C44136" s="88"/>
      <c r="D44136" s="88"/>
      <c r="E44136" s="88"/>
      <c r="F44136" s="88"/>
      <c r="G44136" s="88"/>
      <c r="H44136" s="88"/>
      <c r="I44136" s="88"/>
      <c r="J44136" s="88"/>
      <c r="K44136" s="88"/>
    </row>
    <row r="44137" spans="2:11" hidden="1" x14ac:dyDescent="0.2">
      <c r="B44137" s="88"/>
      <c r="C44137" s="88"/>
      <c r="D44137" s="88"/>
      <c r="E44137" s="88"/>
      <c r="F44137" s="88"/>
      <c r="G44137" s="88"/>
      <c r="H44137" s="88"/>
      <c r="I44137" s="88"/>
      <c r="J44137" s="88"/>
      <c r="K44137" s="88"/>
    </row>
    <row r="44138" spans="2:11" hidden="1" x14ac:dyDescent="0.2">
      <c r="B44138" s="88"/>
      <c r="C44138" s="88"/>
      <c r="D44138" s="88"/>
      <c r="E44138" s="88"/>
      <c r="F44138" s="88"/>
      <c r="G44138" s="88"/>
      <c r="H44138" s="88"/>
      <c r="I44138" s="88"/>
      <c r="J44138" s="88"/>
      <c r="K44138" s="88"/>
    </row>
    <row r="44139" spans="2:11" hidden="1" x14ac:dyDescent="0.2">
      <c r="B44139" s="88"/>
      <c r="C44139" s="88"/>
      <c r="D44139" s="88"/>
      <c r="E44139" s="88"/>
      <c r="F44139" s="88"/>
      <c r="G44139" s="88"/>
      <c r="H44139" s="88"/>
      <c r="I44139" s="88"/>
      <c r="J44139" s="88"/>
      <c r="K44139" s="88"/>
    </row>
    <row r="44140" spans="2:11" hidden="1" x14ac:dyDescent="0.2">
      <c r="B44140" s="88"/>
      <c r="C44140" s="88"/>
      <c r="D44140" s="88"/>
      <c r="E44140" s="88"/>
      <c r="F44140" s="88"/>
      <c r="G44140" s="88"/>
      <c r="H44140" s="88"/>
      <c r="I44140" s="88"/>
      <c r="J44140" s="88"/>
      <c r="K44140" s="88"/>
    </row>
    <row r="44141" spans="2:11" hidden="1" x14ac:dyDescent="0.2">
      <c r="B44141" s="88"/>
      <c r="C44141" s="88"/>
      <c r="D44141" s="88"/>
      <c r="E44141" s="88"/>
      <c r="F44141" s="88"/>
      <c r="G44141" s="88"/>
      <c r="H44141" s="88"/>
      <c r="I44141" s="88"/>
      <c r="J44141" s="88"/>
      <c r="K44141" s="88"/>
    </row>
    <row r="44142" spans="2:11" hidden="1" x14ac:dyDescent="0.2">
      <c r="B44142" s="88"/>
      <c r="C44142" s="88"/>
      <c r="D44142" s="88"/>
      <c r="E44142" s="88"/>
      <c r="F44142" s="88"/>
      <c r="G44142" s="88"/>
      <c r="H44142" s="88"/>
      <c r="I44142" s="88"/>
      <c r="J44142" s="88"/>
      <c r="K44142" s="88"/>
    </row>
    <row r="44143" spans="2:11" hidden="1" x14ac:dyDescent="0.2">
      <c r="B44143" s="88"/>
      <c r="C44143" s="88"/>
      <c r="D44143" s="88"/>
      <c r="E44143" s="88"/>
      <c r="F44143" s="88"/>
      <c r="G44143" s="88"/>
      <c r="H44143" s="88"/>
      <c r="I44143" s="88"/>
      <c r="J44143" s="88"/>
      <c r="K44143" s="88"/>
    </row>
    <row r="44144" spans="2:11" hidden="1" x14ac:dyDescent="0.2">
      <c r="B44144" s="88"/>
      <c r="C44144" s="88"/>
      <c r="D44144" s="88"/>
      <c r="E44144" s="88"/>
      <c r="F44144" s="88"/>
      <c r="G44144" s="88"/>
      <c r="H44144" s="88"/>
      <c r="I44144" s="88"/>
      <c r="J44144" s="88"/>
      <c r="K44144" s="88"/>
    </row>
    <row r="44145" spans="2:11" hidden="1" x14ac:dyDescent="0.2">
      <c r="B44145" s="88"/>
      <c r="C44145" s="88"/>
      <c r="D44145" s="88"/>
      <c r="E44145" s="88"/>
      <c r="F44145" s="88"/>
      <c r="G44145" s="88"/>
      <c r="H44145" s="88"/>
      <c r="I44145" s="88"/>
      <c r="J44145" s="88"/>
      <c r="K44145" s="88"/>
    </row>
    <row r="44146" spans="2:11" hidden="1" x14ac:dyDescent="0.2">
      <c r="B44146" s="88"/>
      <c r="C44146" s="88"/>
      <c r="D44146" s="88"/>
      <c r="E44146" s="88"/>
      <c r="F44146" s="88"/>
      <c r="G44146" s="88"/>
      <c r="H44146" s="88"/>
      <c r="I44146" s="88"/>
      <c r="J44146" s="88"/>
      <c r="K44146" s="88"/>
    </row>
    <row r="44147" spans="2:11" hidden="1" x14ac:dyDescent="0.2">
      <c r="B44147" s="88"/>
      <c r="C44147" s="88"/>
      <c r="D44147" s="88"/>
      <c r="E44147" s="88"/>
      <c r="F44147" s="88"/>
      <c r="G44147" s="88"/>
      <c r="H44147" s="88"/>
      <c r="I44147" s="88"/>
      <c r="J44147" s="88"/>
      <c r="K44147" s="88"/>
    </row>
    <row r="44148" spans="2:11" hidden="1" x14ac:dyDescent="0.2">
      <c r="B44148" s="88"/>
      <c r="C44148" s="88"/>
      <c r="D44148" s="88"/>
      <c r="E44148" s="88"/>
      <c r="F44148" s="88"/>
      <c r="G44148" s="88"/>
      <c r="H44148" s="88"/>
      <c r="I44148" s="88"/>
      <c r="J44148" s="88"/>
      <c r="K44148" s="88"/>
    </row>
    <row r="44149" spans="2:11" hidden="1" x14ac:dyDescent="0.2">
      <c r="B44149" s="88"/>
      <c r="C44149" s="88"/>
      <c r="D44149" s="88"/>
      <c r="E44149" s="88"/>
      <c r="F44149" s="88"/>
      <c r="G44149" s="88"/>
      <c r="H44149" s="88"/>
      <c r="I44149" s="88"/>
      <c r="J44149" s="88"/>
      <c r="K44149" s="88"/>
    </row>
    <row r="44150" spans="2:11" hidden="1" x14ac:dyDescent="0.2">
      <c r="B44150" s="88"/>
      <c r="C44150" s="88"/>
      <c r="D44150" s="88"/>
      <c r="E44150" s="88"/>
      <c r="F44150" s="88"/>
      <c r="G44150" s="88"/>
      <c r="H44150" s="88"/>
      <c r="I44150" s="88"/>
      <c r="J44150" s="88"/>
      <c r="K44150" s="88"/>
    </row>
    <row r="44151" spans="2:11" hidden="1" x14ac:dyDescent="0.2">
      <c r="B44151" s="88"/>
      <c r="C44151" s="88"/>
      <c r="D44151" s="88"/>
      <c r="E44151" s="88"/>
      <c r="F44151" s="88"/>
      <c r="G44151" s="88"/>
      <c r="H44151" s="88"/>
      <c r="I44151" s="88"/>
      <c r="J44151" s="88"/>
      <c r="K44151" s="88"/>
    </row>
    <row r="44152" spans="2:11" hidden="1" x14ac:dyDescent="0.2">
      <c r="B44152" s="88"/>
      <c r="C44152" s="88"/>
      <c r="D44152" s="88"/>
      <c r="E44152" s="88"/>
      <c r="F44152" s="88"/>
      <c r="G44152" s="88"/>
      <c r="H44152" s="88"/>
      <c r="I44152" s="88"/>
      <c r="J44152" s="88"/>
      <c r="K44152" s="88"/>
    </row>
    <row r="44153" spans="2:11" hidden="1" x14ac:dyDescent="0.2">
      <c r="B44153" s="88"/>
      <c r="C44153" s="88"/>
      <c r="D44153" s="88"/>
      <c r="E44153" s="88"/>
      <c r="F44153" s="88"/>
      <c r="G44153" s="88"/>
      <c r="H44153" s="88"/>
      <c r="I44153" s="88"/>
      <c r="J44153" s="88"/>
      <c r="K44153" s="88"/>
    </row>
    <row r="44154" spans="2:11" hidden="1" x14ac:dyDescent="0.2">
      <c r="B44154" s="88"/>
      <c r="C44154" s="88"/>
      <c r="D44154" s="88"/>
      <c r="E44154" s="88"/>
      <c r="F44154" s="88"/>
      <c r="G44154" s="88"/>
      <c r="H44154" s="88"/>
      <c r="I44154" s="88"/>
      <c r="J44154" s="88"/>
      <c r="K44154" s="88"/>
    </row>
    <row r="44155" spans="2:11" hidden="1" x14ac:dyDescent="0.2">
      <c r="B44155" s="88"/>
      <c r="C44155" s="88"/>
      <c r="D44155" s="88"/>
      <c r="E44155" s="88"/>
      <c r="F44155" s="88"/>
      <c r="G44155" s="88"/>
      <c r="H44155" s="88"/>
      <c r="I44155" s="88"/>
      <c r="J44155" s="88"/>
      <c r="K44155" s="88"/>
    </row>
    <row r="44156" spans="2:11" hidden="1" x14ac:dyDescent="0.2">
      <c r="B44156" s="88"/>
      <c r="C44156" s="88"/>
      <c r="D44156" s="88"/>
      <c r="E44156" s="88"/>
      <c r="F44156" s="88"/>
      <c r="G44156" s="88"/>
      <c r="H44156" s="88"/>
      <c r="I44156" s="88"/>
      <c r="J44156" s="88"/>
      <c r="K44156" s="88"/>
    </row>
    <row r="44157" spans="2:11" hidden="1" x14ac:dyDescent="0.2">
      <c r="B44157" s="88"/>
      <c r="C44157" s="88"/>
      <c r="D44157" s="88"/>
      <c r="E44157" s="88"/>
      <c r="F44157" s="88"/>
      <c r="G44157" s="88"/>
      <c r="H44157" s="88"/>
      <c r="I44157" s="88"/>
      <c r="J44157" s="88"/>
      <c r="K44157" s="88"/>
    </row>
    <row r="44158" spans="2:11" hidden="1" x14ac:dyDescent="0.2">
      <c r="B44158" s="88"/>
      <c r="C44158" s="88"/>
      <c r="D44158" s="88"/>
      <c r="E44158" s="88"/>
      <c r="F44158" s="88"/>
      <c r="G44158" s="88"/>
      <c r="H44158" s="88"/>
      <c r="I44158" s="88"/>
      <c r="J44158" s="88"/>
      <c r="K44158" s="88"/>
    </row>
    <row r="44159" spans="2:11" hidden="1" x14ac:dyDescent="0.2">
      <c r="B44159" s="88"/>
      <c r="C44159" s="88"/>
      <c r="D44159" s="88"/>
      <c r="E44159" s="88"/>
      <c r="F44159" s="88"/>
      <c r="G44159" s="88"/>
      <c r="H44159" s="88"/>
      <c r="I44159" s="88"/>
      <c r="J44159" s="88"/>
      <c r="K44159" s="88"/>
    </row>
    <row r="44160" spans="2:11" hidden="1" x14ac:dyDescent="0.2">
      <c r="B44160" s="88"/>
      <c r="C44160" s="88"/>
      <c r="D44160" s="88"/>
      <c r="E44160" s="88"/>
      <c r="F44160" s="88"/>
      <c r="G44160" s="88"/>
      <c r="H44160" s="88"/>
      <c r="I44160" s="88"/>
      <c r="J44160" s="88"/>
      <c r="K44160" s="88"/>
    </row>
    <row r="44161" spans="2:11" hidden="1" x14ac:dyDescent="0.2">
      <c r="B44161" s="88"/>
      <c r="C44161" s="88"/>
      <c r="D44161" s="88"/>
      <c r="E44161" s="88"/>
      <c r="F44161" s="88"/>
      <c r="G44161" s="88"/>
      <c r="H44161" s="88"/>
      <c r="I44161" s="88"/>
      <c r="J44161" s="88"/>
      <c r="K44161" s="88"/>
    </row>
    <row r="44162" spans="2:11" hidden="1" x14ac:dyDescent="0.2">
      <c r="B44162" s="88"/>
      <c r="C44162" s="88"/>
      <c r="D44162" s="88"/>
      <c r="E44162" s="88"/>
      <c r="F44162" s="88"/>
      <c r="G44162" s="88"/>
      <c r="H44162" s="88"/>
      <c r="I44162" s="88"/>
      <c r="J44162" s="88"/>
      <c r="K44162" s="88"/>
    </row>
    <row r="44163" spans="2:11" hidden="1" x14ac:dyDescent="0.2">
      <c r="B44163" s="88"/>
      <c r="C44163" s="88"/>
      <c r="D44163" s="88"/>
      <c r="E44163" s="88"/>
      <c r="F44163" s="88"/>
      <c r="G44163" s="88"/>
      <c r="H44163" s="88"/>
      <c r="I44163" s="88"/>
      <c r="J44163" s="88"/>
      <c r="K44163" s="88"/>
    </row>
    <row r="44164" spans="2:11" hidden="1" x14ac:dyDescent="0.2">
      <c r="B44164" s="88"/>
      <c r="C44164" s="88"/>
      <c r="D44164" s="88"/>
      <c r="E44164" s="88"/>
      <c r="F44164" s="88"/>
      <c r="G44164" s="88"/>
      <c r="H44164" s="88"/>
      <c r="I44164" s="88"/>
      <c r="J44164" s="88"/>
      <c r="K44164" s="88"/>
    </row>
    <row r="44165" spans="2:11" hidden="1" x14ac:dyDescent="0.2">
      <c r="B44165" s="88"/>
      <c r="C44165" s="88"/>
      <c r="D44165" s="88"/>
      <c r="E44165" s="88"/>
      <c r="F44165" s="88"/>
      <c r="G44165" s="88"/>
      <c r="H44165" s="88"/>
      <c r="I44165" s="88"/>
      <c r="J44165" s="88"/>
      <c r="K44165" s="88"/>
    </row>
    <row r="44166" spans="2:11" hidden="1" x14ac:dyDescent="0.2">
      <c r="B44166" s="88"/>
      <c r="C44166" s="88"/>
      <c r="D44166" s="88"/>
      <c r="E44166" s="88"/>
      <c r="F44166" s="88"/>
      <c r="G44166" s="88"/>
      <c r="H44166" s="88"/>
      <c r="I44166" s="88"/>
      <c r="J44166" s="88"/>
      <c r="K44166" s="88"/>
    </row>
    <row r="44167" spans="2:11" hidden="1" x14ac:dyDescent="0.2">
      <c r="B44167" s="88"/>
      <c r="C44167" s="88"/>
      <c r="D44167" s="88"/>
      <c r="E44167" s="88"/>
      <c r="F44167" s="88"/>
      <c r="G44167" s="88"/>
      <c r="H44167" s="88"/>
      <c r="I44167" s="88"/>
      <c r="J44167" s="88"/>
      <c r="K44167" s="88"/>
    </row>
    <row r="44168" spans="2:11" hidden="1" x14ac:dyDescent="0.2">
      <c r="B44168" s="88"/>
      <c r="C44168" s="88"/>
      <c r="D44168" s="88"/>
      <c r="E44168" s="88"/>
      <c r="F44168" s="88"/>
      <c r="G44168" s="88"/>
      <c r="H44168" s="88"/>
      <c r="I44168" s="88"/>
      <c r="J44168" s="88"/>
      <c r="K44168" s="88"/>
    </row>
    <row r="44169" spans="2:11" hidden="1" x14ac:dyDescent="0.2">
      <c r="B44169" s="88"/>
      <c r="C44169" s="88"/>
      <c r="D44169" s="88"/>
      <c r="E44169" s="88"/>
      <c r="F44169" s="88"/>
      <c r="G44169" s="88"/>
      <c r="H44169" s="88"/>
      <c r="I44169" s="88"/>
      <c r="J44169" s="88"/>
      <c r="K44169" s="88"/>
    </row>
    <row r="44170" spans="2:11" hidden="1" x14ac:dyDescent="0.2">
      <c r="B44170" s="88"/>
      <c r="C44170" s="88"/>
      <c r="D44170" s="88"/>
      <c r="E44170" s="88"/>
      <c r="F44170" s="88"/>
      <c r="G44170" s="88"/>
      <c r="H44170" s="88"/>
      <c r="I44170" s="88"/>
      <c r="J44170" s="88"/>
      <c r="K44170" s="88"/>
    </row>
    <row r="44171" spans="2:11" hidden="1" x14ac:dyDescent="0.2">
      <c r="B44171" s="88"/>
      <c r="C44171" s="88"/>
      <c r="D44171" s="88"/>
      <c r="E44171" s="88"/>
      <c r="F44171" s="88"/>
      <c r="G44171" s="88"/>
      <c r="H44171" s="88"/>
      <c r="I44171" s="88"/>
      <c r="J44171" s="88"/>
      <c r="K44171" s="88"/>
    </row>
    <row r="44172" spans="2:11" hidden="1" x14ac:dyDescent="0.2">
      <c r="B44172" s="88"/>
      <c r="C44172" s="88"/>
      <c r="D44172" s="88"/>
      <c r="E44172" s="88"/>
      <c r="F44172" s="88"/>
      <c r="G44172" s="88"/>
      <c r="H44172" s="88"/>
      <c r="I44172" s="88"/>
      <c r="J44172" s="88"/>
      <c r="K44172" s="88"/>
    </row>
    <row r="44173" spans="2:11" hidden="1" x14ac:dyDescent="0.2">
      <c r="B44173" s="88"/>
      <c r="C44173" s="88"/>
      <c r="D44173" s="88"/>
      <c r="E44173" s="88"/>
      <c r="F44173" s="88"/>
      <c r="G44173" s="88"/>
      <c r="H44173" s="88"/>
      <c r="I44173" s="88"/>
      <c r="J44173" s="88"/>
      <c r="K44173" s="88"/>
    </row>
    <row r="44174" spans="2:11" hidden="1" x14ac:dyDescent="0.2">
      <c r="B44174" s="88"/>
      <c r="C44174" s="88"/>
      <c r="D44174" s="88"/>
      <c r="E44174" s="88"/>
      <c r="F44174" s="88"/>
      <c r="G44174" s="88"/>
      <c r="H44174" s="88"/>
      <c r="I44174" s="88"/>
      <c r="J44174" s="88"/>
      <c r="K44174" s="88"/>
    </row>
    <row r="44175" spans="2:11" hidden="1" x14ac:dyDescent="0.2">
      <c r="B44175" s="88"/>
      <c r="C44175" s="88"/>
      <c r="D44175" s="88"/>
      <c r="E44175" s="88"/>
      <c r="F44175" s="88"/>
      <c r="G44175" s="88"/>
      <c r="H44175" s="88"/>
      <c r="I44175" s="88"/>
      <c r="J44175" s="88"/>
      <c r="K44175" s="88"/>
    </row>
    <row r="44176" spans="2:11" hidden="1" x14ac:dyDescent="0.2">
      <c r="B44176" s="88"/>
      <c r="C44176" s="88"/>
      <c r="D44176" s="88"/>
      <c r="E44176" s="88"/>
      <c r="F44176" s="88"/>
      <c r="G44176" s="88"/>
      <c r="H44176" s="88"/>
      <c r="I44176" s="88"/>
      <c r="J44176" s="88"/>
      <c r="K44176" s="88"/>
    </row>
    <row r="44177" spans="2:11" hidden="1" x14ac:dyDescent="0.2">
      <c r="B44177" s="88"/>
      <c r="C44177" s="88"/>
      <c r="D44177" s="88"/>
      <c r="E44177" s="88"/>
      <c r="F44177" s="88"/>
      <c r="G44177" s="88"/>
      <c r="H44177" s="88"/>
      <c r="I44177" s="88"/>
      <c r="J44177" s="88"/>
      <c r="K44177" s="88"/>
    </row>
    <row r="44178" spans="2:11" hidden="1" x14ac:dyDescent="0.2">
      <c r="B44178" s="88"/>
      <c r="C44178" s="88"/>
      <c r="D44178" s="88"/>
      <c r="E44178" s="88"/>
      <c r="F44178" s="88"/>
      <c r="G44178" s="88"/>
      <c r="H44178" s="88"/>
      <c r="I44178" s="88"/>
      <c r="J44178" s="88"/>
      <c r="K44178" s="88"/>
    </row>
    <row r="44179" spans="2:11" hidden="1" x14ac:dyDescent="0.2">
      <c r="B44179" s="88"/>
      <c r="C44179" s="88"/>
      <c r="D44179" s="88"/>
      <c r="E44179" s="88"/>
      <c r="F44179" s="88"/>
      <c r="G44179" s="88"/>
      <c r="H44179" s="88"/>
      <c r="I44179" s="88"/>
      <c r="J44179" s="88"/>
      <c r="K44179" s="88"/>
    </row>
    <row r="44180" spans="2:11" hidden="1" x14ac:dyDescent="0.2">
      <c r="B44180" s="88"/>
      <c r="C44180" s="88"/>
      <c r="D44180" s="88"/>
      <c r="E44180" s="88"/>
      <c r="F44180" s="88"/>
      <c r="G44180" s="88"/>
      <c r="H44180" s="88"/>
      <c r="I44180" s="88"/>
      <c r="J44180" s="88"/>
      <c r="K44180" s="88"/>
    </row>
    <row r="44181" spans="2:11" hidden="1" x14ac:dyDescent="0.2">
      <c r="B44181" s="88"/>
      <c r="C44181" s="88"/>
      <c r="D44181" s="88"/>
      <c r="E44181" s="88"/>
      <c r="F44181" s="88"/>
      <c r="G44181" s="88"/>
      <c r="H44181" s="88"/>
      <c r="I44181" s="88"/>
      <c r="J44181" s="88"/>
      <c r="K44181" s="88"/>
    </row>
    <row r="44182" spans="2:11" hidden="1" x14ac:dyDescent="0.2">
      <c r="B44182" s="88"/>
      <c r="C44182" s="88"/>
      <c r="D44182" s="88"/>
      <c r="E44182" s="88"/>
      <c r="F44182" s="88"/>
      <c r="G44182" s="88"/>
      <c r="H44182" s="88"/>
      <c r="I44182" s="88"/>
      <c r="J44182" s="88"/>
      <c r="K44182" s="88"/>
    </row>
    <row r="44183" spans="2:11" hidden="1" x14ac:dyDescent="0.2">
      <c r="B44183" s="88"/>
      <c r="C44183" s="88"/>
      <c r="D44183" s="88"/>
      <c r="E44183" s="88"/>
      <c r="F44183" s="88"/>
      <c r="G44183" s="88"/>
      <c r="H44183" s="88"/>
      <c r="I44183" s="88"/>
      <c r="J44183" s="88"/>
      <c r="K44183" s="88"/>
    </row>
    <row r="44184" spans="2:11" hidden="1" x14ac:dyDescent="0.2">
      <c r="B44184" s="88"/>
      <c r="C44184" s="88"/>
      <c r="D44184" s="88"/>
      <c r="E44184" s="88"/>
      <c r="F44184" s="88"/>
      <c r="G44184" s="88"/>
      <c r="H44184" s="88"/>
      <c r="I44184" s="88"/>
      <c r="J44184" s="88"/>
      <c r="K44184" s="88"/>
    </row>
    <row r="44185" spans="2:11" hidden="1" x14ac:dyDescent="0.2">
      <c r="B44185" s="88"/>
      <c r="C44185" s="88"/>
      <c r="D44185" s="88"/>
      <c r="E44185" s="88"/>
      <c r="F44185" s="88"/>
      <c r="G44185" s="88"/>
      <c r="H44185" s="88"/>
      <c r="I44185" s="88"/>
      <c r="J44185" s="88"/>
      <c r="K44185" s="88"/>
    </row>
    <row r="44186" spans="2:11" hidden="1" x14ac:dyDescent="0.2">
      <c r="B44186" s="88"/>
      <c r="C44186" s="88"/>
      <c r="D44186" s="88"/>
      <c r="E44186" s="88"/>
      <c r="F44186" s="88"/>
      <c r="G44186" s="88"/>
      <c r="H44186" s="88"/>
      <c r="I44186" s="88"/>
      <c r="J44186" s="88"/>
      <c r="K44186" s="88"/>
    </row>
    <row r="44187" spans="2:11" hidden="1" x14ac:dyDescent="0.2">
      <c r="B44187" s="88"/>
      <c r="C44187" s="88"/>
      <c r="D44187" s="88"/>
      <c r="E44187" s="88"/>
      <c r="F44187" s="88"/>
      <c r="G44187" s="88"/>
      <c r="H44187" s="88"/>
      <c r="I44187" s="88"/>
      <c r="J44187" s="88"/>
      <c r="K44187" s="88"/>
    </row>
    <row r="44188" spans="2:11" hidden="1" x14ac:dyDescent="0.2">
      <c r="B44188" s="88"/>
      <c r="C44188" s="88"/>
      <c r="D44188" s="88"/>
      <c r="E44188" s="88"/>
      <c r="F44188" s="88"/>
      <c r="G44188" s="88"/>
      <c r="H44188" s="88"/>
      <c r="I44188" s="88"/>
      <c r="J44188" s="88"/>
      <c r="K44188" s="88"/>
    </row>
    <row r="44189" spans="2:11" hidden="1" x14ac:dyDescent="0.2">
      <c r="B44189" s="88"/>
      <c r="C44189" s="88"/>
      <c r="D44189" s="88"/>
      <c r="E44189" s="88"/>
      <c r="F44189" s="88"/>
      <c r="G44189" s="88"/>
      <c r="H44189" s="88"/>
      <c r="I44189" s="88"/>
      <c r="J44189" s="88"/>
      <c r="K44189" s="88"/>
    </row>
    <row r="44190" spans="2:11" hidden="1" x14ac:dyDescent="0.2">
      <c r="B44190" s="88"/>
      <c r="C44190" s="88"/>
      <c r="D44190" s="88"/>
      <c r="E44190" s="88"/>
      <c r="F44190" s="88"/>
      <c r="G44190" s="88"/>
      <c r="H44190" s="88"/>
      <c r="I44190" s="88"/>
      <c r="J44190" s="88"/>
      <c r="K44190" s="88"/>
    </row>
    <row r="44191" spans="2:11" hidden="1" x14ac:dyDescent="0.2">
      <c r="B44191" s="88"/>
      <c r="C44191" s="88"/>
      <c r="D44191" s="88"/>
      <c r="E44191" s="88"/>
      <c r="F44191" s="88"/>
      <c r="G44191" s="88"/>
      <c r="H44191" s="88"/>
      <c r="I44191" s="88"/>
      <c r="J44191" s="88"/>
      <c r="K44191" s="88"/>
    </row>
    <row r="44192" spans="2:11" hidden="1" x14ac:dyDescent="0.2">
      <c r="B44192" s="88"/>
      <c r="C44192" s="88"/>
      <c r="D44192" s="88"/>
      <c r="E44192" s="88"/>
      <c r="F44192" s="88"/>
      <c r="G44192" s="88"/>
      <c r="H44192" s="88"/>
      <c r="I44192" s="88"/>
      <c r="J44192" s="88"/>
      <c r="K44192" s="88"/>
    </row>
    <row r="44193" spans="2:11" hidden="1" x14ac:dyDescent="0.2">
      <c r="B44193" s="88"/>
      <c r="C44193" s="88"/>
      <c r="D44193" s="88"/>
      <c r="E44193" s="88"/>
      <c r="F44193" s="88"/>
      <c r="G44193" s="88"/>
      <c r="H44193" s="88"/>
      <c r="I44193" s="88"/>
      <c r="J44193" s="88"/>
      <c r="K44193" s="88"/>
    </row>
    <row r="44194" spans="2:11" hidden="1" x14ac:dyDescent="0.2">
      <c r="B44194" s="88"/>
      <c r="C44194" s="88"/>
      <c r="D44194" s="88"/>
      <c r="E44194" s="88"/>
      <c r="F44194" s="88"/>
      <c r="G44194" s="88"/>
      <c r="H44194" s="88"/>
      <c r="I44194" s="88"/>
      <c r="J44194" s="88"/>
      <c r="K44194" s="88"/>
    </row>
    <row r="44195" spans="2:11" hidden="1" x14ac:dyDescent="0.2">
      <c r="B44195" s="88"/>
      <c r="C44195" s="88"/>
      <c r="D44195" s="88"/>
      <c r="E44195" s="88"/>
      <c r="F44195" s="88"/>
      <c r="G44195" s="88"/>
      <c r="H44195" s="88"/>
      <c r="I44195" s="88"/>
      <c r="J44195" s="88"/>
      <c r="K44195" s="88"/>
    </row>
    <row r="44196" spans="2:11" hidden="1" x14ac:dyDescent="0.2">
      <c r="B44196" s="88"/>
      <c r="C44196" s="88"/>
      <c r="D44196" s="88"/>
      <c r="E44196" s="88"/>
      <c r="F44196" s="88"/>
      <c r="G44196" s="88"/>
      <c r="H44196" s="88"/>
      <c r="I44196" s="88"/>
      <c r="J44196" s="88"/>
      <c r="K44196" s="88"/>
    </row>
    <row r="44197" spans="2:11" hidden="1" x14ac:dyDescent="0.2">
      <c r="B44197" s="88"/>
      <c r="C44197" s="88"/>
      <c r="D44197" s="88"/>
      <c r="E44197" s="88"/>
      <c r="F44197" s="88"/>
      <c r="G44197" s="88"/>
      <c r="H44197" s="88"/>
      <c r="I44197" s="88"/>
      <c r="J44197" s="88"/>
      <c r="K44197" s="88"/>
    </row>
    <row r="44198" spans="2:11" hidden="1" x14ac:dyDescent="0.2">
      <c r="B44198" s="88"/>
      <c r="C44198" s="88"/>
      <c r="D44198" s="88"/>
      <c r="E44198" s="88"/>
      <c r="F44198" s="88"/>
      <c r="G44198" s="88"/>
      <c r="H44198" s="88"/>
      <c r="I44198" s="88"/>
      <c r="J44198" s="88"/>
      <c r="K44198" s="88"/>
    </row>
    <row r="44199" spans="2:11" hidden="1" x14ac:dyDescent="0.2">
      <c r="B44199" s="88"/>
      <c r="C44199" s="88"/>
      <c r="D44199" s="88"/>
      <c r="E44199" s="88"/>
      <c r="F44199" s="88"/>
      <c r="G44199" s="88"/>
      <c r="H44199" s="88"/>
      <c r="I44199" s="88"/>
      <c r="J44199" s="88"/>
      <c r="K44199" s="88"/>
    </row>
    <row r="44200" spans="2:11" hidden="1" x14ac:dyDescent="0.2">
      <c r="B44200" s="88"/>
      <c r="C44200" s="88"/>
      <c r="D44200" s="88"/>
      <c r="E44200" s="88"/>
      <c r="F44200" s="88"/>
      <c r="G44200" s="88"/>
      <c r="H44200" s="88"/>
      <c r="I44200" s="88"/>
      <c r="J44200" s="88"/>
      <c r="K44200" s="88"/>
    </row>
    <row r="44201" spans="2:11" hidden="1" x14ac:dyDescent="0.2">
      <c r="B44201" s="88"/>
      <c r="C44201" s="88"/>
      <c r="D44201" s="88"/>
      <c r="E44201" s="88"/>
      <c r="F44201" s="88"/>
      <c r="G44201" s="88"/>
      <c r="H44201" s="88"/>
      <c r="I44201" s="88"/>
      <c r="J44201" s="88"/>
      <c r="K44201" s="88"/>
    </row>
    <row r="44202" spans="2:11" hidden="1" x14ac:dyDescent="0.2">
      <c r="B44202" s="88"/>
      <c r="C44202" s="88"/>
      <c r="D44202" s="88"/>
      <c r="E44202" s="88"/>
      <c r="F44202" s="88"/>
      <c r="G44202" s="88"/>
      <c r="H44202" s="88"/>
      <c r="I44202" s="88"/>
      <c r="J44202" s="88"/>
      <c r="K44202" s="88"/>
    </row>
    <row r="44203" spans="2:11" hidden="1" x14ac:dyDescent="0.2">
      <c r="B44203" s="88"/>
      <c r="C44203" s="88"/>
      <c r="D44203" s="88"/>
      <c r="E44203" s="88"/>
      <c r="F44203" s="88"/>
      <c r="G44203" s="88"/>
      <c r="H44203" s="88"/>
      <c r="I44203" s="88"/>
      <c r="J44203" s="88"/>
      <c r="K44203" s="88"/>
    </row>
    <row r="44204" spans="2:11" hidden="1" x14ac:dyDescent="0.2">
      <c r="B44204" s="88"/>
      <c r="C44204" s="88"/>
      <c r="D44204" s="88"/>
      <c r="E44204" s="88"/>
      <c r="F44204" s="88"/>
      <c r="G44204" s="88"/>
      <c r="H44204" s="88"/>
      <c r="I44204" s="88"/>
      <c r="J44204" s="88"/>
      <c r="K44204" s="88"/>
    </row>
    <row r="44205" spans="2:11" hidden="1" x14ac:dyDescent="0.2">
      <c r="B44205" s="88"/>
      <c r="C44205" s="88"/>
      <c r="D44205" s="88"/>
      <c r="E44205" s="88"/>
      <c r="F44205" s="88"/>
      <c r="G44205" s="88"/>
      <c r="H44205" s="88"/>
      <c r="I44205" s="88"/>
      <c r="J44205" s="88"/>
      <c r="K44205" s="88"/>
    </row>
    <row r="44206" spans="2:11" hidden="1" x14ac:dyDescent="0.2">
      <c r="B44206" s="88"/>
      <c r="C44206" s="88"/>
      <c r="D44206" s="88"/>
      <c r="E44206" s="88"/>
      <c r="F44206" s="88"/>
      <c r="G44206" s="88"/>
      <c r="H44206" s="88"/>
      <c r="I44206" s="88"/>
      <c r="J44206" s="88"/>
      <c r="K44206" s="88"/>
    </row>
    <row r="44207" spans="2:11" hidden="1" x14ac:dyDescent="0.2">
      <c r="B44207" s="88"/>
      <c r="C44207" s="88"/>
      <c r="D44207" s="88"/>
      <c r="E44207" s="88"/>
      <c r="F44207" s="88"/>
      <c r="G44207" s="88"/>
      <c r="H44207" s="88"/>
      <c r="I44207" s="88"/>
      <c r="J44207" s="88"/>
      <c r="K44207" s="88"/>
    </row>
    <row r="44208" spans="2:11" hidden="1" x14ac:dyDescent="0.2">
      <c r="B44208" s="88"/>
      <c r="C44208" s="88"/>
      <c r="D44208" s="88"/>
      <c r="E44208" s="88"/>
      <c r="F44208" s="88"/>
      <c r="G44208" s="88"/>
      <c r="H44208" s="88"/>
      <c r="I44208" s="88"/>
      <c r="J44208" s="88"/>
      <c r="K44208" s="88"/>
    </row>
    <row r="44209" spans="2:11" hidden="1" x14ac:dyDescent="0.2">
      <c r="B44209" s="88"/>
      <c r="C44209" s="88"/>
      <c r="D44209" s="88"/>
      <c r="E44209" s="88"/>
      <c r="F44209" s="88"/>
      <c r="G44209" s="88"/>
      <c r="H44209" s="88"/>
      <c r="I44209" s="88"/>
      <c r="J44209" s="88"/>
      <c r="K44209" s="88"/>
    </row>
    <row r="44210" spans="2:11" hidden="1" x14ac:dyDescent="0.2">
      <c r="B44210" s="88"/>
      <c r="C44210" s="88"/>
      <c r="D44210" s="88"/>
      <c r="E44210" s="88"/>
      <c r="F44210" s="88"/>
      <c r="G44210" s="88"/>
      <c r="H44210" s="88"/>
      <c r="I44210" s="88"/>
      <c r="J44210" s="88"/>
      <c r="K44210" s="88"/>
    </row>
    <row r="44211" spans="2:11" hidden="1" x14ac:dyDescent="0.2">
      <c r="B44211" s="88"/>
      <c r="C44211" s="88"/>
      <c r="D44211" s="88"/>
      <c r="E44211" s="88"/>
      <c r="F44211" s="88"/>
      <c r="G44211" s="88"/>
      <c r="H44211" s="88"/>
      <c r="I44211" s="88"/>
      <c r="J44211" s="88"/>
      <c r="K44211" s="88"/>
    </row>
    <row r="44212" spans="2:11" hidden="1" x14ac:dyDescent="0.2">
      <c r="B44212" s="88"/>
      <c r="C44212" s="88"/>
      <c r="D44212" s="88"/>
      <c r="E44212" s="88"/>
      <c r="F44212" s="88"/>
      <c r="G44212" s="88"/>
      <c r="H44212" s="88"/>
      <c r="I44212" s="88"/>
      <c r="J44212" s="88"/>
      <c r="K44212" s="88"/>
    </row>
    <row r="44213" spans="2:11" hidden="1" x14ac:dyDescent="0.2">
      <c r="B44213" s="88"/>
      <c r="C44213" s="88"/>
      <c r="D44213" s="88"/>
      <c r="E44213" s="88"/>
      <c r="F44213" s="88"/>
      <c r="G44213" s="88"/>
      <c r="H44213" s="88"/>
      <c r="I44213" s="88"/>
      <c r="J44213" s="88"/>
      <c r="K44213" s="88"/>
    </row>
    <row r="44214" spans="2:11" hidden="1" x14ac:dyDescent="0.2">
      <c r="B44214" s="88"/>
      <c r="C44214" s="88"/>
      <c r="D44214" s="88"/>
      <c r="E44214" s="88"/>
      <c r="F44214" s="88"/>
      <c r="G44214" s="88"/>
      <c r="H44214" s="88"/>
      <c r="I44214" s="88"/>
      <c r="J44214" s="88"/>
      <c r="K44214" s="88"/>
    </row>
    <row r="44215" spans="2:11" hidden="1" x14ac:dyDescent="0.2">
      <c r="B44215" s="88"/>
      <c r="C44215" s="88"/>
      <c r="D44215" s="88"/>
      <c r="E44215" s="88"/>
      <c r="F44215" s="88"/>
      <c r="G44215" s="88"/>
      <c r="H44215" s="88"/>
      <c r="I44215" s="88"/>
      <c r="J44215" s="88"/>
      <c r="K44215" s="88"/>
    </row>
    <row r="44216" spans="2:11" hidden="1" x14ac:dyDescent="0.2">
      <c r="B44216" s="88"/>
      <c r="C44216" s="88"/>
      <c r="D44216" s="88"/>
      <c r="E44216" s="88"/>
      <c r="F44216" s="88"/>
      <c r="G44216" s="88"/>
      <c r="H44216" s="88"/>
      <c r="I44216" s="88"/>
      <c r="J44216" s="88"/>
      <c r="K44216" s="88"/>
    </row>
    <row r="44217" spans="2:11" hidden="1" x14ac:dyDescent="0.2">
      <c r="B44217" s="88"/>
      <c r="C44217" s="88"/>
      <c r="D44217" s="88"/>
      <c r="E44217" s="88"/>
      <c r="F44217" s="88"/>
      <c r="G44217" s="88"/>
      <c r="H44217" s="88"/>
      <c r="I44217" s="88"/>
      <c r="J44217" s="88"/>
      <c r="K44217" s="88"/>
    </row>
    <row r="44218" spans="2:11" hidden="1" x14ac:dyDescent="0.2">
      <c r="B44218" s="88"/>
      <c r="C44218" s="88"/>
      <c r="D44218" s="88"/>
      <c r="E44218" s="88"/>
      <c r="F44218" s="88"/>
      <c r="G44218" s="88"/>
      <c r="H44218" s="88"/>
      <c r="I44218" s="88"/>
      <c r="J44218" s="88"/>
      <c r="K44218" s="88"/>
    </row>
    <row r="44219" spans="2:11" hidden="1" x14ac:dyDescent="0.2">
      <c r="B44219" s="88"/>
      <c r="C44219" s="88"/>
      <c r="D44219" s="88"/>
      <c r="E44219" s="88"/>
      <c r="F44219" s="88"/>
      <c r="G44219" s="88"/>
      <c r="H44219" s="88"/>
      <c r="I44219" s="88"/>
      <c r="J44219" s="88"/>
      <c r="K44219" s="88"/>
    </row>
    <row r="44220" spans="2:11" hidden="1" x14ac:dyDescent="0.2">
      <c r="B44220" s="88"/>
      <c r="C44220" s="88"/>
      <c r="D44220" s="88"/>
      <c r="E44220" s="88"/>
      <c r="F44220" s="88"/>
      <c r="G44220" s="88"/>
      <c r="H44220" s="88"/>
      <c r="I44220" s="88"/>
      <c r="J44220" s="88"/>
      <c r="K44220" s="88"/>
    </row>
    <row r="44221" spans="2:11" hidden="1" x14ac:dyDescent="0.2">
      <c r="B44221" s="88"/>
      <c r="C44221" s="88"/>
      <c r="D44221" s="88"/>
      <c r="E44221" s="88"/>
      <c r="F44221" s="88"/>
      <c r="G44221" s="88"/>
      <c r="H44221" s="88"/>
      <c r="I44221" s="88"/>
      <c r="J44221" s="88"/>
      <c r="K44221" s="88"/>
    </row>
    <row r="44222" spans="2:11" hidden="1" x14ac:dyDescent="0.2">
      <c r="B44222" s="88"/>
      <c r="C44222" s="88"/>
      <c r="D44222" s="88"/>
      <c r="E44222" s="88"/>
      <c r="F44222" s="88"/>
      <c r="G44222" s="88"/>
      <c r="H44222" s="88"/>
      <c r="I44222" s="88"/>
      <c r="J44222" s="88"/>
      <c r="K44222" s="88"/>
    </row>
    <row r="44223" spans="2:11" hidden="1" x14ac:dyDescent="0.2">
      <c r="B44223" s="88"/>
      <c r="C44223" s="88"/>
      <c r="D44223" s="88"/>
      <c r="E44223" s="88"/>
      <c r="F44223" s="88"/>
      <c r="G44223" s="88"/>
      <c r="H44223" s="88"/>
      <c r="I44223" s="88"/>
      <c r="J44223" s="88"/>
      <c r="K44223" s="88"/>
    </row>
    <row r="44224" spans="2:11" hidden="1" x14ac:dyDescent="0.2">
      <c r="B44224" s="88"/>
      <c r="C44224" s="88"/>
      <c r="D44224" s="88"/>
      <c r="E44224" s="88"/>
      <c r="F44224" s="88"/>
      <c r="G44224" s="88"/>
      <c r="H44224" s="88"/>
      <c r="I44224" s="88"/>
      <c r="J44224" s="88"/>
      <c r="K44224" s="88"/>
    </row>
    <row r="44225" spans="2:11" hidden="1" x14ac:dyDescent="0.2">
      <c r="B44225" s="88"/>
      <c r="C44225" s="88"/>
      <c r="D44225" s="88"/>
      <c r="E44225" s="88"/>
      <c r="F44225" s="88"/>
      <c r="G44225" s="88"/>
      <c r="H44225" s="88"/>
      <c r="I44225" s="88"/>
      <c r="J44225" s="88"/>
      <c r="K44225" s="88"/>
    </row>
    <row r="44226" spans="2:11" hidden="1" x14ac:dyDescent="0.2">
      <c r="B44226" s="88"/>
      <c r="C44226" s="88"/>
      <c r="D44226" s="88"/>
      <c r="E44226" s="88"/>
      <c r="F44226" s="88"/>
      <c r="G44226" s="88"/>
      <c r="H44226" s="88"/>
      <c r="I44226" s="88"/>
      <c r="J44226" s="88"/>
      <c r="K44226" s="88"/>
    </row>
    <row r="44227" spans="2:11" hidden="1" x14ac:dyDescent="0.2">
      <c r="B44227" s="88"/>
      <c r="C44227" s="88"/>
      <c r="D44227" s="88"/>
      <c r="E44227" s="88"/>
      <c r="F44227" s="88"/>
      <c r="G44227" s="88"/>
      <c r="H44227" s="88"/>
      <c r="I44227" s="88"/>
      <c r="J44227" s="88"/>
      <c r="K44227" s="88"/>
    </row>
    <row r="44228" spans="2:11" hidden="1" x14ac:dyDescent="0.2">
      <c r="B44228" s="88"/>
      <c r="C44228" s="88"/>
      <c r="D44228" s="88"/>
      <c r="E44228" s="88"/>
      <c r="F44228" s="88"/>
      <c r="G44228" s="88"/>
      <c r="H44228" s="88"/>
      <c r="I44228" s="88"/>
      <c r="J44228" s="88"/>
      <c r="K44228" s="88"/>
    </row>
    <row r="44229" spans="2:11" hidden="1" x14ac:dyDescent="0.2">
      <c r="B44229" s="88"/>
      <c r="C44229" s="88"/>
      <c r="D44229" s="88"/>
      <c r="E44229" s="88"/>
      <c r="F44229" s="88"/>
      <c r="G44229" s="88"/>
      <c r="H44229" s="88"/>
      <c r="I44229" s="88"/>
      <c r="J44229" s="88"/>
      <c r="K44229" s="88"/>
    </row>
    <row r="44230" spans="2:11" hidden="1" x14ac:dyDescent="0.2">
      <c r="B44230" s="88"/>
      <c r="C44230" s="88"/>
      <c r="D44230" s="88"/>
      <c r="E44230" s="88"/>
      <c r="F44230" s="88"/>
      <c r="G44230" s="88"/>
      <c r="H44230" s="88"/>
      <c r="I44230" s="88"/>
      <c r="J44230" s="88"/>
      <c r="K44230" s="88"/>
    </row>
    <row r="44231" spans="2:11" hidden="1" x14ac:dyDescent="0.2">
      <c r="B44231" s="88"/>
      <c r="C44231" s="88"/>
      <c r="D44231" s="88"/>
      <c r="E44231" s="88"/>
      <c r="F44231" s="88"/>
      <c r="G44231" s="88"/>
      <c r="H44231" s="88"/>
      <c r="I44231" s="88"/>
      <c r="J44231" s="88"/>
      <c r="K44231" s="88"/>
    </row>
    <row r="44232" spans="2:11" hidden="1" x14ac:dyDescent="0.2">
      <c r="B44232" s="88"/>
      <c r="C44232" s="88"/>
      <c r="D44232" s="88"/>
      <c r="E44232" s="88"/>
      <c r="F44232" s="88"/>
      <c r="G44232" s="88"/>
      <c r="H44232" s="88"/>
      <c r="I44232" s="88"/>
      <c r="J44232" s="88"/>
      <c r="K44232" s="88"/>
    </row>
    <row r="44233" spans="2:11" hidden="1" x14ac:dyDescent="0.2">
      <c r="B44233" s="88"/>
      <c r="C44233" s="88"/>
      <c r="D44233" s="88"/>
      <c r="E44233" s="88"/>
      <c r="F44233" s="88"/>
      <c r="G44233" s="88"/>
      <c r="H44233" s="88"/>
      <c r="I44233" s="88"/>
      <c r="J44233" s="88"/>
      <c r="K44233" s="88"/>
    </row>
    <row r="44234" spans="2:11" hidden="1" x14ac:dyDescent="0.2">
      <c r="B44234" s="88"/>
      <c r="C44234" s="88"/>
      <c r="D44234" s="88"/>
      <c r="E44234" s="88"/>
      <c r="F44234" s="88"/>
      <c r="G44234" s="88"/>
      <c r="H44234" s="88"/>
      <c r="I44234" s="88"/>
      <c r="J44234" s="88"/>
      <c r="K44234" s="88"/>
    </row>
    <row r="44235" spans="2:11" hidden="1" x14ac:dyDescent="0.2">
      <c r="B44235" s="88"/>
      <c r="C44235" s="88"/>
      <c r="D44235" s="88"/>
      <c r="E44235" s="88"/>
      <c r="F44235" s="88"/>
      <c r="G44235" s="88"/>
      <c r="H44235" s="88"/>
      <c r="I44235" s="88"/>
      <c r="J44235" s="88"/>
      <c r="K44235" s="88"/>
    </row>
    <row r="44236" spans="2:11" hidden="1" x14ac:dyDescent="0.2">
      <c r="B44236" s="88"/>
      <c r="C44236" s="88"/>
      <c r="D44236" s="88"/>
      <c r="E44236" s="88"/>
      <c r="F44236" s="88"/>
      <c r="G44236" s="88"/>
      <c r="H44236" s="88"/>
      <c r="I44236" s="88"/>
      <c r="J44236" s="88"/>
      <c r="K44236" s="88"/>
    </row>
    <row r="44237" spans="2:11" hidden="1" x14ac:dyDescent="0.2">
      <c r="B44237" s="88"/>
      <c r="C44237" s="88"/>
      <c r="D44237" s="88"/>
      <c r="E44237" s="88"/>
      <c r="F44237" s="88"/>
      <c r="G44237" s="88"/>
      <c r="H44237" s="88"/>
      <c r="I44237" s="88"/>
      <c r="J44237" s="88"/>
      <c r="K44237" s="88"/>
    </row>
    <row r="44238" spans="2:11" hidden="1" x14ac:dyDescent="0.2">
      <c r="B44238" s="88"/>
      <c r="C44238" s="88"/>
      <c r="D44238" s="88"/>
      <c r="E44238" s="88"/>
      <c r="F44238" s="88"/>
      <c r="G44238" s="88"/>
      <c r="H44238" s="88"/>
      <c r="I44238" s="88"/>
      <c r="J44238" s="88"/>
      <c r="K44238" s="88"/>
    </row>
    <row r="44239" spans="2:11" hidden="1" x14ac:dyDescent="0.2">
      <c r="B44239" s="88"/>
      <c r="C44239" s="88"/>
      <c r="D44239" s="88"/>
      <c r="E44239" s="88"/>
      <c r="F44239" s="88"/>
      <c r="G44239" s="88"/>
      <c r="H44239" s="88"/>
      <c r="I44239" s="88"/>
      <c r="J44239" s="88"/>
      <c r="K44239" s="88"/>
    </row>
    <row r="44240" spans="2:11" hidden="1" x14ac:dyDescent="0.2">
      <c r="B44240" s="88"/>
      <c r="C44240" s="88"/>
      <c r="D44240" s="88"/>
      <c r="E44240" s="88"/>
      <c r="F44240" s="88"/>
      <c r="G44240" s="88"/>
      <c r="H44240" s="88"/>
      <c r="I44240" s="88"/>
      <c r="J44240" s="88"/>
      <c r="K44240" s="88"/>
    </row>
    <row r="44241" spans="2:11" hidden="1" x14ac:dyDescent="0.2">
      <c r="B44241" s="88"/>
      <c r="C44241" s="88"/>
      <c r="D44241" s="88"/>
      <c r="E44241" s="88"/>
      <c r="F44241" s="88"/>
      <c r="G44241" s="88"/>
      <c r="H44241" s="88"/>
      <c r="I44241" s="88"/>
      <c r="J44241" s="88"/>
      <c r="K44241" s="88"/>
    </row>
    <row r="44242" spans="2:11" hidden="1" x14ac:dyDescent="0.2">
      <c r="B44242" s="88"/>
      <c r="C44242" s="88"/>
      <c r="D44242" s="88"/>
      <c r="E44242" s="88"/>
      <c r="F44242" s="88"/>
      <c r="G44242" s="88"/>
      <c r="H44242" s="88"/>
      <c r="I44242" s="88"/>
      <c r="J44242" s="88"/>
      <c r="K44242" s="88"/>
    </row>
    <row r="44243" spans="2:11" hidden="1" x14ac:dyDescent="0.2">
      <c r="B44243" s="88"/>
      <c r="C44243" s="88"/>
      <c r="D44243" s="88"/>
      <c r="E44243" s="88"/>
      <c r="F44243" s="88"/>
      <c r="G44243" s="88"/>
      <c r="H44243" s="88"/>
      <c r="I44243" s="88"/>
      <c r="J44243" s="88"/>
      <c r="K44243" s="88"/>
    </row>
    <row r="44244" spans="2:11" hidden="1" x14ac:dyDescent="0.2">
      <c r="B44244" s="88"/>
      <c r="C44244" s="88"/>
      <c r="D44244" s="88"/>
      <c r="E44244" s="88"/>
      <c r="F44244" s="88"/>
      <c r="G44244" s="88"/>
      <c r="H44244" s="88"/>
      <c r="I44244" s="88"/>
      <c r="J44244" s="88"/>
      <c r="K44244" s="88"/>
    </row>
    <row r="44245" spans="2:11" hidden="1" x14ac:dyDescent="0.2">
      <c r="B44245" s="88"/>
      <c r="C44245" s="88"/>
      <c r="D44245" s="88"/>
      <c r="E44245" s="88"/>
      <c r="F44245" s="88"/>
      <c r="G44245" s="88"/>
      <c r="H44245" s="88"/>
      <c r="I44245" s="88"/>
      <c r="J44245" s="88"/>
      <c r="K44245" s="88"/>
    </row>
    <row r="44246" spans="2:11" hidden="1" x14ac:dyDescent="0.2">
      <c r="B44246" s="88"/>
      <c r="C44246" s="88"/>
      <c r="D44246" s="88"/>
      <c r="E44246" s="88"/>
      <c r="F44246" s="88"/>
      <c r="G44246" s="88"/>
      <c r="H44246" s="88"/>
      <c r="I44246" s="88"/>
      <c r="J44246" s="88"/>
      <c r="K44246" s="88"/>
    </row>
    <row r="44247" spans="2:11" hidden="1" x14ac:dyDescent="0.2">
      <c r="B44247" s="88"/>
      <c r="C44247" s="88"/>
      <c r="D44247" s="88"/>
      <c r="E44247" s="88"/>
      <c r="F44247" s="88"/>
      <c r="G44247" s="88"/>
      <c r="H44247" s="88"/>
      <c r="I44247" s="88"/>
      <c r="J44247" s="88"/>
      <c r="K44247" s="88"/>
    </row>
    <row r="44248" spans="2:11" hidden="1" x14ac:dyDescent="0.2">
      <c r="B44248" s="88"/>
      <c r="C44248" s="88"/>
      <c r="D44248" s="88"/>
      <c r="E44248" s="88"/>
      <c r="F44248" s="88"/>
      <c r="G44248" s="88"/>
      <c r="H44248" s="88"/>
      <c r="I44248" s="88"/>
      <c r="J44248" s="88"/>
      <c r="K44248" s="88"/>
    </row>
    <row r="44249" spans="2:11" hidden="1" x14ac:dyDescent="0.2">
      <c r="B44249" s="88"/>
      <c r="C44249" s="88"/>
      <c r="D44249" s="88"/>
      <c r="E44249" s="88"/>
      <c r="F44249" s="88"/>
      <c r="G44249" s="88"/>
      <c r="H44249" s="88"/>
      <c r="I44249" s="88"/>
      <c r="J44249" s="88"/>
      <c r="K44249" s="88"/>
    </row>
    <row r="44250" spans="2:11" hidden="1" x14ac:dyDescent="0.2">
      <c r="B44250" s="88"/>
      <c r="C44250" s="88"/>
      <c r="D44250" s="88"/>
      <c r="E44250" s="88"/>
      <c r="F44250" s="88"/>
      <c r="G44250" s="88"/>
      <c r="H44250" s="88"/>
      <c r="I44250" s="88"/>
      <c r="J44250" s="88"/>
      <c r="K44250" s="88"/>
    </row>
    <row r="44251" spans="2:11" hidden="1" x14ac:dyDescent="0.2">
      <c r="B44251" s="88"/>
      <c r="C44251" s="88"/>
      <c r="D44251" s="88"/>
      <c r="E44251" s="88"/>
      <c r="F44251" s="88"/>
      <c r="G44251" s="88"/>
      <c r="H44251" s="88"/>
      <c r="I44251" s="88"/>
      <c r="J44251" s="88"/>
      <c r="K44251" s="88"/>
    </row>
    <row r="44252" spans="2:11" hidden="1" x14ac:dyDescent="0.2">
      <c r="B44252" s="88"/>
      <c r="C44252" s="88"/>
      <c r="D44252" s="88"/>
      <c r="E44252" s="88"/>
      <c r="F44252" s="88"/>
      <c r="G44252" s="88"/>
      <c r="H44252" s="88"/>
      <c r="I44252" s="88"/>
      <c r="J44252" s="88"/>
      <c r="K44252" s="88"/>
    </row>
    <row r="44253" spans="2:11" hidden="1" x14ac:dyDescent="0.2">
      <c r="B44253" s="88"/>
      <c r="C44253" s="88"/>
      <c r="D44253" s="88"/>
      <c r="E44253" s="88"/>
      <c r="F44253" s="88"/>
      <c r="G44253" s="88"/>
      <c r="H44253" s="88"/>
      <c r="I44253" s="88"/>
      <c r="J44253" s="88"/>
      <c r="K44253" s="88"/>
    </row>
    <row r="44254" spans="2:11" hidden="1" x14ac:dyDescent="0.2">
      <c r="B44254" s="88"/>
      <c r="C44254" s="88"/>
      <c r="D44254" s="88"/>
      <c r="E44254" s="88"/>
      <c r="F44254" s="88"/>
      <c r="G44254" s="88"/>
      <c r="H44254" s="88"/>
      <c r="I44254" s="88"/>
      <c r="J44254" s="88"/>
      <c r="K44254" s="88"/>
    </row>
    <row r="44255" spans="2:11" hidden="1" x14ac:dyDescent="0.2">
      <c r="B44255" s="88"/>
      <c r="C44255" s="88"/>
      <c r="D44255" s="88"/>
      <c r="E44255" s="88"/>
      <c r="F44255" s="88"/>
      <c r="G44255" s="88"/>
      <c r="H44255" s="88"/>
      <c r="I44255" s="88"/>
      <c r="J44255" s="88"/>
      <c r="K44255" s="88"/>
    </row>
    <row r="44256" spans="2:11" hidden="1" x14ac:dyDescent="0.2">
      <c r="B44256" s="88"/>
      <c r="C44256" s="88"/>
      <c r="D44256" s="88"/>
      <c r="E44256" s="88"/>
      <c r="F44256" s="88"/>
      <c r="G44256" s="88"/>
      <c r="H44256" s="88"/>
      <c r="I44256" s="88"/>
      <c r="J44256" s="88"/>
      <c r="K44256" s="88"/>
    </row>
    <row r="44257" spans="2:11" hidden="1" x14ac:dyDescent="0.2">
      <c r="B44257" s="88"/>
      <c r="C44257" s="88"/>
      <c r="D44257" s="88"/>
      <c r="E44257" s="88"/>
      <c r="F44257" s="88"/>
      <c r="G44257" s="88"/>
      <c r="H44257" s="88"/>
      <c r="I44257" s="88"/>
      <c r="J44257" s="88"/>
      <c r="K44257" s="88"/>
    </row>
    <row r="44258" spans="2:11" hidden="1" x14ac:dyDescent="0.2">
      <c r="B44258" s="88"/>
      <c r="C44258" s="88"/>
      <c r="D44258" s="88"/>
      <c r="E44258" s="88"/>
      <c r="F44258" s="88"/>
      <c r="G44258" s="88"/>
      <c r="H44258" s="88"/>
      <c r="I44258" s="88"/>
      <c r="J44258" s="88"/>
      <c r="K44258" s="88"/>
    </row>
    <row r="44259" spans="2:11" hidden="1" x14ac:dyDescent="0.2">
      <c r="B44259" s="88"/>
      <c r="C44259" s="88"/>
      <c r="D44259" s="88"/>
      <c r="E44259" s="88"/>
      <c r="F44259" s="88"/>
      <c r="G44259" s="88"/>
      <c r="H44259" s="88"/>
      <c r="I44259" s="88"/>
      <c r="J44259" s="88"/>
      <c r="K44259" s="88"/>
    </row>
    <row r="44260" spans="2:11" hidden="1" x14ac:dyDescent="0.2">
      <c r="B44260" s="88"/>
      <c r="C44260" s="88"/>
      <c r="D44260" s="88"/>
      <c r="E44260" s="88"/>
      <c r="F44260" s="88"/>
      <c r="G44260" s="88"/>
      <c r="H44260" s="88"/>
      <c r="I44260" s="88"/>
      <c r="J44260" s="88"/>
      <c r="K44260" s="88"/>
    </row>
    <row r="44261" spans="2:11" hidden="1" x14ac:dyDescent="0.2">
      <c r="B44261" s="88"/>
      <c r="C44261" s="88"/>
      <c r="D44261" s="88"/>
      <c r="E44261" s="88"/>
      <c r="F44261" s="88"/>
      <c r="G44261" s="88"/>
      <c r="H44261" s="88"/>
      <c r="I44261" s="88"/>
      <c r="J44261" s="88"/>
      <c r="K44261" s="88"/>
    </row>
    <row r="44262" spans="2:11" hidden="1" x14ac:dyDescent="0.2">
      <c r="B44262" s="88"/>
      <c r="C44262" s="88"/>
      <c r="D44262" s="88"/>
      <c r="E44262" s="88"/>
      <c r="F44262" s="88"/>
      <c r="G44262" s="88"/>
      <c r="H44262" s="88"/>
      <c r="I44262" s="88"/>
      <c r="J44262" s="88"/>
      <c r="K44262" s="88"/>
    </row>
    <row r="44263" spans="2:11" hidden="1" x14ac:dyDescent="0.2">
      <c r="B44263" s="88"/>
      <c r="C44263" s="88"/>
      <c r="D44263" s="88"/>
      <c r="E44263" s="88"/>
      <c r="F44263" s="88"/>
      <c r="G44263" s="88"/>
      <c r="H44263" s="88"/>
      <c r="I44263" s="88"/>
      <c r="J44263" s="88"/>
      <c r="K44263" s="88"/>
    </row>
    <row r="44264" spans="2:11" hidden="1" x14ac:dyDescent="0.2">
      <c r="B44264" s="88"/>
      <c r="C44264" s="88"/>
      <c r="D44264" s="88"/>
      <c r="E44264" s="88"/>
      <c r="F44264" s="88"/>
      <c r="G44264" s="88"/>
      <c r="H44264" s="88"/>
      <c r="I44264" s="88"/>
      <c r="J44264" s="88"/>
      <c r="K44264" s="88"/>
    </row>
    <row r="44265" spans="2:11" hidden="1" x14ac:dyDescent="0.2">
      <c r="B44265" s="88"/>
      <c r="C44265" s="88"/>
      <c r="D44265" s="88"/>
      <c r="E44265" s="88"/>
      <c r="F44265" s="88"/>
      <c r="G44265" s="88"/>
      <c r="H44265" s="88"/>
      <c r="I44265" s="88"/>
      <c r="J44265" s="88"/>
      <c r="K44265" s="88"/>
    </row>
    <row r="44266" spans="2:11" hidden="1" x14ac:dyDescent="0.2">
      <c r="B44266" s="88"/>
      <c r="C44266" s="88"/>
      <c r="D44266" s="88"/>
      <c r="E44266" s="88"/>
      <c r="F44266" s="88"/>
      <c r="G44266" s="88"/>
      <c r="H44266" s="88"/>
      <c r="I44266" s="88"/>
      <c r="J44266" s="88"/>
      <c r="K44266" s="88"/>
    </row>
    <row r="44267" spans="2:11" hidden="1" x14ac:dyDescent="0.2">
      <c r="B44267" s="88"/>
      <c r="C44267" s="88"/>
      <c r="D44267" s="88"/>
      <c r="E44267" s="88"/>
      <c r="F44267" s="88"/>
      <c r="G44267" s="88"/>
      <c r="H44267" s="88"/>
      <c r="I44267" s="88"/>
      <c r="J44267" s="88"/>
      <c r="K44267" s="88"/>
    </row>
    <row r="44268" spans="2:11" hidden="1" x14ac:dyDescent="0.2">
      <c r="B44268" s="88"/>
      <c r="C44268" s="88"/>
      <c r="D44268" s="88"/>
      <c r="E44268" s="88"/>
      <c r="F44268" s="88"/>
      <c r="G44268" s="88"/>
      <c r="H44268" s="88"/>
      <c r="I44268" s="88"/>
      <c r="J44268" s="88"/>
      <c r="K44268" s="88"/>
    </row>
    <row r="44269" spans="2:11" hidden="1" x14ac:dyDescent="0.2">
      <c r="B44269" s="88"/>
      <c r="C44269" s="88"/>
      <c r="D44269" s="88"/>
      <c r="E44269" s="88"/>
      <c r="F44269" s="88"/>
      <c r="G44269" s="88"/>
      <c r="H44269" s="88"/>
      <c r="I44269" s="88"/>
      <c r="J44269" s="88"/>
      <c r="K44269" s="88"/>
    </row>
    <row r="44270" spans="2:11" hidden="1" x14ac:dyDescent="0.2">
      <c r="B44270" s="88"/>
      <c r="C44270" s="88"/>
      <c r="D44270" s="88"/>
      <c r="E44270" s="88"/>
      <c r="F44270" s="88"/>
      <c r="G44270" s="88"/>
      <c r="H44270" s="88"/>
      <c r="I44270" s="88"/>
      <c r="J44270" s="88"/>
      <c r="K44270" s="88"/>
    </row>
    <row r="44271" spans="2:11" hidden="1" x14ac:dyDescent="0.2">
      <c r="B44271" s="88"/>
      <c r="C44271" s="88"/>
      <c r="D44271" s="88"/>
      <c r="E44271" s="88"/>
      <c r="F44271" s="88"/>
      <c r="G44271" s="88"/>
      <c r="H44271" s="88"/>
      <c r="I44271" s="88"/>
      <c r="J44271" s="88"/>
      <c r="K44271" s="88"/>
    </row>
    <row r="44272" spans="2:11" hidden="1" x14ac:dyDescent="0.2">
      <c r="B44272" s="88"/>
      <c r="C44272" s="88"/>
      <c r="D44272" s="88"/>
      <c r="E44272" s="88"/>
      <c r="F44272" s="88"/>
      <c r="G44272" s="88"/>
      <c r="H44272" s="88"/>
      <c r="I44272" s="88"/>
      <c r="J44272" s="88"/>
      <c r="K44272" s="88"/>
    </row>
    <row r="44273" spans="2:11" hidden="1" x14ac:dyDescent="0.2">
      <c r="B44273" s="88"/>
      <c r="C44273" s="88"/>
      <c r="D44273" s="88"/>
      <c r="E44273" s="88"/>
      <c r="F44273" s="88"/>
      <c r="G44273" s="88"/>
      <c r="H44273" s="88"/>
      <c r="I44273" s="88"/>
      <c r="J44273" s="88"/>
      <c r="K44273" s="88"/>
    </row>
    <row r="44274" spans="2:11" hidden="1" x14ac:dyDescent="0.2">
      <c r="B44274" s="88"/>
      <c r="C44274" s="88"/>
      <c r="D44274" s="88"/>
      <c r="E44274" s="88"/>
      <c r="F44274" s="88"/>
      <c r="G44274" s="88"/>
      <c r="H44274" s="88"/>
      <c r="I44274" s="88"/>
      <c r="J44274" s="88"/>
      <c r="K44274" s="88"/>
    </row>
    <row r="44275" spans="2:11" hidden="1" x14ac:dyDescent="0.2">
      <c r="B44275" s="88"/>
      <c r="C44275" s="88"/>
      <c r="D44275" s="88"/>
      <c r="E44275" s="88"/>
      <c r="F44275" s="88"/>
      <c r="G44275" s="88"/>
      <c r="H44275" s="88"/>
      <c r="I44275" s="88"/>
      <c r="J44275" s="88"/>
      <c r="K44275" s="88"/>
    </row>
    <row r="44276" spans="2:11" hidden="1" x14ac:dyDescent="0.2">
      <c r="B44276" s="88"/>
      <c r="C44276" s="88"/>
      <c r="D44276" s="88"/>
      <c r="E44276" s="88"/>
      <c r="F44276" s="88"/>
      <c r="G44276" s="88"/>
      <c r="H44276" s="88"/>
      <c r="I44276" s="88"/>
      <c r="J44276" s="88"/>
      <c r="K44276" s="88"/>
    </row>
    <row r="44277" spans="2:11" hidden="1" x14ac:dyDescent="0.2">
      <c r="B44277" s="88"/>
      <c r="C44277" s="88"/>
      <c r="D44277" s="88"/>
      <c r="E44277" s="88"/>
      <c r="F44277" s="88"/>
      <c r="G44277" s="88"/>
      <c r="H44277" s="88"/>
      <c r="I44277" s="88"/>
      <c r="J44277" s="88"/>
      <c r="K44277" s="88"/>
    </row>
    <row r="44278" spans="2:11" hidden="1" x14ac:dyDescent="0.2">
      <c r="B44278" s="88"/>
      <c r="C44278" s="88"/>
      <c r="D44278" s="88"/>
      <c r="E44278" s="88"/>
      <c r="F44278" s="88"/>
      <c r="G44278" s="88"/>
      <c r="H44278" s="88"/>
      <c r="I44278" s="88"/>
      <c r="J44278" s="88"/>
      <c r="K44278" s="88"/>
    </row>
    <row r="44279" spans="2:11" hidden="1" x14ac:dyDescent="0.2">
      <c r="B44279" s="88"/>
      <c r="C44279" s="88"/>
      <c r="D44279" s="88"/>
      <c r="E44279" s="88"/>
      <c r="F44279" s="88"/>
      <c r="G44279" s="88"/>
      <c r="H44279" s="88"/>
      <c r="I44279" s="88"/>
      <c r="J44279" s="88"/>
      <c r="K44279" s="88"/>
    </row>
    <row r="44280" spans="2:11" hidden="1" x14ac:dyDescent="0.2">
      <c r="B44280" s="88"/>
      <c r="C44280" s="88"/>
      <c r="D44280" s="88"/>
      <c r="E44280" s="88"/>
      <c r="F44280" s="88"/>
      <c r="G44280" s="88"/>
      <c r="H44280" s="88"/>
      <c r="I44280" s="88"/>
      <c r="J44280" s="88"/>
      <c r="K44280" s="88"/>
    </row>
    <row r="44281" spans="2:11" hidden="1" x14ac:dyDescent="0.2">
      <c r="B44281" s="88"/>
      <c r="C44281" s="88"/>
      <c r="D44281" s="88"/>
      <c r="E44281" s="88"/>
      <c r="F44281" s="88"/>
      <c r="G44281" s="88"/>
      <c r="H44281" s="88"/>
      <c r="I44281" s="88"/>
      <c r="J44281" s="88"/>
      <c r="K44281" s="88"/>
    </row>
    <row r="44282" spans="2:11" hidden="1" x14ac:dyDescent="0.2">
      <c r="B44282" s="88"/>
      <c r="C44282" s="88"/>
      <c r="D44282" s="88"/>
      <c r="E44282" s="88"/>
      <c r="F44282" s="88"/>
      <c r="G44282" s="88"/>
      <c r="H44282" s="88"/>
      <c r="I44282" s="88"/>
      <c r="J44282" s="88"/>
      <c r="K44282" s="88"/>
    </row>
    <row r="44283" spans="2:11" hidden="1" x14ac:dyDescent="0.2">
      <c r="B44283" s="88"/>
      <c r="C44283" s="88"/>
      <c r="D44283" s="88"/>
      <c r="E44283" s="88"/>
      <c r="F44283" s="88"/>
      <c r="G44283" s="88"/>
      <c r="H44283" s="88"/>
      <c r="I44283" s="88"/>
      <c r="J44283" s="88"/>
      <c r="K44283" s="88"/>
    </row>
    <row r="44284" spans="2:11" hidden="1" x14ac:dyDescent="0.2">
      <c r="B44284" s="88"/>
      <c r="C44284" s="88"/>
      <c r="D44284" s="88"/>
      <c r="E44284" s="88"/>
      <c r="F44284" s="88"/>
      <c r="G44284" s="88"/>
      <c r="H44284" s="88"/>
      <c r="I44284" s="88"/>
      <c r="J44284" s="88"/>
      <c r="K44284" s="88"/>
    </row>
    <row r="44285" spans="2:11" hidden="1" x14ac:dyDescent="0.2">
      <c r="B44285" s="88"/>
      <c r="C44285" s="88"/>
      <c r="D44285" s="88"/>
      <c r="E44285" s="88"/>
      <c r="F44285" s="88"/>
      <c r="G44285" s="88"/>
      <c r="H44285" s="88"/>
      <c r="I44285" s="88"/>
      <c r="J44285" s="88"/>
      <c r="K44285" s="88"/>
    </row>
    <row r="44286" spans="2:11" hidden="1" x14ac:dyDescent="0.2">
      <c r="B44286" s="88"/>
      <c r="C44286" s="88"/>
      <c r="D44286" s="88"/>
      <c r="E44286" s="88"/>
      <c r="F44286" s="88"/>
      <c r="G44286" s="88"/>
      <c r="H44286" s="88"/>
      <c r="I44286" s="88"/>
      <c r="J44286" s="88"/>
      <c r="K44286" s="88"/>
    </row>
    <row r="44287" spans="2:11" hidden="1" x14ac:dyDescent="0.2">
      <c r="B44287" s="88"/>
      <c r="C44287" s="88"/>
      <c r="D44287" s="88"/>
      <c r="E44287" s="88"/>
      <c r="F44287" s="88"/>
      <c r="G44287" s="88"/>
      <c r="H44287" s="88"/>
      <c r="I44287" s="88"/>
      <c r="J44287" s="88"/>
      <c r="K44287" s="88"/>
    </row>
    <row r="44288" spans="2:11" hidden="1" x14ac:dyDescent="0.2">
      <c r="B44288" s="88"/>
      <c r="C44288" s="88"/>
      <c r="D44288" s="88"/>
      <c r="E44288" s="88"/>
      <c r="F44288" s="88"/>
      <c r="G44288" s="88"/>
      <c r="H44288" s="88"/>
      <c r="I44288" s="88"/>
      <c r="J44288" s="88"/>
      <c r="K44288" s="88"/>
    </row>
    <row r="44289" spans="2:11" hidden="1" x14ac:dyDescent="0.2">
      <c r="B44289" s="88"/>
      <c r="C44289" s="88"/>
      <c r="D44289" s="88"/>
      <c r="E44289" s="88"/>
      <c r="F44289" s="88"/>
      <c r="G44289" s="88"/>
      <c r="H44289" s="88"/>
      <c r="I44289" s="88"/>
      <c r="J44289" s="88"/>
      <c r="K44289" s="88"/>
    </row>
    <row r="44290" spans="2:11" hidden="1" x14ac:dyDescent="0.2">
      <c r="B44290" s="88"/>
      <c r="C44290" s="88"/>
      <c r="D44290" s="88"/>
      <c r="E44290" s="88"/>
      <c r="F44290" s="88"/>
      <c r="G44290" s="88"/>
      <c r="H44290" s="88"/>
      <c r="I44290" s="88"/>
      <c r="J44290" s="88"/>
      <c r="K44290" s="88"/>
    </row>
    <row r="44291" spans="2:11" hidden="1" x14ac:dyDescent="0.2">
      <c r="B44291" s="88"/>
      <c r="C44291" s="88"/>
      <c r="D44291" s="88"/>
      <c r="E44291" s="88"/>
      <c r="F44291" s="88"/>
      <c r="G44291" s="88"/>
      <c r="H44291" s="88"/>
      <c r="I44291" s="88"/>
      <c r="J44291" s="88"/>
      <c r="K44291" s="88"/>
    </row>
    <row r="44292" spans="2:11" hidden="1" x14ac:dyDescent="0.2">
      <c r="B44292" s="88"/>
      <c r="C44292" s="88"/>
      <c r="D44292" s="88"/>
      <c r="E44292" s="88"/>
      <c r="F44292" s="88"/>
      <c r="G44292" s="88"/>
      <c r="H44292" s="88"/>
      <c r="I44292" s="88"/>
      <c r="J44292" s="88"/>
      <c r="K44292" s="88"/>
    </row>
    <row r="44293" spans="2:11" hidden="1" x14ac:dyDescent="0.2">
      <c r="B44293" s="88"/>
      <c r="C44293" s="88"/>
      <c r="D44293" s="88"/>
      <c r="E44293" s="88"/>
      <c r="F44293" s="88"/>
      <c r="G44293" s="88"/>
      <c r="H44293" s="88"/>
      <c r="I44293" s="88"/>
      <c r="J44293" s="88"/>
      <c r="K44293" s="88"/>
    </row>
    <row r="44294" spans="2:11" hidden="1" x14ac:dyDescent="0.2">
      <c r="B44294" s="88"/>
      <c r="C44294" s="88"/>
      <c r="D44294" s="88"/>
      <c r="E44294" s="88"/>
      <c r="F44294" s="88"/>
      <c r="G44294" s="88"/>
      <c r="H44294" s="88"/>
      <c r="I44294" s="88"/>
      <c r="J44294" s="88"/>
      <c r="K44294" s="88"/>
    </row>
    <row r="44295" spans="2:11" hidden="1" x14ac:dyDescent="0.2">
      <c r="B44295" s="88"/>
      <c r="C44295" s="88"/>
      <c r="D44295" s="88"/>
      <c r="E44295" s="88"/>
      <c r="F44295" s="88"/>
      <c r="G44295" s="88"/>
      <c r="H44295" s="88"/>
      <c r="I44295" s="88"/>
      <c r="J44295" s="88"/>
      <c r="K44295" s="88"/>
    </row>
    <row r="44296" spans="2:11" hidden="1" x14ac:dyDescent="0.2">
      <c r="B44296" s="88"/>
      <c r="C44296" s="88"/>
      <c r="D44296" s="88"/>
      <c r="E44296" s="88"/>
      <c r="F44296" s="88"/>
      <c r="G44296" s="88"/>
      <c r="H44296" s="88"/>
      <c r="I44296" s="88"/>
      <c r="J44296" s="88"/>
      <c r="K44296" s="88"/>
    </row>
    <row r="44297" spans="2:11" hidden="1" x14ac:dyDescent="0.2">
      <c r="B44297" s="88"/>
      <c r="C44297" s="88"/>
      <c r="D44297" s="88"/>
      <c r="E44297" s="88"/>
      <c r="F44297" s="88"/>
      <c r="G44297" s="88"/>
      <c r="H44297" s="88"/>
      <c r="I44297" s="88"/>
      <c r="J44297" s="88"/>
      <c r="K44297" s="88"/>
    </row>
    <row r="44298" spans="2:11" hidden="1" x14ac:dyDescent="0.2">
      <c r="B44298" s="88"/>
      <c r="C44298" s="88"/>
      <c r="D44298" s="88"/>
      <c r="E44298" s="88"/>
      <c r="F44298" s="88"/>
      <c r="G44298" s="88"/>
      <c r="H44298" s="88"/>
      <c r="I44298" s="88"/>
      <c r="J44298" s="88"/>
      <c r="K44298" s="88"/>
    </row>
    <row r="44299" spans="2:11" hidden="1" x14ac:dyDescent="0.2">
      <c r="B44299" s="88"/>
      <c r="C44299" s="88"/>
      <c r="D44299" s="88"/>
      <c r="E44299" s="88"/>
      <c r="F44299" s="88"/>
      <c r="G44299" s="88"/>
      <c r="H44299" s="88"/>
      <c r="I44299" s="88"/>
      <c r="J44299" s="88"/>
      <c r="K44299" s="88"/>
    </row>
    <row r="44300" spans="2:11" hidden="1" x14ac:dyDescent="0.2">
      <c r="B44300" s="88"/>
      <c r="C44300" s="88"/>
      <c r="D44300" s="88"/>
      <c r="E44300" s="88"/>
      <c r="F44300" s="88"/>
      <c r="G44300" s="88"/>
      <c r="H44300" s="88"/>
      <c r="I44300" s="88"/>
      <c r="J44300" s="88"/>
      <c r="K44300" s="88"/>
    </row>
    <row r="44301" spans="2:11" hidden="1" x14ac:dyDescent="0.2">
      <c r="B44301" s="88"/>
      <c r="C44301" s="88"/>
      <c r="D44301" s="88"/>
      <c r="E44301" s="88"/>
      <c r="F44301" s="88"/>
      <c r="G44301" s="88"/>
      <c r="H44301" s="88"/>
      <c r="I44301" s="88"/>
      <c r="J44301" s="88"/>
      <c r="K44301" s="88"/>
    </row>
    <row r="44302" spans="2:11" hidden="1" x14ac:dyDescent="0.2">
      <c r="B44302" s="88"/>
      <c r="C44302" s="88"/>
      <c r="D44302" s="88"/>
      <c r="E44302" s="88"/>
      <c r="F44302" s="88"/>
      <c r="G44302" s="88"/>
      <c r="H44302" s="88"/>
      <c r="I44302" s="88"/>
      <c r="J44302" s="88"/>
      <c r="K44302" s="88"/>
    </row>
    <row r="44303" spans="2:11" hidden="1" x14ac:dyDescent="0.2">
      <c r="B44303" s="88"/>
      <c r="C44303" s="88"/>
      <c r="D44303" s="88"/>
      <c r="E44303" s="88"/>
      <c r="F44303" s="88"/>
      <c r="G44303" s="88"/>
      <c r="H44303" s="88"/>
      <c r="I44303" s="88"/>
      <c r="J44303" s="88"/>
      <c r="K44303" s="88"/>
    </row>
    <row r="44304" spans="2:11" hidden="1" x14ac:dyDescent="0.2">
      <c r="B44304" s="88"/>
      <c r="C44304" s="88"/>
      <c r="D44304" s="88"/>
      <c r="E44304" s="88"/>
      <c r="F44304" s="88"/>
      <c r="G44304" s="88"/>
      <c r="H44304" s="88"/>
      <c r="I44304" s="88"/>
      <c r="J44304" s="88"/>
      <c r="K44304" s="88"/>
    </row>
    <row r="44305" spans="2:11" hidden="1" x14ac:dyDescent="0.2">
      <c r="B44305" s="88"/>
      <c r="C44305" s="88"/>
      <c r="D44305" s="88"/>
      <c r="E44305" s="88"/>
      <c r="F44305" s="88"/>
      <c r="G44305" s="88"/>
      <c r="H44305" s="88"/>
      <c r="I44305" s="88"/>
      <c r="J44305" s="88"/>
      <c r="K44305" s="88"/>
    </row>
    <row r="44306" spans="2:11" hidden="1" x14ac:dyDescent="0.2">
      <c r="B44306" s="88"/>
      <c r="C44306" s="88"/>
      <c r="D44306" s="88"/>
      <c r="E44306" s="88"/>
      <c r="F44306" s="88"/>
      <c r="G44306" s="88"/>
      <c r="H44306" s="88"/>
      <c r="I44306" s="88"/>
      <c r="J44306" s="88"/>
      <c r="K44306" s="88"/>
    </row>
    <row r="44307" spans="2:11" hidden="1" x14ac:dyDescent="0.2">
      <c r="B44307" s="88"/>
      <c r="C44307" s="88"/>
      <c r="D44307" s="88"/>
      <c r="E44307" s="88"/>
      <c r="F44307" s="88"/>
      <c r="G44307" s="88"/>
      <c r="H44307" s="88"/>
      <c r="I44307" s="88"/>
      <c r="J44307" s="88"/>
      <c r="K44307" s="88"/>
    </row>
    <row r="44308" spans="2:11" hidden="1" x14ac:dyDescent="0.2">
      <c r="B44308" s="88"/>
      <c r="C44308" s="88"/>
      <c r="D44308" s="88"/>
      <c r="E44308" s="88"/>
      <c r="F44308" s="88"/>
      <c r="G44308" s="88"/>
      <c r="H44308" s="88"/>
      <c r="I44308" s="88"/>
      <c r="J44308" s="88"/>
      <c r="K44308" s="88"/>
    </row>
    <row r="44309" spans="2:11" hidden="1" x14ac:dyDescent="0.2">
      <c r="B44309" s="88"/>
      <c r="C44309" s="88"/>
      <c r="D44309" s="88"/>
      <c r="E44309" s="88"/>
      <c r="F44309" s="88"/>
      <c r="G44309" s="88"/>
      <c r="H44309" s="88"/>
      <c r="I44309" s="88"/>
      <c r="J44309" s="88"/>
      <c r="K44309" s="88"/>
    </row>
    <row r="44310" spans="2:11" hidden="1" x14ac:dyDescent="0.2">
      <c r="B44310" s="88"/>
      <c r="C44310" s="88"/>
      <c r="D44310" s="88"/>
      <c r="E44310" s="88"/>
      <c r="F44310" s="88"/>
      <c r="G44310" s="88"/>
      <c r="H44310" s="88"/>
      <c r="I44310" s="88"/>
      <c r="J44310" s="88"/>
      <c r="K44310" s="88"/>
    </row>
    <row r="44311" spans="2:11" hidden="1" x14ac:dyDescent="0.2">
      <c r="B44311" s="88"/>
      <c r="C44311" s="88"/>
      <c r="D44311" s="88"/>
      <c r="E44311" s="88"/>
      <c r="F44311" s="88"/>
      <c r="G44311" s="88"/>
      <c r="H44311" s="88"/>
      <c r="I44311" s="88"/>
      <c r="J44311" s="88"/>
      <c r="K44311" s="88"/>
    </row>
    <row r="44312" spans="2:11" hidden="1" x14ac:dyDescent="0.2">
      <c r="B44312" s="88"/>
      <c r="C44312" s="88"/>
      <c r="D44312" s="88"/>
      <c r="E44312" s="88"/>
      <c r="F44312" s="88"/>
      <c r="G44312" s="88"/>
      <c r="H44312" s="88"/>
      <c r="I44312" s="88"/>
      <c r="J44312" s="88"/>
      <c r="K44312" s="88"/>
    </row>
    <row r="44313" spans="2:11" hidden="1" x14ac:dyDescent="0.2">
      <c r="B44313" s="88"/>
      <c r="C44313" s="88"/>
      <c r="D44313" s="88"/>
      <c r="E44313" s="88"/>
      <c r="F44313" s="88"/>
      <c r="G44313" s="88"/>
      <c r="H44313" s="88"/>
      <c r="I44313" s="88"/>
      <c r="J44313" s="88"/>
      <c r="K44313" s="88"/>
    </row>
    <row r="44314" spans="2:11" hidden="1" x14ac:dyDescent="0.2">
      <c r="B44314" s="88"/>
      <c r="C44314" s="88"/>
      <c r="D44314" s="88"/>
      <c r="E44314" s="88"/>
      <c r="F44314" s="88"/>
      <c r="G44314" s="88"/>
      <c r="H44314" s="88"/>
      <c r="I44314" s="88"/>
      <c r="J44314" s="88"/>
      <c r="K44314" s="88"/>
    </row>
    <row r="44315" spans="2:11" hidden="1" x14ac:dyDescent="0.2">
      <c r="B44315" s="88"/>
      <c r="C44315" s="88"/>
      <c r="D44315" s="88"/>
      <c r="E44315" s="88"/>
      <c r="F44315" s="88"/>
      <c r="G44315" s="88"/>
      <c r="H44315" s="88"/>
      <c r="I44315" s="88"/>
      <c r="J44315" s="88"/>
      <c r="K44315" s="88"/>
    </row>
    <row r="44316" spans="2:11" hidden="1" x14ac:dyDescent="0.2">
      <c r="B44316" s="88"/>
      <c r="C44316" s="88"/>
      <c r="D44316" s="88"/>
      <c r="E44316" s="88"/>
      <c r="F44316" s="88"/>
      <c r="G44316" s="88"/>
      <c r="H44316" s="88"/>
      <c r="I44316" s="88"/>
      <c r="J44316" s="88"/>
      <c r="K44316" s="88"/>
    </row>
    <row r="44317" spans="2:11" hidden="1" x14ac:dyDescent="0.2">
      <c r="B44317" s="88"/>
      <c r="C44317" s="88"/>
      <c r="D44317" s="88"/>
      <c r="E44317" s="88"/>
      <c r="F44317" s="88"/>
      <c r="G44317" s="88"/>
      <c r="H44317" s="88"/>
      <c r="I44317" s="88"/>
      <c r="J44317" s="88"/>
      <c r="K44317" s="88"/>
    </row>
    <row r="44318" spans="2:11" hidden="1" x14ac:dyDescent="0.2">
      <c r="B44318" s="88"/>
      <c r="C44318" s="88"/>
      <c r="D44318" s="88"/>
      <c r="E44318" s="88"/>
      <c r="F44318" s="88"/>
      <c r="G44318" s="88"/>
      <c r="H44318" s="88"/>
      <c r="I44318" s="88"/>
      <c r="J44318" s="88"/>
      <c r="K44318" s="88"/>
    </row>
    <row r="44319" spans="2:11" hidden="1" x14ac:dyDescent="0.2">
      <c r="B44319" s="88"/>
      <c r="C44319" s="88"/>
      <c r="D44319" s="88"/>
      <c r="E44319" s="88"/>
      <c r="F44319" s="88"/>
      <c r="G44319" s="88"/>
      <c r="H44319" s="88"/>
      <c r="I44319" s="88"/>
      <c r="J44319" s="88"/>
      <c r="K44319" s="88"/>
    </row>
    <row r="44320" spans="2:11" hidden="1" x14ac:dyDescent="0.2">
      <c r="B44320" s="88"/>
      <c r="C44320" s="88"/>
      <c r="D44320" s="88"/>
      <c r="E44320" s="88"/>
      <c r="F44320" s="88"/>
      <c r="G44320" s="88"/>
      <c r="H44320" s="88"/>
      <c r="I44320" s="88"/>
      <c r="J44320" s="88"/>
      <c r="K44320" s="88"/>
    </row>
    <row r="44321" spans="2:11" hidden="1" x14ac:dyDescent="0.2">
      <c r="B44321" s="88"/>
      <c r="C44321" s="88"/>
      <c r="D44321" s="88"/>
      <c r="E44321" s="88"/>
      <c r="F44321" s="88"/>
      <c r="G44321" s="88"/>
      <c r="H44321" s="88"/>
      <c r="I44321" s="88"/>
      <c r="J44321" s="88"/>
      <c r="K44321" s="88"/>
    </row>
    <row r="44322" spans="2:11" hidden="1" x14ac:dyDescent="0.2">
      <c r="B44322" s="88"/>
      <c r="C44322" s="88"/>
      <c r="D44322" s="88"/>
      <c r="E44322" s="88"/>
      <c r="F44322" s="88"/>
      <c r="G44322" s="88"/>
      <c r="H44322" s="88"/>
      <c r="I44322" s="88"/>
      <c r="J44322" s="88"/>
      <c r="K44322" s="88"/>
    </row>
    <row r="44323" spans="2:11" hidden="1" x14ac:dyDescent="0.2">
      <c r="B44323" s="88"/>
      <c r="C44323" s="88"/>
      <c r="D44323" s="88"/>
      <c r="E44323" s="88"/>
      <c r="F44323" s="88"/>
      <c r="G44323" s="88"/>
      <c r="H44323" s="88"/>
      <c r="I44323" s="88"/>
      <c r="J44323" s="88"/>
      <c r="K44323" s="88"/>
    </row>
    <row r="44324" spans="2:11" hidden="1" x14ac:dyDescent="0.2">
      <c r="B44324" s="88"/>
      <c r="C44324" s="88"/>
      <c r="D44324" s="88"/>
      <c r="E44324" s="88"/>
      <c r="F44324" s="88"/>
      <c r="G44324" s="88"/>
      <c r="H44324" s="88"/>
      <c r="I44324" s="88"/>
      <c r="J44324" s="88"/>
      <c r="K44324" s="88"/>
    </row>
    <row r="44325" spans="2:11" hidden="1" x14ac:dyDescent="0.2">
      <c r="B44325" s="88"/>
      <c r="C44325" s="88"/>
      <c r="D44325" s="88"/>
      <c r="E44325" s="88"/>
      <c r="F44325" s="88"/>
      <c r="G44325" s="88"/>
      <c r="H44325" s="88"/>
      <c r="I44325" s="88"/>
      <c r="J44325" s="88"/>
      <c r="K44325" s="88"/>
    </row>
    <row r="44326" spans="2:11" hidden="1" x14ac:dyDescent="0.2">
      <c r="B44326" s="88"/>
      <c r="C44326" s="88"/>
      <c r="D44326" s="88"/>
      <c r="E44326" s="88"/>
      <c r="F44326" s="88"/>
      <c r="G44326" s="88"/>
      <c r="H44326" s="88"/>
      <c r="I44326" s="88"/>
      <c r="J44326" s="88"/>
      <c r="K44326" s="88"/>
    </row>
    <row r="44327" spans="2:11" hidden="1" x14ac:dyDescent="0.2">
      <c r="B44327" s="88"/>
      <c r="C44327" s="88"/>
      <c r="D44327" s="88"/>
      <c r="E44327" s="88"/>
      <c r="F44327" s="88"/>
      <c r="G44327" s="88"/>
      <c r="H44327" s="88"/>
      <c r="I44327" s="88"/>
      <c r="J44327" s="88"/>
      <c r="K44327" s="88"/>
    </row>
    <row r="44328" spans="2:11" hidden="1" x14ac:dyDescent="0.2">
      <c r="B44328" s="88"/>
      <c r="C44328" s="88"/>
      <c r="D44328" s="88"/>
      <c r="E44328" s="88"/>
      <c r="F44328" s="88"/>
      <c r="G44328" s="88"/>
      <c r="H44328" s="88"/>
      <c r="I44328" s="88"/>
      <c r="J44328" s="88"/>
      <c r="K44328" s="88"/>
    </row>
    <row r="44329" spans="2:11" hidden="1" x14ac:dyDescent="0.2">
      <c r="B44329" s="88"/>
      <c r="C44329" s="88"/>
      <c r="D44329" s="88"/>
      <c r="E44329" s="88"/>
      <c r="F44329" s="88"/>
      <c r="G44329" s="88"/>
      <c r="H44329" s="88"/>
      <c r="I44329" s="88"/>
      <c r="J44329" s="88"/>
      <c r="K44329" s="88"/>
    </row>
    <row r="44330" spans="2:11" hidden="1" x14ac:dyDescent="0.2">
      <c r="B44330" s="88"/>
      <c r="C44330" s="88"/>
      <c r="D44330" s="88"/>
      <c r="E44330" s="88"/>
      <c r="F44330" s="88"/>
      <c r="G44330" s="88"/>
      <c r="H44330" s="88"/>
      <c r="I44330" s="88"/>
      <c r="J44330" s="88"/>
      <c r="K44330" s="88"/>
    </row>
    <row r="44331" spans="2:11" hidden="1" x14ac:dyDescent="0.2">
      <c r="B44331" s="88"/>
      <c r="C44331" s="88"/>
      <c r="D44331" s="88"/>
      <c r="E44331" s="88"/>
      <c r="F44331" s="88"/>
      <c r="G44331" s="88"/>
      <c r="H44331" s="88"/>
      <c r="I44331" s="88"/>
      <c r="J44331" s="88"/>
      <c r="K44331" s="88"/>
    </row>
    <row r="44332" spans="2:11" hidden="1" x14ac:dyDescent="0.2">
      <c r="B44332" s="88"/>
      <c r="C44332" s="88"/>
      <c r="D44332" s="88"/>
      <c r="E44332" s="88"/>
      <c r="F44332" s="88"/>
      <c r="G44332" s="88"/>
      <c r="H44332" s="88"/>
      <c r="I44332" s="88"/>
      <c r="J44332" s="88"/>
      <c r="K44332" s="88"/>
    </row>
    <row r="44333" spans="2:11" hidden="1" x14ac:dyDescent="0.2">
      <c r="B44333" s="88"/>
      <c r="C44333" s="88"/>
      <c r="D44333" s="88"/>
      <c r="E44333" s="88"/>
      <c r="F44333" s="88"/>
      <c r="G44333" s="88"/>
      <c r="H44333" s="88"/>
      <c r="I44333" s="88"/>
      <c r="J44333" s="88"/>
      <c r="K44333" s="88"/>
    </row>
    <row r="44334" spans="2:11" hidden="1" x14ac:dyDescent="0.2">
      <c r="B44334" s="88"/>
      <c r="C44334" s="88"/>
      <c r="D44334" s="88"/>
      <c r="E44334" s="88"/>
      <c r="F44334" s="88"/>
      <c r="G44334" s="88"/>
      <c r="H44334" s="88"/>
      <c r="I44334" s="88"/>
      <c r="J44334" s="88"/>
      <c r="K44334" s="88"/>
    </row>
    <row r="44335" spans="2:11" hidden="1" x14ac:dyDescent="0.2">
      <c r="B44335" s="88"/>
      <c r="C44335" s="88"/>
      <c r="D44335" s="88"/>
      <c r="E44335" s="88"/>
      <c r="F44335" s="88"/>
      <c r="G44335" s="88"/>
      <c r="H44335" s="88"/>
      <c r="I44335" s="88"/>
      <c r="J44335" s="88"/>
      <c r="K44335" s="88"/>
    </row>
    <row r="44336" spans="2:11" hidden="1" x14ac:dyDescent="0.2">
      <c r="B44336" s="88"/>
      <c r="C44336" s="88"/>
      <c r="D44336" s="88"/>
      <c r="E44336" s="88"/>
      <c r="F44336" s="88"/>
      <c r="G44336" s="88"/>
      <c r="H44336" s="88"/>
      <c r="I44336" s="88"/>
      <c r="J44336" s="88"/>
      <c r="K44336" s="88"/>
    </row>
    <row r="44337" spans="2:11" hidden="1" x14ac:dyDescent="0.2">
      <c r="B44337" s="88"/>
      <c r="C44337" s="88"/>
      <c r="D44337" s="88"/>
      <c r="E44337" s="88"/>
      <c r="F44337" s="88"/>
      <c r="G44337" s="88"/>
      <c r="H44337" s="88"/>
      <c r="I44337" s="88"/>
      <c r="J44337" s="88"/>
      <c r="K44337" s="88"/>
    </row>
    <row r="44338" spans="2:11" hidden="1" x14ac:dyDescent="0.2">
      <c r="B44338" s="88"/>
      <c r="C44338" s="88"/>
      <c r="D44338" s="88"/>
      <c r="E44338" s="88"/>
      <c r="F44338" s="88"/>
      <c r="G44338" s="88"/>
      <c r="H44338" s="88"/>
      <c r="I44338" s="88"/>
      <c r="J44338" s="88"/>
      <c r="K44338" s="88"/>
    </row>
    <row r="44339" spans="2:11" hidden="1" x14ac:dyDescent="0.2">
      <c r="B44339" s="88"/>
      <c r="C44339" s="88"/>
      <c r="D44339" s="88"/>
      <c r="E44339" s="88"/>
      <c r="F44339" s="88"/>
      <c r="G44339" s="88"/>
      <c r="H44339" s="88"/>
      <c r="I44339" s="88"/>
      <c r="J44339" s="88"/>
      <c r="K44339" s="88"/>
    </row>
    <row r="44340" spans="2:11" hidden="1" x14ac:dyDescent="0.2">
      <c r="B44340" s="88"/>
      <c r="C44340" s="88"/>
      <c r="D44340" s="88"/>
      <c r="E44340" s="88"/>
      <c r="F44340" s="88"/>
      <c r="G44340" s="88"/>
      <c r="H44340" s="88"/>
      <c r="I44340" s="88"/>
      <c r="J44340" s="88"/>
      <c r="K44340" s="88"/>
    </row>
    <row r="44341" spans="2:11" hidden="1" x14ac:dyDescent="0.2">
      <c r="B44341" s="88"/>
      <c r="C44341" s="88"/>
      <c r="D44341" s="88"/>
      <c r="E44341" s="88"/>
      <c r="F44341" s="88"/>
      <c r="G44341" s="88"/>
      <c r="H44341" s="88"/>
      <c r="I44341" s="88"/>
      <c r="J44341" s="88"/>
      <c r="K44341" s="88"/>
    </row>
    <row r="44342" spans="2:11" hidden="1" x14ac:dyDescent="0.2">
      <c r="B44342" s="88"/>
      <c r="C44342" s="88"/>
      <c r="D44342" s="88"/>
      <c r="E44342" s="88"/>
      <c r="F44342" s="88"/>
      <c r="G44342" s="88"/>
      <c r="H44342" s="88"/>
      <c r="I44342" s="88"/>
      <c r="J44342" s="88"/>
      <c r="K44342" s="88"/>
    </row>
    <row r="44343" spans="2:11" hidden="1" x14ac:dyDescent="0.2">
      <c r="B44343" s="88"/>
      <c r="C44343" s="88"/>
      <c r="D44343" s="88"/>
      <c r="E44343" s="88"/>
      <c r="F44343" s="88"/>
      <c r="G44343" s="88"/>
      <c r="H44343" s="88"/>
      <c r="I44343" s="88"/>
      <c r="J44343" s="88"/>
      <c r="K44343" s="88"/>
    </row>
    <row r="44344" spans="2:11" hidden="1" x14ac:dyDescent="0.2">
      <c r="B44344" s="88"/>
      <c r="C44344" s="88"/>
      <c r="D44344" s="88"/>
      <c r="E44344" s="88"/>
      <c r="F44344" s="88"/>
      <c r="G44344" s="88"/>
      <c r="H44344" s="88"/>
      <c r="I44344" s="88"/>
      <c r="J44344" s="88"/>
      <c r="K44344" s="88"/>
    </row>
    <row r="44345" spans="2:11" hidden="1" x14ac:dyDescent="0.2">
      <c r="B44345" s="88"/>
      <c r="C44345" s="88"/>
      <c r="D44345" s="88"/>
      <c r="E44345" s="88"/>
      <c r="F44345" s="88"/>
      <c r="G44345" s="88"/>
      <c r="H44345" s="88"/>
      <c r="I44345" s="88"/>
      <c r="J44345" s="88"/>
      <c r="K44345" s="88"/>
    </row>
    <row r="44346" spans="2:11" hidden="1" x14ac:dyDescent="0.2">
      <c r="B44346" s="88"/>
      <c r="C44346" s="88"/>
      <c r="D44346" s="88"/>
      <c r="E44346" s="88"/>
      <c r="F44346" s="88"/>
      <c r="G44346" s="88"/>
      <c r="H44346" s="88"/>
      <c r="I44346" s="88"/>
      <c r="J44346" s="88"/>
      <c r="K44346" s="88"/>
    </row>
    <row r="44347" spans="2:11" hidden="1" x14ac:dyDescent="0.2">
      <c r="B44347" s="88"/>
      <c r="C44347" s="88"/>
      <c r="D44347" s="88"/>
      <c r="E44347" s="88"/>
      <c r="F44347" s="88"/>
      <c r="G44347" s="88"/>
      <c r="H44347" s="88"/>
      <c r="I44347" s="88"/>
      <c r="J44347" s="88"/>
      <c r="K44347" s="88"/>
    </row>
    <row r="44348" spans="2:11" hidden="1" x14ac:dyDescent="0.2">
      <c r="B44348" s="88"/>
      <c r="C44348" s="88"/>
      <c r="D44348" s="88"/>
      <c r="E44348" s="88"/>
      <c r="F44348" s="88"/>
      <c r="G44348" s="88"/>
      <c r="H44348" s="88"/>
      <c r="I44348" s="88"/>
      <c r="J44348" s="88"/>
      <c r="K44348" s="88"/>
    </row>
    <row r="44349" spans="2:11" hidden="1" x14ac:dyDescent="0.2">
      <c r="B44349" s="88"/>
      <c r="C44349" s="88"/>
      <c r="D44349" s="88"/>
      <c r="E44349" s="88"/>
      <c r="F44349" s="88"/>
      <c r="G44349" s="88"/>
      <c r="H44349" s="88"/>
      <c r="I44349" s="88"/>
      <c r="J44349" s="88"/>
      <c r="K44349" s="88"/>
    </row>
    <row r="44350" spans="2:11" hidden="1" x14ac:dyDescent="0.2">
      <c r="B44350" s="88"/>
      <c r="C44350" s="88"/>
      <c r="D44350" s="88"/>
      <c r="E44350" s="88"/>
      <c r="F44350" s="88"/>
      <c r="G44350" s="88"/>
      <c r="H44350" s="88"/>
      <c r="I44350" s="88"/>
      <c r="J44350" s="88"/>
      <c r="K44350" s="88"/>
    </row>
    <row r="44351" spans="2:11" hidden="1" x14ac:dyDescent="0.2">
      <c r="B44351" s="88"/>
      <c r="C44351" s="88"/>
      <c r="D44351" s="88"/>
      <c r="E44351" s="88"/>
      <c r="F44351" s="88"/>
      <c r="G44351" s="88"/>
      <c r="H44351" s="88"/>
      <c r="I44351" s="88"/>
      <c r="J44351" s="88"/>
      <c r="K44351" s="88"/>
    </row>
    <row r="44352" spans="2:11" hidden="1" x14ac:dyDescent="0.2">
      <c r="B44352" s="88"/>
      <c r="C44352" s="88"/>
      <c r="D44352" s="88"/>
      <c r="E44352" s="88"/>
      <c r="F44352" s="88"/>
      <c r="G44352" s="88"/>
      <c r="H44352" s="88"/>
      <c r="I44352" s="88"/>
      <c r="J44352" s="88"/>
      <c r="K44352" s="88"/>
    </row>
    <row r="44353" spans="2:11" hidden="1" x14ac:dyDescent="0.2">
      <c r="B44353" s="88"/>
      <c r="C44353" s="88"/>
      <c r="D44353" s="88"/>
      <c r="E44353" s="88"/>
      <c r="F44353" s="88"/>
      <c r="G44353" s="88"/>
      <c r="H44353" s="88"/>
      <c r="I44353" s="88"/>
      <c r="J44353" s="88"/>
      <c r="K44353" s="88"/>
    </row>
    <row r="44354" spans="2:11" hidden="1" x14ac:dyDescent="0.2">
      <c r="B44354" s="88"/>
      <c r="C44354" s="88"/>
      <c r="D44354" s="88"/>
      <c r="E44354" s="88"/>
      <c r="F44354" s="88"/>
      <c r="G44354" s="88"/>
      <c r="H44354" s="88"/>
      <c r="I44354" s="88"/>
      <c r="J44354" s="88"/>
      <c r="K44354" s="88"/>
    </row>
    <row r="44355" spans="2:11" hidden="1" x14ac:dyDescent="0.2">
      <c r="B44355" s="88"/>
      <c r="C44355" s="88"/>
      <c r="D44355" s="88"/>
      <c r="E44355" s="88"/>
      <c r="F44355" s="88"/>
      <c r="G44355" s="88"/>
      <c r="H44355" s="88"/>
      <c r="I44355" s="88"/>
      <c r="J44355" s="88"/>
      <c r="K44355" s="88"/>
    </row>
    <row r="44356" spans="2:11" hidden="1" x14ac:dyDescent="0.2">
      <c r="B44356" s="88"/>
      <c r="C44356" s="88"/>
      <c r="D44356" s="88"/>
      <c r="E44356" s="88"/>
      <c r="F44356" s="88"/>
      <c r="G44356" s="88"/>
      <c r="H44356" s="88"/>
      <c r="I44356" s="88"/>
      <c r="J44356" s="88"/>
      <c r="K44356" s="88"/>
    </row>
    <row r="44357" spans="2:11" hidden="1" x14ac:dyDescent="0.2">
      <c r="B44357" s="88"/>
      <c r="C44357" s="88"/>
      <c r="D44357" s="88"/>
      <c r="E44357" s="88"/>
      <c r="F44357" s="88"/>
      <c r="G44357" s="88"/>
      <c r="H44357" s="88"/>
      <c r="I44357" s="88"/>
      <c r="J44357" s="88"/>
      <c r="K44357" s="88"/>
    </row>
    <row r="44358" spans="2:11" hidden="1" x14ac:dyDescent="0.2">
      <c r="B44358" s="88"/>
      <c r="C44358" s="88"/>
      <c r="D44358" s="88"/>
      <c r="E44358" s="88"/>
      <c r="F44358" s="88"/>
      <c r="G44358" s="88"/>
      <c r="H44358" s="88"/>
      <c r="I44358" s="88"/>
      <c r="J44358" s="88"/>
      <c r="K44358" s="88"/>
    </row>
    <row r="44359" spans="2:11" hidden="1" x14ac:dyDescent="0.2">
      <c r="B44359" s="88"/>
      <c r="C44359" s="88"/>
      <c r="D44359" s="88"/>
      <c r="E44359" s="88"/>
      <c r="F44359" s="88"/>
      <c r="G44359" s="88"/>
      <c r="H44359" s="88"/>
      <c r="I44359" s="88"/>
      <c r="J44359" s="88"/>
      <c r="K44359" s="88"/>
    </row>
    <row r="44360" spans="2:11" hidden="1" x14ac:dyDescent="0.2">
      <c r="B44360" s="88"/>
      <c r="C44360" s="88"/>
      <c r="D44360" s="88"/>
      <c r="E44360" s="88"/>
      <c r="F44360" s="88"/>
      <c r="G44360" s="88"/>
      <c r="H44360" s="88"/>
      <c r="I44360" s="88"/>
      <c r="J44360" s="88"/>
      <c r="K44360" s="88"/>
    </row>
    <row r="44361" spans="2:11" hidden="1" x14ac:dyDescent="0.2">
      <c r="B44361" s="88"/>
      <c r="C44361" s="88"/>
      <c r="D44361" s="88"/>
      <c r="E44361" s="88"/>
      <c r="F44361" s="88"/>
      <c r="G44361" s="88"/>
      <c r="H44361" s="88"/>
      <c r="I44361" s="88"/>
      <c r="J44361" s="88"/>
      <c r="K44361" s="88"/>
    </row>
    <row r="44362" spans="2:11" hidden="1" x14ac:dyDescent="0.2">
      <c r="B44362" s="88"/>
      <c r="C44362" s="88"/>
      <c r="D44362" s="88"/>
      <c r="E44362" s="88"/>
      <c r="F44362" s="88"/>
      <c r="G44362" s="88"/>
      <c r="H44362" s="88"/>
      <c r="I44362" s="88"/>
      <c r="J44362" s="88"/>
      <c r="K44362" s="88"/>
    </row>
    <row r="44363" spans="2:11" hidden="1" x14ac:dyDescent="0.2">
      <c r="B44363" s="88"/>
      <c r="C44363" s="88"/>
      <c r="D44363" s="88"/>
      <c r="E44363" s="88"/>
      <c r="F44363" s="88"/>
      <c r="G44363" s="88"/>
      <c r="H44363" s="88"/>
      <c r="I44363" s="88"/>
      <c r="J44363" s="88"/>
      <c r="K44363" s="88"/>
    </row>
    <row r="44364" spans="2:11" hidden="1" x14ac:dyDescent="0.2">
      <c r="B44364" s="88"/>
      <c r="C44364" s="88"/>
      <c r="D44364" s="88"/>
      <c r="E44364" s="88"/>
      <c r="F44364" s="88"/>
      <c r="G44364" s="88"/>
      <c r="H44364" s="88"/>
      <c r="I44364" s="88"/>
      <c r="J44364" s="88"/>
      <c r="K44364" s="88"/>
    </row>
    <row r="44365" spans="2:11" hidden="1" x14ac:dyDescent="0.2">
      <c r="B44365" s="88"/>
      <c r="C44365" s="88"/>
      <c r="D44365" s="88"/>
      <c r="E44365" s="88"/>
      <c r="F44365" s="88"/>
      <c r="G44365" s="88"/>
      <c r="H44365" s="88"/>
      <c r="I44365" s="88"/>
      <c r="J44365" s="88"/>
      <c r="K44365" s="88"/>
    </row>
    <row r="44366" spans="2:11" hidden="1" x14ac:dyDescent="0.2">
      <c r="B44366" s="88"/>
      <c r="C44366" s="88"/>
      <c r="D44366" s="88"/>
      <c r="E44366" s="88"/>
      <c r="F44366" s="88"/>
      <c r="G44366" s="88"/>
      <c r="H44366" s="88"/>
      <c r="I44366" s="88"/>
      <c r="J44366" s="88"/>
      <c r="K44366" s="88"/>
    </row>
    <row r="44367" spans="2:11" hidden="1" x14ac:dyDescent="0.2">
      <c r="B44367" s="88"/>
      <c r="C44367" s="88"/>
      <c r="D44367" s="88"/>
      <c r="E44367" s="88"/>
      <c r="F44367" s="88"/>
      <c r="G44367" s="88"/>
      <c r="H44367" s="88"/>
      <c r="I44367" s="88"/>
      <c r="J44367" s="88"/>
      <c r="K44367" s="88"/>
    </row>
    <row r="44368" spans="2:11" hidden="1" x14ac:dyDescent="0.2">
      <c r="B44368" s="88"/>
      <c r="C44368" s="88"/>
      <c r="D44368" s="88"/>
      <c r="E44368" s="88"/>
      <c r="F44368" s="88"/>
      <c r="G44368" s="88"/>
      <c r="H44368" s="88"/>
      <c r="I44368" s="88"/>
      <c r="J44368" s="88"/>
      <c r="K44368" s="88"/>
    </row>
    <row r="44369" spans="2:11" hidden="1" x14ac:dyDescent="0.2">
      <c r="B44369" s="88"/>
      <c r="C44369" s="88"/>
      <c r="D44369" s="88"/>
      <c r="E44369" s="88"/>
      <c r="F44369" s="88"/>
      <c r="G44369" s="88"/>
      <c r="H44369" s="88"/>
      <c r="I44369" s="88"/>
      <c r="J44369" s="88"/>
      <c r="K44369" s="88"/>
    </row>
    <row r="44370" spans="2:11" hidden="1" x14ac:dyDescent="0.2">
      <c r="B44370" s="88"/>
      <c r="C44370" s="88"/>
      <c r="D44370" s="88"/>
      <c r="E44370" s="88"/>
      <c r="F44370" s="88"/>
      <c r="G44370" s="88"/>
      <c r="H44370" s="88"/>
      <c r="I44370" s="88"/>
      <c r="J44370" s="88"/>
      <c r="K44370" s="88"/>
    </row>
    <row r="44371" spans="2:11" hidden="1" x14ac:dyDescent="0.2">
      <c r="B44371" s="88"/>
      <c r="C44371" s="88"/>
      <c r="D44371" s="88"/>
      <c r="E44371" s="88"/>
      <c r="F44371" s="88"/>
      <c r="G44371" s="88"/>
      <c r="H44371" s="88"/>
      <c r="I44371" s="88"/>
      <c r="J44371" s="88"/>
      <c r="K44371" s="88"/>
    </row>
    <row r="44372" spans="2:11" hidden="1" x14ac:dyDescent="0.2">
      <c r="B44372" s="88"/>
      <c r="C44372" s="88"/>
      <c r="D44372" s="88"/>
      <c r="E44372" s="88"/>
      <c r="F44372" s="88"/>
      <c r="G44372" s="88"/>
      <c r="H44372" s="88"/>
      <c r="I44372" s="88"/>
      <c r="J44372" s="88"/>
      <c r="K44372" s="88"/>
    </row>
    <row r="44373" spans="2:11" hidden="1" x14ac:dyDescent="0.2">
      <c r="B44373" s="88"/>
      <c r="C44373" s="88"/>
      <c r="D44373" s="88"/>
      <c r="E44373" s="88"/>
      <c r="F44373" s="88"/>
      <c r="G44373" s="88"/>
      <c r="H44373" s="88"/>
      <c r="I44373" s="88"/>
      <c r="J44373" s="88"/>
      <c r="K44373" s="88"/>
    </row>
    <row r="44374" spans="2:11" hidden="1" x14ac:dyDescent="0.2">
      <c r="B44374" s="88"/>
      <c r="C44374" s="88"/>
      <c r="D44374" s="88"/>
      <c r="E44374" s="88"/>
      <c r="F44374" s="88"/>
      <c r="G44374" s="88"/>
      <c r="H44374" s="88"/>
      <c r="I44374" s="88"/>
      <c r="J44374" s="88"/>
      <c r="K44374" s="88"/>
    </row>
    <row r="44375" spans="2:11" hidden="1" x14ac:dyDescent="0.2">
      <c r="B44375" s="88"/>
      <c r="C44375" s="88"/>
      <c r="D44375" s="88"/>
      <c r="E44375" s="88"/>
      <c r="F44375" s="88"/>
      <c r="G44375" s="88"/>
      <c r="H44375" s="88"/>
      <c r="I44375" s="88"/>
      <c r="J44375" s="88"/>
      <c r="K44375" s="88"/>
    </row>
    <row r="44376" spans="2:11" hidden="1" x14ac:dyDescent="0.2">
      <c r="B44376" s="88"/>
      <c r="C44376" s="88"/>
      <c r="D44376" s="88"/>
      <c r="E44376" s="88"/>
      <c r="F44376" s="88"/>
      <c r="G44376" s="88"/>
      <c r="H44376" s="88"/>
      <c r="I44376" s="88"/>
      <c r="J44376" s="88"/>
      <c r="K44376" s="88"/>
    </row>
    <row r="44377" spans="2:11" hidden="1" x14ac:dyDescent="0.2">
      <c r="B44377" s="88"/>
      <c r="C44377" s="88"/>
      <c r="D44377" s="88"/>
      <c r="E44377" s="88"/>
      <c r="F44377" s="88"/>
      <c r="G44377" s="88"/>
      <c r="H44377" s="88"/>
      <c r="I44377" s="88"/>
      <c r="J44377" s="88"/>
      <c r="K44377" s="88"/>
    </row>
    <row r="44378" spans="2:11" hidden="1" x14ac:dyDescent="0.2">
      <c r="B44378" s="88"/>
      <c r="C44378" s="88"/>
      <c r="D44378" s="88"/>
      <c r="E44378" s="88"/>
      <c r="F44378" s="88"/>
      <c r="G44378" s="88"/>
      <c r="H44378" s="88"/>
      <c r="I44378" s="88"/>
      <c r="J44378" s="88"/>
      <c r="K44378" s="88"/>
    </row>
    <row r="44379" spans="2:11" hidden="1" x14ac:dyDescent="0.2">
      <c r="B44379" s="88"/>
      <c r="C44379" s="88"/>
      <c r="D44379" s="88"/>
      <c r="E44379" s="88"/>
      <c r="F44379" s="88"/>
      <c r="G44379" s="88"/>
      <c r="H44379" s="88"/>
      <c r="I44379" s="88"/>
      <c r="J44379" s="88"/>
      <c r="K44379" s="88"/>
    </row>
    <row r="44380" spans="2:11" hidden="1" x14ac:dyDescent="0.2">
      <c r="B44380" s="88"/>
      <c r="C44380" s="88"/>
      <c r="D44380" s="88"/>
      <c r="E44380" s="88"/>
      <c r="F44380" s="88"/>
      <c r="G44380" s="88"/>
      <c r="H44380" s="88"/>
      <c r="I44380" s="88"/>
      <c r="J44380" s="88"/>
      <c r="K44380" s="88"/>
    </row>
    <row r="44381" spans="2:11" hidden="1" x14ac:dyDescent="0.2">
      <c r="B44381" s="88"/>
      <c r="C44381" s="88"/>
      <c r="D44381" s="88"/>
      <c r="E44381" s="88"/>
      <c r="F44381" s="88"/>
      <c r="G44381" s="88"/>
      <c r="H44381" s="88"/>
      <c r="I44381" s="88"/>
      <c r="J44381" s="88"/>
      <c r="K44381" s="88"/>
    </row>
    <row r="44382" spans="2:11" hidden="1" x14ac:dyDescent="0.2">
      <c r="B44382" s="88"/>
      <c r="C44382" s="88"/>
      <c r="D44382" s="88"/>
      <c r="E44382" s="88"/>
      <c r="F44382" s="88"/>
      <c r="G44382" s="88"/>
      <c r="H44382" s="88"/>
      <c r="I44382" s="88"/>
      <c r="J44382" s="88"/>
      <c r="K44382" s="88"/>
    </row>
    <row r="44383" spans="2:11" hidden="1" x14ac:dyDescent="0.2">
      <c r="B44383" s="88"/>
      <c r="C44383" s="88"/>
      <c r="D44383" s="88"/>
      <c r="E44383" s="88"/>
      <c r="F44383" s="88"/>
      <c r="G44383" s="88"/>
      <c r="H44383" s="88"/>
      <c r="I44383" s="88"/>
      <c r="J44383" s="88"/>
      <c r="K44383" s="88"/>
    </row>
    <row r="44384" spans="2:11" hidden="1" x14ac:dyDescent="0.2">
      <c r="B44384" s="88"/>
      <c r="C44384" s="88"/>
      <c r="D44384" s="88"/>
      <c r="E44384" s="88"/>
      <c r="F44384" s="88"/>
      <c r="G44384" s="88"/>
      <c r="H44384" s="88"/>
      <c r="I44384" s="88"/>
      <c r="J44384" s="88"/>
      <c r="K44384" s="88"/>
    </row>
    <row r="44385" spans="2:11" hidden="1" x14ac:dyDescent="0.2">
      <c r="B44385" s="88"/>
      <c r="C44385" s="88"/>
      <c r="D44385" s="88"/>
      <c r="E44385" s="88"/>
      <c r="F44385" s="88"/>
      <c r="G44385" s="88"/>
      <c r="H44385" s="88"/>
      <c r="I44385" s="88"/>
      <c r="J44385" s="88"/>
      <c r="K44385" s="88"/>
    </row>
    <row r="44386" spans="2:11" hidden="1" x14ac:dyDescent="0.2">
      <c r="B44386" s="88"/>
      <c r="C44386" s="88"/>
      <c r="D44386" s="88"/>
      <c r="E44386" s="88"/>
      <c r="F44386" s="88"/>
      <c r="G44386" s="88"/>
      <c r="H44386" s="88"/>
      <c r="I44386" s="88"/>
      <c r="J44386" s="88"/>
      <c r="K44386" s="88"/>
    </row>
    <row r="44387" spans="2:11" hidden="1" x14ac:dyDescent="0.2">
      <c r="B44387" s="88"/>
      <c r="C44387" s="88"/>
      <c r="D44387" s="88"/>
      <c r="E44387" s="88"/>
      <c r="F44387" s="88"/>
      <c r="G44387" s="88"/>
      <c r="H44387" s="88"/>
      <c r="I44387" s="88"/>
      <c r="J44387" s="88"/>
      <c r="K44387" s="88"/>
    </row>
    <row r="44388" spans="2:11" hidden="1" x14ac:dyDescent="0.2">
      <c r="B44388" s="88"/>
      <c r="C44388" s="88"/>
      <c r="D44388" s="88"/>
      <c r="E44388" s="88"/>
      <c r="F44388" s="88"/>
      <c r="G44388" s="88"/>
      <c r="H44388" s="88"/>
      <c r="I44388" s="88"/>
      <c r="J44388" s="88"/>
      <c r="K44388" s="88"/>
    </row>
    <row r="44389" spans="2:11" hidden="1" x14ac:dyDescent="0.2">
      <c r="B44389" s="88"/>
      <c r="C44389" s="88"/>
      <c r="D44389" s="88"/>
      <c r="E44389" s="88"/>
      <c r="F44389" s="88"/>
      <c r="G44389" s="88"/>
      <c r="H44389" s="88"/>
      <c r="I44389" s="88"/>
      <c r="J44389" s="88"/>
      <c r="K44389" s="88"/>
    </row>
    <row r="44390" spans="2:11" hidden="1" x14ac:dyDescent="0.2">
      <c r="B44390" s="88"/>
      <c r="C44390" s="88"/>
      <c r="D44390" s="88"/>
      <c r="E44390" s="88"/>
      <c r="F44390" s="88"/>
      <c r="G44390" s="88"/>
      <c r="H44390" s="88"/>
      <c r="I44390" s="88"/>
      <c r="J44390" s="88"/>
      <c r="K44390" s="88"/>
    </row>
    <row r="44391" spans="2:11" hidden="1" x14ac:dyDescent="0.2">
      <c r="B44391" s="88"/>
      <c r="C44391" s="88"/>
      <c r="D44391" s="88"/>
      <c r="E44391" s="88"/>
      <c r="F44391" s="88"/>
      <c r="G44391" s="88"/>
      <c r="H44391" s="88"/>
      <c r="I44391" s="88"/>
      <c r="J44391" s="88"/>
      <c r="K44391" s="88"/>
    </row>
    <row r="44392" spans="2:11" hidden="1" x14ac:dyDescent="0.2">
      <c r="B44392" s="88"/>
      <c r="C44392" s="88"/>
      <c r="D44392" s="88"/>
      <c r="E44392" s="88"/>
      <c r="F44392" s="88"/>
      <c r="G44392" s="88"/>
      <c r="H44392" s="88"/>
      <c r="I44392" s="88"/>
      <c r="J44392" s="88"/>
      <c r="K44392" s="88"/>
    </row>
    <row r="44393" spans="2:11" hidden="1" x14ac:dyDescent="0.2">
      <c r="B44393" s="88"/>
      <c r="C44393" s="88"/>
      <c r="D44393" s="88"/>
      <c r="E44393" s="88"/>
      <c r="F44393" s="88"/>
      <c r="G44393" s="88"/>
      <c r="H44393" s="88"/>
      <c r="I44393" s="88"/>
      <c r="J44393" s="88"/>
      <c r="K44393" s="88"/>
    </row>
    <row r="44394" spans="2:11" hidden="1" x14ac:dyDescent="0.2">
      <c r="B44394" s="88"/>
      <c r="C44394" s="88"/>
      <c r="D44394" s="88"/>
      <c r="E44394" s="88"/>
      <c r="F44394" s="88"/>
      <c r="G44394" s="88"/>
      <c r="H44394" s="88"/>
      <c r="I44394" s="88"/>
      <c r="J44394" s="88"/>
      <c r="K44394" s="88"/>
    </row>
    <row r="44395" spans="2:11" hidden="1" x14ac:dyDescent="0.2">
      <c r="B44395" s="88"/>
      <c r="C44395" s="88"/>
      <c r="D44395" s="88"/>
      <c r="E44395" s="88"/>
      <c r="F44395" s="88"/>
      <c r="G44395" s="88"/>
      <c r="H44395" s="88"/>
      <c r="I44395" s="88"/>
      <c r="J44395" s="88"/>
      <c r="K44395" s="88"/>
    </row>
    <row r="44396" spans="2:11" hidden="1" x14ac:dyDescent="0.2">
      <c r="B44396" s="88"/>
      <c r="C44396" s="88"/>
      <c r="D44396" s="88"/>
      <c r="E44396" s="88"/>
      <c r="F44396" s="88"/>
      <c r="G44396" s="88"/>
      <c r="H44396" s="88"/>
      <c r="I44396" s="88"/>
      <c r="J44396" s="88"/>
      <c r="K44396" s="88"/>
    </row>
    <row r="44397" spans="2:11" hidden="1" x14ac:dyDescent="0.2">
      <c r="B44397" s="88"/>
      <c r="C44397" s="88"/>
      <c r="D44397" s="88"/>
      <c r="E44397" s="88"/>
      <c r="F44397" s="88"/>
      <c r="G44397" s="88"/>
      <c r="H44397" s="88"/>
      <c r="I44397" s="88"/>
      <c r="J44397" s="88"/>
      <c r="K44397" s="88"/>
    </row>
    <row r="44398" spans="2:11" hidden="1" x14ac:dyDescent="0.2">
      <c r="B44398" s="88"/>
      <c r="C44398" s="88"/>
      <c r="D44398" s="88"/>
      <c r="E44398" s="88"/>
      <c r="F44398" s="88"/>
      <c r="G44398" s="88"/>
      <c r="H44398" s="88"/>
      <c r="I44398" s="88"/>
      <c r="J44398" s="88"/>
      <c r="K44398" s="88"/>
    </row>
    <row r="44399" spans="2:11" hidden="1" x14ac:dyDescent="0.2">
      <c r="B44399" s="88"/>
      <c r="C44399" s="88"/>
      <c r="D44399" s="88"/>
      <c r="E44399" s="88"/>
      <c r="F44399" s="88"/>
      <c r="G44399" s="88"/>
      <c r="H44399" s="88"/>
      <c r="I44399" s="88"/>
      <c r="J44399" s="88"/>
      <c r="K44399" s="88"/>
    </row>
    <row r="44400" spans="2:11" hidden="1" x14ac:dyDescent="0.2">
      <c r="B44400" s="88"/>
      <c r="C44400" s="88"/>
      <c r="D44400" s="88"/>
      <c r="E44400" s="88"/>
      <c r="F44400" s="88"/>
      <c r="G44400" s="88"/>
      <c r="H44400" s="88"/>
      <c r="I44400" s="88"/>
      <c r="J44400" s="88"/>
      <c r="K44400" s="88"/>
    </row>
    <row r="44401" spans="2:11" hidden="1" x14ac:dyDescent="0.2">
      <c r="B44401" s="88"/>
      <c r="C44401" s="88"/>
      <c r="D44401" s="88"/>
      <c r="E44401" s="88"/>
      <c r="F44401" s="88"/>
      <c r="G44401" s="88"/>
      <c r="H44401" s="88"/>
      <c r="I44401" s="88"/>
      <c r="J44401" s="88"/>
      <c r="K44401" s="88"/>
    </row>
    <row r="44402" spans="2:11" hidden="1" x14ac:dyDescent="0.2">
      <c r="B44402" s="88"/>
      <c r="C44402" s="88"/>
      <c r="D44402" s="88"/>
      <c r="E44402" s="88"/>
      <c r="F44402" s="88"/>
      <c r="G44402" s="88"/>
      <c r="H44402" s="88"/>
      <c r="I44402" s="88"/>
      <c r="J44402" s="88"/>
      <c r="K44402" s="88"/>
    </row>
    <row r="44403" spans="2:11" hidden="1" x14ac:dyDescent="0.2">
      <c r="B44403" s="88"/>
      <c r="C44403" s="88"/>
      <c r="D44403" s="88"/>
      <c r="E44403" s="88"/>
      <c r="F44403" s="88"/>
      <c r="G44403" s="88"/>
      <c r="H44403" s="88"/>
      <c r="I44403" s="88"/>
      <c r="J44403" s="88"/>
      <c r="K44403" s="88"/>
    </row>
    <row r="44404" spans="2:11" hidden="1" x14ac:dyDescent="0.2">
      <c r="B44404" s="88"/>
      <c r="C44404" s="88"/>
      <c r="D44404" s="88"/>
      <c r="E44404" s="88"/>
      <c r="F44404" s="88"/>
      <c r="G44404" s="88"/>
      <c r="H44404" s="88"/>
      <c r="I44404" s="88"/>
      <c r="J44404" s="88"/>
      <c r="K44404" s="88"/>
    </row>
    <row r="44405" spans="2:11" hidden="1" x14ac:dyDescent="0.2">
      <c r="B44405" s="88"/>
      <c r="C44405" s="88"/>
      <c r="D44405" s="88"/>
      <c r="E44405" s="88"/>
      <c r="F44405" s="88"/>
      <c r="G44405" s="88"/>
      <c r="H44405" s="88"/>
      <c r="I44405" s="88"/>
      <c r="J44405" s="88"/>
      <c r="K44405" s="88"/>
    </row>
    <row r="44406" spans="2:11" hidden="1" x14ac:dyDescent="0.2">
      <c r="B44406" s="88"/>
      <c r="C44406" s="88"/>
      <c r="D44406" s="88"/>
      <c r="E44406" s="88"/>
      <c r="F44406" s="88"/>
      <c r="G44406" s="88"/>
      <c r="H44406" s="88"/>
      <c r="I44406" s="88"/>
      <c r="J44406" s="88"/>
      <c r="K44406" s="88"/>
    </row>
    <row r="44407" spans="2:11" hidden="1" x14ac:dyDescent="0.2">
      <c r="B44407" s="88"/>
      <c r="C44407" s="88"/>
      <c r="D44407" s="88"/>
      <c r="E44407" s="88"/>
      <c r="F44407" s="88"/>
      <c r="G44407" s="88"/>
      <c r="H44407" s="88"/>
      <c r="I44407" s="88"/>
      <c r="J44407" s="88"/>
      <c r="K44407" s="88"/>
    </row>
    <row r="44408" spans="2:11" hidden="1" x14ac:dyDescent="0.2">
      <c r="B44408" s="88"/>
      <c r="C44408" s="88"/>
      <c r="D44408" s="88"/>
      <c r="E44408" s="88"/>
      <c r="F44408" s="88"/>
      <c r="G44408" s="88"/>
      <c r="H44408" s="88"/>
      <c r="I44408" s="88"/>
      <c r="J44408" s="88"/>
      <c r="K44408" s="88"/>
    </row>
    <row r="44409" spans="2:11" hidden="1" x14ac:dyDescent="0.2">
      <c r="B44409" s="88"/>
      <c r="C44409" s="88"/>
      <c r="D44409" s="88"/>
      <c r="E44409" s="88"/>
      <c r="F44409" s="88"/>
      <c r="G44409" s="88"/>
      <c r="H44409" s="88"/>
      <c r="I44409" s="88"/>
      <c r="J44409" s="88"/>
      <c r="K44409" s="88"/>
    </row>
    <row r="44410" spans="2:11" hidden="1" x14ac:dyDescent="0.2">
      <c r="B44410" s="88"/>
      <c r="C44410" s="88"/>
      <c r="D44410" s="88"/>
      <c r="E44410" s="88"/>
      <c r="F44410" s="88"/>
      <c r="G44410" s="88"/>
      <c r="H44410" s="88"/>
      <c r="I44410" s="88"/>
      <c r="J44410" s="88"/>
      <c r="K44410" s="88"/>
    </row>
    <row r="44411" spans="2:11" hidden="1" x14ac:dyDescent="0.2">
      <c r="B44411" s="88"/>
      <c r="C44411" s="88"/>
      <c r="D44411" s="88"/>
      <c r="E44411" s="88"/>
      <c r="F44411" s="88"/>
      <c r="G44411" s="88"/>
      <c r="H44411" s="88"/>
      <c r="I44411" s="88"/>
      <c r="J44411" s="88"/>
      <c r="K44411" s="88"/>
    </row>
    <row r="44412" spans="2:11" hidden="1" x14ac:dyDescent="0.2">
      <c r="B44412" s="88"/>
      <c r="C44412" s="88"/>
      <c r="D44412" s="88"/>
      <c r="E44412" s="88"/>
      <c r="F44412" s="88"/>
      <c r="G44412" s="88"/>
      <c r="H44412" s="88"/>
      <c r="I44412" s="88"/>
      <c r="J44412" s="88"/>
      <c r="K44412" s="88"/>
    </row>
    <row r="44413" spans="2:11" hidden="1" x14ac:dyDescent="0.2">
      <c r="B44413" s="88"/>
      <c r="C44413" s="88"/>
      <c r="D44413" s="88"/>
      <c r="E44413" s="88"/>
      <c r="F44413" s="88"/>
      <c r="G44413" s="88"/>
      <c r="H44413" s="88"/>
      <c r="I44413" s="88"/>
      <c r="J44413" s="88"/>
      <c r="K44413" s="88"/>
    </row>
    <row r="44414" spans="2:11" hidden="1" x14ac:dyDescent="0.2">
      <c r="B44414" s="88"/>
      <c r="C44414" s="88"/>
      <c r="D44414" s="88"/>
      <c r="E44414" s="88"/>
      <c r="F44414" s="88"/>
      <c r="G44414" s="88"/>
      <c r="H44414" s="88"/>
      <c r="I44414" s="88"/>
      <c r="J44414" s="88"/>
      <c r="K44414" s="88"/>
    </row>
    <row r="44415" spans="2:11" hidden="1" x14ac:dyDescent="0.2">
      <c r="B44415" s="88"/>
      <c r="C44415" s="88"/>
      <c r="D44415" s="88"/>
      <c r="E44415" s="88"/>
      <c r="F44415" s="88"/>
      <c r="G44415" s="88"/>
      <c r="H44415" s="88"/>
      <c r="I44415" s="88"/>
      <c r="J44415" s="88"/>
      <c r="K44415" s="88"/>
    </row>
    <row r="44416" spans="2:11" hidden="1" x14ac:dyDescent="0.2">
      <c r="B44416" s="88"/>
      <c r="C44416" s="88"/>
      <c r="D44416" s="88"/>
      <c r="E44416" s="88"/>
      <c r="F44416" s="88"/>
      <c r="G44416" s="88"/>
      <c r="H44416" s="88"/>
      <c r="I44416" s="88"/>
      <c r="J44416" s="88"/>
      <c r="K44416" s="88"/>
    </row>
    <row r="44417" spans="2:11" hidden="1" x14ac:dyDescent="0.2">
      <c r="B44417" s="88"/>
      <c r="C44417" s="88"/>
      <c r="D44417" s="88"/>
      <c r="E44417" s="88"/>
      <c r="F44417" s="88"/>
      <c r="G44417" s="88"/>
      <c r="H44417" s="88"/>
      <c r="I44417" s="88"/>
      <c r="J44417" s="88"/>
      <c r="K44417" s="88"/>
    </row>
    <row r="44418" spans="2:11" hidden="1" x14ac:dyDescent="0.2">
      <c r="B44418" s="88"/>
      <c r="C44418" s="88"/>
      <c r="D44418" s="88"/>
      <c r="E44418" s="88"/>
      <c r="F44418" s="88"/>
      <c r="G44418" s="88"/>
      <c r="H44418" s="88"/>
      <c r="I44418" s="88"/>
      <c r="J44418" s="88"/>
      <c r="K44418" s="88"/>
    </row>
    <row r="44419" spans="2:11" hidden="1" x14ac:dyDescent="0.2">
      <c r="B44419" s="88"/>
      <c r="C44419" s="88"/>
      <c r="D44419" s="88"/>
      <c r="E44419" s="88"/>
      <c r="F44419" s="88"/>
      <c r="G44419" s="88"/>
      <c r="H44419" s="88"/>
      <c r="I44419" s="88"/>
      <c r="J44419" s="88"/>
      <c r="K44419" s="88"/>
    </row>
    <row r="44420" spans="2:11" hidden="1" x14ac:dyDescent="0.2">
      <c r="B44420" s="88"/>
      <c r="C44420" s="88"/>
      <c r="D44420" s="88"/>
      <c r="E44420" s="88"/>
      <c r="F44420" s="88"/>
      <c r="G44420" s="88"/>
      <c r="H44420" s="88"/>
      <c r="I44420" s="88"/>
      <c r="J44420" s="88"/>
      <c r="K44420" s="88"/>
    </row>
    <row r="44421" spans="2:11" hidden="1" x14ac:dyDescent="0.2">
      <c r="B44421" s="88"/>
      <c r="C44421" s="88"/>
      <c r="D44421" s="88"/>
      <c r="E44421" s="88"/>
      <c r="F44421" s="88"/>
      <c r="G44421" s="88"/>
      <c r="H44421" s="88"/>
      <c r="I44421" s="88"/>
      <c r="J44421" s="88"/>
      <c r="K44421" s="88"/>
    </row>
    <row r="44422" spans="2:11" hidden="1" x14ac:dyDescent="0.2">
      <c r="B44422" s="88"/>
      <c r="C44422" s="88"/>
      <c r="D44422" s="88"/>
      <c r="E44422" s="88"/>
      <c r="F44422" s="88"/>
      <c r="G44422" s="88"/>
      <c r="H44422" s="88"/>
      <c r="I44422" s="88"/>
      <c r="J44422" s="88"/>
      <c r="K44422" s="88"/>
    </row>
    <row r="44423" spans="2:11" hidden="1" x14ac:dyDescent="0.2">
      <c r="B44423" s="88"/>
      <c r="C44423" s="88"/>
      <c r="D44423" s="88"/>
      <c r="E44423" s="88"/>
      <c r="F44423" s="88"/>
      <c r="G44423" s="88"/>
      <c r="H44423" s="88"/>
      <c r="I44423" s="88"/>
      <c r="J44423" s="88"/>
      <c r="K44423" s="88"/>
    </row>
    <row r="44424" spans="2:11" hidden="1" x14ac:dyDescent="0.2">
      <c r="B44424" s="88"/>
      <c r="C44424" s="88"/>
      <c r="D44424" s="88"/>
      <c r="E44424" s="88"/>
      <c r="F44424" s="88"/>
      <c r="G44424" s="88"/>
      <c r="H44424" s="88"/>
      <c r="I44424" s="88"/>
      <c r="J44424" s="88"/>
      <c r="K44424" s="88"/>
    </row>
    <row r="44425" spans="2:11" hidden="1" x14ac:dyDescent="0.2">
      <c r="B44425" s="88"/>
      <c r="C44425" s="88"/>
      <c r="D44425" s="88"/>
      <c r="E44425" s="88"/>
      <c r="F44425" s="88"/>
      <c r="G44425" s="88"/>
      <c r="H44425" s="88"/>
      <c r="I44425" s="88"/>
      <c r="J44425" s="88"/>
      <c r="K44425" s="88"/>
    </row>
    <row r="44426" spans="2:11" hidden="1" x14ac:dyDescent="0.2">
      <c r="B44426" s="88"/>
      <c r="C44426" s="88"/>
      <c r="D44426" s="88"/>
      <c r="E44426" s="88"/>
      <c r="F44426" s="88"/>
      <c r="G44426" s="88"/>
      <c r="H44426" s="88"/>
      <c r="I44426" s="88"/>
      <c r="J44426" s="88"/>
      <c r="K44426" s="88"/>
    </row>
    <row r="44427" spans="2:11" hidden="1" x14ac:dyDescent="0.2">
      <c r="B44427" s="88"/>
      <c r="C44427" s="88"/>
      <c r="D44427" s="88"/>
      <c r="E44427" s="88"/>
      <c r="F44427" s="88"/>
      <c r="G44427" s="88"/>
      <c r="H44427" s="88"/>
      <c r="I44427" s="88"/>
      <c r="J44427" s="88"/>
      <c r="K44427" s="88"/>
    </row>
    <row r="44428" spans="2:11" hidden="1" x14ac:dyDescent="0.2">
      <c r="B44428" s="88"/>
      <c r="C44428" s="88"/>
      <c r="D44428" s="88"/>
      <c r="E44428" s="88"/>
      <c r="F44428" s="88"/>
      <c r="G44428" s="88"/>
      <c r="H44428" s="88"/>
      <c r="I44428" s="88"/>
      <c r="J44428" s="88"/>
      <c r="K44428" s="88"/>
    </row>
    <row r="44429" spans="2:11" hidden="1" x14ac:dyDescent="0.2">
      <c r="B44429" s="88"/>
      <c r="C44429" s="88"/>
      <c r="D44429" s="88"/>
      <c r="E44429" s="88"/>
      <c r="F44429" s="88"/>
      <c r="G44429" s="88"/>
      <c r="H44429" s="88"/>
      <c r="I44429" s="88"/>
      <c r="J44429" s="88"/>
      <c r="K44429" s="88"/>
    </row>
    <row r="44430" spans="2:11" hidden="1" x14ac:dyDescent="0.2">
      <c r="B44430" s="88"/>
      <c r="C44430" s="88"/>
      <c r="D44430" s="88"/>
      <c r="E44430" s="88"/>
      <c r="F44430" s="88"/>
      <c r="G44430" s="88"/>
      <c r="H44430" s="88"/>
      <c r="I44430" s="88"/>
      <c r="J44430" s="88"/>
      <c r="K44430" s="88"/>
    </row>
    <row r="44431" spans="2:11" hidden="1" x14ac:dyDescent="0.2">
      <c r="B44431" s="88"/>
      <c r="C44431" s="88"/>
      <c r="D44431" s="88"/>
      <c r="E44431" s="88"/>
      <c r="F44431" s="88"/>
      <c r="G44431" s="88"/>
      <c r="H44431" s="88"/>
      <c r="I44431" s="88"/>
      <c r="J44431" s="88"/>
      <c r="K44431" s="88"/>
    </row>
    <row r="44432" spans="2:11" hidden="1" x14ac:dyDescent="0.2">
      <c r="B44432" s="88"/>
      <c r="C44432" s="88"/>
      <c r="D44432" s="88"/>
      <c r="E44432" s="88"/>
      <c r="F44432" s="88"/>
      <c r="G44432" s="88"/>
      <c r="H44432" s="88"/>
      <c r="I44432" s="88"/>
      <c r="J44432" s="88"/>
      <c r="K44432" s="88"/>
    </row>
    <row r="44433" spans="2:11" hidden="1" x14ac:dyDescent="0.2">
      <c r="B44433" s="88"/>
      <c r="C44433" s="88"/>
      <c r="D44433" s="88"/>
      <c r="E44433" s="88"/>
      <c r="F44433" s="88"/>
      <c r="G44433" s="88"/>
      <c r="H44433" s="88"/>
      <c r="I44433" s="88"/>
      <c r="J44433" s="88"/>
      <c r="K44433" s="88"/>
    </row>
    <row r="44434" spans="2:11" hidden="1" x14ac:dyDescent="0.2">
      <c r="B44434" s="88"/>
      <c r="C44434" s="88"/>
      <c r="D44434" s="88"/>
      <c r="E44434" s="88"/>
      <c r="F44434" s="88"/>
      <c r="G44434" s="88"/>
      <c r="H44434" s="88"/>
      <c r="I44434" s="88"/>
      <c r="J44434" s="88"/>
      <c r="K44434" s="88"/>
    </row>
    <row r="44435" spans="2:11" hidden="1" x14ac:dyDescent="0.2">
      <c r="B44435" s="88"/>
      <c r="C44435" s="88"/>
      <c r="D44435" s="88"/>
      <c r="E44435" s="88"/>
      <c r="F44435" s="88"/>
      <c r="G44435" s="88"/>
      <c r="H44435" s="88"/>
      <c r="I44435" s="88"/>
      <c r="J44435" s="88"/>
      <c r="K44435" s="88"/>
    </row>
    <row r="44436" spans="2:11" hidden="1" x14ac:dyDescent="0.2">
      <c r="B44436" s="88"/>
      <c r="C44436" s="88"/>
      <c r="D44436" s="88"/>
      <c r="E44436" s="88"/>
      <c r="F44436" s="88"/>
      <c r="G44436" s="88"/>
      <c r="H44436" s="88"/>
      <c r="I44436" s="88"/>
      <c r="J44436" s="88"/>
      <c r="K44436" s="88"/>
    </row>
    <row r="44437" spans="2:11" hidden="1" x14ac:dyDescent="0.2">
      <c r="B44437" s="88"/>
      <c r="C44437" s="88"/>
      <c r="D44437" s="88"/>
      <c r="E44437" s="88"/>
      <c r="F44437" s="88"/>
      <c r="G44437" s="88"/>
      <c r="H44437" s="88"/>
      <c r="I44437" s="88"/>
      <c r="J44437" s="88"/>
      <c r="K44437" s="88"/>
    </row>
    <row r="44438" spans="2:11" hidden="1" x14ac:dyDescent="0.2">
      <c r="B44438" s="88"/>
      <c r="C44438" s="88"/>
      <c r="D44438" s="88"/>
      <c r="E44438" s="88"/>
      <c r="F44438" s="88"/>
      <c r="G44438" s="88"/>
      <c r="H44438" s="88"/>
      <c r="I44438" s="88"/>
      <c r="J44438" s="88"/>
      <c r="K44438" s="88"/>
    </row>
    <row r="44439" spans="2:11" hidden="1" x14ac:dyDescent="0.2">
      <c r="B44439" s="88"/>
      <c r="C44439" s="88"/>
      <c r="D44439" s="88"/>
      <c r="E44439" s="88"/>
      <c r="F44439" s="88"/>
      <c r="G44439" s="88"/>
      <c r="H44439" s="88"/>
      <c r="I44439" s="88"/>
      <c r="J44439" s="88"/>
      <c r="K44439" s="88"/>
    </row>
    <row r="44440" spans="2:11" hidden="1" x14ac:dyDescent="0.2">
      <c r="B44440" s="88"/>
      <c r="C44440" s="88"/>
      <c r="D44440" s="88"/>
      <c r="E44440" s="88"/>
      <c r="F44440" s="88"/>
      <c r="G44440" s="88"/>
      <c r="H44440" s="88"/>
      <c r="I44440" s="88"/>
      <c r="J44440" s="88"/>
      <c r="K44440" s="88"/>
    </row>
    <row r="44441" spans="2:11" hidden="1" x14ac:dyDescent="0.2">
      <c r="B44441" s="88"/>
      <c r="C44441" s="88"/>
      <c r="D44441" s="88"/>
      <c r="E44441" s="88"/>
      <c r="F44441" s="88"/>
      <c r="G44441" s="88"/>
      <c r="H44441" s="88"/>
      <c r="I44441" s="88"/>
      <c r="J44441" s="88"/>
      <c r="K44441" s="88"/>
    </row>
    <row r="44442" spans="2:11" hidden="1" x14ac:dyDescent="0.2">
      <c r="B44442" s="88"/>
      <c r="C44442" s="88"/>
      <c r="D44442" s="88"/>
      <c r="E44442" s="88"/>
      <c r="F44442" s="88"/>
      <c r="G44442" s="88"/>
      <c r="H44442" s="88"/>
      <c r="I44442" s="88"/>
      <c r="J44442" s="88"/>
      <c r="K44442" s="88"/>
    </row>
    <row r="44443" spans="2:11" hidden="1" x14ac:dyDescent="0.2">
      <c r="B44443" s="88"/>
      <c r="C44443" s="88"/>
      <c r="D44443" s="88"/>
      <c r="E44443" s="88"/>
      <c r="F44443" s="88"/>
      <c r="G44443" s="88"/>
      <c r="H44443" s="88"/>
      <c r="I44443" s="88"/>
      <c r="J44443" s="88"/>
      <c r="K44443" s="88"/>
    </row>
    <row r="44444" spans="2:11" hidden="1" x14ac:dyDescent="0.2">
      <c r="B44444" s="88"/>
      <c r="C44444" s="88"/>
      <c r="D44444" s="88"/>
      <c r="E44444" s="88"/>
      <c r="F44444" s="88"/>
      <c r="G44444" s="88"/>
      <c r="H44444" s="88"/>
      <c r="I44444" s="88"/>
      <c r="J44444" s="88"/>
      <c r="K44444" s="88"/>
    </row>
    <row r="44445" spans="2:11" hidden="1" x14ac:dyDescent="0.2">
      <c r="B44445" s="88"/>
      <c r="C44445" s="88"/>
      <c r="D44445" s="88"/>
      <c r="E44445" s="88"/>
      <c r="F44445" s="88"/>
      <c r="G44445" s="88"/>
      <c r="H44445" s="88"/>
      <c r="I44445" s="88"/>
      <c r="J44445" s="88"/>
      <c r="K44445" s="88"/>
    </row>
    <row r="44446" spans="2:11" hidden="1" x14ac:dyDescent="0.2">
      <c r="B44446" s="88"/>
      <c r="C44446" s="88"/>
      <c r="D44446" s="88"/>
      <c r="E44446" s="88"/>
      <c r="F44446" s="88"/>
      <c r="G44446" s="88"/>
      <c r="H44446" s="88"/>
      <c r="I44446" s="88"/>
      <c r="J44446" s="88"/>
      <c r="K44446" s="88"/>
    </row>
    <row r="44447" spans="2:11" hidden="1" x14ac:dyDescent="0.2">
      <c r="B44447" s="88"/>
      <c r="C44447" s="88"/>
      <c r="D44447" s="88"/>
      <c r="E44447" s="88"/>
      <c r="F44447" s="88"/>
      <c r="G44447" s="88"/>
      <c r="H44447" s="88"/>
      <c r="I44447" s="88"/>
      <c r="J44447" s="88"/>
      <c r="K44447" s="88"/>
    </row>
    <row r="44448" spans="2:11" hidden="1" x14ac:dyDescent="0.2">
      <c r="B44448" s="88"/>
      <c r="C44448" s="88"/>
      <c r="D44448" s="88"/>
      <c r="E44448" s="88"/>
      <c r="F44448" s="88"/>
      <c r="G44448" s="88"/>
      <c r="H44448" s="88"/>
      <c r="I44448" s="88"/>
      <c r="J44448" s="88"/>
      <c r="K44448" s="88"/>
    </row>
    <row r="44449" spans="2:11" hidden="1" x14ac:dyDescent="0.2">
      <c r="B44449" s="88"/>
      <c r="C44449" s="88"/>
      <c r="D44449" s="88"/>
      <c r="E44449" s="88"/>
      <c r="F44449" s="88"/>
      <c r="G44449" s="88"/>
      <c r="H44449" s="88"/>
      <c r="I44449" s="88"/>
      <c r="J44449" s="88"/>
      <c r="K44449" s="88"/>
    </row>
    <row r="44450" spans="2:11" hidden="1" x14ac:dyDescent="0.2">
      <c r="B44450" s="88"/>
      <c r="C44450" s="88"/>
      <c r="D44450" s="88"/>
      <c r="E44450" s="88"/>
      <c r="F44450" s="88"/>
      <c r="G44450" s="88"/>
      <c r="H44450" s="88"/>
      <c r="I44450" s="88"/>
      <c r="J44450" s="88"/>
      <c r="K44450" s="88"/>
    </row>
    <row r="44451" spans="2:11" hidden="1" x14ac:dyDescent="0.2">
      <c r="B44451" s="88"/>
      <c r="C44451" s="88"/>
      <c r="D44451" s="88"/>
      <c r="E44451" s="88"/>
      <c r="F44451" s="88"/>
      <c r="G44451" s="88"/>
      <c r="H44451" s="88"/>
      <c r="I44451" s="88"/>
      <c r="J44451" s="88"/>
      <c r="K44451" s="88"/>
    </row>
    <row r="44452" spans="2:11" hidden="1" x14ac:dyDescent="0.2">
      <c r="B44452" s="88"/>
      <c r="C44452" s="88"/>
      <c r="D44452" s="88"/>
      <c r="E44452" s="88"/>
      <c r="F44452" s="88"/>
      <c r="G44452" s="88"/>
      <c r="H44452" s="88"/>
      <c r="I44452" s="88"/>
      <c r="J44452" s="88"/>
      <c r="K44452" s="88"/>
    </row>
    <row r="44453" spans="2:11" hidden="1" x14ac:dyDescent="0.2">
      <c r="B44453" s="88"/>
      <c r="C44453" s="88"/>
      <c r="D44453" s="88"/>
      <c r="E44453" s="88"/>
      <c r="F44453" s="88"/>
      <c r="G44453" s="88"/>
      <c r="H44453" s="88"/>
      <c r="I44453" s="88"/>
      <c r="J44453" s="88"/>
      <c r="K44453" s="88"/>
    </row>
    <row r="44454" spans="2:11" hidden="1" x14ac:dyDescent="0.2">
      <c r="B44454" s="88"/>
      <c r="C44454" s="88"/>
      <c r="D44454" s="88"/>
      <c r="E44454" s="88"/>
      <c r="F44454" s="88"/>
      <c r="G44454" s="88"/>
      <c r="H44454" s="88"/>
      <c r="I44454" s="88"/>
      <c r="J44454" s="88"/>
      <c r="K44454" s="88"/>
    </row>
    <row r="44455" spans="2:11" hidden="1" x14ac:dyDescent="0.2">
      <c r="B44455" s="88"/>
      <c r="C44455" s="88"/>
      <c r="D44455" s="88"/>
      <c r="E44455" s="88"/>
      <c r="F44455" s="88"/>
      <c r="G44455" s="88"/>
      <c r="H44455" s="88"/>
      <c r="I44455" s="88"/>
      <c r="J44455" s="88"/>
      <c r="K44455" s="88"/>
    </row>
    <row r="44456" spans="2:11" hidden="1" x14ac:dyDescent="0.2">
      <c r="B44456" s="88"/>
      <c r="C44456" s="88"/>
      <c r="D44456" s="88"/>
      <c r="E44456" s="88"/>
      <c r="F44456" s="88"/>
      <c r="G44456" s="88"/>
      <c r="H44456" s="88"/>
      <c r="I44456" s="88"/>
      <c r="J44456" s="88"/>
      <c r="K44456" s="88"/>
    </row>
    <row r="44457" spans="2:11" hidden="1" x14ac:dyDescent="0.2">
      <c r="B44457" s="88"/>
      <c r="C44457" s="88"/>
      <c r="D44457" s="88"/>
      <c r="E44457" s="88"/>
      <c r="F44457" s="88"/>
      <c r="G44457" s="88"/>
      <c r="H44457" s="88"/>
      <c r="I44457" s="88"/>
      <c r="J44457" s="88"/>
      <c r="K44457" s="88"/>
    </row>
    <row r="44458" spans="2:11" hidden="1" x14ac:dyDescent="0.2">
      <c r="B44458" s="88"/>
      <c r="C44458" s="88"/>
      <c r="D44458" s="88"/>
      <c r="E44458" s="88"/>
      <c r="F44458" s="88"/>
      <c r="G44458" s="88"/>
      <c r="H44458" s="88"/>
      <c r="I44458" s="88"/>
      <c r="J44458" s="88"/>
      <c r="K44458" s="88"/>
    </row>
    <row r="44459" spans="2:11" hidden="1" x14ac:dyDescent="0.2">
      <c r="B44459" s="88"/>
      <c r="C44459" s="88"/>
      <c r="D44459" s="88"/>
      <c r="E44459" s="88"/>
      <c r="F44459" s="88"/>
      <c r="G44459" s="88"/>
      <c r="H44459" s="88"/>
      <c r="I44459" s="88"/>
      <c r="J44459" s="88"/>
      <c r="K44459" s="88"/>
    </row>
    <row r="44460" spans="2:11" hidden="1" x14ac:dyDescent="0.2">
      <c r="B44460" s="88"/>
      <c r="C44460" s="88"/>
      <c r="D44460" s="88"/>
      <c r="E44460" s="88"/>
      <c r="F44460" s="88"/>
      <c r="G44460" s="88"/>
      <c r="H44460" s="88"/>
      <c r="I44460" s="88"/>
      <c r="J44460" s="88"/>
      <c r="K44460" s="88"/>
    </row>
    <row r="44461" spans="2:11" hidden="1" x14ac:dyDescent="0.2">
      <c r="B44461" s="88"/>
      <c r="C44461" s="88"/>
      <c r="D44461" s="88"/>
      <c r="E44461" s="88"/>
      <c r="F44461" s="88"/>
      <c r="G44461" s="88"/>
      <c r="H44461" s="88"/>
      <c r="I44461" s="88"/>
      <c r="J44461" s="88"/>
      <c r="K44461" s="88"/>
    </row>
    <row r="44462" spans="2:11" hidden="1" x14ac:dyDescent="0.2">
      <c r="B44462" s="88"/>
      <c r="C44462" s="88"/>
      <c r="D44462" s="88"/>
      <c r="E44462" s="88"/>
      <c r="F44462" s="88"/>
      <c r="G44462" s="88"/>
      <c r="H44462" s="88"/>
      <c r="I44462" s="88"/>
      <c r="J44462" s="88"/>
      <c r="K44462" s="88"/>
    </row>
    <row r="44463" spans="2:11" hidden="1" x14ac:dyDescent="0.2">
      <c r="B44463" s="88"/>
      <c r="C44463" s="88"/>
      <c r="D44463" s="88"/>
      <c r="E44463" s="88"/>
      <c r="F44463" s="88"/>
      <c r="G44463" s="88"/>
      <c r="H44463" s="88"/>
      <c r="I44463" s="88"/>
      <c r="J44463" s="88"/>
      <c r="K44463" s="88"/>
    </row>
    <row r="44464" spans="2:11" hidden="1" x14ac:dyDescent="0.2">
      <c r="B44464" s="88"/>
      <c r="C44464" s="88"/>
      <c r="D44464" s="88"/>
      <c r="E44464" s="88"/>
      <c r="F44464" s="88"/>
      <c r="G44464" s="88"/>
      <c r="H44464" s="88"/>
      <c r="I44464" s="88"/>
      <c r="J44464" s="88"/>
      <c r="K44464" s="88"/>
    </row>
    <row r="44465" spans="2:11" hidden="1" x14ac:dyDescent="0.2">
      <c r="B44465" s="88"/>
      <c r="C44465" s="88"/>
      <c r="D44465" s="88"/>
      <c r="E44465" s="88"/>
      <c r="F44465" s="88"/>
      <c r="G44465" s="88"/>
      <c r="H44465" s="88"/>
      <c r="I44465" s="88"/>
      <c r="J44465" s="88"/>
      <c r="K44465" s="88"/>
    </row>
    <row r="44466" spans="2:11" hidden="1" x14ac:dyDescent="0.2">
      <c r="B44466" s="88"/>
      <c r="C44466" s="88"/>
      <c r="D44466" s="88"/>
      <c r="E44466" s="88"/>
      <c r="F44466" s="88"/>
      <c r="G44466" s="88"/>
      <c r="H44466" s="88"/>
      <c r="I44466" s="88"/>
      <c r="J44466" s="88"/>
      <c r="K44466" s="88"/>
    </row>
    <row r="44467" spans="2:11" hidden="1" x14ac:dyDescent="0.2">
      <c r="B44467" s="88"/>
      <c r="C44467" s="88"/>
      <c r="D44467" s="88"/>
      <c r="E44467" s="88"/>
      <c r="F44467" s="88"/>
      <c r="G44467" s="88"/>
      <c r="H44467" s="88"/>
      <c r="I44467" s="88"/>
      <c r="J44467" s="88"/>
      <c r="K44467" s="88"/>
    </row>
    <row r="44468" spans="2:11" hidden="1" x14ac:dyDescent="0.2">
      <c r="B44468" s="88"/>
      <c r="C44468" s="88"/>
      <c r="D44468" s="88"/>
      <c r="E44468" s="88"/>
      <c r="F44468" s="88"/>
      <c r="G44468" s="88"/>
      <c r="H44468" s="88"/>
      <c r="I44468" s="88"/>
      <c r="J44468" s="88"/>
      <c r="K44468" s="88"/>
    </row>
    <row r="44469" spans="2:11" hidden="1" x14ac:dyDescent="0.2">
      <c r="B44469" s="88"/>
      <c r="C44469" s="88"/>
      <c r="D44469" s="88"/>
      <c r="E44469" s="88"/>
      <c r="F44469" s="88"/>
      <c r="G44469" s="88"/>
      <c r="H44469" s="88"/>
      <c r="I44469" s="88"/>
      <c r="J44469" s="88"/>
      <c r="K44469" s="88"/>
    </row>
    <row r="44470" spans="2:11" hidden="1" x14ac:dyDescent="0.2">
      <c r="B44470" s="88"/>
      <c r="C44470" s="88"/>
      <c r="D44470" s="88"/>
      <c r="E44470" s="88"/>
      <c r="F44470" s="88"/>
      <c r="G44470" s="88"/>
      <c r="H44470" s="88"/>
      <c r="I44470" s="88"/>
      <c r="J44470" s="88"/>
      <c r="K44470" s="88"/>
    </row>
    <row r="44471" spans="2:11" hidden="1" x14ac:dyDescent="0.2">
      <c r="B44471" s="88"/>
      <c r="C44471" s="88"/>
      <c r="D44471" s="88"/>
      <c r="E44471" s="88"/>
      <c r="F44471" s="88"/>
      <c r="G44471" s="88"/>
      <c r="H44471" s="88"/>
      <c r="I44471" s="88"/>
      <c r="J44471" s="88"/>
      <c r="K44471" s="88"/>
    </row>
    <row r="44472" spans="2:11" hidden="1" x14ac:dyDescent="0.2">
      <c r="B44472" s="88"/>
      <c r="C44472" s="88"/>
      <c r="D44472" s="88"/>
      <c r="E44472" s="88"/>
      <c r="F44472" s="88"/>
      <c r="G44472" s="88"/>
      <c r="H44472" s="88"/>
      <c r="I44472" s="88"/>
      <c r="J44472" s="88"/>
      <c r="K44472" s="88"/>
    </row>
    <row r="44473" spans="2:11" hidden="1" x14ac:dyDescent="0.2">
      <c r="B44473" s="88"/>
      <c r="C44473" s="88"/>
      <c r="D44473" s="88"/>
      <c r="E44473" s="88"/>
      <c r="F44473" s="88"/>
      <c r="G44473" s="88"/>
      <c r="H44473" s="88"/>
      <c r="I44473" s="88"/>
      <c r="J44473" s="88"/>
      <c r="K44473" s="88"/>
    </row>
    <row r="44474" spans="2:11" hidden="1" x14ac:dyDescent="0.2">
      <c r="B44474" s="88"/>
      <c r="C44474" s="88"/>
      <c r="D44474" s="88"/>
      <c r="E44474" s="88"/>
      <c r="F44474" s="88"/>
      <c r="G44474" s="88"/>
      <c r="H44474" s="88"/>
      <c r="I44474" s="88"/>
      <c r="J44474" s="88"/>
      <c r="K44474" s="88"/>
    </row>
    <row r="44475" spans="2:11" hidden="1" x14ac:dyDescent="0.2">
      <c r="B44475" s="88"/>
      <c r="C44475" s="88"/>
      <c r="D44475" s="88"/>
      <c r="E44475" s="88"/>
      <c r="F44475" s="88"/>
      <c r="G44475" s="88"/>
      <c r="H44475" s="88"/>
      <c r="I44475" s="88"/>
      <c r="J44475" s="88"/>
      <c r="K44475" s="88"/>
    </row>
    <row r="44476" spans="2:11" hidden="1" x14ac:dyDescent="0.2">
      <c r="B44476" s="88"/>
      <c r="C44476" s="88"/>
      <c r="D44476" s="88"/>
      <c r="E44476" s="88"/>
      <c r="F44476" s="88"/>
      <c r="G44476" s="88"/>
      <c r="H44476" s="88"/>
      <c r="I44476" s="88"/>
      <c r="J44476" s="88"/>
      <c r="K44476" s="88"/>
    </row>
    <row r="44477" spans="2:11" hidden="1" x14ac:dyDescent="0.2">
      <c r="B44477" s="88"/>
      <c r="C44477" s="88"/>
      <c r="D44477" s="88"/>
      <c r="E44477" s="88"/>
      <c r="F44477" s="88"/>
      <c r="G44477" s="88"/>
      <c r="H44477" s="88"/>
      <c r="I44477" s="88"/>
      <c r="J44477" s="88"/>
      <c r="K44477" s="88"/>
    </row>
    <row r="44478" spans="2:11" hidden="1" x14ac:dyDescent="0.2">
      <c r="B44478" s="88"/>
      <c r="C44478" s="88"/>
      <c r="D44478" s="88"/>
      <c r="E44478" s="88"/>
      <c r="F44478" s="88"/>
      <c r="G44478" s="88"/>
      <c r="H44478" s="88"/>
      <c r="I44478" s="88"/>
      <c r="J44478" s="88"/>
      <c r="K44478" s="88"/>
    </row>
    <row r="44479" spans="2:11" hidden="1" x14ac:dyDescent="0.2">
      <c r="B44479" s="88"/>
      <c r="C44479" s="88"/>
      <c r="D44479" s="88"/>
      <c r="E44479" s="88"/>
      <c r="F44479" s="88"/>
      <c r="G44479" s="88"/>
      <c r="H44479" s="88"/>
      <c r="I44479" s="88"/>
      <c r="J44479" s="88"/>
      <c r="K44479" s="88"/>
    </row>
    <row r="44480" spans="2:11" hidden="1" x14ac:dyDescent="0.2">
      <c r="B44480" s="88"/>
      <c r="C44480" s="88"/>
      <c r="D44480" s="88"/>
      <c r="E44480" s="88"/>
      <c r="F44480" s="88"/>
      <c r="G44480" s="88"/>
      <c r="H44480" s="88"/>
      <c r="I44480" s="88"/>
      <c r="J44480" s="88"/>
      <c r="K44480" s="88"/>
    </row>
    <row r="44481" spans="2:11" hidden="1" x14ac:dyDescent="0.2">
      <c r="B44481" s="88"/>
      <c r="C44481" s="88"/>
      <c r="D44481" s="88"/>
      <c r="E44481" s="88"/>
      <c r="F44481" s="88"/>
      <c r="G44481" s="88"/>
      <c r="H44481" s="88"/>
      <c r="I44481" s="88"/>
      <c r="J44481" s="88"/>
      <c r="K44481" s="88"/>
    </row>
    <row r="44482" spans="2:11" hidden="1" x14ac:dyDescent="0.2">
      <c r="B44482" s="88"/>
      <c r="C44482" s="88"/>
      <c r="D44482" s="88"/>
      <c r="E44482" s="88"/>
      <c r="F44482" s="88"/>
      <c r="G44482" s="88"/>
      <c r="H44482" s="88"/>
      <c r="I44482" s="88"/>
      <c r="J44482" s="88"/>
      <c r="K44482" s="88"/>
    </row>
    <row r="44483" spans="2:11" hidden="1" x14ac:dyDescent="0.2">
      <c r="B44483" s="88"/>
      <c r="C44483" s="88"/>
      <c r="D44483" s="88"/>
      <c r="E44483" s="88"/>
      <c r="F44483" s="88"/>
      <c r="G44483" s="88"/>
      <c r="H44483" s="88"/>
      <c r="I44483" s="88"/>
      <c r="J44483" s="88"/>
      <c r="K44483" s="88"/>
    </row>
    <row r="44484" spans="2:11" hidden="1" x14ac:dyDescent="0.2">
      <c r="B44484" s="88"/>
      <c r="C44484" s="88"/>
      <c r="D44484" s="88"/>
      <c r="E44484" s="88"/>
      <c r="F44484" s="88"/>
      <c r="G44484" s="88"/>
      <c r="H44484" s="88"/>
      <c r="I44484" s="88"/>
      <c r="J44484" s="88"/>
      <c r="K44484" s="88"/>
    </row>
    <row r="44485" spans="2:11" hidden="1" x14ac:dyDescent="0.2">
      <c r="B44485" s="88"/>
      <c r="C44485" s="88"/>
      <c r="D44485" s="88"/>
      <c r="E44485" s="88"/>
      <c r="F44485" s="88"/>
      <c r="G44485" s="88"/>
      <c r="H44485" s="88"/>
      <c r="I44485" s="88"/>
      <c r="J44485" s="88"/>
      <c r="K44485" s="88"/>
    </row>
    <row r="44486" spans="2:11" hidden="1" x14ac:dyDescent="0.2">
      <c r="B44486" s="88"/>
      <c r="C44486" s="88"/>
      <c r="D44486" s="88"/>
      <c r="E44486" s="88"/>
      <c r="F44486" s="88"/>
      <c r="G44486" s="88"/>
      <c r="H44486" s="88"/>
      <c r="I44486" s="88"/>
      <c r="J44486" s="88"/>
      <c r="K44486" s="88"/>
    </row>
    <row r="44487" spans="2:11" hidden="1" x14ac:dyDescent="0.2">
      <c r="B44487" s="88"/>
      <c r="C44487" s="88"/>
      <c r="D44487" s="88"/>
      <c r="E44487" s="88"/>
      <c r="F44487" s="88"/>
      <c r="G44487" s="88"/>
      <c r="H44487" s="88"/>
      <c r="I44487" s="88"/>
      <c r="J44487" s="88"/>
      <c r="K44487" s="88"/>
    </row>
    <row r="44488" spans="2:11" hidden="1" x14ac:dyDescent="0.2">
      <c r="B44488" s="88"/>
      <c r="C44488" s="88"/>
      <c r="D44488" s="88"/>
      <c r="E44488" s="88"/>
      <c r="F44488" s="88"/>
      <c r="G44488" s="88"/>
      <c r="H44488" s="88"/>
      <c r="I44488" s="88"/>
      <c r="J44488" s="88"/>
      <c r="K44488" s="88"/>
    </row>
    <row r="44489" spans="2:11" hidden="1" x14ac:dyDescent="0.2">
      <c r="B44489" s="88"/>
      <c r="C44489" s="88"/>
      <c r="D44489" s="88"/>
      <c r="E44489" s="88"/>
      <c r="F44489" s="88"/>
      <c r="G44489" s="88"/>
      <c r="H44489" s="88"/>
      <c r="I44489" s="88"/>
      <c r="J44489" s="88"/>
      <c r="K44489" s="88"/>
    </row>
    <row r="44490" spans="2:11" hidden="1" x14ac:dyDescent="0.2">
      <c r="B44490" s="88"/>
      <c r="C44490" s="88"/>
      <c r="D44490" s="88"/>
      <c r="E44490" s="88"/>
      <c r="F44490" s="88"/>
      <c r="G44490" s="88"/>
      <c r="H44490" s="88"/>
      <c r="I44490" s="88"/>
      <c r="J44490" s="88"/>
      <c r="K44490" s="88"/>
    </row>
    <row r="44491" spans="2:11" hidden="1" x14ac:dyDescent="0.2">
      <c r="B44491" s="88"/>
      <c r="C44491" s="88"/>
      <c r="D44491" s="88"/>
      <c r="E44491" s="88"/>
      <c r="F44491" s="88"/>
      <c r="G44491" s="88"/>
      <c r="H44491" s="88"/>
      <c r="I44491" s="88"/>
      <c r="J44491" s="88"/>
      <c r="K44491" s="88"/>
    </row>
    <row r="44492" spans="2:11" hidden="1" x14ac:dyDescent="0.2">
      <c r="B44492" s="88"/>
      <c r="C44492" s="88"/>
      <c r="D44492" s="88"/>
      <c r="E44492" s="88"/>
      <c r="F44492" s="88"/>
      <c r="G44492" s="88"/>
      <c r="H44492" s="88"/>
      <c r="I44492" s="88"/>
      <c r="J44492" s="88"/>
      <c r="K44492" s="88"/>
    </row>
    <row r="44493" spans="2:11" hidden="1" x14ac:dyDescent="0.2">
      <c r="B44493" s="88"/>
      <c r="C44493" s="88"/>
      <c r="D44493" s="88"/>
      <c r="E44493" s="88"/>
      <c r="F44493" s="88"/>
      <c r="G44493" s="88"/>
      <c r="H44493" s="88"/>
      <c r="I44493" s="88"/>
      <c r="J44493" s="88"/>
      <c r="K44493" s="88"/>
    </row>
    <row r="44494" spans="2:11" hidden="1" x14ac:dyDescent="0.2">
      <c r="B44494" s="88"/>
      <c r="C44494" s="88"/>
      <c r="D44494" s="88"/>
      <c r="E44494" s="88"/>
      <c r="F44494" s="88"/>
      <c r="G44494" s="88"/>
      <c r="H44494" s="88"/>
      <c r="I44494" s="88"/>
      <c r="J44494" s="88"/>
      <c r="K44494" s="88"/>
    </row>
    <row r="44495" spans="2:11" hidden="1" x14ac:dyDescent="0.2">
      <c r="B44495" s="88"/>
      <c r="C44495" s="88"/>
      <c r="D44495" s="88"/>
      <c r="E44495" s="88"/>
      <c r="F44495" s="88"/>
      <c r="G44495" s="88"/>
      <c r="H44495" s="88"/>
      <c r="I44495" s="88"/>
      <c r="J44495" s="88"/>
      <c r="K44495" s="88"/>
    </row>
    <row r="44496" spans="2:11" hidden="1" x14ac:dyDescent="0.2">
      <c r="B44496" s="88"/>
      <c r="C44496" s="88"/>
      <c r="D44496" s="88"/>
      <c r="E44496" s="88"/>
      <c r="F44496" s="88"/>
      <c r="G44496" s="88"/>
      <c r="H44496" s="88"/>
      <c r="I44496" s="88"/>
      <c r="J44496" s="88"/>
      <c r="K44496" s="88"/>
    </row>
    <row r="44497" spans="2:11" hidden="1" x14ac:dyDescent="0.2">
      <c r="B44497" s="88"/>
      <c r="C44497" s="88"/>
      <c r="D44497" s="88"/>
      <c r="E44497" s="88"/>
      <c r="F44497" s="88"/>
      <c r="G44497" s="88"/>
      <c r="H44497" s="88"/>
      <c r="I44497" s="88"/>
      <c r="J44497" s="88"/>
      <c r="K44497" s="88"/>
    </row>
    <row r="44498" spans="2:11" hidden="1" x14ac:dyDescent="0.2">
      <c r="B44498" s="88"/>
      <c r="C44498" s="88"/>
      <c r="D44498" s="88"/>
      <c r="E44498" s="88"/>
      <c r="F44498" s="88"/>
      <c r="G44498" s="88"/>
      <c r="H44498" s="88"/>
      <c r="I44498" s="88"/>
      <c r="J44498" s="88"/>
      <c r="K44498" s="88"/>
    </row>
    <row r="44499" spans="2:11" hidden="1" x14ac:dyDescent="0.2">
      <c r="B44499" s="88"/>
      <c r="C44499" s="88"/>
      <c r="D44499" s="88"/>
      <c r="E44499" s="88"/>
      <c r="F44499" s="88"/>
      <c r="G44499" s="88"/>
      <c r="H44499" s="88"/>
      <c r="I44499" s="88"/>
      <c r="J44499" s="88"/>
      <c r="K44499" s="88"/>
    </row>
    <row r="44500" spans="2:11" hidden="1" x14ac:dyDescent="0.2">
      <c r="B44500" s="88"/>
      <c r="C44500" s="88"/>
      <c r="D44500" s="88"/>
      <c r="E44500" s="88"/>
      <c r="F44500" s="88"/>
      <c r="G44500" s="88"/>
      <c r="H44500" s="88"/>
      <c r="I44500" s="88"/>
      <c r="J44500" s="88"/>
      <c r="K44500" s="88"/>
    </row>
    <row r="44501" spans="2:11" hidden="1" x14ac:dyDescent="0.2">
      <c r="B44501" s="88"/>
      <c r="C44501" s="88"/>
      <c r="D44501" s="88"/>
      <c r="E44501" s="88"/>
      <c r="F44501" s="88"/>
      <c r="G44501" s="88"/>
      <c r="H44501" s="88"/>
      <c r="I44501" s="88"/>
      <c r="J44501" s="88"/>
      <c r="K44501" s="88"/>
    </row>
    <row r="44502" spans="2:11" hidden="1" x14ac:dyDescent="0.2">
      <c r="B44502" s="88"/>
      <c r="C44502" s="88"/>
      <c r="D44502" s="88"/>
      <c r="E44502" s="88"/>
      <c r="F44502" s="88"/>
      <c r="G44502" s="88"/>
      <c r="H44502" s="88"/>
      <c r="I44502" s="88"/>
      <c r="J44502" s="88"/>
      <c r="K44502" s="88"/>
    </row>
    <row r="44503" spans="2:11" hidden="1" x14ac:dyDescent="0.2">
      <c r="B44503" s="88"/>
      <c r="C44503" s="88"/>
      <c r="D44503" s="88"/>
      <c r="E44503" s="88"/>
      <c r="F44503" s="88"/>
      <c r="G44503" s="88"/>
      <c r="H44503" s="88"/>
      <c r="I44503" s="88"/>
      <c r="J44503" s="88"/>
      <c r="K44503" s="88"/>
    </row>
    <row r="44504" spans="2:11" hidden="1" x14ac:dyDescent="0.2">
      <c r="B44504" s="88"/>
      <c r="C44504" s="88"/>
      <c r="D44504" s="88"/>
      <c r="E44504" s="88"/>
      <c r="F44504" s="88"/>
      <c r="G44504" s="88"/>
      <c r="H44504" s="88"/>
      <c r="I44504" s="88"/>
      <c r="J44504" s="88"/>
      <c r="K44504" s="88"/>
    </row>
    <row r="44505" spans="2:11" hidden="1" x14ac:dyDescent="0.2">
      <c r="B44505" s="88"/>
      <c r="C44505" s="88"/>
      <c r="D44505" s="88"/>
      <c r="E44505" s="88"/>
      <c r="F44505" s="88"/>
      <c r="G44505" s="88"/>
      <c r="H44505" s="88"/>
      <c r="I44505" s="88"/>
      <c r="J44505" s="88"/>
      <c r="K44505" s="88"/>
    </row>
    <row r="44506" spans="2:11" hidden="1" x14ac:dyDescent="0.2">
      <c r="B44506" s="88"/>
      <c r="C44506" s="88"/>
      <c r="D44506" s="88"/>
      <c r="E44506" s="88"/>
      <c r="F44506" s="88"/>
      <c r="G44506" s="88"/>
      <c r="H44506" s="88"/>
      <c r="I44506" s="88"/>
      <c r="J44506" s="88"/>
      <c r="K44506" s="88"/>
    </row>
    <row r="44507" spans="2:11" hidden="1" x14ac:dyDescent="0.2">
      <c r="B44507" s="88"/>
      <c r="C44507" s="88"/>
      <c r="D44507" s="88"/>
      <c r="E44507" s="88"/>
      <c r="F44507" s="88"/>
      <c r="G44507" s="88"/>
      <c r="H44507" s="88"/>
      <c r="I44507" s="88"/>
      <c r="J44507" s="88"/>
      <c r="K44507" s="88"/>
    </row>
    <row r="44508" spans="2:11" hidden="1" x14ac:dyDescent="0.2">
      <c r="B44508" s="88"/>
      <c r="C44508" s="88"/>
      <c r="D44508" s="88"/>
      <c r="E44508" s="88"/>
      <c r="F44508" s="88"/>
      <c r="G44508" s="88"/>
      <c r="H44508" s="88"/>
      <c r="I44508" s="88"/>
      <c r="J44508" s="88"/>
      <c r="K44508" s="88"/>
    </row>
    <row r="44509" spans="2:11" hidden="1" x14ac:dyDescent="0.2">
      <c r="B44509" s="88"/>
      <c r="C44509" s="88"/>
      <c r="D44509" s="88"/>
      <c r="E44509" s="88"/>
      <c r="F44509" s="88"/>
      <c r="G44509" s="88"/>
      <c r="H44509" s="88"/>
      <c r="I44509" s="88"/>
      <c r="J44509" s="88"/>
      <c r="K44509" s="88"/>
    </row>
    <row r="44510" spans="2:11" hidden="1" x14ac:dyDescent="0.2">
      <c r="B44510" s="88"/>
      <c r="C44510" s="88"/>
      <c r="D44510" s="88"/>
      <c r="E44510" s="88"/>
      <c r="F44510" s="88"/>
      <c r="G44510" s="88"/>
      <c r="H44510" s="88"/>
      <c r="I44510" s="88"/>
      <c r="J44510" s="88"/>
      <c r="K44510" s="88"/>
    </row>
    <row r="44511" spans="2:11" hidden="1" x14ac:dyDescent="0.2">
      <c r="B44511" s="88"/>
      <c r="C44511" s="88"/>
      <c r="D44511" s="88"/>
      <c r="E44511" s="88"/>
      <c r="F44511" s="88"/>
      <c r="G44511" s="88"/>
      <c r="H44511" s="88"/>
      <c r="I44511" s="88"/>
      <c r="J44511" s="88"/>
      <c r="K44511" s="88"/>
    </row>
    <row r="44512" spans="2:11" hidden="1" x14ac:dyDescent="0.2">
      <c r="B44512" s="88"/>
      <c r="C44512" s="88"/>
      <c r="D44512" s="88"/>
      <c r="E44512" s="88"/>
      <c r="F44512" s="88"/>
      <c r="G44512" s="88"/>
      <c r="H44512" s="88"/>
      <c r="I44512" s="88"/>
      <c r="J44512" s="88"/>
      <c r="K44512" s="88"/>
    </row>
    <row r="44513" spans="2:11" hidden="1" x14ac:dyDescent="0.2">
      <c r="B44513" s="88"/>
      <c r="C44513" s="88"/>
      <c r="D44513" s="88"/>
      <c r="E44513" s="88"/>
      <c r="F44513" s="88"/>
      <c r="G44513" s="88"/>
      <c r="H44513" s="88"/>
      <c r="I44513" s="88"/>
      <c r="J44513" s="88"/>
      <c r="K44513" s="88"/>
    </row>
    <row r="44514" spans="2:11" hidden="1" x14ac:dyDescent="0.2">
      <c r="B44514" s="88"/>
      <c r="C44514" s="88"/>
      <c r="D44514" s="88"/>
      <c r="E44514" s="88"/>
      <c r="F44514" s="88"/>
      <c r="G44514" s="88"/>
      <c r="H44514" s="88"/>
      <c r="I44514" s="88"/>
      <c r="J44514" s="88"/>
      <c r="K44514" s="88"/>
    </row>
    <row r="44515" spans="2:11" hidden="1" x14ac:dyDescent="0.2">
      <c r="B44515" s="88"/>
      <c r="C44515" s="88"/>
      <c r="D44515" s="88"/>
      <c r="E44515" s="88"/>
      <c r="F44515" s="88"/>
      <c r="G44515" s="88"/>
      <c r="H44515" s="88"/>
      <c r="I44515" s="88"/>
      <c r="J44515" s="88"/>
      <c r="K44515" s="88"/>
    </row>
    <row r="44516" spans="2:11" hidden="1" x14ac:dyDescent="0.2">
      <c r="B44516" s="88"/>
      <c r="C44516" s="88"/>
      <c r="D44516" s="88"/>
      <c r="E44516" s="88"/>
      <c r="F44516" s="88"/>
      <c r="G44516" s="88"/>
      <c r="H44516" s="88"/>
      <c r="I44516" s="88"/>
      <c r="J44516" s="88"/>
      <c r="K44516" s="88"/>
    </row>
    <row r="44517" spans="2:11" hidden="1" x14ac:dyDescent="0.2">
      <c r="B44517" s="88"/>
      <c r="C44517" s="88"/>
      <c r="D44517" s="88"/>
      <c r="E44517" s="88"/>
      <c r="F44517" s="88"/>
      <c r="G44517" s="88"/>
      <c r="H44517" s="88"/>
      <c r="I44517" s="88"/>
      <c r="J44517" s="88"/>
      <c r="K44517" s="88"/>
    </row>
    <row r="44518" spans="2:11" hidden="1" x14ac:dyDescent="0.2">
      <c r="B44518" s="88"/>
      <c r="C44518" s="88"/>
      <c r="D44518" s="88"/>
      <c r="E44518" s="88"/>
      <c r="F44518" s="88"/>
      <c r="G44518" s="88"/>
      <c r="H44518" s="88"/>
      <c r="I44518" s="88"/>
      <c r="J44518" s="88"/>
      <c r="K44518" s="88"/>
    </row>
    <row r="44519" spans="2:11" hidden="1" x14ac:dyDescent="0.2">
      <c r="B44519" s="88"/>
      <c r="C44519" s="88"/>
      <c r="D44519" s="88"/>
      <c r="E44519" s="88"/>
      <c r="F44519" s="88"/>
      <c r="G44519" s="88"/>
      <c r="H44519" s="88"/>
      <c r="I44519" s="88"/>
      <c r="J44519" s="88"/>
      <c r="K44519" s="88"/>
    </row>
    <row r="44520" spans="2:11" hidden="1" x14ac:dyDescent="0.2">
      <c r="B44520" s="88"/>
      <c r="C44520" s="88"/>
      <c r="D44520" s="88"/>
      <c r="E44520" s="88"/>
      <c r="F44520" s="88"/>
      <c r="G44520" s="88"/>
      <c r="H44520" s="88"/>
      <c r="I44520" s="88"/>
      <c r="J44520" s="88"/>
      <c r="K44520" s="88"/>
    </row>
    <row r="44521" spans="2:11" hidden="1" x14ac:dyDescent="0.2">
      <c r="B44521" s="88"/>
      <c r="C44521" s="88"/>
      <c r="D44521" s="88"/>
      <c r="E44521" s="88"/>
      <c r="F44521" s="88"/>
      <c r="G44521" s="88"/>
      <c r="H44521" s="88"/>
      <c r="I44521" s="88"/>
      <c r="J44521" s="88"/>
      <c r="K44521" s="88"/>
    </row>
    <row r="44522" spans="2:11" hidden="1" x14ac:dyDescent="0.2">
      <c r="B44522" s="88"/>
      <c r="C44522" s="88"/>
      <c r="D44522" s="88"/>
      <c r="E44522" s="88"/>
      <c r="F44522" s="88"/>
      <c r="G44522" s="88"/>
      <c r="H44522" s="88"/>
      <c r="I44522" s="88"/>
      <c r="J44522" s="88"/>
      <c r="K44522" s="88"/>
    </row>
    <row r="44523" spans="2:11" hidden="1" x14ac:dyDescent="0.2">
      <c r="B44523" s="88"/>
      <c r="C44523" s="88"/>
      <c r="D44523" s="88"/>
      <c r="E44523" s="88"/>
      <c r="F44523" s="88"/>
      <c r="G44523" s="88"/>
      <c r="H44523" s="88"/>
      <c r="I44523" s="88"/>
      <c r="J44523" s="88"/>
      <c r="K44523" s="88"/>
    </row>
    <row r="44524" spans="2:11" hidden="1" x14ac:dyDescent="0.2">
      <c r="B44524" s="88"/>
      <c r="C44524" s="88"/>
      <c r="D44524" s="88"/>
      <c r="E44524" s="88"/>
      <c r="F44524" s="88"/>
      <c r="G44524" s="88"/>
      <c r="H44524" s="88"/>
      <c r="I44524" s="88"/>
      <c r="J44524" s="88"/>
      <c r="K44524" s="88"/>
    </row>
    <row r="44525" spans="2:11" hidden="1" x14ac:dyDescent="0.2">
      <c r="B44525" s="88"/>
      <c r="C44525" s="88"/>
      <c r="D44525" s="88"/>
      <c r="E44525" s="88"/>
      <c r="F44525" s="88"/>
      <c r="G44525" s="88"/>
      <c r="H44525" s="88"/>
      <c r="I44525" s="88"/>
      <c r="J44525" s="88"/>
      <c r="K44525" s="88"/>
    </row>
    <row r="44526" spans="2:11" hidden="1" x14ac:dyDescent="0.2">
      <c r="B44526" s="88"/>
      <c r="C44526" s="88"/>
      <c r="D44526" s="88"/>
      <c r="E44526" s="88"/>
      <c r="F44526" s="88"/>
      <c r="G44526" s="88"/>
      <c r="H44526" s="88"/>
      <c r="I44526" s="88"/>
      <c r="J44526" s="88"/>
      <c r="K44526" s="88"/>
    </row>
    <row r="44527" spans="2:11" hidden="1" x14ac:dyDescent="0.2">
      <c r="B44527" s="88"/>
      <c r="C44527" s="88"/>
      <c r="D44527" s="88"/>
      <c r="E44527" s="88"/>
      <c r="F44527" s="88"/>
      <c r="G44527" s="88"/>
      <c r="H44527" s="88"/>
      <c r="I44527" s="88"/>
      <c r="J44527" s="88"/>
      <c r="K44527" s="88"/>
    </row>
    <row r="44528" spans="2:11" hidden="1" x14ac:dyDescent="0.2">
      <c r="B44528" s="88"/>
      <c r="C44528" s="88"/>
      <c r="D44528" s="88"/>
      <c r="E44528" s="88"/>
      <c r="F44528" s="88"/>
      <c r="G44528" s="88"/>
      <c r="H44528" s="88"/>
      <c r="I44528" s="88"/>
      <c r="J44528" s="88"/>
      <c r="K44528" s="88"/>
    </row>
    <row r="44529" spans="2:11" hidden="1" x14ac:dyDescent="0.2">
      <c r="B44529" s="88"/>
      <c r="C44529" s="88"/>
      <c r="D44529" s="88"/>
      <c r="E44529" s="88"/>
      <c r="F44529" s="88"/>
      <c r="G44529" s="88"/>
      <c r="H44529" s="88"/>
      <c r="I44529" s="88"/>
      <c r="J44529" s="88"/>
      <c r="K44529" s="88"/>
    </row>
    <row r="44530" spans="2:11" hidden="1" x14ac:dyDescent="0.2">
      <c r="B44530" s="88"/>
      <c r="C44530" s="88"/>
      <c r="D44530" s="88"/>
      <c r="E44530" s="88"/>
      <c r="F44530" s="88"/>
      <c r="G44530" s="88"/>
      <c r="H44530" s="88"/>
      <c r="I44530" s="88"/>
      <c r="J44530" s="88"/>
      <c r="K44530" s="88"/>
    </row>
    <row r="44531" spans="2:11" hidden="1" x14ac:dyDescent="0.2">
      <c r="B44531" s="88"/>
      <c r="C44531" s="88"/>
      <c r="D44531" s="88"/>
      <c r="E44531" s="88"/>
      <c r="F44531" s="88"/>
      <c r="G44531" s="88"/>
      <c r="H44531" s="88"/>
      <c r="I44531" s="88"/>
      <c r="J44531" s="88"/>
      <c r="K44531" s="88"/>
    </row>
    <row r="44532" spans="2:11" hidden="1" x14ac:dyDescent="0.2">
      <c r="B44532" s="88"/>
      <c r="C44532" s="88"/>
      <c r="D44532" s="88"/>
      <c r="E44532" s="88"/>
      <c r="F44532" s="88"/>
      <c r="G44532" s="88"/>
      <c r="H44532" s="88"/>
      <c r="I44532" s="88"/>
      <c r="J44532" s="88"/>
      <c r="K44532" s="88"/>
    </row>
    <row r="44533" spans="2:11" hidden="1" x14ac:dyDescent="0.2">
      <c r="B44533" s="88"/>
      <c r="C44533" s="88"/>
      <c r="D44533" s="88"/>
      <c r="E44533" s="88"/>
      <c r="F44533" s="88"/>
      <c r="G44533" s="88"/>
      <c r="H44533" s="88"/>
      <c r="I44533" s="88"/>
      <c r="J44533" s="88"/>
      <c r="K44533" s="88"/>
    </row>
    <row r="44534" spans="2:11" hidden="1" x14ac:dyDescent="0.2">
      <c r="B44534" s="88"/>
      <c r="C44534" s="88"/>
      <c r="D44534" s="88"/>
      <c r="E44534" s="88"/>
      <c r="F44534" s="88"/>
      <c r="G44534" s="88"/>
      <c r="H44534" s="88"/>
      <c r="I44534" s="88"/>
      <c r="J44534" s="88"/>
      <c r="K44534" s="88"/>
    </row>
    <row r="44535" spans="2:11" hidden="1" x14ac:dyDescent="0.2">
      <c r="B44535" s="88"/>
      <c r="C44535" s="88"/>
      <c r="D44535" s="88"/>
      <c r="E44535" s="88"/>
      <c r="F44535" s="88"/>
      <c r="G44535" s="88"/>
      <c r="H44535" s="88"/>
      <c r="I44535" s="88"/>
      <c r="J44535" s="88"/>
      <c r="K44535" s="88"/>
    </row>
    <row r="44536" spans="2:11" hidden="1" x14ac:dyDescent="0.2">
      <c r="B44536" s="88"/>
      <c r="C44536" s="88"/>
      <c r="D44536" s="88"/>
      <c r="E44536" s="88"/>
      <c r="F44536" s="88"/>
      <c r="G44536" s="88"/>
      <c r="H44536" s="88"/>
      <c r="I44536" s="88"/>
      <c r="J44536" s="88"/>
      <c r="K44536" s="88"/>
    </row>
    <row r="44537" spans="2:11" hidden="1" x14ac:dyDescent="0.2">
      <c r="B44537" s="88"/>
      <c r="C44537" s="88"/>
      <c r="D44537" s="88"/>
      <c r="E44537" s="88"/>
      <c r="F44537" s="88"/>
      <c r="G44537" s="88"/>
      <c r="H44537" s="88"/>
      <c r="I44537" s="88"/>
      <c r="J44537" s="88"/>
      <c r="K44537" s="88"/>
    </row>
    <row r="44538" spans="2:11" hidden="1" x14ac:dyDescent="0.2">
      <c r="B44538" s="88"/>
      <c r="C44538" s="88"/>
      <c r="D44538" s="88"/>
      <c r="E44538" s="88"/>
      <c r="F44538" s="88"/>
      <c r="G44538" s="88"/>
      <c r="H44538" s="88"/>
      <c r="I44538" s="88"/>
      <c r="J44538" s="88"/>
      <c r="K44538" s="88"/>
    </row>
    <row r="44539" spans="2:11" hidden="1" x14ac:dyDescent="0.2">
      <c r="B44539" s="88"/>
      <c r="C44539" s="88"/>
      <c r="D44539" s="88"/>
      <c r="E44539" s="88"/>
      <c r="F44539" s="88"/>
      <c r="G44539" s="88"/>
      <c r="H44539" s="88"/>
      <c r="I44539" s="88"/>
      <c r="J44539" s="88"/>
      <c r="K44539" s="88"/>
    </row>
    <row r="44540" spans="2:11" hidden="1" x14ac:dyDescent="0.2">
      <c r="B44540" s="88"/>
      <c r="C44540" s="88"/>
      <c r="D44540" s="88"/>
      <c r="E44540" s="88"/>
      <c r="F44540" s="88"/>
      <c r="G44540" s="88"/>
      <c r="H44540" s="88"/>
      <c r="I44540" s="88"/>
      <c r="J44540" s="88"/>
      <c r="K44540" s="88"/>
    </row>
    <row r="44541" spans="2:11" hidden="1" x14ac:dyDescent="0.2">
      <c r="B44541" s="88"/>
      <c r="C44541" s="88"/>
      <c r="D44541" s="88"/>
      <c r="E44541" s="88"/>
      <c r="F44541" s="88"/>
      <c r="G44541" s="88"/>
      <c r="H44541" s="88"/>
      <c r="I44541" s="88"/>
      <c r="J44541" s="88"/>
      <c r="K44541" s="88"/>
    </row>
    <row r="44542" spans="2:11" hidden="1" x14ac:dyDescent="0.2">
      <c r="B44542" s="88"/>
      <c r="C44542" s="88"/>
      <c r="D44542" s="88"/>
      <c r="E44542" s="88"/>
      <c r="F44542" s="88"/>
      <c r="G44542" s="88"/>
      <c r="H44542" s="88"/>
      <c r="I44542" s="88"/>
      <c r="J44542" s="88"/>
      <c r="K44542" s="88"/>
    </row>
    <row r="44543" spans="2:11" hidden="1" x14ac:dyDescent="0.2">
      <c r="B44543" s="88"/>
      <c r="C44543" s="88"/>
      <c r="D44543" s="88"/>
      <c r="E44543" s="88"/>
      <c r="F44543" s="88"/>
      <c r="G44543" s="88"/>
      <c r="H44543" s="88"/>
      <c r="I44543" s="88"/>
      <c r="J44543" s="88"/>
      <c r="K44543" s="88"/>
    </row>
    <row r="44544" spans="2:11" hidden="1" x14ac:dyDescent="0.2">
      <c r="B44544" s="88"/>
      <c r="C44544" s="88"/>
      <c r="D44544" s="88"/>
      <c r="E44544" s="88"/>
      <c r="F44544" s="88"/>
      <c r="G44544" s="88"/>
      <c r="H44544" s="88"/>
      <c r="I44544" s="88"/>
      <c r="J44544" s="88"/>
      <c r="K44544" s="88"/>
    </row>
    <row r="44545" spans="2:11" hidden="1" x14ac:dyDescent="0.2">
      <c r="B44545" s="88"/>
      <c r="C44545" s="88"/>
      <c r="D44545" s="88"/>
      <c r="E44545" s="88"/>
      <c r="F44545" s="88"/>
      <c r="G44545" s="88"/>
      <c r="H44545" s="88"/>
      <c r="I44545" s="88"/>
      <c r="J44545" s="88"/>
      <c r="K44545" s="88"/>
    </row>
    <row r="44546" spans="2:11" hidden="1" x14ac:dyDescent="0.2">
      <c r="B44546" s="88"/>
      <c r="C44546" s="88"/>
      <c r="D44546" s="88"/>
      <c r="E44546" s="88"/>
      <c r="F44546" s="88"/>
      <c r="G44546" s="88"/>
      <c r="H44546" s="88"/>
      <c r="I44546" s="88"/>
      <c r="J44546" s="88"/>
      <c r="K44546" s="88"/>
    </row>
    <row r="44547" spans="2:11" hidden="1" x14ac:dyDescent="0.2">
      <c r="B44547" s="88"/>
      <c r="C44547" s="88"/>
      <c r="D44547" s="88"/>
      <c r="E44547" s="88"/>
      <c r="F44547" s="88"/>
      <c r="G44547" s="88"/>
      <c r="H44547" s="88"/>
      <c r="I44547" s="88"/>
      <c r="J44547" s="88"/>
      <c r="K44547" s="88"/>
    </row>
    <row r="44548" spans="2:11" hidden="1" x14ac:dyDescent="0.2">
      <c r="B44548" s="88"/>
      <c r="C44548" s="88"/>
      <c r="D44548" s="88"/>
      <c r="E44548" s="88"/>
      <c r="F44548" s="88"/>
      <c r="G44548" s="88"/>
      <c r="H44548" s="88"/>
      <c r="I44548" s="88"/>
      <c r="J44548" s="88"/>
      <c r="K44548" s="88"/>
    </row>
    <row r="44549" spans="2:11" hidden="1" x14ac:dyDescent="0.2">
      <c r="B44549" s="88"/>
      <c r="C44549" s="88"/>
      <c r="D44549" s="88"/>
      <c r="E44549" s="88"/>
      <c r="F44549" s="88"/>
      <c r="G44549" s="88"/>
      <c r="H44549" s="88"/>
      <c r="I44549" s="88"/>
      <c r="J44549" s="88"/>
      <c r="K44549" s="88"/>
    </row>
    <row r="44550" spans="2:11" hidden="1" x14ac:dyDescent="0.2">
      <c r="B44550" s="88"/>
      <c r="C44550" s="88"/>
      <c r="D44550" s="88"/>
      <c r="E44550" s="88"/>
      <c r="F44550" s="88"/>
      <c r="G44550" s="88"/>
      <c r="H44550" s="88"/>
      <c r="I44550" s="88"/>
      <c r="J44550" s="88"/>
      <c r="K44550" s="88"/>
    </row>
    <row r="44551" spans="2:11" hidden="1" x14ac:dyDescent="0.2">
      <c r="B44551" s="88"/>
      <c r="C44551" s="88"/>
      <c r="D44551" s="88"/>
      <c r="E44551" s="88"/>
      <c r="F44551" s="88"/>
      <c r="G44551" s="88"/>
      <c r="H44551" s="88"/>
      <c r="I44551" s="88"/>
      <c r="J44551" s="88"/>
      <c r="K44551" s="88"/>
    </row>
    <row r="44552" spans="2:11" hidden="1" x14ac:dyDescent="0.2">
      <c r="B44552" s="88"/>
      <c r="C44552" s="88"/>
      <c r="D44552" s="88"/>
      <c r="E44552" s="88"/>
      <c r="F44552" s="88"/>
      <c r="G44552" s="88"/>
      <c r="H44552" s="88"/>
      <c r="I44552" s="88"/>
      <c r="J44552" s="88"/>
      <c r="K44552" s="88"/>
    </row>
    <row r="44553" spans="2:11" hidden="1" x14ac:dyDescent="0.2">
      <c r="B44553" s="88"/>
      <c r="C44553" s="88"/>
      <c r="D44553" s="88"/>
      <c r="E44553" s="88"/>
      <c r="F44553" s="88"/>
      <c r="G44553" s="88"/>
      <c r="H44553" s="88"/>
      <c r="I44553" s="88"/>
      <c r="J44553" s="88"/>
      <c r="K44553" s="88"/>
    </row>
    <row r="44554" spans="2:11" hidden="1" x14ac:dyDescent="0.2">
      <c r="B44554" s="88"/>
      <c r="C44554" s="88"/>
      <c r="D44554" s="88"/>
      <c r="E44554" s="88"/>
      <c r="F44554" s="88"/>
      <c r="G44554" s="88"/>
      <c r="H44554" s="88"/>
      <c r="I44554" s="88"/>
      <c r="J44554" s="88"/>
      <c r="K44554" s="88"/>
    </row>
    <row r="44555" spans="2:11" hidden="1" x14ac:dyDescent="0.2">
      <c r="B44555" s="88"/>
      <c r="C44555" s="88"/>
      <c r="D44555" s="88"/>
      <c r="E44555" s="88"/>
      <c r="F44555" s="88"/>
      <c r="G44555" s="88"/>
      <c r="H44555" s="88"/>
      <c r="I44555" s="88"/>
      <c r="J44555" s="88"/>
      <c r="K44555" s="88"/>
    </row>
    <row r="44556" spans="2:11" hidden="1" x14ac:dyDescent="0.2">
      <c r="B44556" s="88"/>
      <c r="C44556" s="88"/>
      <c r="D44556" s="88"/>
      <c r="E44556" s="88"/>
      <c r="F44556" s="88"/>
      <c r="G44556" s="88"/>
      <c r="H44556" s="88"/>
      <c r="I44556" s="88"/>
      <c r="J44556" s="88"/>
      <c r="K44556" s="88"/>
    </row>
    <row r="44557" spans="2:11" hidden="1" x14ac:dyDescent="0.2">
      <c r="B44557" s="88"/>
      <c r="C44557" s="88"/>
      <c r="D44557" s="88"/>
      <c r="E44557" s="88"/>
      <c r="F44557" s="88"/>
      <c r="G44557" s="88"/>
      <c r="H44557" s="88"/>
      <c r="I44557" s="88"/>
      <c r="J44557" s="88"/>
      <c r="K44557" s="88"/>
    </row>
    <row r="44558" spans="2:11" hidden="1" x14ac:dyDescent="0.2">
      <c r="B44558" s="88"/>
      <c r="C44558" s="88"/>
      <c r="D44558" s="88"/>
      <c r="E44558" s="88"/>
      <c r="F44558" s="88"/>
      <c r="G44558" s="88"/>
      <c r="H44558" s="88"/>
      <c r="I44558" s="88"/>
      <c r="J44558" s="88"/>
      <c r="K44558" s="88"/>
    </row>
    <row r="44559" spans="2:11" hidden="1" x14ac:dyDescent="0.2">
      <c r="B44559" s="88"/>
      <c r="C44559" s="88"/>
      <c r="D44559" s="88"/>
      <c r="E44559" s="88"/>
      <c r="F44559" s="88"/>
      <c r="G44559" s="88"/>
      <c r="H44559" s="88"/>
      <c r="I44559" s="88"/>
      <c r="J44559" s="88"/>
      <c r="K44559" s="88"/>
    </row>
    <row r="44560" spans="2:11" hidden="1" x14ac:dyDescent="0.2">
      <c r="B44560" s="88"/>
      <c r="C44560" s="88"/>
      <c r="D44560" s="88"/>
      <c r="E44560" s="88"/>
      <c r="F44560" s="88"/>
      <c r="G44560" s="88"/>
      <c r="H44560" s="88"/>
      <c r="I44560" s="88"/>
      <c r="J44560" s="88"/>
      <c r="K44560" s="88"/>
    </row>
    <row r="44561" spans="2:11" hidden="1" x14ac:dyDescent="0.2">
      <c r="B44561" s="88"/>
      <c r="C44561" s="88"/>
      <c r="D44561" s="88"/>
      <c r="E44561" s="88"/>
      <c r="F44561" s="88"/>
      <c r="G44561" s="88"/>
      <c r="H44561" s="88"/>
      <c r="I44561" s="88"/>
      <c r="J44561" s="88"/>
      <c r="K44561" s="88"/>
    </row>
    <row r="44562" spans="2:11" hidden="1" x14ac:dyDescent="0.2">
      <c r="B44562" s="88"/>
      <c r="C44562" s="88"/>
      <c r="D44562" s="88"/>
      <c r="E44562" s="88"/>
      <c r="F44562" s="88"/>
      <c r="G44562" s="88"/>
      <c r="H44562" s="88"/>
      <c r="I44562" s="88"/>
      <c r="J44562" s="88"/>
      <c r="K44562" s="88"/>
    </row>
    <row r="44563" spans="2:11" hidden="1" x14ac:dyDescent="0.2">
      <c r="B44563" s="88"/>
      <c r="C44563" s="88"/>
      <c r="D44563" s="88"/>
      <c r="E44563" s="88"/>
      <c r="F44563" s="88"/>
      <c r="G44563" s="88"/>
      <c r="H44563" s="88"/>
      <c r="I44563" s="88"/>
      <c r="J44563" s="88"/>
      <c r="K44563" s="88"/>
    </row>
    <row r="44564" spans="2:11" hidden="1" x14ac:dyDescent="0.2">
      <c r="B44564" s="88"/>
      <c r="C44564" s="88"/>
      <c r="D44564" s="88"/>
      <c r="E44564" s="88"/>
      <c r="F44564" s="88"/>
      <c r="G44564" s="88"/>
      <c r="H44564" s="88"/>
      <c r="I44564" s="88"/>
      <c r="J44564" s="88"/>
      <c r="K44564" s="88"/>
    </row>
    <row r="44565" spans="2:11" hidden="1" x14ac:dyDescent="0.2">
      <c r="B44565" s="88"/>
      <c r="C44565" s="88"/>
      <c r="D44565" s="88"/>
      <c r="E44565" s="88"/>
      <c r="F44565" s="88"/>
      <c r="G44565" s="88"/>
      <c r="H44565" s="88"/>
      <c r="I44565" s="88"/>
      <c r="J44565" s="88"/>
      <c r="K44565" s="88"/>
    </row>
    <row r="44566" spans="2:11" hidden="1" x14ac:dyDescent="0.2">
      <c r="B44566" s="88"/>
      <c r="C44566" s="88"/>
      <c r="D44566" s="88"/>
      <c r="E44566" s="88"/>
      <c r="F44566" s="88"/>
      <c r="G44566" s="88"/>
      <c r="H44566" s="88"/>
      <c r="I44566" s="88"/>
      <c r="J44566" s="88"/>
      <c r="K44566" s="88"/>
    </row>
    <row r="44567" spans="2:11" hidden="1" x14ac:dyDescent="0.2">
      <c r="B44567" s="88"/>
      <c r="C44567" s="88"/>
      <c r="D44567" s="88"/>
      <c r="E44567" s="88"/>
      <c r="F44567" s="88"/>
      <c r="G44567" s="88"/>
      <c r="H44567" s="88"/>
      <c r="I44567" s="88"/>
      <c r="J44567" s="88"/>
      <c r="K44567" s="88"/>
    </row>
    <row r="44568" spans="2:11" hidden="1" x14ac:dyDescent="0.2">
      <c r="B44568" s="88"/>
      <c r="C44568" s="88"/>
      <c r="D44568" s="88"/>
      <c r="E44568" s="88"/>
      <c r="F44568" s="88"/>
      <c r="G44568" s="88"/>
      <c r="H44568" s="88"/>
      <c r="I44568" s="88"/>
      <c r="J44568" s="88"/>
      <c r="K44568" s="88"/>
    </row>
    <row r="44569" spans="2:11" hidden="1" x14ac:dyDescent="0.2">
      <c r="B44569" s="88"/>
      <c r="C44569" s="88"/>
      <c r="D44569" s="88"/>
      <c r="E44569" s="88"/>
      <c r="F44569" s="88"/>
      <c r="G44569" s="88"/>
      <c r="H44569" s="88"/>
      <c r="I44569" s="88"/>
      <c r="J44569" s="88"/>
      <c r="K44569" s="88"/>
    </row>
    <row r="44570" spans="2:11" hidden="1" x14ac:dyDescent="0.2">
      <c r="B44570" s="88"/>
      <c r="C44570" s="88"/>
      <c r="D44570" s="88"/>
      <c r="E44570" s="88"/>
      <c r="F44570" s="88"/>
      <c r="G44570" s="88"/>
      <c r="H44570" s="88"/>
      <c r="I44570" s="88"/>
      <c r="J44570" s="88"/>
      <c r="K44570" s="88"/>
    </row>
    <row r="44571" spans="2:11" hidden="1" x14ac:dyDescent="0.2">
      <c r="B44571" s="88"/>
      <c r="C44571" s="88"/>
      <c r="D44571" s="88"/>
      <c r="E44571" s="88"/>
      <c r="F44571" s="88"/>
      <c r="G44571" s="88"/>
      <c r="H44571" s="88"/>
      <c r="I44571" s="88"/>
      <c r="J44571" s="88"/>
      <c r="K44571" s="88"/>
    </row>
    <row r="44572" spans="2:11" hidden="1" x14ac:dyDescent="0.2">
      <c r="B44572" s="88"/>
      <c r="C44572" s="88"/>
      <c r="D44572" s="88"/>
      <c r="E44572" s="88"/>
      <c r="F44572" s="88"/>
      <c r="G44572" s="88"/>
      <c r="H44572" s="88"/>
      <c r="I44572" s="88"/>
      <c r="J44572" s="88"/>
      <c r="K44572" s="88"/>
    </row>
    <row r="44573" spans="2:11" hidden="1" x14ac:dyDescent="0.2">
      <c r="B44573" s="88"/>
      <c r="C44573" s="88"/>
      <c r="D44573" s="88"/>
      <c r="E44573" s="88"/>
      <c r="F44573" s="88"/>
      <c r="G44573" s="88"/>
      <c r="H44573" s="88"/>
      <c r="I44573" s="88"/>
      <c r="J44573" s="88"/>
      <c r="K44573" s="88"/>
    </row>
    <row r="44574" spans="2:11" hidden="1" x14ac:dyDescent="0.2">
      <c r="B44574" s="88"/>
      <c r="C44574" s="88"/>
      <c r="D44574" s="88"/>
      <c r="E44574" s="88"/>
      <c r="F44574" s="88"/>
      <c r="G44574" s="88"/>
      <c r="H44574" s="88"/>
      <c r="I44574" s="88"/>
      <c r="J44574" s="88"/>
      <c r="K44574" s="88"/>
    </row>
    <row r="44575" spans="2:11" hidden="1" x14ac:dyDescent="0.2">
      <c r="B44575" s="88"/>
      <c r="C44575" s="88"/>
      <c r="D44575" s="88"/>
      <c r="E44575" s="88"/>
      <c r="F44575" s="88"/>
      <c r="G44575" s="88"/>
      <c r="H44575" s="88"/>
      <c r="I44575" s="88"/>
      <c r="J44575" s="88"/>
      <c r="K44575" s="88"/>
    </row>
    <row r="44576" spans="2:11" hidden="1" x14ac:dyDescent="0.2">
      <c r="B44576" s="88"/>
      <c r="C44576" s="88"/>
      <c r="D44576" s="88"/>
      <c r="E44576" s="88"/>
      <c r="F44576" s="88"/>
      <c r="G44576" s="88"/>
      <c r="H44576" s="88"/>
      <c r="I44576" s="88"/>
      <c r="J44576" s="88"/>
      <c r="K44576" s="88"/>
    </row>
    <row r="44577" spans="2:11" hidden="1" x14ac:dyDescent="0.2">
      <c r="B44577" s="88"/>
      <c r="C44577" s="88"/>
      <c r="D44577" s="88"/>
      <c r="E44577" s="88"/>
      <c r="F44577" s="88"/>
      <c r="G44577" s="88"/>
      <c r="H44577" s="88"/>
      <c r="I44577" s="88"/>
      <c r="J44577" s="88"/>
      <c r="K44577" s="88"/>
    </row>
    <row r="44578" spans="2:11" hidden="1" x14ac:dyDescent="0.2">
      <c r="B44578" s="88"/>
      <c r="C44578" s="88"/>
      <c r="D44578" s="88"/>
      <c r="E44578" s="88"/>
      <c r="F44578" s="88"/>
      <c r="G44578" s="88"/>
      <c r="H44578" s="88"/>
      <c r="I44578" s="88"/>
      <c r="J44578" s="88"/>
      <c r="K44578" s="88"/>
    </row>
    <row r="44579" spans="2:11" hidden="1" x14ac:dyDescent="0.2">
      <c r="B44579" s="88"/>
      <c r="C44579" s="88"/>
      <c r="D44579" s="88"/>
      <c r="E44579" s="88"/>
      <c r="F44579" s="88"/>
      <c r="G44579" s="88"/>
      <c r="H44579" s="88"/>
      <c r="I44579" s="88"/>
      <c r="J44579" s="88"/>
      <c r="K44579" s="88"/>
    </row>
    <row r="44580" spans="2:11" hidden="1" x14ac:dyDescent="0.2">
      <c r="B44580" s="88"/>
      <c r="C44580" s="88"/>
      <c r="D44580" s="88"/>
      <c r="E44580" s="88"/>
      <c r="F44580" s="88"/>
      <c r="G44580" s="88"/>
      <c r="H44580" s="88"/>
      <c r="I44580" s="88"/>
      <c r="J44580" s="88"/>
      <c r="K44580" s="88"/>
    </row>
    <row r="44581" spans="2:11" hidden="1" x14ac:dyDescent="0.2">
      <c r="B44581" s="88"/>
      <c r="C44581" s="88"/>
      <c r="D44581" s="88"/>
      <c r="E44581" s="88"/>
      <c r="F44581" s="88"/>
      <c r="G44581" s="88"/>
      <c r="H44581" s="88"/>
      <c r="I44581" s="88"/>
      <c r="J44581" s="88"/>
      <c r="K44581" s="88"/>
    </row>
    <row r="44582" spans="2:11" hidden="1" x14ac:dyDescent="0.2">
      <c r="B44582" s="88"/>
      <c r="C44582" s="88"/>
      <c r="D44582" s="88"/>
      <c r="E44582" s="88"/>
      <c r="F44582" s="88"/>
      <c r="G44582" s="88"/>
      <c r="H44582" s="88"/>
      <c r="I44582" s="88"/>
      <c r="J44582" s="88"/>
      <c r="K44582" s="88"/>
    </row>
    <row r="44583" spans="2:11" hidden="1" x14ac:dyDescent="0.2">
      <c r="B44583" s="88"/>
      <c r="C44583" s="88"/>
      <c r="D44583" s="88"/>
      <c r="E44583" s="88"/>
      <c r="F44583" s="88"/>
      <c r="G44583" s="88"/>
      <c r="H44583" s="88"/>
      <c r="I44583" s="88"/>
      <c r="J44583" s="88"/>
      <c r="K44583" s="88"/>
    </row>
    <row r="44584" spans="2:11" hidden="1" x14ac:dyDescent="0.2">
      <c r="B44584" s="88"/>
      <c r="C44584" s="88"/>
      <c r="D44584" s="88"/>
      <c r="E44584" s="88"/>
      <c r="F44584" s="88"/>
      <c r="G44584" s="88"/>
      <c r="H44584" s="88"/>
      <c r="I44584" s="88"/>
      <c r="J44584" s="88"/>
      <c r="K44584" s="88"/>
    </row>
    <row r="44585" spans="2:11" hidden="1" x14ac:dyDescent="0.2">
      <c r="B44585" s="88"/>
      <c r="C44585" s="88"/>
      <c r="D44585" s="88"/>
      <c r="E44585" s="88"/>
      <c r="F44585" s="88"/>
      <c r="G44585" s="88"/>
      <c r="H44585" s="88"/>
      <c r="I44585" s="88"/>
      <c r="J44585" s="88"/>
      <c r="K44585" s="88"/>
    </row>
    <row r="44586" spans="2:11" hidden="1" x14ac:dyDescent="0.2">
      <c r="B44586" s="88"/>
      <c r="C44586" s="88"/>
      <c r="D44586" s="88"/>
      <c r="E44586" s="88"/>
      <c r="F44586" s="88"/>
      <c r="G44586" s="88"/>
      <c r="H44586" s="88"/>
      <c r="I44586" s="88"/>
      <c r="J44586" s="88"/>
      <c r="K44586" s="88"/>
    </row>
    <row r="44587" spans="2:11" hidden="1" x14ac:dyDescent="0.2">
      <c r="B44587" s="88"/>
      <c r="C44587" s="88"/>
      <c r="D44587" s="88"/>
      <c r="E44587" s="88"/>
      <c r="F44587" s="88"/>
      <c r="G44587" s="88"/>
      <c r="H44587" s="88"/>
      <c r="I44587" s="88"/>
      <c r="J44587" s="88"/>
      <c r="K44587" s="88"/>
    </row>
    <row r="44588" spans="2:11" hidden="1" x14ac:dyDescent="0.2">
      <c r="B44588" s="88"/>
      <c r="C44588" s="88"/>
      <c r="D44588" s="88"/>
      <c r="E44588" s="88"/>
      <c r="F44588" s="88"/>
      <c r="G44588" s="88"/>
      <c r="H44588" s="88"/>
      <c r="I44588" s="88"/>
      <c r="J44588" s="88"/>
      <c r="K44588" s="88"/>
    </row>
    <row r="44589" spans="2:11" hidden="1" x14ac:dyDescent="0.2">
      <c r="B44589" s="88"/>
      <c r="C44589" s="88"/>
      <c r="D44589" s="88"/>
      <c r="E44589" s="88"/>
      <c r="F44589" s="88"/>
      <c r="G44589" s="88"/>
      <c r="H44589" s="88"/>
      <c r="I44589" s="88"/>
      <c r="J44589" s="88"/>
      <c r="K44589" s="88"/>
    </row>
    <row r="44590" spans="2:11" hidden="1" x14ac:dyDescent="0.2">
      <c r="B44590" s="88"/>
      <c r="C44590" s="88"/>
      <c r="D44590" s="88"/>
      <c r="E44590" s="88"/>
      <c r="F44590" s="88"/>
      <c r="G44590" s="88"/>
      <c r="H44590" s="88"/>
      <c r="I44590" s="88"/>
      <c r="J44590" s="88"/>
      <c r="K44590" s="88"/>
    </row>
    <row r="44591" spans="2:11" hidden="1" x14ac:dyDescent="0.2">
      <c r="B44591" s="88"/>
      <c r="C44591" s="88"/>
      <c r="D44591" s="88"/>
      <c r="E44591" s="88"/>
      <c r="F44591" s="88"/>
      <c r="G44591" s="88"/>
      <c r="H44591" s="88"/>
      <c r="I44591" s="88"/>
      <c r="J44591" s="88"/>
      <c r="K44591" s="88"/>
    </row>
    <row r="44592" spans="2:11" hidden="1" x14ac:dyDescent="0.2">
      <c r="B44592" s="88"/>
      <c r="C44592" s="88"/>
      <c r="D44592" s="88"/>
      <c r="E44592" s="88"/>
      <c r="F44592" s="88"/>
      <c r="G44592" s="88"/>
      <c r="H44592" s="88"/>
      <c r="I44592" s="88"/>
      <c r="J44592" s="88"/>
      <c r="K44592" s="88"/>
    </row>
    <row r="44593" spans="2:11" hidden="1" x14ac:dyDescent="0.2">
      <c r="B44593" s="88"/>
      <c r="C44593" s="88"/>
      <c r="D44593" s="88"/>
      <c r="E44593" s="88"/>
      <c r="F44593" s="88"/>
      <c r="G44593" s="88"/>
      <c r="H44593" s="88"/>
      <c r="I44593" s="88"/>
      <c r="J44593" s="88"/>
      <c r="K44593" s="88"/>
    </row>
    <row r="44594" spans="2:11" hidden="1" x14ac:dyDescent="0.2">
      <c r="B44594" s="88"/>
      <c r="C44594" s="88"/>
      <c r="D44594" s="88"/>
      <c r="E44594" s="88"/>
      <c r="F44594" s="88"/>
      <c r="G44594" s="88"/>
      <c r="H44594" s="88"/>
      <c r="I44594" s="88"/>
      <c r="J44594" s="88"/>
      <c r="K44594" s="88"/>
    </row>
    <row r="44595" spans="2:11" hidden="1" x14ac:dyDescent="0.2">
      <c r="B44595" s="88"/>
      <c r="C44595" s="88"/>
      <c r="D44595" s="88"/>
      <c r="E44595" s="88"/>
      <c r="F44595" s="88"/>
      <c r="G44595" s="88"/>
      <c r="H44595" s="88"/>
      <c r="I44595" s="88"/>
      <c r="J44595" s="88"/>
      <c r="K44595" s="88"/>
    </row>
    <row r="44596" spans="2:11" hidden="1" x14ac:dyDescent="0.2">
      <c r="B44596" s="88"/>
      <c r="C44596" s="88"/>
      <c r="D44596" s="88"/>
      <c r="E44596" s="88"/>
      <c r="F44596" s="88"/>
      <c r="G44596" s="88"/>
      <c r="H44596" s="88"/>
      <c r="I44596" s="88"/>
      <c r="J44596" s="88"/>
      <c r="K44596" s="88"/>
    </row>
    <row r="44597" spans="2:11" hidden="1" x14ac:dyDescent="0.2">
      <c r="B44597" s="88"/>
      <c r="C44597" s="88"/>
      <c r="D44597" s="88"/>
      <c r="E44597" s="88"/>
      <c r="F44597" s="88"/>
      <c r="G44597" s="88"/>
      <c r="H44597" s="88"/>
      <c r="I44597" s="88"/>
      <c r="J44597" s="88"/>
      <c r="K44597" s="88"/>
    </row>
    <row r="44598" spans="2:11" hidden="1" x14ac:dyDescent="0.2">
      <c r="B44598" s="88"/>
      <c r="C44598" s="88"/>
      <c r="D44598" s="88"/>
      <c r="E44598" s="88"/>
      <c r="F44598" s="88"/>
      <c r="G44598" s="88"/>
      <c r="H44598" s="88"/>
      <c r="I44598" s="88"/>
      <c r="J44598" s="88"/>
      <c r="K44598" s="88"/>
    </row>
    <row r="44599" spans="2:11" hidden="1" x14ac:dyDescent="0.2">
      <c r="B44599" s="88"/>
      <c r="C44599" s="88"/>
      <c r="D44599" s="88"/>
      <c r="E44599" s="88"/>
      <c r="F44599" s="88"/>
      <c r="G44599" s="88"/>
      <c r="H44599" s="88"/>
      <c r="I44599" s="88"/>
      <c r="J44599" s="88"/>
      <c r="K44599" s="88"/>
    </row>
    <row r="44600" spans="2:11" hidden="1" x14ac:dyDescent="0.2">
      <c r="B44600" s="88"/>
      <c r="C44600" s="88"/>
      <c r="D44600" s="88"/>
      <c r="E44600" s="88"/>
      <c r="F44600" s="88"/>
      <c r="G44600" s="88"/>
      <c r="H44600" s="88"/>
      <c r="I44600" s="88"/>
      <c r="J44600" s="88"/>
      <c r="K44600" s="88"/>
    </row>
    <row r="44601" spans="2:11" hidden="1" x14ac:dyDescent="0.2">
      <c r="B44601" s="88"/>
      <c r="C44601" s="88"/>
      <c r="D44601" s="88"/>
      <c r="E44601" s="88"/>
      <c r="F44601" s="88"/>
      <c r="G44601" s="88"/>
      <c r="H44601" s="88"/>
      <c r="I44601" s="88"/>
      <c r="J44601" s="88"/>
      <c r="K44601" s="88"/>
    </row>
    <row r="44602" spans="2:11" hidden="1" x14ac:dyDescent="0.2">
      <c r="B44602" s="88"/>
      <c r="C44602" s="88"/>
      <c r="D44602" s="88"/>
      <c r="E44602" s="88"/>
      <c r="F44602" s="88"/>
      <c r="G44602" s="88"/>
      <c r="H44602" s="88"/>
      <c r="I44602" s="88"/>
      <c r="J44602" s="88"/>
      <c r="K44602" s="88"/>
    </row>
    <row r="44603" spans="2:11" hidden="1" x14ac:dyDescent="0.2">
      <c r="B44603" s="88"/>
      <c r="C44603" s="88"/>
      <c r="D44603" s="88"/>
      <c r="E44603" s="88"/>
      <c r="F44603" s="88"/>
      <c r="G44603" s="88"/>
      <c r="H44603" s="88"/>
      <c r="I44603" s="88"/>
      <c r="J44603" s="88"/>
      <c r="K44603" s="88"/>
    </row>
    <row r="44604" spans="2:11" hidden="1" x14ac:dyDescent="0.2">
      <c r="B44604" s="88"/>
      <c r="C44604" s="88"/>
      <c r="D44604" s="88"/>
      <c r="E44604" s="88"/>
      <c r="F44604" s="88"/>
      <c r="G44604" s="88"/>
      <c r="H44604" s="88"/>
      <c r="I44604" s="88"/>
      <c r="J44604" s="88"/>
      <c r="K44604" s="88"/>
    </row>
    <row r="44605" spans="2:11" hidden="1" x14ac:dyDescent="0.2">
      <c r="B44605" s="88"/>
      <c r="C44605" s="88"/>
      <c r="D44605" s="88"/>
      <c r="E44605" s="88"/>
      <c r="F44605" s="88"/>
      <c r="G44605" s="88"/>
      <c r="H44605" s="88"/>
      <c r="I44605" s="88"/>
      <c r="J44605" s="88"/>
      <c r="K44605" s="88"/>
    </row>
    <row r="44606" spans="2:11" hidden="1" x14ac:dyDescent="0.2">
      <c r="B44606" s="88"/>
      <c r="C44606" s="88"/>
      <c r="D44606" s="88"/>
      <c r="E44606" s="88"/>
      <c r="F44606" s="88"/>
      <c r="G44606" s="88"/>
      <c r="H44606" s="88"/>
      <c r="I44606" s="88"/>
      <c r="J44606" s="88"/>
      <c r="K44606" s="88"/>
    </row>
    <row r="44607" spans="2:11" hidden="1" x14ac:dyDescent="0.2">
      <c r="B44607" s="88"/>
      <c r="C44607" s="88"/>
      <c r="D44607" s="88"/>
      <c r="E44607" s="88"/>
      <c r="F44607" s="88"/>
      <c r="G44607" s="88"/>
      <c r="H44607" s="88"/>
      <c r="I44607" s="88"/>
      <c r="J44607" s="88"/>
      <c r="K44607" s="88"/>
    </row>
    <row r="44608" spans="2:11" hidden="1" x14ac:dyDescent="0.2">
      <c r="B44608" s="88"/>
      <c r="C44608" s="88"/>
      <c r="D44608" s="88"/>
      <c r="E44608" s="88"/>
      <c r="F44608" s="88"/>
      <c r="G44608" s="88"/>
      <c r="H44608" s="88"/>
      <c r="I44608" s="88"/>
      <c r="J44608" s="88"/>
      <c r="K44608" s="88"/>
    </row>
    <row r="44609" spans="2:11" hidden="1" x14ac:dyDescent="0.2">
      <c r="B44609" s="88"/>
      <c r="C44609" s="88"/>
      <c r="D44609" s="88"/>
      <c r="E44609" s="88"/>
      <c r="F44609" s="88"/>
      <c r="G44609" s="88"/>
      <c r="H44609" s="88"/>
      <c r="I44609" s="88"/>
      <c r="J44609" s="88"/>
      <c r="K44609" s="88"/>
    </row>
    <row r="44610" spans="2:11" hidden="1" x14ac:dyDescent="0.2">
      <c r="B44610" s="88"/>
      <c r="C44610" s="88"/>
      <c r="D44610" s="88"/>
      <c r="E44610" s="88"/>
      <c r="F44610" s="88"/>
      <c r="G44610" s="88"/>
      <c r="H44610" s="88"/>
      <c r="I44610" s="88"/>
      <c r="J44610" s="88"/>
      <c r="K44610" s="88"/>
    </row>
    <row r="44611" spans="2:11" hidden="1" x14ac:dyDescent="0.2">
      <c r="B44611" s="88"/>
      <c r="C44611" s="88"/>
      <c r="D44611" s="88"/>
      <c r="E44611" s="88"/>
      <c r="F44611" s="88"/>
      <c r="G44611" s="88"/>
      <c r="H44611" s="88"/>
      <c r="I44611" s="88"/>
      <c r="J44611" s="88"/>
      <c r="K44611" s="88"/>
    </row>
    <row r="44612" spans="2:11" hidden="1" x14ac:dyDescent="0.2">
      <c r="B44612" s="88"/>
      <c r="C44612" s="88"/>
      <c r="D44612" s="88"/>
      <c r="E44612" s="88"/>
      <c r="F44612" s="88"/>
      <c r="G44612" s="88"/>
      <c r="H44612" s="88"/>
      <c r="I44612" s="88"/>
      <c r="J44612" s="88"/>
      <c r="K44612" s="88"/>
    </row>
    <row r="44613" spans="2:11" hidden="1" x14ac:dyDescent="0.2">
      <c r="B44613" s="88"/>
      <c r="C44613" s="88"/>
      <c r="D44613" s="88"/>
      <c r="E44613" s="88"/>
      <c r="F44613" s="88"/>
      <c r="G44613" s="88"/>
      <c r="H44613" s="88"/>
      <c r="I44613" s="88"/>
      <c r="J44613" s="88"/>
      <c r="K44613" s="88"/>
    </row>
    <row r="44614" spans="2:11" hidden="1" x14ac:dyDescent="0.2">
      <c r="B44614" s="88"/>
      <c r="C44614" s="88"/>
      <c r="D44614" s="88"/>
      <c r="E44614" s="88"/>
      <c r="F44614" s="88"/>
      <c r="G44614" s="88"/>
      <c r="H44614" s="88"/>
      <c r="I44614" s="88"/>
      <c r="J44614" s="88"/>
      <c r="K44614" s="88"/>
    </row>
    <row r="44615" spans="2:11" hidden="1" x14ac:dyDescent="0.2">
      <c r="B44615" s="88"/>
      <c r="C44615" s="88"/>
      <c r="D44615" s="88"/>
      <c r="E44615" s="88"/>
      <c r="F44615" s="88"/>
      <c r="G44615" s="88"/>
      <c r="H44615" s="88"/>
      <c r="I44615" s="88"/>
      <c r="J44615" s="88"/>
      <c r="K44615" s="88"/>
    </row>
    <row r="44616" spans="2:11" hidden="1" x14ac:dyDescent="0.2">
      <c r="B44616" s="88"/>
      <c r="C44616" s="88"/>
      <c r="D44616" s="88"/>
      <c r="E44616" s="88"/>
      <c r="F44616" s="88"/>
      <c r="G44616" s="88"/>
      <c r="H44616" s="88"/>
      <c r="I44616" s="88"/>
      <c r="J44616" s="88"/>
      <c r="K44616" s="88"/>
    </row>
    <row r="44617" spans="2:11" hidden="1" x14ac:dyDescent="0.2">
      <c r="B44617" s="88"/>
      <c r="C44617" s="88"/>
      <c r="D44617" s="88"/>
      <c r="E44617" s="88"/>
      <c r="F44617" s="88"/>
      <c r="G44617" s="88"/>
      <c r="H44617" s="88"/>
      <c r="I44617" s="88"/>
      <c r="J44617" s="88"/>
      <c r="K44617" s="88"/>
    </row>
    <row r="44618" spans="2:11" hidden="1" x14ac:dyDescent="0.2">
      <c r="B44618" s="88"/>
      <c r="C44618" s="88"/>
      <c r="D44618" s="88"/>
      <c r="E44618" s="88"/>
      <c r="F44618" s="88"/>
      <c r="G44618" s="88"/>
      <c r="H44618" s="88"/>
      <c r="I44618" s="88"/>
      <c r="J44618" s="88"/>
      <c r="K44618" s="88"/>
    </row>
    <row r="44619" spans="2:11" hidden="1" x14ac:dyDescent="0.2">
      <c r="B44619" s="88"/>
      <c r="C44619" s="88"/>
      <c r="D44619" s="88"/>
      <c r="E44619" s="88"/>
      <c r="F44619" s="88"/>
      <c r="G44619" s="88"/>
      <c r="H44619" s="88"/>
      <c r="I44619" s="88"/>
      <c r="J44619" s="88"/>
      <c r="K44619" s="88"/>
    </row>
    <row r="44620" spans="2:11" hidden="1" x14ac:dyDescent="0.2">
      <c r="B44620" s="88"/>
      <c r="C44620" s="88"/>
      <c r="D44620" s="88"/>
      <c r="E44620" s="88"/>
      <c r="F44620" s="88"/>
      <c r="G44620" s="88"/>
      <c r="H44620" s="88"/>
      <c r="I44620" s="88"/>
      <c r="J44620" s="88"/>
      <c r="K44620" s="88"/>
    </row>
    <row r="44621" spans="2:11" hidden="1" x14ac:dyDescent="0.2">
      <c r="B44621" s="88"/>
      <c r="C44621" s="88"/>
      <c r="D44621" s="88"/>
      <c r="E44621" s="88"/>
      <c r="F44621" s="88"/>
      <c r="G44621" s="88"/>
      <c r="H44621" s="88"/>
      <c r="I44621" s="88"/>
      <c r="J44621" s="88"/>
      <c r="K44621" s="88"/>
    </row>
    <row r="44622" spans="2:11" hidden="1" x14ac:dyDescent="0.2">
      <c r="B44622" s="88"/>
      <c r="C44622" s="88"/>
      <c r="D44622" s="88"/>
      <c r="E44622" s="88"/>
      <c r="F44622" s="88"/>
      <c r="G44622" s="88"/>
      <c r="H44622" s="88"/>
      <c r="I44622" s="88"/>
      <c r="J44622" s="88"/>
      <c r="K44622" s="88"/>
    </row>
    <row r="44623" spans="2:11" hidden="1" x14ac:dyDescent="0.2">
      <c r="B44623" s="88"/>
      <c r="C44623" s="88"/>
      <c r="D44623" s="88"/>
      <c r="E44623" s="88"/>
      <c r="F44623" s="88"/>
      <c r="G44623" s="88"/>
      <c r="H44623" s="88"/>
      <c r="I44623" s="88"/>
      <c r="J44623" s="88"/>
      <c r="K44623" s="88"/>
    </row>
    <row r="44624" spans="2:11" hidden="1" x14ac:dyDescent="0.2">
      <c r="B44624" s="88"/>
      <c r="C44624" s="88"/>
      <c r="D44624" s="88"/>
      <c r="E44624" s="88"/>
      <c r="F44624" s="88"/>
      <c r="G44624" s="88"/>
      <c r="H44624" s="88"/>
      <c r="I44624" s="88"/>
      <c r="J44624" s="88"/>
      <c r="K44624" s="88"/>
    </row>
    <row r="44625" spans="2:11" hidden="1" x14ac:dyDescent="0.2">
      <c r="B44625" s="88"/>
      <c r="C44625" s="88"/>
      <c r="D44625" s="88"/>
      <c r="E44625" s="88"/>
      <c r="F44625" s="88"/>
      <c r="G44625" s="88"/>
      <c r="H44625" s="88"/>
      <c r="I44625" s="88"/>
      <c r="J44625" s="88"/>
      <c r="K44625" s="88"/>
    </row>
    <row r="44626" spans="2:11" hidden="1" x14ac:dyDescent="0.2">
      <c r="B44626" s="88"/>
      <c r="C44626" s="88"/>
      <c r="D44626" s="88"/>
      <c r="E44626" s="88"/>
      <c r="F44626" s="88"/>
      <c r="G44626" s="88"/>
      <c r="H44626" s="88"/>
      <c r="I44626" s="88"/>
      <c r="J44626" s="88"/>
      <c r="K44626" s="88"/>
    </row>
    <row r="44627" spans="2:11" hidden="1" x14ac:dyDescent="0.2">
      <c r="B44627" s="88"/>
      <c r="C44627" s="88"/>
      <c r="D44627" s="88"/>
      <c r="E44627" s="88"/>
      <c r="F44627" s="88"/>
      <c r="G44627" s="88"/>
      <c r="H44627" s="88"/>
      <c r="I44627" s="88"/>
      <c r="J44627" s="88"/>
      <c r="K44627" s="88"/>
    </row>
    <row r="44628" spans="2:11" hidden="1" x14ac:dyDescent="0.2">
      <c r="B44628" s="88"/>
      <c r="C44628" s="88"/>
      <c r="D44628" s="88"/>
      <c r="E44628" s="88"/>
      <c r="F44628" s="88"/>
      <c r="G44628" s="88"/>
      <c r="H44628" s="88"/>
      <c r="I44628" s="88"/>
      <c r="J44628" s="88"/>
      <c r="K44628" s="88"/>
    </row>
    <row r="44629" spans="2:11" hidden="1" x14ac:dyDescent="0.2">
      <c r="B44629" s="88"/>
      <c r="C44629" s="88"/>
      <c r="D44629" s="88"/>
      <c r="E44629" s="88"/>
      <c r="F44629" s="88"/>
      <c r="G44629" s="88"/>
      <c r="H44629" s="88"/>
      <c r="I44629" s="88"/>
      <c r="J44629" s="88"/>
      <c r="K44629" s="88"/>
    </row>
    <row r="44630" spans="2:11" hidden="1" x14ac:dyDescent="0.2">
      <c r="B44630" s="88"/>
      <c r="C44630" s="88"/>
      <c r="D44630" s="88"/>
      <c r="E44630" s="88"/>
      <c r="F44630" s="88"/>
      <c r="G44630" s="88"/>
      <c r="H44630" s="88"/>
      <c r="I44630" s="88"/>
      <c r="J44630" s="88"/>
      <c r="K44630" s="88"/>
    </row>
    <row r="44631" spans="2:11" hidden="1" x14ac:dyDescent="0.2">
      <c r="B44631" s="88"/>
      <c r="C44631" s="88"/>
      <c r="D44631" s="88"/>
      <c r="E44631" s="88"/>
      <c r="F44631" s="88"/>
      <c r="G44631" s="88"/>
      <c r="H44631" s="88"/>
      <c r="I44631" s="88"/>
      <c r="J44631" s="88"/>
      <c r="K44631" s="88"/>
    </row>
    <row r="44632" spans="2:11" hidden="1" x14ac:dyDescent="0.2">
      <c r="B44632" s="88"/>
      <c r="C44632" s="88"/>
      <c r="D44632" s="88"/>
      <c r="E44632" s="88"/>
      <c r="F44632" s="88"/>
      <c r="G44632" s="88"/>
      <c r="H44632" s="88"/>
      <c r="I44632" s="88"/>
      <c r="J44632" s="88"/>
      <c r="K44632" s="88"/>
    </row>
    <row r="44633" spans="2:11" hidden="1" x14ac:dyDescent="0.2">
      <c r="B44633" s="88"/>
      <c r="C44633" s="88"/>
      <c r="D44633" s="88"/>
      <c r="E44633" s="88"/>
      <c r="F44633" s="88"/>
      <c r="G44633" s="88"/>
      <c r="H44633" s="88"/>
      <c r="I44633" s="88"/>
      <c r="J44633" s="88"/>
      <c r="K44633" s="88"/>
    </row>
    <row r="44634" spans="2:11" hidden="1" x14ac:dyDescent="0.2">
      <c r="B44634" s="88"/>
      <c r="C44634" s="88"/>
      <c r="D44634" s="88"/>
      <c r="E44634" s="88"/>
      <c r="F44634" s="88"/>
      <c r="G44634" s="88"/>
      <c r="H44634" s="88"/>
      <c r="I44634" s="88"/>
      <c r="J44634" s="88"/>
      <c r="K44634" s="88"/>
    </row>
    <row r="44635" spans="2:11" hidden="1" x14ac:dyDescent="0.2">
      <c r="B44635" s="88"/>
      <c r="C44635" s="88"/>
      <c r="D44635" s="88"/>
      <c r="E44635" s="88"/>
      <c r="F44635" s="88"/>
      <c r="G44635" s="88"/>
      <c r="H44635" s="88"/>
      <c r="I44635" s="88"/>
      <c r="J44635" s="88"/>
      <c r="K44635" s="88"/>
    </row>
    <row r="44636" spans="2:11" hidden="1" x14ac:dyDescent="0.2">
      <c r="B44636" s="88"/>
      <c r="C44636" s="88"/>
      <c r="D44636" s="88"/>
      <c r="E44636" s="88"/>
      <c r="F44636" s="88"/>
      <c r="G44636" s="88"/>
      <c r="H44636" s="88"/>
      <c r="I44636" s="88"/>
      <c r="J44636" s="88"/>
      <c r="K44636" s="88"/>
    </row>
    <row r="44637" spans="2:11" hidden="1" x14ac:dyDescent="0.2">
      <c r="B44637" s="88"/>
      <c r="C44637" s="88"/>
      <c r="D44637" s="88"/>
      <c r="E44637" s="88"/>
      <c r="F44637" s="88"/>
      <c r="G44637" s="88"/>
      <c r="H44637" s="88"/>
      <c r="I44637" s="88"/>
      <c r="J44637" s="88"/>
      <c r="K44637" s="88"/>
    </row>
    <row r="44638" spans="2:11" hidden="1" x14ac:dyDescent="0.2">
      <c r="B44638" s="88"/>
      <c r="C44638" s="88"/>
      <c r="D44638" s="88"/>
      <c r="E44638" s="88"/>
      <c r="F44638" s="88"/>
      <c r="G44638" s="88"/>
      <c r="H44638" s="88"/>
      <c r="I44638" s="88"/>
      <c r="J44638" s="88"/>
      <c r="K44638" s="88"/>
    </row>
    <row r="44639" spans="2:11" hidden="1" x14ac:dyDescent="0.2">
      <c r="B44639" s="88"/>
      <c r="C44639" s="88"/>
      <c r="D44639" s="88"/>
      <c r="E44639" s="88"/>
      <c r="F44639" s="88"/>
      <c r="G44639" s="88"/>
      <c r="H44639" s="88"/>
      <c r="I44639" s="88"/>
      <c r="J44639" s="88"/>
      <c r="K44639" s="88"/>
    </row>
    <row r="44640" spans="2:11" hidden="1" x14ac:dyDescent="0.2">
      <c r="B44640" s="88"/>
      <c r="C44640" s="88"/>
      <c r="D44640" s="88"/>
      <c r="E44640" s="88"/>
      <c r="F44640" s="88"/>
      <c r="G44640" s="88"/>
      <c r="H44640" s="88"/>
      <c r="I44640" s="88"/>
      <c r="J44640" s="88"/>
      <c r="K44640" s="88"/>
    </row>
    <row r="44641" spans="2:11" hidden="1" x14ac:dyDescent="0.2">
      <c r="B44641" s="88"/>
      <c r="C44641" s="88"/>
      <c r="D44641" s="88"/>
      <c r="E44641" s="88"/>
      <c r="F44641" s="88"/>
      <c r="G44641" s="88"/>
      <c r="H44641" s="88"/>
      <c r="I44641" s="88"/>
      <c r="J44641" s="88"/>
      <c r="K44641" s="88"/>
    </row>
    <row r="44642" spans="2:11" hidden="1" x14ac:dyDescent="0.2">
      <c r="B44642" s="88"/>
      <c r="C44642" s="88"/>
      <c r="D44642" s="88"/>
      <c r="E44642" s="88"/>
      <c r="F44642" s="88"/>
      <c r="G44642" s="88"/>
      <c r="H44642" s="88"/>
      <c r="I44642" s="88"/>
      <c r="J44642" s="88"/>
      <c r="K44642" s="88"/>
    </row>
    <row r="44643" spans="2:11" hidden="1" x14ac:dyDescent="0.2">
      <c r="B44643" s="88"/>
      <c r="C44643" s="88"/>
      <c r="D44643" s="88"/>
      <c r="E44643" s="88"/>
      <c r="F44643" s="88"/>
      <c r="G44643" s="88"/>
      <c r="H44643" s="88"/>
      <c r="I44643" s="88"/>
      <c r="J44643" s="88"/>
      <c r="K44643" s="88"/>
    </row>
    <row r="44644" spans="2:11" hidden="1" x14ac:dyDescent="0.2">
      <c r="B44644" s="88"/>
      <c r="C44644" s="88"/>
      <c r="D44644" s="88"/>
      <c r="E44644" s="88"/>
      <c r="F44644" s="88"/>
      <c r="G44644" s="88"/>
      <c r="H44644" s="88"/>
      <c r="I44644" s="88"/>
      <c r="J44644" s="88"/>
      <c r="K44644" s="88"/>
    </row>
    <row r="44645" spans="2:11" hidden="1" x14ac:dyDescent="0.2">
      <c r="B44645" s="88"/>
      <c r="C44645" s="88"/>
      <c r="D44645" s="88"/>
      <c r="E44645" s="88"/>
      <c r="F44645" s="88"/>
      <c r="G44645" s="88"/>
      <c r="H44645" s="88"/>
      <c r="I44645" s="88"/>
      <c r="J44645" s="88"/>
      <c r="K44645" s="88"/>
    </row>
    <row r="44646" spans="2:11" hidden="1" x14ac:dyDescent="0.2">
      <c r="B44646" s="88"/>
      <c r="C44646" s="88"/>
      <c r="D44646" s="88"/>
      <c r="E44646" s="88"/>
      <c r="F44646" s="88"/>
      <c r="G44646" s="88"/>
      <c r="H44646" s="88"/>
      <c r="I44646" s="88"/>
      <c r="J44646" s="88"/>
      <c r="K44646" s="88"/>
    </row>
    <row r="44647" spans="2:11" hidden="1" x14ac:dyDescent="0.2">
      <c r="B44647" s="88"/>
      <c r="C44647" s="88"/>
      <c r="D44647" s="88"/>
      <c r="E44647" s="88"/>
      <c r="F44647" s="88"/>
      <c r="G44647" s="88"/>
      <c r="H44647" s="88"/>
      <c r="I44647" s="88"/>
      <c r="J44647" s="88"/>
      <c r="K44647" s="88"/>
    </row>
    <row r="44648" spans="2:11" hidden="1" x14ac:dyDescent="0.2">
      <c r="B44648" s="88"/>
      <c r="C44648" s="88"/>
      <c r="D44648" s="88"/>
      <c r="E44648" s="88"/>
      <c r="F44648" s="88"/>
      <c r="G44648" s="88"/>
      <c r="H44648" s="88"/>
      <c r="I44648" s="88"/>
      <c r="J44648" s="88"/>
      <c r="K44648" s="88"/>
    </row>
    <row r="44649" spans="2:11" hidden="1" x14ac:dyDescent="0.2">
      <c r="B44649" s="88"/>
      <c r="C44649" s="88"/>
      <c r="D44649" s="88"/>
      <c r="E44649" s="88"/>
      <c r="F44649" s="88"/>
      <c r="G44649" s="88"/>
      <c r="H44649" s="88"/>
      <c r="I44649" s="88"/>
      <c r="J44649" s="88"/>
      <c r="K44649" s="88"/>
    </row>
    <row r="44650" spans="2:11" hidden="1" x14ac:dyDescent="0.2">
      <c r="B44650" s="88"/>
      <c r="C44650" s="88"/>
      <c r="D44650" s="88"/>
      <c r="E44650" s="88"/>
      <c r="F44650" s="88"/>
      <c r="G44650" s="88"/>
      <c r="H44650" s="88"/>
      <c r="I44650" s="88"/>
      <c r="J44650" s="88"/>
      <c r="K44650" s="88"/>
    </row>
    <row r="44651" spans="2:11" hidden="1" x14ac:dyDescent="0.2">
      <c r="B44651" s="88"/>
      <c r="C44651" s="88"/>
      <c r="D44651" s="88"/>
      <c r="E44651" s="88"/>
      <c r="F44651" s="88"/>
      <c r="G44651" s="88"/>
      <c r="H44651" s="88"/>
      <c r="I44651" s="88"/>
      <c r="J44651" s="88"/>
      <c r="K44651" s="88"/>
    </row>
    <row r="44652" spans="2:11" hidden="1" x14ac:dyDescent="0.2">
      <c r="B44652" s="88"/>
      <c r="C44652" s="88"/>
      <c r="D44652" s="88"/>
      <c r="E44652" s="88"/>
      <c r="F44652" s="88"/>
      <c r="G44652" s="88"/>
      <c r="H44652" s="88"/>
      <c r="I44652" s="88"/>
      <c r="J44652" s="88"/>
      <c r="K44652" s="88"/>
    </row>
    <row r="44653" spans="2:11" hidden="1" x14ac:dyDescent="0.2">
      <c r="B44653" s="88"/>
      <c r="C44653" s="88"/>
      <c r="D44653" s="88"/>
      <c r="E44653" s="88"/>
      <c r="F44653" s="88"/>
      <c r="G44653" s="88"/>
      <c r="H44653" s="88"/>
      <c r="I44653" s="88"/>
      <c r="J44653" s="88"/>
      <c r="K44653" s="88"/>
    </row>
    <row r="44654" spans="2:11" hidden="1" x14ac:dyDescent="0.2">
      <c r="B44654" s="88"/>
      <c r="C44654" s="88"/>
      <c r="D44654" s="88"/>
      <c r="E44654" s="88"/>
      <c r="F44654" s="88"/>
      <c r="G44654" s="88"/>
      <c r="H44654" s="88"/>
      <c r="I44654" s="88"/>
      <c r="J44654" s="88"/>
      <c r="K44654" s="88"/>
    </row>
    <row r="44655" spans="2:11" hidden="1" x14ac:dyDescent="0.2">
      <c r="B44655" s="88"/>
      <c r="C44655" s="88"/>
      <c r="D44655" s="88"/>
      <c r="E44655" s="88"/>
      <c r="F44655" s="88"/>
      <c r="G44655" s="88"/>
      <c r="H44655" s="88"/>
      <c r="I44655" s="88"/>
      <c r="J44655" s="88"/>
      <c r="K44655" s="88"/>
    </row>
    <row r="44656" spans="2:11" hidden="1" x14ac:dyDescent="0.2">
      <c r="B44656" s="88"/>
      <c r="C44656" s="88"/>
      <c r="D44656" s="88"/>
      <c r="E44656" s="88"/>
      <c r="F44656" s="88"/>
      <c r="G44656" s="88"/>
      <c r="H44656" s="88"/>
      <c r="I44656" s="88"/>
      <c r="J44656" s="88"/>
      <c r="K44656" s="88"/>
    </row>
    <row r="44657" spans="2:11" hidden="1" x14ac:dyDescent="0.2">
      <c r="B44657" s="88"/>
      <c r="C44657" s="88"/>
      <c r="D44657" s="88"/>
      <c r="E44657" s="88"/>
      <c r="F44657" s="88"/>
      <c r="G44657" s="88"/>
      <c r="H44657" s="88"/>
      <c r="I44657" s="88"/>
      <c r="J44657" s="88"/>
      <c r="K44657" s="88"/>
    </row>
    <row r="44658" spans="2:11" hidden="1" x14ac:dyDescent="0.2">
      <c r="B44658" s="88"/>
      <c r="C44658" s="88"/>
      <c r="D44658" s="88"/>
      <c r="E44658" s="88"/>
      <c r="F44658" s="88"/>
      <c r="G44658" s="88"/>
      <c r="H44658" s="88"/>
      <c r="I44658" s="88"/>
      <c r="J44658" s="88"/>
      <c r="K44658" s="88"/>
    </row>
    <row r="44659" spans="2:11" hidden="1" x14ac:dyDescent="0.2">
      <c r="B44659" s="88"/>
      <c r="C44659" s="88"/>
      <c r="D44659" s="88"/>
      <c r="E44659" s="88"/>
      <c r="F44659" s="88"/>
      <c r="G44659" s="88"/>
      <c r="H44659" s="88"/>
      <c r="I44659" s="88"/>
      <c r="J44659" s="88"/>
      <c r="K44659" s="88"/>
    </row>
    <row r="44660" spans="2:11" hidden="1" x14ac:dyDescent="0.2">
      <c r="B44660" s="88"/>
      <c r="C44660" s="88"/>
      <c r="D44660" s="88"/>
      <c r="E44660" s="88"/>
      <c r="F44660" s="88"/>
      <c r="G44660" s="88"/>
      <c r="H44660" s="88"/>
      <c r="I44660" s="88"/>
      <c r="J44660" s="88"/>
      <c r="K44660" s="88"/>
    </row>
    <row r="44661" spans="2:11" hidden="1" x14ac:dyDescent="0.2">
      <c r="B44661" s="88"/>
      <c r="C44661" s="88"/>
      <c r="D44661" s="88"/>
      <c r="E44661" s="88"/>
      <c r="F44661" s="88"/>
      <c r="G44661" s="88"/>
      <c r="H44661" s="88"/>
      <c r="I44661" s="88"/>
      <c r="J44661" s="88"/>
      <c r="K44661" s="88"/>
    </row>
    <row r="44662" spans="2:11" hidden="1" x14ac:dyDescent="0.2">
      <c r="B44662" s="88"/>
      <c r="C44662" s="88"/>
      <c r="D44662" s="88"/>
      <c r="E44662" s="88"/>
      <c r="F44662" s="88"/>
      <c r="G44662" s="88"/>
      <c r="H44662" s="88"/>
      <c r="I44662" s="88"/>
      <c r="J44662" s="88"/>
      <c r="K44662" s="88"/>
    </row>
    <row r="44663" spans="2:11" hidden="1" x14ac:dyDescent="0.2">
      <c r="B44663" s="88"/>
      <c r="C44663" s="88"/>
      <c r="D44663" s="88"/>
      <c r="E44663" s="88"/>
      <c r="F44663" s="88"/>
      <c r="G44663" s="88"/>
      <c r="H44663" s="88"/>
      <c r="I44663" s="88"/>
      <c r="J44663" s="88"/>
      <c r="K44663" s="88"/>
    </row>
    <row r="44664" spans="2:11" hidden="1" x14ac:dyDescent="0.2">
      <c r="B44664" s="88"/>
      <c r="C44664" s="88"/>
      <c r="D44664" s="88"/>
      <c r="E44664" s="88"/>
      <c r="F44664" s="88"/>
      <c r="G44664" s="88"/>
      <c r="H44664" s="88"/>
      <c r="I44664" s="88"/>
      <c r="J44664" s="88"/>
      <c r="K44664" s="88"/>
    </row>
    <row r="44665" spans="2:11" hidden="1" x14ac:dyDescent="0.2">
      <c r="B44665" s="88"/>
      <c r="C44665" s="88"/>
      <c r="D44665" s="88"/>
      <c r="E44665" s="88"/>
      <c r="F44665" s="88"/>
      <c r="G44665" s="88"/>
      <c r="H44665" s="88"/>
      <c r="I44665" s="88"/>
      <c r="J44665" s="88"/>
      <c r="K44665" s="88"/>
    </row>
    <row r="44666" spans="2:11" hidden="1" x14ac:dyDescent="0.2">
      <c r="B44666" s="88"/>
      <c r="C44666" s="88"/>
      <c r="D44666" s="88"/>
      <c r="E44666" s="88"/>
      <c r="F44666" s="88"/>
      <c r="G44666" s="88"/>
      <c r="H44666" s="88"/>
      <c r="I44666" s="88"/>
      <c r="J44666" s="88"/>
      <c r="K44666" s="88"/>
    </row>
    <row r="44667" spans="2:11" hidden="1" x14ac:dyDescent="0.2">
      <c r="B44667" s="88"/>
      <c r="C44667" s="88"/>
      <c r="D44667" s="88"/>
      <c r="E44667" s="88"/>
      <c r="F44667" s="88"/>
      <c r="G44667" s="88"/>
      <c r="H44667" s="88"/>
      <c r="I44667" s="88"/>
      <c r="J44667" s="88"/>
      <c r="K44667" s="88"/>
    </row>
    <row r="44668" spans="2:11" hidden="1" x14ac:dyDescent="0.2">
      <c r="B44668" s="88"/>
      <c r="C44668" s="88"/>
      <c r="D44668" s="88"/>
      <c r="E44668" s="88"/>
      <c r="F44668" s="88"/>
      <c r="G44668" s="88"/>
      <c r="H44668" s="88"/>
      <c r="I44668" s="88"/>
      <c r="J44668" s="88"/>
      <c r="K44668" s="88"/>
    </row>
    <row r="44669" spans="2:11" hidden="1" x14ac:dyDescent="0.2">
      <c r="B44669" s="88"/>
      <c r="C44669" s="88"/>
      <c r="D44669" s="88"/>
      <c r="E44669" s="88"/>
      <c r="F44669" s="88"/>
      <c r="G44669" s="88"/>
      <c r="H44669" s="88"/>
      <c r="I44669" s="88"/>
      <c r="J44669" s="88"/>
      <c r="K44669" s="88"/>
    </row>
    <row r="44670" spans="2:11" hidden="1" x14ac:dyDescent="0.2">
      <c r="B44670" s="88"/>
      <c r="C44670" s="88"/>
      <c r="D44670" s="88"/>
      <c r="E44670" s="88"/>
      <c r="F44670" s="88"/>
      <c r="G44670" s="88"/>
      <c r="H44670" s="88"/>
      <c r="I44670" s="88"/>
      <c r="J44670" s="88"/>
      <c r="K44670" s="88"/>
    </row>
    <row r="44671" spans="2:11" hidden="1" x14ac:dyDescent="0.2">
      <c r="B44671" s="88"/>
      <c r="C44671" s="88"/>
      <c r="D44671" s="88"/>
      <c r="E44671" s="88"/>
      <c r="F44671" s="88"/>
      <c r="G44671" s="88"/>
      <c r="H44671" s="88"/>
      <c r="I44671" s="88"/>
      <c r="J44671" s="88"/>
      <c r="K44671" s="88"/>
    </row>
    <row r="44672" spans="2:11" hidden="1" x14ac:dyDescent="0.2">
      <c r="B44672" s="88"/>
      <c r="C44672" s="88"/>
      <c r="D44672" s="88"/>
      <c r="E44672" s="88"/>
      <c r="F44672" s="88"/>
      <c r="G44672" s="88"/>
      <c r="H44672" s="88"/>
      <c r="I44672" s="88"/>
      <c r="J44672" s="88"/>
      <c r="K44672" s="88"/>
    </row>
    <row r="44673" spans="2:11" hidden="1" x14ac:dyDescent="0.2">
      <c r="B44673" s="88"/>
      <c r="C44673" s="88"/>
      <c r="D44673" s="88"/>
      <c r="E44673" s="88"/>
      <c r="F44673" s="88"/>
      <c r="G44673" s="88"/>
      <c r="H44673" s="88"/>
      <c r="I44673" s="88"/>
      <c r="J44673" s="88"/>
      <c r="K44673" s="88"/>
    </row>
    <row r="44674" spans="2:11" hidden="1" x14ac:dyDescent="0.2">
      <c r="B44674" s="88"/>
      <c r="C44674" s="88"/>
      <c r="D44674" s="88"/>
      <c r="E44674" s="88"/>
      <c r="F44674" s="88"/>
      <c r="G44674" s="88"/>
      <c r="H44674" s="88"/>
      <c r="I44674" s="88"/>
      <c r="J44674" s="88"/>
      <c r="K44674" s="88"/>
    </row>
    <row r="44675" spans="2:11" hidden="1" x14ac:dyDescent="0.2">
      <c r="B44675" s="88"/>
      <c r="C44675" s="88"/>
      <c r="D44675" s="88"/>
      <c r="E44675" s="88"/>
      <c r="F44675" s="88"/>
      <c r="G44675" s="88"/>
      <c r="H44675" s="88"/>
      <c r="I44675" s="88"/>
      <c r="J44675" s="88"/>
      <c r="K44675" s="88"/>
    </row>
    <row r="44676" spans="2:11" hidden="1" x14ac:dyDescent="0.2">
      <c r="B44676" s="88"/>
      <c r="C44676" s="88"/>
      <c r="D44676" s="88"/>
      <c r="E44676" s="88"/>
      <c r="F44676" s="88"/>
      <c r="G44676" s="88"/>
      <c r="H44676" s="88"/>
      <c r="I44676" s="88"/>
      <c r="J44676" s="88"/>
      <c r="K44676" s="88"/>
    </row>
    <row r="44677" spans="2:11" hidden="1" x14ac:dyDescent="0.2">
      <c r="B44677" s="88"/>
      <c r="C44677" s="88"/>
      <c r="D44677" s="88"/>
      <c r="E44677" s="88"/>
      <c r="F44677" s="88"/>
      <c r="G44677" s="88"/>
      <c r="H44677" s="88"/>
      <c r="I44677" s="88"/>
      <c r="J44677" s="88"/>
      <c r="K44677" s="88"/>
    </row>
    <row r="44678" spans="2:11" hidden="1" x14ac:dyDescent="0.2">
      <c r="B44678" s="88"/>
      <c r="C44678" s="88"/>
      <c r="D44678" s="88"/>
      <c r="E44678" s="88"/>
      <c r="F44678" s="88"/>
      <c r="G44678" s="88"/>
      <c r="H44678" s="88"/>
      <c r="I44678" s="88"/>
      <c r="J44678" s="88"/>
      <c r="K44678" s="88"/>
    </row>
    <row r="44679" spans="2:11" hidden="1" x14ac:dyDescent="0.2">
      <c r="B44679" s="88"/>
      <c r="C44679" s="88"/>
      <c r="D44679" s="88"/>
      <c r="E44679" s="88"/>
      <c r="F44679" s="88"/>
      <c r="G44679" s="88"/>
      <c r="H44679" s="88"/>
      <c r="I44679" s="88"/>
      <c r="J44679" s="88"/>
      <c r="K44679" s="88"/>
    </row>
    <row r="44680" spans="2:11" hidden="1" x14ac:dyDescent="0.2">
      <c r="B44680" s="88"/>
      <c r="C44680" s="88"/>
      <c r="D44680" s="88"/>
      <c r="E44680" s="88"/>
      <c r="F44680" s="88"/>
      <c r="G44680" s="88"/>
      <c r="H44680" s="88"/>
      <c r="I44680" s="88"/>
      <c r="J44680" s="88"/>
      <c r="K44680" s="88"/>
    </row>
    <row r="44681" spans="2:11" hidden="1" x14ac:dyDescent="0.2">
      <c r="B44681" s="88"/>
      <c r="C44681" s="88"/>
      <c r="D44681" s="88"/>
      <c r="E44681" s="88"/>
      <c r="F44681" s="88"/>
      <c r="G44681" s="88"/>
      <c r="H44681" s="88"/>
      <c r="I44681" s="88"/>
      <c r="J44681" s="88"/>
      <c r="K44681" s="88"/>
    </row>
    <row r="44682" spans="2:11" hidden="1" x14ac:dyDescent="0.2">
      <c r="B44682" s="88"/>
      <c r="C44682" s="88"/>
      <c r="D44682" s="88"/>
      <c r="E44682" s="88"/>
      <c r="F44682" s="88"/>
      <c r="G44682" s="88"/>
      <c r="H44682" s="88"/>
      <c r="I44682" s="88"/>
      <c r="J44682" s="88"/>
      <c r="K44682" s="88"/>
    </row>
    <row r="44683" spans="2:11" hidden="1" x14ac:dyDescent="0.2">
      <c r="B44683" s="88"/>
      <c r="C44683" s="88"/>
      <c r="D44683" s="88"/>
      <c r="E44683" s="88"/>
      <c r="F44683" s="88"/>
      <c r="G44683" s="88"/>
      <c r="H44683" s="88"/>
      <c r="I44683" s="88"/>
      <c r="J44683" s="88"/>
      <c r="K44683" s="88"/>
    </row>
    <row r="44684" spans="2:11" hidden="1" x14ac:dyDescent="0.2">
      <c r="B44684" s="88"/>
      <c r="C44684" s="88"/>
      <c r="D44684" s="88"/>
      <c r="E44684" s="88"/>
      <c r="F44684" s="88"/>
      <c r="G44684" s="88"/>
      <c r="H44684" s="88"/>
      <c r="I44684" s="88"/>
      <c r="J44684" s="88"/>
      <c r="K44684" s="88"/>
    </row>
    <row r="44685" spans="2:11" hidden="1" x14ac:dyDescent="0.2">
      <c r="B44685" s="88"/>
      <c r="C44685" s="88"/>
      <c r="D44685" s="88"/>
      <c r="E44685" s="88"/>
      <c r="F44685" s="88"/>
      <c r="G44685" s="88"/>
      <c r="H44685" s="88"/>
      <c r="I44685" s="88"/>
      <c r="J44685" s="88"/>
      <c r="K44685" s="88"/>
    </row>
    <row r="44686" spans="2:11" hidden="1" x14ac:dyDescent="0.2">
      <c r="B44686" s="88"/>
      <c r="C44686" s="88"/>
      <c r="D44686" s="88"/>
      <c r="E44686" s="88"/>
      <c r="F44686" s="88"/>
      <c r="G44686" s="88"/>
      <c r="H44686" s="88"/>
      <c r="I44686" s="88"/>
      <c r="J44686" s="88"/>
      <c r="K44686" s="88"/>
    </row>
    <row r="44687" spans="2:11" hidden="1" x14ac:dyDescent="0.2">
      <c r="B44687" s="88"/>
      <c r="C44687" s="88"/>
      <c r="D44687" s="88"/>
      <c r="E44687" s="88"/>
      <c r="F44687" s="88"/>
      <c r="G44687" s="88"/>
      <c r="H44687" s="88"/>
      <c r="I44687" s="88"/>
      <c r="J44687" s="88"/>
      <c r="K44687" s="88"/>
    </row>
    <row r="44688" spans="2:11" hidden="1" x14ac:dyDescent="0.2">
      <c r="B44688" s="88"/>
      <c r="C44688" s="88"/>
      <c r="D44688" s="88"/>
      <c r="E44688" s="88"/>
      <c r="F44688" s="88"/>
      <c r="G44688" s="88"/>
      <c r="H44688" s="88"/>
      <c r="I44688" s="88"/>
      <c r="J44688" s="88"/>
      <c r="K44688" s="88"/>
    </row>
    <row r="44689" spans="2:11" hidden="1" x14ac:dyDescent="0.2">
      <c r="B44689" s="88"/>
      <c r="C44689" s="88"/>
      <c r="D44689" s="88"/>
      <c r="E44689" s="88"/>
      <c r="F44689" s="88"/>
      <c r="G44689" s="88"/>
      <c r="H44689" s="88"/>
      <c r="I44689" s="88"/>
      <c r="J44689" s="88"/>
      <c r="K44689" s="88"/>
    </row>
    <row r="44690" spans="2:11" hidden="1" x14ac:dyDescent="0.2">
      <c r="B44690" s="88"/>
      <c r="C44690" s="88"/>
      <c r="D44690" s="88"/>
      <c r="E44690" s="88"/>
      <c r="F44690" s="88"/>
      <c r="G44690" s="88"/>
      <c r="H44690" s="88"/>
      <c r="I44690" s="88"/>
      <c r="J44690" s="88"/>
      <c r="K44690" s="88"/>
    </row>
    <row r="44691" spans="2:11" hidden="1" x14ac:dyDescent="0.2">
      <c r="B44691" s="88"/>
      <c r="C44691" s="88"/>
      <c r="D44691" s="88"/>
      <c r="E44691" s="88"/>
      <c r="F44691" s="88"/>
      <c r="G44691" s="88"/>
      <c r="H44691" s="88"/>
      <c r="I44691" s="88"/>
      <c r="J44691" s="88"/>
      <c r="K44691" s="88"/>
    </row>
    <row r="44692" spans="2:11" hidden="1" x14ac:dyDescent="0.2">
      <c r="B44692" s="88"/>
      <c r="C44692" s="88"/>
      <c r="D44692" s="88"/>
      <c r="E44692" s="88"/>
      <c r="F44692" s="88"/>
      <c r="G44692" s="88"/>
      <c r="H44692" s="88"/>
      <c r="I44692" s="88"/>
      <c r="J44692" s="88"/>
      <c r="K44692" s="88"/>
    </row>
    <row r="44693" spans="2:11" hidden="1" x14ac:dyDescent="0.2">
      <c r="B44693" s="88"/>
      <c r="C44693" s="88"/>
      <c r="D44693" s="88"/>
      <c r="E44693" s="88"/>
      <c r="F44693" s="88"/>
      <c r="G44693" s="88"/>
      <c r="H44693" s="88"/>
      <c r="I44693" s="88"/>
      <c r="J44693" s="88"/>
      <c r="K44693" s="88"/>
    </row>
    <row r="44694" spans="2:11" hidden="1" x14ac:dyDescent="0.2">
      <c r="B44694" s="88"/>
      <c r="C44694" s="88"/>
      <c r="D44694" s="88"/>
      <c r="E44694" s="88"/>
      <c r="F44694" s="88"/>
      <c r="G44694" s="88"/>
      <c r="H44694" s="88"/>
      <c r="I44694" s="88"/>
      <c r="J44694" s="88"/>
      <c r="K44694" s="88"/>
    </row>
    <row r="44695" spans="2:11" hidden="1" x14ac:dyDescent="0.2">
      <c r="B44695" s="88"/>
      <c r="C44695" s="88"/>
      <c r="D44695" s="88"/>
      <c r="E44695" s="88"/>
      <c r="F44695" s="88"/>
      <c r="G44695" s="88"/>
      <c r="H44695" s="88"/>
      <c r="I44695" s="88"/>
      <c r="J44695" s="88"/>
      <c r="K44695" s="88"/>
    </row>
    <row r="44696" spans="2:11" hidden="1" x14ac:dyDescent="0.2">
      <c r="B44696" s="88"/>
      <c r="C44696" s="88"/>
      <c r="D44696" s="88"/>
      <c r="E44696" s="88"/>
      <c r="F44696" s="88"/>
      <c r="G44696" s="88"/>
      <c r="H44696" s="88"/>
      <c r="I44696" s="88"/>
      <c r="J44696" s="88"/>
      <c r="K44696" s="88"/>
    </row>
    <row r="44697" spans="2:11" hidden="1" x14ac:dyDescent="0.2">
      <c r="B44697" s="88"/>
      <c r="C44697" s="88"/>
      <c r="D44697" s="88"/>
      <c r="E44697" s="88"/>
      <c r="F44697" s="88"/>
      <c r="G44697" s="88"/>
      <c r="H44697" s="88"/>
      <c r="I44697" s="88"/>
      <c r="J44697" s="88"/>
      <c r="K44697" s="88"/>
    </row>
    <row r="44698" spans="2:11" hidden="1" x14ac:dyDescent="0.2">
      <c r="B44698" s="88"/>
      <c r="C44698" s="88"/>
      <c r="D44698" s="88"/>
      <c r="E44698" s="88"/>
      <c r="F44698" s="88"/>
      <c r="G44698" s="88"/>
      <c r="H44698" s="88"/>
      <c r="I44698" s="88"/>
      <c r="J44698" s="88"/>
      <c r="K44698" s="88"/>
    </row>
    <row r="44699" spans="2:11" hidden="1" x14ac:dyDescent="0.2">
      <c r="B44699" s="88"/>
      <c r="C44699" s="88"/>
      <c r="D44699" s="88"/>
      <c r="E44699" s="88"/>
      <c r="F44699" s="88"/>
      <c r="G44699" s="88"/>
      <c r="H44699" s="88"/>
      <c r="I44699" s="88"/>
      <c r="J44699" s="88"/>
      <c r="K44699" s="88"/>
    </row>
    <row r="44700" spans="2:11" hidden="1" x14ac:dyDescent="0.2">
      <c r="B44700" s="88"/>
      <c r="C44700" s="88"/>
      <c r="D44700" s="88"/>
      <c r="E44700" s="88"/>
      <c r="F44700" s="88"/>
      <c r="G44700" s="88"/>
      <c r="H44700" s="88"/>
      <c r="I44700" s="88"/>
      <c r="J44700" s="88"/>
      <c r="K44700" s="88"/>
    </row>
    <row r="44701" spans="2:11" hidden="1" x14ac:dyDescent="0.2">
      <c r="B44701" s="88"/>
      <c r="C44701" s="88"/>
      <c r="D44701" s="88"/>
      <c r="E44701" s="88"/>
      <c r="F44701" s="88"/>
      <c r="G44701" s="88"/>
      <c r="H44701" s="88"/>
      <c r="I44701" s="88"/>
      <c r="J44701" s="88"/>
      <c r="K44701" s="88"/>
    </row>
    <row r="44702" spans="2:11" hidden="1" x14ac:dyDescent="0.2">
      <c r="B44702" s="88"/>
      <c r="C44702" s="88"/>
      <c r="D44702" s="88"/>
      <c r="E44702" s="88"/>
      <c r="F44702" s="88"/>
      <c r="G44702" s="88"/>
      <c r="H44702" s="88"/>
      <c r="I44702" s="88"/>
      <c r="J44702" s="88"/>
      <c r="K44702" s="88"/>
    </row>
    <row r="44703" spans="2:11" hidden="1" x14ac:dyDescent="0.2">
      <c r="B44703" s="88"/>
      <c r="C44703" s="88"/>
      <c r="D44703" s="88"/>
      <c r="E44703" s="88"/>
      <c r="F44703" s="88"/>
      <c r="G44703" s="88"/>
      <c r="H44703" s="88"/>
      <c r="I44703" s="88"/>
      <c r="J44703" s="88"/>
      <c r="K44703" s="88"/>
    </row>
    <row r="44704" spans="2:11" hidden="1" x14ac:dyDescent="0.2">
      <c r="B44704" s="88"/>
      <c r="C44704" s="88"/>
      <c r="D44704" s="88"/>
      <c r="E44704" s="88"/>
      <c r="F44704" s="88"/>
      <c r="G44704" s="88"/>
      <c r="H44704" s="88"/>
      <c r="I44704" s="88"/>
      <c r="J44704" s="88"/>
      <c r="K44704" s="88"/>
    </row>
    <row r="44705" spans="2:11" hidden="1" x14ac:dyDescent="0.2">
      <c r="B44705" s="88"/>
      <c r="C44705" s="88"/>
      <c r="D44705" s="88"/>
      <c r="E44705" s="88"/>
      <c r="F44705" s="88"/>
      <c r="G44705" s="88"/>
      <c r="H44705" s="88"/>
      <c r="I44705" s="88"/>
      <c r="J44705" s="88"/>
      <c r="K44705" s="88"/>
    </row>
    <row r="44706" spans="2:11" hidden="1" x14ac:dyDescent="0.2">
      <c r="B44706" s="88"/>
      <c r="C44706" s="88"/>
      <c r="D44706" s="88"/>
      <c r="E44706" s="88"/>
      <c r="F44706" s="88"/>
      <c r="G44706" s="88"/>
      <c r="H44706" s="88"/>
      <c r="I44706" s="88"/>
      <c r="J44706" s="88"/>
      <c r="K44706" s="88"/>
    </row>
    <row r="44707" spans="2:11" hidden="1" x14ac:dyDescent="0.2">
      <c r="B44707" s="88"/>
      <c r="C44707" s="88"/>
      <c r="D44707" s="88"/>
      <c r="E44707" s="88"/>
      <c r="F44707" s="88"/>
      <c r="G44707" s="88"/>
      <c r="H44707" s="88"/>
      <c r="I44707" s="88"/>
      <c r="J44707" s="88"/>
      <c r="K44707" s="88"/>
    </row>
    <row r="44708" spans="2:11" hidden="1" x14ac:dyDescent="0.2">
      <c r="B44708" s="88"/>
      <c r="C44708" s="88"/>
      <c r="D44708" s="88"/>
      <c r="E44708" s="88"/>
      <c r="F44708" s="88"/>
      <c r="G44708" s="88"/>
      <c r="H44708" s="88"/>
      <c r="I44708" s="88"/>
      <c r="J44708" s="88"/>
      <c r="K44708" s="88"/>
    </row>
    <row r="44709" spans="2:11" hidden="1" x14ac:dyDescent="0.2">
      <c r="B44709" s="88"/>
      <c r="C44709" s="88"/>
      <c r="D44709" s="88"/>
      <c r="E44709" s="88"/>
      <c r="F44709" s="88"/>
      <c r="G44709" s="88"/>
      <c r="H44709" s="88"/>
      <c r="I44709" s="88"/>
      <c r="J44709" s="88"/>
      <c r="K44709" s="88"/>
    </row>
    <row r="44710" spans="2:11" hidden="1" x14ac:dyDescent="0.2">
      <c r="B44710" s="88"/>
      <c r="C44710" s="88"/>
      <c r="D44710" s="88"/>
      <c r="E44710" s="88"/>
      <c r="F44710" s="88"/>
      <c r="G44710" s="88"/>
      <c r="H44710" s="88"/>
      <c r="I44710" s="88"/>
      <c r="J44710" s="88"/>
      <c r="K44710" s="88"/>
    </row>
    <row r="44711" spans="2:11" hidden="1" x14ac:dyDescent="0.2">
      <c r="B44711" s="88"/>
      <c r="C44711" s="88"/>
      <c r="D44711" s="88"/>
      <c r="E44711" s="88"/>
      <c r="F44711" s="88"/>
      <c r="G44711" s="88"/>
      <c r="H44711" s="88"/>
      <c r="I44711" s="88"/>
      <c r="J44711" s="88"/>
      <c r="K44711" s="88"/>
    </row>
    <row r="44712" spans="2:11" hidden="1" x14ac:dyDescent="0.2">
      <c r="B44712" s="88"/>
      <c r="C44712" s="88"/>
      <c r="D44712" s="88"/>
      <c r="E44712" s="88"/>
      <c r="F44712" s="88"/>
      <c r="G44712" s="88"/>
      <c r="H44712" s="88"/>
      <c r="I44712" s="88"/>
      <c r="J44712" s="88"/>
      <c r="K44712" s="88"/>
    </row>
    <row r="44713" spans="2:11" hidden="1" x14ac:dyDescent="0.2">
      <c r="B44713" s="88"/>
      <c r="C44713" s="88"/>
      <c r="D44713" s="88"/>
      <c r="E44713" s="88"/>
      <c r="F44713" s="88"/>
      <c r="G44713" s="88"/>
      <c r="H44713" s="88"/>
      <c r="I44713" s="88"/>
      <c r="J44713" s="88"/>
      <c r="K44713" s="88"/>
    </row>
    <row r="44714" spans="2:11" hidden="1" x14ac:dyDescent="0.2">
      <c r="B44714" s="88"/>
      <c r="C44714" s="88"/>
      <c r="D44714" s="88"/>
      <c r="E44714" s="88"/>
      <c r="F44714" s="88"/>
      <c r="G44714" s="88"/>
      <c r="H44714" s="88"/>
      <c r="I44714" s="88"/>
      <c r="J44714" s="88"/>
      <c r="K44714" s="88"/>
    </row>
    <row r="44715" spans="2:11" hidden="1" x14ac:dyDescent="0.2">
      <c r="B44715" s="88"/>
      <c r="C44715" s="88"/>
      <c r="D44715" s="88"/>
      <c r="E44715" s="88"/>
      <c r="F44715" s="88"/>
      <c r="G44715" s="88"/>
      <c r="H44715" s="88"/>
      <c r="I44715" s="88"/>
      <c r="J44715" s="88"/>
      <c r="K44715" s="88"/>
    </row>
    <row r="44716" spans="2:11" hidden="1" x14ac:dyDescent="0.2">
      <c r="B44716" s="88"/>
      <c r="C44716" s="88"/>
      <c r="D44716" s="88"/>
      <c r="E44716" s="88"/>
      <c r="F44716" s="88"/>
      <c r="G44716" s="88"/>
      <c r="H44716" s="88"/>
      <c r="I44716" s="88"/>
      <c r="J44716" s="88"/>
      <c r="K44716" s="88"/>
    </row>
    <row r="44717" spans="2:11" hidden="1" x14ac:dyDescent="0.2">
      <c r="B44717" s="88"/>
      <c r="C44717" s="88"/>
      <c r="D44717" s="88"/>
      <c r="E44717" s="88"/>
      <c r="F44717" s="88"/>
      <c r="G44717" s="88"/>
      <c r="H44717" s="88"/>
      <c r="I44717" s="88"/>
      <c r="J44717" s="88"/>
      <c r="K44717" s="88"/>
    </row>
    <row r="44718" spans="2:11" hidden="1" x14ac:dyDescent="0.2">
      <c r="B44718" s="88"/>
      <c r="C44718" s="88"/>
      <c r="D44718" s="88"/>
      <c r="E44718" s="88"/>
      <c r="F44718" s="88"/>
      <c r="G44718" s="88"/>
      <c r="H44718" s="88"/>
      <c r="I44718" s="88"/>
      <c r="J44718" s="88"/>
      <c r="K44718" s="88"/>
    </row>
    <row r="44719" spans="2:11" hidden="1" x14ac:dyDescent="0.2">
      <c r="B44719" s="88"/>
      <c r="C44719" s="88"/>
      <c r="D44719" s="88"/>
      <c r="E44719" s="88"/>
      <c r="F44719" s="88"/>
      <c r="G44719" s="88"/>
      <c r="H44719" s="88"/>
      <c r="I44719" s="88"/>
      <c r="J44719" s="88"/>
      <c r="K44719" s="88"/>
    </row>
    <row r="44720" spans="2:11" hidden="1" x14ac:dyDescent="0.2">
      <c r="B44720" s="88"/>
      <c r="C44720" s="88"/>
      <c r="D44720" s="88"/>
      <c r="E44720" s="88"/>
      <c r="F44720" s="88"/>
      <c r="G44720" s="88"/>
      <c r="H44720" s="88"/>
      <c r="I44720" s="88"/>
      <c r="J44720" s="88"/>
      <c r="K44720" s="88"/>
    </row>
    <row r="44721" spans="2:11" hidden="1" x14ac:dyDescent="0.2">
      <c r="B44721" s="88"/>
      <c r="C44721" s="88"/>
      <c r="D44721" s="88"/>
      <c r="E44721" s="88"/>
      <c r="F44721" s="88"/>
      <c r="G44721" s="88"/>
      <c r="H44721" s="88"/>
      <c r="I44721" s="88"/>
      <c r="J44721" s="88"/>
      <c r="K44721" s="88"/>
    </row>
    <row r="44722" spans="2:11" hidden="1" x14ac:dyDescent="0.2">
      <c r="B44722" s="88"/>
      <c r="C44722" s="88"/>
      <c r="D44722" s="88"/>
      <c r="E44722" s="88"/>
      <c r="F44722" s="88"/>
      <c r="G44722" s="88"/>
      <c r="H44722" s="88"/>
      <c r="I44722" s="88"/>
      <c r="J44722" s="88"/>
      <c r="K44722" s="88"/>
    </row>
    <row r="44723" spans="2:11" hidden="1" x14ac:dyDescent="0.2">
      <c r="B44723" s="88"/>
      <c r="C44723" s="88"/>
      <c r="D44723" s="88"/>
      <c r="E44723" s="88"/>
      <c r="F44723" s="88"/>
      <c r="G44723" s="88"/>
      <c r="H44723" s="88"/>
      <c r="I44723" s="88"/>
      <c r="J44723" s="88"/>
      <c r="K44723" s="88"/>
    </row>
    <row r="44724" spans="2:11" hidden="1" x14ac:dyDescent="0.2">
      <c r="B44724" s="88"/>
      <c r="C44724" s="88"/>
      <c r="D44724" s="88"/>
      <c r="E44724" s="88"/>
      <c r="F44724" s="88"/>
      <c r="G44724" s="88"/>
      <c r="H44724" s="88"/>
      <c r="I44724" s="88"/>
      <c r="J44724" s="88"/>
      <c r="K44724" s="88"/>
    </row>
    <row r="44725" spans="2:11" hidden="1" x14ac:dyDescent="0.2">
      <c r="B44725" s="88"/>
      <c r="C44725" s="88"/>
      <c r="D44725" s="88"/>
      <c r="E44725" s="88"/>
      <c r="F44725" s="88"/>
      <c r="G44725" s="88"/>
      <c r="H44725" s="88"/>
      <c r="I44725" s="88"/>
      <c r="J44725" s="88"/>
      <c r="K44725" s="88"/>
    </row>
    <row r="44726" spans="2:11" hidden="1" x14ac:dyDescent="0.2">
      <c r="B44726" s="88"/>
      <c r="C44726" s="88"/>
      <c r="D44726" s="88"/>
      <c r="E44726" s="88"/>
      <c r="F44726" s="88"/>
      <c r="G44726" s="88"/>
      <c r="H44726" s="88"/>
      <c r="I44726" s="88"/>
      <c r="J44726" s="88"/>
      <c r="K44726" s="88"/>
    </row>
    <row r="44727" spans="2:11" hidden="1" x14ac:dyDescent="0.2">
      <c r="B44727" s="88"/>
      <c r="C44727" s="88"/>
      <c r="D44727" s="88"/>
      <c r="E44727" s="88"/>
      <c r="F44727" s="88"/>
      <c r="G44727" s="88"/>
      <c r="H44727" s="88"/>
      <c r="I44727" s="88"/>
      <c r="J44727" s="88"/>
      <c r="K44727" s="88"/>
    </row>
    <row r="44728" spans="2:11" hidden="1" x14ac:dyDescent="0.2">
      <c r="B44728" s="88"/>
      <c r="C44728" s="88"/>
      <c r="D44728" s="88"/>
      <c r="E44728" s="88"/>
      <c r="F44728" s="88"/>
      <c r="G44728" s="88"/>
      <c r="H44728" s="88"/>
      <c r="I44728" s="88"/>
      <c r="J44728" s="88"/>
      <c r="K44728" s="88"/>
    </row>
    <row r="44729" spans="2:11" hidden="1" x14ac:dyDescent="0.2">
      <c r="B44729" s="88"/>
      <c r="C44729" s="88"/>
      <c r="D44729" s="88"/>
      <c r="E44729" s="88"/>
      <c r="F44729" s="88"/>
      <c r="G44729" s="88"/>
      <c r="H44729" s="88"/>
      <c r="I44729" s="88"/>
      <c r="J44729" s="88"/>
      <c r="K44729" s="88"/>
    </row>
    <row r="44730" spans="2:11" hidden="1" x14ac:dyDescent="0.2">
      <c r="B44730" s="88"/>
      <c r="C44730" s="88"/>
      <c r="D44730" s="88"/>
      <c r="E44730" s="88"/>
      <c r="F44730" s="88"/>
      <c r="G44730" s="88"/>
      <c r="H44730" s="88"/>
      <c r="I44730" s="88"/>
      <c r="J44730" s="88"/>
      <c r="K44730" s="88"/>
    </row>
    <row r="44731" spans="2:11" hidden="1" x14ac:dyDescent="0.2">
      <c r="B44731" s="88"/>
      <c r="C44731" s="88"/>
      <c r="D44731" s="88"/>
      <c r="E44731" s="88"/>
      <c r="F44731" s="88"/>
      <c r="G44731" s="88"/>
      <c r="H44731" s="88"/>
      <c r="I44731" s="88"/>
      <c r="J44731" s="88"/>
      <c r="K44731" s="88"/>
    </row>
    <row r="44732" spans="2:11" hidden="1" x14ac:dyDescent="0.2">
      <c r="B44732" s="88"/>
      <c r="C44732" s="88"/>
      <c r="D44732" s="88"/>
      <c r="E44732" s="88"/>
      <c r="F44732" s="88"/>
      <c r="G44732" s="88"/>
      <c r="H44732" s="88"/>
      <c r="I44732" s="88"/>
      <c r="J44732" s="88"/>
      <c r="K44732" s="88"/>
    </row>
    <row r="44733" spans="2:11" hidden="1" x14ac:dyDescent="0.2">
      <c r="B44733" s="88"/>
      <c r="C44733" s="88"/>
      <c r="D44733" s="88"/>
      <c r="E44733" s="88"/>
      <c r="F44733" s="88"/>
      <c r="G44733" s="88"/>
      <c r="H44733" s="88"/>
      <c r="I44733" s="88"/>
      <c r="J44733" s="88"/>
      <c r="K44733" s="88"/>
    </row>
    <row r="44734" spans="2:11" hidden="1" x14ac:dyDescent="0.2">
      <c r="B44734" s="88"/>
      <c r="C44734" s="88"/>
      <c r="D44734" s="88"/>
      <c r="E44734" s="88"/>
      <c r="F44734" s="88"/>
      <c r="G44734" s="88"/>
      <c r="H44734" s="88"/>
      <c r="I44734" s="88"/>
      <c r="J44734" s="88"/>
      <c r="K44734" s="88"/>
    </row>
    <row r="44735" spans="2:11" hidden="1" x14ac:dyDescent="0.2">
      <c r="B44735" s="88"/>
      <c r="C44735" s="88"/>
      <c r="D44735" s="88"/>
      <c r="E44735" s="88"/>
      <c r="F44735" s="88"/>
      <c r="G44735" s="88"/>
      <c r="H44735" s="88"/>
      <c r="I44735" s="88"/>
      <c r="J44735" s="88"/>
      <c r="K44735" s="88"/>
    </row>
    <row r="44736" spans="2:11" hidden="1" x14ac:dyDescent="0.2">
      <c r="B44736" s="88"/>
      <c r="C44736" s="88"/>
      <c r="D44736" s="88"/>
      <c r="E44736" s="88"/>
      <c r="F44736" s="88"/>
      <c r="G44736" s="88"/>
      <c r="H44736" s="88"/>
      <c r="I44736" s="88"/>
      <c r="J44736" s="88"/>
      <c r="K44736" s="88"/>
    </row>
    <row r="44737" spans="2:11" hidden="1" x14ac:dyDescent="0.2">
      <c r="B44737" s="88"/>
      <c r="C44737" s="88"/>
      <c r="D44737" s="88"/>
      <c r="E44737" s="88"/>
      <c r="F44737" s="88"/>
      <c r="G44737" s="88"/>
      <c r="H44737" s="88"/>
      <c r="I44737" s="88"/>
      <c r="J44737" s="88"/>
      <c r="K44737" s="88"/>
    </row>
    <row r="44738" spans="2:11" hidden="1" x14ac:dyDescent="0.2">
      <c r="B44738" s="88"/>
      <c r="C44738" s="88"/>
      <c r="D44738" s="88"/>
      <c r="E44738" s="88"/>
      <c r="F44738" s="88"/>
      <c r="G44738" s="88"/>
      <c r="H44738" s="88"/>
      <c r="I44738" s="88"/>
      <c r="J44738" s="88"/>
      <c r="K44738" s="88"/>
    </row>
    <row r="44739" spans="2:11" hidden="1" x14ac:dyDescent="0.2">
      <c r="B44739" s="88"/>
      <c r="C44739" s="88"/>
      <c r="D44739" s="88"/>
      <c r="E44739" s="88"/>
      <c r="F44739" s="88"/>
      <c r="G44739" s="88"/>
      <c r="H44739" s="88"/>
      <c r="I44739" s="88"/>
      <c r="J44739" s="88"/>
      <c r="K44739" s="88"/>
    </row>
    <row r="44740" spans="2:11" hidden="1" x14ac:dyDescent="0.2">
      <c r="B44740" s="88"/>
      <c r="C44740" s="88"/>
      <c r="D44740" s="88"/>
      <c r="E44740" s="88"/>
      <c r="F44740" s="88"/>
      <c r="G44740" s="88"/>
      <c r="H44740" s="88"/>
      <c r="I44740" s="88"/>
      <c r="J44740" s="88"/>
      <c r="K44740" s="88"/>
    </row>
    <row r="44741" spans="2:11" hidden="1" x14ac:dyDescent="0.2">
      <c r="B44741" s="88"/>
      <c r="C44741" s="88"/>
      <c r="D44741" s="88"/>
      <c r="E44741" s="88"/>
      <c r="F44741" s="88"/>
      <c r="G44741" s="88"/>
      <c r="H44741" s="88"/>
      <c r="I44741" s="88"/>
      <c r="J44741" s="88"/>
      <c r="K44741" s="88"/>
    </row>
    <row r="44742" spans="2:11" hidden="1" x14ac:dyDescent="0.2">
      <c r="B44742" s="88"/>
      <c r="C44742" s="88"/>
      <c r="D44742" s="88"/>
      <c r="E44742" s="88"/>
      <c r="F44742" s="88"/>
      <c r="G44742" s="88"/>
      <c r="H44742" s="88"/>
      <c r="I44742" s="88"/>
      <c r="J44742" s="88"/>
      <c r="K44742" s="88"/>
    </row>
    <row r="44743" spans="2:11" hidden="1" x14ac:dyDescent="0.2">
      <c r="B44743" s="88"/>
      <c r="C44743" s="88"/>
      <c r="D44743" s="88"/>
      <c r="E44743" s="88"/>
      <c r="F44743" s="88"/>
      <c r="G44743" s="88"/>
      <c r="H44743" s="88"/>
      <c r="I44743" s="88"/>
      <c r="J44743" s="88"/>
      <c r="K44743" s="88"/>
    </row>
    <row r="44744" spans="2:11" hidden="1" x14ac:dyDescent="0.2">
      <c r="B44744" s="88"/>
      <c r="C44744" s="88"/>
      <c r="D44744" s="88"/>
      <c r="E44744" s="88"/>
      <c r="F44744" s="88"/>
      <c r="G44744" s="88"/>
      <c r="H44744" s="88"/>
      <c r="I44744" s="88"/>
      <c r="J44744" s="88"/>
      <c r="K44744" s="88"/>
    </row>
    <row r="44745" spans="2:11" hidden="1" x14ac:dyDescent="0.2">
      <c r="B44745" s="88"/>
      <c r="C44745" s="88"/>
      <c r="D44745" s="88"/>
      <c r="E44745" s="88"/>
      <c r="F44745" s="88"/>
      <c r="G44745" s="88"/>
      <c r="H44745" s="88"/>
      <c r="I44745" s="88"/>
      <c r="J44745" s="88"/>
      <c r="K44745" s="88"/>
    </row>
    <row r="44746" spans="2:11" hidden="1" x14ac:dyDescent="0.2">
      <c r="B44746" s="88"/>
      <c r="C44746" s="88"/>
      <c r="D44746" s="88"/>
      <c r="E44746" s="88"/>
      <c r="F44746" s="88"/>
      <c r="G44746" s="88"/>
      <c r="H44746" s="88"/>
      <c r="I44746" s="88"/>
      <c r="J44746" s="88"/>
      <c r="K44746" s="88"/>
    </row>
    <row r="44747" spans="2:11" hidden="1" x14ac:dyDescent="0.2">
      <c r="B44747" s="88"/>
      <c r="C44747" s="88"/>
      <c r="D44747" s="88"/>
      <c r="E44747" s="88"/>
      <c r="F44747" s="88"/>
      <c r="G44747" s="88"/>
      <c r="H44747" s="88"/>
      <c r="I44747" s="88"/>
      <c r="J44747" s="88"/>
      <c r="K44747" s="88"/>
    </row>
    <row r="44748" spans="2:11" hidden="1" x14ac:dyDescent="0.2">
      <c r="B44748" s="88"/>
      <c r="C44748" s="88"/>
      <c r="D44748" s="88"/>
      <c r="E44748" s="88"/>
      <c r="F44748" s="88"/>
      <c r="G44748" s="88"/>
      <c r="H44748" s="88"/>
      <c r="I44748" s="88"/>
      <c r="J44748" s="88"/>
      <c r="K44748" s="88"/>
    </row>
    <row r="44749" spans="2:11" hidden="1" x14ac:dyDescent="0.2">
      <c r="B44749" s="88"/>
      <c r="C44749" s="88"/>
      <c r="D44749" s="88"/>
      <c r="E44749" s="88"/>
      <c r="F44749" s="88"/>
      <c r="G44749" s="88"/>
      <c r="H44749" s="88"/>
      <c r="I44749" s="88"/>
      <c r="J44749" s="88"/>
      <c r="K44749" s="88"/>
    </row>
    <row r="44750" spans="2:11" hidden="1" x14ac:dyDescent="0.2">
      <c r="B44750" s="88"/>
      <c r="C44750" s="88"/>
      <c r="D44750" s="88"/>
      <c r="E44750" s="88"/>
      <c r="F44750" s="88"/>
      <c r="G44750" s="88"/>
      <c r="H44750" s="88"/>
      <c r="I44750" s="88"/>
      <c r="J44750" s="88"/>
      <c r="K44750" s="88"/>
    </row>
    <row r="44751" spans="2:11" hidden="1" x14ac:dyDescent="0.2">
      <c r="B44751" s="88"/>
      <c r="C44751" s="88"/>
      <c r="D44751" s="88"/>
      <c r="E44751" s="88"/>
      <c r="F44751" s="88"/>
      <c r="G44751" s="88"/>
      <c r="H44751" s="88"/>
      <c r="I44751" s="88"/>
      <c r="J44751" s="88"/>
      <c r="K44751" s="88"/>
    </row>
    <row r="44752" spans="2:11" hidden="1" x14ac:dyDescent="0.2">
      <c r="B44752" s="88"/>
      <c r="C44752" s="88"/>
      <c r="D44752" s="88"/>
      <c r="E44752" s="88"/>
      <c r="F44752" s="88"/>
      <c r="G44752" s="88"/>
      <c r="H44752" s="88"/>
      <c r="I44752" s="88"/>
      <c r="J44752" s="88"/>
      <c r="K44752" s="88"/>
    </row>
    <row r="44753" spans="2:11" hidden="1" x14ac:dyDescent="0.2">
      <c r="B44753" s="88"/>
      <c r="C44753" s="88"/>
      <c r="D44753" s="88"/>
      <c r="E44753" s="88"/>
      <c r="F44753" s="88"/>
      <c r="G44753" s="88"/>
      <c r="H44753" s="88"/>
      <c r="I44753" s="88"/>
      <c r="J44753" s="88"/>
      <c r="K44753" s="88"/>
    </row>
    <row r="44754" spans="2:11" hidden="1" x14ac:dyDescent="0.2">
      <c r="B44754" s="88"/>
      <c r="C44754" s="88"/>
      <c r="D44754" s="88"/>
      <c r="E44754" s="88"/>
      <c r="F44754" s="88"/>
      <c r="G44754" s="88"/>
      <c r="H44754" s="88"/>
      <c r="I44754" s="88"/>
      <c r="J44754" s="88"/>
      <c r="K44754" s="88"/>
    </row>
    <row r="44755" spans="2:11" hidden="1" x14ac:dyDescent="0.2">
      <c r="B44755" s="88"/>
      <c r="C44755" s="88"/>
      <c r="D44755" s="88"/>
      <c r="E44755" s="88"/>
      <c r="F44755" s="88"/>
      <c r="G44755" s="88"/>
      <c r="H44755" s="88"/>
      <c r="I44755" s="88"/>
      <c r="J44755" s="88"/>
      <c r="K44755" s="88"/>
    </row>
    <row r="44756" spans="2:11" hidden="1" x14ac:dyDescent="0.2">
      <c r="B44756" s="88"/>
      <c r="C44756" s="88"/>
      <c r="D44756" s="88"/>
      <c r="E44756" s="88"/>
      <c r="F44756" s="88"/>
      <c r="G44756" s="88"/>
      <c r="H44756" s="88"/>
      <c r="I44756" s="88"/>
      <c r="J44756" s="88"/>
      <c r="K44756" s="88"/>
    </row>
    <row r="44757" spans="2:11" hidden="1" x14ac:dyDescent="0.2">
      <c r="B44757" s="88"/>
      <c r="C44757" s="88"/>
      <c r="D44757" s="88"/>
      <c r="E44757" s="88"/>
      <c r="F44757" s="88"/>
      <c r="G44757" s="88"/>
      <c r="H44757" s="88"/>
      <c r="I44757" s="88"/>
      <c r="J44757" s="88"/>
      <c r="K44757" s="88"/>
    </row>
    <row r="44758" spans="2:11" hidden="1" x14ac:dyDescent="0.2">
      <c r="B44758" s="88"/>
      <c r="C44758" s="88"/>
      <c r="D44758" s="88"/>
      <c r="E44758" s="88"/>
      <c r="F44758" s="88"/>
      <c r="G44758" s="88"/>
      <c r="H44758" s="88"/>
      <c r="I44758" s="88"/>
      <c r="J44758" s="88"/>
      <c r="K44758" s="88"/>
    </row>
    <row r="44759" spans="2:11" hidden="1" x14ac:dyDescent="0.2">
      <c r="B44759" s="88"/>
      <c r="C44759" s="88"/>
      <c r="D44759" s="88"/>
      <c r="E44759" s="88"/>
      <c r="F44759" s="88"/>
      <c r="G44759" s="88"/>
      <c r="H44759" s="88"/>
      <c r="I44759" s="88"/>
      <c r="J44759" s="88"/>
      <c r="K44759" s="88"/>
    </row>
    <row r="44760" spans="2:11" hidden="1" x14ac:dyDescent="0.2">
      <c r="B44760" s="88"/>
      <c r="C44760" s="88"/>
      <c r="D44760" s="88"/>
      <c r="E44760" s="88"/>
      <c r="F44760" s="88"/>
      <c r="G44760" s="88"/>
      <c r="H44760" s="88"/>
      <c r="I44760" s="88"/>
      <c r="J44760" s="88"/>
      <c r="K44760" s="88"/>
    </row>
    <row r="44761" spans="2:11" hidden="1" x14ac:dyDescent="0.2">
      <c r="B44761" s="88"/>
      <c r="C44761" s="88"/>
      <c r="D44761" s="88"/>
      <c r="E44761" s="88"/>
      <c r="F44761" s="88"/>
      <c r="G44761" s="88"/>
      <c r="H44761" s="88"/>
      <c r="I44761" s="88"/>
      <c r="J44761" s="88"/>
      <c r="K44761" s="88"/>
    </row>
    <row r="44762" spans="2:11" hidden="1" x14ac:dyDescent="0.2">
      <c r="B44762" s="88"/>
      <c r="C44762" s="88"/>
      <c r="D44762" s="88"/>
      <c r="E44762" s="88"/>
      <c r="F44762" s="88"/>
      <c r="G44762" s="88"/>
      <c r="H44762" s="88"/>
      <c r="I44762" s="88"/>
      <c r="J44762" s="88"/>
      <c r="K44762" s="88"/>
    </row>
    <row r="44763" spans="2:11" hidden="1" x14ac:dyDescent="0.2">
      <c r="B44763" s="88"/>
      <c r="C44763" s="88"/>
      <c r="D44763" s="88"/>
      <c r="E44763" s="88"/>
      <c r="F44763" s="88"/>
      <c r="G44763" s="88"/>
      <c r="H44763" s="88"/>
      <c r="I44763" s="88"/>
      <c r="J44763" s="88"/>
      <c r="K44763" s="88"/>
    </row>
    <row r="44764" spans="2:11" hidden="1" x14ac:dyDescent="0.2">
      <c r="B44764" s="88"/>
      <c r="C44764" s="88"/>
      <c r="D44764" s="88"/>
      <c r="E44764" s="88"/>
      <c r="F44764" s="88"/>
      <c r="G44764" s="88"/>
      <c r="H44764" s="88"/>
      <c r="I44764" s="88"/>
      <c r="J44764" s="88"/>
      <c r="K44764" s="88"/>
    </row>
    <row r="44765" spans="2:11" hidden="1" x14ac:dyDescent="0.2">
      <c r="B44765" s="88"/>
      <c r="C44765" s="88"/>
      <c r="D44765" s="88"/>
      <c r="E44765" s="88"/>
      <c r="F44765" s="88"/>
      <c r="G44765" s="88"/>
      <c r="H44765" s="88"/>
      <c r="I44765" s="88"/>
      <c r="J44765" s="88"/>
      <c r="K44765" s="88"/>
    </row>
    <row r="44766" spans="2:11" hidden="1" x14ac:dyDescent="0.2">
      <c r="B44766" s="88"/>
      <c r="C44766" s="88"/>
      <c r="D44766" s="88"/>
      <c r="E44766" s="88"/>
      <c r="F44766" s="88"/>
      <c r="G44766" s="88"/>
      <c r="H44766" s="88"/>
      <c r="I44766" s="88"/>
      <c r="J44766" s="88"/>
      <c r="K44766" s="88"/>
    </row>
    <row r="44767" spans="2:11" hidden="1" x14ac:dyDescent="0.2">
      <c r="B44767" s="88"/>
      <c r="C44767" s="88"/>
      <c r="D44767" s="88"/>
      <c r="E44767" s="88"/>
      <c r="F44767" s="88"/>
      <c r="G44767" s="88"/>
      <c r="H44767" s="88"/>
      <c r="I44767" s="88"/>
      <c r="J44767" s="88"/>
      <c r="K44767" s="88"/>
    </row>
    <row r="44768" spans="2:11" hidden="1" x14ac:dyDescent="0.2">
      <c r="B44768" s="88"/>
      <c r="C44768" s="88"/>
      <c r="D44768" s="88"/>
      <c r="E44768" s="88"/>
      <c r="F44768" s="88"/>
      <c r="G44768" s="88"/>
      <c r="H44768" s="88"/>
      <c r="I44768" s="88"/>
      <c r="J44768" s="88"/>
      <c r="K44768" s="88"/>
    </row>
    <row r="44769" spans="2:11" hidden="1" x14ac:dyDescent="0.2">
      <c r="B44769" s="88"/>
      <c r="C44769" s="88"/>
      <c r="D44769" s="88"/>
      <c r="E44769" s="88"/>
      <c r="F44769" s="88"/>
      <c r="G44769" s="88"/>
      <c r="H44769" s="88"/>
      <c r="I44769" s="88"/>
      <c r="J44769" s="88"/>
      <c r="K44769" s="88"/>
    </row>
    <row r="44770" spans="2:11" hidden="1" x14ac:dyDescent="0.2">
      <c r="B44770" s="88"/>
      <c r="C44770" s="88"/>
      <c r="D44770" s="88"/>
      <c r="E44770" s="88"/>
      <c r="F44770" s="88"/>
      <c r="G44770" s="88"/>
      <c r="H44770" s="88"/>
      <c r="I44770" s="88"/>
      <c r="J44770" s="88"/>
      <c r="K44770" s="88"/>
    </row>
    <row r="44771" spans="2:11" hidden="1" x14ac:dyDescent="0.2">
      <c r="B44771" s="88"/>
      <c r="C44771" s="88"/>
      <c r="D44771" s="88"/>
      <c r="E44771" s="88"/>
      <c r="F44771" s="88"/>
      <c r="G44771" s="88"/>
      <c r="H44771" s="88"/>
      <c r="I44771" s="88"/>
      <c r="J44771" s="88"/>
      <c r="K44771" s="88"/>
    </row>
    <row r="44772" spans="2:11" hidden="1" x14ac:dyDescent="0.2">
      <c r="B44772" s="88"/>
      <c r="C44772" s="88"/>
      <c r="D44772" s="88"/>
      <c r="E44772" s="88"/>
      <c r="F44772" s="88"/>
      <c r="G44772" s="88"/>
      <c r="H44772" s="88"/>
      <c r="I44772" s="88"/>
      <c r="J44772" s="88"/>
      <c r="K44772" s="88"/>
    </row>
    <row r="44773" spans="2:11" hidden="1" x14ac:dyDescent="0.2">
      <c r="B44773" s="88"/>
      <c r="C44773" s="88"/>
      <c r="D44773" s="88"/>
      <c r="E44773" s="88"/>
      <c r="F44773" s="88"/>
      <c r="G44773" s="88"/>
      <c r="H44773" s="88"/>
      <c r="I44773" s="88"/>
      <c r="J44773" s="88"/>
      <c r="K44773" s="88"/>
    </row>
    <row r="44774" spans="2:11" hidden="1" x14ac:dyDescent="0.2">
      <c r="B44774" s="88"/>
      <c r="C44774" s="88"/>
      <c r="D44774" s="88"/>
      <c r="E44774" s="88"/>
      <c r="F44774" s="88"/>
      <c r="G44774" s="88"/>
      <c r="H44774" s="88"/>
      <c r="I44774" s="88"/>
      <c r="J44774" s="88"/>
      <c r="K44774" s="88"/>
    </row>
    <row r="44775" spans="2:11" hidden="1" x14ac:dyDescent="0.2">
      <c r="B44775" s="88"/>
      <c r="C44775" s="88"/>
      <c r="D44775" s="88"/>
      <c r="E44775" s="88"/>
      <c r="F44775" s="88"/>
      <c r="G44775" s="88"/>
      <c r="H44775" s="88"/>
      <c r="I44775" s="88"/>
      <c r="J44775" s="88"/>
      <c r="K44775" s="88"/>
    </row>
    <row r="44776" spans="2:11" hidden="1" x14ac:dyDescent="0.2">
      <c r="B44776" s="88"/>
      <c r="C44776" s="88"/>
      <c r="D44776" s="88"/>
      <c r="E44776" s="88"/>
      <c r="F44776" s="88"/>
      <c r="G44776" s="88"/>
      <c r="H44776" s="88"/>
      <c r="I44776" s="88"/>
      <c r="J44776" s="88"/>
      <c r="K44776" s="88"/>
    </row>
    <row r="44777" spans="2:11" hidden="1" x14ac:dyDescent="0.2">
      <c r="B44777" s="88"/>
      <c r="C44777" s="88"/>
      <c r="D44777" s="88"/>
      <c r="E44777" s="88"/>
      <c r="F44777" s="88"/>
      <c r="G44777" s="88"/>
      <c r="H44777" s="88"/>
      <c r="I44777" s="88"/>
      <c r="J44777" s="88"/>
      <c r="K44777" s="88"/>
    </row>
    <row r="44778" spans="2:11" hidden="1" x14ac:dyDescent="0.2">
      <c r="B44778" s="88"/>
      <c r="C44778" s="88"/>
      <c r="D44778" s="88"/>
      <c r="E44778" s="88"/>
      <c r="F44778" s="88"/>
      <c r="G44778" s="88"/>
      <c r="H44778" s="88"/>
      <c r="I44778" s="88"/>
      <c r="J44778" s="88"/>
      <c r="K44778" s="88"/>
    </row>
    <row r="44779" spans="2:11" hidden="1" x14ac:dyDescent="0.2">
      <c r="B44779" s="88"/>
      <c r="C44779" s="88"/>
      <c r="D44779" s="88"/>
      <c r="E44779" s="88"/>
      <c r="F44779" s="88"/>
      <c r="G44779" s="88"/>
      <c r="H44779" s="88"/>
      <c r="I44779" s="88"/>
      <c r="J44779" s="88"/>
      <c r="K44779" s="88"/>
    </row>
    <row r="44780" spans="2:11" hidden="1" x14ac:dyDescent="0.2">
      <c r="B44780" s="88"/>
      <c r="C44780" s="88"/>
      <c r="D44780" s="88"/>
      <c r="E44780" s="88"/>
      <c r="F44780" s="88"/>
      <c r="G44780" s="88"/>
      <c r="H44780" s="88"/>
      <c r="I44780" s="88"/>
      <c r="J44780" s="88"/>
      <c r="K44780" s="88"/>
    </row>
    <row r="44781" spans="2:11" hidden="1" x14ac:dyDescent="0.2">
      <c r="B44781" s="88"/>
      <c r="C44781" s="88"/>
      <c r="D44781" s="88"/>
      <c r="E44781" s="88"/>
      <c r="F44781" s="88"/>
      <c r="G44781" s="88"/>
      <c r="H44781" s="88"/>
      <c r="I44781" s="88"/>
      <c r="J44781" s="88"/>
      <c r="K44781" s="88"/>
    </row>
    <row r="44782" spans="2:11" hidden="1" x14ac:dyDescent="0.2">
      <c r="B44782" s="88"/>
      <c r="C44782" s="88"/>
      <c r="D44782" s="88"/>
      <c r="E44782" s="88"/>
      <c r="F44782" s="88"/>
      <c r="G44782" s="88"/>
      <c r="H44782" s="88"/>
      <c r="I44782" s="88"/>
      <c r="J44782" s="88"/>
      <c r="K44782" s="88"/>
    </row>
    <row r="44783" spans="2:11" hidden="1" x14ac:dyDescent="0.2">
      <c r="B44783" s="88"/>
      <c r="C44783" s="88"/>
      <c r="D44783" s="88"/>
      <c r="E44783" s="88"/>
      <c r="F44783" s="88"/>
      <c r="G44783" s="88"/>
      <c r="H44783" s="88"/>
      <c r="I44783" s="88"/>
      <c r="J44783" s="88"/>
      <c r="K44783" s="88"/>
    </row>
    <row r="44784" spans="2:11" hidden="1" x14ac:dyDescent="0.2">
      <c r="B44784" s="88"/>
      <c r="C44784" s="88"/>
      <c r="D44784" s="88"/>
      <c r="E44784" s="88"/>
      <c r="F44784" s="88"/>
      <c r="G44784" s="88"/>
      <c r="H44784" s="88"/>
      <c r="I44784" s="88"/>
      <c r="J44784" s="88"/>
      <c r="K44784" s="88"/>
    </row>
    <row r="44785" spans="2:11" hidden="1" x14ac:dyDescent="0.2">
      <c r="B44785" s="88"/>
      <c r="C44785" s="88"/>
      <c r="D44785" s="88"/>
      <c r="E44785" s="88"/>
      <c r="F44785" s="88"/>
      <c r="G44785" s="88"/>
      <c r="H44785" s="88"/>
      <c r="I44785" s="88"/>
      <c r="J44785" s="88"/>
      <c r="K44785" s="88"/>
    </row>
    <row r="44786" spans="2:11" hidden="1" x14ac:dyDescent="0.2">
      <c r="B44786" s="88"/>
      <c r="C44786" s="88"/>
      <c r="D44786" s="88"/>
      <c r="E44786" s="88"/>
      <c r="F44786" s="88"/>
      <c r="G44786" s="88"/>
      <c r="H44786" s="88"/>
      <c r="I44786" s="88"/>
      <c r="J44786" s="88"/>
      <c r="K44786" s="88"/>
    </row>
    <row r="44787" spans="2:11" hidden="1" x14ac:dyDescent="0.2">
      <c r="B44787" s="88"/>
      <c r="C44787" s="88"/>
      <c r="D44787" s="88"/>
      <c r="E44787" s="88"/>
      <c r="F44787" s="88"/>
      <c r="G44787" s="88"/>
      <c r="H44787" s="88"/>
      <c r="I44787" s="88"/>
      <c r="J44787" s="88"/>
      <c r="K44787" s="88"/>
    </row>
    <row r="44788" spans="2:11" hidden="1" x14ac:dyDescent="0.2">
      <c r="B44788" s="88"/>
      <c r="C44788" s="88"/>
      <c r="D44788" s="88"/>
      <c r="E44788" s="88"/>
      <c r="F44788" s="88"/>
      <c r="G44788" s="88"/>
      <c r="H44788" s="88"/>
      <c r="I44788" s="88"/>
      <c r="J44788" s="88"/>
      <c r="K44788" s="88"/>
    </row>
    <row r="44789" spans="2:11" hidden="1" x14ac:dyDescent="0.2">
      <c r="B44789" s="88"/>
      <c r="C44789" s="88"/>
      <c r="D44789" s="88"/>
      <c r="E44789" s="88"/>
      <c r="F44789" s="88"/>
      <c r="G44789" s="88"/>
      <c r="H44789" s="88"/>
      <c r="I44789" s="88"/>
      <c r="J44789" s="88"/>
      <c r="K44789" s="88"/>
    </row>
    <row r="44790" spans="2:11" hidden="1" x14ac:dyDescent="0.2">
      <c r="B44790" s="88"/>
      <c r="C44790" s="88"/>
      <c r="D44790" s="88"/>
      <c r="E44790" s="88"/>
      <c r="F44790" s="88"/>
      <c r="G44790" s="88"/>
      <c r="H44790" s="88"/>
      <c r="I44790" s="88"/>
      <c r="J44790" s="88"/>
      <c r="K44790" s="88"/>
    </row>
    <row r="44791" spans="2:11" hidden="1" x14ac:dyDescent="0.2">
      <c r="B44791" s="88"/>
      <c r="C44791" s="88"/>
      <c r="D44791" s="88"/>
      <c r="E44791" s="88"/>
      <c r="F44791" s="88"/>
      <c r="G44791" s="88"/>
      <c r="H44791" s="88"/>
      <c r="I44791" s="88"/>
      <c r="J44791" s="88"/>
      <c r="K44791" s="88"/>
    </row>
    <row r="44792" spans="2:11" hidden="1" x14ac:dyDescent="0.2">
      <c r="B44792" s="88"/>
      <c r="C44792" s="88"/>
      <c r="D44792" s="88"/>
      <c r="E44792" s="88"/>
      <c r="F44792" s="88"/>
      <c r="G44792" s="88"/>
      <c r="H44792" s="88"/>
      <c r="I44792" s="88"/>
      <c r="J44792" s="88"/>
      <c r="K44792" s="88"/>
    </row>
    <row r="44793" spans="2:11" hidden="1" x14ac:dyDescent="0.2">
      <c r="B44793" s="88"/>
      <c r="C44793" s="88"/>
      <c r="D44793" s="88"/>
      <c r="E44793" s="88"/>
      <c r="F44793" s="88"/>
      <c r="G44793" s="88"/>
      <c r="H44793" s="88"/>
      <c r="I44793" s="88"/>
      <c r="J44793" s="88"/>
      <c r="K44793" s="88"/>
    </row>
    <row r="44794" spans="2:11" hidden="1" x14ac:dyDescent="0.2">
      <c r="B44794" s="88"/>
      <c r="C44794" s="88"/>
      <c r="D44794" s="88"/>
      <c r="E44794" s="88"/>
      <c r="F44794" s="88"/>
      <c r="G44794" s="88"/>
      <c r="H44794" s="88"/>
      <c r="I44794" s="88"/>
      <c r="J44794" s="88"/>
      <c r="K44794" s="88"/>
    </row>
    <row r="44795" spans="2:11" hidden="1" x14ac:dyDescent="0.2">
      <c r="B44795" s="88"/>
      <c r="C44795" s="88"/>
      <c r="D44795" s="88"/>
      <c r="E44795" s="88"/>
      <c r="F44795" s="88"/>
      <c r="G44795" s="88"/>
      <c r="H44795" s="88"/>
      <c r="I44795" s="88"/>
      <c r="J44795" s="88"/>
      <c r="K44795" s="88"/>
    </row>
    <row r="44796" spans="2:11" hidden="1" x14ac:dyDescent="0.2">
      <c r="B44796" s="88"/>
      <c r="C44796" s="88"/>
      <c r="D44796" s="88"/>
      <c r="E44796" s="88"/>
      <c r="F44796" s="88"/>
      <c r="G44796" s="88"/>
      <c r="H44796" s="88"/>
      <c r="I44796" s="88"/>
      <c r="J44796" s="88"/>
      <c r="K44796" s="88"/>
    </row>
    <row r="44797" spans="2:11" hidden="1" x14ac:dyDescent="0.2">
      <c r="B44797" s="88"/>
      <c r="C44797" s="88"/>
      <c r="D44797" s="88"/>
      <c r="E44797" s="88"/>
      <c r="F44797" s="88"/>
      <c r="G44797" s="88"/>
      <c r="H44797" s="88"/>
      <c r="I44797" s="88"/>
      <c r="J44797" s="88"/>
      <c r="K44797" s="88"/>
    </row>
    <row r="44798" spans="2:11" hidden="1" x14ac:dyDescent="0.2">
      <c r="B44798" s="88"/>
      <c r="C44798" s="88"/>
      <c r="D44798" s="88"/>
      <c r="E44798" s="88"/>
      <c r="F44798" s="88"/>
      <c r="G44798" s="88"/>
      <c r="H44798" s="88"/>
      <c r="I44798" s="88"/>
      <c r="J44798" s="88"/>
      <c r="K44798" s="88"/>
    </row>
    <row r="44799" spans="2:11" hidden="1" x14ac:dyDescent="0.2">
      <c r="B44799" s="88"/>
      <c r="C44799" s="88"/>
      <c r="D44799" s="88"/>
      <c r="E44799" s="88"/>
      <c r="F44799" s="88"/>
      <c r="G44799" s="88"/>
      <c r="H44799" s="88"/>
      <c r="I44799" s="88"/>
      <c r="J44799" s="88"/>
      <c r="K44799" s="88"/>
    </row>
    <row r="44800" spans="2:11" hidden="1" x14ac:dyDescent="0.2">
      <c r="B44800" s="88"/>
      <c r="C44800" s="88"/>
      <c r="D44800" s="88"/>
      <c r="E44800" s="88"/>
      <c r="F44800" s="88"/>
      <c r="G44800" s="88"/>
      <c r="H44800" s="88"/>
      <c r="I44800" s="88"/>
      <c r="J44800" s="88"/>
      <c r="K44800" s="88"/>
    </row>
    <row r="44801" spans="2:11" hidden="1" x14ac:dyDescent="0.2">
      <c r="B44801" s="88"/>
      <c r="C44801" s="88"/>
      <c r="D44801" s="88"/>
      <c r="E44801" s="88"/>
      <c r="F44801" s="88"/>
      <c r="G44801" s="88"/>
      <c r="H44801" s="88"/>
      <c r="I44801" s="88"/>
      <c r="J44801" s="88"/>
      <c r="K44801" s="88"/>
    </row>
    <row r="44802" spans="2:11" hidden="1" x14ac:dyDescent="0.2">
      <c r="B44802" s="88"/>
      <c r="C44802" s="88"/>
      <c r="D44802" s="88"/>
      <c r="E44802" s="88"/>
      <c r="F44802" s="88"/>
      <c r="G44802" s="88"/>
      <c r="H44802" s="88"/>
      <c r="I44802" s="88"/>
      <c r="J44802" s="88"/>
      <c r="K44802" s="88"/>
    </row>
    <row r="44803" spans="2:11" hidden="1" x14ac:dyDescent="0.2">
      <c r="B44803" s="88"/>
      <c r="C44803" s="88"/>
      <c r="D44803" s="88"/>
      <c r="E44803" s="88"/>
      <c r="F44803" s="88"/>
      <c r="G44803" s="88"/>
      <c r="H44803" s="88"/>
      <c r="I44803" s="88"/>
      <c r="J44803" s="88"/>
      <c r="K44803" s="88"/>
    </row>
    <row r="44804" spans="2:11" hidden="1" x14ac:dyDescent="0.2">
      <c r="B44804" s="88"/>
      <c r="C44804" s="88"/>
      <c r="D44804" s="88"/>
      <c r="E44804" s="88"/>
      <c r="F44804" s="88"/>
      <c r="G44804" s="88"/>
      <c r="H44804" s="88"/>
      <c r="I44804" s="88"/>
      <c r="J44804" s="88"/>
      <c r="K44804" s="88"/>
    </row>
    <row r="44805" spans="2:11" hidden="1" x14ac:dyDescent="0.2">
      <c r="B44805" s="88"/>
      <c r="C44805" s="88"/>
      <c r="D44805" s="88"/>
      <c r="E44805" s="88"/>
      <c r="F44805" s="88"/>
      <c r="G44805" s="88"/>
      <c r="H44805" s="88"/>
      <c r="I44805" s="88"/>
      <c r="J44805" s="88"/>
      <c r="K44805" s="88"/>
    </row>
    <row r="44806" spans="2:11" hidden="1" x14ac:dyDescent="0.2">
      <c r="B44806" s="88"/>
      <c r="C44806" s="88"/>
      <c r="D44806" s="88"/>
      <c r="E44806" s="88"/>
      <c r="F44806" s="88"/>
      <c r="G44806" s="88"/>
      <c r="H44806" s="88"/>
      <c r="I44806" s="88"/>
      <c r="J44806" s="88"/>
      <c r="K44806" s="88"/>
    </row>
    <row r="44807" spans="2:11" hidden="1" x14ac:dyDescent="0.2">
      <c r="B44807" s="88"/>
      <c r="C44807" s="88"/>
      <c r="D44807" s="88"/>
      <c r="E44807" s="88"/>
      <c r="F44807" s="88"/>
      <c r="G44807" s="88"/>
      <c r="H44807" s="88"/>
      <c r="I44807" s="88"/>
      <c r="J44807" s="88"/>
      <c r="K44807" s="88"/>
    </row>
    <row r="44808" spans="2:11" hidden="1" x14ac:dyDescent="0.2">
      <c r="B44808" s="88"/>
      <c r="C44808" s="88"/>
      <c r="D44808" s="88"/>
      <c r="E44808" s="88"/>
      <c r="F44808" s="88"/>
      <c r="G44808" s="88"/>
      <c r="H44808" s="88"/>
      <c r="I44808" s="88"/>
      <c r="J44808" s="88"/>
      <c r="K44808" s="88"/>
    </row>
    <row r="44809" spans="2:11" hidden="1" x14ac:dyDescent="0.2">
      <c r="B44809" s="88"/>
      <c r="C44809" s="88"/>
      <c r="D44809" s="88"/>
      <c r="E44809" s="88"/>
      <c r="F44809" s="88"/>
      <c r="G44809" s="88"/>
      <c r="H44809" s="88"/>
      <c r="I44809" s="88"/>
      <c r="J44809" s="88"/>
      <c r="K44809" s="88"/>
    </row>
    <row r="44810" spans="2:11" hidden="1" x14ac:dyDescent="0.2">
      <c r="B44810" s="88"/>
      <c r="C44810" s="88"/>
      <c r="D44810" s="88"/>
      <c r="E44810" s="88"/>
      <c r="F44810" s="88"/>
      <c r="G44810" s="88"/>
      <c r="H44810" s="88"/>
      <c r="I44810" s="88"/>
      <c r="J44810" s="88"/>
      <c r="K44810" s="88"/>
    </row>
    <row r="44811" spans="2:11" hidden="1" x14ac:dyDescent="0.2">
      <c r="B44811" s="88"/>
      <c r="C44811" s="88"/>
      <c r="D44811" s="88"/>
      <c r="E44811" s="88"/>
      <c r="F44811" s="88"/>
      <c r="G44811" s="88"/>
      <c r="H44811" s="88"/>
      <c r="I44811" s="88"/>
      <c r="J44811" s="88"/>
      <c r="K44811" s="88"/>
    </row>
    <row r="44812" spans="2:11" hidden="1" x14ac:dyDescent="0.2">
      <c r="B44812" s="88"/>
      <c r="C44812" s="88"/>
      <c r="D44812" s="88"/>
      <c r="E44812" s="88"/>
      <c r="F44812" s="88"/>
      <c r="G44812" s="88"/>
      <c r="H44812" s="88"/>
      <c r="I44812" s="88"/>
      <c r="J44812" s="88"/>
      <c r="K44812" s="88"/>
    </row>
    <row r="44813" spans="2:11" hidden="1" x14ac:dyDescent="0.2">
      <c r="B44813" s="88"/>
      <c r="C44813" s="88"/>
      <c r="D44813" s="88"/>
      <c r="E44813" s="88"/>
      <c r="F44813" s="88"/>
      <c r="G44813" s="88"/>
      <c r="H44813" s="88"/>
      <c r="I44813" s="88"/>
      <c r="J44813" s="88"/>
      <c r="K44813" s="88"/>
    </row>
    <row r="44814" spans="2:11" hidden="1" x14ac:dyDescent="0.2">
      <c r="B44814" s="88"/>
      <c r="C44814" s="88"/>
      <c r="D44814" s="88"/>
      <c r="E44814" s="88"/>
      <c r="F44814" s="88"/>
      <c r="G44814" s="88"/>
      <c r="H44814" s="88"/>
      <c r="I44814" s="88"/>
      <c r="J44814" s="88"/>
      <c r="K44814" s="88"/>
    </row>
    <row r="44815" spans="2:11" hidden="1" x14ac:dyDescent="0.2">
      <c r="B44815" s="88"/>
      <c r="C44815" s="88"/>
      <c r="D44815" s="88"/>
      <c r="E44815" s="88"/>
      <c r="F44815" s="88"/>
      <c r="G44815" s="88"/>
      <c r="H44815" s="88"/>
      <c r="I44815" s="88"/>
      <c r="J44815" s="88"/>
      <c r="K44815" s="88"/>
    </row>
    <row r="44816" spans="2:11" hidden="1" x14ac:dyDescent="0.2">
      <c r="B44816" s="88"/>
      <c r="C44816" s="88"/>
      <c r="D44816" s="88"/>
      <c r="E44816" s="88"/>
      <c r="F44816" s="88"/>
      <c r="G44816" s="88"/>
      <c r="H44816" s="88"/>
      <c r="I44816" s="88"/>
      <c r="J44816" s="88"/>
      <c r="K44816" s="88"/>
    </row>
    <row r="44817" spans="2:11" hidden="1" x14ac:dyDescent="0.2">
      <c r="B44817" s="88"/>
      <c r="C44817" s="88"/>
      <c r="D44817" s="88"/>
      <c r="E44817" s="88"/>
      <c r="F44817" s="88"/>
      <c r="G44817" s="88"/>
      <c r="H44817" s="88"/>
      <c r="I44817" s="88"/>
      <c r="J44817" s="88"/>
      <c r="K44817" s="88"/>
    </row>
    <row r="44818" spans="2:11" hidden="1" x14ac:dyDescent="0.2">
      <c r="B44818" s="88"/>
      <c r="C44818" s="88"/>
      <c r="D44818" s="88"/>
      <c r="E44818" s="88"/>
      <c r="F44818" s="88"/>
      <c r="G44818" s="88"/>
      <c r="H44818" s="88"/>
      <c r="I44818" s="88"/>
      <c r="J44818" s="88"/>
      <c r="K44818" s="88"/>
    </row>
    <row r="44819" spans="2:11" hidden="1" x14ac:dyDescent="0.2">
      <c r="B44819" s="88"/>
      <c r="C44819" s="88"/>
      <c r="D44819" s="88"/>
      <c r="E44819" s="88"/>
      <c r="F44819" s="88"/>
      <c r="G44819" s="88"/>
      <c r="H44819" s="88"/>
      <c r="I44819" s="88"/>
      <c r="J44819" s="88"/>
      <c r="K44819" s="88"/>
    </row>
    <row r="44820" spans="2:11" hidden="1" x14ac:dyDescent="0.2">
      <c r="B44820" s="88"/>
      <c r="C44820" s="88"/>
      <c r="D44820" s="88"/>
      <c r="E44820" s="88"/>
      <c r="F44820" s="88"/>
      <c r="G44820" s="88"/>
      <c r="H44820" s="88"/>
      <c r="I44820" s="88"/>
      <c r="J44820" s="88"/>
      <c r="K44820" s="88"/>
    </row>
    <row r="44821" spans="2:11" hidden="1" x14ac:dyDescent="0.2">
      <c r="B44821" s="88"/>
      <c r="C44821" s="88"/>
      <c r="D44821" s="88"/>
      <c r="E44821" s="88"/>
      <c r="F44821" s="88"/>
      <c r="G44821" s="88"/>
      <c r="H44821" s="88"/>
      <c r="I44821" s="88"/>
      <c r="J44821" s="88"/>
      <c r="K44821" s="88"/>
    </row>
    <row r="44822" spans="2:11" hidden="1" x14ac:dyDescent="0.2">
      <c r="B44822" s="88"/>
      <c r="C44822" s="88"/>
      <c r="D44822" s="88"/>
      <c r="E44822" s="88"/>
      <c r="F44822" s="88"/>
      <c r="G44822" s="88"/>
      <c r="H44822" s="88"/>
      <c r="I44822" s="88"/>
      <c r="J44822" s="88"/>
      <c r="K44822" s="88"/>
    </row>
    <row r="44823" spans="2:11" hidden="1" x14ac:dyDescent="0.2">
      <c r="B44823" s="88"/>
      <c r="C44823" s="88"/>
      <c r="D44823" s="88"/>
      <c r="E44823" s="88"/>
      <c r="F44823" s="88"/>
      <c r="G44823" s="88"/>
      <c r="H44823" s="88"/>
      <c r="I44823" s="88"/>
      <c r="J44823" s="88"/>
      <c r="K44823" s="88"/>
    </row>
    <row r="44824" spans="2:11" hidden="1" x14ac:dyDescent="0.2">
      <c r="B44824" s="88"/>
      <c r="C44824" s="88"/>
      <c r="D44824" s="88"/>
      <c r="E44824" s="88"/>
      <c r="F44824" s="88"/>
      <c r="G44824" s="88"/>
      <c r="H44824" s="88"/>
      <c r="I44824" s="88"/>
      <c r="J44824" s="88"/>
      <c r="K44824" s="88"/>
    </row>
    <row r="44825" spans="2:11" hidden="1" x14ac:dyDescent="0.2">
      <c r="B44825" s="88"/>
      <c r="C44825" s="88"/>
      <c r="D44825" s="88"/>
      <c r="E44825" s="88"/>
      <c r="F44825" s="88"/>
      <c r="G44825" s="88"/>
      <c r="H44825" s="88"/>
      <c r="I44825" s="88"/>
      <c r="J44825" s="88"/>
      <c r="K44825" s="88"/>
    </row>
    <row r="44826" spans="2:11" hidden="1" x14ac:dyDescent="0.2">
      <c r="B44826" s="88"/>
      <c r="C44826" s="88"/>
      <c r="D44826" s="88"/>
      <c r="E44826" s="88"/>
      <c r="F44826" s="88"/>
      <c r="G44826" s="88"/>
      <c r="H44826" s="88"/>
      <c r="I44826" s="88"/>
      <c r="J44826" s="88"/>
      <c r="K44826" s="88"/>
    </row>
    <row r="44827" spans="2:11" hidden="1" x14ac:dyDescent="0.2">
      <c r="B44827" s="88"/>
      <c r="C44827" s="88"/>
      <c r="D44827" s="88"/>
      <c r="E44827" s="88"/>
      <c r="F44827" s="88"/>
      <c r="G44827" s="88"/>
      <c r="H44827" s="88"/>
      <c r="I44827" s="88"/>
      <c r="J44827" s="88"/>
      <c r="K44827" s="88"/>
    </row>
    <row r="44828" spans="2:11" hidden="1" x14ac:dyDescent="0.2">
      <c r="B44828" s="88"/>
      <c r="C44828" s="88"/>
      <c r="D44828" s="88"/>
      <c r="E44828" s="88"/>
      <c r="F44828" s="88"/>
      <c r="G44828" s="88"/>
      <c r="H44828" s="88"/>
      <c r="I44828" s="88"/>
      <c r="J44828" s="88"/>
      <c r="K44828" s="88"/>
    </row>
    <row r="44829" spans="2:11" hidden="1" x14ac:dyDescent="0.2">
      <c r="B44829" s="88"/>
      <c r="C44829" s="88"/>
      <c r="D44829" s="88"/>
      <c r="E44829" s="88"/>
      <c r="F44829" s="88"/>
      <c r="G44829" s="88"/>
      <c r="H44829" s="88"/>
      <c r="I44829" s="88"/>
      <c r="J44829" s="88"/>
      <c r="K44829" s="88"/>
    </row>
    <row r="44830" spans="2:11" hidden="1" x14ac:dyDescent="0.2">
      <c r="B44830" s="88"/>
      <c r="C44830" s="88"/>
      <c r="D44830" s="88"/>
      <c r="E44830" s="88"/>
      <c r="F44830" s="88"/>
      <c r="G44830" s="88"/>
      <c r="H44830" s="88"/>
      <c r="I44830" s="88"/>
      <c r="J44830" s="88"/>
      <c r="K44830" s="88"/>
    </row>
    <row r="44831" spans="2:11" hidden="1" x14ac:dyDescent="0.2">
      <c r="B44831" s="88"/>
      <c r="C44831" s="88"/>
      <c r="D44831" s="88"/>
      <c r="E44831" s="88"/>
      <c r="F44831" s="88"/>
      <c r="G44831" s="88"/>
      <c r="H44831" s="88"/>
      <c r="I44831" s="88"/>
      <c r="J44831" s="88"/>
      <c r="K44831" s="88"/>
    </row>
    <row r="44832" spans="2:11" hidden="1" x14ac:dyDescent="0.2">
      <c r="B44832" s="88"/>
      <c r="C44832" s="88"/>
      <c r="D44832" s="88"/>
      <c r="E44832" s="88"/>
      <c r="F44832" s="88"/>
      <c r="G44832" s="88"/>
      <c r="H44832" s="88"/>
      <c r="I44832" s="88"/>
      <c r="J44832" s="88"/>
      <c r="K44832" s="88"/>
    </row>
    <row r="44833" spans="2:11" hidden="1" x14ac:dyDescent="0.2">
      <c r="B44833" s="88"/>
      <c r="C44833" s="88"/>
      <c r="D44833" s="88"/>
      <c r="E44833" s="88"/>
      <c r="F44833" s="88"/>
      <c r="G44833" s="88"/>
      <c r="H44833" s="88"/>
      <c r="I44833" s="88"/>
      <c r="J44833" s="88"/>
      <c r="K44833" s="88"/>
    </row>
    <row r="44834" spans="2:11" hidden="1" x14ac:dyDescent="0.2">
      <c r="B44834" s="88"/>
      <c r="C44834" s="88"/>
      <c r="D44834" s="88"/>
      <c r="E44834" s="88"/>
      <c r="F44834" s="88"/>
      <c r="G44834" s="88"/>
      <c r="H44834" s="88"/>
      <c r="I44834" s="88"/>
      <c r="J44834" s="88"/>
      <c r="K44834" s="88"/>
    </row>
    <row r="44835" spans="2:11" hidden="1" x14ac:dyDescent="0.2">
      <c r="B44835" s="88"/>
      <c r="C44835" s="88"/>
      <c r="D44835" s="88"/>
      <c r="E44835" s="88"/>
      <c r="F44835" s="88"/>
      <c r="G44835" s="88"/>
      <c r="H44835" s="88"/>
      <c r="I44835" s="88"/>
      <c r="J44835" s="88"/>
      <c r="K44835" s="88"/>
    </row>
    <row r="44836" spans="2:11" hidden="1" x14ac:dyDescent="0.2">
      <c r="B44836" s="88"/>
      <c r="C44836" s="88"/>
      <c r="D44836" s="88"/>
      <c r="E44836" s="88"/>
      <c r="F44836" s="88"/>
      <c r="G44836" s="88"/>
      <c r="H44836" s="88"/>
      <c r="I44836" s="88"/>
      <c r="J44836" s="88"/>
      <c r="K44836" s="88"/>
    </row>
    <row r="44837" spans="2:11" hidden="1" x14ac:dyDescent="0.2">
      <c r="B44837" s="88"/>
      <c r="C44837" s="88"/>
      <c r="D44837" s="88"/>
      <c r="E44837" s="88"/>
      <c r="F44837" s="88"/>
      <c r="G44837" s="88"/>
      <c r="H44837" s="88"/>
      <c r="I44837" s="88"/>
      <c r="J44837" s="88"/>
      <c r="K44837" s="88"/>
    </row>
    <row r="44838" spans="2:11" hidden="1" x14ac:dyDescent="0.2">
      <c r="B44838" s="88"/>
      <c r="C44838" s="88"/>
      <c r="D44838" s="88"/>
      <c r="E44838" s="88"/>
      <c r="F44838" s="88"/>
      <c r="G44838" s="88"/>
      <c r="H44838" s="88"/>
      <c r="I44838" s="88"/>
      <c r="J44838" s="88"/>
      <c r="K44838" s="88"/>
    </row>
    <row r="44839" spans="2:11" hidden="1" x14ac:dyDescent="0.2">
      <c r="B44839" s="88"/>
      <c r="C44839" s="88"/>
      <c r="D44839" s="88"/>
      <c r="E44839" s="88"/>
      <c r="F44839" s="88"/>
      <c r="G44839" s="88"/>
      <c r="H44839" s="88"/>
      <c r="I44839" s="88"/>
      <c r="J44839" s="88"/>
      <c r="K44839" s="88"/>
    </row>
    <row r="44840" spans="2:11" hidden="1" x14ac:dyDescent="0.2">
      <c r="B44840" s="88"/>
      <c r="C44840" s="88"/>
      <c r="D44840" s="88"/>
      <c r="E44840" s="88"/>
      <c r="F44840" s="88"/>
      <c r="G44840" s="88"/>
      <c r="H44840" s="88"/>
      <c r="I44840" s="88"/>
      <c r="J44840" s="88"/>
      <c r="K44840" s="88"/>
    </row>
    <row r="44841" spans="2:11" hidden="1" x14ac:dyDescent="0.2">
      <c r="B44841" s="88"/>
      <c r="C44841" s="88"/>
      <c r="D44841" s="88"/>
      <c r="E44841" s="88"/>
      <c r="F44841" s="88"/>
      <c r="G44841" s="88"/>
      <c r="H44841" s="88"/>
      <c r="I44841" s="88"/>
      <c r="J44841" s="88"/>
      <c r="K44841" s="88"/>
    </row>
    <row r="44842" spans="2:11" hidden="1" x14ac:dyDescent="0.2">
      <c r="B44842" s="88"/>
      <c r="C44842" s="88"/>
      <c r="D44842" s="88"/>
      <c r="E44842" s="88"/>
      <c r="F44842" s="88"/>
      <c r="G44842" s="88"/>
      <c r="H44842" s="88"/>
      <c r="I44842" s="88"/>
      <c r="J44842" s="88"/>
      <c r="K44842" s="88"/>
    </row>
    <row r="44843" spans="2:11" hidden="1" x14ac:dyDescent="0.2">
      <c r="B44843" s="88"/>
      <c r="C44843" s="88"/>
      <c r="D44843" s="88"/>
      <c r="E44843" s="88"/>
      <c r="F44843" s="88"/>
      <c r="G44843" s="88"/>
      <c r="H44843" s="88"/>
      <c r="I44843" s="88"/>
      <c r="J44843" s="88"/>
      <c r="K44843" s="88"/>
    </row>
    <row r="44844" spans="2:11" hidden="1" x14ac:dyDescent="0.2">
      <c r="B44844" s="88"/>
      <c r="C44844" s="88"/>
      <c r="D44844" s="88"/>
      <c r="E44844" s="88"/>
      <c r="F44844" s="88"/>
      <c r="G44844" s="88"/>
      <c r="H44844" s="88"/>
      <c r="I44844" s="88"/>
      <c r="J44844" s="88"/>
      <c r="K44844" s="88"/>
    </row>
    <row r="44845" spans="2:11" hidden="1" x14ac:dyDescent="0.2">
      <c r="B44845" s="88"/>
      <c r="C44845" s="88"/>
      <c r="D44845" s="88"/>
      <c r="E44845" s="88"/>
      <c r="F44845" s="88"/>
      <c r="G44845" s="88"/>
      <c r="H44845" s="88"/>
      <c r="I44845" s="88"/>
      <c r="J44845" s="88"/>
      <c r="K44845" s="88"/>
    </row>
    <row r="44846" spans="2:11" hidden="1" x14ac:dyDescent="0.2">
      <c r="B44846" s="88"/>
      <c r="C44846" s="88"/>
      <c r="D44846" s="88"/>
      <c r="E44846" s="88"/>
      <c r="F44846" s="88"/>
      <c r="G44846" s="88"/>
      <c r="H44846" s="88"/>
      <c r="I44846" s="88"/>
      <c r="J44846" s="88"/>
      <c r="K44846" s="88"/>
    </row>
    <row r="44847" spans="2:11" hidden="1" x14ac:dyDescent="0.2">
      <c r="B44847" s="88"/>
      <c r="C44847" s="88"/>
      <c r="D44847" s="88"/>
      <c r="E44847" s="88"/>
      <c r="F44847" s="88"/>
      <c r="G44847" s="88"/>
      <c r="H44847" s="88"/>
      <c r="I44847" s="88"/>
      <c r="J44847" s="88"/>
      <c r="K44847" s="88"/>
    </row>
    <row r="44848" spans="2:11" hidden="1" x14ac:dyDescent="0.2">
      <c r="B44848" s="88"/>
      <c r="C44848" s="88"/>
      <c r="D44848" s="88"/>
      <c r="E44848" s="88"/>
      <c r="F44848" s="88"/>
      <c r="G44848" s="88"/>
      <c r="H44848" s="88"/>
      <c r="I44848" s="88"/>
      <c r="J44848" s="88"/>
      <c r="K44848" s="88"/>
    </row>
    <row r="44849" spans="2:11" hidden="1" x14ac:dyDescent="0.2">
      <c r="B44849" s="88"/>
      <c r="C44849" s="88"/>
      <c r="D44849" s="88"/>
      <c r="E44849" s="88"/>
      <c r="F44849" s="88"/>
      <c r="G44849" s="88"/>
      <c r="H44849" s="88"/>
      <c r="I44849" s="88"/>
      <c r="J44849" s="88"/>
      <c r="K44849" s="88"/>
    </row>
    <row r="44850" spans="2:11" hidden="1" x14ac:dyDescent="0.2">
      <c r="B44850" s="88"/>
      <c r="C44850" s="88"/>
      <c r="D44850" s="88"/>
      <c r="E44850" s="88"/>
      <c r="F44850" s="88"/>
      <c r="G44850" s="88"/>
      <c r="H44850" s="88"/>
      <c r="I44850" s="88"/>
      <c r="J44850" s="88"/>
      <c r="K44850" s="88"/>
    </row>
    <row r="44851" spans="2:11" hidden="1" x14ac:dyDescent="0.2">
      <c r="B44851" s="88"/>
      <c r="C44851" s="88"/>
      <c r="D44851" s="88"/>
      <c r="E44851" s="88"/>
      <c r="F44851" s="88"/>
      <c r="G44851" s="88"/>
      <c r="H44851" s="88"/>
      <c r="I44851" s="88"/>
      <c r="J44851" s="88"/>
      <c r="K44851" s="88"/>
    </row>
    <row r="44852" spans="2:11" hidden="1" x14ac:dyDescent="0.2">
      <c r="B44852" s="88"/>
      <c r="C44852" s="88"/>
      <c r="D44852" s="88"/>
      <c r="E44852" s="88"/>
      <c r="F44852" s="88"/>
      <c r="G44852" s="88"/>
      <c r="H44852" s="88"/>
      <c r="I44852" s="88"/>
      <c r="J44852" s="88"/>
      <c r="K44852" s="88"/>
    </row>
    <row r="44853" spans="2:11" hidden="1" x14ac:dyDescent="0.2">
      <c r="B44853" s="88"/>
      <c r="C44853" s="88"/>
      <c r="D44853" s="88"/>
      <c r="E44853" s="88"/>
      <c r="F44853" s="88"/>
      <c r="G44853" s="88"/>
      <c r="H44853" s="88"/>
      <c r="I44853" s="88"/>
      <c r="J44853" s="88"/>
      <c r="K44853" s="88"/>
    </row>
    <row r="44854" spans="2:11" hidden="1" x14ac:dyDescent="0.2">
      <c r="B44854" s="88"/>
      <c r="C44854" s="88"/>
      <c r="D44854" s="88"/>
      <c r="E44854" s="88"/>
      <c r="F44854" s="88"/>
      <c r="G44854" s="88"/>
      <c r="H44854" s="88"/>
      <c r="I44854" s="88"/>
      <c r="J44854" s="88"/>
      <c r="K44854" s="88"/>
    </row>
    <row r="44855" spans="2:11" hidden="1" x14ac:dyDescent="0.2">
      <c r="B44855" s="88"/>
      <c r="C44855" s="88"/>
      <c r="D44855" s="88"/>
      <c r="E44855" s="88"/>
      <c r="F44855" s="88"/>
      <c r="G44855" s="88"/>
      <c r="H44855" s="88"/>
      <c r="I44855" s="88"/>
      <c r="J44855" s="88"/>
      <c r="K44855" s="88"/>
    </row>
    <row r="44856" spans="2:11" hidden="1" x14ac:dyDescent="0.2">
      <c r="B44856" s="88"/>
      <c r="C44856" s="88"/>
      <c r="D44856" s="88"/>
      <c r="E44856" s="88"/>
      <c r="F44856" s="88"/>
      <c r="G44856" s="88"/>
      <c r="H44856" s="88"/>
      <c r="I44856" s="88"/>
      <c r="J44856" s="88"/>
      <c r="K44856" s="88"/>
    </row>
    <row r="44857" spans="2:11" hidden="1" x14ac:dyDescent="0.2">
      <c r="B44857" s="88"/>
      <c r="C44857" s="88"/>
      <c r="D44857" s="88"/>
      <c r="E44857" s="88"/>
      <c r="F44857" s="88"/>
      <c r="G44857" s="88"/>
      <c r="H44857" s="88"/>
      <c r="I44857" s="88"/>
      <c r="J44857" s="88"/>
      <c r="K44857" s="88"/>
    </row>
    <row r="44858" spans="2:11" hidden="1" x14ac:dyDescent="0.2">
      <c r="B44858" s="88"/>
      <c r="C44858" s="88"/>
      <c r="D44858" s="88"/>
      <c r="E44858" s="88"/>
      <c r="F44858" s="88"/>
      <c r="G44858" s="88"/>
      <c r="H44858" s="88"/>
      <c r="I44858" s="88"/>
      <c r="J44858" s="88"/>
      <c r="K44858" s="88"/>
    </row>
    <row r="44859" spans="2:11" hidden="1" x14ac:dyDescent="0.2">
      <c r="B44859" s="88"/>
      <c r="C44859" s="88"/>
      <c r="D44859" s="88"/>
      <c r="E44859" s="88"/>
      <c r="F44859" s="88"/>
      <c r="G44859" s="88"/>
      <c r="H44859" s="88"/>
      <c r="I44859" s="88"/>
      <c r="J44859" s="88"/>
      <c r="K44859" s="88"/>
    </row>
    <row r="44860" spans="2:11" hidden="1" x14ac:dyDescent="0.2">
      <c r="B44860" s="88"/>
      <c r="C44860" s="88"/>
      <c r="D44860" s="88"/>
      <c r="E44860" s="88"/>
      <c r="F44860" s="88"/>
      <c r="G44860" s="88"/>
      <c r="H44860" s="88"/>
      <c r="I44860" s="88"/>
      <c r="J44860" s="88"/>
      <c r="K44860" s="88"/>
    </row>
    <row r="44861" spans="2:11" hidden="1" x14ac:dyDescent="0.2">
      <c r="B44861" s="88"/>
      <c r="C44861" s="88"/>
      <c r="D44861" s="88"/>
      <c r="E44861" s="88"/>
      <c r="F44861" s="88"/>
      <c r="G44861" s="88"/>
      <c r="H44861" s="88"/>
      <c r="I44861" s="88"/>
      <c r="J44861" s="88"/>
      <c r="K44861" s="88"/>
    </row>
    <row r="44862" spans="2:11" hidden="1" x14ac:dyDescent="0.2">
      <c r="B44862" s="88"/>
      <c r="C44862" s="88"/>
      <c r="D44862" s="88"/>
      <c r="E44862" s="88"/>
      <c r="F44862" s="88"/>
      <c r="G44862" s="88"/>
      <c r="H44862" s="88"/>
      <c r="I44862" s="88"/>
      <c r="J44862" s="88"/>
      <c r="K44862" s="88"/>
    </row>
    <row r="44863" spans="2:11" hidden="1" x14ac:dyDescent="0.2">
      <c r="B44863" s="88"/>
      <c r="C44863" s="88"/>
      <c r="D44863" s="88"/>
      <c r="E44863" s="88"/>
      <c r="F44863" s="88"/>
      <c r="G44863" s="88"/>
      <c r="H44863" s="88"/>
      <c r="I44863" s="88"/>
      <c r="J44863" s="88"/>
      <c r="K44863" s="88"/>
    </row>
    <row r="44864" spans="2:11" hidden="1" x14ac:dyDescent="0.2">
      <c r="B44864" s="88"/>
      <c r="C44864" s="88"/>
      <c r="D44864" s="88"/>
      <c r="E44864" s="88"/>
      <c r="F44864" s="88"/>
      <c r="G44864" s="88"/>
      <c r="H44864" s="88"/>
      <c r="I44864" s="88"/>
      <c r="J44864" s="88"/>
      <c r="K44864" s="88"/>
    </row>
    <row r="44865" spans="2:11" hidden="1" x14ac:dyDescent="0.2">
      <c r="B44865" s="88"/>
      <c r="C44865" s="88"/>
      <c r="D44865" s="88"/>
      <c r="E44865" s="88"/>
      <c r="F44865" s="88"/>
      <c r="G44865" s="88"/>
      <c r="H44865" s="88"/>
      <c r="I44865" s="88"/>
      <c r="J44865" s="88"/>
      <c r="K44865" s="88"/>
    </row>
    <row r="44866" spans="2:11" hidden="1" x14ac:dyDescent="0.2">
      <c r="B44866" s="88"/>
      <c r="C44866" s="88"/>
      <c r="D44866" s="88"/>
      <c r="E44866" s="88"/>
      <c r="F44866" s="88"/>
      <c r="G44866" s="88"/>
      <c r="H44866" s="88"/>
      <c r="I44866" s="88"/>
      <c r="J44866" s="88"/>
      <c r="K44866" s="88"/>
    </row>
    <row r="44867" spans="2:11" hidden="1" x14ac:dyDescent="0.2">
      <c r="B44867" s="88"/>
      <c r="C44867" s="88"/>
      <c r="D44867" s="88"/>
      <c r="E44867" s="88"/>
      <c r="F44867" s="88"/>
      <c r="G44867" s="88"/>
      <c r="H44867" s="88"/>
      <c r="I44867" s="88"/>
      <c r="J44867" s="88"/>
      <c r="K44867" s="88"/>
    </row>
    <row r="44868" spans="2:11" hidden="1" x14ac:dyDescent="0.2">
      <c r="B44868" s="88"/>
      <c r="C44868" s="88"/>
      <c r="D44868" s="88"/>
      <c r="E44868" s="88"/>
      <c r="F44868" s="88"/>
      <c r="G44868" s="88"/>
      <c r="H44868" s="88"/>
      <c r="I44868" s="88"/>
      <c r="J44868" s="88"/>
      <c r="K44868" s="88"/>
    </row>
    <row r="44869" spans="2:11" hidden="1" x14ac:dyDescent="0.2">
      <c r="B44869" s="88"/>
      <c r="C44869" s="88"/>
      <c r="D44869" s="88"/>
      <c r="E44869" s="88"/>
      <c r="F44869" s="88"/>
      <c r="G44869" s="88"/>
      <c r="H44869" s="88"/>
      <c r="I44869" s="88"/>
      <c r="J44869" s="88"/>
      <c r="K44869" s="88"/>
    </row>
    <row r="44870" spans="2:11" hidden="1" x14ac:dyDescent="0.2">
      <c r="B44870" s="88"/>
      <c r="C44870" s="88"/>
      <c r="D44870" s="88"/>
      <c r="E44870" s="88"/>
      <c r="F44870" s="88"/>
      <c r="G44870" s="88"/>
      <c r="H44870" s="88"/>
      <c r="I44870" s="88"/>
      <c r="J44870" s="88"/>
      <c r="K44870" s="88"/>
    </row>
    <row r="44871" spans="2:11" hidden="1" x14ac:dyDescent="0.2">
      <c r="B44871" s="88"/>
      <c r="C44871" s="88"/>
      <c r="D44871" s="88"/>
      <c r="E44871" s="88"/>
      <c r="F44871" s="88"/>
      <c r="G44871" s="88"/>
      <c r="H44871" s="88"/>
      <c r="I44871" s="88"/>
      <c r="J44871" s="88"/>
      <c r="K44871" s="88"/>
    </row>
    <row r="44872" spans="2:11" hidden="1" x14ac:dyDescent="0.2">
      <c r="B44872" s="88"/>
      <c r="C44872" s="88"/>
      <c r="D44872" s="88"/>
      <c r="E44872" s="88"/>
      <c r="F44872" s="88"/>
      <c r="G44872" s="88"/>
      <c r="H44872" s="88"/>
      <c r="I44872" s="88"/>
      <c r="J44872" s="88"/>
      <c r="K44872" s="88"/>
    </row>
    <row r="44873" spans="2:11" hidden="1" x14ac:dyDescent="0.2">
      <c r="B44873" s="88"/>
      <c r="C44873" s="88"/>
      <c r="D44873" s="88"/>
      <c r="E44873" s="88"/>
      <c r="F44873" s="88"/>
      <c r="G44873" s="88"/>
      <c r="H44873" s="88"/>
      <c r="I44873" s="88"/>
      <c r="J44873" s="88"/>
      <c r="K44873" s="88"/>
    </row>
    <row r="44874" spans="2:11" hidden="1" x14ac:dyDescent="0.2">
      <c r="B44874" s="88"/>
      <c r="C44874" s="88"/>
      <c r="D44874" s="88"/>
      <c r="E44874" s="88"/>
      <c r="F44874" s="88"/>
      <c r="G44874" s="88"/>
      <c r="H44874" s="88"/>
      <c r="I44874" s="88"/>
      <c r="J44874" s="88"/>
      <c r="K44874" s="88"/>
    </row>
    <row r="44875" spans="2:11" hidden="1" x14ac:dyDescent="0.2">
      <c r="B44875" s="88"/>
      <c r="C44875" s="88"/>
      <c r="D44875" s="88"/>
      <c r="E44875" s="88"/>
      <c r="F44875" s="88"/>
      <c r="G44875" s="88"/>
      <c r="H44875" s="88"/>
      <c r="I44875" s="88"/>
      <c r="J44875" s="88"/>
      <c r="K44875" s="88"/>
    </row>
    <row r="44876" spans="2:11" hidden="1" x14ac:dyDescent="0.2">
      <c r="B44876" s="88"/>
      <c r="C44876" s="88"/>
      <c r="D44876" s="88"/>
      <c r="E44876" s="88"/>
      <c r="F44876" s="88"/>
      <c r="G44876" s="88"/>
      <c r="H44876" s="88"/>
      <c r="I44876" s="88"/>
      <c r="J44876" s="88"/>
      <c r="K44876" s="88"/>
    </row>
    <row r="44877" spans="2:11" hidden="1" x14ac:dyDescent="0.2">
      <c r="B44877" s="88"/>
      <c r="C44877" s="88"/>
      <c r="D44877" s="88"/>
      <c r="E44877" s="88"/>
      <c r="F44877" s="88"/>
      <c r="G44877" s="88"/>
      <c r="H44877" s="88"/>
      <c r="I44877" s="88"/>
      <c r="J44877" s="88"/>
      <c r="K44877" s="88"/>
    </row>
    <row r="44878" spans="2:11" hidden="1" x14ac:dyDescent="0.2">
      <c r="B44878" s="88"/>
      <c r="C44878" s="88"/>
      <c r="D44878" s="88"/>
      <c r="E44878" s="88"/>
      <c r="F44878" s="88"/>
      <c r="G44878" s="88"/>
      <c r="H44878" s="88"/>
      <c r="I44878" s="88"/>
      <c r="J44878" s="88"/>
      <c r="K44878" s="88"/>
    </row>
    <row r="44879" spans="2:11" hidden="1" x14ac:dyDescent="0.2">
      <c r="B44879" s="88"/>
      <c r="C44879" s="88"/>
      <c r="D44879" s="88"/>
      <c r="E44879" s="88"/>
      <c r="F44879" s="88"/>
      <c r="G44879" s="88"/>
      <c r="H44879" s="88"/>
      <c r="I44879" s="88"/>
      <c r="J44879" s="88"/>
      <c r="K44879" s="88"/>
    </row>
    <row r="44880" spans="2:11" hidden="1" x14ac:dyDescent="0.2">
      <c r="B44880" s="88"/>
      <c r="C44880" s="88"/>
      <c r="D44880" s="88"/>
      <c r="E44880" s="88"/>
      <c r="F44880" s="88"/>
      <c r="G44880" s="88"/>
      <c r="H44880" s="88"/>
      <c r="I44880" s="88"/>
      <c r="J44880" s="88"/>
      <c r="K44880" s="88"/>
    </row>
    <row r="44881" spans="2:11" hidden="1" x14ac:dyDescent="0.2">
      <c r="B44881" s="88"/>
      <c r="C44881" s="88"/>
      <c r="D44881" s="88"/>
      <c r="E44881" s="88"/>
      <c r="F44881" s="88"/>
      <c r="G44881" s="88"/>
      <c r="H44881" s="88"/>
      <c r="I44881" s="88"/>
      <c r="J44881" s="88"/>
      <c r="K44881" s="88"/>
    </row>
    <row r="44882" spans="2:11" hidden="1" x14ac:dyDescent="0.2">
      <c r="B44882" s="88"/>
      <c r="C44882" s="88"/>
      <c r="D44882" s="88"/>
      <c r="E44882" s="88"/>
      <c r="F44882" s="88"/>
      <c r="G44882" s="88"/>
      <c r="H44882" s="88"/>
      <c r="I44882" s="88"/>
      <c r="J44882" s="88"/>
      <c r="K44882" s="88"/>
    </row>
    <row r="44883" spans="2:11" hidden="1" x14ac:dyDescent="0.2">
      <c r="B44883" s="88"/>
      <c r="C44883" s="88"/>
      <c r="D44883" s="88"/>
      <c r="E44883" s="88"/>
      <c r="F44883" s="88"/>
      <c r="G44883" s="88"/>
      <c r="H44883" s="88"/>
      <c r="I44883" s="88"/>
      <c r="J44883" s="88"/>
      <c r="K44883" s="88"/>
    </row>
    <row r="44884" spans="2:11" hidden="1" x14ac:dyDescent="0.2">
      <c r="B44884" s="88"/>
      <c r="C44884" s="88"/>
      <c r="D44884" s="88"/>
      <c r="E44884" s="88"/>
      <c r="F44884" s="88"/>
      <c r="G44884" s="88"/>
      <c r="H44884" s="88"/>
      <c r="I44884" s="88"/>
      <c r="J44884" s="88"/>
      <c r="K44884" s="88"/>
    </row>
    <row r="44885" spans="2:11" hidden="1" x14ac:dyDescent="0.2">
      <c r="B44885" s="88"/>
      <c r="C44885" s="88"/>
      <c r="D44885" s="88"/>
      <c r="E44885" s="88"/>
      <c r="F44885" s="88"/>
      <c r="G44885" s="88"/>
      <c r="H44885" s="88"/>
      <c r="I44885" s="88"/>
      <c r="J44885" s="88"/>
      <c r="K44885" s="88"/>
    </row>
    <row r="44886" spans="2:11" hidden="1" x14ac:dyDescent="0.2">
      <c r="B44886" s="88"/>
      <c r="C44886" s="88"/>
      <c r="D44886" s="88"/>
      <c r="E44886" s="88"/>
      <c r="F44886" s="88"/>
      <c r="G44886" s="88"/>
      <c r="H44886" s="88"/>
      <c r="I44886" s="88"/>
      <c r="J44886" s="88"/>
      <c r="K44886" s="88"/>
    </row>
    <row r="44887" spans="2:11" hidden="1" x14ac:dyDescent="0.2">
      <c r="B44887" s="88"/>
      <c r="C44887" s="88"/>
      <c r="D44887" s="88"/>
      <c r="E44887" s="88"/>
      <c r="F44887" s="88"/>
      <c r="G44887" s="88"/>
      <c r="H44887" s="88"/>
      <c r="I44887" s="88"/>
      <c r="J44887" s="88"/>
      <c r="K44887" s="88"/>
    </row>
    <row r="44888" spans="2:11" hidden="1" x14ac:dyDescent="0.2">
      <c r="B44888" s="88"/>
      <c r="C44888" s="88"/>
      <c r="D44888" s="88"/>
      <c r="E44888" s="88"/>
      <c r="F44888" s="88"/>
      <c r="G44888" s="88"/>
      <c r="H44888" s="88"/>
      <c r="I44888" s="88"/>
      <c r="J44888" s="88"/>
      <c r="K44888" s="88"/>
    </row>
    <row r="44889" spans="2:11" hidden="1" x14ac:dyDescent="0.2">
      <c r="B44889" s="88"/>
      <c r="C44889" s="88"/>
      <c r="D44889" s="88"/>
      <c r="E44889" s="88"/>
      <c r="F44889" s="88"/>
      <c r="G44889" s="88"/>
      <c r="H44889" s="88"/>
      <c r="I44889" s="88"/>
      <c r="J44889" s="88"/>
      <c r="K44889" s="88"/>
    </row>
    <row r="44890" spans="2:11" hidden="1" x14ac:dyDescent="0.2">
      <c r="B44890" s="88"/>
      <c r="C44890" s="88"/>
      <c r="D44890" s="88"/>
      <c r="E44890" s="88"/>
      <c r="F44890" s="88"/>
      <c r="G44890" s="88"/>
      <c r="H44890" s="88"/>
      <c r="I44890" s="88"/>
      <c r="J44890" s="88"/>
      <c r="K44890" s="88"/>
    </row>
    <row r="44891" spans="2:11" hidden="1" x14ac:dyDescent="0.2">
      <c r="B44891" s="88"/>
      <c r="C44891" s="88"/>
      <c r="D44891" s="88"/>
      <c r="E44891" s="88"/>
      <c r="F44891" s="88"/>
      <c r="G44891" s="88"/>
      <c r="H44891" s="88"/>
      <c r="I44891" s="88"/>
      <c r="J44891" s="88"/>
      <c r="K44891" s="88"/>
    </row>
    <row r="44892" spans="2:11" hidden="1" x14ac:dyDescent="0.2">
      <c r="B44892" s="88"/>
      <c r="C44892" s="88"/>
      <c r="D44892" s="88"/>
      <c r="E44892" s="88"/>
      <c r="F44892" s="88"/>
      <c r="G44892" s="88"/>
      <c r="H44892" s="88"/>
      <c r="I44892" s="88"/>
      <c r="J44892" s="88"/>
      <c r="K44892" s="88"/>
    </row>
    <row r="44893" spans="2:11" hidden="1" x14ac:dyDescent="0.2">
      <c r="B44893" s="88"/>
      <c r="C44893" s="88"/>
      <c r="D44893" s="88"/>
      <c r="E44893" s="88"/>
      <c r="F44893" s="88"/>
      <c r="G44893" s="88"/>
      <c r="H44893" s="88"/>
      <c r="I44893" s="88"/>
      <c r="J44893" s="88"/>
      <c r="K44893" s="88"/>
    </row>
    <row r="44894" spans="2:11" hidden="1" x14ac:dyDescent="0.2">
      <c r="B44894" s="88"/>
      <c r="C44894" s="88"/>
      <c r="D44894" s="88"/>
      <c r="E44894" s="88"/>
      <c r="F44894" s="88"/>
      <c r="G44894" s="88"/>
      <c r="H44894" s="88"/>
      <c r="I44894" s="88"/>
      <c r="J44894" s="88"/>
      <c r="K44894" s="88"/>
    </row>
    <row r="44895" spans="2:11" hidden="1" x14ac:dyDescent="0.2">
      <c r="B44895" s="88"/>
      <c r="C44895" s="88"/>
      <c r="D44895" s="88"/>
      <c r="E44895" s="88"/>
      <c r="F44895" s="88"/>
      <c r="G44895" s="88"/>
      <c r="H44895" s="88"/>
      <c r="I44895" s="88"/>
      <c r="J44895" s="88"/>
      <c r="K44895" s="88"/>
    </row>
    <row r="44896" spans="2:11" hidden="1" x14ac:dyDescent="0.2">
      <c r="B44896" s="88"/>
      <c r="C44896" s="88"/>
      <c r="D44896" s="88"/>
      <c r="E44896" s="88"/>
      <c r="F44896" s="88"/>
      <c r="G44896" s="88"/>
      <c r="H44896" s="88"/>
      <c r="I44896" s="88"/>
      <c r="J44896" s="88"/>
      <c r="K44896" s="88"/>
    </row>
    <row r="44897" spans="2:11" hidden="1" x14ac:dyDescent="0.2">
      <c r="B44897" s="88"/>
      <c r="C44897" s="88"/>
      <c r="D44897" s="88"/>
      <c r="E44897" s="88"/>
      <c r="F44897" s="88"/>
      <c r="G44897" s="88"/>
      <c r="H44897" s="88"/>
      <c r="I44897" s="88"/>
      <c r="J44897" s="88"/>
      <c r="K44897" s="88"/>
    </row>
    <row r="44898" spans="2:11" hidden="1" x14ac:dyDescent="0.2">
      <c r="B44898" s="88"/>
      <c r="C44898" s="88"/>
      <c r="D44898" s="88"/>
      <c r="E44898" s="88"/>
      <c r="F44898" s="88"/>
      <c r="G44898" s="88"/>
      <c r="H44898" s="88"/>
      <c r="I44898" s="88"/>
      <c r="J44898" s="88"/>
      <c r="K44898" s="88"/>
    </row>
    <row r="44899" spans="2:11" hidden="1" x14ac:dyDescent="0.2">
      <c r="B44899" s="88"/>
      <c r="C44899" s="88"/>
      <c r="D44899" s="88"/>
      <c r="E44899" s="88"/>
      <c r="F44899" s="88"/>
      <c r="G44899" s="88"/>
      <c r="H44899" s="88"/>
      <c r="I44899" s="88"/>
      <c r="J44899" s="88"/>
      <c r="K44899" s="88"/>
    </row>
    <row r="44900" spans="2:11" hidden="1" x14ac:dyDescent="0.2">
      <c r="B44900" s="88"/>
      <c r="C44900" s="88"/>
      <c r="D44900" s="88"/>
      <c r="E44900" s="88"/>
      <c r="F44900" s="88"/>
      <c r="G44900" s="88"/>
      <c r="H44900" s="88"/>
      <c r="I44900" s="88"/>
      <c r="J44900" s="88"/>
      <c r="K44900" s="88"/>
    </row>
    <row r="44901" spans="2:11" hidden="1" x14ac:dyDescent="0.2">
      <c r="B44901" s="88"/>
      <c r="C44901" s="88"/>
      <c r="D44901" s="88"/>
      <c r="E44901" s="88"/>
      <c r="F44901" s="88"/>
      <c r="G44901" s="88"/>
      <c r="H44901" s="88"/>
      <c r="I44901" s="88"/>
      <c r="J44901" s="88"/>
      <c r="K44901" s="88"/>
    </row>
    <row r="44902" spans="2:11" hidden="1" x14ac:dyDescent="0.2">
      <c r="B44902" s="88"/>
      <c r="C44902" s="88"/>
      <c r="D44902" s="88"/>
      <c r="E44902" s="88"/>
      <c r="F44902" s="88"/>
      <c r="G44902" s="88"/>
      <c r="H44902" s="88"/>
      <c r="I44902" s="88"/>
      <c r="J44902" s="88"/>
      <c r="K44902" s="88"/>
    </row>
    <row r="44903" spans="2:11" hidden="1" x14ac:dyDescent="0.2">
      <c r="B44903" s="88"/>
      <c r="C44903" s="88"/>
      <c r="D44903" s="88"/>
      <c r="E44903" s="88"/>
      <c r="F44903" s="88"/>
      <c r="G44903" s="88"/>
      <c r="H44903" s="88"/>
      <c r="I44903" s="88"/>
      <c r="J44903" s="88"/>
      <c r="K44903" s="88"/>
    </row>
    <row r="44904" spans="2:11" hidden="1" x14ac:dyDescent="0.2">
      <c r="B44904" s="88"/>
      <c r="C44904" s="88"/>
      <c r="D44904" s="88"/>
      <c r="E44904" s="88"/>
      <c r="F44904" s="88"/>
      <c r="G44904" s="88"/>
      <c r="H44904" s="88"/>
      <c r="I44904" s="88"/>
      <c r="J44904" s="88"/>
      <c r="K44904" s="88"/>
    </row>
    <row r="44905" spans="2:11" hidden="1" x14ac:dyDescent="0.2">
      <c r="B44905" s="88"/>
      <c r="C44905" s="88"/>
      <c r="D44905" s="88"/>
      <c r="E44905" s="88"/>
      <c r="F44905" s="88"/>
      <c r="G44905" s="88"/>
      <c r="H44905" s="88"/>
      <c r="I44905" s="88"/>
      <c r="J44905" s="88"/>
      <c r="K44905" s="88"/>
    </row>
    <row r="44906" spans="2:11" hidden="1" x14ac:dyDescent="0.2">
      <c r="B44906" s="88"/>
      <c r="C44906" s="88"/>
      <c r="D44906" s="88"/>
      <c r="E44906" s="88"/>
      <c r="F44906" s="88"/>
      <c r="G44906" s="88"/>
      <c r="H44906" s="88"/>
      <c r="I44906" s="88"/>
      <c r="J44906" s="88"/>
      <c r="K44906" s="88"/>
    </row>
    <row r="44907" spans="2:11" hidden="1" x14ac:dyDescent="0.2">
      <c r="B44907" s="88"/>
      <c r="C44907" s="88"/>
      <c r="D44907" s="88"/>
      <c r="E44907" s="88"/>
      <c r="F44907" s="88"/>
      <c r="G44907" s="88"/>
      <c r="H44907" s="88"/>
      <c r="I44907" s="88"/>
      <c r="J44907" s="88"/>
      <c r="K44907" s="88"/>
    </row>
    <row r="44908" spans="2:11" hidden="1" x14ac:dyDescent="0.2">
      <c r="B44908" s="88"/>
      <c r="C44908" s="88"/>
      <c r="D44908" s="88"/>
      <c r="E44908" s="88"/>
      <c r="F44908" s="88"/>
      <c r="G44908" s="88"/>
      <c r="H44908" s="88"/>
      <c r="I44908" s="88"/>
      <c r="J44908" s="88"/>
      <c r="K44908" s="88"/>
    </row>
    <row r="44909" spans="2:11" hidden="1" x14ac:dyDescent="0.2">
      <c r="B44909" s="88"/>
      <c r="C44909" s="88"/>
      <c r="D44909" s="88"/>
      <c r="E44909" s="88"/>
      <c r="F44909" s="88"/>
      <c r="G44909" s="88"/>
      <c r="H44909" s="88"/>
      <c r="I44909" s="88"/>
      <c r="J44909" s="88"/>
      <c r="K44909" s="88"/>
    </row>
    <row r="44910" spans="2:11" hidden="1" x14ac:dyDescent="0.2">
      <c r="B44910" s="88"/>
      <c r="C44910" s="88"/>
      <c r="D44910" s="88"/>
      <c r="E44910" s="88"/>
      <c r="F44910" s="88"/>
      <c r="G44910" s="88"/>
      <c r="H44910" s="88"/>
      <c r="I44910" s="88"/>
      <c r="J44910" s="88"/>
      <c r="K44910" s="88"/>
    </row>
    <row r="44911" spans="2:11" hidden="1" x14ac:dyDescent="0.2">
      <c r="B44911" s="88"/>
      <c r="C44911" s="88"/>
      <c r="D44911" s="88"/>
      <c r="E44911" s="88"/>
      <c r="F44911" s="88"/>
      <c r="G44911" s="88"/>
      <c r="H44911" s="88"/>
      <c r="I44911" s="88"/>
      <c r="J44911" s="88"/>
      <c r="K44911" s="88"/>
    </row>
    <row r="44912" spans="2:11" hidden="1" x14ac:dyDescent="0.2">
      <c r="B44912" s="88"/>
      <c r="C44912" s="88"/>
      <c r="D44912" s="88"/>
      <c r="E44912" s="88"/>
      <c r="F44912" s="88"/>
      <c r="G44912" s="88"/>
      <c r="H44912" s="88"/>
      <c r="I44912" s="88"/>
      <c r="J44912" s="88"/>
      <c r="K44912" s="88"/>
    </row>
    <row r="44913" spans="2:11" hidden="1" x14ac:dyDescent="0.2">
      <c r="B44913" s="88"/>
      <c r="C44913" s="88"/>
      <c r="D44913" s="88"/>
      <c r="E44913" s="88"/>
      <c r="F44913" s="88"/>
      <c r="G44913" s="88"/>
      <c r="H44913" s="88"/>
      <c r="I44913" s="88"/>
      <c r="J44913" s="88"/>
      <c r="K44913" s="88"/>
    </row>
    <row r="44914" spans="2:11" hidden="1" x14ac:dyDescent="0.2">
      <c r="B44914" s="88"/>
      <c r="C44914" s="88"/>
      <c r="D44914" s="88"/>
      <c r="E44914" s="88"/>
      <c r="F44914" s="88"/>
      <c r="G44914" s="88"/>
      <c r="H44914" s="88"/>
      <c r="I44914" s="88"/>
      <c r="J44914" s="88"/>
      <c r="K44914" s="88"/>
    </row>
    <row r="44915" spans="2:11" hidden="1" x14ac:dyDescent="0.2">
      <c r="B44915" s="88"/>
      <c r="C44915" s="88"/>
      <c r="D44915" s="88"/>
      <c r="E44915" s="88"/>
      <c r="F44915" s="88"/>
      <c r="G44915" s="88"/>
      <c r="H44915" s="88"/>
      <c r="I44915" s="88"/>
      <c r="J44915" s="88"/>
      <c r="K44915" s="88"/>
    </row>
    <row r="44916" spans="2:11" hidden="1" x14ac:dyDescent="0.2">
      <c r="B44916" s="88"/>
      <c r="C44916" s="88"/>
      <c r="D44916" s="88"/>
      <c r="E44916" s="88"/>
      <c r="F44916" s="88"/>
      <c r="G44916" s="88"/>
      <c r="H44916" s="88"/>
      <c r="I44916" s="88"/>
      <c r="J44916" s="88"/>
      <c r="K44916" s="88"/>
    </row>
    <row r="44917" spans="2:11" hidden="1" x14ac:dyDescent="0.2">
      <c r="B44917" s="88"/>
      <c r="C44917" s="88"/>
      <c r="D44917" s="88"/>
      <c r="E44917" s="88"/>
      <c r="F44917" s="88"/>
      <c r="G44917" s="88"/>
      <c r="H44917" s="88"/>
      <c r="I44917" s="88"/>
      <c r="J44917" s="88"/>
      <c r="K44917" s="88"/>
    </row>
    <row r="44918" spans="2:11" hidden="1" x14ac:dyDescent="0.2">
      <c r="B44918" s="88"/>
      <c r="C44918" s="88"/>
      <c r="D44918" s="88"/>
      <c r="E44918" s="88"/>
      <c r="F44918" s="88"/>
      <c r="G44918" s="88"/>
      <c r="H44918" s="88"/>
      <c r="I44918" s="88"/>
      <c r="J44918" s="88"/>
      <c r="K44918" s="88"/>
    </row>
    <row r="44919" spans="2:11" hidden="1" x14ac:dyDescent="0.2">
      <c r="B44919" s="88"/>
      <c r="C44919" s="88"/>
      <c r="D44919" s="88"/>
      <c r="E44919" s="88"/>
      <c r="F44919" s="88"/>
      <c r="G44919" s="88"/>
      <c r="H44919" s="88"/>
      <c r="I44919" s="88"/>
      <c r="J44919" s="88"/>
      <c r="K44919" s="88"/>
    </row>
    <row r="44920" spans="2:11" hidden="1" x14ac:dyDescent="0.2">
      <c r="B44920" s="88"/>
      <c r="C44920" s="88"/>
      <c r="D44920" s="88"/>
      <c r="E44920" s="88"/>
      <c r="F44920" s="88"/>
      <c r="G44920" s="88"/>
      <c r="H44920" s="88"/>
      <c r="I44920" s="88"/>
      <c r="J44920" s="88"/>
      <c r="K44920" s="88"/>
    </row>
    <row r="44921" spans="2:11" hidden="1" x14ac:dyDescent="0.2">
      <c r="B44921" s="88"/>
      <c r="C44921" s="88"/>
      <c r="D44921" s="88"/>
      <c r="E44921" s="88"/>
      <c r="F44921" s="88"/>
      <c r="G44921" s="88"/>
      <c r="H44921" s="88"/>
      <c r="I44921" s="88"/>
      <c r="J44921" s="88"/>
      <c r="K44921" s="88"/>
    </row>
    <row r="44922" spans="2:11" hidden="1" x14ac:dyDescent="0.2">
      <c r="B44922" s="88"/>
      <c r="C44922" s="88"/>
      <c r="D44922" s="88"/>
      <c r="E44922" s="88"/>
      <c r="F44922" s="88"/>
      <c r="G44922" s="88"/>
      <c r="H44922" s="88"/>
      <c r="I44922" s="88"/>
      <c r="J44922" s="88"/>
      <c r="K44922" s="88"/>
    </row>
    <row r="44923" spans="2:11" hidden="1" x14ac:dyDescent="0.2">
      <c r="B44923" s="88"/>
      <c r="C44923" s="88"/>
      <c r="D44923" s="88"/>
      <c r="E44923" s="88"/>
      <c r="F44923" s="88"/>
      <c r="G44923" s="88"/>
      <c r="H44923" s="88"/>
      <c r="I44923" s="88"/>
      <c r="J44923" s="88"/>
      <c r="K44923" s="88"/>
    </row>
    <row r="44924" spans="2:11" hidden="1" x14ac:dyDescent="0.2">
      <c r="B44924" s="88"/>
      <c r="C44924" s="88"/>
      <c r="D44924" s="88"/>
      <c r="E44924" s="88"/>
      <c r="F44924" s="88"/>
      <c r="G44924" s="88"/>
      <c r="H44924" s="88"/>
      <c r="I44924" s="88"/>
      <c r="J44924" s="88"/>
      <c r="K44924" s="88"/>
    </row>
    <row r="44925" spans="2:11" hidden="1" x14ac:dyDescent="0.2">
      <c r="B44925" s="88"/>
      <c r="C44925" s="88"/>
      <c r="D44925" s="88"/>
      <c r="E44925" s="88"/>
      <c r="F44925" s="88"/>
      <c r="G44925" s="88"/>
      <c r="H44925" s="88"/>
      <c r="I44925" s="88"/>
      <c r="J44925" s="88"/>
      <c r="K44925" s="88"/>
    </row>
    <row r="44926" spans="2:11" hidden="1" x14ac:dyDescent="0.2">
      <c r="B44926" s="88"/>
      <c r="C44926" s="88"/>
      <c r="D44926" s="88"/>
      <c r="E44926" s="88"/>
      <c r="F44926" s="88"/>
      <c r="G44926" s="88"/>
      <c r="H44926" s="88"/>
      <c r="I44926" s="88"/>
      <c r="J44926" s="88"/>
      <c r="K44926" s="88"/>
    </row>
    <row r="44927" spans="2:11" hidden="1" x14ac:dyDescent="0.2">
      <c r="B44927" s="88"/>
      <c r="C44927" s="88"/>
      <c r="D44927" s="88"/>
      <c r="E44927" s="88"/>
      <c r="F44927" s="88"/>
      <c r="G44927" s="88"/>
      <c r="H44927" s="88"/>
      <c r="I44927" s="88"/>
      <c r="J44927" s="88"/>
      <c r="K44927" s="88"/>
    </row>
    <row r="44928" spans="2:11" hidden="1" x14ac:dyDescent="0.2">
      <c r="B44928" s="88"/>
      <c r="C44928" s="88"/>
      <c r="D44928" s="88"/>
      <c r="E44928" s="88"/>
      <c r="F44928" s="88"/>
      <c r="G44928" s="88"/>
      <c r="H44928" s="88"/>
      <c r="I44928" s="88"/>
      <c r="J44928" s="88"/>
      <c r="K44928" s="88"/>
    </row>
    <row r="44929" spans="2:11" hidden="1" x14ac:dyDescent="0.2">
      <c r="B44929" s="88"/>
      <c r="C44929" s="88"/>
      <c r="D44929" s="88"/>
      <c r="E44929" s="88"/>
      <c r="F44929" s="88"/>
      <c r="G44929" s="88"/>
      <c r="H44929" s="88"/>
      <c r="I44929" s="88"/>
      <c r="J44929" s="88"/>
      <c r="K44929" s="88"/>
    </row>
    <row r="44930" spans="2:11" hidden="1" x14ac:dyDescent="0.2">
      <c r="B44930" s="88"/>
      <c r="C44930" s="88"/>
      <c r="D44930" s="88"/>
      <c r="E44930" s="88"/>
      <c r="F44930" s="88"/>
      <c r="G44930" s="88"/>
      <c r="H44930" s="88"/>
      <c r="I44930" s="88"/>
      <c r="J44930" s="88"/>
      <c r="K44930" s="88"/>
    </row>
    <row r="44931" spans="2:11" hidden="1" x14ac:dyDescent="0.2">
      <c r="B44931" s="88"/>
      <c r="C44931" s="88"/>
      <c r="D44931" s="88"/>
      <c r="E44931" s="88"/>
      <c r="F44931" s="88"/>
      <c r="G44931" s="88"/>
      <c r="H44931" s="88"/>
      <c r="I44931" s="88"/>
      <c r="J44931" s="88"/>
      <c r="K44931" s="88"/>
    </row>
    <row r="44932" spans="2:11" hidden="1" x14ac:dyDescent="0.2">
      <c r="B44932" s="88"/>
      <c r="C44932" s="88"/>
      <c r="D44932" s="88"/>
      <c r="E44932" s="88"/>
      <c r="F44932" s="88"/>
      <c r="G44932" s="88"/>
      <c r="H44932" s="88"/>
      <c r="I44932" s="88"/>
      <c r="J44932" s="88"/>
      <c r="K44932" s="88"/>
    </row>
    <row r="44933" spans="2:11" hidden="1" x14ac:dyDescent="0.2">
      <c r="B44933" s="88"/>
      <c r="C44933" s="88"/>
      <c r="D44933" s="88"/>
      <c r="E44933" s="88"/>
      <c r="F44933" s="88"/>
      <c r="G44933" s="88"/>
      <c r="H44933" s="88"/>
      <c r="I44933" s="88"/>
      <c r="J44933" s="88"/>
      <c r="K44933" s="88"/>
    </row>
    <row r="44934" spans="2:11" hidden="1" x14ac:dyDescent="0.2">
      <c r="B44934" s="88"/>
      <c r="C44934" s="88"/>
      <c r="D44934" s="88"/>
      <c r="E44934" s="88"/>
      <c r="F44934" s="88"/>
      <c r="G44934" s="88"/>
      <c r="H44934" s="88"/>
      <c r="I44934" s="88"/>
      <c r="J44934" s="88"/>
      <c r="K44934" s="88"/>
    </row>
    <row r="44935" spans="2:11" hidden="1" x14ac:dyDescent="0.2">
      <c r="B44935" s="88"/>
      <c r="C44935" s="88"/>
      <c r="D44935" s="88"/>
      <c r="E44935" s="88"/>
      <c r="F44935" s="88"/>
      <c r="G44935" s="88"/>
      <c r="H44935" s="88"/>
      <c r="I44935" s="88"/>
      <c r="J44935" s="88"/>
      <c r="K44935" s="88"/>
    </row>
    <row r="44936" spans="2:11" hidden="1" x14ac:dyDescent="0.2">
      <c r="B44936" s="88"/>
      <c r="C44936" s="88"/>
      <c r="D44936" s="88"/>
      <c r="E44936" s="88"/>
      <c r="F44936" s="88"/>
      <c r="G44936" s="88"/>
      <c r="H44936" s="88"/>
      <c r="I44936" s="88"/>
      <c r="J44936" s="88"/>
      <c r="K44936" s="88"/>
    </row>
    <row r="44937" spans="2:11" hidden="1" x14ac:dyDescent="0.2">
      <c r="B44937" s="88"/>
      <c r="C44937" s="88"/>
      <c r="D44937" s="88"/>
      <c r="E44937" s="88"/>
      <c r="F44937" s="88"/>
      <c r="G44937" s="88"/>
      <c r="H44937" s="88"/>
      <c r="I44937" s="88"/>
      <c r="J44937" s="88"/>
      <c r="K44937" s="88"/>
    </row>
    <row r="44938" spans="2:11" hidden="1" x14ac:dyDescent="0.2">
      <c r="B44938" s="88"/>
      <c r="C44938" s="88"/>
      <c r="D44938" s="88"/>
      <c r="E44938" s="88"/>
      <c r="F44938" s="88"/>
      <c r="G44938" s="88"/>
      <c r="H44938" s="88"/>
      <c r="I44938" s="88"/>
      <c r="J44938" s="88"/>
      <c r="K44938" s="88"/>
    </row>
    <row r="44939" spans="2:11" hidden="1" x14ac:dyDescent="0.2">
      <c r="B44939" s="88"/>
      <c r="C44939" s="88"/>
      <c r="D44939" s="88"/>
      <c r="E44939" s="88"/>
      <c r="F44939" s="88"/>
      <c r="G44939" s="88"/>
      <c r="H44939" s="88"/>
      <c r="I44939" s="88"/>
      <c r="J44939" s="88"/>
      <c r="K44939" s="88"/>
    </row>
    <row r="44940" spans="2:11" hidden="1" x14ac:dyDescent="0.2">
      <c r="B44940" s="88"/>
      <c r="C44940" s="88"/>
      <c r="D44940" s="88"/>
      <c r="E44940" s="88"/>
      <c r="F44940" s="88"/>
      <c r="G44940" s="88"/>
      <c r="H44940" s="88"/>
      <c r="I44940" s="88"/>
      <c r="J44940" s="88"/>
      <c r="K44940" s="88"/>
    </row>
    <row r="44941" spans="2:11" hidden="1" x14ac:dyDescent="0.2">
      <c r="B44941" s="88"/>
      <c r="C44941" s="88"/>
      <c r="D44941" s="88"/>
      <c r="E44941" s="88"/>
      <c r="F44941" s="88"/>
      <c r="G44941" s="88"/>
      <c r="H44941" s="88"/>
      <c r="I44941" s="88"/>
      <c r="J44941" s="88"/>
      <c r="K44941" s="88"/>
    </row>
    <row r="44942" spans="2:11" hidden="1" x14ac:dyDescent="0.2">
      <c r="B44942" s="88"/>
      <c r="C44942" s="88"/>
      <c r="D44942" s="88"/>
      <c r="E44942" s="88"/>
      <c r="F44942" s="88"/>
      <c r="G44942" s="88"/>
      <c r="H44942" s="88"/>
      <c r="I44942" s="88"/>
      <c r="J44942" s="88"/>
      <c r="K44942" s="88"/>
    </row>
    <row r="44943" spans="2:11" hidden="1" x14ac:dyDescent="0.2">
      <c r="B44943" s="88"/>
      <c r="C44943" s="88"/>
      <c r="D44943" s="88"/>
      <c r="E44943" s="88"/>
      <c r="F44943" s="88"/>
      <c r="G44943" s="88"/>
      <c r="H44943" s="88"/>
      <c r="I44943" s="88"/>
      <c r="J44943" s="88"/>
      <c r="K44943" s="88"/>
    </row>
    <row r="44944" spans="2:11" hidden="1" x14ac:dyDescent="0.2">
      <c r="B44944" s="88"/>
      <c r="C44944" s="88"/>
      <c r="D44944" s="88"/>
      <c r="E44944" s="88"/>
      <c r="F44944" s="88"/>
      <c r="G44944" s="88"/>
      <c r="H44944" s="88"/>
      <c r="I44944" s="88"/>
      <c r="J44944" s="88"/>
      <c r="K44944" s="88"/>
    </row>
    <row r="44945" spans="2:11" hidden="1" x14ac:dyDescent="0.2">
      <c r="B44945" s="88"/>
      <c r="C44945" s="88"/>
      <c r="D44945" s="88"/>
      <c r="E44945" s="88"/>
      <c r="F44945" s="88"/>
      <c r="G44945" s="88"/>
      <c r="H44945" s="88"/>
      <c r="I44945" s="88"/>
      <c r="J44945" s="88"/>
      <c r="K44945" s="88"/>
    </row>
    <row r="44946" spans="2:11" hidden="1" x14ac:dyDescent="0.2">
      <c r="B44946" s="88"/>
      <c r="C44946" s="88"/>
      <c r="D44946" s="88"/>
      <c r="E44946" s="88"/>
      <c r="F44946" s="88"/>
      <c r="G44946" s="88"/>
      <c r="H44946" s="88"/>
      <c r="I44946" s="88"/>
      <c r="J44946" s="88"/>
      <c r="K44946" s="88"/>
    </row>
    <row r="44947" spans="2:11" hidden="1" x14ac:dyDescent="0.2">
      <c r="B44947" s="88"/>
      <c r="C44947" s="88"/>
      <c r="D44947" s="88"/>
      <c r="E44947" s="88"/>
      <c r="F44947" s="88"/>
      <c r="G44947" s="88"/>
      <c r="H44947" s="88"/>
      <c r="I44947" s="88"/>
      <c r="J44947" s="88"/>
      <c r="K44947" s="88"/>
    </row>
    <row r="44948" spans="2:11" hidden="1" x14ac:dyDescent="0.2">
      <c r="B44948" s="88"/>
      <c r="C44948" s="88"/>
      <c r="D44948" s="88"/>
      <c r="E44948" s="88"/>
      <c r="F44948" s="88"/>
      <c r="G44948" s="88"/>
      <c r="H44948" s="88"/>
      <c r="I44948" s="88"/>
      <c r="J44948" s="88"/>
      <c r="K44948" s="88"/>
    </row>
    <row r="44949" spans="2:11" hidden="1" x14ac:dyDescent="0.2">
      <c r="B44949" s="88"/>
      <c r="C44949" s="88"/>
      <c r="D44949" s="88"/>
      <c r="E44949" s="88"/>
      <c r="F44949" s="88"/>
      <c r="G44949" s="88"/>
      <c r="H44949" s="88"/>
      <c r="I44949" s="88"/>
      <c r="J44949" s="88"/>
      <c r="K44949" s="88"/>
    </row>
    <row r="44950" spans="2:11" hidden="1" x14ac:dyDescent="0.2">
      <c r="B44950" s="88"/>
      <c r="C44950" s="88"/>
      <c r="D44950" s="88"/>
      <c r="E44950" s="88"/>
      <c r="F44950" s="88"/>
      <c r="G44950" s="88"/>
      <c r="H44950" s="88"/>
      <c r="I44950" s="88"/>
      <c r="J44950" s="88"/>
      <c r="K44950" s="88"/>
    </row>
    <row r="44951" spans="2:11" hidden="1" x14ac:dyDescent="0.2">
      <c r="B44951" s="88"/>
      <c r="C44951" s="88"/>
      <c r="D44951" s="88"/>
      <c r="E44951" s="88"/>
      <c r="F44951" s="88"/>
      <c r="G44951" s="88"/>
      <c r="H44951" s="88"/>
      <c r="I44951" s="88"/>
      <c r="J44951" s="88"/>
      <c r="K44951" s="88"/>
    </row>
    <row r="44952" spans="2:11" hidden="1" x14ac:dyDescent="0.2">
      <c r="B44952" s="88"/>
      <c r="C44952" s="88"/>
      <c r="D44952" s="88"/>
      <c r="E44952" s="88"/>
      <c r="F44952" s="88"/>
      <c r="G44952" s="88"/>
      <c r="H44952" s="88"/>
      <c r="I44952" s="88"/>
      <c r="J44952" s="88"/>
      <c r="K44952" s="88"/>
    </row>
    <row r="44953" spans="2:11" hidden="1" x14ac:dyDescent="0.2">
      <c r="B44953" s="88"/>
      <c r="C44953" s="88"/>
      <c r="D44953" s="88"/>
      <c r="E44953" s="88"/>
      <c r="F44953" s="88"/>
      <c r="G44953" s="88"/>
      <c r="H44953" s="88"/>
      <c r="I44953" s="88"/>
      <c r="J44953" s="88"/>
      <c r="K44953" s="88"/>
    </row>
    <row r="44954" spans="2:11" hidden="1" x14ac:dyDescent="0.2">
      <c r="B44954" s="88"/>
      <c r="C44954" s="88"/>
      <c r="D44954" s="88"/>
      <c r="E44954" s="88"/>
      <c r="F44954" s="88"/>
      <c r="G44954" s="88"/>
      <c r="H44954" s="88"/>
      <c r="I44954" s="88"/>
      <c r="J44954" s="88"/>
      <c r="K44954" s="88"/>
    </row>
    <row r="44955" spans="2:11" hidden="1" x14ac:dyDescent="0.2">
      <c r="B44955" s="88"/>
      <c r="C44955" s="88"/>
      <c r="D44955" s="88"/>
      <c r="E44955" s="88"/>
      <c r="F44955" s="88"/>
      <c r="G44955" s="88"/>
      <c r="H44955" s="88"/>
      <c r="I44955" s="88"/>
      <c r="J44955" s="88"/>
      <c r="K44955" s="88"/>
    </row>
    <row r="44956" spans="2:11" hidden="1" x14ac:dyDescent="0.2">
      <c r="B44956" s="88"/>
      <c r="C44956" s="88"/>
      <c r="D44956" s="88"/>
      <c r="E44956" s="88"/>
      <c r="F44956" s="88"/>
      <c r="G44956" s="88"/>
      <c r="H44956" s="88"/>
      <c r="I44956" s="88"/>
      <c r="J44956" s="88"/>
      <c r="K44956" s="88"/>
    </row>
    <row r="44957" spans="2:11" hidden="1" x14ac:dyDescent="0.2">
      <c r="B44957" s="88"/>
      <c r="C44957" s="88"/>
      <c r="D44957" s="88"/>
      <c r="E44957" s="88"/>
      <c r="F44957" s="88"/>
      <c r="G44957" s="88"/>
      <c r="H44957" s="88"/>
      <c r="I44957" s="88"/>
      <c r="J44957" s="88"/>
      <c r="K44957" s="88"/>
    </row>
    <row r="44958" spans="2:11" hidden="1" x14ac:dyDescent="0.2">
      <c r="B44958" s="88"/>
      <c r="C44958" s="88"/>
      <c r="D44958" s="88"/>
      <c r="E44958" s="88"/>
      <c r="F44958" s="88"/>
      <c r="G44958" s="88"/>
      <c r="H44958" s="88"/>
      <c r="I44958" s="88"/>
      <c r="J44958" s="88"/>
      <c r="K44958" s="88"/>
    </row>
    <row r="44959" spans="2:11" hidden="1" x14ac:dyDescent="0.2">
      <c r="B44959" s="88"/>
      <c r="C44959" s="88"/>
      <c r="D44959" s="88"/>
      <c r="E44959" s="88"/>
      <c r="F44959" s="88"/>
      <c r="G44959" s="88"/>
      <c r="H44959" s="88"/>
      <c r="I44959" s="88"/>
      <c r="J44959" s="88"/>
      <c r="K44959" s="88"/>
    </row>
    <row r="44960" spans="2:11" hidden="1" x14ac:dyDescent="0.2">
      <c r="B44960" s="88"/>
      <c r="C44960" s="88"/>
      <c r="D44960" s="88"/>
      <c r="E44960" s="88"/>
      <c r="F44960" s="88"/>
      <c r="G44960" s="88"/>
      <c r="H44960" s="88"/>
      <c r="I44960" s="88"/>
      <c r="J44960" s="88"/>
      <c r="K44960" s="88"/>
    </row>
    <row r="44961" spans="2:11" hidden="1" x14ac:dyDescent="0.2">
      <c r="B44961" s="88"/>
      <c r="C44961" s="88"/>
      <c r="D44961" s="88"/>
      <c r="E44961" s="88"/>
      <c r="F44961" s="88"/>
      <c r="G44961" s="88"/>
      <c r="H44961" s="88"/>
      <c r="I44961" s="88"/>
      <c r="J44961" s="88"/>
      <c r="K44961" s="88"/>
    </row>
    <row r="44962" spans="2:11" hidden="1" x14ac:dyDescent="0.2">
      <c r="B44962" s="88"/>
      <c r="C44962" s="88"/>
      <c r="D44962" s="88"/>
      <c r="E44962" s="88"/>
      <c r="F44962" s="88"/>
      <c r="G44962" s="88"/>
      <c r="H44962" s="88"/>
      <c r="I44962" s="88"/>
      <c r="J44962" s="88"/>
      <c r="K44962" s="88"/>
    </row>
    <row r="44963" spans="2:11" hidden="1" x14ac:dyDescent="0.2">
      <c r="B44963" s="88"/>
      <c r="C44963" s="88"/>
      <c r="D44963" s="88"/>
      <c r="E44963" s="88"/>
      <c r="F44963" s="88"/>
      <c r="G44963" s="88"/>
      <c r="H44963" s="88"/>
      <c r="I44963" s="88"/>
      <c r="J44963" s="88"/>
      <c r="K44963" s="88"/>
    </row>
    <row r="44964" spans="2:11" hidden="1" x14ac:dyDescent="0.2">
      <c r="B44964" s="88"/>
      <c r="C44964" s="88"/>
      <c r="D44964" s="88"/>
      <c r="E44964" s="88"/>
      <c r="F44964" s="88"/>
      <c r="G44964" s="88"/>
      <c r="H44964" s="88"/>
      <c r="I44964" s="88"/>
      <c r="J44964" s="88"/>
      <c r="K44964" s="88"/>
    </row>
    <row r="44965" spans="2:11" hidden="1" x14ac:dyDescent="0.2">
      <c r="B44965" s="88"/>
      <c r="C44965" s="88"/>
      <c r="D44965" s="88"/>
      <c r="E44965" s="88"/>
      <c r="F44965" s="88"/>
      <c r="G44965" s="88"/>
      <c r="H44965" s="88"/>
      <c r="I44965" s="88"/>
      <c r="J44965" s="88"/>
      <c r="K44965" s="88"/>
    </row>
    <row r="44966" spans="2:11" hidden="1" x14ac:dyDescent="0.2">
      <c r="B44966" s="88"/>
      <c r="C44966" s="88"/>
      <c r="D44966" s="88"/>
      <c r="E44966" s="88"/>
      <c r="F44966" s="88"/>
      <c r="G44966" s="88"/>
      <c r="H44966" s="88"/>
      <c r="I44966" s="88"/>
      <c r="J44966" s="88"/>
      <c r="K44966" s="88"/>
    </row>
    <row r="44967" spans="2:11" hidden="1" x14ac:dyDescent="0.2">
      <c r="B44967" s="88"/>
      <c r="C44967" s="88"/>
      <c r="D44967" s="88"/>
      <c r="E44967" s="88"/>
      <c r="F44967" s="88"/>
      <c r="G44967" s="88"/>
      <c r="H44967" s="88"/>
      <c r="I44967" s="88"/>
      <c r="J44967" s="88"/>
      <c r="K44967" s="88"/>
    </row>
    <row r="44968" spans="2:11" hidden="1" x14ac:dyDescent="0.2">
      <c r="B44968" s="88"/>
      <c r="C44968" s="88"/>
      <c r="D44968" s="88"/>
      <c r="E44968" s="88"/>
      <c r="F44968" s="88"/>
      <c r="G44968" s="88"/>
      <c r="H44968" s="88"/>
      <c r="I44968" s="88"/>
      <c r="J44968" s="88"/>
      <c r="K44968" s="88"/>
    </row>
    <row r="44969" spans="2:11" hidden="1" x14ac:dyDescent="0.2">
      <c r="B44969" s="88"/>
      <c r="C44969" s="88"/>
      <c r="D44969" s="88"/>
      <c r="E44969" s="88"/>
      <c r="F44969" s="88"/>
      <c r="G44969" s="88"/>
      <c r="H44969" s="88"/>
      <c r="I44969" s="88"/>
      <c r="J44969" s="88"/>
      <c r="K44969" s="88"/>
    </row>
    <row r="44970" spans="2:11" hidden="1" x14ac:dyDescent="0.2">
      <c r="B44970" s="88"/>
      <c r="C44970" s="88"/>
      <c r="D44970" s="88"/>
      <c r="E44970" s="88"/>
      <c r="F44970" s="88"/>
      <c r="G44970" s="88"/>
      <c r="H44970" s="88"/>
      <c r="I44970" s="88"/>
      <c r="J44970" s="88"/>
      <c r="K44970" s="88"/>
    </row>
    <row r="44971" spans="2:11" hidden="1" x14ac:dyDescent="0.2">
      <c r="B44971" s="88"/>
      <c r="C44971" s="88"/>
      <c r="D44971" s="88"/>
      <c r="E44971" s="88"/>
      <c r="F44971" s="88"/>
      <c r="G44971" s="88"/>
      <c r="H44971" s="88"/>
      <c r="I44971" s="88"/>
      <c r="J44971" s="88"/>
      <c r="K44971" s="88"/>
    </row>
    <row r="44972" spans="2:11" hidden="1" x14ac:dyDescent="0.2">
      <c r="B44972" s="88"/>
      <c r="C44972" s="88"/>
      <c r="D44972" s="88"/>
      <c r="E44972" s="88"/>
      <c r="F44972" s="88"/>
      <c r="G44972" s="88"/>
      <c r="H44972" s="88"/>
      <c r="I44972" s="88"/>
      <c r="J44972" s="88"/>
      <c r="K44972" s="88"/>
    </row>
    <row r="44973" spans="2:11" hidden="1" x14ac:dyDescent="0.2">
      <c r="B44973" s="88"/>
      <c r="C44973" s="88"/>
      <c r="D44973" s="88"/>
      <c r="E44973" s="88"/>
      <c r="F44973" s="88"/>
      <c r="G44973" s="88"/>
      <c r="H44973" s="88"/>
      <c r="I44973" s="88"/>
      <c r="J44973" s="88"/>
      <c r="K44973" s="88"/>
    </row>
    <row r="44974" spans="2:11" hidden="1" x14ac:dyDescent="0.2">
      <c r="B44974" s="88"/>
      <c r="C44974" s="88"/>
      <c r="D44974" s="88"/>
      <c r="E44974" s="88"/>
      <c r="F44974" s="88"/>
      <c r="G44974" s="88"/>
      <c r="H44974" s="88"/>
      <c r="I44974" s="88"/>
      <c r="J44974" s="88"/>
      <c r="K44974" s="88"/>
    </row>
    <row r="44975" spans="2:11" hidden="1" x14ac:dyDescent="0.2">
      <c r="B44975" s="88"/>
      <c r="C44975" s="88"/>
      <c r="D44975" s="88"/>
      <c r="E44975" s="88"/>
      <c r="F44975" s="88"/>
      <c r="G44975" s="88"/>
      <c r="H44975" s="88"/>
      <c r="I44975" s="88"/>
      <c r="J44975" s="88"/>
      <c r="K44975" s="88"/>
    </row>
    <row r="44976" spans="2:11" hidden="1" x14ac:dyDescent="0.2">
      <c r="B44976" s="88"/>
      <c r="C44976" s="88"/>
      <c r="D44976" s="88"/>
      <c r="E44976" s="88"/>
      <c r="F44976" s="88"/>
      <c r="G44976" s="88"/>
      <c r="H44976" s="88"/>
      <c r="I44976" s="88"/>
      <c r="J44976" s="88"/>
      <c r="K44976" s="88"/>
    </row>
    <row r="44977" spans="2:11" hidden="1" x14ac:dyDescent="0.2">
      <c r="B44977" s="88"/>
      <c r="C44977" s="88"/>
      <c r="D44977" s="88"/>
      <c r="E44977" s="88"/>
      <c r="F44977" s="88"/>
      <c r="G44977" s="88"/>
      <c r="H44977" s="88"/>
      <c r="I44977" s="88"/>
      <c r="J44977" s="88"/>
      <c r="K44977" s="88"/>
    </row>
    <row r="44978" spans="2:11" hidden="1" x14ac:dyDescent="0.2">
      <c r="B44978" s="88"/>
      <c r="C44978" s="88"/>
      <c r="D44978" s="88"/>
      <c r="E44978" s="88"/>
      <c r="F44978" s="88"/>
      <c r="G44978" s="88"/>
      <c r="H44978" s="88"/>
      <c r="I44978" s="88"/>
      <c r="J44978" s="88"/>
      <c r="K44978" s="88"/>
    </row>
    <row r="44979" spans="2:11" hidden="1" x14ac:dyDescent="0.2">
      <c r="B44979" s="88"/>
      <c r="C44979" s="88"/>
      <c r="D44979" s="88"/>
      <c r="E44979" s="88"/>
      <c r="F44979" s="88"/>
      <c r="G44979" s="88"/>
      <c r="H44979" s="88"/>
      <c r="I44979" s="88"/>
      <c r="J44979" s="88"/>
      <c r="K44979" s="88"/>
    </row>
    <row r="44980" spans="2:11" hidden="1" x14ac:dyDescent="0.2">
      <c r="B44980" s="88"/>
      <c r="C44980" s="88"/>
      <c r="D44980" s="88"/>
      <c r="E44980" s="88"/>
      <c r="F44980" s="88"/>
      <c r="G44980" s="88"/>
      <c r="H44980" s="88"/>
      <c r="I44980" s="88"/>
      <c r="J44980" s="88"/>
      <c r="K44980" s="88"/>
    </row>
    <row r="44981" spans="2:11" hidden="1" x14ac:dyDescent="0.2">
      <c r="B44981" s="88"/>
      <c r="C44981" s="88"/>
      <c r="D44981" s="88"/>
      <c r="E44981" s="88"/>
      <c r="F44981" s="88"/>
      <c r="G44981" s="88"/>
      <c r="H44981" s="88"/>
      <c r="I44981" s="88"/>
      <c r="J44981" s="88"/>
      <c r="K44981" s="88"/>
    </row>
    <row r="44982" spans="2:11" hidden="1" x14ac:dyDescent="0.2">
      <c r="B44982" s="88"/>
      <c r="C44982" s="88"/>
      <c r="D44982" s="88"/>
      <c r="E44982" s="88"/>
      <c r="F44982" s="88"/>
      <c r="G44982" s="88"/>
      <c r="H44982" s="88"/>
      <c r="I44982" s="88"/>
      <c r="J44982" s="88"/>
      <c r="K44982" s="88"/>
    </row>
    <row r="44983" spans="2:11" hidden="1" x14ac:dyDescent="0.2">
      <c r="B44983" s="88"/>
      <c r="C44983" s="88"/>
      <c r="D44983" s="88"/>
      <c r="E44983" s="88"/>
      <c r="F44983" s="88"/>
      <c r="G44983" s="88"/>
      <c r="H44983" s="88"/>
      <c r="I44983" s="88"/>
      <c r="J44983" s="88"/>
      <c r="K44983" s="88"/>
    </row>
    <row r="44984" spans="2:11" hidden="1" x14ac:dyDescent="0.2">
      <c r="B44984" s="88"/>
      <c r="C44984" s="88"/>
      <c r="D44984" s="88"/>
      <c r="E44984" s="88"/>
      <c r="F44984" s="88"/>
      <c r="G44984" s="88"/>
      <c r="H44984" s="88"/>
      <c r="I44984" s="88"/>
      <c r="J44984" s="88"/>
      <c r="K44984" s="88"/>
    </row>
    <row r="44985" spans="2:11" hidden="1" x14ac:dyDescent="0.2">
      <c r="B44985" s="88"/>
      <c r="C44985" s="88"/>
      <c r="D44985" s="88"/>
      <c r="E44985" s="88"/>
      <c r="F44985" s="88"/>
      <c r="G44985" s="88"/>
      <c r="H44985" s="88"/>
      <c r="I44985" s="88"/>
      <c r="J44985" s="88"/>
      <c r="K44985" s="88"/>
    </row>
    <row r="44986" spans="2:11" hidden="1" x14ac:dyDescent="0.2">
      <c r="B44986" s="88"/>
      <c r="C44986" s="88"/>
      <c r="D44986" s="88"/>
      <c r="E44986" s="88"/>
      <c r="F44986" s="88"/>
      <c r="G44986" s="88"/>
      <c r="H44986" s="88"/>
      <c r="I44986" s="88"/>
      <c r="J44986" s="88"/>
      <c r="K44986" s="88"/>
    </row>
    <row r="44987" spans="2:11" hidden="1" x14ac:dyDescent="0.2">
      <c r="B44987" s="88"/>
      <c r="C44987" s="88"/>
      <c r="D44987" s="88"/>
      <c r="E44987" s="88"/>
      <c r="F44987" s="88"/>
      <c r="G44987" s="88"/>
      <c r="H44987" s="88"/>
      <c r="I44987" s="88"/>
      <c r="J44987" s="88"/>
      <c r="K44987" s="88"/>
    </row>
    <row r="44988" spans="2:11" hidden="1" x14ac:dyDescent="0.2">
      <c r="B44988" s="88"/>
      <c r="C44988" s="88"/>
      <c r="D44988" s="88"/>
      <c r="E44988" s="88"/>
      <c r="F44988" s="88"/>
      <c r="G44988" s="88"/>
      <c r="H44988" s="88"/>
      <c r="I44988" s="88"/>
      <c r="J44988" s="88"/>
      <c r="K44988" s="88"/>
    </row>
    <row r="44989" spans="2:11" hidden="1" x14ac:dyDescent="0.2">
      <c r="B44989" s="88"/>
      <c r="C44989" s="88"/>
      <c r="D44989" s="88"/>
      <c r="E44989" s="88"/>
      <c r="F44989" s="88"/>
      <c r="G44989" s="88"/>
      <c r="H44989" s="88"/>
      <c r="I44989" s="88"/>
      <c r="J44989" s="88"/>
      <c r="K44989" s="88"/>
    </row>
    <row r="44990" spans="2:11" hidden="1" x14ac:dyDescent="0.2">
      <c r="B44990" s="88"/>
      <c r="C44990" s="88"/>
      <c r="D44990" s="88"/>
      <c r="E44990" s="88"/>
      <c r="F44990" s="88"/>
      <c r="G44990" s="88"/>
      <c r="H44990" s="88"/>
      <c r="I44990" s="88"/>
      <c r="J44990" s="88"/>
      <c r="K44990" s="88"/>
    </row>
    <row r="44991" spans="2:11" hidden="1" x14ac:dyDescent="0.2">
      <c r="B44991" s="88"/>
      <c r="C44991" s="88"/>
      <c r="D44991" s="88"/>
      <c r="E44991" s="88"/>
      <c r="F44991" s="88"/>
      <c r="G44991" s="88"/>
      <c r="H44991" s="88"/>
      <c r="I44991" s="88"/>
      <c r="J44991" s="88"/>
      <c r="K44991" s="88"/>
    </row>
    <row r="44992" spans="2:11" hidden="1" x14ac:dyDescent="0.2">
      <c r="B44992" s="88"/>
      <c r="C44992" s="88"/>
      <c r="D44992" s="88"/>
      <c r="E44992" s="88"/>
      <c r="F44992" s="88"/>
      <c r="G44992" s="88"/>
      <c r="H44992" s="88"/>
      <c r="I44992" s="88"/>
      <c r="J44992" s="88"/>
      <c r="K44992" s="88"/>
    </row>
    <row r="44993" spans="2:11" hidden="1" x14ac:dyDescent="0.2">
      <c r="B44993" s="88"/>
      <c r="C44993" s="88"/>
      <c r="D44993" s="88"/>
      <c r="E44993" s="88"/>
      <c r="F44993" s="88"/>
      <c r="G44993" s="88"/>
      <c r="H44993" s="88"/>
      <c r="I44993" s="88"/>
      <c r="J44993" s="88"/>
      <c r="K44993" s="88"/>
    </row>
    <row r="44994" spans="2:11" hidden="1" x14ac:dyDescent="0.2">
      <c r="B44994" s="88"/>
      <c r="C44994" s="88"/>
      <c r="D44994" s="88"/>
      <c r="E44994" s="88"/>
      <c r="F44994" s="88"/>
      <c r="G44994" s="88"/>
      <c r="H44994" s="88"/>
      <c r="I44994" s="88"/>
      <c r="J44994" s="88"/>
      <c r="K44994" s="88"/>
    </row>
    <row r="44995" spans="2:11" hidden="1" x14ac:dyDescent="0.2">
      <c r="B44995" s="88"/>
      <c r="C44995" s="88"/>
      <c r="D44995" s="88"/>
      <c r="E44995" s="88"/>
      <c r="F44995" s="88"/>
      <c r="G44995" s="88"/>
      <c r="H44995" s="88"/>
      <c r="I44995" s="88"/>
      <c r="J44995" s="88"/>
      <c r="K44995" s="88"/>
    </row>
    <row r="44996" spans="2:11" hidden="1" x14ac:dyDescent="0.2">
      <c r="B44996" s="88"/>
      <c r="C44996" s="88"/>
      <c r="D44996" s="88"/>
      <c r="E44996" s="88"/>
      <c r="F44996" s="88"/>
      <c r="G44996" s="88"/>
      <c r="H44996" s="88"/>
      <c r="I44996" s="88"/>
      <c r="J44996" s="88"/>
      <c r="K44996" s="88"/>
    </row>
    <row r="44997" spans="2:11" hidden="1" x14ac:dyDescent="0.2">
      <c r="B44997" s="88"/>
      <c r="C44997" s="88"/>
      <c r="D44997" s="88"/>
      <c r="E44997" s="88"/>
      <c r="F44997" s="88"/>
      <c r="G44997" s="88"/>
      <c r="H44997" s="88"/>
      <c r="I44997" s="88"/>
      <c r="J44997" s="88"/>
      <c r="K44997" s="88"/>
    </row>
    <row r="44998" spans="2:11" hidden="1" x14ac:dyDescent="0.2">
      <c r="B44998" s="88"/>
      <c r="C44998" s="88"/>
      <c r="D44998" s="88"/>
      <c r="E44998" s="88"/>
      <c r="F44998" s="88"/>
      <c r="G44998" s="88"/>
      <c r="H44998" s="88"/>
      <c r="I44998" s="88"/>
      <c r="J44998" s="88"/>
      <c r="K44998" s="88"/>
    </row>
    <row r="44999" spans="2:11" hidden="1" x14ac:dyDescent="0.2">
      <c r="B44999" s="88"/>
      <c r="C44999" s="88"/>
      <c r="D44999" s="88"/>
      <c r="E44999" s="88"/>
      <c r="F44999" s="88"/>
      <c r="G44999" s="88"/>
      <c r="H44999" s="88"/>
      <c r="I44999" s="88"/>
      <c r="J44999" s="88"/>
      <c r="K44999" s="88"/>
    </row>
    <row r="45000" spans="2:11" hidden="1" x14ac:dyDescent="0.2">
      <c r="B45000" s="88"/>
      <c r="C45000" s="88"/>
      <c r="D45000" s="88"/>
      <c r="E45000" s="88"/>
      <c r="F45000" s="88"/>
      <c r="G45000" s="88"/>
      <c r="H45000" s="88"/>
      <c r="I45000" s="88"/>
      <c r="J45000" s="88"/>
      <c r="K45000" s="88"/>
    </row>
    <row r="45001" spans="2:11" hidden="1" x14ac:dyDescent="0.2">
      <c r="B45001" s="88"/>
      <c r="C45001" s="88"/>
      <c r="D45001" s="88"/>
      <c r="E45001" s="88"/>
      <c r="F45001" s="88"/>
      <c r="G45001" s="88"/>
      <c r="H45001" s="88"/>
      <c r="I45001" s="88"/>
      <c r="J45001" s="88"/>
      <c r="K45001" s="88"/>
    </row>
    <row r="45002" spans="2:11" hidden="1" x14ac:dyDescent="0.2">
      <c r="B45002" s="88"/>
      <c r="C45002" s="88"/>
      <c r="D45002" s="88"/>
      <c r="E45002" s="88"/>
      <c r="F45002" s="88"/>
      <c r="G45002" s="88"/>
      <c r="H45002" s="88"/>
      <c r="I45002" s="88"/>
      <c r="J45002" s="88"/>
      <c r="K45002" s="88"/>
    </row>
    <row r="45003" spans="2:11" hidden="1" x14ac:dyDescent="0.2">
      <c r="B45003" s="88"/>
      <c r="C45003" s="88"/>
      <c r="D45003" s="88"/>
      <c r="E45003" s="88"/>
      <c r="F45003" s="88"/>
      <c r="G45003" s="88"/>
      <c r="H45003" s="88"/>
      <c r="I45003" s="88"/>
      <c r="J45003" s="88"/>
      <c r="K45003" s="88"/>
    </row>
    <row r="45004" spans="2:11" hidden="1" x14ac:dyDescent="0.2">
      <c r="B45004" s="88"/>
      <c r="C45004" s="88"/>
      <c r="D45004" s="88"/>
      <c r="E45004" s="88"/>
      <c r="F45004" s="88"/>
      <c r="G45004" s="88"/>
      <c r="H45004" s="88"/>
      <c r="I45004" s="88"/>
      <c r="J45004" s="88"/>
      <c r="K45004" s="88"/>
    </row>
    <row r="45005" spans="2:11" hidden="1" x14ac:dyDescent="0.2">
      <c r="B45005" s="88"/>
      <c r="C45005" s="88"/>
      <c r="D45005" s="88"/>
      <c r="E45005" s="88"/>
      <c r="F45005" s="88"/>
      <c r="G45005" s="88"/>
      <c r="H45005" s="88"/>
      <c r="I45005" s="88"/>
      <c r="J45005" s="88"/>
      <c r="K45005" s="88"/>
    </row>
    <row r="45006" spans="2:11" hidden="1" x14ac:dyDescent="0.2">
      <c r="B45006" s="88"/>
      <c r="C45006" s="88"/>
      <c r="D45006" s="88"/>
      <c r="E45006" s="88"/>
      <c r="F45006" s="88"/>
      <c r="G45006" s="88"/>
      <c r="H45006" s="88"/>
      <c r="I45006" s="88"/>
      <c r="J45006" s="88"/>
      <c r="K45006" s="88"/>
    </row>
    <row r="45007" spans="2:11" hidden="1" x14ac:dyDescent="0.2">
      <c r="B45007" s="88"/>
      <c r="C45007" s="88"/>
      <c r="D45007" s="88"/>
      <c r="E45007" s="88"/>
      <c r="F45007" s="88"/>
      <c r="G45007" s="88"/>
      <c r="H45007" s="88"/>
      <c r="I45007" s="88"/>
      <c r="J45007" s="88"/>
      <c r="K45007" s="88"/>
    </row>
    <row r="45008" spans="2:11" hidden="1" x14ac:dyDescent="0.2">
      <c r="B45008" s="88"/>
      <c r="C45008" s="88"/>
      <c r="D45008" s="88"/>
      <c r="E45008" s="88"/>
      <c r="F45008" s="88"/>
      <c r="G45008" s="88"/>
      <c r="H45008" s="88"/>
      <c r="I45008" s="88"/>
      <c r="J45008" s="88"/>
      <c r="K45008" s="88"/>
    </row>
    <row r="45009" spans="2:11" hidden="1" x14ac:dyDescent="0.2">
      <c r="B45009" s="88"/>
      <c r="C45009" s="88"/>
      <c r="D45009" s="88"/>
      <c r="E45009" s="88"/>
      <c r="F45009" s="88"/>
      <c r="G45009" s="88"/>
      <c r="H45009" s="88"/>
      <c r="I45009" s="88"/>
      <c r="J45009" s="88"/>
      <c r="K45009" s="88"/>
    </row>
    <row r="45010" spans="2:11" hidden="1" x14ac:dyDescent="0.2">
      <c r="B45010" s="88"/>
      <c r="C45010" s="88"/>
      <c r="D45010" s="88"/>
      <c r="E45010" s="88"/>
      <c r="F45010" s="88"/>
      <c r="G45010" s="88"/>
      <c r="H45010" s="88"/>
      <c r="I45010" s="88"/>
      <c r="J45010" s="88"/>
      <c r="K45010" s="88"/>
    </row>
    <row r="45011" spans="2:11" hidden="1" x14ac:dyDescent="0.2">
      <c r="B45011" s="88"/>
      <c r="C45011" s="88"/>
      <c r="D45011" s="88"/>
      <c r="E45011" s="88"/>
      <c r="F45011" s="88"/>
      <c r="G45011" s="88"/>
      <c r="H45011" s="88"/>
      <c r="I45011" s="88"/>
      <c r="J45011" s="88"/>
      <c r="K45011" s="88"/>
    </row>
    <row r="45012" spans="2:11" hidden="1" x14ac:dyDescent="0.2">
      <c r="B45012" s="88"/>
      <c r="C45012" s="88"/>
      <c r="D45012" s="88"/>
      <c r="E45012" s="88"/>
      <c r="F45012" s="88"/>
      <c r="G45012" s="88"/>
      <c r="H45012" s="88"/>
      <c r="I45012" s="88"/>
      <c r="J45012" s="88"/>
      <c r="K45012" s="88"/>
    </row>
    <row r="45013" spans="2:11" hidden="1" x14ac:dyDescent="0.2">
      <c r="B45013" s="88"/>
      <c r="C45013" s="88"/>
      <c r="D45013" s="88"/>
      <c r="E45013" s="88"/>
      <c r="F45013" s="88"/>
      <c r="G45013" s="88"/>
      <c r="H45013" s="88"/>
      <c r="I45013" s="88"/>
      <c r="J45013" s="88"/>
      <c r="K45013" s="88"/>
    </row>
    <row r="45014" spans="2:11" hidden="1" x14ac:dyDescent="0.2">
      <c r="B45014" s="88"/>
      <c r="C45014" s="88"/>
      <c r="D45014" s="88"/>
      <c r="E45014" s="88"/>
      <c r="F45014" s="88"/>
      <c r="G45014" s="88"/>
      <c r="H45014" s="88"/>
      <c r="I45014" s="88"/>
      <c r="J45014" s="88"/>
      <c r="K45014" s="88"/>
    </row>
    <row r="45015" spans="2:11" hidden="1" x14ac:dyDescent="0.2">
      <c r="B45015" s="88"/>
      <c r="C45015" s="88"/>
      <c r="D45015" s="88"/>
      <c r="E45015" s="88"/>
      <c r="F45015" s="88"/>
      <c r="G45015" s="88"/>
      <c r="H45015" s="88"/>
      <c r="I45015" s="88"/>
      <c r="J45015" s="88"/>
      <c r="K45015" s="88"/>
    </row>
    <row r="45016" spans="2:11" hidden="1" x14ac:dyDescent="0.2">
      <c r="B45016" s="88"/>
      <c r="C45016" s="88"/>
      <c r="D45016" s="88"/>
      <c r="E45016" s="88"/>
      <c r="F45016" s="88"/>
      <c r="G45016" s="88"/>
      <c r="H45016" s="88"/>
      <c r="I45016" s="88"/>
      <c r="J45016" s="88"/>
      <c r="K45016" s="88"/>
    </row>
    <row r="45017" spans="2:11" hidden="1" x14ac:dyDescent="0.2">
      <c r="B45017" s="88"/>
      <c r="C45017" s="88"/>
      <c r="D45017" s="88"/>
      <c r="E45017" s="88"/>
      <c r="F45017" s="88"/>
      <c r="G45017" s="88"/>
      <c r="H45017" s="88"/>
      <c r="I45017" s="88"/>
      <c r="J45017" s="88"/>
      <c r="K45017" s="88"/>
    </row>
    <row r="45018" spans="2:11" hidden="1" x14ac:dyDescent="0.2">
      <c r="B45018" s="88"/>
      <c r="C45018" s="88"/>
      <c r="D45018" s="88"/>
      <c r="E45018" s="88"/>
      <c r="F45018" s="88"/>
      <c r="G45018" s="88"/>
      <c r="H45018" s="88"/>
      <c r="I45018" s="88"/>
      <c r="J45018" s="88"/>
      <c r="K45018" s="88"/>
    </row>
    <row r="45019" spans="2:11" hidden="1" x14ac:dyDescent="0.2">
      <c r="B45019" s="88"/>
      <c r="C45019" s="88"/>
      <c r="D45019" s="88"/>
      <c r="E45019" s="88"/>
      <c r="F45019" s="88"/>
      <c r="G45019" s="88"/>
      <c r="H45019" s="88"/>
      <c r="I45019" s="88"/>
      <c r="J45019" s="88"/>
      <c r="K45019" s="88"/>
    </row>
    <row r="45020" spans="2:11" hidden="1" x14ac:dyDescent="0.2">
      <c r="B45020" s="88"/>
      <c r="C45020" s="88"/>
      <c r="D45020" s="88"/>
      <c r="E45020" s="88"/>
      <c r="F45020" s="88"/>
      <c r="G45020" s="88"/>
      <c r="H45020" s="88"/>
      <c r="I45020" s="88"/>
      <c r="J45020" s="88"/>
      <c r="K45020" s="88"/>
    </row>
    <row r="45021" spans="2:11" hidden="1" x14ac:dyDescent="0.2">
      <c r="B45021" s="88"/>
      <c r="C45021" s="88"/>
      <c r="D45021" s="88"/>
      <c r="E45021" s="88"/>
      <c r="F45021" s="88"/>
      <c r="G45021" s="88"/>
      <c r="H45021" s="88"/>
      <c r="I45021" s="88"/>
      <c r="J45021" s="88"/>
      <c r="K45021" s="88"/>
    </row>
    <row r="45022" spans="2:11" hidden="1" x14ac:dyDescent="0.2">
      <c r="B45022" s="88"/>
      <c r="C45022" s="88"/>
      <c r="D45022" s="88"/>
      <c r="E45022" s="88"/>
      <c r="F45022" s="88"/>
      <c r="G45022" s="88"/>
      <c r="H45022" s="88"/>
      <c r="I45022" s="88"/>
      <c r="J45022" s="88"/>
      <c r="K45022" s="88"/>
    </row>
    <row r="45023" spans="2:11" hidden="1" x14ac:dyDescent="0.2">
      <c r="B45023" s="88"/>
      <c r="C45023" s="88"/>
      <c r="D45023" s="88"/>
      <c r="E45023" s="88"/>
      <c r="F45023" s="88"/>
      <c r="G45023" s="88"/>
      <c r="H45023" s="88"/>
      <c r="I45023" s="88"/>
      <c r="J45023" s="88"/>
      <c r="K45023" s="88"/>
    </row>
    <row r="45024" spans="2:11" hidden="1" x14ac:dyDescent="0.2">
      <c r="B45024" s="88"/>
      <c r="C45024" s="88"/>
      <c r="D45024" s="88"/>
      <c r="E45024" s="88"/>
      <c r="F45024" s="88"/>
      <c r="G45024" s="88"/>
      <c r="H45024" s="88"/>
      <c r="I45024" s="88"/>
      <c r="J45024" s="88"/>
      <c r="K45024" s="88"/>
    </row>
    <row r="45025" spans="2:11" hidden="1" x14ac:dyDescent="0.2">
      <c r="B45025" s="88"/>
      <c r="C45025" s="88"/>
      <c r="D45025" s="88"/>
      <c r="E45025" s="88"/>
      <c r="F45025" s="88"/>
      <c r="G45025" s="88"/>
      <c r="H45025" s="88"/>
      <c r="I45025" s="88"/>
      <c r="J45025" s="88"/>
      <c r="K45025" s="88"/>
    </row>
    <row r="45026" spans="2:11" hidden="1" x14ac:dyDescent="0.2">
      <c r="B45026" s="88"/>
      <c r="C45026" s="88"/>
      <c r="D45026" s="88"/>
      <c r="E45026" s="88"/>
      <c r="F45026" s="88"/>
      <c r="G45026" s="88"/>
      <c r="H45026" s="88"/>
      <c r="I45026" s="88"/>
      <c r="J45026" s="88"/>
      <c r="K45026" s="88"/>
    </row>
    <row r="45027" spans="2:11" hidden="1" x14ac:dyDescent="0.2">
      <c r="B45027" s="88"/>
      <c r="C45027" s="88"/>
      <c r="D45027" s="88"/>
      <c r="E45027" s="88"/>
      <c r="F45027" s="88"/>
      <c r="G45027" s="88"/>
      <c r="H45027" s="88"/>
      <c r="I45027" s="88"/>
      <c r="J45027" s="88"/>
      <c r="K45027" s="88"/>
    </row>
    <row r="45028" spans="2:11" hidden="1" x14ac:dyDescent="0.2">
      <c r="B45028" s="88"/>
      <c r="C45028" s="88"/>
      <c r="D45028" s="88"/>
      <c r="E45028" s="88"/>
      <c r="F45028" s="88"/>
      <c r="G45028" s="88"/>
      <c r="H45028" s="88"/>
      <c r="I45028" s="88"/>
      <c r="J45028" s="88"/>
      <c r="K45028" s="88"/>
    </row>
    <row r="45029" spans="2:11" hidden="1" x14ac:dyDescent="0.2">
      <c r="B45029" s="88"/>
      <c r="C45029" s="88"/>
      <c r="D45029" s="88"/>
      <c r="E45029" s="88"/>
      <c r="F45029" s="88"/>
      <c r="G45029" s="88"/>
      <c r="H45029" s="88"/>
      <c r="I45029" s="88"/>
      <c r="J45029" s="88"/>
      <c r="K45029" s="88"/>
    </row>
    <row r="45030" spans="2:11" hidden="1" x14ac:dyDescent="0.2">
      <c r="B45030" s="88"/>
      <c r="C45030" s="88"/>
      <c r="D45030" s="88"/>
      <c r="E45030" s="88"/>
      <c r="F45030" s="88"/>
      <c r="G45030" s="88"/>
      <c r="H45030" s="88"/>
      <c r="I45030" s="88"/>
      <c r="J45030" s="88"/>
      <c r="K45030" s="88"/>
    </row>
    <row r="45031" spans="2:11" hidden="1" x14ac:dyDescent="0.2">
      <c r="B45031" s="88"/>
      <c r="C45031" s="88"/>
      <c r="D45031" s="88"/>
      <c r="E45031" s="88"/>
      <c r="F45031" s="88"/>
      <c r="G45031" s="88"/>
      <c r="H45031" s="88"/>
      <c r="I45031" s="88"/>
      <c r="J45031" s="88"/>
      <c r="K45031" s="88"/>
    </row>
    <row r="45032" spans="2:11" hidden="1" x14ac:dyDescent="0.2">
      <c r="B45032" s="88"/>
      <c r="C45032" s="88"/>
      <c r="D45032" s="88"/>
      <c r="E45032" s="88"/>
      <c r="F45032" s="88"/>
      <c r="G45032" s="88"/>
      <c r="H45032" s="88"/>
      <c r="I45032" s="88"/>
      <c r="J45032" s="88"/>
      <c r="K45032" s="88"/>
    </row>
    <row r="45033" spans="2:11" hidden="1" x14ac:dyDescent="0.2">
      <c r="B45033" s="88"/>
      <c r="C45033" s="88"/>
      <c r="D45033" s="88"/>
      <c r="E45033" s="88"/>
      <c r="F45033" s="88"/>
      <c r="G45033" s="88"/>
      <c r="H45033" s="88"/>
      <c r="I45033" s="88"/>
      <c r="J45033" s="88"/>
      <c r="K45033" s="88"/>
    </row>
    <row r="45034" spans="2:11" hidden="1" x14ac:dyDescent="0.2">
      <c r="B45034" s="88"/>
      <c r="C45034" s="88"/>
      <c r="D45034" s="88"/>
      <c r="E45034" s="88"/>
      <c r="F45034" s="88"/>
      <c r="G45034" s="88"/>
      <c r="H45034" s="88"/>
      <c r="I45034" s="88"/>
      <c r="J45034" s="88"/>
      <c r="K45034" s="88"/>
    </row>
    <row r="45035" spans="2:11" hidden="1" x14ac:dyDescent="0.2">
      <c r="B45035" s="88"/>
      <c r="C45035" s="88"/>
      <c r="D45035" s="88"/>
      <c r="E45035" s="88"/>
      <c r="F45035" s="88"/>
      <c r="G45035" s="88"/>
      <c r="H45035" s="88"/>
      <c r="I45035" s="88"/>
      <c r="J45035" s="88"/>
      <c r="K45035" s="88"/>
    </row>
    <row r="45036" spans="2:11" hidden="1" x14ac:dyDescent="0.2">
      <c r="B45036" s="88"/>
      <c r="C45036" s="88"/>
      <c r="D45036" s="88"/>
      <c r="E45036" s="88"/>
      <c r="F45036" s="88"/>
      <c r="G45036" s="88"/>
      <c r="H45036" s="88"/>
      <c r="I45036" s="88"/>
      <c r="J45036" s="88"/>
      <c r="K45036" s="88"/>
    </row>
    <row r="45037" spans="2:11" hidden="1" x14ac:dyDescent="0.2">
      <c r="B45037" s="88"/>
      <c r="C45037" s="88"/>
      <c r="D45037" s="88"/>
      <c r="E45037" s="88"/>
      <c r="F45037" s="88"/>
      <c r="G45037" s="88"/>
      <c r="H45037" s="88"/>
      <c r="I45037" s="88"/>
      <c r="J45037" s="88"/>
      <c r="K45037" s="88"/>
    </row>
    <row r="45038" spans="2:11" hidden="1" x14ac:dyDescent="0.2">
      <c r="B45038" s="88"/>
      <c r="C45038" s="88"/>
      <c r="D45038" s="88"/>
      <c r="E45038" s="88"/>
      <c r="F45038" s="88"/>
      <c r="G45038" s="88"/>
      <c r="H45038" s="88"/>
      <c r="I45038" s="88"/>
      <c r="J45038" s="88"/>
      <c r="K45038" s="88"/>
    </row>
    <row r="45039" spans="2:11" hidden="1" x14ac:dyDescent="0.2">
      <c r="B45039" s="88"/>
      <c r="C45039" s="88"/>
      <c r="D45039" s="88"/>
      <c r="E45039" s="88"/>
      <c r="F45039" s="88"/>
      <c r="G45039" s="88"/>
      <c r="H45039" s="88"/>
      <c r="I45039" s="88"/>
      <c r="J45039" s="88"/>
      <c r="K45039" s="88"/>
    </row>
    <row r="45040" spans="2:11" hidden="1" x14ac:dyDescent="0.2">
      <c r="B45040" s="88"/>
      <c r="C45040" s="88"/>
      <c r="D45040" s="88"/>
      <c r="E45040" s="88"/>
      <c r="F45040" s="88"/>
      <c r="G45040" s="88"/>
      <c r="H45040" s="88"/>
      <c r="I45040" s="88"/>
      <c r="J45040" s="88"/>
      <c r="K45040" s="88"/>
    </row>
    <row r="45041" spans="2:11" hidden="1" x14ac:dyDescent="0.2">
      <c r="B45041" s="88"/>
      <c r="C45041" s="88"/>
      <c r="D45041" s="88"/>
      <c r="E45041" s="88"/>
      <c r="F45041" s="88"/>
      <c r="G45041" s="88"/>
      <c r="H45041" s="88"/>
      <c r="I45041" s="88"/>
      <c r="J45041" s="88"/>
      <c r="K45041" s="88"/>
    </row>
    <row r="45042" spans="2:11" hidden="1" x14ac:dyDescent="0.2">
      <c r="B45042" s="88"/>
      <c r="C45042" s="88"/>
      <c r="D45042" s="88"/>
      <c r="E45042" s="88"/>
      <c r="F45042" s="88"/>
      <c r="G45042" s="88"/>
      <c r="H45042" s="88"/>
      <c r="I45042" s="88"/>
      <c r="J45042" s="88"/>
      <c r="K45042" s="88"/>
    </row>
    <row r="45043" spans="2:11" hidden="1" x14ac:dyDescent="0.2">
      <c r="B45043" s="88"/>
      <c r="C45043" s="88"/>
      <c r="D45043" s="88"/>
      <c r="E45043" s="88"/>
      <c r="F45043" s="88"/>
      <c r="G45043" s="88"/>
      <c r="H45043" s="88"/>
      <c r="I45043" s="88"/>
      <c r="J45043" s="88"/>
      <c r="K45043" s="88"/>
    </row>
    <row r="45044" spans="2:11" hidden="1" x14ac:dyDescent="0.2">
      <c r="B45044" s="88"/>
      <c r="C45044" s="88"/>
      <c r="D45044" s="88"/>
      <c r="E45044" s="88"/>
      <c r="F45044" s="88"/>
      <c r="G45044" s="88"/>
      <c r="H45044" s="88"/>
      <c r="I45044" s="88"/>
      <c r="J45044" s="88"/>
      <c r="K45044" s="88"/>
    </row>
    <row r="45045" spans="2:11" hidden="1" x14ac:dyDescent="0.2">
      <c r="B45045" s="88"/>
      <c r="C45045" s="88"/>
      <c r="D45045" s="88"/>
      <c r="E45045" s="88"/>
      <c r="F45045" s="88"/>
      <c r="G45045" s="88"/>
      <c r="H45045" s="88"/>
      <c r="I45045" s="88"/>
      <c r="J45045" s="88"/>
      <c r="K45045" s="88"/>
    </row>
    <row r="45046" spans="2:11" hidden="1" x14ac:dyDescent="0.2">
      <c r="B45046" s="88"/>
      <c r="C45046" s="88"/>
      <c r="D45046" s="88"/>
      <c r="E45046" s="88"/>
      <c r="F45046" s="88"/>
      <c r="G45046" s="88"/>
      <c r="H45046" s="88"/>
      <c r="I45046" s="88"/>
      <c r="J45046" s="88"/>
      <c r="K45046" s="88"/>
    </row>
    <row r="45047" spans="2:11" hidden="1" x14ac:dyDescent="0.2">
      <c r="B45047" s="88"/>
      <c r="C45047" s="88"/>
      <c r="D45047" s="88"/>
      <c r="E45047" s="88"/>
      <c r="F45047" s="88"/>
      <c r="G45047" s="88"/>
      <c r="H45047" s="88"/>
      <c r="I45047" s="88"/>
      <c r="J45047" s="88"/>
      <c r="K45047" s="88"/>
    </row>
    <row r="45048" spans="2:11" hidden="1" x14ac:dyDescent="0.2">
      <c r="B45048" s="88"/>
      <c r="C45048" s="88"/>
      <c r="D45048" s="88"/>
      <c r="E45048" s="88"/>
      <c r="F45048" s="88"/>
      <c r="G45048" s="88"/>
      <c r="H45048" s="88"/>
      <c r="I45048" s="88"/>
      <c r="J45048" s="88"/>
      <c r="K45048" s="88"/>
    </row>
    <row r="45049" spans="2:11" hidden="1" x14ac:dyDescent="0.2">
      <c r="B45049" s="88"/>
      <c r="C45049" s="88"/>
      <c r="D45049" s="88"/>
      <c r="E45049" s="88"/>
      <c r="F45049" s="88"/>
      <c r="G45049" s="88"/>
      <c r="H45049" s="88"/>
      <c r="I45049" s="88"/>
      <c r="J45049" s="88"/>
      <c r="K45049" s="88"/>
    </row>
    <row r="45050" spans="2:11" hidden="1" x14ac:dyDescent="0.2">
      <c r="B45050" s="88"/>
      <c r="C45050" s="88"/>
      <c r="D45050" s="88"/>
      <c r="E45050" s="88"/>
      <c r="F45050" s="88"/>
      <c r="G45050" s="88"/>
      <c r="H45050" s="88"/>
      <c r="I45050" s="88"/>
      <c r="J45050" s="88"/>
      <c r="K45050" s="88"/>
    </row>
    <row r="45051" spans="2:11" hidden="1" x14ac:dyDescent="0.2">
      <c r="B45051" s="88"/>
      <c r="C45051" s="88"/>
      <c r="D45051" s="88"/>
      <c r="E45051" s="88"/>
      <c r="F45051" s="88"/>
      <c r="G45051" s="88"/>
      <c r="H45051" s="88"/>
      <c r="I45051" s="88"/>
      <c r="J45051" s="88"/>
      <c r="K45051" s="88"/>
    </row>
    <row r="45052" spans="2:11" hidden="1" x14ac:dyDescent="0.2">
      <c r="B45052" s="88"/>
      <c r="C45052" s="88"/>
      <c r="D45052" s="88"/>
      <c r="E45052" s="88"/>
      <c r="F45052" s="88"/>
      <c r="G45052" s="88"/>
      <c r="H45052" s="88"/>
      <c r="I45052" s="88"/>
      <c r="J45052" s="88"/>
      <c r="K45052" s="88"/>
    </row>
    <row r="45053" spans="2:11" hidden="1" x14ac:dyDescent="0.2">
      <c r="B45053" s="88"/>
      <c r="C45053" s="88"/>
      <c r="D45053" s="88"/>
      <c r="E45053" s="88"/>
      <c r="F45053" s="88"/>
      <c r="G45053" s="88"/>
      <c r="H45053" s="88"/>
      <c r="I45053" s="88"/>
      <c r="J45053" s="88"/>
      <c r="K45053" s="88"/>
    </row>
    <row r="45054" spans="2:11" hidden="1" x14ac:dyDescent="0.2">
      <c r="B45054" s="88"/>
      <c r="C45054" s="88"/>
      <c r="D45054" s="88"/>
      <c r="E45054" s="88"/>
      <c r="F45054" s="88"/>
      <c r="G45054" s="88"/>
      <c r="H45054" s="88"/>
      <c r="I45054" s="88"/>
      <c r="J45054" s="88"/>
      <c r="K45054" s="88"/>
    </row>
    <row r="45055" spans="2:11" hidden="1" x14ac:dyDescent="0.2">
      <c r="B45055" s="88"/>
      <c r="C45055" s="88"/>
      <c r="D45055" s="88"/>
      <c r="E45055" s="88"/>
      <c r="F45055" s="88"/>
      <c r="G45055" s="88"/>
      <c r="H45055" s="88"/>
      <c r="I45055" s="88"/>
      <c r="J45055" s="88"/>
      <c r="K45055" s="88"/>
    </row>
    <row r="45056" spans="2:11" hidden="1" x14ac:dyDescent="0.2">
      <c r="B45056" s="88"/>
      <c r="C45056" s="88"/>
      <c r="D45056" s="88"/>
      <c r="E45056" s="88"/>
      <c r="F45056" s="88"/>
      <c r="G45056" s="88"/>
      <c r="H45056" s="88"/>
      <c r="I45056" s="88"/>
      <c r="J45056" s="88"/>
      <c r="K45056" s="88"/>
    </row>
    <row r="45057" spans="2:11" hidden="1" x14ac:dyDescent="0.2">
      <c r="B45057" s="88"/>
      <c r="C45057" s="88"/>
      <c r="D45057" s="88"/>
      <c r="E45057" s="88"/>
      <c r="F45057" s="88"/>
      <c r="G45057" s="88"/>
      <c r="H45057" s="88"/>
      <c r="I45057" s="88"/>
      <c r="J45057" s="88"/>
      <c r="K45057" s="88"/>
    </row>
    <row r="45058" spans="2:11" hidden="1" x14ac:dyDescent="0.2">
      <c r="B45058" s="88"/>
      <c r="C45058" s="88"/>
      <c r="D45058" s="88"/>
      <c r="E45058" s="88"/>
      <c r="F45058" s="88"/>
      <c r="G45058" s="88"/>
      <c r="H45058" s="88"/>
      <c r="I45058" s="88"/>
      <c r="J45058" s="88"/>
      <c r="K45058" s="88"/>
    </row>
    <row r="45059" spans="2:11" hidden="1" x14ac:dyDescent="0.2">
      <c r="B45059" s="88"/>
      <c r="C45059" s="88"/>
      <c r="D45059" s="88"/>
      <c r="E45059" s="88"/>
      <c r="F45059" s="88"/>
      <c r="G45059" s="88"/>
      <c r="H45059" s="88"/>
      <c r="I45059" s="88"/>
      <c r="J45059" s="88"/>
      <c r="K45059" s="88"/>
    </row>
    <row r="45060" spans="2:11" hidden="1" x14ac:dyDescent="0.2">
      <c r="B45060" s="88"/>
      <c r="C45060" s="88"/>
      <c r="D45060" s="88"/>
      <c r="E45060" s="88"/>
      <c r="F45060" s="88"/>
      <c r="G45060" s="88"/>
      <c r="H45060" s="88"/>
      <c r="I45060" s="88"/>
      <c r="J45060" s="88"/>
      <c r="K45060" s="88"/>
    </row>
    <row r="45061" spans="2:11" hidden="1" x14ac:dyDescent="0.2">
      <c r="B45061" s="88"/>
      <c r="C45061" s="88"/>
      <c r="D45061" s="88"/>
      <c r="E45061" s="88"/>
      <c r="F45061" s="88"/>
      <c r="G45061" s="88"/>
      <c r="H45061" s="88"/>
      <c r="I45061" s="88"/>
      <c r="J45061" s="88"/>
      <c r="K45061" s="88"/>
    </row>
    <row r="45062" spans="2:11" hidden="1" x14ac:dyDescent="0.2">
      <c r="B45062" s="88"/>
      <c r="C45062" s="88"/>
      <c r="D45062" s="88"/>
      <c r="E45062" s="88"/>
      <c r="F45062" s="88"/>
      <c r="G45062" s="88"/>
      <c r="H45062" s="88"/>
      <c r="I45062" s="88"/>
      <c r="J45062" s="88"/>
      <c r="K45062" s="88"/>
    </row>
    <row r="45063" spans="2:11" hidden="1" x14ac:dyDescent="0.2">
      <c r="B45063" s="88"/>
      <c r="C45063" s="88"/>
      <c r="D45063" s="88"/>
      <c r="E45063" s="88"/>
      <c r="F45063" s="88"/>
      <c r="G45063" s="88"/>
      <c r="H45063" s="88"/>
      <c r="I45063" s="88"/>
      <c r="J45063" s="88"/>
      <c r="K45063" s="88"/>
    </row>
    <row r="45064" spans="2:11" hidden="1" x14ac:dyDescent="0.2">
      <c r="B45064" s="88"/>
      <c r="C45064" s="88"/>
      <c r="D45064" s="88"/>
      <c r="E45064" s="88"/>
      <c r="F45064" s="88"/>
      <c r="G45064" s="88"/>
      <c r="H45064" s="88"/>
      <c r="I45064" s="88"/>
      <c r="J45064" s="88"/>
      <c r="K45064" s="88"/>
    </row>
    <row r="45065" spans="2:11" hidden="1" x14ac:dyDescent="0.2">
      <c r="B45065" s="88"/>
      <c r="C45065" s="88"/>
      <c r="D45065" s="88"/>
      <c r="E45065" s="88"/>
      <c r="F45065" s="88"/>
      <c r="G45065" s="88"/>
      <c r="H45065" s="88"/>
      <c r="I45065" s="88"/>
      <c r="J45065" s="88"/>
      <c r="K45065" s="88"/>
    </row>
    <row r="45066" spans="2:11" hidden="1" x14ac:dyDescent="0.2">
      <c r="B45066" s="88"/>
      <c r="C45066" s="88"/>
      <c r="D45066" s="88"/>
      <c r="E45066" s="88"/>
      <c r="F45066" s="88"/>
      <c r="G45066" s="88"/>
      <c r="H45066" s="88"/>
      <c r="I45066" s="88"/>
      <c r="J45066" s="88"/>
      <c r="K45066" s="88"/>
    </row>
    <row r="45067" spans="2:11" hidden="1" x14ac:dyDescent="0.2">
      <c r="B45067" s="88"/>
      <c r="C45067" s="88"/>
      <c r="D45067" s="88"/>
      <c r="E45067" s="88"/>
      <c r="F45067" s="88"/>
      <c r="G45067" s="88"/>
      <c r="H45067" s="88"/>
      <c r="I45067" s="88"/>
      <c r="J45067" s="88"/>
      <c r="K45067" s="88"/>
    </row>
    <row r="45068" spans="2:11" hidden="1" x14ac:dyDescent="0.2">
      <c r="B45068" s="88"/>
      <c r="C45068" s="88"/>
      <c r="D45068" s="88"/>
      <c r="E45068" s="88"/>
      <c r="F45068" s="88"/>
      <c r="G45068" s="88"/>
      <c r="H45068" s="88"/>
      <c r="I45068" s="88"/>
      <c r="J45068" s="88"/>
      <c r="K45068" s="88"/>
    </row>
    <row r="45069" spans="2:11" hidden="1" x14ac:dyDescent="0.2">
      <c r="B45069" s="88"/>
      <c r="C45069" s="88"/>
      <c r="D45069" s="88"/>
      <c r="E45069" s="88"/>
      <c r="F45069" s="88"/>
      <c r="G45069" s="88"/>
      <c r="H45069" s="88"/>
      <c r="I45069" s="88"/>
      <c r="J45069" s="88"/>
      <c r="K45069" s="88"/>
    </row>
    <row r="45070" spans="2:11" hidden="1" x14ac:dyDescent="0.2">
      <c r="B45070" s="88"/>
      <c r="C45070" s="88"/>
      <c r="D45070" s="88"/>
      <c r="E45070" s="88"/>
      <c r="F45070" s="88"/>
      <c r="G45070" s="88"/>
      <c r="H45070" s="88"/>
      <c r="I45070" s="88"/>
      <c r="J45070" s="88"/>
      <c r="K45070" s="88"/>
    </row>
    <row r="45071" spans="2:11" hidden="1" x14ac:dyDescent="0.2">
      <c r="B45071" s="88"/>
      <c r="C45071" s="88"/>
      <c r="D45071" s="88"/>
      <c r="E45071" s="88"/>
      <c r="F45071" s="88"/>
      <c r="G45071" s="88"/>
      <c r="H45071" s="88"/>
      <c r="I45071" s="88"/>
      <c r="J45071" s="88"/>
      <c r="K45071" s="88"/>
    </row>
    <row r="45072" spans="2:11" hidden="1" x14ac:dyDescent="0.2">
      <c r="B45072" s="88"/>
      <c r="C45072" s="88"/>
      <c r="D45072" s="88"/>
      <c r="E45072" s="88"/>
      <c r="F45072" s="88"/>
      <c r="G45072" s="88"/>
      <c r="H45072" s="88"/>
      <c r="I45072" s="88"/>
      <c r="J45072" s="88"/>
      <c r="K45072" s="88"/>
    </row>
    <row r="45073" spans="2:11" hidden="1" x14ac:dyDescent="0.2">
      <c r="B45073" s="88"/>
      <c r="C45073" s="88"/>
      <c r="D45073" s="88"/>
      <c r="E45073" s="88"/>
      <c r="F45073" s="88"/>
      <c r="G45073" s="88"/>
      <c r="H45073" s="88"/>
      <c r="I45073" s="88"/>
      <c r="J45073" s="88"/>
      <c r="K45073" s="88"/>
    </row>
    <row r="45074" spans="2:11" hidden="1" x14ac:dyDescent="0.2">
      <c r="B45074" s="88"/>
      <c r="C45074" s="88"/>
      <c r="D45074" s="88"/>
      <c r="E45074" s="88"/>
      <c r="F45074" s="88"/>
      <c r="G45074" s="88"/>
      <c r="H45074" s="88"/>
      <c r="I45074" s="88"/>
      <c r="J45074" s="88"/>
      <c r="K45074" s="88"/>
    </row>
    <row r="45075" spans="2:11" hidden="1" x14ac:dyDescent="0.2">
      <c r="B45075" s="88"/>
      <c r="C45075" s="88"/>
      <c r="D45075" s="88"/>
      <c r="E45075" s="88"/>
      <c r="F45075" s="88"/>
      <c r="G45075" s="88"/>
      <c r="H45075" s="88"/>
      <c r="I45075" s="88"/>
      <c r="J45075" s="88"/>
      <c r="K45075" s="88"/>
    </row>
    <row r="45076" spans="2:11" hidden="1" x14ac:dyDescent="0.2">
      <c r="B45076" s="88"/>
      <c r="C45076" s="88"/>
      <c r="D45076" s="88"/>
      <c r="E45076" s="88"/>
      <c r="F45076" s="88"/>
      <c r="G45076" s="88"/>
      <c r="H45076" s="88"/>
      <c r="I45076" s="88"/>
      <c r="J45076" s="88"/>
      <c r="K45076" s="88"/>
    </row>
    <row r="45077" spans="2:11" hidden="1" x14ac:dyDescent="0.2">
      <c r="B45077" s="88"/>
      <c r="C45077" s="88"/>
      <c r="D45077" s="88"/>
      <c r="E45077" s="88"/>
      <c r="F45077" s="88"/>
      <c r="G45077" s="88"/>
      <c r="H45077" s="88"/>
      <c r="I45077" s="88"/>
      <c r="J45077" s="88"/>
      <c r="K45077" s="88"/>
    </row>
    <row r="45078" spans="2:11" hidden="1" x14ac:dyDescent="0.2">
      <c r="B45078" s="88"/>
      <c r="C45078" s="88"/>
      <c r="D45078" s="88"/>
      <c r="E45078" s="88"/>
      <c r="F45078" s="88"/>
      <c r="G45078" s="88"/>
      <c r="H45078" s="88"/>
      <c r="I45078" s="88"/>
      <c r="J45078" s="88"/>
      <c r="K45078" s="88"/>
    </row>
    <row r="45079" spans="2:11" hidden="1" x14ac:dyDescent="0.2">
      <c r="B45079" s="88"/>
      <c r="C45079" s="88"/>
      <c r="D45079" s="88"/>
      <c r="E45079" s="88"/>
      <c r="F45079" s="88"/>
      <c r="G45079" s="88"/>
      <c r="H45079" s="88"/>
      <c r="I45079" s="88"/>
      <c r="J45079" s="88"/>
      <c r="K45079" s="88"/>
    </row>
    <row r="45080" spans="2:11" hidden="1" x14ac:dyDescent="0.2">
      <c r="B45080" s="88"/>
      <c r="C45080" s="88"/>
      <c r="D45080" s="88"/>
      <c r="E45080" s="88"/>
      <c r="F45080" s="88"/>
      <c r="G45080" s="88"/>
      <c r="H45080" s="88"/>
      <c r="I45080" s="88"/>
      <c r="J45080" s="88"/>
      <c r="K45080" s="88"/>
    </row>
    <row r="45081" spans="2:11" hidden="1" x14ac:dyDescent="0.2">
      <c r="B45081" s="88"/>
      <c r="C45081" s="88"/>
      <c r="D45081" s="88"/>
      <c r="E45081" s="88"/>
      <c r="F45081" s="88"/>
      <c r="G45081" s="88"/>
      <c r="H45081" s="88"/>
      <c r="I45081" s="88"/>
      <c r="J45081" s="88"/>
      <c r="K45081" s="88"/>
    </row>
    <row r="45082" spans="2:11" hidden="1" x14ac:dyDescent="0.2">
      <c r="B45082" s="88"/>
      <c r="C45082" s="88"/>
      <c r="D45082" s="88"/>
      <c r="E45082" s="88"/>
      <c r="F45082" s="88"/>
      <c r="G45082" s="88"/>
      <c r="H45082" s="88"/>
      <c r="I45082" s="88"/>
      <c r="J45082" s="88"/>
      <c r="K45082" s="88"/>
    </row>
    <row r="45083" spans="2:11" hidden="1" x14ac:dyDescent="0.2">
      <c r="B45083" s="88"/>
      <c r="C45083" s="88"/>
      <c r="D45083" s="88"/>
      <c r="E45083" s="88"/>
      <c r="F45083" s="88"/>
      <c r="G45083" s="88"/>
      <c r="H45083" s="88"/>
      <c r="I45083" s="88"/>
      <c r="J45083" s="88"/>
      <c r="K45083" s="88"/>
    </row>
    <row r="45084" spans="2:11" hidden="1" x14ac:dyDescent="0.2">
      <c r="B45084" s="88"/>
      <c r="C45084" s="88"/>
      <c r="D45084" s="88"/>
      <c r="E45084" s="88"/>
      <c r="F45084" s="88"/>
      <c r="G45084" s="88"/>
      <c r="H45084" s="88"/>
      <c r="I45084" s="88"/>
      <c r="J45084" s="88"/>
      <c r="K45084" s="88"/>
    </row>
    <row r="45085" spans="2:11" hidden="1" x14ac:dyDescent="0.2">
      <c r="B45085" s="88"/>
      <c r="C45085" s="88"/>
      <c r="D45085" s="88"/>
      <c r="E45085" s="88"/>
      <c r="F45085" s="88"/>
      <c r="G45085" s="88"/>
      <c r="H45085" s="88"/>
      <c r="I45085" s="88"/>
      <c r="J45085" s="88"/>
      <c r="K45085" s="88"/>
    </row>
    <row r="45086" spans="2:11" hidden="1" x14ac:dyDescent="0.2">
      <c r="B45086" s="88"/>
      <c r="C45086" s="88"/>
      <c r="D45086" s="88"/>
      <c r="E45086" s="88"/>
      <c r="F45086" s="88"/>
      <c r="G45086" s="88"/>
      <c r="H45086" s="88"/>
      <c r="I45086" s="88"/>
      <c r="J45086" s="88"/>
      <c r="K45086" s="88"/>
    </row>
    <row r="45087" spans="2:11" hidden="1" x14ac:dyDescent="0.2">
      <c r="B45087" s="88"/>
      <c r="C45087" s="88"/>
      <c r="D45087" s="88"/>
      <c r="E45087" s="88"/>
      <c r="F45087" s="88"/>
      <c r="G45087" s="88"/>
      <c r="H45087" s="88"/>
      <c r="I45087" s="88"/>
      <c r="J45087" s="88"/>
      <c r="K45087" s="88"/>
    </row>
    <row r="45088" spans="2:11" hidden="1" x14ac:dyDescent="0.2">
      <c r="B45088" s="88"/>
      <c r="C45088" s="88"/>
      <c r="D45088" s="88"/>
      <c r="E45088" s="88"/>
      <c r="F45088" s="88"/>
      <c r="G45088" s="88"/>
      <c r="H45088" s="88"/>
      <c r="I45088" s="88"/>
      <c r="J45088" s="88"/>
      <c r="K45088" s="88"/>
    </row>
    <row r="45089" spans="2:11" hidden="1" x14ac:dyDescent="0.2">
      <c r="B45089" s="88"/>
      <c r="C45089" s="88"/>
      <c r="D45089" s="88"/>
      <c r="E45089" s="88"/>
      <c r="F45089" s="88"/>
      <c r="G45089" s="88"/>
      <c r="H45089" s="88"/>
      <c r="I45089" s="88"/>
      <c r="J45089" s="88"/>
      <c r="K45089" s="88"/>
    </row>
    <row r="45090" spans="2:11" hidden="1" x14ac:dyDescent="0.2">
      <c r="B45090" s="88"/>
      <c r="C45090" s="88"/>
      <c r="D45090" s="88"/>
      <c r="E45090" s="88"/>
      <c r="F45090" s="88"/>
      <c r="G45090" s="88"/>
      <c r="H45090" s="88"/>
      <c r="I45090" s="88"/>
      <c r="J45090" s="88"/>
      <c r="K45090" s="88"/>
    </row>
    <row r="45091" spans="2:11" hidden="1" x14ac:dyDescent="0.2">
      <c r="B45091" s="88"/>
      <c r="C45091" s="88"/>
      <c r="D45091" s="88"/>
      <c r="E45091" s="88"/>
      <c r="F45091" s="88"/>
      <c r="G45091" s="88"/>
      <c r="H45091" s="88"/>
      <c r="I45091" s="88"/>
      <c r="J45091" s="88"/>
      <c r="K45091" s="88"/>
    </row>
    <row r="45092" spans="2:11" hidden="1" x14ac:dyDescent="0.2">
      <c r="B45092" s="88"/>
      <c r="C45092" s="88"/>
      <c r="D45092" s="88"/>
      <c r="E45092" s="88"/>
      <c r="F45092" s="88"/>
      <c r="G45092" s="88"/>
      <c r="H45092" s="88"/>
      <c r="I45092" s="88"/>
      <c r="J45092" s="88"/>
      <c r="K45092" s="88"/>
    </row>
    <row r="45093" spans="2:11" hidden="1" x14ac:dyDescent="0.2">
      <c r="B45093" s="88"/>
      <c r="C45093" s="88"/>
      <c r="D45093" s="88"/>
      <c r="E45093" s="88"/>
      <c r="F45093" s="88"/>
      <c r="G45093" s="88"/>
      <c r="H45093" s="88"/>
      <c r="I45093" s="88"/>
      <c r="J45093" s="88"/>
      <c r="K45093" s="88"/>
    </row>
    <row r="45094" spans="2:11" hidden="1" x14ac:dyDescent="0.2">
      <c r="B45094" s="88"/>
      <c r="C45094" s="88"/>
      <c r="D45094" s="88"/>
      <c r="E45094" s="88"/>
      <c r="F45094" s="88"/>
      <c r="G45094" s="88"/>
      <c r="H45094" s="88"/>
      <c r="I45094" s="88"/>
      <c r="J45094" s="88"/>
      <c r="K45094" s="88"/>
    </row>
    <row r="45095" spans="2:11" hidden="1" x14ac:dyDescent="0.2">
      <c r="B45095" s="88"/>
      <c r="C45095" s="88"/>
      <c r="D45095" s="88"/>
      <c r="E45095" s="88"/>
      <c r="F45095" s="88"/>
      <c r="G45095" s="88"/>
      <c r="H45095" s="88"/>
      <c r="I45095" s="88"/>
      <c r="J45095" s="88"/>
      <c r="K45095" s="88"/>
    </row>
    <row r="45096" spans="2:11" hidden="1" x14ac:dyDescent="0.2">
      <c r="B45096" s="88"/>
      <c r="C45096" s="88"/>
      <c r="D45096" s="88"/>
      <c r="E45096" s="88"/>
      <c r="F45096" s="88"/>
      <c r="G45096" s="88"/>
      <c r="H45096" s="88"/>
      <c r="I45096" s="88"/>
      <c r="J45096" s="88"/>
      <c r="K45096" s="88"/>
    </row>
    <row r="45097" spans="2:11" hidden="1" x14ac:dyDescent="0.2">
      <c r="B45097" s="88"/>
      <c r="C45097" s="88"/>
      <c r="D45097" s="88"/>
      <c r="E45097" s="88"/>
      <c r="F45097" s="88"/>
      <c r="G45097" s="88"/>
      <c r="H45097" s="88"/>
      <c r="I45097" s="88"/>
      <c r="J45097" s="88"/>
      <c r="K45097" s="88"/>
    </row>
    <row r="45098" spans="2:11" hidden="1" x14ac:dyDescent="0.2">
      <c r="B45098" s="88"/>
      <c r="C45098" s="88"/>
      <c r="D45098" s="88"/>
      <c r="E45098" s="88"/>
      <c r="F45098" s="88"/>
      <c r="G45098" s="88"/>
      <c r="H45098" s="88"/>
      <c r="I45098" s="88"/>
      <c r="J45098" s="88"/>
      <c r="K45098" s="88"/>
    </row>
    <row r="45099" spans="2:11" hidden="1" x14ac:dyDescent="0.2">
      <c r="B45099" s="88"/>
      <c r="C45099" s="88"/>
      <c r="D45099" s="88"/>
      <c r="E45099" s="88"/>
      <c r="F45099" s="88"/>
      <c r="G45099" s="88"/>
      <c r="H45099" s="88"/>
      <c r="I45099" s="88"/>
      <c r="J45099" s="88"/>
      <c r="K45099" s="88"/>
    </row>
    <row r="45100" spans="2:11" hidden="1" x14ac:dyDescent="0.2">
      <c r="B45100" s="88"/>
      <c r="C45100" s="88"/>
      <c r="D45100" s="88"/>
      <c r="E45100" s="88"/>
      <c r="F45100" s="88"/>
      <c r="G45100" s="88"/>
      <c r="H45100" s="88"/>
      <c r="I45100" s="88"/>
      <c r="J45100" s="88"/>
      <c r="K45100" s="88"/>
    </row>
    <row r="45101" spans="2:11" hidden="1" x14ac:dyDescent="0.2">
      <c r="B45101" s="88"/>
      <c r="C45101" s="88"/>
      <c r="D45101" s="88"/>
      <c r="E45101" s="88"/>
      <c r="F45101" s="88"/>
      <c r="G45101" s="88"/>
      <c r="H45101" s="88"/>
      <c r="I45101" s="88"/>
      <c r="J45101" s="88"/>
      <c r="K45101" s="88"/>
    </row>
    <row r="45102" spans="2:11" hidden="1" x14ac:dyDescent="0.2">
      <c r="B45102" s="88"/>
      <c r="C45102" s="88"/>
      <c r="D45102" s="88"/>
      <c r="E45102" s="88"/>
      <c r="F45102" s="88"/>
      <c r="G45102" s="88"/>
      <c r="H45102" s="88"/>
      <c r="I45102" s="88"/>
      <c r="J45102" s="88"/>
      <c r="K45102" s="88"/>
    </row>
    <row r="45103" spans="2:11" hidden="1" x14ac:dyDescent="0.2">
      <c r="B45103" s="88"/>
      <c r="C45103" s="88"/>
      <c r="D45103" s="88"/>
      <c r="E45103" s="88"/>
      <c r="F45103" s="88"/>
      <c r="G45103" s="88"/>
      <c r="H45103" s="88"/>
      <c r="I45103" s="88"/>
      <c r="J45103" s="88"/>
      <c r="K45103" s="88"/>
    </row>
    <row r="45104" spans="2:11" hidden="1" x14ac:dyDescent="0.2">
      <c r="B45104" s="88"/>
      <c r="C45104" s="88"/>
      <c r="D45104" s="88"/>
      <c r="E45104" s="88"/>
      <c r="F45104" s="88"/>
      <c r="G45104" s="88"/>
      <c r="H45104" s="88"/>
      <c r="I45104" s="88"/>
      <c r="J45104" s="88"/>
      <c r="K45104" s="88"/>
    </row>
    <row r="45105" spans="2:11" hidden="1" x14ac:dyDescent="0.2">
      <c r="B45105" s="88"/>
      <c r="C45105" s="88"/>
      <c r="D45105" s="88"/>
      <c r="E45105" s="88"/>
      <c r="F45105" s="88"/>
      <c r="G45105" s="88"/>
      <c r="H45105" s="88"/>
      <c r="I45105" s="88"/>
      <c r="J45105" s="88"/>
      <c r="K45105" s="88"/>
    </row>
    <row r="45106" spans="2:11" hidden="1" x14ac:dyDescent="0.2">
      <c r="B45106" s="88"/>
      <c r="C45106" s="88"/>
      <c r="D45106" s="88"/>
      <c r="E45106" s="88"/>
      <c r="F45106" s="88"/>
      <c r="G45106" s="88"/>
      <c r="H45106" s="88"/>
      <c r="I45106" s="88"/>
      <c r="J45106" s="88"/>
      <c r="K45106" s="88"/>
    </row>
    <row r="45107" spans="2:11" hidden="1" x14ac:dyDescent="0.2">
      <c r="B45107" s="88"/>
      <c r="C45107" s="88"/>
      <c r="D45107" s="88"/>
      <c r="E45107" s="88"/>
      <c r="F45107" s="88"/>
      <c r="G45107" s="88"/>
      <c r="H45107" s="88"/>
      <c r="I45107" s="88"/>
      <c r="J45107" s="88"/>
      <c r="K45107" s="88"/>
    </row>
    <row r="45108" spans="2:11" hidden="1" x14ac:dyDescent="0.2">
      <c r="B45108" s="88"/>
      <c r="C45108" s="88"/>
      <c r="D45108" s="88"/>
      <c r="E45108" s="88"/>
      <c r="F45108" s="88"/>
      <c r="G45108" s="88"/>
      <c r="H45108" s="88"/>
      <c r="I45108" s="88"/>
      <c r="J45108" s="88"/>
      <c r="K45108" s="88"/>
    </row>
    <row r="45109" spans="2:11" hidden="1" x14ac:dyDescent="0.2">
      <c r="B45109" s="88"/>
      <c r="C45109" s="88"/>
      <c r="D45109" s="88"/>
      <c r="E45109" s="88"/>
      <c r="F45109" s="88"/>
      <c r="G45109" s="88"/>
      <c r="H45109" s="88"/>
      <c r="I45109" s="88"/>
      <c r="J45109" s="88"/>
      <c r="K45109" s="88"/>
    </row>
    <row r="45110" spans="2:11" hidden="1" x14ac:dyDescent="0.2">
      <c r="B45110" s="88"/>
      <c r="C45110" s="88"/>
      <c r="D45110" s="88"/>
      <c r="E45110" s="88"/>
      <c r="F45110" s="88"/>
      <c r="G45110" s="88"/>
      <c r="H45110" s="88"/>
      <c r="I45110" s="88"/>
      <c r="J45110" s="88"/>
      <c r="K45110" s="88"/>
    </row>
    <row r="45111" spans="2:11" hidden="1" x14ac:dyDescent="0.2">
      <c r="B45111" s="88"/>
      <c r="C45111" s="88"/>
      <c r="D45111" s="88"/>
      <c r="E45111" s="88"/>
      <c r="F45111" s="88"/>
      <c r="G45111" s="88"/>
      <c r="H45111" s="88"/>
      <c r="I45111" s="88"/>
      <c r="J45111" s="88"/>
      <c r="K45111" s="88"/>
    </row>
    <row r="45112" spans="2:11" hidden="1" x14ac:dyDescent="0.2">
      <c r="B45112" s="88"/>
      <c r="C45112" s="88"/>
      <c r="D45112" s="88"/>
      <c r="E45112" s="88"/>
      <c r="F45112" s="88"/>
      <c r="G45112" s="88"/>
      <c r="H45112" s="88"/>
      <c r="I45112" s="88"/>
      <c r="J45112" s="88"/>
      <c r="K45112" s="88"/>
    </row>
    <row r="45113" spans="2:11" hidden="1" x14ac:dyDescent="0.2">
      <c r="B45113" s="88"/>
      <c r="C45113" s="88"/>
      <c r="D45113" s="88"/>
      <c r="E45113" s="88"/>
      <c r="F45113" s="88"/>
      <c r="G45113" s="88"/>
      <c r="H45113" s="88"/>
      <c r="I45113" s="88"/>
      <c r="J45113" s="88"/>
      <c r="K45113" s="88"/>
    </row>
    <row r="45114" spans="2:11" hidden="1" x14ac:dyDescent="0.2">
      <c r="B45114" s="88"/>
      <c r="C45114" s="88"/>
      <c r="D45114" s="88"/>
      <c r="E45114" s="88"/>
      <c r="F45114" s="88"/>
      <c r="G45114" s="88"/>
      <c r="H45114" s="88"/>
      <c r="I45114" s="88"/>
      <c r="J45114" s="88"/>
      <c r="K45114" s="88"/>
    </row>
    <row r="45115" spans="2:11" hidden="1" x14ac:dyDescent="0.2">
      <c r="B45115" s="88"/>
      <c r="C45115" s="88"/>
      <c r="D45115" s="88"/>
      <c r="E45115" s="88"/>
      <c r="F45115" s="88"/>
      <c r="G45115" s="88"/>
      <c r="H45115" s="88"/>
      <c r="I45115" s="88"/>
      <c r="J45115" s="88"/>
      <c r="K45115" s="88"/>
    </row>
    <row r="45116" spans="2:11" hidden="1" x14ac:dyDescent="0.2">
      <c r="B45116" s="88"/>
      <c r="C45116" s="88"/>
      <c r="D45116" s="88"/>
      <c r="E45116" s="88"/>
      <c r="F45116" s="88"/>
      <c r="G45116" s="88"/>
      <c r="H45116" s="88"/>
      <c r="I45116" s="88"/>
      <c r="J45116" s="88"/>
      <c r="K45116" s="88"/>
    </row>
    <row r="45117" spans="2:11" hidden="1" x14ac:dyDescent="0.2">
      <c r="B45117" s="88"/>
      <c r="C45117" s="88"/>
      <c r="D45117" s="88"/>
      <c r="E45117" s="88"/>
      <c r="F45117" s="88"/>
      <c r="G45117" s="88"/>
      <c r="H45117" s="88"/>
      <c r="I45117" s="88"/>
      <c r="J45117" s="88"/>
      <c r="K45117" s="88"/>
    </row>
    <row r="45118" spans="2:11" hidden="1" x14ac:dyDescent="0.2">
      <c r="B45118" s="88"/>
      <c r="C45118" s="88"/>
      <c r="D45118" s="88"/>
      <c r="E45118" s="88"/>
      <c r="F45118" s="88"/>
      <c r="G45118" s="88"/>
      <c r="H45118" s="88"/>
      <c r="I45118" s="88"/>
      <c r="J45118" s="88"/>
      <c r="K45118" s="88"/>
    </row>
    <row r="45119" spans="2:11" hidden="1" x14ac:dyDescent="0.2">
      <c r="B45119" s="88"/>
      <c r="C45119" s="88"/>
      <c r="D45119" s="88"/>
      <c r="E45119" s="88"/>
      <c r="F45119" s="88"/>
      <c r="G45119" s="88"/>
      <c r="H45119" s="88"/>
      <c r="I45119" s="88"/>
      <c r="J45119" s="88"/>
      <c r="K45119" s="88"/>
    </row>
    <row r="45120" spans="2:11" hidden="1" x14ac:dyDescent="0.2">
      <c r="B45120" s="88"/>
      <c r="C45120" s="88"/>
      <c r="D45120" s="88"/>
      <c r="E45120" s="88"/>
      <c r="F45120" s="88"/>
      <c r="G45120" s="88"/>
      <c r="H45120" s="88"/>
      <c r="I45120" s="88"/>
      <c r="J45120" s="88"/>
      <c r="K45120" s="88"/>
    </row>
    <row r="45121" spans="2:11" hidden="1" x14ac:dyDescent="0.2">
      <c r="B45121" s="88"/>
      <c r="C45121" s="88"/>
      <c r="D45121" s="88"/>
      <c r="E45121" s="88"/>
      <c r="F45121" s="88"/>
      <c r="G45121" s="88"/>
      <c r="H45121" s="88"/>
      <c r="I45121" s="88"/>
      <c r="J45121" s="88"/>
      <c r="K45121" s="88"/>
    </row>
    <row r="45122" spans="2:11" hidden="1" x14ac:dyDescent="0.2">
      <c r="B45122" s="88"/>
      <c r="C45122" s="88"/>
      <c r="D45122" s="88"/>
      <c r="E45122" s="88"/>
      <c r="F45122" s="88"/>
      <c r="G45122" s="88"/>
      <c r="H45122" s="88"/>
      <c r="I45122" s="88"/>
      <c r="J45122" s="88"/>
      <c r="K45122" s="88"/>
    </row>
    <row r="45123" spans="2:11" hidden="1" x14ac:dyDescent="0.2">
      <c r="B45123" s="88"/>
      <c r="C45123" s="88"/>
      <c r="D45123" s="88"/>
      <c r="E45123" s="88"/>
      <c r="F45123" s="88"/>
      <c r="G45123" s="88"/>
      <c r="H45123" s="88"/>
      <c r="I45123" s="88"/>
      <c r="J45123" s="88"/>
      <c r="K45123" s="88"/>
    </row>
    <row r="45124" spans="2:11" hidden="1" x14ac:dyDescent="0.2">
      <c r="B45124" s="88"/>
      <c r="C45124" s="88"/>
      <c r="D45124" s="88"/>
      <c r="E45124" s="88"/>
      <c r="F45124" s="88"/>
      <c r="G45124" s="88"/>
      <c r="H45124" s="88"/>
      <c r="I45124" s="88"/>
      <c r="J45124" s="88"/>
      <c r="K45124" s="88"/>
    </row>
    <row r="45125" spans="2:11" hidden="1" x14ac:dyDescent="0.2">
      <c r="B45125" s="88"/>
      <c r="C45125" s="88"/>
      <c r="D45125" s="88"/>
      <c r="E45125" s="88"/>
      <c r="F45125" s="88"/>
      <c r="G45125" s="88"/>
      <c r="H45125" s="88"/>
      <c r="I45125" s="88"/>
      <c r="J45125" s="88"/>
      <c r="K45125" s="88"/>
    </row>
    <row r="45126" spans="2:11" hidden="1" x14ac:dyDescent="0.2">
      <c r="B45126" s="88"/>
      <c r="C45126" s="88"/>
      <c r="D45126" s="88"/>
      <c r="E45126" s="88"/>
      <c r="F45126" s="88"/>
      <c r="G45126" s="88"/>
      <c r="H45126" s="88"/>
      <c r="I45126" s="88"/>
      <c r="J45126" s="88"/>
      <c r="K45126" s="88"/>
    </row>
    <row r="45127" spans="2:11" hidden="1" x14ac:dyDescent="0.2">
      <c r="B45127" s="88"/>
      <c r="C45127" s="88"/>
      <c r="D45127" s="88"/>
      <c r="E45127" s="88"/>
      <c r="F45127" s="88"/>
      <c r="G45127" s="88"/>
      <c r="H45127" s="88"/>
      <c r="I45127" s="88"/>
      <c r="J45127" s="88"/>
      <c r="K45127" s="88"/>
    </row>
    <row r="45128" spans="2:11" hidden="1" x14ac:dyDescent="0.2">
      <c r="B45128" s="88"/>
      <c r="C45128" s="88"/>
      <c r="D45128" s="88"/>
      <c r="E45128" s="88"/>
      <c r="F45128" s="88"/>
      <c r="G45128" s="88"/>
      <c r="H45128" s="88"/>
      <c r="I45128" s="88"/>
      <c r="J45128" s="88"/>
      <c r="K45128" s="88"/>
    </row>
    <row r="45129" spans="2:11" hidden="1" x14ac:dyDescent="0.2">
      <c r="B45129" s="88"/>
      <c r="C45129" s="88"/>
      <c r="D45129" s="88"/>
      <c r="E45129" s="88"/>
      <c r="F45129" s="88"/>
      <c r="G45129" s="88"/>
      <c r="H45129" s="88"/>
      <c r="I45129" s="88"/>
      <c r="J45129" s="88"/>
      <c r="K45129" s="88"/>
    </row>
    <row r="45130" spans="2:11" hidden="1" x14ac:dyDescent="0.2">
      <c r="B45130" s="88"/>
      <c r="C45130" s="88"/>
      <c r="D45130" s="88"/>
      <c r="E45130" s="88"/>
      <c r="F45130" s="88"/>
      <c r="G45130" s="88"/>
      <c r="H45130" s="88"/>
      <c r="I45130" s="88"/>
      <c r="J45130" s="88"/>
      <c r="K45130" s="88"/>
    </row>
    <row r="45131" spans="2:11" hidden="1" x14ac:dyDescent="0.2">
      <c r="B45131" s="88"/>
      <c r="C45131" s="88"/>
      <c r="D45131" s="88"/>
      <c r="E45131" s="88"/>
      <c r="F45131" s="88"/>
      <c r="G45131" s="88"/>
      <c r="H45131" s="88"/>
      <c r="I45131" s="88"/>
      <c r="J45131" s="88"/>
      <c r="K45131" s="88"/>
    </row>
    <row r="45132" spans="2:11" hidden="1" x14ac:dyDescent="0.2">
      <c r="B45132" s="88"/>
      <c r="C45132" s="88"/>
      <c r="D45132" s="88"/>
      <c r="E45132" s="88"/>
      <c r="F45132" s="88"/>
      <c r="G45132" s="88"/>
      <c r="H45132" s="88"/>
      <c r="I45132" s="88"/>
      <c r="J45132" s="88"/>
      <c r="K45132" s="88"/>
    </row>
    <row r="45133" spans="2:11" hidden="1" x14ac:dyDescent="0.2">
      <c r="B45133" s="88"/>
      <c r="C45133" s="88"/>
      <c r="D45133" s="88"/>
      <c r="E45133" s="88"/>
      <c r="F45133" s="88"/>
      <c r="G45133" s="88"/>
      <c r="H45133" s="88"/>
      <c r="I45133" s="88"/>
      <c r="J45133" s="88"/>
      <c r="K45133" s="88"/>
    </row>
    <row r="45134" spans="2:11" hidden="1" x14ac:dyDescent="0.2">
      <c r="B45134" s="88"/>
      <c r="C45134" s="88"/>
      <c r="D45134" s="88"/>
      <c r="E45134" s="88"/>
      <c r="F45134" s="88"/>
      <c r="G45134" s="88"/>
      <c r="H45134" s="88"/>
      <c r="I45134" s="88"/>
      <c r="J45134" s="88"/>
      <c r="K45134" s="88"/>
    </row>
    <row r="45135" spans="2:11" hidden="1" x14ac:dyDescent="0.2">
      <c r="B45135" s="88"/>
      <c r="C45135" s="88"/>
      <c r="D45135" s="88"/>
      <c r="E45135" s="88"/>
      <c r="F45135" s="88"/>
      <c r="G45135" s="88"/>
      <c r="H45135" s="88"/>
      <c r="I45135" s="88"/>
      <c r="J45135" s="88"/>
      <c r="K45135" s="88"/>
    </row>
    <row r="45136" spans="2:11" hidden="1" x14ac:dyDescent="0.2">
      <c r="B45136" s="88"/>
      <c r="C45136" s="88"/>
      <c r="D45136" s="88"/>
      <c r="E45136" s="88"/>
      <c r="F45136" s="88"/>
      <c r="G45136" s="88"/>
      <c r="H45136" s="88"/>
      <c r="I45136" s="88"/>
      <c r="J45136" s="88"/>
      <c r="K45136" s="88"/>
    </row>
    <row r="45137" spans="2:11" hidden="1" x14ac:dyDescent="0.2">
      <c r="B45137" s="88"/>
      <c r="C45137" s="88"/>
      <c r="D45137" s="88"/>
      <c r="E45137" s="88"/>
      <c r="F45137" s="88"/>
      <c r="G45137" s="88"/>
      <c r="H45137" s="88"/>
      <c r="I45137" s="88"/>
      <c r="J45137" s="88"/>
      <c r="K45137" s="88"/>
    </row>
    <row r="45138" spans="2:11" hidden="1" x14ac:dyDescent="0.2">
      <c r="B45138" s="88"/>
      <c r="C45138" s="88"/>
      <c r="D45138" s="88"/>
      <c r="E45138" s="88"/>
      <c r="F45138" s="88"/>
      <c r="G45138" s="88"/>
      <c r="H45138" s="88"/>
      <c r="I45138" s="88"/>
      <c r="J45138" s="88"/>
      <c r="K45138" s="88"/>
    </row>
    <row r="45139" spans="2:11" hidden="1" x14ac:dyDescent="0.2">
      <c r="B45139" s="88"/>
      <c r="C45139" s="88"/>
      <c r="D45139" s="88"/>
      <c r="E45139" s="88"/>
      <c r="F45139" s="88"/>
      <c r="G45139" s="88"/>
      <c r="H45139" s="88"/>
      <c r="I45139" s="88"/>
      <c r="J45139" s="88"/>
      <c r="K45139" s="88"/>
    </row>
    <row r="45140" spans="2:11" hidden="1" x14ac:dyDescent="0.2">
      <c r="B45140" s="88"/>
      <c r="C45140" s="88"/>
      <c r="D45140" s="88"/>
      <c r="E45140" s="88"/>
      <c r="F45140" s="88"/>
      <c r="G45140" s="88"/>
      <c r="H45140" s="88"/>
      <c r="I45140" s="88"/>
      <c r="J45140" s="88"/>
      <c r="K45140" s="88"/>
    </row>
    <row r="45141" spans="2:11" hidden="1" x14ac:dyDescent="0.2">
      <c r="B45141" s="88"/>
      <c r="C45141" s="88"/>
      <c r="D45141" s="88"/>
      <c r="E45141" s="88"/>
      <c r="F45141" s="88"/>
      <c r="G45141" s="88"/>
      <c r="H45141" s="88"/>
      <c r="I45141" s="88"/>
      <c r="J45141" s="88"/>
      <c r="K45141" s="88"/>
    </row>
    <row r="45142" spans="2:11" hidden="1" x14ac:dyDescent="0.2">
      <c r="B45142" s="88"/>
      <c r="C45142" s="88"/>
      <c r="D45142" s="88"/>
      <c r="E45142" s="88"/>
      <c r="F45142" s="88"/>
      <c r="G45142" s="88"/>
      <c r="H45142" s="88"/>
      <c r="I45142" s="88"/>
      <c r="J45142" s="88"/>
      <c r="K45142" s="88"/>
    </row>
    <row r="45143" spans="2:11" hidden="1" x14ac:dyDescent="0.2">
      <c r="B45143" s="88"/>
      <c r="C45143" s="88"/>
      <c r="D45143" s="88"/>
      <c r="E45143" s="88"/>
      <c r="F45143" s="88"/>
      <c r="G45143" s="88"/>
      <c r="H45143" s="88"/>
      <c r="I45143" s="88"/>
      <c r="J45143" s="88"/>
      <c r="K45143" s="88"/>
    </row>
    <row r="45144" spans="2:11" hidden="1" x14ac:dyDescent="0.2">
      <c r="B45144" s="88"/>
      <c r="C45144" s="88"/>
      <c r="D45144" s="88"/>
      <c r="E45144" s="88"/>
      <c r="F45144" s="88"/>
      <c r="G45144" s="88"/>
      <c r="H45144" s="88"/>
      <c r="I45144" s="88"/>
      <c r="J45144" s="88"/>
      <c r="K45144" s="88"/>
    </row>
    <row r="45145" spans="2:11" hidden="1" x14ac:dyDescent="0.2">
      <c r="B45145" s="88"/>
      <c r="C45145" s="88"/>
      <c r="D45145" s="88"/>
      <c r="E45145" s="88"/>
      <c r="F45145" s="88"/>
      <c r="G45145" s="88"/>
      <c r="H45145" s="88"/>
      <c r="I45145" s="88"/>
      <c r="J45145" s="88"/>
      <c r="K45145" s="88"/>
    </row>
    <row r="45146" spans="2:11" hidden="1" x14ac:dyDescent="0.2">
      <c r="B45146" s="88"/>
      <c r="C45146" s="88"/>
      <c r="D45146" s="88"/>
      <c r="E45146" s="88"/>
      <c r="F45146" s="88"/>
      <c r="G45146" s="88"/>
      <c r="H45146" s="88"/>
      <c r="I45146" s="88"/>
      <c r="J45146" s="88"/>
      <c r="K45146" s="88"/>
    </row>
    <row r="45147" spans="2:11" hidden="1" x14ac:dyDescent="0.2">
      <c r="B45147" s="88"/>
      <c r="C45147" s="88"/>
      <c r="D45147" s="88"/>
      <c r="E45147" s="88"/>
      <c r="F45147" s="88"/>
      <c r="G45147" s="88"/>
      <c r="H45147" s="88"/>
      <c r="I45147" s="88"/>
      <c r="J45147" s="88"/>
      <c r="K45147" s="88"/>
    </row>
    <row r="45148" spans="2:11" hidden="1" x14ac:dyDescent="0.2">
      <c r="B45148" s="88"/>
      <c r="C45148" s="88"/>
      <c r="D45148" s="88"/>
      <c r="E45148" s="88"/>
      <c r="F45148" s="88"/>
      <c r="G45148" s="88"/>
      <c r="H45148" s="88"/>
      <c r="I45148" s="88"/>
      <c r="J45148" s="88"/>
      <c r="K45148" s="88"/>
    </row>
    <row r="45149" spans="2:11" hidden="1" x14ac:dyDescent="0.2">
      <c r="B45149" s="88"/>
      <c r="C45149" s="88"/>
      <c r="D45149" s="88"/>
      <c r="E45149" s="88"/>
      <c r="F45149" s="88"/>
      <c r="G45149" s="88"/>
      <c r="H45149" s="88"/>
      <c r="I45149" s="88"/>
      <c r="J45149" s="88"/>
      <c r="K45149" s="88"/>
    </row>
    <row r="45150" spans="2:11" hidden="1" x14ac:dyDescent="0.2">
      <c r="B45150" s="88"/>
      <c r="C45150" s="88"/>
      <c r="D45150" s="88"/>
      <c r="E45150" s="88"/>
      <c r="F45150" s="88"/>
      <c r="G45150" s="88"/>
      <c r="H45150" s="88"/>
      <c r="I45150" s="88"/>
      <c r="J45150" s="88"/>
      <c r="K45150" s="88"/>
    </row>
    <row r="45151" spans="2:11" hidden="1" x14ac:dyDescent="0.2">
      <c r="B45151" s="88"/>
      <c r="C45151" s="88"/>
      <c r="D45151" s="88"/>
      <c r="E45151" s="88"/>
      <c r="F45151" s="88"/>
      <c r="G45151" s="88"/>
      <c r="H45151" s="88"/>
      <c r="I45151" s="88"/>
      <c r="J45151" s="88"/>
      <c r="K45151" s="88"/>
    </row>
    <row r="45152" spans="2:11" hidden="1" x14ac:dyDescent="0.2">
      <c r="B45152" s="88"/>
      <c r="C45152" s="88"/>
      <c r="D45152" s="88"/>
      <c r="E45152" s="88"/>
      <c r="F45152" s="88"/>
      <c r="G45152" s="88"/>
      <c r="H45152" s="88"/>
      <c r="I45152" s="88"/>
      <c r="J45152" s="88"/>
      <c r="K45152" s="88"/>
    </row>
    <row r="45153" spans="2:11" hidden="1" x14ac:dyDescent="0.2">
      <c r="B45153" s="88"/>
      <c r="C45153" s="88"/>
      <c r="D45153" s="88"/>
      <c r="E45153" s="88"/>
      <c r="F45153" s="88"/>
      <c r="G45153" s="88"/>
      <c r="H45153" s="88"/>
      <c r="I45153" s="88"/>
      <c r="J45153" s="88"/>
      <c r="K45153" s="88"/>
    </row>
    <row r="45154" spans="2:11" hidden="1" x14ac:dyDescent="0.2">
      <c r="B45154" s="88"/>
      <c r="C45154" s="88"/>
      <c r="D45154" s="88"/>
      <c r="E45154" s="88"/>
      <c r="F45154" s="88"/>
      <c r="G45154" s="88"/>
      <c r="H45154" s="88"/>
      <c r="I45154" s="88"/>
      <c r="J45154" s="88"/>
      <c r="K45154" s="88"/>
    </row>
    <row r="45155" spans="2:11" hidden="1" x14ac:dyDescent="0.2">
      <c r="B45155" s="88"/>
      <c r="C45155" s="88"/>
      <c r="D45155" s="88"/>
      <c r="E45155" s="88"/>
      <c r="F45155" s="88"/>
      <c r="G45155" s="88"/>
      <c r="H45155" s="88"/>
      <c r="I45155" s="88"/>
      <c r="J45155" s="88"/>
      <c r="K45155" s="88"/>
    </row>
    <row r="45156" spans="2:11" hidden="1" x14ac:dyDescent="0.2">
      <c r="B45156" s="88"/>
      <c r="C45156" s="88"/>
      <c r="D45156" s="88"/>
      <c r="E45156" s="88"/>
      <c r="F45156" s="88"/>
      <c r="G45156" s="88"/>
      <c r="H45156" s="88"/>
      <c r="I45156" s="88"/>
      <c r="J45156" s="88"/>
      <c r="K45156" s="88"/>
    </row>
    <row r="45157" spans="2:11" hidden="1" x14ac:dyDescent="0.2">
      <c r="B45157" s="88"/>
      <c r="C45157" s="88"/>
      <c r="D45157" s="88"/>
      <c r="E45157" s="88"/>
      <c r="F45157" s="88"/>
      <c r="G45157" s="88"/>
      <c r="H45157" s="88"/>
      <c r="I45157" s="88"/>
      <c r="J45157" s="88"/>
      <c r="K45157" s="88"/>
    </row>
    <row r="45158" spans="2:11" hidden="1" x14ac:dyDescent="0.2">
      <c r="B45158" s="88"/>
      <c r="C45158" s="88"/>
      <c r="D45158" s="88"/>
      <c r="E45158" s="88"/>
      <c r="F45158" s="88"/>
      <c r="G45158" s="88"/>
      <c r="H45158" s="88"/>
      <c r="I45158" s="88"/>
      <c r="J45158" s="88"/>
      <c r="K45158" s="88"/>
    </row>
    <row r="45159" spans="2:11" hidden="1" x14ac:dyDescent="0.2">
      <c r="B45159" s="88"/>
      <c r="C45159" s="88"/>
      <c r="D45159" s="88"/>
      <c r="E45159" s="88"/>
      <c r="F45159" s="88"/>
      <c r="G45159" s="88"/>
      <c r="H45159" s="88"/>
      <c r="I45159" s="88"/>
      <c r="J45159" s="88"/>
      <c r="K45159" s="88"/>
    </row>
    <row r="45160" spans="2:11" hidden="1" x14ac:dyDescent="0.2">
      <c r="B45160" s="88"/>
      <c r="C45160" s="88"/>
      <c r="D45160" s="88"/>
      <c r="E45160" s="88"/>
      <c r="F45160" s="88"/>
      <c r="G45160" s="88"/>
      <c r="H45160" s="88"/>
      <c r="I45160" s="88"/>
      <c r="J45160" s="88"/>
      <c r="K45160" s="88"/>
    </row>
    <row r="45161" spans="2:11" hidden="1" x14ac:dyDescent="0.2">
      <c r="B45161" s="88"/>
      <c r="C45161" s="88"/>
      <c r="D45161" s="88"/>
      <c r="E45161" s="88"/>
      <c r="F45161" s="88"/>
      <c r="G45161" s="88"/>
      <c r="H45161" s="88"/>
      <c r="I45161" s="88"/>
      <c r="J45161" s="88"/>
      <c r="K45161" s="88"/>
    </row>
    <row r="45162" spans="2:11" hidden="1" x14ac:dyDescent="0.2">
      <c r="B45162" s="88"/>
      <c r="C45162" s="88"/>
      <c r="D45162" s="88"/>
      <c r="E45162" s="88"/>
      <c r="F45162" s="88"/>
      <c r="G45162" s="88"/>
      <c r="H45162" s="88"/>
      <c r="I45162" s="88"/>
      <c r="J45162" s="88"/>
      <c r="K45162" s="88"/>
    </row>
    <row r="45163" spans="2:11" hidden="1" x14ac:dyDescent="0.2">
      <c r="B45163" s="88"/>
      <c r="C45163" s="88"/>
      <c r="D45163" s="88"/>
      <c r="E45163" s="88"/>
      <c r="F45163" s="88"/>
      <c r="G45163" s="88"/>
      <c r="H45163" s="88"/>
      <c r="I45163" s="88"/>
      <c r="J45163" s="88"/>
      <c r="K45163" s="88"/>
    </row>
    <row r="45164" spans="2:11" hidden="1" x14ac:dyDescent="0.2">
      <c r="B45164" s="88"/>
      <c r="C45164" s="88"/>
      <c r="D45164" s="88"/>
      <c r="E45164" s="88"/>
      <c r="F45164" s="88"/>
      <c r="G45164" s="88"/>
      <c r="H45164" s="88"/>
      <c r="I45164" s="88"/>
      <c r="J45164" s="88"/>
      <c r="K45164" s="88"/>
    </row>
    <row r="45165" spans="2:11" hidden="1" x14ac:dyDescent="0.2">
      <c r="B45165" s="88"/>
      <c r="C45165" s="88"/>
      <c r="D45165" s="88"/>
      <c r="E45165" s="88"/>
      <c r="F45165" s="88"/>
      <c r="G45165" s="88"/>
      <c r="H45165" s="88"/>
      <c r="I45165" s="88"/>
      <c r="J45165" s="88"/>
      <c r="K45165" s="88"/>
    </row>
    <row r="45166" spans="2:11" hidden="1" x14ac:dyDescent="0.2">
      <c r="B45166" s="88"/>
      <c r="C45166" s="88"/>
      <c r="D45166" s="88"/>
      <c r="E45166" s="88"/>
      <c r="F45166" s="88"/>
      <c r="G45166" s="88"/>
      <c r="H45166" s="88"/>
      <c r="I45166" s="88"/>
      <c r="J45166" s="88"/>
      <c r="K45166" s="88"/>
    </row>
    <row r="45167" spans="2:11" hidden="1" x14ac:dyDescent="0.2">
      <c r="B45167" s="88"/>
      <c r="C45167" s="88"/>
      <c r="D45167" s="88"/>
      <c r="E45167" s="88"/>
      <c r="F45167" s="88"/>
      <c r="G45167" s="88"/>
      <c r="H45167" s="88"/>
      <c r="I45167" s="88"/>
      <c r="J45167" s="88"/>
      <c r="K45167" s="88"/>
    </row>
    <row r="45168" spans="2:11" hidden="1" x14ac:dyDescent="0.2">
      <c r="B45168" s="88"/>
      <c r="C45168" s="88"/>
      <c r="D45168" s="88"/>
      <c r="E45168" s="88"/>
      <c r="F45168" s="88"/>
      <c r="G45168" s="88"/>
      <c r="H45168" s="88"/>
      <c r="I45168" s="88"/>
      <c r="J45168" s="88"/>
      <c r="K45168" s="88"/>
    </row>
    <row r="45169" spans="2:11" hidden="1" x14ac:dyDescent="0.2">
      <c r="B45169" s="88"/>
      <c r="C45169" s="88"/>
      <c r="D45169" s="88"/>
      <c r="E45169" s="88"/>
      <c r="F45169" s="88"/>
      <c r="G45169" s="88"/>
      <c r="H45169" s="88"/>
      <c r="I45169" s="88"/>
      <c r="J45169" s="88"/>
      <c r="K45169" s="88"/>
    </row>
    <row r="45170" spans="2:11" hidden="1" x14ac:dyDescent="0.2">
      <c r="B45170" s="88"/>
      <c r="C45170" s="88"/>
      <c r="D45170" s="88"/>
      <c r="E45170" s="88"/>
      <c r="F45170" s="88"/>
      <c r="G45170" s="88"/>
      <c r="H45170" s="88"/>
      <c r="I45170" s="88"/>
      <c r="J45170" s="88"/>
      <c r="K45170" s="88"/>
    </row>
    <row r="45171" spans="2:11" hidden="1" x14ac:dyDescent="0.2">
      <c r="B45171" s="88"/>
      <c r="C45171" s="88"/>
      <c r="D45171" s="88"/>
      <c r="E45171" s="88"/>
      <c r="F45171" s="88"/>
      <c r="G45171" s="88"/>
      <c r="H45171" s="88"/>
      <c r="I45171" s="88"/>
      <c r="J45171" s="88"/>
      <c r="K45171" s="88"/>
    </row>
    <row r="45172" spans="2:11" hidden="1" x14ac:dyDescent="0.2">
      <c r="B45172" s="88"/>
      <c r="C45172" s="88"/>
      <c r="D45172" s="88"/>
      <c r="E45172" s="88"/>
      <c r="F45172" s="88"/>
      <c r="G45172" s="88"/>
      <c r="H45172" s="88"/>
      <c r="I45172" s="88"/>
      <c r="J45172" s="88"/>
      <c r="K45172" s="88"/>
    </row>
    <row r="45173" spans="2:11" hidden="1" x14ac:dyDescent="0.2">
      <c r="B45173" s="88"/>
      <c r="C45173" s="88"/>
      <c r="D45173" s="88"/>
      <c r="E45173" s="88"/>
      <c r="F45173" s="88"/>
      <c r="G45173" s="88"/>
      <c r="H45173" s="88"/>
      <c r="I45173" s="88"/>
      <c r="J45173" s="88"/>
      <c r="K45173" s="88"/>
    </row>
    <row r="45174" spans="2:11" hidden="1" x14ac:dyDescent="0.2">
      <c r="B45174" s="88"/>
      <c r="C45174" s="88"/>
      <c r="D45174" s="88"/>
      <c r="E45174" s="88"/>
      <c r="F45174" s="88"/>
      <c r="G45174" s="88"/>
      <c r="H45174" s="88"/>
      <c r="I45174" s="88"/>
      <c r="J45174" s="88"/>
      <c r="K45174" s="88"/>
    </row>
    <row r="45175" spans="2:11" hidden="1" x14ac:dyDescent="0.2">
      <c r="B45175" s="88"/>
      <c r="C45175" s="88"/>
      <c r="D45175" s="88"/>
      <c r="E45175" s="88"/>
      <c r="F45175" s="88"/>
      <c r="G45175" s="88"/>
      <c r="H45175" s="88"/>
      <c r="I45175" s="88"/>
      <c r="J45175" s="88"/>
      <c r="K45175" s="88"/>
    </row>
    <row r="45176" spans="2:11" hidden="1" x14ac:dyDescent="0.2">
      <c r="B45176" s="88"/>
      <c r="C45176" s="88"/>
      <c r="D45176" s="88"/>
      <c r="E45176" s="88"/>
      <c r="F45176" s="88"/>
      <c r="G45176" s="88"/>
      <c r="H45176" s="88"/>
      <c r="I45176" s="88"/>
      <c r="J45176" s="88"/>
      <c r="K45176" s="88"/>
    </row>
    <row r="45177" spans="2:11" hidden="1" x14ac:dyDescent="0.2">
      <c r="B45177" s="88"/>
      <c r="C45177" s="88"/>
      <c r="D45177" s="88"/>
      <c r="E45177" s="88"/>
      <c r="F45177" s="88"/>
      <c r="G45177" s="88"/>
      <c r="H45177" s="88"/>
      <c r="I45177" s="88"/>
      <c r="J45177" s="88"/>
      <c r="K45177" s="88"/>
    </row>
    <row r="45178" spans="2:11" hidden="1" x14ac:dyDescent="0.2">
      <c r="B45178" s="88"/>
      <c r="C45178" s="88"/>
      <c r="D45178" s="88"/>
      <c r="E45178" s="88"/>
      <c r="F45178" s="88"/>
      <c r="G45178" s="88"/>
      <c r="H45178" s="88"/>
      <c r="I45178" s="88"/>
      <c r="J45178" s="88"/>
      <c r="K45178" s="88"/>
    </row>
    <row r="45179" spans="2:11" hidden="1" x14ac:dyDescent="0.2">
      <c r="B45179" s="88"/>
      <c r="C45179" s="88"/>
      <c r="D45179" s="88"/>
      <c r="E45179" s="88"/>
      <c r="F45179" s="88"/>
      <c r="G45179" s="88"/>
      <c r="H45179" s="88"/>
      <c r="I45179" s="88"/>
      <c r="J45179" s="88"/>
      <c r="K45179" s="88"/>
    </row>
    <row r="45180" spans="2:11" hidden="1" x14ac:dyDescent="0.2">
      <c r="B45180" s="88"/>
      <c r="C45180" s="88"/>
      <c r="D45180" s="88"/>
      <c r="E45180" s="88"/>
      <c r="F45180" s="88"/>
      <c r="G45180" s="88"/>
      <c r="H45180" s="88"/>
      <c r="I45180" s="88"/>
      <c r="J45180" s="88"/>
      <c r="K45180" s="88"/>
    </row>
    <row r="45181" spans="2:11" hidden="1" x14ac:dyDescent="0.2">
      <c r="B45181" s="88"/>
      <c r="C45181" s="88"/>
      <c r="D45181" s="88"/>
      <c r="E45181" s="88"/>
      <c r="F45181" s="88"/>
      <c r="G45181" s="88"/>
      <c r="H45181" s="88"/>
      <c r="I45181" s="88"/>
      <c r="J45181" s="88"/>
      <c r="K45181" s="88"/>
    </row>
    <row r="45182" spans="2:11" hidden="1" x14ac:dyDescent="0.2">
      <c r="B45182" s="88"/>
      <c r="C45182" s="88"/>
      <c r="D45182" s="88"/>
      <c r="E45182" s="88"/>
      <c r="F45182" s="88"/>
      <c r="G45182" s="88"/>
      <c r="H45182" s="88"/>
      <c r="I45182" s="88"/>
      <c r="J45182" s="88"/>
      <c r="K45182" s="88"/>
    </row>
    <row r="45183" spans="2:11" hidden="1" x14ac:dyDescent="0.2">
      <c r="B45183" s="88"/>
      <c r="C45183" s="88"/>
      <c r="D45183" s="88"/>
      <c r="E45183" s="88"/>
      <c r="F45183" s="88"/>
      <c r="G45183" s="88"/>
      <c r="H45183" s="88"/>
      <c r="I45183" s="88"/>
      <c r="J45183" s="88"/>
      <c r="K45183" s="88"/>
    </row>
    <row r="45184" spans="2:11" hidden="1" x14ac:dyDescent="0.2">
      <c r="B45184" s="88"/>
      <c r="C45184" s="88"/>
      <c r="D45184" s="88"/>
      <c r="E45184" s="88"/>
      <c r="F45184" s="88"/>
      <c r="G45184" s="88"/>
      <c r="H45184" s="88"/>
      <c r="I45184" s="88"/>
      <c r="J45184" s="88"/>
      <c r="K45184" s="88"/>
    </row>
    <row r="45185" spans="2:11" hidden="1" x14ac:dyDescent="0.2">
      <c r="B45185" s="88"/>
      <c r="C45185" s="88"/>
      <c r="D45185" s="88"/>
      <c r="E45185" s="88"/>
      <c r="F45185" s="88"/>
      <c r="G45185" s="88"/>
      <c r="H45185" s="88"/>
      <c r="I45185" s="88"/>
      <c r="J45185" s="88"/>
      <c r="K45185" s="88"/>
    </row>
    <row r="45186" spans="2:11" hidden="1" x14ac:dyDescent="0.2">
      <c r="B45186" s="88"/>
      <c r="C45186" s="88"/>
      <c r="D45186" s="88"/>
      <c r="E45186" s="88"/>
      <c r="F45186" s="88"/>
      <c r="G45186" s="88"/>
      <c r="H45186" s="88"/>
      <c r="I45186" s="88"/>
      <c r="J45186" s="88"/>
      <c r="K45186" s="88"/>
    </row>
    <row r="45187" spans="2:11" hidden="1" x14ac:dyDescent="0.2">
      <c r="B45187" s="88"/>
      <c r="C45187" s="88"/>
      <c r="D45187" s="88"/>
      <c r="E45187" s="88"/>
      <c r="F45187" s="88"/>
      <c r="G45187" s="88"/>
      <c r="H45187" s="88"/>
      <c r="I45187" s="88"/>
      <c r="J45187" s="88"/>
      <c r="K45187" s="88"/>
    </row>
    <row r="45188" spans="2:11" hidden="1" x14ac:dyDescent="0.2">
      <c r="B45188" s="88"/>
      <c r="C45188" s="88"/>
      <c r="D45188" s="88"/>
      <c r="E45188" s="88"/>
      <c r="F45188" s="88"/>
      <c r="G45188" s="88"/>
      <c r="H45188" s="88"/>
      <c r="I45188" s="88"/>
      <c r="J45188" s="88"/>
      <c r="K45188" s="88"/>
    </row>
    <row r="45189" spans="2:11" hidden="1" x14ac:dyDescent="0.2">
      <c r="B45189" s="88"/>
      <c r="C45189" s="88"/>
      <c r="D45189" s="88"/>
      <c r="E45189" s="88"/>
      <c r="F45189" s="88"/>
      <c r="G45189" s="88"/>
      <c r="H45189" s="88"/>
      <c r="I45189" s="88"/>
      <c r="J45189" s="88"/>
      <c r="K45189" s="88"/>
    </row>
    <row r="45190" spans="2:11" hidden="1" x14ac:dyDescent="0.2">
      <c r="B45190" s="88"/>
      <c r="C45190" s="88"/>
      <c r="D45190" s="88"/>
      <c r="E45190" s="88"/>
      <c r="F45190" s="88"/>
      <c r="G45190" s="88"/>
      <c r="H45190" s="88"/>
      <c r="I45190" s="88"/>
      <c r="J45190" s="88"/>
      <c r="K45190" s="88"/>
    </row>
    <row r="45191" spans="2:11" hidden="1" x14ac:dyDescent="0.2">
      <c r="B45191" s="88"/>
      <c r="C45191" s="88"/>
      <c r="D45191" s="88"/>
      <c r="E45191" s="88"/>
      <c r="F45191" s="88"/>
      <c r="G45191" s="88"/>
      <c r="H45191" s="88"/>
      <c r="I45191" s="88"/>
      <c r="J45191" s="88"/>
      <c r="K45191" s="88"/>
    </row>
    <row r="45192" spans="2:11" hidden="1" x14ac:dyDescent="0.2">
      <c r="B45192" s="88"/>
      <c r="C45192" s="88"/>
      <c r="D45192" s="88"/>
      <c r="E45192" s="88"/>
      <c r="F45192" s="88"/>
      <c r="G45192" s="88"/>
      <c r="H45192" s="88"/>
      <c r="I45192" s="88"/>
      <c r="J45192" s="88"/>
      <c r="K45192" s="88"/>
    </row>
    <row r="45193" spans="2:11" hidden="1" x14ac:dyDescent="0.2">
      <c r="B45193" s="88"/>
      <c r="C45193" s="88"/>
      <c r="D45193" s="88"/>
      <c r="E45193" s="88"/>
      <c r="F45193" s="88"/>
      <c r="G45193" s="88"/>
      <c r="H45193" s="88"/>
      <c r="I45193" s="88"/>
      <c r="J45193" s="88"/>
      <c r="K45193" s="88"/>
    </row>
    <row r="45194" spans="2:11" hidden="1" x14ac:dyDescent="0.2">
      <c r="B45194" s="88"/>
      <c r="C45194" s="88"/>
      <c r="D45194" s="88"/>
      <c r="E45194" s="88"/>
      <c r="F45194" s="88"/>
      <c r="G45194" s="88"/>
      <c r="H45194" s="88"/>
      <c r="I45194" s="88"/>
      <c r="J45194" s="88"/>
      <c r="K45194" s="88"/>
    </row>
    <row r="45195" spans="2:11" hidden="1" x14ac:dyDescent="0.2">
      <c r="B45195" s="88"/>
      <c r="C45195" s="88"/>
      <c r="D45195" s="88"/>
      <c r="E45195" s="88"/>
      <c r="F45195" s="88"/>
      <c r="G45195" s="88"/>
      <c r="H45195" s="88"/>
      <c r="I45195" s="88"/>
      <c r="J45195" s="88"/>
      <c r="K45195" s="88"/>
    </row>
    <row r="45196" spans="2:11" hidden="1" x14ac:dyDescent="0.2">
      <c r="B45196" s="88"/>
      <c r="C45196" s="88"/>
      <c r="D45196" s="88"/>
      <c r="E45196" s="88"/>
      <c r="F45196" s="88"/>
      <c r="G45196" s="88"/>
      <c r="H45196" s="88"/>
      <c r="I45196" s="88"/>
      <c r="J45196" s="88"/>
      <c r="K45196" s="88"/>
    </row>
    <row r="45197" spans="2:11" hidden="1" x14ac:dyDescent="0.2">
      <c r="B45197" s="88"/>
      <c r="C45197" s="88"/>
      <c r="D45197" s="88"/>
      <c r="E45197" s="88"/>
      <c r="F45197" s="88"/>
      <c r="G45197" s="88"/>
      <c r="H45197" s="88"/>
      <c r="I45197" s="88"/>
      <c r="J45197" s="88"/>
      <c r="K45197" s="88"/>
    </row>
    <row r="45198" spans="2:11" hidden="1" x14ac:dyDescent="0.2">
      <c r="B45198" s="88"/>
      <c r="C45198" s="88"/>
      <c r="D45198" s="88"/>
      <c r="E45198" s="88"/>
      <c r="F45198" s="88"/>
      <c r="G45198" s="88"/>
      <c r="H45198" s="88"/>
      <c r="I45198" s="88"/>
      <c r="J45198" s="88"/>
      <c r="K45198" s="88"/>
    </row>
    <row r="45199" spans="2:11" hidden="1" x14ac:dyDescent="0.2">
      <c r="B45199" s="88"/>
      <c r="C45199" s="88"/>
      <c r="D45199" s="88"/>
      <c r="E45199" s="88"/>
      <c r="F45199" s="88"/>
      <c r="G45199" s="88"/>
      <c r="H45199" s="88"/>
      <c r="I45199" s="88"/>
      <c r="J45199" s="88"/>
      <c r="K45199" s="88"/>
    </row>
    <row r="45200" spans="2:11" hidden="1" x14ac:dyDescent="0.2">
      <c r="B45200" s="88"/>
      <c r="C45200" s="88"/>
      <c r="D45200" s="88"/>
      <c r="E45200" s="88"/>
      <c r="F45200" s="88"/>
      <c r="G45200" s="88"/>
      <c r="H45200" s="88"/>
      <c r="I45200" s="88"/>
      <c r="J45200" s="88"/>
      <c r="K45200" s="88"/>
    </row>
    <row r="45201" spans="2:11" hidden="1" x14ac:dyDescent="0.2">
      <c r="B45201" s="88"/>
      <c r="C45201" s="88"/>
      <c r="D45201" s="88"/>
      <c r="E45201" s="88"/>
      <c r="F45201" s="88"/>
      <c r="G45201" s="88"/>
      <c r="H45201" s="88"/>
      <c r="I45201" s="88"/>
      <c r="J45201" s="88"/>
      <c r="K45201" s="88"/>
    </row>
    <row r="45202" spans="2:11" hidden="1" x14ac:dyDescent="0.2">
      <c r="B45202" s="88"/>
      <c r="C45202" s="88"/>
      <c r="D45202" s="88"/>
      <c r="E45202" s="88"/>
      <c r="F45202" s="88"/>
      <c r="G45202" s="88"/>
      <c r="H45202" s="88"/>
      <c r="I45202" s="88"/>
      <c r="J45202" s="88"/>
      <c r="K45202" s="88"/>
    </row>
    <row r="45203" spans="2:11" hidden="1" x14ac:dyDescent="0.2">
      <c r="B45203" s="88"/>
      <c r="C45203" s="88"/>
      <c r="D45203" s="88"/>
      <c r="E45203" s="88"/>
      <c r="F45203" s="88"/>
      <c r="G45203" s="88"/>
      <c r="H45203" s="88"/>
      <c r="I45203" s="88"/>
      <c r="J45203" s="88"/>
      <c r="K45203" s="88"/>
    </row>
    <row r="45204" spans="2:11" hidden="1" x14ac:dyDescent="0.2">
      <c r="B45204" s="88"/>
      <c r="C45204" s="88"/>
      <c r="D45204" s="88"/>
      <c r="E45204" s="88"/>
      <c r="F45204" s="88"/>
      <c r="G45204" s="88"/>
      <c r="H45204" s="88"/>
      <c r="I45204" s="88"/>
      <c r="J45204" s="88"/>
      <c r="K45204" s="88"/>
    </row>
    <row r="45205" spans="2:11" hidden="1" x14ac:dyDescent="0.2">
      <c r="B45205" s="88"/>
      <c r="C45205" s="88"/>
      <c r="D45205" s="88"/>
      <c r="E45205" s="88"/>
      <c r="F45205" s="88"/>
      <c r="G45205" s="88"/>
      <c r="H45205" s="88"/>
      <c r="I45205" s="88"/>
      <c r="J45205" s="88"/>
      <c r="K45205" s="88"/>
    </row>
    <row r="45206" spans="2:11" hidden="1" x14ac:dyDescent="0.2">
      <c r="B45206" s="88"/>
      <c r="C45206" s="88"/>
      <c r="D45206" s="88"/>
      <c r="E45206" s="88"/>
      <c r="F45206" s="88"/>
      <c r="G45206" s="88"/>
      <c r="H45206" s="88"/>
      <c r="I45206" s="88"/>
      <c r="J45206" s="88"/>
      <c r="K45206" s="88"/>
    </row>
    <row r="45207" spans="2:11" hidden="1" x14ac:dyDescent="0.2">
      <c r="B45207" s="88"/>
      <c r="C45207" s="88"/>
      <c r="D45207" s="88"/>
      <c r="E45207" s="88"/>
      <c r="F45207" s="88"/>
      <c r="G45207" s="88"/>
      <c r="H45207" s="88"/>
      <c r="I45207" s="88"/>
      <c r="J45207" s="88"/>
      <c r="K45207" s="88"/>
    </row>
    <row r="45208" spans="2:11" hidden="1" x14ac:dyDescent="0.2">
      <c r="B45208" s="88"/>
      <c r="C45208" s="88"/>
      <c r="D45208" s="88"/>
      <c r="E45208" s="88"/>
      <c r="F45208" s="88"/>
      <c r="G45208" s="88"/>
      <c r="H45208" s="88"/>
      <c r="I45208" s="88"/>
      <c r="J45208" s="88"/>
      <c r="K45208" s="88"/>
    </row>
    <row r="45209" spans="2:11" hidden="1" x14ac:dyDescent="0.2">
      <c r="B45209" s="88"/>
      <c r="C45209" s="88"/>
      <c r="D45209" s="88"/>
      <c r="E45209" s="88"/>
      <c r="F45209" s="88"/>
      <c r="G45209" s="88"/>
      <c r="H45209" s="88"/>
      <c r="I45209" s="88"/>
      <c r="J45209" s="88"/>
      <c r="K45209" s="88"/>
    </row>
    <row r="45210" spans="2:11" hidden="1" x14ac:dyDescent="0.2">
      <c r="B45210" s="88"/>
      <c r="C45210" s="88"/>
      <c r="D45210" s="88"/>
      <c r="E45210" s="88"/>
      <c r="F45210" s="88"/>
      <c r="G45210" s="88"/>
      <c r="H45210" s="88"/>
      <c r="I45210" s="88"/>
      <c r="J45210" s="88"/>
      <c r="K45210" s="88"/>
    </row>
    <row r="45211" spans="2:11" hidden="1" x14ac:dyDescent="0.2">
      <c r="B45211" s="88"/>
      <c r="C45211" s="88"/>
      <c r="D45211" s="88"/>
      <c r="E45211" s="88"/>
      <c r="F45211" s="88"/>
      <c r="G45211" s="88"/>
      <c r="H45211" s="88"/>
      <c r="I45211" s="88"/>
      <c r="J45211" s="88"/>
      <c r="K45211" s="88"/>
    </row>
    <row r="45212" spans="2:11" hidden="1" x14ac:dyDescent="0.2">
      <c r="B45212" s="88"/>
      <c r="C45212" s="88"/>
      <c r="D45212" s="88"/>
      <c r="E45212" s="88"/>
      <c r="F45212" s="88"/>
      <c r="G45212" s="88"/>
      <c r="H45212" s="88"/>
      <c r="I45212" s="88"/>
      <c r="J45212" s="88"/>
      <c r="K45212" s="88"/>
    </row>
    <row r="45213" spans="2:11" hidden="1" x14ac:dyDescent="0.2">
      <c r="B45213" s="88"/>
      <c r="C45213" s="88"/>
      <c r="D45213" s="88"/>
      <c r="E45213" s="88"/>
      <c r="F45213" s="88"/>
      <c r="G45213" s="88"/>
      <c r="H45213" s="88"/>
      <c r="I45213" s="88"/>
      <c r="J45213" s="88"/>
      <c r="K45213" s="88"/>
    </row>
    <row r="45214" spans="2:11" hidden="1" x14ac:dyDescent="0.2">
      <c r="B45214" s="88"/>
      <c r="C45214" s="88"/>
      <c r="D45214" s="88"/>
      <c r="E45214" s="88"/>
      <c r="F45214" s="88"/>
      <c r="G45214" s="88"/>
      <c r="H45214" s="88"/>
      <c r="I45214" s="88"/>
      <c r="J45214" s="88"/>
      <c r="K45214" s="88"/>
    </row>
    <row r="45215" spans="2:11" hidden="1" x14ac:dyDescent="0.2">
      <c r="B45215" s="88"/>
      <c r="C45215" s="88"/>
      <c r="D45215" s="88"/>
      <c r="E45215" s="88"/>
      <c r="F45215" s="88"/>
      <c r="G45215" s="88"/>
      <c r="H45215" s="88"/>
      <c r="I45215" s="88"/>
      <c r="J45215" s="88"/>
      <c r="K45215" s="88"/>
    </row>
    <row r="45216" spans="2:11" hidden="1" x14ac:dyDescent="0.2">
      <c r="B45216" s="88"/>
      <c r="C45216" s="88"/>
      <c r="D45216" s="88"/>
      <c r="E45216" s="88"/>
      <c r="F45216" s="88"/>
      <c r="G45216" s="88"/>
      <c r="H45216" s="88"/>
      <c r="I45216" s="88"/>
      <c r="J45216" s="88"/>
      <c r="K45216" s="88"/>
    </row>
    <row r="45217" spans="2:11" hidden="1" x14ac:dyDescent="0.2">
      <c r="B45217" s="88"/>
      <c r="C45217" s="88"/>
      <c r="D45217" s="88"/>
      <c r="E45217" s="88"/>
      <c r="F45217" s="88"/>
      <c r="G45217" s="88"/>
      <c r="H45217" s="88"/>
      <c r="I45217" s="88"/>
      <c r="J45217" s="88"/>
      <c r="K45217" s="88"/>
    </row>
    <row r="45218" spans="2:11" hidden="1" x14ac:dyDescent="0.2">
      <c r="B45218" s="88"/>
      <c r="C45218" s="88"/>
      <c r="D45218" s="88"/>
      <c r="E45218" s="88"/>
      <c r="F45218" s="88"/>
      <c r="G45218" s="88"/>
      <c r="H45218" s="88"/>
      <c r="I45218" s="88"/>
      <c r="J45218" s="88"/>
      <c r="K45218" s="88"/>
    </row>
    <row r="45219" spans="2:11" hidden="1" x14ac:dyDescent="0.2">
      <c r="B45219" s="88"/>
      <c r="C45219" s="88"/>
      <c r="D45219" s="88"/>
      <c r="E45219" s="88"/>
      <c r="F45219" s="88"/>
      <c r="G45219" s="88"/>
      <c r="H45219" s="88"/>
      <c r="I45219" s="88"/>
      <c r="J45219" s="88"/>
      <c r="K45219" s="88"/>
    </row>
    <row r="45220" spans="2:11" hidden="1" x14ac:dyDescent="0.2">
      <c r="B45220" s="88"/>
      <c r="C45220" s="88"/>
      <c r="D45220" s="88"/>
      <c r="E45220" s="88"/>
      <c r="F45220" s="88"/>
      <c r="G45220" s="88"/>
      <c r="H45220" s="88"/>
      <c r="I45220" s="88"/>
      <c r="J45220" s="88"/>
      <c r="K45220" s="88"/>
    </row>
    <row r="45221" spans="2:11" hidden="1" x14ac:dyDescent="0.2">
      <c r="B45221" s="88"/>
      <c r="C45221" s="88"/>
      <c r="D45221" s="88"/>
      <c r="E45221" s="88"/>
      <c r="F45221" s="88"/>
      <c r="G45221" s="88"/>
      <c r="H45221" s="88"/>
      <c r="I45221" s="88"/>
      <c r="J45221" s="88"/>
      <c r="K45221" s="88"/>
    </row>
    <row r="45222" spans="2:11" hidden="1" x14ac:dyDescent="0.2">
      <c r="B45222" s="88"/>
      <c r="C45222" s="88"/>
      <c r="D45222" s="88"/>
      <c r="E45222" s="88"/>
      <c r="F45222" s="88"/>
      <c r="G45222" s="88"/>
      <c r="H45222" s="88"/>
      <c r="I45222" s="88"/>
      <c r="J45222" s="88"/>
      <c r="K45222" s="88"/>
    </row>
    <row r="45223" spans="2:11" hidden="1" x14ac:dyDescent="0.2">
      <c r="B45223" s="88"/>
      <c r="C45223" s="88"/>
      <c r="D45223" s="88"/>
      <c r="E45223" s="88"/>
      <c r="F45223" s="88"/>
      <c r="G45223" s="88"/>
      <c r="H45223" s="88"/>
      <c r="I45223" s="88"/>
      <c r="J45223" s="88"/>
      <c r="K45223" s="88"/>
    </row>
    <row r="45224" spans="2:11" hidden="1" x14ac:dyDescent="0.2">
      <c r="B45224" s="88"/>
      <c r="C45224" s="88"/>
      <c r="D45224" s="88"/>
      <c r="E45224" s="88"/>
      <c r="F45224" s="88"/>
      <c r="G45224" s="88"/>
      <c r="H45224" s="88"/>
      <c r="I45224" s="88"/>
      <c r="J45224" s="88"/>
      <c r="K45224" s="88"/>
    </row>
    <row r="45225" spans="2:11" hidden="1" x14ac:dyDescent="0.2">
      <c r="B45225" s="88"/>
      <c r="C45225" s="88"/>
      <c r="D45225" s="88"/>
      <c r="E45225" s="88"/>
      <c r="F45225" s="88"/>
      <c r="G45225" s="88"/>
      <c r="H45225" s="88"/>
      <c r="I45225" s="88"/>
      <c r="J45225" s="88"/>
      <c r="K45225" s="88"/>
    </row>
    <row r="45226" spans="2:11" hidden="1" x14ac:dyDescent="0.2">
      <c r="B45226" s="88"/>
      <c r="C45226" s="88"/>
      <c r="D45226" s="88"/>
      <c r="E45226" s="88"/>
      <c r="F45226" s="88"/>
      <c r="G45226" s="88"/>
      <c r="H45226" s="88"/>
      <c r="I45226" s="88"/>
      <c r="J45226" s="88"/>
      <c r="K45226" s="88"/>
    </row>
    <row r="45227" spans="2:11" hidden="1" x14ac:dyDescent="0.2">
      <c r="B45227" s="88"/>
      <c r="C45227" s="88"/>
      <c r="D45227" s="88"/>
      <c r="E45227" s="88"/>
      <c r="F45227" s="88"/>
      <c r="G45227" s="88"/>
      <c r="H45227" s="88"/>
      <c r="I45227" s="88"/>
      <c r="J45227" s="88"/>
      <c r="K45227" s="88"/>
    </row>
    <row r="45228" spans="2:11" hidden="1" x14ac:dyDescent="0.2">
      <c r="B45228" s="88"/>
      <c r="C45228" s="88"/>
      <c r="D45228" s="88"/>
      <c r="E45228" s="88"/>
      <c r="F45228" s="88"/>
      <c r="G45228" s="88"/>
      <c r="H45228" s="88"/>
      <c r="I45228" s="88"/>
      <c r="J45228" s="88"/>
      <c r="K45228" s="88"/>
    </row>
    <row r="45229" spans="2:11" hidden="1" x14ac:dyDescent="0.2">
      <c r="B45229" s="88"/>
      <c r="C45229" s="88"/>
      <c r="D45229" s="88"/>
      <c r="E45229" s="88"/>
      <c r="F45229" s="88"/>
      <c r="G45229" s="88"/>
      <c r="H45229" s="88"/>
      <c r="I45229" s="88"/>
      <c r="J45229" s="88"/>
      <c r="K45229" s="88"/>
    </row>
    <row r="45230" spans="2:11" hidden="1" x14ac:dyDescent="0.2">
      <c r="B45230" s="88"/>
      <c r="C45230" s="88"/>
      <c r="D45230" s="88"/>
      <c r="E45230" s="88"/>
      <c r="F45230" s="88"/>
      <c r="G45230" s="88"/>
      <c r="H45230" s="88"/>
      <c r="I45230" s="88"/>
      <c r="J45230" s="88"/>
      <c r="K45230" s="88"/>
    </row>
    <row r="45231" spans="2:11" hidden="1" x14ac:dyDescent="0.2">
      <c r="B45231" s="88"/>
      <c r="C45231" s="88"/>
      <c r="D45231" s="88"/>
      <c r="E45231" s="88"/>
      <c r="F45231" s="88"/>
      <c r="G45231" s="88"/>
      <c r="H45231" s="88"/>
      <c r="I45231" s="88"/>
      <c r="J45231" s="88"/>
      <c r="K45231" s="88"/>
    </row>
    <row r="45232" spans="2:11" hidden="1" x14ac:dyDescent="0.2">
      <c r="B45232" s="88"/>
      <c r="C45232" s="88"/>
      <c r="D45232" s="88"/>
      <c r="E45232" s="88"/>
      <c r="F45232" s="88"/>
      <c r="G45232" s="88"/>
      <c r="H45232" s="88"/>
      <c r="I45232" s="88"/>
      <c r="J45232" s="88"/>
      <c r="K45232" s="88"/>
    </row>
    <row r="45233" spans="2:11" hidden="1" x14ac:dyDescent="0.2">
      <c r="B45233" s="88"/>
      <c r="C45233" s="88"/>
      <c r="D45233" s="88"/>
      <c r="E45233" s="88"/>
      <c r="F45233" s="88"/>
      <c r="G45233" s="88"/>
      <c r="H45233" s="88"/>
      <c r="I45233" s="88"/>
      <c r="J45233" s="88"/>
      <c r="K45233" s="88"/>
    </row>
    <row r="45234" spans="2:11" hidden="1" x14ac:dyDescent="0.2">
      <c r="B45234" s="88"/>
      <c r="C45234" s="88"/>
      <c r="D45234" s="88"/>
      <c r="E45234" s="88"/>
      <c r="F45234" s="88"/>
      <c r="G45234" s="88"/>
      <c r="H45234" s="88"/>
      <c r="I45234" s="88"/>
      <c r="J45234" s="88"/>
      <c r="K45234" s="88"/>
    </row>
    <row r="45235" spans="2:11" hidden="1" x14ac:dyDescent="0.2">
      <c r="B45235" s="88"/>
      <c r="C45235" s="88"/>
      <c r="D45235" s="88"/>
      <c r="E45235" s="88"/>
      <c r="F45235" s="88"/>
      <c r="G45235" s="88"/>
      <c r="H45235" s="88"/>
      <c r="I45235" s="88"/>
      <c r="J45235" s="88"/>
      <c r="K45235" s="88"/>
    </row>
    <row r="45236" spans="2:11" hidden="1" x14ac:dyDescent="0.2">
      <c r="B45236" s="88"/>
      <c r="C45236" s="88"/>
      <c r="D45236" s="88"/>
      <c r="E45236" s="88"/>
      <c r="F45236" s="88"/>
      <c r="G45236" s="88"/>
      <c r="H45236" s="88"/>
      <c r="I45236" s="88"/>
      <c r="J45236" s="88"/>
      <c r="K45236" s="88"/>
    </row>
    <row r="45237" spans="2:11" hidden="1" x14ac:dyDescent="0.2">
      <c r="B45237" s="88"/>
      <c r="C45237" s="88"/>
      <c r="D45237" s="88"/>
      <c r="E45237" s="88"/>
      <c r="F45237" s="88"/>
      <c r="G45237" s="88"/>
      <c r="H45237" s="88"/>
      <c r="I45237" s="88"/>
      <c r="J45237" s="88"/>
      <c r="K45237" s="88"/>
    </row>
    <row r="45238" spans="2:11" hidden="1" x14ac:dyDescent="0.2">
      <c r="B45238" s="88"/>
      <c r="C45238" s="88"/>
      <c r="D45238" s="88"/>
      <c r="E45238" s="88"/>
      <c r="F45238" s="88"/>
      <c r="G45238" s="88"/>
      <c r="H45238" s="88"/>
      <c r="I45238" s="88"/>
      <c r="J45238" s="88"/>
      <c r="K45238" s="88"/>
    </row>
    <row r="45239" spans="2:11" hidden="1" x14ac:dyDescent="0.2">
      <c r="B45239" s="88"/>
      <c r="C45239" s="88"/>
      <c r="D45239" s="88"/>
      <c r="E45239" s="88"/>
      <c r="F45239" s="88"/>
      <c r="G45239" s="88"/>
      <c r="H45239" s="88"/>
      <c r="I45239" s="88"/>
      <c r="J45239" s="88"/>
      <c r="K45239" s="88"/>
    </row>
    <row r="45240" spans="2:11" hidden="1" x14ac:dyDescent="0.2">
      <c r="B45240" s="88"/>
      <c r="C45240" s="88"/>
      <c r="D45240" s="88"/>
      <c r="E45240" s="88"/>
      <c r="F45240" s="88"/>
      <c r="G45240" s="88"/>
      <c r="H45240" s="88"/>
      <c r="I45240" s="88"/>
      <c r="J45240" s="88"/>
      <c r="K45240" s="88"/>
    </row>
    <row r="45241" spans="2:11" hidden="1" x14ac:dyDescent="0.2">
      <c r="B45241" s="88"/>
      <c r="C45241" s="88"/>
      <c r="D45241" s="88"/>
      <c r="E45241" s="88"/>
      <c r="F45241" s="88"/>
      <c r="G45241" s="88"/>
      <c r="H45241" s="88"/>
      <c r="I45241" s="88"/>
      <c r="J45241" s="88"/>
      <c r="K45241" s="88"/>
    </row>
    <row r="45242" spans="2:11" hidden="1" x14ac:dyDescent="0.2">
      <c r="B45242" s="88"/>
      <c r="C45242" s="88"/>
      <c r="D45242" s="88"/>
      <c r="E45242" s="88"/>
      <c r="F45242" s="88"/>
      <c r="G45242" s="88"/>
      <c r="H45242" s="88"/>
      <c r="I45242" s="88"/>
      <c r="J45242" s="88"/>
      <c r="K45242" s="88"/>
    </row>
    <row r="45243" spans="2:11" hidden="1" x14ac:dyDescent="0.2">
      <c r="B45243" s="88"/>
      <c r="C45243" s="88"/>
      <c r="D45243" s="88"/>
      <c r="E45243" s="88"/>
      <c r="F45243" s="88"/>
      <c r="G45243" s="88"/>
      <c r="H45243" s="88"/>
      <c r="I45243" s="88"/>
      <c r="J45243" s="88"/>
      <c r="K45243" s="88"/>
    </row>
    <row r="45244" spans="2:11" hidden="1" x14ac:dyDescent="0.2">
      <c r="B45244" s="88"/>
      <c r="C45244" s="88"/>
      <c r="D45244" s="88"/>
      <c r="E45244" s="88"/>
      <c r="F45244" s="88"/>
      <c r="G45244" s="88"/>
      <c r="H45244" s="88"/>
      <c r="I45244" s="88"/>
      <c r="J45244" s="88"/>
      <c r="K45244" s="88"/>
    </row>
    <row r="45245" spans="2:11" hidden="1" x14ac:dyDescent="0.2">
      <c r="B45245" s="88"/>
      <c r="C45245" s="88"/>
      <c r="D45245" s="88"/>
      <c r="E45245" s="88"/>
      <c r="F45245" s="88"/>
      <c r="G45245" s="88"/>
      <c r="H45245" s="88"/>
      <c r="I45245" s="88"/>
      <c r="J45245" s="88"/>
      <c r="K45245" s="88"/>
    </row>
    <row r="45246" spans="2:11" hidden="1" x14ac:dyDescent="0.2">
      <c r="B45246" s="88"/>
      <c r="C45246" s="88"/>
      <c r="D45246" s="88"/>
      <c r="E45246" s="88"/>
      <c r="F45246" s="88"/>
      <c r="G45246" s="88"/>
      <c r="H45246" s="88"/>
      <c r="I45246" s="88"/>
      <c r="J45246" s="88"/>
      <c r="K45246" s="88"/>
    </row>
    <row r="45247" spans="2:11" hidden="1" x14ac:dyDescent="0.2">
      <c r="B45247" s="88"/>
      <c r="C45247" s="88"/>
      <c r="D45247" s="88"/>
      <c r="E45247" s="88"/>
      <c r="F45247" s="88"/>
      <c r="G45247" s="88"/>
      <c r="H45247" s="88"/>
      <c r="I45247" s="88"/>
      <c r="J45247" s="88"/>
      <c r="K45247" s="88"/>
    </row>
    <row r="45248" spans="2:11" hidden="1" x14ac:dyDescent="0.2">
      <c r="B45248" s="88"/>
      <c r="C45248" s="88"/>
      <c r="D45248" s="88"/>
      <c r="E45248" s="88"/>
      <c r="F45248" s="88"/>
      <c r="G45248" s="88"/>
      <c r="H45248" s="88"/>
      <c r="I45248" s="88"/>
      <c r="J45248" s="88"/>
      <c r="K45248" s="88"/>
    </row>
    <row r="45249" spans="2:11" hidden="1" x14ac:dyDescent="0.2">
      <c r="B45249" s="88"/>
      <c r="C45249" s="88"/>
      <c r="D45249" s="88"/>
      <c r="E45249" s="88"/>
      <c r="F45249" s="88"/>
      <c r="G45249" s="88"/>
      <c r="H45249" s="88"/>
      <c r="I45249" s="88"/>
      <c r="J45249" s="88"/>
      <c r="K45249" s="88"/>
    </row>
    <row r="45250" spans="2:11" hidden="1" x14ac:dyDescent="0.2">
      <c r="B45250" s="88"/>
      <c r="C45250" s="88"/>
      <c r="D45250" s="88"/>
      <c r="E45250" s="88"/>
      <c r="F45250" s="88"/>
      <c r="G45250" s="88"/>
      <c r="H45250" s="88"/>
      <c r="I45250" s="88"/>
      <c r="J45250" s="88"/>
      <c r="K45250" s="88"/>
    </row>
    <row r="45251" spans="2:11" hidden="1" x14ac:dyDescent="0.2">
      <c r="B45251" s="88"/>
      <c r="C45251" s="88"/>
      <c r="D45251" s="88"/>
      <c r="E45251" s="88"/>
      <c r="F45251" s="88"/>
      <c r="G45251" s="88"/>
      <c r="H45251" s="88"/>
      <c r="I45251" s="88"/>
      <c r="J45251" s="88"/>
      <c r="K45251" s="88"/>
    </row>
    <row r="45252" spans="2:11" hidden="1" x14ac:dyDescent="0.2">
      <c r="B45252" s="88"/>
      <c r="C45252" s="88"/>
      <c r="D45252" s="88"/>
      <c r="E45252" s="88"/>
      <c r="F45252" s="88"/>
      <c r="G45252" s="88"/>
      <c r="H45252" s="88"/>
      <c r="I45252" s="88"/>
      <c r="J45252" s="88"/>
      <c r="K45252" s="88"/>
    </row>
    <row r="45253" spans="2:11" hidden="1" x14ac:dyDescent="0.2">
      <c r="B45253" s="88"/>
      <c r="C45253" s="88"/>
      <c r="D45253" s="88"/>
      <c r="E45253" s="88"/>
      <c r="F45253" s="88"/>
      <c r="G45253" s="88"/>
      <c r="H45253" s="88"/>
      <c r="I45253" s="88"/>
      <c r="J45253" s="88"/>
      <c r="K45253" s="88"/>
    </row>
    <row r="45254" spans="2:11" hidden="1" x14ac:dyDescent="0.2">
      <c r="B45254" s="88"/>
      <c r="C45254" s="88"/>
      <c r="D45254" s="88"/>
      <c r="E45254" s="88"/>
      <c r="F45254" s="88"/>
      <c r="G45254" s="88"/>
      <c r="H45254" s="88"/>
      <c r="I45254" s="88"/>
      <c r="J45254" s="88"/>
      <c r="K45254" s="88"/>
    </row>
    <row r="45255" spans="2:11" hidden="1" x14ac:dyDescent="0.2">
      <c r="B45255" s="88"/>
      <c r="C45255" s="88"/>
      <c r="D45255" s="88"/>
      <c r="E45255" s="88"/>
      <c r="F45255" s="88"/>
      <c r="G45255" s="88"/>
      <c r="H45255" s="88"/>
      <c r="I45255" s="88"/>
      <c r="J45255" s="88"/>
      <c r="K45255" s="88"/>
    </row>
    <row r="45256" spans="2:11" hidden="1" x14ac:dyDescent="0.2">
      <c r="B45256" s="88"/>
      <c r="C45256" s="88"/>
      <c r="D45256" s="88"/>
      <c r="E45256" s="88"/>
      <c r="F45256" s="88"/>
      <c r="G45256" s="88"/>
      <c r="H45256" s="88"/>
      <c r="I45256" s="88"/>
      <c r="J45256" s="88"/>
      <c r="K45256" s="88"/>
    </row>
    <row r="45257" spans="2:11" hidden="1" x14ac:dyDescent="0.2">
      <c r="B45257" s="88"/>
      <c r="C45257" s="88"/>
      <c r="D45257" s="88"/>
      <c r="E45257" s="88"/>
      <c r="F45257" s="88"/>
      <c r="G45257" s="88"/>
      <c r="H45257" s="88"/>
      <c r="I45257" s="88"/>
      <c r="J45257" s="88"/>
      <c r="K45257" s="88"/>
    </row>
    <row r="45258" spans="2:11" hidden="1" x14ac:dyDescent="0.2">
      <c r="B45258" s="88"/>
      <c r="C45258" s="88"/>
      <c r="D45258" s="88"/>
      <c r="E45258" s="88"/>
      <c r="F45258" s="88"/>
      <c r="G45258" s="88"/>
      <c r="H45258" s="88"/>
      <c r="I45258" s="88"/>
      <c r="J45258" s="88"/>
      <c r="K45258" s="88"/>
    </row>
    <row r="45259" spans="2:11" hidden="1" x14ac:dyDescent="0.2">
      <c r="B45259" s="88"/>
      <c r="C45259" s="88"/>
      <c r="D45259" s="88"/>
      <c r="E45259" s="88"/>
      <c r="F45259" s="88"/>
      <c r="G45259" s="88"/>
      <c r="H45259" s="88"/>
      <c r="I45259" s="88"/>
      <c r="J45259" s="88"/>
      <c r="K45259" s="88"/>
    </row>
    <row r="45260" spans="2:11" hidden="1" x14ac:dyDescent="0.2">
      <c r="B45260" s="88"/>
      <c r="C45260" s="88"/>
      <c r="D45260" s="88"/>
      <c r="E45260" s="88"/>
      <c r="F45260" s="88"/>
      <c r="G45260" s="88"/>
      <c r="H45260" s="88"/>
      <c r="I45260" s="88"/>
      <c r="J45260" s="88"/>
      <c r="K45260" s="88"/>
    </row>
    <row r="45261" spans="2:11" hidden="1" x14ac:dyDescent="0.2">
      <c r="B45261" s="88"/>
      <c r="C45261" s="88"/>
      <c r="D45261" s="88"/>
      <c r="E45261" s="88"/>
      <c r="F45261" s="88"/>
      <c r="G45261" s="88"/>
      <c r="H45261" s="88"/>
      <c r="I45261" s="88"/>
      <c r="J45261" s="88"/>
      <c r="K45261" s="88"/>
    </row>
    <row r="45262" spans="2:11" hidden="1" x14ac:dyDescent="0.2">
      <c r="B45262" s="88"/>
      <c r="C45262" s="88"/>
      <c r="D45262" s="88"/>
      <c r="E45262" s="88"/>
      <c r="F45262" s="88"/>
      <c r="G45262" s="88"/>
      <c r="H45262" s="88"/>
      <c r="I45262" s="88"/>
      <c r="J45262" s="88"/>
      <c r="K45262" s="88"/>
    </row>
    <row r="45263" spans="2:11" hidden="1" x14ac:dyDescent="0.2">
      <c r="B45263" s="88"/>
      <c r="C45263" s="88"/>
      <c r="D45263" s="88"/>
      <c r="E45263" s="88"/>
      <c r="F45263" s="88"/>
      <c r="G45263" s="88"/>
      <c r="H45263" s="88"/>
      <c r="I45263" s="88"/>
      <c r="J45263" s="88"/>
      <c r="K45263" s="88"/>
    </row>
    <row r="45264" spans="2:11" hidden="1" x14ac:dyDescent="0.2">
      <c r="B45264" s="88"/>
      <c r="C45264" s="88"/>
      <c r="D45264" s="88"/>
      <c r="E45264" s="88"/>
      <c r="F45264" s="88"/>
      <c r="G45264" s="88"/>
      <c r="H45264" s="88"/>
      <c r="I45264" s="88"/>
      <c r="J45264" s="88"/>
      <c r="K45264" s="88"/>
    </row>
    <row r="45265" spans="2:11" hidden="1" x14ac:dyDescent="0.2">
      <c r="B45265" s="88"/>
      <c r="C45265" s="88"/>
      <c r="D45265" s="88"/>
      <c r="E45265" s="88"/>
      <c r="F45265" s="88"/>
      <c r="G45265" s="88"/>
      <c r="H45265" s="88"/>
      <c r="I45265" s="88"/>
      <c r="J45265" s="88"/>
      <c r="K45265" s="88"/>
    </row>
    <row r="45266" spans="2:11" hidden="1" x14ac:dyDescent="0.2">
      <c r="B45266" s="88"/>
      <c r="C45266" s="88"/>
      <c r="D45266" s="88"/>
      <c r="E45266" s="88"/>
      <c r="F45266" s="88"/>
      <c r="G45266" s="88"/>
      <c r="H45266" s="88"/>
      <c r="I45266" s="88"/>
      <c r="J45266" s="88"/>
      <c r="K45266" s="88"/>
    </row>
    <row r="45267" spans="2:11" hidden="1" x14ac:dyDescent="0.2">
      <c r="B45267" s="88"/>
      <c r="C45267" s="88"/>
      <c r="D45267" s="88"/>
      <c r="E45267" s="88"/>
      <c r="F45267" s="88"/>
      <c r="G45267" s="88"/>
      <c r="H45267" s="88"/>
      <c r="I45267" s="88"/>
      <c r="J45267" s="88"/>
      <c r="K45267" s="88"/>
    </row>
    <row r="45268" spans="2:11" hidden="1" x14ac:dyDescent="0.2">
      <c r="B45268" s="88"/>
      <c r="C45268" s="88"/>
      <c r="D45268" s="88"/>
      <c r="E45268" s="88"/>
      <c r="F45268" s="88"/>
      <c r="G45268" s="88"/>
      <c r="H45268" s="88"/>
      <c r="I45268" s="88"/>
      <c r="J45268" s="88"/>
      <c r="K45268" s="88"/>
    </row>
    <row r="45269" spans="2:11" hidden="1" x14ac:dyDescent="0.2">
      <c r="B45269" s="88"/>
      <c r="C45269" s="88"/>
      <c r="D45269" s="88"/>
      <c r="E45269" s="88"/>
      <c r="F45269" s="88"/>
      <c r="G45269" s="88"/>
      <c r="H45269" s="88"/>
      <c r="I45269" s="88"/>
      <c r="J45269" s="88"/>
      <c r="K45269" s="88"/>
    </row>
    <row r="45270" spans="2:11" hidden="1" x14ac:dyDescent="0.2">
      <c r="B45270" s="88"/>
      <c r="C45270" s="88"/>
      <c r="D45270" s="88"/>
      <c r="E45270" s="88"/>
      <c r="F45270" s="88"/>
      <c r="G45270" s="88"/>
      <c r="H45270" s="88"/>
      <c r="I45270" s="88"/>
      <c r="J45270" s="88"/>
      <c r="K45270" s="88"/>
    </row>
    <row r="45271" spans="2:11" hidden="1" x14ac:dyDescent="0.2">
      <c r="B45271" s="88"/>
      <c r="C45271" s="88"/>
      <c r="D45271" s="88"/>
      <c r="E45271" s="88"/>
      <c r="F45271" s="88"/>
      <c r="G45271" s="88"/>
      <c r="H45271" s="88"/>
      <c r="I45271" s="88"/>
      <c r="J45271" s="88"/>
      <c r="K45271" s="88"/>
    </row>
    <row r="45272" spans="2:11" hidden="1" x14ac:dyDescent="0.2">
      <c r="B45272" s="88"/>
      <c r="C45272" s="88"/>
      <c r="D45272" s="88"/>
      <c r="E45272" s="88"/>
      <c r="F45272" s="88"/>
      <c r="G45272" s="88"/>
      <c r="H45272" s="88"/>
      <c r="I45272" s="88"/>
      <c r="J45272" s="88"/>
      <c r="K45272" s="88"/>
    </row>
    <row r="45273" spans="2:11" hidden="1" x14ac:dyDescent="0.2">
      <c r="B45273" s="88"/>
      <c r="C45273" s="88"/>
      <c r="D45273" s="88"/>
      <c r="E45273" s="88"/>
      <c r="F45273" s="88"/>
      <c r="G45273" s="88"/>
      <c r="H45273" s="88"/>
      <c r="I45273" s="88"/>
      <c r="J45273" s="88"/>
      <c r="K45273" s="88"/>
    </row>
    <row r="45274" spans="2:11" hidden="1" x14ac:dyDescent="0.2">
      <c r="B45274" s="88"/>
      <c r="C45274" s="88"/>
      <c r="D45274" s="88"/>
      <c r="E45274" s="88"/>
      <c r="F45274" s="88"/>
      <c r="G45274" s="88"/>
      <c r="H45274" s="88"/>
      <c r="I45274" s="88"/>
      <c r="J45274" s="88"/>
      <c r="K45274" s="88"/>
    </row>
    <row r="45275" spans="2:11" hidden="1" x14ac:dyDescent="0.2">
      <c r="B45275" s="88"/>
      <c r="C45275" s="88"/>
      <c r="D45275" s="88"/>
      <c r="E45275" s="88"/>
      <c r="F45275" s="88"/>
      <c r="G45275" s="88"/>
      <c r="H45275" s="88"/>
      <c r="I45275" s="88"/>
      <c r="J45275" s="88"/>
      <c r="K45275" s="88"/>
    </row>
    <row r="45276" spans="2:11" hidden="1" x14ac:dyDescent="0.2">
      <c r="B45276" s="88"/>
      <c r="C45276" s="88"/>
      <c r="D45276" s="88"/>
      <c r="E45276" s="88"/>
      <c r="F45276" s="88"/>
      <c r="G45276" s="88"/>
      <c r="H45276" s="88"/>
      <c r="I45276" s="88"/>
      <c r="J45276" s="88"/>
      <c r="K45276" s="88"/>
    </row>
    <row r="45277" spans="2:11" hidden="1" x14ac:dyDescent="0.2">
      <c r="B45277" s="88"/>
      <c r="C45277" s="88"/>
      <c r="D45277" s="88"/>
      <c r="E45277" s="88"/>
      <c r="F45277" s="88"/>
      <c r="G45277" s="88"/>
      <c r="H45277" s="88"/>
      <c r="I45277" s="88"/>
      <c r="J45277" s="88"/>
      <c r="K45277" s="88"/>
    </row>
    <row r="45278" spans="2:11" hidden="1" x14ac:dyDescent="0.2">
      <c r="B45278" s="88"/>
      <c r="C45278" s="88"/>
      <c r="D45278" s="88"/>
      <c r="E45278" s="88"/>
      <c r="F45278" s="88"/>
      <c r="G45278" s="88"/>
      <c r="H45278" s="88"/>
      <c r="I45278" s="88"/>
      <c r="J45278" s="88"/>
      <c r="K45278" s="88"/>
    </row>
    <row r="45279" spans="2:11" hidden="1" x14ac:dyDescent="0.2">
      <c r="B45279" s="88"/>
      <c r="C45279" s="88"/>
      <c r="D45279" s="88"/>
      <c r="E45279" s="88"/>
      <c r="F45279" s="88"/>
      <c r="G45279" s="88"/>
      <c r="H45279" s="88"/>
      <c r="I45279" s="88"/>
      <c r="J45279" s="88"/>
      <c r="K45279" s="88"/>
    </row>
    <row r="45280" spans="2:11" hidden="1" x14ac:dyDescent="0.2">
      <c r="B45280" s="88"/>
      <c r="C45280" s="88"/>
      <c r="D45280" s="88"/>
      <c r="E45280" s="88"/>
      <c r="F45280" s="88"/>
      <c r="G45280" s="88"/>
      <c r="H45280" s="88"/>
      <c r="I45280" s="88"/>
      <c r="J45280" s="88"/>
      <c r="K45280" s="88"/>
    </row>
    <row r="45281" spans="2:11" hidden="1" x14ac:dyDescent="0.2">
      <c r="B45281" s="88"/>
      <c r="C45281" s="88"/>
      <c r="D45281" s="88"/>
      <c r="E45281" s="88"/>
      <c r="F45281" s="88"/>
      <c r="G45281" s="88"/>
      <c r="H45281" s="88"/>
      <c r="I45281" s="88"/>
      <c r="J45281" s="88"/>
      <c r="K45281" s="88"/>
    </row>
    <row r="45282" spans="2:11" hidden="1" x14ac:dyDescent="0.2">
      <c r="B45282" s="88"/>
      <c r="C45282" s="88"/>
      <c r="D45282" s="88"/>
      <c r="E45282" s="88"/>
      <c r="F45282" s="88"/>
      <c r="G45282" s="88"/>
      <c r="H45282" s="88"/>
      <c r="I45282" s="88"/>
      <c r="J45282" s="88"/>
      <c r="K45282" s="88"/>
    </row>
    <row r="45283" spans="2:11" hidden="1" x14ac:dyDescent="0.2">
      <c r="B45283" s="88"/>
      <c r="C45283" s="88"/>
      <c r="D45283" s="88"/>
      <c r="E45283" s="88"/>
      <c r="F45283" s="88"/>
      <c r="G45283" s="88"/>
      <c r="H45283" s="88"/>
      <c r="I45283" s="88"/>
      <c r="J45283" s="88"/>
      <c r="K45283" s="88"/>
    </row>
    <row r="45284" spans="2:11" hidden="1" x14ac:dyDescent="0.2">
      <c r="B45284" s="88"/>
      <c r="C45284" s="88"/>
      <c r="D45284" s="88"/>
      <c r="E45284" s="88"/>
      <c r="F45284" s="88"/>
      <c r="G45284" s="88"/>
      <c r="H45284" s="88"/>
      <c r="I45284" s="88"/>
      <c r="J45284" s="88"/>
      <c r="K45284" s="88"/>
    </row>
    <row r="45285" spans="2:11" hidden="1" x14ac:dyDescent="0.2">
      <c r="B45285" s="88"/>
      <c r="C45285" s="88"/>
      <c r="D45285" s="88"/>
      <c r="E45285" s="88"/>
      <c r="F45285" s="88"/>
      <c r="G45285" s="88"/>
      <c r="H45285" s="88"/>
      <c r="I45285" s="88"/>
      <c r="J45285" s="88"/>
      <c r="K45285" s="88"/>
    </row>
    <row r="45286" spans="2:11" hidden="1" x14ac:dyDescent="0.2">
      <c r="B45286" s="88"/>
      <c r="C45286" s="88"/>
      <c r="D45286" s="88"/>
      <c r="E45286" s="88"/>
      <c r="F45286" s="88"/>
      <c r="G45286" s="88"/>
      <c r="H45286" s="88"/>
      <c r="I45286" s="88"/>
      <c r="J45286" s="88"/>
      <c r="K45286" s="88"/>
    </row>
    <row r="45287" spans="2:11" hidden="1" x14ac:dyDescent="0.2">
      <c r="B45287" s="88"/>
      <c r="C45287" s="88"/>
      <c r="D45287" s="88"/>
      <c r="E45287" s="88"/>
      <c r="F45287" s="88"/>
      <c r="G45287" s="88"/>
      <c r="H45287" s="88"/>
      <c r="I45287" s="88"/>
      <c r="J45287" s="88"/>
      <c r="K45287" s="88"/>
    </row>
    <row r="45288" spans="2:11" hidden="1" x14ac:dyDescent="0.2">
      <c r="B45288" s="88"/>
      <c r="C45288" s="88"/>
      <c r="D45288" s="88"/>
      <c r="E45288" s="88"/>
      <c r="F45288" s="88"/>
      <c r="G45288" s="88"/>
      <c r="H45288" s="88"/>
      <c r="I45288" s="88"/>
      <c r="J45288" s="88"/>
      <c r="K45288" s="88"/>
    </row>
    <row r="45289" spans="2:11" hidden="1" x14ac:dyDescent="0.2">
      <c r="B45289" s="88"/>
      <c r="C45289" s="88"/>
      <c r="D45289" s="88"/>
      <c r="E45289" s="88"/>
      <c r="F45289" s="88"/>
      <c r="G45289" s="88"/>
      <c r="H45289" s="88"/>
      <c r="I45289" s="88"/>
      <c r="J45289" s="88"/>
      <c r="K45289" s="88"/>
    </row>
    <row r="45290" spans="2:11" hidden="1" x14ac:dyDescent="0.2">
      <c r="B45290" s="88"/>
      <c r="C45290" s="88"/>
      <c r="D45290" s="88"/>
      <c r="E45290" s="88"/>
      <c r="F45290" s="88"/>
      <c r="G45290" s="88"/>
      <c r="H45290" s="88"/>
      <c r="I45290" s="88"/>
      <c r="J45290" s="88"/>
      <c r="K45290" s="88"/>
    </row>
    <row r="45291" spans="2:11" hidden="1" x14ac:dyDescent="0.2">
      <c r="B45291" s="88"/>
      <c r="C45291" s="88"/>
      <c r="D45291" s="88"/>
      <c r="E45291" s="88"/>
      <c r="F45291" s="88"/>
      <c r="G45291" s="88"/>
      <c r="H45291" s="88"/>
      <c r="I45291" s="88"/>
      <c r="J45291" s="88"/>
      <c r="K45291" s="88"/>
    </row>
    <row r="45292" spans="2:11" hidden="1" x14ac:dyDescent="0.2">
      <c r="B45292" s="88"/>
      <c r="C45292" s="88"/>
      <c r="D45292" s="88"/>
      <c r="E45292" s="88"/>
      <c r="F45292" s="88"/>
      <c r="G45292" s="88"/>
      <c r="H45292" s="88"/>
      <c r="I45292" s="88"/>
      <c r="J45292" s="88"/>
      <c r="K45292" s="88"/>
    </row>
    <row r="45293" spans="2:11" hidden="1" x14ac:dyDescent="0.2">
      <c r="B45293" s="88"/>
      <c r="C45293" s="88"/>
      <c r="D45293" s="88"/>
      <c r="E45293" s="88"/>
      <c r="F45293" s="88"/>
      <c r="G45293" s="88"/>
      <c r="H45293" s="88"/>
      <c r="I45293" s="88"/>
      <c r="J45293" s="88"/>
      <c r="K45293" s="88"/>
    </row>
    <row r="45294" spans="2:11" hidden="1" x14ac:dyDescent="0.2">
      <c r="B45294" s="88"/>
      <c r="C45294" s="88"/>
      <c r="D45294" s="88"/>
      <c r="E45294" s="88"/>
      <c r="F45294" s="88"/>
      <c r="G45294" s="88"/>
      <c r="H45294" s="88"/>
      <c r="I45294" s="88"/>
      <c r="J45294" s="88"/>
      <c r="K45294" s="88"/>
    </row>
    <row r="45295" spans="2:11" hidden="1" x14ac:dyDescent="0.2">
      <c r="B45295" s="88"/>
      <c r="C45295" s="88"/>
      <c r="D45295" s="88"/>
      <c r="E45295" s="88"/>
      <c r="F45295" s="88"/>
      <c r="G45295" s="88"/>
      <c r="H45295" s="88"/>
      <c r="I45295" s="88"/>
      <c r="J45295" s="88"/>
      <c r="K45295" s="88"/>
    </row>
    <row r="45296" spans="2:11" hidden="1" x14ac:dyDescent="0.2">
      <c r="B45296" s="88"/>
      <c r="C45296" s="88"/>
      <c r="D45296" s="88"/>
      <c r="E45296" s="88"/>
      <c r="F45296" s="88"/>
      <c r="G45296" s="88"/>
      <c r="H45296" s="88"/>
      <c r="I45296" s="88"/>
      <c r="J45296" s="88"/>
      <c r="K45296" s="88"/>
    </row>
    <row r="45297" spans="2:11" hidden="1" x14ac:dyDescent="0.2">
      <c r="B45297" s="88"/>
      <c r="C45297" s="88"/>
      <c r="D45297" s="88"/>
      <c r="E45297" s="88"/>
      <c r="F45297" s="88"/>
      <c r="G45297" s="88"/>
      <c r="H45297" s="88"/>
      <c r="I45297" s="88"/>
      <c r="J45297" s="88"/>
      <c r="K45297" s="88"/>
    </row>
    <row r="45298" spans="2:11" hidden="1" x14ac:dyDescent="0.2">
      <c r="B45298" s="88"/>
      <c r="C45298" s="88"/>
      <c r="D45298" s="88"/>
      <c r="E45298" s="88"/>
      <c r="F45298" s="88"/>
      <c r="G45298" s="88"/>
      <c r="H45298" s="88"/>
      <c r="I45298" s="88"/>
      <c r="J45298" s="88"/>
      <c r="K45298" s="88"/>
    </row>
    <row r="45299" spans="2:11" hidden="1" x14ac:dyDescent="0.2">
      <c r="B45299" s="88"/>
      <c r="C45299" s="88"/>
      <c r="D45299" s="88"/>
      <c r="E45299" s="88"/>
      <c r="F45299" s="88"/>
      <c r="G45299" s="88"/>
      <c r="H45299" s="88"/>
      <c r="I45299" s="88"/>
      <c r="J45299" s="88"/>
      <c r="K45299" s="88"/>
    </row>
    <row r="45300" spans="2:11" hidden="1" x14ac:dyDescent="0.2">
      <c r="B45300" s="88"/>
      <c r="C45300" s="88"/>
      <c r="D45300" s="88"/>
      <c r="E45300" s="88"/>
      <c r="F45300" s="88"/>
      <c r="G45300" s="88"/>
      <c r="H45300" s="88"/>
      <c r="I45300" s="88"/>
      <c r="J45300" s="88"/>
      <c r="K45300" s="88"/>
    </row>
    <row r="45301" spans="2:11" hidden="1" x14ac:dyDescent="0.2">
      <c r="B45301" s="88"/>
      <c r="C45301" s="88"/>
      <c r="D45301" s="88"/>
      <c r="E45301" s="88"/>
      <c r="F45301" s="88"/>
      <c r="G45301" s="88"/>
      <c r="H45301" s="88"/>
      <c r="I45301" s="88"/>
      <c r="J45301" s="88"/>
      <c r="K45301" s="88"/>
    </row>
    <row r="45302" spans="2:11" hidden="1" x14ac:dyDescent="0.2">
      <c r="B45302" s="88"/>
      <c r="C45302" s="88"/>
      <c r="D45302" s="88"/>
      <c r="E45302" s="88"/>
      <c r="F45302" s="88"/>
      <c r="G45302" s="88"/>
      <c r="H45302" s="88"/>
      <c r="I45302" s="88"/>
      <c r="J45302" s="88"/>
      <c r="K45302" s="88"/>
    </row>
    <row r="45303" spans="2:11" hidden="1" x14ac:dyDescent="0.2">
      <c r="B45303" s="88"/>
      <c r="C45303" s="88"/>
      <c r="D45303" s="88"/>
      <c r="E45303" s="88"/>
      <c r="F45303" s="88"/>
      <c r="G45303" s="88"/>
      <c r="H45303" s="88"/>
      <c r="I45303" s="88"/>
      <c r="J45303" s="88"/>
      <c r="K45303" s="88"/>
    </row>
    <row r="45304" spans="2:11" hidden="1" x14ac:dyDescent="0.2">
      <c r="B45304" s="88"/>
      <c r="C45304" s="88"/>
      <c r="D45304" s="88"/>
      <c r="E45304" s="88"/>
      <c r="F45304" s="88"/>
      <c r="G45304" s="88"/>
      <c r="H45304" s="88"/>
      <c r="I45304" s="88"/>
      <c r="J45304" s="88"/>
      <c r="K45304" s="88"/>
    </row>
    <row r="45305" spans="2:11" hidden="1" x14ac:dyDescent="0.2">
      <c r="B45305" s="88"/>
      <c r="C45305" s="88"/>
      <c r="D45305" s="88"/>
      <c r="E45305" s="88"/>
      <c r="F45305" s="88"/>
      <c r="G45305" s="88"/>
      <c r="H45305" s="88"/>
      <c r="I45305" s="88"/>
      <c r="J45305" s="88"/>
      <c r="K45305" s="88"/>
    </row>
    <row r="45306" spans="2:11" hidden="1" x14ac:dyDescent="0.2">
      <c r="B45306" s="88"/>
      <c r="C45306" s="88"/>
      <c r="D45306" s="88"/>
      <c r="E45306" s="88"/>
      <c r="F45306" s="88"/>
      <c r="G45306" s="88"/>
      <c r="H45306" s="88"/>
      <c r="I45306" s="88"/>
      <c r="J45306" s="88"/>
      <c r="K45306" s="88"/>
    </row>
    <row r="45307" spans="2:11" hidden="1" x14ac:dyDescent="0.2">
      <c r="B45307" s="88"/>
      <c r="C45307" s="88"/>
      <c r="D45307" s="88"/>
      <c r="E45307" s="88"/>
      <c r="F45307" s="88"/>
      <c r="G45307" s="88"/>
      <c r="H45307" s="88"/>
      <c r="I45307" s="88"/>
      <c r="J45307" s="88"/>
      <c r="K45307" s="88"/>
    </row>
    <row r="45308" spans="2:11" hidden="1" x14ac:dyDescent="0.2">
      <c r="B45308" s="88"/>
      <c r="C45308" s="88"/>
      <c r="D45308" s="88"/>
      <c r="E45308" s="88"/>
      <c r="F45308" s="88"/>
      <c r="G45308" s="88"/>
      <c r="H45308" s="88"/>
      <c r="I45308" s="88"/>
      <c r="J45308" s="88"/>
      <c r="K45308" s="88"/>
    </row>
    <row r="45309" spans="2:11" hidden="1" x14ac:dyDescent="0.2">
      <c r="B45309" s="88"/>
      <c r="C45309" s="88"/>
      <c r="D45309" s="88"/>
      <c r="E45309" s="88"/>
      <c r="F45309" s="88"/>
      <c r="G45309" s="88"/>
      <c r="H45309" s="88"/>
      <c r="I45309" s="88"/>
      <c r="J45309" s="88"/>
      <c r="K45309" s="88"/>
    </row>
    <row r="45310" spans="2:11" hidden="1" x14ac:dyDescent="0.2">
      <c r="B45310" s="88"/>
      <c r="C45310" s="88"/>
      <c r="D45310" s="88"/>
      <c r="E45310" s="88"/>
      <c r="F45310" s="88"/>
      <c r="G45310" s="88"/>
      <c r="H45310" s="88"/>
      <c r="I45310" s="88"/>
      <c r="J45310" s="88"/>
      <c r="K45310" s="88"/>
    </row>
    <row r="45311" spans="2:11" hidden="1" x14ac:dyDescent="0.2">
      <c r="B45311" s="88"/>
      <c r="C45311" s="88"/>
      <c r="D45311" s="88"/>
      <c r="E45311" s="88"/>
      <c r="F45311" s="88"/>
      <c r="G45311" s="88"/>
      <c r="H45311" s="88"/>
      <c r="I45311" s="88"/>
      <c r="J45311" s="88"/>
      <c r="K45311" s="88"/>
    </row>
    <row r="45312" spans="2:11" hidden="1" x14ac:dyDescent="0.2">
      <c r="B45312" s="88"/>
      <c r="C45312" s="88"/>
      <c r="D45312" s="88"/>
      <c r="E45312" s="88"/>
      <c r="F45312" s="88"/>
      <c r="G45312" s="88"/>
      <c r="H45312" s="88"/>
      <c r="I45312" s="88"/>
      <c r="J45312" s="88"/>
      <c r="K45312" s="88"/>
    </row>
    <row r="45313" spans="2:11" hidden="1" x14ac:dyDescent="0.2">
      <c r="B45313" s="88"/>
      <c r="C45313" s="88"/>
      <c r="D45313" s="88"/>
      <c r="E45313" s="88"/>
      <c r="F45313" s="88"/>
      <c r="G45313" s="88"/>
      <c r="H45313" s="88"/>
      <c r="I45313" s="88"/>
      <c r="J45313" s="88"/>
      <c r="K45313" s="88"/>
    </row>
    <row r="45314" spans="2:11" hidden="1" x14ac:dyDescent="0.2">
      <c r="B45314" s="88"/>
      <c r="C45314" s="88"/>
      <c r="D45314" s="88"/>
      <c r="E45314" s="88"/>
      <c r="F45314" s="88"/>
      <c r="G45314" s="88"/>
      <c r="H45314" s="88"/>
      <c r="I45314" s="88"/>
      <c r="J45314" s="88"/>
      <c r="K45314" s="88"/>
    </row>
    <row r="45315" spans="2:11" hidden="1" x14ac:dyDescent="0.2">
      <c r="B45315" s="88"/>
      <c r="C45315" s="88"/>
      <c r="D45315" s="88"/>
      <c r="E45315" s="88"/>
      <c r="F45315" s="88"/>
      <c r="G45315" s="88"/>
      <c r="H45315" s="88"/>
      <c r="I45315" s="88"/>
      <c r="J45315" s="88"/>
      <c r="K45315" s="88"/>
    </row>
    <row r="45316" spans="2:11" hidden="1" x14ac:dyDescent="0.2">
      <c r="B45316" s="88"/>
      <c r="C45316" s="88"/>
      <c r="D45316" s="88"/>
      <c r="E45316" s="88"/>
      <c r="F45316" s="88"/>
      <c r="G45316" s="88"/>
      <c r="H45316" s="88"/>
      <c r="I45316" s="88"/>
      <c r="J45316" s="88"/>
      <c r="K45316" s="88"/>
    </row>
    <row r="45317" spans="2:11" hidden="1" x14ac:dyDescent="0.2">
      <c r="B45317" s="88"/>
      <c r="C45317" s="88"/>
      <c r="D45317" s="88"/>
      <c r="E45317" s="88"/>
      <c r="F45317" s="88"/>
      <c r="G45317" s="88"/>
      <c r="H45317" s="88"/>
      <c r="I45317" s="88"/>
      <c r="J45317" s="88"/>
      <c r="K45317" s="88"/>
    </row>
    <row r="45318" spans="2:11" hidden="1" x14ac:dyDescent="0.2">
      <c r="B45318" s="88"/>
      <c r="C45318" s="88"/>
      <c r="D45318" s="88"/>
      <c r="E45318" s="88"/>
      <c r="F45318" s="88"/>
      <c r="G45318" s="88"/>
      <c r="H45318" s="88"/>
      <c r="I45318" s="88"/>
      <c r="J45318" s="88"/>
      <c r="K45318" s="88"/>
    </row>
    <row r="45319" spans="2:11" hidden="1" x14ac:dyDescent="0.2">
      <c r="B45319" s="88"/>
      <c r="C45319" s="88"/>
      <c r="D45319" s="88"/>
      <c r="E45319" s="88"/>
      <c r="F45319" s="88"/>
      <c r="G45319" s="88"/>
      <c r="H45319" s="88"/>
      <c r="I45319" s="88"/>
      <c r="J45319" s="88"/>
      <c r="K45319" s="88"/>
    </row>
    <row r="45320" spans="2:11" hidden="1" x14ac:dyDescent="0.2">
      <c r="B45320" s="88"/>
      <c r="C45320" s="88"/>
      <c r="D45320" s="88"/>
      <c r="E45320" s="88"/>
      <c r="F45320" s="88"/>
      <c r="G45320" s="88"/>
      <c r="H45320" s="88"/>
      <c r="I45320" s="88"/>
      <c r="J45320" s="88"/>
      <c r="K45320" s="88"/>
    </row>
    <row r="45321" spans="2:11" hidden="1" x14ac:dyDescent="0.2">
      <c r="B45321" s="88"/>
      <c r="C45321" s="88"/>
      <c r="D45321" s="88"/>
      <c r="E45321" s="88"/>
      <c r="F45321" s="88"/>
      <c r="G45321" s="88"/>
      <c r="H45321" s="88"/>
      <c r="I45321" s="88"/>
      <c r="J45321" s="88"/>
      <c r="K45321" s="88"/>
    </row>
    <row r="45322" spans="2:11" hidden="1" x14ac:dyDescent="0.2">
      <c r="B45322" s="88"/>
      <c r="C45322" s="88"/>
      <c r="D45322" s="88"/>
      <c r="E45322" s="88"/>
      <c r="F45322" s="88"/>
      <c r="G45322" s="88"/>
      <c r="H45322" s="88"/>
      <c r="I45322" s="88"/>
      <c r="J45322" s="88"/>
      <c r="K45322" s="88"/>
    </row>
    <row r="45323" spans="2:11" hidden="1" x14ac:dyDescent="0.2">
      <c r="B45323" s="88"/>
      <c r="C45323" s="88"/>
      <c r="D45323" s="88"/>
      <c r="E45323" s="88"/>
      <c r="F45323" s="88"/>
      <c r="G45323" s="88"/>
      <c r="H45323" s="88"/>
      <c r="I45323" s="88"/>
      <c r="J45323" s="88"/>
      <c r="K45323" s="88"/>
    </row>
    <row r="45324" spans="2:11" hidden="1" x14ac:dyDescent="0.2">
      <c r="B45324" s="88"/>
      <c r="C45324" s="88"/>
      <c r="D45324" s="88"/>
      <c r="E45324" s="88"/>
      <c r="F45324" s="88"/>
      <c r="G45324" s="88"/>
      <c r="H45324" s="88"/>
      <c r="I45324" s="88"/>
      <c r="J45324" s="88"/>
      <c r="K45324" s="88"/>
    </row>
    <row r="45325" spans="2:11" hidden="1" x14ac:dyDescent="0.2">
      <c r="B45325" s="88"/>
      <c r="C45325" s="88"/>
      <c r="D45325" s="88"/>
      <c r="E45325" s="88"/>
      <c r="F45325" s="88"/>
      <c r="G45325" s="88"/>
      <c r="H45325" s="88"/>
      <c r="I45325" s="88"/>
      <c r="J45325" s="88"/>
      <c r="K45325" s="88"/>
    </row>
    <row r="45326" spans="2:11" hidden="1" x14ac:dyDescent="0.2">
      <c r="B45326" s="88"/>
      <c r="C45326" s="88"/>
      <c r="D45326" s="88"/>
      <c r="E45326" s="88"/>
      <c r="F45326" s="88"/>
      <c r="G45326" s="88"/>
      <c r="H45326" s="88"/>
      <c r="I45326" s="88"/>
      <c r="J45326" s="88"/>
      <c r="K45326" s="88"/>
    </row>
    <row r="45327" spans="2:11" hidden="1" x14ac:dyDescent="0.2">
      <c r="B45327" s="88"/>
      <c r="C45327" s="88"/>
      <c r="D45327" s="88"/>
      <c r="E45327" s="88"/>
      <c r="F45327" s="88"/>
      <c r="G45327" s="88"/>
      <c r="H45327" s="88"/>
      <c r="I45327" s="88"/>
      <c r="J45327" s="88"/>
      <c r="K45327" s="88"/>
    </row>
    <row r="45328" spans="2:11" hidden="1" x14ac:dyDescent="0.2">
      <c r="B45328" s="88"/>
      <c r="C45328" s="88"/>
      <c r="D45328" s="88"/>
      <c r="E45328" s="88"/>
      <c r="F45328" s="88"/>
      <c r="G45328" s="88"/>
      <c r="H45328" s="88"/>
      <c r="I45328" s="88"/>
      <c r="J45328" s="88"/>
      <c r="K45328" s="88"/>
    </row>
    <row r="45329" spans="2:11" hidden="1" x14ac:dyDescent="0.2">
      <c r="B45329" s="88"/>
      <c r="C45329" s="88"/>
      <c r="D45329" s="88"/>
      <c r="E45329" s="88"/>
      <c r="F45329" s="88"/>
      <c r="G45329" s="88"/>
      <c r="H45329" s="88"/>
      <c r="I45329" s="88"/>
      <c r="J45329" s="88"/>
      <c r="K45329" s="88"/>
    </row>
    <row r="45330" spans="2:11" hidden="1" x14ac:dyDescent="0.2">
      <c r="B45330" s="88"/>
      <c r="C45330" s="88"/>
      <c r="D45330" s="88"/>
      <c r="E45330" s="88"/>
      <c r="F45330" s="88"/>
      <c r="G45330" s="88"/>
      <c r="H45330" s="88"/>
      <c r="I45330" s="88"/>
      <c r="J45330" s="88"/>
      <c r="K45330" s="88"/>
    </row>
    <row r="45331" spans="2:11" hidden="1" x14ac:dyDescent="0.2">
      <c r="B45331" s="88"/>
      <c r="C45331" s="88"/>
      <c r="D45331" s="88"/>
      <c r="E45331" s="88"/>
      <c r="F45331" s="88"/>
      <c r="G45331" s="88"/>
      <c r="H45331" s="88"/>
      <c r="I45331" s="88"/>
      <c r="J45331" s="88"/>
      <c r="K45331" s="88"/>
    </row>
    <row r="45332" spans="2:11" hidden="1" x14ac:dyDescent="0.2">
      <c r="B45332" s="88"/>
      <c r="C45332" s="88"/>
      <c r="D45332" s="88"/>
      <c r="E45332" s="88"/>
      <c r="F45332" s="88"/>
      <c r="G45332" s="88"/>
      <c r="H45332" s="88"/>
      <c r="I45332" s="88"/>
      <c r="J45332" s="88"/>
      <c r="K45332" s="88"/>
    </row>
    <row r="45333" spans="2:11" hidden="1" x14ac:dyDescent="0.2">
      <c r="B45333" s="88"/>
      <c r="C45333" s="88"/>
      <c r="D45333" s="88"/>
      <c r="E45333" s="88"/>
      <c r="F45333" s="88"/>
      <c r="G45333" s="88"/>
      <c r="H45333" s="88"/>
      <c r="I45333" s="88"/>
      <c r="J45333" s="88"/>
      <c r="K45333" s="88"/>
    </row>
    <row r="45334" spans="2:11" hidden="1" x14ac:dyDescent="0.2">
      <c r="B45334" s="88"/>
      <c r="C45334" s="88"/>
      <c r="D45334" s="88"/>
      <c r="E45334" s="88"/>
      <c r="F45334" s="88"/>
      <c r="G45334" s="88"/>
      <c r="H45334" s="88"/>
      <c r="I45334" s="88"/>
      <c r="J45334" s="88"/>
      <c r="K45334" s="88"/>
    </row>
    <row r="45335" spans="2:11" hidden="1" x14ac:dyDescent="0.2">
      <c r="B45335" s="88"/>
      <c r="C45335" s="88"/>
      <c r="D45335" s="88"/>
      <c r="E45335" s="88"/>
      <c r="F45335" s="88"/>
      <c r="G45335" s="88"/>
      <c r="H45335" s="88"/>
      <c r="I45335" s="88"/>
      <c r="J45335" s="88"/>
      <c r="K45335" s="88"/>
    </row>
    <row r="45336" spans="2:11" hidden="1" x14ac:dyDescent="0.2">
      <c r="B45336" s="88"/>
      <c r="C45336" s="88"/>
      <c r="D45336" s="88"/>
      <c r="E45336" s="88"/>
      <c r="F45336" s="88"/>
      <c r="G45336" s="88"/>
      <c r="H45336" s="88"/>
      <c r="I45336" s="88"/>
      <c r="J45336" s="88"/>
      <c r="K45336" s="88"/>
    </row>
    <row r="45337" spans="2:11" hidden="1" x14ac:dyDescent="0.2">
      <c r="B45337" s="88"/>
      <c r="C45337" s="88"/>
      <c r="D45337" s="88"/>
      <c r="E45337" s="88"/>
      <c r="F45337" s="88"/>
      <c r="G45337" s="88"/>
      <c r="H45337" s="88"/>
      <c r="I45337" s="88"/>
      <c r="J45337" s="88"/>
      <c r="K45337" s="88"/>
    </row>
    <row r="45338" spans="2:11" hidden="1" x14ac:dyDescent="0.2">
      <c r="B45338" s="88"/>
      <c r="C45338" s="88"/>
      <c r="D45338" s="88"/>
      <c r="E45338" s="88"/>
      <c r="F45338" s="88"/>
      <c r="G45338" s="88"/>
      <c r="H45338" s="88"/>
      <c r="I45338" s="88"/>
      <c r="J45338" s="88"/>
      <c r="K45338" s="88"/>
    </row>
    <row r="45339" spans="2:11" hidden="1" x14ac:dyDescent="0.2">
      <c r="B45339" s="88"/>
      <c r="C45339" s="88"/>
      <c r="D45339" s="88"/>
      <c r="E45339" s="88"/>
      <c r="F45339" s="88"/>
      <c r="G45339" s="88"/>
      <c r="H45339" s="88"/>
      <c r="I45339" s="88"/>
      <c r="J45339" s="88"/>
      <c r="K45339" s="88"/>
    </row>
    <row r="45340" spans="2:11" hidden="1" x14ac:dyDescent="0.2">
      <c r="B45340" s="88"/>
      <c r="C45340" s="88"/>
      <c r="D45340" s="88"/>
      <c r="E45340" s="88"/>
      <c r="F45340" s="88"/>
      <c r="G45340" s="88"/>
      <c r="H45340" s="88"/>
      <c r="I45340" s="88"/>
      <c r="J45340" s="88"/>
      <c r="K45340" s="88"/>
    </row>
    <row r="45341" spans="2:11" hidden="1" x14ac:dyDescent="0.2">
      <c r="B45341" s="88"/>
      <c r="C45341" s="88"/>
      <c r="D45341" s="88"/>
      <c r="E45341" s="88"/>
      <c r="F45341" s="88"/>
      <c r="G45341" s="88"/>
      <c r="H45341" s="88"/>
      <c r="I45341" s="88"/>
      <c r="J45341" s="88"/>
      <c r="K45341" s="88"/>
    </row>
    <row r="45342" spans="2:11" hidden="1" x14ac:dyDescent="0.2">
      <c r="B45342" s="88"/>
      <c r="C45342" s="88"/>
      <c r="D45342" s="88"/>
      <c r="E45342" s="88"/>
      <c r="F45342" s="88"/>
      <c r="G45342" s="88"/>
      <c r="H45342" s="88"/>
      <c r="I45342" s="88"/>
      <c r="J45342" s="88"/>
      <c r="K45342" s="88"/>
    </row>
    <row r="45343" spans="2:11" hidden="1" x14ac:dyDescent="0.2">
      <c r="B45343" s="88"/>
      <c r="C45343" s="88"/>
      <c r="D45343" s="88"/>
      <c r="E45343" s="88"/>
      <c r="F45343" s="88"/>
      <c r="G45343" s="88"/>
      <c r="H45343" s="88"/>
      <c r="I45343" s="88"/>
      <c r="J45343" s="88"/>
      <c r="K45343" s="88"/>
    </row>
    <row r="45344" spans="2:11" hidden="1" x14ac:dyDescent="0.2">
      <c r="B45344" s="88"/>
      <c r="C45344" s="88"/>
      <c r="D45344" s="88"/>
      <c r="E45344" s="88"/>
      <c r="F45344" s="88"/>
      <c r="G45344" s="88"/>
      <c r="H45344" s="88"/>
      <c r="I45344" s="88"/>
      <c r="J45344" s="88"/>
      <c r="K45344" s="88"/>
    </row>
    <row r="45345" spans="2:11" hidden="1" x14ac:dyDescent="0.2">
      <c r="B45345" s="88"/>
      <c r="C45345" s="88"/>
      <c r="D45345" s="88"/>
      <c r="E45345" s="88"/>
      <c r="F45345" s="88"/>
      <c r="G45345" s="88"/>
      <c r="H45345" s="88"/>
      <c r="I45345" s="88"/>
      <c r="J45345" s="88"/>
      <c r="K45345" s="88"/>
    </row>
    <row r="45346" spans="2:11" hidden="1" x14ac:dyDescent="0.2">
      <c r="B45346" s="88"/>
      <c r="C45346" s="88"/>
      <c r="D45346" s="88"/>
      <c r="E45346" s="88"/>
      <c r="F45346" s="88"/>
      <c r="G45346" s="88"/>
      <c r="H45346" s="88"/>
      <c r="I45346" s="88"/>
      <c r="J45346" s="88"/>
      <c r="K45346" s="88"/>
    </row>
    <row r="45347" spans="2:11" hidden="1" x14ac:dyDescent="0.2">
      <c r="B45347" s="88"/>
      <c r="C45347" s="88"/>
      <c r="D45347" s="88"/>
      <c r="E45347" s="88"/>
      <c r="F45347" s="88"/>
      <c r="G45347" s="88"/>
      <c r="H45347" s="88"/>
      <c r="I45347" s="88"/>
      <c r="J45347" s="88"/>
      <c r="K45347" s="88"/>
    </row>
    <row r="45348" spans="2:11" hidden="1" x14ac:dyDescent="0.2">
      <c r="B45348" s="88"/>
      <c r="C45348" s="88"/>
      <c r="D45348" s="88"/>
      <c r="E45348" s="88"/>
      <c r="F45348" s="88"/>
      <c r="G45348" s="88"/>
      <c r="H45348" s="88"/>
      <c r="I45348" s="88"/>
      <c r="J45348" s="88"/>
      <c r="K45348" s="88"/>
    </row>
    <row r="45349" spans="2:11" hidden="1" x14ac:dyDescent="0.2">
      <c r="B45349" s="88"/>
      <c r="C45349" s="88"/>
      <c r="D45349" s="88"/>
      <c r="E45349" s="88"/>
      <c r="F45349" s="88"/>
      <c r="G45349" s="88"/>
      <c r="H45349" s="88"/>
      <c r="I45349" s="88"/>
      <c r="J45349" s="88"/>
      <c r="K45349" s="88"/>
    </row>
    <row r="45350" spans="2:11" hidden="1" x14ac:dyDescent="0.2">
      <c r="B45350" s="88"/>
      <c r="C45350" s="88"/>
      <c r="D45350" s="88"/>
      <c r="E45350" s="88"/>
      <c r="F45350" s="88"/>
      <c r="G45350" s="88"/>
      <c r="H45350" s="88"/>
      <c r="I45350" s="88"/>
      <c r="J45350" s="88"/>
      <c r="K45350" s="88"/>
    </row>
    <row r="45351" spans="2:11" hidden="1" x14ac:dyDescent="0.2">
      <c r="B45351" s="88"/>
      <c r="C45351" s="88"/>
      <c r="D45351" s="88"/>
      <c r="E45351" s="88"/>
      <c r="F45351" s="88"/>
      <c r="G45351" s="88"/>
      <c r="H45351" s="88"/>
      <c r="I45351" s="88"/>
      <c r="J45351" s="88"/>
      <c r="K45351" s="88"/>
    </row>
    <row r="45352" spans="2:11" hidden="1" x14ac:dyDescent="0.2">
      <c r="B45352" s="88"/>
      <c r="C45352" s="88"/>
      <c r="D45352" s="88"/>
      <c r="E45352" s="88"/>
      <c r="F45352" s="88"/>
      <c r="G45352" s="88"/>
      <c r="H45352" s="88"/>
      <c r="I45352" s="88"/>
      <c r="J45352" s="88"/>
      <c r="K45352" s="88"/>
    </row>
    <row r="45353" spans="2:11" hidden="1" x14ac:dyDescent="0.2">
      <c r="B45353" s="88"/>
      <c r="C45353" s="88"/>
      <c r="D45353" s="88"/>
      <c r="E45353" s="88"/>
      <c r="F45353" s="88"/>
      <c r="G45353" s="88"/>
      <c r="H45353" s="88"/>
      <c r="I45353" s="88"/>
      <c r="J45353" s="88"/>
      <c r="K45353" s="88"/>
    </row>
    <row r="45354" spans="2:11" hidden="1" x14ac:dyDescent="0.2">
      <c r="B45354" s="88"/>
      <c r="C45354" s="88"/>
      <c r="D45354" s="88"/>
      <c r="E45354" s="88"/>
      <c r="F45354" s="88"/>
      <c r="G45354" s="88"/>
      <c r="H45354" s="88"/>
      <c r="I45354" s="88"/>
      <c r="J45354" s="88"/>
      <c r="K45354" s="88"/>
    </row>
    <row r="45355" spans="2:11" hidden="1" x14ac:dyDescent="0.2">
      <c r="B45355" s="88"/>
      <c r="C45355" s="88"/>
      <c r="D45355" s="88"/>
      <c r="E45355" s="88"/>
      <c r="F45355" s="88"/>
      <c r="G45355" s="88"/>
      <c r="H45355" s="88"/>
      <c r="I45355" s="88"/>
      <c r="J45355" s="88"/>
      <c r="K45355" s="88"/>
    </row>
    <row r="45356" spans="2:11" hidden="1" x14ac:dyDescent="0.2">
      <c r="B45356" s="88"/>
      <c r="C45356" s="88"/>
      <c r="D45356" s="88"/>
      <c r="E45356" s="88"/>
      <c r="F45356" s="88"/>
      <c r="G45356" s="88"/>
      <c r="H45356" s="88"/>
      <c r="I45356" s="88"/>
      <c r="J45356" s="88"/>
      <c r="K45356" s="88"/>
    </row>
    <row r="45357" spans="2:11" hidden="1" x14ac:dyDescent="0.2">
      <c r="B45357" s="88"/>
      <c r="C45357" s="88"/>
      <c r="D45357" s="88"/>
      <c r="E45357" s="88"/>
      <c r="F45357" s="88"/>
      <c r="G45357" s="88"/>
      <c r="H45357" s="88"/>
      <c r="I45357" s="88"/>
      <c r="J45357" s="88"/>
      <c r="K45357" s="88"/>
    </row>
    <row r="45358" spans="2:11" hidden="1" x14ac:dyDescent="0.2">
      <c r="B45358" s="88"/>
      <c r="C45358" s="88"/>
      <c r="D45358" s="88"/>
      <c r="E45358" s="88"/>
      <c r="F45358" s="88"/>
      <c r="G45358" s="88"/>
      <c r="H45358" s="88"/>
      <c r="I45358" s="88"/>
      <c r="J45358" s="88"/>
      <c r="K45358" s="88"/>
    </row>
    <row r="45359" spans="2:11" hidden="1" x14ac:dyDescent="0.2">
      <c r="B45359" s="88"/>
      <c r="C45359" s="88"/>
      <c r="D45359" s="88"/>
      <c r="E45359" s="88"/>
      <c r="F45359" s="88"/>
      <c r="G45359" s="88"/>
      <c r="H45359" s="88"/>
      <c r="I45359" s="88"/>
      <c r="J45359" s="88"/>
      <c r="K45359" s="88"/>
    </row>
    <row r="45360" spans="2:11" hidden="1" x14ac:dyDescent="0.2">
      <c r="B45360" s="88"/>
      <c r="C45360" s="88"/>
      <c r="D45360" s="88"/>
      <c r="E45360" s="88"/>
      <c r="F45360" s="88"/>
      <c r="G45360" s="88"/>
      <c r="H45360" s="88"/>
      <c r="I45360" s="88"/>
      <c r="J45360" s="88"/>
      <c r="K45360" s="88"/>
    </row>
    <row r="45361" spans="2:11" hidden="1" x14ac:dyDescent="0.2">
      <c r="B45361" s="88"/>
      <c r="C45361" s="88"/>
      <c r="D45361" s="88"/>
      <c r="E45361" s="88"/>
      <c r="F45361" s="88"/>
      <c r="G45361" s="88"/>
      <c r="H45361" s="88"/>
      <c r="I45361" s="88"/>
      <c r="J45361" s="88"/>
      <c r="K45361" s="88"/>
    </row>
    <row r="45362" spans="2:11" hidden="1" x14ac:dyDescent="0.2">
      <c r="B45362" s="88"/>
      <c r="C45362" s="88"/>
      <c r="D45362" s="88"/>
      <c r="E45362" s="88"/>
      <c r="F45362" s="88"/>
      <c r="G45362" s="88"/>
      <c r="H45362" s="88"/>
      <c r="I45362" s="88"/>
      <c r="J45362" s="88"/>
      <c r="K45362" s="88"/>
    </row>
    <row r="45363" spans="2:11" hidden="1" x14ac:dyDescent="0.2">
      <c r="B45363" s="88"/>
      <c r="C45363" s="88"/>
      <c r="D45363" s="88"/>
      <c r="E45363" s="88"/>
      <c r="F45363" s="88"/>
      <c r="G45363" s="88"/>
      <c r="H45363" s="88"/>
      <c r="I45363" s="88"/>
      <c r="J45363" s="88"/>
      <c r="K45363" s="88"/>
    </row>
    <row r="45364" spans="2:11" hidden="1" x14ac:dyDescent="0.2">
      <c r="B45364" s="88"/>
      <c r="C45364" s="88"/>
      <c r="D45364" s="88"/>
      <c r="E45364" s="88"/>
      <c r="F45364" s="88"/>
      <c r="G45364" s="88"/>
      <c r="H45364" s="88"/>
      <c r="I45364" s="88"/>
      <c r="J45364" s="88"/>
      <c r="K45364" s="88"/>
    </row>
    <row r="45365" spans="2:11" hidden="1" x14ac:dyDescent="0.2">
      <c r="B45365" s="88"/>
      <c r="C45365" s="88"/>
      <c r="D45365" s="88"/>
      <c r="E45365" s="88"/>
      <c r="F45365" s="88"/>
      <c r="G45365" s="88"/>
      <c r="H45365" s="88"/>
      <c r="I45365" s="88"/>
      <c r="J45365" s="88"/>
      <c r="K45365" s="88"/>
    </row>
    <row r="45366" spans="2:11" hidden="1" x14ac:dyDescent="0.2">
      <c r="B45366" s="88"/>
      <c r="C45366" s="88"/>
      <c r="D45366" s="88"/>
      <c r="E45366" s="88"/>
      <c r="F45366" s="88"/>
      <c r="G45366" s="88"/>
      <c r="H45366" s="88"/>
      <c r="I45366" s="88"/>
      <c r="J45366" s="88"/>
      <c r="K45366" s="88"/>
    </row>
    <row r="45367" spans="2:11" hidden="1" x14ac:dyDescent="0.2">
      <c r="B45367" s="88"/>
      <c r="C45367" s="88"/>
      <c r="D45367" s="88"/>
      <c r="E45367" s="88"/>
      <c r="F45367" s="88"/>
      <c r="G45367" s="88"/>
      <c r="H45367" s="88"/>
      <c r="I45367" s="88"/>
      <c r="J45367" s="88"/>
      <c r="K45367" s="88"/>
    </row>
    <row r="45368" spans="2:11" hidden="1" x14ac:dyDescent="0.2">
      <c r="B45368" s="88"/>
      <c r="C45368" s="88"/>
      <c r="D45368" s="88"/>
      <c r="E45368" s="88"/>
      <c r="F45368" s="88"/>
      <c r="G45368" s="88"/>
      <c r="H45368" s="88"/>
      <c r="I45368" s="88"/>
      <c r="J45368" s="88"/>
      <c r="K45368" s="88"/>
    </row>
    <row r="45369" spans="2:11" hidden="1" x14ac:dyDescent="0.2">
      <c r="B45369" s="88"/>
      <c r="C45369" s="88"/>
      <c r="D45369" s="88"/>
      <c r="E45369" s="88"/>
      <c r="F45369" s="88"/>
      <c r="G45369" s="88"/>
      <c r="H45369" s="88"/>
      <c r="I45369" s="88"/>
      <c r="J45369" s="88"/>
      <c r="K45369" s="88"/>
    </row>
    <row r="45370" spans="2:11" hidden="1" x14ac:dyDescent="0.2">
      <c r="B45370" s="88"/>
      <c r="C45370" s="88"/>
      <c r="D45370" s="88"/>
      <c r="E45370" s="88"/>
      <c r="F45370" s="88"/>
      <c r="G45370" s="88"/>
      <c r="H45370" s="88"/>
      <c r="I45370" s="88"/>
      <c r="J45370" s="88"/>
      <c r="K45370" s="88"/>
    </row>
    <row r="45371" spans="2:11" hidden="1" x14ac:dyDescent="0.2">
      <c r="B45371" s="88"/>
      <c r="C45371" s="88"/>
      <c r="D45371" s="88"/>
      <c r="E45371" s="88"/>
      <c r="F45371" s="88"/>
      <c r="G45371" s="88"/>
      <c r="H45371" s="88"/>
      <c r="I45371" s="88"/>
      <c r="J45371" s="88"/>
      <c r="K45371" s="88"/>
    </row>
    <row r="45372" spans="2:11" hidden="1" x14ac:dyDescent="0.2">
      <c r="B45372" s="88"/>
      <c r="C45372" s="88"/>
      <c r="D45372" s="88"/>
      <c r="E45372" s="88"/>
      <c r="F45372" s="88"/>
      <c r="G45372" s="88"/>
      <c r="H45372" s="88"/>
      <c r="I45372" s="88"/>
      <c r="J45372" s="88"/>
      <c r="K45372" s="88"/>
    </row>
    <row r="45373" spans="2:11" hidden="1" x14ac:dyDescent="0.2">
      <c r="B45373" s="88"/>
      <c r="C45373" s="88"/>
      <c r="D45373" s="88"/>
      <c r="E45373" s="88"/>
      <c r="F45373" s="88"/>
      <c r="G45373" s="88"/>
      <c r="H45373" s="88"/>
      <c r="I45373" s="88"/>
      <c r="J45373" s="88"/>
      <c r="K45373" s="88"/>
    </row>
    <row r="45374" spans="2:11" hidden="1" x14ac:dyDescent="0.2">
      <c r="B45374" s="88"/>
      <c r="C45374" s="88"/>
      <c r="D45374" s="88"/>
      <c r="E45374" s="88"/>
      <c r="F45374" s="88"/>
      <c r="G45374" s="88"/>
      <c r="H45374" s="88"/>
      <c r="I45374" s="88"/>
      <c r="J45374" s="88"/>
      <c r="K45374" s="88"/>
    </row>
    <row r="45375" spans="2:11" hidden="1" x14ac:dyDescent="0.2">
      <c r="B45375" s="88"/>
      <c r="C45375" s="88"/>
      <c r="D45375" s="88"/>
      <c r="E45375" s="88"/>
      <c r="F45375" s="88"/>
      <c r="G45375" s="88"/>
      <c r="H45375" s="88"/>
      <c r="I45375" s="88"/>
      <c r="J45375" s="88"/>
      <c r="K45375" s="88"/>
    </row>
    <row r="45376" spans="2:11" hidden="1" x14ac:dyDescent="0.2">
      <c r="B45376" s="88"/>
      <c r="C45376" s="88"/>
      <c r="D45376" s="88"/>
      <c r="E45376" s="88"/>
      <c r="F45376" s="88"/>
      <c r="G45376" s="88"/>
      <c r="H45376" s="88"/>
      <c r="I45376" s="88"/>
      <c r="J45376" s="88"/>
      <c r="K45376" s="88"/>
    </row>
    <row r="45377" spans="2:11" hidden="1" x14ac:dyDescent="0.2">
      <c r="B45377" s="88"/>
      <c r="C45377" s="88"/>
      <c r="D45377" s="88"/>
      <c r="E45377" s="88"/>
      <c r="F45377" s="88"/>
      <c r="G45377" s="88"/>
      <c r="H45377" s="88"/>
      <c r="I45377" s="88"/>
      <c r="J45377" s="88"/>
      <c r="K45377" s="88"/>
    </row>
    <row r="45378" spans="2:11" hidden="1" x14ac:dyDescent="0.2">
      <c r="B45378" s="88"/>
      <c r="C45378" s="88"/>
      <c r="D45378" s="88"/>
      <c r="E45378" s="88"/>
      <c r="F45378" s="88"/>
      <c r="G45378" s="88"/>
      <c r="H45378" s="88"/>
      <c r="I45378" s="88"/>
      <c r="J45378" s="88"/>
      <c r="K45378" s="88"/>
    </row>
    <row r="45379" spans="2:11" hidden="1" x14ac:dyDescent="0.2">
      <c r="B45379" s="88"/>
      <c r="C45379" s="88"/>
      <c r="D45379" s="88"/>
      <c r="E45379" s="88"/>
      <c r="F45379" s="88"/>
      <c r="G45379" s="88"/>
      <c r="H45379" s="88"/>
      <c r="I45379" s="88"/>
      <c r="J45379" s="88"/>
      <c r="K45379" s="88"/>
    </row>
    <row r="45380" spans="2:11" hidden="1" x14ac:dyDescent="0.2">
      <c r="B45380" s="88"/>
      <c r="C45380" s="88"/>
      <c r="D45380" s="88"/>
      <c r="E45380" s="88"/>
      <c r="F45380" s="88"/>
      <c r="G45380" s="88"/>
      <c r="H45380" s="88"/>
      <c r="I45380" s="88"/>
      <c r="J45380" s="88"/>
      <c r="K45380" s="88"/>
    </row>
    <row r="45381" spans="2:11" hidden="1" x14ac:dyDescent="0.2">
      <c r="B45381" s="88"/>
      <c r="C45381" s="88"/>
      <c r="D45381" s="88"/>
      <c r="E45381" s="88"/>
      <c r="F45381" s="88"/>
      <c r="G45381" s="88"/>
      <c r="H45381" s="88"/>
      <c r="I45381" s="88"/>
      <c r="J45381" s="88"/>
      <c r="K45381" s="88"/>
    </row>
    <row r="45382" spans="2:11" hidden="1" x14ac:dyDescent="0.2">
      <c r="B45382" s="88"/>
      <c r="C45382" s="88"/>
      <c r="D45382" s="88"/>
      <c r="E45382" s="88"/>
      <c r="F45382" s="88"/>
      <c r="G45382" s="88"/>
      <c r="H45382" s="88"/>
      <c r="I45382" s="88"/>
      <c r="J45382" s="88"/>
      <c r="K45382" s="88"/>
    </row>
    <row r="45383" spans="2:11" hidden="1" x14ac:dyDescent="0.2">
      <c r="B45383" s="88"/>
      <c r="C45383" s="88"/>
      <c r="D45383" s="88"/>
      <c r="E45383" s="88"/>
      <c r="F45383" s="88"/>
      <c r="G45383" s="88"/>
      <c r="H45383" s="88"/>
      <c r="I45383" s="88"/>
      <c r="J45383" s="88"/>
      <c r="K45383" s="88"/>
    </row>
    <row r="45384" spans="2:11" hidden="1" x14ac:dyDescent="0.2">
      <c r="B45384" s="88"/>
      <c r="C45384" s="88"/>
      <c r="D45384" s="88"/>
      <c r="E45384" s="88"/>
      <c r="F45384" s="88"/>
      <c r="G45384" s="88"/>
      <c r="H45384" s="88"/>
      <c r="I45384" s="88"/>
      <c r="J45384" s="88"/>
      <c r="K45384" s="88"/>
    </row>
    <row r="45385" spans="2:11" hidden="1" x14ac:dyDescent="0.2">
      <c r="B45385" s="88"/>
      <c r="C45385" s="88"/>
      <c r="D45385" s="88"/>
      <c r="E45385" s="88"/>
      <c r="F45385" s="88"/>
      <c r="G45385" s="88"/>
      <c r="H45385" s="88"/>
      <c r="I45385" s="88"/>
      <c r="J45385" s="88"/>
      <c r="K45385" s="88"/>
    </row>
    <row r="45386" spans="2:11" hidden="1" x14ac:dyDescent="0.2">
      <c r="B45386" s="88"/>
      <c r="C45386" s="88"/>
      <c r="D45386" s="88"/>
      <c r="E45386" s="88"/>
      <c r="F45386" s="88"/>
      <c r="G45386" s="88"/>
      <c r="H45386" s="88"/>
      <c r="I45386" s="88"/>
      <c r="J45386" s="88"/>
      <c r="K45386" s="88"/>
    </row>
    <row r="45387" spans="2:11" hidden="1" x14ac:dyDescent="0.2">
      <c r="B45387" s="88"/>
      <c r="C45387" s="88"/>
      <c r="D45387" s="88"/>
      <c r="E45387" s="88"/>
      <c r="F45387" s="88"/>
      <c r="G45387" s="88"/>
      <c r="H45387" s="88"/>
      <c r="I45387" s="88"/>
      <c r="J45387" s="88"/>
      <c r="K45387" s="88"/>
    </row>
    <row r="45388" spans="2:11" hidden="1" x14ac:dyDescent="0.2">
      <c r="B45388" s="88"/>
      <c r="C45388" s="88"/>
      <c r="D45388" s="88"/>
      <c r="E45388" s="88"/>
      <c r="F45388" s="88"/>
      <c r="G45388" s="88"/>
      <c r="H45388" s="88"/>
      <c r="I45388" s="88"/>
      <c r="J45388" s="88"/>
      <c r="K45388" s="88"/>
    </row>
    <row r="45389" spans="2:11" hidden="1" x14ac:dyDescent="0.2">
      <c r="B45389" s="88"/>
      <c r="C45389" s="88"/>
      <c r="D45389" s="88"/>
      <c r="E45389" s="88"/>
      <c r="F45389" s="88"/>
      <c r="G45389" s="88"/>
      <c r="H45389" s="88"/>
      <c r="I45389" s="88"/>
      <c r="J45389" s="88"/>
      <c r="K45389" s="88"/>
    </row>
    <row r="45390" spans="2:11" hidden="1" x14ac:dyDescent="0.2">
      <c r="B45390" s="88"/>
      <c r="C45390" s="88"/>
      <c r="D45390" s="88"/>
      <c r="E45390" s="88"/>
      <c r="F45390" s="88"/>
      <c r="G45390" s="88"/>
      <c r="H45390" s="88"/>
      <c r="I45390" s="88"/>
      <c r="J45390" s="88"/>
      <c r="K45390" s="88"/>
    </row>
    <row r="45391" spans="2:11" hidden="1" x14ac:dyDescent="0.2">
      <c r="B45391" s="88"/>
      <c r="C45391" s="88"/>
      <c r="D45391" s="88"/>
      <c r="E45391" s="88"/>
      <c r="F45391" s="88"/>
      <c r="G45391" s="88"/>
      <c r="H45391" s="88"/>
      <c r="I45391" s="88"/>
      <c r="J45391" s="88"/>
      <c r="K45391" s="88"/>
    </row>
    <row r="45392" spans="2:11" hidden="1" x14ac:dyDescent="0.2">
      <c r="B45392" s="88"/>
      <c r="C45392" s="88"/>
      <c r="D45392" s="88"/>
      <c r="E45392" s="88"/>
      <c r="F45392" s="88"/>
      <c r="G45392" s="88"/>
      <c r="H45392" s="88"/>
      <c r="I45392" s="88"/>
      <c r="J45392" s="88"/>
      <c r="K45392" s="88"/>
    </row>
    <row r="45393" spans="2:11" hidden="1" x14ac:dyDescent="0.2">
      <c r="B45393" s="88"/>
      <c r="C45393" s="88"/>
      <c r="D45393" s="88"/>
      <c r="E45393" s="88"/>
      <c r="F45393" s="88"/>
      <c r="G45393" s="88"/>
      <c r="H45393" s="88"/>
      <c r="I45393" s="88"/>
      <c r="J45393" s="88"/>
      <c r="K45393" s="88"/>
    </row>
    <row r="45394" spans="2:11" hidden="1" x14ac:dyDescent="0.2">
      <c r="B45394" s="88"/>
      <c r="C45394" s="88"/>
      <c r="D45394" s="88"/>
      <c r="E45394" s="88"/>
      <c r="F45394" s="88"/>
      <c r="G45394" s="88"/>
      <c r="H45394" s="88"/>
      <c r="I45394" s="88"/>
      <c r="J45394" s="88"/>
      <c r="K45394" s="88"/>
    </row>
    <row r="45395" spans="2:11" hidden="1" x14ac:dyDescent="0.2">
      <c r="B45395" s="88"/>
      <c r="C45395" s="88"/>
      <c r="D45395" s="88"/>
      <c r="E45395" s="88"/>
      <c r="F45395" s="88"/>
      <c r="G45395" s="88"/>
      <c r="H45395" s="88"/>
      <c r="I45395" s="88"/>
      <c r="J45395" s="88"/>
      <c r="K45395" s="88"/>
    </row>
    <row r="45396" spans="2:11" hidden="1" x14ac:dyDescent="0.2">
      <c r="B45396" s="88"/>
      <c r="C45396" s="88"/>
      <c r="D45396" s="88"/>
      <c r="E45396" s="88"/>
      <c r="F45396" s="88"/>
      <c r="G45396" s="88"/>
      <c r="H45396" s="88"/>
      <c r="I45396" s="88"/>
      <c r="J45396" s="88"/>
      <c r="K45396" s="88"/>
    </row>
    <row r="45397" spans="2:11" hidden="1" x14ac:dyDescent="0.2">
      <c r="B45397" s="88"/>
      <c r="C45397" s="88"/>
      <c r="D45397" s="88"/>
      <c r="E45397" s="88"/>
      <c r="F45397" s="88"/>
      <c r="G45397" s="88"/>
      <c r="H45397" s="88"/>
      <c r="I45397" s="88"/>
      <c r="J45397" s="88"/>
      <c r="K45397" s="88"/>
    </row>
    <row r="45398" spans="2:11" hidden="1" x14ac:dyDescent="0.2">
      <c r="B45398" s="88"/>
      <c r="C45398" s="88"/>
      <c r="D45398" s="88"/>
      <c r="E45398" s="88"/>
      <c r="F45398" s="88"/>
      <c r="G45398" s="88"/>
      <c r="H45398" s="88"/>
      <c r="I45398" s="88"/>
      <c r="J45398" s="88"/>
      <c r="K45398" s="88"/>
    </row>
    <row r="45399" spans="2:11" hidden="1" x14ac:dyDescent="0.2">
      <c r="B45399" s="88"/>
      <c r="C45399" s="88"/>
      <c r="D45399" s="88"/>
      <c r="E45399" s="88"/>
      <c r="F45399" s="88"/>
      <c r="G45399" s="88"/>
      <c r="H45399" s="88"/>
      <c r="I45399" s="88"/>
      <c r="J45399" s="88"/>
      <c r="K45399" s="88"/>
    </row>
    <row r="45400" spans="2:11" hidden="1" x14ac:dyDescent="0.2">
      <c r="B45400" s="88"/>
      <c r="C45400" s="88"/>
      <c r="D45400" s="88"/>
      <c r="E45400" s="88"/>
      <c r="F45400" s="88"/>
      <c r="G45400" s="88"/>
      <c r="H45400" s="88"/>
      <c r="I45400" s="88"/>
      <c r="J45400" s="88"/>
      <c r="K45400" s="88"/>
    </row>
    <row r="45401" spans="2:11" hidden="1" x14ac:dyDescent="0.2">
      <c r="B45401" s="88"/>
      <c r="C45401" s="88"/>
      <c r="D45401" s="88"/>
      <c r="E45401" s="88"/>
      <c r="F45401" s="88"/>
      <c r="G45401" s="88"/>
      <c r="H45401" s="88"/>
      <c r="I45401" s="88"/>
      <c r="J45401" s="88"/>
      <c r="K45401" s="88"/>
    </row>
    <row r="45402" spans="2:11" hidden="1" x14ac:dyDescent="0.2">
      <c r="B45402" s="88"/>
      <c r="C45402" s="88"/>
      <c r="D45402" s="88"/>
      <c r="E45402" s="88"/>
      <c r="F45402" s="88"/>
      <c r="G45402" s="88"/>
      <c r="H45402" s="88"/>
      <c r="I45402" s="88"/>
      <c r="J45402" s="88"/>
      <c r="K45402" s="88"/>
    </row>
    <row r="45403" spans="2:11" hidden="1" x14ac:dyDescent="0.2">
      <c r="B45403" s="88"/>
      <c r="C45403" s="88"/>
      <c r="D45403" s="88"/>
      <c r="E45403" s="88"/>
      <c r="F45403" s="88"/>
      <c r="G45403" s="88"/>
      <c r="H45403" s="88"/>
      <c r="I45403" s="88"/>
      <c r="J45403" s="88"/>
      <c r="K45403" s="88"/>
    </row>
    <row r="45404" spans="2:11" hidden="1" x14ac:dyDescent="0.2">
      <c r="B45404" s="88"/>
      <c r="C45404" s="88"/>
      <c r="D45404" s="88"/>
      <c r="E45404" s="88"/>
      <c r="F45404" s="88"/>
      <c r="G45404" s="88"/>
      <c r="H45404" s="88"/>
      <c r="I45404" s="88"/>
      <c r="J45404" s="88"/>
      <c r="K45404" s="88"/>
    </row>
    <row r="45405" spans="2:11" hidden="1" x14ac:dyDescent="0.2">
      <c r="B45405" s="88"/>
      <c r="C45405" s="88"/>
      <c r="D45405" s="88"/>
      <c r="E45405" s="88"/>
      <c r="F45405" s="88"/>
      <c r="G45405" s="88"/>
      <c r="H45405" s="88"/>
      <c r="I45405" s="88"/>
      <c r="J45405" s="88"/>
      <c r="K45405" s="88"/>
    </row>
    <row r="45406" spans="2:11" hidden="1" x14ac:dyDescent="0.2">
      <c r="B45406" s="88"/>
      <c r="C45406" s="88"/>
      <c r="D45406" s="88"/>
      <c r="E45406" s="88"/>
      <c r="F45406" s="88"/>
      <c r="G45406" s="88"/>
      <c r="H45406" s="88"/>
      <c r="I45406" s="88"/>
      <c r="J45406" s="88"/>
      <c r="K45406" s="88"/>
    </row>
    <row r="45407" spans="2:11" hidden="1" x14ac:dyDescent="0.2">
      <c r="B45407" s="88"/>
      <c r="C45407" s="88"/>
      <c r="D45407" s="88"/>
      <c r="E45407" s="88"/>
      <c r="F45407" s="88"/>
      <c r="G45407" s="88"/>
      <c r="H45407" s="88"/>
      <c r="I45407" s="88"/>
      <c r="J45407" s="88"/>
      <c r="K45407" s="88"/>
    </row>
    <row r="45408" spans="2:11" hidden="1" x14ac:dyDescent="0.2">
      <c r="B45408" s="88"/>
      <c r="C45408" s="88"/>
      <c r="D45408" s="88"/>
      <c r="E45408" s="88"/>
      <c r="F45408" s="88"/>
      <c r="G45408" s="88"/>
      <c r="H45408" s="88"/>
      <c r="I45408" s="88"/>
      <c r="J45408" s="88"/>
      <c r="K45408" s="88"/>
    </row>
    <row r="45409" spans="2:11" hidden="1" x14ac:dyDescent="0.2">
      <c r="B45409" s="88"/>
      <c r="C45409" s="88"/>
      <c r="D45409" s="88"/>
      <c r="E45409" s="88"/>
      <c r="F45409" s="88"/>
      <c r="G45409" s="88"/>
      <c r="H45409" s="88"/>
      <c r="I45409" s="88"/>
      <c r="J45409" s="88"/>
      <c r="K45409" s="88"/>
    </row>
    <row r="45410" spans="2:11" hidden="1" x14ac:dyDescent="0.2">
      <c r="B45410" s="88"/>
      <c r="C45410" s="88"/>
      <c r="D45410" s="88"/>
      <c r="E45410" s="88"/>
      <c r="F45410" s="88"/>
      <c r="G45410" s="88"/>
      <c r="H45410" s="88"/>
      <c r="I45410" s="88"/>
      <c r="J45410" s="88"/>
      <c r="K45410" s="88"/>
    </row>
    <row r="45411" spans="2:11" hidden="1" x14ac:dyDescent="0.2">
      <c r="B45411" s="88"/>
      <c r="C45411" s="88"/>
      <c r="D45411" s="88"/>
      <c r="E45411" s="88"/>
      <c r="F45411" s="88"/>
      <c r="G45411" s="88"/>
      <c r="H45411" s="88"/>
      <c r="I45411" s="88"/>
      <c r="J45411" s="88"/>
      <c r="K45411" s="88"/>
    </row>
    <row r="45412" spans="2:11" hidden="1" x14ac:dyDescent="0.2">
      <c r="B45412" s="88"/>
      <c r="C45412" s="88"/>
      <c r="D45412" s="88"/>
      <c r="E45412" s="88"/>
      <c r="F45412" s="88"/>
      <c r="G45412" s="88"/>
      <c r="H45412" s="88"/>
      <c r="I45412" s="88"/>
      <c r="J45412" s="88"/>
      <c r="K45412" s="88"/>
    </row>
    <row r="45413" spans="2:11" hidden="1" x14ac:dyDescent="0.2">
      <c r="B45413" s="88"/>
      <c r="C45413" s="88"/>
      <c r="D45413" s="88"/>
      <c r="E45413" s="88"/>
      <c r="F45413" s="88"/>
      <c r="G45413" s="88"/>
      <c r="H45413" s="88"/>
      <c r="I45413" s="88"/>
      <c r="J45413" s="88"/>
      <c r="K45413" s="88"/>
    </row>
    <row r="45414" spans="2:11" hidden="1" x14ac:dyDescent="0.2">
      <c r="B45414" s="88"/>
      <c r="C45414" s="88"/>
      <c r="D45414" s="88"/>
      <c r="E45414" s="88"/>
      <c r="F45414" s="88"/>
      <c r="G45414" s="88"/>
      <c r="H45414" s="88"/>
      <c r="I45414" s="88"/>
      <c r="J45414" s="88"/>
      <c r="K45414" s="88"/>
    </row>
    <row r="45415" spans="2:11" hidden="1" x14ac:dyDescent="0.2">
      <c r="B45415" s="88"/>
      <c r="C45415" s="88"/>
      <c r="D45415" s="88"/>
      <c r="E45415" s="88"/>
      <c r="F45415" s="88"/>
      <c r="G45415" s="88"/>
      <c r="H45415" s="88"/>
      <c r="I45415" s="88"/>
      <c r="J45415" s="88"/>
      <c r="K45415" s="88"/>
    </row>
    <row r="45416" spans="2:11" hidden="1" x14ac:dyDescent="0.2">
      <c r="B45416" s="88"/>
      <c r="C45416" s="88"/>
      <c r="D45416" s="88"/>
      <c r="E45416" s="88"/>
      <c r="F45416" s="88"/>
      <c r="G45416" s="88"/>
      <c r="H45416" s="88"/>
      <c r="I45416" s="88"/>
      <c r="J45416" s="88"/>
      <c r="K45416" s="88"/>
    </row>
    <row r="45417" spans="2:11" hidden="1" x14ac:dyDescent="0.2">
      <c r="B45417" s="88"/>
      <c r="C45417" s="88"/>
      <c r="D45417" s="88"/>
      <c r="E45417" s="88"/>
      <c r="F45417" s="88"/>
      <c r="G45417" s="88"/>
      <c r="H45417" s="88"/>
      <c r="I45417" s="88"/>
      <c r="J45417" s="88"/>
      <c r="K45417" s="88"/>
    </row>
    <row r="45418" spans="2:11" hidden="1" x14ac:dyDescent="0.2">
      <c r="B45418" s="88"/>
      <c r="C45418" s="88"/>
      <c r="D45418" s="88"/>
      <c r="E45418" s="88"/>
      <c r="F45418" s="88"/>
      <c r="G45418" s="88"/>
      <c r="H45418" s="88"/>
      <c r="I45418" s="88"/>
      <c r="J45418" s="88"/>
      <c r="K45418" s="88"/>
    </row>
    <row r="45419" spans="2:11" hidden="1" x14ac:dyDescent="0.2">
      <c r="B45419" s="88"/>
      <c r="C45419" s="88"/>
      <c r="D45419" s="88"/>
      <c r="E45419" s="88"/>
      <c r="F45419" s="88"/>
      <c r="G45419" s="88"/>
      <c r="H45419" s="88"/>
      <c r="I45419" s="88"/>
      <c r="J45419" s="88"/>
      <c r="K45419" s="88"/>
    </row>
    <row r="45420" spans="2:11" hidden="1" x14ac:dyDescent="0.2">
      <c r="B45420" s="88"/>
      <c r="C45420" s="88"/>
      <c r="D45420" s="88"/>
      <c r="E45420" s="88"/>
      <c r="F45420" s="88"/>
      <c r="G45420" s="88"/>
      <c r="H45420" s="88"/>
      <c r="I45420" s="88"/>
      <c r="J45420" s="88"/>
      <c r="K45420" s="88"/>
    </row>
    <row r="45421" spans="2:11" hidden="1" x14ac:dyDescent="0.2">
      <c r="B45421" s="88"/>
      <c r="C45421" s="88"/>
      <c r="D45421" s="88"/>
      <c r="E45421" s="88"/>
      <c r="F45421" s="88"/>
      <c r="G45421" s="88"/>
      <c r="H45421" s="88"/>
      <c r="I45421" s="88"/>
      <c r="J45421" s="88"/>
      <c r="K45421" s="88"/>
    </row>
    <row r="45422" spans="2:11" hidden="1" x14ac:dyDescent="0.2">
      <c r="B45422" s="88"/>
      <c r="C45422" s="88"/>
      <c r="D45422" s="88"/>
      <c r="E45422" s="88"/>
      <c r="F45422" s="88"/>
      <c r="G45422" s="88"/>
      <c r="H45422" s="88"/>
      <c r="I45422" s="88"/>
      <c r="J45422" s="88"/>
      <c r="K45422" s="88"/>
    </row>
    <row r="45423" spans="2:11" hidden="1" x14ac:dyDescent="0.2">
      <c r="B45423" s="88"/>
      <c r="C45423" s="88"/>
      <c r="D45423" s="88"/>
      <c r="E45423" s="88"/>
      <c r="F45423" s="88"/>
      <c r="G45423" s="88"/>
      <c r="H45423" s="88"/>
      <c r="I45423" s="88"/>
      <c r="J45423" s="88"/>
      <c r="K45423" s="88"/>
    </row>
    <row r="45424" spans="2:11" hidden="1" x14ac:dyDescent="0.2">
      <c r="B45424" s="88"/>
      <c r="C45424" s="88"/>
      <c r="D45424" s="88"/>
      <c r="E45424" s="88"/>
      <c r="F45424" s="88"/>
      <c r="G45424" s="88"/>
      <c r="H45424" s="88"/>
      <c r="I45424" s="88"/>
      <c r="J45424" s="88"/>
      <c r="K45424" s="88"/>
    </row>
    <row r="45425" spans="2:11" hidden="1" x14ac:dyDescent="0.2">
      <c r="B45425" s="88"/>
      <c r="C45425" s="88"/>
      <c r="D45425" s="88"/>
      <c r="E45425" s="88"/>
      <c r="F45425" s="88"/>
      <c r="G45425" s="88"/>
      <c r="H45425" s="88"/>
      <c r="I45425" s="88"/>
      <c r="J45425" s="88"/>
      <c r="K45425" s="88"/>
    </row>
    <row r="45426" spans="2:11" hidden="1" x14ac:dyDescent="0.2">
      <c r="B45426" s="88"/>
      <c r="C45426" s="88"/>
      <c r="D45426" s="88"/>
      <c r="E45426" s="88"/>
      <c r="F45426" s="88"/>
      <c r="G45426" s="88"/>
      <c r="H45426" s="88"/>
      <c r="I45426" s="88"/>
      <c r="J45426" s="88"/>
      <c r="K45426" s="88"/>
    </row>
    <row r="45427" spans="2:11" hidden="1" x14ac:dyDescent="0.2">
      <c r="B45427" s="88"/>
      <c r="C45427" s="88"/>
      <c r="D45427" s="88"/>
      <c r="E45427" s="88"/>
      <c r="F45427" s="88"/>
      <c r="G45427" s="88"/>
      <c r="H45427" s="88"/>
      <c r="I45427" s="88"/>
      <c r="J45427" s="88"/>
      <c r="K45427" s="88"/>
    </row>
    <row r="45428" spans="2:11" hidden="1" x14ac:dyDescent="0.2">
      <c r="B45428" s="88"/>
      <c r="C45428" s="88"/>
      <c r="D45428" s="88"/>
      <c r="E45428" s="88"/>
      <c r="F45428" s="88"/>
      <c r="G45428" s="88"/>
      <c r="H45428" s="88"/>
      <c r="I45428" s="88"/>
      <c r="J45428" s="88"/>
      <c r="K45428" s="88"/>
    </row>
    <row r="45429" spans="2:11" hidden="1" x14ac:dyDescent="0.2">
      <c r="B45429" s="88"/>
      <c r="C45429" s="88"/>
      <c r="D45429" s="88"/>
      <c r="E45429" s="88"/>
      <c r="F45429" s="88"/>
      <c r="G45429" s="88"/>
      <c r="H45429" s="88"/>
      <c r="I45429" s="88"/>
      <c r="J45429" s="88"/>
      <c r="K45429" s="88"/>
    </row>
    <row r="45430" spans="2:11" hidden="1" x14ac:dyDescent="0.2">
      <c r="B45430" s="88"/>
      <c r="C45430" s="88"/>
      <c r="D45430" s="88"/>
      <c r="E45430" s="88"/>
      <c r="F45430" s="88"/>
      <c r="G45430" s="88"/>
      <c r="H45430" s="88"/>
      <c r="I45430" s="88"/>
      <c r="J45430" s="88"/>
      <c r="K45430" s="88"/>
    </row>
    <row r="45431" spans="2:11" hidden="1" x14ac:dyDescent="0.2">
      <c r="B45431" s="88"/>
      <c r="C45431" s="88"/>
      <c r="D45431" s="88"/>
      <c r="E45431" s="88"/>
      <c r="F45431" s="88"/>
      <c r="G45431" s="88"/>
      <c r="H45431" s="88"/>
      <c r="I45431" s="88"/>
      <c r="J45431" s="88"/>
      <c r="K45431" s="88"/>
    </row>
    <row r="45432" spans="2:11" hidden="1" x14ac:dyDescent="0.2">
      <c r="B45432" s="88"/>
      <c r="C45432" s="88"/>
      <c r="D45432" s="88"/>
      <c r="E45432" s="88"/>
      <c r="F45432" s="88"/>
      <c r="G45432" s="88"/>
      <c r="H45432" s="88"/>
      <c r="I45432" s="88"/>
      <c r="J45432" s="88"/>
      <c r="K45432" s="88"/>
    </row>
    <row r="45433" spans="2:11" hidden="1" x14ac:dyDescent="0.2">
      <c r="B45433" s="88"/>
      <c r="C45433" s="88"/>
      <c r="D45433" s="88"/>
      <c r="E45433" s="88"/>
      <c r="F45433" s="88"/>
      <c r="G45433" s="88"/>
      <c r="H45433" s="88"/>
      <c r="I45433" s="88"/>
      <c r="J45433" s="88"/>
      <c r="K45433" s="88"/>
    </row>
    <row r="45434" spans="2:11" hidden="1" x14ac:dyDescent="0.2">
      <c r="B45434" s="88"/>
      <c r="C45434" s="88"/>
      <c r="D45434" s="88"/>
      <c r="E45434" s="88"/>
      <c r="F45434" s="88"/>
      <c r="G45434" s="88"/>
      <c r="H45434" s="88"/>
      <c r="I45434" s="88"/>
      <c r="J45434" s="88"/>
      <c r="K45434" s="88"/>
    </row>
    <row r="45435" spans="2:11" hidden="1" x14ac:dyDescent="0.2">
      <c r="B45435" s="88"/>
      <c r="C45435" s="88"/>
      <c r="D45435" s="88"/>
      <c r="E45435" s="88"/>
      <c r="F45435" s="88"/>
      <c r="G45435" s="88"/>
      <c r="H45435" s="88"/>
      <c r="I45435" s="88"/>
      <c r="J45435" s="88"/>
      <c r="K45435" s="88"/>
    </row>
    <row r="45436" spans="2:11" hidden="1" x14ac:dyDescent="0.2">
      <c r="B45436" s="88"/>
      <c r="C45436" s="88"/>
      <c r="D45436" s="88"/>
      <c r="E45436" s="88"/>
      <c r="F45436" s="88"/>
      <c r="G45436" s="88"/>
      <c r="H45436" s="88"/>
      <c r="I45436" s="88"/>
      <c r="J45436" s="88"/>
      <c r="K45436" s="88"/>
    </row>
    <row r="45437" spans="2:11" hidden="1" x14ac:dyDescent="0.2">
      <c r="B45437" s="88"/>
      <c r="C45437" s="88"/>
      <c r="D45437" s="88"/>
      <c r="E45437" s="88"/>
      <c r="F45437" s="88"/>
      <c r="G45437" s="88"/>
      <c r="H45437" s="88"/>
      <c r="I45437" s="88"/>
      <c r="J45437" s="88"/>
      <c r="K45437" s="88"/>
    </row>
    <row r="45438" spans="2:11" hidden="1" x14ac:dyDescent="0.2">
      <c r="B45438" s="88"/>
      <c r="C45438" s="88"/>
      <c r="D45438" s="88"/>
      <c r="E45438" s="88"/>
      <c r="F45438" s="88"/>
      <c r="G45438" s="88"/>
      <c r="H45438" s="88"/>
      <c r="I45438" s="88"/>
      <c r="J45438" s="88"/>
      <c r="K45438" s="88"/>
    </row>
    <row r="45439" spans="2:11" hidden="1" x14ac:dyDescent="0.2">
      <c r="B45439" s="88"/>
      <c r="C45439" s="88"/>
      <c r="D45439" s="88"/>
      <c r="E45439" s="88"/>
      <c r="F45439" s="88"/>
      <c r="G45439" s="88"/>
      <c r="H45439" s="88"/>
      <c r="I45439" s="88"/>
      <c r="J45439" s="88"/>
      <c r="K45439" s="88"/>
    </row>
    <row r="45440" spans="2:11" hidden="1" x14ac:dyDescent="0.2">
      <c r="B45440" s="88"/>
      <c r="C45440" s="88"/>
      <c r="D45440" s="88"/>
      <c r="E45440" s="88"/>
      <c r="F45440" s="88"/>
      <c r="G45440" s="88"/>
      <c r="H45440" s="88"/>
      <c r="I45440" s="88"/>
      <c r="J45440" s="88"/>
      <c r="K45440" s="88"/>
    </row>
    <row r="45441" spans="2:11" hidden="1" x14ac:dyDescent="0.2">
      <c r="B45441" s="88"/>
      <c r="C45441" s="88"/>
      <c r="D45441" s="88"/>
      <c r="E45441" s="88"/>
      <c r="F45441" s="88"/>
      <c r="G45441" s="88"/>
      <c r="H45441" s="88"/>
      <c r="I45441" s="88"/>
      <c r="J45441" s="88"/>
      <c r="K45441" s="88"/>
    </row>
    <row r="45442" spans="2:11" hidden="1" x14ac:dyDescent="0.2">
      <c r="B45442" s="88"/>
      <c r="C45442" s="88"/>
      <c r="D45442" s="88"/>
      <c r="E45442" s="88"/>
      <c r="F45442" s="88"/>
      <c r="G45442" s="88"/>
      <c r="H45442" s="88"/>
      <c r="I45442" s="88"/>
      <c r="J45442" s="88"/>
      <c r="K45442" s="88"/>
    </row>
    <row r="45443" spans="2:11" hidden="1" x14ac:dyDescent="0.2">
      <c r="B45443" s="88"/>
      <c r="C45443" s="88"/>
      <c r="D45443" s="88"/>
      <c r="E45443" s="88"/>
      <c r="F45443" s="88"/>
      <c r="G45443" s="88"/>
      <c r="H45443" s="88"/>
      <c r="I45443" s="88"/>
      <c r="J45443" s="88"/>
      <c r="K45443" s="88"/>
    </row>
    <row r="45444" spans="2:11" hidden="1" x14ac:dyDescent="0.2">
      <c r="B45444" s="88"/>
      <c r="C45444" s="88"/>
      <c r="D45444" s="88"/>
      <c r="E45444" s="88"/>
      <c r="F45444" s="88"/>
      <c r="G45444" s="88"/>
      <c r="H45444" s="88"/>
      <c r="I45444" s="88"/>
      <c r="J45444" s="88"/>
      <c r="K45444" s="88"/>
    </row>
    <row r="45445" spans="2:11" hidden="1" x14ac:dyDescent="0.2">
      <c r="B45445" s="88"/>
      <c r="C45445" s="88"/>
      <c r="D45445" s="88"/>
      <c r="E45445" s="88"/>
      <c r="F45445" s="88"/>
      <c r="G45445" s="88"/>
      <c r="H45445" s="88"/>
      <c r="I45445" s="88"/>
      <c r="J45445" s="88"/>
      <c r="K45445" s="88"/>
    </row>
    <row r="45446" spans="2:11" hidden="1" x14ac:dyDescent="0.2">
      <c r="B45446" s="88"/>
      <c r="C45446" s="88"/>
      <c r="D45446" s="88"/>
      <c r="E45446" s="88"/>
      <c r="F45446" s="88"/>
      <c r="G45446" s="88"/>
      <c r="H45446" s="88"/>
      <c r="I45446" s="88"/>
      <c r="J45446" s="88"/>
      <c r="K45446" s="88"/>
    </row>
    <row r="45447" spans="2:11" hidden="1" x14ac:dyDescent="0.2">
      <c r="B45447" s="88"/>
      <c r="C45447" s="88"/>
      <c r="D45447" s="88"/>
      <c r="E45447" s="88"/>
      <c r="F45447" s="88"/>
      <c r="G45447" s="88"/>
      <c r="H45447" s="88"/>
      <c r="I45447" s="88"/>
      <c r="J45447" s="88"/>
      <c r="K45447" s="88"/>
    </row>
    <row r="45448" spans="2:11" hidden="1" x14ac:dyDescent="0.2">
      <c r="B45448" s="88"/>
      <c r="C45448" s="88"/>
      <c r="D45448" s="88"/>
      <c r="E45448" s="88"/>
      <c r="F45448" s="88"/>
      <c r="G45448" s="88"/>
      <c r="H45448" s="88"/>
      <c r="I45448" s="88"/>
      <c r="J45448" s="88"/>
      <c r="K45448" s="88"/>
    </row>
    <row r="45449" spans="2:11" hidden="1" x14ac:dyDescent="0.2">
      <c r="B45449" s="88"/>
      <c r="C45449" s="88"/>
      <c r="D45449" s="88"/>
      <c r="E45449" s="88"/>
      <c r="F45449" s="88"/>
      <c r="G45449" s="88"/>
      <c r="H45449" s="88"/>
      <c r="I45449" s="88"/>
      <c r="J45449" s="88"/>
      <c r="K45449" s="88"/>
    </row>
    <row r="45450" spans="2:11" hidden="1" x14ac:dyDescent="0.2">
      <c r="B45450" s="88"/>
      <c r="C45450" s="88"/>
      <c r="D45450" s="88"/>
      <c r="E45450" s="88"/>
      <c r="F45450" s="88"/>
      <c r="G45450" s="88"/>
      <c r="H45450" s="88"/>
      <c r="I45450" s="88"/>
      <c r="J45450" s="88"/>
      <c r="K45450" s="88"/>
    </row>
    <row r="45451" spans="2:11" hidden="1" x14ac:dyDescent="0.2">
      <c r="B45451" s="88"/>
      <c r="C45451" s="88"/>
      <c r="D45451" s="88"/>
      <c r="E45451" s="88"/>
      <c r="F45451" s="88"/>
      <c r="G45451" s="88"/>
      <c r="H45451" s="88"/>
      <c r="I45451" s="88"/>
      <c r="J45451" s="88"/>
      <c r="K45451" s="88"/>
    </row>
    <row r="45452" spans="2:11" hidden="1" x14ac:dyDescent="0.2">
      <c r="B45452" s="88"/>
      <c r="C45452" s="88"/>
      <c r="D45452" s="88"/>
      <c r="E45452" s="88"/>
      <c r="F45452" s="88"/>
      <c r="G45452" s="88"/>
      <c r="H45452" s="88"/>
      <c r="I45452" s="88"/>
      <c r="J45452" s="88"/>
      <c r="K45452" s="88"/>
    </row>
    <row r="45453" spans="2:11" hidden="1" x14ac:dyDescent="0.2">
      <c r="B45453" s="88"/>
      <c r="C45453" s="88"/>
      <c r="D45453" s="88"/>
      <c r="E45453" s="88"/>
      <c r="F45453" s="88"/>
      <c r="G45453" s="88"/>
      <c r="H45453" s="88"/>
      <c r="I45453" s="88"/>
      <c r="J45453" s="88"/>
      <c r="K45453" s="88"/>
    </row>
    <row r="45454" spans="2:11" hidden="1" x14ac:dyDescent="0.2">
      <c r="B45454" s="88"/>
      <c r="C45454" s="88"/>
      <c r="D45454" s="88"/>
      <c r="E45454" s="88"/>
      <c r="F45454" s="88"/>
      <c r="G45454" s="88"/>
      <c r="H45454" s="88"/>
      <c r="I45454" s="88"/>
      <c r="J45454" s="88"/>
      <c r="K45454" s="88"/>
    </row>
    <row r="45455" spans="2:11" hidden="1" x14ac:dyDescent="0.2">
      <c r="B45455" s="88"/>
      <c r="C45455" s="88"/>
      <c r="D45455" s="88"/>
      <c r="E45455" s="88"/>
      <c r="F45455" s="88"/>
      <c r="G45455" s="88"/>
      <c r="H45455" s="88"/>
      <c r="I45455" s="88"/>
      <c r="J45455" s="88"/>
      <c r="K45455" s="88"/>
    </row>
    <row r="45456" spans="2:11" hidden="1" x14ac:dyDescent="0.2">
      <c r="B45456" s="88"/>
      <c r="C45456" s="88"/>
      <c r="D45456" s="88"/>
      <c r="E45456" s="88"/>
      <c r="F45456" s="88"/>
      <c r="G45456" s="88"/>
      <c r="H45456" s="88"/>
      <c r="I45456" s="88"/>
      <c r="J45456" s="88"/>
      <c r="K45456" s="88"/>
    </row>
    <row r="45457" spans="2:11" hidden="1" x14ac:dyDescent="0.2">
      <c r="B45457" s="88"/>
      <c r="C45457" s="88"/>
      <c r="D45457" s="88"/>
      <c r="E45457" s="88"/>
      <c r="F45457" s="88"/>
      <c r="G45457" s="88"/>
      <c r="H45457" s="88"/>
      <c r="I45457" s="88"/>
      <c r="J45457" s="88"/>
      <c r="K45457" s="88"/>
    </row>
    <row r="45458" spans="2:11" hidden="1" x14ac:dyDescent="0.2">
      <c r="B45458" s="88"/>
      <c r="C45458" s="88"/>
      <c r="D45458" s="88"/>
      <c r="E45458" s="88"/>
      <c r="F45458" s="88"/>
      <c r="G45458" s="88"/>
      <c r="H45458" s="88"/>
      <c r="I45458" s="88"/>
      <c r="J45458" s="88"/>
      <c r="K45458" s="88"/>
    </row>
    <row r="45459" spans="2:11" hidden="1" x14ac:dyDescent="0.2">
      <c r="B45459" s="88"/>
      <c r="C45459" s="88"/>
      <c r="D45459" s="88"/>
      <c r="E45459" s="88"/>
      <c r="F45459" s="88"/>
      <c r="G45459" s="88"/>
      <c r="H45459" s="88"/>
      <c r="I45459" s="88"/>
      <c r="J45459" s="88"/>
      <c r="K45459" s="88"/>
    </row>
    <row r="45460" spans="2:11" hidden="1" x14ac:dyDescent="0.2">
      <c r="B45460" s="88"/>
      <c r="C45460" s="88"/>
      <c r="D45460" s="88"/>
      <c r="E45460" s="88"/>
      <c r="F45460" s="88"/>
      <c r="G45460" s="88"/>
      <c r="H45460" s="88"/>
      <c r="I45460" s="88"/>
      <c r="J45460" s="88"/>
      <c r="K45460" s="88"/>
    </row>
    <row r="45461" spans="2:11" hidden="1" x14ac:dyDescent="0.2">
      <c r="B45461" s="88"/>
      <c r="C45461" s="88"/>
      <c r="D45461" s="88"/>
      <c r="E45461" s="88"/>
      <c r="F45461" s="88"/>
      <c r="G45461" s="88"/>
      <c r="H45461" s="88"/>
      <c r="I45461" s="88"/>
      <c r="J45461" s="88"/>
      <c r="K45461" s="88"/>
    </row>
    <row r="45462" spans="2:11" hidden="1" x14ac:dyDescent="0.2">
      <c r="B45462" s="88"/>
      <c r="C45462" s="88"/>
      <c r="D45462" s="88"/>
      <c r="E45462" s="88"/>
      <c r="F45462" s="88"/>
      <c r="G45462" s="88"/>
      <c r="H45462" s="88"/>
      <c r="I45462" s="88"/>
      <c r="J45462" s="88"/>
      <c r="K45462" s="88"/>
    </row>
    <row r="45463" spans="2:11" hidden="1" x14ac:dyDescent="0.2">
      <c r="B45463" s="88"/>
      <c r="C45463" s="88"/>
      <c r="D45463" s="88"/>
      <c r="E45463" s="88"/>
      <c r="F45463" s="88"/>
      <c r="G45463" s="88"/>
      <c r="H45463" s="88"/>
      <c r="I45463" s="88"/>
      <c r="J45463" s="88"/>
      <c r="K45463" s="88"/>
    </row>
    <row r="45464" spans="2:11" hidden="1" x14ac:dyDescent="0.2">
      <c r="B45464" s="88"/>
      <c r="C45464" s="88"/>
      <c r="D45464" s="88"/>
      <c r="E45464" s="88"/>
      <c r="F45464" s="88"/>
      <c r="G45464" s="88"/>
      <c r="H45464" s="88"/>
      <c r="I45464" s="88"/>
      <c r="J45464" s="88"/>
      <c r="K45464" s="88"/>
    </row>
    <row r="45465" spans="2:11" hidden="1" x14ac:dyDescent="0.2">
      <c r="B45465" s="88"/>
      <c r="C45465" s="88"/>
      <c r="D45465" s="88"/>
      <c r="E45465" s="88"/>
      <c r="F45465" s="88"/>
      <c r="G45465" s="88"/>
      <c r="H45465" s="88"/>
      <c r="I45465" s="88"/>
      <c r="J45465" s="88"/>
      <c r="K45465" s="88"/>
    </row>
    <row r="45466" spans="2:11" hidden="1" x14ac:dyDescent="0.2">
      <c r="B45466" s="88"/>
      <c r="C45466" s="88"/>
      <c r="D45466" s="88"/>
      <c r="E45466" s="88"/>
      <c r="F45466" s="88"/>
      <c r="G45466" s="88"/>
      <c r="H45466" s="88"/>
      <c r="I45466" s="88"/>
      <c r="J45466" s="88"/>
      <c r="K45466" s="88"/>
    </row>
    <row r="45467" spans="2:11" hidden="1" x14ac:dyDescent="0.2">
      <c r="B45467" s="88"/>
      <c r="C45467" s="88"/>
      <c r="D45467" s="88"/>
      <c r="E45467" s="88"/>
      <c r="F45467" s="88"/>
      <c r="G45467" s="88"/>
      <c r="H45467" s="88"/>
      <c r="I45467" s="88"/>
      <c r="J45467" s="88"/>
      <c r="K45467" s="88"/>
    </row>
    <row r="45468" spans="2:11" hidden="1" x14ac:dyDescent="0.2">
      <c r="B45468" s="88"/>
      <c r="C45468" s="88"/>
      <c r="D45468" s="88"/>
      <c r="E45468" s="88"/>
      <c r="F45468" s="88"/>
      <c r="G45468" s="88"/>
      <c r="H45468" s="88"/>
      <c r="I45468" s="88"/>
      <c r="J45468" s="88"/>
      <c r="K45468" s="88"/>
    </row>
    <row r="45469" spans="2:11" hidden="1" x14ac:dyDescent="0.2">
      <c r="B45469" s="88"/>
      <c r="C45469" s="88"/>
      <c r="D45469" s="88"/>
      <c r="E45469" s="88"/>
      <c r="F45469" s="88"/>
      <c r="G45469" s="88"/>
      <c r="H45469" s="88"/>
      <c r="I45469" s="88"/>
      <c r="J45469" s="88"/>
      <c r="K45469" s="88"/>
    </row>
    <row r="45470" spans="2:11" hidden="1" x14ac:dyDescent="0.2">
      <c r="B45470" s="88"/>
      <c r="C45470" s="88"/>
      <c r="D45470" s="88"/>
      <c r="E45470" s="88"/>
      <c r="F45470" s="88"/>
      <c r="G45470" s="88"/>
      <c r="H45470" s="88"/>
      <c r="I45470" s="88"/>
      <c r="J45470" s="88"/>
      <c r="K45470" s="88"/>
    </row>
    <row r="45471" spans="2:11" hidden="1" x14ac:dyDescent="0.2">
      <c r="B45471" s="88"/>
      <c r="C45471" s="88"/>
      <c r="D45471" s="88"/>
      <c r="E45471" s="88"/>
      <c r="F45471" s="88"/>
      <c r="G45471" s="88"/>
      <c r="H45471" s="88"/>
      <c r="I45471" s="88"/>
      <c r="J45471" s="88"/>
      <c r="K45471" s="88"/>
    </row>
    <row r="45472" spans="2:11" hidden="1" x14ac:dyDescent="0.2">
      <c r="B45472" s="88"/>
      <c r="C45472" s="88"/>
      <c r="D45472" s="88"/>
      <c r="E45472" s="88"/>
      <c r="F45472" s="88"/>
      <c r="G45472" s="88"/>
      <c r="H45472" s="88"/>
      <c r="I45472" s="88"/>
      <c r="J45472" s="88"/>
      <c r="K45472" s="88"/>
    </row>
    <row r="45473" spans="2:11" hidden="1" x14ac:dyDescent="0.2">
      <c r="B45473" s="88"/>
      <c r="C45473" s="88"/>
      <c r="D45473" s="88"/>
      <c r="E45473" s="88"/>
      <c r="F45473" s="88"/>
      <c r="G45473" s="88"/>
      <c r="H45473" s="88"/>
      <c r="I45473" s="88"/>
      <c r="J45473" s="88"/>
      <c r="K45473" s="88"/>
    </row>
    <row r="45474" spans="2:11" hidden="1" x14ac:dyDescent="0.2">
      <c r="B45474" s="88"/>
      <c r="C45474" s="88"/>
      <c r="D45474" s="88"/>
      <c r="E45474" s="88"/>
      <c r="F45474" s="88"/>
      <c r="G45474" s="88"/>
      <c r="H45474" s="88"/>
      <c r="I45474" s="88"/>
      <c r="J45474" s="88"/>
      <c r="K45474" s="88"/>
    </row>
    <row r="45475" spans="2:11" hidden="1" x14ac:dyDescent="0.2">
      <c r="B45475" s="88"/>
      <c r="C45475" s="88"/>
      <c r="D45475" s="88"/>
      <c r="E45475" s="88"/>
      <c r="F45475" s="88"/>
      <c r="G45475" s="88"/>
      <c r="H45475" s="88"/>
      <c r="I45475" s="88"/>
      <c r="J45475" s="88"/>
      <c r="K45475" s="88"/>
    </row>
    <row r="45476" spans="2:11" hidden="1" x14ac:dyDescent="0.2">
      <c r="B45476" s="88"/>
      <c r="C45476" s="88"/>
      <c r="D45476" s="88"/>
      <c r="E45476" s="88"/>
      <c r="F45476" s="88"/>
      <c r="G45476" s="88"/>
      <c r="H45476" s="88"/>
      <c r="I45476" s="88"/>
      <c r="J45476" s="88"/>
      <c r="K45476" s="88"/>
    </row>
    <row r="45477" spans="2:11" hidden="1" x14ac:dyDescent="0.2">
      <c r="B45477" s="88"/>
      <c r="C45477" s="88"/>
      <c r="D45477" s="88"/>
      <c r="E45477" s="88"/>
      <c r="F45477" s="88"/>
      <c r="G45477" s="88"/>
      <c r="H45477" s="88"/>
      <c r="I45477" s="88"/>
      <c r="J45477" s="88"/>
      <c r="K45477" s="88"/>
    </row>
    <row r="45478" spans="2:11" hidden="1" x14ac:dyDescent="0.2">
      <c r="B45478" s="88"/>
      <c r="C45478" s="88"/>
      <c r="D45478" s="88"/>
      <c r="E45478" s="88"/>
      <c r="F45478" s="88"/>
      <c r="G45478" s="88"/>
      <c r="H45478" s="88"/>
      <c r="I45478" s="88"/>
      <c r="J45478" s="88"/>
      <c r="K45478" s="88"/>
    </row>
    <row r="45479" spans="2:11" hidden="1" x14ac:dyDescent="0.2">
      <c r="B45479" s="88"/>
      <c r="C45479" s="88"/>
      <c r="D45479" s="88"/>
      <c r="E45479" s="88"/>
      <c r="F45479" s="88"/>
      <c r="G45479" s="88"/>
      <c r="H45479" s="88"/>
      <c r="I45479" s="88"/>
      <c r="J45479" s="88"/>
      <c r="K45479" s="88"/>
    </row>
    <row r="45480" spans="2:11" hidden="1" x14ac:dyDescent="0.2">
      <c r="B45480" s="88"/>
      <c r="C45480" s="88"/>
      <c r="D45480" s="88"/>
      <c r="E45480" s="88"/>
      <c r="F45480" s="88"/>
      <c r="G45480" s="88"/>
      <c r="H45480" s="88"/>
      <c r="I45480" s="88"/>
      <c r="J45480" s="88"/>
      <c r="K45480" s="88"/>
    </row>
    <row r="45481" spans="2:11" hidden="1" x14ac:dyDescent="0.2">
      <c r="B45481" s="88"/>
      <c r="C45481" s="88"/>
      <c r="D45481" s="88"/>
      <c r="E45481" s="88"/>
      <c r="F45481" s="88"/>
      <c r="G45481" s="88"/>
      <c r="H45481" s="88"/>
      <c r="I45481" s="88"/>
      <c r="J45481" s="88"/>
      <c r="K45481" s="88"/>
    </row>
    <row r="45482" spans="2:11" hidden="1" x14ac:dyDescent="0.2">
      <c r="B45482" s="88"/>
      <c r="C45482" s="88"/>
      <c r="D45482" s="88"/>
      <c r="E45482" s="88"/>
      <c r="F45482" s="88"/>
      <c r="G45482" s="88"/>
      <c r="H45482" s="88"/>
      <c r="I45482" s="88"/>
      <c r="J45482" s="88"/>
      <c r="K45482" s="88"/>
    </row>
    <row r="45483" spans="2:11" hidden="1" x14ac:dyDescent="0.2">
      <c r="B45483" s="88"/>
      <c r="C45483" s="88"/>
      <c r="D45483" s="88"/>
      <c r="E45483" s="88"/>
      <c r="F45483" s="88"/>
      <c r="G45483" s="88"/>
      <c r="H45483" s="88"/>
      <c r="I45483" s="88"/>
      <c r="J45483" s="88"/>
      <c r="K45483" s="88"/>
    </row>
    <row r="45484" spans="2:11" hidden="1" x14ac:dyDescent="0.2">
      <c r="B45484" s="88"/>
      <c r="C45484" s="88"/>
      <c r="D45484" s="88"/>
      <c r="E45484" s="88"/>
      <c r="F45484" s="88"/>
      <c r="G45484" s="88"/>
      <c r="H45484" s="88"/>
      <c r="I45484" s="88"/>
      <c r="J45484" s="88"/>
      <c r="K45484" s="88"/>
    </row>
    <row r="45485" spans="2:11" hidden="1" x14ac:dyDescent="0.2">
      <c r="B45485" s="88"/>
      <c r="C45485" s="88"/>
      <c r="D45485" s="88"/>
      <c r="E45485" s="88"/>
      <c r="F45485" s="88"/>
      <c r="G45485" s="88"/>
      <c r="H45485" s="88"/>
      <c r="I45485" s="88"/>
      <c r="J45485" s="88"/>
      <c r="K45485" s="88"/>
    </row>
    <row r="45486" spans="2:11" hidden="1" x14ac:dyDescent="0.2">
      <c r="B45486" s="88"/>
      <c r="C45486" s="88"/>
      <c r="D45486" s="88"/>
      <c r="E45486" s="88"/>
      <c r="F45486" s="88"/>
      <c r="G45486" s="88"/>
      <c r="H45486" s="88"/>
      <c r="I45486" s="88"/>
      <c r="J45486" s="88"/>
      <c r="K45486" s="88"/>
    </row>
    <row r="45487" spans="2:11" hidden="1" x14ac:dyDescent="0.2">
      <c r="B45487" s="88"/>
      <c r="C45487" s="88"/>
      <c r="D45487" s="88"/>
      <c r="E45487" s="88"/>
      <c r="F45487" s="88"/>
      <c r="G45487" s="88"/>
      <c r="H45487" s="88"/>
      <c r="I45487" s="88"/>
      <c r="J45487" s="88"/>
      <c r="K45487" s="88"/>
    </row>
    <row r="45488" spans="2:11" hidden="1" x14ac:dyDescent="0.2">
      <c r="B45488" s="88"/>
      <c r="C45488" s="88"/>
      <c r="D45488" s="88"/>
      <c r="E45488" s="88"/>
      <c r="F45488" s="88"/>
      <c r="G45488" s="88"/>
      <c r="H45488" s="88"/>
      <c r="I45488" s="88"/>
      <c r="J45488" s="88"/>
      <c r="K45488" s="88"/>
    </row>
    <row r="45489" spans="2:11" hidden="1" x14ac:dyDescent="0.2">
      <c r="B45489" s="88"/>
      <c r="C45489" s="88"/>
      <c r="D45489" s="88"/>
      <c r="E45489" s="88"/>
      <c r="F45489" s="88"/>
      <c r="G45489" s="88"/>
      <c r="H45489" s="88"/>
      <c r="I45489" s="88"/>
      <c r="J45489" s="88"/>
      <c r="K45489" s="88"/>
    </row>
    <row r="45490" spans="2:11" hidden="1" x14ac:dyDescent="0.2">
      <c r="B45490" s="88"/>
      <c r="C45490" s="88"/>
      <c r="D45490" s="88"/>
      <c r="E45490" s="88"/>
      <c r="F45490" s="88"/>
      <c r="G45490" s="88"/>
      <c r="H45490" s="88"/>
      <c r="I45490" s="88"/>
      <c r="J45490" s="88"/>
      <c r="K45490" s="88"/>
    </row>
    <row r="45491" spans="2:11" hidden="1" x14ac:dyDescent="0.2">
      <c r="B45491" s="88"/>
      <c r="C45491" s="88"/>
      <c r="D45491" s="88"/>
      <c r="E45491" s="88"/>
      <c r="F45491" s="88"/>
      <c r="G45491" s="88"/>
      <c r="H45491" s="88"/>
      <c r="I45491" s="88"/>
      <c r="J45491" s="88"/>
      <c r="K45491" s="88"/>
    </row>
    <row r="45492" spans="2:11" hidden="1" x14ac:dyDescent="0.2">
      <c r="B45492" s="88"/>
      <c r="C45492" s="88"/>
      <c r="D45492" s="88"/>
      <c r="E45492" s="88"/>
      <c r="F45492" s="88"/>
      <c r="G45492" s="88"/>
      <c r="H45492" s="88"/>
      <c r="I45492" s="88"/>
      <c r="J45492" s="88"/>
      <c r="K45492" s="88"/>
    </row>
    <row r="45493" spans="2:11" hidden="1" x14ac:dyDescent="0.2">
      <c r="B45493" s="88"/>
      <c r="C45493" s="88"/>
      <c r="D45493" s="88"/>
      <c r="E45493" s="88"/>
      <c r="F45493" s="88"/>
      <c r="G45493" s="88"/>
      <c r="H45493" s="88"/>
      <c r="I45493" s="88"/>
      <c r="J45493" s="88"/>
      <c r="K45493" s="88"/>
    </row>
    <row r="45494" spans="2:11" hidden="1" x14ac:dyDescent="0.2">
      <c r="B45494" s="88"/>
      <c r="C45494" s="88"/>
      <c r="D45494" s="88"/>
      <c r="E45494" s="88"/>
      <c r="F45494" s="88"/>
      <c r="G45494" s="88"/>
      <c r="H45494" s="88"/>
      <c r="I45494" s="88"/>
      <c r="J45494" s="88"/>
      <c r="K45494" s="88"/>
    </row>
    <row r="45495" spans="2:11" hidden="1" x14ac:dyDescent="0.2">
      <c r="B45495" s="88"/>
      <c r="C45495" s="88"/>
      <c r="D45495" s="88"/>
      <c r="E45495" s="88"/>
      <c r="F45495" s="88"/>
      <c r="G45495" s="88"/>
      <c r="H45495" s="88"/>
      <c r="I45495" s="88"/>
      <c r="J45495" s="88"/>
      <c r="K45495" s="88"/>
    </row>
    <row r="45496" spans="2:11" hidden="1" x14ac:dyDescent="0.2">
      <c r="B45496" s="88"/>
      <c r="C45496" s="88"/>
      <c r="D45496" s="88"/>
      <c r="E45496" s="88"/>
      <c r="F45496" s="88"/>
      <c r="G45496" s="88"/>
      <c r="H45496" s="88"/>
      <c r="I45496" s="88"/>
      <c r="J45496" s="88"/>
      <c r="K45496" s="88"/>
    </row>
    <row r="45497" spans="2:11" hidden="1" x14ac:dyDescent="0.2">
      <c r="B45497" s="88"/>
      <c r="C45497" s="88"/>
      <c r="D45497" s="88"/>
      <c r="E45497" s="88"/>
      <c r="F45497" s="88"/>
      <c r="G45497" s="88"/>
      <c r="H45497" s="88"/>
      <c r="I45497" s="88"/>
      <c r="J45497" s="88"/>
      <c r="K45497" s="88"/>
    </row>
    <row r="45498" spans="2:11" hidden="1" x14ac:dyDescent="0.2">
      <c r="B45498" s="88"/>
      <c r="C45498" s="88"/>
      <c r="D45498" s="88"/>
      <c r="E45498" s="88"/>
      <c r="F45498" s="88"/>
      <c r="G45498" s="88"/>
      <c r="H45498" s="88"/>
      <c r="I45498" s="88"/>
      <c r="J45498" s="88"/>
      <c r="K45498" s="88"/>
    </row>
    <row r="45499" spans="2:11" hidden="1" x14ac:dyDescent="0.2">
      <c r="B45499" s="88"/>
      <c r="C45499" s="88"/>
      <c r="D45499" s="88"/>
      <c r="E45499" s="88"/>
      <c r="F45499" s="88"/>
      <c r="G45499" s="88"/>
      <c r="H45499" s="88"/>
      <c r="I45499" s="88"/>
      <c r="J45499" s="88"/>
      <c r="K45499" s="88"/>
    </row>
    <row r="45500" spans="2:11" hidden="1" x14ac:dyDescent="0.2">
      <c r="B45500" s="88"/>
      <c r="C45500" s="88"/>
      <c r="D45500" s="88"/>
      <c r="E45500" s="88"/>
      <c r="F45500" s="88"/>
      <c r="G45500" s="88"/>
      <c r="H45500" s="88"/>
      <c r="I45500" s="88"/>
      <c r="J45500" s="88"/>
      <c r="K45500" s="88"/>
    </row>
    <row r="45501" spans="2:11" hidden="1" x14ac:dyDescent="0.2">
      <c r="B45501" s="88"/>
      <c r="C45501" s="88"/>
      <c r="D45501" s="88"/>
      <c r="E45501" s="88"/>
      <c r="F45501" s="88"/>
      <c r="G45501" s="88"/>
      <c r="H45501" s="88"/>
      <c r="I45501" s="88"/>
      <c r="J45501" s="88"/>
      <c r="K45501" s="88"/>
    </row>
    <row r="45502" spans="2:11" hidden="1" x14ac:dyDescent="0.2">
      <c r="B45502" s="88"/>
      <c r="C45502" s="88"/>
      <c r="D45502" s="88"/>
      <c r="E45502" s="88"/>
      <c r="F45502" s="88"/>
      <c r="G45502" s="88"/>
      <c r="H45502" s="88"/>
      <c r="I45502" s="88"/>
      <c r="J45502" s="88"/>
      <c r="K45502" s="88"/>
    </row>
    <row r="45503" spans="2:11" hidden="1" x14ac:dyDescent="0.2">
      <c r="B45503" s="88"/>
      <c r="C45503" s="88"/>
      <c r="D45503" s="88"/>
      <c r="E45503" s="88"/>
      <c r="F45503" s="88"/>
      <c r="G45503" s="88"/>
      <c r="H45503" s="88"/>
      <c r="I45503" s="88"/>
      <c r="J45503" s="88"/>
      <c r="K45503" s="88"/>
    </row>
    <row r="45504" spans="2:11" hidden="1" x14ac:dyDescent="0.2">
      <c r="B45504" s="88"/>
      <c r="C45504" s="88"/>
      <c r="D45504" s="88"/>
      <c r="E45504" s="88"/>
      <c r="F45504" s="88"/>
      <c r="G45504" s="88"/>
      <c r="H45504" s="88"/>
      <c r="I45504" s="88"/>
      <c r="J45504" s="88"/>
      <c r="K45504" s="88"/>
    </row>
    <row r="45505" spans="2:11" hidden="1" x14ac:dyDescent="0.2">
      <c r="B45505" s="88"/>
      <c r="C45505" s="88"/>
      <c r="D45505" s="88"/>
      <c r="E45505" s="88"/>
      <c r="F45505" s="88"/>
      <c r="G45505" s="88"/>
      <c r="H45505" s="88"/>
      <c r="I45505" s="88"/>
      <c r="J45505" s="88"/>
      <c r="K45505" s="88"/>
    </row>
    <row r="45506" spans="2:11" hidden="1" x14ac:dyDescent="0.2">
      <c r="B45506" s="88"/>
      <c r="C45506" s="88"/>
      <c r="D45506" s="88"/>
      <c r="E45506" s="88"/>
      <c r="F45506" s="88"/>
      <c r="G45506" s="88"/>
      <c r="H45506" s="88"/>
      <c r="I45506" s="88"/>
      <c r="J45506" s="88"/>
      <c r="K45506" s="88"/>
    </row>
    <row r="45507" spans="2:11" hidden="1" x14ac:dyDescent="0.2">
      <c r="B45507" s="88"/>
      <c r="C45507" s="88"/>
      <c r="D45507" s="88"/>
      <c r="E45507" s="88"/>
      <c r="F45507" s="88"/>
      <c r="G45507" s="88"/>
      <c r="H45507" s="88"/>
      <c r="I45507" s="88"/>
      <c r="J45507" s="88"/>
      <c r="K45507" s="88"/>
    </row>
    <row r="45508" spans="2:11" hidden="1" x14ac:dyDescent="0.2">
      <c r="B45508" s="88"/>
      <c r="C45508" s="88"/>
      <c r="D45508" s="88"/>
      <c r="E45508" s="88"/>
      <c r="F45508" s="88"/>
      <c r="G45508" s="88"/>
      <c r="H45508" s="88"/>
      <c r="I45508" s="88"/>
      <c r="J45508" s="88"/>
      <c r="K45508" s="88"/>
    </row>
    <row r="45509" spans="2:11" hidden="1" x14ac:dyDescent="0.2">
      <c r="B45509" s="88"/>
      <c r="C45509" s="88"/>
      <c r="D45509" s="88"/>
      <c r="E45509" s="88"/>
      <c r="F45509" s="88"/>
      <c r="G45509" s="88"/>
      <c r="H45509" s="88"/>
      <c r="I45509" s="88"/>
      <c r="J45509" s="88"/>
      <c r="K45509" s="88"/>
    </row>
    <row r="45510" spans="2:11" hidden="1" x14ac:dyDescent="0.2">
      <c r="B45510" s="88"/>
      <c r="C45510" s="88"/>
      <c r="D45510" s="88"/>
      <c r="E45510" s="88"/>
      <c r="F45510" s="88"/>
      <c r="G45510" s="88"/>
      <c r="H45510" s="88"/>
      <c r="I45510" s="88"/>
      <c r="J45510" s="88"/>
      <c r="K45510" s="88"/>
    </row>
    <row r="45511" spans="2:11" hidden="1" x14ac:dyDescent="0.2">
      <c r="B45511" s="88"/>
      <c r="C45511" s="88"/>
      <c r="D45511" s="88"/>
      <c r="E45511" s="88"/>
      <c r="F45511" s="88"/>
      <c r="G45511" s="88"/>
      <c r="H45511" s="88"/>
      <c r="I45511" s="88"/>
      <c r="J45511" s="88"/>
      <c r="K45511" s="88"/>
    </row>
    <row r="45512" spans="2:11" hidden="1" x14ac:dyDescent="0.2">
      <c r="B45512" s="88"/>
      <c r="C45512" s="88"/>
      <c r="D45512" s="88"/>
      <c r="E45512" s="88"/>
      <c r="F45512" s="88"/>
      <c r="G45512" s="88"/>
      <c r="H45512" s="88"/>
      <c r="I45512" s="88"/>
      <c r="J45512" s="88"/>
      <c r="K45512" s="88"/>
    </row>
    <row r="45513" spans="2:11" hidden="1" x14ac:dyDescent="0.2">
      <c r="B45513" s="88"/>
      <c r="C45513" s="88"/>
      <c r="D45513" s="88"/>
      <c r="E45513" s="88"/>
      <c r="F45513" s="88"/>
      <c r="G45513" s="88"/>
      <c r="H45513" s="88"/>
      <c r="I45513" s="88"/>
      <c r="J45513" s="88"/>
      <c r="K45513" s="88"/>
    </row>
    <row r="45514" spans="2:11" hidden="1" x14ac:dyDescent="0.2">
      <c r="B45514" s="88"/>
      <c r="C45514" s="88"/>
      <c r="D45514" s="88"/>
      <c r="E45514" s="88"/>
      <c r="F45514" s="88"/>
      <c r="G45514" s="88"/>
      <c r="H45514" s="88"/>
      <c r="I45514" s="88"/>
      <c r="J45514" s="88"/>
      <c r="K45514" s="88"/>
    </row>
    <row r="45515" spans="2:11" hidden="1" x14ac:dyDescent="0.2">
      <c r="B45515" s="88"/>
      <c r="C45515" s="88"/>
      <c r="D45515" s="88"/>
      <c r="E45515" s="88"/>
      <c r="F45515" s="88"/>
      <c r="G45515" s="88"/>
      <c r="H45515" s="88"/>
      <c r="I45515" s="88"/>
      <c r="J45515" s="88"/>
      <c r="K45515" s="88"/>
    </row>
    <row r="45516" spans="2:11" hidden="1" x14ac:dyDescent="0.2">
      <c r="B45516" s="88"/>
      <c r="C45516" s="88"/>
      <c r="D45516" s="88"/>
      <c r="E45516" s="88"/>
      <c r="F45516" s="88"/>
      <c r="G45516" s="88"/>
      <c r="H45516" s="88"/>
      <c r="I45516" s="88"/>
      <c r="J45516" s="88"/>
      <c r="K45516" s="88"/>
    </row>
    <row r="45517" spans="2:11" hidden="1" x14ac:dyDescent="0.2">
      <c r="B45517" s="88"/>
      <c r="C45517" s="88"/>
      <c r="D45517" s="88"/>
      <c r="E45517" s="88"/>
      <c r="F45517" s="88"/>
      <c r="G45517" s="88"/>
      <c r="H45517" s="88"/>
      <c r="I45517" s="88"/>
      <c r="J45517" s="88"/>
      <c r="K45517" s="88"/>
    </row>
    <row r="45518" spans="2:11" hidden="1" x14ac:dyDescent="0.2">
      <c r="B45518" s="88"/>
      <c r="C45518" s="88"/>
      <c r="D45518" s="88"/>
      <c r="E45518" s="88"/>
      <c r="F45518" s="88"/>
      <c r="G45518" s="88"/>
      <c r="H45518" s="88"/>
      <c r="I45518" s="88"/>
      <c r="J45518" s="88"/>
      <c r="K45518" s="88"/>
    </row>
    <row r="45519" spans="2:11" hidden="1" x14ac:dyDescent="0.2">
      <c r="B45519" s="88"/>
      <c r="C45519" s="88"/>
      <c r="D45519" s="88"/>
      <c r="E45519" s="88"/>
      <c r="F45519" s="88"/>
      <c r="G45519" s="88"/>
      <c r="H45519" s="88"/>
      <c r="I45519" s="88"/>
      <c r="J45519" s="88"/>
      <c r="K45519" s="88"/>
    </row>
    <row r="45520" spans="2:11" hidden="1" x14ac:dyDescent="0.2">
      <c r="B45520" s="88"/>
      <c r="C45520" s="88"/>
      <c r="D45520" s="88"/>
      <c r="E45520" s="88"/>
      <c r="F45520" s="88"/>
      <c r="G45520" s="88"/>
      <c r="H45520" s="88"/>
      <c r="I45520" s="88"/>
      <c r="J45520" s="88"/>
      <c r="K45520" s="88"/>
    </row>
    <row r="45521" spans="2:11" hidden="1" x14ac:dyDescent="0.2">
      <c r="B45521" s="88"/>
      <c r="C45521" s="88"/>
      <c r="D45521" s="88"/>
      <c r="E45521" s="88"/>
      <c r="F45521" s="88"/>
      <c r="G45521" s="88"/>
      <c r="H45521" s="88"/>
      <c r="I45521" s="88"/>
      <c r="J45521" s="88"/>
      <c r="K45521" s="88"/>
    </row>
    <row r="45522" spans="2:11" hidden="1" x14ac:dyDescent="0.2">
      <c r="B45522" s="88"/>
      <c r="C45522" s="88"/>
      <c r="D45522" s="88"/>
      <c r="E45522" s="88"/>
      <c r="F45522" s="88"/>
      <c r="G45522" s="88"/>
      <c r="H45522" s="88"/>
      <c r="I45522" s="88"/>
      <c r="J45522" s="88"/>
      <c r="K45522" s="88"/>
    </row>
    <row r="45523" spans="2:11" hidden="1" x14ac:dyDescent="0.2">
      <c r="B45523" s="88"/>
      <c r="C45523" s="88"/>
      <c r="D45523" s="88"/>
      <c r="E45523" s="88"/>
      <c r="F45523" s="88"/>
      <c r="G45523" s="88"/>
      <c r="H45523" s="88"/>
      <c r="I45523" s="88"/>
      <c r="J45523" s="88"/>
      <c r="K45523" s="88"/>
    </row>
    <row r="45524" spans="2:11" hidden="1" x14ac:dyDescent="0.2">
      <c r="B45524" s="88"/>
      <c r="C45524" s="88"/>
      <c r="D45524" s="88"/>
      <c r="E45524" s="88"/>
      <c r="F45524" s="88"/>
      <c r="G45524" s="88"/>
      <c r="H45524" s="88"/>
      <c r="I45524" s="88"/>
      <c r="J45524" s="88"/>
      <c r="K45524" s="88"/>
    </row>
    <row r="45525" spans="2:11" hidden="1" x14ac:dyDescent="0.2">
      <c r="B45525" s="88"/>
      <c r="C45525" s="88"/>
      <c r="D45525" s="88"/>
      <c r="E45525" s="88"/>
      <c r="F45525" s="88"/>
      <c r="G45525" s="88"/>
      <c r="H45525" s="88"/>
      <c r="I45525" s="88"/>
      <c r="J45525" s="88"/>
      <c r="K45525" s="88"/>
    </row>
    <row r="45526" spans="2:11" hidden="1" x14ac:dyDescent="0.2">
      <c r="B45526" s="88"/>
      <c r="C45526" s="88"/>
      <c r="D45526" s="88"/>
      <c r="E45526" s="88"/>
      <c r="F45526" s="88"/>
      <c r="G45526" s="88"/>
      <c r="H45526" s="88"/>
      <c r="I45526" s="88"/>
      <c r="J45526" s="88"/>
      <c r="K45526" s="88"/>
    </row>
    <row r="45527" spans="2:11" hidden="1" x14ac:dyDescent="0.2">
      <c r="B45527" s="88"/>
      <c r="C45527" s="88"/>
      <c r="D45527" s="88"/>
      <c r="E45527" s="88"/>
      <c r="F45527" s="88"/>
      <c r="G45527" s="88"/>
      <c r="H45527" s="88"/>
      <c r="I45527" s="88"/>
      <c r="J45527" s="88"/>
      <c r="K45527" s="88"/>
    </row>
    <row r="45528" spans="2:11" hidden="1" x14ac:dyDescent="0.2">
      <c r="B45528" s="88"/>
      <c r="C45528" s="88"/>
      <c r="D45528" s="88"/>
      <c r="E45528" s="88"/>
      <c r="F45528" s="88"/>
      <c r="G45528" s="88"/>
      <c r="H45528" s="88"/>
      <c r="I45528" s="88"/>
      <c r="J45528" s="88"/>
      <c r="K45528" s="88"/>
    </row>
    <row r="45529" spans="2:11" hidden="1" x14ac:dyDescent="0.2">
      <c r="B45529" s="88"/>
      <c r="C45529" s="88"/>
      <c r="D45529" s="88"/>
      <c r="E45529" s="88"/>
      <c r="F45529" s="88"/>
      <c r="G45529" s="88"/>
      <c r="H45529" s="88"/>
      <c r="I45529" s="88"/>
      <c r="J45529" s="88"/>
      <c r="K45529" s="88"/>
    </row>
    <row r="45530" spans="2:11" hidden="1" x14ac:dyDescent="0.2">
      <c r="B45530" s="88"/>
      <c r="C45530" s="88"/>
      <c r="D45530" s="88"/>
      <c r="E45530" s="88"/>
      <c r="F45530" s="88"/>
      <c r="G45530" s="88"/>
      <c r="H45530" s="88"/>
      <c r="I45530" s="88"/>
      <c r="J45530" s="88"/>
      <c r="K45530" s="88"/>
    </row>
    <row r="45531" spans="2:11" hidden="1" x14ac:dyDescent="0.2">
      <c r="B45531" s="88"/>
      <c r="C45531" s="88"/>
      <c r="D45531" s="88"/>
      <c r="E45531" s="88"/>
      <c r="F45531" s="88"/>
      <c r="G45531" s="88"/>
      <c r="H45531" s="88"/>
      <c r="I45531" s="88"/>
      <c r="J45531" s="88"/>
      <c r="K45531" s="88"/>
    </row>
    <row r="45532" spans="2:11" hidden="1" x14ac:dyDescent="0.2">
      <c r="B45532" s="88"/>
      <c r="C45532" s="88"/>
      <c r="D45532" s="88"/>
      <c r="E45532" s="88"/>
      <c r="F45532" s="88"/>
      <c r="G45532" s="88"/>
      <c r="H45532" s="88"/>
      <c r="I45532" s="88"/>
      <c r="J45532" s="88"/>
      <c r="K45532" s="88"/>
    </row>
    <row r="45533" spans="2:11" hidden="1" x14ac:dyDescent="0.2">
      <c r="B45533" s="88"/>
      <c r="C45533" s="88"/>
      <c r="D45533" s="88"/>
      <c r="E45533" s="88"/>
      <c r="F45533" s="88"/>
      <c r="G45533" s="88"/>
      <c r="H45533" s="88"/>
      <c r="I45533" s="88"/>
      <c r="J45533" s="88"/>
      <c r="K45533" s="88"/>
    </row>
    <row r="45534" spans="2:11" hidden="1" x14ac:dyDescent="0.2">
      <c r="B45534" s="88"/>
      <c r="C45534" s="88"/>
      <c r="D45534" s="88"/>
      <c r="E45534" s="88"/>
      <c r="F45534" s="88"/>
      <c r="G45534" s="88"/>
      <c r="H45534" s="88"/>
      <c r="I45534" s="88"/>
      <c r="J45534" s="88"/>
      <c r="K45534" s="88"/>
    </row>
    <row r="45535" spans="2:11" hidden="1" x14ac:dyDescent="0.2">
      <c r="B45535" s="88"/>
      <c r="C45535" s="88"/>
      <c r="D45535" s="88"/>
      <c r="E45535" s="88"/>
      <c r="F45535" s="88"/>
      <c r="G45535" s="88"/>
      <c r="H45535" s="88"/>
      <c r="I45535" s="88"/>
      <c r="J45535" s="88"/>
      <c r="K45535" s="88"/>
    </row>
    <row r="45536" spans="2:11" hidden="1" x14ac:dyDescent="0.2">
      <c r="B45536" s="88"/>
      <c r="C45536" s="88"/>
      <c r="D45536" s="88"/>
      <c r="E45536" s="88"/>
      <c r="F45536" s="88"/>
      <c r="G45536" s="88"/>
      <c r="H45536" s="88"/>
      <c r="I45536" s="88"/>
      <c r="J45536" s="88"/>
      <c r="K45536" s="88"/>
    </row>
    <row r="45537" spans="2:11" hidden="1" x14ac:dyDescent="0.2">
      <c r="B45537" s="88"/>
      <c r="C45537" s="88"/>
      <c r="D45537" s="88"/>
      <c r="E45537" s="88"/>
      <c r="F45537" s="88"/>
      <c r="G45537" s="88"/>
      <c r="H45537" s="88"/>
      <c r="I45537" s="88"/>
      <c r="J45537" s="88"/>
      <c r="K45537" s="88"/>
    </row>
    <row r="45538" spans="2:11" hidden="1" x14ac:dyDescent="0.2">
      <c r="B45538" s="88"/>
      <c r="C45538" s="88"/>
      <c r="D45538" s="88"/>
      <c r="E45538" s="88"/>
      <c r="F45538" s="88"/>
      <c r="G45538" s="88"/>
      <c r="H45538" s="88"/>
      <c r="I45538" s="88"/>
      <c r="J45538" s="88"/>
      <c r="K45538" s="88"/>
    </row>
    <row r="45539" spans="2:11" hidden="1" x14ac:dyDescent="0.2">
      <c r="B45539" s="88"/>
      <c r="C45539" s="88"/>
      <c r="D45539" s="88"/>
      <c r="E45539" s="88"/>
      <c r="F45539" s="88"/>
      <c r="G45539" s="88"/>
      <c r="H45539" s="88"/>
      <c r="I45539" s="88"/>
      <c r="J45539" s="88"/>
      <c r="K45539" s="88"/>
    </row>
    <row r="45540" spans="2:11" hidden="1" x14ac:dyDescent="0.2">
      <c r="B45540" s="88"/>
      <c r="C45540" s="88"/>
      <c r="D45540" s="88"/>
      <c r="E45540" s="88"/>
      <c r="F45540" s="88"/>
      <c r="G45540" s="88"/>
      <c r="H45540" s="88"/>
      <c r="I45540" s="88"/>
      <c r="J45540" s="88"/>
      <c r="K45540" s="88"/>
    </row>
    <row r="45541" spans="2:11" hidden="1" x14ac:dyDescent="0.2">
      <c r="B45541" s="88"/>
      <c r="C45541" s="88"/>
      <c r="D45541" s="88"/>
      <c r="E45541" s="88"/>
      <c r="F45541" s="88"/>
      <c r="G45541" s="88"/>
      <c r="H45541" s="88"/>
      <c r="I45541" s="88"/>
      <c r="J45541" s="88"/>
      <c r="K45541" s="88"/>
    </row>
    <row r="45542" spans="2:11" hidden="1" x14ac:dyDescent="0.2">
      <c r="B45542" s="88"/>
      <c r="C45542" s="88"/>
      <c r="D45542" s="88"/>
      <c r="E45542" s="88"/>
      <c r="F45542" s="88"/>
      <c r="G45542" s="88"/>
      <c r="H45542" s="88"/>
      <c r="I45542" s="88"/>
      <c r="J45542" s="88"/>
      <c r="K45542" s="88"/>
    </row>
    <row r="45543" spans="2:11" hidden="1" x14ac:dyDescent="0.2">
      <c r="B45543" s="88"/>
      <c r="C45543" s="88"/>
      <c r="D45543" s="88"/>
      <c r="E45543" s="88"/>
      <c r="F45543" s="88"/>
      <c r="G45543" s="88"/>
      <c r="H45543" s="88"/>
      <c r="I45543" s="88"/>
      <c r="J45543" s="88"/>
      <c r="K45543" s="88"/>
    </row>
    <row r="45544" spans="2:11" hidden="1" x14ac:dyDescent="0.2">
      <c r="B45544" s="88"/>
      <c r="C45544" s="88"/>
      <c r="D45544" s="88"/>
      <c r="E45544" s="88"/>
      <c r="F45544" s="88"/>
      <c r="G45544" s="88"/>
      <c r="H45544" s="88"/>
      <c r="I45544" s="88"/>
      <c r="J45544" s="88"/>
      <c r="K45544" s="88"/>
    </row>
    <row r="45545" spans="2:11" hidden="1" x14ac:dyDescent="0.2">
      <c r="B45545" s="88"/>
      <c r="C45545" s="88"/>
      <c r="D45545" s="88"/>
      <c r="E45545" s="88"/>
      <c r="F45545" s="88"/>
      <c r="G45545" s="88"/>
      <c r="H45545" s="88"/>
      <c r="I45545" s="88"/>
      <c r="J45545" s="88"/>
      <c r="K45545" s="88"/>
    </row>
    <row r="45546" spans="2:11" hidden="1" x14ac:dyDescent="0.2">
      <c r="B45546" s="88"/>
      <c r="C45546" s="88"/>
      <c r="D45546" s="88"/>
      <c r="E45546" s="88"/>
      <c r="F45546" s="88"/>
      <c r="G45546" s="88"/>
      <c r="H45546" s="88"/>
      <c r="I45546" s="88"/>
      <c r="J45546" s="88"/>
      <c r="K45546" s="88"/>
    </row>
    <row r="45547" spans="2:11" hidden="1" x14ac:dyDescent="0.2">
      <c r="B45547" s="88"/>
      <c r="C45547" s="88"/>
      <c r="D45547" s="88"/>
      <c r="E45547" s="88"/>
      <c r="F45547" s="88"/>
      <c r="G45547" s="88"/>
      <c r="H45547" s="88"/>
      <c r="I45547" s="88"/>
      <c r="J45547" s="88"/>
      <c r="K45547" s="88"/>
    </row>
    <row r="45548" spans="2:11" hidden="1" x14ac:dyDescent="0.2">
      <c r="B45548" s="88"/>
      <c r="C45548" s="88"/>
      <c r="D45548" s="88"/>
      <c r="E45548" s="88"/>
      <c r="F45548" s="88"/>
      <c r="G45548" s="88"/>
      <c r="H45548" s="88"/>
      <c r="I45548" s="88"/>
      <c r="J45548" s="88"/>
      <c r="K45548" s="88"/>
    </row>
    <row r="45549" spans="2:11" hidden="1" x14ac:dyDescent="0.2">
      <c r="B45549" s="88"/>
      <c r="C45549" s="88"/>
      <c r="D45549" s="88"/>
      <c r="E45549" s="88"/>
      <c r="F45549" s="88"/>
      <c r="G45549" s="88"/>
      <c r="H45549" s="88"/>
      <c r="I45549" s="88"/>
      <c r="J45549" s="88"/>
      <c r="K45549" s="88"/>
    </row>
    <row r="45550" spans="2:11" hidden="1" x14ac:dyDescent="0.2">
      <c r="B45550" s="88"/>
      <c r="C45550" s="88"/>
      <c r="D45550" s="88"/>
      <c r="E45550" s="88"/>
      <c r="F45550" s="88"/>
      <c r="G45550" s="88"/>
      <c r="H45550" s="88"/>
      <c r="I45550" s="88"/>
      <c r="J45550" s="88"/>
      <c r="K45550" s="88"/>
    </row>
    <row r="45551" spans="2:11" hidden="1" x14ac:dyDescent="0.2">
      <c r="B45551" s="88"/>
      <c r="C45551" s="88"/>
      <c r="D45551" s="88"/>
      <c r="E45551" s="88"/>
      <c r="F45551" s="88"/>
      <c r="G45551" s="88"/>
      <c r="H45551" s="88"/>
      <c r="I45551" s="88"/>
      <c r="J45551" s="88"/>
      <c r="K45551" s="88"/>
    </row>
    <row r="45552" spans="2:11" hidden="1" x14ac:dyDescent="0.2">
      <c r="B45552" s="88"/>
      <c r="C45552" s="88"/>
      <c r="D45552" s="88"/>
      <c r="E45552" s="88"/>
      <c r="F45552" s="88"/>
      <c r="G45552" s="88"/>
      <c r="H45552" s="88"/>
      <c r="I45552" s="88"/>
      <c r="J45552" s="88"/>
      <c r="K45552" s="88"/>
    </row>
    <row r="45553" spans="2:11" hidden="1" x14ac:dyDescent="0.2">
      <c r="B45553" s="88"/>
      <c r="C45553" s="88"/>
      <c r="D45553" s="88"/>
      <c r="E45553" s="88"/>
      <c r="F45553" s="88"/>
      <c r="G45553" s="88"/>
      <c r="H45553" s="88"/>
      <c r="I45553" s="88"/>
      <c r="J45553" s="88"/>
      <c r="K45553" s="88"/>
    </row>
    <row r="45554" spans="2:11" hidden="1" x14ac:dyDescent="0.2">
      <c r="B45554" s="88"/>
      <c r="C45554" s="88"/>
      <c r="D45554" s="88"/>
      <c r="E45554" s="88"/>
      <c r="F45554" s="88"/>
      <c r="G45554" s="88"/>
      <c r="H45554" s="88"/>
      <c r="I45554" s="88"/>
      <c r="J45554" s="88"/>
      <c r="K45554" s="88"/>
    </row>
    <row r="45555" spans="2:11" hidden="1" x14ac:dyDescent="0.2">
      <c r="B45555" s="88"/>
      <c r="C45555" s="88"/>
      <c r="D45555" s="88"/>
      <c r="E45555" s="88"/>
      <c r="F45555" s="88"/>
      <c r="G45555" s="88"/>
      <c r="H45555" s="88"/>
      <c r="I45555" s="88"/>
      <c r="J45555" s="88"/>
      <c r="K45555" s="88"/>
    </row>
    <row r="45556" spans="2:11" hidden="1" x14ac:dyDescent="0.2">
      <c r="B45556" s="88"/>
      <c r="C45556" s="88"/>
      <c r="D45556" s="88"/>
      <c r="E45556" s="88"/>
      <c r="F45556" s="88"/>
      <c r="G45556" s="88"/>
      <c r="H45556" s="88"/>
      <c r="I45556" s="88"/>
      <c r="J45556" s="88"/>
      <c r="K45556" s="88"/>
    </row>
    <row r="45557" spans="2:11" hidden="1" x14ac:dyDescent="0.2">
      <c r="B45557" s="88"/>
      <c r="C45557" s="88"/>
      <c r="D45557" s="88"/>
      <c r="E45557" s="88"/>
      <c r="F45557" s="88"/>
      <c r="G45557" s="88"/>
      <c r="H45557" s="88"/>
      <c r="I45557" s="88"/>
      <c r="J45557" s="88"/>
      <c r="K45557" s="88"/>
    </row>
    <row r="45558" spans="2:11" hidden="1" x14ac:dyDescent="0.2">
      <c r="B45558" s="88"/>
      <c r="C45558" s="88"/>
      <c r="D45558" s="88"/>
      <c r="E45558" s="88"/>
      <c r="F45558" s="88"/>
      <c r="G45558" s="88"/>
      <c r="H45558" s="88"/>
      <c r="I45558" s="88"/>
      <c r="J45558" s="88"/>
      <c r="K45558" s="88"/>
    </row>
    <row r="45559" spans="2:11" hidden="1" x14ac:dyDescent="0.2">
      <c r="B45559" s="88"/>
      <c r="C45559" s="88"/>
      <c r="D45559" s="88"/>
      <c r="E45559" s="88"/>
      <c r="F45559" s="88"/>
      <c r="G45559" s="88"/>
      <c r="H45559" s="88"/>
      <c r="I45559" s="88"/>
      <c r="J45559" s="88"/>
      <c r="K45559" s="88"/>
    </row>
    <row r="45560" spans="2:11" hidden="1" x14ac:dyDescent="0.2">
      <c r="B45560" s="88"/>
      <c r="C45560" s="88"/>
      <c r="D45560" s="88"/>
      <c r="E45560" s="88"/>
      <c r="F45560" s="88"/>
      <c r="G45560" s="88"/>
      <c r="H45560" s="88"/>
      <c r="I45560" s="88"/>
      <c r="J45560" s="88"/>
      <c r="K45560" s="88"/>
    </row>
    <row r="45561" spans="2:11" hidden="1" x14ac:dyDescent="0.2">
      <c r="B45561" s="88"/>
      <c r="C45561" s="88"/>
      <c r="D45561" s="88"/>
      <c r="E45561" s="88"/>
      <c r="F45561" s="88"/>
      <c r="G45561" s="88"/>
      <c r="H45561" s="88"/>
      <c r="I45561" s="88"/>
      <c r="J45561" s="88"/>
      <c r="K45561" s="88"/>
    </row>
    <row r="45562" spans="2:11" hidden="1" x14ac:dyDescent="0.2">
      <c r="B45562" s="88"/>
      <c r="C45562" s="88"/>
      <c r="D45562" s="88"/>
      <c r="E45562" s="88"/>
      <c r="F45562" s="88"/>
      <c r="G45562" s="88"/>
      <c r="H45562" s="88"/>
      <c r="I45562" s="88"/>
      <c r="J45562" s="88"/>
      <c r="K45562" s="88"/>
    </row>
    <row r="45563" spans="2:11" hidden="1" x14ac:dyDescent="0.2">
      <c r="B45563" s="88"/>
      <c r="C45563" s="88"/>
      <c r="D45563" s="88"/>
      <c r="E45563" s="88"/>
      <c r="F45563" s="88"/>
      <c r="G45563" s="88"/>
      <c r="H45563" s="88"/>
      <c r="I45563" s="88"/>
      <c r="J45563" s="88"/>
      <c r="K45563" s="88"/>
    </row>
    <row r="45564" spans="2:11" hidden="1" x14ac:dyDescent="0.2">
      <c r="B45564" s="88"/>
      <c r="C45564" s="88"/>
      <c r="D45564" s="88"/>
      <c r="E45564" s="88"/>
      <c r="F45564" s="88"/>
      <c r="G45564" s="88"/>
      <c r="H45564" s="88"/>
      <c r="I45564" s="88"/>
      <c r="J45564" s="88"/>
      <c r="K45564" s="88"/>
    </row>
    <row r="45565" spans="2:11" hidden="1" x14ac:dyDescent="0.2">
      <c r="B45565" s="88"/>
      <c r="C45565" s="88"/>
      <c r="D45565" s="88"/>
      <c r="E45565" s="88"/>
      <c r="F45565" s="88"/>
      <c r="G45565" s="88"/>
      <c r="H45565" s="88"/>
      <c r="I45565" s="88"/>
      <c r="J45565" s="88"/>
      <c r="K45565" s="88"/>
    </row>
    <row r="45566" spans="2:11" hidden="1" x14ac:dyDescent="0.2">
      <c r="B45566" s="88"/>
      <c r="C45566" s="88"/>
      <c r="D45566" s="88"/>
      <c r="E45566" s="88"/>
      <c r="F45566" s="88"/>
      <c r="G45566" s="88"/>
      <c r="H45566" s="88"/>
      <c r="I45566" s="88"/>
      <c r="J45566" s="88"/>
      <c r="K45566" s="88"/>
    </row>
    <row r="45567" spans="2:11" hidden="1" x14ac:dyDescent="0.2">
      <c r="B45567" s="88"/>
      <c r="C45567" s="88"/>
      <c r="D45567" s="88"/>
      <c r="E45567" s="88"/>
      <c r="F45567" s="88"/>
      <c r="G45567" s="88"/>
      <c r="H45567" s="88"/>
      <c r="I45567" s="88"/>
      <c r="J45567" s="88"/>
      <c r="K45567" s="88"/>
    </row>
    <row r="45568" spans="2:11" hidden="1" x14ac:dyDescent="0.2">
      <c r="B45568" s="88"/>
      <c r="C45568" s="88"/>
      <c r="D45568" s="88"/>
      <c r="E45568" s="88"/>
      <c r="F45568" s="88"/>
      <c r="G45568" s="88"/>
      <c r="H45568" s="88"/>
      <c r="I45568" s="88"/>
      <c r="J45568" s="88"/>
      <c r="K45568" s="88"/>
    </row>
    <row r="45569" spans="2:11" hidden="1" x14ac:dyDescent="0.2">
      <c r="B45569" s="88"/>
      <c r="C45569" s="88"/>
      <c r="D45569" s="88"/>
      <c r="E45569" s="88"/>
      <c r="F45569" s="88"/>
      <c r="G45569" s="88"/>
      <c r="H45569" s="88"/>
      <c r="I45569" s="88"/>
      <c r="J45569" s="88"/>
      <c r="K45569" s="88"/>
    </row>
    <row r="45570" spans="2:11" hidden="1" x14ac:dyDescent="0.2">
      <c r="B45570" s="88"/>
      <c r="C45570" s="88"/>
      <c r="D45570" s="88"/>
      <c r="E45570" s="88"/>
      <c r="F45570" s="88"/>
      <c r="G45570" s="88"/>
      <c r="H45570" s="88"/>
      <c r="I45570" s="88"/>
      <c r="J45570" s="88"/>
      <c r="K45570" s="88"/>
    </row>
    <row r="45571" spans="2:11" hidden="1" x14ac:dyDescent="0.2">
      <c r="B45571" s="88"/>
      <c r="C45571" s="88"/>
      <c r="D45571" s="88"/>
      <c r="E45571" s="88"/>
      <c r="F45571" s="88"/>
      <c r="G45571" s="88"/>
      <c r="H45571" s="88"/>
      <c r="I45571" s="88"/>
      <c r="J45571" s="88"/>
      <c r="K45571" s="88"/>
    </row>
    <row r="45572" spans="2:11" hidden="1" x14ac:dyDescent="0.2">
      <c r="B45572" s="88"/>
      <c r="C45572" s="88"/>
      <c r="D45572" s="88"/>
      <c r="E45572" s="88"/>
      <c r="F45572" s="88"/>
      <c r="G45572" s="88"/>
      <c r="H45572" s="88"/>
      <c r="I45572" s="88"/>
      <c r="J45572" s="88"/>
      <c r="K45572" s="88"/>
    </row>
    <row r="45573" spans="2:11" hidden="1" x14ac:dyDescent="0.2">
      <c r="B45573" s="88"/>
      <c r="C45573" s="88"/>
      <c r="D45573" s="88"/>
      <c r="E45573" s="88"/>
      <c r="F45573" s="88"/>
      <c r="G45573" s="88"/>
      <c r="H45573" s="88"/>
      <c r="I45573" s="88"/>
      <c r="J45573" s="88"/>
      <c r="K45573" s="88"/>
    </row>
    <row r="45574" spans="2:11" hidden="1" x14ac:dyDescent="0.2">
      <c r="B45574" s="88"/>
      <c r="C45574" s="88"/>
      <c r="D45574" s="88"/>
      <c r="E45574" s="88"/>
      <c r="F45574" s="88"/>
      <c r="G45574" s="88"/>
      <c r="H45574" s="88"/>
      <c r="I45574" s="88"/>
      <c r="J45574" s="88"/>
      <c r="K45574" s="88"/>
    </row>
    <row r="45575" spans="2:11" hidden="1" x14ac:dyDescent="0.2">
      <c r="B45575" s="88"/>
      <c r="C45575" s="88"/>
      <c r="D45575" s="88"/>
      <c r="E45575" s="88"/>
      <c r="F45575" s="88"/>
      <c r="G45575" s="88"/>
      <c r="H45575" s="88"/>
      <c r="I45575" s="88"/>
      <c r="J45575" s="88"/>
      <c r="K45575" s="88"/>
    </row>
    <row r="45576" spans="2:11" hidden="1" x14ac:dyDescent="0.2">
      <c r="B45576" s="88"/>
      <c r="C45576" s="88"/>
      <c r="D45576" s="88"/>
      <c r="E45576" s="88"/>
      <c r="F45576" s="88"/>
      <c r="G45576" s="88"/>
      <c r="H45576" s="88"/>
      <c r="I45576" s="88"/>
      <c r="J45576" s="88"/>
      <c r="K45576" s="88"/>
    </row>
    <row r="45577" spans="2:11" hidden="1" x14ac:dyDescent="0.2">
      <c r="B45577" s="88"/>
      <c r="C45577" s="88"/>
      <c r="D45577" s="88"/>
      <c r="E45577" s="88"/>
      <c r="F45577" s="88"/>
      <c r="G45577" s="88"/>
      <c r="H45577" s="88"/>
      <c r="I45577" s="88"/>
      <c r="J45577" s="88"/>
      <c r="K45577" s="88"/>
    </row>
    <row r="45578" spans="2:11" hidden="1" x14ac:dyDescent="0.2">
      <c r="B45578" s="88"/>
      <c r="C45578" s="88"/>
      <c r="D45578" s="88"/>
      <c r="E45578" s="88"/>
      <c r="F45578" s="88"/>
      <c r="G45578" s="88"/>
      <c r="H45578" s="88"/>
      <c r="I45578" s="88"/>
      <c r="J45578" s="88"/>
      <c r="K45578" s="88"/>
    </row>
    <row r="45579" spans="2:11" hidden="1" x14ac:dyDescent="0.2">
      <c r="B45579" s="88"/>
      <c r="C45579" s="88"/>
      <c r="D45579" s="88"/>
      <c r="E45579" s="88"/>
      <c r="F45579" s="88"/>
      <c r="G45579" s="88"/>
      <c r="H45579" s="88"/>
      <c r="I45579" s="88"/>
      <c r="J45579" s="88"/>
      <c r="K45579" s="88"/>
    </row>
    <row r="45580" spans="2:11" hidden="1" x14ac:dyDescent="0.2">
      <c r="B45580" s="88"/>
      <c r="C45580" s="88"/>
      <c r="D45580" s="88"/>
      <c r="E45580" s="88"/>
      <c r="F45580" s="88"/>
      <c r="G45580" s="88"/>
      <c r="H45580" s="88"/>
      <c r="I45580" s="88"/>
      <c r="J45580" s="88"/>
      <c r="K45580" s="88"/>
    </row>
    <row r="45581" spans="2:11" hidden="1" x14ac:dyDescent="0.2">
      <c r="B45581" s="88"/>
      <c r="C45581" s="88"/>
      <c r="D45581" s="88"/>
      <c r="E45581" s="88"/>
      <c r="F45581" s="88"/>
      <c r="G45581" s="88"/>
      <c r="H45581" s="88"/>
      <c r="I45581" s="88"/>
      <c r="J45581" s="88"/>
      <c r="K45581" s="88"/>
    </row>
    <row r="45582" spans="2:11" hidden="1" x14ac:dyDescent="0.2">
      <c r="B45582" s="88"/>
      <c r="C45582" s="88"/>
      <c r="D45582" s="88"/>
      <c r="E45582" s="88"/>
      <c r="F45582" s="88"/>
      <c r="G45582" s="88"/>
      <c r="H45582" s="88"/>
      <c r="I45582" s="88"/>
      <c r="J45582" s="88"/>
      <c r="K45582" s="88"/>
    </row>
    <row r="45583" spans="2:11" hidden="1" x14ac:dyDescent="0.2">
      <c r="B45583" s="88"/>
      <c r="C45583" s="88"/>
      <c r="D45583" s="88"/>
      <c r="E45583" s="88"/>
      <c r="F45583" s="88"/>
      <c r="G45583" s="88"/>
      <c r="H45583" s="88"/>
      <c r="I45583" s="88"/>
      <c r="J45583" s="88"/>
      <c r="K45583" s="88"/>
    </row>
    <row r="45584" spans="2:11" hidden="1" x14ac:dyDescent="0.2">
      <c r="B45584" s="88"/>
      <c r="C45584" s="88"/>
      <c r="D45584" s="88"/>
      <c r="E45584" s="88"/>
      <c r="F45584" s="88"/>
      <c r="G45584" s="88"/>
      <c r="H45584" s="88"/>
      <c r="I45584" s="88"/>
      <c r="J45584" s="88"/>
      <c r="K45584" s="88"/>
    </row>
    <row r="45585" spans="2:11" hidden="1" x14ac:dyDescent="0.2">
      <c r="B45585" s="88"/>
      <c r="C45585" s="88"/>
      <c r="D45585" s="88"/>
      <c r="E45585" s="88"/>
      <c r="F45585" s="88"/>
      <c r="G45585" s="88"/>
      <c r="H45585" s="88"/>
      <c r="I45585" s="88"/>
      <c r="J45585" s="88"/>
      <c r="K45585" s="88"/>
    </row>
    <row r="45586" spans="2:11" hidden="1" x14ac:dyDescent="0.2">
      <c r="B45586" s="88"/>
      <c r="C45586" s="88"/>
      <c r="D45586" s="88"/>
      <c r="E45586" s="88"/>
      <c r="F45586" s="88"/>
      <c r="G45586" s="88"/>
      <c r="H45586" s="88"/>
      <c r="I45586" s="88"/>
      <c r="J45586" s="88"/>
      <c r="K45586" s="88"/>
    </row>
    <row r="45587" spans="2:11" hidden="1" x14ac:dyDescent="0.2">
      <c r="B45587" s="88"/>
      <c r="C45587" s="88"/>
      <c r="D45587" s="88"/>
      <c r="E45587" s="88"/>
      <c r="F45587" s="88"/>
      <c r="G45587" s="88"/>
      <c r="H45587" s="88"/>
      <c r="I45587" s="88"/>
      <c r="J45587" s="88"/>
      <c r="K45587" s="88"/>
    </row>
    <row r="45588" spans="2:11" hidden="1" x14ac:dyDescent="0.2">
      <c r="B45588" s="88"/>
      <c r="C45588" s="88"/>
      <c r="D45588" s="88"/>
      <c r="E45588" s="88"/>
      <c r="F45588" s="88"/>
      <c r="G45588" s="88"/>
      <c r="H45588" s="88"/>
      <c r="I45588" s="88"/>
      <c r="J45588" s="88"/>
      <c r="K45588" s="88"/>
    </row>
    <row r="45589" spans="2:11" hidden="1" x14ac:dyDescent="0.2">
      <c r="B45589" s="88"/>
      <c r="C45589" s="88"/>
      <c r="D45589" s="88"/>
      <c r="E45589" s="88"/>
      <c r="F45589" s="88"/>
      <c r="G45589" s="88"/>
      <c r="H45589" s="88"/>
      <c r="I45589" s="88"/>
      <c r="J45589" s="88"/>
      <c r="K45589" s="88"/>
    </row>
    <row r="45590" spans="2:11" hidden="1" x14ac:dyDescent="0.2">
      <c r="B45590" s="88"/>
      <c r="C45590" s="88"/>
      <c r="D45590" s="88"/>
      <c r="E45590" s="88"/>
      <c r="F45590" s="88"/>
      <c r="G45590" s="88"/>
      <c r="H45590" s="88"/>
      <c r="I45590" s="88"/>
      <c r="J45590" s="88"/>
      <c r="K45590" s="88"/>
    </row>
    <row r="45591" spans="2:11" hidden="1" x14ac:dyDescent="0.2">
      <c r="B45591" s="88"/>
      <c r="C45591" s="88"/>
      <c r="D45591" s="88"/>
      <c r="E45591" s="88"/>
      <c r="F45591" s="88"/>
      <c r="G45591" s="88"/>
      <c r="H45591" s="88"/>
      <c r="I45591" s="88"/>
      <c r="J45591" s="88"/>
      <c r="K45591" s="88"/>
    </row>
    <row r="45592" spans="2:11" hidden="1" x14ac:dyDescent="0.2">
      <c r="B45592" s="88"/>
      <c r="C45592" s="88"/>
      <c r="D45592" s="88"/>
      <c r="E45592" s="88"/>
      <c r="F45592" s="88"/>
      <c r="G45592" s="88"/>
      <c r="H45592" s="88"/>
      <c r="I45592" s="88"/>
      <c r="J45592" s="88"/>
      <c r="K45592" s="88"/>
    </row>
    <row r="45593" spans="2:11" hidden="1" x14ac:dyDescent="0.2">
      <c r="B45593" s="88"/>
      <c r="C45593" s="88"/>
      <c r="D45593" s="88"/>
      <c r="E45593" s="88"/>
      <c r="F45593" s="88"/>
      <c r="G45593" s="88"/>
      <c r="H45593" s="88"/>
      <c r="I45593" s="88"/>
      <c r="J45593" s="88"/>
      <c r="K45593" s="88"/>
    </row>
    <row r="45594" spans="2:11" hidden="1" x14ac:dyDescent="0.2">
      <c r="B45594" s="88"/>
      <c r="C45594" s="88"/>
      <c r="D45594" s="88"/>
      <c r="E45594" s="88"/>
      <c r="F45594" s="88"/>
      <c r="G45594" s="88"/>
      <c r="H45594" s="88"/>
      <c r="I45594" s="88"/>
      <c r="J45594" s="88"/>
      <c r="K45594" s="88"/>
    </row>
    <row r="45595" spans="2:11" hidden="1" x14ac:dyDescent="0.2">
      <c r="B45595" s="88"/>
      <c r="C45595" s="88"/>
      <c r="D45595" s="88"/>
      <c r="E45595" s="88"/>
      <c r="F45595" s="88"/>
      <c r="G45595" s="88"/>
      <c r="H45595" s="88"/>
      <c r="I45595" s="88"/>
      <c r="J45595" s="88"/>
      <c r="K45595" s="88"/>
    </row>
    <row r="45596" spans="2:11" hidden="1" x14ac:dyDescent="0.2">
      <c r="B45596" s="88"/>
      <c r="C45596" s="88"/>
      <c r="D45596" s="88"/>
      <c r="E45596" s="88"/>
      <c r="F45596" s="88"/>
      <c r="G45596" s="88"/>
      <c r="H45596" s="88"/>
      <c r="I45596" s="88"/>
      <c r="J45596" s="88"/>
      <c r="K45596" s="88"/>
    </row>
    <row r="45597" spans="2:11" hidden="1" x14ac:dyDescent="0.2">
      <c r="B45597" s="88"/>
      <c r="C45597" s="88"/>
      <c r="D45597" s="88"/>
      <c r="E45597" s="88"/>
      <c r="F45597" s="88"/>
      <c r="G45597" s="88"/>
      <c r="H45597" s="88"/>
      <c r="I45597" s="88"/>
      <c r="J45597" s="88"/>
      <c r="K45597" s="88"/>
    </row>
    <row r="45598" spans="2:11" hidden="1" x14ac:dyDescent="0.2">
      <c r="B45598" s="88"/>
      <c r="C45598" s="88"/>
      <c r="D45598" s="88"/>
      <c r="E45598" s="88"/>
      <c r="F45598" s="88"/>
      <c r="G45598" s="88"/>
      <c r="H45598" s="88"/>
      <c r="I45598" s="88"/>
      <c r="J45598" s="88"/>
      <c r="K45598" s="88"/>
    </row>
    <row r="45599" spans="2:11" hidden="1" x14ac:dyDescent="0.2">
      <c r="B45599" s="88"/>
      <c r="C45599" s="88"/>
      <c r="D45599" s="88"/>
      <c r="E45599" s="88"/>
      <c r="F45599" s="88"/>
      <c r="G45599" s="88"/>
      <c r="H45599" s="88"/>
      <c r="I45599" s="88"/>
      <c r="J45599" s="88"/>
      <c r="K45599" s="88"/>
    </row>
    <row r="45600" spans="2:11" hidden="1" x14ac:dyDescent="0.2">
      <c r="B45600" s="88"/>
      <c r="C45600" s="88"/>
      <c r="D45600" s="88"/>
      <c r="E45600" s="88"/>
      <c r="F45600" s="88"/>
      <c r="G45600" s="88"/>
      <c r="H45600" s="88"/>
      <c r="I45600" s="88"/>
      <c r="J45600" s="88"/>
      <c r="K45600" s="88"/>
    </row>
    <row r="45601" spans="2:11" hidden="1" x14ac:dyDescent="0.2">
      <c r="B45601" s="88"/>
      <c r="C45601" s="88"/>
      <c r="D45601" s="88"/>
      <c r="E45601" s="88"/>
      <c r="F45601" s="88"/>
      <c r="G45601" s="88"/>
      <c r="H45601" s="88"/>
      <c r="I45601" s="88"/>
      <c r="J45601" s="88"/>
      <c r="K45601" s="88"/>
    </row>
    <row r="45602" spans="2:11" hidden="1" x14ac:dyDescent="0.2">
      <c r="B45602" s="88"/>
      <c r="C45602" s="88"/>
      <c r="D45602" s="88"/>
      <c r="E45602" s="88"/>
      <c r="F45602" s="88"/>
      <c r="G45602" s="88"/>
      <c r="H45602" s="88"/>
      <c r="I45602" s="88"/>
      <c r="J45602" s="88"/>
      <c r="K45602" s="88"/>
    </row>
    <row r="45603" spans="2:11" hidden="1" x14ac:dyDescent="0.2">
      <c r="B45603" s="88"/>
      <c r="C45603" s="88"/>
      <c r="D45603" s="88"/>
      <c r="E45603" s="88"/>
      <c r="F45603" s="88"/>
      <c r="G45603" s="88"/>
      <c r="H45603" s="88"/>
      <c r="I45603" s="88"/>
      <c r="J45603" s="88"/>
      <c r="K45603" s="88"/>
    </row>
    <row r="45604" spans="2:11" hidden="1" x14ac:dyDescent="0.2">
      <c r="B45604" s="88"/>
      <c r="C45604" s="88"/>
      <c r="D45604" s="88"/>
      <c r="E45604" s="88"/>
      <c r="F45604" s="88"/>
      <c r="G45604" s="88"/>
      <c r="H45604" s="88"/>
      <c r="I45604" s="88"/>
      <c r="J45604" s="88"/>
      <c r="K45604" s="88"/>
    </row>
    <row r="45605" spans="2:11" hidden="1" x14ac:dyDescent="0.2">
      <c r="B45605" s="88"/>
      <c r="C45605" s="88"/>
      <c r="D45605" s="88"/>
      <c r="E45605" s="88"/>
      <c r="F45605" s="88"/>
      <c r="G45605" s="88"/>
      <c r="H45605" s="88"/>
      <c r="I45605" s="88"/>
      <c r="J45605" s="88"/>
      <c r="K45605" s="88"/>
    </row>
    <row r="45606" spans="2:11" hidden="1" x14ac:dyDescent="0.2">
      <c r="B45606" s="88"/>
      <c r="C45606" s="88"/>
      <c r="D45606" s="88"/>
      <c r="E45606" s="88"/>
      <c r="F45606" s="88"/>
      <c r="G45606" s="88"/>
      <c r="H45606" s="88"/>
      <c r="I45606" s="88"/>
      <c r="J45606" s="88"/>
      <c r="K45606" s="88"/>
    </row>
    <row r="45607" spans="2:11" hidden="1" x14ac:dyDescent="0.2">
      <c r="B45607" s="88"/>
      <c r="C45607" s="88"/>
      <c r="D45607" s="88"/>
      <c r="E45607" s="88"/>
      <c r="F45607" s="88"/>
      <c r="G45607" s="88"/>
      <c r="H45607" s="88"/>
      <c r="I45607" s="88"/>
      <c r="J45607" s="88"/>
      <c r="K45607" s="88"/>
    </row>
    <row r="45608" spans="2:11" hidden="1" x14ac:dyDescent="0.2">
      <c r="B45608" s="88"/>
      <c r="C45608" s="88"/>
      <c r="D45608" s="88"/>
      <c r="E45608" s="88"/>
      <c r="F45608" s="88"/>
      <c r="G45608" s="88"/>
      <c r="H45608" s="88"/>
      <c r="I45608" s="88"/>
      <c r="J45608" s="88"/>
      <c r="K45608" s="88"/>
    </row>
    <row r="45609" spans="2:11" hidden="1" x14ac:dyDescent="0.2">
      <c r="B45609" s="88"/>
      <c r="C45609" s="88"/>
      <c r="D45609" s="88"/>
      <c r="E45609" s="88"/>
      <c r="F45609" s="88"/>
      <c r="G45609" s="88"/>
      <c r="H45609" s="88"/>
      <c r="I45609" s="88"/>
      <c r="J45609" s="88"/>
      <c r="K45609" s="88"/>
    </row>
    <row r="45610" spans="2:11" hidden="1" x14ac:dyDescent="0.2">
      <c r="B45610" s="88"/>
      <c r="C45610" s="88"/>
      <c r="D45610" s="88"/>
      <c r="E45610" s="88"/>
      <c r="F45610" s="88"/>
      <c r="G45610" s="88"/>
      <c r="H45610" s="88"/>
      <c r="I45610" s="88"/>
      <c r="J45610" s="88"/>
      <c r="K45610" s="88"/>
    </row>
    <row r="45611" spans="2:11" hidden="1" x14ac:dyDescent="0.2">
      <c r="B45611" s="88"/>
      <c r="C45611" s="88"/>
      <c r="D45611" s="88"/>
      <c r="E45611" s="88"/>
      <c r="F45611" s="88"/>
      <c r="G45611" s="88"/>
      <c r="H45611" s="88"/>
      <c r="I45611" s="88"/>
      <c r="J45611" s="88"/>
      <c r="K45611" s="88"/>
    </row>
    <row r="45612" spans="2:11" hidden="1" x14ac:dyDescent="0.2">
      <c r="B45612" s="88"/>
      <c r="C45612" s="88"/>
      <c r="D45612" s="88"/>
      <c r="E45612" s="88"/>
      <c r="F45612" s="88"/>
      <c r="G45612" s="88"/>
      <c r="H45612" s="88"/>
      <c r="I45612" s="88"/>
      <c r="J45612" s="88"/>
      <c r="K45612" s="88"/>
    </row>
    <row r="45613" spans="2:11" hidden="1" x14ac:dyDescent="0.2">
      <c r="B45613" s="88"/>
      <c r="C45613" s="88"/>
      <c r="D45613" s="88"/>
      <c r="E45613" s="88"/>
      <c r="F45613" s="88"/>
      <c r="G45613" s="88"/>
      <c r="H45613" s="88"/>
      <c r="I45613" s="88"/>
      <c r="J45613" s="88"/>
      <c r="K45613" s="88"/>
    </row>
    <row r="45614" spans="2:11" hidden="1" x14ac:dyDescent="0.2">
      <c r="B45614" s="88"/>
      <c r="C45614" s="88"/>
      <c r="D45614" s="88"/>
      <c r="E45614" s="88"/>
      <c r="F45614" s="88"/>
      <c r="G45614" s="88"/>
      <c r="H45614" s="88"/>
      <c r="I45614" s="88"/>
      <c r="J45614" s="88"/>
      <c r="K45614" s="88"/>
    </row>
    <row r="45615" spans="2:11" hidden="1" x14ac:dyDescent="0.2">
      <c r="B45615" s="88"/>
      <c r="C45615" s="88"/>
      <c r="D45615" s="88"/>
      <c r="E45615" s="88"/>
      <c r="F45615" s="88"/>
      <c r="G45615" s="88"/>
      <c r="H45615" s="88"/>
      <c r="I45615" s="88"/>
      <c r="J45615" s="88"/>
      <c r="K45615" s="88"/>
    </row>
    <row r="45616" spans="2:11" hidden="1" x14ac:dyDescent="0.2">
      <c r="B45616" s="88"/>
      <c r="C45616" s="88"/>
      <c r="D45616" s="88"/>
      <c r="E45616" s="88"/>
      <c r="F45616" s="88"/>
      <c r="G45616" s="88"/>
      <c r="H45616" s="88"/>
      <c r="I45616" s="88"/>
      <c r="J45616" s="88"/>
      <c r="K45616" s="88"/>
    </row>
    <row r="45617" spans="2:11" hidden="1" x14ac:dyDescent="0.2">
      <c r="B45617" s="88"/>
      <c r="C45617" s="88"/>
      <c r="D45617" s="88"/>
      <c r="E45617" s="88"/>
      <c r="F45617" s="88"/>
      <c r="G45617" s="88"/>
      <c r="H45617" s="88"/>
      <c r="I45617" s="88"/>
      <c r="J45617" s="88"/>
      <c r="K45617" s="88"/>
    </row>
    <row r="45618" spans="2:11" hidden="1" x14ac:dyDescent="0.2">
      <c r="B45618" s="88"/>
      <c r="C45618" s="88"/>
      <c r="D45618" s="88"/>
      <c r="E45618" s="88"/>
      <c r="F45618" s="88"/>
      <c r="G45618" s="88"/>
      <c r="H45618" s="88"/>
      <c r="I45618" s="88"/>
      <c r="J45618" s="88"/>
      <c r="K45618" s="88"/>
    </row>
    <row r="45619" spans="2:11" hidden="1" x14ac:dyDescent="0.2">
      <c r="B45619" s="88"/>
      <c r="C45619" s="88"/>
      <c r="D45619" s="88"/>
      <c r="E45619" s="88"/>
      <c r="F45619" s="88"/>
      <c r="G45619" s="88"/>
      <c r="H45619" s="88"/>
      <c r="I45619" s="88"/>
      <c r="J45619" s="88"/>
      <c r="K45619" s="88"/>
    </row>
    <row r="45620" spans="2:11" hidden="1" x14ac:dyDescent="0.2">
      <c r="B45620" s="88"/>
      <c r="C45620" s="88"/>
      <c r="D45620" s="88"/>
      <c r="E45620" s="88"/>
      <c r="F45620" s="88"/>
      <c r="G45620" s="88"/>
      <c r="H45620" s="88"/>
      <c r="I45620" s="88"/>
      <c r="J45620" s="88"/>
      <c r="K45620" s="88"/>
    </row>
    <row r="45621" spans="2:11" hidden="1" x14ac:dyDescent="0.2">
      <c r="B45621" s="88"/>
      <c r="C45621" s="88"/>
      <c r="D45621" s="88"/>
      <c r="E45621" s="88"/>
      <c r="F45621" s="88"/>
      <c r="G45621" s="88"/>
      <c r="H45621" s="88"/>
      <c r="I45621" s="88"/>
      <c r="J45621" s="88"/>
      <c r="K45621" s="88"/>
    </row>
    <row r="45622" spans="2:11" hidden="1" x14ac:dyDescent="0.2">
      <c r="B45622" s="88"/>
      <c r="C45622" s="88"/>
      <c r="D45622" s="88"/>
      <c r="E45622" s="88"/>
      <c r="F45622" s="88"/>
      <c r="G45622" s="88"/>
      <c r="H45622" s="88"/>
      <c r="I45622" s="88"/>
      <c r="J45622" s="88"/>
      <c r="K45622" s="88"/>
    </row>
    <row r="45623" spans="2:11" hidden="1" x14ac:dyDescent="0.2">
      <c r="B45623" s="88"/>
      <c r="C45623" s="88"/>
      <c r="D45623" s="88"/>
      <c r="E45623" s="88"/>
      <c r="F45623" s="88"/>
      <c r="G45623" s="88"/>
      <c r="H45623" s="88"/>
      <c r="I45623" s="88"/>
      <c r="J45623" s="88"/>
      <c r="K45623" s="88"/>
    </row>
    <row r="45624" spans="2:11" hidden="1" x14ac:dyDescent="0.2">
      <c r="B45624" s="88"/>
      <c r="C45624" s="88"/>
      <c r="D45624" s="88"/>
      <c r="E45624" s="88"/>
      <c r="F45624" s="88"/>
      <c r="G45624" s="88"/>
      <c r="H45624" s="88"/>
      <c r="I45624" s="88"/>
      <c r="J45624" s="88"/>
      <c r="K45624" s="88"/>
    </row>
    <row r="45625" spans="2:11" hidden="1" x14ac:dyDescent="0.2">
      <c r="B45625" s="88"/>
      <c r="C45625" s="88"/>
      <c r="D45625" s="88"/>
      <c r="E45625" s="88"/>
      <c r="F45625" s="88"/>
      <c r="G45625" s="88"/>
      <c r="H45625" s="88"/>
      <c r="I45625" s="88"/>
      <c r="J45625" s="88"/>
      <c r="K45625" s="88"/>
    </row>
    <row r="45626" spans="2:11" hidden="1" x14ac:dyDescent="0.2">
      <c r="B45626" s="88"/>
      <c r="C45626" s="88"/>
      <c r="D45626" s="88"/>
      <c r="E45626" s="88"/>
      <c r="F45626" s="88"/>
      <c r="G45626" s="88"/>
      <c r="H45626" s="88"/>
      <c r="I45626" s="88"/>
      <c r="J45626" s="88"/>
      <c r="K45626" s="88"/>
    </row>
    <row r="45627" spans="2:11" hidden="1" x14ac:dyDescent="0.2">
      <c r="B45627" s="88"/>
      <c r="C45627" s="88"/>
      <c r="D45627" s="88"/>
      <c r="E45627" s="88"/>
      <c r="F45627" s="88"/>
      <c r="G45627" s="88"/>
      <c r="H45627" s="88"/>
      <c r="I45627" s="88"/>
      <c r="J45627" s="88"/>
      <c r="K45627" s="88"/>
    </row>
    <row r="45628" spans="2:11" hidden="1" x14ac:dyDescent="0.2">
      <c r="B45628" s="88"/>
      <c r="C45628" s="88"/>
      <c r="D45628" s="88"/>
      <c r="E45628" s="88"/>
      <c r="F45628" s="88"/>
      <c r="G45628" s="88"/>
      <c r="H45628" s="88"/>
      <c r="I45628" s="88"/>
      <c r="J45628" s="88"/>
      <c r="K45628" s="88"/>
    </row>
    <row r="45629" spans="2:11" hidden="1" x14ac:dyDescent="0.2">
      <c r="B45629" s="88"/>
      <c r="C45629" s="88"/>
      <c r="D45629" s="88"/>
      <c r="E45629" s="88"/>
      <c r="F45629" s="88"/>
      <c r="G45629" s="88"/>
      <c r="H45629" s="88"/>
      <c r="I45629" s="88"/>
      <c r="J45629" s="88"/>
      <c r="K45629" s="88"/>
    </row>
    <row r="45630" spans="2:11" hidden="1" x14ac:dyDescent="0.2">
      <c r="B45630" s="88"/>
      <c r="C45630" s="88"/>
      <c r="D45630" s="88"/>
      <c r="E45630" s="88"/>
      <c r="F45630" s="88"/>
      <c r="G45630" s="88"/>
      <c r="H45630" s="88"/>
      <c r="I45630" s="88"/>
      <c r="J45630" s="88"/>
      <c r="K45630" s="88"/>
    </row>
    <row r="45631" spans="2:11" hidden="1" x14ac:dyDescent="0.2">
      <c r="B45631" s="88"/>
      <c r="C45631" s="88"/>
      <c r="D45631" s="88"/>
      <c r="E45631" s="88"/>
      <c r="F45631" s="88"/>
      <c r="G45631" s="88"/>
      <c r="H45631" s="88"/>
      <c r="I45631" s="88"/>
      <c r="J45631" s="88"/>
      <c r="K45631" s="88"/>
    </row>
    <row r="45632" spans="2:11" hidden="1" x14ac:dyDescent="0.2">
      <c r="B45632" s="88"/>
      <c r="C45632" s="88"/>
      <c r="D45632" s="88"/>
      <c r="E45632" s="88"/>
      <c r="F45632" s="88"/>
      <c r="G45632" s="88"/>
      <c r="H45632" s="88"/>
      <c r="I45632" s="88"/>
      <c r="J45632" s="88"/>
      <c r="K45632" s="88"/>
    </row>
    <row r="45633" spans="2:11" hidden="1" x14ac:dyDescent="0.2">
      <c r="B45633" s="88"/>
      <c r="C45633" s="88"/>
      <c r="D45633" s="88"/>
      <c r="E45633" s="88"/>
      <c r="F45633" s="88"/>
      <c r="G45633" s="88"/>
      <c r="H45633" s="88"/>
      <c r="I45633" s="88"/>
      <c r="J45633" s="88"/>
      <c r="K45633" s="88"/>
    </row>
    <row r="45634" spans="2:11" hidden="1" x14ac:dyDescent="0.2">
      <c r="B45634" s="88"/>
      <c r="C45634" s="88"/>
      <c r="D45634" s="88"/>
      <c r="E45634" s="88"/>
      <c r="F45634" s="88"/>
      <c r="G45634" s="88"/>
      <c r="H45634" s="88"/>
      <c r="I45634" s="88"/>
      <c r="J45634" s="88"/>
      <c r="K45634" s="88"/>
    </row>
    <row r="45635" spans="2:11" hidden="1" x14ac:dyDescent="0.2">
      <c r="B45635" s="88"/>
      <c r="C45635" s="88"/>
      <c r="D45635" s="88"/>
      <c r="E45635" s="88"/>
      <c r="F45635" s="88"/>
      <c r="G45635" s="88"/>
      <c r="H45635" s="88"/>
      <c r="I45635" s="88"/>
      <c r="J45635" s="88"/>
      <c r="K45635" s="88"/>
    </row>
    <row r="45636" spans="2:11" hidden="1" x14ac:dyDescent="0.2">
      <c r="B45636" s="88"/>
      <c r="C45636" s="88"/>
      <c r="D45636" s="88"/>
      <c r="E45636" s="88"/>
      <c r="F45636" s="88"/>
      <c r="G45636" s="88"/>
      <c r="H45636" s="88"/>
      <c r="I45636" s="88"/>
      <c r="J45636" s="88"/>
      <c r="K45636" s="88"/>
    </row>
    <row r="45637" spans="2:11" hidden="1" x14ac:dyDescent="0.2">
      <c r="B45637" s="88"/>
      <c r="C45637" s="88"/>
      <c r="D45637" s="88"/>
      <c r="E45637" s="88"/>
      <c r="F45637" s="88"/>
      <c r="G45637" s="88"/>
      <c r="H45637" s="88"/>
      <c r="I45637" s="88"/>
      <c r="J45637" s="88"/>
      <c r="K45637" s="88"/>
    </row>
    <row r="45638" spans="2:11" hidden="1" x14ac:dyDescent="0.2">
      <c r="B45638" s="88"/>
      <c r="C45638" s="88"/>
      <c r="D45638" s="88"/>
      <c r="E45638" s="88"/>
      <c r="F45638" s="88"/>
      <c r="G45638" s="88"/>
      <c r="H45638" s="88"/>
      <c r="I45638" s="88"/>
      <c r="J45638" s="88"/>
      <c r="K45638" s="88"/>
    </row>
    <row r="45639" spans="2:11" hidden="1" x14ac:dyDescent="0.2">
      <c r="B45639" s="88"/>
      <c r="C45639" s="88"/>
      <c r="D45639" s="88"/>
      <c r="E45639" s="88"/>
      <c r="F45639" s="88"/>
      <c r="G45639" s="88"/>
      <c r="H45639" s="88"/>
      <c r="I45639" s="88"/>
      <c r="J45639" s="88"/>
      <c r="K45639" s="88"/>
    </row>
    <row r="45640" spans="2:11" hidden="1" x14ac:dyDescent="0.2">
      <c r="B45640" s="88"/>
      <c r="C45640" s="88"/>
      <c r="D45640" s="88"/>
      <c r="E45640" s="88"/>
      <c r="F45640" s="88"/>
      <c r="G45640" s="88"/>
      <c r="H45640" s="88"/>
      <c r="I45640" s="88"/>
      <c r="J45640" s="88"/>
      <c r="K45640" s="88"/>
    </row>
    <row r="45641" spans="2:11" hidden="1" x14ac:dyDescent="0.2">
      <c r="B45641" s="88"/>
      <c r="C45641" s="88"/>
      <c r="D45641" s="88"/>
      <c r="E45641" s="88"/>
      <c r="F45641" s="88"/>
      <c r="G45641" s="88"/>
      <c r="H45641" s="88"/>
      <c r="I45641" s="88"/>
      <c r="J45641" s="88"/>
      <c r="K45641" s="88"/>
    </row>
    <row r="45642" spans="2:11" hidden="1" x14ac:dyDescent="0.2">
      <c r="B45642" s="88"/>
      <c r="C45642" s="88"/>
      <c r="D45642" s="88"/>
      <c r="E45642" s="88"/>
      <c r="F45642" s="88"/>
      <c r="G45642" s="88"/>
      <c r="H45642" s="88"/>
      <c r="I45642" s="88"/>
      <c r="J45642" s="88"/>
      <c r="K45642" s="88"/>
    </row>
    <row r="45643" spans="2:11" hidden="1" x14ac:dyDescent="0.2">
      <c r="B45643" s="88"/>
      <c r="C45643" s="88"/>
      <c r="D45643" s="88"/>
      <c r="E45643" s="88"/>
      <c r="F45643" s="88"/>
      <c r="G45643" s="88"/>
      <c r="H45643" s="88"/>
      <c r="I45643" s="88"/>
      <c r="J45643" s="88"/>
      <c r="K45643" s="88"/>
    </row>
    <row r="45644" spans="2:11" hidden="1" x14ac:dyDescent="0.2">
      <c r="B45644" s="88"/>
      <c r="C45644" s="88"/>
      <c r="D45644" s="88"/>
      <c r="E45644" s="88"/>
      <c r="F45644" s="88"/>
      <c r="G45644" s="88"/>
      <c r="H45644" s="88"/>
      <c r="I45644" s="88"/>
      <c r="J45644" s="88"/>
      <c r="K45644" s="88"/>
    </row>
    <row r="45645" spans="2:11" hidden="1" x14ac:dyDescent="0.2">
      <c r="B45645" s="88"/>
      <c r="C45645" s="88"/>
      <c r="D45645" s="88"/>
      <c r="E45645" s="88"/>
      <c r="F45645" s="88"/>
      <c r="G45645" s="88"/>
      <c r="H45645" s="88"/>
      <c r="I45645" s="88"/>
      <c r="J45645" s="88"/>
      <c r="K45645" s="88"/>
    </row>
    <row r="45646" spans="2:11" hidden="1" x14ac:dyDescent="0.2">
      <c r="B45646" s="88"/>
      <c r="C45646" s="88"/>
      <c r="D45646" s="88"/>
      <c r="E45646" s="88"/>
      <c r="F45646" s="88"/>
      <c r="G45646" s="88"/>
      <c r="H45646" s="88"/>
      <c r="I45646" s="88"/>
      <c r="J45646" s="88"/>
      <c r="K45646" s="88"/>
    </row>
    <row r="45647" spans="2:11" hidden="1" x14ac:dyDescent="0.2">
      <c r="B45647" s="88"/>
      <c r="C45647" s="88"/>
      <c r="D45647" s="88"/>
      <c r="E45647" s="88"/>
      <c r="F45647" s="88"/>
      <c r="G45647" s="88"/>
      <c r="H45647" s="88"/>
      <c r="I45647" s="88"/>
      <c r="J45647" s="88"/>
      <c r="K45647" s="88"/>
    </row>
    <row r="45648" spans="2:11" hidden="1" x14ac:dyDescent="0.2">
      <c r="B45648" s="88"/>
      <c r="C45648" s="88"/>
      <c r="D45648" s="88"/>
      <c r="E45648" s="88"/>
      <c r="F45648" s="88"/>
      <c r="G45648" s="88"/>
      <c r="H45648" s="88"/>
      <c r="I45648" s="88"/>
      <c r="J45648" s="88"/>
      <c r="K45648" s="88"/>
    </row>
    <row r="45649" spans="2:11" hidden="1" x14ac:dyDescent="0.2">
      <c r="B45649" s="88"/>
      <c r="C45649" s="88"/>
      <c r="D45649" s="88"/>
      <c r="E45649" s="88"/>
      <c r="F45649" s="88"/>
      <c r="G45649" s="88"/>
      <c r="H45649" s="88"/>
      <c r="I45649" s="88"/>
      <c r="J45649" s="88"/>
      <c r="K45649" s="88"/>
    </row>
    <row r="45650" spans="2:11" hidden="1" x14ac:dyDescent="0.2">
      <c r="B45650" s="88"/>
      <c r="C45650" s="88"/>
      <c r="D45650" s="88"/>
      <c r="E45650" s="88"/>
      <c r="F45650" s="88"/>
      <c r="G45650" s="88"/>
      <c r="H45650" s="88"/>
      <c r="I45650" s="88"/>
      <c r="J45650" s="88"/>
      <c r="K45650" s="88"/>
    </row>
    <row r="45651" spans="2:11" hidden="1" x14ac:dyDescent="0.2">
      <c r="B45651" s="88"/>
      <c r="C45651" s="88"/>
      <c r="D45651" s="88"/>
      <c r="E45651" s="88"/>
      <c r="F45651" s="88"/>
      <c r="G45651" s="88"/>
      <c r="H45651" s="88"/>
      <c r="I45651" s="88"/>
      <c r="J45651" s="88"/>
      <c r="K45651" s="88"/>
    </row>
    <row r="45652" spans="2:11" hidden="1" x14ac:dyDescent="0.2">
      <c r="B45652" s="88"/>
      <c r="C45652" s="88"/>
      <c r="D45652" s="88"/>
      <c r="E45652" s="88"/>
      <c r="F45652" s="88"/>
      <c r="G45652" s="88"/>
      <c r="H45652" s="88"/>
      <c r="I45652" s="88"/>
      <c r="J45652" s="88"/>
      <c r="K45652" s="88"/>
    </row>
    <row r="45653" spans="2:11" hidden="1" x14ac:dyDescent="0.2">
      <c r="B45653" s="88"/>
      <c r="C45653" s="88"/>
      <c r="D45653" s="88"/>
      <c r="E45653" s="88"/>
      <c r="F45653" s="88"/>
      <c r="G45653" s="88"/>
      <c r="H45653" s="88"/>
      <c r="I45653" s="88"/>
      <c r="J45653" s="88"/>
      <c r="K45653" s="88"/>
    </row>
    <row r="45654" spans="2:11" hidden="1" x14ac:dyDescent="0.2">
      <c r="B45654" s="88"/>
      <c r="C45654" s="88"/>
      <c r="D45654" s="88"/>
      <c r="E45654" s="88"/>
      <c r="F45654" s="88"/>
      <c r="G45654" s="88"/>
      <c r="H45654" s="88"/>
      <c r="I45654" s="88"/>
      <c r="J45654" s="88"/>
      <c r="K45654" s="88"/>
    </row>
    <row r="45655" spans="2:11" hidden="1" x14ac:dyDescent="0.2">
      <c r="B45655" s="88"/>
      <c r="C45655" s="88"/>
      <c r="D45655" s="88"/>
      <c r="E45655" s="88"/>
      <c r="F45655" s="88"/>
      <c r="G45655" s="88"/>
      <c r="H45655" s="88"/>
      <c r="I45655" s="88"/>
      <c r="J45655" s="88"/>
      <c r="K45655" s="88"/>
    </row>
    <row r="45656" spans="2:11" hidden="1" x14ac:dyDescent="0.2">
      <c r="B45656" s="88"/>
      <c r="C45656" s="88"/>
      <c r="D45656" s="88"/>
      <c r="E45656" s="88"/>
      <c r="F45656" s="88"/>
      <c r="G45656" s="88"/>
      <c r="H45656" s="88"/>
      <c r="I45656" s="88"/>
      <c r="J45656" s="88"/>
      <c r="K45656" s="88"/>
    </row>
    <row r="45657" spans="2:11" hidden="1" x14ac:dyDescent="0.2">
      <c r="B45657" s="88"/>
      <c r="C45657" s="88"/>
      <c r="D45657" s="88"/>
      <c r="E45657" s="88"/>
      <c r="F45657" s="88"/>
      <c r="G45657" s="88"/>
      <c r="H45657" s="88"/>
      <c r="I45657" s="88"/>
      <c r="J45657" s="88"/>
      <c r="K45657" s="88"/>
    </row>
    <row r="45658" spans="2:11" hidden="1" x14ac:dyDescent="0.2">
      <c r="B45658" s="88"/>
      <c r="C45658" s="88"/>
      <c r="D45658" s="88"/>
      <c r="E45658" s="88"/>
      <c r="F45658" s="88"/>
      <c r="G45658" s="88"/>
      <c r="H45658" s="88"/>
      <c r="I45658" s="88"/>
      <c r="J45658" s="88"/>
      <c r="K45658" s="88"/>
    </row>
    <row r="45659" spans="2:11" hidden="1" x14ac:dyDescent="0.2">
      <c r="B45659" s="88"/>
      <c r="C45659" s="88"/>
      <c r="D45659" s="88"/>
      <c r="E45659" s="88"/>
      <c r="F45659" s="88"/>
      <c r="G45659" s="88"/>
      <c r="H45659" s="88"/>
      <c r="I45659" s="88"/>
      <c r="J45659" s="88"/>
      <c r="K45659" s="88"/>
    </row>
    <row r="45660" spans="2:11" hidden="1" x14ac:dyDescent="0.2">
      <c r="B45660" s="88"/>
      <c r="C45660" s="88"/>
      <c r="D45660" s="88"/>
      <c r="E45660" s="88"/>
      <c r="F45660" s="88"/>
      <c r="G45660" s="88"/>
      <c r="H45660" s="88"/>
      <c r="I45660" s="88"/>
      <c r="J45660" s="88"/>
      <c r="K45660" s="88"/>
    </row>
    <row r="45661" spans="2:11" hidden="1" x14ac:dyDescent="0.2">
      <c r="B45661" s="88"/>
      <c r="C45661" s="88"/>
      <c r="D45661" s="88"/>
      <c r="E45661" s="88"/>
      <c r="F45661" s="88"/>
      <c r="G45661" s="88"/>
      <c r="H45661" s="88"/>
      <c r="I45661" s="88"/>
      <c r="J45661" s="88"/>
      <c r="K45661" s="88"/>
    </row>
    <row r="45662" spans="2:11" hidden="1" x14ac:dyDescent="0.2">
      <c r="B45662" s="88"/>
      <c r="C45662" s="88"/>
      <c r="D45662" s="88"/>
      <c r="E45662" s="88"/>
      <c r="F45662" s="88"/>
      <c r="G45662" s="88"/>
      <c r="H45662" s="88"/>
      <c r="I45662" s="88"/>
      <c r="J45662" s="88"/>
      <c r="K45662" s="88"/>
    </row>
    <row r="45663" spans="2:11" hidden="1" x14ac:dyDescent="0.2">
      <c r="B45663" s="88"/>
      <c r="C45663" s="88"/>
      <c r="D45663" s="88"/>
      <c r="E45663" s="88"/>
      <c r="F45663" s="88"/>
      <c r="G45663" s="88"/>
      <c r="H45663" s="88"/>
      <c r="I45663" s="88"/>
      <c r="J45663" s="88"/>
      <c r="K45663" s="88"/>
    </row>
    <row r="45664" spans="2:11" hidden="1" x14ac:dyDescent="0.2">
      <c r="B45664" s="88"/>
      <c r="C45664" s="88"/>
      <c r="D45664" s="88"/>
      <c r="E45664" s="88"/>
      <c r="F45664" s="88"/>
      <c r="G45664" s="88"/>
      <c r="H45664" s="88"/>
      <c r="I45664" s="88"/>
      <c r="J45664" s="88"/>
      <c r="K45664" s="88"/>
    </row>
    <row r="45665" spans="2:11" hidden="1" x14ac:dyDescent="0.2">
      <c r="B45665" s="88"/>
      <c r="C45665" s="88"/>
      <c r="D45665" s="88"/>
      <c r="E45665" s="88"/>
      <c r="F45665" s="88"/>
      <c r="G45665" s="88"/>
      <c r="H45665" s="88"/>
      <c r="I45665" s="88"/>
      <c r="J45665" s="88"/>
      <c r="K45665" s="88"/>
    </row>
    <row r="45666" spans="2:11" hidden="1" x14ac:dyDescent="0.2">
      <c r="B45666" s="88"/>
      <c r="C45666" s="88"/>
      <c r="D45666" s="88"/>
      <c r="E45666" s="88"/>
      <c r="F45666" s="88"/>
      <c r="G45666" s="88"/>
      <c r="H45666" s="88"/>
      <c r="I45666" s="88"/>
      <c r="J45666" s="88"/>
      <c r="K45666" s="88"/>
    </row>
    <row r="45667" spans="2:11" hidden="1" x14ac:dyDescent="0.2">
      <c r="B45667" s="88"/>
      <c r="C45667" s="88"/>
      <c r="D45667" s="88"/>
      <c r="E45667" s="88"/>
      <c r="F45667" s="88"/>
      <c r="G45667" s="88"/>
      <c r="H45667" s="88"/>
      <c r="I45667" s="88"/>
      <c r="J45667" s="88"/>
      <c r="K45667" s="88"/>
    </row>
    <row r="45668" spans="2:11" hidden="1" x14ac:dyDescent="0.2">
      <c r="B45668" s="88"/>
      <c r="C45668" s="88"/>
      <c r="D45668" s="88"/>
      <c r="E45668" s="88"/>
      <c r="F45668" s="88"/>
      <c r="G45668" s="88"/>
      <c r="H45668" s="88"/>
      <c r="I45668" s="88"/>
      <c r="J45668" s="88"/>
      <c r="K45668" s="88"/>
    </row>
    <row r="45669" spans="2:11" hidden="1" x14ac:dyDescent="0.2">
      <c r="B45669" s="88"/>
      <c r="C45669" s="88"/>
      <c r="D45669" s="88"/>
      <c r="E45669" s="88"/>
      <c r="F45669" s="88"/>
      <c r="G45669" s="88"/>
      <c r="H45669" s="88"/>
      <c r="I45669" s="88"/>
      <c r="J45669" s="88"/>
      <c r="K45669" s="88"/>
    </row>
    <row r="45670" spans="2:11" hidden="1" x14ac:dyDescent="0.2">
      <c r="B45670" s="88"/>
      <c r="C45670" s="88"/>
      <c r="D45670" s="88"/>
      <c r="E45670" s="88"/>
      <c r="F45670" s="88"/>
      <c r="G45670" s="88"/>
      <c r="H45670" s="88"/>
      <c r="I45670" s="88"/>
      <c r="J45670" s="88"/>
      <c r="K45670" s="88"/>
    </row>
    <row r="45671" spans="2:11" hidden="1" x14ac:dyDescent="0.2">
      <c r="B45671" s="88"/>
      <c r="C45671" s="88"/>
      <c r="D45671" s="88"/>
      <c r="E45671" s="88"/>
      <c r="F45671" s="88"/>
      <c r="G45671" s="88"/>
      <c r="H45671" s="88"/>
      <c r="I45671" s="88"/>
      <c r="J45671" s="88"/>
      <c r="K45671" s="88"/>
    </row>
    <row r="45672" spans="2:11" hidden="1" x14ac:dyDescent="0.2">
      <c r="B45672" s="88"/>
      <c r="C45672" s="88"/>
      <c r="D45672" s="88"/>
      <c r="E45672" s="88"/>
      <c r="F45672" s="88"/>
      <c r="G45672" s="88"/>
      <c r="H45672" s="88"/>
      <c r="I45672" s="88"/>
      <c r="J45672" s="88"/>
      <c r="K45672" s="88"/>
    </row>
    <row r="45673" spans="2:11" hidden="1" x14ac:dyDescent="0.2">
      <c r="B45673" s="88"/>
      <c r="C45673" s="88"/>
      <c r="D45673" s="88"/>
      <c r="E45673" s="88"/>
      <c r="F45673" s="88"/>
      <c r="G45673" s="88"/>
      <c r="H45673" s="88"/>
      <c r="I45673" s="88"/>
      <c r="J45673" s="88"/>
      <c r="K45673" s="88"/>
    </row>
    <row r="45674" spans="2:11" hidden="1" x14ac:dyDescent="0.2">
      <c r="B45674" s="88"/>
      <c r="C45674" s="88"/>
      <c r="D45674" s="88"/>
      <c r="E45674" s="88"/>
      <c r="F45674" s="88"/>
      <c r="G45674" s="88"/>
      <c r="H45674" s="88"/>
      <c r="I45674" s="88"/>
      <c r="J45674" s="88"/>
      <c r="K45674" s="88"/>
    </row>
    <row r="45675" spans="2:11" hidden="1" x14ac:dyDescent="0.2">
      <c r="B45675" s="88"/>
      <c r="C45675" s="88"/>
      <c r="D45675" s="88"/>
      <c r="E45675" s="88"/>
      <c r="F45675" s="88"/>
      <c r="G45675" s="88"/>
      <c r="H45675" s="88"/>
      <c r="I45675" s="88"/>
      <c r="J45675" s="88"/>
      <c r="K45675" s="88"/>
    </row>
    <row r="45676" spans="2:11" hidden="1" x14ac:dyDescent="0.2">
      <c r="B45676" s="88"/>
      <c r="C45676" s="88"/>
      <c r="D45676" s="88"/>
      <c r="E45676" s="88"/>
      <c r="F45676" s="88"/>
      <c r="G45676" s="88"/>
      <c r="H45676" s="88"/>
      <c r="I45676" s="88"/>
      <c r="J45676" s="88"/>
      <c r="K45676" s="88"/>
    </row>
    <row r="45677" spans="2:11" hidden="1" x14ac:dyDescent="0.2">
      <c r="B45677" s="88"/>
      <c r="C45677" s="88"/>
      <c r="D45677" s="88"/>
      <c r="E45677" s="88"/>
      <c r="F45677" s="88"/>
      <c r="G45677" s="88"/>
      <c r="H45677" s="88"/>
      <c r="I45677" s="88"/>
      <c r="J45677" s="88"/>
      <c r="K45677" s="88"/>
    </row>
    <row r="45678" spans="2:11" hidden="1" x14ac:dyDescent="0.2">
      <c r="B45678" s="88"/>
      <c r="C45678" s="88"/>
      <c r="D45678" s="88"/>
      <c r="E45678" s="88"/>
      <c r="F45678" s="88"/>
      <c r="G45678" s="88"/>
      <c r="H45678" s="88"/>
      <c r="I45678" s="88"/>
      <c r="J45678" s="88"/>
      <c r="K45678" s="88"/>
    </row>
    <row r="45679" spans="2:11" hidden="1" x14ac:dyDescent="0.2">
      <c r="B45679" s="88"/>
      <c r="C45679" s="88"/>
      <c r="D45679" s="88"/>
      <c r="E45679" s="88"/>
      <c r="F45679" s="88"/>
      <c r="G45679" s="88"/>
      <c r="H45679" s="88"/>
      <c r="I45679" s="88"/>
      <c r="J45679" s="88"/>
      <c r="K45679" s="88"/>
    </row>
    <row r="45680" spans="2:11" hidden="1" x14ac:dyDescent="0.2">
      <c r="B45680" s="88"/>
      <c r="C45680" s="88"/>
      <c r="D45680" s="88"/>
      <c r="E45680" s="88"/>
      <c r="F45680" s="88"/>
      <c r="G45680" s="88"/>
      <c r="H45680" s="88"/>
      <c r="I45680" s="88"/>
      <c r="J45680" s="88"/>
      <c r="K45680" s="88"/>
    </row>
    <row r="45681" spans="2:11" hidden="1" x14ac:dyDescent="0.2">
      <c r="B45681" s="88"/>
      <c r="C45681" s="88"/>
      <c r="D45681" s="88"/>
      <c r="E45681" s="88"/>
      <c r="F45681" s="88"/>
      <c r="G45681" s="88"/>
      <c r="H45681" s="88"/>
      <c r="I45681" s="88"/>
      <c r="J45681" s="88"/>
      <c r="K45681" s="88"/>
    </row>
    <row r="45682" spans="2:11" hidden="1" x14ac:dyDescent="0.2">
      <c r="B45682" s="88"/>
      <c r="C45682" s="88"/>
      <c r="D45682" s="88"/>
      <c r="E45682" s="88"/>
      <c r="F45682" s="88"/>
      <c r="G45682" s="88"/>
      <c r="H45682" s="88"/>
      <c r="I45682" s="88"/>
      <c r="J45682" s="88"/>
      <c r="K45682" s="88"/>
    </row>
    <row r="45683" spans="2:11" hidden="1" x14ac:dyDescent="0.2">
      <c r="B45683" s="88"/>
      <c r="C45683" s="88"/>
      <c r="D45683" s="88"/>
      <c r="E45683" s="88"/>
      <c r="F45683" s="88"/>
      <c r="G45683" s="88"/>
      <c r="H45683" s="88"/>
      <c r="I45683" s="88"/>
      <c r="J45683" s="88"/>
      <c r="K45683" s="88"/>
    </row>
    <row r="45684" spans="2:11" hidden="1" x14ac:dyDescent="0.2">
      <c r="B45684" s="88"/>
      <c r="C45684" s="88"/>
      <c r="D45684" s="88"/>
      <c r="E45684" s="88"/>
      <c r="F45684" s="88"/>
      <c r="G45684" s="88"/>
      <c r="H45684" s="88"/>
      <c r="I45684" s="88"/>
      <c r="J45684" s="88"/>
      <c r="K45684" s="88"/>
    </row>
    <row r="45685" spans="2:11" hidden="1" x14ac:dyDescent="0.2">
      <c r="B45685" s="88"/>
      <c r="C45685" s="88"/>
      <c r="D45685" s="88"/>
      <c r="E45685" s="88"/>
      <c r="F45685" s="88"/>
      <c r="G45685" s="88"/>
      <c r="H45685" s="88"/>
      <c r="I45685" s="88"/>
      <c r="J45685" s="88"/>
      <c r="K45685" s="88"/>
    </row>
    <row r="45686" spans="2:11" hidden="1" x14ac:dyDescent="0.2">
      <c r="B45686" s="88"/>
      <c r="C45686" s="88"/>
      <c r="D45686" s="88"/>
      <c r="E45686" s="88"/>
      <c r="F45686" s="88"/>
      <c r="G45686" s="88"/>
      <c r="H45686" s="88"/>
      <c r="I45686" s="88"/>
      <c r="J45686" s="88"/>
      <c r="K45686" s="88"/>
    </row>
    <row r="45687" spans="2:11" hidden="1" x14ac:dyDescent="0.2">
      <c r="B45687" s="88"/>
      <c r="C45687" s="88"/>
      <c r="D45687" s="88"/>
      <c r="E45687" s="88"/>
      <c r="F45687" s="88"/>
      <c r="G45687" s="88"/>
      <c r="H45687" s="88"/>
      <c r="I45687" s="88"/>
      <c r="J45687" s="88"/>
      <c r="K45687" s="88"/>
    </row>
    <row r="45688" spans="2:11" hidden="1" x14ac:dyDescent="0.2">
      <c r="B45688" s="88"/>
      <c r="C45688" s="88"/>
      <c r="D45688" s="88"/>
      <c r="E45688" s="88"/>
      <c r="F45688" s="88"/>
      <c r="G45688" s="88"/>
      <c r="H45688" s="88"/>
      <c r="I45688" s="88"/>
      <c r="J45688" s="88"/>
      <c r="K45688" s="88"/>
    </row>
    <row r="45689" spans="2:11" hidden="1" x14ac:dyDescent="0.2">
      <c r="B45689" s="88"/>
      <c r="C45689" s="88"/>
      <c r="D45689" s="88"/>
      <c r="E45689" s="88"/>
      <c r="F45689" s="88"/>
      <c r="G45689" s="88"/>
      <c r="H45689" s="88"/>
      <c r="I45689" s="88"/>
      <c r="J45689" s="88"/>
      <c r="K45689" s="88"/>
    </row>
    <row r="45690" spans="2:11" hidden="1" x14ac:dyDescent="0.2">
      <c r="B45690" s="88"/>
      <c r="C45690" s="88"/>
      <c r="D45690" s="88"/>
      <c r="E45690" s="88"/>
      <c r="F45690" s="88"/>
      <c r="G45690" s="88"/>
      <c r="H45690" s="88"/>
      <c r="I45690" s="88"/>
      <c r="J45690" s="88"/>
      <c r="K45690" s="88"/>
    </row>
    <row r="45691" spans="2:11" hidden="1" x14ac:dyDescent="0.2">
      <c r="B45691" s="88"/>
      <c r="C45691" s="88"/>
      <c r="D45691" s="88"/>
      <c r="E45691" s="88"/>
      <c r="F45691" s="88"/>
      <c r="G45691" s="88"/>
      <c r="H45691" s="88"/>
      <c r="I45691" s="88"/>
      <c r="J45691" s="88"/>
      <c r="K45691" s="88"/>
    </row>
    <row r="45692" spans="2:11" hidden="1" x14ac:dyDescent="0.2">
      <c r="B45692" s="88"/>
      <c r="C45692" s="88"/>
      <c r="D45692" s="88"/>
      <c r="E45692" s="88"/>
      <c r="F45692" s="88"/>
      <c r="G45692" s="88"/>
      <c r="H45692" s="88"/>
      <c r="I45692" s="88"/>
      <c r="J45692" s="88"/>
      <c r="K45692" s="88"/>
    </row>
    <row r="45693" spans="2:11" hidden="1" x14ac:dyDescent="0.2">
      <c r="B45693" s="88"/>
      <c r="C45693" s="88"/>
      <c r="D45693" s="88"/>
      <c r="E45693" s="88"/>
      <c r="F45693" s="88"/>
      <c r="G45693" s="88"/>
      <c r="H45693" s="88"/>
      <c r="I45693" s="88"/>
      <c r="J45693" s="88"/>
      <c r="K45693" s="88"/>
    </row>
    <row r="45694" spans="2:11" hidden="1" x14ac:dyDescent="0.2">
      <c r="B45694" s="88"/>
      <c r="C45694" s="88"/>
      <c r="D45694" s="88"/>
      <c r="E45694" s="88"/>
      <c r="F45694" s="88"/>
      <c r="G45694" s="88"/>
      <c r="H45694" s="88"/>
      <c r="I45694" s="88"/>
      <c r="J45694" s="88"/>
      <c r="K45694" s="88"/>
    </row>
    <row r="45695" spans="2:11" hidden="1" x14ac:dyDescent="0.2">
      <c r="B45695" s="88"/>
      <c r="C45695" s="88"/>
      <c r="D45695" s="88"/>
      <c r="E45695" s="88"/>
      <c r="F45695" s="88"/>
      <c r="G45695" s="88"/>
      <c r="H45695" s="88"/>
      <c r="I45695" s="88"/>
      <c r="J45695" s="88"/>
      <c r="K45695" s="88"/>
    </row>
    <row r="45696" spans="2:11" hidden="1" x14ac:dyDescent="0.2">
      <c r="B45696" s="88"/>
      <c r="C45696" s="88"/>
      <c r="D45696" s="88"/>
      <c r="E45696" s="88"/>
      <c r="F45696" s="88"/>
      <c r="G45696" s="88"/>
      <c r="H45696" s="88"/>
      <c r="I45696" s="88"/>
      <c r="J45696" s="88"/>
      <c r="K45696" s="88"/>
    </row>
    <row r="45697" spans="2:11" hidden="1" x14ac:dyDescent="0.2">
      <c r="B45697" s="88"/>
      <c r="C45697" s="88"/>
      <c r="D45697" s="88"/>
      <c r="E45697" s="88"/>
      <c r="F45697" s="88"/>
      <c r="G45697" s="88"/>
      <c r="H45697" s="88"/>
      <c r="I45697" s="88"/>
      <c r="J45697" s="88"/>
      <c r="K45697" s="88"/>
    </row>
    <row r="45698" spans="2:11" hidden="1" x14ac:dyDescent="0.2">
      <c r="B45698" s="88"/>
      <c r="C45698" s="88"/>
      <c r="D45698" s="88"/>
      <c r="E45698" s="88"/>
      <c r="F45698" s="88"/>
      <c r="G45698" s="88"/>
      <c r="H45698" s="88"/>
      <c r="I45698" s="88"/>
      <c r="J45698" s="88"/>
      <c r="K45698" s="88"/>
    </row>
    <row r="45699" spans="2:11" hidden="1" x14ac:dyDescent="0.2">
      <c r="B45699" s="88"/>
      <c r="C45699" s="88"/>
      <c r="D45699" s="88"/>
      <c r="E45699" s="88"/>
      <c r="F45699" s="88"/>
      <c r="G45699" s="88"/>
      <c r="H45699" s="88"/>
      <c r="I45699" s="88"/>
      <c r="J45699" s="88"/>
      <c r="K45699" s="88"/>
    </row>
    <row r="45700" spans="2:11" hidden="1" x14ac:dyDescent="0.2">
      <c r="B45700" s="88"/>
      <c r="C45700" s="88"/>
      <c r="D45700" s="88"/>
      <c r="E45700" s="88"/>
      <c r="F45700" s="88"/>
      <c r="G45700" s="88"/>
      <c r="H45700" s="88"/>
      <c r="I45700" s="88"/>
      <c r="J45700" s="88"/>
      <c r="K45700" s="88"/>
    </row>
    <row r="45701" spans="2:11" hidden="1" x14ac:dyDescent="0.2">
      <c r="B45701" s="88"/>
      <c r="C45701" s="88"/>
      <c r="D45701" s="88"/>
      <c r="E45701" s="88"/>
      <c r="F45701" s="88"/>
      <c r="G45701" s="88"/>
      <c r="H45701" s="88"/>
      <c r="I45701" s="88"/>
      <c r="J45701" s="88"/>
      <c r="K45701" s="88"/>
    </row>
    <row r="45702" spans="2:11" hidden="1" x14ac:dyDescent="0.2">
      <c r="B45702" s="88"/>
      <c r="C45702" s="88"/>
      <c r="D45702" s="88"/>
      <c r="E45702" s="88"/>
      <c r="F45702" s="88"/>
      <c r="G45702" s="88"/>
      <c r="H45702" s="88"/>
      <c r="I45702" s="88"/>
      <c r="J45702" s="88"/>
      <c r="K45702" s="88"/>
    </row>
    <row r="45703" spans="2:11" hidden="1" x14ac:dyDescent="0.2">
      <c r="B45703" s="88"/>
      <c r="C45703" s="88"/>
      <c r="D45703" s="88"/>
      <c r="E45703" s="88"/>
      <c r="F45703" s="88"/>
      <c r="G45703" s="88"/>
      <c r="H45703" s="88"/>
      <c r="I45703" s="88"/>
      <c r="J45703" s="88"/>
      <c r="K45703" s="88"/>
    </row>
    <row r="45704" spans="2:11" hidden="1" x14ac:dyDescent="0.2">
      <c r="B45704" s="88"/>
      <c r="C45704" s="88"/>
      <c r="D45704" s="88"/>
      <c r="E45704" s="88"/>
      <c r="F45704" s="88"/>
      <c r="G45704" s="88"/>
      <c r="H45704" s="88"/>
      <c r="I45704" s="88"/>
      <c r="J45704" s="88"/>
      <c r="K45704" s="88"/>
    </row>
    <row r="45705" spans="2:11" hidden="1" x14ac:dyDescent="0.2">
      <c r="B45705" s="88"/>
      <c r="C45705" s="88"/>
      <c r="D45705" s="88"/>
      <c r="E45705" s="88"/>
      <c r="F45705" s="88"/>
      <c r="G45705" s="88"/>
      <c r="H45705" s="88"/>
      <c r="I45705" s="88"/>
      <c r="J45705" s="88"/>
      <c r="K45705" s="88"/>
    </row>
    <row r="45706" spans="2:11" hidden="1" x14ac:dyDescent="0.2">
      <c r="B45706" s="88"/>
      <c r="C45706" s="88"/>
      <c r="D45706" s="88"/>
      <c r="E45706" s="88"/>
      <c r="F45706" s="88"/>
      <c r="G45706" s="88"/>
      <c r="H45706" s="88"/>
      <c r="I45706" s="88"/>
      <c r="J45706" s="88"/>
      <c r="K45706" s="88"/>
    </row>
    <row r="45707" spans="2:11" hidden="1" x14ac:dyDescent="0.2">
      <c r="B45707" s="88"/>
      <c r="C45707" s="88"/>
      <c r="D45707" s="88"/>
      <c r="E45707" s="88"/>
      <c r="F45707" s="88"/>
      <c r="G45707" s="88"/>
      <c r="H45707" s="88"/>
      <c r="I45707" s="88"/>
      <c r="J45707" s="88"/>
      <c r="K45707" s="88"/>
    </row>
    <row r="45708" spans="2:11" hidden="1" x14ac:dyDescent="0.2">
      <c r="B45708" s="88"/>
      <c r="C45708" s="88"/>
      <c r="D45708" s="88"/>
      <c r="E45708" s="88"/>
      <c r="F45708" s="88"/>
      <c r="G45708" s="88"/>
      <c r="H45708" s="88"/>
      <c r="I45708" s="88"/>
      <c r="J45708" s="88"/>
      <c r="K45708" s="88"/>
    </row>
    <row r="45709" spans="2:11" hidden="1" x14ac:dyDescent="0.2">
      <c r="B45709" s="88"/>
      <c r="C45709" s="88"/>
      <c r="D45709" s="88"/>
      <c r="E45709" s="88"/>
      <c r="F45709" s="88"/>
      <c r="G45709" s="88"/>
      <c r="H45709" s="88"/>
      <c r="I45709" s="88"/>
      <c r="J45709" s="88"/>
      <c r="K45709" s="88"/>
    </row>
    <row r="45710" spans="2:11" hidden="1" x14ac:dyDescent="0.2">
      <c r="B45710" s="88"/>
      <c r="C45710" s="88"/>
      <c r="D45710" s="88"/>
      <c r="E45710" s="88"/>
      <c r="F45710" s="88"/>
      <c r="G45710" s="88"/>
      <c r="H45710" s="88"/>
      <c r="I45710" s="88"/>
      <c r="J45710" s="88"/>
      <c r="K45710" s="88"/>
    </row>
    <row r="45711" spans="2:11" hidden="1" x14ac:dyDescent="0.2">
      <c r="B45711" s="88"/>
      <c r="C45711" s="88"/>
      <c r="D45711" s="88"/>
      <c r="E45711" s="88"/>
      <c r="F45711" s="88"/>
      <c r="G45711" s="88"/>
      <c r="H45711" s="88"/>
      <c r="I45711" s="88"/>
      <c r="J45711" s="88"/>
      <c r="K45711" s="88"/>
    </row>
    <row r="45712" spans="2:11" hidden="1" x14ac:dyDescent="0.2">
      <c r="B45712" s="88"/>
      <c r="C45712" s="88"/>
      <c r="D45712" s="88"/>
      <c r="E45712" s="88"/>
      <c r="F45712" s="88"/>
      <c r="G45712" s="88"/>
      <c r="H45712" s="88"/>
      <c r="I45712" s="88"/>
      <c r="J45712" s="88"/>
      <c r="K45712" s="88"/>
    </row>
    <row r="45713" spans="2:11" hidden="1" x14ac:dyDescent="0.2">
      <c r="B45713" s="88"/>
      <c r="C45713" s="88"/>
      <c r="D45713" s="88"/>
      <c r="E45713" s="88"/>
      <c r="F45713" s="88"/>
      <c r="G45713" s="88"/>
      <c r="H45713" s="88"/>
      <c r="I45713" s="88"/>
      <c r="J45713" s="88"/>
      <c r="K45713" s="88"/>
    </row>
    <row r="45714" spans="2:11" hidden="1" x14ac:dyDescent="0.2">
      <c r="B45714" s="88"/>
      <c r="C45714" s="88"/>
      <c r="D45714" s="88"/>
      <c r="E45714" s="88"/>
      <c r="F45714" s="88"/>
      <c r="G45714" s="88"/>
      <c r="H45714" s="88"/>
      <c r="I45714" s="88"/>
      <c r="J45714" s="88"/>
      <c r="K45714" s="88"/>
    </row>
    <row r="45715" spans="2:11" hidden="1" x14ac:dyDescent="0.2">
      <c r="B45715" s="88"/>
      <c r="C45715" s="88"/>
      <c r="D45715" s="88"/>
      <c r="E45715" s="88"/>
      <c r="F45715" s="88"/>
      <c r="G45715" s="88"/>
      <c r="H45715" s="88"/>
      <c r="I45715" s="88"/>
      <c r="J45715" s="88"/>
      <c r="K45715" s="88"/>
    </row>
    <row r="45716" spans="2:11" hidden="1" x14ac:dyDescent="0.2">
      <c r="B45716" s="88"/>
      <c r="C45716" s="88"/>
      <c r="D45716" s="88"/>
      <c r="E45716" s="88"/>
      <c r="F45716" s="88"/>
      <c r="G45716" s="88"/>
      <c r="H45716" s="88"/>
      <c r="I45716" s="88"/>
      <c r="J45716" s="88"/>
      <c r="K45716" s="88"/>
    </row>
    <row r="45717" spans="2:11" hidden="1" x14ac:dyDescent="0.2">
      <c r="B45717" s="88"/>
      <c r="C45717" s="88"/>
      <c r="D45717" s="88"/>
      <c r="E45717" s="88"/>
      <c r="F45717" s="88"/>
      <c r="G45717" s="88"/>
      <c r="H45717" s="88"/>
      <c r="I45717" s="88"/>
      <c r="J45717" s="88"/>
      <c r="K45717" s="88"/>
    </row>
    <row r="45718" spans="2:11" hidden="1" x14ac:dyDescent="0.2">
      <c r="B45718" s="88"/>
      <c r="C45718" s="88"/>
      <c r="D45718" s="88"/>
      <c r="E45718" s="88"/>
      <c r="F45718" s="88"/>
      <c r="G45718" s="88"/>
      <c r="H45718" s="88"/>
      <c r="I45718" s="88"/>
      <c r="J45718" s="88"/>
      <c r="K45718" s="88"/>
    </row>
    <row r="45719" spans="2:11" hidden="1" x14ac:dyDescent="0.2">
      <c r="B45719" s="88"/>
      <c r="C45719" s="88"/>
      <c r="D45719" s="88"/>
      <c r="E45719" s="88"/>
      <c r="F45719" s="88"/>
      <c r="G45719" s="88"/>
      <c r="H45719" s="88"/>
      <c r="I45719" s="88"/>
      <c r="J45719" s="88"/>
      <c r="K45719" s="88"/>
    </row>
    <row r="45720" spans="2:11" hidden="1" x14ac:dyDescent="0.2">
      <c r="B45720" s="88"/>
      <c r="C45720" s="88"/>
      <c r="D45720" s="88"/>
      <c r="E45720" s="88"/>
      <c r="F45720" s="88"/>
      <c r="G45720" s="88"/>
      <c r="H45720" s="88"/>
      <c r="I45720" s="88"/>
      <c r="J45720" s="88"/>
      <c r="K45720" s="88"/>
    </row>
    <row r="45721" spans="2:11" hidden="1" x14ac:dyDescent="0.2">
      <c r="B45721" s="88"/>
      <c r="C45721" s="88"/>
      <c r="D45721" s="88"/>
      <c r="E45721" s="88"/>
      <c r="F45721" s="88"/>
      <c r="G45721" s="88"/>
      <c r="H45721" s="88"/>
      <c r="I45721" s="88"/>
      <c r="J45721" s="88"/>
      <c r="K45721" s="88"/>
    </row>
    <row r="45722" spans="2:11" hidden="1" x14ac:dyDescent="0.2">
      <c r="B45722" s="88"/>
      <c r="C45722" s="88"/>
      <c r="D45722" s="88"/>
      <c r="E45722" s="88"/>
      <c r="F45722" s="88"/>
      <c r="G45722" s="88"/>
      <c r="H45722" s="88"/>
      <c r="I45722" s="88"/>
      <c r="J45722" s="88"/>
      <c r="K45722" s="88"/>
    </row>
    <row r="45723" spans="2:11" hidden="1" x14ac:dyDescent="0.2">
      <c r="B45723" s="88"/>
      <c r="C45723" s="88"/>
      <c r="D45723" s="88"/>
      <c r="E45723" s="88"/>
      <c r="F45723" s="88"/>
      <c r="G45723" s="88"/>
      <c r="H45723" s="88"/>
      <c r="I45723" s="88"/>
      <c r="J45723" s="88"/>
      <c r="K45723" s="88"/>
    </row>
    <row r="45724" spans="2:11" hidden="1" x14ac:dyDescent="0.2">
      <c r="B45724" s="88"/>
      <c r="C45724" s="88"/>
      <c r="D45724" s="88"/>
      <c r="E45724" s="88"/>
      <c r="F45724" s="88"/>
      <c r="G45724" s="88"/>
      <c r="H45724" s="88"/>
      <c r="I45724" s="88"/>
      <c r="J45724" s="88"/>
      <c r="K45724" s="88"/>
    </row>
    <row r="45725" spans="2:11" hidden="1" x14ac:dyDescent="0.2">
      <c r="B45725" s="88"/>
      <c r="C45725" s="88"/>
      <c r="D45725" s="88"/>
      <c r="E45725" s="88"/>
      <c r="F45725" s="88"/>
      <c r="G45725" s="88"/>
      <c r="H45725" s="88"/>
      <c r="I45725" s="88"/>
      <c r="J45725" s="88"/>
      <c r="K45725" s="88"/>
    </row>
    <row r="45726" spans="2:11" hidden="1" x14ac:dyDescent="0.2">
      <c r="B45726" s="88"/>
      <c r="C45726" s="88"/>
      <c r="D45726" s="88"/>
      <c r="E45726" s="88"/>
      <c r="F45726" s="88"/>
      <c r="G45726" s="88"/>
      <c r="H45726" s="88"/>
      <c r="I45726" s="88"/>
      <c r="J45726" s="88"/>
      <c r="K45726" s="88"/>
    </row>
    <row r="45727" spans="2:11" hidden="1" x14ac:dyDescent="0.2">
      <c r="B45727" s="88"/>
      <c r="C45727" s="88"/>
      <c r="D45727" s="88"/>
      <c r="E45727" s="88"/>
      <c r="F45727" s="88"/>
      <c r="G45727" s="88"/>
      <c r="H45727" s="88"/>
      <c r="I45727" s="88"/>
      <c r="J45727" s="88"/>
      <c r="K45727" s="88"/>
    </row>
    <row r="45728" spans="2:11" hidden="1" x14ac:dyDescent="0.2">
      <c r="B45728" s="88"/>
      <c r="C45728" s="88"/>
      <c r="D45728" s="88"/>
      <c r="E45728" s="88"/>
      <c r="F45728" s="88"/>
      <c r="G45728" s="88"/>
      <c r="H45728" s="88"/>
      <c r="I45728" s="88"/>
      <c r="J45728" s="88"/>
      <c r="K45728" s="88"/>
    </row>
    <row r="45729" spans="2:11" hidden="1" x14ac:dyDescent="0.2">
      <c r="B45729" s="88"/>
      <c r="C45729" s="88"/>
      <c r="D45729" s="88"/>
      <c r="E45729" s="88"/>
      <c r="F45729" s="88"/>
      <c r="G45729" s="88"/>
      <c r="H45729" s="88"/>
      <c r="I45729" s="88"/>
      <c r="J45729" s="88"/>
      <c r="K45729" s="88"/>
    </row>
    <row r="45730" spans="2:11" hidden="1" x14ac:dyDescent="0.2">
      <c r="B45730" s="88"/>
      <c r="C45730" s="88"/>
      <c r="D45730" s="88"/>
      <c r="E45730" s="88"/>
      <c r="F45730" s="88"/>
      <c r="G45730" s="88"/>
      <c r="H45730" s="88"/>
      <c r="I45730" s="88"/>
      <c r="J45730" s="88"/>
      <c r="K45730" s="88"/>
    </row>
    <row r="45731" spans="2:11" hidden="1" x14ac:dyDescent="0.2">
      <c r="B45731" s="88"/>
      <c r="C45731" s="88"/>
      <c r="D45731" s="88"/>
      <c r="E45731" s="88"/>
      <c r="F45731" s="88"/>
      <c r="G45731" s="88"/>
      <c r="H45731" s="88"/>
      <c r="I45731" s="88"/>
      <c r="J45731" s="88"/>
      <c r="K45731" s="88"/>
    </row>
    <row r="45732" spans="2:11" hidden="1" x14ac:dyDescent="0.2">
      <c r="B45732" s="88"/>
      <c r="C45732" s="88"/>
      <c r="D45732" s="88"/>
      <c r="E45732" s="88"/>
      <c r="F45732" s="88"/>
      <c r="G45732" s="88"/>
      <c r="H45732" s="88"/>
      <c r="I45732" s="88"/>
      <c r="J45732" s="88"/>
      <c r="K45732" s="88"/>
    </row>
    <row r="45733" spans="2:11" hidden="1" x14ac:dyDescent="0.2">
      <c r="B45733" s="88"/>
      <c r="C45733" s="88"/>
      <c r="D45733" s="88"/>
      <c r="E45733" s="88"/>
      <c r="F45733" s="88"/>
      <c r="G45733" s="88"/>
      <c r="H45733" s="88"/>
      <c r="I45733" s="88"/>
      <c r="J45733" s="88"/>
      <c r="K45733" s="88"/>
    </row>
    <row r="45734" spans="2:11" hidden="1" x14ac:dyDescent="0.2">
      <c r="B45734" s="88"/>
      <c r="C45734" s="88"/>
      <c r="D45734" s="88"/>
      <c r="E45734" s="88"/>
      <c r="F45734" s="88"/>
      <c r="G45734" s="88"/>
      <c r="H45734" s="88"/>
      <c r="I45734" s="88"/>
      <c r="J45734" s="88"/>
      <c r="K45734" s="88"/>
    </row>
    <row r="45735" spans="2:11" hidden="1" x14ac:dyDescent="0.2">
      <c r="B45735" s="88"/>
      <c r="C45735" s="88"/>
      <c r="D45735" s="88"/>
      <c r="E45735" s="88"/>
      <c r="F45735" s="88"/>
      <c r="G45735" s="88"/>
      <c r="H45735" s="88"/>
      <c r="I45735" s="88"/>
      <c r="J45735" s="88"/>
      <c r="K45735" s="88"/>
    </row>
    <row r="45736" spans="2:11" hidden="1" x14ac:dyDescent="0.2">
      <c r="B45736" s="88"/>
      <c r="C45736" s="88"/>
      <c r="D45736" s="88"/>
      <c r="E45736" s="88"/>
      <c r="F45736" s="88"/>
      <c r="G45736" s="88"/>
      <c r="H45736" s="88"/>
      <c r="I45736" s="88"/>
      <c r="J45736" s="88"/>
      <c r="K45736" s="88"/>
    </row>
    <row r="45737" spans="2:11" hidden="1" x14ac:dyDescent="0.2">
      <c r="B45737" s="88"/>
      <c r="C45737" s="88"/>
      <c r="D45737" s="88"/>
      <c r="E45737" s="88"/>
      <c r="F45737" s="88"/>
      <c r="G45737" s="88"/>
      <c r="H45737" s="88"/>
      <c r="I45737" s="88"/>
      <c r="J45737" s="88"/>
      <c r="K45737" s="88"/>
    </row>
    <row r="45738" spans="2:11" hidden="1" x14ac:dyDescent="0.2">
      <c r="B45738" s="88"/>
      <c r="C45738" s="88"/>
      <c r="D45738" s="88"/>
      <c r="E45738" s="88"/>
      <c r="F45738" s="88"/>
      <c r="G45738" s="88"/>
      <c r="H45738" s="88"/>
      <c r="I45738" s="88"/>
      <c r="J45738" s="88"/>
      <c r="K45738" s="88"/>
    </row>
    <row r="45739" spans="2:11" hidden="1" x14ac:dyDescent="0.2">
      <c r="B45739" s="88"/>
      <c r="C45739" s="88"/>
      <c r="D45739" s="88"/>
      <c r="E45739" s="88"/>
      <c r="F45739" s="88"/>
      <c r="G45739" s="88"/>
      <c r="H45739" s="88"/>
      <c r="I45739" s="88"/>
      <c r="J45739" s="88"/>
      <c r="K45739" s="88"/>
    </row>
    <row r="45740" spans="2:11" hidden="1" x14ac:dyDescent="0.2">
      <c r="B45740" s="88"/>
      <c r="C45740" s="88"/>
      <c r="D45740" s="88"/>
      <c r="E45740" s="88"/>
      <c r="F45740" s="88"/>
      <c r="G45740" s="88"/>
      <c r="H45740" s="88"/>
      <c r="I45740" s="88"/>
      <c r="J45740" s="88"/>
      <c r="K45740" s="88"/>
    </row>
    <row r="45741" spans="2:11" hidden="1" x14ac:dyDescent="0.2">
      <c r="B45741" s="88"/>
      <c r="C45741" s="88"/>
      <c r="D45741" s="88"/>
      <c r="E45741" s="88"/>
      <c r="F45741" s="88"/>
      <c r="G45741" s="88"/>
      <c r="H45741" s="88"/>
      <c r="I45741" s="88"/>
      <c r="J45741" s="88"/>
      <c r="K45741" s="88"/>
    </row>
    <row r="45742" spans="2:11" hidden="1" x14ac:dyDescent="0.2">
      <c r="B45742" s="88"/>
      <c r="C45742" s="88"/>
      <c r="D45742" s="88"/>
      <c r="E45742" s="88"/>
      <c r="F45742" s="88"/>
      <c r="G45742" s="88"/>
      <c r="H45742" s="88"/>
      <c r="I45742" s="88"/>
      <c r="J45742" s="88"/>
      <c r="K45742" s="88"/>
    </row>
    <row r="45743" spans="2:11" hidden="1" x14ac:dyDescent="0.2">
      <c r="B45743" s="88"/>
      <c r="C45743" s="88"/>
      <c r="D45743" s="88"/>
      <c r="E45743" s="88"/>
      <c r="F45743" s="88"/>
      <c r="G45743" s="88"/>
      <c r="H45743" s="88"/>
      <c r="I45743" s="88"/>
      <c r="J45743" s="88"/>
      <c r="K45743" s="88"/>
    </row>
    <row r="45744" spans="2:11" hidden="1" x14ac:dyDescent="0.2">
      <c r="B45744" s="88"/>
      <c r="C45744" s="88"/>
      <c r="D45744" s="88"/>
      <c r="E45744" s="88"/>
      <c r="F45744" s="88"/>
      <c r="G45744" s="88"/>
      <c r="H45744" s="88"/>
      <c r="I45744" s="88"/>
      <c r="J45744" s="88"/>
      <c r="K45744" s="88"/>
    </row>
    <row r="45745" spans="2:11" hidden="1" x14ac:dyDescent="0.2">
      <c r="B45745" s="88"/>
      <c r="C45745" s="88"/>
      <c r="D45745" s="88"/>
      <c r="E45745" s="88"/>
      <c r="F45745" s="88"/>
      <c r="G45745" s="88"/>
      <c r="H45745" s="88"/>
      <c r="I45745" s="88"/>
      <c r="J45745" s="88"/>
      <c r="K45745" s="88"/>
    </row>
    <row r="45746" spans="2:11" hidden="1" x14ac:dyDescent="0.2">
      <c r="B45746" s="88"/>
      <c r="C45746" s="88"/>
      <c r="D45746" s="88"/>
      <c r="E45746" s="88"/>
      <c r="F45746" s="88"/>
      <c r="G45746" s="88"/>
      <c r="H45746" s="88"/>
      <c r="I45746" s="88"/>
      <c r="J45746" s="88"/>
      <c r="K45746" s="88"/>
    </row>
    <row r="45747" spans="2:11" hidden="1" x14ac:dyDescent="0.2">
      <c r="B45747" s="88"/>
      <c r="C45747" s="88"/>
      <c r="D45747" s="88"/>
      <c r="E45747" s="88"/>
      <c r="F45747" s="88"/>
      <c r="G45747" s="88"/>
      <c r="H45747" s="88"/>
      <c r="I45747" s="88"/>
      <c r="J45747" s="88"/>
      <c r="K45747" s="88"/>
    </row>
    <row r="45748" spans="2:11" hidden="1" x14ac:dyDescent="0.2">
      <c r="B45748" s="88"/>
      <c r="C45748" s="88"/>
      <c r="D45748" s="88"/>
      <c r="E45748" s="88"/>
      <c r="F45748" s="88"/>
      <c r="G45748" s="88"/>
      <c r="H45748" s="88"/>
      <c r="I45748" s="88"/>
      <c r="J45748" s="88"/>
      <c r="K45748" s="88"/>
    </row>
    <row r="45749" spans="2:11" hidden="1" x14ac:dyDescent="0.2">
      <c r="B45749" s="88"/>
      <c r="C45749" s="88"/>
      <c r="D45749" s="88"/>
      <c r="E45749" s="88"/>
      <c r="F45749" s="88"/>
      <c r="G45749" s="88"/>
      <c r="H45749" s="88"/>
      <c r="I45749" s="88"/>
      <c r="J45749" s="88"/>
      <c r="K45749" s="88"/>
    </row>
    <row r="45750" spans="2:11" hidden="1" x14ac:dyDescent="0.2">
      <c r="B45750" s="88"/>
      <c r="C45750" s="88"/>
      <c r="D45750" s="88"/>
      <c r="E45750" s="88"/>
      <c r="F45750" s="88"/>
      <c r="G45750" s="88"/>
      <c r="H45750" s="88"/>
      <c r="I45750" s="88"/>
      <c r="J45750" s="88"/>
      <c r="K45750" s="88"/>
    </row>
    <row r="45751" spans="2:11" hidden="1" x14ac:dyDescent="0.2">
      <c r="B45751" s="88"/>
      <c r="C45751" s="88"/>
      <c r="D45751" s="88"/>
      <c r="E45751" s="88"/>
      <c r="F45751" s="88"/>
      <c r="G45751" s="88"/>
      <c r="H45751" s="88"/>
      <c r="I45751" s="88"/>
      <c r="J45751" s="88"/>
      <c r="K45751" s="88"/>
    </row>
    <row r="45752" spans="2:11" hidden="1" x14ac:dyDescent="0.2">
      <c r="B45752" s="88"/>
      <c r="C45752" s="88"/>
      <c r="D45752" s="88"/>
      <c r="E45752" s="88"/>
      <c r="F45752" s="88"/>
      <c r="G45752" s="88"/>
      <c r="H45752" s="88"/>
      <c r="I45752" s="88"/>
      <c r="J45752" s="88"/>
      <c r="K45752" s="88"/>
    </row>
    <row r="45753" spans="2:11" hidden="1" x14ac:dyDescent="0.2">
      <c r="B45753" s="88"/>
      <c r="C45753" s="88"/>
      <c r="D45753" s="88"/>
      <c r="E45753" s="88"/>
      <c r="F45753" s="88"/>
      <c r="G45753" s="88"/>
      <c r="H45753" s="88"/>
      <c r="I45753" s="88"/>
      <c r="J45753" s="88"/>
      <c r="K45753" s="88"/>
    </row>
    <row r="45754" spans="2:11" hidden="1" x14ac:dyDescent="0.2">
      <c r="B45754" s="88"/>
      <c r="C45754" s="88"/>
      <c r="D45754" s="88"/>
      <c r="E45754" s="88"/>
      <c r="F45754" s="88"/>
      <c r="G45754" s="88"/>
      <c r="H45754" s="88"/>
      <c r="I45754" s="88"/>
      <c r="J45754" s="88"/>
      <c r="K45754" s="88"/>
    </row>
    <row r="45755" spans="2:11" hidden="1" x14ac:dyDescent="0.2">
      <c r="B45755" s="88"/>
      <c r="C45755" s="88"/>
      <c r="D45755" s="88"/>
      <c r="E45755" s="88"/>
      <c r="F45755" s="88"/>
      <c r="G45755" s="88"/>
      <c r="H45755" s="88"/>
      <c r="I45755" s="88"/>
      <c r="J45755" s="88"/>
      <c r="K45755" s="88"/>
    </row>
    <row r="45756" spans="2:11" hidden="1" x14ac:dyDescent="0.2">
      <c r="B45756" s="88"/>
      <c r="C45756" s="88"/>
      <c r="D45756" s="88"/>
      <c r="E45756" s="88"/>
      <c r="F45756" s="88"/>
      <c r="G45756" s="88"/>
      <c r="H45756" s="88"/>
      <c r="I45756" s="88"/>
      <c r="J45756" s="88"/>
      <c r="K45756" s="88"/>
    </row>
    <row r="45757" spans="2:11" hidden="1" x14ac:dyDescent="0.2">
      <c r="B45757" s="88"/>
      <c r="C45757" s="88"/>
      <c r="D45757" s="88"/>
      <c r="E45757" s="88"/>
      <c r="F45757" s="88"/>
      <c r="G45757" s="88"/>
      <c r="H45757" s="88"/>
      <c r="I45757" s="88"/>
      <c r="J45757" s="88"/>
      <c r="K45757" s="88"/>
    </row>
    <row r="45758" spans="2:11" hidden="1" x14ac:dyDescent="0.2">
      <c r="B45758" s="88"/>
      <c r="C45758" s="88"/>
      <c r="D45758" s="88"/>
      <c r="E45758" s="88"/>
      <c r="F45758" s="88"/>
      <c r="G45758" s="88"/>
      <c r="H45758" s="88"/>
      <c r="I45758" s="88"/>
      <c r="J45758" s="88"/>
      <c r="K45758" s="88"/>
    </row>
    <row r="45759" spans="2:11" hidden="1" x14ac:dyDescent="0.2">
      <c r="B45759" s="88"/>
      <c r="C45759" s="88"/>
      <c r="D45759" s="88"/>
      <c r="E45759" s="88"/>
      <c r="F45759" s="88"/>
      <c r="G45759" s="88"/>
      <c r="H45759" s="88"/>
      <c r="I45759" s="88"/>
      <c r="J45759" s="88"/>
      <c r="K45759" s="88"/>
    </row>
    <row r="45760" spans="2:11" hidden="1" x14ac:dyDescent="0.2">
      <c r="B45760" s="88"/>
      <c r="C45760" s="88"/>
      <c r="D45760" s="88"/>
      <c r="E45760" s="88"/>
      <c r="F45760" s="88"/>
      <c r="G45760" s="88"/>
      <c r="H45760" s="88"/>
      <c r="I45760" s="88"/>
      <c r="J45760" s="88"/>
      <c r="K45760" s="88"/>
    </row>
    <row r="45761" spans="2:11" hidden="1" x14ac:dyDescent="0.2">
      <c r="B45761" s="88"/>
      <c r="C45761" s="88"/>
      <c r="D45761" s="88"/>
      <c r="E45761" s="88"/>
      <c r="F45761" s="88"/>
      <c r="G45761" s="88"/>
      <c r="H45761" s="88"/>
      <c r="I45761" s="88"/>
      <c r="J45761" s="88"/>
      <c r="K45761" s="88"/>
    </row>
    <row r="45762" spans="2:11" hidden="1" x14ac:dyDescent="0.2">
      <c r="B45762" s="88"/>
      <c r="C45762" s="88"/>
      <c r="D45762" s="88"/>
      <c r="E45762" s="88"/>
      <c r="F45762" s="88"/>
      <c r="G45762" s="88"/>
      <c r="H45762" s="88"/>
      <c r="I45762" s="88"/>
      <c r="J45762" s="88"/>
      <c r="K45762" s="88"/>
    </row>
    <row r="45763" spans="2:11" hidden="1" x14ac:dyDescent="0.2">
      <c r="B45763" s="88"/>
      <c r="C45763" s="88"/>
      <c r="D45763" s="88"/>
      <c r="E45763" s="88"/>
      <c r="F45763" s="88"/>
      <c r="G45763" s="88"/>
      <c r="H45763" s="88"/>
      <c r="I45763" s="88"/>
      <c r="J45763" s="88"/>
      <c r="K45763" s="88"/>
    </row>
    <row r="45764" spans="2:11" hidden="1" x14ac:dyDescent="0.2">
      <c r="B45764" s="88"/>
      <c r="C45764" s="88"/>
      <c r="D45764" s="88"/>
      <c r="E45764" s="88"/>
      <c r="F45764" s="88"/>
      <c r="G45764" s="88"/>
      <c r="H45764" s="88"/>
      <c r="I45764" s="88"/>
      <c r="J45764" s="88"/>
      <c r="K45764" s="88"/>
    </row>
    <row r="45765" spans="2:11" hidden="1" x14ac:dyDescent="0.2">
      <c r="B45765" s="88"/>
      <c r="C45765" s="88"/>
      <c r="D45765" s="88"/>
      <c r="E45765" s="88"/>
      <c r="F45765" s="88"/>
      <c r="G45765" s="88"/>
      <c r="H45765" s="88"/>
      <c r="I45765" s="88"/>
      <c r="J45765" s="88"/>
      <c r="K45765" s="88"/>
    </row>
    <row r="45766" spans="2:11" hidden="1" x14ac:dyDescent="0.2">
      <c r="B45766" s="88"/>
      <c r="C45766" s="88"/>
      <c r="D45766" s="88"/>
      <c r="E45766" s="88"/>
      <c r="F45766" s="88"/>
      <c r="G45766" s="88"/>
      <c r="H45766" s="88"/>
      <c r="I45766" s="88"/>
      <c r="J45766" s="88"/>
      <c r="K45766" s="88"/>
    </row>
    <row r="45767" spans="2:11" hidden="1" x14ac:dyDescent="0.2">
      <c r="B45767" s="88"/>
      <c r="C45767" s="88"/>
      <c r="D45767" s="88"/>
      <c r="E45767" s="88"/>
      <c r="F45767" s="88"/>
      <c r="G45767" s="88"/>
      <c r="H45767" s="88"/>
      <c r="I45767" s="88"/>
      <c r="J45767" s="88"/>
      <c r="K45767" s="88"/>
    </row>
    <row r="45768" spans="2:11" hidden="1" x14ac:dyDescent="0.2">
      <c r="B45768" s="88"/>
      <c r="C45768" s="88"/>
      <c r="D45768" s="88"/>
      <c r="E45768" s="88"/>
      <c r="F45768" s="88"/>
      <c r="G45768" s="88"/>
      <c r="H45768" s="88"/>
      <c r="I45768" s="88"/>
      <c r="J45768" s="88"/>
      <c r="K45768" s="88"/>
    </row>
    <row r="45769" spans="2:11" hidden="1" x14ac:dyDescent="0.2">
      <c r="B45769" s="88"/>
      <c r="C45769" s="88"/>
      <c r="D45769" s="88"/>
      <c r="E45769" s="88"/>
      <c r="F45769" s="88"/>
      <c r="G45769" s="88"/>
      <c r="H45769" s="88"/>
      <c r="I45769" s="88"/>
      <c r="J45769" s="88"/>
      <c r="K45769" s="88"/>
    </row>
    <row r="45770" spans="2:11" hidden="1" x14ac:dyDescent="0.2">
      <c r="B45770" s="88"/>
      <c r="C45770" s="88"/>
      <c r="D45770" s="88"/>
      <c r="E45770" s="88"/>
      <c r="F45770" s="88"/>
      <c r="G45770" s="88"/>
      <c r="H45770" s="88"/>
      <c r="I45770" s="88"/>
      <c r="J45770" s="88"/>
      <c r="K45770" s="88"/>
    </row>
    <row r="45771" spans="2:11" hidden="1" x14ac:dyDescent="0.2">
      <c r="B45771" s="88"/>
      <c r="C45771" s="88"/>
      <c r="D45771" s="88"/>
      <c r="E45771" s="88"/>
      <c r="F45771" s="88"/>
      <c r="G45771" s="88"/>
      <c r="H45771" s="88"/>
      <c r="I45771" s="88"/>
      <c r="J45771" s="88"/>
      <c r="K45771" s="88"/>
    </row>
    <row r="45772" spans="2:11" hidden="1" x14ac:dyDescent="0.2">
      <c r="B45772" s="88"/>
      <c r="C45772" s="88"/>
      <c r="D45772" s="88"/>
      <c r="E45772" s="88"/>
      <c r="F45772" s="88"/>
      <c r="G45772" s="88"/>
      <c r="H45772" s="88"/>
      <c r="I45772" s="88"/>
      <c r="J45772" s="88"/>
      <c r="K45772" s="88"/>
    </row>
    <row r="45773" spans="2:11" hidden="1" x14ac:dyDescent="0.2">
      <c r="B45773" s="88"/>
      <c r="C45773" s="88"/>
      <c r="D45773" s="88"/>
      <c r="E45773" s="88"/>
      <c r="F45773" s="88"/>
      <c r="G45773" s="88"/>
      <c r="H45773" s="88"/>
      <c r="I45773" s="88"/>
      <c r="J45773" s="88"/>
      <c r="K45773" s="88"/>
    </row>
    <row r="45774" spans="2:11" hidden="1" x14ac:dyDescent="0.2">
      <c r="B45774" s="88"/>
      <c r="C45774" s="88"/>
      <c r="D45774" s="88"/>
      <c r="E45774" s="88"/>
      <c r="F45774" s="88"/>
      <c r="G45774" s="88"/>
      <c r="H45774" s="88"/>
      <c r="I45774" s="88"/>
      <c r="J45774" s="88"/>
      <c r="K45774" s="88"/>
    </row>
    <row r="45775" spans="2:11" hidden="1" x14ac:dyDescent="0.2">
      <c r="B45775" s="88"/>
      <c r="C45775" s="88"/>
      <c r="D45775" s="88"/>
      <c r="E45775" s="88"/>
      <c r="F45775" s="88"/>
      <c r="G45775" s="88"/>
      <c r="H45775" s="88"/>
      <c r="I45775" s="88"/>
      <c r="J45775" s="88"/>
      <c r="K45775" s="88"/>
    </row>
    <row r="45776" spans="2:11" hidden="1" x14ac:dyDescent="0.2">
      <c r="B45776" s="88"/>
      <c r="C45776" s="88"/>
      <c r="D45776" s="88"/>
      <c r="E45776" s="88"/>
      <c r="F45776" s="88"/>
      <c r="G45776" s="88"/>
      <c r="H45776" s="88"/>
      <c r="I45776" s="88"/>
      <c r="J45776" s="88"/>
      <c r="K45776" s="88"/>
    </row>
    <row r="45777" spans="2:11" hidden="1" x14ac:dyDescent="0.2">
      <c r="B45777" s="88"/>
      <c r="C45777" s="88"/>
      <c r="D45777" s="88"/>
      <c r="E45777" s="88"/>
      <c r="F45777" s="88"/>
      <c r="G45777" s="88"/>
      <c r="H45777" s="88"/>
      <c r="I45777" s="88"/>
      <c r="J45777" s="88"/>
      <c r="K45777" s="88"/>
    </row>
    <row r="45778" spans="2:11" hidden="1" x14ac:dyDescent="0.2">
      <c r="B45778" s="88"/>
      <c r="C45778" s="88"/>
      <c r="D45778" s="88"/>
      <c r="E45778" s="88"/>
      <c r="F45778" s="88"/>
      <c r="G45778" s="88"/>
      <c r="H45778" s="88"/>
      <c r="I45778" s="88"/>
      <c r="J45778" s="88"/>
      <c r="K45778" s="88"/>
    </row>
    <row r="45779" spans="2:11" hidden="1" x14ac:dyDescent="0.2">
      <c r="B45779" s="88"/>
      <c r="C45779" s="88"/>
      <c r="D45779" s="88"/>
      <c r="E45779" s="88"/>
      <c r="F45779" s="88"/>
      <c r="G45779" s="88"/>
      <c r="H45779" s="88"/>
      <c r="I45779" s="88"/>
      <c r="J45779" s="88"/>
      <c r="K45779" s="88"/>
    </row>
    <row r="45780" spans="2:11" hidden="1" x14ac:dyDescent="0.2">
      <c r="B45780" s="88"/>
      <c r="C45780" s="88"/>
      <c r="D45780" s="88"/>
      <c r="E45780" s="88"/>
      <c r="F45780" s="88"/>
      <c r="G45780" s="88"/>
      <c r="H45780" s="88"/>
      <c r="I45780" s="88"/>
      <c r="J45780" s="88"/>
      <c r="K45780" s="88"/>
    </row>
    <row r="45781" spans="2:11" hidden="1" x14ac:dyDescent="0.2">
      <c r="B45781" s="88"/>
      <c r="C45781" s="88"/>
      <c r="D45781" s="88"/>
      <c r="E45781" s="88"/>
      <c r="F45781" s="88"/>
      <c r="G45781" s="88"/>
      <c r="H45781" s="88"/>
      <c r="I45781" s="88"/>
      <c r="J45781" s="88"/>
      <c r="K45781" s="88"/>
    </row>
    <row r="45782" spans="2:11" hidden="1" x14ac:dyDescent="0.2">
      <c r="B45782" s="88"/>
      <c r="C45782" s="88"/>
      <c r="D45782" s="88"/>
      <c r="E45782" s="88"/>
      <c r="F45782" s="88"/>
      <c r="G45782" s="88"/>
      <c r="H45782" s="88"/>
      <c r="I45782" s="88"/>
      <c r="J45782" s="88"/>
      <c r="K45782" s="88"/>
    </row>
    <row r="45783" spans="2:11" hidden="1" x14ac:dyDescent="0.2">
      <c r="B45783" s="88"/>
      <c r="C45783" s="88"/>
      <c r="D45783" s="88"/>
      <c r="E45783" s="88"/>
      <c r="F45783" s="88"/>
      <c r="G45783" s="88"/>
      <c r="H45783" s="88"/>
      <c r="I45783" s="88"/>
      <c r="J45783" s="88"/>
      <c r="K45783" s="88"/>
    </row>
    <row r="45784" spans="2:11" hidden="1" x14ac:dyDescent="0.2">
      <c r="B45784" s="88"/>
      <c r="C45784" s="88"/>
      <c r="D45784" s="88"/>
      <c r="E45784" s="88"/>
      <c r="F45784" s="88"/>
      <c r="G45784" s="88"/>
      <c r="H45784" s="88"/>
      <c r="I45784" s="88"/>
      <c r="J45784" s="88"/>
      <c r="K45784" s="88"/>
    </row>
    <row r="45785" spans="2:11" hidden="1" x14ac:dyDescent="0.2">
      <c r="B45785" s="88"/>
      <c r="C45785" s="88"/>
      <c r="D45785" s="88"/>
      <c r="E45785" s="88"/>
      <c r="F45785" s="88"/>
      <c r="G45785" s="88"/>
      <c r="H45785" s="88"/>
      <c r="I45785" s="88"/>
      <c r="J45785" s="88"/>
      <c r="K45785" s="88"/>
    </row>
    <row r="45786" spans="2:11" hidden="1" x14ac:dyDescent="0.2">
      <c r="B45786" s="88"/>
      <c r="C45786" s="88"/>
      <c r="D45786" s="88"/>
      <c r="E45786" s="88"/>
      <c r="F45786" s="88"/>
      <c r="G45786" s="88"/>
      <c r="H45786" s="88"/>
      <c r="I45786" s="88"/>
      <c r="J45786" s="88"/>
      <c r="K45786" s="88"/>
    </row>
    <row r="45787" spans="2:11" hidden="1" x14ac:dyDescent="0.2">
      <c r="B45787" s="88"/>
      <c r="C45787" s="88"/>
      <c r="D45787" s="88"/>
      <c r="E45787" s="88"/>
      <c r="F45787" s="88"/>
      <c r="G45787" s="88"/>
      <c r="H45787" s="88"/>
      <c r="I45787" s="88"/>
      <c r="J45787" s="88"/>
      <c r="K45787" s="88"/>
    </row>
    <row r="45788" spans="2:11" hidden="1" x14ac:dyDescent="0.2">
      <c r="B45788" s="88"/>
      <c r="C45788" s="88"/>
      <c r="D45788" s="88"/>
      <c r="E45788" s="88"/>
      <c r="F45788" s="88"/>
      <c r="G45788" s="88"/>
      <c r="H45788" s="88"/>
      <c r="I45788" s="88"/>
      <c r="J45788" s="88"/>
      <c r="K45788" s="88"/>
    </row>
    <row r="45789" spans="2:11" hidden="1" x14ac:dyDescent="0.2">
      <c r="B45789" s="88"/>
      <c r="C45789" s="88"/>
      <c r="D45789" s="88"/>
      <c r="E45789" s="88"/>
      <c r="F45789" s="88"/>
      <c r="G45789" s="88"/>
      <c r="H45789" s="88"/>
      <c r="I45789" s="88"/>
      <c r="J45789" s="88"/>
      <c r="K45789" s="88"/>
    </row>
    <row r="45790" spans="2:11" hidden="1" x14ac:dyDescent="0.2">
      <c r="B45790" s="88"/>
      <c r="C45790" s="88"/>
      <c r="D45790" s="88"/>
      <c r="E45790" s="88"/>
      <c r="F45790" s="88"/>
      <c r="G45790" s="88"/>
      <c r="H45790" s="88"/>
      <c r="I45790" s="88"/>
      <c r="J45790" s="88"/>
      <c r="K45790" s="88"/>
    </row>
    <row r="45791" spans="2:11" hidden="1" x14ac:dyDescent="0.2">
      <c r="B45791" s="88"/>
      <c r="C45791" s="88"/>
      <c r="D45791" s="88"/>
      <c r="E45791" s="88"/>
      <c r="F45791" s="88"/>
      <c r="G45791" s="88"/>
      <c r="H45791" s="88"/>
      <c r="I45791" s="88"/>
      <c r="J45791" s="88"/>
      <c r="K45791" s="88"/>
    </row>
    <row r="45792" spans="2:11" hidden="1" x14ac:dyDescent="0.2">
      <c r="B45792" s="88"/>
      <c r="C45792" s="88"/>
      <c r="D45792" s="88"/>
      <c r="E45792" s="88"/>
      <c r="F45792" s="88"/>
      <c r="G45792" s="88"/>
      <c r="H45792" s="88"/>
      <c r="I45792" s="88"/>
      <c r="J45792" s="88"/>
      <c r="K45792" s="88"/>
    </row>
    <row r="45793" spans="2:11" hidden="1" x14ac:dyDescent="0.2">
      <c r="B45793" s="88"/>
      <c r="C45793" s="88"/>
      <c r="D45793" s="88"/>
      <c r="E45793" s="88"/>
      <c r="F45793" s="88"/>
      <c r="G45793" s="88"/>
      <c r="H45793" s="88"/>
      <c r="I45793" s="88"/>
      <c r="J45793" s="88"/>
      <c r="K45793" s="88"/>
    </row>
    <row r="45794" spans="2:11" hidden="1" x14ac:dyDescent="0.2">
      <c r="B45794" s="88"/>
      <c r="C45794" s="88"/>
      <c r="D45794" s="88"/>
      <c r="E45794" s="88"/>
      <c r="F45794" s="88"/>
      <c r="G45794" s="88"/>
      <c r="H45794" s="88"/>
      <c r="I45794" s="88"/>
      <c r="J45794" s="88"/>
      <c r="K45794" s="88"/>
    </row>
    <row r="45795" spans="2:11" hidden="1" x14ac:dyDescent="0.2">
      <c r="B45795" s="88"/>
      <c r="C45795" s="88"/>
      <c r="D45795" s="88"/>
      <c r="E45795" s="88"/>
      <c r="F45795" s="88"/>
      <c r="G45795" s="88"/>
      <c r="H45795" s="88"/>
      <c r="I45795" s="88"/>
      <c r="J45795" s="88"/>
      <c r="K45795" s="88"/>
    </row>
    <row r="45796" spans="2:11" hidden="1" x14ac:dyDescent="0.2">
      <c r="B45796" s="88"/>
      <c r="C45796" s="88"/>
      <c r="D45796" s="88"/>
      <c r="E45796" s="88"/>
      <c r="F45796" s="88"/>
      <c r="G45796" s="88"/>
      <c r="H45796" s="88"/>
      <c r="I45796" s="88"/>
      <c r="J45796" s="88"/>
      <c r="K45796" s="88"/>
    </row>
    <row r="45797" spans="2:11" hidden="1" x14ac:dyDescent="0.2">
      <c r="B45797" s="88"/>
      <c r="C45797" s="88"/>
      <c r="D45797" s="88"/>
      <c r="E45797" s="88"/>
      <c r="F45797" s="88"/>
      <c r="G45797" s="88"/>
      <c r="H45797" s="88"/>
      <c r="I45797" s="88"/>
      <c r="J45797" s="88"/>
      <c r="K45797" s="88"/>
    </row>
    <row r="45798" spans="2:11" hidden="1" x14ac:dyDescent="0.2">
      <c r="B45798" s="88"/>
      <c r="C45798" s="88"/>
      <c r="D45798" s="88"/>
      <c r="E45798" s="88"/>
      <c r="F45798" s="88"/>
      <c r="G45798" s="88"/>
      <c r="H45798" s="88"/>
      <c r="I45798" s="88"/>
      <c r="J45798" s="88"/>
      <c r="K45798" s="88"/>
    </row>
    <row r="45799" spans="2:11" hidden="1" x14ac:dyDescent="0.2">
      <c r="B45799" s="88"/>
      <c r="C45799" s="88"/>
      <c r="D45799" s="88"/>
      <c r="E45799" s="88"/>
      <c r="F45799" s="88"/>
      <c r="G45799" s="88"/>
      <c r="H45799" s="88"/>
      <c r="I45799" s="88"/>
      <c r="J45799" s="88"/>
      <c r="K45799" s="88"/>
    </row>
    <row r="45800" spans="2:11" hidden="1" x14ac:dyDescent="0.2">
      <c r="B45800" s="88"/>
      <c r="C45800" s="88"/>
      <c r="D45800" s="88"/>
      <c r="E45800" s="88"/>
      <c r="F45800" s="88"/>
      <c r="G45800" s="88"/>
      <c r="H45800" s="88"/>
      <c r="I45800" s="88"/>
      <c r="J45800" s="88"/>
      <c r="K45800" s="88"/>
    </row>
    <row r="45801" spans="2:11" hidden="1" x14ac:dyDescent="0.2">
      <c r="B45801" s="88"/>
      <c r="C45801" s="88"/>
      <c r="D45801" s="88"/>
      <c r="E45801" s="88"/>
      <c r="F45801" s="88"/>
      <c r="G45801" s="88"/>
      <c r="H45801" s="88"/>
      <c r="I45801" s="88"/>
      <c r="J45801" s="88"/>
      <c r="K45801" s="88"/>
    </row>
    <row r="45802" spans="2:11" hidden="1" x14ac:dyDescent="0.2">
      <c r="B45802" s="88"/>
      <c r="C45802" s="88"/>
      <c r="D45802" s="88"/>
      <c r="E45802" s="88"/>
      <c r="F45802" s="88"/>
      <c r="G45802" s="88"/>
      <c r="H45802" s="88"/>
      <c r="I45802" s="88"/>
      <c r="J45802" s="88"/>
      <c r="K45802" s="88"/>
    </row>
    <row r="45803" spans="2:11" hidden="1" x14ac:dyDescent="0.2">
      <c r="B45803" s="88"/>
      <c r="C45803" s="88"/>
      <c r="D45803" s="88"/>
      <c r="E45803" s="88"/>
      <c r="F45803" s="88"/>
      <c r="G45803" s="88"/>
      <c r="H45803" s="88"/>
      <c r="I45803" s="88"/>
      <c r="J45803" s="88"/>
      <c r="K45803" s="88"/>
    </row>
    <row r="45804" spans="2:11" hidden="1" x14ac:dyDescent="0.2">
      <c r="B45804" s="88"/>
      <c r="C45804" s="88"/>
      <c r="D45804" s="88"/>
      <c r="E45804" s="88"/>
      <c r="F45804" s="88"/>
      <c r="G45804" s="88"/>
      <c r="H45804" s="88"/>
      <c r="I45804" s="88"/>
      <c r="J45804" s="88"/>
      <c r="K45804" s="88"/>
    </row>
    <row r="45805" spans="2:11" hidden="1" x14ac:dyDescent="0.2">
      <c r="B45805" s="88"/>
      <c r="C45805" s="88"/>
      <c r="D45805" s="88"/>
      <c r="E45805" s="88"/>
      <c r="F45805" s="88"/>
      <c r="G45805" s="88"/>
      <c r="H45805" s="88"/>
      <c r="I45805" s="88"/>
      <c r="J45805" s="88"/>
      <c r="K45805" s="88"/>
    </row>
    <row r="45806" spans="2:11" hidden="1" x14ac:dyDescent="0.2">
      <c r="B45806" s="88"/>
      <c r="C45806" s="88"/>
      <c r="D45806" s="88"/>
      <c r="E45806" s="88"/>
      <c r="F45806" s="88"/>
      <c r="G45806" s="88"/>
      <c r="H45806" s="88"/>
      <c r="I45806" s="88"/>
      <c r="J45806" s="88"/>
      <c r="K45806" s="88"/>
    </row>
    <row r="45807" spans="2:11" hidden="1" x14ac:dyDescent="0.2">
      <c r="B45807" s="88"/>
      <c r="C45807" s="88"/>
      <c r="D45807" s="88"/>
      <c r="E45807" s="88"/>
      <c r="F45807" s="88"/>
      <c r="G45807" s="88"/>
      <c r="H45807" s="88"/>
      <c r="I45807" s="88"/>
      <c r="J45807" s="88"/>
      <c r="K45807" s="88"/>
    </row>
    <row r="45808" spans="2:11" hidden="1" x14ac:dyDescent="0.2">
      <c r="B45808" s="88"/>
      <c r="C45808" s="88"/>
      <c r="D45808" s="88"/>
      <c r="E45808" s="88"/>
      <c r="F45808" s="88"/>
      <c r="G45808" s="88"/>
      <c r="H45808" s="88"/>
      <c r="I45808" s="88"/>
      <c r="J45808" s="88"/>
      <c r="K45808" s="88"/>
    </row>
    <row r="45809" spans="2:11" hidden="1" x14ac:dyDescent="0.2">
      <c r="B45809" s="88"/>
      <c r="C45809" s="88"/>
      <c r="D45809" s="88"/>
      <c r="E45809" s="88"/>
      <c r="F45809" s="88"/>
      <c r="G45809" s="88"/>
      <c r="H45809" s="88"/>
      <c r="I45809" s="88"/>
      <c r="J45809" s="88"/>
      <c r="K45809" s="88"/>
    </row>
    <row r="45810" spans="2:11" hidden="1" x14ac:dyDescent="0.2">
      <c r="B45810" s="88"/>
      <c r="C45810" s="88"/>
      <c r="D45810" s="88"/>
      <c r="E45810" s="88"/>
      <c r="F45810" s="88"/>
      <c r="G45810" s="88"/>
      <c r="H45810" s="88"/>
      <c r="I45810" s="88"/>
      <c r="J45810" s="88"/>
      <c r="K45810" s="88"/>
    </row>
    <row r="45811" spans="2:11" hidden="1" x14ac:dyDescent="0.2">
      <c r="B45811" s="88"/>
      <c r="C45811" s="88"/>
      <c r="D45811" s="88"/>
      <c r="E45811" s="88"/>
      <c r="F45811" s="88"/>
      <c r="G45811" s="88"/>
      <c r="H45811" s="88"/>
      <c r="I45811" s="88"/>
      <c r="J45811" s="88"/>
      <c r="K45811" s="88"/>
    </row>
    <row r="45812" spans="2:11" hidden="1" x14ac:dyDescent="0.2">
      <c r="B45812" s="88"/>
      <c r="C45812" s="88"/>
      <c r="D45812" s="88"/>
      <c r="E45812" s="88"/>
      <c r="F45812" s="88"/>
      <c r="G45812" s="88"/>
      <c r="H45812" s="88"/>
      <c r="I45812" s="88"/>
      <c r="J45812" s="88"/>
      <c r="K45812" s="88"/>
    </row>
    <row r="45813" spans="2:11" hidden="1" x14ac:dyDescent="0.2">
      <c r="B45813" s="88"/>
      <c r="C45813" s="88"/>
      <c r="D45813" s="88"/>
      <c r="E45813" s="88"/>
      <c r="F45813" s="88"/>
      <c r="G45813" s="88"/>
      <c r="H45813" s="88"/>
      <c r="I45813" s="88"/>
      <c r="J45813" s="88"/>
      <c r="K45813" s="88"/>
    </row>
    <row r="45814" spans="2:11" hidden="1" x14ac:dyDescent="0.2">
      <c r="B45814" s="88"/>
      <c r="C45814" s="88"/>
      <c r="D45814" s="88"/>
      <c r="E45814" s="88"/>
      <c r="F45814" s="88"/>
      <c r="G45814" s="88"/>
      <c r="H45814" s="88"/>
      <c r="I45814" s="88"/>
      <c r="J45814" s="88"/>
      <c r="K45814" s="88"/>
    </row>
    <row r="45815" spans="2:11" hidden="1" x14ac:dyDescent="0.2">
      <c r="B45815" s="88"/>
      <c r="C45815" s="88"/>
      <c r="D45815" s="88"/>
      <c r="E45815" s="88"/>
      <c r="F45815" s="88"/>
      <c r="G45815" s="88"/>
      <c r="H45815" s="88"/>
      <c r="I45815" s="88"/>
      <c r="J45815" s="88"/>
      <c r="K45815" s="88"/>
    </row>
    <row r="45816" spans="2:11" hidden="1" x14ac:dyDescent="0.2">
      <c r="B45816" s="88"/>
      <c r="C45816" s="88"/>
      <c r="D45816" s="88"/>
      <c r="E45816" s="88"/>
      <c r="F45816" s="88"/>
      <c r="G45816" s="88"/>
      <c r="H45816" s="88"/>
      <c r="I45816" s="88"/>
      <c r="J45816" s="88"/>
      <c r="K45816" s="88"/>
    </row>
    <row r="45817" spans="2:11" hidden="1" x14ac:dyDescent="0.2">
      <c r="B45817" s="88"/>
      <c r="C45817" s="88"/>
      <c r="D45817" s="88"/>
      <c r="E45817" s="88"/>
      <c r="F45817" s="88"/>
      <c r="G45817" s="88"/>
      <c r="H45817" s="88"/>
      <c r="I45817" s="88"/>
      <c r="J45817" s="88"/>
      <c r="K45817" s="88"/>
    </row>
    <row r="45818" spans="2:11" hidden="1" x14ac:dyDescent="0.2">
      <c r="B45818" s="88"/>
      <c r="C45818" s="88"/>
      <c r="D45818" s="88"/>
      <c r="E45818" s="88"/>
      <c r="F45818" s="88"/>
      <c r="G45818" s="88"/>
      <c r="H45818" s="88"/>
      <c r="I45818" s="88"/>
      <c r="J45818" s="88"/>
      <c r="K45818" s="88"/>
    </row>
    <row r="45819" spans="2:11" hidden="1" x14ac:dyDescent="0.2">
      <c r="B45819" s="88"/>
      <c r="C45819" s="88"/>
      <c r="D45819" s="88"/>
      <c r="E45819" s="88"/>
      <c r="F45819" s="88"/>
      <c r="G45819" s="88"/>
      <c r="H45819" s="88"/>
      <c r="I45819" s="88"/>
      <c r="J45819" s="88"/>
      <c r="K45819" s="88"/>
    </row>
    <row r="45820" spans="2:11" hidden="1" x14ac:dyDescent="0.2">
      <c r="B45820" s="88"/>
      <c r="C45820" s="88"/>
      <c r="D45820" s="88"/>
      <c r="E45820" s="88"/>
      <c r="F45820" s="88"/>
      <c r="G45820" s="88"/>
      <c r="H45820" s="88"/>
      <c r="I45820" s="88"/>
      <c r="J45820" s="88"/>
      <c r="K45820" s="88"/>
    </row>
    <row r="45821" spans="2:11" hidden="1" x14ac:dyDescent="0.2">
      <c r="B45821" s="88"/>
      <c r="C45821" s="88"/>
      <c r="D45821" s="88"/>
      <c r="E45821" s="88"/>
      <c r="F45821" s="88"/>
      <c r="G45821" s="88"/>
      <c r="H45821" s="88"/>
      <c r="I45821" s="88"/>
      <c r="J45821" s="88"/>
      <c r="K45821" s="88"/>
    </row>
    <row r="45822" spans="2:11" hidden="1" x14ac:dyDescent="0.2">
      <c r="B45822" s="88"/>
      <c r="C45822" s="88"/>
      <c r="D45822" s="88"/>
      <c r="E45822" s="88"/>
      <c r="F45822" s="88"/>
      <c r="G45822" s="88"/>
      <c r="H45822" s="88"/>
      <c r="I45822" s="88"/>
      <c r="J45822" s="88"/>
      <c r="K45822" s="88"/>
    </row>
    <row r="45823" spans="2:11" hidden="1" x14ac:dyDescent="0.2">
      <c r="B45823" s="88"/>
      <c r="C45823" s="88"/>
      <c r="D45823" s="88"/>
      <c r="E45823" s="88"/>
      <c r="F45823" s="88"/>
      <c r="G45823" s="88"/>
      <c r="H45823" s="88"/>
      <c r="I45823" s="88"/>
      <c r="J45823" s="88"/>
      <c r="K45823" s="88"/>
    </row>
    <row r="45824" spans="2:11" hidden="1" x14ac:dyDescent="0.2">
      <c r="B45824" s="88"/>
      <c r="C45824" s="88"/>
      <c r="D45824" s="88"/>
      <c r="E45824" s="88"/>
      <c r="F45824" s="88"/>
      <c r="G45824" s="88"/>
      <c r="H45824" s="88"/>
      <c r="I45824" s="88"/>
      <c r="J45824" s="88"/>
      <c r="K45824" s="88"/>
    </row>
    <row r="45825" spans="2:11" hidden="1" x14ac:dyDescent="0.2">
      <c r="B45825" s="88"/>
      <c r="C45825" s="88"/>
      <c r="D45825" s="88"/>
      <c r="E45825" s="88"/>
      <c r="F45825" s="88"/>
      <c r="G45825" s="88"/>
      <c r="H45825" s="88"/>
      <c r="I45825" s="88"/>
      <c r="J45825" s="88"/>
      <c r="K45825" s="88"/>
    </row>
    <row r="45826" spans="2:11" hidden="1" x14ac:dyDescent="0.2">
      <c r="B45826" s="88"/>
      <c r="C45826" s="88"/>
      <c r="D45826" s="88"/>
      <c r="E45826" s="88"/>
      <c r="F45826" s="88"/>
      <c r="G45826" s="88"/>
      <c r="H45826" s="88"/>
      <c r="I45826" s="88"/>
      <c r="J45826" s="88"/>
      <c r="K45826" s="88"/>
    </row>
    <row r="45827" spans="2:11" hidden="1" x14ac:dyDescent="0.2">
      <c r="B45827" s="88"/>
      <c r="C45827" s="88"/>
      <c r="D45827" s="88"/>
      <c r="E45827" s="88"/>
      <c r="F45827" s="88"/>
      <c r="G45827" s="88"/>
      <c r="H45827" s="88"/>
      <c r="I45827" s="88"/>
      <c r="J45827" s="88"/>
      <c r="K45827" s="88"/>
    </row>
    <row r="45828" spans="2:11" hidden="1" x14ac:dyDescent="0.2">
      <c r="B45828" s="88"/>
      <c r="C45828" s="88"/>
      <c r="D45828" s="88"/>
      <c r="E45828" s="88"/>
      <c r="F45828" s="88"/>
      <c r="G45828" s="88"/>
      <c r="H45828" s="88"/>
      <c r="I45828" s="88"/>
      <c r="J45828" s="88"/>
      <c r="K45828" s="88"/>
    </row>
    <row r="45829" spans="2:11" hidden="1" x14ac:dyDescent="0.2">
      <c r="B45829" s="88"/>
      <c r="C45829" s="88"/>
      <c r="D45829" s="88"/>
      <c r="E45829" s="88"/>
      <c r="F45829" s="88"/>
      <c r="G45829" s="88"/>
      <c r="H45829" s="88"/>
      <c r="I45829" s="88"/>
      <c r="J45829" s="88"/>
      <c r="K45829" s="88"/>
    </row>
    <row r="45830" spans="2:11" hidden="1" x14ac:dyDescent="0.2">
      <c r="B45830" s="88"/>
      <c r="C45830" s="88"/>
      <c r="D45830" s="88"/>
      <c r="E45830" s="88"/>
      <c r="F45830" s="88"/>
      <c r="G45830" s="88"/>
      <c r="H45830" s="88"/>
      <c r="I45830" s="88"/>
      <c r="J45830" s="88"/>
      <c r="K45830" s="88"/>
    </row>
    <row r="45831" spans="2:11" hidden="1" x14ac:dyDescent="0.2">
      <c r="B45831" s="88"/>
      <c r="C45831" s="88"/>
      <c r="D45831" s="88"/>
      <c r="E45831" s="88"/>
      <c r="F45831" s="88"/>
      <c r="G45831" s="88"/>
      <c r="H45831" s="88"/>
      <c r="I45831" s="88"/>
      <c r="J45831" s="88"/>
      <c r="K45831" s="88"/>
    </row>
    <row r="45832" spans="2:11" hidden="1" x14ac:dyDescent="0.2">
      <c r="B45832" s="88"/>
      <c r="C45832" s="88"/>
      <c r="D45832" s="88"/>
      <c r="E45832" s="88"/>
      <c r="F45832" s="88"/>
      <c r="G45832" s="88"/>
      <c r="H45832" s="88"/>
      <c r="I45832" s="88"/>
      <c r="J45832" s="88"/>
      <c r="K45832" s="88"/>
    </row>
    <row r="45833" spans="2:11" hidden="1" x14ac:dyDescent="0.2">
      <c r="B45833" s="88"/>
      <c r="C45833" s="88"/>
      <c r="D45833" s="88"/>
      <c r="E45833" s="88"/>
      <c r="F45833" s="88"/>
      <c r="G45833" s="88"/>
      <c r="H45833" s="88"/>
      <c r="I45833" s="88"/>
      <c r="J45833" s="88"/>
      <c r="K45833" s="88"/>
    </row>
    <row r="45834" spans="2:11" hidden="1" x14ac:dyDescent="0.2">
      <c r="B45834" s="88"/>
      <c r="C45834" s="88"/>
      <c r="D45834" s="88"/>
      <c r="E45834" s="88"/>
      <c r="F45834" s="88"/>
      <c r="G45834" s="88"/>
      <c r="H45834" s="88"/>
      <c r="I45834" s="88"/>
      <c r="J45834" s="88"/>
      <c r="K45834" s="88"/>
    </row>
    <row r="45835" spans="2:11" hidden="1" x14ac:dyDescent="0.2">
      <c r="B45835" s="88"/>
      <c r="C45835" s="88"/>
      <c r="D45835" s="88"/>
      <c r="E45835" s="88"/>
      <c r="F45835" s="88"/>
      <c r="G45835" s="88"/>
      <c r="H45835" s="88"/>
      <c r="I45835" s="88"/>
      <c r="J45835" s="88"/>
      <c r="K45835" s="88"/>
    </row>
    <row r="45836" spans="2:11" hidden="1" x14ac:dyDescent="0.2">
      <c r="B45836" s="88"/>
      <c r="C45836" s="88"/>
      <c r="D45836" s="88"/>
      <c r="E45836" s="88"/>
      <c r="F45836" s="88"/>
      <c r="G45836" s="88"/>
      <c r="H45836" s="88"/>
      <c r="I45836" s="88"/>
      <c r="J45836" s="88"/>
      <c r="K45836" s="88"/>
    </row>
    <row r="45837" spans="2:11" hidden="1" x14ac:dyDescent="0.2">
      <c r="B45837" s="88"/>
      <c r="C45837" s="88"/>
      <c r="D45837" s="88"/>
      <c r="E45837" s="88"/>
      <c r="F45837" s="88"/>
      <c r="G45837" s="88"/>
      <c r="H45837" s="88"/>
      <c r="I45837" s="88"/>
      <c r="J45837" s="88"/>
      <c r="K45837" s="88"/>
    </row>
    <row r="45838" spans="2:11" hidden="1" x14ac:dyDescent="0.2">
      <c r="B45838" s="88"/>
      <c r="C45838" s="88"/>
      <c r="D45838" s="88"/>
      <c r="E45838" s="88"/>
      <c r="F45838" s="88"/>
      <c r="G45838" s="88"/>
      <c r="H45838" s="88"/>
      <c r="I45838" s="88"/>
      <c r="J45838" s="88"/>
      <c r="K45838" s="88"/>
    </row>
    <row r="45839" spans="2:11" hidden="1" x14ac:dyDescent="0.2">
      <c r="B45839" s="88"/>
      <c r="C45839" s="88"/>
      <c r="D45839" s="88"/>
      <c r="E45839" s="88"/>
      <c r="F45839" s="88"/>
      <c r="G45839" s="88"/>
      <c r="H45839" s="88"/>
      <c r="I45839" s="88"/>
      <c r="J45839" s="88"/>
      <c r="K45839" s="88"/>
    </row>
    <row r="45840" spans="2:11" hidden="1" x14ac:dyDescent="0.2">
      <c r="B45840" s="88"/>
      <c r="C45840" s="88"/>
      <c r="D45840" s="88"/>
      <c r="E45840" s="88"/>
      <c r="F45840" s="88"/>
      <c r="G45840" s="88"/>
      <c r="H45840" s="88"/>
      <c r="I45840" s="88"/>
      <c r="J45840" s="88"/>
      <c r="K45840" s="88"/>
    </row>
    <row r="45841" spans="2:11" hidden="1" x14ac:dyDescent="0.2">
      <c r="B45841" s="88"/>
      <c r="C45841" s="88"/>
      <c r="D45841" s="88"/>
      <c r="E45841" s="88"/>
      <c r="F45841" s="88"/>
      <c r="G45841" s="88"/>
      <c r="H45841" s="88"/>
      <c r="I45841" s="88"/>
      <c r="J45841" s="88"/>
      <c r="K45841" s="88"/>
    </row>
    <row r="45842" spans="2:11" hidden="1" x14ac:dyDescent="0.2">
      <c r="B45842" s="88"/>
      <c r="C45842" s="88"/>
      <c r="D45842" s="88"/>
      <c r="E45842" s="88"/>
      <c r="F45842" s="88"/>
      <c r="G45842" s="88"/>
      <c r="H45842" s="88"/>
      <c r="I45842" s="88"/>
      <c r="J45842" s="88"/>
      <c r="K45842" s="88"/>
    </row>
    <row r="45843" spans="2:11" hidden="1" x14ac:dyDescent="0.2">
      <c r="B45843" s="88"/>
      <c r="C45843" s="88"/>
      <c r="D45843" s="88"/>
      <c r="E45843" s="88"/>
      <c r="F45843" s="88"/>
      <c r="G45843" s="88"/>
      <c r="H45843" s="88"/>
      <c r="I45843" s="88"/>
      <c r="J45843" s="88"/>
      <c r="K45843" s="88"/>
    </row>
    <row r="45844" spans="2:11" hidden="1" x14ac:dyDescent="0.2">
      <c r="B45844" s="88"/>
      <c r="C45844" s="88"/>
      <c r="D45844" s="88"/>
      <c r="E45844" s="88"/>
      <c r="F45844" s="88"/>
      <c r="G45844" s="88"/>
      <c r="H45844" s="88"/>
      <c r="I45844" s="88"/>
      <c r="J45844" s="88"/>
      <c r="K45844" s="88"/>
    </row>
    <row r="45845" spans="2:11" hidden="1" x14ac:dyDescent="0.2">
      <c r="B45845" s="88"/>
      <c r="C45845" s="88"/>
      <c r="D45845" s="88"/>
      <c r="E45845" s="88"/>
      <c r="F45845" s="88"/>
      <c r="G45845" s="88"/>
      <c r="H45845" s="88"/>
      <c r="I45845" s="88"/>
      <c r="J45845" s="88"/>
      <c r="K45845" s="88"/>
    </row>
    <row r="45846" spans="2:11" hidden="1" x14ac:dyDescent="0.2">
      <c r="B45846" s="88"/>
      <c r="C45846" s="88"/>
      <c r="D45846" s="88"/>
      <c r="E45846" s="88"/>
      <c r="F45846" s="88"/>
      <c r="G45846" s="88"/>
      <c r="H45846" s="88"/>
      <c r="I45846" s="88"/>
      <c r="J45846" s="88"/>
      <c r="K45846" s="88"/>
    </row>
    <row r="45847" spans="2:11" hidden="1" x14ac:dyDescent="0.2">
      <c r="B45847" s="88"/>
      <c r="C45847" s="88"/>
      <c r="D45847" s="88"/>
      <c r="E45847" s="88"/>
      <c r="F45847" s="88"/>
      <c r="G45847" s="88"/>
      <c r="H45847" s="88"/>
      <c r="I45847" s="88"/>
      <c r="J45847" s="88"/>
      <c r="K45847" s="88"/>
    </row>
    <row r="45848" spans="2:11" hidden="1" x14ac:dyDescent="0.2">
      <c r="B45848" s="88"/>
      <c r="C45848" s="88"/>
      <c r="D45848" s="88"/>
      <c r="E45848" s="88"/>
      <c r="F45848" s="88"/>
      <c r="G45848" s="88"/>
      <c r="H45848" s="88"/>
      <c r="I45848" s="88"/>
      <c r="J45848" s="88"/>
      <c r="K45848" s="88"/>
    </row>
    <row r="45849" spans="2:11" hidden="1" x14ac:dyDescent="0.2">
      <c r="B45849" s="88"/>
      <c r="C45849" s="88"/>
      <c r="D45849" s="88"/>
      <c r="E45849" s="88"/>
      <c r="F45849" s="88"/>
      <c r="G45849" s="88"/>
      <c r="H45849" s="88"/>
      <c r="I45849" s="88"/>
      <c r="J45849" s="88"/>
      <c r="K45849" s="88"/>
    </row>
    <row r="45850" spans="2:11" hidden="1" x14ac:dyDescent="0.2">
      <c r="B45850" s="88"/>
      <c r="C45850" s="88"/>
      <c r="D45850" s="88"/>
      <c r="E45850" s="88"/>
      <c r="F45850" s="88"/>
      <c r="G45850" s="88"/>
      <c r="H45850" s="88"/>
      <c r="I45850" s="88"/>
      <c r="J45850" s="88"/>
      <c r="K45850" s="88"/>
    </row>
    <row r="45851" spans="2:11" hidden="1" x14ac:dyDescent="0.2">
      <c r="B45851" s="88"/>
      <c r="C45851" s="88"/>
      <c r="D45851" s="88"/>
      <c r="E45851" s="88"/>
      <c r="F45851" s="88"/>
      <c r="G45851" s="88"/>
      <c r="H45851" s="88"/>
      <c r="I45851" s="88"/>
      <c r="J45851" s="88"/>
      <c r="K45851" s="88"/>
    </row>
    <row r="45852" spans="2:11" hidden="1" x14ac:dyDescent="0.2">
      <c r="B45852" s="88"/>
      <c r="C45852" s="88"/>
      <c r="D45852" s="88"/>
      <c r="E45852" s="88"/>
      <c r="F45852" s="88"/>
      <c r="G45852" s="88"/>
      <c r="H45852" s="88"/>
      <c r="I45852" s="88"/>
      <c r="J45852" s="88"/>
      <c r="K45852" s="88"/>
    </row>
    <row r="45853" spans="2:11" hidden="1" x14ac:dyDescent="0.2">
      <c r="B45853" s="88"/>
      <c r="C45853" s="88"/>
      <c r="D45853" s="88"/>
      <c r="E45853" s="88"/>
      <c r="F45853" s="88"/>
      <c r="G45853" s="88"/>
      <c r="H45853" s="88"/>
      <c r="I45853" s="88"/>
      <c r="J45853" s="88"/>
      <c r="K45853" s="88"/>
    </row>
    <row r="45854" spans="2:11" hidden="1" x14ac:dyDescent="0.2">
      <c r="B45854" s="88"/>
      <c r="C45854" s="88"/>
      <c r="D45854" s="88"/>
      <c r="E45854" s="88"/>
      <c r="F45854" s="88"/>
      <c r="G45854" s="88"/>
      <c r="H45854" s="88"/>
      <c r="I45854" s="88"/>
      <c r="J45854" s="88"/>
      <c r="K45854" s="88"/>
    </row>
    <row r="45855" spans="2:11" hidden="1" x14ac:dyDescent="0.2">
      <c r="B45855" s="88"/>
      <c r="C45855" s="88"/>
      <c r="D45855" s="88"/>
      <c r="E45855" s="88"/>
      <c r="F45855" s="88"/>
      <c r="G45855" s="88"/>
      <c r="H45855" s="88"/>
      <c r="I45855" s="88"/>
      <c r="J45855" s="88"/>
      <c r="K45855" s="88"/>
    </row>
    <row r="45856" spans="2:11" hidden="1" x14ac:dyDescent="0.2">
      <c r="B45856" s="88"/>
      <c r="C45856" s="88"/>
      <c r="D45856" s="88"/>
      <c r="E45856" s="88"/>
      <c r="F45856" s="88"/>
      <c r="G45856" s="88"/>
      <c r="H45856" s="88"/>
      <c r="I45856" s="88"/>
      <c r="J45856" s="88"/>
      <c r="K45856" s="88"/>
    </row>
    <row r="45857" spans="2:11" hidden="1" x14ac:dyDescent="0.2">
      <c r="B45857" s="88"/>
      <c r="C45857" s="88"/>
      <c r="D45857" s="88"/>
      <c r="E45857" s="88"/>
      <c r="F45857" s="88"/>
      <c r="G45857" s="88"/>
      <c r="H45857" s="88"/>
      <c r="I45857" s="88"/>
      <c r="J45857" s="88"/>
      <c r="K45857" s="88"/>
    </row>
    <row r="45858" spans="2:11" hidden="1" x14ac:dyDescent="0.2">
      <c r="B45858" s="88"/>
      <c r="C45858" s="88"/>
      <c r="D45858" s="88"/>
      <c r="E45858" s="88"/>
      <c r="F45858" s="88"/>
      <c r="G45858" s="88"/>
      <c r="H45858" s="88"/>
      <c r="I45858" s="88"/>
      <c r="J45858" s="88"/>
      <c r="K45858" s="88"/>
    </row>
    <row r="45859" spans="2:11" hidden="1" x14ac:dyDescent="0.2">
      <c r="B45859" s="88"/>
      <c r="C45859" s="88"/>
      <c r="D45859" s="88"/>
      <c r="E45859" s="88"/>
      <c r="F45859" s="88"/>
      <c r="G45859" s="88"/>
      <c r="H45859" s="88"/>
      <c r="I45859" s="88"/>
      <c r="J45859" s="88"/>
      <c r="K45859" s="88"/>
    </row>
    <row r="45860" spans="2:11" hidden="1" x14ac:dyDescent="0.2">
      <c r="B45860" s="88"/>
      <c r="C45860" s="88"/>
      <c r="D45860" s="88"/>
      <c r="E45860" s="88"/>
      <c r="F45860" s="88"/>
      <c r="G45860" s="88"/>
      <c r="H45860" s="88"/>
      <c r="I45860" s="88"/>
      <c r="J45860" s="88"/>
      <c r="K45860" s="88"/>
    </row>
    <row r="45861" spans="2:11" hidden="1" x14ac:dyDescent="0.2">
      <c r="B45861" s="88"/>
      <c r="C45861" s="88"/>
      <c r="D45861" s="88"/>
      <c r="E45861" s="88"/>
      <c r="F45861" s="88"/>
      <c r="G45861" s="88"/>
      <c r="H45861" s="88"/>
      <c r="I45861" s="88"/>
      <c r="J45861" s="88"/>
      <c r="K45861" s="88"/>
    </row>
    <row r="45862" spans="2:11" hidden="1" x14ac:dyDescent="0.2">
      <c r="B45862" s="88"/>
      <c r="C45862" s="88"/>
      <c r="D45862" s="88"/>
      <c r="E45862" s="88"/>
      <c r="F45862" s="88"/>
      <c r="G45862" s="88"/>
      <c r="H45862" s="88"/>
      <c r="I45862" s="88"/>
      <c r="J45862" s="88"/>
      <c r="K45862" s="88"/>
    </row>
    <row r="45863" spans="2:11" hidden="1" x14ac:dyDescent="0.2">
      <c r="B45863" s="88"/>
      <c r="C45863" s="88"/>
      <c r="D45863" s="88"/>
      <c r="E45863" s="88"/>
      <c r="F45863" s="88"/>
      <c r="G45863" s="88"/>
      <c r="H45863" s="88"/>
      <c r="I45863" s="88"/>
      <c r="J45863" s="88"/>
      <c r="K45863" s="88"/>
    </row>
    <row r="45864" spans="2:11" hidden="1" x14ac:dyDescent="0.2">
      <c r="B45864" s="88"/>
      <c r="C45864" s="88"/>
      <c r="D45864" s="88"/>
      <c r="E45864" s="88"/>
      <c r="F45864" s="88"/>
      <c r="G45864" s="88"/>
      <c r="H45864" s="88"/>
      <c r="I45864" s="88"/>
      <c r="J45864" s="88"/>
      <c r="K45864" s="88"/>
    </row>
    <row r="45865" spans="2:11" hidden="1" x14ac:dyDescent="0.2">
      <c r="B45865" s="88"/>
      <c r="C45865" s="88"/>
      <c r="D45865" s="88"/>
      <c r="E45865" s="88"/>
      <c r="F45865" s="88"/>
      <c r="G45865" s="88"/>
      <c r="H45865" s="88"/>
      <c r="I45865" s="88"/>
      <c r="J45865" s="88"/>
      <c r="K45865" s="88"/>
    </row>
    <row r="45866" spans="2:11" hidden="1" x14ac:dyDescent="0.2">
      <c r="B45866" s="88"/>
      <c r="C45866" s="88"/>
      <c r="D45866" s="88"/>
      <c r="E45866" s="88"/>
      <c r="F45866" s="88"/>
      <c r="G45866" s="88"/>
      <c r="H45866" s="88"/>
      <c r="I45866" s="88"/>
      <c r="J45866" s="88"/>
      <c r="K45866" s="88"/>
    </row>
    <row r="45867" spans="2:11" hidden="1" x14ac:dyDescent="0.2">
      <c r="B45867" s="88"/>
      <c r="C45867" s="88"/>
      <c r="D45867" s="88"/>
      <c r="E45867" s="88"/>
      <c r="F45867" s="88"/>
      <c r="G45867" s="88"/>
      <c r="H45867" s="88"/>
      <c r="I45867" s="88"/>
      <c r="J45867" s="88"/>
      <c r="K45867" s="88"/>
    </row>
    <row r="45868" spans="2:11" hidden="1" x14ac:dyDescent="0.2">
      <c r="B45868" s="88"/>
      <c r="C45868" s="88"/>
      <c r="D45868" s="88"/>
      <c r="E45868" s="88"/>
      <c r="F45868" s="88"/>
      <c r="G45868" s="88"/>
      <c r="H45868" s="88"/>
      <c r="I45868" s="88"/>
      <c r="J45868" s="88"/>
      <c r="K45868" s="88"/>
    </row>
    <row r="45869" spans="2:11" hidden="1" x14ac:dyDescent="0.2">
      <c r="B45869" s="88"/>
      <c r="C45869" s="88"/>
      <c r="D45869" s="88"/>
      <c r="E45869" s="88"/>
      <c r="F45869" s="88"/>
      <c r="G45869" s="88"/>
      <c r="H45869" s="88"/>
      <c r="I45869" s="88"/>
      <c r="J45869" s="88"/>
      <c r="K45869" s="88"/>
    </row>
    <row r="45870" spans="2:11" hidden="1" x14ac:dyDescent="0.2">
      <c r="B45870" s="88"/>
      <c r="C45870" s="88"/>
      <c r="D45870" s="88"/>
      <c r="E45870" s="88"/>
      <c r="F45870" s="88"/>
      <c r="G45870" s="88"/>
      <c r="H45870" s="88"/>
      <c r="I45870" s="88"/>
      <c r="J45870" s="88"/>
      <c r="K45870" s="88"/>
    </row>
    <row r="45871" spans="2:11" hidden="1" x14ac:dyDescent="0.2">
      <c r="B45871" s="88"/>
      <c r="C45871" s="88"/>
      <c r="D45871" s="88"/>
      <c r="E45871" s="88"/>
      <c r="F45871" s="88"/>
      <c r="G45871" s="88"/>
      <c r="H45871" s="88"/>
      <c r="I45871" s="88"/>
      <c r="J45871" s="88"/>
      <c r="K45871" s="88"/>
    </row>
    <row r="45872" spans="2:11" hidden="1" x14ac:dyDescent="0.2">
      <c r="B45872" s="88"/>
      <c r="C45872" s="88"/>
      <c r="D45872" s="88"/>
      <c r="E45872" s="88"/>
      <c r="F45872" s="88"/>
      <c r="G45872" s="88"/>
      <c r="H45872" s="88"/>
      <c r="I45872" s="88"/>
      <c r="J45872" s="88"/>
      <c r="K45872" s="88"/>
    </row>
    <row r="45873" spans="2:11" hidden="1" x14ac:dyDescent="0.2">
      <c r="B45873" s="88"/>
      <c r="C45873" s="88"/>
      <c r="D45873" s="88"/>
      <c r="E45873" s="88"/>
      <c r="F45873" s="88"/>
      <c r="G45873" s="88"/>
      <c r="H45873" s="88"/>
      <c r="I45873" s="88"/>
      <c r="J45873" s="88"/>
      <c r="K45873" s="88"/>
    </row>
    <row r="45874" spans="2:11" hidden="1" x14ac:dyDescent="0.2">
      <c r="B45874" s="88"/>
      <c r="C45874" s="88"/>
      <c r="D45874" s="88"/>
      <c r="E45874" s="88"/>
      <c r="F45874" s="88"/>
      <c r="G45874" s="88"/>
      <c r="H45874" s="88"/>
      <c r="I45874" s="88"/>
      <c r="J45874" s="88"/>
      <c r="K45874" s="88"/>
    </row>
    <row r="45875" spans="2:11" hidden="1" x14ac:dyDescent="0.2">
      <c r="B45875" s="88"/>
      <c r="C45875" s="88"/>
      <c r="D45875" s="88"/>
      <c r="E45875" s="88"/>
      <c r="F45875" s="88"/>
      <c r="G45875" s="88"/>
      <c r="H45875" s="88"/>
      <c r="I45875" s="88"/>
      <c r="J45875" s="88"/>
      <c r="K45875" s="88"/>
    </row>
    <row r="45876" spans="2:11" hidden="1" x14ac:dyDescent="0.2">
      <c r="B45876" s="88"/>
      <c r="C45876" s="88"/>
      <c r="D45876" s="88"/>
      <c r="E45876" s="88"/>
      <c r="F45876" s="88"/>
      <c r="G45876" s="88"/>
      <c r="H45876" s="88"/>
      <c r="I45876" s="88"/>
      <c r="J45876" s="88"/>
      <c r="K45876" s="88"/>
    </row>
    <row r="45877" spans="2:11" hidden="1" x14ac:dyDescent="0.2">
      <c r="B45877" s="88"/>
      <c r="C45877" s="88"/>
      <c r="D45877" s="88"/>
      <c r="E45877" s="88"/>
      <c r="F45877" s="88"/>
      <c r="G45877" s="88"/>
      <c r="H45877" s="88"/>
      <c r="I45877" s="88"/>
      <c r="J45877" s="88"/>
      <c r="K45877" s="88"/>
    </row>
    <row r="45878" spans="2:11" hidden="1" x14ac:dyDescent="0.2">
      <c r="B45878" s="88"/>
      <c r="C45878" s="88"/>
      <c r="D45878" s="88"/>
      <c r="E45878" s="88"/>
      <c r="F45878" s="88"/>
      <c r="G45878" s="88"/>
      <c r="H45878" s="88"/>
      <c r="I45878" s="88"/>
      <c r="J45878" s="88"/>
      <c r="K45878" s="88"/>
    </row>
    <row r="45879" spans="2:11" hidden="1" x14ac:dyDescent="0.2">
      <c r="B45879" s="88"/>
      <c r="C45879" s="88"/>
      <c r="D45879" s="88"/>
      <c r="E45879" s="88"/>
      <c r="F45879" s="88"/>
      <c r="G45879" s="88"/>
      <c r="H45879" s="88"/>
      <c r="I45879" s="88"/>
      <c r="J45879" s="88"/>
      <c r="K45879" s="88"/>
    </row>
    <row r="45880" spans="2:11" hidden="1" x14ac:dyDescent="0.2">
      <c r="B45880" s="88"/>
      <c r="C45880" s="88"/>
      <c r="D45880" s="88"/>
      <c r="E45880" s="88"/>
      <c r="F45880" s="88"/>
      <c r="G45880" s="88"/>
      <c r="H45880" s="88"/>
      <c r="I45880" s="88"/>
      <c r="J45880" s="88"/>
      <c r="K45880" s="88"/>
    </row>
    <row r="45881" spans="2:11" hidden="1" x14ac:dyDescent="0.2">
      <c r="B45881" s="88"/>
      <c r="C45881" s="88"/>
      <c r="D45881" s="88"/>
      <c r="E45881" s="88"/>
      <c r="F45881" s="88"/>
      <c r="G45881" s="88"/>
      <c r="H45881" s="88"/>
      <c r="I45881" s="88"/>
      <c r="J45881" s="88"/>
      <c r="K45881" s="88"/>
    </row>
    <row r="45882" spans="2:11" hidden="1" x14ac:dyDescent="0.2">
      <c r="B45882" s="88"/>
      <c r="C45882" s="88"/>
      <c r="D45882" s="88"/>
      <c r="E45882" s="88"/>
      <c r="F45882" s="88"/>
      <c r="G45882" s="88"/>
      <c r="H45882" s="88"/>
      <c r="I45882" s="88"/>
      <c r="J45882" s="88"/>
      <c r="K45882" s="88"/>
    </row>
    <row r="45883" spans="2:11" hidden="1" x14ac:dyDescent="0.2">
      <c r="B45883" s="88"/>
      <c r="C45883" s="88"/>
      <c r="D45883" s="88"/>
      <c r="E45883" s="88"/>
      <c r="F45883" s="88"/>
      <c r="G45883" s="88"/>
      <c r="H45883" s="88"/>
      <c r="I45883" s="88"/>
      <c r="J45883" s="88"/>
      <c r="K45883" s="88"/>
    </row>
    <row r="45884" spans="2:11" hidden="1" x14ac:dyDescent="0.2">
      <c r="B45884" s="88"/>
      <c r="C45884" s="88"/>
      <c r="D45884" s="88"/>
      <c r="E45884" s="88"/>
      <c r="F45884" s="88"/>
      <c r="G45884" s="88"/>
      <c r="H45884" s="88"/>
      <c r="I45884" s="88"/>
      <c r="J45884" s="88"/>
      <c r="K45884" s="88"/>
    </row>
    <row r="45885" spans="2:11" hidden="1" x14ac:dyDescent="0.2">
      <c r="B45885" s="88"/>
      <c r="C45885" s="88"/>
      <c r="D45885" s="88"/>
      <c r="E45885" s="88"/>
      <c r="F45885" s="88"/>
      <c r="G45885" s="88"/>
      <c r="H45885" s="88"/>
      <c r="I45885" s="88"/>
      <c r="J45885" s="88"/>
      <c r="K45885" s="88"/>
    </row>
    <row r="45886" spans="2:11" hidden="1" x14ac:dyDescent="0.2">
      <c r="B45886" s="88"/>
      <c r="C45886" s="88"/>
      <c r="D45886" s="88"/>
      <c r="E45886" s="88"/>
      <c r="F45886" s="88"/>
      <c r="G45886" s="88"/>
      <c r="H45886" s="88"/>
      <c r="I45886" s="88"/>
      <c r="J45886" s="88"/>
      <c r="K45886" s="88"/>
    </row>
    <row r="45887" spans="2:11" hidden="1" x14ac:dyDescent="0.2">
      <c r="B45887" s="88"/>
      <c r="C45887" s="88"/>
      <c r="D45887" s="88"/>
      <c r="E45887" s="88"/>
      <c r="F45887" s="88"/>
      <c r="G45887" s="88"/>
      <c r="H45887" s="88"/>
      <c r="I45887" s="88"/>
      <c r="J45887" s="88"/>
      <c r="K45887" s="88"/>
    </row>
    <row r="45888" spans="2:11" hidden="1" x14ac:dyDescent="0.2">
      <c r="B45888" s="88"/>
      <c r="C45888" s="88"/>
      <c r="D45888" s="88"/>
      <c r="E45888" s="88"/>
      <c r="F45888" s="88"/>
      <c r="G45888" s="88"/>
      <c r="H45888" s="88"/>
      <c r="I45888" s="88"/>
      <c r="J45888" s="88"/>
      <c r="K45888" s="88"/>
    </row>
    <row r="45889" spans="2:11" hidden="1" x14ac:dyDescent="0.2">
      <c r="B45889" s="88"/>
      <c r="C45889" s="88"/>
      <c r="D45889" s="88"/>
      <c r="E45889" s="88"/>
      <c r="F45889" s="88"/>
      <c r="G45889" s="88"/>
      <c r="H45889" s="88"/>
      <c r="I45889" s="88"/>
      <c r="J45889" s="88"/>
      <c r="K45889" s="88"/>
    </row>
    <row r="45890" spans="2:11" hidden="1" x14ac:dyDescent="0.2">
      <c r="B45890" s="88"/>
      <c r="C45890" s="88"/>
      <c r="D45890" s="88"/>
      <c r="E45890" s="88"/>
      <c r="F45890" s="88"/>
      <c r="G45890" s="88"/>
      <c r="H45890" s="88"/>
      <c r="I45890" s="88"/>
      <c r="J45890" s="88"/>
      <c r="K45890" s="88"/>
    </row>
    <row r="45891" spans="2:11" hidden="1" x14ac:dyDescent="0.2">
      <c r="B45891" s="88"/>
      <c r="C45891" s="88"/>
      <c r="D45891" s="88"/>
      <c r="E45891" s="88"/>
      <c r="F45891" s="88"/>
      <c r="G45891" s="88"/>
      <c r="H45891" s="88"/>
      <c r="I45891" s="88"/>
      <c r="J45891" s="88"/>
      <c r="K45891" s="88"/>
    </row>
    <row r="45892" spans="2:11" hidden="1" x14ac:dyDescent="0.2">
      <c r="B45892" s="88"/>
      <c r="C45892" s="88"/>
      <c r="D45892" s="88"/>
      <c r="E45892" s="88"/>
      <c r="F45892" s="88"/>
      <c r="G45892" s="88"/>
      <c r="H45892" s="88"/>
      <c r="I45892" s="88"/>
      <c r="J45892" s="88"/>
      <c r="K45892" s="88"/>
    </row>
    <row r="45893" spans="2:11" hidden="1" x14ac:dyDescent="0.2">
      <c r="B45893" s="88"/>
      <c r="C45893" s="88"/>
      <c r="D45893" s="88"/>
      <c r="E45893" s="88"/>
      <c r="F45893" s="88"/>
      <c r="G45893" s="88"/>
      <c r="H45893" s="88"/>
      <c r="I45893" s="88"/>
      <c r="J45893" s="88"/>
      <c r="K45893" s="88"/>
    </row>
    <row r="45894" spans="2:11" hidden="1" x14ac:dyDescent="0.2">
      <c r="B45894" s="88"/>
      <c r="C45894" s="88"/>
      <c r="D45894" s="88"/>
      <c r="E45894" s="88"/>
      <c r="F45894" s="88"/>
      <c r="G45894" s="88"/>
      <c r="H45894" s="88"/>
      <c r="I45894" s="88"/>
      <c r="J45894" s="88"/>
      <c r="K45894" s="88"/>
    </row>
    <row r="45895" spans="2:11" hidden="1" x14ac:dyDescent="0.2">
      <c r="B45895" s="88"/>
      <c r="C45895" s="88"/>
      <c r="D45895" s="88"/>
      <c r="E45895" s="88"/>
      <c r="F45895" s="88"/>
      <c r="G45895" s="88"/>
      <c r="H45895" s="88"/>
      <c r="I45895" s="88"/>
      <c r="J45895" s="88"/>
      <c r="K45895" s="88"/>
    </row>
    <row r="45896" spans="2:11" hidden="1" x14ac:dyDescent="0.2">
      <c r="B45896" s="88"/>
      <c r="C45896" s="88"/>
      <c r="D45896" s="88"/>
      <c r="E45896" s="88"/>
      <c r="F45896" s="88"/>
      <c r="G45896" s="88"/>
      <c r="H45896" s="88"/>
      <c r="I45896" s="88"/>
      <c r="J45896" s="88"/>
      <c r="K45896" s="88"/>
    </row>
    <row r="45897" spans="2:11" hidden="1" x14ac:dyDescent="0.2">
      <c r="B45897" s="88"/>
      <c r="C45897" s="88"/>
      <c r="D45897" s="88"/>
      <c r="E45897" s="88"/>
      <c r="F45897" s="88"/>
      <c r="G45897" s="88"/>
      <c r="H45897" s="88"/>
      <c r="I45897" s="88"/>
      <c r="J45897" s="88"/>
      <c r="K45897" s="88"/>
    </row>
    <row r="45898" spans="2:11" hidden="1" x14ac:dyDescent="0.2">
      <c r="B45898" s="88"/>
      <c r="C45898" s="88"/>
      <c r="D45898" s="88"/>
      <c r="E45898" s="88"/>
      <c r="F45898" s="88"/>
      <c r="G45898" s="88"/>
      <c r="H45898" s="88"/>
      <c r="I45898" s="88"/>
      <c r="J45898" s="88"/>
      <c r="K45898" s="88"/>
    </row>
    <row r="45899" spans="2:11" hidden="1" x14ac:dyDescent="0.2">
      <c r="B45899" s="88"/>
      <c r="C45899" s="88"/>
      <c r="D45899" s="88"/>
      <c r="E45899" s="88"/>
      <c r="F45899" s="88"/>
      <c r="G45899" s="88"/>
      <c r="H45899" s="88"/>
      <c r="I45899" s="88"/>
      <c r="J45899" s="88"/>
      <c r="K45899" s="88"/>
    </row>
    <row r="45900" spans="2:11" hidden="1" x14ac:dyDescent="0.2">
      <c r="B45900" s="88"/>
      <c r="C45900" s="88"/>
      <c r="D45900" s="88"/>
      <c r="E45900" s="88"/>
      <c r="F45900" s="88"/>
      <c r="G45900" s="88"/>
      <c r="H45900" s="88"/>
      <c r="I45900" s="88"/>
      <c r="J45900" s="88"/>
      <c r="K45900" s="88"/>
    </row>
    <row r="45901" spans="2:11" hidden="1" x14ac:dyDescent="0.2">
      <c r="B45901" s="88"/>
      <c r="C45901" s="88"/>
      <c r="D45901" s="88"/>
      <c r="E45901" s="88"/>
      <c r="F45901" s="88"/>
      <c r="G45901" s="88"/>
      <c r="H45901" s="88"/>
      <c r="I45901" s="88"/>
      <c r="J45901" s="88"/>
      <c r="K45901" s="88"/>
    </row>
    <row r="45902" spans="2:11" hidden="1" x14ac:dyDescent="0.2">
      <c r="B45902" s="88"/>
      <c r="C45902" s="88"/>
      <c r="D45902" s="88"/>
      <c r="E45902" s="88"/>
      <c r="F45902" s="88"/>
      <c r="G45902" s="88"/>
      <c r="H45902" s="88"/>
      <c r="I45902" s="88"/>
      <c r="J45902" s="88"/>
      <c r="K45902" s="88"/>
    </row>
    <row r="45903" spans="2:11" hidden="1" x14ac:dyDescent="0.2">
      <c r="B45903" s="88"/>
      <c r="C45903" s="88"/>
      <c r="D45903" s="88"/>
      <c r="E45903" s="88"/>
      <c r="F45903" s="88"/>
      <c r="G45903" s="88"/>
      <c r="H45903" s="88"/>
      <c r="I45903" s="88"/>
      <c r="J45903" s="88"/>
      <c r="K45903" s="88"/>
    </row>
    <row r="45904" spans="2:11" hidden="1" x14ac:dyDescent="0.2">
      <c r="B45904" s="88"/>
      <c r="C45904" s="88"/>
      <c r="D45904" s="88"/>
      <c r="E45904" s="88"/>
      <c r="F45904" s="88"/>
      <c r="G45904" s="88"/>
      <c r="H45904" s="88"/>
      <c r="I45904" s="88"/>
      <c r="J45904" s="88"/>
      <c r="K45904" s="88"/>
    </row>
    <row r="45905" spans="2:11" hidden="1" x14ac:dyDescent="0.2">
      <c r="B45905" s="88"/>
      <c r="C45905" s="88"/>
      <c r="D45905" s="88"/>
      <c r="E45905" s="88"/>
      <c r="F45905" s="88"/>
      <c r="G45905" s="88"/>
      <c r="H45905" s="88"/>
      <c r="I45905" s="88"/>
      <c r="J45905" s="88"/>
      <c r="K45905" s="88"/>
    </row>
    <row r="45906" spans="2:11" hidden="1" x14ac:dyDescent="0.2">
      <c r="B45906" s="88"/>
      <c r="C45906" s="88"/>
      <c r="D45906" s="88"/>
      <c r="E45906" s="88"/>
      <c r="F45906" s="88"/>
      <c r="G45906" s="88"/>
      <c r="H45906" s="88"/>
      <c r="I45906" s="88"/>
      <c r="J45906" s="88"/>
      <c r="K45906" s="88"/>
    </row>
    <row r="45907" spans="2:11" hidden="1" x14ac:dyDescent="0.2">
      <c r="B45907" s="88"/>
      <c r="C45907" s="88"/>
      <c r="D45907" s="88"/>
      <c r="E45907" s="88"/>
      <c r="F45907" s="88"/>
      <c r="G45907" s="88"/>
      <c r="H45907" s="88"/>
      <c r="I45907" s="88"/>
      <c r="J45907" s="88"/>
      <c r="K45907" s="88"/>
    </row>
    <row r="45908" spans="2:11" hidden="1" x14ac:dyDescent="0.2">
      <c r="B45908" s="88"/>
      <c r="C45908" s="88"/>
      <c r="D45908" s="88"/>
      <c r="E45908" s="88"/>
      <c r="F45908" s="88"/>
      <c r="G45908" s="88"/>
      <c r="H45908" s="88"/>
      <c r="I45908" s="88"/>
      <c r="J45908" s="88"/>
      <c r="K45908" s="88"/>
    </row>
    <row r="45909" spans="2:11" hidden="1" x14ac:dyDescent="0.2">
      <c r="B45909" s="88"/>
      <c r="C45909" s="88"/>
      <c r="D45909" s="88"/>
      <c r="E45909" s="88"/>
      <c r="F45909" s="88"/>
      <c r="G45909" s="88"/>
      <c r="H45909" s="88"/>
      <c r="I45909" s="88"/>
      <c r="J45909" s="88"/>
      <c r="K45909" s="88"/>
    </row>
    <row r="45910" spans="2:11" hidden="1" x14ac:dyDescent="0.2">
      <c r="B45910" s="88"/>
      <c r="C45910" s="88"/>
      <c r="D45910" s="88"/>
      <c r="E45910" s="88"/>
      <c r="F45910" s="88"/>
      <c r="G45910" s="88"/>
      <c r="H45910" s="88"/>
      <c r="I45910" s="88"/>
      <c r="J45910" s="88"/>
      <c r="K45910" s="88"/>
    </row>
    <row r="45911" spans="2:11" hidden="1" x14ac:dyDescent="0.2">
      <c r="B45911" s="88"/>
      <c r="C45911" s="88"/>
      <c r="D45911" s="88"/>
      <c r="E45911" s="88"/>
      <c r="F45911" s="88"/>
      <c r="G45911" s="88"/>
      <c r="H45911" s="88"/>
      <c r="I45911" s="88"/>
      <c r="J45911" s="88"/>
      <c r="K45911" s="88"/>
    </row>
    <row r="45912" spans="2:11" hidden="1" x14ac:dyDescent="0.2">
      <c r="B45912" s="88"/>
      <c r="C45912" s="88"/>
      <c r="D45912" s="88"/>
      <c r="E45912" s="88"/>
      <c r="F45912" s="88"/>
      <c r="G45912" s="88"/>
      <c r="H45912" s="88"/>
      <c r="I45912" s="88"/>
      <c r="J45912" s="88"/>
      <c r="K45912" s="88"/>
    </row>
    <row r="45913" spans="2:11" hidden="1" x14ac:dyDescent="0.2">
      <c r="B45913" s="88"/>
      <c r="C45913" s="88"/>
      <c r="D45913" s="88"/>
      <c r="E45913" s="88"/>
      <c r="F45913" s="88"/>
      <c r="G45913" s="88"/>
      <c r="H45913" s="88"/>
      <c r="I45913" s="88"/>
      <c r="J45913" s="88"/>
      <c r="K45913" s="88"/>
    </row>
    <row r="45914" spans="2:11" hidden="1" x14ac:dyDescent="0.2">
      <c r="B45914" s="88"/>
      <c r="C45914" s="88"/>
      <c r="D45914" s="88"/>
      <c r="E45914" s="88"/>
      <c r="F45914" s="88"/>
      <c r="G45914" s="88"/>
      <c r="H45914" s="88"/>
      <c r="I45914" s="88"/>
      <c r="J45914" s="88"/>
      <c r="K45914" s="88"/>
    </row>
    <row r="45915" spans="2:11" hidden="1" x14ac:dyDescent="0.2">
      <c r="B45915" s="88"/>
      <c r="C45915" s="88"/>
      <c r="D45915" s="88"/>
      <c r="E45915" s="88"/>
      <c r="F45915" s="88"/>
      <c r="G45915" s="88"/>
      <c r="H45915" s="88"/>
      <c r="I45915" s="88"/>
      <c r="J45915" s="88"/>
      <c r="K45915" s="88"/>
    </row>
    <row r="45916" spans="2:11" hidden="1" x14ac:dyDescent="0.2">
      <c r="B45916" s="88"/>
      <c r="C45916" s="88"/>
      <c r="D45916" s="88"/>
      <c r="E45916" s="88"/>
      <c r="F45916" s="88"/>
      <c r="G45916" s="88"/>
      <c r="H45916" s="88"/>
      <c r="I45916" s="88"/>
      <c r="J45916" s="88"/>
      <c r="K45916" s="88"/>
    </row>
    <row r="45917" spans="2:11" hidden="1" x14ac:dyDescent="0.2">
      <c r="B45917" s="88"/>
      <c r="C45917" s="88"/>
      <c r="D45917" s="88"/>
      <c r="E45917" s="88"/>
      <c r="F45917" s="88"/>
      <c r="G45917" s="88"/>
      <c r="H45917" s="88"/>
      <c r="I45917" s="88"/>
      <c r="J45917" s="88"/>
      <c r="K45917" s="88"/>
    </row>
    <row r="45918" spans="2:11" hidden="1" x14ac:dyDescent="0.2">
      <c r="B45918" s="88"/>
      <c r="C45918" s="88"/>
      <c r="D45918" s="88"/>
      <c r="E45918" s="88"/>
      <c r="F45918" s="88"/>
      <c r="G45918" s="88"/>
      <c r="H45918" s="88"/>
      <c r="I45918" s="88"/>
      <c r="J45918" s="88"/>
      <c r="K45918" s="88"/>
    </row>
    <row r="45919" spans="2:11" hidden="1" x14ac:dyDescent="0.2">
      <c r="B45919" s="88"/>
      <c r="C45919" s="88"/>
      <c r="D45919" s="88"/>
      <c r="E45919" s="88"/>
      <c r="F45919" s="88"/>
      <c r="G45919" s="88"/>
      <c r="H45919" s="88"/>
      <c r="I45919" s="88"/>
      <c r="J45919" s="88"/>
      <c r="K45919" s="88"/>
    </row>
    <row r="45920" spans="2:11" hidden="1" x14ac:dyDescent="0.2">
      <c r="B45920" s="88"/>
      <c r="C45920" s="88"/>
      <c r="D45920" s="88"/>
      <c r="E45920" s="88"/>
      <c r="F45920" s="88"/>
      <c r="G45920" s="88"/>
      <c r="H45920" s="88"/>
      <c r="I45920" s="88"/>
      <c r="J45920" s="88"/>
      <c r="K45920" s="88"/>
    </row>
    <row r="45921" spans="2:11" hidden="1" x14ac:dyDescent="0.2">
      <c r="B45921" s="88"/>
      <c r="C45921" s="88"/>
      <c r="D45921" s="88"/>
      <c r="E45921" s="88"/>
      <c r="F45921" s="88"/>
      <c r="G45921" s="88"/>
      <c r="H45921" s="88"/>
      <c r="I45921" s="88"/>
      <c r="J45921" s="88"/>
      <c r="K45921" s="88"/>
    </row>
    <row r="45922" spans="2:11" hidden="1" x14ac:dyDescent="0.2">
      <c r="B45922" s="88"/>
      <c r="C45922" s="88"/>
      <c r="D45922" s="88"/>
      <c r="E45922" s="88"/>
      <c r="F45922" s="88"/>
      <c r="G45922" s="88"/>
      <c r="H45922" s="88"/>
      <c r="I45922" s="88"/>
      <c r="J45922" s="88"/>
      <c r="K45922" s="88"/>
    </row>
    <row r="45923" spans="2:11" hidden="1" x14ac:dyDescent="0.2">
      <c r="B45923" s="88"/>
      <c r="C45923" s="88"/>
      <c r="D45923" s="88"/>
      <c r="E45923" s="88"/>
      <c r="F45923" s="88"/>
      <c r="G45923" s="88"/>
      <c r="H45923" s="88"/>
      <c r="I45923" s="88"/>
      <c r="J45923" s="88"/>
      <c r="K45923" s="88"/>
    </row>
    <row r="45924" spans="2:11" hidden="1" x14ac:dyDescent="0.2">
      <c r="B45924" s="88"/>
      <c r="C45924" s="88"/>
      <c r="D45924" s="88"/>
      <c r="E45924" s="88"/>
      <c r="F45924" s="88"/>
      <c r="G45924" s="88"/>
      <c r="H45924" s="88"/>
      <c r="I45924" s="88"/>
      <c r="J45924" s="88"/>
      <c r="K45924" s="88"/>
    </row>
    <row r="45925" spans="2:11" hidden="1" x14ac:dyDescent="0.2">
      <c r="B45925" s="88"/>
      <c r="C45925" s="88"/>
      <c r="D45925" s="88"/>
      <c r="E45925" s="88"/>
      <c r="F45925" s="88"/>
      <c r="G45925" s="88"/>
      <c r="H45925" s="88"/>
      <c r="I45925" s="88"/>
      <c r="J45925" s="88"/>
      <c r="K45925" s="88"/>
    </row>
    <row r="45926" spans="2:11" hidden="1" x14ac:dyDescent="0.2">
      <c r="B45926" s="88"/>
      <c r="C45926" s="88"/>
      <c r="D45926" s="88"/>
      <c r="E45926" s="88"/>
      <c r="F45926" s="88"/>
      <c r="G45926" s="88"/>
      <c r="H45926" s="88"/>
      <c r="I45926" s="88"/>
      <c r="J45926" s="88"/>
      <c r="K45926" s="88"/>
    </row>
    <row r="45927" spans="2:11" hidden="1" x14ac:dyDescent="0.2">
      <c r="B45927" s="88"/>
      <c r="C45927" s="88"/>
      <c r="D45927" s="88"/>
      <c r="E45927" s="88"/>
      <c r="F45927" s="88"/>
      <c r="G45927" s="88"/>
      <c r="H45927" s="88"/>
      <c r="I45927" s="88"/>
      <c r="J45927" s="88"/>
      <c r="K45927" s="88"/>
    </row>
    <row r="45928" spans="2:11" hidden="1" x14ac:dyDescent="0.2">
      <c r="B45928" s="88"/>
      <c r="C45928" s="88"/>
      <c r="D45928" s="88"/>
      <c r="E45928" s="88"/>
      <c r="F45928" s="88"/>
      <c r="G45928" s="88"/>
      <c r="H45928" s="88"/>
      <c r="I45928" s="88"/>
      <c r="J45928" s="88"/>
      <c r="K45928" s="88"/>
    </row>
    <row r="45929" spans="2:11" hidden="1" x14ac:dyDescent="0.2">
      <c r="B45929" s="88"/>
      <c r="C45929" s="88"/>
      <c r="D45929" s="88"/>
      <c r="E45929" s="88"/>
      <c r="F45929" s="88"/>
      <c r="G45929" s="88"/>
      <c r="H45929" s="88"/>
      <c r="I45929" s="88"/>
      <c r="J45929" s="88"/>
      <c r="K45929" s="88"/>
    </row>
    <row r="45930" spans="2:11" hidden="1" x14ac:dyDescent="0.2">
      <c r="B45930" s="88"/>
      <c r="C45930" s="88"/>
      <c r="D45930" s="88"/>
      <c r="E45930" s="88"/>
      <c r="F45930" s="88"/>
      <c r="G45930" s="88"/>
      <c r="H45930" s="88"/>
      <c r="I45930" s="88"/>
      <c r="J45930" s="88"/>
      <c r="K45930" s="88"/>
    </row>
    <row r="45931" spans="2:11" hidden="1" x14ac:dyDescent="0.2">
      <c r="B45931" s="88"/>
      <c r="C45931" s="88"/>
      <c r="D45931" s="88"/>
      <c r="E45931" s="88"/>
      <c r="F45931" s="88"/>
      <c r="G45931" s="88"/>
      <c r="H45931" s="88"/>
      <c r="I45931" s="88"/>
      <c r="J45931" s="88"/>
      <c r="K45931" s="88"/>
    </row>
    <row r="45932" spans="2:11" hidden="1" x14ac:dyDescent="0.2">
      <c r="B45932" s="88"/>
      <c r="C45932" s="88"/>
      <c r="D45932" s="88"/>
      <c r="E45932" s="88"/>
      <c r="F45932" s="88"/>
      <c r="G45932" s="88"/>
      <c r="H45932" s="88"/>
      <c r="I45932" s="88"/>
      <c r="J45932" s="88"/>
      <c r="K45932" s="88"/>
    </row>
    <row r="45933" spans="2:11" hidden="1" x14ac:dyDescent="0.2">
      <c r="B45933" s="88"/>
      <c r="C45933" s="88"/>
      <c r="D45933" s="88"/>
      <c r="E45933" s="88"/>
      <c r="F45933" s="88"/>
      <c r="G45933" s="88"/>
      <c r="H45933" s="88"/>
      <c r="I45933" s="88"/>
      <c r="J45933" s="88"/>
      <c r="K45933" s="88"/>
    </row>
    <row r="45934" spans="2:11" hidden="1" x14ac:dyDescent="0.2">
      <c r="B45934" s="88"/>
      <c r="C45934" s="88"/>
      <c r="D45934" s="88"/>
      <c r="E45934" s="88"/>
      <c r="F45934" s="88"/>
      <c r="G45934" s="88"/>
      <c r="H45934" s="88"/>
      <c r="I45934" s="88"/>
      <c r="J45934" s="88"/>
      <c r="K45934" s="88"/>
    </row>
    <row r="45935" spans="2:11" hidden="1" x14ac:dyDescent="0.2">
      <c r="B45935" s="88"/>
      <c r="C45935" s="88"/>
      <c r="D45935" s="88"/>
      <c r="E45935" s="88"/>
      <c r="F45935" s="88"/>
      <c r="G45935" s="88"/>
      <c r="H45935" s="88"/>
      <c r="I45935" s="88"/>
      <c r="J45935" s="88"/>
      <c r="K45935" s="88"/>
    </row>
    <row r="45936" spans="2:11" hidden="1" x14ac:dyDescent="0.2">
      <c r="B45936" s="88"/>
      <c r="C45936" s="88"/>
      <c r="D45936" s="88"/>
      <c r="E45936" s="88"/>
      <c r="F45936" s="88"/>
      <c r="G45936" s="88"/>
      <c r="H45936" s="88"/>
      <c r="I45936" s="88"/>
      <c r="J45936" s="88"/>
      <c r="K45936" s="88"/>
    </row>
    <row r="45937" spans="2:11" hidden="1" x14ac:dyDescent="0.2">
      <c r="B45937" s="88"/>
      <c r="C45937" s="88"/>
      <c r="D45937" s="88"/>
      <c r="E45937" s="88"/>
      <c r="F45937" s="88"/>
      <c r="G45937" s="88"/>
      <c r="H45937" s="88"/>
      <c r="I45937" s="88"/>
      <c r="J45937" s="88"/>
      <c r="K45937" s="88"/>
    </row>
    <row r="45938" spans="2:11" hidden="1" x14ac:dyDescent="0.2">
      <c r="B45938" s="88"/>
      <c r="C45938" s="88"/>
      <c r="D45938" s="88"/>
      <c r="E45938" s="88"/>
      <c r="F45938" s="88"/>
      <c r="G45938" s="88"/>
      <c r="H45938" s="88"/>
      <c r="I45938" s="88"/>
      <c r="J45938" s="88"/>
      <c r="K45938" s="88"/>
    </row>
    <row r="45939" spans="2:11" hidden="1" x14ac:dyDescent="0.2">
      <c r="B45939" s="88"/>
      <c r="C45939" s="88"/>
      <c r="D45939" s="88"/>
      <c r="E45939" s="88"/>
      <c r="F45939" s="88"/>
      <c r="G45939" s="88"/>
      <c r="H45939" s="88"/>
      <c r="I45939" s="88"/>
      <c r="J45939" s="88"/>
      <c r="K45939" s="88"/>
    </row>
    <row r="45940" spans="2:11" hidden="1" x14ac:dyDescent="0.2">
      <c r="B45940" s="88"/>
      <c r="C45940" s="88"/>
      <c r="D45940" s="88"/>
      <c r="E45940" s="88"/>
      <c r="F45940" s="88"/>
      <c r="G45940" s="88"/>
      <c r="H45940" s="88"/>
      <c r="I45940" s="88"/>
      <c r="J45940" s="88"/>
      <c r="K45940" s="88"/>
    </row>
    <row r="45941" spans="2:11" hidden="1" x14ac:dyDescent="0.2">
      <c r="B45941" s="88"/>
      <c r="C45941" s="88"/>
      <c r="D45941" s="88"/>
      <c r="E45941" s="88"/>
      <c r="F45941" s="88"/>
      <c r="G45941" s="88"/>
      <c r="H45941" s="88"/>
      <c r="I45941" s="88"/>
      <c r="J45941" s="88"/>
      <c r="K45941" s="88"/>
    </row>
    <row r="45942" spans="2:11" hidden="1" x14ac:dyDescent="0.2">
      <c r="B45942" s="88"/>
      <c r="C45942" s="88"/>
      <c r="D45942" s="88"/>
      <c r="E45942" s="88"/>
      <c r="F45942" s="88"/>
      <c r="G45942" s="88"/>
      <c r="H45942" s="88"/>
      <c r="I45942" s="88"/>
      <c r="J45942" s="88"/>
      <c r="K45942" s="88"/>
    </row>
    <row r="45943" spans="2:11" hidden="1" x14ac:dyDescent="0.2">
      <c r="B45943" s="88"/>
      <c r="C45943" s="88"/>
      <c r="D45943" s="88"/>
      <c r="E45943" s="88"/>
      <c r="F45943" s="88"/>
      <c r="G45943" s="88"/>
      <c r="H45943" s="88"/>
      <c r="I45943" s="88"/>
      <c r="J45943" s="88"/>
      <c r="K45943" s="88"/>
    </row>
    <row r="45944" spans="2:11" hidden="1" x14ac:dyDescent="0.2">
      <c r="B45944" s="88"/>
      <c r="C45944" s="88"/>
      <c r="D45944" s="88"/>
      <c r="E45944" s="88"/>
      <c r="F45944" s="88"/>
      <c r="G45944" s="88"/>
      <c r="H45944" s="88"/>
      <c r="I45944" s="88"/>
      <c r="J45944" s="88"/>
      <c r="K45944" s="88"/>
    </row>
    <row r="45945" spans="2:11" hidden="1" x14ac:dyDescent="0.2">
      <c r="B45945" s="88"/>
      <c r="C45945" s="88"/>
      <c r="D45945" s="88"/>
      <c r="E45945" s="88"/>
      <c r="F45945" s="88"/>
      <c r="G45945" s="88"/>
      <c r="H45945" s="88"/>
      <c r="I45945" s="88"/>
      <c r="J45945" s="88"/>
      <c r="K45945" s="88"/>
    </row>
    <row r="45946" spans="2:11" hidden="1" x14ac:dyDescent="0.2">
      <c r="B45946" s="88"/>
      <c r="C45946" s="88"/>
      <c r="D45946" s="88"/>
      <c r="E45946" s="88"/>
      <c r="F45946" s="88"/>
      <c r="G45946" s="88"/>
      <c r="H45946" s="88"/>
      <c r="I45946" s="88"/>
      <c r="J45946" s="88"/>
      <c r="K45946" s="88"/>
    </row>
    <row r="45947" spans="2:11" hidden="1" x14ac:dyDescent="0.2">
      <c r="B45947" s="88"/>
      <c r="C45947" s="88"/>
      <c r="D45947" s="88"/>
      <c r="E45947" s="88"/>
      <c r="F45947" s="88"/>
      <c r="G45947" s="88"/>
      <c r="H45947" s="88"/>
      <c r="I45947" s="88"/>
      <c r="J45947" s="88"/>
      <c r="K45947" s="88"/>
    </row>
    <row r="45948" spans="2:11" hidden="1" x14ac:dyDescent="0.2">
      <c r="B45948" s="88"/>
      <c r="C45948" s="88"/>
      <c r="D45948" s="88"/>
      <c r="E45948" s="88"/>
      <c r="F45948" s="88"/>
      <c r="G45948" s="88"/>
      <c r="H45948" s="88"/>
      <c r="I45948" s="88"/>
      <c r="J45948" s="88"/>
      <c r="K45948" s="88"/>
    </row>
    <row r="45949" spans="2:11" hidden="1" x14ac:dyDescent="0.2">
      <c r="B45949" s="88"/>
      <c r="C45949" s="88"/>
      <c r="D45949" s="88"/>
      <c r="E45949" s="88"/>
      <c r="F45949" s="88"/>
      <c r="G45949" s="88"/>
      <c r="H45949" s="88"/>
      <c r="I45949" s="88"/>
      <c r="J45949" s="88"/>
      <c r="K45949" s="88"/>
    </row>
    <row r="45950" spans="2:11" hidden="1" x14ac:dyDescent="0.2">
      <c r="B45950" s="88"/>
      <c r="C45950" s="88"/>
      <c r="D45950" s="88"/>
      <c r="E45950" s="88"/>
      <c r="F45950" s="88"/>
      <c r="G45950" s="88"/>
      <c r="H45950" s="88"/>
      <c r="I45950" s="88"/>
      <c r="J45950" s="88"/>
      <c r="K45950" s="88"/>
    </row>
    <row r="45951" spans="2:11" hidden="1" x14ac:dyDescent="0.2">
      <c r="B45951" s="88"/>
      <c r="C45951" s="88"/>
      <c r="D45951" s="88"/>
      <c r="E45951" s="88"/>
      <c r="F45951" s="88"/>
      <c r="G45951" s="88"/>
      <c r="H45951" s="88"/>
      <c r="I45951" s="88"/>
      <c r="J45951" s="88"/>
      <c r="K45951" s="88"/>
    </row>
    <row r="45952" spans="2:11" hidden="1" x14ac:dyDescent="0.2">
      <c r="B45952" s="88"/>
      <c r="C45952" s="88"/>
      <c r="D45952" s="88"/>
      <c r="E45952" s="88"/>
      <c r="F45952" s="88"/>
      <c r="G45952" s="88"/>
      <c r="H45952" s="88"/>
      <c r="I45952" s="88"/>
      <c r="J45952" s="88"/>
      <c r="K45952" s="88"/>
    </row>
    <row r="45953" spans="2:11" hidden="1" x14ac:dyDescent="0.2">
      <c r="B45953" s="88"/>
      <c r="C45953" s="88"/>
      <c r="D45953" s="88"/>
      <c r="E45953" s="88"/>
      <c r="F45953" s="88"/>
      <c r="G45953" s="88"/>
      <c r="H45953" s="88"/>
      <c r="I45953" s="88"/>
      <c r="J45953" s="88"/>
      <c r="K45953" s="88"/>
    </row>
    <row r="45954" spans="2:11" hidden="1" x14ac:dyDescent="0.2">
      <c r="B45954" s="88"/>
      <c r="C45954" s="88"/>
      <c r="D45954" s="88"/>
      <c r="E45954" s="88"/>
      <c r="F45954" s="88"/>
      <c r="G45954" s="88"/>
      <c r="H45954" s="88"/>
      <c r="I45954" s="88"/>
      <c r="J45954" s="88"/>
      <c r="K45954" s="88"/>
    </row>
    <row r="45955" spans="2:11" hidden="1" x14ac:dyDescent="0.2">
      <c r="B45955" s="88"/>
      <c r="C45955" s="88"/>
      <c r="D45955" s="88"/>
      <c r="E45955" s="88"/>
      <c r="F45955" s="88"/>
      <c r="G45955" s="88"/>
      <c r="H45955" s="88"/>
      <c r="I45955" s="88"/>
      <c r="J45955" s="88"/>
      <c r="K45955" s="88"/>
    </row>
    <row r="45956" spans="2:11" hidden="1" x14ac:dyDescent="0.2">
      <c r="B45956" s="88"/>
      <c r="C45956" s="88"/>
      <c r="D45956" s="88"/>
      <c r="E45956" s="88"/>
      <c r="F45956" s="88"/>
      <c r="G45956" s="88"/>
      <c r="H45956" s="88"/>
      <c r="I45956" s="88"/>
      <c r="J45956" s="88"/>
      <c r="K45956" s="88"/>
    </row>
    <row r="45957" spans="2:11" hidden="1" x14ac:dyDescent="0.2">
      <c r="B45957" s="88"/>
      <c r="C45957" s="88"/>
      <c r="D45957" s="88"/>
      <c r="E45957" s="88"/>
      <c r="F45957" s="88"/>
      <c r="G45957" s="88"/>
      <c r="H45957" s="88"/>
      <c r="I45957" s="88"/>
      <c r="J45957" s="88"/>
      <c r="K45957" s="88"/>
    </row>
    <row r="45958" spans="2:11" hidden="1" x14ac:dyDescent="0.2">
      <c r="B45958" s="88"/>
      <c r="C45958" s="88"/>
      <c r="D45958" s="88"/>
      <c r="E45958" s="88"/>
      <c r="F45958" s="88"/>
      <c r="G45958" s="88"/>
      <c r="H45958" s="88"/>
      <c r="I45958" s="88"/>
      <c r="J45958" s="88"/>
      <c r="K45958" s="88"/>
    </row>
    <row r="45959" spans="2:11" hidden="1" x14ac:dyDescent="0.2">
      <c r="B45959" s="88"/>
      <c r="C45959" s="88"/>
      <c r="D45959" s="88"/>
      <c r="E45959" s="88"/>
      <c r="F45959" s="88"/>
      <c r="G45959" s="88"/>
      <c r="H45959" s="88"/>
      <c r="I45959" s="88"/>
      <c r="J45959" s="88"/>
      <c r="K45959" s="88"/>
    </row>
    <row r="45960" spans="2:11" hidden="1" x14ac:dyDescent="0.2">
      <c r="B45960" s="88"/>
      <c r="C45960" s="88"/>
      <c r="D45960" s="88"/>
      <c r="E45960" s="88"/>
      <c r="F45960" s="88"/>
      <c r="G45960" s="88"/>
      <c r="H45960" s="88"/>
      <c r="I45960" s="88"/>
      <c r="J45960" s="88"/>
      <c r="K45960" s="88"/>
    </row>
    <row r="45961" spans="2:11" hidden="1" x14ac:dyDescent="0.2">
      <c r="B45961" s="88"/>
      <c r="C45961" s="88"/>
      <c r="D45961" s="88"/>
      <c r="E45961" s="88"/>
      <c r="F45961" s="88"/>
      <c r="G45961" s="88"/>
      <c r="H45961" s="88"/>
      <c r="I45961" s="88"/>
      <c r="J45961" s="88"/>
      <c r="K45961" s="88"/>
    </row>
    <row r="45962" spans="2:11" hidden="1" x14ac:dyDescent="0.2">
      <c r="B45962" s="88"/>
      <c r="C45962" s="88"/>
      <c r="D45962" s="88"/>
      <c r="E45962" s="88"/>
      <c r="F45962" s="88"/>
      <c r="G45962" s="88"/>
      <c r="H45962" s="88"/>
      <c r="I45962" s="88"/>
      <c r="J45962" s="88"/>
      <c r="K45962" s="88"/>
    </row>
    <row r="45963" spans="2:11" hidden="1" x14ac:dyDescent="0.2">
      <c r="B45963" s="88"/>
      <c r="C45963" s="88"/>
      <c r="D45963" s="88"/>
      <c r="E45963" s="88"/>
      <c r="F45963" s="88"/>
      <c r="G45963" s="88"/>
      <c r="H45963" s="88"/>
      <c r="I45963" s="88"/>
      <c r="J45963" s="88"/>
      <c r="K45963" s="88"/>
    </row>
    <row r="45964" spans="2:11" hidden="1" x14ac:dyDescent="0.2">
      <c r="B45964" s="88"/>
      <c r="C45964" s="88"/>
      <c r="D45964" s="88"/>
      <c r="E45964" s="88"/>
      <c r="F45964" s="88"/>
      <c r="G45964" s="88"/>
      <c r="H45964" s="88"/>
      <c r="I45964" s="88"/>
      <c r="J45964" s="88"/>
      <c r="K45964" s="88"/>
    </row>
    <row r="45965" spans="2:11" hidden="1" x14ac:dyDescent="0.2">
      <c r="B45965" s="88"/>
      <c r="C45965" s="88"/>
      <c r="D45965" s="88"/>
      <c r="E45965" s="88"/>
      <c r="F45965" s="88"/>
      <c r="G45965" s="88"/>
      <c r="H45965" s="88"/>
      <c r="I45965" s="88"/>
      <c r="J45965" s="88"/>
      <c r="K45965" s="88"/>
    </row>
    <row r="45966" spans="2:11" hidden="1" x14ac:dyDescent="0.2">
      <c r="B45966" s="88"/>
      <c r="C45966" s="88"/>
      <c r="D45966" s="88"/>
      <c r="E45966" s="88"/>
      <c r="F45966" s="88"/>
      <c r="G45966" s="88"/>
      <c r="H45966" s="88"/>
      <c r="I45966" s="88"/>
      <c r="J45966" s="88"/>
      <c r="K45966" s="88"/>
    </row>
    <row r="45967" spans="2:11" hidden="1" x14ac:dyDescent="0.2">
      <c r="B45967" s="88"/>
      <c r="C45967" s="88"/>
      <c r="D45967" s="88"/>
      <c r="E45967" s="88"/>
      <c r="F45967" s="88"/>
      <c r="G45967" s="88"/>
      <c r="H45967" s="88"/>
      <c r="I45967" s="88"/>
      <c r="J45967" s="88"/>
      <c r="K45967" s="88"/>
    </row>
    <row r="45968" spans="2:11" hidden="1" x14ac:dyDescent="0.2">
      <c r="B45968" s="88"/>
      <c r="C45968" s="88"/>
      <c r="D45968" s="88"/>
      <c r="E45968" s="88"/>
      <c r="F45968" s="88"/>
      <c r="G45968" s="88"/>
      <c r="H45968" s="88"/>
      <c r="I45968" s="88"/>
      <c r="J45968" s="88"/>
      <c r="K45968" s="88"/>
    </row>
    <row r="45969" spans="2:11" hidden="1" x14ac:dyDescent="0.2">
      <c r="B45969" s="88"/>
      <c r="C45969" s="88"/>
      <c r="D45969" s="88"/>
      <c r="E45969" s="88"/>
      <c r="F45969" s="88"/>
      <c r="G45969" s="88"/>
      <c r="H45969" s="88"/>
      <c r="I45969" s="88"/>
      <c r="J45969" s="88"/>
      <c r="K45969" s="88"/>
    </row>
    <row r="45970" spans="2:11" hidden="1" x14ac:dyDescent="0.2">
      <c r="B45970" s="88"/>
      <c r="C45970" s="88"/>
      <c r="D45970" s="88"/>
      <c r="E45970" s="88"/>
      <c r="F45970" s="88"/>
      <c r="G45970" s="88"/>
      <c r="H45970" s="88"/>
      <c r="I45970" s="88"/>
      <c r="J45970" s="88"/>
      <c r="K45970" s="88"/>
    </row>
    <row r="45971" spans="2:11" hidden="1" x14ac:dyDescent="0.2">
      <c r="B45971" s="88"/>
      <c r="C45971" s="88"/>
      <c r="D45971" s="88"/>
      <c r="E45971" s="88"/>
      <c r="F45971" s="88"/>
      <c r="G45971" s="88"/>
      <c r="H45971" s="88"/>
      <c r="I45971" s="88"/>
      <c r="J45971" s="88"/>
      <c r="K45971" s="88"/>
    </row>
    <row r="45972" spans="2:11" hidden="1" x14ac:dyDescent="0.2">
      <c r="B45972" s="88"/>
      <c r="C45972" s="88"/>
      <c r="D45972" s="88"/>
      <c r="E45972" s="88"/>
      <c r="F45972" s="88"/>
      <c r="G45972" s="88"/>
      <c r="H45972" s="88"/>
      <c r="I45972" s="88"/>
      <c r="J45972" s="88"/>
      <c r="K45972" s="88"/>
    </row>
    <row r="45973" spans="2:11" hidden="1" x14ac:dyDescent="0.2">
      <c r="B45973" s="88"/>
      <c r="C45973" s="88"/>
      <c r="D45973" s="88"/>
      <c r="E45973" s="88"/>
      <c r="F45973" s="88"/>
      <c r="G45973" s="88"/>
      <c r="H45973" s="88"/>
      <c r="I45973" s="88"/>
      <c r="J45973" s="88"/>
      <c r="K45973" s="88"/>
    </row>
    <row r="45974" spans="2:11" hidden="1" x14ac:dyDescent="0.2">
      <c r="B45974" s="88"/>
      <c r="C45974" s="88"/>
      <c r="D45974" s="88"/>
      <c r="E45974" s="88"/>
      <c r="F45974" s="88"/>
      <c r="G45974" s="88"/>
      <c r="H45974" s="88"/>
      <c r="I45974" s="88"/>
      <c r="J45974" s="88"/>
      <c r="K45974" s="88"/>
    </row>
    <row r="45975" spans="2:11" hidden="1" x14ac:dyDescent="0.2">
      <c r="B45975" s="88"/>
      <c r="C45975" s="88"/>
      <c r="D45975" s="88"/>
      <c r="E45975" s="88"/>
      <c r="F45975" s="88"/>
      <c r="G45975" s="88"/>
      <c r="H45975" s="88"/>
      <c r="I45975" s="88"/>
      <c r="J45975" s="88"/>
      <c r="K45975" s="88"/>
    </row>
    <row r="45976" spans="2:11" hidden="1" x14ac:dyDescent="0.2">
      <c r="B45976" s="88"/>
      <c r="C45976" s="88"/>
      <c r="D45976" s="88"/>
      <c r="E45976" s="88"/>
      <c r="F45976" s="88"/>
      <c r="G45976" s="88"/>
      <c r="H45976" s="88"/>
      <c r="I45976" s="88"/>
      <c r="J45976" s="88"/>
      <c r="K45976" s="88"/>
    </row>
    <row r="45977" spans="2:11" hidden="1" x14ac:dyDescent="0.2">
      <c r="B45977" s="88"/>
      <c r="C45977" s="88"/>
      <c r="D45977" s="88"/>
      <c r="E45977" s="88"/>
      <c r="F45977" s="88"/>
      <c r="G45977" s="88"/>
      <c r="H45977" s="88"/>
      <c r="I45977" s="88"/>
      <c r="J45977" s="88"/>
      <c r="K45977" s="88"/>
    </row>
    <row r="45978" spans="2:11" hidden="1" x14ac:dyDescent="0.2">
      <c r="B45978" s="88"/>
      <c r="C45978" s="88"/>
      <c r="D45978" s="88"/>
      <c r="E45978" s="88"/>
      <c r="F45978" s="88"/>
      <c r="G45978" s="88"/>
      <c r="H45978" s="88"/>
      <c r="I45978" s="88"/>
      <c r="J45978" s="88"/>
      <c r="K45978" s="88"/>
    </row>
    <row r="45979" spans="2:11" hidden="1" x14ac:dyDescent="0.2">
      <c r="B45979" s="88"/>
      <c r="C45979" s="88"/>
      <c r="D45979" s="88"/>
      <c r="E45979" s="88"/>
      <c r="F45979" s="88"/>
      <c r="G45979" s="88"/>
      <c r="H45979" s="88"/>
      <c r="I45979" s="88"/>
      <c r="J45979" s="88"/>
      <c r="K45979" s="88"/>
    </row>
    <row r="45980" spans="2:11" hidden="1" x14ac:dyDescent="0.2">
      <c r="B45980" s="88"/>
      <c r="C45980" s="88"/>
      <c r="D45980" s="88"/>
      <c r="E45980" s="88"/>
      <c r="F45980" s="88"/>
      <c r="G45980" s="88"/>
      <c r="H45980" s="88"/>
      <c r="I45980" s="88"/>
      <c r="J45980" s="88"/>
      <c r="K45980" s="88"/>
    </row>
    <row r="45981" spans="2:11" hidden="1" x14ac:dyDescent="0.2">
      <c r="B45981" s="88"/>
      <c r="C45981" s="88"/>
      <c r="D45981" s="88"/>
      <c r="E45981" s="88"/>
      <c r="F45981" s="88"/>
      <c r="G45981" s="88"/>
      <c r="H45981" s="88"/>
      <c r="I45981" s="88"/>
      <c r="J45981" s="88"/>
      <c r="K45981" s="88"/>
    </row>
    <row r="45982" spans="2:11" hidden="1" x14ac:dyDescent="0.2">
      <c r="B45982" s="88"/>
      <c r="C45982" s="88"/>
      <c r="D45982" s="88"/>
      <c r="E45982" s="88"/>
      <c r="F45982" s="88"/>
      <c r="G45982" s="88"/>
      <c r="H45982" s="88"/>
      <c r="I45982" s="88"/>
      <c r="J45982" s="88"/>
      <c r="K45982" s="88"/>
    </row>
    <row r="45983" spans="2:11" hidden="1" x14ac:dyDescent="0.2">
      <c r="B45983" s="88"/>
      <c r="C45983" s="88"/>
      <c r="D45983" s="88"/>
      <c r="E45983" s="88"/>
      <c r="F45983" s="88"/>
      <c r="G45983" s="88"/>
      <c r="H45983" s="88"/>
      <c r="I45983" s="88"/>
      <c r="J45983" s="88"/>
      <c r="K45983" s="88"/>
    </row>
    <row r="45984" spans="2:11" hidden="1" x14ac:dyDescent="0.2">
      <c r="B45984" s="88"/>
      <c r="C45984" s="88"/>
      <c r="D45984" s="88"/>
      <c r="E45984" s="88"/>
      <c r="F45984" s="88"/>
      <c r="G45984" s="88"/>
      <c r="H45984" s="88"/>
      <c r="I45984" s="88"/>
      <c r="J45984" s="88"/>
      <c r="K45984" s="88"/>
    </row>
    <row r="45985" spans="2:11" hidden="1" x14ac:dyDescent="0.2">
      <c r="B45985" s="88"/>
      <c r="C45985" s="88"/>
      <c r="D45985" s="88"/>
      <c r="E45985" s="88"/>
      <c r="F45985" s="88"/>
      <c r="G45985" s="88"/>
      <c r="H45985" s="88"/>
      <c r="I45985" s="88"/>
      <c r="J45985" s="88"/>
      <c r="K45985" s="88"/>
    </row>
    <row r="45986" spans="2:11" hidden="1" x14ac:dyDescent="0.2">
      <c r="B45986" s="88"/>
      <c r="C45986" s="88"/>
      <c r="D45986" s="88"/>
      <c r="E45986" s="88"/>
      <c r="F45986" s="88"/>
      <c r="G45986" s="88"/>
      <c r="H45986" s="88"/>
      <c r="I45986" s="88"/>
      <c r="J45986" s="88"/>
      <c r="K45986" s="88"/>
    </row>
    <row r="45987" spans="2:11" hidden="1" x14ac:dyDescent="0.2">
      <c r="B45987" s="88"/>
      <c r="C45987" s="88"/>
      <c r="D45987" s="88"/>
      <c r="E45987" s="88"/>
      <c r="F45987" s="88"/>
      <c r="G45987" s="88"/>
      <c r="H45987" s="88"/>
      <c r="I45987" s="88"/>
      <c r="J45987" s="88"/>
      <c r="K45987" s="88"/>
    </row>
    <row r="45988" spans="2:11" hidden="1" x14ac:dyDescent="0.2">
      <c r="B45988" s="88"/>
      <c r="C45988" s="88"/>
      <c r="D45988" s="88"/>
      <c r="E45988" s="88"/>
      <c r="F45988" s="88"/>
      <c r="G45988" s="88"/>
      <c r="H45988" s="88"/>
      <c r="I45988" s="88"/>
      <c r="J45988" s="88"/>
      <c r="K45988" s="88"/>
    </row>
    <row r="45989" spans="2:11" hidden="1" x14ac:dyDescent="0.2">
      <c r="B45989" s="88"/>
      <c r="C45989" s="88"/>
      <c r="D45989" s="88"/>
      <c r="E45989" s="88"/>
      <c r="F45989" s="88"/>
      <c r="G45989" s="88"/>
      <c r="H45989" s="88"/>
      <c r="I45989" s="88"/>
      <c r="J45989" s="88"/>
      <c r="K45989" s="88"/>
    </row>
    <row r="45990" spans="2:11" hidden="1" x14ac:dyDescent="0.2">
      <c r="B45990" s="88"/>
      <c r="C45990" s="88"/>
      <c r="D45990" s="88"/>
      <c r="E45990" s="88"/>
      <c r="F45990" s="88"/>
      <c r="G45990" s="88"/>
      <c r="H45990" s="88"/>
      <c r="I45990" s="88"/>
      <c r="J45990" s="88"/>
      <c r="K45990" s="88"/>
    </row>
    <row r="45991" spans="2:11" hidden="1" x14ac:dyDescent="0.2">
      <c r="B45991" s="88"/>
      <c r="C45991" s="88"/>
      <c r="D45991" s="88"/>
      <c r="E45991" s="88"/>
      <c r="F45991" s="88"/>
      <c r="G45991" s="88"/>
      <c r="H45991" s="88"/>
      <c r="I45991" s="88"/>
      <c r="J45991" s="88"/>
      <c r="K45991" s="88"/>
    </row>
    <row r="45992" spans="2:11" hidden="1" x14ac:dyDescent="0.2">
      <c r="B45992" s="88"/>
      <c r="C45992" s="88"/>
      <c r="D45992" s="88"/>
      <c r="E45992" s="88"/>
      <c r="F45992" s="88"/>
      <c r="G45992" s="88"/>
      <c r="H45992" s="88"/>
      <c r="I45992" s="88"/>
      <c r="J45992" s="88"/>
      <c r="K45992" s="88"/>
    </row>
    <row r="45993" spans="2:11" hidden="1" x14ac:dyDescent="0.2">
      <c r="B45993" s="88"/>
      <c r="C45993" s="88"/>
      <c r="D45993" s="88"/>
      <c r="E45993" s="88"/>
      <c r="F45993" s="88"/>
      <c r="G45993" s="88"/>
      <c r="H45993" s="88"/>
      <c r="I45993" s="88"/>
      <c r="J45993" s="88"/>
      <c r="K45993" s="88"/>
    </row>
    <row r="45994" spans="2:11" hidden="1" x14ac:dyDescent="0.2">
      <c r="B45994" s="88"/>
      <c r="C45994" s="88"/>
      <c r="D45994" s="88"/>
      <c r="E45994" s="88"/>
      <c r="F45994" s="88"/>
      <c r="G45994" s="88"/>
      <c r="H45994" s="88"/>
      <c r="I45994" s="88"/>
      <c r="J45994" s="88"/>
      <c r="K45994" s="88"/>
    </row>
    <row r="45995" spans="2:11" hidden="1" x14ac:dyDescent="0.2">
      <c r="B45995" s="88"/>
      <c r="C45995" s="88"/>
      <c r="D45995" s="88"/>
      <c r="E45995" s="88"/>
      <c r="F45995" s="88"/>
      <c r="G45995" s="88"/>
      <c r="H45995" s="88"/>
      <c r="I45995" s="88"/>
      <c r="J45995" s="88"/>
      <c r="K45995" s="88"/>
    </row>
    <row r="45996" spans="2:11" hidden="1" x14ac:dyDescent="0.2">
      <c r="B45996" s="88"/>
      <c r="C45996" s="88"/>
      <c r="D45996" s="88"/>
      <c r="E45996" s="88"/>
      <c r="F45996" s="88"/>
      <c r="G45996" s="88"/>
      <c r="H45996" s="88"/>
      <c r="I45996" s="88"/>
      <c r="J45996" s="88"/>
      <c r="K45996" s="88"/>
    </row>
    <row r="45997" spans="2:11" hidden="1" x14ac:dyDescent="0.2">
      <c r="B45997" s="88"/>
      <c r="C45997" s="88"/>
      <c r="D45997" s="88"/>
      <c r="E45997" s="88"/>
      <c r="F45997" s="88"/>
      <c r="G45997" s="88"/>
      <c r="H45997" s="88"/>
      <c r="I45997" s="88"/>
      <c r="J45997" s="88"/>
      <c r="K45997" s="88"/>
    </row>
    <row r="45998" spans="2:11" hidden="1" x14ac:dyDescent="0.2">
      <c r="B45998" s="88"/>
      <c r="C45998" s="88"/>
      <c r="D45998" s="88"/>
      <c r="E45998" s="88"/>
      <c r="F45998" s="88"/>
      <c r="G45998" s="88"/>
      <c r="H45998" s="88"/>
      <c r="I45998" s="88"/>
      <c r="J45998" s="88"/>
      <c r="K45998" s="88"/>
    </row>
    <row r="45999" spans="2:11" hidden="1" x14ac:dyDescent="0.2">
      <c r="B45999" s="88"/>
      <c r="C45999" s="88"/>
      <c r="D45999" s="88"/>
      <c r="E45999" s="88"/>
      <c r="F45999" s="88"/>
      <c r="G45999" s="88"/>
      <c r="H45999" s="88"/>
      <c r="I45999" s="88"/>
      <c r="J45999" s="88"/>
      <c r="K45999" s="88"/>
    </row>
    <row r="46000" spans="2:11" hidden="1" x14ac:dyDescent="0.2">
      <c r="B46000" s="88"/>
      <c r="C46000" s="88"/>
      <c r="D46000" s="88"/>
      <c r="E46000" s="88"/>
      <c r="F46000" s="88"/>
      <c r="G46000" s="88"/>
      <c r="H46000" s="88"/>
      <c r="I46000" s="88"/>
      <c r="J46000" s="88"/>
      <c r="K46000" s="88"/>
    </row>
    <row r="46001" spans="2:11" hidden="1" x14ac:dyDescent="0.2">
      <c r="B46001" s="88"/>
      <c r="C46001" s="88"/>
      <c r="D46001" s="88"/>
      <c r="E46001" s="88"/>
      <c r="F46001" s="88"/>
      <c r="G46001" s="88"/>
      <c r="H46001" s="88"/>
      <c r="I46001" s="88"/>
      <c r="J46001" s="88"/>
      <c r="K46001" s="88"/>
    </row>
    <row r="46002" spans="2:11" hidden="1" x14ac:dyDescent="0.2">
      <c r="B46002" s="88"/>
      <c r="C46002" s="88"/>
      <c r="D46002" s="88"/>
      <c r="E46002" s="88"/>
      <c r="F46002" s="88"/>
      <c r="G46002" s="88"/>
      <c r="H46002" s="88"/>
      <c r="I46002" s="88"/>
      <c r="J46002" s="88"/>
      <c r="K46002" s="88"/>
    </row>
    <row r="46003" spans="2:11" hidden="1" x14ac:dyDescent="0.2">
      <c r="B46003" s="88"/>
      <c r="C46003" s="88"/>
      <c r="D46003" s="88"/>
      <c r="E46003" s="88"/>
      <c r="F46003" s="88"/>
      <c r="G46003" s="88"/>
      <c r="H46003" s="88"/>
      <c r="I46003" s="88"/>
      <c r="J46003" s="88"/>
      <c r="K46003" s="88"/>
    </row>
    <row r="46004" spans="2:11" hidden="1" x14ac:dyDescent="0.2">
      <c r="B46004" s="88"/>
      <c r="C46004" s="88"/>
      <c r="D46004" s="88"/>
      <c r="E46004" s="88"/>
      <c r="F46004" s="88"/>
      <c r="G46004" s="88"/>
      <c r="H46004" s="88"/>
      <c r="I46004" s="88"/>
      <c r="J46004" s="88"/>
      <c r="K46004" s="88"/>
    </row>
    <row r="46005" spans="2:11" hidden="1" x14ac:dyDescent="0.2">
      <c r="B46005" s="88"/>
      <c r="C46005" s="88"/>
      <c r="D46005" s="88"/>
      <c r="E46005" s="88"/>
      <c r="F46005" s="88"/>
      <c r="G46005" s="88"/>
      <c r="H46005" s="88"/>
      <c r="I46005" s="88"/>
      <c r="J46005" s="88"/>
      <c r="K46005" s="88"/>
    </row>
    <row r="46006" spans="2:11" hidden="1" x14ac:dyDescent="0.2">
      <c r="B46006" s="88"/>
      <c r="C46006" s="88"/>
      <c r="D46006" s="88"/>
      <c r="E46006" s="88"/>
      <c r="F46006" s="88"/>
      <c r="G46006" s="88"/>
      <c r="H46006" s="88"/>
      <c r="I46006" s="88"/>
      <c r="J46006" s="88"/>
      <c r="K46006" s="88"/>
    </row>
    <row r="46007" spans="2:11" hidden="1" x14ac:dyDescent="0.2">
      <c r="B46007" s="88"/>
      <c r="C46007" s="88"/>
      <c r="D46007" s="88"/>
      <c r="E46007" s="88"/>
      <c r="F46007" s="88"/>
      <c r="G46007" s="88"/>
      <c r="H46007" s="88"/>
      <c r="I46007" s="88"/>
      <c r="J46007" s="88"/>
      <c r="K46007" s="88"/>
    </row>
    <row r="46008" spans="2:11" hidden="1" x14ac:dyDescent="0.2">
      <c r="B46008" s="88"/>
      <c r="C46008" s="88"/>
      <c r="D46008" s="88"/>
      <c r="E46008" s="88"/>
      <c r="F46008" s="88"/>
      <c r="G46008" s="88"/>
      <c r="H46008" s="88"/>
      <c r="I46008" s="88"/>
      <c r="J46008" s="88"/>
      <c r="K46008" s="88"/>
    </row>
    <row r="46009" spans="2:11" hidden="1" x14ac:dyDescent="0.2">
      <c r="B46009" s="88"/>
      <c r="C46009" s="88"/>
      <c r="D46009" s="88"/>
      <c r="E46009" s="88"/>
      <c r="F46009" s="88"/>
      <c r="G46009" s="88"/>
      <c r="H46009" s="88"/>
      <c r="I46009" s="88"/>
      <c r="J46009" s="88"/>
      <c r="K46009" s="88"/>
    </row>
    <row r="46010" spans="2:11" hidden="1" x14ac:dyDescent="0.2">
      <c r="B46010" s="88"/>
      <c r="C46010" s="88"/>
      <c r="D46010" s="88"/>
      <c r="E46010" s="88"/>
      <c r="F46010" s="88"/>
      <c r="G46010" s="88"/>
      <c r="H46010" s="88"/>
      <c r="I46010" s="88"/>
      <c r="J46010" s="88"/>
      <c r="K46010" s="88"/>
    </row>
    <row r="46011" spans="2:11" hidden="1" x14ac:dyDescent="0.2">
      <c r="B46011" s="88"/>
      <c r="C46011" s="88"/>
      <c r="D46011" s="88"/>
      <c r="E46011" s="88"/>
      <c r="F46011" s="88"/>
      <c r="G46011" s="88"/>
      <c r="H46011" s="88"/>
      <c r="I46011" s="88"/>
      <c r="J46011" s="88"/>
      <c r="K46011" s="88"/>
    </row>
    <row r="46012" spans="2:11" hidden="1" x14ac:dyDescent="0.2">
      <c r="B46012" s="88"/>
      <c r="C46012" s="88"/>
      <c r="D46012" s="88"/>
      <c r="E46012" s="88"/>
      <c r="F46012" s="88"/>
      <c r="G46012" s="88"/>
      <c r="H46012" s="88"/>
      <c r="I46012" s="88"/>
      <c r="J46012" s="88"/>
      <c r="K46012" s="88"/>
    </row>
    <row r="46013" spans="2:11" hidden="1" x14ac:dyDescent="0.2">
      <c r="B46013" s="88"/>
      <c r="C46013" s="88"/>
      <c r="D46013" s="88"/>
      <c r="E46013" s="88"/>
      <c r="F46013" s="88"/>
      <c r="G46013" s="88"/>
      <c r="H46013" s="88"/>
      <c r="I46013" s="88"/>
      <c r="J46013" s="88"/>
      <c r="K46013" s="88"/>
    </row>
    <row r="46014" spans="2:11" hidden="1" x14ac:dyDescent="0.2">
      <c r="B46014" s="88"/>
      <c r="C46014" s="88"/>
      <c r="D46014" s="88"/>
      <c r="E46014" s="88"/>
      <c r="F46014" s="88"/>
      <c r="G46014" s="88"/>
      <c r="H46014" s="88"/>
      <c r="I46014" s="88"/>
      <c r="J46014" s="88"/>
      <c r="K46014" s="88"/>
    </row>
    <row r="46015" spans="2:11" hidden="1" x14ac:dyDescent="0.2">
      <c r="B46015" s="88"/>
      <c r="C46015" s="88"/>
      <c r="D46015" s="88"/>
      <c r="E46015" s="88"/>
      <c r="F46015" s="88"/>
      <c r="G46015" s="88"/>
      <c r="H46015" s="88"/>
      <c r="I46015" s="88"/>
      <c r="J46015" s="88"/>
      <c r="K46015" s="88"/>
    </row>
    <row r="46016" spans="2:11" hidden="1" x14ac:dyDescent="0.2">
      <c r="B46016" s="88"/>
      <c r="C46016" s="88"/>
      <c r="D46016" s="88"/>
      <c r="E46016" s="88"/>
      <c r="F46016" s="88"/>
      <c r="G46016" s="88"/>
      <c r="H46016" s="88"/>
      <c r="I46016" s="88"/>
      <c r="J46016" s="88"/>
      <c r="K46016" s="88"/>
    </row>
    <row r="46017" spans="2:11" hidden="1" x14ac:dyDescent="0.2">
      <c r="B46017" s="88"/>
      <c r="C46017" s="88"/>
      <c r="D46017" s="88"/>
      <c r="E46017" s="88"/>
      <c r="F46017" s="88"/>
      <c r="G46017" s="88"/>
      <c r="H46017" s="88"/>
      <c r="I46017" s="88"/>
      <c r="J46017" s="88"/>
      <c r="K46017" s="88"/>
    </row>
    <row r="46018" spans="2:11" hidden="1" x14ac:dyDescent="0.2">
      <c r="B46018" s="88"/>
      <c r="C46018" s="88"/>
      <c r="D46018" s="88"/>
      <c r="E46018" s="88"/>
      <c r="F46018" s="88"/>
      <c r="G46018" s="88"/>
      <c r="H46018" s="88"/>
      <c r="I46018" s="88"/>
      <c r="J46018" s="88"/>
      <c r="K46018" s="88"/>
    </row>
    <row r="46019" spans="2:11" hidden="1" x14ac:dyDescent="0.2">
      <c r="B46019" s="88"/>
      <c r="C46019" s="88"/>
      <c r="D46019" s="88"/>
      <c r="E46019" s="88"/>
      <c r="F46019" s="88"/>
      <c r="G46019" s="88"/>
      <c r="H46019" s="88"/>
      <c r="I46019" s="88"/>
      <c r="J46019" s="88"/>
      <c r="K46019" s="88"/>
    </row>
    <row r="46020" spans="2:11" hidden="1" x14ac:dyDescent="0.2">
      <c r="B46020" s="88"/>
      <c r="C46020" s="88"/>
      <c r="D46020" s="88"/>
      <c r="E46020" s="88"/>
      <c r="F46020" s="88"/>
      <c r="G46020" s="88"/>
      <c r="H46020" s="88"/>
      <c r="I46020" s="88"/>
      <c r="J46020" s="88"/>
      <c r="K46020" s="88"/>
    </row>
    <row r="46021" spans="2:11" hidden="1" x14ac:dyDescent="0.2">
      <c r="B46021" s="88"/>
      <c r="C46021" s="88"/>
      <c r="D46021" s="88"/>
      <c r="E46021" s="88"/>
      <c r="F46021" s="88"/>
      <c r="G46021" s="88"/>
      <c r="H46021" s="88"/>
      <c r="I46021" s="88"/>
      <c r="J46021" s="88"/>
      <c r="K46021" s="88"/>
    </row>
    <row r="46022" spans="2:11" hidden="1" x14ac:dyDescent="0.2">
      <c r="B46022" s="88"/>
      <c r="C46022" s="88"/>
      <c r="D46022" s="88"/>
      <c r="E46022" s="88"/>
      <c r="F46022" s="88"/>
      <c r="G46022" s="88"/>
      <c r="H46022" s="88"/>
      <c r="I46022" s="88"/>
      <c r="J46022" s="88"/>
      <c r="K46022" s="88"/>
    </row>
    <row r="46023" spans="2:11" hidden="1" x14ac:dyDescent="0.2">
      <c r="B46023" s="88"/>
      <c r="C46023" s="88"/>
      <c r="D46023" s="88"/>
      <c r="E46023" s="88"/>
      <c r="F46023" s="88"/>
      <c r="G46023" s="88"/>
      <c r="H46023" s="88"/>
      <c r="I46023" s="88"/>
      <c r="J46023" s="88"/>
      <c r="K46023" s="88"/>
    </row>
    <row r="46024" spans="2:11" hidden="1" x14ac:dyDescent="0.2">
      <c r="B46024" s="88"/>
      <c r="C46024" s="88"/>
      <c r="D46024" s="88"/>
      <c r="E46024" s="88"/>
      <c r="F46024" s="88"/>
      <c r="G46024" s="88"/>
      <c r="H46024" s="88"/>
      <c r="I46024" s="88"/>
      <c r="J46024" s="88"/>
      <c r="K46024" s="88"/>
    </row>
    <row r="46025" spans="2:11" hidden="1" x14ac:dyDescent="0.2">
      <c r="B46025" s="88"/>
      <c r="C46025" s="88"/>
      <c r="D46025" s="88"/>
      <c r="E46025" s="88"/>
      <c r="F46025" s="88"/>
      <c r="G46025" s="88"/>
      <c r="H46025" s="88"/>
      <c r="I46025" s="88"/>
      <c r="J46025" s="88"/>
      <c r="K46025" s="88"/>
    </row>
    <row r="46026" spans="2:11" hidden="1" x14ac:dyDescent="0.2">
      <c r="B46026" s="88"/>
      <c r="C46026" s="88"/>
      <c r="D46026" s="88"/>
      <c r="E46026" s="88"/>
      <c r="F46026" s="88"/>
      <c r="G46026" s="88"/>
      <c r="H46026" s="88"/>
      <c r="I46026" s="88"/>
      <c r="J46026" s="88"/>
      <c r="K46026" s="88"/>
    </row>
    <row r="46027" spans="2:11" hidden="1" x14ac:dyDescent="0.2">
      <c r="B46027" s="88"/>
      <c r="C46027" s="88"/>
      <c r="D46027" s="88"/>
      <c r="E46027" s="88"/>
      <c r="F46027" s="88"/>
      <c r="G46027" s="88"/>
      <c r="H46027" s="88"/>
      <c r="I46027" s="88"/>
      <c r="J46027" s="88"/>
      <c r="K46027" s="88"/>
    </row>
    <row r="46028" spans="2:11" hidden="1" x14ac:dyDescent="0.2">
      <c r="B46028" s="88"/>
      <c r="C46028" s="88"/>
      <c r="D46028" s="88"/>
      <c r="E46028" s="88"/>
      <c r="F46028" s="88"/>
      <c r="G46028" s="88"/>
      <c r="H46028" s="88"/>
      <c r="I46028" s="88"/>
      <c r="J46028" s="88"/>
      <c r="K46028" s="88"/>
    </row>
    <row r="46029" spans="2:11" hidden="1" x14ac:dyDescent="0.2">
      <c r="B46029" s="88"/>
      <c r="C46029" s="88"/>
      <c r="D46029" s="88"/>
      <c r="E46029" s="88"/>
      <c r="F46029" s="88"/>
      <c r="G46029" s="88"/>
      <c r="H46029" s="88"/>
      <c r="I46029" s="88"/>
      <c r="J46029" s="88"/>
      <c r="K46029" s="88"/>
    </row>
    <row r="46030" spans="2:11" hidden="1" x14ac:dyDescent="0.2">
      <c r="B46030" s="88"/>
      <c r="C46030" s="88"/>
      <c r="D46030" s="88"/>
      <c r="E46030" s="88"/>
      <c r="F46030" s="88"/>
      <c r="G46030" s="88"/>
      <c r="H46030" s="88"/>
      <c r="I46030" s="88"/>
      <c r="J46030" s="88"/>
      <c r="K46030" s="88"/>
    </row>
    <row r="46031" spans="2:11" hidden="1" x14ac:dyDescent="0.2">
      <c r="B46031" s="88"/>
      <c r="C46031" s="88"/>
      <c r="D46031" s="88"/>
      <c r="E46031" s="88"/>
      <c r="F46031" s="88"/>
      <c r="G46031" s="88"/>
      <c r="H46031" s="88"/>
      <c r="I46031" s="88"/>
      <c r="J46031" s="88"/>
      <c r="K46031" s="88"/>
    </row>
    <row r="46032" spans="2:11" hidden="1" x14ac:dyDescent="0.2">
      <c r="B46032" s="88"/>
      <c r="C46032" s="88"/>
      <c r="D46032" s="88"/>
      <c r="E46032" s="88"/>
      <c r="F46032" s="88"/>
      <c r="G46032" s="88"/>
      <c r="H46032" s="88"/>
      <c r="I46032" s="88"/>
      <c r="J46032" s="88"/>
      <c r="K46032" s="88"/>
    </row>
    <row r="46033" spans="2:11" hidden="1" x14ac:dyDescent="0.2">
      <c r="B46033" s="88"/>
      <c r="C46033" s="88"/>
      <c r="D46033" s="88"/>
      <c r="E46033" s="88"/>
      <c r="F46033" s="88"/>
      <c r="G46033" s="88"/>
      <c r="H46033" s="88"/>
      <c r="I46033" s="88"/>
      <c r="J46033" s="88"/>
      <c r="K46033" s="88"/>
    </row>
    <row r="46034" spans="2:11" hidden="1" x14ac:dyDescent="0.2">
      <c r="B46034" s="88"/>
      <c r="C46034" s="88"/>
      <c r="D46034" s="88"/>
      <c r="E46034" s="88"/>
      <c r="F46034" s="88"/>
      <c r="G46034" s="88"/>
      <c r="H46034" s="88"/>
      <c r="I46034" s="88"/>
      <c r="J46034" s="88"/>
      <c r="K46034" s="88"/>
    </row>
    <row r="46035" spans="2:11" hidden="1" x14ac:dyDescent="0.2">
      <c r="B46035" s="88"/>
      <c r="C46035" s="88"/>
      <c r="D46035" s="88"/>
      <c r="E46035" s="88"/>
      <c r="F46035" s="88"/>
      <c r="G46035" s="88"/>
      <c r="H46035" s="88"/>
      <c r="I46035" s="88"/>
      <c r="J46035" s="88"/>
      <c r="K46035" s="88"/>
    </row>
    <row r="46036" spans="2:11" hidden="1" x14ac:dyDescent="0.2">
      <c r="B46036" s="88"/>
      <c r="C46036" s="88"/>
      <c r="D46036" s="88"/>
      <c r="E46036" s="88"/>
      <c r="F46036" s="88"/>
      <c r="G46036" s="88"/>
      <c r="H46036" s="88"/>
      <c r="I46036" s="88"/>
      <c r="J46036" s="88"/>
      <c r="K46036" s="88"/>
    </row>
    <row r="46037" spans="2:11" hidden="1" x14ac:dyDescent="0.2">
      <c r="B46037" s="88"/>
      <c r="C46037" s="88"/>
      <c r="D46037" s="88"/>
      <c r="E46037" s="88"/>
      <c r="F46037" s="88"/>
      <c r="G46037" s="88"/>
      <c r="H46037" s="88"/>
      <c r="I46037" s="88"/>
      <c r="J46037" s="88"/>
      <c r="K46037" s="88"/>
    </row>
    <row r="46038" spans="2:11" hidden="1" x14ac:dyDescent="0.2">
      <c r="B46038" s="88"/>
      <c r="C46038" s="88"/>
      <c r="D46038" s="88"/>
      <c r="E46038" s="88"/>
      <c r="F46038" s="88"/>
      <c r="G46038" s="88"/>
      <c r="H46038" s="88"/>
      <c r="I46038" s="88"/>
      <c r="J46038" s="88"/>
      <c r="K46038" s="88"/>
    </row>
    <row r="46039" spans="2:11" hidden="1" x14ac:dyDescent="0.2">
      <c r="B46039" s="88"/>
      <c r="C46039" s="88"/>
      <c r="D46039" s="88"/>
      <c r="E46039" s="88"/>
      <c r="F46039" s="88"/>
      <c r="G46039" s="88"/>
      <c r="H46039" s="88"/>
      <c r="I46039" s="88"/>
      <c r="J46039" s="88"/>
      <c r="K46039" s="88"/>
    </row>
    <row r="46040" spans="2:11" hidden="1" x14ac:dyDescent="0.2">
      <c r="B46040" s="88"/>
      <c r="C46040" s="88"/>
      <c r="D46040" s="88"/>
      <c r="E46040" s="88"/>
      <c r="F46040" s="88"/>
      <c r="G46040" s="88"/>
      <c r="H46040" s="88"/>
      <c r="I46040" s="88"/>
      <c r="J46040" s="88"/>
      <c r="K46040" s="88"/>
    </row>
    <row r="46041" spans="2:11" hidden="1" x14ac:dyDescent="0.2">
      <c r="B46041" s="88"/>
      <c r="C46041" s="88"/>
      <c r="D46041" s="88"/>
      <c r="E46041" s="88"/>
      <c r="F46041" s="88"/>
      <c r="G46041" s="88"/>
      <c r="H46041" s="88"/>
      <c r="I46041" s="88"/>
      <c r="J46041" s="88"/>
      <c r="K46041" s="88"/>
    </row>
    <row r="46042" spans="2:11" hidden="1" x14ac:dyDescent="0.2">
      <c r="B46042" s="88"/>
      <c r="C46042" s="88"/>
      <c r="D46042" s="88"/>
      <c r="E46042" s="88"/>
      <c r="F46042" s="88"/>
      <c r="G46042" s="88"/>
      <c r="H46042" s="88"/>
      <c r="I46042" s="88"/>
      <c r="J46042" s="88"/>
      <c r="K46042" s="88"/>
    </row>
    <row r="46043" spans="2:11" hidden="1" x14ac:dyDescent="0.2">
      <c r="B46043" s="88"/>
      <c r="C46043" s="88"/>
      <c r="D46043" s="88"/>
      <c r="E46043" s="88"/>
      <c r="F46043" s="88"/>
      <c r="G46043" s="88"/>
      <c r="H46043" s="88"/>
      <c r="I46043" s="88"/>
      <c r="J46043" s="88"/>
      <c r="K46043" s="88"/>
    </row>
    <row r="46044" spans="2:11" hidden="1" x14ac:dyDescent="0.2">
      <c r="B46044" s="88"/>
      <c r="C46044" s="88"/>
      <c r="D46044" s="88"/>
      <c r="E46044" s="88"/>
      <c r="F46044" s="88"/>
      <c r="G46044" s="88"/>
      <c r="H46044" s="88"/>
      <c r="I46044" s="88"/>
      <c r="J46044" s="88"/>
      <c r="K46044" s="88"/>
    </row>
    <row r="46045" spans="2:11" hidden="1" x14ac:dyDescent="0.2">
      <c r="B46045" s="88"/>
      <c r="C46045" s="88"/>
      <c r="D46045" s="88"/>
      <c r="E46045" s="88"/>
      <c r="F46045" s="88"/>
      <c r="G46045" s="88"/>
      <c r="H46045" s="88"/>
      <c r="I46045" s="88"/>
      <c r="J46045" s="88"/>
      <c r="K46045" s="88"/>
    </row>
    <row r="46046" spans="2:11" hidden="1" x14ac:dyDescent="0.2">
      <c r="B46046" s="88"/>
      <c r="C46046" s="88"/>
      <c r="D46046" s="88"/>
      <c r="E46046" s="88"/>
      <c r="F46046" s="88"/>
      <c r="G46046" s="88"/>
      <c r="H46046" s="88"/>
      <c r="I46046" s="88"/>
      <c r="J46046" s="88"/>
      <c r="K46046" s="88"/>
    </row>
    <row r="46047" spans="2:11" hidden="1" x14ac:dyDescent="0.2">
      <c r="B46047" s="88"/>
      <c r="C46047" s="88"/>
      <c r="D46047" s="88"/>
      <c r="E46047" s="88"/>
      <c r="F46047" s="88"/>
      <c r="G46047" s="88"/>
      <c r="H46047" s="88"/>
      <c r="I46047" s="88"/>
      <c r="J46047" s="88"/>
      <c r="K46047" s="88"/>
    </row>
    <row r="46048" spans="2:11" hidden="1" x14ac:dyDescent="0.2">
      <c r="B46048" s="88"/>
      <c r="C46048" s="88"/>
      <c r="D46048" s="88"/>
      <c r="E46048" s="88"/>
      <c r="F46048" s="88"/>
      <c r="G46048" s="88"/>
      <c r="H46048" s="88"/>
      <c r="I46048" s="88"/>
      <c r="J46048" s="88"/>
      <c r="K46048" s="88"/>
    </row>
    <row r="46049" spans="2:11" hidden="1" x14ac:dyDescent="0.2">
      <c r="B46049" s="88"/>
      <c r="C46049" s="88"/>
      <c r="D46049" s="88"/>
      <c r="E46049" s="88"/>
      <c r="F46049" s="88"/>
      <c r="G46049" s="88"/>
      <c r="H46049" s="88"/>
      <c r="I46049" s="88"/>
      <c r="J46049" s="88"/>
      <c r="K46049" s="88"/>
    </row>
    <row r="46050" spans="2:11" hidden="1" x14ac:dyDescent="0.2">
      <c r="B46050" s="88"/>
      <c r="C46050" s="88"/>
      <c r="D46050" s="88"/>
      <c r="E46050" s="88"/>
      <c r="F46050" s="88"/>
      <c r="G46050" s="88"/>
      <c r="H46050" s="88"/>
      <c r="I46050" s="88"/>
      <c r="J46050" s="88"/>
      <c r="K46050" s="88"/>
    </row>
    <row r="46051" spans="2:11" hidden="1" x14ac:dyDescent="0.2">
      <c r="B46051" s="88"/>
      <c r="C46051" s="88"/>
      <c r="D46051" s="88"/>
      <c r="E46051" s="88"/>
      <c r="F46051" s="88"/>
      <c r="G46051" s="88"/>
      <c r="H46051" s="88"/>
      <c r="I46051" s="88"/>
      <c r="J46051" s="88"/>
      <c r="K46051" s="88"/>
    </row>
    <row r="46052" spans="2:11" hidden="1" x14ac:dyDescent="0.2">
      <c r="B46052" s="88"/>
      <c r="C46052" s="88"/>
      <c r="D46052" s="88"/>
      <c r="E46052" s="88"/>
      <c r="F46052" s="88"/>
      <c r="G46052" s="88"/>
      <c r="H46052" s="88"/>
      <c r="I46052" s="88"/>
      <c r="J46052" s="88"/>
      <c r="K46052" s="88"/>
    </row>
    <row r="46053" spans="2:11" hidden="1" x14ac:dyDescent="0.2">
      <c r="B46053" s="88"/>
      <c r="C46053" s="88"/>
      <c r="D46053" s="88"/>
      <c r="E46053" s="88"/>
      <c r="F46053" s="88"/>
      <c r="G46053" s="88"/>
      <c r="H46053" s="88"/>
      <c r="I46053" s="88"/>
      <c r="J46053" s="88"/>
      <c r="K46053" s="88"/>
    </row>
    <row r="46054" spans="2:11" hidden="1" x14ac:dyDescent="0.2">
      <c r="B46054" s="88"/>
      <c r="C46054" s="88"/>
      <c r="D46054" s="88"/>
      <c r="E46054" s="88"/>
      <c r="F46054" s="88"/>
      <c r="G46054" s="88"/>
      <c r="H46054" s="88"/>
      <c r="I46054" s="88"/>
      <c r="J46054" s="88"/>
      <c r="K46054" s="88"/>
    </row>
    <row r="46055" spans="2:11" hidden="1" x14ac:dyDescent="0.2">
      <c r="B46055" s="88"/>
      <c r="C46055" s="88"/>
      <c r="D46055" s="88"/>
      <c r="E46055" s="88"/>
      <c r="F46055" s="88"/>
      <c r="G46055" s="88"/>
      <c r="H46055" s="88"/>
      <c r="I46055" s="88"/>
      <c r="J46055" s="88"/>
      <c r="K46055" s="88"/>
    </row>
    <row r="46056" spans="2:11" hidden="1" x14ac:dyDescent="0.2">
      <c r="B46056" s="88"/>
      <c r="C46056" s="88"/>
      <c r="D46056" s="88"/>
      <c r="E46056" s="88"/>
      <c r="F46056" s="88"/>
      <c r="G46056" s="88"/>
      <c r="H46056" s="88"/>
      <c r="I46056" s="88"/>
      <c r="J46056" s="88"/>
      <c r="K46056" s="88"/>
    </row>
    <row r="46057" spans="2:11" hidden="1" x14ac:dyDescent="0.2">
      <c r="B46057" s="88"/>
      <c r="C46057" s="88"/>
      <c r="D46057" s="88"/>
      <c r="E46057" s="88"/>
      <c r="F46057" s="88"/>
      <c r="G46057" s="88"/>
      <c r="H46057" s="88"/>
      <c r="I46057" s="88"/>
      <c r="J46057" s="88"/>
      <c r="K46057" s="88"/>
    </row>
    <row r="46058" spans="2:11" hidden="1" x14ac:dyDescent="0.2">
      <c r="B46058" s="88"/>
      <c r="C46058" s="88"/>
      <c r="D46058" s="88"/>
      <c r="E46058" s="88"/>
      <c r="F46058" s="88"/>
      <c r="G46058" s="88"/>
      <c r="H46058" s="88"/>
      <c r="I46058" s="88"/>
      <c r="J46058" s="88"/>
      <c r="K46058" s="88"/>
    </row>
    <row r="46059" spans="2:11" hidden="1" x14ac:dyDescent="0.2">
      <c r="B46059" s="88"/>
      <c r="C46059" s="88"/>
      <c r="D46059" s="88"/>
      <c r="E46059" s="88"/>
      <c r="F46059" s="88"/>
      <c r="G46059" s="88"/>
      <c r="H46059" s="88"/>
      <c r="I46059" s="88"/>
      <c r="J46059" s="88"/>
      <c r="K46059" s="88"/>
    </row>
    <row r="46060" spans="2:11" hidden="1" x14ac:dyDescent="0.2">
      <c r="B46060" s="88"/>
      <c r="C46060" s="88"/>
      <c r="D46060" s="88"/>
      <c r="E46060" s="88"/>
      <c r="F46060" s="88"/>
      <c r="G46060" s="88"/>
      <c r="H46060" s="88"/>
      <c r="I46060" s="88"/>
      <c r="J46060" s="88"/>
      <c r="K46060" s="88"/>
    </row>
    <row r="46061" spans="2:11" hidden="1" x14ac:dyDescent="0.2">
      <c r="B46061" s="88"/>
      <c r="C46061" s="88"/>
      <c r="D46061" s="88"/>
      <c r="E46061" s="88"/>
      <c r="F46061" s="88"/>
      <c r="G46061" s="88"/>
      <c r="H46061" s="88"/>
      <c r="I46061" s="88"/>
      <c r="J46061" s="88"/>
      <c r="K46061" s="88"/>
    </row>
    <row r="46062" spans="2:11" hidden="1" x14ac:dyDescent="0.2">
      <c r="B46062" s="88"/>
      <c r="C46062" s="88"/>
      <c r="D46062" s="88"/>
      <c r="E46062" s="88"/>
      <c r="F46062" s="88"/>
      <c r="G46062" s="88"/>
      <c r="H46062" s="88"/>
      <c r="I46062" s="88"/>
      <c r="J46062" s="88"/>
      <c r="K46062" s="88"/>
    </row>
    <row r="46063" spans="2:11" hidden="1" x14ac:dyDescent="0.2">
      <c r="B46063" s="88"/>
      <c r="C46063" s="88"/>
      <c r="D46063" s="88"/>
      <c r="E46063" s="88"/>
      <c r="F46063" s="88"/>
      <c r="G46063" s="88"/>
      <c r="H46063" s="88"/>
      <c r="I46063" s="88"/>
      <c r="J46063" s="88"/>
      <c r="K46063" s="88"/>
    </row>
    <row r="46064" spans="2:11" hidden="1" x14ac:dyDescent="0.2">
      <c r="B46064" s="88"/>
      <c r="C46064" s="88"/>
      <c r="D46064" s="88"/>
      <c r="E46064" s="88"/>
      <c r="F46064" s="88"/>
      <c r="G46064" s="88"/>
      <c r="H46064" s="88"/>
      <c r="I46064" s="88"/>
      <c r="J46064" s="88"/>
      <c r="K46064" s="88"/>
    </row>
    <row r="46065" spans="2:11" hidden="1" x14ac:dyDescent="0.2">
      <c r="B46065" s="88"/>
      <c r="C46065" s="88"/>
      <c r="D46065" s="88"/>
      <c r="E46065" s="88"/>
      <c r="F46065" s="88"/>
      <c r="G46065" s="88"/>
      <c r="H46065" s="88"/>
      <c r="I46065" s="88"/>
      <c r="J46065" s="88"/>
      <c r="K46065" s="88"/>
    </row>
    <row r="46066" spans="2:11" hidden="1" x14ac:dyDescent="0.2">
      <c r="B46066" s="88"/>
      <c r="C46066" s="88"/>
      <c r="D46066" s="88"/>
      <c r="E46066" s="88"/>
      <c r="F46066" s="88"/>
      <c r="G46066" s="88"/>
      <c r="H46066" s="88"/>
      <c r="I46066" s="88"/>
      <c r="J46066" s="88"/>
      <c r="K46066" s="88"/>
    </row>
    <row r="46067" spans="2:11" hidden="1" x14ac:dyDescent="0.2">
      <c r="B46067" s="88"/>
      <c r="C46067" s="88"/>
      <c r="D46067" s="88"/>
      <c r="E46067" s="88"/>
      <c r="F46067" s="88"/>
      <c r="G46067" s="88"/>
      <c r="H46067" s="88"/>
      <c r="I46067" s="88"/>
      <c r="J46067" s="88"/>
      <c r="K46067" s="88"/>
    </row>
    <row r="46068" spans="2:11" hidden="1" x14ac:dyDescent="0.2">
      <c r="B46068" s="88"/>
      <c r="C46068" s="88"/>
      <c r="D46068" s="88"/>
      <c r="E46068" s="88"/>
      <c r="F46068" s="88"/>
      <c r="G46068" s="88"/>
      <c r="H46068" s="88"/>
      <c r="I46068" s="88"/>
      <c r="J46068" s="88"/>
      <c r="K46068" s="88"/>
    </row>
    <row r="46069" spans="2:11" hidden="1" x14ac:dyDescent="0.2">
      <c r="B46069" s="88"/>
      <c r="C46069" s="88"/>
      <c r="D46069" s="88"/>
      <c r="E46069" s="88"/>
      <c r="F46069" s="88"/>
      <c r="G46069" s="88"/>
      <c r="H46069" s="88"/>
      <c r="I46069" s="88"/>
      <c r="J46069" s="88"/>
      <c r="K46069" s="88"/>
    </row>
    <row r="46070" spans="2:11" hidden="1" x14ac:dyDescent="0.2">
      <c r="B46070" s="88"/>
      <c r="C46070" s="88"/>
      <c r="D46070" s="88"/>
      <c r="E46070" s="88"/>
      <c r="F46070" s="88"/>
      <c r="G46070" s="88"/>
      <c r="H46070" s="88"/>
      <c r="I46070" s="88"/>
      <c r="J46070" s="88"/>
      <c r="K46070" s="88"/>
    </row>
    <row r="46071" spans="2:11" hidden="1" x14ac:dyDescent="0.2">
      <c r="B46071" s="88"/>
      <c r="C46071" s="88"/>
      <c r="D46071" s="88"/>
      <c r="E46071" s="88"/>
      <c r="F46071" s="88"/>
      <c r="G46071" s="88"/>
      <c r="H46071" s="88"/>
      <c r="I46071" s="88"/>
      <c r="J46071" s="88"/>
      <c r="K46071" s="88"/>
    </row>
    <row r="46072" spans="2:11" hidden="1" x14ac:dyDescent="0.2">
      <c r="B46072" s="88"/>
      <c r="C46072" s="88"/>
      <c r="D46072" s="88"/>
      <c r="E46072" s="88"/>
      <c r="F46072" s="88"/>
      <c r="G46072" s="88"/>
      <c r="H46072" s="88"/>
      <c r="I46072" s="88"/>
      <c r="J46072" s="88"/>
      <c r="K46072" s="88"/>
    </row>
    <row r="46073" spans="2:11" hidden="1" x14ac:dyDescent="0.2">
      <c r="B46073" s="88"/>
      <c r="C46073" s="88"/>
      <c r="D46073" s="88"/>
      <c r="E46073" s="88"/>
      <c r="F46073" s="88"/>
      <c r="G46073" s="88"/>
      <c r="H46073" s="88"/>
      <c r="I46073" s="88"/>
      <c r="J46073" s="88"/>
      <c r="K46073" s="88"/>
    </row>
    <row r="46074" spans="2:11" hidden="1" x14ac:dyDescent="0.2">
      <c r="B46074" s="88"/>
      <c r="C46074" s="88"/>
      <c r="D46074" s="88"/>
      <c r="E46074" s="88"/>
      <c r="F46074" s="88"/>
      <c r="G46074" s="88"/>
      <c r="H46074" s="88"/>
      <c r="I46074" s="88"/>
      <c r="J46074" s="88"/>
      <c r="K46074" s="88"/>
    </row>
    <row r="46075" spans="2:11" hidden="1" x14ac:dyDescent="0.2">
      <c r="B46075" s="88"/>
      <c r="C46075" s="88"/>
      <c r="D46075" s="88"/>
      <c r="E46075" s="88"/>
      <c r="F46075" s="88"/>
      <c r="G46075" s="88"/>
      <c r="H46075" s="88"/>
      <c r="I46075" s="88"/>
      <c r="J46075" s="88"/>
      <c r="K46075" s="88"/>
    </row>
    <row r="46076" spans="2:11" hidden="1" x14ac:dyDescent="0.2">
      <c r="B46076" s="88"/>
      <c r="C46076" s="88"/>
      <c r="D46076" s="88"/>
      <c r="E46076" s="88"/>
      <c r="F46076" s="88"/>
      <c r="G46076" s="88"/>
      <c r="H46076" s="88"/>
      <c r="I46076" s="88"/>
      <c r="J46076" s="88"/>
      <c r="K46076" s="88"/>
    </row>
    <row r="46077" spans="2:11" hidden="1" x14ac:dyDescent="0.2">
      <c r="B46077" s="88"/>
      <c r="C46077" s="88"/>
      <c r="D46077" s="88"/>
      <c r="E46077" s="88"/>
      <c r="F46077" s="88"/>
      <c r="G46077" s="88"/>
      <c r="H46077" s="88"/>
      <c r="I46077" s="88"/>
      <c r="J46077" s="88"/>
      <c r="K46077" s="88"/>
    </row>
    <row r="46078" spans="2:11" hidden="1" x14ac:dyDescent="0.2">
      <c r="B46078" s="88"/>
      <c r="C46078" s="88"/>
      <c r="D46078" s="88"/>
      <c r="E46078" s="88"/>
      <c r="F46078" s="88"/>
      <c r="G46078" s="88"/>
      <c r="H46078" s="88"/>
      <c r="I46078" s="88"/>
      <c r="J46078" s="88"/>
      <c r="K46078" s="88"/>
    </row>
    <row r="46079" spans="2:11" hidden="1" x14ac:dyDescent="0.2">
      <c r="B46079" s="88"/>
      <c r="C46079" s="88"/>
      <c r="D46079" s="88"/>
      <c r="E46079" s="88"/>
      <c r="F46079" s="88"/>
      <c r="G46079" s="88"/>
      <c r="H46079" s="88"/>
      <c r="I46079" s="88"/>
      <c r="J46079" s="88"/>
      <c r="K46079" s="88"/>
    </row>
    <row r="46080" spans="2:11" hidden="1" x14ac:dyDescent="0.2">
      <c r="B46080" s="88"/>
      <c r="C46080" s="88"/>
      <c r="D46080" s="88"/>
      <c r="E46080" s="88"/>
      <c r="F46080" s="88"/>
      <c r="G46080" s="88"/>
      <c r="H46080" s="88"/>
      <c r="I46080" s="88"/>
      <c r="J46080" s="88"/>
      <c r="K46080" s="88"/>
    </row>
    <row r="46081" spans="2:11" hidden="1" x14ac:dyDescent="0.2">
      <c r="B46081" s="88"/>
      <c r="C46081" s="88"/>
      <c r="D46081" s="88"/>
      <c r="E46081" s="88"/>
      <c r="F46081" s="88"/>
      <c r="G46081" s="88"/>
      <c r="H46081" s="88"/>
      <c r="I46081" s="88"/>
      <c r="J46081" s="88"/>
      <c r="K46081" s="88"/>
    </row>
    <row r="46082" spans="2:11" hidden="1" x14ac:dyDescent="0.2">
      <c r="B46082" s="88"/>
      <c r="C46082" s="88"/>
      <c r="D46082" s="88"/>
      <c r="E46082" s="88"/>
      <c r="F46082" s="88"/>
      <c r="G46082" s="88"/>
      <c r="H46082" s="88"/>
      <c r="I46082" s="88"/>
      <c r="J46082" s="88"/>
      <c r="K46082" s="88"/>
    </row>
    <row r="46083" spans="2:11" hidden="1" x14ac:dyDescent="0.2">
      <c r="B46083" s="88"/>
      <c r="C46083" s="88"/>
      <c r="D46083" s="88"/>
      <c r="E46083" s="88"/>
      <c r="F46083" s="88"/>
      <c r="G46083" s="88"/>
      <c r="H46083" s="88"/>
      <c r="I46083" s="88"/>
      <c r="J46083" s="88"/>
      <c r="K46083" s="88"/>
    </row>
    <row r="46084" spans="2:11" hidden="1" x14ac:dyDescent="0.2">
      <c r="B46084" s="88"/>
      <c r="C46084" s="88"/>
      <c r="D46084" s="88"/>
      <c r="E46084" s="88"/>
      <c r="F46084" s="88"/>
      <c r="G46084" s="88"/>
      <c r="H46084" s="88"/>
      <c r="I46084" s="88"/>
      <c r="J46084" s="88"/>
      <c r="K46084" s="88"/>
    </row>
    <row r="46085" spans="2:11" hidden="1" x14ac:dyDescent="0.2">
      <c r="B46085" s="88"/>
      <c r="C46085" s="88"/>
      <c r="D46085" s="88"/>
      <c r="E46085" s="88"/>
      <c r="F46085" s="88"/>
      <c r="G46085" s="88"/>
      <c r="H46085" s="88"/>
      <c r="I46085" s="88"/>
      <c r="J46085" s="88"/>
      <c r="K46085" s="88"/>
    </row>
    <row r="46086" spans="2:11" hidden="1" x14ac:dyDescent="0.2">
      <c r="B46086" s="88"/>
      <c r="C46086" s="88"/>
      <c r="D46086" s="88"/>
      <c r="E46086" s="88"/>
      <c r="F46086" s="88"/>
      <c r="G46086" s="88"/>
      <c r="H46086" s="88"/>
      <c r="I46086" s="88"/>
      <c r="J46086" s="88"/>
      <c r="K46086" s="88"/>
    </row>
    <row r="46087" spans="2:11" hidden="1" x14ac:dyDescent="0.2">
      <c r="B46087" s="88"/>
      <c r="C46087" s="88"/>
      <c r="D46087" s="88"/>
      <c r="E46087" s="88"/>
      <c r="F46087" s="88"/>
      <c r="G46087" s="88"/>
      <c r="H46087" s="88"/>
      <c r="I46087" s="88"/>
      <c r="J46087" s="88"/>
      <c r="K46087" s="88"/>
    </row>
    <row r="46088" spans="2:11" hidden="1" x14ac:dyDescent="0.2">
      <c r="B46088" s="88"/>
      <c r="C46088" s="88"/>
      <c r="D46088" s="88"/>
      <c r="E46088" s="88"/>
      <c r="F46088" s="88"/>
      <c r="G46088" s="88"/>
      <c r="H46088" s="88"/>
      <c r="I46088" s="88"/>
      <c r="J46088" s="88"/>
      <c r="K46088" s="88"/>
    </row>
    <row r="46089" spans="2:11" hidden="1" x14ac:dyDescent="0.2">
      <c r="B46089" s="88"/>
      <c r="C46089" s="88"/>
      <c r="D46089" s="88"/>
      <c r="E46089" s="88"/>
      <c r="F46089" s="88"/>
      <c r="G46089" s="88"/>
      <c r="H46089" s="88"/>
      <c r="I46089" s="88"/>
      <c r="J46089" s="88"/>
      <c r="K46089" s="88"/>
    </row>
    <row r="46090" spans="2:11" hidden="1" x14ac:dyDescent="0.2">
      <c r="B46090" s="88"/>
      <c r="C46090" s="88"/>
      <c r="D46090" s="88"/>
      <c r="E46090" s="88"/>
      <c r="F46090" s="88"/>
      <c r="G46090" s="88"/>
      <c r="H46090" s="88"/>
      <c r="I46090" s="88"/>
      <c r="J46090" s="88"/>
      <c r="K46090" s="88"/>
    </row>
    <row r="46091" spans="2:11" hidden="1" x14ac:dyDescent="0.2">
      <c r="B46091" s="88"/>
      <c r="C46091" s="88"/>
      <c r="D46091" s="88"/>
      <c r="E46091" s="88"/>
      <c r="F46091" s="88"/>
      <c r="G46091" s="88"/>
      <c r="H46091" s="88"/>
      <c r="I46091" s="88"/>
      <c r="J46091" s="88"/>
      <c r="K46091" s="88"/>
    </row>
    <row r="46092" spans="2:11" hidden="1" x14ac:dyDescent="0.2">
      <c r="B46092" s="88"/>
      <c r="C46092" s="88"/>
      <c r="D46092" s="88"/>
      <c r="E46092" s="88"/>
      <c r="F46092" s="88"/>
      <c r="G46092" s="88"/>
      <c r="H46092" s="88"/>
      <c r="I46092" s="88"/>
      <c r="J46092" s="88"/>
      <c r="K46092" s="88"/>
    </row>
    <row r="46093" spans="2:11" hidden="1" x14ac:dyDescent="0.2">
      <c r="B46093" s="88"/>
      <c r="C46093" s="88"/>
      <c r="D46093" s="88"/>
      <c r="E46093" s="88"/>
      <c r="F46093" s="88"/>
      <c r="G46093" s="88"/>
      <c r="H46093" s="88"/>
      <c r="I46093" s="88"/>
      <c r="J46093" s="88"/>
      <c r="K46093" s="88"/>
    </row>
    <row r="46094" spans="2:11" hidden="1" x14ac:dyDescent="0.2">
      <c r="B46094" s="88"/>
      <c r="C46094" s="88"/>
      <c r="D46094" s="88"/>
      <c r="E46094" s="88"/>
      <c r="F46094" s="88"/>
      <c r="G46094" s="88"/>
      <c r="H46094" s="88"/>
      <c r="I46094" s="88"/>
      <c r="J46094" s="88"/>
      <c r="K46094" s="88"/>
    </row>
    <row r="46095" spans="2:11" hidden="1" x14ac:dyDescent="0.2">
      <c r="B46095" s="88"/>
      <c r="C46095" s="88"/>
      <c r="D46095" s="88"/>
      <c r="E46095" s="88"/>
      <c r="F46095" s="88"/>
      <c r="G46095" s="88"/>
      <c r="H46095" s="88"/>
      <c r="I46095" s="88"/>
      <c r="J46095" s="88"/>
      <c r="K46095" s="88"/>
    </row>
    <row r="46096" spans="2:11" hidden="1" x14ac:dyDescent="0.2">
      <c r="B46096" s="88"/>
      <c r="C46096" s="88"/>
      <c r="D46096" s="88"/>
      <c r="E46096" s="88"/>
      <c r="F46096" s="88"/>
      <c r="G46096" s="88"/>
      <c r="H46096" s="88"/>
      <c r="I46096" s="88"/>
      <c r="J46096" s="88"/>
      <c r="K46096" s="88"/>
    </row>
    <row r="46097" spans="2:11" hidden="1" x14ac:dyDescent="0.2">
      <c r="B46097" s="88"/>
      <c r="C46097" s="88"/>
      <c r="D46097" s="88"/>
      <c r="E46097" s="88"/>
      <c r="F46097" s="88"/>
      <c r="G46097" s="88"/>
      <c r="H46097" s="88"/>
      <c r="I46097" s="88"/>
      <c r="J46097" s="88"/>
      <c r="K46097" s="88"/>
    </row>
    <row r="46098" spans="2:11" hidden="1" x14ac:dyDescent="0.2">
      <c r="B46098" s="88"/>
      <c r="C46098" s="88"/>
      <c r="D46098" s="88"/>
      <c r="E46098" s="88"/>
      <c r="F46098" s="88"/>
      <c r="G46098" s="88"/>
      <c r="H46098" s="88"/>
      <c r="I46098" s="88"/>
      <c r="J46098" s="88"/>
      <c r="K46098" s="88"/>
    </row>
    <row r="46099" spans="2:11" hidden="1" x14ac:dyDescent="0.2">
      <c r="B46099" s="88"/>
      <c r="C46099" s="88"/>
      <c r="D46099" s="88"/>
      <c r="E46099" s="88"/>
      <c r="F46099" s="88"/>
      <c r="G46099" s="88"/>
      <c r="H46099" s="88"/>
      <c r="I46099" s="88"/>
      <c r="J46099" s="88"/>
      <c r="K46099" s="88"/>
    </row>
    <row r="46100" spans="2:11" hidden="1" x14ac:dyDescent="0.2">
      <c r="B46100" s="88"/>
      <c r="C46100" s="88"/>
      <c r="D46100" s="88"/>
      <c r="E46100" s="88"/>
      <c r="F46100" s="88"/>
      <c r="G46100" s="88"/>
      <c r="H46100" s="88"/>
      <c r="I46100" s="88"/>
      <c r="J46100" s="88"/>
      <c r="K46100" s="88"/>
    </row>
    <row r="46101" spans="2:11" hidden="1" x14ac:dyDescent="0.2">
      <c r="B46101" s="88"/>
      <c r="C46101" s="88"/>
      <c r="D46101" s="88"/>
      <c r="E46101" s="88"/>
      <c r="F46101" s="88"/>
      <c r="G46101" s="88"/>
      <c r="H46101" s="88"/>
      <c r="I46101" s="88"/>
      <c r="J46101" s="88"/>
      <c r="K46101" s="88"/>
    </row>
    <row r="46102" spans="2:11" hidden="1" x14ac:dyDescent="0.2">
      <c r="B46102" s="88"/>
      <c r="C46102" s="88"/>
      <c r="D46102" s="88"/>
      <c r="E46102" s="88"/>
      <c r="F46102" s="88"/>
      <c r="G46102" s="88"/>
      <c r="H46102" s="88"/>
      <c r="I46102" s="88"/>
      <c r="J46102" s="88"/>
      <c r="K46102" s="88"/>
    </row>
    <row r="46103" spans="2:11" hidden="1" x14ac:dyDescent="0.2">
      <c r="B46103" s="88"/>
      <c r="C46103" s="88"/>
      <c r="D46103" s="88"/>
      <c r="E46103" s="88"/>
      <c r="F46103" s="88"/>
      <c r="G46103" s="88"/>
      <c r="H46103" s="88"/>
      <c r="I46103" s="88"/>
      <c r="J46103" s="88"/>
      <c r="K46103" s="88"/>
    </row>
    <row r="46104" spans="2:11" hidden="1" x14ac:dyDescent="0.2">
      <c r="B46104" s="88"/>
      <c r="C46104" s="88"/>
      <c r="D46104" s="88"/>
      <c r="E46104" s="88"/>
      <c r="F46104" s="88"/>
      <c r="G46104" s="88"/>
      <c r="H46104" s="88"/>
      <c r="I46104" s="88"/>
      <c r="J46104" s="88"/>
      <c r="K46104" s="88"/>
    </row>
    <row r="46105" spans="2:11" hidden="1" x14ac:dyDescent="0.2">
      <c r="B46105" s="88"/>
      <c r="C46105" s="88"/>
      <c r="D46105" s="88"/>
      <c r="E46105" s="88"/>
      <c r="F46105" s="88"/>
      <c r="G46105" s="88"/>
      <c r="H46105" s="88"/>
      <c r="I46105" s="88"/>
      <c r="J46105" s="88"/>
      <c r="K46105" s="88"/>
    </row>
    <row r="46106" spans="2:11" hidden="1" x14ac:dyDescent="0.2">
      <c r="B46106" s="88"/>
      <c r="C46106" s="88"/>
      <c r="D46106" s="88"/>
      <c r="E46106" s="88"/>
      <c r="F46106" s="88"/>
      <c r="G46106" s="88"/>
      <c r="H46106" s="88"/>
      <c r="I46106" s="88"/>
      <c r="J46106" s="88"/>
      <c r="K46106" s="88"/>
    </row>
    <row r="46107" spans="2:11" hidden="1" x14ac:dyDescent="0.2">
      <c r="B46107" s="88"/>
      <c r="C46107" s="88"/>
      <c r="D46107" s="88"/>
      <c r="E46107" s="88"/>
      <c r="F46107" s="88"/>
      <c r="G46107" s="88"/>
      <c r="H46107" s="88"/>
      <c r="I46107" s="88"/>
      <c r="J46107" s="88"/>
      <c r="K46107" s="88"/>
    </row>
    <row r="46108" spans="2:11" hidden="1" x14ac:dyDescent="0.2">
      <c r="B46108" s="88"/>
      <c r="C46108" s="88"/>
      <c r="D46108" s="88"/>
      <c r="E46108" s="88"/>
      <c r="F46108" s="88"/>
      <c r="G46108" s="88"/>
      <c r="H46108" s="88"/>
      <c r="I46108" s="88"/>
      <c r="J46108" s="88"/>
      <c r="K46108" s="88"/>
    </row>
    <row r="46109" spans="2:11" hidden="1" x14ac:dyDescent="0.2">
      <c r="B46109" s="88"/>
      <c r="C46109" s="88"/>
      <c r="D46109" s="88"/>
      <c r="E46109" s="88"/>
      <c r="F46109" s="88"/>
      <c r="G46109" s="88"/>
      <c r="H46109" s="88"/>
      <c r="I46109" s="88"/>
      <c r="J46109" s="88"/>
      <c r="K46109" s="88"/>
    </row>
    <row r="46110" spans="2:11" hidden="1" x14ac:dyDescent="0.2">
      <c r="B46110" s="88"/>
      <c r="C46110" s="88"/>
      <c r="D46110" s="88"/>
      <c r="E46110" s="88"/>
      <c r="F46110" s="88"/>
      <c r="G46110" s="88"/>
      <c r="H46110" s="88"/>
      <c r="I46110" s="88"/>
      <c r="J46110" s="88"/>
      <c r="K46110" s="88"/>
    </row>
    <row r="46111" spans="2:11" hidden="1" x14ac:dyDescent="0.2">
      <c r="B46111" s="88"/>
      <c r="C46111" s="88"/>
      <c r="D46111" s="88"/>
      <c r="E46111" s="88"/>
      <c r="F46111" s="88"/>
      <c r="G46111" s="88"/>
      <c r="H46111" s="88"/>
      <c r="I46111" s="88"/>
      <c r="J46111" s="88"/>
      <c r="K46111" s="88"/>
    </row>
    <row r="46112" spans="2:11" hidden="1" x14ac:dyDescent="0.2">
      <c r="B46112" s="88"/>
      <c r="C46112" s="88"/>
      <c r="D46112" s="88"/>
      <c r="E46112" s="88"/>
      <c r="F46112" s="88"/>
      <c r="G46112" s="88"/>
      <c r="H46112" s="88"/>
      <c r="I46112" s="88"/>
      <c r="J46112" s="88"/>
      <c r="K46112" s="88"/>
    </row>
    <row r="46113" spans="2:11" hidden="1" x14ac:dyDescent="0.2">
      <c r="B46113" s="88"/>
      <c r="C46113" s="88"/>
      <c r="D46113" s="88"/>
      <c r="E46113" s="88"/>
      <c r="F46113" s="88"/>
      <c r="G46113" s="88"/>
      <c r="H46113" s="88"/>
      <c r="I46113" s="88"/>
      <c r="J46113" s="88"/>
      <c r="K46113" s="88"/>
    </row>
    <row r="46114" spans="2:11" hidden="1" x14ac:dyDescent="0.2">
      <c r="B46114" s="88"/>
      <c r="C46114" s="88"/>
      <c r="D46114" s="88"/>
      <c r="E46114" s="88"/>
      <c r="F46114" s="88"/>
      <c r="G46114" s="88"/>
      <c r="H46114" s="88"/>
      <c r="I46114" s="88"/>
      <c r="J46114" s="88"/>
      <c r="K46114" s="88"/>
    </row>
    <row r="46115" spans="2:11" hidden="1" x14ac:dyDescent="0.2">
      <c r="B46115" s="88"/>
      <c r="C46115" s="88"/>
      <c r="D46115" s="88"/>
      <c r="E46115" s="88"/>
      <c r="F46115" s="88"/>
      <c r="G46115" s="88"/>
      <c r="H46115" s="88"/>
      <c r="I46115" s="88"/>
      <c r="J46115" s="88"/>
      <c r="K46115" s="88"/>
    </row>
    <row r="46116" spans="2:11" hidden="1" x14ac:dyDescent="0.2">
      <c r="B46116" s="88"/>
      <c r="C46116" s="88"/>
      <c r="D46116" s="88"/>
      <c r="E46116" s="88"/>
      <c r="F46116" s="88"/>
      <c r="G46116" s="88"/>
      <c r="H46116" s="88"/>
      <c r="I46116" s="88"/>
      <c r="J46116" s="88"/>
      <c r="K46116" s="88"/>
    </row>
    <row r="46117" spans="2:11" hidden="1" x14ac:dyDescent="0.2">
      <c r="B46117" s="88"/>
      <c r="C46117" s="88"/>
      <c r="D46117" s="88"/>
      <c r="E46117" s="88"/>
      <c r="F46117" s="88"/>
      <c r="G46117" s="88"/>
      <c r="H46117" s="88"/>
      <c r="I46117" s="88"/>
      <c r="J46117" s="88"/>
      <c r="K46117" s="88"/>
    </row>
    <row r="46118" spans="2:11" hidden="1" x14ac:dyDescent="0.2">
      <c r="B46118" s="88"/>
      <c r="C46118" s="88"/>
      <c r="D46118" s="88"/>
      <c r="E46118" s="88"/>
      <c r="F46118" s="88"/>
      <c r="G46118" s="88"/>
      <c r="H46118" s="88"/>
      <c r="I46118" s="88"/>
      <c r="J46118" s="88"/>
      <c r="K46118" s="88"/>
    </row>
    <row r="46119" spans="2:11" hidden="1" x14ac:dyDescent="0.2">
      <c r="B46119" s="88"/>
      <c r="C46119" s="88"/>
      <c r="D46119" s="88"/>
      <c r="E46119" s="88"/>
      <c r="F46119" s="88"/>
      <c r="G46119" s="88"/>
      <c r="H46119" s="88"/>
      <c r="I46119" s="88"/>
      <c r="J46119" s="88"/>
      <c r="K46119" s="88"/>
    </row>
    <row r="46120" spans="2:11" hidden="1" x14ac:dyDescent="0.2">
      <c r="B46120" s="88"/>
      <c r="C46120" s="88"/>
      <c r="D46120" s="88"/>
      <c r="E46120" s="88"/>
      <c r="F46120" s="88"/>
      <c r="G46120" s="88"/>
      <c r="H46120" s="88"/>
      <c r="I46120" s="88"/>
      <c r="J46120" s="88"/>
      <c r="K46120" s="88"/>
    </row>
    <row r="46121" spans="2:11" hidden="1" x14ac:dyDescent="0.2">
      <c r="B46121" s="88"/>
      <c r="C46121" s="88"/>
      <c r="D46121" s="88"/>
      <c r="E46121" s="88"/>
      <c r="F46121" s="88"/>
      <c r="G46121" s="88"/>
      <c r="H46121" s="88"/>
      <c r="I46121" s="88"/>
      <c r="J46121" s="88"/>
      <c r="K46121" s="88"/>
    </row>
    <row r="46122" spans="2:11" hidden="1" x14ac:dyDescent="0.2">
      <c r="B46122" s="88"/>
      <c r="C46122" s="88"/>
      <c r="D46122" s="88"/>
      <c r="E46122" s="88"/>
      <c r="F46122" s="88"/>
      <c r="G46122" s="88"/>
      <c r="H46122" s="88"/>
      <c r="I46122" s="88"/>
      <c r="J46122" s="88"/>
      <c r="K46122" s="88"/>
    </row>
    <row r="46123" spans="2:11" hidden="1" x14ac:dyDescent="0.2">
      <c r="B46123" s="88"/>
      <c r="C46123" s="88"/>
      <c r="D46123" s="88"/>
      <c r="E46123" s="88"/>
      <c r="F46123" s="88"/>
      <c r="G46123" s="88"/>
      <c r="H46123" s="88"/>
      <c r="I46123" s="88"/>
      <c r="J46123" s="88"/>
      <c r="K46123" s="88"/>
    </row>
    <row r="46124" spans="2:11" hidden="1" x14ac:dyDescent="0.2">
      <c r="B46124" s="88"/>
      <c r="C46124" s="88"/>
      <c r="D46124" s="88"/>
      <c r="E46124" s="88"/>
      <c r="F46124" s="88"/>
      <c r="G46124" s="88"/>
      <c r="H46124" s="88"/>
      <c r="I46124" s="88"/>
      <c r="J46124" s="88"/>
      <c r="K46124" s="88"/>
    </row>
    <row r="46125" spans="2:11" hidden="1" x14ac:dyDescent="0.2">
      <c r="B46125" s="88"/>
      <c r="C46125" s="88"/>
      <c r="D46125" s="88"/>
      <c r="E46125" s="88"/>
      <c r="F46125" s="88"/>
      <c r="G46125" s="88"/>
      <c r="H46125" s="88"/>
      <c r="I46125" s="88"/>
      <c r="J46125" s="88"/>
      <c r="K46125" s="88"/>
    </row>
    <row r="46126" spans="2:11" hidden="1" x14ac:dyDescent="0.2">
      <c r="B46126" s="88"/>
      <c r="C46126" s="88"/>
      <c r="D46126" s="88"/>
      <c r="E46126" s="88"/>
      <c r="F46126" s="88"/>
      <c r="G46126" s="88"/>
      <c r="H46126" s="88"/>
      <c r="I46126" s="88"/>
      <c r="J46126" s="88"/>
      <c r="K46126" s="88"/>
    </row>
    <row r="46127" spans="2:11" hidden="1" x14ac:dyDescent="0.2">
      <c r="B46127" s="88"/>
      <c r="C46127" s="88"/>
      <c r="D46127" s="88"/>
      <c r="E46127" s="88"/>
      <c r="F46127" s="88"/>
      <c r="G46127" s="88"/>
      <c r="H46127" s="88"/>
      <c r="I46127" s="88"/>
      <c r="J46127" s="88"/>
      <c r="K46127" s="88"/>
    </row>
    <row r="46128" spans="2:11" hidden="1" x14ac:dyDescent="0.2">
      <c r="B46128" s="88"/>
      <c r="C46128" s="88"/>
      <c r="D46128" s="88"/>
      <c r="E46128" s="88"/>
      <c r="F46128" s="88"/>
      <c r="G46128" s="88"/>
      <c r="H46128" s="88"/>
      <c r="I46128" s="88"/>
      <c r="J46128" s="88"/>
      <c r="K46128" s="88"/>
    </row>
    <row r="46129" spans="2:11" hidden="1" x14ac:dyDescent="0.2">
      <c r="B46129" s="88"/>
      <c r="C46129" s="88"/>
      <c r="D46129" s="88"/>
      <c r="E46129" s="88"/>
      <c r="F46129" s="88"/>
      <c r="G46129" s="88"/>
      <c r="H46129" s="88"/>
      <c r="I46129" s="88"/>
      <c r="J46129" s="88"/>
      <c r="K46129" s="88"/>
    </row>
    <row r="46130" spans="2:11" hidden="1" x14ac:dyDescent="0.2">
      <c r="B46130" s="88"/>
      <c r="C46130" s="88"/>
      <c r="D46130" s="88"/>
      <c r="E46130" s="88"/>
      <c r="F46130" s="88"/>
      <c r="G46130" s="88"/>
      <c r="H46130" s="88"/>
      <c r="I46130" s="88"/>
      <c r="J46130" s="88"/>
      <c r="K46130" s="88"/>
    </row>
    <row r="46131" spans="2:11" hidden="1" x14ac:dyDescent="0.2">
      <c r="B46131" s="88"/>
      <c r="C46131" s="88"/>
      <c r="D46131" s="88"/>
      <c r="E46131" s="88"/>
      <c r="F46131" s="88"/>
      <c r="G46131" s="88"/>
      <c r="H46131" s="88"/>
      <c r="I46131" s="88"/>
      <c r="J46131" s="88"/>
      <c r="K46131" s="88"/>
    </row>
    <row r="46132" spans="2:11" hidden="1" x14ac:dyDescent="0.2">
      <c r="B46132" s="88"/>
      <c r="C46132" s="88"/>
      <c r="D46132" s="88"/>
      <c r="E46132" s="88"/>
      <c r="F46132" s="88"/>
      <c r="G46132" s="88"/>
      <c r="H46132" s="88"/>
      <c r="I46132" s="88"/>
      <c r="J46132" s="88"/>
      <c r="K46132" s="88"/>
    </row>
    <row r="46133" spans="2:11" hidden="1" x14ac:dyDescent="0.2">
      <c r="B46133" s="88"/>
      <c r="C46133" s="88"/>
      <c r="D46133" s="88"/>
      <c r="E46133" s="88"/>
      <c r="F46133" s="88"/>
      <c r="G46133" s="88"/>
      <c r="H46133" s="88"/>
      <c r="I46133" s="88"/>
      <c r="J46133" s="88"/>
      <c r="K46133" s="88"/>
    </row>
    <row r="46134" spans="2:11" hidden="1" x14ac:dyDescent="0.2">
      <c r="B46134" s="88"/>
      <c r="C46134" s="88"/>
      <c r="D46134" s="88"/>
      <c r="E46134" s="88"/>
      <c r="F46134" s="88"/>
      <c r="G46134" s="88"/>
      <c r="H46134" s="88"/>
      <c r="I46134" s="88"/>
      <c r="J46134" s="88"/>
      <c r="K46134" s="88"/>
    </row>
    <row r="46135" spans="2:11" hidden="1" x14ac:dyDescent="0.2">
      <c r="B46135" s="88"/>
      <c r="C46135" s="88"/>
      <c r="D46135" s="88"/>
      <c r="E46135" s="88"/>
      <c r="F46135" s="88"/>
      <c r="G46135" s="88"/>
      <c r="H46135" s="88"/>
      <c r="I46135" s="88"/>
      <c r="J46135" s="88"/>
      <c r="K46135" s="88"/>
    </row>
    <row r="46136" spans="2:11" hidden="1" x14ac:dyDescent="0.2">
      <c r="B46136" s="88"/>
      <c r="C46136" s="88"/>
      <c r="D46136" s="88"/>
      <c r="E46136" s="88"/>
      <c r="F46136" s="88"/>
      <c r="G46136" s="88"/>
      <c r="H46136" s="88"/>
      <c r="I46136" s="88"/>
      <c r="J46136" s="88"/>
      <c r="K46136" s="88"/>
    </row>
    <row r="46137" spans="2:11" hidden="1" x14ac:dyDescent="0.2">
      <c r="B46137" s="88"/>
      <c r="C46137" s="88"/>
      <c r="D46137" s="88"/>
      <c r="E46137" s="88"/>
      <c r="F46137" s="88"/>
      <c r="G46137" s="88"/>
      <c r="H46137" s="88"/>
      <c r="I46137" s="88"/>
      <c r="J46137" s="88"/>
      <c r="K46137" s="88"/>
    </row>
    <row r="46138" spans="2:11" hidden="1" x14ac:dyDescent="0.2">
      <c r="B46138" s="88"/>
      <c r="C46138" s="88"/>
      <c r="D46138" s="88"/>
      <c r="E46138" s="88"/>
      <c r="F46138" s="88"/>
      <c r="G46138" s="88"/>
      <c r="H46138" s="88"/>
      <c r="I46138" s="88"/>
      <c r="J46138" s="88"/>
      <c r="K46138" s="88"/>
    </row>
    <row r="46139" spans="2:11" hidden="1" x14ac:dyDescent="0.2">
      <c r="B46139" s="88"/>
      <c r="C46139" s="88"/>
      <c r="D46139" s="88"/>
      <c r="E46139" s="88"/>
      <c r="F46139" s="88"/>
      <c r="G46139" s="88"/>
      <c r="H46139" s="88"/>
      <c r="I46139" s="88"/>
      <c r="J46139" s="88"/>
      <c r="K46139" s="88"/>
    </row>
    <row r="46140" spans="2:11" hidden="1" x14ac:dyDescent="0.2">
      <c r="B46140" s="88"/>
      <c r="C46140" s="88"/>
      <c r="D46140" s="88"/>
      <c r="E46140" s="88"/>
      <c r="F46140" s="88"/>
      <c r="G46140" s="88"/>
      <c r="H46140" s="88"/>
      <c r="I46140" s="88"/>
      <c r="J46140" s="88"/>
      <c r="K46140" s="88"/>
    </row>
    <row r="46141" spans="2:11" hidden="1" x14ac:dyDescent="0.2">
      <c r="B46141" s="88"/>
      <c r="C46141" s="88"/>
      <c r="D46141" s="88"/>
      <c r="E46141" s="88"/>
      <c r="F46141" s="88"/>
      <c r="G46141" s="88"/>
      <c r="H46141" s="88"/>
      <c r="I46141" s="88"/>
      <c r="J46141" s="88"/>
      <c r="K46141" s="88"/>
    </row>
    <row r="46142" spans="2:11" hidden="1" x14ac:dyDescent="0.2">
      <c r="B46142" s="88"/>
      <c r="C46142" s="88"/>
      <c r="D46142" s="88"/>
      <c r="E46142" s="88"/>
      <c r="F46142" s="88"/>
      <c r="G46142" s="88"/>
      <c r="H46142" s="88"/>
      <c r="I46142" s="88"/>
      <c r="J46142" s="88"/>
      <c r="K46142" s="88"/>
    </row>
    <row r="46143" spans="2:11" hidden="1" x14ac:dyDescent="0.2">
      <c r="B46143" s="88"/>
      <c r="C46143" s="88"/>
      <c r="D46143" s="88"/>
      <c r="E46143" s="88"/>
      <c r="F46143" s="88"/>
      <c r="G46143" s="88"/>
      <c r="H46143" s="88"/>
      <c r="I46143" s="88"/>
      <c r="J46143" s="88"/>
      <c r="K46143" s="88"/>
    </row>
    <row r="46144" spans="2:11" hidden="1" x14ac:dyDescent="0.2">
      <c r="B46144" s="88"/>
      <c r="C46144" s="88"/>
      <c r="D46144" s="88"/>
      <c r="E46144" s="88"/>
      <c r="F46144" s="88"/>
      <c r="G46144" s="88"/>
      <c r="H46144" s="88"/>
      <c r="I46144" s="88"/>
      <c r="J46144" s="88"/>
      <c r="K46144" s="88"/>
    </row>
    <row r="46145" spans="2:11" hidden="1" x14ac:dyDescent="0.2">
      <c r="B46145" s="88"/>
      <c r="C46145" s="88"/>
      <c r="D46145" s="88"/>
      <c r="E46145" s="88"/>
      <c r="F46145" s="88"/>
      <c r="G46145" s="88"/>
      <c r="H46145" s="88"/>
      <c r="I46145" s="88"/>
      <c r="J46145" s="88"/>
      <c r="K46145" s="88"/>
    </row>
    <row r="46146" spans="2:11" hidden="1" x14ac:dyDescent="0.2">
      <c r="B46146" s="88"/>
      <c r="C46146" s="88"/>
      <c r="D46146" s="88"/>
      <c r="E46146" s="88"/>
      <c r="F46146" s="88"/>
      <c r="G46146" s="88"/>
      <c r="H46146" s="88"/>
      <c r="I46146" s="88"/>
      <c r="J46146" s="88"/>
      <c r="K46146" s="88"/>
    </row>
    <row r="46147" spans="2:11" hidden="1" x14ac:dyDescent="0.2">
      <c r="B46147" s="88"/>
      <c r="C46147" s="88"/>
      <c r="D46147" s="88"/>
      <c r="E46147" s="88"/>
      <c r="F46147" s="88"/>
      <c r="G46147" s="88"/>
      <c r="H46147" s="88"/>
      <c r="I46147" s="88"/>
      <c r="J46147" s="88"/>
      <c r="K46147" s="88"/>
    </row>
    <row r="46148" spans="2:11" hidden="1" x14ac:dyDescent="0.2">
      <c r="B46148" s="88"/>
      <c r="C46148" s="88"/>
      <c r="D46148" s="88"/>
      <c r="E46148" s="88"/>
      <c r="F46148" s="88"/>
      <c r="G46148" s="88"/>
      <c r="H46148" s="88"/>
      <c r="I46148" s="88"/>
      <c r="J46148" s="88"/>
      <c r="K46148" s="88"/>
    </row>
    <row r="46149" spans="2:11" hidden="1" x14ac:dyDescent="0.2">
      <c r="B46149" s="88"/>
      <c r="C46149" s="88"/>
      <c r="D46149" s="88"/>
      <c r="E46149" s="88"/>
      <c r="F46149" s="88"/>
      <c r="G46149" s="88"/>
      <c r="H46149" s="88"/>
      <c r="I46149" s="88"/>
      <c r="J46149" s="88"/>
      <c r="K46149" s="88"/>
    </row>
    <row r="46150" spans="2:11" hidden="1" x14ac:dyDescent="0.2">
      <c r="B46150" s="88"/>
      <c r="C46150" s="88"/>
      <c r="D46150" s="88"/>
      <c r="E46150" s="88"/>
      <c r="F46150" s="88"/>
      <c r="G46150" s="88"/>
      <c r="H46150" s="88"/>
      <c r="I46150" s="88"/>
      <c r="J46150" s="88"/>
      <c r="K46150" s="88"/>
    </row>
    <row r="46151" spans="2:11" hidden="1" x14ac:dyDescent="0.2">
      <c r="B46151" s="88"/>
      <c r="C46151" s="88"/>
      <c r="D46151" s="88"/>
      <c r="E46151" s="88"/>
      <c r="F46151" s="88"/>
      <c r="G46151" s="88"/>
      <c r="H46151" s="88"/>
      <c r="I46151" s="88"/>
      <c r="J46151" s="88"/>
      <c r="K46151" s="88"/>
    </row>
    <row r="46152" spans="2:11" hidden="1" x14ac:dyDescent="0.2">
      <c r="B46152" s="88"/>
      <c r="C46152" s="88"/>
      <c r="D46152" s="88"/>
      <c r="E46152" s="88"/>
      <c r="F46152" s="88"/>
      <c r="G46152" s="88"/>
      <c r="H46152" s="88"/>
      <c r="I46152" s="88"/>
      <c r="J46152" s="88"/>
      <c r="K46152" s="88"/>
    </row>
    <row r="46153" spans="2:11" hidden="1" x14ac:dyDescent="0.2">
      <c r="B46153" s="88"/>
      <c r="C46153" s="88"/>
      <c r="D46153" s="88"/>
      <c r="E46153" s="88"/>
      <c r="F46153" s="88"/>
      <c r="G46153" s="88"/>
      <c r="H46153" s="88"/>
      <c r="I46153" s="88"/>
      <c r="J46153" s="88"/>
      <c r="K46153" s="88"/>
    </row>
    <row r="46154" spans="2:11" hidden="1" x14ac:dyDescent="0.2">
      <c r="B46154" s="88"/>
      <c r="C46154" s="88"/>
      <c r="D46154" s="88"/>
      <c r="E46154" s="88"/>
      <c r="F46154" s="88"/>
      <c r="G46154" s="88"/>
      <c r="H46154" s="88"/>
      <c r="I46154" s="88"/>
      <c r="J46154" s="88"/>
      <c r="K46154" s="88"/>
    </row>
    <row r="46155" spans="2:11" hidden="1" x14ac:dyDescent="0.2">
      <c r="B46155" s="88"/>
      <c r="C46155" s="88"/>
      <c r="D46155" s="88"/>
      <c r="E46155" s="88"/>
      <c r="F46155" s="88"/>
      <c r="G46155" s="88"/>
      <c r="H46155" s="88"/>
      <c r="I46155" s="88"/>
      <c r="J46155" s="88"/>
      <c r="K46155" s="88"/>
    </row>
    <row r="46156" spans="2:11" hidden="1" x14ac:dyDescent="0.2">
      <c r="B46156" s="88"/>
      <c r="C46156" s="88"/>
      <c r="D46156" s="88"/>
      <c r="E46156" s="88"/>
      <c r="F46156" s="88"/>
      <c r="G46156" s="88"/>
      <c r="H46156" s="88"/>
      <c r="I46156" s="88"/>
      <c r="J46156" s="88"/>
      <c r="K46156" s="88"/>
    </row>
    <row r="46157" spans="2:11" hidden="1" x14ac:dyDescent="0.2">
      <c r="B46157" s="88"/>
      <c r="C46157" s="88"/>
      <c r="D46157" s="88"/>
      <c r="E46157" s="88"/>
      <c r="F46157" s="88"/>
      <c r="G46157" s="88"/>
      <c r="H46157" s="88"/>
      <c r="I46157" s="88"/>
      <c r="J46157" s="88"/>
      <c r="K46157" s="88"/>
    </row>
    <row r="46158" spans="2:11" hidden="1" x14ac:dyDescent="0.2">
      <c r="B46158" s="88"/>
      <c r="C46158" s="88"/>
      <c r="D46158" s="88"/>
      <c r="E46158" s="88"/>
      <c r="F46158" s="88"/>
      <c r="G46158" s="88"/>
      <c r="H46158" s="88"/>
      <c r="I46158" s="88"/>
      <c r="J46158" s="88"/>
      <c r="K46158" s="88"/>
    </row>
    <row r="46159" spans="2:11" hidden="1" x14ac:dyDescent="0.2">
      <c r="B46159" s="88"/>
      <c r="C46159" s="88"/>
      <c r="D46159" s="88"/>
      <c r="E46159" s="88"/>
      <c r="F46159" s="88"/>
      <c r="G46159" s="88"/>
      <c r="H46159" s="88"/>
      <c r="I46159" s="88"/>
      <c r="J46159" s="88"/>
      <c r="K46159" s="88"/>
    </row>
    <row r="46160" spans="2:11" hidden="1" x14ac:dyDescent="0.2">
      <c r="B46160" s="88"/>
      <c r="C46160" s="88"/>
      <c r="D46160" s="88"/>
      <c r="E46160" s="88"/>
      <c r="F46160" s="88"/>
      <c r="G46160" s="88"/>
      <c r="H46160" s="88"/>
      <c r="I46160" s="88"/>
      <c r="J46160" s="88"/>
      <c r="K46160" s="88"/>
    </row>
    <row r="46161" spans="2:11" hidden="1" x14ac:dyDescent="0.2">
      <c r="B46161" s="88"/>
      <c r="C46161" s="88"/>
      <c r="D46161" s="88"/>
      <c r="E46161" s="88"/>
      <c r="F46161" s="88"/>
      <c r="G46161" s="88"/>
      <c r="H46161" s="88"/>
      <c r="I46161" s="88"/>
      <c r="J46161" s="88"/>
      <c r="K46161" s="88"/>
    </row>
    <row r="46162" spans="2:11" hidden="1" x14ac:dyDescent="0.2">
      <c r="B46162" s="88"/>
      <c r="C46162" s="88"/>
      <c r="D46162" s="88"/>
      <c r="E46162" s="88"/>
      <c r="F46162" s="88"/>
      <c r="G46162" s="88"/>
      <c r="H46162" s="88"/>
      <c r="I46162" s="88"/>
      <c r="J46162" s="88"/>
      <c r="K46162" s="88"/>
    </row>
    <row r="46163" spans="2:11" hidden="1" x14ac:dyDescent="0.2">
      <c r="B46163" s="88"/>
      <c r="C46163" s="88"/>
      <c r="D46163" s="88"/>
      <c r="E46163" s="88"/>
      <c r="F46163" s="88"/>
      <c r="G46163" s="88"/>
      <c r="H46163" s="88"/>
      <c r="I46163" s="88"/>
      <c r="J46163" s="88"/>
      <c r="K46163" s="88"/>
    </row>
    <row r="46164" spans="2:11" hidden="1" x14ac:dyDescent="0.2">
      <c r="B46164" s="88"/>
      <c r="C46164" s="88"/>
      <c r="D46164" s="88"/>
      <c r="E46164" s="88"/>
      <c r="F46164" s="88"/>
      <c r="G46164" s="88"/>
      <c r="H46164" s="88"/>
      <c r="I46164" s="88"/>
      <c r="J46164" s="88"/>
      <c r="K46164" s="88"/>
    </row>
    <row r="46165" spans="2:11" hidden="1" x14ac:dyDescent="0.2">
      <c r="B46165" s="88"/>
      <c r="C46165" s="88"/>
      <c r="D46165" s="88"/>
      <c r="E46165" s="88"/>
      <c r="F46165" s="88"/>
      <c r="G46165" s="88"/>
      <c r="H46165" s="88"/>
      <c r="I46165" s="88"/>
      <c r="J46165" s="88"/>
      <c r="K46165" s="88"/>
    </row>
    <row r="46166" spans="2:11" hidden="1" x14ac:dyDescent="0.2">
      <c r="B46166" s="88"/>
      <c r="C46166" s="88"/>
      <c r="D46166" s="88"/>
      <c r="E46166" s="88"/>
      <c r="F46166" s="88"/>
      <c r="G46166" s="88"/>
      <c r="H46166" s="88"/>
      <c r="I46166" s="88"/>
      <c r="J46166" s="88"/>
      <c r="K46166" s="88"/>
    </row>
    <row r="46167" spans="2:11" hidden="1" x14ac:dyDescent="0.2">
      <c r="B46167" s="88"/>
      <c r="C46167" s="88"/>
      <c r="D46167" s="88"/>
      <c r="E46167" s="88"/>
      <c r="F46167" s="88"/>
      <c r="G46167" s="88"/>
      <c r="H46167" s="88"/>
      <c r="I46167" s="88"/>
      <c r="J46167" s="88"/>
      <c r="K46167" s="88"/>
    </row>
    <row r="46168" spans="2:11" hidden="1" x14ac:dyDescent="0.2">
      <c r="B46168" s="88"/>
      <c r="C46168" s="88"/>
      <c r="D46168" s="88"/>
      <c r="E46168" s="88"/>
      <c r="F46168" s="88"/>
      <c r="G46168" s="88"/>
      <c r="H46168" s="88"/>
      <c r="I46168" s="88"/>
      <c r="J46168" s="88"/>
      <c r="K46168" s="88"/>
    </row>
    <row r="46169" spans="2:11" hidden="1" x14ac:dyDescent="0.2">
      <c r="B46169" s="88"/>
      <c r="C46169" s="88"/>
      <c r="D46169" s="88"/>
      <c r="E46169" s="88"/>
      <c r="F46169" s="88"/>
      <c r="G46169" s="88"/>
      <c r="H46169" s="88"/>
      <c r="I46169" s="88"/>
      <c r="J46169" s="88"/>
      <c r="K46169" s="88"/>
    </row>
    <row r="46170" spans="2:11" hidden="1" x14ac:dyDescent="0.2">
      <c r="B46170" s="88"/>
      <c r="C46170" s="88"/>
      <c r="D46170" s="88"/>
      <c r="E46170" s="88"/>
      <c r="F46170" s="88"/>
      <c r="G46170" s="88"/>
      <c r="H46170" s="88"/>
      <c r="I46170" s="88"/>
      <c r="J46170" s="88"/>
      <c r="K46170" s="88"/>
    </row>
    <row r="46171" spans="2:11" hidden="1" x14ac:dyDescent="0.2">
      <c r="B46171" s="88"/>
      <c r="C46171" s="88"/>
      <c r="D46171" s="88"/>
      <c r="E46171" s="88"/>
      <c r="F46171" s="88"/>
      <c r="G46171" s="88"/>
      <c r="H46171" s="88"/>
      <c r="I46171" s="88"/>
      <c r="J46171" s="88"/>
      <c r="K46171" s="88"/>
    </row>
    <row r="46172" spans="2:11" hidden="1" x14ac:dyDescent="0.2">
      <c r="B46172" s="88"/>
      <c r="C46172" s="88"/>
      <c r="D46172" s="88"/>
      <c r="E46172" s="88"/>
      <c r="F46172" s="88"/>
      <c r="G46172" s="88"/>
      <c r="H46172" s="88"/>
      <c r="I46172" s="88"/>
      <c r="J46172" s="88"/>
      <c r="K46172" s="88"/>
    </row>
    <row r="46173" spans="2:11" hidden="1" x14ac:dyDescent="0.2">
      <c r="B46173" s="88"/>
      <c r="C46173" s="88"/>
      <c r="D46173" s="88"/>
      <c r="E46173" s="88"/>
      <c r="F46173" s="88"/>
      <c r="G46173" s="88"/>
      <c r="H46173" s="88"/>
      <c r="I46173" s="88"/>
      <c r="J46173" s="88"/>
      <c r="K46173" s="88"/>
    </row>
    <row r="46174" spans="2:11" hidden="1" x14ac:dyDescent="0.2">
      <c r="B46174" s="88"/>
      <c r="C46174" s="88"/>
      <c r="D46174" s="88"/>
      <c r="E46174" s="88"/>
      <c r="F46174" s="88"/>
      <c r="G46174" s="88"/>
      <c r="H46174" s="88"/>
      <c r="I46174" s="88"/>
      <c r="J46174" s="88"/>
      <c r="K46174" s="88"/>
    </row>
    <row r="46175" spans="2:11" hidden="1" x14ac:dyDescent="0.2">
      <c r="B46175" s="88"/>
      <c r="C46175" s="88"/>
      <c r="D46175" s="88"/>
      <c r="E46175" s="88"/>
      <c r="F46175" s="88"/>
      <c r="G46175" s="88"/>
      <c r="H46175" s="88"/>
      <c r="I46175" s="88"/>
      <c r="J46175" s="88"/>
      <c r="K46175" s="88"/>
    </row>
    <row r="46176" spans="2:11" hidden="1" x14ac:dyDescent="0.2">
      <c r="B46176" s="88"/>
      <c r="C46176" s="88"/>
      <c r="D46176" s="88"/>
      <c r="E46176" s="88"/>
      <c r="F46176" s="88"/>
      <c r="G46176" s="88"/>
      <c r="H46176" s="88"/>
      <c r="I46176" s="88"/>
      <c r="J46176" s="88"/>
      <c r="K46176" s="88"/>
    </row>
    <row r="46177" spans="2:11" hidden="1" x14ac:dyDescent="0.2">
      <c r="B46177" s="88"/>
      <c r="C46177" s="88"/>
      <c r="D46177" s="88"/>
      <c r="E46177" s="88"/>
      <c r="F46177" s="88"/>
      <c r="G46177" s="88"/>
      <c r="H46177" s="88"/>
      <c r="I46177" s="88"/>
      <c r="J46177" s="88"/>
      <c r="K46177" s="88"/>
    </row>
    <row r="46178" spans="2:11" hidden="1" x14ac:dyDescent="0.2">
      <c r="B46178" s="88"/>
      <c r="C46178" s="88"/>
      <c r="D46178" s="88"/>
      <c r="E46178" s="88"/>
      <c r="F46178" s="88"/>
      <c r="G46178" s="88"/>
      <c r="H46178" s="88"/>
      <c r="I46178" s="88"/>
      <c r="J46178" s="88"/>
      <c r="K46178" s="88"/>
    </row>
    <row r="46179" spans="2:11" hidden="1" x14ac:dyDescent="0.2">
      <c r="B46179" s="88"/>
      <c r="C46179" s="88"/>
      <c r="D46179" s="88"/>
      <c r="E46179" s="88"/>
      <c r="F46179" s="88"/>
      <c r="G46179" s="88"/>
      <c r="H46179" s="88"/>
      <c r="I46179" s="88"/>
      <c r="J46179" s="88"/>
      <c r="K46179" s="88"/>
    </row>
    <row r="46180" spans="2:11" hidden="1" x14ac:dyDescent="0.2">
      <c r="B46180" s="88"/>
      <c r="C46180" s="88"/>
      <c r="D46180" s="88"/>
      <c r="E46180" s="88"/>
      <c r="F46180" s="88"/>
      <c r="G46180" s="88"/>
      <c r="H46180" s="88"/>
      <c r="I46180" s="88"/>
      <c r="J46180" s="88"/>
      <c r="K46180" s="88"/>
    </row>
    <row r="46181" spans="2:11" hidden="1" x14ac:dyDescent="0.2">
      <c r="B46181" s="88"/>
      <c r="C46181" s="88"/>
      <c r="D46181" s="88"/>
      <c r="E46181" s="88"/>
      <c r="F46181" s="88"/>
      <c r="G46181" s="88"/>
      <c r="H46181" s="88"/>
      <c r="I46181" s="88"/>
      <c r="J46181" s="88"/>
      <c r="K46181" s="88"/>
    </row>
    <row r="46182" spans="2:11" hidden="1" x14ac:dyDescent="0.2">
      <c r="B46182" s="88"/>
      <c r="C46182" s="88"/>
      <c r="D46182" s="88"/>
      <c r="E46182" s="88"/>
      <c r="F46182" s="88"/>
      <c r="G46182" s="88"/>
      <c r="H46182" s="88"/>
      <c r="I46182" s="88"/>
      <c r="J46182" s="88"/>
      <c r="K46182" s="88"/>
    </row>
    <row r="46183" spans="2:11" hidden="1" x14ac:dyDescent="0.2">
      <c r="B46183" s="88"/>
      <c r="C46183" s="88"/>
      <c r="D46183" s="88"/>
      <c r="E46183" s="88"/>
      <c r="F46183" s="88"/>
      <c r="G46183" s="88"/>
      <c r="H46183" s="88"/>
      <c r="I46183" s="88"/>
      <c r="J46183" s="88"/>
      <c r="K46183" s="88"/>
    </row>
    <row r="46184" spans="2:11" hidden="1" x14ac:dyDescent="0.2">
      <c r="B46184" s="88"/>
      <c r="C46184" s="88"/>
      <c r="D46184" s="88"/>
      <c r="E46184" s="88"/>
      <c r="F46184" s="88"/>
      <c r="G46184" s="88"/>
      <c r="H46184" s="88"/>
      <c r="I46184" s="88"/>
      <c r="J46184" s="88"/>
      <c r="K46184" s="88"/>
    </row>
    <row r="46185" spans="2:11" hidden="1" x14ac:dyDescent="0.2">
      <c r="B46185" s="88"/>
      <c r="C46185" s="88"/>
      <c r="D46185" s="88"/>
      <c r="E46185" s="88"/>
      <c r="F46185" s="88"/>
      <c r="G46185" s="88"/>
      <c r="H46185" s="88"/>
      <c r="I46185" s="88"/>
      <c r="J46185" s="88"/>
      <c r="K46185" s="88"/>
    </row>
    <row r="46186" spans="2:11" hidden="1" x14ac:dyDescent="0.2">
      <c r="B46186" s="88"/>
      <c r="C46186" s="88"/>
      <c r="D46186" s="88"/>
      <c r="E46186" s="88"/>
      <c r="F46186" s="88"/>
      <c r="G46186" s="88"/>
      <c r="H46186" s="88"/>
      <c r="I46186" s="88"/>
      <c r="J46186" s="88"/>
      <c r="K46186" s="88"/>
    </row>
    <row r="46187" spans="2:11" hidden="1" x14ac:dyDescent="0.2">
      <c r="B46187" s="88"/>
      <c r="C46187" s="88"/>
      <c r="D46187" s="88"/>
      <c r="E46187" s="88"/>
      <c r="F46187" s="88"/>
      <c r="G46187" s="88"/>
      <c r="H46187" s="88"/>
      <c r="I46187" s="88"/>
      <c r="J46187" s="88"/>
      <c r="K46187" s="88"/>
    </row>
    <row r="46188" spans="2:11" hidden="1" x14ac:dyDescent="0.2">
      <c r="B46188" s="88"/>
      <c r="C46188" s="88"/>
      <c r="D46188" s="88"/>
      <c r="E46188" s="88"/>
      <c r="F46188" s="88"/>
      <c r="G46188" s="88"/>
      <c r="H46188" s="88"/>
      <c r="I46188" s="88"/>
      <c r="J46188" s="88"/>
      <c r="K46188" s="88"/>
    </row>
    <row r="46189" spans="2:11" hidden="1" x14ac:dyDescent="0.2">
      <c r="B46189" s="88"/>
      <c r="C46189" s="88"/>
      <c r="D46189" s="88"/>
      <c r="E46189" s="88"/>
      <c r="F46189" s="88"/>
      <c r="G46189" s="88"/>
      <c r="H46189" s="88"/>
      <c r="I46189" s="88"/>
      <c r="J46189" s="88"/>
      <c r="K46189" s="88"/>
    </row>
    <row r="46190" spans="2:11" hidden="1" x14ac:dyDescent="0.2">
      <c r="B46190" s="88"/>
      <c r="C46190" s="88"/>
      <c r="D46190" s="88"/>
      <c r="E46190" s="88"/>
      <c r="F46190" s="88"/>
      <c r="G46190" s="88"/>
      <c r="H46190" s="88"/>
      <c r="I46190" s="88"/>
      <c r="J46190" s="88"/>
      <c r="K46190" s="88"/>
    </row>
    <row r="46191" spans="2:11" hidden="1" x14ac:dyDescent="0.2">
      <c r="B46191" s="88"/>
      <c r="C46191" s="88"/>
      <c r="D46191" s="88"/>
      <c r="E46191" s="88"/>
      <c r="F46191" s="88"/>
      <c r="G46191" s="88"/>
      <c r="H46191" s="88"/>
      <c r="I46191" s="88"/>
      <c r="J46191" s="88"/>
      <c r="K46191" s="88"/>
    </row>
    <row r="46192" spans="2:11" hidden="1" x14ac:dyDescent="0.2">
      <c r="B46192" s="88"/>
      <c r="C46192" s="88"/>
      <c r="D46192" s="88"/>
      <c r="E46192" s="88"/>
      <c r="F46192" s="88"/>
      <c r="G46192" s="88"/>
      <c r="H46192" s="88"/>
      <c r="I46192" s="88"/>
      <c r="J46192" s="88"/>
      <c r="K46192" s="88"/>
    </row>
    <row r="46193" spans="2:11" hidden="1" x14ac:dyDescent="0.2">
      <c r="B46193" s="88"/>
      <c r="C46193" s="88"/>
      <c r="D46193" s="88"/>
      <c r="E46193" s="88"/>
      <c r="F46193" s="88"/>
      <c r="G46193" s="88"/>
      <c r="H46193" s="88"/>
      <c r="I46193" s="88"/>
      <c r="J46193" s="88"/>
      <c r="K46193" s="88"/>
    </row>
    <row r="46194" spans="2:11" hidden="1" x14ac:dyDescent="0.2">
      <c r="B46194" s="88"/>
      <c r="C46194" s="88"/>
      <c r="D46194" s="88"/>
      <c r="E46194" s="88"/>
      <c r="F46194" s="88"/>
      <c r="G46194" s="88"/>
      <c r="H46194" s="88"/>
      <c r="I46194" s="88"/>
      <c r="J46194" s="88"/>
      <c r="K46194" s="88"/>
    </row>
    <row r="46195" spans="2:11" hidden="1" x14ac:dyDescent="0.2">
      <c r="B46195" s="88"/>
      <c r="C46195" s="88"/>
      <c r="D46195" s="88"/>
      <c r="E46195" s="88"/>
      <c r="F46195" s="88"/>
      <c r="G46195" s="88"/>
      <c r="H46195" s="88"/>
      <c r="I46195" s="88"/>
      <c r="J46195" s="88"/>
      <c r="K46195" s="88"/>
    </row>
    <row r="46196" spans="2:11" hidden="1" x14ac:dyDescent="0.2">
      <c r="B46196" s="88"/>
      <c r="C46196" s="88"/>
      <c r="D46196" s="88"/>
      <c r="E46196" s="88"/>
      <c r="F46196" s="88"/>
      <c r="G46196" s="88"/>
      <c r="H46196" s="88"/>
      <c r="I46196" s="88"/>
      <c r="J46196" s="88"/>
      <c r="K46196" s="88"/>
    </row>
    <row r="46197" spans="2:11" hidden="1" x14ac:dyDescent="0.2">
      <c r="B46197" s="88"/>
      <c r="C46197" s="88"/>
      <c r="D46197" s="88"/>
      <c r="E46197" s="88"/>
      <c r="F46197" s="88"/>
      <c r="G46197" s="88"/>
      <c r="H46197" s="88"/>
      <c r="I46197" s="88"/>
      <c r="J46197" s="88"/>
      <c r="K46197" s="88"/>
    </row>
    <row r="46198" spans="2:11" hidden="1" x14ac:dyDescent="0.2">
      <c r="B46198" s="88"/>
      <c r="C46198" s="88"/>
      <c r="D46198" s="88"/>
      <c r="E46198" s="88"/>
      <c r="F46198" s="88"/>
      <c r="G46198" s="88"/>
      <c r="H46198" s="88"/>
      <c r="I46198" s="88"/>
      <c r="J46198" s="88"/>
      <c r="K46198" s="88"/>
    </row>
    <row r="46199" spans="2:11" hidden="1" x14ac:dyDescent="0.2">
      <c r="B46199" s="88"/>
      <c r="C46199" s="88"/>
      <c r="D46199" s="88"/>
      <c r="E46199" s="88"/>
      <c r="F46199" s="88"/>
      <c r="G46199" s="88"/>
      <c r="H46199" s="88"/>
      <c r="I46199" s="88"/>
      <c r="J46199" s="88"/>
      <c r="K46199" s="88"/>
    </row>
    <row r="46200" spans="2:11" hidden="1" x14ac:dyDescent="0.2">
      <c r="B46200" s="88"/>
      <c r="C46200" s="88"/>
      <c r="D46200" s="88"/>
      <c r="E46200" s="88"/>
      <c r="F46200" s="88"/>
      <c r="G46200" s="88"/>
      <c r="H46200" s="88"/>
      <c r="I46200" s="88"/>
      <c r="J46200" s="88"/>
      <c r="K46200" s="88"/>
    </row>
    <row r="46201" spans="2:11" hidden="1" x14ac:dyDescent="0.2">
      <c r="B46201" s="88"/>
      <c r="C46201" s="88"/>
      <c r="D46201" s="88"/>
      <c r="E46201" s="88"/>
      <c r="F46201" s="88"/>
      <c r="G46201" s="88"/>
      <c r="H46201" s="88"/>
      <c r="I46201" s="88"/>
      <c r="J46201" s="88"/>
      <c r="K46201" s="88"/>
    </row>
    <row r="46202" spans="2:11" hidden="1" x14ac:dyDescent="0.2">
      <c r="B46202" s="88"/>
      <c r="C46202" s="88"/>
      <c r="D46202" s="88"/>
      <c r="E46202" s="88"/>
      <c r="F46202" s="88"/>
      <c r="G46202" s="88"/>
      <c r="H46202" s="88"/>
      <c r="I46202" s="88"/>
      <c r="J46202" s="88"/>
      <c r="K46202" s="88"/>
    </row>
    <row r="46203" spans="2:11" hidden="1" x14ac:dyDescent="0.2">
      <c r="B46203" s="88"/>
      <c r="C46203" s="88"/>
      <c r="D46203" s="88"/>
      <c r="E46203" s="88"/>
      <c r="F46203" s="88"/>
      <c r="G46203" s="88"/>
      <c r="H46203" s="88"/>
      <c r="I46203" s="88"/>
      <c r="J46203" s="88"/>
      <c r="K46203" s="88"/>
    </row>
    <row r="46204" spans="2:11" hidden="1" x14ac:dyDescent="0.2">
      <c r="B46204" s="88"/>
      <c r="C46204" s="88"/>
      <c r="D46204" s="88"/>
      <c r="E46204" s="88"/>
      <c r="F46204" s="88"/>
      <c r="G46204" s="88"/>
      <c r="H46204" s="88"/>
      <c r="I46204" s="88"/>
      <c r="J46204" s="88"/>
      <c r="K46204" s="88"/>
    </row>
    <row r="46205" spans="2:11" hidden="1" x14ac:dyDescent="0.2">
      <c r="B46205" s="88"/>
      <c r="C46205" s="88"/>
      <c r="D46205" s="88"/>
      <c r="E46205" s="88"/>
      <c r="F46205" s="88"/>
      <c r="G46205" s="88"/>
      <c r="H46205" s="88"/>
      <c r="I46205" s="88"/>
      <c r="J46205" s="88"/>
      <c r="K46205" s="88"/>
    </row>
    <row r="46206" spans="2:11" hidden="1" x14ac:dyDescent="0.2">
      <c r="B46206" s="88"/>
      <c r="C46206" s="88"/>
      <c r="D46206" s="88"/>
      <c r="E46206" s="88"/>
      <c r="F46206" s="88"/>
      <c r="G46206" s="88"/>
      <c r="H46206" s="88"/>
      <c r="I46206" s="88"/>
      <c r="J46206" s="88"/>
      <c r="K46206" s="88"/>
    </row>
    <row r="46207" spans="2:11" hidden="1" x14ac:dyDescent="0.2">
      <c r="B46207" s="88"/>
      <c r="C46207" s="88"/>
      <c r="D46207" s="88"/>
      <c r="E46207" s="88"/>
      <c r="F46207" s="88"/>
      <c r="G46207" s="88"/>
      <c r="H46207" s="88"/>
      <c r="I46207" s="88"/>
      <c r="J46207" s="88"/>
      <c r="K46207" s="88"/>
    </row>
    <row r="46208" spans="2:11" hidden="1" x14ac:dyDescent="0.2">
      <c r="B46208" s="88"/>
      <c r="C46208" s="88"/>
      <c r="D46208" s="88"/>
      <c r="E46208" s="88"/>
      <c r="F46208" s="88"/>
      <c r="G46208" s="88"/>
      <c r="H46208" s="88"/>
      <c r="I46208" s="88"/>
      <c r="J46208" s="88"/>
      <c r="K46208" s="88"/>
    </row>
    <row r="46209" spans="2:11" hidden="1" x14ac:dyDescent="0.2">
      <c r="B46209" s="88"/>
      <c r="C46209" s="88"/>
      <c r="D46209" s="88"/>
      <c r="E46209" s="88"/>
      <c r="F46209" s="88"/>
      <c r="G46209" s="88"/>
      <c r="H46209" s="88"/>
      <c r="I46209" s="88"/>
      <c r="J46209" s="88"/>
      <c r="K46209" s="88"/>
    </row>
    <row r="46210" spans="2:11" hidden="1" x14ac:dyDescent="0.2">
      <c r="B46210" s="88"/>
      <c r="C46210" s="88"/>
      <c r="D46210" s="88"/>
      <c r="E46210" s="88"/>
      <c r="F46210" s="88"/>
      <c r="G46210" s="88"/>
      <c r="H46210" s="88"/>
      <c r="I46210" s="88"/>
      <c r="J46210" s="88"/>
      <c r="K46210" s="88"/>
    </row>
    <row r="46211" spans="2:11" hidden="1" x14ac:dyDescent="0.2">
      <c r="B46211" s="88"/>
      <c r="C46211" s="88"/>
      <c r="D46211" s="88"/>
      <c r="E46211" s="88"/>
      <c r="F46211" s="88"/>
      <c r="G46211" s="88"/>
      <c r="H46211" s="88"/>
      <c r="I46211" s="88"/>
      <c r="J46211" s="88"/>
      <c r="K46211" s="88"/>
    </row>
    <row r="46212" spans="2:11" hidden="1" x14ac:dyDescent="0.2">
      <c r="B46212" s="88"/>
      <c r="C46212" s="88"/>
      <c r="D46212" s="88"/>
      <c r="E46212" s="88"/>
      <c r="F46212" s="88"/>
      <c r="G46212" s="88"/>
      <c r="H46212" s="88"/>
      <c r="I46212" s="88"/>
      <c r="J46212" s="88"/>
      <c r="K46212" s="88"/>
    </row>
    <row r="46213" spans="2:11" hidden="1" x14ac:dyDescent="0.2">
      <c r="B46213" s="88"/>
      <c r="C46213" s="88"/>
      <c r="D46213" s="88"/>
      <c r="E46213" s="88"/>
      <c r="F46213" s="88"/>
      <c r="G46213" s="88"/>
      <c r="H46213" s="88"/>
      <c r="I46213" s="88"/>
      <c r="J46213" s="88"/>
      <c r="K46213" s="88"/>
    </row>
    <row r="46214" spans="2:11" hidden="1" x14ac:dyDescent="0.2">
      <c r="B46214" s="88"/>
      <c r="C46214" s="88"/>
      <c r="D46214" s="88"/>
      <c r="E46214" s="88"/>
      <c r="F46214" s="88"/>
      <c r="G46214" s="88"/>
      <c r="H46214" s="88"/>
      <c r="I46214" s="88"/>
      <c r="J46214" s="88"/>
      <c r="K46214" s="88"/>
    </row>
    <row r="46215" spans="2:11" hidden="1" x14ac:dyDescent="0.2">
      <c r="B46215" s="88"/>
      <c r="C46215" s="88"/>
      <c r="D46215" s="88"/>
      <c r="E46215" s="88"/>
      <c r="F46215" s="88"/>
      <c r="G46215" s="88"/>
      <c r="H46215" s="88"/>
      <c r="I46215" s="88"/>
      <c r="J46215" s="88"/>
      <c r="K46215" s="88"/>
    </row>
    <row r="46216" spans="2:11" hidden="1" x14ac:dyDescent="0.2">
      <c r="B46216" s="88"/>
      <c r="C46216" s="88"/>
      <c r="D46216" s="88"/>
      <c r="E46216" s="88"/>
      <c r="F46216" s="88"/>
      <c r="G46216" s="88"/>
      <c r="H46216" s="88"/>
      <c r="I46216" s="88"/>
      <c r="J46216" s="88"/>
      <c r="K46216" s="88"/>
    </row>
    <row r="46217" spans="2:11" hidden="1" x14ac:dyDescent="0.2">
      <c r="B46217" s="88"/>
      <c r="C46217" s="88"/>
      <c r="D46217" s="88"/>
      <c r="E46217" s="88"/>
      <c r="F46217" s="88"/>
      <c r="G46217" s="88"/>
      <c r="H46217" s="88"/>
      <c r="I46217" s="88"/>
      <c r="J46217" s="88"/>
      <c r="K46217" s="88"/>
    </row>
    <row r="46218" spans="2:11" hidden="1" x14ac:dyDescent="0.2">
      <c r="B46218" s="88"/>
      <c r="C46218" s="88"/>
      <c r="D46218" s="88"/>
      <c r="E46218" s="88"/>
      <c r="F46218" s="88"/>
      <c r="G46218" s="88"/>
      <c r="H46218" s="88"/>
      <c r="I46218" s="88"/>
      <c r="J46218" s="88"/>
      <c r="K46218" s="88"/>
    </row>
    <row r="46219" spans="2:11" hidden="1" x14ac:dyDescent="0.2">
      <c r="B46219" s="88"/>
      <c r="C46219" s="88"/>
      <c r="D46219" s="88"/>
      <c r="E46219" s="88"/>
      <c r="F46219" s="88"/>
      <c r="G46219" s="88"/>
      <c r="H46219" s="88"/>
      <c r="I46219" s="88"/>
      <c r="J46219" s="88"/>
      <c r="K46219" s="88"/>
    </row>
    <row r="46220" spans="2:11" hidden="1" x14ac:dyDescent="0.2">
      <c r="B46220" s="88"/>
      <c r="C46220" s="88"/>
      <c r="D46220" s="88"/>
      <c r="E46220" s="88"/>
      <c r="F46220" s="88"/>
      <c r="G46220" s="88"/>
      <c r="H46220" s="88"/>
      <c r="I46220" s="88"/>
      <c r="J46220" s="88"/>
      <c r="K46220" s="88"/>
    </row>
    <row r="46221" spans="2:11" hidden="1" x14ac:dyDescent="0.2">
      <c r="B46221" s="88"/>
      <c r="C46221" s="88"/>
      <c r="D46221" s="88"/>
      <c r="E46221" s="88"/>
      <c r="F46221" s="88"/>
      <c r="G46221" s="88"/>
      <c r="H46221" s="88"/>
      <c r="I46221" s="88"/>
      <c r="J46221" s="88"/>
      <c r="K46221" s="88"/>
    </row>
    <row r="46222" spans="2:11" hidden="1" x14ac:dyDescent="0.2">
      <c r="B46222" s="88"/>
      <c r="C46222" s="88"/>
      <c r="D46222" s="88"/>
      <c r="E46222" s="88"/>
      <c r="F46222" s="88"/>
      <c r="G46222" s="88"/>
      <c r="H46222" s="88"/>
      <c r="I46222" s="88"/>
      <c r="J46222" s="88"/>
      <c r="K46222" s="88"/>
    </row>
    <row r="46223" spans="2:11" hidden="1" x14ac:dyDescent="0.2">
      <c r="B46223" s="88"/>
      <c r="C46223" s="88"/>
      <c r="D46223" s="88"/>
      <c r="E46223" s="88"/>
      <c r="F46223" s="88"/>
      <c r="G46223" s="88"/>
      <c r="H46223" s="88"/>
      <c r="I46223" s="88"/>
      <c r="J46223" s="88"/>
      <c r="K46223" s="88"/>
    </row>
    <row r="46224" spans="2:11" hidden="1" x14ac:dyDescent="0.2">
      <c r="B46224" s="88"/>
      <c r="C46224" s="88"/>
      <c r="D46224" s="88"/>
      <c r="E46224" s="88"/>
      <c r="F46224" s="88"/>
      <c r="G46224" s="88"/>
      <c r="H46224" s="88"/>
      <c r="I46224" s="88"/>
      <c r="J46224" s="88"/>
      <c r="K46224" s="88"/>
    </row>
    <row r="46225" spans="2:11" hidden="1" x14ac:dyDescent="0.2">
      <c r="B46225" s="88"/>
      <c r="C46225" s="88"/>
      <c r="D46225" s="88"/>
      <c r="E46225" s="88"/>
      <c r="F46225" s="88"/>
      <c r="G46225" s="88"/>
      <c r="H46225" s="88"/>
      <c r="I46225" s="88"/>
      <c r="J46225" s="88"/>
      <c r="K46225" s="88"/>
    </row>
    <row r="46226" spans="2:11" hidden="1" x14ac:dyDescent="0.2">
      <c r="B46226" s="88"/>
      <c r="C46226" s="88"/>
      <c r="D46226" s="88"/>
      <c r="E46226" s="88"/>
      <c r="F46226" s="88"/>
      <c r="G46226" s="88"/>
      <c r="H46226" s="88"/>
      <c r="I46226" s="88"/>
      <c r="J46226" s="88"/>
      <c r="K46226" s="88"/>
    </row>
    <row r="46227" spans="2:11" hidden="1" x14ac:dyDescent="0.2">
      <c r="B46227" s="88"/>
      <c r="C46227" s="88"/>
      <c r="D46227" s="88"/>
      <c r="E46227" s="88"/>
      <c r="F46227" s="88"/>
      <c r="G46227" s="88"/>
      <c r="H46227" s="88"/>
      <c r="I46227" s="88"/>
      <c r="J46227" s="88"/>
      <c r="K46227" s="88"/>
    </row>
    <row r="46228" spans="2:11" hidden="1" x14ac:dyDescent="0.2">
      <c r="B46228" s="88"/>
      <c r="C46228" s="88"/>
      <c r="D46228" s="88"/>
      <c r="E46228" s="88"/>
      <c r="F46228" s="88"/>
      <c r="G46228" s="88"/>
      <c r="H46228" s="88"/>
      <c r="I46228" s="88"/>
      <c r="J46228" s="88"/>
      <c r="K46228" s="88"/>
    </row>
    <row r="46229" spans="2:11" hidden="1" x14ac:dyDescent="0.2">
      <c r="B46229" s="88"/>
      <c r="C46229" s="88"/>
      <c r="D46229" s="88"/>
      <c r="E46229" s="88"/>
      <c r="F46229" s="88"/>
      <c r="G46229" s="88"/>
      <c r="H46229" s="88"/>
      <c r="I46229" s="88"/>
      <c r="J46229" s="88"/>
      <c r="K46229" s="88"/>
    </row>
    <row r="46230" spans="2:11" hidden="1" x14ac:dyDescent="0.2">
      <c r="B46230" s="88"/>
      <c r="C46230" s="88"/>
      <c r="D46230" s="88"/>
      <c r="E46230" s="88"/>
      <c r="F46230" s="88"/>
      <c r="G46230" s="88"/>
      <c r="H46230" s="88"/>
      <c r="I46230" s="88"/>
      <c r="J46230" s="88"/>
      <c r="K46230" s="88"/>
    </row>
    <row r="46231" spans="2:11" hidden="1" x14ac:dyDescent="0.2">
      <c r="B46231" s="88"/>
      <c r="C46231" s="88"/>
      <c r="D46231" s="88"/>
      <c r="E46231" s="88"/>
      <c r="F46231" s="88"/>
      <c r="G46231" s="88"/>
      <c r="H46231" s="88"/>
      <c r="I46231" s="88"/>
      <c r="J46231" s="88"/>
      <c r="K46231" s="88"/>
    </row>
    <row r="46232" spans="2:11" hidden="1" x14ac:dyDescent="0.2">
      <c r="B46232" s="88"/>
      <c r="C46232" s="88"/>
      <c r="D46232" s="88"/>
      <c r="E46232" s="88"/>
      <c r="F46232" s="88"/>
      <c r="G46232" s="88"/>
      <c r="H46232" s="88"/>
      <c r="I46232" s="88"/>
      <c r="J46232" s="88"/>
      <c r="K46232" s="88"/>
    </row>
    <row r="46233" spans="2:11" hidden="1" x14ac:dyDescent="0.2">
      <c r="B46233" s="88"/>
      <c r="C46233" s="88"/>
      <c r="D46233" s="88"/>
      <c r="E46233" s="88"/>
      <c r="F46233" s="88"/>
      <c r="G46233" s="88"/>
      <c r="H46233" s="88"/>
      <c r="I46233" s="88"/>
      <c r="J46233" s="88"/>
      <c r="K46233" s="88"/>
    </row>
    <row r="46234" spans="2:11" hidden="1" x14ac:dyDescent="0.2">
      <c r="B46234" s="88"/>
      <c r="C46234" s="88"/>
      <c r="D46234" s="88"/>
      <c r="E46234" s="88"/>
      <c r="F46234" s="88"/>
      <c r="G46234" s="88"/>
      <c r="H46234" s="88"/>
      <c r="I46234" s="88"/>
      <c r="J46234" s="88"/>
      <c r="K46234" s="88"/>
    </row>
    <row r="46235" spans="2:11" hidden="1" x14ac:dyDescent="0.2">
      <c r="B46235" s="88"/>
      <c r="C46235" s="88"/>
      <c r="D46235" s="88"/>
      <c r="E46235" s="88"/>
      <c r="F46235" s="88"/>
      <c r="G46235" s="88"/>
      <c r="H46235" s="88"/>
      <c r="I46235" s="88"/>
      <c r="J46235" s="88"/>
      <c r="K46235" s="88"/>
    </row>
    <row r="46236" spans="2:11" hidden="1" x14ac:dyDescent="0.2">
      <c r="B46236" s="88"/>
      <c r="C46236" s="88"/>
      <c r="D46236" s="88"/>
      <c r="E46236" s="88"/>
      <c r="F46236" s="88"/>
      <c r="G46236" s="88"/>
      <c r="H46236" s="88"/>
      <c r="I46236" s="88"/>
      <c r="J46236" s="88"/>
      <c r="K46236" s="88"/>
    </row>
    <row r="46237" spans="2:11" hidden="1" x14ac:dyDescent="0.2">
      <c r="B46237" s="88"/>
      <c r="C46237" s="88"/>
      <c r="D46237" s="88"/>
      <c r="E46237" s="88"/>
      <c r="F46237" s="88"/>
      <c r="G46237" s="88"/>
      <c r="H46237" s="88"/>
      <c r="I46237" s="88"/>
      <c r="J46237" s="88"/>
      <c r="K46237" s="88"/>
    </row>
    <row r="46238" spans="2:11" hidden="1" x14ac:dyDescent="0.2">
      <c r="B46238" s="88"/>
      <c r="C46238" s="88"/>
      <c r="D46238" s="88"/>
      <c r="E46238" s="88"/>
      <c r="F46238" s="88"/>
      <c r="G46238" s="88"/>
      <c r="H46238" s="88"/>
      <c r="I46238" s="88"/>
      <c r="J46238" s="88"/>
      <c r="K46238" s="88"/>
    </row>
    <row r="46239" spans="2:11" hidden="1" x14ac:dyDescent="0.2">
      <c r="B46239" s="88"/>
      <c r="C46239" s="88"/>
      <c r="D46239" s="88"/>
      <c r="E46239" s="88"/>
      <c r="F46239" s="88"/>
      <c r="G46239" s="88"/>
      <c r="H46239" s="88"/>
      <c r="I46239" s="88"/>
      <c r="J46239" s="88"/>
      <c r="K46239" s="88"/>
    </row>
    <row r="46240" spans="2:11" hidden="1" x14ac:dyDescent="0.2">
      <c r="B46240" s="88"/>
      <c r="C46240" s="88"/>
      <c r="D46240" s="88"/>
      <c r="E46240" s="88"/>
      <c r="F46240" s="88"/>
      <c r="G46240" s="88"/>
      <c r="H46240" s="88"/>
      <c r="I46240" s="88"/>
      <c r="J46240" s="88"/>
      <c r="K46240" s="88"/>
    </row>
    <row r="46241" spans="2:11" hidden="1" x14ac:dyDescent="0.2">
      <c r="B46241" s="88"/>
      <c r="C46241" s="88"/>
      <c r="D46241" s="88"/>
      <c r="E46241" s="88"/>
      <c r="F46241" s="88"/>
      <c r="G46241" s="88"/>
      <c r="H46241" s="88"/>
      <c r="I46241" s="88"/>
      <c r="J46241" s="88"/>
      <c r="K46241" s="88"/>
    </row>
    <row r="46242" spans="2:11" hidden="1" x14ac:dyDescent="0.2">
      <c r="B46242" s="88"/>
      <c r="C46242" s="88"/>
      <c r="D46242" s="88"/>
      <c r="E46242" s="88"/>
      <c r="F46242" s="88"/>
      <c r="G46242" s="88"/>
      <c r="H46242" s="88"/>
      <c r="I46242" s="88"/>
      <c r="J46242" s="88"/>
      <c r="K46242" s="88"/>
    </row>
    <row r="46243" spans="2:11" hidden="1" x14ac:dyDescent="0.2">
      <c r="B46243" s="88"/>
      <c r="C46243" s="88"/>
      <c r="D46243" s="88"/>
      <c r="E46243" s="88"/>
      <c r="F46243" s="88"/>
      <c r="G46243" s="88"/>
      <c r="H46243" s="88"/>
      <c r="I46243" s="88"/>
      <c r="J46243" s="88"/>
      <c r="K46243" s="88"/>
    </row>
    <row r="46244" spans="2:11" hidden="1" x14ac:dyDescent="0.2">
      <c r="B46244" s="88"/>
      <c r="C46244" s="88"/>
      <c r="D46244" s="88"/>
      <c r="E46244" s="88"/>
      <c r="F46244" s="88"/>
      <c r="G46244" s="88"/>
      <c r="H46244" s="88"/>
      <c r="I46244" s="88"/>
      <c r="J46244" s="88"/>
      <c r="K46244" s="88"/>
    </row>
    <row r="46245" spans="2:11" hidden="1" x14ac:dyDescent="0.2">
      <c r="B46245" s="88"/>
      <c r="C46245" s="88"/>
      <c r="D46245" s="88"/>
      <c r="E46245" s="88"/>
      <c r="F46245" s="88"/>
      <c r="G46245" s="88"/>
      <c r="H46245" s="88"/>
      <c r="I46245" s="88"/>
      <c r="J46245" s="88"/>
      <c r="K46245" s="88"/>
    </row>
    <row r="46246" spans="2:11" hidden="1" x14ac:dyDescent="0.2">
      <c r="B46246" s="88"/>
      <c r="C46246" s="88"/>
      <c r="D46246" s="88"/>
      <c r="E46246" s="88"/>
      <c r="F46246" s="88"/>
      <c r="G46246" s="88"/>
      <c r="H46246" s="88"/>
      <c r="I46246" s="88"/>
      <c r="J46246" s="88"/>
      <c r="K46246" s="88"/>
    </row>
    <row r="46247" spans="2:11" hidden="1" x14ac:dyDescent="0.2">
      <c r="B46247" s="88"/>
      <c r="C46247" s="88"/>
      <c r="D46247" s="88"/>
      <c r="E46247" s="88"/>
      <c r="F46247" s="88"/>
      <c r="G46247" s="88"/>
      <c r="H46247" s="88"/>
      <c r="I46247" s="88"/>
      <c r="J46247" s="88"/>
      <c r="K46247" s="88"/>
    </row>
    <row r="46248" spans="2:11" hidden="1" x14ac:dyDescent="0.2">
      <c r="B46248" s="88"/>
      <c r="C46248" s="88"/>
      <c r="D46248" s="88"/>
      <c r="E46248" s="88"/>
      <c r="F46248" s="88"/>
      <c r="G46248" s="88"/>
      <c r="H46248" s="88"/>
      <c r="I46248" s="88"/>
      <c r="J46248" s="88"/>
      <c r="K46248" s="88"/>
    </row>
    <row r="46249" spans="2:11" hidden="1" x14ac:dyDescent="0.2">
      <c r="B46249" s="88"/>
      <c r="C46249" s="88"/>
      <c r="D46249" s="88"/>
      <c r="E46249" s="88"/>
      <c r="F46249" s="88"/>
      <c r="G46249" s="88"/>
      <c r="H46249" s="88"/>
      <c r="I46249" s="88"/>
      <c r="J46249" s="88"/>
      <c r="K46249" s="88"/>
    </row>
    <row r="46250" spans="2:11" hidden="1" x14ac:dyDescent="0.2">
      <c r="B46250" s="88"/>
      <c r="C46250" s="88"/>
      <c r="D46250" s="88"/>
      <c r="E46250" s="88"/>
      <c r="F46250" s="88"/>
      <c r="G46250" s="88"/>
      <c r="H46250" s="88"/>
      <c r="I46250" s="88"/>
      <c r="J46250" s="88"/>
      <c r="K46250" s="88"/>
    </row>
    <row r="46251" spans="2:11" hidden="1" x14ac:dyDescent="0.2">
      <c r="B46251" s="88"/>
      <c r="C46251" s="88"/>
      <c r="D46251" s="88"/>
      <c r="E46251" s="88"/>
      <c r="F46251" s="88"/>
      <c r="G46251" s="88"/>
      <c r="H46251" s="88"/>
      <c r="I46251" s="88"/>
      <c r="J46251" s="88"/>
      <c r="K46251" s="88"/>
    </row>
    <row r="46252" spans="2:11" hidden="1" x14ac:dyDescent="0.2">
      <c r="B46252" s="88"/>
      <c r="C46252" s="88"/>
      <c r="D46252" s="88"/>
      <c r="E46252" s="88"/>
      <c r="F46252" s="88"/>
      <c r="G46252" s="88"/>
      <c r="H46252" s="88"/>
      <c r="I46252" s="88"/>
      <c r="J46252" s="88"/>
      <c r="K46252" s="88"/>
    </row>
    <row r="46253" spans="2:11" hidden="1" x14ac:dyDescent="0.2">
      <c r="B46253" s="88"/>
      <c r="C46253" s="88"/>
      <c r="D46253" s="88"/>
      <c r="E46253" s="88"/>
      <c r="F46253" s="88"/>
      <c r="G46253" s="88"/>
      <c r="H46253" s="88"/>
      <c r="I46253" s="88"/>
      <c r="J46253" s="88"/>
      <c r="K46253" s="88"/>
    </row>
    <row r="46254" spans="2:11" hidden="1" x14ac:dyDescent="0.2">
      <c r="B46254" s="88"/>
      <c r="C46254" s="88"/>
      <c r="D46254" s="88"/>
      <c r="E46254" s="88"/>
      <c r="F46254" s="88"/>
      <c r="G46254" s="88"/>
      <c r="H46254" s="88"/>
      <c r="I46254" s="88"/>
      <c r="J46254" s="88"/>
      <c r="K46254" s="88"/>
    </row>
    <row r="46255" spans="2:11" hidden="1" x14ac:dyDescent="0.2">
      <c r="B46255" s="88"/>
      <c r="C46255" s="88"/>
      <c r="D46255" s="88"/>
      <c r="E46255" s="88"/>
      <c r="F46255" s="88"/>
      <c r="G46255" s="88"/>
      <c r="H46255" s="88"/>
      <c r="I46255" s="88"/>
      <c r="J46255" s="88"/>
      <c r="K46255" s="88"/>
    </row>
    <row r="46256" spans="2:11" hidden="1" x14ac:dyDescent="0.2">
      <c r="B46256" s="88"/>
      <c r="C46256" s="88"/>
      <c r="D46256" s="88"/>
      <c r="E46256" s="88"/>
      <c r="F46256" s="88"/>
      <c r="G46256" s="88"/>
      <c r="H46256" s="88"/>
      <c r="I46256" s="88"/>
      <c r="J46256" s="88"/>
      <c r="K46256" s="88"/>
    </row>
    <row r="46257" spans="2:11" hidden="1" x14ac:dyDescent="0.2">
      <c r="B46257" s="88"/>
      <c r="C46257" s="88"/>
      <c r="D46257" s="88"/>
      <c r="E46257" s="88"/>
      <c r="F46257" s="88"/>
      <c r="G46257" s="88"/>
      <c r="H46257" s="88"/>
      <c r="I46257" s="88"/>
      <c r="J46257" s="88"/>
      <c r="K46257" s="88"/>
    </row>
    <row r="46258" spans="2:11" hidden="1" x14ac:dyDescent="0.2">
      <c r="B46258" s="88"/>
      <c r="C46258" s="88"/>
      <c r="D46258" s="88"/>
      <c r="E46258" s="88"/>
      <c r="F46258" s="88"/>
      <c r="G46258" s="88"/>
      <c r="H46258" s="88"/>
      <c r="I46258" s="88"/>
      <c r="J46258" s="88"/>
      <c r="K46258" s="88"/>
    </row>
    <row r="46259" spans="2:11" hidden="1" x14ac:dyDescent="0.2">
      <c r="B46259" s="88"/>
      <c r="C46259" s="88"/>
      <c r="D46259" s="88"/>
      <c r="E46259" s="88"/>
      <c r="F46259" s="88"/>
      <c r="G46259" s="88"/>
      <c r="H46259" s="88"/>
      <c r="I46259" s="88"/>
      <c r="J46259" s="88"/>
      <c r="K46259" s="88"/>
    </row>
    <row r="46260" spans="2:11" hidden="1" x14ac:dyDescent="0.2">
      <c r="B46260" s="88"/>
      <c r="C46260" s="88"/>
      <c r="D46260" s="88"/>
      <c r="E46260" s="88"/>
      <c r="F46260" s="88"/>
      <c r="G46260" s="88"/>
      <c r="H46260" s="88"/>
      <c r="I46260" s="88"/>
      <c r="J46260" s="88"/>
      <c r="K46260" s="88"/>
    </row>
    <row r="46261" spans="2:11" hidden="1" x14ac:dyDescent="0.2">
      <c r="B46261" s="88"/>
      <c r="C46261" s="88"/>
      <c r="D46261" s="88"/>
      <c r="E46261" s="88"/>
      <c r="F46261" s="88"/>
      <c r="G46261" s="88"/>
      <c r="H46261" s="88"/>
      <c r="I46261" s="88"/>
      <c r="J46261" s="88"/>
      <c r="K46261" s="88"/>
    </row>
    <row r="46262" spans="2:11" hidden="1" x14ac:dyDescent="0.2">
      <c r="B46262" s="88"/>
      <c r="C46262" s="88"/>
      <c r="D46262" s="88"/>
      <c r="E46262" s="88"/>
      <c r="F46262" s="88"/>
      <c r="G46262" s="88"/>
      <c r="H46262" s="88"/>
      <c r="I46262" s="88"/>
      <c r="J46262" s="88"/>
      <c r="K46262" s="88"/>
    </row>
    <row r="46263" spans="2:11" hidden="1" x14ac:dyDescent="0.2">
      <c r="B46263" s="88"/>
      <c r="C46263" s="88"/>
      <c r="D46263" s="88"/>
      <c r="E46263" s="88"/>
      <c r="F46263" s="88"/>
      <c r="G46263" s="88"/>
      <c r="H46263" s="88"/>
      <c r="I46263" s="88"/>
      <c r="J46263" s="88"/>
      <c r="K46263" s="88"/>
    </row>
    <row r="46264" spans="2:11" hidden="1" x14ac:dyDescent="0.2">
      <c r="B46264" s="88"/>
      <c r="C46264" s="88"/>
      <c r="D46264" s="88"/>
      <c r="E46264" s="88"/>
      <c r="F46264" s="88"/>
      <c r="G46264" s="88"/>
      <c r="H46264" s="88"/>
      <c r="I46264" s="88"/>
      <c r="J46264" s="88"/>
      <c r="K46264" s="88"/>
    </row>
    <row r="46265" spans="2:11" hidden="1" x14ac:dyDescent="0.2">
      <c r="B46265" s="88"/>
      <c r="C46265" s="88"/>
      <c r="D46265" s="88"/>
      <c r="E46265" s="88"/>
      <c r="F46265" s="88"/>
      <c r="G46265" s="88"/>
      <c r="H46265" s="88"/>
      <c r="I46265" s="88"/>
      <c r="J46265" s="88"/>
      <c r="K46265" s="88"/>
    </row>
    <row r="46266" spans="2:11" hidden="1" x14ac:dyDescent="0.2">
      <c r="B46266" s="88"/>
      <c r="C46266" s="88"/>
      <c r="D46266" s="88"/>
      <c r="E46266" s="88"/>
      <c r="F46266" s="88"/>
      <c r="G46266" s="88"/>
      <c r="H46266" s="88"/>
      <c r="I46266" s="88"/>
      <c r="J46266" s="88"/>
      <c r="K46266" s="88"/>
    </row>
    <row r="46267" spans="2:11" hidden="1" x14ac:dyDescent="0.2">
      <c r="B46267" s="88"/>
      <c r="C46267" s="88"/>
      <c r="D46267" s="88"/>
      <c r="E46267" s="88"/>
      <c r="F46267" s="88"/>
      <c r="G46267" s="88"/>
      <c r="H46267" s="88"/>
      <c r="I46267" s="88"/>
      <c r="J46267" s="88"/>
      <c r="K46267" s="88"/>
    </row>
    <row r="46268" spans="2:11" hidden="1" x14ac:dyDescent="0.2">
      <c r="B46268" s="88"/>
      <c r="C46268" s="88"/>
      <c r="D46268" s="88"/>
      <c r="E46268" s="88"/>
      <c r="F46268" s="88"/>
      <c r="G46268" s="88"/>
      <c r="H46268" s="88"/>
      <c r="I46268" s="88"/>
      <c r="J46268" s="88"/>
      <c r="K46268" s="88"/>
    </row>
    <row r="46269" spans="2:11" hidden="1" x14ac:dyDescent="0.2">
      <c r="B46269" s="88"/>
      <c r="C46269" s="88"/>
      <c r="D46269" s="88"/>
      <c r="E46269" s="88"/>
      <c r="F46269" s="88"/>
      <c r="G46269" s="88"/>
      <c r="H46269" s="88"/>
      <c r="I46269" s="88"/>
      <c r="J46269" s="88"/>
      <c r="K46269" s="88"/>
    </row>
    <row r="46270" spans="2:11" hidden="1" x14ac:dyDescent="0.2">
      <c r="B46270" s="88"/>
      <c r="C46270" s="88"/>
      <c r="D46270" s="88"/>
      <c r="E46270" s="88"/>
      <c r="F46270" s="88"/>
      <c r="G46270" s="88"/>
      <c r="H46270" s="88"/>
      <c r="I46270" s="88"/>
      <c r="J46270" s="88"/>
      <c r="K46270" s="88"/>
    </row>
    <row r="46271" spans="2:11" hidden="1" x14ac:dyDescent="0.2">
      <c r="B46271" s="88"/>
      <c r="C46271" s="88"/>
      <c r="D46271" s="88"/>
      <c r="E46271" s="88"/>
      <c r="F46271" s="88"/>
      <c r="G46271" s="88"/>
      <c r="H46271" s="88"/>
      <c r="I46271" s="88"/>
      <c r="J46271" s="88"/>
      <c r="K46271" s="88"/>
    </row>
    <row r="46272" spans="2:11" hidden="1" x14ac:dyDescent="0.2">
      <c r="B46272" s="88"/>
      <c r="C46272" s="88"/>
      <c r="D46272" s="88"/>
      <c r="E46272" s="88"/>
      <c r="F46272" s="88"/>
      <c r="G46272" s="88"/>
      <c r="H46272" s="88"/>
      <c r="I46272" s="88"/>
      <c r="J46272" s="88"/>
      <c r="K46272" s="88"/>
    </row>
    <row r="46273" spans="2:11" hidden="1" x14ac:dyDescent="0.2">
      <c r="B46273" s="88"/>
      <c r="C46273" s="88"/>
      <c r="D46273" s="88"/>
      <c r="E46273" s="88"/>
      <c r="F46273" s="88"/>
      <c r="G46273" s="88"/>
      <c r="H46273" s="88"/>
      <c r="I46273" s="88"/>
      <c r="J46273" s="88"/>
      <c r="K46273" s="88"/>
    </row>
    <row r="46274" spans="2:11" hidden="1" x14ac:dyDescent="0.2">
      <c r="B46274" s="88"/>
      <c r="C46274" s="88"/>
      <c r="D46274" s="88"/>
      <c r="E46274" s="88"/>
      <c r="F46274" s="88"/>
      <c r="G46274" s="88"/>
      <c r="H46274" s="88"/>
      <c r="I46274" s="88"/>
      <c r="J46274" s="88"/>
      <c r="K46274" s="88"/>
    </row>
    <row r="46275" spans="2:11" hidden="1" x14ac:dyDescent="0.2">
      <c r="B46275" s="88"/>
      <c r="C46275" s="88"/>
      <c r="D46275" s="88"/>
      <c r="E46275" s="88"/>
      <c r="F46275" s="88"/>
      <c r="G46275" s="88"/>
      <c r="H46275" s="88"/>
      <c r="I46275" s="88"/>
      <c r="J46275" s="88"/>
      <c r="K46275" s="88"/>
    </row>
    <row r="46276" spans="2:11" hidden="1" x14ac:dyDescent="0.2">
      <c r="B46276" s="88"/>
      <c r="C46276" s="88"/>
      <c r="D46276" s="88"/>
      <c r="E46276" s="88"/>
      <c r="F46276" s="88"/>
      <c r="G46276" s="88"/>
      <c r="H46276" s="88"/>
      <c r="I46276" s="88"/>
      <c r="J46276" s="88"/>
      <c r="K46276" s="88"/>
    </row>
    <row r="46277" spans="2:11" hidden="1" x14ac:dyDescent="0.2">
      <c r="B46277" s="88"/>
      <c r="C46277" s="88"/>
      <c r="D46277" s="88"/>
      <c r="E46277" s="88"/>
      <c r="F46277" s="88"/>
      <c r="G46277" s="88"/>
      <c r="H46277" s="88"/>
      <c r="I46277" s="88"/>
      <c r="J46277" s="88"/>
      <c r="K46277" s="88"/>
    </row>
    <row r="46278" spans="2:11" hidden="1" x14ac:dyDescent="0.2">
      <c r="B46278" s="88"/>
      <c r="C46278" s="88"/>
      <c r="D46278" s="88"/>
      <c r="E46278" s="88"/>
      <c r="F46278" s="88"/>
      <c r="G46278" s="88"/>
      <c r="H46278" s="88"/>
      <c r="I46278" s="88"/>
      <c r="J46278" s="88"/>
      <c r="K46278" s="88"/>
    </row>
    <row r="46279" spans="2:11" hidden="1" x14ac:dyDescent="0.2">
      <c r="B46279" s="88"/>
      <c r="C46279" s="88"/>
      <c r="D46279" s="88"/>
      <c r="E46279" s="88"/>
      <c r="F46279" s="88"/>
      <c r="G46279" s="88"/>
      <c r="H46279" s="88"/>
      <c r="I46279" s="88"/>
      <c r="J46279" s="88"/>
      <c r="K46279" s="88"/>
    </row>
    <row r="46280" spans="2:11" hidden="1" x14ac:dyDescent="0.2">
      <c r="B46280" s="88"/>
      <c r="C46280" s="88"/>
      <c r="D46280" s="88"/>
      <c r="E46280" s="88"/>
      <c r="F46280" s="88"/>
      <c r="G46280" s="88"/>
      <c r="H46280" s="88"/>
      <c r="I46280" s="88"/>
      <c r="J46280" s="88"/>
      <c r="K46280" s="88"/>
    </row>
    <row r="46281" spans="2:11" hidden="1" x14ac:dyDescent="0.2">
      <c r="B46281" s="88"/>
      <c r="C46281" s="88"/>
      <c r="D46281" s="88"/>
      <c r="E46281" s="88"/>
      <c r="F46281" s="88"/>
      <c r="G46281" s="88"/>
      <c r="H46281" s="88"/>
      <c r="I46281" s="88"/>
      <c r="J46281" s="88"/>
      <c r="K46281" s="88"/>
    </row>
    <row r="46282" spans="2:11" hidden="1" x14ac:dyDescent="0.2">
      <c r="B46282" s="88"/>
      <c r="C46282" s="88"/>
      <c r="D46282" s="88"/>
      <c r="E46282" s="88"/>
      <c r="F46282" s="88"/>
      <c r="G46282" s="88"/>
      <c r="H46282" s="88"/>
      <c r="I46282" s="88"/>
      <c r="J46282" s="88"/>
      <c r="K46282" s="88"/>
    </row>
    <row r="46283" spans="2:11" hidden="1" x14ac:dyDescent="0.2">
      <c r="B46283" s="88"/>
      <c r="C46283" s="88"/>
      <c r="D46283" s="88"/>
      <c r="E46283" s="88"/>
      <c r="F46283" s="88"/>
      <c r="G46283" s="88"/>
      <c r="H46283" s="88"/>
      <c r="I46283" s="88"/>
      <c r="J46283" s="88"/>
      <c r="K46283" s="88"/>
    </row>
    <row r="46284" spans="2:11" hidden="1" x14ac:dyDescent="0.2">
      <c r="B46284" s="88"/>
      <c r="C46284" s="88"/>
      <c r="D46284" s="88"/>
      <c r="E46284" s="88"/>
      <c r="F46284" s="88"/>
      <c r="G46284" s="88"/>
      <c r="H46284" s="88"/>
      <c r="I46284" s="88"/>
      <c r="J46284" s="88"/>
      <c r="K46284" s="88"/>
    </row>
    <row r="46285" spans="2:11" hidden="1" x14ac:dyDescent="0.2">
      <c r="B46285" s="88"/>
      <c r="C46285" s="88"/>
      <c r="D46285" s="88"/>
      <c r="E46285" s="88"/>
      <c r="F46285" s="88"/>
      <c r="G46285" s="88"/>
      <c r="H46285" s="88"/>
      <c r="I46285" s="88"/>
      <c r="J46285" s="88"/>
      <c r="K46285" s="88"/>
    </row>
    <row r="46286" spans="2:11" hidden="1" x14ac:dyDescent="0.2">
      <c r="B46286" s="88"/>
      <c r="C46286" s="88"/>
      <c r="D46286" s="88"/>
      <c r="E46286" s="88"/>
      <c r="F46286" s="88"/>
      <c r="G46286" s="88"/>
      <c r="H46286" s="88"/>
      <c r="I46286" s="88"/>
      <c r="J46286" s="88"/>
      <c r="K46286" s="88"/>
    </row>
    <row r="46287" spans="2:11" hidden="1" x14ac:dyDescent="0.2">
      <c r="B46287" s="88"/>
      <c r="C46287" s="88"/>
      <c r="D46287" s="88"/>
      <c r="E46287" s="88"/>
      <c r="F46287" s="88"/>
      <c r="G46287" s="88"/>
      <c r="H46287" s="88"/>
      <c r="I46287" s="88"/>
      <c r="J46287" s="88"/>
      <c r="K46287" s="88"/>
    </row>
    <row r="46288" spans="2:11" hidden="1" x14ac:dyDescent="0.2">
      <c r="B46288" s="88"/>
      <c r="C46288" s="88"/>
      <c r="D46288" s="88"/>
      <c r="E46288" s="88"/>
      <c r="F46288" s="88"/>
      <c r="G46288" s="88"/>
      <c r="H46288" s="88"/>
      <c r="I46288" s="88"/>
      <c r="J46288" s="88"/>
      <c r="K46288" s="88"/>
    </row>
    <row r="46289" spans="2:11" hidden="1" x14ac:dyDescent="0.2">
      <c r="B46289" s="88"/>
      <c r="C46289" s="88"/>
      <c r="D46289" s="88"/>
      <c r="E46289" s="88"/>
      <c r="F46289" s="88"/>
      <c r="G46289" s="88"/>
      <c r="H46289" s="88"/>
      <c r="I46289" s="88"/>
      <c r="J46289" s="88"/>
      <c r="K46289" s="88"/>
    </row>
    <row r="46290" spans="2:11" hidden="1" x14ac:dyDescent="0.2">
      <c r="B46290" s="88"/>
      <c r="C46290" s="88"/>
      <c r="D46290" s="88"/>
      <c r="E46290" s="88"/>
      <c r="F46290" s="88"/>
      <c r="G46290" s="88"/>
      <c r="H46290" s="88"/>
      <c r="I46290" s="88"/>
      <c r="J46290" s="88"/>
      <c r="K46290" s="88"/>
    </row>
    <row r="46291" spans="2:11" hidden="1" x14ac:dyDescent="0.2">
      <c r="B46291" s="88"/>
      <c r="C46291" s="88"/>
      <c r="D46291" s="88"/>
      <c r="E46291" s="88"/>
      <c r="F46291" s="88"/>
      <c r="G46291" s="88"/>
      <c r="H46291" s="88"/>
      <c r="I46291" s="88"/>
      <c r="J46291" s="88"/>
      <c r="K46291" s="88"/>
    </row>
    <row r="46292" spans="2:11" hidden="1" x14ac:dyDescent="0.2">
      <c r="B46292" s="88"/>
      <c r="C46292" s="88"/>
      <c r="D46292" s="88"/>
      <c r="E46292" s="88"/>
      <c r="F46292" s="88"/>
      <c r="G46292" s="88"/>
      <c r="H46292" s="88"/>
      <c r="I46292" s="88"/>
      <c r="J46292" s="88"/>
      <c r="K46292" s="88"/>
    </row>
    <row r="46293" spans="2:11" hidden="1" x14ac:dyDescent="0.2">
      <c r="B46293" s="88"/>
      <c r="C46293" s="88"/>
      <c r="D46293" s="88"/>
      <c r="E46293" s="88"/>
      <c r="F46293" s="88"/>
      <c r="G46293" s="88"/>
      <c r="H46293" s="88"/>
      <c r="I46293" s="88"/>
      <c r="J46293" s="88"/>
      <c r="K46293" s="88"/>
    </row>
    <row r="46294" spans="2:11" hidden="1" x14ac:dyDescent="0.2">
      <c r="B46294" s="88"/>
      <c r="C46294" s="88"/>
      <c r="D46294" s="88"/>
      <c r="E46294" s="88"/>
      <c r="F46294" s="88"/>
      <c r="G46294" s="88"/>
      <c r="H46294" s="88"/>
      <c r="I46294" s="88"/>
      <c r="J46294" s="88"/>
      <c r="K46294" s="88"/>
    </row>
    <row r="46295" spans="2:11" hidden="1" x14ac:dyDescent="0.2">
      <c r="B46295" s="88"/>
      <c r="C46295" s="88"/>
      <c r="D46295" s="88"/>
      <c r="E46295" s="88"/>
      <c r="F46295" s="88"/>
      <c r="G46295" s="88"/>
      <c r="H46295" s="88"/>
      <c r="I46295" s="88"/>
      <c r="J46295" s="88"/>
      <c r="K46295" s="88"/>
    </row>
    <row r="46296" spans="2:11" hidden="1" x14ac:dyDescent="0.2">
      <c r="B46296" s="88"/>
      <c r="C46296" s="88"/>
      <c r="D46296" s="88"/>
      <c r="E46296" s="88"/>
      <c r="F46296" s="88"/>
      <c r="G46296" s="88"/>
      <c r="H46296" s="88"/>
      <c r="I46296" s="88"/>
      <c r="J46296" s="88"/>
      <c r="K46296" s="88"/>
    </row>
    <row r="46297" spans="2:11" hidden="1" x14ac:dyDescent="0.2">
      <c r="B46297" s="88"/>
      <c r="C46297" s="88"/>
      <c r="D46297" s="88"/>
      <c r="E46297" s="88"/>
      <c r="F46297" s="88"/>
      <c r="G46297" s="88"/>
      <c r="H46297" s="88"/>
      <c r="I46297" s="88"/>
      <c r="J46297" s="88"/>
      <c r="K46297" s="88"/>
    </row>
    <row r="46298" spans="2:11" hidden="1" x14ac:dyDescent="0.2">
      <c r="B46298" s="88"/>
      <c r="C46298" s="88"/>
      <c r="D46298" s="88"/>
      <c r="E46298" s="88"/>
      <c r="F46298" s="88"/>
      <c r="G46298" s="88"/>
      <c r="H46298" s="88"/>
      <c r="I46298" s="88"/>
      <c r="J46298" s="88"/>
      <c r="K46298" s="88"/>
    </row>
    <row r="46299" spans="2:11" hidden="1" x14ac:dyDescent="0.2">
      <c r="B46299" s="88"/>
      <c r="C46299" s="88"/>
      <c r="D46299" s="88"/>
      <c r="E46299" s="88"/>
      <c r="F46299" s="88"/>
      <c r="G46299" s="88"/>
      <c r="H46299" s="88"/>
      <c r="I46299" s="88"/>
      <c r="J46299" s="88"/>
      <c r="K46299" s="88"/>
    </row>
    <row r="46300" spans="2:11" hidden="1" x14ac:dyDescent="0.2">
      <c r="B46300" s="88"/>
      <c r="C46300" s="88"/>
      <c r="D46300" s="88"/>
      <c r="E46300" s="88"/>
      <c r="F46300" s="88"/>
      <c r="G46300" s="88"/>
      <c r="H46300" s="88"/>
      <c r="I46300" s="88"/>
      <c r="J46300" s="88"/>
      <c r="K46300" s="88"/>
    </row>
    <row r="46301" spans="2:11" hidden="1" x14ac:dyDescent="0.2">
      <c r="B46301" s="88"/>
      <c r="C46301" s="88"/>
      <c r="D46301" s="88"/>
      <c r="E46301" s="88"/>
      <c r="F46301" s="88"/>
      <c r="G46301" s="88"/>
      <c r="H46301" s="88"/>
      <c r="I46301" s="88"/>
      <c r="J46301" s="88"/>
      <c r="K46301" s="88"/>
    </row>
    <row r="46302" spans="2:11" hidden="1" x14ac:dyDescent="0.2">
      <c r="B46302" s="88"/>
      <c r="C46302" s="88"/>
      <c r="D46302" s="88"/>
      <c r="E46302" s="88"/>
      <c r="F46302" s="88"/>
      <c r="G46302" s="88"/>
      <c r="H46302" s="88"/>
      <c r="I46302" s="88"/>
      <c r="J46302" s="88"/>
      <c r="K46302" s="88"/>
    </row>
    <row r="46303" spans="2:11" hidden="1" x14ac:dyDescent="0.2">
      <c r="B46303" s="88"/>
      <c r="C46303" s="88"/>
      <c r="D46303" s="88"/>
      <c r="E46303" s="88"/>
      <c r="F46303" s="88"/>
      <c r="G46303" s="88"/>
      <c r="H46303" s="88"/>
      <c r="I46303" s="88"/>
      <c r="J46303" s="88"/>
      <c r="K46303" s="88"/>
    </row>
    <row r="46304" spans="2:11" hidden="1" x14ac:dyDescent="0.2">
      <c r="B46304" s="88"/>
      <c r="C46304" s="88"/>
      <c r="D46304" s="88"/>
      <c r="E46304" s="88"/>
      <c r="F46304" s="88"/>
      <c r="G46304" s="88"/>
      <c r="H46304" s="88"/>
      <c r="I46304" s="88"/>
      <c r="J46304" s="88"/>
      <c r="K46304" s="88"/>
    </row>
    <row r="46305" spans="2:11" hidden="1" x14ac:dyDescent="0.2">
      <c r="B46305" s="88"/>
      <c r="C46305" s="88"/>
      <c r="D46305" s="88"/>
      <c r="E46305" s="88"/>
      <c r="F46305" s="88"/>
      <c r="G46305" s="88"/>
      <c r="H46305" s="88"/>
      <c r="I46305" s="88"/>
      <c r="J46305" s="88"/>
      <c r="K46305" s="88"/>
    </row>
    <row r="46306" spans="2:11" hidden="1" x14ac:dyDescent="0.2">
      <c r="B46306" s="88"/>
      <c r="C46306" s="88"/>
      <c r="D46306" s="88"/>
      <c r="E46306" s="88"/>
      <c r="F46306" s="88"/>
      <c r="G46306" s="88"/>
      <c r="H46306" s="88"/>
      <c r="I46306" s="88"/>
      <c r="J46306" s="88"/>
      <c r="K46306" s="88"/>
    </row>
    <row r="46307" spans="2:11" hidden="1" x14ac:dyDescent="0.2">
      <c r="B46307" s="88"/>
      <c r="C46307" s="88"/>
      <c r="D46307" s="88"/>
      <c r="E46307" s="88"/>
      <c r="F46307" s="88"/>
      <c r="G46307" s="88"/>
      <c r="H46307" s="88"/>
      <c r="I46307" s="88"/>
      <c r="J46307" s="88"/>
      <c r="K46307" s="88"/>
    </row>
    <row r="46308" spans="2:11" hidden="1" x14ac:dyDescent="0.2">
      <c r="B46308" s="88"/>
      <c r="C46308" s="88"/>
      <c r="D46308" s="88"/>
      <c r="E46308" s="88"/>
      <c r="F46308" s="88"/>
      <c r="G46308" s="88"/>
      <c r="H46308" s="88"/>
      <c r="I46308" s="88"/>
      <c r="J46308" s="88"/>
      <c r="K46308" s="88"/>
    </row>
    <row r="46309" spans="2:11" hidden="1" x14ac:dyDescent="0.2">
      <c r="B46309" s="88"/>
      <c r="C46309" s="88"/>
      <c r="D46309" s="88"/>
      <c r="E46309" s="88"/>
      <c r="F46309" s="88"/>
      <c r="G46309" s="88"/>
      <c r="H46309" s="88"/>
      <c r="I46309" s="88"/>
      <c r="J46309" s="88"/>
      <c r="K46309" s="88"/>
    </row>
    <row r="46310" spans="2:11" hidden="1" x14ac:dyDescent="0.2">
      <c r="B46310" s="88"/>
      <c r="C46310" s="88"/>
      <c r="D46310" s="88"/>
      <c r="E46310" s="88"/>
      <c r="F46310" s="88"/>
      <c r="G46310" s="88"/>
      <c r="H46310" s="88"/>
      <c r="I46310" s="88"/>
      <c r="J46310" s="88"/>
      <c r="K46310" s="88"/>
    </row>
    <row r="46311" spans="2:11" hidden="1" x14ac:dyDescent="0.2">
      <c r="B46311" s="88"/>
      <c r="C46311" s="88"/>
      <c r="D46311" s="88"/>
      <c r="E46311" s="88"/>
      <c r="F46311" s="88"/>
      <c r="G46311" s="88"/>
      <c r="H46311" s="88"/>
      <c r="I46311" s="88"/>
      <c r="J46311" s="88"/>
      <c r="K46311" s="88"/>
    </row>
    <row r="46312" spans="2:11" hidden="1" x14ac:dyDescent="0.2">
      <c r="B46312" s="88"/>
      <c r="C46312" s="88"/>
      <c r="D46312" s="88"/>
      <c r="E46312" s="88"/>
      <c r="F46312" s="88"/>
      <c r="G46312" s="88"/>
      <c r="H46312" s="88"/>
      <c r="I46312" s="88"/>
      <c r="J46312" s="88"/>
      <c r="K46312" s="88"/>
    </row>
    <row r="46313" spans="2:11" hidden="1" x14ac:dyDescent="0.2">
      <c r="B46313" s="88"/>
      <c r="C46313" s="88"/>
      <c r="D46313" s="88"/>
      <c r="E46313" s="88"/>
      <c r="F46313" s="88"/>
      <c r="G46313" s="88"/>
      <c r="H46313" s="88"/>
      <c r="I46313" s="88"/>
      <c r="J46313" s="88"/>
      <c r="K46313" s="88"/>
    </row>
    <row r="46314" spans="2:11" hidden="1" x14ac:dyDescent="0.2">
      <c r="B46314" s="88"/>
      <c r="C46314" s="88"/>
      <c r="D46314" s="88"/>
      <c r="E46314" s="88"/>
      <c r="F46314" s="88"/>
      <c r="G46314" s="88"/>
      <c r="H46314" s="88"/>
      <c r="I46314" s="88"/>
      <c r="J46314" s="88"/>
      <c r="K46314" s="88"/>
    </row>
    <row r="46315" spans="2:11" hidden="1" x14ac:dyDescent="0.2">
      <c r="B46315" s="88"/>
      <c r="C46315" s="88"/>
      <c r="D46315" s="88"/>
      <c r="E46315" s="88"/>
      <c r="F46315" s="88"/>
      <c r="G46315" s="88"/>
      <c r="H46315" s="88"/>
      <c r="I46315" s="88"/>
      <c r="J46315" s="88"/>
      <c r="K46315" s="88"/>
    </row>
    <row r="46316" spans="2:11" hidden="1" x14ac:dyDescent="0.2">
      <c r="B46316" s="88"/>
      <c r="C46316" s="88"/>
      <c r="D46316" s="88"/>
      <c r="E46316" s="88"/>
      <c r="F46316" s="88"/>
      <c r="G46316" s="88"/>
      <c r="H46316" s="88"/>
      <c r="I46316" s="88"/>
      <c r="J46316" s="88"/>
      <c r="K46316" s="88"/>
    </row>
    <row r="46317" spans="2:11" hidden="1" x14ac:dyDescent="0.2">
      <c r="B46317" s="88"/>
      <c r="C46317" s="88"/>
      <c r="D46317" s="88"/>
      <c r="E46317" s="88"/>
      <c r="F46317" s="88"/>
      <c r="G46317" s="88"/>
      <c r="H46317" s="88"/>
      <c r="I46317" s="88"/>
      <c r="J46317" s="88"/>
      <c r="K46317" s="88"/>
    </row>
    <row r="46318" spans="2:11" hidden="1" x14ac:dyDescent="0.2">
      <c r="B46318" s="88"/>
      <c r="C46318" s="88"/>
      <c r="D46318" s="88"/>
      <c r="E46318" s="88"/>
      <c r="F46318" s="88"/>
      <c r="G46318" s="88"/>
      <c r="H46318" s="88"/>
      <c r="I46318" s="88"/>
      <c r="J46318" s="88"/>
      <c r="K46318" s="88"/>
    </row>
    <row r="46319" spans="2:11" hidden="1" x14ac:dyDescent="0.2">
      <c r="B46319" s="88"/>
      <c r="C46319" s="88"/>
      <c r="D46319" s="88"/>
      <c r="E46319" s="88"/>
      <c r="F46319" s="88"/>
      <c r="G46319" s="88"/>
      <c r="H46319" s="88"/>
      <c r="I46319" s="88"/>
      <c r="J46319" s="88"/>
      <c r="K46319" s="88"/>
    </row>
    <row r="46320" spans="2:11" hidden="1" x14ac:dyDescent="0.2">
      <c r="B46320" s="88"/>
      <c r="C46320" s="88"/>
      <c r="D46320" s="88"/>
      <c r="E46320" s="88"/>
      <c r="F46320" s="88"/>
      <c r="G46320" s="88"/>
      <c r="H46320" s="88"/>
      <c r="I46320" s="88"/>
      <c r="J46320" s="88"/>
      <c r="K46320" s="88"/>
    </row>
    <row r="46321" spans="2:11" hidden="1" x14ac:dyDescent="0.2">
      <c r="B46321" s="88"/>
      <c r="C46321" s="88"/>
      <c r="D46321" s="88"/>
      <c r="E46321" s="88"/>
      <c r="F46321" s="88"/>
      <c r="G46321" s="88"/>
      <c r="H46321" s="88"/>
      <c r="I46321" s="88"/>
      <c r="J46321" s="88"/>
      <c r="K46321" s="88"/>
    </row>
    <row r="46322" spans="2:11" hidden="1" x14ac:dyDescent="0.2">
      <c r="B46322" s="88"/>
      <c r="C46322" s="88"/>
      <c r="D46322" s="88"/>
      <c r="E46322" s="88"/>
      <c r="F46322" s="88"/>
      <c r="G46322" s="88"/>
      <c r="H46322" s="88"/>
      <c r="I46322" s="88"/>
      <c r="J46322" s="88"/>
      <c r="K46322" s="88"/>
    </row>
    <row r="46323" spans="2:11" hidden="1" x14ac:dyDescent="0.2">
      <c r="B46323" s="88"/>
      <c r="C46323" s="88"/>
      <c r="D46323" s="88"/>
      <c r="E46323" s="88"/>
      <c r="F46323" s="88"/>
      <c r="G46323" s="88"/>
      <c r="H46323" s="88"/>
      <c r="I46323" s="88"/>
      <c r="J46323" s="88"/>
      <c r="K46323" s="88"/>
    </row>
    <row r="46324" spans="2:11" hidden="1" x14ac:dyDescent="0.2">
      <c r="B46324" s="88"/>
      <c r="C46324" s="88"/>
      <c r="D46324" s="88"/>
      <c r="E46324" s="88"/>
      <c r="F46324" s="88"/>
      <c r="G46324" s="88"/>
      <c r="H46324" s="88"/>
      <c r="I46324" s="88"/>
      <c r="J46324" s="88"/>
      <c r="K46324" s="88"/>
    </row>
    <row r="46325" spans="2:11" hidden="1" x14ac:dyDescent="0.2">
      <c r="B46325" s="88"/>
      <c r="C46325" s="88"/>
      <c r="D46325" s="88"/>
      <c r="E46325" s="88"/>
      <c r="F46325" s="88"/>
      <c r="G46325" s="88"/>
      <c r="H46325" s="88"/>
      <c r="I46325" s="88"/>
      <c r="J46325" s="88"/>
      <c r="K46325" s="88"/>
    </row>
    <row r="46326" spans="2:11" hidden="1" x14ac:dyDescent="0.2">
      <c r="B46326" s="88"/>
      <c r="C46326" s="88"/>
      <c r="D46326" s="88"/>
      <c r="E46326" s="88"/>
      <c r="F46326" s="88"/>
      <c r="G46326" s="88"/>
      <c r="H46326" s="88"/>
      <c r="I46326" s="88"/>
      <c r="J46326" s="88"/>
      <c r="K46326" s="88"/>
    </row>
    <row r="46327" spans="2:11" hidden="1" x14ac:dyDescent="0.2">
      <c r="B46327" s="88"/>
      <c r="C46327" s="88"/>
      <c r="D46327" s="88"/>
      <c r="E46327" s="88"/>
      <c r="F46327" s="88"/>
      <c r="G46327" s="88"/>
      <c r="H46327" s="88"/>
      <c r="I46327" s="88"/>
      <c r="J46327" s="88"/>
      <c r="K46327" s="88"/>
    </row>
    <row r="46328" spans="2:11" hidden="1" x14ac:dyDescent="0.2">
      <c r="B46328" s="88"/>
      <c r="C46328" s="88"/>
      <c r="D46328" s="88"/>
      <c r="E46328" s="88"/>
      <c r="F46328" s="88"/>
      <c r="G46328" s="88"/>
      <c r="H46328" s="88"/>
      <c r="I46328" s="88"/>
      <c r="J46328" s="88"/>
      <c r="K46328" s="88"/>
    </row>
    <row r="46329" spans="2:11" hidden="1" x14ac:dyDescent="0.2">
      <c r="B46329" s="88"/>
      <c r="C46329" s="88"/>
      <c r="D46329" s="88"/>
      <c r="E46329" s="88"/>
      <c r="F46329" s="88"/>
      <c r="G46329" s="88"/>
      <c r="H46329" s="88"/>
      <c r="I46329" s="88"/>
      <c r="J46329" s="88"/>
      <c r="K46329" s="88"/>
    </row>
    <row r="46330" spans="2:11" hidden="1" x14ac:dyDescent="0.2">
      <c r="B46330" s="88"/>
      <c r="C46330" s="88"/>
      <c r="D46330" s="88"/>
      <c r="E46330" s="88"/>
      <c r="F46330" s="88"/>
      <c r="G46330" s="88"/>
      <c r="H46330" s="88"/>
      <c r="I46330" s="88"/>
      <c r="J46330" s="88"/>
      <c r="K46330" s="88"/>
    </row>
    <row r="46331" spans="2:11" hidden="1" x14ac:dyDescent="0.2">
      <c r="B46331" s="88"/>
      <c r="C46331" s="88"/>
      <c r="D46331" s="88"/>
      <c r="E46331" s="88"/>
      <c r="F46331" s="88"/>
      <c r="G46331" s="88"/>
      <c r="H46331" s="88"/>
      <c r="I46331" s="88"/>
      <c r="J46331" s="88"/>
      <c r="K46331" s="88"/>
    </row>
    <row r="46332" spans="2:11" hidden="1" x14ac:dyDescent="0.2">
      <c r="B46332" s="88"/>
      <c r="C46332" s="88"/>
      <c r="D46332" s="88"/>
      <c r="E46332" s="88"/>
      <c r="F46332" s="88"/>
      <c r="G46332" s="88"/>
      <c r="H46332" s="88"/>
      <c r="I46332" s="88"/>
      <c r="J46332" s="88"/>
      <c r="K46332" s="88"/>
    </row>
    <row r="46333" spans="2:11" hidden="1" x14ac:dyDescent="0.2">
      <c r="B46333" s="88"/>
      <c r="C46333" s="88"/>
      <c r="D46333" s="88"/>
      <c r="E46333" s="88"/>
      <c r="F46333" s="88"/>
      <c r="G46333" s="88"/>
      <c r="H46333" s="88"/>
      <c r="I46333" s="88"/>
      <c r="J46333" s="88"/>
      <c r="K46333" s="88"/>
    </row>
    <row r="46334" spans="2:11" hidden="1" x14ac:dyDescent="0.2">
      <c r="B46334" s="88"/>
      <c r="C46334" s="88"/>
      <c r="D46334" s="88"/>
      <c r="E46334" s="88"/>
      <c r="F46334" s="88"/>
      <c r="G46334" s="88"/>
      <c r="H46334" s="88"/>
      <c r="I46334" s="88"/>
      <c r="J46334" s="88"/>
      <c r="K46334" s="88"/>
    </row>
    <row r="46335" spans="2:11" hidden="1" x14ac:dyDescent="0.2">
      <c r="B46335" s="88"/>
      <c r="C46335" s="88"/>
      <c r="D46335" s="88"/>
      <c r="E46335" s="88"/>
      <c r="F46335" s="88"/>
      <c r="G46335" s="88"/>
      <c r="H46335" s="88"/>
      <c r="I46335" s="88"/>
      <c r="J46335" s="88"/>
      <c r="K46335" s="88"/>
    </row>
    <row r="46336" spans="2:11" hidden="1" x14ac:dyDescent="0.2">
      <c r="B46336" s="88"/>
      <c r="C46336" s="88"/>
      <c r="D46336" s="88"/>
      <c r="E46336" s="88"/>
      <c r="F46336" s="88"/>
      <c r="G46336" s="88"/>
      <c r="H46336" s="88"/>
      <c r="I46336" s="88"/>
      <c r="J46336" s="88"/>
      <c r="K46336" s="88"/>
    </row>
    <row r="46337" spans="2:11" hidden="1" x14ac:dyDescent="0.2">
      <c r="B46337" s="88"/>
      <c r="C46337" s="88"/>
      <c r="D46337" s="88"/>
      <c r="E46337" s="88"/>
      <c r="F46337" s="88"/>
      <c r="G46337" s="88"/>
      <c r="H46337" s="88"/>
      <c r="I46337" s="88"/>
      <c r="J46337" s="88"/>
      <c r="K46337" s="88"/>
    </row>
    <row r="46338" spans="2:11" hidden="1" x14ac:dyDescent="0.2">
      <c r="B46338" s="88"/>
      <c r="C46338" s="88"/>
      <c r="D46338" s="88"/>
      <c r="E46338" s="88"/>
      <c r="F46338" s="88"/>
      <c r="G46338" s="88"/>
      <c r="H46338" s="88"/>
      <c r="I46338" s="88"/>
      <c r="J46338" s="88"/>
      <c r="K46338" s="88"/>
    </row>
    <row r="46339" spans="2:11" hidden="1" x14ac:dyDescent="0.2">
      <c r="B46339" s="88"/>
      <c r="C46339" s="88"/>
      <c r="D46339" s="88"/>
      <c r="E46339" s="88"/>
      <c r="F46339" s="88"/>
      <c r="G46339" s="88"/>
      <c r="H46339" s="88"/>
      <c r="I46339" s="88"/>
      <c r="J46339" s="88"/>
      <c r="K46339" s="88"/>
    </row>
    <row r="46340" spans="2:11" hidden="1" x14ac:dyDescent="0.2">
      <c r="B46340" s="88"/>
      <c r="C46340" s="88"/>
      <c r="D46340" s="88"/>
      <c r="E46340" s="88"/>
      <c r="F46340" s="88"/>
      <c r="G46340" s="88"/>
      <c r="H46340" s="88"/>
      <c r="I46340" s="88"/>
      <c r="J46340" s="88"/>
      <c r="K46340" s="88"/>
    </row>
    <row r="46341" spans="2:11" hidden="1" x14ac:dyDescent="0.2">
      <c r="B46341" s="88"/>
      <c r="C46341" s="88"/>
      <c r="D46341" s="88"/>
      <c r="E46341" s="88"/>
      <c r="F46341" s="88"/>
      <c r="G46341" s="88"/>
      <c r="H46341" s="88"/>
      <c r="I46341" s="88"/>
      <c r="J46341" s="88"/>
      <c r="K46341" s="88"/>
    </row>
    <row r="46342" spans="2:11" hidden="1" x14ac:dyDescent="0.2">
      <c r="B46342" s="88"/>
      <c r="C46342" s="88"/>
      <c r="D46342" s="88"/>
      <c r="E46342" s="88"/>
      <c r="F46342" s="88"/>
      <c r="G46342" s="88"/>
      <c r="H46342" s="88"/>
      <c r="I46342" s="88"/>
      <c r="J46342" s="88"/>
      <c r="K46342" s="88"/>
    </row>
    <row r="46343" spans="2:11" hidden="1" x14ac:dyDescent="0.2">
      <c r="B46343" s="88"/>
      <c r="C46343" s="88"/>
      <c r="D46343" s="88"/>
      <c r="E46343" s="88"/>
      <c r="F46343" s="88"/>
      <c r="G46343" s="88"/>
      <c r="H46343" s="88"/>
      <c r="I46343" s="88"/>
      <c r="J46343" s="88"/>
      <c r="K46343" s="88"/>
    </row>
    <row r="46344" spans="2:11" hidden="1" x14ac:dyDescent="0.2">
      <c r="B46344" s="88"/>
      <c r="C46344" s="88"/>
      <c r="D46344" s="88"/>
      <c r="E46344" s="88"/>
      <c r="F46344" s="88"/>
      <c r="G46344" s="88"/>
      <c r="H46344" s="88"/>
      <c r="I46344" s="88"/>
      <c r="J46344" s="88"/>
      <c r="K46344" s="88"/>
    </row>
    <row r="46345" spans="2:11" hidden="1" x14ac:dyDescent="0.2">
      <c r="B46345" s="88"/>
      <c r="C46345" s="88"/>
      <c r="D46345" s="88"/>
      <c r="E46345" s="88"/>
      <c r="F46345" s="88"/>
      <c r="G46345" s="88"/>
      <c r="H46345" s="88"/>
      <c r="I46345" s="88"/>
      <c r="J46345" s="88"/>
      <c r="K46345" s="88"/>
    </row>
    <row r="46346" spans="2:11" hidden="1" x14ac:dyDescent="0.2">
      <c r="B46346" s="88"/>
      <c r="C46346" s="88"/>
      <c r="D46346" s="88"/>
      <c r="E46346" s="88"/>
      <c r="F46346" s="88"/>
      <c r="G46346" s="88"/>
      <c r="H46346" s="88"/>
      <c r="I46346" s="88"/>
      <c r="J46346" s="88"/>
      <c r="K46346" s="88"/>
    </row>
    <row r="46347" spans="2:11" hidden="1" x14ac:dyDescent="0.2">
      <c r="B46347" s="88"/>
      <c r="C46347" s="88"/>
      <c r="D46347" s="88"/>
      <c r="E46347" s="88"/>
      <c r="F46347" s="88"/>
      <c r="G46347" s="88"/>
      <c r="H46347" s="88"/>
      <c r="I46347" s="88"/>
      <c r="J46347" s="88"/>
      <c r="K46347" s="88"/>
    </row>
    <row r="46348" spans="2:11" hidden="1" x14ac:dyDescent="0.2">
      <c r="B46348" s="88"/>
      <c r="C46348" s="88"/>
      <c r="D46348" s="88"/>
      <c r="E46348" s="88"/>
      <c r="F46348" s="88"/>
      <c r="G46348" s="88"/>
      <c r="H46348" s="88"/>
      <c r="I46348" s="88"/>
      <c r="J46348" s="88"/>
      <c r="K46348" s="88"/>
    </row>
    <row r="46349" spans="2:11" hidden="1" x14ac:dyDescent="0.2">
      <c r="B46349" s="88"/>
      <c r="C46349" s="88"/>
      <c r="D46349" s="88"/>
      <c r="E46349" s="88"/>
      <c r="F46349" s="88"/>
      <c r="G46349" s="88"/>
      <c r="H46349" s="88"/>
      <c r="I46349" s="88"/>
      <c r="J46349" s="88"/>
      <c r="K46349" s="88"/>
    </row>
    <row r="46350" spans="2:11" hidden="1" x14ac:dyDescent="0.2">
      <c r="B46350" s="88"/>
      <c r="C46350" s="88"/>
      <c r="D46350" s="88"/>
      <c r="E46350" s="88"/>
      <c r="F46350" s="88"/>
      <c r="G46350" s="88"/>
      <c r="H46350" s="88"/>
      <c r="I46350" s="88"/>
      <c r="J46350" s="88"/>
      <c r="K46350" s="88"/>
    </row>
    <row r="46351" spans="2:11" hidden="1" x14ac:dyDescent="0.2">
      <c r="B46351" s="88"/>
      <c r="C46351" s="88"/>
      <c r="D46351" s="88"/>
      <c r="E46351" s="88"/>
      <c r="F46351" s="88"/>
      <c r="G46351" s="88"/>
      <c r="H46351" s="88"/>
      <c r="I46351" s="88"/>
      <c r="J46351" s="88"/>
      <c r="K46351" s="88"/>
    </row>
    <row r="46352" spans="2:11" hidden="1" x14ac:dyDescent="0.2">
      <c r="B46352" s="88"/>
      <c r="C46352" s="88"/>
      <c r="D46352" s="88"/>
      <c r="E46352" s="88"/>
      <c r="F46352" s="88"/>
      <c r="G46352" s="88"/>
      <c r="H46352" s="88"/>
      <c r="I46352" s="88"/>
      <c r="J46352" s="88"/>
      <c r="K46352" s="88"/>
    </row>
    <row r="46353" spans="2:11" hidden="1" x14ac:dyDescent="0.2">
      <c r="B46353" s="88"/>
      <c r="C46353" s="88"/>
      <c r="D46353" s="88"/>
      <c r="E46353" s="88"/>
      <c r="F46353" s="88"/>
      <c r="G46353" s="88"/>
      <c r="H46353" s="88"/>
      <c r="I46353" s="88"/>
      <c r="J46353" s="88"/>
      <c r="K46353" s="88"/>
    </row>
    <row r="46354" spans="2:11" hidden="1" x14ac:dyDescent="0.2">
      <c r="B46354" s="88"/>
      <c r="C46354" s="88"/>
      <c r="D46354" s="88"/>
      <c r="E46354" s="88"/>
      <c r="F46354" s="88"/>
      <c r="G46354" s="88"/>
      <c r="H46354" s="88"/>
      <c r="I46354" s="88"/>
      <c r="J46354" s="88"/>
      <c r="K46354" s="88"/>
    </row>
    <row r="46355" spans="2:11" hidden="1" x14ac:dyDescent="0.2">
      <c r="B46355" s="88"/>
      <c r="C46355" s="88"/>
      <c r="D46355" s="88"/>
      <c r="E46355" s="88"/>
      <c r="F46355" s="88"/>
      <c r="G46355" s="88"/>
      <c r="H46355" s="88"/>
      <c r="I46355" s="88"/>
      <c r="J46355" s="88"/>
      <c r="K46355" s="88"/>
    </row>
    <row r="46356" spans="2:11" hidden="1" x14ac:dyDescent="0.2">
      <c r="B46356" s="88"/>
      <c r="C46356" s="88"/>
      <c r="D46356" s="88"/>
      <c r="E46356" s="88"/>
      <c r="F46356" s="88"/>
      <c r="G46356" s="88"/>
      <c r="H46356" s="88"/>
      <c r="I46356" s="88"/>
      <c r="J46356" s="88"/>
      <c r="K46356" s="88"/>
    </row>
    <row r="46357" spans="2:11" hidden="1" x14ac:dyDescent="0.2">
      <c r="B46357" s="88"/>
      <c r="C46357" s="88"/>
      <c r="D46357" s="88"/>
      <c r="E46357" s="88"/>
      <c r="F46357" s="88"/>
      <c r="G46357" s="88"/>
      <c r="H46357" s="88"/>
      <c r="I46357" s="88"/>
      <c r="J46357" s="88"/>
      <c r="K46357" s="88"/>
    </row>
    <row r="46358" spans="2:11" hidden="1" x14ac:dyDescent="0.2">
      <c r="B46358" s="88"/>
      <c r="C46358" s="88"/>
      <c r="D46358" s="88"/>
      <c r="E46358" s="88"/>
      <c r="F46358" s="88"/>
      <c r="G46358" s="88"/>
      <c r="H46358" s="88"/>
      <c r="I46358" s="88"/>
      <c r="J46358" s="88"/>
      <c r="K46358" s="88"/>
    </row>
    <row r="46359" spans="2:11" hidden="1" x14ac:dyDescent="0.2">
      <c r="B46359" s="88"/>
      <c r="C46359" s="88"/>
      <c r="D46359" s="88"/>
      <c r="E46359" s="88"/>
      <c r="F46359" s="88"/>
      <c r="G46359" s="88"/>
      <c r="H46359" s="88"/>
      <c r="I46359" s="88"/>
      <c r="J46359" s="88"/>
      <c r="K46359" s="88"/>
    </row>
    <row r="46360" spans="2:11" hidden="1" x14ac:dyDescent="0.2">
      <c r="B46360" s="88"/>
      <c r="C46360" s="88"/>
      <c r="D46360" s="88"/>
      <c r="E46360" s="88"/>
      <c r="F46360" s="88"/>
      <c r="G46360" s="88"/>
      <c r="H46360" s="88"/>
      <c r="I46360" s="88"/>
      <c r="J46360" s="88"/>
      <c r="K46360" s="88"/>
    </row>
    <row r="46361" spans="2:11" hidden="1" x14ac:dyDescent="0.2">
      <c r="B46361" s="88"/>
      <c r="C46361" s="88"/>
      <c r="D46361" s="88"/>
      <c r="E46361" s="88"/>
      <c r="F46361" s="88"/>
      <c r="G46361" s="88"/>
      <c r="H46361" s="88"/>
      <c r="I46361" s="88"/>
      <c r="J46361" s="88"/>
      <c r="K46361" s="88"/>
    </row>
    <row r="46362" spans="2:11" hidden="1" x14ac:dyDescent="0.2">
      <c r="B46362" s="88"/>
      <c r="C46362" s="88"/>
      <c r="D46362" s="88"/>
      <c r="E46362" s="88"/>
      <c r="F46362" s="88"/>
      <c r="G46362" s="88"/>
      <c r="H46362" s="88"/>
      <c r="I46362" s="88"/>
      <c r="J46362" s="88"/>
      <c r="K46362" s="88"/>
    </row>
    <row r="46363" spans="2:11" hidden="1" x14ac:dyDescent="0.2">
      <c r="B46363" s="88"/>
      <c r="C46363" s="88"/>
      <c r="D46363" s="88"/>
      <c r="E46363" s="88"/>
      <c r="F46363" s="88"/>
      <c r="G46363" s="88"/>
      <c r="H46363" s="88"/>
      <c r="I46363" s="88"/>
      <c r="J46363" s="88"/>
      <c r="K46363" s="88"/>
    </row>
    <row r="46364" spans="2:11" hidden="1" x14ac:dyDescent="0.2">
      <c r="B46364" s="88"/>
      <c r="C46364" s="88"/>
      <c r="D46364" s="88"/>
      <c r="E46364" s="88"/>
      <c r="F46364" s="88"/>
      <c r="G46364" s="88"/>
      <c r="H46364" s="88"/>
      <c r="I46364" s="88"/>
      <c r="J46364" s="88"/>
      <c r="K46364" s="88"/>
    </row>
    <row r="46365" spans="2:11" hidden="1" x14ac:dyDescent="0.2">
      <c r="B46365" s="88"/>
      <c r="C46365" s="88"/>
      <c r="D46365" s="88"/>
      <c r="E46365" s="88"/>
      <c r="F46365" s="88"/>
      <c r="G46365" s="88"/>
      <c r="H46365" s="88"/>
      <c r="I46365" s="88"/>
      <c r="J46365" s="88"/>
      <c r="K46365" s="88"/>
    </row>
    <row r="46366" spans="2:11" hidden="1" x14ac:dyDescent="0.2">
      <c r="B46366" s="88"/>
      <c r="C46366" s="88"/>
      <c r="D46366" s="88"/>
      <c r="E46366" s="88"/>
      <c r="F46366" s="88"/>
      <c r="G46366" s="88"/>
      <c r="H46366" s="88"/>
      <c r="I46366" s="88"/>
      <c r="J46366" s="88"/>
      <c r="K46366" s="88"/>
    </row>
    <row r="46367" spans="2:11" hidden="1" x14ac:dyDescent="0.2">
      <c r="B46367" s="88"/>
      <c r="C46367" s="88"/>
      <c r="D46367" s="88"/>
      <c r="E46367" s="88"/>
      <c r="F46367" s="88"/>
      <c r="G46367" s="88"/>
      <c r="H46367" s="88"/>
      <c r="I46367" s="88"/>
      <c r="J46367" s="88"/>
      <c r="K46367" s="88"/>
    </row>
    <row r="46368" spans="2:11" hidden="1" x14ac:dyDescent="0.2">
      <c r="B46368" s="88"/>
      <c r="C46368" s="88"/>
      <c r="D46368" s="88"/>
      <c r="E46368" s="88"/>
      <c r="F46368" s="88"/>
      <c r="G46368" s="88"/>
      <c r="H46368" s="88"/>
      <c r="I46368" s="88"/>
      <c r="J46368" s="88"/>
      <c r="K46368" s="88"/>
    </row>
    <row r="46369" spans="2:11" hidden="1" x14ac:dyDescent="0.2">
      <c r="B46369" s="88"/>
      <c r="C46369" s="88"/>
      <c r="D46369" s="88"/>
      <c r="E46369" s="88"/>
      <c r="F46369" s="88"/>
      <c r="G46369" s="88"/>
      <c r="H46369" s="88"/>
      <c r="I46369" s="88"/>
      <c r="J46369" s="88"/>
      <c r="K46369" s="88"/>
    </row>
    <row r="46370" spans="2:11" hidden="1" x14ac:dyDescent="0.2">
      <c r="B46370" s="88"/>
      <c r="C46370" s="88"/>
      <c r="D46370" s="88"/>
      <c r="E46370" s="88"/>
      <c r="F46370" s="88"/>
      <c r="G46370" s="88"/>
      <c r="H46370" s="88"/>
      <c r="I46370" s="88"/>
      <c r="J46370" s="88"/>
      <c r="K46370" s="88"/>
    </row>
    <row r="46371" spans="2:11" hidden="1" x14ac:dyDescent="0.2">
      <c r="B46371" s="88"/>
      <c r="C46371" s="88"/>
      <c r="D46371" s="88"/>
      <c r="E46371" s="88"/>
      <c r="F46371" s="88"/>
      <c r="G46371" s="88"/>
      <c r="H46371" s="88"/>
      <c r="I46371" s="88"/>
      <c r="J46371" s="88"/>
      <c r="K46371" s="88"/>
    </row>
    <row r="46372" spans="2:11" hidden="1" x14ac:dyDescent="0.2">
      <c r="B46372" s="88"/>
      <c r="C46372" s="88"/>
      <c r="D46372" s="88"/>
      <c r="E46372" s="88"/>
      <c r="F46372" s="88"/>
      <c r="G46372" s="88"/>
      <c r="H46372" s="88"/>
      <c r="I46372" s="88"/>
      <c r="J46372" s="88"/>
      <c r="K46372" s="88"/>
    </row>
    <row r="46373" spans="2:11" hidden="1" x14ac:dyDescent="0.2">
      <c r="B46373" s="88"/>
      <c r="C46373" s="88"/>
      <c r="D46373" s="88"/>
      <c r="E46373" s="88"/>
      <c r="F46373" s="88"/>
      <c r="G46373" s="88"/>
      <c r="H46373" s="88"/>
      <c r="I46373" s="88"/>
      <c r="J46373" s="88"/>
      <c r="K46373" s="88"/>
    </row>
    <row r="46374" spans="2:11" hidden="1" x14ac:dyDescent="0.2">
      <c r="B46374" s="88"/>
      <c r="C46374" s="88"/>
      <c r="D46374" s="88"/>
      <c r="E46374" s="88"/>
      <c r="F46374" s="88"/>
      <c r="G46374" s="88"/>
      <c r="H46374" s="88"/>
      <c r="I46374" s="88"/>
      <c r="J46374" s="88"/>
      <c r="K46374" s="88"/>
    </row>
    <row r="46375" spans="2:11" hidden="1" x14ac:dyDescent="0.2">
      <c r="B46375" s="88"/>
      <c r="C46375" s="88"/>
      <c r="D46375" s="88"/>
      <c r="E46375" s="88"/>
      <c r="F46375" s="88"/>
      <c r="G46375" s="88"/>
      <c r="H46375" s="88"/>
      <c r="I46375" s="88"/>
      <c r="J46375" s="88"/>
      <c r="K46375" s="88"/>
    </row>
    <row r="46376" spans="2:11" hidden="1" x14ac:dyDescent="0.2">
      <c r="B46376" s="88"/>
      <c r="C46376" s="88"/>
      <c r="D46376" s="88"/>
      <c r="E46376" s="88"/>
      <c r="F46376" s="88"/>
      <c r="G46376" s="88"/>
      <c r="H46376" s="88"/>
      <c r="I46376" s="88"/>
      <c r="J46376" s="88"/>
      <c r="K46376" s="88"/>
    </row>
    <row r="46377" spans="2:11" hidden="1" x14ac:dyDescent="0.2">
      <c r="B46377" s="88"/>
      <c r="C46377" s="88"/>
      <c r="D46377" s="88"/>
      <c r="E46377" s="88"/>
      <c r="F46377" s="88"/>
      <c r="G46377" s="88"/>
      <c r="H46377" s="88"/>
      <c r="I46377" s="88"/>
      <c r="J46377" s="88"/>
      <c r="K46377" s="88"/>
    </row>
    <row r="46378" spans="2:11" hidden="1" x14ac:dyDescent="0.2">
      <c r="B46378" s="88"/>
      <c r="C46378" s="88"/>
      <c r="D46378" s="88"/>
      <c r="E46378" s="88"/>
      <c r="F46378" s="88"/>
      <c r="G46378" s="88"/>
      <c r="H46378" s="88"/>
      <c r="I46378" s="88"/>
      <c r="J46378" s="88"/>
      <c r="K46378" s="88"/>
    </row>
    <row r="46379" spans="2:11" hidden="1" x14ac:dyDescent="0.2">
      <c r="B46379" s="88"/>
      <c r="C46379" s="88"/>
      <c r="D46379" s="88"/>
      <c r="E46379" s="88"/>
      <c r="F46379" s="88"/>
      <c r="G46379" s="88"/>
      <c r="H46379" s="88"/>
      <c r="I46379" s="88"/>
      <c r="J46379" s="88"/>
      <c r="K46379" s="88"/>
    </row>
    <row r="46380" spans="2:11" hidden="1" x14ac:dyDescent="0.2">
      <c r="B46380" s="88"/>
      <c r="C46380" s="88"/>
      <c r="D46380" s="88"/>
      <c r="E46380" s="88"/>
      <c r="F46380" s="88"/>
      <c r="G46380" s="88"/>
      <c r="H46380" s="88"/>
      <c r="I46380" s="88"/>
      <c r="J46380" s="88"/>
      <c r="K46380" s="88"/>
    </row>
    <row r="46381" spans="2:11" hidden="1" x14ac:dyDescent="0.2">
      <c r="B46381" s="88"/>
      <c r="C46381" s="88"/>
      <c r="D46381" s="88"/>
      <c r="E46381" s="88"/>
      <c r="F46381" s="88"/>
      <c r="G46381" s="88"/>
      <c r="H46381" s="88"/>
      <c r="I46381" s="88"/>
      <c r="J46381" s="88"/>
      <c r="K46381" s="88"/>
    </row>
    <row r="46382" spans="2:11" hidden="1" x14ac:dyDescent="0.2">
      <c r="B46382" s="88"/>
      <c r="C46382" s="88"/>
      <c r="D46382" s="88"/>
      <c r="E46382" s="88"/>
      <c r="F46382" s="88"/>
      <c r="G46382" s="88"/>
      <c r="H46382" s="88"/>
      <c r="I46382" s="88"/>
      <c r="J46382" s="88"/>
      <c r="K46382" s="88"/>
    </row>
    <row r="46383" spans="2:11" hidden="1" x14ac:dyDescent="0.2">
      <c r="B46383" s="88"/>
      <c r="C46383" s="88"/>
      <c r="D46383" s="88"/>
      <c r="E46383" s="88"/>
      <c r="F46383" s="88"/>
      <c r="G46383" s="88"/>
      <c r="H46383" s="88"/>
      <c r="I46383" s="88"/>
      <c r="J46383" s="88"/>
      <c r="K46383" s="88"/>
    </row>
    <row r="46384" spans="2:11" hidden="1" x14ac:dyDescent="0.2">
      <c r="B46384" s="88"/>
      <c r="C46384" s="88"/>
      <c r="D46384" s="88"/>
      <c r="E46384" s="88"/>
      <c r="F46384" s="88"/>
      <c r="G46384" s="88"/>
      <c r="H46384" s="88"/>
      <c r="I46384" s="88"/>
      <c r="J46384" s="88"/>
      <c r="K46384" s="88"/>
    </row>
    <row r="46385" spans="2:11" hidden="1" x14ac:dyDescent="0.2">
      <c r="B46385" s="88"/>
      <c r="C46385" s="88"/>
      <c r="D46385" s="88"/>
      <c r="E46385" s="88"/>
      <c r="F46385" s="88"/>
      <c r="G46385" s="88"/>
      <c r="H46385" s="88"/>
      <c r="I46385" s="88"/>
      <c r="J46385" s="88"/>
      <c r="K46385" s="88"/>
    </row>
    <row r="46386" spans="2:11" hidden="1" x14ac:dyDescent="0.2">
      <c r="B46386" s="88"/>
      <c r="C46386" s="88"/>
      <c r="D46386" s="88"/>
      <c r="E46386" s="88"/>
      <c r="F46386" s="88"/>
      <c r="G46386" s="88"/>
      <c r="H46386" s="88"/>
      <c r="I46386" s="88"/>
      <c r="J46386" s="88"/>
      <c r="K46386" s="88"/>
    </row>
    <row r="46387" spans="2:11" hidden="1" x14ac:dyDescent="0.2">
      <c r="B46387" s="88"/>
      <c r="C46387" s="88"/>
      <c r="D46387" s="88"/>
      <c r="E46387" s="88"/>
      <c r="F46387" s="88"/>
      <c r="G46387" s="88"/>
      <c r="H46387" s="88"/>
      <c r="I46387" s="88"/>
      <c r="J46387" s="88"/>
      <c r="K46387" s="88"/>
    </row>
    <row r="46388" spans="2:11" hidden="1" x14ac:dyDescent="0.2">
      <c r="B46388" s="88"/>
      <c r="C46388" s="88"/>
      <c r="D46388" s="88"/>
      <c r="E46388" s="88"/>
      <c r="F46388" s="88"/>
      <c r="G46388" s="88"/>
      <c r="H46388" s="88"/>
      <c r="I46388" s="88"/>
      <c r="J46388" s="88"/>
      <c r="K46388" s="88"/>
    </row>
    <row r="46389" spans="2:11" hidden="1" x14ac:dyDescent="0.2">
      <c r="B46389" s="88"/>
      <c r="C46389" s="88"/>
      <c r="D46389" s="88"/>
      <c r="E46389" s="88"/>
      <c r="F46389" s="88"/>
      <c r="G46389" s="88"/>
      <c r="H46389" s="88"/>
      <c r="I46389" s="88"/>
      <c r="J46389" s="88"/>
      <c r="K46389" s="88"/>
    </row>
    <row r="46390" spans="2:11" hidden="1" x14ac:dyDescent="0.2">
      <c r="B46390" s="88"/>
      <c r="C46390" s="88"/>
      <c r="D46390" s="88"/>
      <c r="E46390" s="88"/>
      <c r="F46390" s="88"/>
      <c r="G46390" s="88"/>
      <c r="H46390" s="88"/>
      <c r="I46390" s="88"/>
      <c r="J46390" s="88"/>
      <c r="K46390" s="88"/>
    </row>
    <row r="46391" spans="2:11" hidden="1" x14ac:dyDescent="0.2">
      <c r="B46391" s="88"/>
      <c r="C46391" s="88"/>
      <c r="D46391" s="88"/>
      <c r="E46391" s="88"/>
      <c r="F46391" s="88"/>
      <c r="G46391" s="88"/>
      <c r="H46391" s="88"/>
      <c r="I46391" s="88"/>
      <c r="J46391" s="88"/>
      <c r="K46391" s="88"/>
    </row>
    <row r="46392" spans="2:11" hidden="1" x14ac:dyDescent="0.2">
      <c r="B46392" s="88"/>
      <c r="C46392" s="88"/>
      <c r="D46392" s="88"/>
      <c r="E46392" s="88"/>
      <c r="F46392" s="88"/>
      <c r="G46392" s="88"/>
      <c r="H46392" s="88"/>
      <c r="I46392" s="88"/>
      <c r="J46392" s="88"/>
      <c r="K46392" s="88"/>
    </row>
    <row r="46393" spans="2:11" hidden="1" x14ac:dyDescent="0.2">
      <c r="B46393" s="88"/>
      <c r="C46393" s="88"/>
      <c r="D46393" s="88"/>
      <c r="E46393" s="88"/>
      <c r="F46393" s="88"/>
      <c r="G46393" s="88"/>
      <c r="H46393" s="88"/>
      <c r="I46393" s="88"/>
      <c r="J46393" s="88"/>
      <c r="K46393" s="88"/>
    </row>
    <row r="46394" spans="2:11" hidden="1" x14ac:dyDescent="0.2">
      <c r="B46394" s="88"/>
      <c r="C46394" s="88"/>
      <c r="D46394" s="88"/>
      <c r="E46394" s="88"/>
      <c r="F46394" s="88"/>
      <c r="G46394" s="88"/>
      <c r="H46394" s="88"/>
      <c r="I46394" s="88"/>
      <c r="J46394" s="88"/>
      <c r="K46394" s="88"/>
    </row>
    <row r="46395" spans="2:11" hidden="1" x14ac:dyDescent="0.2">
      <c r="B46395" s="88"/>
      <c r="C46395" s="88"/>
      <c r="D46395" s="88"/>
      <c r="E46395" s="88"/>
      <c r="F46395" s="88"/>
      <c r="G46395" s="88"/>
      <c r="H46395" s="88"/>
      <c r="I46395" s="88"/>
      <c r="J46395" s="88"/>
      <c r="K46395" s="88"/>
    </row>
    <row r="46396" spans="2:11" hidden="1" x14ac:dyDescent="0.2">
      <c r="B46396" s="88"/>
      <c r="C46396" s="88"/>
      <c r="D46396" s="88"/>
      <c r="E46396" s="88"/>
      <c r="F46396" s="88"/>
      <c r="G46396" s="88"/>
      <c r="H46396" s="88"/>
      <c r="I46396" s="88"/>
      <c r="J46396" s="88"/>
      <c r="K46396" s="88"/>
    </row>
    <row r="46397" spans="2:11" hidden="1" x14ac:dyDescent="0.2">
      <c r="B46397" s="88"/>
      <c r="C46397" s="88"/>
      <c r="D46397" s="88"/>
      <c r="E46397" s="88"/>
      <c r="F46397" s="88"/>
      <c r="G46397" s="88"/>
      <c r="H46397" s="88"/>
      <c r="I46397" s="88"/>
      <c r="J46397" s="88"/>
      <c r="K46397" s="88"/>
    </row>
    <row r="46398" spans="2:11" hidden="1" x14ac:dyDescent="0.2">
      <c r="B46398" s="88"/>
      <c r="C46398" s="88"/>
      <c r="D46398" s="88"/>
      <c r="E46398" s="88"/>
      <c r="F46398" s="88"/>
      <c r="G46398" s="88"/>
      <c r="H46398" s="88"/>
      <c r="I46398" s="88"/>
      <c r="J46398" s="88"/>
      <c r="K46398" s="88"/>
    </row>
    <row r="46399" spans="2:11" hidden="1" x14ac:dyDescent="0.2">
      <c r="B46399" s="88"/>
      <c r="C46399" s="88"/>
      <c r="D46399" s="88"/>
      <c r="E46399" s="88"/>
      <c r="F46399" s="88"/>
      <c r="G46399" s="88"/>
      <c r="H46399" s="88"/>
      <c r="I46399" s="88"/>
      <c r="J46399" s="88"/>
      <c r="K46399" s="88"/>
    </row>
    <row r="46400" spans="2:11" hidden="1" x14ac:dyDescent="0.2">
      <c r="B46400" s="88"/>
      <c r="C46400" s="88"/>
      <c r="D46400" s="88"/>
      <c r="E46400" s="88"/>
      <c r="F46400" s="88"/>
      <c r="G46400" s="88"/>
      <c r="H46400" s="88"/>
      <c r="I46400" s="88"/>
      <c r="J46400" s="88"/>
      <c r="K46400" s="88"/>
    </row>
    <row r="46401" spans="2:11" hidden="1" x14ac:dyDescent="0.2">
      <c r="B46401" s="88"/>
      <c r="C46401" s="88"/>
      <c r="D46401" s="88"/>
      <c r="E46401" s="88"/>
      <c r="F46401" s="88"/>
      <c r="G46401" s="88"/>
      <c r="H46401" s="88"/>
      <c r="I46401" s="88"/>
      <c r="J46401" s="88"/>
      <c r="K46401" s="88"/>
    </row>
    <row r="46402" spans="2:11" hidden="1" x14ac:dyDescent="0.2">
      <c r="B46402" s="88"/>
      <c r="C46402" s="88"/>
      <c r="D46402" s="88"/>
      <c r="E46402" s="88"/>
      <c r="F46402" s="88"/>
      <c r="G46402" s="88"/>
      <c r="H46402" s="88"/>
      <c r="I46402" s="88"/>
      <c r="J46402" s="88"/>
      <c r="K46402" s="88"/>
    </row>
    <row r="46403" spans="2:11" hidden="1" x14ac:dyDescent="0.2">
      <c r="B46403" s="88"/>
      <c r="C46403" s="88"/>
      <c r="D46403" s="88"/>
      <c r="E46403" s="88"/>
      <c r="F46403" s="88"/>
      <c r="G46403" s="88"/>
      <c r="H46403" s="88"/>
      <c r="I46403" s="88"/>
      <c r="J46403" s="88"/>
      <c r="K46403" s="88"/>
    </row>
    <row r="46404" spans="2:11" hidden="1" x14ac:dyDescent="0.2">
      <c r="B46404" s="88"/>
      <c r="C46404" s="88"/>
      <c r="D46404" s="88"/>
      <c r="E46404" s="88"/>
      <c r="F46404" s="88"/>
      <c r="G46404" s="88"/>
      <c r="H46404" s="88"/>
      <c r="I46404" s="88"/>
      <c r="J46404" s="88"/>
      <c r="K46404" s="88"/>
    </row>
    <row r="46405" spans="2:11" hidden="1" x14ac:dyDescent="0.2">
      <c r="B46405" s="88"/>
      <c r="C46405" s="88"/>
      <c r="D46405" s="88"/>
      <c r="E46405" s="88"/>
      <c r="F46405" s="88"/>
      <c r="G46405" s="88"/>
      <c r="H46405" s="88"/>
      <c r="I46405" s="88"/>
      <c r="J46405" s="88"/>
      <c r="K46405" s="88"/>
    </row>
    <row r="46406" spans="2:11" hidden="1" x14ac:dyDescent="0.2">
      <c r="B46406" s="88"/>
      <c r="C46406" s="88"/>
      <c r="D46406" s="88"/>
      <c r="E46406" s="88"/>
      <c r="F46406" s="88"/>
      <c r="G46406" s="88"/>
      <c r="H46406" s="88"/>
      <c r="I46406" s="88"/>
      <c r="J46406" s="88"/>
      <c r="K46406" s="88"/>
    </row>
    <row r="46407" spans="2:11" hidden="1" x14ac:dyDescent="0.2">
      <c r="B46407" s="88"/>
      <c r="C46407" s="88"/>
      <c r="D46407" s="88"/>
      <c r="E46407" s="88"/>
      <c r="F46407" s="88"/>
      <c r="G46407" s="88"/>
      <c r="H46407" s="88"/>
      <c r="I46407" s="88"/>
      <c r="J46407" s="88"/>
      <c r="K46407" s="88"/>
    </row>
    <row r="46408" spans="2:11" hidden="1" x14ac:dyDescent="0.2">
      <c r="B46408" s="88"/>
      <c r="C46408" s="88"/>
      <c r="D46408" s="88"/>
      <c r="E46408" s="88"/>
      <c r="F46408" s="88"/>
      <c r="G46408" s="88"/>
      <c r="H46408" s="88"/>
      <c r="I46408" s="88"/>
      <c r="J46408" s="88"/>
      <c r="K46408" s="88"/>
    </row>
    <row r="46409" spans="2:11" hidden="1" x14ac:dyDescent="0.2">
      <c r="B46409" s="88"/>
      <c r="C46409" s="88"/>
      <c r="D46409" s="88"/>
      <c r="E46409" s="88"/>
      <c r="F46409" s="88"/>
      <c r="G46409" s="88"/>
      <c r="H46409" s="88"/>
      <c r="I46409" s="88"/>
      <c r="J46409" s="88"/>
      <c r="K46409" s="88"/>
    </row>
    <row r="46410" spans="2:11" hidden="1" x14ac:dyDescent="0.2">
      <c r="B46410" s="88"/>
      <c r="C46410" s="88"/>
      <c r="D46410" s="88"/>
      <c r="E46410" s="88"/>
      <c r="F46410" s="88"/>
      <c r="G46410" s="88"/>
      <c r="H46410" s="88"/>
      <c r="I46410" s="88"/>
      <c r="J46410" s="88"/>
      <c r="K46410" s="88"/>
    </row>
    <row r="46411" spans="2:11" hidden="1" x14ac:dyDescent="0.2">
      <c r="B46411" s="88"/>
      <c r="C46411" s="88"/>
      <c r="D46411" s="88"/>
      <c r="E46411" s="88"/>
      <c r="F46411" s="88"/>
      <c r="G46411" s="88"/>
      <c r="H46411" s="88"/>
      <c r="I46411" s="88"/>
      <c r="J46411" s="88"/>
      <c r="K46411" s="88"/>
    </row>
    <row r="46412" spans="2:11" hidden="1" x14ac:dyDescent="0.2">
      <c r="B46412" s="88"/>
      <c r="C46412" s="88"/>
      <c r="D46412" s="88"/>
      <c r="E46412" s="88"/>
      <c r="F46412" s="88"/>
      <c r="G46412" s="88"/>
      <c r="H46412" s="88"/>
      <c r="I46412" s="88"/>
      <c r="J46412" s="88"/>
      <c r="K46412" s="88"/>
    </row>
    <row r="46413" spans="2:11" hidden="1" x14ac:dyDescent="0.2">
      <c r="B46413" s="88"/>
      <c r="C46413" s="88"/>
      <c r="D46413" s="88"/>
      <c r="E46413" s="88"/>
      <c r="F46413" s="88"/>
      <c r="G46413" s="88"/>
      <c r="H46413" s="88"/>
      <c r="I46413" s="88"/>
      <c r="J46413" s="88"/>
      <c r="K46413" s="88"/>
    </row>
    <row r="46414" spans="2:11" hidden="1" x14ac:dyDescent="0.2">
      <c r="B46414" s="88"/>
      <c r="C46414" s="88"/>
      <c r="D46414" s="88"/>
      <c r="E46414" s="88"/>
      <c r="F46414" s="88"/>
      <c r="G46414" s="88"/>
      <c r="H46414" s="88"/>
      <c r="I46414" s="88"/>
      <c r="J46414" s="88"/>
      <c r="K46414" s="88"/>
    </row>
    <row r="46415" spans="2:11" hidden="1" x14ac:dyDescent="0.2">
      <c r="B46415" s="88"/>
      <c r="C46415" s="88"/>
      <c r="D46415" s="88"/>
      <c r="E46415" s="88"/>
      <c r="F46415" s="88"/>
      <c r="G46415" s="88"/>
      <c r="H46415" s="88"/>
      <c r="I46415" s="88"/>
      <c r="J46415" s="88"/>
      <c r="K46415" s="88"/>
    </row>
    <row r="46416" spans="2:11" hidden="1" x14ac:dyDescent="0.2">
      <c r="B46416" s="88"/>
      <c r="C46416" s="88"/>
      <c r="D46416" s="88"/>
      <c r="E46416" s="88"/>
      <c r="F46416" s="88"/>
      <c r="G46416" s="88"/>
      <c r="H46416" s="88"/>
      <c r="I46416" s="88"/>
      <c r="J46416" s="88"/>
      <c r="K46416" s="88"/>
    </row>
    <row r="46417" spans="2:11" hidden="1" x14ac:dyDescent="0.2">
      <c r="B46417" s="88"/>
      <c r="C46417" s="88"/>
      <c r="D46417" s="88"/>
      <c r="E46417" s="88"/>
      <c r="F46417" s="88"/>
      <c r="G46417" s="88"/>
      <c r="H46417" s="88"/>
      <c r="I46417" s="88"/>
      <c r="J46417" s="88"/>
      <c r="K46417" s="88"/>
    </row>
    <row r="46418" spans="2:11" hidden="1" x14ac:dyDescent="0.2">
      <c r="B46418" s="88"/>
      <c r="C46418" s="88"/>
      <c r="D46418" s="88"/>
      <c r="E46418" s="88"/>
      <c r="F46418" s="88"/>
      <c r="G46418" s="88"/>
      <c r="H46418" s="88"/>
      <c r="I46418" s="88"/>
      <c r="J46418" s="88"/>
      <c r="K46418" s="88"/>
    </row>
    <row r="46419" spans="2:11" hidden="1" x14ac:dyDescent="0.2">
      <c r="B46419" s="88"/>
      <c r="C46419" s="88"/>
      <c r="D46419" s="88"/>
      <c r="E46419" s="88"/>
      <c r="F46419" s="88"/>
      <c r="G46419" s="88"/>
      <c r="H46419" s="88"/>
      <c r="I46419" s="88"/>
      <c r="J46419" s="88"/>
      <c r="K46419" s="88"/>
    </row>
    <row r="46420" spans="2:11" hidden="1" x14ac:dyDescent="0.2">
      <c r="B46420" s="88"/>
      <c r="C46420" s="88"/>
      <c r="D46420" s="88"/>
      <c r="E46420" s="88"/>
      <c r="F46420" s="88"/>
      <c r="G46420" s="88"/>
      <c r="H46420" s="88"/>
      <c r="I46420" s="88"/>
      <c r="J46420" s="88"/>
      <c r="K46420" s="88"/>
    </row>
    <row r="46421" spans="2:11" hidden="1" x14ac:dyDescent="0.2">
      <c r="B46421" s="88"/>
      <c r="C46421" s="88"/>
      <c r="D46421" s="88"/>
      <c r="E46421" s="88"/>
      <c r="F46421" s="88"/>
      <c r="G46421" s="88"/>
      <c r="H46421" s="88"/>
      <c r="I46421" s="88"/>
      <c r="J46421" s="88"/>
      <c r="K46421" s="88"/>
    </row>
    <row r="46422" spans="2:11" hidden="1" x14ac:dyDescent="0.2">
      <c r="B46422" s="88"/>
      <c r="C46422" s="88"/>
      <c r="D46422" s="88"/>
      <c r="E46422" s="88"/>
      <c r="F46422" s="88"/>
      <c r="G46422" s="88"/>
      <c r="H46422" s="88"/>
      <c r="I46422" s="88"/>
      <c r="J46422" s="88"/>
      <c r="K46422" s="88"/>
    </row>
    <row r="46423" spans="2:11" hidden="1" x14ac:dyDescent="0.2">
      <c r="B46423" s="88"/>
      <c r="C46423" s="88"/>
      <c r="D46423" s="88"/>
      <c r="E46423" s="88"/>
      <c r="F46423" s="88"/>
      <c r="G46423" s="88"/>
      <c r="H46423" s="88"/>
      <c r="I46423" s="88"/>
      <c r="J46423" s="88"/>
      <c r="K46423" s="88"/>
    </row>
    <row r="46424" spans="2:11" hidden="1" x14ac:dyDescent="0.2">
      <c r="B46424" s="88"/>
      <c r="C46424" s="88"/>
      <c r="D46424" s="88"/>
      <c r="E46424" s="88"/>
      <c r="F46424" s="88"/>
      <c r="G46424" s="88"/>
      <c r="H46424" s="88"/>
      <c r="I46424" s="88"/>
      <c r="J46424" s="88"/>
      <c r="K46424" s="88"/>
    </row>
    <row r="46425" spans="2:11" hidden="1" x14ac:dyDescent="0.2">
      <c r="B46425" s="88"/>
      <c r="C46425" s="88"/>
      <c r="D46425" s="88"/>
      <c r="E46425" s="88"/>
      <c r="F46425" s="88"/>
      <c r="G46425" s="88"/>
      <c r="H46425" s="88"/>
      <c r="I46425" s="88"/>
      <c r="J46425" s="88"/>
      <c r="K46425" s="88"/>
    </row>
    <row r="46426" spans="2:11" hidden="1" x14ac:dyDescent="0.2">
      <c r="B46426" s="88"/>
      <c r="C46426" s="88"/>
      <c r="D46426" s="88"/>
      <c r="E46426" s="88"/>
      <c r="F46426" s="88"/>
      <c r="G46426" s="88"/>
      <c r="H46426" s="88"/>
      <c r="I46426" s="88"/>
      <c r="J46426" s="88"/>
      <c r="K46426" s="88"/>
    </row>
    <row r="46427" spans="2:11" hidden="1" x14ac:dyDescent="0.2">
      <c r="B46427" s="88"/>
      <c r="C46427" s="88"/>
      <c r="D46427" s="88"/>
      <c r="E46427" s="88"/>
      <c r="F46427" s="88"/>
      <c r="G46427" s="88"/>
      <c r="H46427" s="88"/>
      <c r="I46427" s="88"/>
      <c r="J46427" s="88"/>
      <c r="K46427" s="88"/>
    </row>
    <row r="46428" spans="2:11" hidden="1" x14ac:dyDescent="0.2">
      <c r="B46428" s="88"/>
      <c r="C46428" s="88"/>
      <c r="D46428" s="88"/>
      <c r="E46428" s="88"/>
      <c r="F46428" s="88"/>
      <c r="G46428" s="88"/>
      <c r="H46428" s="88"/>
      <c r="I46428" s="88"/>
      <c r="J46428" s="88"/>
      <c r="K46428" s="88"/>
    </row>
    <row r="46429" spans="2:11" hidden="1" x14ac:dyDescent="0.2">
      <c r="B46429" s="88"/>
      <c r="C46429" s="88"/>
      <c r="D46429" s="88"/>
      <c r="E46429" s="88"/>
      <c r="F46429" s="88"/>
      <c r="G46429" s="88"/>
      <c r="H46429" s="88"/>
      <c r="I46429" s="88"/>
      <c r="J46429" s="88"/>
      <c r="K46429" s="88"/>
    </row>
    <row r="46430" spans="2:11" hidden="1" x14ac:dyDescent="0.2">
      <c r="B46430" s="88"/>
      <c r="C46430" s="88"/>
      <c r="D46430" s="88"/>
      <c r="E46430" s="88"/>
      <c r="F46430" s="88"/>
      <c r="G46430" s="88"/>
      <c r="H46430" s="88"/>
      <c r="I46430" s="88"/>
      <c r="J46430" s="88"/>
      <c r="K46430" s="88"/>
    </row>
    <row r="46431" spans="2:11" hidden="1" x14ac:dyDescent="0.2">
      <c r="B46431" s="88"/>
      <c r="C46431" s="88"/>
      <c r="D46431" s="88"/>
      <c r="E46431" s="88"/>
      <c r="F46431" s="88"/>
      <c r="G46431" s="88"/>
      <c r="H46431" s="88"/>
      <c r="I46431" s="88"/>
      <c r="J46431" s="88"/>
      <c r="K46431" s="88"/>
    </row>
    <row r="46432" spans="2:11" hidden="1" x14ac:dyDescent="0.2">
      <c r="B46432" s="88"/>
      <c r="C46432" s="88"/>
      <c r="D46432" s="88"/>
      <c r="E46432" s="88"/>
      <c r="F46432" s="88"/>
      <c r="G46432" s="88"/>
      <c r="H46432" s="88"/>
      <c r="I46432" s="88"/>
      <c r="J46432" s="88"/>
      <c r="K46432" s="88"/>
    </row>
    <row r="46433" spans="2:11" hidden="1" x14ac:dyDescent="0.2">
      <c r="B46433" s="88"/>
      <c r="C46433" s="88"/>
      <c r="D46433" s="88"/>
      <c r="E46433" s="88"/>
      <c r="F46433" s="88"/>
      <c r="G46433" s="88"/>
      <c r="H46433" s="88"/>
      <c r="I46433" s="88"/>
      <c r="J46433" s="88"/>
      <c r="K46433" s="88"/>
    </row>
    <row r="46434" spans="2:11" hidden="1" x14ac:dyDescent="0.2">
      <c r="B46434" s="88"/>
      <c r="C46434" s="88"/>
      <c r="D46434" s="88"/>
      <c r="E46434" s="88"/>
      <c r="F46434" s="88"/>
      <c r="G46434" s="88"/>
      <c r="H46434" s="88"/>
      <c r="I46434" s="88"/>
      <c r="J46434" s="88"/>
      <c r="K46434" s="88"/>
    </row>
    <row r="46435" spans="2:11" hidden="1" x14ac:dyDescent="0.2">
      <c r="B46435" s="88"/>
      <c r="C46435" s="88"/>
      <c r="D46435" s="88"/>
      <c r="E46435" s="88"/>
      <c r="F46435" s="88"/>
      <c r="G46435" s="88"/>
      <c r="H46435" s="88"/>
      <c r="I46435" s="88"/>
      <c r="J46435" s="88"/>
      <c r="K46435" s="88"/>
    </row>
    <row r="46436" spans="2:11" hidden="1" x14ac:dyDescent="0.2">
      <c r="B46436" s="88"/>
      <c r="C46436" s="88"/>
      <c r="D46436" s="88"/>
      <c r="E46436" s="88"/>
      <c r="F46436" s="88"/>
      <c r="G46436" s="88"/>
      <c r="H46436" s="88"/>
      <c r="I46436" s="88"/>
      <c r="J46436" s="88"/>
      <c r="K46436" s="88"/>
    </row>
    <row r="46437" spans="2:11" hidden="1" x14ac:dyDescent="0.2">
      <c r="B46437" s="88"/>
      <c r="C46437" s="88"/>
      <c r="D46437" s="88"/>
      <c r="E46437" s="88"/>
      <c r="F46437" s="88"/>
      <c r="G46437" s="88"/>
      <c r="H46437" s="88"/>
      <c r="I46437" s="88"/>
      <c r="J46437" s="88"/>
      <c r="K46437" s="88"/>
    </row>
    <row r="46438" spans="2:11" hidden="1" x14ac:dyDescent="0.2">
      <c r="B46438" s="88"/>
      <c r="C46438" s="88"/>
      <c r="D46438" s="88"/>
      <c r="E46438" s="88"/>
      <c r="F46438" s="88"/>
      <c r="G46438" s="88"/>
      <c r="H46438" s="88"/>
      <c r="I46438" s="88"/>
      <c r="J46438" s="88"/>
      <c r="K46438" s="88"/>
    </row>
    <row r="46439" spans="2:11" hidden="1" x14ac:dyDescent="0.2">
      <c r="B46439" s="88"/>
      <c r="C46439" s="88"/>
      <c r="D46439" s="88"/>
      <c r="E46439" s="88"/>
      <c r="F46439" s="88"/>
      <c r="G46439" s="88"/>
      <c r="H46439" s="88"/>
      <c r="I46439" s="88"/>
      <c r="J46439" s="88"/>
      <c r="K46439" s="88"/>
    </row>
    <row r="46440" spans="2:11" hidden="1" x14ac:dyDescent="0.2">
      <c r="B46440" s="88"/>
      <c r="C46440" s="88"/>
      <c r="D46440" s="88"/>
      <c r="E46440" s="88"/>
      <c r="F46440" s="88"/>
      <c r="G46440" s="88"/>
      <c r="H46440" s="88"/>
      <c r="I46440" s="88"/>
      <c r="J46440" s="88"/>
      <c r="K46440" s="88"/>
    </row>
    <row r="46441" spans="2:11" hidden="1" x14ac:dyDescent="0.2">
      <c r="B46441" s="88"/>
      <c r="C46441" s="88"/>
      <c r="D46441" s="88"/>
      <c r="E46441" s="88"/>
      <c r="F46441" s="88"/>
      <c r="G46441" s="88"/>
      <c r="H46441" s="88"/>
      <c r="I46441" s="88"/>
      <c r="J46441" s="88"/>
      <c r="K46441" s="88"/>
    </row>
    <row r="46442" spans="2:11" hidden="1" x14ac:dyDescent="0.2">
      <c r="B46442" s="88"/>
      <c r="C46442" s="88"/>
      <c r="D46442" s="88"/>
      <c r="E46442" s="88"/>
      <c r="F46442" s="88"/>
      <c r="G46442" s="88"/>
      <c r="H46442" s="88"/>
      <c r="I46442" s="88"/>
      <c r="J46442" s="88"/>
      <c r="K46442" s="88"/>
    </row>
    <row r="46443" spans="2:11" hidden="1" x14ac:dyDescent="0.2">
      <c r="B46443" s="88"/>
      <c r="C46443" s="88"/>
      <c r="D46443" s="88"/>
      <c r="E46443" s="88"/>
      <c r="F46443" s="88"/>
      <c r="G46443" s="88"/>
      <c r="H46443" s="88"/>
      <c r="I46443" s="88"/>
      <c r="J46443" s="88"/>
      <c r="K46443" s="88"/>
    </row>
    <row r="46444" spans="2:11" hidden="1" x14ac:dyDescent="0.2">
      <c r="B46444" s="88"/>
      <c r="C46444" s="88"/>
      <c r="D46444" s="88"/>
      <c r="E46444" s="88"/>
      <c r="F46444" s="88"/>
      <c r="G46444" s="88"/>
      <c r="H46444" s="88"/>
      <c r="I46444" s="88"/>
      <c r="J46444" s="88"/>
      <c r="K46444" s="88"/>
    </row>
    <row r="46445" spans="2:11" hidden="1" x14ac:dyDescent="0.2">
      <c r="B46445" s="88"/>
      <c r="C46445" s="88"/>
      <c r="D46445" s="88"/>
      <c r="E46445" s="88"/>
      <c r="F46445" s="88"/>
      <c r="G46445" s="88"/>
      <c r="H46445" s="88"/>
      <c r="I46445" s="88"/>
      <c r="J46445" s="88"/>
      <c r="K46445" s="88"/>
    </row>
    <row r="46446" spans="2:11" hidden="1" x14ac:dyDescent="0.2">
      <c r="B46446" s="88"/>
      <c r="C46446" s="88"/>
      <c r="D46446" s="88"/>
      <c r="E46446" s="88"/>
      <c r="F46446" s="88"/>
      <c r="G46446" s="88"/>
      <c r="H46446" s="88"/>
      <c r="I46446" s="88"/>
      <c r="J46446" s="88"/>
      <c r="K46446" s="88"/>
    </row>
    <row r="46447" spans="2:11" hidden="1" x14ac:dyDescent="0.2">
      <c r="B46447" s="88"/>
      <c r="C46447" s="88"/>
      <c r="D46447" s="88"/>
      <c r="E46447" s="88"/>
      <c r="F46447" s="88"/>
      <c r="G46447" s="88"/>
      <c r="H46447" s="88"/>
      <c r="I46447" s="88"/>
      <c r="J46447" s="88"/>
      <c r="K46447" s="88"/>
    </row>
    <row r="46448" spans="2:11" hidden="1" x14ac:dyDescent="0.2">
      <c r="B46448" s="88"/>
      <c r="C46448" s="88"/>
      <c r="D46448" s="88"/>
      <c r="E46448" s="88"/>
      <c r="F46448" s="88"/>
      <c r="G46448" s="88"/>
      <c r="H46448" s="88"/>
      <c r="I46448" s="88"/>
      <c r="J46448" s="88"/>
      <c r="K46448" s="88"/>
    </row>
    <row r="46449" spans="2:11" hidden="1" x14ac:dyDescent="0.2">
      <c r="B46449" s="88"/>
      <c r="C46449" s="88"/>
      <c r="D46449" s="88"/>
      <c r="E46449" s="88"/>
      <c r="F46449" s="88"/>
      <c r="G46449" s="88"/>
      <c r="H46449" s="88"/>
      <c r="I46449" s="88"/>
      <c r="J46449" s="88"/>
      <c r="K46449" s="88"/>
    </row>
    <row r="46450" spans="2:11" hidden="1" x14ac:dyDescent="0.2">
      <c r="B46450" s="88"/>
      <c r="C46450" s="88"/>
      <c r="D46450" s="88"/>
      <c r="E46450" s="88"/>
      <c r="F46450" s="88"/>
      <c r="G46450" s="88"/>
      <c r="H46450" s="88"/>
      <c r="I46450" s="88"/>
      <c r="J46450" s="88"/>
      <c r="K46450" s="88"/>
    </row>
    <row r="46451" spans="2:11" hidden="1" x14ac:dyDescent="0.2">
      <c r="B46451" s="88"/>
      <c r="C46451" s="88"/>
      <c r="D46451" s="88"/>
      <c r="E46451" s="88"/>
      <c r="F46451" s="88"/>
      <c r="G46451" s="88"/>
      <c r="H46451" s="88"/>
      <c r="I46451" s="88"/>
      <c r="J46451" s="88"/>
      <c r="K46451" s="88"/>
    </row>
    <row r="46452" spans="2:11" hidden="1" x14ac:dyDescent="0.2">
      <c r="B46452" s="88"/>
      <c r="C46452" s="88"/>
      <c r="D46452" s="88"/>
      <c r="E46452" s="88"/>
      <c r="F46452" s="88"/>
      <c r="G46452" s="88"/>
      <c r="H46452" s="88"/>
      <c r="I46452" s="88"/>
      <c r="J46452" s="88"/>
      <c r="K46452" s="88"/>
    </row>
    <row r="46453" spans="2:11" hidden="1" x14ac:dyDescent="0.2">
      <c r="B46453" s="88"/>
      <c r="C46453" s="88"/>
      <c r="D46453" s="88"/>
      <c r="E46453" s="88"/>
      <c r="F46453" s="88"/>
      <c r="G46453" s="88"/>
      <c r="H46453" s="88"/>
      <c r="I46453" s="88"/>
      <c r="J46453" s="88"/>
      <c r="K46453" s="88"/>
    </row>
    <row r="46454" spans="2:11" hidden="1" x14ac:dyDescent="0.2">
      <c r="B46454" s="88"/>
      <c r="C46454" s="88"/>
      <c r="D46454" s="88"/>
      <c r="E46454" s="88"/>
      <c r="F46454" s="88"/>
      <c r="G46454" s="88"/>
      <c r="H46454" s="88"/>
      <c r="I46454" s="88"/>
      <c r="J46454" s="88"/>
      <c r="K46454" s="88"/>
    </row>
    <row r="46455" spans="2:11" hidden="1" x14ac:dyDescent="0.2">
      <c r="B46455" s="88"/>
      <c r="C46455" s="88"/>
      <c r="D46455" s="88"/>
      <c r="E46455" s="88"/>
      <c r="F46455" s="88"/>
      <c r="G46455" s="88"/>
      <c r="H46455" s="88"/>
      <c r="I46455" s="88"/>
      <c r="J46455" s="88"/>
      <c r="K46455" s="88"/>
    </row>
    <row r="46456" spans="2:11" hidden="1" x14ac:dyDescent="0.2">
      <c r="B46456" s="88"/>
      <c r="C46456" s="88"/>
      <c r="D46456" s="88"/>
      <c r="E46456" s="88"/>
      <c r="F46456" s="88"/>
      <c r="G46456" s="88"/>
      <c r="H46456" s="88"/>
      <c r="I46456" s="88"/>
      <c r="J46456" s="88"/>
      <c r="K46456" s="88"/>
    </row>
    <row r="46457" spans="2:11" hidden="1" x14ac:dyDescent="0.2">
      <c r="B46457" s="88"/>
      <c r="C46457" s="88"/>
      <c r="D46457" s="88"/>
      <c r="E46457" s="88"/>
      <c r="F46457" s="88"/>
      <c r="G46457" s="88"/>
      <c r="H46457" s="88"/>
      <c r="I46457" s="88"/>
      <c r="J46457" s="88"/>
      <c r="K46457" s="88"/>
    </row>
    <row r="46458" spans="2:11" hidden="1" x14ac:dyDescent="0.2">
      <c r="B46458" s="88"/>
      <c r="C46458" s="88"/>
      <c r="D46458" s="88"/>
      <c r="E46458" s="88"/>
      <c r="F46458" s="88"/>
      <c r="G46458" s="88"/>
      <c r="H46458" s="88"/>
      <c r="I46458" s="88"/>
      <c r="J46458" s="88"/>
      <c r="K46458" s="88"/>
    </row>
    <row r="46459" spans="2:11" hidden="1" x14ac:dyDescent="0.2">
      <c r="B46459" s="88"/>
      <c r="C46459" s="88"/>
      <c r="D46459" s="88"/>
      <c r="E46459" s="88"/>
      <c r="F46459" s="88"/>
      <c r="G46459" s="88"/>
      <c r="H46459" s="88"/>
      <c r="I46459" s="88"/>
      <c r="J46459" s="88"/>
      <c r="K46459" s="88"/>
    </row>
    <row r="46460" spans="2:11" hidden="1" x14ac:dyDescent="0.2">
      <c r="B46460" s="88"/>
      <c r="C46460" s="88"/>
      <c r="D46460" s="88"/>
      <c r="E46460" s="88"/>
      <c r="F46460" s="88"/>
      <c r="G46460" s="88"/>
      <c r="H46460" s="88"/>
      <c r="I46460" s="88"/>
      <c r="J46460" s="88"/>
      <c r="K46460" s="88"/>
    </row>
    <row r="46461" spans="2:11" hidden="1" x14ac:dyDescent="0.2">
      <c r="B46461" s="88"/>
      <c r="C46461" s="88"/>
      <c r="D46461" s="88"/>
      <c r="E46461" s="88"/>
      <c r="F46461" s="88"/>
      <c r="G46461" s="88"/>
      <c r="H46461" s="88"/>
      <c r="I46461" s="88"/>
      <c r="J46461" s="88"/>
      <c r="K46461" s="88"/>
    </row>
    <row r="46462" spans="2:11" hidden="1" x14ac:dyDescent="0.2">
      <c r="B46462" s="88"/>
      <c r="C46462" s="88"/>
      <c r="D46462" s="88"/>
      <c r="E46462" s="88"/>
      <c r="F46462" s="88"/>
      <c r="G46462" s="88"/>
      <c r="H46462" s="88"/>
      <c r="I46462" s="88"/>
      <c r="J46462" s="88"/>
      <c r="K46462" s="88"/>
    </row>
    <row r="46463" spans="2:11" hidden="1" x14ac:dyDescent="0.2">
      <c r="B46463" s="88"/>
      <c r="C46463" s="88"/>
      <c r="D46463" s="88"/>
      <c r="E46463" s="88"/>
      <c r="F46463" s="88"/>
      <c r="G46463" s="88"/>
      <c r="H46463" s="88"/>
      <c r="I46463" s="88"/>
      <c r="J46463" s="88"/>
      <c r="K46463" s="88"/>
    </row>
    <row r="46464" spans="2:11" hidden="1" x14ac:dyDescent="0.2">
      <c r="B46464" s="88"/>
      <c r="C46464" s="88"/>
      <c r="D46464" s="88"/>
      <c r="E46464" s="88"/>
      <c r="F46464" s="88"/>
      <c r="G46464" s="88"/>
      <c r="H46464" s="88"/>
      <c r="I46464" s="88"/>
      <c r="J46464" s="88"/>
      <c r="K46464" s="88"/>
    </row>
    <row r="46465" spans="2:11" hidden="1" x14ac:dyDescent="0.2">
      <c r="B46465" s="88"/>
      <c r="C46465" s="88"/>
      <c r="D46465" s="88"/>
      <c r="E46465" s="88"/>
      <c r="F46465" s="88"/>
      <c r="G46465" s="88"/>
      <c r="H46465" s="88"/>
      <c r="I46465" s="88"/>
      <c r="J46465" s="88"/>
      <c r="K46465" s="88"/>
    </row>
    <row r="46466" spans="2:11" hidden="1" x14ac:dyDescent="0.2">
      <c r="B46466" s="88"/>
      <c r="C46466" s="88"/>
      <c r="D46466" s="88"/>
      <c r="E46466" s="88"/>
      <c r="F46466" s="88"/>
      <c r="G46466" s="88"/>
      <c r="H46466" s="88"/>
      <c r="I46466" s="88"/>
      <c r="J46466" s="88"/>
      <c r="K46466" s="88"/>
    </row>
    <row r="46467" spans="2:11" hidden="1" x14ac:dyDescent="0.2">
      <c r="B46467" s="88"/>
      <c r="C46467" s="88"/>
      <c r="D46467" s="88"/>
      <c r="E46467" s="88"/>
      <c r="F46467" s="88"/>
      <c r="G46467" s="88"/>
      <c r="H46467" s="88"/>
      <c r="I46467" s="88"/>
      <c r="J46467" s="88"/>
      <c r="K46467" s="88"/>
    </row>
    <row r="46468" spans="2:11" hidden="1" x14ac:dyDescent="0.2">
      <c r="B46468" s="88"/>
      <c r="C46468" s="88"/>
      <c r="D46468" s="88"/>
      <c r="E46468" s="88"/>
      <c r="F46468" s="88"/>
      <c r="G46468" s="88"/>
      <c r="H46468" s="88"/>
      <c r="I46468" s="88"/>
      <c r="J46468" s="88"/>
      <c r="K46468" s="88"/>
    </row>
    <row r="46469" spans="2:11" hidden="1" x14ac:dyDescent="0.2">
      <c r="B46469" s="88"/>
      <c r="C46469" s="88"/>
      <c r="D46469" s="88"/>
      <c r="E46469" s="88"/>
      <c r="F46469" s="88"/>
      <c r="G46469" s="88"/>
      <c r="H46469" s="88"/>
      <c r="I46469" s="88"/>
      <c r="J46469" s="88"/>
      <c r="K46469" s="88"/>
    </row>
    <row r="46470" spans="2:11" hidden="1" x14ac:dyDescent="0.2">
      <c r="B46470" s="88"/>
      <c r="C46470" s="88"/>
      <c r="D46470" s="88"/>
      <c r="E46470" s="88"/>
      <c r="F46470" s="88"/>
      <c r="G46470" s="88"/>
      <c r="H46470" s="88"/>
      <c r="I46470" s="88"/>
      <c r="J46470" s="88"/>
      <c r="K46470" s="88"/>
    </row>
    <row r="46471" spans="2:11" hidden="1" x14ac:dyDescent="0.2">
      <c r="B46471" s="88"/>
      <c r="C46471" s="88"/>
      <c r="D46471" s="88"/>
      <c r="E46471" s="88"/>
      <c r="F46471" s="88"/>
      <c r="G46471" s="88"/>
      <c r="H46471" s="88"/>
      <c r="I46471" s="88"/>
      <c r="J46471" s="88"/>
      <c r="K46471" s="88"/>
    </row>
    <row r="46472" spans="2:11" hidden="1" x14ac:dyDescent="0.2">
      <c r="B46472" s="88"/>
      <c r="C46472" s="88"/>
      <c r="D46472" s="88"/>
      <c r="E46472" s="88"/>
      <c r="F46472" s="88"/>
      <c r="G46472" s="88"/>
      <c r="H46472" s="88"/>
      <c r="I46472" s="88"/>
      <c r="J46472" s="88"/>
      <c r="K46472" s="88"/>
    </row>
    <row r="46473" spans="2:11" hidden="1" x14ac:dyDescent="0.2">
      <c r="B46473" s="88"/>
      <c r="C46473" s="88"/>
      <c r="D46473" s="88"/>
      <c r="E46473" s="88"/>
      <c r="F46473" s="88"/>
      <c r="G46473" s="88"/>
      <c r="H46473" s="88"/>
      <c r="I46473" s="88"/>
      <c r="J46473" s="88"/>
      <c r="K46473" s="88"/>
    </row>
    <row r="46474" spans="2:11" hidden="1" x14ac:dyDescent="0.2">
      <c r="B46474" s="88"/>
      <c r="C46474" s="88"/>
      <c r="D46474" s="88"/>
      <c r="E46474" s="88"/>
      <c r="F46474" s="88"/>
      <c r="G46474" s="88"/>
      <c r="H46474" s="88"/>
      <c r="I46474" s="88"/>
      <c r="J46474" s="88"/>
      <c r="K46474" s="88"/>
    </row>
    <row r="46475" spans="2:11" hidden="1" x14ac:dyDescent="0.2">
      <c r="B46475" s="88"/>
      <c r="C46475" s="88"/>
      <c r="D46475" s="88"/>
      <c r="E46475" s="88"/>
      <c r="F46475" s="88"/>
      <c r="G46475" s="88"/>
      <c r="H46475" s="88"/>
      <c r="I46475" s="88"/>
      <c r="J46475" s="88"/>
      <c r="K46475" s="88"/>
    </row>
    <row r="46476" spans="2:11" hidden="1" x14ac:dyDescent="0.2">
      <c r="B46476" s="88"/>
      <c r="C46476" s="88"/>
      <c r="D46476" s="88"/>
      <c r="E46476" s="88"/>
      <c r="F46476" s="88"/>
      <c r="G46476" s="88"/>
      <c r="H46476" s="88"/>
      <c r="I46476" s="88"/>
      <c r="J46476" s="88"/>
      <c r="K46476" s="88"/>
    </row>
    <row r="46477" spans="2:11" hidden="1" x14ac:dyDescent="0.2">
      <c r="B46477" s="88"/>
      <c r="C46477" s="88"/>
      <c r="D46477" s="88"/>
      <c r="E46477" s="88"/>
      <c r="F46477" s="88"/>
      <c r="G46477" s="88"/>
      <c r="H46477" s="88"/>
      <c r="I46477" s="88"/>
      <c r="J46477" s="88"/>
      <c r="K46477" s="88"/>
    </row>
    <row r="46478" spans="2:11" hidden="1" x14ac:dyDescent="0.2">
      <c r="B46478" s="88"/>
      <c r="C46478" s="88"/>
      <c r="D46478" s="88"/>
      <c r="E46478" s="88"/>
      <c r="F46478" s="88"/>
      <c r="G46478" s="88"/>
      <c r="H46478" s="88"/>
      <c r="I46478" s="88"/>
      <c r="J46478" s="88"/>
      <c r="K46478" s="88"/>
    </row>
    <row r="46479" spans="2:11" hidden="1" x14ac:dyDescent="0.2">
      <c r="B46479" s="88"/>
      <c r="C46479" s="88"/>
      <c r="D46479" s="88"/>
      <c r="E46479" s="88"/>
      <c r="F46479" s="88"/>
      <c r="G46479" s="88"/>
      <c r="H46479" s="88"/>
      <c r="I46479" s="88"/>
      <c r="J46479" s="88"/>
      <c r="K46479" s="88"/>
    </row>
    <row r="46480" spans="2:11" hidden="1" x14ac:dyDescent="0.2">
      <c r="B46480" s="88"/>
      <c r="C46480" s="88"/>
      <c r="D46480" s="88"/>
      <c r="E46480" s="88"/>
      <c r="F46480" s="88"/>
      <c r="G46480" s="88"/>
      <c r="H46480" s="88"/>
      <c r="I46480" s="88"/>
      <c r="J46480" s="88"/>
      <c r="K46480" s="88"/>
    </row>
    <row r="46481" spans="2:11" hidden="1" x14ac:dyDescent="0.2">
      <c r="B46481" s="88"/>
      <c r="C46481" s="88"/>
      <c r="D46481" s="88"/>
      <c r="E46481" s="88"/>
      <c r="F46481" s="88"/>
      <c r="G46481" s="88"/>
      <c r="H46481" s="88"/>
      <c r="I46481" s="88"/>
      <c r="J46481" s="88"/>
      <c r="K46481" s="88"/>
    </row>
    <row r="46482" spans="2:11" hidden="1" x14ac:dyDescent="0.2">
      <c r="B46482" s="88"/>
      <c r="C46482" s="88"/>
      <c r="D46482" s="88"/>
      <c r="E46482" s="88"/>
      <c r="F46482" s="88"/>
      <c r="G46482" s="88"/>
      <c r="H46482" s="88"/>
      <c r="I46482" s="88"/>
      <c r="J46482" s="88"/>
      <c r="K46482" s="88"/>
    </row>
    <row r="46483" spans="2:11" hidden="1" x14ac:dyDescent="0.2">
      <c r="B46483" s="88"/>
      <c r="C46483" s="88"/>
      <c r="D46483" s="88"/>
      <c r="E46483" s="88"/>
      <c r="F46483" s="88"/>
      <c r="G46483" s="88"/>
      <c r="H46483" s="88"/>
      <c r="I46483" s="88"/>
      <c r="J46483" s="88"/>
      <c r="K46483" s="88"/>
    </row>
    <row r="46484" spans="2:11" hidden="1" x14ac:dyDescent="0.2">
      <c r="B46484" s="88"/>
      <c r="C46484" s="88"/>
      <c r="D46484" s="88"/>
      <c r="E46484" s="88"/>
      <c r="F46484" s="88"/>
      <c r="G46484" s="88"/>
      <c r="H46484" s="88"/>
      <c r="I46484" s="88"/>
      <c r="J46484" s="88"/>
      <c r="K46484" s="88"/>
    </row>
    <row r="46485" spans="2:11" hidden="1" x14ac:dyDescent="0.2">
      <c r="B46485" s="88"/>
      <c r="C46485" s="88"/>
      <c r="D46485" s="88"/>
      <c r="E46485" s="88"/>
      <c r="F46485" s="88"/>
      <c r="G46485" s="88"/>
      <c r="H46485" s="88"/>
      <c r="I46485" s="88"/>
      <c r="J46485" s="88"/>
      <c r="K46485" s="88"/>
    </row>
    <row r="46486" spans="2:11" hidden="1" x14ac:dyDescent="0.2">
      <c r="B46486" s="88"/>
      <c r="C46486" s="88"/>
      <c r="D46486" s="88"/>
      <c r="E46486" s="88"/>
      <c r="F46486" s="88"/>
      <c r="G46486" s="88"/>
      <c r="H46486" s="88"/>
      <c r="I46486" s="88"/>
      <c r="J46486" s="88"/>
      <c r="K46486" s="88"/>
    </row>
    <row r="46487" spans="2:11" hidden="1" x14ac:dyDescent="0.2">
      <c r="B46487" s="88"/>
      <c r="C46487" s="88"/>
      <c r="D46487" s="88"/>
      <c r="E46487" s="88"/>
      <c r="F46487" s="88"/>
      <c r="G46487" s="88"/>
      <c r="H46487" s="88"/>
      <c r="I46487" s="88"/>
      <c r="J46487" s="88"/>
      <c r="K46487" s="88"/>
    </row>
    <row r="46488" spans="2:11" hidden="1" x14ac:dyDescent="0.2">
      <c r="B46488" s="88"/>
      <c r="C46488" s="88"/>
      <c r="D46488" s="88"/>
      <c r="E46488" s="88"/>
      <c r="F46488" s="88"/>
      <c r="G46488" s="88"/>
      <c r="H46488" s="88"/>
      <c r="I46488" s="88"/>
      <c r="J46488" s="88"/>
      <c r="K46488" s="88"/>
    </row>
    <row r="46489" spans="2:11" hidden="1" x14ac:dyDescent="0.2">
      <c r="B46489" s="88"/>
      <c r="C46489" s="88"/>
      <c r="D46489" s="88"/>
      <c r="E46489" s="88"/>
      <c r="F46489" s="88"/>
      <c r="G46489" s="88"/>
      <c r="H46489" s="88"/>
      <c r="I46489" s="88"/>
      <c r="J46489" s="88"/>
      <c r="K46489" s="88"/>
    </row>
    <row r="46490" spans="2:11" hidden="1" x14ac:dyDescent="0.2">
      <c r="B46490" s="88"/>
      <c r="C46490" s="88"/>
      <c r="D46490" s="88"/>
      <c r="E46490" s="88"/>
      <c r="F46490" s="88"/>
      <c r="G46490" s="88"/>
      <c r="H46490" s="88"/>
      <c r="I46490" s="88"/>
      <c r="J46490" s="88"/>
      <c r="K46490" s="88"/>
    </row>
    <row r="46491" spans="2:11" hidden="1" x14ac:dyDescent="0.2">
      <c r="B46491" s="88"/>
      <c r="C46491" s="88"/>
      <c r="D46491" s="88"/>
      <c r="E46491" s="88"/>
      <c r="F46491" s="88"/>
      <c r="G46491" s="88"/>
      <c r="H46491" s="88"/>
      <c r="I46491" s="88"/>
      <c r="J46491" s="88"/>
      <c r="K46491" s="88"/>
    </row>
    <row r="46492" spans="2:11" hidden="1" x14ac:dyDescent="0.2">
      <c r="B46492" s="88"/>
      <c r="C46492" s="88"/>
      <c r="D46492" s="88"/>
      <c r="E46492" s="88"/>
      <c r="F46492" s="88"/>
      <c r="G46492" s="88"/>
      <c r="H46492" s="88"/>
      <c r="I46492" s="88"/>
      <c r="J46492" s="88"/>
      <c r="K46492" s="88"/>
    </row>
    <row r="46493" spans="2:11" hidden="1" x14ac:dyDescent="0.2">
      <c r="B46493" s="88"/>
      <c r="C46493" s="88"/>
      <c r="D46493" s="88"/>
      <c r="E46493" s="88"/>
      <c r="F46493" s="88"/>
      <c r="G46493" s="88"/>
      <c r="H46493" s="88"/>
      <c r="I46493" s="88"/>
      <c r="J46493" s="88"/>
      <c r="K46493" s="88"/>
    </row>
    <row r="46494" spans="2:11" hidden="1" x14ac:dyDescent="0.2">
      <c r="B46494" s="88"/>
      <c r="C46494" s="88"/>
      <c r="D46494" s="88"/>
      <c r="E46494" s="88"/>
      <c r="F46494" s="88"/>
      <c r="G46494" s="88"/>
      <c r="H46494" s="88"/>
      <c r="I46494" s="88"/>
      <c r="J46494" s="88"/>
      <c r="K46494" s="88"/>
    </row>
    <row r="46495" spans="2:11" hidden="1" x14ac:dyDescent="0.2">
      <c r="B46495" s="88"/>
      <c r="C46495" s="88"/>
      <c r="D46495" s="88"/>
      <c r="E46495" s="88"/>
      <c r="F46495" s="88"/>
      <c r="G46495" s="88"/>
      <c r="H46495" s="88"/>
      <c r="I46495" s="88"/>
      <c r="J46495" s="88"/>
      <c r="K46495" s="88"/>
    </row>
    <row r="46496" spans="2:11" hidden="1" x14ac:dyDescent="0.2">
      <c r="B46496" s="88"/>
      <c r="C46496" s="88"/>
      <c r="D46496" s="88"/>
      <c r="E46496" s="88"/>
      <c r="F46496" s="88"/>
      <c r="G46496" s="88"/>
      <c r="H46496" s="88"/>
      <c r="I46496" s="88"/>
      <c r="J46496" s="88"/>
      <c r="K46496" s="88"/>
    </row>
    <row r="46497" spans="2:11" hidden="1" x14ac:dyDescent="0.2">
      <c r="B46497" s="88"/>
      <c r="C46497" s="88"/>
      <c r="D46497" s="88"/>
      <c r="E46497" s="88"/>
      <c r="F46497" s="88"/>
      <c r="G46497" s="88"/>
      <c r="H46497" s="88"/>
      <c r="I46497" s="88"/>
      <c r="J46497" s="88"/>
      <c r="K46497" s="88"/>
    </row>
    <row r="46498" spans="2:11" hidden="1" x14ac:dyDescent="0.2">
      <c r="B46498" s="88"/>
      <c r="C46498" s="88"/>
      <c r="D46498" s="88"/>
      <c r="E46498" s="88"/>
      <c r="F46498" s="88"/>
      <c r="G46498" s="88"/>
      <c r="H46498" s="88"/>
      <c r="I46498" s="88"/>
      <c r="J46498" s="88"/>
      <c r="K46498" s="88"/>
    </row>
    <row r="46499" spans="2:11" hidden="1" x14ac:dyDescent="0.2">
      <c r="B46499" s="88"/>
      <c r="C46499" s="88"/>
      <c r="D46499" s="88"/>
      <c r="E46499" s="88"/>
      <c r="F46499" s="88"/>
      <c r="G46499" s="88"/>
      <c r="H46499" s="88"/>
      <c r="I46499" s="88"/>
      <c r="J46499" s="88"/>
      <c r="K46499" s="88"/>
    </row>
    <row r="46500" spans="2:11" hidden="1" x14ac:dyDescent="0.2">
      <c r="B46500" s="88"/>
      <c r="C46500" s="88"/>
      <c r="D46500" s="88"/>
      <c r="E46500" s="88"/>
      <c r="F46500" s="88"/>
      <c r="G46500" s="88"/>
      <c r="H46500" s="88"/>
      <c r="I46500" s="88"/>
      <c r="J46500" s="88"/>
      <c r="K46500" s="88"/>
    </row>
    <row r="46501" spans="2:11" hidden="1" x14ac:dyDescent="0.2">
      <c r="B46501" s="88"/>
      <c r="C46501" s="88"/>
      <c r="D46501" s="88"/>
      <c r="E46501" s="88"/>
      <c r="F46501" s="88"/>
      <c r="G46501" s="88"/>
      <c r="H46501" s="88"/>
      <c r="I46501" s="88"/>
      <c r="J46501" s="88"/>
      <c r="K46501" s="88"/>
    </row>
    <row r="46502" spans="2:11" hidden="1" x14ac:dyDescent="0.2">
      <c r="B46502" s="88"/>
      <c r="C46502" s="88"/>
      <c r="D46502" s="88"/>
      <c r="E46502" s="88"/>
      <c r="F46502" s="88"/>
      <c r="G46502" s="88"/>
      <c r="H46502" s="88"/>
      <c r="I46502" s="88"/>
      <c r="J46502" s="88"/>
      <c r="K46502" s="88"/>
    </row>
    <row r="46503" spans="2:11" hidden="1" x14ac:dyDescent="0.2">
      <c r="B46503" s="88"/>
      <c r="C46503" s="88"/>
      <c r="D46503" s="88"/>
      <c r="E46503" s="88"/>
      <c r="F46503" s="88"/>
      <c r="G46503" s="88"/>
      <c r="H46503" s="88"/>
      <c r="I46503" s="88"/>
      <c r="J46503" s="88"/>
      <c r="K46503" s="88"/>
    </row>
    <row r="46504" spans="2:11" hidden="1" x14ac:dyDescent="0.2">
      <c r="B46504" s="88"/>
      <c r="C46504" s="88"/>
      <c r="D46504" s="88"/>
      <c r="E46504" s="88"/>
      <c r="F46504" s="88"/>
      <c r="G46504" s="88"/>
      <c r="H46504" s="88"/>
      <c r="I46504" s="88"/>
      <c r="J46504" s="88"/>
      <c r="K46504" s="88"/>
    </row>
    <row r="46505" spans="2:11" hidden="1" x14ac:dyDescent="0.2">
      <c r="B46505" s="88"/>
      <c r="C46505" s="88"/>
      <c r="D46505" s="88"/>
      <c r="E46505" s="88"/>
      <c r="F46505" s="88"/>
      <c r="G46505" s="88"/>
      <c r="H46505" s="88"/>
      <c r="I46505" s="88"/>
      <c r="J46505" s="88"/>
      <c r="K46505" s="88"/>
    </row>
    <row r="46506" spans="2:11" hidden="1" x14ac:dyDescent="0.2">
      <c r="B46506" s="88"/>
      <c r="C46506" s="88"/>
      <c r="D46506" s="88"/>
      <c r="E46506" s="88"/>
      <c r="F46506" s="88"/>
      <c r="G46506" s="88"/>
      <c r="H46506" s="88"/>
      <c r="I46506" s="88"/>
      <c r="J46506" s="88"/>
      <c r="K46506" s="88"/>
    </row>
    <row r="46507" spans="2:11" hidden="1" x14ac:dyDescent="0.2">
      <c r="B46507" s="88"/>
      <c r="C46507" s="88"/>
      <c r="D46507" s="88"/>
      <c r="E46507" s="88"/>
      <c r="F46507" s="88"/>
      <c r="G46507" s="88"/>
      <c r="H46507" s="88"/>
      <c r="I46507" s="88"/>
      <c r="J46507" s="88"/>
      <c r="K46507" s="88"/>
    </row>
    <row r="46508" spans="2:11" hidden="1" x14ac:dyDescent="0.2">
      <c r="B46508" s="88"/>
      <c r="C46508" s="88"/>
      <c r="D46508" s="88"/>
      <c r="E46508" s="88"/>
      <c r="F46508" s="88"/>
      <c r="G46508" s="88"/>
      <c r="H46508" s="88"/>
      <c r="I46508" s="88"/>
      <c r="J46508" s="88"/>
      <c r="K46508" s="88"/>
    </row>
    <row r="46509" spans="2:11" hidden="1" x14ac:dyDescent="0.2">
      <c r="B46509" s="88"/>
      <c r="C46509" s="88"/>
      <c r="D46509" s="88"/>
      <c r="E46509" s="88"/>
      <c r="F46509" s="88"/>
      <c r="G46509" s="88"/>
      <c r="H46509" s="88"/>
      <c r="I46509" s="88"/>
      <c r="J46509" s="88"/>
      <c r="K46509" s="88"/>
    </row>
    <row r="46510" spans="2:11" hidden="1" x14ac:dyDescent="0.2">
      <c r="B46510" s="88"/>
      <c r="C46510" s="88"/>
      <c r="D46510" s="88"/>
      <c r="E46510" s="88"/>
      <c r="F46510" s="88"/>
      <c r="G46510" s="88"/>
      <c r="H46510" s="88"/>
      <c r="I46510" s="88"/>
      <c r="J46510" s="88"/>
      <c r="K46510" s="88"/>
    </row>
    <row r="46511" spans="2:11" hidden="1" x14ac:dyDescent="0.2">
      <c r="B46511" s="88"/>
      <c r="C46511" s="88"/>
      <c r="D46511" s="88"/>
      <c r="E46511" s="88"/>
      <c r="F46511" s="88"/>
      <c r="G46511" s="88"/>
      <c r="H46511" s="88"/>
      <c r="I46511" s="88"/>
      <c r="J46511" s="88"/>
      <c r="K46511" s="88"/>
    </row>
    <row r="46512" spans="2:11" hidden="1" x14ac:dyDescent="0.2">
      <c r="B46512" s="88"/>
      <c r="C46512" s="88"/>
      <c r="D46512" s="88"/>
      <c r="E46512" s="88"/>
      <c r="F46512" s="88"/>
      <c r="G46512" s="88"/>
      <c r="H46512" s="88"/>
      <c r="I46512" s="88"/>
      <c r="J46512" s="88"/>
      <c r="K46512" s="88"/>
    </row>
    <row r="46513" spans="2:11" hidden="1" x14ac:dyDescent="0.2">
      <c r="B46513" s="88"/>
      <c r="C46513" s="88"/>
      <c r="D46513" s="88"/>
      <c r="E46513" s="88"/>
      <c r="F46513" s="88"/>
      <c r="G46513" s="88"/>
      <c r="H46513" s="88"/>
      <c r="I46513" s="88"/>
      <c r="J46513" s="88"/>
      <c r="K46513" s="88"/>
    </row>
    <row r="46514" spans="2:11" hidden="1" x14ac:dyDescent="0.2">
      <c r="B46514" s="88"/>
      <c r="C46514" s="88"/>
      <c r="D46514" s="88"/>
      <c r="E46514" s="88"/>
      <c r="F46514" s="88"/>
      <c r="G46514" s="88"/>
      <c r="H46514" s="88"/>
      <c r="I46514" s="88"/>
      <c r="J46514" s="88"/>
      <c r="K46514" s="88"/>
    </row>
    <row r="46515" spans="2:11" hidden="1" x14ac:dyDescent="0.2">
      <c r="B46515" s="88"/>
      <c r="C46515" s="88"/>
      <c r="D46515" s="88"/>
      <c r="E46515" s="88"/>
      <c r="F46515" s="88"/>
      <c r="G46515" s="88"/>
      <c r="H46515" s="88"/>
      <c r="I46515" s="88"/>
      <c r="J46515" s="88"/>
      <c r="K46515" s="88"/>
    </row>
    <row r="46516" spans="2:11" hidden="1" x14ac:dyDescent="0.2">
      <c r="B46516" s="88"/>
      <c r="C46516" s="88"/>
      <c r="D46516" s="88"/>
      <c r="E46516" s="88"/>
      <c r="F46516" s="88"/>
      <c r="G46516" s="88"/>
      <c r="H46516" s="88"/>
      <c r="I46516" s="88"/>
      <c r="J46516" s="88"/>
      <c r="K46516" s="88"/>
    </row>
    <row r="46517" spans="2:11" hidden="1" x14ac:dyDescent="0.2">
      <c r="B46517" s="88"/>
      <c r="C46517" s="88"/>
      <c r="D46517" s="88"/>
      <c r="E46517" s="88"/>
      <c r="F46517" s="88"/>
      <c r="G46517" s="88"/>
      <c r="H46517" s="88"/>
      <c r="I46517" s="88"/>
      <c r="J46517" s="88"/>
      <c r="K46517" s="88"/>
    </row>
    <row r="46518" spans="2:11" hidden="1" x14ac:dyDescent="0.2">
      <c r="B46518" s="88"/>
      <c r="C46518" s="88"/>
      <c r="D46518" s="88"/>
      <c r="E46518" s="88"/>
      <c r="F46518" s="88"/>
      <c r="G46518" s="88"/>
      <c r="H46518" s="88"/>
      <c r="I46518" s="88"/>
      <c r="J46518" s="88"/>
      <c r="K46518" s="88"/>
    </row>
    <row r="46519" spans="2:11" hidden="1" x14ac:dyDescent="0.2">
      <c r="B46519" s="88"/>
      <c r="C46519" s="88"/>
      <c r="D46519" s="88"/>
      <c r="E46519" s="88"/>
      <c r="F46519" s="88"/>
      <c r="G46519" s="88"/>
      <c r="H46519" s="88"/>
      <c r="I46519" s="88"/>
      <c r="J46519" s="88"/>
      <c r="K46519" s="88"/>
    </row>
    <row r="46520" spans="2:11" hidden="1" x14ac:dyDescent="0.2">
      <c r="B46520" s="88"/>
      <c r="C46520" s="88"/>
      <c r="D46520" s="88"/>
      <c r="E46520" s="88"/>
      <c r="F46520" s="88"/>
      <c r="G46520" s="88"/>
      <c r="H46520" s="88"/>
      <c r="I46520" s="88"/>
      <c r="J46520" s="88"/>
      <c r="K46520" s="88"/>
    </row>
    <row r="46521" spans="2:11" hidden="1" x14ac:dyDescent="0.2">
      <c r="B46521" s="88"/>
      <c r="C46521" s="88"/>
      <c r="D46521" s="88"/>
      <c r="E46521" s="88"/>
      <c r="F46521" s="88"/>
      <c r="G46521" s="88"/>
      <c r="H46521" s="88"/>
      <c r="I46521" s="88"/>
      <c r="J46521" s="88"/>
      <c r="K46521" s="88"/>
    </row>
    <row r="46522" spans="2:11" hidden="1" x14ac:dyDescent="0.2">
      <c r="B46522" s="88"/>
      <c r="C46522" s="88"/>
      <c r="D46522" s="88"/>
      <c r="E46522" s="88"/>
      <c r="F46522" s="88"/>
      <c r="G46522" s="88"/>
      <c r="H46522" s="88"/>
      <c r="I46522" s="88"/>
      <c r="J46522" s="88"/>
      <c r="K46522" s="88"/>
    </row>
    <row r="46523" spans="2:11" hidden="1" x14ac:dyDescent="0.2">
      <c r="B46523" s="88"/>
      <c r="C46523" s="88"/>
      <c r="D46523" s="88"/>
      <c r="E46523" s="88"/>
      <c r="F46523" s="88"/>
      <c r="G46523" s="88"/>
      <c r="H46523" s="88"/>
      <c r="I46523" s="88"/>
      <c r="J46523" s="88"/>
      <c r="K46523" s="88"/>
    </row>
    <row r="46524" spans="2:11" hidden="1" x14ac:dyDescent="0.2">
      <c r="B46524" s="88"/>
      <c r="C46524" s="88"/>
      <c r="D46524" s="88"/>
      <c r="E46524" s="88"/>
      <c r="F46524" s="88"/>
      <c r="G46524" s="88"/>
      <c r="H46524" s="88"/>
      <c r="I46524" s="88"/>
      <c r="J46524" s="88"/>
      <c r="K46524" s="88"/>
    </row>
    <row r="46525" spans="2:11" hidden="1" x14ac:dyDescent="0.2">
      <c r="B46525" s="88"/>
      <c r="C46525" s="88"/>
      <c r="D46525" s="88"/>
      <c r="E46525" s="88"/>
      <c r="F46525" s="88"/>
      <c r="G46525" s="88"/>
      <c r="H46525" s="88"/>
      <c r="I46525" s="88"/>
      <c r="J46525" s="88"/>
      <c r="K46525" s="88"/>
    </row>
    <row r="46526" spans="2:11" hidden="1" x14ac:dyDescent="0.2">
      <c r="B46526" s="88"/>
      <c r="C46526" s="88"/>
      <c r="D46526" s="88"/>
      <c r="E46526" s="88"/>
      <c r="F46526" s="88"/>
      <c r="G46526" s="88"/>
      <c r="H46526" s="88"/>
      <c r="I46526" s="88"/>
      <c r="J46526" s="88"/>
      <c r="K46526" s="88"/>
    </row>
    <row r="46527" spans="2:11" hidden="1" x14ac:dyDescent="0.2">
      <c r="B46527" s="88"/>
      <c r="C46527" s="88"/>
      <c r="D46527" s="88"/>
      <c r="E46527" s="88"/>
      <c r="F46527" s="88"/>
      <c r="G46527" s="88"/>
      <c r="H46527" s="88"/>
      <c r="I46527" s="88"/>
      <c r="J46527" s="88"/>
      <c r="K46527" s="88"/>
    </row>
    <row r="46528" spans="2:11" hidden="1" x14ac:dyDescent="0.2">
      <c r="B46528" s="88"/>
      <c r="C46528" s="88"/>
      <c r="D46528" s="88"/>
      <c r="E46528" s="88"/>
      <c r="F46528" s="88"/>
      <c r="G46528" s="88"/>
      <c r="H46528" s="88"/>
      <c r="I46528" s="88"/>
      <c r="J46528" s="88"/>
      <c r="K46528" s="88"/>
    </row>
    <row r="46529" spans="2:11" hidden="1" x14ac:dyDescent="0.2">
      <c r="B46529" s="88"/>
      <c r="C46529" s="88"/>
      <c r="D46529" s="88"/>
      <c r="E46529" s="88"/>
      <c r="F46529" s="88"/>
      <c r="G46529" s="88"/>
      <c r="H46529" s="88"/>
      <c r="I46529" s="88"/>
      <c r="J46529" s="88"/>
      <c r="K46529" s="88"/>
    </row>
    <row r="46530" spans="2:11" hidden="1" x14ac:dyDescent="0.2">
      <c r="B46530" s="88"/>
      <c r="C46530" s="88"/>
      <c r="D46530" s="88"/>
      <c r="E46530" s="88"/>
      <c r="F46530" s="88"/>
      <c r="G46530" s="88"/>
      <c r="H46530" s="88"/>
      <c r="I46530" s="88"/>
      <c r="J46530" s="88"/>
      <c r="K46530" s="88"/>
    </row>
    <row r="46531" spans="2:11" hidden="1" x14ac:dyDescent="0.2">
      <c r="B46531" s="88"/>
      <c r="C46531" s="88"/>
      <c r="D46531" s="88"/>
      <c r="E46531" s="88"/>
      <c r="F46531" s="88"/>
      <c r="G46531" s="88"/>
      <c r="H46531" s="88"/>
      <c r="I46531" s="88"/>
      <c r="J46531" s="88"/>
      <c r="K46531" s="88"/>
    </row>
    <row r="46532" spans="2:11" hidden="1" x14ac:dyDescent="0.2">
      <c r="B46532" s="88"/>
      <c r="C46532" s="88"/>
      <c r="D46532" s="88"/>
      <c r="E46532" s="88"/>
      <c r="F46532" s="88"/>
      <c r="G46532" s="88"/>
      <c r="H46532" s="88"/>
      <c r="I46532" s="88"/>
      <c r="J46532" s="88"/>
      <c r="K46532" s="88"/>
    </row>
    <row r="46533" spans="2:11" hidden="1" x14ac:dyDescent="0.2">
      <c r="B46533" s="88"/>
      <c r="C46533" s="88"/>
      <c r="D46533" s="88"/>
      <c r="E46533" s="88"/>
      <c r="F46533" s="88"/>
      <c r="G46533" s="88"/>
      <c r="H46533" s="88"/>
      <c r="I46533" s="88"/>
      <c r="J46533" s="88"/>
      <c r="K46533" s="88"/>
    </row>
    <row r="46534" spans="2:11" hidden="1" x14ac:dyDescent="0.2">
      <c r="B46534" s="88"/>
      <c r="C46534" s="88"/>
      <c r="D46534" s="88"/>
      <c r="E46534" s="88"/>
      <c r="F46534" s="88"/>
      <c r="G46534" s="88"/>
      <c r="H46534" s="88"/>
      <c r="I46534" s="88"/>
      <c r="J46534" s="88"/>
      <c r="K46534" s="88"/>
    </row>
    <row r="46535" spans="2:11" hidden="1" x14ac:dyDescent="0.2">
      <c r="B46535" s="88"/>
      <c r="C46535" s="88"/>
      <c r="D46535" s="88"/>
      <c r="E46535" s="88"/>
      <c r="F46535" s="88"/>
      <c r="G46535" s="88"/>
      <c r="H46535" s="88"/>
      <c r="I46535" s="88"/>
      <c r="J46535" s="88"/>
      <c r="K46535" s="88"/>
    </row>
    <row r="46536" spans="2:11" hidden="1" x14ac:dyDescent="0.2">
      <c r="B46536" s="88"/>
      <c r="C46536" s="88"/>
      <c r="D46536" s="88"/>
      <c r="E46536" s="88"/>
      <c r="F46536" s="88"/>
      <c r="G46536" s="88"/>
      <c r="H46536" s="88"/>
      <c r="I46536" s="88"/>
      <c r="J46536" s="88"/>
      <c r="K46536" s="88"/>
    </row>
    <row r="46537" spans="2:11" hidden="1" x14ac:dyDescent="0.2">
      <c r="B46537" s="88"/>
      <c r="C46537" s="88"/>
      <c r="D46537" s="88"/>
      <c r="E46537" s="88"/>
      <c r="F46537" s="88"/>
      <c r="G46537" s="88"/>
      <c r="H46537" s="88"/>
      <c r="I46537" s="88"/>
      <c r="J46537" s="88"/>
      <c r="K46537" s="88"/>
    </row>
    <row r="46538" spans="2:11" hidden="1" x14ac:dyDescent="0.2">
      <c r="B46538" s="88"/>
      <c r="C46538" s="88"/>
      <c r="D46538" s="88"/>
      <c r="E46538" s="88"/>
      <c r="F46538" s="88"/>
      <c r="G46538" s="88"/>
      <c r="H46538" s="88"/>
      <c r="I46538" s="88"/>
      <c r="J46538" s="88"/>
      <c r="K46538" s="88"/>
    </row>
    <row r="46539" spans="2:11" hidden="1" x14ac:dyDescent="0.2">
      <c r="B46539" s="88"/>
      <c r="C46539" s="88"/>
      <c r="D46539" s="88"/>
      <c r="E46539" s="88"/>
      <c r="F46539" s="88"/>
      <c r="G46539" s="88"/>
      <c r="H46539" s="88"/>
      <c r="I46539" s="88"/>
      <c r="J46539" s="88"/>
      <c r="K46539" s="88"/>
    </row>
    <row r="46540" spans="2:11" hidden="1" x14ac:dyDescent="0.2">
      <c r="B46540" s="88"/>
      <c r="C46540" s="88"/>
      <c r="D46540" s="88"/>
      <c r="E46540" s="88"/>
      <c r="F46540" s="88"/>
      <c r="G46540" s="88"/>
      <c r="H46540" s="88"/>
      <c r="I46540" s="88"/>
      <c r="J46540" s="88"/>
      <c r="K46540" s="88"/>
    </row>
    <row r="46541" spans="2:11" hidden="1" x14ac:dyDescent="0.2">
      <c r="B46541" s="88"/>
      <c r="C46541" s="88"/>
      <c r="D46541" s="88"/>
      <c r="E46541" s="88"/>
      <c r="F46541" s="88"/>
      <c r="G46541" s="88"/>
      <c r="H46541" s="88"/>
      <c r="I46541" s="88"/>
      <c r="J46541" s="88"/>
      <c r="K46541" s="88"/>
    </row>
    <row r="46542" spans="2:11" hidden="1" x14ac:dyDescent="0.2">
      <c r="B46542" s="88"/>
      <c r="C46542" s="88"/>
      <c r="D46542" s="88"/>
      <c r="E46542" s="88"/>
      <c r="F46542" s="88"/>
      <c r="G46542" s="88"/>
      <c r="H46542" s="88"/>
      <c r="I46542" s="88"/>
      <c r="J46542" s="88"/>
      <c r="K46542" s="88"/>
    </row>
    <row r="46543" spans="2:11" hidden="1" x14ac:dyDescent="0.2">
      <c r="B46543" s="88"/>
      <c r="C46543" s="88"/>
      <c r="D46543" s="88"/>
      <c r="E46543" s="88"/>
      <c r="F46543" s="88"/>
      <c r="G46543" s="88"/>
      <c r="H46543" s="88"/>
      <c r="I46543" s="88"/>
      <c r="J46543" s="88"/>
      <c r="K46543" s="88"/>
    </row>
    <row r="46544" spans="2:11" hidden="1" x14ac:dyDescent="0.2">
      <c r="B46544" s="88"/>
      <c r="C46544" s="88"/>
      <c r="D46544" s="88"/>
      <c r="E46544" s="88"/>
      <c r="F46544" s="88"/>
      <c r="G46544" s="88"/>
      <c r="H46544" s="88"/>
      <c r="I46544" s="88"/>
      <c r="J46544" s="88"/>
      <c r="K46544" s="88"/>
    </row>
    <row r="46545" spans="2:11" hidden="1" x14ac:dyDescent="0.2">
      <c r="B46545" s="88"/>
      <c r="C46545" s="88"/>
      <c r="D46545" s="88"/>
      <c r="E46545" s="88"/>
      <c r="F46545" s="88"/>
      <c r="G46545" s="88"/>
      <c r="H46545" s="88"/>
      <c r="I46545" s="88"/>
      <c r="J46545" s="88"/>
      <c r="K46545" s="88"/>
    </row>
    <row r="46546" spans="2:11" hidden="1" x14ac:dyDescent="0.2">
      <c r="B46546" s="88"/>
      <c r="C46546" s="88"/>
      <c r="D46546" s="88"/>
      <c r="E46546" s="88"/>
      <c r="F46546" s="88"/>
      <c r="G46546" s="88"/>
      <c r="H46546" s="88"/>
      <c r="I46546" s="88"/>
      <c r="J46546" s="88"/>
      <c r="K46546" s="88"/>
    </row>
    <row r="46547" spans="2:11" hidden="1" x14ac:dyDescent="0.2">
      <c r="B46547" s="88"/>
      <c r="C46547" s="88"/>
      <c r="D46547" s="88"/>
      <c r="E46547" s="88"/>
      <c r="F46547" s="88"/>
      <c r="G46547" s="88"/>
      <c r="H46547" s="88"/>
      <c r="I46547" s="88"/>
      <c r="J46547" s="88"/>
      <c r="K46547" s="88"/>
    </row>
    <row r="46548" spans="2:11" hidden="1" x14ac:dyDescent="0.2">
      <c r="B46548" s="88"/>
      <c r="C46548" s="88"/>
      <c r="D46548" s="88"/>
      <c r="E46548" s="88"/>
      <c r="F46548" s="88"/>
      <c r="G46548" s="88"/>
      <c r="H46548" s="88"/>
      <c r="I46548" s="88"/>
      <c r="J46548" s="88"/>
      <c r="K46548" s="88"/>
    </row>
    <row r="46549" spans="2:11" hidden="1" x14ac:dyDescent="0.2">
      <c r="B46549" s="88"/>
      <c r="C46549" s="88"/>
      <c r="D46549" s="88"/>
      <c r="E46549" s="88"/>
      <c r="F46549" s="88"/>
      <c r="G46549" s="88"/>
      <c r="H46549" s="88"/>
      <c r="I46549" s="88"/>
      <c r="J46549" s="88"/>
      <c r="K46549" s="88"/>
    </row>
    <row r="46550" spans="2:11" hidden="1" x14ac:dyDescent="0.2">
      <c r="B46550" s="88"/>
      <c r="C46550" s="88"/>
      <c r="D46550" s="88"/>
      <c r="E46550" s="88"/>
      <c r="F46550" s="88"/>
      <c r="G46550" s="88"/>
      <c r="H46550" s="88"/>
      <c r="I46550" s="88"/>
      <c r="J46550" s="88"/>
      <c r="K46550" s="88"/>
    </row>
    <row r="46551" spans="2:11" hidden="1" x14ac:dyDescent="0.2">
      <c r="B46551" s="88"/>
      <c r="C46551" s="88"/>
      <c r="D46551" s="88"/>
      <c r="E46551" s="88"/>
      <c r="F46551" s="88"/>
      <c r="G46551" s="88"/>
      <c r="H46551" s="88"/>
      <c r="I46551" s="88"/>
      <c r="J46551" s="88"/>
      <c r="K46551" s="88"/>
    </row>
    <row r="46552" spans="2:11" hidden="1" x14ac:dyDescent="0.2">
      <c r="B46552" s="88"/>
      <c r="C46552" s="88"/>
      <c r="D46552" s="88"/>
      <c r="E46552" s="88"/>
      <c r="F46552" s="88"/>
      <c r="G46552" s="88"/>
      <c r="H46552" s="88"/>
      <c r="I46552" s="88"/>
      <c r="J46552" s="88"/>
      <c r="K46552" s="88"/>
    </row>
    <row r="46553" spans="2:11" hidden="1" x14ac:dyDescent="0.2">
      <c r="B46553" s="88"/>
      <c r="C46553" s="88"/>
      <c r="D46553" s="88"/>
      <c r="E46553" s="88"/>
      <c r="F46553" s="88"/>
      <c r="G46553" s="88"/>
      <c r="H46553" s="88"/>
      <c r="I46553" s="88"/>
      <c r="J46553" s="88"/>
      <c r="K46553" s="88"/>
    </row>
    <row r="46554" spans="2:11" hidden="1" x14ac:dyDescent="0.2">
      <c r="B46554" s="88"/>
      <c r="C46554" s="88"/>
      <c r="D46554" s="88"/>
      <c r="E46554" s="88"/>
      <c r="F46554" s="88"/>
      <c r="G46554" s="88"/>
      <c r="H46554" s="88"/>
      <c r="I46554" s="88"/>
      <c r="J46554" s="88"/>
      <c r="K46554" s="88"/>
    </row>
    <row r="46555" spans="2:11" hidden="1" x14ac:dyDescent="0.2">
      <c r="B46555" s="88"/>
      <c r="C46555" s="88"/>
      <c r="D46555" s="88"/>
      <c r="E46555" s="88"/>
      <c r="F46555" s="88"/>
      <c r="G46555" s="88"/>
      <c r="H46555" s="88"/>
      <c r="I46555" s="88"/>
      <c r="J46555" s="88"/>
      <c r="K46555" s="88"/>
    </row>
    <row r="46556" spans="2:11" hidden="1" x14ac:dyDescent="0.2">
      <c r="B46556" s="88"/>
      <c r="C46556" s="88"/>
      <c r="D46556" s="88"/>
      <c r="E46556" s="88"/>
      <c r="F46556" s="88"/>
      <c r="G46556" s="88"/>
      <c r="H46556" s="88"/>
      <c r="I46556" s="88"/>
      <c r="J46556" s="88"/>
      <c r="K46556" s="88"/>
    </row>
    <row r="46557" spans="2:11" hidden="1" x14ac:dyDescent="0.2">
      <c r="B46557" s="88"/>
      <c r="C46557" s="88"/>
      <c r="D46557" s="88"/>
      <c r="E46557" s="88"/>
      <c r="F46557" s="88"/>
      <c r="G46557" s="88"/>
      <c r="H46557" s="88"/>
      <c r="I46557" s="88"/>
      <c r="J46557" s="88"/>
      <c r="K46557" s="88"/>
    </row>
    <row r="46558" spans="2:11" hidden="1" x14ac:dyDescent="0.2">
      <c r="B46558" s="88"/>
      <c r="C46558" s="88"/>
      <c r="D46558" s="88"/>
      <c r="E46558" s="88"/>
      <c r="F46558" s="88"/>
      <c r="G46558" s="88"/>
      <c r="H46558" s="88"/>
      <c r="I46558" s="88"/>
      <c r="J46558" s="88"/>
      <c r="K46558" s="88"/>
    </row>
    <row r="46559" spans="2:11" hidden="1" x14ac:dyDescent="0.2">
      <c r="B46559" s="88"/>
      <c r="C46559" s="88"/>
      <c r="D46559" s="88"/>
      <c r="E46559" s="88"/>
      <c r="F46559" s="88"/>
      <c r="G46559" s="88"/>
      <c r="H46559" s="88"/>
      <c r="I46559" s="88"/>
      <c r="J46559" s="88"/>
      <c r="K46559" s="88"/>
    </row>
    <row r="46560" spans="2:11" hidden="1" x14ac:dyDescent="0.2">
      <c r="B46560" s="88"/>
      <c r="C46560" s="88"/>
      <c r="D46560" s="88"/>
      <c r="E46560" s="88"/>
      <c r="F46560" s="88"/>
      <c r="G46560" s="88"/>
      <c r="H46560" s="88"/>
      <c r="I46560" s="88"/>
      <c r="J46560" s="88"/>
      <c r="K46560" s="88"/>
    </row>
    <row r="46561" spans="2:11" hidden="1" x14ac:dyDescent="0.2">
      <c r="B46561" s="88"/>
      <c r="C46561" s="88"/>
      <c r="D46561" s="88"/>
      <c r="E46561" s="88"/>
      <c r="F46561" s="88"/>
      <c r="G46561" s="88"/>
      <c r="H46561" s="88"/>
      <c r="I46561" s="88"/>
      <c r="J46561" s="88"/>
      <c r="K46561" s="88"/>
    </row>
    <row r="46562" spans="2:11" hidden="1" x14ac:dyDescent="0.2">
      <c r="B46562" s="88"/>
      <c r="C46562" s="88"/>
      <c r="D46562" s="88"/>
      <c r="E46562" s="88"/>
      <c r="F46562" s="88"/>
      <c r="G46562" s="88"/>
      <c r="H46562" s="88"/>
      <c r="I46562" s="88"/>
      <c r="J46562" s="88"/>
      <c r="K46562" s="88"/>
    </row>
    <row r="46563" spans="2:11" hidden="1" x14ac:dyDescent="0.2">
      <c r="B46563" s="88"/>
      <c r="C46563" s="88"/>
      <c r="D46563" s="88"/>
      <c r="E46563" s="88"/>
      <c r="F46563" s="88"/>
      <c r="G46563" s="88"/>
      <c r="H46563" s="88"/>
      <c r="I46563" s="88"/>
      <c r="J46563" s="88"/>
      <c r="K46563" s="88"/>
    </row>
    <row r="46564" spans="2:11" hidden="1" x14ac:dyDescent="0.2">
      <c r="B46564" s="88"/>
      <c r="C46564" s="88"/>
      <c r="D46564" s="88"/>
      <c r="E46564" s="88"/>
      <c r="F46564" s="88"/>
      <c r="G46564" s="88"/>
      <c r="H46564" s="88"/>
      <c r="I46564" s="88"/>
      <c r="J46564" s="88"/>
      <c r="K46564" s="88"/>
    </row>
    <row r="46565" spans="2:11" hidden="1" x14ac:dyDescent="0.2">
      <c r="B46565" s="88"/>
      <c r="C46565" s="88"/>
      <c r="D46565" s="88"/>
      <c r="E46565" s="88"/>
      <c r="F46565" s="88"/>
      <c r="G46565" s="88"/>
      <c r="H46565" s="88"/>
      <c r="I46565" s="88"/>
      <c r="J46565" s="88"/>
      <c r="K46565" s="88"/>
    </row>
    <row r="46566" spans="2:11" hidden="1" x14ac:dyDescent="0.2">
      <c r="B46566" s="88"/>
      <c r="C46566" s="88"/>
      <c r="D46566" s="88"/>
      <c r="E46566" s="88"/>
      <c r="F46566" s="88"/>
      <c r="G46566" s="88"/>
      <c r="H46566" s="88"/>
      <c r="I46566" s="88"/>
      <c r="J46566" s="88"/>
      <c r="K46566" s="88"/>
    </row>
    <row r="46567" spans="2:11" hidden="1" x14ac:dyDescent="0.2">
      <c r="B46567" s="88"/>
      <c r="C46567" s="88"/>
      <c r="D46567" s="88"/>
      <c r="E46567" s="88"/>
      <c r="F46567" s="88"/>
      <c r="G46567" s="88"/>
      <c r="H46567" s="88"/>
      <c r="I46567" s="88"/>
      <c r="J46567" s="88"/>
      <c r="K46567" s="88"/>
    </row>
    <row r="46568" spans="2:11" hidden="1" x14ac:dyDescent="0.2">
      <c r="B46568" s="88"/>
      <c r="C46568" s="88"/>
      <c r="D46568" s="88"/>
      <c r="E46568" s="88"/>
      <c r="F46568" s="88"/>
      <c r="G46568" s="88"/>
      <c r="H46568" s="88"/>
      <c r="I46568" s="88"/>
      <c r="J46568" s="88"/>
      <c r="K46568" s="88"/>
    </row>
    <row r="46569" spans="2:11" hidden="1" x14ac:dyDescent="0.2">
      <c r="B46569" s="88"/>
      <c r="C46569" s="88"/>
      <c r="D46569" s="88"/>
      <c r="E46569" s="88"/>
      <c r="F46569" s="88"/>
      <c r="G46569" s="88"/>
      <c r="H46569" s="88"/>
      <c r="I46569" s="88"/>
      <c r="J46569" s="88"/>
      <c r="K46569" s="88"/>
    </row>
    <row r="46570" spans="2:11" hidden="1" x14ac:dyDescent="0.2">
      <c r="B46570" s="88"/>
      <c r="C46570" s="88"/>
      <c r="D46570" s="88"/>
      <c r="E46570" s="88"/>
      <c r="F46570" s="88"/>
      <c r="G46570" s="88"/>
      <c r="H46570" s="88"/>
      <c r="I46570" s="88"/>
      <c r="J46570" s="88"/>
      <c r="K46570" s="88"/>
    </row>
    <row r="46571" spans="2:11" hidden="1" x14ac:dyDescent="0.2">
      <c r="B46571" s="88"/>
      <c r="C46571" s="88"/>
      <c r="D46571" s="88"/>
      <c r="E46571" s="88"/>
      <c r="F46571" s="88"/>
      <c r="G46571" s="88"/>
      <c r="H46571" s="88"/>
      <c r="I46571" s="88"/>
      <c r="J46571" s="88"/>
      <c r="K46571" s="88"/>
    </row>
    <row r="46572" spans="2:11" hidden="1" x14ac:dyDescent="0.2">
      <c r="B46572" s="88"/>
      <c r="C46572" s="88"/>
      <c r="D46572" s="88"/>
      <c r="E46572" s="88"/>
      <c r="F46572" s="88"/>
      <c r="G46572" s="88"/>
      <c r="H46572" s="88"/>
      <c r="I46572" s="88"/>
      <c r="J46572" s="88"/>
      <c r="K46572" s="88"/>
    </row>
    <row r="46573" spans="2:11" hidden="1" x14ac:dyDescent="0.2">
      <c r="B46573" s="88"/>
      <c r="C46573" s="88"/>
      <c r="D46573" s="88"/>
      <c r="E46573" s="88"/>
      <c r="F46573" s="88"/>
      <c r="G46573" s="88"/>
      <c r="H46573" s="88"/>
      <c r="I46573" s="88"/>
      <c r="J46573" s="88"/>
      <c r="K46573" s="88"/>
    </row>
    <row r="46574" spans="2:11" hidden="1" x14ac:dyDescent="0.2">
      <c r="B46574" s="88"/>
      <c r="C46574" s="88"/>
      <c r="D46574" s="88"/>
      <c r="E46574" s="88"/>
      <c r="F46574" s="88"/>
      <c r="G46574" s="88"/>
      <c r="H46574" s="88"/>
      <c r="I46574" s="88"/>
      <c r="J46574" s="88"/>
      <c r="K46574" s="88"/>
    </row>
    <row r="46575" spans="2:11" hidden="1" x14ac:dyDescent="0.2">
      <c r="B46575" s="88"/>
      <c r="C46575" s="88"/>
      <c r="D46575" s="88"/>
      <c r="E46575" s="88"/>
      <c r="F46575" s="88"/>
      <c r="G46575" s="88"/>
      <c r="H46575" s="88"/>
      <c r="I46575" s="88"/>
      <c r="J46575" s="88"/>
      <c r="K46575" s="88"/>
    </row>
    <row r="46576" spans="2:11" hidden="1" x14ac:dyDescent="0.2">
      <c r="B46576" s="88"/>
      <c r="C46576" s="88"/>
      <c r="D46576" s="88"/>
      <c r="E46576" s="88"/>
      <c r="F46576" s="88"/>
      <c r="G46576" s="88"/>
      <c r="H46576" s="88"/>
      <c r="I46576" s="88"/>
      <c r="J46576" s="88"/>
      <c r="K46576" s="88"/>
    </row>
    <row r="46577" spans="2:11" hidden="1" x14ac:dyDescent="0.2">
      <c r="B46577" s="88"/>
      <c r="C46577" s="88"/>
      <c r="D46577" s="88"/>
      <c r="E46577" s="88"/>
      <c r="F46577" s="88"/>
      <c r="G46577" s="88"/>
      <c r="H46577" s="88"/>
      <c r="I46577" s="88"/>
      <c r="J46577" s="88"/>
      <c r="K46577" s="88"/>
    </row>
    <row r="46578" spans="2:11" hidden="1" x14ac:dyDescent="0.2">
      <c r="B46578" s="88"/>
      <c r="C46578" s="88"/>
      <c r="D46578" s="88"/>
      <c r="E46578" s="88"/>
      <c r="F46578" s="88"/>
      <c r="G46578" s="88"/>
      <c r="H46578" s="88"/>
      <c r="I46578" s="88"/>
      <c r="J46578" s="88"/>
      <c r="K46578" s="88"/>
    </row>
    <row r="46579" spans="2:11" hidden="1" x14ac:dyDescent="0.2">
      <c r="B46579" s="88"/>
      <c r="C46579" s="88"/>
      <c r="D46579" s="88"/>
      <c r="E46579" s="88"/>
      <c r="F46579" s="88"/>
      <c r="G46579" s="88"/>
      <c r="H46579" s="88"/>
      <c r="I46579" s="88"/>
      <c r="J46579" s="88"/>
      <c r="K46579" s="88"/>
    </row>
    <row r="46580" spans="2:11" hidden="1" x14ac:dyDescent="0.2">
      <c r="B46580" s="88"/>
      <c r="C46580" s="88"/>
      <c r="D46580" s="88"/>
      <c r="E46580" s="88"/>
      <c r="F46580" s="88"/>
      <c r="G46580" s="88"/>
      <c r="H46580" s="88"/>
      <c r="I46580" s="88"/>
      <c r="J46580" s="88"/>
      <c r="K46580" s="88"/>
    </row>
    <row r="46581" spans="2:11" hidden="1" x14ac:dyDescent="0.2">
      <c r="B46581" s="88"/>
      <c r="C46581" s="88"/>
      <c r="D46581" s="88"/>
      <c r="E46581" s="88"/>
      <c r="F46581" s="88"/>
      <c r="G46581" s="88"/>
      <c r="H46581" s="88"/>
      <c r="I46581" s="88"/>
      <c r="J46581" s="88"/>
      <c r="K46581" s="88"/>
    </row>
    <row r="46582" spans="2:11" hidden="1" x14ac:dyDescent="0.2">
      <c r="B46582" s="88"/>
      <c r="C46582" s="88"/>
      <c r="D46582" s="88"/>
      <c r="E46582" s="88"/>
      <c r="F46582" s="88"/>
      <c r="G46582" s="88"/>
      <c r="H46582" s="88"/>
      <c r="I46582" s="88"/>
      <c r="J46582" s="88"/>
      <c r="K46582" s="88"/>
    </row>
    <row r="46583" spans="2:11" hidden="1" x14ac:dyDescent="0.2">
      <c r="B46583" s="88"/>
      <c r="C46583" s="88"/>
      <c r="D46583" s="88"/>
      <c r="E46583" s="88"/>
      <c r="F46583" s="88"/>
      <c r="G46583" s="88"/>
      <c r="H46583" s="88"/>
      <c r="I46583" s="88"/>
      <c r="J46583" s="88"/>
      <c r="K46583" s="88"/>
    </row>
    <row r="46584" spans="2:11" hidden="1" x14ac:dyDescent="0.2">
      <c r="B46584" s="88"/>
      <c r="C46584" s="88"/>
      <c r="D46584" s="88"/>
      <c r="E46584" s="88"/>
      <c r="F46584" s="88"/>
      <c r="G46584" s="88"/>
      <c r="H46584" s="88"/>
      <c r="I46584" s="88"/>
      <c r="J46584" s="88"/>
      <c r="K46584" s="88"/>
    </row>
    <row r="46585" spans="2:11" hidden="1" x14ac:dyDescent="0.2">
      <c r="B46585" s="88"/>
      <c r="C46585" s="88"/>
      <c r="D46585" s="88"/>
      <c r="E46585" s="88"/>
      <c r="F46585" s="88"/>
      <c r="G46585" s="88"/>
      <c r="H46585" s="88"/>
      <c r="I46585" s="88"/>
      <c r="J46585" s="88"/>
      <c r="K46585" s="88"/>
    </row>
    <row r="46586" spans="2:11" hidden="1" x14ac:dyDescent="0.2">
      <c r="B46586" s="88"/>
      <c r="C46586" s="88"/>
      <c r="D46586" s="88"/>
      <c r="E46586" s="88"/>
      <c r="F46586" s="88"/>
      <c r="G46586" s="88"/>
      <c r="H46586" s="88"/>
      <c r="I46586" s="88"/>
      <c r="J46586" s="88"/>
      <c r="K46586" s="88"/>
    </row>
    <row r="46587" spans="2:11" hidden="1" x14ac:dyDescent="0.2">
      <c r="B46587" s="88"/>
      <c r="C46587" s="88"/>
      <c r="D46587" s="88"/>
      <c r="E46587" s="88"/>
      <c r="F46587" s="88"/>
      <c r="G46587" s="88"/>
      <c r="H46587" s="88"/>
      <c r="I46587" s="88"/>
      <c r="J46587" s="88"/>
      <c r="K46587" s="88"/>
    </row>
    <row r="46588" spans="2:11" hidden="1" x14ac:dyDescent="0.2">
      <c r="B46588" s="88"/>
      <c r="C46588" s="88"/>
      <c r="D46588" s="88"/>
      <c r="E46588" s="88"/>
      <c r="F46588" s="88"/>
      <c r="G46588" s="88"/>
      <c r="H46588" s="88"/>
      <c r="I46588" s="88"/>
      <c r="J46588" s="88"/>
      <c r="K46588" s="88"/>
    </row>
    <row r="46589" spans="2:11" hidden="1" x14ac:dyDescent="0.2">
      <c r="B46589" s="88"/>
      <c r="C46589" s="88"/>
      <c r="D46589" s="88"/>
      <c r="E46589" s="88"/>
      <c r="F46589" s="88"/>
      <c r="G46589" s="88"/>
      <c r="H46589" s="88"/>
      <c r="I46589" s="88"/>
      <c r="J46589" s="88"/>
      <c r="K46589" s="88"/>
    </row>
    <row r="46590" spans="2:11" hidden="1" x14ac:dyDescent="0.2">
      <c r="B46590" s="88"/>
      <c r="C46590" s="88"/>
      <c r="D46590" s="88"/>
      <c r="E46590" s="88"/>
      <c r="F46590" s="88"/>
      <c r="G46590" s="88"/>
      <c r="H46590" s="88"/>
      <c r="I46590" s="88"/>
      <c r="J46590" s="88"/>
      <c r="K46590" s="88"/>
    </row>
    <row r="46591" spans="2:11" hidden="1" x14ac:dyDescent="0.2">
      <c r="B46591" s="88"/>
      <c r="C46591" s="88"/>
      <c r="D46591" s="88"/>
      <c r="E46591" s="88"/>
      <c r="F46591" s="88"/>
      <c r="G46591" s="88"/>
      <c r="H46591" s="88"/>
      <c r="I46591" s="88"/>
      <c r="J46591" s="88"/>
      <c r="K46591" s="88"/>
    </row>
    <row r="46592" spans="2:11" hidden="1" x14ac:dyDescent="0.2">
      <c r="B46592" s="88"/>
      <c r="C46592" s="88"/>
      <c r="D46592" s="88"/>
      <c r="E46592" s="88"/>
      <c r="F46592" s="88"/>
      <c r="G46592" s="88"/>
      <c r="H46592" s="88"/>
      <c r="I46592" s="88"/>
      <c r="J46592" s="88"/>
      <c r="K46592" s="88"/>
    </row>
    <row r="46593" spans="2:11" hidden="1" x14ac:dyDescent="0.2">
      <c r="B46593" s="88"/>
      <c r="C46593" s="88"/>
      <c r="D46593" s="88"/>
      <c r="E46593" s="88"/>
      <c r="F46593" s="88"/>
      <c r="G46593" s="88"/>
      <c r="H46593" s="88"/>
      <c r="I46593" s="88"/>
      <c r="J46593" s="88"/>
      <c r="K46593" s="88"/>
    </row>
    <row r="46594" spans="2:11" hidden="1" x14ac:dyDescent="0.2">
      <c r="B46594" s="88"/>
      <c r="C46594" s="88"/>
      <c r="D46594" s="88"/>
      <c r="E46594" s="88"/>
      <c r="F46594" s="88"/>
      <c r="G46594" s="88"/>
      <c r="H46594" s="88"/>
      <c r="I46594" s="88"/>
      <c r="J46594" s="88"/>
      <c r="K46594" s="88"/>
    </row>
    <row r="46595" spans="2:11" hidden="1" x14ac:dyDescent="0.2">
      <c r="B46595" s="88"/>
      <c r="C46595" s="88"/>
      <c r="D46595" s="88"/>
      <c r="E46595" s="88"/>
      <c r="F46595" s="88"/>
      <c r="G46595" s="88"/>
      <c r="H46595" s="88"/>
      <c r="I46595" s="88"/>
      <c r="J46595" s="88"/>
      <c r="K46595" s="88"/>
    </row>
    <row r="46596" spans="2:11" hidden="1" x14ac:dyDescent="0.2">
      <c r="B46596" s="88"/>
      <c r="C46596" s="88"/>
      <c r="D46596" s="88"/>
      <c r="E46596" s="88"/>
      <c r="F46596" s="88"/>
      <c r="G46596" s="88"/>
      <c r="H46596" s="88"/>
      <c r="I46596" s="88"/>
      <c r="J46596" s="88"/>
      <c r="K46596" s="88"/>
    </row>
    <row r="46597" spans="2:11" hidden="1" x14ac:dyDescent="0.2">
      <c r="B46597" s="88"/>
      <c r="C46597" s="88"/>
      <c r="D46597" s="88"/>
      <c r="E46597" s="88"/>
      <c r="F46597" s="88"/>
      <c r="G46597" s="88"/>
      <c r="H46597" s="88"/>
      <c r="I46597" s="88"/>
      <c r="J46597" s="88"/>
      <c r="K46597" s="88"/>
    </row>
    <row r="46598" spans="2:11" hidden="1" x14ac:dyDescent="0.2">
      <c r="B46598" s="88"/>
      <c r="C46598" s="88"/>
      <c r="D46598" s="88"/>
      <c r="E46598" s="88"/>
      <c r="F46598" s="88"/>
      <c r="G46598" s="88"/>
      <c r="H46598" s="88"/>
      <c r="I46598" s="88"/>
      <c r="J46598" s="88"/>
      <c r="K46598" s="88"/>
    </row>
    <row r="46599" spans="2:11" hidden="1" x14ac:dyDescent="0.2">
      <c r="B46599" s="88"/>
      <c r="C46599" s="88"/>
      <c r="D46599" s="88"/>
      <c r="E46599" s="88"/>
      <c r="F46599" s="88"/>
      <c r="G46599" s="88"/>
      <c r="H46599" s="88"/>
      <c r="I46599" s="88"/>
      <c r="J46599" s="88"/>
      <c r="K46599" s="88"/>
    </row>
    <row r="46600" spans="2:11" hidden="1" x14ac:dyDescent="0.2">
      <c r="B46600" s="88"/>
      <c r="C46600" s="88"/>
      <c r="D46600" s="88"/>
      <c r="E46600" s="88"/>
      <c r="F46600" s="88"/>
      <c r="G46600" s="88"/>
      <c r="H46600" s="88"/>
      <c r="I46600" s="88"/>
      <c r="J46600" s="88"/>
      <c r="K46600" s="88"/>
    </row>
    <row r="46601" spans="2:11" hidden="1" x14ac:dyDescent="0.2">
      <c r="B46601" s="88"/>
      <c r="C46601" s="88"/>
      <c r="D46601" s="88"/>
      <c r="E46601" s="88"/>
      <c r="F46601" s="88"/>
      <c r="G46601" s="88"/>
      <c r="H46601" s="88"/>
      <c r="I46601" s="88"/>
      <c r="J46601" s="88"/>
      <c r="K46601" s="88"/>
    </row>
    <row r="46602" spans="2:11" hidden="1" x14ac:dyDescent="0.2">
      <c r="B46602" s="88"/>
      <c r="C46602" s="88"/>
      <c r="D46602" s="88"/>
      <c r="E46602" s="88"/>
      <c r="F46602" s="88"/>
      <c r="G46602" s="88"/>
      <c r="H46602" s="88"/>
      <c r="I46602" s="88"/>
      <c r="J46602" s="88"/>
      <c r="K46602" s="88"/>
    </row>
    <row r="46603" spans="2:11" hidden="1" x14ac:dyDescent="0.2">
      <c r="B46603" s="88"/>
      <c r="C46603" s="88"/>
      <c r="D46603" s="88"/>
      <c r="E46603" s="88"/>
      <c r="F46603" s="88"/>
      <c r="G46603" s="88"/>
      <c r="H46603" s="88"/>
      <c r="I46603" s="88"/>
      <c r="J46603" s="88"/>
      <c r="K46603" s="88"/>
    </row>
    <row r="46604" spans="2:11" hidden="1" x14ac:dyDescent="0.2">
      <c r="B46604" s="88"/>
      <c r="C46604" s="88"/>
      <c r="D46604" s="88"/>
      <c r="E46604" s="88"/>
      <c r="F46604" s="88"/>
      <c r="G46604" s="88"/>
      <c r="H46604" s="88"/>
      <c r="I46604" s="88"/>
      <c r="J46604" s="88"/>
      <c r="K46604" s="88"/>
    </row>
    <row r="46605" spans="2:11" hidden="1" x14ac:dyDescent="0.2">
      <c r="B46605" s="88"/>
      <c r="C46605" s="88"/>
      <c r="D46605" s="88"/>
      <c r="E46605" s="88"/>
      <c r="F46605" s="88"/>
      <c r="G46605" s="88"/>
      <c r="H46605" s="88"/>
      <c r="I46605" s="88"/>
      <c r="J46605" s="88"/>
      <c r="K46605" s="88"/>
    </row>
    <row r="46606" spans="2:11" hidden="1" x14ac:dyDescent="0.2">
      <c r="B46606" s="88"/>
      <c r="C46606" s="88"/>
      <c r="D46606" s="88"/>
      <c r="E46606" s="88"/>
      <c r="F46606" s="88"/>
      <c r="G46606" s="88"/>
      <c r="H46606" s="88"/>
      <c r="I46606" s="88"/>
      <c r="J46606" s="88"/>
      <c r="K46606" s="88"/>
    </row>
    <row r="46607" spans="2:11" hidden="1" x14ac:dyDescent="0.2">
      <c r="B46607" s="88"/>
      <c r="C46607" s="88"/>
      <c r="D46607" s="88"/>
      <c r="E46607" s="88"/>
      <c r="F46607" s="88"/>
      <c r="G46607" s="88"/>
      <c r="H46607" s="88"/>
      <c r="I46607" s="88"/>
      <c r="J46607" s="88"/>
      <c r="K46607" s="88"/>
    </row>
    <row r="46608" spans="2:11" hidden="1" x14ac:dyDescent="0.2">
      <c r="B46608" s="88"/>
      <c r="C46608" s="88"/>
      <c r="D46608" s="88"/>
      <c r="E46608" s="88"/>
      <c r="F46608" s="88"/>
      <c r="G46608" s="88"/>
      <c r="H46608" s="88"/>
      <c r="I46608" s="88"/>
      <c r="J46608" s="88"/>
      <c r="K46608" s="88"/>
    </row>
    <row r="46609" spans="2:11" hidden="1" x14ac:dyDescent="0.2">
      <c r="B46609" s="88"/>
      <c r="C46609" s="88"/>
      <c r="D46609" s="88"/>
      <c r="E46609" s="88"/>
      <c r="F46609" s="88"/>
      <c r="G46609" s="88"/>
      <c r="H46609" s="88"/>
      <c r="I46609" s="88"/>
      <c r="J46609" s="88"/>
      <c r="K46609" s="88"/>
    </row>
    <row r="46610" spans="2:11" hidden="1" x14ac:dyDescent="0.2">
      <c r="B46610" s="88"/>
      <c r="C46610" s="88"/>
      <c r="D46610" s="88"/>
      <c r="E46610" s="88"/>
      <c r="F46610" s="88"/>
      <c r="G46610" s="88"/>
      <c r="H46610" s="88"/>
      <c r="I46610" s="88"/>
      <c r="J46610" s="88"/>
      <c r="K46610" s="88"/>
    </row>
    <row r="46611" spans="2:11" hidden="1" x14ac:dyDescent="0.2">
      <c r="B46611" s="88"/>
      <c r="C46611" s="88"/>
      <c r="D46611" s="88"/>
      <c r="E46611" s="88"/>
      <c r="F46611" s="88"/>
      <c r="G46611" s="88"/>
      <c r="H46611" s="88"/>
      <c r="I46611" s="88"/>
      <c r="J46611" s="88"/>
      <c r="K46611" s="88"/>
    </row>
    <row r="46612" spans="2:11" hidden="1" x14ac:dyDescent="0.2">
      <c r="B46612" s="88"/>
      <c r="C46612" s="88"/>
      <c r="D46612" s="88"/>
      <c r="E46612" s="88"/>
      <c r="F46612" s="88"/>
      <c r="G46612" s="88"/>
      <c r="H46612" s="88"/>
      <c r="I46612" s="88"/>
      <c r="J46612" s="88"/>
      <c r="K46612" s="88"/>
    </row>
    <row r="46613" spans="2:11" hidden="1" x14ac:dyDescent="0.2">
      <c r="B46613" s="88"/>
      <c r="C46613" s="88"/>
      <c r="D46613" s="88"/>
      <c r="E46613" s="88"/>
      <c r="F46613" s="88"/>
      <c r="G46613" s="88"/>
      <c r="H46613" s="88"/>
      <c r="I46613" s="88"/>
      <c r="J46613" s="88"/>
      <c r="K46613" s="88"/>
    </row>
    <row r="46614" spans="2:11" hidden="1" x14ac:dyDescent="0.2">
      <c r="B46614" s="88"/>
      <c r="C46614" s="88"/>
      <c r="D46614" s="88"/>
      <c r="E46614" s="88"/>
      <c r="F46614" s="88"/>
      <c r="G46614" s="88"/>
      <c r="H46614" s="88"/>
      <c r="I46614" s="88"/>
      <c r="J46614" s="88"/>
      <c r="K46614" s="88"/>
    </row>
    <row r="46615" spans="2:11" hidden="1" x14ac:dyDescent="0.2">
      <c r="B46615" s="88"/>
      <c r="C46615" s="88"/>
      <c r="D46615" s="88"/>
      <c r="E46615" s="88"/>
      <c r="F46615" s="88"/>
      <c r="G46615" s="88"/>
      <c r="H46615" s="88"/>
      <c r="I46615" s="88"/>
      <c r="J46615" s="88"/>
      <c r="K46615" s="88"/>
    </row>
    <row r="46616" spans="2:11" hidden="1" x14ac:dyDescent="0.2">
      <c r="B46616" s="88"/>
      <c r="C46616" s="88"/>
      <c r="D46616" s="88"/>
      <c r="E46616" s="88"/>
      <c r="F46616" s="88"/>
      <c r="G46616" s="88"/>
      <c r="H46616" s="88"/>
      <c r="I46616" s="88"/>
      <c r="J46616" s="88"/>
      <c r="K46616" s="88"/>
    </row>
    <row r="46617" spans="2:11" hidden="1" x14ac:dyDescent="0.2">
      <c r="B46617" s="88"/>
      <c r="C46617" s="88"/>
      <c r="D46617" s="88"/>
      <c r="E46617" s="88"/>
      <c r="F46617" s="88"/>
      <c r="G46617" s="88"/>
      <c r="H46617" s="88"/>
      <c r="I46617" s="88"/>
      <c r="J46617" s="88"/>
      <c r="K46617" s="88"/>
    </row>
    <row r="46618" spans="2:11" hidden="1" x14ac:dyDescent="0.2">
      <c r="B46618" s="88"/>
      <c r="C46618" s="88"/>
      <c r="D46618" s="88"/>
      <c r="E46618" s="88"/>
      <c r="F46618" s="88"/>
      <c r="G46618" s="88"/>
      <c r="H46618" s="88"/>
      <c r="I46618" s="88"/>
      <c r="J46618" s="88"/>
      <c r="K46618" s="88"/>
    </row>
    <row r="46619" spans="2:11" hidden="1" x14ac:dyDescent="0.2">
      <c r="B46619" s="88"/>
      <c r="C46619" s="88"/>
      <c r="D46619" s="88"/>
      <c r="E46619" s="88"/>
      <c r="F46619" s="88"/>
      <c r="G46619" s="88"/>
      <c r="H46619" s="88"/>
      <c r="I46619" s="88"/>
      <c r="J46619" s="88"/>
      <c r="K46619" s="88"/>
    </row>
    <row r="46620" spans="2:11" hidden="1" x14ac:dyDescent="0.2">
      <c r="B46620" s="88"/>
      <c r="C46620" s="88"/>
      <c r="D46620" s="88"/>
      <c r="E46620" s="88"/>
      <c r="F46620" s="88"/>
      <c r="G46620" s="88"/>
      <c r="H46620" s="88"/>
      <c r="I46620" s="88"/>
      <c r="J46620" s="88"/>
      <c r="K46620" s="88"/>
    </row>
    <row r="46621" spans="2:11" hidden="1" x14ac:dyDescent="0.2">
      <c r="B46621" s="88"/>
      <c r="C46621" s="88"/>
      <c r="D46621" s="88"/>
      <c r="E46621" s="88"/>
      <c r="F46621" s="88"/>
      <c r="G46621" s="88"/>
      <c r="H46621" s="88"/>
      <c r="I46621" s="88"/>
      <c r="J46621" s="88"/>
      <c r="K46621" s="88"/>
    </row>
    <row r="46622" spans="2:11" hidden="1" x14ac:dyDescent="0.2">
      <c r="B46622" s="88"/>
      <c r="C46622" s="88"/>
      <c r="D46622" s="88"/>
      <c r="E46622" s="88"/>
      <c r="F46622" s="88"/>
      <c r="G46622" s="88"/>
      <c r="H46622" s="88"/>
      <c r="I46622" s="88"/>
      <c r="J46622" s="88"/>
      <c r="K46622" s="88"/>
    </row>
    <row r="46623" spans="2:11" hidden="1" x14ac:dyDescent="0.2">
      <c r="B46623" s="88"/>
      <c r="C46623" s="88"/>
      <c r="D46623" s="88"/>
      <c r="E46623" s="88"/>
      <c r="F46623" s="88"/>
      <c r="G46623" s="88"/>
      <c r="H46623" s="88"/>
      <c r="I46623" s="88"/>
      <c r="J46623" s="88"/>
      <c r="K46623" s="88"/>
    </row>
    <row r="46624" spans="2:11" hidden="1" x14ac:dyDescent="0.2">
      <c r="B46624" s="88"/>
      <c r="C46624" s="88"/>
      <c r="D46624" s="88"/>
      <c r="E46624" s="88"/>
      <c r="F46624" s="88"/>
      <c r="G46624" s="88"/>
      <c r="H46624" s="88"/>
      <c r="I46624" s="88"/>
      <c r="J46624" s="88"/>
      <c r="K46624" s="88"/>
    </row>
    <row r="46625" spans="2:11" hidden="1" x14ac:dyDescent="0.2">
      <c r="B46625" s="88"/>
      <c r="C46625" s="88"/>
      <c r="D46625" s="88"/>
      <c r="E46625" s="88"/>
      <c r="F46625" s="88"/>
      <c r="G46625" s="88"/>
      <c r="H46625" s="88"/>
      <c r="I46625" s="88"/>
      <c r="J46625" s="88"/>
      <c r="K46625" s="88"/>
    </row>
    <row r="46626" spans="2:11" hidden="1" x14ac:dyDescent="0.2">
      <c r="B46626" s="88"/>
      <c r="C46626" s="88"/>
      <c r="D46626" s="88"/>
      <c r="E46626" s="88"/>
      <c r="F46626" s="88"/>
      <c r="G46626" s="88"/>
      <c r="H46626" s="88"/>
      <c r="I46626" s="88"/>
      <c r="J46626" s="88"/>
      <c r="K46626" s="88"/>
    </row>
    <row r="46627" spans="2:11" hidden="1" x14ac:dyDescent="0.2">
      <c r="B46627" s="88"/>
      <c r="C46627" s="88"/>
      <c r="D46627" s="88"/>
      <c r="E46627" s="88"/>
      <c r="F46627" s="88"/>
      <c r="G46627" s="88"/>
      <c r="H46627" s="88"/>
      <c r="I46627" s="88"/>
      <c r="J46627" s="88"/>
      <c r="K46627" s="88"/>
    </row>
    <row r="46628" spans="2:11" hidden="1" x14ac:dyDescent="0.2">
      <c r="B46628" s="88"/>
      <c r="C46628" s="88"/>
      <c r="D46628" s="88"/>
      <c r="E46628" s="88"/>
      <c r="F46628" s="88"/>
      <c r="G46628" s="88"/>
      <c r="H46628" s="88"/>
      <c r="I46628" s="88"/>
      <c r="J46628" s="88"/>
      <c r="K46628" s="88"/>
    </row>
    <row r="46629" spans="2:11" hidden="1" x14ac:dyDescent="0.2">
      <c r="B46629" s="88"/>
      <c r="C46629" s="88"/>
      <c r="D46629" s="88"/>
      <c r="E46629" s="88"/>
      <c r="F46629" s="88"/>
      <c r="G46629" s="88"/>
      <c r="H46629" s="88"/>
      <c r="I46629" s="88"/>
      <c r="J46629" s="88"/>
      <c r="K46629" s="88"/>
    </row>
    <row r="46630" spans="2:11" hidden="1" x14ac:dyDescent="0.2">
      <c r="B46630" s="88"/>
      <c r="C46630" s="88"/>
      <c r="D46630" s="88"/>
      <c r="E46630" s="88"/>
      <c r="F46630" s="88"/>
      <c r="G46630" s="88"/>
      <c r="H46630" s="88"/>
      <c r="I46630" s="88"/>
      <c r="J46630" s="88"/>
      <c r="K46630" s="88"/>
    </row>
    <row r="46631" spans="2:11" hidden="1" x14ac:dyDescent="0.2">
      <c r="B46631" s="88"/>
      <c r="C46631" s="88"/>
      <c r="D46631" s="88"/>
      <c r="E46631" s="88"/>
      <c r="F46631" s="88"/>
      <c r="G46631" s="88"/>
      <c r="H46631" s="88"/>
      <c r="I46631" s="88"/>
      <c r="J46631" s="88"/>
      <c r="K46631" s="88"/>
    </row>
    <row r="46632" spans="2:11" hidden="1" x14ac:dyDescent="0.2">
      <c r="B46632" s="88"/>
      <c r="C46632" s="88"/>
      <c r="D46632" s="88"/>
      <c r="E46632" s="88"/>
      <c r="F46632" s="88"/>
      <c r="G46632" s="88"/>
      <c r="H46632" s="88"/>
      <c r="I46632" s="88"/>
      <c r="J46632" s="88"/>
      <c r="K46632" s="88"/>
    </row>
    <row r="46633" spans="2:11" hidden="1" x14ac:dyDescent="0.2">
      <c r="B46633" s="88"/>
      <c r="C46633" s="88"/>
      <c r="D46633" s="88"/>
      <c r="E46633" s="88"/>
      <c r="F46633" s="88"/>
      <c r="G46633" s="88"/>
      <c r="H46633" s="88"/>
      <c r="I46633" s="88"/>
      <c r="J46633" s="88"/>
      <c r="K46633" s="88"/>
    </row>
    <row r="46634" spans="2:11" hidden="1" x14ac:dyDescent="0.2">
      <c r="B46634" s="88"/>
      <c r="C46634" s="88"/>
      <c r="D46634" s="88"/>
      <c r="E46634" s="88"/>
      <c r="F46634" s="88"/>
      <c r="G46634" s="88"/>
      <c r="H46634" s="88"/>
      <c r="I46634" s="88"/>
      <c r="J46634" s="88"/>
      <c r="K46634" s="88"/>
    </row>
    <row r="46635" spans="2:11" hidden="1" x14ac:dyDescent="0.2">
      <c r="B46635" s="88"/>
      <c r="C46635" s="88"/>
      <c r="D46635" s="88"/>
      <c r="E46635" s="88"/>
      <c r="F46635" s="88"/>
      <c r="G46635" s="88"/>
      <c r="H46635" s="88"/>
      <c r="I46635" s="88"/>
      <c r="J46635" s="88"/>
      <c r="K46635" s="88"/>
    </row>
    <row r="46636" spans="2:11" hidden="1" x14ac:dyDescent="0.2">
      <c r="B46636" s="88"/>
      <c r="C46636" s="88"/>
      <c r="D46636" s="88"/>
      <c r="E46636" s="88"/>
      <c r="F46636" s="88"/>
      <c r="G46636" s="88"/>
      <c r="H46636" s="88"/>
      <c r="I46636" s="88"/>
      <c r="J46636" s="88"/>
      <c r="K46636" s="88"/>
    </row>
    <row r="46637" spans="2:11" hidden="1" x14ac:dyDescent="0.2">
      <c r="B46637" s="88"/>
      <c r="C46637" s="88"/>
      <c r="D46637" s="88"/>
      <c r="E46637" s="88"/>
      <c r="F46637" s="88"/>
      <c r="G46637" s="88"/>
      <c r="H46637" s="88"/>
      <c r="I46637" s="88"/>
      <c r="J46637" s="88"/>
      <c r="K46637" s="88"/>
    </row>
    <row r="46638" spans="2:11" hidden="1" x14ac:dyDescent="0.2">
      <c r="B46638" s="88"/>
      <c r="C46638" s="88"/>
      <c r="D46638" s="88"/>
      <c r="E46638" s="88"/>
      <c r="F46638" s="88"/>
      <c r="G46638" s="88"/>
      <c r="H46638" s="88"/>
      <c r="I46638" s="88"/>
      <c r="J46638" s="88"/>
      <c r="K46638" s="88"/>
    </row>
    <row r="46639" spans="2:11" hidden="1" x14ac:dyDescent="0.2">
      <c r="B46639" s="88"/>
      <c r="C46639" s="88"/>
      <c r="D46639" s="88"/>
      <c r="E46639" s="88"/>
      <c r="F46639" s="88"/>
      <c r="G46639" s="88"/>
      <c r="H46639" s="88"/>
      <c r="I46639" s="88"/>
      <c r="J46639" s="88"/>
      <c r="K46639" s="88"/>
    </row>
    <row r="46640" spans="2:11" hidden="1" x14ac:dyDescent="0.2">
      <c r="B46640" s="88"/>
      <c r="C46640" s="88"/>
      <c r="D46640" s="88"/>
      <c r="E46640" s="88"/>
      <c r="F46640" s="88"/>
      <c r="G46640" s="88"/>
      <c r="H46640" s="88"/>
      <c r="I46640" s="88"/>
      <c r="J46640" s="88"/>
      <c r="K46640" s="88"/>
    </row>
    <row r="46641" spans="2:11" hidden="1" x14ac:dyDescent="0.2">
      <c r="B46641" s="88"/>
      <c r="C46641" s="88"/>
      <c r="D46641" s="88"/>
      <c r="E46641" s="88"/>
      <c r="F46641" s="88"/>
      <c r="G46641" s="88"/>
      <c r="H46641" s="88"/>
      <c r="I46641" s="88"/>
      <c r="J46641" s="88"/>
      <c r="K46641" s="88"/>
    </row>
    <row r="46642" spans="2:11" hidden="1" x14ac:dyDescent="0.2">
      <c r="B46642" s="88"/>
      <c r="C46642" s="88"/>
      <c r="D46642" s="88"/>
      <c r="E46642" s="88"/>
      <c r="F46642" s="88"/>
      <c r="G46642" s="88"/>
      <c r="H46642" s="88"/>
      <c r="I46642" s="88"/>
      <c r="J46642" s="88"/>
      <c r="K46642" s="88"/>
    </row>
    <row r="46643" spans="2:11" hidden="1" x14ac:dyDescent="0.2">
      <c r="B46643" s="88"/>
      <c r="C46643" s="88"/>
      <c r="D46643" s="88"/>
      <c r="E46643" s="88"/>
      <c r="F46643" s="88"/>
      <c r="G46643" s="88"/>
      <c r="H46643" s="88"/>
      <c r="I46643" s="88"/>
      <c r="J46643" s="88"/>
      <c r="K46643" s="88"/>
    </row>
    <row r="46644" spans="2:11" hidden="1" x14ac:dyDescent="0.2">
      <c r="B46644" s="88"/>
      <c r="C46644" s="88"/>
      <c r="D46644" s="88"/>
      <c r="E46644" s="88"/>
      <c r="F46644" s="88"/>
      <c r="G46644" s="88"/>
      <c r="H46644" s="88"/>
      <c r="I46644" s="88"/>
      <c r="J46644" s="88"/>
      <c r="K46644" s="88"/>
    </row>
    <row r="46645" spans="2:11" hidden="1" x14ac:dyDescent="0.2">
      <c r="B46645" s="88"/>
      <c r="C46645" s="88"/>
      <c r="D46645" s="88"/>
      <c r="E46645" s="88"/>
      <c r="F46645" s="88"/>
      <c r="G46645" s="88"/>
      <c r="H46645" s="88"/>
      <c r="I46645" s="88"/>
      <c r="J46645" s="88"/>
      <c r="K46645" s="88"/>
    </row>
    <row r="46646" spans="2:11" hidden="1" x14ac:dyDescent="0.2">
      <c r="B46646" s="88"/>
      <c r="C46646" s="88"/>
      <c r="D46646" s="88"/>
      <c r="E46646" s="88"/>
      <c r="F46646" s="88"/>
      <c r="G46646" s="88"/>
      <c r="H46646" s="88"/>
      <c r="I46646" s="88"/>
      <c r="J46646" s="88"/>
      <c r="K46646" s="88"/>
    </row>
    <row r="46647" spans="2:11" hidden="1" x14ac:dyDescent="0.2">
      <c r="B46647" s="88"/>
      <c r="C46647" s="88"/>
      <c r="D46647" s="88"/>
      <c r="E46647" s="88"/>
      <c r="F46647" s="88"/>
      <c r="G46647" s="88"/>
      <c r="H46647" s="88"/>
      <c r="I46647" s="88"/>
      <c r="J46647" s="88"/>
      <c r="K46647" s="88"/>
    </row>
    <row r="46648" spans="2:11" hidden="1" x14ac:dyDescent="0.2">
      <c r="B46648" s="88"/>
      <c r="C46648" s="88"/>
      <c r="D46648" s="88"/>
      <c r="E46648" s="88"/>
      <c r="F46648" s="88"/>
      <c r="G46648" s="88"/>
      <c r="H46648" s="88"/>
      <c r="I46648" s="88"/>
      <c r="J46648" s="88"/>
      <c r="K46648" s="88"/>
    </row>
    <row r="46649" spans="2:11" hidden="1" x14ac:dyDescent="0.2">
      <c r="B46649" s="88"/>
      <c r="C46649" s="88"/>
      <c r="D46649" s="88"/>
      <c r="E46649" s="88"/>
      <c r="F46649" s="88"/>
      <c r="G46649" s="88"/>
      <c r="H46649" s="88"/>
      <c r="I46649" s="88"/>
      <c r="J46649" s="88"/>
      <c r="K46649" s="88"/>
    </row>
    <row r="46650" spans="2:11" hidden="1" x14ac:dyDescent="0.2">
      <c r="B46650" s="88"/>
      <c r="C46650" s="88"/>
      <c r="D46650" s="88"/>
      <c r="E46650" s="88"/>
      <c r="F46650" s="88"/>
      <c r="G46650" s="88"/>
      <c r="H46650" s="88"/>
      <c r="I46650" s="88"/>
      <c r="J46650" s="88"/>
      <c r="K46650" s="88"/>
    </row>
    <row r="46651" spans="2:11" hidden="1" x14ac:dyDescent="0.2">
      <c r="B46651" s="88"/>
      <c r="C46651" s="88"/>
      <c r="D46651" s="88"/>
      <c r="E46651" s="88"/>
      <c r="F46651" s="88"/>
      <c r="G46651" s="88"/>
      <c r="H46651" s="88"/>
      <c r="I46651" s="88"/>
      <c r="J46651" s="88"/>
      <c r="K46651" s="88"/>
    </row>
    <row r="46652" spans="2:11" hidden="1" x14ac:dyDescent="0.2">
      <c r="B46652" s="88"/>
      <c r="C46652" s="88"/>
      <c r="D46652" s="88"/>
      <c r="E46652" s="88"/>
      <c r="F46652" s="88"/>
      <c r="G46652" s="88"/>
      <c r="H46652" s="88"/>
      <c r="I46652" s="88"/>
      <c r="J46652" s="88"/>
      <c r="K46652" s="88"/>
    </row>
    <row r="46653" spans="2:11" hidden="1" x14ac:dyDescent="0.2">
      <c r="B46653" s="88"/>
      <c r="C46653" s="88"/>
      <c r="D46653" s="88"/>
      <c r="E46653" s="88"/>
      <c r="F46653" s="88"/>
      <c r="G46653" s="88"/>
      <c r="H46653" s="88"/>
      <c r="I46653" s="88"/>
      <c r="J46653" s="88"/>
      <c r="K46653" s="88"/>
    </row>
    <row r="46654" spans="2:11" hidden="1" x14ac:dyDescent="0.2">
      <c r="B46654" s="88"/>
      <c r="C46654" s="88"/>
      <c r="D46654" s="88"/>
      <c r="E46654" s="88"/>
      <c r="F46654" s="88"/>
      <c r="G46654" s="88"/>
      <c r="H46654" s="88"/>
      <c r="I46654" s="88"/>
      <c r="J46654" s="88"/>
      <c r="K46654" s="88"/>
    </row>
    <row r="46655" spans="2:11" hidden="1" x14ac:dyDescent="0.2">
      <c r="B46655" s="88"/>
      <c r="C46655" s="88"/>
      <c r="D46655" s="88"/>
      <c r="E46655" s="88"/>
      <c r="F46655" s="88"/>
      <c r="G46655" s="88"/>
      <c r="H46655" s="88"/>
      <c r="I46655" s="88"/>
      <c r="J46655" s="88"/>
      <c r="K46655" s="88"/>
    </row>
    <row r="46656" spans="2:11" hidden="1" x14ac:dyDescent="0.2">
      <c r="B46656" s="88"/>
      <c r="C46656" s="88"/>
      <c r="D46656" s="88"/>
      <c r="E46656" s="88"/>
      <c r="F46656" s="88"/>
      <c r="G46656" s="88"/>
      <c r="H46656" s="88"/>
      <c r="I46656" s="88"/>
      <c r="J46656" s="88"/>
      <c r="K46656" s="88"/>
    </row>
    <row r="46657" spans="2:11" hidden="1" x14ac:dyDescent="0.2">
      <c r="B46657" s="88"/>
      <c r="C46657" s="88"/>
      <c r="D46657" s="88"/>
      <c r="E46657" s="88"/>
      <c r="F46657" s="88"/>
      <c r="G46657" s="88"/>
      <c r="H46657" s="88"/>
      <c r="I46657" s="88"/>
      <c r="J46657" s="88"/>
      <c r="K46657" s="88"/>
    </row>
    <row r="46658" spans="2:11" hidden="1" x14ac:dyDescent="0.2">
      <c r="B46658" s="88"/>
      <c r="C46658" s="88"/>
      <c r="D46658" s="88"/>
      <c r="E46658" s="88"/>
      <c r="F46658" s="88"/>
      <c r="G46658" s="88"/>
      <c r="H46658" s="88"/>
      <c r="I46658" s="88"/>
      <c r="J46658" s="88"/>
      <c r="K46658" s="88"/>
    </row>
    <row r="46659" spans="2:11" hidden="1" x14ac:dyDescent="0.2">
      <c r="B46659" s="88"/>
      <c r="C46659" s="88"/>
      <c r="D46659" s="88"/>
      <c r="E46659" s="88"/>
      <c r="F46659" s="88"/>
      <c r="G46659" s="88"/>
      <c r="H46659" s="88"/>
      <c r="I46659" s="88"/>
      <c r="J46659" s="88"/>
      <c r="K46659" s="88"/>
    </row>
    <row r="46660" spans="2:11" hidden="1" x14ac:dyDescent="0.2">
      <c r="B46660" s="88"/>
      <c r="C46660" s="88"/>
      <c r="D46660" s="88"/>
      <c r="E46660" s="88"/>
      <c r="F46660" s="88"/>
      <c r="G46660" s="88"/>
      <c r="H46660" s="88"/>
      <c r="I46660" s="88"/>
      <c r="J46660" s="88"/>
      <c r="K46660" s="88"/>
    </row>
    <row r="46661" spans="2:11" hidden="1" x14ac:dyDescent="0.2">
      <c r="B46661" s="88"/>
      <c r="C46661" s="88"/>
      <c r="D46661" s="88"/>
      <c r="E46661" s="88"/>
      <c r="F46661" s="88"/>
      <c r="G46661" s="88"/>
      <c r="H46661" s="88"/>
      <c r="I46661" s="88"/>
      <c r="J46661" s="88"/>
      <c r="K46661" s="88"/>
    </row>
    <row r="46662" spans="2:11" hidden="1" x14ac:dyDescent="0.2">
      <c r="B46662" s="88"/>
      <c r="C46662" s="88"/>
      <c r="D46662" s="88"/>
      <c r="E46662" s="88"/>
      <c r="F46662" s="88"/>
      <c r="G46662" s="88"/>
      <c r="H46662" s="88"/>
      <c r="I46662" s="88"/>
      <c r="J46662" s="88"/>
      <c r="K46662" s="88"/>
    </row>
    <row r="46663" spans="2:11" hidden="1" x14ac:dyDescent="0.2">
      <c r="B46663" s="88"/>
      <c r="C46663" s="88"/>
      <c r="D46663" s="88"/>
      <c r="E46663" s="88"/>
      <c r="F46663" s="88"/>
      <c r="G46663" s="88"/>
      <c r="H46663" s="88"/>
      <c r="I46663" s="88"/>
      <c r="J46663" s="88"/>
      <c r="K46663" s="88"/>
    </row>
    <row r="46664" spans="2:11" hidden="1" x14ac:dyDescent="0.2">
      <c r="B46664" s="88"/>
      <c r="C46664" s="88"/>
      <c r="D46664" s="88"/>
      <c r="E46664" s="88"/>
      <c r="F46664" s="88"/>
      <c r="G46664" s="88"/>
      <c r="H46664" s="88"/>
      <c r="I46664" s="88"/>
      <c r="J46664" s="88"/>
      <c r="K46664" s="88"/>
    </row>
    <row r="46665" spans="2:11" hidden="1" x14ac:dyDescent="0.2">
      <c r="B46665" s="88"/>
      <c r="C46665" s="88"/>
      <c r="D46665" s="88"/>
      <c r="E46665" s="88"/>
      <c r="F46665" s="88"/>
      <c r="G46665" s="88"/>
      <c r="H46665" s="88"/>
      <c r="I46665" s="88"/>
      <c r="J46665" s="88"/>
      <c r="K46665" s="88"/>
    </row>
    <row r="46666" spans="2:11" hidden="1" x14ac:dyDescent="0.2">
      <c r="B46666" s="88"/>
      <c r="C46666" s="88"/>
      <c r="D46666" s="88"/>
      <c r="E46666" s="88"/>
      <c r="F46666" s="88"/>
      <c r="G46666" s="88"/>
      <c r="H46666" s="88"/>
      <c r="I46666" s="88"/>
      <c r="J46666" s="88"/>
      <c r="K46666" s="88"/>
    </row>
    <row r="46667" spans="2:11" hidden="1" x14ac:dyDescent="0.2">
      <c r="B46667" s="88"/>
      <c r="C46667" s="88"/>
      <c r="D46667" s="88"/>
      <c r="E46667" s="88"/>
      <c r="F46667" s="88"/>
      <c r="G46667" s="88"/>
      <c r="H46667" s="88"/>
      <c r="I46667" s="88"/>
      <c r="J46667" s="88"/>
      <c r="K46667" s="88"/>
    </row>
    <row r="46668" spans="2:11" hidden="1" x14ac:dyDescent="0.2">
      <c r="B46668" s="88"/>
      <c r="C46668" s="88"/>
      <c r="D46668" s="88"/>
      <c r="E46668" s="88"/>
      <c r="F46668" s="88"/>
      <c r="G46668" s="88"/>
      <c r="H46668" s="88"/>
      <c r="I46668" s="88"/>
      <c r="J46668" s="88"/>
      <c r="K46668" s="88"/>
    </row>
    <row r="46669" spans="2:11" hidden="1" x14ac:dyDescent="0.2">
      <c r="B46669" s="88"/>
      <c r="C46669" s="88"/>
      <c r="D46669" s="88"/>
      <c r="E46669" s="88"/>
      <c r="F46669" s="88"/>
      <c r="G46669" s="88"/>
      <c r="H46669" s="88"/>
      <c r="I46669" s="88"/>
      <c r="J46669" s="88"/>
      <c r="K46669" s="88"/>
    </row>
    <row r="46670" spans="2:11" hidden="1" x14ac:dyDescent="0.2">
      <c r="B46670" s="88"/>
      <c r="C46670" s="88"/>
      <c r="D46670" s="88"/>
      <c r="E46670" s="88"/>
      <c r="F46670" s="88"/>
      <c r="G46670" s="88"/>
      <c r="H46670" s="88"/>
      <c r="I46670" s="88"/>
      <c r="J46670" s="88"/>
      <c r="K46670" s="88"/>
    </row>
    <row r="46671" spans="2:11" hidden="1" x14ac:dyDescent="0.2">
      <c r="B46671" s="88"/>
      <c r="C46671" s="88"/>
      <c r="D46671" s="88"/>
      <c r="E46671" s="88"/>
      <c r="F46671" s="88"/>
      <c r="G46671" s="88"/>
      <c r="H46671" s="88"/>
      <c r="I46671" s="88"/>
      <c r="J46671" s="88"/>
      <c r="K46671" s="88"/>
    </row>
    <row r="46672" spans="2:11" hidden="1" x14ac:dyDescent="0.2">
      <c r="B46672" s="88"/>
      <c r="C46672" s="88"/>
      <c r="D46672" s="88"/>
      <c r="E46672" s="88"/>
      <c r="F46672" s="88"/>
      <c r="G46672" s="88"/>
      <c r="H46672" s="88"/>
      <c r="I46672" s="88"/>
      <c r="J46672" s="88"/>
      <c r="K46672" s="88"/>
    </row>
    <row r="46673" spans="2:11" hidden="1" x14ac:dyDescent="0.2">
      <c r="B46673" s="88"/>
      <c r="C46673" s="88"/>
      <c r="D46673" s="88"/>
      <c r="E46673" s="88"/>
      <c r="F46673" s="88"/>
      <c r="G46673" s="88"/>
      <c r="H46673" s="88"/>
      <c r="I46673" s="88"/>
      <c r="J46673" s="88"/>
      <c r="K46673" s="88"/>
    </row>
    <row r="46674" spans="2:11" hidden="1" x14ac:dyDescent="0.2">
      <c r="B46674" s="88"/>
      <c r="C46674" s="88"/>
      <c r="D46674" s="88"/>
      <c r="E46674" s="88"/>
      <c r="F46674" s="88"/>
      <c r="G46674" s="88"/>
      <c r="H46674" s="88"/>
      <c r="I46674" s="88"/>
      <c r="J46674" s="88"/>
      <c r="K46674" s="88"/>
    </row>
    <row r="46675" spans="2:11" hidden="1" x14ac:dyDescent="0.2">
      <c r="B46675" s="88"/>
      <c r="C46675" s="88"/>
      <c r="D46675" s="88"/>
      <c r="E46675" s="88"/>
      <c r="F46675" s="88"/>
      <c r="G46675" s="88"/>
      <c r="H46675" s="88"/>
      <c r="I46675" s="88"/>
      <c r="J46675" s="88"/>
      <c r="K46675" s="88"/>
    </row>
    <row r="46676" spans="2:11" hidden="1" x14ac:dyDescent="0.2">
      <c r="B46676" s="88"/>
      <c r="C46676" s="88"/>
      <c r="D46676" s="88"/>
      <c r="E46676" s="88"/>
      <c r="F46676" s="88"/>
      <c r="G46676" s="88"/>
      <c r="H46676" s="88"/>
      <c r="I46676" s="88"/>
      <c r="J46676" s="88"/>
      <c r="K46676" s="88"/>
    </row>
    <row r="46677" spans="2:11" hidden="1" x14ac:dyDescent="0.2">
      <c r="B46677" s="88"/>
      <c r="C46677" s="88"/>
      <c r="D46677" s="88"/>
      <c r="E46677" s="88"/>
      <c r="F46677" s="88"/>
      <c r="G46677" s="88"/>
      <c r="H46677" s="88"/>
      <c r="I46677" s="88"/>
      <c r="J46677" s="88"/>
      <c r="K46677" s="88"/>
    </row>
    <row r="46678" spans="2:11" hidden="1" x14ac:dyDescent="0.2">
      <c r="B46678" s="88"/>
      <c r="C46678" s="88"/>
      <c r="D46678" s="88"/>
      <c r="E46678" s="88"/>
      <c r="F46678" s="88"/>
      <c r="G46678" s="88"/>
      <c r="H46678" s="88"/>
      <c r="I46678" s="88"/>
      <c r="J46678" s="88"/>
      <c r="K46678" s="88"/>
    </row>
    <row r="46679" spans="2:11" hidden="1" x14ac:dyDescent="0.2">
      <c r="B46679" s="88"/>
      <c r="C46679" s="88"/>
      <c r="D46679" s="88"/>
      <c r="E46679" s="88"/>
      <c r="F46679" s="88"/>
      <c r="G46679" s="88"/>
      <c r="H46679" s="88"/>
      <c r="I46679" s="88"/>
      <c r="J46679" s="88"/>
      <c r="K46679" s="88"/>
    </row>
    <row r="46680" spans="2:11" hidden="1" x14ac:dyDescent="0.2">
      <c r="B46680" s="88"/>
      <c r="C46680" s="88"/>
      <c r="D46680" s="88"/>
      <c r="E46680" s="88"/>
      <c r="F46680" s="88"/>
      <c r="G46680" s="88"/>
      <c r="H46680" s="88"/>
      <c r="I46680" s="88"/>
      <c r="J46680" s="88"/>
      <c r="K46680" s="88"/>
    </row>
    <row r="46681" spans="2:11" hidden="1" x14ac:dyDescent="0.2">
      <c r="B46681" s="88"/>
      <c r="C46681" s="88"/>
      <c r="D46681" s="88"/>
      <c r="E46681" s="88"/>
      <c r="F46681" s="88"/>
      <c r="G46681" s="88"/>
      <c r="H46681" s="88"/>
      <c r="I46681" s="88"/>
      <c r="J46681" s="88"/>
      <c r="K46681" s="88"/>
    </row>
    <row r="46682" spans="2:11" hidden="1" x14ac:dyDescent="0.2">
      <c r="B46682" s="88"/>
      <c r="C46682" s="88"/>
      <c r="D46682" s="88"/>
      <c r="E46682" s="88"/>
      <c r="F46682" s="88"/>
      <c r="G46682" s="88"/>
      <c r="H46682" s="88"/>
      <c r="I46682" s="88"/>
      <c r="J46682" s="88"/>
      <c r="K46682" s="88"/>
    </row>
    <row r="46683" spans="2:11" hidden="1" x14ac:dyDescent="0.2">
      <c r="B46683" s="88"/>
      <c r="C46683" s="88"/>
      <c r="D46683" s="88"/>
      <c r="E46683" s="88"/>
      <c r="F46683" s="88"/>
      <c r="G46683" s="88"/>
      <c r="H46683" s="88"/>
      <c r="I46683" s="88"/>
      <c r="J46683" s="88"/>
      <c r="K46683" s="88"/>
    </row>
    <row r="46684" spans="2:11" hidden="1" x14ac:dyDescent="0.2">
      <c r="B46684" s="88"/>
      <c r="C46684" s="88"/>
      <c r="D46684" s="88"/>
      <c r="E46684" s="88"/>
      <c r="F46684" s="88"/>
      <c r="G46684" s="88"/>
      <c r="H46684" s="88"/>
      <c r="I46684" s="88"/>
      <c r="J46684" s="88"/>
      <c r="K46684" s="88"/>
    </row>
    <row r="46685" spans="2:11" hidden="1" x14ac:dyDescent="0.2">
      <c r="B46685" s="88"/>
      <c r="C46685" s="88"/>
      <c r="D46685" s="88"/>
      <c r="E46685" s="88"/>
      <c r="F46685" s="88"/>
      <c r="G46685" s="88"/>
      <c r="H46685" s="88"/>
      <c r="I46685" s="88"/>
      <c r="J46685" s="88"/>
      <c r="K46685" s="88"/>
    </row>
    <row r="46686" spans="2:11" hidden="1" x14ac:dyDescent="0.2">
      <c r="B46686" s="88"/>
      <c r="C46686" s="88"/>
      <c r="D46686" s="88"/>
      <c r="E46686" s="88"/>
      <c r="F46686" s="88"/>
      <c r="G46686" s="88"/>
      <c r="H46686" s="88"/>
      <c r="I46686" s="88"/>
      <c r="J46686" s="88"/>
      <c r="K46686" s="88"/>
    </row>
    <row r="46687" spans="2:11" hidden="1" x14ac:dyDescent="0.2">
      <c r="B46687" s="88"/>
      <c r="C46687" s="88"/>
      <c r="D46687" s="88"/>
      <c r="E46687" s="88"/>
      <c r="F46687" s="88"/>
      <c r="G46687" s="88"/>
      <c r="H46687" s="88"/>
      <c r="I46687" s="88"/>
      <c r="J46687" s="88"/>
      <c r="K46687" s="88"/>
    </row>
    <row r="46688" spans="2:11" hidden="1" x14ac:dyDescent="0.2">
      <c r="B46688" s="88"/>
      <c r="C46688" s="88"/>
      <c r="D46688" s="88"/>
      <c r="E46688" s="88"/>
      <c r="F46688" s="88"/>
      <c r="G46688" s="88"/>
      <c r="H46688" s="88"/>
      <c r="I46688" s="88"/>
      <c r="J46688" s="88"/>
      <c r="K46688" s="88"/>
    </row>
    <row r="46689" spans="2:11" hidden="1" x14ac:dyDescent="0.2">
      <c r="B46689" s="88"/>
      <c r="C46689" s="88"/>
      <c r="D46689" s="88"/>
      <c r="E46689" s="88"/>
      <c r="F46689" s="88"/>
      <c r="G46689" s="88"/>
      <c r="H46689" s="88"/>
      <c r="I46689" s="88"/>
      <c r="J46689" s="88"/>
      <c r="K46689" s="88"/>
    </row>
    <row r="46690" spans="2:11" hidden="1" x14ac:dyDescent="0.2">
      <c r="B46690" s="88"/>
      <c r="C46690" s="88"/>
      <c r="D46690" s="88"/>
      <c r="E46690" s="88"/>
      <c r="F46690" s="88"/>
      <c r="G46690" s="88"/>
      <c r="H46690" s="88"/>
      <c r="I46690" s="88"/>
      <c r="J46690" s="88"/>
      <c r="K46690" s="88"/>
    </row>
    <row r="46691" spans="2:11" hidden="1" x14ac:dyDescent="0.2">
      <c r="B46691" s="88"/>
      <c r="C46691" s="88"/>
      <c r="D46691" s="88"/>
      <c r="E46691" s="88"/>
      <c r="F46691" s="88"/>
      <c r="G46691" s="88"/>
      <c r="H46691" s="88"/>
      <c r="I46691" s="88"/>
      <c r="J46691" s="88"/>
      <c r="K46691" s="88"/>
    </row>
    <row r="46692" spans="2:11" hidden="1" x14ac:dyDescent="0.2">
      <c r="B46692" s="88"/>
      <c r="C46692" s="88"/>
      <c r="D46692" s="88"/>
      <c r="E46692" s="88"/>
      <c r="F46692" s="88"/>
      <c r="G46692" s="88"/>
      <c r="H46692" s="88"/>
      <c r="I46692" s="88"/>
      <c r="J46692" s="88"/>
      <c r="K46692" s="88"/>
    </row>
    <row r="46693" spans="2:11" hidden="1" x14ac:dyDescent="0.2">
      <c r="B46693" s="88"/>
      <c r="C46693" s="88"/>
      <c r="D46693" s="88"/>
      <c r="E46693" s="88"/>
      <c r="F46693" s="88"/>
      <c r="G46693" s="88"/>
      <c r="H46693" s="88"/>
      <c r="I46693" s="88"/>
      <c r="J46693" s="88"/>
      <c r="K46693" s="88"/>
    </row>
    <row r="46694" spans="2:11" hidden="1" x14ac:dyDescent="0.2">
      <c r="B46694" s="88"/>
      <c r="C46694" s="88"/>
      <c r="D46694" s="88"/>
      <c r="E46694" s="88"/>
      <c r="F46694" s="88"/>
      <c r="G46694" s="88"/>
      <c r="H46694" s="88"/>
      <c r="I46694" s="88"/>
      <c r="J46694" s="88"/>
      <c r="K46694" s="88"/>
    </row>
    <row r="46695" spans="2:11" hidden="1" x14ac:dyDescent="0.2">
      <c r="B46695" s="88"/>
      <c r="C46695" s="88"/>
      <c r="D46695" s="88"/>
      <c r="E46695" s="88"/>
      <c r="F46695" s="88"/>
      <c r="G46695" s="88"/>
      <c r="H46695" s="88"/>
      <c r="I46695" s="88"/>
      <c r="J46695" s="88"/>
      <c r="K46695" s="88"/>
    </row>
    <row r="46696" spans="2:11" hidden="1" x14ac:dyDescent="0.2">
      <c r="B46696" s="88"/>
      <c r="C46696" s="88"/>
      <c r="D46696" s="88"/>
      <c r="E46696" s="88"/>
      <c r="F46696" s="88"/>
      <c r="G46696" s="88"/>
      <c r="H46696" s="88"/>
      <c r="I46696" s="88"/>
      <c r="J46696" s="88"/>
      <c r="K46696" s="88"/>
    </row>
    <row r="46697" spans="2:11" hidden="1" x14ac:dyDescent="0.2">
      <c r="B46697" s="88"/>
      <c r="C46697" s="88"/>
      <c r="D46697" s="88"/>
      <c r="E46697" s="88"/>
      <c r="F46697" s="88"/>
      <c r="G46697" s="88"/>
      <c r="H46697" s="88"/>
      <c r="I46697" s="88"/>
      <c r="J46697" s="88"/>
      <c r="K46697" s="88"/>
    </row>
    <row r="46698" spans="2:11" hidden="1" x14ac:dyDescent="0.2">
      <c r="B46698" s="88"/>
      <c r="C46698" s="88"/>
      <c r="D46698" s="88"/>
      <c r="E46698" s="88"/>
      <c r="F46698" s="88"/>
      <c r="G46698" s="88"/>
      <c r="H46698" s="88"/>
      <c r="I46698" s="88"/>
      <c r="J46698" s="88"/>
      <c r="K46698" s="88"/>
    </row>
    <row r="46699" spans="2:11" hidden="1" x14ac:dyDescent="0.2">
      <c r="B46699" s="88"/>
      <c r="C46699" s="88"/>
      <c r="D46699" s="88"/>
      <c r="E46699" s="88"/>
      <c r="F46699" s="88"/>
      <c r="G46699" s="88"/>
      <c r="H46699" s="88"/>
      <c r="I46699" s="88"/>
      <c r="J46699" s="88"/>
      <c r="K46699" s="88"/>
    </row>
    <row r="46700" spans="2:11" hidden="1" x14ac:dyDescent="0.2">
      <c r="B46700" s="88"/>
      <c r="C46700" s="88"/>
      <c r="D46700" s="88"/>
      <c r="E46700" s="88"/>
      <c r="F46700" s="88"/>
      <c r="G46700" s="88"/>
      <c r="H46700" s="88"/>
      <c r="I46700" s="88"/>
      <c r="J46700" s="88"/>
      <c r="K46700" s="88"/>
    </row>
    <row r="46701" spans="2:11" hidden="1" x14ac:dyDescent="0.2">
      <c r="B46701" s="88"/>
      <c r="C46701" s="88"/>
      <c r="D46701" s="88"/>
      <c r="E46701" s="88"/>
      <c r="F46701" s="88"/>
      <c r="G46701" s="88"/>
      <c r="H46701" s="88"/>
      <c r="I46701" s="88"/>
      <c r="J46701" s="88"/>
      <c r="K46701" s="88"/>
    </row>
    <row r="46702" spans="2:11" hidden="1" x14ac:dyDescent="0.2">
      <c r="B46702" s="88"/>
      <c r="C46702" s="88"/>
      <c r="D46702" s="88"/>
      <c r="E46702" s="88"/>
      <c r="F46702" s="88"/>
      <c r="G46702" s="88"/>
      <c r="H46702" s="88"/>
      <c r="I46702" s="88"/>
      <c r="J46702" s="88"/>
      <c r="K46702" s="88"/>
    </row>
    <row r="46703" spans="2:11" hidden="1" x14ac:dyDescent="0.2">
      <c r="B46703" s="88"/>
      <c r="C46703" s="88"/>
      <c r="D46703" s="88"/>
      <c r="E46703" s="88"/>
      <c r="F46703" s="88"/>
      <c r="G46703" s="88"/>
      <c r="H46703" s="88"/>
      <c r="I46703" s="88"/>
      <c r="J46703" s="88"/>
      <c r="K46703" s="88"/>
    </row>
    <row r="46704" spans="2:11" hidden="1" x14ac:dyDescent="0.2">
      <c r="B46704" s="88"/>
      <c r="C46704" s="88"/>
      <c r="D46704" s="88"/>
      <c r="E46704" s="88"/>
      <c r="F46704" s="88"/>
      <c r="G46704" s="88"/>
      <c r="H46704" s="88"/>
      <c r="I46704" s="88"/>
      <c r="J46704" s="88"/>
      <c r="K46704" s="88"/>
    </row>
    <row r="46705" spans="2:11" hidden="1" x14ac:dyDescent="0.2">
      <c r="B46705" s="88"/>
      <c r="C46705" s="88"/>
      <c r="D46705" s="88"/>
      <c r="E46705" s="88"/>
      <c r="F46705" s="88"/>
      <c r="G46705" s="88"/>
      <c r="H46705" s="88"/>
      <c r="I46705" s="88"/>
      <c r="J46705" s="88"/>
      <c r="K46705" s="88"/>
    </row>
    <row r="46706" spans="2:11" hidden="1" x14ac:dyDescent="0.2">
      <c r="B46706" s="88"/>
      <c r="C46706" s="88"/>
      <c r="D46706" s="88"/>
      <c r="E46706" s="88"/>
      <c r="F46706" s="88"/>
      <c r="G46706" s="88"/>
      <c r="H46706" s="88"/>
      <c r="I46706" s="88"/>
      <c r="J46706" s="88"/>
      <c r="K46706" s="88"/>
    </row>
    <row r="46707" spans="2:11" hidden="1" x14ac:dyDescent="0.2">
      <c r="B46707" s="88"/>
      <c r="C46707" s="88"/>
      <c r="D46707" s="88"/>
      <c r="E46707" s="88"/>
      <c r="F46707" s="88"/>
      <c r="G46707" s="88"/>
      <c r="H46707" s="88"/>
      <c r="I46707" s="88"/>
      <c r="J46707" s="88"/>
      <c r="K46707" s="88"/>
    </row>
    <row r="46708" spans="2:11" hidden="1" x14ac:dyDescent="0.2">
      <c r="B46708" s="88"/>
      <c r="C46708" s="88"/>
      <c r="D46708" s="88"/>
      <c r="E46708" s="88"/>
      <c r="F46708" s="88"/>
      <c r="G46708" s="88"/>
      <c r="H46708" s="88"/>
      <c r="I46708" s="88"/>
      <c r="J46708" s="88"/>
      <c r="K46708" s="88"/>
    </row>
    <row r="46709" spans="2:11" hidden="1" x14ac:dyDescent="0.2">
      <c r="B46709" s="88"/>
      <c r="C46709" s="88"/>
      <c r="D46709" s="88"/>
      <c r="E46709" s="88"/>
      <c r="F46709" s="88"/>
      <c r="G46709" s="88"/>
      <c r="H46709" s="88"/>
      <c r="I46709" s="88"/>
      <c r="J46709" s="88"/>
      <c r="K46709" s="88"/>
    </row>
    <row r="46710" spans="2:11" hidden="1" x14ac:dyDescent="0.2">
      <c r="B46710" s="88"/>
      <c r="C46710" s="88"/>
      <c r="D46710" s="88"/>
      <c r="E46710" s="88"/>
      <c r="F46710" s="88"/>
      <c r="G46710" s="88"/>
      <c r="H46710" s="88"/>
      <c r="I46710" s="88"/>
      <c r="J46710" s="88"/>
      <c r="K46710" s="88"/>
    </row>
    <row r="46711" spans="2:11" hidden="1" x14ac:dyDescent="0.2">
      <c r="B46711" s="88"/>
      <c r="C46711" s="88"/>
      <c r="D46711" s="88"/>
      <c r="E46711" s="88"/>
      <c r="F46711" s="88"/>
      <c r="G46711" s="88"/>
      <c r="H46711" s="88"/>
      <c r="I46711" s="88"/>
      <c r="J46711" s="88"/>
      <c r="K46711" s="88"/>
    </row>
    <row r="46712" spans="2:11" hidden="1" x14ac:dyDescent="0.2">
      <c r="B46712" s="88"/>
      <c r="C46712" s="88"/>
      <c r="D46712" s="88"/>
      <c r="E46712" s="88"/>
      <c r="F46712" s="88"/>
      <c r="G46712" s="88"/>
      <c r="H46712" s="88"/>
      <c r="I46712" s="88"/>
      <c r="J46712" s="88"/>
      <c r="K46712" s="88"/>
    </row>
    <row r="46713" spans="2:11" hidden="1" x14ac:dyDescent="0.2">
      <c r="B46713" s="88"/>
      <c r="C46713" s="88"/>
      <c r="D46713" s="88"/>
      <c r="E46713" s="88"/>
      <c r="F46713" s="88"/>
      <c r="G46713" s="88"/>
      <c r="H46713" s="88"/>
      <c r="I46713" s="88"/>
      <c r="J46713" s="88"/>
      <c r="K46713" s="88"/>
    </row>
    <row r="46714" spans="2:11" hidden="1" x14ac:dyDescent="0.2">
      <c r="B46714" s="88"/>
      <c r="C46714" s="88"/>
      <c r="D46714" s="88"/>
      <c r="E46714" s="88"/>
      <c r="F46714" s="88"/>
      <c r="G46714" s="88"/>
      <c r="H46714" s="88"/>
      <c r="I46714" s="88"/>
      <c r="J46714" s="88"/>
      <c r="K46714" s="88"/>
    </row>
    <row r="46715" spans="2:11" hidden="1" x14ac:dyDescent="0.2">
      <c r="B46715" s="88"/>
      <c r="C46715" s="88"/>
      <c r="D46715" s="88"/>
      <c r="E46715" s="88"/>
      <c r="F46715" s="88"/>
      <c r="G46715" s="88"/>
      <c r="H46715" s="88"/>
      <c r="I46715" s="88"/>
      <c r="J46715" s="88"/>
      <c r="K46715" s="88"/>
    </row>
    <row r="46716" spans="2:11" hidden="1" x14ac:dyDescent="0.2">
      <c r="B46716" s="88"/>
      <c r="C46716" s="88"/>
      <c r="D46716" s="88"/>
      <c r="E46716" s="88"/>
      <c r="F46716" s="88"/>
      <c r="G46716" s="88"/>
      <c r="H46716" s="88"/>
      <c r="I46716" s="88"/>
      <c r="J46716" s="88"/>
      <c r="K46716" s="88"/>
    </row>
    <row r="46717" spans="2:11" hidden="1" x14ac:dyDescent="0.2">
      <c r="B46717" s="88"/>
      <c r="C46717" s="88"/>
      <c r="D46717" s="88"/>
      <c r="E46717" s="88"/>
      <c r="F46717" s="88"/>
      <c r="G46717" s="88"/>
      <c r="H46717" s="88"/>
      <c r="I46717" s="88"/>
      <c r="J46717" s="88"/>
      <c r="K46717" s="88"/>
    </row>
    <row r="46718" spans="2:11" hidden="1" x14ac:dyDescent="0.2">
      <c r="B46718" s="88"/>
      <c r="C46718" s="88"/>
      <c r="D46718" s="88"/>
      <c r="E46718" s="88"/>
      <c r="F46718" s="88"/>
      <c r="G46718" s="88"/>
      <c r="H46718" s="88"/>
      <c r="I46718" s="88"/>
      <c r="J46718" s="88"/>
      <c r="K46718" s="88"/>
    </row>
    <row r="46719" spans="2:11" hidden="1" x14ac:dyDescent="0.2">
      <c r="B46719" s="88"/>
      <c r="C46719" s="88"/>
      <c r="D46719" s="88"/>
      <c r="E46719" s="88"/>
      <c r="F46719" s="88"/>
      <c r="G46719" s="88"/>
      <c r="H46719" s="88"/>
      <c r="I46719" s="88"/>
      <c r="J46719" s="88"/>
      <c r="K46719" s="88"/>
    </row>
    <row r="46720" spans="2:11" hidden="1" x14ac:dyDescent="0.2">
      <c r="B46720" s="88"/>
      <c r="C46720" s="88"/>
      <c r="D46720" s="88"/>
      <c r="E46720" s="88"/>
      <c r="F46720" s="88"/>
      <c r="G46720" s="88"/>
      <c r="H46720" s="88"/>
      <c r="I46720" s="88"/>
      <c r="J46720" s="88"/>
      <c r="K46720" s="88"/>
    </row>
    <row r="46721" spans="2:11" hidden="1" x14ac:dyDescent="0.2">
      <c r="B46721" s="88"/>
      <c r="C46721" s="88"/>
      <c r="D46721" s="88"/>
      <c r="E46721" s="88"/>
      <c r="F46721" s="88"/>
      <c r="G46721" s="88"/>
      <c r="H46721" s="88"/>
      <c r="I46721" s="88"/>
      <c r="J46721" s="88"/>
      <c r="K46721" s="88"/>
    </row>
    <row r="46722" spans="2:11" hidden="1" x14ac:dyDescent="0.2">
      <c r="B46722" s="88"/>
      <c r="C46722" s="88"/>
      <c r="D46722" s="88"/>
      <c r="E46722" s="88"/>
      <c r="F46722" s="88"/>
      <c r="G46722" s="88"/>
      <c r="H46722" s="88"/>
      <c r="I46722" s="88"/>
      <c r="J46722" s="88"/>
      <c r="K46722" s="88"/>
    </row>
    <row r="46723" spans="2:11" hidden="1" x14ac:dyDescent="0.2">
      <c r="B46723" s="88"/>
      <c r="C46723" s="88"/>
      <c r="D46723" s="88"/>
      <c r="E46723" s="88"/>
      <c r="F46723" s="88"/>
      <c r="G46723" s="88"/>
      <c r="H46723" s="88"/>
      <c r="I46723" s="88"/>
      <c r="J46723" s="88"/>
      <c r="K46723" s="88"/>
    </row>
    <row r="46724" spans="2:11" hidden="1" x14ac:dyDescent="0.2">
      <c r="B46724" s="88"/>
      <c r="C46724" s="88"/>
      <c r="D46724" s="88"/>
      <c r="E46724" s="88"/>
      <c r="F46724" s="88"/>
      <c r="G46724" s="88"/>
      <c r="H46724" s="88"/>
      <c r="I46724" s="88"/>
      <c r="J46724" s="88"/>
      <c r="K46724" s="88"/>
    </row>
    <row r="46725" spans="2:11" hidden="1" x14ac:dyDescent="0.2">
      <c r="B46725" s="88"/>
      <c r="C46725" s="88"/>
      <c r="D46725" s="88"/>
      <c r="E46725" s="88"/>
      <c r="F46725" s="88"/>
      <c r="G46725" s="88"/>
      <c r="H46725" s="88"/>
      <c r="I46725" s="88"/>
      <c r="J46725" s="88"/>
      <c r="K46725" s="88"/>
    </row>
    <row r="46726" spans="2:11" hidden="1" x14ac:dyDescent="0.2">
      <c r="B46726" s="88"/>
      <c r="C46726" s="88"/>
      <c r="D46726" s="88"/>
      <c r="E46726" s="88"/>
      <c r="F46726" s="88"/>
      <c r="G46726" s="88"/>
      <c r="H46726" s="88"/>
      <c r="I46726" s="88"/>
      <c r="J46726" s="88"/>
      <c r="K46726" s="88"/>
    </row>
    <row r="46727" spans="2:11" hidden="1" x14ac:dyDescent="0.2">
      <c r="B46727" s="88"/>
      <c r="C46727" s="88"/>
      <c r="D46727" s="88"/>
      <c r="E46727" s="88"/>
      <c r="F46727" s="88"/>
      <c r="G46727" s="88"/>
      <c r="H46727" s="88"/>
      <c r="I46727" s="88"/>
      <c r="J46727" s="88"/>
      <c r="K46727" s="88"/>
    </row>
    <row r="46728" spans="2:11" hidden="1" x14ac:dyDescent="0.2">
      <c r="B46728" s="88"/>
      <c r="C46728" s="88"/>
      <c r="D46728" s="88"/>
      <c r="E46728" s="88"/>
      <c r="F46728" s="88"/>
      <c r="G46728" s="88"/>
      <c r="H46728" s="88"/>
      <c r="I46728" s="88"/>
      <c r="J46728" s="88"/>
      <c r="K46728" s="88"/>
    </row>
    <row r="46729" spans="2:11" hidden="1" x14ac:dyDescent="0.2">
      <c r="B46729" s="88"/>
      <c r="C46729" s="88"/>
      <c r="D46729" s="88"/>
      <c r="E46729" s="88"/>
      <c r="F46729" s="88"/>
      <c r="G46729" s="88"/>
      <c r="H46729" s="88"/>
      <c r="I46729" s="88"/>
      <c r="J46729" s="88"/>
      <c r="K46729" s="88"/>
    </row>
    <row r="46730" spans="2:11" hidden="1" x14ac:dyDescent="0.2">
      <c r="B46730" s="88"/>
      <c r="C46730" s="88"/>
      <c r="D46730" s="88"/>
      <c r="E46730" s="88"/>
      <c r="F46730" s="88"/>
      <c r="G46730" s="88"/>
      <c r="H46730" s="88"/>
      <c r="I46730" s="88"/>
      <c r="J46730" s="88"/>
      <c r="K46730" s="88"/>
    </row>
    <row r="46731" spans="2:11" hidden="1" x14ac:dyDescent="0.2">
      <c r="B46731" s="88"/>
      <c r="C46731" s="88"/>
      <c r="D46731" s="88"/>
      <c r="E46731" s="88"/>
      <c r="F46731" s="88"/>
      <c r="G46731" s="88"/>
      <c r="H46731" s="88"/>
      <c r="I46731" s="88"/>
      <c r="J46731" s="88"/>
      <c r="K46731" s="88"/>
    </row>
    <row r="46732" spans="2:11" hidden="1" x14ac:dyDescent="0.2">
      <c r="B46732" s="88"/>
      <c r="C46732" s="88"/>
      <c r="D46732" s="88"/>
      <c r="E46732" s="88"/>
      <c r="F46732" s="88"/>
      <c r="G46732" s="88"/>
      <c r="H46732" s="88"/>
      <c r="I46732" s="88"/>
      <c r="J46732" s="88"/>
      <c r="K46732" s="88"/>
    </row>
    <row r="46733" spans="2:11" hidden="1" x14ac:dyDescent="0.2">
      <c r="B46733" s="88"/>
      <c r="C46733" s="88"/>
      <c r="D46733" s="88"/>
      <c r="E46733" s="88"/>
      <c r="F46733" s="88"/>
      <c r="G46733" s="88"/>
      <c r="H46733" s="88"/>
      <c r="I46733" s="88"/>
      <c r="J46733" s="88"/>
      <c r="K46733" s="88"/>
    </row>
    <row r="46734" spans="2:11" hidden="1" x14ac:dyDescent="0.2">
      <c r="B46734" s="88"/>
      <c r="C46734" s="88"/>
      <c r="D46734" s="88"/>
      <c r="E46734" s="88"/>
      <c r="F46734" s="88"/>
      <c r="G46734" s="88"/>
      <c r="H46734" s="88"/>
      <c r="I46734" s="88"/>
      <c r="J46734" s="88"/>
      <c r="K46734" s="88"/>
    </row>
    <row r="46735" spans="2:11" hidden="1" x14ac:dyDescent="0.2">
      <c r="B46735" s="88"/>
      <c r="C46735" s="88"/>
      <c r="D46735" s="88"/>
      <c r="E46735" s="88"/>
      <c r="F46735" s="88"/>
      <c r="G46735" s="88"/>
      <c r="H46735" s="88"/>
      <c r="I46735" s="88"/>
      <c r="J46735" s="88"/>
      <c r="K46735" s="88"/>
    </row>
    <row r="46736" spans="2:11" hidden="1" x14ac:dyDescent="0.2">
      <c r="B46736" s="88"/>
      <c r="C46736" s="88"/>
      <c r="D46736" s="88"/>
      <c r="E46736" s="88"/>
      <c r="F46736" s="88"/>
      <c r="G46736" s="88"/>
      <c r="H46736" s="88"/>
      <c r="I46736" s="88"/>
      <c r="J46736" s="88"/>
      <c r="K46736" s="88"/>
    </row>
    <row r="46737" spans="2:11" hidden="1" x14ac:dyDescent="0.2">
      <c r="B46737" s="88"/>
      <c r="C46737" s="88"/>
      <c r="D46737" s="88"/>
      <c r="E46737" s="88"/>
      <c r="F46737" s="88"/>
      <c r="G46737" s="88"/>
      <c r="H46737" s="88"/>
      <c r="I46737" s="88"/>
      <c r="J46737" s="88"/>
      <c r="K46737" s="88"/>
    </row>
    <row r="46738" spans="2:11" hidden="1" x14ac:dyDescent="0.2">
      <c r="B46738" s="88"/>
      <c r="C46738" s="88"/>
      <c r="D46738" s="88"/>
      <c r="E46738" s="88"/>
      <c r="F46738" s="88"/>
      <c r="G46738" s="88"/>
      <c r="H46738" s="88"/>
      <c r="I46738" s="88"/>
      <c r="J46738" s="88"/>
      <c r="K46738" s="88"/>
    </row>
    <row r="46739" spans="2:11" hidden="1" x14ac:dyDescent="0.2">
      <c r="B46739" s="88"/>
      <c r="C46739" s="88"/>
      <c r="D46739" s="88"/>
      <c r="E46739" s="88"/>
      <c r="F46739" s="88"/>
      <c r="G46739" s="88"/>
      <c r="H46739" s="88"/>
      <c r="I46739" s="88"/>
      <c r="J46739" s="88"/>
      <c r="K46739" s="88"/>
    </row>
    <row r="46740" spans="2:11" hidden="1" x14ac:dyDescent="0.2">
      <c r="B46740" s="88"/>
      <c r="C46740" s="88"/>
      <c r="D46740" s="88"/>
      <c r="E46740" s="88"/>
      <c r="F46740" s="88"/>
      <c r="G46740" s="88"/>
      <c r="H46740" s="88"/>
      <c r="I46740" s="88"/>
      <c r="J46740" s="88"/>
      <c r="K46740" s="88"/>
    </row>
    <row r="46741" spans="2:11" hidden="1" x14ac:dyDescent="0.2">
      <c r="B46741" s="88"/>
      <c r="C46741" s="88"/>
      <c r="D46741" s="88"/>
      <c r="E46741" s="88"/>
      <c r="F46741" s="88"/>
      <c r="G46741" s="88"/>
      <c r="H46741" s="88"/>
      <c r="I46741" s="88"/>
      <c r="J46741" s="88"/>
      <c r="K46741" s="88"/>
    </row>
    <row r="46742" spans="2:11" hidden="1" x14ac:dyDescent="0.2">
      <c r="B46742" s="88"/>
      <c r="C46742" s="88"/>
      <c r="D46742" s="88"/>
      <c r="E46742" s="88"/>
      <c r="F46742" s="88"/>
      <c r="G46742" s="88"/>
      <c r="H46742" s="88"/>
      <c r="I46742" s="88"/>
      <c r="J46742" s="88"/>
      <c r="K46742" s="88"/>
    </row>
    <row r="46743" spans="2:11" hidden="1" x14ac:dyDescent="0.2">
      <c r="B46743" s="88"/>
      <c r="C46743" s="88"/>
      <c r="D46743" s="88"/>
      <c r="E46743" s="88"/>
      <c r="F46743" s="88"/>
      <c r="G46743" s="88"/>
      <c r="H46743" s="88"/>
      <c r="I46743" s="88"/>
      <c r="J46743" s="88"/>
      <c r="K46743" s="88"/>
    </row>
    <row r="46744" spans="2:11" hidden="1" x14ac:dyDescent="0.2">
      <c r="B46744" s="88"/>
      <c r="C46744" s="88"/>
      <c r="D46744" s="88"/>
      <c r="E46744" s="88"/>
      <c r="F46744" s="88"/>
      <c r="G46744" s="88"/>
      <c r="H46744" s="88"/>
      <c r="I46744" s="88"/>
      <c r="J46744" s="88"/>
      <c r="K46744" s="88"/>
    </row>
    <row r="46745" spans="2:11" hidden="1" x14ac:dyDescent="0.2">
      <c r="B46745" s="88"/>
      <c r="C46745" s="88"/>
      <c r="D46745" s="88"/>
      <c r="E46745" s="88"/>
      <c r="F46745" s="88"/>
      <c r="G46745" s="88"/>
      <c r="H46745" s="88"/>
      <c r="I46745" s="88"/>
      <c r="J46745" s="88"/>
      <c r="K46745" s="88"/>
    </row>
    <row r="46746" spans="2:11" hidden="1" x14ac:dyDescent="0.2">
      <c r="B46746" s="88"/>
      <c r="C46746" s="88"/>
      <c r="D46746" s="88"/>
      <c r="E46746" s="88"/>
      <c r="F46746" s="88"/>
      <c r="G46746" s="88"/>
      <c r="H46746" s="88"/>
      <c r="I46746" s="88"/>
      <c r="J46746" s="88"/>
      <c r="K46746" s="88"/>
    </row>
    <row r="46747" spans="2:11" hidden="1" x14ac:dyDescent="0.2">
      <c r="B46747" s="88"/>
      <c r="C46747" s="88"/>
      <c r="D46747" s="88"/>
      <c r="E46747" s="88"/>
      <c r="F46747" s="88"/>
      <c r="G46747" s="88"/>
      <c r="H46747" s="88"/>
      <c r="I46747" s="88"/>
      <c r="J46747" s="88"/>
      <c r="K46747" s="88"/>
    </row>
    <row r="46748" spans="2:11" hidden="1" x14ac:dyDescent="0.2">
      <c r="B46748" s="88"/>
      <c r="C46748" s="88"/>
      <c r="D46748" s="88"/>
      <c r="E46748" s="88"/>
      <c r="F46748" s="88"/>
      <c r="G46748" s="88"/>
      <c r="H46748" s="88"/>
      <c r="I46748" s="88"/>
      <c r="J46748" s="88"/>
      <c r="K46748" s="88"/>
    </row>
    <row r="46749" spans="2:11" hidden="1" x14ac:dyDescent="0.2">
      <c r="B46749" s="88"/>
      <c r="C46749" s="88"/>
      <c r="D46749" s="88"/>
      <c r="E46749" s="88"/>
      <c r="F46749" s="88"/>
      <c r="G46749" s="88"/>
      <c r="H46749" s="88"/>
      <c r="I46749" s="88"/>
      <c r="J46749" s="88"/>
      <c r="K46749" s="88"/>
    </row>
    <row r="46750" spans="2:11" hidden="1" x14ac:dyDescent="0.2">
      <c r="B46750" s="88"/>
      <c r="C46750" s="88"/>
      <c r="D46750" s="88"/>
      <c r="E46750" s="88"/>
      <c r="F46750" s="88"/>
      <c r="G46750" s="88"/>
      <c r="H46750" s="88"/>
      <c r="I46750" s="88"/>
      <c r="J46750" s="88"/>
      <c r="K46750" s="88"/>
    </row>
    <row r="46751" spans="2:11" hidden="1" x14ac:dyDescent="0.2">
      <c r="B46751" s="88"/>
      <c r="C46751" s="88"/>
      <c r="D46751" s="88"/>
      <c r="E46751" s="88"/>
      <c r="F46751" s="88"/>
      <c r="G46751" s="88"/>
      <c r="H46751" s="88"/>
      <c r="I46751" s="88"/>
      <c r="J46751" s="88"/>
      <c r="K46751" s="88"/>
    </row>
    <row r="46752" spans="2:11" hidden="1" x14ac:dyDescent="0.2">
      <c r="B46752" s="88"/>
      <c r="C46752" s="88"/>
      <c r="D46752" s="88"/>
      <c r="E46752" s="88"/>
      <c r="F46752" s="88"/>
      <c r="G46752" s="88"/>
      <c r="H46752" s="88"/>
      <c r="I46752" s="88"/>
      <c r="J46752" s="88"/>
      <c r="K46752" s="88"/>
    </row>
    <row r="46753" spans="2:11" hidden="1" x14ac:dyDescent="0.2">
      <c r="B46753" s="88"/>
      <c r="C46753" s="88"/>
      <c r="D46753" s="88"/>
      <c r="E46753" s="88"/>
      <c r="F46753" s="88"/>
      <c r="G46753" s="88"/>
      <c r="H46753" s="88"/>
      <c r="I46753" s="88"/>
      <c r="J46753" s="88"/>
      <c r="K46753" s="88"/>
    </row>
    <row r="46754" spans="2:11" hidden="1" x14ac:dyDescent="0.2">
      <c r="B46754" s="88"/>
      <c r="C46754" s="88"/>
      <c r="D46754" s="88"/>
      <c r="E46754" s="88"/>
      <c r="F46754" s="88"/>
      <c r="G46754" s="88"/>
      <c r="H46754" s="88"/>
      <c r="I46754" s="88"/>
      <c r="J46754" s="88"/>
      <c r="K46754" s="88"/>
    </row>
    <row r="46755" spans="2:11" hidden="1" x14ac:dyDescent="0.2">
      <c r="B46755" s="88"/>
      <c r="C46755" s="88"/>
      <c r="D46755" s="88"/>
      <c r="E46755" s="88"/>
      <c r="F46755" s="88"/>
      <c r="G46755" s="88"/>
      <c r="H46755" s="88"/>
      <c r="I46755" s="88"/>
      <c r="J46755" s="88"/>
      <c r="K46755" s="88"/>
    </row>
    <row r="46756" spans="2:11" hidden="1" x14ac:dyDescent="0.2">
      <c r="B46756" s="88"/>
      <c r="C46756" s="88"/>
      <c r="D46756" s="88"/>
      <c r="E46756" s="88"/>
      <c r="F46756" s="88"/>
      <c r="G46756" s="88"/>
      <c r="H46756" s="88"/>
      <c r="I46756" s="88"/>
      <c r="J46756" s="88"/>
      <c r="K46756" s="88"/>
    </row>
    <row r="46757" spans="2:11" hidden="1" x14ac:dyDescent="0.2">
      <c r="B46757" s="88"/>
      <c r="C46757" s="88"/>
      <c r="D46757" s="88"/>
      <c r="E46757" s="88"/>
      <c r="F46757" s="88"/>
      <c r="G46757" s="88"/>
      <c r="H46757" s="88"/>
      <c r="I46757" s="88"/>
      <c r="J46757" s="88"/>
      <c r="K46757" s="88"/>
    </row>
    <row r="46758" spans="2:11" hidden="1" x14ac:dyDescent="0.2">
      <c r="B46758" s="88"/>
      <c r="C46758" s="88"/>
      <c r="D46758" s="88"/>
      <c r="E46758" s="88"/>
      <c r="F46758" s="88"/>
      <c r="G46758" s="88"/>
      <c r="H46758" s="88"/>
      <c r="I46758" s="88"/>
      <c r="J46758" s="88"/>
      <c r="K46758" s="88"/>
    </row>
    <row r="46759" spans="2:11" hidden="1" x14ac:dyDescent="0.2">
      <c r="B46759" s="88"/>
      <c r="C46759" s="88"/>
      <c r="D46759" s="88"/>
      <c r="E46759" s="88"/>
      <c r="F46759" s="88"/>
      <c r="G46759" s="88"/>
      <c r="H46759" s="88"/>
      <c r="I46759" s="88"/>
      <c r="J46759" s="88"/>
      <c r="K46759" s="88"/>
    </row>
    <row r="46760" spans="2:11" hidden="1" x14ac:dyDescent="0.2">
      <c r="B46760" s="88"/>
      <c r="C46760" s="88"/>
      <c r="D46760" s="88"/>
      <c r="E46760" s="88"/>
      <c r="F46760" s="88"/>
      <c r="G46760" s="88"/>
      <c r="H46760" s="88"/>
      <c r="I46760" s="88"/>
      <c r="J46760" s="88"/>
      <c r="K46760" s="88"/>
    </row>
    <row r="46761" spans="2:11" hidden="1" x14ac:dyDescent="0.2">
      <c r="B46761" s="88"/>
      <c r="C46761" s="88"/>
      <c r="D46761" s="88"/>
      <c r="E46761" s="88"/>
      <c r="F46761" s="88"/>
      <c r="G46761" s="88"/>
      <c r="H46761" s="88"/>
      <c r="I46761" s="88"/>
      <c r="J46761" s="88"/>
      <c r="K46761" s="88"/>
    </row>
    <row r="46762" spans="2:11" hidden="1" x14ac:dyDescent="0.2">
      <c r="B46762" s="88"/>
      <c r="C46762" s="88"/>
      <c r="D46762" s="88"/>
      <c r="E46762" s="88"/>
      <c r="F46762" s="88"/>
      <c r="G46762" s="88"/>
      <c r="H46762" s="88"/>
      <c r="I46762" s="88"/>
      <c r="J46762" s="88"/>
      <c r="K46762" s="88"/>
    </row>
    <row r="46763" spans="2:11" hidden="1" x14ac:dyDescent="0.2">
      <c r="B46763" s="88"/>
      <c r="C46763" s="88"/>
      <c r="D46763" s="88"/>
      <c r="E46763" s="88"/>
      <c r="F46763" s="88"/>
      <c r="G46763" s="88"/>
      <c r="H46763" s="88"/>
      <c r="I46763" s="88"/>
      <c r="J46763" s="88"/>
      <c r="K46763" s="88"/>
    </row>
    <row r="46764" spans="2:11" hidden="1" x14ac:dyDescent="0.2">
      <c r="B46764" s="88"/>
      <c r="C46764" s="88"/>
      <c r="D46764" s="88"/>
      <c r="E46764" s="88"/>
      <c r="F46764" s="88"/>
      <c r="G46764" s="88"/>
      <c r="H46764" s="88"/>
      <c r="I46764" s="88"/>
      <c r="J46764" s="88"/>
      <c r="K46764" s="88"/>
    </row>
    <row r="46765" spans="2:11" hidden="1" x14ac:dyDescent="0.2">
      <c r="B46765" s="88"/>
      <c r="C46765" s="88"/>
      <c r="D46765" s="88"/>
      <c r="E46765" s="88"/>
      <c r="F46765" s="88"/>
      <c r="G46765" s="88"/>
      <c r="H46765" s="88"/>
      <c r="I46765" s="88"/>
      <c r="J46765" s="88"/>
      <c r="K46765" s="88"/>
    </row>
    <row r="46766" spans="2:11" hidden="1" x14ac:dyDescent="0.2">
      <c r="B46766" s="88"/>
      <c r="C46766" s="88"/>
      <c r="D46766" s="88"/>
      <c r="E46766" s="88"/>
      <c r="F46766" s="88"/>
      <c r="G46766" s="88"/>
      <c r="H46766" s="88"/>
      <c r="I46766" s="88"/>
      <c r="J46766" s="88"/>
      <c r="K46766" s="88"/>
    </row>
    <row r="46767" spans="2:11" hidden="1" x14ac:dyDescent="0.2">
      <c r="B46767" s="88"/>
      <c r="C46767" s="88"/>
      <c r="D46767" s="88"/>
      <c r="E46767" s="88"/>
      <c r="F46767" s="88"/>
      <c r="G46767" s="88"/>
      <c r="H46767" s="88"/>
      <c r="I46767" s="88"/>
      <c r="J46767" s="88"/>
      <c r="K46767" s="88"/>
    </row>
    <row r="46768" spans="2:11" hidden="1" x14ac:dyDescent="0.2">
      <c r="B46768" s="88"/>
      <c r="C46768" s="88"/>
      <c r="D46768" s="88"/>
      <c r="E46768" s="88"/>
      <c r="F46768" s="88"/>
      <c r="G46768" s="88"/>
      <c r="H46768" s="88"/>
      <c r="I46768" s="88"/>
      <c r="J46768" s="88"/>
      <c r="K46768" s="88"/>
    </row>
    <row r="46769" spans="2:11" hidden="1" x14ac:dyDescent="0.2">
      <c r="B46769" s="88"/>
      <c r="C46769" s="88"/>
      <c r="D46769" s="88"/>
      <c r="E46769" s="88"/>
      <c r="F46769" s="88"/>
      <c r="G46769" s="88"/>
      <c r="H46769" s="88"/>
      <c r="I46769" s="88"/>
      <c r="J46769" s="88"/>
      <c r="K46769" s="88"/>
    </row>
    <row r="46770" spans="2:11" hidden="1" x14ac:dyDescent="0.2">
      <c r="B46770" s="88"/>
      <c r="C46770" s="88"/>
      <c r="D46770" s="88"/>
      <c r="E46770" s="88"/>
      <c r="F46770" s="88"/>
      <c r="G46770" s="88"/>
      <c r="H46770" s="88"/>
      <c r="I46770" s="88"/>
      <c r="J46770" s="88"/>
      <c r="K46770" s="88"/>
    </row>
    <row r="46771" spans="2:11" hidden="1" x14ac:dyDescent="0.2">
      <c r="B46771" s="88"/>
      <c r="C46771" s="88"/>
      <c r="D46771" s="88"/>
      <c r="E46771" s="88"/>
      <c r="F46771" s="88"/>
      <c r="G46771" s="88"/>
      <c r="H46771" s="88"/>
      <c r="I46771" s="88"/>
      <c r="J46771" s="88"/>
      <c r="K46771" s="88"/>
    </row>
    <row r="46772" spans="2:11" hidden="1" x14ac:dyDescent="0.2">
      <c r="B46772" s="88"/>
      <c r="C46772" s="88"/>
      <c r="D46772" s="88"/>
      <c r="E46772" s="88"/>
      <c r="F46772" s="88"/>
      <c r="G46772" s="88"/>
      <c r="H46772" s="88"/>
      <c r="I46772" s="88"/>
      <c r="J46772" s="88"/>
      <c r="K46772" s="88"/>
    </row>
    <row r="46773" spans="2:11" hidden="1" x14ac:dyDescent="0.2">
      <c r="B46773" s="88"/>
      <c r="C46773" s="88"/>
      <c r="D46773" s="88"/>
      <c r="E46773" s="88"/>
      <c r="F46773" s="88"/>
      <c r="G46773" s="88"/>
      <c r="H46773" s="88"/>
      <c r="I46773" s="88"/>
      <c r="J46773" s="88"/>
      <c r="K46773" s="88"/>
    </row>
    <row r="46774" spans="2:11" hidden="1" x14ac:dyDescent="0.2">
      <c r="B46774" s="88"/>
      <c r="C46774" s="88"/>
      <c r="D46774" s="88"/>
      <c r="E46774" s="88"/>
      <c r="F46774" s="88"/>
      <c r="G46774" s="88"/>
      <c r="H46774" s="88"/>
      <c r="I46774" s="88"/>
      <c r="J46774" s="88"/>
      <c r="K46774" s="88"/>
    </row>
    <row r="46775" spans="2:11" hidden="1" x14ac:dyDescent="0.2">
      <c r="B46775" s="88"/>
      <c r="C46775" s="88"/>
      <c r="D46775" s="88"/>
      <c r="E46775" s="88"/>
      <c r="F46775" s="88"/>
      <c r="G46775" s="88"/>
      <c r="H46775" s="88"/>
      <c r="I46775" s="88"/>
      <c r="J46775" s="88"/>
      <c r="K46775" s="88"/>
    </row>
    <row r="46776" spans="2:11" hidden="1" x14ac:dyDescent="0.2">
      <c r="B46776" s="88"/>
      <c r="C46776" s="88"/>
      <c r="D46776" s="88"/>
      <c r="E46776" s="88"/>
      <c r="F46776" s="88"/>
      <c r="G46776" s="88"/>
      <c r="H46776" s="88"/>
      <c r="I46776" s="88"/>
      <c r="J46776" s="88"/>
      <c r="K46776" s="88"/>
    </row>
    <row r="46777" spans="2:11" hidden="1" x14ac:dyDescent="0.2">
      <c r="B46777" s="88"/>
      <c r="C46777" s="88"/>
      <c r="D46777" s="88"/>
      <c r="E46777" s="88"/>
      <c r="F46777" s="88"/>
      <c r="G46777" s="88"/>
      <c r="H46777" s="88"/>
      <c r="I46777" s="88"/>
      <c r="J46777" s="88"/>
      <c r="K46777" s="88"/>
    </row>
    <row r="46778" spans="2:11" hidden="1" x14ac:dyDescent="0.2">
      <c r="B46778" s="88"/>
      <c r="C46778" s="88"/>
      <c r="D46778" s="88"/>
      <c r="E46778" s="88"/>
      <c r="F46778" s="88"/>
      <c r="G46778" s="88"/>
      <c r="H46778" s="88"/>
      <c r="I46778" s="88"/>
      <c r="J46778" s="88"/>
      <c r="K46778" s="88"/>
    </row>
    <row r="46779" spans="2:11" hidden="1" x14ac:dyDescent="0.2">
      <c r="B46779" s="88"/>
      <c r="C46779" s="88"/>
      <c r="D46779" s="88"/>
      <c r="E46779" s="88"/>
      <c r="F46779" s="88"/>
      <c r="G46779" s="88"/>
      <c r="H46779" s="88"/>
      <c r="I46779" s="88"/>
      <c r="J46779" s="88"/>
      <c r="K46779" s="88"/>
    </row>
    <row r="46780" spans="2:11" hidden="1" x14ac:dyDescent="0.2">
      <c r="B46780" s="88"/>
      <c r="C46780" s="88"/>
      <c r="D46780" s="88"/>
      <c r="E46780" s="88"/>
      <c r="F46780" s="88"/>
      <c r="G46780" s="88"/>
      <c r="H46780" s="88"/>
      <c r="I46780" s="88"/>
      <c r="J46780" s="88"/>
      <c r="K46780" s="88"/>
    </row>
    <row r="46781" spans="2:11" hidden="1" x14ac:dyDescent="0.2">
      <c r="B46781" s="88"/>
      <c r="C46781" s="88"/>
      <c r="D46781" s="88"/>
      <c r="E46781" s="88"/>
      <c r="F46781" s="88"/>
      <c r="G46781" s="88"/>
      <c r="H46781" s="88"/>
      <c r="I46781" s="88"/>
      <c r="J46781" s="88"/>
      <c r="K46781" s="88"/>
    </row>
    <row r="46782" spans="2:11" hidden="1" x14ac:dyDescent="0.2">
      <c r="B46782" s="88"/>
      <c r="C46782" s="88"/>
      <c r="D46782" s="88"/>
      <c r="E46782" s="88"/>
      <c r="F46782" s="88"/>
      <c r="G46782" s="88"/>
      <c r="H46782" s="88"/>
      <c r="I46782" s="88"/>
      <c r="J46782" s="88"/>
      <c r="K46782" s="88"/>
    </row>
    <row r="46783" spans="2:11" hidden="1" x14ac:dyDescent="0.2">
      <c r="B46783" s="88"/>
      <c r="C46783" s="88"/>
      <c r="D46783" s="88"/>
      <c r="E46783" s="88"/>
      <c r="F46783" s="88"/>
      <c r="G46783" s="88"/>
      <c r="H46783" s="88"/>
      <c r="I46783" s="88"/>
      <c r="J46783" s="88"/>
      <c r="K46783" s="88"/>
    </row>
    <row r="46784" spans="2:11" hidden="1" x14ac:dyDescent="0.2">
      <c r="B46784" s="88"/>
      <c r="C46784" s="88"/>
      <c r="D46784" s="88"/>
      <c r="E46784" s="88"/>
      <c r="F46784" s="88"/>
      <c r="G46784" s="88"/>
      <c r="H46784" s="88"/>
      <c r="I46784" s="88"/>
      <c r="J46784" s="88"/>
      <c r="K46784" s="88"/>
    </row>
    <row r="46785" spans="2:11" hidden="1" x14ac:dyDescent="0.2">
      <c r="B46785" s="88"/>
      <c r="C46785" s="88"/>
      <c r="D46785" s="88"/>
      <c r="E46785" s="88"/>
      <c r="F46785" s="88"/>
      <c r="G46785" s="88"/>
      <c r="H46785" s="88"/>
      <c r="I46785" s="88"/>
      <c r="J46785" s="88"/>
      <c r="K46785" s="88"/>
    </row>
    <row r="46786" spans="2:11" hidden="1" x14ac:dyDescent="0.2">
      <c r="B46786" s="88"/>
      <c r="C46786" s="88"/>
      <c r="D46786" s="88"/>
      <c r="E46786" s="88"/>
      <c r="F46786" s="88"/>
      <c r="G46786" s="88"/>
      <c r="H46786" s="88"/>
      <c r="I46786" s="88"/>
      <c r="J46786" s="88"/>
      <c r="K46786" s="88"/>
    </row>
    <row r="46787" spans="2:11" hidden="1" x14ac:dyDescent="0.2">
      <c r="B46787" s="88"/>
      <c r="C46787" s="88"/>
      <c r="D46787" s="88"/>
      <c r="E46787" s="88"/>
      <c r="F46787" s="88"/>
      <c r="G46787" s="88"/>
      <c r="H46787" s="88"/>
      <c r="I46787" s="88"/>
      <c r="J46787" s="88"/>
      <c r="K46787" s="88"/>
    </row>
    <row r="46788" spans="2:11" hidden="1" x14ac:dyDescent="0.2">
      <c r="B46788" s="88"/>
      <c r="C46788" s="88"/>
      <c r="D46788" s="88"/>
      <c r="E46788" s="88"/>
      <c r="F46788" s="88"/>
      <c r="G46788" s="88"/>
      <c r="H46788" s="88"/>
      <c r="I46788" s="88"/>
      <c r="J46788" s="88"/>
      <c r="K46788" s="88"/>
    </row>
    <row r="46789" spans="2:11" hidden="1" x14ac:dyDescent="0.2">
      <c r="B46789" s="88"/>
      <c r="C46789" s="88"/>
      <c r="D46789" s="88"/>
      <c r="E46789" s="88"/>
      <c r="F46789" s="88"/>
      <c r="G46789" s="88"/>
      <c r="H46789" s="88"/>
      <c r="I46789" s="88"/>
      <c r="J46789" s="88"/>
      <c r="K46789" s="88"/>
    </row>
    <row r="46790" spans="2:11" hidden="1" x14ac:dyDescent="0.2">
      <c r="B46790" s="88"/>
      <c r="C46790" s="88"/>
      <c r="D46790" s="88"/>
      <c r="E46790" s="88"/>
      <c r="F46790" s="88"/>
      <c r="G46790" s="88"/>
      <c r="H46790" s="88"/>
      <c r="I46790" s="88"/>
      <c r="J46790" s="88"/>
      <c r="K46790" s="88"/>
    </row>
    <row r="46791" spans="2:11" hidden="1" x14ac:dyDescent="0.2">
      <c r="B46791" s="88"/>
      <c r="C46791" s="88"/>
      <c r="D46791" s="88"/>
      <c r="E46791" s="88"/>
      <c r="F46791" s="88"/>
      <c r="G46791" s="88"/>
      <c r="H46791" s="88"/>
      <c r="I46791" s="88"/>
      <c r="J46791" s="88"/>
      <c r="K46791" s="88"/>
    </row>
    <row r="46792" spans="2:11" hidden="1" x14ac:dyDescent="0.2">
      <c r="B46792" s="88"/>
      <c r="C46792" s="88"/>
      <c r="D46792" s="88"/>
      <c r="E46792" s="88"/>
      <c r="F46792" s="88"/>
      <c r="G46792" s="88"/>
      <c r="H46792" s="88"/>
      <c r="I46792" s="88"/>
      <c r="J46792" s="88"/>
      <c r="K46792" s="88"/>
    </row>
    <row r="46793" spans="2:11" hidden="1" x14ac:dyDescent="0.2">
      <c r="B46793" s="88"/>
      <c r="C46793" s="88"/>
      <c r="D46793" s="88"/>
      <c r="E46793" s="88"/>
      <c r="F46793" s="88"/>
      <c r="G46793" s="88"/>
      <c r="H46793" s="88"/>
      <c r="I46793" s="88"/>
      <c r="J46793" s="88"/>
      <c r="K46793" s="88"/>
    </row>
    <row r="46794" spans="2:11" hidden="1" x14ac:dyDescent="0.2">
      <c r="B46794" s="88"/>
      <c r="C46794" s="88"/>
      <c r="D46794" s="88"/>
      <c r="E46794" s="88"/>
      <c r="F46794" s="88"/>
      <c r="G46794" s="88"/>
      <c r="H46794" s="88"/>
      <c r="I46794" s="88"/>
      <c r="J46794" s="88"/>
      <c r="K46794" s="88"/>
    </row>
    <row r="46795" spans="2:11" hidden="1" x14ac:dyDescent="0.2">
      <c r="B46795" s="88"/>
      <c r="C46795" s="88"/>
      <c r="D46795" s="88"/>
      <c r="E46795" s="88"/>
      <c r="F46795" s="88"/>
      <c r="G46795" s="88"/>
      <c r="H46795" s="88"/>
      <c r="I46795" s="88"/>
      <c r="J46795" s="88"/>
      <c r="K46795" s="88"/>
    </row>
    <row r="46796" spans="2:11" hidden="1" x14ac:dyDescent="0.2">
      <c r="B46796" s="88"/>
      <c r="C46796" s="88"/>
      <c r="D46796" s="88"/>
      <c r="E46796" s="88"/>
      <c r="F46796" s="88"/>
      <c r="G46796" s="88"/>
      <c r="H46796" s="88"/>
      <c r="I46796" s="88"/>
      <c r="J46796" s="88"/>
      <c r="K46796" s="88"/>
    </row>
    <row r="46797" spans="2:11" hidden="1" x14ac:dyDescent="0.2">
      <c r="B46797" s="88"/>
      <c r="C46797" s="88"/>
      <c r="D46797" s="88"/>
      <c r="E46797" s="88"/>
      <c r="F46797" s="88"/>
      <c r="G46797" s="88"/>
      <c r="H46797" s="88"/>
      <c r="I46797" s="88"/>
      <c r="J46797" s="88"/>
      <c r="K46797" s="88"/>
    </row>
    <row r="46798" spans="2:11" hidden="1" x14ac:dyDescent="0.2">
      <c r="B46798" s="88"/>
      <c r="C46798" s="88"/>
      <c r="D46798" s="88"/>
      <c r="E46798" s="88"/>
      <c r="F46798" s="88"/>
      <c r="G46798" s="88"/>
      <c r="H46798" s="88"/>
      <c r="I46798" s="88"/>
      <c r="J46798" s="88"/>
      <c r="K46798" s="88"/>
    </row>
    <row r="46799" spans="2:11" hidden="1" x14ac:dyDescent="0.2">
      <c r="B46799" s="88"/>
      <c r="C46799" s="88"/>
      <c r="D46799" s="88"/>
      <c r="E46799" s="88"/>
      <c r="F46799" s="88"/>
      <c r="G46799" s="88"/>
      <c r="H46799" s="88"/>
      <c r="I46799" s="88"/>
      <c r="J46799" s="88"/>
      <c r="K46799" s="88"/>
    </row>
    <row r="46800" spans="2:11" hidden="1" x14ac:dyDescent="0.2">
      <c r="B46800" s="88"/>
      <c r="C46800" s="88"/>
      <c r="D46800" s="88"/>
      <c r="E46800" s="88"/>
      <c r="F46800" s="88"/>
      <c r="G46800" s="88"/>
      <c r="H46800" s="88"/>
      <c r="I46800" s="88"/>
      <c r="J46800" s="88"/>
      <c r="K46800" s="88"/>
    </row>
    <row r="46801" spans="2:11" hidden="1" x14ac:dyDescent="0.2">
      <c r="B46801" s="88"/>
      <c r="C46801" s="88"/>
      <c r="D46801" s="88"/>
      <c r="E46801" s="88"/>
      <c r="F46801" s="88"/>
      <c r="G46801" s="88"/>
      <c r="H46801" s="88"/>
      <c r="I46801" s="88"/>
      <c r="J46801" s="88"/>
      <c r="K46801" s="88"/>
    </row>
    <row r="46802" spans="2:11" hidden="1" x14ac:dyDescent="0.2">
      <c r="B46802" s="88"/>
      <c r="C46802" s="88"/>
      <c r="D46802" s="88"/>
      <c r="E46802" s="88"/>
      <c r="F46802" s="88"/>
      <c r="G46802" s="88"/>
      <c r="H46802" s="88"/>
      <c r="I46802" s="88"/>
      <c r="J46802" s="88"/>
      <c r="K46802" s="88"/>
    </row>
    <row r="46803" spans="2:11" hidden="1" x14ac:dyDescent="0.2">
      <c r="B46803" s="88"/>
      <c r="C46803" s="88"/>
      <c r="D46803" s="88"/>
      <c r="E46803" s="88"/>
      <c r="F46803" s="88"/>
      <c r="G46803" s="88"/>
      <c r="H46803" s="88"/>
      <c r="I46803" s="88"/>
      <c r="J46803" s="88"/>
      <c r="K46803" s="88"/>
    </row>
    <row r="46804" spans="2:11" hidden="1" x14ac:dyDescent="0.2">
      <c r="B46804" s="88"/>
      <c r="C46804" s="88"/>
      <c r="D46804" s="88"/>
      <c r="E46804" s="88"/>
      <c r="F46804" s="88"/>
      <c r="G46804" s="88"/>
      <c r="H46804" s="88"/>
      <c r="I46804" s="88"/>
      <c r="J46804" s="88"/>
      <c r="K46804" s="88"/>
    </row>
    <row r="46805" spans="2:11" hidden="1" x14ac:dyDescent="0.2">
      <c r="B46805" s="88"/>
      <c r="C46805" s="88"/>
      <c r="D46805" s="88"/>
      <c r="E46805" s="88"/>
      <c r="F46805" s="88"/>
      <c r="G46805" s="88"/>
      <c r="H46805" s="88"/>
      <c r="I46805" s="88"/>
      <c r="J46805" s="88"/>
      <c r="K46805" s="88"/>
    </row>
    <row r="46806" spans="2:11" hidden="1" x14ac:dyDescent="0.2">
      <c r="B46806" s="88"/>
      <c r="C46806" s="88"/>
      <c r="D46806" s="88"/>
      <c r="E46806" s="88"/>
      <c r="F46806" s="88"/>
      <c r="G46806" s="88"/>
      <c r="H46806" s="88"/>
      <c r="I46806" s="88"/>
      <c r="J46806" s="88"/>
      <c r="K46806" s="88"/>
    </row>
    <row r="46807" spans="2:11" hidden="1" x14ac:dyDescent="0.2">
      <c r="B46807" s="88"/>
      <c r="C46807" s="88"/>
      <c r="D46807" s="88"/>
      <c r="E46807" s="88"/>
      <c r="F46807" s="88"/>
      <c r="G46807" s="88"/>
      <c r="H46807" s="88"/>
      <c r="I46807" s="88"/>
      <c r="J46807" s="88"/>
      <c r="K46807" s="88"/>
    </row>
    <row r="46808" spans="2:11" hidden="1" x14ac:dyDescent="0.2">
      <c r="B46808" s="88"/>
      <c r="C46808" s="88"/>
      <c r="D46808" s="88"/>
      <c r="E46808" s="88"/>
      <c r="F46808" s="88"/>
      <c r="G46808" s="88"/>
      <c r="H46808" s="88"/>
      <c r="I46808" s="88"/>
      <c r="J46808" s="88"/>
      <c r="K46808" s="88"/>
    </row>
    <row r="46809" spans="2:11" hidden="1" x14ac:dyDescent="0.2">
      <c r="B46809" s="88"/>
      <c r="C46809" s="88"/>
      <c r="D46809" s="88"/>
      <c r="E46809" s="88"/>
      <c r="F46809" s="88"/>
      <c r="G46809" s="88"/>
      <c r="H46809" s="88"/>
      <c r="I46809" s="88"/>
      <c r="J46809" s="88"/>
      <c r="K46809" s="88"/>
    </row>
    <row r="46810" spans="2:11" hidden="1" x14ac:dyDescent="0.2">
      <c r="B46810" s="88"/>
      <c r="C46810" s="88"/>
      <c r="D46810" s="88"/>
      <c r="E46810" s="88"/>
      <c r="F46810" s="88"/>
      <c r="G46810" s="88"/>
      <c r="H46810" s="88"/>
      <c r="I46810" s="88"/>
      <c r="J46810" s="88"/>
      <c r="K46810" s="88"/>
    </row>
    <row r="46811" spans="2:11" hidden="1" x14ac:dyDescent="0.2">
      <c r="B46811" s="88"/>
      <c r="C46811" s="88"/>
      <c r="D46811" s="88"/>
      <c r="E46811" s="88"/>
      <c r="F46811" s="88"/>
      <c r="G46811" s="88"/>
      <c r="H46811" s="88"/>
      <c r="I46811" s="88"/>
      <c r="J46811" s="88"/>
      <c r="K46811" s="88"/>
    </row>
    <row r="46812" spans="2:11" hidden="1" x14ac:dyDescent="0.2">
      <c r="B46812" s="88"/>
      <c r="C46812" s="88"/>
      <c r="D46812" s="88"/>
      <c r="E46812" s="88"/>
      <c r="F46812" s="88"/>
      <c r="G46812" s="88"/>
      <c r="H46812" s="88"/>
      <c r="I46812" s="88"/>
      <c r="J46812" s="88"/>
      <c r="K46812" s="88"/>
    </row>
    <row r="46813" spans="2:11" hidden="1" x14ac:dyDescent="0.2">
      <c r="B46813" s="88"/>
      <c r="C46813" s="88"/>
      <c r="D46813" s="88"/>
      <c r="E46813" s="88"/>
      <c r="F46813" s="88"/>
      <c r="G46813" s="88"/>
      <c r="H46813" s="88"/>
      <c r="I46813" s="88"/>
      <c r="J46813" s="88"/>
      <c r="K46813" s="88"/>
    </row>
    <row r="46814" spans="2:11" hidden="1" x14ac:dyDescent="0.2">
      <c r="B46814" s="88"/>
      <c r="C46814" s="88"/>
      <c r="D46814" s="88"/>
      <c r="E46814" s="88"/>
      <c r="F46814" s="88"/>
      <c r="G46814" s="88"/>
      <c r="H46814" s="88"/>
      <c r="I46814" s="88"/>
      <c r="J46814" s="88"/>
      <c r="K46814" s="88"/>
    </row>
    <row r="46815" spans="2:11" hidden="1" x14ac:dyDescent="0.2">
      <c r="B46815" s="88"/>
      <c r="C46815" s="88"/>
      <c r="D46815" s="88"/>
      <c r="E46815" s="88"/>
      <c r="F46815" s="88"/>
      <c r="G46815" s="88"/>
      <c r="H46815" s="88"/>
      <c r="I46815" s="88"/>
      <c r="J46815" s="88"/>
      <c r="K46815" s="88"/>
    </row>
    <row r="46816" spans="2:11" hidden="1" x14ac:dyDescent="0.2">
      <c r="B46816" s="88"/>
      <c r="C46816" s="88"/>
      <c r="D46816" s="88"/>
      <c r="E46816" s="88"/>
      <c r="F46816" s="88"/>
      <c r="G46816" s="88"/>
      <c r="H46816" s="88"/>
      <c r="I46816" s="88"/>
      <c r="J46816" s="88"/>
      <c r="K46816" s="88"/>
    </row>
    <row r="46817" spans="2:11" hidden="1" x14ac:dyDescent="0.2">
      <c r="B46817" s="88"/>
      <c r="C46817" s="88"/>
      <c r="D46817" s="88"/>
      <c r="E46817" s="88"/>
      <c r="F46817" s="88"/>
      <c r="G46817" s="88"/>
      <c r="H46817" s="88"/>
      <c r="I46817" s="88"/>
      <c r="J46817" s="88"/>
      <c r="K46817" s="88"/>
    </row>
    <row r="46818" spans="2:11" hidden="1" x14ac:dyDescent="0.2">
      <c r="B46818" s="88"/>
      <c r="C46818" s="88"/>
      <c r="D46818" s="88"/>
      <c r="E46818" s="88"/>
      <c r="F46818" s="88"/>
      <c r="G46818" s="88"/>
      <c r="H46818" s="88"/>
      <c r="I46818" s="88"/>
      <c r="J46818" s="88"/>
      <c r="K46818" s="88"/>
    </row>
    <row r="46819" spans="2:11" hidden="1" x14ac:dyDescent="0.2">
      <c r="B46819" s="88"/>
      <c r="C46819" s="88"/>
      <c r="D46819" s="88"/>
      <c r="E46819" s="88"/>
      <c r="F46819" s="88"/>
      <c r="G46819" s="88"/>
      <c r="H46819" s="88"/>
      <c r="I46819" s="88"/>
      <c r="J46819" s="88"/>
      <c r="K46819" s="88"/>
    </row>
    <row r="46820" spans="2:11" hidden="1" x14ac:dyDescent="0.2">
      <c r="B46820" s="88"/>
      <c r="C46820" s="88"/>
      <c r="D46820" s="88"/>
      <c r="E46820" s="88"/>
      <c r="F46820" s="88"/>
      <c r="G46820" s="88"/>
      <c r="H46820" s="88"/>
      <c r="I46820" s="88"/>
      <c r="J46820" s="88"/>
      <c r="K46820" s="88"/>
    </row>
    <row r="46821" spans="2:11" hidden="1" x14ac:dyDescent="0.2">
      <c r="B46821" s="88"/>
      <c r="C46821" s="88"/>
      <c r="D46821" s="88"/>
      <c r="E46821" s="88"/>
      <c r="F46821" s="88"/>
      <c r="G46821" s="88"/>
      <c r="H46821" s="88"/>
      <c r="I46821" s="88"/>
      <c r="J46821" s="88"/>
      <c r="K46821" s="88"/>
    </row>
    <row r="46822" spans="2:11" hidden="1" x14ac:dyDescent="0.2">
      <c r="B46822" s="88"/>
      <c r="C46822" s="88"/>
      <c r="D46822" s="88"/>
      <c r="E46822" s="88"/>
      <c r="F46822" s="88"/>
      <c r="G46822" s="88"/>
      <c r="H46822" s="88"/>
      <c r="I46822" s="88"/>
      <c r="J46822" s="88"/>
      <c r="K46822" s="88"/>
    </row>
    <row r="46823" spans="2:11" hidden="1" x14ac:dyDescent="0.2">
      <c r="B46823" s="88"/>
      <c r="C46823" s="88"/>
      <c r="D46823" s="88"/>
      <c r="E46823" s="88"/>
      <c r="F46823" s="88"/>
      <c r="G46823" s="88"/>
      <c r="H46823" s="88"/>
      <c r="I46823" s="88"/>
      <c r="J46823" s="88"/>
      <c r="K46823" s="88"/>
    </row>
    <row r="46824" spans="2:11" hidden="1" x14ac:dyDescent="0.2">
      <c r="B46824" s="88"/>
      <c r="C46824" s="88"/>
      <c r="D46824" s="88"/>
      <c r="E46824" s="88"/>
      <c r="F46824" s="88"/>
      <c r="G46824" s="88"/>
      <c r="H46824" s="88"/>
      <c r="I46824" s="88"/>
      <c r="J46824" s="88"/>
      <c r="K46824" s="88"/>
    </row>
    <row r="46825" spans="2:11" hidden="1" x14ac:dyDescent="0.2">
      <c r="B46825" s="88"/>
      <c r="C46825" s="88"/>
      <c r="D46825" s="88"/>
      <c r="E46825" s="88"/>
      <c r="F46825" s="88"/>
      <c r="G46825" s="88"/>
      <c r="H46825" s="88"/>
      <c r="I46825" s="88"/>
      <c r="J46825" s="88"/>
      <c r="K46825" s="88"/>
    </row>
    <row r="46826" spans="2:11" hidden="1" x14ac:dyDescent="0.2">
      <c r="B46826" s="88"/>
      <c r="C46826" s="88"/>
      <c r="D46826" s="88"/>
      <c r="E46826" s="88"/>
      <c r="F46826" s="88"/>
      <c r="G46826" s="88"/>
      <c r="H46826" s="88"/>
      <c r="I46826" s="88"/>
      <c r="J46826" s="88"/>
      <c r="K46826" s="88"/>
    </row>
    <row r="46827" spans="2:11" hidden="1" x14ac:dyDescent="0.2">
      <c r="B46827" s="88"/>
      <c r="C46827" s="88"/>
      <c r="D46827" s="88"/>
      <c r="E46827" s="88"/>
      <c r="F46827" s="88"/>
      <c r="G46827" s="88"/>
      <c r="H46827" s="88"/>
      <c r="I46827" s="88"/>
      <c r="J46827" s="88"/>
      <c r="K46827" s="88"/>
    </row>
    <row r="46828" spans="2:11" hidden="1" x14ac:dyDescent="0.2">
      <c r="B46828" s="88"/>
      <c r="C46828" s="88"/>
      <c r="D46828" s="88"/>
      <c r="E46828" s="88"/>
      <c r="F46828" s="88"/>
      <c r="G46828" s="88"/>
      <c r="H46828" s="88"/>
      <c r="I46828" s="88"/>
      <c r="J46828" s="88"/>
      <c r="K46828" s="88"/>
    </row>
    <row r="46829" spans="2:11" hidden="1" x14ac:dyDescent="0.2">
      <c r="B46829" s="88"/>
      <c r="C46829" s="88"/>
      <c r="D46829" s="88"/>
      <c r="E46829" s="88"/>
      <c r="F46829" s="88"/>
      <c r="G46829" s="88"/>
      <c r="H46829" s="88"/>
      <c r="I46829" s="88"/>
      <c r="J46829" s="88"/>
      <c r="K46829" s="88"/>
    </row>
    <row r="46830" spans="2:11" hidden="1" x14ac:dyDescent="0.2">
      <c r="B46830" s="88"/>
      <c r="C46830" s="88"/>
      <c r="D46830" s="88"/>
      <c r="E46830" s="88"/>
      <c r="F46830" s="88"/>
      <c r="G46830" s="88"/>
      <c r="H46830" s="88"/>
      <c r="I46830" s="88"/>
      <c r="J46830" s="88"/>
      <c r="K46830" s="88"/>
    </row>
    <row r="46831" spans="2:11" hidden="1" x14ac:dyDescent="0.2">
      <c r="B46831" s="88"/>
      <c r="C46831" s="88"/>
      <c r="D46831" s="88"/>
      <c r="E46831" s="88"/>
      <c r="F46831" s="88"/>
      <c r="G46831" s="88"/>
      <c r="H46831" s="88"/>
      <c r="I46831" s="88"/>
      <c r="J46831" s="88"/>
      <c r="K46831" s="88"/>
    </row>
    <row r="46832" spans="2:11" hidden="1" x14ac:dyDescent="0.2">
      <c r="B46832" s="88"/>
      <c r="C46832" s="88"/>
      <c r="D46832" s="88"/>
      <c r="E46832" s="88"/>
      <c r="F46832" s="88"/>
      <c r="G46832" s="88"/>
      <c r="H46832" s="88"/>
      <c r="I46832" s="88"/>
      <c r="J46832" s="88"/>
      <c r="K46832" s="88"/>
    </row>
    <row r="46833" spans="2:11" hidden="1" x14ac:dyDescent="0.2">
      <c r="B46833" s="88"/>
      <c r="C46833" s="88"/>
      <c r="D46833" s="88"/>
      <c r="E46833" s="88"/>
      <c r="F46833" s="88"/>
      <c r="G46833" s="88"/>
      <c r="H46833" s="88"/>
      <c r="I46833" s="88"/>
      <c r="J46833" s="88"/>
      <c r="K46833" s="88"/>
    </row>
    <row r="46834" spans="2:11" hidden="1" x14ac:dyDescent="0.2">
      <c r="B46834" s="88"/>
      <c r="C46834" s="88"/>
      <c r="D46834" s="88"/>
      <c r="E46834" s="88"/>
      <c r="F46834" s="88"/>
      <c r="G46834" s="88"/>
      <c r="H46834" s="88"/>
      <c r="I46834" s="88"/>
      <c r="J46834" s="88"/>
      <c r="K46834" s="88"/>
    </row>
    <row r="46835" spans="2:11" hidden="1" x14ac:dyDescent="0.2">
      <c r="B46835" s="88"/>
      <c r="C46835" s="88"/>
      <c r="D46835" s="88"/>
      <c r="E46835" s="88"/>
      <c r="F46835" s="88"/>
      <c r="G46835" s="88"/>
      <c r="H46835" s="88"/>
      <c r="I46835" s="88"/>
      <c r="J46835" s="88"/>
      <c r="K46835" s="88"/>
    </row>
    <row r="46836" spans="2:11" hidden="1" x14ac:dyDescent="0.2">
      <c r="B46836" s="88"/>
      <c r="C46836" s="88"/>
      <c r="D46836" s="88"/>
      <c r="E46836" s="88"/>
      <c r="F46836" s="88"/>
      <c r="G46836" s="88"/>
      <c r="H46836" s="88"/>
      <c r="I46836" s="88"/>
      <c r="J46836" s="88"/>
      <c r="K46836" s="88"/>
    </row>
    <row r="46837" spans="2:11" hidden="1" x14ac:dyDescent="0.2">
      <c r="B46837" s="88"/>
      <c r="C46837" s="88"/>
      <c r="D46837" s="88"/>
      <c r="E46837" s="88"/>
      <c r="F46837" s="88"/>
      <c r="G46837" s="88"/>
      <c r="H46837" s="88"/>
      <c r="I46837" s="88"/>
      <c r="J46837" s="88"/>
      <c r="K46837" s="88"/>
    </row>
    <row r="46838" spans="2:11" hidden="1" x14ac:dyDescent="0.2">
      <c r="B46838" s="88"/>
      <c r="C46838" s="88"/>
      <c r="D46838" s="88"/>
      <c r="E46838" s="88"/>
      <c r="F46838" s="88"/>
      <c r="G46838" s="88"/>
      <c r="H46838" s="88"/>
      <c r="I46838" s="88"/>
      <c r="J46838" s="88"/>
      <c r="K46838" s="88"/>
    </row>
    <row r="46839" spans="2:11" hidden="1" x14ac:dyDescent="0.2">
      <c r="B46839" s="88"/>
      <c r="C46839" s="88"/>
      <c r="D46839" s="88"/>
      <c r="E46839" s="88"/>
      <c r="F46839" s="88"/>
      <c r="G46839" s="88"/>
      <c r="H46839" s="88"/>
      <c r="I46839" s="88"/>
      <c r="J46839" s="88"/>
      <c r="K46839" s="88"/>
    </row>
    <row r="46840" spans="2:11" hidden="1" x14ac:dyDescent="0.2">
      <c r="B46840" s="88"/>
      <c r="C46840" s="88"/>
      <c r="D46840" s="88"/>
      <c r="E46840" s="88"/>
      <c r="F46840" s="88"/>
      <c r="G46840" s="88"/>
      <c r="H46840" s="88"/>
      <c r="I46840" s="88"/>
      <c r="J46840" s="88"/>
      <c r="K46840" s="88"/>
    </row>
    <row r="46841" spans="2:11" hidden="1" x14ac:dyDescent="0.2">
      <c r="B46841" s="88"/>
      <c r="C46841" s="88"/>
      <c r="D46841" s="88"/>
      <c r="E46841" s="88"/>
      <c r="F46841" s="88"/>
      <c r="G46841" s="88"/>
      <c r="H46841" s="88"/>
      <c r="I46841" s="88"/>
      <c r="J46841" s="88"/>
      <c r="K46841" s="88"/>
    </row>
    <row r="46842" spans="2:11" hidden="1" x14ac:dyDescent="0.2">
      <c r="B46842" s="88"/>
      <c r="C46842" s="88"/>
      <c r="D46842" s="88"/>
      <c r="E46842" s="88"/>
      <c r="F46842" s="88"/>
      <c r="G46842" s="88"/>
      <c r="H46842" s="88"/>
      <c r="I46842" s="88"/>
      <c r="J46842" s="88"/>
      <c r="K46842" s="88"/>
    </row>
    <row r="46843" spans="2:11" hidden="1" x14ac:dyDescent="0.2">
      <c r="B46843" s="88"/>
      <c r="C46843" s="88"/>
      <c r="D46843" s="88"/>
      <c r="E46843" s="88"/>
      <c r="F46843" s="88"/>
      <c r="G46843" s="88"/>
      <c r="H46843" s="88"/>
      <c r="I46843" s="88"/>
      <c r="J46843" s="88"/>
      <c r="K46843" s="88"/>
    </row>
    <row r="46844" spans="2:11" hidden="1" x14ac:dyDescent="0.2">
      <c r="B46844" s="88"/>
      <c r="C46844" s="88"/>
      <c r="D46844" s="88"/>
      <c r="E46844" s="88"/>
      <c r="F46844" s="88"/>
      <c r="G46844" s="88"/>
      <c r="H46844" s="88"/>
      <c r="I46844" s="88"/>
      <c r="J46844" s="88"/>
      <c r="K46844" s="88"/>
    </row>
    <row r="46845" spans="2:11" hidden="1" x14ac:dyDescent="0.2">
      <c r="B46845" s="88"/>
      <c r="C46845" s="88"/>
      <c r="D46845" s="88"/>
      <c r="E46845" s="88"/>
      <c r="F46845" s="88"/>
      <c r="G46845" s="88"/>
      <c r="H46845" s="88"/>
      <c r="I46845" s="88"/>
      <c r="J46845" s="88"/>
      <c r="K46845" s="88"/>
    </row>
    <row r="46846" spans="2:11" hidden="1" x14ac:dyDescent="0.2">
      <c r="B46846" s="88"/>
      <c r="C46846" s="88"/>
      <c r="D46846" s="88"/>
      <c r="E46846" s="88"/>
      <c r="F46846" s="88"/>
      <c r="G46846" s="88"/>
      <c r="H46846" s="88"/>
      <c r="I46846" s="88"/>
      <c r="J46846" s="88"/>
      <c r="K46846" s="88"/>
    </row>
    <row r="46847" spans="2:11" hidden="1" x14ac:dyDescent="0.2">
      <c r="B46847" s="88"/>
      <c r="C46847" s="88"/>
      <c r="D46847" s="88"/>
      <c r="E46847" s="88"/>
      <c r="F46847" s="88"/>
      <c r="G46847" s="88"/>
      <c r="H46847" s="88"/>
      <c r="I46847" s="88"/>
      <c r="J46847" s="88"/>
      <c r="K46847" s="88"/>
    </row>
    <row r="46848" spans="2:11" hidden="1" x14ac:dyDescent="0.2">
      <c r="B46848" s="88"/>
      <c r="C46848" s="88"/>
      <c r="D46848" s="88"/>
      <c r="E46848" s="88"/>
      <c r="F46848" s="88"/>
      <c r="G46848" s="88"/>
      <c r="H46848" s="88"/>
      <c r="I46848" s="88"/>
      <c r="J46848" s="88"/>
      <c r="K46848" s="88"/>
    </row>
    <row r="46849" spans="2:11" hidden="1" x14ac:dyDescent="0.2">
      <c r="B46849" s="88"/>
      <c r="C46849" s="88"/>
      <c r="D46849" s="88"/>
      <c r="E46849" s="88"/>
      <c r="F46849" s="88"/>
      <c r="G46849" s="88"/>
      <c r="H46849" s="88"/>
      <c r="I46849" s="88"/>
      <c r="J46849" s="88"/>
      <c r="K46849" s="88"/>
    </row>
    <row r="46850" spans="2:11" hidden="1" x14ac:dyDescent="0.2">
      <c r="B46850" s="88"/>
      <c r="C46850" s="88"/>
      <c r="D46850" s="88"/>
      <c r="E46850" s="88"/>
      <c r="F46850" s="88"/>
      <c r="G46850" s="88"/>
      <c r="H46850" s="88"/>
      <c r="I46850" s="88"/>
      <c r="J46850" s="88"/>
      <c r="K46850" s="88"/>
    </row>
    <row r="46851" spans="2:11" hidden="1" x14ac:dyDescent="0.2">
      <c r="B46851" s="88"/>
      <c r="C46851" s="88"/>
      <c r="D46851" s="88"/>
      <c r="E46851" s="88"/>
      <c r="F46851" s="88"/>
      <c r="G46851" s="88"/>
      <c r="H46851" s="88"/>
      <c r="I46851" s="88"/>
      <c r="J46851" s="88"/>
      <c r="K46851" s="88"/>
    </row>
    <row r="46852" spans="2:11" hidden="1" x14ac:dyDescent="0.2">
      <c r="B46852" s="88"/>
      <c r="C46852" s="88"/>
      <c r="D46852" s="88"/>
      <c r="E46852" s="88"/>
      <c r="F46852" s="88"/>
      <c r="G46852" s="88"/>
      <c r="H46852" s="88"/>
      <c r="I46852" s="88"/>
      <c r="J46852" s="88"/>
      <c r="K46852" s="88"/>
    </row>
    <row r="46853" spans="2:11" hidden="1" x14ac:dyDescent="0.2">
      <c r="B46853" s="88"/>
      <c r="C46853" s="88"/>
      <c r="D46853" s="88"/>
      <c r="E46853" s="88"/>
      <c r="F46853" s="88"/>
      <c r="G46853" s="88"/>
      <c r="H46853" s="88"/>
      <c r="I46853" s="88"/>
      <c r="J46853" s="88"/>
      <c r="K46853" s="88"/>
    </row>
    <row r="46854" spans="2:11" hidden="1" x14ac:dyDescent="0.2">
      <c r="B46854" s="88"/>
      <c r="C46854" s="88"/>
      <c r="D46854" s="88"/>
      <c r="E46854" s="88"/>
      <c r="F46854" s="88"/>
      <c r="G46854" s="88"/>
      <c r="H46854" s="88"/>
      <c r="I46854" s="88"/>
      <c r="J46854" s="88"/>
      <c r="K46854" s="88"/>
    </row>
    <row r="46855" spans="2:11" hidden="1" x14ac:dyDescent="0.2">
      <c r="B46855" s="88"/>
      <c r="C46855" s="88"/>
      <c r="D46855" s="88"/>
      <c r="E46855" s="88"/>
      <c r="F46855" s="88"/>
      <c r="G46855" s="88"/>
      <c r="H46855" s="88"/>
      <c r="I46855" s="88"/>
      <c r="J46855" s="88"/>
      <c r="K46855" s="88"/>
    </row>
    <row r="46856" spans="2:11" hidden="1" x14ac:dyDescent="0.2">
      <c r="B46856" s="88"/>
      <c r="C46856" s="88"/>
      <c r="D46856" s="88"/>
      <c r="E46856" s="88"/>
      <c r="F46856" s="88"/>
      <c r="G46856" s="88"/>
      <c r="H46856" s="88"/>
      <c r="I46856" s="88"/>
      <c r="J46856" s="88"/>
      <c r="K46856" s="88"/>
    </row>
    <row r="46857" spans="2:11" hidden="1" x14ac:dyDescent="0.2">
      <c r="B46857" s="88"/>
      <c r="C46857" s="88"/>
      <c r="D46857" s="88"/>
      <c r="E46857" s="88"/>
      <c r="F46857" s="88"/>
      <c r="G46857" s="88"/>
      <c r="H46857" s="88"/>
      <c r="I46857" s="88"/>
      <c r="J46857" s="88"/>
      <c r="K46857" s="88"/>
    </row>
    <row r="46858" spans="2:11" hidden="1" x14ac:dyDescent="0.2">
      <c r="B46858" s="88"/>
      <c r="C46858" s="88"/>
      <c r="D46858" s="88"/>
      <c r="E46858" s="88"/>
      <c r="F46858" s="88"/>
      <c r="G46858" s="88"/>
      <c r="H46858" s="88"/>
      <c r="I46858" s="88"/>
      <c r="J46858" s="88"/>
      <c r="K46858" s="88"/>
    </row>
    <row r="46859" spans="2:11" hidden="1" x14ac:dyDescent="0.2">
      <c r="B46859" s="88"/>
      <c r="C46859" s="88"/>
      <c r="D46859" s="88"/>
      <c r="E46859" s="88"/>
      <c r="F46859" s="88"/>
      <c r="G46859" s="88"/>
      <c r="H46859" s="88"/>
      <c r="I46859" s="88"/>
      <c r="J46859" s="88"/>
      <c r="K46859" s="88"/>
    </row>
    <row r="46860" spans="2:11" hidden="1" x14ac:dyDescent="0.2">
      <c r="B46860" s="88"/>
      <c r="C46860" s="88"/>
      <c r="D46860" s="88"/>
      <c r="E46860" s="88"/>
      <c r="F46860" s="88"/>
      <c r="G46860" s="88"/>
      <c r="H46860" s="88"/>
      <c r="I46860" s="88"/>
      <c r="J46860" s="88"/>
      <c r="K46860" s="88"/>
    </row>
    <row r="46861" spans="2:11" hidden="1" x14ac:dyDescent="0.2">
      <c r="B46861" s="88"/>
      <c r="C46861" s="88"/>
      <c r="D46861" s="88"/>
      <c r="E46861" s="88"/>
      <c r="F46861" s="88"/>
      <c r="G46861" s="88"/>
      <c r="H46861" s="88"/>
      <c r="I46861" s="88"/>
      <c r="J46861" s="88"/>
      <c r="K46861" s="88"/>
    </row>
    <row r="46862" spans="2:11" hidden="1" x14ac:dyDescent="0.2">
      <c r="B46862" s="88"/>
      <c r="C46862" s="88"/>
      <c r="D46862" s="88"/>
      <c r="E46862" s="88"/>
      <c r="F46862" s="88"/>
      <c r="G46862" s="88"/>
      <c r="H46862" s="88"/>
      <c r="I46862" s="88"/>
      <c r="J46862" s="88"/>
      <c r="K46862" s="88"/>
    </row>
    <row r="46863" spans="2:11" hidden="1" x14ac:dyDescent="0.2">
      <c r="B46863" s="88"/>
      <c r="C46863" s="88"/>
      <c r="D46863" s="88"/>
      <c r="E46863" s="88"/>
      <c r="F46863" s="88"/>
      <c r="G46863" s="88"/>
      <c r="H46863" s="88"/>
      <c r="I46863" s="88"/>
      <c r="J46863" s="88"/>
      <c r="K46863" s="88"/>
    </row>
    <row r="46864" spans="2:11" hidden="1" x14ac:dyDescent="0.2">
      <c r="B46864" s="88"/>
      <c r="C46864" s="88"/>
      <c r="D46864" s="88"/>
      <c r="E46864" s="88"/>
      <c r="F46864" s="88"/>
      <c r="G46864" s="88"/>
      <c r="H46864" s="88"/>
      <c r="I46864" s="88"/>
      <c r="J46864" s="88"/>
      <c r="K46864" s="88"/>
    </row>
    <row r="46865" spans="2:11" hidden="1" x14ac:dyDescent="0.2">
      <c r="B46865" s="88"/>
      <c r="C46865" s="88"/>
      <c r="D46865" s="88"/>
      <c r="E46865" s="88"/>
      <c r="F46865" s="88"/>
      <c r="G46865" s="88"/>
      <c r="H46865" s="88"/>
      <c r="I46865" s="88"/>
      <c r="J46865" s="88"/>
      <c r="K46865" s="88"/>
    </row>
    <row r="46866" spans="2:11" hidden="1" x14ac:dyDescent="0.2">
      <c r="B46866" s="88"/>
      <c r="C46866" s="88"/>
      <c r="D46866" s="88"/>
      <c r="E46866" s="88"/>
      <c r="F46866" s="88"/>
      <c r="G46866" s="88"/>
      <c r="H46866" s="88"/>
      <c r="I46866" s="88"/>
      <c r="J46866" s="88"/>
      <c r="K46866" s="88"/>
    </row>
    <row r="46867" spans="2:11" hidden="1" x14ac:dyDescent="0.2">
      <c r="B46867" s="88"/>
      <c r="C46867" s="88"/>
      <c r="D46867" s="88"/>
      <c r="E46867" s="88"/>
      <c r="F46867" s="88"/>
      <c r="G46867" s="88"/>
      <c r="H46867" s="88"/>
      <c r="I46867" s="88"/>
      <c r="J46867" s="88"/>
      <c r="K46867" s="88"/>
    </row>
    <row r="46868" spans="2:11" hidden="1" x14ac:dyDescent="0.2">
      <c r="B46868" s="88"/>
      <c r="C46868" s="88"/>
      <c r="D46868" s="88"/>
      <c r="E46868" s="88"/>
      <c r="F46868" s="88"/>
      <c r="G46868" s="88"/>
      <c r="H46868" s="88"/>
      <c r="I46868" s="88"/>
      <c r="J46868" s="88"/>
      <c r="K46868" s="88"/>
    </row>
    <row r="46869" spans="2:11" hidden="1" x14ac:dyDescent="0.2">
      <c r="B46869" s="88"/>
      <c r="C46869" s="88"/>
      <c r="D46869" s="88"/>
      <c r="E46869" s="88"/>
      <c r="F46869" s="88"/>
      <c r="G46869" s="88"/>
      <c r="H46869" s="88"/>
      <c r="I46869" s="88"/>
      <c r="J46869" s="88"/>
      <c r="K46869" s="88"/>
    </row>
    <row r="46870" spans="2:11" hidden="1" x14ac:dyDescent="0.2">
      <c r="B46870" s="88"/>
      <c r="C46870" s="88"/>
      <c r="D46870" s="88"/>
      <c r="E46870" s="88"/>
      <c r="F46870" s="88"/>
      <c r="G46870" s="88"/>
      <c r="H46870" s="88"/>
      <c r="I46870" s="88"/>
      <c r="J46870" s="88"/>
      <c r="K46870" s="88"/>
    </row>
    <row r="46871" spans="2:11" hidden="1" x14ac:dyDescent="0.2">
      <c r="B46871" s="88"/>
      <c r="C46871" s="88"/>
      <c r="D46871" s="88"/>
      <c r="E46871" s="88"/>
      <c r="F46871" s="88"/>
      <c r="G46871" s="88"/>
      <c r="H46871" s="88"/>
      <c r="I46871" s="88"/>
      <c r="J46871" s="88"/>
      <c r="K46871" s="88"/>
    </row>
    <row r="46872" spans="2:11" hidden="1" x14ac:dyDescent="0.2">
      <c r="B46872" s="88"/>
      <c r="C46872" s="88"/>
      <c r="D46872" s="88"/>
      <c r="E46872" s="88"/>
      <c r="F46872" s="88"/>
      <c r="G46872" s="88"/>
      <c r="H46872" s="88"/>
      <c r="I46872" s="88"/>
      <c r="J46872" s="88"/>
      <c r="K46872" s="88"/>
    </row>
    <row r="46873" spans="2:11" hidden="1" x14ac:dyDescent="0.2">
      <c r="B46873" s="88"/>
      <c r="C46873" s="88"/>
      <c r="D46873" s="88"/>
      <c r="E46873" s="88"/>
      <c r="F46873" s="88"/>
      <c r="G46873" s="88"/>
      <c r="H46873" s="88"/>
      <c r="I46873" s="88"/>
      <c r="J46873" s="88"/>
      <c r="K46873" s="88"/>
    </row>
    <row r="46874" spans="2:11" hidden="1" x14ac:dyDescent="0.2">
      <c r="B46874" s="88"/>
      <c r="C46874" s="88"/>
      <c r="D46874" s="88"/>
      <c r="E46874" s="88"/>
      <c r="F46874" s="88"/>
      <c r="G46874" s="88"/>
      <c r="H46874" s="88"/>
      <c r="I46874" s="88"/>
      <c r="J46874" s="88"/>
      <c r="K46874" s="88"/>
    </row>
    <row r="46875" spans="2:11" hidden="1" x14ac:dyDescent="0.2">
      <c r="B46875" s="88"/>
      <c r="C46875" s="88"/>
      <c r="D46875" s="88"/>
      <c r="E46875" s="88"/>
      <c r="F46875" s="88"/>
      <c r="G46875" s="88"/>
      <c r="H46875" s="88"/>
      <c r="I46875" s="88"/>
      <c r="J46875" s="88"/>
      <c r="K46875" s="88"/>
    </row>
    <row r="46876" spans="2:11" hidden="1" x14ac:dyDescent="0.2">
      <c r="B46876" s="88"/>
      <c r="C46876" s="88"/>
      <c r="D46876" s="88"/>
      <c r="E46876" s="88"/>
      <c r="F46876" s="88"/>
      <c r="G46876" s="88"/>
      <c r="H46876" s="88"/>
      <c r="I46876" s="88"/>
      <c r="J46876" s="88"/>
      <c r="K46876" s="88"/>
    </row>
    <row r="46877" spans="2:11" hidden="1" x14ac:dyDescent="0.2">
      <c r="B46877" s="88"/>
      <c r="C46877" s="88"/>
      <c r="D46877" s="88"/>
      <c r="E46877" s="88"/>
      <c r="F46877" s="88"/>
      <c r="G46877" s="88"/>
      <c r="H46877" s="88"/>
      <c r="I46877" s="88"/>
      <c r="J46877" s="88"/>
      <c r="K46877" s="88"/>
    </row>
    <row r="46878" spans="2:11" hidden="1" x14ac:dyDescent="0.2">
      <c r="B46878" s="88"/>
      <c r="C46878" s="88"/>
      <c r="D46878" s="88"/>
      <c r="E46878" s="88"/>
      <c r="F46878" s="88"/>
      <c r="G46878" s="88"/>
      <c r="H46878" s="88"/>
      <c r="I46878" s="88"/>
      <c r="J46878" s="88"/>
      <c r="K46878" s="88"/>
    </row>
    <row r="46879" spans="2:11" hidden="1" x14ac:dyDescent="0.2">
      <c r="B46879" s="88"/>
      <c r="C46879" s="88"/>
      <c r="D46879" s="88"/>
      <c r="E46879" s="88"/>
      <c r="F46879" s="88"/>
      <c r="G46879" s="88"/>
      <c r="H46879" s="88"/>
      <c r="I46879" s="88"/>
      <c r="J46879" s="88"/>
      <c r="K46879" s="88"/>
    </row>
    <row r="46880" spans="2:11" hidden="1" x14ac:dyDescent="0.2">
      <c r="B46880" s="88"/>
      <c r="C46880" s="88"/>
      <c r="D46880" s="88"/>
      <c r="E46880" s="88"/>
      <c r="F46880" s="88"/>
      <c r="G46880" s="88"/>
      <c r="H46880" s="88"/>
      <c r="I46880" s="88"/>
      <c r="J46880" s="88"/>
      <c r="K46880" s="88"/>
    </row>
    <row r="46881" spans="2:11" hidden="1" x14ac:dyDescent="0.2">
      <c r="B46881" s="88"/>
      <c r="C46881" s="88"/>
      <c r="D46881" s="88"/>
      <c r="E46881" s="88"/>
      <c r="F46881" s="88"/>
      <c r="G46881" s="88"/>
      <c r="H46881" s="88"/>
      <c r="I46881" s="88"/>
      <c r="J46881" s="88"/>
      <c r="K46881" s="88"/>
    </row>
    <row r="46882" spans="2:11" hidden="1" x14ac:dyDescent="0.2">
      <c r="B46882" s="88"/>
      <c r="C46882" s="88"/>
      <c r="D46882" s="88"/>
      <c r="E46882" s="88"/>
      <c r="F46882" s="88"/>
      <c r="G46882" s="88"/>
      <c r="H46882" s="88"/>
      <c r="I46882" s="88"/>
      <c r="J46882" s="88"/>
      <c r="K46882" s="88"/>
    </row>
    <row r="46883" spans="2:11" hidden="1" x14ac:dyDescent="0.2">
      <c r="B46883" s="88"/>
      <c r="C46883" s="88"/>
      <c r="D46883" s="88"/>
      <c r="E46883" s="88"/>
      <c r="F46883" s="88"/>
      <c r="G46883" s="88"/>
      <c r="H46883" s="88"/>
      <c r="I46883" s="88"/>
      <c r="J46883" s="88"/>
      <c r="K46883" s="88"/>
    </row>
    <row r="46884" spans="2:11" hidden="1" x14ac:dyDescent="0.2">
      <c r="B46884" s="88"/>
      <c r="C46884" s="88"/>
      <c r="D46884" s="88"/>
      <c r="E46884" s="88"/>
      <c r="F46884" s="88"/>
      <c r="G46884" s="88"/>
      <c r="H46884" s="88"/>
      <c r="I46884" s="88"/>
      <c r="J46884" s="88"/>
      <c r="K46884" s="88"/>
    </row>
    <row r="46885" spans="2:11" hidden="1" x14ac:dyDescent="0.2">
      <c r="B46885" s="88"/>
      <c r="C46885" s="88"/>
      <c r="D46885" s="88"/>
      <c r="E46885" s="88"/>
      <c r="F46885" s="88"/>
      <c r="G46885" s="88"/>
      <c r="H46885" s="88"/>
      <c r="I46885" s="88"/>
      <c r="J46885" s="88"/>
      <c r="K46885" s="88"/>
    </row>
    <row r="46886" spans="2:11" hidden="1" x14ac:dyDescent="0.2">
      <c r="B46886" s="88"/>
      <c r="C46886" s="88"/>
      <c r="D46886" s="88"/>
      <c r="E46886" s="88"/>
      <c r="F46886" s="88"/>
      <c r="G46886" s="88"/>
      <c r="H46886" s="88"/>
      <c r="I46886" s="88"/>
      <c r="J46886" s="88"/>
      <c r="K46886" s="88"/>
    </row>
    <row r="46887" spans="2:11" hidden="1" x14ac:dyDescent="0.2">
      <c r="B46887" s="88"/>
      <c r="C46887" s="88"/>
      <c r="D46887" s="88"/>
      <c r="E46887" s="88"/>
      <c r="F46887" s="88"/>
      <c r="G46887" s="88"/>
      <c r="H46887" s="88"/>
      <c r="I46887" s="88"/>
      <c r="J46887" s="88"/>
      <c r="K46887" s="88"/>
    </row>
    <row r="46888" spans="2:11" hidden="1" x14ac:dyDescent="0.2">
      <c r="B46888" s="88"/>
      <c r="C46888" s="88"/>
      <c r="D46888" s="88"/>
      <c r="E46888" s="88"/>
      <c r="F46888" s="88"/>
      <c r="G46888" s="88"/>
      <c r="H46888" s="88"/>
      <c r="I46888" s="88"/>
      <c r="J46888" s="88"/>
      <c r="K46888" s="88"/>
    </row>
    <row r="46889" spans="2:11" hidden="1" x14ac:dyDescent="0.2">
      <c r="B46889" s="88"/>
      <c r="C46889" s="88"/>
      <c r="D46889" s="88"/>
      <c r="E46889" s="88"/>
      <c r="F46889" s="88"/>
      <c r="G46889" s="88"/>
      <c r="H46889" s="88"/>
      <c r="I46889" s="88"/>
      <c r="J46889" s="88"/>
      <c r="K46889" s="88"/>
    </row>
    <row r="46890" spans="2:11" hidden="1" x14ac:dyDescent="0.2">
      <c r="B46890" s="88"/>
      <c r="C46890" s="88"/>
      <c r="D46890" s="88"/>
      <c r="E46890" s="88"/>
      <c r="F46890" s="88"/>
      <c r="G46890" s="88"/>
      <c r="H46890" s="88"/>
      <c r="I46890" s="88"/>
      <c r="J46890" s="88"/>
      <c r="K46890" s="88"/>
    </row>
    <row r="46891" spans="2:11" hidden="1" x14ac:dyDescent="0.2">
      <c r="B46891" s="88"/>
      <c r="C46891" s="88"/>
      <c r="D46891" s="88"/>
      <c r="E46891" s="88"/>
      <c r="F46891" s="88"/>
      <c r="G46891" s="88"/>
      <c r="H46891" s="88"/>
      <c r="I46891" s="88"/>
      <c r="J46891" s="88"/>
      <c r="K46891" s="88"/>
    </row>
    <row r="46892" spans="2:11" hidden="1" x14ac:dyDescent="0.2">
      <c r="B46892" s="88"/>
      <c r="C46892" s="88"/>
      <c r="D46892" s="88"/>
      <c r="E46892" s="88"/>
      <c r="F46892" s="88"/>
      <c r="G46892" s="88"/>
      <c r="H46892" s="88"/>
      <c r="I46892" s="88"/>
      <c r="J46892" s="88"/>
      <c r="K46892" s="88"/>
    </row>
    <row r="46893" spans="2:11" hidden="1" x14ac:dyDescent="0.2">
      <c r="B46893" s="88"/>
      <c r="C46893" s="88"/>
      <c r="D46893" s="88"/>
      <c r="E46893" s="88"/>
      <c r="F46893" s="88"/>
      <c r="G46893" s="88"/>
      <c r="H46893" s="88"/>
      <c r="I46893" s="88"/>
      <c r="J46893" s="88"/>
      <c r="K46893" s="88"/>
    </row>
    <row r="46894" spans="2:11" hidden="1" x14ac:dyDescent="0.2">
      <c r="B46894" s="88"/>
      <c r="C46894" s="88"/>
      <c r="D46894" s="88"/>
      <c r="E46894" s="88"/>
      <c r="F46894" s="88"/>
      <c r="G46894" s="88"/>
      <c r="H46894" s="88"/>
      <c r="I46894" s="88"/>
      <c r="J46894" s="88"/>
      <c r="K46894" s="88"/>
    </row>
    <row r="46895" spans="2:11" hidden="1" x14ac:dyDescent="0.2">
      <c r="B46895" s="88"/>
      <c r="C46895" s="88"/>
      <c r="D46895" s="88"/>
      <c r="E46895" s="88"/>
      <c r="F46895" s="88"/>
      <c r="G46895" s="88"/>
      <c r="H46895" s="88"/>
      <c r="I46895" s="88"/>
      <c r="J46895" s="88"/>
      <c r="K46895" s="88"/>
    </row>
    <row r="46896" spans="2:11" hidden="1" x14ac:dyDescent="0.2">
      <c r="B46896" s="88"/>
      <c r="C46896" s="88"/>
      <c r="D46896" s="88"/>
      <c r="E46896" s="88"/>
      <c r="F46896" s="88"/>
      <c r="G46896" s="88"/>
      <c r="H46896" s="88"/>
      <c r="I46896" s="88"/>
      <c r="J46896" s="88"/>
      <c r="K46896" s="88"/>
    </row>
    <row r="46897" spans="2:11" hidden="1" x14ac:dyDescent="0.2">
      <c r="B46897" s="88"/>
      <c r="C46897" s="88"/>
      <c r="D46897" s="88"/>
      <c r="E46897" s="88"/>
      <c r="F46897" s="88"/>
      <c r="G46897" s="88"/>
      <c r="H46897" s="88"/>
      <c r="I46897" s="88"/>
      <c r="J46897" s="88"/>
      <c r="K46897" s="88"/>
    </row>
    <row r="46898" spans="2:11" hidden="1" x14ac:dyDescent="0.2">
      <c r="B46898" s="88"/>
      <c r="C46898" s="88"/>
      <c r="D46898" s="88"/>
      <c r="E46898" s="88"/>
      <c r="F46898" s="88"/>
      <c r="G46898" s="88"/>
      <c r="H46898" s="88"/>
      <c r="I46898" s="88"/>
      <c r="J46898" s="88"/>
      <c r="K46898" s="88"/>
    </row>
    <row r="46899" spans="2:11" hidden="1" x14ac:dyDescent="0.2">
      <c r="B46899" s="88"/>
      <c r="C46899" s="88"/>
      <c r="D46899" s="88"/>
      <c r="E46899" s="88"/>
      <c r="F46899" s="88"/>
      <c r="G46899" s="88"/>
      <c r="H46899" s="88"/>
      <c r="I46899" s="88"/>
      <c r="J46899" s="88"/>
      <c r="K46899" s="88"/>
    </row>
    <row r="46900" spans="2:11" hidden="1" x14ac:dyDescent="0.2">
      <c r="B46900" s="88"/>
      <c r="C46900" s="88"/>
      <c r="D46900" s="88"/>
      <c r="E46900" s="88"/>
      <c r="F46900" s="88"/>
      <c r="G46900" s="88"/>
      <c r="H46900" s="88"/>
      <c r="I46900" s="88"/>
      <c r="J46900" s="88"/>
      <c r="K46900" s="88"/>
    </row>
    <row r="46901" spans="2:11" hidden="1" x14ac:dyDescent="0.2">
      <c r="B46901" s="88"/>
      <c r="C46901" s="88"/>
      <c r="D46901" s="88"/>
      <c r="E46901" s="88"/>
      <c r="F46901" s="88"/>
      <c r="G46901" s="88"/>
      <c r="H46901" s="88"/>
      <c r="I46901" s="88"/>
      <c r="J46901" s="88"/>
      <c r="K46901" s="88"/>
    </row>
    <row r="46902" spans="2:11" hidden="1" x14ac:dyDescent="0.2">
      <c r="B46902" s="88"/>
      <c r="C46902" s="88"/>
      <c r="D46902" s="88"/>
      <c r="E46902" s="88"/>
      <c r="F46902" s="88"/>
      <c r="G46902" s="88"/>
      <c r="H46902" s="88"/>
      <c r="I46902" s="88"/>
      <c r="J46902" s="88"/>
      <c r="K46902" s="88"/>
    </row>
    <row r="46903" spans="2:11" hidden="1" x14ac:dyDescent="0.2">
      <c r="B46903" s="88"/>
      <c r="C46903" s="88"/>
      <c r="D46903" s="88"/>
      <c r="E46903" s="88"/>
      <c r="F46903" s="88"/>
      <c r="G46903" s="88"/>
      <c r="H46903" s="88"/>
      <c r="I46903" s="88"/>
      <c r="J46903" s="88"/>
      <c r="K46903" s="88"/>
    </row>
    <row r="46904" spans="2:11" hidden="1" x14ac:dyDescent="0.2">
      <c r="B46904" s="88"/>
      <c r="C46904" s="88"/>
      <c r="D46904" s="88"/>
      <c r="E46904" s="88"/>
      <c r="F46904" s="88"/>
      <c r="G46904" s="88"/>
      <c r="H46904" s="88"/>
      <c r="I46904" s="88"/>
      <c r="J46904" s="88"/>
      <c r="K46904" s="88"/>
    </row>
    <row r="46905" spans="2:11" hidden="1" x14ac:dyDescent="0.2">
      <c r="B46905" s="88"/>
      <c r="C46905" s="88"/>
      <c r="D46905" s="88"/>
      <c r="E46905" s="88"/>
      <c r="F46905" s="88"/>
      <c r="G46905" s="88"/>
      <c r="H46905" s="88"/>
      <c r="I46905" s="88"/>
      <c r="J46905" s="88"/>
      <c r="K46905" s="88"/>
    </row>
    <row r="46906" spans="2:11" hidden="1" x14ac:dyDescent="0.2">
      <c r="B46906" s="88"/>
      <c r="C46906" s="88"/>
      <c r="D46906" s="88"/>
      <c r="E46906" s="88"/>
      <c r="F46906" s="88"/>
      <c r="G46906" s="88"/>
      <c r="H46906" s="88"/>
      <c r="I46906" s="88"/>
      <c r="J46906" s="88"/>
      <c r="K46906" s="88"/>
    </row>
    <row r="46907" spans="2:11" hidden="1" x14ac:dyDescent="0.2">
      <c r="B46907" s="88"/>
      <c r="C46907" s="88"/>
      <c r="D46907" s="88"/>
      <c r="E46907" s="88"/>
      <c r="F46907" s="88"/>
      <c r="G46907" s="88"/>
      <c r="H46907" s="88"/>
      <c r="I46907" s="88"/>
      <c r="J46907" s="88"/>
      <c r="K46907" s="88"/>
    </row>
    <row r="46908" spans="2:11" hidden="1" x14ac:dyDescent="0.2">
      <c r="B46908" s="88"/>
      <c r="C46908" s="88"/>
      <c r="D46908" s="88"/>
      <c r="E46908" s="88"/>
      <c r="F46908" s="88"/>
      <c r="G46908" s="88"/>
      <c r="H46908" s="88"/>
      <c r="I46908" s="88"/>
      <c r="J46908" s="88"/>
      <c r="K46908" s="88"/>
    </row>
    <row r="46909" spans="2:11" hidden="1" x14ac:dyDescent="0.2">
      <c r="B46909" s="88"/>
      <c r="C46909" s="88"/>
      <c r="D46909" s="88"/>
      <c r="E46909" s="88"/>
      <c r="F46909" s="88"/>
      <c r="G46909" s="88"/>
      <c r="H46909" s="88"/>
      <c r="I46909" s="88"/>
      <c r="J46909" s="88"/>
      <c r="K46909" s="88"/>
    </row>
    <row r="46910" spans="2:11" hidden="1" x14ac:dyDescent="0.2">
      <c r="B46910" s="88"/>
      <c r="C46910" s="88"/>
      <c r="D46910" s="88"/>
      <c r="E46910" s="88"/>
      <c r="F46910" s="88"/>
      <c r="G46910" s="88"/>
      <c r="H46910" s="88"/>
      <c r="I46910" s="88"/>
      <c r="J46910" s="88"/>
      <c r="K46910" s="88"/>
    </row>
    <row r="46911" spans="2:11" hidden="1" x14ac:dyDescent="0.2">
      <c r="B46911" s="88"/>
      <c r="C46911" s="88"/>
      <c r="D46911" s="88"/>
      <c r="E46911" s="88"/>
      <c r="F46911" s="88"/>
      <c r="G46911" s="88"/>
      <c r="H46911" s="88"/>
      <c r="I46911" s="88"/>
      <c r="J46911" s="88"/>
      <c r="K46911" s="88"/>
    </row>
    <row r="46912" spans="2:11" hidden="1" x14ac:dyDescent="0.2">
      <c r="B46912" s="88"/>
      <c r="C46912" s="88"/>
      <c r="D46912" s="88"/>
      <c r="E46912" s="88"/>
      <c r="F46912" s="88"/>
      <c r="G46912" s="88"/>
      <c r="H46912" s="88"/>
      <c r="I46912" s="88"/>
      <c r="J46912" s="88"/>
      <c r="K46912" s="88"/>
    </row>
    <row r="46913" spans="2:11" hidden="1" x14ac:dyDescent="0.2">
      <c r="B46913" s="88"/>
      <c r="C46913" s="88"/>
      <c r="D46913" s="88"/>
      <c r="E46913" s="88"/>
      <c r="F46913" s="88"/>
      <c r="G46913" s="88"/>
      <c r="H46913" s="88"/>
      <c r="I46913" s="88"/>
      <c r="J46913" s="88"/>
      <c r="K46913" s="88"/>
    </row>
    <row r="46914" spans="2:11" hidden="1" x14ac:dyDescent="0.2">
      <c r="B46914" s="88"/>
      <c r="C46914" s="88"/>
      <c r="D46914" s="88"/>
      <c r="E46914" s="88"/>
      <c r="F46914" s="88"/>
      <c r="G46914" s="88"/>
      <c r="H46914" s="88"/>
      <c r="I46914" s="88"/>
      <c r="J46914" s="88"/>
      <c r="K46914" s="88"/>
    </row>
    <row r="46915" spans="2:11" hidden="1" x14ac:dyDescent="0.2">
      <c r="B46915" s="88"/>
      <c r="C46915" s="88"/>
      <c r="D46915" s="88"/>
      <c r="E46915" s="88"/>
      <c r="F46915" s="88"/>
      <c r="G46915" s="88"/>
      <c r="H46915" s="88"/>
      <c r="I46915" s="88"/>
      <c r="J46915" s="88"/>
      <c r="K46915" s="88"/>
    </row>
    <row r="46916" spans="2:11" hidden="1" x14ac:dyDescent="0.2">
      <c r="B46916" s="88"/>
      <c r="C46916" s="88"/>
      <c r="D46916" s="88"/>
      <c r="E46916" s="88"/>
      <c r="F46916" s="88"/>
      <c r="G46916" s="88"/>
      <c r="H46916" s="88"/>
      <c r="I46916" s="88"/>
      <c r="J46916" s="88"/>
      <c r="K46916" s="88"/>
    </row>
    <row r="46917" spans="2:11" hidden="1" x14ac:dyDescent="0.2">
      <c r="B46917" s="88"/>
      <c r="C46917" s="88"/>
      <c r="D46917" s="88"/>
      <c r="E46917" s="88"/>
      <c r="F46917" s="88"/>
      <c r="G46917" s="88"/>
      <c r="H46917" s="88"/>
      <c r="I46917" s="88"/>
      <c r="J46917" s="88"/>
      <c r="K46917" s="88"/>
    </row>
    <row r="46918" spans="2:11" hidden="1" x14ac:dyDescent="0.2">
      <c r="B46918" s="88"/>
      <c r="C46918" s="88"/>
      <c r="D46918" s="88"/>
      <c r="E46918" s="88"/>
      <c r="F46918" s="88"/>
      <c r="G46918" s="88"/>
      <c r="H46918" s="88"/>
      <c r="I46918" s="88"/>
      <c r="J46918" s="88"/>
      <c r="K46918" s="88"/>
    </row>
    <row r="46919" spans="2:11" hidden="1" x14ac:dyDescent="0.2">
      <c r="B46919" s="88"/>
      <c r="C46919" s="88"/>
      <c r="D46919" s="88"/>
      <c r="E46919" s="88"/>
      <c r="F46919" s="88"/>
      <c r="G46919" s="88"/>
      <c r="H46919" s="88"/>
      <c r="I46919" s="88"/>
      <c r="J46919" s="88"/>
      <c r="K46919" s="88"/>
    </row>
    <row r="46920" spans="2:11" hidden="1" x14ac:dyDescent="0.2">
      <c r="B46920" s="88"/>
      <c r="C46920" s="88"/>
      <c r="D46920" s="88"/>
      <c r="E46920" s="88"/>
      <c r="F46920" s="88"/>
      <c r="G46920" s="88"/>
      <c r="H46920" s="88"/>
      <c r="I46920" s="88"/>
      <c r="J46920" s="88"/>
      <c r="K46920" s="88"/>
    </row>
    <row r="46921" spans="2:11" hidden="1" x14ac:dyDescent="0.2">
      <c r="B46921" s="88"/>
      <c r="C46921" s="88"/>
      <c r="D46921" s="88"/>
      <c r="E46921" s="88"/>
      <c r="F46921" s="88"/>
      <c r="G46921" s="88"/>
      <c r="H46921" s="88"/>
      <c r="I46921" s="88"/>
      <c r="J46921" s="88"/>
      <c r="K46921" s="88"/>
    </row>
    <row r="46922" spans="2:11" hidden="1" x14ac:dyDescent="0.2">
      <c r="B46922" s="88"/>
      <c r="C46922" s="88"/>
      <c r="D46922" s="88"/>
      <c r="E46922" s="88"/>
      <c r="F46922" s="88"/>
      <c r="G46922" s="88"/>
      <c r="H46922" s="88"/>
      <c r="I46922" s="88"/>
      <c r="J46922" s="88"/>
      <c r="K46922" s="88"/>
    </row>
    <row r="46923" spans="2:11" hidden="1" x14ac:dyDescent="0.2">
      <c r="B46923" s="88"/>
      <c r="C46923" s="88"/>
      <c r="D46923" s="88"/>
      <c r="E46923" s="88"/>
      <c r="F46923" s="88"/>
      <c r="G46923" s="88"/>
      <c r="H46923" s="88"/>
      <c r="I46923" s="88"/>
      <c r="J46923" s="88"/>
      <c r="K46923" s="88"/>
    </row>
    <row r="46924" spans="2:11" hidden="1" x14ac:dyDescent="0.2">
      <c r="B46924" s="88"/>
      <c r="C46924" s="88"/>
      <c r="D46924" s="88"/>
      <c r="E46924" s="88"/>
      <c r="F46924" s="88"/>
      <c r="G46924" s="88"/>
      <c r="H46924" s="88"/>
      <c r="I46924" s="88"/>
      <c r="J46924" s="88"/>
      <c r="K46924" s="88"/>
    </row>
    <row r="46925" spans="2:11" hidden="1" x14ac:dyDescent="0.2">
      <c r="B46925" s="88"/>
      <c r="C46925" s="88"/>
      <c r="D46925" s="88"/>
      <c r="E46925" s="88"/>
      <c r="F46925" s="88"/>
      <c r="G46925" s="88"/>
      <c r="H46925" s="88"/>
      <c r="I46925" s="88"/>
      <c r="J46925" s="88"/>
      <c r="K46925" s="88"/>
    </row>
    <row r="46926" spans="2:11" hidden="1" x14ac:dyDescent="0.2">
      <c r="B46926" s="88"/>
      <c r="C46926" s="88"/>
      <c r="D46926" s="88"/>
      <c r="E46926" s="88"/>
      <c r="F46926" s="88"/>
      <c r="G46926" s="88"/>
      <c r="H46926" s="88"/>
      <c r="I46926" s="88"/>
      <c r="J46926" s="88"/>
      <c r="K46926" s="88"/>
    </row>
    <row r="46927" spans="2:11" hidden="1" x14ac:dyDescent="0.2">
      <c r="B46927" s="88"/>
      <c r="C46927" s="88"/>
      <c r="D46927" s="88"/>
      <c r="E46927" s="88"/>
      <c r="F46927" s="88"/>
      <c r="G46927" s="88"/>
      <c r="H46927" s="88"/>
      <c r="I46927" s="88"/>
      <c r="J46927" s="88"/>
      <c r="K46927" s="88"/>
    </row>
    <row r="46928" spans="2:11" hidden="1" x14ac:dyDescent="0.2">
      <c r="B46928" s="88"/>
      <c r="C46928" s="88"/>
      <c r="D46928" s="88"/>
      <c r="E46928" s="88"/>
      <c r="F46928" s="88"/>
      <c r="G46928" s="88"/>
      <c r="H46928" s="88"/>
      <c r="I46928" s="88"/>
      <c r="J46928" s="88"/>
      <c r="K46928" s="88"/>
    </row>
    <row r="46929" spans="2:11" hidden="1" x14ac:dyDescent="0.2">
      <c r="B46929" s="88"/>
      <c r="C46929" s="88"/>
      <c r="D46929" s="88"/>
      <c r="E46929" s="88"/>
      <c r="F46929" s="88"/>
      <c r="G46929" s="88"/>
      <c r="H46929" s="88"/>
      <c r="I46929" s="88"/>
      <c r="J46929" s="88"/>
      <c r="K46929" s="88"/>
    </row>
    <row r="46930" spans="2:11" hidden="1" x14ac:dyDescent="0.2">
      <c r="B46930" s="88"/>
      <c r="C46930" s="88"/>
      <c r="D46930" s="88"/>
      <c r="E46930" s="88"/>
      <c r="F46930" s="88"/>
      <c r="G46930" s="88"/>
      <c r="H46930" s="88"/>
      <c r="I46930" s="88"/>
      <c r="J46930" s="88"/>
      <c r="K46930" s="88"/>
    </row>
    <row r="46931" spans="2:11" hidden="1" x14ac:dyDescent="0.2">
      <c r="B46931" s="88"/>
      <c r="C46931" s="88"/>
      <c r="D46931" s="88"/>
      <c r="E46931" s="88"/>
      <c r="F46931" s="88"/>
      <c r="G46931" s="88"/>
      <c r="H46931" s="88"/>
      <c r="I46931" s="88"/>
      <c r="J46931" s="88"/>
      <c r="K46931" s="88"/>
    </row>
    <row r="46932" spans="2:11" hidden="1" x14ac:dyDescent="0.2">
      <c r="B46932" s="88"/>
      <c r="C46932" s="88"/>
      <c r="D46932" s="88"/>
      <c r="E46932" s="88"/>
      <c r="F46932" s="88"/>
      <c r="G46932" s="88"/>
      <c r="H46932" s="88"/>
      <c r="I46932" s="88"/>
      <c r="J46932" s="88"/>
      <c r="K46932" s="88"/>
    </row>
    <row r="46933" spans="2:11" hidden="1" x14ac:dyDescent="0.2">
      <c r="B46933" s="88"/>
      <c r="C46933" s="88"/>
      <c r="D46933" s="88"/>
      <c r="E46933" s="88"/>
      <c r="F46933" s="88"/>
      <c r="G46933" s="88"/>
      <c r="H46933" s="88"/>
      <c r="I46933" s="88"/>
      <c r="J46933" s="88"/>
      <c r="K46933" s="88"/>
    </row>
    <row r="46934" spans="2:11" hidden="1" x14ac:dyDescent="0.2">
      <c r="B46934" s="88"/>
      <c r="C46934" s="88"/>
      <c r="D46934" s="88"/>
      <c r="E46934" s="88"/>
      <c r="F46934" s="88"/>
      <c r="G46934" s="88"/>
      <c r="H46934" s="88"/>
      <c r="I46934" s="88"/>
      <c r="J46934" s="88"/>
      <c r="K46934" s="88"/>
    </row>
    <row r="46935" spans="2:11" hidden="1" x14ac:dyDescent="0.2">
      <c r="B46935" s="88"/>
      <c r="C46935" s="88"/>
      <c r="D46935" s="88"/>
      <c r="E46935" s="88"/>
      <c r="F46935" s="88"/>
      <c r="G46935" s="88"/>
      <c r="H46935" s="88"/>
      <c r="I46935" s="88"/>
      <c r="J46935" s="88"/>
      <c r="K46935" s="88"/>
    </row>
    <row r="46936" spans="2:11" hidden="1" x14ac:dyDescent="0.2">
      <c r="B46936" s="88"/>
      <c r="C46936" s="88"/>
      <c r="D46936" s="88"/>
      <c r="E46936" s="88"/>
      <c r="F46936" s="88"/>
      <c r="G46936" s="88"/>
      <c r="H46936" s="88"/>
      <c r="I46936" s="88"/>
      <c r="J46936" s="88"/>
      <c r="K46936" s="88"/>
    </row>
    <row r="46937" spans="2:11" hidden="1" x14ac:dyDescent="0.2">
      <c r="B46937" s="88"/>
      <c r="C46937" s="88"/>
      <c r="D46937" s="88"/>
      <c r="E46937" s="88"/>
      <c r="F46937" s="88"/>
      <c r="G46937" s="88"/>
      <c r="H46937" s="88"/>
      <c r="I46937" s="88"/>
      <c r="J46937" s="88"/>
      <c r="K46937" s="88"/>
    </row>
    <row r="46938" spans="2:11" hidden="1" x14ac:dyDescent="0.2">
      <c r="B46938" s="88"/>
      <c r="C46938" s="88"/>
      <c r="D46938" s="88"/>
      <c r="E46938" s="88"/>
      <c r="F46938" s="88"/>
      <c r="G46938" s="88"/>
      <c r="H46938" s="88"/>
      <c r="I46938" s="88"/>
      <c r="J46938" s="88"/>
      <c r="K46938" s="88"/>
    </row>
    <row r="46939" spans="2:11" hidden="1" x14ac:dyDescent="0.2">
      <c r="B46939" s="88"/>
      <c r="C46939" s="88"/>
      <c r="D46939" s="88"/>
      <c r="E46939" s="88"/>
      <c r="F46939" s="88"/>
      <c r="G46939" s="88"/>
      <c r="H46939" s="88"/>
      <c r="I46939" s="88"/>
      <c r="J46939" s="88"/>
      <c r="K46939" s="88"/>
    </row>
    <row r="46940" spans="2:11" hidden="1" x14ac:dyDescent="0.2">
      <c r="B46940" s="88"/>
      <c r="C46940" s="88"/>
      <c r="D46940" s="88"/>
      <c r="E46940" s="88"/>
      <c r="F46940" s="88"/>
      <c r="G46940" s="88"/>
      <c r="H46940" s="88"/>
      <c r="I46940" s="88"/>
      <c r="J46940" s="88"/>
      <c r="K46940" s="88"/>
    </row>
    <row r="46941" spans="2:11" hidden="1" x14ac:dyDescent="0.2">
      <c r="B46941" s="88"/>
      <c r="C46941" s="88"/>
      <c r="D46941" s="88"/>
      <c r="E46941" s="88"/>
      <c r="F46941" s="88"/>
      <c r="G46941" s="88"/>
      <c r="H46941" s="88"/>
      <c r="I46941" s="88"/>
      <c r="J46941" s="88"/>
      <c r="K46941" s="88"/>
    </row>
    <row r="46942" spans="2:11" hidden="1" x14ac:dyDescent="0.2">
      <c r="B46942" s="88"/>
      <c r="C46942" s="88"/>
      <c r="D46942" s="88"/>
      <c r="E46942" s="88"/>
      <c r="F46942" s="88"/>
      <c r="G46942" s="88"/>
      <c r="H46942" s="88"/>
      <c r="I46942" s="88"/>
      <c r="J46942" s="88"/>
      <c r="K46942" s="88"/>
    </row>
    <row r="46943" spans="2:11" hidden="1" x14ac:dyDescent="0.2">
      <c r="B46943" s="88"/>
      <c r="C46943" s="88"/>
      <c r="D46943" s="88"/>
      <c r="E46943" s="88"/>
      <c r="F46943" s="88"/>
      <c r="G46943" s="88"/>
      <c r="H46943" s="88"/>
      <c r="I46943" s="88"/>
      <c r="J46943" s="88"/>
      <c r="K46943" s="88"/>
    </row>
    <row r="46944" spans="2:11" hidden="1" x14ac:dyDescent="0.2">
      <c r="B46944" s="88"/>
      <c r="C46944" s="88"/>
      <c r="D46944" s="88"/>
      <c r="E46944" s="88"/>
      <c r="F46944" s="88"/>
      <c r="G46944" s="88"/>
      <c r="H46944" s="88"/>
      <c r="I46944" s="88"/>
      <c r="J46944" s="88"/>
      <c r="K46944" s="88"/>
    </row>
    <row r="46945" spans="2:11" hidden="1" x14ac:dyDescent="0.2">
      <c r="B46945" s="88"/>
      <c r="C46945" s="88"/>
      <c r="D46945" s="88"/>
      <c r="E46945" s="88"/>
      <c r="F46945" s="88"/>
      <c r="G46945" s="88"/>
      <c r="H46945" s="88"/>
      <c r="I46945" s="88"/>
      <c r="J46945" s="88"/>
      <c r="K46945" s="88"/>
    </row>
    <row r="46946" spans="2:11" hidden="1" x14ac:dyDescent="0.2">
      <c r="B46946" s="88"/>
      <c r="C46946" s="88"/>
      <c r="D46946" s="88"/>
      <c r="E46946" s="88"/>
      <c r="F46946" s="88"/>
      <c r="G46946" s="88"/>
      <c r="H46946" s="88"/>
      <c r="I46946" s="88"/>
      <c r="J46946" s="88"/>
      <c r="K46946" s="88"/>
    </row>
    <row r="46947" spans="2:11" hidden="1" x14ac:dyDescent="0.2">
      <c r="B46947" s="88"/>
      <c r="C46947" s="88"/>
      <c r="D46947" s="88"/>
      <c r="E46947" s="88"/>
      <c r="F46947" s="88"/>
      <c r="G46947" s="88"/>
      <c r="H46947" s="88"/>
      <c r="I46947" s="88"/>
      <c r="J46947" s="88"/>
      <c r="K46947" s="88"/>
    </row>
    <row r="46948" spans="2:11" hidden="1" x14ac:dyDescent="0.2">
      <c r="B46948" s="88"/>
      <c r="C46948" s="88"/>
      <c r="D46948" s="88"/>
      <c r="E46948" s="88"/>
      <c r="F46948" s="88"/>
      <c r="G46948" s="88"/>
      <c r="H46948" s="88"/>
      <c r="I46948" s="88"/>
      <c r="J46948" s="88"/>
      <c r="K46948" s="88"/>
    </row>
    <row r="46949" spans="2:11" hidden="1" x14ac:dyDescent="0.2">
      <c r="B46949" s="88"/>
      <c r="C46949" s="88"/>
      <c r="D46949" s="88"/>
      <c r="E46949" s="88"/>
      <c r="F46949" s="88"/>
      <c r="G46949" s="88"/>
      <c r="H46949" s="88"/>
      <c r="I46949" s="88"/>
      <c r="J46949" s="88"/>
      <c r="K46949" s="88"/>
    </row>
    <row r="46950" spans="2:11" hidden="1" x14ac:dyDescent="0.2">
      <c r="B46950" s="88"/>
      <c r="C46950" s="88"/>
      <c r="D46950" s="88"/>
      <c r="E46950" s="88"/>
      <c r="F46950" s="88"/>
      <c r="G46950" s="88"/>
      <c r="H46950" s="88"/>
      <c r="I46950" s="88"/>
      <c r="J46950" s="88"/>
      <c r="K46950" s="88"/>
    </row>
    <row r="46951" spans="2:11" hidden="1" x14ac:dyDescent="0.2">
      <c r="B46951" s="88"/>
      <c r="C46951" s="88"/>
      <c r="D46951" s="88"/>
      <c r="E46951" s="88"/>
      <c r="F46951" s="88"/>
      <c r="G46951" s="88"/>
      <c r="H46951" s="88"/>
      <c r="I46951" s="88"/>
      <c r="J46951" s="88"/>
      <c r="K46951" s="88"/>
    </row>
    <row r="46952" spans="2:11" hidden="1" x14ac:dyDescent="0.2">
      <c r="B46952" s="88"/>
      <c r="C46952" s="88"/>
      <c r="D46952" s="88"/>
      <c r="E46952" s="88"/>
      <c r="F46952" s="88"/>
      <c r="G46952" s="88"/>
      <c r="H46952" s="88"/>
      <c r="I46952" s="88"/>
      <c r="J46952" s="88"/>
      <c r="K46952" s="88"/>
    </row>
    <row r="46953" spans="2:11" hidden="1" x14ac:dyDescent="0.2">
      <c r="B46953" s="88"/>
      <c r="C46953" s="88"/>
      <c r="D46953" s="88"/>
      <c r="E46953" s="88"/>
      <c r="F46953" s="88"/>
      <c r="G46953" s="88"/>
      <c r="H46953" s="88"/>
      <c r="I46953" s="88"/>
      <c r="J46953" s="88"/>
      <c r="K46953" s="88"/>
    </row>
    <row r="46954" spans="2:11" hidden="1" x14ac:dyDescent="0.2">
      <c r="B46954" s="88"/>
      <c r="C46954" s="88"/>
      <c r="D46954" s="88"/>
      <c r="E46954" s="88"/>
      <c r="F46954" s="88"/>
      <c r="G46954" s="88"/>
      <c r="H46954" s="88"/>
      <c r="I46954" s="88"/>
      <c r="J46954" s="88"/>
      <c r="K46954" s="88"/>
    </row>
    <row r="46955" spans="2:11" hidden="1" x14ac:dyDescent="0.2">
      <c r="B46955" s="88"/>
      <c r="C46955" s="88"/>
      <c r="D46955" s="88"/>
      <c r="E46955" s="88"/>
      <c r="F46955" s="88"/>
      <c r="G46955" s="88"/>
      <c r="H46955" s="88"/>
      <c r="I46955" s="88"/>
      <c r="J46955" s="88"/>
      <c r="K46955" s="88"/>
    </row>
    <row r="46956" spans="2:11" hidden="1" x14ac:dyDescent="0.2">
      <c r="B46956" s="88"/>
      <c r="C46956" s="88"/>
      <c r="D46956" s="88"/>
      <c r="E46956" s="88"/>
      <c r="F46956" s="88"/>
      <c r="G46956" s="88"/>
      <c r="H46956" s="88"/>
      <c r="I46956" s="88"/>
      <c r="J46956" s="88"/>
      <c r="K46956" s="88"/>
    </row>
    <row r="46957" spans="2:11" hidden="1" x14ac:dyDescent="0.2">
      <c r="B46957" s="88"/>
      <c r="C46957" s="88"/>
      <c r="D46957" s="88"/>
      <c r="E46957" s="88"/>
      <c r="F46957" s="88"/>
      <c r="G46957" s="88"/>
      <c r="H46957" s="88"/>
      <c r="I46957" s="88"/>
      <c r="J46957" s="88"/>
      <c r="K46957" s="88"/>
    </row>
    <row r="46958" spans="2:11" hidden="1" x14ac:dyDescent="0.2">
      <c r="B46958" s="88"/>
      <c r="C46958" s="88"/>
      <c r="D46958" s="88"/>
      <c r="E46958" s="88"/>
      <c r="F46958" s="88"/>
      <c r="G46958" s="88"/>
      <c r="H46958" s="88"/>
      <c r="I46958" s="88"/>
      <c r="J46958" s="88"/>
      <c r="K46958" s="88"/>
    </row>
    <row r="46959" spans="2:11" hidden="1" x14ac:dyDescent="0.2">
      <c r="B46959" s="88"/>
      <c r="C46959" s="88"/>
      <c r="D46959" s="88"/>
      <c r="E46959" s="88"/>
      <c r="F46959" s="88"/>
      <c r="G46959" s="88"/>
      <c r="H46959" s="88"/>
      <c r="I46959" s="88"/>
      <c r="J46959" s="88"/>
      <c r="K46959" s="88"/>
    </row>
    <row r="46960" spans="2:11" hidden="1" x14ac:dyDescent="0.2">
      <c r="B46960" s="88"/>
      <c r="C46960" s="88"/>
      <c r="D46960" s="88"/>
      <c r="E46960" s="88"/>
      <c r="F46960" s="88"/>
      <c r="G46960" s="88"/>
      <c r="H46960" s="88"/>
      <c r="I46960" s="88"/>
      <c r="J46960" s="88"/>
      <c r="K46960" s="88"/>
    </row>
    <row r="46961" spans="2:11" hidden="1" x14ac:dyDescent="0.2">
      <c r="B46961" s="88"/>
      <c r="C46961" s="88"/>
      <c r="D46961" s="88"/>
      <c r="E46961" s="88"/>
      <c r="F46961" s="88"/>
      <c r="G46961" s="88"/>
      <c r="H46961" s="88"/>
      <c r="I46961" s="88"/>
      <c r="J46961" s="88"/>
      <c r="K46961" s="88"/>
    </row>
    <row r="46962" spans="2:11" hidden="1" x14ac:dyDescent="0.2">
      <c r="B46962" s="88"/>
      <c r="C46962" s="88"/>
      <c r="D46962" s="88"/>
      <c r="E46962" s="88"/>
      <c r="F46962" s="88"/>
      <c r="G46962" s="88"/>
      <c r="H46962" s="88"/>
      <c r="I46962" s="88"/>
      <c r="J46962" s="88"/>
      <c r="K46962" s="88"/>
    </row>
    <row r="46963" spans="2:11" hidden="1" x14ac:dyDescent="0.2">
      <c r="B46963" s="88"/>
      <c r="C46963" s="88"/>
      <c r="D46963" s="88"/>
      <c r="E46963" s="88"/>
      <c r="F46963" s="88"/>
      <c r="G46963" s="88"/>
      <c r="H46963" s="88"/>
      <c r="I46963" s="88"/>
      <c r="J46963" s="88"/>
      <c r="K46963" s="88"/>
    </row>
    <row r="46964" spans="2:11" hidden="1" x14ac:dyDescent="0.2">
      <c r="B46964" s="88"/>
      <c r="C46964" s="88"/>
      <c r="D46964" s="88"/>
      <c r="E46964" s="88"/>
      <c r="F46964" s="88"/>
      <c r="G46964" s="88"/>
      <c r="H46964" s="88"/>
      <c r="I46964" s="88"/>
      <c r="J46964" s="88"/>
      <c r="K46964" s="88"/>
    </row>
    <row r="46965" spans="2:11" hidden="1" x14ac:dyDescent="0.2">
      <c r="B46965" s="88"/>
      <c r="C46965" s="88"/>
      <c r="D46965" s="88"/>
      <c r="E46965" s="88"/>
      <c r="F46965" s="88"/>
      <c r="G46965" s="88"/>
      <c r="H46965" s="88"/>
      <c r="I46965" s="88"/>
      <c r="J46965" s="88"/>
      <c r="K46965" s="88"/>
    </row>
    <row r="46966" spans="2:11" hidden="1" x14ac:dyDescent="0.2">
      <c r="B46966" s="88"/>
      <c r="C46966" s="88"/>
      <c r="D46966" s="88"/>
      <c r="E46966" s="88"/>
      <c r="F46966" s="88"/>
      <c r="G46966" s="88"/>
      <c r="H46966" s="88"/>
      <c r="I46966" s="88"/>
      <c r="J46966" s="88"/>
      <c r="K46966" s="88"/>
    </row>
    <row r="46967" spans="2:11" hidden="1" x14ac:dyDescent="0.2">
      <c r="B46967" s="88"/>
      <c r="C46967" s="88"/>
      <c r="D46967" s="88"/>
      <c r="E46967" s="88"/>
      <c r="F46967" s="88"/>
      <c r="G46967" s="88"/>
      <c r="H46967" s="88"/>
      <c r="I46967" s="88"/>
      <c r="J46967" s="88"/>
      <c r="K46967" s="88"/>
    </row>
    <row r="46968" spans="2:11" hidden="1" x14ac:dyDescent="0.2">
      <c r="B46968" s="88"/>
      <c r="C46968" s="88"/>
      <c r="D46968" s="88"/>
      <c r="E46968" s="88"/>
      <c r="F46968" s="88"/>
      <c r="G46968" s="88"/>
      <c r="H46968" s="88"/>
      <c r="I46968" s="88"/>
      <c r="J46968" s="88"/>
      <c r="K46968" s="88"/>
    </row>
    <row r="46969" spans="2:11" hidden="1" x14ac:dyDescent="0.2">
      <c r="B46969" s="88"/>
      <c r="C46969" s="88"/>
      <c r="D46969" s="88"/>
      <c r="E46969" s="88"/>
      <c r="F46969" s="88"/>
      <c r="G46969" s="88"/>
      <c r="H46969" s="88"/>
      <c r="I46969" s="88"/>
      <c r="J46969" s="88"/>
      <c r="K46969" s="88"/>
    </row>
    <row r="46970" spans="2:11" hidden="1" x14ac:dyDescent="0.2">
      <c r="B46970" s="88"/>
      <c r="C46970" s="88"/>
      <c r="D46970" s="88"/>
      <c r="E46970" s="88"/>
      <c r="F46970" s="88"/>
      <c r="G46970" s="88"/>
      <c r="H46970" s="88"/>
      <c r="I46970" s="88"/>
      <c r="J46970" s="88"/>
      <c r="K46970" s="88"/>
    </row>
    <row r="46971" spans="2:11" hidden="1" x14ac:dyDescent="0.2">
      <c r="B46971" s="88"/>
      <c r="C46971" s="88"/>
      <c r="D46971" s="88"/>
      <c r="E46971" s="88"/>
      <c r="F46971" s="88"/>
      <c r="G46971" s="88"/>
      <c r="H46971" s="88"/>
      <c r="I46971" s="88"/>
      <c r="J46971" s="88"/>
      <c r="K46971" s="88"/>
    </row>
    <row r="46972" spans="2:11" hidden="1" x14ac:dyDescent="0.2">
      <c r="B46972" s="88"/>
      <c r="C46972" s="88"/>
      <c r="D46972" s="88"/>
      <c r="E46972" s="88"/>
      <c r="F46972" s="88"/>
      <c r="G46972" s="88"/>
      <c r="H46972" s="88"/>
      <c r="I46972" s="88"/>
      <c r="J46972" s="88"/>
      <c r="K46972" s="88"/>
    </row>
    <row r="46973" spans="2:11" hidden="1" x14ac:dyDescent="0.2">
      <c r="B46973" s="88"/>
      <c r="C46973" s="88"/>
      <c r="D46973" s="88"/>
      <c r="E46973" s="88"/>
      <c r="F46973" s="88"/>
      <c r="G46973" s="88"/>
      <c r="H46973" s="88"/>
      <c r="I46973" s="88"/>
      <c r="J46973" s="88"/>
      <c r="K46973" s="88"/>
    </row>
    <row r="46974" spans="2:11" hidden="1" x14ac:dyDescent="0.2">
      <c r="B46974" s="88"/>
      <c r="C46974" s="88"/>
      <c r="D46974" s="88"/>
      <c r="E46974" s="88"/>
      <c r="F46974" s="88"/>
      <c r="G46974" s="88"/>
      <c r="H46974" s="88"/>
      <c r="I46974" s="88"/>
      <c r="J46974" s="88"/>
      <c r="K46974" s="88"/>
    </row>
    <row r="46975" spans="2:11" hidden="1" x14ac:dyDescent="0.2">
      <c r="B46975" s="88"/>
      <c r="C46975" s="88"/>
      <c r="D46975" s="88"/>
      <c r="E46975" s="88"/>
      <c r="F46975" s="88"/>
      <c r="G46975" s="88"/>
      <c r="H46975" s="88"/>
      <c r="I46975" s="88"/>
      <c r="J46975" s="88"/>
      <c r="K46975" s="88"/>
    </row>
    <row r="46976" spans="2:11" hidden="1" x14ac:dyDescent="0.2">
      <c r="B46976" s="88"/>
      <c r="C46976" s="88"/>
      <c r="D46976" s="88"/>
      <c r="E46976" s="88"/>
      <c r="F46976" s="88"/>
      <c r="G46976" s="88"/>
      <c r="H46976" s="88"/>
      <c r="I46976" s="88"/>
      <c r="J46976" s="88"/>
      <c r="K46976" s="88"/>
    </row>
    <row r="46977" spans="2:11" hidden="1" x14ac:dyDescent="0.2">
      <c r="B46977" s="88"/>
      <c r="C46977" s="88"/>
      <c r="D46977" s="88"/>
      <c r="E46977" s="88"/>
      <c r="F46977" s="88"/>
      <c r="G46977" s="88"/>
      <c r="H46977" s="88"/>
      <c r="I46977" s="88"/>
      <c r="J46977" s="88"/>
      <c r="K46977" s="88"/>
    </row>
    <row r="46978" spans="2:11" hidden="1" x14ac:dyDescent="0.2">
      <c r="B46978" s="88"/>
      <c r="C46978" s="88"/>
      <c r="D46978" s="88"/>
      <c r="E46978" s="88"/>
      <c r="F46978" s="88"/>
      <c r="G46978" s="88"/>
      <c r="H46978" s="88"/>
      <c r="I46978" s="88"/>
      <c r="J46978" s="88"/>
      <c r="K46978" s="88"/>
    </row>
    <row r="46979" spans="2:11" hidden="1" x14ac:dyDescent="0.2">
      <c r="B46979" s="88"/>
      <c r="C46979" s="88"/>
      <c r="D46979" s="88"/>
      <c r="E46979" s="88"/>
      <c r="F46979" s="88"/>
      <c r="G46979" s="88"/>
      <c r="H46979" s="88"/>
      <c r="I46979" s="88"/>
      <c r="J46979" s="88"/>
      <c r="K46979" s="88"/>
    </row>
    <row r="46980" spans="2:11" hidden="1" x14ac:dyDescent="0.2">
      <c r="B46980" s="88"/>
      <c r="C46980" s="88"/>
      <c r="D46980" s="88"/>
      <c r="E46980" s="88"/>
      <c r="F46980" s="88"/>
      <c r="G46980" s="88"/>
      <c r="H46980" s="88"/>
      <c r="I46980" s="88"/>
      <c r="J46980" s="88"/>
      <c r="K46980" s="88"/>
    </row>
    <row r="46981" spans="2:11" hidden="1" x14ac:dyDescent="0.2">
      <c r="B46981" s="88"/>
      <c r="C46981" s="88"/>
      <c r="D46981" s="88"/>
      <c r="E46981" s="88"/>
      <c r="F46981" s="88"/>
      <c r="G46981" s="88"/>
      <c r="H46981" s="88"/>
      <c r="I46981" s="88"/>
      <c r="J46981" s="88"/>
      <c r="K46981" s="88"/>
    </row>
    <row r="46982" spans="2:11" hidden="1" x14ac:dyDescent="0.2">
      <c r="B46982" s="88"/>
      <c r="C46982" s="88"/>
      <c r="D46982" s="88"/>
      <c r="E46982" s="88"/>
      <c r="F46982" s="88"/>
      <c r="G46982" s="88"/>
      <c r="H46982" s="88"/>
      <c r="I46982" s="88"/>
      <c r="J46982" s="88"/>
      <c r="K46982" s="88"/>
    </row>
    <row r="46983" spans="2:11" hidden="1" x14ac:dyDescent="0.2">
      <c r="B46983" s="88"/>
      <c r="C46983" s="88"/>
      <c r="D46983" s="88"/>
      <c r="E46983" s="88"/>
      <c r="F46983" s="88"/>
      <c r="G46983" s="88"/>
      <c r="H46983" s="88"/>
      <c r="I46983" s="88"/>
      <c r="J46983" s="88"/>
      <c r="K46983" s="88"/>
    </row>
    <row r="46984" spans="2:11" hidden="1" x14ac:dyDescent="0.2">
      <c r="B46984" s="88"/>
      <c r="C46984" s="88"/>
      <c r="D46984" s="88"/>
      <c r="E46984" s="88"/>
      <c r="F46984" s="88"/>
      <c r="G46984" s="88"/>
      <c r="H46984" s="88"/>
      <c r="I46984" s="88"/>
      <c r="J46984" s="88"/>
      <c r="K46984" s="88"/>
    </row>
    <row r="46985" spans="2:11" hidden="1" x14ac:dyDescent="0.2">
      <c r="B46985" s="88"/>
      <c r="C46985" s="88"/>
      <c r="D46985" s="88"/>
      <c r="E46985" s="88"/>
      <c r="F46985" s="88"/>
      <c r="G46985" s="88"/>
      <c r="H46985" s="88"/>
      <c r="I46985" s="88"/>
      <c r="J46985" s="88"/>
      <c r="K46985" s="88"/>
    </row>
    <row r="46986" spans="2:11" hidden="1" x14ac:dyDescent="0.2">
      <c r="B46986" s="88"/>
      <c r="C46986" s="88"/>
      <c r="D46986" s="88"/>
      <c r="E46986" s="88"/>
      <c r="F46986" s="88"/>
      <c r="G46986" s="88"/>
      <c r="H46986" s="88"/>
      <c r="I46986" s="88"/>
      <c r="J46986" s="88"/>
      <c r="K46986" s="88"/>
    </row>
    <row r="46987" spans="2:11" hidden="1" x14ac:dyDescent="0.2">
      <c r="B46987" s="88"/>
      <c r="C46987" s="88"/>
      <c r="D46987" s="88"/>
      <c r="E46987" s="88"/>
      <c r="F46987" s="88"/>
      <c r="G46987" s="88"/>
      <c r="H46987" s="88"/>
      <c r="I46987" s="88"/>
      <c r="J46987" s="88"/>
      <c r="K46987" s="88"/>
    </row>
    <row r="46988" spans="2:11" hidden="1" x14ac:dyDescent="0.2">
      <c r="B46988" s="88"/>
      <c r="C46988" s="88"/>
      <c r="D46988" s="88"/>
      <c r="E46988" s="88"/>
      <c r="F46988" s="88"/>
      <c r="G46988" s="88"/>
      <c r="H46988" s="88"/>
      <c r="I46988" s="88"/>
      <c r="J46988" s="88"/>
      <c r="K46988" s="88"/>
    </row>
    <row r="46989" spans="2:11" hidden="1" x14ac:dyDescent="0.2">
      <c r="B46989" s="88"/>
      <c r="C46989" s="88"/>
      <c r="D46989" s="88"/>
      <c r="E46989" s="88"/>
      <c r="F46989" s="88"/>
      <c r="G46989" s="88"/>
      <c r="H46989" s="88"/>
      <c r="I46989" s="88"/>
      <c r="J46989" s="88"/>
      <c r="K46989" s="88"/>
    </row>
    <row r="46990" spans="2:11" hidden="1" x14ac:dyDescent="0.2">
      <c r="B46990" s="88"/>
      <c r="C46990" s="88"/>
      <c r="D46990" s="88"/>
      <c r="E46990" s="88"/>
      <c r="F46990" s="88"/>
      <c r="G46990" s="88"/>
      <c r="H46990" s="88"/>
      <c r="I46990" s="88"/>
      <c r="J46990" s="88"/>
      <c r="K46990" s="88"/>
    </row>
    <row r="46991" spans="2:11" hidden="1" x14ac:dyDescent="0.2">
      <c r="B46991" s="88"/>
      <c r="C46991" s="88"/>
      <c r="D46991" s="88"/>
      <c r="E46991" s="88"/>
      <c r="F46991" s="88"/>
      <c r="G46991" s="88"/>
      <c r="H46991" s="88"/>
      <c r="I46991" s="88"/>
      <c r="J46991" s="88"/>
      <c r="K46991" s="88"/>
    </row>
    <row r="46992" spans="2:11" hidden="1" x14ac:dyDescent="0.2">
      <c r="B46992" s="88"/>
      <c r="C46992" s="88"/>
      <c r="D46992" s="88"/>
      <c r="E46992" s="88"/>
      <c r="F46992" s="88"/>
      <c r="G46992" s="88"/>
      <c r="H46992" s="88"/>
      <c r="I46992" s="88"/>
      <c r="J46992" s="88"/>
      <c r="K46992" s="88"/>
    </row>
    <row r="46993" spans="2:11" hidden="1" x14ac:dyDescent="0.2">
      <c r="B46993" s="88"/>
      <c r="C46993" s="88"/>
      <c r="D46993" s="88"/>
      <c r="E46993" s="88"/>
      <c r="F46993" s="88"/>
      <c r="G46993" s="88"/>
      <c r="H46993" s="88"/>
      <c r="I46993" s="88"/>
      <c r="J46993" s="88"/>
      <c r="K46993" s="88"/>
    </row>
    <row r="46994" spans="2:11" hidden="1" x14ac:dyDescent="0.2">
      <c r="B46994" s="88"/>
      <c r="C46994" s="88"/>
      <c r="D46994" s="88"/>
      <c r="E46994" s="88"/>
      <c r="F46994" s="88"/>
      <c r="G46994" s="88"/>
      <c r="H46994" s="88"/>
      <c r="I46994" s="88"/>
      <c r="J46994" s="88"/>
      <c r="K46994" s="88"/>
    </row>
    <row r="46995" spans="2:11" hidden="1" x14ac:dyDescent="0.2">
      <c r="B46995" s="88"/>
      <c r="C46995" s="88"/>
      <c r="D46995" s="88"/>
      <c r="E46995" s="88"/>
      <c r="F46995" s="88"/>
      <c r="G46995" s="88"/>
      <c r="H46995" s="88"/>
      <c r="I46995" s="88"/>
      <c r="J46995" s="88"/>
      <c r="K46995" s="88"/>
    </row>
    <row r="46996" spans="2:11" hidden="1" x14ac:dyDescent="0.2">
      <c r="B46996" s="88"/>
      <c r="C46996" s="88"/>
      <c r="D46996" s="88"/>
      <c r="E46996" s="88"/>
      <c r="F46996" s="88"/>
      <c r="G46996" s="88"/>
      <c r="H46996" s="88"/>
      <c r="I46996" s="88"/>
      <c r="J46996" s="88"/>
      <c r="K46996" s="88"/>
    </row>
    <row r="46997" spans="2:11" hidden="1" x14ac:dyDescent="0.2">
      <c r="B46997" s="88"/>
      <c r="C46997" s="88"/>
      <c r="D46997" s="88"/>
      <c r="E46997" s="88"/>
      <c r="F46997" s="88"/>
      <c r="G46997" s="88"/>
      <c r="H46997" s="88"/>
      <c r="I46997" s="88"/>
      <c r="J46997" s="88"/>
      <c r="K46997" s="88"/>
    </row>
    <row r="46998" spans="2:11" hidden="1" x14ac:dyDescent="0.2">
      <c r="B46998" s="88"/>
      <c r="C46998" s="88"/>
      <c r="D46998" s="88"/>
      <c r="E46998" s="88"/>
      <c r="F46998" s="88"/>
      <c r="G46998" s="88"/>
      <c r="H46998" s="88"/>
      <c r="I46998" s="88"/>
      <c r="J46998" s="88"/>
      <c r="K46998" s="88"/>
    </row>
    <row r="46999" spans="2:11" hidden="1" x14ac:dyDescent="0.2">
      <c r="B46999" s="88"/>
      <c r="C46999" s="88"/>
      <c r="D46999" s="88"/>
      <c r="E46999" s="88"/>
      <c r="F46999" s="88"/>
      <c r="G46999" s="88"/>
      <c r="H46999" s="88"/>
      <c r="I46999" s="88"/>
      <c r="J46999" s="88"/>
      <c r="K46999" s="88"/>
    </row>
    <row r="47000" spans="2:11" hidden="1" x14ac:dyDescent="0.2">
      <c r="B47000" s="88"/>
      <c r="C47000" s="88"/>
      <c r="D47000" s="88"/>
      <c r="E47000" s="88"/>
      <c r="F47000" s="88"/>
      <c r="G47000" s="88"/>
      <c r="H47000" s="88"/>
      <c r="I47000" s="88"/>
      <c r="J47000" s="88"/>
      <c r="K47000" s="88"/>
    </row>
    <row r="47001" spans="2:11" hidden="1" x14ac:dyDescent="0.2">
      <c r="B47001" s="88"/>
      <c r="C47001" s="88"/>
      <c r="D47001" s="88"/>
      <c r="E47001" s="88"/>
      <c r="F47001" s="88"/>
      <c r="G47001" s="88"/>
      <c r="H47001" s="88"/>
      <c r="I47001" s="88"/>
      <c r="J47001" s="88"/>
      <c r="K47001" s="88"/>
    </row>
    <row r="47002" spans="2:11" hidden="1" x14ac:dyDescent="0.2">
      <c r="B47002" s="88"/>
      <c r="C47002" s="88"/>
      <c r="D47002" s="88"/>
      <c r="E47002" s="88"/>
      <c r="F47002" s="88"/>
      <c r="G47002" s="88"/>
      <c r="H47002" s="88"/>
      <c r="I47002" s="88"/>
      <c r="J47002" s="88"/>
      <c r="K47002" s="88"/>
    </row>
    <row r="47003" spans="2:11" hidden="1" x14ac:dyDescent="0.2">
      <c r="B47003" s="88"/>
      <c r="C47003" s="88"/>
      <c r="D47003" s="88"/>
      <c r="E47003" s="88"/>
      <c r="F47003" s="88"/>
      <c r="G47003" s="88"/>
      <c r="H47003" s="88"/>
      <c r="I47003" s="88"/>
      <c r="J47003" s="88"/>
      <c r="K47003" s="88"/>
    </row>
    <row r="47004" spans="2:11" hidden="1" x14ac:dyDescent="0.2">
      <c r="B47004" s="88"/>
      <c r="C47004" s="88"/>
      <c r="D47004" s="88"/>
      <c r="E47004" s="88"/>
      <c r="F47004" s="88"/>
      <c r="G47004" s="88"/>
      <c r="H47004" s="88"/>
      <c r="I47004" s="88"/>
      <c r="J47004" s="88"/>
      <c r="K47004" s="88"/>
    </row>
    <row r="47005" spans="2:11" hidden="1" x14ac:dyDescent="0.2">
      <c r="B47005" s="88"/>
      <c r="C47005" s="88"/>
      <c r="D47005" s="88"/>
      <c r="E47005" s="88"/>
      <c r="F47005" s="88"/>
      <c r="G47005" s="88"/>
      <c r="H47005" s="88"/>
      <c r="I47005" s="88"/>
      <c r="J47005" s="88"/>
      <c r="K47005" s="88"/>
    </row>
    <row r="47006" spans="2:11" hidden="1" x14ac:dyDescent="0.2">
      <c r="B47006" s="88"/>
      <c r="C47006" s="88"/>
      <c r="D47006" s="88"/>
      <c r="E47006" s="88"/>
      <c r="F47006" s="88"/>
      <c r="G47006" s="88"/>
      <c r="H47006" s="88"/>
      <c r="I47006" s="88"/>
      <c r="J47006" s="88"/>
      <c r="K47006" s="88"/>
    </row>
    <row r="47007" spans="2:11" hidden="1" x14ac:dyDescent="0.2">
      <c r="B47007" s="88"/>
      <c r="C47007" s="88"/>
      <c r="D47007" s="88"/>
      <c r="E47007" s="88"/>
      <c r="F47007" s="88"/>
      <c r="G47007" s="88"/>
      <c r="H47007" s="88"/>
      <c r="I47007" s="88"/>
      <c r="J47007" s="88"/>
      <c r="K47007" s="88"/>
    </row>
    <row r="47008" spans="2:11" hidden="1" x14ac:dyDescent="0.2">
      <c r="B47008" s="88"/>
      <c r="C47008" s="88"/>
      <c r="D47008" s="88"/>
      <c r="E47008" s="88"/>
      <c r="F47008" s="88"/>
      <c r="G47008" s="88"/>
      <c r="H47008" s="88"/>
      <c r="I47008" s="88"/>
      <c r="J47008" s="88"/>
      <c r="K47008" s="88"/>
    </row>
    <row r="47009" spans="2:11" hidden="1" x14ac:dyDescent="0.2">
      <c r="B47009" s="88"/>
      <c r="C47009" s="88"/>
      <c r="D47009" s="88"/>
      <c r="E47009" s="88"/>
      <c r="F47009" s="88"/>
      <c r="G47009" s="88"/>
      <c r="H47009" s="88"/>
      <c r="I47009" s="88"/>
      <c r="J47009" s="88"/>
      <c r="K47009" s="88"/>
    </row>
    <row r="47010" spans="2:11" hidden="1" x14ac:dyDescent="0.2">
      <c r="B47010" s="88"/>
      <c r="C47010" s="88"/>
      <c r="D47010" s="88"/>
      <c r="E47010" s="88"/>
      <c r="F47010" s="88"/>
      <c r="G47010" s="88"/>
      <c r="H47010" s="88"/>
      <c r="I47010" s="88"/>
      <c r="J47010" s="88"/>
      <c r="K47010" s="88"/>
    </row>
    <row r="47011" spans="2:11" hidden="1" x14ac:dyDescent="0.2">
      <c r="B47011" s="88"/>
      <c r="C47011" s="88"/>
      <c r="D47011" s="88"/>
      <c r="E47011" s="88"/>
      <c r="F47011" s="88"/>
      <c r="G47011" s="88"/>
      <c r="H47011" s="88"/>
      <c r="I47011" s="88"/>
      <c r="J47011" s="88"/>
      <c r="K47011" s="88"/>
    </row>
    <row r="47012" spans="2:11" hidden="1" x14ac:dyDescent="0.2">
      <c r="B47012" s="88"/>
      <c r="C47012" s="88"/>
      <c r="D47012" s="88"/>
      <c r="E47012" s="88"/>
      <c r="F47012" s="88"/>
      <c r="G47012" s="88"/>
      <c r="H47012" s="88"/>
      <c r="I47012" s="88"/>
      <c r="J47012" s="88"/>
      <c r="K47012" s="88"/>
    </row>
    <row r="47013" spans="2:11" hidden="1" x14ac:dyDescent="0.2">
      <c r="B47013" s="88"/>
      <c r="C47013" s="88"/>
      <c r="D47013" s="88"/>
      <c r="E47013" s="88"/>
      <c r="F47013" s="88"/>
      <c r="G47013" s="88"/>
      <c r="H47013" s="88"/>
      <c r="I47013" s="88"/>
      <c r="J47013" s="88"/>
      <c r="K47013" s="88"/>
    </row>
    <row r="47014" spans="2:11" hidden="1" x14ac:dyDescent="0.2">
      <c r="B47014" s="88"/>
      <c r="C47014" s="88"/>
      <c r="D47014" s="88"/>
      <c r="E47014" s="88"/>
      <c r="F47014" s="88"/>
      <c r="G47014" s="88"/>
      <c r="H47014" s="88"/>
      <c r="I47014" s="88"/>
      <c r="J47014" s="88"/>
      <c r="K47014" s="88"/>
    </row>
    <row r="47015" spans="2:11" hidden="1" x14ac:dyDescent="0.2">
      <c r="B47015" s="88"/>
      <c r="C47015" s="88"/>
      <c r="D47015" s="88"/>
      <c r="E47015" s="88"/>
      <c r="F47015" s="88"/>
      <c r="G47015" s="88"/>
      <c r="H47015" s="88"/>
      <c r="I47015" s="88"/>
      <c r="J47015" s="88"/>
      <c r="K47015" s="88"/>
    </row>
    <row r="47016" spans="2:11" hidden="1" x14ac:dyDescent="0.2">
      <c r="B47016" s="88"/>
      <c r="C47016" s="88"/>
      <c r="D47016" s="88"/>
      <c r="E47016" s="88"/>
      <c r="F47016" s="88"/>
      <c r="G47016" s="88"/>
      <c r="H47016" s="88"/>
      <c r="I47016" s="88"/>
      <c r="J47016" s="88"/>
      <c r="K47016" s="88"/>
    </row>
    <row r="47017" spans="2:11" hidden="1" x14ac:dyDescent="0.2">
      <c r="B47017" s="88"/>
      <c r="C47017" s="88"/>
      <c r="D47017" s="88"/>
      <c r="E47017" s="88"/>
      <c r="F47017" s="88"/>
      <c r="G47017" s="88"/>
      <c r="H47017" s="88"/>
      <c r="I47017" s="88"/>
      <c r="J47017" s="88"/>
      <c r="K47017" s="88"/>
    </row>
    <row r="47018" spans="2:11" hidden="1" x14ac:dyDescent="0.2">
      <c r="B47018" s="88"/>
      <c r="C47018" s="88"/>
      <c r="D47018" s="88"/>
      <c r="E47018" s="88"/>
      <c r="F47018" s="88"/>
      <c r="G47018" s="88"/>
      <c r="H47018" s="88"/>
      <c r="I47018" s="88"/>
      <c r="J47018" s="88"/>
      <c r="K47018" s="88"/>
    </row>
    <row r="47019" spans="2:11" hidden="1" x14ac:dyDescent="0.2">
      <c r="B47019" s="88"/>
      <c r="C47019" s="88"/>
      <c r="D47019" s="88"/>
      <c r="E47019" s="88"/>
      <c r="F47019" s="88"/>
      <c r="G47019" s="88"/>
      <c r="H47019" s="88"/>
      <c r="I47019" s="88"/>
      <c r="J47019" s="88"/>
      <c r="K47019" s="88"/>
    </row>
    <row r="47020" spans="2:11" hidden="1" x14ac:dyDescent="0.2">
      <c r="B47020" s="88"/>
      <c r="C47020" s="88"/>
      <c r="D47020" s="88"/>
      <c r="E47020" s="88"/>
      <c r="F47020" s="88"/>
      <c r="G47020" s="88"/>
      <c r="H47020" s="88"/>
      <c r="I47020" s="88"/>
      <c r="J47020" s="88"/>
      <c r="K47020" s="88"/>
    </row>
    <row r="47021" spans="2:11" hidden="1" x14ac:dyDescent="0.2">
      <c r="B47021" s="88"/>
      <c r="C47021" s="88"/>
      <c r="D47021" s="88"/>
      <c r="E47021" s="88"/>
      <c r="F47021" s="88"/>
      <c r="G47021" s="88"/>
      <c r="H47021" s="88"/>
      <c r="I47021" s="88"/>
      <c r="J47021" s="88"/>
      <c r="K47021" s="88"/>
    </row>
    <row r="47022" spans="2:11" hidden="1" x14ac:dyDescent="0.2">
      <c r="B47022" s="88"/>
      <c r="C47022" s="88"/>
      <c r="D47022" s="88"/>
      <c r="E47022" s="88"/>
      <c r="F47022" s="88"/>
      <c r="G47022" s="88"/>
      <c r="H47022" s="88"/>
      <c r="I47022" s="88"/>
      <c r="J47022" s="88"/>
      <c r="K47022" s="88"/>
    </row>
    <row r="47023" spans="2:11" hidden="1" x14ac:dyDescent="0.2">
      <c r="B47023" s="88"/>
      <c r="C47023" s="88"/>
      <c r="D47023" s="88"/>
      <c r="E47023" s="88"/>
      <c r="F47023" s="88"/>
      <c r="G47023" s="88"/>
      <c r="H47023" s="88"/>
      <c r="I47023" s="88"/>
      <c r="J47023" s="88"/>
      <c r="K47023" s="88"/>
    </row>
    <row r="47024" spans="2:11" hidden="1" x14ac:dyDescent="0.2">
      <c r="B47024" s="88"/>
      <c r="C47024" s="88"/>
      <c r="D47024" s="88"/>
      <c r="E47024" s="88"/>
      <c r="F47024" s="88"/>
      <c r="G47024" s="88"/>
      <c r="H47024" s="88"/>
      <c r="I47024" s="88"/>
      <c r="J47024" s="88"/>
      <c r="K47024" s="88"/>
    </row>
    <row r="47025" spans="2:11" hidden="1" x14ac:dyDescent="0.2">
      <c r="B47025" s="88"/>
      <c r="C47025" s="88"/>
      <c r="D47025" s="88"/>
      <c r="E47025" s="88"/>
      <c r="F47025" s="88"/>
      <c r="G47025" s="88"/>
      <c r="H47025" s="88"/>
      <c r="I47025" s="88"/>
      <c r="J47025" s="88"/>
      <c r="K47025" s="88"/>
    </row>
    <row r="47026" spans="2:11" hidden="1" x14ac:dyDescent="0.2">
      <c r="B47026" s="88"/>
      <c r="C47026" s="88"/>
      <c r="D47026" s="88"/>
      <c r="E47026" s="88"/>
      <c r="F47026" s="88"/>
      <c r="G47026" s="88"/>
      <c r="H47026" s="88"/>
      <c r="I47026" s="88"/>
      <c r="J47026" s="88"/>
      <c r="K47026" s="88"/>
    </row>
    <row r="47027" spans="2:11" hidden="1" x14ac:dyDescent="0.2">
      <c r="B47027" s="88"/>
      <c r="C47027" s="88"/>
      <c r="D47027" s="88"/>
      <c r="E47027" s="88"/>
      <c r="F47027" s="88"/>
      <c r="G47027" s="88"/>
      <c r="H47027" s="88"/>
      <c r="I47027" s="88"/>
      <c r="J47027" s="88"/>
      <c r="K47027" s="88"/>
    </row>
    <row r="47028" spans="2:11" hidden="1" x14ac:dyDescent="0.2">
      <c r="B47028" s="88"/>
      <c r="C47028" s="88"/>
      <c r="D47028" s="88"/>
      <c r="E47028" s="88"/>
      <c r="F47028" s="88"/>
      <c r="G47028" s="88"/>
      <c r="H47028" s="88"/>
      <c r="I47028" s="88"/>
      <c r="J47028" s="88"/>
      <c r="K47028" s="88"/>
    </row>
    <row r="47029" spans="2:11" hidden="1" x14ac:dyDescent="0.2">
      <c r="B47029" s="88"/>
      <c r="C47029" s="88"/>
      <c r="D47029" s="88"/>
      <c r="E47029" s="88"/>
      <c r="F47029" s="88"/>
      <c r="G47029" s="88"/>
      <c r="H47029" s="88"/>
      <c r="I47029" s="88"/>
      <c r="J47029" s="88"/>
      <c r="K47029" s="88"/>
    </row>
    <row r="47030" spans="2:11" hidden="1" x14ac:dyDescent="0.2">
      <c r="B47030" s="88"/>
      <c r="C47030" s="88"/>
      <c r="D47030" s="88"/>
      <c r="E47030" s="88"/>
      <c r="F47030" s="88"/>
      <c r="G47030" s="88"/>
      <c r="H47030" s="88"/>
      <c r="I47030" s="88"/>
      <c r="J47030" s="88"/>
      <c r="K47030" s="88"/>
    </row>
    <row r="47031" spans="2:11" hidden="1" x14ac:dyDescent="0.2">
      <c r="B47031" s="88"/>
      <c r="C47031" s="88"/>
      <c r="D47031" s="88"/>
      <c r="E47031" s="88"/>
      <c r="F47031" s="88"/>
      <c r="G47031" s="88"/>
      <c r="H47031" s="88"/>
      <c r="I47031" s="88"/>
      <c r="J47031" s="88"/>
      <c r="K47031" s="88"/>
    </row>
    <row r="47032" spans="2:11" hidden="1" x14ac:dyDescent="0.2">
      <c r="B47032" s="88"/>
      <c r="C47032" s="88"/>
      <c r="D47032" s="88"/>
      <c r="E47032" s="88"/>
      <c r="F47032" s="88"/>
      <c r="G47032" s="88"/>
      <c r="H47032" s="88"/>
      <c r="I47032" s="88"/>
      <c r="J47032" s="88"/>
      <c r="K47032" s="88"/>
    </row>
    <row r="47033" spans="2:11" hidden="1" x14ac:dyDescent="0.2">
      <c r="B47033" s="88"/>
      <c r="C47033" s="88"/>
      <c r="D47033" s="88"/>
      <c r="E47033" s="88"/>
      <c r="F47033" s="88"/>
      <c r="G47033" s="88"/>
      <c r="H47033" s="88"/>
      <c r="I47033" s="88"/>
      <c r="J47033" s="88"/>
      <c r="K47033" s="88"/>
    </row>
    <row r="47034" spans="2:11" hidden="1" x14ac:dyDescent="0.2">
      <c r="B47034" s="88"/>
      <c r="C47034" s="88"/>
      <c r="D47034" s="88"/>
      <c r="E47034" s="88"/>
      <c r="F47034" s="88"/>
      <c r="G47034" s="88"/>
      <c r="H47034" s="88"/>
      <c r="I47034" s="88"/>
      <c r="J47034" s="88"/>
      <c r="K47034" s="88"/>
    </row>
    <row r="47035" spans="2:11" hidden="1" x14ac:dyDescent="0.2">
      <c r="B47035" s="88"/>
      <c r="C47035" s="88"/>
      <c r="D47035" s="88"/>
      <c r="E47035" s="88"/>
      <c r="F47035" s="88"/>
      <c r="G47035" s="88"/>
      <c r="H47035" s="88"/>
      <c r="I47035" s="88"/>
      <c r="J47035" s="88"/>
      <c r="K47035" s="88"/>
    </row>
    <row r="47036" spans="2:11" hidden="1" x14ac:dyDescent="0.2">
      <c r="B47036" s="88"/>
      <c r="C47036" s="88"/>
      <c r="D47036" s="88"/>
      <c r="E47036" s="88"/>
      <c r="F47036" s="88"/>
      <c r="G47036" s="88"/>
      <c r="H47036" s="88"/>
      <c r="I47036" s="88"/>
      <c r="J47036" s="88"/>
      <c r="K47036" s="88"/>
    </row>
    <row r="47037" spans="2:11" hidden="1" x14ac:dyDescent="0.2">
      <c r="B47037" s="88"/>
      <c r="C47037" s="88"/>
      <c r="D47037" s="88"/>
      <c r="E47037" s="88"/>
      <c r="F47037" s="88"/>
      <c r="G47037" s="88"/>
      <c r="H47037" s="88"/>
      <c r="I47037" s="88"/>
      <c r="J47037" s="88"/>
      <c r="K47037" s="88"/>
    </row>
    <row r="47038" spans="2:11" hidden="1" x14ac:dyDescent="0.2">
      <c r="B47038" s="88"/>
      <c r="C47038" s="88"/>
      <c r="D47038" s="88"/>
      <c r="E47038" s="88"/>
      <c r="F47038" s="88"/>
      <c r="G47038" s="88"/>
      <c r="H47038" s="88"/>
      <c r="I47038" s="88"/>
      <c r="J47038" s="88"/>
      <c r="K47038" s="88"/>
    </row>
    <row r="47039" spans="2:11" hidden="1" x14ac:dyDescent="0.2">
      <c r="B47039" s="88"/>
      <c r="C47039" s="88"/>
      <c r="D47039" s="88"/>
      <c r="E47039" s="88"/>
      <c r="F47039" s="88"/>
      <c r="G47039" s="88"/>
      <c r="H47039" s="88"/>
      <c r="I47039" s="88"/>
      <c r="J47039" s="88"/>
      <c r="K47039" s="88"/>
    </row>
    <row r="47040" spans="2:11" hidden="1" x14ac:dyDescent="0.2">
      <c r="B47040" s="88"/>
      <c r="C47040" s="88"/>
      <c r="D47040" s="88"/>
      <c r="E47040" s="88"/>
      <c r="F47040" s="88"/>
      <c r="G47040" s="88"/>
      <c r="H47040" s="88"/>
      <c r="I47040" s="88"/>
      <c r="J47040" s="88"/>
      <c r="K47040" s="88"/>
    </row>
    <row r="47041" spans="2:11" hidden="1" x14ac:dyDescent="0.2">
      <c r="B47041" s="88"/>
      <c r="C47041" s="88"/>
      <c r="D47041" s="88"/>
      <c r="E47041" s="88"/>
      <c r="F47041" s="88"/>
      <c r="G47041" s="88"/>
      <c r="H47041" s="88"/>
      <c r="I47041" s="88"/>
      <c r="J47041" s="88"/>
      <c r="K47041" s="88"/>
    </row>
    <row r="47042" spans="2:11" hidden="1" x14ac:dyDescent="0.2">
      <c r="B47042" s="88"/>
      <c r="C47042" s="88"/>
      <c r="D47042" s="88"/>
      <c r="E47042" s="88"/>
      <c r="F47042" s="88"/>
      <c r="G47042" s="88"/>
      <c r="H47042" s="88"/>
      <c r="I47042" s="88"/>
      <c r="J47042" s="88"/>
      <c r="K47042" s="88"/>
    </row>
    <row r="47043" spans="2:11" hidden="1" x14ac:dyDescent="0.2">
      <c r="B47043" s="88"/>
      <c r="C47043" s="88"/>
      <c r="D47043" s="88"/>
      <c r="E47043" s="88"/>
      <c r="F47043" s="88"/>
      <c r="G47043" s="88"/>
      <c r="H47043" s="88"/>
      <c r="I47043" s="88"/>
      <c r="J47043" s="88"/>
      <c r="K47043" s="88"/>
    </row>
    <row r="47044" spans="2:11" hidden="1" x14ac:dyDescent="0.2">
      <c r="B47044" s="88"/>
      <c r="C47044" s="88"/>
      <c r="D47044" s="88"/>
      <c r="E47044" s="88"/>
      <c r="F47044" s="88"/>
      <c r="G47044" s="88"/>
      <c r="H47044" s="88"/>
      <c r="I47044" s="88"/>
      <c r="J47044" s="88"/>
      <c r="K47044" s="88"/>
    </row>
    <row r="47045" spans="2:11" hidden="1" x14ac:dyDescent="0.2">
      <c r="B47045" s="88"/>
      <c r="C47045" s="88"/>
      <c r="D47045" s="88"/>
      <c r="E47045" s="88"/>
      <c r="F47045" s="88"/>
      <c r="G47045" s="88"/>
      <c r="H47045" s="88"/>
      <c r="I47045" s="88"/>
      <c r="J47045" s="88"/>
      <c r="K47045" s="88"/>
    </row>
    <row r="47046" spans="2:11" hidden="1" x14ac:dyDescent="0.2">
      <c r="B47046" s="88"/>
      <c r="C47046" s="88"/>
      <c r="D47046" s="88"/>
      <c r="E47046" s="88"/>
      <c r="F47046" s="88"/>
      <c r="G47046" s="88"/>
      <c r="H47046" s="88"/>
      <c r="I47046" s="88"/>
      <c r="J47046" s="88"/>
      <c r="K47046" s="88"/>
    </row>
    <row r="47047" spans="2:11" hidden="1" x14ac:dyDescent="0.2">
      <c r="B47047" s="88"/>
      <c r="C47047" s="88"/>
      <c r="D47047" s="88"/>
      <c r="E47047" s="88"/>
      <c r="F47047" s="88"/>
      <c r="G47047" s="88"/>
      <c r="H47047" s="88"/>
      <c r="I47047" s="88"/>
      <c r="J47047" s="88"/>
      <c r="K47047" s="88"/>
    </row>
    <row r="47048" spans="2:11" hidden="1" x14ac:dyDescent="0.2">
      <c r="B47048" s="88"/>
      <c r="C47048" s="88"/>
      <c r="D47048" s="88"/>
      <c r="E47048" s="88"/>
      <c r="F47048" s="88"/>
      <c r="G47048" s="88"/>
      <c r="H47048" s="88"/>
      <c r="I47048" s="88"/>
      <c r="J47048" s="88"/>
      <c r="K47048" s="88"/>
    </row>
    <row r="47049" spans="2:11" hidden="1" x14ac:dyDescent="0.2">
      <c r="B47049" s="88"/>
      <c r="C47049" s="88"/>
      <c r="D47049" s="88"/>
      <c r="E47049" s="88"/>
      <c r="F47049" s="88"/>
      <c r="G47049" s="88"/>
      <c r="H47049" s="88"/>
      <c r="I47049" s="88"/>
      <c r="J47049" s="88"/>
      <c r="K47049" s="88"/>
    </row>
    <row r="47050" spans="2:11" hidden="1" x14ac:dyDescent="0.2">
      <c r="B47050" s="88"/>
      <c r="C47050" s="88"/>
      <c r="D47050" s="88"/>
      <c r="E47050" s="88"/>
      <c r="F47050" s="88"/>
      <c r="G47050" s="88"/>
      <c r="H47050" s="88"/>
      <c r="I47050" s="88"/>
      <c r="J47050" s="88"/>
      <c r="K47050" s="88"/>
    </row>
    <row r="47051" spans="2:11" hidden="1" x14ac:dyDescent="0.2">
      <c r="B47051" s="88"/>
      <c r="C47051" s="88"/>
      <c r="D47051" s="88"/>
      <c r="E47051" s="88"/>
      <c r="F47051" s="88"/>
      <c r="G47051" s="88"/>
      <c r="H47051" s="88"/>
      <c r="I47051" s="88"/>
      <c r="J47051" s="88"/>
      <c r="K47051" s="88"/>
    </row>
    <row r="47052" spans="2:11" hidden="1" x14ac:dyDescent="0.2">
      <c r="B47052" s="88"/>
      <c r="C47052" s="88"/>
      <c r="D47052" s="88"/>
      <c r="E47052" s="88"/>
      <c r="F47052" s="88"/>
      <c r="G47052" s="88"/>
      <c r="H47052" s="88"/>
      <c r="I47052" s="88"/>
      <c r="J47052" s="88"/>
      <c r="K47052" s="88"/>
    </row>
    <row r="47053" spans="2:11" hidden="1" x14ac:dyDescent="0.2">
      <c r="B47053" s="88"/>
      <c r="C47053" s="88"/>
      <c r="D47053" s="88"/>
      <c r="E47053" s="88"/>
      <c r="F47053" s="88"/>
      <c r="G47053" s="88"/>
      <c r="H47053" s="88"/>
      <c r="I47053" s="88"/>
      <c r="J47053" s="88"/>
      <c r="K47053" s="88"/>
    </row>
    <row r="47054" spans="2:11" hidden="1" x14ac:dyDescent="0.2">
      <c r="B47054" s="88"/>
      <c r="C47054" s="88"/>
      <c r="D47054" s="88"/>
      <c r="E47054" s="88"/>
      <c r="F47054" s="88"/>
      <c r="G47054" s="88"/>
      <c r="H47054" s="88"/>
      <c r="I47054" s="88"/>
      <c r="J47054" s="88"/>
      <c r="K47054" s="88"/>
    </row>
    <row r="47055" spans="2:11" hidden="1" x14ac:dyDescent="0.2">
      <c r="B47055" s="88"/>
      <c r="C47055" s="88"/>
      <c r="D47055" s="88"/>
      <c r="E47055" s="88"/>
      <c r="F47055" s="88"/>
      <c r="G47055" s="88"/>
      <c r="H47055" s="88"/>
      <c r="I47055" s="88"/>
      <c r="J47055" s="88"/>
      <c r="K47055" s="88"/>
    </row>
    <row r="47056" spans="2:11" hidden="1" x14ac:dyDescent="0.2">
      <c r="B47056" s="88"/>
      <c r="C47056" s="88"/>
      <c r="D47056" s="88"/>
      <c r="E47056" s="88"/>
      <c r="F47056" s="88"/>
      <c r="G47056" s="88"/>
      <c r="H47056" s="88"/>
      <c r="I47056" s="88"/>
      <c r="J47056" s="88"/>
      <c r="K47056" s="88"/>
    </row>
    <row r="47057" spans="2:11" hidden="1" x14ac:dyDescent="0.2">
      <c r="B47057" s="88"/>
      <c r="C47057" s="88"/>
      <c r="D47057" s="88"/>
      <c r="E47057" s="88"/>
      <c r="F47057" s="88"/>
      <c r="G47057" s="88"/>
      <c r="H47057" s="88"/>
      <c r="I47057" s="88"/>
      <c r="J47057" s="88"/>
      <c r="K47057" s="88"/>
    </row>
    <row r="47058" spans="2:11" hidden="1" x14ac:dyDescent="0.2">
      <c r="B47058" s="88"/>
      <c r="C47058" s="88"/>
      <c r="D47058" s="88"/>
      <c r="E47058" s="88"/>
      <c r="F47058" s="88"/>
      <c r="G47058" s="88"/>
      <c r="H47058" s="88"/>
      <c r="I47058" s="88"/>
      <c r="J47058" s="88"/>
      <c r="K47058" s="88"/>
    </row>
    <row r="47059" spans="2:11" hidden="1" x14ac:dyDescent="0.2">
      <c r="B47059" s="88"/>
      <c r="C47059" s="88"/>
      <c r="D47059" s="88"/>
      <c r="E47059" s="88"/>
      <c r="F47059" s="88"/>
      <c r="G47059" s="88"/>
      <c r="H47059" s="88"/>
      <c r="I47059" s="88"/>
      <c r="J47059" s="88"/>
      <c r="K47059" s="88"/>
    </row>
    <row r="47060" spans="2:11" hidden="1" x14ac:dyDescent="0.2">
      <c r="B47060" s="88"/>
      <c r="C47060" s="88"/>
      <c r="D47060" s="88"/>
      <c r="E47060" s="88"/>
      <c r="F47060" s="88"/>
      <c r="G47060" s="88"/>
      <c r="H47060" s="88"/>
      <c r="I47060" s="88"/>
      <c r="J47060" s="88"/>
      <c r="K47060" s="88"/>
    </row>
    <row r="47061" spans="2:11" hidden="1" x14ac:dyDescent="0.2">
      <c r="B47061" s="88"/>
      <c r="C47061" s="88"/>
      <c r="D47061" s="88"/>
      <c r="E47061" s="88"/>
      <c r="F47061" s="88"/>
      <c r="G47061" s="88"/>
      <c r="H47061" s="88"/>
      <c r="I47061" s="88"/>
      <c r="J47061" s="88"/>
      <c r="K47061" s="88"/>
    </row>
    <row r="47062" spans="2:11" hidden="1" x14ac:dyDescent="0.2">
      <c r="B47062" s="88"/>
      <c r="C47062" s="88"/>
      <c r="D47062" s="88"/>
      <c r="E47062" s="88"/>
      <c r="F47062" s="88"/>
      <c r="G47062" s="88"/>
      <c r="H47062" s="88"/>
      <c r="I47062" s="88"/>
      <c r="J47062" s="88"/>
      <c r="K47062" s="88"/>
    </row>
    <row r="47063" spans="2:11" hidden="1" x14ac:dyDescent="0.2">
      <c r="B47063" s="88"/>
      <c r="C47063" s="88"/>
      <c r="D47063" s="88"/>
      <c r="E47063" s="88"/>
      <c r="F47063" s="88"/>
      <c r="G47063" s="88"/>
      <c r="H47063" s="88"/>
      <c r="I47063" s="88"/>
      <c r="J47063" s="88"/>
      <c r="K47063" s="88"/>
    </row>
    <row r="47064" spans="2:11" hidden="1" x14ac:dyDescent="0.2">
      <c r="B47064" s="88"/>
      <c r="C47064" s="88"/>
      <c r="D47064" s="88"/>
      <c r="E47064" s="88"/>
      <c r="F47064" s="88"/>
      <c r="G47064" s="88"/>
      <c r="H47064" s="88"/>
      <c r="I47064" s="88"/>
      <c r="J47064" s="88"/>
      <c r="K47064" s="88"/>
    </row>
    <row r="47065" spans="2:11" hidden="1" x14ac:dyDescent="0.2">
      <c r="B47065" s="88"/>
      <c r="C47065" s="88"/>
      <c r="D47065" s="88"/>
      <c r="E47065" s="88"/>
      <c r="F47065" s="88"/>
      <c r="G47065" s="88"/>
      <c r="H47065" s="88"/>
      <c r="I47065" s="88"/>
      <c r="J47065" s="88"/>
      <c r="K47065" s="88"/>
    </row>
    <row r="47066" spans="2:11" hidden="1" x14ac:dyDescent="0.2">
      <c r="B47066" s="88"/>
      <c r="C47066" s="88"/>
      <c r="D47066" s="88"/>
      <c r="E47066" s="88"/>
      <c r="F47066" s="88"/>
      <c r="G47066" s="88"/>
      <c r="H47066" s="88"/>
      <c r="I47066" s="88"/>
      <c r="J47066" s="88"/>
      <c r="K47066" s="88"/>
    </row>
    <row r="47067" spans="2:11" hidden="1" x14ac:dyDescent="0.2">
      <c r="B47067" s="88"/>
      <c r="C47067" s="88"/>
      <c r="D47067" s="88"/>
      <c r="E47067" s="88"/>
      <c r="F47067" s="88"/>
      <c r="G47067" s="88"/>
      <c r="H47067" s="88"/>
      <c r="I47067" s="88"/>
      <c r="J47067" s="88"/>
      <c r="K47067" s="88"/>
    </row>
    <row r="47068" spans="2:11" hidden="1" x14ac:dyDescent="0.2">
      <c r="B47068" s="88"/>
      <c r="C47068" s="88"/>
      <c r="D47068" s="88"/>
      <c r="E47068" s="88"/>
      <c r="F47068" s="88"/>
      <c r="G47068" s="88"/>
      <c r="H47068" s="88"/>
      <c r="I47068" s="88"/>
      <c r="J47068" s="88"/>
      <c r="K47068" s="88"/>
    </row>
    <row r="47069" spans="2:11" hidden="1" x14ac:dyDescent="0.2">
      <c r="B47069" s="88"/>
      <c r="C47069" s="88"/>
      <c r="D47069" s="88"/>
      <c r="E47069" s="88"/>
      <c r="F47069" s="88"/>
      <c r="G47069" s="88"/>
      <c r="H47069" s="88"/>
      <c r="I47069" s="88"/>
      <c r="J47069" s="88"/>
      <c r="K47069" s="88"/>
    </row>
    <row r="47070" spans="2:11" hidden="1" x14ac:dyDescent="0.2">
      <c r="B47070" s="88"/>
      <c r="C47070" s="88"/>
      <c r="D47070" s="88"/>
      <c r="E47070" s="88"/>
      <c r="F47070" s="88"/>
      <c r="G47070" s="88"/>
      <c r="H47070" s="88"/>
      <c r="I47070" s="88"/>
      <c r="J47070" s="88"/>
      <c r="K47070" s="88"/>
    </row>
    <row r="47071" spans="2:11" hidden="1" x14ac:dyDescent="0.2">
      <c r="B47071" s="88"/>
      <c r="C47071" s="88"/>
      <c r="D47071" s="88"/>
      <c r="E47071" s="88"/>
      <c r="F47071" s="88"/>
      <c r="G47071" s="88"/>
      <c r="H47071" s="88"/>
      <c r="I47071" s="88"/>
      <c r="J47071" s="88"/>
      <c r="K47071" s="88"/>
    </row>
    <row r="47072" spans="2:11" hidden="1" x14ac:dyDescent="0.2">
      <c r="B47072" s="88"/>
      <c r="C47072" s="88"/>
      <c r="D47072" s="88"/>
      <c r="E47072" s="88"/>
      <c r="F47072" s="88"/>
      <c r="G47072" s="88"/>
      <c r="H47072" s="88"/>
      <c r="I47072" s="88"/>
      <c r="J47072" s="88"/>
      <c r="K47072" s="88"/>
    </row>
    <row r="47073" spans="2:11" hidden="1" x14ac:dyDescent="0.2">
      <c r="B47073" s="88"/>
      <c r="C47073" s="88"/>
      <c r="D47073" s="88"/>
      <c r="E47073" s="88"/>
      <c r="F47073" s="88"/>
      <c r="G47073" s="88"/>
      <c r="H47073" s="88"/>
      <c r="I47073" s="88"/>
      <c r="J47073" s="88"/>
      <c r="K47073" s="88"/>
    </row>
    <row r="47074" spans="2:11" hidden="1" x14ac:dyDescent="0.2">
      <c r="B47074" s="88"/>
      <c r="C47074" s="88"/>
      <c r="D47074" s="88"/>
      <c r="E47074" s="88"/>
      <c r="F47074" s="88"/>
      <c r="G47074" s="88"/>
      <c r="H47074" s="88"/>
      <c r="I47074" s="88"/>
      <c r="J47074" s="88"/>
      <c r="K47074" s="88"/>
    </row>
    <row r="47075" spans="2:11" hidden="1" x14ac:dyDescent="0.2">
      <c r="B47075" s="88"/>
      <c r="C47075" s="88"/>
      <c r="D47075" s="88"/>
      <c r="E47075" s="88"/>
      <c r="F47075" s="88"/>
      <c r="G47075" s="88"/>
      <c r="H47075" s="88"/>
      <c r="I47075" s="88"/>
      <c r="J47075" s="88"/>
      <c r="K47075" s="88"/>
    </row>
    <row r="47076" spans="2:11" hidden="1" x14ac:dyDescent="0.2">
      <c r="B47076" s="88"/>
      <c r="C47076" s="88"/>
      <c r="D47076" s="88"/>
      <c r="E47076" s="88"/>
      <c r="F47076" s="88"/>
      <c r="G47076" s="88"/>
      <c r="H47076" s="88"/>
      <c r="I47076" s="88"/>
      <c r="J47076" s="88"/>
      <c r="K47076" s="88"/>
    </row>
    <row r="47077" spans="2:11" hidden="1" x14ac:dyDescent="0.2">
      <c r="B47077" s="88"/>
      <c r="C47077" s="88"/>
      <c r="D47077" s="88"/>
      <c r="E47077" s="88"/>
      <c r="F47077" s="88"/>
      <c r="G47077" s="88"/>
      <c r="H47077" s="88"/>
      <c r="I47077" s="88"/>
      <c r="J47077" s="88"/>
      <c r="K47077" s="88"/>
    </row>
    <row r="47078" spans="2:11" hidden="1" x14ac:dyDescent="0.2">
      <c r="B47078" s="88"/>
      <c r="C47078" s="88"/>
      <c r="D47078" s="88"/>
      <c r="E47078" s="88"/>
      <c r="F47078" s="88"/>
      <c r="G47078" s="88"/>
      <c r="H47078" s="88"/>
      <c r="I47078" s="88"/>
      <c r="J47078" s="88"/>
      <c r="K47078" s="88"/>
    </row>
    <row r="47079" spans="2:11" hidden="1" x14ac:dyDescent="0.2">
      <c r="B47079" s="88"/>
      <c r="C47079" s="88"/>
      <c r="D47079" s="88"/>
      <c r="E47079" s="88"/>
      <c r="F47079" s="88"/>
      <c r="G47079" s="88"/>
      <c r="H47079" s="88"/>
      <c r="I47079" s="88"/>
      <c r="J47079" s="88"/>
      <c r="K47079" s="88"/>
    </row>
    <row r="47080" spans="2:11" hidden="1" x14ac:dyDescent="0.2">
      <c r="B47080" s="88"/>
      <c r="C47080" s="88"/>
      <c r="D47080" s="88"/>
      <c r="E47080" s="88"/>
      <c r="F47080" s="88"/>
      <c r="G47080" s="88"/>
      <c r="H47080" s="88"/>
      <c r="I47080" s="88"/>
      <c r="J47080" s="88"/>
      <c r="K47080" s="88"/>
    </row>
    <row r="47081" spans="2:11" hidden="1" x14ac:dyDescent="0.2">
      <c r="B47081" s="88"/>
      <c r="C47081" s="88"/>
      <c r="D47081" s="88"/>
      <c r="E47081" s="88"/>
      <c r="F47081" s="88"/>
      <c r="G47081" s="88"/>
      <c r="H47081" s="88"/>
      <c r="I47081" s="88"/>
      <c r="J47081" s="88"/>
      <c r="K47081" s="88"/>
    </row>
    <row r="47082" spans="2:11" hidden="1" x14ac:dyDescent="0.2">
      <c r="B47082" s="88"/>
      <c r="C47082" s="88"/>
      <c r="D47082" s="88"/>
      <c r="E47082" s="88"/>
      <c r="F47082" s="88"/>
      <c r="G47082" s="88"/>
      <c r="H47082" s="88"/>
      <c r="I47082" s="88"/>
      <c r="J47082" s="88"/>
      <c r="K47082" s="88"/>
    </row>
    <row r="47083" spans="2:11" hidden="1" x14ac:dyDescent="0.2">
      <c r="B47083" s="88"/>
      <c r="C47083" s="88"/>
      <c r="D47083" s="88"/>
      <c r="E47083" s="88"/>
      <c r="F47083" s="88"/>
      <c r="G47083" s="88"/>
      <c r="H47083" s="88"/>
      <c r="I47083" s="88"/>
      <c r="J47083" s="88"/>
      <c r="K47083" s="88"/>
    </row>
    <row r="47084" spans="2:11" hidden="1" x14ac:dyDescent="0.2">
      <c r="B47084" s="88"/>
      <c r="C47084" s="88"/>
      <c r="D47084" s="88"/>
      <c r="E47084" s="88"/>
      <c r="F47084" s="88"/>
      <c r="G47084" s="88"/>
      <c r="H47084" s="88"/>
      <c r="I47084" s="88"/>
      <c r="J47084" s="88"/>
      <c r="K47084" s="88"/>
    </row>
    <row r="47085" spans="2:11" hidden="1" x14ac:dyDescent="0.2">
      <c r="B47085" s="88"/>
      <c r="C47085" s="88"/>
      <c r="D47085" s="88"/>
      <c r="E47085" s="88"/>
      <c r="F47085" s="88"/>
      <c r="G47085" s="88"/>
      <c r="H47085" s="88"/>
      <c r="I47085" s="88"/>
      <c r="J47085" s="88"/>
      <c r="K47085" s="88"/>
    </row>
    <row r="47086" spans="2:11" hidden="1" x14ac:dyDescent="0.2">
      <c r="B47086" s="88"/>
      <c r="C47086" s="88"/>
      <c r="D47086" s="88"/>
      <c r="E47086" s="88"/>
      <c r="F47086" s="88"/>
      <c r="G47086" s="88"/>
      <c r="H47086" s="88"/>
      <c r="I47086" s="88"/>
      <c r="J47086" s="88"/>
      <c r="K47086" s="88"/>
    </row>
    <row r="47087" spans="2:11" hidden="1" x14ac:dyDescent="0.2">
      <c r="B47087" s="88"/>
      <c r="C47087" s="88"/>
      <c r="D47087" s="88"/>
      <c r="E47087" s="88"/>
      <c r="F47087" s="88"/>
      <c r="G47087" s="88"/>
      <c r="H47087" s="88"/>
      <c r="I47087" s="88"/>
      <c r="J47087" s="88"/>
      <c r="K47087" s="88"/>
    </row>
    <row r="47088" spans="2:11" hidden="1" x14ac:dyDescent="0.2">
      <c r="B47088" s="88"/>
      <c r="C47088" s="88"/>
      <c r="D47088" s="88"/>
      <c r="E47088" s="88"/>
      <c r="F47088" s="88"/>
      <c r="G47088" s="88"/>
      <c r="H47088" s="88"/>
      <c r="I47088" s="88"/>
      <c r="J47088" s="88"/>
      <c r="K47088" s="88"/>
    </row>
    <row r="47089" spans="2:11" hidden="1" x14ac:dyDescent="0.2">
      <c r="B47089" s="88"/>
      <c r="C47089" s="88"/>
      <c r="D47089" s="88"/>
      <c r="E47089" s="88"/>
      <c r="F47089" s="88"/>
      <c r="G47089" s="88"/>
      <c r="H47089" s="88"/>
      <c r="I47089" s="88"/>
      <c r="J47089" s="88"/>
      <c r="K47089" s="88"/>
    </row>
    <row r="47090" spans="2:11" hidden="1" x14ac:dyDescent="0.2">
      <c r="B47090" s="88"/>
      <c r="C47090" s="88"/>
      <c r="D47090" s="88"/>
      <c r="E47090" s="88"/>
      <c r="F47090" s="88"/>
      <c r="G47090" s="88"/>
      <c r="H47090" s="88"/>
      <c r="I47090" s="88"/>
      <c r="J47090" s="88"/>
      <c r="K47090" s="88"/>
    </row>
    <row r="47091" spans="2:11" hidden="1" x14ac:dyDescent="0.2">
      <c r="B47091" s="88"/>
      <c r="C47091" s="88"/>
      <c r="D47091" s="88"/>
      <c r="E47091" s="88"/>
      <c r="F47091" s="88"/>
      <c r="G47091" s="88"/>
      <c r="H47091" s="88"/>
      <c r="I47091" s="88"/>
      <c r="J47091" s="88"/>
      <c r="K47091" s="88"/>
    </row>
    <row r="47092" spans="2:11" hidden="1" x14ac:dyDescent="0.2">
      <c r="B47092" s="88"/>
      <c r="C47092" s="88"/>
      <c r="D47092" s="88"/>
      <c r="E47092" s="88"/>
      <c r="F47092" s="88"/>
      <c r="G47092" s="88"/>
      <c r="H47092" s="88"/>
      <c r="I47092" s="88"/>
      <c r="J47092" s="88"/>
      <c r="K47092" s="88"/>
    </row>
    <row r="47093" spans="2:11" hidden="1" x14ac:dyDescent="0.2">
      <c r="B47093" s="88"/>
      <c r="C47093" s="88"/>
      <c r="D47093" s="88"/>
      <c r="E47093" s="88"/>
      <c r="F47093" s="88"/>
      <c r="G47093" s="88"/>
      <c r="H47093" s="88"/>
      <c r="I47093" s="88"/>
      <c r="J47093" s="88"/>
      <c r="K47093" s="88"/>
    </row>
    <row r="47094" spans="2:11" hidden="1" x14ac:dyDescent="0.2">
      <c r="B47094" s="88"/>
      <c r="C47094" s="88"/>
      <c r="D47094" s="88"/>
      <c r="E47094" s="88"/>
      <c r="F47094" s="88"/>
      <c r="G47094" s="88"/>
      <c r="H47094" s="88"/>
      <c r="I47094" s="88"/>
      <c r="J47094" s="88"/>
      <c r="K47094" s="88"/>
    </row>
    <row r="47095" spans="2:11" hidden="1" x14ac:dyDescent="0.2">
      <c r="B47095" s="88"/>
      <c r="C47095" s="88"/>
      <c r="D47095" s="88"/>
      <c r="E47095" s="88"/>
      <c r="F47095" s="88"/>
      <c r="G47095" s="88"/>
      <c r="H47095" s="88"/>
      <c r="I47095" s="88"/>
      <c r="J47095" s="88"/>
      <c r="K47095" s="88"/>
    </row>
    <row r="47096" spans="2:11" hidden="1" x14ac:dyDescent="0.2">
      <c r="B47096" s="88"/>
      <c r="C47096" s="88"/>
      <c r="D47096" s="88"/>
      <c r="E47096" s="88"/>
      <c r="F47096" s="88"/>
      <c r="G47096" s="88"/>
      <c r="H47096" s="88"/>
      <c r="I47096" s="88"/>
      <c r="J47096" s="88"/>
      <c r="K47096" s="88"/>
    </row>
    <row r="47097" spans="2:11" hidden="1" x14ac:dyDescent="0.2">
      <c r="B47097" s="88"/>
      <c r="C47097" s="88"/>
      <c r="D47097" s="88"/>
      <c r="E47097" s="88"/>
      <c r="F47097" s="88"/>
      <c r="G47097" s="88"/>
      <c r="H47097" s="88"/>
      <c r="I47097" s="88"/>
      <c r="J47097" s="88"/>
      <c r="K47097" s="88"/>
    </row>
    <row r="47098" spans="2:11" hidden="1" x14ac:dyDescent="0.2">
      <c r="B47098" s="88"/>
      <c r="C47098" s="88"/>
      <c r="D47098" s="88"/>
      <c r="E47098" s="88"/>
      <c r="F47098" s="88"/>
      <c r="G47098" s="88"/>
      <c r="H47098" s="88"/>
      <c r="I47098" s="88"/>
      <c r="J47098" s="88"/>
      <c r="K47098" s="88"/>
    </row>
    <row r="47099" spans="2:11" hidden="1" x14ac:dyDescent="0.2">
      <c r="B47099" s="88"/>
      <c r="C47099" s="88"/>
      <c r="D47099" s="88"/>
      <c r="E47099" s="88"/>
      <c r="F47099" s="88"/>
      <c r="G47099" s="88"/>
      <c r="H47099" s="88"/>
      <c r="I47099" s="88"/>
      <c r="J47099" s="88"/>
      <c r="K47099" s="88"/>
    </row>
    <row r="47100" spans="2:11" hidden="1" x14ac:dyDescent="0.2">
      <c r="B47100" s="88"/>
      <c r="C47100" s="88"/>
      <c r="D47100" s="88"/>
      <c r="E47100" s="88"/>
      <c r="F47100" s="88"/>
      <c r="G47100" s="88"/>
      <c r="H47100" s="88"/>
      <c r="I47100" s="88"/>
      <c r="J47100" s="88"/>
      <c r="K47100" s="88"/>
    </row>
    <row r="47101" spans="2:11" hidden="1" x14ac:dyDescent="0.2">
      <c r="B47101" s="88"/>
      <c r="C47101" s="88"/>
      <c r="D47101" s="88"/>
      <c r="E47101" s="88"/>
      <c r="F47101" s="88"/>
      <c r="G47101" s="88"/>
      <c r="H47101" s="88"/>
      <c r="I47101" s="88"/>
      <c r="J47101" s="88"/>
      <c r="K47101" s="88"/>
    </row>
    <row r="47102" spans="2:11" hidden="1" x14ac:dyDescent="0.2">
      <c r="B47102" s="88"/>
      <c r="C47102" s="88"/>
      <c r="D47102" s="88"/>
      <c r="E47102" s="88"/>
      <c r="F47102" s="88"/>
      <c r="G47102" s="88"/>
      <c r="H47102" s="88"/>
      <c r="I47102" s="88"/>
      <c r="J47102" s="88"/>
      <c r="K47102" s="88"/>
    </row>
    <row r="47103" spans="2:11" hidden="1" x14ac:dyDescent="0.2">
      <c r="B47103" s="88"/>
      <c r="C47103" s="88"/>
      <c r="D47103" s="88"/>
      <c r="E47103" s="88"/>
      <c r="F47103" s="88"/>
      <c r="G47103" s="88"/>
      <c r="H47103" s="88"/>
      <c r="I47103" s="88"/>
      <c r="J47103" s="88"/>
      <c r="K47103" s="88"/>
    </row>
    <row r="47104" spans="2:11" hidden="1" x14ac:dyDescent="0.2">
      <c r="B47104" s="88"/>
      <c r="C47104" s="88"/>
      <c r="D47104" s="88"/>
      <c r="E47104" s="88"/>
      <c r="F47104" s="88"/>
      <c r="G47104" s="88"/>
      <c r="H47104" s="88"/>
      <c r="I47104" s="88"/>
      <c r="J47104" s="88"/>
      <c r="K47104" s="88"/>
    </row>
    <row r="47105" spans="2:11" hidden="1" x14ac:dyDescent="0.2">
      <c r="B47105" s="88"/>
      <c r="C47105" s="88"/>
      <c r="D47105" s="88"/>
      <c r="E47105" s="88"/>
      <c r="F47105" s="88"/>
      <c r="G47105" s="88"/>
      <c r="H47105" s="88"/>
      <c r="I47105" s="88"/>
      <c r="J47105" s="88"/>
      <c r="K47105" s="88"/>
    </row>
    <row r="47106" spans="2:11" hidden="1" x14ac:dyDescent="0.2">
      <c r="B47106" s="88"/>
      <c r="C47106" s="88"/>
      <c r="D47106" s="88"/>
      <c r="E47106" s="88"/>
      <c r="F47106" s="88"/>
      <c r="G47106" s="88"/>
      <c r="H47106" s="88"/>
      <c r="I47106" s="88"/>
      <c r="J47106" s="88"/>
      <c r="K47106" s="88"/>
    </row>
    <row r="47107" spans="2:11" hidden="1" x14ac:dyDescent="0.2">
      <c r="B47107" s="88"/>
      <c r="C47107" s="88"/>
      <c r="D47107" s="88"/>
      <c r="E47107" s="88"/>
      <c r="F47107" s="88"/>
      <c r="G47107" s="88"/>
      <c r="H47107" s="88"/>
      <c r="I47107" s="88"/>
      <c r="J47107" s="88"/>
      <c r="K47107" s="88"/>
    </row>
    <row r="47108" spans="2:11" hidden="1" x14ac:dyDescent="0.2">
      <c r="B47108" s="88"/>
      <c r="C47108" s="88"/>
      <c r="D47108" s="88"/>
      <c r="E47108" s="88"/>
      <c r="F47108" s="88"/>
      <c r="G47108" s="88"/>
      <c r="H47108" s="88"/>
      <c r="I47108" s="88"/>
      <c r="J47108" s="88"/>
      <c r="K47108" s="88"/>
    </row>
    <row r="47109" spans="2:11" hidden="1" x14ac:dyDescent="0.2">
      <c r="B47109" s="88"/>
      <c r="C47109" s="88"/>
      <c r="D47109" s="88"/>
      <c r="E47109" s="88"/>
      <c r="F47109" s="88"/>
      <c r="G47109" s="88"/>
      <c r="H47109" s="88"/>
      <c r="I47109" s="88"/>
      <c r="J47109" s="88"/>
      <c r="K47109" s="88"/>
    </row>
    <row r="47110" spans="2:11" hidden="1" x14ac:dyDescent="0.2">
      <c r="B47110" s="88"/>
      <c r="C47110" s="88"/>
      <c r="D47110" s="88"/>
      <c r="E47110" s="88"/>
      <c r="F47110" s="88"/>
      <c r="G47110" s="88"/>
      <c r="H47110" s="88"/>
      <c r="I47110" s="88"/>
      <c r="J47110" s="88"/>
      <c r="K47110" s="88"/>
    </row>
    <row r="47111" spans="2:11" hidden="1" x14ac:dyDescent="0.2">
      <c r="B47111" s="88"/>
      <c r="C47111" s="88"/>
      <c r="D47111" s="88"/>
      <c r="E47111" s="88"/>
      <c r="F47111" s="88"/>
      <c r="G47111" s="88"/>
      <c r="H47111" s="88"/>
      <c r="I47111" s="88"/>
      <c r="J47111" s="88"/>
      <c r="K47111" s="88"/>
    </row>
    <row r="47112" spans="2:11" hidden="1" x14ac:dyDescent="0.2">
      <c r="B47112" s="88"/>
      <c r="C47112" s="88"/>
      <c r="D47112" s="88"/>
      <c r="E47112" s="88"/>
      <c r="F47112" s="88"/>
      <c r="G47112" s="88"/>
      <c r="H47112" s="88"/>
      <c r="I47112" s="88"/>
      <c r="J47112" s="88"/>
      <c r="K47112" s="88"/>
    </row>
    <row r="47113" spans="2:11" hidden="1" x14ac:dyDescent="0.2">
      <c r="B47113" s="88"/>
      <c r="C47113" s="88"/>
      <c r="D47113" s="88"/>
      <c r="E47113" s="88"/>
      <c r="F47113" s="88"/>
      <c r="G47113" s="88"/>
      <c r="H47113" s="88"/>
      <c r="I47113" s="88"/>
      <c r="J47113" s="88"/>
      <c r="K47113" s="88"/>
    </row>
    <row r="47114" spans="2:11" hidden="1" x14ac:dyDescent="0.2">
      <c r="B47114" s="88"/>
      <c r="C47114" s="88"/>
      <c r="D47114" s="88"/>
      <c r="E47114" s="88"/>
      <c r="F47114" s="88"/>
      <c r="G47114" s="88"/>
      <c r="H47114" s="88"/>
      <c r="I47114" s="88"/>
      <c r="J47114" s="88"/>
      <c r="K47114" s="88"/>
    </row>
    <row r="47115" spans="2:11" hidden="1" x14ac:dyDescent="0.2">
      <c r="B47115" s="88"/>
      <c r="C47115" s="88"/>
      <c r="D47115" s="88"/>
      <c r="E47115" s="88"/>
      <c r="F47115" s="88"/>
      <c r="G47115" s="88"/>
      <c r="H47115" s="88"/>
      <c r="I47115" s="88"/>
      <c r="J47115" s="88"/>
      <c r="K47115" s="88"/>
    </row>
    <row r="47116" spans="2:11" hidden="1" x14ac:dyDescent="0.2">
      <c r="B47116" s="88"/>
      <c r="C47116" s="88"/>
      <c r="D47116" s="88"/>
      <c r="E47116" s="88"/>
      <c r="F47116" s="88"/>
      <c r="G47116" s="88"/>
      <c r="H47116" s="88"/>
      <c r="I47116" s="88"/>
      <c r="J47116" s="88"/>
      <c r="K47116" s="88"/>
    </row>
    <row r="47117" spans="2:11" hidden="1" x14ac:dyDescent="0.2">
      <c r="B47117" s="88"/>
      <c r="C47117" s="88"/>
      <c r="D47117" s="88"/>
      <c r="E47117" s="88"/>
      <c r="F47117" s="88"/>
      <c r="G47117" s="88"/>
      <c r="H47117" s="88"/>
      <c r="I47117" s="88"/>
      <c r="J47117" s="88"/>
      <c r="K47117" s="88"/>
    </row>
    <row r="47118" spans="2:11" hidden="1" x14ac:dyDescent="0.2">
      <c r="B47118" s="88"/>
      <c r="C47118" s="88"/>
      <c r="D47118" s="88"/>
      <c r="E47118" s="88"/>
      <c r="F47118" s="88"/>
      <c r="G47118" s="88"/>
      <c r="H47118" s="88"/>
      <c r="I47118" s="88"/>
      <c r="J47118" s="88"/>
      <c r="K47118" s="88"/>
    </row>
    <row r="47119" spans="2:11" hidden="1" x14ac:dyDescent="0.2">
      <c r="B47119" s="88"/>
      <c r="C47119" s="88"/>
      <c r="D47119" s="88"/>
      <c r="E47119" s="88"/>
      <c r="F47119" s="88"/>
      <c r="G47119" s="88"/>
      <c r="H47119" s="88"/>
      <c r="I47119" s="88"/>
      <c r="J47119" s="88"/>
      <c r="K47119" s="88"/>
    </row>
    <row r="47120" spans="2:11" hidden="1" x14ac:dyDescent="0.2">
      <c r="B47120" s="88"/>
      <c r="C47120" s="88"/>
      <c r="D47120" s="88"/>
      <c r="E47120" s="88"/>
      <c r="F47120" s="88"/>
      <c r="G47120" s="88"/>
      <c r="H47120" s="88"/>
      <c r="I47120" s="88"/>
      <c r="J47120" s="88"/>
      <c r="K47120" s="88"/>
    </row>
    <row r="47121" spans="2:11" hidden="1" x14ac:dyDescent="0.2">
      <c r="B47121" s="88"/>
      <c r="C47121" s="88"/>
      <c r="D47121" s="88"/>
      <c r="E47121" s="88"/>
      <c r="F47121" s="88"/>
      <c r="G47121" s="88"/>
      <c r="H47121" s="88"/>
      <c r="I47121" s="88"/>
      <c r="J47121" s="88"/>
      <c r="K47121" s="88"/>
    </row>
    <row r="47122" spans="2:11" hidden="1" x14ac:dyDescent="0.2">
      <c r="B47122" s="88"/>
      <c r="C47122" s="88"/>
      <c r="D47122" s="88"/>
      <c r="E47122" s="88"/>
      <c r="F47122" s="88"/>
      <c r="G47122" s="88"/>
      <c r="H47122" s="88"/>
      <c r="I47122" s="88"/>
      <c r="J47122" s="88"/>
      <c r="K47122" s="88"/>
    </row>
    <row r="47123" spans="2:11" hidden="1" x14ac:dyDescent="0.2">
      <c r="B47123" s="88"/>
      <c r="C47123" s="88"/>
      <c r="D47123" s="88"/>
      <c r="E47123" s="88"/>
      <c r="F47123" s="88"/>
      <c r="G47123" s="88"/>
      <c r="H47123" s="88"/>
      <c r="I47123" s="88"/>
      <c r="J47123" s="88"/>
      <c r="K47123" s="88"/>
    </row>
    <row r="47124" spans="2:11" hidden="1" x14ac:dyDescent="0.2">
      <c r="B47124" s="88"/>
      <c r="C47124" s="88"/>
      <c r="D47124" s="88"/>
      <c r="E47124" s="88"/>
      <c r="F47124" s="88"/>
      <c r="G47124" s="88"/>
      <c r="H47124" s="88"/>
      <c r="I47124" s="88"/>
      <c r="J47124" s="88"/>
      <c r="K47124" s="88"/>
    </row>
    <row r="47125" spans="2:11" hidden="1" x14ac:dyDescent="0.2">
      <c r="B47125" s="88"/>
      <c r="C47125" s="88"/>
      <c r="D47125" s="88"/>
      <c r="E47125" s="88"/>
      <c r="F47125" s="88"/>
      <c r="G47125" s="88"/>
      <c r="H47125" s="88"/>
      <c r="I47125" s="88"/>
      <c r="J47125" s="88"/>
      <c r="K47125" s="88"/>
    </row>
    <row r="47126" spans="2:11" hidden="1" x14ac:dyDescent="0.2">
      <c r="B47126" s="88"/>
      <c r="C47126" s="88"/>
      <c r="D47126" s="88"/>
      <c r="E47126" s="88"/>
      <c r="F47126" s="88"/>
      <c r="G47126" s="88"/>
      <c r="H47126" s="88"/>
      <c r="I47126" s="88"/>
      <c r="J47126" s="88"/>
      <c r="K47126" s="88"/>
    </row>
    <row r="47127" spans="2:11" hidden="1" x14ac:dyDescent="0.2">
      <c r="B47127" s="88"/>
      <c r="C47127" s="88"/>
      <c r="D47127" s="88"/>
      <c r="E47127" s="88"/>
      <c r="F47127" s="88"/>
      <c r="G47127" s="88"/>
      <c r="H47127" s="88"/>
      <c r="I47127" s="88"/>
      <c r="J47127" s="88"/>
      <c r="K47127" s="88"/>
    </row>
    <row r="47128" spans="2:11" hidden="1" x14ac:dyDescent="0.2">
      <c r="B47128" s="88"/>
      <c r="C47128" s="88"/>
      <c r="D47128" s="88"/>
      <c r="E47128" s="88"/>
      <c r="F47128" s="88"/>
      <c r="G47128" s="88"/>
      <c r="H47128" s="88"/>
      <c r="I47128" s="88"/>
      <c r="J47128" s="88"/>
      <c r="K47128" s="88"/>
    </row>
    <row r="47129" spans="2:11" hidden="1" x14ac:dyDescent="0.2">
      <c r="B47129" s="88"/>
      <c r="C47129" s="88"/>
      <c r="D47129" s="88"/>
      <c r="E47129" s="88"/>
      <c r="F47129" s="88"/>
      <c r="G47129" s="88"/>
      <c r="H47129" s="88"/>
      <c r="I47129" s="88"/>
      <c r="J47129" s="88"/>
      <c r="K47129" s="88"/>
    </row>
    <row r="47130" spans="2:11" hidden="1" x14ac:dyDescent="0.2">
      <c r="B47130" s="88"/>
      <c r="C47130" s="88"/>
      <c r="D47130" s="88"/>
      <c r="E47130" s="88"/>
      <c r="F47130" s="88"/>
      <c r="G47130" s="88"/>
      <c r="H47130" s="88"/>
      <c r="I47130" s="88"/>
      <c r="J47130" s="88"/>
      <c r="K47130" s="88"/>
    </row>
    <row r="47131" spans="2:11" hidden="1" x14ac:dyDescent="0.2">
      <c r="B47131" s="88"/>
      <c r="C47131" s="88"/>
      <c r="D47131" s="88"/>
      <c r="E47131" s="88"/>
      <c r="F47131" s="88"/>
      <c r="G47131" s="88"/>
      <c r="H47131" s="88"/>
      <c r="I47131" s="88"/>
      <c r="J47131" s="88"/>
      <c r="K47131" s="88"/>
    </row>
    <row r="47132" spans="2:11" hidden="1" x14ac:dyDescent="0.2">
      <c r="B47132" s="88"/>
      <c r="C47132" s="88"/>
      <c r="D47132" s="88"/>
      <c r="E47132" s="88"/>
      <c r="F47132" s="88"/>
      <c r="G47132" s="88"/>
      <c r="H47132" s="88"/>
      <c r="I47132" s="88"/>
      <c r="J47132" s="88"/>
      <c r="K47132" s="88"/>
    </row>
    <row r="47133" spans="2:11" hidden="1" x14ac:dyDescent="0.2">
      <c r="B47133" s="88"/>
      <c r="C47133" s="88"/>
      <c r="D47133" s="88"/>
      <c r="E47133" s="88"/>
      <c r="F47133" s="88"/>
      <c r="G47133" s="88"/>
      <c r="H47133" s="88"/>
      <c r="I47133" s="88"/>
      <c r="J47133" s="88"/>
      <c r="K47133" s="88"/>
    </row>
    <row r="47134" spans="2:11" hidden="1" x14ac:dyDescent="0.2">
      <c r="B47134" s="88"/>
      <c r="C47134" s="88"/>
      <c r="D47134" s="88"/>
      <c r="E47134" s="88"/>
      <c r="F47134" s="88"/>
      <c r="G47134" s="88"/>
      <c r="H47134" s="88"/>
      <c r="I47134" s="88"/>
      <c r="J47134" s="88"/>
      <c r="K47134" s="88"/>
    </row>
    <row r="47135" spans="2:11" hidden="1" x14ac:dyDescent="0.2">
      <c r="B47135" s="88"/>
      <c r="C47135" s="88"/>
      <c r="D47135" s="88"/>
      <c r="E47135" s="88"/>
      <c r="F47135" s="88"/>
      <c r="G47135" s="88"/>
      <c r="H47135" s="88"/>
      <c r="I47135" s="88"/>
      <c r="J47135" s="88"/>
      <c r="K47135" s="88"/>
    </row>
    <row r="47136" spans="2:11" hidden="1" x14ac:dyDescent="0.2">
      <c r="B47136" s="88"/>
      <c r="C47136" s="88"/>
      <c r="D47136" s="88"/>
      <c r="E47136" s="88"/>
      <c r="F47136" s="88"/>
      <c r="G47136" s="88"/>
      <c r="H47136" s="88"/>
      <c r="I47136" s="88"/>
      <c r="J47136" s="88"/>
      <c r="K47136" s="88"/>
    </row>
    <row r="47137" spans="2:11" hidden="1" x14ac:dyDescent="0.2">
      <c r="B47137" s="88"/>
      <c r="C47137" s="88"/>
      <c r="D47137" s="88"/>
      <c r="E47137" s="88"/>
      <c r="F47137" s="88"/>
      <c r="G47137" s="88"/>
      <c r="H47137" s="88"/>
      <c r="I47137" s="88"/>
      <c r="J47137" s="88"/>
      <c r="K47137" s="88"/>
    </row>
    <row r="47138" spans="2:11" hidden="1" x14ac:dyDescent="0.2">
      <c r="B47138" s="88"/>
      <c r="C47138" s="88"/>
      <c r="D47138" s="88"/>
      <c r="E47138" s="88"/>
      <c r="F47138" s="88"/>
      <c r="G47138" s="88"/>
      <c r="H47138" s="88"/>
      <c r="I47138" s="88"/>
      <c r="J47138" s="88"/>
      <c r="K47138" s="88"/>
    </row>
    <row r="47139" spans="2:11" hidden="1" x14ac:dyDescent="0.2">
      <c r="B47139" s="88"/>
      <c r="C47139" s="88"/>
      <c r="D47139" s="88"/>
      <c r="E47139" s="88"/>
      <c r="F47139" s="88"/>
      <c r="G47139" s="88"/>
      <c r="H47139" s="88"/>
      <c r="I47139" s="88"/>
      <c r="J47139" s="88"/>
      <c r="K47139" s="88"/>
    </row>
    <row r="47140" spans="2:11" hidden="1" x14ac:dyDescent="0.2">
      <c r="B47140" s="88"/>
      <c r="C47140" s="88"/>
      <c r="D47140" s="88"/>
      <c r="E47140" s="88"/>
      <c r="F47140" s="88"/>
      <c r="G47140" s="88"/>
      <c r="H47140" s="88"/>
      <c r="I47140" s="88"/>
      <c r="J47140" s="88"/>
      <c r="K47140" s="88"/>
    </row>
    <row r="47141" spans="2:11" hidden="1" x14ac:dyDescent="0.2">
      <c r="B47141" s="88"/>
      <c r="C47141" s="88"/>
      <c r="D47141" s="88"/>
      <c r="E47141" s="88"/>
      <c r="F47141" s="88"/>
      <c r="G47141" s="88"/>
      <c r="H47141" s="88"/>
      <c r="I47141" s="88"/>
      <c r="J47141" s="88"/>
      <c r="K47141" s="88"/>
    </row>
    <row r="47142" spans="2:11" hidden="1" x14ac:dyDescent="0.2">
      <c r="B47142" s="88"/>
      <c r="C47142" s="88"/>
      <c r="D47142" s="88"/>
      <c r="E47142" s="88"/>
      <c r="F47142" s="88"/>
      <c r="G47142" s="88"/>
      <c r="H47142" s="88"/>
      <c r="I47142" s="88"/>
      <c r="J47142" s="88"/>
      <c r="K47142" s="88"/>
    </row>
    <row r="47143" spans="2:11" hidden="1" x14ac:dyDescent="0.2">
      <c r="B47143" s="88"/>
      <c r="C47143" s="88"/>
      <c r="D47143" s="88"/>
      <c r="E47143" s="88"/>
      <c r="F47143" s="88"/>
      <c r="G47143" s="88"/>
      <c r="H47143" s="88"/>
      <c r="I47143" s="88"/>
      <c r="J47143" s="88"/>
      <c r="K47143" s="88"/>
    </row>
    <row r="47144" spans="2:11" hidden="1" x14ac:dyDescent="0.2">
      <c r="B47144" s="88"/>
      <c r="C47144" s="88"/>
      <c r="D47144" s="88"/>
      <c r="E47144" s="88"/>
      <c r="F47144" s="88"/>
      <c r="G47144" s="88"/>
      <c r="H47144" s="88"/>
      <c r="I47144" s="88"/>
      <c r="J47144" s="88"/>
      <c r="K47144" s="88"/>
    </row>
    <row r="47145" spans="2:11" hidden="1" x14ac:dyDescent="0.2">
      <c r="B47145" s="88"/>
      <c r="C47145" s="88"/>
      <c r="D47145" s="88"/>
      <c r="E47145" s="88"/>
      <c r="F47145" s="88"/>
      <c r="G47145" s="88"/>
      <c r="H47145" s="88"/>
      <c r="I47145" s="88"/>
      <c r="J47145" s="88"/>
      <c r="K47145" s="88"/>
    </row>
    <row r="47146" spans="2:11" hidden="1" x14ac:dyDescent="0.2">
      <c r="B47146" s="88"/>
      <c r="C47146" s="88"/>
      <c r="D47146" s="88"/>
      <c r="E47146" s="88"/>
      <c r="F47146" s="88"/>
      <c r="G47146" s="88"/>
      <c r="H47146" s="88"/>
      <c r="I47146" s="88"/>
      <c r="J47146" s="88"/>
      <c r="K47146" s="88"/>
    </row>
    <row r="47147" spans="2:11" hidden="1" x14ac:dyDescent="0.2">
      <c r="B47147" s="88"/>
      <c r="C47147" s="88"/>
      <c r="D47147" s="88"/>
      <c r="E47147" s="88"/>
      <c r="F47147" s="88"/>
      <c r="G47147" s="88"/>
      <c r="H47147" s="88"/>
      <c r="I47147" s="88"/>
      <c r="J47147" s="88"/>
      <c r="K47147" s="88"/>
    </row>
    <row r="47148" spans="2:11" hidden="1" x14ac:dyDescent="0.2">
      <c r="B47148" s="88"/>
      <c r="C47148" s="88"/>
      <c r="D47148" s="88"/>
      <c r="E47148" s="88"/>
      <c r="F47148" s="88"/>
      <c r="G47148" s="88"/>
      <c r="H47148" s="88"/>
      <c r="I47148" s="88"/>
      <c r="J47148" s="88"/>
      <c r="K47148" s="88"/>
    </row>
    <row r="47149" spans="2:11" hidden="1" x14ac:dyDescent="0.2">
      <c r="B47149" s="88"/>
      <c r="C47149" s="88"/>
      <c r="D47149" s="88"/>
      <c r="E47149" s="88"/>
      <c r="F47149" s="88"/>
      <c r="G47149" s="88"/>
      <c r="H47149" s="88"/>
      <c r="I47149" s="88"/>
      <c r="J47149" s="88"/>
      <c r="K47149" s="88"/>
    </row>
    <row r="47150" spans="2:11" hidden="1" x14ac:dyDescent="0.2">
      <c r="B47150" s="88"/>
      <c r="C47150" s="88"/>
      <c r="D47150" s="88"/>
      <c r="E47150" s="88"/>
      <c r="F47150" s="88"/>
      <c r="G47150" s="88"/>
      <c r="H47150" s="88"/>
      <c r="I47150" s="88"/>
      <c r="J47150" s="88"/>
      <c r="K47150" s="88"/>
    </row>
    <row r="47151" spans="2:11" hidden="1" x14ac:dyDescent="0.2">
      <c r="B47151" s="88"/>
      <c r="C47151" s="88"/>
      <c r="D47151" s="88"/>
      <c r="E47151" s="88"/>
      <c r="F47151" s="88"/>
      <c r="G47151" s="88"/>
      <c r="H47151" s="88"/>
      <c r="I47151" s="88"/>
      <c r="J47151" s="88"/>
      <c r="K47151" s="88"/>
    </row>
    <row r="47152" spans="2:11" hidden="1" x14ac:dyDescent="0.2">
      <c r="B47152" s="88"/>
      <c r="C47152" s="88"/>
      <c r="D47152" s="88"/>
      <c r="E47152" s="88"/>
      <c r="F47152" s="88"/>
      <c r="G47152" s="88"/>
      <c r="H47152" s="88"/>
      <c r="I47152" s="88"/>
      <c r="J47152" s="88"/>
      <c r="K47152" s="88"/>
    </row>
    <row r="47153" spans="2:11" hidden="1" x14ac:dyDescent="0.2">
      <c r="B47153" s="88"/>
      <c r="C47153" s="88"/>
      <c r="D47153" s="88"/>
      <c r="E47153" s="88"/>
      <c r="F47153" s="88"/>
      <c r="G47153" s="88"/>
      <c r="H47153" s="88"/>
      <c r="I47153" s="88"/>
      <c r="J47153" s="88"/>
      <c r="K47153" s="88"/>
    </row>
    <row r="47154" spans="2:11" hidden="1" x14ac:dyDescent="0.2">
      <c r="B47154" s="88"/>
      <c r="C47154" s="88"/>
      <c r="D47154" s="88"/>
      <c r="E47154" s="88"/>
      <c r="F47154" s="88"/>
      <c r="G47154" s="88"/>
      <c r="H47154" s="88"/>
      <c r="I47154" s="88"/>
      <c r="J47154" s="88"/>
      <c r="K47154" s="88"/>
    </row>
    <row r="47155" spans="2:11" hidden="1" x14ac:dyDescent="0.2">
      <c r="B47155" s="88"/>
      <c r="C47155" s="88"/>
      <c r="D47155" s="88"/>
      <c r="E47155" s="88"/>
      <c r="F47155" s="88"/>
      <c r="G47155" s="88"/>
      <c r="H47155" s="88"/>
      <c r="I47155" s="88"/>
      <c r="J47155" s="88"/>
      <c r="K47155" s="88"/>
    </row>
    <row r="47156" spans="2:11" hidden="1" x14ac:dyDescent="0.2">
      <c r="B47156" s="88"/>
      <c r="C47156" s="88"/>
      <c r="D47156" s="88"/>
      <c r="E47156" s="88"/>
      <c r="F47156" s="88"/>
      <c r="G47156" s="88"/>
      <c r="H47156" s="88"/>
      <c r="I47156" s="88"/>
      <c r="J47156" s="88"/>
      <c r="K47156" s="88"/>
    </row>
    <row r="47157" spans="2:11" hidden="1" x14ac:dyDescent="0.2">
      <c r="B47157" s="88"/>
      <c r="C47157" s="88"/>
      <c r="D47157" s="88"/>
      <c r="E47157" s="88"/>
      <c r="F47157" s="88"/>
      <c r="G47157" s="88"/>
      <c r="H47157" s="88"/>
      <c r="I47157" s="88"/>
      <c r="J47157" s="88"/>
      <c r="K47157" s="88"/>
    </row>
    <row r="47158" spans="2:11" hidden="1" x14ac:dyDescent="0.2">
      <c r="B47158" s="88"/>
      <c r="C47158" s="88"/>
      <c r="D47158" s="88"/>
      <c r="E47158" s="88"/>
      <c r="F47158" s="88"/>
      <c r="G47158" s="88"/>
      <c r="H47158" s="88"/>
      <c r="I47158" s="88"/>
      <c r="J47158" s="88"/>
      <c r="K47158" s="88"/>
    </row>
    <row r="47159" spans="2:11" hidden="1" x14ac:dyDescent="0.2">
      <c r="B47159" s="88"/>
      <c r="C47159" s="88"/>
      <c r="D47159" s="88"/>
      <c r="E47159" s="88"/>
      <c r="F47159" s="88"/>
      <c r="G47159" s="88"/>
      <c r="H47159" s="88"/>
      <c r="I47159" s="88"/>
      <c r="J47159" s="88"/>
      <c r="K47159" s="88"/>
    </row>
    <row r="47160" spans="2:11" hidden="1" x14ac:dyDescent="0.2">
      <c r="B47160" s="88"/>
      <c r="C47160" s="88"/>
      <c r="D47160" s="88"/>
      <c r="E47160" s="88"/>
      <c r="F47160" s="88"/>
      <c r="G47160" s="88"/>
      <c r="H47160" s="88"/>
      <c r="I47160" s="88"/>
      <c r="J47160" s="88"/>
      <c r="K47160" s="88"/>
    </row>
    <row r="47161" spans="2:11" hidden="1" x14ac:dyDescent="0.2">
      <c r="B47161" s="88"/>
      <c r="C47161" s="88"/>
      <c r="D47161" s="88"/>
      <c r="E47161" s="88"/>
      <c r="F47161" s="88"/>
      <c r="G47161" s="88"/>
      <c r="H47161" s="88"/>
      <c r="I47161" s="88"/>
      <c r="J47161" s="88"/>
      <c r="K47161" s="88"/>
    </row>
    <row r="47162" spans="2:11" hidden="1" x14ac:dyDescent="0.2">
      <c r="B47162" s="88"/>
      <c r="C47162" s="88"/>
      <c r="D47162" s="88"/>
      <c r="E47162" s="88"/>
      <c r="F47162" s="88"/>
      <c r="G47162" s="88"/>
      <c r="H47162" s="88"/>
      <c r="I47162" s="88"/>
      <c r="J47162" s="88"/>
      <c r="K47162" s="88"/>
    </row>
    <row r="47163" spans="2:11" hidden="1" x14ac:dyDescent="0.2">
      <c r="B47163" s="88"/>
      <c r="C47163" s="88"/>
      <c r="D47163" s="88"/>
      <c r="E47163" s="88"/>
      <c r="F47163" s="88"/>
      <c r="G47163" s="88"/>
      <c r="H47163" s="88"/>
      <c r="I47163" s="88"/>
      <c r="J47163" s="88"/>
      <c r="K47163" s="88"/>
    </row>
    <row r="47164" spans="2:11" hidden="1" x14ac:dyDescent="0.2">
      <c r="B47164" s="88"/>
      <c r="C47164" s="88"/>
      <c r="D47164" s="88"/>
      <c r="E47164" s="88"/>
      <c r="F47164" s="88"/>
      <c r="G47164" s="88"/>
      <c r="H47164" s="88"/>
      <c r="I47164" s="88"/>
      <c r="J47164" s="88"/>
      <c r="K47164" s="88"/>
    </row>
    <row r="47165" spans="2:11" hidden="1" x14ac:dyDescent="0.2">
      <c r="B47165" s="88"/>
      <c r="C47165" s="88"/>
      <c r="D47165" s="88"/>
      <c r="E47165" s="88"/>
      <c r="F47165" s="88"/>
      <c r="G47165" s="88"/>
      <c r="H47165" s="88"/>
      <c r="I47165" s="88"/>
      <c r="J47165" s="88"/>
      <c r="K47165" s="88"/>
    </row>
    <row r="47166" spans="2:11" hidden="1" x14ac:dyDescent="0.2">
      <c r="B47166" s="88"/>
      <c r="C47166" s="88"/>
      <c r="D47166" s="88"/>
      <c r="E47166" s="88"/>
      <c r="F47166" s="88"/>
      <c r="G47166" s="88"/>
      <c r="H47166" s="88"/>
      <c r="I47166" s="88"/>
      <c r="J47166" s="88"/>
      <c r="K47166" s="88"/>
    </row>
    <row r="47167" spans="2:11" hidden="1" x14ac:dyDescent="0.2">
      <c r="B47167" s="88"/>
      <c r="C47167" s="88"/>
      <c r="D47167" s="88"/>
      <c r="E47167" s="88"/>
      <c r="F47167" s="88"/>
      <c r="G47167" s="88"/>
      <c r="H47167" s="88"/>
      <c r="I47167" s="88"/>
      <c r="J47167" s="88"/>
      <c r="K47167" s="88"/>
    </row>
    <row r="47168" spans="2:11" hidden="1" x14ac:dyDescent="0.2">
      <c r="B47168" s="88"/>
      <c r="C47168" s="88"/>
      <c r="D47168" s="88"/>
      <c r="E47168" s="88"/>
      <c r="F47168" s="88"/>
      <c r="G47168" s="88"/>
      <c r="H47168" s="88"/>
      <c r="I47168" s="88"/>
      <c r="J47168" s="88"/>
      <c r="K47168" s="88"/>
    </row>
    <row r="47169" spans="2:11" hidden="1" x14ac:dyDescent="0.2">
      <c r="B47169" s="88"/>
      <c r="C47169" s="88"/>
      <c r="D47169" s="88"/>
      <c r="E47169" s="88"/>
      <c r="F47169" s="88"/>
      <c r="G47169" s="88"/>
      <c r="H47169" s="88"/>
      <c r="I47169" s="88"/>
      <c r="J47169" s="88"/>
      <c r="K47169" s="88"/>
    </row>
    <row r="47170" spans="2:11" hidden="1" x14ac:dyDescent="0.2">
      <c r="B47170" s="88"/>
      <c r="C47170" s="88"/>
      <c r="D47170" s="88"/>
      <c r="E47170" s="88"/>
      <c r="F47170" s="88"/>
      <c r="G47170" s="88"/>
      <c r="H47170" s="88"/>
      <c r="I47170" s="88"/>
      <c r="J47170" s="88"/>
      <c r="K47170" s="88"/>
    </row>
    <row r="47171" spans="2:11" hidden="1" x14ac:dyDescent="0.2">
      <c r="B47171" s="88"/>
      <c r="C47171" s="88"/>
      <c r="D47171" s="88"/>
      <c r="E47171" s="88"/>
      <c r="F47171" s="88"/>
      <c r="G47171" s="88"/>
      <c r="H47171" s="88"/>
      <c r="I47171" s="88"/>
      <c r="J47171" s="88"/>
      <c r="K47171" s="88"/>
    </row>
    <row r="47172" spans="2:11" hidden="1" x14ac:dyDescent="0.2">
      <c r="B47172" s="88"/>
      <c r="C47172" s="88"/>
      <c r="D47172" s="88"/>
      <c r="E47172" s="88"/>
      <c r="F47172" s="88"/>
      <c r="G47172" s="88"/>
      <c r="H47172" s="88"/>
      <c r="I47172" s="88"/>
      <c r="J47172" s="88"/>
      <c r="K47172" s="88"/>
    </row>
    <row r="47173" spans="2:11" hidden="1" x14ac:dyDescent="0.2">
      <c r="B47173" s="88"/>
      <c r="C47173" s="88"/>
      <c r="D47173" s="88"/>
      <c r="E47173" s="88"/>
      <c r="F47173" s="88"/>
      <c r="G47173" s="88"/>
      <c r="H47173" s="88"/>
      <c r="I47173" s="88"/>
      <c r="J47173" s="88"/>
      <c r="K47173" s="88"/>
    </row>
    <row r="47174" spans="2:11" hidden="1" x14ac:dyDescent="0.2">
      <c r="B47174" s="88"/>
      <c r="C47174" s="88"/>
      <c r="D47174" s="88"/>
      <c r="E47174" s="88"/>
      <c r="F47174" s="88"/>
      <c r="G47174" s="88"/>
      <c r="H47174" s="88"/>
      <c r="I47174" s="88"/>
      <c r="J47174" s="88"/>
      <c r="K47174" s="88"/>
    </row>
    <row r="47175" spans="2:11" hidden="1" x14ac:dyDescent="0.2">
      <c r="B47175" s="88"/>
      <c r="C47175" s="88"/>
      <c r="D47175" s="88"/>
      <c r="E47175" s="88"/>
      <c r="F47175" s="88"/>
      <c r="G47175" s="88"/>
      <c r="H47175" s="88"/>
      <c r="I47175" s="88"/>
      <c r="J47175" s="88"/>
      <c r="K47175" s="88"/>
    </row>
    <row r="47176" spans="2:11" hidden="1" x14ac:dyDescent="0.2">
      <c r="B47176" s="88"/>
      <c r="C47176" s="88"/>
      <c r="D47176" s="88"/>
      <c r="E47176" s="88"/>
      <c r="F47176" s="88"/>
      <c r="G47176" s="88"/>
      <c r="H47176" s="88"/>
      <c r="I47176" s="88"/>
      <c r="J47176" s="88"/>
      <c r="K47176" s="88"/>
    </row>
    <row r="47177" spans="2:11" hidden="1" x14ac:dyDescent="0.2">
      <c r="B47177" s="88"/>
      <c r="C47177" s="88"/>
      <c r="D47177" s="88"/>
      <c r="E47177" s="88"/>
      <c r="F47177" s="88"/>
      <c r="G47177" s="88"/>
      <c r="H47177" s="88"/>
      <c r="I47177" s="88"/>
      <c r="J47177" s="88"/>
      <c r="K47177" s="88"/>
    </row>
    <row r="47178" spans="2:11" hidden="1" x14ac:dyDescent="0.2">
      <c r="B47178" s="88"/>
      <c r="C47178" s="88"/>
      <c r="D47178" s="88"/>
      <c r="E47178" s="88"/>
      <c r="F47178" s="88"/>
      <c r="G47178" s="88"/>
      <c r="H47178" s="88"/>
      <c r="I47178" s="88"/>
      <c r="J47178" s="88"/>
      <c r="K47178" s="88"/>
    </row>
    <row r="47179" spans="2:11" hidden="1" x14ac:dyDescent="0.2">
      <c r="B47179" s="88"/>
      <c r="C47179" s="88"/>
      <c r="D47179" s="88"/>
      <c r="E47179" s="88"/>
      <c r="F47179" s="88"/>
      <c r="G47179" s="88"/>
      <c r="H47179" s="88"/>
      <c r="I47179" s="88"/>
      <c r="J47179" s="88"/>
      <c r="K47179" s="88"/>
    </row>
    <row r="47180" spans="2:11" hidden="1" x14ac:dyDescent="0.2">
      <c r="B47180" s="88"/>
      <c r="C47180" s="88"/>
      <c r="D47180" s="88"/>
      <c r="E47180" s="88"/>
      <c r="F47180" s="88"/>
      <c r="G47180" s="88"/>
      <c r="H47180" s="88"/>
      <c r="I47180" s="88"/>
      <c r="J47180" s="88"/>
      <c r="K47180" s="88"/>
    </row>
    <row r="47181" spans="2:11" hidden="1" x14ac:dyDescent="0.2">
      <c r="B47181" s="88"/>
      <c r="C47181" s="88"/>
      <c r="D47181" s="88"/>
      <c r="E47181" s="88"/>
      <c r="F47181" s="88"/>
      <c r="G47181" s="88"/>
      <c r="H47181" s="88"/>
      <c r="I47181" s="88"/>
      <c r="J47181" s="88"/>
      <c r="K47181" s="88"/>
    </row>
    <row r="47182" spans="2:11" hidden="1" x14ac:dyDescent="0.2">
      <c r="B47182" s="88"/>
      <c r="C47182" s="88"/>
      <c r="D47182" s="88"/>
      <c r="E47182" s="88"/>
      <c r="F47182" s="88"/>
      <c r="G47182" s="88"/>
      <c r="H47182" s="88"/>
      <c r="I47182" s="88"/>
      <c r="J47182" s="88"/>
      <c r="K47182" s="88"/>
    </row>
    <row r="47183" spans="2:11" hidden="1" x14ac:dyDescent="0.2">
      <c r="B47183" s="88"/>
      <c r="C47183" s="88"/>
      <c r="D47183" s="88"/>
      <c r="E47183" s="88"/>
      <c r="F47183" s="88"/>
      <c r="G47183" s="88"/>
      <c r="H47183" s="88"/>
      <c r="I47183" s="88"/>
      <c r="J47183" s="88"/>
      <c r="K47183" s="88"/>
    </row>
    <row r="47184" spans="2:11" hidden="1" x14ac:dyDescent="0.2">
      <c r="B47184" s="88"/>
      <c r="C47184" s="88"/>
      <c r="D47184" s="88"/>
      <c r="E47184" s="88"/>
      <c r="F47184" s="88"/>
      <c r="G47184" s="88"/>
      <c r="H47184" s="88"/>
      <c r="I47184" s="88"/>
      <c r="J47184" s="88"/>
      <c r="K47184" s="88"/>
    </row>
    <row r="47185" spans="2:11" hidden="1" x14ac:dyDescent="0.2">
      <c r="B47185" s="88"/>
      <c r="C47185" s="88"/>
      <c r="D47185" s="88"/>
      <c r="E47185" s="88"/>
      <c r="F47185" s="88"/>
      <c r="G47185" s="88"/>
      <c r="H47185" s="88"/>
      <c r="I47185" s="88"/>
      <c r="J47185" s="88"/>
      <c r="K47185" s="88"/>
    </row>
    <row r="47186" spans="2:11" hidden="1" x14ac:dyDescent="0.2">
      <c r="B47186" s="88"/>
      <c r="C47186" s="88"/>
      <c r="D47186" s="88"/>
      <c r="E47186" s="88"/>
      <c r="F47186" s="88"/>
      <c r="G47186" s="88"/>
      <c r="H47186" s="88"/>
      <c r="I47186" s="88"/>
      <c r="J47186" s="88"/>
      <c r="K47186" s="88"/>
    </row>
    <row r="47187" spans="2:11" hidden="1" x14ac:dyDescent="0.2">
      <c r="B47187" s="88"/>
      <c r="C47187" s="88"/>
      <c r="D47187" s="88"/>
      <c r="E47187" s="88"/>
      <c r="F47187" s="88"/>
      <c r="G47187" s="88"/>
      <c r="H47187" s="88"/>
      <c r="I47187" s="88"/>
      <c r="J47187" s="88"/>
      <c r="K47187" s="88"/>
    </row>
    <row r="47188" spans="2:11" hidden="1" x14ac:dyDescent="0.2">
      <c r="B47188" s="88"/>
      <c r="C47188" s="88"/>
      <c r="D47188" s="88"/>
      <c r="E47188" s="88"/>
      <c r="F47188" s="88"/>
      <c r="G47188" s="88"/>
      <c r="H47188" s="88"/>
      <c r="I47188" s="88"/>
      <c r="J47188" s="88"/>
      <c r="K47188" s="88"/>
    </row>
    <row r="47189" spans="2:11" hidden="1" x14ac:dyDescent="0.2">
      <c r="B47189" s="88"/>
      <c r="C47189" s="88"/>
      <c r="D47189" s="88"/>
      <c r="E47189" s="88"/>
      <c r="F47189" s="88"/>
      <c r="G47189" s="88"/>
      <c r="H47189" s="88"/>
      <c r="I47189" s="88"/>
      <c r="J47189" s="88"/>
      <c r="K47189" s="88"/>
    </row>
    <row r="47190" spans="2:11" hidden="1" x14ac:dyDescent="0.2">
      <c r="B47190" s="88"/>
      <c r="C47190" s="88"/>
      <c r="D47190" s="88"/>
      <c r="E47190" s="88"/>
      <c r="F47190" s="88"/>
      <c r="G47190" s="88"/>
      <c r="H47190" s="88"/>
      <c r="I47190" s="88"/>
      <c r="J47190" s="88"/>
      <c r="K47190" s="88"/>
    </row>
    <row r="47191" spans="2:11" hidden="1" x14ac:dyDescent="0.2">
      <c r="B47191" s="88"/>
      <c r="C47191" s="88"/>
      <c r="D47191" s="88"/>
      <c r="E47191" s="88"/>
      <c r="F47191" s="88"/>
      <c r="G47191" s="88"/>
      <c r="H47191" s="88"/>
      <c r="I47191" s="88"/>
      <c r="J47191" s="88"/>
      <c r="K47191" s="88"/>
    </row>
    <row r="47192" spans="2:11" hidden="1" x14ac:dyDescent="0.2">
      <c r="B47192" s="88"/>
      <c r="C47192" s="88"/>
      <c r="D47192" s="88"/>
      <c r="E47192" s="88"/>
      <c r="F47192" s="88"/>
      <c r="G47192" s="88"/>
      <c r="H47192" s="88"/>
      <c r="I47192" s="88"/>
      <c r="J47192" s="88"/>
      <c r="K47192" s="88"/>
    </row>
    <row r="47193" spans="2:11" hidden="1" x14ac:dyDescent="0.2">
      <c r="B47193" s="88"/>
      <c r="C47193" s="88"/>
      <c r="D47193" s="88"/>
      <c r="E47193" s="88"/>
      <c r="F47193" s="88"/>
      <c r="G47193" s="88"/>
      <c r="H47193" s="88"/>
      <c r="I47193" s="88"/>
      <c r="J47193" s="88"/>
      <c r="K47193" s="88"/>
    </row>
    <row r="47194" spans="2:11" hidden="1" x14ac:dyDescent="0.2">
      <c r="B47194" s="88"/>
      <c r="C47194" s="88"/>
      <c r="D47194" s="88"/>
      <c r="E47194" s="88"/>
      <c r="F47194" s="88"/>
      <c r="G47194" s="88"/>
      <c r="H47194" s="88"/>
      <c r="I47194" s="88"/>
      <c r="J47194" s="88"/>
      <c r="K47194" s="88"/>
    </row>
    <row r="47195" spans="2:11" hidden="1" x14ac:dyDescent="0.2">
      <c r="B47195" s="88"/>
      <c r="C47195" s="88"/>
      <c r="D47195" s="88"/>
      <c r="E47195" s="88"/>
      <c r="F47195" s="88"/>
      <c r="G47195" s="88"/>
      <c r="H47195" s="88"/>
      <c r="I47195" s="88"/>
      <c r="J47195" s="88"/>
      <c r="K47195" s="88"/>
    </row>
    <row r="47196" spans="2:11" hidden="1" x14ac:dyDescent="0.2">
      <c r="B47196" s="88"/>
      <c r="C47196" s="88"/>
      <c r="D47196" s="88"/>
      <c r="E47196" s="88"/>
      <c r="F47196" s="88"/>
      <c r="G47196" s="88"/>
      <c r="H47196" s="88"/>
      <c r="I47196" s="88"/>
      <c r="J47196" s="88"/>
      <c r="K47196" s="88"/>
    </row>
    <row r="47197" spans="2:11" hidden="1" x14ac:dyDescent="0.2">
      <c r="B47197" s="88"/>
      <c r="C47197" s="88"/>
      <c r="D47197" s="88"/>
      <c r="E47197" s="88"/>
      <c r="F47197" s="88"/>
      <c r="G47197" s="88"/>
      <c r="H47197" s="88"/>
      <c r="I47197" s="88"/>
      <c r="J47197" s="88"/>
      <c r="K47197" s="88"/>
    </row>
    <row r="47198" spans="2:11" hidden="1" x14ac:dyDescent="0.2">
      <c r="B47198" s="88"/>
      <c r="C47198" s="88"/>
      <c r="D47198" s="88"/>
      <c r="E47198" s="88"/>
      <c r="F47198" s="88"/>
      <c r="G47198" s="88"/>
      <c r="H47198" s="88"/>
      <c r="I47198" s="88"/>
      <c r="J47198" s="88"/>
      <c r="K47198" s="88"/>
    </row>
    <row r="47199" spans="2:11" hidden="1" x14ac:dyDescent="0.2">
      <c r="B47199" s="88"/>
      <c r="C47199" s="88"/>
      <c r="D47199" s="88"/>
      <c r="E47199" s="88"/>
      <c r="F47199" s="88"/>
      <c r="G47199" s="88"/>
      <c r="H47199" s="88"/>
      <c r="I47199" s="88"/>
      <c r="J47199" s="88"/>
      <c r="K47199" s="88"/>
    </row>
    <row r="47200" spans="2:11" hidden="1" x14ac:dyDescent="0.2">
      <c r="B47200" s="88"/>
      <c r="C47200" s="88"/>
      <c r="D47200" s="88"/>
      <c r="E47200" s="88"/>
      <c r="F47200" s="88"/>
      <c r="G47200" s="88"/>
      <c r="H47200" s="88"/>
      <c r="I47200" s="88"/>
      <c r="J47200" s="88"/>
      <c r="K47200" s="88"/>
    </row>
    <row r="47201" spans="2:11" hidden="1" x14ac:dyDescent="0.2">
      <c r="B47201" s="88"/>
      <c r="C47201" s="88"/>
      <c r="D47201" s="88"/>
      <c r="E47201" s="88"/>
      <c r="F47201" s="88"/>
      <c r="G47201" s="88"/>
      <c r="H47201" s="88"/>
      <c r="I47201" s="88"/>
      <c r="J47201" s="88"/>
      <c r="K47201" s="88"/>
    </row>
    <row r="47202" spans="2:11" hidden="1" x14ac:dyDescent="0.2">
      <c r="B47202" s="88"/>
      <c r="C47202" s="88"/>
      <c r="D47202" s="88"/>
      <c r="E47202" s="88"/>
      <c r="F47202" s="88"/>
      <c r="G47202" s="88"/>
      <c r="H47202" s="88"/>
      <c r="I47202" s="88"/>
      <c r="J47202" s="88"/>
      <c r="K47202" s="88"/>
    </row>
    <row r="47203" spans="2:11" hidden="1" x14ac:dyDescent="0.2">
      <c r="B47203" s="88"/>
      <c r="C47203" s="88"/>
      <c r="D47203" s="88"/>
      <c r="E47203" s="88"/>
      <c r="F47203" s="88"/>
      <c r="G47203" s="88"/>
      <c r="H47203" s="88"/>
      <c r="I47203" s="88"/>
      <c r="J47203" s="88"/>
      <c r="K47203" s="88"/>
    </row>
    <row r="47204" spans="2:11" hidden="1" x14ac:dyDescent="0.2">
      <c r="B47204" s="88"/>
      <c r="C47204" s="88"/>
      <c r="D47204" s="88"/>
      <c r="E47204" s="88"/>
      <c r="F47204" s="88"/>
      <c r="G47204" s="88"/>
      <c r="H47204" s="88"/>
      <c r="I47204" s="88"/>
      <c r="J47204" s="88"/>
      <c r="K47204" s="88"/>
    </row>
    <row r="47205" spans="2:11" hidden="1" x14ac:dyDescent="0.2">
      <c r="B47205" s="88"/>
      <c r="C47205" s="88"/>
      <c r="D47205" s="88"/>
      <c r="E47205" s="88"/>
      <c r="F47205" s="88"/>
      <c r="G47205" s="88"/>
      <c r="H47205" s="88"/>
      <c r="I47205" s="88"/>
      <c r="J47205" s="88"/>
      <c r="K47205" s="88"/>
    </row>
    <row r="47206" spans="2:11" hidden="1" x14ac:dyDescent="0.2">
      <c r="B47206" s="88"/>
      <c r="C47206" s="88"/>
      <c r="D47206" s="88"/>
      <c r="E47206" s="88"/>
      <c r="F47206" s="88"/>
      <c r="G47206" s="88"/>
      <c r="H47206" s="88"/>
      <c r="I47206" s="88"/>
      <c r="J47206" s="88"/>
      <c r="K47206" s="88"/>
    </row>
    <row r="47207" spans="2:11" hidden="1" x14ac:dyDescent="0.2">
      <c r="B47207" s="88"/>
      <c r="C47207" s="88"/>
      <c r="D47207" s="88"/>
      <c r="E47207" s="88"/>
      <c r="F47207" s="88"/>
      <c r="G47207" s="88"/>
      <c r="H47207" s="88"/>
      <c r="I47207" s="88"/>
      <c r="J47207" s="88"/>
      <c r="K47207" s="88"/>
    </row>
    <row r="47208" spans="2:11" hidden="1" x14ac:dyDescent="0.2">
      <c r="B47208" s="88"/>
      <c r="C47208" s="88"/>
      <c r="D47208" s="88"/>
      <c r="E47208" s="88"/>
      <c r="F47208" s="88"/>
      <c r="G47208" s="88"/>
      <c r="H47208" s="88"/>
      <c r="I47208" s="88"/>
      <c r="J47208" s="88"/>
      <c r="K47208" s="88"/>
    </row>
    <row r="47209" spans="2:11" hidden="1" x14ac:dyDescent="0.2">
      <c r="B47209" s="88"/>
      <c r="C47209" s="88"/>
      <c r="D47209" s="88"/>
      <c r="E47209" s="88"/>
      <c r="F47209" s="88"/>
      <c r="G47209" s="88"/>
      <c r="H47209" s="88"/>
      <c r="I47209" s="88"/>
      <c r="J47209" s="88"/>
      <c r="K47209" s="88"/>
    </row>
    <row r="47210" spans="2:11" hidden="1" x14ac:dyDescent="0.2">
      <c r="B47210" s="88"/>
      <c r="C47210" s="88"/>
      <c r="D47210" s="88"/>
      <c r="E47210" s="88"/>
      <c r="F47210" s="88"/>
      <c r="G47210" s="88"/>
      <c r="H47210" s="88"/>
      <c r="I47210" s="88"/>
      <c r="J47210" s="88"/>
      <c r="K47210" s="88"/>
    </row>
    <row r="47211" spans="2:11" hidden="1" x14ac:dyDescent="0.2">
      <c r="B47211" s="88"/>
      <c r="C47211" s="88"/>
      <c r="D47211" s="88"/>
      <c r="E47211" s="88"/>
      <c r="F47211" s="88"/>
      <c r="G47211" s="88"/>
      <c r="H47211" s="88"/>
      <c r="I47211" s="88"/>
      <c r="J47211" s="88"/>
      <c r="K47211" s="88"/>
    </row>
    <row r="47212" spans="2:11" hidden="1" x14ac:dyDescent="0.2">
      <c r="B47212" s="88"/>
      <c r="C47212" s="88"/>
      <c r="D47212" s="88"/>
      <c r="E47212" s="88"/>
      <c r="F47212" s="88"/>
      <c r="G47212" s="88"/>
      <c r="H47212" s="88"/>
      <c r="I47212" s="88"/>
      <c r="J47212" s="88"/>
      <c r="K47212" s="88"/>
    </row>
    <row r="47213" spans="2:11" hidden="1" x14ac:dyDescent="0.2">
      <c r="B47213" s="88"/>
      <c r="C47213" s="88"/>
      <c r="D47213" s="88"/>
      <c r="E47213" s="88"/>
      <c r="F47213" s="88"/>
      <c r="G47213" s="88"/>
      <c r="H47213" s="88"/>
      <c r="I47213" s="88"/>
      <c r="J47213" s="88"/>
      <c r="K47213" s="88"/>
    </row>
    <row r="47214" spans="2:11" hidden="1" x14ac:dyDescent="0.2">
      <c r="B47214" s="88"/>
      <c r="C47214" s="88"/>
      <c r="D47214" s="88"/>
      <c r="E47214" s="88"/>
      <c r="F47214" s="88"/>
      <c r="G47214" s="88"/>
      <c r="H47214" s="88"/>
      <c r="I47214" s="88"/>
      <c r="J47214" s="88"/>
      <c r="K47214" s="88"/>
    </row>
    <row r="47215" spans="2:11" hidden="1" x14ac:dyDescent="0.2">
      <c r="B47215" s="88"/>
      <c r="C47215" s="88"/>
      <c r="D47215" s="88"/>
      <c r="E47215" s="88"/>
      <c r="F47215" s="88"/>
      <c r="G47215" s="88"/>
      <c r="H47215" s="88"/>
      <c r="I47215" s="88"/>
      <c r="J47215" s="88"/>
      <c r="K47215" s="88"/>
    </row>
    <row r="47216" spans="2:11" hidden="1" x14ac:dyDescent="0.2">
      <c r="B47216" s="88"/>
      <c r="C47216" s="88"/>
      <c r="D47216" s="88"/>
      <c r="E47216" s="88"/>
      <c r="F47216" s="88"/>
      <c r="G47216" s="88"/>
      <c r="H47216" s="88"/>
      <c r="I47216" s="88"/>
      <c r="J47216" s="88"/>
      <c r="K47216" s="88"/>
    </row>
    <row r="47217" spans="2:11" hidden="1" x14ac:dyDescent="0.2">
      <c r="B47217" s="88"/>
      <c r="C47217" s="88"/>
      <c r="D47217" s="88"/>
      <c r="E47217" s="88"/>
      <c r="F47217" s="88"/>
      <c r="G47217" s="88"/>
      <c r="H47217" s="88"/>
      <c r="I47217" s="88"/>
      <c r="J47217" s="88"/>
      <c r="K47217" s="88"/>
    </row>
    <row r="47218" spans="2:11" hidden="1" x14ac:dyDescent="0.2">
      <c r="B47218" s="88"/>
      <c r="C47218" s="88"/>
      <c r="D47218" s="88"/>
      <c r="E47218" s="88"/>
      <c r="F47218" s="88"/>
      <c r="G47218" s="88"/>
      <c r="H47218" s="88"/>
      <c r="I47218" s="88"/>
      <c r="J47218" s="88"/>
      <c r="K47218" s="88"/>
    </row>
    <row r="47219" spans="2:11" hidden="1" x14ac:dyDescent="0.2">
      <c r="B47219" s="88"/>
      <c r="C47219" s="88"/>
      <c r="D47219" s="88"/>
      <c r="E47219" s="88"/>
      <c r="F47219" s="88"/>
      <c r="G47219" s="88"/>
      <c r="H47219" s="88"/>
      <c r="I47219" s="88"/>
      <c r="J47219" s="88"/>
      <c r="K47219" s="88"/>
    </row>
    <row r="47220" spans="2:11" hidden="1" x14ac:dyDescent="0.2">
      <c r="B47220" s="88"/>
      <c r="C47220" s="88"/>
      <c r="D47220" s="88"/>
      <c r="E47220" s="88"/>
      <c r="F47220" s="88"/>
      <c r="G47220" s="88"/>
      <c r="H47220" s="88"/>
      <c r="I47220" s="88"/>
      <c r="J47220" s="88"/>
      <c r="K47220" s="88"/>
    </row>
    <row r="47221" spans="2:11" hidden="1" x14ac:dyDescent="0.2">
      <c r="B47221" s="88"/>
      <c r="C47221" s="88"/>
      <c r="D47221" s="88"/>
      <c r="E47221" s="88"/>
      <c r="F47221" s="88"/>
      <c r="G47221" s="88"/>
      <c r="H47221" s="88"/>
      <c r="I47221" s="88"/>
      <c r="J47221" s="88"/>
      <c r="K47221" s="88"/>
    </row>
    <row r="47222" spans="2:11" hidden="1" x14ac:dyDescent="0.2">
      <c r="B47222" s="88"/>
      <c r="C47222" s="88"/>
      <c r="D47222" s="88"/>
      <c r="E47222" s="88"/>
      <c r="F47222" s="88"/>
      <c r="G47222" s="88"/>
      <c r="H47222" s="88"/>
      <c r="I47222" s="88"/>
      <c r="J47222" s="88"/>
      <c r="K47222" s="88"/>
    </row>
    <row r="47223" spans="2:11" hidden="1" x14ac:dyDescent="0.2">
      <c r="B47223" s="88"/>
      <c r="C47223" s="88"/>
      <c r="D47223" s="88"/>
      <c r="E47223" s="88"/>
      <c r="F47223" s="88"/>
      <c r="G47223" s="88"/>
      <c r="H47223" s="88"/>
      <c r="I47223" s="88"/>
      <c r="J47223" s="88"/>
      <c r="K47223" s="88"/>
    </row>
    <row r="47224" spans="2:11" hidden="1" x14ac:dyDescent="0.2">
      <c r="B47224" s="88"/>
      <c r="C47224" s="88"/>
      <c r="D47224" s="88"/>
      <c r="E47224" s="88"/>
      <c r="F47224" s="88"/>
      <c r="G47224" s="88"/>
      <c r="H47224" s="88"/>
      <c r="I47224" s="88"/>
      <c r="J47224" s="88"/>
      <c r="K47224" s="88"/>
    </row>
    <row r="47225" spans="2:11" hidden="1" x14ac:dyDescent="0.2">
      <c r="B47225" s="88"/>
      <c r="C47225" s="88"/>
      <c r="D47225" s="88"/>
      <c r="E47225" s="88"/>
      <c r="F47225" s="88"/>
      <c r="G47225" s="88"/>
      <c r="H47225" s="88"/>
      <c r="I47225" s="88"/>
      <c r="J47225" s="88"/>
      <c r="K47225" s="88"/>
    </row>
    <row r="47226" spans="2:11" hidden="1" x14ac:dyDescent="0.2">
      <c r="B47226" s="88"/>
      <c r="C47226" s="88"/>
      <c r="D47226" s="88"/>
      <c r="E47226" s="88"/>
      <c r="F47226" s="88"/>
      <c r="G47226" s="88"/>
      <c r="H47226" s="88"/>
      <c r="I47226" s="88"/>
      <c r="J47226" s="88"/>
      <c r="K47226" s="88"/>
    </row>
    <row r="47227" spans="2:11" hidden="1" x14ac:dyDescent="0.2">
      <c r="B47227" s="88"/>
      <c r="C47227" s="88"/>
      <c r="D47227" s="88"/>
      <c r="E47227" s="88"/>
      <c r="F47227" s="88"/>
      <c r="G47227" s="88"/>
      <c r="H47227" s="88"/>
      <c r="I47227" s="88"/>
      <c r="J47227" s="88"/>
      <c r="K47227" s="88"/>
    </row>
    <row r="47228" spans="2:11" hidden="1" x14ac:dyDescent="0.2">
      <c r="B47228" s="88"/>
      <c r="C47228" s="88"/>
      <c r="D47228" s="88"/>
      <c r="E47228" s="88"/>
      <c r="F47228" s="88"/>
      <c r="G47228" s="88"/>
      <c r="H47228" s="88"/>
      <c r="I47228" s="88"/>
      <c r="J47228" s="88"/>
      <c r="K47228" s="88"/>
    </row>
    <row r="47229" spans="2:11" hidden="1" x14ac:dyDescent="0.2">
      <c r="B47229" s="88"/>
      <c r="C47229" s="88"/>
      <c r="D47229" s="88"/>
      <c r="E47229" s="88"/>
      <c r="F47229" s="88"/>
      <c r="G47229" s="88"/>
      <c r="H47229" s="88"/>
      <c r="I47229" s="88"/>
      <c r="J47229" s="88"/>
      <c r="K47229" s="88"/>
    </row>
    <row r="47230" spans="2:11" hidden="1" x14ac:dyDescent="0.2">
      <c r="B47230" s="88"/>
      <c r="C47230" s="88"/>
      <c r="D47230" s="88"/>
      <c r="E47230" s="88"/>
      <c r="F47230" s="88"/>
      <c r="G47230" s="88"/>
      <c r="H47230" s="88"/>
      <c r="I47230" s="88"/>
      <c r="J47230" s="88"/>
      <c r="K47230" s="88"/>
    </row>
    <row r="47231" spans="2:11" hidden="1" x14ac:dyDescent="0.2">
      <c r="B47231" s="88"/>
      <c r="C47231" s="88"/>
      <c r="D47231" s="88"/>
      <c r="E47231" s="88"/>
      <c r="F47231" s="88"/>
      <c r="G47231" s="88"/>
      <c r="H47231" s="88"/>
      <c r="I47231" s="88"/>
      <c r="J47231" s="88"/>
      <c r="K47231" s="88"/>
    </row>
    <row r="47232" spans="2:11" hidden="1" x14ac:dyDescent="0.2">
      <c r="B47232" s="88"/>
      <c r="C47232" s="88"/>
      <c r="D47232" s="88"/>
      <c r="E47232" s="88"/>
      <c r="F47232" s="88"/>
      <c r="G47232" s="88"/>
      <c r="H47232" s="88"/>
      <c r="I47232" s="88"/>
      <c r="J47232" s="88"/>
      <c r="K47232" s="88"/>
    </row>
    <row r="47233" spans="2:11" hidden="1" x14ac:dyDescent="0.2">
      <c r="B47233" s="88"/>
      <c r="C47233" s="88"/>
      <c r="D47233" s="88"/>
      <c r="E47233" s="88"/>
      <c r="F47233" s="88"/>
      <c r="G47233" s="88"/>
      <c r="H47233" s="88"/>
      <c r="I47233" s="88"/>
      <c r="J47233" s="88"/>
      <c r="K47233" s="88"/>
    </row>
    <row r="47234" spans="2:11" hidden="1" x14ac:dyDescent="0.2">
      <c r="B47234" s="88"/>
      <c r="C47234" s="88"/>
      <c r="D47234" s="88"/>
      <c r="E47234" s="88"/>
      <c r="F47234" s="88"/>
      <c r="G47234" s="88"/>
      <c r="H47234" s="88"/>
      <c r="I47234" s="88"/>
      <c r="J47234" s="88"/>
      <c r="K47234" s="88"/>
    </row>
    <row r="47235" spans="2:11" hidden="1" x14ac:dyDescent="0.2">
      <c r="B47235" s="88"/>
      <c r="C47235" s="88"/>
      <c r="D47235" s="88"/>
      <c r="E47235" s="88"/>
      <c r="F47235" s="88"/>
      <c r="G47235" s="88"/>
      <c r="H47235" s="88"/>
      <c r="I47235" s="88"/>
      <c r="J47235" s="88"/>
      <c r="K47235" s="88"/>
    </row>
    <row r="47236" spans="2:11" hidden="1" x14ac:dyDescent="0.2">
      <c r="B47236" s="88"/>
      <c r="C47236" s="88"/>
      <c r="D47236" s="88"/>
      <c r="E47236" s="88"/>
      <c r="F47236" s="88"/>
      <c r="G47236" s="88"/>
      <c r="H47236" s="88"/>
      <c r="I47236" s="88"/>
      <c r="J47236" s="88"/>
      <c r="K47236" s="88"/>
    </row>
    <row r="47237" spans="2:11" hidden="1" x14ac:dyDescent="0.2">
      <c r="B47237" s="88"/>
      <c r="C47237" s="88"/>
      <c r="D47237" s="88"/>
      <c r="E47237" s="88"/>
      <c r="F47237" s="88"/>
      <c r="G47237" s="88"/>
      <c r="H47237" s="88"/>
      <c r="I47237" s="88"/>
      <c r="J47237" s="88"/>
      <c r="K47237" s="88"/>
    </row>
    <row r="47238" spans="2:11" hidden="1" x14ac:dyDescent="0.2">
      <c r="B47238" s="88"/>
      <c r="C47238" s="88"/>
      <c r="D47238" s="88"/>
      <c r="E47238" s="88"/>
      <c r="F47238" s="88"/>
      <c r="G47238" s="88"/>
      <c r="H47238" s="88"/>
      <c r="I47238" s="88"/>
      <c r="J47238" s="88"/>
      <c r="K47238" s="88"/>
    </row>
    <row r="47239" spans="2:11" hidden="1" x14ac:dyDescent="0.2">
      <c r="B47239" s="88"/>
      <c r="C47239" s="88"/>
      <c r="D47239" s="88"/>
      <c r="E47239" s="88"/>
      <c r="F47239" s="88"/>
      <c r="G47239" s="88"/>
      <c r="H47239" s="88"/>
      <c r="I47239" s="88"/>
      <c r="J47239" s="88"/>
      <c r="K47239" s="88"/>
    </row>
    <row r="47240" spans="2:11" hidden="1" x14ac:dyDescent="0.2">
      <c r="B47240" s="88"/>
      <c r="C47240" s="88"/>
      <c r="D47240" s="88"/>
      <c r="E47240" s="88"/>
      <c r="F47240" s="88"/>
      <c r="G47240" s="88"/>
      <c r="H47240" s="88"/>
      <c r="I47240" s="88"/>
      <c r="J47240" s="88"/>
      <c r="K47240" s="88"/>
    </row>
    <row r="47241" spans="2:11" hidden="1" x14ac:dyDescent="0.2">
      <c r="B47241" s="88"/>
      <c r="C47241" s="88"/>
      <c r="D47241" s="88"/>
      <c r="E47241" s="88"/>
      <c r="F47241" s="88"/>
      <c r="G47241" s="88"/>
      <c r="H47241" s="88"/>
      <c r="I47241" s="88"/>
      <c r="J47241" s="88"/>
      <c r="K47241" s="88"/>
    </row>
    <row r="47242" spans="2:11" hidden="1" x14ac:dyDescent="0.2">
      <c r="B47242" s="88"/>
      <c r="C47242" s="88"/>
      <c r="D47242" s="88"/>
      <c r="E47242" s="88"/>
      <c r="F47242" s="88"/>
      <c r="G47242" s="88"/>
      <c r="H47242" s="88"/>
      <c r="I47242" s="88"/>
      <c r="J47242" s="88"/>
      <c r="K47242" s="88"/>
    </row>
    <row r="47243" spans="2:11" hidden="1" x14ac:dyDescent="0.2">
      <c r="B47243" s="88"/>
      <c r="C47243" s="88"/>
      <c r="D47243" s="88"/>
      <c r="E47243" s="88"/>
      <c r="F47243" s="88"/>
      <c r="G47243" s="88"/>
      <c r="H47243" s="88"/>
      <c r="I47243" s="88"/>
      <c r="J47243" s="88"/>
      <c r="K47243" s="88"/>
    </row>
    <row r="47244" spans="2:11" hidden="1" x14ac:dyDescent="0.2">
      <c r="B47244" s="88"/>
      <c r="C47244" s="88"/>
      <c r="D47244" s="88"/>
      <c r="E47244" s="88"/>
      <c r="F47244" s="88"/>
      <c r="G47244" s="88"/>
      <c r="H47244" s="88"/>
      <c r="I47244" s="88"/>
      <c r="J47244" s="88"/>
      <c r="K47244" s="88"/>
    </row>
    <row r="47245" spans="2:11" hidden="1" x14ac:dyDescent="0.2">
      <c r="B47245" s="88"/>
      <c r="C47245" s="88"/>
      <c r="D47245" s="88"/>
      <c r="E47245" s="88"/>
      <c r="F47245" s="88"/>
      <c r="G47245" s="88"/>
      <c r="H47245" s="88"/>
      <c r="I47245" s="88"/>
      <c r="J47245" s="88"/>
      <c r="K47245" s="88"/>
    </row>
    <row r="47246" spans="2:11" hidden="1" x14ac:dyDescent="0.2">
      <c r="B47246" s="88"/>
      <c r="C47246" s="88"/>
      <c r="D47246" s="88"/>
      <c r="E47246" s="88"/>
      <c r="F47246" s="88"/>
      <c r="G47246" s="88"/>
      <c r="H47246" s="88"/>
      <c r="I47246" s="88"/>
      <c r="J47246" s="88"/>
      <c r="K47246" s="88"/>
    </row>
    <row r="47247" spans="2:11" hidden="1" x14ac:dyDescent="0.2">
      <c r="B47247" s="88"/>
      <c r="C47247" s="88"/>
      <c r="D47247" s="88"/>
      <c r="E47247" s="88"/>
      <c r="F47247" s="88"/>
      <c r="G47247" s="88"/>
      <c r="H47247" s="88"/>
      <c r="I47247" s="88"/>
      <c r="J47247" s="88"/>
      <c r="K47247" s="88"/>
    </row>
    <row r="47248" spans="2:11" hidden="1" x14ac:dyDescent="0.2">
      <c r="B47248" s="88"/>
      <c r="C47248" s="88"/>
      <c r="D47248" s="88"/>
      <c r="E47248" s="88"/>
      <c r="F47248" s="88"/>
      <c r="G47248" s="88"/>
      <c r="H47248" s="88"/>
      <c r="I47248" s="88"/>
      <c r="J47248" s="88"/>
      <c r="K47248" s="88"/>
    </row>
    <row r="47249" spans="2:11" hidden="1" x14ac:dyDescent="0.2">
      <c r="B47249" s="88"/>
      <c r="C47249" s="88"/>
      <c r="D47249" s="88"/>
      <c r="E47249" s="88"/>
      <c r="F47249" s="88"/>
      <c r="G47249" s="88"/>
      <c r="H47249" s="88"/>
      <c r="I47249" s="88"/>
      <c r="J47249" s="88"/>
      <c r="K47249" s="88"/>
    </row>
    <row r="47250" spans="2:11" hidden="1" x14ac:dyDescent="0.2">
      <c r="B47250" s="88"/>
      <c r="C47250" s="88"/>
      <c r="D47250" s="88"/>
      <c r="E47250" s="88"/>
      <c r="F47250" s="88"/>
      <c r="G47250" s="88"/>
      <c r="H47250" s="88"/>
      <c r="I47250" s="88"/>
      <c r="J47250" s="88"/>
      <c r="K47250" s="88"/>
    </row>
    <row r="47251" spans="2:11" hidden="1" x14ac:dyDescent="0.2">
      <c r="B47251" s="88"/>
      <c r="C47251" s="88"/>
      <c r="D47251" s="88"/>
      <c r="E47251" s="88"/>
      <c r="F47251" s="88"/>
      <c r="G47251" s="88"/>
      <c r="H47251" s="88"/>
      <c r="I47251" s="88"/>
      <c r="J47251" s="88"/>
      <c r="K47251" s="88"/>
    </row>
    <row r="47252" spans="2:11" hidden="1" x14ac:dyDescent="0.2">
      <c r="B47252" s="88"/>
      <c r="C47252" s="88"/>
      <c r="D47252" s="88"/>
      <c r="E47252" s="88"/>
      <c r="F47252" s="88"/>
      <c r="G47252" s="88"/>
      <c r="H47252" s="88"/>
      <c r="I47252" s="88"/>
      <c r="J47252" s="88"/>
      <c r="K47252" s="88"/>
    </row>
    <row r="47253" spans="2:11" hidden="1" x14ac:dyDescent="0.2">
      <c r="B47253" s="88"/>
      <c r="C47253" s="88"/>
      <c r="D47253" s="88"/>
      <c r="E47253" s="88"/>
      <c r="F47253" s="88"/>
      <c r="G47253" s="88"/>
      <c r="H47253" s="88"/>
      <c r="I47253" s="88"/>
      <c r="J47253" s="88"/>
      <c r="K47253" s="88"/>
    </row>
    <row r="47254" spans="2:11" hidden="1" x14ac:dyDescent="0.2">
      <c r="B47254" s="88"/>
      <c r="C47254" s="88"/>
      <c r="D47254" s="88"/>
      <c r="E47254" s="88"/>
      <c r="F47254" s="88"/>
      <c r="G47254" s="88"/>
      <c r="H47254" s="88"/>
      <c r="I47254" s="88"/>
      <c r="J47254" s="88"/>
      <c r="K47254" s="88"/>
    </row>
    <row r="47255" spans="2:11" hidden="1" x14ac:dyDescent="0.2">
      <c r="B47255" s="88"/>
      <c r="C47255" s="88"/>
      <c r="D47255" s="88"/>
      <c r="E47255" s="88"/>
      <c r="F47255" s="88"/>
      <c r="G47255" s="88"/>
      <c r="H47255" s="88"/>
      <c r="I47255" s="88"/>
      <c r="J47255" s="88"/>
      <c r="K47255" s="88"/>
    </row>
    <row r="47256" spans="2:11" hidden="1" x14ac:dyDescent="0.2">
      <c r="B47256" s="88"/>
      <c r="C47256" s="88"/>
      <c r="D47256" s="88"/>
      <c r="E47256" s="88"/>
      <c r="F47256" s="88"/>
      <c r="G47256" s="88"/>
      <c r="H47256" s="88"/>
      <c r="I47256" s="88"/>
      <c r="J47256" s="88"/>
      <c r="K47256" s="88"/>
    </row>
    <row r="47257" spans="2:11" hidden="1" x14ac:dyDescent="0.2">
      <c r="B47257" s="88"/>
      <c r="C47257" s="88"/>
      <c r="D47257" s="88"/>
      <c r="E47257" s="88"/>
      <c r="F47257" s="88"/>
      <c r="G47257" s="88"/>
      <c r="H47257" s="88"/>
      <c r="I47257" s="88"/>
      <c r="J47257" s="88"/>
      <c r="K47257" s="88"/>
    </row>
    <row r="47258" spans="2:11" hidden="1" x14ac:dyDescent="0.2">
      <c r="B47258" s="88"/>
      <c r="C47258" s="88"/>
      <c r="D47258" s="88"/>
      <c r="E47258" s="88"/>
      <c r="F47258" s="88"/>
      <c r="G47258" s="88"/>
      <c r="H47258" s="88"/>
      <c r="I47258" s="88"/>
      <c r="J47258" s="88"/>
      <c r="K47258" s="88"/>
    </row>
    <row r="47259" spans="2:11" hidden="1" x14ac:dyDescent="0.2">
      <c r="B47259" s="88"/>
      <c r="C47259" s="88"/>
      <c r="D47259" s="88"/>
      <c r="E47259" s="88"/>
      <c r="F47259" s="88"/>
      <c r="G47259" s="88"/>
      <c r="H47259" s="88"/>
      <c r="I47259" s="88"/>
      <c r="J47259" s="88"/>
      <c r="K47259" s="88"/>
    </row>
    <row r="47260" spans="2:11" hidden="1" x14ac:dyDescent="0.2">
      <c r="B47260" s="88"/>
      <c r="C47260" s="88"/>
      <c r="D47260" s="88"/>
      <c r="E47260" s="88"/>
      <c r="F47260" s="88"/>
      <c r="G47260" s="88"/>
      <c r="H47260" s="88"/>
      <c r="I47260" s="88"/>
      <c r="J47260" s="88"/>
      <c r="K47260" s="88"/>
    </row>
    <row r="47261" spans="2:11" hidden="1" x14ac:dyDescent="0.2">
      <c r="B47261" s="88"/>
      <c r="C47261" s="88"/>
      <c r="D47261" s="88"/>
      <c r="E47261" s="88"/>
      <c r="F47261" s="88"/>
      <c r="G47261" s="88"/>
      <c r="H47261" s="88"/>
      <c r="I47261" s="88"/>
      <c r="J47261" s="88"/>
      <c r="K47261" s="88"/>
    </row>
    <row r="47262" spans="2:11" hidden="1" x14ac:dyDescent="0.2">
      <c r="B47262" s="88"/>
      <c r="C47262" s="88"/>
      <c r="D47262" s="88"/>
      <c r="E47262" s="88"/>
      <c r="F47262" s="88"/>
      <c r="G47262" s="88"/>
      <c r="H47262" s="88"/>
      <c r="I47262" s="88"/>
      <c r="J47262" s="88"/>
      <c r="K47262" s="88"/>
    </row>
    <row r="47263" spans="2:11" hidden="1" x14ac:dyDescent="0.2">
      <c r="B47263" s="88"/>
      <c r="C47263" s="88"/>
      <c r="D47263" s="88"/>
      <c r="E47263" s="88"/>
      <c r="F47263" s="88"/>
      <c r="G47263" s="88"/>
      <c r="H47263" s="88"/>
      <c r="I47263" s="88"/>
      <c r="J47263" s="88"/>
      <c r="K47263" s="88"/>
    </row>
    <row r="47264" spans="2:11" hidden="1" x14ac:dyDescent="0.2">
      <c r="B47264" s="88"/>
      <c r="C47264" s="88"/>
      <c r="D47264" s="88"/>
      <c r="E47264" s="88"/>
      <c r="F47264" s="88"/>
      <c r="G47264" s="88"/>
      <c r="H47264" s="88"/>
      <c r="I47264" s="88"/>
      <c r="J47264" s="88"/>
      <c r="K47264" s="88"/>
    </row>
    <row r="47265" spans="2:11" hidden="1" x14ac:dyDescent="0.2">
      <c r="B47265" s="88"/>
      <c r="C47265" s="88"/>
      <c r="D47265" s="88"/>
      <c r="E47265" s="88"/>
      <c r="F47265" s="88"/>
      <c r="G47265" s="88"/>
      <c r="H47265" s="88"/>
      <c r="I47265" s="88"/>
      <c r="J47265" s="88"/>
      <c r="K47265" s="88"/>
    </row>
    <row r="47266" spans="2:11" hidden="1" x14ac:dyDescent="0.2">
      <c r="B47266" s="88"/>
      <c r="C47266" s="88"/>
      <c r="D47266" s="88"/>
      <c r="E47266" s="88"/>
      <c r="F47266" s="88"/>
      <c r="G47266" s="88"/>
      <c r="H47266" s="88"/>
      <c r="I47266" s="88"/>
      <c r="J47266" s="88"/>
      <c r="K47266" s="88"/>
    </row>
    <row r="47267" spans="2:11" hidden="1" x14ac:dyDescent="0.2">
      <c r="B47267" s="88"/>
      <c r="C47267" s="88"/>
      <c r="D47267" s="88"/>
      <c r="E47267" s="88"/>
      <c r="F47267" s="88"/>
      <c r="G47267" s="88"/>
      <c r="H47267" s="88"/>
      <c r="I47267" s="88"/>
      <c r="J47267" s="88"/>
      <c r="K47267" s="88"/>
    </row>
    <row r="47268" spans="2:11" hidden="1" x14ac:dyDescent="0.2">
      <c r="B47268" s="88"/>
      <c r="C47268" s="88"/>
      <c r="D47268" s="88"/>
      <c r="E47268" s="88"/>
      <c r="F47268" s="88"/>
      <c r="G47268" s="88"/>
      <c r="H47268" s="88"/>
      <c r="I47268" s="88"/>
      <c r="J47268" s="88"/>
      <c r="K47268" s="88"/>
    </row>
    <row r="47269" spans="2:11" hidden="1" x14ac:dyDescent="0.2">
      <c r="B47269" s="88"/>
      <c r="C47269" s="88"/>
      <c r="D47269" s="88"/>
      <c r="E47269" s="88"/>
      <c r="F47269" s="88"/>
      <c r="G47269" s="88"/>
      <c r="H47269" s="88"/>
      <c r="I47269" s="88"/>
      <c r="J47269" s="88"/>
      <c r="K47269" s="88"/>
    </row>
    <row r="47270" spans="2:11" hidden="1" x14ac:dyDescent="0.2">
      <c r="B47270" s="88"/>
      <c r="C47270" s="88"/>
      <c r="D47270" s="88"/>
      <c r="E47270" s="88"/>
      <c r="F47270" s="88"/>
      <c r="G47270" s="88"/>
      <c r="H47270" s="88"/>
      <c r="I47270" s="88"/>
      <c r="J47270" s="88"/>
      <c r="K47270" s="88"/>
    </row>
    <row r="47271" spans="2:11" hidden="1" x14ac:dyDescent="0.2">
      <c r="B47271" s="88"/>
      <c r="C47271" s="88"/>
      <c r="D47271" s="88"/>
      <c r="E47271" s="88"/>
      <c r="F47271" s="88"/>
      <c r="G47271" s="88"/>
      <c r="H47271" s="88"/>
      <c r="I47271" s="88"/>
      <c r="J47271" s="88"/>
      <c r="K47271" s="88"/>
    </row>
    <row r="47272" spans="2:11" hidden="1" x14ac:dyDescent="0.2">
      <c r="B47272" s="88"/>
      <c r="C47272" s="88"/>
      <c r="D47272" s="88"/>
      <c r="E47272" s="88"/>
      <c r="F47272" s="88"/>
      <c r="G47272" s="88"/>
      <c r="H47272" s="88"/>
      <c r="I47272" s="88"/>
      <c r="J47272" s="88"/>
      <c r="K47272" s="88"/>
    </row>
    <row r="47273" spans="2:11" hidden="1" x14ac:dyDescent="0.2">
      <c r="B47273" s="88"/>
      <c r="C47273" s="88"/>
      <c r="D47273" s="88"/>
      <c r="E47273" s="88"/>
      <c r="F47273" s="88"/>
      <c r="G47273" s="88"/>
      <c r="H47273" s="88"/>
      <c r="I47273" s="88"/>
      <c r="J47273" s="88"/>
      <c r="K47273" s="88"/>
    </row>
    <row r="47274" spans="2:11" hidden="1" x14ac:dyDescent="0.2">
      <c r="B47274" s="88"/>
      <c r="C47274" s="88"/>
      <c r="D47274" s="88"/>
      <c r="E47274" s="88"/>
      <c r="F47274" s="88"/>
      <c r="G47274" s="88"/>
      <c r="H47274" s="88"/>
      <c r="I47274" s="88"/>
      <c r="J47274" s="88"/>
      <c r="K47274" s="88"/>
    </row>
    <row r="47275" spans="2:11" hidden="1" x14ac:dyDescent="0.2">
      <c r="B47275" s="88"/>
      <c r="C47275" s="88"/>
      <c r="D47275" s="88"/>
      <c r="E47275" s="88"/>
      <c r="F47275" s="88"/>
      <c r="G47275" s="88"/>
      <c r="H47275" s="88"/>
      <c r="I47275" s="88"/>
      <c r="J47275" s="88"/>
      <c r="K47275" s="88"/>
    </row>
    <row r="47276" spans="2:11" hidden="1" x14ac:dyDescent="0.2">
      <c r="B47276" s="88"/>
      <c r="C47276" s="88"/>
      <c r="D47276" s="88"/>
      <c r="E47276" s="88"/>
      <c r="F47276" s="88"/>
      <c r="G47276" s="88"/>
      <c r="H47276" s="88"/>
      <c r="I47276" s="88"/>
      <c r="J47276" s="88"/>
      <c r="K47276" s="88"/>
    </row>
    <row r="47277" spans="2:11" hidden="1" x14ac:dyDescent="0.2">
      <c r="B47277" s="88"/>
      <c r="C47277" s="88"/>
      <c r="D47277" s="88"/>
      <c r="E47277" s="88"/>
      <c r="F47277" s="88"/>
      <c r="G47277" s="88"/>
      <c r="H47277" s="88"/>
      <c r="I47277" s="88"/>
      <c r="J47277" s="88"/>
      <c r="K47277" s="88"/>
    </row>
    <row r="47278" spans="2:11" hidden="1" x14ac:dyDescent="0.2">
      <c r="B47278" s="88"/>
      <c r="C47278" s="88"/>
      <c r="D47278" s="88"/>
      <c r="E47278" s="88"/>
      <c r="F47278" s="88"/>
      <c r="G47278" s="88"/>
      <c r="H47278" s="88"/>
      <c r="I47278" s="88"/>
      <c r="J47278" s="88"/>
      <c r="K47278" s="88"/>
    </row>
    <row r="47279" spans="2:11" hidden="1" x14ac:dyDescent="0.2">
      <c r="B47279" s="88"/>
      <c r="C47279" s="88"/>
      <c r="D47279" s="88"/>
      <c r="E47279" s="88"/>
      <c r="F47279" s="88"/>
      <c r="G47279" s="88"/>
      <c r="H47279" s="88"/>
      <c r="I47279" s="88"/>
      <c r="J47279" s="88"/>
      <c r="K47279" s="88"/>
    </row>
    <row r="47280" spans="2:11" hidden="1" x14ac:dyDescent="0.2">
      <c r="B47280" s="88"/>
      <c r="C47280" s="88"/>
      <c r="D47280" s="88"/>
      <c r="E47280" s="88"/>
      <c r="F47280" s="88"/>
      <c r="G47280" s="88"/>
      <c r="H47280" s="88"/>
      <c r="I47280" s="88"/>
      <c r="J47280" s="88"/>
      <c r="K47280" s="88"/>
    </row>
    <row r="47281" spans="2:11" hidden="1" x14ac:dyDescent="0.2">
      <c r="B47281" s="88"/>
      <c r="C47281" s="88"/>
      <c r="D47281" s="88"/>
      <c r="E47281" s="88"/>
      <c r="F47281" s="88"/>
      <c r="G47281" s="88"/>
      <c r="H47281" s="88"/>
      <c r="I47281" s="88"/>
      <c r="J47281" s="88"/>
      <c r="K47281" s="88"/>
    </row>
    <row r="47282" spans="2:11" hidden="1" x14ac:dyDescent="0.2">
      <c r="B47282" s="88"/>
      <c r="C47282" s="88"/>
      <c r="D47282" s="88"/>
      <c r="E47282" s="88"/>
      <c r="F47282" s="88"/>
      <c r="G47282" s="88"/>
      <c r="H47282" s="88"/>
      <c r="I47282" s="88"/>
      <c r="J47282" s="88"/>
      <c r="K47282" s="88"/>
    </row>
    <row r="47283" spans="2:11" hidden="1" x14ac:dyDescent="0.2">
      <c r="B47283" s="88"/>
      <c r="C47283" s="88"/>
      <c r="D47283" s="88"/>
      <c r="E47283" s="88"/>
      <c r="F47283" s="88"/>
      <c r="G47283" s="88"/>
      <c r="H47283" s="88"/>
      <c r="I47283" s="88"/>
      <c r="J47283" s="88"/>
      <c r="K47283" s="88"/>
    </row>
    <row r="47284" spans="2:11" hidden="1" x14ac:dyDescent="0.2">
      <c r="B47284" s="88"/>
      <c r="C47284" s="88"/>
      <c r="D47284" s="88"/>
      <c r="E47284" s="88"/>
      <c r="F47284" s="88"/>
      <c r="G47284" s="88"/>
      <c r="H47284" s="88"/>
      <c r="I47284" s="88"/>
      <c r="J47284" s="88"/>
      <c r="K47284" s="88"/>
    </row>
    <row r="47285" spans="2:11" hidden="1" x14ac:dyDescent="0.2">
      <c r="B47285" s="88"/>
      <c r="C47285" s="88"/>
      <c r="D47285" s="88"/>
      <c r="E47285" s="88"/>
      <c r="F47285" s="88"/>
      <c r="G47285" s="88"/>
      <c r="H47285" s="88"/>
      <c r="I47285" s="88"/>
      <c r="J47285" s="88"/>
      <c r="K47285" s="88"/>
    </row>
    <row r="47286" spans="2:11" hidden="1" x14ac:dyDescent="0.2">
      <c r="B47286" s="88"/>
      <c r="C47286" s="88"/>
      <c r="D47286" s="88"/>
      <c r="E47286" s="88"/>
      <c r="F47286" s="88"/>
      <c r="G47286" s="88"/>
      <c r="H47286" s="88"/>
      <c r="I47286" s="88"/>
      <c r="J47286" s="88"/>
      <c r="K47286" s="88"/>
    </row>
    <row r="47287" spans="2:11" hidden="1" x14ac:dyDescent="0.2">
      <c r="B47287" s="88"/>
      <c r="C47287" s="88"/>
      <c r="D47287" s="88"/>
      <c r="E47287" s="88"/>
      <c r="F47287" s="88"/>
      <c r="G47287" s="88"/>
      <c r="H47287" s="88"/>
      <c r="I47287" s="88"/>
      <c r="J47287" s="88"/>
      <c r="K47287" s="88"/>
    </row>
    <row r="47288" spans="2:11" hidden="1" x14ac:dyDescent="0.2">
      <c r="B47288" s="88"/>
      <c r="C47288" s="88"/>
      <c r="D47288" s="88"/>
      <c r="E47288" s="88"/>
      <c r="F47288" s="88"/>
      <c r="G47288" s="88"/>
      <c r="H47288" s="88"/>
      <c r="I47288" s="88"/>
      <c r="J47288" s="88"/>
      <c r="K47288" s="88"/>
    </row>
    <row r="47289" spans="2:11" hidden="1" x14ac:dyDescent="0.2">
      <c r="B47289" s="88"/>
      <c r="C47289" s="88"/>
      <c r="D47289" s="88"/>
      <c r="E47289" s="88"/>
      <c r="F47289" s="88"/>
      <c r="G47289" s="88"/>
      <c r="H47289" s="88"/>
      <c r="I47289" s="88"/>
      <c r="J47289" s="88"/>
      <c r="K47289" s="88"/>
    </row>
    <row r="47290" spans="2:11" hidden="1" x14ac:dyDescent="0.2">
      <c r="B47290" s="88"/>
      <c r="C47290" s="88"/>
      <c r="D47290" s="88"/>
      <c r="E47290" s="88"/>
      <c r="F47290" s="88"/>
      <c r="G47290" s="88"/>
      <c r="H47290" s="88"/>
      <c r="I47290" s="88"/>
      <c r="J47290" s="88"/>
      <c r="K47290" s="88"/>
    </row>
    <row r="47291" spans="2:11" hidden="1" x14ac:dyDescent="0.2">
      <c r="B47291" s="88"/>
      <c r="C47291" s="88"/>
      <c r="D47291" s="88"/>
      <c r="E47291" s="88"/>
      <c r="F47291" s="88"/>
      <c r="G47291" s="88"/>
      <c r="H47291" s="88"/>
      <c r="I47291" s="88"/>
      <c r="J47291" s="88"/>
      <c r="K47291" s="88"/>
    </row>
    <row r="47292" spans="2:11" hidden="1" x14ac:dyDescent="0.2">
      <c r="B47292" s="88"/>
      <c r="C47292" s="88"/>
      <c r="D47292" s="88"/>
      <c r="E47292" s="88"/>
      <c r="F47292" s="88"/>
      <c r="G47292" s="88"/>
      <c r="H47292" s="88"/>
      <c r="I47292" s="88"/>
      <c r="J47292" s="88"/>
      <c r="K47292" s="88"/>
    </row>
    <row r="47293" spans="2:11" hidden="1" x14ac:dyDescent="0.2">
      <c r="B47293" s="88"/>
      <c r="C47293" s="88"/>
      <c r="D47293" s="88"/>
      <c r="E47293" s="88"/>
      <c r="F47293" s="88"/>
      <c r="G47293" s="88"/>
      <c r="H47293" s="88"/>
      <c r="I47293" s="88"/>
      <c r="J47293" s="88"/>
      <c r="K47293" s="88"/>
    </row>
    <row r="47294" spans="2:11" hidden="1" x14ac:dyDescent="0.2">
      <c r="B47294" s="88"/>
      <c r="C47294" s="88"/>
      <c r="D47294" s="88"/>
      <c r="E47294" s="88"/>
      <c r="F47294" s="88"/>
      <c r="G47294" s="88"/>
      <c r="H47294" s="88"/>
      <c r="I47294" s="88"/>
      <c r="J47294" s="88"/>
      <c r="K47294" s="88"/>
    </row>
    <row r="47295" spans="2:11" hidden="1" x14ac:dyDescent="0.2">
      <c r="B47295" s="88"/>
      <c r="C47295" s="88"/>
      <c r="D47295" s="88"/>
      <c r="E47295" s="88"/>
      <c r="F47295" s="88"/>
      <c r="G47295" s="88"/>
      <c r="H47295" s="88"/>
      <c r="I47295" s="88"/>
      <c r="J47295" s="88"/>
      <c r="K47295" s="88"/>
    </row>
    <row r="47296" spans="2:11" hidden="1" x14ac:dyDescent="0.2">
      <c r="B47296" s="88"/>
      <c r="C47296" s="88"/>
      <c r="D47296" s="88"/>
      <c r="E47296" s="88"/>
      <c r="F47296" s="88"/>
      <c r="G47296" s="88"/>
      <c r="H47296" s="88"/>
      <c r="I47296" s="88"/>
      <c r="J47296" s="88"/>
      <c r="K47296" s="88"/>
    </row>
    <row r="47297" spans="2:11" hidden="1" x14ac:dyDescent="0.2">
      <c r="B47297" s="88"/>
      <c r="C47297" s="88"/>
      <c r="D47297" s="88"/>
      <c r="E47297" s="88"/>
      <c r="F47297" s="88"/>
      <c r="G47297" s="88"/>
      <c r="H47297" s="88"/>
      <c r="I47297" s="88"/>
      <c r="J47297" s="88"/>
      <c r="K47297" s="88"/>
    </row>
    <row r="47298" spans="2:11" hidden="1" x14ac:dyDescent="0.2">
      <c r="B47298" s="88"/>
      <c r="C47298" s="88"/>
      <c r="D47298" s="88"/>
      <c r="E47298" s="88"/>
      <c r="F47298" s="88"/>
      <c r="G47298" s="88"/>
      <c r="H47298" s="88"/>
      <c r="I47298" s="88"/>
      <c r="J47298" s="88"/>
      <c r="K47298" s="88"/>
    </row>
    <row r="47299" spans="2:11" hidden="1" x14ac:dyDescent="0.2">
      <c r="B47299" s="88"/>
      <c r="C47299" s="88"/>
      <c r="D47299" s="88"/>
      <c r="E47299" s="88"/>
      <c r="F47299" s="88"/>
      <c r="G47299" s="88"/>
      <c r="H47299" s="88"/>
      <c r="I47299" s="88"/>
      <c r="J47299" s="88"/>
      <c r="K47299" s="88"/>
    </row>
    <row r="47300" spans="2:11" hidden="1" x14ac:dyDescent="0.2">
      <c r="B47300" s="88"/>
      <c r="C47300" s="88"/>
      <c r="D47300" s="88"/>
      <c r="E47300" s="88"/>
      <c r="F47300" s="88"/>
      <c r="G47300" s="88"/>
      <c r="H47300" s="88"/>
      <c r="I47300" s="88"/>
      <c r="J47300" s="88"/>
      <c r="K47300" s="88"/>
    </row>
    <row r="47301" spans="2:11" hidden="1" x14ac:dyDescent="0.2">
      <c r="B47301" s="88"/>
      <c r="C47301" s="88"/>
      <c r="D47301" s="88"/>
      <c r="E47301" s="88"/>
      <c r="F47301" s="88"/>
      <c r="G47301" s="88"/>
      <c r="H47301" s="88"/>
      <c r="I47301" s="88"/>
      <c r="J47301" s="88"/>
      <c r="K47301" s="88"/>
    </row>
    <row r="47302" spans="2:11" hidden="1" x14ac:dyDescent="0.2">
      <c r="B47302" s="88"/>
      <c r="C47302" s="88"/>
      <c r="D47302" s="88"/>
      <c r="E47302" s="88"/>
      <c r="F47302" s="88"/>
      <c r="G47302" s="88"/>
      <c r="H47302" s="88"/>
      <c r="I47302" s="88"/>
      <c r="J47302" s="88"/>
      <c r="K47302" s="88"/>
    </row>
    <row r="47303" spans="2:11" hidden="1" x14ac:dyDescent="0.2">
      <c r="B47303" s="88"/>
      <c r="C47303" s="88"/>
      <c r="D47303" s="88"/>
      <c r="E47303" s="88"/>
      <c r="F47303" s="88"/>
      <c r="G47303" s="88"/>
      <c r="H47303" s="88"/>
      <c r="I47303" s="88"/>
      <c r="J47303" s="88"/>
      <c r="K47303" s="88"/>
    </row>
    <row r="47304" spans="2:11" hidden="1" x14ac:dyDescent="0.2">
      <c r="B47304" s="88"/>
      <c r="C47304" s="88"/>
      <c r="D47304" s="88"/>
      <c r="E47304" s="88"/>
      <c r="F47304" s="88"/>
      <c r="G47304" s="88"/>
      <c r="H47304" s="88"/>
      <c r="I47304" s="88"/>
      <c r="J47304" s="88"/>
      <c r="K47304" s="88"/>
    </row>
    <row r="47305" spans="2:11" hidden="1" x14ac:dyDescent="0.2">
      <c r="B47305" s="88"/>
      <c r="C47305" s="88"/>
      <c r="D47305" s="88"/>
      <c r="E47305" s="88"/>
      <c r="F47305" s="88"/>
      <c r="G47305" s="88"/>
      <c r="H47305" s="88"/>
      <c r="I47305" s="88"/>
      <c r="J47305" s="88"/>
      <c r="K47305" s="88"/>
    </row>
    <row r="47306" spans="2:11" hidden="1" x14ac:dyDescent="0.2">
      <c r="B47306" s="88"/>
      <c r="C47306" s="88"/>
      <c r="D47306" s="88"/>
      <c r="E47306" s="88"/>
      <c r="F47306" s="88"/>
      <c r="G47306" s="88"/>
      <c r="H47306" s="88"/>
      <c r="I47306" s="88"/>
      <c r="J47306" s="88"/>
      <c r="K47306" s="88"/>
    </row>
    <row r="47307" spans="2:11" hidden="1" x14ac:dyDescent="0.2">
      <c r="B47307" s="88"/>
      <c r="C47307" s="88"/>
      <c r="D47307" s="88"/>
      <c r="E47307" s="88"/>
      <c r="F47307" s="88"/>
      <c r="G47307" s="88"/>
      <c r="H47307" s="88"/>
      <c r="I47307" s="88"/>
      <c r="J47307" s="88"/>
      <c r="K47307" s="88"/>
    </row>
    <row r="47308" spans="2:11" hidden="1" x14ac:dyDescent="0.2">
      <c r="B47308" s="88"/>
      <c r="C47308" s="88"/>
      <c r="D47308" s="88"/>
      <c r="E47308" s="88"/>
      <c r="F47308" s="88"/>
      <c r="G47308" s="88"/>
      <c r="H47308" s="88"/>
      <c r="I47308" s="88"/>
      <c r="J47308" s="88"/>
      <c r="K47308" s="88"/>
    </row>
    <row r="47309" spans="2:11" hidden="1" x14ac:dyDescent="0.2">
      <c r="B47309" s="88"/>
      <c r="C47309" s="88"/>
      <c r="D47309" s="88"/>
      <c r="E47309" s="88"/>
      <c r="F47309" s="88"/>
      <c r="G47309" s="88"/>
      <c r="H47309" s="88"/>
      <c r="I47309" s="88"/>
      <c r="J47309" s="88"/>
      <c r="K47309" s="88"/>
    </row>
    <row r="47310" spans="2:11" hidden="1" x14ac:dyDescent="0.2">
      <c r="B47310" s="88"/>
      <c r="C47310" s="88"/>
      <c r="D47310" s="88"/>
      <c r="E47310" s="88"/>
      <c r="F47310" s="88"/>
      <c r="G47310" s="88"/>
      <c r="H47310" s="88"/>
      <c r="I47310" s="88"/>
      <c r="J47310" s="88"/>
      <c r="K47310" s="88"/>
    </row>
    <row r="47311" spans="2:11" hidden="1" x14ac:dyDescent="0.2">
      <c r="B47311" s="88"/>
      <c r="C47311" s="88"/>
      <c r="D47311" s="88"/>
      <c r="E47311" s="88"/>
      <c r="F47311" s="88"/>
      <c r="G47311" s="88"/>
      <c r="H47311" s="88"/>
      <c r="I47311" s="88"/>
      <c r="J47311" s="88"/>
      <c r="K47311" s="88"/>
    </row>
    <row r="47312" spans="2:11" hidden="1" x14ac:dyDescent="0.2">
      <c r="B47312" s="88"/>
      <c r="C47312" s="88"/>
      <c r="D47312" s="88"/>
      <c r="E47312" s="88"/>
      <c r="F47312" s="88"/>
      <c r="G47312" s="88"/>
      <c r="H47312" s="88"/>
      <c r="I47312" s="88"/>
      <c r="J47312" s="88"/>
      <c r="K47312" s="88"/>
    </row>
    <row r="47313" spans="2:11" hidden="1" x14ac:dyDescent="0.2">
      <c r="B47313" s="88"/>
      <c r="C47313" s="88"/>
      <c r="D47313" s="88"/>
      <c r="E47313" s="88"/>
      <c r="F47313" s="88"/>
      <c r="G47313" s="88"/>
      <c r="H47313" s="88"/>
      <c r="I47313" s="88"/>
      <c r="J47313" s="88"/>
      <c r="K47313" s="88"/>
    </row>
    <row r="47314" spans="2:11" hidden="1" x14ac:dyDescent="0.2">
      <c r="B47314" s="88"/>
      <c r="C47314" s="88"/>
      <c r="D47314" s="88"/>
      <c r="E47314" s="88"/>
      <c r="F47314" s="88"/>
      <c r="G47314" s="88"/>
      <c r="H47314" s="88"/>
      <c r="I47314" s="88"/>
      <c r="J47314" s="88"/>
      <c r="K47314" s="88"/>
    </row>
    <row r="47315" spans="2:11" hidden="1" x14ac:dyDescent="0.2">
      <c r="B47315" s="88"/>
      <c r="C47315" s="88"/>
      <c r="D47315" s="88"/>
      <c r="E47315" s="88"/>
      <c r="F47315" s="88"/>
      <c r="G47315" s="88"/>
      <c r="H47315" s="88"/>
      <c r="I47315" s="88"/>
      <c r="J47315" s="88"/>
      <c r="K47315" s="88"/>
    </row>
    <row r="47316" spans="2:11" hidden="1" x14ac:dyDescent="0.2">
      <c r="B47316" s="88"/>
      <c r="C47316" s="88"/>
      <c r="D47316" s="88"/>
      <c r="E47316" s="88"/>
      <c r="F47316" s="88"/>
      <c r="G47316" s="88"/>
      <c r="H47316" s="88"/>
      <c r="I47316" s="88"/>
      <c r="J47316" s="88"/>
      <c r="K47316" s="88"/>
    </row>
    <row r="47317" spans="2:11" hidden="1" x14ac:dyDescent="0.2">
      <c r="B47317" s="88"/>
      <c r="C47317" s="88"/>
      <c r="D47317" s="88"/>
      <c r="E47317" s="88"/>
      <c r="F47317" s="88"/>
      <c r="G47317" s="88"/>
      <c r="H47317" s="88"/>
      <c r="I47317" s="88"/>
      <c r="J47317" s="88"/>
      <c r="K47317" s="88"/>
    </row>
    <row r="47318" spans="2:11" hidden="1" x14ac:dyDescent="0.2">
      <c r="B47318" s="88"/>
      <c r="C47318" s="88"/>
      <c r="D47318" s="88"/>
      <c r="E47318" s="88"/>
      <c r="F47318" s="88"/>
      <c r="G47318" s="88"/>
      <c r="H47318" s="88"/>
      <c r="I47318" s="88"/>
      <c r="J47318" s="88"/>
      <c r="K47318" s="88"/>
    </row>
    <row r="47319" spans="2:11" hidden="1" x14ac:dyDescent="0.2">
      <c r="B47319" s="88"/>
      <c r="C47319" s="88"/>
      <c r="D47319" s="88"/>
      <c r="E47319" s="88"/>
      <c r="F47319" s="88"/>
      <c r="G47319" s="88"/>
      <c r="H47319" s="88"/>
      <c r="I47319" s="88"/>
      <c r="J47319" s="88"/>
      <c r="K47319" s="88"/>
    </row>
    <row r="47320" spans="2:11" hidden="1" x14ac:dyDescent="0.2">
      <c r="B47320" s="88"/>
      <c r="C47320" s="88"/>
      <c r="D47320" s="88"/>
      <c r="E47320" s="88"/>
      <c r="F47320" s="88"/>
      <c r="G47320" s="88"/>
      <c r="H47320" s="88"/>
      <c r="I47320" s="88"/>
      <c r="J47320" s="88"/>
      <c r="K47320" s="88"/>
    </row>
    <row r="47321" spans="2:11" hidden="1" x14ac:dyDescent="0.2">
      <c r="B47321" s="88"/>
      <c r="C47321" s="88"/>
      <c r="D47321" s="88"/>
      <c r="E47321" s="88"/>
      <c r="F47321" s="88"/>
      <c r="G47321" s="88"/>
      <c r="H47321" s="88"/>
      <c r="I47321" s="88"/>
      <c r="J47321" s="88"/>
      <c r="K47321" s="88"/>
    </row>
    <row r="47322" spans="2:11" hidden="1" x14ac:dyDescent="0.2">
      <c r="B47322" s="88"/>
      <c r="C47322" s="88"/>
      <c r="D47322" s="88"/>
      <c r="E47322" s="88"/>
      <c r="F47322" s="88"/>
      <c r="G47322" s="88"/>
      <c r="H47322" s="88"/>
      <c r="I47322" s="88"/>
      <c r="J47322" s="88"/>
      <c r="K47322" s="88"/>
    </row>
    <row r="47323" spans="2:11" hidden="1" x14ac:dyDescent="0.2">
      <c r="B47323" s="88"/>
      <c r="C47323" s="88"/>
      <c r="D47323" s="88"/>
      <c r="E47323" s="88"/>
      <c r="F47323" s="88"/>
      <c r="G47323" s="88"/>
      <c r="H47323" s="88"/>
      <c r="I47323" s="88"/>
      <c r="J47323" s="88"/>
      <c r="K47323" s="88"/>
    </row>
    <row r="47324" spans="2:11" hidden="1" x14ac:dyDescent="0.2">
      <c r="B47324" s="88"/>
      <c r="C47324" s="88"/>
      <c r="D47324" s="88"/>
      <c r="E47324" s="88"/>
      <c r="F47324" s="88"/>
      <c r="G47324" s="88"/>
      <c r="H47324" s="88"/>
      <c r="I47324" s="88"/>
      <c r="J47324" s="88"/>
      <c r="K47324" s="88"/>
    </row>
    <row r="47325" spans="2:11" hidden="1" x14ac:dyDescent="0.2">
      <c r="B47325" s="88"/>
      <c r="C47325" s="88"/>
      <c r="D47325" s="88"/>
      <c r="E47325" s="88"/>
      <c r="F47325" s="88"/>
      <c r="G47325" s="88"/>
      <c r="H47325" s="88"/>
      <c r="I47325" s="88"/>
      <c r="J47325" s="88"/>
      <c r="K47325" s="88"/>
    </row>
    <row r="47326" spans="2:11" hidden="1" x14ac:dyDescent="0.2">
      <c r="B47326" s="88"/>
      <c r="C47326" s="88"/>
      <c r="D47326" s="88"/>
      <c r="E47326" s="88"/>
      <c r="F47326" s="88"/>
      <c r="G47326" s="88"/>
      <c r="H47326" s="88"/>
      <c r="I47326" s="88"/>
      <c r="J47326" s="88"/>
      <c r="K47326" s="88"/>
    </row>
    <row r="47327" spans="2:11" hidden="1" x14ac:dyDescent="0.2">
      <c r="B47327" s="88"/>
      <c r="C47327" s="88"/>
      <c r="D47327" s="88"/>
      <c r="E47327" s="88"/>
      <c r="F47327" s="88"/>
      <c r="G47327" s="88"/>
      <c r="H47327" s="88"/>
      <c r="I47327" s="88"/>
      <c r="J47327" s="88"/>
      <c r="K47327" s="88"/>
    </row>
    <row r="47328" spans="2:11" hidden="1" x14ac:dyDescent="0.2">
      <c r="B47328" s="88"/>
      <c r="C47328" s="88"/>
      <c r="D47328" s="88"/>
      <c r="E47328" s="88"/>
      <c r="F47328" s="88"/>
      <c r="G47328" s="88"/>
      <c r="H47328" s="88"/>
      <c r="I47328" s="88"/>
      <c r="J47328" s="88"/>
      <c r="K47328" s="88"/>
    </row>
    <row r="47329" spans="2:11" hidden="1" x14ac:dyDescent="0.2">
      <c r="B47329" s="88"/>
      <c r="C47329" s="88"/>
      <c r="D47329" s="88"/>
      <c r="E47329" s="88"/>
      <c r="F47329" s="88"/>
      <c r="G47329" s="88"/>
      <c r="H47329" s="88"/>
      <c r="I47329" s="88"/>
      <c r="J47329" s="88"/>
      <c r="K47329" s="88"/>
    </row>
    <row r="47330" spans="2:11" hidden="1" x14ac:dyDescent="0.2">
      <c r="B47330" s="88"/>
      <c r="C47330" s="88"/>
      <c r="D47330" s="88"/>
      <c r="E47330" s="88"/>
      <c r="F47330" s="88"/>
      <c r="G47330" s="88"/>
      <c r="H47330" s="88"/>
      <c r="I47330" s="88"/>
      <c r="J47330" s="88"/>
      <c r="K47330" s="88"/>
    </row>
    <row r="47331" spans="2:11" hidden="1" x14ac:dyDescent="0.2">
      <c r="B47331" s="88"/>
      <c r="C47331" s="88"/>
      <c r="D47331" s="88"/>
      <c r="E47331" s="88"/>
      <c r="F47331" s="88"/>
      <c r="G47331" s="88"/>
      <c r="H47331" s="88"/>
      <c r="I47331" s="88"/>
      <c r="J47331" s="88"/>
      <c r="K47331" s="88"/>
    </row>
    <row r="47332" spans="2:11" hidden="1" x14ac:dyDescent="0.2">
      <c r="B47332" s="88"/>
      <c r="C47332" s="88"/>
      <c r="D47332" s="88"/>
      <c r="E47332" s="88"/>
      <c r="F47332" s="88"/>
      <c r="G47332" s="88"/>
      <c r="H47332" s="88"/>
      <c r="I47332" s="88"/>
      <c r="J47332" s="88"/>
      <c r="K47332" s="88"/>
    </row>
    <row r="47333" spans="2:11" hidden="1" x14ac:dyDescent="0.2">
      <c r="B47333" s="88"/>
      <c r="C47333" s="88"/>
      <c r="D47333" s="88"/>
      <c r="E47333" s="88"/>
      <c r="F47333" s="88"/>
      <c r="G47333" s="88"/>
      <c r="H47333" s="88"/>
      <c r="I47333" s="88"/>
      <c r="J47333" s="88"/>
      <c r="K47333" s="88"/>
    </row>
    <row r="47334" spans="2:11" hidden="1" x14ac:dyDescent="0.2">
      <c r="B47334" s="88"/>
      <c r="C47334" s="88"/>
      <c r="D47334" s="88"/>
      <c r="E47334" s="88"/>
      <c r="F47334" s="88"/>
      <c r="G47334" s="88"/>
      <c r="H47334" s="88"/>
      <c r="I47334" s="88"/>
      <c r="J47334" s="88"/>
      <c r="K47334" s="88"/>
    </row>
    <row r="47335" spans="2:11" hidden="1" x14ac:dyDescent="0.2">
      <c r="B47335" s="88"/>
      <c r="C47335" s="88"/>
      <c r="D47335" s="88"/>
      <c r="E47335" s="88"/>
      <c r="F47335" s="88"/>
      <c r="G47335" s="88"/>
      <c r="H47335" s="88"/>
      <c r="I47335" s="88"/>
      <c r="J47335" s="88"/>
      <c r="K47335" s="88"/>
    </row>
    <row r="47336" spans="2:11" hidden="1" x14ac:dyDescent="0.2">
      <c r="B47336" s="88"/>
      <c r="C47336" s="88"/>
      <c r="D47336" s="88"/>
      <c r="E47336" s="88"/>
      <c r="F47336" s="88"/>
      <c r="G47336" s="88"/>
      <c r="H47336" s="88"/>
      <c r="I47336" s="88"/>
      <c r="J47336" s="88"/>
      <c r="K47336" s="88"/>
    </row>
    <row r="47337" spans="2:11" hidden="1" x14ac:dyDescent="0.2">
      <c r="B47337" s="88"/>
      <c r="C47337" s="88"/>
      <c r="D47337" s="88"/>
      <c r="E47337" s="88"/>
      <c r="F47337" s="88"/>
      <c r="G47337" s="88"/>
      <c r="H47337" s="88"/>
      <c r="I47337" s="88"/>
      <c r="J47337" s="88"/>
      <c r="K47337" s="88"/>
    </row>
    <row r="47338" spans="2:11" hidden="1" x14ac:dyDescent="0.2">
      <c r="B47338" s="88"/>
      <c r="C47338" s="88"/>
      <c r="D47338" s="88"/>
      <c r="E47338" s="88"/>
      <c r="F47338" s="88"/>
      <c r="G47338" s="88"/>
      <c r="H47338" s="88"/>
      <c r="I47338" s="88"/>
      <c r="J47338" s="88"/>
      <c r="K47338" s="88"/>
    </row>
    <row r="47339" spans="2:11" hidden="1" x14ac:dyDescent="0.2">
      <c r="B47339" s="88"/>
      <c r="C47339" s="88"/>
      <c r="D47339" s="88"/>
      <c r="E47339" s="88"/>
      <c r="F47339" s="88"/>
      <c r="G47339" s="88"/>
      <c r="H47339" s="88"/>
      <c r="I47339" s="88"/>
      <c r="J47339" s="88"/>
      <c r="K47339" s="88"/>
    </row>
    <row r="47340" spans="2:11" hidden="1" x14ac:dyDescent="0.2">
      <c r="B47340" s="88"/>
      <c r="C47340" s="88"/>
      <c r="D47340" s="88"/>
      <c r="E47340" s="88"/>
      <c r="F47340" s="88"/>
      <c r="G47340" s="88"/>
      <c r="H47340" s="88"/>
      <c r="I47340" s="88"/>
      <c r="J47340" s="88"/>
      <c r="K47340" s="88"/>
    </row>
    <row r="47341" spans="2:11" hidden="1" x14ac:dyDescent="0.2">
      <c r="B47341" s="88"/>
      <c r="C47341" s="88"/>
      <c r="D47341" s="88"/>
      <c r="E47341" s="88"/>
      <c r="F47341" s="88"/>
      <c r="G47341" s="88"/>
      <c r="H47341" s="88"/>
      <c r="I47341" s="88"/>
      <c r="J47341" s="88"/>
      <c r="K47341" s="88"/>
    </row>
    <row r="47342" spans="2:11" hidden="1" x14ac:dyDescent="0.2">
      <c r="B47342" s="88"/>
      <c r="C47342" s="88"/>
      <c r="D47342" s="88"/>
      <c r="E47342" s="88"/>
      <c r="F47342" s="88"/>
      <c r="G47342" s="88"/>
      <c r="H47342" s="88"/>
      <c r="I47342" s="88"/>
      <c r="J47342" s="88"/>
      <c r="K47342" s="88"/>
    </row>
    <row r="47343" spans="2:11" hidden="1" x14ac:dyDescent="0.2">
      <c r="B47343" s="88"/>
      <c r="C47343" s="88"/>
      <c r="D47343" s="88"/>
      <c r="E47343" s="88"/>
      <c r="F47343" s="88"/>
      <c r="G47343" s="88"/>
      <c r="H47343" s="88"/>
      <c r="I47343" s="88"/>
      <c r="J47343" s="88"/>
      <c r="K47343" s="88"/>
    </row>
    <row r="47344" spans="2:11" hidden="1" x14ac:dyDescent="0.2">
      <c r="B47344" s="88"/>
      <c r="C47344" s="88"/>
      <c r="D47344" s="88"/>
      <c r="E47344" s="88"/>
      <c r="F47344" s="88"/>
      <c r="G47344" s="88"/>
      <c r="H47344" s="88"/>
      <c r="I47344" s="88"/>
      <c r="J47344" s="88"/>
      <c r="K47344" s="88"/>
    </row>
    <row r="47345" spans="2:11" hidden="1" x14ac:dyDescent="0.2">
      <c r="B47345" s="88"/>
      <c r="C47345" s="88"/>
      <c r="D47345" s="88"/>
      <c r="E47345" s="88"/>
      <c r="F47345" s="88"/>
      <c r="G47345" s="88"/>
      <c r="H47345" s="88"/>
      <c r="I47345" s="88"/>
      <c r="J47345" s="88"/>
      <c r="K47345" s="88"/>
    </row>
    <row r="47346" spans="2:11" hidden="1" x14ac:dyDescent="0.2">
      <c r="B47346" s="88"/>
      <c r="C47346" s="88"/>
      <c r="D47346" s="88"/>
      <c r="E47346" s="88"/>
      <c r="F47346" s="88"/>
      <c r="G47346" s="88"/>
      <c r="H47346" s="88"/>
      <c r="I47346" s="88"/>
      <c r="J47346" s="88"/>
      <c r="K47346" s="88"/>
    </row>
    <row r="47347" spans="2:11" hidden="1" x14ac:dyDescent="0.2">
      <c r="B47347" s="88"/>
      <c r="C47347" s="88"/>
      <c r="D47347" s="88"/>
      <c r="E47347" s="88"/>
      <c r="F47347" s="88"/>
      <c r="G47347" s="88"/>
      <c r="H47347" s="88"/>
      <c r="I47347" s="88"/>
      <c r="J47347" s="88"/>
      <c r="K47347" s="88"/>
    </row>
    <row r="47348" spans="2:11" hidden="1" x14ac:dyDescent="0.2">
      <c r="B47348" s="88"/>
      <c r="C47348" s="88"/>
      <c r="D47348" s="88"/>
      <c r="E47348" s="88"/>
      <c r="F47348" s="88"/>
      <c r="G47348" s="88"/>
      <c r="H47348" s="88"/>
      <c r="I47348" s="88"/>
      <c r="J47348" s="88"/>
      <c r="K47348" s="88"/>
    </row>
    <row r="47349" spans="2:11" hidden="1" x14ac:dyDescent="0.2">
      <c r="B47349" s="88"/>
      <c r="C47349" s="88"/>
      <c r="D47349" s="88"/>
      <c r="E47349" s="88"/>
      <c r="F47349" s="88"/>
      <c r="G47349" s="88"/>
      <c r="H47349" s="88"/>
      <c r="I47349" s="88"/>
      <c r="J47349" s="88"/>
      <c r="K47349" s="88"/>
    </row>
    <row r="47350" spans="2:11" hidden="1" x14ac:dyDescent="0.2">
      <c r="B47350" s="88"/>
      <c r="C47350" s="88"/>
      <c r="D47350" s="88"/>
      <c r="E47350" s="88"/>
      <c r="F47350" s="88"/>
      <c r="G47350" s="88"/>
      <c r="H47350" s="88"/>
      <c r="I47350" s="88"/>
      <c r="J47350" s="88"/>
      <c r="K47350" s="88"/>
    </row>
    <row r="47351" spans="2:11" hidden="1" x14ac:dyDescent="0.2">
      <c r="B47351" s="88"/>
      <c r="C47351" s="88"/>
      <c r="D47351" s="88"/>
      <c r="E47351" s="88"/>
      <c r="F47351" s="88"/>
      <c r="G47351" s="88"/>
      <c r="H47351" s="88"/>
      <c r="I47351" s="88"/>
      <c r="J47351" s="88"/>
      <c r="K47351" s="88"/>
    </row>
    <row r="47352" spans="2:11" hidden="1" x14ac:dyDescent="0.2">
      <c r="B47352" s="88"/>
      <c r="C47352" s="88"/>
      <c r="D47352" s="88"/>
      <c r="E47352" s="88"/>
      <c r="F47352" s="88"/>
      <c r="G47352" s="88"/>
      <c r="H47352" s="88"/>
      <c r="I47352" s="88"/>
      <c r="J47352" s="88"/>
      <c r="K47352" s="88"/>
    </row>
    <row r="47353" spans="2:11" hidden="1" x14ac:dyDescent="0.2">
      <c r="B47353" s="88"/>
      <c r="C47353" s="88"/>
      <c r="D47353" s="88"/>
      <c r="E47353" s="88"/>
      <c r="F47353" s="88"/>
      <c r="G47353" s="88"/>
      <c r="H47353" s="88"/>
      <c r="I47353" s="88"/>
      <c r="J47353" s="88"/>
      <c r="K47353" s="88"/>
    </row>
    <row r="47354" spans="2:11" hidden="1" x14ac:dyDescent="0.2">
      <c r="B47354" s="88"/>
      <c r="C47354" s="88"/>
      <c r="D47354" s="88"/>
      <c r="E47354" s="88"/>
      <c r="F47354" s="88"/>
      <c r="G47354" s="88"/>
      <c r="H47354" s="88"/>
      <c r="I47354" s="88"/>
      <c r="J47354" s="88"/>
      <c r="K47354" s="88"/>
    </row>
    <row r="47355" spans="2:11" hidden="1" x14ac:dyDescent="0.2">
      <c r="B47355" s="88"/>
      <c r="C47355" s="88"/>
      <c r="D47355" s="88"/>
      <c r="E47355" s="88"/>
      <c r="F47355" s="88"/>
      <c r="G47355" s="88"/>
      <c r="H47355" s="88"/>
      <c r="I47355" s="88"/>
      <c r="J47355" s="88"/>
      <c r="K47355" s="88"/>
    </row>
    <row r="47356" spans="2:11" hidden="1" x14ac:dyDescent="0.2">
      <c r="B47356" s="88"/>
      <c r="C47356" s="88"/>
      <c r="D47356" s="88"/>
      <c r="E47356" s="88"/>
      <c r="F47356" s="88"/>
      <c r="G47356" s="88"/>
      <c r="H47356" s="88"/>
      <c r="I47356" s="88"/>
      <c r="J47356" s="88"/>
      <c r="K47356" s="88"/>
    </row>
    <row r="47357" spans="2:11" hidden="1" x14ac:dyDescent="0.2">
      <c r="B47357" s="88"/>
      <c r="C47357" s="88"/>
      <c r="D47357" s="88"/>
      <c r="E47357" s="88"/>
      <c r="F47357" s="88"/>
      <c r="G47357" s="88"/>
      <c r="H47357" s="88"/>
      <c r="I47357" s="88"/>
      <c r="J47357" s="88"/>
      <c r="K47357" s="88"/>
    </row>
    <row r="47358" spans="2:11" hidden="1" x14ac:dyDescent="0.2">
      <c r="B47358" s="88"/>
      <c r="C47358" s="88"/>
      <c r="D47358" s="88"/>
      <c r="E47358" s="88"/>
      <c r="F47358" s="88"/>
      <c r="G47358" s="88"/>
      <c r="H47358" s="88"/>
      <c r="I47358" s="88"/>
      <c r="J47358" s="88"/>
      <c r="K47358" s="88"/>
    </row>
    <row r="47359" spans="2:11" hidden="1" x14ac:dyDescent="0.2">
      <c r="B47359" s="88"/>
      <c r="C47359" s="88"/>
      <c r="D47359" s="88"/>
      <c r="E47359" s="88"/>
      <c r="F47359" s="88"/>
      <c r="G47359" s="88"/>
      <c r="H47359" s="88"/>
      <c r="I47359" s="88"/>
      <c r="J47359" s="88"/>
      <c r="K47359" s="88"/>
    </row>
    <row r="47360" spans="2:11" hidden="1" x14ac:dyDescent="0.2">
      <c r="B47360" s="88"/>
      <c r="C47360" s="88"/>
      <c r="D47360" s="88"/>
      <c r="E47360" s="88"/>
      <c r="F47360" s="88"/>
      <c r="G47360" s="88"/>
      <c r="H47360" s="88"/>
      <c r="I47360" s="88"/>
      <c r="J47360" s="88"/>
      <c r="K47360" s="88"/>
    </row>
    <row r="47361" spans="2:11" hidden="1" x14ac:dyDescent="0.2">
      <c r="B47361" s="88"/>
      <c r="C47361" s="88"/>
      <c r="D47361" s="88"/>
      <c r="E47361" s="88"/>
      <c r="F47361" s="88"/>
      <c r="G47361" s="88"/>
      <c r="H47361" s="88"/>
      <c r="I47361" s="88"/>
      <c r="J47361" s="88"/>
      <c r="K47361" s="88"/>
    </row>
    <row r="47362" spans="2:11" hidden="1" x14ac:dyDescent="0.2">
      <c r="B47362" s="88"/>
      <c r="C47362" s="88"/>
      <c r="D47362" s="88"/>
      <c r="E47362" s="88"/>
      <c r="F47362" s="88"/>
      <c r="G47362" s="88"/>
      <c r="H47362" s="88"/>
      <c r="I47362" s="88"/>
      <c r="J47362" s="88"/>
      <c r="K47362" s="88"/>
    </row>
    <row r="47363" spans="2:11" hidden="1" x14ac:dyDescent="0.2">
      <c r="B47363" s="88"/>
      <c r="C47363" s="88"/>
      <c r="D47363" s="88"/>
      <c r="E47363" s="88"/>
      <c r="F47363" s="88"/>
      <c r="G47363" s="88"/>
      <c r="H47363" s="88"/>
      <c r="I47363" s="88"/>
      <c r="J47363" s="88"/>
      <c r="K47363" s="88"/>
    </row>
    <row r="47364" spans="2:11" hidden="1" x14ac:dyDescent="0.2">
      <c r="B47364" s="88"/>
      <c r="C47364" s="88"/>
      <c r="D47364" s="88"/>
      <c r="E47364" s="88"/>
      <c r="F47364" s="88"/>
      <c r="G47364" s="88"/>
      <c r="H47364" s="88"/>
      <c r="I47364" s="88"/>
      <c r="J47364" s="88"/>
      <c r="K47364" s="88"/>
    </row>
    <row r="47365" spans="2:11" hidden="1" x14ac:dyDescent="0.2">
      <c r="B47365" s="88"/>
      <c r="C47365" s="88"/>
      <c r="D47365" s="88"/>
      <c r="E47365" s="88"/>
      <c r="F47365" s="88"/>
      <c r="G47365" s="88"/>
      <c r="H47365" s="88"/>
      <c r="I47365" s="88"/>
      <c r="J47365" s="88"/>
      <c r="K47365" s="88"/>
    </row>
    <row r="47366" spans="2:11" hidden="1" x14ac:dyDescent="0.2">
      <c r="B47366" s="88"/>
      <c r="C47366" s="88"/>
      <c r="D47366" s="88"/>
      <c r="E47366" s="88"/>
      <c r="F47366" s="88"/>
      <c r="G47366" s="88"/>
      <c r="H47366" s="88"/>
      <c r="I47366" s="88"/>
      <c r="J47366" s="88"/>
      <c r="K47366" s="88"/>
    </row>
    <row r="47367" spans="2:11" hidden="1" x14ac:dyDescent="0.2">
      <c r="B47367" s="88"/>
      <c r="C47367" s="88"/>
      <c r="D47367" s="88"/>
      <c r="E47367" s="88"/>
      <c r="F47367" s="88"/>
      <c r="G47367" s="88"/>
      <c r="H47367" s="88"/>
      <c r="I47367" s="88"/>
      <c r="J47367" s="88"/>
      <c r="K47367" s="88"/>
    </row>
    <row r="47368" spans="2:11" hidden="1" x14ac:dyDescent="0.2">
      <c r="B47368" s="88"/>
      <c r="C47368" s="88"/>
      <c r="D47368" s="88"/>
      <c r="E47368" s="88"/>
      <c r="F47368" s="88"/>
      <c r="G47368" s="88"/>
      <c r="H47368" s="88"/>
      <c r="I47368" s="88"/>
      <c r="J47368" s="88"/>
      <c r="K47368" s="88"/>
    </row>
    <row r="47369" spans="2:11" hidden="1" x14ac:dyDescent="0.2">
      <c r="B47369" s="88"/>
      <c r="C47369" s="88"/>
      <c r="D47369" s="88"/>
      <c r="E47369" s="88"/>
      <c r="F47369" s="88"/>
      <c r="G47369" s="88"/>
      <c r="H47369" s="88"/>
      <c r="I47369" s="88"/>
      <c r="J47369" s="88"/>
      <c r="K47369" s="88"/>
    </row>
    <row r="47370" spans="2:11" hidden="1" x14ac:dyDescent="0.2">
      <c r="B47370" s="88"/>
      <c r="C47370" s="88"/>
      <c r="D47370" s="88"/>
      <c r="E47370" s="88"/>
      <c r="F47370" s="88"/>
      <c r="G47370" s="88"/>
      <c r="H47370" s="88"/>
      <c r="I47370" s="88"/>
      <c r="J47370" s="88"/>
      <c r="K47370" s="88"/>
    </row>
    <row r="47371" spans="2:11" hidden="1" x14ac:dyDescent="0.2">
      <c r="B47371" s="88"/>
      <c r="C47371" s="88"/>
      <c r="D47371" s="88"/>
      <c r="E47371" s="88"/>
      <c r="F47371" s="88"/>
      <c r="G47371" s="88"/>
      <c r="H47371" s="88"/>
      <c r="I47371" s="88"/>
      <c r="J47371" s="88"/>
      <c r="K47371" s="88"/>
    </row>
    <row r="47372" spans="2:11" hidden="1" x14ac:dyDescent="0.2">
      <c r="B47372" s="88"/>
      <c r="C47372" s="88"/>
      <c r="D47372" s="88"/>
      <c r="E47372" s="88"/>
      <c r="F47372" s="88"/>
      <c r="G47372" s="88"/>
      <c r="H47372" s="88"/>
      <c r="I47372" s="88"/>
      <c r="J47372" s="88"/>
      <c r="K47372" s="88"/>
    </row>
    <row r="47373" spans="2:11" hidden="1" x14ac:dyDescent="0.2">
      <c r="B47373" s="88"/>
      <c r="C47373" s="88"/>
      <c r="D47373" s="88"/>
      <c r="E47373" s="88"/>
      <c r="F47373" s="88"/>
      <c r="G47373" s="88"/>
      <c r="H47373" s="88"/>
      <c r="I47373" s="88"/>
      <c r="J47373" s="88"/>
      <c r="K47373" s="88"/>
    </row>
    <row r="47374" spans="2:11" hidden="1" x14ac:dyDescent="0.2">
      <c r="B47374" s="88"/>
      <c r="C47374" s="88"/>
      <c r="D47374" s="88"/>
      <c r="E47374" s="88"/>
      <c r="F47374" s="88"/>
      <c r="G47374" s="88"/>
      <c r="H47374" s="88"/>
      <c r="I47374" s="88"/>
      <c r="J47374" s="88"/>
      <c r="K47374" s="88"/>
    </row>
    <row r="47375" spans="2:11" hidden="1" x14ac:dyDescent="0.2">
      <c r="B47375" s="88"/>
      <c r="C47375" s="88"/>
      <c r="D47375" s="88"/>
      <c r="E47375" s="88"/>
      <c r="F47375" s="88"/>
      <c r="G47375" s="88"/>
      <c r="H47375" s="88"/>
      <c r="I47375" s="88"/>
      <c r="J47375" s="88"/>
      <c r="K47375" s="88"/>
    </row>
    <row r="47376" spans="2:11" hidden="1" x14ac:dyDescent="0.2">
      <c r="B47376" s="88"/>
      <c r="C47376" s="88"/>
      <c r="D47376" s="88"/>
      <c r="E47376" s="88"/>
      <c r="F47376" s="88"/>
      <c r="G47376" s="88"/>
      <c r="H47376" s="88"/>
      <c r="I47376" s="88"/>
      <c r="J47376" s="88"/>
      <c r="K47376" s="88"/>
    </row>
    <row r="47377" spans="2:11" hidden="1" x14ac:dyDescent="0.2">
      <c r="B47377" s="88"/>
      <c r="C47377" s="88"/>
      <c r="D47377" s="88"/>
      <c r="E47377" s="88"/>
      <c r="F47377" s="88"/>
      <c r="G47377" s="88"/>
      <c r="H47377" s="88"/>
      <c r="I47377" s="88"/>
      <c r="J47377" s="88"/>
      <c r="K47377" s="88"/>
    </row>
    <row r="47378" spans="2:11" hidden="1" x14ac:dyDescent="0.2">
      <c r="B47378" s="88"/>
      <c r="C47378" s="88"/>
      <c r="D47378" s="88"/>
      <c r="E47378" s="88"/>
      <c r="F47378" s="88"/>
      <c r="G47378" s="88"/>
      <c r="H47378" s="88"/>
      <c r="I47378" s="88"/>
      <c r="J47378" s="88"/>
      <c r="K47378" s="88"/>
    </row>
    <row r="47379" spans="2:11" hidden="1" x14ac:dyDescent="0.2">
      <c r="B47379" s="88"/>
      <c r="C47379" s="88"/>
      <c r="D47379" s="88"/>
      <c r="E47379" s="88"/>
      <c r="F47379" s="88"/>
      <c r="G47379" s="88"/>
      <c r="H47379" s="88"/>
      <c r="I47379" s="88"/>
      <c r="J47379" s="88"/>
      <c r="K47379" s="88"/>
    </row>
    <row r="47380" spans="2:11" hidden="1" x14ac:dyDescent="0.2">
      <c r="B47380" s="88"/>
      <c r="C47380" s="88"/>
      <c r="D47380" s="88"/>
      <c r="E47380" s="88"/>
      <c r="F47380" s="88"/>
      <c r="G47380" s="88"/>
      <c r="H47380" s="88"/>
      <c r="I47380" s="88"/>
      <c r="J47380" s="88"/>
      <c r="K47380" s="88"/>
    </row>
    <row r="47381" spans="2:11" hidden="1" x14ac:dyDescent="0.2">
      <c r="B47381" s="88"/>
      <c r="C47381" s="88"/>
      <c r="D47381" s="88"/>
      <c r="E47381" s="88"/>
      <c r="F47381" s="88"/>
      <c r="G47381" s="88"/>
      <c r="H47381" s="88"/>
      <c r="I47381" s="88"/>
      <c r="J47381" s="88"/>
      <c r="K47381" s="88"/>
    </row>
    <row r="47382" spans="2:11" hidden="1" x14ac:dyDescent="0.2">
      <c r="B47382" s="88"/>
      <c r="C47382" s="88"/>
      <c r="D47382" s="88"/>
      <c r="E47382" s="88"/>
      <c r="F47382" s="88"/>
      <c r="G47382" s="88"/>
      <c r="H47382" s="88"/>
      <c r="I47382" s="88"/>
      <c r="J47382" s="88"/>
      <c r="K47382" s="88"/>
    </row>
    <row r="47383" spans="2:11" hidden="1" x14ac:dyDescent="0.2">
      <c r="B47383" s="88"/>
      <c r="C47383" s="88"/>
      <c r="D47383" s="88"/>
      <c r="E47383" s="88"/>
      <c r="F47383" s="88"/>
      <c r="G47383" s="88"/>
      <c r="H47383" s="88"/>
      <c r="I47383" s="88"/>
      <c r="J47383" s="88"/>
      <c r="K47383" s="88"/>
    </row>
    <row r="47384" spans="2:11" hidden="1" x14ac:dyDescent="0.2">
      <c r="B47384" s="88"/>
      <c r="C47384" s="88"/>
      <c r="D47384" s="88"/>
      <c r="E47384" s="88"/>
      <c r="F47384" s="88"/>
      <c r="G47384" s="88"/>
      <c r="H47384" s="88"/>
      <c r="I47384" s="88"/>
      <c r="J47384" s="88"/>
      <c r="K47384" s="88"/>
    </row>
    <row r="47385" spans="2:11" hidden="1" x14ac:dyDescent="0.2">
      <c r="B47385" s="88"/>
      <c r="C47385" s="88"/>
      <c r="D47385" s="88"/>
      <c r="E47385" s="88"/>
      <c r="F47385" s="88"/>
      <c r="G47385" s="88"/>
      <c r="H47385" s="88"/>
      <c r="I47385" s="88"/>
      <c r="J47385" s="88"/>
      <c r="K47385" s="88"/>
    </row>
    <row r="47386" spans="2:11" hidden="1" x14ac:dyDescent="0.2">
      <c r="B47386" s="88"/>
      <c r="C47386" s="88"/>
      <c r="D47386" s="88"/>
      <c r="E47386" s="88"/>
      <c r="F47386" s="88"/>
      <c r="G47386" s="88"/>
      <c r="H47386" s="88"/>
      <c r="I47386" s="88"/>
      <c r="J47386" s="88"/>
      <c r="K47386" s="88"/>
    </row>
    <row r="47387" spans="2:11" hidden="1" x14ac:dyDescent="0.2">
      <c r="B47387" s="88"/>
      <c r="C47387" s="88"/>
      <c r="D47387" s="88"/>
      <c r="E47387" s="88"/>
      <c r="F47387" s="88"/>
      <c r="G47387" s="88"/>
      <c r="H47387" s="88"/>
      <c r="I47387" s="88"/>
      <c r="J47387" s="88"/>
      <c r="K47387" s="88"/>
    </row>
    <row r="47388" spans="2:11" hidden="1" x14ac:dyDescent="0.2">
      <c r="B47388" s="88"/>
      <c r="C47388" s="88"/>
      <c r="D47388" s="88"/>
      <c r="E47388" s="88"/>
      <c r="F47388" s="88"/>
      <c r="G47388" s="88"/>
      <c r="H47388" s="88"/>
      <c r="I47388" s="88"/>
      <c r="J47388" s="88"/>
      <c r="K47388" s="88"/>
    </row>
    <row r="47389" spans="2:11" hidden="1" x14ac:dyDescent="0.2">
      <c r="B47389" s="88"/>
      <c r="C47389" s="88"/>
      <c r="D47389" s="88"/>
      <c r="E47389" s="88"/>
      <c r="F47389" s="88"/>
      <c r="G47389" s="88"/>
      <c r="H47389" s="88"/>
      <c r="I47389" s="88"/>
      <c r="J47389" s="88"/>
      <c r="K47389" s="88"/>
    </row>
    <row r="47390" spans="2:11" hidden="1" x14ac:dyDescent="0.2">
      <c r="B47390" s="88"/>
      <c r="C47390" s="88"/>
      <c r="D47390" s="88"/>
      <c r="E47390" s="88"/>
      <c r="F47390" s="88"/>
      <c r="G47390" s="88"/>
      <c r="H47390" s="88"/>
      <c r="I47390" s="88"/>
      <c r="J47390" s="88"/>
      <c r="K47390" s="88"/>
    </row>
    <row r="47391" spans="2:11" hidden="1" x14ac:dyDescent="0.2">
      <c r="B47391" s="88"/>
      <c r="C47391" s="88"/>
      <c r="D47391" s="88"/>
      <c r="E47391" s="88"/>
      <c r="F47391" s="88"/>
      <c r="G47391" s="88"/>
      <c r="H47391" s="88"/>
      <c r="I47391" s="88"/>
      <c r="J47391" s="88"/>
      <c r="K47391" s="88"/>
    </row>
    <row r="47392" spans="2:11" hidden="1" x14ac:dyDescent="0.2">
      <c r="B47392" s="88"/>
      <c r="C47392" s="88"/>
      <c r="D47392" s="88"/>
      <c r="E47392" s="88"/>
      <c r="F47392" s="88"/>
      <c r="G47392" s="88"/>
      <c r="H47392" s="88"/>
      <c r="I47392" s="88"/>
      <c r="J47392" s="88"/>
      <c r="K47392" s="88"/>
    </row>
    <row r="47393" spans="2:11" hidden="1" x14ac:dyDescent="0.2">
      <c r="B47393" s="88"/>
      <c r="C47393" s="88"/>
      <c r="D47393" s="88"/>
      <c r="E47393" s="88"/>
      <c r="F47393" s="88"/>
      <c r="G47393" s="88"/>
      <c r="H47393" s="88"/>
      <c r="I47393" s="88"/>
      <c r="J47393" s="88"/>
      <c r="K47393" s="88"/>
    </row>
    <row r="47394" spans="2:11" hidden="1" x14ac:dyDescent="0.2">
      <c r="B47394" s="88"/>
      <c r="C47394" s="88"/>
      <c r="D47394" s="88"/>
      <c r="E47394" s="88"/>
      <c r="F47394" s="88"/>
      <c r="G47394" s="88"/>
      <c r="H47394" s="88"/>
      <c r="I47394" s="88"/>
      <c r="J47394" s="88"/>
      <c r="K47394" s="88"/>
    </row>
    <row r="47395" spans="2:11" hidden="1" x14ac:dyDescent="0.2">
      <c r="B47395" s="88"/>
      <c r="C47395" s="88"/>
      <c r="D47395" s="88"/>
      <c r="E47395" s="88"/>
      <c r="F47395" s="88"/>
      <c r="G47395" s="88"/>
      <c r="H47395" s="88"/>
      <c r="I47395" s="88"/>
      <c r="J47395" s="88"/>
      <c r="K47395" s="88"/>
    </row>
    <row r="47396" spans="2:11" hidden="1" x14ac:dyDescent="0.2">
      <c r="B47396" s="88"/>
      <c r="C47396" s="88"/>
      <c r="D47396" s="88"/>
      <c r="E47396" s="88"/>
      <c r="F47396" s="88"/>
      <c r="G47396" s="88"/>
      <c r="H47396" s="88"/>
      <c r="I47396" s="88"/>
      <c r="J47396" s="88"/>
      <c r="K47396" s="88"/>
    </row>
    <row r="47397" spans="2:11" hidden="1" x14ac:dyDescent="0.2">
      <c r="B47397" s="88"/>
      <c r="C47397" s="88"/>
      <c r="D47397" s="88"/>
      <c r="E47397" s="88"/>
      <c r="F47397" s="88"/>
      <c r="G47397" s="88"/>
      <c r="H47397" s="88"/>
      <c r="I47397" s="88"/>
      <c r="J47397" s="88"/>
      <c r="K47397" s="88"/>
    </row>
    <row r="47398" spans="2:11" hidden="1" x14ac:dyDescent="0.2">
      <c r="B47398" s="88"/>
      <c r="C47398" s="88"/>
      <c r="D47398" s="88"/>
      <c r="E47398" s="88"/>
      <c r="F47398" s="88"/>
      <c r="G47398" s="88"/>
      <c r="H47398" s="88"/>
      <c r="I47398" s="88"/>
      <c r="J47398" s="88"/>
      <c r="K47398" s="88"/>
    </row>
    <row r="47399" spans="2:11" hidden="1" x14ac:dyDescent="0.2">
      <c r="B47399" s="88"/>
      <c r="C47399" s="88"/>
      <c r="D47399" s="88"/>
      <c r="E47399" s="88"/>
      <c r="F47399" s="88"/>
      <c r="G47399" s="88"/>
      <c r="H47399" s="88"/>
      <c r="I47399" s="88"/>
      <c r="J47399" s="88"/>
      <c r="K47399" s="88"/>
    </row>
    <row r="47400" spans="2:11" hidden="1" x14ac:dyDescent="0.2">
      <c r="B47400" s="88"/>
      <c r="C47400" s="88"/>
      <c r="D47400" s="88"/>
      <c r="E47400" s="88"/>
      <c r="F47400" s="88"/>
      <c r="G47400" s="88"/>
      <c r="H47400" s="88"/>
      <c r="I47400" s="88"/>
      <c r="J47400" s="88"/>
      <c r="K47400" s="88"/>
    </row>
    <row r="47401" spans="2:11" hidden="1" x14ac:dyDescent="0.2">
      <c r="B47401" s="88"/>
      <c r="C47401" s="88"/>
      <c r="D47401" s="88"/>
      <c r="E47401" s="88"/>
      <c r="F47401" s="88"/>
      <c r="G47401" s="88"/>
      <c r="H47401" s="88"/>
      <c r="I47401" s="88"/>
      <c r="J47401" s="88"/>
      <c r="K47401" s="88"/>
    </row>
    <row r="47402" spans="2:11" hidden="1" x14ac:dyDescent="0.2">
      <c r="B47402" s="88"/>
      <c r="C47402" s="88"/>
      <c r="D47402" s="88"/>
      <c r="E47402" s="88"/>
      <c r="F47402" s="88"/>
      <c r="G47402" s="88"/>
      <c r="H47402" s="88"/>
      <c r="I47402" s="88"/>
      <c r="J47402" s="88"/>
      <c r="K47402" s="88"/>
    </row>
    <row r="47403" spans="2:11" hidden="1" x14ac:dyDescent="0.2">
      <c r="B47403" s="88"/>
      <c r="C47403" s="88"/>
      <c r="D47403" s="88"/>
      <c r="E47403" s="88"/>
      <c r="F47403" s="88"/>
      <c r="G47403" s="88"/>
      <c r="H47403" s="88"/>
      <c r="I47403" s="88"/>
      <c r="J47403" s="88"/>
      <c r="K47403" s="88"/>
    </row>
    <row r="47404" spans="2:11" hidden="1" x14ac:dyDescent="0.2">
      <c r="B47404" s="88"/>
      <c r="C47404" s="88"/>
      <c r="D47404" s="88"/>
      <c r="E47404" s="88"/>
      <c r="F47404" s="88"/>
      <c r="G47404" s="88"/>
      <c r="H47404" s="88"/>
      <c r="I47404" s="88"/>
      <c r="J47404" s="88"/>
      <c r="K47404" s="88"/>
    </row>
    <row r="47405" spans="2:11" hidden="1" x14ac:dyDescent="0.2">
      <c r="B47405" s="88"/>
      <c r="C47405" s="88"/>
      <c r="D47405" s="88"/>
      <c r="E47405" s="88"/>
      <c r="F47405" s="88"/>
      <c r="G47405" s="88"/>
      <c r="H47405" s="88"/>
      <c r="I47405" s="88"/>
      <c r="J47405" s="88"/>
      <c r="K47405" s="88"/>
    </row>
    <row r="47406" spans="2:11" hidden="1" x14ac:dyDescent="0.2">
      <c r="B47406" s="88"/>
      <c r="C47406" s="88"/>
      <c r="D47406" s="88"/>
      <c r="E47406" s="88"/>
      <c r="F47406" s="88"/>
      <c r="G47406" s="88"/>
      <c r="H47406" s="88"/>
      <c r="I47406" s="88"/>
      <c r="J47406" s="88"/>
      <c r="K47406" s="88"/>
    </row>
    <row r="47407" spans="2:11" hidden="1" x14ac:dyDescent="0.2">
      <c r="B47407" s="88"/>
      <c r="C47407" s="88"/>
      <c r="D47407" s="88"/>
      <c r="E47407" s="88"/>
      <c r="F47407" s="88"/>
      <c r="G47407" s="88"/>
      <c r="H47407" s="88"/>
      <c r="I47407" s="88"/>
      <c r="J47407" s="88"/>
      <c r="K47407" s="88"/>
    </row>
    <row r="47408" spans="2:11" hidden="1" x14ac:dyDescent="0.2">
      <c r="B47408" s="88"/>
      <c r="C47408" s="88"/>
      <c r="D47408" s="88"/>
      <c r="E47408" s="88"/>
      <c r="F47408" s="88"/>
      <c r="G47408" s="88"/>
      <c r="H47408" s="88"/>
      <c r="I47408" s="88"/>
      <c r="J47408" s="88"/>
      <c r="K47408" s="88"/>
    </row>
    <row r="47409" spans="2:11" hidden="1" x14ac:dyDescent="0.2">
      <c r="B47409" s="88"/>
      <c r="C47409" s="88"/>
      <c r="D47409" s="88"/>
      <c r="E47409" s="88"/>
      <c r="F47409" s="88"/>
      <c r="G47409" s="88"/>
      <c r="H47409" s="88"/>
      <c r="I47409" s="88"/>
      <c r="J47409" s="88"/>
      <c r="K47409" s="88"/>
    </row>
    <row r="47410" spans="2:11" hidden="1" x14ac:dyDescent="0.2">
      <c r="B47410" s="88"/>
      <c r="C47410" s="88"/>
      <c r="D47410" s="88"/>
      <c r="E47410" s="88"/>
      <c r="F47410" s="88"/>
      <c r="G47410" s="88"/>
      <c r="H47410" s="88"/>
      <c r="I47410" s="88"/>
      <c r="J47410" s="88"/>
      <c r="K47410" s="88"/>
    </row>
    <row r="47411" spans="2:11" hidden="1" x14ac:dyDescent="0.2">
      <c r="B47411" s="88"/>
      <c r="C47411" s="88"/>
      <c r="D47411" s="88"/>
      <c r="E47411" s="88"/>
      <c r="F47411" s="88"/>
      <c r="G47411" s="88"/>
      <c r="H47411" s="88"/>
      <c r="I47411" s="88"/>
      <c r="J47411" s="88"/>
      <c r="K47411" s="88"/>
    </row>
    <row r="47412" spans="2:11" hidden="1" x14ac:dyDescent="0.2">
      <c r="B47412" s="88"/>
      <c r="C47412" s="88"/>
      <c r="D47412" s="88"/>
      <c r="E47412" s="88"/>
      <c r="F47412" s="88"/>
      <c r="G47412" s="88"/>
      <c r="H47412" s="88"/>
      <c r="I47412" s="88"/>
      <c r="J47412" s="88"/>
      <c r="K47412" s="88"/>
    </row>
    <row r="47413" spans="2:11" hidden="1" x14ac:dyDescent="0.2">
      <c r="B47413" s="88"/>
      <c r="C47413" s="88"/>
      <c r="D47413" s="88"/>
      <c r="E47413" s="88"/>
      <c r="F47413" s="88"/>
      <c r="G47413" s="88"/>
      <c r="H47413" s="88"/>
      <c r="I47413" s="88"/>
      <c r="J47413" s="88"/>
      <c r="K47413" s="88"/>
    </row>
    <row r="47414" spans="2:11" hidden="1" x14ac:dyDescent="0.2">
      <c r="B47414" s="88"/>
      <c r="C47414" s="88"/>
      <c r="D47414" s="88"/>
      <c r="E47414" s="88"/>
      <c r="F47414" s="88"/>
      <c r="G47414" s="88"/>
      <c r="H47414" s="88"/>
      <c r="I47414" s="88"/>
      <c r="J47414" s="88"/>
      <c r="K47414" s="88"/>
    </row>
    <row r="47415" spans="2:11" hidden="1" x14ac:dyDescent="0.2">
      <c r="B47415" s="88"/>
      <c r="C47415" s="88"/>
      <c r="D47415" s="88"/>
      <c r="E47415" s="88"/>
      <c r="F47415" s="88"/>
      <c r="G47415" s="88"/>
      <c r="H47415" s="88"/>
      <c r="I47415" s="88"/>
      <c r="J47415" s="88"/>
      <c r="K47415" s="88"/>
    </row>
    <row r="47416" spans="2:11" hidden="1" x14ac:dyDescent="0.2">
      <c r="B47416" s="88"/>
      <c r="C47416" s="88"/>
      <c r="D47416" s="88"/>
      <c r="E47416" s="88"/>
      <c r="F47416" s="88"/>
      <c r="G47416" s="88"/>
      <c r="H47416" s="88"/>
      <c r="I47416" s="88"/>
      <c r="J47416" s="88"/>
      <c r="K47416" s="88"/>
    </row>
    <row r="47417" spans="2:11" hidden="1" x14ac:dyDescent="0.2">
      <c r="B47417" s="88"/>
      <c r="C47417" s="88"/>
      <c r="D47417" s="88"/>
      <c r="E47417" s="88"/>
      <c r="F47417" s="88"/>
      <c r="G47417" s="88"/>
      <c r="H47417" s="88"/>
      <c r="I47417" s="88"/>
      <c r="J47417" s="88"/>
      <c r="K47417" s="88"/>
    </row>
    <row r="47418" spans="2:11" hidden="1" x14ac:dyDescent="0.2">
      <c r="B47418" s="88"/>
      <c r="C47418" s="88"/>
      <c r="D47418" s="88"/>
      <c r="E47418" s="88"/>
      <c r="F47418" s="88"/>
      <c r="G47418" s="88"/>
      <c r="H47418" s="88"/>
      <c r="I47418" s="88"/>
      <c r="J47418" s="88"/>
      <c r="K47418" s="88"/>
    </row>
    <row r="47419" spans="2:11" hidden="1" x14ac:dyDescent="0.2">
      <c r="B47419" s="88"/>
      <c r="C47419" s="88"/>
      <c r="D47419" s="88"/>
      <c r="E47419" s="88"/>
      <c r="F47419" s="88"/>
      <c r="G47419" s="88"/>
      <c r="H47419" s="88"/>
      <c r="I47419" s="88"/>
      <c r="J47419" s="88"/>
      <c r="K47419" s="88"/>
    </row>
    <row r="47420" spans="2:11" hidden="1" x14ac:dyDescent="0.2">
      <c r="B47420" s="88"/>
      <c r="C47420" s="88"/>
      <c r="D47420" s="88"/>
      <c r="E47420" s="88"/>
      <c r="F47420" s="88"/>
      <c r="G47420" s="88"/>
      <c r="H47420" s="88"/>
      <c r="I47420" s="88"/>
      <c r="J47420" s="88"/>
      <c r="K47420" s="88"/>
    </row>
    <row r="47421" spans="2:11" hidden="1" x14ac:dyDescent="0.2">
      <c r="B47421" s="88"/>
      <c r="C47421" s="88"/>
      <c r="D47421" s="88"/>
      <c r="E47421" s="88"/>
      <c r="F47421" s="88"/>
      <c r="G47421" s="88"/>
      <c r="H47421" s="88"/>
      <c r="I47421" s="88"/>
      <c r="J47421" s="88"/>
      <c r="K47421" s="88"/>
    </row>
    <row r="47422" spans="2:11" hidden="1" x14ac:dyDescent="0.2">
      <c r="B47422" s="88"/>
      <c r="C47422" s="88"/>
      <c r="D47422" s="88"/>
      <c r="E47422" s="88"/>
      <c r="F47422" s="88"/>
      <c r="G47422" s="88"/>
      <c r="H47422" s="88"/>
      <c r="I47422" s="88"/>
      <c r="J47422" s="88"/>
      <c r="K47422" s="88"/>
    </row>
    <row r="47423" spans="2:11" hidden="1" x14ac:dyDescent="0.2">
      <c r="B47423" s="88"/>
      <c r="C47423" s="88"/>
      <c r="D47423" s="88"/>
      <c r="E47423" s="88"/>
      <c r="F47423" s="88"/>
      <c r="G47423" s="88"/>
      <c r="H47423" s="88"/>
      <c r="I47423" s="88"/>
      <c r="J47423" s="88"/>
      <c r="K47423" s="88"/>
    </row>
    <row r="47424" spans="2:11" hidden="1" x14ac:dyDescent="0.2">
      <c r="B47424" s="88"/>
      <c r="C47424" s="88"/>
      <c r="D47424" s="88"/>
      <c r="E47424" s="88"/>
      <c r="F47424" s="88"/>
      <c r="G47424" s="88"/>
      <c r="H47424" s="88"/>
      <c r="I47424" s="88"/>
      <c r="J47424" s="88"/>
      <c r="K47424" s="88"/>
    </row>
    <row r="47425" spans="2:11" hidden="1" x14ac:dyDescent="0.2">
      <c r="B47425" s="88"/>
      <c r="C47425" s="88"/>
      <c r="D47425" s="88"/>
      <c r="E47425" s="88"/>
      <c r="F47425" s="88"/>
      <c r="G47425" s="88"/>
      <c r="H47425" s="88"/>
      <c r="I47425" s="88"/>
      <c r="J47425" s="88"/>
      <c r="K47425" s="88"/>
    </row>
    <row r="47426" spans="2:11" hidden="1" x14ac:dyDescent="0.2">
      <c r="B47426" s="88"/>
      <c r="C47426" s="88"/>
      <c r="D47426" s="88"/>
      <c r="E47426" s="88"/>
      <c r="F47426" s="88"/>
      <c r="G47426" s="88"/>
      <c r="H47426" s="88"/>
      <c r="I47426" s="88"/>
      <c r="J47426" s="88"/>
      <c r="K47426" s="88"/>
    </row>
    <row r="47427" spans="2:11" hidden="1" x14ac:dyDescent="0.2">
      <c r="B47427" s="88"/>
      <c r="C47427" s="88"/>
      <c r="D47427" s="88"/>
      <c r="E47427" s="88"/>
      <c r="F47427" s="88"/>
      <c r="G47427" s="88"/>
      <c r="H47427" s="88"/>
      <c r="I47427" s="88"/>
      <c r="J47427" s="88"/>
      <c r="K47427" s="88"/>
    </row>
    <row r="47428" spans="2:11" hidden="1" x14ac:dyDescent="0.2">
      <c r="B47428" s="88"/>
      <c r="C47428" s="88"/>
      <c r="D47428" s="88"/>
      <c r="E47428" s="88"/>
      <c r="F47428" s="88"/>
      <c r="G47428" s="88"/>
      <c r="H47428" s="88"/>
      <c r="I47428" s="88"/>
      <c r="J47428" s="88"/>
      <c r="K47428" s="88"/>
    </row>
    <row r="47429" spans="2:11" hidden="1" x14ac:dyDescent="0.2">
      <c r="B47429" s="88"/>
      <c r="C47429" s="88"/>
      <c r="D47429" s="88"/>
      <c r="E47429" s="88"/>
      <c r="F47429" s="88"/>
      <c r="G47429" s="88"/>
      <c r="H47429" s="88"/>
      <c r="I47429" s="88"/>
      <c r="J47429" s="88"/>
      <c r="K47429" s="88"/>
    </row>
    <row r="47430" spans="2:11" hidden="1" x14ac:dyDescent="0.2">
      <c r="B47430" s="88"/>
      <c r="C47430" s="88"/>
      <c r="D47430" s="88"/>
      <c r="E47430" s="88"/>
      <c r="F47430" s="88"/>
      <c r="G47430" s="88"/>
      <c r="H47430" s="88"/>
      <c r="I47430" s="88"/>
      <c r="J47430" s="88"/>
      <c r="K47430" s="88"/>
    </row>
    <row r="47431" spans="2:11" hidden="1" x14ac:dyDescent="0.2">
      <c r="B47431" s="88"/>
      <c r="C47431" s="88"/>
      <c r="D47431" s="88"/>
      <c r="E47431" s="88"/>
      <c r="F47431" s="88"/>
      <c r="G47431" s="88"/>
      <c r="H47431" s="88"/>
      <c r="I47431" s="88"/>
      <c r="J47431" s="88"/>
      <c r="K47431" s="88"/>
    </row>
    <row r="47432" spans="2:11" hidden="1" x14ac:dyDescent="0.2">
      <c r="B47432" s="88"/>
      <c r="C47432" s="88"/>
      <c r="D47432" s="88"/>
      <c r="E47432" s="88"/>
      <c r="F47432" s="88"/>
      <c r="G47432" s="88"/>
      <c r="H47432" s="88"/>
      <c r="I47432" s="88"/>
      <c r="J47432" s="88"/>
      <c r="K47432" s="88"/>
    </row>
    <row r="47433" spans="2:11" hidden="1" x14ac:dyDescent="0.2">
      <c r="B47433" s="88"/>
      <c r="C47433" s="88"/>
      <c r="D47433" s="88"/>
      <c r="E47433" s="88"/>
      <c r="F47433" s="88"/>
      <c r="G47433" s="88"/>
      <c r="H47433" s="88"/>
      <c r="I47433" s="88"/>
      <c r="J47433" s="88"/>
      <c r="K47433" s="88"/>
    </row>
    <row r="47434" spans="2:11" hidden="1" x14ac:dyDescent="0.2">
      <c r="B47434" s="88"/>
      <c r="C47434" s="88"/>
      <c r="D47434" s="88"/>
      <c r="E47434" s="88"/>
      <c r="F47434" s="88"/>
      <c r="G47434" s="88"/>
      <c r="H47434" s="88"/>
      <c r="I47434" s="88"/>
      <c r="J47434" s="88"/>
      <c r="K47434" s="88"/>
    </row>
    <row r="47435" spans="2:11" hidden="1" x14ac:dyDescent="0.2">
      <c r="B47435" s="88"/>
      <c r="C47435" s="88"/>
      <c r="D47435" s="88"/>
      <c r="E47435" s="88"/>
      <c r="F47435" s="88"/>
      <c r="G47435" s="88"/>
      <c r="H47435" s="88"/>
      <c r="I47435" s="88"/>
      <c r="J47435" s="88"/>
      <c r="K47435" s="88"/>
    </row>
    <row r="47436" spans="2:11" hidden="1" x14ac:dyDescent="0.2">
      <c r="B47436" s="88"/>
      <c r="C47436" s="88"/>
      <c r="D47436" s="88"/>
      <c r="E47436" s="88"/>
      <c r="F47436" s="88"/>
      <c r="G47436" s="88"/>
      <c r="H47436" s="88"/>
      <c r="I47436" s="88"/>
      <c r="J47436" s="88"/>
      <c r="K47436" s="88"/>
    </row>
    <row r="47437" spans="2:11" hidden="1" x14ac:dyDescent="0.2">
      <c r="B47437" s="88"/>
      <c r="C47437" s="88"/>
      <c r="D47437" s="88"/>
      <c r="E47437" s="88"/>
      <c r="F47437" s="88"/>
      <c r="G47437" s="88"/>
      <c r="H47437" s="88"/>
      <c r="I47437" s="88"/>
      <c r="J47437" s="88"/>
      <c r="K47437" s="88"/>
    </row>
    <row r="47438" spans="2:11" hidden="1" x14ac:dyDescent="0.2">
      <c r="B47438" s="88"/>
      <c r="C47438" s="88"/>
      <c r="D47438" s="88"/>
      <c r="E47438" s="88"/>
      <c r="F47438" s="88"/>
      <c r="G47438" s="88"/>
      <c r="H47438" s="88"/>
      <c r="I47438" s="88"/>
      <c r="J47438" s="88"/>
      <c r="K47438" s="88"/>
    </row>
    <row r="47439" spans="2:11" hidden="1" x14ac:dyDescent="0.2">
      <c r="B47439" s="88"/>
      <c r="C47439" s="88"/>
      <c r="D47439" s="88"/>
      <c r="E47439" s="88"/>
      <c r="F47439" s="88"/>
      <c r="G47439" s="88"/>
      <c r="H47439" s="88"/>
      <c r="I47439" s="88"/>
      <c r="J47439" s="88"/>
      <c r="K47439" s="88"/>
    </row>
    <row r="47440" spans="2:11" hidden="1" x14ac:dyDescent="0.2">
      <c r="B47440" s="88"/>
      <c r="C47440" s="88"/>
      <c r="D47440" s="88"/>
      <c r="E47440" s="88"/>
      <c r="F47440" s="88"/>
      <c r="G47440" s="88"/>
      <c r="H47440" s="88"/>
      <c r="I47440" s="88"/>
      <c r="J47440" s="88"/>
      <c r="K47440" s="88"/>
    </row>
    <row r="47441" spans="2:11" hidden="1" x14ac:dyDescent="0.2">
      <c r="B47441" s="88"/>
      <c r="C47441" s="88"/>
      <c r="D47441" s="88"/>
      <c r="E47441" s="88"/>
      <c r="F47441" s="88"/>
      <c r="G47441" s="88"/>
      <c r="H47441" s="88"/>
      <c r="I47441" s="88"/>
      <c r="J47441" s="88"/>
      <c r="K47441" s="88"/>
    </row>
    <row r="47442" spans="2:11" hidden="1" x14ac:dyDescent="0.2">
      <c r="B47442" s="88"/>
      <c r="C47442" s="88"/>
      <c r="D47442" s="88"/>
      <c r="E47442" s="88"/>
      <c r="F47442" s="88"/>
      <c r="G47442" s="88"/>
      <c r="H47442" s="88"/>
      <c r="I47442" s="88"/>
      <c r="J47442" s="88"/>
      <c r="K47442" s="88"/>
    </row>
    <row r="47443" spans="2:11" hidden="1" x14ac:dyDescent="0.2">
      <c r="B47443" s="88"/>
      <c r="C47443" s="88"/>
      <c r="D47443" s="88"/>
      <c r="E47443" s="88"/>
      <c r="F47443" s="88"/>
      <c r="G47443" s="88"/>
      <c r="H47443" s="88"/>
      <c r="I47443" s="88"/>
      <c r="J47443" s="88"/>
      <c r="K47443" s="88"/>
    </row>
    <row r="47444" spans="2:11" hidden="1" x14ac:dyDescent="0.2">
      <c r="B47444" s="88"/>
      <c r="C47444" s="88"/>
      <c r="D47444" s="88"/>
      <c r="E47444" s="88"/>
      <c r="F47444" s="88"/>
      <c r="G47444" s="88"/>
      <c r="H47444" s="88"/>
      <c r="I47444" s="88"/>
      <c r="J47444" s="88"/>
      <c r="K47444" s="88"/>
    </row>
    <row r="47445" spans="2:11" hidden="1" x14ac:dyDescent="0.2">
      <c r="B47445" s="88"/>
      <c r="C47445" s="88"/>
      <c r="D47445" s="88"/>
      <c r="E47445" s="88"/>
      <c r="F47445" s="88"/>
      <c r="G47445" s="88"/>
      <c r="H47445" s="88"/>
      <c r="I47445" s="88"/>
      <c r="J47445" s="88"/>
      <c r="K47445" s="88"/>
    </row>
    <row r="47446" spans="2:11" hidden="1" x14ac:dyDescent="0.2">
      <c r="B47446" s="88"/>
      <c r="C47446" s="88"/>
      <c r="D47446" s="88"/>
      <c r="E47446" s="88"/>
      <c r="F47446" s="88"/>
      <c r="G47446" s="88"/>
      <c r="H47446" s="88"/>
      <c r="I47446" s="88"/>
      <c r="J47446" s="88"/>
      <c r="K47446" s="88"/>
    </row>
    <row r="47447" spans="2:11" hidden="1" x14ac:dyDescent="0.2">
      <c r="B47447" s="88"/>
      <c r="C47447" s="88"/>
      <c r="D47447" s="88"/>
      <c r="E47447" s="88"/>
      <c r="F47447" s="88"/>
      <c r="G47447" s="88"/>
      <c r="H47447" s="88"/>
      <c r="I47447" s="88"/>
      <c r="J47447" s="88"/>
      <c r="K47447" s="88"/>
    </row>
    <row r="47448" spans="2:11" hidden="1" x14ac:dyDescent="0.2">
      <c r="B47448" s="88"/>
      <c r="C47448" s="88"/>
      <c r="D47448" s="88"/>
      <c r="E47448" s="88"/>
      <c r="F47448" s="88"/>
      <c r="G47448" s="88"/>
      <c r="H47448" s="88"/>
      <c r="I47448" s="88"/>
      <c r="J47448" s="88"/>
      <c r="K47448" s="88"/>
    </row>
    <row r="47449" spans="2:11" hidden="1" x14ac:dyDescent="0.2">
      <c r="B47449" s="88"/>
      <c r="C47449" s="88"/>
      <c r="D47449" s="88"/>
      <c r="E47449" s="88"/>
      <c r="F47449" s="88"/>
      <c r="G47449" s="88"/>
      <c r="H47449" s="88"/>
      <c r="I47449" s="88"/>
      <c r="J47449" s="88"/>
      <c r="K47449" s="88"/>
    </row>
    <row r="47450" spans="2:11" hidden="1" x14ac:dyDescent="0.2">
      <c r="B47450" s="88"/>
      <c r="C47450" s="88"/>
      <c r="D47450" s="88"/>
      <c r="E47450" s="88"/>
      <c r="F47450" s="88"/>
      <c r="G47450" s="88"/>
      <c r="H47450" s="88"/>
      <c r="I47450" s="88"/>
      <c r="J47450" s="88"/>
      <c r="K47450" s="88"/>
    </row>
    <row r="47451" spans="2:11" hidden="1" x14ac:dyDescent="0.2">
      <c r="B47451" s="88"/>
      <c r="C47451" s="88"/>
      <c r="D47451" s="88"/>
      <c r="E47451" s="88"/>
      <c r="F47451" s="88"/>
      <c r="G47451" s="88"/>
      <c r="H47451" s="88"/>
      <c r="I47451" s="88"/>
      <c r="J47451" s="88"/>
      <c r="K47451" s="88"/>
    </row>
    <row r="47452" spans="2:11" hidden="1" x14ac:dyDescent="0.2">
      <c r="B47452" s="88"/>
      <c r="C47452" s="88"/>
      <c r="D47452" s="88"/>
      <c r="E47452" s="88"/>
      <c r="F47452" s="88"/>
      <c r="G47452" s="88"/>
      <c r="H47452" s="88"/>
      <c r="I47452" s="88"/>
      <c r="J47452" s="88"/>
      <c r="K47452" s="88"/>
    </row>
    <row r="47453" spans="2:11" hidden="1" x14ac:dyDescent="0.2">
      <c r="B47453" s="88"/>
      <c r="C47453" s="88"/>
      <c r="D47453" s="88"/>
      <c r="E47453" s="88"/>
      <c r="F47453" s="88"/>
      <c r="G47453" s="88"/>
      <c r="H47453" s="88"/>
      <c r="I47453" s="88"/>
      <c r="J47453" s="88"/>
      <c r="K47453" s="88"/>
    </row>
    <row r="47454" spans="2:11" hidden="1" x14ac:dyDescent="0.2">
      <c r="B47454" s="88"/>
      <c r="C47454" s="88"/>
      <c r="D47454" s="88"/>
      <c r="E47454" s="88"/>
      <c r="F47454" s="88"/>
      <c r="G47454" s="88"/>
      <c r="H47454" s="88"/>
      <c r="I47454" s="88"/>
      <c r="J47454" s="88"/>
      <c r="K47454" s="88"/>
    </row>
    <row r="47455" spans="2:11" hidden="1" x14ac:dyDescent="0.2">
      <c r="B47455" s="88"/>
      <c r="C47455" s="88"/>
      <c r="D47455" s="88"/>
      <c r="E47455" s="88"/>
      <c r="F47455" s="88"/>
      <c r="G47455" s="88"/>
      <c r="H47455" s="88"/>
      <c r="I47455" s="88"/>
      <c r="J47455" s="88"/>
      <c r="K47455" s="88"/>
    </row>
    <row r="47456" spans="2:11" hidden="1" x14ac:dyDescent="0.2">
      <c r="B47456" s="88"/>
      <c r="C47456" s="88"/>
      <c r="D47456" s="88"/>
      <c r="E47456" s="88"/>
      <c r="F47456" s="88"/>
      <c r="G47456" s="88"/>
      <c r="H47456" s="88"/>
      <c r="I47456" s="88"/>
      <c r="J47456" s="88"/>
      <c r="K47456" s="88"/>
    </row>
    <row r="47457" spans="2:11" hidden="1" x14ac:dyDescent="0.2">
      <c r="B47457" s="88"/>
      <c r="C47457" s="88"/>
      <c r="D47457" s="88"/>
      <c r="E47457" s="88"/>
      <c r="F47457" s="88"/>
      <c r="G47457" s="88"/>
      <c r="H47457" s="88"/>
      <c r="I47457" s="88"/>
      <c r="J47457" s="88"/>
      <c r="K47457" s="88"/>
    </row>
    <row r="47458" spans="2:11" hidden="1" x14ac:dyDescent="0.2">
      <c r="B47458" s="88"/>
      <c r="C47458" s="88"/>
      <c r="D47458" s="88"/>
      <c r="E47458" s="88"/>
      <c r="F47458" s="88"/>
      <c r="G47458" s="88"/>
      <c r="H47458" s="88"/>
      <c r="I47458" s="88"/>
      <c r="J47458" s="88"/>
      <c r="K47458" s="88"/>
    </row>
    <row r="47459" spans="2:11" hidden="1" x14ac:dyDescent="0.2">
      <c r="B47459" s="88"/>
      <c r="C47459" s="88"/>
      <c r="D47459" s="88"/>
      <c r="E47459" s="88"/>
      <c r="F47459" s="88"/>
      <c r="G47459" s="88"/>
      <c r="H47459" s="88"/>
      <c r="I47459" s="88"/>
      <c r="J47459" s="88"/>
      <c r="K47459" s="88"/>
    </row>
    <row r="47460" spans="2:11" hidden="1" x14ac:dyDescent="0.2">
      <c r="B47460" s="88"/>
      <c r="C47460" s="88"/>
      <c r="D47460" s="88"/>
      <c r="E47460" s="88"/>
      <c r="F47460" s="88"/>
      <c r="G47460" s="88"/>
      <c r="H47460" s="88"/>
      <c r="I47460" s="88"/>
      <c r="J47460" s="88"/>
      <c r="K47460" s="88"/>
    </row>
    <row r="47461" spans="2:11" hidden="1" x14ac:dyDescent="0.2">
      <c r="B47461" s="88"/>
      <c r="C47461" s="88"/>
      <c r="D47461" s="88"/>
      <c r="E47461" s="88"/>
      <c r="F47461" s="88"/>
      <c r="G47461" s="88"/>
      <c r="H47461" s="88"/>
      <c r="I47461" s="88"/>
      <c r="J47461" s="88"/>
      <c r="K47461" s="88"/>
    </row>
    <row r="47462" spans="2:11" hidden="1" x14ac:dyDescent="0.2">
      <c r="B47462" s="88"/>
      <c r="C47462" s="88"/>
      <c r="D47462" s="88"/>
      <c r="E47462" s="88"/>
      <c r="F47462" s="88"/>
      <c r="G47462" s="88"/>
      <c r="H47462" s="88"/>
      <c r="I47462" s="88"/>
      <c r="J47462" s="88"/>
      <c r="K47462" s="88"/>
    </row>
    <row r="47463" spans="2:11" hidden="1" x14ac:dyDescent="0.2">
      <c r="B47463" s="88"/>
      <c r="C47463" s="88"/>
      <c r="D47463" s="88"/>
      <c r="E47463" s="88"/>
      <c r="F47463" s="88"/>
      <c r="G47463" s="88"/>
      <c r="H47463" s="88"/>
      <c r="I47463" s="88"/>
      <c r="J47463" s="88"/>
      <c r="K47463" s="88"/>
    </row>
    <row r="47464" spans="2:11" hidden="1" x14ac:dyDescent="0.2">
      <c r="B47464" s="88"/>
      <c r="C47464" s="88"/>
      <c r="D47464" s="88"/>
      <c r="E47464" s="88"/>
      <c r="F47464" s="88"/>
      <c r="G47464" s="88"/>
      <c r="H47464" s="88"/>
      <c r="I47464" s="88"/>
      <c r="J47464" s="88"/>
      <c r="K47464" s="88"/>
    </row>
    <row r="47465" spans="2:11" hidden="1" x14ac:dyDescent="0.2">
      <c r="B47465" s="88"/>
      <c r="C47465" s="88"/>
      <c r="D47465" s="88"/>
      <c r="E47465" s="88"/>
      <c r="F47465" s="88"/>
      <c r="G47465" s="88"/>
      <c r="H47465" s="88"/>
      <c r="I47465" s="88"/>
      <c r="J47465" s="88"/>
      <c r="K47465" s="88"/>
    </row>
    <row r="47466" spans="2:11" hidden="1" x14ac:dyDescent="0.2">
      <c r="B47466" s="88"/>
      <c r="C47466" s="88"/>
      <c r="D47466" s="88"/>
      <c r="E47466" s="88"/>
      <c r="F47466" s="88"/>
      <c r="G47466" s="88"/>
      <c r="H47466" s="88"/>
      <c r="I47466" s="88"/>
      <c r="J47466" s="88"/>
      <c r="K47466" s="88"/>
    </row>
    <row r="47467" spans="2:11" hidden="1" x14ac:dyDescent="0.2">
      <c r="B47467" s="88"/>
      <c r="C47467" s="88"/>
      <c r="D47467" s="88"/>
      <c r="E47467" s="88"/>
      <c r="F47467" s="88"/>
      <c r="G47467" s="88"/>
      <c r="H47467" s="88"/>
      <c r="I47467" s="88"/>
      <c r="J47467" s="88"/>
      <c r="K47467" s="88"/>
    </row>
    <row r="47468" spans="2:11" hidden="1" x14ac:dyDescent="0.2">
      <c r="B47468" s="88"/>
      <c r="C47468" s="88"/>
      <c r="D47468" s="88"/>
      <c r="E47468" s="88"/>
      <c r="F47468" s="88"/>
      <c r="G47468" s="88"/>
      <c r="H47468" s="88"/>
      <c r="I47468" s="88"/>
      <c r="J47468" s="88"/>
      <c r="K47468" s="88"/>
    </row>
    <row r="47469" spans="2:11" hidden="1" x14ac:dyDescent="0.2">
      <c r="B47469" s="88"/>
      <c r="C47469" s="88"/>
      <c r="D47469" s="88"/>
      <c r="E47469" s="88"/>
      <c r="F47469" s="88"/>
      <c r="G47469" s="88"/>
      <c r="H47469" s="88"/>
      <c r="I47469" s="88"/>
      <c r="J47469" s="88"/>
      <c r="K47469" s="88"/>
    </row>
    <row r="47470" spans="2:11" hidden="1" x14ac:dyDescent="0.2">
      <c r="B47470" s="88"/>
      <c r="C47470" s="88"/>
      <c r="D47470" s="88"/>
      <c r="E47470" s="88"/>
      <c r="F47470" s="88"/>
      <c r="G47470" s="88"/>
      <c r="H47470" s="88"/>
      <c r="I47470" s="88"/>
      <c r="J47470" s="88"/>
      <c r="K47470" s="88"/>
    </row>
    <row r="47471" spans="2:11" hidden="1" x14ac:dyDescent="0.2">
      <c r="B47471" s="88"/>
      <c r="C47471" s="88"/>
      <c r="D47471" s="88"/>
      <c r="E47471" s="88"/>
      <c r="F47471" s="88"/>
      <c r="G47471" s="88"/>
      <c r="H47471" s="88"/>
      <c r="I47471" s="88"/>
      <c r="J47471" s="88"/>
      <c r="K47471" s="88"/>
    </row>
    <row r="47472" spans="2:11" hidden="1" x14ac:dyDescent="0.2">
      <c r="B47472" s="88"/>
      <c r="C47472" s="88"/>
      <c r="D47472" s="88"/>
      <c r="E47472" s="88"/>
      <c r="F47472" s="88"/>
      <c r="G47472" s="88"/>
      <c r="H47472" s="88"/>
      <c r="I47472" s="88"/>
      <c r="J47472" s="88"/>
      <c r="K47472" s="88"/>
    </row>
    <row r="47473" spans="2:11" hidden="1" x14ac:dyDescent="0.2">
      <c r="B47473" s="88"/>
      <c r="C47473" s="88"/>
      <c r="D47473" s="88"/>
      <c r="E47473" s="88"/>
      <c r="F47473" s="88"/>
      <c r="G47473" s="88"/>
      <c r="H47473" s="88"/>
      <c r="I47473" s="88"/>
      <c r="J47473" s="88"/>
      <c r="K47473" s="88"/>
    </row>
    <row r="47474" spans="2:11" hidden="1" x14ac:dyDescent="0.2">
      <c r="B47474" s="88"/>
      <c r="C47474" s="88"/>
      <c r="D47474" s="88"/>
      <c r="E47474" s="88"/>
      <c r="F47474" s="88"/>
      <c r="G47474" s="88"/>
      <c r="H47474" s="88"/>
      <c r="I47474" s="88"/>
      <c r="J47474" s="88"/>
      <c r="K47474" s="88"/>
    </row>
    <row r="47475" spans="2:11" hidden="1" x14ac:dyDescent="0.2">
      <c r="B47475" s="88"/>
      <c r="C47475" s="88"/>
      <c r="D47475" s="88"/>
      <c r="E47475" s="88"/>
      <c r="F47475" s="88"/>
      <c r="G47475" s="88"/>
      <c r="H47475" s="88"/>
      <c r="I47475" s="88"/>
      <c r="J47475" s="88"/>
      <c r="K47475" s="88"/>
    </row>
    <row r="47476" spans="2:11" hidden="1" x14ac:dyDescent="0.2">
      <c r="B47476" s="88"/>
      <c r="C47476" s="88"/>
      <c r="D47476" s="88"/>
      <c r="E47476" s="88"/>
      <c r="F47476" s="88"/>
      <c r="G47476" s="88"/>
      <c r="H47476" s="88"/>
      <c r="I47476" s="88"/>
      <c r="J47476" s="88"/>
      <c r="K47476" s="88"/>
    </row>
    <row r="47477" spans="2:11" hidden="1" x14ac:dyDescent="0.2">
      <c r="B47477" s="88"/>
      <c r="C47477" s="88"/>
      <c r="D47477" s="88"/>
      <c r="E47477" s="88"/>
      <c r="F47477" s="88"/>
      <c r="G47477" s="88"/>
      <c r="H47477" s="88"/>
      <c r="I47477" s="88"/>
      <c r="J47477" s="88"/>
      <c r="K47477" s="88"/>
    </row>
    <row r="47478" spans="2:11" hidden="1" x14ac:dyDescent="0.2">
      <c r="B47478" s="88"/>
      <c r="C47478" s="88"/>
      <c r="D47478" s="88"/>
      <c r="E47478" s="88"/>
      <c r="F47478" s="88"/>
      <c r="G47478" s="88"/>
      <c r="H47478" s="88"/>
      <c r="I47478" s="88"/>
      <c r="J47478" s="88"/>
      <c r="K47478" s="88"/>
    </row>
    <row r="47479" spans="2:11" hidden="1" x14ac:dyDescent="0.2">
      <c r="B47479" s="88"/>
      <c r="C47479" s="88"/>
      <c r="D47479" s="88"/>
      <c r="E47479" s="88"/>
      <c r="F47479" s="88"/>
      <c r="G47479" s="88"/>
      <c r="H47479" s="88"/>
      <c r="I47479" s="88"/>
      <c r="J47479" s="88"/>
      <c r="K47479" s="88"/>
    </row>
    <row r="47480" spans="2:11" hidden="1" x14ac:dyDescent="0.2">
      <c r="B47480" s="88"/>
      <c r="C47480" s="88"/>
      <c r="D47480" s="88"/>
      <c r="E47480" s="88"/>
      <c r="F47480" s="88"/>
      <c r="G47480" s="88"/>
      <c r="H47480" s="88"/>
      <c r="I47480" s="88"/>
      <c r="J47480" s="88"/>
      <c r="K47480" s="88"/>
    </row>
    <row r="47481" spans="2:11" hidden="1" x14ac:dyDescent="0.2">
      <c r="B47481" s="88"/>
      <c r="C47481" s="88"/>
      <c r="D47481" s="88"/>
      <c r="E47481" s="88"/>
      <c r="F47481" s="88"/>
      <c r="G47481" s="88"/>
      <c r="H47481" s="88"/>
      <c r="I47481" s="88"/>
      <c r="J47481" s="88"/>
      <c r="K47481" s="88"/>
    </row>
    <row r="47482" spans="2:11" hidden="1" x14ac:dyDescent="0.2">
      <c r="B47482" s="88"/>
      <c r="C47482" s="88"/>
      <c r="D47482" s="88"/>
      <c r="E47482" s="88"/>
      <c r="F47482" s="88"/>
      <c r="G47482" s="88"/>
      <c r="H47482" s="88"/>
      <c r="I47482" s="88"/>
      <c r="J47482" s="88"/>
      <c r="K47482" s="88"/>
    </row>
    <row r="47483" spans="2:11" hidden="1" x14ac:dyDescent="0.2">
      <c r="B47483" s="88"/>
      <c r="C47483" s="88"/>
      <c r="D47483" s="88"/>
      <c r="E47483" s="88"/>
      <c r="F47483" s="88"/>
      <c r="G47483" s="88"/>
      <c r="H47483" s="88"/>
      <c r="I47483" s="88"/>
      <c r="J47483" s="88"/>
      <c r="K47483" s="88"/>
    </row>
    <row r="47484" spans="2:11" hidden="1" x14ac:dyDescent="0.2">
      <c r="B47484" s="88"/>
      <c r="C47484" s="88"/>
      <c r="D47484" s="88"/>
      <c r="E47484" s="88"/>
      <c r="F47484" s="88"/>
      <c r="G47484" s="88"/>
      <c r="H47484" s="88"/>
      <c r="I47484" s="88"/>
      <c r="J47484" s="88"/>
      <c r="K47484" s="88"/>
    </row>
    <row r="47485" spans="2:11" hidden="1" x14ac:dyDescent="0.2">
      <c r="B47485" s="88"/>
      <c r="C47485" s="88"/>
      <c r="D47485" s="88"/>
      <c r="E47485" s="88"/>
      <c r="F47485" s="88"/>
      <c r="G47485" s="88"/>
      <c r="H47485" s="88"/>
      <c r="I47485" s="88"/>
      <c r="J47485" s="88"/>
      <c r="K47485" s="88"/>
    </row>
    <row r="47486" spans="2:11" hidden="1" x14ac:dyDescent="0.2">
      <c r="B47486" s="88"/>
      <c r="C47486" s="88"/>
      <c r="D47486" s="88"/>
      <c r="E47486" s="88"/>
      <c r="F47486" s="88"/>
      <c r="G47486" s="88"/>
      <c r="H47486" s="88"/>
      <c r="I47486" s="88"/>
      <c r="J47486" s="88"/>
      <c r="K47486" s="88"/>
    </row>
    <row r="47487" spans="2:11" hidden="1" x14ac:dyDescent="0.2">
      <c r="B47487" s="88"/>
      <c r="C47487" s="88"/>
      <c r="D47487" s="88"/>
      <c r="E47487" s="88"/>
      <c r="F47487" s="88"/>
      <c r="G47487" s="88"/>
      <c r="H47487" s="88"/>
      <c r="I47487" s="88"/>
      <c r="J47487" s="88"/>
      <c r="K47487" s="88"/>
    </row>
    <row r="47488" spans="2:11" hidden="1" x14ac:dyDescent="0.2">
      <c r="B47488" s="88"/>
      <c r="C47488" s="88"/>
      <c r="D47488" s="88"/>
      <c r="E47488" s="88"/>
      <c r="F47488" s="88"/>
      <c r="G47488" s="88"/>
      <c r="H47488" s="88"/>
      <c r="I47488" s="88"/>
      <c r="J47488" s="88"/>
      <c r="K47488" s="88"/>
    </row>
    <row r="47489" spans="2:11" hidden="1" x14ac:dyDescent="0.2">
      <c r="B47489" s="88"/>
      <c r="C47489" s="88"/>
      <c r="D47489" s="88"/>
      <c r="E47489" s="88"/>
      <c r="F47489" s="88"/>
      <c r="G47489" s="88"/>
      <c r="H47489" s="88"/>
      <c r="I47489" s="88"/>
      <c r="J47489" s="88"/>
      <c r="K47489" s="88"/>
    </row>
    <row r="47490" spans="2:11" hidden="1" x14ac:dyDescent="0.2">
      <c r="B47490" s="88"/>
      <c r="C47490" s="88"/>
      <c r="D47490" s="88"/>
      <c r="E47490" s="88"/>
      <c r="F47490" s="88"/>
      <c r="G47490" s="88"/>
      <c r="H47490" s="88"/>
      <c r="I47490" s="88"/>
      <c r="J47490" s="88"/>
      <c r="K47490" s="88"/>
    </row>
    <row r="47491" spans="2:11" hidden="1" x14ac:dyDescent="0.2">
      <c r="B47491" s="88"/>
      <c r="C47491" s="88"/>
      <c r="D47491" s="88"/>
      <c r="E47491" s="88"/>
      <c r="F47491" s="88"/>
      <c r="G47491" s="88"/>
      <c r="H47491" s="88"/>
      <c r="I47491" s="88"/>
      <c r="J47491" s="88"/>
      <c r="K47491" s="88"/>
    </row>
    <row r="47492" spans="2:11" hidden="1" x14ac:dyDescent="0.2">
      <c r="B47492" s="88"/>
      <c r="C47492" s="88"/>
      <c r="D47492" s="88"/>
      <c r="E47492" s="88"/>
      <c r="F47492" s="88"/>
      <c r="G47492" s="88"/>
      <c r="H47492" s="88"/>
      <c r="I47492" s="88"/>
      <c r="J47492" s="88"/>
      <c r="K47492" s="88"/>
    </row>
    <row r="47493" spans="2:11" hidden="1" x14ac:dyDescent="0.2">
      <c r="B47493" s="88"/>
      <c r="C47493" s="88"/>
      <c r="D47493" s="88"/>
      <c r="E47493" s="88"/>
      <c r="F47493" s="88"/>
      <c r="G47493" s="88"/>
      <c r="H47493" s="88"/>
      <c r="I47493" s="88"/>
      <c r="J47493" s="88"/>
      <c r="K47493" s="88"/>
    </row>
    <row r="47494" spans="2:11" hidden="1" x14ac:dyDescent="0.2">
      <c r="B47494" s="88"/>
      <c r="C47494" s="88"/>
      <c r="D47494" s="88"/>
      <c r="E47494" s="88"/>
      <c r="F47494" s="88"/>
      <c r="G47494" s="88"/>
      <c r="H47494" s="88"/>
      <c r="I47494" s="88"/>
      <c r="J47494" s="88"/>
      <c r="K47494" s="88"/>
    </row>
    <row r="47495" spans="2:11" hidden="1" x14ac:dyDescent="0.2">
      <c r="B47495" s="88"/>
      <c r="C47495" s="88"/>
      <c r="D47495" s="88"/>
      <c r="E47495" s="88"/>
      <c r="F47495" s="88"/>
      <c r="G47495" s="88"/>
      <c r="H47495" s="88"/>
      <c r="I47495" s="88"/>
      <c r="J47495" s="88"/>
      <c r="K47495" s="88"/>
    </row>
    <row r="47496" spans="2:11" hidden="1" x14ac:dyDescent="0.2">
      <c r="B47496" s="88"/>
      <c r="C47496" s="88"/>
      <c r="D47496" s="88"/>
      <c r="E47496" s="88"/>
      <c r="F47496" s="88"/>
      <c r="G47496" s="88"/>
      <c r="H47496" s="88"/>
      <c r="I47496" s="88"/>
      <c r="J47496" s="88"/>
      <c r="K47496" s="88"/>
    </row>
    <row r="47497" spans="2:11" hidden="1" x14ac:dyDescent="0.2">
      <c r="B47497" s="88"/>
      <c r="C47497" s="88"/>
      <c r="D47497" s="88"/>
      <c r="E47497" s="88"/>
      <c r="F47497" s="88"/>
      <c r="G47497" s="88"/>
      <c r="H47497" s="88"/>
      <c r="I47497" s="88"/>
      <c r="J47497" s="88"/>
      <c r="K47497" s="88"/>
    </row>
    <row r="47498" spans="2:11" hidden="1" x14ac:dyDescent="0.2">
      <c r="B47498" s="88"/>
      <c r="C47498" s="88"/>
      <c r="D47498" s="88"/>
      <c r="E47498" s="88"/>
      <c r="F47498" s="88"/>
      <c r="G47498" s="88"/>
      <c r="H47498" s="88"/>
      <c r="I47498" s="88"/>
      <c r="J47498" s="88"/>
      <c r="K47498" s="88"/>
    </row>
    <row r="47499" spans="2:11" hidden="1" x14ac:dyDescent="0.2">
      <c r="B47499" s="88"/>
      <c r="C47499" s="88"/>
      <c r="D47499" s="88"/>
      <c r="E47499" s="88"/>
      <c r="F47499" s="88"/>
      <c r="G47499" s="88"/>
      <c r="H47499" s="88"/>
      <c r="I47499" s="88"/>
      <c r="J47499" s="88"/>
      <c r="K47499" s="88"/>
    </row>
    <row r="47500" spans="2:11" hidden="1" x14ac:dyDescent="0.2">
      <c r="B47500" s="88"/>
      <c r="C47500" s="88"/>
      <c r="D47500" s="88"/>
      <c r="E47500" s="88"/>
      <c r="F47500" s="88"/>
      <c r="G47500" s="88"/>
      <c r="H47500" s="88"/>
      <c r="I47500" s="88"/>
      <c r="J47500" s="88"/>
      <c r="K47500" s="88"/>
    </row>
    <row r="47501" spans="2:11" hidden="1" x14ac:dyDescent="0.2">
      <c r="B47501" s="88"/>
      <c r="C47501" s="88"/>
      <c r="D47501" s="88"/>
      <c r="E47501" s="88"/>
      <c r="F47501" s="88"/>
      <c r="G47501" s="88"/>
      <c r="H47501" s="88"/>
      <c r="I47501" s="88"/>
      <c r="J47501" s="88"/>
      <c r="K47501" s="88"/>
    </row>
    <row r="47502" spans="2:11" hidden="1" x14ac:dyDescent="0.2">
      <c r="B47502" s="88"/>
      <c r="C47502" s="88"/>
      <c r="D47502" s="88"/>
      <c r="E47502" s="88"/>
      <c r="F47502" s="88"/>
      <c r="G47502" s="88"/>
      <c r="H47502" s="88"/>
      <c r="I47502" s="88"/>
      <c r="J47502" s="88"/>
      <c r="K47502" s="88"/>
    </row>
    <row r="47503" spans="2:11" hidden="1" x14ac:dyDescent="0.2">
      <c r="B47503" s="88"/>
      <c r="C47503" s="88"/>
      <c r="D47503" s="88"/>
      <c r="E47503" s="88"/>
      <c r="F47503" s="88"/>
      <c r="G47503" s="88"/>
      <c r="H47503" s="88"/>
      <c r="I47503" s="88"/>
      <c r="J47503" s="88"/>
      <c r="K47503" s="88"/>
    </row>
    <row r="47504" spans="2:11" hidden="1" x14ac:dyDescent="0.2">
      <c r="B47504" s="88"/>
      <c r="C47504" s="88"/>
      <c r="D47504" s="88"/>
      <c r="E47504" s="88"/>
      <c r="F47504" s="88"/>
      <c r="G47504" s="88"/>
      <c r="H47504" s="88"/>
      <c r="I47504" s="88"/>
      <c r="J47504" s="88"/>
      <c r="K47504" s="88"/>
    </row>
    <row r="47505" spans="2:11" hidden="1" x14ac:dyDescent="0.2">
      <c r="B47505" s="88"/>
      <c r="C47505" s="88"/>
      <c r="D47505" s="88"/>
      <c r="E47505" s="88"/>
      <c r="F47505" s="88"/>
      <c r="G47505" s="88"/>
      <c r="H47505" s="88"/>
      <c r="I47505" s="88"/>
      <c r="J47505" s="88"/>
      <c r="K47505" s="88"/>
    </row>
    <row r="47506" spans="2:11" hidden="1" x14ac:dyDescent="0.2">
      <c r="B47506" s="88"/>
      <c r="C47506" s="88"/>
      <c r="D47506" s="88"/>
      <c r="E47506" s="88"/>
      <c r="F47506" s="88"/>
      <c r="G47506" s="88"/>
      <c r="H47506" s="88"/>
      <c r="I47506" s="88"/>
      <c r="J47506" s="88"/>
      <c r="K47506" s="88"/>
    </row>
    <row r="47507" spans="2:11" hidden="1" x14ac:dyDescent="0.2">
      <c r="B47507" s="88"/>
      <c r="C47507" s="88"/>
      <c r="D47507" s="88"/>
      <c r="E47507" s="88"/>
      <c r="F47507" s="88"/>
      <c r="G47507" s="88"/>
      <c r="H47507" s="88"/>
      <c r="I47507" s="88"/>
      <c r="J47507" s="88"/>
      <c r="K47507" s="88"/>
    </row>
    <row r="47508" spans="2:11" hidden="1" x14ac:dyDescent="0.2">
      <c r="B47508" s="88"/>
      <c r="C47508" s="88"/>
      <c r="D47508" s="88"/>
      <c r="E47508" s="88"/>
      <c r="F47508" s="88"/>
      <c r="G47508" s="88"/>
      <c r="H47508" s="88"/>
      <c r="I47508" s="88"/>
      <c r="J47508" s="88"/>
      <c r="K47508" s="88"/>
    </row>
    <row r="47509" spans="2:11" hidden="1" x14ac:dyDescent="0.2">
      <c r="B47509" s="88"/>
      <c r="C47509" s="88"/>
      <c r="D47509" s="88"/>
      <c r="E47509" s="88"/>
      <c r="F47509" s="88"/>
      <c r="G47509" s="88"/>
      <c r="H47509" s="88"/>
      <c r="I47509" s="88"/>
      <c r="J47509" s="88"/>
      <c r="K47509" s="88"/>
    </row>
    <row r="47510" spans="2:11" hidden="1" x14ac:dyDescent="0.2">
      <c r="B47510" s="88"/>
      <c r="C47510" s="88"/>
      <c r="D47510" s="88"/>
      <c r="E47510" s="88"/>
      <c r="F47510" s="88"/>
      <c r="G47510" s="88"/>
      <c r="H47510" s="88"/>
      <c r="I47510" s="88"/>
      <c r="J47510" s="88"/>
      <c r="K47510" s="88"/>
    </row>
    <row r="47511" spans="2:11" hidden="1" x14ac:dyDescent="0.2">
      <c r="B47511" s="88"/>
      <c r="C47511" s="88"/>
      <c r="D47511" s="88"/>
      <c r="E47511" s="88"/>
      <c r="F47511" s="88"/>
      <c r="G47511" s="88"/>
      <c r="H47511" s="88"/>
      <c r="I47511" s="88"/>
      <c r="J47511" s="88"/>
      <c r="K47511" s="88"/>
    </row>
    <row r="47512" spans="2:11" hidden="1" x14ac:dyDescent="0.2">
      <c r="B47512" s="88"/>
      <c r="C47512" s="88"/>
      <c r="D47512" s="88"/>
      <c r="E47512" s="88"/>
      <c r="F47512" s="88"/>
      <c r="G47512" s="88"/>
      <c r="H47512" s="88"/>
      <c r="I47512" s="88"/>
      <c r="J47512" s="88"/>
      <c r="K47512" s="88"/>
    </row>
    <row r="47513" spans="2:11" hidden="1" x14ac:dyDescent="0.2">
      <c r="B47513" s="88"/>
      <c r="C47513" s="88"/>
      <c r="D47513" s="88"/>
      <c r="E47513" s="88"/>
      <c r="F47513" s="88"/>
      <c r="G47513" s="88"/>
      <c r="H47513" s="88"/>
      <c r="I47513" s="88"/>
      <c r="J47513" s="88"/>
      <c r="K47513" s="88"/>
    </row>
    <row r="47514" spans="2:11" hidden="1" x14ac:dyDescent="0.2">
      <c r="B47514" s="88"/>
      <c r="C47514" s="88"/>
      <c r="D47514" s="88"/>
      <c r="E47514" s="88"/>
      <c r="F47514" s="88"/>
      <c r="G47514" s="88"/>
      <c r="H47514" s="88"/>
      <c r="I47514" s="88"/>
      <c r="J47514" s="88"/>
      <c r="K47514" s="88"/>
    </row>
    <row r="47515" spans="2:11" hidden="1" x14ac:dyDescent="0.2">
      <c r="B47515" s="88"/>
      <c r="C47515" s="88"/>
      <c r="D47515" s="88"/>
      <c r="E47515" s="88"/>
      <c r="F47515" s="88"/>
      <c r="G47515" s="88"/>
      <c r="H47515" s="88"/>
      <c r="I47515" s="88"/>
      <c r="J47515" s="88"/>
      <c r="K47515" s="88"/>
    </row>
    <row r="47516" spans="2:11" hidden="1" x14ac:dyDescent="0.2">
      <c r="B47516" s="88"/>
      <c r="C47516" s="88"/>
      <c r="D47516" s="88"/>
      <c r="E47516" s="88"/>
      <c r="F47516" s="88"/>
      <c r="G47516" s="88"/>
      <c r="H47516" s="88"/>
      <c r="I47516" s="88"/>
      <c r="J47516" s="88"/>
      <c r="K47516" s="88"/>
    </row>
    <row r="47517" spans="2:11" hidden="1" x14ac:dyDescent="0.2">
      <c r="B47517" s="88"/>
      <c r="C47517" s="88"/>
      <c r="D47517" s="88"/>
      <c r="E47517" s="88"/>
      <c r="F47517" s="88"/>
      <c r="G47517" s="88"/>
      <c r="H47517" s="88"/>
      <c r="I47517" s="88"/>
      <c r="J47517" s="88"/>
      <c r="K47517" s="88"/>
    </row>
    <row r="47518" spans="2:11" hidden="1" x14ac:dyDescent="0.2">
      <c r="B47518" s="88"/>
      <c r="C47518" s="88"/>
      <c r="D47518" s="88"/>
      <c r="E47518" s="88"/>
      <c r="F47518" s="88"/>
      <c r="G47518" s="88"/>
      <c r="H47518" s="88"/>
      <c r="I47518" s="88"/>
      <c r="J47518" s="88"/>
      <c r="K47518" s="88"/>
    </row>
    <row r="47519" spans="2:11" hidden="1" x14ac:dyDescent="0.2">
      <c r="B47519" s="88"/>
      <c r="C47519" s="88"/>
      <c r="D47519" s="88"/>
      <c r="E47519" s="88"/>
      <c r="F47519" s="88"/>
      <c r="G47519" s="88"/>
      <c r="H47519" s="88"/>
      <c r="I47519" s="88"/>
      <c r="J47519" s="88"/>
      <c r="K47519" s="88"/>
    </row>
    <row r="47520" spans="2:11" hidden="1" x14ac:dyDescent="0.2">
      <c r="B47520" s="88"/>
      <c r="C47520" s="88"/>
      <c r="D47520" s="88"/>
      <c r="E47520" s="88"/>
      <c r="F47520" s="88"/>
      <c r="G47520" s="88"/>
      <c r="H47520" s="88"/>
      <c r="I47520" s="88"/>
      <c r="J47520" s="88"/>
      <c r="K47520" s="88"/>
    </row>
    <row r="47521" spans="2:11" hidden="1" x14ac:dyDescent="0.2">
      <c r="B47521" s="88"/>
      <c r="C47521" s="88"/>
      <c r="D47521" s="88"/>
      <c r="E47521" s="88"/>
      <c r="F47521" s="88"/>
      <c r="G47521" s="88"/>
      <c r="H47521" s="88"/>
      <c r="I47521" s="88"/>
      <c r="J47521" s="88"/>
      <c r="K47521" s="88"/>
    </row>
    <row r="47522" spans="2:11" hidden="1" x14ac:dyDescent="0.2">
      <c r="B47522" s="88"/>
      <c r="C47522" s="88"/>
      <c r="D47522" s="88"/>
      <c r="E47522" s="88"/>
      <c r="F47522" s="88"/>
      <c r="G47522" s="88"/>
      <c r="H47522" s="88"/>
      <c r="I47522" s="88"/>
      <c r="J47522" s="88"/>
      <c r="K47522" s="88"/>
    </row>
    <row r="47523" spans="2:11" hidden="1" x14ac:dyDescent="0.2">
      <c r="B47523" s="88"/>
      <c r="C47523" s="88"/>
      <c r="D47523" s="88"/>
      <c r="E47523" s="88"/>
      <c r="F47523" s="88"/>
      <c r="G47523" s="88"/>
      <c r="H47523" s="88"/>
      <c r="I47523" s="88"/>
      <c r="J47523" s="88"/>
      <c r="K47523" s="88"/>
    </row>
    <row r="47524" spans="2:11" hidden="1" x14ac:dyDescent="0.2">
      <c r="B47524" s="88"/>
      <c r="C47524" s="88"/>
      <c r="D47524" s="88"/>
      <c r="E47524" s="88"/>
      <c r="F47524" s="88"/>
      <c r="G47524" s="88"/>
      <c r="H47524" s="88"/>
      <c r="I47524" s="88"/>
      <c r="J47524" s="88"/>
      <c r="K47524" s="88"/>
    </row>
    <row r="47525" spans="2:11" hidden="1" x14ac:dyDescent="0.2">
      <c r="B47525" s="88"/>
      <c r="C47525" s="88"/>
      <c r="D47525" s="88"/>
      <c r="E47525" s="88"/>
      <c r="F47525" s="88"/>
      <c r="G47525" s="88"/>
      <c r="H47525" s="88"/>
      <c r="I47525" s="88"/>
      <c r="J47525" s="88"/>
      <c r="K47525" s="88"/>
    </row>
    <row r="47526" spans="2:11" hidden="1" x14ac:dyDescent="0.2">
      <c r="B47526" s="88"/>
      <c r="C47526" s="88"/>
      <c r="D47526" s="88"/>
      <c r="E47526" s="88"/>
      <c r="F47526" s="88"/>
      <c r="G47526" s="88"/>
      <c r="H47526" s="88"/>
      <c r="I47526" s="88"/>
      <c r="J47526" s="88"/>
      <c r="K47526" s="88"/>
    </row>
    <row r="47527" spans="2:11" hidden="1" x14ac:dyDescent="0.2">
      <c r="B47527" s="88"/>
      <c r="C47527" s="88"/>
      <c r="D47527" s="88"/>
      <c r="E47527" s="88"/>
      <c r="F47527" s="88"/>
      <c r="G47527" s="88"/>
      <c r="H47527" s="88"/>
      <c r="I47527" s="88"/>
      <c r="J47527" s="88"/>
      <c r="K47527" s="88"/>
    </row>
    <row r="47528" spans="2:11" hidden="1" x14ac:dyDescent="0.2">
      <c r="B47528" s="88"/>
      <c r="C47528" s="88"/>
      <c r="D47528" s="88"/>
      <c r="E47528" s="88"/>
      <c r="F47528" s="88"/>
      <c r="G47528" s="88"/>
      <c r="H47528" s="88"/>
      <c r="I47528" s="88"/>
      <c r="J47528" s="88"/>
      <c r="K47528" s="88"/>
    </row>
    <row r="47529" spans="2:11" hidden="1" x14ac:dyDescent="0.2">
      <c r="B47529" s="88"/>
      <c r="C47529" s="88"/>
      <c r="D47529" s="88"/>
      <c r="E47529" s="88"/>
      <c r="F47529" s="88"/>
      <c r="G47529" s="88"/>
      <c r="H47529" s="88"/>
      <c r="I47529" s="88"/>
      <c r="J47529" s="88"/>
      <c r="K47529" s="88"/>
    </row>
    <row r="47530" spans="2:11" hidden="1" x14ac:dyDescent="0.2">
      <c r="B47530" s="88"/>
      <c r="C47530" s="88"/>
      <c r="D47530" s="88"/>
      <c r="E47530" s="88"/>
      <c r="F47530" s="88"/>
      <c r="G47530" s="88"/>
      <c r="H47530" s="88"/>
      <c r="I47530" s="88"/>
      <c r="J47530" s="88"/>
      <c r="K47530" s="88"/>
    </row>
    <row r="47531" spans="2:11" hidden="1" x14ac:dyDescent="0.2">
      <c r="B47531" s="88"/>
      <c r="C47531" s="88"/>
      <c r="D47531" s="88"/>
      <c r="E47531" s="88"/>
      <c r="F47531" s="88"/>
      <c r="G47531" s="88"/>
      <c r="H47531" s="88"/>
      <c r="I47531" s="88"/>
      <c r="J47531" s="88"/>
      <c r="K47531" s="88"/>
    </row>
    <row r="47532" spans="2:11" hidden="1" x14ac:dyDescent="0.2">
      <c r="B47532" s="88"/>
      <c r="C47532" s="88"/>
      <c r="D47532" s="88"/>
      <c r="E47532" s="88"/>
      <c r="F47532" s="88"/>
      <c r="G47532" s="88"/>
      <c r="H47532" s="88"/>
      <c r="I47532" s="88"/>
      <c r="J47532" s="88"/>
      <c r="K47532" s="88"/>
    </row>
    <row r="47533" spans="2:11" hidden="1" x14ac:dyDescent="0.2">
      <c r="B47533" s="88"/>
      <c r="C47533" s="88"/>
      <c r="D47533" s="88"/>
      <c r="E47533" s="88"/>
      <c r="F47533" s="88"/>
      <c r="G47533" s="88"/>
      <c r="H47533" s="88"/>
      <c r="I47533" s="88"/>
      <c r="J47533" s="88"/>
      <c r="K47533" s="88"/>
    </row>
    <row r="47534" spans="2:11" hidden="1" x14ac:dyDescent="0.2">
      <c r="B47534" s="88"/>
      <c r="C47534" s="88"/>
      <c r="D47534" s="88"/>
      <c r="E47534" s="88"/>
      <c r="F47534" s="88"/>
      <c r="G47534" s="88"/>
      <c r="H47534" s="88"/>
      <c r="I47534" s="88"/>
      <c r="J47534" s="88"/>
      <c r="K47534" s="88"/>
    </row>
    <row r="47535" spans="2:11" hidden="1" x14ac:dyDescent="0.2">
      <c r="B47535" s="88"/>
      <c r="C47535" s="88"/>
      <c r="D47535" s="88"/>
      <c r="E47535" s="88"/>
      <c r="F47535" s="88"/>
      <c r="G47535" s="88"/>
      <c r="H47535" s="88"/>
      <c r="I47535" s="88"/>
      <c r="J47535" s="88"/>
      <c r="K47535" s="88"/>
    </row>
    <row r="47536" spans="2:11" hidden="1" x14ac:dyDescent="0.2">
      <c r="B47536" s="88"/>
      <c r="C47536" s="88"/>
      <c r="D47536" s="88"/>
      <c r="E47536" s="88"/>
      <c r="F47536" s="88"/>
      <c r="G47536" s="88"/>
      <c r="H47536" s="88"/>
      <c r="I47536" s="88"/>
      <c r="J47536" s="88"/>
      <c r="K47536" s="88"/>
    </row>
    <row r="47537" spans="2:11" hidden="1" x14ac:dyDescent="0.2">
      <c r="B47537" s="88"/>
      <c r="C47537" s="88"/>
      <c r="D47537" s="88"/>
      <c r="E47537" s="88"/>
      <c r="F47537" s="88"/>
      <c r="G47537" s="88"/>
      <c r="H47537" s="88"/>
      <c r="I47537" s="88"/>
      <c r="J47537" s="88"/>
      <c r="K47537" s="88"/>
    </row>
    <row r="47538" spans="2:11" hidden="1" x14ac:dyDescent="0.2">
      <c r="B47538" s="88"/>
      <c r="C47538" s="88"/>
      <c r="D47538" s="88"/>
      <c r="E47538" s="88"/>
      <c r="F47538" s="88"/>
      <c r="G47538" s="88"/>
      <c r="H47538" s="88"/>
      <c r="I47538" s="88"/>
      <c r="J47538" s="88"/>
      <c r="K47538" s="88"/>
    </row>
    <row r="47539" spans="2:11" hidden="1" x14ac:dyDescent="0.2">
      <c r="B47539" s="88"/>
      <c r="C47539" s="88"/>
      <c r="D47539" s="88"/>
      <c r="E47539" s="88"/>
      <c r="F47539" s="88"/>
      <c r="G47539" s="88"/>
      <c r="H47539" s="88"/>
      <c r="I47539" s="88"/>
      <c r="J47539" s="88"/>
      <c r="K47539" s="88"/>
    </row>
    <row r="47540" spans="2:11" hidden="1" x14ac:dyDescent="0.2">
      <c r="B47540" s="88"/>
      <c r="C47540" s="88"/>
      <c r="D47540" s="88"/>
      <c r="E47540" s="88"/>
      <c r="F47540" s="88"/>
      <c r="G47540" s="88"/>
      <c r="H47540" s="88"/>
      <c r="I47540" s="88"/>
      <c r="J47540" s="88"/>
      <c r="K47540" s="88"/>
    </row>
    <row r="47541" spans="2:11" hidden="1" x14ac:dyDescent="0.2">
      <c r="B47541" s="88"/>
      <c r="C47541" s="88"/>
      <c r="D47541" s="88"/>
      <c r="E47541" s="88"/>
      <c r="F47541" s="88"/>
      <c r="G47541" s="88"/>
      <c r="H47541" s="88"/>
      <c r="I47541" s="88"/>
      <c r="J47541" s="88"/>
      <c r="K47541" s="88"/>
    </row>
    <row r="47542" spans="2:11" hidden="1" x14ac:dyDescent="0.2">
      <c r="B47542" s="88"/>
      <c r="C47542" s="88"/>
      <c r="D47542" s="88"/>
      <c r="E47542" s="88"/>
      <c r="F47542" s="88"/>
      <c r="G47542" s="88"/>
      <c r="H47542" s="88"/>
      <c r="I47542" s="88"/>
      <c r="J47542" s="88"/>
      <c r="K47542" s="88"/>
    </row>
    <row r="47543" spans="2:11" hidden="1" x14ac:dyDescent="0.2">
      <c r="B47543" s="88"/>
      <c r="C47543" s="88"/>
      <c r="D47543" s="88"/>
      <c r="E47543" s="88"/>
      <c r="F47543" s="88"/>
      <c r="G47543" s="88"/>
      <c r="H47543" s="88"/>
      <c r="I47543" s="88"/>
      <c r="J47543" s="88"/>
      <c r="K47543" s="88"/>
    </row>
    <row r="47544" spans="2:11" hidden="1" x14ac:dyDescent="0.2">
      <c r="B47544" s="88"/>
      <c r="C47544" s="88"/>
      <c r="D47544" s="88"/>
      <c r="E47544" s="88"/>
      <c r="F47544" s="88"/>
      <c r="G47544" s="88"/>
      <c r="H47544" s="88"/>
      <c r="I47544" s="88"/>
      <c r="J47544" s="88"/>
      <c r="K47544" s="88"/>
    </row>
    <row r="47545" spans="2:11" hidden="1" x14ac:dyDescent="0.2">
      <c r="B47545" s="88"/>
      <c r="C47545" s="88"/>
      <c r="D47545" s="88"/>
      <c r="E47545" s="88"/>
      <c r="F47545" s="88"/>
      <c r="G47545" s="88"/>
      <c r="H47545" s="88"/>
      <c r="I47545" s="88"/>
      <c r="J47545" s="88"/>
      <c r="K47545" s="88"/>
    </row>
    <row r="47546" spans="2:11" hidden="1" x14ac:dyDescent="0.2">
      <c r="B47546" s="88"/>
      <c r="C47546" s="88"/>
      <c r="D47546" s="88"/>
      <c r="E47546" s="88"/>
      <c r="F47546" s="88"/>
      <c r="G47546" s="88"/>
      <c r="H47546" s="88"/>
      <c r="I47546" s="88"/>
      <c r="J47546" s="88"/>
      <c r="K47546" s="88"/>
    </row>
    <row r="47547" spans="2:11" hidden="1" x14ac:dyDescent="0.2">
      <c r="B47547" s="88"/>
      <c r="C47547" s="88"/>
      <c r="D47547" s="88"/>
      <c r="E47547" s="88"/>
      <c r="F47547" s="88"/>
      <c r="G47547" s="88"/>
      <c r="H47547" s="88"/>
      <c r="I47547" s="88"/>
      <c r="J47547" s="88"/>
      <c r="K47547" s="88"/>
    </row>
    <row r="47548" spans="2:11" hidden="1" x14ac:dyDescent="0.2">
      <c r="B47548" s="88"/>
      <c r="C47548" s="88"/>
      <c r="D47548" s="88"/>
      <c r="E47548" s="88"/>
      <c r="F47548" s="88"/>
      <c r="G47548" s="88"/>
      <c r="H47548" s="88"/>
      <c r="I47548" s="88"/>
      <c r="J47548" s="88"/>
      <c r="K47548" s="88"/>
    </row>
    <row r="47549" spans="2:11" hidden="1" x14ac:dyDescent="0.2">
      <c r="B47549" s="88"/>
      <c r="C47549" s="88"/>
      <c r="D47549" s="88"/>
      <c r="E47549" s="88"/>
      <c r="F47549" s="88"/>
      <c r="G47549" s="88"/>
      <c r="H47549" s="88"/>
      <c r="I47549" s="88"/>
      <c r="J47549" s="88"/>
      <c r="K47549" s="88"/>
    </row>
    <row r="47550" spans="2:11" hidden="1" x14ac:dyDescent="0.2">
      <c r="B47550" s="88"/>
      <c r="C47550" s="88"/>
      <c r="D47550" s="88"/>
      <c r="E47550" s="88"/>
      <c r="F47550" s="88"/>
      <c r="G47550" s="88"/>
      <c r="H47550" s="88"/>
      <c r="I47550" s="88"/>
      <c r="J47550" s="88"/>
      <c r="K47550" s="88"/>
    </row>
    <row r="47551" spans="2:11" hidden="1" x14ac:dyDescent="0.2">
      <c r="B47551" s="88"/>
      <c r="C47551" s="88"/>
      <c r="D47551" s="88"/>
      <c r="E47551" s="88"/>
      <c r="F47551" s="88"/>
      <c r="G47551" s="88"/>
      <c r="H47551" s="88"/>
      <c r="I47551" s="88"/>
      <c r="J47551" s="88"/>
      <c r="K47551" s="88"/>
    </row>
    <row r="47552" spans="2:11" hidden="1" x14ac:dyDescent="0.2">
      <c r="B47552" s="88"/>
      <c r="C47552" s="88"/>
      <c r="D47552" s="88"/>
      <c r="E47552" s="88"/>
      <c r="F47552" s="88"/>
      <c r="G47552" s="88"/>
      <c r="H47552" s="88"/>
      <c r="I47552" s="88"/>
      <c r="J47552" s="88"/>
      <c r="K47552" s="88"/>
    </row>
    <row r="47553" spans="2:11" hidden="1" x14ac:dyDescent="0.2">
      <c r="B47553" s="88"/>
      <c r="C47553" s="88"/>
      <c r="D47553" s="88"/>
      <c r="E47553" s="88"/>
      <c r="F47553" s="88"/>
      <c r="G47553" s="88"/>
      <c r="H47553" s="88"/>
      <c r="I47553" s="88"/>
      <c r="J47553" s="88"/>
      <c r="K47553" s="88"/>
    </row>
    <row r="47554" spans="2:11" hidden="1" x14ac:dyDescent="0.2">
      <c r="B47554" s="88"/>
      <c r="C47554" s="88"/>
      <c r="D47554" s="88"/>
      <c r="E47554" s="88"/>
      <c r="F47554" s="88"/>
      <c r="G47554" s="88"/>
      <c r="H47554" s="88"/>
      <c r="I47554" s="88"/>
      <c r="J47554" s="88"/>
      <c r="K47554" s="88"/>
    </row>
    <row r="47555" spans="2:11" hidden="1" x14ac:dyDescent="0.2">
      <c r="B47555" s="88"/>
      <c r="C47555" s="88"/>
      <c r="D47555" s="88"/>
      <c r="E47555" s="88"/>
      <c r="F47555" s="88"/>
      <c r="G47555" s="88"/>
      <c r="H47555" s="88"/>
      <c r="I47555" s="88"/>
      <c r="J47555" s="88"/>
      <c r="K47555" s="88"/>
    </row>
    <row r="47556" spans="2:11" hidden="1" x14ac:dyDescent="0.2">
      <c r="B47556" s="88"/>
      <c r="C47556" s="88"/>
      <c r="D47556" s="88"/>
      <c r="E47556" s="88"/>
      <c r="F47556" s="88"/>
      <c r="G47556" s="88"/>
      <c r="H47556" s="88"/>
      <c r="I47556" s="88"/>
      <c r="J47556" s="88"/>
      <c r="K47556" s="88"/>
    </row>
    <row r="47557" spans="2:11" hidden="1" x14ac:dyDescent="0.2">
      <c r="B47557" s="88"/>
      <c r="C47557" s="88"/>
      <c r="D47557" s="88"/>
      <c r="E47557" s="88"/>
      <c r="F47557" s="88"/>
      <c r="G47557" s="88"/>
      <c r="H47557" s="88"/>
      <c r="I47557" s="88"/>
      <c r="J47557" s="88"/>
      <c r="K47557" s="88"/>
    </row>
    <row r="47558" spans="2:11" hidden="1" x14ac:dyDescent="0.2">
      <c r="B47558" s="88"/>
      <c r="C47558" s="88"/>
      <c r="D47558" s="88"/>
      <c r="E47558" s="88"/>
      <c r="F47558" s="88"/>
      <c r="G47558" s="88"/>
      <c r="H47558" s="88"/>
      <c r="I47558" s="88"/>
      <c r="J47558" s="88"/>
      <c r="K47558" s="88"/>
    </row>
    <row r="47559" spans="2:11" hidden="1" x14ac:dyDescent="0.2">
      <c r="B47559" s="88"/>
      <c r="C47559" s="88"/>
      <c r="D47559" s="88"/>
      <c r="E47559" s="88"/>
      <c r="F47559" s="88"/>
      <c r="G47559" s="88"/>
      <c r="H47559" s="88"/>
      <c r="I47559" s="88"/>
      <c r="J47559" s="88"/>
      <c r="K47559" s="88"/>
    </row>
    <row r="47560" spans="2:11" hidden="1" x14ac:dyDescent="0.2">
      <c r="B47560" s="88"/>
      <c r="C47560" s="88"/>
      <c r="D47560" s="88"/>
      <c r="E47560" s="88"/>
      <c r="F47560" s="88"/>
      <c r="G47560" s="88"/>
      <c r="H47560" s="88"/>
      <c r="I47560" s="88"/>
      <c r="J47560" s="88"/>
      <c r="K47560" s="88"/>
    </row>
    <row r="47561" spans="2:11" hidden="1" x14ac:dyDescent="0.2">
      <c r="B47561" s="88"/>
      <c r="C47561" s="88"/>
      <c r="D47561" s="88"/>
      <c r="E47561" s="88"/>
      <c r="F47561" s="88"/>
      <c r="G47561" s="88"/>
      <c r="H47561" s="88"/>
      <c r="I47561" s="88"/>
      <c r="J47561" s="88"/>
      <c r="K47561" s="88"/>
    </row>
    <row r="47562" spans="2:11" hidden="1" x14ac:dyDescent="0.2">
      <c r="B47562" s="88"/>
      <c r="C47562" s="88"/>
      <c r="D47562" s="88"/>
      <c r="E47562" s="88"/>
      <c r="F47562" s="88"/>
      <c r="G47562" s="88"/>
      <c r="H47562" s="88"/>
      <c r="I47562" s="88"/>
      <c r="J47562" s="88"/>
      <c r="K47562" s="88"/>
    </row>
    <row r="47563" spans="2:11" hidden="1" x14ac:dyDescent="0.2">
      <c r="B47563" s="88"/>
      <c r="C47563" s="88"/>
      <c r="D47563" s="88"/>
      <c r="E47563" s="88"/>
      <c r="F47563" s="88"/>
      <c r="G47563" s="88"/>
      <c r="H47563" s="88"/>
      <c r="I47563" s="88"/>
      <c r="J47563" s="88"/>
      <c r="K47563" s="88"/>
    </row>
    <row r="47564" spans="2:11" hidden="1" x14ac:dyDescent="0.2">
      <c r="B47564" s="88"/>
      <c r="C47564" s="88"/>
      <c r="D47564" s="88"/>
      <c r="E47564" s="88"/>
      <c r="F47564" s="88"/>
      <c r="G47564" s="88"/>
      <c r="H47564" s="88"/>
      <c r="I47564" s="88"/>
      <c r="J47564" s="88"/>
      <c r="K47564" s="88"/>
    </row>
    <row r="47565" spans="2:11" hidden="1" x14ac:dyDescent="0.2">
      <c r="B47565" s="88"/>
      <c r="C47565" s="88"/>
      <c r="D47565" s="88"/>
      <c r="E47565" s="88"/>
      <c r="F47565" s="88"/>
      <c r="G47565" s="88"/>
      <c r="H47565" s="88"/>
      <c r="I47565" s="88"/>
      <c r="J47565" s="88"/>
      <c r="K47565" s="88"/>
    </row>
    <row r="47566" spans="2:11" hidden="1" x14ac:dyDescent="0.2">
      <c r="B47566" s="88"/>
      <c r="C47566" s="88"/>
      <c r="D47566" s="88"/>
      <c r="E47566" s="88"/>
      <c r="F47566" s="88"/>
      <c r="G47566" s="88"/>
      <c r="H47566" s="88"/>
      <c r="I47566" s="88"/>
      <c r="J47566" s="88"/>
      <c r="K47566" s="88"/>
    </row>
    <row r="47567" spans="2:11" hidden="1" x14ac:dyDescent="0.2">
      <c r="B47567" s="88"/>
      <c r="C47567" s="88"/>
      <c r="D47567" s="88"/>
      <c r="E47567" s="88"/>
      <c r="F47567" s="88"/>
      <c r="G47567" s="88"/>
      <c r="H47567" s="88"/>
      <c r="I47567" s="88"/>
      <c r="J47567" s="88"/>
      <c r="K47567" s="88"/>
    </row>
    <row r="47568" spans="2:11" hidden="1" x14ac:dyDescent="0.2">
      <c r="B47568" s="88"/>
      <c r="C47568" s="88"/>
      <c r="D47568" s="88"/>
      <c r="E47568" s="88"/>
      <c r="F47568" s="88"/>
      <c r="G47568" s="88"/>
      <c r="H47568" s="88"/>
      <c r="I47568" s="88"/>
      <c r="J47568" s="88"/>
      <c r="K47568" s="88"/>
    </row>
    <row r="47569" spans="2:11" hidden="1" x14ac:dyDescent="0.2">
      <c r="B47569" s="88"/>
      <c r="C47569" s="88"/>
      <c r="D47569" s="88"/>
      <c r="E47569" s="88"/>
      <c r="F47569" s="88"/>
      <c r="G47569" s="88"/>
      <c r="H47569" s="88"/>
      <c r="I47569" s="88"/>
      <c r="J47569" s="88"/>
      <c r="K47569" s="88"/>
    </row>
    <row r="47570" spans="2:11" hidden="1" x14ac:dyDescent="0.2">
      <c r="B47570" s="88"/>
      <c r="C47570" s="88"/>
      <c r="D47570" s="88"/>
      <c r="E47570" s="88"/>
      <c r="F47570" s="88"/>
      <c r="G47570" s="88"/>
      <c r="H47570" s="88"/>
      <c r="I47570" s="88"/>
      <c r="J47570" s="88"/>
      <c r="K47570" s="88"/>
    </row>
    <row r="47571" spans="2:11" hidden="1" x14ac:dyDescent="0.2">
      <c r="B47571" s="88"/>
      <c r="C47571" s="88"/>
      <c r="D47571" s="88"/>
      <c r="E47571" s="88"/>
      <c r="F47571" s="88"/>
      <c r="G47571" s="88"/>
      <c r="H47571" s="88"/>
      <c r="I47571" s="88"/>
      <c r="J47571" s="88"/>
      <c r="K47571" s="88"/>
    </row>
    <row r="47572" spans="2:11" hidden="1" x14ac:dyDescent="0.2">
      <c r="B47572" s="88"/>
      <c r="C47572" s="88"/>
      <c r="D47572" s="88"/>
      <c r="E47572" s="88"/>
      <c r="F47572" s="88"/>
      <c r="G47572" s="88"/>
      <c r="H47572" s="88"/>
      <c r="I47572" s="88"/>
      <c r="J47572" s="88"/>
      <c r="K47572" s="88"/>
    </row>
    <row r="47573" spans="2:11" hidden="1" x14ac:dyDescent="0.2">
      <c r="B47573" s="88"/>
      <c r="C47573" s="88"/>
      <c r="D47573" s="88"/>
      <c r="E47573" s="88"/>
      <c r="F47573" s="88"/>
      <c r="G47573" s="88"/>
      <c r="H47573" s="88"/>
      <c r="I47573" s="88"/>
      <c r="J47573" s="88"/>
      <c r="K47573" s="88"/>
    </row>
    <row r="47574" spans="2:11" hidden="1" x14ac:dyDescent="0.2">
      <c r="B47574" s="88"/>
      <c r="C47574" s="88"/>
      <c r="D47574" s="88"/>
      <c r="E47574" s="88"/>
      <c r="F47574" s="88"/>
      <c r="G47574" s="88"/>
      <c r="H47574" s="88"/>
      <c r="I47574" s="88"/>
      <c r="J47574" s="88"/>
      <c r="K47574" s="88"/>
    </row>
    <row r="47575" spans="2:11" hidden="1" x14ac:dyDescent="0.2">
      <c r="B47575" s="88"/>
      <c r="C47575" s="88"/>
      <c r="D47575" s="88"/>
      <c r="E47575" s="88"/>
      <c r="F47575" s="88"/>
      <c r="G47575" s="88"/>
      <c r="H47575" s="88"/>
      <c r="I47575" s="88"/>
      <c r="J47575" s="88"/>
      <c r="K47575" s="88"/>
    </row>
    <row r="47576" spans="2:11" hidden="1" x14ac:dyDescent="0.2">
      <c r="B47576" s="88"/>
      <c r="C47576" s="88"/>
      <c r="D47576" s="88"/>
      <c r="E47576" s="88"/>
      <c r="F47576" s="88"/>
      <c r="G47576" s="88"/>
      <c r="H47576" s="88"/>
      <c r="I47576" s="88"/>
      <c r="J47576" s="88"/>
      <c r="K47576" s="88"/>
    </row>
    <row r="47577" spans="2:11" hidden="1" x14ac:dyDescent="0.2">
      <c r="B47577" s="88"/>
      <c r="C47577" s="88"/>
      <c r="D47577" s="88"/>
      <c r="E47577" s="88"/>
      <c r="F47577" s="88"/>
      <c r="G47577" s="88"/>
      <c r="H47577" s="88"/>
      <c r="I47577" s="88"/>
      <c r="J47577" s="88"/>
      <c r="K47577" s="88"/>
    </row>
    <row r="47578" spans="2:11" hidden="1" x14ac:dyDescent="0.2">
      <c r="B47578" s="88"/>
      <c r="C47578" s="88"/>
      <c r="D47578" s="88"/>
      <c r="E47578" s="88"/>
      <c r="F47578" s="88"/>
      <c r="G47578" s="88"/>
      <c r="H47578" s="88"/>
      <c r="I47578" s="88"/>
      <c r="J47578" s="88"/>
      <c r="K47578" s="88"/>
    </row>
    <row r="47579" spans="2:11" hidden="1" x14ac:dyDescent="0.2">
      <c r="B47579" s="88"/>
      <c r="C47579" s="88"/>
      <c r="D47579" s="88"/>
      <c r="E47579" s="88"/>
      <c r="F47579" s="88"/>
      <c r="G47579" s="88"/>
      <c r="H47579" s="88"/>
      <c r="I47579" s="88"/>
      <c r="J47579" s="88"/>
      <c r="K47579" s="88"/>
    </row>
    <row r="47580" spans="2:11" hidden="1" x14ac:dyDescent="0.2">
      <c r="B47580" s="88"/>
      <c r="C47580" s="88"/>
      <c r="D47580" s="88"/>
      <c r="E47580" s="88"/>
      <c r="F47580" s="88"/>
      <c r="G47580" s="88"/>
      <c r="H47580" s="88"/>
      <c r="I47580" s="88"/>
      <c r="J47580" s="88"/>
      <c r="K47580" s="88"/>
    </row>
    <row r="47581" spans="2:11" hidden="1" x14ac:dyDescent="0.2">
      <c r="B47581" s="88"/>
      <c r="C47581" s="88"/>
      <c r="D47581" s="88"/>
      <c r="E47581" s="88"/>
      <c r="F47581" s="88"/>
      <c r="G47581" s="88"/>
      <c r="H47581" s="88"/>
      <c r="I47581" s="88"/>
      <c r="J47581" s="88"/>
      <c r="K47581" s="88"/>
    </row>
    <row r="47582" spans="2:11" hidden="1" x14ac:dyDescent="0.2">
      <c r="B47582" s="88"/>
      <c r="C47582" s="88"/>
      <c r="D47582" s="88"/>
      <c r="E47582" s="88"/>
      <c r="F47582" s="88"/>
      <c r="G47582" s="88"/>
      <c r="H47582" s="88"/>
      <c r="I47582" s="88"/>
      <c r="J47582" s="88"/>
      <c r="K47582" s="88"/>
    </row>
    <row r="47583" spans="2:11" hidden="1" x14ac:dyDescent="0.2">
      <c r="B47583" s="88"/>
      <c r="C47583" s="88"/>
      <c r="D47583" s="88"/>
      <c r="E47583" s="88"/>
      <c r="F47583" s="88"/>
      <c r="G47583" s="88"/>
      <c r="H47583" s="88"/>
      <c r="I47583" s="88"/>
      <c r="J47583" s="88"/>
      <c r="K47583" s="88"/>
    </row>
    <row r="47584" spans="2:11" hidden="1" x14ac:dyDescent="0.2">
      <c r="B47584" s="88"/>
      <c r="C47584" s="88"/>
      <c r="D47584" s="88"/>
      <c r="E47584" s="88"/>
      <c r="F47584" s="88"/>
      <c r="G47584" s="88"/>
      <c r="H47584" s="88"/>
      <c r="I47584" s="88"/>
      <c r="J47584" s="88"/>
      <c r="K47584" s="88"/>
    </row>
    <row r="47585" spans="2:11" hidden="1" x14ac:dyDescent="0.2">
      <c r="B47585" s="88"/>
      <c r="C47585" s="88"/>
      <c r="D47585" s="88"/>
      <c r="E47585" s="88"/>
      <c r="F47585" s="88"/>
      <c r="G47585" s="88"/>
      <c r="H47585" s="88"/>
      <c r="I47585" s="88"/>
      <c r="J47585" s="88"/>
      <c r="K47585" s="88"/>
    </row>
    <row r="47586" spans="2:11" hidden="1" x14ac:dyDescent="0.2">
      <c r="B47586" s="88"/>
      <c r="C47586" s="88"/>
      <c r="D47586" s="88"/>
      <c r="E47586" s="88"/>
      <c r="F47586" s="88"/>
      <c r="G47586" s="88"/>
      <c r="H47586" s="88"/>
      <c r="I47586" s="88"/>
      <c r="J47586" s="88"/>
      <c r="K47586" s="88"/>
    </row>
    <row r="47587" spans="2:11" hidden="1" x14ac:dyDescent="0.2">
      <c r="B47587" s="88"/>
      <c r="C47587" s="88"/>
      <c r="D47587" s="88"/>
      <c r="E47587" s="88"/>
      <c r="F47587" s="88"/>
      <c r="G47587" s="88"/>
      <c r="H47587" s="88"/>
      <c r="I47587" s="88"/>
      <c r="J47587" s="88"/>
      <c r="K47587" s="88"/>
    </row>
    <row r="47588" spans="2:11" hidden="1" x14ac:dyDescent="0.2">
      <c r="B47588" s="88"/>
      <c r="C47588" s="88"/>
      <c r="D47588" s="88"/>
      <c r="E47588" s="88"/>
      <c r="F47588" s="88"/>
      <c r="G47588" s="88"/>
      <c r="H47588" s="88"/>
      <c r="I47588" s="88"/>
      <c r="J47588" s="88"/>
      <c r="K47588" s="88"/>
    </row>
    <row r="47589" spans="2:11" hidden="1" x14ac:dyDescent="0.2">
      <c r="B47589" s="88"/>
      <c r="C47589" s="88"/>
      <c r="D47589" s="88"/>
      <c r="E47589" s="88"/>
      <c r="F47589" s="88"/>
      <c r="G47589" s="88"/>
      <c r="H47589" s="88"/>
      <c r="I47589" s="88"/>
      <c r="J47589" s="88"/>
      <c r="K47589" s="88"/>
    </row>
    <row r="47590" spans="2:11" hidden="1" x14ac:dyDescent="0.2">
      <c r="B47590" s="88"/>
      <c r="C47590" s="88"/>
      <c r="D47590" s="88"/>
      <c r="E47590" s="88"/>
      <c r="F47590" s="88"/>
      <c r="G47590" s="88"/>
      <c r="H47590" s="88"/>
      <c r="I47590" s="88"/>
      <c r="J47590" s="88"/>
      <c r="K47590" s="88"/>
    </row>
    <row r="47591" spans="2:11" hidden="1" x14ac:dyDescent="0.2">
      <c r="B47591" s="88"/>
      <c r="C47591" s="88"/>
      <c r="D47591" s="88"/>
      <c r="E47591" s="88"/>
      <c r="F47591" s="88"/>
      <c r="G47591" s="88"/>
      <c r="H47591" s="88"/>
      <c r="I47591" s="88"/>
      <c r="J47591" s="88"/>
      <c r="K47591" s="88"/>
    </row>
    <row r="47592" spans="2:11" hidden="1" x14ac:dyDescent="0.2">
      <c r="B47592" s="88"/>
      <c r="C47592" s="88"/>
      <c r="D47592" s="88"/>
      <c r="E47592" s="88"/>
      <c r="F47592" s="88"/>
      <c r="G47592" s="88"/>
      <c r="H47592" s="88"/>
      <c r="I47592" s="88"/>
      <c r="J47592" s="88"/>
      <c r="K47592" s="88"/>
    </row>
    <row r="47593" spans="2:11" hidden="1" x14ac:dyDescent="0.2">
      <c r="B47593" s="88"/>
      <c r="C47593" s="88"/>
      <c r="D47593" s="88"/>
      <c r="E47593" s="88"/>
      <c r="F47593" s="88"/>
      <c r="G47593" s="88"/>
      <c r="H47593" s="88"/>
      <c r="I47593" s="88"/>
      <c r="J47593" s="88"/>
      <c r="K47593" s="88"/>
    </row>
    <row r="47594" spans="2:11" hidden="1" x14ac:dyDescent="0.2">
      <c r="B47594" s="88"/>
      <c r="C47594" s="88"/>
      <c r="D47594" s="88"/>
      <c r="E47594" s="88"/>
      <c r="F47594" s="88"/>
      <c r="G47594" s="88"/>
      <c r="H47594" s="88"/>
      <c r="I47594" s="88"/>
      <c r="J47594" s="88"/>
      <c r="K47594" s="88"/>
    </row>
    <row r="47595" spans="2:11" hidden="1" x14ac:dyDescent="0.2">
      <c r="B47595" s="88"/>
      <c r="C47595" s="88"/>
      <c r="D47595" s="88"/>
      <c r="E47595" s="88"/>
      <c r="F47595" s="88"/>
      <c r="G47595" s="88"/>
      <c r="H47595" s="88"/>
      <c r="I47595" s="88"/>
      <c r="J47595" s="88"/>
      <c r="K47595" s="88"/>
    </row>
    <row r="47596" spans="2:11" hidden="1" x14ac:dyDescent="0.2">
      <c r="B47596" s="88"/>
      <c r="C47596" s="88"/>
      <c r="D47596" s="88"/>
      <c r="E47596" s="88"/>
      <c r="F47596" s="88"/>
      <c r="G47596" s="88"/>
      <c r="H47596" s="88"/>
      <c r="I47596" s="88"/>
      <c r="J47596" s="88"/>
      <c r="K47596" s="88"/>
    </row>
    <row r="47597" spans="2:11" hidden="1" x14ac:dyDescent="0.2">
      <c r="B47597" s="88"/>
      <c r="C47597" s="88"/>
      <c r="D47597" s="88"/>
      <c r="E47597" s="88"/>
      <c r="F47597" s="88"/>
      <c r="G47597" s="88"/>
      <c r="H47597" s="88"/>
      <c r="I47597" s="88"/>
      <c r="J47597" s="88"/>
      <c r="K47597" s="88"/>
    </row>
    <row r="47598" spans="2:11" hidden="1" x14ac:dyDescent="0.2">
      <c r="B47598" s="88"/>
      <c r="C47598" s="88"/>
      <c r="D47598" s="88"/>
      <c r="E47598" s="88"/>
      <c r="F47598" s="88"/>
      <c r="G47598" s="88"/>
      <c r="H47598" s="88"/>
      <c r="I47598" s="88"/>
      <c r="J47598" s="88"/>
      <c r="K47598" s="88"/>
    </row>
    <row r="47599" spans="2:11" hidden="1" x14ac:dyDescent="0.2">
      <c r="B47599" s="88"/>
      <c r="C47599" s="88"/>
      <c r="D47599" s="88"/>
      <c r="E47599" s="88"/>
      <c r="F47599" s="88"/>
      <c r="G47599" s="88"/>
      <c r="H47599" s="88"/>
      <c r="I47599" s="88"/>
      <c r="J47599" s="88"/>
      <c r="K47599" s="88"/>
    </row>
    <row r="47600" spans="2:11" hidden="1" x14ac:dyDescent="0.2">
      <c r="B47600" s="88"/>
      <c r="C47600" s="88"/>
      <c r="D47600" s="88"/>
      <c r="E47600" s="88"/>
      <c r="F47600" s="88"/>
      <c r="G47600" s="88"/>
      <c r="H47600" s="88"/>
      <c r="I47600" s="88"/>
      <c r="J47600" s="88"/>
      <c r="K47600" s="88"/>
    </row>
    <row r="47601" spans="2:11" hidden="1" x14ac:dyDescent="0.2">
      <c r="B47601" s="88"/>
      <c r="C47601" s="88"/>
      <c r="D47601" s="88"/>
      <c r="E47601" s="88"/>
      <c r="F47601" s="88"/>
      <c r="G47601" s="88"/>
      <c r="H47601" s="88"/>
      <c r="I47601" s="88"/>
      <c r="J47601" s="88"/>
      <c r="K47601" s="88"/>
    </row>
    <row r="47602" spans="2:11" hidden="1" x14ac:dyDescent="0.2">
      <c r="B47602" s="88"/>
      <c r="C47602" s="88"/>
      <c r="D47602" s="88"/>
      <c r="E47602" s="88"/>
      <c r="F47602" s="88"/>
      <c r="G47602" s="88"/>
      <c r="H47602" s="88"/>
      <c r="I47602" s="88"/>
      <c r="J47602" s="88"/>
      <c r="K47602" s="88"/>
    </row>
    <row r="47603" spans="2:11" hidden="1" x14ac:dyDescent="0.2">
      <c r="B47603" s="88"/>
      <c r="C47603" s="88"/>
      <c r="D47603" s="88"/>
      <c r="E47603" s="88"/>
      <c r="F47603" s="88"/>
      <c r="G47603" s="88"/>
      <c r="H47603" s="88"/>
      <c r="I47603" s="88"/>
      <c r="J47603" s="88"/>
      <c r="K47603" s="88"/>
    </row>
    <row r="47604" spans="2:11" hidden="1" x14ac:dyDescent="0.2">
      <c r="B47604" s="88"/>
      <c r="C47604" s="88"/>
      <c r="D47604" s="88"/>
      <c r="E47604" s="88"/>
      <c r="F47604" s="88"/>
      <c r="G47604" s="88"/>
      <c r="H47604" s="88"/>
      <c r="I47604" s="88"/>
      <c r="J47604" s="88"/>
      <c r="K47604" s="88"/>
    </row>
    <row r="47605" spans="2:11" hidden="1" x14ac:dyDescent="0.2">
      <c r="B47605" s="88"/>
      <c r="C47605" s="88"/>
      <c r="D47605" s="88"/>
      <c r="E47605" s="88"/>
      <c r="F47605" s="88"/>
      <c r="G47605" s="88"/>
      <c r="H47605" s="88"/>
      <c r="I47605" s="88"/>
      <c r="J47605" s="88"/>
      <c r="K47605" s="88"/>
    </row>
    <row r="47606" spans="2:11" hidden="1" x14ac:dyDescent="0.2">
      <c r="B47606" s="88"/>
      <c r="C47606" s="88"/>
      <c r="D47606" s="88"/>
      <c r="E47606" s="88"/>
      <c r="F47606" s="88"/>
      <c r="G47606" s="88"/>
      <c r="H47606" s="88"/>
      <c r="I47606" s="88"/>
      <c r="J47606" s="88"/>
      <c r="K47606" s="88"/>
    </row>
    <row r="47607" spans="2:11" hidden="1" x14ac:dyDescent="0.2">
      <c r="B47607" s="88"/>
      <c r="C47607" s="88"/>
      <c r="D47607" s="88"/>
      <c r="E47607" s="88"/>
      <c r="F47607" s="88"/>
      <c r="G47607" s="88"/>
      <c r="H47607" s="88"/>
      <c r="I47607" s="88"/>
      <c r="J47607" s="88"/>
      <c r="K47607" s="88"/>
    </row>
    <row r="47608" spans="2:11" hidden="1" x14ac:dyDescent="0.2">
      <c r="B47608" s="88"/>
      <c r="C47608" s="88"/>
      <c r="D47608" s="88"/>
      <c r="E47608" s="88"/>
      <c r="F47608" s="88"/>
      <c r="G47608" s="88"/>
      <c r="H47608" s="88"/>
      <c r="I47608" s="88"/>
      <c r="J47608" s="88"/>
      <c r="K47608" s="88"/>
    </row>
    <row r="47609" spans="2:11" hidden="1" x14ac:dyDescent="0.2">
      <c r="B47609" s="88"/>
      <c r="C47609" s="88"/>
      <c r="D47609" s="88"/>
      <c r="E47609" s="88"/>
      <c r="F47609" s="88"/>
      <c r="G47609" s="88"/>
      <c r="H47609" s="88"/>
      <c r="I47609" s="88"/>
      <c r="J47609" s="88"/>
      <c r="K47609" s="88"/>
    </row>
    <row r="47610" spans="2:11" hidden="1" x14ac:dyDescent="0.2">
      <c r="B47610" s="88"/>
      <c r="C47610" s="88"/>
      <c r="D47610" s="88"/>
      <c r="E47610" s="88"/>
      <c r="F47610" s="88"/>
      <c r="G47610" s="88"/>
      <c r="H47610" s="88"/>
      <c r="I47610" s="88"/>
      <c r="J47610" s="88"/>
      <c r="K47610" s="88"/>
    </row>
    <row r="47611" spans="2:11" hidden="1" x14ac:dyDescent="0.2">
      <c r="B47611" s="88"/>
      <c r="C47611" s="88"/>
      <c r="D47611" s="88"/>
      <c r="E47611" s="88"/>
      <c r="F47611" s="88"/>
      <c r="G47611" s="88"/>
      <c r="H47611" s="88"/>
      <c r="I47611" s="88"/>
      <c r="J47611" s="88"/>
      <c r="K47611" s="88"/>
    </row>
    <row r="47612" spans="2:11" hidden="1" x14ac:dyDescent="0.2">
      <c r="B47612" s="88"/>
      <c r="C47612" s="88"/>
      <c r="D47612" s="88"/>
      <c r="E47612" s="88"/>
      <c r="F47612" s="88"/>
      <c r="G47612" s="88"/>
      <c r="H47612" s="88"/>
      <c r="I47612" s="88"/>
      <c r="J47612" s="88"/>
      <c r="K47612" s="88"/>
    </row>
    <row r="47613" spans="2:11" hidden="1" x14ac:dyDescent="0.2">
      <c r="B47613" s="88"/>
      <c r="C47613" s="88"/>
      <c r="D47613" s="88"/>
      <c r="E47613" s="88"/>
      <c r="F47613" s="88"/>
      <c r="G47613" s="88"/>
      <c r="H47613" s="88"/>
      <c r="I47613" s="88"/>
      <c r="J47613" s="88"/>
      <c r="K47613" s="88"/>
    </row>
    <row r="47614" spans="2:11" hidden="1" x14ac:dyDescent="0.2">
      <c r="B47614" s="88"/>
      <c r="C47614" s="88"/>
      <c r="D47614" s="88"/>
      <c r="E47614" s="88"/>
      <c r="F47614" s="88"/>
      <c r="G47614" s="88"/>
      <c r="H47614" s="88"/>
      <c r="I47614" s="88"/>
      <c r="J47614" s="88"/>
      <c r="K47614" s="88"/>
    </row>
    <row r="47615" spans="2:11" hidden="1" x14ac:dyDescent="0.2">
      <c r="B47615" s="88"/>
      <c r="C47615" s="88"/>
      <c r="D47615" s="88"/>
      <c r="E47615" s="88"/>
      <c r="F47615" s="88"/>
      <c r="G47615" s="88"/>
      <c r="H47615" s="88"/>
      <c r="I47615" s="88"/>
      <c r="J47615" s="88"/>
      <c r="K47615" s="88"/>
    </row>
    <row r="47616" spans="2:11" hidden="1" x14ac:dyDescent="0.2">
      <c r="B47616" s="88"/>
      <c r="C47616" s="88"/>
      <c r="D47616" s="88"/>
      <c r="E47616" s="88"/>
      <c r="F47616" s="88"/>
      <c r="G47616" s="88"/>
      <c r="H47616" s="88"/>
      <c r="I47616" s="88"/>
      <c r="J47616" s="88"/>
      <c r="K47616" s="88"/>
    </row>
    <row r="47617" spans="2:11" hidden="1" x14ac:dyDescent="0.2">
      <c r="B47617" s="88"/>
      <c r="C47617" s="88"/>
      <c r="D47617" s="88"/>
      <c r="E47617" s="88"/>
      <c r="F47617" s="88"/>
      <c r="G47617" s="88"/>
      <c r="H47617" s="88"/>
      <c r="I47617" s="88"/>
      <c r="J47617" s="88"/>
      <c r="K47617" s="88"/>
    </row>
    <row r="47618" spans="2:11" hidden="1" x14ac:dyDescent="0.2">
      <c r="B47618" s="88"/>
      <c r="C47618" s="88"/>
      <c r="D47618" s="88"/>
      <c r="E47618" s="88"/>
      <c r="F47618" s="88"/>
      <c r="G47618" s="88"/>
      <c r="H47618" s="88"/>
      <c r="I47618" s="88"/>
      <c r="J47618" s="88"/>
      <c r="K47618" s="88"/>
    </row>
    <row r="47619" spans="2:11" hidden="1" x14ac:dyDescent="0.2">
      <c r="B47619" s="88"/>
      <c r="C47619" s="88"/>
      <c r="D47619" s="88"/>
      <c r="E47619" s="88"/>
      <c r="F47619" s="88"/>
      <c r="G47619" s="88"/>
      <c r="H47619" s="88"/>
      <c r="I47619" s="88"/>
      <c r="J47619" s="88"/>
      <c r="K47619" s="88"/>
    </row>
    <row r="47620" spans="2:11" hidden="1" x14ac:dyDescent="0.2">
      <c r="B47620" s="88"/>
      <c r="C47620" s="88"/>
      <c r="D47620" s="88"/>
      <c r="E47620" s="88"/>
      <c r="F47620" s="88"/>
      <c r="G47620" s="88"/>
      <c r="H47620" s="88"/>
      <c r="I47620" s="88"/>
      <c r="J47620" s="88"/>
      <c r="K47620" s="88"/>
    </row>
    <row r="47621" spans="2:11" hidden="1" x14ac:dyDescent="0.2">
      <c r="B47621" s="88"/>
      <c r="C47621" s="88"/>
      <c r="D47621" s="88"/>
      <c r="E47621" s="88"/>
      <c r="F47621" s="88"/>
      <c r="G47621" s="88"/>
      <c r="H47621" s="88"/>
      <c r="I47621" s="88"/>
      <c r="J47621" s="88"/>
      <c r="K47621" s="88"/>
    </row>
    <row r="47622" spans="2:11" hidden="1" x14ac:dyDescent="0.2">
      <c r="B47622" s="88"/>
      <c r="C47622" s="88"/>
      <c r="D47622" s="88"/>
      <c r="E47622" s="88"/>
      <c r="F47622" s="88"/>
      <c r="G47622" s="88"/>
      <c r="H47622" s="88"/>
      <c r="I47622" s="88"/>
      <c r="J47622" s="88"/>
      <c r="K47622" s="88"/>
    </row>
    <row r="47623" spans="2:11" hidden="1" x14ac:dyDescent="0.2">
      <c r="B47623" s="88"/>
      <c r="C47623" s="88"/>
      <c r="D47623" s="88"/>
      <c r="E47623" s="88"/>
      <c r="F47623" s="88"/>
      <c r="G47623" s="88"/>
      <c r="H47623" s="88"/>
      <c r="I47623" s="88"/>
      <c r="J47623" s="88"/>
      <c r="K47623" s="88"/>
    </row>
    <row r="47624" spans="2:11" hidden="1" x14ac:dyDescent="0.2">
      <c r="B47624" s="88"/>
      <c r="C47624" s="88"/>
      <c r="D47624" s="88"/>
      <c r="E47624" s="88"/>
      <c r="F47624" s="88"/>
      <c r="G47624" s="88"/>
      <c r="H47624" s="88"/>
      <c r="I47624" s="88"/>
      <c r="J47624" s="88"/>
      <c r="K47624" s="88"/>
    </row>
    <row r="47625" spans="2:11" hidden="1" x14ac:dyDescent="0.2">
      <c r="B47625" s="88"/>
      <c r="C47625" s="88"/>
      <c r="D47625" s="88"/>
      <c r="E47625" s="88"/>
      <c r="F47625" s="88"/>
      <c r="G47625" s="88"/>
      <c r="H47625" s="88"/>
      <c r="I47625" s="88"/>
      <c r="J47625" s="88"/>
      <c r="K47625" s="88"/>
    </row>
    <row r="47626" spans="2:11" hidden="1" x14ac:dyDescent="0.2">
      <c r="B47626" s="88"/>
      <c r="C47626" s="88"/>
      <c r="D47626" s="88"/>
      <c r="E47626" s="88"/>
      <c r="F47626" s="88"/>
      <c r="G47626" s="88"/>
      <c r="H47626" s="88"/>
      <c r="I47626" s="88"/>
      <c r="J47626" s="88"/>
      <c r="K47626" s="88"/>
    </row>
    <row r="47627" spans="2:11" hidden="1" x14ac:dyDescent="0.2">
      <c r="B47627" s="88"/>
      <c r="C47627" s="88"/>
      <c r="D47627" s="88"/>
      <c r="E47627" s="88"/>
      <c r="F47627" s="88"/>
      <c r="G47627" s="88"/>
      <c r="H47627" s="88"/>
      <c r="I47627" s="88"/>
      <c r="J47627" s="88"/>
      <c r="K47627" s="88"/>
    </row>
    <row r="47628" spans="2:11" hidden="1" x14ac:dyDescent="0.2">
      <c r="B47628" s="88"/>
      <c r="C47628" s="88"/>
      <c r="D47628" s="88"/>
      <c r="E47628" s="88"/>
      <c r="F47628" s="88"/>
      <c r="G47628" s="88"/>
      <c r="H47628" s="88"/>
      <c r="I47628" s="88"/>
      <c r="J47628" s="88"/>
      <c r="K47628" s="88"/>
    </row>
    <row r="47629" spans="2:11" hidden="1" x14ac:dyDescent="0.2">
      <c r="B47629" s="88"/>
      <c r="C47629" s="88"/>
      <c r="D47629" s="88"/>
      <c r="E47629" s="88"/>
      <c r="F47629" s="88"/>
      <c r="G47629" s="88"/>
      <c r="H47629" s="88"/>
      <c r="I47629" s="88"/>
      <c r="J47629" s="88"/>
      <c r="K47629" s="88"/>
    </row>
    <row r="47630" spans="2:11" hidden="1" x14ac:dyDescent="0.2">
      <c r="B47630" s="88"/>
      <c r="C47630" s="88"/>
      <c r="D47630" s="88"/>
      <c r="E47630" s="88"/>
      <c r="F47630" s="88"/>
      <c r="G47630" s="88"/>
      <c r="H47630" s="88"/>
      <c r="I47630" s="88"/>
      <c r="J47630" s="88"/>
      <c r="K47630" s="88"/>
    </row>
    <row r="47631" spans="2:11" hidden="1" x14ac:dyDescent="0.2">
      <c r="B47631" s="88"/>
      <c r="C47631" s="88"/>
      <c r="D47631" s="88"/>
      <c r="E47631" s="88"/>
      <c r="F47631" s="88"/>
      <c r="G47631" s="88"/>
      <c r="H47631" s="88"/>
      <c r="I47631" s="88"/>
      <c r="J47631" s="88"/>
      <c r="K47631" s="88"/>
    </row>
    <row r="47632" spans="2:11" hidden="1" x14ac:dyDescent="0.2">
      <c r="B47632" s="88"/>
      <c r="C47632" s="88"/>
      <c r="D47632" s="88"/>
      <c r="E47632" s="88"/>
      <c r="F47632" s="88"/>
      <c r="G47632" s="88"/>
      <c r="H47632" s="88"/>
      <c r="I47632" s="88"/>
      <c r="J47632" s="88"/>
      <c r="K47632" s="88"/>
    </row>
    <row r="47633" spans="2:11" hidden="1" x14ac:dyDescent="0.2">
      <c r="B47633" s="88"/>
      <c r="C47633" s="88"/>
      <c r="D47633" s="88"/>
      <c r="E47633" s="88"/>
      <c r="F47633" s="88"/>
      <c r="G47633" s="88"/>
      <c r="H47633" s="88"/>
      <c r="I47633" s="88"/>
      <c r="J47633" s="88"/>
      <c r="K47633" s="88"/>
    </row>
    <row r="47634" spans="2:11" hidden="1" x14ac:dyDescent="0.2">
      <c r="B47634" s="88"/>
      <c r="C47634" s="88"/>
      <c r="D47634" s="88"/>
      <c r="E47634" s="88"/>
      <c r="F47634" s="88"/>
      <c r="G47634" s="88"/>
      <c r="H47634" s="88"/>
      <c r="I47634" s="88"/>
      <c r="J47634" s="88"/>
      <c r="K47634" s="88"/>
    </row>
    <row r="47635" spans="2:11" hidden="1" x14ac:dyDescent="0.2">
      <c r="B47635" s="88"/>
      <c r="C47635" s="88"/>
      <c r="D47635" s="88"/>
      <c r="E47635" s="88"/>
      <c r="F47635" s="88"/>
      <c r="G47635" s="88"/>
      <c r="H47635" s="88"/>
      <c r="I47635" s="88"/>
      <c r="J47635" s="88"/>
      <c r="K47635" s="88"/>
    </row>
    <row r="47636" spans="2:11" hidden="1" x14ac:dyDescent="0.2">
      <c r="B47636" s="88"/>
      <c r="C47636" s="88"/>
      <c r="D47636" s="88"/>
      <c r="E47636" s="88"/>
      <c r="F47636" s="88"/>
      <c r="G47636" s="88"/>
      <c r="H47636" s="88"/>
      <c r="I47636" s="88"/>
      <c r="J47636" s="88"/>
      <c r="K47636" s="88"/>
    </row>
    <row r="47637" spans="2:11" hidden="1" x14ac:dyDescent="0.2">
      <c r="B47637" s="88"/>
      <c r="C47637" s="88"/>
      <c r="D47637" s="88"/>
      <c r="E47637" s="88"/>
      <c r="F47637" s="88"/>
      <c r="G47637" s="88"/>
      <c r="H47637" s="88"/>
      <c r="I47637" s="88"/>
      <c r="J47637" s="88"/>
      <c r="K47637" s="88"/>
    </row>
    <row r="47638" spans="2:11" hidden="1" x14ac:dyDescent="0.2">
      <c r="B47638" s="88"/>
      <c r="C47638" s="88"/>
      <c r="D47638" s="88"/>
      <c r="E47638" s="88"/>
      <c r="F47638" s="88"/>
      <c r="G47638" s="88"/>
      <c r="H47638" s="88"/>
      <c r="I47638" s="88"/>
      <c r="J47638" s="88"/>
      <c r="K47638" s="88"/>
    </row>
    <row r="47639" spans="2:11" hidden="1" x14ac:dyDescent="0.2">
      <c r="B47639" s="88"/>
      <c r="C47639" s="88"/>
      <c r="D47639" s="88"/>
      <c r="E47639" s="88"/>
      <c r="F47639" s="88"/>
      <c r="G47639" s="88"/>
      <c r="H47639" s="88"/>
      <c r="I47639" s="88"/>
      <c r="J47639" s="88"/>
      <c r="K47639" s="88"/>
    </row>
    <row r="47640" spans="2:11" hidden="1" x14ac:dyDescent="0.2">
      <c r="B47640" s="88"/>
      <c r="C47640" s="88"/>
      <c r="D47640" s="88"/>
      <c r="E47640" s="88"/>
      <c r="F47640" s="88"/>
      <c r="G47640" s="88"/>
      <c r="H47640" s="88"/>
      <c r="I47640" s="88"/>
      <c r="J47640" s="88"/>
      <c r="K47640" s="88"/>
    </row>
    <row r="47641" spans="2:11" hidden="1" x14ac:dyDescent="0.2">
      <c r="B47641" s="88"/>
      <c r="C47641" s="88"/>
      <c r="D47641" s="88"/>
      <c r="E47641" s="88"/>
      <c r="F47641" s="88"/>
      <c r="G47641" s="88"/>
      <c r="H47641" s="88"/>
      <c r="I47641" s="88"/>
      <c r="J47641" s="88"/>
      <c r="K47641" s="88"/>
    </row>
    <row r="47642" spans="2:11" hidden="1" x14ac:dyDescent="0.2">
      <c r="B47642" s="88"/>
      <c r="C47642" s="88"/>
      <c r="D47642" s="88"/>
      <c r="E47642" s="88"/>
      <c r="F47642" s="88"/>
      <c r="G47642" s="88"/>
      <c r="H47642" s="88"/>
      <c r="I47642" s="88"/>
      <c r="J47642" s="88"/>
      <c r="K47642" s="88"/>
    </row>
    <row r="47643" spans="2:11" hidden="1" x14ac:dyDescent="0.2">
      <c r="B47643" s="88"/>
      <c r="C47643" s="88"/>
      <c r="D47643" s="88"/>
      <c r="E47643" s="88"/>
      <c r="F47643" s="88"/>
      <c r="G47643" s="88"/>
      <c r="H47643" s="88"/>
      <c r="I47643" s="88"/>
      <c r="J47643" s="88"/>
      <c r="K47643" s="88"/>
    </row>
    <row r="47644" spans="2:11" hidden="1" x14ac:dyDescent="0.2">
      <c r="B47644" s="88"/>
      <c r="C47644" s="88"/>
      <c r="D47644" s="88"/>
      <c r="E47644" s="88"/>
      <c r="F47644" s="88"/>
      <c r="G47644" s="88"/>
      <c r="H47644" s="88"/>
      <c r="I47644" s="88"/>
      <c r="J47644" s="88"/>
      <c r="K47644" s="88"/>
    </row>
    <row r="47645" spans="2:11" hidden="1" x14ac:dyDescent="0.2">
      <c r="B47645" s="88"/>
      <c r="C47645" s="88"/>
      <c r="D47645" s="88"/>
      <c r="E47645" s="88"/>
      <c r="F47645" s="88"/>
      <c r="G47645" s="88"/>
      <c r="H47645" s="88"/>
      <c r="I47645" s="88"/>
      <c r="J47645" s="88"/>
      <c r="K47645" s="88"/>
    </row>
    <row r="47646" spans="2:11" hidden="1" x14ac:dyDescent="0.2">
      <c r="B47646" s="88"/>
      <c r="C47646" s="88"/>
      <c r="D47646" s="88"/>
      <c r="E47646" s="88"/>
      <c r="F47646" s="88"/>
      <c r="G47646" s="88"/>
      <c r="H47646" s="88"/>
      <c r="I47646" s="88"/>
      <c r="J47646" s="88"/>
      <c r="K47646" s="88"/>
    </row>
    <row r="47647" spans="2:11" hidden="1" x14ac:dyDescent="0.2">
      <c r="B47647" s="88"/>
      <c r="C47647" s="88"/>
      <c r="D47647" s="88"/>
      <c r="E47647" s="88"/>
      <c r="F47647" s="88"/>
      <c r="G47647" s="88"/>
      <c r="H47647" s="88"/>
      <c r="I47647" s="88"/>
      <c r="J47647" s="88"/>
      <c r="K47647" s="88"/>
    </row>
    <row r="47648" spans="2:11" hidden="1" x14ac:dyDescent="0.2">
      <c r="B47648" s="88"/>
      <c r="C47648" s="88"/>
      <c r="D47648" s="88"/>
      <c r="E47648" s="88"/>
      <c r="F47648" s="88"/>
      <c r="G47648" s="88"/>
      <c r="H47648" s="88"/>
      <c r="I47648" s="88"/>
      <c r="J47648" s="88"/>
      <c r="K47648" s="88"/>
    </row>
    <row r="47649" spans="2:11" hidden="1" x14ac:dyDescent="0.2">
      <c r="B47649" s="88"/>
      <c r="C47649" s="88"/>
      <c r="D47649" s="88"/>
      <c r="E47649" s="88"/>
      <c r="F47649" s="88"/>
      <c r="G47649" s="88"/>
      <c r="H47649" s="88"/>
      <c r="I47649" s="88"/>
      <c r="J47649" s="88"/>
      <c r="K47649" s="88"/>
    </row>
    <row r="47650" spans="2:11" hidden="1" x14ac:dyDescent="0.2">
      <c r="B47650" s="88"/>
      <c r="C47650" s="88"/>
      <c r="D47650" s="88"/>
      <c r="E47650" s="88"/>
      <c r="F47650" s="88"/>
      <c r="G47650" s="88"/>
      <c r="H47650" s="88"/>
      <c r="I47650" s="88"/>
      <c r="J47650" s="88"/>
      <c r="K47650" s="88"/>
    </row>
    <row r="47651" spans="2:11" hidden="1" x14ac:dyDescent="0.2">
      <c r="B47651" s="88"/>
      <c r="C47651" s="88"/>
      <c r="D47651" s="88"/>
      <c r="E47651" s="88"/>
      <c r="F47651" s="88"/>
      <c r="G47651" s="88"/>
      <c r="H47651" s="88"/>
      <c r="I47651" s="88"/>
      <c r="J47651" s="88"/>
      <c r="K47651" s="88"/>
    </row>
    <row r="47652" spans="2:11" hidden="1" x14ac:dyDescent="0.2">
      <c r="B47652" s="88"/>
      <c r="C47652" s="88"/>
      <c r="D47652" s="88"/>
      <c r="E47652" s="88"/>
      <c r="F47652" s="88"/>
      <c r="G47652" s="88"/>
      <c r="H47652" s="88"/>
      <c r="I47652" s="88"/>
      <c r="J47652" s="88"/>
      <c r="K47652" s="88"/>
    </row>
    <row r="47653" spans="2:11" hidden="1" x14ac:dyDescent="0.2">
      <c r="B47653" s="88"/>
      <c r="C47653" s="88"/>
      <c r="D47653" s="88"/>
      <c r="E47653" s="88"/>
      <c r="F47653" s="88"/>
      <c r="G47653" s="88"/>
      <c r="H47653" s="88"/>
      <c r="I47653" s="88"/>
      <c r="J47653" s="88"/>
      <c r="K47653" s="88"/>
    </row>
    <row r="47654" spans="2:11" hidden="1" x14ac:dyDescent="0.2">
      <c r="B47654" s="88"/>
      <c r="C47654" s="88"/>
      <c r="D47654" s="88"/>
      <c r="E47654" s="88"/>
      <c r="F47654" s="88"/>
      <c r="G47654" s="88"/>
      <c r="H47654" s="88"/>
      <c r="I47654" s="88"/>
      <c r="J47654" s="88"/>
      <c r="K47654" s="88"/>
    </row>
    <row r="47655" spans="2:11" hidden="1" x14ac:dyDescent="0.2">
      <c r="B47655" s="88"/>
      <c r="C47655" s="88"/>
      <c r="D47655" s="88"/>
      <c r="E47655" s="88"/>
      <c r="F47655" s="88"/>
      <c r="G47655" s="88"/>
      <c r="H47655" s="88"/>
      <c r="I47655" s="88"/>
      <c r="J47655" s="88"/>
      <c r="K47655" s="88"/>
    </row>
    <row r="47656" spans="2:11" hidden="1" x14ac:dyDescent="0.2">
      <c r="B47656" s="88"/>
      <c r="C47656" s="88"/>
      <c r="D47656" s="88"/>
      <c r="E47656" s="88"/>
      <c r="F47656" s="88"/>
      <c r="G47656" s="88"/>
      <c r="H47656" s="88"/>
      <c r="I47656" s="88"/>
      <c r="J47656" s="88"/>
      <c r="K47656" s="88"/>
    </row>
    <row r="47657" spans="2:11" hidden="1" x14ac:dyDescent="0.2">
      <c r="B47657" s="88"/>
      <c r="C47657" s="88"/>
      <c r="D47657" s="88"/>
      <c r="E47657" s="88"/>
      <c r="F47657" s="88"/>
      <c r="G47657" s="88"/>
      <c r="H47657" s="88"/>
      <c r="I47657" s="88"/>
      <c r="J47657" s="88"/>
      <c r="K47657" s="88"/>
    </row>
    <row r="47658" spans="2:11" hidden="1" x14ac:dyDescent="0.2">
      <c r="B47658" s="88"/>
      <c r="C47658" s="88"/>
      <c r="D47658" s="88"/>
      <c r="E47658" s="88"/>
      <c r="F47658" s="88"/>
      <c r="G47658" s="88"/>
      <c r="H47658" s="88"/>
      <c r="I47658" s="88"/>
      <c r="J47658" s="88"/>
      <c r="K47658" s="88"/>
    </row>
    <row r="47659" spans="2:11" hidden="1" x14ac:dyDescent="0.2">
      <c r="B47659" s="88"/>
      <c r="C47659" s="88"/>
      <c r="D47659" s="88"/>
      <c r="E47659" s="88"/>
      <c r="F47659" s="88"/>
      <c r="G47659" s="88"/>
      <c r="H47659" s="88"/>
      <c r="I47659" s="88"/>
      <c r="J47659" s="88"/>
      <c r="K47659" s="88"/>
    </row>
    <row r="47660" spans="2:11" hidden="1" x14ac:dyDescent="0.2">
      <c r="B47660" s="88"/>
      <c r="C47660" s="88"/>
      <c r="D47660" s="88"/>
      <c r="E47660" s="88"/>
      <c r="F47660" s="88"/>
      <c r="G47660" s="88"/>
      <c r="H47660" s="88"/>
      <c r="I47660" s="88"/>
      <c r="J47660" s="88"/>
      <c r="K47660" s="88"/>
    </row>
    <row r="47661" spans="2:11" hidden="1" x14ac:dyDescent="0.2">
      <c r="B47661" s="88"/>
      <c r="C47661" s="88"/>
      <c r="D47661" s="88"/>
      <c r="E47661" s="88"/>
      <c r="F47661" s="88"/>
      <c r="G47661" s="88"/>
      <c r="H47661" s="88"/>
      <c r="I47661" s="88"/>
      <c r="J47661" s="88"/>
      <c r="K47661" s="88"/>
    </row>
    <row r="47662" spans="2:11" hidden="1" x14ac:dyDescent="0.2">
      <c r="B47662" s="88"/>
      <c r="C47662" s="88"/>
      <c r="D47662" s="88"/>
      <c r="E47662" s="88"/>
      <c r="F47662" s="88"/>
      <c r="G47662" s="88"/>
      <c r="H47662" s="88"/>
      <c r="I47662" s="88"/>
      <c r="J47662" s="88"/>
      <c r="K47662" s="88"/>
    </row>
    <row r="47663" spans="2:11" hidden="1" x14ac:dyDescent="0.2">
      <c r="B47663" s="88"/>
      <c r="C47663" s="88"/>
      <c r="D47663" s="88"/>
      <c r="E47663" s="88"/>
      <c r="F47663" s="88"/>
      <c r="G47663" s="88"/>
      <c r="H47663" s="88"/>
      <c r="I47663" s="88"/>
      <c r="J47663" s="88"/>
      <c r="K47663" s="88"/>
    </row>
    <row r="47664" spans="2:11" hidden="1" x14ac:dyDescent="0.2">
      <c r="B47664" s="88"/>
      <c r="C47664" s="88"/>
      <c r="D47664" s="88"/>
      <c r="E47664" s="88"/>
      <c r="F47664" s="88"/>
      <c r="G47664" s="88"/>
      <c r="H47664" s="88"/>
      <c r="I47664" s="88"/>
      <c r="J47664" s="88"/>
      <c r="K47664" s="88"/>
    </row>
    <row r="47665" spans="2:11" hidden="1" x14ac:dyDescent="0.2">
      <c r="B47665" s="88"/>
      <c r="C47665" s="88"/>
      <c r="D47665" s="88"/>
      <c r="E47665" s="88"/>
      <c r="F47665" s="88"/>
      <c r="G47665" s="88"/>
      <c r="H47665" s="88"/>
      <c r="I47665" s="88"/>
      <c r="J47665" s="88"/>
      <c r="K47665" s="88"/>
    </row>
    <row r="47666" spans="2:11" hidden="1" x14ac:dyDescent="0.2">
      <c r="B47666" s="88"/>
      <c r="C47666" s="88"/>
      <c r="D47666" s="88"/>
      <c r="E47666" s="88"/>
      <c r="F47666" s="88"/>
      <c r="G47666" s="88"/>
      <c r="H47666" s="88"/>
      <c r="I47666" s="88"/>
      <c r="J47666" s="88"/>
      <c r="K47666" s="88"/>
    </row>
    <row r="47667" spans="2:11" hidden="1" x14ac:dyDescent="0.2">
      <c r="B47667" s="88"/>
      <c r="C47667" s="88"/>
      <c r="D47667" s="88"/>
      <c r="E47667" s="88"/>
      <c r="F47667" s="88"/>
      <c r="G47667" s="88"/>
      <c r="H47667" s="88"/>
      <c r="I47667" s="88"/>
      <c r="J47667" s="88"/>
      <c r="K47667" s="88"/>
    </row>
    <row r="47668" spans="2:11" hidden="1" x14ac:dyDescent="0.2">
      <c r="B47668" s="88"/>
      <c r="C47668" s="88"/>
      <c r="D47668" s="88"/>
      <c r="E47668" s="88"/>
      <c r="F47668" s="88"/>
      <c r="G47668" s="88"/>
      <c r="H47668" s="88"/>
      <c r="I47668" s="88"/>
      <c r="J47668" s="88"/>
      <c r="K47668" s="88"/>
    </row>
    <row r="47669" spans="2:11" hidden="1" x14ac:dyDescent="0.2">
      <c r="B47669" s="88"/>
      <c r="C47669" s="88"/>
      <c r="D47669" s="88"/>
      <c r="E47669" s="88"/>
      <c r="F47669" s="88"/>
      <c r="G47669" s="88"/>
      <c r="H47669" s="88"/>
      <c r="I47669" s="88"/>
      <c r="J47669" s="88"/>
      <c r="K47669" s="88"/>
    </row>
    <row r="47670" spans="2:11" hidden="1" x14ac:dyDescent="0.2">
      <c r="B47670" s="88"/>
      <c r="C47670" s="88"/>
      <c r="D47670" s="88"/>
      <c r="E47670" s="88"/>
      <c r="F47670" s="88"/>
      <c r="G47670" s="88"/>
      <c r="H47670" s="88"/>
      <c r="I47670" s="88"/>
      <c r="J47670" s="88"/>
      <c r="K47670" s="88"/>
    </row>
    <row r="47671" spans="2:11" hidden="1" x14ac:dyDescent="0.2">
      <c r="B47671" s="88"/>
      <c r="C47671" s="88"/>
      <c r="D47671" s="88"/>
      <c r="E47671" s="88"/>
      <c r="F47671" s="88"/>
      <c r="G47671" s="88"/>
      <c r="H47671" s="88"/>
      <c r="I47671" s="88"/>
      <c r="J47671" s="88"/>
      <c r="K47671" s="88"/>
    </row>
    <row r="47672" spans="2:11" hidden="1" x14ac:dyDescent="0.2">
      <c r="B47672" s="88"/>
      <c r="C47672" s="88"/>
      <c r="D47672" s="88"/>
      <c r="E47672" s="88"/>
      <c r="F47672" s="88"/>
      <c r="G47672" s="88"/>
      <c r="H47672" s="88"/>
      <c r="I47672" s="88"/>
      <c r="J47672" s="88"/>
      <c r="K47672" s="88"/>
    </row>
    <row r="47673" spans="2:11" hidden="1" x14ac:dyDescent="0.2">
      <c r="B47673" s="88"/>
      <c r="C47673" s="88"/>
      <c r="D47673" s="88"/>
      <c r="E47673" s="88"/>
      <c r="F47673" s="88"/>
      <c r="G47673" s="88"/>
      <c r="H47673" s="88"/>
      <c r="I47673" s="88"/>
      <c r="J47673" s="88"/>
      <c r="K47673" s="88"/>
    </row>
    <row r="47674" spans="2:11" hidden="1" x14ac:dyDescent="0.2">
      <c r="B47674" s="88"/>
      <c r="C47674" s="88"/>
      <c r="D47674" s="88"/>
      <c r="E47674" s="88"/>
      <c r="F47674" s="88"/>
      <c r="G47674" s="88"/>
      <c r="H47674" s="88"/>
      <c r="I47674" s="88"/>
      <c r="J47674" s="88"/>
      <c r="K47674" s="88"/>
    </row>
    <row r="47675" spans="2:11" hidden="1" x14ac:dyDescent="0.2">
      <c r="B47675" s="88"/>
      <c r="C47675" s="88"/>
      <c r="D47675" s="88"/>
      <c r="E47675" s="88"/>
      <c r="F47675" s="88"/>
      <c r="G47675" s="88"/>
      <c r="H47675" s="88"/>
      <c r="I47675" s="88"/>
      <c r="J47675" s="88"/>
      <c r="K47675" s="88"/>
    </row>
    <row r="47676" spans="2:11" hidden="1" x14ac:dyDescent="0.2">
      <c r="B47676" s="88"/>
      <c r="C47676" s="88"/>
      <c r="D47676" s="88"/>
      <c r="E47676" s="88"/>
      <c r="F47676" s="88"/>
      <c r="G47676" s="88"/>
      <c r="H47676" s="88"/>
      <c r="I47676" s="88"/>
      <c r="J47676" s="88"/>
      <c r="K47676" s="88"/>
    </row>
    <row r="47677" spans="2:11" hidden="1" x14ac:dyDescent="0.2">
      <c r="B47677" s="88"/>
      <c r="C47677" s="88"/>
      <c r="D47677" s="88"/>
      <c r="E47677" s="88"/>
      <c r="F47677" s="88"/>
      <c r="G47677" s="88"/>
      <c r="H47677" s="88"/>
      <c r="I47677" s="88"/>
      <c r="J47677" s="88"/>
      <c r="K47677" s="88"/>
    </row>
    <row r="47678" spans="2:11" hidden="1" x14ac:dyDescent="0.2">
      <c r="B47678" s="88"/>
      <c r="C47678" s="88"/>
      <c r="D47678" s="88"/>
      <c r="E47678" s="88"/>
      <c r="F47678" s="88"/>
      <c r="G47678" s="88"/>
      <c r="H47678" s="88"/>
      <c r="I47678" s="88"/>
      <c r="J47678" s="88"/>
      <c r="K47678" s="88"/>
    </row>
    <row r="47679" spans="2:11" hidden="1" x14ac:dyDescent="0.2">
      <c r="B47679" s="88"/>
      <c r="C47679" s="88"/>
      <c r="D47679" s="88"/>
      <c r="E47679" s="88"/>
      <c r="F47679" s="88"/>
      <c r="G47679" s="88"/>
      <c r="H47679" s="88"/>
      <c r="I47679" s="88"/>
      <c r="J47679" s="88"/>
      <c r="K47679" s="88"/>
    </row>
    <row r="47680" spans="2:11" hidden="1" x14ac:dyDescent="0.2">
      <c r="B47680" s="88"/>
      <c r="C47680" s="88"/>
      <c r="D47680" s="88"/>
      <c r="E47680" s="88"/>
      <c r="F47680" s="88"/>
      <c r="G47680" s="88"/>
      <c r="H47680" s="88"/>
      <c r="I47680" s="88"/>
      <c r="J47680" s="88"/>
      <c r="K47680" s="88"/>
    </row>
    <row r="47681" spans="2:11" hidden="1" x14ac:dyDescent="0.2">
      <c r="B47681" s="88"/>
      <c r="C47681" s="88"/>
      <c r="D47681" s="88"/>
      <c r="E47681" s="88"/>
      <c r="F47681" s="88"/>
      <c r="G47681" s="88"/>
      <c r="H47681" s="88"/>
      <c r="I47681" s="88"/>
      <c r="J47681" s="88"/>
      <c r="K47681" s="88"/>
    </row>
    <row r="47682" spans="2:11" hidden="1" x14ac:dyDescent="0.2">
      <c r="B47682" s="88"/>
      <c r="C47682" s="88"/>
      <c r="D47682" s="88"/>
      <c r="E47682" s="88"/>
      <c r="F47682" s="88"/>
      <c r="G47682" s="88"/>
      <c r="H47682" s="88"/>
      <c r="I47682" s="88"/>
      <c r="J47682" s="88"/>
      <c r="K47682" s="88"/>
    </row>
    <row r="47683" spans="2:11" hidden="1" x14ac:dyDescent="0.2">
      <c r="B47683" s="88"/>
      <c r="C47683" s="88"/>
      <c r="D47683" s="88"/>
      <c r="E47683" s="88"/>
      <c r="F47683" s="88"/>
      <c r="G47683" s="88"/>
      <c r="H47683" s="88"/>
      <c r="I47683" s="88"/>
      <c r="J47683" s="88"/>
      <c r="K47683" s="88"/>
    </row>
    <row r="47684" spans="2:11" hidden="1" x14ac:dyDescent="0.2">
      <c r="B47684" s="88"/>
      <c r="C47684" s="88"/>
      <c r="D47684" s="88"/>
      <c r="E47684" s="88"/>
      <c r="F47684" s="88"/>
      <c r="G47684" s="88"/>
      <c r="H47684" s="88"/>
      <c r="I47684" s="88"/>
      <c r="J47684" s="88"/>
      <c r="K47684" s="88"/>
    </row>
    <row r="47685" spans="2:11" hidden="1" x14ac:dyDescent="0.2">
      <c r="B47685" s="88"/>
      <c r="C47685" s="88"/>
      <c r="D47685" s="88"/>
      <c r="E47685" s="88"/>
      <c r="F47685" s="88"/>
      <c r="G47685" s="88"/>
      <c r="H47685" s="88"/>
      <c r="I47685" s="88"/>
      <c r="J47685" s="88"/>
      <c r="K47685" s="88"/>
    </row>
    <row r="47686" spans="2:11" hidden="1" x14ac:dyDescent="0.2">
      <c r="B47686" s="88"/>
      <c r="C47686" s="88"/>
      <c r="D47686" s="88"/>
      <c r="E47686" s="88"/>
      <c r="F47686" s="88"/>
      <c r="G47686" s="88"/>
      <c r="H47686" s="88"/>
      <c r="I47686" s="88"/>
      <c r="J47686" s="88"/>
      <c r="K47686" s="88"/>
    </row>
    <row r="47687" spans="2:11" hidden="1" x14ac:dyDescent="0.2">
      <c r="B47687" s="88"/>
      <c r="C47687" s="88"/>
      <c r="D47687" s="88"/>
      <c r="E47687" s="88"/>
      <c r="F47687" s="88"/>
      <c r="G47687" s="88"/>
      <c r="H47687" s="88"/>
      <c r="I47687" s="88"/>
      <c r="J47687" s="88"/>
      <c r="K47687" s="88"/>
    </row>
    <row r="47688" spans="2:11" hidden="1" x14ac:dyDescent="0.2">
      <c r="B47688" s="88"/>
      <c r="C47688" s="88"/>
      <c r="D47688" s="88"/>
      <c r="E47688" s="88"/>
      <c r="F47688" s="88"/>
      <c r="G47688" s="88"/>
      <c r="H47688" s="88"/>
      <c r="I47688" s="88"/>
      <c r="J47688" s="88"/>
      <c r="K47688" s="88"/>
    </row>
    <row r="47689" spans="2:11" hidden="1" x14ac:dyDescent="0.2">
      <c r="B47689" s="88"/>
      <c r="C47689" s="88"/>
      <c r="D47689" s="88"/>
      <c r="E47689" s="88"/>
      <c r="F47689" s="88"/>
      <c r="G47689" s="88"/>
      <c r="H47689" s="88"/>
      <c r="I47689" s="88"/>
      <c r="J47689" s="88"/>
      <c r="K47689" s="88"/>
    </row>
    <row r="47690" spans="2:11" hidden="1" x14ac:dyDescent="0.2">
      <c r="B47690" s="88"/>
      <c r="C47690" s="88"/>
      <c r="D47690" s="88"/>
      <c r="E47690" s="88"/>
      <c r="F47690" s="88"/>
      <c r="G47690" s="88"/>
      <c r="H47690" s="88"/>
      <c r="I47690" s="88"/>
      <c r="J47690" s="88"/>
      <c r="K47690" s="88"/>
    </row>
    <row r="47691" spans="2:11" hidden="1" x14ac:dyDescent="0.2">
      <c r="B47691" s="88"/>
      <c r="C47691" s="88"/>
      <c r="D47691" s="88"/>
      <c r="E47691" s="88"/>
      <c r="F47691" s="88"/>
      <c r="G47691" s="88"/>
      <c r="H47691" s="88"/>
      <c r="I47691" s="88"/>
      <c r="J47691" s="88"/>
      <c r="K47691" s="88"/>
    </row>
    <row r="47692" spans="2:11" hidden="1" x14ac:dyDescent="0.2">
      <c r="B47692" s="88"/>
      <c r="C47692" s="88"/>
      <c r="D47692" s="88"/>
      <c r="E47692" s="88"/>
      <c r="F47692" s="88"/>
      <c r="G47692" s="88"/>
      <c r="H47692" s="88"/>
      <c r="I47692" s="88"/>
      <c r="J47692" s="88"/>
      <c r="K47692" s="88"/>
    </row>
    <row r="47693" spans="2:11" hidden="1" x14ac:dyDescent="0.2">
      <c r="B47693" s="88"/>
      <c r="C47693" s="88"/>
      <c r="D47693" s="88"/>
      <c r="E47693" s="88"/>
      <c r="F47693" s="88"/>
      <c r="G47693" s="88"/>
      <c r="H47693" s="88"/>
      <c r="I47693" s="88"/>
      <c r="J47693" s="88"/>
      <c r="K47693" s="88"/>
    </row>
    <row r="47694" spans="2:11" hidden="1" x14ac:dyDescent="0.2">
      <c r="B47694" s="88"/>
      <c r="C47694" s="88"/>
      <c r="D47694" s="88"/>
      <c r="E47694" s="88"/>
      <c r="F47694" s="88"/>
      <c r="G47694" s="88"/>
      <c r="H47694" s="88"/>
      <c r="I47694" s="88"/>
      <c r="J47694" s="88"/>
      <c r="K47694" s="88"/>
    </row>
    <row r="47695" spans="2:11" hidden="1" x14ac:dyDescent="0.2">
      <c r="B47695" s="88"/>
      <c r="C47695" s="88"/>
      <c r="D47695" s="88"/>
      <c r="E47695" s="88"/>
      <c r="F47695" s="88"/>
      <c r="G47695" s="88"/>
      <c r="H47695" s="88"/>
      <c r="I47695" s="88"/>
      <c r="J47695" s="88"/>
      <c r="K47695" s="88"/>
    </row>
    <row r="47696" spans="2:11" hidden="1" x14ac:dyDescent="0.2">
      <c r="B47696" s="88"/>
      <c r="C47696" s="88"/>
      <c r="D47696" s="88"/>
      <c r="E47696" s="88"/>
      <c r="F47696" s="88"/>
      <c r="G47696" s="88"/>
      <c r="H47696" s="88"/>
      <c r="I47696" s="88"/>
      <c r="J47696" s="88"/>
      <c r="K47696" s="88"/>
    </row>
    <row r="47697" spans="2:11" hidden="1" x14ac:dyDescent="0.2">
      <c r="B47697" s="88"/>
      <c r="C47697" s="88"/>
      <c r="D47697" s="88"/>
      <c r="E47697" s="88"/>
      <c r="F47697" s="88"/>
      <c r="G47697" s="88"/>
      <c r="H47697" s="88"/>
      <c r="I47697" s="88"/>
      <c r="J47697" s="88"/>
      <c r="K47697" s="88"/>
    </row>
    <row r="47698" spans="2:11" hidden="1" x14ac:dyDescent="0.2">
      <c r="B47698" s="88"/>
      <c r="C47698" s="88"/>
      <c r="D47698" s="88"/>
      <c r="E47698" s="88"/>
      <c r="F47698" s="88"/>
      <c r="G47698" s="88"/>
      <c r="H47698" s="88"/>
      <c r="I47698" s="88"/>
      <c r="J47698" s="88"/>
      <c r="K47698" s="88"/>
    </row>
    <row r="47699" spans="2:11" hidden="1" x14ac:dyDescent="0.2">
      <c r="B47699" s="88"/>
      <c r="C47699" s="88"/>
      <c r="D47699" s="88"/>
      <c r="E47699" s="88"/>
      <c r="F47699" s="88"/>
      <c r="G47699" s="88"/>
      <c r="H47699" s="88"/>
      <c r="I47699" s="88"/>
      <c r="J47699" s="88"/>
      <c r="K47699" s="88"/>
    </row>
    <row r="47700" spans="2:11" hidden="1" x14ac:dyDescent="0.2">
      <c r="B47700" s="88"/>
      <c r="C47700" s="88"/>
      <c r="D47700" s="88"/>
      <c r="E47700" s="88"/>
      <c r="F47700" s="88"/>
      <c r="G47700" s="88"/>
      <c r="H47700" s="88"/>
      <c r="I47700" s="88"/>
      <c r="J47700" s="88"/>
      <c r="K47700" s="88"/>
    </row>
    <row r="47701" spans="2:11" hidden="1" x14ac:dyDescent="0.2">
      <c r="B47701" s="88"/>
      <c r="C47701" s="88"/>
      <c r="D47701" s="88"/>
      <c r="E47701" s="88"/>
      <c r="F47701" s="88"/>
      <c r="G47701" s="88"/>
      <c r="H47701" s="88"/>
      <c r="I47701" s="88"/>
      <c r="J47701" s="88"/>
      <c r="K47701" s="88"/>
    </row>
    <row r="47702" spans="2:11" hidden="1" x14ac:dyDescent="0.2">
      <c r="B47702" s="88"/>
      <c r="C47702" s="88"/>
      <c r="D47702" s="88"/>
      <c r="E47702" s="88"/>
      <c r="F47702" s="88"/>
      <c r="G47702" s="88"/>
      <c r="H47702" s="88"/>
      <c r="I47702" s="88"/>
      <c r="J47702" s="88"/>
      <c r="K47702" s="88"/>
    </row>
    <row r="47703" spans="2:11" hidden="1" x14ac:dyDescent="0.2">
      <c r="B47703" s="88"/>
      <c r="C47703" s="88"/>
      <c r="D47703" s="88"/>
      <c r="E47703" s="88"/>
      <c r="F47703" s="88"/>
      <c r="G47703" s="88"/>
      <c r="H47703" s="88"/>
      <c r="I47703" s="88"/>
      <c r="J47703" s="88"/>
      <c r="K47703" s="88"/>
    </row>
    <row r="47704" spans="2:11" hidden="1" x14ac:dyDescent="0.2">
      <c r="B47704" s="88"/>
      <c r="C47704" s="88"/>
      <c r="D47704" s="88"/>
      <c r="E47704" s="88"/>
      <c r="F47704" s="88"/>
      <c r="G47704" s="88"/>
      <c r="H47704" s="88"/>
      <c r="I47704" s="88"/>
      <c r="J47704" s="88"/>
      <c r="K47704" s="88"/>
    </row>
    <row r="47705" spans="2:11" hidden="1" x14ac:dyDescent="0.2">
      <c r="B47705" s="88"/>
      <c r="C47705" s="88"/>
      <c r="D47705" s="88"/>
      <c r="E47705" s="88"/>
      <c r="F47705" s="88"/>
      <c r="G47705" s="88"/>
      <c r="H47705" s="88"/>
      <c r="I47705" s="88"/>
      <c r="J47705" s="88"/>
      <c r="K47705" s="88"/>
    </row>
    <row r="47706" spans="2:11" hidden="1" x14ac:dyDescent="0.2">
      <c r="B47706" s="88"/>
      <c r="C47706" s="88"/>
      <c r="D47706" s="88"/>
      <c r="E47706" s="88"/>
      <c r="F47706" s="88"/>
      <c r="G47706" s="88"/>
      <c r="H47706" s="88"/>
      <c r="I47706" s="88"/>
      <c r="J47706" s="88"/>
      <c r="K47706" s="88"/>
    </row>
    <row r="47707" spans="2:11" hidden="1" x14ac:dyDescent="0.2">
      <c r="B47707" s="88"/>
      <c r="C47707" s="88"/>
      <c r="D47707" s="88"/>
      <c r="E47707" s="88"/>
      <c r="F47707" s="88"/>
      <c r="G47707" s="88"/>
      <c r="H47707" s="88"/>
      <c r="I47707" s="88"/>
      <c r="J47707" s="88"/>
      <c r="K47707" s="88"/>
    </row>
    <row r="47708" spans="2:11" hidden="1" x14ac:dyDescent="0.2">
      <c r="B47708" s="88"/>
      <c r="C47708" s="88"/>
      <c r="D47708" s="88"/>
      <c r="E47708" s="88"/>
      <c r="F47708" s="88"/>
      <c r="G47708" s="88"/>
      <c r="H47708" s="88"/>
      <c r="I47708" s="88"/>
      <c r="J47708" s="88"/>
      <c r="K47708" s="88"/>
    </row>
    <row r="47709" spans="2:11" hidden="1" x14ac:dyDescent="0.2">
      <c r="B47709" s="88"/>
      <c r="C47709" s="88"/>
      <c r="D47709" s="88"/>
      <c r="E47709" s="88"/>
      <c r="F47709" s="88"/>
      <c r="G47709" s="88"/>
      <c r="H47709" s="88"/>
      <c r="I47709" s="88"/>
      <c r="J47709" s="88"/>
      <c r="K47709" s="88"/>
    </row>
    <row r="47710" spans="2:11" hidden="1" x14ac:dyDescent="0.2">
      <c r="B47710" s="88"/>
      <c r="C47710" s="88"/>
      <c r="D47710" s="88"/>
      <c r="E47710" s="88"/>
      <c r="F47710" s="88"/>
      <c r="G47710" s="88"/>
      <c r="H47710" s="88"/>
      <c r="I47710" s="88"/>
      <c r="J47710" s="88"/>
      <c r="K47710" s="88"/>
    </row>
    <row r="47711" spans="2:11" hidden="1" x14ac:dyDescent="0.2">
      <c r="B47711" s="88"/>
      <c r="C47711" s="88"/>
      <c r="D47711" s="88"/>
      <c r="E47711" s="88"/>
      <c r="F47711" s="88"/>
      <c r="G47711" s="88"/>
      <c r="H47711" s="88"/>
      <c r="I47711" s="88"/>
      <c r="J47711" s="88"/>
      <c r="K47711" s="88"/>
    </row>
    <row r="47712" spans="2:11" hidden="1" x14ac:dyDescent="0.2">
      <c r="B47712" s="88"/>
      <c r="C47712" s="88"/>
      <c r="D47712" s="88"/>
      <c r="E47712" s="88"/>
      <c r="F47712" s="88"/>
      <c r="G47712" s="88"/>
      <c r="H47712" s="88"/>
      <c r="I47712" s="88"/>
      <c r="J47712" s="88"/>
      <c r="K47712" s="88"/>
    </row>
    <row r="47713" spans="2:11" hidden="1" x14ac:dyDescent="0.2">
      <c r="B47713" s="88"/>
      <c r="C47713" s="88"/>
      <c r="D47713" s="88"/>
      <c r="E47713" s="88"/>
      <c r="F47713" s="88"/>
      <c r="G47713" s="88"/>
      <c r="H47713" s="88"/>
      <c r="I47713" s="88"/>
      <c r="J47713" s="88"/>
      <c r="K47713" s="88"/>
    </row>
    <row r="47714" spans="2:11" hidden="1" x14ac:dyDescent="0.2">
      <c r="B47714" s="88"/>
      <c r="C47714" s="88"/>
      <c r="D47714" s="88"/>
      <c r="E47714" s="88"/>
      <c r="F47714" s="88"/>
      <c r="G47714" s="88"/>
      <c r="H47714" s="88"/>
      <c r="I47714" s="88"/>
      <c r="J47714" s="88"/>
      <c r="K47714" s="88"/>
    </row>
    <row r="47715" spans="2:11" hidden="1" x14ac:dyDescent="0.2">
      <c r="B47715" s="88"/>
      <c r="C47715" s="88"/>
      <c r="D47715" s="88"/>
      <c r="E47715" s="88"/>
      <c r="F47715" s="88"/>
      <c r="G47715" s="88"/>
      <c r="H47715" s="88"/>
      <c r="I47715" s="88"/>
      <c r="J47715" s="88"/>
      <c r="K47715" s="88"/>
    </row>
    <row r="47716" spans="2:11" hidden="1" x14ac:dyDescent="0.2">
      <c r="B47716" s="88"/>
      <c r="C47716" s="88"/>
      <c r="D47716" s="88"/>
      <c r="E47716" s="88"/>
      <c r="F47716" s="88"/>
      <c r="G47716" s="88"/>
      <c r="H47716" s="88"/>
      <c r="I47716" s="88"/>
      <c r="J47716" s="88"/>
      <c r="K47716" s="88"/>
    </row>
    <row r="47717" spans="2:11" hidden="1" x14ac:dyDescent="0.2">
      <c r="B47717" s="88"/>
      <c r="C47717" s="88"/>
      <c r="D47717" s="88"/>
      <c r="E47717" s="88"/>
      <c r="F47717" s="88"/>
      <c r="G47717" s="88"/>
      <c r="H47717" s="88"/>
      <c r="I47717" s="88"/>
      <c r="J47717" s="88"/>
      <c r="K47717" s="88"/>
    </row>
    <row r="47718" spans="2:11" hidden="1" x14ac:dyDescent="0.2">
      <c r="B47718" s="88"/>
      <c r="C47718" s="88"/>
      <c r="D47718" s="88"/>
      <c r="E47718" s="88"/>
      <c r="F47718" s="88"/>
      <c r="G47718" s="88"/>
      <c r="H47718" s="88"/>
      <c r="I47718" s="88"/>
      <c r="J47718" s="88"/>
      <c r="K47718" s="88"/>
    </row>
    <row r="47719" spans="2:11" hidden="1" x14ac:dyDescent="0.2">
      <c r="B47719" s="88"/>
      <c r="C47719" s="88"/>
      <c r="D47719" s="88"/>
      <c r="E47719" s="88"/>
      <c r="F47719" s="88"/>
      <c r="G47719" s="88"/>
      <c r="H47719" s="88"/>
      <c r="I47719" s="88"/>
      <c r="J47719" s="88"/>
      <c r="K47719" s="88"/>
    </row>
    <row r="47720" spans="2:11" hidden="1" x14ac:dyDescent="0.2">
      <c r="B47720" s="88"/>
      <c r="C47720" s="88"/>
      <c r="D47720" s="88"/>
      <c r="E47720" s="88"/>
      <c r="F47720" s="88"/>
      <c r="G47720" s="88"/>
      <c r="H47720" s="88"/>
      <c r="I47720" s="88"/>
      <c r="J47720" s="88"/>
      <c r="K47720" s="88"/>
    </row>
    <row r="47721" spans="2:11" hidden="1" x14ac:dyDescent="0.2">
      <c r="B47721" s="88"/>
      <c r="C47721" s="88"/>
      <c r="D47721" s="88"/>
      <c r="E47721" s="88"/>
      <c r="F47721" s="88"/>
      <c r="G47721" s="88"/>
      <c r="H47721" s="88"/>
      <c r="I47721" s="88"/>
      <c r="J47721" s="88"/>
      <c r="K47721" s="88"/>
    </row>
    <row r="47722" spans="2:11" hidden="1" x14ac:dyDescent="0.2">
      <c r="B47722" s="88"/>
      <c r="C47722" s="88"/>
      <c r="D47722" s="88"/>
      <c r="E47722" s="88"/>
      <c r="F47722" s="88"/>
      <c r="G47722" s="88"/>
      <c r="H47722" s="88"/>
      <c r="I47722" s="88"/>
      <c r="J47722" s="88"/>
      <c r="K47722" s="88"/>
    </row>
    <row r="47723" spans="2:11" hidden="1" x14ac:dyDescent="0.2">
      <c r="B47723" s="88"/>
      <c r="C47723" s="88"/>
      <c r="D47723" s="88"/>
      <c r="E47723" s="88"/>
      <c r="F47723" s="88"/>
      <c r="G47723" s="88"/>
      <c r="H47723" s="88"/>
      <c r="I47723" s="88"/>
      <c r="J47723" s="88"/>
      <c r="K47723" s="88"/>
    </row>
    <row r="47724" spans="2:11" hidden="1" x14ac:dyDescent="0.2">
      <c r="B47724" s="88"/>
      <c r="C47724" s="88"/>
      <c r="D47724" s="88"/>
      <c r="E47724" s="88"/>
      <c r="F47724" s="88"/>
      <c r="G47724" s="88"/>
      <c r="H47724" s="88"/>
      <c r="I47724" s="88"/>
      <c r="J47724" s="88"/>
      <c r="K47724" s="88"/>
    </row>
    <row r="47725" spans="2:11" hidden="1" x14ac:dyDescent="0.2">
      <c r="B47725" s="88"/>
      <c r="C47725" s="88"/>
      <c r="D47725" s="88"/>
      <c r="E47725" s="88"/>
      <c r="F47725" s="88"/>
      <c r="G47725" s="88"/>
      <c r="H47725" s="88"/>
      <c r="I47725" s="88"/>
      <c r="J47725" s="88"/>
      <c r="K47725" s="88"/>
    </row>
    <row r="47726" spans="2:11" hidden="1" x14ac:dyDescent="0.2">
      <c r="B47726" s="88"/>
      <c r="C47726" s="88"/>
      <c r="D47726" s="88"/>
      <c r="E47726" s="88"/>
      <c r="F47726" s="88"/>
      <c r="G47726" s="88"/>
      <c r="H47726" s="88"/>
      <c r="I47726" s="88"/>
      <c r="J47726" s="88"/>
      <c r="K47726" s="88"/>
    </row>
    <row r="47727" spans="2:11" hidden="1" x14ac:dyDescent="0.2">
      <c r="B47727" s="88"/>
      <c r="C47727" s="88"/>
      <c r="D47727" s="88"/>
      <c r="E47727" s="88"/>
      <c r="F47727" s="88"/>
      <c r="G47727" s="88"/>
      <c r="H47727" s="88"/>
      <c r="I47727" s="88"/>
      <c r="J47727" s="88"/>
      <c r="K47727" s="88"/>
    </row>
    <row r="47728" spans="2:11" hidden="1" x14ac:dyDescent="0.2">
      <c r="B47728" s="88"/>
      <c r="C47728" s="88"/>
      <c r="D47728" s="88"/>
      <c r="E47728" s="88"/>
      <c r="F47728" s="88"/>
      <c r="G47728" s="88"/>
      <c r="H47728" s="88"/>
      <c r="I47728" s="88"/>
      <c r="J47728" s="88"/>
      <c r="K47728" s="88"/>
    </row>
    <row r="47729" spans="2:11" hidden="1" x14ac:dyDescent="0.2">
      <c r="B47729" s="88"/>
      <c r="C47729" s="88"/>
      <c r="D47729" s="88"/>
      <c r="E47729" s="88"/>
      <c r="F47729" s="88"/>
      <c r="G47729" s="88"/>
      <c r="H47729" s="88"/>
      <c r="I47729" s="88"/>
      <c r="J47729" s="88"/>
      <c r="K47729" s="88"/>
    </row>
    <row r="47730" spans="2:11" hidden="1" x14ac:dyDescent="0.2">
      <c r="B47730" s="88"/>
      <c r="C47730" s="88"/>
      <c r="D47730" s="88"/>
      <c r="E47730" s="88"/>
      <c r="F47730" s="88"/>
      <c r="G47730" s="88"/>
      <c r="H47730" s="88"/>
      <c r="I47730" s="88"/>
      <c r="J47730" s="88"/>
      <c r="K47730" s="88"/>
    </row>
    <row r="47731" spans="2:11" hidden="1" x14ac:dyDescent="0.2">
      <c r="B47731" s="88"/>
      <c r="C47731" s="88"/>
      <c r="D47731" s="88"/>
      <c r="E47731" s="88"/>
      <c r="F47731" s="88"/>
      <c r="G47731" s="88"/>
      <c r="H47731" s="88"/>
      <c r="I47731" s="88"/>
      <c r="J47731" s="88"/>
      <c r="K47731" s="88"/>
    </row>
    <row r="47732" spans="2:11" hidden="1" x14ac:dyDescent="0.2">
      <c r="B47732" s="88"/>
      <c r="C47732" s="88"/>
      <c r="D47732" s="88"/>
      <c r="E47732" s="88"/>
      <c r="F47732" s="88"/>
      <c r="G47732" s="88"/>
      <c r="H47732" s="88"/>
      <c r="I47732" s="88"/>
      <c r="J47732" s="88"/>
      <c r="K47732" s="88"/>
    </row>
    <row r="47733" spans="2:11" hidden="1" x14ac:dyDescent="0.2">
      <c r="B47733" s="88"/>
      <c r="C47733" s="88"/>
      <c r="D47733" s="88"/>
      <c r="E47733" s="88"/>
      <c r="F47733" s="88"/>
      <c r="G47733" s="88"/>
      <c r="H47733" s="88"/>
      <c r="I47733" s="88"/>
      <c r="J47733" s="88"/>
      <c r="K47733" s="88"/>
    </row>
    <row r="47734" spans="2:11" hidden="1" x14ac:dyDescent="0.2">
      <c r="B47734" s="88"/>
      <c r="C47734" s="88"/>
      <c r="D47734" s="88"/>
      <c r="E47734" s="88"/>
      <c r="F47734" s="88"/>
      <c r="G47734" s="88"/>
      <c r="H47734" s="88"/>
      <c r="I47734" s="88"/>
      <c r="J47734" s="88"/>
      <c r="K47734" s="88"/>
    </row>
    <row r="47735" spans="2:11" hidden="1" x14ac:dyDescent="0.2">
      <c r="B47735" s="88"/>
      <c r="C47735" s="88"/>
      <c r="D47735" s="88"/>
      <c r="E47735" s="88"/>
      <c r="F47735" s="88"/>
      <c r="G47735" s="88"/>
      <c r="H47735" s="88"/>
      <c r="I47735" s="88"/>
      <c r="J47735" s="88"/>
      <c r="K47735" s="88"/>
    </row>
    <row r="47736" spans="2:11" hidden="1" x14ac:dyDescent="0.2">
      <c r="B47736" s="88"/>
      <c r="C47736" s="88"/>
      <c r="D47736" s="88"/>
      <c r="E47736" s="88"/>
      <c r="F47736" s="88"/>
      <c r="G47736" s="88"/>
      <c r="H47736" s="88"/>
      <c r="I47736" s="88"/>
      <c r="J47736" s="88"/>
      <c r="K47736" s="88"/>
    </row>
    <row r="47737" spans="2:11" hidden="1" x14ac:dyDescent="0.2">
      <c r="B47737" s="88"/>
      <c r="C47737" s="88"/>
      <c r="D47737" s="88"/>
      <c r="E47737" s="88"/>
      <c r="F47737" s="88"/>
      <c r="G47737" s="88"/>
      <c r="H47737" s="88"/>
      <c r="I47737" s="88"/>
      <c r="J47737" s="88"/>
      <c r="K47737" s="88"/>
    </row>
    <row r="47738" spans="2:11" hidden="1" x14ac:dyDescent="0.2">
      <c r="B47738" s="88"/>
      <c r="C47738" s="88"/>
      <c r="D47738" s="88"/>
      <c r="E47738" s="88"/>
      <c r="F47738" s="88"/>
      <c r="G47738" s="88"/>
      <c r="H47738" s="88"/>
      <c r="I47738" s="88"/>
      <c r="J47738" s="88"/>
      <c r="K47738" s="88"/>
    </row>
    <row r="47739" spans="2:11" hidden="1" x14ac:dyDescent="0.2">
      <c r="B47739" s="88"/>
      <c r="C47739" s="88"/>
      <c r="D47739" s="88"/>
      <c r="E47739" s="88"/>
      <c r="F47739" s="88"/>
      <c r="G47739" s="88"/>
      <c r="H47739" s="88"/>
      <c r="I47739" s="88"/>
      <c r="J47739" s="88"/>
      <c r="K47739" s="88"/>
    </row>
    <row r="47740" spans="2:11" hidden="1" x14ac:dyDescent="0.2">
      <c r="B47740" s="88"/>
      <c r="C47740" s="88"/>
      <c r="D47740" s="88"/>
      <c r="E47740" s="88"/>
      <c r="F47740" s="88"/>
      <c r="G47740" s="88"/>
      <c r="H47740" s="88"/>
      <c r="I47740" s="88"/>
      <c r="J47740" s="88"/>
      <c r="K47740" s="88"/>
    </row>
    <row r="47741" spans="2:11" hidden="1" x14ac:dyDescent="0.2">
      <c r="B47741" s="88"/>
      <c r="C47741" s="88"/>
      <c r="D47741" s="88"/>
      <c r="E47741" s="88"/>
      <c r="F47741" s="88"/>
      <c r="G47741" s="88"/>
      <c r="H47741" s="88"/>
      <c r="I47741" s="88"/>
      <c r="J47741" s="88"/>
      <c r="K47741" s="88"/>
    </row>
    <row r="47742" spans="2:11" hidden="1" x14ac:dyDescent="0.2">
      <c r="B47742" s="88"/>
      <c r="C47742" s="88"/>
      <c r="D47742" s="88"/>
      <c r="E47742" s="88"/>
      <c r="F47742" s="88"/>
      <c r="G47742" s="88"/>
      <c r="H47742" s="88"/>
      <c r="I47742" s="88"/>
      <c r="J47742" s="88"/>
      <c r="K47742" s="88"/>
    </row>
    <row r="47743" spans="2:11" hidden="1" x14ac:dyDescent="0.2">
      <c r="B47743" s="88"/>
      <c r="C47743" s="88"/>
      <c r="D47743" s="88"/>
      <c r="E47743" s="88"/>
      <c r="F47743" s="88"/>
      <c r="G47743" s="88"/>
      <c r="H47743" s="88"/>
      <c r="I47743" s="88"/>
      <c r="J47743" s="88"/>
      <c r="K47743" s="88"/>
    </row>
    <row r="47744" spans="2:11" hidden="1" x14ac:dyDescent="0.2">
      <c r="B47744" s="88"/>
      <c r="C47744" s="88"/>
      <c r="D47744" s="88"/>
      <c r="E47744" s="88"/>
      <c r="F47744" s="88"/>
      <c r="G47744" s="88"/>
      <c r="H47744" s="88"/>
      <c r="I47744" s="88"/>
      <c r="J47744" s="88"/>
      <c r="K47744" s="88"/>
    </row>
    <row r="47745" spans="2:11" hidden="1" x14ac:dyDescent="0.2">
      <c r="B47745" s="88"/>
      <c r="C47745" s="88"/>
      <c r="D47745" s="88"/>
      <c r="E47745" s="88"/>
      <c r="F47745" s="88"/>
      <c r="G47745" s="88"/>
      <c r="H47745" s="88"/>
      <c r="I47745" s="88"/>
      <c r="J47745" s="88"/>
      <c r="K47745" s="88"/>
    </row>
    <row r="47746" spans="2:11" hidden="1" x14ac:dyDescent="0.2">
      <c r="B47746" s="88"/>
      <c r="C47746" s="88"/>
      <c r="D47746" s="88"/>
      <c r="E47746" s="88"/>
      <c r="F47746" s="88"/>
      <c r="G47746" s="88"/>
      <c r="H47746" s="88"/>
      <c r="I47746" s="88"/>
      <c r="J47746" s="88"/>
      <c r="K47746" s="88"/>
    </row>
    <row r="47747" spans="2:11" hidden="1" x14ac:dyDescent="0.2">
      <c r="B47747" s="88"/>
      <c r="C47747" s="88"/>
      <c r="D47747" s="88"/>
      <c r="E47747" s="88"/>
      <c r="F47747" s="88"/>
      <c r="G47747" s="88"/>
      <c r="H47747" s="88"/>
      <c r="I47747" s="88"/>
      <c r="J47747" s="88"/>
      <c r="K47747" s="88"/>
    </row>
    <row r="47748" spans="2:11" hidden="1" x14ac:dyDescent="0.2">
      <c r="B47748" s="88"/>
      <c r="C47748" s="88"/>
      <c r="D47748" s="88"/>
      <c r="E47748" s="88"/>
      <c r="F47748" s="88"/>
      <c r="G47748" s="88"/>
      <c r="H47748" s="88"/>
      <c r="I47748" s="88"/>
      <c r="J47748" s="88"/>
      <c r="K47748" s="88"/>
    </row>
    <row r="47749" spans="2:11" hidden="1" x14ac:dyDescent="0.2">
      <c r="B47749" s="88"/>
      <c r="C47749" s="88"/>
      <c r="D47749" s="88"/>
      <c r="E47749" s="88"/>
      <c r="F47749" s="88"/>
      <c r="G47749" s="88"/>
      <c r="H47749" s="88"/>
      <c r="I47749" s="88"/>
      <c r="J47749" s="88"/>
      <c r="K47749" s="88"/>
    </row>
    <row r="47750" spans="2:11" hidden="1" x14ac:dyDescent="0.2">
      <c r="B47750" s="88"/>
      <c r="C47750" s="88"/>
      <c r="D47750" s="88"/>
      <c r="E47750" s="88"/>
      <c r="F47750" s="88"/>
      <c r="G47750" s="88"/>
      <c r="H47750" s="88"/>
      <c r="I47750" s="88"/>
      <c r="J47750" s="88"/>
      <c r="K47750" s="88"/>
    </row>
    <row r="47751" spans="2:11" hidden="1" x14ac:dyDescent="0.2">
      <c r="B47751" s="88"/>
      <c r="C47751" s="88"/>
      <c r="D47751" s="88"/>
      <c r="E47751" s="88"/>
      <c r="F47751" s="88"/>
      <c r="G47751" s="88"/>
      <c r="H47751" s="88"/>
      <c r="I47751" s="88"/>
      <c r="J47751" s="88"/>
      <c r="K47751" s="88"/>
    </row>
    <row r="47752" spans="2:11" hidden="1" x14ac:dyDescent="0.2">
      <c r="B47752" s="88"/>
      <c r="C47752" s="88"/>
      <c r="D47752" s="88"/>
      <c r="E47752" s="88"/>
      <c r="F47752" s="88"/>
      <c r="G47752" s="88"/>
      <c r="H47752" s="88"/>
      <c r="I47752" s="88"/>
      <c r="J47752" s="88"/>
      <c r="K47752" s="88"/>
    </row>
    <row r="47753" spans="2:11" hidden="1" x14ac:dyDescent="0.2">
      <c r="B47753" s="88"/>
      <c r="C47753" s="88"/>
      <c r="D47753" s="88"/>
      <c r="E47753" s="88"/>
      <c r="F47753" s="88"/>
      <c r="G47753" s="88"/>
      <c r="H47753" s="88"/>
      <c r="I47753" s="88"/>
      <c r="J47753" s="88"/>
      <c r="K47753" s="88"/>
    </row>
    <row r="47754" spans="2:11" hidden="1" x14ac:dyDescent="0.2">
      <c r="B47754" s="88"/>
      <c r="C47754" s="88"/>
      <c r="D47754" s="88"/>
      <c r="E47754" s="88"/>
      <c r="F47754" s="88"/>
      <c r="G47754" s="88"/>
      <c r="H47754" s="88"/>
      <c r="I47754" s="88"/>
      <c r="J47754" s="88"/>
      <c r="K47754" s="88"/>
    </row>
    <row r="47755" spans="2:11" hidden="1" x14ac:dyDescent="0.2">
      <c r="B47755" s="88"/>
      <c r="C47755" s="88"/>
      <c r="D47755" s="88"/>
      <c r="E47755" s="88"/>
      <c r="F47755" s="88"/>
      <c r="G47755" s="88"/>
      <c r="H47755" s="88"/>
      <c r="I47755" s="88"/>
      <c r="J47755" s="88"/>
      <c r="K47755" s="88"/>
    </row>
    <row r="47756" spans="2:11" hidden="1" x14ac:dyDescent="0.2">
      <c r="B47756" s="88"/>
      <c r="C47756" s="88"/>
      <c r="D47756" s="88"/>
      <c r="E47756" s="88"/>
      <c r="F47756" s="88"/>
      <c r="G47756" s="88"/>
      <c r="H47756" s="88"/>
      <c r="I47756" s="88"/>
      <c r="J47756" s="88"/>
      <c r="K47756" s="88"/>
    </row>
    <row r="47757" spans="2:11" hidden="1" x14ac:dyDescent="0.2">
      <c r="B47757" s="88"/>
      <c r="C47757" s="88"/>
      <c r="D47757" s="88"/>
      <c r="E47757" s="88"/>
      <c r="F47757" s="88"/>
      <c r="G47757" s="88"/>
      <c r="H47757" s="88"/>
      <c r="I47757" s="88"/>
      <c r="J47757" s="88"/>
      <c r="K47757" s="88"/>
    </row>
    <row r="47758" spans="2:11" hidden="1" x14ac:dyDescent="0.2">
      <c r="B47758" s="88"/>
      <c r="C47758" s="88"/>
      <c r="D47758" s="88"/>
      <c r="E47758" s="88"/>
      <c r="F47758" s="88"/>
      <c r="G47758" s="88"/>
      <c r="H47758" s="88"/>
      <c r="I47758" s="88"/>
      <c r="J47758" s="88"/>
      <c r="K47758" s="88"/>
    </row>
    <row r="47759" spans="2:11" hidden="1" x14ac:dyDescent="0.2">
      <c r="B47759" s="88"/>
      <c r="C47759" s="88"/>
      <c r="D47759" s="88"/>
      <c r="E47759" s="88"/>
      <c r="F47759" s="88"/>
      <c r="G47759" s="88"/>
      <c r="H47759" s="88"/>
      <c r="I47759" s="88"/>
      <c r="J47759" s="88"/>
      <c r="K47759" s="88"/>
    </row>
    <row r="47760" spans="2:11" hidden="1" x14ac:dyDescent="0.2">
      <c r="B47760" s="88"/>
      <c r="C47760" s="88"/>
      <c r="D47760" s="88"/>
      <c r="E47760" s="88"/>
      <c r="F47760" s="88"/>
      <c r="G47760" s="88"/>
      <c r="H47760" s="88"/>
      <c r="I47760" s="88"/>
      <c r="J47760" s="88"/>
      <c r="K47760" s="88"/>
    </row>
    <row r="47761" spans="2:11" hidden="1" x14ac:dyDescent="0.2">
      <c r="B47761" s="88"/>
      <c r="C47761" s="88"/>
      <c r="D47761" s="88"/>
      <c r="E47761" s="88"/>
      <c r="F47761" s="88"/>
      <c r="G47761" s="88"/>
      <c r="H47761" s="88"/>
      <c r="I47761" s="88"/>
      <c r="J47761" s="88"/>
      <c r="K47761" s="88"/>
    </row>
    <row r="47762" spans="2:11" hidden="1" x14ac:dyDescent="0.2">
      <c r="B47762" s="88"/>
      <c r="C47762" s="88"/>
      <c r="D47762" s="88"/>
      <c r="E47762" s="88"/>
      <c r="F47762" s="88"/>
      <c r="G47762" s="88"/>
      <c r="H47762" s="88"/>
      <c r="I47762" s="88"/>
      <c r="J47762" s="88"/>
      <c r="K47762" s="88"/>
    </row>
    <row r="47763" spans="2:11" hidden="1" x14ac:dyDescent="0.2">
      <c r="B47763" s="88"/>
      <c r="C47763" s="88"/>
      <c r="D47763" s="88"/>
      <c r="E47763" s="88"/>
      <c r="F47763" s="88"/>
      <c r="G47763" s="88"/>
      <c r="H47763" s="88"/>
      <c r="I47763" s="88"/>
      <c r="J47763" s="88"/>
      <c r="K47763" s="88"/>
    </row>
    <row r="47764" spans="2:11" hidden="1" x14ac:dyDescent="0.2">
      <c r="B47764" s="88"/>
      <c r="C47764" s="88"/>
      <c r="D47764" s="88"/>
      <c r="E47764" s="88"/>
      <c r="F47764" s="88"/>
      <c r="G47764" s="88"/>
      <c r="H47764" s="88"/>
      <c r="I47764" s="88"/>
      <c r="J47764" s="88"/>
      <c r="K47764" s="88"/>
    </row>
    <row r="47765" spans="2:11" hidden="1" x14ac:dyDescent="0.2">
      <c r="B47765" s="88"/>
      <c r="C47765" s="88"/>
      <c r="D47765" s="88"/>
      <c r="E47765" s="88"/>
      <c r="F47765" s="88"/>
      <c r="G47765" s="88"/>
      <c r="H47765" s="88"/>
      <c r="I47765" s="88"/>
      <c r="J47765" s="88"/>
      <c r="K47765" s="88"/>
    </row>
    <row r="47766" spans="2:11" hidden="1" x14ac:dyDescent="0.2">
      <c r="B47766" s="88"/>
      <c r="C47766" s="88"/>
      <c r="D47766" s="88"/>
      <c r="E47766" s="88"/>
      <c r="F47766" s="88"/>
      <c r="G47766" s="88"/>
      <c r="H47766" s="88"/>
      <c r="I47766" s="88"/>
      <c r="J47766" s="88"/>
      <c r="K47766" s="88"/>
    </row>
    <row r="47767" spans="2:11" hidden="1" x14ac:dyDescent="0.2">
      <c r="B47767" s="88"/>
      <c r="C47767" s="88"/>
      <c r="D47767" s="88"/>
      <c r="E47767" s="88"/>
      <c r="F47767" s="88"/>
      <c r="G47767" s="88"/>
      <c r="H47767" s="88"/>
      <c r="I47767" s="88"/>
      <c r="J47767" s="88"/>
      <c r="K47767" s="88"/>
    </row>
    <row r="47768" spans="2:11" hidden="1" x14ac:dyDescent="0.2">
      <c r="B47768" s="88"/>
      <c r="C47768" s="88"/>
      <c r="D47768" s="88"/>
      <c r="E47768" s="88"/>
      <c r="F47768" s="88"/>
      <c r="G47768" s="88"/>
      <c r="H47768" s="88"/>
      <c r="I47768" s="88"/>
      <c r="J47768" s="88"/>
      <c r="K47768" s="88"/>
    </row>
    <row r="47769" spans="2:11" hidden="1" x14ac:dyDescent="0.2">
      <c r="B47769" s="88"/>
      <c r="C47769" s="88"/>
      <c r="D47769" s="88"/>
      <c r="E47769" s="88"/>
      <c r="F47769" s="88"/>
      <c r="G47769" s="88"/>
      <c r="H47769" s="88"/>
      <c r="I47769" s="88"/>
      <c r="J47769" s="88"/>
      <c r="K47769" s="88"/>
    </row>
    <row r="47770" spans="2:11" hidden="1" x14ac:dyDescent="0.2">
      <c r="B47770" s="88"/>
      <c r="C47770" s="88"/>
      <c r="D47770" s="88"/>
      <c r="E47770" s="88"/>
      <c r="F47770" s="88"/>
      <c r="G47770" s="88"/>
      <c r="H47770" s="88"/>
      <c r="I47770" s="88"/>
      <c r="J47770" s="88"/>
      <c r="K47770" s="88"/>
    </row>
    <row r="47771" spans="2:11" hidden="1" x14ac:dyDescent="0.2">
      <c r="B47771" s="88"/>
      <c r="C47771" s="88"/>
      <c r="D47771" s="88"/>
      <c r="E47771" s="88"/>
      <c r="F47771" s="88"/>
      <c r="G47771" s="88"/>
      <c r="H47771" s="88"/>
      <c r="I47771" s="88"/>
      <c r="J47771" s="88"/>
      <c r="K47771" s="88"/>
    </row>
    <row r="47772" spans="2:11" hidden="1" x14ac:dyDescent="0.2">
      <c r="B47772" s="88"/>
      <c r="C47772" s="88"/>
      <c r="D47772" s="88"/>
      <c r="E47772" s="88"/>
      <c r="F47772" s="88"/>
      <c r="G47772" s="88"/>
      <c r="H47772" s="88"/>
      <c r="I47772" s="88"/>
      <c r="J47772" s="88"/>
      <c r="K47772" s="88"/>
    </row>
    <row r="47773" spans="2:11" hidden="1" x14ac:dyDescent="0.2">
      <c r="B47773" s="88"/>
      <c r="C47773" s="88"/>
      <c r="D47773" s="88"/>
      <c r="E47773" s="88"/>
      <c r="F47773" s="88"/>
      <c r="G47773" s="88"/>
      <c r="H47773" s="88"/>
      <c r="I47773" s="88"/>
      <c r="J47773" s="88"/>
      <c r="K47773" s="88"/>
    </row>
    <row r="47774" spans="2:11" hidden="1" x14ac:dyDescent="0.2">
      <c r="B47774" s="88"/>
      <c r="C47774" s="88"/>
      <c r="D47774" s="88"/>
      <c r="E47774" s="88"/>
      <c r="F47774" s="88"/>
      <c r="G47774" s="88"/>
      <c r="H47774" s="88"/>
      <c r="I47774" s="88"/>
      <c r="J47774" s="88"/>
      <c r="K47774" s="88"/>
    </row>
    <row r="47775" spans="2:11" hidden="1" x14ac:dyDescent="0.2">
      <c r="B47775" s="88"/>
      <c r="C47775" s="88"/>
      <c r="D47775" s="88"/>
      <c r="E47775" s="88"/>
      <c r="F47775" s="88"/>
      <c r="G47775" s="88"/>
      <c r="H47775" s="88"/>
      <c r="I47775" s="88"/>
      <c r="J47775" s="88"/>
      <c r="K47775" s="88"/>
    </row>
    <row r="47776" spans="2:11" hidden="1" x14ac:dyDescent="0.2">
      <c r="B47776" s="88"/>
      <c r="C47776" s="88"/>
      <c r="D47776" s="88"/>
      <c r="E47776" s="88"/>
      <c r="F47776" s="88"/>
      <c r="G47776" s="88"/>
      <c r="H47776" s="88"/>
      <c r="I47776" s="88"/>
      <c r="J47776" s="88"/>
      <c r="K47776" s="88"/>
    </row>
    <row r="47777" spans="2:11" hidden="1" x14ac:dyDescent="0.2">
      <c r="B47777" s="88"/>
      <c r="C47777" s="88"/>
      <c r="D47777" s="88"/>
      <c r="E47777" s="88"/>
      <c r="F47777" s="88"/>
      <c r="G47777" s="88"/>
      <c r="H47777" s="88"/>
      <c r="I47777" s="88"/>
      <c r="J47777" s="88"/>
      <c r="K47777" s="88"/>
    </row>
    <row r="47778" spans="2:11" hidden="1" x14ac:dyDescent="0.2">
      <c r="B47778" s="88"/>
      <c r="C47778" s="88"/>
      <c r="D47778" s="88"/>
      <c r="E47778" s="88"/>
      <c r="F47778" s="88"/>
      <c r="G47778" s="88"/>
      <c r="H47778" s="88"/>
      <c r="I47778" s="88"/>
      <c r="J47778" s="88"/>
      <c r="K47778" s="88"/>
    </row>
    <row r="47779" spans="2:11" hidden="1" x14ac:dyDescent="0.2">
      <c r="B47779" s="88"/>
      <c r="C47779" s="88"/>
      <c r="D47779" s="88"/>
      <c r="E47779" s="88"/>
      <c r="F47779" s="88"/>
      <c r="G47779" s="88"/>
      <c r="H47779" s="88"/>
      <c r="I47779" s="88"/>
      <c r="J47779" s="88"/>
      <c r="K47779" s="88"/>
    </row>
    <row r="47780" spans="2:11" hidden="1" x14ac:dyDescent="0.2">
      <c r="B47780" s="88"/>
      <c r="C47780" s="88"/>
      <c r="D47780" s="88"/>
      <c r="E47780" s="88"/>
      <c r="F47780" s="88"/>
      <c r="G47780" s="88"/>
      <c r="H47780" s="88"/>
      <c r="I47780" s="88"/>
      <c r="J47780" s="88"/>
      <c r="K47780" s="88"/>
    </row>
    <row r="47781" spans="2:11" hidden="1" x14ac:dyDescent="0.2">
      <c r="B47781" s="88"/>
      <c r="C47781" s="88"/>
      <c r="D47781" s="88"/>
      <c r="E47781" s="88"/>
      <c r="F47781" s="88"/>
      <c r="G47781" s="88"/>
      <c r="H47781" s="88"/>
      <c r="I47781" s="88"/>
      <c r="J47781" s="88"/>
      <c r="K47781" s="88"/>
    </row>
    <row r="47782" spans="2:11" hidden="1" x14ac:dyDescent="0.2">
      <c r="B47782" s="88"/>
      <c r="C47782" s="88"/>
      <c r="D47782" s="88"/>
      <c r="E47782" s="88"/>
      <c r="F47782" s="88"/>
      <c r="G47782" s="88"/>
      <c r="H47782" s="88"/>
      <c r="I47782" s="88"/>
      <c r="J47782" s="88"/>
      <c r="K47782" s="88"/>
    </row>
    <row r="47783" spans="2:11" hidden="1" x14ac:dyDescent="0.2">
      <c r="B47783" s="88"/>
      <c r="C47783" s="88"/>
      <c r="D47783" s="88"/>
      <c r="E47783" s="88"/>
      <c r="F47783" s="88"/>
      <c r="G47783" s="88"/>
      <c r="H47783" s="88"/>
      <c r="I47783" s="88"/>
      <c r="J47783" s="88"/>
      <c r="K47783" s="88"/>
    </row>
    <row r="47784" spans="2:11" hidden="1" x14ac:dyDescent="0.2">
      <c r="B47784" s="88"/>
      <c r="C47784" s="88"/>
      <c r="D47784" s="88"/>
      <c r="E47784" s="88"/>
      <c r="F47784" s="88"/>
      <c r="G47784" s="88"/>
      <c r="H47784" s="88"/>
      <c r="I47784" s="88"/>
      <c r="J47784" s="88"/>
      <c r="K47784" s="88"/>
    </row>
    <row r="47785" spans="2:11" hidden="1" x14ac:dyDescent="0.2">
      <c r="B47785" s="88"/>
      <c r="C47785" s="88"/>
      <c r="D47785" s="88"/>
      <c r="E47785" s="88"/>
      <c r="F47785" s="88"/>
      <c r="G47785" s="88"/>
      <c r="H47785" s="88"/>
      <c r="I47785" s="88"/>
      <c r="J47785" s="88"/>
      <c r="K47785" s="88"/>
    </row>
    <row r="47786" spans="2:11" hidden="1" x14ac:dyDescent="0.2">
      <c r="B47786" s="88"/>
      <c r="C47786" s="88"/>
      <c r="D47786" s="88"/>
      <c r="E47786" s="88"/>
      <c r="F47786" s="88"/>
      <c r="G47786" s="88"/>
      <c r="H47786" s="88"/>
      <c r="I47786" s="88"/>
      <c r="J47786" s="88"/>
      <c r="K47786" s="88"/>
    </row>
    <row r="47787" spans="2:11" hidden="1" x14ac:dyDescent="0.2">
      <c r="B47787" s="88"/>
      <c r="C47787" s="88"/>
      <c r="D47787" s="88"/>
      <c r="E47787" s="88"/>
      <c r="F47787" s="88"/>
      <c r="G47787" s="88"/>
      <c r="H47787" s="88"/>
      <c r="I47787" s="88"/>
      <c r="J47787" s="88"/>
      <c r="K47787" s="88"/>
    </row>
    <row r="47788" spans="2:11" hidden="1" x14ac:dyDescent="0.2">
      <c r="B47788" s="88"/>
      <c r="C47788" s="88"/>
      <c r="D47788" s="88"/>
      <c r="E47788" s="88"/>
      <c r="F47788" s="88"/>
      <c r="G47788" s="88"/>
      <c r="H47788" s="88"/>
      <c r="I47788" s="88"/>
      <c r="J47788" s="88"/>
      <c r="K47788" s="88"/>
    </row>
    <row r="47789" spans="2:11" hidden="1" x14ac:dyDescent="0.2">
      <c r="B47789" s="88"/>
      <c r="C47789" s="88"/>
      <c r="D47789" s="88"/>
      <c r="E47789" s="88"/>
      <c r="F47789" s="88"/>
      <c r="G47789" s="88"/>
      <c r="H47789" s="88"/>
      <c r="I47789" s="88"/>
      <c r="J47789" s="88"/>
      <c r="K47789" s="88"/>
    </row>
    <row r="47790" spans="2:11" hidden="1" x14ac:dyDescent="0.2">
      <c r="B47790" s="88"/>
      <c r="C47790" s="88"/>
      <c r="D47790" s="88"/>
      <c r="E47790" s="88"/>
      <c r="F47790" s="88"/>
      <c r="G47790" s="88"/>
      <c r="H47790" s="88"/>
      <c r="I47790" s="88"/>
      <c r="J47790" s="88"/>
      <c r="K47790" s="88"/>
    </row>
    <row r="47791" spans="2:11" hidden="1" x14ac:dyDescent="0.2">
      <c r="B47791" s="88"/>
      <c r="C47791" s="88"/>
      <c r="D47791" s="88"/>
      <c r="E47791" s="88"/>
      <c r="F47791" s="88"/>
      <c r="G47791" s="88"/>
      <c r="H47791" s="88"/>
      <c r="I47791" s="88"/>
      <c r="J47791" s="88"/>
      <c r="K47791" s="88"/>
    </row>
    <row r="47792" spans="2:11" hidden="1" x14ac:dyDescent="0.2">
      <c r="B47792" s="88"/>
      <c r="C47792" s="88"/>
      <c r="D47792" s="88"/>
      <c r="E47792" s="88"/>
      <c r="F47792" s="88"/>
      <c r="G47792" s="88"/>
      <c r="H47792" s="88"/>
      <c r="I47792" s="88"/>
      <c r="J47792" s="88"/>
      <c r="K47792" s="88"/>
    </row>
    <row r="47793" spans="2:11" hidden="1" x14ac:dyDescent="0.2">
      <c r="B47793" s="88"/>
      <c r="C47793" s="88"/>
      <c r="D47793" s="88"/>
      <c r="E47793" s="88"/>
      <c r="F47793" s="88"/>
      <c r="G47793" s="88"/>
      <c r="H47793" s="88"/>
      <c r="I47793" s="88"/>
      <c r="J47793" s="88"/>
      <c r="K47793" s="88"/>
    </row>
    <row r="47794" spans="2:11" hidden="1" x14ac:dyDescent="0.2">
      <c r="B47794" s="88"/>
      <c r="C47794" s="88"/>
      <c r="D47794" s="88"/>
      <c r="E47794" s="88"/>
      <c r="F47794" s="88"/>
      <c r="G47794" s="88"/>
      <c r="H47794" s="88"/>
      <c r="I47794" s="88"/>
      <c r="J47794" s="88"/>
      <c r="K47794" s="88"/>
    </row>
    <row r="47795" spans="2:11" hidden="1" x14ac:dyDescent="0.2">
      <c r="B47795" s="88"/>
      <c r="C47795" s="88"/>
      <c r="D47795" s="88"/>
      <c r="E47795" s="88"/>
      <c r="F47795" s="88"/>
      <c r="G47795" s="88"/>
      <c r="H47795" s="88"/>
      <c r="I47795" s="88"/>
      <c r="J47795" s="88"/>
      <c r="K47795" s="88"/>
    </row>
    <row r="47796" spans="2:11" hidden="1" x14ac:dyDescent="0.2">
      <c r="B47796" s="88"/>
      <c r="C47796" s="88"/>
      <c r="D47796" s="88"/>
      <c r="E47796" s="88"/>
      <c r="F47796" s="88"/>
      <c r="G47796" s="88"/>
      <c r="H47796" s="88"/>
      <c r="I47796" s="88"/>
      <c r="J47796" s="88"/>
      <c r="K47796" s="88"/>
    </row>
    <row r="47797" spans="2:11" hidden="1" x14ac:dyDescent="0.2">
      <c r="B47797" s="88"/>
      <c r="C47797" s="88"/>
      <c r="D47797" s="88"/>
      <c r="E47797" s="88"/>
      <c r="F47797" s="88"/>
      <c r="G47797" s="88"/>
      <c r="H47797" s="88"/>
      <c r="I47797" s="88"/>
      <c r="J47797" s="88"/>
      <c r="K47797" s="88"/>
    </row>
    <row r="47798" spans="2:11" hidden="1" x14ac:dyDescent="0.2">
      <c r="B47798" s="88"/>
      <c r="C47798" s="88"/>
      <c r="D47798" s="88"/>
      <c r="E47798" s="88"/>
      <c r="F47798" s="88"/>
      <c r="G47798" s="88"/>
      <c r="H47798" s="88"/>
      <c r="I47798" s="88"/>
      <c r="J47798" s="88"/>
      <c r="K47798" s="88"/>
    </row>
    <row r="47799" spans="2:11" hidden="1" x14ac:dyDescent="0.2">
      <c r="B47799" s="88"/>
      <c r="C47799" s="88"/>
      <c r="D47799" s="88"/>
      <c r="E47799" s="88"/>
      <c r="F47799" s="88"/>
      <c r="G47799" s="88"/>
      <c r="H47799" s="88"/>
      <c r="I47799" s="88"/>
      <c r="J47799" s="88"/>
      <c r="K47799" s="88"/>
    </row>
    <row r="47800" spans="2:11" hidden="1" x14ac:dyDescent="0.2">
      <c r="B47800" s="88"/>
      <c r="C47800" s="88"/>
      <c r="D47800" s="88"/>
      <c r="E47800" s="88"/>
      <c r="F47800" s="88"/>
      <c r="G47800" s="88"/>
      <c r="H47800" s="88"/>
      <c r="I47800" s="88"/>
      <c r="J47800" s="88"/>
      <c r="K47800" s="88"/>
    </row>
    <row r="47801" spans="2:11" hidden="1" x14ac:dyDescent="0.2">
      <c r="B47801" s="88"/>
      <c r="C47801" s="88"/>
      <c r="D47801" s="88"/>
      <c r="E47801" s="88"/>
      <c r="F47801" s="88"/>
      <c r="G47801" s="88"/>
      <c r="H47801" s="88"/>
      <c r="I47801" s="88"/>
      <c r="J47801" s="88"/>
      <c r="K47801" s="88"/>
    </row>
    <row r="47802" spans="2:11" hidden="1" x14ac:dyDescent="0.2">
      <c r="B47802" s="88"/>
      <c r="C47802" s="88"/>
      <c r="D47802" s="88"/>
      <c r="E47802" s="88"/>
      <c r="F47802" s="88"/>
      <c r="G47802" s="88"/>
      <c r="H47802" s="88"/>
      <c r="I47802" s="88"/>
      <c r="J47802" s="88"/>
      <c r="K47802" s="88"/>
    </row>
    <row r="47803" spans="2:11" hidden="1" x14ac:dyDescent="0.2">
      <c r="B47803" s="88"/>
      <c r="C47803" s="88"/>
      <c r="D47803" s="88"/>
      <c r="E47803" s="88"/>
      <c r="F47803" s="88"/>
      <c r="G47803" s="88"/>
      <c r="H47803" s="88"/>
      <c r="I47803" s="88"/>
      <c r="J47803" s="88"/>
      <c r="K47803" s="88"/>
    </row>
    <row r="47804" spans="2:11" hidden="1" x14ac:dyDescent="0.2">
      <c r="B47804" s="88"/>
      <c r="C47804" s="88"/>
      <c r="D47804" s="88"/>
      <c r="E47804" s="88"/>
      <c r="F47804" s="88"/>
      <c r="G47804" s="88"/>
      <c r="H47804" s="88"/>
      <c r="I47804" s="88"/>
      <c r="J47804" s="88"/>
      <c r="K47804" s="88"/>
    </row>
    <row r="47805" spans="2:11" hidden="1" x14ac:dyDescent="0.2">
      <c r="B47805" s="88"/>
      <c r="C47805" s="88"/>
      <c r="D47805" s="88"/>
      <c r="E47805" s="88"/>
      <c r="F47805" s="88"/>
      <c r="G47805" s="88"/>
      <c r="H47805" s="88"/>
      <c r="I47805" s="88"/>
      <c r="J47805" s="88"/>
      <c r="K47805" s="88"/>
    </row>
    <row r="47806" spans="2:11" hidden="1" x14ac:dyDescent="0.2">
      <c r="B47806" s="88"/>
      <c r="C47806" s="88"/>
      <c r="D47806" s="88"/>
      <c r="E47806" s="88"/>
      <c r="F47806" s="88"/>
      <c r="G47806" s="88"/>
      <c r="H47806" s="88"/>
      <c r="I47806" s="88"/>
      <c r="J47806" s="88"/>
      <c r="K47806" s="88"/>
    </row>
    <row r="47807" spans="2:11" hidden="1" x14ac:dyDescent="0.2">
      <c r="B47807" s="88"/>
      <c r="C47807" s="88"/>
      <c r="D47807" s="88"/>
      <c r="E47807" s="88"/>
      <c r="F47807" s="88"/>
      <c r="G47807" s="88"/>
      <c r="H47807" s="88"/>
      <c r="I47807" s="88"/>
      <c r="J47807" s="88"/>
      <c r="K47807" s="88"/>
    </row>
    <row r="47808" spans="2:11" hidden="1" x14ac:dyDescent="0.2">
      <c r="B47808" s="88"/>
      <c r="C47808" s="88"/>
      <c r="D47808" s="88"/>
      <c r="E47808" s="88"/>
      <c r="F47808" s="88"/>
      <c r="G47808" s="88"/>
      <c r="H47808" s="88"/>
      <c r="I47808" s="88"/>
      <c r="J47808" s="88"/>
      <c r="K47808" s="88"/>
    </row>
    <row r="47809" spans="2:11" hidden="1" x14ac:dyDescent="0.2">
      <c r="B47809" s="88"/>
      <c r="C47809" s="88"/>
      <c r="D47809" s="88"/>
      <c r="E47809" s="88"/>
      <c r="F47809" s="88"/>
      <c r="G47809" s="88"/>
      <c r="H47809" s="88"/>
      <c r="I47809" s="88"/>
      <c r="J47809" s="88"/>
      <c r="K47809" s="88"/>
    </row>
    <row r="47810" spans="2:11" hidden="1" x14ac:dyDescent="0.2">
      <c r="B47810" s="88"/>
      <c r="C47810" s="88"/>
      <c r="D47810" s="88"/>
      <c r="E47810" s="88"/>
      <c r="F47810" s="88"/>
      <c r="G47810" s="88"/>
      <c r="H47810" s="88"/>
      <c r="I47810" s="88"/>
      <c r="J47810" s="88"/>
      <c r="K47810" s="88"/>
    </row>
    <row r="47811" spans="2:11" hidden="1" x14ac:dyDescent="0.2">
      <c r="B47811" s="88"/>
      <c r="C47811" s="88"/>
      <c r="D47811" s="88"/>
      <c r="E47811" s="88"/>
      <c r="F47811" s="88"/>
      <c r="G47811" s="88"/>
      <c r="H47811" s="88"/>
      <c r="I47811" s="88"/>
      <c r="J47811" s="88"/>
      <c r="K47811" s="88"/>
    </row>
    <row r="47812" spans="2:11" hidden="1" x14ac:dyDescent="0.2">
      <c r="B47812" s="88"/>
      <c r="C47812" s="88"/>
      <c r="D47812" s="88"/>
      <c r="E47812" s="88"/>
      <c r="F47812" s="88"/>
      <c r="G47812" s="88"/>
      <c r="H47812" s="88"/>
      <c r="I47812" s="88"/>
      <c r="J47812" s="88"/>
      <c r="K47812" s="88"/>
    </row>
    <row r="47813" spans="2:11" hidden="1" x14ac:dyDescent="0.2">
      <c r="B47813" s="88"/>
      <c r="C47813" s="88"/>
      <c r="D47813" s="88"/>
      <c r="E47813" s="88"/>
      <c r="F47813" s="88"/>
      <c r="G47813" s="88"/>
      <c r="H47813" s="88"/>
      <c r="I47813" s="88"/>
      <c r="J47813" s="88"/>
      <c r="K47813" s="88"/>
    </row>
    <row r="47814" spans="2:11" hidden="1" x14ac:dyDescent="0.2">
      <c r="B47814" s="88"/>
      <c r="C47814" s="88"/>
      <c r="D47814" s="88"/>
      <c r="E47814" s="88"/>
      <c r="F47814" s="88"/>
      <c r="G47814" s="88"/>
      <c r="H47814" s="88"/>
      <c r="I47814" s="88"/>
      <c r="J47814" s="88"/>
      <c r="K47814" s="88"/>
    </row>
    <row r="47815" spans="2:11" hidden="1" x14ac:dyDescent="0.2">
      <c r="B47815" s="88"/>
      <c r="C47815" s="88"/>
      <c r="D47815" s="88"/>
      <c r="E47815" s="88"/>
      <c r="F47815" s="88"/>
      <c r="G47815" s="88"/>
      <c r="H47815" s="88"/>
      <c r="I47815" s="88"/>
      <c r="J47815" s="88"/>
      <c r="K47815" s="88"/>
    </row>
    <row r="47816" spans="2:11" hidden="1" x14ac:dyDescent="0.2">
      <c r="B47816" s="88"/>
      <c r="C47816" s="88"/>
      <c r="D47816" s="88"/>
      <c r="E47816" s="88"/>
      <c r="F47816" s="88"/>
      <c r="G47816" s="88"/>
      <c r="H47816" s="88"/>
      <c r="I47816" s="88"/>
      <c r="J47816" s="88"/>
      <c r="K47816" s="88"/>
    </row>
    <row r="47817" spans="2:11" hidden="1" x14ac:dyDescent="0.2">
      <c r="B47817" s="88"/>
      <c r="C47817" s="88"/>
      <c r="D47817" s="88"/>
      <c r="E47817" s="88"/>
      <c r="F47817" s="88"/>
      <c r="G47817" s="88"/>
      <c r="H47817" s="88"/>
      <c r="I47817" s="88"/>
      <c r="J47817" s="88"/>
      <c r="K47817" s="88"/>
    </row>
    <row r="47818" spans="2:11" hidden="1" x14ac:dyDescent="0.2">
      <c r="B47818" s="88"/>
      <c r="C47818" s="88"/>
      <c r="D47818" s="88"/>
      <c r="E47818" s="88"/>
      <c r="F47818" s="88"/>
      <c r="G47818" s="88"/>
      <c r="H47818" s="88"/>
      <c r="I47818" s="88"/>
      <c r="J47818" s="88"/>
      <c r="K47818" s="88"/>
    </row>
    <row r="47819" spans="2:11" hidden="1" x14ac:dyDescent="0.2">
      <c r="B47819" s="88"/>
      <c r="C47819" s="88"/>
      <c r="D47819" s="88"/>
      <c r="E47819" s="88"/>
      <c r="F47819" s="88"/>
      <c r="G47819" s="88"/>
      <c r="H47819" s="88"/>
      <c r="I47819" s="88"/>
      <c r="J47819" s="88"/>
      <c r="K47819" s="88"/>
    </row>
    <row r="47820" spans="2:11" hidden="1" x14ac:dyDescent="0.2">
      <c r="B47820" s="88"/>
      <c r="C47820" s="88"/>
      <c r="D47820" s="88"/>
      <c r="E47820" s="88"/>
      <c r="F47820" s="88"/>
      <c r="G47820" s="88"/>
      <c r="H47820" s="88"/>
      <c r="I47820" s="88"/>
      <c r="J47820" s="88"/>
      <c r="K47820" s="88"/>
    </row>
    <row r="47821" spans="2:11" hidden="1" x14ac:dyDescent="0.2">
      <c r="B47821" s="88"/>
      <c r="C47821" s="88"/>
      <c r="D47821" s="88"/>
      <c r="E47821" s="88"/>
      <c r="F47821" s="88"/>
      <c r="G47821" s="88"/>
      <c r="H47821" s="88"/>
      <c r="I47821" s="88"/>
      <c r="J47821" s="88"/>
      <c r="K47821" s="88"/>
    </row>
    <row r="47822" spans="2:11" hidden="1" x14ac:dyDescent="0.2">
      <c r="B47822" s="88"/>
      <c r="C47822" s="88"/>
      <c r="D47822" s="88"/>
      <c r="E47822" s="88"/>
      <c r="F47822" s="88"/>
      <c r="G47822" s="88"/>
      <c r="H47822" s="88"/>
      <c r="I47822" s="88"/>
      <c r="J47822" s="88"/>
      <c r="K47822" s="88"/>
    </row>
    <row r="47823" spans="2:11" hidden="1" x14ac:dyDescent="0.2">
      <c r="B47823" s="88"/>
      <c r="C47823" s="88"/>
      <c r="D47823" s="88"/>
      <c r="E47823" s="88"/>
      <c r="F47823" s="88"/>
      <c r="G47823" s="88"/>
      <c r="H47823" s="88"/>
      <c r="I47823" s="88"/>
      <c r="J47823" s="88"/>
      <c r="K47823" s="88"/>
    </row>
    <row r="47824" spans="2:11" hidden="1" x14ac:dyDescent="0.2">
      <c r="B47824" s="88"/>
      <c r="C47824" s="88"/>
      <c r="D47824" s="88"/>
      <c r="E47824" s="88"/>
      <c r="F47824" s="88"/>
      <c r="G47824" s="88"/>
      <c r="H47824" s="88"/>
      <c r="I47824" s="88"/>
      <c r="J47824" s="88"/>
      <c r="K47824" s="88"/>
    </row>
    <row r="47825" spans="2:11" hidden="1" x14ac:dyDescent="0.2">
      <c r="B47825" s="88"/>
      <c r="C47825" s="88"/>
      <c r="D47825" s="88"/>
      <c r="E47825" s="88"/>
      <c r="F47825" s="88"/>
      <c r="G47825" s="88"/>
      <c r="H47825" s="88"/>
      <c r="I47825" s="88"/>
      <c r="J47825" s="88"/>
      <c r="K47825" s="88"/>
    </row>
    <row r="47826" spans="2:11" hidden="1" x14ac:dyDescent="0.2">
      <c r="B47826" s="88"/>
      <c r="C47826" s="88"/>
      <c r="D47826" s="88"/>
      <c r="E47826" s="88"/>
      <c r="F47826" s="88"/>
      <c r="G47826" s="88"/>
      <c r="H47826" s="88"/>
      <c r="I47826" s="88"/>
      <c r="J47826" s="88"/>
      <c r="K47826" s="88"/>
    </row>
    <row r="47827" spans="2:11" hidden="1" x14ac:dyDescent="0.2">
      <c r="B47827" s="88"/>
      <c r="C47827" s="88"/>
      <c r="D47827" s="88"/>
      <c r="E47827" s="88"/>
      <c r="F47827" s="88"/>
      <c r="G47827" s="88"/>
      <c r="H47827" s="88"/>
      <c r="I47827" s="88"/>
      <c r="J47827" s="88"/>
      <c r="K47827" s="88"/>
    </row>
    <row r="47828" spans="2:11" hidden="1" x14ac:dyDescent="0.2">
      <c r="B47828" s="88"/>
      <c r="C47828" s="88"/>
      <c r="D47828" s="88"/>
      <c r="E47828" s="88"/>
      <c r="F47828" s="88"/>
      <c r="G47828" s="88"/>
      <c r="H47828" s="88"/>
      <c r="I47828" s="88"/>
      <c r="J47828" s="88"/>
      <c r="K47828" s="88"/>
    </row>
    <row r="47829" spans="2:11" hidden="1" x14ac:dyDescent="0.2">
      <c r="B47829" s="88"/>
      <c r="C47829" s="88"/>
      <c r="D47829" s="88"/>
      <c r="E47829" s="88"/>
      <c r="F47829" s="88"/>
      <c r="G47829" s="88"/>
      <c r="H47829" s="88"/>
      <c r="I47829" s="88"/>
      <c r="J47829" s="88"/>
      <c r="K47829" s="88"/>
    </row>
    <row r="47830" spans="2:11" hidden="1" x14ac:dyDescent="0.2">
      <c r="B47830" s="88"/>
      <c r="C47830" s="88"/>
      <c r="D47830" s="88"/>
      <c r="E47830" s="88"/>
      <c r="F47830" s="88"/>
      <c r="G47830" s="88"/>
      <c r="H47830" s="88"/>
      <c r="I47830" s="88"/>
      <c r="J47830" s="88"/>
      <c r="K47830" s="88"/>
    </row>
    <row r="47831" spans="2:11" hidden="1" x14ac:dyDescent="0.2">
      <c r="B47831" s="88"/>
      <c r="C47831" s="88"/>
      <c r="D47831" s="88"/>
      <c r="E47831" s="88"/>
      <c r="F47831" s="88"/>
      <c r="G47831" s="88"/>
      <c r="H47831" s="88"/>
      <c r="I47831" s="88"/>
      <c r="J47831" s="88"/>
      <c r="K47831" s="88"/>
    </row>
    <row r="47832" spans="2:11" hidden="1" x14ac:dyDescent="0.2">
      <c r="B47832" s="88"/>
      <c r="C47832" s="88"/>
      <c r="D47832" s="88"/>
      <c r="E47832" s="88"/>
      <c r="F47832" s="88"/>
      <c r="G47832" s="88"/>
      <c r="H47832" s="88"/>
      <c r="I47832" s="88"/>
      <c r="J47832" s="88"/>
      <c r="K47832" s="88"/>
    </row>
    <row r="47833" spans="2:11" hidden="1" x14ac:dyDescent="0.2">
      <c r="B47833" s="88"/>
      <c r="C47833" s="88"/>
      <c r="D47833" s="88"/>
      <c r="E47833" s="88"/>
      <c r="F47833" s="88"/>
      <c r="G47833" s="88"/>
      <c r="H47833" s="88"/>
      <c r="I47833" s="88"/>
      <c r="J47833" s="88"/>
      <c r="K47833" s="88"/>
    </row>
    <row r="47834" spans="2:11" hidden="1" x14ac:dyDescent="0.2">
      <c r="B47834" s="88"/>
      <c r="C47834" s="88"/>
      <c r="D47834" s="88"/>
      <c r="E47834" s="88"/>
      <c r="F47834" s="88"/>
      <c r="G47834" s="88"/>
      <c r="H47834" s="88"/>
      <c r="I47834" s="88"/>
      <c r="J47834" s="88"/>
      <c r="K47834" s="88"/>
    </row>
    <row r="47835" spans="2:11" hidden="1" x14ac:dyDescent="0.2">
      <c r="B47835" s="88"/>
      <c r="C47835" s="88"/>
      <c r="D47835" s="88"/>
      <c r="E47835" s="88"/>
      <c r="F47835" s="88"/>
      <c r="G47835" s="88"/>
      <c r="H47835" s="88"/>
      <c r="I47835" s="88"/>
      <c r="J47835" s="88"/>
      <c r="K47835" s="88"/>
    </row>
    <row r="47836" spans="2:11" hidden="1" x14ac:dyDescent="0.2">
      <c r="B47836" s="88"/>
      <c r="C47836" s="88"/>
      <c r="D47836" s="88"/>
      <c r="E47836" s="88"/>
      <c r="F47836" s="88"/>
      <c r="G47836" s="88"/>
      <c r="H47836" s="88"/>
      <c r="I47836" s="88"/>
      <c r="J47836" s="88"/>
      <c r="K47836" s="88"/>
    </row>
    <row r="47837" spans="2:11" hidden="1" x14ac:dyDescent="0.2">
      <c r="B47837" s="88"/>
      <c r="C47837" s="88"/>
      <c r="D47837" s="88"/>
      <c r="E47837" s="88"/>
      <c r="F47837" s="88"/>
      <c r="G47837" s="88"/>
      <c r="H47837" s="88"/>
      <c r="I47837" s="88"/>
      <c r="J47837" s="88"/>
      <c r="K47837" s="88"/>
    </row>
    <row r="47838" spans="2:11" hidden="1" x14ac:dyDescent="0.2">
      <c r="B47838" s="88"/>
      <c r="C47838" s="88"/>
      <c r="D47838" s="88"/>
      <c r="E47838" s="88"/>
      <c r="F47838" s="88"/>
      <c r="G47838" s="88"/>
      <c r="H47838" s="88"/>
      <c r="I47838" s="88"/>
      <c r="J47838" s="88"/>
      <c r="K47838" s="88"/>
    </row>
    <row r="47839" spans="2:11" hidden="1" x14ac:dyDescent="0.2">
      <c r="B47839" s="88"/>
      <c r="C47839" s="88"/>
      <c r="D47839" s="88"/>
      <c r="E47839" s="88"/>
      <c r="F47839" s="88"/>
      <c r="G47839" s="88"/>
      <c r="H47839" s="88"/>
      <c r="I47839" s="88"/>
      <c r="J47839" s="88"/>
      <c r="K47839" s="88"/>
    </row>
    <row r="47840" spans="2:11" hidden="1" x14ac:dyDescent="0.2">
      <c r="B47840" s="88"/>
      <c r="C47840" s="88"/>
      <c r="D47840" s="88"/>
      <c r="E47840" s="88"/>
      <c r="F47840" s="88"/>
      <c r="G47840" s="88"/>
      <c r="H47840" s="88"/>
      <c r="I47840" s="88"/>
      <c r="J47840" s="88"/>
      <c r="K47840" s="88"/>
    </row>
    <row r="47841" spans="2:11" hidden="1" x14ac:dyDescent="0.2">
      <c r="B47841" s="88"/>
      <c r="C47841" s="88"/>
      <c r="D47841" s="88"/>
      <c r="E47841" s="88"/>
      <c r="F47841" s="88"/>
      <c r="G47841" s="88"/>
      <c r="H47841" s="88"/>
      <c r="I47841" s="88"/>
      <c r="J47841" s="88"/>
      <c r="K47841" s="88"/>
    </row>
    <row r="47842" spans="2:11" hidden="1" x14ac:dyDescent="0.2">
      <c r="B47842" s="88"/>
      <c r="C47842" s="88"/>
      <c r="D47842" s="88"/>
      <c r="E47842" s="88"/>
      <c r="F47842" s="88"/>
      <c r="G47842" s="88"/>
      <c r="H47842" s="88"/>
      <c r="I47842" s="88"/>
      <c r="J47842" s="88"/>
      <c r="K47842" s="88"/>
    </row>
    <row r="47843" spans="2:11" hidden="1" x14ac:dyDescent="0.2">
      <c r="B47843" s="88"/>
      <c r="C47843" s="88"/>
      <c r="D47843" s="88"/>
      <c r="E47843" s="88"/>
      <c r="F47843" s="88"/>
      <c r="G47843" s="88"/>
      <c r="H47843" s="88"/>
      <c r="I47843" s="88"/>
      <c r="J47843" s="88"/>
      <c r="K47843" s="88"/>
    </row>
    <row r="47844" spans="2:11" hidden="1" x14ac:dyDescent="0.2">
      <c r="B47844" s="88"/>
      <c r="C47844" s="88"/>
      <c r="D47844" s="88"/>
      <c r="E47844" s="88"/>
      <c r="F47844" s="88"/>
      <c r="G47844" s="88"/>
      <c r="H47844" s="88"/>
      <c r="I47844" s="88"/>
      <c r="J47844" s="88"/>
      <c r="K47844" s="88"/>
    </row>
    <row r="47845" spans="2:11" hidden="1" x14ac:dyDescent="0.2">
      <c r="B47845" s="88"/>
      <c r="C47845" s="88"/>
      <c r="D47845" s="88"/>
      <c r="E47845" s="88"/>
      <c r="F47845" s="88"/>
      <c r="G47845" s="88"/>
      <c r="H47845" s="88"/>
      <c r="I47845" s="88"/>
      <c r="J47845" s="88"/>
      <c r="K47845" s="88"/>
    </row>
    <row r="47846" spans="2:11" hidden="1" x14ac:dyDescent="0.2">
      <c r="B47846" s="88"/>
      <c r="C47846" s="88"/>
      <c r="D47846" s="88"/>
      <c r="E47846" s="88"/>
      <c r="F47846" s="88"/>
      <c r="G47846" s="88"/>
      <c r="H47846" s="88"/>
      <c r="I47846" s="88"/>
      <c r="J47846" s="88"/>
      <c r="K47846" s="88"/>
    </row>
    <row r="47847" spans="2:11" hidden="1" x14ac:dyDescent="0.2">
      <c r="B47847" s="88"/>
      <c r="C47847" s="88"/>
      <c r="D47847" s="88"/>
      <c r="E47847" s="88"/>
      <c r="F47847" s="88"/>
      <c r="G47847" s="88"/>
      <c r="H47847" s="88"/>
      <c r="I47847" s="88"/>
      <c r="J47847" s="88"/>
      <c r="K47847" s="88"/>
    </row>
    <row r="47848" spans="2:11" hidden="1" x14ac:dyDescent="0.2">
      <c r="B47848" s="88"/>
      <c r="C47848" s="88"/>
      <c r="D47848" s="88"/>
      <c r="E47848" s="88"/>
      <c r="F47848" s="88"/>
      <c r="G47848" s="88"/>
      <c r="H47848" s="88"/>
      <c r="I47848" s="88"/>
      <c r="J47848" s="88"/>
      <c r="K47848" s="88"/>
    </row>
    <row r="47849" spans="2:11" hidden="1" x14ac:dyDescent="0.2">
      <c r="B47849" s="88"/>
      <c r="C47849" s="88"/>
      <c r="D47849" s="88"/>
      <c r="E47849" s="88"/>
      <c r="F47849" s="88"/>
      <c r="G47849" s="88"/>
      <c r="H47849" s="88"/>
      <c r="I47849" s="88"/>
      <c r="J47849" s="88"/>
      <c r="K47849" s="88"/>
    </row>
    <row r="47850" spans="2:11" hidden="1" x14ac:dyDescent="0.2">
      <c r="B47850" s="88"/>
      <c r="C47850" s="88"/>
      <c r="D47850" s="88"/>
      <c r="E47850" s="88"/>
      <c r="F47850" s="88"/>
      <c r="G47850" s="88"/>
      <c r="H47850" s="88"/>
      <c r="I47850" s="88"/>
      <c r="J47850" s="88"/>
      <c r="K47850" s="88"/>
    </row>
    <row r="47851" spans="2:11" hidden="1" x14ac:dyDescent="0.2">
      <c r="B47851" s="88"/>
      <c r="C47851" s="88"/>
      <c r="D47851" s="88"/>
      <c r="E47851" s="88"/>
      <c r="F47851" s="88"/>
      <c r="G47851" s="88"/>
      <c r="H47851" s="88"/>
      <c r="I47851" s="88"/>
      <c r="J47851" s="88"/>
      <c r="K47851" s="88"/>
    </row>
    <row r="47852" spans="2:11" hidden="1" x14ac:dyDescent="0.2">
      <c r="B47852" s="88"/>
      <c r="C47852" s="88"/>
      <c r="D47852" s="88"/>
      <c r="E47852" s="88"/>
      <c r="F47852" s="88"/>
      <c r="G47852" s="88"/>
      <c r="H47852" s="88"/>
      <c r="I47852" s="88"/>
      <c r="J47852" s="88"/>
      <c r="K47852" s="88"/>
    </row>
    <row r="47853" spans="2:11" hidden="1" x14ac:dyDescent="0.2">
      <c r="B47853" s="88"/>
      <c r="C47853" s="88"/>
      <c r="D47853" s="88"/>
      <c r="E47853" s="88"/>
      <c r="F47853" s="88"/>
      <c r="G47853" s="88"/>
      <c r="H47853" s="88"/>
      <c r="I47853" s="88"/>
      <c r="J47853" s="88"/>
      <c r="K47853" s="88"/>
    </row>
    <row r="47854" spans="2:11" hidden="1" x14ac:dyDescent="0.2">
      <c r="B47854" s="88"/>
      <c r="C47854" s="88"/>
      <c r="D47854" s="88"/>
      <c r="E47854" s="88"/>
      <c r="F47854" s="88"/>
      <c r="G47854" s="88"/>
      <c r="H47854" s="88"/>
      <c r="I47854" s="88"/>
      <c r="J47854" s="88"/>
      <c r="K47854" s="88"/>
    </row>
    <row r="47855" spans="2:11" hidden="1" x14ac:dyDescent="0.2">
      <c r="B47855" s="88"/>
      <c r="C47855" s="88"/>
      <c r="D47855" s="88"/>
      <c r="E47855" s="88"/>
      <c r="F47855" s="88"/>
      <c r="G47855" s="88"/>
      <c r="H47855" s="88"/>
      <c r="I47855" s="88"/>
      <c r="J47855" s="88"/>
      <c r="K47855" s="88"/>
    </row>
    <row r="47856" spans="2:11" hidden="1" x14ac:dyDescent="0.2">
      <c r="B47856" s="88"/>
      <c r="C47856" s="88"/>
      <c r="D47856" s="88"/>
      <c r="E47856" s="88"/>
      <c r="F47856" s="88"/>
      <c r="G47856" s="88"/>
      <c r="H47856" s="88"/>
      <c r="I47856" s="88"/>
      <c r="J47856" s="88"/>
      <c r="K47856" s="88"/>
    </row>
    <row r="47857" spans="2:11" hidden="1" x14ac:dyDescent="0.2">
      <c r="B47857" s="88"/>
      <c r="C47857" s="88"/>
      <c r="D47857" s="88"/>
      <c r="E47857" s="88"/>
      <c r="F47857" s="88"/>
      <c r="G47857" s="88"/>
      <c r="H47857" s="88"/>
      <c r="I47857" s="88"/>
      <c r="J47857" s="88"/>
      <c r="K47857" s="88"/>
    </row>
    <row r="47858" spans="2:11" hidden="1" x14ac:dyDescent="0.2">
      <c r="B47858" s="88"/>
      <c r="C47858" s="88"/>
      <c r="D47858" s="88"/>
      <c r="E47858" s="88"/>
      <c r="F47858" s="88"/>
      <c r="G47858" s="88"/>
      <c r="H47858" s="88"/>
      <c r="I47858" s="88"/>
      <c r="J47858" s="88"/>
      <c r="K47858" s="88"/>
    </row>
    <row r="47859" spans="2:11" hidden="1" x14ac:dyDescent="0.2">
      <c r="B47859" s="88"/>
      <c r="C47859" s="88"/>
      <c r="D47859" s="88"/>
      <c r="E47859" s="88"/>
      <c r="F47859" s="88"/>
      <c r="G47859" s="88"/>
      <c r="H47859" s="88"/>
      <c r="I47859" s="88"/>
      <c r="J47859" s="88"/>
      <c r="K47859" s="88"/>
    </row>
    <row r="47860" spans="2:11" hidden="1" x14ac:dyDescent="0.2">
      <c r="B47860" s="88"/>
      <c r="C47860" s="88"/>
      <c r="D47860" s="88"/>
      <c r="E47860" s="88"/>
      <c r="F47860" s="88"/>
      <c r="G47860" s="88"/>
      <c r="H47860" s="88"/>
      <c r="I47860" s="88"/>
      <c r="J47860" s="88"/>
      <c r="K47860" s="88"/>
    </row>
    <row r="47861" spans="2:11" hidden="1" x14ac:dyDescent="0.2">
      <c r="B47861" s="88"/>
      <c r="C47861" s="88"/>
      <c r="D47861" s="88"/>
      <c r="E47861" s="88"/>
      <c r="F47861" s="88"/>
      <c r="G47861" s="88"/>
      <c r="H47861" s="88"/>
      <c r="I47861" s="88"/>
      <c r="J47861" s="88"/>
      <c r="K47861" s="88"/>
    </row>
    <row r="47862" spans="2:11" hidden="1" x14ac:dyDescent="0.2">
      <c r="B47862" s="88"/>
      <c r="C47862" s="88"/>
      <c r="D47862" s="88"/>
      <c r="E47862" s="88"/>
      <c r="F47862" s="88"/>
      <c r="G47862" s="88"/>
      <c r="H47862" s="88"/>
      <c r="I47862" s="88"/>
      <c r="J47862" s="88"/>
      <c r="K47862" s="88"/>
    </row>
    <row r="47863" spans="2:11" hidden="1" x14ac:dyDescent="0.2">
      <c r="B47863" s="88"/>
      <c r="C47863" s="88"/>
      <c r="D47863" s="88"/>
      <c r="E47863" s="88"/>
      <c r="F47863" s="88"/>
      <c r="G47863" s="88"/>
      <c r="H47863" s="88"/>
      <c r="I47863" s="88"/>
      <c r="J47863" s="88"/>
      <c r="K47863" s="88"/>
    </row>
    <row r="47864" spans="2:11" hidden="1" x14ac:dyDescent="0.2">
      <c r="B47864" s="88"/>
      <c r="C47864" s="88"/>
      <c r="D47864" s="88"/>
      <c r="E47864" s="88"/>
      <c r="F47864" s="88"/>
      <c r="G47864" s="88"/>
      <c r="H47864" s="88"/>
      <c r="I47864" s="88"/>
      <c r="J47864" s="88"/>
      <c r="K47864" s="88"/>
    </row>
    <row r="47865" spans="2:11" hidden="1" x14ac:dyDescent="0.2">
      <c r="B47865" s="88"/>
      <c r="C47865" s="88"/>
      <c r="D47865" s="88"/>
      <c r="E47865" s="88"/>
      <c r="F47865" s="88"/>
      <c r="G47865" s="88"/>
      <c r="H47865" s="88"/>
      <c r="I47865" s="88"/>
      <c r="J47865" s="88"/>
      <c r="K47865" s="88"/>
    </row>
    <row r="47866" spans="2:11" hidden="1" x14ac:dyDescent="0.2">
      <c r="B47866" s="88"/>
      <c r="C47866" s="88"/>
      <c r="D47866" s="88"/>
      <c r="E47866" s="88"/>
      <c r="F47866" s="88"/>
      <c r="G47866" s="88"/>
      <c r="H47866" s="88"/>
      <c r="I47866" s="88"/>
      <c r="J47866" s="88"/>
      <c r="K47866" s="88"/>
    </row>
    <row r="47867" spans="2:11" hidden="1" x14ac:dyDescent="0.2">
      <c r="B47867" s="88"/>
      <c r="C47867" s="88"/>
      <c r="D47867" s="88"/>
      <c r="E47867" s="88"/>
      <c r="F47867" s="88"/>
      <c r="G47867" s="88"/>
      <c r="H47867" s="88"/>
      <c r="I47867" s="88"/>
      <c r="J47867" s="88"/>
      <c r="K47867" s="88"/>
    </row>
    <row r="47868" spans="2:11" hidden="1" x14ac:dyDescent="0.2">
      <c r="B47868" s="88"/>
      <c r="C47868" s="88"/>
      <c r="D47868" s="88"/>
      <c r="E47868" s="88"/>
      <c r="F47868" s="88"/>
      <c r="G47868" s="88"/>
      <c r="H47868" s="88"/>
      <c r="I47868" s="88"/>
      <c r="J47868" s="88"/>
      <c r="K47868" s="88"/>
    </row>
    <row r="47869" spans="2:11" hidden="1" x14ac:dyDescent="0.2">
      <c r="B47869" s="88"/>
      <c r="C47869" s="88"/>
      <c r="D47869" s="88"/>
      <c r="E47869" s="88"/>
      <c r="F47869" s="88"/>
      <c r="G47869" s="88"/>
      <c r="H47869" s="88"/>
      <c r="I47869" s="88"/>
      <c r="J47869" s="88"/>
      <c r="K47869" s="88"/>
    </row>
    <row r="47870" spans="2:11" hidden="1" x14ac:dyDescent="0.2">
      <c r="B47870" s="88"/>
      <c r="C47870" s="88"/>
      <c r="D47870" s="88"/>
      <c r="E47870" s="88"/>
      <c r="F47870" s="88"/>
      <c r="G47870" s="88"/>
      <c r="H47870" s="88"/>
      <c r="I47870" s="88"/>
      <c r="J47870" s="88"/>
      <c r="K47870" s="88"/>
    </row>
    <row r="47871" spans="2:11" hidden="1" x14ac:dyDescent="0.2">
      <c r="B47871" s="88"/>
      <c r="C47871" s="88"/>
      <c r="D47871" s="88"/>
      <c r="E47871" s="88"/>
      <c r="F47871" s="88"/>
      <c r="G47871" s="88"/>
      <c r="H47871" s="88"/>
      <c r="I47871" s="88"/>
      <c r="J47871" s="88"/>
      <c r="K47871" s="88"/>
    </row>
    <row r="47872" spans="2:11" hidden="1" x14ac:dyDescent="0.2">
      <c r="B47872" s="88"/>
      <c r="C47872" s="88"/>
      <c r="D47872" s="88"/>
      <c r="E47872" s="88"/>
      <c r="F47872" s="88"/>
      <c r="G47872" s="88"/>
      <c r="H47872" s="88"/>
      <c r="I47872" s="88"/>
      <c r="J47872" s="88"/>
      <c r="K47872" s="88"/>
    </row>
    <row r="47873" spans="2:11" hidden="1" x14ac:dyDescent="0.2">
      <c r="B47873" s="88"/>
      <c r="C47873" s="88"/>
      <c r="D47873" s="88"/>
      <c r="E47873" s="88"/>
      <c r="F47873" s="88"/>
      <c r="G47873" s="88"/>
      <c r="H47873" s="88"/>
      <c r="I47873" s="88"/>
      <c r="J47873" s="88"/>
      <c r="K47873" s="88"/>
    </row>
    <row r="47874" spans="2:11" hidden="1" x14ac:dyDescent="0.2">
      <c r="B47874" s="88"/>
      <c r="C47874" s="88"/>
      <c r="D47874" s="88"/>
      <c r="E47874" s="88"/>
      <c r="F47874" s="88"/>
      <c r="G47874" s="88"/>
      <c r="H47874" s="88"/>
      <c r="I47874" s="88"/>
      <c r="J47874" s="88"/>
      <c r="K47874" s="88"/>
    </row>
    <row r="47875" spans="2:11" hidden="1" x14ac:dyDescent="0.2">
      <c r="B47875" s="88"/>
      <c r="C47875" s="88"/>
      <c r="D47875" s="88"/>
      <c r="E47875" s="88"/>
      <c r="F47875" s="88"/>
      <c r="G47875" s="88"/>
      <c r="H47875" s="88"/>
      <c r="I47875" s="88"/>
      <c r="J47875" s="88"/>
      <c r="K47875" s="88"/>
    </row>
    <row r="47876" spans="2:11" hidden="1" x14ac:dyDescent="0.2">
      <c r="B47876" s="88"/>
      <c r="C47876" s="88"/>
      <c r="D47876" s="88"/>
      <c r="E47876" s="88"/>
      <c r="F47876" s="88"/>
      <c r="G47876" s="88"/>
      <c r="H47876" s="88"/>
      <c r="I47876" s="88"/>
      <c r="J47876" s="88"/>
      <c r="K47876" s="88"/>
    </row>
    <row r="47877" spans="2:11" hidden="1" x14ac:dyDescent="0.2">
      <c r="B47877" s="88"/>
      <c r="C47877" s="88"/>
      <c r="D47877" s="88"/>
      <c r="E47877" s="88"/>
      <c r="F47877" s="88"/>
      <c r="G47877" s="88"/>
      <c r="H47877" s="88"/>
      <c r="I47877" s="88"/>
      <c r="J47877" s="88"/>
      <c r="K47877" s="88"/>
    </row>
    <row r="47878" spans="2:11" hidden="1" x14ac:dyDescent="0.2">
      <c r="B47878" s="88"/>
      <c r="C47878" s="88"/>
      <c r="D47878" s="88"/>
      <c r="E47878" s="88"/>
      <c r="F47878" s="88"/>
      <c r="G47878" s="88"/>
      <c r="H47878" s="88"/>
      <c r="I47878" s="88"/>
      <c r="J47878" s="88"/>
      <c r="K47878" s="88"/>
    </row>
    <row r="47879" spans="2:11" hidden="1" x14ac:dyDescent="0.2">
      <c r="B47879" s="88"/>
      <c r="C47879" s="88"/>
      <c r="D47879" s="88"/>
      <c r="E47879" s="88"/>
      <c r="F47879" s="88"/>
      <c r="G47879" s="88"/>
      <c r="H47879" s="88"/>
      <c r="I47879" s="88"/>
      <c r="J47879" s="88"/>
      <c r="K47879" s="88"/>
    </row>
    <row r="47880" spans="2:11" hidden="1" x14ac:dyDescent="0.2">
      <c r="B47880" s="88"/>
      <c r="C47880" s="88"/>
      <c r="D47880" s="88"/>
      <c r="E47880" s="88"/>
      <c r="F47880" s="88"/>
      <c r="G47880" s="88"/>
      <c r="H47880" s="88"/>
      <c r="I47880" s="88"/>
      <c r="J47880" s="88"/>
      <c r="K47880" s="88"/>
    </row>
    <row r="47881" spans="2:11" hidden="1" x14ac:dyDescent="0.2">
      <c r="B47881" s="88"/>
      <c r="C47881" s="88"/>
      <c r="D47881" s="88"/>
      <c r="E47881" s="88"/>
      <c r="F47881" s="88"/>
      <c r="G47881" s="88"/>
      <c r="H47881" s="88"/>
      <c r="I47881" s="88"/>
      <c r="J47881" s="88"/>
      <c r="K47881" s="88"/>
    </row>
    <row r="47882" spans="2:11" hidden="1" x14ac:dyDescent="0.2">
      <c r="B47882" s="88"/>
      <c r="C47882" s="88"/>
      <c r="D47882" s="88"/>
      <c r="E47882" s="88"/>
      <c r="F47882" s="88"/>
      <c r="G47882" s="88"/>
      <c r="H47882" s="88"/>
      <c r="I47882" s="88"/>
      <c r="J47882" s="88"/>
      <c r="K47882" s="88"/>
    </row>
    <row r="47883" spans="2:11" hidden="1" x14ac:dyDescent="0.2">
      <c r="B47883" s="88"/>
      <c r="C47883" s="88"/>
      <c r="D47883" s="88"/>
      <c r="E47883" s="88"/>
      <c r="F47883" s="88"/>
      <c r="G47883" s="88"/>
      <c r="H47883" s="88"/>
      <c r="I47883" s="88"/>
      <c r="J47883" s="88"/>
      <c r="K47883" s="88"/>
    </row>
    <row r="47884" spans="2:11" hidden="1" x14ac:dyDescent="0.2">
      <c r="B47884" s="88"/>
      <c r="C47884" s="88"/>
      <c r="D47884" s="88"/>
      <c r="E47884" s="88"/>
      <c r="F47884" s="88"/>
      <c r="G47884" s="88"/>
      <c r="H47884" s="88"/>
      <c r="I47884" s="88"/>
      <c r="J47884" s="88"/>
      <c r="K47884" s="88"/>
    </row>
    <row r="47885" spans="2:11" hidden="1" x14ac:dyDescent="0.2">
      <c r="B47885" s="88"/>
      <c r="C47885" s="88"/>
      <c r="D47885" s="88"/>
      <c r="E47885" s="88"/>
      <c r="F47885" s="88"/>
      <c r="G47885" s="88"/>
      <c r="H47885" s="88"/>
      <c r="I47885" s="88"/>
      <c r="J47885" s="88"/>
      <c r="K47885" s="88"/>
    </row>
    <row r="47886" spans="2:11" hidden="1" x14ac:dyDescent="0.2">
      <c r="B47886" s="88"/>
      <c r="C47886" s="88"/>
      <c r="D47886" s="88"/>
      <c r="E47886" s="88"/>
      <c r="F47886" s="88"/>
      <c r="G47886" s="88"/>
      <c r="H47886" s="88"/>
      <c r="I47886" s="88"/>
      <c r="J47886" s="88"/>
      <c r="K47886" s="88"/>
    </row>
    <row r="47887" spans="2:11" hidden="1" x14ac:dyDescent="0.2">
      <c r="B47887" s="88"/>
      <c r="C47887" s="88"/>
      <c r="D47887" s="88"/>
      <c r="E47887" s="88"/>
      <c r="F47887" s="88"/>
      <c r="G47887" s="88"/>
      <c r="H47887" s="88"/>
      <c r="I47887" s="88"/>
      <c r="J47887" s="88"/>
      <c r="K47887" s="88"/>
    </row>
    <row r="47888" spans="2:11" hidden="1" x14ac:dyDescent="0.2">
      <c r="B47888" s="88"/>
      <c r="C47888" s="88"/>
      <c r="D47888" s="88"/>
      <c r="E47888" s="88"/>
      <c r="F47888" s="88"/>
      <c r="G47888" s="88"/>
      <c r="H47888" s="88"/>
      <c r="I47888" s="88"/>
      <c r="J47888" s="88"/>
      <c r="K47888" s="88"/>
    </row>
    <row r="47889" spans="2:11" hidden="1" x14ac:dyDescent="0.2">
      <c r="B47889" s="88"/>
      <c r="C47889" s="88"/>
      <c r="D47889" s="88"/>
      <c r="E47889" s="88"/>
      <c r="F47889" s="88"/>
      <c r="G47889" s="88"/>
      <c r="H47889" s="88"/>
      <c r="I47889" s="88"/>
      <c r="J47889" s="88"/>
      <c r="K47889" s="88"/>
    </row>
    <row r="47890" spans="2:11" hidden="1" x14ac:dyDescent="0.2">
      <c r="B47890" s="88"/>
      <c r="C47890" s="88"/>
      <c r="D47890" s="88"/>
      <c r="E47890" s="88"/>
      <c r="F47890" s="88"/>
      <c r="G47890" s="88"/>
      <c r="H47890" s="88"/>
      <c r="I47890" s="88"/>
      <c r="J47890" s="88"/>
      <c r="K47890" s="88"/>
    </row>
    <row r="47891" spans="2:11" hidden="1" x14ac:dyDescent="0.2">
      <c r="B47891" s="88"/>
      <c r="C47891" s="88"/>
      <c r="D47891" s="88"/>
      <c r="E47891" s="88"/>
      <c r="F47891" s="88"/>
      <c r="G47891" s="88"/>
      <c r="H47891" s="88"/>
      <c r="I47891" s="88"/>
      <c r="J47891" s="88"/>
      <c r="K47891" s="88"/>
    </row>
    <row r="47892" spans="2:11" hidden="1" x14ac:dyDescent="0.2">
      <c r="B47892" s="88"/>
      <c r="C47892" s="88"/>
      <c r="D47892" s="88"/>
      <c r="E47892" s="88"/>
      <c r="F47892" s="88"/>
      <c r="G47892" s="88"/>
      <c r="H47892" s="88"/>
      <c r="I47892" s="88"/>
      <c r="J47892" s="88"/>
      <c r="K47892" s="88"/>
    </row>
    <row r="47893" spans="2:11" hidden="1" x14ac:dyDescent="0.2">
      <c r="B47893" s="88"/>
      <c r="C47893" s="88"/>
      <c r="D47893" s="88"/>
      <c r="E47893" s="88"/>
      <c r="F47893" s="88"/>
      <c r="G47893" s="88"/>
      <c r="H47893" s="88"/>
      <c r="I47893" s="88"/>
      <c r="J47893" s="88"/>
      <c r="K47893" s="88"/>
    </row>
    <row r="47894" spans="2:11" hidden="1" x14ac:dyDescent="0.2">
      <c r="B47894" s="88"/>
      <c r="C47894" s="88"/>
      <c r="D47894" s="88"/>
      <c r="E47894" s="88"/>
      <c r="F47894" s="88"/>
      <c r="G47894" s="88"/>
      <c r="H47894" s="88"/>
      <c r="I47894" s="88"/>
      <c r="J47894" s="88"/>
      <c r="K47894" s="88"/>
    </row>
    <row r="47895" spans="2:11" hidden="1" x14ac:dyDescent="0.2">
      <c r="B47895" s="88"/>
      <c r="C47895" s="88"/>
      <c r="D47895" s="88"/>
      <c r="E47895" s="88"/>
      <c r="F47895" s="88"/>
      <c r="G47895" s="88"/>
      <c r="H47895" s="88"/>
      <c r="I47895" s="88"/>
      <c r="J47895" s="88"/>
      <c r="K47895" s="88"/>
    </row>
    <row r="47896" spans="2:11" hidden="1" x14ac:dyDescent="0.2">
      <c r="B47896" s="88"/>
      <c r="C47896" s="88"/>
      <c r="D47896" s="88"/>
      <c r="E47896" s="88"/>
      <c r="F47896" s="88"/>
      <c r="G47896" s="88"/>
      <c r="H47896" s="88"/>
      <c r="I47896" s="88"/>
      <c r="J47896" s="88"/>
      <c r="K47896" s="88"/>
    </row>
    <row r="47897" spans="2:11" hidden="1" x14ac:dyDescent="0.2">
      <c r="B47897" s="88"/>
      <c r="C47897" s="88"/>
      <c r="D47897" s="88"/>
      <c r="E47897" s="88"/>
      <c r="F47897" s="88"/>
      <c r="G47897" s="88"/>
      <c r="H47897" s="88"/>
      <c r="I47897" s="88"/>
      <c r="J47897" s="88"/>
      <c r="K47897" s="88"/>
    </row>
    <row r="47898" spans="2:11" hidden="1" x14ac:dyDescent="0.2">
      <c r="B47898" s="88"/>
      <c r="C47898" s="88"/>
      <c r="D47898" s="88"/>
      <c r="E47898" s="88"/>
      <c r="F47898" s="88"/>
      <c r="G47898" s="88"/>
      <c r="H47898" s="88"/>
      <c r="I47898" s="88"/>
      <c r="J47898" s="88"/>
      <c r="K47898" s="88"/>
    </row>
    <row r="47899" spans="2:11" hidden="1" x14ac:dyDescent="0.2">
      <c r="B47899" s="88"/>
      <c r="C47899" s="88"/>
      <c r="D47899" s="88"/>
      <c r="E47899" s="88"/>
      <c r="F47899" s="88"/>
      <c r="G47899" s="88"/>
      <c r="H47899" s="88"/>
      <c r="I47899" s="88"/>
      <c r="J47899" s="88"/>
      <c r="K47899" s="88"/>
    </row>
    <row r="47900" spans="2:11" hidden="1" x14ac:dyDescent="0.2">
      <c r="B47900" s="88"/>
      <c r="C47900" s="88"/>
      <c r="D47900" s="88"/>
      <c r="E47900" s="88"/>
      <c r="F47900" s="88"/>
      <c r="G47900" s="88"/>
      <c r="H47900" s="88"/>
      <c r="I47900" s="88"/>
      <c r="J47900" s="88"/>
      <c r="K47900" s="88"/>
    </row>
    <row r="47901" spans="2:11" hidden="1" x14ac:dyDescent="0.2">
      <c r="B47901" s="88"/>
      <c r="C47901" s="88"/>
      <c r="D47901" s="88"/>
      <c r="E47901" s="88"/>
      <c r="F47901" s="88"/>
      <c r="G47901" s="88"/>
      <c r="H47901" s="88"/>
      <c r="I47901" s="88"/>
      <c r="J47901" s="88"/>
      <c r="K47901" s="88"/>
    </row>
    <row r="47902" spans="2:11" hidden="1" x14ac:dyDescent="0.2">
      <c r="B47902" s="88"/>
      <c r="C47902" s="88"/>
      <c r="D47902" s="88"/>
      <c r="E47902" s="88"/>
      <c r="F47902" s="88"/>
      <c r="G47902" s="88"/>
      <c r="H47902" s="88"/>
      <c r="I47902" s="88"/>
      <c r="J47902" s="88"/>
      <c r="K47902" s="88"/>
    </row>
    <row r="47903" spans="2:11" hidden="1" x14ac:dyDescent="0.2">
      <c r="B47903" s="88"/>
      <c r="C47903" s="88"/>
      <c r="D47903" s="88"/>
      <c r="E47903" s="88"/>
      <c r="F47903" s="88"/>
      <c r="G47903" s="88"/>
      <c r="H47903" s="88"/>
      <c r="I47903" s="88"/>
      <c r="J47903" s="88"/>
      <c r="K47903" s="88"/>
    </row>
    <row r="47904" spans="2:11" hidden="1" x14ac:dyDescent="0.2">
      <c r="B47904" s="88"/>
      <c r="C47904" s="88"/>
      <c r="D47904" s="88"/>
      <c r="E47904" s="88"/>
      <c r="F47904" s="88"/>
      <c r="G47904" s="88"/>
      <c r="H47904" s="88"/>
      <c r="I47904" s="88"/>
      <c r="J47904" s="88"/>
      <c r="K47904" s="88"/>
    </row>
    <row r="47905" spans="2:11" hidden="1" x14ac:dyDescent="0.2">
      <c r="B47905" s="88"/>
      <c r="C47905" s="88"/>
      <c r="D47905" s="88"/>
      <c r="E47905" s="88"/>
      <c r="F47905" s="88"/>
      <c r="G47905" s="88"/>
      <c r="H47905" s="88"/>
      <c r="I47905" s="88"/>
      <c r="J47905" s="88"/>
      <c r="K47905" s="88"/>
    </row>
    <row r="47906" spans="2:11" hidden="1" x14ac:dyDescent="0.2">
      <c r="B47906" s="88"/>
      <c r="C47906" s="88"/>
      <c r="D47906" s="88"/>
      <c r="E47906" s="88"/>
      <c r="F47906" s="88"/>
      <c r="G47906" s="88"/>
      <c r="H47906" s="88"/>
      <c r="I47906" s="88"/>
      <c r="J47906" s="88"/>
      <c r="K47906" s="88"/>
    </row>
    <row r="47907" spans="2:11" hidden="1" x14ac:dyDescent="0.2">
      <c r="B47907" s="88"/>
      <c r="C47907" s="88"/>
      <c r="D47907" s="88"/>
      <c r="E47907" s="88"/>
      <c r="F47907" s="88"/>
      <c r="G47907" s="88"/>
      <c r="H47907" s="88"/>
      <c r="I47907" s="88"/>
      <c r="J47907" s="88"/>
      <c r="K47907" s="88"/>
    </row>
    <row r="47908" spans="2:11" hidden="1" x14ac:dyDescent="0.2">
      <c r="B47908" s="88"/>
      <c r="C47908" s="88"/>
      <c r="D47908" s="88"/>
      <c r="E47908" s="88"/>
      <c r="F47908" s="88"/>
      <c r="G47908" s="88"/>
      <c r="H47908" s="88"/>
      <c r="I47908" s="88"/>
      <c r="J47908" s="88"/>
      <c r="K47908" s="88"/>
    </row>
    <row r="47909" spans="2:11" hidden="1" x14ac:dyDescent="0.2">
      <c r="B47909" s="88"/>
      <c r="C47909" s="88"/>
      <c r="D47909" s="88"/>
      <c r="E47909" s="88"/>
      <c r="F47909" s="88"/>
      <c r="G47909" s="88"/>
      <c r="H47909" s="88"/>
      <c r="I47909" s="88"/>
      <c r="J47909" s="88"/>
      <c r="K47909" s="88"/>
    </row>
    <row r="47910" spans="2:11" hidden="1" x14ac:dyDescent="0.2">
      <c r="B47910" s="88"/>
      <c r="C47910" s="88"/>
      <c r="D47910" s="88"/>
      <c r="E47910" s="88"/>
      <c r="F47910" s="88"/>
      <c r="G47910" s="88"/>
      <c r="H47910" s="88"/>
      <c r="I47910" s="88"/>
      <c r="J47910" s="88"/>
      <c r="K47910" s="88"/>
    </row>
    <row r="47911" spans="2:11" hidden="1" x14ac:dyDescent="0.2">
      <c r="B47911" s="88"/>
      <c r="C47911" s="88"/>
      <c r="D47911" s="88"/>
      <c r="E47911" s="88"/>
      <c r="F47911" s="88"/>
      <c r="G47911" s="88"/>
      <c r="H47911" s="88"/>
      <c r="I47911" s="88"/>
      <c r="J47911" s="88"/>
      <c r="K47911" s="88"/>
    </row>
    <row r="47912" spans="2:11" hidden="1" x14ac:dyDescent="0.2">
      <c r="B47912" s="88"/>
      <c r="C47912" s="88"/>
      <c r="D47912" s="88"/>
      <c r="E47912" s="88"/>
      <c r="F47912" s="88"/>
      <c r="G47912" s="88"/>
      <c r="H47912" s="88"/>
      <c r="I47912" s="88"/>
      <c r="J47912" s="88"/>
      <c r="K47912" s="88"/>
    </row>
    <row r="47913" spans="2:11" hidden="1" x14ac:dyDescent="0.2">
      <c r="B47913" s="88"/>
      <c r="C47913" s="88"/>
      <c r="D47913" s="88"/>
      <c r="E47913" s="88"/>
      <c r="F47913" s="88"/>
      <c r="G47913" s="88"/>
      <c r="H47913" s="88"/>
      <c r="I47913" s="88"/>
      <c r="J47913" s="88"/>
      <c r="K47913" s="88"/>
    </row>
    <row r="47914" spans="2:11" hidden="1" x14ac:dyDescent="0.2">
      <c r="B47914" s="88"/>
      <c r="C47914" s="88"/>
      <c r="D47914" s="88"/>
      <c r="E47914" s="88"/>
      <c r="F47914" s="88"/>
      <c r="G47914" s="88"/>
      <c r="H47914" s="88"/>
      <c r="I47914" s="88"/>
      <c r="J47914" s="88"/>
      <c r="K47914" s="88"/>
    </row>
    <row r="47915" spans="2:11" hidden="1" x14ac:dyDescent="0.2">
      <c r="B47915" s="88"/>
      <c r="C47915" s="88"/>
      <c r="D47915" s="88"/>
      <c r="E47915" s="88"/>
      <c r="F47915" s="88"/>
      <c r="G47915" s="88"/>
      <c r="H47915" s="88"/>
      <c r="I47915" s="88"/>
      <c r="J47915" s="88"/>
      <c r="K47915" s="88"/>
    </row>
    <row r="47916" spans="2:11" hidden="1" x14ac:dyDescent="0.2">
      <c r="B47916" s="88"/>
      <c r="C47916" s="88"/>
      <c r="D47916" s="88"/>
      <c r="E47916" s="88"/>
      <c r="F47916" s="88"/>
      <c r="G47916" s="88"/>
      <c r="H47916" s="88"/>
      <c r="I47916" s="88"/>
      <c r="J47916" s="88"/>
      <c r="K47916" s="88"/>
    </row>
    <row r="47917" spans="2:11" hidden="1" x14ac:dyDescent="0.2">
      <c r="B47917" s="88"/>
      <c r="C47917" s="88"/>
      <c r="D47917" s="88"/>
      <c r="E47917" s="88"/>
      <c r="F47917" s="88"/>
      <c r="G47917" s="88"/>
      <c r="H47917" s="88"/>
      <c r="I47917" s="88"/>
      <c r="J47917" s="88"/>
      <c r="K47917" s="88"/>
    </row>
    <row r="47918" spans="2:11" hidden="1" x14ac:dyDescent="0.2">
      <c r="B47918" s="88"/>
      <c r="C47918" s="88"/>
      <c r="D47918" s="88"/>
      <c r="E47918" s="88"/>
      <c r="F47918" s="88"/>
      <c r="G47918" s="88"/>
      <c r="H47918" s="88"/>
      <c r="I47918" s="88"/>
      <c r="J47918" s="88"/>
      <c r="K47918" s="88"/>
    </row>
    <row r="47919" spans="2:11" hidden="1" x14ac:dyDescent="0.2">
      <c r="B47919" s="88"/>
      <c r="C47919" s="88"/>
      <c r="D47919" s="88"/>
      <c r="E47919" s="88"/>
      <c r="F47919" s="88"/>
      <c r="G47919" s="88"/>
      <c r="H47919" s="88"/>
      <c r="I47919" s="88"/>
      <c r="J47919" s="88"/>
      <c r="K47919" s="88"/>
    </row>
    <row r="47920" spans="2:11" hidden="1" x14ac:dyDescent="0.2">
      <c r="B47920" s="88"/>
      <c r="C47920" s="88"/>
      <c r="D47920" s="88"/>
      <c r="E47920" s="88"/>
      <c r="F47920" s="88"/>
      <c r="G47920" s="88"/>
      <c r="H47920" s="88"/>
      <c r="I47920" s="88"/>
      <c r="J47920" s="88"/>
      <c r="K47920" s="88"/>
    </row>
    <row r="47921" spans="2:11" hidden="1" x14ac:dyDescent="0.2">
      <c r="B47921" s="88"/>
      <c r="C47921" s="88"/>
      <c r="D47921" s="88"/>
      <c r="E47921" s="88"/>
      <c r="F47921" s="88"/>
      <c r="G47921" s="88"/>
      <c r="H47921" s="88"/>
      <c r="I47921" s="88"/>
      <c r="J47921" s="88"/>
      <c r="K47921" s="88"/>
    </row>
    <row r="47922" spans="2:11" hidden="1" x14ac:dyDescent="0.2">
      <c r="B47922" s="88"/>
      <c r="C47922" s="88"/>
      <c r="D47922" s="88"/>
      <c r="E47922" s="88"/>
      <c r="F47922" s="88"/>
      <c r="G47922" s="88"/>
      <c r="H47922" s="88"/>
      <c r="I47922" s="88"/>
      <c r="J47922" s="88"/>
      <c r="K47922" s="88"/>
    </row>
    <row r="47923" spans="2:11" hidden="1" x14ac:dyDescent="0.2">
      <c r="B47923" s="88"/>
      <c r="C47923" s="88"/>
      <c r="D47923" s="88"/>
      <c r="E47923" s="88"/>
      <c r="F47923" s="88"/>
      <c r="G47923" s="88"/>
      <c r="H47923" s="88"/>
      <c r="I47923" s="88"/>
      <c r="J47923" s="88"/>
      <c r="K47923" s="88"/>
    </row>
    <row r="47924" spans="2:11" hidden="1" x14ac:dyDescent="0.2">
      <c r="B47924" s="88"/>
      <c r="C47924" s="88"/>
      <c r="D47924" s="88"/>
      <c r="E47924" s="88"/>
      <c r="F47924" s="88"/>
      <c r="G47924" s="88"/>
      <c r="H47924" s="88"/>
      <c r="I47924" s="88"/>
      <c r="J47924" s="88"/>
      <c r="K47924" s="88"/>
    </row>
    <row r="47925" spans="2:11" hidden="1" x14ac:dyDescent="0.2">
      <c r="B47925" s="88"/>
      <c r="C47925" s="88"/>
      <c r="D47925" s="88"/>
      <c r="E47925" s="88"/>
      <c r="F47925" s="88"/>
      <c r="G47925" s="88"/>
      <c r="H47925" s="88"/>
      <c r="I47925" s="88"/>
      <c r="J47925" s="88"/>
      <c r="K47925" s="88"/>
    </row>
    <row r="47926" spans="2:11" hidden="1" x14ac:dyDescent="0.2">
      <c r="B47926" s="88"/>
      <c r="C47926" s="88"/>
      <c r="D47926" s="88"/>
      <c r="E47926" s="88"/>
      <c r="F47926" s="88"/>
      <c r="G47926" s="88"/>
      <c r="H47926" s="88"/>
      <c r="I47926" s="88"/>
      <c r="J47926" s="88"/>
      <c r="K47926" s="88"/>
    </row>
    <row r="47927" spans="2:11" hidden="1" x14ac:dyDescent="0.2">
      <c r="B47927" s="88"/>
      <c r="C47927" s="88"/>
      <c r="D47927" s="88"/>
      <c r="E47927" s="88"/>
      <c r="F47927" s="88"/>
      <c r="G47927" s="88"/>
      <c r="H47927" s="88"/>
      <c r="I47927" s="88"/>
      <c r="J47927" s="88"/>
      <c r="K47927" s="88"/>
    </row>
    <row r="47928" spans="2:11" hidden="1" x14ac:dyDescent="0.2">
      <c r="B47928" s="88"/>
      <c r="C47928" s="88"/>
      <c r="D47928" s="88"/>
      <c r="E47928" s="88"/>
      <c r="F47928" s="88"/>
      <c r="G47928" s="88"/>
      <c r="H47928" s="88"/>
      <c r="I47928" s="88"/>
      <c r="J47928" s="88"/>
      <c r="K47928" s="88"/>
    </row>
    <row r="47929" spans="2:11" hidden="1" x14ac:dyDescent="0.2">
      <c r="B47929" s="88"/>
      <c r="C47929" s="88"/>
      <c r="D47929" s="88"/>
      <c r="E47929" s="88"/>
      <c r="F47929" s="88"/>
      <c r="G47929" s="88"/>
      <c r="H47929" s="88"/>
      <c r="I47929" s="88"/>
      <c r="J47929" s="88"/>
      <c r="K47929" s="88"/>
    </row>
    <row r="47930" spans="2:11" hidden="1" x14ac:dyDescent="0.2">
      <c r="B47930" s="88"/>
      <c r="C47930" s="88"/>
      <c r="D47930" s="88"/>
      <c r="E47930" s="88"/>
      <c r="F47930" s="88"/>
      <c r="G47930" s="88"/>
      <c r="H47930" s="88"/>
      <c r="I47930" s="88"/>
      <c r="J47930" s="88"/>
      <c r="K47930" s="88"/>
    </row>
    <row r="47931" spans="2:11" hidden="1" x14ac:dyDescent="0.2">
      <c r="B47931" s="88"/>
      <c r="C47931" s="88"/>
      <c r="D47931" s="88"/>
      <c r="E47931" s="88"/>
      <c r="F47931" s="88"/>
      <c r="G47931" s="88"/>
      <c r="H47931" s="88"/>
      <c r="I47931" s="88"/>
      <c r="J47931" s="88"/>
      <c r="K47931" s="88"/>
    </row>
    <row r="47932" spans="2:11" hidden="1" x14ac:dyDescent="0.2">
      <c r="B47932" s="88"/>
      <c r="C47932" s="88"/>
      <c r="D47932" s="88"/>
      <c r="E47932" s="88"/>
      <c r="F47932" s="88"/>
      <c r="G47932" s="88"/>
      <c r="H47932" s="88"/>
      <c r="I47932" s="88"/>
      <c r="J47932" s="88"/>
      <c r="K47932" s="88"/>
    </row>
    <row r="47933" spans="2:11" hidden="1" x14ac:dyDescent="0.2">
      <c r="B47933" s="88"/>
      <c r="C47933" s="88"/>
      <c r="D47933" s="88"/>
      <c r="E47933" s="88"/>
      <c r="F47933" s="88"/>
      <c r="G47933" s="88"/>
      <c r="H47933" s="88"/>
      <c r="I47933" s="88"/>
      <c r="J47933" s="88"/>
      <c r="K47933" s="88"/>
    </row>
    <row r="47934" spans="2:11" hidden="1" x14ac:dyDescent="0.2">
      <c r="B47934" s="88"/>
      <c r="C47934" s="88"/>
      <c r="D47934" s="88"/>
      <c r="E47934" s="88"/>
      <c r="F47934" s="88"/>
      <c r="G47934" s="88"/>
      <c r="H47934" s="88"/>
      <c r="I47934" s="88"/>
      <c r="J47934" s="88"/>
      <c r="K47934" s="88"/>
    </row>
    <row r="47935" spans="2:11" hidden="1" x14ac:dyDescent="0.2">
      <c r="B47935" s="88"/>
      <c r="C47935" s="88"/>
      <c r="D47935" s="88"/>
      <c r="E47935" s="88"/>
      <c r="F47935" s="88"/>
      <c r="G47935" s="88"/>
      <c r="H47935" s="88"/>
      <c r="I47935" s="88"/>
      <c r="J47935" s="88"/>
      <c r="K47935" s="88"/>
    </row>
    <row r="47936" spans="2:11" hidden="1" x14ac:dyDescent="0.2">
      <c r="B47936" s="88"/>
      <c r="C47936" s="88"/>
      <c r="D47936" s="88"/>
      <c r="E47936" s="88"/>
      <c r="F47936" s="88"/>
      <c r="G47936" s="88"/>
      <c r="H47936" s="88"/>
      <c r="I47936" s="88"/>
      <c r="J47936" s="88"/>
      <c r="K47936" s="88"/>
    </row>
    <row r="47937" spans="2:11" hidden="1" x14ac:dyDescent="0.2">
      <c r="B47937" s="88"/>
      <c r="C47937" s="88"/>
      <c r="D47937" s="88"/>
      <c r="E47937" s="88"/>
      <c r="F47937" s="88"/>
      <c r="G47937" s="88"/>
      <c r="H47937" s="88"/>
      <c r="I47937" s="88"/>
      <c r="J47937" s="88"/>
      <c r="K47937" s="88"/>
    </row>
    <row r="47938" spans="2:11" hidden="1" x14ac:dyDescent="0.2">
      <c r="B47938" s="88"/>
      <c r="C47938" s="88"/>
      <c r="D47938" s="88"/>
      <c r="E47938" s="88"/>
      <c r="F47938" s="88"/>
      <c r="G47938" s="88"/>
      <c r="H47938" s="88"/>
      <c r="I47938" s="88"/>
      <c r="J47938" s="88"/>
      <c r="K47938" s="88"/>
    </row>
    <row r="47939" spans="2:11" hidden="1" x14ac:dyDescent="0.2">
      <c r="B47939" s="88"/>
      <c r="C47939" s="88"/>
      <c r="D47939" s="88"/>
      <c r="E47939" s="88"/>
      <c r="F47939" s="88"/>
      <c r="G47939" s="88"/>
      <c r="H47939" s="88"/>
      <c r="I47939" s="88"/>
      <c r="J47939" s="88"/>
      <c r="K47939" s="88"/>
    </row>
    <row r="47940" spans="2:11" hidden="1" x14ac:dyDescent="0.2">
      <c r="B47940" s="88"/>
      <c r="C47940" s="88"/>
      <c r="D47940" s="88"/>
      <c r="E47940" s="88"/>
      <c r="F47940" s="88"/>
      <c r="G47940" s="88"/>
      <c r="H47940" s="88"/>
      <c r="I47940" s="88"/>
      <c r="J47940" s="88"/>
      <c r="K47940" s="88"/>
    </row>
    <row r="47941" spans="2:11" hidden="1" x14ac:dyDescent="0.2">
      <c r="B47941" s="88"/>
      <c r="C47941" s="88"/>
      <c r="D47941" s="88"/>
      <c r="E47941" s="88"/>
      <c r="F47941" s="88"/>
      <c r="G47941" s="88"/>
      <c r="H47941" s="88"/>
      <c r="I47941" s="88"/>
      <c r="J47941" s="88"/>
      <c r="K47941" s="88"/>
    </row>
    <row r="47942" spans="2:11" hidden="1" x14ac:dyDescent="0.2">
      <c r="B47942" s="88"/>
      <c r="C47942" s="88"/>
      <c r="D47942" s="88"/>
      <c r="E47942" s="88"/>
      <c r="F47942" s="88"/>
      <c r="G47942" s="88"/>
      <c r="H47942" s="88"/>
      <c r="I47942" s="88"/>
      <c r="J47942" s="88"/>
      <c r="K47942" s="88"/>
    </row>
    <row r="47943" spans="2:11" hidden="1" x14ac:dyDescent="0.2">
      <c r="B47943" s="88"/>
      <c r="C47943" s="88"/>
      <c r="D47943" s="88"/>
      <c r="E47943" s="88"/>
      <c r="F47943" s="88"/>
      <c r="G47943" s="88"/>
      <c r="H47943" s="88"/>
      <c r="I47943" s="88"/>
      <c r="J47943" s="88"/>
      <c r="K47943" s="88"/>
    </row>
    <row r="47944" spans="2:11" hidden="1" x14ac:dyDescent="0.2">
      <c r="B47944" s="88"/>
      <c r="C47944" s="88"/>
      <c r="D47944" s="88"/>
      <c r="E47944" s="88"/>
      <c r="F47944" s="88"/>
      <c r="G47944" s="88"/>
      <c r="H47944" s="88"/>
      <c r="I47944" s="88"/>
      <c r="J47944" s="88"/>
      <c r="K47944" s="88"/>
    </row>
    <row r="47945" spans="2:11" hidden="1" x14ac:dyDescent="0.2">
      <c r="B47945" s="88"/>
      <c r="C47945" s="88"/>
      <c r="D47945" s="88"/>
      <c r="E47945" s="88"/>
      <c r="F47945" s="88"/>
      <c r="G47945" s="88"/>
      <c r="H47945" s="88"/>
      <c r="I47945" s="88"/>
      <c r="J47945" s="88"/>
      <c r="K47945" s="88"/>
    </row>
    <row r="47946" spans="2:11" hidden="1" x14ac:dyDescent="0.2">
      <c r="B47946" s="88"/>
      <c r="C47946" s="88"/>
      <c r="D47946" s="88"/>
      <c r="E47946" s="88"/>
      <c r="F47946" s="88"/>
      <c r="G47946" s="88"/>
      <c r="H47946" s="88"/>
      <c r="I47946" s="88"/>
      <c r="J47946" s="88"/>
      <c r="K47946" s="88"/>
    </row>
    <row r="47947" spans="2:11" hidden="1" x14ac:dyDescent="0.2">
      <c r="B47947" s="88"/>
      <c r="C47947" s="88"/>
      <c r="D47947" s="88"/>
      <c r="E47947" s="88"/>
      <c r="F47947" s="88"/>
      <c r="G47947" s="88"/>
      <c r="H47947" s="88"/>
      <c r="I47947" s="88"/>
      <c r="J47947" s="88"/>
      <c r="K47947" s="88"/>
    </row>
    <row r="47948" spans="2:11" hidden="1" x14ac:dyDescent="0.2">
      <c r="B47948" s="88"/>
      <c r="C47948" s="88"/>
      <c r="D47948" s="88"/>
      <c r="E47948" s="88"/>
      <c r="F47948" s="88"/>
      <c r="G47948" s="88"/>
      <c r="H47948" s="88"/>
      <c r="I47948" s="88"/>
      <c r="J47948" s="88"/>
      <c r="K47948" s="88"/>
    </row>
    <row r="47949" spans="2:11" hidden="1" x14ac:dyDescent="0.2">
      <c r="B47949" s="88"/>
      <c r="C47949" s="88"/>
      <c r="D47949" s="88"/>
      <c r="E47949" s="88"/>
      <c r="F47949" s="88"/>
      <c r="G47949" s="88"/>
      <c r="H47949" s="88"/>
      <c r="I47949" s="88"/>
      <c r="J47949" s="88"/>
      <c r="K47949" s="88"/>
    </row>
    <row r="47950" spans="2:11" hidden="1" x14ac:dyDescent="0.2">
      <c r="B47950" s="88"/>
      <c r="C47950" s="88"/>
      <c r="D47950" s="88"/>
      <c r="E47950" s="88"/>
      <c r="F47950" s="88"/>
      <c r="G47950" s="88"/>
      <c r="H47950" s="88"/>
      <c r="I47950" s="88"/>
      <c r="J47950" s="88"/>
      <c r="K47950" s="88"/>
    </row>
    <row r="47951" spans="2:11" hidden="1" x14ac:dyDescent="0.2">
      <c r="B47951" s="88"/>
      <c r="C47951" s="88"/>
      <c r="D47951" s="88"/>
      <c r="E47951" s="88"/>
      <c r="F47951" s="88"/>
      <c r="G47951" s="88"/>
      <c r="H47951" s="88"/>
      <c r="I47951" s="88"/>
      <c r="J47951" s="88"/>
      <c r="K47951" s="88"/>
    </row>
    <row r="47952" spans="2:11" hidden="1" x14ac:dyDescent="0.2">
      <c r="B47952" s="88"/>
      <c r="C47952" s="88"/>
      <c r="D47952" s="88"/>
      <c r="E47952" s="88"/>
      <c r="F47952" s="88"/>
      <c r="G47952" s="88"/>
      <c r="H47952" s="88"/>
      <c r="I47952" s="88"/>
      <c r="J47952" s="88"/>
      <c r="K47952" s="88"/>
    </row>
    <row r="47953" spans="2:11" hidden="1" x14ac:dyDescent="0.2">
      <c r="B47953" s="88"/>
      <c r="C47953" s="88"/>
      <c r="D47953" s="88"/>
      <c r="E47953" s="88"/>
      <c r="F47953" s="88"/>
      <c r="G47953" s="88"/>
      <c r="H47953" s="88"/>
      <c r="I47953" s="88"/>
      <c r="J47953" s="88"/>
      <c r="K47953" s="88"/>
    </row>
    <row r="47954" spans="2:11" hidden="1" x14ac:dyDescent="0.2">
      <c r="B47954" s="88"/>
      <c r="C47954" s="88"/>
      <c r="D47954" s="88"/>
      <c r="E47954" s="88"/>
      <c r="F47954" s="88"/>
      <c r="G47954" s="88"/>
      <c r="H47954" s="88"/>
      <c r="I47954" s="88"/>
      <c r="J47954" s="88"/>
      <c r="K47954" s="88"/>
    </row>
    <row r="47955" spans="2:11" hidden="1" x14ac:dyDescent="0.2">
      <c r="B47955" s="88"/>
      <c r="C47955" s="88"/>
      <c r="D47955" s="88"/>
      <c r="E47955" s="88"/>
      <c r="F47955" s="88"/>
      <c r="G47955" s="88"/>
      <c r="H47955" s="88"/>
      <c r="I47955" s="88"/>
      <c r="J47955" s="88"/>
      <c r="K47955" s="88"/>
    </row>
    <row r="47956" spans="2:11" hidden="1" x14ac:dyDescent="0.2">
      <c r="B47956" s="88"/>
      <c r="C47956" s="88"/>
      <c r="D47956" s="88"/>
      <c r="E47956" s="88"/>
      <c r="F47956" s="88"/>
      <c r="G47956" s="88"/>
      <c r="H47956" s="88"/>
      <c r="I47956" s="88"/>
      <c r="J47956" s="88"/>
      <c r="K47956" s="88"/>
    </row>
    <row r="47957" spans="2:11" hidden="1" x14ac:dyDescent="0.2">
      <c r="B47957" s="88"/>
      <c r="C47957" s="88"/>
      <c r="D47957" s="88"/>
      <c r="E47957" s="88"/>
      <c r="F47957" s="88"/>
      <c r="G47957" s="88"/>
      <c r="H47957" s="88"/>
      <c r="I47957" s="88"/>
      <c r="J47957" s="88"/>
      <c r="K47957" s="88"/>
    </row>
    <row r="47958" spans="2:11" hidden="1" x14ac:dyDescent="0.2">
      <c r="B47958" s="88"/>
      <c r="C47958" s="88"/>
      <c r="D47958" s="88"/>
      <c r="E47958" s="88"/>
      <c r="F47958" s="88"/>
      <c r="G47958" s="88"/>
      <c r="H47958" s="88"/>
      <c r="I47958" s="88"/>
      <c r="J47958" s="88"/>
      <c r="K47958" s="88"/>
    </row>
    <row r="47959" spans="2:11" hidden="1" x14ac:dyDescent="0.2">
      <c r="B47959" s="88"/>
      <c r="C47959" s="88"/>
      <c r="D47959" s="88"/>
      <c r="E47959" s="88"/>
      <c r="F47959" s="88"/>
      <c r="G47959" s="88"/>
      <c r="H47959" s="88"/>
      <c r="I47959" s="88"/>
      <c r="J47959" s="88"/>
      <c r="K47959" s="88"/>
    </row>
    <row r="47960" spans="2:11" hidden="1" x14ac:dyDescent="0.2">
      <c r="B47960" s="88"/>
      <c r="C47960" s="88"/>
      <c r="D47960" s="88"/>
      <c r="E47960" s="88"/>
      <c r="F47960" s="88"/>
      <c r="G47960" s="88"/>
      <c r="H47960" s="88"/>
      <c r="I47960" s="88"/>
      <c r="J47960" s="88"/>
      <c r="K47960" s="88"/>
    </row>
    <row r="47961" spans="2:11" hidden="1" x14ac:dyDescent="0.2">
      <c r="B47961" s="88"/>
      <c r="C47961" s="88"/>
      <c r="D47961" s="88"/>
      <c r="E47961" s="88"/>
      <c r="F47961" s="88"/>
      <c r="G47961" s="88"/>
      <c r="H47961" s="88"/>
      <c r="I47961" s="88"/>
      <c r="J47961" s="88"/>
      <c r="K47961" s="88"/>
    </row>
    <row r="47962" spans="2:11" hidden="1" x14ac:dyDescent="0.2">
      <c r="B47962" s="88"/>
      <c r="C47962" s="88"/>
      <c r="D47962" s="88"/>
      <c r="E47962" s="88"/>
      <c r="F47962" s="88"/>
      <c r="G47962" s="88"/>
      <c r="H47962" s="88"/>
      <c r="I47962" s="88"/>
      <c r="J47962" s="88"/>
      <c r="K47962" s="88"/>
    </row>
    <row r="47963" spans="2:11" hidden="1" x14ac:dyDescent="0.2">
      <c r="B47963" s="88"/>
      <c r="C47963" s="88"/>
      <c r="D47963" s="88"/>
      <c r="E47963" s="88"/>
      <c r="F47963" s="88"/>
      <c r="G47963" s="88"/>
      <c r="H47963" s="88"/>
      <c r="I47963" s="88"/>
      <c r="J47963" s="88"/>
      <c r="K47963" s="88"/>
    </row>
    <row r="47964" spans="2:11" hidden="1" x14ac:dyDescent="0.2">
      <c r="B47964" s="88"/>
      <c r="C47964" s="88"/>
      <c r="D47964" s="88"/>
      <c r="E47964" s="88"/>
      <c r="F47964" s="88"/>
      <c r="G47964" s="88"/>
      <c r="H47964" s="88"/>
      <c r="I47964" s="88"/>
      <c r="J47964" s="88"/>
      <c r="K47964" s="88"/>
    </row>
    <row r="47965" spans="2:11" hidden="1" x14ac:dyDescent="0.2">
      <c r="B47965" s="88"/>
      <c r="C47965" s="88"/>
      <c r="D47965" s="88"/>
      <c r="E47965" s="88"/>
      <c r="F47965" s="88"/>
      <c r="G47965" s="88"/>
      <c r="H47965" s="88"/>
      <c r="I47965" s="88"/>
      <c r="J47965" s="88"/>
      <c r="K47965" s="88"/>
    </row>
    <row r="47966" spans="2:11" hidden="1" x14ac:dyDescent="0.2">
      <c r="B47966" s="88"/>
      <c r="C47966" s="88"/>
      <c r="D47966" s="88"/>
      <c r="E47966" s="88"/>
      <c r="F47966" s="88"/>
      <c r="G47966" s="88"/>
      <c r="H47966" s="88"/>
      <c r="I47966" s="88"/>
      <c r="J47966" s="88"/>
      <c r="K47966" s="88"/>
    </row>
    <row r="47967" spans="2:11" hidden="1" x14ac:dyDescent="0.2">
      <c r="B47967" s="88"/>
      <c r="C47967" s="88"/>
      <c r="D47967" s="88"/>
      <c r="E47967" s="88"/>
      <c r="F47967" s="88"/>
      <c r="G47967" s="88"/>
      <c r="H47967" s="88"/>
      <c r="I47967" s="88"/>
      <c r="J47967" s="88"/>
      <c r="K47967" s="88"/>
    </row>
    <row r="47968" spans="2:11" hidden="1" x14ac:dyDescent="0.2">
      <c r="B47968" s="88"/>
      <c r="C47968" s="88"/>
      <c r="D47968" s="88"/>
      <c r="E47968" s="88"/>
      <c r="F47968" s="88"/>
      <c r="G47968" s="88"/>
      <c r="H47968" s="88"/>
      <c r="I47968" s="88"/>
      <c r="J47968" s="88"/>
      <c r="K47968" s="88"/>
    </row>
    <row r="47969" spans="2:11" hidden="1" x14ac:dyDescent="0.2">
      <c r="B47969" s="88"/>
      <c r="C47969" s="88"/>
      <c r="D47969" s="88"/>
      <c r="E47969" s="88"/>
      <c r="F47969" s="88"/>
      <c r="G47969" s="88"/>
      <c r="H47969" s="88"/>
      <c r="I47969" s="88"/>
      <c r="J47969" s="88"/>
      <c r="K47969" s="88"/>
    </row>
    <row r="47970" spans="2:11" hidden="1" x14ac:dyDescent="0.2">
      <c r="B47970" s="88"/>
      <c r="C47970" s="88"/>
      <c r="D47970" s="88"/>
      <c r="E47970" s="88"/>
      <c r="F47970" s="88"/>
      <c r="G47970" s="88"/>
      <c r="H47970" s="88"/>
      <c r="I47970" s="88"/>
      <c r="J47970" s="88"/>
      <c r="K47970" s="88"/>
    </row>
    <row r="47971" spans="2:11" hidden="1" x14ac:dyDescent="0.2">
      <c r="B47971" s="88"/>
      <c r="C47971" s="88"/>
      <c r="D47971" s="88"/>
      <c r="E47971" s="88"/>
      <c r="F47971" s="88"/>
      <c r="G47971" s="88"/>
      <c r="H47971" s="88"/>
      <c r="I47971" s="88"/>
      <c r="J47971" s="88"/>
      <c r="K47971" s="88"/>
    </row>
    <row r="47972" spans="2:11" hidden="1" x14ac:dyDescent="0.2">
      <c r="B47972" s="88"/>
      <c r="C47972" s="88"/>
      <c r="D47972" s="88"/>
      <c r="E47972" s="88"/>
      <c r="F47972" s="88"/>
      <c r="G47972" s="88"/>
      <c r="H47972" s="88"/>
      <c r="I47972" s="88"/>
      <c r="J47972" s="88"/>
      <c r="K47972" s="88"/>
    </row>
    <row r="47973" spans="2:11" hidden="1" x14ac:dyDescent="0.2">
      <c r="B47973" s="88"/>
      <c r="C47973" s="88"/>
      <c r="D47973" s="88"/>
      <c r="E47973" s="88"/>
      <c r="F47973" s="88"/>
      <c r="G47973" s="88"/>
      <c r="H47973" s="88"/>
      <c r="I47973" s="88"/>
      <c r="J47973" s="88"/>
      <c r="K47973" s="88"/>
    </row>
    <row r="47974" spans="2:11" hidden="1" x14ac:dyDescent="0.2">
      <c r="B47974" s="88"/>
      <c r="C47974" s="88"/>
      <c r="D47974" s="88"/>
      <c r="E47974" s="88"/>
      <c r="F47974" s="88"/>
      <c r="G47974" s="88"/>
      <c r="H47974" s="88"/>
      <c r="I47974" s="88"/>
      <c r="J47974" s="88"/>
      <c r="K47974" s="88"/>
    </row>
    <row r="47975" spans="2:11" hidden="1" x14ac:dyDescent="0.2">
      <c r="B47975" s="88"/>
      <c r="C47975" s="88"/>
      <c r="D47975" s="88"/>
      <c r="E47975" s="88"/>
      <c r="F47975" s="88"/>
      <c r="G47975" s="88"/>
      <c r="H47975" s="88"/>
      <c r="I47975" s="88"/>
      <c r="J47975" s="88"/>
      <c r="K47975" s="88"/>
    </row>
    <row r="47976" spans="2:11" hidden="1" x14ac:dyDescent="0.2">
      <c r="B47976" s="88"/>
      <c r="C47976" s="88"/>
      <c r="D47976" s="88"/>
      <c r="E47976" s="88"/>
      <c r="F47976" s="88"/>
      <c r="G47976" s="88"/>
      <c r="H47976" s="88"/>
      <c r="I47976" s="88"/>
      <c r="J47976" s="88"/>
      <c r="K47976" s="88"/>
    </row>
    <row r="47977" spans="2:11" hidden="1" x14ac:dyDescent="0.2">
      <c r="B47977" s="88"/>
      <c r="C47977" s="88"/>
      <c r="D47977" s="88"/>
      <c r="E47977" s="88"/>
      <c r="F47977" s="88"/>
      <c r="G47977" s="88"/>
      <c r="H47977" s="88"/>
      <c r="I47977" s="88"/>
      <c r="J47977" s="88"/>
      <c r="K47977" s="88"/>
    </row>
    <row r="47978" spans="2:11" hidden="1" x14ac:dyDescent="0.2">
      <c r="B47978" s="88"/>
      <c r="C47978" s="88"/>
      <c r="D47978" s="88"/>
      <c r="E47978" s="88"/>
      <c r="F47978" s="88"/>
      <c r="G47978" s="88"/>
      <c r="H47978" s="88"/>
      <c r="I47978" s="88"/>
      <c r="J47978" s="88"/>
      <c r="K47978" s="88"/>
    </row>
    <row r="47979" spans="2:11" hidden="1" x14ac:dyDescent="0.2">
      <c r="B47979" s="88"/>
      <c r="C47979" s="88"/>
      <c r="D47979" s="88"/>
      <c r="E47979" s="88"/>
      <c r="F47979" s="88"/>
      <c r="G47979" s="88"/>
      <c r="H47979" s="88"/>
      <c r="I47979" s="88"/>
      <c r="J47979" s="88"/>
      <c r="K47979" s="88"/>
    </row>
    <row r="47980" spans="2:11" hidden="1" x14ac:dyDescent="0.2">
      <c r="B47980" s="88"/>
      <c r="C47980" s="88"/>
      <c r="D47980" s="88"/>
      <c r="E47980" s="88"/>
      <c r="F47980" s="88"/>
      <c r="G47980" s="88"/>
      <c r="H47980" s="88"/>
      <c r="I47980" s="88"/>
      <c r="J47980" s="88"/>
      <c r="K47980" s="88"/>
    </row>
    <row r="47981" spans="2:11" hidden="1" x14ac:dyDescent="0.2">
      <c r="B47981" s="88"/>
      <c r="C47981" s="88"/>
      <c r="D47981" s="88"/>
      <c r="E47981" s="88"/>
      <c r="F47981" s="88"/>
      <c r="G47981" s="88"/>
      <c r="H47981" s="88"/>
      <c r="I47981" s="88"/>
      <c r="J47981" s="88"/>
      <c r="K47981" s="88"/>
    </row>
    <row r="47982" spans="2:11" hidden="1" x14ac:dyDescent="0.2">
      <c r="B47982" s="88"/>
      <c r="C47982" s="88"/>
      <c r="D47982" s="88"/>
      <c r="E47982" s="88"/>
      <c r="F47982" s="88"/>
      <c r="G47982" s="88"/>
      <c r="H47982" s="88"/>
      <c r="I47982" s="88"/>
      <c r="J47982" s="88"/>
      <c r="K47982" s="88"/>
    </row>
    <row r="47983" spans="2:11" hidden="1" x14ac:dyDescent="0.2">
      <c r="B47983" s="88"/>
      <c r="C47983" s="88"/>
      <c r="D47983" s="88"/>
      <c r="E47983" s="88"/>
      <c r="F47983" s="88"/>
      <c r="G47983" s="88"/>
      <c r="H47983" s="88"/>
      <c r="I47983" s="88"/>
      <c r="J47983" s="88"/>
      <c r="K47983" s="88"/>
    </row>
    <row r="47984" spans="2:11" hidden="1" x14ac:dyDescent="0.2">
      <c r="B47984" s="88"/>
      <c r="C47984" s="88"/>
      <c r="D47984" s="88"/>
      <c r="E47984" s="88"/>
      <c r="F47984" s="88"/>
      <c r="G47984" s="88"/>
      <c r="H47984" s="88"/>
      <c r="I47984" s="88"/>
      <c r="J47984" s="88"/>
      <c r="K47984" s="88"/>
    </row>
    <row r="47985" spans="2:11" hidden="1" x14ac:dyDescent="0.2">
      <c r="B47985" s="88"/>
      <c r="C47985" s="88"/>
      <c r="D47985" s="88"/>
      <c r="E47985" s="88"/>
      <c r="F47985" s="88"/>
      <c r="G47985" s="88"/>
      <c r="H47985" s="88"/>
      <c r="I47985" s="88"/>
      <c r="J47985" s="88"/>
      <c r="K47985" s="88"/>
    </row>
    <row r="47986" spans="2:11" hidden="1" x14ac:dyDescent="0.2">
      <c r="B47986" s="88"/>
      <c r="C47986" s="88"/>
      <c r="D47986" s="88"/>
      <c r="E47986" s="88"/>
      <c r="F47986" s="88"/>
      <c r="G47986" s="88"/>
      <c r="H47986" s="88"/>
      <c r="I47986" s="88"/>
      <c r="J47986" s="88"/>
      <c r="K47986" s="88"/>
    </row>
    <row r="47987" spans="2:11" hidden="1" x14ac:dyDescent="0.2">
      <c r="B47987" s="88"/>
      <c r="C47987" s="88"/>
      <c r="D47987" s="88"/>
      <c r="E47987" s="88"/>
      <c r="F47987" s="88"/>
      <c r="G47987" s="88"/>
      <c r="H47987" s="88"/>
      <c r="I47987" s="88"/>
      <c r="J47987" s="88"/>
      <c r="K47987" s="88"/>
    </row>
    <row r="47988" spans="2:11" hidden="1" x14ac:dyDescent="0.2">
      <c r="B47988" s="88"/>
      <c r="C47988" s="88"/>
      <c r="D47988" s="88"/>
      <c r="E47988" s="88"/>
      <c r="F47988" s="88"/>
      <c r="G47988" s="88"/>
      <c r="H47988" s="88"/>
      <c r="I47988" s="88"/>
      <c r="J47988" s="88"/>
      <c r="K47988" s="88"/>
    </row>
    <row r="47989" spans="2:11" hidden="1" x14ac:dyDescent="0.2">
      <c r="B47989" s="88"/>
      <c r="C47989" s="88"/>
      <c r="D47989" s="88"/>
      <c r="E47989" s="88"/>
      <c r="F47989" s="88"/>
      <c r="G47989" s="88"/>
      <c r="H47989" s="88"/>
      <c r="I47989" s="88"/>
      <c r="J47989" s="88"/>
      <c r="K47989" s="88"/>
    </row>
    <row r="47990" spans="2:11" hidden="1" x14ac:dyDescent="0.2">
      <c r="B47990" s="88"/>
      <c r="C47990" s="88"/>
      <c r="D47990" s="88"/>
      <c r="E47990" s="88"/>
      <c r="F47990" s="88"/>
      <c r="G47990" s="88"/>
      <c r="H47990" s="88"/>
      <c r="I47990" s="88"/>
      <c r="J47990" s="88"/>
      <c r="K47990" s="88"/>
    </row>
    <row r="47991" spans="2:11" hidden="1" x14ac:dyDescent="0.2">
      <c r="B47991" s="88"/>
      <c r="C47991" s="88"/>
      <c r="D47991" s="88"/>
      <c r="E47991" s="88"/>
      <c r="F47991" s="88"/>
      <c r="G47991" s="88"/>
      <c r="H47991" s="88"/>
      <c r="I47991" s="88"/>
      <c r="J47991" s="88"/>
      <c r="K47991" s="88"/>
    </row>
    <row r="47992" spans="2:11" hidden="1" x14ac:dyDescent="0.2">
      <c r="B47992" s="88"/>
      <c r="C47992" s="88"/>
      <c r="D47992" s="88"/>
      <c r="E47992" s="88"/>
      <c r="F47992" s="88"/>
      <c r="G47992" s="88"/>
      <c r="H47992" s="88"/>
      <c r="I47992" s="88"/>
      <c r="J47992" s="88"/>
      <c r="K47992" s="88"/>
    </row>
    <row r="47993" spans="2:11" hidden="1" x14ac:dyDescent="0.2">
      <c r="B47993" s="88"/>
      <c r="C47993" s="88"/>
      <c r="D47993" s="88"/>
      <c r="E47993" s="88"/>
      <c r="F47993" s="88"/>
      <c r="G47993" s="88"/>
      <c r="H47993" s="88"/>
      <c r="I47993" s="88"/>
      <c r="J47993" s="88"/>
      <c r="K47993" s="88"/>
    </row>
    <row r="47994" spans="2:11" hidden="1" x14ac:dyDescent="0.2">
      <c r="B47994" s="88"/>
      <c r="C47994" s="88"/>
      <c r="D47994" s="88"/>
      <c r="E47994" s="88"/>
      <c r="F47994" s="88"/>
      <c r="G47994" s="88"/>
      <c r="H47994" s="88"/>
      <c r="I47994" s="88"/>
      <c r="J47994" s="88"/>
      <c r="K47994" s="88"/>
    </row>
    <row r="47995" spans="2:11" hidden="1" x14ac:dyDescent="0.2">
      <c r="B47995" s="88"/>
      <c r="C47995" s="88"/>
      <c r="D47995" s="88"/>
      <c r="E47995" s="88"/>
      <c r="F47995" s="88"/>
      <c r="G47995" s="88"/>
      <c r="H47995" s="88"/>
      <c r="I47995" s="88"/>
      <c r="J47995" s="88"/>
      <c r="K47995" s="88"/>
    </row>
    <row r="47996" spans="2:11" hidden="1" x14ac:dyDescent="0.2">
      <c r="B47996" s="88"/>
      <c r="C47996" s="88"/>
      <c r="D47996" s="88"/>
      <c r="E47996" s="88"/>
      <c r="F47996" s="88"/>
      <c r="G47996" s="88"/>
      <c r="H47996" s="88"/>
      <c r="I47996" s="88"/>
      <c r="J47996" s="88"/>
      <c r="K47996" s="88"/>
    </row>
    <row r="47997" spans="2:11" hidden="1" x14ac:dyDescent="0.2">
      <c r="B47997" s="88"/>
      <c r="C47997" s="88"/>
      <c r="D47997" s="88"/>
      <c r="E47997" s="88"/>
      <c r="F47997" s="88"/>
      <c r="G47997" s="88"/>
      <c r="H47997" s="88"/>
      <c r="I47997" s="88"/>
      <c r="J47997" s="88"/>
      <c r="K47997" s="88"/>
    </row>
    <row r="47998" spans="2:11" hidden="1" x14ac:dyDescent="0.2">
      <c r="B47998" s="88"/>
      <c r="C47998" s="88"/>
      <c r="D47998" s="88"/>
      <c r="E47998" s="88"/>
      <c r="F47998" s="88"/>
      <c r="G47998" s="88"/>
      <c r="H47998" s="88"/>
      <c r="I47998" s="88"/>
      <c r="J47998" s="88"/>
      <c r="K47998" s="88"/>
    </row>
    <row r="47999" spans="2:11" hidden="1" x14ac:dyDescent="0.2">
      <c r="B47999" s="88"/>
      <c r="C47999" s="88"/>
      <c r="D47999" s="88"/>
      <c r="E47999" s="88"/>
      <c r="F47999" s="88"/>
      <c r="G47999" s="88"/>
      <c r="H47999" s="88"/>
      <c r="I47999" s="88"/>
      <c r="J47999" s="88"/>
      <c r="K47999" s="88"/>
    </row>
    <row r="48000" spans="2:11" hidden="1" x14ac:dyDescent="0.2">
      <c r="B48000" s="88"/>
      <c r="C48000" s="88"/>
      <c r="D48000" s="88"/>
      <c r="E48000" s="88"/>
      <c r="F48000" s="88"/>
      <c r="G48000" s="88"/>
      <c r="H48000" s="88"/>
      <c r="I48000" s="88"/>
      <c r="J48000" s="88"/>
      <c r="K48000" s="88"/>
    </row>
    <row r="48001" spans="2:11" hidden="1" x14ac:dyDescent="0.2">
      <c r="B48001" s="88"/>
      <c r="C48001" s="88"/>
      <c r="D48001" s="88"/>
      <c r="E48001" s="88"/>
      <c r="F48001" s="88"/>
      <c r="G48001" s="88"/>
      <c r="H48001" s="88"/>
      <c r="I48001" s="88"/>
      <c r="J48001" s="88"/>
      <c r="K48001" s="88"/>
    </row>
    <row r="48002" spans="2:11" hidden="1" x14ac:dyDescent="0.2">
      <c r="B48002" s="88"/>
      <c r="C48002" s="88"/>
      <c r="D48002" s="88"/>
      <c r="E48002" s="88"/>
      <c r="F48002" s="88"/>
      <c r="G48002" s="88"/>
      <c r="H48002" s="88"/>
      <c r="I48002" s="88"/>
      <c r="J48002" s="88"/>
      <c r="K48002" s="88"/>
    </row>
    <row r="48003" spans="2:11" hidden="1" x14ac:dyDescent="0.2">
      <c r="B48003" s="88"/>
      <c r="C48003" s="88"/>
      <c r="D48003" s="88"/>
      <c r="E48003" s="88"/>
      <c r="F48003" s="88"/>
      <c r="G48003" s="88"/>
      <c r="H48003" s="88"/>
      <c r="I48003" s="88"/>
      <c r="J48003" s="88"/>
      <c r="K48003" s="88"/>
    </row>
    <row r="48004" spans="2:11" hidden="1" x14ac:dyDescent="0.2">
      <c r="B48004" s="88"/>
      <c r="C48004" s="88"/>
      <c r="D48004" s="88"/>
      <c r="E48004" s="88"/>
      <c r="F48004" s="88"/>
      <c r="G48004" s="88"/>
      <c r="H48004" s="88"/>
      <c r="I48004" s="88"/>
      <c r="J48004" s="88"/>
      <c r="K48004" s="88"/>
    </row>
    <row r="48005" spans="2:11" hidden="1" x14ac:dyDescent="0.2">
      <c r="B48005" s="88"/>
      <c r="C48005" s="88"/>
      <c r="D48005" s="88"/>
      <c r="E48005" s="88"/>
      <c r="F48005" s="88"/>
      <c r="G48005" s="88"/>
      <c r="H48005" s="88"/>
      <c r="I48005" s="88"/>
      <c r="J48005" s="88"/>
      <c r="K48005" s="88"/>
    </row>
    <row r="48006" spans="2:11" hidden="1" x14ac:dyDescent="0.2">
      <c r="B48006" s="88"/>
      <c r="C48006" s="88"/>
      <c r="D48006" s="88"/>
      <c r="E48006" s="88"/>
      <c r="F48006" s="88"/>
      <c r="G48006" s="88"/>
      <c r="H48006" s="88"/>
      <c r="I48006" s="88"/>
      <c r="J48006" s="88"/>
      <c r="K48006" s="88"/>
    </row>
    <row r="48007" spans="2:11" hidden="1" x14ac:dyDescent="0.2">
      <c r="B48007" s="88"/>
      <c r="C48007" s="88"/>
      <c r="D48007" s="88"/>
      <c r="E48007" s="88"/>
      <c r="F48007" s="88"/>
      <c r="G48007" s="88"/>
      <c r="H48007" s="88"/>
      <c r="I48007" s="88"/>
      <c r="J48007" s="88"/>
      <c r="K48007" s="88"/>
    </row>
    <row r="48008" spans="2:11" hidden="1" x14ac:dyDescent="0.2">
      <c r="B48008" s="88"/>
      <c r="C48008" s="88"/>
      <c r="D48008" s="88"/>
      <c r="E48008" s="88"/>
      <c r="F48008" s="88"/>
      <c r="G48008" s="88"/>
      <c r="H48008" s="88"/>
      <c r="I48008" s="88"/>
      <c r="J48008" s="88"/>
      <c r="K48008" s="88"/>
    </row>
    <row r="48009" spans="2:11" hidden="1" x14ac:dyDescent="0.2">
      <c r="B48009" s="88"/>
      <c r="C48009" s="88"/>
      <c r="D48009" s="88"/>
      <c r="E48009" s="88"/>
      <c r="F48009" s="88"/>
      <c r="G48009" s="88"/>
      <c r="H48009" s="88"/>
      <c r="I48009" s="88"/>
      <c r="J48009" s="88"/>
      <c r="K48009" s="88"/>
    </row>
    <row r="48010" spans="2:11" hidden="1" x14ac:dyDescent="0.2">
      <c r="B48010" s="88"/>
      <c r="C48010" s="88"/>
      <c r="D48010" s="88"/>
      <c r="E48010" s="88"/>
      <c r="F48010" s="88"/>
      <c r="G48010" s="88"/>
      <c r="H48010" s="88"/>
      <c r="I48010" s="88"/>
      <c r="J48010" s="88"/>
      <c r="K48010" s="88"/>
    </row>
    <row r="48011" spans="2:11" hidden="1" x14ac:dyDescent="0.2">
      <c r="B48011" s="88"/>
      <c r="C48011" s="88"/>
      <c r="D48011" s="88"/>
      <c r="E48011" s="88"/>
      <c r="F48011" s="88"/>
      <c r="G48011" s="88"/>
      <c r="H48011" s="88"/>
      <c r="I48011" s="88"/>
      <c r="J48011" s="88"/>
      <c r="K48011" s="88"/>
    </row>
    <row r="48012" spans="2:11" hidden="1" x14ac:dyDescent="0.2">
      <c r="B48012" s="88"/>
      <c r="C48012" s="88"/>
      <c r="D48012" s="88"/>
      <c r="E48012" s="88"/>
      <c r="F48012" s="88"/>
      <c r="G48012" s="88"/>
      <c r="H48012" s="88"/>
      <c r="I48012" s="88"/>
      <c r="J48012" s="88"/>
      <c r="K48012" s="88"/>
    </row>
    <row r="48013" spans="2:11" hidden="1" x14ac:dyDescent="0.2">
      <c r="B48013" s="88"/>
      <c r="C48013" s="88"/>
      <c r="D48013" s="88"/>
      <c r="E48013" s="88"/>
      <c r="F48013" s="88"/>
      <c r="G48013" s="88"/>
      <c r="H48013" s="88"/>
      <c r="I48013" s="88"/>
      <c r="J48013" s="88"/>
      <c r="K48013" s="88"/>
    </row>
    <row r="48014" spans="2:11" hidden="1" x14ac:dyDescent="0.2">
      <c r="B48014" s="88"/>
      <c r="C48014" s="88"/>
      <c r="D48014" s="88"/>
      <c r="E48014" s="88"/>
      <c r="F48014" s="88"/>
      <c r="G48014" s="88"/>
      <c r="H48014" s="88"/>
      <c r="I48014" s="88"/>
      <c r="J48014" s="88"/>
      <c r="K48014" s="88"/>
    </row>
    <row r="48015" spans="2:11" hidden="1" x14ac:dyDescent="0.2">
      <c r="B48015" s="88"/>
      <c r="C48015" s="88"/>
      <c r="D48015" s="88"/>
      <c r="E48015" s="88"/>
      <c r="F48015" s="88"/>
      <c r="G48015" s="88"/>
      <c r="H48015" s="88"/>
      <c r="I48015" s="88"/>
      <c r="J48015" s="88"/>
      <c r="K48015" s="88"/>
    </row>
    <row r="48016" spans="2:11" hidden="1" x14ac:dyDescent="0.2">
      <c r="B48016" s="88"/>
      <c r="C48016" s="88"/>
      <c r="D48016" s="88"/>
      <c r="E48016" s="88"/>
      <c r="F48016" s="88"/>
      <c r="G48016" s="88"/>
      <c r="H48016" s="88"/>
      <c r="I48016" s="88"/>
      <c r="J48016" s="88"/>
      <c r="K48016" s="88"/>
    </row>
    <row r="48017" spans="2:11" hidden="1" x14ac:dyDescent="0.2">
      <c r="B48017" s="88"/>
      <c r="C48017" s="88"/>
      <c r="D48017" s="88"/>
      <c r="E48017" s="88"/>
      <c r="F48017" s="88"/>
      <c r="G48017" s="88"/>
      <c r="H48017" s="88"/>
      <c r="I48017" s="88"/>
      <c r="J48017" s="88"/>
      <c r="K48017" s="88"/>
    </row>
    <row r="48018" spans="2:11" hidden="1" x14ac:dyDescent="0.2">
      <c r="B48018" s="88"/>
      <c r="C48018" s="88"/>
      <c r="D48018" s="88"/>
      <c r="E48018" s="88"/>
      <c r="F48018" s="88"/>
      <c r="G48018" s="88"/>
      <c r="H48018" s="88"/>
      <c r="I48018" s="88"/>
      <c r="J48018" s="88"/>
      <c r="K48018" s="88"/>
    </row>
    <row r="48019" spans="2:11" hidden="1" x14ac:dyDescent="0.2">
      <c r="B48019" s="88"/>
      <c r="C48019" s="88"/>
      <c r="D48019" s="88"/>
      <c r="E48019" s="88"/>
      <c r="F48019" s="88"/>
      <c r="G48019" s="88"/>
      <c r="H48019" s="88"/>
      <c r="I48019" s="88"/>
      <c r="J48019" s="88"/>
      <c r="K48019" s="88"/>
    </row>
    <row r="48020" spans="2:11" hidden="1" x14ac:dyDescent="0.2">
      <c r="B48020" s="88"/>
      <c r="C48020" s="88"/>
      <c r="D48020" s="88"/>
      <c r="E48020" s="88"/>
      <c r="F48020" s="88"/>
      <c r="G48020" s="88"/>
      <c r="H48020" s="88"/>
      <c r="I48020" s="88"/>
      <c r="J48020" s="88"/>
      <c r="K48020" s="88"/>
    </row>
    <row r="48021" spans="2:11" hidden="1" x14ac:dyDescent="0.2">
      <c r="B48021" s="88"/>
      <c r="C48021" s="88"/>
      <c r="D48021" s="88"/>
      <c r="E48021" s="88"/>
      <c r="F48021" s="88"/>
      <c r="G48021" s="88"/>
      <c r="H48021" s="88"/>
      <c r="I48021" s="88"/>
      <c r="J48021" s="88"/>
      <c r="K48021" s="88"/>
    </row>
    <row r="48022" spans="2:11" hidden="1" x14ac:dyDescent="0.2">
      <c r="B48022" s="88"/>
      <c r="C48022" s="88"/>
      <c r="D48022" s="88"/>
      <c r="E48022" s="88"/>
      <c r="F48022" s="88"/>
      <c r="G48022" s="88"/>
      <c r="H48022" s="88"/>
      <c r="I48022" s="88"/>
      <c r="J48022" s="88"/>
      <c r="K48022" s="88"/>
    </row>
    <row r="48023" spans="2:11" hidden="1" x14ac:dyDescent="0.2">
      <c r="B48023" s="88"/>
      <c r="C48023" s="88"/>
      <c r="D48023" s="88"/>
      <c r="E48023" s="88"/>
      <c r="F48023" s="88"/>
      <c r="G48023" s="88"/>
      <c r="H48023" s="88"/>
      <c r="I48023" s="88"/>
      <c r="J48023" s="88"/>
      <c r="K48023" s="88"/>
    </row>
    <row r="48024" spans="2:11" hidden="1" x14ac:dyDescent="0.2">
      <c r="B48024" s="88"/>
      <c r="C48024" s="88"/>
      <c r="D48024" s="88"/>
      <c r="E48024" s="88"/>
      <c r="F48024" s="88"/>
      <c r="G48024" s="88"/>
      <c r="H48024" s="88"/>
      <c r="I48024" s="88"/>
      <c r="J48024" s="88"/>
      <c r="K48024" s="88"/>
    </row>
    <row r="48025" spans="2:11" hidden="1" x14ac:dyDescent="0.2">
      <c r="B48025" s="88"/>
      <c r="C48025" s="88"/>
      <c r="D48025" s="88"/>
      <c r="E48025" s="88"/>
      <c r="F48025" s="88"/>
      <c r="G48025" s="88"/>
      <c r="H48025" s="88"/>
      <c r="I48025" s="88"/>
      <c r="J48025" s="88"/>
      <c r="K48025" s="88"/>
    </row>
    <row r="48026" spans="2:11" hidden="1" x14ac:dyDescent="0.2">
      <c r="B48026" s="88"/>
      <c r="C48026" s="88"/>
      <c r="D48026" s="88"/>
      <c r="E48026" s="88"/>
      <c r="F48026" s="88"/>
      <c r="G48026" s="88"/>
      <c r="H48026" s="88"/>
      <c r="I48026" s="88"/>
      <c r="J48026" s="88"/>
      <c r="K48026" s="88"/>
    </row>
    <row r="48027" spans="2:11" hidden="1" x14ac:dyDescent="0.2">
      <c r="B48027" s="88"/>
      <c r="C48027" s="88"/>
      <c r="D48027" s="88"/>
      <c r="E48027" s="88"/>
      <c r="F48027" s="88"/>
      <c r="G48027" s="88"/>
      <c r="H48027" s="88"/>
      <c r="I48027" s="88"/>
      <c r="J48027" s="88"/>
      <c r="K48027" s="88"/>
    </row>
    <row r="48028" spans="2:11" hidden="1" x14ac:dyDescent="0.2">
      <c r="B48028" s="88"/>
      <c r="C48028" s="88"/>
      <c r="D48028" s="88"/>
      <c r="E48028" s="88"/>
      <c r="F48028" s="88"/>
      <c r="G48028" s="88"/>
      <c r="H48028" s="88"/>
      <c r="I48028" s="88"/>
      <c r="J48028" s="88"/>
      <c r="K48028" s="88"/>
    </row>
    <row r="48029" spans="2:11" hidden="1" x14ac:dyDescent="0.2">
      <c r="B48029" s="88"/>
      <c r="C48029" s="88"/>
      <c r="D48029" s="88"/>
      <c r="E48029" s="88"/>
      <c r="F48029" s="88"/>
      <c r="G48029" s="88"/>
      <c r="H48029" s="88"/>
      <c r="I48029" s="88"/>
      <c r="J48029" s="88"/>
      <c r="K48029" s="88"/>
    </row>
    <row r="48030" spans="2:11" hidden="1" x14ac:dyDescent="0.2">
      <c r="B48030" s="88"/>
      <c r="C48030" s="88"/>
      <c r="D48030" s="88"/>
      <c r="E48030" s="88"/>
      <c r="F48030" s="88"/>
      <c r="G48030" s="88"/>
      <c r="H48030" s="88"/>
      <c r="I48030" s="88"/>
      <c r="J48030" s="88"/>
      <c r="K48030" s="88"/>
    </row>
    <row r="48031" spans="2:11" hidden="1" x14ac:dyDescent="0.2">
      <c r="B48031" s="88"/>
      <c r="C48031" s="88"/>
      <c r="D48031" s="88"/>
      <c r="E48031" s="88"/>
      <c r="F48031" s="88"/>
      <c r="G48031" s="88"/>
      <c r="H48031" s="88"/>
      <c r="I48031" s="88"/>
      <c r="J48031" s="88"/>
      <c r="K48031" s="88"/>
    </row>
    <row r="48032" spans="2:11" hidden="1" x14ac:dyDescent="0.2">
      <c r="B48032" s="88"/>
      <c r="C48032" s="88"/>
      <c r="D48032" s="88"/>
      <c r="E48032" s="88"/>
      <c r="F48032" s="88"/>
      <c r="G48032" s="88"/>
      <c r="H48032" s="88"/>
      <c r="I48032" s="88"/>
      <c r="J48032" s="88"/>
      <c r="K48032" s="88"/>
    </row>
    <row r="48033" spans="2:11" hidden="1" x14ac:dyDescent="0.2">
      <c r="B48033" s="88"/>
      <c r="C48033" s="88"/>
      <c r="D48033" s="88"/>
      <c r="E48033" s="88"/>
      <c r="F48033" s="88"/>
      <c r="G48033" s="88"/>
      <c r="H48033" s="88"/>
      <c r="I48033" s="88"/>
      <c r="J48033" s="88"/>
      <c r="K48033" s="88"/>
    </row>
    <row r="48034" spans="2:11" hidden="1" x14ac:dyDescent="0.2">
      <c r="B48034" s="88"/>
      <c r="C48034" s="88"/>
      <c r="D48034" s="88"/>
      <c r="E48034" s="88"/>
      <c r="F48034" s="88"/>
      <c r="G48034" s="88"/>
      <c r="H48034" s="88"/>
      <c r="I48034" s="88"/>
      <c r="J48034" s="88"/>
      <c r="K48034" s="88"/>
    </row>
    <row r="48035" spans="2:11" hidden="1" x14ac:dyDescent="0.2">
      <c r="B48035" s="88"/>
      <c r="C48035" s="88"/>
      <c r="D48035" s="88"/>
      <c r="E48035" s="88"/>
      <c r="F48035" s="88"/>
      <c r="G48035" s="88"/>
      <c r="H48035" s="88"/>
      <c r="I48035" s="88"/>
      <c r="J48035" s="88"/>
      <c r="K48035" s="88"/>
    </row>
    <row r="48036" spans="2:11" hidden="1" x14ac:dyDescent="0.2">
      <c r="B48036" s="88"/>
      <c r="C48036" s="88"/>
      <c r="D48036" s="88"/>
      <c r="E48036" s="88"/>
      <c r="F48036" s="88"/>
      <c r="G48036" s="88"/>
      <c r="H48036" s="88"/>
      <c r="I48036" s="88"/>
      <c r="J48036" s="88"/>
      <c r="K48036" s="88"/>
    </row>
    <row r="48037" spans="2:11" hidden="1" x14ac:dyDescent="0.2">
      <c r="B48037" s="88"/>
      <c r="C48037" s="88"/>
      <c r="D48037" s="88"/>
      <c r="E48037" s="88"/>
      <c r="F48037" s="88"/>
      <c r="G48037" s="88"/>
      <c r="H48037" s="88"/>
      <c r="I48037" s="88"/>
      <c r="J48037" s="88"/>
      <c r="K48037" s="88"/>
    </row>
    <row r="48038" spans="2:11" hidden="1" x14ac:dyDescent="0.2">
      <c r="B48038" s="88"/>
      <c r="C48038" s="88"/>
      <c r="D48038" s="88"/>
      <c r="E48038" s="88"/>
      <c r="F48038" s="88"/>
      <c r="G48038" s="88"/>
      <c r="H48038" s="88"/>
      <c r="I48038" s="88"/>
      <c r="J48038" s="88"/>
      <c r="K48038" s="88"/>
    </row>
    <row r="48039" spans="2:11" hidden="1" x14ac:dyDescent="0.2">
      <c r="B48039" s="88"/>
      <c r="C48039" s="88"/>
      <c r="D48039" s="88"/>
      <c r="E48039" s="88"/>
      <c r="F48039" s="88"/>
      <c r="G48039" s="88"/>
      <c r="H48039" s="88"/>
      <c r="I48039" s="88"/>
      <c r="J48039" s="88"/>
      <c r="K48039" s="88"/>
    </row>
    <row r="48040" spans="2:11" hidden="1" x14ac:dyDescent="0.2">
      <c r="B48040" s="88"/>
      <c r="C48040" s="88"/>
      <c r="D48040" s="88"/>
      <c r="E48040" s="88"/>
      <c r="F48040" s="88"/>
      <c r="G48040" s="88"/>
      <c r="H48040" s="88"/>
      <c r="I48040" s="88"/>
      <c r="J48040" s="88"/>
      <c r="K48040" s="88"/>
    </row>
    <row r="48041" spans="2:11" hidden="1" x14ac:dyDescent="0.2">
      <c r="B48041" s="88"/>
      <c r="C48041" s="88"/>
      <c r="D48041" s="88"/>
      <c r="E48041" s="88"/>
      <c r="F48041" s="88"/>
      <c r="G48041" s="88"/>
      <c r="H48041" s="88"/>
      <c r="I48041" s="88"/>
      <c r="J48041" s="88"/>
      <c r="K48041" s="88"/>
    </row>
    <row r="48042" spans="2:11" hidden="1" x14ac:dyDescent="0.2">
      <c r="B48042" s="88"/>
      <c r="C48042" s="88"/>
      <c r="D48042" s="88"/>
      <c r="E48042" s="88"/>
      <c r="F48042" s="88"/>
      <c r="G48042" s="88"/>
      <c r="H48042" s="88"/>
      <c r="I48042" s="88"/>
      <c r="J48042" s="88"/>
      <c r="K48042" s="88"/>
    </row>
    <row r="48043" spans="2:11" hidden="1" x14ac:dyDescent="0.2">
      <c r="B48043" s="88"/>
      <c r="C48043" s="88"/>
      <c r="D48043" s="88"/>
      <c r="E48043" s="88"/>
      <c r="F48043" s="88"/>
      <c r="G48043" s="88"/>
      <c r="H48043" s="88"/>
      <c r="I48043" s="88"/>
      <c r="J48043" s="88"/>
      <c r="K48043" s="88"/>
    </row>
    <row r="48044" spans="2:11" hidden="1" x14ac:dyDescent="0.2">
      <c r="B48044" s="88"/>
      <c r="C48044" s="88"/>
      <c r="D48044" s="88"/>
      <c r="E48044" s="88"/>
      <c r="F48044" s="88"/>
      <c r="G48044" s="88"/>
      <c r="H48044" s="88"/>
      <c r="I48044" s="88"/>
      <c r="J48044" s="88"/>
      <c r="K48044" s="88"/>
    </row>
    <row r="48045" spans="2:11" hidden="1" x14ac:dyDescent="0.2">
      <c r="B48045" s="88"/>
      <c r="C48045" s="88"/>
      <c r="D48045" s="88"/>
      <c r="E48045" s="88"/>
      <c r="F48045" s="88"/>
      <c r="G48045" s="88"/>
      <c r="H48045" s="88"/>
      <c r="I48045" s="88"/>
      <c r="J48045" s="88"/>
      <c r="K48045" s="88"/>
    </row>
    <row r="48046" spans="2:11" hidden="1" x14ac:dyDescent="0.2">
      <c r="B48046" s="88"/>
      <c r="C48046" s="88"/>
      <c r="D48046" s="88"/>
      <c r="E48046" s="88"/>
      <c r="F48046" s="88"/>
      <c r="G48046" s="88"/>
      <c r="H48046" s="88"/>
      <c r="I48046" s="88"/>
      <c r="J48046" s="88"/>
      <c r="K48046" s="88"/>
    </row>
    <row r="48047" spans="2:11" hidden="1" x14ac:dyDescent="0.2">
      <c r="B48047" s="88"/>
      <c r="C48047" s="88"/>
      <c r="D48047" s="88"/>
      <c r="E48047" s="88"/>
      <c r="F48047" s="88"/>
      <c r="G48047" s="88"/>
      <c r="H48047" s="88"/>
      <c r="I48047" s="88"/>
      <c r="J48047" s="88"/>
      <c r="K48047" s="88"/>
    </row>
    <row r="48048" spans="2:11" hidden="1" x14ac:dyDescent="0.2">
      <c r="B48048" s="88"/>
      <c r="C48048" s="88"/>
      <c r="D48048" s="88"/>
      <c r="E48048" s="88"/>
      <c r="F48048" s="88"/>
      <c r="G48048" s="88"/>
      <c r="H48048" s="88"/>
      <c r="I48048" s="88"/>
      <c r="J48048" s="88"/>
      <c r="K48048" s="88"/>
    </row>
    <row r="48049" spans="2:11" hidden="1" x14ac:dyDescent="0.2">
      <c r="B48049" s="88"/>
      <c r="C48049" s="88"/>
      <c r="D48049" s="88"/>
      <c r="E48049" s="88"/>
      <c r="F48049" s="88"/>
      <c r="G48049" s="88"/>
      <c r="H48049" s="88"/>
      <c r="I48049" s="88"/>
      <c r="J48049" s="88"/>
      <c r="K48049" s="88"/>
    </row>
    <row r="48050" spans="2:11" hidden="1" x14ac:dyDescent="0.2">
      <c r="B48050" s="88"/>
      <c r="C48050" s="88"/>
      <c r="D48050" s="88"/>
      <c r="E48050" s="88"/>
      <c r="F48050" s="88"/>
      <c r="G48050" s="88"/>
      <c r="H48050" s="88"/>
      <c r="I48050" s="88"/>
      <c r="J48050" s="88"/>
      <c r="K48050" s="88"/>
    </row>
    <row r="48051" spans="2:11" hidden="1" x14ac:dyDescent="0.2">
      <c r="B48051" s="88"/>
      <c r="C48051" s="88"/>
      <c r="D48051" s="88"/>
      <c r="E48051" s="88"/>
      <c r="F48051" s="88"/>
      <c r="G48051" s="88"/>
      <c r="H48051" s="88"/>
      <c r="I48051" s="88"/>
      <c r="J48051" s="88"/>
      <c r="K48051" s="88"/>
    </row>
    <row r="48052" spans="2:11" hidden="1" x14ac:dyDescent="0.2">
      <c r="B48052" s="88"/>
      <c r="C48052" s="88"/>
      <c r="D48052" s="88"/>
      <c r="E48052" s="88"/>
      <c r="F48052" s="88"/>
      <c r="G48052" s="88"/>
      <c r="H48052" s="88"/>
      <c r="I48052" s="88"/>
      <c r="J48052" s="88"/>
      <c r="K48052" s="88"/>
    </row>
    <row r="48053" spans="2:11" hidden="1" x14ac:dyDescent="0.2">
      <c r="B48053" s="88"/>
      <c r="C48053" s="88"/>
      <c r="D48053" s="88"/>
      <c r="E48053" s="88"/>
      <c r="F48053" s="88"/>
      <c r="G48053" s="88"/>
      <c r="H48053" s="88"/>
      <c r="I48053" s="88"/>
      <c r="J48053" s="88"/>
      <c r="K48053" s="88"/>
    </row>
    <row r="48054" spans="2:11" hidden="1" x14ac:dyDescent="0.2">
      <c r="B48054" s="88"/>
      <c r="C48054" s="88"/>
      <c r="D48054" s="88"/>
      <c r="E48054" s="88"/>
      <c r="F48054" s="88"/>
      <c r="G48054" s="88"/>
      <c r="H48054" s="88"/>
      <c r="I48054" s="88"/>
      <c r="J48054" s="88"/>
      <c r="K48054" s="88"/>
    </row>
    <row r="48055" spans="2:11" hidden="1" x14ac:dyDescent="0.2">
      <c r="B48055" s="88"/>
      <c r="C48055" s="88"/>
      <c r="D48055" s="88"/>
      <c r="E48055" s="88"/>
      <c r="F48055" s="88"/>
      <c r="G48055" s="88"/>
      <c r="H48055" s="88"/>
      <c r="I48055" s="88"/>
      <c r="J48055" s="88"/>
      <c r="K48055" s="88"/>
    </row>
    <row r="48056" spans="2:11" hidden="1" x14ac:dyDescent="0.2">
      <c r="B48056" s="88"/>
      <c r="C48056" s="88"/>
      <c r="D48056" s="88"/>
      <c r="E48056" s="88"/>
      <c r="F48056" s="88"/>
      <c r="G48056" s="88"/>
      <c r="H48056" s="88"/>
      <c r="I48056" s="88"/>
      <c r="J48056" s="88"/>
      <c r="K48056" s="88"/>
    </row>
    <row r="48057" spans="2:11" hidden="1" x14ac:dyDescent="0.2">
      <c r="B48057" s="88"/>
      <c r="C48057" s="88"/>
      <c r="D48057" s="88"/>
      <c r="E48057" s="88"/>
      <c r="F48057" s="88"/>
      <c r="G48057" s="88"/>
      <c r="H48057" s="88"/>
      <c r="I48057" s="88"/>
      <c r="J48057" s="88"/>
      <c r="K48057" s="88"/>
    </row>
    <row r="48058" spans="2:11" hidden="1" x14ac:dyDescent="0.2">
      <c r="B48058" s="88"/>
      <c r="C48058" s="88"/>
      <c r="D48058" s="88"/>
      <c r="E48058" s="88"/>
      <c r="F48058" s="88"/>
      <c r="G48058" s="88"/>
      <c r="H48058" s="88"/>
      <c r="I48058" s="88"/>
      <c r="J48058" s="88"/>
      <c r="K48058" s="88"/>
    </row>
    <row r="48059" spans="2:11" hidden="1" x14ac:dyDescent="0.2">
      <c r="B48059" s="88"/>
      <c r="C48059" s="88"/>
      <c r="D48059" s="88"/>
      <c r="E48059" s="88"/>
      <c r="F48059" s="88"/>
      <c r="G48059" s="88"/>
      <c r="H48059" s="88"/>
      <c r="I48059" s="88"/>
      <c r="J48059" s="88"/>
      <c r="K48059" s="88"/>
    </row>
    <row r="48060" spans="2:11" hidden="1" x14ac:dyDescent="0.2">
      <c r="B48060" s="88"/>
      <c r="C48060" s="88"/>
      <c r="D48060" s="88"/>
      <c r="E48060" s="88"/>
      <c r="F48060" s="88"/>
      <c r="G48060" s="88"/>
      <c r="H48060" s="88"/>
      <c r="I48060" s="88"/>
      <c r="J48060" s="88"/>
      <c r="K48060" s="88"/>
    </row>
    <row r="48061" spans="2:11" hidden="1" x14ac:dyDescent="0.2">
      <c r="B48061" s="88"/>
      <c r="C48061" s="88"/>
      <c r="D48061" s="88"/>
      <c r="E48061" s="88"/>
      <c r="F48061" s="88"/>
      <c r="G48061" s="88"/>
      <c r="H48061" s="88"/>
      <c r="I48061" s="88"/>
      <c r="J48061" s="88"/>
      <c r="K48061" s="88"/>
    </row>
    <row r="48062" spans="2:11" hidden="1" x14ac:dyDescent="0.2">
      <c r="B48062" s="88"/>
      <c r="C48062" s="88"/>
      <c r="D48062" s="88"/>
      <c r="E48062" s="88"/>
      <c r="F48062" s="88"/>
      <c r="G48062" s="88"/>
      <c r="H48062" s="88"/>
      <c r="I48062" s="88"/>
      <c r="J48062" s="88"/>
      <c r="K48062" s="88"/>
    </row>
    <row r="48063" spans="2:11" hidden="1" x14ac:dyDescent="0.2">
      <c r="B48063" s="88"/>
      <c r="C48063" s="88"/>
      <c r="D48063" s="88"/>
      <c r="E48063" s="88"/>
      <c r="F48063" s="88"/>
      <c r="G48063" s="88"/>
      <c r="H48063" s="88"/>
      <c r="I48063" s="88"/>
      <c r="J48063" s="88"/>
      <c r="K48063" s="88"/>
    </row>
    <row r="48064" spans="2:11" hidden="1" x14ac:dyDescent="0.2">
      <c r="B48064" s="88"/>
      <c r="C48064" s="88"/>
      <c r="D48064" s="88"/>
      <c r="E48064" s="88"/>
      <c r="F48064" s="88"/>
      <c r="G48064" s="88"/>
      <c r="H48064" s="88"/>
      <c r="I48064" s="88"/>
      <c r="J48064" s="88"/>
      <c r="K48064" s="88"/>
    </row>
    <row r="48065" spans="2:11" hidden="1" x14ac:dyDescent="0.2">
      <c r="B48065" s="88"/>
      <c r="C48065" s="88"/>
      <c r="D48065" s="88"/>
      <c r="E48065" s="88"/>
      <c r="F48065" s="88"/>
      <c r="G48065" s="88"/>
      <c r="H48065" s="88"/>
      <c r="I48065" s="88"/>
      <c r="J48065" s="88"/>
      <c r="K48065" s="88"/>
    </row>
    <row r="48066" spans="2:11" hidden="1" x14ac:dyDescent="0.2">
      <c r="B48066" s="88"/>
      <c r="C48066" s="88"/>
      <c r="D48066" s="88"/>
      <c r="E48066" s="88"/>
      <c r="F48066" s="88"/>
      <c r="G48066" s="88"/>
      <c r="H48066" s="88"/>
      <c r="I48066" s="88"/>
      <c r="J48066" s="88"/>
      <c r="K48066" s="88"/>
    </row>
    <row r="48067" spans="2:11" hidden="1" x14ac:dyDescent="0.2">
      <c r="B48067" s="88"/>
      <c r="C48067" s="88"/>
      <c r="D48067" s="88"/>
      <c r="E48067" s="88"/>
      <c r="F48067" s="88"/>
      <c r="G48067" s="88"/>
      <c r="H48067" s="88"/>
      <c r="I48067" s="88"/>
      <c r="J48067" s="88"/>
      <c r="K48067" s="88"/>
    </row>
    <row r="48068" spans="2:11" hidden="1" x14ac:dyDescent="0.2">
      <c r="B48068" s="88"/>
      <c r="C48068" s="88"/>
      <c r="D48068" s="88"/>
      <c r="E48068" s="88"/>
      <c r="F48068" s="88"/>
      <c r="G48068" s="88"/>
      <c r="H48068" s="88"/>
      <c r="I48068" s="88"/>
      <c r="J48068" s="88"/>
      <c r="K48068" s="88"/>
    </row>
    <row r="48069" spans="2:11" hidden="1" x14ac:dyDescent="0.2">
      <c r="B48069" s="88"/>
      <c r="C48069" s="88"/>
      <c r="D48069" s="88"/>
      <c r="E48069" s="88"/>
      <c r="F48069" s="88"/>
      <c r="G48069" s="88"/>
      <c r="H48069" s="88"/>
      <c r="I48069" s="88"/>
      <c r="J48069" s="88"/>
      <c r="K48069" s="88"/>
    </row>
    <row r="48070" spans="2:11" hidden="1" x14ac:dyDescent="0.2">
      <c r="B48070" s="88"/>
      <c r="C48070" s="88"/>
      <c r="D48070" s="88"/>
      <c r="E48070" s="88"/>
      <c r="F48070" s="88"/>
      <c r="G48070" s="88"/>
      <c r="H48070" s="88"/>
      <c r="I48070" s="88"/>
      <c r="J48070" s="88"/>
      <c r="K48070" s="88"/>
    </row>
    <row r="48071" spans="2:11" hidden="1" x14ac:dyDescent="0.2">
      <c r="B48071" s="88"/>
      <c r="C48071" s="88"/>
      <c r="D48071" s="88"/>
      <c r="E48071" s="88"/>
      <c r="F48071" s="88"/>
      <c r="G48071" s="88"/>
      <c r="H48071" s="88"/>
      <c r="I48071" s="88"/>
      <c r="J48071" s="88"/>
      <c r="K48071" s="88"/>
    </row>
    <row r="48072" spans="2:11" hidden="1" x14ac:dyDescent="0.2">
      <c r="B48072" s="88"/>
      <c r="C48072" s="88"/>
      <c r="D48072" s="88"/>
      <c r="E48072" s="88"/>
      <c r="F48072" s="88"/>
      <c r="G48072" s="88"/>
      <c r="H48072" s="88"/>
      <c r="I48072" s="88"/>
      <c r="J48072" s="88"/>
      <c r="K48072" s="88"/>
    </row>
    <row r="48073" spans="2:11" hidden="1" x14ac:dyDescent="0.2">
      <c r="B48073" s="88"/>
      <c r="C48073" s="88"/>
      <c r="D48073" s="88"/>
      <c r="E48073" s="88"/>
      <c r="F48073" s="88"/>
      <c r="G48073" s="88"/>
      <c r="H48073" s="88"/>
      <c r="I48073" s="88"/>
      <c r="J48073" s="88"/>
      <c r="K48073" s="88"/>
    </row>
    <row r="48074" spans="2:11" hidden="1" x14ac:dyDescent="0.2">
      <c r="B48074" s="88"/>
      <c r="C48074" s="88"/>
      <c r="D48074" s="88"/>
      <c r="E48074" s="88"/>
      <c r="F48074" s="88"/>
      <c r="G48074" s="88"/>
      <c r="H48074" s="88"/>
      <c r="I48074" s="88"/>
      <c r="J48074" s="88"/>
      <c r="K48074" s="88"/>
    </row>
    <row r="48075" spans="2:11" hidden="1" x14ac:dyDescent="0.2">
      <c r="B48075" s="88"/>
      <c r="C48075" s="88"/>
      <c r="D48075" s="88"/>
      <c r="E48075" s="88"/>
      <c r="F48075" s="88"/>
      <c r="G48075" s="88"/>
      <c r="H48075" s="88"/>
      <c r="I48075" s="88"/>
      <c r="J48075" s="88"/>
      <c r="K48075" s="88"/>
    </row>
    <row r="48076" spans="2:11" hidden="1" x14ac:dyDescent="0.2">
      <c r="B48076" s="88"/>
      <c r="C48076" s="88"/>
      <c r="D48076" s="88"/>
      <c r="E48076" s="88"/>
      <c r="F48076" s="88"/>
      <c r="G48076" s="88"/>
      <c r="H48076" s="88"/>
      <c r="I48076" s="88"/>
      <c r="J48076" s="88"/>
      <c r="K48076" s="88"/>
    </row>
    <row r="48077" spans="2:11" hidden="1" x14ac:dyDescent="0.2">
      <c r="B48077" s="88"/>
      <c r="C48077" s="88"/>
      <c r="D48077" s="88"/>
      <c r="E48077" s="88"/>
      <c r="F48077" s="88"/>
      <c r="G48077" s="88"/>
      <c r="H48077" s="88"/>
      <c r="I48077" s="88"/>
      <c r="J48077" s="88"/>
      <c r="K48077" s="88"/>
    </row>
    <row r="48078" spans="2:11" hidden="1" x14ac:dyDescent="0.2">
      <c r="B48078" s="88"/>
      <c r="C48078" s="88"/>
      <c r="D48078" s="88"/>
      <c r="E48078" s="88"/>
      <c r="F48078" s="88"/>
      <c r="G48078" s="88"/>
      <c r="H48078" s="88"/>
      <c r="I48078" s="88"/>
      <c r="J48078" s="88"/>
      <c r="K48078" s="88"/>
    </row>
    <row r="48079" spans="2:11" hidden="1" x14ac:dyDescent="0.2">
      <c r="B48079" s="88"/>
      <c r="C48079" s="88"/>
      <c r="D48079" s="88"/>
      <c r="E48079" s="88"/>
      <c r="F48079" s="88"/>
      <c r="G48079" s="88"/>
      <c r="H48079" s="88"/>
      <c r="I48079" s="88"/>
      <c r="J48079" s="88"/>
      <c r="K48079" s="88"/>
    </row>
    <row r="48080" spans="2:11" hidden="1" x14ac:dyDescent="0.2">
      <c r="B48080" s="88"/>
      <c r="C48080" s="88"/>
      <c r="D48080" s="88"/>
      <c r="E48080" s="88"/>
      <c r="F48080" s="88"/>
      <c r="G48080" s="88"/>
      <c r="H48080" s="88"/>
      <c r="I48080" s="88"/>
      <c r="J48080" s="88"/>
      <c r="K48080" s="88"/>
    </row>
    <row r="48081" spans="2:11" hidden="1" x14ac:dyDescent="0.2">
      <c r="B48081" s="88"/>
      <c r="C48081" s="88"/>
      <c r="D48081" s="88"/>
      <c r="E48081" s="88"/>
      <c r="F48081" s="88"/>
      <c r="G48081" s="88"/>
      <c r="H48081" s="88"/>
      <c r="I48081" s="88"/>
      <c r="J48081" s="88"/>
      <c r="K48081" s="88"/>
    </row>
    <row r="48082" spans="2:11" hidden="1" x14ac:dyDescent="0.2">
      <c r="B48082" s="88"/>
      <c r="C48082" s="88"/>
      <c r="D48082" s="88"/>
      <c r="E48082" s="88"/>
      <c r="F48082" s="88"/>
      <c r="G48082" s="88"/>
      <c r="H48082" s="88"/>
      <c r="I48082" s="88"/>
      <c r="J48082" s="88"/>
      <c r="K48082" s="88"/>
    </row>
    <row r="48083" spans="2:11" hidden="1" x14ac:dyDescent="0.2">
      <c r="B48083" s="88"/>
      <c r="C48083" s="88"/>
      <c r="D48083" s="88"/>
      <c r="E48083" s="88"/>
      <c r="F48083" s="88"/>
      <c r="G48083" s="88"/>
      <c r="H48083" s="88"/>
      <c r="I48083" s="88"/>
      <c r="J48083" s="88"/>
      <c r="K48083" s="88"/>
    </row>
    <row r="48084" spans="2:11" hidden="1" x14ac:dyDescent="0.2">
      <c r="B48084" s="88"/>
      <c r="C48084" s="88"/>
      <c r="D48084" s="88"/>
      <c r="E48084" s="88"/>
      <c r="F48084" s="88"/>
      <c r="G48084" s="88"/>
      <c r="H48084" s="88"/>
      <c r="I48084" s="88"/>
      <c r="J48084" s="88"/>
      <c r="K48084" s="88"/>
    </row>
    <row r="48085" spans="2:11" hidden="1" x14ac:dyDescent="0.2">
      <c r="B48085" s="88"/>
      <c r="C48085" s="88"/>
      <c r="D48085" s="88"/>
      <c r="E48085" s="88"/>
      <c r="F48085" s="88"/>
      <c r="G48085" s="88"/>
      <c r="H48085" s="88"/>
      <c r="I48085" s="88"/>
      <c r="J48085" s="88"/>
      <c r="K48085" s="88"/>
    </row>
    <row r="48086" spans="2:11" hidden="1" x14ac:dyDescent="0.2">
      <c r="B48086" s="88"/>
      <c r="C48086" s="88"/>
      <c r="D48086" s="88"/>
      <c r="E48086" s="88"/>
      <c r="F48086" s="88"/>
      <c r="G48086" s="88"/>
      <c r="H48086" s="88"/>
      <c r="I48086" s="88"/>
      <c r="J48086" s="88"/>
      <c r="K48086" s="88"/>
    </row>
    <row r="48087" spans="2:11" hidden="1" x14ac:dyDescent="0.2">
      <c r="B48087" s="88"/>
      <c r="C48087" s="88"/>
      <c r="D48087" s="88"/>
      <c r="E48087" s="88"/>
      <c r="F48087" s="88"/>
      <c r="G48087" s="88"/>
      <c r="H48087" s="88"/>
      <c r="I48087" s="88"/>
      <c r="J48087" s="88"/>
      <c r="K48087" s="88"/>
    </row>
    <row r="48088" spans="2:11" hidden="1" x14ac:dyDescent="0.2">
      <c r="B48088" s="88"/>
      <c r="C48088" s="88"/>
      <c r="D48088" s="88"/>
      <c r="E48088" s="88"/>
      <c r="F48088" s="88"/>
      <c r="G48088" s="88"/>
      <c r="H48088" s="88"/>
      <c r="I48088" s="88"/>
      <c r="J48088" s="88"/>
      <c r="K48088" s="88"/>
    </row>
    <row r="48089" spans="2:11" hidden="1" x14ac:dyDescent="0.2">
      <c r="B48089" s="88"/>
      <c r="C48089" s="88"/>
      <c r="D48089" s="88"/>
      <c r="E48089" s="88"/>
      <c r="F48089" s="88"/>
      <c r="G48089" s="88"/>
      <c r="H48089" s="88"/>
      <c r="I48089" s="88"/>
      <c r="J48089" s="88"/>
      <c r="K48089" s="88"/>
    </row>
    <row r="48090" spans="2:11" hidden="1" x14ac:dyDescent="0.2">
      <c r="B48090" s="88"/>
      <c r="C48090" s="88"/>
      <c r="D48090" s="88"/>
      <c r="E48090" s="88"/>
      <c r="F48090" s="88"/>
      <c r="G48090" s="88"/>
      <c r="H48090" s="88"/>
      <c r="I48090" s="88"/>
      <c r="J48090" s="88"/>
      <c r="K48090" s="88"/>
    </row>
    <row r="48091" spans="2:11" hidden="1" x14ac:dyDescent="0.2">
      <c r="B48091" s="88"/>
      <c r="C48091" s="88"/>
      <c r="D48091" s="88"/>
      <c r="E48091" s="88"/>
      <c r="F48091" s="88"/>
      <c r="G48091" s="88"/>
      <c r="H48091" s="88"/>
      <c r="I48091" s="88"/>
      <c r="J48091" s="88"/>
      <c r="K48091" s="88"/>
    </row>
    <row r="48092" spans="2:11" hidden="1" x14ac:dyDescent="0.2">
      <c r="B48092" s="88"/>
      <c r="C48092" s="88"/>
      <c r="D48092" s="88"/>
      <c r="E48092" s="88"/>
      <c r="F48092" s="88"/>
      <c r="G48092" s="88"/>
      <c r="H48092" s="88"/>
      <c r="I48092" s="88"/>
      <c r="J48092" s="88"/>
      <c r="K48092" s="88"/>
    </row>
    <row r="48093" spans="2:11" hidden="1" x14ac:dyDescent="0.2">
      <c r="B48093" s="88"/>
      <c r="C48093" s="88"/>
      <c r="D48093" s="88"/>
      <c r="E48093" s="88"/>
      <c r="F48093" s="88"/>
      <c r="G48093" s="88"/>
      <c r="H48093" s="88"/>
      <c r="I48093" s="88"/>
      <c r="J48093" s="88"/>
      <c r="K48093" s="88"/>
    </row>
    <row r="48094" spans="2:11" hidden="1" x14ac:dyDescent="0.2">
      <c r="B48094" s="88"/>
      <c r="C48094" s="88"/>
      <c r="D48094" s="88"/>
      <c r="E48094" s="88"/>
      <c r="F48094" s="88"/>
      <c r="G48094" s="88"/>
      <c r="H48094" s="88"/>
      <c r="I48094" s="88"/>
      <c r="J48094" s="88"/>
      <c r="K48094" s="88"/>
    </row>
    <row r="48095" spans="2:11" hidden="1" x14ac:dyDescent="0.2">
      <c r="B48095" s="88"/>
      <c r="C48095" s="88"/>
      <c r="D48095" s="88"/>
      <c r="E48095" s="88"/>
      <c r="F48095" s="88"/>
      <c r="G48095" s="88"/>
      <c r="H48095" s="88"/>
      <c r="I48095" s="88"/>
      <c r="J48095" s="88"/>
      <c r="K48095" s="88"/>
    </row>
    <row r="48096" spans="2:11" hidden="1" x14ac:dyDescent="0.2">
      <c r="B48096" s="88"/>
      <c r="C48096" s="88"/>
      <c r="D48096" s="88"/>
      <c r="E48096" s="88"/>
      <c r="F48096" s="88"/>
      <c r="G48096" s="88"/>
      <c r="H48096" s="88"/>
      <c r="I48096" s="88"/>
      <c r="J48096" s="88"/>
      <c r="K48096" s="88"/>
    </row>
    <row r="48097" spans="2:11" hidden="1" x14ac:dyDescent="0.2">
      <c r="B48097" s="88"/>
      <c r="C48097" s="88"/>
      <c r="D48097" s="88"/>
      <c r="E48097" s="88"/>
      <c r="F48097" s="88"/>
      <c r="G48097" s="88"/>
      <c r="H48097" s="88"/>
      <c r="I48097" s="88"/>
      <c r="J48097" s="88"/>
      <c r="K48097" s="88"/>
    </row>
    <row r="48098" spans="2:11" hidden="1" x14ac:dyDescent="0.2">
      <c r="B48098" s="88"/>
      <c r="C48098" s="88"/>
      <c r="D48098" s="88"/>
      <c r="E48098" s="88"/>
      <c r="F48098" s="88"/>
      <c r="G48098" s="88"/>
      <c r="H48098" s="88"/>
      <c r="I48098" s="88"/>
      <c r="J48098" s="88"/>
      <c r="K48098" s="88"/>
    </row>
    <row r="48099" spans="2:11" hidden="1" x14ac:dyDescent="0.2">
      <c r="B48099" s="88"/>
      <c r="C48099" s="88"/>
      <c r="D48099" s="88"/>
      <c r="E48099" s="88"/>
      <c r="F48099" s="88"/>
      <c r="G48099" s="88"/>
      <c r="H48099" s="88"/>
      <c r="I48099" s="88"/>
      <c r="J48099" s="88"/>
      <c r="K48099" s="88"/>
    </row>
    <row r="48100" spans="2:11" hidden="1" x14ac:dyDescent="0.2">
      <c r="B48100" s="88"/>
      <c r="C48100" s="88"/>
      <c r="D48100" s="88"/>
      <c r="E48100" s="88"/>
      <c r="F48100" s="88"/>
      <c r="G48100" s="88"/>
      <c r="H48100" s="88"/>
      <c r="I48100" s="88"/>
      <c r="J48100" s="88"/>
      <c r="K48100" s="88"/>
    </row>
    <row r="48101" spans="2:11" hidden="1" x14ac:dyDescent="0.2">
      <c r="B48101" s="88"/>
      <c r="C48101" s="88"/>
      <c r="D48101" s="88"/>
      <c r="E48101" s="88"/>
      <c r="F48101" s="88"/>
      <c r="G48101" s="88"/>
      <c r="H48101" s="88"/>
      <c r="I48101" s="88"/>
      <c r="J48101" s="88"/>
      <c r="K48101" s="88"/>
    </row>
    <row r="48102" spans="2:11" hidden="1" x14ac:dyDescent="0.2">
      <c r="B48102" s="88"/>
      <c r="C48102" s="88"/>
      <c r="D48102" s="88"/>
      <c r="E48102" s="88"/>
      <c r="F48102" s="88"/>
      <c r="G48102" s="88"/>
      <c r="H48102" s="88"/>
      <c r="I48102" s="88"/>
      <c r="J48102" s="88"/>
      <c r="K48102" s="88"/>
    </row>
    <row r="48103" spans="2:11" hidden="1" x14ac:dyDescent="0.2">
      <c r="B48103" s="88"/>
      <c r="C48103" s="88"/>
      <c r="D48103" s="88"/>
      <c r="E48103" s="88"/>
      <c r="F48103" s="88"/>
      <c r="G48103" s="88"/>
      <c r="H48103" s="88"/>
      <c r="I48103" s="88"/>
      <c r="J48103" s="88"/>
      <c r="K48103" s="88"/>
    </row>
    <row r="48104" spans="2:11" hidden="1" x14ac:dyDescent="0.2">
      <c r="B48104" s="88"/>
      <c r="C48104" s="88"/>
      <c r="D48104" s="88"/>
      <c r="E48104" s="88"/>
      <c r="F48104" s="88"/>
      <c r="G48104" s="88"/>
      <c r="H48104" s="88"/>
      <c r="I48104" s="88"/>
      <c r="J48104" s="88"/>
      <c r="K48104" s="88"/>
    </row>
    <row r="48105" spans="2:11" hidden="1" x14ac:dyDescent="0.2">
      <c r="B48105" s="88"/>
      <c r="C48105" s="88"/>
      <c r="D48105" s="88"/>
      <c r="E48105" s="88"/>
      <c r="F48105" s="88"/>
      <c r="G48105" s="88"/>
      <c r="H48105" s="88"/>
      <c r="I48105" s="88"/>
      <c r="J48105" s="88"/>
      <c r="K48105" s="88"/>
    </row>
    <row r="48106" spans="2:11" hidden="1" x14ac:dyDescent="0.2">
      <c r="B48106" s="88"/>
      <c r="C48106" s="88"/>
      <c r="D48106" s="88"/>
      <c r="E48106" s="88"/>
      <c r="F48106" s="88"/>
      <c r="G48106" s="88"/>
      <c r="H48106" s="88"/>
      <c r="I48106" s="88"/>
      <c r="J48106" s="88"/>
      <c r="K48106" s="88"/>
    </row>
    <row r="48107" spans="2:11" hidden="1" x14ac:dyDescent="0.2">
      <c r="B48107" s="88"/>
      <c r="C48107" s="88"/>
      <c r="D48107" s="88"/>
      <c r="E48107" s="88"/>
      <c r="F48107" s="88"/>
      <c r="G48107" s="88"/>
      <c r="H48107" s="88"/>
      <c r="I48107" s="88"/>
      <c r="J48107" s="88"/>
      <c r="K48107" s="88"/>
    </row>
    <row r="48108" spans="2:11" hidden="1" x14ac:dyDescent="0.2">
      <c r="B48108" s="88"/>
      <c r="C48108" s="88"/>
      <c r="D48108" s="88"/>
      <c r="E48108" s="88"/>
      <c r="F48108" s="88"/>
      <c r="G48108" s="88"/>
      <c r="H48108" s="88"/>
      <c r="I48108" s="88"/>
      <c r="J48108" s="88"/>
      <c r="K48108" s="88"/>
    </row>
    <row r="48109" spans="2:11" hidden="1" x14ac:dyDescent="0.2">
      <c r="B48109" s="88"/>
      <c r="C48109" s="88"/>
      <c r="D48109" s="88"/>
      <c r="E48109" s="88"/>
      <c r="F48109" s="88"/>
      <c r="G48109" s="88"/>
      <c r="H48109" s="88"/>
      <c r="I48109" s="88"/>
      <c r="J48109" s="88"/>
      <c r="K48109" s="88"/>
    </row>
    <row r="48110" spans="2:11" hidden="1" x14ac:dyDescent="0.2">
      <c r="B48110" s="88"/>
      <c r="C48110" s="88"/>
      <c r="D48110" s="88"/>
      <c r="E48110" s="88"/>
      <c r="F48110" s="88"/>
      <c r="G48110" s="88"/>
      <c r="H48110" s="88"/>
      <c r="I48110" s="88"/>
      <c r="J48110" s="88"/>
      <c r="K48110" s="88"/>
    </row>
    <row r="48111" spans="2:11" hidden="1" x14ac:dyDescent="0.2">
      <c r="B48111" s="88"/>
      <c r="C48111" s="88"/>
      <c r="D48111" s="88"/>
      <c r="E48111" s="88"/>
      <c r="F48111" s="88"/>
      <c r="G48111" s="88"/>
      <c r="H48111" s="88"/>
      <c r="I48111" s="88"/>
      <c r="J48111" s="88"/>
      <c r="K48111" s="88"/>
    </row>
    <row r="48112" spans="2:11" hidden="1" x14ac:dyDescent="0.2">
      <c r="B48112" s="88"/>
      <c r="C48112" s="88"/>
      <c r="D48112" s="88"/>
      <c r="E48112" s="88"/>
      <c r="F48112" s="88"/>
      <c r="G48112" s="88"/>
      <c r="H48112" s="88"/>
      <c r="I48112" s="88"/>
      <c r="J48112" s="88"/>
      <c r="K48112" s="88"/>
    </row>
    <row r="48113" spans="2:11" hidden="1" x14ac:dyDescent="0.2">
      <c r="B48113" s="88"/>
      <c r="C48113" s="88"/>
      <c r="D48113" s="88"/>
      <c r="E48113" s="88"/>
      <c r="F48113" s="88"/>
      <c r="G48113" s="88"/>
      <c r="H48113" s="88"/>
      <c r="I48113" s="88"/>
      <c r="J48113" s="88"/>
      <c r="K48113" s="88"/>
    </row>
    <row r="48114" spans="2:11" hidden="1" x14ac:dyDescent="0.2">
      <c r="B48114" s="88"/>
      <c r="C48114" s="88"/>
      <c r="D48114" s="88"/>
      <c r="E48114" s="88"/>
      <c r="F48114" s="88"/>
      <c r="G48114" s="88"/>
      <c r="H48114" s="88"/>
      <c r="I48114" s="88"/>
      <c r="J48114" s="88"/>
      <c r="K48114" s="88"/>
    </row>
    <row r="48115" spans="2:11" hidden="1" x14ac:dyDescent="0.2">
      <c r="B48115" s="88"/>
      <c r="C48115" s="88"/>
      <c r="D48115" s="88"/>
      <c r="E48115" s="88"/>
      <c r="F48115" s="88"/>
      <c r="G48115" s="88"/>
      <c r="H48115" s="88"/>
      <c r="I48115" s="88"/>
      <c r="J48115" s="88"/>
      <c r="K48115" s="88"/>
    </row>
    <row r="48116" spans="2:11" hidden="1" x14ac:dyDescent="0.2">
      <c r="B48116" s="88"/>
      <c r="C48116" s="88"/>
      <c r="D48116" s="88"/>
      <c r="E48116" s="88"/>
      <c r="F48116" s="88"/>
      <c r="G48116" s="88"/>
      <c r="H48116" s="88"/>
      <c r="I48116" s="88"/>
      <c r="J48116" s="88"/>
      <c r="K48116" s="88"/>
    </row>
    <row r="48117" spans="2:11" hidden="1" x14ac:dyDescent="0.2">
      <c r="B48117" s="88"/>
      <c r="C48117" s="88"/>
      <c r="D48117" s="88"/>
      <c r="E48117" s="88"/>
      <c r="F48117" s="88"/>
      <c r="G48117" s="88"/>
      <c r="H48117" s="88"/>
      <c r="I48117" s="88"/>
      <c r="J48117" s="88"/>
      <c r="K48117" s="88"/>
    </row>
    <row r="48118" spans="2:11" hidden="1" x14ac:dyDescent="0.2">
      <c r="B48118" s="88"/>
      <c r="C48118" s="88"/>
      <c r="D48118" s="88"/>
      <c r="E48118" s="88"/>
      <c r="F48118" s="88"/>
      <c r="G48118" s="88"/>
      <c r="H48118" s="88"/>
      <c r="I48118" s="88"/>
      <c r="J48118" s="88"/>
      <c r="K48118" s="88"/>
    </row>
    <row r="48119" spans="2:11" hidden="1" x14ac:dyDescent="0.2">
      <c r="B48119" s="88"/>
      <c r="C48119" s="88"/>
      <c r="D48119" s="88"/>
      <c r="E48119" s="88"/>
      <c r="F48119" s="88"/>
      <c r="G48119" s="88"/>
      <c r="H48119" s="88"/>
      <c r="I48119" s="88"/>
      <c r="J48119" s="88"/>
      <c r="K48119" s="88"/>
    </row>
    <row r="48120" spans="2:11" hidden="1" x14ac:dyDescent="0.2">
      <c r="B48120" s="88"/>
      <c r="C48120" s="88"/>
      <c r="D48120" s="88"/>
      <c r="E48120" s="88"/>
      <c r="F48120" s="88"/>
      <c r="G48120" s="88"/>
      <c r="H48120" s="88"/>
      <c r="I48120" s="88"/>
      <c r="J48120" s="88"/>
      <c r="K48120" s="88"/>
    </row>
    <row r="48121" spans="2:11" hidden="1" x14ac:dyDescent="0.2">
      <c r="B48121" s="88"/>
      <c r="C48121" s="88"/>
      <c r="D48121" s="88"/>
      <c r="E48121" s="88"/>
      <c r="F48121" s="88"/>
      <c r="G48121" s="88"/>
      <c r="H48121" s="88"/>
      <c r="I48121" s="88"/>
      <c r="J48121" s="88"/>
      <c r="K48121" s="88"/>
    </row>
    <row r="48122" spans="2:11" hidden="1" x14ac:dyDescent="0.2">
      <c r="B48122" s="88"/>
      <c r="C48122" s="88"/>
      <c r="D48122" s="88"/>
      <c r="E48122" s="88"/>
      <c r="F48122" s="88"/>
      <c r="G48122" s="88"/>
      <c r="H48122" s="88"/>
      <c r="I48122" s="88"/>
      <c r="J48122" s="88"/>
      <c r="K48122" s="88"/>
    </row>
    <row r="48123" spans="2:11" hidden="1" x14ac:dyDescent="0.2">
      <c r="B48123" s="88"/>
      <c r="C48123" s="88"/>
      <c r="D48123" s="88"/>
      <c r="E48123" s="88"/>
      <c r="F48123" s="88"/>
      <c r="G48123" s="88"/>
      <c r="H48123" s="88"/>
      <c r="I48123" s="88"/>
      <c r="J48123" s="88"/>
      <c r="K48123" s="88"/>
    </row>
    <row r="48124" spans="2:11" hidden="1" x14ac:dyDescent="0.2">
      <c r="B48124" s="88"/>
      <c r="C48124" s="88"/>
      <c r="D48124" s="88"/>
      <c r="E48124" s="88"/>
      <c r="F48124" s="88"/>
      <c r="G48124" s="88"/>
      <c r="H48124" s="88"/>
      <c r="I48124" s="88"/>
      <c r="J48124" s="88"/>
      <c r="K48124" s="88"/>
    </row>
    <row r="48125" spans="2:11" hidden="1" x14ac:dyDescent="0.2">
      <c r="B48125" s="88"/>
      <c r="C48125" s="88"/>
      <c r="D48125" s="88"/>
      <c r="E48125" s="88"/>
      <c r="F48125" s="88"/>
      <c r="G48125" s="88"/>
      <c r="H48125" s="88"/>
      <c r="I48125" s="88"/>
      <c r="J48125" s="88"/>
      <c r="K48125" s="88"/>
    </row>
    <row r="48126" spans="2:11" hidden="1" x14ac:dyDescent="0.2">
      <c r="B48126" s="88"/>
      <c r="C48126" s="88"/>
      <c r="D48126" s="88"/>
      <c r="E48126" s="88"/>
      <c r="F48126" s="88"/>
      <c r="G48126" s="88"/>
      <c r="H48126" s="88"/>
      <c r="I48126" s="88"/>
      <c r="J48126" s="88"/>
      <c r="K48126" s="88"/>
    </row>
    <row r="48127" spans="2:11" hidden="1" x14ac:dyDescent="0.2">
      <c r="B48127" s="88"/>
      <c r="C48127" s="88"/>
      <c r="D48127" s="88"/>
      <c r="E48127" s="88"/>
      <c r="F48127" s="88"/>
      <c r="G48127" s="88"/>
      <c r="H48127" s="88"/>
      <c r="I48127" s="88"/>
      <c r="J48127" s="88"/>
      <c r="K48127" s="88"/>
    </row>
    <row r="48128" spans="2:11" hidden="1" x14ac:dyDescent="0.2">
      <c r="B48128" s="88"/>
      <c r="C48128" s="88"/>
      <c r="D48128" s="88"/>
      <c r="E48128" s="88"/>
      <c r="F48128" s="88"/>
      <c r="G48128" s="88"/>
      <c r="H48128" s="88"/>
      <c r="I48128" s="88"/>
      <c r="J48128" s="88"/>
      <c r="K48128" s="88"/>
    </row>
    <row r="48129" spans="2:11" hidden="1" x14ac:dyDescent="0.2">
      <c r="B48129" s="88"/>
      <c r="C48129" s="88"/>
      <c r="D48129" s="88"/>
      <c r="E48129" s="88"/>
      <c r="F48129" s="88"/>
      <c r="G48129" s="88"/>
      <c r="H48129" s="88"/>
      <c r="I48129" s="88"/>
      <c r="J48129" s="88"/>
      <c r="K48129" s="88"/>
    </row>
    <row r="48130" spans="2:11" hidden="1" x14ac:dyDescent="0.2">
      <c r="B48130" s="88"/>
      <c r="C48130" s="88"/>
      <c r="D48130" s="88"/>
      <c r="E48130" s="88"/>
      <c r="F48130" s="88"/>
      <c r="G48130" s="88"/>
      <c r="H48130" s="88"/>
      <c r="I48130" s="88"/>
      <c r="J48130" s="88"/>
      <c r="K48130" s="88"/>
    </row>
    <row r="48131" spans="2:11" hidden="1" x14ac:dyDescent="0.2">
      <c r="B48131" s="88"/>
      <c r="C48131" s="88"/>
      <c r="D48131" s="88"/>
      <c r="E48131" s="88"/>
      <c r="F48131" s="88"/>
      <c r="G48131" s="88"/>
      <c r="H48131" s="88"/>
      <c r="I48131" s="88"/>
      <c r="J48131" s="88"/>
      <c r="K48131" s="88"/>
    </row>
    <row r="48132" spans="2:11" hidden="1" x14ac:dyDescent="0.2">
      <c r="B48132" s="88"/>
      <c r="C48132" s="88"/>
      <c r="D48132" s="88"/>
      <c r="E48132" s="88"/>
      <c r="F48132" s="88"/>
      <c r="G48132" s="88"/>
      <c r="H48132" s="88"/>
      <c r="I48132" s="88"/>
      <c r="J48132" s="88"/>
      <c r="K48132" s="88"/>
    </row>
    <row r="48133" spans="2:11" hidden="1" x14ac:dyDescent="0.2">
      <c r="B48133" s="88"/>
      <c r="C48133" s="88"/>
      <c r="D48133" s="88"/>
      <c r="E48133" s="88"/>
      <c r="F48133" s="88"/>
      <c r="G48133" s="88"/>
      <c r="H48133" s="88"/>
      <c r="I48133" s="88"/>
      <c r="J48133" s="88"/>
      <c r="K48133" s="88"/>
    </row>
    <row r="48134" spans="2:11" hidden="1" x14ac:dyDescent="0.2">
      <c r="B48134" s="88"/>
      <c r="C48134" s="88"/>
      <c r="D48134" s="88"/>
      <c r="E48134" s="88"/>
      <c r="F48134" s="88"/>
      <c r="G48134" s="88"/>
      <c r="H48134" s="88"/>
      <c r="I48134" s="88"/>
      <c r="J48134" s="88"/>
      <c r="K48134" s="88"/>
    </row>
    <row r="48135" spans="2:11" hidden="1" x14ac:dyDescent="0.2">
      <c r="B48135" s="88"/>
      <c r="C48135" s="88"/>
      <c r="D48135" s="88"/>
      <c r="E48135" s="88"/>
      <c r="F48135" s="88"/>
      <c r="G48135" s="88"/>
      <c r="H48135" s="88"/>
      <c r="I48135" s="88"/>
      <c r="J48135" s="88"/>
      <c r="K48135" s="88"/>
    </row>
    <row r="48136" spans="2:11" hidden="1" x14ac:dyDescent="0.2">
      <c r="B48136" s="88"/>
      <c r="C48136" s="88"/>
      <c r="D48136" s="88"/>
      <c r="E48136" s="88"/>
      <c r="F48136" s="88"/>
      <c r="G48136" s="88"/>
      <c r="H48136" s="88"/>
      <c r="I48136" s="88"/>
      <c r="J48136" s="88"/>
      <c r="K48136" s="88"/>
    </row>
    <row r="48137" spans="2:11" hidden="1" x14ac:dyDescent="0.2">
      <c r="B48137" s="88"/>
      <c r="C48137" s="88"/>
      <c r="D48137" s="88"/>
      <c r="E48137" s="88"/>
      <c r="F48137" s="88"/>
      <c r="G48137" s="88"/>
      <c r="H48137" s="88"/>
      <c r="I48137" s="88"/>
      <c r="J48137" s="88"/>
      <c r="K48137" s="88"/>
    </row>
    <row r="48138" spans="2:11" hidden="1" x14ac:dyDescent="0.2">
      <c r="B48138" s="88"/>
      <c r="C48138" s="88"/>
      <c r="D48138" s="88"/>
      <c r="E48138" s="88"/>
      <c r="F48138" s="88"/>
      <c r="G48138" s="88"/>
      <c r="H48138" s="88"/>
      <c r="I48138" s="88"/>
      <c r="J48138" s="88"/>
      <c r="K48138" s="88"/>
    </row>
    <row r="48139" spans="2:11" hidden="1" x14ac:dyDescent="0.2">
      <c r="B48139" s="88"/>
      <c r="C48139" s="88"/>
      <c r="D48139" s="88"/>
      <c r="E48139" s="88"/>
      <c r="F48139" s="88"/>
      <c r="G48139" s="88"/>
      <c r="H48139" s="88"/>
      <c r="I48139" s="88"/>
      <c r="J48139" s="88"/>
      <c r="K48139" s="88"/>
    </row>
    <row r="48140" spans="2:11" hidden="1" x14ac:dyDescent="0.2">
      <c r="B48140" s="88"/>
      <c r="C48140" s="88"/>
      <c r="D48140" s="88"/>
      <c r="E48140" s="88"/>
      <c r="F48140" s="88"/>
      <c r="G48140" s="88"/>
      <c r="H48140" s="88"/>
      <c r="I48140" s="88"/>
      <c r="J48140" s="88"/>
      <c r="K48140" s="88"/>
    </row>
    <row r="48141" spans="2:11" hidden="1" x14ac:dyDescent="0.2">
      <c r="B48141" s="88"/>
      <c r="C48141" s="88"/>
      <c r="D48141" s="88"/>
      <c r="E48141" s="88"/>
      <c r="F48141" s="88"/>
      <c r="G48141" s="88"/>
      <c r="H48141" s="88"/>
      <c r="I48141" s="88"/>
      <c r="J48141" s="88"/>
      <c r="K48141" s="88"/>
    </row>
    <row r="48142" spans="2:11" hidden="1" x14ac:dyDescent="0.2">
      <c r="B48142" s="88"/>
      <c r="C48142" s="88"/>
      <c r="D48142" s="88"/>
      <c r="E48142" s="88"/>
      <c r="F48142" s="88"/>
      <c r="G48142" s="88"/>
      <c r="H48142" s="88"/>
      <c r="I48142" s="88"/>
      <c r="J48142" s="88"/>
      <c r="K48142" s="88"/>
    </row>
    <row r="48143" spans="2:11" hidden="1" x14ac:dyDescent="0.2">
      <c r="B48143" s="88"/>
      <c r="C48143" s="88"/>
      <c r="D48143" s="88"/>
      <c r="E48143" s="88"/>
      <c r="F48143" s="88"/>
      <c r="G48143" s="88"/>
      <c r="H48143" s="88"/>
      <c r="I48143" s="88"/>
      <c r="J48143" s="88"/>
      <c r="K48143" s="88"/>
    </row>
    <row r="48144" spans="2:11" hidden="1" x14ac:dyDescent="0.2">
      <c r="B48144" s="88"/>
      <c r="C48144" s="88"/>
      <c r="D48144" s="88"/>
      <c r="E48144" s="88"/>
      <c r="F48144" s="88"/>
      <c r="G48144" s="88"/>
      <c r="H48144" s="88"/>
      <c r="I48144" s="88"/>
      <c r="J48144" s="88"/>
      <c r="K48144" s="88"/>
    </row>
    <row r="48145" spans="2:11" hidden="1" x14ac:dyDescent="0.2">
      <c r="B48145" s="88"/>
      <c r="C48145" s="88"/>
      <c r="D48145" s="88"/>
      <c r="E48145" s="88"/>
      <c r="F48145" s="88"/>
      <c r="G48145" s="88"/>
      <c r="H48145" s="88"/>
      <c r="I48145" s="88"/>
      <c r="J48145" s="88"/>
      <c r="K48145" s="88"/>
    </row>
    <row r="48146" spans="2:11" hidden="1" x14ac:dyDescent="0.2">
      <c r="B48146" s="88"/>
      <c r="C48146" s="88"/>
      <c r="D48146" s="88"/>
      <c r="E48146" s="88"/>
      <c r="F48146" s="88"/>
      <c r="G48146" s="88"/>
      <c r="H48146" s="88"/>
      <c r="I48146" s="88"/>
      <c r="J48146" s="88"/>
      <c r="K48146" s="88"/>
    </row>
    <row r="48147" spans="2:11" hidden="1" x14ac:dyDescent="0.2">
      <c r="B48147" s="88"/>
      <c r="C48147" s="88"/>
      <c r="D48147" s="88"/>
      <c r="E48147" s="88"/>
      <c r="F48147" s="88"/>
      <c r="G48147" s="88"/>
      <c r="H48147" s="88"/>
      <c r="I48147" s="88"/>
      <c r="J48147" s="88"/>
      <c r="K48147" s="88"/>
    </row>
    <row r="48148" spans="2:11" hidden="1" x14ac:dyDescent="0.2">
      <c r="B48148" s="88"/>
      <c r="C48148" s="88"/>
      <c r="D48148" s="88"/>
      <c r="E48148" s="88"/>
      <c r="F48148" s="88"/>
      <c r="G48148" s="88"/>
      <c r="H48148" s="88"/>
      <c r="I48148" s="88"/>
      <c r="J48148" s="88"/>
      <c r="K48148" s="88"/>
    </row>
    <row r="48149" spans="2:11" hidden="1" x14ac:dyDescent="0.2">
      <c r="B48149" s="88"/>
      <c r="C48149" s="88"/>
      <c r="D48149" s="88"/>
      <c r="E48149" s="88"/>
      <c r="F48149" s="88"/>
      <c r="G48149" s="88"/>
      <c r="H48149" s="88"/>
      <c r="I48149" s="88"/>
      <c r="J48149" s="88"/>
      <c r="K48149" s="88"/>
    </row>
    <row r="48150" spans="2:11" hidden="1" x14ac:dyDescent="0.2">
      <c r="B48150" s="88"/>
      <c r="C48150" s="88"/>
      <c r="D48150" s="88"/>
      <c r="E48150" s="88"/>
      <c r="F48150" s="88"/>
      <c r="G48150" s="88"/>
      <c r="H48150" s="88"/>
      <c r="I48150" s="88"/>
      <c r="J48150" s="88"/>
      <c r="K48150" s="88"/>
    </row>
    <row r="48151" spans="2:11" hidden="1" x14ac:dyDescent="0.2">
      <c r="B48151" s="88"/>
      <c r="C48151" s="88"/>
      <c r="D48151" s="88"/>
      <c r="E48151" s="88"/>
      <c r="F48151" s="88"/>
      <c r="G48151" s="88"/>
      <c r="H48151" s="88"/>
      <c r="I48151" s="88"/>
      <c r="J48151" s="88"/>
      <c r="K48151" s="88"/>
    </row>
    <row r="48152" spans="2:11" hidden="1" x14ac:dyDescent="0.2">
      <c r="B48152" s="88"/>
      <c r="C48152" s="88"/>
      <c r="D48152" s="88"/>
      <c r="E48152" s="88"/>
      <c r="F48152" s="88"/>
      <c r="G48152" s="88"/>
      <c r="H48152" s="88"/>
      <c r="I48152" s="88"/>
      <c r="J48152" s="88"/>
      <c r="K48152" s="88"/>
    </row>
    <row r="48153" spans="2:11" hidden="1" x14ac:dyDescent="0.2">
      <c r="B48153" s="88"/>
      <c r="C48153" s="88"/>
      <c r="D48153" s="88"/>
      <c r="E48153" s="88"/>
      <c r="F48153" s="88"/>
      <c r="G48153" s="88"/>
      <c r="H48153" s="88"/>
      <c r="I48153" s="88"/>
      <c r="J48153" s="88"/>
      <c r="K48153" s="88"/>
    </row>
    <row r="48154" spans="2:11" hidden="1" x14ac:dyDescent="0.2">
      <c r="B48154" s="88"/>
      <c r="C48154" s="88"/>
      <c r="D48154" s="88"/>
      <c r="E48154" s="88"/>
      <c r="F48154" s="88"/>
      <c r="G48154" s="88"/>
      <c r="H48154" s="88"/>
      <c r="I48154" s="88"/>
      <c r="J48154" s="88"/>
      <c r="K48154" s="88"/>
    </row>
    <row r="48155" spans="2:11" hidden="1" x14ac:dyDescent="0.2">
      <c r="B48155" s="88"/>
      <c r="C48155" s="88"/>
      <c r="D48155" s="88"/>
      <c r="E48155" s="88"/>
      <c r="F48155" s="88"/>
      <c r="G48155" s="88"/>
      <c r="H48155" s="88"/>
      <c r="I48155" s="88"/>
      <c r="J48155" s="88"/>
      <c r="K48155" s="88"/>
    </row>
    <row r="48156" spans="2:11" hidden="1" x14ac:dyDescent="0.2">
      <c r="B48156" s="88"/>
      <c r="C48156" s="88"/>
      <c r="D48156" s="88"/>
      <c r="E48156" s="88"/>
      <c r="F48156" s="88"/>
      <c r="G48156" s="88"/>
      <c r="H48156" s="88"/>
      <c r="I48156" s="88"/>
      <c r="J48156" s="88"/>
      <c r="K48156" s="88"/>
    </row>
    <row r="48157" spans="2:11" hidden="1" x14ac:dyDescent="0.2">
      <c r="B48157" s="88"/>
      <c r="C48157" s="88"/>
      <c r="D48157" s="88"/>
      <c r="E48157" s="88"/>
      <c r="F48157" s="88"/>
      <c r="G48157" s="88"/>
      <c r="H48157" s="88"/>
      <c r="I48157" s="88"/>
      <c r="J48157" s="88"/>
      <c r="K48157" s="88"/>
    </row>
    <row r="48158" spans="2:11" hidden="1" x14ac:dyDescent="0.2">
      <c r="B48158" s="88"/>
      <c r="C48158" s="88"/>
      <c r="D48158" s="88"/>
      <c r="E48158" s="88"/>
      <c r="F48158" s="88"/>
      <c r="G48158" s="88"/>
      <c r="H48158" s="88"/>
      <c r="I48158" s="88"/>
      <c r="J48158" s="88"/>
      <c r="K48158" s="88"/>
    </row>
    <row r="48159" spans="2:11" hidden="1" x14ac:dyDescent="0.2">
      <c r="B48159" s="88"/>
      <c r="C48159" s="88"/>
      <c r="D48159" s="88"/>
      <c r="E48159" s="88"/>
      <c r="F48159" s="88"/>
      <c r="G48159" s="88"/>
      <c r="H48159" s="88"/>
      <c r="I48159" s="88"/>
      <c r="J48159" s="88"/>
      <c r="K48159" s="88"/>
    </row>
    <row r="48160" spans="2:11" hidden="1" x14ac:dyDescent="0.2">
      <c r="B48160" s="88"/>
      <c r="C48160" s="88"/>
      <c r="D48160" s="88"/>
      <c r="E48160" s="88"/>
      <c r="F48160" s="88"/>
      <c r="G48160" s="88"/>
      <c r="H48160" s="88"/>
      <c r="I48160" s="88"/>
      <c r="J48160" s="88"/>
      <c r="K48160" s="88"/>
    </row>
    <row r="48161" spans="2:11" hidden="1" x14ac:dyDescent="0.2">
      <c r="B48161" s="88"/>
      <c r="C48161" s="88"/>
      <c r="D48161" s="88"/>
      <c r="E48161" s="88"/>
      <c r="F48161" s="88"/>
      <c r="G48161" s="88"/>
      <c r="H48161" s="88"/>
      <c r="I48161" s="88"/>
      <c r="J48161" s="88"/>
      <c r="K48161" s="88"/>
    </row>
    <row r="48162" spans="2:11" hidden="1" x14ac:dyDescent="0.2">
      <c r="B48162" s="88"/>
      <c r="C48162" s="88"/>
      <c r="D48162" s="88"/>
      <c r="E48162" s="88"/>
      <c r="F48162" s="88"/>
      <c r="G48162" s="88"/>
      <c r="H48162" s="88"/>
      <c r="I48162" s="88"/>
      <c r="J48162" s="88"/>
      <c r="K48162" s="88"/>
    </row>
    <row r="48163" spans="2:11" hidden="1" x14ac:dyDescent="0.2">
      <c r="B48163" s="88"/>
      <c r="C48163" s="88"/>
      <c r="D48163" s="88"/>
      <c r="E48163" s="88"/>
      <c r="F48163" s="88"/>
      <c r="G48163" s="88"/>
      <c r="H48163" s="88"/>
      <c r="I48163" s="88"/>
      <c r="J48163" s="88"/>
      <c r="K48163" s="88"/>
    </row>
    <row r="48164" spans="2:11" hidden="1" x14ac:dyDescent="0.2">
      <c r="B48164" s="88"/>
      <c r="C48164" s="88"/>
      <c r="D48164" s="88"/>
      <c r="E48164" s="88"/>
      <c r="F48164" s="88"/>
      <c r="G48164" s="88"/>
      <c r="H48164" s="88"/>
      <c r="I48164" s="88"/>
      <c r="J48164" s="88"/>
      <c r="K48164" s="88"/>
    </row>
    <row r="48165" spans="2:11" hidden="1" x14ac:dyDescent="0.2">
      <c r="B48165" s="88"/>
      <c r="C48165" s="88"/>
      <c r="D48165" s="88"/>
      <c r="E48165" s="88"/>
      <c r="F48165" s="88"/>
      <c r="G48165" s="88"/>
      <c r="H48165" s="88"/>
      <c r="I48165" s="88"/>
      <c r="J48165" s="88"/>
      <c r="K48165" s="88"/>
    </row>
    <row r="48166" spans="2:11" hidden="1" x14ac:dyDescent="0.2">
      <c r="B48166" s="88"/>
      <c r="C48166" s="88"/>
      <c r="D48166" s="88"/>
      <c r="E48166" s="88"/>
      <c r="F48166" s="88"/>
      <c r="G48166" s="88"/>
      <c r="H48166" s="88"/>
      <c r="I48166" s="88"/>
      <c r="J48166" s="88"/>
      <c r="K48166" s="88"/>
    </row>
    <row r="48167" spans="2:11" hidden="1" x14ac:dyDescent="0.2">
      <c r="B48167" s="88"/>
      <c r="C48167" s="88"/>
      <c r="D48167" s="88"/>
      <c r="E48167" s="88"/>
      <c r="F48167" s="88"/>
      <c r="G48167" s="88"/>
      <c r="H48167" s="88"/>
      <c r="I48167" s="88"/>
      <c r="J48167" s="88"/>
      <c r="K48167" s="88"/>
    </row>
    <row r="48168" spans="2:11" hidden="1" x14ac:dyDescent="0.2">
      <c r="B48168" s="88"/>
      <c r="C48168" s="88"/>
      <c r="D48168" s="88"/>
      <c r="E48168" s="88"/>
      <c r="F48168" s="88"/>
      <c r="G48168" s="88"/>
      <c r="H48168" s="88"/>
      <c r="I48168" s="88"/>
      <c r="J48168" s="88"/>
      <c r="K48168" s="88"/>
    </row>
    <row r="48169" spans="2:11" hidden="1" x14ac:dyDescent="0.2">
      <c r="B48169" s="88"/>
      <c r="C48169" s="88"/>
      <c r="D48169" s="88"/>
      <c r="E48169" s="88"/>
      <c r="F48169" s="88"/>
      <c r="G48169" s="88"/>
      <c r="H48169" s="88"/>
      <c r="I48169" s="88"/>
      <c r="J48169" s="88"/>
      <c r="K48169" s="88"/>
    </row>
    <row r="48170" spans="2:11" hidden="1" x14ac:dyDescent="0.2">
      <c r="B48170" s="88"/>
      <c r="C48170" s="88"/>
      <c r="D48170" s="88"/>
      <c r="E48170" s="88"/>
      <c r="F48170" s="88"/>
      <c r="G48170" s="88"/>
      <c r="H48170" s="88"/>
      <c r="I48170" s="88"/>
      <c r="J48170" s="88"/>
      <c r="K48170" s="88"/>
    </row>
    <row r="48171" spans="2:11" hidden="1" x14ac:dyDescent="0.2">
      <c r="B48171" s="88"/>
      <c r="C48171" s="88"/>
      <c r="D48171" s="88"/>
      <c r="E48171" s="88"/>
      <c r="F48171" s="88"/>
      <c r="G48171" s="88"/>
      <c r="H48171" s="88"/>
      <c r="I48171" s="88"/>
      <c r="J48171" s="88"/>
      <c r="K48171" s="88"/>
    </row>
    <row r="48172" spans="2:11" hidden="1" x14ac:dyDescent="0.2">
      <c r="B48172" s="88"/>
      <c r="C48172" s="88"/>
      <c r="D48172" s="88"/>
      <c r="E48172" s="88"/>
      <c r="F48172" s="88"/>
      <c r="G48172" s="88"/>
      <c r="H48172" s="88"/>
      <c r="I48172" s="88"/>
      <c r="J48172" s="88"/>
      <c r="K48172" s="88"/>
    </row>
    <row r="48173" spans="2:11" hidden="1" x14ac:dyDescent="0.2">
      <c r="B48173" s="88"/>
      <c r="C48173" s="88"/>
      <c r="D48173" s="88"/>
      <c r="E48173" s="88"/>
      <c r="F48173" s="88"/>
      <c r="G48173" s="88"/>
      <c r="H48173" s="88"/>
      <c r="I48173" s="88"/>
      <c r="J48173" s="88"/>
      <c r="K48173" s="88"/>
    </row>
    <row r="48174" spans="2:11" hidden="1" x14ac:dyDescent="0.2">
      <c r="B48174" s="88"/>
      <c r="C48174" s="88"/>
      <c r="D48174" s="88"/>
      <c r="E48174" s="88"/>
      <c r="F48174" s="88"/>
      <c r="G48174" s="88"/>
      <c r="H48174" s="88"/>
      <c r="I48174" s="88"/>
      <c r="J48174" s="88"/>
      <c r="K48174" s="88"/>
    </row>
    <row r="48175" spans="2:11" hidden="1" x14ac:dyDescent="0.2">
      <c r="B48175" s="88"/>
      <c r="C48175" s="88"/>
      <c r="D48175" s="88"/>
      <c r="E48175" s="88"/>
      <c r="F48175" s="88"/>
      <c r="G48175" s="88"/>
      <c r="H48175" s="88"/>
      <c r="I48175" s="88"/>
      <c r="J48175" s="88"/>
      <c r="K48175" s="88"/>
    </row>
    <row r="48176" spans="2:11" hidden="1" x14ac:dyDescent="0.2">
      <c r="B48176" s="88"/>
      <c r="C48176" s="88"/>
      <c r="D48176" s="88"/>
      <c r="E48176" s="88"/>
      <c r="F48176" s="88"/>
      <c r="G48176" s="88"/>
      <c r="H48176" s="88"/>
      <c r="I48176" s="88"/>
      <c r="J48176" s="88"/>
      <c r="K48176" s="88"/>
    </row>
    <row r="48177" spans="2:11" hidden="1" x14ac:dyDescent="0.2">
      <c r="B48177" s="88"/>
      <c r="C48177" s="88"/>
      <c r="D48177" s="88"/>
      <c r="E48177" s="88"/>
      <c r="F48177" s="88"/>
      <c r="G48177" s="88"/>
      <c r="H48177" s="88"/>
      <c r="I48177" s="88"/>
      <c r="J48177" s="88"/>
      <c r="K48177" s="88"/>
    </row>
    <row r="48178" spans="2:11" hidden="1" x14ac:dyDescent="0.2">
      <c r="B48178" s="88"/>
      <c r="C48178" s="88"/>
      <c r="D48178" s="88"/>
      <c r="E48178" s="88"/>
      <c r="F48178" s="88"/>
      <c r="G48178" s="88"/>
      <c r="H48178" s="88"/>
      <c r="I48178" s="88"/>
      <c r="J48178" s="88"/>
      <c r="K48178" s="88"/>
    </row>
    <row r="48179" spans="2:11" hidden="1" x14ac:dyDescent="0.2">
      <c r="B48179" s="88"/>
      <c r="C48179" s="88"/>
      <c r="D48179" s="88"/>
      <c r="E48179" s="88"/>
      <c r="F48179" s="88"/>
      <c r="G48179" s="88"/>
      <c r="H48179" s="88"/>
      <c r="I48179" s="88"/>
      <c r="J48179" s="88"/>
      <c r="K48179" s="88"/>
    </row>
    <row r="48180" spans="2:11" hidden="1" x14ac:dyDescent="0.2">
      <c r="B48180" s="88"/>
      <c r="C48180" s="88"/>
      <c r="D48180" s="88"/>
      <c r="E48180" s="88"/>
      <c r="F48180" s="88"/>
      <c r="G48180" s="88"/>
      <c r="H48180" s="88"/>
      <c r="I48180" s="88"/>
      <c r="J48180" s="88"/>
      <c r="K48180" s="88"/>
    </row>
    <row r="48181" spans="2:11" hidden="1" x14ac:dyDescent="0.2">
      <c r="B48181" s="88"/>
      <c r="C48181" s="88"/>
      <c r="D48181" s="88"/>
      <c r="E48181" s="88"/>
      <c r="F48181" s="88"/>
      <c r="G48181" s="88"/>
      <c r="H48181" s="88"/>
      <c r="I48181" s="88"/>
      <c r="J48181" s="88"/>
      <c r="K48181" s="88"/>
    </row>
    <row r="48182" spans="2:11" hidden="1" x14ac:dyDescent="0.2">
      <c r="B48182" s="88"/>
      <c r="C48182" s="88"/>
      <c r="D48182" s="88"/>
      <c r="E48182" s="88"/>
      <c r="F48182" s="88"/>
      <c r="G48182" s="88"/>
      <c r="H48182" s="88"/>
      <c r="I48182" s="88"/>
      <c r="J48182" s="88"/>
      <c r="K48182" s="88"/>
    </row>
    <row r="48183" spans="2:11" hidden="1" x14ac:dyDescent="0.2">
      <c r="B48183" s="88"/>
      <c r="C48183" s="88"/>
      <c r="D48183" s="88"/>
      <c r="E48183" s="88"/>
      <c r="F48183" s="88"/>
      <c r="G48183" s="88"/>
      <c r="H48183" s="88"/>
      <c r="I48183" s="88"/>
      <c r="J48183" s="88"/>
      <c r="K48183" s="88"/>
    </row>
    <row r="48184" spans="2:11" hidden="1" x14ac:dyDescent="0.2">
      <c r="B48184" s="88"/>
      <c r="C48184" s="88"/>
      <c r="D48184" s="88"/>
      <c r="E48184" s="88"/>
      <c r="F48184" s="88"/>
      <c r="G48184" s="88"/>
      <c r="H48184" s="88"/>
      <c r="I48184" s="88"/>
      <c r="J48184" s="88"/>
      <c r="K48184" s="88"/>
    </row>
    <row r="48185" spans="2:11" hidden="1" x14ac:dyDescent="0.2">
      <c r="B48185" s="88"/>
      <c r="C48185" s="88"/>
      <c r="D48185" s="88"/>
      <c r="E48185" s="88"/>
      <c r="F48185" s="88"/>
      <c r="G48185" s="88"/>
      <c r="H48185" s="88"/>
      <c r="I48185" s="88"/>
      <c r="J48185" s="88"/>
      <c r="K48185" s="88"/>
    </row>
    <row r="48186" spans="2:11" hidden="1" x14ac:dyDescent="0.2">
      <c r="B48186" s="88"/>
      <c r="C48186" s="88"/>
      <c r="D48186" s="88"/>
      <c r="E48186" s="88"/>
      <c r="F48186" s="88"/>
      <c r="G48186" s="88"/>
      <c r="H48186" s="88"/>
      <c r="I48186" s="88"/>
      <c r="J48186" s="88"/>
      <c r="K48186" s="88"/>
    </row>
    <row r="48187" spans="2:11" hidden="1" x14ac:dyDescent="0.2">
      <c r="B48187" s="88"/>
      <c r="C48187" s="88"/>
      <c r="D48187" s="88"/>
      <c r="E48187" s="88"/>
      <c r="F48187" s="88"/>
      <c r="G48187" s="88"/>
      <c r="H48187" s="88"/>
      <c r="I48187" s="88"/>
      <c r="J48187" s="88"/>
      <c r="K48187" s="88"/>
    </row>
    <row r="48188" spans="2:11" hidden="1" x14ac:dyDescent="0.2">
      <c r="B48188" s="88"/>
      <c r="C48188" s="88"/>
      <c r="D48188" s="88"/>
      <c r="E48188" s="88"/>
      <c r="F48188" s="88"/>
      <c r="G48188" s="88"/>
      <c r="H48188" s="88"/>
      <c r="I48188" s="88"/>
      <c r="J48188" s="88"/>
      <c r="K48188" s="88"/>
    </row>
    <row r="48189" spans="2:11" hidden="1" x14ac:dyDescent="0.2">
      <c r="B48189" s="88"/>
      <c r="C48189" s="88"/>
      <c r="D48189" s="88"/>
      <c r="E48189" s="88"/>
      <c r="F48189" s="88"/>
      <c r="G48189" s="88"/>
      <c r="H48189" s="88"/>
      <c r="I48189" s="88"/>
      <c r="J48189" s="88"/>
      <c r="K48189" s="88"/>
    </row>
    <row r="48190" spans="2:11" hidden="1" x14ac:dyDescent="0.2">
      <c r="B48190" s="88"/>
      <c r="C48190" s="88"/>
      <c r="D48190" s="88"/>
      <c r="E48190" s="88"/>
      <c r="F48190" s="88"/>
      <c r="G48190" s="88"/>
      <c r="H48190" s="88"/>
      <c r="I48190" s="88"/>
      <c r="J48190" s="88"/>
      <c r="K48190" s="88"/>
    </row>
    <row r="48191" spans="2:11" hidden="1" x14ac:dyDescent="0.2">
      <c r="B48191" s="88"/>
      <c r="C48191" s="88"/>
      <c r="D48191" s="88"/>
      <c r="E48191" s="88"/>
      <c r="F48191" s="88"/>
      <c r="G48191" s="88"/>
      <c r="H48191" s="88"/>
      <c r="I48191" s="88"/>
      <c r="J48191" s="88"/>
      <c r="K48191" s="88"/>
    </row>
    <row r="48192" spans="2:11" hidden="1" x14ac:dyDescent="0.2">
      <c r="B48192" s="88"/>
      <c r="C48192" s="88"/>
      <c r="D48192" s="88"/>
      <c r="E48192" s="88"/>
      <c r="F48192" s="88"/>
      <c r="G48192" s="88"/>
      <c r="H48192" s="88"/>
      <c r="I48192" s="88"/>
      <c r="J48192" s="88"/>
      <c r="K48192" s="88"/>
    </row>
    <row r="48193" spans="2:11" hidden="1" x14ac:dyDescent="0.2">
      <c r="B48193" s="88"/>
      <c r="C48193" s="88"/>
      <c r="D48193" s="88"/>
      <c r="E48193" s="88"/>
      <c r="F48193" s="88"/>
      <c r="G48193" s="88"/>
      <c r="H48193" s="88"/>
      <c r="I48193" s="88"/>
      <c r="J48193" s="88"/>
      <c r="K48193" s="88"/>
    </row>
    <row r="48194" spans="2:11" hidden="1" x14ac:dyDescent="0.2">
      <c r="B48194" s="88"/>
      <c r="C48194" s="88"/>
      <c r="D48194" s="88"/>
      <c r="E48194" s="88"/>
      <c r="F48194" s="88"/>
      <c r="G48194" s="88"/>
      <c r="H48194" s="88"/>
      <c r="I48194" s="88"/>
      <c r="J48194" s="88"/>
      <c r="K48194" s="88"/>
    </row>
    <row r="48195" spans="2:11" hidden="1" x14ac:dyDescent="0.2">
      <c r="B48195" s="88"/>
      <c r="C48195" s="88"/>
      <c r="D48195" s="88"/>
      <c r="E48195" s="88"/>
      <c r="F48195" s="88"/>
      <c r="G48195" s="88"/>
      <c r="H48195" s="88"/>
      <c r="I48195" s="88"/>
      <c r="J48195" s="88"/>
      <c r="K48195" s="88"/>
    </row>
    <row r="48196" spans="2:11" hidden="1" x14ac:dyDescent="0.2">
      <c r="B48196" s="88"/>
      <c r="C48196" s="88"/>
      <c r="D48196" s="88"/>
      <c r="E48196" s="88"/>
      <c r="F48196" s="88"/>
      <c r="G48196" s="88"/>
      <c r="H48196" s="88"/>
      <c r="I48196" s="88"/>
      <c r="J48196" s="88"/>
      <c r="K48196" s="88"/>
    </row>
    <row r="48197" spans="2:11" hidden="1" x14ac:dyDescent="0.2">
      <c r="B48197" s="88"/>
      <c r="C48197" s="88"/>
      <c r="D48197" s="88"/>
      <c r="E48197" s="88"/>
      <c r="F48197" s="88"/>
      <c r="G48197" s="88"/>
      <c r="H48197" s="88"/>
      <c r="I48197" s="88"/>
      <c r="J48197" s="88"/>
      <c r="K48197" s="88"/>
    </row>
    <row r="48198" spans="2:11" hidden="1" x14ac:dyDescent="0.2">
      <c r="B48198" s="88"/>
      <c r="C48198" s="88"/>
      <c r="D48198" s="88"/>
      <c r="E48198" s="88"/>
      <c r="F48198" s="88"/>
      <c r="G48198" s="88"/>
      <c r="H48198" s="88"/>
      <c r="I48198" s="88"/>
      <c r="J48198" s="88"/>
      <c r="K48198" s="88"/>
    </row>
    <row r="48199" spans="2:11" hidden="1" x14ac:dyDescent="0.2">
      <c r="B48199" s="88"/>
      <c r="C48199" s="88"/>
      <c r="D48199" s="88"/>
      <c r="E48199" s="88"/>
      <c r="F48199" s="88"/>
      <c r="G48199" s="88"/>
      <c r="H48199" s="88"/>
      <c r="I48199" s="88"/>
      <c r="J48199" s="88"/>
      <c r="K48199" s="88"/>
    </row>
    <row r="48200" spans="2:11" hidden="1" x14ac:dyDescent="0.2">
      <c r="B48200" s="88"/>
      <c r="C48200" s="88"/>
      <c r="D48200" s="88"/>
      <c r="E48200" s="88"/>
      <c r="F48200" s="88"/>
      <c r="G48200" s="88"/>
      <c r="H48200" s="88"/>
      <c r="I48200" s="88"/>
      <c r="J48200" s="88"/>
      <c r="K48200" s="88"/>
    </row>
    <row r="48201" spans="2:11" hidden="1" x14ac:dyDescent="0.2">
      <c r="B48201" s="88"/>
      <c r="C48201" s="88"/>
      <c r="D48201" s="88"/>
      <c r="E48201" s="88"/>
      <c r="F48201" s="88"/>
      <c r="G48201" s="88"/>
      <c r="H48201" s="88"/>
      <c r="I48201" s="88"/>
      <c r="J48201" s="88"/>
      <c r="K48201" s="88"/>
    </row>
    <row r="48202" spans="2:11" hidden="1" x14ac:dyDescent="0.2">
      <c r="B48202" s="88"/>
      <c r="C48202" s="88"/>
      <c r="D48202" s="88"/>
      <c r="E48202" s="88"/>
      <c r="F48202" s="88"/>
      <c r="G48202" s="88"/>
      <c r="H48202" s="88"/>
      <c r="I48202" s="88"/>
      <c r="J48202" s="88"/>
      <c r="K48202" s="88"/>
    </row>
    <row r="48203" spans="2:11" hidden="1" x14ac:dyDescent="0.2">
      <c r="B48203" s="88"/>
      <c r="C48203" s="88"/>
      <c r="D48203" s="88"/>
      <c r="E48203" s="88"/>
      <c r="F48203" s="88"/>
      <c r="G48203" s="88"/>
      <c r="H48203" s="88"/>
      <c r="I48203" s="88"/>
      <c r="J48203" s="88"/>
      <c r="K48203" s="88"/>
    </row>
    <row r="48204" spans="2:11" hidden="1" x14ac:dyDescent="0.2">
      <c r="B48204" s="88"/>
      <c r="C48204" s="88"/>
      <c r="D48204" s="88"/>
      <c r="E48204" s="88"/>
      <c r="F48204" s="88"/>
      <c r="G48204" s="88"/>
      <c r="H48204" s="88"/>
      <c r="I48204" s="88"/>
      <c r="J48204" s="88"/>
      <c r="K48204" s="88"/>
    </row>
    <row r="48205" spans="2:11" hidden="1" x14ac:dyDescent="0.2">
      <c r="B48205" s="88"/>
      <c r="C48205" s="88"/>
      <c r="D48205" s="88"/>
      <c r="E48205" s="88"/>
      <c r="F48205" s="88"/>
      <c r="G48205" s="88"/>
      <c r="H48205" s="88"/>
      <c r="I48205" s="88"/>
      <c r="J48205" s="88"/>
      <c r="K48205" s="88"/>
    </row>
    <row r="48206" spans="2:11" hidden="1" x14ac:dyDescent="0.2">
      <c r="B48206" s="88"/>
      <c r="C48206" s="88"/>
      <c r="D48206" s="88"/>
      <c r="E48206" s="88"/>
      <c r="F48206" s="88"/>
      <c r="G48206" s="88"/>
      <c r="H48206" s="88"/>
      <c r="I48206" s="88"/>
      <c r="J48206" s="88"/>
      <c r="K48206" s="88"/>
    </row>
    <row r="48207" spans="2:11" hidden="1" x14ac:dyDescent="0.2">
      <c r="B48207" s="88"/>
      <c r="C48207" s="88"/>
      <c r="D48207" s="88"/>
      <c r="E48207" s="88"/>
      <c r="F48207" s="88"/>
      <c r="G48207" s="88"/>
      <c r="H48207" s="88"/>
      <c r="I48207" s="88"/>
      <c r="J48207" s="88"/>
      <c r="K48207" s="88"/>
    </row>
    <row r="48208" spans="2:11" hidden="1" x14ac:dyDescent="0.2">
      <c r="B48208" s="88"/>
      <c r="C48208" s="88"/>
      <c r="D48208" s="88"/>
      <c r="E48208" s="88"/>
      <c r="F48208" s="88"/>
      <c r="G48208" s="88"/>
      <c r="H48208" s="88"/>
      <c r="I48208" s="88"/>
      <c r="J48208" s="88"/>
      <c r="K48208" s="88"/>
    </row>
    <row r="48209" spans="2:11" hidden="1" x14ac:dyDescent="0.2">
      <c r="B48209" s="88"/>
      <c r="C48209" s="88"/>
      <c r="D48209" s="88"/>
      <c r="E48209" s="88"/>
      <c r="F48209" s="88"/>
      <c r="G48209" s="88"/>
      <c r="H48209" s="88"/>
      <c r="I48209" s="88"/>
      <c r="J48209" s="88"/>
      <c r="K48209" s="88"/>
    </row>
    <row r="48210" spans="2:11" hidden="1" x14ac:dyDescent="0.2">
      <c r="B48210" s="88"/>
      <c r="C48210" s="88"/>
      <c r="D48210" s="88"/>
      <c r="E48210" s="88"/>
      <c r="F48210" s="88"/>
      <c r="G48210" s="88"/>
      <c r="H48210" s="88"/>
      <c r="I48210" s="88"/>
      <c r="J48210" s="88"/>
      <c r="K48210" s="88"/>
    </row>
    <row r="48211" spans="2:11" hidden="1" x14ac:dyDescent="0.2">
      <c r="B48211" s="88"/>
      <c r="C48211" s="88"/>
      <c r="D48211" s="88"/>
      <c r="E48211" s="88"/>
      <c r="F48211" s="88"/>
      <c r="G48211" s="88"/>
      <c r="H48211" s="88"/>
      <c r="I48211" s="88"/>
      <c r="J48211" s="88"/>
      <c r="K48211" s="88"/>
    </row>
    <row r="48212" spans="2:11" hidden="1" x14ac:dyDescent="0.2">
      <c r="B48212" s="88"/>
      <c r="C48212" s="88"/>
      <c r="D48212" s="88"/>
      <c r="E48212" s="88"/>
      <c r="F48212" s="88"/>
      <c r="G48212" s="88"/>
      <c r="H48212" s="88"/>
      <c r="I48212" s="88"/>
      <c r="J48212" s="88"/>
      <c r="K48212" s="88"/>
    </row>
    <row r="48213" spans="2:11" hidden="1" x14ac:dyDescent="0.2">
      <c r="B48213" s="88"/>
      <c r="C48213" s="88"/>
      <c r="D48213" s="88"/>
      <c r="E48213" s="88"/>
      <c r="F48213" s="88"/>
      <c r="G48213" s="88"/>
      <c r="H48213" s="88"/>
      <c r="I48213" s="88"/>
      <c r="J48213" s="88"/>
      <c r="K48213" s="88"/>
    </row>
    <row r="48214" spans="2:11" hidden="1" x14ac:dyDescent="0.2">
      <c r="B48214" s="88"/>
      <c r="C48214" s="88"/>
      <c r="D48214" s="88"/>
      <c r="E48214" s="88"/>
      <c r="F48214" s="88"/>
      <c r="G48214" s="88"/>
      <c r="H48214" s="88"/>
      <c r="I48214" s="88"/>
      <c r="J48214" s="88"/>
      <c r="K48214" s="88"/>
    </row>
    <row r="48215" spans="2:11" hidden="1" x14ac:dyDescent="0.2">
      <c r="B48215" s="88"/>
      <c r="C48215" s="88"/>
      <c r="D48215" s="88"/>
      <c r="E48215" s="88"/>
      <c r="F48215" s="88"/>
      <c r="G48215" s="88"/>
      <c r="H48215" s="88"/>
      <c r="I48215" s="88"/>
      <c r="J48215" s="88"/>
      <c r="K48215" s="88"/>
    </row>
    <row r="48216" spans="2:11" hidden="1" x14ac:dyDescent="0.2">
      <c r="B48216" s="88"/>
      <c r="C48216" s="88"/>
      <c r="D48216" s="88"/>
      <c r="E48216" s="88"/>
      <c r="F48216" s="88"/>
      <c r="G48216" s="88"/>
      <c r="H48216" s="88"/>
      <c r="I48216" s="88"/>
      <c r="J48216" s="88"/>
      <c r="K48216" s="88"/>
    </row>
    <row r="48217" spans="2:11" hidden="1" x14ac:dyDescent="0.2">
      <c r="B48217" s="88"/>
      <c r="C48217" s="88"/>
      <c r="D48217" s="88"/>
      <c r="E48217" s="88"/>
      <c r="F48217" s="88"/>
      <c r="G48217" s="88"/>
      <c r="H48217" s="88"/>
      <c r="I48217" s="88"/>
      <c r="J48217" s="88"/>
      <c r="K48217" s="88"/>
    </row>
    <row r="48218" spans="2:11" hidden="1" x14ac:dyDescent="0.2">
      <c r="B48218" s="88"/>
      <c r="C48218" s="88"/>
      <c r="D48218" s="88"/>
      <c r="E48218" s="88"/>
      <c r="F48218" s="88"/>
      <c r="G48218" s="88"/>
      <c r="H48218" s="88"/>
      <c r="I48218" s="88"/>
      <c r="J48218" s="88"/>
      <c r="K48218" s="88"/>
    </row>
    <row r="48219" spans="2:11" hidden="1" x14ac:dyDescent="0.2">
      <c r="B48219" s="88"/>
      <c r="C48219" s="88"/>
      <c r="D48219" s="88"/>
      <c r="E48219" s="88"/>
      <c r="F48219" s="88"/>
      <c r="G48219" s="88"/>
      <c r="H48219" s="88"/>
      <c r="I48219" s="88"/>
      <c r="J48219" s="88"/>
      <c r="K48219" s="88"/>
    </row>
    <row r="48220" spans="2:11" hidden="1" x14ac:dyDescent="0.2">
      <c r="B48220" s="88"/>
      <c r="C48220" s="88"/>
      <c r="D48220" s="88"/>
      <c r="E48220" s="88"/>
      <c r="F48220" s="88"/>
      <c r="G48220" s="88"/>
      <c r="H48220" s="88"/>
      <c r="I48220" s="88"/>
      <c r="J48220" s="88"/>
      <c r="K48220" s="88"/>
    </row>
    <row r="48221" spans="2:11" hidden="1" x14ac:dyDescent="0.2">
      <c r="B48221" s="88"/>
      <c r="C48221" s="88"/>
      <c r="D48221" s="88"/>
      <c r="E48221" s="88"/>
      <c r="F48221" s="88"/>
      <c r="G48221" s="88"/>
      <c r="H48221" s="88"/>
      <c r="I48221" s="88"/>
      <c r="J48221" s="88"/>
      <c r="K48221" s="88"/>
    </row>
    <row r="48222" spans="2:11" hidden="1" x14ac:dyDescent="0.2">
      <c r="B48222" s="88"/>
      <c r="C48222" s="88"/>
      <c r="D48222" s="88"/>
      <c r="E48222" s="88"/>
      <c r="F48222" s="88"/>
      <c r="G48222" s="88"/>
      <c r="H48222" s="88"/>
      <c r="I48222" s="88"/>
      <c r="J48222" s="88"/>
      <c r="K48222" s="88"/>
    </row>
    <row r="48223" spans="2:11" hidden="1" x14ac:dyDescent="0.2">
      <c r="B48223" s="88"/>
      <c r="C48223" s="88"/>
      <c r="D48223" s="88"/>
      <c r="E48223" s="88"/>
      <c r="F48223" s="88"/>
      <c r="G48223" s="88"/>
      <c r="H48223" s="88"/>
      <c r="I48223" s="88"/>
      <c r="J48223" s="88"/>
      <c r="K48223" s="88"/>
    </row>
    <row r="48224" spans="2:11" hidden="1" x14ac:dyDescent="0.2">
      <c r="B48224" s="88"/>
      <c r="C48224" s="88"/>
      <c r="D48224" s="88"/>
      <c r="E48224" s="88"/>
      <c r="F48224" s="88"/>
      <c r="G48224" s="88"/>
      <c r="H48224" s="88"/>
      <c r="I48224" s="88"/>
      <c r="J48224" s="88"/>
      <c r="K48224" s="88"/>
    </row>
    <row r="48225" spans="2:11" hidden="1" x14ac:dyDescent="0.2">
      <c r="B48225" s="88"/>
      <c r="C48225" s="88"/>
      <c r="D48225" s="88"/>
      <c r="E48225" s="88"/>
      <c r="F48225" s="88"/>
      <c r="G48225" s="88"/>
      <c r="H48225" s="88"/>
      <c r="I48225" s="88"/>
      <c r="J48225" s="88"/>
      <c r="K48225" s="88"/>
    </row>
    <row r="48226" spans="2:11" hidden="1" x14ac:dyDescent="0.2">
      <c r="B48226" s="88"/>
      <c r="C48226" s="88"/>
      <c r="D48226" s="88"/>
      <c r="E48226" s="88"/>
      <c r="F48226" s="88"/>
      <c r="G48226" s="88"/>
      <c r="H48226" s="88"/>
      <c r="I48226" s="88"/>
      <c r="J48226" s="88"/>
      <c r="K48226" s="88"/>
    </row>
    <row r="48227" spans="2:11" hidden="1" x14ac:dyDescent="0.2">
      <c r="B48227" s="88"/>
      <c r="C48227" s="88"/>
      <c r="D48227" s="88"/>
      <c r="E48227" s="88"/>
      <c r="F48227" s="88"/>
      <c r="G48227" s="88"/>
      <c r="H48227" s="88"/>
      <c r="I48227" s="88"/>
      <c r="J48227" s="88"/>
      <c r="K48227" s="88"/>
    </row>
    <row r="48228" spans="2:11" hidden="1" x14ac:dyDescent="0.2">
      <c r="B48228" s="88"/>
      <c r="C48228" s="88"/>
      <c r="D48228" s="88"/>
      <c r="E48228" s="88"/>
      <c r="F48228" s="88"/>
      <c r="G48228" s="88"/>
      <c r="H48228" s="88"/>
      <c r="I48228" s="88"/>
      <c r="J48228" s="88"/>
      <c r="K48228" s="88"/>
    </row>
    <row r="48229" spans="2:11" hidden="1" x14ac:dyDescent="0.2">
      <c r="B48229" s="88"/>
      <c r="C48229" s="88"/>
      <c r="D48229" s="88"/>
      <c r="E48229" s="88"/>
      <c r="F48229" s="88"/>
      <c r="G48229" s="88"/>
      <c r="H48229" s="88"/>
      <c r="I48229" s="88"/>
      <c r="J48229" s="88"/>
      <c r="K48229" s="88"/>
    </row>
    <row r="48230" spans="2:11" hidden="1" x14ac:dyDescent="0.2">
      <c r="B48230" s="88"/>
      <c r="C48230" s="88"/>
      <c r="D48230" s="88"/>
      <c r="E48230" s="88"/>
      <c r="F48230" s="88"/>
      <c r="G48230" s="88"/>
      <c r="H48230" s="88"/>
      <c r="I48230" s="88"/>
      <c r="J48230" s="88"/>
      <c r="K48230" s="88"/>
    </row>
    <row r="48231" spans="2:11" hidden="1" x14ac:dyDescent="0.2">
      <c r="B48231" s="88"/>
      <c r="C48231" s="88"/>
      <c r="D48231" s="88"/>
      <c r="E48231" s="88"/>
      <c r="F48231" s="88"/>
      <c r="G48231" s="88"/>
      <c r="H48231" s="88"/>
      <c r="I48231" s="88"/>
      <c r="J48231" s="88"/>
      <c r="K48231" s="88"/>
    </row>
    <row r="48232" spans="2:11" hidden="1" x14ac:dyDescent="0.2">
      <c r="B48232" s="88"/>
      <c r="C48232" s="88"/>
      <c r="D48232" s="88"/>
      <c r="E48232" s="88"/>
      <c r="F48232" s="88"/>
      <c r="G48232" s="88"/>
      <c r="H48232" s="88"/>
      <c r="I48232" s="88"/>
      <c r="J48232" s="88"/>
      <c r="K48232" s="88"/>
    </row>
    <row r="48233" spans="2:11" hidden="1" x14ac:dyDescent="0.2">
      <c r="B48233" s="88"/>
      <c r="C48233" s="88"/>
      <c r="D48233" s="88"/>
      <c r="E48233" s="88"/>
      <c r="F48233" s="88"/>
      <c r="G48233" s="88"/>
      <c r="H48233" s="88"/>
      <c r="I48233" s="88"/>
      <c r="J48233" s="88"/>
      <c r="K48233" s="88"/>
    </row>
    <row r="48234" spans="2:11" hidden="1" x14ac:dyDescent="0.2">
      <c r="B48234" s="88"/>
      <c r="C48234" s="88"/>
      <c r="D48234" s="88"/>
      <c r="E48234" s="88"/>
      <c r="F48234" s="88"/>
      <c r="G48234" s="88"/>
      <c r="H48234" s="88"/>
      <c r="I48234" s="88"/>
      <c r="J48234" s="88"/>
      <c r="K48234" s="88"/>
    </row>
    <row r="48235" spans="2:11" hidden="1" x14ac:dyDescent="0.2">
      <c r="B48235" s="88"/>
      <c r="C48235" s="88"/>
      <c r="D48235" s="88"/>
      <c r="E48235" s="88"/>
      <c r="F48235" s="88"/>
      <c r="G48235" s="88"/>
      <c r="H48235" s="88"/>
      <c r="I48235" s="88"/>
      <c r="J48235" s="88"/>
      <c r="K48235" s="88"/>
    </row>
    <row r="48236" spans="2:11" hidden="1" x14ac:dyDescent="0.2">
      <c r="B48236" s="88"/>
      <c r="C48236" s="88"/>
      <c r="D48236" s="88"/>
      <c r="E48236" s="88"/>
      <c r="F48236" s="88"/>
      <c r="G48236" s="88"/>
      <c r="H48236" s="88"/>
      <c r="I48236" s="88"/>
      <c r="J48236" s="88"/>
      <c r="K48236" s="88"/>
    </row>
    <row r="48237" spans="2:11" hidden="1" x14ac:dyDescent="0.2">
      <c r="B48237" s="88"/>
      <c r="C48237" s="88"/>
      <c r="D48237" s="88"/>
      <c r="E48237" s="88"/>
      <c r="F48237" s="88"/>
      <c r="G48237" s="88"/>
      <c r="H48237" s="88"/>
      <c r="I48237" s="88"/>
      <c r="J48237" s="88"/>
      <c r="K48237" s="88"/>
    </row>
    <row r="48238" spans="2:11" hidden="1" x14ac:dyDescent="0.2">
      <c r="B48238" s="88"/>
      <c r="C48238" s="88"/>
      <c r="D48238" s="88"/>
      <c r="E48238" s="88"/>
      <c r="F48238" s="88"/>
      <c r="G48238" s="88"/>
      <c r="H48238" s="88"/>
      <c r="I48238" s="88"/>
      <c r="J48238" s="88"/>
      <c r="K48238" s="88"/>
    </row>
    <row r="48239" spans="2:11" hidden="1" x14ac:dyDescent="0.2">
      <c r="B48239" s="88"/>
      <c r="C48239" s="88"/>
      <c r="D48239" s="88"/>
      <c r="E48239" s="88"/>
      <c r="F48239" s="88"/>
      <c r="G48239" s="88"/>
      <c r="H48239" s="88"/>
      <c r="I48239" s="88"/>
      <c r="J48239" s="88"/>
      <c r="K48239" s="88"/>
    </row>
    <row r="48240" spans="2:11" hidden="1" x14ac:dyDescent="0.2">
      <c r="B48240" s="88"/>
      <c r="C48240" s="88"/>
      <c r="D48240" s="88"/>
      <c r="E48240" s="88"/>
      <c r="F48240" s="88"/>
      <c r="G48240" s="88"/>
      <c r="H48240" s="88"/>
      <c r="I48240" s="88"/>
      <c r="J48240" s="88"/>
      <c r="K48240" s="88"/>
    </row>
    <row r="48241" spans="2:11" hidden="1" x14ac:dyDescent="0.2">
      <c r="B48241" s="88"/>
      <c r="C48241" s="88"/>
      <c r="D48241" s="88"/>
      <c r="E48241" s="88"/>
      <c r="F48241" s="88"/>
      <c r="G48241" s="88"/>
      <c r="H48241" s="88"/>
      <c r="I48241" s="88"/>
      <c r="J48241" s="88"/>
      <c r="K48241" s="88"/>
    </row>
    <row r="48242" spans="2:11" hidden="1" x14ac:dyDescent="0.2">
      <c r="B48242" s="88"/>
      <c r="C48242" s="88"/>
      <c r="D48242" s="88"/>
      <c r="E48242" s="88"/>
      <c r="F48242" s="88"/>
      <c r="G48242" s="88"/>
      <c r="H48242" s="88"/>
      <c r="I48242" s="88"/>
      <c r="J48242" s="88"/>
      <c r="K48242" s="88"/>
    </row>
    <row r="48243" spans="2:11" hidden="1" x14ac:dyDescent="0.2">
      <c r="B48243" s="88"/>
      <c r="C48243" s="88"/>
      <c r="D48243" s="88"/>
      <c r="E48243" s="88"/>
      <c r="F48243" s="88"/>
      <c r="G48243" s="88"/>
      <c r="H48243" s="88"/>
      <c r="I48243" s="88"/>
      <c r="J48243" s="88"/>
      <c r="K48243" s="88"/>
    </row>
    <row r="48244" spans="2:11" hidden="1" x14ac:dyDescent="0.2">
      <c r="B48244" s="88"/>
      <c r="C48244" s="88"/>
      <c r="D48244" s="88"/>
      <c r="E48244" s="88"/>
      <c r="F48244" s="88"/>
      <c r="G48244" s="88"/>
      <c r="H48244" s="88"/>
      <c r="I48244" s="88"/>
      <c r="J48244" s="88"/>
      <c r="K48244" s="88"/>
    </row>
    <row r="48245" spans="2:11" hidden="1" x14ac:dyDescent="0.2">
      <c r="B48245" s="88"/>
      <c r="C48245" s="88"/>
      <c r="D48245" s="88"/>
      <c r="E48245" s="88"/>
      <c r="F48245" s="88"/>
      <c r="G48245" s="88"/>
      <c r="H48245" s="88"/>
      <c r="I48245" s="88"/>
      <c r="J48245" s="88"/>
      <c r="K48245" s="88"/>
    </row>
    <row r="48246" spans="2:11" hidden="1" x14ac:dyDescent="0.2">
      <c r="B48246" s="88"/>
      <c r="C48246" s="88"/>
      <c r="D48246" s="88"/>
      <c r="E48246" s="88"/>
      <c r="F48246" s="88"/>
      <c r="G48246" s="88"/>
      <c r="H48246" s="88"/>
      <c r="I48246" s="88"/>
      <c r="J48246" s="88"/>
      <c r="K48246" s="88"/>
    </row>
    <row r="48247" spans="2:11" hidden="1" x14ac:dyDescent="0.2">
      <c r="B48247" s="88"/>
      <c r="C48247" s="88"/>
      <c r="D48247" s="88"/>
      <c r="E48247" s="88"/>
      <c r="F48247" s="88"/>
      <c r="G48247" s="88"/>
      <c r="H48247" s="88"/>
      <c r="I48247" s="88"/>
      <c r="J48247" s="88"/>
      <c r="K48247" s="88"/>
    </row>
    <row r="48248" spans="2:11" hidden="1" x14ac:dyDescent="0.2">
      <c r="B48248" s="88"/>
      <c r="C48248" s="88"/>
      <c r="D48248" s="88"/>
      <c r="E48248" s="88"/>
      <c r="F48248" s="88"/>
      <c r="G48248" s="88"/>
      <c r="H48248" s="88"/>
      <c r="I48248" s="88"/>
      <c r="J48248" s="88"/>
      <c r="K48248" s="88"/>
    </row>
    <row r="48249" spans="2:11" hidden="1" x14ac:dyDescent="0.2">
      <c r="B48249" s="88"/>
      <c r="C48249" s="88"/>
      <c r="D48249" s="88"/>
      <c r="E48249" s="88"/>
      <c r="F48249" s="88"/>
      <c r="G48249" s="88"/>
      <c r="H48249" s="88"/>
      <c r="I48249" s="88"/>
      <c r="J48249" s="88"/>
      <c r="K48249" s="88"/>
    </row>
    <row r="48250" spans="2:11" hidden="1" x14ac:dyDescent="0.2">
      <c r="B48250" s="88"/>
      <c r="C48250" s="88"/>
      <c r="D48250" s="88"/>
      <c r="E48250" s="88"/>
      <c r="F48250" s="88"/>
      <c r="G48250" s="88"/>
      <c r="H48250" s="88"/>
      <c r="I48250" s="88"/>
      <c r="J48250" s="88"/>
      <c r="K48250" s="88"/>
    </row>
    <row r="48251" spans="2:11" hidden="1" x14ac:dyDescent="0.2">
      <c r="B48251" s="88"/>
      <c r="C48251" s="88"/>
      <c r="D48251" s="88"/>
      <c r="E48251" s="88"/>
      <c r="F48251" s="88"/>
      <c r="G48251" s="88"/>
      <c r="H48251" s="88"/>
      <c r="I48251" s="88"/>
      <c r="J48251" s="88"/>
      <c r="K48251" s="88"/>
    </row>
    <row r="48252" spans="2:11" hidden="1" x14ac:dyDescent="0.2">
      <c r="B48252" s="88"/>
      <c r="C48252" s="88"/>
      <c r="D48252" s="88"/>
      <c r="E48252" s="88"/>
      <c r="F48252" s="88"/>
      <c r="G48252" s="88"/>
      <c r="H48252" s="88"/>
      <c r="I48252" s="88"/>
      <c r="J48252" s="88"/>
      <c r="K48252" s="88"/>
    </row>
    <row r="48253" spans="2:11" hidden="1" x14ac:dyDescent="0.2">
      <c r="B48253" s="88"/>
      <c r="C48253" s="88"/>
      <c r="D48253" s="88"/>
      <c r="E48253" s="88"/>
      <c r="F48253" s="88"/>
      <c r="G48253" s="88"/>
      <c r="H48253" s="88"/>
      <c r="I48253" s="88"/>
      <c r="J48253" s="88"/>
      <c r="K48253" s="88"/>
    </row>
    <row r="48254" spans="2:11" hidden="1" x14ac:dyDescent="0.2">
      <c r="B48254" s="88"/>
      <c r="C48254" s="88"/>
      <c r="D48254" s="88"/>
      <c r="E48254" s="88"/>
      <c r="F48254" s="88"/>
      <c r="G48254" s="88"/>
      <c r="H48254" s="88"/>
      <c r="I48254" s="88"/>
      <c r="J48254" s="88"/>
      <c r="K48254" s="88"/>
    </row>
    <row r="48255" spans="2:11" hidden="1" x14ac:dyDescent="0.2">
      <c r="B48255" s="88"/>
      <c r="C48255" s="88"/>
      <c r="D48255" s="88"/>
      <c r="E48255" s="88"/>
      <c r="F48255" s="88"/>
      <c r="G48255" s="88"/>
      <c r="H48255" s="88"/>
      <c r="I48255" s="88"/>
      <c r="J48255" s="88"/>
      <c r="K48255" s="88"/>
    </row>
    <row r="48256" spans="2:11" hidden="1" x14ac:dyDescent="0.2">
      <c r="B48256" s="88"/>
      <c r="C48256" s="88"/>
      <c r="D48256" s="88"/>
      <c r="E48256" s="88"/>
      <c r="F48256" s="88"/>
      <c r="G48256" s="88"/>
      <c r="H48256" s="88"/>
      <c r="I48256" s="88"/>
      <c r="J48256" s="88"/>
      <c r="K48256" s="88"/>
    </row>
    <row r="48257" spans="2:11" hidden="1" x14ac:dyDescent="0.2">
      <c r="B48257" s="88"/>
      <c r="C48257" s="88"/>
      <c r="D48257" s="88"/>
      <c r="E48257" s="88"/>
      <c r="F48257" s="88"/>
      <c r="G48257" s="88"/>
      <c r="H48257" s="88"/>
      <c r="I48257" s="88"/>
      <c r="J48257" s="88"/>
      <c r="K48257" s="88"/>
    </row>
    <row r="48258" spans="2:11" hidden="1" x14ac:dyDescent="0.2">
      <c r="B48258" s="88"/>
      <c r="C48258" s="88"/>
      <c r="D48258" s="88"/>
      <c r="E48258" s="88"/>
      <c r="F48258" s="88"/>
      <c r="G48258" s="88"/>
      <c r="H48258" s="88"/>
      <c r="I48258" s="88"/>
      <c r="J48258" s="88"/>
      <c r="K48258" s="88"/>
    </row>
    <row r="48259" spans="2:11" hidden="1" x14ac:dyDescent="0.2">
      <c r="B48259" s="88"/>
      <c r="C48259" s="88"/>
      <c r="D48259" s="88"/>
      <c r="E48259" s="88"/>
      <c r="F48259" s="88"/>
      <c r="G48259" s="88"/>
      <c r="H48259" s="88"/>
      <c r="I48259" s="88"/>
      <c r="J48259" s="88"/>
      <c r="K48259" s="88"/>
    </row>
    <row r="48260" spans="2:11" hidden="1" x14ac:dyDescent="0.2">
      <c r="B48260" s="88"/>
      <c r="C48260" s="88"/>
      <c r="D48260" s="88"/>
      <c r="E48260" s="88"/>
      <c r="F48260" s="88"/>
      <c r="G48260" s="88"/>
      <c r="H48260" s="88"/>
      <c r="I48260" s="88"/>
      <c r="J48260" s="88"/>
      <c r="K48260" s="88"/>
    </row>
    <row r="48261" spans="2:11" hidden="1" x14ac:dyDescent="0.2">
      <c r="B48261" s="88"/>
      <c r="C48261" s="88"/>
      <c r="D48261" s="88"/>
      <c r="E48261" s="88"/>
      <c r="F48261" s="88"/>
      <c r="G48261" s="88"/>
      <c r="H48261" s="88"/>
      <c r="I48261" s="88"/>
      <c r="J48261" s="88"/>
      <c r="K48261" s="88"/>
    </row>
    <row r="48262" spans="2:11" hidden="1" x14ac:dyDescent="0.2">
      <c r="B48262" s="88"/>
      <c r="C48262" s="88"/>
      <c r="D48262" s="88"/>
      <c r="E48262" s="88"/>
      <c r="F48262" s="88"/>
      <c r="G48262" s="88"/>
      <c r="H48262" s="88"/>
      <c r="I48262" s="88"/>
      <c r="J48262" s="88"/>
      <c r="K48262" s="88"/>
    </row>
    <row r="48263" spans="2:11" hidden="1" x14ac:dyDescent="0.2">
      <c r="B48263" s="88"/>
      <c r="C48263" s="88"/>
      <c r="D48263" s="88"/>
      <c r="E48263" s="88"/>
      <c r="F48263" s="88"/>
      <c r="G48263" s="88"/>
      <c r="H48263" s="88"/>
      <c r="I48263" s="88"/>
      <c r="J48263" s="88"/>
      <c r="K48263" s="88"/>
    </row>
    <row r="48264" spans="2:11" hidden="1" x14ac:dyDescent="0.2">
      <c r="B48264" s="88"/>
      <c r="C48264" s="88"/>
      <c r="D48264" s="88"/>
      <c r="E48264" s="88"/>
      <c r="F48264" s="88"/>
      <c r="G48264" s="88"/>
      <c r="H48264" s="88"/>
      <c r="I48264" s="88"/>
      <c r="J48264" s="88"/>
      <c r="K48264" s="88"/>
    </row>
    <row r="48265" spans="2:11" hidden="1" x14ac:dyDescent="0.2">
      <c r="B48265" s="88"/>
      <c r="C48265" s="88"/>
      <c r="D48265" s="88"/>
      <c r="E48265" s="88"/>
      <c r="F48265" s="88"/>
      <c r="G48265" s="88"/>
      <c r="H48265" s="88"/>
      <c r="I48265" s="88"/>
      <c r="J48265" s="88"/>
      <c r="K48265" s="88"/>
    </row>
    <row r="48266" spans="2:11" hidden="1" x14ac:dyDescent="0.2">
      <c r="B48266" s="88"/>
      <c r="C48266" s="88"/>
      <c r="D48266" s="88"/>
      <c r="E48266" s="88"/>
      <c r="F48266" s="88"/>
      <c r="G48266" s="88"/>
      <c r="H48266" s="88"/>
      <c r="I48266" s="88"/>
      <c r="J48266" s="88"/>
      <c r="K48266" s="88"/>
    </row>
    <row r="48267" spans="2:11" hidden="1" x14ac:dyDescent="0.2">
      <c r="B48267" s="88"/>
      <c r="C48267" s="88"/>
      <c r="D48267" s="88"/>
      <c r="E48267" s="88"/>
      <c r="F48267" s="88"/>
      <c r="G48267" s="88"/>
      <c r="H48267" s="88"/>
      <c r="I48267" s="88"/>
      <c r="J48267" s="88"/>
      <c r="K48267" s="88"/>
    </row>
    <row r="48268" spans="2:11" hidden="1" x14ac:dyDescent="0.2">
      <c r="B48268" s="88"/>
      <c r="C48268" s="88"/>
      <c r="D48268" s="88"/>
      <c r="E48268" s="88"/>
      <c r="F48268" s="88"/>
      <c r="G48268" s="88"/>
      <c r="H48268" s="88"/>
      <c r="I48268" s="88"/>
      <c r="J48268" s="88"/>
      <c r="K48268" s="88"/>
    </row>
    <row r="48269" spans="2:11" hidden="1" x14ac:dyDescent="0.2">
      <c r="B48269" s="88"/>
      <c r="C48269" s="88"/>
      <c r="D48269" s="88"/>
      <c r="E48269" s="88"/>
      <c r="F48269" s="88"/>
      <c r="G48269" s="88"/>
      <c r="H48269" s="88"/>
      <c r="I48269" s="88"/>
      <c r="J48269" s="88"/>
      <c r="K48269" s="88"/>
    </row>
    <row r="48270" spans="2:11" hidden="1" x14ac:dyDescent="0.2">
      <c r="B48270" s="88"/>
      <c r="C48270" s="88"/>
      <c r="D48270" s="88"/>
      <c r="E48270" s="88"/>
      <c r="F48270" s="88"/>
      <c r="G48270" s="88"/>
      <c r="H48270" s="88"/>
      <c r="I48270" s="88"/>
      <c r="J48270" s="88"/>
      <c r="K48270" s="88"/>
    </row>
    <row r="48271" spans="2:11" hidden="1" x14ac:dyDescent="0.2">
      <c r="B48271" s="88"/>
      <c r="C48271" s="88"/>
      <c r="D48271" s="88"/>
      <c r="E48271" s="88"/>
      <c r="F48271" s="88"/>
      <c r="G48271" s="88"/>
      <c r="H48271" s="88"/>
      <c r="I48271" s="88"/>
      <c r="J48271" s="88"/>
      <c r="K48271" s="88"/>
    </row>
    <row r="48272" spans="2:11" hidden="1" x14ac:dyDescent="0.2">
      <c r="B48272" s="88"/>
      <c r="C48272" s="88"/>
      <c r="D48272" s="88"/>
      <c r="E48272" s="88"/>
      <c r="F48272" s="88"/>
      <c r="G48272" s="88"/>
      <c r="H48272" s="88"/>
      <c r="I48272" s="88"/>
      <c r="J48272" s="88"/>
      <c r="K48272" s="88"/>
    </row>
    <row r="48273" spans="2:11" hidden="1" x14ac:dyDescent="0.2">
      <c r="B48273" s="88"/>
      <c r="C48273" s="88"/>
      <c r="D48273" s="88"/>
      <c r="E48273" s="88"/>
      <c r="F48273" s="88"/>
      <c r="G48273" s="88"/>
      <c r="H48273" s="88"/>
      <c r="I48273" s="88"/>
      <c r="J48273" s="88"/>
      <c r="K48273" s="88"/>
    </row>
    <row r="48274" spans="2:11" hidden="1" x14ac:dyDescent="0.2">
      <c r="B48274" s="88"/>
      <c r="C48274" s="88"/>
      <c r="D48274" s="88"/>
      <c r="E48274" s="88"/>
      <c r="F48274" s="88"/>
      <c r="G48274" s="88"/>
      <c r="H48274" s="88"/>
      <c r="I48274" s="88"/>
      <c r="J48274" s="88"/>
      <c r="K48274" s="88"/>
    </row>
    <row r="48275" spans="2:11" hidden="1" x14ac:dyDescent="0.2">
      <c r="B48275" s="88"/>
      <c r="C48275" s="88"/>
      <c r="D48275" s="88"/>
      <c r="E48275" s="88"/>
      <c r="F48275" s="88"/>
      <c r="G48275" s="88"/>
      <c r="H48275" s="88"/>
      <c r="I48275" s="88"/>
      <c r="J48275" s="88"/>
      <c r="K48275" s="88"/>
    </row>
    <row r="48276" spans="2:11" hidden="1" x14ac:dyDescent="0.2">
      <c r="B48276" s="88"/>
      <c r="C48276" s="88"/>
      <c r="D48276" s="88"/>
      <c r="E48276" s="88"/>
      <c r="F48276" s="88"/>
      <c r="G48276" s="88"/>
      <c r="H48276" s="88"/>
      <c r="I48276" s="88"/>
      <c r="J48276" s="88"/>
      <c r="K48276" s="88"/>
    </row>
    <row r="48277" spans="2:11" hidden="1" x14ac:dyDescent="0.2">
      <c r="B48277" s="88"/>
      <c r="C48277" s="88"/>
      <c r="D48277" s="88"/>
      <c r="E48277" s="88"/>
      <c r="F48277" s="88"/>
      <c r="G48277" s="88"/>
      <c r="H48277" s="88"/>
      <c r="I48277" s="88"/>
      <c r="J48277" s="88"/>
      <c r="K48277" s="88"/>
    </row>
    <row r="48278" spans="2:11" hidden="1" x14ac:dyDescent="0.2">
      <c r="B48278" s="88"/>
      <c r="C48278" s="88"/>
      <c r="D48278" s="88"/>
      <c r="E48278" s="88"/>
      <c r="F48278" s="88"/>
      <c r="G48278" s="88"/>
      <c r="H48278" s="88"/>
      <c r="I48278" s="88"/>
      <c r="J48278" s="88"/>
      <c r="K48278" s="88"/>
    </row>
    <row r="48279" spans="2:11" hidden="1" x14ac:dyDescent="0.2">
      <c r="B48279" s="88"/>
      <c r="C48279" s="88"/>
      <c r="D48279" s="88"/>
      <c r="E48279" s="88"/>
      <c r="F48279" s="88"/>
      <c r="G48279" s="88"/>
      <c r="H48279" s="88"/>
      <c r="I48279" s="88"/>
      <c r="J48279" s="88"/>
      <c r="K48279" s="88"/>
    </row>
    <row r="48280" spans="2:11" hidden="1" x14ac:dyDescent="0.2">
      <c r="B48280" s="88"/>
      <c r="C48280" s="88"/>
      <c r="D48280" s="88"/>
      <c r="E48280" s="88"/>
      <c r="F48280" s="88"/>
      <c r="G48280" s="88"/>
      <c r="H48280" s="88"/>
      <c r="I48280" s="88"/>
      <c r="J48280" s="88"/>
      <c r="K48280" s="88"/>
    </row>
    <row r="48281" spans="2:11" hidden="1" x14ac:dyDescent="0.2">
      <c r="B48281" s="88"/>
      <c r="C48281" s="88"/>
      <c r="D48281" s="88"/>
      <c r="E48281" s="88"/>
      <c r="F48281" s="88"/>
      <c r="G48281" s="88"/>
      <c r="H48281" s="88"/>
      <c r="I48281" s="88"/>
      <c r="J48281" s="88"/>
      <c r="K48281" s="88"/>
    </row>
    <row r="48282" spans="2:11" hidden="1" x14ac:dyDescent="0.2">
      <c r="B48282" s="88"/>
      <c r="C48282" s="88"/>
      <c r="D48282" s="88"/>
      <c r="E48282" s="88"/>
      <c r="F48282" s="88"/>
      <c r="G48282" s="88"/>
      <c r="H48282" s="88"/>
      <c r="I48282" s="88"/>
      <c r="J48282" s="88"/>
      <c r="K48282" s="88"/>
    </row>
    <row r="48283" spans="2:11" hidden="1" x14ac:dyDescent="0.2">
      <c r="B48283" s="88"/>
      <c r="C48283" s="88"/>
      <c r="D48283" s="88"/>
      <c r="E48283" s="88"/>
      <c r="F48283" s="88"/>
      <c r="G48283" s="88"/>
      <c r="H48283" s="88"/>
      <c r="I48283" s="88"/>
      <c r="J48283" s="88"/>
      <c r="K48283" s="88"/>
    </row>
    <row r="48284" spans="2:11" hidden="1" x14ac:dyDescent="0.2">
      <c r="B48284" s="88"/>
      <c r="C48284" s="88"/>
      <c r="D48284" s="88"/>
      <c r="E48284" s="88"/>
      <c r="F48284" s="88"/>
      <c r="G48284" s="88"/>
      <c r="H48284" s="88"/>
      <c r="I48284" s="88"/>
      <c r="J48284" s="88"/>
      <c r="K48284" s="88"/>
    </row>
    <row r="48285" spans="2:11" hidden="1" x14ac:dyDescent="0.2">
      <c r="B48285" s="88"/>
      <c r="C48285" s="88"/>
      <c r="D48285" s="88"/>
      <c r="E48285" s="88"/>
      <c r="F48285" s="88"/>
      <c r="G48285" s="88"/>
      <c r="H48285" s="88"/>
      <c r="I48285" s="88"/>
      <c r="J48285" s="88"/>
      <c r="K48285" s="88"/>
    </row>
    <row r="48286" spans="2:11" hidden="1" x14ac:dyDescent="0.2">
      <c r="B48286" s="88"/>
      <c r="C48286" s="88"/>
      <c r="D48286" s="88"/>
      <c r="E48286" s="88"/>
      <c r="F48286" s="88"/>
      <c r="G48286" s="88"/>
      <c r="H48286" s="88"/>
      <c r="I48286" s="88"/>
      <c r="J48286" s="88"/>
      <c r="K48286" s="88"/>
    </row>
    <row r="48287" spans="2:11" hidden="1" x14ac:dyDescent="0.2">
      <c r="B48287" s="88"/>
      <c r="C48287" s="88"/>
      <c r="D48287" s="88"/>
      <c r="E48287" s="88"/>
      <c r="F48287" s="88"/>
      <c r="G48287" s="88"/>
      <c r="H48287" s="88"/>
      <c r="I48287" s="88"/>
      <c r="J48287" s="88"/>
      <c r="K48287" s="88"/>
    </row>
    <row r="48288" spans="2:11" hidden="1" x14ac:dyDescent="0.2">
      <c r="B48288" s="88"/>
      <c r="C48288" s="88"/>
      <c r="D48288" s="88"/>
      <c r="E48288" s="88"/>
      <c r="F48288" s="88"/>
      <c r="G48288" s="88"/>
      <c r="H48288" s="88"/>
      <c r="I48288" s="88"/>
      <c r="J48288" s="88"/>
      <c r="K48288" s="88"/>
    </row>
    <row r="48289" spans="2:11" hidden="1" x14ac:dyDescent="0.2">
      <c r="B48289" s="88"/>
      <c r="C48289" s="88"/>
      <c r="D48289" s="88"/>
      <c r="E48289" s="88"/>
      <c r="F48289" s="88"/>
      <c r="G48289" s="88"/>
      <c r="H48289" s="88"/>
      <c r="I48289" s="88"/>
      <c r="J48289" s="88"/>
      <c r="K48289" s="88"/>
    </row>
    <row r="48290" spans="2:11" hidden="1" x14ac:dyDescent="0.2">
      <c r="B48290" s="88"/>
      <c r="C48290" s="88"/>
      <c r="D48290" s="88"/>
      <c r="E48290" s="88"/>
      <c r="F48290" s="88"/>
      <c r="G48290" s="88"/>
      <c r="H48290" s="88"/>
      <c r="I48290" s="88"/>
      <c r="J48290" s="88"/>
      <c r="K48290" s="88"/>
    </row>
    <row r="48291" spans="2:11" hidden="1" x14ac:dyDescent="0.2">
      <c r="B48291" s="88"/>
      <c r="C48291" s="88"/>
      <c r="D48291" s="88"/>
      <c r="E48291" s="88"/>
      <c r="F48291" s="88"/>
      <c r="G48291" s="88"/>
      <c r="H48291" s="88"/>
      <c r="I48291" s="88"/>
      <c r="J48291" s="88"/>
      <c r="K48291" s="88"/>
    </row>
    <row r="48292" spans="2:11" hidden="1" x14ac:dyDescent="0.2">
      <c r="B48292" s="88"/>
      <c r="C48292" s="88"/>
      <c r="D48292" s="88"/>
      <c r="E48292" s="88"/>
      <c r="F48292" s="88"/>
      <c r="G48292" s="88"/>
      <c r="H48292" s="88"/>
      <c r="I48292" s="88"/>
      <c r="J48292" s="88"/>
      <c r="K48292" s="88"/>
    </row>
    <row r="48293" spans="2:11" hidden="1" x14ac:dyDescent="0.2">
      <c r="B48293" s="88"/>
      <c r="C48293" s="88"/>
      <c r="D48293" s="88"/>
      <c r="E48293" s="88"/>
      <c r="F48293" s="88"/>
      <c r="G48293" s="88"/>
      <c r="H48293" s="88"/>
      <c r="I48293" s="88"/>
      <c r="J48293" s="88"/>
      <c r="K48293" s="88"/>
    </row>
    <row r="48294" spans="2:11" hidden="1" x14ac:dyDescent="0.2">
      <c r="B48294" s="88"/>
      <c r="C48294" s="88"/>
      <c r="D48294" s="88"/>
      <c r="E48294" s="88"/>
      <c r="F48294" s="88"/>
      <c r="G48294" s="88"/>
      <c r="H48294" s="88"/>
      <c r="I48294" s="88"/>
      <c r="J48294" s="88"/>
      <c r="K48294" s="88"/>
    </row>
    <row r="48295" spans="2:11" hidden="1" x14ac:dyDescent="0.2">
      <c r="B48295" s="88"/>
      <c r="C48295" s="88"/>
      <c r="D48295" s="88"/>
      <c r="E48295" s="88"/>
      <c r="F48295" s="88"/>
      <c r="G48295" s="88"/>
      <c r="H48295" s="88"/>
      <c r="I48295" s="88"/>
      <c r="J48295" s="88"/>
      <c r="K48295" s="88"/>
    </row>
    <row r="48296" spans="2:11" hidden="1" x14ac:dyDescent="0.2">
      <c r="B48296" s="88"/>
      <c r="C48296" s="88"/>
      <c r="D48296" s="88"/>
      <c r="E48296" s="88"/>
      <c r="F48296" s="88"/>
      <c r="G48296" s="88"/>
      <c r="H48296" s="88"/>
      <c r="I48296" s="88"/>
      <c r="J48296" s="88"/>
      <c r="K48296" s="88"/>
    </row>
    <row r="48297" spans="2:11" hidden="1" x14ac:dyDescent="0.2">
      <c r="B48297" s="88"/>
      <c r="C48297" s="88"/>
      <c r="D48297" s="88"/>
      <c r="E48297" s="88"/>
      <c r="F48297" s="88"/>
      <c r="G48297" s="88"/>
      <c r="H48297" s="88"/>
      <c r="I48297" s="88"/>
      <c r="J48297" s="88"/>
      <c r="K48297" s="88"/>
    </row>
    <row r="48298" spans="2:11" hidden="1" x14ac:dyDescent="0.2">
      <c r="B48298" s="88"/>
      <c r="C48298" s="88"/>
      <c r="D48298" s="88"/>
      <c r="E48298" s="88"/>
      <c r="F48298" s="88"/>
      <c r="G48298" s="88"/>
      <c r="H48298" s="88"/>
      <c r="I48298" s="88"/>
      <c r="J48298" s="88"/>
      <c r="K48298" s="88"/>
    </row>
    <row r="48299" spans="2:11" hidden="1" x14ac:dyDescent="0.2">
      <c r="B48299" s="88"/>
      <c r="C48299" s="88"/>
      <c r="D48299" s="88"/>
      <c r="E48299" s="88"/>
      <c r="F48299" s="88"/>
      <c r="G48299" s="88"/>
      <c r="H48299" s="88"/>
      <c r="I48299" s="88"/>
      <c r="J48299" s="88"/>
      <c r="K48299" s="88"/>
    </row>
    <row r="48300" spans="2:11" hidden="1" x14ac:dyDescent="0.2">
      <c r="B48300" s="88"/>
      <c r="C48300" s="88"/>
      <c r="D48300" s="88"/>
      <c r="E48300" s="88"/>
      <c r="F48300" s="88"/>
      <c r="G48300" s="88"/>
      <c r="H48300" s="88"/>
      <c r="I48300" s="88"/>
      <c r="J48300" s="88"/>
      <c r="K48300" s="88"/>
    </row>
    <row r="48301" spans="2:11" hidden="1" x14ac:dyDescent="0.2">
      <c r="B48301" s="88"/>
      <c r="C48301" s="88"/>
      <c r="D48301" s="88"/>
      <c r="E48301" s="88"/>
      <c r="F48301" s="88"/>
      <c r="G48301" s="88"/>
      <c r="H48301" s="88"/>
      <c r="I48301" s="88"/>
      <c r="J48301" s="88"/>
      <c r="K48301" s="88"/>
    </row>
    <row r="48302" spans="2:11" hidden="1" x14ac:dyDescent="0.2">
      <c r="B48302" s="88"/>
      <c r="C48302" s="88"/>
      <c r="D48302" s="88"/>
      <c r="E48302" s="88"/>
      <c r="F48302" s="88"/>
      <c r="G48302" s="88"/>
      <c r="H48302" s="88"/>
      <c r="I48302" s="88"/>
      <c r="J48302" s="88"/>
      <c r="K48302" s="88"/>
    </row>
    <row r="48303" spans="2:11" hidden="1" x14ac:dyDescent="0.2">
      <c r="B48303" s="88"/>
      <c r="C48303" s="88"/>
      <c r="D48303" s="88"/>
      <c r="E48303" s="88"/>
      <c r="F48303" s="88"/>
      <c r="G48303" s="88"/>
      <c r="H48303" s="88"/>
      <c r="I48303" s="88"/>
      <c r="J48303" s="88"/>
      <c r="K48303" s="88"/>
    </row>
    <row r="48304" spans="2:11" hidden="1" x14ac:dyDescent="0.2">
      <c r="B48304" s="88"/>
      <c r="C48304" s="88"/>
      <c r="D48304" s="88"/>
      <c r="E48304" s="88"/>
      <c r="F48304" s="88"/>
      <c r="G48304" s="88"/>
      <c r="H48304" s="88"/>
      <c r="I48304" s="88"/>
      <c r="J48304" s="88"/>
      <c r="K48304" s="88"/>
    </row>
    <row r="48305" spans="2:11" hidden="1" x14ac:dyDescent="0.2">
      <c r="B48305" s="88"/>
      <c r="C48305" s="88"/>
      <c r="D48305" s="88"/>
      <c r="E48305" s="88"/>
      <c r="F48305" s="88"/>
      <c r="G48305" s="88"/>
      <c r="H48305" s="88"/>
      <c r="I48305" s="88"/>
      <c r="J48305" s="88"/>
      <c r="K48305" s="88"/>
    </row>
    <row r="48306" spans="2:11" hidden="1" x14ac:dyDescent="0.2">
      <c r="B48306" s="88"/>
      <c r="C48306" s="88"/>
      <c r="D48306" s="88"/>
      <c r="E48306" s="88"/>
      <c r="F48306" s="88"/>
      <c r="G48306" s="88"/>
      <c r="H48306" s="88"/>
      <c r="I48306" s="88"/>
      <c r="J48306" s="88"/>
      <c r="K48306" s="88"/>
    </row>
    <row r="48307" spans="2:11" hidden="1" x14ac:dyDescent="0.2">
      <c r="B48307" s="88"/>
      <c r="C48307" s="88"/>
      <c r="D48307" s="88"/>
      <c r="E48307" s="88"/>
      <c r="F48307" s="88"/>
      <c r="G48307" s="88"/>
      <c r="H48307" s="88"/>
      <c r="I48307" s="88"/>
      <c r="J48307" s="88"/>
      <c r="K48307" s="88"/>
    </row>
    <row r="48308" spans="2:11" hidden="1" x14ac:dyDescent="0.2">
      <c r="B48308" s="88"/>
      <c r="C48308" s="88"/>
      <c r="D48308" s="88"/>
      <c r="E48308" s="88"/>
      <c r="F48308" s="88"/>
      <c r="G48308" s="88"/>
      <c r="H48308" s="88"/>
      <c r="I48308" s="88"/>
      <c r="J48308" s="88"/>
      <c r="K48308" s="88"/>
    </row>
    <row r="48309" spans="2:11" hidden="1" x14ac:dyDescent="0.2">
      <c r="B48309" s="88"/>
      <c r="C48309" s="88"/>
      <c r="D48309" s="88"/>
      <c r="E48309" s="88"/>
      <c r="F48309" s="88"/>
      <c r="G48309" s="88"/>
      <c r="H48309" s="88"/>
      <c r="I48309" s="88"/>
      <c r="J48309" s="88"/>
      <c r="K48309" s="88"/>
    </row>
    <row r="48310" spans="2:11" hidden="1" x14ac:dyDescent="0.2">
      <c r="B48310" s="88"/>
      <c r="C48310" s="88"/>
      <c r="D48310" s="88"/>
      <c r="E48310" s="88"/>
      <c r="F48310" s="88"/>
      <c r="G48310" s="88"/>
      <c r="H48310" s="88"/>
      <c r="I48310" s="88"/>
      <c r="J48310" s="88"/>
      <c r="K48310" s="88"/>
    </row>
    <row r="48311" spans="2:11" hidden="1" x14ac:dyDescent="0.2">
      <c r="B48311" s="88"/>
      <c r="C48311" s="88"/>
      <c r="D48311" s="88"/>
      <c r="E48311" s="88"/>
      <c r="F48311" s="88"/>
      <c r="G48311" s="88"/>
      <c r="H48311" s="88"/>
      <c r="I48311" s="88"/>
      <c r="J48311" s="88"/>
      <c r="K48311" s="88"/>
    </row>
    <row r="48312" spans="2:11" hidden="1" x14ac:dyDescent="0.2">
      <c r="B48312" s="88"/>
      <c r="C48312" s="88"/>
      <c r="D48312" s="88"/>
      <c r="E48312" s="88"/>
      <c r="F48312" s="88"/>
      <c r="G48312" s="88"/>
      <c r="H48312" s="88"/>
      <c r="I48312" s="88"/>
      <c r="J48312" s="88"/>
      <c r="K48312" s="88"/>
    </row>
    <row r="48313" spans="2:11" hidden="1" x14ac:dyDescent="0.2">
      <c r="B48313" s="88"/>
      <c r="C48313" s="88"/>
      <c r="D48313" s="88"/>
      <c r="E48313" s="88"/>
      <c r="F48313" s="88"/>
      <c r="G48313" s="88"/>
      <c r="H48313" s="88"/>
      <c r="I48313" s="88"/>
      <c r="J48313" s="88"/>
      <c r="K48313" s="88"/>
    </row>
    <row r="48314" spans="2:11" hidden="1" x14ac:dyDescent="0.2">
      <c r="B48314" s="88"/>
      <c r="C48314" s="88"/>
      <c r="D48314" s="88"/>
      <c r="E48314" s="88"/>
      <c r="F48314" s="88"/>
      <c r="G48314" s="88"/>
      <c r="H48314" s="88"/>
      <c r="I48314" s="88"/>
      <c r="J48314" s="88"/>
      <c r="K48314" s="88"/>
    </row>
    <row r="48315" spans="2:11" hidden="1" x14ac:dyDescent="0.2">
      <c r="B48315" s="88"/>
      <c r="C48315" s="88"/>
      <c r="D48315" s="88"/>
      <c r="E48315" s="88"/>
      <c r="F48315" s="88"/>
      <c r="G48315" s="88"/>
      <c r="H48315" s="88"/>
      <c r="I48315" s="88"/>
      <c r="J48315" s="88"/>
      <c r="K48315" s="88"/>
    </row>
    <row r="48316" spans="2:11" hidden="1" x14ac:dyDescent="0.2">
      <c r="B48316" s="88"/>
      <c r="C48316" s="88"/>
      <c r="D48316" s="88"/>
      <c r="E48316" s="88"/>
      <c r="F48316" s="88"/>
      <c r="G48316" s="88"/>
      <c r="H48316" s="88"/>
      <c r="I48316" s="88"/>
      <c r="J48316" s="88"/>
      <c r="K48316" s="88"/>
    </row>
    <row r="48317" spans="2:11" hidden="1" x14ac:dyDescent="0.2">
      <c r="B48317" s="88"/>
      <c r="C48317" s="88"/>
      <c r="D48317" s="88"/>
      <c r="E48317" s="88"/>
      <c r="F48317" s="88"/>
      <c r="G48317" s="88"/>
      <c r="H48317" s="88"/>
      <c r="I48317" s="88"/>
      <c r="J48317" s="88"/>
      <c r="K48317" s="88"/>
    </row>
    <row r="48318" spans="2:11" hidden="1" x14ac:dyDescent="0.2">
      <c r="B48318" s="88"/>
      <c r="C48318" s="88"/>
      <c r="D48318" s="88"/>
      <c r="E48318" s="88"/>
      <c r="F48318" s="88"/>
      <c r="G48318" s="88"/>
      <c r="H48318" s="88"/>
      <c r="I48318" s="88"/>
      <c r="J48318" s="88"/>
      <c r="K48318" s="88"/>
    </row>
    <row r="48319" spans="2:11" hidden="1" x14ac:dyDescent="0.2">
      <c r="B48319" s="88"/>
      <c r="C48319" s="88"/>
      <c r="D48319" s="88"/>
      <c r="E48319" s="88"/>
      <c r="F48319" s="88"/>
      <c r="G48319" s="88"/>
      <c r="H48319" s="88"/>
      <c r="I48319" s="88"/>
      <c r="J48319" s="88"/>
      <c r="K48319" s="88"/>
    </row>
    <row r="48320" spans="2:11" hidden="1" x14ac:dyDescent="0.2">
      <c r="B48320" s="88"/>
      <c r="C48320" s="88"/>
      <c r="D48320" s="88"/>
      <c r="E48320" s="88"/>
      <c r="F48320" s="88"/>
      <c r="G48320" s="88"/>
      <c r="H48320" s="88"/>
      <c r="I48320" s="88"/>
      <c r="J48320" s="88"/>
      <c r="K48320" s="88"/>
    </row>
    <row r="48321" spans="2:11" hidden="1" x14ac:dyDescent="0.2">
      <c r="B48321" s="88"/>
      <c r="C48321" s="88"/>
      <c r="D48321" s="88"/>
      <c r="E48321" s="88"/>
      <c r="F48321" s="88"/>
      <c r="G48321" s="88"/>
      <c r="H48321" s="88"/>
      <c r="I48321" s="88"/>
      <c r="J48321" s="88"/>
      <c r="K48321" s="88"/>
    </row>
    <row r="48322" spans="2:11" hidden="1" x14ac:dyDescent="0.2">
      <c r="B48322" s="88"/>
      <c r="C48322" s="88"/>
      <c r="D48322" s="88"/>
      <c r="E48322" s="88"/>
      <c r="F48322" s="88"/>
      <c r="G48322" s="88"/>
      <c r="H48322" s="88"/>
      <c r="I48322" s="88"/>
      <c r="J48322" s="88"/>
      <c r="K48322" s="88"/>
    </row>
    <row r="48323" spans="2:11" hidden="1" x14ac:dyDescent="0.2">
      <c r="B48323" s="88"/>
      <c r="C48323" s="88"/>
      <c r="D48323" s="88"/>
      <c r="E48323" s="88"/>
      <c r="F48323" s="88"/>
      <c r="G48323" s="88"/>
      <c r="H48323" s="88"/>
      <c r="I48323" s="88"/>
      <c r="J48323" s="88"/>
      <c r="K48323" s="88"/>
    </row>
    <row r="48324" spans="2:11" hidden="1" x14ac:dyDescent="0.2">
      <c r="B48324" s="88"/>
      <c r="C48324" s="88"/>
      <c r="D48324" s="88"/>
      <c r="E48324" s="88"/>
      <c r="F48324" s="88"/>
      <c r="G48324" s="88"/>
      <c r="H48324" s="88"/>
      <c r="I48324" s="88"/>
      <c r="J48324" s="88"/>
      <c r="K48324" s="88"/>
    </row>
    <row r="48325" spans="2:11" hidden="1" x14ac:dyDescent="0.2">
      <c r="B48325" s="88"/>
      <c r="C48325" s="88"/>
      <c r="D48325" s="88"/>
      <c r="E48325" s="88"/>
      <c r="F48325" s="88"/>
      <c r="G48325" s="88"/>
      <c r="H48325" s="88"/>
      <c r="I48325" s="88"/>
      <c r="J48325" s="88"/>
      <c r="K48325" s="88"/>
    </row>
    <row r="48326" spans="2:11" hidden="1" x14ac:dyDescent="0.2">
      <c r="B48326" s="88"/>
      <c r="C48326" s="88"/>
      <c r="D48326" s="88"/>
      <c r="E48326" s="88"/>
      <c r="F48326" s="88"/>
      <c r="G48326" s="88"/>
      <c r="H48326" s="88"/>
      <c r="I48326" s="88"/>
      <c r="J48326" s="88"/>
      <c r="K48326" s="88"/>
    </row>
    <row r="48327" spans="2:11" hidden="1" x14ac:dyDescent="0.2">
      <c r="B48327" s="88"/>
      <c r="C48327" s="88"/>
      <c r="D48327" s="88"/>
      <c r="E48327" s="88"/>
      <c r="F48327" s="88"/>
      <c r="G48327" s="88"/>
      <c r="H48327" s="88"/>
      <c r="I48327" s="88"/>
      <c r="J48327" s="88"/>
      <c r="K48327" s="88"/>
    </row>
    <row r="48328" spans="2:11" hidden="1" x14ac:dyDescent="0.2">
      <c r="B48328" s="88"/>
      <c r="C48328" s="88"/>
      <c r="D48328" s="88"/>
      <c r="E48328" s="88"/>
      <c r="F48328" s="88"/>
      <c r="G48328" s="88"/>
      <c r="H48328" s="88"/>
      <c r="I48328" s="88"/>
      <c r="J48328" s="88"/>
      <c r="K48328" s="88"/>
    </row>
    <row r="48329" spans="2:11" hidden="1" x14ac:dyDescent="0.2">
      <c r="B48329" s="88"/>
      <c r="C48329" s="88"/>
      <c r="D48329" s="88"/>
      <c r="E48329" s="88"/>
      <c r="F48329" s="88"/>
      <c r="G48329" s="88"/>
      <c r="H48329" s="88"/>
      <c r="I48329" s="88"/>
      <c r="J48329" s="88"/>
      <c r="K48329" s="88"/>
    </row>
    <row r="48330" spans="2:11" hidden="1" x14ac:dyDescent="0.2">
      <c r="B48330" s="88"/>
      <c r="C48330" s="88"/>
      <c r="D48330" s="88"/>
      <c r="E48330" s="88"/>
      <c r="F48330" s="88"/>
      <c r="G48330" s="88"/>
      <c r="H48330" s="88"/>
      <c r="I48330" s="88"/>
      <c r="J48330" s="88"/>
      <c r="K48330" s="88"/>
    </row>
    <row r="48331" spans="2:11" hidden="1" x14ac:dyDescent="0.2">
      <c r="B48331" s="88"/>
      <c r="C48331" s="88"/>
      <c r="D48331" s="88"/>
      <c r="E48331" s="88"/>
      <c r="F48331" s="88"/>
      <c r="G48331" s="88"/>
      <c r="H48331" s="88"/>
      <c r="I48331" s="88"/>
      <c r="J48331" s="88"/>
      <c r="K48331" s="88"/>
    </row>
    <row r="48332" spans="2:11" hidden="1" x14ac:dyDescent="0.2">
      <c r="B48332" s="88"/>
      <c r="C48332" s="88"/>
      <c r="D48332" s="88"/>
      <c r="E48332" s="88"/>
      <c r="F48332" s="88"/>
      <c r="G48332" s="88"/>
      <c r="H48332" s="88"/>
      <c r="I48332" s="88"/>
      <c r="J48332" s="88"/>
      <c r="K48332" s="88"/>
    </row>
    <row r="48333" spans="2:11" hidden="1" x14ac:dyDescent="0.2">
      <c r="B48333" s="88"/>
      <c r="C48333" s="88"/>
      <c r="D48333" s="88"/>
      <c r="E48333" s="88"/>
      <c r="F48333" s="88"/>
      <c r="G48333" s="88"/>
      <c r="H48333" s="88"/>
      <c r="I48333" s="88"/>
      <c r="J48333" s="88"/>
      <c r="K48333" s="88"/>
    </row>
    <row r="48334" spans="2:11" hidden="1" x14ac:dyDescent="0.2">
      <c r="B48334" s="88"/>
      <c r="C48334" s="88"/>
      <c r="D48334" s="88"/>
      <c r="E48334" s="88"/>
      <c r="F48334" s="88"/>
      <c r="G48334" s="88"/>
      <c r="H48334" s="88"/>
      <c r="I48334" s="88"/>
      <c r="J48334" s="88"/>
      <c r="K48334" s="88"/>
    </row>
    <row r="48335" spans="2:11" hidden="1" x14ac:dyDescent="0.2">
      <c r="B48335" s="88"/>
      <c r="C48335" s="88"/>
      <c r="D48335" s="88"/>
      <c r="E48335" s="88"/>
      <c r="F48335" s="88"/>
      <c r="G48335" s="88"/>
      <c r="H48335" s="88"/>
      <c r="I48335" s="88"/>
      <c r="J48335" s="88"/>
      <c r="K48335" s="88"/>
    </row>
    <row r="48336" spans="2:11" hidden="1" x14ac:dyDescent="0.2">
      <c r="B48336" s="88"/>
      <c r="C48336" s="88"/>
      <c r="D48336" s="88"/>
      <c r="E48336" s="88"/>
      <c r="F48336" s="88"/>
      <c r="G48336" s="88"/>
      <c r="H48336" s="88"/>
      <c r="I48336" s="88"/>
      <c r="J48336" s="88"/>
      <c r="K48336" s="88"/>
    </row>
    <row r="48337" spans="2:11" hidden="1" x14ac:dyDescent="0.2">
      <c r="B48337" s="88"/>
      <c r="C48337" s="88"/>
      <c r="D48337" s="88"/>
      <c r="E48337" s="88"/>
      <c r="F48337" s="88"/>
      <c r="G48337" s="88"/>
      <c r="H48337" s="88"/>
      <c r="I48337" s="88"/>
      <c r="J48337" s="88"/>
      <c r="K48337" s="88"/>
    </row>
    <row r="48338" spans="2:11" hidden="1" x14ac:dyDescent="0.2">
      <c r="B48338" s="88"/>
      <c r="C48338" s="88"/>
      <c r="D48338" s="88"/>
      <c r="E48338" s="88"/>
      <c r="F48338" s="88"/>
      <c r="G48338" s="88"/>
      <c r="H48338" s="88"/>
      <c r="I48338" s="88"/>
      <c r="J48338" s="88"/>
      <c r="K48338" s="88"/>
    </row>
    <row r="48339" spans="2:11" hidden="1" x14ac:dyDescent="0.2">
      <c r="B48339" s="88"/>
      <c r="C48339" s="88"/>
      <c r="D48339" s="88"/>
      <c r="E48339" s="88"/>
      <c r="F48339" s="88"/>
      <c r="G48339" s="88"/>
      <c r="H48339" s="88"/>
      <c r="I48339" s="88"/>
      <c r="J48339" s="88"/>
      <c r="K48339" s="88"/>
    </row>
    <row r="48340" spans="2:11" hidden="1" x14ac:dyDescent="0.2">
      <c r="B48340" s="88"/>
      <c r="C48340" s="88"/>
      <c r="D48340" s="88"/>
      <c r="E48340" s="88"/>
      <c r="F48340" s="88"/>
      <c r="G48340" s="88"/>
      <c r="H48340" s="88"/>
      <c r="I48340" s="88"/>
      <c r="J48340" s="88"/>
      <c r="K48340" s="88"/>
    </row>
    <row r="48341" spans="2:11" hidden="1" x14ac:dyDescent="0.2">
      <c r="B48341" s="88"/>
      <c r="C48341" s="88"/>
      <c r="D48341" s="88"/>
      <c r="E48341" s="88"/>
      <c r="F48341" s="88"/>
      <c r="G48341" s="88"/>
      <c r="H48341" s="88"/>
      <c r="I48341" s="88"/>
      <c r="J48341" s="88"/>
      <c r="K48341" s="88"/>
    </row>
    <row r="48342" spans="2:11" hidden="1" x14ac:dyDescent="0.2">
      <c r="B48342" s="88"/>
      <c r="C48342" s="88"/>
      <c r="D48342" s="88"/>
      <c r="E48342" s="88"/>
      <c r="F48342" s="88"/>
      <c r="G48342" s="88"/>
      <c r="H48342" s="88"/>
      <c r="I48342" s="88"/>
      <c r="J48342" s="88"/>
      <c r="K48342" s="88"/>
    </row>
    <row r="48343" spans="2:11" hidden="1" x14ac:dyDescent="0.2">
      <c r="B48343" s="88"/>
      <c r="C48343" s="88"/>
      <c r="D48343" s="88"/>
      <c r="E48343" s="88"/>
      <c r="F48343" s="88"/>
      <c r="G48343" s="88"/>
      <c r="H48343" s="88"/>
      <c r="I48343" s="88"/>
      <c r="J48343" s="88"/>
      <c r="K48343" s="88"/>
    </row>
    <row r="48344" spans="2:11" hidden="1" x14ac:dyDescent="0.2">
      <c r="B48344" s="88"/>
      <c r="C48344" s="88"/>
      <c r="D48344" s="88"/>
      <c r="E48344" s="88"/>
      <c r="F48344" s="88"/>
      <c r="G48344" s="88"/>
      <c r="H48344" s="88"/>
      <c r="I48344" s="88"/>
      <c r="J48344" s="88"/>
      <c r="K48344" s="88"/>
    </row>
    <row r="48345" spans="2:11" hidden="1" x14ac:dyDescent="0.2">
      <c r="B48345" s="88"/>
      <c r="C48345" s="88"/>
      <c r="D48345" s="88"/>
      <c r="E48345" s="88"/>
      <c r="F48345" s="88"/>
      <c r="G48345" s="88"/>
      <c r="H48345" s="88"/>
      <c r="I48345" s="88"/>
      <c r="J48345" s="88"/>
      <c r="K48345" s="88"/>
    </row>
    <row r="48346" spans="2:11" hidden="1" x14ac:dyDescent="0.2">
      <c r="B48346" s="88"/>
      <c r="C48346" s="88"/>
      <c r="D48346" s="88"/>
      <c r="E48346" s="88"/>
      <c r="F48346" s="88"/>
      <c r="G48346" s="88"/>
      <c r="H48346" s="88"/>
      <c r="I48346" s="88"/>
      <c r="J48346" s="88"/>
      <c r="K48346" s="88"/>
    </row>
    <row r="48347" spans="2:11" hidden="1" x14ac:dyDescent="0.2">
      <c r="B48347" s="88"/>
      <c r="C48347" s="88"/>
      <c r="D48347" s="88"/>
      <c r="E48347" s="88"/>
      <c r="F48347" s="88"/>
      <c r="G48347" s="88"/>
      <c r="H48347" s="88"/>
      <c r="I48347" s="88"/>
      <c r="J48347" s="88"/>
      <c r="K48347" s="88"/>
    </row>
    <row r="48348" spans="2:11" hidden="1" x14ac:dyDescent="0.2">
      <c r="B48348" s="88"/>
      <c r="C48348" s="88"/>
      <c r="D48348" s="88"/>
      <c r="E48348" s="88"/>
      <c r="F48348" s="88"/>
      <c r="G48348" s="88"/>
      <c r="H48348" s="88"/>
      <c r="I48348" s="88"/>
      <c r="J48348" s="88"/>
      <c r="K48348" s="88"/>
    </row>
    <row r="48349" spans="2:11" hidden="1" x14ac:dyDescent="0.2">
      <c r="B48349" s="88"/>
      <c r="C48349" s="88"/>
      <c r="D48349" s="88"/>
      <c r="E48349" s="88"/>
      <c r="F48349" s="88"/>
      <c r="G48349" s="88"/>
      <c r="H48349" s="88"/>
      <c r="I48349" s="88"/>
      <c r="J48349" s="88"/>
      <c r="K48349" s="88"/>
    </row>
    <row r="48350" spans="2:11" hidden="1" x14ac:dyDescent="0.2">
      <c r="B48350" s="88"/>
      <c r="C48350" s="88"/>
      <c r="D48350" s="88"/>
      <c r="E48350" s="88"/>
      <c r="F48350" s="88"/>
      <c r="G48350" s="88"/>
      <c r="H48350" s="88"/>
      <c r="I48350" s="88"/>
      <c r="J48350" s="88"/>
      <c r="K48350" s="88"/>
    </row>
    <row r="48351" spans="2:11" hidden="1" x14ac:dyDescent="0.2">
      <c r="B48351" s="88"/>
      <c r="C48351" s="88"/>
      <c r="D48351" s="88"/>
      <c r="E48351" s="88"/>
      <c r="F48351" s="88"/>
      <c r="G48351" s="88"/>
      <c r="H48351" s="88"/>
      <c r="I48351" s="88"/>
      <c r="J48351" s="88"/>
      <c r="K48351" s="88"/>
    </row>
    <row r="48352" spans="2:11" hidden="1" x14ac:dyDescent="0.2">
      <c r="B48352" s="88"/>
      <c r="C48352" s="88"/>
      <c r="D48352" s="88"/>
      <c r="E48352" s="88"/>
      <c r="F48352" s="88"/>
      <c r="G48352" s="88"/>
      <c r="H48352" s="88"/>
      <c r="I48352" s="88"/>
      <c r="J48352" s="88"/>
      <c r="K48352" s="88"/>
    </row>
    <row r="48353" spans="2:11" hidden="1" x14ac:dyDescent="0.2">
      <c r="B48353" s="88"/>
      <c r="C48353" s="88"/>
      <c r="D48353" s="88"/>
      <c r="E48353" s="88"/>
      <c r="F48353" s="88"/>
      <c r="G48353" s="88"/>
      <c r="H48353" s="88"/>
      <c r="I48353" s="88"/>
      <c r="J48353" s="88"/>
      <c r="K48353" s="88"/>
    </row>
    <row r="48354" spans="2:11" hidden="1" x14ac:dyDescent="0.2">
      <c r="B48354" s="88"/>
      <c r="C48354" s="88"/>
      <c r="D48354" s="88"/>
      <c r="E48354" s="88"/>
      <c r="F48354" s="88"/>
      <c r="G48354" s="88"/>
      <c r="H48354" s="88"/>
      <c r="I48354" s="88"/>
      <c r="J48354" s="88"/>
      <c r="K48354" s="88"/>
    </row>
    <row r="48355" spans="2:11" hidden="1" x14ac:dyDescent="0.2">
      <c r="B48355" s="88"/>
      <c r="C48355" s="88"/>
      <c r="D48355" s="88"/>
      <c r="E48355" s="88"/>
      <c r="F48355" s="88"/>
      <c r="G48355" s="88"/>
      <c r="H48355" s="88"/>
      <c r="I48355" s="88"/>
      <c r="J48355" s="88"/>
      <c r="K48355" s="88"/>
    </row>
    <row r="48356" spans="2:11" hidden="1" x14ac:dyDescent="0.2">
      <c r="B48356" s="88"/>
      <c r="C48356" s="88"/>
      <c r="D48356" s="88"/>
      <c r="E48356" s="88"/>
      <c r="F48356" s="88"/>
      <c r="G48356" s="88"/>
      <c r="H48356" s="88"/>
      <c r="I48356" s="88"/>
      <c r="J48356" s="88"/>
      <c r="K48356" s="88"/>
    </row>
    <row r="48357" spans="2:11" hidden="1" x14ac:dyDescent="0.2">
      <c r="B48357" s="88"/>
      <c r="C48357" s="88"/>
      <c r="D48357" s="88"/>
      <c r="E48357" s="88"/>
      <c r="F48357" s="88"/>
      <c r="G48357" s="88"/>
      <c r="H48357" s="88"/>
      <c r="I48357" s="88"/>
      <c r="J48357" s="88"/>
      <c r="K48357" s="88"/>
    </row>
    <row r="48358" spans="2:11" hidden="1" x14ac:dyDescent="0.2">
      <c r="B48358" s="88"/>
      <c r="C48358" s="88"/>
      <c r="D48358" s="88"/>
      <c r="E48358" s="88"/>
      <c r="F48358" s="88"/>
      <c r="G48358" s="88"/>
      <c r="H48358" s="88"/>
      <c r="I48358" s="88"/>
      <c r="J48358" s="88"/>
      <c r="K48358" s="88"/>
    </row>
    <row r="48359" spans="2:11" hidden="1" x14ac:dyDescent="0.2">
      <c r="B48359" s="88"/>
      <c r="C48359" s="88"/>
      <c r="D48359" s="88"/>
      <c r="E48359" s="88"/>
      <c r="F48359" s="88"/>
      <c r="G48359" s="88"/>
      <c r="H48359" s="88"/>
      <c r="I48359" s="88"/>
      <c r="J48359" s="88"/>
      <c r="K48359" s="88"/>
    </row>
    <row r="48360" spans="2:11" hidden="1" x14ac:dyDescent="0.2">
      <c r="B48360" s="88"/>
      <c r="C48360" s="88"/>
      <c r="D48360" s="88"/>
      <c r="E48360" s="88"/>
      <c r="F48360" s="88"/>
      <c r="G48360" s="88"/>
      <c r="H48360" s="88"/>
      <c r="I48360" s="88"/>
      <c r="J48360" s="88"/>
      <c r="K48360" s="88"/>
    </row>
    <row r="48361" spans="2:11" hidden="1" x14ac:dyDescent="0.2">
      <c r="B48361" s="88"/>
      <c r="C48361" s="88"/>
      <c r="D48361" s="88"/>
      <c r="E48361" s="88"/>
      <c r="F48361" s="88"/>
      <c r="G48361" s="88"/>
      <c r="H48361" s="88"/>
      <c r="I48361" s="88"/>
      <c r="J48361" s="88"/>
      <c r="K48361" s="88"/>
    </row>
    <row r="48362" spans="2:11" hidden="1" x14ac:dyDescent="0.2">
      <c r="B48362" s="88"/>
      <c r="C48362" s="88"/>
      <c r="D48362" s="88"/>
      <c r="E48362" s="88"/>
      <c r="F48362" s="88"/>
      <c r="G48362" s="88"/>
      <c r="H48362" s="88"/>
      <c r="I48362" s="88"/>
      <c r="J48362" s="88"/>
      <c r="K48362" s="88"/>
    </row>
    <row r="48363" spans="2:11" hidden="1" x14ac:dyDescent="0.2">
      <c r="B48363" s="88"/>
      <c r="C48363" s="88"/>
      <c r="D48363" s="88"/>
      <c r="E48363" s="88"/>
      <c r="F48363" s="88"/>
      <c r="G48363" s="88"/>
      <c r="H48363" s="88"/>
      <c r="I48363" s="88"/>
      <c r="J48363" s="88"/>
      <c r="K48363" s="88"/>
    </row>
    <row r="48364" spans="2:11" hidden="1" x14ac:dyDescent="0.2">
      <c r="B48364" s="88"/>
      <c r="C48364" s="88"/>
      <c r="D48364" s="88"/>
      <c r="E48364" s="88"/>
      <c r="F48364" s="88"/>
      <c r="G48364" s="88"/>
      <c r="H48364" s="88"/>
      <c r="I48364" s="88"/>
      <c r="J48364" s="88"/>
      <c r="K48364" s="88"/>
    </row>
    <row r="48365" spans="2:11" hidden="1" x14ac:dyDescent="0.2">
      <c r="B48365" s="88"/>
      <c r="C48365" s="88"/>
      <c r="D48365" s="88"/>
      <c r="E48365" s="88"/>
      <c r="F48365" s="88"/>
      <c r="G48365" s="88"/>
      <c r="H48365" s="88"/>
      <c r="I48365" s="88"/>
      <c r="J48365" s="88"/>
      <c r="K48365" s="88"/>
    </row>
    <row r="48366" spans="2:11" hidden="1" x14ac:dyDescent="0.2">
      <c r="B48366" s="88"/>
      <c r="C48366" s="88"/>
      <c r="D48366" s="88"/>
      <c r="E48366" s="88"/>
      <c r="F48366" s="88"/>
      <c r="G48366" s="88"/>
      <c r="H48366" s="88"/>
      <c r="I48366" s="88"/>
      <c r="J48366" s="88"/>
      <c r="K48366" s="88"/>
    </row>
    <row r="48367" spans="2:11" hidden="1" x14ac:dyDescent="0.2">
      <c r="B48367" s="88"/>
      <c r="C48367" s="88"/>
      <c r="D48367" s="88"/>
      <c r="E48367" s="88"/>
      <c r="F48367" s="88"/>
      <c r="G48367" s="88"/>
      <c r="H48367" s="88"/>
      <c r="I48367" s="88"/>
      <c r="J48367" s="88"/>
      <c r="K48367" s="88"/>
    </row>
    <row r="48368" spans="2:11" hidden="1" x14ac:dyDescent="0.2">
      <c r="B48368" s="88"/>
      <c r="C48368" s="88"/>
      <c r="D48368" s="88"/>
      <c r="E48368" s="88"/>
      <c r="F48368" s="88"/>
      <c r="G48368" s="88"/>
      <c r="H48368" s="88"/>
      <c r="I48368" s="88"/>
      <c r="J48368" s="88"/>
      <c r="K48368" s="88"/>
    </row>
    <row r="48369" spans="2:11" hidden="1" x14ac:dyDescent="0.2">
      <c r="B48369" s="88"/>
      <c r="C48369" s="88"/>
      <c r="D48369" s="88"/>
      <c r="E48369" s="88"/>
      <c r="F48369" s="88"/>
      <c r="G48369" s="88"/>
      <c r="H48369" s="88"/>
      <c r="I48369" s="88"/>
      <c r="J48369" s="88"/>
      <c r="K48369" s="88"/>
    </row>
    <row r="48370" spans="2:11" hidden="1" x14ac:dyDescent="0.2">
      <c r="B48370" s="88"/>
      <c r="C48370" s="88"/>
      <c r="D48370" s="88"/>
      <c r="E48370" s="88"/>
      <c r="F48370" s="88"/>
      <c r="G48370" s="88"/>
      <c r="H48370" s="88"/>
      <c r="I48370" s="88"/>
      <c r="J48370" s="88"/>
      <c r="K48370" s="88"/>
    </row>
    <row r="48371" spans="2:11" hidden="1" x14ac:dyDescent="0.2">
      <c r="B48371" s="88"/>
      <c r="C48371" s="88"/>
      <c r="D48371" s="88"/>
      <c r="E48371" s="88"/>
      <c r="F48371" s="88"/>
      <c r="G48371" s="88"/>
      <c r="H48371" s="88"/>
      <c r="I48371" s="88"/>
      <c r="J48371" s="88"/>
      <c r="K48371" s="88"/>
    </row>
    <row r="48372" spans="2:11" hidden="1" x14ac:dyDescent="0.2">
      <c r="B48372" s="88"/>
      <c r="C48372" s="88"/>
      <c r="D48372" s="88"/>
      <c r="E48372" s="88"/>
      <c r="F48372" s="88"/>
      <c r="G48372" s="88"/>
      <c r="H48372" s="88"/>
      <c r="I48372" s="88"/>
      <c r="J48372" s="88"/>
      <c r="K48372" s="88"/>
    </row>
    <row r="48373" spans="2:11" hidden="1" x14ac:dyDescent="0.2">
      <c r="B48373" s="88"/>
      <c r="C48373" s="88"/>
      <c r="D48373" s="88"/>
      <c r="E48373" s="88"/>
      <c r="F48373" s="88"/>
      <c r="G48373" s="88"/>
      <c r="H48373" s="88"/>
      <c r="I48373" s="88"/>
      <c r="J48373" s="88"/>
      <c r="K48373" s="88"/>
    </row>
    <row r="48374" spans="2:11" hidden="1" x14ac:dyDescent="0.2">
      <c r="B48374" s="88"/>
      <c r="C48374" s="88"/>
      <c r="D48374" s="88"/>
      <c r="E48374" s="88"/>
      <c r="F48374" s="88"/>
      <c r="G48374" s="88"/>
      <c r="H48374" s="88"/>
      <c r="I48374" s="88"/>
      <c r="J48374" s="88"/>
      <c r="K48374" s="88"/>
    </row>
    <row r="48375" spans="2:11" hidden="1" x14ac:dyDescent="0.2">
      <c r="B48375" s="88"/>
      <c r="C48375" s="88"/>
      <c r="D48375" s="88"/>
      <c r="E48375" s="88"/>
      <c r="F48375" s="88"/>
      <c r="G48375" s="88"/>
      <c r="H48375" s="88"/>
      <c r="I48375" s="88"/>
      <c r="J48375" s="88"/>
      <c r="K48375" s="88"/>
    </row>
    <row r="48376" spans="2:11" hidden="1" x14ac:dyDescent="0.2">
      <c r="B48376" s="88"/>
      <c r="C48376" s="88"/>
      <c r="D48376" s="88"/>
      <c r="E48376" s="88"/>
      <c r="F48376" s="88"/>
      <c r="G48376" s="88"/>
      <c r="H48376" s="88"/>
      <c r="I48376" s="88"/>
      <c r="J48376" s="88"/>
      <c r="K48376" s="88"/>
    </row>
    <row r="48377" spans="2:11" hidden="1" x14ac:dyDescent="0.2">
      <c r="B48377" s="88"/>
      <c r="C48377" s="88"/>
      <c r="D48377" s="88"/>
      <c r="E48377" s="88"/>
      <c r="F48377" s="88"/>
      <c r="G48377" s="88"/>
      <c r="H48377" s="88"/>
      <c r="I48377" s="88"/>
      <c r="J48377" s="88"/>
      <c r="K48377" s="88"/>
    </row>
    <row r="48378" spans="2:11" hidden="1" x14ac:dyDescent="0.2">
      <c r="B48378" s="88"/>
      <c r="C48378" s="88"/>
      <c r="D48378" s="88"/>
      <c r="E48378" s="88"/>
      <c r="F48378" s="88"/>
      <c r="G48378" s="88"/>
      <c r="H48378" s="88"/>
      <c r="I48378" s="88"/>
      <c r="J48378" s="88"/>
      <c r="K48378" s="88"/>
    </row>
    <row r="48379" spans="2:11" hidden="1" x14ac:dyDescent="0.2">
      <c r="B48379" s="88"/>
      <c r="C48379" s="88"/>
      <c r="D48379" s="88"/>
      <c r="E48379" s="88"/>
      <c r="F48379" s="88"/>
      <c r="G48379" s="88"/>
      <c r="H48379" s="88"/>
      <c r="I48379" s="88"/>
      <c r="J48379" s="88"/>
      <c r="K48379" s="88"/>
    </row>
    <row r="48380" spans="2:11" hidden="1" x14ac:dyDescent="0.2">
      <c r="B48380" s="88"/>
      <c r="C48380" s="88"/>
      <c r="D48380" s="88"/>
      <c r="E48380" s="88"/>
      <c r="F48380" s="88"/>
      <c r="G48380" s="88"/>
      <c r="H48380" s="88"/>
      <c r="I48380" s="88"/>
      <c r="J48380" s="88"/>
      <c r="K48380" s="88"/>
    </row>
    <row r="48381" spans="2:11" hidden="1" x14ac:dyDescent="0.2">
      <c r="B48381" s="88"/>
      <c r="C48381" s="88"/>
      <c r="D48381" s="88"/>
      <c r="E48381" s="88"/>
      <c r="F48381" s="88"/>
      <c r="G48381" s="88"/>
      <c r="H48381" s="88"/>
      <c r="I48381" s="88"/>
      <c r="J48381" s="88"/>
      <c r="K48381" s="88"/>
    </row>
    <row r="48382" spans="2:11" hidden="1" x14ac:dyDescent="0.2">
      <c r="B48382" s="88"/>
      <c r="C48382" s="88"/>
      <c r="D48382" s="88"/>
      <c r="E48382" s="88"/>
      <c r="F48382" s="88"/>
      <c r="G48382" s="88"/>
      <c r="H48382" s="88"/>
      <c r="I48382" s="88"/>
      <c r="J48382" s="88"/>
      <c r="K48382" s="88"/>
    </row>
    <row r="48383" spans="2:11" hidden="1" x14ac:dyDescent="0.2">
      <c r="B48383" s="88"/>
      <c r="C48383" s="88"/>
      <c r="D48383" s="88"/>
      <c r="E48383" s="88"/>
      <c r="F48383" s="88"/>
      <c r="G48383" s="88"/>
      <c r="H48383" s="88"/>
      <c r="I48383" s="88"/>
      <c r="J48383" s="88"/>
      <c r="K48383" s="88"/>
    </row>
    <row r="48384" spans="2:11" hidden="1" x14ac:dyDescent="0.2">
      <c r="B48384" s="88"/>
      <c r="C48384" s="88"/>
      <c r="D48384" s="88"/>
      <c r="E48384" s="88"/>
      <c r="F48384" s="88"/>
      <c r="G48384" s="88"/>
      <c r="H48384" s="88"/>
      <c r="I48384" s="88"/>
      <c r="J48384" s="88"/>
      <c r="K48384" s="88"/>
    </row>
    <row r="48385" spans="2:11" hidden="1" x14ac:dyDescent="0.2">
      <c r="B48385" s="88"/>
      <c r="C48385" s="88"/>
      <c r="D48385" s="88"/>
      <c r="E48385" s="88"/>
      <c r="F48385" s="88"/>
      <c r="G48385" s="88"/>
      <c r="H48385" s="88"/>
      <c r="I48385" s="88"/>
      <c r="J48385" s="88"/>
      <c r="K48385" s="88"/>
    </row>
    <row r="48386" spans="2:11" hidden="1" x14ac:dyDescent="0.2">
      <c r="B48386" s="88"/>
      <c r="C48386" s="88"/>
      <c r="D48386" s="88"/>
      <c r="E48386" s="88"/>
      <c r="F48386" s="88"/>
      <c r="G48386" s="88"/>
      <c r="H48386" s="88"/>
      <c r="I48386" s="88"/>
      <c r="J48386" s="88"/>
      <c r="K48386" s="88"/>
    </row>
    <row r="48387" spans="2:11" hidden="1" x14ac:dyDescent="0.2">
      <c r="B48387" s="88"/>
      <c r="C48387" s="88"/>
      <c r="D48387" s="88"/>
      <c r="E48387" s="88"/>
      <c r="F48387" s="88"/>
      <c r="G48387" s="88"/>
      <c r="H48387" s="88"/>
      <c r="I48387" s="88"/>
      <c r="J48387" s="88"/>
      <c r="K48387" s="88"/>
    </row>
    <row r="48388" spans="2:11" hidden="1" x14ac:dyDescent="0.2">
      <c r="B48388" s="88"/>
      <c r="C48388" s="88"/>
      <c r="D48388" s="88"/>
      <c r="E48388" s="88"/>
      <c r="F48388" s="88"/>
      <c r="G48388" s="88"/>
      <c r="H48388" s="88"/>
      <c r="I48388" s="88"/>
      <c r="J48388" s="88"/>
      <c r="K48388" s="88"/>
    </row>
    <row r="48389" spans="2:11" hidden="1" x14ac:dyDescent="0.2">
      <c r="B48389" s="88"/>
      <c r="C48389" s="88"/>
      <c r="D48389" s="88"/>
      <c r="E48389" s="88"/>
      <c r="F48389" s="88"/>
      <c r="G48389" s="88"/>
      <c r="H48389" s="88"/>
      <c r="I48389" s="88"/>
      <c r="J48389" s="88"/>
      <c r="K48389" s="88"/>
    </row>
    <row r="48390" spans="2:11" hidden="1" x14ac:dyDescent="0.2">
      <c r="B48390" s="88"/>
      <c r="C48390" s="88"/>
      <c r="D48390" s="88"/>
      <c r="E48390" s="88"/>
      <c r="F48390" s="88"/>
      <c r="G48390" s="88"/>
      <c r="H48390" s="88"/>
      <c r="I48390" s="88"/>
      <c r="J48390" s="88"/>
      <c r="K48390" s="88"/>
    </row>
    <row r="48391" spans="2:11" hidden="1" x14ac:dyDescent="0.2">
      <c r="B48391" s="88"/>
      <c r="C48391" s="88"/>
      <c r="D48391" s="88"/>
      <c r="E48391" s="88"/>
      <c r="F48391" s="88"/>
      <c r="G48391" s="88"/>
      <c r="H48391" s="88"/>
      <c r="I48391" s="88"/>
      <c r="J48391" s="88"/>
      <c r="K48391" s="88"/>
    </row>
    <row r="48392" spans="2:11" hidden="1" x14ac:dyDescent="0.2">
      <c r="B48392" s="88"/>
      <c r="C48392" s="88"/>
      <c r="D48392" s="88"/>
      <c r="E48392" s="88"/>
      <c r="F48392" s="88"/>
      <c r="G48392" s="88"/>
      <c r="H48392" s="88"/>
      <c r="I48392" s="88"/>
      <c r="J48392" s="88"/>
      <c r="K48392" s="88"/>
    </row>
    <row r="48393" spans="2:11" hidden="1" x14ac:dyDescent="0.2">
      <c r="B48393" s="88"/>
      <c r="C48393" s="88"/>
      <c r="D48393" s="88"/>
      <c r="E48393" s="88"/>
      <c r="F48393" s="88"/>
      <c r="G48393" s="88"/>
      <c r="H48393" s="88"/>
      <c r="I48393" s="88"/>
      <c r="J48393" s="88"/>
      <c r="K48393" s="88"/>
    </row>
    <row r="48394" spans="2:11" hidden="1" x14ac:dyDescent="0.2">
      <c r="B48394" s="88"/>
      <c r="C48394" s="88"/>
      <c r="D48394" s="88"/>
      <c r="E48394" s="88"/>
      <c r="F48394" s="88"/>
      <c r="G48394" s="88"/>
      <c r="H48394" s="88"/>
      <c r="I48394" s="88"/>
      <c r="J48394" s="88"/>
      <c r="K48394" s="88"/>
    </row>
    <row r="48395" spans="2:11" hidden="1" x14ac:dyDescent="0.2">
      <c r="B48395" s="88"/>
      <c r="C48395" s="88"/>
      <c r="D48395" s="88"/>
      <c r="E48395" s="88"/>
      <c r="F48395" s="88"/>
      <c r="G48395" s="88"/>
      <c r="H48395" s="88"/>
      <c r="I48395" s="88"/>
      <c r="J48395" s="88"/>
      <c r="K48395" s="88"/>
    </row>
    <row r="48396" spans="2:11" hidden="1" x14ac:dyDescent="0.2">
      <c r="B48396" s="88"/>
      <c r="C48396" s="88"/>
      <c r="D48396" s="88"/>
      <c r="E48396" s="88"/>
      <c r="F48396" s="88"/>
      <c r="G48396" s="88"/>
      <c r="H48396" s="88"/>
      <c r="I48396" s="88"/>
      <c r="J48396" s="88"/>
      <c r="K48396" s="88"/>
    </row>
    <row r="48397" spans="2:11" hidden="1" x14ac:dyDescent="0.2">
      <c r="B48397" s="88"/>
      <c r="C48397" s="88"/>
      <c r="D48397" s="88"/>
      <c r="E48397" s="88"/>
      <c r="F48397" s="88"/>
      <c r="G48397" s="88"/>
      <c r="H48397" s="88"/>
      <c r="I48397" s="88"/>
      <c r="J48397" s="88"/>
      <c r="K48397" s="88"/>
    </row>
    <row r="48398" spans="2:11" hidden="1" x14ac:dyDescent="0.2">
      <c r="B48398" s="88"/>
      <c r="C48398" s="88"/>
      <c r="D48398" s="88"/>
      <c r="E48398" s="88"/>
      <c r="F48398" s="88"/>
      <c r="G48398" s="88"/>
      <c r="H48398" s="88"/>
      <c r="I48398" s="88"/>
      <c r="J48398" s="88"/>
      <c r="K48398" s="88"/>
    </row>
    <row r="48399" spans="2:11" hidden="1" x14ac:dyDescent="0.2">
      <c r="B48399" s="88"/>
      <c r="C48399" s="88"/>
      <c r="D48399" s="88"/>
      <c r="E48399" s="88"/>
      <c r="F48399" s="88"/>
      <c r="G48399" s="88"/>
      <c r="H48399" s="88"/>
      <c r="I48399" s="88"/>
      <c r="J48399" s="88"/>
      <c r="K48399" s="88"/>
    </row>
    <row r="48400" spans="2:11" hidden="1" x14ac:dyDescent="0.2">
      <c r="B48400" s="88"/>
      <c r="C48400" s="88"/>
      <c r="D48400" s="88"/>
      <c r="E48400" s="88"/>
      <c r="F48400" s="88"/>
      <c r="G48400" s="88"/>
      <c r="H48400" s="88"/>
      <c r="I48400" s="88"/>
      <c r="J48400" s="88"/>
      <c r="K48400" s="88"/>
    </row>
    <row r="48401" spans="2:11" hidden="1" x14ac:dyDescent="0.2">
      <c r="B48401" s="88"/>
      <c r="C48401" s="88"/>
      <c r="D48401" s="88"/>
      <c r="E48401" s="88"/>
      <c r="F48401" s="88"/>
      <c r="G48401" s="88"/>
      <c r="H48401" s="88"/>
      <c r="I48401" s="88"/>
      <c r="J48401" s="88"/>
      <c r="K48401" s="88"/>
    </row>
    <row r="48402" spans="2:11" hidden="1" x14ac:dyDescent="0.2">
      <c r="B48402" s="88"/>
      <c r="C48402" s="88"/>
      <c r="D48402" s="88"/>
      <c r="E48402" s="88"/>
      <c r="F48402" s="88"/>
      <c r="G48402" s="88"/>
      <c r="H48402" s="88"/>
      <c r="I48402" s="88"/>
      <c r="J48402" s="88"/>
      <c r="K48402" s="88"/>
    </row>
    <row r="48403" spans="2:11" hidden="1" x14ac:dyDescent="0.2">
      <c r="B48403" s="88"/>
      <c r="C48403" s="88"/>
      <c r="D48403" s="88"/>
      <c r="E48403" s="88"/>
      <c r="F48403" s="88"/>
      <c r="G48403" s="88"/>
      <c r="H48403" s="88"/>
      <c r="I48403" s="88"/>
      <c r="J48403" s="88"/>
      <c r="K48403" s="88"/>
    </row>
    <row r="48404" spans="2:11" hidden="1" x14ac:dyDescent="0.2">
      <c r="B48404" s="88"/>
      <c r="C48404" s="88"/>
      <c r="D48404" s="88"/>
      <c r="E48404" s="88"/>
      <c r="F48404" s="88"/>
      <c r="G48404" s="88"/>
      <c r="H48404" s="88"/>
      <c r="I48404" s="88"/>
      <c r="J48404" s="88"/>
      <c r="K48404" s="88"/>
    </row>
    <row r="48405" spans="2:11" hidden="1" x14ac:dyDescent="0.2">
      <c r="B48405" s="88"/>
      <c r="C48405" s="88"/>
      <c r="D48405" s="88"/>
      <c r="E48405" s="88"/>
      <c r="F48405" s="88"/>
      <c r="G48405" s="88"/>
      <c r="H48405" s="88"/>
      <c r="I48405" s="88"/>
      <c r="J48405" s="88"/>
      <c r="K48405" s="88"/>
    </row>
    <row r="48406" spans="2:11" hidden="1" x14ac:dyDescent="0.2">
      <c r="B48406" s="88"/>
      <c r="C48406" s="88"/>
      <c r="D48406" s="88"/>
      <c r="E48406" s="88"/>
      <c r="F48406" s="88"/>
      <c r="G48406" s="88"/>
      <c r="H48406" s="88"/>
      <c r="I48406" s="88"/>
      <c r="J48406" s="88"/>
      <c r="K48406" s="88"/>
    </row>
    <row r="48407" spans="2:11" hidden="1" x14ac:dyDescent="0.2">
      <c r="B48407" s="88"/>
      <c r="C48407" s="88"/>
      <c r="D48407" s="88"/>
      <c r="E48407" s="88"/>
      <c r="F48407" s="88"/>
      <c r="G48407" s="88"/>
      <c r="H48407" s="88"/>
      <c r="I48407" s="88"/>
      <c r="J48407" s="88"/>
      <c r="K48407" s="88"/>
    </row>
    <row r="48408" spans="2:11" hidden="1" x14ac:dyDescent="0.2">
      <c r="B48408" s="88"/>
      <c r="C48408" s="88"/>
      <c r="D48408" s="88"/>
      <c r="E48408" s="88"/>
      <c r="F48408" s="88"/>
      <c r="G48408" s="88"/>
      <c r="H48408" s="88"/>
      <c r="I48408" s="88"/>
      <c r="J48408" s="88"/>
      <c r="K48408" s="88"/>
    </row>
    <row r="48409" spans="2:11" hidden="1" x14ac:dyDescent="0.2">
      <c r="B48409" s="88"/>
      <c r="C48409" s="88"/>
      <c r="D48409" s="88"/>
      <c r="E48409" s="88"/>
      <c r="F48409" s="88"/>
      <c r="G48409" s="88"/>
      <c r="H48409" s="88"/>
      <c r="I48409" s="88"/>
      <c r="J48409" s="88"/>
      <c r="K48409" s="88"/>
    </row>
    <row r="48410" spans="2:11" hidden="1" x14ac:dyDescent="0.2">
      <c r="B48410" s="88"/>
      <c r="C48410" s="88"/>
      <c r="D48410" s="88"/>
      <c r="E48410" s="88"/>
      <c r="F48410" s="88"/>
      <c r="G48410" s="88"/>
      <c r="H48410" s="88"/>
      <c r="I48410" s="88"/>
      <c r="J48410" s="88"/>
      <c r="K48410" s="88"/>
    </row>
    <row r="48411" spans="2:11" hidden="1" x14ac:dyDescent="0.2">
      <c r="B48411" s="88"/>
      <c r="C48411" s="88"/>
      <c r="D48411" s="88"/>
      <c r="E48411" s="88"/>
      <c r="F48411" s="88"/>
      <c r="G48411" s="88"/>
      <c r="H48411" s="88"/>
      <c r="I48411" s="88"/>
      <c r="J48411" s="88"/>
      <c r="K48411" s="88"/>
    </row>
    <row r="48412" spans="2:11" hidden="1" x14ac:dyDescent="0.2">
      <c r="B48412" s="88"/>
      <c r="C48412" s="88"/>
      <c r="D48412" s="88"/>
      <c r="E48412" s="88"/>
      <c r="F48412" s="88"/>
      <c r="G48412" s="88"/>
      <c r="H48412" s="88"/>
      <c r="I48412" s="88"/>
      <c r="J48412" s="88"/>
      <c r="K48412" s="88"/>
    </row>
    <row r="48413" spans="2:11" hidden="1" x14ac:dyDescent="0.2">
      <c r="B48413" s="88"/>
      <c r="C48413" s="88"/>
      <c r="D48413" s="88"/>
      <c r="E48413" s="88"/>
      <c r="F48413" s="88"/>
      <c r="G48413" s="88"/>
      <c r="H48413" s="88"/>
      <c r="I48413" s="88"/>
      <c r="J48413" s="88"/>
      <c r="K48413" s="88"/>
    </row>
    <row r="48414" spans="2:11" hidden="1" x14ac:dyDescent="0.2">
      <c r="B48414" s="88"/>
      <c r="C48414" s="88"/>
      <c r="D48414" s="88"/>
      <c r="E48414" s="88"/>
      <c r="F48414" s="88"/>
      <c r="G48414" s="88"/>
      <c r="H48414" s="88"/>
      <c r="I48414" s="88"/>
      <c r="J48414" s="88"/>
      <c r="K48414" s="88"/>
    </row>
    <row r="48415" spans="2:11" hidden="1" x14ac:dyDescent="0.2">
      <c r="B48415" s="88"/>
      <c r="C48415" s="88"/>
      <c r="D48415" s="88"/>
      <c r="E48415" s="88"/>
      <c r="F48415" s="88"/>
      <c r="G48415" s="88"/>
      <c r="H48415" s="88"/>
      <c r="I48415" s="88"/>
      <c r="J48415" s="88"/>
      <c r="K48415" s="88"/>
    </row>
    <row r="48416" spans="2:11" hidden="1" x14ac:dyDescent="0.2">
      <c r="B48416" s="88"/>
      <c r="C48416" s="88"/>
      <c r="D48416" s="88"/>
      <c r="E48416" s="88"/>
      <c r="F48416" s="88"/>
      <c r="G48416" s="88"/>
      <c r="H48416" s="88"/>
      <c r="I48416" s="88"/>
      <c r="J48416" s="88"/>
      <c r="K48416" s="88"/>
    </row>
    <row r="48417" spans="2:11" hidden="1" x14ac:dyDescent="0.2">
      <c r="B48417" s="88"/>
      <c r="C48417" s="88"/>
      <c r="D48417" s="88"/>
      <c r="E48417" s="88"/>
      <c r="F48417" s="88"/>
      <c r="G48417" s="88"/>
      <c r="H48417" s="88"/>
      <c r="I48417" s="88"/>
      <c r="J48417" s="88"/>
      <c r="K48417" s="88"/>
    </row>
    <row r="48418" spans="2:11" hidden="1" x14ac:dyDescent="0.2">
      <c r="B48418" s="88"/>
      <c r="C48418" s="88"/>
      <c r="D48418" s="88"/>
      <c r="E48418" s="88"/>
      <c r="F48418" s="88"/>
      <c r="G48418" s="88"/>
      <c r="H48418" s="88"/>
      <c r="I48418" s="88"/>
      <c r="J48418" s="88"/>
      <c r="K48418" s="88"/>
    </row>
    <row r="48419" spans="2:11" hidden="1" x14ac:dyDescent="0.2">
      <c r="B48419" s="88"/>
      <c r="C48419" s="88"/>
      <c r="D48419" s="88"/>
      <c r="E48419" s="88"/>
      <c r="F48419" s="88"/>
      <c r="G48419" s="88"/>
      <c r="H48419" s="88"/>
      <c r="I48419" s="88"/>
      <c r="J48419" s="88"/>
      <c r="K48419" s="88"/>
    </row>
    <row r="48420" spans="2:11" hidden="1" x14ac:dyDescent="0.2">
      <c r="B48420" s="88"/>
      <c r="C48420" s="88"/>
      <c r="D48420" s="88"/>
      <c r="E48420" s="88"/>
      <c r="F48420" s="88"/>
      <c r="G48420" s="88"/>
      <c r="H48420" s="88"/>
      <c r="I48420" s="88"/>
      <c r="J48420" s="88"/>
      <c r="K48420" s="88"/>
    </row>
    <row r="48421" spans="2:11" hidden="1" x14ac:dyDescent="0.2">
      <c r="B48421" s="88"/>
      <c r="C48421" s="88"/>
      <c r="D48421" s="88"/>
      <c r="E48421" s="88"/>
      <c r="F48421" s="88"/>
      <c r="G48421" s="88"/>
      <c r="H48421" s="88"/>
      <c r="I48421" s="88"/>
      <c r="J48421" s="88"/>
      <c r="K48421" s="88"/>
    </row>
    <row r="48422" spans="2:11" hidden="1" x14ac:dyDescent="0.2">
      <c r="B48422" s="88"/>
      <c r="C48422" s="88"/>
      <c r="D48422" s="88"/>
      <c r="E48422" s="88"/>
      <c r="F48422" s="88"/>
      <c r="G48422" s="88"/>
      <c r="H48422" s="88"/>
      <c r="I48422" s="88"/>
      <c r="J48422" s="88"/>
      <c r="K48422" s="88"/>
    </row>
    <row r="48423" spans="2:11" hidden="1" x14ac:dyDescent="0.2">
      <c r="B48423" s="88"/>
      <c r="C48423" s="88"/>
      <c r="D48423" s="88"/>
      <c r="E48423" s="88"/>
      <c r="F48423" s="88"/>
      <c r="G48423" s="88"/>
      <c r="H48423" s="88"/>
      <c r="I48423" s="88"/>
      <c r="J48423" s="88"/>
      <c r="K48423" s="88"/>
    </row>
    <row r="48424" spans="2:11" hidden="1" x14ac:dyDescent="0.2">
      <c r="B48424" s="88"/>
      <c r="C48424" s="88"/>
      <c r="D48424" s="88"/>
      <c r="E48424" s="88"/>
      <c r="F48424" s="88"/>
      <c r="G48424" s="88"/>
      <c r="H48424" s="88"/>
      <c r="I48424" s="88"/>
      <c r="J48424" s="88"/>
      <c r="K48424" s="88"/>
    </row>
    <row r="48425" spans="2:11" hidden="1" x14ac:dyDescent="0.2">
      <c r="B48425" s="88"/>
      <c r="C48425" s="88"/>
      <c r="D48425" s="88"/>
      <c r="E48425" s="88"/>
      <c r="F48425" s="88"/>
      <c r="G48425" s="88"/>
      <c r="H48425" s="88"/>
      <c r="I48425" s="88"/>
      <c r="J48425" s="88"/>
      <c r="K48425" s="88"/>
    </row>
    <row r="48426" spans="2:11" hidden="1" x14ac:dyDescent="0.2">
      <c r="B48426" s="88"/>
      <c r="C48426" s="88"/>
      <c r="D48426" s="88"/>
      <c r="E48426" s="88"/>
      <c r="F48426" s="88"/>
      <c r="G48426" s="88"/>
      <c r="H48426" s="88"/>
      <c r="I48426" s="88"/>
      <c r="J48426" s="88"/>
      <c r="K48426" s="88"/>
    </row>
    <row r="48427" spans="2:11" hidden="1" x14ac:dyDescent="0.2">
      <c r="B48427" s="88"/>
      <c r="C48427" s="88"/>
      <c r="D48427" s="88"/>
      <c r="E48427" s="88"/>
      <c r="F48427" s="88"/>
      <c r="G48427" s="88"/>
      <c r="H48427" s="88"/>
      <c r="I48427" s="88"/>
      <c r="J48427" s="88"/>
      <c r="K48427" s="88"/>
    </row>
    <row r="48428" spans="2:11" hidden="1" x14ac:dyDescent="0.2">
      <c r="B48428" s="88"/>
      <c r="C48428" s="88"/>
      <c r="D48428" s="88"/>
      <c r="E48428" s="88"/>
      <c r="F48428" s="88"/>
      <c r="G48428" s="88"/>
      <c r="H48428" s="88"/>
      <c r="I48428" s="88"/>
      <c r="J48428" s="88"/>
      <c r="K48428" s="88"/>
    </row>
    <row r="48429" spans="2:11" hidden="1" x14ac:dyDescent="0.2">
      <c r="B48429" s="88"/>
      <c r="C48429" s="88"/>
      <c r="D48429" s="88"/>
      <c r="E48429" s="88"/>
      <c r="F48429" s="88"/>
      <c r="G48429" s="88"/>
      <c r="H48429" s="88"/>
      <c r="I48429" s="88"/>
      <c r="J48429" s="88"/>
      <c r="K48429" s="88"/>
    </row>
    <row r="48430" spans="2:11" hidden="1" x14ac:dyDescent="0.2">
      <c r="B48430" s="88"/>
      <c r="C48430" s="88"/>
      <c r="D48430" s="88"/>
      <c r="E48430" s="88"/>
      <c r="F48430" s="88"/>
      <c r="G48430" s="88"/>
      <c r="H48430" s="88"/>
      <c r="I48430" s="88"/>
      <c r="J48430" s="88"/>
      <c r="K48430" s="88"/>
    </row>
    <row r="48431" spans="2:11" hidden="1" x14ac:dyDescent="0.2">
      <c r="B48431" s="88"/>
      <c r="C48431" s="88"/>
      <c r="D48431" s="88"/>
      <c r="E48431" s="88"/>
      <c r="F48431" s="88"/>
      <c r="G48431" s="88"/>
      <c r="H48431" s="88"/>
      <c r="I48431" s="88"/>
      <c r="J48431" s="88"/>
      <c r="K48431" s="88"/>
    </row>
    <row r="48432" spans="2:11" hidden="1" x14ac:dyDescent="0.2">
      <c r="B48432" s="88"/>
      <c r="C48432" s="88"/>
      <c r="D48432" s="88"/>
      <c r="E48432" s="88"/>
      <c r="F48432" s="88"/>
      <c r="G48432" s="88"/>
      <c r="H48432" s="88"/>
      <c r="I48432" s="88"/>
      <c r="J48432" s="88"/>
      <c r="K48432" s="88"/>
    </row>
    <row r="48433" spans="2:11" hidden="1" x14ac:dyDescent="0.2">
      <c r="B48433" s="88"/>
      <c r="C48433" s="88"/>
      <c r="D48433" s="88"/>
      <c r="E48433" s="88"/>
      <c r="F48433" s="88"/>
      <c r="G48433" s="88"/>
      <c r="H48433" s="88"/>
      <c r="I48433" s="88"/>
      <c r="J48433" s="88"/>
      <c r="K48433" s="88"/>
    </row>
    <row r="48434" spans="2:11" hidden="1" x14ac:dyDescent="0.2">
      <c r="B48434" s="88"/>
      <c r="C48434" s="88"/>
      <c r="D48434" s="88"/>
      <c r="E48434" s="88"/>
      <c r="F48434" s="88"/>
      <c r="G48434" s="88"/>
      <c r="H48434" s="88"/>
      <c r="I48434" s="88"/>
      <c r="J48434" s="88"/>
      <c r="K48434" s="88"/>
    </row>
    <row r="48435" spans="2:11" hidden="1" x14ac:dyDescent="0.2">
      <c r="B48435" s="88"/>
      <c r="C48435" s="88"/>
      <c r="D48435" s="88"/>
      <c r="E48435" s="88"/>
      <c r="F48435" s="88"/>
      <c r="G48435" s="88"/>
      <c r="H48435" s="88"/>
      <c r="I48435" s="88"/>
      <c r="J48435" s="88"/>
      <c r="K48435" s="88"/>
    </row>
    <row r="48436" spans="2:11" hidden="1" x14ac:dyDescent="0.2">
      <c r="B48436" s="88"/>
      <c r="C48436" s="88"/>
      <c r="D48436" s="88"/>
      <c r="E48436" s="88"/>
      <c r="F48436" s="88"/>
      <c r="G48436" s="88"/>
      <c r="H48436" s="88"/>
      <c r="I48436" s="88"/>
      <c r="J48436" s="88"/>
      <c r="K48436" s="88"/>
    </row>
    <row r="48437" spans="2:11" hidden="1" x14ac:dyDescent="0.2">
      <c r="B48437" s="88"/>
      <c r="C48437" s="88"/>
      <c r="D48437" s="88"/>
      <c r="E48437" s="88"/>
      <c r="F48437" s="88"/>
      <c r="G48437" s="88"/>
      <c r="H48437" s="88"/>
      <c r="I48437" s="88"/>
      <c r="J48437" s="88"/>
      <c r="K48437" s="88"/>
    </row>
    <row r="48438" spans="2:11" hidden="1" x14ac:dyDescent="0.2">
      <c r="B48438" s="88"/>
      <c r="C48438" s="88"/>
      <c r="D48438" s="88"/>
      <c r="E48438" s="88"/>
      <c r="F48438" s="88"/>
      <c r="G48438" s="88"/>
      <c r="H48438" s="88"/>
      <c r="I48438" s="88"/>
      <c r="J48438" s="88"/>
      <c r="K48438" s="88"/>
    </row>
    <row r="48439" spans="2:11" hidden="1" x14ac:dyDescent="0.2">
      <c r="B48439" s="88"/>
      <c r="C48439" s="88"/>
      <c r="D48439" s="88"/>
      <c r="E48439" s="88"/>
      <c r="F48439" s="88"/>
      <c r="G48439" s="88"/>
      <c r="H48439" s="88"/>
      <c r="I48439" s="88"/>
      <c r="J48439" s="88"/>
      <c r="K48439" s="88"/>
    </row>
    <row r="48440" spans="2:11" hidden="1" x14ac:dyDescent="0.2">
      <c r="B48440" s="88"/>
      <c r="C48440" s="88"/>
      <c r="D48440" s="88"/>
      <c r="E48440" s="88"/>
      <c r="F48440" s="88"/>
      <c r="G48440" s="88"/>
      <c r="H48440" s="88"/>
      <c r="I48440" s="88"/>
      <c r="J48440" s="88"/>
      <c r="K48440" s="88"/>
    </row>
    <row r="48441" spans="2:11" hidden="1" x14ac:dyDescent="0.2">
      <c r="B48441" s="88"/>
      <c r="C48441" s="88"/>
      <c r="D48441" s="88"/>
      <c r="E48441" s="88"/>
      <c r="F48441" s="88"/>
      <c r="G48441" s="88"/>
      <c r="H48441" s="88"/>
      <c r="I48441" s="88"/>
      <c r="J48441" s="88"/>
      <c r="K48441" s="88"/>
    </row>
    <row r="48442" spans="2:11" hidden="1" x14ac:dyDescent="0.2">
      <c r="B48442" s="88"/>
      <c r="C48442" s="88"/>
      <c r="D48442" s="88"/>
      <c r="E48442" s="88"/>
      <c r="F48442" s="88"/>
      <c r="G48442" s="88"/>
      <c r="H48442" s="88"/>
      <c r="I48442" s="88"/>
      <c r="J48442" s="88"/>
      <c r="K48442" s="88"/>
    </row>
    <row r="48443" spans="2:11" hidden="1" x14ac:dyDescent="0.2">
      <c r="B48443" s="88"/>
      <c r="C48443" s="88"/>
      <c r="D48443" s="88"/>
      <c r="E48443" s="88"/>
      <c r="F48443" s="88"/>
      <c r="G48443" s="88"/>
      <c r="H48443" s="88"/>
      <c r="I48443" s="88"/>
      <c r="J48443" s="88"/>
      <c r="K48443" s="88"/>
    </row>
    <row r="48444" spans="2:11" hidden="1" x14ac:dyDescent="0.2">
      <c r="B48444" s="88"/>
      <c r="C48444" s="88"/>
      <c r="D48444" s="88"/>
      <c r="E48444" s="88"/>
      <c r="F48444" s="88"/>
      <c r="G48444" s="88"/>
      <c r="H48444" s="88"/>
      <c r="I48444" s="88"/>
      <c r="J48444" s="88"/>
      <c r="K48444" s="88"/>
    </row>
    <row r="48445" spans="2:11" hidden="1" x14ac:dyDescent="0.2">
      <c r="B48445" s="88"/>
      <c r="C48445" s="88"/>
      <c r="D48445" s="88"/>
      <c r="E48445" s="88"/>
      <c r="F48445" s="88"/>
      <c r="G48445" s="88"/>
      <c r="H48445" s="88"/>
      <c r="I48445" s="88"/>
      <c r="J48445" s="88"/>
      <c r="K48445" s="88"/>
    </row>
    <row r="48446" spans="2:11" hidden="1" x14ac:dyDescent="0.2">
      <c r="B48446" s="88"/>
      <c r="C48446" s="88"/>
      <c r="D48446" s="88"/>
      <c r="E48446" s="88"/>
      <c r="F48446" s="88"/>
      <c r="G48446" s="88"/>
      <c r="H48446" s="88"/>
      <c r="I48446" s="88"/>
      <c r="J48446" s="88"/>
      <c r="K48446" s="88"/>
    </row>
    <row r="48447" spans="2:11" hidden="1" x14ac:dyDescent="0.2">
      <c r="B48447" s="88"/>
      <c r="C48447" s="88"/>
      <c r="D48447" s="88"/>
      <c r="E48447" s="88"/>
      <c r="F48447" s="88"/>
      <c r="G48447" s="88"/>
      <c r="H48447" s="88"/>
      <c r="I48447" s="88"/>
      <c r="J48447" s="88"/>
      <c r="K48447" s="88"/>
    </row>
    <row r="48448" spans="2:11" hidden="1" x14ac:dyDescent="0.2">
      <c r="B48448" s="88"/>
      <c r="C48448" s="88"/>
      <c r="D48448" s="88"/>
      <c r="E48448" s="88"/>
      <c r="F48448" s="88"/>
      <c r="G48448" s="88"/>
      <c r="H48448" s="88"/>
      <c r="I48448" s="88"/>
      <c r="J48448" s="88"/>
      <c r="K48448" s="88"/>
    </row>
    <row r="48449" spans="2:11" hidden="1" x14ac:dyDescent="0.2">
      <c r="B48449" s="88"/>
      <c r="C48449" s="88"/>
      <c r="D48449" s="88"/>
      <c r="E48449" s="88"/>
      <c r="F48449" s="88"/>
      <c r="G48449" s="88"/>
      <c r="H48449" s="88"/>
      <c r="I48449" s="88"/>
      <c r="J48449" s="88"/>
      <c r="K48449" s="88"/>
    </row>
    <row r="48450" spans="2:11" hidden="1" x14ac:dyDescent="0.2">
      <c r="B48450" s="88"/>
      <c r="C48450" s="88"/>
      <c r="D48450" s="88"/>
      <c r="E48450" s="88"/>
      <c r="F48450" s="88"/>
      <c r="G48450" s="88"/>
      <c r="H48450" s="88"/>
      <c r="I48450" s="88"/>
      <c r="J48450" s="88"/>
      <c r="K48450" s="88"/>
    </row>
    <row r="48451" spans="2:11" hidden="1" x14ac:dyDescent="0.2">
      <c r="B48451" s="88"/>
      <c r="C48451" s="88"/>
      <c r="D48451" s="88"/>
      <c r="E48451" s="88"/>
      <c r="F48451" s="88"/>
      <c r="G48451" s="88"/>
      <c r="H48451" s="88"/>
      <c r="I48451" s="88"/>
      <c r="J48451" s="88"/>
      <c r="K48451" s="88"/>
    </row>
    <row r="48452" spans="2:11" hidden="1" x14ac:dyDescent="0.2">
      <c r="B48452" s="88"/>
      <c r="C48452" s="88"/>
      <c r="D48452" s="88"/>
      <c r="E48452" s="88"/>
      <c r="F48452" s="88"/>
      <c r="G48452" s="88"/>
      <c r="H48452" s="88"/>
      <c r="I48452" s="88"/>
      <c r="J48452" s="88"/>
      <c r="K48452" s="88"/>
    </row>
    <row r="48453" spans="2:11" hidden="1" x14ac:dyDescent="0.2">
      <c r="B48453" s="88"/>
      <c r="C48453" s="88"/>
      <c r="D48453" s="88"/>
      <c r="E48453" s="88"/>
      <c r="F48453" s="88"/>
      <c r="G48453" s="88"/>
      <c r="H48453" s="88"/>
      <c r="I48453" s="88"/>
      <c r="J48453" s="88"/>
      <c r="K48453" s="88"/>
    </row>
    <row r="48454" spans="2:11" hidden="1" x14ac:dyDescent="0.2">
      <c r="B48454" s="88"/>
      <c r="C48454" s="88"/>
      <c r="D48454" s="88"/>
      <c r="E48454" s="88"/>
      <c r="F48454" s="88"/>
      <c r="G48454" s="88"/>
      <c r="H48454" s="88"/>
      <c r="I48454" s="88"/>
      <c r="J48454" s="88"/>
      <c r="K48454" s="88"/>
    </row>
    <row r="48455" spans="2:11" hidden="1" x14ac:dyDescent="0.2">
      <c r="B48455" s="88"/>
      <c r="C48455" s="88"/>
      <c r="D48455" s="88"/>
      <c r="E48455" s="88"/>
      <c r="F48455" s="88"/>
      <c r="G48455" s="88"/>
      <c r="H48455" s="88"/>
      <c r="I48455" s="88"/>
      <c r="J48455" s="88"/>
      <c r="K48455" s="88"/>
    </row>
    <row r="48456" spans="2:11" hidden="1" x14ac:dyDescent="0.2">
      <c r="B48456" s="88"/>
      <c r="C48456" s="88"/>
      <c r="D48456" s="88"/>
      <c r="E48456" s="88"/>
      <c r="F48456" s="88"/>
      <c r="G48456" s="88"/>
      <c r="H48456" s="88"/>
      <c r="I48456" s="88"/>
      <c r="J48456" s="88"/>
      <c r="K48456" s="88"/>
    </row>
    <row r="48457" spans="2:11" hidden="1" x14ac:dyDescent="0.2">
      <c r="B48457" s="88"/>
      <c r="C48457" s="88"/>
      <c r="D48457" s="88"/>
      <c r="E48457" s="88"/>
      <c r="F48457" s="88"/>
      <c r="G48457" s="88"/>
      <c r="H48457" s="88"/>
      <c r="I48457" s="88"/>
      <c r="J48457" s="88"/>
      <c r="K48457" s="88"/>
    </row>
    <row r="48458" spans="2:11" hidden="1" x14ac:dyDescent="0.2">
      <c r="B48458" s="88"/>
      <c r="C48458" s="88"/>
      <c r="D48458" s="88"/>
      <c r="E48458" s="88"/>
      <c r="F48458" s="88"/>
      <c r="G48458" s="88"/>
      <c r="H48458" s="88"/>
      <c r="I48458" s="88"/>
      <c r="J48458" s="88"/>
      <c r="K48458" s="88"/>
    </row>
    <row r="48459" spans="2:11" hidden="1" x14ac:dyDescent="0.2">
      <c r="B48459" s="88"/>
      <c r="C48459" s="88"/>
      <c r="D48459" s="88"/>
      <c r="E48459" s="88"/>
      <c r="F48459" s="88"/>
      <c r="G48459" s="88"/>
      <c r="H48459" s="88"/>
      <c r="I48459" s="88"/>
      <c r="J48459" s="88"/>
      <c r="K48459" s="88"/>
    </row>
    <row r="48460" spans="2:11" hidden="1" x14ac:dyDescent="0.2">
      <c r="B48460" s="88"/>
      <c r="C48460" s="88"/>
      <c r="D48460" s="88"/>
      <c r="E48460" s="88"/>
      <c r="F48460" s="88"/>
      <c r="G48460" s="88"/>
      <c r="H48460" s="88"/>
      <c r="I48460" s="88"/>
      <c r="J48460" s="88"/>
      <c r="K48460" s="88"/>
    </row>
    <row r="48461" spans="2:11" hidden="1" x14ac:dyDescent="0.2">
      <c r="B48461" s="88"/>
      <c r="C48461" s="88"/>
      <c r="D48461" s="88"/>
      <c r="E48461" s="88"/>
      <c r="F48461" s="88"/>
      <c r="G48461" s="88"/>
      <c r="H48461" s="88"/>
      <c r="I48461" s="88"/>
      <c r="J48461" s="88"/>
      <c r="K48461" s="88"/>
    </row>
    <row r="48462" spans="2:11" hidden="1" x14ac:dyDescent="0.2">
      <c r="B48462" s="88"/>
      <c r="C48462" s="88"/>
      <c r="D48462" s="88"/>
      <c r="E48462" s="88"/>
      <c r="F48462" s="88"/>
      <c r="G48462" s="88"/>
      <c r="H48462" s="88"/>
      <c r="I48462" s="88"/>
      <c r="J48462" s="88"/>
      <c r="K48462" s="88"/>
    </row>
    <row r="48463" spans="2:11" hidden="1" x14ac:dyDescent="0.2">
      <c r="B48463" s="88"/>
      <c r="C48463" s="88"/>
      <c r="D48463" s="88"/>
      <c r="E48463" s="88"/>
      <c r="F48463" s="88"/>
      <c r="G48463" s="88"/>
      <c r="H48463" s="88"/>
      <c r="I48463" s="88"/>
      <c r="J48463" s="88"/>
      <c r="K48463" s="88"/>
    </row>
    <row r="48464" spans="2:11" hidden="1" x14ac:dyDescent="0.2">
      <c r="B48464" s="88"/>
      <c r="C48464" s="88"/>
      <c r="D48464" s="88"/>
      <c r="E48464" s="88"/>
      <c r="F48464" s="88"/>
      <c r="G48464" s="88"/>
      <c r="H48464" s="88"/>
      <c r="I48464" s="88"/>
      <c r="J48464" s="88"/>
      <c r="K48464" s="88"/>
    </row>
    <row r="48465" spans="2:11" hidden="1" x14ac:dyDescent="0.2">
      <c r="B48465" s="88"/>
      <c r="C48465" s="88"/>
      <c r="D48465" s="88"/>
      <c r="E48465" s="88"/>
      <c r="F48465" s="88"/>
      <c r="G48465" s="88"/>
      <c r="H48465" s="88"/>
      <c r="I48465" s="88"/>
      <c r="J48465" s="88"/>
      <c r="K48465" s="88"/>
    </row>
    <row r="48466" spans="2:11" hidden="1" x14ac:dyDescent="0.2">
      <c r="B48466" s="88"/>
      <c r="C48466" s="88"/>
      <c r="D48466" s="88"/>
      <c r="E48466" s="88"/>
      <c r="F48466" s="88"/>
      <c r="G48466" s="88"/>
      <c r="H48466" s="88"/>
      <c r="I48466" s="88"/>
      <c r="J48466" s="88"/>
      <c r="K48466" s="88"/>
    </row>
    <row r="48467" spans="2:11" hidden="1" x14ac:dyDescent="0.2">
      <c r="B48467" s="88"/>
      <c r="C48467" s="88"/>
      <c r="D48467" s="88"/>
      <c r="E48467" s="88"/>
      <c r="F48467" s="88"/>
      <c r="G48467" s="88"/>
      <c r="H48467" s="88"/>
      <c r="I48467" s="88"/>
      <c r="J48467" s="88"/>
      <c r="K48467" s="88"/>
    </row>
    <row r="48468" spans="2:11" hidden="1" x14ac:dyDescent="0.2">
      <c r="B48468" s="88"/>
      <c r="C48468" s="88"/>
      <c r="D48468" s="88"/>
      <c r="E48468" s="88"/>
      <c r="F48468" s="88"/>
      <c r="G48468" s="88"/>
      <c r="H48468" s="88"/>
      <c r="I48468" s="88"/>
      <c r="J48468" s="88"/>
      <c r="K48468" s="88"/>
    </row>
    <row r="48469" spans="2:11" hidden="1" x14ac:dyDescent="0.2">
      <c r="B48469" s="88"/>
      <c r="C48469" s="88"/>
      <c r="D48469" s="88"/>
      <c r="E48469" s="88"/>
      <c r="F48469" s="88"/>
      <c r="G48469" s="88"/>
      <c r="H48469" s="88"/>
      <c r="I48469" s="88"/>
      <c r="J48469" s="88"/>
      <c r="K48469" s="88"/>
    </row>
    <row r="48470" spans="2:11" hidden="1" x14ac:dyDescent="0.2">
      <c r="B48470" s="88"/>
      <c r="C48470" s="88"/>
      <c r="D48470" s="88"/>
      <c r="E48470" s="88"/>
      <c r="F48470" s="88"/>
      <c r="G48470" s="88"/>
      <c r="H48470" s="88"/>
      <c r="I48470" s="88"/>
      <c r="J48470" s="88"/>
      <c r="K48470" s="88"/>
    </row>
    <row r="48471" spans="2:11" hidden="1" x14ac:dyDescent="0.2">
      <c r="B48471" s="88"/>
      <c r="C48471" s="88"/>
      <c r="D48471" s="88"/>
      <c r="E48471" s="88"/>
      <c r="F48471" s="88"/>
      <c r="G48471" s="88"/>
      <c r="H48471" s="88"/>
      <c r="I48471" s="88"/>
      <c r="J48471" s="88"/>
      <c r="K48471" s="88"/>
    </row>
    <row r="48472" spans="2:11" hidden="1" x14ac:dyDescent="0.2">
      <c r="B48472" s="88"/>
      <c r="C48472" s="88"/>
      <c r="D48472" s="88"/>
      <c r="E48472" s="88"/>
      <c r="F48472" s="88"/>
      <c r="G48472" s="88"/>
      <c r="H48472" s="88"/>
      <c r="I48472" s="88"/>
      <c r="J48472" s="88"/>
      <c r="K48472" s="88"/>
    </row>
    <row r="48473" spans="2:11" hidden="1" x14ac:dyDescent="0.2">
      <c r="B48473" s="88"/>
      <c r="C48473" s="88"/>
      <c r="D48473" s="88"/>
      <c r="E48473" s="88"/>
      <c r="F48473" s="88"/>
      <c r="G48473" s="88"/>
      <c r="H48473" s="88"/>
      <c r="I48473" s="88"/>
      <c r="J48473" s="88"/>
      <c r="K48473" s="88"/>
    </row>
    <row r="48474" spans="2:11" hidden="1" x14ac:dyDescent="0.2">
      <c r="B48474" s="88"/>
      <c r="C48474" s="88"/>
      <c r="D48474" s="88"/>
      <c r="E48474" s="88"/>
      <c r="F48474" s="88"/>
      <c r="G48474" s="88"/>
      <c r="H48474" s="88"/>
      <c r="I48474" s="88"/>
      <c r="J48474" s="88"/>
      <c r="K48474" s="88"/>
    </row>
    <row r="48475" spans="2:11" hidden="1" x14ac:dyDescent="0.2">
      <c r="B48475" s="88"/>
      <c r="C48475" s="88"/>
      <c r="D48475" s="88"/>
      <c r="E48475" s="88"/>
      <c r="F48475" s="88"/>
      <c r="G48475" s="88"/>
      <c r="H48475" s="88"/>
      <c r="I48475" s="88"/>
      <c r="J48475" s="88"/>
      <c r="K48475" s="88"/>
    </row>
    <row r="48476" spans="2:11" hidden="1" x14ac:dyDescent="0.2">
      <c r="B48476" s="88"/>
      <c r="C48476" s="88"/>
      <c r="D48476" s="88"/>
      <c r="E48476" s="88"/>
      <c r="F48476" s="88"/>
      <c r="G48476" s="88"/>
      <c r="H48476" s="88"/>
      <c r="I48476" s="88"/>
      <c r="J48476" s="88"/>
      <c r="K48476" s="88"/>
    </row>
    <row r="48477" spans="2:11" hidden="1" x14ac:dyDescent="0.2">
      <c r="B48477" s="88"/>
      <c r="C48477" s="88"/>
      <c r="D48477" s="88"/>
      <c r="E48477" s="88"/>
      <c r="F48477" s="88"/>
      <c r="G48477" s="88"/>
      <c r="H48477" s="88"/>
      <c r="I48477" s="88"/>
      <c r="J48477" s="88"/>
      <c r="K48477" s="88"/>
    </row>
    <row r="48478" spans="2:11" hidden="1" x14ac:dyDescent="0.2">
      <c r="B48478" s="88"/>
      <c r="C48478" s="88"/>
      <c r="D48478" s="88"/>
      <c r="E48478" s="88"/>
      <c r="F48478" s="88"/>
      <c r="G48478" s="88"/>
      <c r="H48478" s="88"/>
      <c r="I48478" s="88"/>
      <c r="J48478" s="88"/>
      <c r="K48478" s="88"/>
    </row>
    <row r="48479" spans="2:11" hidden="1" x14ac:dyDescent="0.2">
      <c r="B48479" s="88"/>
      <c r="C48479" s="88"/>
      <c r="D48479" s="88"/>
      <c r="E48479" s="88"/>
      <c r="F48479" s="88"/>
      <c r="G48479" s="88"/>
      <c r="H48479" s="88"/>
      <c r="I48479" s="88"/>
      <c r="J48479" s="88"/>
      <c r="K48479" s="88"/>
    </row>
    <row r="48480" spans="2:11" hidden="1" x14ac:dyDescent="0.2">
      <c r="B48480" s="88"/>
      <c r="C48480" s="88"/>
      <c r="D48480" s="88"/>
      <c r="E48480" s="88"/>
      <c r="F48480" s="88"/>
      <c r="G48480" s="88"/>
      <c r="H48480" s="88"/>
      <c r="I48480" s="88"/>
      <c r="J48480" s="88"/>
      <c r="K48480" s="88"/>
    </row>
    <row r="48481" spans="2:11" hidden="1" x14ac:dyDescent="0.2">
      <c r="B48481" s="88"/>
      <c r="C48481" s="88"/>
      <c r="D48481" s="88"/>
      <c r="E48481" s="88"/>
      <c r="F48481" s="88"/>
      <c r="G48481" s="88"/>
      <c r="H48481" s="88"/>
      <c r="I48481" s="88"/>
      <c r="J48481" s="88"/>
      <c r="K48481" s="88"/>
    </row>
    <row r="48482" spans="2:11" hidden="1" x14ac:dyDescent="0.2">
      <c r="B48482" s="88"/>
      <c r="C48482" s="88"/>
      <c r="D48482" s="88"/>
      <c r="E48482" s="88"/>
      <c r="F48482" s="88"/>
      <c r="G48482" s="88"/>
      <c r="H48482" s="88"/>
      <c r="I48482" s="88"/>
      <c r="J48482" s="88"/>
      <c r="K48482" s="88"/>
    </row>
    <row r="48483" spans="2:11" hidden="1" x14ac:dyDescent="0.2">
      <c r="B48483" s="88"/>
      <c r="C48483" s="88"/>
      <c r="D48483" s="88"/>
      <c r="E48483" s="88"/>
      <c r="F48483" s="88"/>
      <c r="G48483" s="88"/>
      <c r="H48483" s="88"/>
      <c r="I48483" s="88"/>
      <c r="J48483" s="88"/>
      <c r="K48483" s="88"/>
    </row>
    <row r="48484" spans="2:11" hidden="1" x14ac:dyDescent="0.2">
      <c r="B48484" s="88"/>
      <c r="C48484" s="88"/>
      <c r="D48484" s="88"/>
      <c r="E48484" s="88"/>
      <c r="F48484" s="88"/>
      <c r="G48484" s="88"/>
      <c r="H48484" s="88"/>
      <c r="I48484" s="88"/>
      <c r="J48484" s="88"/>
      <c r="K48484" s="88"/>
    </row>
    <row r="48485" spans="2:11" hidden="1" x14ac:dyDescent="0.2">
      <c r="B48485" s="88"/>
      <c r="C48485" s="88"/>
      <c r="D48485" s="88"/>
      <c r="E48485" s="88"/>
      <c r="F48485" s="88"/>
      <c r="G48485" s="88"/>
      <c r="H48485" s="88"/>
      <c r="I48485" s="88"/>
      <c r="J48485" s="88"/>
      <c r="K48485" s="88"/>
    </row>
    <row r="48486" spans="2:11" hidden="1" x14ac:dyDescent="0.2">
      <c r="B48486" s="88"/>
      <c r="C48486" s="88"/>
      <c r="D48486" s="88"/>
      <c r="E48486" s="88"/>
      <c r="F48486" s="88"/>
      <c r="G48486" s="88"/>
      <c r="H48486" s="88"/>
      <c r="I48486" s="88"/>
      <c r="J48486" s="88"/>
      <c r="K48486" s="88"/>
    </row>
    <row r="48487" spans="2:11" hidden="1" x14ac:dyDescent="0.2">
      <c r="B48487" s="88"/>
      <c r="C48487" s="88"/>
      <c r="D48487" s="88"/>
      <c r="E48487" s="88"/>
      <c r="F48487" s="88"/>
      <c r="G48487" s="88"/>
      <c r="H48487" s="88"/>
      <c r="I48487" s="88"/>
      <c r="J48487" s="88"/>
      <c r="K48487" s="88"/>
    </row>
    <row r="48488" spans="2:11" hidden="1" x14ac:dyDescent="0.2">
      <c r="B48488" s="88"/>
      <c r="C48488" s="88"/>
      <c r="D48488" s="88"/>
      <c r="E48488" s="88"/>
      <c r="F48488" s="88"/>
      <c r="G48488" s="88"/>
      <c r="H48488" s="88"/>
      <c r="I48488" s="88"/>
      <c r="J48488" s="88"/>
      <c r="K48488" s="88"/>
    </row>
    <row r="48489" spans="2:11" hidden="1" x14ac:dyDescent="0.2">
      <c r="B48489" s="88"/>
      <c r="C48489" s="88"/>
      <c r="D48489" s="88"/>
      <c r="E48489" s="88"/>
      <c r="F48489" s="88"/>
      <c r="G48489" s="88"/>
      <c r="H48489" s="88"/>
      <c r="I48489" s="88"/>
      <c r="J48489" s="88"/>
      <c r="K48489" s="88"/>
    </row>
    <row r="48490" spans="2:11" hidden="1" x14ac:dyDescent="0.2">
      <c r="B48490" s="88"/>
      <c r="C48490" s="88"/>
      <c r="D48490" s="88"/>
      <c r="E48490" s="88"/>
      <c r="F48490" s="88"/>
      <c r="G48490" s="88"/>
      <c r="H48490" s="88"/>
      <c r="I48490" s="88"/>
      <c r="J48490" s="88"/>
      <c r="K48490" s="88"/>
    </row>
    <row r="48491" spans="2:11" hidden="1" x14ac:dyDescent="0.2">
      <c r="B48491" s="88"/>
      <c r="C48491" s="88"/>
      <c r="D48491" s="88"/>
      <c r="E48491" s="88"/>
      <c r="F48491" s="88"/>
      <c r="G48491" s="88"/>
      <c r="H48491" s="88"/>
      <c r="I48491" s="88"/>
      <c r="J48491" s="88"/>
      <c r="K48491" s="88"/>
    </row>
    <row r="48492" spans="2:11" hidden="1" x14ac:dyDescent="0.2">
      <c r="B48492" s="88"/>
      <c r="C48492" s="88"/>
      <c r="D48492" s="88"/>
      <c r="E48492" s="88"/>
      <c r="F48492" s="88"/>
      <c r="G48492" s="88"/>
      <c r="H48492" s="88"/>
      <c r="I48492" s="88"/>
      <c r="J48492" s="88"/>
      <c r="K48492" s="88"/>
    </row>
    <row r="48493" spans="2:11" hidden="1" x14ac:dyDescent="0.2">
      <c r="B48493" s="88"/>
      <c r="C48493" s="88"/>
      <c r="D48493" s="88"/>
      <c r="E48493" s="88"/>
      <c r="F48493" s="88"/>
      <c r="G48493" s="88"/>
      <c r="H48493" s="88"/>
      <c r="I48493" s="88"/>
      <c r="J48493" s="88"/>
      <c r="K48493" s="88"/>
    </row>
    <row r="48494" spans="2:11" hidden="1" x14ac:dyDescent="0.2">
      <c r="B48494" s="88"/>
      <c r="C48494" s="88"/>
      <c r="D48494" s="88"/>
      <c r="E48494" s="88"/>
      <c r="F48494" s="88"/>
      <c r="G48494" s="88"/>
      <c r="H48494" s="88"/>
      <c r="I48494" s="88"/>
      <c r="J48494" s="88"/>
      <c r="K48494" s="88"/>
    </row>
    <row r="48495" spans="2:11" hidden="1" x14ac:dyDescent="0.2">
      <c r="B48495" s="88"/>
      <c r="C48495" s="88"/>
      <c r="D48495" s="88"/>
      <c r="E48495" s="88"/>
      <c r="F48495" s="88"/>
      <c r="G48495" s="88"/>
      <c r="H48495" s="88"/>
      <c r="I48495" s="88"/>
      <c r="J48495" s="88"/>
      <c r="K48495" s="88"/>
    </row>
    <row r="48496" spans="2:11" hidden="1" x14ac:dyDescent="0.2">
      <c r="B48496" s="88"/>
      <c r="C48496" s="88"/>
      <c r="D48496" s="88"/>
      <c r="E48496" s="88"/>
      <c r="F48496" s="88"/>
      <c r="G48496" s="88"/>
      <c r="H48496" s="88"/>
      <c r="I48496" s="88"/>
      <c r="J48496" s="88"/>
      <c r="K48496" s="88"/>
    </row>
    <row r="48497" spans="2:11" hidden="1" x14ac:dyDescent="0.2">
      <c r="B48497" s="88"/>
      <c r="C48497" s="88"/>
      <c r="D48497" s="88"/>
      <c r="E48497" s="88"/>
      <c r="F48497" s="88"/>
      <c r="G48497" s="88"/>
      <c r="H48497" s="88"/>
      <c r="I48497" s="88"/>
      <c r="J48497" s="88"/>
      <c r="K48497" s="88"/>
    </row>
    <row r="48498" spans="2:11" hidden="1" x14ac:dyDescent="0.2">
      <c r="B48498" s="88"/>
      <c r="C48498" s="88"/>
      <c r="D48498" s="88"/>
      <c r="E48498" s="88"/>
      <c r="F48498" s="88"/>
      <c r="G48498" s="88"/>
      <c r="H48498" s="88"/>
      <c r="I48498" s="88"/>
      <c r="J48498" s="88"/>
      <c r="K48498" s="88"/>
    </row>
    <row r="48499" spans="2:11" hidden="1" x14ac:dyDescent="0.2">
      <c r="B48499" s="88"/>
      <c r="C48499" s="88"/>
      <c r="D48499" s="88"/>
      <c r="E48499" s="88"/>
      <c r="F48499" s="88"/>
      <c r="G48499" s="88"/>
      <c r="H48499" s="88"/>
      <c r="I48499" s="88"/>
      <c r="J48499" s="88"/>
      <c r="K48499" s="88"/>
    </row>
    <row r="48500" spans="2:11" hidden="1" x14ac:dyDescent="0.2">
      <c r="B48500" s="88"/>
      <c r="C48500" s="88"/>
      <c r="D48500" s="88"/>
      <c r="E48500" s="88"/>
      <c r="F48500" s="88"/>
      <c r="G48500" s="88"/>
      <c r="H48500" s="88"/>
      <c r="I48500" s="88"/>
      <c r="J48500" s="88"/>
      <c r="K48500" s="88"/>
    </row>
    <row r="48501" spans="2:11" hidden="1" x14ac:dyDescent="0.2">
      <c r="B48501" s="88"/>
      <c r="C48501" s="88"/>
      <c r="D48501" s="88"/>
      <c r="E48501" s="88"/>
      <c r="F48501" s="88"/>
      <c r="G48501" s="88"/>
      <c r="H48501" s="88"/>
      <c r="I48501" s="88"/>
      <c r="J48501" s="88"/>
      <c r="K48501" s="88"/>
    </row>
    <row r="48502" spans="2:11" hidden="1" x14ac:dyDescent="0.2">
      <c r="B48502" s="88"/>
      <c r="C48502" s="88"/>
      <c r="D48502" s="88"/>
      <c r="E48502" s="88"/>
      <c r="F48502" s="88"/>
      <c r="G48502" s="88"/>
      <c r="H48502" s="88"/>
      <c r="I48502" s="88"/>
      <c r="J48502" s="88"/>
      <c r="K48502" s="88"/>
    </row>
    <row r="48503" spans="2:11" hidden="1" x14ac:dyDescent="0.2">
      <c r="B48503" s="88"/>
      <c r="C48503" s="88"/>
      <c r="D48503" s="88"/>
      <c r="E48503" s="88"/>
      <c r="F48503" s="88"/>
      <c r="G48503" s="88"/>
      <c r="H48503" s="88"/>
      <c r="I48503" s="88"/>
      <c r="J48503" s="88"/>
      <c r="K48503" s="88"/>
    </row>
    <row r="48504" spans="2:11" hidden="1" x14ac:dyDescent="0.2">
      <c r="B48504" s="88"/>
      <c r="C48504" s="88"/>
      <c r="D48504" s="88"/>
      <c r="E48504" s="88"/>
      <c r="F48504" s="88"/>
      <c r="G48504" s="88"/>
      <c r="H48504" s="88"/>
      <c r="I48504" s="88"/>
      <c r="J48504" s="88"/>
      <c r="K48504" s="88"/>
    </row>
    <row r="48505" spans="2:11" hidden="1" x14ac:dyDescent="0.2">
      <c r="B48505" s="88"/>
      <c r="C48505" s="88"/>
      <c r="D48505" s="88"/>
      <c r="E48505" s="88"/>
      <c r="F48505" s="88"/>
      <c r="G48505" s="88"/>
      <c r="H48505" s="88"/>
      <c r="I48505" s="88"/>
      <c r="J48505" s="88"/>
      <c r="K48505" s="88"/>
    </row>
    <row r="48506" spans="2:11" hidden="1" x14ac:dyDescent="0.2">
      <c r="B48506" s="88"/>
      <c r="C48506" s="88"/>
      <c r="D48506" s="88"/>
      <c r="E48506" s="88"/>
      <c r="F48506" s="88"/>
      <c r="G48506" s="88"/>
      <c r="H48506" s="88"/>
      <c r="I48506" s="88"/>
      <c r="J48506" s="88"/>
      <c r="K48506" s="88"/>
    </row>
    <row r="48507" spans="2:11" hidden="1" x14ac:dyDescent="0.2">
      <c r="B48507" s="88"/>
      <c r="C48507" s="88"/>
      <c r="D48507" s="88"/>
      <c r="E48507" s="88"/>
      <c r="F48507" s="88"/>
      <c r="G48507" s="88"/>
      <c r="H48507" s="88"/>
      <c r="I48507" s="88"/>
      <c r="J48507" s="88"/>
      <c r="K48507" s="88"/>
    </row>
    <row r="48508" spans="2:11" hidden="1" x14ac:dyDescent="0.2">
      <c r="B48508" s="88"/>
      <c r="C48508" s="88"/>
      <c r="D48508" s="88"/>
      <c r="E48508" s="88"/>
      <c r="F48508" s="88"/>
      <c r="G48508" s="88"/>
      <c r="H48508" s="88"/>
      <c r="I48508" s="88"/>
      <c r="J48508" s="88"/>
      <c r="K48508" s="88"/>
    </row>
    <row r="48509" spans="2:11" hidden="1" x14ac:dyDescent="0.2">
      <c r="B48509" s="88"/>
      <c r="C48509" s="88"/>
      <c r="D48509" s="88"/>
      <c r="E48509" s="88"/>
      <c r="F48509" s="88"/>
      <c r="G48509" s="88"/>
      <c r="H48509" s="88"/>
      <c r="I48509" s="88"/>
      <c r="J48509" s="88"/>
      <c r="K48509" s="88"/>
    </row>
    <row r="48510" spans="2:11" hidden="1" x14ac:dyDescent="0.2">
      <c r="B48510" s="88"/>
      <c r="C48510" s="88"/>
      <c r="D48510" s="88"/>
      <c r="E48510" s="88"/>
      <c r="F48510" s="88"/>
      <c r="G48510" s="88"/>
      <c r="H48510" s="88"/>
      <c r="I48510" s="88"/>
      <c r="J48510" s="88"/>
      <c r="K48510" s="88"/>
    </row>
    <row r="48511" spans="2:11" hidden="1" x14ac:dyDescent="0.2">
      <c r="B48511" s="88"/>
      <c r="C48511" s="88"/>
      <c r="D48511" s="88"/>
      <c r="E48511" s="88"/>
      <c r="F48511" s="88"/>
      <c r="G48511" s="88"/>
      <c r="H48511" s="88"/>
      <c r="I48511" s="88"/>
      <c r="J48511" s="88"/>
      <c r="K48511" s="88"/>
    </row>
    <row r="48512" spans="2:11" hidden="1" x14ac:dyDescent="0.2">
      <c r="B48512" s="88"/>
      <c r="C48512" s="88"/>
      <c r="D48512" s="88"/>
      <c r="E48512" s="88"/>
      <c r="F48512" s="88"/>
      <c r="G48512" s="88"/>
      <c r="H48512" s="88"/>
      <c r="I48512" s="88"/>
      <c r="J48512" s="88"/>
      <c r="K48512" s="88"/>
    </row>
    <row r="48513" spans="2:11" hidden="1" x14ac:dyDescent="0.2">
      <c r="B48513" s="88"/>
      <c r="C48513" s="88"/>
      <c r="D48513" s="88"/>
      <c r="E48513" s="88"/>
      <c r="F48513" s="88"/>
      <c r="G48513" s="88"/>
      <c r="H48513" s="88"/>
      <c r="I48513" s="88"/>
      <c r="J48513" s="88"/>
      <c r="K48513" s="88"/>
    </row>
    <row r="48514" spans="2:11" hidden="1" x14ac:dyDescent="0.2">
      <c r="B48514" s="88"/>
      <c r="C48514" s="88"/>
      <c r="D48514" s="88"/>
      <c r="E48514" s="88"/>
      <c r="F48514" s="88"/>
      <c r="G48514" s="88"/>
      <c r="H48514" s="88"/>
      <c r="I48514" s="88"/>
      <c r="J48514" s="88"/>
      <c r="K48514" s="88"/>
    </row>
    <row r="48515" spans="2:11" hidden="1" x14ac:dyDescent="0.2">
      <c r="B48515" s="88"/>
      <c r="C48515" s="88"/>
      <c r="D48515" s="88"/>
      <c r="E48515" s="88"/>
      <c r="F48515" s="88"/>
      <c r="G48515" s="88"/>
      <c r="H48515" s="88"/>
      <c r="I48515" s="88"/>
      <c r="J48515" s="88"/>
      <c r="K48515" s="88"/>
    </row>
    <row r="48516" spans="2:11" hidden="1" x14ac:dyDescent="0.2">
      <c r="B48516" s="88"/>
      <c r="C48516" s="88"/>
      <c r="D48516" s="88"/>
      <c r="E48516" s="88"/>
      <c r="F48516" s="88"/>
      <c r="G48516" s="88"/>
      <c r="H48516" s="88"/>
      <c r="I48516" s="88"/>
      <c r="J48516" s="88"/>
      <c r="K48516" s="88"/>
    </row>
    <row r="48517" spans="2:11" hidden="1" x14ac:dyDescent="0.2">
      <c r="B48517" s="88"/>
      <c r="C48517" s="88"/>
      <c r="D48517" s="88"/>
      <c r="E48517" s="88"/>
      <c r="F48517" s="88"/>
      <c r="G48517" s="88"/>
      <c r="H48517" s="88"/>
      <c r="I48517" s="88"/>
      <c r="J48517" s="88"/>
      <c r="K48517" s="88"/>
    </row>
    <row r="48518" spans="2:11" hidden="1" x14ac:dyDescent="0.2">
      <c r="B48518" s="88"/>
      <c r="C48518" s="88"/>
      <c r="D48518" s="88"/>
      <c r="E48518" s="88"/>
      <c r="F48518" s="88"/>
      <c r="G48518" s="88"/>
      <c r="H48518" s="88"/>
      <c r="I48518" s="88"/>
      <c r="J48518" s="88"/>
      <c r="K48518" s="88"/>
    </row>
    <row r="48519" spans="2:11" hidden="1" x14ac:dyDescent="0.2">
      <c r="B48519" s="88"/>
      <c r="C48519" s="88"/>
      <c r="D48519" s="88"/>
      <c r="E48519" s="88"/>
      <c r="F48519" s="88"/>
      <c r="G48519" s="88"/>
      <c r="H48519" s="88"/>
      <c r="I48519" s="88"/>
      <c r="J48519" s="88"/>
      <c r="K48519" s="88"/>
    </row>
    <row r="48520" spans="2:11" hidden="1" x14ac:dyDescent="0.2">
      <c r="B48520" s="88"/>
      <c r="C48520" s="88"/>
      <c r="D48520" s="88"/>
      <c r="E48520" s="88"/>
      <c r="F48520" s="88"/>
      <c r="G48520" s="88"/>
      <c r="H48520" s="88"/>
      <c r="I48520" s="88"/>
      <c r="J48520" s="88"/>
      <c r="K48520" s="88"/>
    </row>
    <row r="48521" spans="2:11" hidden="1" x14ac:dyDescent="0.2">
      <c r="B48521" s="88"/>
      <c r="C48521" s="88"/>
      <c r="D48521" s="88"/>
      <c r="E48521" s="88"/>
      <c r="F48521" s="88"/>
      <c r="G48521" s="88"/>
      <c r="H48521" s="88"/>
      <c r="I48521" s="88"/>
      <c r="J48521" s="88"/>
      <c r="K48521" s="88"/>
    </row>
    <row r="48522" spans="2:11" hidden="1" x14ac:dyDescent="0.2">
      <c r="B48522" s="88"/>
      <c r="C48522" s="88"/>
      <c r="D48522" s="88"/>
      <c r="E48522" s="88"/>
      <c r="F48522" s="88"/>
      <c r="G48522" s="88"/>
      <c r="H48522" s="88"/>
      <c r="I48522" s="88"/>
      <c r="J48522" s="88"/>
      <c r="K48522" s="88"/>
    </row>
    <row r="48523" spans="2:11" hidden="1" x14ac:dyDescent="0.2">
      <c r="B48523" s="88"/>
      <c r="C48523" s="88"/>
      <c r="D48523" s="88"/>
      <c r="E48523" s="88"/>
      <c r="F48523" s="88"/>
      <c r="G48523" s="88"/>
      <c r="H48523" s="88"/>
      <c r="I48523" s="88"/>
      <c r="J48523" s="88"/>
      <c r="K48523" s="88"/>
    </row>
    <row r="48524" spans="2:11" hidden="1" x14ac:dyDescent="0.2">
      <c r="B48524" s="88"/>
      <c r="C48524" s="88"/>
      <c r="D48524" s="88"/>
      <c r="E48524" s="88"/>
      <c r="F48524" s="88"/>
      <c r="G48524" s="88"/>
      <c r="H48524" s="88"/>
      <c r="I48524" s="88"/>
      <c r="J48524" s="88"/>
      <c r="K48524" s="88"/>
    </row>
    <row r="48525" spans="2:11" hidden="1" x14ac:dyDescent="0.2">
      <c r="B48525" s="88"/>
      <c r="C48525" s="88"/>
      <c r="D48525" s="88"/>
      <c r="E48525" s="88"/>
      <c r="F48525" s="88"/>
      <c r="G48525" s="88"/>
      <c r="H48525" s="88"/>
      <c r="I48525" s="88"/>
      <c r="J48525" s="88"/>
      <c r="K48525" s="88"/>
    </row>
    <row r="48526" spans="2:11" hidden="1" x14ac:dyDescent="0.2">
      <c r="B48526" s="88"/>
      <c r="C48526" s="88"/>
      <c r="D48526" s="88"/>
      <c r="E48526" s="88"/>
      <c r="F48526" s="88"/>
      <c r="G48526" s="88"/>
      <c r="H48526" s="88"/>
      <c r="I48526" s="88"/>
      <c r="J48526" s="88"/>
      <c r="K48526" s="88"/>
    </row>
    <row r="48527" spans="2:11" hidden="1" x14ac:dyDescent="0.2">
      <c r="B48527" s="88"/>
      <c r="C48527" s="88"/>
      <c r="D48527" s="88"/>
      <c r="E48527" s="88"/>
      <c r="F48527" s="88"/>
      <c r="G48527" s="88"/>
      <c r="H48527" s="88"/>
      <c r="I48527" s="88"/>
      <c r="J48527" s="88"/>
      <c r="K48527" s="88"/>
    </row>
    <row r="48528" spans="2:11" hidden="1" x14ac:dyDescent="0.2">
      <c r="B48528" s="88"/>
      <c r="C48528" s="88"/>
      <c r="D48528" s="88"/>
      <c r="E48528" s="88"/>
      <c r="F48528" s="88"/>
      <c r="G48528" s="88"/>
      <c r="H48528" s="88"/>
      <c r="I48528" s="88"/>
      <c r="J48528" s="88"/>
      <c r="K48528" s="88"/>
    </row>
    <row r="48529" spans="2:11" hidden="1" x14ac:dyDescent="0.2">
      <c r="B48529" s="88"/>
      <c r="C48529" s="88"/>
      <c r="D48529" s="88"/>
      <c r="E48529" s="88"/>
      <c r="F48529" s="88"/>
      <c r="G48529" s="88"/>
      <c r="H48529" s="88"/>
      <c r="I48529" s="88"/>
      <c r="J48529" s="88"/>
      <c r="K48529" s="88"/>
    </row>
    <row r="48530" spans="2:11" hidden="1" x14ac:dyDescent="0.2">
      <c r="B48530" s="88"/>
      <c r="C48530" s="88"/>
      <c r="D48530" s="88"/>
      <c r="E48530" s="88"/>
      <c r="F48530" s="88"/>
      <c r="G48530" s="88"/>
      <c r="H48530" s="88"/>
      <c r="I48530" s="88"/>
      <c r="J48530" s="88"/>
      <c r="K48530" s="88"/>
    </row>
    <row r="48531" spans="2:11" hidden="1" x14ac:dyDescent="0.2">
      <c r="B48531" s="88"/>
      <c r="C48531" s="88"/>
      <c r="D48531" s="88"/>
      <c r="E48531" s="88"/>
      <c r="F48531" s="88"/>
      <c r="G48531" s="88"/>
      <c r="H48531" s="88"/>
      <c r="I48531" s="88"/>
      <c r="J48531" s="88"/>
      <c r="K48531" s="88"/>
    </row>
    <row r="48532" spans="2:11" hidden="1" x14ac:dyDescent="0.2">
      <c r="B48532" s="88"/>
      <c r="C48532" s="88"/>
      <c r="D48532" s="88"/>
      <c r="E48532" s="88"/>
      <c r="F48532" s="88"/>
      <c r="G48532" s="88"/>
      <c r="H48532" s="88"/>
      <c r="I48532" s="88"/>
      <c r="J48532" s="88"/>
      <c r="K48532" s="88"/>
    </row>
    <row r="48533" spans="2:11" hidden="1" x14ac:dyDescent="0.2">
      <c r="B48533" s="88"/>
      <c r="C48533" s="88"/>
      <c r="D48533" s="88"/>
      <c r="E48533" s="88"/>
      <c r="F48533" s="88"/>
      <c r="G48533" s="88"/>
      <c r="H48533" s="88"/>
      <c r="I48533" s="88"/>
      <c r="J48533" s="88"/>
      <c r="K48533" s="88"/>
    </row>
    <row r="48534" spans="2:11" hidden="1" x14ac:dyDescent="0.2">
      <c r="B48534" s="88"/>
      <c r="C48534" s="88"/>
      <c r="D48534" s="88"/>
      <c r="E48534" s="88"/>
      <c r="F48534" s="88"/>
      <c r="G48534" s="88"/>
      <c r="H48534" s="88"/>
      <c r="I48534" s="88"/>
      <c r="J48534" s="88"/>
      <c r="K48534" s="88"/>
    </row>
    <row r="48535" spans="2:11" hidden="1" x14ac:dyDescent="0.2">
      <c r="B48535" s="88"/>
      <c r="C48535" s="88"/>
      <c r="D48535" s="88"/>
      <c r="E48535" s="88"/>
      <c r="F48535" s="88"/>
      <c r="G48535" s="88"/>
      <c r="H48535" s="88"/>
      <c r="I48535" s="88"/>
      <c r="J48535" s="88"/>
      <c r="K48535" s="88"/>
    </row>
    <row r="48536" spans="2:11" hidden="1" x14ac:dyDescent="0.2">
      <c r="B48536" s="88"/>
      <c r="C48536" s="88"/>
      <c r="D48536" s="88"/>
      <c r="E48536" s="88"/>
      <c r="F48536" s="88"/>
      <c r="G48536" s="88"/>
      <c r="H48536" s="88"/>
      <c r="I48536" s="88"/>
      <c r="J48536" s="88"/>
      <c r="K48536" s="88"/>
    </row>
    <row r="48537" spans="2:11" hidden="1" x14ac:dyDescent="0.2">
      <c r="B48537" s="88"/>
      <c r="C48537" s="88"/>
      <c r="D48537" s="88"/>
      <c r="E48537" s="88"/>
      <c r="F48537" s="88"/>
      <c r="G48537" s="88"/>
      <c r="H48537" s="88"/>
      <c r="I48537" s="88"/>
      <c r="J48537" s="88"/>
      <c r="K48537" s="88"/>
    </row>
    <row r="48538" spans="2:11" hidden="1" x14ac:dyDescent="0.2">
      <c r="B48538" s="88"/>
      <c r="C48538" s="88"/>
      <c r="D48538" s="88"/>
      <c r="E48538" s="88"/>
      <c r="F48538" s="88"/>
      <c r="G48538" s="88"/>
      <c r="H48538" s="88"/>
      <c r="I48538" s="88"/>
      <c r="J48538" s="88"/>
      <c r="K48538" s="88"/>
    </row>
    <row r="48539" spans="2:11" hidden="1" x14ac:dyDescent="0.2">
      <c r="B48539" s="88"/>
      <c r="C48539" s="88"/>
      <c r="D48539" s="88"/>
      <c r="E48539" s="88"/>
      <c r="F48539" s="88"/>
      <c r="G48539" s="88"/>
      <c r="H48539" s="88"/>
      <c r="I48539" s="88"/>
      <c r="J48539" s="88"/>
      <c r="K48539" s="88"/>
    </row>
    <row r="48540" spans="2:11" hidden="1" x14ac:dyDescent="0.2">
      <c r="B48540" s="88"/>
      <c r="C48540" s="88"/>
      <c r="D48540" s="88"/>
      <c r="E48540" s="88"/>
      <c r="F48540" s="88"/>
      <c r="G48540" s="88"/>
      <c r="H48540" s="88"/>
      <c r="I48540" s="88"/>
      <c r="J48540" s="88"/>
      <c r="K48540" s="88"/>
    </row>
    <row r="48541" spans="2:11" hidden="1" x14ac:dyDescent="0.2">
      <c r="B48541" s="88"/>
      <c r="C48541" s="88"/>
      <c r="D48541" s="88"/>
      <c r="E48541" s="88"/>
      <c r="F48541" s="88"/>
      <c r="G48541" s="88"/>
      <c r="H48541" s="88"/>
      <c r="I48541" s="88"/>
      <c r="J48541" s="88"/>
      <c r="K48541" s="88"/>
    </row>
    <row r="48542" spans="2:11" hidden="1" x14ac:dyDescent="0.2">
      <c r="B48542" s="88"/>
      <c r="C48542" s="88"/>
      <c r="D48542" s="88"/>
      <c r="E48542" s="88"/>
      <c r="F48542" s="88"/>
      <c r="G48542" s="88"/>
      <c r="H48542" s="88"/>
      <c r="I48542" s="88"/>
      <c r="J48542" s="88"/>
      <c r="K48542" s="88"/>
    </row>
    <row r="48543" spans="2:11" hidden="1" x14ac:dyDescent="0.2">
      <c r="B48543" s="88"/>
      <c r="C48543" s="88"/>
      <c r="D48543" s="88"/>
      <c r="E48543" s="88"/>
      <c r="F48543" s="88"/>
      <c r="G48543" s="88"/>
      <c r="H48543" s="88"/>
      <c r="I48543" s="88"/>
      <c r="J48543" s="88"/>
      <c r="K48543" s="88"/>
    </row>
    <row r="48544" spans="2:11" hidden="1" x14ac:dyDescent="0.2">
      <c r="B48544" s="88"/>
      <c r="C48544" s="88"/>
      <c r="D48544" s="88"/>
      <c r="E48544" s="88"/>
      <c r="F48544" s="88"/>
      <c r="G48544" s="88"/>
      <c r="H48544" s="88"/>
      <c r="I48544" s="88"/>
      <c r="J48544" s="88"/>
      <c r="K48544" s="88"/>
    </row>
    <row r="48545" spans="2:11" hidden="1" x14ac:dyDescent="0.2">
      <c r="B48545" s="88"/>
      <c r="C48545" s="88"/>
      <c r="D48545" s="88"/>
      <c r="E48545" s="88"/>
      <c r="F48545" s="88"/>
      <c r="G48545" s="88"/>
      <c r="H48545" s="88"/>
      <c r="I48545" s="88"/>
      <c r="J48545" s="88"/>
      <c r="K48545" s="88"/>
    </row>
    <row r="48546" spans="2:11" hidden="1" x14ac:dyDescent="0.2">
      <c r="B48546" s="88"/>
      <c r="C48546" s="88"/>
      <c r="D48546" s="88"/>
      <c r="E48546" s="88"/>
      <c r="F48546" s="88"/>
      <c r="G48546" s="88"/>
      <c r="H48546" s="88"/>
      <c r="I48546" s="88"/>
      <c r="J48546" s="88"/>
      <c r="K48546" s="88"/>
    </row>
    <row r="48547" spans="2:11" hidden="1" x14ac:dyDescent="0.2">
      <c r="B48547" s="88"/>
      <c r="C48547" s="88"/>
      <c r="D48547" s="88"/>
      <c r="E48547" s="88"/>
      <c r="F48547" s="88"/>
      <c r="G48547" s="88"/>
      <c r="H48547" s="88"/>
      <c r="I48547" s="88"/>
      <c r="J48547" s="88"/>
      <c r="K48547" s="88"/>
    </row>
    <row r="48548" spans="2:11" hidden="1" x14ac:dyDescent="0.2">
      <c r="B48548" s="88"/>
      <c r="C48548" s="88"/>
      <c r="D48548" s="88"/>
      <c r="E48548" s="88"/>
      <c r="F48548" s="88"/>
      <c r="G48548" s="88"/>
      <c r="H48548" s="88"/>
      <c r="I48548" s="88"/>
      <c r="J48548" s="88"/>
      <c r="K48548" s="88"/>
    </row>
    <row r="48549" spans="2:11" hidden="1" x14ac:dyDescent="0.2">
      <c r="B48549" s="88"/>
      <c r="C48549" s="88"/>
      <c r="D48549" s="88"/>
      <c r="E48549" s="88"/>
      <c r="F48549" s="88"/>
      <c r="G48549" s="88"/>
      <c r="H48549" s="88"/>
      <c r="I48549" s="88"/>
      <c r="J48549" s="88"/>
      <c r="K48549" s="88"/>
    </row>
    <row r="48550" spans="2:11" hidden="1" x14ac:dyDescent="0.2">
      <c r="B48550" s="88"/>
      <c r="C48550" s="88"/>
      <c r="D48550" s="88"/>
      <c r="E48550" s="88"/>
      <c r="F48550" s="88"/>
      <c r="G48550" s="88"/>
      <c r="H48550" s="88"/>
      <c r="I48550" s="88"/>
      <c r="J48550" s="88"/>
      <c r="K48550" s="88"/>
    </row>
    <row r="48551" spans="2:11" hidden="1" x14ac:dyDescent="0.2">
      <c r="B48551" s="88"/>
      <c r="C48551" s="88"/>
      <c r="D48551" s="88"/>
      <c r="E48551" s="88"/>
      <c r="F48551" s="88"/>
      <c r="G48551" s="88"/>
      <c r="H48551" s="88"/>
      <c r="I48551" s="88"/>
      <c r="J48551" s="88"/>
      <c r="K48551" s="88"/>
    </row>
    <row r="48552" spans="2:11" hidden="1" x14ac:dyDescent="0.2">
      <c r="B48552" s="88"/>
      <c r="C48552" s="88"/>
      <c r="D48552" s="88"/>
      <c r="E48552" s="88"/>
      <c r="F48552" s="88"/>
      <c r="G48552" s="88"/>
      <c r="H48552" s="88"/>
      <c r="I48552" s="88"/>
      <c r="J48552" s="88"/>
      <c r="K48552" s="88"/>
    </row>
    <row r="48553" spans="2:11" hidden="1" x14ac:dyDescent="0.2">
      <c r="B48553" s="88"/>
      <c r="C48553" s="88"/>
      <c r="D48553" s="88"/>
      <c r="E48553" s="88"/>
      <c r="F48553" s="88"/>
      <c r="G48553" s="88"/>
      <c r="H48553" s="88"/>
      <c r="I48553" s="88"/>
      <c r="J48553" s="88"/>
      <c r="K48553" s="88"/>
    </row>
    <row r="48554" spans="2:11" hidden="1" x14ac:dyDescent="0.2">
      <c r="B48554" s="88"/>
      <c r="C48554" s="88"/>
      <c r="D48554" s="88"/>
      <c r="E48554" s="88"/>
      <c r="F48554" s="88"/>
      <c r="G48554" s="88"/>
      <c r="H48554" s="88"/>
      <c r="I48554" s="88"/>
      <c r="J48554" s="88"/>
      <c r="K48554" s="88"/>
    </row>
    <row r="48555" spans="2:11" hidden="1" x14ac:dyDescent="0.2">
      <c r="B48555" s="88"/>
      <c r="C48555" s="88"/>
      <c r="D48555" s="88"/>
      <c r="E48555" s="88"/>
      <c r="F48555" s="88"/>
      <c r="G48555" s="88"/>
      <c r="H48555" s="88"/>
      <c r="I48555" s="88"/>
      <c r="J48555" s="88"/>
      <c r="K48555" s="88"/>
    </row>
    <row r="48556" spans="2:11" hidden="1" x14ac:dyDescent="0.2">
      <c r="B48556" s="88"/>
      <c r="C48556" s="88"/>
      <c r="D48556" s="88"/>
      <c r="E48556" s="88"/>
      <c r="F48556" s="88"/>
      <c r="G48556" s="88"/>
      <c r="H48556" s="88"/>
      <c r="I48556" s="88"/>
      <c r="J48556" s="88"/>
      <c r="K48556" s="88"/>
    </row>
    <row r="48557" spans="2:11" hidden="1" x14ac:dyDescent="0.2">
      <c r="B48557" s="88"/>
      <c r="C48557" s="88"/>
      <c r="D48557" s="88"/>
      <c r="E48557" s="88"/>
      <c r="F48557" s="88"/>
      <c r="G48557" s="88"/>
      <c r="H48557" s="88"/>
      <c r="I48557" s="88"/>
      <c r="J48557" s="88"/>
      <c r="K48557" s="88"/>
    </row>
    <row r="48558" spans="2:11" hidden="1" x14ac:dyDescent="0.2">
      <c r="B48558" s="88"/>
      <c r="C48558" s="88"/>
      <c r="D48558" s="88"/>
      <c r="E48558" s="88"/>
      <c r="F48558" s="88"/>
      <c r="G48558" s="88"/>
      <c r="H48558" s="88"/>
      <c r="I48558" s="88"/>
      <c r="J48558" s="88"/>
      <c r="K48558" s="88"/>
    </row>
    <row r="48559" spans="2:11" hidden="1" x14ac:dyDescent="0.2">
      <c r="B48559" s="88"/>
      <c r="C48559" s="88"/>
      <c r="D48559" s="88"/>
      <c r="E48559" s="88"/>
      <c r="F48559" s="88"/>
      <c r="G48559" s="88"/>
      <c r="H48559" s="88"/>
      <c r="I48559" s="88"/>
      <c r="J48559" s="88"/>
      <c r="K48559" s="88"/>
    </row>
    <row r="48560" spans="2:11" hidden="1" x14ac:dyDescent="0.2">
      <c r="B48560" s="88"/>
      <c r="C48560" s="88"/>
      <c r="D48560" s="88"/>
      <c r="E48560" s="88"/>
      <c r="F48560" s="88"/>
      <c r="G48560" s="88"/>
      <c r="H48560" s="88"/>
      <c r="I48560" s="88"/>
      <c r="J48560" s="88"/>
      <c r="K48560" s="88"/>
    </row>
    <row r="48561" spans="2:11" hidden="1" x14ac:dyDescent="0.2">
      <c r="B48561" s="88"/>
      <c r="C48561" s="88"/>
      <c r="D48561" s="88"/>
      <c r="E48561" s="88"/>
      <c r="F48561" s="88"/>
      <c r="G48561" s="88"/>
      <c r="H48561" s="88"/>
      <c r="I48561" s="88"/>
      <c r="J48561" s="88"/>
      <c r="K48561" s="88"/>
    </row>
    <row r="48562" spans="2:11" hidden="1" x14ac:dyDescent="0.2">
      <c r="B48562" s="88"/>
      <c r="C48562" s="88"/>
      <c r="D48562" s="88"/>
      <c r="E48562" s="88"/>
      <c r="F48562" s="88"/>
      <c r="G48562" s="88"/>
      <c r="H48562" s="88"/>
      <c r="I48562" s="88"/>
      <c r="J48562" s="88"/>
      <c r="K48562" s="88"/>
    </row>
    <row r="48563" spans="2:11" hidden="1" x14ac:dyDescent="0.2">
      <c r="B48563" s="88"/>
      <c r="C48563" s="88"/>
      <c r="D48563" s="88"/>
      <c r="E48563" s="88"/>
      <c r="F48563" s="88"/>
      <c r="G48563" s="88"/>
      <c r="H48563" s="88"/>
      <c r="I48563" s="88"/>
      <c r="J48563" s="88"/>
      <c r="K48563" s="88"/>
    </row>
    <row r="48564" spans="2:11" hidden="1" x14ac:dyDescent="0.2">
      <c r="B48564" s="88"/>
      <c r="C48564" s="88"/>
      <c r="D48564" s="88"/>
      <c r="E48564" s="88"/>
      <c r="F48564" s="88"/>
      <c r="G48564" s="88"/>
      <c r="H48564" s="88"/>
      <c r="I48564" s="88"/>
      <c r="J48564" s="88"/>
      <c r="K48564" s="88"/>
    </row>
    <row r="48565" spans="2:11" hidden="1" x14ac:dyDescent="0.2">
      <c r="B48565" s="88"/>
      <c r="C48565" s="88"/>
      <c r="D48565" s="88"/>
      <c r="E48565" s="88"/>
      <c r="F48565" s="88"/>
      <c r="G48565" s="88"/>
      <c r="H48565" s="88"/>
      <c r="I48565" s="88"/>
      <c r="J48565" s="88"/>
      <c r="K48565" s="88"/>
    </row>
    <row r="48566" spans="2:11" hidden="1" x14ac:dyDescent="0.2">
      <c r="B48566" s="88"/>
      <c r="C48566" s="88"/>
      <c r="D48566" s="88"/>
      <c r="E48566" s="88"/>
      <c r="F48566" s="88"/>
      <c r="G48566" s="88"/>
      <c r="H48566" s="88"/>
      <c r="I48566" s="88"/>
      <c r="J48566" s="88"/>
      <c r="K48566" s="88"/>
    </row>
    <row r="48567" spans="2:11" hidden="1" x14ac:dyDescent="0.2">
      <c r="B48567" s="88"/>
      <c r="C48567" s="88"/>
      <c r="D48567" s="88"/>
      <c r="E48567" s="88"/>
      <c r="F48567" s="88"/>
      <c r="G48567" s="88"/>
      <c r="H48567" s="88"/>
      <c r="I48567" s="88"/>
      <c r="J48567" s="88"/>
      <c r="K48567" s="88"/>
    </row>
    <row r="48568" spans="2:11" hidden="1" x14ac:dyDescent="0.2">
      <c r="B48568" s="88"/>
      <c r="C48568" s="88"/>
      <c r="D48568" s="88"/>
      <c r="E48568" s="88"/>
      <c r="F48568" s="88"/>
      <c r="G48568" s="88"/>
      <c r="H48568" s="88"/>
      <c r="I48568" s="88"/>
      <c r="J48568" s="88"/>
      <c r="K48568" s="88"/>
    </row>
    <row r="48569" spans="2:11" hidden="1" x14ac:dyDescent="0.2">
      <c r="B48569" s="88"/>
      <c r="C48569" s="88"/>
      <c r="D48569" s="88"/>
      <c r="E48569" s="88"/>
      <c r="F48569" s="88"/>
      <c r="G48569" s="88"/>
      <c r="H48569" s="88"/>
      <c r="I48569" s="88"/>
      <c r="J48569" s="88"/>
      <c r="K48569" s="88"/>
    </row>
    <row r="48570" spans="2:11" hidden="1" x14ac:dyDescent="0.2">
      <c r="B48570" s="88"/>
      <c r="C48570" s="88"/>
      <c r="D48570" s="88"/>
      <c r="E48570" s="88"/>
      <c r="F48570" s="88"/>
      <c r="G48570" s="88"/>
      <c r="H48570" s="88"/>
      <c r="I48570" s="88"/>
      <c r="J48570" s="88"/>
      <c r="K48570" s="88"/>
    </row>
    <row r="48571" spans="2:11" hidden="1" x14ac:dyDescent="0.2">
      <c r="B48571" s="88"/>
      <c r="C48571" s="88"/>
      <c r="D48571" s="88"/>
      <c r="E48571" s="88"/>
      <c r="F48571" s="88"/>
      <c r="G48571" s="88"/>
      <c r="H48571" s="88"/>
      <c r="I48571" s="88"/>
      <c r="J48571" s="88"/>
      <c r="K48571" s="88"/>
    </row>
    <row r="48572" spans="2:11" hidden="1" x14ac:dyDescent="0.2">
      <c r="B48572" s="88"/>
      <c r="C48572" s="88"/>
      <c r="D48572" s="88"/>
      <c r="E48572" s="88"/>
      <c r="F48572" s="88"/>
      <c r="G48572" s="88"/>
      <c r="H48572" s="88"/>
      <c r="I48572" s="88"/>
      <c r="J48572" s="88"/>
      <c r="K48572" s="88"/>
    </row>
    <row r="48573" spans="2:11" hidden="1" x14ac:dyDescent="0.2">
      <c r="B48573" s="88"/>
      <c r="C48573" s="88"/>
      <c r="D48573" s="88"/>
      <c r="E48573" s="88"/>
      <c r="F48573" s="88"/>
      <c r="G48573" s="88"/>
      <c r="H48573" s="88"/>
      <c r="I48573" s="88"/>
      <c r="J48573" s="88"/>
      <c r="K48573" s="88"/>
    </row>
    <row r="48574" spans="2:11" hidden="1" x14ac:dyDescent="0.2">
      <c r="B48574" s="88"/>
      <c r="C48574" s="88"/>
      <c r="D48574" s="88"/>
      <c r="E48574" s="88"/>
      <c r="F48574" s="88"/>
      <c r="G48574" s="88"/>
      <c r="H48574" s="88"/>
      <c r="I48574" s="88"/>
      <c r="J48574" s="88"/>
      <c r="K48574" s="88"/>
    </row>
    <row r="48575" spans="2:11" hidden="1" x14ac:dyDescent="0.2">
      <c r="B48575" s="88"/>
      <c r="C48575" s="88"/>
      <c r="D48575" s="88"/>
      <c r="E48575" s="88"/>
      <c r="F48575" s="88"/>
      <c r="G48575" s="88"/>
      <c r="H48575" s="88"/>
      <c r="I48575" s="88"/>
      <c r="J48575" s="88"/>
      <c r="K48575" s="88"/>
    </row>
    <row r="48576" spans="2:11" hidden="1" x14ac:dyDescent="0.2">
      <c r="B48576" s="88"/>
      <c r="C48576" s="88"/>
      <c r="D48576" s="88"/>
      <c r="E48576" s="88"/>
      <c r="F48576" s="88"/>
      <c r="G48576" s="88"/>
      <c r="H48576" s="88"/>
      <c r="I48576" s="88"/>
      <c r="J48576" s="88"/>
      <c r="K48576" s="88"/>
    </row>
    <row r="48577" spans="2:11" hidden="1" x14ac:dyDescent="0.2">
      <c r="B48577" s="88"/>
      <c r="C48577" s="88"/>
      <c r="D48577" s="88"/>
      <c r="E48577" s="88"/>
      <c r="F48577" s="88"/>
      <c r="G48577" s="88"/>
      <c r="H48577" s="88"/>
      <c r="I48577" s="88"/>
      <c r="J48577" s="88"/>
      <c r="K48577" s="88"/>
    </row>
    <row r="48578" spans="2:11" hidden="1" x14ac:dyDescent="0.2">
      <c r="B48578" s="88"/>
      <c r="C48578" s="88"/>
      <c r="D48578" s="88"/>
      <c r="E48578" s="88"/>
      <c r="F48578" s="88"/>
      <c r="G48578" s="88"/>
      <c r="H48578" s="88"/>
      <c r="I48578" s="88"/>
      <c r="J48578" s="88"/>
      <c r="K48578" s="88"/>
    </row>
    <row r="48579" spans="2:11" hidden="1" x14ac:dyDescent="0.2">
      <c r="B48579" s="88"/>
      <c r="C48579" s="88"/>
      <c r="D48579" s="88"/>
      <c r="E48579" s="88"/>
      <c r="F48579" s="88"/>
      <c r="G48579" s="88"/>
      <c r="H48579" s="88"/>
      <c r="I48579" s="88"/>
      <c r="J48579" s="88"/>
      <c r="K48579" s="88"/>
    </row>
    <row r="48580" spans="2:11" hidden="1" x14ac:dyDescent="0.2">
      <c r="B48580" s="88"/>
      <c r="C48580" s="88"/>
      <c r="D48580" s="88"/>
      <c r="E48580" s="88"/>
      <c r="F48580" s="88"/>
      <c r="G48580" s="88"/>
      <c r="H48580" s="88"/>
      <c r="I48580" s="88"/>
      <c r="J48580" s="88"/>
      <c r="K48580" s="88"/>
    </row>
    <row r="48581" spans="2:11" hidden="1" x14ac:dyDescent="0.2">
      <c r="B48581" s="88"/>
      <c r="C48581" s="88"/>
      <c r="D48581" s="88"/>
      <c r="E48581" s="88"/>
      <c r="F48581" s="88"/>
      <c r="G48581" s="88"/>
      <c r="H48581" s="88"/>
      <c r="I48581" s="88"/>
      <c r="J48581" s="88"/>
      <c r="K48581" s="88"/>
    </row>
    <row r="48582" spans="2:11" hidden="1" x14ac:dyDescent="0.2">
      <c r="B48582" s="88"/>
      <c r="C48582" s="88"/>
      <c r="D48582" s="88"/>
      <c r="E48582" s="88"/>
      <c r="F48582" s="88"/>
      <c r="G48582" s="88"/>
      <c r="H48582" s="88"/>
      <c r="I48582" s="88"/>
      <c r="J48582" s="88"/>
      <c r="K48582" s="88"/>
    </row>
    <row r="48583" spans="2:11" hidden="1" x14ac:dyDescent="0.2">
      <c r="B48583" s="88"/>
      <c r="C48583" s="88"/>
      <c r="D48583" s="88"/>
      <c r="E48583" s="88"/>
      <c r="F48583" s="88"/>
      <c r="G48583" s="88"/>
      <c r="H48583" s="88"/>
      <c r="I48583" s="88"/>
      <c r="J48583" s="88"/>
      <c r="K48583" s="88"/>
    </row>
    <row r="48584" spans="2:11" hidden="1" x14ac:dyDescent="0.2">
      <c r="B48584" s="88"/>
      <c r="C48584" s="88"/>
      <c r="D48584" s="88"/>
      <c r="E48584" s="88"/>
      <c r="F48584" s="88"/>
      <c r="G48584" s="88"/>
      <c r="H48584" s="88"/>
      <c r="I48584" s="88"/>
      <c r="J48584" s="88"/>
      <c r="K48584" s="88"/>
    </row>
    <row r="48585" spans="2:11" hidden="1" x14ac:dyDescent="0.2">
      <c r="B48585" s="88"/>
      <c r="C48585" s="88"/>
      <c r="D48585" s="88"/>
      <c r="E48585" s="88"/>
      <c r="F48585" s="88"/>
      <c r="G48585" s="88"/>
      <c r="H48585" s="88"/>
      <c r="I48585" s="88"/>
      <c r="J48585" s="88"/>
      <c r="K48585" s="88"/>
    </row>
    <row r="48586" spans="2:11" hidden="1" x14ac:dyDescent="0.2">
      <c r="B48586" s="88"/>
      <c r="C48586" s="88"/>
      <c r="D48586" s="88"/>
      <c r="E48586" s="88"/>
      <c r="F48586" s="88"/>
      <c r="G48586" s="88"/>
      <c r="H48586" s="88"/>
      <c r="I48586" s="88"/>
      <c r="J48586" s="88"/>
      <c r="K48586" s="88"/>
    </row>
    <row r="48587" spans="2:11" hidden="1" x14ac:dyDescent="0.2">
      <c r="B48587" s="88"/>
      <c r="C48587" s="88"/>
      <c r="D48587" s="88"/>
      <c r="E48587" s="88"/>
      <c r="F48587" s="88"/>
      <c r="G48587" s="88"/>
      <c r="H48587" s="88"/>
      <c r="I48587" s="88"/>
      <c r="J48587" s="88"/>
      <c r="K48587" s="88"/>
    </row>
    <row r="48588" spans="2:11" hidden="1" x14ac:dyDescent="0.2">
      <c r="B48588" s="88"/>
      <c r="C48588" s="88"/>
      <c r="D48588" s="88"/>
      <c r="E48588" s="88"/>
      <c r="F48588" s="88"/>
      <c r="G48588" s="88"/>
      <c r="H48588" s="88"/>
      <c r="I48588" s="88"/>
      <c r="J48588" s="88"/>
      <c r="K48588" s="88"/>
    </row>
    <row r="48589" spans="2:11" hidden="1" x14ac:dyDescent="0.2">
      <c r="B48589" s="88"/>
      <c r="C48589" s="88"/>
      <c r="D48589" s="88"/>
      <c r="E48589" s="88"/>
      <c r="F48589" s="88"/>
      <c r="G48589" s="88"/>
      <c r="H48589" s="88"/>
      <c r="I48589" s="88"/>
      <c r="J48589" s="88"/>
      <c r="K48589" s="88"/>
    </row>
    <row r="48590" spans="2:11" hidden="1" x14ac:dyDescent="0.2">
      <c r="B48590" s="88"/>
      <c r="C48590" s="88"/>
      <c r="D48590" s="88"/>
      <c r="E48590" s="88"/>
      <c r="F48590" s="88"/>
      <c r="G48590" s="88"/>
      <c r="H48590" s="88"/>
      <c r="I48590" s="88"/>
      <c r="J48590" s="88"/>
      <c r="K48590" s="88"/>
    </row>
    <row r="48591" spans="2:11" hidden="1" x14ac:dyDescent="0.2">
      <c r="B48591" s="88"/>
      <c r="C48591" s="88"/>
      <c r="D48591" s="88"/>
      <c r="E48591" s="88"/>
      <c r="F48591" s="88"/>
      <c r="G48591" s="88"/>
      <c r="H48591" s="88"/>
      <c r="I48591" s="88"/>
      <c r="J48591" s="88"/>
      <c r="K48591" s="88"/>
    </row>
    <row r="48592" spans="2:11" hidden="1" x14ac:dyDescent="0.2">
      <c r="B48592" s="88"/>
      <c r="C48592" s="88"/>
      <c r="D48592" s="88"/>
      <c r="E48592" s="88"/>
      <c r="F48592" s="88"/>
      <c r="G48592" s="88"/>
      <c r="H48592" s="88"/>
      <c r="I48592" s="88"/>
      <c r="J48592" s="88"/>
      <c r="K48592" s="88"/>
    </row>
    <row r="48593" spans="2:11" hidden="1" x14ac:dyDescent="0.2">
      <c r="B48593" s="88"/>
      <c r="C48593" s="88"/>
      <c r="D48593" s="88"/>
      <c r="E48593" s="88"/>
      <c r="F48593" s="88"/>
      <c r="G48593" s="88"/>
      <c r="H48593" s="88"/>
      <c r="I48593" s="88"/>
      <c r="J48593" s="88"/>
      <c r="K48593" s="88"/>
    </row>
    <row r="48594" spans="2:11" hidden="1" x14ac:dyDescent="0.2">
      <c r="B48594" s="88"/>
      <c r="C48594" s="88"/>
      <c r="D48594" s="88"/>
      <c r="E48594" s="88"/>
      <c r="F48594" s="88"/>
      <c r="G48594" s="88"/>
      <c r="H48594" s="88"/>
      <c r="I48594" s="88"/>
      <c r="J48594" s="88"/>
      <c r="K48594" s="88"/>
    </row>
    <row r="48595" spans="2:11" hidden="1" x14ac:dyDescent="0.2">
      <c r="B48595" s="88"/>
      <c r="C48595" s="88"/>
      <c r="D48595" s="88"/>
      <c r="E48595" s="88"/>
      <c r="F48595" s="88"/>
      <c r="G48595" s="88"/>
      <c r="H48595" s="88"/>
      <c r="I48595" s="88"/>
      <c r="J48595" s="88"/>
      <c r="K48595" s="88"/>
    </row>
    <row r="48596" spans="2:11" hidden="1" x14ac:dyDescent="0.2">
      <c r="B48596" s="88"/>
      <c r="C48596" s="88"/>
      <c r="D48596" s="88"/>
      <c r="E48596" s="88"/>
      <c r="F48596" s="88"/>
      <c r="G48596" s="88"/>
      <c r="H48596" s="88"/>
      <c r="I48596" s="88"/>
      <c r="J48596" s="88"/>
      <c r="K48596" s="88"/>
    </row>
    <row r="48597" spans="2:11" hidden="1" x14ac:dyDescent="0.2">
      <c r="B48597" s="88"/>
      <c r="C48597" s="88"/>
      <c r="D48597" s="88"/>
      <c r="E48597" s="88"/>
      <c r="F48597" s="88"/>
      <c r="G48597" s="88"/>
      <c r="H48597" s="88"/>
      <c r="I48597" s="88"/>
      <c r="J48597" s="88"/>
      <c r="K48597" s="88"/>
    </row>
    <row r="48598" spans="2:11" hidden="1" x14ac:dyDescent="0.2">
      <c r="B48598" s="88"/>
      <c r="C48598" s="88"/>
      <c r="D48598" s="88"/>
      <c r="E48598" s="88"/>
      <c r="F48598" s="88"/>
      <c r="G48598" s="88"/>
      <c r="H48598" s="88"/>
      <c r="I48598" s="88"/>
      <c r="J48598" s="88"/>
      <c r="K48598" s="88"/>
    </row>
    <row r="48599" spans="2:11" hidden="1" x14ac:dyDescent="0.2">
      <c r="B48599" s="88"/>
      <c r="C48599" s="88"/>
      <c r="D48599" s="88"/>
      <c r="E48599" s="88"/>
      <c r="F48599" s="88"/>
      <c r="G48599" s="88"/>
      <c r="H48599" s="88"/>
      <c r="I48599" s="88"/>
      <c r="J48599" s="88"/>
      <c r="K48599" s="88"/>
    </row>
    <row r="48600" spans="2:11" hidden="1" x14ac:dyDescent="0.2">
      <c r="B48600" s="88"/>
      <c r="C48600" s="88"/>
      <c r="D48600" s="88"/>
      <c r="E48600" s="88"/>
      <c r="F48600" s="88"/>
      <c r="G48600" s="88"/>
      <c r="H48600" s="88"/>
      <c r="I48600" s="88"/>
      <c r="J48600" s="88"/>
      <c r="K48600" s="88"/>
    </row>
    <row r="48601" spans="2:11" hidden="1" x14ac:dyDescent="0.2">
      <c r="B48601" s="88"/>
      <c r="C48601" s="88"/>
      <c r="D48601" s="88"/>
      <c r="E48601" s="88"/>
      <c r="F48601" s="88"/>
      <c r="G48601" s="88"/>
      <c r="H48601" s="88"/>
      <c r="I48601" s="88"/>
      <c r="J48601" s="88"/>
      <c r="K48601" s="88"/>
    </row>
    <row r="48602" spans="2:11" hidden="1" x14ac:dyDescent="0.2">
      <c r="B48602" s="88"/>
      <c r="C48602" s="88"/>
      <c r="D48602" s="88"/>
      <c r="E48602" s="88"/>
      <c r="F48602" s="88"/>
      <c r="G48602" s="88"/>
      <c r="H48602" s="88"/>
      <c r="I48602" s="88"/>
      <c r="J48602" s="88"/>
      <c r="K48602" s="88"/>
    </row>
    <row r="48603" spans="2:11" hidden="1" x14ac:dyDescent="0.2">
      <c r="B48603" s="88"/>
      <c r="C48603" s="88"/>
      <c r="D48603" s="88"/>
      <c r="E48603" s="88"/>
      <c r="F48603" s="88"/>
      <c r="G48603" s="88"/>
      <c r="H48603" s="88"/>
      <c r="I48603" s="88"/>
      <c r="J48603" s="88"/>
      <c r="K48603" s="88"/>
    </row>
    <row r="48604" spans="2:11" hidden="1" x14ac:dyDescent="0.2">
      <c r="B48604" s="88"/>
      <c r="C48604" s="88"/>
      <c r="D48604" s="88"/>
      <c r="E48604" s="88"/>
      <c r="F48604" s="88"/>
      <c r="G48604" s="88"/>
      <c r="H48604" s="88"/>
      <c r="I48604" s="88"/>
      <c r="J48604" s="88"/>
      <c r="K48604" s="88"/>
    </row>
    <row r="48605" spans="2:11" hidden="1" x14ac:dyDescent="0.2">
      <c r="B48605" s="88"/>
      <c r="C48605" s="88"/>
      <c r="D48605" s="88"/>
      <c r="E48605" s="88"/>
      <c r="F48605" s="88"/>
      <c r="G48605" s="88"/>
      <c r="H48605" s="88"/>
      <c r="I48605" s="88"/>
      <c r="J48605" s="88"/>
      <c r="K48605" s="88"/>
    </row>
    <row r="48606" spans="2:11" hidden="1" x14ac:dyDescent="0.2">
      <c r="B48606" s="88"/>
      <c r="C48606" s="88"/>
      <c r="D48606" s="88"/>
      <c r="E48606" s="88"/>
      <c r="F48606" s="88"/>
      <c r="G48606" s="88"/>
      <c r="H48606" s="88"/>
      <c r="I48606" s="88"/>
      <c r="J48606" s="88"/>
      <c r="K48606" s="88"/>
    </row>
    <row r="48607" spans="2:11" hidden="1" x14ac:dyDescent="0.2">
      <c r="B48607" s="88"/>
      <c r="C48607" s="88"/>
      <c r="D48607" s="88"/>
      <c r="E48607" s="88"/>
      <c r="F48607" s="88"/>
      <c r="G48607" s="88"/>
      <c r="H48607" s="88"/>
      <c r="I48607" s="88"/>
      <c r="J48607" s="88"/>
      <c r="K48607" s="88"/>
    </row>
    <row r="48608" spans="2:11" hidden="1" x14ac:dyDescent="0.2">
      <c r="B48608" s="88"/>
      <c r="C48608" s="88"/>
      <c r="D48608" s="88"/>
      <c r="E48608" s="88"/>
      <c r="F48608" s="88"/>
      <c r="G48608" s="88"/>
      <c r="H48608" s="88"/>
      <c r="I48608" s="88"/>
      <c r="J48608" s="88"/>
      <c r="K48608" s="88"/>
    </row>
    <row r="48609" spans="2:11" hidden="1" x14ac:dyDescent="0.2">
      <c r="B48609" s="88"/>
      <c r="C48609" s="88"/>
      <c r="D48609" s="88"/>
      <c r="E48609" s="88"/>
      <c r="F48609" s="88"/>
      <c r="G48609" s="88"/>
      <c r="H48609" s="88"/>
      <c r="I48609" s="88"/>
      <c r="J48609" s="88"/>
      <c r="K48609" s="88"/>
    </row>
    <row r="48610" spans="2:11" hidden="1" x14ac:dyDescent="0.2">
      <c r="B48610" s="88"/>
      <c r="C48610" s="88"/>
      <c r="D48610" s="88"/>
      <c r="E48610" s="88"/>
      <c r="F48610" s="88"/>
      <c r="G48610" s="88"/>
      <c r="H48610" s="88"/>
      <c r="I48610" s="88"/>
      <c r="J48610" s="88"/>
      <c r="K48610" s="88"/>
    </row>
    <row r="48611" spans="2:11" hidden="1" x14ac:dyDescent="0.2">
      <c r="B48611" s="88"/>
      <c r="C48611" s="88"/>
      <c r="D48611" s="88"/>
      <c r="E48611" s="88"/>
      <c r="F48611" s="88"/>
      <c r="G48611" s="88"/>
      <c r="H48611" s="88"/>
      <c r="I48611" s="88"/>
      <c r="J48611" s="88"/>
      <c r="K48611" s="88"/>
    </row>
    <row r="48612" spans="2:11" hidden="1" x14ac:dyDescent="0.2">
      <c r="B48612" s="88"/>
      <c r="C48612" s="88"/>
      <c r="D48612" s="88"/>
      <c r="E48612" s="88"/>
      <c r="F48612" s="88"/>
      <c r="G48612" s="88"/>
      <c r="H48612" s="88"/>
      <c r="I48612" s="88"/>
      <c r="J48612" s="88"/>
      <c r="K48612" s="88"/>
    </row>
    <row r="48613" spans="2:11" hidden="1" x14ac:dyDescent="0.2">
      <c r="B48613" s="88"/>
      <c r="C48613" s="88"/>
      <c r="D48613" s="88"/>
      <c r="E48613" s="88"/>
      <c r="F48613" s="88"/>
      <c r="G48613" s="88"/>
      <c r="H48613" s="88"/>
      <c r="I48613" s="88"/>
      <c r="J48613" s="88"/>
      <c r="K48613" s="88"/>
    </row>
    <row r="48614" spans="2:11" hidden="1" x14ac:dyDescent="0.2">
      <c r="B48614" s="88"/>
      <c r="C48614" s="88"/>
      <c r="D48614" s="88"/>
      <c r="E48614" s="88"/>
      <c r="F48614" s="88"/>
      <c r="G48614" s="88"/>
      <c r="H48614" s="88"/>
      <c r="I48614" s="88"/>
      <c r="J48614" s="88"/>
      <c r="K48614" s="88"/>
    </row>
    <row r="48615" spans="2:11" hidden="1" x14ac:dyDescent="0.2">
      <c r="B48615" s="88"/>
      <c r="C48615" s="88"/>
      <c r="D48615" s="88"/>
      <c r="E48615" s="88"/>
      <c r="F48615" s="88"/>
      <c r="G48615" s="88"/>
      <c r="H48615" s="88"/>
      <c r="I48615" s="88"/>
      <c r="J48615" s="88"/>
      <c r="K48615" s="88"/>
    </row>
    <row r="48616" spans="2:11" hidden="1" x14ac:dyDescent="0.2">
      <c r="B48616" s="88"/>
      <c r="C48616" s="88"/>
      <c r="D48616" s="88"/>
      <c r="E48616" s="88"/>
      <c r="F48616" s="88"/>
      <c r="G48616" s="88"/>
      <c r="H48616" s="88"/>
      <c r="I48616" s="88"/>
      <c r="J48616" s="88"/>
      <c r="K48616" s="88"/>
    </row>
    <row r="48617" spans="2:11" hidden="1" x14ac:dyDescent="0.2">
      <c r="B48617" s="88"/>
      <c r="C48617" s="88"/>
      <c r="D48617" s="88"/>
      <c r="E48617" s="88"/>
      <c r="F48617" s="88"/>
      <c r="G48617" s="88"/>
      <c r="H48617" s="88"/>
      <c r="I48617" s="88"/>
      <c r="J48617" s="88"/>
      <c r="K48617" s="88"/>
    </row>
    <row r="48618" spans="2:11" hidden="1" x14ac:dyDescent="0.2">
      <c r="B48618" s="88"/>
      <c r="C48618" s="88"/>
      <c r="D48618" s="88"/>
      <c r="E48618" s="88"/>
      <c r="F48618" s="88"/>
      <c r="G48618" s="88"/>
      <c r="H48618" s="88"/>
      <c r="I48618" s="88"/>
      <c r="J48618" s="88"/>
      <c r="K48618" s="88"/>
    </row>
    <row r="48619" spans="2:11" hidden="1" x14ac:dyDescent="0.2">
      <c r="B48619" s="88"/>
      <c r="C48619" s="88"/>
      <c r="D48619" s="88"/>
      <c r="E48619" s="88"/>
      <c r="F48619" s="88"/>
      <c r="G48619" s="88"/>
      <c r="H48619" s="88"/>
      <c r="I48619" s="88"/>
      <c r="J48619" s="88"/>
      <c r="K48619" s="88"/>
    </row>
    <row r="48620" spans="2:11" hidden="1" x14ac:dyDescent="0.2">
      <c r="B48620" s="88"/>
      <c r="C48620" s="88"/>
      <c r="D48620" s="88"/>
      <c r="E48620" s="88"/>
      <c r="F48620" s="88"/>
      <c r="G48620" s="88"/>
      <c r="H48620" s="88"/>
      <c r="I48620" s="88"/>
      <c r="J48620" s="88"/>
      <c r="K48620" s="88"/>
    </row>
    <row r="48621" spans="2:11" hidden="1" x14ac:dyDescent="0.2">
      <c r="B48621" s="88"/>
      <c r="C48621" s="88"/>
      <c r="D48621" s="88"/>
      <c r="E48621" s="88"/>
      <c r="F48621" s="88"/>
      <c r="G48621" s="88"/>
      <c r="H48621" s="88"/>
      <c r="I48621" s="88"/>
      <c r="J48621" s="88"/>
      <c r="K48621" s="88"/>
    </row>
    <row r="48622" spans="2:11" hidden="1" x14ac:dyDescent="0.2">
      <c r="B48622" s="88"/>
      <c r="C48622" s="88"/>
      <c r="D48622" s="88"/>
      <c r="E48622" s="88"/>
      <c r="F48622" s="88"/>
      <c r="G48622" s="88"/>
      <c r="H48622" s="88"/>
      <c r="I48622" s="88"/>
      <c r="J48622" s="88"/>
      <c r="K48622" s="88"/>
    </row>
    <row r="48623" spans="2:11" hidden="1" x14ac:dyDescent="0.2">
      <c r="B48623" s="88"/>
      <c r="C48623" s="88"/>
      <c r="D48623" s="88"/>
      <c r="E48623" s="88"/>
      <c r="F48623" s="88"/>
      <c r="G48623" s="88"/>
      <c r="H48623" s="88"/>
      <c r="I48623" s="88"/>
      <c r="J48623" s="88"/>
      <c r="K48623" s="88"/>
    </row>
    <row r="48624" spans="2:11" hidden="1" x14ac:dyDescent="0.2">
      <c r="B48624" s="88"/>
      <c r="C48624" s="88"/>
      <c r="D48624" s="88"/>
      <c r="E48624" s="88"/>
      <c r="F48624" s="88"/>
      <c r="G48624" s="88"/>
      <c r="H48624" s="88"/>
      <c r="I48624" s="88"/>
      <c r="J48624" s="88"/>
      <c r="K48624" s="88"/>
    </row>
    <row r="48625" spans="2:11" hidden="1" x14ac:dyDescent="0.2">
      <c r="B48625" s="88"/>
      <c r="C48625" s="88"/>
      <c r="D48625" s="88"/>
      <c r="E48625" s="88"/>
      <c r="F48625" s="88"/>
      <c r="G48625" s="88"/>
      <c r="H48625" s="88"/>
      <c r="I48625" s="88"/>
      <c r="J48625" s="88"/>
      <c r="K48625" s="88"/>
    </row>
    <row r="48626" spans="2:11" hidden="1" x14ac:dyDescent="0.2">
      <c r="B48626" s="88"/>
      <c r="C48626" s="88"/>
      <c r="D48626" s="88"/>
      <c r="E48626" s="88"/>
      <c r="F48626" s="88"/>
      <c r="G48626" s="88"/>
      <c r="H48626" s="88"/>
      <c r="I48626" s="88"/>
      <c r="J48626" s="88"/>
      <c r="K48626" s="88"/>
    </row>
    <row r="48627" spans="2:11" hidden="1" x14ac:dyDescent="0.2">
      <c r="B48627" s="88"/>
      <c r="C48627" s="88"/>
      <c r="D48627" s="88"/>
      <c r="E48627" s="88"/>
      <c r="F48627" s="88"/>
      <c r="G48627" s="88"/>
      <c r="H48627" s="88"/>
      <c r="I48627" s="88"/>
      <c r="J48627" s="88"/>
      <c r="K48627" s="88"/>
    </row>
    <row r="48628" spans="2:11" hidden="1" x14ac:dyDescent="0.2">
      <c r="B48628" s="88"/>
      <c r="C48628" s="88"/>
      <c r="D48628" s="88"/>
      <c r="E48628" s="88"/>
      <c r="F48628" s="88"/>
      <c r="G48628" s="88"/>
      <c r="H48628" s="88"/>
      <c r="I48628" s="88"/>
      <c r="J48628" s="88"/>
      <c r="K48628" s="88"/>
    </row>
    <row r="48629" spans="2:11" hidden="1" x14ac:dyDescent="0.2">
      <c r="B48629" s="88"/>
      <c r="C48629" s="88"/>
      <c r="D48629" s="88"/>
      <c r="E48629" s="88"/>
      <c r="F48629" s="88"/>
      <c r="G48629" s="88"/>
      <c r="H48629" s="88"/>
      <c r="I48629" s="88"/>
      <c r="J48629" s="88"/>
      <c r="K48629" s="88"/>
    </row>
    <row r="48630" spans="2:11" hidden="1" x14ac:dyDescent="0.2">
      <c r="B48630" s="88"/>
      <c r="C48630" s="88"/>
      <c r="D48630" s="88"/>
      <c r="E48630" s="88"/>
      <c r="F48630" s="88"/>
      <c r="G48630" s="88"/>
      <c r="H48630" s="88"/>
      <c r="I48630" s="88"/>
      <c r="J48630" s="88"/>
      <c r="K48630" s="88"/>
    </row>
    <row r="48631" spans="2:11" hidden="1" x14ac:dyDescent="0.2">
      <c r="B48631" s="88"/>
      <c r="C48631" s="88"/>
      <c r="D48631" s="88"/>
      <c r="E48631" s="88"/>
      <c r="F48631" s="88"/>
      <c r="G48631" s="88"/>
      <c r="H48631" s="88"/>
      <c r="I48631" s="88"/>
      <c r="J48631" s="88"/>
      <c r="K48631" s="88"/>
    </row>
    <row r="48632" spans="2:11" hidden="1" x14ac:dyDescent="0.2">
      <c r="B48632" s="88"/>
      <c r="C48632" s="88"/>
      <c r="D48632" s="88"/>
      <c r="E48632" s="88"/>
      <c r="F48632" s="88"/>
      <c r="G48632" s="88"/>
      <c r="H48632" s="88"/>
      <c r="I48632" s="88"/>
      <c r="J48632" s="88"/>
      <c r="K48632" s="88"/>
    </row>
    <row r="48633" spans="2:11" hidden="1" x14ac:dyDescent="0.2">
      <c r="B48633" s="88"/>
      <c r="C48633" s="88"/>
      <c r="D48633" s="88"/>
      <c r="E48633" s="88"/>
      <c r="F48633" s="88"/>
      <c r="G48633" s="88"/>
      <c r="H48633" s="88"/>
      <c r="I48633" s="88"/>
      <c r="J48633" s="88"/>
      <c r="K48633" s="88"/>
    </row>
    <row r="48634" spans="2:11" hidden="1" x14ac:dyDescent="0.2">
      <c r="B48634" s="88"/>
      <c r="C48634" s="88"/>
      <c r="D48634" s="88"/>
      <c r="E48634" s="88"/>
      <c r="F48634" s="88"/>
      <c r="G48634" s="88"/>
      <c r="H48634" s="88"/>
      <c r="I48634" s="88"/>
      <c r="J48634" s="88"/>
      <c r="K48634" s="88"/>
    </row>
    <row r="48635" spans="2:11" hidden="1" x14ac:dyDescent="0.2">
      <c r="B48635" s="88"/>
      <c r="C48635" s="88"/>
      <c r="D48635" s="88"/>
      <c r="E48635" s="88"/>
      <c r="F48635" s="88"/>
      <c r="G48635" s="88"/>
      <c r="H48635" s="88"/>
      <c r="I48635" s="88"/>
      <c r="J48635" s="88"/>
      <c r="K48635" s="88"/>
    </row>
    <row r="48636" spans="2:11" hidden="1" x14ac:dyDescent="0.2">
      <c r="B48636" s="88"/>
      <c r="C48636" s="88"/>
      <c r="D48636" s="88"/>
      <c r="E48636" s="88"/>
      <c r="F48636" s="88"/>
      <c r="G48636" s="88"/>
      <c r="H48636" s="88"/>
      <c r="I48636" s="88"/>
      <c r="J48636" s="88"/>
      <c r="K48636" s="88"/>
    </row>
    <row r="48637" spans="2:11" hidden="1" x14ac:dyDescent="0.2">
      <c r="B48637" s="88"/>
      <c r="C48637" s="88"/>
      <c r="D48637" s="88"/>
      <c r="E48637" s="88"/>
      <c r="F48637" s="88"/>
      <c r="G48637" s="88"/>
      <c r="H48637" s="88"/>
      <c r="I48637" s="88"/>
      <c r="J48637" s="88"/>
      <c r="K48637" s="88"/>
    </row>
    <row r="48638" spans="2:11" hidden="1" x14ac:dyDescent="0.2">
      <c r="B48638" s="88"/>
      <c r="C48638" s="88"/>
      <c r="D48638" s="88"/>
      <c r="E48638" s="88"/>
      <c r="F48638" s="88"/>
      <c r="G48638" s="88"/>
      <c r="H48638" s="88"/>
      <c r="I48638" s="88"/>
      <c r="J48638" s="88"/>
      <c r="K48638" s="88"/>
    </row>
    <row r="48639" spans="2:11" hidden="1" x14ac:dyDescent="0.2">
      <c r="B48639" s="88"/>
      <c r="C48639" s="88"/>
      <c r="D48639" s="88"/>
      <c r="E48639" s="88"/>
      <c r="F48639" s="88"/>
      <c r="G48639" s="88"/>
      <c r="H48639" s="88"/>
      <c r="I48639" s="88"/>
      <c r="J48639" s="88"/>
      <c r="K48639" s="88"/>
    </row>
    <row r="48640" spans="2:11" hidden="1" x14ac:dyDescent="0.2">
      <c r="B48640" s="88"/>
      <c r="C48640" s="88"/>
      <c r="D48640" s="88"/>
      <c r="E48640" s="88"/>
      <c r="F48640" s="88"/>
      <c r="G48640" s="88"/>
      <c r="H48640" s="88"/>
      <c r="I48640" s="88"/>
      <c r="J48640" s="88"/>
      <c r="K48640" s="88"/>
    </row>
    <row r="48641" spans="2:11" hidden="1" x14ac:dyDescent="0.2">
      <c r="B48641" s="88"/>
      <c r="C48641" s="88"/>
      <c r="D48641" s="88"/>
      <c r="E48641" s="88"/>
      <c r="F48641" s="88"/>
      <c r="G48641" s="88"/>
      <c r="H48641" s="88"/>
      <c r="I48641" s="88"/>
      <c r="J48641" s="88"/>
      <c r="K48641" s="88"/>
    </row>
    <row r="48642" spans="2:11" hidden="1" x14ac:dyDescent="0.2">
      <c r="B48642" s="88"/>
      <c r="C48642" s="88"/>
      <c r="D48642" s="88"/>
      <c r="E48642" s="88"/>
      <c r="F48642" s="88"/>
      <c r="G48642" s="88"/>
      <c r="H48642" s="88"/>
      <c r="I48642" s="88"/>
      <c r="J48642" s="88"/>
      <c r="K48642" s="88"/>
    </row>
    <row r="48643" spans="2:11" hidden="1" x14ac:dyDescent="0.2">
      <c r="B48643" s="88"/>
      <c r="C48643" s="88"/>
      <c r="D48643" s="88"/>
      <c r="E48643" s="88"/>
      <c r="F48643" s="88"/>
      <c r="G48643" s="88"/>
      <c r="H48643" s="88"/>
      <c r="I48643" s="88"/>
      <c r="J48643" s="88"/>
      <c r="K48643" s="88"/>
    </row>
    <row r="48644" spans="2:11" hidden="1" x14ac:dyDescent="0.2">
      <c r="B48644" s="88"/>
      <c r="C48644" s="88"/>
      <c r="D48644" s="88"/>
      <c r="E48644" s="88"/>
      <c r="F48644" s="88"/>
      <c r="G48644" s="88"/>
      <c r="H48644" s="88"/>
      <c r="I48644" s="88"/>
      <c r="J48644" s="88"/>
      <c r="K48644" s="88"/>
    </row>
    <row r="48645" spans="2:11" hidden="1" x14ac:dyDescent="0.2">
      <c r="B48645" s="88"/>
      <c r="C48645" s="88"/>
      <c r="D48645" s="88"/>
      <c r="E48645" s="88"/>
      <c r="F48645" s="88"/>
      <c r="G48645" s="88"/>
      <c r="H48645" s="88"/>
      <c r="I48645" s="88"/>
      <c r="J48645" s="88"/>
      <c r="K48645" s="88"/>
    </row>
    <row r="48646" spans="2:11" hidden="1" x14ac:dyDescent="0.2">
      <c r="B48646" s="88"/>
      <c r="C48646" s="88"/>
      <c r="D48646" s="88"/>
      <c r="E48646" s="88"/>
      <c r="F48646" s="88"/>
      <c r="G48646" s="88"/>
      <c r="H48646" s="88"/>
      <c r="I48646" s="88"/>
      <c r="J48646" s="88"/>
      <c r="K48646" s="88"/>
    </row>
    <row r="48647" spans="2:11" hidden="1" x14ac:dyDescent="0.2">
      <c r="B48647" s="88"/>
      <c r="C48647" s="88"/>
      <c r="D48647" s="88"/>
      <c r="E48647" s="88"/>
      <c r="F48647" s="88"/>
      <c r="G48647" s="88"/>
      <c r="H48647" s="88"/>
      <c r="I48647" s="88"/>
      <c r="J48647" s="88"/>
      <c r="K48647" s="88"/>
    </row>
    <row r="48648" spans="2:11" hidden="1" x14ac:dyDescent="0.2">
      <c r="B48648" s="88"/>
      <c r="C48648" s="88"/>
      <c r="D48648" s="88"/>
      <c r="E48648" s="88"/>
      <c r="F48648" s="88"/>
      <c r="G48648" s="88"/>
      <c r="H48648" s="88"/>
      <c r="I48648" s="88"/>
      <c r="J48648" s="88"/>
      <c r="K48648" s="88"/>
    </row>
    <row r="48649" spans="2:11" hidden="1" x14ac:dyDescent="0.2">
      <c r="B48649" s="88"/>
      <c r="C48649" s="88"/>
      <c r="D48649" s="88"/>
      <c r="E48649" s="88"/>
      <c r="F48649" s="88"/>
      <c r="G48649" s="88"/>
      <c r="H48649" s="88"/>
      <c r="I48649" s="88"/>
      <c r="J48649" s="88"/>
      <c r="K48649" s="88"/>
    </row>
    <row r="48650" spans="2:11" hidden="1" x14ac:dyDescent="0.2">
      <c r="B48650" s="88"/>
      <c r="C48650" s="88"/>
      <c r="D48650" s="88"/>
      <c r="E48650" s="88"/>
      <c r="F48650" s="88"/>
      <c r="G48650" s="88"/>
      <c r="H48650" s="88"/>
      <c r="I48650" s="88"/>
      <c r="J48650" s="88"/>
      <c r="K48650" s="88"/>
    </row>
    <row r="48651" spans="2:11" hidden="1" x14ac:dyDescent="0.2">
      <c r="B48651" s="88"/>
      <c r="C48651" s="88"/>
      <c r="D48651" s="88"/>
      <c r="E48651" s="88"/>
      <c r="F48651" s="88"/>
      <c r="G48651" s="88"/>
      <c r="H48651" s="88"/>
      <c r="I48651" s="88"/>
      <c r="J48651" s="88"/>
      <c r="K48651" s="88"/>
    </row>
    <row r="48652" spans="2:11" hidden="1" x14ac:dyDescent="0.2">
      <c r="B48652" s="88"/>
      <c r="C48652" s="88"/>
      <c r="D48652" s="88"/>
      <c r="E48652" s="88"/>
      <c r="F48652" s="88"/>
      <c r="G48652" s="88"/>
      <c r="H48652" s="88"/>
      <c r="I48652" s="88"/>
      <c r="J48652" s="88"/>
      <c r="K48652" s="88"/>
    </row>
    <row r="48653" spans="2:11" hidden="1" x14ac:dyDescent="0.2">
      <c r="B48653" s="88"/>
      <c r="C48653" s="88"/>
      <c r="D48653" s="88"/>
      <c r="E48653" s="88"/>
      <c r="F48653" s="88"/>
      <c r="G48653" s="88"/>
      <c r="H48653" s="88"/>
      <c r="I48653" s="88"/>
      <c r="J48653" s="88"/>
      <c r="K48653" s="88"/>
    </row>
    <row r="48654" spans="2:11" hidden="1" x14ac:dyDescent="0.2">
      <c r="B48654" s="88"/>
      <c r="C48654" s="88"/>
      <c r="D48654" s="88"/>
      <c r="E48654" s="88"/>
      <c r="F48654" s="88"/>
      <c r="G48654" s="88"/>
      <c r="H48654" s="88"/>
      <c r="I48654" s="88"/>
      <c r="J48654" s="88"/>
      <c r="K48654" s="88"/>
    </row>
    <row r="48655" spans="2:11" hidden="1" x14ac:dyDescent="0.2">
      <c r="B48655" s="88"/>
      <c r="C48655" s="88"/>
      <c r="D48655" s="88"/>
      <c r="E48655" s="88"/>
      <c r="F48655" s="88"/>
      <c r="G48655" s="88"/>
      <c r="H48655" s="88"/>
      <c r="I48655" s="88"/>
      <c r="J48655" s="88"/>
      <c r="K48655" s="88"/>
    </row>
    <row r="48656" spans="2:11" hidden="1" x14ac:dyDescent="0.2">
      <c r="B48656" s="88"/>
      <c r="C48656" s="88"/>
      <c r="D48656" s="88"/>
      <c r="E48656" s="88"/>
      <c r="F48656" s="88"/>
      <c r="G48656" s="88"/>
      <c r="H48656" s="88"/>
      <c r="I48656" s="88"/>
      <c r="J48656" s="88"/>
      <c r="K48656" s="88"/>
    </row>
    <row r="48657" spans="2:11" hidden="1" x14ac:dyDescent="0.2">
      <c r="B48657" s="88"/>
      <c r="C48657" s="88"/>
      <c r="D48657" s="88"/>
      <c r="E48657" s="88"/>
      <c r="F48657" s="88"/>
      <c r="G48657" s="88"/>
      <c r="H48657" s="88"/>
      <c r="I48657" s="88"/>
      <c r="J48657" s="88"/>
      <c r="K48657" s="88"/>
    </row>
    <row r="48658" spans="2:11" hidden="1" x14ac:dyDescent="0.2">
      <c r="B48658" s="88"/>
      <c r="C48658" s="88"/>
      <c r="D48658" s="88"/>
      <c r="E48658" s="88"/>
      <c r="F48658" s="88"/>
      <c r="G48658" s="88"/>
      <c r="H48658" s="88"/>
      <c r="I48658" s="88"/>
      <c r="J48658" s="88"/>
      <c r="K48658" s="88"/>
    </row>
    <row r="48659" spans="2:11" hidden="1" x14ac:dyDescent="0.2">
      <c r="B48659" s="88"/>
      <c r="C48659" s="88"/>
      <c r="D48659" s="88"/>
      <c r="E48659" s="88"/>
      <c r="F48659" s="88"/>
      <c r="G48659" s="88"/>
      <c r="H48659" s="88"/>
      <c r="I48659" s="88"/>
      <c r="J48659" s="88"/>
      <c r="K48659" s="88"/>
    </row>
    <row r="48660" spans="2:11" hidden="1" x14ac:dyDescent="0.2">
      <c r="B48660" s="88"/>
      <c r="C48660" s="88"/>
      <c r="D48660" s="88"/>
      <c r="E48660" s="88"/>
      <c r="F48660" s="88"/>
      <c r="G48660" s="88"/>
      <c r="H48660" s="88"/>
      <c r="I48660" s="88"/>
      <c r="J48660" s="88"/>
      <c r="K48660" s="88"/>
    </row>
    <row r="48661" spans="2:11" hidden="1" x14ac:dyDescent="0.2">
      <c r="B48661" s="88"/>
      <c r="C48661" s="88"/>
      <c r="D48661" s="88"/>
      <c r="E48661" s="88"/>
      <c r="F48661" s="88"/>
      <c r="G48661" s="88"/>
      <c r="H48661" s="88"/>
      <c r="I48661" s="88"/>
      <c r="J48661" s="88"/>
      <c r="K48661" s="88"/>
    </row>
    <row r="48662" spans="2:11" hidden="1" x14ac:dyDescent="0.2">
      <c r="B48662" s="88"/>
      <c r="C48662" s="88"/>
      <c r="D48662" s="88"/>
      <c r="E48662" s="88"/>
      <c r="F48662" s="88"/>
      <c r="G48662" s="88"/>
      <c r="H48662" s="88"/>
      <c r="I48662" s="88"/>
      <c r="J48662" s="88"/>
      <c r="K48662" s="88"/>
    </row>
    <row r="48663" spans="2:11" hidden="1" x14ac:dyDescent="0.2">
      <c r="B48663" s="88"/>
      <c r="C48663" s="88"/>
      <c r="D48663" s="88"/>
      <c r="E48663" s="88"/>
      <c r="F48663" s="88"/>
      <c r="G48663" s="88"/>
      <c r="H48663" s="88"/>
      <c r="I48663" s="88"/>
      <c r="J48663" s="88"/>
      <c r="K48663" s="88"/>
    </row>
    <row r="48664" spans="2:11" hidden="1" x14ac:dyDescent="0.2">
      <c r="B48664" s="88"/>
      <c r="C48664" s="88"/>
      <c r="D48664" s="88"/>
      <c r="E48664" s="88"/>
      <c r="F48664" s="88"/>
      <c r="G48664" s="88"/>
      <c r="H48664" s="88"/>
      <c r="I48664" s="88"/>
      <c r="J48664" s="88"/>
      <c r="K48664" s="88"/>
    </row>
    <row r="48665" spans="2:11" hidden="1" x14ac:dyDescent="0.2">
      <c r="B48665" s="88"/>
      <c r="C48665" s="88"/>
      <c r="D48665" s="88"/>
      <c r="E48665" s="88"/>
      <c r="F48665" s="88"/>
      <c r="G48665" s="88"/>
      <c r="H48665" s="88"/>
      <c r="I48665" s="88"/>
      <c r="J48665" s="88"/>
      <c r="K48665" s="88"/>
    </row>
    <row r="48666" spans="2:11" hidden="1" x14ac:dyDescent="0.2">
      <c r="B48666" s="88"/>
      <c r="C48666" s="88"/>
      <c r="D48666" s="88"/>
      <c r="E48666" s="88"/>
      <c r="F48666" s="88"/>
      <c r="G48666" s="88"/>
      <c r="H48666" s="88"/>
      <c r="I48666" s="88"/>
      <c r="J48666" s="88"/>
      <c r="K48666" s="88"/>
    </row>
    <row r="48667" spans="2:11" hidden="1" x14ac:dyDescent="0.2">
      <c r="B48667" s="88"/>
      <c r="C48667" s="88"/>
      <c r="D48667" s="88"/>
      <c r="E48667" s="88"/>
      <c r="F48667" s="88"/>
      <c r="G48667" s="88"/>
      <c r="H48667" s="88"/>
      <c r="I48667" s="88"/>
      <c r="J48667" s="88"/>
      <c r="K48667" s="88"/>
    </row>
    <row r="48668" spans="2:11" hidden="1" x14ac:dyDescent="0.2">
      <c r="B48668" s="88"/>
      <c r="C48668" s="88"/>
      <c r="D48668" s="88"/>
      <c r="E48668" s="88"/>
      <c r="F48668" s="88"/>
      <c r="G48668" s="88"/>
      <c r="H48668" s="88"/>
      <c r="I48668" s="88"/>
      <c r="J48668" s="88"/>
      <c r="K48668" s="88"/>
    </row>
    <row r="48669" spans="2:11" hidden="1" x14ac:dyDescent="0.2">
      <c r="B48669" s="88"/>
      <c r="C48669" s="88"/>
      <c r="D48669" s="88"/>
      <c r="E48669" s="88"/>
      <c r="F48669" s="88"/>
      <c r="G48669" s="88"/>
      <c r="H48669" s="88"/>
      <c r="I48669" s="88"/>
      <c r="J48669" s="88"/>
      <c r="K48669" s="88"/>
    </row>
    <row r="48670" spans="2:11" hidden="1" x14ac:dyDescent="0.2">
      <c r="B48670" s="88"/>
      <c r="C48670" s="88"/>
      <c r="D48670" s="88"/>
      <c r="E48670" s="88"/>
      <c r="F48670" s="88"/>
      <c r="G48670" s="88"/>
      <c r="H48670" s="88"/>
      <c r="I48670" s="88"/>
      <c r="J48670" s="88"/>
      <c r="K48670" s="88"/>
    </row>
    <row r="48671" spans="2:11" hidden="1" x14ac:dyDescent="0.2">
      <c r="B48671" s="88"/>
      <c r="C48671" s="88"/>
      <c r="D48671" s="88"/>
      <c r="E48671" s="88"/>
      <c r="F48671" s="88"/>
      <c r="G48671" s="88"/>
      <c r="H48671" s="88"/>
      <c r="I48671" s="88"/>
      <c r="J48671" s="88"/>
      <c r="K48671" s="88"/>
    </row>
    <row r="48672" spans="2:11" hidden="1" x14ac:dyDescent="0.2">
      <c r="B48672" s="88"/>
      <c r="C48672" s="88"/>
      <c r="D48672" s="88"/>
      <c r="E48672" s="88"/>
      <c r="F48672" s="88"/>
      <c r="G48672" s="88"/>
      <c r="H48672" s="88"/>
      <c r="I48672" s="88"/>
      <c r="J48672" s="88"/>
      <c r="K48672" s="88"/>
    </row>
    <row r="48673" spans="2:11" hidden="1" x14ac:dyDescent="0.2">
      <c r="B48673" s="88"/>
      <c r="C48673" s="88"/>
      <c r="D48673" s="88"/>
      <c r="E48673" s="88"/>
      <c r="F48673" s="88"/>
      <c r="G48673" s="88"/>
      <c r="H48673" s="88"/>
      <c r="I48673" s="88"/>
      <c r="J48673" s="88"/>
      <c r="K48673" s="88"/>
    </row>
    <row r="48674" spans="2:11" hidden="1" x14ac:dyDescent="0.2">
      <c r="B48674" s="88"/>
      <c r="C48674" s="88"/>
      <c r="D48674" s="88"/>
      <c r="E48674" s="88"/>
      <c r="F48674" s="88"/>
      <c r="G48674" s="88"/>
      <c r="H48674" s="88"/>
      <c r="I48674" s="88"/>
      <c r="J48674" s="88"/>
      <c r="K48674" s="88"/>
    </row>
    <row r="48675" spans="2:11" hidden="1" x14ac:dyDescent="0.2">
      <c r="B48675" s="88"/>
      <c r="C48675" s="88"/>
      <c r="D48675" s="88"/>
      <c r="E48675" s="88"/>
      <c r="F48675" s="88"/>
      <c r="G48675" s="88"/>
      <c r="H48675" s="88"/>
      <c r="I48675" s="88"/>
      <c r="J48675" s="88"/>
      <c r="K48675" s="88"/>
    </row>
    <row r="48676" spans="2:11" hidden="1" x14ac:dyDescent="0.2">
      <c r="B48676" s="88"/>
      <c r="C48676" s="88"/>
      <c r="D48676" s="88"/>
      <c r="E48676" s="88"/>
      <c r="F48676" s="88"/>
      <c r="G48676" s="88"/>
      <c r="H48676" s="88"/>
      <c r="I48676" s="88"/>
      <c r="J48676" s="88"/>
      <c r="K48676" s="88"/>
    </row>
    <row r="48677" spans="2:11" hidden="1" x14ac:dyDescent="0.2">
      <c r="B48677" s="88"/>
      <c r="C48677" s="88"/>
      <c r="D48677" s="88"/>
      <c r="E48677" s="88"/>
      <c r="F48677" s="88"/>
      <c r="G48677" s="88"/>
      <c r="H48677" s="88"/>
      <c r="I48677" s="88"/>
      <c r="J48677" s="88"/>
      <c r="K48677" s="88"/>
    </row>
    <row r="48678" spans="2:11" hidden="1" x14ac:dyDescent="0.2">
      <c r="B48678" s="88"/>
      <c r="C48678" s="88"/>
      <c r="D48678" s="88"/>
      <c r="E48678" s="88"/>
      <c r="F48678" s="88"/>
      <c r="G48678" s="88"/>
      <c r="H48678" s="88"/>
      <c r="I48678" s="88"/>
      <c r="J48678" s="88"/>
      <c r="K48678" s="88"/>
    </row>
    <row r="48679" spans="2:11" hidden="1" x14ac:dyDescent="0.2">
      <c r="B48679" s="88"/>
      <c r="C48679" s="88"/>
      <c r="D48679" s="88"/>
      <c r="E48679" s="88"/>
      <c r="F48679" s="88"/>
      <c r="G48679" s="88"/>
      <c r="H48679" s="88"/>
      <c r="I48679" s="88"/>
      <c r="J48679" s="88"/>
      <c r="K48679" s="88"/>
    </row>
    <row r="48680" spans="2:11" hidden="1" x14ac:dyDescent="0.2">
      <c r="B48680" s="88"/>
      <c r="C48680" s="88"/>
      <c r="D48680" s="88"/>
      <c r="E48680" s="88"/>
      <c r="F48680" s="88"/>
      <c r="G48680" s="88"/>
      <c r="H48680" s="88"/>
      <c r="I48680" s="88"/>
      <c r="J48680" s="88"/>
      <c r="K48680" s="88"/>
    </row>
    <row r="48681" spans="2:11" hidden="1" x14ac:dyDescent="0.2">
      <c r="B48681" s="88"/>
      <c r="C48681" s="88"/>
      <c r="D48681" s="88"/>
      <c r="E48681" s="88"/>
      <c r="F48681" s="88"/>
      <c r="G48681" s="88"/>
      <c r="H48681" s="88"/>
      <c r="I48681" s="88"/>
      <c r="J48681" s="88"/>
      <c r="K48681" s="88"/>
    </row>
    <row r="48682" spans="2:11" hidden="1" x14ac:dyDescent="0.2">
      <c r="B48682" s="88"/>
      <c r="C48682" s="88"/>
      <c r="D48682" s="88"/>
      <c r="E48682" s="88"/>
      <c r="F48682" s="88"/>
      <c r="G48682" s="88"/>
      <c r="H48682" s="88"/>
      <c r="I48682" s="88"/>
      <c r="J48682" s="88"/>
      <c r="K48682" s="88"/>
    </row>
    <row r="48683" spans="2:11" hidden="1" x14ac:dyDescent="0.2">
      <c r="B48683" s="88"/>
      <c r="C48683" s="88"/>
      <c r="D48683" s="88"/>
      <c r="E48683" s="88"/>
      <c r="F48683" s="88"/>
      <c r="G48683" s="88"/>
      <c r="H48683" s="88"/>
      <c r="I48683" s="88"/>
      <c r="J48683" s="88"/>
      <c r="K48683" s="88"/>
    </row>
    <row r="48684" spans="2:11" hidden="1" x14ac:dyDescent="0.2">
      <c r="B48684" s="88"/>
      <c r="C48684" s="88"/>
      <c r="D48684" s="88"/>
      <c r="E48684" s="88"/>
      <c r="F48684" s="88"/>
      <c r="G48684" s="88"/>
      <c r="H48684" s="88"/>
      <c r="I48684" s="88"/>
      <c r="J48684" s="88"/>
      <c r="K48684" s="88"/>
    </row>
    <row r="48685" spans="2:11" hidden="1" x14ac:dyDescent="0.2">
      <c r="B48685" s="88"/>
      <c r="C48685" s="88"/>
      <c r="D48685" s="88"/>
      <c r="E48685" s="88"/>
      <c r="F48685" s="88"/>
      <c r="G48685" s="88"/>
      <c r="H48685" s="88"/>
      <c r="I48685" s="88"/>
      <c r="J48685" s="88"/>
      <c r="K48685" s="88"/>
    </row>
    <row r="48686" spans="2:11" hidden="1" x14ac:dyDescent="0.2">
      <c r="B48686" s="88"/>
      <c r="C48686" s="88"/>
      <c r="D48686" s="88"/>
      <c r="E48686" s="88"/>
      <c r="F48686" s="88"/>
      <c r="G48686" s="88"/>
      <c r="H48686" s="88"/>
      <c r="I48686" s="88"/>
      <c r="J48686" s="88"/>
      <c r="K48686" s="88"/>
    </row>
    <row r="48687" spans="2:11" hidden="1" x14ac:dyDescent="0.2">
      <c r="B48687" s="88"/>
      <c r="C48687" s="88"/>
      <c r="D48687" s="88"/>
      <c r="E48687" s="88"/>
      <c r="F48687" s="88"/>
      <c r="G48687" s="88"/>
      <c r="H48687" s="88"/>
      <c r="I48687" s="88"/>
      <c r="J48687" s="88"/>
      <c r="K48687" s="88"/>
    </row>
    <row r="48688" spans="2:11" hidden="1" x14ac:dyDescent="0.2">
      <c r="B48688" s="88"/>
      <c r="C48688" s="88"/>
      <c r="D48688" s="88"/>
      <c r="E48688" s="88"/>
      <c r="F48688" s="88"/>
      <c r="G48688" s="88"/>
      <c r="H48688" s="88"/>
      <c r="I48688" s="88"/>
      <c r="J48688" s="88"/>
      <c r="K48688" s="88"/>
    </row>
    <row r="48689" spans="2:11" hidden="1" x14ac:dyDescent="0.2">
      <c r="B48689" s="88"/>
      <c r="C48689" s="88"/>
      <c r="D48689" s="88"/>
      <c r="E48689" s="88"/>
      <c r="F48689" s="88"/>
      <c r="G48689" s="88"/>
      <c r="H48689" s="88"/>
      <c r="I48689" s="88"/>
      <c r="J48689" s="88"/>
      <c r="K48689" s="88"/>
    </row>
    <row r="48690" spans="2:11" hidden="1" x14ac:dyDescent="0.2">
      <c r="B48690" s="88"/>
      <c r="C48690" s="88"/>
      <c r="D48690" s="88"/>
      <c r="E48690" s="88"/>
      <c r="F48690" s="88"/>
      <c r="G48690" s="88"/>
      <c r="H48690" s="88"/>
      <c r="I48690" s="88"/>
      <c r="J48690" s="88"/>
      <c r="K48690" s="88"/>
    </row>
    <row r="48691" spans="2:11" hidden="1" x14ac:dyDescent="0.2">
      <c r="B48691" s="88"/>
      <c r="C48691" s="88"/>
      <c r="D48691" s="88"/>
      <c r="E48691" s="88"/>
      <c r="F48691" s="88"/>
      <c r="G48691" s="88"/>
      <c r="H48691" s="88"/>
      <c r="I48691" s="88"/>
      <c r="J48691" s="88"/>
      <c r="K48691" s="88"/>
    </row>
    <row r="48692" spans="2:11" hidden="1" x14ac:dyDescent="0.2">
      <c r="B48692" s="88"/>
      <c r="C48692" s="88"/>
      <c r="D48692" s="88"/>
      <c r="E48692" s="88"/>
      <c r="F48692" s="88"/>
      <c r="G48692" s="88"/>
      <c r="H48692" s="88"/>
      <c r="I48692" s="88"/>
      <c r="J48692" s="88"/>
      <c r="K48692" s="88"/>
    </row>
    <row r="48693" spans="2:11" hidden="1" x14ac:dyDescent="0.2">
      <c r="B48693" s="88"/>
      <c r="C48693" s="88"/>
      <c r="D48693" s="88"/>
      <c r="E48693" s="88"/>
      <c r="F48693" s="88"/>
      <c r="G48693" s="88"/>
      <c r="H48693" s="88"/>
      <c r="I48693" s="88"/>
      <c r="J48693" s="88"/>
      <c r="K48693" s="88"/>
    </row>
    <row r="48694" spans="2:11" hidden="1" x14ac:dyDescent="0.2">
      <c r="B48694" s="88"/>
      <c r="C48694" s="88"/>
      <c r="D48694" s="88"/>
      <c r="E48694" s="88"/>
      <c r="F48694" s="88"/>
      <c r="G48694" s="88"/>
      <c r="H48694" s="88"/>
      <c r="I48694" s="88"/>
      <c r="J48694" s="88"/>
      <c r="K48694" s="88"/>
    </row>
    <row r="48695" spans="2:11" hidden="1" x14ac:dyDescent="0.2">
      <c r="B48695" s="88"/>
      <c r="C48695" s="88"/>
      <c r="D48695" s="88"/>
      <c r="E48695" s="88"/>
      <c r="F48695" s="88"/>
      <c r="G48695" s="88"/>
      <c r="H48695" s="88"/>
      <c r="I48695" s="88"/>
      <c r="J48695" s="88"/>
      <c r="K48695" s="88"/>
    </row>
    <row r="48696" spans="2:11" hidden="1" x14ac:dyDescent="0.2">
      <c r="B48696" s="88"/>
      <c r="C48696" s="88"/>
      <c r="D48696" s="88"/>
      <c r="E48696" s="88"/>
      <c r="F48696" s="88"/>
      <c r="G48696" s="88"/>
      <c r="H48696" s="88"/>
      <c r="I48696" s="88"/>
      <c r="J48696" s="88"/>
      <c r="K48696" s="88"/>
    </row>
    <row r="48697" spans="2:11" hidden="1" x14ac:dyDescent="0.2">
      <c r="B48697" s="88"/>
      <c r="C48697" s="88"/>
      <c r="D48697" s="88"/>
      <c r="E48697" s="88"/>
      <c r="F48697" s="88"/>
      <c r="G48697" s="88"/>
      <c r="H48697" s="88"/>
      <c r="I48697" s="88"/>
      <c r="J48697" s="88"/>
      <c r="K48697" s="88"/>
    </row>
    <row r="48698" spans="2:11" hidden="1" x14ac:dyDescent="0.2">
      <c r="B48698" s="88"/>
      <c r="C48698" s="88"/>
      <c r="D48698" s="88"/>
      <c r="E48698" s="88"/>
      <c r="F48698" s="88"/>
      <c r="G48698" s="88"/>
      <c r="H48698" s="88"/>
      <c r="I48698" s="88"/>
      <c r="J48698" s="88"/>
      <c r="K48698" s="88"/>
    </row>
    <row r="48699" spans="2:11" hidden="1" x14ac:dyDescent="0.2">
      <c r="B48699" s="88"/>
      <c r="C48699" s="88"/>
      <c r="D48699" s="88"/>
      <c r="E48699" s="88"/>
      <c r="F48699" s="88"/>
      <c r="G48699" s="88"/>
      <c r="H48699" s="88"/>
      <c r="I48699" s="88"/>
      <c r="J48699" s="88"/>
      <c r="K48699" s="88"/>
    </row>
    <row r="48700" spans="2:11" hidden="1" x14ac:dyDescent="0.2">
      <c r="B48700" s="88"/>
      <c r="C48700" s="88"/>
      <c r="D48700" s="88"/>
      <c r="E48700" s="88"/>
      <c r="F48700" s="88"/>
      <c r="G48700" s="88"/>
      <c r="H48700" s="88"/>
      <c r="I48700" s="88"/>
      <c r="J48700" s="88"/>
      <c r="K48700" s="88"/>
    </row>
    <row r="48701" spans="2:11" hidden="1" x14ac:dyDescent="0.2">
      <c r="B48701" s="88"/>
      <c r="C48701" s="88"/>
      <c r="D48701" s="88"/>
      <c r="E48701" s="88"/>
      <c r="F48701" s="88"/>
      <c r="G48701" s="88"/>
      <c r="H48701" s="88"/>
      <c r="I48701" s="88"/>
      <c r="J48701" s="88"/>
      <c r="K48701" s="88"/>
    </row>
    <row r="48702" spans="2:11" hidden="1" x14ac:dyDescent="0.2">
      <c r="B48702" s="88"/>
      <c r="C48702" s="88"/>
      <c r="D48702" s="88"/>
      <c r="E48702" s="88"/>
      <c r="F48702" s="88"/>
      <c r="G48702" s="88"/>
      <c r="H48702" s="88"/>
      <c r="I48702" s="88"/>
      <c r="J48702" s="88"/>
      <c r="K48702" s="88"/>
    </row>
    <row r="48703" spans="2:11" hidden="1" x14ac:dyDescent="0.2">
      <c r="B48703" s="88"/>
      <c r="C48703" s="88"/>
      <c r="D48703" s="88"/>
      <c r="E48703" s="88"/>
      <c r="F48703" s="88"/>
      <c r="G48703" s="88"/>
      <c r="H48703" s="88"/>
      <c r="I48703" s="88"/>
      <c r="J48703" s="88"/>
      <c r="K48703" s="88"/>
    </row>
    <row r="48704" spans="2:11" hidden="1" x14ac:dyDescent="0.2">
      <c r="B48704" s="88"/>
      <c r="C48704" s="88"/>
      <c r="D48704" s="88"/>
      <c r="E48704" s="88"/>
      <c r="F48704" s="88"/>
      <c r="G48704" s="88"/>
      <c r="H48704" s="88"/>
      <c r="I48704" s="88"/>
      <c r="J48704" s="88"/>
      <c r="K48704" s="88"/>
    </row>
    <row r="48705" spans="2:11" hidden="1" x14ac:dyDescent="0.2">
      <c r="B48705" s="88"/>
      <c r="C48705" s="88"/>
      <c r="D48705" s="88"/>
      <c r="E48705" s="88"/>
      <c r="F48705" s="88"/>
      <c r="G48705" s="88"/>
      <c r="H48705" s="88"/>
      <c r="I48705" s="88"/>
      <c r="J48705" s="88"/>
      <c r="K48705" s="88"/>
    </row>
    <row r="48706" spans="2:11" hidden="1" x14ac:dyDescent="0.2">
      <c r="B48706" s="88"/>
      <c r="C48706" s="88"/>
      <c r="D48706" s="88"/>
      <c r="E48706" s="88"/>
      <c r="F48706" s="88"/>
      <c r="G48706" s="88"/>
      <c r="H48706" s="88"/>
      <c r="I48706" s="88"/>
      <c r="J48706" s="88"/>
      <c r="K48706" s="88"/>
    </row>
    <row r="48707" spans="2:11" hidden="1" x14ac:dyDescent="0.2">
      <c r="B48707" s="88"/>
      <c r="C48707" s="88"/>
      <c r="D48707" s="88"/>
      <c r="E48707" s="88"/>
      <c r="F48707" s="88"/>
      <c r="G48707" s="88"/>
      <c r="H48707" s="88"/>
      <c r="I48707" s="88"/>
      <c r="J48707" s="88"/>
      <c r="K48707" s="88"/>
    </row>
    <row r="48708" spans="2:11" hidden="1" x14ac:dyDescent="0.2">
      <c r="B48708" s="88"/>
      <c r="C48708" s="88"/>
      <c r="D48708" s="88"/>
      <c r="E48708" s="88"/>
      <c r="F48708" s="88"/>
      <c r="G48708" s="88"/>
      <c r="H48708" s="88"/>
      <c r="I48708" s="88"/>
      <c r="J48708" s="88"/>
      <c r="K48708" s="88"/>
    </row>
    <row r="48709" spans="2:11" hidden="1" x14ac:dyDescent="0.2">
      <c r="B48709" s="88"/>
      <c r="C48709" s="88"/>
      <c r="D48709" s="88"/>
      <c r="E48709" s="88"/>
      <c r="F48709" s="88"/>
      <c r="G48709" s="88"/>
      <c r="H48709" s="88"/>
      <c r="I48709" s="88"/>
      <c r="J48709" s="88"/>
      <c r="K48709" s="88"/>
    </row>
    <row r="48710" spans="2:11" hidden="1" x14ac:dyDescent="0.2">
      <c r="B48710" s="88"/>
      <c r="C48710" s="88"/>
      <c r="D48710" s="88"/>
      <c r="E48710" s="88"/>
      <c r="F48710" s="88"/>
      <c r="G48710" s="88"/>
      <c r="H48710" s="88"/>
      <c r="I48710" s="88"/>
      <c r="J48710" s="88"/>
      <c r="K48710" s="88"/>
    </row>
    <row r="48711" spans="2:11" hidden="1" x14ac:dyDescent="0.2">
      <c r="B48711" s="88"/>
      <c r="C48711" s="88"/>
      <c r="D48711" s="88"/>
      <c r="E48711" s="88"/>
      <c r="F48711" s="88"/>
      <c r="G48711" s="88"/>
      <c r="H48711" s="88"/>
      <c r="I48711" s="88"/>
      <c r="J48711" s="88"/>
      <c r="K48711" s="88"/>
    </row>
    <row r="48712" spans="2:11" hidden="1" x14ac:dyDescent="0.2">
      <c r="B48712" s="88"/>
      <c r="C48712" s="88"/>
      <c r="D48712" s="88"/>
      <c r="E48712" s="88"/>
      <c r="F48712" s="88"/>
      <c r="G48712" s="88"/>
      <c r="H48712" s="88"/>
      <c r="I48712" s="88"/>
      <c r="J48712" s="88"/>
      <c r="K48712" s="88"/>
    </row>
    <row r="48713" spans="2:11" hidden="1" x14ac:dyDescent="0.2">
      <c r="B48713" s="88"/>
      <c r="C48713" s="88"/>
      <c r="D48713" s="88"/>
      <c r="E48713" s="88"/>
      <c r="F48713" s="88"/>
      <c r="G48713" s="88"/>
      <c r="H48713" s="88"/>
      <c r="I48713" s="88"/>
      <c r="J48713" s="88"/>
      <c r="K48713" s="88"/>
    </row>
    <row r="48714" spans="2:11" hidden="1" x14ac:dyDescent="0.2">
      <c r="B48714" s="88"/>
      <c r="C48714" s="88"/>
      <c r="D48714" s="88"/>
      <c r="E48714" s="88"/>
      <c r="F48714" s="88"/>
      <c r="G48714" s="88"/>
      <c r="H48714" s="88"/>
      <c r="I48714" s="88"/>
      <c r="J48714" s="88"/>
      <c r="K48714" s="88"/>
    </row>
    <row r="48715" spans="2:11" hidden="1" x14ac:dyDescent="0.2">
      <c r="B48715" s="88"/>
      <c r="C48715" s="88"/>
      <c r="D48715" s="88"/>
      <c r="E48715" s="88"/>
      <c r="F48715" s="88"/>
      <c r="G48715" s="88"/>
      <c r="H48715" s="88"/>
      <c r="I48715" s="88"/>
      <c r="J48715" s="88"/>
      <c r="K48715" s="88"/>
    </row>
    <row r="48716" spans="2:11" hidden="1" x14ac:dyDescent="0.2">
      <c r="B48716" s="88"/>
      <c r="C48716" s="88"/>
      <c r="D48716" s="88"/>
      <c r="E48716" s="88"/>
      <c r="F48716" s="88"/>
      <c r="G48716" s="88"/>
      <c r="H48716" s="88"/>
      <c r="I48716" s="88"/>
      <c r="J48716" s="88"/>
      <c r="K48716" s="88"/>
    </row>
    <row r="48717" spans="2:11" hidden="1" x14ac:dyDescent="0.2">
      <c r="B48717" s="88"/>
      <c r="C48717" s="88"/>
      <c r="D48717" s="88"/>
      <c r="E48717" s="88"/>
      <c r="F48717" s="88"/>
      <c r="G48717" s="88"/>
      <c r="H48717" s="88"/>
      <c r="I48717" s="88"/>
      <c r="J48717" s="88"/>
      <c r="K48717" s="88"/>
    </row>
    <row r="48718" spans="2:11" hidden="1" x14ac:dyDescent="0.2">
      <c r="B48718" s="88"/>
      <c r="C48718" s="88"/>
      <c r="D48718" s="88"/>
      <c r="E48718" s="88"/>
      <c r="F48718" s="88"/>
      <c r="G48718" s="88"/>
      <c r="H48718" s="88"/>
      <c r="I48718" s="88"/>
      <c r="J48718" s="88"/>
      <c r="K48718" s="88"/>
    </row>
    <row r="48719" spans="2:11" hidden="1" x14ac:dyDescent="0.2">
      <c r="B48719" s="88"/>
      <c r="C48719" s="88"/>
      <c r="D48719" s="88"/>
      <c r="E48719" s="88"/>
      <c r="F48719" s="88"/>
      <c r="G48719" s="88"/>
      <c r="H48719" s="88"/>
      <c r="I48719" s="88"/>
      <c r="J48719" s="88"/>
      <c r="K48719" s="88"/>
    </row>
    <row r="48720" spans="2:11" hidden="1" x14ac:dyDescent="0.2">
      <c r="B48720" s="88"/>
      <c r="C48720" s="88"/>
      <c r="D48720" s="88"/>
      <c r="E48720" s="88"/>
      <c r="F48720" s="88"/>
      <c r="G48720" s="88"/>
      <c r="H48720" s="88"/>
      <c r="I48720" s="88"/>
      <c r="J48720" s="88"/>
      <c r="K48720" s="88"/>
    </row>
    <row r="48721" spans="2:11" hidden="1" x14ac:dyDescent="0.2">
      <c r="B48721" s="88"/>
      <c r="C48721" s="88"/>
      <c r="D48721" s="88"/>
      <c r="E48721" s="88"/>
      <c r="F48721" s="88"/>
      <c r="G48721" s="88"/>
      <c r="H48721" s="88"/>
      <c r="I48721" s="88"/>
      <c r="J48721" s="88"/>
      <c r="K48721" s="88"/>
    </row>
    <row r="48722" spans="2:11" hidden="1" x14ac:dyDescent="0.2">
      <c r="B48722" s="88"/>
      <c r="C48722" s="88"/>
      <c r="D48722" s="88"/>
      <c r="E48722" s="88"/>
      <c r="F48722" s="88"/>
      <c r="G48722" s="88"/>
      <c r="H48722" s="88"/>
      <c r="I48722" s="88"/>
      <c r="J48722" s="88"/>
      <c r="K48722" s="88"/>
    </row>
    <row r="48723" spans="2:11" hidden="1" x14ac:dyDescent="0.2">
      <c r="B48723" s="88"/>
      <c r="C48723" s="88"/>
      <c r="D48723" s="88"/>
      <c r="E48723" s="88"/>
      <c r="F48723" s="88"/>
      <c r="G48723" s="88"/>
      <c r="H48723" s="88"/>
      <c r="I48723" s="88"/>
      <c r="J48723" s="88"/>
      <c r="K48723" s="88"/>
    </row>
    <row r="48724" spans="2:11" hidden="1" x14ac:dyDescent="0.2">
      <c r="B48724" s="88"/>
      <c r="C48724" s="88"/>
      <c r="D48724" s="88"/>
      <c r="E48724" s="88"/>
      <c r="F48724" s="88"/>
      <c r="G48724" s="88"/>
      <c r="H48724" s="88"/>
      <c r="I48724" s="88"/>
      <c r="J48724" s="88"/>
      <c r="K48724" s="88"/>
    </row>
    <row r="48725" spans="2:11" hidden="1" x14ac:dyDescent="0.2">
      <c r="B48725" s="88"/>
      <c r="C48725" s="88"/>
      <c r="D48725" s="88"/>
      <c r="E48725" s="88"/>
      <c r="F48725" s="88"/>
      <c r="G48725" s="88"/>
      <c r="H48725" s="88"/>
      <c r="I48725" s="88"/>
      <c r="J48725" s="88"/>
      <c r="K48725" s="88"/>
    </row>
    <row r="48726" spans="2:11" hidden="1" x14ac:dyDescent="0.2">
      <c r="B48726" s="88"/>
      <c r="C48726" s="88"/>
      <c r="D48726" s="88"/>
      <c r="E48726" s="88"/>
      <c r="F48726" s="88"/>
      <c r="G48726" s="88"/>
      <c r="H48726" s="88"/>
      <c r="I48726" s="88"/>
      <c r="J48726" s="88"/>
      <c r="K48726" s="88"/>
    </row>
    <row r="48727" spans="2:11" hidden="1" x14ac:dyDescent="0.2">
      <c r="B48727" s="88"/>
      <c r="C48727" s="88"/>
      <c r="D48727" s="88"/>
      <c r="E48727" s="88"/>
      <c r="F48727" s="88"/>
      <c r="G48727" s="88"/>
      <c r="H48727" s="88"/>
      <c r="I48727" s="88"/>
      <c r="J48727" s="88"/>
      <c r="K48727" s="88"/>
    </row>
    <row r="48728" spans="2:11" hidden="1" x14ac:dyDescent="0.2">
      <c r="B48728" s="88"/>
      <c r="C48728" s="88"/>
      <c r="D48728" s="88"/>
      <c r="E48728" s="88"/>
      <c r="F48728" s="88"/>
      <c r="G48728" s="88"/>
      <c r="H48728" s="88"/>
      <c r="I48728" s="88"/>
      <c r="J48728" s="88"/>
      <c r="K48728" s="88"/>
    </row>
    <row r="48729" spans="2:11" hidden="1" x14ac:dyDescent="0.2">
      <c r="B48729" s="88"/>
      <c r="C48729" s="88"/>
      <c r="D48729" s="88"/>
      <c r="E48729" s="88"/>
      <c r="F48729" s="88"/>
      <c r="G48729" s="88"/>
      <c r="H48729" s="88"/>
      <c r="I48729" s="88"/>
      <c r="J48729" s="88"/>
      <c r="K48729" s="88"/>
    </row>
    <row r="48730" spans="2:11" hidden="1" x14ac:dyDescent="0.2">
      <c r="B48730" s="88"/>
      <c r="C48730" s="88"/>
      <c r="D48730" s="88"/>
      <c r="E48730" s="88"/>
      <c r="F48730" s="88"/>
      <c r="G48730" s="88"/>
      <c r="H48730" s="88"/>
      <c r="I48730" s="88"/>
      <c r="J48730" s="88"/>
      <c r="K48730" s="88"/>
    </row>
    <row r="48731" spans="2:11" hidden="1" x14ac:dyDescent="0.2">
      <c r="B48731" s="88"/>
      <c r="C48731" s="88"/>
      <c r="D48731" s="88"/>
      <c r="E48731" s="88"/>
      <c r="F48731" s="88"/>
      <c r="G48731" s="88"/>
      <c r="H48731" s="88"/>
      <c r="I48731" s="88"/>
      <c r="J48731" s="88"/>
      <c r="K48731" s="88"/>
    </row>
    <row r="48732" spans="2:11" hidden="1" x14ac:dyDescent="0.2">
      <c r="B48732" s="88"/>
      <c r="C48732" s="88"/>
      <c r="D48732" s="88"/>
      <c r="E48732" s="88"/>
      <c r="F48732" s="88"/>
      <c r="G48732" s="88"/>
      <c r="H48732" s="88"/>
      <c r="I48732" s="88"/>
      <c r="J48732" s="88"/>
      <c r="K48732" s="88"/>
    </row>
    <row r="48733" spans="2:11" hidden="1" x14ac:dyDescent="0.2">
      <c r="B48733" s="88"/>
      <c r="C48733" s="88"/>
      <c r="D48733" s="88"/>
      <c r="E48733" s="88"/>
      <c r="F48733" s="88"/>
      <c r="G48733" s="88"/>
      <c r="H48733" s="88"/>
      <c r="I48733" s="88"/>
      <c r="J48733" s="88"/>
      <c r="K48733" s="88"/>
    </row>
    <row r="48734" spans="2:11" hidden="1" x14ac:dyDescent="0.2">
      <c r="B48734" s="88"/>
      <c r="C48734" s="88"/>
      <c r="D48734" s="88"/>
      <c r="E48734" s="88"/>
      <c r="F48734" s="88"/>
      <c r="G48734" s="88"/>
      <c r="H48734" s="88"/>
      <c r="I48734" s="88"/>
      <c r="J48734" s="88"/>
      <c r="K48734" s="88"/>
    </row>
    <row r="48735" spans="2:11" hidden="1" x14ac:dyDescent="0.2">
      <c r="B48735" s="88"/>
      <c r="C48735" s="88"/>
      <c r="D48735" s="88"/>
      <c r="E48735" s="88"/>
      <c r="F48735" s="88"/>
      <c r="G48735" s="88"/>
      <c r="H48735" s="88"/>
      <c r="I48735" s="88"/>
      <c r="J48735" s="88"/>
      <c r="K48735" s="88"/>
    </row>
    <row r="48736" spans="2:11" hidden="1" x14ac:dyDescent="0.2">
      <c r="B48736" s="88"/>
      <c r="C48736" s="88"/>
      <c r="D48736" s="88"/>
      <c r="E48736" s="88"/>
      <c r="F48736" s="88"/>
      <c r="G48736" s="88"/>
      <c r="H48736" s="88"/>
      <c r="I48736" s="88"/>
      <c r="J48736" s="88"/>
      <c r="K48736" s="88"/>
    </row>
    <row r="48737" spans="2:11" hidden="1" x14ac:dyDescent="0.2">
      <c r="B48737" s="88"/>
      <c r="C48737" s="88"/>
      <c r="D48737" s="88"/>
      <c r="E48737" s="88"/>
      <c r="F48737" s="88"/>
      <c r="G48737" s="88"/>
      <c r="H48737" s="88"/>
      <c r="I48737" s="88"/>
      <c r="J48737" s="88"/>
      <c r="K48737" s="88"/>
    </row>
    <row r="48738" spans="2:11" hidden="1" x14ac:dyDescent="0.2">
      <c r="B48738" s="88"/>
      <c r="C48738" s="88"/>
      <c r="D48738" s="88"/>
      <c r="E48738" s="88"/>
      <c r="F48738" s="88"/>
      <c r="G48738" s="88"/>
      <c r="H48738" s="88"/>
      <c r="I48738" s="88"/>
      <c r="J48738" s="88"/>
      <c r="K48738" s="88"/>
    </row>
    <row r="48739" spans="2:11" hidden="1" x14ac:dyDescent="0.2">
      <c r="B48739" s="88"/>
      <c r="C48739" s="88"/>
      <c r="D48739" s="88"/>
      <c r="E48739" s="88"/>
      <c r="F48739" s="88"/>
      <c r="G48739" s="88"/>
      <c r="H48739" s="88"/>
      <c r="I48739" s="88"/>
      <c r="J48739" s="88"/>
      <c r="K48739" s="88"/>
    </row>
    <row r="48740" spans="2:11" hidden="1" x14ac:dyDescent="0.2">
      <c r="B48740" s="88"/>
      <c r="C48740" s="88"/>
      <c r="D48740" s="88"/>
      <c r="E48740" s="88"/>
      <c r="F48740" s="88"/>
      <c r="G48740" s="88"/>
      <c r="H48740" s="88"/>
      <c r="I48740" s="88"/>
      <c r="J48740" s="88"/>
      <c r="K48740" s="88"/>
    </row>
    <row r="48741" spans="2:11" hidden="1" x14ac:dyDescent="0.2">
      <c r="B48741" s="88"/>
      <c r="C48741" s="88"/>
      <c r="D48741" s="88"/>
      <c r="E48741" s="88"/>
      <c r="F48741" s="88"/>
      <c r="G48741" s="88"/>
      <c r="H48741" s="88"/>
      <c r="I48741" s="88"/>
      <c r="J48741" s="88"/>
      <c r="K48741" s="88"/>
    </row>
    <row r="48742" spans="2:11" hidden="1" x14ac:dyDescent="0.2">
      <c r="B48742" s="88"/>
      <c r="C48742" s="88"/>
      <c r="D48742" s="88"/>
      <c r="E48742" s="88"/>
      <c r="F48742" s="88"/>
      <c r="G48742" s="88"/>
      <c r="H48742" s="88"/>
      <c r="I48742" s="88"/>
      <c r="J48742" s="88"/>
      <c r="K48742" s="88"/>
    </row>
    <row r="48743" spans="2:11" hidden="1" x14ac:dyDescent="0.2">
      <c r="B48743" s="88"/>
      <c r="C48743" s="88"/>
      <c r="D48743" s="88"/>
      <c r="E48743" s="88"/>
      <c r="F48743" s="88"/>
      <c r="G48743" s="88"/>
      <c r="H48743" s="88"/>
      <c r="I48743" s="88"/>
      <c r="J48743" s="88"/>
      <c r="K48743" s="88"/>
    </row>
    <row r="48744" spans="2:11" hidden="1" x14ac:dyDescent="0.2">
      <c r="B48744" s="88"/>
      <c r="C48744" s="88"/>
      <c r="D48744" s="88"/>
      <c r="E48744" s="88"/>
      <c r="F48744" s="88"/>
      <c r="G48744" s="88"/>
      <c r="H48744" s="88"/>
      <c r="I48744" s="88"/>
      <c r="J48744" s="88"/>
      <c r="K48744" s="88"/>
    </row>
    <row r="48745" spans="2:11" hidden="1" x14ac:dyDescent="0.2">
      <c r="B48745" s="88"/>
      <c r="C48745" s="88"/>
      <c r="D48745" s="88"/>
      <c r="E48745" s="88"/>
      <c r="F48745" s="88"/>
      <c r="G48745" s="88"/>
      <c r="H48745" s="88"/>
      <c r="I48745" s="88"/>
      <c r="J48745" s="88"/>
      <c r="K48745" s="88"/>
    </row>
    <row r="48746" spans="2:11" hidden="1" x14ac:dyDescent="0.2">
      <c r="B48746" s="88"/>
      <c r="C48746" s="88"/>
      <c r="D48746" s="88"/>
      <c r="E48746" s="88"/>
      <c r="F48746" s="88"/>
      <c r="G48746" s="88"/>
      <c r="H48746" s="88"/>
      <c r="I48746" s="88"/>
      <c r="J48746" s="88"/>
      <c r="K48746" s="88"/>
    </row>
    <row r="48747" spans="2:11" hidden="1" x14ac:dyDescent="0.2">
      <c r="B48747" s="88"/>
      <c r="C48747" s="88"/>
      <c r="D48747" s="88"/>
      <c r="E48747" s="88"/>
      <c r="F48747" s="88"/>
      <c r="G48747" s="88"/>
      <c r="H48747" s="88"/>
      <c r="I48747" s="88"/>
      <c r="J48747" s="88"/>
      <c r="K48747" s="88"/>
    </row>
    <row r="48748" spans="2:11" hidden="1" x14ac:dyDescent="0.2">
      <c r="B48748" s="88"/>
      <c r="C48748" s="88"/>
      <c r="D48748" s="88"/>
      <c r="E48748" s="88"/>
      <c r="F48748" s="88"/>
      <c r="G48748" s="88"/>
      <c r="H48748" s="88"/>
      <c r="I48748" s="88"/>
      <c r="J48748" s="88"/>
      <c r="K48748" s="88"/>
    </row>
    <row r="48749" spans="2:11" hidden="1" x14ac:dyDescent="0.2">
      <c r="B48749" s="88"/>
      <c r="C48749" s="88"/>
      <c r="D48749" s="88"/>
      <c r="E48749" s="88"/>
      <c r="F48749" s="88"/>
      <c r="G48749" s="88"/>
      <c r="H48749" s="88"/>
      <c r="I48749" s="88"/>
      <c r="J48749" s="88"/>
      <c r="K48749" s="88"/>
    </row>
    <row r="48750" spans="2:11" hidden="1" x14ac:dyDescent="0.2">
      <c r="B48750" s="88"/>
      <c r="C48750" s="88"/>
      <c r="D48750" s="88"/>
      <c r="E48750" s="88"/>
      <c r="F48750" s="88"/>
      <c r="G48750" s="88"/>
      <c r="H48750" s="88"/>
      <c r="I48750" s="88"/>
      <c r="J48750" s="88"/>
      <c r="K48750" s="88"/>
    </row>
    <row r="48751" spans="2:11" hidden="1" x14ac:dyDescent="0.2">
      <c r="B48751" s="88"/>
      <c r="C48751" s="88"/>
      <c r="D48751" s="88"/>
      <c r="E48751" s="88"/>
      <c r="F48751" s="88"/>
      <c r="G48751" s="88"/>
      <c r="H48751" s="88"/>
      <c r="I48751" s="88"/>
      <c r="J48751" s="88"/>
      <c r="K48751" s="88"/>
    </row>
    <row r="48752" spans="2:11" hidden="1" x14ac:dyDescent="0.2">
      <c r="B48752" s="88"/>
      <c r="C48752" s="88"/>
      <c r="D48752" s="88"/>
      <c r="E48752" s="88"/>
      <c r="F48752" s="88"/>
      <c r="G48752" s="88"/>
      <c r="H48752" s="88"/>
      <c r="I48752" s="88"/>
      <c r="J48752" s="88"/>
      <c r="K48752" s="88"/>
    </row>
    <row r="48753" spans="2:11" hidden="1" x14ac:dyDescent="0.2">
      <c r="B48753" s="88"/>
      <c r="C48753" s="88"/>
      <c r="D48753" s="88"/>
      <c r="E48753" s="88"/>
      <c r="F48753" s="88"/>
      <c r="G48753" s="88"/>
      <c r="H48753" s="88"/>
      <c r="I48753" s="88"/>
      <c r="J48753" s="88"/>
      <c r="K48753" s="88"/>
    </row>
    <row r="48754" spans="2:11" hidden="1" x14ac:dyDescent="0.2">
      <c r="B48754" s="88"/>
      <c r="C48754" s="88"/>
      <c r="D48754" s="88"/>
      <c r="E48754" s="88"/>
      <c r="F48754" s="88"/>
      <c r="G48754" s="88"/>
      <c r="H48754" s="88"/>
      <c r="I48754" s="88"/>
      <c r="J48754" s="88"/>
      <c r="K48754" s="88"/>
    </row>
    <row r="48755" spans="2:11" hidden="1" x14ac:dyDescent="0.2">
      <c r="B48755" s="88"/>
      <c r="C48755" s="88"/>
      <c r="D48755" s="88"/>
      <c r="E48755" s="88"/>
      <c r="F48755" s="88"/>
      <c r="G48755" s="88"/>
      <c r="H48755" s="88"/>
      <c r="I48755" s="88"/>
      <c r="J48755" s="88"/>
      <c r="K48755" s="88"/>
    </row>
    <row r="48756" spans="2:11" hidden="1" x14ac:dyDescent="0.2">
      <c r="B48756" s="88"/>
      <c r="C48756" s="88"/>
      <c r="D48756" s="88"/>
      <c r="E48756" s="88"/>
      <c r="F48756" s="88"/>
      <c r="G48756" s="88"/>
      <c r="H48756" s="88"/>
      <c r="I48756" s="88"/>
      <c r="J48756" s="88"/>
      <c r="K48756" s="88"/>
    </row>
    <row r="48757" spans="2:11" hidden="1" x14ac:dyDescent="0.2">
      <c r="B48757" s="88"/>
      <c r="C48757" s="88"/>
      <c r="D48757" s="88"/>
      <c r="E48757" s="88"/>
      <c r="F48757" s="88"/>
      <c r="G48757" s="88"/>
      <c r="H48757" s="88"/>
      <c r="I48757" s="88"/>
      <c r="J48757" s="88"/>
      <c r="K48757" s="88"/>
    </row>
    <row r="48758" spans="2:11" hidden="1" x14ac:dyDescent="0.2">
      <c r="B48758" s="88"/>
      <c r="C48758" s="88"/>
      <c r="D48758" s="88"/>
      <c r="E48758" s="88"/>
      <c r="F48758" s="88"/>
      <c r="G48758" s="88"/>
      <c r="H48758" s="88"/>
      <c r="I48758" s="88"/>
      <c r="J48758" s="88"/>
      <c r="K48758" s="88"/>
    </row>
    <row r="48759" spans="2:11" hidden="1" x14ac:dyDescent="0.2">
      <c r="B48759" s="88"/>
      <c r="C48759" s="88"/>
      <c r="D48759" s="88"/>
      <c r="E48759" s="88"/>
      <c r="F48759" s="88"/>
      <c r="G48759" s="88"/>
      <c r="H48759" s="88"/>
      <c r="I48759" s="88"/>
      <c r="J48759" s="88"/>
      <c r="K48759" s="88"/>
    </row>
    <row r="48760" spans="2:11" hidden="1" x14ac:dyDescent="0.2">
      <c r="B48760" s="88"/>
      <c r="C48760" s="88"/>
      <c r="D48760" s="88"/>
      <c r="E48760" s="88"/>
      <c r="F48760" s="88"/>
      <c r="G48760" s="88"/>
      <c r="H48760" s="88"/>
      <c r="I48760" s="88"/>
      <c r="J48760" s="88"/>
      <c r="K48760" s="88"/>
    </row>
    <row r="48761" spans="2:11" hidden="1" x14ac:dyDescent="0.2">
      <c r="B48761" s="88"/>
      <c r="C48761" s="88"/>
      <c r="D48761" s="88"/>
      <c r="E48761" s="88"/>
      <c r="F48761" s="88"/>
      <c r="G48761" s="88"/>
      <c r="H48761" s="88"/>
      <c r="I48761" s="88"/>
      <c r="J48761" s="88"/>
      <c r="K48761" s="88"/>
    </row>
    <row r="48762" spans="2:11" hidden="1" x14ac:dyDescent="0.2">
      <c r="B48762" s="88"/>
      <c r="C48762" s="88"/>
      <c r="D48762" s="88"/>
      <c r="E48762" s="88"/>
      <c r="F48762" s="88"/>
      <c r="G48762" s="88"/>
      <c r="H48762" s="88"/>
      <c r="I48762" s="88"/>
      <c r="J48762" s="88"/>
      <c r="K48762" s="88"/>
    </row>
    <row r="48763" spans="2:11" hidden="1" x14ac:dyDescent="0.2">
      <c r="B48763" s="88"/>
      <c r="C48763" s="88"/>
      <c r="D48763" s="88"/>
      <c r="E48763" s="88"/>
      <c r="F48763" s="88"/>
      <c r="G48763" s="88"/>
      <c r="H48763" s="88"/>
      <c r="I48763" s="88"/>
      <c r="J48763" s="88"/>
      <c r="K48763" s="88"/>
    </row>
    <row r="48764" spans="2:11" hidden="1" x14ac:dyDescent="0.2">
      <c r="B48764" s="88"/>
      <c r="C48764" s="88"/>
      <c r="D48764" s="88"/>
      <c r="E48764" s="88"/>
      <c r="F48764" s="88"/>
      <c r="G48764" s="88"/>
      <c r="H48764" s="88"/>
      <c r="I48764" s="88"/>
      <c r="J48764" s="88"/>
      <c r="K48764" s="88"/>
    </row>
    <row r="48765" spans="2:11" hidden="1" x14ac:dyDescent="0.2">
      <c r="B48765" s="88"/>
      <c r="C48765" s="88"/>
      <c r="D48765" s="88"/>
      <c r="E48765" s="88"/>
      <c r="F48765" s="88"/>
      <c r="G48765" s="88"/>
      <c r="H48765" s="88"/>
      <c r="I48765" s="88"/>
      <c r="J48765" s="88"/>
      <c r="K48765" s="88"/>
    </row>
    <row r="48766" spans="2:11" hidden="1" x14ac:dyDescent="0.2">
      <c r="B48766" s="88"/>
      <c r="C48766" s="88"/>
      <c r="D48766" s="88"/>
      <c r="E48766" s="88"/>
      <c r="F48766" s="88"/>
      <c r="G48766" s="88"/>
      <c r="H48766" s="88"/>
      <c r="I48766" s="88"/>
      <c r="J48766" s="88"/>
      <c r="K48766" s="88"/>
    </row>
    <row r="48767" spans="2:11" hidden="1" x14ac:dyDescent="0.2">
      <c r="B48767" s="88"/>
      <c r="C48767" s="88"/>
      <c r="D48767" s="88"/>
      <c r="E48767" s="88"/>
      <c r="F48767" s="88"/>
      <c r="G48767" s="88"/>
      <c r="H48767" s="88"/>
      <c r="I48767" s="88"/>
      <c r="J48767" s="88"/>
      <c r="K48767" s="88"/>
    </row>
    <row r="48768" spans="2:11" hidden="1" x14ac:dyDescent="0.2">
      <c r="B48768" s="88"/>
      <c r="C48768" s="88"/>
      <c r="D48768" s="88"/>
      <c r="E48768" s="88"/>
      <c r="F48768" s="88"/>
      <c r="G48768" s="88"/>
      <c r="H48768" s="88"/>
      <c r="I48768" s="88"/>
      <c r="J48768" s="88"/>
      <c r="K48768" s="88"/>
    </row>
    <row r="48769" spans="2:11" hidden="1" x14ac:dyDescent="0.2">
      <c r="B48769" s="88"/>
      <c r="C48769" s="88"/>
      <c r="D48769" s="88"/>
      <c r="E48769" s="88"/>
      <c r="F48769" s="88"/>
      <c r="G48769" s="88"/>
      <c r="H48769" s="88"/>
      <c r="I48769" s="88"/>
      <c r="J48769" s="88"/>
      <c r="K48769" s="88"/>
    </row>
    <row r="48770" spans="2:11" hidden="1" x14ac:dyDescent="0.2">
      <c r="B48770" s="88"/>
      <c r="C48770" s="88"/>
      <c r="D48770" s="88"/>
      <c r="E48770" s="88"/>
      <c r="F48770" s="88"/>
      <c r="G48770" s="88"/>
      <c r="H48770" s="88"/>
      <c r="I48770" s="88"/>
      <c r="J48770" s="88"/>
      <c r="K48770" s="88"/>
    </row>
    <row r="48771" spans="2:11" hidden="1" x14ac:dyDescent="0.2">
      <c r="B48771" s="88"/>
      <c r="C48771" s="88"/>
      <c r="D48771" s="88"/>
      <c r="E48771" s="88"/>
      <c r="F48771" s="88"/>
      <c r="G48771" s="88"/>
      <c r="H48771" s="88"/>
      <c r="I48771" s="88"/>
      <c r="J48771" s="88"/>
      <c r="K48771" s="88"/>
    </row>
    <row r="48772" spans="2:11" hidden="1" x14ac:dyDescent="0.2">
      <c r="B48772" s="88"/>
      <c r="C48772" s="88"/>
      <c r="D48772" s="88"/>
      <c r="E48772" s="88"/>
      <c r="F48772" s="88"/>
      <c r="G48772" s="88"/>
      <c r="H48772" s="88"/>
      <c r="I48772" s="88"/>
      <c r="J48772" s="88"/>
      <c r="K48772" s="88"/>
    </row>
    <row r="48773" spans="2:11" hidden="1" x14ac:dyDescent="0.2">
      <c r="B48773" s="88"/>
      <c r="C48773" s="88"/>
      <c r="D48773" s="88"/>
      <c r="E48773" s="88"/>
      <c r="F48773" s="88"/>
      <c r="G48773" s="88"/>
      <c r="H48773" s="88"/>
      <c r="I48773" s="88"/>
      <c r="J48773" s="88"/>
      <c r="K48773" s="88"/>
    </row>
    <row r="48774" spans="2:11" hidden="1" x14ac:dyDescent="0.2">
      <c r="B48774" s="88"/>
      <c r="C48774" s="88"/>
      <c r="D48774" s="88"/>
      <c r="E48774" s="88"/>
      <c r="F48774" s="88"/>
      <c r="G48774" s="88"/>
      <c r="H48774" s="88"/>
      <c r="I48774" s="88"/>
      <c r="J48774" s="88"/>
      <c r="K48774" s="88"/>
    </row>
    <row r="48775" spans="2:11" hidden="1" x14ac:dyDescent="0.2">
      <c r="B48775" s="88"/>
      <c r="C48775" s="88"/>
      <c r="D48775" s="88"/>
      <c r="E48775" s="88"/>
      <c r="F48775" s="88"/>
      <c r="G48775" s="88"/>
      <c r="H48775" s="88"/>
      <c r="I48775" s="88"/>
      <c r="J48775" s="88"/>
      <c r="K48775" s="88"/>
    </row>
    <row r="48776" spans="2:11" hidden="1" x14ac:dyDescent="0.2">
      <c r="B48776" s="88"/>
      <c r="C48776" s="88"/>
      <c r="D48776" s="88"/>
      <c r="E48776" s="88"/>
      <c r="F48776" s="88"/>
      <c r="G48776" s="88"/>
      <c r="H48776" s="88"/>
      <c r="I48776" s="88"/>
      <c r="J48776" s="88"/>
      <c r="K48776" s="88"/>
    </row>
    <row r="48777" spans="2:11" hidden="1" x14ac:dyDescent="0.2">
      <c r="B48777" s="88"/>
      <c r="C48777" s="88"/>
      <c r="D48777" s="88"/>
      <c r="E48777" s="88"/>
      <c r="F48777" s="88"/>
      <c r="G48777" s="88"/>
      <c r="H48777" s="88"/>
      <c r="I48777" s="88"/>
      <c r="J48777" s="88"/>
      <c r="K48777" s="88"/>
    </row>
    <row r="48778" spans="2:11" hidden="1" x14ac:dyDescent="0.2">
      <c r="B48778" s="88"/>
      <c r="C48778" s="88"/>
      <c r="D48778" s="88"/>
      <c r="E48778" s="88"/>
      <c r="F48778" s="88"/>
      <c r="G48778" s="88"/>
      <c r="H48778" s="88"/>
      <c r="I48778" s="88"/>
      <c r="J48778" s="88"/>
      <c r="K48778" s="88"/>
    </row>
    <row r="48779" spans="2:11" hidden="1" x14ac:dyDescent="0.2">
      <c r="B48779" s="88"/>
      <c r="C48779" s="88"/>
      <c r="D48779" s="88"/>
      <c r="E48779" s="88"/>
      <c r="F48779" s="88"/>
      <c r="G48779" s="88"/>
      <c r="H48779" s="88"/>
      <c r="I48779" s="88"/>
      <c r="J48779" s="88"/>
      <c r="K48779" s="88"/>
    </row>
    <row r="48780" spans="2:11" hidden="1" x14ac:dyDescent="0.2">
      <c r="B48780" s="88"/>
      <c r="C48780" s="88"/>
      <c r="D48780" s="88"/>
      <c r="E48780" s="88"/>
      <c r="F48780" s="88"/>
      <c r="G48780" s="88"/>
      <c r="H48780" s="88"/>
      <c r="I48780" s="88"/>
      <c r="J48780" s="88"/>
      <c r="K48780" s="88"/>
    </row>
    <row r="48781" spans="2:11" hidden="1" x14ac:dyDescent="0.2">
      <c r="B48781" s="88"/>
      <c r="C48781" s="88"/>
      <c r="D48781" s="88"/>
      <c r="E48781" s="88"/>
      <c r="F48781" s="88"/>
      <c r="G48781" s="88"/>
      <c r="H48781" s="88"/>
      <c r="I48781" s="88"/>
      <c r="J48781" s="88"/>
      <c r="K48781" s="88"/>
    </row>
    <row r="48782" spans="2:11" hidden="1" x14ac:dyDescent="0.2">
      <c r="B48782" s="88"/>
      <c r="C48782" s="88"/>
      <c r="D48782" s="88"/>
      <c r="E48782" s="88"/>
      <c r="F48782" s="88"/>
      <c r="G48782" s="88"/>
      <c r="H48782" s="88"/>
      <c r="I48782" s="88"/>
      <c r="J48782" s="88"/>
      <c r="K48782" s="88"/>
    </row>
    <row r="48783" spans="2:11" hidden="1" x14ac:dyDescent="0.2">
      <c r="B48783" s="88"/>
      <c r="C48783" s="88"/>
      <c r="D48783" s="88"/>
      <c r="E48783" s="88"/>
      <c r="F48783" s="88"/>
      <c r="G48783" s="88"/>
      <c r="H48783" s="88"/>
      <c r="I48783" s="88"/>
      <c r="J48783" s="88"/>
      <c r="K48783" s="88"/>
    </row>
    <row r="48784" spans="2:11" hidden="1" x14ac:dyDescent="0.2">
      <c r="B48784" s="88"/>
      <c r="C48784" s="88"/>
      <c r="D48784" s="88"/>
      <c r="E48784" s="88"/>
      <c r="F48784" s="88"/>
      <c r="G48784" s="88"/>
      <c r="H48784" s="88"/>
      <c r="I48784" s="88"/>
      <c r="J48784" s="88"/>
      <c r="K48784" s="88"/>
    </row>
    <row r="48785" spans="2:11" hidden="1" x14ac:dyDescent="0.2">
      <c r="B48785" s="88"/>
      <c r="C48785" s="88"/>
      <c r="D48785" s="88"/>
      <c r="E48785" s="88"/>
      <c r="F48785" s="88"/>
      <c r="G48785" s="88"/>
      <c r="H48785" s="88"/>
      <c r="I48785" s="88"/>
      <c r="J48785" s="88"/>
      <c r="K48785" s="88"/>
    </row>
    <row r="48786" spans="2:11" hidden="1" x14ac:dyDescent="0.2">
      <c r="B48786" s="88"/>
      <c r="C48786" s="88"/>
      <c r="D48786" s="88"/>
      <c r="E48786" s="88"/>
      <c r="F48786" s="88"/>
      <c r="G48786" s="88"/>
      <c r="H48786" s="88"/>
      <c r="I48786" s="88"/>
      <c r="J48786" s="88"/>
      <c r="K48786" s="88"/>
    </row>
    <row r="48787" spans="2:11" hidden="1" x14ac:dyDescent="0.2">
      <c r="B48787" s="88"/>
      <c r="C48787" s="88"/>
      <c r="D48787" s="88"/>
      <c r="E48787" s="88"/>
      <c r="F48787" s="88"/>
      <c r="G48787" s="88"/>
      <c r="H48787" s="88"/>
      <c r="I48787" s="88"/>
      <c r="J48787" s="88"/>
      <c r="K48787" s="88"/>
    </row>
    <row r="48788" spans="2:11" hidden="1" x14ac:dyDescent="0.2">
      <c r="B48788" s="88"/>
      <c r="C48788" s="88"/>
      <c r="D48788" s="88"/>
      <c r="E48788" s="88"/>
      <c r="F48788" s="88"/>
      <c r="G48788" s="88"/>
      <c r="H48788" s="88"/>
      <c r="I48788" s="88"/>
      <c r="J48788" s="88"/>
      <c r="K48788" s="88"/>
    </row>
    <row r="48789" spans="2:11" hidden="1" x14ac:dyDescent="0.2">
      <c r="B48789" s="88"/>
      <c r="C48789" s="88"/>
      <c r="D48789" s="88"/>
      <c r="E48789" s="88"/>
      <c r="F48789" s="88"/>
      <c r="G48789" s="88"/>
      <c r="H48789" s="88"/>
      <c r="I48789" s="88"/>
      <c r="J48789" s="88"/>
      <c r="K48789" s="88"/>
    </row>
    <row r="48790" spans="2:11" hidden="1" x14ac:dyDescent="0.2">
      <c r="B48790" s="88"/>
      <c r="C48790" s="88"/>
      <c r="D48790" s="88"/>
      <c r="E48790" s="88"/>
      <c r="F48790" s="88"/>
      <c r="G48790" s="88"/>
      <c r="H48790" s="88"/>
      <c r="I48790" s="88"/>
      <c r="J48790" s="88"/>
      <c r="K48790" s="88"/>
    </row>
    <row r="48791" spans="2:11" hidden="1" x14ac:dyDescent="0.2">
      <c r="B48791" s="88"/>
      <c r="C48791" s="88"/>
      <c r="D48791" s="88"/>
      <c r="E48791" s="88"/>
      <c r="F48791" s="88"/>
      <c r="G48791" s="88"/>
      <c r="H48791" s="88"/>
      <c r="I48791" s="88"/>
      <c r="J48791" s="88"/>
      <c r="K48791" s="88"/>
    </row>
    <row r="48792" spans="2:11" hidden="1" x14ac:dyDescent="0.2">
      <c r="B48792" s="88"/>
      <c r="C48792" s="88"/>
      <c r="D48792" s="88"/>
      <c r="E48792" s="88"/>
      <c r="F48792" s="88"/>
      <c r="G48792" s="88"/>
      <c r="H48792" s="88"/>
      <c r="I48792" s="88"/>
      <c r="J48792" s="88"/>
      <c r="K48792" s="88"/>
    </row>
    <row r="48793" spans="2:11" hidden="1" x14ac:dyDescent="0.2">
      <c r="B48793" s="88"/>
      <c r="C48793" s="88"/>
      <c r="D48793" s="88"/>
      <c r="E48793" s="88"/>
      <c r="F48793" s="88"/>
      <c r="G48793" s="88"/>
      <c r="H48793" s="88"/>
      <c r="I48793" s="88"/>
      <c r="J48793" s="88"/>
      <c r="K48793" s="88"/>
    </row>
    <row r="48794" spans="2:11" hidden="1" x14ac:dyDescent="0.2">
      <c r="B48794" s="88"/>
      <c r="C48794" s="88"/>
      <c r="D48794" s="88"/>
      <c r="E48794" s="88"/>
      <c r="F48794" s="88"/>
      <c r="G48794" s="88"/>
      <c r="H48794" s="88"/>
      <c r="I48794" s="88"/>
      <c r="J48794" s="88"/>
      <c r="K48794" s="88"/>
    </row>
    <row r="48795" spans="2:11" hidden="1" x14ac:dyDescent="0.2">
      <c r="B48795" s="88"/>
      <c r="C48795" s="88"/>
      <c r="D48795" s="88"/>
      <c r="E48795" s="88"/>
      <c r="F48795" s="88"/>
      <c r="G48795" s="88"/>
      <c r="H48795" s="88"/>
      <c r="I48795" s="88"/>
      <c r="J48795" s="88"/>
      <c r="K48795" s="88"/>
    </row>
    <row r="48796" spans="2:11" hidden="1" x14ac:dyDescent="0.2">
      <c r="B48796" s="88"/>
      <c r="C48796" s="88"/>
      <c r="D48796" s="88"/>
      <c r="E48796" s="88"/>
      <c r="F48796" s="88"/>
      <c r="G48796" s="88"/>
      <c r="H48796" s="88"/>
      <c r="I48796" s="88"/>
      <c r="J48796" s="88"/>
      <c r="K48796" s="88"/>
    </row>
    <row r="48797" spans="2:11" hidden="1" x14ac:dyDescent="0.2">
      <c r="B48797" s="88"/>
      <c r="C48797" s="88"/>
      <c r="D48797" s="88"/>
      <c r="E48797" s="88"/>
      <c r="F48797" s="88"/>
      <c r="G48797" s="88"/>
      <c r="H48797" s="88"/>
      <c r="I48797" s="88"/>
      <c r="J48797" s="88"/>
      <c r="K48797" s="88"/>
    </row>
    <row r="48798" spans="2:11" hidden="1" x14ac:dyDescent="0.2">
      <c r="B48798" s="88"/>
      <c r="C48798" s="88"/>
      <c r="D48798" s="88"/>
      <c r="E48798" s="88"/>
      <c r="F48798" s="88"/>
      <c r="G48798" s="88"/>
      <c r="H48798" s="88"/>
      <c r="I48798" s="88"/>
      <c r="J48798" s="88"/>
      <c r="K48798" s="88"/>
    </row>
    <row r="48799" spans="2:11" hidden="1" x14ac:dyDescent="0.2">
      <c r="B48799" s="88"/>
      <c r="C48799" s="88"/>
      <c r="D48799" s="88"/>
      <c r="E48799" s="88"/>
      <c r="F48799" s="88"/>
      <c r="G48799" s="88"/>
      <c r="H48799" s="88"/>
      <c r="I48799" s="88"/>
      <c r="J48799" s="88"/>
      <c r="K48799" s="88"/>
    </row>
    <row r="48800" spans="2:11" hidden="1" x14ac:dyDescent="0.2">
      <c r="B48800" s="88"/>
      <c r="C48800" s="88"/>
      <c r="D48800" s="88"/>
      <c r="E48800" s="88"/>
      <c r="F48800" s="88"/>
      <c r="G48800" s="88"/>
      <c r="H48800" s="88"/>
      <c r="I48800" s="88"/>
      <c r="J48800" s="88"/>
      <c r="K48800" s="88"/>
    </row>
    <row r="48801" spans="2:11" hidden="1" x14ac:dyDescent="0.2">
      <c r="B48801" s="88"/>
      <c r="C48801" s="88"/>
      <c r="D48801" s="88"/>
      <c r="E48801" s="88"/>
      <c r="F48801" s="88"/>
      <c r="G48801" s="88"/>
      <c r="H48801" s="88"/>
      <c r="I48801" s="88"/>
      <c r="J48801" s="88"/>
      <c r="K48801" s="88"/>
    </row>
    <row r="48802" spans="2:11" hidden="1" x14ac:dyDescent="0.2">
      <c r="B48802" s="88"/>
      <c r="C48802" s="88"/>
      <c r="D48802" s="88"/>
      <c r="E48802" s="88"/>
      <c r="F48802" s="88"/>
      <c r="G48802" s="88"/>
      <c r="H48802" s="88"/>
      <c r="I48802" s="88"/>
      <c r="J48802" s="88"/>
      <c r="K48802" s="88"/>
    </row>
    <row r="48803" spans="2:11" hidden="1" x14ac:dyDescent="0.2">
      <c r="B48803" s="88"/>
      <c r="C48803" s="88"/>
      <c r="D48803" s="88"/>
      <c r="E48803" s="88"/>
      <c r="F48803" s="88"/>
      <c r="G48803" s="88"/>
      <c r="H48803" s="88"/>
      <c r="I48803" s="88"/>
      <c r="J48803" s="88"/>
      <c r="K48803" s="88"/>
    </row>
    <row r="48804" spans="2:11" hidden="1" x14ac:dyDescent="0.2">
      <c r="B48804" s="88"/>
      <c r="C48804" s="88"/>
      <c r="D48804" s="88"/>
      <c r="E48804" s="88"/>
      <c r="F48804" s="88"/>
      <c r="G48804" s="88"/>
      <c r="H48804" s="88"/>
      <c r="I48804" s="88"/>
      <c r="J48804" s="88"/>
      <c r="K48804" s="88"/>
    </row>
    <row r="48805" spans="2:11" hidden="1" x14ac:dyDescent="0.2">
      <c r="B48805" s="88"/>
      <c r="C48805" s="88"/>
      <c r="D48805" s="88"/>
      <c r="E48805" s="88"/>
      <c r="F48805" s="88"/>
      <c r="G48805" s="88"/>
      <c r="H48805" s="88"/>
      <c r="I48805" s="88"/>
      <c r="J48805" s="88"/>
      <c r="K48805" s="88"/>
    </row>
    <row r="48806" spans="2:11" hidden="1" x14ac:dyDescent="0.2">
      <c r="B48806" s="88"/>
      <c r="C48806" s="88"/>
      <c r="D48806" s="88"/>
      <c r="E48806" s="88"/>
      <c r="F48806" s="88"/>
      <c r="G48806" s="88"/>
      <c r="H48806" s="88"/>
      <c r="I48806" s="88"/>
      <c r="J48806" s="88"/>
      <c r="K48806" s="88"/>
    </row>
    <row r="48807" spans="2:11" hidden="1" x14ac:dyDescent="0.2">
      <c r="B48807" s="88"/>
      <c r="C48807" s="88"/>
      <c r="D48807" s="88"/>
      <c r="E48807" s="88"/>
      <c r="F48807" s="88"/>
      <c r="G48807" s="88"/>
      <c r="H48807" s="88"/>
      <c r="I48807" s="88"/>
      <c r="J48807" s="88"/>
      <c r="K48807" s="88"/>
    </row>
    <row r="48808" spans="2:11" hidden="1" x14ac:dyDescent="0.2">
      <c r="B48808" s="88"/>
      <c r="C48808" s="88"/>
      <c r="D48808" s="88"/>
      <c r="E48808" s="88"/>
      <c r="F48808" s="88"/>
      <c r="G48808" s="88"/>
      <c r="H48808" s="88"/>
      <c r="I48808" s="88"/>
      <c r="J48808" s="88"/>
      <c r="K48808" s="88"/>
    </row>
    <row r="48809" spans="2:11" hidden="1" x14ac:dyDescent="0.2">
      <c r="B48809" s="88"/>
      <c r="C48809" s="88"/>
      <c r="D48809" s="88"/>
      <c r="E48809" s="88"/>
      <c r="F48809" s="88"/>
      <c r="G48809" s="88"/>
      <c r="H48809" s="88"/>
      <c r="I48809" s="88"/>
      <c r="J48809" s="88"/>
      <c r="K48809" s="88"/>
    </row>
    <row r="48810" spans="2:11" hidden="1" x14ac:dyDescent="0.2">
      <c r="B48810" s="88"/>
      <c r="C48810" s="88"/>
      <c r="D48810" s="88"/>
      <c r="E48810" s="88"/>
      <c r="F48810" s="88"/>
      <c r="G48810" s="88"/>
      <c r="H48810" s="88"/>
      <c r="I48810" s="88"/>
      <c r="J48810" s="88"/>
      <c r="K48810" s="88"/>
    </row>
    <row r="48811" spans="2:11" hidden="1" x14ac:dyDescent="0.2">
      <c r="B48811" s="88"/>
      <c r="C48811" s="88"/>
      <c r="D48811" s="88"/>
      <c r="E48811" s="88"/>
      <c r="F48811" s="88"/>
      <c r="G48811" s="88"/>
      <c r="H48811" s="88"/>
      <c r="I48811" s="88"/>
      <c r="J48811" s="88"/>
      <c r="K48811" s="88"/>
    </row>
    <row r="48812" spans="2:11" hidden="1" x14ac:dyDescent="0.2">
      <c r="B48812" s="88"/>
      <c r="C48812" s="88"/>
      <c r="D48812" s="88"/>
      <c r="E48812" s="88"/>
      <c r="F48812" s="88"/>
      <c r="G48812" s="88"/>
      <c r="H48812" s="88"/>
      <c r="I48812" s="88"/>
      <c r="J48812" s="88"/>
      <c r="K48812" s="88"/>
    </row>
    <row r="48813" spans="2:11" hidden="1" x14ac:dyDescent="0.2">
      <c r="B48813" s="88"/>
      <c r="C48813" s="88"/>
      <c r="D48813" s="88"/>
      <c r="E48813" s="88"/>
      <c r="F48813" s="88"/>
      <c r="G48813" s="88"/>
      <c r="H48813" s="88"/>
      <c r="I48813" s="88"/>
      <c r="J48813" s="88"/>
      <c r="K48813" s="88"/>
    </row>
    <row r="48814" spans="2:11" hidden="1" x14ac:dyDescent="0.2">
      <c r="B48814" s="88"/>
      <c r="C48814" s="88"/>
      <c r="D48814" s="88"/>
      <c r="E48814" s="88"/>
      <c r="F48814" s="88"/>
      <c r="G48814" s="88"/>
      <c r="H48814" s="88"/>
      <c r="I48814" s="88"/>
      <c r="J48814" s="88"/>
      <c r="K48814" s="88"/>
    </row>
    <row r="48815" spans="2:11" hidden="1" x14ac:dyDescent="0.2">
      <c r="B48815" s="88"/>
      <c r="C48815" s="88"/>
      <c r="D48815" s="88"/>
      <c r="E48815" s="88"/>
      <c r="F48815" s="88"/>
      <c r="G48815" s="88"/>
      <c r="H48815" s="88"/>
      <c r="I48815" s="88"/>
      <c r="J48815" s="88"/>
      <c r="K48815" s="88"/>
    </row>
    <row r="48816" spans="2:11" hidden="1" x14ac:dyDescent="0.2">
      <c r="B48816" s="88"/>
      <c r="C48816" s="88"/>
      <c r="D48816" s="88"/>
      <c r="E48816" s="88"/>
      <c r="F48816" s="88"/>
      <c r="G48816" s="88"/>
      <c r="H48816" s="88"/>
      <c r="I48816" s="88"/>
      <c r="J48816" s="88"/>
      <c r="K48816" s="88"/>
    </row>
    <row r="48817" spans="2:11" hidden="1" x14ac:dyDescent="0.2">
      <c r="B48817" s="88"/>
      <c r="C48817" s="88"/>
      <c r="D48817" s="88"/>
      <c r="E48817" s="88"/>
      <c r="F48817" s="88"/>
      <c r="G48817" s="88"/>
      <c r="H48817" s="88"/>
      <c r="I48817" s="88"/>
      <c r="J48817" s="88"/>
      <c r="K48817" s="88"/>
    </row>
    <row r="48818" spans="2:11" hidden="1" x14ac:dyDescent="0.2">
      <c r="B48818" s="88"/>
      <c r="C48818" s="88"/>
      <c r="D48818" s="88"/>
      <c r="E48818" s="88"/>
      <c r="F48818" s="88"/>
      <c r="G48818" s="88"/>
      <c r="H48818" s="88"/>
      <c r="I48818" s="88"/>
      <c r="J48818" s="88"/>
      <c r="K48818" s="88"/>
    </row>
    <row r="48819" spans="2:11" hidden="1" x14ac:dyDescent="0.2">
      <c r="B48819" s="88"/>
      <c r="C48819" s="88"/>
      <c r="D48819" s="88"/>
      <c r="E48819" s="88"/>
      <c r="F48819" s="88"/>
      <c r="G48819" s="88"/>
      <c r="H48819" s="88"/>
      <c r="I48819" s="88"/>
      <c r="J48819" s="88"/>
      <c r="K48819" s="88"/>
    </row>
    <row r="48820" spans="2:11" hidden="1" x14ac:dyDescent="0.2">
      <c r="B48820" s="88"/>
      <c r="C48820" s="88"/>
      <c r="D48820" s="88"/>
      <c r="E48820" s="88"/>
      <c r="F48820" s="88"/>
      <c r="G48820" s="88"/>
      <c r="H48820" s="88"/>
      <c r="I48820" s="88"/>
      <c r="J48820" s="88"/>
      <c r="K48820" s="88"/>
    </row>
    <row r="48821" spans="2:11" hidden="1" x14ac:dyDescent="0.2">
      <c r="B48821" s="88"/>
      <c r="C48821" s="88"/>
      <c r="D48821" s="88"/>
      <c r="E48821" s="88"/>
      <c r="F48821" s="88"/>
      <c r="G48821" s="88"/>
      <c r="H48821" s="88"/>
      <c r="I48821" s="88"/>
      <c r="J48821" s="88"/>
      <c r="K48821" s="88"/>
    </row>
    <row r="48822" spans="2:11" hidden="1" x14ac:dyDescent="0.2">
      <c r="B48822" s="88"/>
      <c r="C48822" s="88"/>
      <c r="D48822" s="88"/>
      <c r="E48822" s="88"/>
      <c r="F48822" s="88"/>
      <c r="G48822" s="88"/>
      <c r="H48822" s="88"/>
      <c r="I48822" s="88"/>
      <c r="J48822" s="88"/>
      <c r="K48822" s="88"/>
    </row>
    <row r="48823" spans="2:11" hidden="1" x14ac:dyDescent="0.2">
      <c r="B48823" s="88"/>
      <c r="C48823" s="88"/>
      <c r="D48823" s="88"/>
      <c r="E48823" s="88"/>
      <c r="F48823" s="88"/>
      <c r="G48823" s="88"/>
      <c r="H48823" s="88"/>
      <c r="I48823" s="88"/>
      <c r="J48823" s="88"/>
      <c r="K48823" s="88"/>
    </row>
    <row r="48824" spans="2:11" hidden="1" x14ac:dyDescent="0.2">
      <c r="B48824" s="88"/>
      <c r="C48824" s="88"/>
      <c r="D48824" s="88"/>
      <c r="E48824" s="88"/>
      <c r="F48824" s="88"/>
      <c r="G48824" s="88"/>
      <c r="H48824" s="88"/>
      <c r="I48824" s="88"/>
      <c r="J48824" s="88"/>
      <c r="K48824" s="88"/>
    </row>
    <row r="48825" spans="2:11" hidden="1" x14ac:dyDescent="0.2">
      <c r="B48825" s="88"/>
      <c r="C48825" s="88"/>
      <c r="D48825" s="88"/>
      <c r="E48825" s="88"/>
      <c r="F48825" s="88"/>
      <c r="G48825" s="88"/>
      <c r="H48825" s="88"/>
      <c r="I48825" s="88"/>
      <c r="J48825" s="88"/>
      <c r="K48825" s="88"/>
    </row>
    <row r="48826" spans="2:11" hidden="1" x14ac:dyDescent="0.2">
      <c r="B48826" s="88"/>
      <c r="C48826" s="88"/>
      <c r="D48826" s="88"/>
      <c r="E48826" s="88"/>
      <c r="F48826" s="88"/>
      <c r="G48826" s="88"/>
      <c r="H48826" s="88"/>
      <c r="I48826" s="88"/>
      <c r="J48826" s="88"/>
      <c r="K48826" s="88"/>
    </row>
    <row r="48827" spans="2:11" hidden="1" x14ac:dyDescent="0.2">
      <c r="B48827" s="88"/>
      <c r="C48827" s="88"/>
      <c r="D48827" s="88"/>
      <c r="E48827" s="88"/>
      <c r="F48827" s="88"/>
      <c r="G48827" s="88"/>
      <c r="H48827" s="88"/>
      <c r="I48827" s="88"/>
      <c r="J48827" s="88"/>
      <c r="K48827" s="88"/>
    </row>
    <row r="48828" spans="2:11" hidden="1" x14ac:dyDescent="0.2">
      <c r="B48828" s="88"/>
      <c r="C48828" s="88"/>
      <c r="D48828" s="88"/>
      <c r="E48828" s="88"/>
      <c r="F48828" s="88"/>
      <c r="G48828" s="88"/>
      <c r="H48828" s="88"/>
      <c r="I48828" s="88"/>
      <c r="J48828" s="88"/>
      <c r="K48828" s="88"/>
    </row>
    <row r="48829" spans="2:11" hidden="1" x14ac:dyDescent="0.2">
      <c r="B48829" s="88"/>
      <c r="C48829" s="88"/>
      <c r="D48829" s="88"/>
      <c r="E48829" s="88"/>
      <c r="F48829" s="88"/>
      <c r="G48829" s="88"/>
      <c r="H48829" s="88"/>
      <c r="I48829" s="88"/>
      <c r="J48829" s="88"/>
      <c r="K48829" s="88"/>
    </row>
    <row r="48830" spans="2:11" hidden="1" x14ac:dyDescent="0.2">
      <c r="B48830" s="88"/>
      <c r="C48830" s="88"/>
      <c r="D48830" s="88"/>
      <c r="E48830" s="88"/>
      <c r="F48830" s="88"/>
      <c r="G48830" s="88"/>
      <c r="H48830" s="88"/>
      <c r="I48830" s="88"/>
      <c r="J48830" s="88"/>
      <c r="K48830" s="88"/>
    </row>
    <row r="48831" spans="2:11" hidden="1" x14ac:dyDescent="0.2">
      <c r="B48831" s="88"/>
      <c r="C48831" s="88"/>
      <c r="D48831" s="88"/>
      <c r="E48831" s="88"/>
      <c r="F48831" s="88"/>
      <c r="G48831" s="88"/>
      <c r="H48831" s="88"/>
      <c r="I48831" s="88"/>
      <c r="J48831" s="88"/>
      <c r="K48831" s="88"/>
    </row>
    <row r="48832" spans="2:11" hidden="1" x14ac:dyDescent="0.2">
      <c r="B48832" s="88"/>
      <c r="C48832" s="88"/>
      <c r="D48832" s="88"/>
      <c r="E48832" s="88"/>
      <c r="F48832" s="88"/>
      <c r="G48832" s="88"/>
      <c r="H48832" s="88"/>
      <c r="I48832" s="88"/>
      <c r="J48832" s="88"/>
      <c r="K48832" s="88"/>
    </row>
    <row r="48833" spans="2:11" hidden="1" x14ac:dyDescent="0.2">
      <c r="B48833" s="88"/>
      <c r="C48833" s="88"/>
      <c r="D48833" s="88"/>
      <c r="E48833" s="88"/>
      <c r="F48833" s="88"/>
      <c r="G48833" s="88"/>
      <c r="H48833" s="88"/>
      <c r="I48833" s="88"/>
      <c r="J48833" s="88"/>
      <c r="K48833" s="88"/>
    </row>
    <row r="48834" spans="2:11" hidden="1" x14ac:dyDescent="0.2">
      <c r="B48834" s="88"/>
      <c r="C48834" s="88"/>
      <c r="D48834" s="88"/>
      <c r="E48834" s="88"/>
      <c r="F48834" s="88"/>
      <c r="G48834" s="88"/>
      <c r="H48834" s="88"/>
      <c r="I48834" s="88"/>
      <c r="J48834" s="88"/>
      <c r="K48834" s="88"/>
    </row>
    <row r="48835" spans="2:11" hidden="1" x14ac:dyDescent="0.2">
      <c r="B48835" s="88"/>
      <c r="C48835" s="88"/>
      <c r="D48835" s="88"/>
      <c r="E48835" s="88"/>
      <c r="F48835" s="88"/>
      <c r="G48835" s="88"/>
      <c r="H48835" s="88"/>
      <c r="I48835" s="88"/>
      <c r="J48835" s="88"/>
      <c r="K48835" s="88"/>
    </row>
    <row r="48836" spans="2:11" hidden="1" x14ac:dyDescent="0.2">
      <c r="B48836" s="88"/>
      <c r="C48836" s="88"/>
      <c r="D48836" s="88"/>
      <c r="E48836" s="88"/>
      <c r="F48836" s="88"/>
      <c r="G48836" s="88"/>
      <c r="H48836" s="88"/>
      <c r="I48836" s="88"/>
      <c r="J48836" s="88"/>
      <c r="K48836" s="88"/>
    </row>
    <row r="48837" spans="2:11" hidden="1" x14ac:dyDescent="0.2">
      <c r="B48837" s="88"/>
      <c r="C48837" s="88"/>
      <c r="D48837" s="88"/>
      <c r="E48837" s="88"/>
      <c r="F48837" s="88"/>
      <c r="G48837" s="88"/>
      <c r="H48837" s="88"/>
      <c r="I48837" s="88"/>
      <c r="J48837" s="88"/>
      <c r="K48837" s="88"/>
    </row>
    <row r="48838" spans="2:11" hidden="1" x14ac:dyDescent="0.2">
      <c r="B48838" s="88"/>
      <c r="C48838" s="88"/>
      <c r="D48838" s="88"/>
      <c r="E48838" s="88"/>
      <c r="F48838" s="88"/>
      <c r="G48838" s="88"/>
      <c r="H48838" s="88"/>
      <c r="I48838" s="88"/>
      <c r="J48838" s="88"/>
      <c r="K48838" s="88"/>
    </row>
    <row r="48839" spans="2:11" hidden="1" x14ac:dyDescent="0.2">
      <c r="B48839" s="88"/>
      <c r="C48839" s="88"/>
      <c r="D48839" s="88"/>
      <c r="E48839" s="88"/>
      <c r="F48839" s="88"/>
      <c r="G48839" s="88"/>
      <c r="H48839" s="88"/>
      <c r="I48839" s="88"/>
      <c r="J48839" s="88"/>
      <c r="K48839" s="88"/>
    </row>
    <row r="48840" spans="2:11" hidden="1" x14ac:dyDescent="0.2">
      <c r="B48840" s="88"/>
      <c r="C48840" s="88"/>
      <c r="D48840" s="88"/>
      <c r="E48840" s="88"/>
      <c r="F48840" s="88"/>
      <c r="G48840" s="88"/>
      <c r="H48840" s="88"/>
      <c r="I48840" s="88"/>
      <c r="J48840" s="88"/>
      <c r="K48840" s="88"/>
    </row>
    <row r="48841" spans="2:11" hidden="1" x14ac:dyDescent="0.2">
      <c r="B48841" s="88"/>
      <c r="C48841" s="88"/>
      <c r="D48841" s="88"/>
      <c r="E48841" s="88"/>
      <c r="F48841" s="88"/>
      <c r="G48841" s="88"/>
      <c r="H48841" s="88"/>
      <c r="I48841" s="88"/>
      <c r="J48841" s="88"/>
      <c r="K48841" s="88"/>
    </row>
    <row r="48842" spans="2:11" hidden="1" x14ac:dyDescent="0.2">
      <c r="B48842" s="88"/>
      <c r="C48842" s="88"/>
      <c r="D48842" s="88"/>
      <c r="E48842" s="88"/>
      <c r="F48842" s="88"/>
      <c r="G48842" s="88"/>
      <c r="H48842" s="88"/>
      <c r="I48842" s="88"/>
      <c r="J48842" s="88"/>
      <c r="K48842" s="88"/>
    </row>
    <row r="48843" spans="2:11" hidden="1" x14ac:dyDescent="0.2">
      <c r="B48843" s="88"/>
      <c r="C48843" s="88"/>
      <c r="D48843" s="88"/>
      <c r="E48843" s="88"/>
      <c r="F48843" s="88"/>
      <c r="G48843" s="88"/>
      <c r="H48843" s="88"/>
      <c r="I48843" s="88"/>
      <c r="J48843" s="88"/>
      <c r="K48843" s="88"/>
    </row>
    <row r="48844" spans="2:11" hidden="1" x14ac:dyDescent="0.2">
      <c r="B48844" s="88"/>
      <c r="C48844" s="88"/>
      <c r="D48844" s="88"/>
      <c r="E48844" s="88"/>
      <c r="F48844" s="88"/>
      <c r="G48844" s="88"/>
      <c r="H48844" s="88"/>
      <c r="I48844" s="88"/>
      <c r="J48844" s="88"/>
      <c r="K48844" s="88"/>
    </row>
    <row r="48845" spans="2:11" hidden="1" x14ac:dyDescent="0.2">
      <c r="B48845" s="88"/>
      <c r="C48845" s="88"/>
      <c r="D48845" s="88"/>
      <c r="E48845" s="88"/>
      <c r="F48845" s="88"/>
      <c r="G48845" s="88"/>
      <c r="H48845" s="88"/>
      <c r="I48845" s="88"/>
      <c r="J48845" s="88"/>
      <c r="K48845" s="88"/>
    </row>
    <row r="48846" spans="2:11" hidden="1" x14ac:dyDescent="0.2">
      <c r="B48846" s="88"/>
      <c r="C48846" s="88"/>
      <c r="D48846" s="88"/>
      <c r="E48846" s="88"/>
      <c r="F48846" s="88"/>
      <c r="G48846" s="88"/>
      <c r="H48846" s="88"/>
      <c r="I48846" s="88"/>
      <c r="J48846" s="88"/>
      <c r="K48846" s="88"/>
    </row>
    <row r="48847" spans="2:11" hidden="1" x14ac:dyDescent="0.2">
      <c r="B48847" s="88"/>
      <c r="C48847" s="88"/>
      <c r="D48847" s="88"/>
      <c r="E48847" s="88"/>
      <c r="F48847" s="88"/>
      <c r="G48847" s="88"/>
      <c r="H48847" s="88"/>
      <c r="I48847" s="88"/>
      <c r="J48847" s="88"/>
      <c r="K48847" s="88"/>
    </row>
    <row r="48848" spans="2:11" hidden="1" x14ac:dyDescent="0.2">
      <c r="B48848" s="88"/>
      <c r="C48848" s="88"/>
      <c r="D48848" s="88"/>
      <c r="E48848" s="88"/>
      <c r="F48848" s="88"/>
      <c r="G48848" s="88"/>
      <c r="H48848" s="88"/>
      <c r="I48848" s="88"/>
      <c r="J48848" s="88"/>
      <c r="K48848" s="88"/>
    </row>
    <row r="48849" spans="2:11" hidden="1" x14ac:dyDescent="0.2">
      <c r="B48849" s="88"/>
      <c r="C48849" s="88"/>
      <c r="D48849" s="88"/>
      <c r="E48849" s="88"/>
      <c r="F48849" s="88"/>
      <c r="G48849" s="88"/>
      <c r="H48849" s="88"/>
      <c r="I48849" s="88"/>
      <c r="J48849" s="88"/>
      <c r="K48849" s="88"/>
    </row>
    <row r="48850" spans="2:11" hidden="1" x14ac:dyDescent="0.2">
      <c r="B48850" s="88"/>
      <c r="C48850" s="88"/>
      <c r="D48850" s="88"/>
      <c r="E48850" s="88"/>
      <c r="F48850" s="88"/>
      <c r="G48850" s="88"/>
      <c r="H48850" s="88"/>
      <c r="I48850" s="88"/>
      <c r="J48850" s="88"/>
      <c r="K48850" s="88"/>
    </row>
    <row r="48851" spans="2:11" hidden="1" x14ac:dyDescent="0.2">
      <c r="B48851" s="88"/>
      <c r="C48851" s="88"/>
      <c r="D48851" s="88"/>
      <c r="E48851" s="88"/>
      <c r="F48851" s="88"/>
      <c r="G48851" s="88"/>
      <c r="H48851" s="88"/>
      <c r="I48851" s="88"/>
      <c r="J48851" s="88"/>
      <c r="K48851" s="88"/>
    </row>
    <row r="48852" spans="2:11" hidden="1" x14ac:dyDescent="0.2">
      <c r="B48852" s="88"/>
      <c r="C48852" s="88"/>
      <c r="D48852" s="88"/>
      <c r="E48852" s="88"/>
      <c r="F48852" s="88"/>
      <c r="G48852" s="88"/>
      <c r="H48852" s="88"/>
      <c r="I48852" s="88"/>
      <c r="J48852" s="88"/>
      <c r="K48852" s="88"/>
    </row>
    <row r="48853" spans="2:11" hidden="1" x14ac:dyDescent="0.2">
      <c r="B48853" s="88"/>
      <c r="C48853" s="88"/>
      <c r="D48853" s="88"/>
      <c r="E48853" s="88"/>
      <c r="F48853" s="88"/>
      <c r="G48853" s="88"/>
      <c r="H48853" s="88"/>
      <c r="I48853" s="88"/>
      <c r="J48853" s="88"/>
      <c r="K48853" s="88"/>
    </row>
    <row r="48854" spans="2:11" hidden="1" x14ac:dyDescent="0.2">
      <c r="B48854" s="88"/>
      <c r="C48854" s="88"/>
      <c r="D48854" s="88"/>
      <c r="E48854" s="88"/>
      <c r="F48854" s="88"/>
      <c r="G48854" s="88"/>
      <c r="H48854" s="88"/>
      <c r="I48854" s="88"/>
      <c r="J48854" s="88"/>
      <c r="K48854" s="88"/>
    </row>
    <row r="48855" spans="2:11" hidden="1" x14ac:dyDescent="0.2">
      <c r="B48855" s="88"/>
      <c r="C48855" s="88"/>
      <c r="D48855" s="88"/>
      <c r="E48855" s="88"/>
      <c r="F48855" s="88"/>
      <c r="G48855" s="88"/>
      <c r="H48855" s="88"/>
      <c r="I48855" s="88"/>
      <c r="J48855" s="88"/>
      <c r="K48855" s="88"/>
    </row>
    <row r="48856" spans="2:11" hidden="1" x14ac:dyDescent="0.2">
      <c r="B48856" s="88"/>
      <c r="C48856" s="88"/>
      <c r="D48856" s="88"/>
      <c r="E48856" s="88"/>
      <c r="F48856" s="88"/>
      <c r="G48856" s="88"/>
      <c r="H48856" s="88"/>
      <c r="I48856" s="88"/>
      <c r="J48856" s="88"/>
      <c r="K48856" s="88"/>
    </row>
    <row r="48857" spans="2:11" hidden="1" x14ac:dyDescent="0.2">
      <c r="B48857" s="88"/>
      <c r="C48857" s="88"/>
      <c r="D48857" s="88"/>
      <c r="E48857" s="88"/>
      <c r="F48857" s="88"/>
      <c r="G48857" s="88"/>
      <c r="H48857" s="88"/>
      <c r="I48857" s="88"/>
      <c r="J48857" s="88"/>
      <c r="K48857" s="88"/>
    </row>
    <row r="48858" spans="2:11" hidden="1" x14ac:dyDescent="0.2">
      <c r="B48858" s="88"/>
      <c r="C48858" s="88"/>
      <c r="D48858" s="88"/>
      <c r="E48858" s="88"/>
      <c r="F48858" s="88"/>
      <c r="G48858" s="88"/>
      <c r="H48858" s="88"/>
      <c r="I48858" s="88"/>
      <c r="J48858" s="88"/>
      <c r="K48858" s="88"/>
    </row>
    <row r="48859" spans="2:11" hidden="1" x14ac:dyDescent="0.2">
      <c r="B48859" s="88"/>
      <c r="C48859" s="88"/>
      <c r="D48859" s="88"/>
      <c r="E48859" s="88"/>
      <c r="F48859" s="88"/>
      <c r="G48859" s="88"/>
      <c r="H48859" s="88"/>
      <c r="I48859" s="88"/>
      <c r="J48859" s="88"/>
      <c r="K48859" s="88"/>
    </row>
    <row r="48860" spans="2:11" hidden="1" x14ac:dyDescent="0.2">
      <c r="B48860" s="88"/>
      <c r="C48860" s="88"/>
      <c r="D48860" s="88"/>
      <c r="E48860" s="88"/>
      <c r="F48860" s="88"/>
      <c r="G48860" s="88"/>
      <c r="H48860" s="88"/>
      <c r="I48860" s="88"/>
      <c r="J48860" s="88"/>
      <c r="K48860" s="88"/>
    </row>
    <row r="48861" spans="2:11" hidden="1" x14ac:dyDescent="0.2">
      <c r="B48861" s="88"/>
      <c r="C48861" s="88"/>
      <c r="D48861" s="88"/>
      <c r="E48861" s="88"/>
      <c r="F48861" s="88"/>
      <c r="G48861" s="88"/>
      <c r="H48861" s="88"/>
      <c r="I48861" s="88"/>
      <c r="J48861" s="88"/>
      <c r="K48861" s="88"/>
    </row>
    <row r="48862" spans="2:11" hidden="1" x14ac:dyDescent="0.2">
      <c r="B48862" s="88"/>
      <c r="C48862" s="88"/>
      <c r="D48862" s="88"/>
      <c r="E48862" s="88"/>
      <c r="F48862" s="88"/>
      <c r="G48862" s="88"/>
      <c r="H48862" s="88"/>
      <c r="I48862" s="88"/>
      <c r="J48862" s="88"/>
      <c r="K48862" s="88"/>
    </row>
    <row r="48863" spans="2:11" hidden="1" x14ac:dyDescent="0.2">
      <c r="B48863" s="88"/>
      <c r="C48863" s="88"/>
      <c r="D48863" s="88"/>
      <c r="E48863" s="88"/>
      <c r="F48863" s="88"/>
      <c r="G48863" s="88"/>
      <c r="H48863" s="88"/>
      <c r="I48863" s="88"/>
      <c r="J48863" s="88"/>
      <c r="K48863" s="88"/>
    </row>
    <row r="48864" spans="2:11" hidden="1" x14ac:dyDescent="0.2">
      <c r="B48864" s="88"/>
      <c r="C48864" s="88"/>
      <c r="D48864" s="88"/>
      <c r="E48864" s="88"/>
      <c r="F48864" s="88"/>
      <c r="G48864" s="88"/>
      <c r="H48864" s="88"/>
      <c r="I48864" s="88"/>
      <c r="J48864" s="88"/>
      <c r="K48864" s="88"/>
    </row>
    <row r="48865" spans="2:11" hidden="1" x14ac:dyDescent="0.2">
      <c r="B48865" s="88"/>
      <c r="C48865" s="88"/>
      <c r="D48865" s="88"/>
      <c r="E48865" s="88"/>
      <c r="F48865" s="88"/>
      <c r="G48865" s="88"/>
      <c r="H48865" s="88"/>
      <c r="I48865" s="88"/>
      <c r="J48865" s="88"/>
      <c r="K48865" s="88"/>
    </row>
    <row r="48866" spans="2:11" hidden="1" x14ac:dyDescent="0.2">
      <c r="B48866" s="88"/>
      <c r="C48866" s="88"/>
      <c r="D48866" s="88"/>
      <c r="E48866" s="88"/>
      <c r="F48866" s="88"/>
      <c r="G48866" s="88"/>
      <c r="H48866" s="88"/>
      <c r="I48866" s="88"/>
      <c r="J48866" s="88"/>
      <c r="K48866" s="88"/>
    </row>
    <row r="48867" spans="2:11" hidden="1" x14ac:dyDescent="0.2">
      <c r="B48867" s="88"/>
      <c r="C48867" s="88"/>
      <c r="D48867" s="88"/>
      <c r="E48867" s="88"/>
      <c r="F48867" s="88"/>
      <c r="G48867" s="88"/>
      <c r="H48867" s="88"/>
      <c r="I48867" s="88"/>
      <c r="J48867" s="88"/>
      <c r="K48867" s="88"/>
    </row>
    <row r="48868" spans="2:11" hidden="1" x14ac:dyDescent="0.2">
      <c r="B48868" s="88"/>
      <c r="C48868" s="88"/>
      <c r="D48868" s="88"/>
      <c r="E48868" s="88"/>
      <c r="F48868" s="88"/>
      <c r="G48868" s="88"/>
      <c r="H48868" s="88"/>
      <c r="I48868" s="88"/>
      <c r="J48868" s="88"/>
      <c r="K48868" s="88"/>
    </row>
    <row r="48869" spans="2:11" hidden="1" x14ac:dyDescent="0.2">
      <c r="B48869" s="88"/>
      <c r="C48869" s="88"/>
      <c r="D48869" s="88"/>
      <c r="E48869" s="88"/>
      <c r="F48869" s="88"/>
      <c r="G48869" s="88"/>
      <c r="H48869" s="88"/>
      <c r="I48869" s="88"/>
      <c r="J48869" s="88"/>
      <c r="K48869" s="88"/>
    </row>
    <row r="48870" spans="2:11" hidden="1" x14ac:dyDescent="0.2">
      <c r="B48870" s="88"/>
      <c r="C48870" s="88"/>
      <c r="D48870" s="88"/>
      <c r="E48870" s="88"/>
      <c r="F48870" s="88"/>
      <c r="G48870" s="88"/>
      <c r="H48870" s="88"/>
      <c r="I48870" s="88"/>
      <c r="J48870" s="88"/>
      <c r="K48870" s="88"/>
    </row>
    <row r="48871" spans="2:11" hidden="1" x14ac:dyDescent="0.2">
      <c r="B48871" s="88"/>
      <c r="C48871" s="88"/>
      <c r="D48871" s="88"/>
      <c r="E48871" s="88"/>
      <c r="F48871" s="88"/>
      <c r="G48871" s="88"/>
      <c r="H48871" s="88"/>
      <c r="I48871" s="88"/>
      <c r="J48871" s="88"/>
      <c r="K48871" s="88"/>
    </row>
    <row r="48872" spans="2:11" hidden="1" x14ac:dyDescent="0.2">
      <c r="B48872" s="88"/>
      <c r="C48872" s="88"/>
      <c r="D48872" s="88"/>
      <c r="E48872" s="88"/>
      <c r="F48872" s="88"/>
      <c r="G48872" s="88"/>
      <c r="H48872" s="88"/>
      <c r="I48872" s="88"/>
      <c r="J48872" s="88"/>
      <c r="K48872" s="88"/>
    </row>
    <row r="48873" spans="2:11" hidden="1" x14ac:dyDescent="0.2">
      <c r="B48873" s="88"/>
      <c r="C48873" s="88"/>
      <c r="D48873" s="88"/>
      <c r="E48873" s="88"/>
      <c r="F48873" s="88"/>
      <c r="G48873" s="88"/>
      <c r="H48873" s="88"/>
      <c r="I48873" s="88"/>
      <c r="J48873" s="88"/>
      <c r="K48873" s="88"/>
    </row>
    <row r="48874" spans="2:11" hidden="1" x14ac:dyDescent="0.2">
      <c r="B48874" s="88"/>
      <c r="C48874" s="88"/>
      <c r="D48874" s="88"/>
      <c r="E48874" s="88"/>
      <c r="F48874" s="88"/>
      <c r="G48874" s="88"/>
      <c r="H48874" s="88"/>
      <c r="I48874" s="88"/>
      <c r="J48874" s="88"/>
      <c r="K48874" s="88"/>
    </row>
    <row r="48875" spans="2:11" hidden="1" x14ac:dyDescent="0.2">
      <c r="B48875" s="88"/>
      <c r="C48875" s="88"/>
      <c r="D48875" s="88"/>
      <c r="E48875" s="88"/>
      <c r="F48875" s="88"/>
      <c r="G48875" s="88"/>
      <c r="H48875" s="88"/>
      <c r="I48875" s="88"/>
      <c r="J48875" s="88"/>
      <c r="K48875" s="88"/>
    </row>
    <row r="48876" spans="2:11" hidden="1" x14ac:dyDescent="0.2">
      <c r="B48876" s="88"/>
      <c r="C48876" s="88"/>
      <c r="D48876" s="88"/>
      <c r="E48876" s="88"/>
      <c r="F48876" s="88"/>
      <c r="G48876" s="88"/>
      <c r="H48876" s="88"/>
      <c r="I48876" s="88"/>
      <c r="J48876" s="88"/>
      <c r="K48876" s="88"/>
    </row>
    <row r="48877" spans="2:11" hidden="1" x14ac:dyDescent="0.2">
      <c r="B48877" s="88"/>
      <c r="C48877" s="88"/>
      <c r="D48877" s="88"/>
      <c r="E48877" s="88"/>
      <c r="F48877" s="88"/>
      <c r="G48877" s="88"/>
      <c r="H48877" s="88"/>
      <c r="I48877" s="88"/>
      <c r="J48877" s="88"/>
      <c r="K48877" s="88"/>
    </row>
    <row r="48878" spans="2:11" hidden="1" x14ac:dyDescent="0.2">
      <c r="B48878" s="88"/>
      <c r="C48878" s="88"/>
      <c r="D48878" s="88"/>
      <c r="E48878" s="88"/>
      <c r="F48878" s="88"/>
      <c r="G48878" s="88"/>
      <c r="H48878" s="88"/>
      <c r="I48878" s="88"/>
      <c r="J48878" s="88"/>
      <c r="K48878" s="88"/>
    </row>
    <row r="48879" spans="2:11" hidden="1" x14ac:dyDescent="0.2">
      <c r="B48879" s="88"/>
      <c r="C48879" s="88"/>
      <c r="D48879" s="88"/>
      <c r="E48879" s="88"/>
      <c r="F48879" s="88"/>
      <c r="G48879" s="88"/>
      <c r="H48879" s="88"/>
      <c r="I48879" s="88"/>
      <c r="J48879" s="88"/>
      <c r="K48879" s="88"/>
    </row>
    <row r="48880" spans="2:11" hidden="1" x14ac:dyDescent="0.2">
      <c r="B48880" s="88"/>
      <c r="C48880" s="88"/>
      <c r="D48880" s="88"/>
      <c r="E48880" s="88"/>
      <c r="F48880" s="88"/>
      <c r="G48880" s="88"/>
      <c r="H48880" s="88"/>
      <c r="I48880" s="88"/>
      <c r="J48880" s="88"/>
      <c r="K48880" s="88"/>
    </row>
    <row r="48881" spans="2:11" hidden="1" x14ac:dyDescent="0.2">
      <c r="B48881" s="88"/>
      <c r="C48881" s="88"/>
      <c r="D48881" s="88"/>
      <c r="E48881" s="88"/>
      <c r="F48881" s="88"/>
      <c r="G48881" s="88"/>
      <c r="H48881" s="88"/>
      <c r="I48881" s="88"/>
      <c r="J48881" s="88"/>
      <c r="K48881" s="88"/>
    </row>
    <row r="48882" spans="2:11" hidden="1" x14ac:dyDescent="0.2">
      <c r="B48882" s="88"/>
      <c r="C48882" s="88"/>
      <c r="D48882" s="88"/>
      <c r="E48882" s="88"/>
      <c r="F48882" s="88"/>
      <c r="G48882" s="88"/>
      <c r="H48882" s="88"/>
      <c r="I48882" s="88"/>
      <c r="J48882" s="88"/>
      <c r="K48882" s="88"/>
    </row>
    <row r="48883" spans="2:11" hidden="1" x14ac:dyDescent="0.2">
      <c r="B48883" s="88"/>
      <c r="C48883" s="88"/>
      <c r="D48883" s="88"/>
      <c r="E48883" s="88"/>
      <c r="F48883" s="88"/>
      <c r="G48883" s="88"/>
      <c r="H48883" s="88"/>
      <c r="I48883" s="88"/>
      <c r="J48883" s="88"/>
      <c r="K48883" s="88"/>
    </row>
    <row r="48884" spans="2:11" hidden="1" x14ac:dyDescent="0.2">
      <c r="B48884" s="88"/>
      <c r="C48884" s="88"/>
      <c r="D48884" s="88"/>
      <c r="E48884" s="88"/>
      <c r="F48884" s="88"/>
      <c r="G48884" s="88"/>
      <c r="H48884" s="88"/>
      <c r="I48884" s="88"/>
      <c r="J48884" s="88"/>
      <c r="K48884" s="88"/>
    </row>
    <row r="48885" spans="2:11" hidden="1" x14ac:dyDescent="0.2">
      <c r="B48885" s="88"/>
      <c r="C48885" s="88"/>
      <c r="D48885" s="88"/>
      <c r="E48885" s="88"/>
      <c r="F48885" s="88"/>
      <c r="G48885" s="88"/>
      <c r="H48885" s="88"/>
      <c r="I48885" s="88"/>
      <c r="J48885" s="88"/>
      <c r="K48885" s="88"/>
    </row>
    <row r="48886" spans="2:11" hidden="1" x14ac:dyDescent="0.2">
      <c r="B48886" s="88"/>
      <c r="C48886" s="88"/>
      <c r="D48886" s="88"/>
      <c r="E48886" s="88"/>
      <c r="F48886" s="88"/>
      <c r="G48886" s="88"/>
      <c r="H48886" s="88"/>
      <c r="I48886" s="88"/>
      <c r="J48886" s="88"/>
      <c r="K48886" s="88"/>
    </row>
    <row r="48887" spans="2:11" hidden="1" x14ac:dyDescent="0.2">
      <c r="B48887" s="88"/>
      <c r="C48887" s="88"/>
      <c r="D48887" s="88"/>
      <c r="E48887" s="88"/>
      <c r="F48887" s="88"/>
      <c r="G48887" s="88"/>
      <c r="H48887" s="88"/>
      <c r="I48887" s="88"/>
      <c r="J48887" s="88"/>
      <c r="K48887" s="88"/>
    </row>
    <row r="48888" spans="2:11" hidden="1" x14ac:dyDescent="0.2">
      <c r="B48888" s="88"/>
      <c r="C48888" s="88"/>
      <c r="D48888" s="88"/>
      <c r="E48888" s="88"/>
      <c r="F48888" s="88"/>
      <c r="G48888" s="88"/>
      <c r="H48888" s="88"/>
      <c r="I48888" s="88"/>
      <c r="J48888" s="88"/>
      <c r="K48888" s="88"/>
    </row>
    <row r="48889" spans="2:11" hidden="1" x14ac:dyDescent="0.2">
      <c r="B48889" s="88"/>
      <c r="C48889" s="88"/>
      <c r="D48889" s="88"/>
      <c r="E48889" s="88"/>
      <c r="F48889" s="88"/>
      <c r="G48889" s="88"/>
      <c r="H48889" s="88"/>
      <c r="I48889" s="88"/>
      <c r="J48889" s="88"/>
      <c r="K48889" s="88"/>
    </row>
    <row r="48890" spans="2:11" hidden="1" x14ac:dyDescent="0.2">
      <c r="B48890" s="88"/>
      <c r="C48890" s="88"/>
      <c r="D48890" s="88"/>
      <c r="E48890" s="88"/>
      <c r="F48890" s="88"/>
      <c r="G48890" s="88"/>
      <c r="H48890" s="88"/>
      <c r="I48890" s="88"/>
      <c r="J48890" s="88"/>
      <c r="K48890" s="88"/>
    </row>
    <row r="48891" spans="2:11" hidden="1" x14ac:dyDescent="0.2">
      <c r="B48891" s="88"/>
      <c r="C48891" s="88"/>
      <c r="D48891" s="88"/>
      <c r="E48891" s="88"/>
      <c r="F48891" s="88"/>
      <c r="G48891" s="88"/>
      <c r="H48891" s="88"/>
      <c r="I48891" s="88"/>
      <c r="J48891" s="88"/>
      <c r="K48891" s="88"/>
    </row>
    <row r="48892" spans="2:11" hidden="1" x14ac:dyDescent="0.2">
      <c r="B48892" s="88"/>
      <c r="C48892" s="88"/>
      <c r="D48892" s="88"/>
      <c r="E48892" s="88"/>
      <c r="F48892" s="88"/>
      <c r="G48892" s="88"/>
      <c r="H48892" s="88"/>
      <c r="I48892" s="88"/>
      <c r="J48892" s="88"/>
      <c r="K48892" s="88"/>
    </row>
    <row r="48893" spans="2:11" hidden="1" x14ac:dyDescent="0.2">
      <c r="B48893" s="88"/>
      <c r="C48893" s="88"/>
      <c r="D48893" s="88"/>
      <c r="E48893" s="88"/>
      <c r="F48893" s="88"/>
      <c r="G48893" s="88"/>
      <c r="H48893" s="88"/>
      <c r="I48893" s="88"/>
      <c r="J48893" s="88"/>
      <c r="K48893" s="88"/>
    </row>
    <row r="48894" spans="2:11" hidden="1" x14ac:dyDescent="0.2">
      <c r="B48894" s="88"/>
      <c r="C48894" s="88"/>
      <c r="D48894" s="88"/>
      <c r="E48894" s="88"/>
      <c r="F48894" s="88"/>
      <c r="G48894" s="88"/>
      <c r="H48894" s="88"/>
      <c r="I48894" s="88"/>
      <c r="J48894" s="88"/>
      <c r="K48894" s="88"/>
    </row>
    <row r="48895" spans="2:11" hidden="1" x14ac:dyDescent="0.2">
      <c r="B48895" s="88"/>
      <c r="C48895" s="88"/>
      <c r="D48895" s="88"/>
      <c r="E48895" s="88"/>
      <c r="F48895" s="88"/>
      <c r="G48895" s="88"/>
      <c r="H48895" s="88"/>
      <c r="I48895" s="88"/>
      <c r="J48895" s="88"/>
      <c r="K48895" s="88"/>
    </row>
    <row r="48896" spans="2:11" hidden="1" x14ac:dyDescent="0.2">
      <c r="B48896" s="88"/>
      <c r="C48896" s="88"/>
      <c r="D48896" s="88"/>
      <c r="E48896" s="88"/>
      <c r="F48896" s="88"/>
      <c r="G48896" s="88"/>
      <c r="H48896" s="88"/>
      <c r="I48896" s="88"/>
      <c r="J48896" s="88"/>
      <c r="K48896" s="88"/>
    </row>
    <row r="48897" spans="2:11" hidden="1" x14ac:dyDescent="0.2">
      <c r="B48897" s="88"/>
      <c r="C48897" s="88"/>
      <c r="D48897" s="88"/>
      <c r="E48897" s="88"/>
      <c r="F48897" s="88"/>
      <c r="G48897" s="88"/>
      <c r="H48897" s="88"/>
      <c r="I48897" s="88"/>
      <c r="J48897" s="88"/>
      <c r="K48897" s="88"/>
    </row>
    <row r="48898" spans="2:11" hidden="1" x14ac:dyDescent="0.2">
      <c r="B48898" s="88"/>
      <c r="C48898" s="88"/>
      <c r="D48898" s="88"/>
      <c r="E48898" s="88"/>
      <c r="F48898" s="88"/>
      <c r="G48898" s="88"/>
      <c r="H48898" s="88"/>
      <c r="I48898" s="88"/>
      <c r="J48898" s="88"/>
      <c r="K48898" s="88"/>
    </row>
    <row r="48899" spans="2:11" hidden="1" x14ac:dyDescent="0.2">
      <c r="B48899" s="88"/>
      <c r="C48899" s="88"/>
      <c r="D48899" s="88"/>
      <c r="E48899" s="88"/>
      <c r="F48899" s="88"/>
      <c r="G48899" s="88"/>
      <c r="H48899" s="88"/>
      <c r="I48899" s="88"/>
      <c r="J48899" s="88"/>
      <c r="K48899" s="88"/>
    </row>
    <row r="48900" spans="2:11" hidden="1" x14ac:dyDescent="0.2">
      <c r="B48900" s="88"/>
      <c r="C48900" s="88"/>
      <c r="D48900" s="88"/>
      <c r="E48900" s="88"/>
      <c r="F48900" s="88"/>
      <c r="G48900" s="88"/>
      <c r="H48900" s="88"/>
      <c r="I48900" s="88"/>
      <c r="J48900" s="88"/>
      <c r="K48900" s="88"/>
    </row>
    <row r="48901" spans="2:11" hidden="1" x14ac:dyDescent="0.2">
      <c r="B48901" s="88"/>
      <c r="C48901" s="88"/>
      <c r="D48901" s="88"/>
      <c r="E48901" s="88"/>
      <c r="F48901" s="88"/>
      <c r="G48901" s="88"/>
      <c r="H48901" s="88"/>
      <c r="I48901" s="88"/>
      <c r="J48901" s="88"/>
      <c r="K48901" s="88"/>
    </row>
    <row r="48902" spans="2:11" hidden="1" x14ac:dyDescent="0.2">
      <c r="B48902" s="88"/>
      <c r="C48902" s="88"/>
      <c r="D48902" s="88"/>
      <c r="E48902" s="88"/>
      <c r="F48902" s="88"/>
      <c r="G48902" s="88"/>
      <c r="H48902" s="88"/>
      <c r="I48902" s="88"/>
      <c r="J48902" s="88"/>
      <c r="K48902" s="88"/>
    </row>
    <row r="48903" spans="2:11" hidden="1" x14ac:dyDescent="0.2">
      <c r="B48903" s="88"/>
      <c r="C48903" s="88"/>
      <c r="D48903" s="88"/>
      <c r="E48903" s="88"/>
      <c r="F48903" s="88"/>
      <c r="G48903" s="88"/>
      <c r="H48903" s="88"/>
      <c r="I48903" s="88"/>
      <c r="J48903" s="88"/>
      <c r="K48903" s="88"/>
    </row>
    <row r="48904" spans="2:11" hidden="1" x14ac:dyDescent="0.2">
      <c r="B48904" s="88"/>
      <c r="C48904" s="88"/>
      <c r="D48904" s="88"/>
      <c r="E48904" s="88"/>
      <c r="F48904" s="88"/>
      <c r="G48904" s="88"/>
      <c r="H48904" s="88"/>
      <c r="I48904" s="88"/>
      <c r="J48904" s="88"/>
      <c r="K48904" s="88"/>
    </row>
    <row r="48905" spans="2:11" hidden="1" x14ac:dyDescent="0.2">
      <c r="B48905" s="88"/>
      <c r="C48905" s="88"/>
      <c r="D48905" s="88"/>
      <c r="E48905" s="88"/>
      <c r="F48905" s="88"/>
      <c r="G48905" s="88"/>
      <c r="H48905" s="88"/>
      <c r="I48905" s="88"/>
      <c r="J48905" s="88"/>
      <c r="K48905" s="88"/>
    </row>
    <row r="48906" spans="2:11" hidden="1" x14ac:dyDescent="0.2">
      <c r="B48906" s="88"/>
      <c r="C48906" s="88"/>
      <c r="D48906" s="88"/>
      <c r="E48906" s="88"/>
      <c r="F48906" s="88"/>
      <c r="G48906" s="88"/>
      <c r="H48906" s="88"/>
      <c r="I48906" s="88"/>
      <c r="J48906" s="88"/>
      <c r="K48906" s="88"/>
    </row>
    <row r="48907" spans="2:11" hidden="1" x14ac:dyDescent="0.2">
      <c r="B48907" s="88"/>
      <c r="C48907" s="88"/>
      <c r="D48907" s="88"/>
      <c r="E48907" s="88"/>
      <c r="F48907" s="88"/>
      <c r="G48907" s="88"/>
      <c r="H48907" s="88"/>
      <c r="I48907" s="88"/>
      <c r="J48907" s="88"/>
      <c r="K48907" s="88"/>
    </row>
    <row r="48908" spans="2:11" hidden="1" x14ac:dyDescent="0.2">
      <c r="B48908" s="88"/>
      <c r="C48908" s="88"/>
      <c r="D48908" s="88"/>
      <c r="E48908" s="88"/>
      <c r="F48908" s="88"/>
      <c r="G48908" s="88"/>
      <c r="H48908" s="88"/>
      <c r="I48908" s="88"/>
      <c r="J48908" s="88"/>
      <c r="K48908" s="88"/>
    </row>
    <row r="48909" spans="2:11" hidden="1" x14ac:dyDescent="0.2">
      <c r="B48909" s="88"/>
      <c r="C48909" s="88"/>
      <c r="D48909" s="88"/>
      <c r="E48909" s="88"/>
      <c r="F48909" s="88"/>
      <c r="G48909" s="88"/>
      <c r="H48909" s="88"/>
      <c r="I48909" s="88"/>
      <c r="J48909" s="88"/>
      <c r="K48909" s="88"/>
    </row>
    <row r="48910" spans="2:11" hidden="1" x14ac:dyDescent="0.2">
      <c r="B48910" s="88"/>
      <c r="C48910" s="88"/>
      <c r="D48910" s="88"/>
      <c r="E48910" s="88"/>
      <c r="F48910" s="88"/>
      <c r="G48910" s="88"/>
      <c r="H48910" s="88"/>
      <c r="I48910" s="88"/>
      <c r="J48910" s="88"/>
      <c r="K48910" s="88"/>
    </row>
    <row r="48911" spans="2:11" hidden="1" x14ac:dyDescent="0.2">
      <c r="B48911" s="88"/>
      <c r="C48911" s="88"/>
      <c r="D48911" s="88"/>
      <c r="E48911" s="88"/>
      <c r="F48911" s="88"/>
      <c r="G48911" s="88"/>
      <c r="H48911" s="88"/>
      <c r="I48911" s="88"/>
      <c r="J48911" s="88"/>
      <c r="K48911" s="88"/>
    </row>
    <row r="48912" spans="2:11" hidden="1" x14ac:dyDescent="0.2">
      <c r="B48912" s="88"/>
      <c r="C48912" s="88"/>
      <c r="D48912" s="88"/>
      <c r="E48912" s="88"/>
      <c r="F48912" s="88"/>
      <c r="G48912" s="88"/>
      <c r="H48912" s="88"/>
      <c r="I48912" s="88"/>
      <c r="J48912" s="88"/>
      <c r="K48912" s="88"/>
    </row>
    <row r="48913" spans="2:11" hidden="1" x14ac:dyDescent="0.2">
      <c r="B48913" s="88"/>
      <c r="C48913" s="88"/>
      <c r="D48913" s="88"/>
      <c r="E48913" s="88"/>
      <c r="F48913" s="88"/>
      <c r="G48913" s="88"/>
      <c r="H48913" s="88"/>
      <c r="I48913" s="88"/>
      <c r="J48913" s="88"/>
      <c r="K48913" s="88"/>
    </row>
    <row r="48914" spans="2:11" hidden="1" x14ac:dyDescent="0.2">
      <c r="B48914" s="88"/>
      <c r="C48914" s="88"/>
      <c r="D48914" s="88"/>
      <c r="E48914" s="88"/>
      <c r="F48914" s="88"/>
      <c r="G48914" s="88"/>
      <c r="H48914" s="88"/>
      <c r="I48914" s="88"/>
      <c r="J48914" s="88"/>
      <c r="K48914" s="88"/>
    </row>
    <row r="48915" spans="2:11" hidden="1" x14ac:dyDescent="0.2">
      <c r="B48915" s="88"/>
      <c r="C48915" s="88"/>
      <c r="D48915" s="88"/>
      <c r="E48915" s="88"/>
      <c r="F48915" s="88"/>
      <c r="G48915" s="88"/>
      <c r="H48915" s="88"/>
      <c r="I48915" s="88"/>
      <c r="J48915" s="88"/>
      <c r="K48915" s="88"/>
    </row>
    <row r="48916" spans="2:11" hidden="1" x14ac:dyDescent="0.2">
      <c r="B48916" s="88"/>
      <c r="C48916" s="88"/>
      <c r="D48916" s="88"/>
      <c r="E48916" s="88"/>
      <c r="F48916" s="88"/>
      <c r="G48916" s="88"/>
      <c r="H48916" s="88"/>
      <c r="I48916" s="88"/>
      <c r="J48916" s="88"/>
      <c r="K48916" s="88"/>
    </row>
    <row r="48917" spans="2:11" hidden="1" x14ac:dyDescent="0.2">
      <c r="B48917" s="88"/>
      <c r="C48917" s="88"/>
      <c r="D48917" s="88"/>
      <c r="E48917" s="88"/>
      <c r="F48917" s="88"/>
      <c r="G48917" s="88"/>
      <c r="H48917" s="88"/>
      <c r="I48917" s="88"/>
      <c r="J48917" s="88"/>
      <c r="K48917" s="88"/>
    </row>
    <row r="48918" spans="2:11" hidden="1" x14ac:dyDescent="0.2">
      <c r="B48918" s="88"/>
      <c r="C48918" s="88"/>
      <c r="D48918" s="88"/>
      <c r="E48918" s="88"/>
      <c r="F48918" s="88"/>
      <c r="G48918" s="88"/>
      <c r="H48918" s="88"/>
      <c r="I48918" s="88"/>
      <c r="J48918" s="88"/>
      <c r="K48918" s="88"/>
    </row>
    <row r="48919" spans="2:11" hidden="1" x14ac:dyDescent="0.2">
      <c r="B48919" s="88"/>
      <c r="C48919" s="88"/>
      <c r="D48919" s="88"/>
      <c r="E48919" s="88"/>
      <c r="F48919" s="88"/>
      <c r="G48919" s="88"/>
      <c r="H48919" s="88"/>
      <c r="I48919" s="88"/>
      <c r="J48919" s="88"/>
      <c r="K48919" s="88"/>
    </row>
    <row r="48920" spans="2:11" hidden="1" x14ac:dyDescent="0.2">
      <c r="B48920" s="88"/>
      <c r="C48920" s="88"/>
      <c r="D48920" s="88"/>
      <c r="E48920" s="88"/>
      <c r="F48920" s="88"/>
      <c r="G48920" s="88"/>
      <c r="H48920" s="88"/>
      <c r="I48920" s="88"/>
      <c r="J48920" s="88"/>
      <c r="K48920" s="88"/>
    </row>
    <row r="48921" spans="2:11" hidden="1" x14ac:dyDescent="0.2">
      <c r="B48921" s="88"/>
      <c r="C48921" s="88"/>
      <c r="D48921" s="88"/>
      <c r="E48921" s="88"/>
      <c r="F48921" s="88"/>
      <c r="G48921" s="88"/>
      <c r="H48921" s="88"/>
      <c r="I48921" s="88"/>
      <c r="J48921" s="88"/>
      <c r="K48921" s="88"/>
    </row>
    <row r="48922" spans="2:11" hidden="1" x14ac:dyDescent="0.2">
      <c r="B48922" s="88"/>
      <c r="C48922" s="88"/>
      <c r="D48922" s="88"/>
      <c r="E48922" s="88"/>
      <c r="F48922" s="88"/>
      <c r="G48922" s="88"/>
      <c r="H48922" s="88"/>
      <c r="I48922" s="88"/>
      <c r="J48922" s="88"/>
      <c r="K48922" s="88"/>
    </row>
    <row r="48923" spans="2:11" hidden="1" x14ac:dyDescent="0.2">
      <c r="B48923" s="88"/>
      <c r="C48923" s="88"/>
      <c r="D48923" s="88"/>
      <c r="E48923" s="88"/>
      <c r="F48923" s="88"/>
      <c r="G48923" s="88"/>
      <c r="H48923" s="88"/>
      <c r="I48923" s="88"/>
      <c r="J48923" s="88"/>
      <c r="K48923" s="88"/>
    </row>
    <row r="48924" spans="2:11" hidden="1" x14ac:dyDescent="0.2">
      <c r="B48924" s="88"/>
      <c r="C48924" s="88"/>
      <c r="D48924" s="88"/>
      <c r="E48924" s="88"/>
      <c r="F48924" s="88"/>
      <c r="G48924" s="88"/>
      <c r="H48924" s="88"/>
      <c r="I48924" s="88"/>
      <c r="J48924" s="88"/>
      <c r="K48924" s="88"/>
    </row>
    <row r="48925" spans="2:11" hidden="1" x14ac:dyDescent="0.2">
      <c r="B48925" s="88"/>
      <c r="C48925" s="88"/>
      <c r="D48925" s="88"/>
      <c r="E48925" s="88"/>
      <c r="F48925" s="88"/>
      <c r="G48925" s="88"/>
      <c r="H48925" s="88"/>
      <c r="I48925" s="88"/>
      <c r="J48925" s="88"/>
      <c r="K48925" s="88"/>
    </row>
    <row r="48926" spans="2:11" hidden="1" x14ac:dyDescent="0.2">
      <c r="B48926" s="88"/>
      <c r="C48926" s="88"/>
      <c r="D48926" s="88"/>
      <c r="E48926" s="88"/>
      <c r="F48926" s="88"/>
      <c r="G48926" s="88"/>
      <c r="H48926" s="88"/>
      <c r="I48926" s="88"/>
      <c r="J48926" s="88"/>
      <c r="K48926" s="88"/>
    </row>
    <row r="48927" spans="2:11" hidden="1" x14ac:dyDescent="0.2">
      <c r="B48927" s="88"/>
      <c r="C48927" s="88"/>
      <c r="D48927" s="88"/>
      <c r="E48927" s="88"/>
      <c r="F48927" s="88"/>
      <c r="G48927" s="88"/>
      <c r="H48927" s="88"/>
      <c r="I48927" s="88"/>
      <c r="J48927" s="88"/>
      <c r="K48927" s="88"/>
    </row>
    <row r="48928" spans="2:11" hidden="1" x14ac:dyDescent="0.2">
      <c r="B48928" s="88"/>
      <c r="C48928" s="88"/>
      <c r="D48928" s="88"/>
      <c r="E48928" s="88"/>
      <c r="F48928" s="88"/>
      <c r="G48928" s="88"/>
      <c r="H48928" s="88"/>
      <c r="I48928" s="88"/>
      <c r="J48928" s="88"/>
      <c r="K48928" s="88"/>
    </row>
    <row r="48929" spans="2:11" hidden="1" x14ac:dyDescent="0.2">
      <c r="B48929" s="88"/>
      <c r="C48929" s="88"/>
      <c r="D48929" s="88"/>
      <c r="E48929" s="88"/>
      <c r="F48929" s="88"/>
      <c r="G48929" s="88"/>
      <c r="H48929" s="88"/>
      <c r="I48929" s="88"/>
      <c r="J48929" s="88"/>
      <c r="K48929" s="88"/>
    </row>
    <row r="48930" spans="2:11" hidden="1" x14ac:dyDescent="0.2">
      <c r="B48930" s="88"/>
      <c r="C48930" s="88"/>
      <c r="D48930" s="88"/>
      <c r="E48930" s="88"/>
      <c r="F48930" s="88"/>
      <c r="G48930" s="88"/>
      <c r="H48930" s="88"/>
      <c r="I48930" s="88"/>
      <c r="J48930" s="88"/>
      <c r="K48930" s="88"/>
    </row>
    <row r="48931" spans="2:11" hidden="1" x14ac:dyDescent="0.2">
      <c r="B48931" s="88"/>
      <c r="C48931" s="88"/>
      <c r="D48931" s="88"/>
      <c r="E48931" s="88"/>
      <c r="F48931" s="88"/>
      <c r="G48931" s="88"/>
      <c r="H48931" s="88"/>
      <c r="I48931" s="88"/>
      <c r="J48931" s="88"/>
      <c r="K48931" s="88"/>
    </row>
    <row r="48932" spans="2:11" hidden="1" x14ac:dyDescent="0.2">
      <c r="B48932" s="88"/>
      <c r="C48932" s="88"/>
      <c r="D48932" s="88"/>
      <c r="E48932" s="88"/>
      <c r="F48932" s="88"/>
      <c r="G48932" s="88"/>
      <c r="H48932" s="88"/>
      <c r="I48932" s="88"/>
      <c r="J48932" s="88"/>
      <c r="K48932" s="88"/>
    </row>
    <row r="48933" spans="2:11" hidden="1" x14ac:dyDescent="0.2">
      <c r="B48933" s="88"/>
      <c r="C48933" s="88"/>
      <c r="D48933" s="88"/>
      <c r="E48933" s="88"/>
      <c r="F48933" s="88"/>
      <c r="G48933" s="88"/>
      <c r="H48933" s="88"/>
      <c r="I48933" s="88"/>
      <c r="J48933" s="88"/>
      <c r="K48933" s="88"/>
    </row>
    <row r="48934" spans="2:11" hidden="1" x14ac:dyDescent="0.2">
      <c r="B48934" s="88"/>
      <c r="C48934" s="88"/>
      <c r="D48934" s="88"/>
      <c r="E48934" s="88"/>
      <c r="F48934" s="88"/>
      <c r="G48934" s="88"/>
      <c r="H48934" s="88"/>
      <c r="I48934" s="88"/>
      <c r="J48934" s="88"/>
      <c r="K48934" s="88"/>
    </row>
    <row r="48935" spans="2:11" hidden="1" x14ac:dyDescent="0.2">
      <c r="B48935" s="88"/>
      <c r="C48935" s="88"/>
      <c r="D48935" s="88"/>
      <c r="E48935" s="88"/>
      <c r="F48935" s="88"/>
      <c r="G48935" s="88"/>
      <c r="H48935" s="88"/>
      <c r="I48935" s="88"/>
      <c r="J48935" s="88"/>
      <c r="K48935" s="88"/>
    </row>
    <row r="48936" spans="2:11" hidden="1" x14ac:dyDescent="0.2">
      <c r="B48936" s="88"/>
      <c r="C48936" s="88"/>
      <c r="D48936" s="88"/>
      <c r="E48936" s="88"/>
      <c r="F48936" s="88"/>
      <c r="G48936" s="88"/>
      <c r="H48936" s="88"/>
      <c r="I48936" s="88"/>
      <c r="J48936" s="88"/>
      <c r="K48936" s="88"/>
    </row>
    <row r="48937" spans="2:11" hidden="1" x14ac:dyDescent="0.2">
      <c r="B48937" s="88"/>
      <c r="C48937" s="88"/>
      <c r="D48937" s="88"/>
      <c r="E48937" s="88"/>
      <c r="F48937" s="88"/>
      <c r="G48937" s="88"/>
      <c r="H48937" s="88"/>
      <c r="I48937" s="88"/>
      <c r="J48937" s="88"/>
      <c r="K48937" s="88"/>
    </row>
    <row r="48938" spans="2:11" hidden="1" x14ac:dyDescent="0.2">
      <c r="B48938" s="88"/>
      <c r="C48938" s="88"/>
      <c r="D48938" s="88"/>
      <c r="E48938" s="88"/>
      <c r="F48938" s="88"/>
      <c r="G48938" s="88"/>
      <c r="H48938" s="88"/>
      <c r="I48938" s="88"/>
      <c r="J48938" s="88"/>
      <c r="K48938" s="88"/>
    </row>
    <row r="48939" spans="2:11" hidden="1" x14ac:dyDescent="0.2">
      <c r="B48939" s="88"/>
      <c r="C48939" s="88"/>
      <c r="D48939" s="88"/>
      <c r="E48939" s="88"/>
      <c r="F48939" s="88"/>
      <c r="G48939" s="88"/>
      <c r="H48939" s="88"/>
      <c r="I48939" s="88"/>
      <c r="J48939" s="88"/>
      <c r="K48939" s="88"/>
    </row>
    <row r="48940" spans="2:11" hidden="1" x14ac:dyDescent="0.2">
      <c r="B48940" s="88"/>
      <c r="C48940" s="88"/>
      <c r="D48940" s="88"/>
      <c r="E48940" s="88"/>
      <c r="F48940" s="88"/>
      <c r="G48940" s="88"/>
      <c r="H48940" s="88"/>
      <c r="I48940" s="88"/>
      <c r="J48940" s="88"/>
      <c r="K48940" s="88"/>
    </row>
    <row r="48941" spans="2:11" hidden="1" x14ac:dyDescent="0.2">
      <c r="B48941" s="88"/>
      <c r="C48941" s="88"/>
      <c r="D48941" s="88"/>
      <c r="E48941" s="88"/>
      <c r="F48941" s="88"/>
      <c r="G48941" s="88"/>
      <c r="H48941" s="88"/>
      <c r="I48941" s="88"/>
      <c r="J48941" s="88"/>
      <c r="K48941" s="88"/>
    </row>
    <row r="48942" spans="2:11" hidden="1" x14ac:dyDescent="0.2">
      <c r="B48942" s="88"/>
      <c r="C48942" s="88"/>
      <c r="D48942" s="88"/>
      <c r="E48942" s="88"/>
      <c r="F48942" s="88"/>
      <c r="G48942" s="88"/>
      <c r="H48942" s="88"/>
      <c r="I48942" s="88"/>
      <c r="J48942" s="88"/>
      <c r="K48942" s="88"/>
    </row>
    <row r="48943" spans="2:11" hidden="1" x14ac:dyDescent="0.2">
      <c r="B48943" s="88"/>
      <c r="C48943" s="88"/>
      <c r="D48943" s="88"/>
      <c r="E48943" s="88"/>
      <c r="F48943" s="88"/>
      <c r="G48943" s="88"/>
      <c r="H48943" s="88"/>
      <c r="I48943" s="88"/>
      <c r="J48943" s="88"/>
      <c r="K48943" s="88"/>
    </row>
    <row r="48944" spans="2:11" hidden="1" x14ac:dyDescent="0.2">
      <c r="B48944" s="88"/>
      <c r="C48944" s="88"/>
      <c r="D48944" s="88"/>
      <c r="E48944" s="88"/>
      <c r="F48944" s="88"/>
      <c r="G48944" s="88"/>
      <c r="H48944" s="88"/>
      <c r="I48944" s="88"/>
      <c r="J48944" s="88"/>
      <c r="K48944" s="88"/>
    </row>
    <row r="48945" spans="2:11" hidden="1" x14ac:dyDescent="0.2">
      <c r="B48945" s="88"/>
      <c r="C48945" s="88"/>
      <c r="D48945" s="88"/>
      <c r="E48945" s="88"/>
      <c r="F48945" s="88"/>
      <c r="G48945" s="88"/>
      <c r="H48945" s="88"/>
      <c r="I48945" s="88"/>
      <c r="J48945" s="88"/>
      <c r="K48945" s="88"/>
    </row>
    <row r="48946" spans="2:11" hidden="1" x14ac:dyDescent="0.2">
      <c r="B48946" s="88"/>
      <c r="C48946" s="88"/>
      <c r="D48946" s="88"/>
      <c r="E48946" s="88"/>
      <c r="F48946" s="88"/>
      <c r="G48946" s="88"/>
      <c r="H48946" s="88"/>
      <c r="I48946" s="88"/>
      <c r="J48946" s="88"/>
      <c r="K48946" s="88"/>
    </row>
    <row r="48947" spans="2:11" hidden="1" x14ac:dyDescent="0.2">
      <c r="B48947" s="88"/>
      <c r="C48947" s="88"/>
      <c r="D48947" s="88"/>
      <c r="E48947" s="88"/>
      <c r="F48947" s="88"/>
      <c r="G48947" s="88"/>
      <c r="H48947" s="88"/>
      <c r="I48947" s="88"/>
      <c r="J48947" s="88"/>
      <c r="K48947" s="88"/>
    </row>
    <row r="48948" spans="2:11" hidden="1" x14ac:dyDescent="0.2">
      <c r="B48948" s="88"/>
      <c r="C48948" s="88"/>
      <c r="D48948" s="88"/>
      <c r="E48948" s="88"/>
      <c r="F48948" s="88"/>
      <c r="G48948" s="88"/>
      <c r="H48948" s="88"/>
      <c r="I48948" s="88"/>
      <c r="J48948" s="88"/>
      <c r="K48948" s="88"/>
    </row>
    <row r="48949" spans="2:11" hidden="1" x14ac:dyDescent="0.2">
      <c r="B48949" s="88"/>
      <c r="C48949" s="88"/>
      <c r="D48949" s="88"/>
      <c r="E48949" s="88"/>
      <c r="F48949" s="88"/>
      <c r="G48949" s="88"/>
      <c r="H48949" s="88"/>
      <c r="I48949" s="88"/>
      <c r="J48949" s="88"/>
      <c r="K48949" s="88"/>
    </row>
    <row r="48950" spans="2:11" hidden="1" x14ac:dyDescent="0.2">
      <c r="B48950" s="88"/>
      <c r="C48950" s="88"/>
      <c r="D48950" s="88"/>
      <c r="E48950" s="88"/>
      <c r="F48950" s="88"/>
      <c r="G48950" s="88"/>
      <c r="H48950" s="88"/>
      <c r="I48950" s="88"/>
      <c r="J48950" s="88"/>
      <c r="K48950" s="88"/>
    </row>
    <row r="48951" spans="2:11" hidden="1" x14ac:dyDescent="0.2">
      <c r="B48951" s="88"/>
      <c r="C48951" s="88"/>
      <c r="D48951" s="88"/>
      <c r="E48951" s="88"/>
      <c r="F48951" s="88"/>
      <c r="G48951" s="88"/>
      <c r="H48951" s="88"/>
      <c r="I48951" s="88"/>
      <c r="J48951" s="88"/>
      <c r="K48951" s="88"/>
    </row>
    <row r="48952" spans="2:11" hidden="1" x14ac:dyDescent="0.2">
      <c r="B48952" s="88"/>
      <c r="C48952" s="88"/>
      <c r="D48952" s="88"/>
      <c r="E48952" s="88"/>
      <c r="F48952" s="88"/>
      <c r="G48952" s="88"/>
      <c r="H48952" s="88"/>
      <c r="I48952" s="88"/>
      <c r="J48952" s="88"/>
      <c r="K48952" s="88"/>
    </row>
    <row r="48953" spans="2:11" hidden="1" x14ac:dyDescent="0.2">
      <c r="B48953" s="88"/>
      <c r="C48953" s="88"/>
      <c r="D48953" s="88"/>
      <c r="E48953" s="88"/>
      <c r="F48953" s="88"/>
      <c r="G48953" s="88"/>
      <c r="H48953" s="88"/>
      <c r="I48953" s="88"/>
      <c r="J48953" s="88"/>
      <c r="K48953" s="88"/>
    </row>
    <row r="48954" spans="2:11" hidden="1" x14ac:dyDescent="0.2">
      <c r="B48954" s="88"/>
      <c r="C48954" s="88"/>
      <c r="D48954" s="88"/>
      <c r="E48954" s="88"/>
      <c r="F48954" s="88"/>
      <c r="G48954" s="88"/>
      <c r="H48954" s="88"/>
      <c r="I48954" s="88"/>
      <c r="J48954" s="88"/>
      <c r="K48954" s="88"/>
    </row>
    <row r="48955" spans="2:11" hidden="1" x14ac:dyDescent="0.2">
      <c r="B48955" s="88"/>
      <c r="C48955" s="88"/>
      <c r="D48955" s="88"/>
      <c r="E48955" s="88"/>
      <c r="F48955" s="88"/>
      <c r="G48955" s="88"/>
      <c r="H48955" s="88"/>
      <c r="I48955" s="88"/>
      <c r="J48955" s="88"/>
      <c r="K48955" s="88"/>
    </row>
    <row r="48956" spans="2:11" hidden="1" x14ac:dyDescent="0.2">
      <c r="B48956" s="88"/>
      <c r="C48956" s="88"/>
      <c r="D48956" s="88"/>
      <c r="E48956" s="88"/>
      <c r="F48956" s="88"/>
      <c r="G48956" s="88"/>
      <c r="H48956" s="88"/>
      <c r="I48956" s="88"/>
      <c r="J48956" s="88"/>
      <c r="K48956" s="88"/>
    </row>
    <row r="48957" spans="2:11" hidden="1" x14ac:dyDescent="0.2">
      <c r="B48957" s="88"/>
      <c r="C48957" s="88"/>
      <c r="D48957" s="88"/>
      <c r="E48957" s="88"/>
      <c r="F48957" s="88"/>
      <c r="G48957" s="88"/>
      <c r="H48957" s="88"/>
      <c r="I48957" s="88"/>
      <c r="J48957" s="88"/>
      <c r="K48957" s="88"/>
    </row>
    <row r="48958" spans="2:11" hidden="1" x14ac:dyDescent="0.2">
      <c r="B48958" s="88"/>
      <c r="C48958" s="88"/>
      <c r="D48958" s="88"/>
      <c r="E48958" s="88"/>
      <c r="F48958" s="88"/>
      <c r="G48958" s="88"/>
      <c r="H48958" s="88"/>
      <c r="I48958" s="88"/>
      <c r="J48958" s="88"/>
      <c r="K48958" s="88"/>
    </row>
    <row r="48959" spans="2:11" hidden="1" x14ac:dyDescent="0.2">
      <c r="B48959" s="88"/>
      <c r="C48959" s="88"/>
      <c r="D48959" s="88"/>
      <c r="E48959" s="88"/>
      <c r="F48959" s="88"/>
      <c r="G48959" s="88"/>
      <c r="H48959" s="88"/>
      <c r="I48959" s="88"/>
      <c r="J48959" s="88"/>
      <c r="K48959" s="88"/>
    </row>
    <row r="48960" spans="2:11" hidden="1" x14ac:dyDescent="0.2">
      <c r="B48960" s="88"/>
      <c r="C48960" s="88"/>
      <c r="D48960" s="88"/>
      <c r="E48960" s="88"/>
      <c r="F48960" s="88"/>
      <c r="G48960" s="88"/>
      <c r="H48960" s="88"/>
      <c r="I48960" s="88"/>
      <c r="J48960" s="88"/>
      <c r="K48960" s="88"/>
    </row>
    <row r="48961" spans="2:11" hidden="1" x14ac:dyDescent="0.2">
      <c r="B48961" s="88"/>
      <c r="C48961" s="88"/>
      <c r="D48961" s="88"/>
      <c r="E48961" s="88"/>
      <c r="F48961" s="88"/>
      <c r="G48961" s="88"/>
      <c r="H48961" s="88"/>
      <c r="I48961" s="88"/>
      <c r="J48961" s="88"/>
      <c r="K48961" s="88"/>
    </row>
    <row r="48962" spans="2:11" hidden="1" x14ac:dyDescent="0.2">
      <c r="B48962" s="88"/>
      <c r="C48962" s="88"/>
      <c r="D48962" s="88"/>
      <c r="E48962" s="88"/>
      <c r="F48962" s="88"/>
      <c r="G48962" s="88"/>
      <c r="H48962" s="88"/>
      <c r="I48962" s="88"/>
      <c r="J48962" s="88"/>
      <c r="K48962" s="88"/>
    </row>
    <row r="48963" spans="2:11" hidden="1" x14ac:dyDescent="0.2">
      <c r="B48963" s="88"/>
      <c r="C48963" s="88"/>
      <c r="D48963" s="88"/>
      <c r="E48963" s="88"/>
      <c r="F48963" s="88"/>
      <c r="G48963" s="88"/>
      <c r="H48963" s="88"/>
      <c r="I48963" s="88"/>
      <c r="J48963" s="88"/>
      <c r="K48963" s="88"/>
    </row>
    <row r="48964" spans="2:11" hidden="1" x14ac:dyDescent="0.2">
      <c r="B48964" s="88"/>
      <c r="C48964" s="88"/>
      <c r="D48964" s="88"/>
      <c r="E48964" s="88"/>
      <c r="F48964" s="88"/>
      <c r="G48964" s="88"/>
      <c r="H48964" s="88"/>
      <c r="I48964" s="88"/>
      <c r="J48964" s="88"/>
      <c r="K48964" s="88"/>
    </row>
    <row r="48965" spans="2:11" hidden="1" x14ac:dyDescent="0.2">
      <c r="B48965" s="88"/>
      <c r="C48965" s="88"/>
      <c r="D48965" s="88"/>
      <c r="E48965" s="88"/>
      <c r="F48965" s="88"/>
      <c r="G48965" s="88"/>
      <c r="H48965" s="88"/>
      <c r="I48965" s="88"/>
      <c r="J48965" s="88"/>
      <c r="K48965" s="88"/>
    </row>
    <row r="48966" spans="2:11" hidden="1" x14ac:dyDescent="0.2">
      <c r="B48966" s="88"/>
      <c r="C48966" s="88"/>
      <c r="D48966" s="88"/>
      <c r="E48966" s="88"/>
      <c r="F48966" s="88"/>
      <c r="G48966" s="88"/>
      <c r="H48966" s="88"/>
      <c r="I48966" s="88"/>
      <c r="J48966" s="88"/>
      <c r="K48966" s="88"/>
    </row>
    <row r="48967" spans="2:11" hidden="1" x14ac:dyDescent="0.2">
      <c r="B48967" s="88"/>
      <c r="C48967" s="88"/>
      <c r="D48967" s="88"/>
      <c r="E48967" s="88"/>
      <c r="F48967" s="88"/>
      <c r="G48967" s="88"/>
      <c r="H48967" s="88"/>
      <c r="I48967" s="88"/>
      <c r="J48967" s="88"/>
      <c r="K48967" s="88"/>
    </row>
    <row r="48968" spans="2:11" hidden="1" x14ac:dyDescent="0.2">
      <c r="B48968" s="88"/>
      <c r="C48968" s="88"/>
      <c r="D48968" s="88"/>
      <c r="E48968" s="88"/>
      <c r="F48968" s="88"/>
      <c r="G48968" s="88"/>
      <c r="H48968" s="88"/>
      <c r="I48968" s="88"/>
      <c r="J48968" s="88"/>
      <c r="K48968" s="88"/>
    </row>
    <row r="48969" spans="2:11" hidden="1" x14ac:dyDescent="0.2">
      <c r="B48969" s="88"/>
      <c r="C48969" s="88"/>
      <c r="D48969" s="88"/>
      <c r="E48969" s="88"/>
      <c r="F48969" s="88"/>
      <c r="G48969" s="88"/>
      <c r="H48969" s="88"/>
      <c r="I48969" s="88"/>
      <c r="J48969" s="88"/>
      <c r="K48969" s="88"/>
    </row>
    <row r="48970" spans="2:11" hidden="1" x14ac:dyDescent="0.2">
      <c r="B48970" s="88"/>
      <c r="C48970" s="88"/>
      <c r="D48970" s="88"/>
      <c r="E48970" s="88"/>
      <c r="F48970" s="88"/>
      <c r="G48970" s="88"/>
      <c r="H48970" s="88"/>
      <c r="I48970" s="88"/>
      <c r="J48970" s="88"/>
      <c r="K48970" s="88"/>
    </row>
    <row r="48971" spans="2:11" hidden="1" x14ac:dyDescent="0.2">
      <c r="B48971" s="88"/>
      <c r="C48971" s="88"/>
      <c r="D48971" s="88"/>
      <c r="E48971" s="88"/>
      <c r="F48971" s="88"/>
      <c r="G48971" s="88"/>
      <c r="H48971" s="88"/>
      <c r="I48971" s="88"/>
      <c r="J48971" s="88"/>
      <c r="K48971" s="88"/>
    </row>
    <row r="48972" spans="2:11" hidden="1" x14ac:dyDescent="0.2">
      <c r="B48972" s="88"/>
      <c r="C48972" s="88"/>
      <c r="D48972" s="88"/>
      <c r="E48972" s="88"/>
      <c r="F48972" s="88"/>
      <c r="G48972" s="88"/>
      <c r="H48972" s="88"/>
      <c r="I48972" s="88"/>
      <c r="J48972" s="88"/>
      <c r="K48972" s="88"/>
    </row>
    <row r="48973" spans="2:11" hidden="1" x14ac:dyDescent="0.2">
      <c r="B48973" s="88"/>
      <c r="C48973" s="88"/>
      <c r="D48973" s="88"/>
      <c r="E48973" s="88"/>
      <c r="F48973" s="88"/>
      <c r="G48973" s="88"/>
      <c r="H48973" s="88"/>
      <c r="I48973" s="88"/>
      <c r="J48973" s="88"/>
      <c r="K48973" s="88"/>
    </row>
    <row r="48974" spans="2:11" hidden="1" x14ac:dyDescent="0.2">
      <c r="B48974" s="88"/>
      <c r="C48974" s="88"/>
      <c r="D48974" s="88"/>
      <c r="E48974" s="88"/>
      <c r="F48974" s="88"/>
      <c r="G48974" s="88"/>
      <c r="H48974" s="88"/>
      <c r="I48974" s="88"/>
      <c r="J48974" s="88"/>
      <c r="K48974" s="88"/>
    </row>
    <row r="48975" spans="2:11" hidden="1" x14ac:dyDescent="0.2">
      <c r="B48975" s="88"/>
      <c r="C48975" s="88"/>
      <c r="D48975" s="88"/>
      <c r="E48975" s="88"/>
      <c r="F48975" s="88"/>
      <c r="G48975" s="88"/>
      <c r="H48975" s="88"/>
      <c r="I48975" s="88"/>
      <c r="J48975" s="88"/>
      <c r="K48975" s="88"/>
    </row>
    <row r="48976" spans="2:11" hidden="1" x14ac:dyDescent="0.2">
      <c r="B48976" s="88"/>
      <c r="C48976" s="88"/>
      <c r="D48976" s="88"/>
      <c r="E48976" s="88"/>
      <c r="F48976" s="88"/>
      <c r="G48976" s="88"/>
      <c r="H48976" s="88"/>
      <c r="I48976" s="88"/>
      <c r="J48976" s="88"/>
      <c r="K48976" s="88"/>
    </row>
    <row r="48977" spans="2:11" hidden="1" x14ac:dyDescent="0.2">
      <c r="B48977" s="88"/>
      <c r="C48977" s="88"/>
      <c r="D48977" s="88"/>
      <c r="E48977" s="88"/>
      <c r="F48977" s="88"/>
      <c r="G48977" s="88"/>
      <c r="H48977" s="88"/>
      <c r="I48977" s="88"/>
      <c r="J48977" s="88"/>
      <c r="K48977" s="88"/>
    </row>
    <row r="48978" spans="2:11" hidden="1" x14ac:dyDescent="0.2">
      <c r="B48978" s="88"/>
      <c r="C48978" s="88"/>
      <c r="D48978" s="88"/>
      <c r="E48978" s="88"/>
      <c r="F48978" s="88"/>
      <c r="G48978" s="88"/>
      <c r="H48978" s="88"/>
      <c r="I48978" s="88"/>
      <c r="J48978" s="88"/>
      <c r="K48978" s="88"/>
    </row>
    <row r="48979" spans="2:11" hidden="1" x14ac:dyDescent="0.2">
      <c r="B48979" s="88"/>
      <c r="C48979" s="88"/>
      <c r="D48979" s="88"/>
      <c r="E48979" s="88"/>
      <c r="F48979" s="88"/>
      <c r="G48979" s="88"/>
      <c r="H48979" s="88"/>
      <c r="I48979" s="88"/>
      <c r="J48979" s="88"/>
      <c r="K48979" s="88"/>
    </row>
    <row r="48980" spans="2:11" hidden="1" x14ac:dyDescent="0.2">
      <c r="B48980" s="88"/>
      <c r="C48980" s="88"/>
      <c r="D48980" s="88"/>
      <c r="E48980" s="88"/>
      <c r="F48980" s="88"/>
      <c r="G48980" s="88"/>
      <c r="H48980" s="88"/>
      <c r="I48980" s="88"/>
      <c r="J48980" s="88"/>
      <c r="K48980" s="88"/>
    </row>
    <row r="48981" spans="2:11" hidden="1" x14ac:dyDescent="0.2">
      <c r="B48981" s="88"/>
      <c r="C48981" s="88"/>
      <c r="D48981" s="88"/>
      <c r="E48981" s="88"/>
      <c r="F48981" s="88"/>
      <c r="G48981" s="88"/>
      <c r="H48981" s="88"/>
      <c r="I48981" s="88"/>
      <c r="J48981" s="88"/>
      <c r="K48981" s="88"/>
    </row>
    <row r="48982" spans="2:11" hidden="1" x14ac:dyDescent="0.2">
      <c r="B48982" s="88"/>
      <c r="C48982" s="88"/>
      <c r="D48982" s="88"/>
      <c r="E48982" s="88"/>
      <c r="F48982" s="88"/>
      <c r="G48982" s="88"/>
      <c r="H48982" s="88"/>
      <c r="I48982" s="88"/>
      <c r="J48982" s="88"/>
      <c r="K48982" s="88"/>
    </row>
    <row r="48983" spans="2:11" hidden="1" x14ac:dyDescent="0.2">
      <c r="B48983" s="88"/>
      <c r="C48983" s="88"/>
      <c r="D48983" s="88"/>
      <c r="E48983" s="88"/>
      <c r="F48983" s="88"/>
      <c r="G48983" s="88"/>
      <c r="H48983" s="88"/>
      <c r="I48983" s="88"/>
      <c r="J48983" s="88"/>
      <c r="K48983" s="88"/>
    </row>
    <row r="48984" spans="2:11" hidden="1" x14ac:dyDescent="0.2">
      <c r="B48984" s="88"/>
      <c r="C48984" s="88"/>
      <c r="D48984" s="88"/>
      <c r="E48984" s="88"/>
      <c r="F48984" s="88"/>
      <c r="G48984" s="88"/>
      <c r="H48984" s="88"/>
      <c r="I48984" s="88"/>
      <c r="J48984" s="88"/>
      <c r="K48984" s="88"/>
    </row>
    <row r="48985" spans="2:11" hidden="1" x14ac:dyDescent="0.2">
      <c r="B48985" s="88"/>
      <c r="C48985" s="88"/>
      <c r="D48985" s="88"/>
      <c r="E48985" s="88"/>
      <c r="F48985" s="88"/>
      <c r="G48985" s="88"/>
      <c r="H48985" s="88"/>
      <c r="I48985" s="88"/>
      <c r="J48985" s="88"/>
      <c r="K48985" s="88"/>
    </row>
    <row r="48986" spans="2:11" hidden="1" x14ac:dyDescent="0.2">
      <c r="B48986" s="88"/>
      <c r="C48986" s="88"/>
      <c r="D48986" s="88"/>
      <c r="E48986" s="88"/>
      <c r="F48986" s="88"/>
      <c r="G48986" s="88"/>
      <c r="H48986" s="88"/>
      <c r="I48986" s="88"/>
      <c r="J48986" s="88"/>
      <c r="K48986" s="88"/>
    </row>
    <row r="48987" spans="2:11" hidden="1" x14ac:dyDescent="0.2">
      <c r="B48987" s="88"/>
      <c r="C48987" s="88"/>
      <c r="D48987" s="88"/>
      <c r="E48987" s="88"/>
      <c r="F48987" s="88"/>
      <c r="G48987" s="88"/>
      <c r="H48987" s="88"/>
      <c r="I48987" s="88"/>
      <c r="J48987" s="88"/>
      <c r="K48987" s="88"/>
    </row>
    <row r="48988" spans="2:11" hidden="1" x14ac:dyDescent="0.2">
      <c r="B48988" s="88"/>
      <c r="C48988" s="88"/>
      <c r="D48988" s="88"/>
      <c r="E48988" s="88"/>
      <c r="F48988" s="88"/>
      <c r="G48988" s="88"/>
      <c r="H48988" s="88"/>
      <c r="I48988" s="88"/>
      <c r="J48988" s="88"/>
      <c r="K48988" s="88"/>
    </row>
    <row r="48989" spans="2:11" hidden="1" x14ac:dyDescent="0.2">
      <c r="B48989" s="88"/>
      <c r="C48989" s="88"/>
      <c r="D48989" s="88"/>
      <c r="E48989" s="88"/>
      <c r="F48989" s="88"/>
      <c r="G48989" s="88"/>
      <c r="H48989" s="88"/>
      <c r="I48989" s="88"/>
      <c r="J48989" s="88"/>
      <c r="K48989" s="88"/>
    </row>
    <row r="48990" spans="2:11" hidden="1" x14ac:dyDescent="0.2">
      <c r="B48990" s="88"/>
      <c r="C48990" s="88"/>
      <c r="D48990" s="88"/>
      <c r="E48990" s="88"/>
      <c r="F48990" s="88"/>
      <c r="G48990" s="88"/>
      <c r="H48990" s="88"/>
      <c r="I48990" s="88"/>
      <c r="J48990" s="88"/>
      <c r="K48990" s="88"/>
    </row>
    <row r="48991" spans="2:11" hidden="1" x14ac:dyDescent="0.2">
      <c r="B48991" s="88"/>
      <c r="C48991" s="88"/>
      <c r="D48991" s="88"/>
      <c r="E48991" s="88"/>
      <c r="F48991" s="88"/>
      <c r="G48991" s="88"/>
      <c r="H48991" s="88"/>
      <c r="I48991" s="88"/>
      <c r="J48991" s="88"/>
      <c r="K48991" s="88"/>
    </row>
    <row r="48992" spans="2:11" hidden="1" x14ac:dyDescent="0.2">
      <c r="B48992" s="88"/>
      <c r="C48992" s="88"/>
      <c r="D48992" s="88"/>
      <c r="E48992" s="88"/>
      <c r="F48992" s="88"/>
      <c r="G48992" s="88"/>
      <c r="H48992" s="88"/>
      <c r="I48992" s="88"/>
      <c r="J48992" s="88"/>
      <c r="K48992" s="88"/>
    </row>
    <row r="48993" spans="2:11" hidden="1" x14ac:dyDescent="0.2">
      <c r="B48993" s="88"/>
      <c r="C48993" s="88"/>
      <c r="D48993" s="88"/>
      <c r="E48993" s="88"/>
      <c r="F48993" s="88"/>
      <c r="G48993" s="88"/>
      <c r="H48993" s="88"/>
      <c r="I48993" s="88"/>
      <c r="J48993" s="88"/>
      <c r="K48993" s="88"/>
    </row>
    <row r="48994" spans="2:11" hidden="1" x14ac:dyDescent="0.2">
      <c r="B48994" s="88"/>
      <c r="C48994" s="88"/>
      <c r="D48994" s="88"/>
      <c r="E48994" s="88"/>
      <c r="F48994" s="88"/>
      <c r="G48994" s="88"/>
      <c r="H48994" s="88"/>
      <c r="I48994" s="88"/>
      <c r="J48994" s="88"/>
      <c r="K48994" s="88"/>
    </row>
    <row r="48995" spans="2:11" hidden="1" x14ac:dyDescent="0.2">
      <c r="B48995" s="88"/>
      <c r="C48995" s="88"/>
      <c r="D48995" s="88"/>
      <c r="E48995" s="88"/>
      <c r="F48995" s="88"/>
      <c r="G48995" s="88"/>
      <c r="H48995" s="88"/>
      <c r="I48995" s="88"/>
      <c r="J48995" s="88"/>
      <c r="K48995" s="88"/>
    </row>
    <row r="48996" spans="2:11" hidden="1" x14ac:dyDescent="0.2">
      <c r="B48996" s="88"/>
      <c r="C48996" s="88"/>
      <c r="D48996" s="88"/>
      <c r="E48996" s="88"/>
      <c r="F48996" s="88"/>
      <c r="G48996" s="88"/>
      <c r="H48996" s="88"/>
      <c r="I48996" s="88"/>
      <c r="J48996" s="88"/>
      <c r="K48996" s="88"/>
    </row>
    <row r="48997" spans="2:11" hidden="1" x14ac:dyDescent="0.2">
      <c r="B48997" s="88"/>
      <c r="C48997" s="88"/>
      <c r="D48997" s="88"/>
      <c r="E48997" s="88"/>
      <c r="F48997" s="88"/>
      <c r="G48997" s="88"/>
      <c r="H48997" s="88"/>
      <c r="I48997" s="88"/>
      <c r="J48997" s="88"/>
      <c r="K48997" s="88"/>
    </row>
    <row r="48998" spans="2:11" hidden="1" x14ac:dyDescent="0.2">
      <c r="B48998" s="88"/>
      <c r="C48998" s="88"/>
      <c r="D48998" s="88"/>
      <c r="E48998" s="88"/>
      <c r="F48998" s="88"/>
      <c r="G48998" s="88"/>
      <c r="H48998" s="88"/>
      <c r="I48998" s="88"/>
      <c r="J48998" s="88"/>
      <c r="K48998" s="88"/>
    </row>
    <row r="48999" spans="2:11" hidden="1" x14ac:dyDescent="0.2">
      <c r="B48999" s="88"/>
      <c r="C48999" s="88"/>
      <c r="D48999" s="88"/>
      <c r="E48999" s="88"/>
      <c r="F48999" s="88"/>
      <c r="G48999" s="88"/>
      <c r="H48999" s="88"/>
      <c r="I48999" s="88"/>
      <c r="J48999" s="88"/>
      <c r="K48999" s="88"/>
    </row>
    <row r="49000" spans="2:11" hidden="1" x14ac:dyDescent="0.2">
      <c r="B49000" s="88"/>
      <c r="C49000" s="88"/>
      <c r="D49000" s="88"/>
      <c r="E49000" s="88"/>
      <c r="F49000" s="88"/>
      <c r="G49000" s="88"/>
      <c r="H49000" s="88"/>
      <c r="I49000" s="88"/>
      <c r="J49000" s="88"/>
      <c r="K49000" s="88"/>
    </row>
    <row r="49001" spans="2:11" hidden="1" x14ac:dyDescent="0.2">
      <c r="B49001" s="88"/>
      <c r="C49001" s="88"/>
      <c r="D49001" s="88"/>
      <c r="E49001" s="88"/>
      <c r="F49001" s="88"/>
      <c r="G49001" s="88"/>
      <c r="H49001" s="88"/>
      <c r="I49001" s="88"/>
      <c r="J49001" s="88"/>
      <c r="K49001" s="88"/>
    </row>
    <row r="49002" spans="2:11" hidden="1" x14ac:dyDescent="0.2">
      <c r="B49002" s="88"/>
      <c r="C49002" s="88"/>
      <c r="D49002" s="88"/>
      <c r="E49002" s="88"/>
      <c r="F49002" s="88"/>
      <c r="G49002" s="88"/>
      <c r="H49002" s="88"/>
      <c r="I49002" s="88"/>
      <c r="J49002" s="88"/>
      <c r="K49002" s="88"/>
    </row>
    <row r="49003" spans="2:11" hidden="1" x14ac:dyDescent="0.2">
      <c r="B49003" s="88"/>
      <c r="C49003" s="88"/>
      <c r="D49003" s="88"/>
      <c r="E49003" s="88"/>
      <c r="F49003" s="88"/>
      <c r="G49003" s="88"/>
      <c r="H49003" s="88"/>
      <c r="I49003" s="88"/>
      <c r="J49003" s="88"/>
      <c r="K49003" s="88"/>
    </row>
    <row r="49004" spans="2:11" hidden="1" x14ac:dyDescent="0.2">
      <c r="B49004" s="88"/>
      <c r="C49004" s="88"/>
      <c r="D49004" s="88"/>
      <c r="E49004" s="88"/>
      <c r="F49004" s="88"/>
      <c r="G49004" s="88"/>
      <c r="H49004" s="88"/>
      <c r="I49004" s="88"/>
      <c r="J49004" s="88"/>
      <c r="K49004" s="88"/>
    </row>
    <row r="49005" spans="2:11" hidden="1" x14ac:dyDescent="0.2">
      <c r="B49005" s="88"/>
      <c r="C49005" s="88"/>
      <c r="D49005" s="88"/>
      <c r="E49005" s="88"/>
      <c r="F49005" s="88"/>
      <c r="G49005" s="88"/>
      <c r="H49005" s="88"/>
      <c r="I49005" s="88"/>
      <c r="J49005" s="88"/>
      <c r="K49005" s="88"/>
    </row>
    <row r="49006" spans="2:11" hidden="1" x14ac:dyDescent="0.2">
      <c r="B49006" s="88"/>
      <c r="C49006" s="88"/>
      <c r="D49006" s="88"/>
      <c r="E49006" s="88"/>
      <c r="F49006" s="88"/>
      <c r="G49006" s="88"/>
      <c r="H49006" s="88"/>
      <c r="I49006" s="88"/>
      <c r="J49006" s="88"/>
      <c r="K49006" s="88"/>
    </row>
    <row r="49007" spans="2:11" hidden="1" x14ac:dyDescent="0.2">
      <c r="B49007" s="88"/>
      <c r="C49007" s="88"/>
      <c r="D49007" s="88"/>
      <c r="E49007" s="88"/>
      <c r="F49007" s="88"/>
      <c r="G49007" s="88"/>
      <c r="H49007" s="88"/>
      <c r="I49007" s="88"/>
      <c r="J49007" s="88"/>
      <c r="K49007" s="88"/>
    </row>
    <row r="49008" spans="2:11" hidden="1" x14ac:dyDescent="0.2">
      <c r="B49008" s="88"/>
      <c r="C49008" s="88"/>
      <c r="D49008" s="88"/>
      <c r="E49008" s="88"/>
      <c r="F49008" s="88"/>
      <c r="G49008" s="88"/>
      <c r="H49008" s="88"/>
      <c r="I49008" s="88"/>
      <c r="J49008" s="88"/>
      <c r="K49008" s="88"/>
    </row>
    <row r="49009" spans="2:11" hidden="1" x14ac:dyDescent="0.2">
      <c r="B49009" s="88"/>
      <c r="C49009" s="88"/>
      <c r="D49009" s="88"/>
      <c r="E49009" s="88"/>
      <c r="F49009" s="88"/>
      <c r="G49009" s="88"/>
      <c r="H49009" s="88"/>
      <c r="I49009" s="88"/>
      <c r="J49009" s="88"/>
      <c r="K49009" s="88"/>
    </row>
    <row r="49010" spans="2:11" hidden="1" x14ac:dyDescent="0.2">
      <c r="B49010" s="88"/>
      <c r="C49010" s="88"/>
      <c r="D49010" s="88"/>
      <c r="E49010" s="88"/>
      <c r="F49010" s="88"/>
      <c r="G49010" s="88"/>
      <c r="H49010" s="88"/>
      <c r="I49010" s="88"/>
      <c r="J49010" s="88"/>
      <c r="K49010" s="88"/>
    </row>
    <row r="49011" spans="2:11" hidden="1" x14ac:dyDescent="0.2">
      <c r="B49011" s="88"/>
      <c r="C49011" s="88"/>
      <c r="D49011" s="88"/>
      <c r="E49011" s="88"/>
      <c r="F49011" s="88"/>
      <c r="G49011" s="88"/>
      <c r="H49011" s="88"/>
      <c r="I49011" s="88"/>
      <c r="J49011" s="88"/>
      <c r="K49011" s="88"/>
    </row>
    <row r="49012" spans="2:11" hidden="1" x14ac:dyDescent="0.2">
      <c r="B49012" s="88"/>
      <c r="C49012" s="88"/>
      <c r="D49012" s="88"/>
      <c r="E49012" s="88"/>
      <c r="F49012" s="88"/>
      <c r="G49012" s="88"/>
      <c r="H49012" s="88"/>
      <c r="I49012" s="88"/>
      <c r="J49012" s="88"/>
      <c r="K49012" s="88"/>
    </row>
    <row r="49013" spans="2:11" hidden="1" x14ac:dyDescent="0.2">
      <c r="B49013" s="88"/>
      <c r="C49013" s="88"/>
      <c r="D49013" s="88"/>
      <c r="E49013" s="88"/>
      <c r="F49013" s="88"/>
      <c r="G49013" s="88"/>
      <c r="H49013" s="88"/>
      <c r="I49013" s="88"/>
      <c r="J49013" s="88"/>
      <c r="K49013" s="88"/>
    </row>
    <row r="49014" spans="2:11" hidden="1" x14ac:dyDescent="0.2">
      <c r="B49014" s="88"/>
      <c r="C49014" s="88"/>
      <c r="D49014" s="88"/>
      <c r="E49014" s="88"/>
      <c r="F49014" s="88"/>
      <c r="G49014" s="88"/>
      <c r="H49014" s="88"/>
      <c r="I49014" s="88"/>
      <c r="J49014" s="88"/>
      <c r="K49014" s="88"/>
    </row>
    <row r="49015" spans="2:11" hidden="1" x14ac:dyDescent="0.2">
      <c r="B49015" s="88"/>
      <c r="C49015" s="88"/>
      <c r="D49015" s="88"/>
      <c r="E49015" s="88"/>
      <c r="F49015" s="88"/>
      <c r="G49015" s="88"/>
      <c r="H49015" s="88"/>
      <c r="I49015" s="88"/>
      <c r="J49015" s="88"/>
      <c r="K49015" s="88"/>
    </row>
    <row r="49016" spans="2:11" hidden="1" x14ac:dyDescent="0.2">
      <c r="B49016" s="88"/>
      <c r="C49016" s="88"/>
      <c r="D49016" s="88"/>
      <c r="E49016" s="88"/>
      <c r="F49016" s="88"/>
      <c r="G49016" s="88"/>
      <c r="H49016" s="88"/>
      <c r="I49016" s="88"/>
      <c r="J49016" s="88"/>
      <c r="K49016" s="88"/>
    </row>
    <row r="49017" spans="2:11" hidden="1" x14ac:dyDescent="0.2">
      <c r="B49017" s="88"/>
      <c r="C49017" s="88"/>
      <c r="D49017" s="88"/>
      <c r="E49017" s="88"/>
      <c r="F49017" s="88"/>
      <c r="G49017" s="88"/>
      <c r="H49017" s="88"/>
      <c r="I49017" s="88"/>
      <c r="J49017" s="88"/>
      <c r="K49017" s="88"/>
    </row>
    <row r="49018" spans="2:11" hidden="1" x14ac:dyDescent="0.2">
      <c r="B49018" s="88"/>
      <c r="C49018" s="88"/>
      <c r="D49018" s="88"/>
      <c r="E49018" s="88"/>
      <c r="F49018" s="88"/>
      <c r="G49018" s="88"/>
      <c r="H49018" s="88"/>
      <c r="I49018" s="88"/>
      <c r="J49018" s="88"/>
      <c r="K49018" s="88"/>
    </row>
    <row r="49019" spans="2:11" hidden="1" x14ac:dyDescent="0.2">
      <c r="B49019" s="88"/>
      <c r="C49019" s="88"/>
      <c r="D49019" s="88"/>
      <c r="E49019" s="88"/>
      <c r="F49019" s="88"/>
      <c r="G49019" s="88"/>
      <c r="H49019" s="88"/>
      <c r="I49019" s="88"/>
      <c r="J49019" s="88"/>
      <c r="K49019" s="88"/>
    </row>
    <row r="49020" spans="2:11" hidden="1" x14ac:dyDescent="0.2">
      <c r="B49020" s="88"/>
      <c r="C49020" s="88"/>
      <c r="D49020" s="88"/>
      <c r="E49020" s="88"/>
      <c r="F49020" s="88"/>
      <c r="G49020" s="88"/>
      <c r="H49020" s="88"/>
      <c r="I49020" s="88"/>
      <c r="J49020" s="88"/>
      <c r="K49020" s="88"/>
    </row>
    <row r="49021" spans="2:11" hidden="1" x14ac:dyDescent="0.2">
      <c r="B49021" s="88"/>
      <c r="C49021" s="88"/>
      <c r="D49021" s="88"/>
      <c r="E49021" s="88"/>
      <c r="F49021" s="88"/>
      <c r="G49021" s="88"/>
      <c r="H49021" s="88"/>
      <c r="I49021" s="88"/>
      <c r="J49021" s="88"/>
      <c r="K49021" s="88"/>
    </row>
    <row r="49022" spans="2:11" hidden="1" x14ac:dyDescent="0.2">
      <c r="B49022" s="88"/>
      <c r="C49022" s="88"/>
      <c r="D49022" s="88"/>
      <c r="E49022" s="88"/>
      <c r="F49022" s="88"/>
      <c r="G49022" s="88"/>
      <c r="H49022" s="88"/>
      <c r="I49022" s="88"/>
      <c r="J49022" s="88"/>
      <c r="K49022" s="88"/>
    </row>
    <row r="49023" spans="2:11" hidden="1" x14ac:dyDescent="0.2">
      <c r="B49023" s="88"/>
      <c r="C49023" s="88"/>
      <c r="D49023" s="88"/>
      <c r="E49023" s="88"/>
      <c r="F49023" s="88"/>
      <c r="G49023" s="88"/>
      <c r="H49023" s="88"/>
      <c r="I49023" s="88"/>
      <c r="J49023" s="88"/>
      <c r="K49023" s="88"/>
    </row>
    <row r="49024" spans="2:11" hidden="1" x14ac:dyDescent="0.2">
      <c r="B49024" s="88"/>
      <c r="C49024" s="88"/>
      <c r="D49024" s="88"/>
      <c r="E49024" s="88"/>
      <c r="F49024" s="88"/>
      <c r="G49024" s="88"/>
      <c r="H49024" s="88"/>
      <c r="I49024" s="88"/>
      <c r="J49024" s="88"/>
      <c r="K49024" s="88"/>
    </row>
    <row r="49025" spans="2:11" hidden="1" x14ac:dyDescent="0.2">
      <c r="B49025" s="88"/>
      <c r="C49025" s="88"/>
      <c r="D49025" s="88"/>
      <c r="E49025" s="88"/>
      <c r="F49025" s="88"/>
      <c r="G49025" s="88"/>
      <c r="H49025" s="88"/>
      <c r="I49025" s="88"/>
      <c r="J49025" s="88"/>
      <c r="K49025" s="88"/>
    </row>
    <row r="49026" spans="2:11" hidden="1" x14ac:dyDescent="0.2">
      <c r="B49026" s="88"/>
      <c r="C49026" s="88"/>
      <c r="D49026" s="88"/>
      <c r="E49026" s="88"/>
      <c r="F49026" s="88"/>
      <c r="G49026" s="88"/>
      <c r="H49026" s="88"/>
      <c r="I49026" s="88"/>
      <c r="J49026" s="88"/>
      <c r="K49026" s="88"/>
    </row>
    <row r="49027" spans="2:11" hidden="1" x14ac:dyDescent="0.2">
      <c r="B49027" s="88"/>
      <c r="C49027" s="88"/>
      <c r="D49027" s="88"/>
      <c r="E49027" s="88"/>
      <c r="F49027" s="88"/>
      <c r="G49027" s="88"/>
      <c r="H49027" s="88"/>
      <c r="I49027" s="88"/>
      <c r="J49027" s="88"/>
      <c r="K49027" s="88"/>
    </row>
    <row r="49028" spans="2:11" hidden="1" x14ac:dyDescent="0.2">
      <c r="B49028" s="88"/>
      <c r="C49028" s="88"/>
      <c r="D49028" s="88"/>
      <c r="E49028" s="88"/>
      <c r="F49028" s="88"/>
      <c r="G49028" s="88"/>
      <c r="H49028" s="88"/>
      <c r="I49028" s="88"/>
      <c r="J49028" s="88"/>
      <c r="K49028" s="88"/>
    </row>
    <row r="49029" spans="2:11" hidden="1" x14ac:dyDescent="0.2">
      <c r="B49029" s="88"/>
      <c r="C49029" s="88"/>
      <c r="D49029" s="88"/>
      <c r="E49029" s="88"/>
      <c r="F49029" s="88"/>
      <c r="G49029" s="88"/>
      <c r="H49029" s="88"/>
      <c r="I49029" s="88"/>
      <c r="J49029" s="88"/>
      <c r="K49029" s="88"/>
    </row>
    <row r="49030" spans="2:11" hidden="1" x14ac:dyDescent="0.2">
      <c r="B49030" s="88"/>
      <c r="C49030" s="88"/>
      <c r="D49030" s="88"/>
      <c r="E49030" s="88"/>
      <c r="F49030" s="88"/>
      <c r="G49030" s="88"/>
      <c r="H49030" s="88"/>
      <c r="I49030" s="88"/>
      <c r="J49030" s="88"/>
      <c r="K49030" s="88"/>
    </row>
    <row r="49031" spans="2:11" hidden="1" x14ac:dyDescent="0.2">
      <c r="B49031" s="88"/>
      <c r="C49031" s="88"/>
      <c r="D49031" s="88"/>
      <c r="E49031" s="88"/>
      <c r="F49031" s="88"/>
      <c r="G49031" s="88"/>
      <c r="H49031" s="88"/>
      <c r="I49031" s="88"/>
      <c r="J49031" s="88"/>
      <c r="K49031" s="88"/>
    </row>
    <row r="49032" spans="2:11" hidden="1" x14ac:dyDescent="0.2">
      <c r="B49032" s="88"/>
      <c r="C49032" s="88"/>
      <c r="D49032" s="88"/>
      <c r="E49032" s="88"/>
      <c r="F49032" s="88"/>
      <c r="G49032" s="88"/>
      <c r="H49032" s="88"/>
      <c r="I49032" s="88"/>
      <c r="J49032" s="88"/>
      <c r="K49032" s="88"/>
    </row>
    <row r="49033" spans="2:11" hidden="1" x14ac:dyDescent="0.2">
      <c r="B49033" s="88"/>
      <c r="C49033" s="88"/>
      <c r="D49033" s="88"/>
      <c r="E49033" s="88"/>
      <c r="F49033" s="88"/>
      <c r="G49033" s="88"/>
      <c r="H49033" s="88"/>
      <c r="I49033" s="88"/>
      <c r="J49033" s="88"/>
      <c r="K49033" s="88"/>
    </row>
    <row r="49034" spans="2:11" hidden="1" x14ac:dyDescent="0.2">
      <c r="B49034" s="88"/>
      <c r="C49034" s="88"/>
      <c r="D49034" s="88"/>
      <c r="E49034" s="88"/>
      <c r="F49034" s="88"/>
      <c r="G49034" s="88"/>
      <c r="H49034" s="88"/>
      <c r="I49034" s="88"/>
      <c r="J49034" s="88"/>
      <c r="K49034" s="88"/>
    </row>
    <row r="49035" spans="2:11" hidden="1" x14ac:dyDescent="0.2">
      <c r="B49035" s="88"/>
      <c r="C49035" s="88"/>
      <c r="D49035" s="88"/>
      <c r="E49035" s="88"/>
      <c r="F49035" s="88"/>
      <c r="G49035" s="88"/>
      <c r="H49035" s="88"/>
      <c r="I49035" s="88"/>
      <c r="J49035" s="88"/>
      <c r="K49035" s="88"/>
    </row>
    <row r="49036" spans="2:11" hidden="1" x14ac:dyDescent="0.2">
      <c r="B49036" s="88"/>
      <c r="C49036" s="88"/>
      <c r="D49036" s="88"/>
      <c r="E49036" s="88"/>
      <c r="F49036" s="88"/>
      <c r="G49036" s="88"/>
      <c r="H49036" s="88"/>
      <c r="I49036" s="88"/>
      <c r="J49036" s="88"/>
      <c r="K49036" s="88"/>
    </row>
    <row r="49037" spans="2:11" hidden="1" x14ac:dyDescent="0.2">
      <c r="B49037" s="88"/>
      <c r="C49037" s="88"/>
      <c r="D49037" s="88"/>
      <c r="E49037" s="88"/>
      <c r="F49037" s="88"/>
      <c r="G49037" s="88"/>
      <c r="H49037" s="88"/>
      <c r="I49037" s="88"/>
      <c r="J49037" s="88"/>
      <c r="K49037" s="88"/>
    </row>
    <row r="49038" spans="2:11" hidden="1" x14ac:dyDescent="0.2">
      <c r="B49038" s="88"/>
      <c r="C49038" s="88"/>
      <c r="D49038" s="88"/>
      <c r="E49038" s="88"/>
      <c r="F49038" s="88"/>
      <c r="G49038" s="88"/>
      <c r="H49038" s="88"/>
      <c r="I49038" s="88"/>
      <c r="J49038" s="88"/>
      <c r="K49038" s="88"/>
    </row>
    <row r="49039" spans="2:11" hidden="1" x14ac:dyDescent="0.2">
      <c r="B49039" s="88"/>
      <c r="C49039" s="88"/>
      <c r="D49039" s="88"/>
      <c r="E49039" s="88"/>
      <c r="F49039" s="88"/>
      <c r="G49039" s="88"/>
      <c r="H49039" s="88"/>
      <c r="I49039" s="88"/>
      <c r="J49039" s="88"/>
      <c r="K49039" s="88"/>
    </row>
    <row r="49040" spans="2:11" hidden="1" x14ac:dyDescent="0.2">
      <c r="B49040" s="88"/>
      <c r="C49040" s="88"/>
      <c r="D49040" s="88"/>
      <c r="E49040" s="88"/>
      <c r="F49040" s="88"/>
      <c r="G49040" s="88"/>
      <c r="H49040" s="88"/>
      <c r="I49040" s="88"/>
      <c r="J49040" s="88"/>
      <c r="K49040" s="88"/>
    </row>
    <row r="49041" spans="2:11" hidden="1" x14ac:dyDescent="0.2">
      <c r="B49041" s="88"/>
      <c r="C49041" s="88"/>
      <c r="D49041" s="88"/>
      <c r="E49041" s="88"/>
      <c r="F49041" s="88"/>
      <c r="G49041" s="88"/>
      <c r="H49041" s="88"/>
      <c r="I49041" s="88"/>
      <c r="J49041" s="88"/>
      <c r="K49041" s="88"/>
    </row>
    <row r="49042" spans="2:11" hidden="1" x14ac:dyDescent="0.2">
      <c r="B49042" s="88"/>
      <c r="C49042" s="88"/>
      <c r="D49042" s="88"/>
      <c r="E49042" s="88"/>
      <c r="F49042" s="88"/>
      <c r="G49042" s="88"/>
      <c r="H49042" s="88"/>
      <c r="I49042" s="88"/>
      <c r="J49042" s="88"/>
      <c r="K49042" s="88"/>
    </row>
    <row r="49043" spans="2:11" hidden="1" x14ac:dyDescent="0.2">
      <c r="B49043" s="88"/>
      <c r="C49043" s="88"/>
      <c r="D49043" s="88"/>
      <c r="E49043" s="88"/>
      <c r="F49043" s="88"/>
      <c r="G49043" s="88"/>
      <c r="H49043" s="88"/>
      <c r="I49043" s="88"/>
      <c r="J49043" s="88"/>
      <c r="K49043" s="88"/>
    </row>
    <row r="49044" spans="2:11" hidden="1" x14ac:dyDescent="0.2">
      <c r="B49044" s="88"/>
      <c r="C49044" s="88"/>
      <c r="D49044" s="88"/>
      <c r="E49044" s="88"/>
      <c r="F49044" s="88"/>
      <c r="G49044" s="88"/>
      <c r="H49044" s="88"/>
      <c r="I49044" s="88"/>
      <c r="J49044" s="88"/>
      <c r="K49044" s="88"/>
    </row>
    <row r="49045" spans="2:11" hidden="1" x14ac:dyDescent="0.2">
      <c r="B49045" s="88"/>
      <c r="C49045" s="88"/>
      <c r="D49045" s="88"/>
      <c r="E49045" s="88"/>
      <c r="F49045" s="88"/>
      <c r="G49045" s="88"/>
      <c r="H49045" s="88"/>
      <c r="I49045" s="88"/>
      <c r="J49045" s="88"/>
      <c r="K49045" s="88"/>
    </row>
    <row r="49046" spans="2:11" hidden="1" x14ac:dyDescent="0.2">
      <c r="B49046" s="88"/>
      <c r="C49046" s="88"/>
      <c r="D49046" s="88"/>
      <c r="E49046" s="88"/>
      <c r="F49046" s="88"/>
      <c r="G49046" s="88"/>
      <c r="H49046" s="88"/>
      <c r="I49046" s="88"/>
      <c r="J49046" s="88"/>
      <c r="K49046" s="88"/>
    </row>
    <row r="49047" spans="2:11" hidden="1" x14ac:dyDescent="0.2">
      <c r="B49047" s="88"/>
      <c r="C49047" s="88"/>
      <c r="D49047" s="88"/>
      <c r="E49047" s="88"/>
      <c r="F49047" s="88"/>
      <c r="G49047" s="88"/>
      <c r="H49047" s="88"/>
      <c r="I49047" s="88"/>
      <c r="J49047" s="88"/>
      <c r="K49047" s="88"/>
    </row>
    <row r="49048" spans="2:11" hidden="1" x14ac:dyDescent="0.2">
      <c r="B49048" s="88"/>
      <c r="C49048" s="88"/>
      <c r="D49048" s="88"/>
      <c r="E49048" s="88"/>
      <c r="F49048" s="88"/>
      <c r="G49048" s="88"/>
      <c r="H49048" s="88"/>
      <c r="I49048" s="88"/>
      <c r="J49048" s="88"/>
      <c r="K49048" s="88"/>
    </row>
    <row r="49049" spans="2:11" hidden="1" x14ac:dyDescent="0.2">
      <c r="B49049" s="88"/>
      <c r="C49049" s="88"/>
      <c r="D49049" s="88"/>
      <c r="E49049" s="88"/>
      <c r="F49049" s="88"/>
      <c r="G49049" s="88"/>
      <c r="H49049" s="88"/>
      <c r="I49049" s="88"/>
      <c r="J49049" s="88"/>
      <c r="K49049" s="88"/>
    </row>
    <row r="49050" spans="2:11" hidden="1" x14ac:dyDescent="0.2">
      <c r="B49050" s="88"/>
      <c r="C49050" s="88"/>
      <c r="D49050" s="88"/>
      <c r="E49050" s="88"/>
      <c r="F49050" s="88"/>
      <c r="G49050" s="88"/>
      <c r="H49050" s="88"/>
      <c r="I49050" s="88"/>
      <c r="J49050" s="88"/>
      <c r="K49050" s="88"/>
    </row>
    <row r="49051" spans="2:11" hidden="1" x14ac:dyDescent="0.2">
      <c r="B49051" s="88"/>
      <c r="C49051" s="88"/>
      <c r="D49051" s="88"/>
      <c r="E49051" s="88"/>
      <c r="F49051" s="88"/>
      <c r="G49051" s="88"/>
      <c r="H49051" s="88"/>
      <c r="I49051" s="88"/>
      <c r="J49051" s="88"/>
      <c r="K49051" s="88"/>
    </row>
    <row r="49052" spans="2:11" hidden="1" x14ac:dyDescent="0.2">
      <c r="B49052" s="88"/>
      <c r="C49052" s="88"/>
      <c r="D49052" s="88"/>
      <c r="E49052" s="88"/>
      <c r="F49052" s="88"/>
      <c r="G49052" s="88"/>
      <c r="H49052" s="88"/>
      <c r="I49052" s="88"/>
      <c r="J49052" s="88"/>
      <c r="K49052" s="88"/>
    </row>
    <row r="49053" spans="2:11" hidden="1" x14ac:dyDescent="0.2">
      <c r="B49053" s="88"/>
      <c r="C49053" s="88"/>
      <c r="D49053" s="88"/>
      <c r="E49053" s="88"/>
      <c r="F49053" s="88"/>
      <c r="G49053" s="88"/>
      <c r="H49053" s="88"/>
      <c r="I49053" s="88"/>
      <c r="J49053" s="88"/>
      <c r="K49053" s="88"/>
    </row>
    <row r="49054" spans="2:11" hidden="1" x14ac:dyDescent="0.2">
      <c r="B49054" s="88"/>
      <c r="C49054" s="88"/>
      <c r="D49054" s="88"/>
      <c r="E49054" s="88"/>
      <c r="F49054" s="88"/>
      <c r="G49054" s="88"/>
      <c r="H49054" s="88"/>
      <c r="I49054" s="88"/>
      <c r="J49054" s="88"/>
      <c r="K49054" s="88"/>
    </row>
    <row r="49055" spans="2:11" hidden="1" x14ac:dyDescent="0.2">
      <c r="B49055" s="88"/>
      <c r="C49055" s="88"/>
      <c r="D49055" s="88"/>
      <c r="E49055" s="88"/>
      <c r="F49055" s="88"/>
      <c r="G49055" s="88"/>
      <c r="H49055" s="88"/>
      <c r="I49055" s="88"/>
      <c r="J49055" s="88"/>
      <c r="K49055" s="88"/>
    </row>
    <row r="49056" spans="2:11" hidden="1" x14ac:dyDescent="0.2">
      <c r="B49056" s="88"/>
      <c r="C49056" s="88"/>
      <c r="D49056" s="88"/>
      <c r="E49056" s="88"/>
      <c r="F49056" s="88"/>
      <c r="G49056" s="88"/>
      <c r="H49056" s="88"/>
      <c r="I49056" s="88"/>
      <c r="J49056" s="88"/>
      <c r="K49056" s="88"/>
    </row>
    <row r="49057" spans="2:11" hidden="1" x14ac:dyDescent="0.2">
      <c r="B49057" s="88"/>
      <c r="C49057" s="88"/>
      <c r="D49057" s="88"/>
      <c r="E49057" s="88"/>
      <c r="F49057" s="88"/>
      <c r="G49057" s="88"/>
      <c r="H49057" s="88"/>
      <c r="I49057" s="88"/>
      <c r="J49057" s="88"/>
      <c r="K49057" s="88"/>
    </row>
    <row r="49058" spans="2:11" hidden="1" x14ac:dyDescent="0.2">
      <c r="B49058" s="88"/>
      <c r="C49058" s="88"/>
      <c r="D49058" s="88"/>
      <c r="E49058" s="88"/>
      <c r="F49058" s="88"/>
      <c r="G49058" s="88"/>
      <c r="H49058" s="88"/>
      <c r="I49058" s="88"/>
      <c r="J49058" s="88"/>
      <c r="K49058" s="88"/>
    </row>
    <row r="49059" spans="2:11" hidden="1" x14ac:dyDescent="0.2">
      <c r="B49059" s="88"/>
      <c r="C49059" s="88"/>
      <c r="D49059" s="88"/>
      <c r="E49059" s="88"/>
      <c r="F49059" s="88"/>
      <c r="G49059" s="88"/>
      <c r="H49059" s="88"/>
      <c r="I49059" s="88"/>
      <c r="J49059" s="88"/>
      <c r="K49059" s="88"/>
    </row>
    <row r="49060" spans="2:11" hidden="1" x14ac:dyDescent="0.2">
      <c r="B49060" s="88"/>
      <c r="C49060" s="88"/>
      <c r="D49060" s="88"/>
      <c r="E49060" s="88"/>
      <c r="F49060" s="88"/>
      <c r="G49060" s="88"/>
      <c r="H49060" s="88"/>
      <c r="I49060" s="88"/>
      <c r="J49060" s="88"/>
      <c r="K49060" s="88"/>
    </row>
    <row r="49061" spans="2:11" hidden="1" x14ac:dyDescent="0.2">
      <c r="B49061" s="88"/>
      <c r="C49061" s="88"/>
      <c r="D49061" s="88"/>
      <c r="E49061" s="88"/>
      <c r="F49061" s="88"/>
      <c r="G49061" s="88"/>
      <c r="H49061" s="88"/>
      <c r="I49061" s="88"/>
      <c r="J49061" s="88"/>
      <c r="K49061" s="88"/>
    </row>
    <row r="49062" spans="2:11" hidden="1" x14ac:dyDescent="0.2">
      <c r="B49062" s="88"/>
      <c r="C49062" s="88"/>
      <c r="D49062" s="88"/>
      <c r="E49062" s="88"/>
      <c r="F49062" s="88"/>
      <c r="G49062" s="88"/>
      <c r="H49062" s="88"/>
      <c r="I49062" s="88"/>
      <c r="J49062" s="88"/>
      <c r="K49062" s="88"/>
    </row>
    <row r="49063" spans="2:11" hidden="1" x14ac:dyDescent="0.2">
      <c r="B49063" s="88"/>
      <c r="C49063" s="88"/>
      <c r="D49063" s="88"/>
      <c r="E49063" s="88"/>
      <c r="F49063" s="88"/>
      <c r="G49063" s="88"/>
      <c r="H49063" s="88"/>
      <c r="I49063" s="88"/>
      <c r="J49063" s="88"/>
      <c r="K49063" s="88"/>
    </row>
    <row r="49064" spans="2:11" hidden="1" x14ac:dyDescent="0.2">
      <c r="B49064" s="88"/>
      <c r="C49064" s="88"/>
      <c r="D49064" s="88"/>
      <c r="E49064" s="88"/>
      <c r="F49064" s="88"/>
      <c r="G49064" s="88"/>
      <c r="H49064" s="88"/>
      <c r="I49064" s="88"/>
      <c r="J49064" s="88"/>
      <c r="K49064" s="88"/>
    </row>
    <row r="49065" spans="2:11" hidden="1" x14ac:dyDescent="0.2">
      <c r="B49065" s="88"/>
      <c r="C49065" s="88"/>
      <c r="D49065" s="88"/>
      <c r="E49065" s="88"/>
      <c r="F49065" s="88"/>
      <c r="G49065" s="88"/>
      <c r="H49065" s="88"/>
      <c r="I49065" s="88"/>
      <c r="J49065" s="88"/>
      <c r="K49065" s="88"/>
    </row>
    <row r="49066" spans="2:11" hidden="1" x14ac:dyDescent="0.2">
      <c r="B49066" s="88"/>
      <c r="C49066" s="88"/>
      <c r="D49066" s="88"/>
      <c r="E49066" s="88"/>
      <c r="F49066" s="88"/>
      <c r="G49066" s="88"/>
      <c r="H49066" s="88"/>
      <c r="I49066" s="88"/>
      <c r="J49066" s="88"/>
      <c r="K49066" s="88"/>
    </row>
    <row r="49067" spans="2:11" hidden="1" x14ac:dyDescent="0.2">
      <c r="B49067" s="88"/>
      <c r="C49067" s="88"/>
      <c r="D49067" s="88"/>
      <c r="E49067" s="88"/>
      <c r="F49067" s="88"/>
      <c r="G49067" s="88"/>
      <c r="H49067" s="88"/>
      <c r="I49067" s="88"/>
      <c r="J49067" s="88"/>
      <c r="K49067" s="88"/>
    </row>
    <row r="49068" spans="2:11" hidden="1" x14ac:dyDescent="0.2">
      <c r="B49068" s="88"/>
      <c r="C49068" s="88"/>
      <c r="D49068" s="88"/>
      <c r="E49068" s="88"/>
      <c r="F49068" s="88"/>
      <c r="G49068" s="88"/>
      <c r="H49068" s="88"/>
      <c r="I49068" s="88"/>
      <c r="J49068" s="88"/>
      <c r="K49068" s="88"/>
    </row>
    <row r="49069" spans="2:11" hidden="1" x14ac:dyDescent="0.2">
      <c r="B49069" s="88"/>
      <c r="C49069" s="88"/>
      <c r="D49069" s="88"/>
      <c r="E49069" s="88"/>
      <c r="F49069" s="88"/>
      <c r="G49069" s="88"/>
      <c r="H49069" s="88"/>
      <c r="I49069" s="88"/>
      <c r="J49069" s="88"/>
      <c r="K49069" s="88"/>
    </row>
    <row r="49070" spans="2:11" hidden="1" x14ac:dyDescent="0.2">
      <c r="B49070" s="88"/>
      <c r="C49070" s="88"/>
      <c r="D49070" s="88"/>
      <c r="E49070" s="88"/>
      <c r="F49070" s="88"/>
      <c r="G49070" s="88"/>
      <c r="H49070" s="88"/>
      <c r="I49070" s="88"/>
      <c r="J49070" s="88"/>
      <c r="K49070" s="88"/>
    </row>
    <row r="49071" spans="2:11" hidden="1" x14ac:dyDescent="0.2">
      <c r="B49071" s="88"/>
      <c r="C49071" s="88"/>
      <c r="D49071" s="88"/>
      <c r="E49071" s="88"/>
      <c r="F49071" s="88"/>
      <c r="G49071" s="88"/>
      <c r="H49071" s="88"/>
      <c r="I49071" s="88"/>
      <c r="J49071" s="88"/>
      <c r="K49071" s="88"/>
    </row>
    <row r="49072" spans="2:11" hidden="1" x14ac:dyDescent="0.2">
      <c r="B49072" s="88"/>
      <c r="C49072" s="88"/>
      <c r="D49072" s="88"/>
      <c r="E49072" s="88"/>
      <c r="F49072" s="88"/>
      <c r="G49072" s="88"/>
      <c r="H49072" s="88"/>
      <c r="I49072" s="88"/>
      <c r="J49072" s="88"/>
      <c r="K49072" s="88"/>
    </row>
    <row r="49073" spans="2:11" hidden="1" x14ac:dyDescent="0.2">
      <c r="B49073" s="88"/>
      <c r="C49073" s="88"/>
      <c r="D49073" s="88"/>
      <c r="E49073" s="88"/>
      <c r="F49073" s="88"/>
      <c r="G49073" s="88"/>
      <c r="H49073" s="88"/>
      <c r="I49073" s="88"/>
      <c r="J49073" s="88"/>
      <c r="K49073" s="88"/>
    </row>
    <row r="49074" spans="2:11" hidden="1" x14ac:dyDescent="0.2">
      <c r="B49074" s="88"/>
      <c r="C49074" s="88"/>
      <c r="D49074" s="88"/>
      <c r="E49074" s="88"/>
      <c r="F49074" s="88"/>
      <c r="G49074" s="88"/>
      <c r="H49074" s="88"/>
      <c r="I49074" s="88"/>
      <c r="J49074" s="88"/>
      <c r="K49074" s="88"/>
    </row>
    <row r="49075" spans="2:11" hidden="1" x14ac:dyDescent="0.2">
      <c r="B49075" s="88"/>
      <c r="C49075" s="88"/>
      <c r="D49075" s="88"/>
      <c r="E49075" s="88"/>
      <c r="F49075" s="88"/>
      <c r="G49075" s="88"/>
      <c r="H49075" s="88"/>
      <c r="I49075" s="88"/>
      <c r="J49075" s="88"/>
      <c r="K49075" s="88"/>
    </row>
    <row r="49076" spans="2:11" hidden="1" x14ac:dyDescent="0.2">
      <c r="B49076" s="88"/>
      <c r="C49076" s="88"/>
      <c r="D49076" s="88"/>
      <c r="E49076" s="88"/>
      <c r="F49076" s="88"/>
      <c r="G49076" s="88"/>
      <c r="H49076" s="88"/>
      <c r="I49076" s="88"/>
      <c r="J49076" s="88"/>
      <c r="K49076" s="88"/>
    </row>
    <row r="49077" spans="2:11" hidden="1" x14ac:dyDescent="0.2">
      <c r="B49077" s="88"/>
      <c r="C49077" s="88"/>
      <c r="D49077" s="88"/>
      <c r="E49077" s="88"/>
      <c r="F49077" s="88"/>
      <c r="G49077" s="88"/>
      <c r="H49077" s="88"/>
      <c r="I49077" s="88"/>
      <c r="J49077" s="88"/>
      <c r="K49077" s="88"/>
    </row>
    <row r="49078" spans="2:11" hidden="1" x14ac:dyDescent="0.2">
      <c r="B49078" s="88"/>
      <c r="C49078" s="88"/>
      <c r="D49078" s="88"/>
      <c r="E49078" s="88"/>
      <c r="F49078" s="88"/>
      <c r="G49078" s="88"/>
      <c r="H49078" s="88"/>
      <c r="I49078" s="88"/>
      <c r="J49078" s="88"/>
      <c r="K49078" s="88"/>
    </row>
    <row r="49079" spans="2:11" hidden="1" x14ac:dyDescent="0.2">
      <c r="B49079" s="88"/>
      <c r="C49079" s="88"/>
      <c r="D49079" s="88"/>
      <c r="E49079" s="88"/>
      <c r="F49079" s="88"/>
      <c r="G49079" s="88"/>
      <c r="H49079" s="88"/>
      <c r="I49079" s="88"/>
      <c r="J49079" s="88"/>
      <c r="K49079" s="88"/>
    </row>
    <row r="49080" spans="2:11" hidden="1" x14ac:dyDescent="0.2">
      <c r="B49080" s="88"/>
      <c r="C49080" s="88"/>
      <c r="D49080" s="88"/>
      <c r="E49080" s="88"/>
      <c r="F49080" s="88"/>
      <c r="G49080" s="88"/>
      <c r="H49080" s="88"/>
      <c r="I49080" s="88"/>
      <c r="J49080" s="88"/>
      <c r="K49080" s="88"/>
    </row>
    <row r="49081" spans="2:11" hidden="1" x14ac:dyDescent="0.2">
      <c r="B49081" s="88"/>
      <c r="C49081" s="88"/>
      <c r="D49081" s="88"/>
      <c r="E49081" s="88"/>
      <c r="F49081" s="88"/>
      <c r="G49081" s="88"/>
      <c r="H49081" s="88"/>
      <c r="I49081" s="88"/>
      <c r="J49081" s="88"/>
      <c r="K49081" s="88"/>
    </row>
    <row r="49082" spans="2:11" hidden="1" x14ac:dyDescent="0.2">
      <c r="B49082" s="88"/>
      <c r="C49082" s="88"/>
      <c r="D49082" s="88"/>
      <c r="E49082" s="88"/>
      <c r="F49082" s="88"/>
      <c r="G49082" s="88"/>
      <c r="H49082" s="88"/>
      <c r="I49082" s="88"/>
      <c r="J49082" s="88"/>
      <c r="K49082" s="88"/>
    </row>
    <row r="49083" spans="2:11" hidden="1" x14ac:dyDescent="0.2">
      <c r="B49083" s="88"/>
      <c r="C49083" s="88"/>
      <c r="D49083" s="88"/>
      <c r="E49083" s="88"/>
      <c r="F49083" s="88"/>
      <c r="G49083" s="88"/>
      <c r="H49083" s="88"/>
      <c r="I49083" s="88"/>
      <c r="J49083" s="88"/>
      <c r="K49083" s="88"/>
    </row>
    <row r="49084" spans="2:11" hidden="1" x14ac:dyDescent="0.2">
      <c r="B49084" s="88"/>
      <c r="C49084" s="88"/>
      <c r="D49084" s="88"/>
      <c r="E49084" s="88"/>
      <c r="F49084" s="88"/>
      <c r="G49084" s="88"/>
      <c r="H49084" s="88"/>
      <c r="I49084" s="88"/>
      <c r="J49084" s="88"/>
      <c r="K49084" s="88"/>
    </row>
    <row r="49085" spans="2:11" hidden="1" x14ac:dyDescent="0.2">
      <c r="B49085" s="88"/>
      <c r="C49085" s="88"/>
      <c r="D49085" s="88"/>
      <c r="E49085" s="88"/>
      <c r="F49085" s="88"/>
      <c r="G49085" s="88"/>
      <c r="H49085" s="88"/>
      <c r="I49085" s="88"/>
      <c r="J49085" s="88"/>
      <c r="K49085" s="88"/>
    </row>
    <row r="49086" spans="2:11" hidden="1" x14ac:dyDescent="0.2">
      <c r="B49086" s="88"/>
      <c r="C49086" s="88"/>
      <c r="D49086" s="88"/>
      <c r="E49086" s="88"/>
      <c r="F49086" s="88"/>
      <c r="G49086" s="88"/>
      <c r="H49086" s="88"/>
      <c r="I49086" s="88"/>
      <c r="J49086" s="88"/>
      <c r="K49086" s="88"/>
    </row>
    <row r="49087" spans="2:11" hidden="1" x14ac:dyDescent="0.2">
      <c r="B49087" s="88"/>
      <c r="C49087" s="88"/>
      <c r="D49087" s="88"/>
      <c r="E49087" s="88"/>
      <c r="F49087" s="88"/>
      <c r="G49087" s="88"/>
      <c r="H49087" s="88"/>
      <c r="I49087" s="88"/>
      <c r="J49087" s="88"/>
      <c r="K49087" s="88"/>
    </row>
    <row r="49088" spans="2:11" hidden="1" x14ac:dyDescent="0.2">
      <c r="B49088" s="88"/>
      <c r="C49088" s="88"/>
      <c r="D49088" s="88"/>
      <c r="E49088" s="88"/>
      <c r="F49088" s="88"/>
      <c r="G49088" s="88"/>
      <c r="H49088" s="88"/>
      <c r="I49088" s="88"/>
      <c r="J49088" s="88"/>
      <c r="K49088" s="88"/>
    </row>
    <row r="49089" spans="2:11" hidden="1" x14ac:dyDescent="0.2">
      <c r="B49089" s="88"/>
      <c r="C49089" s="88"/>
      <c r="D49089" s="88"/>
      <c r="E49089" s="88"/>
      <c r="F49089" s="88"/>
      <c r="G49089" s="88"/>
      <c r="H49089" s="88"/>
      <c r="I49089" s="88"/>
      <c r="J49089" s="88"/>
      <c r="K49089" s="88"/>
    </row>
    <row r="49090" spans="2:11" hidden="1" x14ac:dyDescent="0.2">
      <c r="B49090" s="88"/>
      <c r="C49090" s="88"/>
      <c r="D49090" s="88"/>
      <c r="E49090" s="88"/>
      <c r="F49090" s="88"/>
      <c r="G49090" s="88"/>
      <c r="H49090" s="88"/>
      <c r="I49090" s="88"/>
      <c r="J49090" s="88"/>
      <c r="K49090" s="88"/>
    </row>
    <row r="49091" spans="2:11" hidden="1" x14ac:dyDescent="0.2">
      <c r="B49091" s="88"/>
      <c r="C49091" s="88"/>
      <c r="D49091" s="88"/>
      <c r="E49091" s="88"/>
      <c r="F49091" s="88"/>
      <c r="G49091" s="88"/>
      <c r="H49091" s="88"/>
      <c r="I49091" s="88"/>
      <c r="J49091" s="88"/>
      <c r="K49091" s="88"/>
    </row>
    <row r="49092" spans="2:11" hidden="1" x14ac:dyDescent="0.2">
      <c r="B49092" s="88"/>
      <c r="C49092" s="88"/>
      <c r="D49092" s="88"/>
      <c r="E49092" s="88"/>
      <c r="F49092" s="88"/>
      <c r="G49092" s="88"/>
      <c r="H49092" s="88"/>
      <c r="I49092" s="88"/>
      <c r="J49092" s="88"/>
      <c r="K49092" s="88"/>
    </row>
    <row r="49093" spans="2:11" hidden="1" x14ac:dyDescent="0.2">
      <c r="B49093" s="88"/>
      <c r="C49093" s="88"/>
      <c r="D49093" s="88"/>
      <c r="E49093" s="88"/>
      <c r="F49093" s="88"/>
      <c r="G49093" s="88"/>
      <c r="H49093" s="88"/>
      <c r="I49093" s="88"/>
      <c r="J49093" s="88"/>
      <c r="K49093" s="88"/>
    </row>
    <row r="49094" spans="2:11" hidden="1" x14ac:dyDescent="0.2">
      <c r="B49094" s="88"/>
      <c r="C49094" s="88"/>
      <c r="D49094" s="88"/>
      <c r="E49094" s="88"/>
      <c r="F49094" s="88"/>
      <c r="G49094" s="88"/>
      <c r="H49094" s="88"/>
      <c r="I49094" s="88"/>
      <c r="J49094" s="88"/>
      <c r="K49094" s="88"/>
    </row>
    <row r="49095" spans="2:11" hidden="1" x14ac:dyDescent="0.2">
      <c r="B49095" s="88"/>
      <c r="C49095" s="88"/>
      <c r="D49095" s="88"/>
      <c r="E49095" s="88"/>
      <c r="F49095" s="88"/>
      <c r="G49095" s="88"/>
      <c r="H49095" s="88"/>
      <c r="I49095" s="88"/>
      <c r="J49095" s="88"/>
      <c r="K49095" s="88"/>
    </row>
    <row r="49096" spans="2:11" hidden="1" x14ac:dyDescent="0.2">
      <c r="B49096" s="88"/>
      <c r="C49096" s="88"/>
      <c r="D49096" s="88"/>
      <c r="E49096" s="88"/>
      <c r="F49096" s="88"/>
      <c r="G49096" s="88"/>
      <c r="H49096" s="88"/>
      <c r="I49096" s="88"/>
      <c r="J49096" s="88"/>
      <c r="K49096" s="88"/>
    </row>
    <row r="49097" spans="2:11" hidden="1" x14ac:dyDescent="0.2">
      <c r="B49097" s="88"/>
      <c r="C49097" s="88"/>
      <c r="D49097" s="88"/>
      <c r="E49097" s="88"/>
      <c r="F49097" s="88"/>
      <c r="G49097" s="88"/>
      <c r="H49097" s="88"/>
      <c r="I49097" s="88"/>
      <c r="J49097" s="88"/>
      <c r="K49097" s="88"/>
    </row>
    <row r="49098" spans="2:11" hidden="1" x14ac:dyDescent="0.2">
      <c r="B49098" s="88"/>
      <c r="C49098" s="88"/>
      <c r="D49098" s="88"/>
      <c r="E49098" s="88"/>
      <c r="F49098" s="88"/>
      <c r="G49098" s="88"/>
      <c r="H49098" s="88"/>
      <c r="I49098" s="88"/>
      <c r="J49098" s="88"/>
      <c r="K49098" s="88"/>
    </row>
    <row r="49099" spans="2:11" hidden="1" x14ac:dyDescent="0.2">
      <c r="B49099" s="88"/>
      <c r="C49099" s="88"/>
      <c r="D49099" s="88"/>
      <c r="E49099" s="88"/>
      <c r="F49099" s="88"/>
      <c r="G49099" s="88"/>
      <c r="H49099" s="88"/>
      <c r="I49099" s="88"/>
      <c r="J49099" s="88"/>
      <c r="K49099" s="88"/>
    </row>
    <row r="49100" spans="2:11" hidden="1" x14ac:dyDescent="0.2">
      <c r="B49100" s="88"/>
      <c r="C49100" s="88"/>
      <c r="D49100" s="88"/>
      <c r="E49100" s="88"/>
      <c r="F49100" s="88"/>
      <c r="G49100" s="88"/>
      <c r="H49100" s="88"/>
      <c r="I49100" s="88"/>
      <c r="J49100" s="88"/>
      <c r="K49100" s="88"/>
    </row>
    <row r="49101" spans="2:11" hidden="1" x14ac:dyDescent="0.2">
      <c r="B49101" s="88"/>
      <c r="C49101" s="88"/>
      <c r="D49101" s="88"/>
      <c r="E49101" s="88"/>
      <c r="F49101" s="88"/>
      <c r="G49101" s="88"/>
      <c r="H49101" s="88"/>
      <c r="I49101" s="88"/>
      <c r="J49101" s="88"/>
      <c r="K49101" s="88"/>
    </row>
    <row r="49102" spans="2:11" hidden="1" x14ac:dyDescent="0.2">
      <c r="B49102" s="88"/>
      <c r="C49102" s="88"/>
      <c r="D49102" s="88"/>
      <c r="E49102" s="88"/>
      <c r="F49102" s="88"/>
      <c r="G49102" s="88"/>
      <c r="H49102" s="88"/>
      <c r="I49102" s="88"/>
      <c r="J49102" s="88"/>
      <c r="K49102" s="88"/>
    </row>
    <row r="49103" spans="2:11" hidden="1" x14ac:dyDescent="0.2">
      <c r="B49103" s="88"/>
      <c r="C49103" s="88"/>
      <c r="D49103" s="88"/>
      <c r="E49103" s="88"/>
      <c r="F49103" s="88"/>
      <c r="G49103" s="88"/>
      <c r="H49103" s="88"/>
      <c r="I49103" s="88"/>
      <c r="J49103" s="88"/>
      <c r="K49103" s="88"/>
    </row>
    <row r="49104" spans="2:11" hidden="1" x14ac:dyDescent="0.2">
      <c r="B49104" s="88"/>
      <c r="C49104" s="88"/>
      <c r="D49104" s="88"/>
      <c r="E49104" s="88"/>
      <c r="F49104" s="88"/>
      <c r="G49104" s="88"/>
      <c r="H49104" s="88"/>
      <c r="I49104" s="88"/>
      <c r="J49104" s="88"/>
      <c r="K49104" s="88"/>
    </row>
    <row r="49105" spans="2:11" hidden="1" x14ac:dyDescent="0.2">
      <c r="B49105" s="88"/>
      <c r="C49105" s="88"/>
      <c r="D49105" s="88"/>
      <c r="E49105" s="88"/>
      <c r="F49105" s="88"/>
      <c r="G49105" s="88"/>
      <c r="H49105" s="88"/>
      <c r="I49105" s="88"/>
      <c r="J49105" s="88"/>
      <c r="K49105" s="88"/>
    </row>
    <row r="49106" spans="2:11" hidden="1" x14ac:dyDescent="0.2">
      <c r="B49106" s="88"/>
      <c r="C49106" s="88"/>
      <c r="D49106" s="88"/>
      <c r="E49106" s="88"/>
      <c r="F49106" s="88"/>
      <c r="G49106" s="88"/>
      <c r="H49106" s="88"/>
      <c r="I49106" s="88"/>
      <c r="J49106" s="88"/>
      <c r="K49106" s="88"/>
    </row>
    <row r="49107" spans="2:11" hidden="1" x14ac:dyDescent="0.2">
      <c r="B49107" s="88"/>
      <c r="C49107" s="88"/>
      <c r="D49107" s="88"/>
      <c r="E49107" s="88"/>
      <c r="F49107" s="88"/>
      <c r="G49107" s="88"/>
      <c r="H49107" s="88"/>
      <c r="I49107" s="88"/>
      <c r="J49107" s="88"/>
      <c r="K49107" s="88"/>
    </row>
    <row r="49108" spans="2:11" hidden="1" x14ac:dyDescent="0.2">
      <c r="B49108" s="88"/>
      <c r="C49108" s="88"/>
      <c r="D49108" s="88"/>
      <c r="E49108" s="88"/>
      <c r="F49108" s="88"/>
      <c r="G49108" s="88"/>
      <c r="H49108" s="88"/>
      <c r="I49108" s="88"/>
      <c r="J49108" s="88"/>
      <c r="K49108" s="88"/>
    </row>
    <row r="49109" spans="2:11" hidden="1" x14ac:dyDescent="0.2">
      <c r="B49109" s="88"/>
      <c r="C49109" s="88"/>
      <c r="D49109" s="88"/>
      <c r="E49109" s="88"/>
      <c r="F49109" s="88"/>
      <c r="G49109" s="88"/>
      <c r="H49109" s="88"/>
      <c r="I49109" s="88"/>
      <c r="J49109" s="88"/>
      <c r="K49109" s="88"/>
    </row>
    <row r="49110" spans="2:11" hidden="1" x14ac:dyDescent="0.2">
      <c r="B49110" s="88"/>
      <c r="C49110" s="88"/>
      <c r="D49110" s="88"/>
      <c r="E49110" s="88"/>
      <c r="F49110" s="88"/>
      <c r="G49110" s="88"/>
      <c r="H49110" s="88"/>
      <c r="I49110" s="88"/>
      <c r="J49110" s="88"/>
      <c r="K49110" s="88"/>
    </row>
    <row r="49111" spans="2:11" hidden="1" x14ac:dyDescent="0.2">
      <c r="B49111" s="88"/>
      <c r="C49111" s="88"/>
      <c r="D49111" s="88"/>
      <c r="E49111" s="88"/>
      <c r="F49111" s="88"/>
      <c r="G49111" s="88"/>
      <c r="H49111" s="88"/>
      <c r="I49111" s="88"/>
      <c r="J49111" s="88"/>
      <c r="K49111" s="88"/>
    </row>
    <row r="49112" spans="2:11" hidden="1" x14ac:dyDescent="0.2">
      <c r="B49112" s="88"/>
      <c r="C49112" s="88"/>
      <c r="D49112" s="88"/>
      <c r="E49112" s="88"/>
      <c r="F49112" s="88"/>
      <c r="G49112" s="88"/>
      <c r="H49112" s="88"/>
      <c r="I49112" s="88"/>
      <c r="J49112" s="88"/>
      <c r="K49112" s="88"/>
    </row>
    <row r="49113" spans="2:11" hidden="1" x14ac:dyDescent="0.2">
      <c r="B49113" s="88"/>
      <c r="C49113" s="88"/>
      <c r="D49113" s="88"/>
      <c r="E49113" s="88"/>
      <c r="F49113" s="88"/>
      <c r="G49113" s="88"/>
      <c r="H49113" s="88"/>
      <c r="I49113" s="88"/>
      <c r="J49113" s="88"/>
      <c r="K49113" s="88"/>
    </row>
    <row r="49114" spans="2:11" hidden="1" x14ac:dyDescent="0.2">
      <c r="B49114" s="88"/>
      <c r="C49114" s="88"/>
      <c r="D49114" s="88"/>
      <c r="E49114" s="88"/>
      <c r="F49114" s="88"/>
      <c r="G49114" s="88"/>
      <c r="H49114" s="88"/>
      <c r="I49114" s="88"/>
      <c r="J49114" s="88"/>
      <c r="K49114" s="88"/>
    </row>
    <row r="49115" spans="2:11" hidden="1" x14ac:dyDescent="0.2">
      <c r="B49115" s="88"/>
      <c r="C49115" s="88"/>
      <c r="D49115" s="88"/>
      <c r="E49115" s="88"/>
      <c r="F49115" s="88"/>
      <c r="G49115" s="88"/>
      <c r="H49115" s="88"/>
      <c r="I49115" s="88"/>
      <c r="J49115" s="88"/>
      <c r="K49115" s="88"/>
    </row>
    <row r="49116" spans="2:11" hidden="1" x14ac:dyDescent="0.2">
      <c r="B49116" s="88"/>
      <c r="C49116" s="88"/>
      <c r="D49116" s="88"/>
      <c r="E49116" s="88"/>
      <c r="F49116" s="88"/>
      <c r="G49116" s="88"/>
      <c r="H49116" s="88"/>
      <c r="I49116" s="88"/>
      <c r="J49116" s="88"/>
      <c r="K49116" s="88"/>
    </row>
    <row r="49117" spans="2:11" hidden="1" x14ac:dyDescent="0.2">
      <c r="B49117" s="88"/>
      <c r="C49117" s="88"/>
      <c r="D49117" s="88"/>
      <c r="E49117" s="88"/>
      <c r="F49117" s="88"/>
      <c r="G49117" s="88"/>
      <c r="H49117" s="88"/>
      <c r="I49117" s="88"/>
      <c r="J49117" s="88"/>
      <c r="K49117" s="88"/>
    </row>
    <row r="49118" spans="2:11" hidden="1" x14ac:dyDescent="0.2">
      <c r="B49118" s="88"/>
      <c r="C49118" s="88"/>
      <c r="D49118" s="88"/>
      <c r="E49118" s="88"/>
      <c r="F49118" s="88"/>
      <c r="G49118" s="88"/>
      <c r="H49118" s="88"/>
      <c r="I49118" s="88"/>
      <c r="J49118" s="88"/>
      <c r="K49118" s="88"/>
    </row>
    <row r="49119" spans="2:11" hidden="1" x14ac:dyDescent="0.2">
      <c r="B49119" s="88"/>
      <c r="C49119" s="88"/>
      <c r="D49119" s="88"/>
      <c r="E49119" s="88"/>
      <c r="F49119" s="88"/>
      <c r="G49119" s="88"/>
      <c r="H49119" s="88"/>
      <c r="I49119" s="88"/>
      <c r="J49119" s="88"/>
      <c r="K49119" s="88"/>
    </row>
    <row r="49120" spans="2:11" hidden="1" x14ac:dyDescent="0.2">
      <c r="B49120" s="88"/>
      <c r="C49120" s="88"/>
      <c r="D49120" s="88"/>
      <c r="E49120" s="88"/>
      <c r="F49120" s="88"/>
      <c r="G49120" s="88"/>
      <c r="H49120" s="88"/>
      <c r="I49120" s="88"/>
      <c r="J49120" s="88"/>
      <c r="K49120" s="88"/>
    </row>
    <row r="49121" spans="2:11" hidden="1" x14ac:dyDescent="0.2">
      <c r="B49121" s="88"/>
      <c r="C49121" s="88"/>
      <c r="D49121" s="88"/>
      <c r="E49121" s="88"/>
      <c r="F49121" s="88"/>
      <c r="G49121" s="88"/>
      <c r="H49121" s="88"/>
      <c r="I49121" s="88"/>
      <c r="J49121" s="88"/>
      <c r="K49121" s="88"/>
    </row>
    <row r="49122" spans="2:11" hidden="1" x14ac:dyDescent="0.2">
      <c r="B49122" s="88"/>
      <c r="C49122" s="88"/>
      <c r="D49122" s="88"/>
      <c r="E49122" s="88"/>
      <c r="F49122" s="88"/>
      <c r="G49122" s="88"/>
      <c r="H49122" s="88"/>
      <c r="I49122" s="88"/>
      <c r="J49122" s="88"/>
      <c r="K49122" s="88"/>
    </row>
    <row r="49123" spans="2:11" hidden="1" x14ac:dyDescent="0.2">
      <c r="B49123" s="88"/>
      <c r="C49123" s="88"/>
      <c r="D49123" s="88"/>
      <c r="E49123" s="88"/>
      <c r="F49123" s="88"/>
      <c r="G49123" s="88"/>
      <c r="H49123" s="88"/>
      <c r="I49123" s="88"/>
      <c r="J49123" s="88"/>
      <c r="K49123" s="88"/>
    </row>
    <row r="49124" spans="2:11" hidden="1" x14ac:dyDescent="0.2">
      <c r="B49124" s="88"/>
      <c r="C49124" s="88"/>
      <c r="D49124" s="88"/>
      <c r="E49124" s="88"/>
      <c r="F49124" s="88"/>
      <c r="G49124" s="88"/>
      <c r="H49124" s="88"/>
      <c r="I49124" s="88"/>
      <c r="J49124" s="88"/>
      <c r="K49124" s="88"/>
    </row>
    <row r="49125" spans="2:11" hidden="1" x14ac:dyDescent="0.2">
      <c r="B49125" s="88"/>
      <c r="C49125" s="88"/>
      <c r="D49125" s="88"/>
      <c r="E49125" s="88"/>
      <c r="F49125" s="88"/>
      <c r="G49125" s="88"/>
      <c r="H49125" s="88"/>
      <c r="I49125" s="88"/>
      <c r="J49125" s="88"/>
      <c r="K49125" s="88"/>
    </row>
    <row r="49126" spans="2:11" hidden="1" x14ac:dyDescent="0.2">
      <c r="B49126" s="88"/>
      <c r="C49126" s="88"/>
      <c r="D49126" s="88"/>
      <c r="E49126" s="88"/>
      <c r="F49126" s="88"/>
      <c r="G49126" s="88"/>
      <c r="H49126" s="88"/>
      <c r="I49126" s="88"/>
      <c r="J49126" s="88"/>
      <c r="K49126" s="88"/>
    </row>
    <row r="49127" spans="2:11" hidden="1" x14ac:dyDescent="0.2">
      <c r="B49127" s="88"/>
      <c r="C49127" s="88"/>
      <c r="D49127" s="88"/>
      <c r="E49127" s="88"/>
      <c r="F49127" s="88"/>
      <c r="G49127" s="88"/>
      <c r="H49127" s="88"/>
      <c r="I49127" s="88"/>
      <c r="J49127" s="88"/>
      <c r="K49127" s="88"/>
    </row>
    <row r="49128" spans="2:11" hidden="1" x14ac:dyDescent="0.2">
      <c r="B49128" s="88"/>
      <c r="C49128" s="88"/>
      <c r="D49128" s="88"/>
      <c r="E49128" s="88"/>
      <c r="F49128" s="88"/>
      <c r="G49128" s="88"/>
      <c r="H49128" s="88"/>
      <c r="I49128" s="88"/>
      <c r="J49128" s="88"/>
      <c r="K49128" s="88"/>
    </row>
    <row r="49129" spans="2:11" hidden="1" x14ac:dyDescent="0.2">
      <c r="B49129" s="88"/>
      <c r="C49129" s="88"/>
      <c r="D49129" s="88"/>
      <c r="E49129" s="88"/>
      <c r="F49129" s="88"/>
      <c r="G49129" s="88"/>
      <c r="H49129" s="88"/>
      <c r="I49129" s="88"/>
      <c r="J49129" s="88"/>
      <c r="K49129" s="88"/>
    </row>
    <row r="49130" spans="2:11" hidden="1" x14ac:dyDescent="0.2">
      <c r="B49130" s="88"/>
      <c r="C49130" s="88"/>
      <c r="D49130" s="88"/>
      <c r="E49130" s="88"/>
      <c r="F49130" s="88"/>
      <c r="G49130" s="88"/>
      <c r="H49130" s="88"/>
      <c r="I49130" s="88"/>
      <c r="J49130" s="88"/>
      <c r="K49130" s="88"/>
    </row>
    <row r="49131" spans="2:11" hidden="1" x14ac:dyDescent="0.2">
      <c r="B49131" s="88"/>
      <c r="C49131" s="88"/>
      <c r="D49131" s="88"/>
      <c r="E49131" s="88"/>
      <c r="F49131" s="88"/>
      <c r="G49131" s="88"/>
      <c r="H49131" s="88"/>
      <c r="I49131" s="88"/>
      <c r="J49131" s="88"/>
      <c r="K49131" s="88"/>
    </row>
    <row r="49132" spans="2:11" hidden="1" x14ac:dyDescent="0.2">
      <c r="B49132" s="88"/>
      <c r="C49132" s="88"/>
      <c r="D49132" s="88"/>
      <c r="E49132" s="88"/>
      <c r="F49132" s="88"/>
      <c r="G49132" s="88"/>
      <c r="H49132" s="88"/>
      <c r="I49132" s="88"/>
      <c r="J49132" s="88"/>
      <c r="K49132" s="88"/>
    </row>
    <row r="49133" spans="2:11" hidden="1" x14ac:dyDescent="0.2">
      <c r="B49133" s="88"/>
      <c r="C49133" s="88"/>
      <c r="D49133" s="88"/>
      <c r="E49133" s="88"/>
      <c r="F49133" s="88"/>
      <c r="G49133" s="88"/>
      <c r="H49133" s="88"/>
      <c r="I49133" s="88"/>
      <c r="J49133" s="88"/>
      <c r="K49133" s="88"/>
    </row>
    <row r="49134" spans="2:11" hidden="1" x14ac:dyDescent="0.2">
      <c r="B49134" s="88"/>
      <c r="C49134" s="88"/>
      <c r="D49134" s="88"/>
      <c r="E49134" s="88"/>
      <c r="F49134" s="88"/>
      <c r="G49134" s="88"/>
      <c r="H49134" s="88"/>
      <c r="I49134" s="88"/>
      <c r="J49134" s="88"/>
      <c r="K49134" s="88"/>
    </row>
    <row r="49135" spans="2:11" hidden="1" x14ac:dyDescent="0.2">
      <c r="B49135" s="88"/>
      <c r="C49135" s="88"/>
      <c r="D49135" s="88"/>
      <c r="E49135" s="88"/>
      <c r="F49135" s="88"/>
      <c r="G49135" s="88"/>
      <c r="H49135" s="88"/>
      <c r="I49135" s="88"/>
      <c r="J49135" s="88"/>
      <c r="K49135" s="88"/>
    </row>
    <row r="49136" spans="2:11" hidden="1" x14ac:dyDescent="0.2">
      <c r="B49136" s="88"/>
      <c r="C49136" s="88"/>
      <c r="D49136" s="88"/>
      <c r="E49136" s="88"/>
      <c r="F49136" s="88"/>
      <c r="G49136" s="88"/>
      <c r="H49136" s="88"/>
      <c r="I49136" s="88"/>
      <c r="J49136" s="88"/>
      <c r="K49136" s="88"/>
    </row>
    <row r="49137" spans="2:11" hidden="1" x14ac:dyDescent="0.2">
      <c r="B49137" s="88"/>
      <c r="C49137" s="88"/>
      <c r="D49137" s="88"/>
      <c r="E49137" s="88"/>
      <c r="F49137" s="88"/>
      <c r="G49137" s="88"/>
      <c r="H49137" s="88"/>
      <c r="I49137" s="88"/>
      <c r="J49137" s="88"/>
      <c r="K49137" s="88"/>
    </row>
    <row r="49138" spans="2:11" hidden="1" x14ac:dyDescent="0.2">
      <c r="B49138" s="88"/>
      <c r="C49138" s="88"/>
      <c r="D49138" s="88"/>
      <c r="E49138" s="88"/>
      <c r="F49138" s="88"/>
      <c r="G49138" s="88"/>
      <c r="H49138" s="88"/>
      <c r="I49138" s="88"/>
      <c r="J49138" s="88"/>
      <c r="K49138" s="88"/>
    </row>
    <row r="49139" spans="2:11" hidden="1" x14ac:dyDescent="0.2">
      <c r="B49139" s="88"/>
      <c r="C49139" s="88"/>
      <c r="D49139" s="88"/>
      <c r="E49139" s="88"/>
      <c r="F49139" s="88"/>
      <c r="G49139" s="88"/>
      <c r="H49139" s="88"/>
      <c r="I49139" s="88"/>
      <c r="J49139" s="88"/>
      <c r="K49139" s="88"/>
    </row>
    <row r="49140" spans="2:11" hidden="1" x14ac:dyDescent="0.2">
      <c r="B49140" s="88"/>
      <c r="C49140" s="88"/>
      <c r="D49140" s="88"/>
      <c r="E49140" s="88"/>
      <c r="F49140" s="88"/>
      <c r="G49140" s="88"/>
      <c r="H49140" s="88"/>
      <c r="I49140" s="88"/>
      <c r="J49140" s="88"/>
      <c r="K49140" s="88"/>
    </row>
    <row r="49141" spans="2:11" hidden="1" x14ac:dyDescent="0.2">
      <c r="B49141" s="88"/>
      <c r="C49141" s="88"/>
      <c r="D49141" s="88"/>
      <c r="E49141" s="88"/>
      <c r="F49141" s="88"/>
      <c r="G49141" s="88"/>
      <c r="H49141" s="88"/>
      <c r="I49141" s="88"/>
      <c r="J49141" s="88"/>
      <c r="K49141" s="88"/>
    </row>
    <row r="49142" spans="2:11" hidden="1" x14ac:dyDescent="0.2">
      <c r="B49142" s="88"/>
      <c r="C49142" s="88"/>
      <c r="D49142" s="88"/>
      <c r="E49142" s="88"/>
      <c r="F49142" s="88"/>
      <c r="G49142" s="88"/>
      <c r="H49142" s="88"/>
      <c r="I49142" s="88"/>
      <c r="J49142" s="88"/>
      <c r="K49142" s="88"/>
    </row>
    <row r="49143" spans="2:11" hidden="1" x14ac:dyDescent="0.2">
      <c r="B49143" s="88"/>
      <c r="C49143" s="88"/>
      <c r="D49143" s="88"/>
      <c r="E49143" s="88"/>
      <c r="F49143" s="88"/>
      <c r="G49143" s="88"/>
      <c r="H49143" s="88"/>
      <c r="I49143" s="88"/>
      <c r="J49143" s="88"/>
      <c r="K49143" s="88"/>
    </row>
    <row r="49144" spans="2:11" hidden="1" x14ac:dyDescent="0.2">
      <c r="B49144" s="88"/>
      <c r="C49144" s="88"/>
      <c r="D49144" s="88"/>
      <c r="E49144" s="88"/>
      <c r="F49144" s="88"/>
      <c r="G49144" s="88"/>
      <c r="H49144" s="88"/>
      <c r="I49144" s="88"/>
      <c r="J49144" s="88"/>
      <c r="K49144" s="88"/>
    </row>
    <row r="49145" spans="2:11" hidden="1" x14ac:dyDescent="0.2">
      <c r="B49145" s="88"/>
      <c r="C49145" s="88"/>
      <c r="D49145" s="88"/>
      <c r="E49145" s="88"/>
      <c r="F49145" s="88"/>
      <c r="G49145" s="88"/>
      <c r="H49145" s="88"/>
      <c r="I49145" s="88"/>
      <c r="J49145" s="88"/>
      <c r="K49145" s="88"/>
    </row>
    <row r="49146" spans="2:11" hidden="1" x14ac:dyDescent="0.2">
      <c r="B49146" s="88"/>
      <c r="C49146" s="88"/>
      <c r="D49146" s="88"/>
      <c r="E49146" s="88"/>
      <c r="F49146" s="88"/>
      <c r="G49146" s="88"/>
      <c r="H49146" s="88"/>
      <c r="I49146" s="88"/>
      <c r="J49146" s="88"/>
      <c r="K49146" s="88"/>
    </row>
    <row r="49147" spans="2:11" hidden="1" x14ac:dyDescent="0.2">
      <c r="B49147" s="88"/>
      <c r="C49147" s="88"/>
      <c r="D49147" s="88"/>
      <c r="E49147" s="88"/>
      <c r="F49147" s="88"/>
      <c r="G49147" s="88"/>
      <c r="H49147" s="88"/>
      <c r="I49147" s="88"/>
      <c r="J49147" s="88"/>
      <c r="K49147" s="88"/>
    </row>
    <row r="49148" spans="2:11" hidden="1" x14ac:dyDescent="0.2">
      <c r="B49148" s="88"/>
      <c r="C49148" s="88"/>
      <c r="D49148" s="88"/>
      <c r="E49148" s="88"/>
      <c r="F49148" s="88"/>
      <c r="G49148" s="88"/>
      <c r="H49148" s="88"/>
      <c r="I49148" s="88"/>
      <c r="J49148" s="88"/>
      <c r="K49148" s="88"/>
    </row>
    <row r="49149" spans="2:11" hidden="1" x14ac:dyDescent="0.2">
      <c r="B49149" s="88"/>
      <c r="C49149" s="88"/>
      <c r="D49149" s="88"/>
      <c r="E49149" s="88"/>
      <c r="F49149" s="88"/>
      <c r="G49149" s="88"/>
      <c r="H49149" s="88"/>
      <c r="I49149" s="88"/>
      <c r="J49149" s="88"/>
      <c r="K49149" s="88"/>
    </row>
    <row r="49150" spans="2:11" hidden="1" x14ac:dyDescent="0.2">
      <c r="B49150" s="88"/>
      <c r="C49150" s="88"/>
      <c r="D49150" s="88"/>
      <c r="E49150" s="88"/>
      <c r="F49150" s="88"/>
      <c r="G49150" s="88"/>
      <c r="H49150" s="88"/>
      <c r="I49150" s="88"/>
      <c r="J49150" s="88"/>
      <c r="K49150" s="88"/>
    </row>
    <row r="49151" spans="2:11" hidden="1" x14ac:dyDescent="0.2">
      <c r="B49151" s="88"/>
      <c r="C49151" s="88"/>
      <c r="D49151" s="88"/>
      <c r="E49151" s="88"/>
      <c r="F49151" s="88"/>
      <c r="G49151" s="88"/>
      <c r="H49151" s="88"/>
      <c r="I49151" s="88"/>
      <c r="J49151" s="88"/>
      <c r="K49151" s="88"/>
    </row>
    <row r="49152" spans="2:11" hidden="1" x14ac:dyDescent="0.2">
      <c r="B49152" s="88"/>
      <c r="C49152" s="88"/>
      <c r="D49152" s="88"/>
      <c r="E49152" s="88"/>
      <c r="F49152" s="88"/>
      <c r="G49152" s="88"/>
      <c r="H49152" s="88"/>
      <c r="I49152" s="88"/>
      <c r="J49152" s="88"/>
      <c r="K49152" s="88"/>
    </row>
    <row r="49153" spans="2:11" hidden="1" x14ac:dyDescent="0.2">
      <c r="B49153" s="88"/>
      <c r="C49153" s="88"/>
      <c r="D49153" s="88"/>
      <c r="E49153" s="88"/>
      <c r="F49153" s="88"/>
      <c r="G49153" s="88"/>
      <c r="H49153" s="88"/>
      <c r="I49153" s="88"/>
      <c r="J49153" s="88"/>
      <c r="K49153" s="88"/>
    </row>
    <row r="49154" spans="2:11" hidden="1" x14ac:dyDescent="0.2">
      <c r="B49154" s="88"/>
      <c r="C49154" s="88"/>
      <c r="D49154" s="88"/>
      <c r="E49154" s="88"/>
      <c r="F49154" s="88"/>
      <c r="G49154" s="88"/>
      <c r="H49154" s="88"/>
      <c r="I49154" s="88"/>
      <c r="J49154" s="88"/>
      <c r="K49154" s="88"/>
    </row>
    <row r="49155" spans="2:11" hidden="1" x14ac:dyDescent="0.2">
      <c r="B49155" s="88"/>
      <c r="C49155" s="88"/>
      <c r="D49155" s="88"/>
      <c r="E49155" s="88"/>
      <c r="F49155" s="88"/>
      <c r="G49155" s="88"/>
      <c r="H49155" s="88"/>
      <c r="I49155" s="88"/>
      <c r="J49155" s="88"/>
      <c r="K49155" s="88"/>
    </row>
    <row r="49156" spans="2:11" hidden="1" x14ac:dyDescent="0.2">
      <c r="B49156" s="88"/>
      <c r="C49156" s="88"/>
      <c r="D49156" s="88"/>
      <c r="E49156" s="88"/>
      <c r="F49156" s="88"/>
      <c r="G49156" s="88"/>
      <c r="H49156" s="88"/>
      <c r="I49156" s="88"/>
      <c r="J49156" s="88"/>
      <c r="K49156" s="88"/>
    </row>
    <row r="49157" spans="2:11" hidden="1" x14ac:dyDescent="0.2">
      <c r="B49157" s="88"/>
      <c r="C49157" s="88"/>
      <c r="D49157" s="88"/>
      <c r="E49157" s="88"/>
      <c r="F49157" s="88"/>
      <c r="G49157" s="88"/>
      <c r="H49157" s="88"/>
      <c r="I49157" s="88"/>
      <c r="J49157" s="88"/>
      <c r="K49157" s="88"/>
    </row>
    <row r="49158" spans="2:11" hidden="1" x14ac:dyDescent="0.2">
      <c r="B49158" s="88"/>
      <c r="C49158" s="88"/>
      <c r="D49158" s="88"/>
      <c r="E49158" s="88"/>
      <c r="F49158" s="88"/>
      <c r="G49158" s="88"/>
      <c r="H49158" s="88"/>
      <c r="I49158" s="88"/>
      <c r="J49158" s="88"/>
      <c r="K49158" s="88"/>
    </row>
    <row r="49159" spans="2:11" hidden="1" x14ac:dyDescent="0.2">
      <c r="B49159" s="88"/>
      <c r="C49159" s="88"/>
      <c r="D49159" s="88"/>
      <c r="E49159" s="88"/>
      <c r="F49159" s="88"/>
      <c r="G49159" s="88"/>
      <c r="H49159" s="88"/>
      <c r="I49159" s="88"/>
      <c r="J49159" s="88"/>
      <c r="K49159" s="88"/>
    </row>
    <row r="49160" spans="2:11" hidden="1" x14ac:dyDescent="0.2">
      <c r="B49160" s="88"/>
      <c r="C49160" s="88"/>
      <c r="D49160" s="88"/>
      <c r="E49160" s="88"/>
      <c r="F49160" s="88"/>
      <c r="G49160" s="88"/>
      <c r="H49160" s="88"/>
      <c r="I49160" s="88"/>
      <c r="J49160" s="88"/>
      <c r="K49160" s="88"/>
    </row>
    <row r="49161" spans="2:11" hidden="1" x14ac:dyDescent="0.2">
      <c r="B49161" s="88"/>
      <c r="C49161" s="88"/>
      <c r="D49161" s="88"/>
      <c r="E49161" s="88"/>
      <c r="F49161" s="88"/>
      <c r="G49161" s="88"/>
      <c r="H49161" s="88"/>
      <c r="I49161" s="88"/>
      <c r="J49161" s="88"/>
      <c r="K49161" s="88"/>
    </row>
    <row r="49162" spans="2:11" hidden="1" x14ac:dyDescent="0.2">
      <c r="B49162" s="88"/>
      <c r="C49162" s="88"/>
      <c r="D49162" s="88"/>
      <c r="E49162" s="88"/>
      <c r="F49162" s="88"/>
      <c r="G49162" s="88"/>
      <c r="H49162" s="88"/>
      <c r="I49162" s="88"/>
      <c r="J49162" s="88"/>
      <c r="K49162" s="88"/>
    </row>
    <row r="49163" spans="2:11" hidden="1" x14ac:dyDescent="0.2">
      <c r="B49163" s="88"/>
      <c r="C49163" s="88"/>
      <c r="D49163" s="88"/>
      <c r="E49163" s="88"/>
      <c r="F49163" s="88"/>
      <c r="G49163" s="88"/>
      <c r="H49163" s="88"/>
      <c r="I49163" s="88"/>
      <c r="J49163" s="88"/>
      <c r="K49163" s="88"/>
    </row>
    <row r="49164" spans="2:11" hidden="1" x14ac:dyDescent="0.2">
      <c r="B49164" s="88"/>
      <c r="C49164" s="88"/>
      <c r="D49164" s="88"/>
      <c r="E49164" s="88"/>
      <c r="F49164" s="88"/>
      <c r="G49164" s="88"/>
      <c r="H49164" s="88"/>
      <c r="I49164" s="88"/>
      <c r="J49164" s="88"/>
      <c r="K49164" s="88"/>
    </row>
    <row r="49165" spans="2:11" hidden="1" x14ac:dyDescent="0.2">
      <c r="B49165" s="88"/>
      <c r="C49165" s="88"/>
      <c r="D49165" s="88"/>
      <c r="E49165" s="88"/>
      <c r="F49165" s="88"/>
      <c r="G49165" s="88"/>
      <c r="H49165" s="88"/>
      <c r="I49165" s="88"/>
      <c r="J49165" s="88"/>
      <c r="K49165" s="88"/>
    </row>
    <row r="49166" spans="2:11" hidden="1" x14ac:dyDescent="0.2">
      <c r="B49166" s="88"/>
      <c r="C49166" s="88"/>
      <c r="D49166" s="88"/>
      <c r="E49166" s="88"/>
      <c r="F49166" s="88"/>
      <c r="G49166" s="88"/>
      <c r="H49166" s="88"/>
      <c r="I49166" s="88"/>
      <c r="J49166" s="88"/>
      <c r="K49166" s="88"/>
    </row>
    <row r="49167" spans="2:11" hidden="1" x14ac:dyDescent="0.2">
      <c r="B49167" s="88"/>
      <c r="C49167" s="88"/>
      <c r="D49167" s="88"/>
      <c r="E49167" s="88"/>
      <c r="F49167" s="88"/>
      <c r="G49167" s="88"/>
      <c r="H49167" s="88"/>
      <c r="I49167" s="88"/>
      <c r="J49167" s="88"/>
      <c r="K49167" s="88"/>
    </row>
    <row r="49168" spans="2:11" hidden="1" x14ac:dyDescent="0.2">
      <c r="B49168" s="88"/>
      <c r="C49168" s="88"/>
      <c r="D49168" s="88"/>
      <c r="E49168" s="88"/>
      <c r="F49168" s="88"/>
      <c r="G49168" s="88"/>
      <c r="H49168" s="88"/>
      <c r="I49168" s="88"/>
      <c r="J49168" s="88"/>
      <c r="K49168" s="88"/>
    </row>
    <row r="49169" spans="2:11" hidden="1" x14ac:dyDescent="0.2">
      <c r="B49169" s="88"/>
      <c r="C49169" s="88"/>
      <c r="D49169" s="88"/>
      <c r="E49169" s="88"/>
      <c r="F49169" s="88"/>
      <c r="G49169" s="88"/>
      <c r="H49169" s="88"/>
      <c r="I49169" s="88"/>
      <c r="J49169" s="88"/>
      <c r="K49169" s="88"/>
    </row>
    <row r="49170" spans="2:11" hidden="1" x14ac:dyDescent="0.2">
      <c r="B49170" s="88"/>
      <c r="C49170" s="88"/>
      <c r="D49170" s="88"/>
      <c r="E49170" s="88"/>
      <c r="F49170" s="88"/>
      <c r="G49170" s="88"/>
      <c r="H49170" s="88"/>
      <c r="I49170" s="88"/>
      <c r="J49170" s="88"/>
      <c r="K49170" s="88"/>
    </row>
    <row r="49171" spans="2:11" hidden="1" x14ac:dyDescent="0.2">
      <c r="B49171" s="88"/>
      <c r="C49171" s="88"/>
      <c r="D49171" s="88"/>
      <c r="E49171" s="88"/>
      <c r="F49171" s="88"/>
      <c r="G49171" s="88"/>
      <c r="H49171" s="88"/>
      <c r="I49171" s="88"/>
      <c r="J49171" s="88"/>
      <c r="K49171" s="88"/>
    </row>
    <row r="49172" spans="2:11" hidden="1" x14ac:dyDescent="0.2">
      <c r="B49172" s="88"/>
      <c r="C49172" s="88"/>
      <c r="D49172" s="88"/>
      <c r="E49172" s="88"/>
      <c r="F49172" s="88"/>
      <c r="G49172" s="88"/>
      <c r="H49172" s="88"/>
      <c r="I49172" s="88"/>
      <c r="J49172" s="88"/>
      <c r="K49172" s="88"/>
    </row>
    <row r="49173" spans="2:11" hidden="1" x14ac:dyDescent="0.2">
      <c r="B49173" s="88"/>
      <c r="C49173" s="88"/>
      <c r="D49173" s="88"/>
      <c r="E49173" s="88"/>
      <c r="F49173" s="88"/>
      <c r="G49173" s="88"/>
      <c r="H49173" s="88"/>
      <c r="I49173" s="88"/>
      <c r="J49173" s="88"/>
      <c r="K49173" s="88"/>
    </row>
    <row r="49174" spans="2:11" hidden="1" x14ac:dyDescent="0.2">
      <c r="B49174" s="88"/>
      <c r="C49174" s="88"/>
      <c r="D49174" s="88"/>
      <c r="E49174" s="88"/>
      <c r="F49174" s="88"/>
      <c r="G49174" s="88"/>
      <c r="H49174" s="88"/>
      <c r="I49174" s="88"/>
      <c r="J49174" s="88"/>
      <c r="K49174" s="88"/>
    </row>
    <row r="49175" spans="2:11" hidden="1" x14ac:dyDescent="0.2">
      <c r="B49175" s="88"/>
      <c r="C49175" s="88"/>
      <c r="D49175" s="88"/>
      <c r="E49175" s="88"/>
      <c r="F49175" s="88"/>
      <c r="G49175" s="88"/>
      <c r="H49175" s="88"/>
      <c r="I49175" s="88"/>
      <c r="J49175" s="88"/>
      <c r="K49175" s="88"/>
    </row>
    <row r="49176" spans="2:11" hidden="1" x14ac:dyDescent="0.2">
      <c r="B49176" s="88"/>
      <c r="C49176" s="88"/>
      <c r="D49176" s="88"/>
      <c r="E49176" s="88"/>
      <c r="F49176" s="88"/>
      <c r="G49176" s="88"/>
      <c r="H49176" s="88"/>
      <c r="I49176" s="88"/>
      <c r="J49176" s="88"/>
      <c r="K49176" s="88"/>
    </row>
    <row r="49177" spans="2:11" hidden="1" x14ac:dyDescent="0.2">
      <c r="B49177" s="88"/>
      <c r="C49177" s="88"/>
      <c r="D49177" s="88"/>
      <c r="E49177" s="88"/>
      <c r="F49177" s="88"/>
      <c r="G49177" s="88"/>
      <c r="H49177" s="88"/>
      <c r="I49177" s="88"/>
      <c r="J49177" s="88"/>
      <c r="K49177" s="88"/>
    </row>
    <row r="49178" spans="2:11" hidden="1" x14ac:dyDescent="0.2">
      <c r="B49178" s="88"/>
      <c r="C49178" s="88"/>
      <c r="D49178" s="88"/>
      <c r="E49178" s="88"/>
      <c r="F49178" s="88"/>
      <c r="G49178" s="88"/>
      <c r="H49178" s="88"/>
      <c r="I49178" s="88"/>
      <c r="J49178" s="88"/>
      <c r="K49178" s="88"/>
    </row>
    <row r="49179" spans="2:11" hidden="1" x14ac:dyDescent="0.2">
      <c r="B49179" s="88"/>
      <c r="C49179" s="88"/>
      <c r="D49179" s="88"/>
      <c r="E49179" s="88"/>
      <c r="F49179" s="88"/>
      <c r="G49179" s="88"/>
      <c r="H49179" s="88"/>
      <c r="I49179" s="88"/>
      <c r="J49179" s="88"/>
      <c r="K49179" s="88"/>
    </row>
    <row r="49180" spans="2:11" hidden="1" x14ac:dyDescent="0.2">
      <c r="B49180" s="88"/>
      <c r="C49180" s="88"/>
      <c r="D49180" s="88"/>
      <c r="E49180" s="88"/>
      <c r="F49180" s="88"/>
      <c r="G49180" s="88"/>
      <c r="H49180" s="88"/>
      <c r="I49180" s="88"/>
      <c r="J49180" s="88"/>
      <c r="K49180" s="88"/>
    </row>
    <row r="49181" spans="2:11" hidden="1" x14ac:dyDescent="0.2">
      <c r="B49181" s="88"/>
      <c r="C49181" s="88"/>
      <c r="D49181" s="88"/>
      <c r="E49181" s="88"/>
      <c r="F49181" s="88"/>
      <c r="G49181" s="88"/>
      <c r="H49181" s="88"/>
      <c r="I49181" s="88"/>
      <c r="J49181" s="88"/>
      <c r="K49181" s="88"/>
    </row>
    <row r="49182" spans="2:11" hidden="1" x14ac:dyDescent="0.2">
      <c r="B49182" s="88"/>
      <c r="C49182" s="88"/>
      <c r="D49182" s="88"/>
      <c r="E49182" s="88"/>
      <c r="F49182" s="88"/>
      <c r="G49182" s="88"/>
      <c r="H49182" s="88"/>
      <c r="I49182" s="88"/>
      <c r="J49182" s="88"/>
      <c r="K49182" s="88"/>
    </row>
    <row r="49183" spans="2:11" hidden="1" x14ac:dyDescent="0.2">
      <c r="B49183" s="88"/>
      <c r="C49183" s="88"/>
      <c r="D49183" s="88"/>
      <c r="E49183" s="88"/>
      <c r="F49183" s="88"/>
      <c r="G49183" s="88"/>
      <c r="H49183" s="88"/>
      <c r="I49183" s="88"/>
      <c r="J49183" s="88"/>
      <c r="K49183" s="88"/>
    </row>
    <row r="49184" spans="2:11" hidden="1" x14ac:dyDescent="0.2">
      <c r="B49184" s="88"/>
      <c r="C49184" s="88"/>
      <c r="D49184" s="88"/>
      <c r="E49184" s="88"/>
      <c r="F49184" s="88"/>
      <c r="G49184" s="88"/>
      <c r="H49184" s="88"/>
      <c r="I49184" s="88"/>
      <c r="J49184" s="88"/>
      <c r="K49184" s="88"/>
    </row>
    <row r="49185" spans="2:11" hidden="1" x14ac:dyDescent="0.2">
      <c r="B49185" s="88"/>
      <c r="C49185" s="88"/>
      <c r="D49185" s="88"/>
      <c r="E49185" s="88"/>
      <c r="F49185" s="88"/>
      <c r="G49185" s="88"/>
      <c r="H49185" s="88"/>
      <c r="I49185" s="88"/>
      <c r="J49185" s="88"/>
      <c r="K49185" s="88"/>
    </row>
    <row r="49186" spans="2:11" hidden="1" x14ac:dyDescent="0.2">
      <c r="B49186" s="88"/>
      <c r="C49186" s="88"/>
      <c r="D49186" s="88"/>
      <c r="E49186" s="88"/>
      <c r="F49186" s="88"/>
      <c r="G49186" s="88"/>
      <c r="H49186" s="88"/>
      <c r="I49186" s="88"/>
      <c r="J49186" s="88"/>
      <c r="K49186" s="88"/>
    </row>
    <row r="49187" spans="2:11" hidden="1" x14ac:dyDescent="0.2">
      <c r="B49187" s="88"/>
      <c r="C49187" s="88"/>
      <c r="D49187" s="88"/>
      <c r="E49187" s="88"/>
      <c r="F49187" s="88"/>
      <c r="G49187" s="88"/>
      <c r="H49187" s="88"/>
      <c r="I49187" s="88"/>
      <c r="J49187" s="88"/>
      <c r="K49187" s="88"/>
    </row>
    <row r="49188" spans="2:11" hidden="1" x14ac:dyDescent="0.2">
      <c r="B49188" s="88"/>
      <c r="C49188" s="88"/>
      <c r="D49188" s="88"/>
      <c r="E49188" s="88"/>
      <c r="F49188" s="88"/>
      <c r="G49188" s="88"/>
      <c r="H49188" s="88"/>
      <c r="I49188" s="88"/>
      <c r="J49188" s="88"/>
      <c r="K49188" s="88"/>
    </row>
    <row r="49189" spans="2:11" hidden="1" x14ac:dyDescent="0.2">
      <c r="B49189" s="88"/>
      <c r="C49189" s="88"/>
      <c r="D49189" s="88"/>
      <c r="E49189" s="88"/>
      <c r="F49189" s="88"/>
      <c r="G49189" s="88"/>
      <c r="H49189" s="88"/>
      <c r="I49189" s="88"/>
      <c r="J49189" s="88"/>
      <c r="K49189" s="88"/>
    </row>
    <row r="49190" spans="2:11" hidden="1" x14ac:dyDescent="0.2">
      <c r="B49190" s="88"/>
      <c r="C49190" s="88"/>
      <c r="D49190" s="88"/>
      <c r="E49190" s="88"/>
      <c r="F49190" s="88"/>
      <c r="G49190" s="88"/>
      <c r="H49190" s="88"/>
      <c r="I49190" s="88"/>
      <c r="J49190" s="88"/>
      <c r="K49190" s="88"/>
    </row>
    <row r="49191" spans="2:11" hidden="1" x14ac:dyDescent="0.2">
      <c r="B49191" s="88"/>
      <c r="C49191" s="88"/>
      <c r="D49191" s="88"/>
      <c r="E49191" s="88"/>
      <c r="F49191" s="88"/>
      <c r="G49191" s="88"/>
      <c r="H49191" s="88"/>
      <c r="I49191" s="88"/>
      <c r="J49191" s="88"/>
      <c r="K49191" s="88"/>
    </row>
    <row r="49192" spans="2:11" hidden="1" x14ac:dyDescent="0.2">
      <c r="B49192" s="88"/>
      <c r="C49192" s="88"/>
      <c r="D49192" s="88"/>
      <c r="E49192" s="88"/>
      <c r="F49192" s="88"/>
      <c r="G49192" s="88"/>
      <c r="H49192" s="88"/>
      <c r="I49192" s="88"/>
      <c r="J49192" s="88"/>
      <c r="K49192" s="88"/>
    </row>
    <row r="49193" spans="2:11" hidden="1" x14ac:dyDescent="0.2">
      <c r="B49193" s="88"/>
      <c r="C49193" s="88"/>
      <c r="D49193" s="88"/>
      <c r="E49193" s="88"/>
      <c r="F49193" s="88"/>
      <c r="G49193" s="88"/>
      <c r="H49193" s="88"/>
      <c r="I49193" s="88"/>
      <c r="J49193" s="88"/>
      <c r="K49193" s="88"/>
    </row>
    <row r="49194" spans="2:11" hidden="1" x14ac:dyDescent="0.2">
      <c r="B49194" s="88"/>
      <c r="C49194" s="88"/>
      <c r="D49194" s="88"/>
      <c r="E49194" s="88"/>
      <c r="F49194" s="88"/>
      <c r="G49194" s="88"/>
      <c r="H49194" s="88"/>
      <c r="I49194" s="88"/>
      <c r="J49194" s="88"/>
      <c r="K49194" s="88"/>
    </row>
    <row r="49195" spans="2:11" hidden="1" x14ac:dyDescent="0.2">
      <c r="B49195" s="88"/>
      <c r="C49195" s="88"/>
      <c r="D49195" s="88"/>
      <c r="E49195" s="88"/>
      <c r="F49195" s="88"/>
      <c r="G49195" s="88"/>
      <c r="H49195" s="88"/>
      <c r="I49195" s="88"/>
      <c r="J49195" s="88"/>
      <c r="K49195" s="88"/>
    </row>
    <row r="49196" spans="2:11" hidden="1" x14ac:dyDescent="0.2">
      <c r="B49196" s="88"/>
      <c r="C49196" s="88"/>
      <c r="D49196" s="88"/>
      <c r="E49196" s="88"/>
      <c r="F49196" s="88"/>
      <c r="G49196" s="88"/>
      <c r="H49196" s="88"/>
      <c r="I49196" s="88"/>
      <c r="J49196" s="88"/>
      <c r="K49196" s="88"/>
    </row>
    <row r="49197" spans="2:11" hidden="1" x14ac:dyDescent="0.2">
      <c r="B49197" s="88"/>
      <c r="C49197" s="88"/>
      <c r="D49197" s="88"/>
      <c r="E49197" s="88"/>
      <c r="F49197" s="88"/>
      <c r="G49197" s="88"/>
      <c r="H49197" s="88"/>
      <c r="I49197" s="88"/>
      <c r="J49197" s="88"/>
      <c r="K49197" s="88"/>
    </row>
    <row r="49198" spans="2:11" hidden="1" x14ac:dyDescent="0.2">
      <c r="B49198" s="88"/>
      <c r="C49198" s="88"/>
      <c r="D49198" s="88"/>
      <c r="E49198" s="88"/>
      <c r="F49198" s="88"/>
      <c r="G49198" s="88"/>
      <c r="H49198" s="88"/>
      <c r="I49198" s="88"/>
      <c r="J49198" s="88"/>
      <c r="K49198" s="88"/>
    </row>
    <row r="49199" spans="2:11" hidden="1" x14ac:dyDescent="0.2">
      <c r="B49199" s="88"/>
      <c r="C49199" s="88"/>
      <c r="D49199" s="88"/>
      <c r="E49199" s="88"/>
      <c r="F49199" s="88"/>
      <c r="G49199" s="88"/>
      <c r="H49199" s="88"/>
      <c r="I49199" s="88"/>
      <c r="J49199" s="88"/>
      <c r="K49199" s="88"/>
    </row>
    <row r="49200" spans="2:11" hidden="1" x14ac:dyDescent="0.2">
      <c r="B49200" s="88"/>
      <c r="C49200" s="88"/>
      <c r="D49200" s="88"/>
      <c r="E49200" s="88"/>
      <c r="F49200" s="88"/>
      <c r="G49200" s="88"/>
      <c r="H49200" s="88"/>
      <c r="I49200" s="88"/>
      <c r="J49200" s="88"/>
      <c r="K49200" s="88"/>
    </row>
    <row r="49201" spans="2:11" hidden="1" x14ac:dyDescent="0.2">
      <c r="B49201" s="88"/>
      <c r="C49201" s="88"/>
      <c r="D49201" s="88"/>
      <c r="E49201" s="88"/>
      <c r="F49201" s="88"/>
      <c r="G49201" s="88"/>
      <c r="H49201" s="88"/>
      <c r="I49201" s="88"/>
      <c r="J49201" s="88"/>
      <c r="K49201" s="88"/>
    </row>
    <row r="49202" spans="2:11" hidden="1" x14ac:dyDescent="0.2">
      <c r="B49202" s="88"/>
      <c r="C49202" s="88"/>
      <c r="D49202" s="88"/>
      <c r="E49202" s="88"/>
      <c r="F49202" s="88"/>
      <c r="G49202" s="88"/>
      <c r="H49202" s="88"/>
      <c r="I49202" s="88"/>
      <c r="J49202" s="88"/>
      <c r="K49202" s="88"/>
    </row>
    <row r="49203" spans="2:11" hidden="1" x14ac:dyDescent="0.2">
      <c r="B49203" s="88"/>
      <c r="C49203" s="88"/>
      <c r="D49203" s="88"/>
      <c r="E49203" s="88"/>
      <c r="F49203" s="88"/>
      <c r="G49203" s="88"/>
      <c r="H49203" s="88"/>
      <c r="I49203" s="88"/>
      <c r="J49203" s="88"/>
      <c r="K49203" s="88"/>
    </row>
    <row r="49204" spans="2:11" hidden="1" x14ac:dyDescent="0.2">
      <c r="B49204" s="88"/>
      <c r="C49204" s="88"/>
      <c r="D49204" s="88"/>
      <c r="E49204" s="88"/>
      <c r="F49204" s="88"/>
      <c r="G49204" s="88"/>
      <c r="H49204" s="88"/>
      <c r="I49204" s="88"/>
      <c r="J49204" s="88"/>
      <c r="K49204" s="88"/>
    </row>
    <row r="49205" spans="2:11" hidden="1" x14ac:dyDescent="0.2">
      <c r="B49205" s="88"/>
      <c r="C49205" s="88"/>
      <c r="D49205" s="88"/>
      <c r="E49205" s="88"/>
      <c r="F49205" s="88"/>
      <c r="G49205" s="88"/>
      <c r="H49205" s="88"/>
      <c r="I49205" s="88"/>
      <c r="J49205" s="88"/>
      <c r="K49205" s="88"/>
    </row>
    <row r="49206" spans="2:11" hidden="1" x14ac:dyDescent="0.2">
      <c r="B49206" s="88"/>
      <c r="C49206" s="88"/>
      <c r="D49206" s="88"/>
      <c r="E49206" s="88"/>
      <c r="F49206" s="88"/>
      <c r="G49206" s="88"/>
      <c r="H49206" s="88"/>
      <c r="I49206" s="88"/>
      <c r="J49206" s="88"/>
      <c r="K49206" s="88"/>
    </row>
    <row r="49207" spans="2:11" hidden="1" x14ac:dyDescent="0.2">
      <c r="B49207" s="88"/>
      <c r="C49207" s="88"/>
      <c r="D49207" s="88"/>
      <c r="E49207" s="88"/>
      <c r="F49207" s="88"/>
      <c r="G49207" s="88"/>
      <c r="H49207" s="88"/>
      <c r="I49207" s="88"/>
      <c r="J49207" s="88"/>
      <c r="K49207" s="88"/>
    </row>
    <row r="49208" spans="2:11" hidden="1" x14ac:dyDescent="0.2">
      <c r="B49208" s="88"/>
      <c r="C49208" s="88"/>
      <c r="D49208" s="88"/>
      <c r="E49208" s="88"/>
      <c r="F49208" s="88"/>
      <c r="G49208" s="88"/>
      <c r="H49208" s="88"/>
      <c r="I49208" s="88"/>
      <c r="J49208" s="88"/>
      <c r="K49208" s="88"/>
    </row>
    <row r="49209" spans="2:11" hidden="1" x14ac:dyDescent="0.2">
      <c r="B49209" s="88"/>
      <c r="C49209" s="88"/>
      <c r="D49209" s="88"/>
      <c r="E49209" s="88"/>
      <c r="F49209" s="88"/>
      <c r="G49209" s="88"/>
      <c r="H49209" s="88"/>
      <c r="I49209" s="88"/>
      <c r="J49209" s="88"/>
      <c r="K49209" s="88"/>
    </row>
    <row r="49210" spans="2:11" hidden="1" x14ac:dyDescent="0.2">
      <c r="B49210" s="88"/>
      <c r="C49210" s="88"/>
      <c r="D49210" s="88"/>
      <c r="E49210" s="88"/>
      <c r="F49210" s="88"/>
      <c r="G49210" s="88"/>
      <c r="H49210" s="88"/>
      <c r="I49210" s="88"/>
      <c r="J49210" s="88"/>
      <c r="K49210" s="88"/>
    </row>
    <row r="49211" spans="2:11" hidden="1" x14ac:dyDescent="0.2">
      <c r="B49211" s="88"/>
      <c r="C49211" s="88"/>
      <c r="D49211" s="88"/>
      <c r="E49211" s="88"/>
      <c r="F49211" s="88"/>
      <c r="G49211" s="88"/>
      <c r="H49211" s="88"/>
      <c r="I49211" s="88"/>
      <c r="J49211" s="88"/>
      <c r="K49211" s="88"/>
    </row>
    <row r="49212" spans="2:11" hidden="1" x14ac:dyDescent="0.2">
      <c r="B49212" s="88"/>
      <c r="C49212" s="88"/>
      <c r="D49212" s="88"/>
      <c r="E49212" s="88"/>
      <c r="F49212" s="88"/>
      <c r="G49212" s="88"/>
      <c r="H49212" s="88"/>
      <c r="I49212" s="88"/>
      <c r="J49212" s="88"/>
      <c r="K49212" s="88"/>
    </row>
    <row r="49213" spans="2:11" hidden="1" x14ac:dyDescent="0.2">
      <c r="B49213" s="88"/>
      <c r="C49213" s="88"/>
      <c r="D49213" s="88"/>
      <c r="E49213" s="88"/>
      <c r="F49213" s="88"/>
      <c r="G49213" s="88"/>
      <c r="H49213" s="88"/>
      <c r="I49213" s="88"/>
      <c r="J49213" s="88"/>
      <c r="K49213" s="88"/>
    </row>
    <row r="49214" spans="2:11" hidden="1" x14ac:dyDescent="0.2">
      <c r="B49214" s="88"/>
      <c r="C49214" s="88"/>
      <c r="D49214" s="88"/>
      <c r="E49214" s="88"/>
      <c r="F49214" s="88"/>
      <c r="G49214" s="88"/>
      <c r="H49214" s="88"/>
      <c r="I49214" s="88"/>
      <c r="J49214" s="88"/>
      <c r="K49214" s="88"/>
    </row>
    <row r="49215" spans="2:11" hidden="1" x14ac:dyDescent="0.2">
      <c r="B49215" s="88"/>
      <c r="C49215" s="88"/>
      <c r="D49215" s="88"/>
      <c r="E49215" s="88"/>
      <c r="F49215" s="88"/>
      <c r="G49215" s="88"/>
      <c r="H49215" s="88"/>
      <c r="I49215" s="88"/>
      <c r="J49215" s="88"/>
      <c r="K49215" s="88"/>
    </row>
    <row r="49216" spans="2:11" hidden="1" x14ac:dyDescent="0.2">
      <c r="B49216" s="88"/>
      <c r="C49216" s="88"/>
      <c r="D49216" s="88"/>
      <c r="E49216" s="88"/>
      <c r="F49216" s="88"/>
      <c r="G49216" s="88"/>
      <c r="H49216" s="88"/>
      <c r="I49216" s="88"/>
      <c r="J49216" s="88"/>
      <c r="K49216" s="88"/>
    </row>
    <row r="49217" spans="2:11" hidden="1" x14ac:dyDescent="0.2">
      <c r="B49217" s="88"/>
      <c r="C49217" s="88"/>
      <c r="D49217" s="88"/>
      <c r="E49217" s="88"/>
      <c r="F49217" s="88"/>
      <c r="G49217" s="88"/>
      <c r="H49217" s="88"/>
      <c r="I49217" s="88"/>
      <c r="J49217" s="88"/>
      <c r="K49217" s="88"/>
    </row>
    <row r="49218" spans="2:11" hidden="1" x14ac:dyDescent="0.2">
      <c r="B49218" s="88"/>
      <c r="C49218" s="88"/>
      <c r="D49218" s="88"/>
      <c r="E49218" s="88"/>
      <c r="F49218" s="88"/>
      <c r="G49218" s="88"/>
      <c r="H49218" s="88"/>
      <c r="I49218" s="88"/>
      <c r="J49218" s="88"/>
      <c r="K49218" s="88"/>
    </row>
    <row r="49219" spans="2:11" hidden="1" x14ac:dyDescent="0.2">
      <c r="B49219" s="88"/>
      <c r="C49219" s="88"/>
      <c r="D49219" s="88"/>
      <c r="E49219" s="88"/>
      <c r="F49219" s="88"/>
      <c r="G49219" s="88"/>
      <c r="H49219" s="88"/>
      <c r="I49219" s="88"/>
      <c r="J49219" s="88"/>
      <c r="K49219" s="88"/>
    </row>
    <row r="49220" spans="2:11" hidden="1" x14ac:dyDescent="0.2">
      <c r="B49220" s="88"/>
      <c r="C49220" s="88"/>
      <c r="D49220" s="88"/>
      <c r="E49220" s="88"/>
      <c r="F49220" s="88"/>
      <c r="G49220" s="88"/>
      <c r="H49220" s="88"/>
      <c r="I49220" s="88"/>
      <c r="J49220" s="88"/>
      <c r="K49220" s="88"/>
    </row>
    <row r="49221" spans="2:11" hidden="1" x14ac:dyDescent="0.2">
      <c r="B49221" s="88"/>
      <c r="C49221" s="88"/>
      <c r="D49221" s="88"/>
      <c r="E49221" s="88"/>
      <c r="F49221" s="88"/>
      <c r="G49221" s="88"/>
      <c r="H49221" s="88"/>
      <c r="I49221" s="88"/>
      <c r="J49221" s="88"/>
      <c r="K49221" s="88"/>
    </row>
    <row r="49222" spans="2:11" hidden="1" x14ac:dyDescent="0.2">
      <c r="B49222" s="88"/>
      <c r="C49222" s="88"/>
      <c r="D49222" s="88"/>
      <c r="E49222" s="88"/>
      <c r="F49222" s="88"/>
      <c r="G49222" s="88"/>
      <c r="H49222" s="88"/>
      <c r="I49222" s="88"/>
      <c r="J49222" s="88"/>
      <c r="K49222" s="88"/>
    </row>
    <row r="49223" spans="2:11" hidden="1" x14ac:dyDescent="0.2">
      <c r="B49223" s="88"/>
      <c r="C49223" s="88"/>
      <c r="D49223" s="88"/>
      <c r="E49223" s="88"/>
      <c r="F49223" s="88"/>
      <c r="G49223" s="88"/>
      <c r="H49223" s="88"/>
      <c r="I49223" s="88"/>
      <c r="J49223" s="88"/>
      <c r="K49223" s="88"/>
    </row>
    <row r="49224" spans="2:11" hidden="1" x14ac:dyDescent="0.2">
      <c r="B49224" s="88"/>
      <c r="C49224" s="88"/>
      <c r="D49224" s="88"/>
      <c r="E49224" s="88"/>
      <c r="F49224" s="88"/>
      <c r="G49224" s="88"/>
      <c r="H49224" s="88"/>
      <c r="I49224" s="88"/>
      <c r="J49224" s="88"/>
      <c r="K49224" s="88"/>
    </row>
    <row r="49225" spans="2:11" hidden="1" x14ac:dyDescent="0.2">
      <c r="B49225" s="88"/>
      <c r="C49225" s="88"/>
      <c r="D49225" s="88"/>
      <c r="E49225" s="88"/>
      <c r="F49225" s="88"/>
      <c r="G49225" s="88"/>
      <c r="H49225" s="88"/>
      <c r="I49225" s="88"/>
      <c r="J49225" s="88"/>
      <c r="K49225" s="88"/>
    </row>
    <row r="49226" spans="2:11" hidden="1" x14ac:dyDescent="0.2">
      <c r="B49226" s="88"/>
      <c r="C49226" s="88"/>
      <c r="D49226" s="88"/>
      <c r="E49226" s="88"/>
      <c r="F49226" s="88"/>
      <c r="G49226" s="88"/>
      <c r="H49226" s="88"/>
      <c r="I49226" s="88"/>
      <c r="J49226" s="88"/>
      <c r="K49226" s="88"/>
    </row>
    <row r="49227" spans="2:11" hidden="1" x14ac:dyDescent="0.2">
      <c r="B49227" s="88"/>
      <c r="C49227" s="88"/>
      <c r="D49227" s="88"/>
      <c r="E49227" s="88"/>
      <c r="F49227" s="88"/>
      <c r="G49227" s="88"/>
      <c r="H49227" s="88"/>
      <c r="I49227" s="88"/>
      <c r="J49227" s="88"/>
      <c r="K49227" s="88"/>
    </row>
    <row r="49228" spans="2:11" hidden="1" x14ac:dyDescent="0.2">
      <c r="B49228" s="88"/>
      <c r="C49228" s="88"/>
      <c r="D49228" s="88"/>
      <c r="E49228" s="88"/>
      <c r="F49228" s="88"/>
      <c r="G49228" s="88"/>
      <c r="H49228" s="88"/>
      <c r="I49228" s="88"/>
      <c r="J49228" s="88"/>
      <c r="K49228" s="88"/>
    </row>
    <row r="49229" spans="2:11" hidden="1" x14ac:dyDescent="0.2">
      <c r="B49229" s="88"/>
      <c r="C49229" s="88"/>
      <c r="D49229" s="88"/>
      <c r="E49229" s="88"/>
      <c r="F49229" s="88"/>
      <c r="G49229" s="88"/>
      <c r="H49229" s="88"/>
      <c r="I49229" s="88"/>
      <c r="J49229" s="88"/>
      <c r="K49229" s="88"/>
    </row>
    <row r="49230" spans="2:11" hidden="1" x14ac:dyDescent="0.2">
      <c r="B49230" s="88"/>
      <c r="C49230" s="88"/>
      <c r="D49230" s="88"/>
      <c r="E49230" s="88"/>
      <c r="F49230" s="88"/>
      <c r="G49230" s="88"/>
      <c r="H49230" s="88"/>
      <c r="I49230" s="88"/>
      <c r="J49230" s="88"/>
      <c r="K49230" s="88"/>
    </row>
    <row r="49231" spans="2:11" hidden="1" x14ac:dyDescent="0.2">
      <c r="B49231" s="88"/>
      <c r="C49231" s="88"/>
      <c r="D49231" s="88"/>
      <c r="E49231" s="88"/>
      <c r="F49231" s="88"/>
      <c r="G49231" s="88"/>
      <c r="H49231" s="88"/>
      <c r="I49231" s="88"/>
      <c r="J49231" s="88"/>
      <c r="K49231" s="88"/>
    </row>
    <row r="49232" spans="2:11" hidden="1" x14ac:dyDescent="0.2">
      <c r="B49232" s="88"/>
      <c r="C49232" s="88"/>
      <c r="D49232" s="88"/>
      <c r="E49232" s="88"/>
      <c r="F49232" s="88"/>
      <c r="G49232" s="88"/>
      <c r="H49232" s="88"/>
      <c r="I49232" s="88"/>
      <c r="J49232" s="88"/>
      <c r="K49232" s="88"/>
    </row>
    <row r="49233" spans="2:11" hidden="1" x14ac:dyDescent="0.2">
      <c r="B49233" s="88"/>
      <c r="C49233" s="88"/>
      <c r="D49233" s="88"/>
      <c r="E49233" s="88"/>
      <c r="F49233" s="88"/>
      <c r="G49233" s="88"/>
      <c r="H49233" s="88"/>
      <c r="I49233" s="88"/>
      <c r="J49233" s="88"/>
      <c r="K49233" s="88"/>
    </row>
    <row r="49234" spans="2:11" hidden="1" x14ac:dyDescent="0.2">
      <c r="B49234" s="88"/>
      <c r="C49234" s="88"/>
      <c r="D49234" s="88"/>
      <c r="E49234" s="88"/>
      <c r="F49234" s="88"/>
      <c r="G49234" s="88"/>
      <c r="H49234" s="88"/>
      <c r="I49234" s="88"/>
      <c r="J49234" s="88"/>
      <c r="K49234" s="88"/>
    </row>
    <row r="49235" spans="2:11" hidden="1" x14ac:dyDescent="0.2">
      <c r="B49235" s="88"/>
      <c r="C49235" s="88"/>
      <c r="D49235" s="88"/>
      <c r="E49235" s="88"/>
      <c r="F49235" s="88"/>
      <c r="G49235" s="88"/>
      <c r="H49235" s="88"/>
      <c r="I49235" s="88"/>
      <c r="J49235" s="88"/>
      <c r="K49235" s="88"/>
    </row>
    <row r="49236" spans="2:11" hidden="1" x14ac:dyDescent="0.2">
      <c r="B49236" s="88"/>
      <c r="C49236" s="88"/>
      <c r="D49236" s="88"/>
      <c r="E49236" s="88"/>
      <c r="F49236" s="88"/>
      <c r="G49236" s="88"/>
      <c r="H49236" s="88"/>
      <c r="I49236" s="88"/>
      <c r="J49236" s="88"/>
      <c r="K49236" s="88"/>
    </row>
    <row r="49237" spans="2:11" hidden="1" x14ac:dyDescent="0.2">
      <c r="B49237" s="88"/>
      <c r="C49237" s="88"/>
      <c r="D49237" s="88"/>
      <c r="E49237" s="88"/>
      <c r="F49237" s="88"/>
      <c r="G49237" s="88"/>
      <c r="H49237" s="88"/>
      <c r="I49237" s="88"/>
      <c r="J49237" s="88"/>
      <c r="K49237" s="88"/>
    </row>
    <row r="49238" spans="2:11" hidden="1" x14ac:dyDescent="0.2">
      <c r="B49238" s="88"/>
      <c r="C49238" s="88"/>
      <c r="D49238" s="88"/>
      <c r="E49238" s="88"/>
      <c r="F49238" s="88"/>
      <c r="G49238" s="88"/>
      <c r="H49238" s="88"/>
      <c r="I49238" s="88"/>
      <c r="J49238" s="88"/>
      <c r="K49238" s="88"/>
    </row>
    <row r="49239" spans="2:11" hidden="1" x14ac:dyDescent="0.2">
      <c r="B49239" s="88"/>
      <c r="C49239" s="88"/>
      <c r="D49239" s="88"/>
      <c r="E49239" s="88"/>
      <c r="F49239" s="88"/>
      <c r="G49239" s="88"/>
      <c r="H49239" s="88"/>
      <c r="I49239" s="88"/>
      <c r="J49239" s="88"/>
      <c r="K49239" s="88"/>
    </row>
    <row r="49240" spans="2:11" hidden="1" x14ac:dyDescent="0.2">
      <c r="B49240" s="88"/>
      <c r="C49240" s="88"/>
      <c r="D49240" s="88"/>
      <c r="E49240" s="88"/>
      <c r="F49240" s="88"/>
      <c r="G49240" s="88"/>
      <c r="H49240" s="88"/>
      <c r="I49240" s="88"/>
      <c r="J49240" s="88"/>
      <c r="K49240" s="88"/>
    </row>
    <row r="49241" spans="2:11" hidden="1" x14ac:dyDescent="0.2">
      <c r="B49241" s="88"/>
      <c r="C49241" s="88"/>
      <c r="D49241" s="88"/>
      <c r="E49241" s="88"/>
      <c r="F49241" s="88"/>
      <c r="G49241" s="88"/>
      <c r="H49241" s="88"/>
      <c r="I49241" s="88"/>
      <c r="J49241" s="88"/>
      <c r="K49241" s="88"/>
    </row>
    <row r="49242" spans="2:11" hidden="1" x14ac:dyDescent="0.2">
      <c r="B49242" s="88"/>
      <c r="C49242" s="88"/>
      <c r="D49242" s="88"/>
      <c r="E49242" s="88"/>
      <c r="F49242" s="88"/>
      <c r="G49242" s="88"/>
      <c r="H49242" s="88"/>
      <c r="I49242" s="88"/>
      <c r="J49242" s="88"/>
      <c r="K49242" s="88"/>
    </row>
    <row r="49243" spans="2:11" hidden="1" x14ac:dyDescent="0.2">
      <c r="B49243" s="88"/>
      <c r="C49243" s="88"/>
      <c r="D49243" s="88"/>
      <c r="E49243" s="88"/>
      <c r="F49243" s="88"/>
      <c r="G49243" s="88"/>
      <c r="H49243" s="88"/>
      <c r="I49243" s="88"/>
      <c r="J49243" s="88"/>
      <c r="K49243" s="88"/>
    </row>
    <row r="49244" spans="2:11" hidden="1" x14ac:dyDescent="0.2">
      <c r="B49244" s="88"/>
      <c r="C49244" s="88"/>
      <c r="D49244" s="88"/>
      <c r="E49244" s="88"/>
      <c r="F49244" s="88"/>
      <c r="G49244" s="88"/>
      <c r="H49244" s="88"/>
      <c r="I49244" s="88"/>
      <c r="J49244" s="88"/>
      <c r="K49244" s="88"/>
    </row>
    <row r="49245" spans="2:11" hidden="1" x14ac:dyDescent="0.2">
      <c r="B49245" s="88"/>
      <c r="C49245" s="88"/>
      <c r="D49245" s="88"/>
      <c r="E49245" s="88"/>
      <c r="F49245" s="88"/>
      <c r="G49245" s="88"/>
      <c r="H49245" s="88"/>
      <c r="I49245" s="88"/>
      <c r="J49245" s="88"/>
      <c r="K49245" s="88"/>
    </row>
    <row r="49246" spans="2:11" hidden="1" x14ac:dyDescent="0.2">
      <c r="B49246" s="88"/>
      <c r="C49246" s="88"/>
      <c r="D49246" s="88"/>
      <c r="E49246" s="88"/>
      <c r="F49246" s="88"/>
      <c r="G49246" s="88"/>
      <c r="H49246" s="88"/>
      <c r="I49246" s="88"/>
      <c r="J49246" s="88"/>
      <c r="K49246" s="88"/>
    </row>
    <row r="49247" spans="2:11" hidden="1" x14ac:dyDescent="0.2">
      <c r="B49247" s="88"/>
      <c r="C49247" s="88"/>
      <c r="D49247" s="88"/>
      <c r="E49247" s="88"/>
      <c r="F49247" s="88"/>
      <c r="G49247" s="88"/>
      <c r="H49247" s="88"/>
      <c r="I49247" s="88"/>
      <c r="J49247" s="88"/>
      <c r="K49247" s="88"/>
    </row>
    <row r="49248" spans="2:11" hidden="1" x14ac:dyDescent="0.2">
      <c r="B49248" s="88"/>
      <c r="C49248" s="88"/>
      <c r="D49248" s="88"/>
      <c r="E49248" s="88"/>
      <c r="F49248" s="88"/>
      <c r="G49248" s="88"/>
      <c r="H49248" s="88"/>
      <c r="I49248" s="88"/>
      <c r="J49248" s="88"/>
      <c r="K49248" s="88"/>
    </row>
    <row r="49249" spans="2:11" hidden="1" x14ac:dyDescent="0.2">
      <c r="B49249" s="88"/>
      <c r="C49249" s="88"/>
      <c r="D49249" s="88"/>
      <c r="E49249" s="88"/>
      <c r="F49249" s="88"/>
      <c r="G49249" s="88"/>
      <c r="H49249" s="88"/>
      <c r="I49249" s="88"/>
      <c r="J49249" s="88"/>
      <c r="K49249" s="88"/>
    </row>
    <row r="49250" spans="2:11" hidden="1" x14ac:dyDescent="0.2">
      <c r="B49250" s="88"/>
      <c r="C49250" s="88"/>
      <c r="D49250" s="88"/>
      <c r="E49250" s="88"/>
      <c r="F49250" s="88"/>
      <c r="G49250" s="88"/>
      <c r="H49250" s="88"/>
      <c r="I49250" s="88"/>
      <c r="J49250" s="88"/>
      <c r="K49250" s="88"/>
    </row>
    <row r="49251" spans="2:11" hidden="1" x14ac:dyDescent="0.2">
      <c r="B49251" s="88"/>
      <c r="C49251" s="88"/>
      <c r="D49251" s="88"/>
      <c r="E49251" s="88"/>
      <c r="F49251" s="88"/>
      <c r="G49251" s="88"/>
      <c r="H49251" s="88"/>
      <c r="I49251" s="88"/>
      <c r="J49251" s="88"/>
      <c r="K49251" s="88"/>
    </row>
    <row r="49252" spans="2:11" hidden="1" x14ac:dyDescent="0.2">
      <c r="B49252" s="88"/>
      <c r="C49252" s="88"/>
      <c r="D49252" s="88"/>
      <c r="E49252" s="88"/>
      <c r="F49252" s="88"/>
      <c r="G49252" s="88"/>
      <c r="H49252" s="88"/>
      <c r="I49252" s="88"/>
      <c r="J49252" s="88"/>
      <c r="K49252" s="88"/>
    </row>
    <row r="49253" spans="2:11" hidden="1" x14ac:dyDescent="0.2">
      <c r="B49253" s="88"/>
      <c r="C49253" s="88"/>
      <c r="D49253" s="88"/>
      <c r="E49253" s="88"/>
      <c r="F49253" s="88"/>
      <c r="G49253" s="88"/>
      <c r="H49253" s="88"/>
      <c r="I49253" s="88"/>
      <c r="J49253" s="88"/>
      <c r="K49253" s="88"/>
    </row>
    <row r="49254" spans="2:11" hidden="1" x14ac:dyDescent="0.2">
      <c r="B49254" s="88"/>
      <c r="C49254" s="88"/>
      <c r="D49254" s="88"/>
      <c r="E49254" s="88"/>
      <c r="F49254" s="88"/>
      <c r="G49254" s="88"/>
      <c r="H49254" s="88"/>
      <c r="I49254" s="88"/>
      <c r="J49254" s="88"/>
      <c r="K49254" s="88"/>
    </row>
    <row r="49255" spans="2:11" hidden="1" x14ac:dyDescent="0.2">
      <c r="B49255" s="88"/>
      <c r="C49255" s="88"/>
      <c r="D49255" s="88"/>
      <c r="E49255" s="88"/>
      <c r="F49255" s="88"/>
      <c r="G49255" s="88"/>
      <c r="H49255" s="88"/>
      <c r="I49255" s="88"/>
      <c r="J49255" s="88"/>
      <c r="K49255" s="88"/>
    </row>
    <row r="49256" spans="2:11" hidden="1" x14ac:dyDescent="0.2">
      <c r="B49256" s="88"/>
      <c r="C49256" s="88"/>
      <c r="D49256" s="88"/>
      <c r="E49256" s="88"/>
      <c r="F49256" s="88"/>
      <c r="G49256" s="88"/>
      <c r="H49256" s="88"/>
      <c r="I49256" s="88"/>
      <c r="J49256" s="88"/>
      <c r="K49256" s="88"/>
    </row>
    <row r="49257" spans="2:11" hidden="1" x14ac:dyDescent="0.2">
      <c r="B49257" s="88"/>
      <c r="C49257" s="88"/>
      <c r="D49257" s="88"/>
      <c r="E49257" s="88"/>
      <c r="F49257" s="88"/>
      <c r="G49257" s="88"/>
      <c r="H49257" s="88"/>
      <c r="I49257" s="88"/>
      <c r="J49257" s="88"/>
      <c r="K49257" s="88"/>
    </row>
    <row r="49258" spans="2:11" hidden="1" x14ac:dyDescent="0.2">
      <c r="B49258" s="88"/>
      <c r="C49258" s="88"/>
      <c r="D49258" s="88"/>
      <c r="E49258" s="88"/>
      <c r="F49258" s="88"/>
      <c r="G49258" s="88"/>
      <c r="H49258" s="88"/>
      <c r="I49258" s="88"/>
      <c r="J49258" s="88"/>
      <c r="K49258" s="88"/>
    </row>
    <row r="49259" spans="2:11" hidden="1" x14ac:dyDescent="0.2">
      <c r="B49259" s="88"/>
      <c r="C49259" s="88"/>
      <c r="D49259" s="88"/>
      <c r="E49259" s="88"/>
      <c r="F49259" s="88"/>
      <c r="G49259" s="88"/>
      <c r="H49259" s="88"/>
      <c r="I49259" s="88"/>
      <c r="J49259" s="88"/>
      <c r="K49259" s="88"/>
    </row>
    <row r="49260" spans="2:11" hidden="1" x14ac:dyDescent="0.2">
      <c r="B49260" s="88"/>
      <c r="C49260" s="88"/>
      <c r="D49260" s="88"/>
      <c r="E49260" s="88"/>
      <c r="F49260" s="88"/>
      <c r="G49260" s="88"/>
      <c r="H49260" s="88"/>
      <c r="I49260" s="88"/>
      <c r="J49260" s="88"/>
      <c r="K49260" s="88"/>
    </row>
    <row r="49261" spans="2:11" hidden="1" x14ac:dyDescent="0.2">
      <c r="B49261" s="88"/>
      <c r="C49261" s="88"/>
      <c r="D49261" s="88"/>
      <c r="E49261" s="88"/>
      <c r="F49261" s="88"/>
      <c r="G49261" s="88"/>
      <c r="H49261" s="88"/>
      <c r="I49261" s="88"/>
      <c r="J49261" s="88"/>
      <c r="K49261" s="88"/>
    </row>
    <row r="49262" spans="2:11" hidden="1" x14ac:dyDescent="0.2">
      <c r="B49262" s="88"/>
      <c r="C49262" s="88"/>
      <c r="D49262" s="88"/>
      <c r="E49262" s="88"/>
      <c r="F49262" s="88"/>
      <c r="G49262" s="88"/>
      <c r="H49262" s="88"/>
      <c r="I49262" s="88"/>
      <c r="J49262" s="88"/>
      <c r="K49262" s="88"/>
    </row>
    <row r="49263" spans="2:11" hidden="1" x14ac:dyDescent="0.2">
      <c r="B49263" s="88"/>
      <c r="C49263" s="88"/>
      <c r="D49263" s="88"/>
      <c r="E49263" s="88"/>
      <c r="F49263" s="88"/>
      <c r="G49263" s="88"/>
      <c r="H49263" s="88"/>
      <c r="I49263" s="88"/>
      <c r="J49263" s="88"/>
      <c r="K49263" s="88"/>
    </row>
    <row r="49264" spans="2:11" hidden="1" x14ac:dyDescent="0.2">
      <c r="B49264" s="88"/>
      <c r="C49264" s="88"/>
      <c r="D49264" s="88"/>
      <c r="E49264" s="88"/>
      <c r="F49264" s="88"/>
      <c r="G49264" s="88"/>
      <c r="H49264" s="88"/>
      <c r="I49264" s="88"/>
      <c r="J49264" s="88"/>
      <c r="K49264" s="88"/>
    </row>
    <row r="49265" spans="2:11" hidden="1" x14ac:dyDescent="0.2">
      <c r="B49265" s="88"/>
      <c r="C49265" s="88"/>
      <c r="D49265" s="88"/>
      <c r="E49265" s="88"/>
      <c r="F49265" s="88"/>
      <c r="G49265" s="88"/>
      <c r="H49265" s="88"/>
      <c r="I49265" s="88"/>
      <c r="J49265" s="88"/>
      <c r="K49265" s="88"/>
    </row>
    <row r="49266" spans="2:11" hidden="1" x14ac:dyDescent="0.2">
      <c r="B49266" s="88"/>
      <c r="C49266" s="88"/>
      <c r="D49266" s="88"/>
      <c r="E49266" s="88"/>
      <c r="F49266" s="88"/>
      <c r="G49266" s="88"/>
      <c r="H49266" s="88"/>
      <c r="I49266" s="88"/>
      <c r="J49266" s="88"/>
      <c r="K49266" s="88"/>
    </row>
    <row r="49267" spans="2:11" hidden="1" x14ac:dyDescent="0.2">
      <c r="B49267" s="88"/>
      <c r="C49267" s="88"/>
      <c r="D49267" s="88"/>
      <c r="E49267" s="88"/>
      <c r="F49267" s="88"/>
      <c r="G49267" s="88"/>
      <c r="H49267" s="88"/>
      <c r="I49267" s="88"/>
      <c r="J49267" s="88"/>
      <c r="K49267" s="88"/>
    </row>
    <row r="49268" spans="2:11" hidden="1" x14ac:dyDescent="0.2">
      <c r="B49268" s="88"/>
      <c r="C49268" s="88"/>
      <c r="D49268" s="88"/>
      <c r="E49268" s="88"/>
      <c r="F49268" s="88"/>
      <c r="G49268" s="88"/>
      <c r="H49268" s="88"/>
      <c r="I49268" s="88"/>
      <c r="J49268" s="88"/>
      <c r="K49268" s="88"/>
    </row>
    <row r="49269" spans="2:11" hidden="1" x14ac:dyDescent="0.2">
      <c r="B49269" s="88"/>
      <c r="C49269" s="88"/>
      <c r="D49269" s="88"/>
      <c r="E49269" s="88"/>
      <c r="F49269" s="88"/>
      <c r="G49269" s="88"/>
      <c r="H49269" s="88"/>
      <c r="I49269" s="88"/>
      <c r="J49269" s="88"/>
      <c r="K49269" s="88"/>
    </row>
    <row r="49270" spans="2:11" hidden="1" x14ac:dyDescent="0.2">
      <c r="B49270" s="88"/>
      <c r="C49270" s="88"/>
      <c r="D49270" s="88"/>
      <c r="E49270" s="88"/>
      <c r="F49270" s="88"/>
      <c r="G49270" s="88"/>
      <c r="H49270" s="88"/>
      <c r="I49270" s="88"/>
      <c r="J49270" s="88"/>
      <c r="K49270" s="88"/>
    </row>
    <row r="49271" spans="2:11" hidden="1" x14ac:dyDescent="0.2">
      <c r="B49271" s="88"/>
      <c r="C49271" s="88"/>
      <c r="D49271" s="88"/>
      <c r="E49271" s="88"/>
      <c r="F49271" s="88"/>
      <c r="G49271" s="88"/>
      <c r="H49271" s="88"/>
      <c r="I49271" s="88"/>
      <c r="J49271" s="88"/>
      <c r="K49271" s="88"/>
    </row>
    <row r="49272" spans="2:11" hidden="1" x14ac:dyDescent="0.2">
      <c r="B49272" s="88"/>
      <c r="C49272" s="88"/>
      <c r="D49272" s="88"/>
      <c r="E49272" s="88"/>
      <c r="F49272" s="88"/>
      <c r="G49272" s="88"/>
      <c r="H49272" s="88"/>
      <c r="I49272" s="88"/>
      <c r="J49272" s="88"/>
      <c r="K49272" s="88"/>
    </row>
    <row r="49273" spans="2:11" hidden="1" x14ac:dyDescent="0.2">
      <c r="B49273" s="88"/>
      <c r="C49273" s="88"/>
      <c r="D49273" s="88"/>
      <c r="E49273" s="88"/>
      <c r="F49273" s="88"/>
      <c r="G49273" s="88"/>
      <c r="H49273" s="88"/>
      <c r="I49273" s="88"/>
      <c r="J49273" s="88"/>
      <c r="K49273" s="88"/>
    </row>
    <row r="49274" spans="2:11" hidden="1" x14ac:dyDescent="0.2">
      <c r="B49274" s="88"/>
      <c r="C49274" s="88"/>
      <c r="D49274" s="88"/>
      <c r="E49274" s="88"/>
      <c r="F49274" s="88"/>
      <c r="G49274" s="88"/>
      <c r="H49274" s="88"/>
      <c r="I49274" s="88"/>
      <c r="J49274" s="88"/>
      <c r="K49274" s="88"/>
    </row>
    <row r="49275" spans="2:11" hidden="1" x14ac:dyDescent="0.2">
      <c r="B49275" s="88"/>
      <c r="C49275" s="88"/>
      <c r="D49275" s="88"/>
      <c r="E49275" s="88"/>
      <c r="F49275" s="88"/>
      <c r="G49275" s="88"/>
      <c r="H49275" s="88"/>
      <c r="I49275" s="88"/>
      <c r="J49275" s="88"/>
      <c r="K49275" s="88"/>
    </row>
    <row r="49276" spans="2:11" hidden="1" x14ac:dyDescent="0.2">
      <c r="B49276" s="88"/>
      <c r="C49276" s="88"/>
      <c r="D49276" s="88"/>
      <c r="E49276" s="88"/>
      <c r="F49276" s="88"/>
      <c r="G49276" s="88"/>
      <c r="H49276" s="88"/>
      <c r="I49276" s="88"/>
      <c r="J49276" s="88"/>
      <c r="K49276" s="88"/>
    </row>
    <row r="49277" spans="2:11" hidden="1" x14ac:dyDescent="0.2">
      <c r="B49277" s="88"/>
      <c r="C49277" s="88"/>
      <c r="D49277" s="88"/>
      <c r="E49277" s="88"/>
      <c r="F49277" s="88"/>
      <c r="G49277" s="88"/>
      <c r="H49277" s="88"/>
      <c r="I49277" s="88"/>
      <c r="J49277" s="88"/>
      <c r="K49277" s="88"/>
    </row>
    <row r="49278" spans="2:11" hidden="1" x14ac:dyDescent="0.2">
      <c r="B49278" s="88"/>
      <c r="C49278" s="88"/>
      <c r="D49278" s="88"/>
      <c r="E49278" s="88"/>
      <c r="F49278" s="88"/>
      <c r="G49278" s="88"/>
      <c r="H49278" s="88"/>
      <c r="I49278" s="88"/>
      <c r="J49278" s="88"/>
      <c r="K49278" s="88"/>
    </row>
    <row r="49279" spans="2:11" hidden="1" x14ac:dyDescent="0.2">
      <c r="B49279" s="88"/>
      <c r="C49279" s="88"/>
      <c r="D49279" s="88"/>
      <c r="E49279" s="88"/>
      <c r="F49279" s="88"/>
      <c r="G49279" s="88"/>
      <c r="H49279" s="88"/>
      <c r="I49279" s="88"/>
      <c r="J49279" s="88"/>
      <c r="K49279" s="88"/>
    </row>
    <row r="49280" spans="2:11" hidden="1" x14ac:dyDescent="0.2">
      <c r="B49280" s="88"/>
      <c r="C49280" s="88"/>
      <c r="D49280" s="88"/>
      <c r="E49280" s="88"/>
      <c r="F49280" s="88"/>
      <c r="G49280" s="88"/>
      <c r="H49280" s="88"/>
      <c r="I49280" s="88"/>
      <c r="J49280" s="88"/>
      <c r="K49280" s="88"/>
    </row>
    <row r="49281" spans="2:11" hidden="1" x14ac:dyDescent="0.2">
      <c r="B49281" s="88"/>
      <c r="C49281" s="88"/>
      <c r="D49281" s="88"/>
      <c r="E49281" s="88"/>
      <c r="F49281" s="88"/>
      <c r="G49281" s="88"/>
      <c r="H49281" s="88"/>
      <c r="I49281" s="88"/>
      <c r="J49281" s="88"/>
      <c r="K49281" s="88"/>
    </row>
    <row r="49282" spans="2:11" hidden="1" x14ac:dyDescent="0.2">
      <c r="B49282" s="88"/>
      <c r="C49282" s="88"/>
      <c r="D49282" s="88"/>
      <c r="E49282" s="88"/>
      <c r="F49282" s="88"/>
      <c r="G49282" s="88"/>
      <c r="H49282" s="88"/>
      <c r="I49282" s="88"/>
      <c r="J49282" s="88"/>
      <c r="K49282" s="88"/>
    </row>
    <row r="49283" spans="2:11" hidden="1" x14ac:dyDescent="0.2">
      <c r="B49283" s="88"/>
      <c r="C49283" s="88"/>
      <c r="D49283" s="88"/>
      <c r="E49283" s="88"/>
      <c r="F49283" s="88"/>
      <c r="G49283" s="88"/>
      <c r="H49283" s="88"/>
      <c r="I49283" s="88"/>
      <c r="J49283" s="88"/>
      <c r="K49283" s="88"/>
    </row>
    <row r="49284" spans="2:11" hidden="1" x14ac:dyDescent="0.2">
      <c r="B49284" s="88"/>
      <c r="C49284" s="88"/>
      <c r="D49284" s="88"/>
      <c r="E49284" s="88"/>
      <c r="F49284" s="88"/>
      <c r="G49284" s="88"/>
      <c r="H49284" s="88"/>
      <c r="I49284" s="88"/>
      <c r="J49284" s="88"/>
      <c r="K49284" s="88"/>
    </row>
    <row r="49285" spans="2:11" hidden="1" x14ac:dyDescent="0.2">
      <c r="B49285" s="88"/>
      <c r="C49285" s="88"/>
      <c r="D49285" s="88"/>
      <c r="E49285" s="88"/>
      <c r="F49285" s="88"/>
      <c r="G49285" s="88"/>
      <c r="H49285" s="88"/>
      <c r="I49285" s="88"/>
      <c r="J49285" s="88"/>
      <c r="K49285" s="88"/>
    </row>
    <row r="49286" spans="2:11" hidden="1" x14ac:dyDescent="0.2">
      <c r="B49286" s="88"/>
      <c r="C49286" s="88"/>
      <c r="D49286" s="88"/>
      <c r="E49286" s="88"/>
      <c r="F49286" s="88"/>
      <c r="G49286" s="88"/>
      <c r="H49286" s="88"/>
      <c r="I49286" s="88"/>
      <c r="J49286" s="88"/>
      <c r="K49286" s="88"/>
    </row>
    <row r="49287" spans="2:11" hidden="1" x14ac:dyDescent="0.2">
      <c r="B49287" s="88"/>
      <c r="C49287" s="88"/>
      <c r="D49287" s="88"/>
      <c r="E49287" s="88"/>
      <c r="F49287" s="88"/>
      <c r="G49287" s="88"/>
      <c r="H49287" s="88"/>
      <c r="I49287" s="88"/>
      <c r="J49287" s="88"/>
      <c r="K49287" s="88"/>
    </row>
    <row r="49288" spans="2:11" hidden="1" x14ac:dyDescent="0.2">
      <c r="B49288" s="88"/>
      <c r="C49288" s="88"/>
      <c r="D49288" s="88"/>
      <c r="E49288" s="88"/>
      <c r="F49288" s="88"/>
      <c r="G49288" s="88"/>
      <c r="H49288" s="88"/>
      <c r="I49288" s="88"/>
      <c r="J49288" s="88"/>
      <c r="K49288" s="88"/>
    </row>
    <row r="49289" spans="2:11" hidden="1" x14ac:dyDescent="0.2">
      <c r="B49289" s="88"/>
      <c r="C49289" s="88"/>
      <c r="D49289" s="88"/>
      <c r="E49289" s="88"/>
      <c r="F49289" s="88"/>
      <c r="G49289" s="88"/>
      <c r="H49289" s="88"/>
      <c r="I49289" s="88"/>
      <c r="J49289" s="88"/>
      <c r="K49289" s="88"/>
    </row>
    <row r="49290" spans="2:11" hidden="1" x14ac:dyDescent="0.2">
      <c r="B49290" s="88"/>
      <c r="C49290" s="88"/>
      <c r="D49290" s="88"/>
      <c r="E49290" s="88"/>
      <c r="F49290" s="88"/>
      <c r="G49290" s="88"/>
      <c r="H49290" s="88"/>
      <c r="I49290" s="88"/>
      <c r="J49290" s="88"/>
      <c r="K49290" s="88"/>
    </row>
    <row r="49291" spans="2:11" hidden="1" x14ac:dyDescent="0.2">
      <c r="B49291" s="88"/>
      <c r="C49291" s="88"/>
      <c r="D49291" s="88"/>
      <c r="E49291" s="88"/>
      <c r="F49291" s="88"/>
      <c r="G49291" s="88"/>
      <c r="H49291" s="88"/>
      <c r="I49291" s="88"/>
      <c r="J49291" s="88"/>
      <c r="K49291" s="88"/>
    </row>
    <row r="49292" spans="2:11" hidden="1" x14ac:dyDescent="0.2">
      <c r="B49292" s="88"/>
      <c r="C49292" s="88"/>
      <c r="D49292" s="88"/>
      <c r="E49292" s="88"/>
      <c r="F49292" s="88"/>
      <c r="G49292" s="88"/>
      <c r="H49292" s="88"/>
      <c r="I49292" s="88"/>
      <c r="J49292" s="88"/>
      <c r="K49292" s="88"/>
    </row>
    <row r="49293" spans="2:11" hidden="1" x14ac:dyDescent="0.2">
      <c r="B49293" s="88"/>
      <c r="C49293" s="88"/>
      <c r="D49293" s="88"/>
      <c r="E49293" s="88"/>
      <c r="F49293" s="88"/>
      <c r="G49293" s="88"/>
      <c r="H49293" s="88"/>
      <c r="I49293" s="88"/>
      <c r="J49293" s="88"/>
      <c r="K49293" s="88"/>
    </row>
    <row r="49294" spans="2:11" hidden="1" x14ac:dyDescent="0.2">
      <c r="B49294" s="88"/>
      <c r="C49294" s="88"/>
      <c r="D49294" s="88"/>
      <c r="E49294" s="88"/>
      <c r="F49294" s="88"/>
      <c r="G49294" s="88"/>
      <c r="H49294" s="88"/>
      <c r="I49294" s="88"/>
      <c r="J49294" s="88"/>
      <c r="K49294" s="88"/>
    </row>
    <row r="49295" spans="2:11" hidden="1" x14ac:dyDescent="0.2">
      <c r="B49295" s="88"/>
      <c r="C49295" s="88"/>
      <c r="D49295" s="88"/>
      <c r="E49295" s="88"/>
      <c r="F49295" s="88"/>
      <c r="G49295" s="88"/>
      <c r="H49295" s="88"/>
      <c r="I49295" s="88"/>
      <c r="J49295" s="88"/>
      <c r="K49295" s="88"/>
    </row>
    <row r="49296" spans="2:11" hidden="1" x14ac:dyDescent="0.2">
      <c r="B49296" s="88"/>
      <c r="C49296" s="88"/>
      <c r="D49296" s="88"/>
      <c r="E49296" s="88"/>
      <c r="F49296" s="88"/>
      <c r="G49296" s="88"/>
      <c r="H49296" s="88"/>
      <c r="I49296" s="88"/>
      <c r="J49296" s="88"/>
      <c r="K49296" s="88"/>
    </row>
    <row r="49297" spans="2:11" hidden="1" x14ac:dyDescent="0.2">
      <c r="B49297" s="88"/>
      <c r="C49297" s="88"/>
      <c r="D49297" s="88"/>
      <c r="E49297" s="88"/>
      <c r="F49297" s="88"/>
      <c r="G49297" s="88"/>
      <c r="H49297" s="88"/>
      <c r="I49297" s="88"/>
      <c r="J49297" s="88"/>
      <c r="K49297" s="88"/>
    </row>
    <row r="49298" spans="2:11" hidden="1" x14ac:dyDescent="0.2">
      <c r="B49298" s="88"/>
      <c r="C49298" s="88"/>
      <c r="D49298" s="88"/>
      <c r="E49298" s="88"/>
      <c r="F49298" s="88"/>
      <c r="G49298" s="88"/>
      <c r="H49298" s="88"/>
      <c r="I49298" s="88"/>
      <c r="J49298" s="88"/>
      <c r="K49298" s="88"/>
    </row>
    <row r="49299" spans="2:11" hidden="1" x14ac:dyDescent="0.2">
      <c r="B49299" s="88"/>
      <c r="C49299" s="88"/>
      <c r="D49299" s="88"/>
      <c r="E49299" s="88"/>
      <c r="F49299" s="88"/>
      <c r="G49299" s="88"/>
      <c r="H49299" s="88"/>
      <c r="I49299" s="88"/>
      <c r="J49299" s="88"/>
      <c r="K49299" s="88"/>
    </row>
    <row r="49300" spans="2:11" hidden="1" x14ac:dyDescent="0.2">
      <c r="B49300" s="88"/>
      <c r="C49300" s="88"/>
      <c r="D49300" s="88"/>
      <c r="E49300" s="88"/>
      <c r="F49300" s="88"/>
      <c r="G49300" s="88"/>
      <c r="H49300" s="88"/>
      <c r="I49300" s="88"/>
      <c r="J49300" s="88"/>
      <c r="K49300" s="88"/>
    </row>
    <row r="49301" spans="2:11" hidden="1" x14ac:dyDescent="0.2">
      <c r="B49301" s="88"/>
      <c r="C49301" s="88"/>
      <c r="D49301" s="88"/>
      <c r="E49301" s="88"/>
      <c r="F49301" s="88"/>
      <c r="G49301" s="88"/>
      <c r="H49301" s="88"/>
      <c r="I49301" s="88"/>
      <c r="J49301" s="88"/>
      <c r="K49301" s="88"/>
    </row>
    <row r="49302" spans="2:11" hidden="1" x14ac:dyDescent="0.2">
      <c r="B49302" s="88"/>
      <c r="C49302" s="88"/>
      <c r="D49302" s="88"/>
      <c r="E49302" s="88"/>
      <c r="F49302" s="88"/>
      <c r="G49302" s="88"/>
      <c r="H49302" s="88"/>
      <c r="I49302" s="88"/>
      <c r="J49302" s="88"/>
      <c r="K49302" s="88"/>
    </row>
    <row r="49303" spans="2:11" hidden="1" x14ac:dyDescent="0.2">
      <c r="B49303" s="88"/>
      <c r="C49303" s="88"/>
      <c r="D49303" s="88"/>
      <c r="E49303" s="88"/>
      <c r="F49303" s="88"/>
      <c r="G49303" s="88"/>
      <c r="H49303" s="88"/>
      <c r="I49303" s="88"/>
      <c r="J49303" s="88"/>
      <c r="K49303" s="88"/>
    </row>
    <row r="49304" spans="2:11" hidden="1" x14ac:dyDescent="0.2">
      <c r="B49304" s="88"/>
      <c r="C49304" s="88"/>
      <c r="D49304" s="88"/>
      <c r="E49304" s="88"/>
      <c r="F49304" s="88"/>
      <c r="G49304" s="88"/>
      <c r="H49304" s="88"/>
      <c r="I49304" s="88"/>
      <c r="J49304" s="88"/>
      <c r="K49304" s="88"/>
    </row>
    <row r="49305" spans="2:11" hidden="1" x14ac:dyDescent="0.2">
      <c r="B49305" s="88"/>
      <c r="C49305" s="88"/>
      <c r="D49305" s="88"/>
      <c r="E49305" s="88"/>
      <c r="F49305" s="88"/>
      <c r="G49305" s="88"/>
      <c r="H49305" s="88"/>
      <c r="I49305" s="88"/>
      <c r="J49305" s="88"/>
      <c r="K49305" s="88"/>
    </row>
    <row r="49306" spans="2:11" hidden="1" x14ac:dyDescent="0.2">
      <c r="B49306" s="88"/>
      <c r="C49306" s="88"/>
      <c r="D49306" s="88"/>
      <c r="E49306" s="88"/>
      <c r="F49306" s="88"/>
      <c r="G49306" s="88"/>
      <c r="H49306" s="88"/>
      <c r="I49306" s="88"/>
      <c r="J49306" s="88"/>
      <c r="K49306" s="88"/>
    </row>
    <row r="49307" spans="2:11" hidden="1" x14ac:dyDescent="0.2">
      <c r="B49307" s="88"/>
      <c r="C49307" s="88"/>
      <c r="D49307" s="88"/>
      <c r="E49307" s="88"/>
      <c r="F49307" s="88"/>
      <c r="G49307" s="88"/>
      <c r="H49307" s="88"/>
      <c r="I49307" s="88"/>
      <c r="J49307" s="88"/>
      <c r="K49307" s="88"/>
    </row>
    <row r="49308" spans="2:11" hidden="1" x14ac:dyDescent="0.2">
      <c r="B49308" s="88"/>
      <c r="C49308" s="88"/>
      <c r="D49308" s="88"/>
      <c r="E49308" s="88"/>
      <c r="F49308" s="88"/>
      <c r="G49308" s="88"/>
      <c r="H49308" s="88"/>
      <c r="I49308" s="88"/>
      <c r="J49308" s="88"/>
      <c r="K49308" s="88"/>
    </row>
    <row r="49309" spans="2:11" hidden="1" x14ac:dyDescent="0.2">
      <c r="B49309" s="88"/>
      <c r="C49309" s="88"/>
      <c r="D49309" s="88"/>
      <c r="E49309" s="88"/>
      <c r="F49309" s="88"/>
      <c r="G49309" s="88"/>
      <c r="H49309" s="88"/>
      <c r="I49309" s="88"/>
      <c r="J49309" s="88"/>
      <c r="K49309" s="88"/>
    </row>
    <row r="49310" spans="2:11" hidden="1" x14ac:dyDescent="0.2">
      <c r="B49310" s="88"/>
      <c r="C49310" s="88"/>
      <c r="D49310" s="88"/>
      <c r="E49310" s="88"/>
      <c r="F49310" s="88"/>
      <c r="G49310" s="88"/>
      <c r="H49310" s="88"/>
      <c r="I49310" s="88"/>
      <c r="J49310" s="88"/>
      <c r="K49310" s="88"/>
    </row>
    <row r="49311" spans="2:11" hidden="1" x14ac:dyDescent="0.2">
      <c r="B49311" s="88"/>
      <c r="C49311" s="88"/>
      <c r="D49311" s="88"/>
      <c r="E49311" s="88"/>
      <c r="F49311" s="88"/>
      <c r="G49311" s="88"/>
      <c r="H49311" s="88"/>
      <c r="I49311" s="88"/>
      <c r="J49311" s="88"/>
      <c r="K49311" s="88"/>
    </row>
    <row r="49312" spans="2:11" hidden="1" x14ac:dyDescent="0.2">
      <c r="B49312" s="88"/>
      <c r="C49312" s="88"/>
      <c r="D49312" s="88"/>
      <c r="E49312" s="88"/>
      <c r="F49312" s="88"/>
      <c r="G49312" s="88"/>
      <c r="H49312" s="88"/>
      <c r="I49312" s="88"/>
      <c r="J49312" s="88"/>
      <c r="K49312" s="88"/>
    </row>
    <row r="49313" spans="2:11" hidden="1" x14ac:dyDescent="0.2">
      <c r="B49313" s="88"/>
      <c r="C49313" s="88"/>
      <c r="D49313" s="88"/>
      <c r="E49313" s="88"/>
      <c r="F49313" s="88"/>
      <c r="G49313" s="88"/>
      <c r="H49313" s="88"/>
      <c r="I49313" s="88"/>
      <c r="J49313" s="88"/>
      <c r="K49313" s="88"/>
    </row>
    <row r="49314" spans="2:11" hidden="1" x14ac:dyDescent="0.2">
      <c r="B49314" s="88"/>
      <c r="C49314" s="88"/>
      <c r="D49314" s="88"/>
      <c r="E49314" s="88"/>
      <c r="F49314" s="88"/>
      <c r="G49314" s="88"/>
      <c r="H49314" s="88"/>
      <c r="I49314" s="88"/>
      <c r="J49314" s="88"/>
      <c r="K49314" s="88"/>
    </row>
    <row r="49315" spans="2:11" hidden="1" x14ac:dyDescent="0.2">
      <c r="B49315" s="88"/>
      <c r="C49315" s="88"/>
      <c r="D49315" s="88"/>
      <c r="E49315" s="88"/>
      <c r="F49315" s="88"/>
      <c r="G49315" s="88"/>
      <c r="H49315" s="88"/>
      <c r="I49315" s="88"/>
      <c r="J49315" s="88"/>
      <c r="K49315" s="88"/>
    </row>
    <row r="49316" spans="2:11" hidden="1" x14ac:dyDescent="0.2">
      <c r="B49316" s="88"/>
      <c r="C49316" s="88"/>
      <c r="D49316" s="88"/>
      <c r="E49316" s="88"/>
      <c r="F49316" s="88"/>
      <c r="G49316" s="88"/>
      <c r="H49316" s="88"/>
      <c r="I49316" s="88"/>
      <c r="J49316" s="88"/>
      <c r="K49316" s="88"/>
    </row>
    <row r="49317" spans="2:11" hidden="1" x14ac:dyDescent="0.2">
      <c r="B49317" s="88"/>
      <c r="C49317" s="88"/>
      <c r="D49317" s="88"/>
      <c r="E49317" s="88"/>
      <c r="F49317" s="88"/>
      <c r="G49317" s="88"/>
      <c r="H49317" s="88"/>
      <c r="I49317" s="88"/>
      <c r="J49317" s="88"/>
      <c r="K49317" s="88"/>
    </row>
    <row r="49318" spans="2:11" hidden="1" x14ac:dyDescent="0.2">
      <c r="B49318" s="88"/>
      <c r="C49318" s="88"/>
      <c r="D49318" s="88"/>
      <c r="E49318" s="88"/>
      <c r="F49318" s="88"/>
      <c r="G49318" s="88"/>
      <c r="H49318" s="88"/>
      <c r="I49318" s="88"/>
      <c r="J49318" s="88"/>
      <c r="K49318" s="88"/>
    </row>
    <row r="49319" spans="2:11" hidden="1" x14ac:dyDescent="0.2">
      <c r="B49319" s="88"/>
      <c r="C49319" s="88"/>
      <c r="D49319" s="88"/>
      <c r="E49319" s="88"/>
      <c r="F49319" s="88"/>
      <c r="G49319" s="88"/>
      <c r="H49319" s="88"/>
      <c r="I49319" s="88"/>
      <c r="J49319" s="88"/>
      <c r="K49319" s="88"/>
    </row>
    <row r="49320" spans="2:11" hidden="1" x14ac:dyDescent="0.2">
      <c r="B49320" s="88"/>
      <c r="C49320" s="88"/>
      <c r="D49320" s="88"/>
      <c r="E49320" s="88"/>
      <c r="F49320" s="88"/>
      <c r="G49320" s="88"/>
      <c r="H49320" s="88"/>
      <c r="I49320" s="88"/>
      <c r="J49320" s="88"/>
      <c r="K49320" s="88"/>
    </row>
    <row r="49321" spans="2:11" hidden="1" x14ac:dyDescent="0.2">
      <c r="B49321" s="88"/>
      <c r="C49321" s="88"/>
      <c r="D49321" s="88"/>
      <c r="E49321" s="88"/>
      <c r="F49321" s="88"/>
      <c r="G49321" s="88"/>
      <c r="H49321" s="88"/>
      <c r="I49321" s="88"/>
      <c r="J49321" s="88"/>
      <c r="K49321" s="88"/>
    </row>
    <row r="49322" spans="2:11" hidden="1" x14ac:dyDescent="0.2">
      <c r="B49322" s="88"/>
      <c r="C49322" s="88"/>
      <c r="D49322" s="88"/>
      <c r="E49322" s="88"/>
      <c r="F49322" s="88"/>
      <c r="G49322" s="88"/>
      <c r="H49322" s="88"/>
      <c r="I49322" s="88"/>
      <c r="J49322" s="88"/>
      <c r="K49322" s="88"/>
    </row>
    <row r="49323" spans="2:11" hidden="1" x14ac:dyDescent="0.2">
      <c r="B49323" s="88"/>
      <c r="C49323" s="88"/>
      <c r="D49323" s="88"/>
      <c r="E49323" s="88"/>
      <c r="F49323" s="88"/>
      <c r="G49323" s="88"/>
      <c r="H49323" s="88"/>
      <c r="I49323" s="88"/>
      <c r="J49323" s="88"/>
      <c r="K49323" s="88"/>
    </row>
    <row r="49324" spans="2:11" hidden="1" x14ac:dyDescent="0.2">
      <c r="B49324" s="88"/>
      <c r="C49324" s="88"/>
      <c r="D49324" s="88"/>
      <c r="E49324" s="88"/>
      <c r="F49324" s="88"/>
      <c r="G49324" s="88"/>
      <c r="H49324" s="88"/>
      <c r="I49324" s="88"/>
      <c r="J49324" s="88"/>
      <c r="K49324" s="88"/>
    </row>
    <row r="49325" spans="2:11" hidden="1" x14ac:dyDescent="0.2">
      <c r="B49325" s="88"/>
      <c r="C49325" s="88"/>
      <c r="D49325" s="88"/>
      <c r="E49325" s="88"/>
      <c r="F49325" s="88"/>
      <c r="G49325" s="88"/>
      <c r="H49325" s="88"/>
      <c r="I49325" s="88"/>
      <c r="J49325" s="88"/>
      <c r="K49325" s="88"/>
    </row>
    <row r="49326" spans="2:11" hidden="1" x14ac:dyDescent="0.2">
      <c r="B49326" s="88"/>
      <c r="C49326" s="88"/>
      <c r="D49326" s="88"/>
      <c r="E49326" s="88"/>
      <c r="F49326" s="88"/>
      <c r="G49326" s="88"/>
      <c r="H49326" s="88"/>
      <c r="I49326" s="88"/>
      <c r="J49326" s="88"/>
      <c r="K49326" s="88"/>
    </row>
    <row r="49327" spans="2:11" hidden="1" x14ac:dyDescent="0.2">
      <c r="B49327" s="88"/>
      <c r="C49327" s="88"/>
      <c r="D49327" s="88"/>
      <c r="E49327" s="88"/>
      <c r="F49327" s="88"/>
      <c r="G49327" s="88"/>
      <c r="H49327" s="88"/>
      <c r="I49327" s="88"/>
      <c r="J49327" s="88"/>
      <c r="K49327" s="88"/>
    </row>
    <row r="49328" spans="2:11" hidden="1" x14ac:dyDescent="0.2">
      <c r="B49328" s="88"/>
      <c r="C49328" s="88"/>
      <c r="D49328" s="88"/>
      <c r="E49328" s="88"/>
      <c r="F49328" s="88"/>
      <c r="G49328" s="88"/>
      <c r="H49328" s="88"/>
      <c r="I49328" s="88"/>
      <c r="J49328" s="88"/>
      <c r="K49328" s="88"/>
    </row>
    <row r="49329" spans="2:11" hidden="1" x14ac:dyDescent="0.2">
      <c r="B49329" s="88"/>
      <c r="C49329" s="88"/>
      <c r="D49329" s="88"/>
      <c r="E49329" s="88"/>
      <c r="F49329" s="88"/>
      <c r="G49329" s="88"/>
      <c r="H49329" s="88"/>
      <c r="I49329" s="88"/>
      <c r="J49329" s="88"/>
      <c r="K49329" s="88"/>
    </row>
    <row r="49330" spans="2:11" hidden="1" x14ac:dyDescent="0.2">
      <c r="B49330" s="88"/>
      <c r="C49330" s="88"/>
      <c r="D49330" s="88"/>
      <c r="E49330" s="88"/>
      <c r="F49330" s="88"/>
      <c r="G49330" s="88"/>
      <c r="H49330" s="88"/>
      <c r="I49330" s="88"/>
      <c r="J49330" s="88"/>
      <c r="K49330" s="88"/>
    </row>
    <row r="49331" spans="2:11" hidden="1" x14ac:dyDescent="0.2">
      <c r="B49331" s="88"/>
      <c r="C49331" s="88"/>
      <c r="D49331" s="88"/>
      <c r="E49331" s="88"/>
      <c r="F49331" s="88"/>
      <c r="G49331" s="88"/>
      <c r="H49331" s="88"/>
      <c r="I49331" s="88"/>
      <c r="J49331" s="88"/>
      <c r="K49331" s="88"/>
    </row>
    <row r="49332" spans="2:11" hidden="1" x14ac:dyDescent="0.2">
      <c r="B49332" s="88"/>
      <c r="C49332" s="88"/>
      <c r="D49332" s="88"/>
      <c r="E49332" s="88"/>
      <c r="F49332" s="88"/>
      <c r="G49332" s="88"/>
      <c r="H49332" s="88"/>
      <c r="I49332" s="88"/>
      <c r="J49332" s="88"/>
      <c r="K49332" s="88"/>
    </row>
    <row r="49333" spans="2:11" hidden="1" x14ac:dyDescent="0.2">
      <c r="B49333" s="88"/>
      <c r="C49333" s="88"/>
      <c r="D49333" s="88"/>
      <c r="E49333" s="88"/>
      <c r="F49333" s="88"/>
      <c r="G49333" s="88"/>
      <c r="H49333" s="88"/>
      <c r="I49333" s="88"/>
      <c r="J49333" s="88"/>
      <c r="K49333" s="88"/>
    </row>
    <row r="49334" spans="2:11" hidden="1" x14ac:dyDescent="0.2">
      <c r="B49334" s="88"/>
      <c r="C49334" s="88"/>
      <c r="D49334" s="88"/>
      <c r="E49334" s="88"/>
      <c r="F49334" s="88"/>
      <c r="G49334" s="88"/>
      <c r="H49334" s="88"/>
      <c r="I49334" s="88"/>
      <c r="J49334" s="88"/>
      <c r="K49334" s="88"/>
    </row>
    <row r="49335" spans="2:11" hidden="1" x14ac:dyDescent="0.2">
      <c r="B49335" s="88"/>
      <c r="C49335" s="88"/>
      <c r="D49335" s="88"/>
      <c r="E49335" s="88"/>
      <c r="F49335" s="88"/>
      <c r="G49335" s="88"/>
      <c r="H49335" s="88"/>
      <c r="I49335" s="88"/>
      <c r="J49335" s="88"/>
      <c r="K49335" s="88"/>
    </row>
    <row r="49336" spans="2:11" hidden="1" x14ac:dyDescent="0.2">
      <c r="B49336" s="88"/>
      <c r="C49336" s="88"/>
      <c r="D49336" s="88"/>
      <c r="E49336" s="88"/>
      <c r="F49336" s="88"/>
      <c r="G49336" s="88"/>
      <c r="H49336" s="88"/>
      <c r="I49336" s="88"/>
      <c r="J49336" s="88"/>
      <c r="K49336" s="88"/>
    </row>
    <row r="49337" spans="2:11" hidden="1" x14ac:dyDescent="0.2">
      <c r="B49337" s="88"/>
      <c r="C49337" s="88"/>
      <c r="D49337" s="88"/>
      <c r="E49337" s="88"/>
      <c r="F49337" s="88"/>
      <c r="G49337" s="88"/>
      <c r="H49337" s="88"/>
      <c r="I49337" s="88"/>
      <c r="J49337" s="88"/>
      <c r="K49337" s="88"/>
    </row>
    <row r="49338" spans="2:11" hidden="1" x14ac:dyDescent="0.2">
      <c r="B49338" s="88"/>
      <c r="C49338" s="88"/>
      <c r="D49338" s="88"/>
      <c r="E49338" s="88"/>
      <c r="F49338" s="88"/>
      <c r="G49338" s="88"/>
      <c r="H49338" s="88"/>
      <c r="I49338" s="88"/>
      <c r="J49338" s="88"/>
      <c r="K49338" s="88"/>
    </row>
    <row r="49339" spans="2:11" hidden="1" x14ac:dyDescent="0.2">
      <c r="B49339" s="88"/>
      <c r="C49339" s="88"/>
      <c r="D49339" s="88"/>
      <c r="E49339" s="88"/>
      <c r="F49339" s="88"/>
      <c r="G49339" s="88"/>
      <c r="H49339" s="88"/>
      <c r="I49339" s="88"/>
      <c r="J49339" s="88"/>
      <c r="K49339" s="88"/>
    </row>
    <row r="49340" spans="2:11" hidden="1" x14ac:dyDescent="0.2">
      <c r="B49340" s="88"/>
      <c r="C49340" s="88"/>
      <c r="D49340" s="88"/>
      <c r="E49340" s="88"/>
      <c r="F49340" s="88"/>
      <c r="G49340" s="88"/>
      <c r="H49340" s="88"/>
      <c r="I49340" s="88"/>
      <c r="J49340" s="88"/>
      <c r="K49340" s="88"/>
    </row>
    <row r="49341" spans="2:11" hidden="1" x14ac:dyDescent="0.2">
      <c r="B49341" s="88"/>
      <c r="C49341" s="88"/>
      <c r="D49341" s="88"/>
      <c r="E49341" s="88"/>
      <c r="F49341" s="88"/>
      <c r="G49341" s="88"/>
      <c r="H49341" s="88"/>
      <c r="I49341" s="88"/>
      <c r="J49341" s="88"/>
      <c r="K49341" s="88"/>
    </row>
    <row r="49342" spans="2:11" hidden="1" x14ac:dyDescent="0.2">
      <c r="B49342" s="88"/>
      <c r="C49342" s="88"/>
      <c r="D49342" s="88"/>
      <c r="E49342" s="88"/>
      <c r="F49342" s="88"/>
      <c r="G49342" s="88"/>
      <c r="H49342" s="88"/>
      <c r="I49342" s="88"/>
      <c r="J49342" s="88"/>
      <c r="K49342" s="88"/>
    </row>
    <row r="49343" spans="2:11" hidden="1" x14ac:dyDescent="0.2">
      <c r="B49343" s="88"/>
      <c r="C49343" s="88"/>
      <c r="D49343" s="88"/>
      <c r="E49343" s="88"/>
      <c r="F49343" s="88"/>
      <c r="G49343" s="88"/>
      <c r="H49343" s="88"/>
      <c r="I49343" s="88"/>
      <c r="J49343" s="88"/>
      <c r="K49343" s="88"/>
    </row>
    <row r="49344" spans="2:11" hidden="1" x14ac:dyDescent="0.2">
      <c r="B49344" s="88"/>
      <c r="C49344" s="88"/>
      <c r="D49344" s="88"/>
      <c r="E49344" s="88"/>
      <c r="F49344" s="88"/>
      <c r="G49344" s="88"/>
      <c r="H49344" s="88"/>
      <c r="I49344" s="88"/>
      <c r="J49344" s="88"/>
      <c r="K49344" s="88"/>
    </row>
    <row r="49345" spans="2:11" hidden="1" x14ac:dyDescent="0.2">
      <c r="B49345" s="88"/>
      <c r="C49345" s="88"/>
      <c r="D49345" s="88"/>
      <c r="E49345" s="88"/>
      <c r="F49345" s="88"/>
      <c r="G49345" s="88"/>
      <c r="H49345" s="88"/>
      <c r="I49345" s="88"/>
      <c r="J49345" s="88"/>
      <c r="K49345" s="88"/>
    </row>
    <row r="49346" spans="2:11" hidden="1" x14ac:dyDescent="0.2">
      <c r="B49346" s="88"/>
      <c r="C49346" s="88"/>
      <c r="D49346" s="88"/>
      <c r="E49346" s="88"/>
      <c r="F49346" s="88"/>
      <c r="G49346" s="88"/>
      <c r="H49346" s="88"/>
      <c r="I49346" s="88"/>
      <c r="J49346" s="88"/>
      <c r="K49346" s="88"/>
    </row>
    <row r="49347" spans="2:11" hidden="1" x14ac:dyDescent="0.2">
      <c r="B49347" s="88"/>
      <c r="C49347" s="88"/>
      <c r="D49347" s="88"/>
      <c r="E49347" s="88"/>
      <c r="F49347" s="88"/>
      <c r="G49347" s="88"/>
      <c r="H49347" s="88"/>
      <c r="I49347" s="88"/>
      <c r="J49347" s="88"/>
      <c r="K49347" s="88"/>
    </row>
    <row r="49348" spans="2:11" hidden="1" x14ac:dyDescent="0.2">
      <c r="B49348" s="88"/>
      <c r="C49348" s="88"/>
      <c r="D49348" s="88"/>
      <c r="E49348" s="88"/>
      <c r="F49348" s="88"/>
      <c r="G49348" s="88"/>
      <c r="H49348" s="88"/>
      <c r="I49348" s="88"/>
      <c r="J49348" s="88"/>
      <c r="K49348" s="88"/>
    </row>
    <row r="49349" spans="2:11" hidden="1" x14ac:dyDescent="0.2">
      <c r="B49349" s="88"/>
      <c r="C49349" s="88"/>
      <c r="D49349" s="88"/>
      <c r="E49349" s="88"/>
      <c r="F49349" s="88"/>
      <c r="G49349" s="88"/>
      <c r="H49349" s="88"/>
      <c r="I49349" s="88"/>
      <c r="J49349" s="88"/>
      <c r="K49349" s="88"/>
    </row>
    <row r="49350" spans="2:11" hidden="1" x14ac:dyDescent="0.2">
      <c r="B49350" s="88"/>
      <c r="C49350" s="88"/>
      <c r="D49350" s="88"/>
      <c r="E49350" s="88"/>
      <c r="F49350" s="88"/>
      <c r="G49350" s="88"/>
      <c r="H49350" s="88"/>
      <c r="I49350" s="88"/>
      <c r="J49350" s="88"/>
      <c r="K49350" s="88"/>
    </row>
    <row r="49351" spans="2:11" hidden="1" x14ac:dyDescent="0.2">
      <c r="B49351" s="88"/>
      <c r="C49351" s="88"/>
      <c r="D49351" s="88"/>
      <c r="E49351" s="88"/>
      <c r="F49351" s="88"/>
      <c r="G49351" s="88"/>
      <c r="H49351" s="88"/>
      <c r="I49351" s="88"/>
      <c r="J49351" s="88"/>
      <c r="K49351" s="88"/>
    </row>
    <row r="49352" spans="2:11" hidden="1" x14ac:dyDescent="0.2">
      <c r="B49352" s="88"/>
      <c r="C49352" s="88"/>
      <c r="D49352" s="88"/>
      <c r="E49352" s="88"/>
      <c r="F49352" s="88"/>
      <c r="G49352" s="88"/>
      <c r="H49352" s="88"/>
      <c r="I49352" s="88"/>
      <c r="J49352" s="88"/>
      <c r="K49352" s="88"/>
    </row>
    <row r="49353" spans="2:11" hidden="1" x14ac:dyDescent="0.2">
      <c r="B49353" s="88"/>
      <c r="C49353" s="88"/>
      <c r="D49353" s="88"/>
      <c r="E49353" s="88"/>
      <c r="F49353" s="88"/>
      <c r="G49353" s="88"/>
      <c r="H49353" s="88"/>
      <c r="I49353" s="88"/>
      <c r="J49353" s="88"/>
      <c r="K49353" s="88"/>
    </row>
    <row r="49354" spans="2:11" hidden="1" x14ac:dyDescent="0.2">
      <c r="B49354" s="88"/>
      <c r="C49354" s="88"/>
      <c r="D49354" s="88"/>
      <c r="E49354" s="88"/>
      <c r="F49354" s="88"/>
      <c r="G49354" s="88"/>
      <c r="H49354" s="88"/>
      <c r="I49354" s="88"/>
      <c r="J49354" s="88"/>
      <c r="K49354" s="88"/>
    </row>
    <row r="49355" spans="2:11" hidden="1" x14ac:dyDescent="0.2">
      <c r="B49355" s="88"/>
      <c r="C49355" s="88"/>
      <c r="D49355" s="88"/>
      <c r="E49355" s="88"/>
      <c r="F49355" s="88"/>
      <c r="G49355" s="88"/>
      <c r="H49355" s="88"/>
      <c r="I49355" s="88"/>
      <c r="J49355" s="88"/>
      <c r="K49355" s="88"/>
    </row>
    <row r="49356" spans="2:11" hidden="1" x14ac:dyDescent="0.2">
      <c r="B49356" s="88"/>
      <c r="C49356" s="88"/>
      <c r="D49356" s="88"/>
      <c r="E49356" s="88"/>
      <c r="F49356" s="88"/>
      <c r="G49356" s="88"/>
      <c r="H49356" s="88"/>
      <c r="I49356" s="88"/>
      <c r="J49356" s="88"/>
      <c r="K49356" s="88"/>
    </row>
    <row r="49357" spans="2:11" hidden="1" x14ac:dyDescent="0.2">
      <c r="B49357" s="88"/>
      <c r="C49357" s="88"/>
      <c r="D49357" s="88"/>
      <c r="E49357" s="88"/>
      <c r="F49357" s="88"/>
      <c r="G49357" s="88"/>
      <c r="H49357" s="88"/>
      <c r="I49357" s="88"/>
      <c r="J49357" s="88"/>
      <c r="K49357" s="88"/>
    </row>
    <row r="49358" spans="2:11" hidden="1" x14ac:dyDescent="0.2">
      <c r="B49358" s="88"/>
      <c r="C49358" s="88"/>
      <c r="D49358" s="88"/>
      <c r="E49358" s="88"/>
      <c r="F49358" s="88"/>
      <c r="G49358" s="88"/>
      <c r="H49358" s="88"/>
      <c r="I49358" s="88"/>
      <c r="J49358" s="88"/>
      <c r="K49358" s="88"/>
    </row>
    <row r="49359" spans="2:11" hidden="1" x14ac:dyDescent="0.2">
      <c r="B49359" s="88"/>
      <c r="C49359" s="88"/>
      <c r="D49359" s="88"/>
      <c r="E49359" s="88"/>
      <c r="F49359" s="88"/>
      <c r="G49359" s="88"/>
      <c r="H49359" s="88"/>
      <c r="I49359" s="88"/>
      <c r="J49359" s="88"/>
      <c r="K49359" s="88"/>
    </row>
    <row r="49360" spans="2:11" hidden="1" x14ac:dyDescent="0.2">
      <c r="B49360" s="88"/>
      <c r="C49360" s="88"/>
      <c r="D49360" s="88"/>
      <c r="E49360" s="88"/>
      <c r="F49360" s="88"/>
      <c r="G49360" s="88"/>
      <c r="H49360" s="88"/>
      <c r="I49360" s="88"/>
      <c r="J49360" s="88"/>
      <c r="K49360" s="88"/>
    </row>
    <row r="49361" spans="2:11" hidden="1" x14ac:dyDescent="0.2">
      <c r="B49361" s="88"/>
      <c r="C49361" s="88"/>
      <c r="D49361" s="88"/>
      <c r="E49361" s="88"/>
      <c r="F49361" s="88"/>
      <c r="G49361" s="88"/>
      <c r="H49361" s="88"/>
      <c r="I49361" s="88"/>
      <c r="J49361" s="88"/>
      <c r="K49361" s="88"/>
    </row>
    <row r="49362" spans="2:11" hidden="1" x14ac:dyDescent="0.2">
      <c r="B49362" s="88"/>
      <c r="C49362" s="88"/>
      <c r="D49362" s="88"/>
      <c r="E49362" s="88"/>
      <c r="F49362" s="88"/>
      <c r="G49362" s="88"/>
      <c r="H49362" s="88"/>
      <c r="I49362" s="88"/>
      <c r="J49362" s="88"/>
      <c r="K49362" s="88"/>
    </row>
    <row r="49363" spans="2:11" hidden="1" x14ac:dyDescent="0.2">
      <c r="B49363" s="88"/>
      <c r="C49363" s="88"/>
      <c r="D49363" s="88"/>
      <c r="E49363" s="88"/>
      <c r="F49363" s="88"/>
      <c r="G49363" s="88"/>
      <c r="H49363" s="88"/>
      <c r="I49363" s="88"/>
      <c r="J49363" s="88"/>
      <c r="K49363" s="88"/>
    </row>
    <row r="49364" spans="2:11" hidden="1" x14ac:dyDescent="0.2">
      <c r="B49364" s="88"/>
      <c r="C49364" s="88"/>
      <c r="D49364" s="88"/>
      <c r="E49364" s="88"/>
      <c r="F49364" s="88"/>
      <c r="G49364" s="88"/>
      <c r="H49364" s="88"/>
      <c r="I49364" s="88"/>
      <c r="J49364" s="88"/>
      <c r="K49364" s="88"/>
    </row>
    <row r="49365" spans="2:11" hidden="1" x14ac:dyDescent="0.2">
      <c r="B49365" s="88"/>
      <c r="C49365" s="88"/>
      <c r="D49365" s="88"/>
      <c r="E49365" s="88"/>
      <c r="F49365" s="88"/>
      <c r="G49365" s="88"/>
      <c r="H49365" s="88"/>
      <c r="I49365" s="88"/>
      <c r="J49365" s="88"/>
      <c r="K49365" s="88"/>
    </row>
    <row r="49366" spans="2:11" hidden="1" x14ac:dyDescent="0.2">
      <c r="B49366" s="88"/>
      <c r="C49366" s="88"/>
      <c r="D49366" s="88"/>
      <c r="E49366" s="88"/>
      <c r="F49366" s="88"/>
      <c r="G49366" s="88"/>
      <c r="H49366" s="88"/>
      <c r="I49366" s="88"/>
      <c r="J49366" s="88"/>
      <c r="K49366" s="88"/>
    </row>
    <row r="49367" spans="2:11" hidden="1" x14ac:dyDescent="0.2">
      <c r="B49367" s="88"/>
      <c r="C49367" s="88"/>
      <c r="D49367" s="88"/>
      <c r="E49367" s="88"/>
      <c r="F49367" s="88"/>
      <c r="G49367" s="88"/>
      <c r="H49367" s="88"/>
      <c r="I49367" s="88"/>
      <c r="J49367" s="88"/>
      <c r="K49367" s="88"/>
    </row>
    <row r="49368" spans="2:11" hidden="1" x14ac:dyDescent="0.2">
      <c r="B49368" s="88"/>
      <c r="C49368" s="88"/>
      <c r="D49368" s="88"/>
      <c r="E49368" s="88"/>
      <c r="F49368" s="88"/>
      <c r="G49368" s="88"/>
      <c r="H49368" s="88"/>
      <c r="I49368" s="88"/>
      <c r="J49368" s="88"/>
      <c r="K49368" s="88"/>
    </row>
    <row r="49369" spans="2:11" hidden="1" x14ac:dyDescent="0.2">
      <c r="B49369" s="88"/>
      <c r="C49369" s="88"/>
      <c r="D49369" s="88"/>
      <c r="E49369" s="88"/>
      <c r="F49369" s="88"/>
      <c r="G49369" s="88"/>
      <c r="H49369" s="88"/>
      <c r="I49369" s="88"/>
      <c r="J49369" s="88"/>
      <c r="K49369" s="88"/>
    </row>
    <row r="49370" spans="2:11" hidden="1" x14ac:dyDescent="0.2">
      <c r="B49370" s="88"/>
      <c r="C49370" s="88"/>
      <c r="D49370" s="88"/>
      <c r="E49370" s="88"/>
      <c r="F49370" s="88"/>
      <c r="G49370" s="88"/>
      <c r="H49370" s="88"/>
      <c r="I49370" s="88"/>
      <c r="J49370" s="88"/>
      <c r="K49370" s="88"/>
    </row>
    <row r="49371" spans="2:11" hidden="1" x14ac:dyDescent="0.2">
      <c r="B49371" s="88"/>
      <c r="C49371" s="88"/>
      <c r="D49371" s="88"/>
      <c r="E49371" s="88"/>
      <c r="F49371" s="88"/>
      <c r="G49371" s="88"/>
      <c r="H49371" s="88"/>
      <c r="I49371" s="88"/>
      <c r="J49371" s="88"/>
      <c r="K49371" s="88"/>
    </row>
    <row r="49372" spans="2:11" hidden="1" x14ac:dyDescent="0.2">
      <c r="B49372" s="88"/>
      <c r="C49372" s="88"/>
      <c r="D49372" s="88"/>
      <c r="E49372" s="88"/>
      <c r="F49372" s="88"/>
      <c r="G49372" s="88"/>
      <c r="H49372" s="88"/>
      <c r="I49372" s="88"/>
      <c r="J49372" s="88"/>
      <c r="K49372" s="88"/>
    </row>
    <row r="49373" spans="2:11" hidden="1" x14ac:dyDescent="0.2">
      <c r="B49373" s="88"/>
      <c r="C49373" s="88"/>
      <c r="D49373" s="88"/>
      <c r="E49373" s="88"/>
      <c r="F49373" s="88"/>
      <c r="G49373" s="88"/>
      <c r="H49373" s="88"/>
      <c r="I49373" s="88"/>
      <c r="J49373" s="88"/>
      <c r="K49373" s="88"/>
    </row>
    <row r="49374" spans="2:11" hidden="1" x14ac:dyDescent="0.2">
      <c r="B49374" s="88"/>
      <c r="C49374" s="88"/>
      <c r="D49374" s="88"/>
      <c r="E49374" s="88"/>
      <c r="F49374" s="88"/>
      <c r="G49374" s="88"/>
      <c r="H49374" s="88"/>
      <c r="I49374" s="88"/>
      <c r="J49374" s="88"/>
      <c r="K49374" s="88"/>
    </row>
    <row r="49375" spans="2:11" hidden="1" x14ac:dyDescent="0.2">
      <c r="B49375" s="88"/>
      <c r="C49375" s="88"/>
      <c r="D49375" s="88"/>
      <c r="E49375" s="88"/>
      <c r="F49375" s="88"/>
      <c r="G49375" s="88"/>
      <c r="H49375" s="88"/>
      <c r="I49375" s="88"/>
      <c r="J49375" s="88"/>
      <c r="K49375" s="88"/>
    </row>
    <row r="49376" spans="2:11" hidden="1" x14ac:dyDescent="0.2">
      <c r="B49376" s="88"/>
      <c r="C49376" s="88"/>
      <c r="D49376" s="88"/>
      <c r="E49376" s="88"/>
      <c r="F49376" s="88"/>
      <c r="G49376" s="88"/>
      <c r="H49376" s="88"/>
      <c r="I49376" s="88"/>
      <c r="J49376" s="88"/>
      <c r="K49376" s="88"/>
    </row>
    <row r="49377" spans="2:11" hidden="1" x14ac:dyDescent="0.2">
      <c r="B49377" s="88"/>
      <c r="C49377" s="88"/>
      <c r="D49377" s="88"/>
      <c r="E49377" s="88"/>
      <c r="F49377" s="88"/>
      <c r="G49377" s="88"/>
      <c r="H49377" s="88"/>
      <c r="I49377" s="88"/>
      <c r="J49377" s="88"/>
      <c r="K49377" s="88"/>
    </row>
    <row r="49378" spans="2:11" hidden="1" x14ac:dyDescent="0.2">
      <c r="B49378" s="88"/>
      <c r="C49378" s="88"/>
      <c r="D49378" s="88"/>
      <c r="E49378" s="88"/>
      <c r="F49378" s="88"/>
      <c r="G49378" s="88"/>
      <c r="H49378" s="88"/>
      <c r="I49378" s="88"/>
      <c r="J49378" s="88"/>
      <c r="K49378" s="88"/>
    </row>
    <row r="49379" spans="2:11" hidden="1" x14ac:dyDescent="0.2">
      <c r="B49379" s="88"/>
      <c r="C49379" s="88"/>
      <c r="D49379" s="88"/>
      <c r="E49379" s="88"/>
      <c r="F49379" s="88"/>
      <c r="G49379" s="88"/>
      <c r="H49379" s="88"/>
      <c r="I49379" s="88"/>
      <c r="J49379" s="88"/>
      <c r="K49379" s="88"/>
    </row>
    <row r="49380" spans="2:11" hidden="1" x14ac:dyDescent="0.2">
      <c r="B49380" s="88"/>
      <c r="C49380" s="88"/>
      <c r="D49380" s="88"/>
      <c r="E49380" s="88"/>
      <c r="F49380" s="88"/>
      <c r="G49380" s="88"/>
      <c r="H49380" s="88"/>
      <c r="I49380" s="88"/>
      <c r="J49380" s="88"/>
      <c r="K49380" s="88"/>
    </row>
    <row r="49381" spans="2:11" hidden="1" x14ac:dyDescent="0.2">
      <c r="B49381" s="88"/>
      <c r="C49381" s="88"/>
      <c r="D49381" s="88"/>
      <c r="E49381" s="88"/>
      <c r="F49381" s="88"/>
      <c r="G49381" s="88"/>
      <c r="H49381" s="88"/>
      <c r="I49381" s="88"/>
      <c r="J49381" s="88"/>
      <c r="K49381" s="88"/>
    </row>
    <row r="49382" spans="2:11" hidden="1" x14ac:dyDescent="0.2">
      <c r="B49382" s="88"/>
      <c r="C49382" s="88"/>
      <c r="D49382" s="88"/>
      <c r="E49382" s="88"/>
      <c r="F49382" s="88"/>
      <c r="G49382" s="88"/>
      <c r="H49382" s="88"/>
      <c r="I49382" s="88"/>
      <c r="J49382" s="88"/>
      <c r="K49382" s="88"/>
    </row>
    <row r="49383" spans="2:11" hidden="1" x14ac:dyDescent="0.2">
      <c r="B49383" s="88"/>
      <c r="C49383" s="88"/>
      <c r="D49383" s="88"/>
      <c r="E49383" s="88"/>
      <c r="F49383" s="88"/>
      <c r="G49383" s="88"/>
      <c r="H49383" s="88"/>
      <c r="I49383" s="88"/>
      <c r="J49383" s="88"/>
      <c r="K49383" s="88"/>
    </row>
    <row r="49384" spans="2:11" hidden="1" x14ac:dyDescent="0.2">
      <c r="B49384" s="88"/>
      <c r="C49384" s="88"/>
      <c r="D49384" s="88"/>
      <c r="E49384" s="88"/>
      <c r="F49384" s="88"/>
      <c r="G49384" s="88"/>
      <c r="H49384" s="88"/>
      <c r="I49384" s="88"/>
      <c r="J49384" s="88"/>
      <c r="K49384" s="88"/>
    </row>
    <row r="49385" spans="2:11" hidden="1" x14ac:dyDescent="0.2">
      <c r="B49385" s="88"/>
      <c r="C49385" s="88"/>
      <c r="D49385" s="88"/>
      <c r="E49385" s="88"/>
      <c r="F49385" s="88"/>
      <c r="G49385" s="88"/>
      <c r="H49385" s="88"/>
      <c r="I49385" s="88"/>
      <c r="J49385" s="88"/>
      <c r="K49385" s="88"/>
    </row>
    <row r="49386" spans="2:11" hidden="1" x14ac:dyDescent="0.2">
      <c r="B49386" s="88"/>
      <c r="C49386" s="88"/>
      <c r="D49386" s="88"/>
      <c r="E49386" s="88"/>
      <c r="F49386" s="88"/>
      <c r="G49386" s="88"/>
      <c r="H49386" s="88"/>
      <c r="I49386" s="88"/>
      <c r="J49386" s="88"/>
      <c r="K49386" s="88"/>
    </row>
    <row r="49387" spans="2:11" hidden="1" x14ac:dyDescent="0.2">
      <c r="B49387" s="88"/>
      <c r="C49387" s="88"/>
      <c r="D49387" s="88"/>
      <c r="E49387" s="88"/>
      <c r="F49387" s="88"/>
      <c r="G49387" s="88"/>
      <c r="H49387" s="88"/>
      <c r="I49387" s="88"/>
      <c r="J49387" s="88"/>
      <c r="K49387" s="88"/>
    </row>
    <row r="49388" spans="2:11" hidden="1" x14ac:dyDescent="0.2">
      <c r="B49388" s="88"/>
      <c r="C49388" s="88"/>
      <c r="D49388" s="88"/>
      <c r="E49388" s="88"/>
      <c r="F49388" s="88"/>
      <c r="G49388" s="88"/>
      <c r="H49388" s="88"/>
      <c r="I49388" s="88"/>
      <c r="J49388" s="88"/>
      <c r="K49388" s="88"/>
    </row>
    <row r="49389" spans="2:11" hidden="1" x14ac:dyDescent="0.2">
      <c r="B49389" s="88"/>
      <c r="C49389" s="88"/>
      <c r="D49389" s="88"/>
      <c r="E49389" s="88"/>
      <c r="F49389" s="88"/>
      <c r="G49389" s="88"/>
      <c r="H49389" s="88"/>
      <c r="I49389" s="88"/>
      <c r="J49389" s="88"/>
      <c r="K49389" s="88"/>
    </row>
    <row r="49390" spans="2:11" hidden="1" x14ac:dyDescent="0.2">
      <c r="B49390" s="88"/>
      <c r="C49390" s="88"/>
      <c r="D49390" s="88"/>
      <c r="E49390" s="88"/>
      <c r="F49390" s="88"/>
      <c r="G49390" s="88"/>
      <c r="H49390" s="88"/>
      <c r="I49390" s="88"/>
      <c r="J49390" s="88"/>
      <c r="K49390" s="88"/>
    </row>
    <row r="49391" spans="2:11" hidden="1" x14ac:dyDescent="0.2">
      <c r="B49391" s="88"/>
      <c r="C49391" s="88"/>
      <c r="D49391" s="88"/>
      <c r="E49391" s="88"/>
      <c r="F49391" s="88"/>
      <c r="G49391" s="88"/>
      <c r="H49391" s="88"/>
      <c r="I49391" s="88"/>
      <c r="J49391" s="88"/>
      <c r="K49391" s="88"/>
    </row>
    <row r="49392" spans="2:11" hidden="1" x14ac:dyDescent="0.2">
      <c r="B49392" s="88"/>
      <c r="C49392" s="88"/>
      <c r="D49392" s="88"/>
      <c r="E49392" s="88"/>
      <c r="F49392" s="88"/>
      <c r="G49392" s="88"/>
      <c r="H49392" s="88"/>
      <c r="I49392" s="88"/>
      <c r="J49392" s="88"/>
      <c r="K49392" s="88"/>
    </row>
    <row r="49393" spans="2:11" hidden="1" x14ac:dyDescent="0.2">
      <c r="B49393" s="88"/>
      <c r="C49393" s="88"/>
      <c r="D49393" s="88"/>
      <c r="E49393" s="88"/>
      <c r="F49393" s="88"/>
      <c r="G49393" s="88"/>
      <c r="H49393" s="88"/>
      <c r="I49393" s="88"/>
      <c r="J49393" s="88"/>
      <c r="K49393" s="88"/>
    </row>
    <row r="49394" spans="2:11" hidden="1" x14ac:dyDescent="0.2">
      <c r="B49394" s="88"/>
      <c r="C49394" s="88"/>
      <c r="D49394" s="88"/>
      <c r="E49394" s="88"/>
      <c r="F49394" s="88"/>
      <c r="G49394" s="88"/>
      <c r="H49394" s="88"/>
      <c r="I49394" s="88"/>
      <c r="J49394" s="88"/>
      <c r="K49394" s="88"/>
    </row>
    <row r="49395" spans="2:11" hidden="1" x14ac:dyDescent="0.2">
      <c r="B49395" s="88"/>
      <c r="C49395" s="88"/>
      <c r="D49395" s="88"/>
      <c r="E49395" s="88"/>
      <c r="F49395" s="88"/>
      <c r="G49395" s="88"/>
      <c r="H49395" s="88"/>
      <c r="I49395" s="88"/>
      <c r="J49395" s="88"/>
      <c r="K49395" s="88"/>
    </row>
    <row r="49396" spans="2:11" hidden="1" x14ac:dyDescent="0.2">
      <c r="B49396" s="88"/>
      <c r="C49396" s="88"/>
      <c r="D49396" s="88"/>
      <c r="E49396" s="88"/>
      <c r="F49396" s="88"/>
      <c r="G49396" s="88"/>
      <c r="H49396" s="88"/>
      <c r="I49396" s="88"/>
      <c r="J49396" s="88"/>
      <c r="K49396" s="88"/>
    </row>
    <row r="49397" spans="2:11" hidden="1" x14ac:dyDescent="0.2">
      <c r="B49397" s="88"/>
      <c r="C49397" s="88"/>
      <c r="D49397" s="88"/>
      <c r="E49397" s="88"/>
      <c r="F49397" s="88"/>
      <c r="G49397" s="88"/>
      <c r="H49397" s="88"/>
      <c r="I49397" s="88"/>
      <c r="J49397" s="88"/>
      <c r="K49397" s="88"/>
    </row>
    <row r="49398" spans="2:11" hidden="1" x14ac:dyDescent="0.2">
      <c r="B49398" s="88"/>
      <c r="C49398" s="88"/>
      <c r="D49398" s="88"/>
      <c r="E49398" s="88"/>
      <c r="F49398" s="88"/>
      <c r="G49398" s="88"/>
      <c r="H49398" s="88"/>
      <c r="I49398" s="88"/>
      <c r="J49398" s="88"/>
      <c r="K49398" s="88"/>
    </row>
    <row r="49399" spans="2:11" hidden="1" x14ac:dyDescent="0.2">
      <c r="B49399" s="88"/>
      <c r="C49399" s="88"/>
      <c r="D49399" s="88"/>
      <c r="E49399" s="88"/>
      <c r="F49399" s="88"/>
      <c r="G49399" s="88"/>
      <c r="H49399" s="88"/>
      <c r="I49399" s="88"/>
      <c r="J49399" s="88"/>
      <c r="K49399" s="88"/>
    </row>
    <row r="49400" spans="2:11" hidden="1" x14ac:dyDescent="0.2">
      <c r="B49400" s="88"/>
      <c r="C49400" s="88"/>
      <c r="D49400" s="88"/>
      <c r="E49400" s="88"/>
      <c r="F49400" s="88"/>
      <c r="G49400" s="88"/>
      <c r="H49400" s="88"/>
      <c r="I49400" s="88"/>
      <c r="J49400" s="88"/>
      <c r="K49400" s="88"/>
    </row>
    <row r="49401" spans="2:11" hidden="1" x14ac:dyDescent="0.2">
      <c r="B49401" s="88"/>
      <c r="C49401" s="88"/>
      <c r="D49401" s="88"/>
      <c r="E49401" s="88"/>
      <c r="F49401" s="88"/>
      <c r="G49401" s="88"/>
      <c r="H49401" s="88"/>
      <c r="I49401" s="88"/>
      <c r="J49401" s="88"/>
      <c r="K49401" s="88"/>
    </row>
    <row r="49402" spans="2:11" hidden="1" x14ac:dyDescent="0.2">
      <c r="B49402" s="88"/>
      <c r="C49402" s="88"/>
      <c r="D49402" s="88"/>
      <c r="E49402" s="88"/>
      <c r="F49402" s="88"/>
      <c r="G49402" s="88"/>
      <c r="H49402" s="88"/>
      <c r="I49402" s="88"/>
      <c r="J49402" s="88"/>
      <c r="K49402" s="88"/>
    </row>
    <row r="49403" spans="2:11" hidden="1" x14ac:dyDescent="0.2">
      <c r="B49403" s="88"/>
      <c r="C49403" s="88"/>
      <c r="D49403" s="88"/>
      <c r="E49403" s="88"/>
      <c r="F49403" s="88"/>
      <c r="G49403" s="88"/>
      <c r="H49403" s="88"/>
      <c r="I49403" s="88"/>
      <c r="J49403" s="88"/>
      <c r="K49403" s="88"/>
    </row>
    <row r="49404" spans="2:11" hidden="1" x14ac:dyDescent="0.2">
      <c r="B49404" s="88"/>
      <c r="C49404" s="88"/>
      <c r="D49404" s="88"/>
      <c r="E49404" s="88"/>
      <c r="F49404" s="88"/>
      <c r="G49404" s="88"/>
      <c r="H49404" s="88"/>
      <c r="I49404" s="88"/>
      <c r="J49404" s="88"/>
      <c r="K49404" s="88"/>
    </row>
    <row r="49405" spans="2:11" hidden="1" x14ac:dyDescent="0.2">
      <c r="B49405" s="88"/>
      <c r="C49405" s="88"/>
      <c r="D49405" s="88"/>
      <c r="E49405" s="88"/>
      <c r="F49405" s="88"/>
      <c r="G49405" s="88"/>
      <c r="H49405" s="88"/>
      <c r="I49405" s="88"/>
      <c r="J49405" s="88"/>
      <c r="K49405" s="88"/>
    </row>
    <row r="49406" spans="2:11" hidden="1" x14ac:dyDescent="0.2">
      <c r="B49406" s="88"/>
      <c r="C49406" s="88"/>
      <c r="D49406" s="88"/>
      <c r="E49406" s="88"/>
      <c r="F49406" s="88"/>
      <c r="G49406" s="88"/>
      <c r="H49406" s="88"/>
      <c r="I49406" s="88"/>
      <c r="J49406" s="88"/>
      <c r="K49406" s="88"/>
    </row>
    <row r="49407" spans="2:11" hidden="1" x14ac:dyDescent="0.2">
      <c r="B49407" s="88"/>
      <c r="C49407" s="88"/>
      <c r="D49407" s="88"/>
      <c r="E49407" s="88"/>
      <c r="F49407" s="88"/>
      <c r="G49407" s="88"/>
      <c r="H49407" s="88"/>
      <c r="I49407" s="88"/>
      <c r="J49407" s="88"/>
      <c r="K49407" s="88"/>
    </row>
    <row r="49408" spans="2:11" hidden="1" x14ac:dyDescent="0.2">
      <c r="B49408" s="88"/>
      <c r="C49408" s="88"/>
      <c r="D49408" s="88"/>
      <c r="E49408" s="88"/>
      <c r="F49408" s="88"/>
      <c r="G49408" s="88"/>
      <c r="H49408" s="88"/>
      <c r="I49408" s="88"/>
      <c r="J49408" s="88"/>
      <c r="K49408" s="88"/>
    </row>
    <row r="49409" spans="2:11" hidden="1" x14ac:dyDescent="0.2">
      <c r="B49409" s="88"/>
      <c r="C49409" s="88"/>
      <c r="D49409" s="88"/>
      <c r="E49409" s="88"/>
      <c r="F49409" s="88"/>
      <c r="G49409" s="88"/>
      <c r="H49409" s="88"/>
      <c r="I49409" s="88"/>
      <c r="J49409" s="88"/>
      <c r="K49409" s="88"/>
    </row>
    <row r="49410" spans="2:11" hidden="1" x14ac:dyDescent="0.2">
      <c r="B49410" s="88"/>
      <c r="C49410" s="88"/>
      <c r="D49410" s="88"/>
      <c r="E49410" s="88"/>
      <c r="F49410" s="88"/>
      <c r="G49410" s="88"/>
      <c r="H49410" s="88"/>
      <c r="I49410" s="88"/>
      <c r="J49410" s="88"/>
      <c r="K49410" s="88"/>
    </row>
    <row r="49411" spans="2:11" hidden="1" x14ac:dyDescent="0.2">
      <c r="B49411" s="88"/>
      <c r="C49411" s="88"/>
      <c r="D49411" s="88"/>
      <c r="E49411" s="88"/>
      <c r="F49411" s="88"/>
      <c r="G49411" s="88"/>
      <c r="H49411" s="88"/>
      <c r="I49411" s="88"/>
      <c r="J49411" s="88"/>
      <c r="K49411" s="88"/>
    </row>
    <row r="49412" spans="2:11" hidden="1" x14ac:dyDescent="0.2">
      <c r="B49412" s="88"/>
      <c r="C49412" s="88"/>
      <c r="D49412" s="88"/>
      <c r="E49412" s="88"/>
      <c r="F49412" s="88"/>
      <c r="G49412" s="88"/>
      <c r="H49412" s="88"/>
      <c r="I49412" s="88"/>
      <c r="J49412" s="88"/>
      <c r="K49412" s="88"/>
    </row>
    <row r="49413" spans="2:11" hidden="1" x14ac:dyDescent="0.2">
      <c r="B49413" s="88"/>
      <c r="C49413" s="88"/>
      <c r="D49413" s="88"/>
      <c r="E49413" s="88"/>
      <c r="F49413" s="88"/>
      <c r="G49413" s="88"/>
      <c r="H49413" s="88"/>
      <c r="I49413" s="88"/>
      <c r="J49413" s="88"/>
      <c r="K49413" s="88"/>
    </row>
    <row r="49414" spans="2:11" hidden="1" x14ac:dyDescent="0.2">
      <c r="B49414" s="88"/>
      <c r="C49414" s="88"/>
      <c r="D49414" s="88"/>
      <c r="E49414" s="88"/>
      <c r="F49414" s="88"/>
      <c r="G49414" s="88"/>
      <c r="H49414" s="88"/>
      <c r="I49414" s="88"/>
      <c r="J49414" s="88"/>
      <c r="K49414" s="88"/>
    </row>
    <row r="49415" spans="2:11" hidden="1" x14ac:dyDescent="0.2">
      <c r="B49415" s="88"/>
      <c r="C49415" s="88"/>
      <c r="D49415" s="88"/>
      <c r="E49415" s="88"/>
      <c r="F49415" s="88"/>
      <c r="G49415" s="88"/>
      <c r="H49415" s="88"/>
      <c r="I49415" s="88"/>
      <c r="J49415" s="88"/>
      <c r="K49415" s="88"/>
    </row>
    <row r="49416" spans="2:11" hidden="1" x14ac:dyDescent="0.2">
      <c r="B49416" s="88"/>
      <c r="C49416" s="88"/>
      <c r="D49416" s="88"/>
      <c r="E49416" s="88"/>
      <c r="F49416" s="88"/>
      <c r="G49416" s="88"/>
      <c r="H49416" s="88"/>
      <c r="I49416" s="88"/>
      <c r="J49416" s="88"/>
      <c r="K49416" s="88"/>
    </row>
    <row r="49417" spans="2:11" hidden="1" x14ac:dyDescent="0.2">
      <c r="B49417" s="88"/>
      <c r="C49417" s="88"/>
      <c r="D49417" s="88"/>
      <c r="E49417" s="88"/>
      <c r="F49417" s="88"/>
      <c r="G49417" s="88"/>
      <c r="H49417" s="88"/>
      <c r="I49417" s="88"/>
      <c r="J49417" s="88"/>
      <c r="K49417" s="88"/>
    </row>
    <row r="49418" spans="2:11" hidden="1" x14ac:dyDescent="0.2">
      <c r="B49418" s="88"/>
      <c r="C49418" s="88"/>
      <c r="D49418" s="88"/>
      <c r="E49418" s="88"/>
      <c r="F49418" s="88"/>
      <c r="G49418" s="88"/>
      <c r="H49418" s="88"/>
      <c r="I49418" s="88"/>
      <c r="J49418" s="88"/>
      <c r="K49418" s="88"/>
    </row>
    <row r="49419" spans="2:11" hidden="1" x14ac:dyDescent="0.2">
      <c r="B49419" s="88"/>
      <c r="C49419" s="88"/>
      <c r="D49419" s="88"/>
      <c r="E49419" s="88"/>
      <c r="F49419" s="88"/>
      <c r="G49419" s="88"/>
      <c r="H49419" s="88"/>
      <c r="I49419" s="88"/>
      <c r="J49419" s="88"/>
      <c r="K49419" s="88"/>
    </row>
    <row r="49420" spans="2:11" hidden="1" x14ac:dyDescent="0.2">
      <c r="B49420" s="88"/>
      <c r="C49420" s="88"/>
      <c r="D49420" s="88"/>
      <c r="E49420" s="88"/>
      <c r="F49420" s="88"/>
      <c r="G49420" s="88"/>
      <c r="H49420" s="88"/>
      <c r="I49420" s="88"/>
      <c r="J49420" s="88"/>
      <c r="K49420" s="88"/>
    </row>
    <row r="49421" spans="2:11" hidden="1" x14ac:dyDescent="0.2">
      <c r="B49421" s="88"/>
      <c r="C49421" s="88"/>
      <c r="D49421" s="88"/>
      <c r="E49421" s="88"/>
      <c r="F49421" s="88"/>
      <c r="G49421" s="88"/>
      <c r="H49421" s="88"/>
      <c r="I49421" s="88"/>
      <c r="J49421" s="88"/>
      <c r="K49421" s="88"/>
    </row>
    <row r="49422" spans="2:11" hidden="1" x14ac:dyDescent="0.2">
      <c r="B49422" s="88"/>
      <c r="C49422" s="88"/>
      <c r="D49422" s="88"/>
      <c r="E49422" s="88"/>
      <c r="F49422" s="88"/>
      <c r="G49422" s="88"/>
      <c r="H49422" s="88"/>
      <c r="I49422" s="88"/>
      <c r="J49422" s="88"/>
      <c r="K49422" s="88"/>
    </row>
    <row r="49423" spans="2:11" hidden="1" x14ac:dyDescent="0.2">
      <c r="B49423" s="88"/>
      <c r="C49423" s="88"/>
      <c r="D49423" s="88"/>
      <c r="E49423" s="88"/>
      <c r="F49423" s="88"/>
      <c r="G49423" s="88"/>
      <c r="H49423" s="88"/>
      <c r="I49423" s="88"/>
      <c r="J49423" s="88"/>
      <c r="K49423" s="88"/>
    </row>
    <row r="49424" spans="2:11" hidden="1" x14ac:dyDescent="0.2">
      <c r="B49424" s="88"/>
      <c r="C49424" s="88"/>
      <c r="D49424" s="88"/>
      <c r="E49424" s="88"/>
      <c r="F49424" s="88"/>
      <c r="G49424" s="88"/>
      <c r="H49424" s="88"/>
      <c r="I49424" s="88"/>
      <c r="J49424" s="88"/>
      <c r="K49424" s="88"/>
    </row>
    <row r="49425" spans="2:11" hidden="1" x14ac:dyDescent="0.2">
      <c r="B49425" s="88"/>
      <c r="C49425" s="88"/>
      <c r="D49425" s="88"/>
      <c r="E49425" s="88"/>
      <c r="F49425" s="88"/>
      <c r="G49425" s="88"/>
      <c r="H49425" s="88"/>
      <c r="I49425" s="88"/>
      <c r="J49425" s="88"/>
      <c r="K49425" s="88"/>
    </row>
    <row r="49426" spans="2:11" hidden="1" x14ac:dyDescent="0.2">
      <c r="B49426" s="88"/>
      <c r="C49426" s="88"/>
      <c r="D49426" s="88"/>
      <c r="E49426" s="88"/>
      <c r="F49426" s="88"/>
      <c r="G49426" s="88"/>
      <c r="H49426" s="88"/>
      <c r="I49426" s="88"/>
      <c r="J49426" s="88"/>
      <c r="K49426" s="88"/>
    </row>
    <row r="49427" spans="2:11" hidden="1" x14ac:dyDescent="0.2">
      <c r="B49427" s="88"/>
      <c r="C49427" s="88"/>
      <c r="D49427" s="88"/>
      <c r="E49427" s="88"/>
      <c r="F49427" s="88"/>
      <c r="G49427" s="88"/>
      <c r="H49427" s="88"/>
      <c r="I49427" s="88"/>
      <c r="J49427" s="88"/>
      <c r="K49427" s="88"/>
    </row>
    <row r="49428" spans="2:11" hidden="1" x14ac:dyDescent="0.2">
      <c r="B49428" s="88"/>
      <c r="C49428" s="88"/>
      <c r="D49428" s="88"/>
      <c r="E49428" s="88"/>
      <c r="F49428" s="88"/>
      <c r="G49428" s="88"/>
      <c r="H49428" s="88"/>
      <c r="I49428" s="88"/>
      <c r="J49428" s="88"/>
      <c r="K49428" s="88"/>
    </row>
    <row r="49429" spans="2:11" hidden="1" x14ac:dyDescent="0.2">
      <c r="B49429" s="88"/>
      <c r="C49429" s="88"/>
      <c r="D49429" s="88"/>
      <c r="E49429" s="88"/>
      <c r="F49429" s="88"/>
      <c r="G49429" s="88"/>
      <c r="H49429" s="88"/>
      <c r="I49429" s="88"/>
      <c r="J49429" s="88"/>
      <c r="K49429" s="88"/>
    </row>
    <row r="49430" spans="2:11" hidden="1" x14ac:dyDescent="0.2">
      <c r="B49430" s="88"/>
      <c r="C49430" s="88"/>
      <c r="D49430" s="88"/>
      <c r="E49430" s="88"/>
      <c r="F49430" s="88"/>
      <c r="G49430" s="88"/>
      <c r="H49430" s="88"/>
      <c r="I49430" s="88"/>
      <c r="J49430" s="88"/>
      <c r="K49430" s="88"/>
    </row>
    <row r="49431" spans="2:11" hidden="1" x14ac:dyDescent="0.2">
      <c r="B49431" s="88"/>
      <c r="C49431" s="88"/>
      <c r="D49431" s="88"/>
      <c r="E49431" s="88"/>
      <c r="F49431" s="88"/>
      <c r="G49431" s="88"/>
      <c r="H49431" s="88"/>
      <c r="I49431" s="88"/>
      <c r="J49431" s="88"/>
      <c r="K49431" s="88"/>
    </row>
    <row r="49432" spans="2:11" hidden="1" x14ac:dyDescent="0.2">
      <c r="B49432" s="88"/>
      <c r="C49432" s="88"/>
      <c r="D49432" s="88"/>
      <c r="E49432" s="88"/>
      <c r="F49432" s="88"/>
      <c r="G49432" s="88"/>
      <c r="H49432" s="88"/>
      <c r="I49432" s="88"/>
      <c r="J49432" s="88"/>
      <c r="K49432" s="88"/>
    </row>
    <row r="49433" spans="2:11" hidden="1" x14ac:dyDescent="0.2">
      <c r="B49433" s="88"/>
      <c r="C49433" s="88"/>
      <c r="D49433" s="88"/>
      <c r="E49433" s="88"/>
      <c r="F49433" s="88"/>
      <c r="G49433" s="88"/>
      <c r="H49433" s="88"/>
      <c r="I49433" s="88"/>
      <c r="J49433" s="88"/>
      <c r="K49433" s="88"/>
    </row>
    <row r="49434" spans="2:11" hidden="1" x14ac:dyDescent="0.2">
      <c r="B49434" s="88"/>
      <c r="C49434" s="88"/>
      <c r="D49434" s="88"/>
      <c r="E49434" s="88"/>
      <c r="F49434" s="88"/>
      <c r="G49434" s="88"/>
      <c r="H49434" s="88"/>
      <c r="I49434" s="88"/>
      <c r="J49434" s="88"/>
      <c r="K49434" s="88"/>
    </row>
    <row r="49435" spans="2:11" hidden="1" x14ac:dyDescent="0.2">
      <c r="B49435" s="88"/>
      <c r="C49435" s="88"/>
      <c r="D49435" s="88"/>
      <c r="E49435" s="88"/>
      <c r="F49435" s="88"/>
      <c r="G49435" s="88"/>
      <c r="H49435" s="88"/>
      <c r="I49435" s="88"/>
      <c r="J49435" s="88"/>
      <c r="K49435" s="88"/>
    </row>
    <row r="49436" spans="2:11" hidden="1" x14ac:dyDescent="0.2">
      <c r="B49436" s="88"/>
      <c r="C49436" s="88"/>
      <c r="D49436" s="88"/>
      <c r="E49436" s="88"/>
      <c r="F49436" s="88"/>
      <c r="G49436" s="88"/>
      <c r="H49436" s="88"/>
      <c r="I49436" s="88"/>
      <c r="J49436" s="88"/>
      <c r="K49436" s="88"/>
    </row>
    <row r="49437" spans="2:11" hidden="1" x14ac:dyDescent="0.2">
      <c r="B49437" s="88"/>
      <c r="C49437" s="88"/>
      <c r="D49437" s="88"/>
      <c r="E49437" s="88"/>
      <c r="F49437" s="88"/>
      <c r="G49437" s="88"/>
      <c r="H49437" s="88"/>
      <c r="I49437" s="88"/>
      <c r="J49437" s="88"/>
      <c r="K49437" s="88"/>
    </row>
    <row r="49438" spans="2:11" hidden="1" x14ac:dyDescent="0.2">
      <c r="B49438" s="88"/>
      <c r="C49438" s="88"/>
      <c r="D49438" s="88"/>
      <c r="E49438" s="88"/>
      <c r="F49438" s="88"/>
      <c r="G49438" s="88"/>
      <c r="H49438" s="88"/>
      <c r="I49438" s="88"/>
      <c r="J49438" s="88"/>
      <c r="K49438" s="88"/>
    </row>
    <row r="49439" spans="2:11" hidden="1" x14ac:dyDescent="0.2">
      <c r="B49439" s="88"/>
      <c r="C49439" s="88"/>
      <c r="D49439" s="88"/>
      <c r="E49439" s="88"/>
      <c r="F49439" s="88"/>
      <c r="G49439" s="88"/>
      <c r="H49439" s="88"/>
      <c r="I49439" s="88"/>
      <c r="J49439" s="88"/>
      <c r="K49439" s="88"/>
    </row>
    <row r="49440" spans="2:11" hidden="1" x14ac:dyDescent="0.2">
      <c r="B49440" s="88"/>
      <c r="C49440" s="88"/>
      <c r="D49440" s="88"/>
      <c r="E49440" s="88"/>
      <c r="F49440" s="88"/>
      <c r="G49440" s="88"/>
      <c r="H49440" s="88"/>
      <c r="I49440" s="88"/>
      <c r="J49440" s="88"/>
      <c r="K49440" s="88"/>
    </row>
    <row r="49441" spans="2:11" hidden="1" x14ac:dyDescent="0.2">
      <c r="B49441" s="88"/>
      <c r="C49441" s="88"/>
      <c r="D49441" s="88"/>
      <c r="E49441" s="88"/>
      <c r="F49441" s="88"/>
      <c r="G49441" s="88"/>
      <c r="H49441" s="88"/>
      <c r="I49441" s="88"/>
      <c r="J49441" s="88"/>
      <c r="K49441" s="88"/>
    </row>
    <row r="49442" spans="2:11" hidden="1" x14ac:dyDescent="0.2">
      <c r="B49442" s="88"/>
      <c r="C49442" s="88"/>
      <c r="D49442" s="88"/>
      <c r="E49442" s="88"/>
      <c r="F49442" s="88"/>
      <c r="G49442" s="88"/>
      <c r="H49442" s="88"/>
      <c r="I49442" s="88"/>
      <c r="J49442" s="88"/>
      <c r="K49442" s="88"/>
    </row>
    <row r="49443" spans="2:11" hidden="1" x14ac:dyDescent="0.2">
      <c r="B49443" s="88"/>
      <c r="C49443" s="88"/>
      <c r="D49443" s="88"/>
      <c r="E49443" s="88"/>
      <c r="F49443" s="88"/>
      <c r="G49443" s="88"/>
      <c r="H49443" s="88"/>
      <c r="I49443" s="88"/>
      <c r="J49443" s="88"/>
      <c r="K49443" s="88"/>
    </row>
    <row r="49444" spans="2:11" hidden="1" x14ac:dyDescent="0.2">
      <c r="B49444" s="88"/>
      <c r="C49444" s="88"/>
      <c r="D49444" s="88"/>
      <c r="E49444" s="88"/>
      <c r="F49444" s="88"/>
      <c r="G49444" s="88"/>
      <c r="H49444" s="88"/>
      <c r="I49444" s="88"/>
      <c r="J49444" s="88"/>
      <c r="K49444" s="88"/>
    </row>
    <row r="49445" spans="2:11" hidden="1" x14ac:dyDescent="0.2">
      <c r="B49445" s="88"/>
      <c r="C49445" s="88"/>
      <c r="D49445" s="88"/>
      <c r="E49445" s="88"/>
      <c r="F49445" s="88"/>
      <c r="G49445" s="88"/>
      <c r="H49445" s="88"/>
      <c r="I49445" s="88"/>
      <c r="J49445" s="88"/>
      <c r="K49445" s="88"/>
    </row>
    <row r="49446" spans="2:11" hidden="1" x14ac:dyDescent="0.2">
      <c r="B49446" s="88"/>
      <c r="C49446" s="88"/>
      <c r="D49446" s="88"/>
      <c r="E49446" s="88"/>
      <c r="F49446" s="88"/>
      <c r="G49446" s="88"/>
      <c r="H49446" s="88"/>
      <c r="I49446" s="88"/>
      <c r="J49446" s="88"/>
      <c r="K49446" s="88"/>
    </row>
    <row r="49447" spans="2:11" hidden="1" x14ac:dyDescent="0.2">
      <c r="B49447" s="88"/>
      <c r="C49447" s="88"/>
      <c r="D49447" s="88"/>
      <c r="E49447" s="88"/>
      <c r="F49447" s="88"/>
      <c r="G49447" s="88"/>
      <c r="H49447" s="88"/>
      <c r="I49447" s="88"/>
      <c r="J49447" s="88"/>
      <c r="K49447" s="88"/>
    </row>
    <row r="49448" spans="2:11" hidden="1" x14ac:dyDescent="0.2">
      <c r="B49448" s="88"/>
      <c r="C49448" s="88"/>
      <c r="D49448" s="88"/>
      <c r="E49448" s="88"/>
      <c r="F49448" s="88"/>
      <c r="G49448" s="88"/>
      <c r="H49448" s="88"/>
      <c r="I49448" s="88"/>
      <c r="J49448" s="88"/>
      <c r="K49448" s="88"/>
    </row>
    <row r="49449" spans="2:11" hidden="1" x14ac:dyDescent="0.2">
      <c r="B49449" s="88"/>
      <c r="C49449" s="88"/>
      <c r="D49449" s="88"/>
      <c r="E49449" s="88"/>
      <c r="F49449" s="88"/>
      <c r="G49449" s="88"/>
      <c r="H49449" s="88"/>
      <c r="I49449" s="88"/>
      <c r="J49449" s="88"/>
      <c r="K49449" s="88"/>
    </row>
    <row r="49450" spans="2:11" hidden="1" x14ac:dyDescent="0.2">
      <c r="B49450" s="88"/>
      <c r="C49450" s="88"/>
      <c r="D49450" s="88"/>
      <c r="E49450" s="88"/>
      <c r="F49450" s="88"/>
      <c r="G49450" s="88"/>
      <c r="H49450" s="88"/>
      <c r="I49450" s="88"/>
      <c r="J49450" s="88"/>
      <c r="K49450" s="88"/>
    </row>
    <row r="49451" spans="2:11" hidden="1" x14ac:dyDescent="0.2">
      <c r="B49451" s="88"/>
      <c r="C49451" s="88"/>
      <c r="D49451" s="88"/>
      <c r="E49451" s="88"/>
      <c r="F49451" s="88"/>
      <c r="G49451" s="88"/>
      <c r="H49451" s="88"/>
      <c r="I49451" s="88"/>
      <c r="J49451" s="88"/>
      <c r="K49451" s="88"/>
    </row>
    <row r="49452" spans="2:11" hidden="1" x14ac:dyDescent="0.2">
      <c r="B49452" s="88"/>
      <c r="C49452" s="88"/>
      <c r="D49452" s="88"/>
      <c r="E49452" s="88"/>
      <c r="F49452" s="88"/>
      <c r="G49452" s="88"/>
      <c r="H49452" s="88"/>
      <c r="I49452" s="88"/>
      <c r="J49452" s="88"/>
      <c r="K49452" s="88"/>
    </row>
    <row r="49453" spans="2:11" hidden="1" x14ac:dyDescent="0.2">
      <c r="B49453" s="88"/>
      <c r="C49453" s="88"/>
      <c r="D49453" s="88"/>
      <c r="E49453" s="88"/>
      <c r="F49453" s="88"/>
      <c r="G49453" s="88"/>
      <c r="H49453" s="88"/>
      <c r="I49453" s="88"/>
      <c r="J49453" s="88"/>
      <c r="K49453" s="88"/>
    </row>
    <row r="49454" spans="2:11" hidden="1" x14ac:dyDescent="0.2">
      <c r="B49454" s="88"/>
      <c r="C49454" s="88"/>
      <c r="D49454" s="88"/>
      <c r="E49454" s="88"/>
      <c r="F49454" s="88"/>
      <c r="G49454" s="88"/>
      <c r="H49454" s="88"/>
      <c r="I49454" s="88"/>
      <c r="J49454" s="88"/>
      <c r="K49454" s="88"/>
    </row>
    <row r="49455" spans="2:11" hidden="1" x14ac:dyDescent="0.2">
      <c r="B49455" s="88"/>
      <c r="C49455" s="88"/>
      <c r="D49455" s="88"/>
      <c r="E49455" s="88"/>
      <c r="F49455" s="88"/>
      <c r="G49455" s="88"/>
      <c r="H49455" s="88"/>
      <c r="I49455" s="88"/>
      <c r="J49455" s="88"/>
      <c r="K49455" s="88"/>
    </row>
    <row r="49456" spans="2:11" hidden="1" x14ac:dyDescent="0.2">
      <c r="B49456" s="88"/>
      <c r="C49456" s="88"/>
      <c r="D49456" s="88"/>
      <c r="E49456" s="88"/>
      <c r="F49456" s="88"/>
      <c r="G49456" s="88"/>
      <c r="H49456" s="88"/>
      <c r="I49456" s="88"/>
      <c r="J49456" s="88"/>
      <c r="K49456" s="88"/>
    </row>
    <row r="49457" spans="2:11" hidden="1" x14ac:dyDescent="0.2">
      <c r="B49457" s="88"/>
      <c r="C49457" s="88"/>
      <c r="D49457" s="88"/>
      <c r="E49457" s="88"/>
      <c r="F49457" s="88"/>
      <c r="G49457" s="88"/>
      <c r="H49457" s="88"/>
      <c r="I49457" s="88"/>
      <c r="J49457" s="88"/>
      <c r="K49457" s="88"/>
    </row>
    <row r="49458" spans="2:11" hidden="1" x14ac:dyDescent="0.2">
      <c r="B49458" s="88"/>
      <c r="C49458" s="88"/>
      <c r="D49458" s="88"/>
      <c r="E49458" s="88"/>
      <c r="F49458" s="88"/>
      <c r="G49458" s="88"/>
      <c r="H49458" s="88"/>
      <c r="I49458" s="88"/>
      <c r="J49458" s="88"/>
      <c r="K49458" s="88"/>
    </row>
    <row r="49459" spans="2:11" hidden="1" x14ac:dyDescent="0.2">
      <c r="B49459" s="88"/>
      <c r="C49459" s="88"/>
      <c r="D49459" s="88"/>
      <c r="E49459" s="88"/>
      <c r="F49459" s="88"/>
      <c r="G49459" s="88"/>
      <c r="H49459" s="88"/>
      <c r="I49459" s="88"/>
      <c r="J49459" s="88"/>
      <c r="K49459" s="88"/>
    </row>
    <row r="49460" spans="2:11" hidden="1" x14ac:dyDescent="0.2">
      <c r="B49460" s="88"/>
      <c r="C49460" s="88"/>
      <c r="D49460" s="88"/>
      <c r="E49460" s="88"/>
      <c r="F49460" s="88"/>
      <c r="G49460" s="88"/>
      <c r="H49460" s="88"/>
      <c r="I49460" s="88"/>
      <c r="J49460" s="88"/>
      <c r="K49460" s="88"/>
    </row>
    <row r="49461" spans="2:11" hidden="1" x14ac:dyDescent="0.2">
      <c r="B49461" s="88"/>
      <c r="C49461" s="88"/>
      <c r="D49461" s="88"/>
      <c r="E49461" s="88"/>
      <c r="F49461" s="88"/>
      <c r="G49461" s="88"/>
      <c r="H49461" s="88"/>
      <c r="I49461" s="88"/>
      <c r="J49461" s="88"/>
      <c r="K49461" s="88"/>
    </row>
    <row r="49462" spans="2:11" hidden="1" x14ac:dyDescent="0.2">
      <c r="B49462" s="88"/>
      <c r="C49462" s="88"/>
      <c r="D49462" s="88"/>
      <c r="E49462" s="88"/>
      <c r="F49462" s="88"/>
      <c r="G49462" s="88"/>
      <c r="H49462" s="88"/>
      <c r="I49462" s="88"/>
      <c r="J49462" s="88"/>
      <c r="K49462" s="88"/>
    </row>
    <row r="49463" spans="2:11" hidden="1" x14ac:dyDescent="0.2">
      <c r="B49463" s="88"/>
      <c r="C49463" s="88"/>
      <c r="D49463" s="88"/>
      <c r="E49463" s="88"/>
      <c r="F49463" s="88"/>
      <c r="G49463" s="88"/>
      <c r="H49463" s="88"/>
      <c r="I49463" s="88"/>
      <c r="J49463" s="88"/>
      <c r="K49463" s="88"/>
    </row>
    <row r="49464" spans="2:11" hidden="1" x14ac:dyDescent="0.2">
      <c r="B49464" s="88"/>
      <c r="C49464" s="88"/>
      <c r="D49464" s="88"/>
      <c r="E49464" s="88"/>
      <c r="F49464" s="88"/>
      <c r="G49464" s="88"/>
      <c r="H49464" s="88"/>
      <c r="I49464" s="88"/>
      <c r="J49464" s="88"/>
      <c r="K49464" s="88"/>
    </row>
    <row r="49465" spans="2:11" hidden="1" x14ac:dyDescent="0.2">
      <c r="B49465" s="88"/>
      <c r="C49465" s="88"/>
      <c r="D49465" s="88"/>
      <c r="E49465" s="88"/>
      <c r="F49465" s="88"/>
      <c r="G49465" s="88"/>
      <c r="H49465" s="88"/>
      <c r="I49465" s="88"/>
      <c r="J49465" s="88"/>
      <c r="K49465" s="88"/>
    </row>
    <row r="49466" spans="2:11" hidden="1" x14ac:dyDescent="0.2">
      <c r="B49466" s="88"/>
      <c r="C49466" s="88"/>
      <c r="D49466" s="88"/>
      <c r="E49466" s="88"/>
      <c r="F49466" s="88"/>
      <c r="G49466" s="88"/>
      <c r="H49466" s="88"/>
      <c r="I49466" s="88"/>
      <c r="J49466" s="88"/>
      <c r="K49466" s="88"/>
    </row>
    <row r="49467" spans="2:11" hidden="1" x14ac:dyDescent="0.2">
      <c r="B49467" s="88"/>
      <c r="C49467" s="88"/>
      <c r="D49467" s="88"/>
      <c r="E49467" s="88"/>
      <c r="F49467" s="88"/>
      <c r="G49467" s="88"/>
      <c r="H49467" s="88"/>
      <c r="I49467" s="88"/>
      <c r="J49467" s="88"/>
      <c r="K49467" s="88"/>
    </row>
    <row r="49468" spans="2:11" hidden="1" x14ac:dyDescent="0.2">
      <c r="B49468" s="88"/>
      <c r="C49468" s="88"/>
      <c r="D49468" s="88"/>
      <c r="E49468" s="88"/>
      <c r="F49468" s="88"/>
      <c r="G49468" s="88"/>
      <c r="H49468" s="88"/>
      <c r="I49468" s="88"/>
      <c r="J49468" s="88"/>
      <c r="K49468" s="88"/>
    </row>
    <row r="49469" spans="2:11" hidden="1" x14ac:dyDescent="0.2">
      <c r="B49469" s="88"/>
      <c r="C49469" s="88"/>
      <c r="D49469" s="88"/>
      <c r="E49469" s="88"/>
      <c r="F49469" s="88"/>
      <c r="G49469" s="88"/>
      <c r="H49469" s="88"/>
      <c r="I49469" s="88"/>
      <c r="J49469" s="88"/>
      <c r="K49469" s="88"/>
    </row>
    <row r="49470" spans="2:11" hidden="1" x14ac:dyDescent="0.2">
      <c r="B49470" s="88"/>
      <c r="C49470" s="88"/>
      <c r="D49470" s="88"/>
      <c r="E49470" s="88"/>
      <c r="F49470" s="88"/>
      <c r="G49470" s="88"/>
      <c r="H49470" s="88"/>
      <c r="I49470" s="88"/>
      <c r="J49470" s="88"/>
      <c r="K49470" s="88"/>
    </row>
    <row r="49471" spans="2:11" hidden="1" x14ac:dyDescent="0.2">
      <c r="B49471" s="88"/>
      <c r="C49471" s="88"/>
      <c r="D49471" s="88"/>
      <c r="E49471" s="88"/>
      <c r="F49471" s="88"/>
      <c r="G49471" s="88"/>
      <c r="H49471" s="88"/>
      <c r="I49471" s="88"/>
      <c r="J49471" s="88"/>
      <c r="K49471" s="88"/>
    </row>
    <row r="49472" spans="2:11" hidden="1" x14ac:dyDescent="0.2">
      <c r="B49472" s="88"/>
      <c r="C49472" s="88"/>
      <c r="D49472" s="88"/>
      <c r="E49472" s="88"/>
      <c r="F49472" s="88"/>
      <c r="G49472" s="88"/>
      <c r="H49472" s="88"/>
      <c r="I49472" s="88"/>
      <c r="J49472" s="88"/>
      <c r="K49472" s="88"/>
    </row>
    <row r="49473" spans="2:11" hidden="1" x14ac:dyDescent="0.2">
      <c r="B49473" s="88"/>
      <c r="C49473" s="88"/>
      <c r="D49473" s="88"/>
      <c r="E49473" s="88"/>
      <c r="F49473" s="88"/>
      <c r="G49473" s="88"/>
      <c r="H49473" s="88"/>
      <c r="I49473" s="88"/>
      <c r="J49473" s="88"/>
      <c r="K49473" s="88"/>
    </row>
    <row r="49474" spans="2:11" hidden="1" x14ac:dyDescent="0.2">
      <c r="B49474" s="88"/>
      <c r="C49474" s="88"/>
      <c r="D49474" s="88"/>
      <c r="E49474" s="88"/>
      <c r="F49474" s="88"/>
      <c r="G49474" s="88"/>
      <c r="H49474" s="88"/>
      <c r="I49474" s="88"/>
      <c r="J49474" s="88"/>
      <c r="K49474" s="88"/>
    </row>
    <row r="49475" spans="2:11" hidden="1" x14ac:dyDescent="0.2">
      <c r="B49475" s="88"/>
      <c r="C49475" s="88"/>
      <c r="D49475" s="88"/>
      <c r="E49475" s="88"/>
      <c r="F49475" s="88"/>
      <c r="G49475" s="88"/>
      <c r="H49475" s="88"/>
      <c r="I49475" s="88"/>
      <c r="J49475" s="88"/>
      <c r="K49475" s="88"/>
    </row>
    <row r="49476" spans="2:11" hidden="1" x14ac:dyDescent="0.2">
      <c r="B49476" s="88"/>
      <c r="C49476" s="88"/>
      <c r="D49476" s="88"/>
      <c r="E49476" s="88"/>
      <c r="F49476" s="88"/>
      <c r="G49476" s="88"/>
      <c r="H49476" s="88"/>
      <c r="I49476" s="88"/>
      <c r="J49476" s="88"/>
      <c r="K49476" s="88"/>
    </row>
    <row r="49477" spans="2:11" hidden="1" x14ac:dyDescent="0.2">
      <c r="B49477" s="88"/>
      <c r="C49477" s="88"/>
      <c r="D49477" s="88"/>
      <c r="E49477" s="88"/>
      <c r="F49477" s="88"/>
      <c r="G49477" s="88"/>
      <c r="H49477" s="88"/>
      <c r="I49477" s="88"/>
      <c r="J49477" s="88"/>
      <c r="K49477" s="88"/>
    </row>
    <row r="49478" spans="2:11" hidden="1" x14ac:dyDescent="0.2">
      <c r="B49478" s="88"/>
      <c r="C49478" s="88"/>
      <c r="D49478" s="88"/>
      <c r="E49478" s="88"/>
      <c r="F49478" s="88"/>
      <c r="G49478" s="88"/>
      <c r="H49478" s="88"/>
      <c r="I49478" s="88"/>
      <c r="J49478" s="88"/>
      <c r="K49478" s="88"/>
    </row>
    <row r="49479" spans="2:11" hidden="1" x14ac:dyDescent="0.2">
      <c r="B49479" s="88"/>
      <c r="C49479" s="88"/>
      <c r="D49479" s="88"/>
      <c r="E49479" s="88"/>
      <c r="F49479" s="88"/>
      <c r="G49479" s="88"/>
      <c r="H49479" s="88"/>
      <c r="I49479" s="88"/>
      <c r="J49479" s="88"/>
      <c r="K49479" s="88"/>
    </row>
    <row r="49480" spans="2:11" hidden="1" x14ac:dyDescent="0.2">
      <c r="B49480" s="88"/>
      <c r="C49480" s="88"/>
      <c r="D49480" s="88"/>
      <c r="E49480" s="88"/>
      <c r="F49480" s="88"/>
      <c r="G49480" s="88"/>
      <c r="H49480" s="88"/>
      <c r="I49480" s="88"/>
      <c r="J49480" s="88"/>
      <c r="K49480" s="88"/>
    </row>
    <row r="49481" spans="2:11" hidden="1" x14ac:dyDescent="0.2">
      <c r="B49481" s="88"/>
      <c r="C49481" s="88"/>
      <c r="D49481" s="88"/>
      <c r="E49481" s="88"/>
      <c r="F49481" s="88"/>
      <c r="G49481" s="88"/>
      <c r="H49481" s="88"/>
      <c r="I49481" s="88"/>
      <c r="J49481" s="88"/>
      <c r="K49481" s="88"/>
    </row>
    <row r="49482" spans="2:11" hidden="1" x14ac:dyDescent="0.2">
      <c r="B49482" s="88"/>
      <c r="C49482" s="88"/>
      <c r="D49482" s="88"/>
      <c r="E49482" s="88"/>
      <c r="F49482" s="88"/>
      <c r="G49482" s="88"/>
      <c r="H49482" s="88"/>
      <c r="I49482" s="88"/>
      <c r="J49482" s="88"/>
      <c r="K49482" s="88"/>
    </row>
    <row r="49483" spans="2:11" hidden="1" x14ac:dyDescent="0.2">
      <c r="B49483" s="88"/>
      <c r="C49483" s="88"/>
      <c r="D49483" s="88"/>
      <c r="E49483" s="88"/>
      <c r="F49483" s="88"/>
      <c r="G49483" s="88"/>
      <c r="H49483" s="88"/>
      <c r="I49483" s="88"/>
      <c r="J49483" s="88"/>
      <c r="K49483" s="88"/>
    </row>
    <row r="49484" spans="2:11" hidden="1" x14ac:dyDescent="0.2">
      <c r="B49484" s="88"/>
      <c r="C49484" s="88"/>
      <c r="D49484" s="88"/>
      <c r="E49484" s="88"/>
      <c r="F49484" s="88"/>
      <c r="G49484" s="88"/>
      <c r="H49484" s="88"/>
      <c r="I49484" s="88"/>
      <c r="J49484" s="88"/>
      <c r="K49484" s="88"/>
    </row>
    <row r="49485" spans="2:11" hidden="1" x14ac:dyDescent="0.2">
      <c r="B49485" s="88"/>
      <c r="C49485" s="88"/>
      <c r="D49485" s="88"/>
      <c r="E49485" s="88"/>
      <c r="F49485" s="88"/>
      <c r="G49485" s="88"/>
      <c r="H49485" s="88"/>
      <c r="I49485" s="88"/>
      <c r="J49485" s="88"/>
      <c r="K49485" s="88"/>
    </row>
    <row r="49486" spans="2:11" hidden="1" x14ac:dyDescent="0.2">
      <c r="B49486" s="88"/>
      <c r="C49486" s="88"/>
      <c r="D49486" s="88"/>
      <c r="E49486" s="88"/>
      <c r="F49486" s="88"/>
      <c r="G49486" s="88"/>
      <c r="H49486" s="88"/>
      <c r="I49486" s="88"/>
      <c r="J49486" s="88"/>
      <c r="K49486" s="88"/>
    </row>
    <row r="49487" spans="2:11" hidden="1" x14ac:dyDescent="0.2">
      <c r="B49487" s="88"/>
      <c r="C49487" s="88"/>
      <c r="D49487" s="88"/>
      <c r="E49487" s="88"/>
      <c r="F49487" s="88"/>
      <c r="G49487" s="88"/>
      <c r="H49487" s="88"/>
      <c r="I49487" s="88"/>
      <c r="J49487" s="88"/>
      <c r="K49487" s="88"/>
    </row>
    <row r="49488" spans="2:11" hidden="1" x14ac:dyDescent="0.2">
      <c r="B49488" s="88"/>
      <c r="C49488" s="88"/>
      <c r="D49488" s="88"/>
      <c r="E49488" s="88"/>
      <c r="F49488" s="88"/>
      <c r="G49488" s="88"/>
      <c r="H49488" s="88"/>
      <c r="I49488" s="88"/>
      <c r="J49488" s="88"/>
      <c r="K49488" s="88"/>
    </row>
    <row r="49489" spans="2:11" hidden="1" x14ac:dyDescent="0.2">
      <c r="B49489" s="88"/>
      <c r="C49489" s="88"/>
      <c r="D49489" s="88"/>
      <c r="E49489" s="88"/>
      <c r="F49489" s="88"/>
      <c r="G49489" s="88"/>
      <c r="H49489" s="88"/>
      <c r="I49489" s="88"/>
      <c r="J49489" s="88"/>
      <c r="K49489" s="88"/>
    </row>
    <row r="49490" spans="2:11" hidden="1" x14ac:dyDescent="0.2">
      <c r="B49490" s="88"/>
      <c r="C49490" s="88"/>
      <c r="D49490" s="88"/>
      <c r="E49490" s="88"/>
      <c r="F49490" s="88"/>
      <c r="G49490" s="88"/>
      <c r="H49490" s="88"/>
      <c r="I49490" s="88"/>
      <c r="J49490" s="88"/>
      <c r="K49490" s="88"/>
    </row>
    <row r="49491" spans="2:11" hidden="1" x14ac:dyDescent="0.2">
      <c r="B49491" s="88"/>
      <c r="C49491" s="88"/>
      <c r="D49491" s="88"/>
      <c r="E49491" s="88"/>
      <c r="F49491" s="88"/>
      <c r="G49491" s="88"/>
      <c r="H49491" s="88"/>
      <c r="I49491" s="88"/>
      <c r="J49491" s="88"/>
      <c r="K49491" s="88"/>
    </row>
    <row r="49492" spans="2:11" hidden="1" x14ac:dyDescent="0.2">
      <c r="B49492" s="88"/>
      <c r="C49492" s="88"/>
      <c r="D49492" s="88"/>
      <c r="E49492" s="88"/>
      <c r="F49492" s="88"/>
      <c r="G49492" s="88"/>
      <c r="H49492" s="88"/>
      <c r="I49492" s="88"/>
      <c r="J49492" s="88"/>
      <c r="K49492" s="88"/>
    </row>
    <row r="49493" spans="2:11" hidden="1" x14ac:dyDescent="0.2">
      <c r="B49493" s="88"/>
      <c r="C49493" s="88"/>
      <c r="D49493" s="88"/>
      <c r="E49493" s="88"/>
      <c r="F49493" s="88"/>
      <c r="G49493" s="88"/>
      <c r="H49493" s="88"/>
      <c r="I49493" s="88"/>
      <c r="J49493" s="88"/>
      <c r="K49493" s="88"/>
    </row>
    <row r="49494" spans="2:11" hidden="1" x14ac:dyDescent="0.2">
      <c r="B49494" s="88"/>
      <c r="C49494" s="88"/>
      <c r="D49494" s="88"/>
      <c r="E49494" s="88"/>
      <c r="F49494" s="88"/>
      <c r="G49494" s="88"/>
      <c r="H49494" s="88"/>
      <c r="I49494" s="88"/>
      <c r="J49494" s="88"/>
      <c r="K49494" s="88"/>
    </row>
    <row r="49495" spans="2:11" hidden="1" x14ac:dyDescent="0.2">
      <c r="B49495" s="88"/>
      <c r="C49495" s="88"/>
      <c r="D49495" s="88"/>
      <c r="E49495" s="88"/>
      <c r="F49495" s="88"/>
      <c r="G49495" s="88"/>
      <c r="H49495" s="88"/>
      <c r="I49495" s="88"/>
      <c r="J49495" s="88"/>
      <c r="K49495" s="88"/>
    </row>
    <row r="49496" spans="2:11" hidden="1" x14ac:dyDescent="0.2">
      <c r="B49496" s="88"/>
      <c r="C49496" s="88"/>
      <c r="D49496" s="88"/>
      <c r="E49496" s="88"/>
      <c r="F49496" s="88"/>
      <c r="G49496" s="88"/>
      <c r="H49496" s="88"/>
      <c r="I49496" s="88"/>
      <c r="J49496" s="88"/>
      <c r="K49496" s="88"/>
    </row>
    <row r="49497" spans="2:11" hidden="1" x14ac:dyDescent="0.2">
      <c r="B49497" s="88"/>
      <c r="C49497" s="88"/>
      <c r="D49497" s="88"/>
      <c r="E49497" s="88"/>
      <c r="F49497" s="88"/>
      <c r="G49497" s="88"/>
      <c r="H49497" s="88"/>
      <c r="I49497" s="88"/>
      <c r="J49497" s="88"/>
      <c r="K49497" s="88"/>
    </row>
    <row r="49498" spans="2:11" hidden="1" x14ac:dyDescent="0.2">
      <c r="B49498" s="88"/>
      <c r="C49498" s="88"/>
      <c r="D49498" s="88"/>
      <c r="E49498" s="88"/>
      <c r="F49498" s="88"/>
      <c r="G49498" s="88"/>
      <c r="H49498" s="88"/>
      <c r="I49498" s="88"/>
      <c r="J49498" s="88"/>
      <c r="K49498" s="88"/>
    </row>
    <row r="49499" spans="2:11" hidden="1" x14ac:dyDescent="0.2">
      <c r="B49499" s="88"/>
      <c r="C49499" s="88"/>
      <c r="D49499" s="88"/>
      <c r="E49499" s="88"/>
      <c r="F49499" s="88"/>
      <c r="G49499" s="88"/>
      <c r="H49499" s="88"/>
      <c r="I49499" s="88"/>
      <c r="J49499" s="88"/>
      <c r="K49499" s="88"/>
    </row>
    <row r="49500" spans="2:11" hidden="1" x14ac:dyDescent="0.2">
      <c r="B49500" s="88"/>
      <c r="C49500" s="88"/>
      <c r="D49500" s="88"/>
      <c r="E49500" s="88"/>
      <c r="F49500" s="88"/>
      <c r="G49500" s="88"/>
      <c r="H49500" s="88"/>
      <c r="I49500" s="88"/>
      <c r="J49500" s="88"/>
      <c r="K49500" s="88"/>
    </row>
    <row r="49501" spans="2:11" hidden="1" x14ac:dyDescent="0.2">
      <c r="B49501" s="88"/>
      <c r="C49501" s="88"/>
      <c r="D49501" s="88"/>
      <c r="E49501" s="88"/>
      <c r="F49501" s="88"/>
      <c r="G49501" s="88"/>
      <c r="H49501" s="88"/>
      <c r="I49501" s="88"/>
      <c r="J49501" s="88"/>
      <c r="K49501" s="88"/>
    </row>
    <row r="49502" spans="2:11" hidden="1" x14ac:dyDescent="0.2">
      <c r="B49502" s="88"/>
      <c r="C49502" s="88"/>
      <c r="D49502" s="88"/>
      <c r="E49502" s="88"/>
      <c r="F49502" s="88"/>
      <c r="G49502" s="88"/>
      <c r="H49502" s="88"/>
      <c r="I49502" s="88"/>
      <c r="J49502" s="88"/>
      <c r="K49502" s="88"/>
    </row>
    <row r="49503" spans="2:11" hidden="1" x14ac:dyDescent="0.2">
      <c r="B49503" s="88"/>
      <c r="C49503" s="88"/>
      <c r="D49503" s="88"/>
      <c r="E49503" s="88"/>
      <c r="F49503" s="88"/>
      <c r="G49503" s="88"/>
      <c r="H49503" s="88"/>
      <c r="I49503" s="88"/>
      <c r="J49503" s="88"/>
      <c r="K49503" s="88"/>
    </row>
    <row r="49504" spans="2:11" hidden="1" x14ac:dyDescent="0.2">
      <c r="B49504" s="88"/>
      <c r="C49504" s="88"/>
      <c r="D49504" s="88"/>
      <c r="E49504" s="88"/>
      <c r="F49504" s="88"/>
      <c r="G49504" s="88"/>
      <c r="H49504" s="88"/>
      <c r="I49504" s="88"/>
      <c r="J49504" s="88"/>
      <c r="K49504" s="88"/>
    </row>
    <row r="49505" spans="2:11" hidden="1" x14ac:dyDescent="0.2">
      <c r="B49505" s="88"/>
      <c r="C49505" s="88"/>
      <c r="D49505" s="88"/>
      <c r="E49505" s="88"/>
      <c r="F49505" s="88"/>
      <c r="G49505" s="88"/>
      <c r="H49505" s="88"/>
      <c r="I49505" s="88"/>
      <c r="J49505" s="88"/>
      <c r="K49505" s="88"/>
    </row>
    <row r="49506" spans="2:11" hidden="1" x14ac:dyDescent="0.2">
      <c r="B49506" s="88"/>
      <c r="C49506" s="88"/>
      <c r="D49506" s="88"/>
      <c r="E49506" s="88"/>
      <c r="F49506" s="88"/>
      <c r="G49506" s="88"/>
      <c r="H49506" s="88"/>
      <c r="I49506" s="88"/>
      <c r="J49506" s="88"/>
      <c r="K49506" s="88"/>
    </row>
    <row r="49507" spans="2:11" hidden="1" x14ac:dyDescent="0.2">
      <c r="B49507" s="88"/>
      <c r="C49507" s="88"/>
      <c r="D49507" s="88"/>
      <c r="E49507" s="88"/>
      <c r="F49507" s="88"/>
      <c r="G49507" s="88"/>
      <c r="H49507" s="88"/>
      <c r="I49507" s="88"/>
      <c r="J49507" s="88"/>
      <c r="K49507" s="88"/>
    </row>
    <row r="49508" spans="2:11" hidden="1" x14ac:dyDescent="0.2">
      <c r="B49508" s="88"/>
      <c r="C49508" s="88"/>
      <c r="D49508" s="88"/>
      <c r="E49508" s="88"/>
      <c r="F49508" s="88"/>
      <c r="G49508" s="88"/>
      <c r="H49508" s="88"/>
      <c r="I49508" s="88"/>
      <c r="J49508" s="88"/>
      <c r="K49508" s="88"/>
    </row>
    <row r="49509" spans="2:11" hidden="1" x14ac:dyDescent="0.2">
      <c r="B49509" s="88"/>
      <c r="C49509" s="88"/>
      <c r="D49509" s="88"/>
      <c r="E49509" s="88"/>
      <c r="F49509" s="88"/>
      <c r="G49509" s="88"/>
      <c r="H49509" s="88"/>
      <c r="I49509" s="88"/>
      <c r="J49509" s="88"/>
      <c r="K49509" s="88"/>
    </row>
    <row r="49510" spans="2:11" hidden="1" x14ac:dyDescent="0.2">
      <c r="B49510" s="88"/>
      <c r="C49510" s="88"/>
      <c r="D49510" s="88"/>
      <c r="E49510" s="88"/>
      <c r="F49510" s="88"/>
      <c r="G49510" s="88"/>
      <c r="H49510" s="88"/>
      <c r="I49510" s="88"/>
      <c r="J49510" s="88"/>
      <c r="K49510" s="88"/>
    </row>
    <row r="49511" spans="2:11" hidden="1" x14ac:dyDescent="0.2">
      <c r="B49511" s="88"/>
      <c r="C49511" s="88"/>
      <c r="D49511" s="88"/>
      <c r="E49511" s="88"/>
      <c r="F49511" s="88"/>
      <c r="G49511" s="88"/>
      <c r="H49511" s="88"/>
      <c r="I49511" s="88"/>
      <c r="J49511" s="88"/>
      <c r="K49511" s="88"/>
    </row>
    <row r="49512" spans="2:11" hidden="1" x14ac:dyDescent="0.2">
      <c r="B49512" s="88"/>
      <c r="C49512" s="88"/>
      <c r="D49512" s="88"/>
      <c r="E49512" s="88"/>
      <c r="F49512" s="88"/>
      <c r="G49512" s="88"/>
      <c r="H49512" s="88"/>
      <c r="I49512" s="88"/>
      <c r="J49512" s="88"/>
      <c r="K49512" s="88"/>
    </row>
    <row r="49513" spans="2:11" hidden="1" x14ac:dyDescent="0.2">
      <c r="B49513" s="88"/>
      <c r="C49513" s="88"/>
      <c r="D49513" s="88"/>
      <c r="E49513" s="88"/>
      <c r="F49513" s="88"/>
      <c r="G49513" s="88"/>
      <c r="H49513" s="88"/>
      <c r="I49513" s="88"/>
      <c r="J49513" s="88"/>
      <c r="K49513" s="88"/>
    </row>
    <row r="49514" spans="2:11" hidden="1" x14ac:dyDescent="0.2">
      <c r="B49514" s="88"/>
      <c r="C49514" s="88"/>
      <c r="D49514" s="88"/>
      <c r="E49514" s="88"/>
      <c r="F49514" s="88"/>
      <c r="G49514" s="88"/>
      <c r="H49514" s="88"/>
      <c r="I49514" s="88"/>
      <c r="J49514" s="88"/>
      <c r="K49514" s="88"/>
    </row>
    <row r="49515" spans="2:11" hidden="1" x14ac:dyDescent="0.2">
      <c r="B49515" s="88"/>
      <c r="C49515" s="88"/>
      <c r="D49515" s="88"/>
      <c r="E49515" s="88"/>
      <c r="F49515" s="88"/>
      <c r="G49515" s="88"/>
      <c r="H49515" s="88"/>
      <c r="I49515" s="88"/>
      <c r="J49515" s="88"/>
      <c r="K49515" s="88"/>
    </row>
    <row r="49516" spans="2:11" hidden="1" x14ac:dyDescent="0.2">
      <c r="B49516" s="88"/>
      <c r="C49516" s="88"/>
      <c r="D49516" s="88"/>
      <c r="E49516" s="88"/>
      <c r="F49516" s="88"/>
      <c r="G49516" s="88"/>
      <c r="H49516" s="88"/>
      <c r="I49516" s="88"/>
      <c r="J49516" s="88"/>
      <c r="K49516" s="88"/>
    </row>
    <row r="49517" spans="2:11" hidden="1" x14ac:dyDescent="0.2">
      <c r="B49517" s="88"/>
      <c r="C49517" s="88"/>
      <c r="D49517" s="88"/>
      <c r="E49517" s="88"/>
      <c r="F49517" s="88"/>
      <c r="G49517" s="88"/>
      <c r="H49517" s="88"/>
      <c r="I49517" s="88"/>
      <c r="J49517" s="88"/>
      <c r="K49517" s="88"/>
    </row>
    <row r="49518" spans="2:11" hidden="1" x14ac:dyDescent="0.2">
      <c r="B49518" s="88"/>
      <c r="C49518" s="88"/>
      <c r="D49518" s="88"/>
      <c r="E49518" s="88"/>
      <c r="F49518" s="88"/>
      <c r="G49518" s="88"/>
      <c r="H49518" s="88"/>
      <c r="I49518" s="88"/>
      <c r="J49518" s="88"/>
      <c r="K49518" s="88"/>
    </row>
    <row r="49519" spans="2:11" hidden="1" x14ac:dyDescent="0.2">
      <c r="B49519" s="88"/>
      <c r="C49519" s="88"/>
      <c r="D49519" s="88"/>
      <c r="E49519" s="88"/>
      <c r="F49519" s="88"/>
      <c r="G49519" s="88"/>
      <c r="H49519" s="88"/>
      <c r="I49519" s="88"/>
      <c r="J49519" s="88"/>
      <c r="K49519" s="88"/>
    </row>
    <row r="49520" spans="2:11" hidden="1" x14ac:dyDescent="0.2">
      <c r="B49520" s="88"/>
      <c r="C49520" s="88"/>
      <c r="D49520" s="88"/>
      <c r="E49520" s="88"/>
      <c r="F49520" s="88"/>
      <c r="G49520" s="88"/>
      <c r="H49520" s="88"/>
      <c r="I49520" s="88"/>
      <c r="J49520" s="88"/>
      <c r="K49520" s="88"/>
    </row>
    <row r="49521" spans="2:11" hidden="1" x14ac:dyDescent="0.2">
      <c r="B49521" s="88"/>
      <c r="C49521" s="88"/>
      <c r="D49521" s="88"/>
      <c r="E49521" s="88"/>
      <c r="F49521" s="88"/>
      <c r="G49521" s="88"/>
      <c r="H49521" s="88"/>
      <c r="I49521" s="88"/>
      <c r="J49521" s="88"/>
      <c r="K49521" s="88"/>
    </row>
    <row r="49522" spans="2:11" hidden="1" x14ac:dyDescent="0.2">
      <c r="B49522" s="88"/>
      <c r="C49522" s="88"/>
      <c r="D49522" s="88"/>
      <c r="E49522" s="88"/>
      <c r="F49522" s="88"/>
      <c r="G49522" s="88"/>
      <c r="H49522" s="88"/>
      <c r="I49522" s="88"/>
      <c r="J49522" s="88"/>
      <c r="K49522" s="88"/>
    </row>
    <row r="49523" spans="2:11" hidden="1" x14ac:dyDescent="0.2">
      <c r="B49523" s="88"/>
      <c r="C49523" s="88"/>
      <c r="D49523" s="88"/>
      <c r="E49523" s="88"/>
      <c r="F49523" s="88"/>
      <c r="G49523" s="88"/>
      <c r="H49523" s="88"/>
      <c r="I49523" s="88"/>
      <c r="J49523" s="88"/>
      <c r="K49523" s="88"/>
    </row>
    <row r="49524" spans="2:11" hidden="1" x14ac:dyDescent="0.2">
      <c r="B49524" s="88"/>
      <c r="C49524" s="88"/>
      <c r="D49524" s="88"/>
      <c r="E49524" s="88"/>
      <c r="F49524" s="88"/>
      <c r="G49524" s="88"/>
      <c r="H49524" s="88"/>
      <c r="I49524" s="88"/>
      <c r="J49524" s="88"/>
      <c r="K49524" s="88"/>
    </row>
    <row r="49525" spans="2:11" hidden="1" x14ac:dyDescent="0.2">
      <c r="B49525" s="88"/>
      <c r="C49525" s="88"/>
      <c r="D49525" s="88"/>
      <c r="E49525" s="88"/>
      <c r="F49525" s="88"/>
      <c r="G49525" s="88"/>
      <c r="H49525" s="88"/>
      <c r="I49525" s="88"/>
      <c r="J49525" s="88"/>
      <c r="K49525" s="88"/>
    </row>
    <row r="49526" spans="2:11" hidden="1" x14ac:dyDescent="0.2">
      <c r="B49526" s="88"/>
      <c r="C49526" s="88"/>
      <c r="D49526" s="88"/>
      <c r="E49526" s="88"/>
      <c r="F49526" s="88"/>
      <c r="G49526" s="88"/>
      <c r="H49526" s="88"/>
      <c r="I49526" s="88"/>
      <c r="J49526" s="88"/>
      <c r="K49526" s="88"/>
    </row>
    <row r="49527" spans="2:11" hidden="1" x14ac:dyDescent="0.2">
      <c r="B49527" s="88"/>
      <c r="C49527" s="88"/>
      <c r="D49527" s="88"/>
      <c r="E49527" s="88"/>
      <c r="F49527" s="88"/>
      <c r="G49527" s="88"/>
      <c r="H49527" s="88"/>
      <c r="I49527" s="88"/>
      <c r="J49527" s="88"/>
      <c r="K49527" s="88"/>
    </row>
    <row r="49528" spans="2:11" hidden="1" x14ac:dyDescent="0.2">
      <c r="B49528" s="88"/>
      <c r="C49528" s="88"/>
      <c r="D49528" s="88"/>
      <c r="E49528" s="88"/>
      <c r="F49528" s="88"/>
      <c r="G49528" s="88"/>
      <c r="H49528" s="88"/>
      <c r="I49528" s="88"/>
      <c r="J49528" s="88"/>
      <c r="K49528" s="88"/>
    </row>
    <row r="49529" spans="2:11" hidden="1" x14ac:dyDescent="0.2">
      <c r="B49529" s="88"/>
      <c r="C49529" s="88"/>
      <c r="D49529" s="88"/>
      <c r="E49529" s="88"/>
      <c r="F49529" s="88"/>
      <c r="G49529" s="88"/>
      <c r="H49529" s="88"/>
      <c r="I49529" s="88"/>
      <c r="J49529" s="88"/>
      <c r="K49529" s="88"/>
    </row>
    <row r="49530" spans="2:11" hidden="1" x14ac:dyDescent="0.2">
      <c r="B49530" s="88"/>
      <c r="C49530" s="88"/>
      <c r="D49530" s="88"/>
      <c r="E49530" s="88"/>
      <c r="F49530" s="88"/>
      <c r="G49530" s="88"/>
      <c r="H49530" s="88"/>
      <c r="I49530" s="88"/>
      <c r="J49530" s="88"/>
      <c r="K49530" s="88"/>
    </row>
    <row r="49531" spans="2:11" hidden="1" x14ac:dyDescent="0.2">
      <c r="B49531" s="88"/>
      <c r="C49531" s="88"/>
      <c r="D49531" s="88"/>
      <c r="E49531" s="88"/>
      <c r="F49531" s="88"/>
      <c r="G49531" s="88"/>
      <c r="H49531" s="88"/>
      <c r="I49531" s="88"/>
      <c r="J49531" s="88"/>
      <c r="K49531" s="88"/>
    </row>
    <row r="49532" spans="2:11" hidden="1" x14ac:dyDescent="0.2">
      <c r="B49532" s="88"/>
      <c r="C49532" s="88"/>
      <c r="D49532" s="88"/>
      <c r="E49532" s="88"/>
      <c r="F49532" s="88"/>
      <c r="G49532" s="88"/>
      <c r="H49532" s="88"/>
      <c r="I49532" s="88"/>
      <c r="J49532" s="88"/>
      <c r="K49532" s="88"/>
    </row>
    <row r="49533" spans="2:11" hidden="1" x14ac:dyDescent="0.2">
      <c r="B49533" s="88"/>
      <c r="C49533" s="88"/>
      <c r="D49533" s="88"/>
      <c r="E49533" s="88"/>
      <c r="F49533" s="88"/>
      <c r="G49533" s="88"/>
      <c r="H49533" s="88"/>
      <c r="I49533" s="88"/>
      <c r="J49533" s="88"/>
      <c r="K49533" s="88"/>
    </row>
    <row r="49534" spans="2:11" hidden="1" x14ac:dyDescent="0.2">
      <c r="B49534" s="88"/>
      <c r="C49534" s="88"/>
      <c r="D49534" s="88"/>
      <c r="E49534" s="88"/>
      <c r="F49534" s="88"/>
      <c r="G49534" s="88"/>
      <c r="H49534" s="88"/>
      <c r="I49534" s="88"/>
      <c r="J49534" s="88"/>
      <c r="K49534" s="88"/>
    </row>
    <row r="49535" spans="2:11" hidden="1" x14ac:dyDescent="0.2">
      <c r="B49535" s="88"/>
      <c r="C49535" s="88"/>
      <c r="D49535" s="88"/>
      <c r="E49535" s="88"/>
      <c r="F49535" s="88"/>
      <c r="G49535" s="88"/>
      <c r="H49535" s="88"/>
      <c r="I49535" s="88"/>
      <c r="J49535" s="88"/>
      <c r="K49535" s="88"/>
    </row>
    <row r="49536" spans="2:11" hidden="1" x14ac:dyDescent="0.2">
      <c r="B49536" s="88"/>
      <c r="C49536" s="88"/>
      <c r="D49536" s="88"/>
      <c r="E49536" s="88"/>
      <c r="F49536" s="88"/>
      <c r="G49536" s="88"/>
      <c r="H49536" s="88"/>
      <c r="I49536" s="88"/>
      <c r="J49536" s="88"/>
      <c r="K49536" s="88"/>
    </row>
    <row r="49537" spans="2:11" hidden="1" x14ac:dyDescent="0.2">
      <c r="B49537" s="88"/>
      <c r="C49537" s="88"/>
      <c r="D49537" s="88"/>
      <c r="E49537" s="88"/>
      <c r="F49537" s="88"/>
      <c r="G49537" s="88"/>
      <c r="H49537" s="88"/>
      <c r="I49537" s="88"/>
      <c r="J49537" s="88"/>
      <c r="K49537" s="88"/>
    </row>
    <row r="49538" spans="2:11" hidden="1" x14ac:dyDescent="0.2">
      <c r="B49538" s="88"/>
      <c r="C49538" s="88"/>
      <c r="D49538" s="88"/>
      <c r="E49538" s="88"/>
      <c r="F49538" s="88"/>
      <c r="G49538" s="88"/>
      <c r="H49538" s="88"/>
      <c r="I49538" s="88"/>
      <c r="J49538" s="88"/>
      <c r="K49538" s="88"/>
    </row>
    <row r="49539" spans="2:11" hidden="1" x14ac:dyDescent="0.2">
      <c r="B49539" s="88"/>
      <c r="C49539" s="88"/>
      <c r="D49539" s="88"/>
      <c r="E49539" s="88"/>
      <c r="F49539" s="88"/>
      <c r="G49539" s="88"/>
      <c r="H49539" s="88"/>
      <c r="I49539" s="88"/>
      <c r="J49539" s="88"/>
      <c r="K49539" s="88"/>
    </row>
    <row r="49540" spans="2:11" hidden="1" x14ac:dyDescent="0.2">
      <c r="B49540" s="88"/>
      <c r="C49540" s="88"/>
      <c r="D49540" s="88"/>
      <c r="E49540" s="88"/>
      <c r="F49540" s="88"/>
      <c r="G49540" s="88"/>
      <c r="H49540" s="88"/>
      <c r="I49540" s="88"/>
      <c r="J49540" s="88"/>
      <c r="K49540" s="88"/>
    </row>
    <row r="49541" spans="2:11" hidden="1" x14ac:dyDescent="0.2">
      <c r="B49541" s="88"/>
      <c r="C49541" s="88"/>
      <c r="D49541" s="88"/>
      <c r="E49541" s="88"/>
      <c r="F49541" s="88"/>
      <c r="G49541" s="88"/>
      <c r="H49541" s="88"/>
      <c r="I49541" s="88"/>
      <c r="J49541" s="88"/>
      <c r="K49541" s="88"/>
    </row>
    <row r="49542" spans="2:11" hidden="1" x14ac:dyDescent="0.2">
      <c r="B49542" s="88"/>
      <c r="C49542" s="88"/>
      <c r="D49542" s="88"/>
      <c r="E49542" s="88"/>
      <c r="F49542" s="88"/>
      <c r="G49542" s="88"/>
      <c r="H49542" s="88"/>
      <c r="I49542" s="88"/>
      <c r="J49542" s="88"/>
      <c r="K49542" s="88"/>
    </row>
    <row r="49543" spans="2:11" hidden="1" x14ac:dyDescent="0.2">
      <c r="B49543" s="88"/>
      <c r="C49543" s="88"/>
      <c r="D49543" s="88"/>
      <c r="E49543" s="88"/>
      <c r="F49543" s="88"/>
      <c r="G49543" s="88"/>
      <c r="H49543" s="88"/>
      <c r="I49543" s="88"/>
      <c r="J49543" s="88"/>
      <c r="K49543" s="88"/>
    </row>
    <row r="49544" spans="2:11" hidden="1" x14ac:dyDescent="0.2">
      <c r="B49544" s="88"/>
      <c r="C49544" s="88"/>
      <c r="D49544" s="88"/>
      <c r="E49544" s="88"/>
      <c r="F49544" s="88"/>
      <c r="G49544" s="88"/>
      <c r="H49544" s="88"/>
      <c r="I49544" s="88"/>
      <c r="J49544" s="88"/>
      <c r="K49544" s="88"/>
    </row>
    <row r="49545" spans="2:11" hidden="1" x14ac:dyDescent="0.2">
      <c r="B49545" s="88"/>
      <c r="C49545" s="88"/>
      <c r="D49545" s="88"/>
      <c r="E49545" s="88"/>
      <c r="F49545" s="88"/>
      <c r="G49545" s="88"/>
      <c r="H49545" s="88"/>
      <c r="I49545" s="88"/>
      <c r="J49545" s="88"/>
      <c r="K49545" s="88"/>
    </row>
    <row r="49546" spans="2:11" hidden="1" x14ac:dyDescent="0.2">
      <c r="B49546" s="88"/>
      <c r="C49546" s="88"/>
      <c r="D49546" s="88"/>
      <c r="E49546" s="88"/>
      <c r="F49546" s="88"/>
      <c r="G49546" s="88"/>
      <c r="H49546" s="88"/>
      <c r="I49546" s="88"/>
      <c r="J49546" s="88"/>
      <c r="K49546" s="88"/>
    </row>
    <row r="49547" spans="2:11" hidden="1" x14ac:dyDescent="0.2">
      <c r="B49547" s="88"/>
      <c r="C49547" s="88"/>
      <c r="D49547" s="88"/>
      <c r="E49547" s="88"/>
      <c r="F49547" s="88"/>
      <c r="G49547" s="88"/>
      <c r="H49547" s="88"/>
      <c r="I49547" s="88"/>
      <c r="J49547" s="88"/>
      <c r="K49547" s="88"/>
    </row>
    <row r="49548" spans="2:11" hidden="1" x14ac:dyDescent="0.2">
      <c r="B49548" s="88"/>
      <c r="C49548" s="88"/>
      <c r="D49548" s="88"/>
      <c r="E49548" s="88"/>
      <c r="F49548" s="88"/>
      <c r="G49548" s="88"/>
      <c r="H49548" s="88"/>
      <c r="I49548" s="88"/>
      <c r="J49548" s="88"/>
      <c r="K49548" s="88"/>
    </row>
    <row r="49549" spans="2:11" hidden="1" x14ac:dyDescent="0.2">
      <c r="B49549" s="88"/>
      <c r="C49549" s="88"/>
      <c r="D49549" s="88"/>
      <c r="E49549" s="88"/>
      <c r="F49549" s="88"/>
      <c r="G49549" s="88"/>
      <c r="H49549" s="88"/>
      <c r="I49549" s="88"/>
      <c r="J49549" s="88"/>
      <c r="K49549" s="88"/>
    </row>
    <row r="49550" spans="2:11" hidden="1" x14ac:dyDescent="0.2">
      <c r="B49550" s="88"/>
      <c r="C49550" s="88"/>
      <c r="D49550" s="88"/>
      <c r="E49550" s="88"/>
      <c r="F49550" s="88"/>
      <c r="G49550" s="88"/>
      <c r="H49550" s="88"/>
      <c r="I49550" s="88"/>
      <c r="J49550" s="88"/>
      <c r="K49550" s="88"/>
    </row>
    <row r="49551" spans="2:11" hidden="1" x14ac:dyDescent="0.2">
      <c r="B49551" s="88"/>
      <c r="C49551" s="88"/>
      <c r="D49551" s="88"/>
      <c r="E49551" s="88"/>
      <c r="F49551" s="88"/>
      <c r="G49551" s="88"/>
      <c r="H49551" s="88"/>
      <c r="I49551" s="88"/>
      <c r="J49551" s="88"/>
      <c r="K49551" s="88"/>
    </row>
    <row r="49552" spans="2:11" hidden="1" x14ac:dyDescent="0.2">
      <c r="B49552" s="88"/>
      <c r="C49552" s="88"/>
      <c r="D49552" s="88"/>
      <c r="E49552" s="88"/>
      <c r="F49552" s="88"/>
      <c r="G49552" s="88"/>
      <c r="H49552" s="88"/>
      <c r="I49552" s="88"/>
      <c r="J49552" s="88"/>
      <c r="K49552" s="88"/>
    </row>
    <row r="49553" spans="2:11" hidden="1" x14ac:dyDescent="0.2">
      <c r="B49553" s="88"/>
      <c r="C49553" s="88"/>
      <c r="D49553" s="88"/>
      <c r="E49553" s="88"/>
      <c r="F49553" s="88"/>
      <c r="G49553" s="88"/>
      <c r="H49553" s="88"/>
      <c r="I49553" s="88"/>
      <c r="J49553" s="88"/>
      <c r="K49553" s="88"/>
    </row>
    <row r="49554" spans="2:11" hidden="1" x14ac:dyDescent="0.2">
      <c r="B49554" s="88"/>
      <c r="C49554" s="88"/>
      <c r="D49554" s="88"/>
      <c r="E49554" s="88"/>
      <c r="F49554" s="88"/>
      <c r="G49554" s="88"/>
      <c r="H49554" s="88"/>
      <c r="I49554" s="88"/>
      <c r="J49554" s="88"/>
      <c r="K49554" s="88"/>
    </row>
    <row r="49555" spans="2:11" hidden="1" x14ac:dyDescent="0.2">
      <c r="B49555" s="88"/>
      <c r="C49555" s="88"/>
      <c r="D49555" s="88"/>
      <c r="E49555" s="88"/>
      <c r="F49555" s="88"/>
      <c r="G49555" s="88"/>
      <c r="H49555" s="88"/>
      <c r="I49555" s="88"/>
      <c r="J49555" s="88"/>
      <c r="K49555" s="88"/>
    </row>
    <row r="49556" spans="2:11" hidden="1" x14ac:dyDescent="0.2">
      <c r="B49556" s="88"/>
      <c r="C49556" s="88"/>
      <c r="D49556" s="88"/>
      <c r="E49556" s="88"/>
      <c r="F49556" s="88"/>
      <c r="G49556" s="88"/>
      <c r="H49556" s="88"/>
      <c r="I49556" s="88"/>
      <c r="J49556" s="88"/>
      <c r="K49556" s="88"/>
    </row>
    <row r="49557" spans="2:11" hidden="1" x14ac:dyDescent="0.2">
      <c r="B49557" s="88"/>
      <c r="C49557" s="88"/>
      <c r="D49557" s="88"/>
      <c r="E49557" s="88"/>
      <c r="F49557" s="88"/>
      <c r="G49557" s="88"/>
      <c r="H49557" s="88"/>
      <c r="I49557" s="88"/>
      <c r="J49557" s="88"/>
      <c r="K49557" s="88"/>
    </row>
    <row r="49558" spans="2:11" hidden="1" x14ac:dyDescent="0.2">
      <c r="B49558" s="88"/>
      <c r="C49558" s="88"/>
      <c r="D49558" s="88"/>
      <c r="E49558" s="88"/>
      <c r="F49558" s="88"/>
      <c r="G49558" s="88"/>
      <c r="H49558" s="88"/>
      <c r="I49558" s="88"/>
      <c r="J49558" s="88"/>
      <c r="K49558" s="88"/>
    </row>
    <row r="49559" spans="2:11" hidden="1" x14ac:dyDescent="0.2">
      <c r="B49559" s="88"/>
      <c r="C49559" s="88"/>
      <c r="D49559" s="88"/>
      <c r="E49559" s="88"/>
      <c r="F49559" s="88"/>
      <c r="G49559" s="88"/>
      <c r="H49559" s="88"/>
      <c r="I49559" s="88"/>
      <c r="J49559" s="88"/>
      <c r="K49559" s="88"/>
    </row>
    <row r="49560" spans="2:11" hidden="1" x14ac:dyDescent="0.2">
      <c r="B49560" s="88"/>
      <c r="C49560" s="88"/>
      <c r="D49560" s="88"/>
      <c r="E49560" s="88"/>
      <c r="F49560" s="88"/>
      <c r="G49560" s="88"/>
      <c r="H49560" s="88"/>
      <c r="I49560" s="88"/>
      <c r="J49560" s="88"/>
      <c r="K49560" s="88"/>
    </row>
    <row r="49561" spans="2:11" hidden="1" x14ac:dyDescent="0.2">
      <c r="B49561" s="88"/>
      <c r="C49561" s="88"/>
      <c r="D49561" s="88"/>
      <c r="E49561" s="88"/>
      <c r="F49561" s="88"/>
      <c r="G49561" s="88"/>
      <c r="H49561" s="88"/>
      <c r="I49561" s="88"/>
      <c r="J49561" s="88"/>
      <c r="K49561" s="88"/>
    </row>
    <row r="49562" spans="2:11" hidden="1" x14ac:dyDescent="0.2">
      <c r="B49562" s="88"/>
      <c r="C49562" s="88"/>
      <c r="D49562" s="88"/>
      <c r="E49562" s="88"/>
      <c r="F49562" s="88"/>
      <c r="G49562" s="88"/>
      <c r="H49562" s="88"/>
      <c r="I49562" s="88"/>
      <c r="J49562" s="88"/>
      <c r="K49562" s="88"/>
    </row>
    <row r="49563" spans="2:11" hidden="1" x14ac:dyDescent="0.2">
      <c r="B49563" s="88"/>
      <c r="C49563" s="88"/>
      <c r="D49563" s="88"/>
      <c r="E49563" s="88"/>
      <c r="F49563" s="88"/>
      <c r="G49563" s="88"/>
      <c r="H49563" s="88"/>
      <c r="I49563" s="88"/>
      <c r="J49563" s="88"/>
      <c r="K49563" s="88"/>
    </row>
    <row r="49564" spans="2:11" hidden="1" x14ac:dyDescent="0.2">
      <c r="B49564" s="88"/>
      <c r="C49564" s="88"/>
      <c r="D49564" s="88"/>
      <c r="E49564" s="88"/>
      <c r="F49564" s="88"/>
      <c r="G49564" s="88"/>
      <c r="H49564" s="88"/>
      <c r="I49564" s="88"/>
      <c r="J49564" s="88"/>
      <c r="K49564" s="88"/>
    </row>
    <row r="49565" spans="2:11" hidden="1" x14ac:dyDescent="0.2">
      <c r="B49565" s="88"/>
      <c r="C49565" s="88"/>
      <c r="D49565" s="88"/>
      <c r="E49565" s="88"/>
      <c r="F49565" s="88"/>
      <c r="G49565" s="88"/>
      <c r="H49565" s="88"/>
      <c r="I49565" s="88"/>
      <c r="J49565" s="88"/>
      <c r="K49565" s="88"/>
    </row>
    <row r="49566" spans="2:11" hidden="1" x14ac:dyDescent="0.2">
      <c r="B49566" s="88"/>
      <c r="C49566" s="88"/>
      <c r="D49566" s="88"/>
      <c r="E49566" s="88"/>
      <c r="F49566" s="88"/>
      <c r="G49566" s="88"/>
      <c r="H49566" s="88"/>
      <c r="I49566" s="88"/>
      <c r="J49566" s="88"/>
      <c r="K49566" s="88"/>
    </row>
    <row r="49567" spans="2:11" hidden="1" x14ac:dyDescent="0.2">
      <c r="B49567" s="88"/>
      <c r="C49567" s="88"/>
      <c r="D49567" s="88"/>
      <c r="E49567" s="88"/>
      <c r="F49567" s="88"/>
      <c r="G49567" s="88"/>
      <c r="H49567" s="88"/>
      <c r="I49567" s="88"/>
      <c r="J49567" s="88"/>
      <c r="K49567" s="88"/>
    </row>
    <row r="49568" spans="2:11" hidden="1" x14ac:dyDescent="0.2">
      <c r="B49568" s="88"/>
      <c r="C49568" s="88"/>
      <c r="D49568" s="88"/>
      <c r="E49568" s="88"/>
      <c r="F49568" s="88"/>
      <c r="G49568" s="88"/>
      <c r="H49568" s="88"/>
      <c r="I49568" s="88"/>
      <c r="J49568" s="88"/>
      <c r="K49568" s="88"/>
    </row>
    <row r="49569" spans="2:11" hidden="1" x14ac:dyDescent="0.2">
      <c r="B49569" s="88"/>
      <c r="C49569" s="88"/>
      <c r="D49569" s="88"/>
      <c r="E49569" s="88"/>
      <c r="F49569" s="88"/>
      <c r="G49569" s="88"/>
      <c r="H49569" s="88"/>
      <c r="I49569" s="88"/>
      <c r="J49569" s="88"/>
      <c r="K49569" s="88"/>
    </row>
    <row r="49570" spans="2:11" hidden="1" x14ac:dyDescent="0.2">
      <c r="B49570" s="88"/>
      <c r="C49570" s="88"/>
      <c r="D49570" s="88"/>
      <c r="E49570" s="88"/>
      <c r="F49570" s="88"/>
      <c r="G49570" s="88"/>
      <c r="H49570" s="88"/>
      <c r="I49570" s="88"/>
      <c r="J49570" s="88"/>
      <c r="K49570" s="88"/>
    </row>
    <row r="49571" spans="2:11" hidden="1" x14ac:dyDescent="0.2">
      <c r="B49571" s="88"/>
      <c r="C49571" s="88"/>
      <c r="D49571" s="88"/>
      <c r="E49571" s="88"/>
      <c r="F49571" s="88"/>
      <c r="G49571" s="88"/>
      <c r="H49571" s="88"/>
      <c r="I49571" s="88"/>
      <c r="J49571" s="88"/>
      <c r="K49571" s="88"/>
    </row>
    <row r="49572" spans="2:11" hidden="1" x14ac:dyDescent="0.2">
      <c r="B49572" s="88"/>
      <c r="C49572" s="88"/>
      <c r="D49572" s="88"/>
      <c r="E49572" s="88"/>
      <c r="F49572" s="88"/>
      <c r="G49572" s="88"/>
      <c r="H49572" s="88"/>
      <c r="I49572" s="88"/>
      <c r="J49572" s="88"/>
      <c r="K49572" s="88"/>
    </row>
    <row r="49573" spans="2:11" hidden="1" x14ac:dyDescent="0.2">
      <c r="B49573" s="88"/>
      <c r="C49573" s="88"/>
      <c r="D49573" s="88"/>
      <c r="E49573" s="88"/>
      <c r="F49573" s="88"/>
      <c r="G49573" s="88"/>
      <c r="H49573" s="88"/>
      <c r="I49573" s="88"/>
      <c r="J49573" s="88"/>
      <c r="K49573" s="88"/>
    </row>
    <row r="49574" spans="2:11" hidden="1" x14ac:dyDescent="0.2">
      <c r="B49574" s="88"/>
      <c r="C49574" s="88"/>
      <c r="D49574" s="88"/>
      <c r="E49574" s="88"/>
      <c r="F49574" s="88"/>
      <c r="G49574" s="88"/>
      <c r="H49574" s="88"/>
      <c r="I49574" s="88"/>
      <c r="J49574" s="88"/>
      <c r="K49574" s="88"/>
    </row>
    <row r="49575" spans="2:11" hidden="1" x14ac:dyDescent="0.2">
      <c r="B49575" s="88"/>
      <c r="C49575" s="88"/>
      <c r="D49575" s="88"/>
      <c r="E49575" s="88"/>
      <c r="F49575" s="88"/>
      <c r="G49575" s="88"/>
      <c r="H49575" s="88"/>
      <c r="I49575" s="88"/>
      <c r="J49575" s="88"/>
      <c r="K49575" s="88"/>
    </row>
    <row r="49576" spans="2:11" hidden="1" x14ac:dyDescent="0.2">
      <c r="B49576" s="88"/>
      <c r="C49576" s="88"/>
      <c r="D49576" s="88"/>
      <c r="E49576" s="88"/>
      <c r="F49576" s="88"/>
      <c r="G49576" s="88"/>
      <c r="H49576" s="88"/>
      <c r="I49576" s="88"/>
      <c r="J49576" s="88"/>
      <c r="K49576" s="88"/>
    </row>
    <row r="49577" spans="2:11" hidden="1" x14ac:dyDescent="0.2">
      <c r="B49577" s="88"/>
      <c r="C49577" s="88"/>
      <c r="D49577" s="88"/>
      <c r="E49577" s="88"/>
      <c r="F49577" s="88"/>
      <c r="G49577" s="88"/>
      <c r="H49577" s="88"/>
      <c r="I49577" s="88"/>
      <c r="J49577" s="88"/>
      <c r="K49577" s="88"/>
    </row>
    <row r="49578" spans="2:11" hidden="1" x14ac:dyDescent="0.2">
      <c r="B49578" s="88"/>
      <c r="C49578" s="88"/>
      <c r="D49578" s="88"/>
      <c r="E49578" s="88"/>
      <c r="F49578" s="88"/>
      <c r="G49578" s="88"/>
      <c r="H49578" s="88"/>
      <c r="I49578" s="88"/>
      <c r="J49578" s="88"/>
      <c r="K49578" s="88"/>
    </row>
    <row r="49579" spans="2:11" hidden="1" x14ac:dyDescent="0.2">
      <c r="B49579" s="88"/>
      <c r="C49579" s="88"/>
      <c r="D49579" s="88"/>
      <c r="E49579" s="88"/>
      <c r="F49579" s="88"/>
      <c r="G49579" s="88"/>
      <c r="H49579" s="88"/>
      <c r="I49579" s="88"/>
      <c r="J49579" s="88"/>
      <c r="K49579" s="88"/>
    </row>
    <row r="49580" spans="2:11" hidden="1" x14ac:dyDescent="0.2">
      <c r="B49580" s="88"/>
      <c r="C49580" s="88"/>
      <c r="D49580" s="88"/>
      <c r="E49580" s="88"/>
      <c r="F49580" s="88"/>
      <c r="G49580" s="88"/>
      <c r="H49580" s="88"/>
      <c r="I49580" s="88"/>
      <c r="J49580" s="88"/>
      <c r="K49580" s="88"/>
    </row>
    <row r="49581" spans="2:11" hidden="1" x14ac:dyDescent="0.2">
      <c r="B49581" s="88"/>
      <c r="C49581" s="88"/>
      <c r="D49581" s="88"/>
      <c r="E49581" s="88"/>
      <c r="F49581" s="88"/>
      <c r="G49581" s="88"/>
      <c r="H49581" s="88"/>
      <c r="I49581" s="88"/>
      <c r="J49581" s="88"/>
      <c r="K49581" s="88"/>
    </row>
    <row r="49582" spans="2:11" hidden="1" x14ac:dyDescent="0.2">
      <c r="B49582" s="88"/>
      <c r="C49582" s="88"/>
      <c r="D49582" s="88"/>
      <c r="E49582" s="88"/>
      <c r="F49582" s="88"/>
      <c r="G49582" s="88"/>
      <c r="H49582" s="88"/>
      <c r="I49582" s="88"/>
      <c r="J49582" s="88"/>
      <c r="K49582" s="88"/>
    </row>
    <row r="49583" spans="2:11" hidden="1" x14ac:dyDescent="0.2">
      <c r="B49583" s="88"/>
      <c r="C49583" s="88"/>
      <c r="D49583" s="88"/>
      <c r="E49583" s="88"/>
      <c r="F49583" s="88"/>
      <c r="G49583" s="88"/>
      <c r="H49583" s="88"/>
      <c r="I49583" s="88"/>
      <c r="J49583" s="88"/>
      <c r="K49583" s="88"/>
    </row>
    <row r="49584" spans="2:11" hidden="1" x14ac:dyDescent="0.2">
      <c r="B49584" s="88"/>
      <c r="C49584" s="88"/>
      <c r="D49584" s="88"/>
      <c r="E49584" s="88"/>
      <c r="F49584" s="88"/>
      <c r="G49584" s="88"/>
      <c r="H49584" s="88"/>
      <c r="I49584" s="88"/>
      <c r="J49584" s="88"/>
      <c r="K49584" s="88"/>
    </row>
    <row r="49585" spans="2:11" hidden="1" x14ac:dyDescent="0.2">
      <c r="B49585" s="88"/>
      <c r="C49585" s="88"/>
      <c r="D49585" s="88"/>
      <c r="E49585" s="88"/>
      <c r="F49585" s="88"/>
      <c r="G49585" s="88"/>
      <c r="H49585" s="88"/>
      <c r="I49585" s="88"/>
      <c r="J49585" s="88"/>
      <c r="K49585" s="88"/>
    </row>
    <row r="49586" spans="2:11" hidden="1" x14ac:dyDescent="0.2">
      <c r="B49586" s="88"/>
      <c r="C49586" s="88"/>
      <c r="D49586" s="88"/>
      <c r="E49586" s="88"/>
      <c r="F49586" s="88"/>
      <c r="G49586" s="88"/>
      <c r="H49586" s="88"/>
      <c r="I49586" s="88"/>
      <c r="J49586" s="88"/>
      <c r="K49586" s="88"/>
    </row>
    <row r="49587" spans="2:11" hidden="1" x14ac:dyDescent="0.2">
      <c r="B49587" s="88"/>
      <c r="C49587" s="88"/>
      <c r="D49587" s="88"/>
      <c r="E49587" s="88"/>
      <c r="F49587" s="88"/>
      <c r="G49587" s="88"/>
      <c r="H49587" s="88"/>
      <c r="I49587" s="88"/>
      <c r="J49587" s="88"/>
      <c r="K49587" s="88"/>
    </row>
    <row r="49588" spans="2:11" hidden="1" x14ac:dyDescent="0.2">
      <c r="B49588" s="88"/>
      <c r="C49588" s="88"/>
      <c r="D49588" s="88"/>
      <c r="E49588" s="88"/>
      <c r="F49588" s="88"/>
      <c r="G49588" s="88"/>
      <c r="H49588" s="88"/>
      <c r="I49588" s="88"/>
      <c r="J49588" s="88"/>
      <c r="K49588" s="88"/>
    </row>
    <row r="49589" spans="2:11" hidden="1" x14ac:dyDescent="0.2">
      <c r="B49589" s="88"/>
      <c r="C49589" s="88"/>
      <c r="D49589" s="88"/>
      <c r="E49589" s="88"/>
      <c r="F49589" s="88"/>
      <c r="G49589" s="88"/>
      <c r="H49589" s="88"/>
      <c r="I49589" s="88"/>
      <c r="J49589" s="88"/>
      <c r="K49589" s="88"/>
    </row>
    <row r="49590" spans="2:11" hidden="1" x14ac:dyDescent="0.2">
      <c r="B49590" s="88"/>
      <c r="C49590" s="88"/>
      <c r="D49590" s="88"/>
      <c r="E49590" s="88"/>
      <c r="F49590" s="88"/>
      <c r="G49590" s="88"/>
      <c r="H49590" s="88"/>
      <c r="I49590" s="88"/>
      <c r="J49590" s="88"/>
      <c r="K49590" s="88"/>
    </row>
    <row r="49591" spans="2:11" hidden="1" x14ac:dyDescent="0.2">
      <c r="B49591" s="88"/>
      <c r="C49591" s="88"/>
      <c r="D49591" s="88"/>
      <c r="E49591" s="88"/>
      <c r="F49591" s="88"/>
      <c r="G49591" s="88"/>
      <c r="H49591" s="88"/>
      <c r="I49591" s="88"/>
      <c r="J49591" s="88"/>
      <c r="K49591" s="88"/>
    </row>
    <row r="49592" spans="2:11" hidden="1" x14ac:dyDescent="0.2">
      <c r="B49592" s="88"/>
      <c r="C49592" s="88"/>
      <c r="D49592" s="88"/>
      <c r="E49592" s="88"/>
      <c r="F49592" s="88"/>
      <c r="G49592" s="88"/>
      <c r="H49592" s="88"/>
      <c r="I49592" s="88"/>
      <c r="J49592" s="88"/>
      <c r="K49592" s="88"/>
    </row>
    <row r="49593" spans="2:11" hidden="1" x14ac:dyDescent="0.2">
      <c r="B49593" s="88"/>
      <c r="C49593" s="88"/>
      <c r="D49593" s="88"/>
      <c r="E49593" s="88"/>
      <c r="F49593" s="88"/>
      <c r="G49593" s="88"/>
      <c r="H49593" s="88"/>
      <c r="I49593" s="88"/>
      <c r="J49593" s="88"/>
      <c r="K49593" s="88"/>
    </row>
    <row r="49594" spans="2:11" hidden="1" x14ac:dyDescent="0.2">
      <c r="B49594" s="88"/>
      <c r="C49594" s="88"/>
      <c r="D49594" s="88"/>
      <c r="E49594" s="88"/>
      <c r="F49594" s="88"/>
      <c r="G49594" s="88"/>
      <c r="H49594" s="88"/>
      <c r="I49594" s="88"/>
      <c r="J49594" s="88"/>
      <c r="K49594" s="88"/>
    </row>
    <row r="49595" spans="2:11" hidden="1" x14ac:dyDescent="0.2">
      <c r="B49595" s="88"/>
      <c r="C49595" s="88"/>
      <c r="D49595" s="88"/>
      <c r="E49595" s="88"/>
      <c r="F49595" s="88"/>
      <c r="G49595" s="88"/>
      <c r="H49595" s="88"/>
      <c r="I49595" s="88"/>
      <c r="J49595" s="88"/>
      <c r="K49595" s="88"/>
    </row>
    <row r="49596" spans="2:11" hidden="1" x14ac:dyDescent="0.2">
      <c r="B49596" s="88"/>
      <c r="C49596" s="88"/>
      <c r="D49596" s="88"/>
      <c r="E49596" s="88"/>
      <c r="F49596" s="88"/>
      <c r="G49596" s="88"/>
      <c r="H49596" s="88"/>
      <c r="I49596" s="88"/>
      <c r="J49596" s="88"/>
      <c r="K49596" s="88"/>
    </row>
    <row r="49597" spans="2:11" hidden="1" x14ac:dyDescent="0.2">
      <c r="B49597" s="88"/>
      <c r="C49597" s="88"/>
      <c r="D49597" s="88"/>
      <c r="E49597" s="88"/>
      <c r="F49597" s="88"/>
      <c r="G49597" s="88"/>
      <c r="H49597" s="88"/>
      <c r="I49597" s="88"/>
      <c r="J49597" s="88"/>
      <c r="K49597" s="88"/>
    </row>
    <row r="49598" spans="2:11" hidden="1" x14ac:dyDescent="0.2">
      <c r="B49598" s="88"/>
      <c r="C49598" s="88"/>
      <c r="D49598" s="88"/>
      <c r="E49598" s="88"/>
      <c r="F49598" s="88"/>
      <c r="G49598" s="88"/>
      <c r="H49598" s="88"/>
      <c r="I49598" s="88"/>
      <c r="J49598" s="88"/>
      <c r="K49598" s="88"/>
    </row>
    <row r="49599" spans="2:11" hidden="1" x14ac:dyDescent="0.2">
      <c r="B49599" s="88"/>
      <c r="C49599" s="88"/>
      <c r="D49599" s="88"/>
      <c r="E49599" s="88"/>
      <c r="F49599" s="88"/>
      <c r="G49599" s="88"/>
      <c r="H49599" s="88"/>
      <c r="I49599" s="88"/>
      <c r="J49599" s="88"/>
      <c r="K49599" s="88"/>
    </row>
    <row r="49600" spans="2:11" hidden="1" x14ac:dyDescent="0.2">
      <c r="B49600" s="88"/>
      <c r="C49600" s="88"/>
      <c r="D49600" s="88"/>
      <c r="E49600" s="88"/>
      <c r="F49600" s="88"/>
      <c r="G49600" s="88"/>
      <c r="H49600" s="88"/>
      <c r="I49600" s="88"/>
      <c r="J49600" s="88"/>
      <c r="K49600" s="88"/>
    </row>
    <row r="49601" spans="2:11" hidden="1" x14ac:dyDescent="0.2">
      <c r="B49601" s="88"/>
      <c r="C49601" s="88"/>
      <c r="D49601" s="88"/>
      <c r="E49601" s="88"/>
      <c r="F49601" s="88"/>
      <c r="G49601" s="88"/>
      <c r="H49601" s="88"/>
      <c r="I49601" s="88"/>
      <c r="J49601" s="88"/>
      <c r="K49601" s="88"/>
    </row>
    <row r="49602" spans="2:11" hidden="1" x14ac:dyDescent="0.2">
      <c r="B49602" s="88"/>
      <c r="C49602" s="88"/>
      <c r="D49602" s="88"/>
      <c r="E49602" s="88"/>
      <c r="F49602" s="88"/>
      <c r="G49602" s="88"/>
      <c r="H49602" s="88"/>
      <c r="I49602" s="88"/>
      <c r="J49602" s="88"/>
      <c r="K49602" s="88"/>
    </row>
    <row r="49603" spans="2:11" hidden="1" x14ac:dyDescent="0.2">
      <c r="B49603" s="88"/>
      <c r="C49603" s="88"/>
      <c r="D49603" s="88"/>
      <c r="E49603" s="88"/>
      <c r="F49603" s="88"/>
      <c r="G49603" s="88"/>
      <c r="H49603" s="88"/>
      <c r="I49603" s="88"/>
      <c r="J49603" s="88"/>
      <c r="K49603" s="88"/>
    </row>
    <row r="49604" spans="2:11" hidden="1" x14ac:dyDescent="0.2">
      <c r="B49604" s="88"/>
      <c r="C49604" s="88"/>
      <c r="D49604" s="88"/>
      <c r="E49604" s="88"/>
      <c r="F49604" s="88"/>
      <c r="G49604" s="88"/>
      <c r="H49604" s="88"/>
      <c r="I49604" s="88"/>
      <c r="J49604" s="88"/>
      <c r="K49604" s="88"/>
    </row>
    <row r="49605" spans="2:11" hidden="1" x14ac:dyDescent="0.2">
      <c r="B49605" s="88"/>
      <c r="C49605" s="88"/>
      <c r="D49605" s="88"/>
      <c r="E49605" s="88"/>
      <c r="F49605" s="88"/>
      <c r="G49605" s="88"/>
      <c r="H49605" s="88"/>
      <c r="I49605" s="88"/>
      <c r="J49605" s="88"/>
      <c r="K49605" s="88"/>
    </row>
    <row r="49606" spans="2:11" hidden="1" x14ac:dyDescent="0.2">
      <c r="B49606" s="88"/>
      <c r="C49606" s="88"/>
      <c r="D49606" s="88"/>
      <c r="E49606" s="88"/>
      <c r="F49606" s="88"/>
      <c r="G49606" s="88"/>
      <c r="H49606" s="88"/>
      <c r="I49606" s="88"/>
      <c r="J49606" s="88"/>
      <c r="K49606" s="88"/>
    </row>
    <row r="49607" spans="2:11" hidden="1" x14ac:dyDescent="0.2">
      <c r="B49607" s="88"/>
      <c r="C49607" s="88"/>
      <c r="D49607" s="88"/>
      <c r="E49607" s="88"/>
      <c r="F49607" s="88"/>
      <c r="G49607" s="88"/>
      <c r="H49607" s="88"/>
      <c r="I49607" s="88"/>
      <c r="J49607" s="88"/>
      <c r="K49607" s="88"/>
    </row>
    <row r="49608" spans="2:11" hidden="1" x14ac:dyDescent="0.2">
      <c r="B49608" s="88"/>
      <c r="C49608" s="88"/>
      <c r="D49608" s="88"/>
      <c r="E49608" s="88"/>
      <c r="F49608" s="88"/>
      <c r="G49608" s="88"/>
      <c r="H49608" s="88"/>
      <c r="I49608" s="88"/>
      <c r="J49608" s="88"/>
      <c r="K49608" s="88"/>
    </row>
    <row r="49609" spans="2:11" hidden="1" x14ac:dyDescent="0.2">
      <c r="B49609" s="88"/>
      <c r="C49609" s="88"/>
      <c r="D49609" s="88"/>
      <c r="E49609" s="88"/>
      <c r="F49609" s="88"/>
      <c r="G49609" s="88"/>
      <c r="H49609" s="88"/>
      <c r="I49609" s="88"/>
      <c r="J49609" s="88"/>
      <c r="K49609" s="88"/>
    </row>
    <row r="49610" spans="2:11" hidden="1" x14ac:dyDescent="0.2">
      <c r="B49610" s="88"/>
      <c r="C49610" s="88"/>
      <c r="D49610" s="88"/>
      <c r="E49610" s="88"/>
      <c r="F49610" s="88"/>
      <c r="G49610" s="88"/>
      <c r="H49610" s="88"/>
      <c r="I49610" s="88"/>
      <c r="J49610" s="88"/>
      <c r="K49610" s="88"/>
    </row>
    <row r="49611" spans="2:11" hidden="1" x14ac:dyDescent="0.2">
      <c r="B49611" s="88"/>
      <c r="C49611" s="88"/>
      <c r="D49611" s="88"/>
      <c r="E49611" s="88"/>
      <c r="F49611" s="88"/>
      <c r="G49611" s="88"/>
      <c r="H49611" s="88"/>
      <c r="I49611" s="88"/>
      <c r="J49611" s="88"/>
      <c r="K49611" s="88"/>
    </row>
    <row r="49612" spans="2:11" hidden="1" x14ac:dyDescent="0.2">
      <c r="B49612" s="88"/>
      <c r="C49612" s="88"/>
      <c r="D49612" s="88"/>
      <c r="E49612" s="88"/>
      <c r="F49612" s="88"/>
      <c r="G49612" s="88"/>
      <c r="H49612" s="88"/>
      <c r="I49612" s="88"/>
      <c r="J49612" s="88"/>
      <c r="K49612" s="88"/>
    </row>
    <row r="49613" spans="2:11" hidden="1" x14ac:dyDescent="0.2">
      <c r="B49613" s="88"/>
      <c r="C49613" s="88"/>
      <c r="D49613" s="88"/>
      <c r="E49613" s="88"/>
      <c r="F49613" s="88"/>
      <c r="G49613" s="88"/>
      <c r="H49613" s="88"/>
      <c r="I49613" s="88"/>
      <c r="J49613" s="88"/>
      <c r="K49613" s="88"/>
    </row>
    <row r="49614" spans="2:11" hidden="1" x14ac:dyDescent="0.2">
      <c r="B49614" s="88"/>
      <c r="C49614" s="88"/>
      <c r="D49614" s="88"/>
      <c r="E49614" s="88"/>
      <c r="F49614" s="88"/>
      <c r="G49614" s="88"/>
      <c r="H49614" s="88"/>
      <c r="I49614" s="88"/>
      <c r="J49614" s="88"/>
      <c r="K49614" s="88"/>
    </row>
    <row r="49615" spans="2:11" hidden="1" x14ac:dyDescent="0.2">
      <c r="B49615" s="88"/>
      <c r="C49615" s="88"/>
      <c r="D49615" s="88"/>
      <c r="E49615" s="88"/>
      <c r="F49615" s="88"/>
      <c r="G49615" s="88"/>
      <c r="H49615" s="88"/>
      <c r="I49615" s="88"/>
      <c r="J49615" s="88"/>
      <c r="K49615" s="88"/>
    </row>
    <row r="49616" spans="2:11" hidden="1" x14ac:dyDescent="0.2">
      <c r="B49616" s="88"/>
      <c r="C49616" s="88"/>
      <c r="D49616" s="88"/>
      <c r="E49616" s="88"/>
      <c r="F49616" s="88"/>
      <c r="G49616" s="88"/>
      <c r="H49616" s="88"/>
      <c r="I49616" s="88"/>
      <c r="J49616" s="88"/>
      <c r="K49616" s="88"/>
    </row>
    <row r="49617" spans="2:11" hidden="1" x14ac:dyDescent="0.2">
      <c r="B49617" s="88"/>
      <c r="C49617" s="88"/>
      <c r="D49617" s="88"/>
      <c r="E49617" s="88"/>
      <c r="F49617" s="88"/>
      <c r="G49617" s="88"/>
      <c r="H49617" s="88"/>
      <c r="I49617" s="88"/>
      <c r="J49617" s="88"/>
      <c r="K49617" s="88"/>
    </row>
    <row r="49618" spans="2:11" hidden="1" x14ac:dyDescent="0.2">
      <c r="B49618" s="88"/>
      <c r="C49618" s="88"/>
      <c r="D49618" s="88"/>
      <c r="E49618" s="88"/>
      <c r="F49618" s="88"/>
      <c r="G49618" s="88"/>
      <c r="H49618" s="88"/>
      <c r="I49618" s="88"/>
      <c r="J49618" s="88"/>
      <c r="K49618" s="88"/>
    </row>
    <row r="49619" spans="2:11" hidden="1" x14ac:dyDescent="0.2">
      <c r="B49619" s="88"/>
      <c r="C49619" s="88"/>
      <c r="D49619" s="88"/>
      <c r="E49619" s="88"/>
      <c r="F49619" s="88"/>
      <c r="G49619" s="88"/>
      <c r="H49619" s="88"/>
      <c r="I49619" s="88"/>
      <c r="J49619" s="88"/>
      <c r="K49619" s="88"/>
    </row>
    <row r="49620" spans="2:11" hidden="1" x14ac:dyDescent="0.2">
      <c r="B49620" s="88"/>
      <c r="C49620" s="88"/>
      <c r="D49620" s="88"/>
      <c r="E49620" s="88"/>
      <c r="F49620" s="88"/>
      <c r="G49620" s="88"/>
      <c r="H49620" s="88"/>
      <c r="I49620" s="88"/>
      <c r="J49620" s="88"/>
      <c r="K49620" s="88"/>
    </row>
    <row r="49621" spans="2:11" hidden="1" x14ac:dyDescent="0.2">
      <c r="B49621" s="88"/>
      <c r="C49621" s="88"/>
      <c r="D49621" s="88"/>
      <c r="E49621" s="88"/>
      <c r="F49621" s="88"/>
      <c r="G49621" s="88"/>
      <c r="H49621" s="88"/>
      <c r="I49621" s="88"/>
      <c r="J49621" s="88"/>
      <c r="K49621" s="88"/>
    </row>
    <row r="49622" spans="2:11" hidden="1" x14ac:dyDescent="0.2">
      <c r="B49622" s="88"/>
      <c r="C49622" s="88"/>
      <c r="D49622" s="88"/>
      <c r="E49622" s="88"/>
      <c r="F49622" s="88"/>
      <c r="G49622" s="88"/>
      <c r="H49622" s="88"/>
      <c r="I49622" s="88"/>
      <c r="J49622" s="88"/>
      <c r="K49622" s="88"/>
    </row>
    <row r="49623" spans="2:11" hidden="1" x14ac:dyDescent="0.2">
      <c r="B49623" s="88"/>
      <c r="C49623" s="88"/>
      <c r="D49623" s="88"/>
      <c r="E49623" s="88"/>
      <c r="F49623" s="88"/>
      <c r="G49623" s="88"/>
      <c r="H49623" s="88"/>
      <c r="I49623" s="88"/>
      <c r="J49623" s="88"/>
      <c r="K49623" s="88"/>
    </row>
    <row r="49624" spans="2:11" hidden="1" x14ac:dyDescent="0.2">
      <c r="B49624" s="88"/>
      <c r="C49624" s="88"/>
      <c r="D49624" s="88"/>
      <c r="E49624" s="88"/>
      <c r="F49624" s="88"/>
      <c r="G49624" s="88"/>
      <c r="H49624" s="88"/>
      <c r="I49624" s="88"/>
      <c r="J49624" s="88"/>
      <c r="K49624" s="88"/>
    </row>
    <row r="49625" spans="2:11" hidden="1" x14ac:dyDescent="0.2">
      <c r="B49625" s="88"/>
      <c r="C49625" s="88"/>
      <c r="D49625" s="88"/>
      <c r="E49625" s="88"/>
      <c r="F49625" s="88"/>
      <c r="G49625" s="88"/>
      <c r="H49625" s="88"/>
      <c r="I49625" s="88"/>
      <c r="J49625" s="88"/>
      <c r="K49625" s="88"/>
    </row>
    <row r="49626" spans="2:11" hidden="1" x14ac:dyDescent="0.2">
      <c r="B49626" s="88"/>
      <c r="C49626" s="88"/>
      <c r="D49626" s="88"/>
      <c r="E49626" s="88"/>
      <c r="F49626" s="88"/>
      <c r="G49626" s="88"/>
      <c r="H49626" s="88"/>
      <c r="I49626" s="88"/>
      <c r="J49626" s="88"/>
      <c r="K49626" s="88"/>
    </row>
    <row r="49627" spans="2:11" hidden="1" x14ac:dyDescent="0.2">
      <c r="B49627" s="88"/>
      <c r="C49627" s="88"/>
      <c r="D49627" s="88"/>
      <c r="E49627" s="88"/>
      <c r="F49627" s="88"/>
      <c r="G49627" s="88"/>
      <c r="H49627" s="88"/>
      <c r="I49627" s="88"/>
      <c r="J49627" s="88"/>
      <c r="K49627" s="88"/>
    </row>
    <row r="49628" spans="2:11" hidden="1" x14ac:dyDescent="0.2">
      <c r="B49628" s="88"/>
      <c r="C49628" s="88"/>
      <c r="D49628" s="88"/>
      <c r="E49628" s="88"/>
      <c r="F49628" s="88"/>
      <c r="G49628" s="88"/>
      <c r="H49628" s="88"/>
      <c r="I49628" s="88"/>
      <c r="J49628" s="88"/>
      <c r="K49628" s="88"/>
    </row>
    <row r="49629" spans="2:11" hidden="1" x14ac:dyDescent="0.2">
      <c r="B49629" s="88"/>
      <c r="C49629" s="88"/>
      <c r="D49629" s="88"/>
      <c r="E49629" s="88"/>
      <c r="F49629" s="88"/>
      <c r="G49629" s="88"/>
      <c r="H49629" s="88"/>
      <c r="I49629" s="88"/>
      <c r="J49629" s="88"/>
      <c r="K49629" s="88"/>
    </row>
    <row r="49630" spans="2:11" hidden="1" x14ac:dyDescent="0.2">
      <c r="B49630" s="88"/>
      <c r="C49630" s="88"/>
      <c r="D49630" s="88"/>
      <c r="E49630" s="88"/>
      <c r="F49630" s="88"/>
      <c r="G49630" s="88"/>
      <c r="H49630" s="88"/>
      <c r="I49630" s="88"/>
      <c r="J49630" s="88"/>
      <c r="K49630" s="88"/>
    </row>
    <row r="49631" spans="2:11" hidden="1" x14ac:dyDescent="0.2">
      <c r="B49631" s="88"/>
      <c r="C49631" s="88"/>
      <c r="D49631" s="88"/>
      <c r="E49631" s="88"/>
      <c r="F49631" s="88"/>
      <c r="G49631" s="88"/>
      <c r="H49631" s="88"/>
      <c r="I49631" s="88"/>
      <c r="J49631" s="88"/>
      <c r="K49631" s="88"/>
    </row>
    <row r="49632" spans="2:11" hidden="1" x14ac:dyDescent="0.2">
      <c r="B49632" s="88"/>
      <c r="C49632" s="88"/>
      <c r="D49632" s="88"/>
      <c r="E49632" s="88"/>
      <c r="F49632" s="88"/>
      <c r="G49632" s="88"/>
      <c r="H49632" s="88"/>
      <c r="I49632" s="88"/>
      <c r="J49632" s="88"/>
      <c r="K49632" s="88"/>
    </row>
    <row r="49633" spans="2:11" hidden="1" x14ac:dyDescent="0.2">
      <c r="B49633" s="88"/>
      <c r="C49633" s="88"/>
      <c r="D49633" s="88"/>
      <c r="E49633" s="88"/>
      <c r="F49633" s="88"/>
      <c r="G49633" s="88"/>
      <c r="H49633" s="88"/>
      <c r="I49633" s="88"/>
      <c r="J49633" s="88"/>
      <c r="K49633" s="88"/>
    </row>
    <row r="49634" spans="2:11" hidden="1" x14ac:dyDescent="0.2">
      <c r="B49634" s="88"/>
      <c r="C49634" s="88"/>
      <c r="D49634" s="88"/>
      <c r="E49634" s="88"/>
      <c r="F49634" s="88"/>
      <c r="G49634" s="88"/>
      <c r="H49634" s="88"/>
      <c r="I49634" s="88"/>
      <c r="J49634" s="88"/>
      <c r="K49634" s="88"/>
    </row>
    <row r="49635" spans="2:11" hidden="1" x14ac:dyDescent="0.2">
      <c r="B49635" s="88"/>
      <c r="C49635" s="88"/>
      <c r="D49635" s="88"/>
      <c r="E49635" s="88"/>
      <c r="F49635" s="88"/>
      <c r="G49635" s="88"/>
      <c r="H49635" s="88"/>
      <c r="I49635" s="88"/>
      <c r="J49635" s="88"/>
      <c r="K49635" s="88"/>
    </row>
    <row r="49636" spans="2:11" hidden="1" x14ac:dyDescent="0.2">
      <c r="B49636" s="88"/>
      <c r="C49636" s="88"/>
      <c r="D49636" s="88"/>
      <c r="E49636" s="88"/>
      <c r="F49636" s="88"/>
      <c r="G49636" s="88"/>
      <c r="H49636" s="88"/>
      <c r="I49636" s="88"/>
      <c r="J49636" s="88"/>
      <c r="K49636" s="88"/>
    </row>
    <row r="49637" spans="2:11" hidden="1" x14ac:dyDescent="0.2">
      <c r="B49637" s="88"/>
      <c r="C49637" s="88"/>
      <c r="D49637" s="88"/>
      <c r="E49637" s="88"/>
      <c r="F49637" s="88"/>
      <c r="G49637" s="88"/>
      <c r="H49637" s="88"/>
      <c r="I49637" s="88"/>
      <c r="J49637" s="88"/>
      <c r="K49637" s="88"/>
    </row>
    <row r="49638" spans="2:11" hidden="1" x14ac:dyDescent="0.2">
      <c r="B49638" s="88"/>
      <c r="C49638" s="88"/>
      <c r="D49638" s="88"/>
      <c r="E49638" s="88"/>
      <c r="F49638" s="88"/>
      <c r="G49638" s="88"/>
      <c r="H49638" s="88"/>
      <c r="I49638" s="88"/>
      <c r="J49638" s="88"/>
      <c r="K49638" s="88"/>
    </row>
    <row r="49639" spans="2:11" hidden="1" x14ac:dyDescent="0.2">
      <c r="B49639" s="88"/>
      <c r="C49639" s="88"/>
      <c r="D49639" s="88"/>
      <c r="E49639" s="88"/>
      <c r="F49639" s="88"/>
      <c r="G49639" s="88"/>
      <c r="H49639" s="88"/>
      <c r="I49639" s="88"/>
      <c r="J49639" s="88"/>
      <c r="K49639" s="88"/>
    </row>
    <row r="49640" spans="2:11" hidden="1" x14ac:dyDescent="0.2">
      <c r="B49640" s="88"/>
      <c r="C49640" s="88"/>
      <c r="D49640" s="88"/>
      <c r="E49640" s="88"/>
      <c r="F49640" s="88"/>
      <c r="G49640" s="88"/>
      <c r="H49640" s="88"/>
      <c r="I49640" s="88"/>
      <c r="J49640" s="88"/>
      <c r="K49640" s="88"/>
    </row>
    <row r="49641" spans="2:11" hidden="1" x14ac:dyDescent="0.2">
      <c r="B49641" s="88"/>
      <c r="C49641" s="88"/>
      <c r="D49641" s="88"/>
      <c r="E49641" s="88"/>
      <c r="F49641" s="88"/>
      <c r="G49641" s="88"/>
      <c r="H49641" s="88"/>
      <c r="I49641" s="88"/>
      <c r="J49641" s="88"/>
      <c r="K49641" s="88"/>
    </row>
    <row r="49642" spans="2:11" hidden="1" x14ac:dyDescent="0.2">
      <c r="B49642" s="88"/>
      <c r="C49642" s="88"/>
      <c r="D49642" s="88"/>
      <c r="E49642" s="88"/>
      <c r="F49642" s="88"/>
      <c r="G49642" s="88"/>
      <c r="H49642" s="88"/>
      <c r="I49642" s="88"/>
      <c r="J49642" s="88"/>
      <c r="K49642" s="88"/>
    </row>
    <row r="49643" spans="2:11" hidden="1" x14ac:dyDescent="0.2">
      <c r="B49643" s="88"/>
      <c r="C49643" s="88"/>
      <c r="D49643" s="88"/>
      <c r="E49643" s="88"/>
      <c r="F49643" s="88"/>
      <c r="G49643" s="88"/>
      <c r="H49643" s="88"/>
      <c r="I49643" s="88"/>
      <c r="J49643" s="88"/>
      <c r="K49643" s="88"/>
    </row>
    <row r="49644" spans="2:11" hidden="1" x14ac:dyDescent="0.2">
      <c r="B49644" s="88"/>
      <c r="C49644" s="88"/>
      <c r="D49644" s="88"/>
      <c r="E49644" s="88"/>
      <c r="F49644" s="88"/>
      <c r="G49644" s="88"/>
      <c r="H49644" s="88"/>
      <c r="I49644" s="88"/>
      <c r="J49644" s="88"/>
      <c r="K49644" s="88"/>
    </row>
    <row r="49645" spans="2:11" hidden="1" x14ac:dyDescent="0.2">
      <c r="B49645" s="88"/>
      <c r="C49645" s="88"/>
      <c r="D49645" s="88"/>
      <c r="E49645" s="88"/>
      <c r="F49645" s="88"/>
      <c r="G49645" s="88"/>
      <c r="H49645" s="88"/>
      <c r="I49645" s="88"/>
      <c r="J49645" s="88"/>
      <c r="K49645" s="88"/>
    </row>
    <row r="49646" spans="2:11" hidden="1" x14ac:dyDescent="0.2">
      <c r="B49646" s="88"/>
      <c r="C49646" s="88"/>
      <c r="D49646" s="88"/>
      <c r="E49646" s="88"/>
      <c r="F49646" s="88"/>
      <c r="G49646" s="88"/>
      <c r="H49646" s="88"/>
      <c r="I49646" s="88"/>
      <c r="J49646" s="88"/>
      <c r="K49646" s="88"/>
    </row>
    <row r="49647" spans="2:11" hidden="1" x14ac:dyDescent="0.2">
      <c r="B49647" s="88"/>
      <c r="C49647" s="88"/>
      <c r="D49647" s="88"/>
      <c r="E49647" s="88"/>
      <c r="F49647" s="88"/>
      <c r="G49647" s="88"/>
      <c r="H49647" s="88"/>
      <c r="I49647" s="88"/>
      <c r="J49647" s="88"/>
      <c r="K49647" s="88"/>
    </row>
    <row r="49648" spans="2:11" hidden="1" x14ac:dyDescent="0.2">
      <c r="B49648" s="88"/>
      <c r="C49648" s="88"/>
      <c r="D49648" s="88"/>
      <c r="E49648" s="88"/>
      <c r="F49648" s="88"/>
      <c r="G49648" s="88"/>
      <c r="H49648" s="88"/>
      <c r="I49648" s="88"/>
      <c r="J49648" s="88"/>
      <c r="K49648" s="88"/>
    </row>
    <row r="49649" spans="2:11" hidden="1" x14ac:dyDescent="0.2">
      <c r="B49649" s="88"/>
      <c r="C49649" s="88"/>
      <c r="D49649" s="88"/>
      <c r="E49649" s="88"/>
      <c r="F49649" s="88"/>
      <c r="G49649" s="88"/>
      <c r="H49649" s="88"/>
      <c r="I49649" s="88"/>
      <c r="J49649" s="88"/>
      <c r="K49649" s="88"/>
    </row>
    <row r="49650" spans="2:11" hidden="1" x14ac:dyDescent="0.2">
      <c r="B49650" s="88"/>
      <c r="C49650" s="88"/>
      <c r="D49650" s="88"/>
      <c r="E49650" s="88"/>
      <c r="F49650" s="88"/>
      <c r="G49650" s="88"/>
      <c r="H49650" s="88"/>
      <c r="I49650" s="88"/>
      <c r="J49650" s="88"/>
      <c r="K49650" s="88"/>
    </row>
    <row r="49651" spans="2:11" hidden="1" x14ac:dyDescent="0.2">
      <c r="B49651" s="88"/>
      <c r="C49651" s="88"/>
      <c r="D49651" s="88"/>
      <c r="E49651" s="88"/>
      <c r="F49651" s="88"/>
      <c r="G49651" s="88"/>
      <c r="H49651" s="88"/>
      <c r="I49651" s="88"/>
      <c r="J49651" s="88"/>
      <c r="K49651" s="88"/>
    </row>
    <row r="49652" spans="2:11" hidden="1" x14ac:dyDescent="0.2">
      <c r="B49652" s="88"/>
      <c r="C49652" s="88"/>
      <c r="D49652" s="88"/>
      <c r="E49652" s="88"/>
      <c r="F49652" s="88"/>
      <c r="G49652" s="88"/>
      <c r="H49652" s="88"/>
      <c r="I49652" s="88"/>
      <c r="J49652" s="88"/>
      <c r="K49652" s="88"/>
    </row>
    <row r="49653" spans="2:11" hidden="1" x14ac:dyDescent="0.2">
      <c r="B49653" s="88"/>
      <c r="C49653" s="88"/>
      <c r="D49653" s="88"/>
      <c r="E49653" s="88"/>
      <c r="F49653" s="88"/>
      <c r="G49653" s="88"/>
      <c r="H49653" s="88"/>
      <c r="I49653" s="88"/>
      <c r="J49653" s="88"/>
      <c r="K49653" s="88"/>
    </row>
    <row r="49654" spans="2:11" hidden="1" x14ac:dyDescent="0.2">
      <c r="B49654" s="88"/>
      <c r="C49654" s="88"/>
      <c r="D49654" s="88"/>
      <c r="E49654" s="88"/>
      <c r="F49654" s="88"/>
      <c r="G49654" s="88"/>
      <c r="H49654" s="88"/>
      <c r="I49654" s="88"/>
      <c r="J49654" s="88"/>
      <c r="K49654" s="88"/>
    </row>
    <row r="49655" spans="2:11" hidden="1" x14ac:dyDescent="0.2">
      <c r="B49655" s="88"/>
      <c r="C49655" s="88"/>
      <c r="D49655" s="88"/>
      <c r="E49655" s="88"/>
      <c r="F49655" s="88"/>
      <c r="G49655" s="88"/>
      <c r="H49655" s="88"/>
      <c r="I49655" s="88"/>
      <c r="J49655" s="88"/>
      <c r="K49655" s="88"/>
    </row>
    <row r="49656" spans="2:11" hidden="1" x14ac:dyDescent="0.2">
      <c r="B49656" s="88"/>
      <c r="C49656" s="88"/>
      <c r="D49656" s="88"/>
      <c r="E49656" s="88"/>
      <c r="F49656" s="88"/>
      <c r="G49656" s="88"/>
      <c r="H49656" s="88"/>
      <c r="I49656" s="88"/>
      <c r="J49656" s="88"/>
      <c r="K49656" s="88"/>
    </row>
    <row r="49657" spans="2:11" hidden="1" x14ac:dyDescent="0.2">
      <c r="B49657" s="88"/>
      <c r="C49657" s="88"/>
      <c r="D49657" s="88"/>
      <c r="E49657" s="88"/>
      <c r="F49657" s="88"/>
      <c r="G49657" s="88"/>
      <c r="H49657" s="88"/>
      <c r="I49657" s="88"/>
      <c r="J49657" s="88"/>
      <c r="K49657" s="88"/>
    </row>
    <row r="49658" spans="2:11" hidden="1" x14ac:dyDescent="0.2">
      <c r="B49658" s="88"/>
      <c r="C49658" s="88"/>
      <c r="D49658" s="88"/>
      <c r="E49658" s="88"/>
      <c r="F49658" s="88"/>
      <c r="G49658" s="88"/>
      <c r="H49658" s="88"/>
      <c r="I49658" s="88"/>
      <c r="J49658" s="88"/>
      <c r="K49658" s="88"/>
    </row>
    <row r="49659" spans="2:11" hidden="1" x14ac:dyDescent="0.2">
      <c r="B49659" s="88"/>
      <c r="C49659" s="88"/>
      <c r="D49659" s="88"/>
      <c r="E49659" s="88"/>
      <c r="F49659" s="88"/>
      <c r="G49659" s="88"/>
      <c r="H49659" s="88"/>
      <c r="I49659" s="88"/>
      <c r="J49659" s="88"/>
      <c r="K49659" s="88"/>
    </row>
    <row r="49660" spans="2:11" hidden="1" x14ac:dyDescent="0.2">
      <c r="B49660" s="88"/>
      <c r="C49660" s="88"/>
      <c r="D49660" s="88"/>
      <c r="E49660" s="88"/>
      <c r="F49660" s="88"/>
      <c r="G49660" s="88"/>
      <c r="H49660" s="88"/>
      <c r="I49660" s="88"/>
      <c r="J49660" s="88"/>
      <c r="K49660" s="88"/>
    </row>
    <row r="49661" spans="2:11" hidden="1" x14ac:dyDescent="0.2">
      <c r="B49661" s="88"/>
      <c r="C49661" s="88"/>
      <c r="D49661" s="88"/>
      <c r="E49661" s="88"/>
      <c r="F49661" s="88"/>
      <c r="G49661" s="88"/>
      <c r="H49661" s="88"/>
      <c r="I49661" s="88"/>
      <c r="J49661" s="88"/>
      <c r="K49661" s="88"/>
    </row>
    <row r="49662" spans="2:11" hidden="1" x14ac:dyDescent="0.2">
      <c r="B49662" s="88"/>
      <c r="C49662" s="88"/>
      <c r="D49662" s="88"/>
      <c r="E49662" s="88"/>
      <c r="F49662" s="88"/>
      <c r="G49662" s="88"/>
      <c r="H49662" s="88"/>
      <c r="I49662" s="88"/>
      <c r="J49662" s="88"/>
      <c r="K49662" s="88"/>
    </row>
    <row r="49663" spans="2:11" hidden="1" x14ac:dyDescent="0.2">
      <c r="B49663" s="88"/>
      <c r="C49663" s="88"/>
      <c r="D49663" s="88"/>
      <c r="E49663" s="88"/>
      <c r="F49663" s="88"/>
      <c r="G49663" s="88"/>
      <c r="H49663" s="88"/>
      <c r="I49663" s="88"/>
      <c r="J49663" s="88"/>
      <c r="K49663" s="88"/>
    </row>
    <row r="49664" spans="2:11" hidden="1" x14ac:dyDescent="0.2">
      <c r="B49664" s="88"/>
      <c r="C49664" s="88"/>
      <c r="D49664" s="88"/>
      <c r="E49664" s="88"/>
      <c r="F49664" s="88"/>
      <c r="G49664" s="88"/>
      <c r="H49664" s="88"/>
      <c r="I49664" s="88"/>
      <c r="J49664" s="88"/>
      <c r="K49664" s="88"/>
    </row>
    <row r="49665" spans="2:11" hidden="1" x14ac:dyDescent="0.2">
      <c r="B49665" s="88"/>
      <c r="C49665" s="88"/>
      <c r="D49665" s="88"/>
      <c r="E49665" s="88"/>
      <c r="F49665" s="88"/>
      <c r="G49665" s="88"/>
      <c r="H49665" s="88"/>
      <c r="I49665" s="88"/>
      <c r="J49665" s="88"/>
      <c r="K49665" s="88"/>
    </row>
    <row r="49666" spans="2:11" hidden="1" x14ac:dyDescent="0.2">
      <c r="B49666" s="88"/>
      <c r="C49666" s="88"/>
      <c r="D49666" s="88"/>
      <c r="E49666" s="88"/>
      <c r="F49666" s="88"/>
      <c r="G49666" s="88"/>
      <c r="H49666" s="88"/>
      <c r="I49666" s="88"/>
      <c r="J49666" s="88"/>
      <c r="K49666" s="88"/>
    </row>
    <row r="49667" spans="2:11" hidden="1" x14ac:dyDescent="0.2">
      <c r="B49667" s="88"/>
      <c r="C49667" s="88"/>
      <c r="D49667" s="88"/>
      <c r="E49667" s="88"/>
      <c r="F49667" s="88"/>
      <c r="G49667" s="88"/>
      <c r="H49667" s="88"/>
      <c r="I49667" s="88"/>
      <c r="J49667" s="88"/>
      <c r="K49667" s="88"/>
    </row>
    <row r="49668" spans="2:11" hidden="1" x14ac:dyDescent="0.2">
      <c r="B49668" s="88"/>
      <c r="C49668" s="88"/>
      <c r="D49668" s="88"/>
      <c r="E49668" s="88"/>
      <c r="F49668" s="88"/>
      <c r="G49668" s="88"/>
      <c r="H49668" s="88"/>
      <c r="I49668" s="88"/>
      <c r="J49668" s="88"/>
      <c r="K49668" s="88"/>
    </row>
    <row r="49669" spans="2:11" hidden="1" x14ac:dyDescent="0.2">
      <c r="B49669" s="88"/>
      <c r="C49669" s="88"/>
      <c r="D49669" s="88"/>
      <c r="E49669" s="88"/>
      <c r="F49669" s="88"/>
      <c r="G49669" s="88"/>
      <c r="H49669" s="88"/>
      <c r="I49669" s="88"/>
      <c r="J49669" s="88"/>
      <c r="K49669" s="88"/>
    </row>
    <row r="49670" spans="2:11" hidden="1" x14ac:dyDescent="0.2">
      <c r="B49670" s="88"/>
      <c r="C49670" s="88"/>
      <c r="D49670" s="88"/>
      <c r="E49670" s="88"/>
      <c r="F49670" s="88"/>
      <c r="G49670" s="88"/>
      <c r="H49670" s="88"/>
      <c r="I49670" s="88"/>
      <c r="J49670" s="88"/>
      <c r="K49670" s="88"/>
    </row>
    <row r="49671" spans="2:11" hidden="1" x14ac:dyDescent="0.2">
      <c r="B49671" s="88"/>
      <c r="C49671" s="88"/>
      <c r="D49671" s="88"/>
      <c r="E49671" s="88"/>
      <c r="F49671" s="88"/>
      <c r="G49671" s="88"/>
      <c r="H49671" s="88"/>
      <c r="I49671" s="88"/>
      <c r="J49671" s="88"/>
      <c r="K49671" s="88"/>
    </row>
    <row r="49672" spans="2:11" hidden="1" x14ac:dyDescent="0.2">
      <c r="B49672" s="88"/>
      <c r="C49672" s="88"/>
      <c r="D49672" s="88"/>
      <c r="E49672" s="88"/>
      <c r="F49672" s="88"/>
      <c r="G49672" s="88"/>
      <c r="H49672" s="88"/>
      <c r="I49672" s="88"/>
      <c r="J49672" s="88"/>
      <c r="K49672" s="88"/>
    </row>
    <row r="49673" spans="2:11" hidden="1" x14ac:dyDescent="0.2">
      <c r="B49673" s="88"/>
      <c r="C49673" s="88"/>
      <c r="D49673" s="88"/>
      <c r="E49673" s="88"/>
      <c r="F49673" s="88"/>
      <c r="G49673" s="88"/>
      <c r="H49673" s="88"/>
      <c r="I49673" s="88"/>
      <c r="J49673" s="88"/>
      <c r="K49673" s="88"/>
    </row>
    <row r="49674" spans="2:11" hidden="1" x14ac:dyDescent="0.2">
      <c r="B49674" s="88"/>
      <c r="C49674" s="88"/>
      <c r="D49674" s="88"/>
      <c r="E49674" s="88"/>
      <c r="F49674" s="88"/>
      <c r="G49674" s="88"/>
      <c r="H49674" s="88"/>
      <c r="I49674" s="88"/>
      <c r="J49674" s="88"/>
      <c r="K49674" s="88"/>
    </row>
    <row r="49675" spans="2:11" hidden="1" x14ac:dyDescent="0.2">
      <c r="B49675" s="88"/>
      <c r="C49675" s="88"/>
      <c r="D49675" s="88"/>
      <c r="E49675" s="88"/>
      <c r="F49675" s="88"/>
      <c r="G49675" s="88"/>
      <c r="H49675" s="88"/>
      <c r="I49675" s="88"/>
      <c r="J49675" s="88"/>
      <c r="K49675" s="88"/>
    </row>
    <row r="49676" spans="2:11" hidden="1" x14ac:dyDescent="0.2">
      <c r="B49676" s="88"/>
      <c r="C49676" s="88"/>
      <c r="D49676" s="88"/>
      <c r="E49676" s="88"/>
      <c r="F49676" s="88"/>
      <c r="G49676" s="88"/>
      <c r="H49676" s="88"/>
      <c r="I49676" s="88"/>
      <c r="J49676" s="88"/>
      <c r="K49676" s="88"/>
    </row>
    <row r="49677" spans="2:11" hidden="1" x14ac:dyDescent="0.2">
      <c r="B49677" s="88"/>
      <c r="C49677" s="88"/>
      <c r="D49677" s="88"/>
      <c r="E49677" s="88"/>
      <c r="F49677" s="88"/>
      <c r="G49677" s="88"/>
      <c r="H49677" s="88"/>
      <c r="I49677" s="88"/>
      <c r="J49677" s="88"/>
      <c r="K49677" s="88"/>
    </row>
    <row r="49678" spans="2:11" hidden="1" x14ac:dyDescent="0.2">
      <c r="B49678" s="88"/>
      <c r="C49678" s="88"/>
      <c r="D49678" s="88"/>
      <c r="E49678" s="88"/>
      <c r="F49678" s="88"/>
      <c r="G49678" s="88"/>
      <c r="H49678" s="88"/>
      <c r="I49678" s="88"/>
      <c r="J49678" s="88"/>
      <c r="K49678" s="88"/>
    </row>
    <row r="49679" spans="2:11" hidden="1" x14ac:dyDescent="0.2">
      <c r="B49679" s="88"/>
      <c r="C49679" s="88"/>
      <c r="D49679" s="88"/>
      <c r="E49679" s="88"/>
      <c r="F49679" s="88"/>
      <c r="G49679" s="88"/>
      <c r="H49679" s="88"/>
      <c r="I49679" s="88"/>
      <c r="J49679" s="88"/>
      <c r="K49679" s="88"/>
    </row>
    <row r="49680" spans="2:11" hidden="1" x14ac:dyDescent="0.2">
      <c r="B49680" s="88"/>
      <c r="C49680" s="88"/>
      <c r="D49680" s="88"/>
      <c r="E49680" s="88"/>
      <c r="F49680" s="88"/>
      <c r="G49680" s="88"/>
      <c r="H49680" s="88"/>
      <c r="I49680" s="88"/>
      <c r="J49680" s="88"/>
      <c r="K49680" s="88"/>
    </row>
    <row r="49681" spans="2:11" hidden="1" x14ac:dyDescent="0.2">
      <c r="B49681" s="88"/>
      <c r="C49681" s="88"/>
      <c r="D49681" s="88"/>
      <c r="E49681" s="88"/>
      <c r="F49681" s="88"/>
      <c r="G49681" s="88"/>
      <c r="H49681" s="88"/>
      <c r="I49681" s="88"/>
      <c r="J49681" s="88"/>
      <c r="K49681" s="88"/>
    </row>
    <row r="49682" spans="2:11" hidden="1" x14ac:dyDescent="0.2">
      <c r="B49682" s="88"/>
      <c r="C49682" s="88"/>
      <c r="D49682" s="88"/>
      <c r="E49682" s="88"/>
      <c r="F49682" s="88"/>
      <c r="G49682" s="88"/>
      <c r="H49682" s="88"/>
      <c r="I49682" s="88"/>
      <c r="J49682" s="88"/>
      <c r="K49682" s="88"/>
    </row>
    <row r="49683" spans="2:11" hidden="1" x14ac:dyDescent="0.2">
      <c r="B49683" s="88"/>
      <c r="C49683" s="88"/>
      <c r="D49683" s="88"/>
      <c r="E49683" s="88"/>
      <c r="F49683" s="88"/>
      <c r="G49683" s="88"/>
      <c r="H49683" s="88"/>
      <c r="I49683" s="88"/>
      <c r="J49683" s="88"/>
      <c r="K49683" s="88"/>
    </row>
    <row r="49684" spans="2:11" hidden="1" x14ac:dyDescent="0.2">
      <c r="B49684" s="88"/>
      <c r="C49684" s="88"/>
      <c r="D49684" s="88"/>
      <c r="E49684" s="88"/>
      <c r="F49684" s="88"/>
      <c r="G49684" s="88"/>
      <c r="H49684" s="88"/>
      <c r="I49684" s="88"/>
      <c r="J49684" s="88"/>
      <c r="K49684" s="88"/>
    </row>
    <row r="49685" spans="2:11" hidden="1" x14ac:dyDescent="0.2">
      <c r="B49685" s="88"/>
      <c r="C49685" s="88"/>
      <c r="D49685" s="88"/>
      <c r="E49685" s="88"/>
      <c r="F49685" s="88"/>
      <c r="G49685" s="88"/>
      <c r="H49685" s="88"/>
      <c r="I49685" s="88"/>
      <c r="J49685" s="88"/>
      <c r="K49685" s="88"/>
    </row>
    <row r="49686" spans="2:11" hidden="1" x14ac:dyDescent="0.2">
      <c r="B49686" s="88"/>
      <c r="C49686" s="88"/>
      <c r="D49686" s="88"/>
      <c r="E49686" s="88"/>
      <c r="F49686" s="88"/>
      <c r="G49686" s="88"/>
      <c r="H49686" s="88"/>
      <c r="I49686" s="88"/>
      <c r="J49686" s="88"/>
      <c r="K49686" s="88"/>
    </row>
    <row r="49687" spans="2:11" hidden="1" x14ac:dyDescent="0.2">
      <c r="B49687" s="88"/>
      <c r="C49687" s="88"/>
      <c r="D49687" s="88"/>
      <c r="E49687" s="88"/>
      <c r="F49687" s="88"/>
      <c r="G49687" s="88"/>
      <c r="H49687" s="88"/>
      <c r="I49687" s="88"/>
      <c r="J49687" s="88"/>
      <c r="K49687" s="88"/>
    </row>
    <row r="49688" spans="2:11" hidden="1" x14ac:dyDescent="0.2">
      <c r="B49688" s="88"/>
      <c r="C49688" s="88"/>
      <c r="D49688" s="88"/>
      <c r="E49688" s="88"/>
      <c r="F49688" s="88"/>
      <c r="G49688" s="88"/>
      <c r="H49688" s="88"/>
      <c r="I49688" s="88"/>
      <c r="J49688" s="88"/>
      <c r="K49688" s="88"/>
    </row>
    <row r="49689" spans="2:11" hidden="1" x14ac:dyDescent="0.2">
      <c r="B49689" s="88"/>
      <c r="C49689" s="88"/>
      <c r="D49689" s="88"/>
      <c r="E49689" s="88"/>
      <c r="F49689" s="88"/>
      <c r="G49689" s="88"/>
      <c r="H49689" s="88"/>
      <c r="I49689" s="88"/>
      <c r="J49689" s="88"/>
      <c r="K49689" s="88"/>
    </row>
    <row r="49690" spans="2:11" hidden="1" x14ac:dyDescent="0.2">
      <c r="B49690" s="88"/>
      <c r="C49690" s="88"/>
      <c r="D49690" s="88"/>
      <c r="E49690" s="88"/>
      <c r="F49690" s="88"/>
      <c r="G49690" s="88"/>
      <c r="H49690" s="88"/>
      <c r="I49690" s="88"/>
      <c r="J49690" s="88"/>
      <c r="K49690" s="88"/>
    </row>
    <row r="49691" spans="2:11" hidden="1" x14ac:dyDescent="0.2">
      <c r="B49691" s="88"/>
      <c r="C49691" s="88"/>
      <c r="D49691" s="88"/>
      <c r="E49691" s="88"/>
      <c r="F49691" s="88"/>
      <c r="G49691" s="88"/>
      <c r="H49691" s="88"/>
      <c r="I49691" s="88"/>
      <c r="J49691" s="88"/>
      <c r="K49691" s="88"/>
    </row>
    <row r="49692" spans="2:11" hidden="1" x14ac:dyDescent="0.2">
      <c r="B49692" s="88"/>
      <c r="C49692" s="88"/>
      <c r="D49692" s="88"/>
      <c r="E49692" s="88"/>
      <c r="F49692" s="88"/>
      <c r="G49692" s="88"/>
      <c r="H49692" s="88"/>
      <c r="I49692" s="88"/>
      <c r="J49692" s="88"/>
      <c r="K49692" s="88"/>
    </row>
    <row r="49693" spans="2:11" hidden="1" x14ac:dyDescent="0.2">
      <c r="B49693" s="88"/>
      <c r="C49693" s="88"/>
      <c r="D49693" s="88"/>
      <c r="E49693" s="88"/>
      <c r="F49693" s="88"/>
      <c r="G49693" s="88"/>
      <c r="H49693" s="88"/>
      <c r="I49693" s="88"/>
      <c r="J49693" s="88"/>
      <c r="K49693" s="88"/>
    </row>
    <row r="49694" spans="2:11" hidden="1" x14ac:dyDescent="0.2">
      <c r="B49694" s="88"/>
      <c r="C49694" s="88"/>
      <c r="D49694" s="88"/>
      <c r="E49694" s="88"/>
      <c r="F49694" s="88"/>
      <c r="G49694" s="88"/>
      <c r="H49694" s="88"/>
      <c r="I49694" s="88"/>
      <c r="J49694" s="88"/>
      <c r="K49694" s="88"/>
    </row>
    <row r="49695" spans="2:11" hidden="1" x14ac:dyDescent="0.2">
      <c r="B49695" s="88"/>
      <c r="C49695" s="88"/>
      <c r="D49695" s="88"/>
      <c r="E49695" s="88"/>
      <c r="F49695" s="88"/>
      <c r="G49695" s="88"/>
      <c r="H49695" s="88"/>
      <c r="I49695" s="88"/>
      <c r="J49695" s="88"/>
      <c r="K49695" s="88"/>
    </row>
    <row r="49696" spans="2:11" hidden="1" x14ac:dyDescent="0.2">
      <c r="B49696" s="88"/>
      <c r="C49696" s="88"/>
      <c r="D49696" s="88"/>
      <c r="E49696" s="88"/>
      <c r="F49696" s="88"/>
      <c r="G49696" s="88"/>
      <c r="H49696" s="88"/>
      <c r="I49696" s="88"/>
      <c r="J49696" s="88"/>
      <c r="K49696" s="88"/>
    </row>
    <row r="49697" spans="2:11" hidden="1" x14ac:dyDescent="0.2">
      <c r="B49697" s="88"/>
      <c r="C49697" s="88"/>
      <c r="D49697" s="88"/>
      <c r="E49697" s="88"/>
      <c r="F49697" s="88"/>
      <c r="G49697" s="88"/>
      <c r="H49697" s="88"/>
      <c r="I49697" s="88"/>
      <c r="J49697" s="88"/>
      <c r="K49697" s="88"/>
    </row>
    <row r="49698" spans="2:11" hidden="1" x14ac:dyDescent="0.2">
      <c r="B49698" s="88"/>
      <c r="C49698" s="88"/>
      <c r="D49698" s="88"/>
      <c r="E49698" s="88"/>
      <c r="F49698" s="88"/>
      <c r="G49698" s="88"/>
      <c r="H49698" s="88"/>
      <c r="I49698" s="88"/>
      <c r="J49698" s="88"/>
      <c r="K49698" s="88"/>
    </row>
    <row r="49699" spans="2:11" hidden="1" x14ac:dyDescent="0.2">
      <c r="B49699" s="88"/>
      <c r="C49699" s="88"/>
      <c r="D49699" s="88"/>
      <c r="E49699" s="88"/>
      <c r="F49699" s="88"/>
      <c r="G49699" s="88"/>
      <c r="H49699" s="88"/>
      <c r="I49699" s="88"/>
      <c r="J49699" s="88"/>
      <c r="K49699" s="88"/>
    </row>
    <row r="49700" spans="2:11" hidden="1" x14ac:dyDescent="0.2">
      <c r="B49700" s="88"/>
      <c r="C49700" s="88"/>
      <c r="D49700" s="88"/>
      <c r="E49700" s="88"/>
      <c r="F49700" s="88"/>
      <c r="G49700" s="88"/>
      <c r="H49700" s="88"/>
      <c r="I49700" s="88"/>
      <c r="J49700" s="88"/>
      <c r="K49700" s="88"/>
    </row>
    <row r="49701" spans="2:11" hidden="1" x14ac:dyDescent="0.2">
      <c r="B49701" s="88"/>
      <c r="C49701" s="88"/>
      <c r="D49701" s="88"/>
      <c r="E49701" s="88"/>
      <c r="F49701" s="88"/>
      <c r="G49701" s="88"/>
      <c r="H49701" s="88"/>
      <c r="I49701" s="88"/>
      <c r="J49701" s="88"/>
      <c r="K49701" s="88"/>
    </row>
    <row r="49702" spans="2:11" hidden="1" x14ac:dyDescent="0.2">
      <c r="B49702" s="88"/>
      <c r="C49702" s="88"/>
      <c r="D49702" s="88"/>
      <c r="E49702" s="88"/>
      <c r="F49702" s="88"/>
      <c r="G49702" s="88"/>
      <c r="H49702" s="88"/>
      <c r="I49702" s="88"/>
      <c r="J49702" s="88"/>
      <c r="K49702" s="88"/>
    </row>
    <row r="49703" spans="2:11" hidden="1" x14ac:dyDescent="0.2">
      <c r="B49703" s="88"/>
      <c r="C49703" s="88"/>
      <c r="D49703" s="88"/>
      <c r="E49703" s="88"/>
      <c r="F49703" s="88"/>
      <c r="G49703" s="88"/>
      <c r="H49703" s="88"/>
      <c r="I49703" s="88"/>
      <c r="J49703" s="88"/>
      <c r="K49703" s="88"/>
    </row>
    <row r="49704" spans="2:11" hidden="1" x14ac:dyDescent="0.2">
      <c r="B49704" s="88"/>
      <c r="C49704" s="88"/>
      <c r="D49704" s="88"/>
      <c r="E49704" s="88"/>
      <c r="F49704" s="88"/>
      <c r="G49704" s="88"/>
      <c r="H49704" s="88"/>
      <c r="I49704" s="88"/>
      <c r="J49704" s="88"/>
      <c r="K49704" s="88"/>
    </row>
    <row r="49705" spans="2:11" hidden="1" x14ac:dyDescent="0.2">
      <c r="B49705" s="88"/>
      <c r="C49705" s="88"/>
      <c r="D49705" s="88"/>
      <c r="E49705" s="88"/>
      <c r="F49705" s="88"/>
      <c r="G49705" s="88"/>
      <c r="H49705" s="88"/>
      <c r="I49705" s="88"/>
      <c r="J49705" s="88"/>
      <c r="K49705" s="88"/>
    </row>
    <row r="49706" spans="2:11" hidden="1" x14ac:dyDescent="0.2">
      <c r="B49706" s="88"/>
      <c r="C49706" s="88"/>
      <c r="D49706" s="88"/>
      <c r="E49706" s="88"/>
      <c r="F49706" s="88"/>
      <c r="G49706" s="88"/>
      <c r="H49706" s="88"/>
      <c r="I49706" s="88"/>
      <c r="J49706" s="88"/>
      <c r="K49706" s="88"/>
    </row>
    <row r="49707" spans="2:11" hidden="1" x14ac:dyDescent="0.2">
      <c r="B49707" s="88"/>
      <c r="C49707" s="88"/>
      <c r="D49707" s="88"/>
      <c r="E49707" s="88"/>
      <c r="F49707" s="88"/>
      <c r="G49707" s="88"/>
      <c r="H49707" s="88"/>
      <c r="I49707" s="88"/>
      <c r="J49707" s="88"/>
      <c r="K49707" s="88"/>
    </row>
    <row r="49708" spans="2:11" hidden="1" x14ac:dyDescent="0.2">
      <c r="B49708" s="88"/>
      <c r="C49708" s="88"/>
      <c r="D49708" s="88"/>
      <c r="E49708" s="88"/>
      <c r="F49708" s="88"/>
      <c r="G49708" s="88"/>
      <c r="H49708" s="88"/>
      <c r="I49708" s="88"/>
      <c r="J49708" s="88"/>
      <c r="K49708" s="88"/>
    </row>
    <row r="49709" spans="2:11" hidden="1" x14ac:dyDescent="0.2">
      <c r="B49709" s="88"/>
      <c r="C49709" s="88"/>
      <c r="D49709" s="88"/>
      <c r="E49709" s="88"/>
      <c r="F49709" s="88"/>
      <c r="G49709" s="88"/>
      <c r="H49709" s="88"/>
      <c r="I49709" s="88"/>
      <c r="J49709" s="88"/>
      <c r="K49709" s="88"/>
    </row>
    <row r="49710" spans="2:11" hidden="1" x14ac:dyDescent="0.2">
      <c r="B49710" s="88"/>
      <c r="C49710" s="88"/>
      <c r="D49710" s="88"/>
      <c r="E49710" s="88"/>
      <c r="F49710" s="88"/>
      <c r="G49710" s="88"/>
      <c r="H49710" s="88"/>
      <c r="I49710" s="88"/>
      <c r="J49710" s="88"/>
      <c r="K49710" s="88"/>
    </row>
    <row r="49711" spans="2:11" hidden="1" x14ac:dyDescent="0.2">
      <c r="B49711" s="88"/>
      <c r="C49711" s="88"/>
      <c r="D49711" s="88"/>
      <c r="E49711" s="88"/>
      <c r="F49711" s="88"/>
      <c r="G49711" s="88"/>
      <c r="H49711" s="88"/>
      <c r="I49711" s="88"/>
      <c r="J49711" s="88"/>
      <c r="K49711" s="88"/>
    </row>
    <row r="49712" spans="2:11" hidden="1" x14ac:dyDescent="0.2">
      <c r="B49712" s="88"/>
      <c r="C49712" s="88"/>
      <c r="D49712" s="88"/>
      <c r="E49712" s="88"/>
      <c r="F49712" s="88"/>
      <c r="G49712" s="88"/>
      <c r="H49712" s="88"/>
      <c r="I49712" s="88"/>
      <c r="J49712" s="88"/>
      <c r="K49712" s="88"/>
    </row>
    <row r="49713" spans="2:11" hidden="1" x14ac:dyDescent="0.2">
      <c r="B49713" s="88"/>
      <c r="C49713" s="88"/>
      <c r="D49713" s="88"/>
      <c r="E49713" s="88"/>
      <c r="F49713" s="88"/>
      <c r="G49713" s="88"/>
      <c r="H49713" s="88"/>
      <c r="I49713" s="88"/>
      <c r="J49713" s="88"/>
      <c r="K49713" s="88"/>
    </row>
    <row r="49714" spans="2:11" hidden="1" x14ac:dyDescent="0.2">
      <c r="B49714" s="88"/>
      <c r="C49714" s="88"/>
      <c r="D49714" s="88"/>
      <c r="E49714" s="88"/>
      <c r="F49714" s="88"/>
      <c r="G49714" s="88"/>
      <c r="H49714" s="88"/>
      <c r="I49714" s="88"/>
      <c r="J49714" s="88"/>
      <c r="K49714" s="88"/>
    </row>
    <row r="49715" spans="2:11" hidden="1" x14ac:dyDescent="0.2">
      <c r="B49715" s="88"/>
      <c r="C49715" s="88"/>
      <c r="D49715" s="88"/>
      <c r="E49715" s="88"/>
      <c r="F49715" s="88"/>
      <c r="G49715" s="88"/>
      <c r="H49715" s="88"/>
      <c r="I49715" s="88"/>
      <c r="J49715" s="88"/>
      <c r="K49715" s="88"/>
    </row>
    <row r="49716" spans="2:11" hidden="1" x14ac:dyDescent="0.2">
      <c r="B49716" s="88"/>
      <c r="C49716" s="88"/>
      <c r="D49716" s="88"/>
      <c r="E49716" s="88"/>
      <c r="F49716" s="88"/>
      <c r="G49716" s="88"/>
      <c r="H49716" s="88"/>
      <c r="I49716" s="88"/>
      <c r="J49716" s="88"/>
      <c r="K49716" s="88"/>
    </row>
    <row r="49717" spans="2:11" hidden="1" x14ac:dyDescent="0.2">
      <c r="B49717" s="88"/>
      <c r="C49717" s="88"/>
      <c r="D49717" s="88"/>
      <c r="E49717" s="88"/>
      <c r="F49717" s="88"/>
      <c r="G49717" s="88"/>
      <c r="H49717" s="88"/>
      <c r="I49717" s="88"/>
      <c r="J49717" s="88"/>
      <c r="K49717" s="88"/>
    </row>
    <row r="49718" spans="2:11" hidden="1" x14ac:dyDescent="0.2">
      <c r="B49718" s="88"/>
      <c r="C49718" s="88"/>
      <c r="D49718" s="88"/>
      <c r="E49718" s="88"/>
      <c r="F49718" s="88"/>
      <c r="G49718" s="88"/>
      <c r="H49718" s="88"/>
      <c r="I49718" s="88"/>
      <c r="J49718" s="88"/>
      <c r="K49718" s="88"/>
    </row>
    <row r="49719" spans="2:11" hidden="1" x14ac:dyDescent="0.2">
      <c r="B49719" s="88"/>
      <c r="C49719" s="88"/>
      <c r="D49719" s="88"/>
      <c r="E49719" s="88"/>
      <c r="F49719" s="88"/>
      <c r="G49719" s="88"/>
      <c r="H49719" s="88"/>
      <c r="I49719" s="88"/>
      <c r="J49719" s="88"/>
      <c r="K49719" s="88"/>
    </row>
    <row r="49720" spans="2:11" hidden="1" x14ac:dyDescent="0.2">
      <c r="B49720" s="88"/>
      <c r="C49720" s="88"/>
      <c r="D49720" s="88"/>
      <c r="E49720" s="88"/>
      <c r="F49720" s="88"/>
      <c r="G49720" s="88"/>
      <c r="H49720" s="88"/>
      <c r="I49720" s="88"/>
      <c r="J49720" s="88"/>
      <c r="K49720" s="88"/>
    </row>
    <row r="49721" spans="2:11" hidden="1" x14ac:dyDescent="0.2">
      <c r="B49721" s="88"/>
      <c r="C49721" s="88"/>
      <c r="D49721" s="88"/>
      <c r="E49721" s="88"/>
      <c r="F49721" s="88"/>
      <c r="G49721" s="88"/>
      <c r="H49721" s="88"/>
      <c r="I49721" s="88"/>
      <c r="J49721" s="88"/>
      <c r="K49721" s="88"/>
    </row>
    <row r="49722" spans="2:11" hidden="1" x14ac:dyDescent="0.2">
      <c r="B49722" s="88"/>
      <c r="C49722" s="88"/>
      <c r="D49722" s="88"/>
      <c r="E49722" s="88"/>
      <c r="F49722" s="88"/>
      <c r="G49722" s="88"/>
      <c r="H49722" s="88"/>
      <c r="I49722" s="88"/>
      <c r="J49722" s="88"/>
      <c r="K49722" s="88"/>
    </row>
    <row r="49723" spans="2:11" hidden="1" x14ac:dyDescent="0.2">
      <c r="B49723" s="88"/>
      <c r="C49723" s="88"/>
      <c r="D49723" s="88"/>
      <c r="E49723" s="88"/>
      <c r="F49723" s="88"/>
      <c r="G49723" s="88"/>
      <c r="H49723" s="88"/>
      <c r="I49723" s="88"/>
      <c r="J49723" s="88"/>
      <c r="K49723" s="88"/>
    </row>
    <row r="49724" spans="2:11" hidden="1" x14ac:dyDescent="0.2">
      <c r="B49724" s="88"/>
      <c r="C49724" s="88"/>
      <c r="D49724" s="88"/>
      <c r="E49724" s="88"/>
      <c r="F49724" s="88"/>
      <c r="G49724" s="88"/>
      <c r="H49724" s="88"/>
      <c r="I49724" s="88"/>
      <c r="J49724" s="88"/>
      <c r="K49724" s="88"/>
    </row>
    <row r="49725" spans="2:11" hidden="1" x14ac:dyDescent="0.2">
      <c r="B49725" s="88"/>
      <c r="C49725" s="88"/>
      <c r="D49725" s="88"/>
      <c r="E49725" s="88"/>
      <c r="F49725" s="88"/>
      <c r="G49725" s="88"/>
      <c r="H49725" s="88"/>
      <c r="I49725" s="88"/>
      <c r="J49725" s="88"/>
      <c r="K49725" s="88"/>
    </row>
    <row r="49726" spans="2:11" hidden="1" x14ac:dyDescent="0.2">
      <c r="B49726" s="88"/>
      <c r="C49726" s="88"/>
      <c r="D49726" s="88"/>
      <c r="E49726" s="88"/>
      <c r="F49726" s="88"/>
      <c r="G49726" s="88"/>
      <c r="H49726" s="88"/>
      <c r="I49726" s="88"/>
      <c r="J49726" s="88"/>
      <c r="K49726" s="88"/>
    </row>
    <row r="49727" spans="2:11" hidden="1" x14ac:dyDescent="0.2">
      <c r="B49727" s="88"/>
      <c r="C49727" s="88"/>
      <c r="D49727" s="88"/>
      <c r="E49727" s="88"/>
      <c r="F49727" s="88"/>
      <c r="G49727" s="88"/>
      <c r="H49727" s="88"/>
      <c r="I49727" s="88"/>
      <c r="J49727" s="88"/>
      <c r="K49727" s="88"/>
    </row>
    <row r="49728" spans="2:11" hidden="1" x14ac:dyDescent="0.2">
      <c r="B49728" s="88"/>
      <c r="C49728" s="88"/>
      <c r="D49728" s="88"/>
      <c r="E49728" s="88"/>
      <c r="F49728" s="88"/>
      <c r="G49728" s="88"/>
      <c r="H49728" s="88"/>
      <c r="I49728" s="88"/>
      <c r="J49728" s="88"/>
      <c r="K49728" s="88"/>
    </row>
    <row r="49729" spans="2:11" hidden="1" x14ac:dyDescent="0.2">
      <c r="B49729" s="88"/>
      <c r="C49729" s="88"/>
      <c r="D49729" s="88"/>
      <c r="E49729" s="88"/>
      <c r="F49729" s="88"/>
      <c r="G49729" s="88"/>
      <c r="H49729" s="88"/>
      <c r="I49729" s="88"/>
      <c r="J49729" s="88"/>
      <c r="K49729" s="88"/>
    </row>
    <row r="49730" spans="2:11" hidden="1" x14ac:dyDescent="0.2">
      <c r="B49730" s="88"/>
      <c r="C49730" s="88"/>
      <c r="D49730" s="88"/>
      <c r="E49730" s="88"/>
      <c r="F49730" s="88"/>
      <c r="G49730" s="88"/>
      <c r="H49730" s="88"/>
      <c r="I49730" s="88"/>
      <c r="J49730" s="88"/>
      <c r="K49730" s="88"/>
    </row>
    <row r="49731" spans="2:11" hidden="1" x14ac:dyDescent="0.2">
      <c r="B49731" s="88"/>
      <c r="C49731" s="88"/>
      <c r="D49731" s="88"/>
      <c r="E49731" s="88"/>
      <c r="F49731" s="88"/>
      <c r="G49731" s="88"/>
      <c r="H49731" s="88"/>
      <c r="I49731" s="88"/>
      <c r="J49731" s="88"/>
      <c r="K49731" s="88"/>
    </row>
    <row r="49732" spans="2:11" hidden="1" x14ac:dyDescent="0.2">
      <c r="B49732" s="88"/>
      <c r="C49732" s="88"/>
      <c r="D49732" s="88"/>
      <c r="E49732" s="88"/>
      <c r="F49732" s="88"/>
      <c r="G49732" s="88"/>
      <c r="H49732" s="88"/>
      <c r="I49732" s="88"/>
      <c r="J49732" s="88"/>
      <c r="K49732" s="88"/>
    </row>
    <row r="49733" spans="2:11" hidden="1" x14ac:dyDescent="0.2">
      <c r="B49733" s="88"/>
      <c r="C49733" s="88"/>
      <c r="D49733" s="88"/>
      <c r="E49733" s="88"/>
      <c r="F49733" s="88"/>
      <c r="G49733" s="88"/>
      <c r="H49733" s="88"/>
      <c r="I49733" s="88"/>
      <c r="J49733" s="88"/>
      <c r="K49733" s="88"/>
    </row>
    <row r="49734" spans="2:11" hidden="1" x14ac:dyDescent="0.2">
      <c r="B49734" s="88"/>
      <c r="C49734" s="88"/>
      <c r="D49734" s="88"/>
      <c r="E49734" s="88"/>
      <c r="F49734" s="88"/>
      <c r="G49734" s="88"/>
      <c r="H49734" s="88"/>
      <c r="I49734" s="88"/>
      <c r="J49734" s="88"/>
      <c r="K49734" s="88"/>
    </row>
    <row r="49735" spans="2:11" hidden="1" x14ac:dyDescent="0.2">
      <c r="B49735" s="88"/>
      <c r="C49735" s="88"/>
      <c r="D49735" s="88"/>
      <c r="E49735" s="88"/>
      <c r="F49735" s="88"/>
      <c r="G49735" s="88"/>
      <c r="H49735" s="88"/>
      <c r="I49735" s="88"/>
      <c r="J49735" s="88"/>
      <c r="K49735" s="88"/>
    </row>
    <row r="49736" spans="2:11" hidden="1" x14ac:dyDescent="0.2">
      <c r="B49736" s="88"/>
      <c r="C49736" s="88"/>
      <c r="D49736" s="88"/>
      <c r="E49736" s="88"/>
      <c r="F49736" s="88"/>
      <c r="G49736" s="88"/>
      <c r="H49736" s="88"/>
      <c r="I49736" s="88"/>
      <c r="J49736" s="88"/>
      <c r="K49736" s="88"/>
    </row>
    <row r="49737" spans="2:11" hidden="1" x14ac:dyDescent="0.2">
      <c r="B49737" s="88"/>
      <c r="C49737" s="88"/>
      <c r="D49737" s="88"/>
      <c r="E49737" s="88"/>
      <c r="F49737" s="88"/>
      <c r="G49737" s="88"/>
      <c r="H49737" s="88"/>
      <c r="I49737" s="88"/>
      <c r="J49737" s="88"/>
      <c r="K49737" s="88"/>
    </row>
    <row r="49738" spans="2:11" hidden="1" x14ac:dyDescent="0.2">
      <c r="B49738" s="88"/>
      <c r="C49738" s="88"/>
      <c r="D49738" s="88"/>
      <c r="E49738" s="88"/>
      <c r="F49738" s="88"/>
      <c r="G49738" s="88"/>
      <c r="H49738" s="88"/>
      <c r="I49738" s="88"/>
      <c r="J49738" s="88"/>
      <c r="K49738" s="88"/>
    </row>
    <row r="49739" spans="2:11" hidden="1" x14ac:dyDescent="0.2">
      <c r="B49739" s="88"/>
      <c r="C49739" s="88"/>
      <c r="D49739" s="88"/>
      <c r="E49739" s="88"/>
      <c r="F49739" s="88"/>
      <c r="G49739" s="88"/>
      <c r="H49739" s="88"/>
      <c r="I49739" s="88"/>
      <c r="J49739" s="88"/>
      <c r="K49739" s="88"/>
    </row>
    <row r="49740" spans="2:11" hidden="1" x14ac:dyDescent="0.2">
      <c r="B49740" s="88"/>
      <c r="C49740" s="88"/>
      <c r="D49740" s="88"/>
      <c r="E49740" s="88"/>
      <c r="F49740" s="88"/>
      <c r="G49740" s="88"/>
      <c r="H49740" s="88"/>
      <c r="I49740" s="88"/>
      <c r="J49740" s="88"/>
      <c r="K49740" s="88"/>
    </row>
    <row r="49741" spans="2:11" hidden="1" x14ac:dyDescent="0.2">
      <c r="B49741" s="88"/>
      <c r="C49741" s="88"/>
      <c r="D49741" s="88"/>
      <c r="E49741" s="88"/>
      <c r="F49741" s="88"/>
      <c r="G49741" s="88"/>
      <c r="H49741" s="88"/>
      <c r="I49741" s="88"/>
      <c r="J49741" s="88"/>
      <c r="K49741" s="88"/>
    </row>
    <row r="49742" spans="2:11" hidden="1" x14ac:dyDescent="0.2">
      <c r="B49742" s="88"/>
      <c r="C49742" s="88"/>
      <c r="D49742" s="88"/>
      <c r="E49742" s="88"/>
      <c r="F49742" s="88"/>
      <c r="G49742" s="88"/>
      <c r="H49742" s="88"/>
      <c r="I49742" s="88"/>
      <c r="J49742" s="88"/>
      <c r="K49742" s="88"/>
    </row>
    <row r="49743" spans="2:11" hidden="1" x14ac:dyDescent="0.2">
      <c r="B49743" s="88"/>
      <c r="C49743" s="88"/>
      <c r="D49743" s="88"/>
      <c r="E49743" s="88"/>
      <c r="F49743" s="88"/>
      <c r="G49743" s="88"/>
      <c r="H49743" s="88"/>
      <c r="I49743" s="88"/>
      <c r="J49743" s="88"/>
      <c r="K49743" s="88"/>
    </row>
    <row r="49744" spans="2:11" hidden="1" x14ac:dyDescent="0.2">
      <c r="B49744" s="88"/>
      <c r="C49744" s="88"/>
      <c r="D49744" s="88"/>
      <c r="E49744" s="88"/>
      <c r="F49744" s="88"/>
      <c r="G49744" s="88"/>
      <c r="H49744" s="88"/>
      <c r="I49744" s="88"/>
      <c r="J49744" s="88"/>
      <c r="K49744" s="88"/>
    </row>
    <row r="49745" spans="2:11" hidden="1" x14ac:dyDescent="0.2">
      <c r="B49745" s="88"/>
      <c r="C49745" s="88"/>
      <c r="D49745" s="88"/>
      <c r="E49745" s="88"/>
      <c r="F49745" s="88"/>
      <c r="G49745" s="88"/>
      <c r="H49745" s="88"/>
      <c r="I49745" s="88"/>
      <c r="J49745" s="88"/>
      <c r="K49745" s="88"/>
    </row>
    <row r="49746" spans="2:11" hidden="1" x14ac:dyDescent="0.2">
      <c r="B49746" s="88"/>
      <c r="C49746" s="88"/>
      <c r="D49746" s="88"/>
      <c r="E49746" s="88"/>
      <c r="F49746" s="88"/>
      <c r="G49746" s="88"/>
      <c r="H49746" s="88"/>
      <c r="I49746" s="88"/>
      <c r="J49746" s="88"/>
      <c r="K49746" s="88"/>
    </row>
    <row r="49747" spans="2:11" hidden="1" x14ac:dyDescent="0.2">
      <c r="B49747" s="88"/>
      <c r="C49747" s="88"/>
      <c r="D49747" s="88"/>
      <c r="E49747" s="88"/>
      <c r="F49747" s="88"/>
      <c r="G49747" s="88"/>
      <c r="H49747" s="88"/>
      <c r="I49747" s="88"/>
      <c r="J49747" s="88"/>
      <c r="K49747" s="88"/>
    </row>
    <row r="49748" spans="2:11" hidden="1" x14ac:dyDescent="0.2">
      <c r="B49748" s="88"/>
      <c r="C49748" s="88"/>
      <c r="D49748" s="88"/>
      <c r="E49748" s="88"/>
      <c r="F49748" s="88"/>
      <c r="G49748" s="88"/>
      <c r="H49748" s="88"/>
      <c r="I49748" s="88"/>
      <c r="J49748" s="88"/>
      <c r="K49748" s="88"/>
    </row>
    <row r="49749" spans="2:11" hidden="1" x14ac:dyDescent="0.2">
      <c r="B49749" s="88"/>
      <c r="C49749" s="88"/>
      <c r="D49749" s="88"/>
      <c r="E49749" s="88"/>
      <c r="F49749" s="88"/>
      <c r="G49749" s="88"/>
      <c r="H49749" s="88"/>
      <c r="I49749" s="88"/>
      <c r="J49749" s="88"/>
      <c r="K49749" s="88"/>
    </row>
    <row r="49750" spans="2:11" hidden="1" x14ac:dyDescent="0.2">
      <c r="B49750" s="88"/>
      <c r="C49750" s="88"/>
      <c r="D49750" s="88"/>
      <c r="E49750" s="88"/>
      <c r="F49750" s="88"/>
      <c r="G49750" s="88"/>
      <c r="H49750" s="88"/>
      <c r="I49750" s="88"/>
      <c r="J49750" s="88"/>
      <c r="K49750" s="88"/>
    </row>
    <row r="49751" spans="2:11" hidden="1" x14ac:dyDescent="0.2">
      <c r="B49751" s="88"/>
      <c r="C49751" s="88"/>
      <c r="D49751" s="88"/>
      <c r="E49751" s="88"/>
      <c r="F49751" s="88"/>
      <c r="G49751" s="88"/>
      <c r="H49751" s="88"/>
      <c r="I49751" s="88"/>
      <c r="J49751" s="88"/>
      <c r="K49751" s="88"/>
    </row>
    <row r="49752" spans="2:11" hidden="1" x14ac:dyDescent="0.2">
      <c r="B49752" s="88"/>
      <c r="C49752" s="88"/>
      <c r="D49752" s="88"/>
      <c r="E49752" s="88"/>
      <c r="F49752" s="88"/>
      <c r="G49752" s="88"/>
      <c r="H49752" s="88"/>
      <c r="I49752" s="88"/>
      <c r="J49752" s="88"/>
      <c r="K49752" s="88"/>
    </row>
    <row r="49753" spans="2:11" hidden="1" x14ac:dyDescent="0.2">
      <c r="B49753" s="88"/>
      <c r="C49753" s="88"/>
      <c r="D49753" s="88"/>
      <c r="E49753" s="88"/>
      <c r="F49753" s="88"/>
      <c r="G49753" s="88"/>
      <c r="H49753" s="88"/>
      <c r="I49753" s="88"/>
      <c r="J49753" s="88"/>
      <c r="K49753" s="88"/>
    </row>
    <row r="49754" spans="2:11" hidden="1" x14ac:dyDescent="0.2">
      <c r="B49754" s="88"/>
      <c r="C49754" s="88"/>
      <c r="D49754" s="88"/>
      <c r="E49754" s="88"/>
      <c r="F49754" s="88"/>
      <c r="G49754" s="88"/>
      <c r="H49754" s="88"/>
      <c r="I49754" s="88"/>
      <c r="J49754" s="88"/>
      <c r="K49754" s="88"/>
    </row>
    <row r="49755" spans="2:11" hidden="1" x14ac:dyDescent="0.2">
      <c r="B49755" s="88"/>
      <c r="C49755" s="88"/>
      <c r="D49755" s="88"/>
      <c r="E49755" s="88"/>
      <c r="F49755" s="88"/>
      <c r="G49755" s="88"/>
      <c r="H49755" s="88"/>
      <c r="I49755" s="88"/>
      <c r="J49755" s="88"/>
      <c r="K49755" s="88"/>
    </row>
    <row r="49756" spans="2:11" hidden="1" x14ac:dyDescent="0.2">
      <c r="B49756" s="88"/>
      <c r="C49756" s="88"/>
      <c r="D49756" s="88"/>
      <c r="E49756" s="88"/>
      <c r="F49756" s="88"/>
      <c r="G49756" s="88"/>
      <c r="H49756" s="88"/>
      <c r="I49756" s="88"/>
      <c r="J49756" s="88"/>
      <c r="K49756" s="88"/>
    </row>
    <row r="49757" spans="2:11" hidden="1" x14ac:dyDescent="0.2">
      <c r="B49757" s="88"/>
      <c r="C49757" s="88"/>
      <c r="D49757" s="88"/>
      <c r="E49757" s="88"/>
      <c r="F49757" s="88"/>
      <c r="G49757" s="88"/>
      <c r="H49757" s="88"/>
      <c r="I49757" s="88"/>
      <c r="J49757" s="88"/>
      <c r="K49757" s="88"/>
    </row>
    <row r="49758" spans="2:11" hidden="1" x14ac:dyDescent="0.2">
      <c r="B49758" s="88"/>
      <c r="C49758" s="88"/>
      <c r="D49758" s="88"/>
      <c r="E49758" s="88"/>
      <c r="F49758" s="88"/>
      <c r="G49758" s="88"/>
      <c r="H49758" s="88"/>
      <c r="I49758" s="88"/>
      <c r="J49758" s="88"/>
      <c r="K49758" s="88"/>
    </row>
    <row r="49759" spans="2:11" hidden="1" x14ac:dyDescent="0.2">
      <c r="B49759" s="88"/>
      <c r="C49759" s="88"/>
      <c r="D49759" s="88"/>
      <c r="E49759" s="88"/>
      <c r="F49759" s="88"/>
      <c r="G49759" s="88"/>
      <c r="H49759" s="88"/>
      <c r="I49759" s="88"/>
      <c r="J49759" s="88"/>
      <c r="K49759" s="88"/>
    </row>
    <row r="49760" spans="2:11" hidden="1" x14ac:dyDescent="0.2">
      <c r="B49760" s="88"/>
      <c r="C49760" s="88"/>
      <c r="D49760" s="88"/>
      <c r="E49760" s="88"/>
      <c r="F49760" s="88"/>
      <c r="G49760" s="88"/>
      <c r="H49760" s="88"/>
      <c r="I49760" s="88"/>
      <c r="J49760" s="88"/>
      <c r="K49760" s="88"/>
    </row>
    <row r="49761" spans="2:11" hidden="1" x14ac:dyDescent="0.2">
      <c r="B49761" s="88"/>
      <c r="C49761" s="88"/>
      <c r="D49761" s="88"/>
      <c r="E49761" s="88"/>
      <c r="F49761" s="88"/>
      <c r="G49761" s="88"/>
      <c r="H49761" s="88"/>
      <c r="I49761" s="88"/>
      <c r="J49761" s="88"/>
      <c r="K49761" s="88"/>
    </row>
    <row r="49762" spans="2:11" hidden="1" x14ac:dyDescent="0.2">
      <c r="B49762" s="88"/>
      <c r="C49762" s="88"/>
      <c r="D49762" s="88"/>
      <c r="E49762" s="88"/>
      <c r="F49762" s="88"/>
      <c r="G49762" s="88"/>
      <c r="H49762" s="88"/>
      <c r="I49762" s="88"/>
      <c r="J49762" s="88"/>
      <c r="K49762" s="88"/>
    </row>
    <row r="49763" spans="2:11" hidden="1" x14ac:dyDescent="0.2">
      <c r="B49763" s="88"/>
      <c r="C49763" s="88"/>
      <c r="D49763" s="88"/>
      <c r="E49763" s="88"/>
      <c r="F49763" s="88"/>
      <c r="G49763" s="88"/>
      <c r="H49763" s="88"/>
      <c r="I49763" s="88"/>
      <c r="J49763" s="88"/>
      <c r="K49763" s="88"/>
    </row>
    <row r="49764" spans="2:11" hidden="1" x14ac:dyDescent="0.2">
      <c r="B49764" s="88"/>
      <c r="C49764" s="88"/>
      <c r="D49764" s="88"/>
      <c r="E49764" s="88"/>
      <c r="F49764" s="88"/>
      <c r="G49764" s="88"/>
      <c r="H49764" s="88"/>
      <c r="I49764" s="88"/>
      <c r="J49764" s="88"/>
      <c r="K49764" s="88"/>
    </row>
    <row r="49765" spans="2:11" hidden="1" x14ac:dyDescent="0.2">
      <c r="B49765" s="88"/>
      <c r="C49765" s="88"/>
      <c r="D49765" s="88"/>
      <c r="E49765" s="88"/>
      <c r="F49765" s="88"/>
      <c r="G49765" s="88"/>
      <c r="H49765" s="88"/>
      <c r="I49765" s="88"/>
      <c r="J49765" s="88"/>
      <c r="K49765" s="88"/>
    </row>
    <row r="49766" spans="2:11" hidden="1" x14ac:dyDescent="0.2">
      <c r="B49766" s="88"/>
      <c r="C49766" s="88"/>
      <c r="D49766" s="88"/>
      <c r="E49766" s="88"/>
      <c r="F49766" s="88"/>
      <c r="G49766" s="88"/>
      <c r="H49766" s="88"/>
      <c r="I49766" s="88"/>
      <c r="J49766" s="88"/>
      <c r="K49766" s="88"/>
    </row>
    <row r="49767" spans="2:11" hidden="1" x14ac:dyDescent="0.2">
      <c r="B49767" s="88"/>
      <c r="C49767" s="88"/>
      <c r="D49767" s="88"/>
      <c r="E49767" s="88"/>
      <c r="F49767" s="88"/>
      <c r="G49767" s="88"/>
      <c r="H49767" s="88"/>
      <c r="I49767" s="88"/>
      <c r="J49767" s="88"/>
      <c r="K49767" s="88"/>
    </row>
    <row r="49768" spans="2:11" hidden="1" x14ac:dyDescent="0.2">
      <c r="B49768" s="88"/>
      <c r="C49768" s="88"/>
      <c r="D49768" s="88"/>
      <c r="E49768" s="88"/>
      <c r="F49768" s="88"/>
      <c r="G49768" s="88"/>
      <c r="H49768" s="88"/>
      <c r="I49768" s="88"/>
      <c r="J49768" s="88"/>
      <c r="K49768" s="88"/>
    </row>
    <row r="49769" spans="2:11" hidden="1" x14ac:dyDescent="0.2">
      <c r="B49769" s="88"/>
      <c r="C49769" s="88"/>
      <c r="D49769" s="88"/>
      <c r="E49769" s="88"/>
      <c r="F49769" s="88"/>
      <c r="G49769" s="88"/>
      <c r="H49769" s="88"/>
      <c r="I49769" s="88"/>
      <c r="J49769" s="88"/>
      <c r="K49769" s="88"/>
    </row>
    <row r="49770" spans="2:11" hidden="1" x14ac:dyDescent="0.2">
      <c r="B49770" s="88"/>
      <c r="C49770" s="88"/>
      <c r="D49770" s="88"/>
      <c r="E49770" s="88"/>
      <c r="F49770" s="88"/>
      <c r="G49770" s="88"/>
      <c r="H49770" s="88"/>
      <c r="I49770" s="88"/>
      <c r="J49770" s="88"/>
      <c r="K49770" s="88"/>
    </row>
    <row r="49771" spans="2:11" hidden="1" x14ac:dyDescent="0.2">
      <c r="B49771" s="88"/>
      <c r="C49771" s="88"/>
      <c r="D49771" s="88"/>
      <c r="E49771" s="88"/>
      <c r="F49771" s="88"/>
      <c r="G49771" s="88"/>
      <c r="H49771" s="88"/>
      <c r="I49771" s="88"/>
      <c r="J49771" s="88"/>
      <c r="K49771" s="88"/>
    </row>
    <row r="49772" spans="2:11" hidden="1" x14ac:dyDescent="0.2">
      <c r="B49772" s="88"/>
      <c r="C49772" s="88"/>
      <c r="D49772" s="88"/>
      <c r="E49772" s="88"/>
      <c r="F49772" s="88"/>
      <c r="G49772" s="88"/>
      <c r="H49772" s="88"/>
      <c r="I49772" s="88"/>
      <c r="J49772" s="88"/>
      <c r="K49772" s="88"/>
    </row>
    <row r="49773" spans="2:11" hidden="1" x14ac:dyDescent="0.2">
      <c r="B49773" s="88"/>
      <c r="C49773" s="88"/>
      <c r="D49773" s="88"/>
      <c r="E49773" s="88"/>
      <c r="F49773" s="88"/>
      <c r="G49773" s="88"/>
      <c r="H49773" s="88"/>
      <c r="I49773" s="88"/>
      <c r="J49773" s="88"/>
      <c r="K49773" s="88"/>
    </row>
    <row r="49774" spans="2:11" hidden="1" x14ac:dyDescent="0.2">
      <c r="B49774" s="88"/>
      <c r="C49774" s="88"/>
      <c r="D49774" s="88"/>
      <c r="E49774" s="88"/>
      <c r="F49774" s="88"/>
      <c r="G49774" s="88"/>
      <c r="H49774" s="88"/>
      <c r="I49774" s="88"/>
      <c r="J49774" s="88"/>
      <c r="K49774" s="88"/>
    </row>
    <row r="49775" spans="2:11" hidden="1" x14ac:dyDescent="0.2">
      <c r="B49775" s="88"/>
      <c r="C49775" s="88"/>
      <c r="D49775" s="88"/>
      <c r="E49775" s="88"/>
      <c r="F49775" s="88"/>
      <c r="G49775" s="88"/>
      <c r="H49775" s="88"/>
      <c r="I49775" s="88"/>
      <c r="J49775" s="88"/>
      <c r="K49775" s="88"/>
    </row>
    <row r="49776" spans="2:11" hidden="1" x14ac:dyDescent="0.2">
      <c r="B49776" s="88"/>
      <c r="C49776" s="88"/>
      <c r="D49776" s="88"/>
      <c r="E49776" s="88"/>
      <c r="F49776" s="88"/>
      <c r="G49776" s="88"/>
      <c r="H49776" s="88"/>
      <c r="I49776" s="88"/>
      <c r="J49776" s="88"/>
      <c r="K49776" s="88"/>
    </row>
    <row r="49777" spans="2:11" hidden="1" x14ac:dyDescent="0.2">
      <c r="B49777" s="88"/>
      <c r="C49777" s="88"/>
      <c r="D49777" s="88"/>
      <c r="E49777" s="88"/>
      <c r="F49777" s="88"/>
      <c r="G49777" s="88"/>
      <c r="H49777" s="88"/>
      <c r="I49777" s="88"/>
      <c r="J49777" s="88"/>
      <c r="K49777" s="88"/>
    </row>
    <row r="49778" spans="2:11" hidden="1" x14ac:dyDescent="0.2">
      <c r="B49778" s="88"/>
      <c r="C49778" s="88"/>
      <c r="D49778" s="88"/>
      <c r="E49778" s="88"/>
      <c r="F49778" s="88"/>
      <c r="G49778" s="88"/>
      <c r="H49778" s="88"/>
      <c r="I49778" s="88"/>
      <c r="J49778" s="88"/>
      <c r="K49778" s="88"/>
    </row>
    <row r="49779" spans="2:11" hidden="1" x14ac:dyDescent="0.2">
      <c r="B49779" s="88"/>
      <c r="C49779" s="88"/>
      <c r="D49779" s="88"/>
      <c r="E49779" s="88"/>
      <c r="F49779" s="88"/>
      <c r="G49779" s="88"/>
      <c r="H49779" s="88"/>
      <c r="I49779" s="88"/>
      <c r="J49779" s="88"/>
      <c r="K49779" s="88"/>
    </row>
    <row r="49780" spans="2:11" hidden="1" x14ac:dyDescent="0.2">
      <c r="B49780" s="88"/>
      <c r="C49780" s="88"/>
      <c r="D49780" s="88"/>
      <c r="E49780" s="88"/>
      <c r="F49780" s="88"/>
      <c r="G49780" s="88"/>
      <c r="H49780" s="88"/>
      <c r="I49780" s="88"/>
      <c r="J49780" s="88"/>
      <c r="K49780" s="88"/>
    </row>
    <row r="49781" spans="2:11" hidden="1" x14ac:dyDescent="0.2">
      <c r="B49781" s="88"/>
      <c r="C49781" s="88"/>
      <c r="D49781" s="88"/>
      <c r="E49781" s="88"/>
      <c r="F49781" s="88"/>
      <c r="G49781" s="88"/>
      <c r="H49781" s="88"/>
      <c r="I49781" s="88"/>
      <c r="J49781" s="88"/>
      <c r="K49781" s="88"/>
    </row>
    <row r="49782" spans="2:11" hidden="1" x14ac:dyDescent="0.2">
      <c r="B49782" s="88"/>
      <c r="C49782" s="88"/>
      <c r="D49782" s="88"/>
      <c r="E49782" s="88"/>
      <c r="F49782" s="88"/>
      <c r="G49782" s="88"/>
      <c r="H49782" s="88"/>
      <c r="I49782" s="88"/>
      <c r="J49782" s="88"/>
      <c r="K49782" s="88"/>
    </row>
    <row r="49783" spans="2:11" hidden="1" x14ac:dyDescent="0.2">
      <c r="B49783" s="88"/>
      <c r="C49783" s="88"/>
      <c r="D49783" s="88"/>
      <c r="E49783" s="88"/>
      <c r="F49783" s="88"/>
      <c r="G49783" s="88"/>
      <c r="H49783" s="88"/>
      <c r="I49783" s="88"/>
      <c r="J49783" s="88"/>
      <c r="K49783" s="88"/>
    </row>
    <row r="49784" spans="2:11" hidden="1" x14ac:dyDescent="0.2">
      <c r="B49784" s="88"/>
      <c r="C49784" s="88"/>
      <c r="D49784" s="88"/>
      <c r="E49784" s="88"/>
      <c r="F49784" s="88"/>
      <c r="G49784" s="88"/>
      <c r="H49784" s="88"/>
      <c r="I49784" s="88"/>
      <c r="J49784" s="88"/>
      <c r="K49784" s="88"/>
    </row>
    <row r="49785" spans="2:11" hidden="1" x14ac:dyDescent="0.2">
      <c r="B49785" s="88"/>
      <c r="C49785" s="88"/>
      <c r="D49785" s="88"/>
      <c r="E49785" s="88"/>
      <c r="F49785" s="88"/>
      <c r="G49785" s="88"/>
      <c r="H49785" s="88"/>
      <c r="I49785" s="88"/>
      <c r="J49785" s="88"/>
      <c r="K49785" s="88"/>
    </row>
    <row r="49786" spans="2:11" hidden="1" x14ac:dyDescent="0.2">
      <c r="B49786" s="88"/>
      <c r="C49786" s="88"/>
      <c r="D49786" s="88"/>
      <c r="E49786" s="88"/>
      <c r="F49786" s="88"/>
      <c r="G49786" s="88"/>
      <c r="H49786" s="88"/>
      <c r="I49786" s="88"/>
      <c r="J49786" s="88"/>
      <c r="K49786" s="88"/>
    </row>
    <row r="49787" spans="2:11" hidden="1" x14ac:dyDescent="0.2">
      <c r="B49787" s="88"/>
      <c r="C49787" s="88"/>
      <c r="D49787" s="88"/>
      <c r="E49787" s="88"/>
      <c r="F49787" s="88"/>
      <c r="G49787" s="88"/>
      <c r="H49787" s="88"/>
      <c r="I49787" s="88"/>
      <c r="J49787" s="88"/>
      <c r="K49787" s="88"/>
    </row>
    <row r="49788" spans="2:11" hidden="1" x14ac:dyDescent="0.2">
      <c r="B49788" s="88"/>
      <c r="C49788" s="88"/>
      <c r="D49788" s="88"/>
      <c r="E49788" s="88"/>
      <c r="F49788" s="88"/>
      <c r="G49788" s="88"/>
      <c r="H49788" s="88"/>
      <c r="I49788" s="88"/>
      <c r="J49788" s="88"/>
      <c r="K49788" s="88"/>
    </row>
    <row r="49789" spans="2:11" hidden="1" x14ac:dyDescent="0.2">
      <c r="B49789" s="88"/>
      <c r="C49789" s="88"/>
      <c r="D49789" s="88"/>
      <c r="E49789" s="88"/>
      <c r="F49789" s="88"/>
      <c r="G49789" s="88"/>
      <c r="H49789" s="88"/>
      <c r="I49789" s="88"/>
      <c r="J49789" s="88"/>
      <c r="K49789" s="88"/>
    </row>
    <row r="49790" spans="2:11" hidden="1" x14ac:dyDescent="0.2">
      <c r="B49790" s="88"/>
      <c r="C49790" s="88"/>
      <c r="D49790" s="88"/>
      <c r="E49790" s="88"/>
      <c r="F49790" s="88"/>
      <c r="G49790" s="88"/>
      <c r="H49790" s="88"/>
      <c r="I49790" s="88"/>
      <c r="J49790" s="88"/>
      <c r="K49790" s="88"/>
    </row>
    <row r="49791" spans="2:11" hidden="1" x14ac:dyDescent="0.2">
      <c r="B49791" s="88"/>
      <c r="C49791" s="88"/>
      <c r="D49791" s="88"/>
      <c r="E49791" s="88"/>
      <c r="F49791" s="88"/>
      <c r="G49791" s="88"/>
      <c r="H49791" s="88"/>
      <c r="I49791" s="88"/>
      <c r="J49791" s="88"/>
      <c r="K49791" s="88"/>
    </row>
    <row r="49792" spans="2:11" hidden="1" x14ac:dyDescent="0.2">
      <c r="B49792" s="88"/>
      <c r="C49792" s="88"/>
      <c r="D49792" s="88"/>
      <c r="E49792" s="88"/>
      <c r="F49792" s="88"/>
      <c r="G49792" s="88"/>
      <c r="H49792" s="88"/>
      <c r="I49792" s="88"/>
      <c r="J49792" s="88"/>
      <c r="K49792" s="88"/>
    </row>
    <row r="49793" spans="2:11" hidden="1" x14ac:dyDescent="0.2">
      <c r="B49793" s="88"/>
      <c r="C49793" s="88"/>
      <c r="D49793" s="88"/>
      <c r="E49793" s="88"/>
      <c r="F49793" s="88"/>
      <c r="G49793" s="88"/>
      <c r="H49793" s="88"/>
      <c r="I49793" s="88"/>
      <c r="J49793" s="88"/>
      <c r="K49793" s="88"/>
    </row>
    <row r="49794" spans="2:11" hidden="1" x14ac:dyDescent="0.2">
      <c r="B49794" s="88"/>
      <c r="C49794" s="88"/>
      <c r="D49794" s="88"/>
      <c r="E49794" s="88"/>
      <c r="F49794" s="88"/>
      <c r="G49794" s="88"/>
      <c r="H49794" s="88"/>
      <c r="I49794" s="88"/>
      <c r="J49794" s="88"/>
      <c r="K49794" s="88"/>
    </row>
    <row r="49795" spans="2:11" hidden="1" x14ac:dyDescent="0.2">
      <c r="B49795" s="88"/>
      <c r="C49795" s="88"/>
      <c r="D49795" s="88"/>
      <c r="E49795" s="88"/>
      <c r="F49795" s="88"/>
      <c r="G49795" s="88"/>
      <c r="H49795" s="88"/>
      <c r="I49795" s="88"/>
      <c r="J49795" s="88"/>
      <c r="K49795" s="88"/>
    </row>
    <row r="49796" spans="2:11" hidden="1" x14ac:dyDescent="0.2">
      <c r="B49796" s="88"/>
      <c r="C49796" s="88"/>
      <c r="D49796" s="88"/>
      <c r="E49796" s="88"/>
      <c r="F49796" s="88"/>
      <c r="G49796" s="88"/>
      <c r="H49796" s="88"/>
      <c r="I49796" s="88"/>
      <c r="J49796" s="88"/>
      <c r="K49796" s="88"/>
    </row>
    <row r="49797" spans="2:11" hidden="1" x14ac:dyDescent="0.2">
      <c r="B49797" s="88"/>
      <c r="C49797" s="88"/>
      <c r="D49797" s="88"/>
      <c r="E49797" s="88"/>
      <c r="F49797" s="88"/>
      <c r="G49797" s="88"/>
      <c r="H49797" s="88"/>
      <c r="I49797" s="88"/>
      <c r="J49797" s="88"/>
      <c r="K49797" s="88"/>
    </row>
    <row r="49798" spans="2:11" hidden="1" x14ac:dyDescent="0.2">
      <c r="B49798" s="88"/>
      <c r="C49798" s="88"/>
      <c r="D49798" s="88"/>
      <c r="E49798" s="88"/>
      <c r="F49798" s="88"/>
      <c r="G49798" s="88"/>
      <c r="H49798" s="88"/>
      <c r="I49798" s="88"/>
      <c r="J49798" s="88"/>
      <c r="K49798" s="88"/>
    </row>
    <row r="49799" spans="2:11" hidden="1" x14ac:dyDescent="0.2">
      <c r="B49799" s="88"/>
      <c r="C49799" s="88"/>
      <c r="D49799" s="88"/>
      <c r="E49799" s="88"/>
      <c r="F49799" s="88"/>
      <c r="G49799" s="88"/>
      <c r="H49799" s="88"/>
      <c r="I49799" s="88"/>
      <c r="J49799" s="88"/>
      <c r="K49799" s="88"/>
    </row>
    <row r="49800" spans="2:11" hidden="1" x14ac:dyDescent="0.2">
      <c r="B49800" s="88"/>
      <c r="C49800" s="88"/>
      <c r="D49800" s="88"/>
      <c r="E49800" s="88"/>
      <c r="F49800" s="88"/>
      <c r="G49800" s="88"/>
      <c r="H49800" s="88"/>
      <c r="I49800" s="88"/>
      <c r="J49800" s="88"/>
      <c r="K49800" s="88"/>
    </row>
    <row r="49801" spans="2:11" hidden="1" x14ac:dyDescent="0.2">
      <c r="B49801" s="88"/>
      <c r="C49801" s="88"/>
      <c r="D49801" s="88"/>
      <c r="E49801" s="88"/>
      <c r="F49801" s="88"/>
      <c r="G49801" s="88"/>
      <c r="H49801" s="88"/>
      <c r="I49801" s="88"/>
      <c r="J49801" s="88"/>
      <c r="K49801" s="88"/>
    </row>
    <row r="49802" spans="2:11" hidden="1" x14ac:dyDescent="0.2">
      <c r="B49802" s="88"/>
      <c r="C49802" s="88"/>
      <c r="D49802" s="88"/>
      <c r="E49802" s="88"/>
      <c r="F49802" s="88"/>
      <c r="G49802" s="88"/>
      <c r="H49802" s="88"/>
      <c r="I49802" s="88"/>
      <c r="J49802" s="88"/>
      <c r="K49802" s="88"/>
    </row>
    <row r="49803" spans="2:11" hidden="1" x14ac:dyDescent="0.2">
      <c r="B49803" s="88"/>
      <c r="C49803" s="88"/>
      <c r="D49803" s="88"/>
      <c r="E49803" s="88"/>
      <c r="F49803" s="88"/>
      <c r="G49803" s="88"/>
      <c r="H49803" s="88"/>
      <c r="I49803" s="88"/>
      <c r="J49803" s="88"/>
      <c r="K49803" s="88"/>
    </row>
    <row r="49804" spans="2:11" hidden="1" x14ac:dyDescent="0.2">
      <c r="B49804" s="88"/>
      <c r="C49804" s="88"/>
      <c r="D49804" s="88"/>
      <c r="E49804" s="88"/>
      <c r="F49804" s="88"/>
      <c r="G49804" s="88"/>
      <c r="H49804" s="88"/>
      <c r="I49804" s="88"/>
      <c r="J49804" s="88"/>
      <c r="K49804" s="88"/>
    </row>
    <row r="49805" spans="2:11" hidden="1" x14ac:dyDescent="0.2">
      <c r="B49805" s="88"/>
      <c r="C49805" s="88"/>
      <c r="D49805" s="88"/>
      <c r="E49805" s="88"/>
      <c r="F49805" s="88"/>
      <c r="G49805" s="88"/>
      <c r="H49805" s="88"/>
      <c r="I49805" s="88"/>
      <c r="J49805" s="88"/>
      <c r="K49805" s="88"/>
    </row>
    <row r="49806" spans="2:11" hidden="1" x14ac:dyDescent="0.2">
      <c r="B49806" s="88"/>
      <c r="C49806" s="88"/>
      <c r="D49806" s="88"/>
      <c r="E49806" s="88"/>
      <c r="F49806" s="88"/>
      <c r="G49806" s="88"/>
      <c r="H49806" s="88"/>
      <c r="I49806" s="88"/>
      <c r="J49806" s="88"/>
      <c r="K49806" s="88"/>
    </row>
    <row r="49807" spans="2:11" hidden="1" x14ac:dyDescent="0.2">
      <c r="B49807" s="88"/>
      <c r="C49807" s="88"/>
      <c r="D49807" s="88"/>
      <c r="E49807" s="88"/>
      <c r="F49807" s="88"/>
      <c r="G49807" s="88"/>
      <c r="H49807" s="88"/>
      <c r="I49807" s="88"/>
      <c r="J49807" s="88"/>
      <c r="K49807" s="88"/>
    </row>
    <row r="49808" spans="2:11" hidden="1" x14ac:dyDescent="0.2">
      <c r="B49808" s="88"/>
      <c r="C49808" s="88"/>
      <c r="D49808" s="88"/>
      <c r="E49808" s="88"/>
      <c r="F49808" s="88"/>
      <c r="G49808" s="88"/>
      <c r="H49808" s="88"/>
      <c r="I49808" s="88"/>
      <c r="J49808" s="88"/>
      <c r="K49808" s="88"/>
    </row>
    <row r="49809" spans="2:11" hidden="1" x14ac:dyDescent="0.2">
      <c r="B49809" s="88"/>
      <c r="C49809" s="88"/>
      <c r="D49809" s="88"/>
      <c r="E49809" s="88"/>
      <c r="F49809" s="88"/>
      <c r="G49809" s="88"/>
      <c r="H49809" s="88"/>
      <c r="I49809" s="88"/>
      <c r="J49809" s="88"/>
      <c r="K49809" s="88"/>
    </row>
    <row r="49810" spans="2:11" hidden="1" x14ac:dyDescent="0.2">
      <c r="B49810" s="88"/>
      <c r="C49810" s="88"/>
      <c r="D49810" s="88"/>
      <c r="E49810" s="88"/>
      <c r="F49810" s="88"/>
      <c r="G49810" s="88"/>
      <c r="H49810" s="88"/>
      <c r="I49810" s="88"/>
      <c r="J49810" s="88"/>
      <c r="K49810" s="88"/>
    </row>
    <row r="49811" spans="2:11" hidden="1" x14ac:dyDescent="0.2">
      <c r="B49811" s="88"/>
      <c r="C49811" s="88"/>
      <c r="D49811" s="88"/>
      <c r="E49811" s="88"/>
      <c r="F49811" s="88"/>
      <c r="G49811" s="88"/>
      <c r="H49811" s="88"/>
      <c r="I49811" s="88"/>
      <c r="J49811" s="88"/>
      <c r="K49811" s="88"/>
    </row>
    <row r="49812" spans="2:11" hidden="1" x14ac:dyDescent="0.2">
      <c r="B49812" s="88"/>
      <c r="C49812" s="88"/>
      <c r="D49812" s="88"/>
      <c r="E49812" s="88"/>
      <c r="F49812" s="88"/>
      <c r="G49812" s="88"/>
      <c r="H49812" s="88"/>
      <c r="I49812" s="88"/>
      <c r="J49812" s="88"/>
      <c r="K49812" s="88"/>
    </row>
    <row r="49813" spans="2:11" hidden="1" x14ac:dyDescent="0.2">
      <c r="B49813" s="88"/>
      <c r="C49813" s="88"/>
      <c r="D49813" s="88"/>
      <c r="E49813" s="88"/>
      <c r="F49813" s="88"/>
      <c r="G49813" s="88"/>
      <c r="H49813" s="88"/>
      <c r="I49813" s="88"/>
      <c r="J49813" s="88"/>
      <c r="K49813" s="88"/>
    </row>
    <row r="49814" spans="2:11" hidden="1" x14ac:dyDescent="0.2">
      <c r="B49814" s="88"/>
      <c r="C49814" s="88"/>
      <c r="D49814" s="88"/>
      <c r="E49814" s="88"/>
      <c r="F49814" s="88"/>
      <c r="G49814" s="88"/>
      <c r="H49814" s="88"/>
      <c r="I49814" s="88"/>
      <c r="J49814" s="88"/>
      <c r="K49814" s="88"/>
    </row>
    <row r="49815" spans="2:11" hidden="1" x14ac:dyDescent="0.2">
      <c r="B49815" s="88"/>
      <c r="C49815" s="88"/>
      <c r="D49815" s="88"/>
      <c r="E49815" s="88"/>
      <c r="F49815" s="88"/>
      <c r="G49815" s="88"/>
      <c r="H49815" s="88"/>
      <c r="I49815" s="88"/>
      <c r="J49815" s="88"/>
      <c r="K49815" s="88"/>
    </row>
    <row r="49816" spans="2:11" hidden="1" x14ac:dyDescent="0.2">
      <c r="B49816" s="88"/>
      <c r="C49816" s="88"/>
      <c r="D49816" s="88"/>
      <c r="E49816" s="88"/>
      <c r="F49816" s="88"/>
      <c r="G49816" s="88"/>
      <c r="H49816" s="88"/>
      <c r="I49816" s="88"/>
      <c r="J49816" s="88"/>
      <c r="K49816" s="88"/>
    </row>
    <row r="49817" spans="2:11" hidden="1" x14ac:dyDescent="0.2">
      <c r="B49817" s="88"/>
      <c r="C49817" s="88"/>
      <c r="D49817" s="88"/>
      <c r="E49817" s="88"/>
      <c r="F49817" s="88"/>
      <c r="G49817" s="88"/>
      <c r="H49817" s="88"/>
      <c r="I49817" s="88"/>
      <c r="J49817" s="88"/>
      <c r="K49817" s="88"/>
    </row>
    <row r="49818" spans="2:11" hidden="1" x14ac:dyDescent="0.2">
      <c r="B49818" s="88"/>
      <c r="C49818" s="88"/>
      <c r="D49818" s="88"/>
      <c r="E49818" s="88"/>
      <c r="F49818" s="88"/>
      <c r="G49818" s="88"/>
      <c r="H49818" s="88"/>
      <c r="I49818" s="88"/>
      <c r="J49818" s="88"/>
      <c r="K49818" s="88"/>
    </row>
    <row r="49819" spans="2:11" hidden="1" x14ac:dyDescent="0.2">
      <c r="B49819" s="88"/>
      <c r="C49819" s="88"/>
      <c r="D49819" s="88"/>
      <c r="E49819" s="88"/>
      <c r="F49819" s="88"/>
      <c r="G49819" s="88"/>
      <c r="H49819" s="88"/>
      <c r="I49819" s="88"/>
      <c r="J49819" s="88"/>
      <c r="K49819" s="88"/>
    </row>
    <row r="49820" spans="2:11" hidden="1" x14ac:dyDescent="0.2">
      <c r="B49820" s="88"/>
      <c r="C49820" s="88"/>
      <c r="D49820" s="88"/>
      <c r="E49820" s="88"/>
      <c r="F49820" s="88"/>
      <c r="G49820" s="88"/>
      <c r="H49820" s="88"/>
      <c r="I49820" s="88"/>
      <c r="J49820" s="88"/>
      <c r="K49820" s="88"/>
    </row>
    <row r="49821" spans="2:11" hidden="1" x14ac:dyDescent="0.2">
      <c r="B49821" s="88"/>
      <c r="C49821" s="88"/>
      <c r="D49821" s="88"/>
      <c r="E49821" s="88"/>
      <c r="F49821" s="88"/>
      <c r="G49821" s="88"/>
      <c r="H49821" s="88"/>
      <c r="I49821" s="88"/>
      <c r="J49821" s="88"/>
      <c r="K49821" s="88"/>
    </row>
    <row r="49822" spans="2:11" hidden="1" x14ac:dyDescent="0.2">
      <c r="B49822" s="88"/>
      <c r="C49822" s="88"/>
      <c r="D49822" s="88"/>
      <c r="E49822" s="88"/>
      <c r="F49822" s="88"/>
      <c r="G49822" s="88"/>
      <c r="H49822" s="88"/>
      <c r="I49822" s="88"/>
      <c r="J49822" s="88"/>
      <c r="K49822" s="88"/>
    </row>
    <row r="49823" spans="2:11" hidden="1" x14ac:dyDescent="0.2">
      <c r="B49823" s="88"/>
      <c r="C49823" s="88"/>
      <c r="D49823" s="88"/>
      <c r="E49823" s="88"/>
      <c r="F49823" s="88"/>
      <c r="G49823" s="88"/>
      <c r="H49823" s="88"/>
      <c r="I49823" s="88"/>
      <c r="J49823" s="88"/>
      <c r="K49823" s="88"/>
    </row>
    <row r="49824" spans="2:11" hidden="1" x14ac:dyDescent="0.2">
      <c r="B49824" s="88"/>
      <c r="C49824" s="88"/>
      <c r="D49824" s="88"/>
      <c r="E49824" s="88"/>
      <c r="F49824" s="88"/>
      <c r="G49824" s="88"/>
      <c r="H49824" s="88"/>
      <c r="I49824" s="88"/>
      <c r="J49824" s="88"/>
      <c r="K49824" s="88"/>
    </row>
    <row r="49825" spans="2:11" hidden="1" x14ac:dyDescent="0.2">
      <c r="B49825" s="88"/>
      <c r="C49825" s="88"/>
      <c r="D49825" s="88"/>
      <c r="E49825" s="88"/>
      <c r="F49825" s="88"/>
      <c r="G49825" s="88"/>
      <c r="H49825" s="88"/>
      <c r="I49825" s="88"/>
      <c r="J49825" s="88"/>
      <c r="K49825" s="88"/>
    </row>
    <row r="49826" spans="2:11" hidden="1" x14ac:dyDescent="0.2">
      <c r="B49826" s="88"/>
      <c r="C49826" s="88"/>
      <c r="D49826" s="88"/>
      <c r="E49826" s="88"/>
      <c r="F49826" s="88"/>
      <c r="G49826" s="88"/>
      <c r="H49826" s="88"/>
      <c r="I49826" s="88"/>
      <c r="J49826" s="88"/>
      <c r="K49826" s="88"/>
    </row>
    <row r="49827" spans="2:11" hidden="1" x14ac:dyDescent="0.2">
      <c r="B49827" s="88"/>
      <c r="C49827" s="88"/>
      <c r="D49827" s="88"/>
      <c r="E49827" s="88"/>
      <c r="F49827" s="88"/>
      <c r="G49827" s="88"/>
      <c r="H49827" s="88"/>
      <c r="I49827" s="88"/>
      <c r="J49827" s="88"/>
      <c r="K49827" s="88"/>
    </row>
    <row r="49828" spans="2:11" hidden="1" x14ac:dyDescent="0.2">
      <c r="B49828" s="88"/>
      <c r="C49828" s="88"/>
      <c r="D49828" s="88"/>
      <c r="E49828" s="88"/>
      <c r="F49828" s="88"/>
      <c r="G49828" s="88"/>
      <c r="H49828" s="88"/>
      <c r="I49828" s="88"/>
      <c r="J49828" s="88"/>
      <c r="K49828" s="88"/>
    </row>
    <row r="49829" spans="2:11" hidden="1" x14ac:dyDescent="0.2">
      <c r="B49829" s="88"/>
      <c r="C49829" s="88"/>
      <c r="D49829" s="88"/>
      <c r="E49829" s="88"/>
      <c r="F49829" s="88"/>
      <c r="G49829" s="88"/>
      <c r="H49829" s="88"/>
      <c r="I49829" s="88"/>
      <c r="J49829" s="88"/>
      <c r="K49829" s="88"/>
    </row>
    <row r="49830" spans="2:11" hidden="1" x14ac:dyDescent="0.2">
      <c r="B49830" s="88"/>
      <c r="C49830" s="88"/>
      <c r="D49830" s="88"/>
      <c r="E49830" s="88"/>
      <c r="F49830" s="88"/>
      <c r="G49830" s="88"/>
      <c r="H49830" s="88"/>
      <c r="I49830" s="88"/>
      <c r="J49830" s="88"/>
      <c r="K49830" s="88"/>
    </row>
    <row r="49831" spans="2:11" hidden="1" x14ac:dyDescent="0.2">
      <c r="B49831" s="88"/>
      <c r="C49831" s="88"/>
      <c r="D49831" s="88"/>
      <c r="E49831" s="88"/>
      <c r="F49831" s="88"/>
      <c r="G49831" s="88"/>
      <c r="H49831" s="88"/>
      <c r="I49831" s="88"/>
      <c r="J49831" s="88"/>
      <c r="K49831" s="88"/>
    </row>
    <row r="49832" spans="2:11" hidden="1" x14ac:dyDescent="0.2">
      <c r="B49832" s="88"/>
      <c r="C49832" s="88"/>
      <c r="D49832" s="88"/>
      <c r="E49832" s="88"/>
      <c r="F49832" s="88"/>
      <c r="G49832" s="88"/>
      <c r="H49832" s="88"/>
      <c r="I49832" s="88"/>
      <c r="J49832" s="88"/>
      <c r="K49832" s="88"/>
    </row>
    <row r="49833" spans="2:11" hidden="1" x14ac:dyDescent="0.2">
      <c r="B49833" s="88"/>
      <c r="C49833" s="88"/>
      <c r="D49833" s="88"/>
      <c r="E49833" s="88"/>
      <c r="F49833" s="88"/>
      <c r="G49833" s="88"/>
      <c r="H49833" s="88"/>
      <c r="I49833" s="88"/>
      <c r="J49833" s="88"/>
      <c r="K49833" s="88"/>
    </row>
    <row r="49834" spans="2:11" hidden="1" x14ac:dyDescent="0.2">
      <c r="B49834" s="88"/>
      <c r="C49834" s="88"/>
      <c r="D49834" s="88"/>
      <c r="E49834" s="88"/>
      <c r="F49834" s="88"/>
      <c r="G49834" s="88"/>
      <c r="H49834" s="88"/>
      <c r="I49834" s="88"/>
      <c r="J49834" s="88"/>
      <c r="K49834" s="88"/>
    </row>
    <row r="49835" spans="2:11" hidden="1" x14ac:dyDescent="0.2">
      <c r="B49835" s="88"/>
      <c r="C49835" s="88"/>
      <c r="D49835" s="88"/>
      <c r="E49835" s="88"/>
      <c r="F49835" s="88"/>
      <c r="G49835" s="88"/>
      <c r="H49835" s="88"/>
      <c r="I49835" s="88"/>
      <c r="J49835" s="88"/>
      <c r="K49835" s="88"/>
    </row>
    <row r="49836" spans="2:11" hidden="1" x14ac:dyDescent="0.2">
      <c r="B49836" s="88"/>
      <c r="C49836" s="88"/>
      <c r="D49836" s="88"/>
      <c r="E49836" s="88"/>
      <c r="F49836" s="88"/>
      <c r="G49836" s="88"/>
      <c r="H49836" s="88"/>
      <c r="I49836" s="88"/>
      <c r="J49836" s="88"/>
      <c r="K49836" s="88"/>
    </row>
    <row r="49837" spans="2:11" hidden="1" x14ac:dyDescent="0.2">
      <c r="B49837" s="88"/>
      <c r="C49837" s="88"/>
      <c r="D49837" s="88"/>
      <c r="E49837" s="88"/>
      <c r="F49837" s="88"/>
      <c r="G49837" s="88"/>
      <c r="H49837" s="88"/>
      <c r="I49837" s="88"/>
      <c r="J49837" s="88"/>
      <c r="K49837" s="88"/>
    </row>
    <row r="49838" spans="2:11" hidden="1" x14ac:dyDescent="0.2">
      <c r="B49838" s="88"/>
      <c r="C49838" s="88"/>
      <c r="D49838" s="88"/>
      <c r="E49838" s="88"/>
      <c r="F49838" s="88"/>
      <c r="G49838" s="88"/>
      <c r="H49838" s="88"/>
      <c r="I49838" s="88"/>
      <c r="J49838" s="88"/>
      <c r="K49838" s="88"/>
    </row>
    <row r="49839" spans="2:11" hidden="1" x14ac:dyDescent="0.2">
      <c r="B49839" s="88"/>
      <c r="C49839" s="88"/>
      <c r="D49839" s="88"/>
      <c r="E49839" s="88"/>
      <c r="F49839" s="88"/>
      <c r="G49839" s="88"/>
      <c r="H49839" s="88"/>
      <c r="I49839" s="88"/>
      <c r="J49839" s="88"/>
      <c r="K49839" s="88"/>
    </row>
    <row r="49840" spans="2:11" hidden="1" x14ac:dyDescent="0.2">
      <c r="B49840" s="88"/>
      <c r="C49840" s="88"/>
      <c r="D49840" s="88"/>
      <c r="E49840" s="88"/>
      <c r="F49840" s="88"/>
      <c r="G49840" s="88"/>
      <c r="H49840" s="88"/>
      <c r="I49840" s="88"/>
      <c r="J49840" s="88"/>
      <c r="K49840" s="88"/>
    </row>
    <row r="49841" spans="2:11" hidden="1" x14ac:dyDescent="0.2">
      <c r="B49841" s="88"/>
      <c r="C49841" s="88"/>
      <c r="D49841" s="88"/>
      <c r="E49841" s="88"/>
      <c r="F49841" s="88"/>
      <c r="G49841" s="88"/>
      <c r="H49841" s="88"/>
      <c r="I49841" s="88"/>
      <c r="J49841" s="88"/>
      <c r="K49841" s="88"/>
    </row>
    <row r="49842" spans="2:11" hidden="1" x14ac:dyDescent="0.2">
      <c r="B49842" s="88"/>
      <c r="C49842" s="88"/>
      <c r="D49842" s="88"/>
      <c r="E49842" s="88"/>
      <c r="F49842" s="88"/>
      <c r="G49842" s="88"/>
      <c r="H49842" s="88"/>
      <c r="I49842" s="88"/>
      <c r="J49842" s="88"/>
      <c r="K49842" s="88"/>
    </row>
    <row r="49843" spans="2:11" hidden="1" x14ac:dyDescent="0.2">
      <c r="B49843" s="88"/>
      <c r="C49843" s="88"/>
      <c r="D49843" s="88"/>
      <c r="E49843" s="88"/>
      <c r="F49843" s="88"/>
      <c r="G49843" s="88"/>
      <c r="H49843" s="88"/>
      <c r="I49843" s="88"/>
      <c r="J49843" s="88"/>
      <c r="K49843" s="88"/>
    </row>
    <row r="49844" spans="2:11" hidden="1" x14ac:dyDescent="0.2">
      <c r="B49844" s="88"/>
      <c r="C49844" s="88"/>
      <c r="D49844" s="88"/>
      <c r="E49844" s="88"/>
      <c r="F49844" s="88"/>
      <c r="G49844" s="88"/>
      <c r="H49844" s="88"/>
      <c r="I49844" s="88"/>
      <c r="J49844" s="88"/>
      <c r="K49844" s="88"/>
    </row>
    <row r="49845" spans="2:11" hidden="1" x14ac:dyDescent="0.2">
      <c r="B49845" s="88"/>
      <c r="C49845" s="88"/>
      <c r="D49845" s="88"/>
      <c r="E49845" s="88"/>
      <c r="F49845" s="88"/>
      <c r="G49845" s="88"/>
      <c r="H49845" s="88"/>
      <c r="I49845" s="88"/>
      <c r="J49845" s="88"/>
      <c r="K49845" s="88"/>
    </row>
    <row r="49846" spans="2:11" hidden="1" x14ac:dyDescent="0.2">
      <c r="B49846" s="88"/>
      <c r="C49846" s="88"/>
      <c r="D49846" s="88"/>
      <c r="E49846" s="88"/>
      <c r="F49846" s="88"/>
      <c r="G49846" s="88"/>
      <c r="H49846" s="88"/>
      <c r="I49846" s="88"/>
      <c r="J49846" s="88"/>
      <c r="K49846" s="88"/>
    </row>
    <row r="49847" spans="2:11" hidden="1" x14ac:dyDescent="0.2">
      <c r="B49847" s="88"/>
      <c r="C49847" s="88"/>
      <c r="D49847" s="88"/>
      <c r="E49847" s="88"/>
      <c r="F49847" s="88"/>
      <c r="G49847" s="88"/>
      <c r="H49847" s="88"/>
      <c r="I49847" s="88"/>
      <c r="J49847" s="88"/>
      <c r="K49847" s="88"/>
    </row>
    <row r="49848" spans="2:11" hidden="1" x14ac:dyDescent="0.2">
      <c r="B49848" s="88"/>
      <c r="C49848" s="88"/>
      <c r="D49848" s="88"/>
      <c r="E49848" s="88"/>
      <c r="F49848" s="88"/>
      <c r="G49848" s="88"/>
      <c r="H49848" s="88"/>
      <c r="I49848" s="88"/>
      <c r="J49848" s="88"/>
      <c r="K49848" s="88"/>
    </row>
    <row r="49849" spans="2:11" hidden="1" x14ac:dyDescent="0.2">
      <c r="B49849" s="88"/>
      <c r="C49849" s="88"/>
      <c r="D49849" s="88"/>
      <c r="E49849" s="88"/>
      <c r="F49849" s="88"/>
      <c r="G49849" s="88"/>
      <c r="H49849" s="88"/>
      <c r="I49849" s="88"/>
      <c r="J49849" s="88"/>
      <c r="K49849" s="88"/>
    </row>
    <row r="49850" spans="2:11" hidden="1" x14ac:dyDescent="0.2">
      <c r="B49850" s="88"/>
      <c r="C49850" s="88"/>
      <c r="D49850" s="88"/>
      <c r="E49850" s="88"/>
      <c r="F49850" s="88"/>
      <c r="G49850" s="88"/>
      <c r="H49850" s="88"/>
      <c r="I49850" s="88"/>
      <c r="J49850" s="88"/>
      <c r="K49850" s="88"/>
    </row>
    <row r="49851" spans="2:11" hidden="1" x14ac:dyDescent="0.2">
      <c r="B49851" s="88"/>
      <c r="C49851" s="88"/>
      <c r="D49851" s="88"/>
      <c r="E49851" s="88"/>
      <c r="F49851" s="88"/>
      <c r="G49851" s="88"/>
      <c r="H49851" s="88"/>
      <c r="I49851" s="88"/>
      <c r="J49851" s="88"/>
      <c r="K49851" s="88"/>
    </row>
    <row r="49852" spans="2:11" hidden="1" x14ac:dyDescent="0.2">
      <c r="B49852" s="88"/>
      <c r="C49852" s="88"/>
      <c r="D49852" s="88"/>
      <c r="E49852" s="88"/>
      <c r="F49852" s="88"/>
      <c r="G49852" s="88"/>
      <c r="H49852" s="88"/>
      <c r="I49852" s="88"/>
      <c r="J49852" s="88"/>
      <c r="K49852" s="88"/>
    </row>
    <row r="49853" spans="2:11" hidden="1" x14ac:dyDescent="0.2">
      <c r="B49853" s="88"/>
      <c r="C49853" s="88"/>
      <c r="D49853" s="88"/>
      <c r="E49853" s="88"/>
      <c r="F49853" s="88"/>
      <c r="G49853" s="88"/>
      <c r="H49853" s="88"/>
      <c r="I49853" s="88"/>
      <c r="J49853" s="88"/>
      <c r="K49853" s="88"/>
    </row>
    <row r="49854" spans="2:11" hidden="1" x14ac:dyDescent="0.2">
      <c r="B49854" s="88"/>
      <c r="C49854" s="88"/>
      <c r="D49854" s="88"/>
      <c r="E49854" s="88"/>
      <c r="F49854" s="88"/>
      <c r="G49854" s="88"/>
      <c r="H49854" s="88"/>
      <c r="I49854" s="88"/>
      <c r="J49854" s="88"/>
      <c r="K49854" s="88"/>
    </row>
    <row r="49855" spans="2:11" hidden="1" x14ac:dyDescent="0.2">
      <c r="B49855" s="88"/>
      <c r="C49855" s="88"/>
      <c r="D49855" s="88"/>
      <c r="E49855" s="88"/>
      <c r="F49855" s="88"/>
      <c r="G49855" s="88"/>
      <c r="H49855" s="88"/>
      <c r="I49855" s="88"/>
      <c r="J49855" s="88"/>
      <c r="K49855" s="88"/>
    </row>
    <row r="49856" spans="2:11" hidden="1" x14ac:dyDescent="0.2">
      <c r="B49856" s="88"/>
      <c r="C49856" s="88"/>
      <c r="D49856" s="88"/>
      <c r="E49856" s="88"/>
      <c r="F49856" s="88"/>
      <c r="G49856" s="88"/>
      <c r="H49856" s="88"/>
      <c r="I49856" s="88"/>
      <c r="J49856" s="88"/>
      <c r="K49856" s="88"/>
    </row>
    <row r="49857" spans="2:11" hidden="1" x14ac:dyDescent="0.2">
      <c r="B49857" s="88"/>
      <c r="C49857" s="88"/>
      <c r="D49857" s="88"/>
      <c r="E49857" s="88"/>
      <c r="F49857" s="88"/>
      <c r="G49857" s="88"/>
      <c r="H49857" s="88"/>
      <c r="I49857" s="88"/>
      <c r="J49857" s="88"/>
      <c r="K49857" s="88"/>
    </row>
    <row r="49858" spans="2:11" hidden="1" x14ac:dyDescent="0.2">
      <c r="B49858" s="88"/>
      <c r="C49858" s="88"/>
      <c r="D49858" s="88"/>
      <c r="E49858" s="88"/>
      <c r="F49858" s="88"/>
      <c r="G49858" s="88"/>
      <c r="H49858" s="88"/>
      <c r="I49858" s="88"/>
      <c r="J49858" s="88"/>
      <c r="K49858" s="88"/>
    </row>
    <row r="49859" spans="2:11" hidden="1" x14ac:dyDescent="0.2">
      <c r="B49859" s="88"/>
      <c r="C49859" s="88"/>
      <c r="D49859" s="88"/>
      <c r="E49859" s="88"/>
      <c r="F49859" s="88"/>
      <c r="G49859" s="88"/>
      <c r="H49859" s="88"/>
      <c r="I49859" s="88"/>
      <c r="J49859" s="88"/>
      <c r="K49859" s="88"/>
    </row>
    <row r="49860" spans="2:11" hidden="1" x14ac:dyDescent="0.2">
      <c r="B49860" s="88"/>
      <c r="C49860" s="88"/>
      <c r="D49860" s="88"/>
      <c r="E49860" s="88"/>
      <c r="F49860" s="88"/>
      <c r="G49860" s="88"/>
      <c r="H49860" s="88"/>
      <c r="I49860" s="88"/>
      <c r="J49860" s="88"/>
      <c r="K49860" s="88"/>
    </row>
    <row r="49861" spans="2:11" hidden="1" x14ac:dyDescent="0.2">
      <c r="B49861" s="88"/>
      <c r="C49861" s="88"/>
      <c r="D49861" s="88"/>
      <c r="E49861" s="88"/>
      <c r="F49861" s="88"/>
      <c r="G49861" s="88"/>
      <c r="H49861" s="88"/>
      <c r="I49861" s="88"/>
      <c r="J49861" s="88"/>
      <c r="K49861" s="88"/>
    </row>
    <row r="49862" spans="2:11" hidden="1" x14ac:dyDescent="0.2">
      <c r="B49862" s="88"/>
      <c r="C49862" s="88"/>
      <c r="D49862" s="88"/>
      <c r="E49862" s="88"/>
      <c r="F49862" s="88"/>
      <c r="G49862" s="88"/>
      <c r="H49862" s="88"/>
      <c r="I49862" s="88"/>
      <c r="J49862" s="88"/>
      <c r="K49862" s="88"/>
    </row>
    <row r="49863" spans="2:11" hidden="1" x14ac:dyDescent="0.2">
      <c r="B49863" s="88"/>
      <c r="C49863" s="88"/>
      <c r="D49863" s="88"/>
      <c r="E49863" s="88"/>
      <c r="F49863" s="88"/>
      <c r="G49863" s="88"/>
      <c r="H49863" s="88"/>
      <c r="I49863" s="88"/>
      <c r="J49863" s="88"/>
      <c r="K49863" s="88"/>
    </row>
    <row r="49864" spans="2:11" hidden="1" x14ac:dyDescent="0.2">
      <c r="B49864" s="88"/>
      <c r="C49864" s="88"/>
      <c r="D49864" s="88"/>
      <c r="E49864" s="88"/>
      <c r="F49864" s="88"/>
      <c r="G49864" s="88"/>
      <c r="H49864" s="88"/>
      <c r="I49864" s="88"/>
      <c r="J49864" s="88"/>
      <c r="K49864" s="88"/>
    </row>
    <row r="49865" spans="2:11" hidden="1" x14ac:dyDescent="0.2">
      <c r="B49865" s="88"/>
      <c r="C49865" s="88"/>
      <c r="D49865" s="88"/>
      <c r="E49865" s="88"/>
      <c r="F49865" s="88"/>
      <c r="G49865" s="88"/>
      <c r="H49865" s="88"/>
      <c r="I49865" s="88"/>
      <c r="J49865" s="88"/>
      <c r="K49865" s="88"/>
    </row>
    <row r="49866" spans="2:11" hidden="1" x14ac:dyDescent="0.2">
      <c r="B49866" s="88"/>
      <c r="C49866" s="88"/>
      <c r="D49866" s="88"/>
      <c r="E49866" s="88"/>
      <c r="F49866" s="88"/>
      <c r="G49866" s="88"/>
      <c r="H49866" s="88"/>
      <c r="I49866" s="88"/>
      <c r="J49866" s="88"/>
      <c r="K49866" s="88"/>
    </row>
    <row r="49867" spans="2:11" hidden="1" x14ac:dyDescent="0.2">
      <c r="B49867" s="88"/>
      <c r="C49867" s="88"/>
      <c r="D49867" s="88"/>
      <c r="E49867" s="88"/>
      <c r="F49867" s="88"/>
      <c r="G49867" s="88"/>
      <c r="H49867" s="88"/>
      <c r="I49867" s="88"/>
      <c r="J49867" s="88"/>
      <c r="K49867" s="88"/>
    </row>
    <row r="49868" spans="2:11" hidden="1" x14ac:dyDescent="0.2">
      <c r="B49868" s="88"/>
      <c r="C49868" s="88"/>
      <c r="D49868" s="88"/>
      <c r="E49868" s="88"/>
      <c r="F49868" s="88"/>
      <c r="G49868" s="88"/>
      <c r="H49868" s="88"/>
      <c r="I49868" s="88"/>
      <c r="J49868" s="88"/>
      <c r="K49868" s="88"/>
    </row>
    <row r="49869" spans="2:11" hidden="1" x14ac:dyDescent="0.2">
      <c r="B49869" s="88"/>
      <c r="C49869" s="88"/>
      <c r="D49869" s="88"/>
      <c r="E49869" s="88"/>
      <c r="F49869" s="88"/>
      <c r="G49869" s="88"/>
      <c r="H49869" s="88"/>
      <c r="I49869" s="88"/>
      <c r="J49869" s="88"/>
      <c r="K49869" s="88"/>
    </row>
    <row r="49870" spans="2:11" hidden="1" x14ac:dyDescent="0.2">
      <c r="B49870" s="88"/>
      <c r="C49870" s="88"/>
      <c r="D49870" s="88"/>
      <c r="E49870" s="88"/>
      <c r="F49870" s="88"/>
      <c r="G49870" s="88"/>
      <c r="H49870" s="88"/>
      <c r="I49870" s="88"/>
      <c r="J49870" s="88"/>
      <c r="K49870" s="88"/>
    </row>
    <row r="49871" spans="2:11" hidden="1" x14ac:dyDescent="0.2">
      <c r="B49871" s="88"/>
      <c r="C49871" s="88"/>
      <c r="D49871" s="88"/>
      <c r="E49871" s="88"/>
      <c r="F49871" s="88"/>
      <c r="G49871" s="88"/>
      <c r="H49871" s="88"/>
      <c r="I49871" s="88"/>
      <c r="J49871" s="88"/>
      <c r="K49871" s="88"/>
    </row>
    <row r="49872" spans="2:11" hidden="1" x14ac:dyDescent="0.2">
      <c r="B49872" s="88"/>
      <c r="C49872" s="88"/>
      <c r="D49872" s="88"/>
      <c r="E49872" s="88"/>
      <c r="F49872" s="88"/>
      <c r="G49872" s="88"/>
      <c r="H49872" s="88"/>
      <c r="I49872" s="88"/>
      <c r="J49872" s="88"/>
      <c r="K49872" s="88"/>
    </row>
    <row r="49873" spans="2:11" hidden="1" x14ac:dyDescent="0.2">
      <c r="B49873" s="88"/>
      <c r="C49873" s="88"/>
      <c r="D49873" s="88"/>
      <c r="E49873" s="88"/>
      <c r="F49873" s="88"/>
      <c r="G49873" s="88"/>
      <c r="H49873" s="88"/>
      <c r="I49873" s="88"/>
      <c r="J49873" s="88"/>
      <c r="K49873" s="88"/>
    </row>
    <row r="49874" spans="2:11" hidden="1" x14ac:dyDescent="0.2">
      <c r="B49874" s="88"/>
      <c r="C49874" s="88"/>
      <c r="D49874" s="88"/>
      <c r="E49874" s="88"/>
      <c r="F49874" s="88"/>
      <c r="G49874" s="88"/>
      <c r="H49874" s="88"/>
      <c r="I49874" s="88"/>
      <c r="J49874" s="88"/>
      <c r="K49874" s="88"/>
    </row>
    <row r="49875" spans="2:11" hidden="1" x14ac:dyDescent="0.2">
      <c r="B49875" s="88"/>
      <c r="C49875" s="88"/>
      <c r="D49875" s="88"/>
      <c r="E49875" s="88"/>
      <c r="F49875" s="88"/>
      <c r="G49875" s="88"/>
      <c r="H49875" s="88"/>
      <c r="I49875" s="88"/>
      <c r="J49875" s="88"/>
      <c r="K49875" s="88"/>
    </row>
    <row r="49876" spans="2:11" hidden="1" x14ac:dyDescent="0.2">
      <c r="B49876" s="88"/>
      <c r="C49876" s="88"/>
      <c r="D49876" s="88"/>
      <c r="E49876" s="88"/>
      <c r="F49876" s="88"/>
      <c r="G49876" s="88"/>
      <c r="H49876" s="88"/>
      <c r="I49876" s="88"/>
      <c r="J49876" s="88"/>
      <c r="K49876" s="88"/>
    </row>
    <row r="49877" spans="2:11" hidden="1" x14ac:dyDescent="0.2">
      <c r="B49877" s="88"/>
      <c r="C49877" s="88"/>
      <c r="D49877" s="88"/>
      <c r="E49877" s="88"/>
      <c r="F49877" s="88"/>
      <c r="G49877" s="88"/>
      <c r="H49877" s="88"/>
      <c r="I49877" s="88"/>
      <c r="J49877" s="88"/>
      <c r="K49877" s="88"/>
    </row>
    <row r="49878" spans="2:11" hidden="1" x14ac:dyDescent="0.2">
      <c r="B49878" s="88"/>
      <c r="C49878" s="88"/>
      <c r="D49878" s="88"/>
      <c r="E49878" s="88"/>
      <c r="F49878" s="88"/>
      <c r="G49878" s="88"/>
      <c r="H49878" s="88"/>
      <c r="I49878" s="88"/>
      <c r="J49878" s="88"/>
      <c r="K49878" s="88"/>
    </row>
    <row r="49879" spans="2:11" hidden="1" x14ac:dyDescent="0.2">
      <c r="B49879" s="88"/>
      <c r="C49879" s="88"/>
      <c r="D49879" s="88"/>
      <c r="E49879" s="88"/>
      <c r="F49879" s="88"/>
      <c r="G49879" s="88"/>
      <c r="H49879" s="88"/>
      <c r="I49879" s="88"/>
      <c r="J49879" s="88"/>
      <c r="K49879" s="88"/>
    </row>
    <row r="49880" spans="2:11" hidden="1" x14ac:dyDescent="0.2">
      <c r="B49880" s="88"/>
      <c r="C49880" s="88"/>
      <c r="D49880" s="88"/>
      <c r="E49880" s="88"/>
      <c r="F49880" s="88"/>
      <c r="G49880" s="88"/>
      <c r="H49880" s="88"/>
      <c r="I49880" s="88"/>
      <c r="J49880" s="88"/>
      <c r="K49880" s="88"/>
    </row>
    <row r="49881" spans="2:11" hidden="1" x14ac:dyDescent="0.2">
      <c r="B49881" s="88"/>
      <c r="C49881" s="88"/>
      <c r="D49881" s="88"/>
      <c r="E49881" s="88"/>
      <c r="F49881" s="88"/>
      <c r="G49881" s="88"/>
      <c r="H49881" s="88"/>
      <c r="I49881" s="88"/>
      <c r="J49881" s="88"/>
      <c r="K49881" s="88"/>
    </row>
    <row r="49882" spans="2:11" hidden="1" x14ac:dyDescent="0.2">
      <c r="B49882" s="88"/>
      <c r="C49882" s="88"/>
      <c r="D49882" s="88"/>
      <c r="E49882" s="88"/>
      <c r="F49882" s="88"/>
      <c r="G49882" s="88"/>
      <c r="H49882" s="88"/>
      <c r="I49882" s="88"/>
      <c r="J49882" s="88"/>
      <c r="K49882" s="88"/>
    </row>
    <row r="49883" spans="2:11" hidden="1" x14ac:dyDescent="0.2">
      <c r="B49883" s="88"/>
      <c r="C49883" s="88"/>
      <c r="D49883" s="88"/>
      <c r="E49883" s="88"/>
      <c r="F49883" s="88"/>
      <c r="G49883" s="88"/>
      <c r="H49883" s="88"/>
      <c r="I49883" s="88"/>
      <c r="J49883" s="88"/>
      <c r="K49883" s="88"/>
    </row>
    <row r="49884" spans="2:11" hidden="1" x14ac:dyDescent="0.2">
      <c r="B49884" s="88"/>
      <c r="C49884" s="88"/>
      <c r="D49884" s="88"/>
      <c r="E49884" s="88"/>
      <c r="F49884" s="88"/>
      <c r="G49884" s="88"/>
      <c r="H49884" s="88"/>
      <c r="I49884" s="88"/>
      <c r="J49884" s="88"/>
      <c r="K49884" s="88"/>
    </row>
    <row r="49885" spans="2:11" hidden="1" x14ac:dyDescent="0.2">
      <c r="B49885" s="88"/>
      <c r="C49885" s="88"/>
      <c r="D49885" s="88"/>
      <c r="E49885" s="88"/>
      <c r="F49885" s="88"/>
      <c r="G49885" s="88"/>
      <c r="H49885" s="88"/>
      <c r="I49885" s="88"/>
      <c r="J49885" s="88"/>
      <c r="K49885" s="88"/>
    </row>
    <row r="49886" spans="2:11" hidden="1" x14ac:dyDescent="0.2">
      <c r="B49886" s="88"/>
      <c r="C49886" s="88"/>
      <c r="D49886" s="88"/>
      <c r="E49886" s="88"/>
      <c r="F49886" s="88"/>
      <c r="G49886" s="88"/>
      <c r="H49886" s="88"/>
      <c r="I49886" s="88"/>
      <c r="J49886" s="88"/>
      <c r="K49886" s="88"/>
    </row>
    <row r="49887" spans="2:11" hidden="1" x14ac:dyDescent="0.2">
      <c r="B49887" s="88"/>
      <c r="C49887" s="88"/>
      <c r="D49887" s="88"/>
      <c r="E49887" s="88"/>
      <c r="F49887" s="88"/>
      <c r="G49887" s="88"/>
      <c r="H49887" s="88"/>
      <c r="I49887" s="88"/>
      <c r="J49887" s="88"/>
      <c r="K49887" s="88"/>
    </row>
    <row r="49888" spans="2:11" hidden="1" x14ac:dyDescent="0.2">
      <c r="B49888" s="88"/>
      <c r="C49888" s="88"/>
      <c r="D49888" s="88"/>
      <c r="E49888" s="88"/>
      <c r="F49888" s="88"/>
      <c r="G49888" s="88"/>
      <c r="H49888" s="88"/>
      <c r="I49888" s="88"/>
      <c r="J49888" s="88"/>
      <c r="K49888" s="88"/>
    </row>
    <row r="49889" spans="2:11" hidden="1" x14ac:dyDescent="0.2">
      <c r="B49889" s="88"/>
      <c r="C49889" s="88"/>
      <c r="D49889" s="88"/>
      <c r="E49889" s="88"/>
      <c r="F49889" s="88"/>
      <c r="G49889" s="88"/>
      <c r="H49889" s="88"/>
      <c r="I49889" s="88"/>
      <c r="J49889" s="88"/>
      <c r="K49889" s="88"/>
    </row>
    <row r="49890" spans="2:11" hidden="1" x14ac:dyDescent="0.2">
      <c r="B49890" s="88"/>
      <c r="C49890" s="88"/>
      <c r="D49890" s="88"/>
      <c r="E49890" s="88"/>
      <c r="F49890" s="88"/>
      <c r="G49890" s="88"/>
      <c r="H49890" s="88"/>
      <c r="I49890" s="88"/>
      <c r="J49890" s="88"/>
      <c r="K49890" s="88"/>
    </row>
    <row r="49891" spans="2:11" hidden="1" x14ac:dyDescent="0.2">
      <c r="B49891" s="88"/>
      <c r="C49891" s="88"/>
      <c r="D49891" s="88"/>
      <c r="E49891" s="88"/>
      <c r="F49891" s="88"/>
      <c r="G49891" s="88"/>
      <c r="H49891" s="88"/>
      <c r="I49891" s="88"/>
      <c r="J49891" s="88"/>
      <c r="K49891" s="88"/>
    </row>
    <row r="49892" spans="2:11" hidden="1" x14ac:dyDescent="0.2">
      <c r="B49892" s="88"/>
      <c r="C49892" s="88"/>
      <c r="D49892" s="88"/>
      <c r="E49892" s="88"/>
      <c r="F49892" s="88"/>
      <c r="G49892" s="88"/>
      <c r="H49892" s="88"/>
      <c r="I49892" s="88"/>
      <c r="J49892" s="88"/>
      <c r="K49892" s="88"/>
    </row>
    <row r="49893" spans="2:11" hidden="1" x14ac:dyDescent="0.2">
      <c r="B49893" s="88"/>
      <c r="C49893" s="88"/>
      <c r="D49893" s="88"/>
      <c r="E49893" s="88"/>
      <c r="F49893" s="88"/>
      <c r="G49893" s="88"/>
      <c r="H49893" s="88"/>
      <c r="I49893" s="88"/>
      <c r="J49893" s="88"/>
      <c r="K49893" s="88"/>
    </row>
    <row r="49894" spans="2:11" hidden="1" x14ac:dyDescent="0.2">
      <c r="B49894" s="88"/>
      <c r="C49894" s="88"/>
      <c r="D49894" s="88"/>
      <c r="E49894" s="88"/>
      <c r="F49894" s="88"/>
      <c r="G49894" s="88"/>
      <c r="H49894" s="88"/>
      <c r="I49894" s="88"/>
      <c r="J49894" s="88"/>
      <c r="K49894" s="88"/>
    </row>
    <row r="49895" spans="2:11" hidden="1" x14ac:dyDescent="0.2">
      <c r="B49895" s="88"/>
      <c r="C49895" s="88"/>
      <c r="D49895" s="88"/>
      <c r="E49895" s="88"/>
      <c r="F49895" s="88"/>
      <c r="G49895" s="88"/>
      <c r="H49895" s="88"/>
      <c r="I49895" s="88"/>
      <c r="J49895" s="88"/>
      <c r="K49895" s="88"/>
    </row>
    <row r="49896" spans="2:11" hidden="1" x14ac:dyDescent="0.2">
      <c r="B49896" s="88"/>
      <c r="C49896" s="88"/>
      <c r="D49896" s="88"/>
      <c r="E49896" s="88"/>
      <c r="F49896" s="88"/>
      <c r="G49896" s="88"/>
      <c r="H49896" s="88"/>
      <c r="I49896" s="88"/>
      <c r="J49896" s="88"/>
      <c r="K49896" s="88"/>
    </row>
    <row r="49897" spans="2:11" hidden="1" x14ac:dyDescent="0.2">
      <c r="B49897" s="88"/>
      <c r="C49897" s="88"/>
      <c r="D49897" s="88"/>
      <c r="E49897" s="88"/>
      <c r="F49897" s="88"/>
      <c r="G49897" s="88"/>
      <c r="H49897" s="88"/>
      <c r="I49897" s="88"/>
      <c r="J49897" s="88"/>
      <c r="K49897" s="88"/>
    </row>
    <row r="49898" spans="2:11" hidden="1" x14ac:dyDescent="0.2">
      <c r="B49898" s="88"/>
      <c r="C49898" s="88"/>
      <c r="D49898" s="88"/>
      <c r="E49898" s="88"/>
      <c r="F49898" s="88"/>
      <c r="G49898" s="88"/>
      <c r="H49898" s="88"/>
      <c r="I49898" s="88"/>
      <c r="J49898" s="88"/>
      <c r="K49898" s="88"/>
    </row>
    <row r="49899" spans="2:11" hidden="1" x14ac:dyDescent="0.2">
      <c r="B49899" s="88"/>
      <c r="C49899" s="88"/>
      <c r="D49899" s="88"/>
      <c r="E49899" s="88"/>
      <c r="F49899" s="88"/>
      <c r="G49899" s="88"/>
      <c r="H49899" s="88"/>
      <c r="I49899" s="88"/>
      <c r="J49899" s="88"/>
      <c r="K49899" s="88"/>
    </row>
    <row r="49900" spans="2:11" hidden="1" x14ac:dyDescent="0.2">
      <c r="B49900" s="88"/>
      <c r="C49900" s="88"/>
      <c r="D49900" s="88"/>
      <c r="E49900" s="88"/>
      <c r="F49900" s="88"/>
      <c r="G49900" s="88"/>
      <c r="H49900" s="88"/>
      <c r="I49900" s="88"/>
      <c r="J49900" s="88"/>
      <c r="K49900" s="88"/>
    </row>
    <row r="49901" spans="2:11" hidden="1" x14ac:dyDescent="0.2">
      <c r="B49901" s="88"/>
      <c r="C49901" s="88"/>
      <c r="D49901" s="88"/>
      <c r="E49901" s="88"/>
      <c r="F49901" s="88"/>
      <c r="G49901" s="88"/>
      <c r="H49901" s="88"/>
      <c r="I49901" s="88"/>
      <c r="J49901" s="88"/>
      <c r="K49901" s="88"/>
    </row>
    <row r="49902" spans="2:11" hidden="1" x14ac:dyDescent="0.2">
      <c r="B49902" s="88"/>
      <c r="C49902" s="88"/>
      <c r="D49902" s="88"/>
      <c r="E49902" s="88"/>
      <c r="F49902" s="88"/>
      <c r="G49902" s="88"/>
      <c r="H49902" s="88"/>
      <c r="I49902" s="88"/>
      <c r="J49902" s="88"/>
      <c r="K49902" s="88"/>
    </row>
    <row r="49903" spans="2:11" hidden="1" x14ac:dyDescent="0.2">
      <c r="B49903" s="88"/>
      <c r="C49903" s="88"/>
      <c r="D49903" s="88"/>
      <c r="E49903" s="88"/>
      <c r="F49903" s="88"/>
      <c r="G49903" s="88"/>
      <c r="H49903" s="88"/>
      <c r="I49903" s="88"/>
      <c r="J49903" s="88"/>
      <c r="K49903" s="88"/>
    </row>
    <row r="49904" spans="2:11" hidden="1" x14ac:dyDescent="0.2">
      <c r="B49904" s="88"/>
      <c r="C49904" s="88"/>
      <c r="D49904" s="88"/>
      <c r="E49904" s="88"/>
      <c r="F49904" s="88"/>
      <c r="G49904" s="88"/>
      <c r="H49904" s="88"/>
      <c r="I49904" s="88"/>
      <c r="J49904" s="88"/>
      <c r="K49904" s="88"/>
    </row>
    <row r="49905" spans="2:11" hidden="1" x14ac:dyDescent="0.2">
      <c r="B49905" s="88"/>
      <c r="C49905" s="88"/>
      <c r="D49905" s="88"/>
      <c r="E49905" s="88"/>
      <c r="F49905" s="88"/>
      <c r="G49905" s="88"/>
      <c r="H49905" s="88"/>
      <c r="I49905" s="88"/>
      <c r="J49905" s="88"/>
      <c r="K49905" s="88"/>
    </row>
    <row r="49906" spans="2:11" hidden="1" x14ac:dyDescent="0.2">
      <c r="B49906" s="88"/>
      <c r="C49906" s="88"/>
      <c r="D49906" s="88"/>
      <c r="E49906" s="88"/>
      <c r="F49906" s="88"/>
      <c r="G49906" s="88"/>
      <c r="H49906" s="88"/>
      <c r="I49906" s="88"/>
      <c r="J49906" s="88"/>
      <c r="K49906" s="88"/>
    </row>
    <row r="49907" spans="2:11" hidden="1" x14ac:dyDescent="0.2">
      <c r="B49907" s="88"/>
      <c r="C49907" s="88"/>
      <c r="D49907" s="88"/>
      <c r="E49907" s="88"/>
      <c r="F49907" s="88"/>
      <c r="G49907" s="88"/>
      <c r="H49907" s="88"/>
      <c r="I49907" s="88"/>
      <c r="J49907" s="88"/>
      <c r="K49907" s="88"/>
    </row>
    <row r="49908" spans="2:11" hidden="1" x14ac:dyDescent="0.2">
      <c r="B49908" s="88"/>
      <c r="C49908" s="88"/>
      <c r="D49908" s="88"/>
      <c r="E49908" s="88"/>
      <c r="F49908" s="88"/>
      <c r="G49908" s="88"/>
      <c r="H49908" s="88"/>
      <c r="I49908" s="88"/>
      <c r="J49908" s="88"/>
      <c r="K49908" s="88"/>
    </row>
    <row r="49909" spans="2:11" hidden="1" x14ac:dyDescent="0.2">
      <c r="B49909" s="88"/>
      <c r="C49909" s="88"/>
      <c r="D49909" s="88"/>
      <c r="E49909" s="88"/>
      <c r="F49909" s="88"/>
      <c r="G49909" s="88"/>
      <c r="H49909" s="88"/>
      <c r="I49909" s="88"/>
      <c r="J49909" s="88"/>
      <c r="K49909" s="88"/>
    </row>
    <row r="49910" spans="2:11" hidden="1" x14ac:dyDescent="0.2">
      <c r="B49910" s="88"/>
      <c r="C49910" s="88"/>
      <c r="D49910" s="88"/>
      <c r="E49910" s="88"/>
      <c r="F49910" s="88"/>
      <c r="G49910" s="88"/>
      <c r="H49910" s="88"/>
      <c r="I49910" s="88"/>
      <c r="J49910" s="88"/>
      <c r="K49910" s="88"/>
    </row>
    <row r="49911" spans="2:11" hidden="1" x14ac:dyDescent="0.2">
      <c r="B49911" s="88"/>
      <c r="C49911" s="88"/>
      <c r="D49911" s="88"/>
      <c r="E49911" s="88"/>
      <c r="F49911" s="88"/>
      <c r="G49911" s="88"/>
      <c r="H49911" s="88"/>
      <c r="I49911" s="88"/>
      <c r="J49911" s="88"/>
      <c r="K49911" s="88"/>
    </row>
    <row r="49912" spans="2:11" hidden="1" x14ac:dyDescent="0.2">
      <c r="B49912" s="88"/>
      <c r="C49912" s="88"/>
      <c r="D49912" s="88"/>
      <c r="E49912" s="88"/>
      <c r="F49912" s="88"/>
      <c r="G49912" s="88"/>
      <c r="H49912" s="88"/>
      <c r="I49912" s="88"/>
      <c r="J49912" s="88"/>
      <c r="K49912" s="88"/>
    </row>
    <row r="49913" spans="2:11" hidden="1" x14ac:dyDescent="0.2">
      <c r="B49913" s="88"/>
      <c r="C49913" s="88"/>
      <c r="D49913" s="88"/>
      <c r="E49913" s="88"/>
      <c r="F49913" s="88"/>
      <c r="G49913" s="88"/>
      <c r="H49913" s="88"/>
      <c r="I49913" s="88"/>
      <c r="J49913" s="88"/>
      <c r="K49913" s="88"/>
    </row>
    <row r="49914" spans="2:11" hidden="1" x14ac:dyDescent="0.2">
      <c r="B49914" s="88"/>
      <c r="C49914" s="88"/>
      <c r="D49914" s="88"/>
      <c r="E49914" s="88"/>
      <c r="F49914" s="88"/>
      <c r="G49914" s="88"/>
      <c r="H49914" s="88"/>
      <c r="I49914" s="88"/>
      <c r="J49914" s="88"/>
      <c r="K49914" s="88"/>
    </row>
    <row r="49915" spans="2:11" hidden="1" x14ac:dyDescent="0.2">
      <c r="B49915" s="88"/>
      <c r="C49915" s="88"/>
      <c r="D49915" s="88"/>
      <c r="E49915" s="88"/>
      <c r="F49915" s="88"/>
      <c r="G49915" s="88"/>
      <c r="H49915" s="88"/>
      <c r="I49915" s="88"/>
      <c r="J49915" s="88"/>
      <c r="K49915" s="88"/>
    </row>
    <row r="49916" spans="2:11" hidden="1" x14ac:dyDescent="0.2">
      <c r="B49916" s="88"/>
      <c r="C49916" s="88"/>
      <c r="D49916" s="88"/>
      <c r="E49916" s="88"/>
      <c r="F49916" s="88"/>
      <c r="G49916" s="88"/>
      <c r="H49916" s="88"/>
      <c r="I49916" s="88"/>
      <c r="J49916" s="88"/>
      <c r="K49916" s="88"/>
    </row>
    <row r="49917" spans="2:11" hidden="1" x14ac:dyDescent="0.2">
      <c r="B49917" s="88"/>
      <c r="C49917" s="88"/>
      <c r="D49917" s="88"/>
      <c r="E49917" s="88"/>
      <c r="F49917" s="88"/>
      <c r="G49917" s="88"/>
      <c r="H49917" s="88"/>
      <c r="I49917" s="88"/>
      <c r="J49917" s="88"/>
      <c r="K49917" s="88"/>
    </row>
    <row r="49918" spans="2:11" hidden="1" x14ac:dyDescent="0.2">
      <c r="B49918" s="88"/>
      <c r="C49918" s="88"/>
      <c r="D49918" s="88"/>
      <c r="E49918" s="88"/>
      <c r="F49918" s="88"/>
      <c r="G49918" s="88"/>
      <c r="H49918" s="88"/>
      <c r="I49918" s="88"/>
      <c r="J49918" s="88"/>
      <c r="K49918" s="88"/>
    </row>
    <row r="49919" spans="2:11" hidden="1" x14ac:dyDescent="0.2">
      <c r="B49919" s="88"/>
      <c r="C49919" s="88"/>
      <c r="D49919" s="88"/>
      <c r="E49919" s="88"/>
      <c r="F49919" s="88"/>
      <c r="G49919" s="88"/>
      <c r="H49919" s="88"/>
      <c r="I49919" s="88"/>
      <c r="J49919" s="88"/>
      <c r="K49919" s="88"/>
    </row>
    <row r="49920" spans="2:11" hidden="1" x14ac:dyDescent="0.2">
      <c r="B49920" s="88"/>
      <c r="C49920" s="88"/>
      <c r="D49920" s="88"/>
      <c r="E49920" s="88"/>
      <c r="F49920" s="88"/>
      <c r="G49920" s="88"/>
      <c r="H49920" s="88"/>
      <c r="I49920" s="88"/>
      <c r="J49920" s="88"/>
      <c r="K49920" s="88"/>
    </row>
    <row r="49921" spans="2:11" hidden="1" x14ac:dyDescent="0.2">
      <c r="B49921" s="88"/>
      <c r="C49921" s="88"/>
      <c r="D49921" s="88"/>
      <c r="E49921" s="88"/>
      <c r="F49921" s="88"/>
      <c r="G49921" s="88"/>
      <c r="H49921" s="88"/>
      <c r="I49921" s="88"/>
      <c r="J49921" s="88"/>
      <c r="K49921" s="88"/>
    </row>
    <row r="49922" spans="2:11" hidden="1" x14ac:dyDescent="0.2">
      <c r="B49922" s="88"/>
      <c r="C49922" s="88"/>
      <c r="D49922" s="88"/>
      <c r="E49922" s="88"/>
      <c r="F49922" s="88"/>
      <c r="G49922" s="88"/>
      <c r="H49922" s="88"/>
      <c r="I49922" s="88"/>
      <c r="J49922" s="88"/>
      <c r="K49922" s="88"/>
    </row>
    <row r="49923" spans="2:11" hidden="1" x14ac:dyDescent="0.2">
      <c r="B49923" s="88"/>
      <c r="C49923" s="88"/>
      <c r="D49923" s="88"/>
      <c r="E49923" s="88"/>
      <c r="F49923" s="88"/>
      <c r="G49923" s="88"/>
      <c r="H49923" s="88"/>
      <c r="I49923" s="88"/>
      <c r="J49923" s="88"/>
      <c r="K49923" s="88"/>
    </row>
    <row r="49924" spans="2:11" hidden="1" x14ac:dyDescent="0.2">
      <c r="B49924" s="88"/>
      <c r="C49924" s="88"/>
      <c r="D49924" s="88"/>
      <c r="E49924" s="88"/>
      <c r="F49924" s="88"/>
      <c r="G49924" s="88"/>
      <c r="H49924" s="88"/>
      <c r="I49924" s="88"/>
      <c r="J49924" s="88"/>
      <c r="K49924" s="88"/>
    </row>
    <row r="49925" spans="2:11" hidden="1" x14ac:dyDescent="0.2">
      <c r="B49925" s="88"/>
      <c r="C49925" s="88"/>
      <c r="D49925" s="88"/>
      <c r="E49925" s="88"/>
      <c r="F49925" s="88"/>
      <c r="G49925" s="88"/>
      <c r="H49925" s="88"/>
      <c r="I49925" s="88"/>
      <c r="J49925" s="88"/>
      <c r="K49925" s="88"/>
    </row>
    <row r="49926" spans="2:11" hidden="1" x14ac:dyDescent="0.2">
      <c r="B49926" s="88"/>
      <c r="C49926" s="88"/>
      <c r="D49926" s="88"/>
      <c r="E49926" s="88"/>
      <c r="F49926" s="88"/>
      <c r="G49926" s="88"/>
      <c r="H49926" s="88"/>
      <c r="I49926" s="88"/>
      <c r="J49926" s="88"/>
      <c r="K49926" s="88"/>
    </row>
    <row r="49927" spans="2:11" hidden="1" x14ac:dyDescent="0.2">
      <c r="B49927" s="88"/>
      <c r="C49927" s="88"/>
      <c r="D49927" s="88"/>
      <c r="E49927" s="88"/>
      <c r="F49927" s="88"/>
      <c r="G49927" s="88"/>
      <c r="H49927" s="88"/>
      <c r="I49927" s="88"/>
      <c r="J49927" s="88"/>
      <c r="K49927" s="88"/>
    </row>
    <row r="49928" spans="2:11" hidden="1" x14ac:dyDescent="0.2">
      <c r="B49928" s="88"/>
      <c r="C49928" s="88"/>
      <c r="D49928" s="88"/>
      <c r="E49928" s="88"/>
      <c r="F49928" s="88"/>
      <c r="G49928" s="88"/>
      <c r="H49928" s="88"/>
      <c r="I49928" s="88"/>
      <c r="J49928" s="88"/>
      <c r="K49928" s="88"/>
    </row>
    <row r="49929" spans="2:11" hidden="1" x14ac:dyDescent="0.2">
      <c r="B49929" s="88"/>
      <c r="C49929" s="88"/>
      <c r="D49929" s="88"/>
      <c r="E49929" s="88"/>
      <c r="F49929" s="88"/>
      <c r="G49929" s="88"/>
      <c r="H49929" s="88"/>
      <c r="I49929" s="88"/>
      <c r="J49929" s="88"/>
      <c r="K49929" s="88"/>
    </row>
    <row r="49930" spans="2:11" hidden="1" x14ac:dyDescent="0.2">
      <c r="B49930" s="88"/>
      <c r="C49930" s="88"/>
      <c r="D49930" s="88"/>
      <c r="E49930" s="88"/>
      <c r="F49930" s="88"/>
      <c r="G49930" s="88"/>
      <c r="H49930" s="88"/>
      <c r="I49930" s="88"/>
      <c r="J49930" s="88"/>
      <c r="K49930" s="88"/>
    </row>
    <row r="49931" spans="2:11" hidden="1" x14ac:dyDescent="0.2">
      <c r="B49931" s="88"/>
      <c r="C49931" s="88"/>
      <c r="D49931" s="88"/>
      <c r="E49931" s="88"/>
      <c r="F49931" s="88"/>
      <c r="G49931" s="88"/>
      <c r="H49931" s="88"/>
      <c r="I49931" s="88"/>
      <c r="J49931" s="88"/>
      <c r="K49931" s="88"/>
    </row>
    <row r="49932" spans="2:11" hidden="1" x14ac:dyDescent="0.2">
      <c r="B49932" s="88"/>
      <c r="C49932" s="88"/>
      <c r="D49932" s="88"/>
      <c r="E49932" s="88"/>
      <c r="F49932" s="88"/>
      <c r="G49932" s="88"/>
      <c r="H49932" s="88"/>
      <c r="I49932" s="88"/>
      <c r="J49932" s="88"/>
      <c r="K49932" s="88"/>
    </row>
    <row r="49933" spans="2:11" hidden="1" x14ac:dyDescent="0.2">
      <c r="B49933" s="88"/>
      <c r="C49933" s="88"/>
      <c r="D49933" s="88"/>
      <c r="E49933" s="88"/>
      <c r="F49933" s="88"/>
      <c r="G49933" s="88"/>
      <c r="H49933" s="88"/>
      <c r="I49933" s="88"/>
      <c r="J49933" s="88"/>
      <c r="K49933" s="88"/>
    </row>
    <row r="49934" spans="2:11" hidden="1" x14ac:dyDescent="0.2">
      <c r="B49934" s="88"/>
      <c r="C49934" s="88"/>
      <c r="D49934" s="88"/>
      <c r="E49934" s="88"/>
      <c r="F49934" s="88"/>
      <c r="G49934" s="88"/>
      <c r="H49934" s="88"/>
      <c r="I49934" s="88"/>
      <c r="J49934" s="88"/>
      <c r="K49934" s="88"/>
    </row>
    <row r="49935" spans="2:11" hidden="1" x14ac:dyDescent="0.2">
      <c r="B49935" s="88"/>
      <c r="C49935" s="88"/>
      <c r="D49935" s="88"/>
      <c r="E49935" s="88"/>
      <c r="F49935" s="88"/>
      <c r="G49935" s="88"/>
      <c r="H49935" s="88"/>
      <c r="I49935" s="88"/>
      <c r="J49935" s="88"/>
      <c r="K49935" s="88"/>
    </row>
    <row r="49936" spans="2:11" hidden="1" x14ac:dyDescent="0.2">
      <c r="B49936" s="88"/>
      <c r="C49936" s="88"/>
      <c r="D49936" s="88"/>
      <c r="E49936" s="88"/>
      <c r="F49936" s="88"/>
      <c r="G49936" s="88"/>
      <c r="H49936" s="88"/>
      <c r="I49936" s="88"/>
      <c r="J49936" s="88"/>
      <c r="K49936" s="88"/>
    </row>
    <row r="49937" spans="2:11" hidden="1" x14ac:dyDescent="0.2">
      <c r="B49937" s="88"/>
      <c r="C49937" s="88"/>
      <c r="D49937" s="88"/>
      <c r="E49937" s="88"/>
      <c r="F49937" s="88"/>
      <c r="G49937" s="88"/>
      <c r="H49937" s="88"/>
      <c r="I49937" s="88"/>
      <c r="J49937" s="88"/>
      <c r="K49937" s="88"/>
    </row>
    <row r="49938" spans="2:11" hidden="1" x14ac:dyDescent="0.2">
      <c r="B49938" s="88"/>
      <c r="C49938" s="88"/>
      <c r="D49938" s="88"/>
      <c r="E49938" s="88"/>
      <c r="F49938" s="88"/>
      <c r="G49938" s="88"/>
      <c r="H49938" s="88"/>
      <c r="I49938" s="88"/>
      <c r="J49938" s="88"/>
      <c r="K49938" s="88"/>
    </row>
    <row r="49939" spans="2:11" hidden="1" x14ac:dyDescent="0.2">
      <c r="B49939" s="88"/>
      <c r="C49939" s="88"/>
      <c r="D49939" s="88"/>
      <c r="E49939" s="88"/>
      <c r="F49939" s="88"/>
      <c r="G49939" s="88"/>
      <c r="H49939" s="88"/>
      <c r="I49939" s="88"/>
      <c r="J49939" s="88"/>
      <c r="K49939" s="88"/>
    </row>
    <row r="49940" spans="2:11" hidden="1" x14ac:dyDescent="0.2">
      <c r="B49940" s="88"/>
      <c r="C49940" s="88"/>
      <c r="D49940" s="88"/>
      <c r="E49940" s="88"/>
      <c r="F49940" s="88"/>
      <c r="G49940" s="88"/>
      <c r="H49940" s="88"/>
      <c r="I49940" s="88"/>
      <c r="J49940" s="88"/>
      <c r="K49940" s="88"/>
    </row>
    <row r="49941" spans="2:11" hidden="1" x14ac:dyDescent="0.2">
      <c r="B49941" s="88"/>
      <c r="C49941" s="88"/>
      <c r="D49941" s="88"/>
      <c r="E49941" s="88"/>
      <c r="F49941" s="88"/>
      <c r="G49941" s="88"/>
      <c r="H49941" s="88"/>
      <c r="I49941" s="88"/>
      <c r="J49941" s="88"/>
      <c r="K49941" s="88"/>
    </row>
    <row r="49942" spans="2:11" hidden="1" x14ac:dyDescent="0.2">
      <c r="B49942" s="88"/>
      <c r="C49942" s="88"/>
      <c r="D49942" s="88"/>
      <c r="E49942" s="88"/>
      <c r="F49942" s="88"/>
      <c r="G49942" s="88"/>
      <c r="H49942" s="88"/>
      <c r="I49942" s="88"/>
      <c r="J49942" s="88"/>
      <c r="K49942" s="88"/>
    </row>
    <row r="49943" spans="2:11" hidden="1" x14ac:dyDescent="0.2">
      <c r="B49943" s="88"/>
      <c r="C49943" s="88"/>
      <c r="D49943" s="88"/>
      <c r="E49943" s="88"/>
      <c r="F49943" s="88"/>
      <c r="G49943" s="88"/>
      <c r="H49943" s="88"/>
      <c r="I49943" s="88"/>
      <c r="J49943" s="88"/>
      <c r="K49943" s="88"/>
    </row>
    <row r="49944" spans="2:11" hidden="1" x14ac:dyDescent="0.2">
      <c r="B49944" s="88"/>
      <c r="C49944" s="88"/>
      <c r="D49944" s="88"/>
      <c r="E49944" s="88"/>
      <c r="F49944" s="88"/>
      <c r="G49944" s="88"/>
      <c r="H49944" s="88"/>
      <c r="I49944" s="88"/>
      <c r="J49944" s="88"/>
      <c r="K49944" s="88"/>
    </row>
    <row r="49945" spans="2:11" hidden="1" x14ac:dyDescent="0.2">
      <c r="B49945" s="88"/>
      <c r="C49945" s="88"/>
      <c r="D49945" s="88"/>
      <c r="E49945" s="88"/>
      <c r="F49945" s="88"/>
      <c r="G49945" s="88"/>
      <c r="H49945" s="88"/>
      <c r="I49945" s="88"/>
      <c r="J49945" s="88"/>
      <c r="K49945" s="88"/>
    </row>
    <row r="49946" spans="2:11" hidden="1" x14ac:dyDescent="0.2">
      <c r="B49946" s="88"/>
      <c r="C49946" s="88"/>
      <c r="D49946" s="88"/>
      <c r="E49946" s="88"/>
      <c r="F49946" s="88"/>
      <c r="G49946" s="88"/>
      <c r="H49946" s="88"/>
      <c r="I49946" s="88"/>
      <c r="J49946" s="88"/>
      <c r="K49946" s="88"/>
    </row>
    <row r="49947" spans="2:11" hidden="1" x14ac:dyDescent="0.2">
      <c r="B49947" s="88"/>
      <c r="C49947" s="88"/>
      <c r="D49947" s="88"/>
      <c r="E49947" s="88"/>
      <c r="F49947" s="88"/>
      <c r="G49947" s="88"/>
      <c r="H49947" s="88"/>
      <c r="I49947" s="88"/>
      <c r="J49947" s="88"/>
      <c r="K49947" s="88"/>
    </row>
    <row r="49948" spans="2:11" hidden="1" x14ac:dyDescent="0.2">
      <c r="B49948" s="88"/>
      <c r="C49948" s="88"/>
      <c r="D49948" s="88"/>
      <c r="E49948" s="88"/>
      <c r="F49948" s="88"/>
      <c r="G49948" s="88"/>
      <c r="H49948" s="88"/>
      <c r="I49948" s="88"/>
      <c r="J49948" s="88"/>
      <c r="K49948" s="88"/>
    </row>
    <row r="49949" spans="2:11" hidden="1" x14ac:dyDescent="0.2">
      <c r="B49949" s="88"/>
      <c r="C49949" s="88"/>
      <c r="D49949" s="88"/>
      <c r="E49949" s="88"/>
      <c r="F49949" s="88"/>
      <c r="G49949" s="88"/>
      <c r="H49949" s="88"/>
      <c r="I49949" s="88"/>
      <c r="J49949" s="88"/>
      <c r="K49949" s="88"/>
    </row>
    <row r="49950" spans="2:11" hidden="1" x14ac:dyDescent="0.2">
      <c r="B49950" s="88"/>
      <c r="C49950" s="88"/>
      <c r="D49950" s="88"/>
      <c r="E49950" s="88"/>
      <c r="F49950" s="88"/>
      <c r="G49950" s="88"/>
      <c r="H49950" s="88"/>
      <c r="I49950" s="88"/>
      <c r="J49950" s="88"/>
      <c r="K49950" s="88"/>
    </row>
    <row r="49951" spans="2:11" hidden="1" x14ac:dyDescent="0.2">
      <c r="B49951" s="88"/>
      <c r="C49951" s="88"/>
      <c r="D49951" s="88"/>
      <c r="E49951" s="88"/>
      <c r="F49951" s="88"/>
      <c r="G49951" s="88"/>
      <c r="H49951" s="88"/>
      <c r="I49951" s="88"/>
      <c r="J49951" s="88"/>
      <c r="K49951" s="88"/>
    </row>
    <row r="49952" spans="2:11" hidden="1" x14ac:dyDescent="0.2">
      <c r="B49952" s="88"/>
      <c r="C49952" s="88"/>
      <c r="D49952" s="88"/>
      <c r="E49952" s="88"/>
      <c r="F49952" s="88"/>
      <c r="G49952" s="88"/>
      <c r="H49952" s="88"/>
      <c r="I49952" s="88"/>
      <c r="J49952" s="88"/>
      <c r="K49952" s="88"/>
    </row>
    <row r="49953" spans="2:11" hidden="1" x14ac:dyDescent="0.2">
      <c r="B49953" s="88"/>
      <c r="C49953" s="88"/>
      <c r="D49953" s="88"/>
      <c r="E49953" s="88"/>
      <c r="F49953" s="88"/>
      <c r="G49953" s="88"/>
      <c r="H49953" s="88"/>
      <c r="I49953" s="88"/>
      <c r="J49953" s="88"/>
      <c r="K49953" s="88"/>
    </row>
    <row r="49954" spans="2:11" hidden="1" x14ac:dyDescent="0.2">
      <c r="B49954" s="88"/>
      <c r="C49954" s="88"/>
      <c r="D49954" s="88"/>
      <c r="E49954" s="88"/>
      <c r="F49954" s="88"/>
      <c r="G49954" s="88"/>
      <c r="H49954" s="88"/>
      <c r="I49954" s="88"/>
      <c r="J49954" s="88"/>
      <c r="K49954" s="88"/>
    </row>
    <row r="49955" spans="2:11" hidden="1" x14ac:dyDescent="0.2">
      <c r="B49955" s="88"/>
      <c r="C49955" s="88"/>
      <c r="D49955" s="88"/>
      <c r="E49955" s="88"/>
      <c r="F49955" s="88"/>
      <c r="G49955" s="88"/>
      <c r="H49955" s="88"/>
      <c r="I49955" s="88"/>
      <c r="J49955" s="88"/>
      <c r="K49955" s="88"/>
    </row>
    <row r="49956" spans="2:11" hidden="1" x14ac:dyDescent="0.2">
      <c r="B49956" s="88"/>
      <c r="C49956" s="88"/>
      <c r="D49956" s="88"/>
      <c r="E49956" s="88"/>
      <c r="F49956" s="88"/>
      <c r="G49956" s="88"/>
      <c r="H49956" s="88"/>
      <c r="I49956" s="88"/>
      <c r="J49956" s="88"/>
      <c r="K49956" s="88"/>
    </row>
    <row r="49957" spans="2:11" hidden="1" x14ac:dyDescent="0.2">
      <c r="B49957" s="88"/>
      <c r="C49957" s="88"/>
      <c r="D49957" s="88"/>
      <c r="E49957" s="88"/>
      <c r="F49957" s="88"/>
      <c r="G49957" s="88"/>
      <c r="H49957" s="88"/>
      <c r="I49957" s="88"/>
      <c r="J49957" s="88"/>
      <c r="K49957" s="88"/>
    </row>
    <row r="49958" spans="2:11" hidden="1" x14ac:dyDescent="0.2">
      <c r="B49958" s="88"/>
      <c r="C49958" s="88"/>
      <c r="D49958" s="88"/>
      <c r="E49958" s="88"/>
      <c r="F49958" s="88"/>
      <c r="G49958" s="88"/>
      <c r="H49958" s="88"/>
      <c r="I49958" s="88"/>
      <c r="J49958" s="88"/>
      <c r="K49958" s="88"/>
    </row>
    <row r="49959" spans="2:11" hidden="1" x14ac:dyDescent="0.2">
      <c r="B49959" s="88"/>
      <c r="C49959" s="88"/>
      <c r="D49959" s="88"/>
      <c r="E49959" s="88"/>
      <c r="F49959" s="88"/>
      <c r="G49959" s="88"/>
      <c r="H49959" s="88"/>
      <c r="I49959" s="88"/>
      <c r="J49959" s="88"/>
      <c r="K49959" s="88"/>
    </row>
    <row r="49960" spans="2:11" hidden="1" x14ac:dyDescent="0.2">
      <c r="B49960" s="88"/>
      <c r="C49960" s="88"/>
      <c r="D49960" s="88"/>
      <c r="E49960" s="88"/>
      <c r="F49960" s="88"/>
      <c r="G49960" s="88"/>
      <c r="H49960" s="88"/>
      <c r="I49960" s="88"/>
      <c r="J49960" s="88"/>
      <c r="K49960" s="88"/>
    </row>
    <row r="49961" spans="2:11" hidden="1" x14ac:dyDescent="0.2">
      <c r="B49961" s="88"/>
      <c r="C49961" s="88"/>
      <c r="D49961" s="88"/>
      <c r="E49961" s="88"/>
      <c r="F49961" s="88"/>
      <c r="G49961" s="88"/>
      <c r="H49961" s="88"/>
      <c r="I49961" s="88"/>
      <c r="J49961" s="88"/>
      <c r="K49961" s="88"/>
    </row>
    <row r="49962" spans="2:11" hidden="1" x14ac:dyDescent="0.2">
      <c r="B49962" s="88"/>
      <c r="C49962" s="88"/>
      <c r="D49962" s="88"/>
      <c r="E49962" s="88"/>
      <c r="F49962" s="88"/>
      <c r="G49962" s="88"/>
      <c r="H49962" s="88"/>
      <c r="I49962" s="88"/>
      <c r="J49962" s="88"/>
      <c r="K49962" s="88"/>
    </row>
    <row r="49963" spans="2:11" hidden="1" x14ac:dyDescent="0.2">
      <c r="B49963" s="88"/>
      <c r="C49963" s="88"/>
      <c r="D49963" s="88"/>
      <c r="E49963" s="88"/>
      <c r="F49963" s="88"/>
      <c r="G49963" s="88"/>
      <c r="H49963" s="88"/>
      <c r="I49963" s="88"/>
      <c r="J49963" s="88"/>
      <c r="K49963" s="88"/>
    </row>
    <row r="49964" spans="2:11" hidden="1" x14ac:dyDescent="0.2">
      <c r="B49964" s="88"/>
      <c r="C49964" s="88"/>
      <c r="D49964" s="88"/>
      <c r="E49964" s="88"/>
      <c r="F49964" s="88"/>
      <c r="G49964" s="88"/>
      <c r="H49964" s="88"/>
      <c r="I49964" s="88"/>
      <c r="J49964" s="88"/>
      <c r="K49964" s="88"/>
    </row>
    <row r="49965" spans="2:11" hidden="1" x14ac:dyDescent="0.2">
      <c r="B49965" s="88"/>
      <c r="C49965" s="88"/>
      <c r="D49965" s="88"/>
      <c r="E49965" s="88"/>
      <c r="F49965" s="88"/>
      <c r="G49965" s="88"/>
      <c r="H49965" s="88"/>
      <c r="I49965" s="88"/>
      <c r="J49965" s="88"/>
      <c r="K49965" s="88"/>
    </row>
    <row r="49966" spans="2:11" hidden="1" x14ac:dyDescent="0.2">
      <c r="B49966" s="88"/>
      <c r="C49966" s="88"/>
      <c r="D49966" s="88"/>
      <c r="E49966" s="88"/>
      <c r="F49966" s="88"/>
      <c r="G49966" s="88"/>
      <c r="H49966" s="88"/>
      <c r="I49966" s="88"/>
      <c r="J49966" s="88"/>
      <c r="K49966" s="88"/>
    </row>
    <row r="49967" spans="2:11" hidden="1" x14ac:dyDescent="0.2">
      <c r="B49967" s="88"/>
      <c r="C49967" s="88"/>
      <c r="D49967" s="88"/>
      <c r="E49967" s="88"/>
      <c r="F49967" s="88"/>
      <c r="G49967" s="88"/>
      <c r="H49967" s="88"/>
      <c r="I49967" s="88"/>
      <c r="J49967" s="88"/>
      <c r="K49967" s="88"/>
    </row>
    <row r="49968" spans="2:11" hidden="1" x14ac:dyDescent="0.2">
      <c r="B49968" s="88"/>
      <c r="C49968" s="88"/>
      <c r="D49968" s="88"/>
      <c r="E49968" s="88"/>
      <c r="F49968" s="88"/>
      <c r="G49968" s="88"/>
      <c r="H49968" s="88"/>
      <c r="I49968" s="88"/>
      <c r="J49968" s="88"/>
      <c r="K49968" s="88"/>
    </row>
    <row r="49969" spans="2:11" hidden="1" x14ac:dyDescent="0.2">
      <c r="B49969" s="88"/>
      <c r="C49969" s="88"/>
      <c r="D49969" s="88"/>
      <c r="E49969" s="88"/>
      <c r="F49969" s="88"/>
      <c r="G49969" s="88"/>
      <c r="H49969" s="88"/>
      <c r="I49969" s="88"/>
      <c r="J49969" s="88"/>
      <c r="K49969" s="88"/>
    </row>
    <row r="49970" spans="2:11" hidden="1" x14ac:dyDescent="0.2">
      <c r="B49970" s="88"/>
      <c r="C49970" s="88"/>
      <c r="D49970" s="88"/>
      <c r="E49970" s="88"/>
      <c r="F49970" s="88"/>
      <c r="G49970" s="88"/>
      <c r="H49970" s="88"/>
      <c r="I49970" s="88"/>
      <c r="J49970" s="88"/>
      <c r="K49970" s="88"/>
    </row>
    <row r="49971" spans="2:11" hidden="1" x14ac:dyDescent="0.2">
      <c r="B49971" s="88"/>
      <c r="C49971" s="88"/>
      <c r="D49971" s="88"/>
      <c r="E49971" s="88"/>
      <c r="F49971" s="88"/>
      <c r="G49971" s="88"/>
      <c r="H49971" s="88"/>
      <c r="I49971" s="88"/>
      <c r="J49971" s="88"/>
      <c r="K49971" s="88"/>
    </row>
    <row r="49972" spans="2:11" hidden="1" x14ac:dyDescent="0.2">
      <c r="B49972" s="88"/>
      <c r="C49972" s="88"/>
      <c r="D49972" s="88"/>
      <c r="E49972" s="88"/>
      <c r="F49972" s="88"/>
      <c r="G49972" s="88"/>
      <c r="H49972" s="88"/>
      <c r="I49972" s="88"/>
      <c r="J49972" s="88"/>
      <c r="K49972" s="88"/>
    </row>
    <row r="49973" spans="2:11" hidden="1" x14ac:dyDescent="0.2">
      <c r="B49973" s="88"/>
      <c r="C49973" s="88"/>
      <c r="D49973" s="88"/>
      <c r="E49973" s="88"/>
      <c r="F49973" s="88"/>
      <c r="G49973" s="88"/>
      <c r="H49973" s="88"/>
      <c r="I49973" s="88"/>
      <c r="J49973" s="88"/>
      <c r="K49973" s="88"/>
    </row>
    <row r="49974" spans="2:11" hidden="1" x14ac:dyDescent="0.2">
      <c r="B49974" s="88"/>
      <c r="C49974" s="88"/>
      <c r="D49974" s="88"/>
      <c r="E49974" s="88"/>
      <c r="F49974" s="88"/>
      <c r="G49974" s="88"/>
      <c r="H49974" s="88"/>
      <c r="I49974" s="88"/>
      <c r="J49974" s="88"/>
      <c r="K49974" s="88"/>
    </row>
    <row r="49975" spans="2:11" hidden="1" x14ac:dyDescent="0.2">
      <c r="B49975" s="88"/>
      <c r="C49975" s="88"/>
      <c r="D49975" s="88"/>
      <c r="E49975" s="88"/>
      <c r="F49975" s="88"/>
      <c r="G49975" s="88"/>
      <c r="H49975" s="88"/>
      <c r="I49975" s="88"/>
      <c r="J49975" s="88"/>
      <c r="K49975" s="88"/>
    </row>
    <row r="49976" spans="2:11" hidden="1" x14ac:dyDescent="0.2">
      <c r="B49976" s="88"/>
      <c r="C49976" s="88"/>
      <c r="D49976" s="88"/>
      <c r="E49976" s="88"/>
      <c r="F49976" s="88"/>
      <c r="G49976" s="88"/>
      <c r="H49976" s="88"/>
      <c r="I49976" s="88"/>
      <c r="J49976" s="88"/>
      <c r="K49976" s="88"/>
    </row>
    <row r="49977" spans="2:11" hidden="1" x14ac:dyDescent="0.2">
      <c r="B49977" s="88"/>
      <c r="C49977" s="88"/>
      <c r="D49977" s="88"/>
      <c r="E49977" s="88"/>
      <c r="F49977" s="88"/>
      <c r="G49977" s="88"/>
      <c r="H49977" s="88"/>
      <c r="I49977" s="88"/>
      <c r="J49977" s="88"/>
      <c r="K49977" s="88"/>
    </row>
    <row r="49978" spans="2:11" hidden="1" x14ac:dyDescent="0.2">
      <c r="B49978" s="88"/>
      <c r="C49978" s="88"/>
      <c r="D49978" s="88"/>
      <c r="E49978" s="88"/>
      <c r="F49978" s="88"/>
      <c r="G49978" s="88"/>
      <c r="H49978" s="88"/>
      <c r="I49978" s="88"/>
      <c r="J49978" s="88"/>
      <c r="K49978" s="88"/>
    </row>
    <row r="49979" spans="2:11" hidden="1" x14ac:dyDescent="0.2">
      <c r="B49979" s="88"/>
      <c r="C49979" s="88"/>
      <c r="D49979" s="88"/>
      <c r="E49979" s="88"/>
      <c r="F49979" s="88"/>
      <c r="G49979" s="88"/>
      <c r="H49979" s="88"/>
      <c r="I49979" s="88"/>
      <c r="J49979" s="88"/>
      <c r="K49979" s="88"/>
    </row>
    <row r="49980" spans="2:11" hidden="1" x14ac:dyDescent="0.2">
      <c r="B49980" s="88"/>
      <c r="C49980" s="88"/>
      <c r="D49980" s="88"/>
      <c r="E49980" s="88"/>
      <c r="F49980" s="88"/>
      <c r="G49980" s="88"/>
      <c r="H49980" s="88"/>
      <c r="I49980" s="88"/>
      <c r="J49980" s="88"/>
      <c r="K49980" s="88"/>
    </row>
    <row r="49981" spans="2:11" hidden="1" x14ac:dyDescent="0.2">
      <c r="B49981" s="88"/>
      <c r="C49981" s="88"/>
      <c r="D49981" s="88"/>
      <c r="E49981" s="88"/>
      <c r="F49981" s="88"/>
      <c r="G49981" s="88"/>
      <c r="H49981" s="88"/>
      <c r="I49981" s="88"/>
      <c r="J49981" s="88"/>
      <c r="K49981" s="88"/>
    </row>
    <row r="49982" spans="2:11" hidden="1" x14ac:dyDescent="0.2">
      <c r="B49982" s="88"/>
      <c r="C49982" s="88"/>
      <c r="D49982" s="88"/>
      <c r="E49982" s="88"/>
      <c r="F49982" s="88"/>
      <c r="G49982" s="88"/>
      <c r="H49982" s="88"/>
      <c r="I49982" s="88"/>
      <c r="J49982" s="88"/>
      <c r="K49982" s="88"/>
    </row>
    <row r="49983" spans="2:11" hidden="1" x14ac:dyDescent="0.2">
      <c r="B49983" s="88"/>
      <c r="C49983" s="88"/>
      <c r="D49983" s="88"/>
      <c r="E49983" s="88"/>
      <c r="F49983" s="88"/>
      <c r="G49983" s="88"/>
      <c r="H49983" s="88"/>
      <c r="I49983" s="88"/>
      <c r="J49983" s="88"/>
      <c r="K49983" s="88"/>
    </row>
    <row r="49984" spans="2:11" hidden="1" x14ac:dyDescent="0.2">
      <c r="B49984" s="88"/>
      <c r="C49984" s="88"/>
      <c r="D49984" s="88"/>
      <c r="E49984" s="88"/>
      <c r="F49984" s="88"/>
      <c r="G49984" s="88"/>
      <c r="H49984" s="88"/>
      <c r="I49984" s="88"/>
      <c r="J49984" s="88"/>
      <c r="K49984" s="88"/>
    </row>
    <row r="49985" spans="2:11" hidden="1" x14ac:dyDescent="0.2">
      <c r="B49985" s="88"/>
      <c r="C49985" s="88"/>
      <c r="D49985" s="88"/>
      <c r="E49985" s="88"/>
      <c r="F49985" s="88"/>
      <c r="G49985" s="88"/>
      <c r="H49985" s="88"/>
      <c r="I49985" s="88"/>
      <c r="J49985" s="88"/>
      <c r="K49985" s="88"/>
    </row>
    <row r="49986" spans="2:11" hidden="1" x14ac:dyDescent="0.2">
      <c r="B49986" s="88"/>
      <c r="C49986" s="88"/>
      <c r="D49986" s="88"/>
      <c r="E49986" s="88"/>
      <c r="F49986" s="88"/>
      <c r="G49986" s="88"/>
      <c r="H49986" s="88"/>
      <c r="I49986" s="88"/>
      <c r="J49986" s="88"/>
      <c r="K49986" s="88"/>
    </row>
    <row r="49987" spans="2:11" hidden="1" x14ac:dyDescent="0.2">
      <c r="B49987" s="88"/>
      <c r="C49987" s="88"/>
      <c r="D49987" s="88"/>
      <c r="E49987" s="88"/>
      <c r="F49987" s="88"/>
      <c r="G49987" s="88"/>
      <c r="H49987" s="88"/>
      <c r="I49987" s="88"/>
      <c r="J49987" s="88"/>
      <c r="K49987" s="88"/>
    </row>
    <row r="49988" spans="2:11" hidden="1" x14ac:dyDescent="0.2">
      <c r="B49988" s="88"/>
      <c r="C49988" s="88"/>
      <c r="D49988" s="88"/>
      <c r="E49988" s="88"/>
      <c r="F49988" s="88"/>
      <c r="G49988" s="88"/>
      <c r="H49988" s="88"/>
      <c r="I49988" s="88"/>
      <c r="J49988" s="88"/>
      <c r="K49988" s="88"/>
    </row>
    <row r="49989" spans="2:11" hidden="1" x14ac:dyDescent="0.2">
      <c r="B49989" s="88"/>
      <c r="C49989" s="88"/>
      <c r="D49989" s="88"/>
      <c r="E49989" s="88"/>
      <c r="F49989" s="88"/>
      <c r="G49989" s="88"/>
      <c r="H49989" s="88"/>
      <c r="I49989" s="88"/>
      <c r="J49989" s="88"/>
      <c r="K49989" s="88"/>
    </row>
    <row r="49990" spans="2:11" hidden="1" x14ac:dyDescent="0.2">
      <c r="B49990" s="88"/>
      <c r="C49990" s="88"/>
      <c r="D49990" s="88"/>
      <c r="E49990" s="88"/>
      <c r="F49990" s="88"/>
      <c r="G49990" s="88"/>
      <c r="H49990" s="88"/>
      <c r="I49990" s="88"/>
      <c r="J49990" s="88"/>
      <c r="K49990" s="88"/>
    </row>
    <row r="49991" spans="2:11" hidden="1" x14ac:dyDescent="0.2">
      <c r="B49991" s="88"/>
      <c r="C49991" s="88"/>
      <c r="D49991" s="88"/>
      <c r="E49991" s="88"/>
      <c r="F49991" s="88"/>
      <c r="G49991" s="88"/>
      <c r="H49991" s="88"/>
      <c r="I49991" s="88"/>
      <c r="J49991" s="88"/>
      <c r="K49991" s="88"/>
    </row>
    <row r="49992" spans="2:11" hidden="1" x14ac:dyDescent="0.2">
      <c r="B49992" s="88"/>
      <c r="C49992" s="88"/>
      <c r="D49992" s="88"/>
      <c r="E49992" s="88"/>
      <c r="F49992" s="88"/>
      <c r="G49992" s="88"/>
      <c r="H49992" s="88"/>
      <c r="I49992" s="88"/>
      <c r="J49992" s="88"/>
      <c r="K49992" s="88"/>
    </row>
    <row r="49993" spans="2:11" hidden="1" x14ac:dyDescent="0.2">
      <c r="B49993" s="88"/>
      <c r="C49993" s="88"/>
      <c r="D49993" s="88"/>
      <c r="E49993" s="88"/>
      <c r="F49993" s="88"/>
      <c r="G49993" s="88"/>
      <c r="H49993" s="88"/>
      <c r="I49993" s="88"/>
      <c r="J49993" s="88"/>
      <c r="K49993" s="88"/>
    </row>
    <row r="49994" spans="2:11" hidden="1" x14ac:dyDescent="0.2">
      <c r="B49994" s="88"/>
      <c r="C49994" s="88"/>
      <c r="D49994" s="88"/>
      <c r="E49994" s="88"/>
      <c r="F49994" s="88"/>
      <c r="G49994" s="88"/>
      <c r="H49994" s="88"/>
      <c r="I49994" s="88"/>
      <c r="J49994" s="88"/>
      <c r="K49994" s="88"/>
    </row>
    <row r="49995" spans="2:11" hidden="1" x14ac:dyDescent="0.2">
      <c r="B49995" s="88"/>
      <c r="C49995" s="88"/>
      <c r="D49995" s="88"/>
      <c r="E49995" s="88"/>
      <c r="F49995" s="88"/>
      <c r="G49995" s="88"/>
      <c r="H49995" s="88"/>
      <c r="I49995" s="88"/>
      <c r="J49995" s="88"/>
      <c r="K49995" s="88"/>
    </row>
    <row r="49996" spans="2:11" hidden="1" x14ac:dyDescent="0.2">
      <c r="B49996" s="88"/>
      <c r="C49996" s="88"/>
      <c r="D49996" s="88"/>
      <c r="E49996" s="88"/>
      <c r="F49996" s="88"/>
      <c r="G49996" s="88"/>
      <c r="H49996" s="88"/>
      <c r="I49996" s="88"/>
      <c r="J49996" s="88"/>
      <c r="K49996" s="88"/>
    </row>
    <row r="49997" spans="2:11" hidden="1" x14ac:dyDescent="0.2">
      <c r="B49997" s="88"/>
      <c r="C49997" s="88"/>
      <c r="D49997" s="88"/>
      <c r="E49997" s="88"/>
      <c r="F49997" s="88"/>
      <c r="G49997" s="88"/>
      <c r="H49997" s="88"/>
      <c r="I49997" s="88"/>
      <c r="J49997" s="88"/>
      <c r="K49997" s="88"/>
    </row>
    <row r="49998" spans="2:11" hidden="1" x14ac:dyDescent="0.2">
      <c r="B49998" s="88"/>
      <c r="C49998" s="88"/>
      <c r="D49998" s="88"/>
      <c r="E49998" s="88"/>
      <c r="F49998" s="88"/>
      <c r="G49998" s="88"/>
      <c r="H49998" s="88"/>
      <c r="I49998" s="88"/>
      <c r="J49998" s="88"/>
      <c r="K49998" s="88"/>
    </row>
    <row r="49999" spans="2:11" hidden="1" x14ac:dyDescent="0.2">
      <c r="B49999" s="88"/>
      <c r="C49999" s="88"/>
      <c r="D49999" s="88"/>
      <c r="E49999" s="88"/>
      <c r="F49999" s="88"/>
      <c r="G49999" s="88"/>
      <c r="H49999" s="88"/>
      <c r="I49999" s="88"/>
      <c r="J49999" s="88"/>
      <c r="K49999" s="88"/>
    </row>
    <row r="50000" spans="2:11" hidden="1" x14ac:dyDescent="0.2">
      <c r="B50000" s="88"/>
      <c r="C50000" s="88"/>
      <c r="D50000" s="88"/>
      <c r="E50000" s="88"/>
      <c r="F50000" s="88"/>
      <c r="G50000" s="88"/>
      <c r="H50000" s="88"/>
      <c r="I50000" s="88"/>
      <c r="J50000" s="88"/>
      <c r="K50000" s="88"/>
    </row>
    <row r="50001" spans="2:11" hidden="1" x14ac:dyDescent="0.2">
      <c r="B50001" s="88"/>
      <c r="C50001" s="88"/>
      <c r="D50001" s="88"/>
      <c r="E50001" s="88"/>
      <c r="F50001" s="88"/>
      <c r="G50001" s="88"/>
      <c r="H50001" s="88"/>
      <c r="I50001" s="88"/>
      <c r="J50001" s="88"/>
      <c r="K50001" s="88"/>
    </row>
    <row r="50002" spans="2:11" hidden="1" x14ac:dyDescent="0.2">
      <c r="B50002" s="88"/>
      <c r="C50002" s="88"/>
      <c r="D50002" s="88"/>
      <c r="E50002" s="88"/>
      <c r="F50002" s="88"/>
      <c r="G50002" s="88"/>
      <c r="H50002" s="88"/>
      <c r="I50002" s="88"/>
      <c r="J50002" s="88"/>
      <c r="K50002" s="88"/>
    </row>
    <row r="50003" spans="2:11" hidden="1" x14ac:dyDescent="0.2">
      <c r="B50003" s="88"/>
      <c r="C50003" s="88"/>
      <c r="D50003" s="88"/>
      <c r="E50003" s="88"/>
      <c r="F50003" s="88"/>
      <c r="G50003" s="88"/>
      <c r="H50003" s="88"/>
      <c r="I50003" s="88"/>
      <c r="J50003" s="88"/>
      <c r="K50003" s="88"/>
    </row>
    <row r="50004" spans="2:11" hidden="1" x14ac:dyDescent="0.2">
      <c r="B50004" s="88"/>
      <c r="C50004" s="88"/>
      <c r="D50004" s="88"/>
      <c r="E50004" s="88"/>
      <c r="F50004" s="88"/>
      <c r="G50004" s="88"/>
      <c r="H50004" s="88"/>
      <c r="I50004" s="88"/>
      <c r="J50004" s="88"/>
      <c r="K50004" s="88"/>
    </row>
    <row r="50005" spans="2:11" hidden="1" x14ac:dyDescent="0.2">
      <c r="B50005" s="88"/>
      <c r="C50005" s="88"/>
      <c r="D50005" s="88"/>
      <c r="E50005" s="88"/>
      <c r="F50005" s="88"/>
      <c r="G50005" s="88"/>
      <c r="H50005" s="88"/>
      <c r="I50005" s="88"/>
      <c r="J50005" s="88"/>
      <c r="K50005" s="88"/>
    </row>
    <row r="50006" spans="2:11" hidden="1" x14ac:dyDescent="0.2">
      <c r="B50006" s="88"/>
      <c r="C50006" s="88"/>
      <c r="D50006" s="88"/>
      <c r="E50006" s="88"/>
      <c r="F50006" s="88"/>
      <c r="G50006" s="88"/>
      <c r="H50006" s="88"/>
      <c r="I50006" s="88"/>
      <c r="J50006" s="88"/>
      <c r="K50006" s="88"/>
    </row>
    <row r="50007" spans="2:11" hidden="1" x14ac:dyDescent="0.2">
      <c r="B50007" s="88"/>
      <c r="C50007" s="88"/>
      <c r="D50007" s="88"/>
      <c r="E50007" s="88"/>
      <c r="F50007" s="88"/>
      <c r="G50007" s="88"/>
      <c r="H50007" s="88"/>
      <c r="I50007" s="88"/>
      <c r="J50007" s="88"/>
      <c r="K50007" s="88"/>
    </row>
    <row r="50008" spans="2:11" hidden="1" x14ac:dyDescent="0.2">
      <c r="B50008" s="88"/>
      <c r="C50008" s="88"/>
      <c r="D50008" s="88"/>
      <c r="E50008" s="88"/>
      <c r="F50008" s="88"/>
      <c r="G50008" s="88"/>
      <c r="H50008" s="88"/>
      <c r="I50008" s="88"/>
      <c r="J50008" s="88"/>
      <c r="K50008" s="88"/>
    </row>
    <row r="50009" spans="2:11" hidden="1" x14ac:dyDescent="0.2">
      <c r="B50009" s="88"/>
      <c r="C50009" s="88"/>
      <c r="D50009" s="88"/>
      <c r="E50009" s="88"/>
      <c r="F50009" s="88"/>
      <c r="G50009" s="88"/>
      <c r="H50009" s="88"/>
      <c r="I50009" s="88"/>
      <c r="J50009" s="88"/>
      <c r="K50009" s="88"/>
    </row>
    <row r="50010" spans="2:11" hidden="1" x14ac:dyDescent="0.2">
      <c r="B50010" s="88"/>
      <c r="C50010" s="88"/>
      <c r="D50010" s="88"/>
      <c r="E50010" s="88"/>
      <c r="F50010" s="88"/>
      <c r="G50010" s="88"/>
      <c r="H50010" s="88"/>
      <c r="I50010" s="88"/>
      <c r="J50010" s="88"/>
      <c r="K50010" s="88"/>
    </row>
    <row r="50011" spans="2:11" hidden="1" x14ac:dyDescent="0.2">
      <c r="B50011" s="88"/>
      <c r="C50011" s="88"/>
      <c r="D50011" s="88"/>
      <c r="E50011" s="88"/>
      <c r="F50011" s="88"/>
      <c r="G50011" s="88"/>
      <c r="H50011" s="88"/>
      <c r="I50011" s="88"/>
      <c r="J50011" s="88"/>
      <c r="K50011" s="88"/>
    </row>
    <row r="50012" spans="2:11" hidden="1" x14ac:dyDescent="0.2">
      <c r="B50012" s="88"/>
      <c r="C50012" s="88"/>
      <c r="D50012" s="88"/>
      <c r="E50012" s="88"/>
      <c r="F50012" s="88"/>
      <c r="G50012" s="88"/>
      <c r="H50012" s="88"/>
      <c r="I50012" s="88"/>
      <c r="J50012" s="88"/>
      <c r="K50012" s="88"/>
    </row>
    <row r="50013" spans="2:11" hidden="1" x14ac:dyDescent="0.2">
      <c r="B50013" s="88"/>
      <c r="C50013" s="88"/>
      <c r="D50013" s="88"/>
      <c r="E50013" s="88"/>
      <c r="F50013" s="88"/>
      <c r="G50013" s="88"/>
      <c r="H50013" s="88"/>
      <c r="I50013" s="88"/>
      <c r="J50013" s="88"/>
      <c r="K50013" s="88"/>
    </row>
    <row r="50014" spans="2:11" hidden="1" x14ac:dyDescent="0.2">
      <c r="B50014" s="88"/>
      <c r="C50014" s="88"/>
      <c r="D50014" s="88"/>
      <c r="E50014" s="88"/>
      <c r="F50014" s="88"/>
      <c r="G50014" s="88"/>
      <c r="H50014" s="88"/>
      <c r="I50014" s="88"/>
      <c r="J50014" s="88"/>
      <c r="K50014" s="88"/>
    </row>
    <row r="50015" spans="2:11" hidden="1" x14ac:dyDescent="0.2">
      <c r="B50015" s="88"/>
      <c r="C50015" s="88"/>
      <c r="D50015" s="88"/>
      <c r="E50015" s="88"/>
      <c r="F50015" s="88"/>
      <c r="G50015" s="88"/>
      <c r="H50015" s="88"/>
      <c r="I50015" s="88"/>
      <c r="J50015" s="88"/>
      <c r="K50015" s="88"/>
    </row>
    <row r="50016" spans="2:11" hidden="1" x14ac:dyDescent="0.2">
      <c r="B50016" s="88"/>
      <c r="C50016" s="88"/>
      <c r="D50016" s="88"/>
      <c r="E50016" s="88"/>
      <c r="F50016" s="88"/>
      <c r="G50016" s="88"/>
      <c r="H50016" s="88"/>
      <c r="I50016" s="88"/>
      <c r="J50016" s="88"/>
      <c r="K50016" s="88"/>
    </row>
    <row r="50017" spans="2:11" hidden="1" x14ac:dyDescent="0.2">
      <c r="B50017" s="88"/>
      <c r="C50017" s="88"/>
      <c r="D50017" s="88"/>
      <c r="E50017" s="88"/>
      <c r="F50017" s="88"/>
      <c r="G50017" s="88"/>
      <c r="H50017" s="88"/>
      <c r="I50017" s="88"/>
      <c r="J50017" s="88"/>
      <c r="K50017" s="88"/>
    </row>
    <row r="50018" spans="2:11" hidden="1" x14ac:dyDescent="0.2">
      <c r="B50018" s="88"/>
      <c r="C50018" s="88"/>
      <c r="D50018" s="88"/>
      <c r="E50018" s="88"/>
      <c r="F50018" s="88"/>
      <c r="G50018" s="88"/>
      <c r="H50018" s="88"/>
      <c r="I50018" s="88"/>
      <c r="J50018" s="88"/>
      <c r="K50018" s="88"/>
    </row>
    <row r="50019" spans="2:11" hidden="1" x14ac:dyDescent="0.2">
      <c r="B50019" s="88"/>
      <c r="C50019" s="88"/>
      <c r="D50019" s="88"/>
      <c r="E50019" s="88"/>
      <c r="F50019" s="88"/>
      <c r="G50019" s="88"/>
      <c r="H50019" s="88"/>
      <c r="I50019" s="88"/>
      <c r="J50019" s="88"/>
      <c r="K50019" s="88"/>
    </row>
    <row r="50020" spans="2:11" hidden="1" x14ac:dyDescent="0.2">
      <c r="B50020" s="88"/>
      <c r="C50020" s="88"/>
      <c r="D50020" s="88"/>
      <c r="E50020" s="88"/>
      <c r="F50020" s="88"/>
      <c r="G50020" s="88"/>
      <c r="H50020" s="88"/>
      <c r="I50020" s="88"/>
      <c r="J50020" s="88"/>
      <c r="K50020" s="88"/>
    </row>
    <row r="50021" spans="2:11" hidden="1" x14ac:dyDescent="0.2">
      <c r="B50021" s="88"/>
      <c r="C50021" s="88"/>
      <c r="D50021" s="88"/>
      <c r="E50021" s="88"/>
      <c r="F50021" s="88"/>
      <c r="G50021" s="88"/>
      <c r="H50021" s="88"/>
      <c r="I50021" s="88"/>
      <c r="J50021" s="88"/>
      <c r="K50021" s="88"/>
    </row>
    <row r="50022" spans="2:11" hidden="1" x14ac:dyDescent="0.2">
      <c r="B50022" s="88"/>
      <c r="C50022" s="88"/>
      <c r="D50022" s="88"/>
      <c r="E50022" s="88"/>
      <c r="F50022" s="88"/>
      <c r="G50022" s="88"/>
      <c r="H50022" s="88"/>
      <c r="I50022" s="88"/>
      <c r="J50022" s="88"/>
      <c r="K50022" s="88"/>
    </row>
    <row r="50023" spans="2:11" hidden="1" x14ac:dyDescent="0.2">
      <c r="B50023" s="88"/>
      <c r="C50023" s="88"/>
      <c r="D50023" s="88"/>
      <c r="E50023" s="88"/>
      <c r="F50023" s="88"/>
      <c r="G50023" s="88"/>
      <c r="H50023" s="88"/>
      <c r="I50023" s="88"/>
      <c r="J50023" s="88"/>
      <c r="K50023" s="88"/>
    </row>
    <row r="50024" spans="2:11" hidden="1" x14ac:dyDescent="0.2">
      <c r="B50024" s="88"/>
      <c r="C50024" s="88"/>
      <c r="D50024" s="88"/>
      <c r="E50024" s="88"/>
      <c r="F50024" s="88"/>
      <c r="G50024" s="88"/>
      <c r="H50024" s="88"/>
      <c r="I50024" s="88"/>
      <c r="J50024" s="88"/>
      <c r="K50024" s="88"/>
    </row>
    <row r="50025" spans="2:11" hidden="1" x14ac:dyDescent="0.2">
      <c r="B50025" s="88"/>
      <c r="C50025" s="88"/>
      <c r="D50025" s="88"/>
      <c r="E50025" s="88"/>
      <c r="F50025" s="88"/>
      <c r="G50025" s="88"/>
      <c r="H50025" s="88"/>
      <c r="I50025" s="88"/>
      <c r="J50025" s="88"/>
      <c r="K50025" s="88"/>
    </row>
    <row r="50026" spans="2:11" hidden="1" x14ac:dyDescent="0.2">
      <c r="B50026" s="88"/>
      <c r="C50026" s="88"/>
      <c r="D50026" s="88"/>
      <c r="E50026" s="88"/>
      <c r="F50026" s="88"/>
      <c r="G50026" s="88"/>
      <c r="H50026" s="88"/>
      <c r="I50026" s="88"/>
      <c r="J50026" s="88"/>
      <c r="K50026" s="88"/>
    </row>
    <row r="50027" spans="2:11" hidden="1" x14ac:dyDescent="0.2">
      <c r="B50027" s="88"/>
      <c r="C50027" s="88"/>
      <c r="D50027" s="88"/>
      <c r="E50027" s="88"/>
      <c r="F50027" s="88"/>
      <c r="G50027" s="88"/>
      <c r="H50027" s="88"/>
      <c r="I50027" s="88"/>
      <c r="J50027" s="88"/>
      <c r="K50027" s="88"/>
    </row>
    <row r="50028" spans="2:11" hidden="1" x14ac:dyDescent="0.2">
      <c r="B50028" s="88"/>
      <c r="C50028" s="88"/>
      <c r="D50028" s="88"/>
      <c r="E50028" s="88"/>
      <c r="F50028" s="88"/>
      <c r="G50028" s="88"/>
      <c r="H50028" s="88"/>
      <c r="I50028" s="88"/>
      <c r="J50028" s="88"/>
      <c r="K50028" s="88"/>
    </row>
    <row r="50029" spans="2:11" hidden="1" x14ac:dyDescent="0.2">
      <c r="B50029" s="88"/>
      <c r="C50029" s="88"/>
      <c r="D50029" s="88"/>
      <c r="E50029" s="88"/>
      <c r="F50029" s="88"/>
      <c r="G50029" s="88"/>
      <c r="H50029" s="88"/>
      <c r="I50029" s="88"/>
      <c r="J50029" s="88"/>
      <c r="K50029" s="88"/>
    </row>
    <row r="50030" spans="2:11" hidden="1" x14ac:dyDescent="0.2">
      <c r="B50030" s="88"/>
      <c r="C50030" s="88"/>
      <c r="D50030" s="88"/>
      <c r="E50030" s="88"/>
      <c r="F50030" s="88"/>
      <c r="G50030" s="88"/>
      <c r="H50030" s="88"/>
      <c r="I50030" s="88"/>
      <c r="J50030" s="88"/>
      <c r="K50030" s="88"/>
    </row>
    <row r="50031" spans="2:11" hidden="1" x14ac:dyDescent="0.2">
      <c r="B50031" s="88"/>
      <c r="C50031" s="88"/>
      <c r="D50031" s="88"/>
      <c r="E50031" s="88"/>
      <c r="F50031" s="88"/>
      <c r="G50031" s="88"/>
      <c r="H50031" s="88"/>
      <c r="I50031" s="88"/>
      <c r="J50031" s="88"/>
      <c r="K50031" s="88"/>
    </row>
    <row r="50032" spans="2:11" hidden="1" x14ac:dyDescent="0.2">
      <c r="B50032" s="88"/>
      <c r="C50032" s="88"/>
      <c r="D50032" s="88"/>
      <c r="E50032" s="88"/>
      <c r="F50032" s="88"/>
      <c r="G50032" s="88"/>
      <c r="H50032" s="88"/>
      <c r="I50032" s="88"/>
      <c r="J50032" s="88"/>
      <c r="K50032" s="88"/>
    </row>
    <row r="50033" spans="2:11" hidden="1" x14ac:dyDescent="0.2">
      <c r="B50033" s="88"/>
      <c r="C50033" s="88"/>
      <c r="D50033" s="88"/>
      <c r="E50033" s="88"/>
      <c r="F50033" s="88"/>
      <c r="G50033" s="88"/>
      <c r="H50033" s="88"/>
      <c r="I50033" s="88"/>
      <c r="J50033" s="88"/>
      <c r="K50033" s="88"/>
    </row>
    <row r="50034" spans="2:11" hidden="1" x14ac:dyDescent="0.2">
      <c r="B50034" s="88"/>
      <c r="C50034" s="88"/>
      <c r="D50034" s="88"/>
      <c r="E50034" s="88"/>
      <c r="F50034" s="88"/>
      <c r="G50034" s="88"/>
      <c r="H50034" s="88"/>
      <c r="I50034" s="88"/>
      <c r="J50034" s="88"/>
      <c r="K50034" s="88"/>
    </row>
    <row r="50035" spans="2:11" hidden="1" x14ac:dyDescent="0.2">
      <c r="B50035" s="88"/>
      <c r="C50035" s="88"/>
      <c r="D50035" s="88"/>
      <c r="E50035" s="88"/>
      <c r="F50035" s="88"/>
      <c r="G50035" s="88"/>
      <c r="H50035" s="88"/>
      <c r="I50035" s="88"/>
      <c r="J50035" s="88"/>
      <c r="K50035" s="88"/>
    </row>
    <row r="50036" spans="2:11" hidden="1" x14ac:dyDescent="0.2">
      <c r="B50036" s="88"/>
      <c r="C50036" s="88"/>
      <c r="D50036" s="88"/>
      <c r="E50036" s="88"/>
      <c r="F50036" s="88"/>
      <c r="G50036" s="88"/>
      <c r="H50036" s="88"/>
      <c r="I50036" s="88"/>
      <c r="J50036" s="88"/>
      <c r="K50036" s="88"/>
    </row>
    <row r="50037" spans="2:11" hidden="1" x14ac:dyDescent="0.2">
      <c r="B50037" s="88"/>
      <c r="C50037" s="88"/>
      <c r="D50037" s="88"/>
      <c r="E50037" s="88"/>
      <c r="F50037" s="88"/>
      <c r="G50037" s="88"/>
      <c r="H50037" s="88"/>
      <c r="I50037" s="88"/>
      <c r="J50037" s="88"/>
      <c r="K50037" s="88"/>
    </row>
    <row r="50038" spans="2:11" hidden="1" x14ac:dyDescent="0.2">
      <c r="B50038" s="88"/>
      <c r="C50038" s="88"/>
      <c r="D50038" s="88"/>
      <c r="E50038" s="88"/>
      <c r="F50038" s="88"/>
      <c r="G50038" s="88"/>
      <c r="H50038" s="88"/>
      <c r="I50038" s="88"/>
      <c r="J50038" s="88"/>
      <c r="K50038" s="88"/>
    </row>
    <row r="50039" spans="2:11" hidden="1" x14ac:dyDescent="0.2">
      <c r="B50039" s="88"/>
      <c r="C50039" s="88"/>
      <c r="D50039" s="88"/>
      <c r="E50039" s="88"/>
      <c r="F50039" s="88"/>
      <c r="G50039" s="88"/>
      <c r="H50039" s="88"/>
      <c r="I50039" s="88"/>
      <c r="J50039" s="88"/>
      <c r="K50039" s="88"/>
    </row>
    <row r="50040" spans="2:11" hidden="1" x14ac:dyDescent="0.2">
      <c r="B50040" s="88"/>
      <c r="C50040" s="88"/>
      <c r="D50040" s="88"/>
      <c r="E50040" s="88"/>
      <c r="F50040" s="88"/>
      <c r="G50040" s="88"/>
      <c r="H50040" s="88"/>
      <c r="I50040" s="88"/>
      <c r="J50040" s="88"/>
      <c r="K50040" s="88"/>
    </row>
    <row r="50041" spans="2:11" hidden="1" x14ac:dyDescent="0.2">
      <c r="B50041" s="88"/>
      <c r="C50041" s="88"/>
      <c r="D50041" s="88"/>
      <c r="E50041" s="88"/>
      <c r="F50041" s="88"/>
      <c r="G50041" s="88"/>
      <c r="H50041" s="88"/>
      <c r="I50041" s="88"/>
      <c r="J50041" s="88"/>
      <c r="K50041" s="88"/>
    </row>
    <row r="50042" spans="2:11" hidden="1" x14ac:dyDescent="0.2">
      <c r="B50042" s="88"/>
      <c r="C50042" s="88"/>
      <c r="D50042" s="88"/>
      <c r="E50042" s="88"/>
      <c r="F50042" s="88"/>
      <c r="G50042" s="88"/>
      <c r="H50042" s="88"/>
      <c r="I50042" s="88"/>
      <c r="J50042" s="88"/>
      <c r="K50042" s="88"/>
    </row>
    <row r="50043" spans="2:11" hidden="1" x14ac:dyDescent="0.2">
      <c r="B50043" s="88"/>
      <c r="C50043" s="88"/>
      <c r="D50043" s="88"/>
      <c r="E50043" s="88"/>
      <c r="F50043" s="88"/>
      <c r="G50043" s="88"/>
      <c r="H50043" s="88"/>
      <c r="I50043" s="88"/>
      <c r="J50043" s="88"/>
      <c r="K50043" s="88"/>
    </row>
    <row r="50044" spans="2:11" hidden="1" x14ac:dyDescent="0.2">
      <c r="B50044" s="88"/>
      <c r="C50044" s="88"/>
      <c r="D50044" s="88"/>
      <c r="E50044" s="88"/>
      <c r="F50044" s="88"/>
      <c r="G50044" s="88"/>
      <c r="H50044" s="88"/>
      <c r="I50044" s="88"/>
      <c r="J50044" s="88"/>
      <c r="K50044" s="88"/>
    </row>
    <row r="50045" spans="2:11" hidden="1" x14ac:dyDescent="0.2">
      <c r="B50045" s="88"/>
      <c r="C50045" s="88"/>
      <c r="D50045" s="88"/>
      <c r="E50045" s="88"/>
      <c r="F50045" s="88"/>
      <c r="G50045" s="88"/>
      <c r="H50045" s="88"/>
      <c r="I50045" s="88"/>
      <c r="J50045" s="88"/>
      <c r="K50045" s="88"/>
    </row>
    <row r="50046" spans="2:11" hidden="1" x14ac:dyDescent="0.2">
      <c r="B50046" s="88"/>
      <c r="C50046" s="88"/>
      <c r="D50046" s="88"/>
      <c r="E50046" s="88"/>
      <c r="F50046" s="88"/>
      <c r="G50046" s="88"/>
      <c r="H50046" s="88"/>
      <c r="I50046" s="88"/>
      <c r="J50046" s="88"/>
      <c r="K50046" s="88"/>
    </row>
    <row r="50047" spans="2:11" hidden="1" x14ac:dyDescent="0.2">
      <c r="B50047" s="88"/>
      <c r="C50047" s="88"/>
      <c r="D50047" s="88"/>
      <c r="E50047" s="88"/>
      <c r="F50047" s="88"/>
      <c r="G50047" s="88"/>
      <c r="H50047" s="88"/>
      <c r="I50047" s="88"/>
      <c r="J50047" s="88"/>
      <c r="K50047" s="88"/>
    </row>
    <row r="50048" spans="2:11" hidden="1" x14ac:dyDescent="0.2">
      <c r="B50048" s="88"/>
      <c r="C50048" s="88"/>
      <c r="D50048" s="88"/>
      <c r="E50048" s="88"/>
      <c r="F50048" s="88"/>
      <c r="G50048" s="88"/>
      <c r="H50048" s="88"/>
      <c r="I50048" s="88"/>
      <c r="J50048" s="88"/>
      <c r="K50048" s="88"/>
    </row>
    <row r="50049" spans="2:11" hidden="1" x14ac:dyDescent="0.2">
      <c r="B50049" s="88"/>
      <c r="C50049" s="88"/>
      <c r="D50049" s="88"/>
      <c r="E50049" s="88"/>
      <c r="F50049" s="88"/>
      <c r="G50049" s="88"/>
      <c r="H50049" s="88"/>
      <c r="I50049" s="88"/>
      <c r="J50049" s="88"/>
      <c r="K50049" s="88"/>
    </row>
    <row r="50050" spans="2:11" hidden="1" x14ac:dyDescent="0.2">
      <c r="B50050" s="88"/>
      <c r="C50050" s="88"/>
      <c r="D50050" s="88"/>
      <c r="E50050" s="88"/>
      <c r="F50050" s="88"/>
      <c r="G50050" s="88"/>
      <c r="H50050" s="88"/>
      <c r="I50050" s="88"/>
      <c r="J50050" s="88"/>
      <c r="K50050" s="88"/>
    </row>
    <row r="50051" spans="2:11" hidden="1" x14ac:dyDescent="0.2">
      <c r="B50051" s="88"/>
      <c r="C50051" s="88"/>
      <c r="D50051" s="88"/>
      <c r="E50051" s="88"/>
      <c r="F50051" s="88"/>
      <c r="G50051" s="88"/>
      <c r="H50051" s="88"/>
      <c r="I50051" s="88"/>
      <c r="J50051" s="88"/>
      <c r="K50051" s="88"/>
    </row>
    <row r="50052" spans="2:11" hidden="1" x14ac:dyDescent="0.2">
      <c r="B50052" s="88"/>
      <c r="C50052" s="88"/>
      <c r="D50052" s="88"/>
      <c r="E50052" s="88"/>
      <c r="F50052" s="88"/>
      <c r="G50052" s="88"/>
      <c r="H50052" s="88"/>
      <c r="I50052" s="88"/>
      <c r="J50052" s="88"/>
      <c r="K50052" s="88"/>
    </row>
    <row r="50053" spans="2:11" hidden="1" x14ac:dyDescent="0.2">
      <c r="B50053" s="88"/>
      <c r="C50053" s="88"/>
      <c r="D50053" s="88"/>
      <c r="E50053" s="88"/>
      <c r="F50053" s="88"/>
      <c r="G50053" s="88"/>
      <c r="H50053" s="88"/>
      <c r="I50053" s="88"/>
      <c r="J50053" s="88"/>
      <c r="K50053" s="88"/>
    </row>
    <row r="50054" spans="2:11" hidden="1" x14ac:dyDescent="0.2">
      <c r="B50054" s="88"/>
      <c r="C50054" s="88"/>
      <c r="D50054" s="88"/>
      <c r="E50054" s="88"/>
      <c r="F50054" s="88"/>
      <c r="G50054" s="88"/>
      <c r="H50054" s="88"/>
      <c r="I50054" s="88"/>
      <c r="J50054" s="88"/>
      <c r="K50054" s="88"/>
    </row>
    <row r="50055" spans="2:11" hidden="1" x14ac:dyDescent="0.2">
      <c r="B50055" s="88"/>
      <c r="C50055" s="88"/>
      <c r="D50055" s="88"/>
      <c r="E50055" s="88"/>
      <c r="F50055" s="88"/>
      <c r="G50055" s="88"/>
      <c r="H50055" s="88"/>
      <c r="I50055" s="88"/>
      <c r="J50055" s="88"/>
      <c r="K50055" s="88"/>
    </row>
    <row r="50056" spans="2:11" hidden="1" x14ac:dyDescent="0.2">
      <c r="B50056" s="88"/>
      <c r="C50056" s="88"/>
      <c r="D50056" s="88"/>
      <c r="E50056" s="88"/>
      <c r="F50056" s="88"/>
      <c r="G50056" s="88"/>
      <c r="H50056" s="88"/>
      <c r="I50056" s="88"/>
      <c r="J50056" s="88"/>
      <c r="K50056" s="88"/>
    </row>
    <row r="50057" spans="2:11" hidden="1" x14ac:dyDescent="0.2">
      <c r="B50057" s="88"/>
      <c r="C50057" s="88"/>
      <c r="D50057" s="88"/>
      <c r="E50057" s="88"/>
      <c r="F50057" s="88"/>
      <c r="G50057" s="88"/>
      <c r="H50057" s="88"/>
      <c r="I50057" s="88"/>
      <c r="J50057" s="88"/>
      <c r="K50057" s="88"/>
    </row>
    <row r="50058" spans="2:11" hidden="1" x14ac:dyDescent="0.2">
      <c r="B50058" s="88"/>
      <c r="C50058" s="88"/>
      <c r="D50058" s="88"/>
      <c r="E50058" s="88"/>
      <c r="F50058" s="88"/>
      <c r="G50058" s="88"/>
      <c r="H50058" s="88"/>
      <c r="I50058" s="88"/>
      <c r="J50058" s="88"/>
      <c r="K50058" s="88"/>
    </row>
    <row r="50059" spans="2:11" hidden="1" x14ac:dyDescent="0.2">
      <c r="B50059" s="88"/>
      <c r="C50059" s="88"/>
      <c r="D50059" s="88"/>
      <c r="E50059" s="88"/>
      <c r="F50059" s="88"/>
      <c r="G50059" s="88"/>
      <c r="H50059" s="88"/>
      <c r="I50059" s="88"/>
      <c r="J50059" s="88"/>
      <c r="K50059" s="88"/>
    </row>
    <row r="50060" spans="2:11" hidden="1" x14ac:dyDescent="0.2">
      <c r="B50060" s="88"/>
      <c r="C50060" s="88"/>
      <c r="D50060" s="88"/>
      <c r="E50060" s="88"/>
      <c r="F50060" s="88"/>
      <c r="G50060" s="88"/>
      <c r="H50060" s="88"/>
      <c r="I50060" s="88"/>
      <c r="J50060" s="88"/>
      <c r="K50060" s="88"/>
    </row>
    <row r="50061" spans="2:11" hidden="1" x14ac:dyDescent="0.2">
      <c r="B50061" s="88"/>
      <c r="C50061" s="88"/>
      <c r="D50061" s="88"/>
      <c r="E50061" s="88"/>
      <c r="F50061" s="88"/>
      <c r="G50061" s="88"/>
      <c r="H50061" s="88"/>
      <c r="I50061" s="88"/>
      <c r="J50061" s="88"/>
      <c r="K50061" s="88"/>
    </row>
    <row r="50062" spans="2:11" hidden="1" x14ac:dyDescent="0.2">
      <c r="B50062" s="88"/>
      <c r="C50062" s="88"/>
      <c r="D50062" s="88"/>
      <c r="E50062" s="88"/>
      <c r="F50062" s="88"/>
      <c r="G50062" s="88"/>
      <c r="H50062" s="88"/>
      <c r="I50062" s="88"/>
      <c r="J50062" s="88"/>
      <c r="K50062" s="88"/>
    </row>
    <row r="50063" spans="2:11" hidden="1" x14ac:dyDescent="0.2">
      <c r="B50063" s="88"/>
      <c r="C50063" s="88"/>
      <c r="D50063" s="88"/>
      <c r="E50063" s="88"/>
      <c r="F50063" s="88"/>
      <c r="G50063" s="88"/>
      <c r="H50063" s="88"/>
      <c r="I50063" s="88"/>
      <c r="J50063" s="88"/>
      <c r="K50063" s="88"/>
    </row>
    <row r="50064" spans="2:11" hidden="1" x14ac:dyDescent="0.2">
      <c r="B50064" s="88"/>
      <c r="C50064" s="88"/>
      <c r="D50064" s="88"/>
      <c r="E50064" s="88"/>
      <c r="F50064" s="88"/>
      <c r="G50064" s="88"/>
      <c r="H50064" s="88"/>
      <c r="I50064" s="88"/>
      <c r="J50064" s="88"/>
      <c r="K50064" s="88"/>
    </row>
    <row r="50065" spans="2:11" hidden="1" x14ac:dyDescent="0.2">
      <c r="B50065" s="88"/>
      <c r="C50065" s="88"/>
      <c r="D50065" s="88"/>
      <c r="E50065" s="88"/>
      <c r="F50065" s="88"/>
      <c r="G50065" s="88"/>
      <c r="H50065" s="88"/>
      <c r="I50065" s="88"/>
      <c r="J50065" s="88"/>
      <c r="K50065" s="88"/>
    </row>
    <row r="50066" spans="2:11" hidden="1" x14ac:dyDescent="0.2">
      <c r="B50066" s="88"/>
      <c r="C50066" s="88"/>
      <c r="D50066" s="88"/>
      <c r="E50066" s="88"/>
      <c r="F50066" s="88"/>
      <c r="G50066" s="88"/>
      <c r="H50066" s="88"/>
      <c r="I50066" s="88"/>
      <c r="J50066" s="88"/>
      <c r="K50066" s="88"/>
    </row>
    <row r="50067" spans="2:11" hidden="1" x14ac:dyDescent="0.2">
      <c r="B50067" s="88"/>
      <c r="C50067" s="88"/>
      <c r="D50067" s="88"/>
      <c r="E50067" s="88"/>
      <c r="F50067" s="88"/>
      <c r="G50067" s="88"/>
      <c r="H50067" s="88"/>
      <c r="I50067" s="88"/>
      <c r="J50067" s="88"/>
      <c r="K50067" s="88"/>
    </row>
    <row r="50068" spans="2:11" hidden="1" x14ac:dyDescent="0.2">
      <c r="B50068" s="88"/>
      <c r="C50068" s="88"/>
      <c r="D50068" s="88"/>
      <c r="E50068" s="88"/>
      <c r="F50068" s="88"/>
      <c r="G50068" s="88"/>
      <c r="H50068" s="88"/>
      <c r="I50068" s="88"/>
      <c r="J50068" s="88"/>
      <c r="K50068" s="88"/>
    </row>
    <row r="50069" spans="2:11" hidden="1" x14ac:dyDescent="0.2">
      <c r="B50069" s="88"/>
      <c r="C50069" s="88"/>
      <c r="D50069" s="88"/>
      <c r="E50069" s="88"/>
      <c r="F50069" s="88"/>
      <c r="G50069" s="88"/>
      <c r="H50069" s="88"/>
      <c r="I50069" s="88"/>
      <c r="J50069" s="88"/>
      <c r="K50069" s="88"/>
    </row>
    <row r="50070" spans="2:11" hidden="1" x14ac:dyDescent="0.2">
      <c r="B50070" s="88"/>
      <c r="C50070" s="88"/>
      <c r="D50070" s="88"/>
      <c r="E50070" s="88"/>
      <c r="F50070" s="88"/>
      <c r="G50070" s="88"/>
      <c r="H50070" s="88"/>
      <c r="I50070" s="88"/>
      <c r="J50070" s="88"/>
      <c r="K50070" s="88"/>
    </row>
    <row r="50071" spans="2:11" hidden="1" x14ac:dyDescent="0.2">
      <c r="B50071" s="88"/>
      <c r="C50071" s="88"/>
      <c r="D50071" s="88"/>
      <c r="E50071" s="88"/>
      <c r="F50071" s="88"/>
      <c r="G50071" s="88"/>
      <c r="H50071" s="88"/>
      <c r="I50071" s="88"/>
      <c r="J50071" s="88"/>
      <c r="K50071" s="88"/>
    </row>
    <row r="50072" spans="2:11" hidden="1" x14ac:dyDescent="0.2">
      <c r="B50072" s="88"/>
      <c r="C50072" s="88"/>
      <c r="D50072" s="88"/>
      <c r="E50072" s="88"/>
      <c r="F50072" s="88"/>
      <c r="G50072" s="88"/>
      <c r="H50072" s="88"/>
      <c r="I50072" s="88"/>
      <c r="J50072" s="88"/>
      <c r="K50072" s="88"/>
    </row>
    <row r="50073" spans="2:11" hidden="1" x14ac:dyDescent="0.2">
      <c r="B50073" s="88"/>
      <c r="C50073" s="88"/>
      <c r="D50073" s="88"/>
      <c r="E50073" s="88"/>
      <c r="F50073" s="88"/>
      <c r="G50073" s="88"/>
      <c r="H50073" s="88"/>
      <c r="I50073" s="88"/>
      <c r="J50073" s="88"/>
      <c r="K50073" s="88"/>
    </row>
    <row r="50074" spans="2:11" hidden="1" x14ac:dyDescent="0.2">
      <c r="B50074" s="88"/>
      <c r="C50074" s="88"/>
      <c r="D50074" s="88"/>
      <c r="E50074" s="88"/>
      <c r="F50074" s="88"/>
      <c r="G50074" s="88"/>
      <c r="H50074" s="88"/>
      <c r="I50074" s="88"/>
      <c r="J50074" s="88"/>
      <c r="K50074" s="88"/>
    </row>
    <row r="50075" spans="2:11" hidden="1" x14ac:dyDescent="0.2">
      <c r="B50075" s="88"/>
      <c r="C50075" s="88"/>
      <c r="D50075" s="88"/>
      <c r="E50075" s="88"/>
      <c r="F50075" s="88"/>
      <c r="G50075" s="88"/>
      <c r="H50075" s="88"/>
      <c r="I50075" s="88"/>
      <c r="J50075" s="88"/>
      <c r="K50075" s="88"/>
    </row>
    <row r="50076" spans="2:11" hidden="1" x14ac:dyDescent="0.2">
      <c r="B50076" s="88"/>
      <c r="C50076" s="88"/>
      <c r="D50076" s="88"/>
      <c r="E50076" s="88"/>
      <c r="F50076" s="88"/>
      <c r="G50076" s="88"/>
      <c r="H50076" s="88"/>
      <c r="I50076" s="88"/>
      <c r="J50076" s="88"/>
      <c r="K50076" s="88"/>
    </row>
    <row r="50077" spans="2:11" hidden="1" x14ac:dyDescent="0.2">
      <c r="B50077" s="88"/>
      <c r="C50077" s="88"/>
      <c r="D50077" s="88"/>
      <c r="E50077" s="88"/>
      <c r="F50077" s="88"/>
      <c r="G50077" s="88"/>
      <c r="H50077" s="88"/>
      <c r="I50077" s="88"/>
      <c r="J50077" s="88"/>
      <c r="K50077" s="88"/>
    </row>
    <row r="50078" spans="2:11" hidden="1" x14ac:dyDescent="0.2">
      <c r="B50078" s="88"/>
      <c r="C50078" s="88"/>
      <c r="D50078" s="88"/>
      <c r="E50078" s="88"/>
      <c r="F50078" s="88"/>
      <c r="G50078" s="88"/>
      <c r="H50078" s="88"/>
      <c r="I50078" s="88"/>
      <c r="J50078" s="88"/>
      <c r="K50078" s="88"/>
    </row>
    <row r="50079" spans="2:11" hidden="1" x14ac:dyDescent="0.2">
      <c r="B50079" s="88"/>
      <c r="C50079" s="88"/>
      <c r="D50079" s="88"/>
      <c r="E50079" s="88"/>
      <c r="F50079" s="88"/>
      <c r="G50079" s="88"/>
      <c r="H50079" s="88"/>
      <c r="I50079" s="88"/>
      <c r="J50079" s="88"/>
      <c r="K50079" s="88"/>
    </row>
    <row r="50080" spans="2:11" hidden="1" x14ac:dyDescent="0.2">
      <c r="B50080" s="88"/>
      <c r="C50080" s="88"/>
      <c r="D50080" s="88"/>
      <c r="E50080" s="88"/>
      <c r="F50080" s="88"/>
      <c r="G50080" s="88"/>
      <c r="H50080" s="88"/>
      <c r="I50080" s="88"/>
      <c r="J50080" s="88"/>
      <c r="K50080" s="88"/>
    </row>
    <row r="50081" spans="2:11" hidden="1" x14ac:dyDescent="0.2">
      <c r="B50081" s="88"/>
      <c r="C50081" s="88"/>
      <c r="D50081" s="88"/>
      <c r="E50081" s="88"/>
      <c r="F50081" s="88"/>
      <c r="G50081" s="88"/>
      <c r="H50081" s="88"/>
      <c r="I50081" s="88"/>
      <c r="J50081" s="88"/>
      <c r="K50081" s="88"/>
    </row>
    <row r="50082" spans="2:11" hidden="1" x14ac:dyDescent="0.2">
      <c r="B50082" s="88"/>
      <c r="C50082" s="88"/>
      <c r="D50082" s="88"/>
      <c r="E50082" s="88"/>
      <c r="F50082" s="88"/>
      <c r="G50082" s="88"/>
      <c r="H50082" s="88"/>
      <c r="I50082" s="88"/>
      <c r="J50082" s="88"/>
      <c r="K50082" s="88"/>
    </row>
    <row r="50083" spans="2:11" hidden="1" x14ac:dyDescent="0.2">
      <c r="B50083" s="88"/>
      <c r="C50083" s="88"/>
      <c r="D50083" s="88"/>
      <c r="E50083" s="88"/>
      <c r="F50083" s="88"/>
      <c r="G50083" s="88"/>
      <c r="H50083" s="88"/>
      <c r="I50083" s="88"/>
      <c r="J50083" s="88"/>
      <c r="K50083" s="88"/>
    </row>
    <row r="50084" spans="2:11" hidden="1" x14ac:dyDescent="0.2">
      <c r="B50084" s="88"/>
      <c r="C50084" s="88"/>
      <c r="D50084" s="88"/>
      <c r="E50084" s="88"/>
      <c r="F50084" s="88"/>
      <c r="G50084" s="88"/>
      <c r="H50084" s="88"/>
      <c r="I50084" s="88"/>
      <c r="J50084" s="88"/>
      <c r="K50084" s="88"/>
    </row>
    <row r="50085" spans="2:11" hidden="1" x14ac:dyDescent="0.2">
      <c r="B50085" s="88"/>
      <c r="C50085" s="88"/>
      <c r="D50085" s="88"/>
      <c r="E50085" s="88"/>
      <c r="F50085" s="88"/>
      <c r="G50085" s="88"/>
      <c r="H50085" s="88"/>
      <c r="I50085" s="88"/>
      <c r="J50085" s="88"/>
      <c r="K50085" s="88"/>
    </row>
    <row r="50086" spans="2:11" hidden="1" x14ac:dyDescent="0.2">
      <c r="B50086" s="88"/>
      <c r="C50086" s="88"/>
      <c r="D50086" s="88"/>
      <c r="E50086" s="88"/>
      <c r="F50086" s="88"/>
      <c r="G50086" s="88"/>
      <c r="H50086" s="88"/>
      <c r="I50086" s="88"/>
      <c r="J50086" s="88"/>
      <c r="K50086" s="88"/>
    </row>
    <row r="50087" spans="2:11" hidden="1" x14ac:dyDescent="0.2">
      <c r="B50087" s="88"/>
      <c r="C50087" s="88"/>
      <c r="D50087" s="88"/>
      <c r="E50087" s="88"/>
      <c r="F50087" s="88"/>
      <c r="G50087" s="88"/>
      <c r="H50087" s="88"/>
      <c r="I50087" s="88"/>
      <c r="J50087" s="88"/>
      <c r="K50087" s="88"/>
    </row>
    <row r="50088" spans="2:11" hidden="1" x14ac:dyDescent="0.2">
      <c r="B50088" s="88"/>
      <c r="C50088" s="88"/>
      <c r="D50088" s="88"/>
      <c r="E50088" s="88"/>
      <c r="F50088" s="88"/>
      <c r="G50088" s="88"/>
      <c r="H50088" s="88"/>
      <c r="I50088" s="88"/>
      <c r="J50088" s="88"/>
      <c r="K50088" s="88"/>
    </row>
    <row r="50089" spans="2:11" hidden="1" x14ac:dyDescent="0.2">
      <c r="B50089" s="88"/>
      <c r="C50089" s="88"/>
      <c r="D50089" s="88"/>
      <c r="E50089" s="88"/>
      <c r="F50089" s="88"/>
      <c r="G50089" s="88"/>
      <c r="H50089" s="88"/>
      <c r="I50089" s="88"/>
      <c r="J50089" s="88"/>
      <c r="K50089" s="88"/>
    </row>
    <row r="50090" spans="2:11" hidden="1" x14ac:dyDescent="0.2">
      <c r="B50090" s="88"/>
      <c r="C50090" s="88"/>
      <c r="D50090" s="88"/>
      <c r="E50090" s="88"/>
      <c r="F50090" s="88"/>
      <c r="G50090" s="88"/>
      <c r="H50090" s="88"/>
      <c r="I50090" s="88"/>
      <c r="J50090" s="88"/>
      <c r="K50090" s="88"/>
    </row>
    <row r="50091" spans="2:11" hidden="1" x14ac:dyDescent="0.2">
      <c r="B50091" s="88"/>
      <c r="C50091" s="88"/>
      <c r="D50091" s="88"/>
      <c r="E50091" s="88"/>
      <c r="F50091" s="88"/>
      <c r="G50091" s="88"/>
      <c r="H50091" s="88"/>
      <c r="I50091" s="88"/>
      <c r="J50091" s="88"/>
      <c r="K50091" s="88"/>
    </row>
    <row r="50092" spans="2:11" hidden="1" x14ac:dyDescent="0.2">
      <c r="B50092" s="88"/>
      <c r="C50092" s="88"/>
      <c r="D50092" s="88"/>
      <c r="E50092" s="88"/>
      <c r="F50092" s="88"/>
      <c r="G50092" s="88"/>
      <c r="H50092" s="88"/>
      <c r="I50092" s="88"/>
      <c r="J50092" s="88"/>
      <c r="K50092" s="88"/>
    </row>
    <row r="50093" spans="2:11" hidden="1" x14ac:dyDescent="0.2">
      <c r="B50093" s="88"/>
      <c r="C50093" s="88"/>
      <c r="D50093" s="88"/>
      <c r="E50093" s="88"/>
      <c r="F50093" s="88"/>
      <c r="G50093" s="88"/>
      <c r="H50093" s="88"/>
      <c r="I50093" s="88"/>
      <c r="J50093" s="88"/>
      <c r="K50093" s="88"/>
    </row>
    <row r="50094" spans="2:11" hidden="1" x14ac:dyDescent="0.2">
      <c r="B50094" s="88"/>
      <c r="C50094" s="88"/>
      <c r="D50094" s="88"/>
      <c r="E50094" s="88"/>
      <c r="F50094" s="88"/>
      <c r="G50094" s="88"/>
      <c r="H50094" s="88"/>
      <c r="I50094" s="88"/>
      <c r="J50094" s="88"/>
      <c r="K50094" s="88"/>
    </row>
    <row r="50095" spans="2:11" hidden="1" x14ac:dyDescent="0.2">
      <c r="B50095" s="88"/>
      <c r="C50095" s="88"/>
      <c r="D50095" s="88"/>
      <c r="E50095" s="88"/>
      <c r="F50095" s="88"/>
      <c r="G50095" s="88"/>
      <c r="H50095" s="88"/>
      <c r="I50095" s="88"/>
      <c r="J50095" s="88"/>
      <c r="K50095" s="88"/>
    </row>
    <row r="50096" spans="2:11" hidden="1" x14ac:dyDescent="0.2">
      <c r="B50096" s="88"/>
      <c r="C50096" s="88"/>
      <c r="D50096" s="88"/>
      <c r="E50096" s="88"/>
      <c r="F50096" s="88"/>
      <c r="G50096" s="88"/>
      <c r="H50096" s="88"/>
      <c r="I50096" s="88"/>
      <c r="J50096" s="88"/>
      <c r="K50096" s="88"/>
    </row>
    <row r="50097" spans="2:11" hidden="1" x14ac:dyDescent="0.2">
      <c r="B50097" s="88"/>
      <c r="C50097" s="88"/>
      <c r="D50097" s="88"/>
      <c r="E50097" s="88"/>
      <c r="F50097" s="88"/>
      <c r="G50097" s="88"/>
      <c r="H50097" s="88"/>
      <c r="I50097" s="88"/>
      <c r="J50097" s="88"/>
      <c r="K50097" s="88"/>
    </row>
    <row r="50098" spans="2:11" hidden="1" x14ac:dyDescent="0.2">
      <c r="B50098" s="88"/>
      <c r="C50098" s="88"/>
      <c r="D50098" s="88"/>
      <c r="E50098" s="88"/>
      <c r="F50098" s="88"/>
      <c r="G50098" s="88"/>
      <c r="H50098" s="88"/>
      <c r="I50098" s="88"/>
      <c r="J50098" s="88"/>
      <c r="K50098" s="88"/>
    </row>
    <row r="50099" spans="2:11" hidden="1" x14ac:dyDescent="0.2">
      <c r="B50099" s="88"/>
      <c r="C50099" s="88"/>
      <c r="D50099" s="88"/>
      <c r="E50099" s="88"/>
      <c r="F50099" s="88"/>
      <c r="G50099" s="88"/>
      <c r="H50099" s="88"/>
      <c r="I50099" s="88"/>
      <c r="J50099" s="88"/>
      <c r="K50099" s="88"/>
    </row>
    <row r="50100" spans="2:11" hidden="1" x14ac:dyDescent="0.2">
      <c r="B50100" s="88"/>
      <c r="C50100" s="88"/>
      <c r="D50100" s="88"/>
      <c r="E50100" s="88"/>
      <c r="F50100" s="88"/>
      <c r="G50100" s="88"/>
      <c r="H50100" s="88"/>
      <c r="I50100" s="88"/>
      <c r="J50100" s="88"/>
      <c r="K50100" s="88"/>
    </row>
    <row r="50101" spans="2:11" hidden="1" x14ac:dyDescent="0.2">
      <c r="B50101" s="88"/>
      <c r="C50101" s="88"/>
      <c r="D50101" s="88"/>
      <c r="E50101" s="88"/>
      <c r="F50101" s="88"/>
      <c r="G50101" s="88"/>
      <c r="H50101" s="88"/>
      <c r="I50101" s="88"/>
      <c r="J50101" s="88"/>
      <c r="K50101" s="88"/>
    </row>
    <row r="50102" spans="2:11" hidden="1" x14ac:dyDescent="0.2">
      <c r="B50102" s="88"/>
      <c r="C50102" s="88"/>
      <c r="D50102" s="88"/>
      <c r="E50102" s="88"/>
      <c r="F50102" s="88"/>
      <c r="G50102" s="88"/>
      <c r="H50102" s="88"/>
      <c r="I50102" s="88"/>
      <c r="J50102" s="88"/>
      <c r="K50102" s="88"/>
    </row>
    <row r="50103" spans="2:11" hidden="1" x14ac:dyDescent="0.2">
      <c r="B50103" s="88"/>
      <c r="C50103" s="88"/>
      <c r="D50103" s="88"/>
      <c r="E50103" s="88"/>
      <c r="F50103" s="88"/>
      <c r="G50103" s="88"/>
      <c r="H50103" s="88"/>
      <c r="I50103" s="88"/>
      <c r="J50103" s="88"/>
      <c r="K50103" s="88"/>
    </row>
    <row r="50104" spans="2:11" hidden="1" x14ac:dyDescent="0.2">
      <c r="B50104" s="88"/>
      <c r="C50104" s="88"/>
      <c r="D50104" s="88"/>
      <c r="E50104" s="88"/>
      <c r="F50104" s="88"/>
      <c r="G50104" s="88"/>
      <c r="H50104" s="88"/>
      <c r="I50104" s="88"/>
      <c r="J50104" s="88"/>
      <c r="K50104" s="88"/>
    </row>
    <row r="50105" spans="2:11" hidden="1" x14ac:dyDescent="0.2">
      <c r="B50105" s="88"/>
      <c r="C50105" s="88"/>
      <c r="D50105" s="88"/>
      <c r="E50105" s="88"/>
      <c r="F50105" s="88"/>
      <c r="G50105" s="88"/>
      <c r="H50105" s="88"/>
      <c r="I50105" s="88"/>
      <c r="J50105" s="88"/>
      <c r="K50105" s="88"/>
    </row>
    <row r="50106" spans="2:11" hidden="1" x14ac:dyDescent="0.2">
      <c r="B50106" s="88"/>
      <c r="C50106" s="88"/>
      <c r="D50106" s="88"/>
      <c r="E50106" s="88"/>
      <c r="F50106" s="88"/>
      <c r="G50106" s="88"/>
      <c r="H50106" s="88"/>
      <c r="I50106" s="88"/>
      <c r="J50106" s="88"/>
      <c r="K50106" s="88"/>
    </row>
    <row r="50107" spans="2:11" hidden="1" x14ac:dyDescent="0.2">
      <c r="B50107" s="88"/>
      <c r="C50107" s="88"/>
      <c r="D50107" s="88"/>
      <c r="E50107" s="88"/>
      <c r="F50107" s="88"/>
      <c r="G50107" s="88"/>
      <c r="H50107" s="88"/>
      <c r="I50107" s="88"/>
      <c r="J50107" s="88"/>
      <c r="K50107" s="88"/>
    </row>
    <row r="50108" spans="2:11" hidden="1" x14ac:dyDescent="0.2">
      <c r="B50108" s="88"/>
      <c r="C50108" s="88"/>
      <c r="D50108" s="88"/>
      <c r="E50108" s="88"/>
      <c r="F50108" s="88"/>
      <c r="G50108" s="88"/>
      <c r="H50108" s="88"/>
      <c r="I50108" s="88"/>
      <c r="J50108" s="88"/>
      <c r="K50108" s="88"/>
    </row>
    <row r="50109" spans="2:11" hidden="1" x14ac:dyDescent="0.2">
      <c r="B50109" s="88"/>
      <c r="C50109" s="88"/>
      <c r="D50109" s="88"/>
      <c r="E50109" s="88"/>
      <c r="F50109" s="88"/>
      <c r="G50109" s="88"/>
      <c r="H50109" s="88"/>
      <c r="I50109" s="88"/>
      <c r="J50109" s="88"/>
      <c r="K50109" s="88"/>
    </row>
    <row r="50110" spans="2:11" hidden="1" x14ac:dyDescent="0.2">
      <c r="B50110" s="88"/>
      <c r="C50110" s="88"/>
      <c r="D50110" s="88"/>
      <c r="E50110" s="88"/>
      <c r="F50110" s="88"/>
      <c r="G50110" s="88"/>
      <c r="H50110" s="88"/>
      <c r="I50110" s="88"/>
      <c r="J50110" s="88"/>
      <c r="K50110" s="88"/>
    </row>
    <row r="50111" spans="2:11" hidden="1" x14ac:dyDescent="0.2">
      <c r="B50111" s="88"/>
      <c r="C50111" s="88"/>
      <c r="D50111" s="88"/>
      <c r="E50111" s="88"/>
      <c r="F50111" s="88"/>
      <c r="G50111" s="88"/>
      <c r="H50111" s="88"/>
      <c r="I50111" s="88"/>
      <c r="J50111" s="88"/>
      <c r="K50111" s="88"/>
    </row>
    <row r="50112" spans="2:11" hidden="1" x14ac:dyDescent="0.2">
      <c r="B50112" s="88"/>
      <c r="C50112" s="88"/>
      <c r="D50112" s="88"/>
      <c r="E50112" s="88"/>
      <c r="F50112" s="88"/>
      <c r="G50112" s="88"/>
      <c r="H50112" s="88"/>
      <c r="I50112" s="88"/>
      <c r="J50112" s="88"/>
      <c r="K50112" s="88"/>
    </row>
    <row r="50113" spans="2:11" hidden="1" x14ac:dyDescent="0.2">
      <c r="B50113" s="88"/>
      <c r="C50113" s="88"/>
      <c r="D50113" s="88"/>
      <c r="E50113" s="88"/>
      <c r="F50113" s="88"/>
      <c r="G50113" s="88"/>
      <c r="H50113" s="88"/>
      <c r="I50113" s="88"/>
      <c r="J50113" s="88"/>
      <c r="K50113" s="88"/>
    </row>
    <row r="50114" spans="2:11" hidden="1" x14ac:dyDescent="0.2">
      <c r="B50114" s="88"/>
      <c r="C50114" s="88"/>
      <c r="D50114" s="88"/>
      <c r="E50114" s="88"/>
      <c r="F50114" s="88"/>
      <c r="G50114" s="88"/>
      <c r="H50114" s="88"/>
      <c r="I50114" s="88"/>
      <c r="J50114" s="88"/>
      <c r="K50114" s="88"/>
    </row>
    <row r="50115" spans="2:11" hidden="1" x14ac:dyDescent="0.2">
      <c r="B50115" s="88"/>
      <c r="C50115" s="88"/>
      <c r="D50115" s="88"/>
      <c r="E50115" s="88"/>
      <c r="F50115" s="88"/>
      <c r="G50115" s="88"/>
      <c r="H50115" s="88"/>
      <c r="I50115" s="88"/>
      <c r="J50115" s="88"/>
      <c r="K50115" s="88"/>
    </row>
    <row r="50116" spans="2:11" hidden="1" x14ac:dyDescent="0.2">
      <c r="B50116" s="88"/>
      <c r="C50116" s="88"/>
      <c r="D50116" s="88"/>
      <c r="E50116" s="88"/>
      <c r="F50116" s="88"/>
      <c r="G50116" s="88"/>
      <c r="H50116" s="88"/>
      <c r="I50116" s="88"/>
      <c r="J50116" s="88"/>
      <c r="K50116" s="88"/>
    </row>
    <row r="50117" spans="2:11" hidden="1" x14ac:dyDescent="0.2">
      <c r="B50117" s="88"/>
      <c r="C50117" s="88"/>
      <c r="D50117" s="88"/>
      <c r="E50117" s="88"/>
      <c r="F50117" s="88"/>
      <c r="G50117" s="88"/>
      <c r="H50117" s="88"/>
      <c r="I50117" s="88"/>
      <c r="J50117" s="88"/>
      <c r="K50117" s="88"/>
    </row>
    <row r="50118" spans="2:11" hidden="1" x14ac:dyDescent="0.2">
      <c r="B50118" s="88"/>
      <c r="C50118" s="88"/>
      <c r="D50118" s="88"/>
      <c r="E50118" s="88"/>
      <c r="F50118" s="88"/>
      <c r="G50118" s="88"/>
      <c r="H50118" s="88"/>
      <c r="I50118" s="88"/>
      <c r="J50118" s="88"/>
      <c r="K50118" s="88"/>
    </row>
    <row r="50119" spans="2:11" hidden="1" x14ac:dyDescent="0.2">
      <c r="B50119" s="88"/>
      <c r="C50119" s="88"/>
      <c r="D50119" s="88"/>
      <c r="E50119" s="88"/>
      <c r="F50119" s="88"/>
      <c r="G50119" s="88"/>
      <c r="H50119" s="88"/>
      <c r="I50119" s="88"/>
      <c r="J50119" s="88"/>
      <c r="K50119" s="88"/>
    </row>
    <row r="50120" spans="2:11" hidden="1" x14ac:dyDescent="0.2">
      <c r="B50120" s="88"/>
      <c r="C50120" s="88"/>
      <c r="D50120" s="88"/>
      <c r="E50120" s="88"/>
      <c r="F50120" s="88"/>
      <c r="G50120" s="88"/>
      <c r="H50120" s="88"/>
      <c r="I50120" s="88"/>
      <c r="J50120" s="88"/>
      <c r="K50120" s="88"/>
    </row>
    <row r="50121" spans="2:11" hidden="1" x14ac:dyDescent="0.2">
      <c r="B50121" s="88"/>
      <c r="C50121" s="88"/>
      <c r="D50121" s="88"/>
      <c r="E50121" s="88"/>
      <c r="F50121" s="88"/>
      <c r="G50121" s="88"/>
      <c r="H50121" s="88"/>
      <c r="I50121" s="88"/>
      <c r="J50121" s="88"/>
      <c r="K50121" s="88"/>
    </row>
    <row r="50122" spans="2:11" hidden="1" x14ac:dyDescent="0.2">
      <c r="B50122" s="88"/>
      <c r="C50122" s="88"/>
      <c r="D50122" s="88"/>
      <c r="E50122" s="88"/>
      <c r="F50122" s="88"/>
      <c r="G50122" s="88"/>
      <c r="H50122" s="88"/>
      <c r="I50122" s="88"/>
      <c r="J50122" s="88"/>
      <c r="K50122" s="88"/>
    </row>
    <row r="50123" spans="2:11" hidden="1" x14ac:dyDescent="0.2">
      <c r="B50123" s="88"/>
      <c r="C50123" s="88"/>
      <c r="D50123" s="88"/>
      <c r="E50123" s="88"/>
      <c r="F50123" s="88"/>
      <c r="G50123" s="88"/>
      <c r="H50123" s="88"/>
      <c r="I50123" s="88"/>
      <c r="J50123" s="88"/>
      <c r="K50123" s="88"/>
    </row>
    <row r="50124" spans="2:11" hidden="1" x14ac:dyDescent="0.2">
      <c r="B50124" s="88"/>
      <c r="C50124" s="88"/>
      <c r="D50124" s="88"/>
      <c r="E50124" s="88"/>
      <c r="F50124" s="88"/>
      <c r="G50124" s="88"/>
      <c r="H50124" s="88"/>
      <c r="I50124" s="88"/>
      <c r="J50124" s="88"/>
      <c r="K50124" s="88"/>
    </row>
    <row r="50125" spans="2:11" hidden="1" x14ac:dyDescent="0.2">
      <c r="B50125" s="88"/>
      <c r="C50125" s="88"/>
      <c r="D50125" s="88"/>
      <c r="E50125" s="88"/>
      <c r="F50125" s="88"/>
      <c r="G50125" s="88"/>
      <c r="H50125" s="88"/>
      <c r="I50125" s="88"/>
      <c r="J50125" s="88"/>
      <c r="K50125" s="88"/>
    </row>
    <row r="50126" spans="2:11" hidden="1" x14ac:dyDescent="0.2">
      <c r="B50126" s="88"/>
      <c r="C50126" s="88"/>
      <c r="D50126" s="88"/>
      <c r="E50126" s="88"/>
      <c r="F50126" s="88"/>
      <c r="G50126" s="88"/>
      <c r="H50126" s="88"/>
      <c r="I50126" s="88"/>
      <c r="J50126" s="88"/>
      <c r="K50126" s="88"/>
    </row>
    <row r="50127" spans="2:11" hidden="1" x14ac:dyDescent="0.2">
      <c r="B50127" s="88"/>
      <c r="C50127" s="88"/>
      <c r="D50127" s="88"/>
      <c r="E50127" s="88"/>
      <c r="F50127" s="88"/>
      <c r="G50127" s="88"/>
      <c r="H50127" s="88"/>
      <c r="I50127" s="88"/>
      <c r="J50127" s="88"/>
      <c r="K50127" s="88"/>
    </row>
    <row r="50128" spans="2:11" hidden="1" x14ac:dyDescent="0.2">
      <c r="B50128" s="88"/>
      <c r="C50128" s="88"/>
      <c r="D50128" s="88"/>
      <c r="E50128" s="88"/>
      <c r="F50128" s="88"/>
      <c r="G50128" s="88"/>
      <c r="H50128" s="88"/>
      <c r="I50128" s="88"/>
      <c r="J50128" s="88"/>
      <c r="K50128" s="88"/>
    </row>
    <row r="50129" spans="2:11" hidden="1" x14ac:dyDescent="0.2">
      <c r="B50129" s="88"/>
      <c r="C50129" s="88"/>
      <c r="D50129" s="88"/>
      <c r="E50129" s="88"/>
      <c r="F50129" s="88"/>
      <c r="G50129" s="88"/>
      <c r="H50129" s="88"/>
      <c r="I50129" s="88"/>
      <c r="J50129" s="88"/>
      <c r="K50129" s="88"/>
    </row>
    <row r="50130" spans="2:11" hidden="1" x14ac:dyDescent="0.2">
      <c r="B50130" s="88"/>
      <c r="C50130" s="88"/>
      <c r="D50130" s="88"/>
      <c r="E50130" s="88"/>
      <c r="F50130" s="88"/>
      <c r="G50130" s="88"/>
      <c r="H50130" s="88"/>
      <c r="I50130" s="88"/>
      <c r="J50130" s="88"/>
      <c r="K50130" s="88"/>
    </row>
    <row r="50131" spans="2:11" hidden="1" x14ac:dyDescent="0.2">
      <c r="B50131" s="88"/>
      <c r="C50131" s="88"/>
      <c r="D50131" s="88"/>
      <c r="E50131" s="88"/>
      <c r="F50131" s="88"/>
      <c r="G50131" s="88"/>
      <c r="H50131" s="88"/>
      <c r="I50131" s="88"/>
      <c r="J50131" s="88"/>
      <c r="K50131" s="88"/>
    </row>
    <row r="50132" spans="2:11" hidden="1" x14ac:dyDescent="0.2">
      <c r="B50132" s="88"/>
      <c r="C50132" s="88"/>
      <c r="D50132" s="88"/>
      <c r="E50132" s="88"/>
      <c r="F50132" s="88"/>
      <c r="G50132" s="88"/>
      <c r="H50132" s="88"/>
      <c r="I50132" s="88"/>
      <c r="J50132" s="88"/>
      <c r="K50132" s="88"/>
    </row>
    <row r="50133" spans="2:11" hidden="1" x14ac:dyDescent="0.2">
      <c r="B50133" s="88"/>
      <c r="C50133" s="88"/>
      <c r="D50133" s="88"/>
      <c r="E50133" s="88"/>
      <c r="F50133" s="88"/>
      <c r="G50133" s="88"/>
      <c r="H50133" s="88"/>
      <c r="I50133" s="88"/>
      <c r="J50133" s="88"/>
      <c r="K50133" s="88"/>
    </row>
    <row r="50134" spans="2:11" hidden="1" x14ac:dyDescent="0.2">
      <c r="B50134" s="88"/>
      <c r="C50134" s="88"/>
      <c r="D50134" s="88"/>
      <c r="E50134" s="88"/>
      <c r="F50134" s="88"/>
      <c r="G50134" s="88"/>
      <c r="H50134" s="88"/>
      <c r="I50134" s="88"/>
      <c r="J50134" s="88"/>
      <c r="K50134" s="88"/>
    </row>
    <row r="50135" spans="2:11" hidden="1" x14ac:dyDescent="0.2">
      <c r="B50135" s="88"/>
      <c r="C50135" s="88"/>
      <c r="D50135" s="88"/>
      <c r="E50135" s="88"/>
      <c r="F50135" s="88"/>
      <c r="G50135" s="88"/>
      <c r="H50135" s="88"/>
      <c r="I50135" s="88"/>
      <c r="J50135" s="88"/>
      <c r="K50135" s="88"/>
    </row>
    <row r="50136" spans="2:11" hidden="1" x14ac:dyDescent="0.2">
      <c r="B50136" s="88"/>
      <c r="C50136" s="88"/>
      <c r="D50136" s="88"/>
      <c r="E50136" s="88"/>
      <c r="F50136" s="88"/>
      <c r="G50136" s="88"/>
      <c r="H50136" s="88"/>
      <c r="I50136" s="88"/>
      <c r="J50136" s="88"/>
      <c r="K50136" s="88"/>
    </row>
    <row r="50137" spans="2:11" hidden="1" x14ac:dyDescent="0.2">
      <c r="B50137" s="88"/>
      <c r="C50137" s="88"/>
      <c r="D50137" s="88"/>
      <c r="E50137" s="88"/>
      <c r="F50137" s="88"/>
      <c r="G50137" s="88"/>
      <c r="H50137" s="88"/>
      <c r="I50137" s="88"/>
      <c r="J50137" s="88"/>
      <c r="K50137" s="88"/>
    </row>
    <row r="50138" spans="2:11" hidden="1" x14ac:dyDescent="0.2">
      <c r="B50138" s="88"/>
      <c r="C50138" s="88"/>
      <c r="D50138" s="88"/>
      <c r="E50138" s="88"/>
      <c r="F50138" s="88"/>
      <c r="G50138" s="88"/>
      <c r="H50138" s="88"/>
      <c r="I50138" s="88"/>
      <c r="J50138" s="88"/>
      <c r="K50138" s="88"/>
    </row>
    <row r="50139" spans="2:11" hidden="1" x14ac:dyDescent="0.2">
      <c r="B50139" s="88"/>
      <c r="C50139" s="88"/>
      <c r="D50139" s="88"/>
      <c r="E50139" s="88"/>
      <c r="F50139" s="88"/>
      <c r="G50139" s="88"/>
      <c r="H50139" s="88"/>
      <c r="I50139" s="88"/>
      <c r="J50139" s="88"/>
      <c r="K50139" s="88"/>
    </row>
    <row r="50140" spans="2:11" hidden="1" x14ac:dyDescent="0.2">
      <c r="B50140" s="88"/>
      <c r="C50140" s="88"/>
      <c r="D50140" s="88"/>
      <c r="E50140" s="88"/>
      <c r="F50140" s="88"/>
      <c r="G50140" s="88"/>
      <c r="H50140" s="88"/>
      <c r="I50140" s="88"/>
      <c r="J50140" s="88"/>
      <c r="K50140" s="88"/>
    </row>
    <row r="50141" spans="2:11" hidden="1" x14ac:dyDescent="0.2">
      <c r="B50141" s="88"/>
      <c r="C50141" s="88"/>
      <c r="D50141" s="88"/>
      <c r="E50141" s="88"/>
      <c r="F50141" s="88"/>
      <c r="G50141" s="88"/>
      <c r="H50141" s="88"/>
      <c r="I50141" s="88"/>
      <c r="J50141" s="88"/>
      <c r="K50141" s="88"/>
    </row>
    <row r="50142" spans="2:11" hidden="1" x14ac:dyDescent="0.2">
      <c r="B50142" s="88"/>
      <c r="C50142" s="88"/>
      <c r="D50142" s="88"/>
      <c r="E50142" s="88"/>
      <c r="F50142" s="88"/>
      <c r="G50142" s="88"/>
      <c r="H50142" s="88"/>
      <c r="I50142" s="88"/>
      <c r="J50142" s="88"/>
      <c r="K50142" s="88"/>
    </row>
    <row r="50143" spans="2:11" hidden="1" x14ac:dyDescent="0.2">
      <c r="B50143" s="88"/>
      <c r="C50143" s="88"/>
      <c r="D50143" s="88"/>
      <c r="E50143" s="88"/>
      <c r="F50143" s="88"/>
      <c r="G50143" s="88"/>
      <c r="H50143" s="88"/>
      <c r="I50143" s="88"/>
      <c r="J50143" s="88"/>
      <c r="K50143" s="88"/>
    </row>
    <row r="50144" spans="2:11" hidden="1" x14ac:dyDescent="0.2">
      <c r="B50144" s="88"/>
      <c r="C50144" s="88"/>
      <c r="D50144" s="88"/>
      <c r="E50144" s="88"/>
      <c r="F50144" s="88"/>
      <c r="G50144" s="88"/>
      <c r="H50144" s="88"/>
      <c r="I50144" s="88"/>
      <c r="J50144" s="88"/>
      <c r="K50144" s="88"/>
    </row>
    <row r="50145" spans="2:11" hidden="1" x14ac:dyDescent="0.2">
      <c r="B50145" s="88"/>
      <c r="C50145" s="88"/>
      <c r="D50145" s="88"/>
      <c r="E50145" s="88"/>
      <c r="F50145" s="88"/>
      <c r="G50145" s="88"/>
      <c r="H50145" s="88"/>
      <c r="I50145" s="88"/>
      <c r="J50145" s="88"/>
      <c r="K50145" s="88"/>
    </row>
    <row r="50146" spans="2:11" hidden="1" x14ac:dyDescent="0.2">
      <c r="B50146" s="88"/>
      <c r="C50146" s="88"/>
      <c r="D50146" s="88"/>
      <c r="E50146" s="88"/>
      <c r="F50146" s="88"/>
      <c r="G50146" s="88"/>
      <c r="H50146" s="88"/>
      <c r="I50146" s="88"/>
      <c r="J50146" s="88"/>
      <c r="K50146" s="88"/>
    </row>
    <row r="50147" spans="2:11" hidden="1" x14ac:dyDescent="0.2">
      <c r="B50147" s="88"/>
      <c r="C50147" s="88"/>
      <c r="D50147" s="88"/>
      <c r="E50147" s="88"/>
      <c r="F50147" s="88"/>
      <c r="G50147" s="88"/>
      <c r="H50147" s="88"/>
      <c r="I50147" s="88"/>
      <c r="J50147" s="88"/>
      <c r="K50147" s="88"/>
    </row>
    <row r="50148" spans="2:11" hidden="1" x14ac:dyDescent="0.2">
      <c r="B50148" s="88"/>
      <c r="C50148" s="88"/>
      <c r="D50148" s="88"/>
      <c r="E50148" s="88"/>
      <c r="F50148" s="88"/>
      <c r="G50148" s="88"/>
      <c r="H50148" s="88"/>
      <c r="I50148" s="88"/>
      <c r="J50148" s="88"/>
      <c r="K50148" s="88"/>
    </row>
    <row r="50149" spans="2:11" hidden="1" x14ac:dyDescent="0.2">
      <c r="B50149" s="88"/>
      <c r="C50149" s="88"/>
      <c r="D50149" s="88"/>
      <c r="E50149" s="88"/>
      <c r="F50149" s="88"/>
      <c r="G50149" s="88"/>
      <c r="H50149" s="88"/>
      <c r="I50149" s="88"/>
      <c r="J50149" s="88"/>
      <c r="K50149" s="88"/>
    </row>
    <row r="50150" spans="2:11" hidden="1" x14ac:dyDescent="0.2">
      <c r="B50150" s="88"/>
      <c r="C50150" s="88"/>
      <c r="D50150" s="88"/>
      <c r="E50150" s="88"/>
      <c r="F50150" s="88"/>
      <c r="G50150" s="88"/>
      <c r="H50150" s="88"/>
      <c r="I50150" s="88"/>
      <c r="J50150" s="88"/>
      <c r="K50150" s="88"/>
    </row>
    <row r="50151" spans="2:11" hidden="1" x14ac:dyDescent="0.2">
      <c r="B50151" s="88"/>
      <c r="C50151" s="88"/>
      <c r="D50151" s="88"/>
      <c r="E50151" s="88"/>
      <c r="F50151" s="88"/>
      <c r="G50151" s="88"/>
      <c r="H50151" s="88"/>
      <c r="I50151" s="88"/>
      <c r="J50151" s="88"/>
      <c r="K50151" s="88"/>
    </row>
    <row r="50152" spans="2:11" hidden="1" x14ac:dyDescent="0.2">
      <c r="B50152" s="88"/>
      <c r="C50152" s="88"/>
      <c r="D50152" s="88"/>
      <c r="E50152" s="88"/>
      <c r="F50152" s="88"/>
      <c r="G50152" s="88"/>
      <c r="H50152" s="88"/>
      <c r="I50152" s="88"/>
      <c r="J50152" s="88"/>
      <c r="K50152" s="88"/>
    </row>
    <row r="50153" spans="2:11" hidden="1" x14ac:dyDescent="0.2">
      <c r="B50153" s="88"/>
      <c r="C50153" s="88"/>
      <c r="D50153" s="88"/>
      <c r="E50153" s="88"/>
      <c r="F50153" s="88"/>
      <c r="G50153" s="88"/>
      <c r="H50153" s="88"/>
      <c r="I50153" s="88"/>
      <c r="J50153" s="88"/>
      <c r="K50153" s="88"/>
    </row>
    <row r="50154" spans="2:11" hidden="1" x14ac:dyDescent="0.2">
      <c r="B50154" s="88"/>
      <c r="C50154" s="88"/>
      <c r="D50154" s="88"/>
      <c r="E50154" s="88"/>
      <c r="F50154" s="88"/>
      <c r="G50154" s="88"/>
      <c r="H50154" s="88"/>
      <c r="I50154" s="88"/>
      <c r="J50154" s="88"/>
      <c r="K50154" s="88"/>
    </row>
    <row r="50155" spans="2:11" hidden="1" x14ac:dyDescent="0.2">
      <c r="B50155" s="88"/>
      <c r="C50155" s="88"/>
      <c r="D50155" s="88"/>
      <c r="E50155" s="88"/>
      <c r="F50155" s="88"/>
      <c r="G50155" s="88"/>
      <c r="H50155" s="88"/>
      <c r="I50155" s="88"/>
      <c r="J50155" s="88"/>
      <c r="K50155" s="88"/>
    </row>
    <row r="50156" spans="2:11" hidden="1" x14ac:dyDescent="0.2">
      <c r="B50156" s="88"/>
      <c r="C50156" s="88"/>
      <c r="D50156" s="88"/>
      <c r="E50156" s="88"/>
      <c r="F50156" s="88"/>
      <c r="G50156" s="88"/>
      <c r="H50156" s="88"/>
      <c r="I50156" s="88"/>
      <c r="J50156" s="88"/>
      <c r="K50156" s="88"/>
    </row>
    <row r="50157" spans="2:11" hidden="1" x14ac:dyDescent="0.2">
      <c r="B50157" s="88"/>
      <c r="C50157" s="88"/>
      <c r="D50157" s="88"/>
      <c r="E50157" s="88"/>
      <c r="F50157" s="88"/>
      <c r="G50157" s="88"/>
      <c r="H50157" s="88"/>
      <c r="I50157" s="88"/>
      <c r="J50157" s="88"/>
      <c r="K50157" s="88"/>
    </row>
    <row r="50158" spans="2:11" hidden="1" x14ac:dyDescent="0.2">
      <c r="B50158" s="88"/>
      <c r="C50158" s="88"/>
      <c r="D50158" s="88"/>
      <c r="E50158" s="88"/>
      <c r="F50158" s="88"/>
      <c r="G50158" s="88"/>
      <c r="H50158" s="88"/>
      <c r="I50158" s="88"/>
      <c r="J50158" s="88"/>
      <c r="K50158" s="88"/>
    </row>
    <row r="50159" spans="2:11" hidden="1" x14ac:dyDescent="0.2">
      <c r="B50159" s="88"/>
      <c r="C50159" s="88"/>
      <c r="D50159" s="88"/>
      <c r="E50159" s="88"/>
      <c r="F50159" s="88"/>
      <c r="G50159" s="88"/>
      <c r="H50159" s="88"/>
      <c r="I50159" s="88"/>
      <c r="J50159" s="88"/>
      <c r="K50159" s="88"/>
    </row>
    <row r="50160" spans="2:11" hidden="1" x14ac:dyDescent="0.2">
      <c r="B50160" s="88"/>
      <c r="C50160" s="88"/>
      <c r="D50160" s="88"/>
      <c r="E50160" s="88"/>
      <c r="F50160" s="88"/>
      <c r="G50160" s="88"/>
      <c r="H50160" s="88"/>
      <c r="I50160" s="88"/>
      <c r="J50160" s="88"/>
      <c r="K50160" s="88"/>
    </row>
    <row r="50161" spans="2:11" hidden="1" x14ac:dyDescent="0.2">
      <c r="B50161" s="88"/>
      <c r="C50161" s="88"/>
      <c r="D50161" s="88"/>
      <c r="E50161" s="88"/>
      <c r="F50161" s="88"/>
      <c r="G50161" s="88"/>
      <c r="H50161" s="88"/>
      <c r="I50161" s="88"/>
      <c r="J50161" s="88"/>
      <c r="K50161" s="88"/>
    </row>
    <row r="50162" spans="2:11" hidden="1" x14ac:dyDescent="0.2">
      <c r="B50162" s="88"/>
      <c r="C50162" s="88"/>
      <c r="D50162" s="88"/>
      <c r="E50162" s="88"/>
      <c r="F50162" s="88"/>
      <c r="G50162" s="88"/>
      <c r="H50162" s="88"/>
      <c r="I50162" s="88"/>
      <c r="J50162" s="88"/>
      <c r="K50162" s="88"/>
    </row>
    <row r="50163" spans="2:11" hidden="1" x14ac:dyDescent="0.2">
      <c r="B50163" s="88"/>
      <c r="C50163" s="88"/>
      <c r="D50163" s="88"/>
      <c r="E50163" s="88"/>
      <c r="F50163" s="88"/>
      <c r="G50163" s="88"/>
      <c r="H50163" s="88"/>
      <c r="I50163" s="88"/>
      <c r="J50163" s="88"/>
      <c r="K50163" s="88"/>
    </row>
    <row r="50164" spans="2:11" hidden="1" x14ac:dyDescent="0.2">
      <c r="B50164" s="88"/>
      <c r="C50164" s="88"/>
      <c r="D50164" s="88"/>
      <c r="E50164" s="88"/>
      <c r="F50164" s="88"/>
      <c r="G50164" s="88"/>
      <c r="H50164" s="88"/>
      <c r="I50164" s="88"/>
      <c r="J50164" s="88"/>
      <c r="K50164" s="88"/>
    </row>
    <row r="50165" spans="2:11" hidden="1" x14ac:dyDescent="0.2">
      <c r="B50165" s="88"/>
      <c r="C50165" s="88"/>
      <c r="D50165" s="88"/>
      <c r="E50165" s="88"/>
      <c r="F50165" s="88"/>
      <c r="G50165" s="88"/>
      <c r="H50165" s="88"/>
      <c r="I50165" s="88"/>
      <c r="J50165" s="88"/>
      <c r="K50165" s="88"/>
    </row>
    <row r="50166" spans="2:11" hidden="1" x14ac:dyDescent="0.2">
      <c r="B50166" s="88"/>
      <c r="C50166" s="88"/>
      <c r="D50166" s="88"/>
      <c r="E50166" s="88"/>
      <c r="F50166" s="88"/>
      <c r="G50166" s="88"/>
      <c r="H50166" s="88"/>
      <c r="I50166" s="88"/>
      <c r="J50166" s="88"/>
      <c r="K50166" s="88"/>
    </row>
    <row r="50167" spans="2:11" hidden="1" x14ac:dyDescent="0.2">
      <c r="B50167" s="88"/>
      <c r="C50167" s="88"/>
      <c r="D50167" s="88"/>
      <c r="E50167" s="88"/>
      <c r="F50167" s="88"/>
      <c r="G50167" s="88"/>
      <c r="H50167" s="88"/>
      <c r="I50167" s="88"/>
      <c r="J50167" s="88"/>
      <c r="K50167" s="88"/>
    </row>
    <row r="50168" spans="2:11" hidden="1" x14ac:dyDescent="0.2">
      <c r="B50168" s="88"/>
      <c r="C50168" s="88"/>
      <c r="D50168" s="88"/>
      <c r="E50168" s="88"/>
      <c r="F50168" s="88"/>
      <c r="G50168" s="88"/>
      <c r="H50168" s="88"/>
      <c r="I50168" s="88"/>
      <c r="J50168" s="88"/>
      <c r="K50168" s="88"/>
    </row>
    <row r="50169" spans="2:11" hidden="1" x14ac:dyDescent="0.2">
      <c r="B50169" s="88"/>
      <c r="C50169" s="88"/>
      <c r="D50169" s="88"/>
      <c r="E50169" s="88"/>
      <c r="F50169" s="88"/>
      <c r="G50169" s="88"/>
      <c r="H50169" s="88"/>
      <c r="I50169" s="88"/>
      <c r="J50169" s="88"/>
      <c r="K50169" s="88"/>
    </row>
    <row r="50170" spans="2:11" hidden="1" x14ac:dyDescent="0.2">
      <c r="B50170" s="88"/>
      <c r="C50170" s="88"/>
      <c r="D50170" s="88"/>
      <c r="E50170" s="88"/>
      <c r="F50170" s="88"/>
      <c r="G50170" s="88"/>
      <c r="H50170" s="88"/>
      <c r="I50170" s="88"/>
      <c r="J50170" s="88"/>
      <c r="K50170" s="88"/>
    </row>
    <row r="50171" spans="2:11" hidden="1" x14ac:dyDescent="0.2">
      <c r="B50171" s="88"/>
      <c r="C50171" s="88"/>
      <c r="D50171" s="88"/>
      <c r="E50171" s="88"/>
      <c r="F50171" s="88"/>
      <c r="G50171" s="88"/>
      <c r="H50171" s="88"/>
      <c r="I50171" s="88"/>
      <c r="J50171" s="88"/>
      <c r="K50171" s="88"/>
    </row>
    <row r="50172" spans="2:11" hidden="1" x14ac:dyDescent="0.2">
      <c r="B50172" s="88"/>
      <c r="C50172" s="88"/>
      <c r="D50172" s="88"/>
      <c r="E50172" s="88"/>
      <c r="F50172" s="88"/>
      <c r="G50172" s="88"/>
      <c r="H50172" s="88"/>
      <c r="I50172" s="88"/>
      <c r="J50172" s="88"/>
      <c r="K50172" s="88"/>
    </row>
    <row r="50173" spans="2:11" hidden="1" x14ac:dyDescent="0.2">
      <c r="B50173" s="88"/>
      <c r="C50173" s="88"/>
      <c r="D50173" s="88"/>
      <c r="E50173" s="88"/>
      <c r="F50173" s="88"/>
      <c r="G50173" s="88"/>
      <c r="H50173" s="88"/>
      <c r="I50173" s="88"/>
      <c r="J50173" s="88"/>
      <c r="K50173" s="88"/>
    </row>
    <row r="50174" spans="2:11" hidden="1" x14ac:dyDescent="0.2">
      <c r="B50174" s="88"/>
      <c r="C50174" s="88"/>
      <c r="D50174" s="88"/>
      <c r="E50174" s="88"/>
      <c r="F50174" s="88"/>
      <c r="G50174" s="88"/>
      <c r="H50174" s="88"/>
      <c r="I50174" s="88"/>
      <c r="J50174" s="88"/>
      <c r="K50174" s="88"/>
    </row>
    <row r="50175" spans="2:11" hidden="1" x14ac:dyDescent="0.2">
      <c r="B50175" s="88"/>
      <c r="C50175" s="88"/>
      <c r="D50175" s="88"/>
      <c r="E50175" s="88"/>
      <c r="F50175" s="88"/>
      <c r="G50175" s="88"/>
      <c r="H50175" s="88"/>
      <c r="I50175" s="88"/>
      <c r="J50175" s="88"/>
      <c r="K50175" s="88"/>
    </row>
    <row r="50176" spans="2:11" hidden="1" x14ac:dyDescent="0.2">
      <c r="B50176" s="88"/>
      <c r="C50176" s="88"/>
      <c r="D50176" s="88"/>
      <c r="E50176" s="88"/>
      <c r="F50176" s="88"/>
      <c r="G50176" s="88"/>
      <c r="H50176" s="88"/>
      <c r="I50176" s="88"/>
      <c r="J50176" s="88"/>
      <c r="K50176" s="88"/>
    </row>
    <row r="50177" spans="2:11" hidden="1" x14ac:dyDescent="0.2">
      <c r="B50177" s="88"/>
      <c r="C50177" s="88"/>
      <c r="D50177" s="88"/>
      <c r="E50177" s="88"/>
      <c r="F50177" s="88"/>
      <c r="G50177" s="88"/>
      <c r="H50177" s="88"/>
      <c r="I50177" s="88"/>
      <c r="J50177" s="88"/>
      <c r="K50177" s="88"/>
    </row>
    <row r="50178" spans="2:11" hidden="1" x14ac:dyDescent="0.2">
      <c r="B50178" s="88"/>
      <c r="C50178" s="88"/>
      <c r="D50178" s="88"/>
      <c r="E50178" s="88"/>
      <c r="F50178" s="88"/>
      <c r="G50178" s="88"/>
      <c r="H50178" s="88"/>
      <c r="I50178" s="88"/>
      <c r="J50178" s="88"/>
      <c r="K50178" s="88"/>
    </row>
    <row r="50179" spans="2:11" hidden="1" x14ac:dyDescent="0.2">
      <c r="B50179" s="88"/>
      <c r="C50179" s="88"/>
      <c r="D50179" s="88"/>
      <c r="E50179" s="88"/>
      <c r="F50179" s="88"/>
      <c r="G50179" s="88"/>
      <c r="H50179" s="88"/>
      <c r="I50179" s="88"/>
      <c r="J50179" s="88"/>
      <c r="K50179" s="88"/>
    </row>
    <row r="50180" spans="2:11" hidden="1" x14ac:dyDescent="0.2">
      <c r="B50180" s="88"/>
      <c r="C50180" s="88"/>
      <c r="D50180" s="88"/>
      <c r="E50180" s="88"/>
      <c r="F50180" s="88"/>
      <c r="G50180" s="88"/>
      <c r="H50180" s="88"/>
      <c r="I50180" s="88"/>
      <c r="J50180" s="88"/>
      <c r="K50180" s="88"/>
    </row>
    <row r="50181" spans="2:11" hidden="1" x14ac:dyDescent="0.2">
      <c r="B50181" s="88"/>
      <c r="C50181" s="88"/>
      <c r="D50181" s="88"/>
      <c r="E50181" s="88"/>
      <c r="F50181" s="88"/>
      <c r="G50181" s="88"/>
      <c r="H50181" s="88"/>
      <c r="I50181" s="88"/>
      <c r="J50181" s="88"/>
      <c r="K50181" s="88"/>
    </row>
    <row r="50182" spans="2:11" hidden="1" x14ac:dyDescent="0.2">
      <c r="B50182" s="88"/>
      <c r="C50182" s="88"/>
      <c r="D50182" s="88"/>
      <c r="E50182" s="88"/>
      <c r="F50182" s="88"/>
      <c r="G50182" s="88"/>
      <c r="H50182" s="88"/>
      <c r="I50182" s="88"/>
      <c r="J50182" s="88"/>
      <c r="K50182" s="88"/>
    </row>
    <row r="50183" spans="2:11" hidden="1" x14ac:dyDescent="0.2">
      <c r="B50183" s="88"/>
      <c r="C50183" s="88"/>
      <c r="D50183" s="88"/>
      <c r="E50183" s="88"/>
      <c r="F50183" s="88"/>
      <c r="G50183" s="88"/>
      <c r="H50183" s="88"/>
      <c r="I50183" s="88"/>
      <c r="J50183" s="88"/>
      <c r="K50183" s="88"/>
    </row>
    <row r="50184" spans="2:11" hidden="1" x14ac:dyDescent="0.2">
      <c r="B50184" s="88"/>
      <c r="C50184" s="88"/>
      <c r="D50184" s="88"/>
      <c r="E50184" s="88"/>
      <c r="F50184" s="88"/>
      <c r="G50184" s="88"/>
      <c r="H50184" s="88"/>
      <c r="I50184" s="88"/>
      <c r="J50184" s="88"/>
      <c r="K50184" s="88"/>
    </row>
    <row r="50185" spans="2:11" hidden="1" x14ac:dyDescent="0.2">
      <c r="B50185" s="88"/>
      <c r="C50185" s="88"/>
      <c r="D50185" s="88"/>
      <c r="E50185" s="88"/>
      <c r="F50185" s="88"/>
      <c r="G50185" s="88"/>
      <c r="H50185" s="88"/>
      <c r="I50185" s="88"/>
      <c r="J50185" s="88"/>
      <c r="K50185" s="88"/>
    </row>
    <row r="50186" spans="2:11" hidden="1" x14ac:dyDescent="0.2">
      <c r="B50186" s="88"/>
      <c r="C50186" s="88"/>
      <c r="D50186" s="88"/>
      <c r="E50186" s="88"/>
      <c r="F50186" s="88"/>
      <c r="G50186" s="88"/>
      <c r="H50186" s="88"/>
      <c r="I50186" s="88"/>
      <c r="J50186" s="88"/>
      <c r="K50186" s="88"/>
    </row>
    <row r="50187" spans="2:11" hidden="1" x14ac:dyDescent="0.2">
      <c r="B50187" s="88"/>
      <c r="C50187" s="88"/>
      <c r="D50187" s="88"/>
      <c r="E50187" s="88"/>
      <c r="F50187" s="88"/>
      <c r="G50187" s="88"/>
      <c r="H50187" s="88"/>
      <c r="I50187" s="88"/>
      <c r="J50187" s="88"/>
      <c r="K50187" s="88"/>
    </row>
    <row r="50188" spans="2:11" hidden="1" x14ac:dyDescent="0.2">
      <c r="B50188" s="88"/>
      <c r="C50188" s="88"/>
      <c r="D50188" s="88"/>
      <c r="E50188" s="88"/>
      <c r="F50188" s="88"/>
      <c r="G50188" s="88"/>
      <c r="H50188" s="88"/>
      <c r="I50188" s="88"/>
      <c r="J50188" s="88"/>
      <c r="K50188" s="88"/>
    </row>
    <row r="50189" spans="2:11" hidden="1" x14ac:dyDescent="0.2">
      <c r="B50189" s="88"/>
      <c r="C50189" s="88"/>
      <c r="D50189" s="88"/>
      <c r="E50189" s="88"/>
      <c r="F50189" s="88"/>
      <c r="G50189" s="88"/>
      <c r="H50189" s="88"/>
      <c r="I50189" s="88"/>
      <c r="J50189" s="88"/>
      <c r="K50189" s="88"/>
    </row>
    <row r="50190" spans="2:11" hidden="1" x14ac:dyDescent="0.2">
      <c r="B50190" s="88"/>
      <c r="C50190" s="88"/>
      <c r="D50190" s="88"/>
      <c r="E50190" s="88"/>
      <c r="F50190" s="88"/>
      <c r="G50190" s="88"/>
      <c r="H50190" s="88"/>
      <c r="I50190" s="88"/>
      <c r="J50190" s="88"/>
      <c r="K50190" s="88"/>
    </row>
    <row r="50191" spans="2:11" hidden="1" x14ac:dyDescent="0.2">
      <c r="B50191" s="88"/>
      <c r="C50191" s="88"/>
      <c r="D50191" s="88"/>
      <c r="E50191" s="88"/>
      <c r="F50191" s="88"/>
      <c r="G50191" s="88"/>
      <c r="H50191" s="88"/>
      <c r="I50191" s="88"/>
      <c r="J50191" s="88"/>
      <c r="K50191" s="88"/>
    </row>
    <row r="50192" spans="2:11" hidden="1" x14ac:dyDescent="0.2">
      <c r="B50192" s="88"/>
      <c r="C50192" s="88"/>
      <c r="D50192" s="88"/>
      <c r="E50192" s="88"/>
      <c r="F50192" s="88"/>
      <c r="G50192" s="88"/>
      <c r="H50192" s="88"/>
      <c r="I50192" s="88"/>
      <c r="J50192" s="88"/>
      <c r="K50192" s="88"/>
    </row>
    <row r="50193" spans="2:11" hidden="1" x14ac:dyDescent="0.2">
      <c r="B50193" s="88"/>
      <c r="C50193" s="88"/>
      <c r="D50193" s="88"/>
      <c r="E50193" s="88"/>
      <c r="F50193" s="88"/>
      <c r="G50193" s="88"/>
      <c r="H50193" s="88"/>
      <c r="I50193" s="88"/>
      <c r="J50193" s="88"/>
      <c r="K50193" s="88"/>
    </row>
    <row r="50194" spans="2:11" hidden="1" x14ac:dyDescent="0.2">
      <c r="B50194" s="88"/>
      <c r="C50194" s="88"/>
      <c r="D50194" s="88"/>
      <c r="E50194" s="88"/>
      <c r="F50194" s="88"/>
      <c r="G50194" s="88"/>
      <c r="H50194" s="88"/>
      <c r="I50194" s="88"/>
      <c r="J50194" s="88"/>
      <c r="K50194" s="88"/>
    </row>
    <row r="50195" spans="2:11" hidden="1" x14ac:dyDescent="0.2">
      <c r="B50195" s="88"/>
      <c r="C50195" s="88"/>
      <c r="D50195" s="88"/>
      <c r="E50195" s="88"/>
      <c r="F50195" s="88"/>
      <c r="G50195" s="88"/>
      <c r="H50195" s="88"/>
      <c r="I50195" s="88"/>
      <c r="J50195" s="88"/>
      <c r="K50195" s="88"/>
    </row>
    <row r="50196" spans="2:11" hidden="1" x14ac:dyDescent="0.2">
      <c r="B50196" s="88"/>
      <c r="C50196" s="88"/>
      <c r="D50196" s="88"/>
      <c r="E50196" s="88"/>
      <c r="F50196" s="88"/>
      <c r="G50196" s="88"/>
      <c r="H50196" s="88"/>
      <c r="I50196" s="88"/>
      <c r="J50196" s="88"/>
      <c r="K50196" s="88"/>
    </row>
    <row r="50197" spans="2:11" hidden="1" x14ac:dyDescent="0.2">
      <c r="B50197" s="88"/>
      <c r="C50197" s="88"/>
      <c r="D50197" s="88"/>
      <c r="E50197" s="88"/>
      <c r="F50197" s="88"/>
      <c r="G50197" s="88"/>
      <c r="H50197" s="88"/>
      <c r="I50197" s="88"/>
      <c r="J50197" s="88"/>
      <c r="K50197" s="88"/>
    </row>
    <row r="50198" spans="2:11" hidden="1" x14ac:dyDescent="0.2">
      <c r="B50198" s="88"/>
      <c r="C50198" s="88"/>
      <c r="D50198" s="88"/>
      <c r="E50198" s="88"/>
      <c r="F50198" s="88"/>
      <c r="G50198" s="88"/>
      <c r="H50198" s="88"/>
      <c r="I50198" s="88"/>
      <c r="J50198" s="88"/>
      <c r="K50198" s="88"/>
    </row>
    <row r="50199" spans="2:11" hidden="1" x14ac:dyDescent="0.2">
      <c r="B50199" s="88"/>
      <c r="C50199" s="88"/>
      <c r="D50199" s="88"/>
      <c r="E50199" s="88"/>
      <c r="F50199" s="88"/>
      <c r="G50199" s="88"/>
      <c r="H50199" s="88"/>
      <c r="I50199" s="88"/>
      <c r="J50199" s="88"/>
      <c r="K50199" s="88"/>
    </row>
    <row r="50200" spans="2:11" hidden="1" x14ac:dyDescent="0.2">
      <c r="B50200" s="88"/>
      <c r="C50200" s="88"/>
      <c r="D50200" s="88"/>
      <c r="E50200" s="88"/>
      <c r="F50200" s="88"/>
      <c r="G50200" s="88"/>
      <c r="H50200" s="88"/>
      <c r="I50200" s="88"/>
      <c r="J50200" s="88"/>
      <c r="K50200" s="88"/>
    </row>
    <row r="50201" spans="2:11" hidden="1" x14ac:dyDescent="0.2">
      <c r="B50201" s="88"/>
      <c r="C50201" s="88"/>
      <c r="D50201" s="88"/>
      <c r="E50201" s="88"/>
      <c r="F50201" s="88"/>
      <c r="G50201" s="88"/>
      <c r="H50201" s="88"/>
      <c r="I50201" s="88"/>
      <c r="J50201" s="88"/>
      <c r="K50201" s="88"/>
    </row>
    <row r="50202" spans="2:11" hidden="1" x14ac:dyDescent="0.2">
      <c r="B50202" s="88"/>
      <c r="C50202" s="88"/>
      <c r="D50202" s="88"/>
      <c r="E50202" s="88"/>
      <c r="F50202" s="88"/>
      <c r="G50202" s="88"/>
      <c r="H50202" s="88"/>
      <c r="I50202" s="88"/>
      <c r="J50202" s="88"/>
      <c r="K50202" s="88"/>
    </row>
    <row r="50203" spans="2:11" hidden="1" x14ac:dyDescent="0.2">
      <c r="B50203" s="88"/>
      <c r="C50203" s="88"/>
      <c r="D50203" s="88"/>
      <c r="E50203" s="88"/>
      <c r="F50203" s="88"/>
      <c r="G50203" s="88"/>
      <c r="H50203" s="88"/>
      <c r="I50203" s="88"/>
      <c r="J50203" s="88"/>
      <c r="K50203" s="88"/>
    </row>
    <row r="50204" spans="2:11" hidden="1" x14ac:dyDescent="0.2">
      <c r="B50204" s="88"/>
      <c r="C50204" s="88"/>
      <c r="D50204" s="88"/>
      <c r="E50204" s="88"/>
      <c r="F50204" s="88"/>
      <c r="G50204" s="88"/>
      <c r="H50204" s="88"/>
      <c r="I50204" s="88"/>
      <c r="J50204" s="88"/>
      <c r="K50204" s="88"/>
    </row>
    <row r="50205" spans="2:11" hidden="1" x14ac:dyDescent="0.2">
      <c r="B50205" s="88"/>
      <c r="C50205" s="88"/>
      <c r="D50205" s="88"/>
      <c r="E50205" s="88"/>
      <c r="F50205" s="88"/>
      <c r="G50205" s="88"/>
      <c r="H50205" s="88"/>
      <c r="I50205" s="88"/>
      <c r="J50205" s="88"/>
      <c r="K50205" s="88"/>
    </row>
    <row r="50206" spans="2:11" hidden="1" x14ac:dyDescent="0.2">
      <c r="B50206" s="88"/>
      <c r="C50206" s="88"/>
      <c r="D50206" s="88"/>
      <c r="E50206" s="88"/>
      <c r="F50206" s="88"/>
      <c r="G50206" s="88"/>
      <c r="H50206" s="88"/>
      <c r="I50206" s="88"/>
      <c r="J50206" s="88"/>
      <c r="K50206" s="88"/>
    </row>
    <row r="50207" spans="2:11" hidden="1" x14ac:dyDescent="0.2">
      <c r="B50207" s="88"/>
      <c r="C50207" s="88"/>
      <c r="D50207" s="88"/>
      <c r="E50207" s="88"/>
      <c r="F50207" s="88"/>
      <c r="G50207" s="88"/>
      <c r="H50207" s="88"/>
      <c r="I50207" s="88"/>
      <c r="J50207" s="88"/>
      <c r="K50207" s="88"/>
    </row>
    <row r="50208" spans="2:11" hidden="1" x14ac:dyDescent="0.2">
      <c r="B50208" s="88"/>
      <c r="C50208" s="88"/>
      <c r="D50208" s="88"/>
      <c r="E50208" s="88"/>
      <c r="F50208" s="88"/>
      <c r="G50208" s="88"/>
      <c r="H50208" s="88"/>
      <c r="I50208" s="88"/>
      <c r="J50208" s="88"/>
      <c r="K50208" s="88"/>
    </row>
    <row r="50209" spans="2:11" hidden="1" x14ac:dyDescent="0.2">
      <c r="B50209" s="88"/>
      <c r="C50209" s="88"/>
      <c r="D50209" s="88"/>
      <c r="E50209" s="88"/>
      <c r="F50209" s="88"/>
      <c r="G50209" s="88"/>
      <c r="H50209" s="88"/>
      <c r="I50209" s="88"/>
      <c r="J50209" s="88"/>
      <c r="K50209" s="88"/>
    </row>
    <row r="50210" spans="2:11" hidden="1" x14ac:dyDescent="0.2">
      <c r="B50210" s="88"/>
      <c r="C50210" s="88"/>
      <c r="D50210" s="88"/>
      <c r="E50210" s="88"/>
      <c r="F50210" s="88"/>
      <c r="G50210" s="88"/>
      <c r="H50210" s="88"/>
      <c r="I50210" s="88"/>
      <c r="J50210" s="88"/>
      <c r="K50210" s="88"/>
    </row>
    <row r="50211" spans="2:11" hidden="1" x14ac:dyDescent="0.2">
      <c r="B50211" s="88"/>
      <c r="C50211" s="88"/>
      <c r="D50211" s="88"/>
      <c r="E50211" s="88"/>
      <c r="F50211" s="88"/>
      <c r="G50211" s="88"/>
      <c r="H50211" s="88"/>
      <c r="I50211" s="88"/>
      <c r="J50211" s="88"/>
      <c r="K50211" s="88"/>
    </row>
    <row r="50212" spans="2:11" hidden="1" x14ac:dyDescent="0.2">
      <c r="B50212" s="88"/>
      <c r="C50212" s="88"/>
      <c r="D50212" s="88"/>
      <c r="E50212" s="88"/>
      <c r="F50212" s="88"/>
      <c r="G50212" s="88"/>
      <c r="H50212" s="88"/>
      <c r="I50212" s="88"/>
      <c r="J50212" s="88"/>
      <c r="K50212" s="88"/>
    </row>
    <row r="50213" spans="2:11" hidden="1" x14ac:dyDescent="0.2">
      <c r="B50213" s="88"/>
      <c r="C50213" s="88"/>
      <c r="D50213" s="88"/>
      <c r="E50213" s="88"/>
      <c r="F50213" s="88"/>
      <c r="G50213" s="88"/>
      <c r="H50213" s="88"/>
      <c r="I50213" s="88"/>
      <c r="J50213" s="88"/>
      <c r="K50213" s="88"/>
    </row>
    <row r="50214" spans="2:11" hidden="1" x14ac:dyDescent="0.2">
      <c r="B50214" s="88"/>
      <c r="C50214" s="88"/>
      <c r="D50214" s="88"/>
      <c r="E50214" s="88"/>
      <c r="F50214" s="88"/>
      <c r="G50214" s="88"/>
      <c r="H50214" s="88"/>
      <c r="I50214" s="88"/>
      <c r="J50214" s="88"/>
      <c r="K50214" s="88"/>
    </row>
    <row r="50215" spans="2:11" hidden="1" x14ac:dyDescent="0.2">
      <c r="B50215" s="88"/>
      <c r="C50215" s="88"/>
      <c r="D50215" s="88"/>
      <c r="E50215" s="88"/>
      <c r="F50215" s="88"/>
      <c r="G50215" s="88"/>
      <c r="H50215" s="88"/>
      <c r="I50215" s="88"/>
      <c r="J50215" s="88"/>
      <c r="K50215" s="88"/>
    </row>
    <row r="50216" spans="2:11" hidden="1" x14ac:dyDescent="0.2">
      <c r="B50216" s="88"/>
      <c r="C50216" s="88"/>
      <c r="D50216" s="88"/>
      <c r="E50216" s="88"/>
      <c r="F50216" s="88"/>
      <c r="G50216" s="88"/>
      <c r="H50216" s="88"/>
      <c r="I50216" s="88"/>
      <c r="J50216" s="88"/>
      <c r="K50216" s="88"/>
    </row>
    <row r="50217" spans="2:11" hidden="1" x14ac:dyDescent="0.2">
      <c r="B50217" s="88"/>
      <c r="C50217" s="88"/>
      <c r="D50217" s="88"/>
      <c r="E50217" s="88"/>
      <c r="F50217" s="88"/>
      <c r="G50217" s="88"/>
      <c r="H50217" s="88"/>
      <c r="I50217" s="88"/>
      <c r="J50217" s="88"/>
      <c r="K50217" s="88"/>
    </row>
    <row r="50218" spans="2:11" hidden="1" x14ac:dyDescent="0.2">
      <c r="B50218" s="88"/>
      <c r="C50218" s="88"/>
      <c r="D50218" s="88"/>
      <c r="E50218" s="88"/>
      <c r="F50218" s="88"/>
      <c r="G50218" s="88"/>
      <c r="H50218" s="88"/>
      <c r="I50218" s="88"/>
      <c r="J50218" s="88"/>
      <c r="K50218" s="88"/>
    </row>
    <row r="50219" spans="2:11" hidden="1" x14ac:dyDescent="0.2">
      <c r="B50219" s="88"/>
      <c r="C50219" s="88"/>
      <c r="D50219" s="88"/>
      <c r="E50219" s="88"/>
      <c r="F50219" s="88"/>
      <c r="G50219" s="88"/>
      <c r="H50219" s="88"/>
      <c r="I50219" s="88"/>
      <c r="J50219" s="88"/>
      <c r="K50219" s="88"/>
    </row>
    <row r="50220" spans="2:11" hidden="1" x14ac:dyDescent="0.2">
      <c r="B50220" s="88"/>
      <c r="C50220" s="88"/>
      <c r="D50220" s="88"/>
      <c r="E50220" s="88"/>
      <c r="F50220" s="88"/>
      <c r="G50220" s="88"/>
      <c r="H50220" s="88"/>
      <c r="I50220" s="88"/>
      <c r="J50220" s="88"/>
      <c r="K50220" s="88"/>
    </row>
    <row r="50221" spans="2:11" hidden="1" x14ac:dyDescent="0.2">
      <c r="B50221" s="88"/>
      <c r="C50221" s="88"/>
      <c r="D50221" s="88"/>
      <c r="E50221" s="88"/>
      <c r="F50221" s="88"/>
      <c r="G50221" s="88"/>
      <c r="H50221" s="88"/>
      <c r="I50221" s="88"/>
      <c r="J50221" s="88"/>
      <c r="K50221" s="88"/>
    </row>
    <row r="50222" spans="2:11" hidden="1" x14ac:dyDescent="0.2">
      <c r="B50222" s="88"/>
      <c r="C50222" s="88"/>
      <c r="D50222" s="88"/>
      <c r="E50222" s="88"/>
      <c r="F50222" s="88"/>
      <c r="G50222" s="88"/>
      <c r="H50222" s="88"/>
      <c r="I50222" s="88"/>
      <c r="J50222" s="88"/>
      <c r="K50222" s="88"/>
    </row>
    <row r="50223" spans="2:11" hidden="1" x14ac:dyDescent="0.2">
      <c r="B50223" s="88"/>
      <c r="C50223" s="88"/>
      <c r="D50223" s="88"/>
      <c r="E50223" s="88"/>
      <c r="F50223" s="88"/>
      <c r="G50223" s="88"/>
      <c r="H50223" s="88"/>
      <c r="I50223" s="88"/>
      <c r="J50223" s="88"/>
      <c r="K50223" s="88"/>
    </row>
    <row r="50224" spans="2:11" hidden="1" x14ac:dyDescent="0.2">
      <c r="B50224" s="88"/>
      <c r="C50224" s="88"/>
      <c r="D50224" s="88"/>
      <c r="E50224" s="88"/>
      <c r="F50224" s="88"/>
      <c r="G50224" s="88"/>
      <c r="H50224" s="88"/>
      <c r="I50224" s="88"/>
      <c r="J50224" s="88"/>
      <c r="K50224" s="88"/>
    </row>
    <row r="50225" spans="2:11" hidden="1" x14ac:dyDescent="0.2">
      <c r="B50225" s="88"/>
      <c r="C50225" s="88"/>
      <c r="D50225" s="88"/>
      <c r="E50225" s="88"/>
      <c r="F50225" s="88"/>
      <c r="G50225" s="88"/>
      <c r="H50225" s="88"/>
      <c r="I50225" s="88"/>
      <c r="J50225" s="88"/>
      <c r="K50225" s="88"/>
    </row>
    <row r="50226" spans="2:11" hidden="1" x14ac:dyDescent="0.2">
      <c r="B50226" s="88"/>
      <c r="C50226" s="88"/>
      <c r="D50226" s="88"/>
      <c r="E50226" s="88"/>
      <c r="F50226" s="88"/>
      <c r="G50226" s="88"/>
      <c r="H50226" s="88"/>
      <c r="I50226" s="88"/>
      <c r="J50226" s="88"/>
      <c r="K50226" s="88"/>
    </row>
    <row r="50227" spans="2:11" hidden="1" x14ac:dyDescent="0.2">
      <c r="B50227" s="88"/>
      <c r="C50227" s="88"/>
      <c r="D50227" s="88"/>
      <c r="E50227" s="88"/>
      <c r="F50227" s="88"/>
      <c r="G50227" s="88"/>
      <c r="H50227" s="88"/>
      <c r="I50227" s="88"/>
      <c r="J50227" s="88"/>
      <c r="K50227" s="88"/>
    </row>
    <row r="50228" spans="2:11" hidden="1" x14ac:dyDescent="0.2">
      <c r="B50228" s="88"/>
      <c r="C50228" s="88"/>
      <c r="D50228" s="88"/>
      <c r="E50228" s="88"/>
      <c r="F50228" s="88"/>
      <c r="G50228" s="88"/>
      <c r="H50228" s="88"/>
      <c r="I50228" s="88"/>
      <c r="J50228" s="88"/>
      <c r="K50228" s="88"/>
    </row>
    <row r="50229" spans="2:11" hidden="1" x14ac:dyDescent="0.2">
      <c r="B50229" s="88"/>
      <c r="C50229" s="88"/>
      <c r="D50229" s="88"/>
      <c r="E50229" s="88"/>
      <c r="F50229" s="88"/>
      <c r="G50229" s="88"/>
      <c r="H50229" s="88"/>
      <c r="I50229" s="88"/>
      <c r="J50229" s="88"/>
      <c r="K50229" s="88"/>
    </row>
    <row r="50230" spans="2:11" hidden="1" x14ac:dyDescent="0.2">
      <c r="B50230" s="88"/>
      <c r="C50230" s="88"/>
      <c r="D50230" s="88"/>
      <c r="E50230" s="88"/>
      <c r="F50230" s="88"/>
      <c r="G50230" s="88"/>
      <c r="H50230" s="88"/>
      <c r="I50230" s="88"/>
      <c r="J50230" s="88"/>
      <c r="K50230" s="88"/>
    </row>
    <row r="50231" spans="2:11" hidden="1" x14ac:dyDescent="0.2">
      <c r="B50231" s="88"/>
      <c r="C50231" s="88"/>
      <c r="D50231" s="88"/>
      <c r="E50231" s="88"/>
      <c r="F50231" s="88"/>
      <c r="G50231" s="88"/>
      <c r="H50231" s="88"/>
      <c r="I50231" s="88"/>
      <c r="J50231" s="88"/>
      <c r="K50231" s="88"/>
    </row>
    <row r="50232" spans="2:11" hidden="1" x14ac:dyDescent="0.2">
      <c r="B50232" s="88"/>
      <c r="C50232" s="88"/>
      <c r="D50232" s="88"/>
      <c r="E50232" s="88"/>
      <c r="F50232" s="88"/>
      <c r="G50232" s="88"/>
      <c r="H50232" s="88"/>
      <c r="I50232" s="88"/>
      <c r="J50232" s="88"/>
      <c r="K50232" s="88"/>
    </row>
    <row r="50233" spans="2:11" hidden="1" x14ac:dyDescent="0.2">
      <c r="B50233" s="88"/>
      <c r="C50233" s="88"/>
      <c r="D50233" s="88"/>
      <c r="E50233" s="88"/>
      <c r="F50233" s="88"/>
      <c r="G50233" s="88"/>
      <c r="H50233" s="88"/>
      <c r="I50233" s="88"/>
      <c r="J50233" s="88"/>
      <c r="K50233" s="88"/>
    </row>
    <row r="50234" spans="2:11" hidden="1" x14ac:dyDescent="0.2">
      <c r="B50234" s="88"/>
      <c r="C50234" s="88"/>
      <c r="D50234" s="88"/>
      <c r="E50234" s="88"/>
      <c r="F50234" s="88"/>
      <c r="G50234" s="88"/>
      <c r="H50234" s="88"/>
      <c r="I50234" s="88"/>
      <c r="J50234" s="88"/>
      <c r="K50234" s="88"/>
    </row>
    <row r="50235" spans="2:11" hidden="1" x14ac:dyDescent="0.2">
      <c r="B50235" s="88"/>
      <c r="C50235" s="88"/>
      <c r="D50235" s="88"/>
      <c r="E50235" s="88"/>
      <c r="F50235" s="88"/>
      <c r="G50235" s="88"/>
      <c r="H50235" s="88"/>
      <c r="I50235" s="88"/>
      <c r="J50235" s="88"/>
      <c r="K50235" s="88"/>
    </row>
    <row r="50236" spans="2:11" hidden="1" x14ac:dyDescent="0.2">
      <c r="B50236" s="88"/>
      <c r="C50236" s="88"/>
      <c r="D50236" s="88"/>
      <c r="E50236" s="88"/>
      <c r="F50236" s="88"/>
      <c r="G50236" s="88"/>
      <c r="H50236" s="88"/>
      <c r="I50236" s="88"/>
      <c r="J50236" s="88"/>
      <c r="K50236" s="88"/>
    </row>
    <row r="50237" spans="2:11" hidden="1" x14ac:dyDescent="0.2">
      <c r="B50237" s="88"/>
      <c r="C50237" s="88"/>
      <c r="D50237" s="88"/>
      <c r="E50237" s="88"/>
      <c r="F50237" s="88"/>
      <c r="G50237" s="88"/>
      <c r="H50237" s="88"/>
      <c r="I50237" s="88"/>
      <c r="J50237" s="88"/>
      <c r="K50237" s="88"/>
    </row>
    <row r="50238" spans="2:11" hidden="1" x14ac:dyDescent="0.2">
      <c r="B50238" s="88"/>
      <c r="C50238" s="88"/>
      <c r="D50238" s="88"/>
      <c r="E50238" s="88"/>
      <c r="F50238" s="88"/>
      <c r="G50238" s="88"/>
      <c r="H50238" s="88"/>
      <c r="I50238" s="88"/>
      <c r="J50238" s="88"/>
      <c r="K50238" s="88"/>
    </row>
    <row r="50239" spans="2:11" hidden="1" x14ac:dyDescent="0.2">
      <c r="B50239" s="88"/>
      <c r="C50239" s="88"/>
      <c r="D50239" s="88"/>
      <c r="E50239" s="88"/>
      <c r="F50239" s="88"/>
      <c r="G50239" s="88"/>
      <c r="H50239" s="88"/>
      <c r="I50239" s="88"/>
      <c r="J50239" s="88"/>
      <c r="K50239" s="88"/>
    </row>
    <row r="50240" spans="2:11" hidden="1" x14ac:dyDescent="0.2">
      <c r="B50240" s="88"/>
      <c r="C50240" s="88"/>
      <c r="D50240" s="88"/>
      <c r="E50240" s="88"/>
      <c r="F50240" s="88"/>
      <c r="G50240" s="88"/>
      <c r="H50240" s="88"/>
      <c r="I50240" s="88"/>
      <c r="J50240" s="88"/>
      <c r="K50240" s="88"/>
    </row>
    <row r="50241" spans="2:11" hidden="1" x14ac:dyDescent="0.2">
      <c r="B50241" s="88"/>
      <c r="C50241" s="88"/>
      <c r="D50241" s="88"/>
      <c r="E50241" s="88"/>
      <c r="F50241" s="88"/>
      <c r="G50241" s="88"/>
      <c r="H50241" s="88"/>
      <c r="I50241" s="88"/>
      <c r="J50241" s="88"/>
      <c r="K50241" s="88"/>
    </row>
    <row r="50242" spans="2:11" hidden="1" x14ac:dyDescent="0.2">
      <c r="B50242" s="88"/>
      <c r="C50242" s="88"/>
      <c r="D50242" s="88"/>
      <c r="E50242" s="88"/>
      <c r="F50242" s="88"/>
      <c r="G50242" s="88"/>
      <c r="H50242" s="88"/>
      <c r="I50242" s="88"/>
      <c r="J50242" s="88"/>
      <c r="K50242" s="88"/>
    </row>
    <row r="50243" spans="2:11" hidden="1" x14ac:dyDescent="0.2">
      <c r="B50243" s="88"/>
      <c r="C50243" s="88"/>
      <c r="D50243" s="88"/>
      <c r="E50243" s="88"/>
      <c r="F50243" s="88"/>
      <c r="G50243" s="88"/>
      <c r="H50243" s="88"/>
      <c r="I50243" s="88"/>
      <c r="J50243" s="88"/>
      <c r="K50243" s="88"/>
    </row>
    <row r="50244" spans="2:11" hidden="1" x14ac:dyDescent="0.2">
      <c r="B50244" s="88"/>
      <c r="C50244" s="88"/>
      <c r="D50244" s="88"/>
      <c r="E50244" s="88"/>
      <c r="F50244" s="88"/>
      <c r="G50244" s="88"/>
      <c r="H50244" s="88"/>
      <c r="I50244" s="88"/>
      <c r="J50244" s="88"/>
      <c r="K50244" s="88"/>
    </row>
    <row r="50245" spans="2:11" hidden="1" x14ac:dyDescent="0.2">
      <c r="B50245" s="88"/>
      <c r="C50245" s="88"/>
      <c r="D50245" s="88"/>
      <c r="E50245" s="88"/>
      <c r="F50245" s="88"/>
      <c r="G50245" s="88"/>
      <c r="H50245" s="88"/>
      <c r="I50245" s="88"/>
      <c r="J50245" s="88"/>
      <c r="K50245" s="88"/>
    </row>
    <row r="50246" spans="2:11" hidden="1" x14ac:dyDescent="0.2">
      <c r="B50246" s="88"/>
      <c r="C50246" s="88"/>
      <c r="D50246" s="88"/>
      <c r="E50246" s="88"/>
      <c r="F50246" s="88"/>
      <c r="G50246" s="88"/>
      <c r="H50246" s="88"/>
      <c r="I50246" s="88"/>
      <c r="J50246" s="88"/>
      <c r="K50246" s="88"/>
    </row>
    <row r="50247" spans="2:11" hidden="1" x14ac:dyDescent="0.2">
      <c r="B50247" s="88"/>
      <c r="C50247" s="88"/>
      <c r="D50247" s="88"/>
      <c r="E50247" s="88"/>
      <c r="F50247" s="88"/>
      <c r="G50247" s="88"/>
      <c r="H50247" s="88"/>
      <c r="I50247" s="88"/>
      <c r="J50247" s="88"/>
      <c r="K50247" s="88"/>
    </row>
    <row r="50248" spans="2:11" hidden="1" x14ac:dyDescent="0.2">
      <c r="B50248" s="88"/>
      <c r="C50248" s="88"/>
      <c r="D50248" s="88"/>
      <c r="E50248" s="88"/>
      <c r="F50248" s="88"/>
      <c r="G50248" s="88"/>
      <c r="H50248" s="88"/>
      <c r="I50248" s="88"/>
      <c r="J50248" s="88"/>
      <c r="K50248" s="88"/>
    </row>
    <row r="50249" spans="2:11" hidden="1" x14ac:dyDescent="0.2">
      <c r="B50249" s="88"/>
      <c r="C50249" s="88"/>
      <c r="D50249" s="88"/>
      <c r="E50249" s="88"/>
      <c r="F50249" s="88"/>
      <c r="G50249" s="88"/>
      <c r="H50249" s="88"/>
      <c r="I50249" s="88"/>
      <c r="J50249" s="88"/>
      <c r="K50249" s="88"/>
    </row>
    <row r="50250" spans="2:11" hidden="1" x14ac:dyDescent="0.2">
      <c r="B50250" s="88"/>
      <c r="C50250" s="88"/>
      <c r="D50250" s="88"/>
      <c r="E50250" s="88"/>
      <c r="F50250" s="88"/>
      <c r="G50250" s="88"/>
      <c r="H50250" s="88"/>
      <c r="I50250" s="88"/>
      <c r="J50250" s="88"/>
      <c r="K50250" s="88"/>
    </row>
    <row r="50251" spans="2:11" hidden="1" x14ac:dyDescent="0.2">
      <c r="B50251" s="88"/>
      <c r="C50251" s="88"/>
      <c r="D50251" s="88"/>
      <c r="E50251" s="88"/>
      <c r="F50251" s="88"/>
      <c r="G50251" s="88"/>
      <c r="H50251" s="88"/>
      <c r="I50251" s="88"/>
      <c r="J50251" s="88"/>
      <c r="K50251" s="88"/>
    </row>
    <row r="50252" spans="2:11" hidden="1" x14ac:dyDescent="0.2">
      <c r="B50252" s="88"/>
      <c r="C50252" s="88"/>
      <c r="D50252" s="88"/>
      <c r="E50252" s="88"/>
      <c r="F50252" s="88"/>
      <c r="G50252" s="88"/>
      <c r="H50252" s="88"/>
      <c r="I50252" s="88"/>
      <c r="J50252" s="88"/>
      <c r="K50252" s="88"/>
    </row>
    <row r="50253" spans="2:11" hidden="1" x14ac:dyDescent="0.2">
      <c r="B50253" s="88"/>
      <c r="C50253" s="88"/>
      <c r="D50253" s="88"/>
      <c r="E50253" s="88"/>
      <c r="F50253" s="88"/>
      <c r="G50253" s="88"/>
      <c r="H50253" s="88"/>
      <c r="I50253" s="88"/>
      <c r="J50253" s="88"/>
      <c r="K50253" s="88"/>
    </row>
    <row r="50254" spans="2:11" hidden="1" x14ac:dyDescent="0.2">
      <c r="B50254" s="88"/>
      <c r="C50254" s="88"/>
      <c r="D50254" s="88"/>
      <c r="E50254" s="88"/>
      <c r="F50254" s="88"/>
      <c r="G50254" s="88"/>
      <c r="H50254" s="88"/>
      <c r="I50254" s="88"/>
      <c r="J50254" s="88"/>
      <c r="K50254" s="88"/>
    </row>
    <row r="50255" spans="2:11" hidden="1" x14ac:dyDescent="0.2">
      <c r="B50255" s="88"/>
      <c r="C50255" s="88"/>
      <c r="D50255" s="88"/>
      <c r="E50255" s="88"/>
      <c r="F50255" s="88"/>
      <c r="G50255" s="88"/>
      <c r="H50255" s="88"/>
      <c r="I50255" s="88"/>
      <c r="J50255" s="88"/>
      <c r="K50255" s="88"/>
    </row>
    <row r="50256" spans="2:11" hidden="1" x14ac:dyDescent="0.2">
      <c r="B50256" s="88"/>
      <c r="C50256" s="88"/>
      <c r="D50256" s="88"/>
      <c r="E50256" s="88"/>
      <c r="F50256" s="88"/>
      <c r="G50256" s="88"/>
      <c r="H50256" s="88"/>
      <c r="I50256" s="88"/>
      <c r="J50256" s="88"/>
      <c r="K50256" s="88"/>
    </row>
    <row r="50257" spans="2:11" hidden="1" x14ac:dyDescent="0.2">
      <c r="B50257" s="88"/>
      <c r="C50257" s="88"/>
      <c r="D50257" s="88"/>
      <c r="E50257" s="88"/>
      <c r="F50257" s="88"/>
      <c r="G50257" s="88"/>
      <c r="H50257" s="88"/>
      <c r="I50257" s="88"/>
      <c r="J50257" s="88"/>
      <c r="K50257" s="88"/>
    </row>
    <row r="50258" spans="2:11" hidden="1" x14ac:dyDescent="0.2">
      <c r="B50258" s="88"/>
      <c r="C50258" s="88"/>
      <c r="D50258" s="88"/>
      <c r="E50258" s="88"/>
      <c r="F50258" s="88"/>
      <c r="G50258" s="88"/>
      <c r="H50258" s="88"/>
      <c r="I50258" s="88"/>
      <c r="J50258" s="88"/>
      <c r="K50258" s="88"/>
    </row>
    <row r="50259" spans="2:11" hidden="1" x14ac:dyDescent="0.2">
      <c r="B50259" s="88"/>
      <c r="C50259" s="88"/>
      <c r="D50259" s="88"/>
      <c r="E50259" s="88"/>
      <c r="F50259" s="88"/>
      <c r="G50259" s="88"/>
      <c r="H50259" s="88"/>
      <c r="I50259" s="88"/>
      <c r="J50259" s="88"/>
      <c r="K50259" s="88"/>
    </row>
    <row r="50260" spans="2:11" hidden="1" x14ac:dyDescent="0.2">
      <c r="B50260" s="88"/>
      <c r="C50260" s="88"/>
      <c r="D50260" s="88"/>
      <c r="E50260" s="88"/>
      <c r="F50260" s="88"/>
      <c r="G50260" s="88"/>
      <c r="H50260" s="88"/>
      <c r="I50260" s="88"/>
      <c r="J50260" s="88"/>
      <c r="K50260" s="88"/>
    </row>
    <row r="50261" spans="2:11" hidden="1" x14ac:dyDescent="0.2">
      <c r="B50261" s="88"/>
      <c r="C50261" s="88"/>
      <c r="D50261" s="88"/>
      <c r="E50261" s="88"/>
      <c r="F50261" s="88"/>
      <c r="G50261" s="88"/>
      <c r="H50261" s="88"/>
      <c r="I50261" s="88"/>
      <c r="J50261" s="88"/>
      <c r="K50261" s="88"/>
    </row>
    <row r="50262" spans="2:11" hidden="1" x14ac:dyDescent="0.2">
      <c r="B50262" s="88"/>
      <c r="C50262" s="88"/>
      <c r="D50262" s="88"/>
      <c r="E50262" s="88"/>
      <c r="F50262" s="88"/>
      <c r="G50262" s="88"/>
      <c r="H50262" s="88"/>
      <c r="I50262" s="88"/>
      <c r="J50262" s="88"/>
      <c r="K50262" s="88"/>
    </row>
    <row r="50263" spans="2:11" hidden="1" x14ac:dyDescent="0.2">
      <c r="B50263" s="88"/>
      <c r="C50263" s="88"/>
      <c r="D50263" s="88"/>
      <c r="E50263" s="88"/>
      <c r="F50263" s="88"/>
      <c r="G50263" s="88"/>
      <c r="H50263" s="88"/>
      <c r="I50263" s="88"/>
      <c r="J50263" s="88"/>
      <c r="K50263" s="88"/>
    </row>
    <row r="50264" spans="2:11" hidden="1" x14ac:dyDescent="0.2">
      <c r="B50264" s="88"/>
      <c r="C50264" s="88"/>
      <c r="D50264" s="88"/>
      <c r="E50264" s="88"/>
      <c r="F50264" s="88"/>
      <c r="G50264" s="88"/>
      <c r="H50264" s="88"/>
      <c r="I50264" s="88"/>
      <c r="J50264" s="88"/>
      <c r="K50264" s="88"/>
    </row>
    <row r="50265" spans="2:11" hidden="1" x14ac:dyDescent="0.2">
      <c r="B50265" s="88"/>
      <c r="C50265" s="88"/>
      <c r="D50265" s="88"/>
      <c r="E50265" s="88"/>
      <c r="F50265" s="88"/>
      <c r="G50265" s="88"/>
      <c r="H50265" s="88"/>
      <c r="I50265" s="88"/>
      <c r="J50265" s="88"/>
      <c r="K50265" s="88"/>
    </row>
    <row r="50266" spans="2:11" hidden="1" x14ac:dyDescent="0.2">
      <c r="B50266" s="88"/>
      <c r="C50266" s="88"/>
      <c r="D50266" s="88"/>
      <c r="E50266" s="88"/>
      <c r="F50266" s="88"/>
      <c r="G50266" s="88"/>
      <c r="H50266" s="88"/>
      <c r="I50266" s="88"/>
      <c r="J50266" s="88"/>
      <c r="K50266" s="88"/>
    </row>
    <row r="50267" spans="2:11" hidden="1" x14ac:dyDescent="0.2">
      <c r="B50267" s="88"/>
      <c r="C50267" s="88"/>
      <c r="D50267" s="88"/>
      <c r="E50267" s="88"/>
      <c r="F50267" s="88"/>
      <c r="G50267" s="88"/>
      <c r="H50267" s="88"/>
      <c r="I50267" s="88"/>
      <c r="J50267" s="88"/>
      <c r="K50267" s="88"/>
    </row>
    <row r="50268" spans="2:11" hidden="1" x14ac:dyDescent="0.2">
      <c r="B50268" s="88"/>
      <c r="C50268" s="88"/>
      <c r="D50268" s="88"/>
      <c r="E50268" s="88"/>
      <c r="F50268" s="88"/>
      <c r="G50268" s="88"/>
      <c r="H50268" s="88"/>
      <c r="I50268" s="88"/>
      <c r="J50268" s="88"/>
      <c r="K50268" s="88"/>
    </row>
    <row r="50269" spans="2:11" hidden="1" x14ac:dyDescent="0.2">
      <c r="B50269" s="88"/>
      <c r="C50269" s="88"/>
      <c r="D50269" s="88"/>
      <c r="E50269" s="88"/>
      <c r="F50269" s="88"/>
      <c r="G50269" s="88"/>
      <c r="H50269" s="88"/>
      <c r="I50269" s="88"/>
      <c r="J50269" s="88"/>
      <c r="K50269" s="88"/>
    </row>
    <row r="50270" spans="2:11" hidden="1" x14ac:dyDescent="0.2">
      <c r="B50270" s="88"/>
      <c r="C50270" s="88"/>
      <c r="D50270" s="88"/>
      <c r="E50270" s="88"/>
      <c r="F50270" s="88"/>
      <c r="G50270" s="88"/>
      <c r="H50270" s="88"/>
      <c r="I50270" s="88"/>
      <c r="J50270" s="88"/>
      <c r="K50270" s="88"/>
    </row>
    <row r="50271" spans="2:11" hidden="1" x14ac:dyDescent="0.2">
      <c r="B50271" s="88"/>
      <c r="C50271" s="88"/>
      <c r="D50271" s="88"/>
      <c r="E50271" s="88"/>
      <c r="F50271" s="88"/>
      <c r="G50271" s="88"/>
      <c r="H50271" s="88"/>
      <c r="I50271" s="88"/>
      <c r="J50271" s="88"/>
      <c r="K50271" s="88"/>
    </row>
    <row r="50272" spans="2:11" hidden="1" x14ac:dyDescent="0.2">
      <c r="B50272" s="88"/>
      <c r="C50272" s="88"/>
      <c r="D50272" s="88"/>
      <c r="E50272" s="88"/>
      <c r="F50272" s="88"/>
      <c r="G50272" s="88"/>
      <c r="H50272" s="88"/>
      <c r="I50272" s="88"/>
      <c r="J50272" s="88"/>
      <c r="K50272" s="88"/>
    </row>
    <row r="50273" spans="2:11" hidden="1" x14ac:dyDescent="0.2">
      <c r="B50273" s="88"/>
      <c r="C50273" s="88"/>
      <c r="D50273" s="88"/>
      <c r="E50273" s="88"/>
      <c r="F50273" s="88"/>
      <c r="G50273" s="88"/>
      <c r="H50273" s="88"/>
      <c r="I50273" s="88"/>
      <c r="J50273" s="88"/>
      <c r="K50273" s="88"/>
    </row>
    <row r="50274" spans="2:11" hidden="1" x14ac:dyDescent="0.2">
      <c r="B50274" s="88"/>
      <c r="C50274" s="88"/>
      <c r="D50274" s="88"/>
      <c r="E50274" s="88"/>
      <c r="F50274" s="88"/>
      <c r="G50274" s="88"/>
      <c r="H50274" s="88"/>
      <c r="I50274" s="88"/>
      <c r="J50274" s="88"/>
      <c r="K50274" s="88"/>
    </row>
    <row r="50275" spans="2:11" hidden="1" x14ac:dyDescent="0.2">
      <c r="B50275" s="88"/>
      <c r="C50275" s="88"/>
      <c r="D50275" s="88"/>
      <c r="E50275" s="88"/>
      <c r="F50275" s="88"/>
      <c r="G50275" s="88"/>
      <c r="H50275" s="88"/>
      <c r="I50275" s="88"/>
      <c r="J50275" s="88"/>
      <c r="K50275" s="88"/>
    </row>
    <row r="50276" spans="2:11" hidden="1" x14ac:dyDescent="0.2">
      <c r="B50276" s="88"/>
      <c r="C50276" s="88"/>
      <c r="D50276" s="88"/>
      <c r="E50276" s="88"/>
      <c r="F50276" s="88"/>
      <c r="G50276" s="88"/>
      <c r="H50276" s="88"/>
      <c r="I50276" s="88"/>
      <c r="J50276" s="88"/>
      <c r="K50276" s="88"/>
    </row>
    <row r="50277" spans="2:11" hidden="1" x14ac:dyDescent="0.2">
      <c r="B50277" s="88"/>
      <c r="C50277" s="88"/>
      <c r="D50277" s="88"/>
      <c r="E50277" s="88"/>
      <c r="F50277" s="88"/>
      <c r="G50277" s="88"/>
      <c r="H50277" s="88"/>
      <c r="I50277" s="88"/>
      <c r="J50277" s="88"/>
      <c r="K50277" s="88"/>
    </row>
    <row r="50278" spans="2:11" hidden="1" x14ac:dyDescent="0.2">
      <c r="B50278" s="88"/>
      <c r="C50278" s="88"/>
      <c r="D50278" s="88"/>
      <c r="E50278" s="88"/>
      <c r="F50278" s="88"/>
      <c r="G50278" s="88"/>
      <c r="H50278" s="88"/>
      <c r="I50278" s="88"/>
      <c r="J50278" s="88"/>
      <c r="K50278" s="88"/>
    </row>
    <row r="50279" spans="2:11" hidden="1" x14ac:dyDescent="0.2">
      <c r="B50279" s="88"/>
      <c r="C50279" s="88"/>
      <c r="D50279" s="88"/>
      <c r="E50279" s="88"/>
      <c r="F50279" s="88"/>
      <c r="G50279" s="88"/>
      <c r="H50279" s="88"/>
      <c r="I50279" s="88"/>
      <c r="J50279" s="88"/>
      <c r="K50279" s="88"/>
    </row>
    <row r="50280" spans="2:11" hidden="1" x14ac:dyDescent="0.2">
      <c r="B50280" s="88"/>
      <c r="C50280" s="88"/>
      <c r="D50280" s="88"/>
      <c r="E50280" s="88"/>
      <c r="F50280" s="88"/>
      <c r="G50280" s="88"/>
      <c r="H50280" s="88"/>
      <c r="I50280" s="88"/>
      <c r="J50280" s="88"/>
      <c r="K50280" s="88"/>
    </row>
    <row r="50281" spans="2:11" hidden="1" x14ac:dyDescent="0.2">
      <c r="B50281" s="88"/>
      <c r="C50281" s="88"/>
      <c r="D50281" s="88"/>
      <c r="E50281" s="88"/>
      <c r="F50281" s="88"/>
      <c r="G50281" s="88"/>
      <c r="H50281" s="88"/>
      <c r="I50281" s="88"/>
      <c r="J50281" s="88"/>
      <c r="K50281" s="88"/>
    </row>
    <row r="50282" spans="2:11" hidden="1" x14ac:dyDescent="0.2">
      <c r="B50282" s="88"/>
      <c r="C50282" s="88"/>
      <c r="D50282" s="88"/>
      <c r="E50282" s="88"/>
      <c r="F50282" s="88"/>
      <c r="G50282" s="88"/>
      <c r="H50282" s="88"/>
      <c r="I50282" s="88"/>
      <c r="J50282" s="88"/>
      <c r="K50282" s="88"/>
    </row>
    <row r="50283" spans="2:11" hidden="1" x14ac:dyDescent="0.2">
      <c r="B50283" s="88"/>
      <c r="C50283" s="88"/>
      <c r="D50283" s="88"/>
      <c r="E50283" s="88"/>
      <c r="F50283" s="88"/>
      <c r="G50283" s="88"/>
      <c r="H50283" s="88"/>
      <c r="I50283" s="88"/>
      <c r="J50283" s="88"/>
      <c r="K50283" s="88"/>
    </row>
    <row r="50284" spans="2:11" hidden="1" x14ac:dyDescent="0.2">
      <c r="B50284" s="88"/>
      <c r="C50284" s="88"/>
      <c r="D50284" s="88"/>
      <c r="E50284" s="88"/>
      <c r="F50284" s="88"/>
      <c r="G50284" s="88"/>
      <c r="H50284" s="88"/>
      <c r="I50284" s="88"/>
      <c r="J50284" s="88"/>
      <c r="K50284" s="88"/>
    </row>
    <row r="50285" spans="2:11" hidden="1" x14ac:dyDescent="0.2">
      <c r="B50285" s="88"/>
      <c r="C50285" s="88"/>
      <c r="D50285" s="88"/>
      <c r="E50285" s="88"/>
      <c r="F50285" s="88"/>
      <c r="G50285" s="88"/>
      <c r="H50285" s="88"/>
      <c r="I50285" s="88"/>
      <c r="J50285" s="88"/>
      <c r="K50285" s="88"/>
    </row>
    <row r="50286" spans="2:11" hidden="1" x14ac:dyDescent="0.2">
      <c r="B50286" s="88"/>
      <c r="C50286" s="88"/>
      <c r="D50286" s="88"/>
      <c r="E50286" s="88"/>
      <c r="F50286" s="88"/>
      <c r="G50286" s="88"/>
      <c r="H50286" s="88"/>
      <c r="I50286" s="88"/>
      <c r="J50286" s="88"/>
      <c r="K50286" s="88"/>
    </row>
    <row r="50287" spans="2:11" hidden="1" x14ac:dyDescent="0.2">
      <c r="B50287" s="88"/>
      <c r="C50287" s="88"/>
      <c r="D50287" s="88"/>
      <c r="E50287" s="88"/>
      <c r="F50287" s="88"/>
      <c r="G50287" s="88"/>
      <c r="H50287" s="88"/>
      <c r="I50287" s="88"/>
      <c r="J50287" s="88"/>
      <c r="K50287" s="88"/>
    </row>
    <row r="50288" spans="2:11" hidden="1" x14ac:dyDescent="0.2">
      <c r="B50288" s="88"/>
      <c r="C50288" s="88"/>
      <c r="D50288" s="88"/>
      <c r="E50288" s="88"/>
      <c r="F50288" s="88"/>
      <c r="G50288" s="88"/>
      <c r="H50288" s="88"/>
      <c r="I50288" s="88"/>
      <c r="J50288" s="88"/>
      <c r="K50288" s="88"/>
    </row>
    <row r="50289" spans="2:11" hidden="1" x14ac:dyDescent="0.2">
      <c r="B50289" s="88"/>
      <c r="C50289" s="88"/>
      <c r="D50289" s="88"/>
      <c r="E50289" s="88"/>
      <c r="F50289" s="88"/>
      <c r="G50289" s="88"/>
      <c r="H50289" s="88"/>
      <c r="I50289" s="88"/>
      <c r="J50289" s="88"/>
      <c r="K50289" s="88"/>
    </row>
    <row r="50290" spans="2:11" hidden="1" x14ac:dyDescent="0.2">
      <c r="B50290" s="88"/>
      <c r="C50290" s="88"/>
      <c r="D50290" s="88"/>
      <c r="E50290" s="88"/>
      <c r="F50290" s="88"/>
      <c r="G50290" s="88"/>
      <c r="H50290" s="88"/>
      <c r="I50290" s="88"/>
      <c r="J50290" s="88"/>
      <c r="K50290" s="88"/>
    </row>
    <row r="50291" spans="2:11" hidden="1" x14ac:dyDescent="0.2">
      <c r="B50291" s="88"/>
      <c r="C50291" s="88"/>
      <c r="D50291" s="88"/>
      <c r="E50291" s="88"/>
      <c r="F50291" s="88"/>
      <c r="G50291" s="88"/>
      <c r="H50291" s="88"/>
      <c r="I50291" s="88"/>
      <c r="J50291" s="88"/>
      <c r="K50291" s="88"/>
    </row>
    <row r="50292" spans="2:11" hidden="1" x14ac:dyDescent="0.2">
      <c r="B50292" s="88"/>
      <c r="C50292" s="88"/>
      <c r="D50292" s="88"/>
      <c r="E50292" s="88"/>
      <c r="F50292" s="88"/>
      <c r="G50292" s="88"/>
      <c r="H50292" s="88"/>
      <c r="I50292" s="88"/>
      <c r="J50292" s="88"/>
      <c r="K50292" s="88"/>
    </row>
    <row r="50293" spans="2:11" hidden="1" x14ac:dyDescent="0.2">
      <c r="B50293" s="88"/>
      <c r="C50293" s="88"/>
      <c r="D50293" s="88"/>
      <c r="E50293" s="88"/>
      <c r="F50293" s="88"/>
      <c r="G50293" s="88"/>
      <c r="H50293" s="88"/>
      <c r="I50293" s="88"/>
      <c r="J50293" s="88"/>
      <c r="K50293" s="88"/>
    </row>
    <row r="50294" spans="2:11" hidden="1" x14ac:dyDescent="0.2">
      <c r="B50294" s="88"/>
      <c r="C50294" s="88"/>
      <c r="D50294" s="88"/>
      <c r="E50294" s="88"/>
      <c r="F50294" s="88"/>
      <c r="G50294" s="88"/>
      <c r="H50294" s="88"/>
      <c r="I50294" s="88"/>
      <c r="J50294" s="88"/>
      <c r="K50294" s="88"/>
    </row>
    <row r="50295" spans="2:11" hidden="1" x14ac:dyDescent="0.2">
      <c r="B50295" s="88"/>
      <c r="C50295" s="88"/>
      <c r="D50295" s="88"/>
      <c r="E50295" s="88"/>
      <c r="F50295" s="88"/>
      <c r="G50295" s="88"/>
      <c r="H50295" s="88"/>
      <c r="I50295" s="88"/>
      <c r="J50295" s="88"/>
      <c r="K50295" s="88"/>
    </row>
    <row r="50296" spans="2:11" hidden="1" x14ac:dyDescent="0.2">
      <c r="B50296" s="88"/>
      <c r="C50296" s="88"/>
      <c r="D50296" s="88"/>
      <c r="E50296" s="88"/>
      <c r="F50296" s="88"/>
      <c r="G50296" s="88"/>
      <c r="H50296" s="88"/>
      <c r="I50296" s="88"/>
      <c r="J50296" s="88"/>
      <c r="K50296" s="88"/>
    </row>
    <row r="50297" spans="2:11" hidden="1" x14ac:dyDescent="0.2">
      <c r="B50297" s="88"/>
      <c r="C50297" s="88"/>
      <c r="D50297" s="88"/>
      <c r="E50297" s="88"/>
      <c r="F50297" s="88"/>
      <c r="G50297" s="88"/>
      <c r="H50297" s="88"/>
      <c r="I50297" s="88"/>
      <c r="J50297" s="88"/>
      <c r="K50297" s="88"/>
    </row>
    <row r="50298" spans="2:11" hidden="1" x14ac:dyDescent="0.2">
      <c r="B50298" s="88"/>
      <c r="C50298" s="88"/>
      <c r="D50298" s="88"/>
      <c r="E50298" s="88"/>
      <c r="F50298" s="88"/>
      <c r="G50298" s="88"/>
      <c r="H50298" s="88"/>
      <c r="I50298" s="88"/>
      <c r="J50298" s="88"/>
      <c r="K50298" s="88"/>
    </row>
    <row r="50299" spans="2:11" hidden="1" x14ac:dyDescent="0.2">
      <c r="B50299" s="88"/>
      <c r="C50299" s="88"/>
      <c r="D50299" s="88"/>
      <c r="E50299" s="88"/>
      <c r="F50299" s="88"/>
      <c r="G50299" s="88"/>
      <c r="H50299" s="88"/>
      <c r="I50299" s="88"/>
      <c r="J50299" s="88"/>
      <c r="K50299" s="88"/>
    </row>
    <row r="50300" spans="2:11" hidden="1" x14ac:dyDescent="0.2">
      <c r="B50300" s="88"/>
      <c r="C50300" s="88"/>
      <c r="D50300" s="88"/>
      <c r="E50300" s="88"/>
      <c r="F50300" s="88"/>
      <c r="G50300" s="88"/>
      <c r="H50300" s="88"/>
      <c r="I50300" s="88"/>
      <c r="J50300" s="88"/>
      <c r="K50300" s="88"/>
    </row>
    <row r="50301" spans="2:11" hidden="1" x14ac:dyDescent="0.2">
      <c r="B50301" s="88"/>
      <c r="C50301" s="88"/>
      <c r="D50301" s="88"/>
      <c r="E50301" s="88"/>
      <c r="F50301" s="88"/>
      <c r="G50301" s="88"/>
      <c r="H50301" s="88"/>
      <c r="I50301" s="88"/>
      <c r="J50301" s="88"/>
      <c r="K50301" s="88"/>
    </row>
    <row r="50302" spans="2:11" hidden="1" x14ac:dyDescent="0.2">
      <c r="B50302" s="88"/>
      <c r="C50302" s="88"/>
      <c r="D50302" s="88"/>
      <c r="E50302" s="88"/>
      <c r="F50302" s="88"/>
      <c r="G50302" s="88"/>
      <c r="H50302" s="88"/>
      <c r="I50302" s="88"/>
      <c r="J50302" s="88"/>
      <c r="K50302" s="88"/>
    </row>
    <row r="50303" spans="2:11" hidden="1" x14ac:dyDescent="0.2">
      <c r="B50303" s="88"/>
      <c r="C50303" s="88"/>
      <c r="D50303" s="88"/>
      <c r="E50303" s="88"/>
      <c r="F50303" s="88"/>
      <c r="G50303" s="88"/>
      <c r="H50303" s="88"/>
      <c r="I50303" s="88"/>
      <c r="J50303" s="88"/>
      <c r="K50303" s="88"/>
    </row>
    <row r="50304" spans="2:11" hidden="1" x14ac:dyDescent="0.2">
      <c r="B50304" s="88"/>
      <c r="C50304" s="88"/>
      <c r="D50304" s="88"/>
      <c r="E50304" s="88"/>
      <c r="F50304" s="88"/>
      <c r="G50304" s="88"/>
      <c r="H50304" s="88"/>
      <c r="I50304" s="88"/>
      <c r="J50304" s="88"/>
      <c r="K50304" s="88"/>
    </row>
    <row r="50305" spans="2:11" hidden="1" x14ac:dyDescent="0.2">
      <c r="B50305" s="88"/>
      <c r="C50305" s="88"/>
      <c r="D50305" s="88"/>
      <c r="E50305" s="88"/>
      <c r="F50305" s="88"/>
      <c r="G50305" s="88"/>
      <c r="H50305" s="88"/>
      <c r="I50305" s="88"/>
      <c r="J50305" s="88"/>
      <c r="K50305" s="88"/>
    </row>
    <row r="50306" spans="2:11" hidden="1" x14ac:dyDescent="0.2">
      <c r="B50306" s="88"/>
      <c r="C50306" s="88"/>
      <c r="D50306" s="88"/>
      <c r="E50306" s="88"/>
      <c r="F50306" s="88"/>
      <c r="G50306" s="88"/>
      <c r="H50306" s="88"/>
      <c r="I50306" s="88"/>
      <c r="J50306" s="88"/>
      <c r="K50306" s="88"/>
    </row>
    <row r="50307" spans="2:11" hidden="1" x14ac:dyDescent="0.2">
      <c r="B50307" s="88"/>
      <c r="C50307" s="88"/>
      <c r="D50307" s="88"/>
      <c r="E50307" s="88"/>
      <c r="F50307" s="88"/>
      <c r="G50307" s="88"/>
      <c r="H50307" s="88"/>
      <c r="I50307" s="88"/>
      <c r="J50307" s="88"/>
      <c r="K50307" s="88"/>
    </row>
    <row r="50308" spans="2:11" hidden="1" x14ac:dyDescent="0.2">
      <c r="B50308" s="88"/>
      <c r="C50308" s="88"/>
      <c r="D50308" s="88"/>
      <c r="E50308" s="88"/>
      <c r="F50308" s="88"/>
      <c r="G50308" s="88"/>
      <c r="H50308" s="88"/>
      <c r="I50308" s="88"/>
      <c r="J50308" s="88"/>
      <c r="K50308" s="88"/>
    </row>
    <row r="50309" spans="2:11" hidden="1" x14ac:dyDescent="0.2">
      <c r="B50309" s="88"/>
      <c r="C50309" s="88"/>
      <c r="D50309" s="88"/>
      <c r="E50309" s="88"/>
      <c r="F50309" s="88"/>
      <c r="G50309" s="88"/>
      <c r="H50309" s="88"/>
      <c r="I50309" s="88"/>
      <c r="J50309" s="88"/>
      <c r="K50309" s="88"/>
    </row>
    <row r="50310" spans="2:11" hidden="1" x14ac:dyDescent="0.2">
      <c r="B50310" s="88"/>
      <c r="C50310" s="88"/>
      <c r="D50310" s="88"/>
      <c r="E50310" s="88"/>
      <c r="F50310" s="88"/>
      <c r="G50310" s="88"/>
      <c r="H50310" s="88"/>
      <c r="I50310" s="88"/>
      <c r="J50310" s="88"/>
      <c r="K50310" s="88"/>
    </row>
    <row r="50311" spans="2:11" hidden="1" x14ac:dyDescent="0.2">
      <c r="B50311" s="88"/>
      <c r="C50311" s="88"/>
      <c r="D50311" s="88"/>
      <c r="E50311" s="88"/>
      <c r="F50311" s="88"/>
      <c r="G50311" s="88"/>
      <c r="H50311" s="88"/>
      <c r="I50311" s="88"/>
      <c r="J50311" s="88"/>
      <c r="K50311" s="88"/>
    </row>
    <row r="50312" spans="2:11" hidden="1" x14ac:dyDescent="0.2">
      <c r="B50312" s="88"/>
      <c r="C50312" s="88"/>
      <c r="D50312" s="88"/>
      <c r="E50312" s="88"/>
      <c r="F50312" s="88"/>
      <c r="G50312" s="88"/>
      <c r="H50312" s="88"/>
      <c r="I50312" s="88"/>
      <c r="J50312" s="88"/>
      <c r="K50312" s="88"/>
    </row>
    <row r="50313" spans="2:11" hidden="1" x14ac:dyDescent="0.2">
      <c r="B50313" s="88"/>
      <c r="C50313" s="88"/>
      <c r="D50313" s="88"/>
      <c r="E50313" s="88"/>
      <c r="F50313" s="88"/>
      <c r="G50313" s="88"/>
      <c r="H50313" s="88"/>
      <c r="I50313" s="88"/>
      <c r="J50313" s="88"/>
      <c r="K50313" s="88"/>
    </row>
    <row r="50314" spans="2:11" hidden="1" x14ac:dyDescent="0.2">
      <c r="B50314" s="88"/>
      <c r="C50314" s="88"/>
      <c r="D50314" s="88"/>
      <c r="E50314" s="88"/>
      <c r="F50314" s="88"/>
      <c r="G50314" s="88"/>
      <c r="H50314" s="88"/>
      <c r="I50314" s="88"/>
      <c r="J50314" s="88"/>
      <c r="K50314" s="88"/>
    </row>
    <row r="50315" spans="2:11" hidden="1" x14ac:dyDescent="0.2">
      <c r="B50315" s="88"/>
      <c r="C50315" s="88"/>
      <c r="D50315" s="88"/>
      <c r="E50315" s="88"/>
      <c r="F50315" s="88"/>
      <c r="G50315" s="88"/>
      <c r="H50315" s="88"/>
      <c r="I50315" s="88"/>
      <c r="J50315" s="88"/>
      <c r="K50315" s="88"/>
    </row>
    <row r="50316" spans="2:11" hidden="1" x14ac:dyDescent="0.2">
      <c r="B50316" s="88"/>
      <c r="C50316" s="88"/>
      <c r="D50316" s="88"/>
      <c r="E50316" s="88"/>
      <c r="F50316" s="88"/>
      <c r="G50316" s="88"/>
      <c r="H50316" s="88"/>
      <c r="I50316" s="88"/>
      <c r="J50316" s="88"/>
      <c r="K50316" s="88"/>
    </row>
    <row r="50317" spans="2:11" hidden="1" x14ac:dyDescent="0.2">
      <c r="B50317" s="88"/>
      <c r="C50317" s="88"/>
      <c r="D50317" s="88"/>
      <c r="E50317" s="88"/>
      <c r="F50317" s="88"/>
      <c r="G50317" s="88"/>
      <c r="H50317" s="88"/>
      <c r="I50317" s="88"/>
      <c r="J50317" s="88"/>
      <c r="K50317" s="88"/>
    </row>
    <row r="50318" spans="2:11" hidden="1" x14ac:dyDescent="0.2">
      <c r="B50318" s="88"/>
      <c r="C50318" s="88"/>
      <c r="D50318" s="88"/>
      <c r="E50318" s="88"/>
      <c r="F50318" s="88"/>
      <c r="G50318" s="88"/>
      <c r="H50318" s="88"/>
      <c r="I50318" s="88"/>
      <c r="J50318" s="88"/>
      <c r="K50318" s="88"/>
    </row>
    <row r="50319" spans="2:11" hidden="1" x14ac:dyDescent="0.2">
      <c r="B50319" s="88"/>
      <c r="C50319" s="88"/>
      <c r="D50319" s="88"/>
      <c r="E50319" s="88"/>
      <c r="F50319" s="88"/>
      <c r="G50319" s="88"/>
      <c r="H50319" s="88"/>
      <c r="I50319" s="88"/>
      <c r="J50319" s="88"/>
      <c r="K50319" s="88"/>
    </row>
    <row r="50320" spans="2:11" hidden="1" x14ac:dyDescent="0.2">
      <c r="B50320" s="88"/>
      <c r="C50320" s="88"/>
      <c r="D50320" s="88"/>
      <c r="E50320" s="88"/>
      <c r="F50320" s="88"/>
      <c r="G50320" s="88"/>
      <c r="H50320" s="88"/>
      <c r="I50320" s="88"/>
      <c r="J50320" s="88"/>
      <c r="K50320" s="88"/>
    </row>
    <row r="50321" spans="2:11" hidden="1" x14ac:dyDescent="0.2">
      <c r="B50321" s="88"/>
      <c r="C50321" s="88"/>
      <c r="D50321" s="88"/>
      <c r="E50321" s="88"/>
      <c r="F50321" s="88"/>
      <c r="G50321" s="88"/>
      <c r="H50321" s="88"/>
      <c r="I50321" s="88"/>
      <c r="J50321" s="88"/>
      <c r="K50321" s="88"/>
    </row>
    <row r="50322" spans="2:11" hidden="1" x14ac:dyDescent="0.2">
      <c r="B50322" s="88"/>
      <c r="C50322" s="88"/>
      <c r="D50322" s="88"/>
      <c r="E50322" s="88"/>
      <c r="F50322" s="88"/>
      <c r="G50322" s="88"/>
      <c r="H50322" s="88"/>
      <c r="I50322" s="88"/>
      <c r="J50322" s="88"/>
      <c r="K50322" s="88"/>
    </row>
    <row r="50323" spans="2:11" hidden="1" x14ac:dyDescent="0.2">
      <c r="B50323" s="88"/>
      <c r="C50323" s="88"/>
      <c r="D50323" s="88"/>
      <c r="E50323" s="88"/>
      <c r="F50323" s="88"/>
      <c r="G50323" s="88"/>
      <c r="H50323" s="88"/>
      <c r="I50323" s="88"/>
      <c r="J50323" s="88"/>
      <c r="K50323" s="88"/>
    </row>
    <row r="50324" spans="2:11" hidden="1" x14ac:dyDescent="0.2">
      <c r="B50324" s="88"/>
      <c r="C50324" s="88"/>
      <c r="D50324" s="88"/>
      <c r="E50324" s="88"/>
      <c r="F50324" s="88"/>
      <c r="G50324" s="88"/>
      <c r="H50324" s="88"/>
      <c r="I50324" s="88"/>
      <c r="J50324" s="88"/>
      <c r="K50324" s="88"/>
    </row>
    <row r="50325" spans="2:11" hidden="1" x14ac:dyDescent="0.2">
      <c r="B50325" s="88"/>
      <c r="C50325" s="88"/>
      <c r="D50325" s="88"/>
      <c r="E50325" s="88"/>
      <c r="F50325" s="88"/>
      <c r="G50325" s="88"/>
      <c r="H50325" s="88"/>
      <c r="I50325" s="88"/>
      <c r="J50325" s="88"/>
      <c r="K50325" s="88"/>
    </row>
    <row r="50326" spans="2:11" hidden="1" x14ac:dyDescent="0.2">
      <c r="B50326" s="88"/>
      <c r="C50326" s="88"/>
      <c r="D50326" s="88"/>
      <c r="E50326" s="88"/>
      <c r="F50326" s="88"/>
      <c r="G50326" s="88"/>
      <c r="H50326" s="88"/>
      <c r="I50326" s="88"/>
      <c r="J50326" s="88"/>
      <c r="K50326" s="88"/>
    </row>
    <row r="50327" spans="2:11" hidden="1" x14ac:dyDescent="0.2">
      <c r="B50327" s="88"/>
      <c r="C50327" s="88"/>
      <c r="D50327" s="88"/>
      <c r="E50327" s="88"/>
      <c r="F50327" s="88"/>
      <c r="G50327" s="88"/>
      <c r="H50327" s="88"/>
      <c r="I50327" s="88"/>
      <c r="J50327" s="88"/>
      <c r="K50327" s="88"/>
    </row>
    <row r="50328" spans="2:11" hidden="1" x14ac:dyDescent="0.2">
      <c r="B50328" s="88"/>
      <c r="C50328" s="88"/>
      <c r="D50328" s="88"/>
      <c r="E50328" s="88"/>
      <c r="F50328" s="88"/>
      <c r="G50328" s="88"/>
      <c r="H50328" s="88"/>
      <c r="I50328" s="88"/>
      <c r="J50328" s="88"/>
      <c r="K50328" s="88"/>
    </row>
    <row r="50329" spans="2:11" hidden="1" x14ac:dyDescent="0.2">
      <c r="B50329" s="88"/>
      <c r="C50329" s="88"/>
      <c r="D50329" s="88"/>
      <c r="E50329" s="88"/>
      <c r="F50329" s="88"/>
      <c r="G50329" s="88"/>
      <c r="H50329" s="88"/>
      <c r="I50329" s="88"/>
      <c r="J50329" s="88"/>
      <c r="K50329" s="88"/>
    </row>
    <row r="50330" spans="2:11" hidden="1" x14ac:dyDescent="0.2">
      <c r="B50330" s="88"/>
      <c r="C50330" s="88"/>
      <c r="D50330" s="88"/>
      <c r="E50330" s="88"/>
      <c r="F50330" s="88"/>
      <c r="G50330" s="88"/>
      <c r="H50330" s="88"/>
      <c r="I50330" s="88"/>
      <c r="J50330" s="88"/>
      <c r="K50330" s="88"/>
    </row>
    <row r="50331" spans="2:11" hidden="1" x14ac:dyDescent="0.2">
      <c r="B50331" s="88"/>
      <c r="C50331" s="88"/>
      <c r="D50331" s="88"/>
      <c r="E50331" s="88"/>
      <c r="F50331" s="88"/>
      <c r="G50331" s="88"/>
      <c r="H50331" s="88"/>
      <c r="I50331" s="88"/>
      <c r="J50331" s="88"/>
      <c r="K50331" s="88"/>
    </row>
    <row r="50332" spans="2:11" hidden="1" x14ac:dyDescent="0.2">
      <c r="B50332" s="88"/>
      <c r="C50332" s="88"/>
      <c r="D50332" s="88"/>
      <c r="E50332" s="88"/>
      <c r="F50332" s="88"/>
      <c r="G50332" s="88"/>
      <c r="H50332" s="88"/>
      <c r="I50332" s="88"/>
      <c r="J50332" s="88"/>
      <c r="K50332" s="88"/>
    </row>
    <row r="50333" spans="2:11" hidden="1" x14ac:dyDescent="0.2">
      <c r="B50333" s="88"/>
      <c r="C50333" s="88"/>
      <c r="D50333" s="88"/>
      <c r="E50333" s="88"/>
      <c r="F50333" s="88"/>
      <c r="G50333" s="88"/>
      <c r="H50333" s="88"/>
      <c r="I50333" s="88"/>
      <c r="J50333" s="88"/>
      <c r="K50333" s="88"/>
    </row>
    <row r="50334" spans="2:11" hidden="1" x14ac:dyDescent="0.2">
      <c r="B50334" s="88"/>
      <c r="C50334" s="88"/>
      <c r="D50334" s="88"/>
      <c r="E50334" s="88"/>
      <c r="F50334" s="88"/>
      <c r="G50334" s="88"/>
      <c r="H50334" s="88"/>
      <c r="I50334" s="88"/>
      <c r="J50334" s="88"/>
      <c r="K50334" s="88"/>
    </row>
    <row r="50335" spans="2:11" hidden="1" x14ac:dyDescent="0.2">
      <c r="B50335" s="88"/>
      <c r="C50335" s="88"/>
      <c r="D50335" s="88"/>
      <c r="E50335" s="88"/>
      <c r="F50335" s="88"/>
      <c r="G50335" s="88"/>
      <c r="H50335" s="88"/>
      <c r="I50335" s="88"/>
      <c r="J50335" s="88"/>
      <c r="K50335" s="88"/>
    </row>
    <row r="50336" spans="2:11" hidden="1" x14ac:dyDescent="0.2">
      <c r="B50336" s="88"/>
      <c r="C50336" s="88"/>
      <c r="D50336" s="88"/>
      <c r="E50336" s="88"/>
      <c r="F50336" s="88"/>
      <c r="G50336" s="88"/>
      <c r="H50336" s="88"/>
      <c r="I50336" s="88"/>
      <c r="J50336" s="88"/>
      <c r="K50336" s="88"/>
    </row>
    <row r="50337" spans="2:11" hidden="1" x14ac:dyDescent="0.2">
      <c r="B50337" s="88"/>
      <c r="C50337" s="88"/>
      <c r="D50337" s="88"/>
      <c r="E50337" s="88"/>
      <c r="F50337" s="88"/>
      <c r="G50337" s="88"/>
      <c r="H50337" s="88"/>
      <c r="I50337" s="88"/>
      <c r="J50337" s="88"/>
      <c r="K50337" s="88"/>
    </row>
    <row r="50338" spans="2:11" hidden="1" x14ac:dyDescent="0.2">
      <c r="B50338" s="88"/>
      <c r="C50338" s="88"/>
      <c r="D50338" s="88"/>
      <c r="E50338" s="88"/>
      <c r="F50338" s="88"/>
      <c r="G50338" s="88"/>
      <c r="H50338" s="88"/>
      <c r="I50338" s="88"/>
      <c r="J50338" s="88"/>
      <c r="K50338" s="88"/>
    </row>
    <row r="50339" spans="2:11" hidden="1" x14ac:dyDescent="0.2">
      <c r="B50339" s="88"/>
      <c r="C50339" s="88"/>
      <c r="D50339" s="88"/>
      <c r="E50339" s="88"/>
      <c r="F50339" s="88"/>
      <c r="G50339" s="88"/>
      <c r="H50339" s="88"/>
      <c r="I50339" s="88"/>
      <c r="J50339" s="88"/>
      <c r="K50339" s="88"/>
    </row>
    <row r="50340" spans="2:11" hidden="1" x14ac:dyDescent="0.2">
      <c r="B50340" s="88"/>
      <c r="C50340" s="88"/>
      <c r="D50340" s="88"/>
      <c r="E50340" s="88"/>
      <c r="F50340" s="88"/>
      <c r="G50340" s="88"/>
      <c r="H50340" s="88"/>
      <c r="I50340" s="88"/>
      <c r="J50340" s="88"/>
      <c r="K50340" s="88"/>
    </row>
    <row r="50341" spans="2:11" hidden="1" x14ac:dyDescent="0.2">
      <c r="B50341" s="88"/>
      <c r="C50341" s="88"/>
      <c r="D50341" s="88"/>
      <c r="E50341" s="88"/>
      <c r="F50341" s="88"/>
      <c r="G50341" s="88"/>
      <c r="H50341" s="88"/>
      <c r="I50341" s="88"/>
      <c r="J50341" s="88"/>
      <c r="K50341" s="88"/>
    </row>
    <row r="50342" spans="2:11" hidden="1" x14ac:dyDescent="0.2">
      <c r="B50342" s="88"/>
      <c r="C50342" s="88"/>
      <c r="D50342" s="88"/>
      <c r="E50342" s="88"/>
      <c r="F50342" s="88"/>
      <c r="G50342" s="88"/>
      <c r="H50342" s="88"/>
      <c r="I50342" s="88"/>
      <c r="J50342" s="88"/>
      <c r="K50342" s="88"/>
    </row>
    <row r="50343" spans="2:11" hidden="1" x14ac:dyDescent="0.2">
      <c r="B50343" s="88"/>
      <c r="C50343" s="88"/>
      <c r="D50343" s="88"/>
      <c r="E50343" s="88"/>
      <c r="F50343" s="88"/>
      <c r="G50343" s="88"/>
      <c r="H50343" s="88"/>
      <c r="I50343" s="88"/>
      <c r="J50343" s="88"/>
      <c r="K50343" s="88"/>
    </row>
    <row r="50344" spans="2:11" hidden="1" x14ac:dyDescent="0.2">
      <c r="B50344" s="88"/>
      <c r="C50344" s="88"/>
      <c r="D50344" s="88"/>
      <c r="E50344" s="88"/>
      <c r="F50344" s="88"/>
      <c r="G50344" s="88"/>
      <c r="H50344" s="88"/>
      <c r="I50344" s="88"/>
      <c r="J50344" s="88"/>
      <c r="K50344" s="88"/>
    </row>
    <row r="50345" spans="2:11" hidden="1" x14ac:dyDescent="0.2">
      <c r="B50345" s="88"/>
      <c r="C50345" s="88"/>
      <c r="D50345" s="88"/>
      <c r="E50345" s="88"/>
      <c r="F50345" s="88"/>
      <c r="G50345" s="88"/>
      <c r="H50345" s="88"/>
      <c r="I50345" s="88"/>
      <c r="J50345" s="88"/>
      <c r="K50345" s="88"/>
    </row>
    <row r="50346" spans="2:11" hidden="1" x14ac:dyDescent="0.2">
      <c r="B50346" s="88"/>
      <c r="C50346" s="88"/>
      <c r="D50346" s="88"/>
      <c r="E50346" s="88"/>
      <c r="F50346" s="88"/>
      <c r="G50346" s="88"/>
      <c r="H50346" s="88"/>
      <c r="I50346" s="88"/>
      <c r="J50346" s="88"/>
      <c r="K50346" s="88"/>
    </row>
    <row r="50347" spans="2:11" hidden="1" x14ac:dyDescent="0.2">
      <c r="B50347" s="88"/>
      <c r="C50347" s="88"/>
      <c r="D50347" s="88"/>
      <c r="E50347" s="88"/>
      <c r="F50347" s="88"/>
      <c r="G50347" s="88"/>
      <c r="H50347" s="88"/>
      <c r="I50347" s="88"/>
      <c r="J50347" s="88"/>
      <c r="K50347" s="88"/>
    </row>
    <row r="50348" spans="2:11" hidden="1" x14ac:dyDescent="0.2">
      <c r="B50348" s="88"/>
      <c r="C50348" s="88"/>
      <c r="D50348" s="88"/>
      <c r="E50348" s="88"/>
      <c r="F50348" s="88"/>
      <c r="G50348" s="88"/>
      <c r="H50348" s="88"/>
      <c r="I50348" s="88"/>
      <c r="J50348" s="88"/>
      <c r="K50348" s="88"/>
    </row>
    <row r="50349" spans="2:11" hidden="1" x14ac:dyDescent="0.2">
      <c r="B50349" s="88"/>
      <c r="C50349" s="88"/>
      <c r="D50349" s="88"/>
      <c r="E50349" s="88"/>
      <c r="F50349" s="88"/>
      <c r="G50349" s="88"/>
      <c r="H50349" s="88"/>
      <c r="I50349" s="88"/>
      <c r="J50349" s="88"/>
      <c r="K50349" s="88"/>
    </row>
    <row r="50350" spans="2:11" hidden="1" x14ac:dyDescent="0.2">
      <c r="B50350" s="88"/>
      <c r="C50350" s="88"/>
      <c r="D50350" s="88"/>
      <c r="E50350" s="88"/>
      <c r="F50350" s="88"/>
      <c r="G50350" s="88"/>
      <c r="H50350" s="88"/>
      <c r="I50350" s="88"/>
      <c r="J50350" s="88"/>
      <c r="K50350" s="88"/>
    </row>
    <row r="50351" spans="2:11" hidden="1" x14ac:dyDescent="0.2">
      <c r="B50351" s="88"/>
      <c r="C50351" s="88"/>
      <c r="D50351" s="88"/>
      <c r="E50351" s="88"/>
      <c r="F50351" s="88"/>
      <c r="G50351" s="88"/>
      <c r="H50351" s="88"/>
      <c r="I50351" s="88"/>
      <c r="J50351" s="88"/>
      <c r="K50351" s="88"/>
    </row>
    <row r="50352" spans="2:11" hidden="1" x14ac:dyDescent="0.2">
      <c r="B50352" s="88"/>
      <c r="C50352" s="88"/>
      <c r="D50352" s="88"/>
      <c r="E50352" s="88"/>
      <c r="F50352" s="88"/>
      <c r="G50352" s="88"/>
      <c r="H50352" s="88"/>
      <c r="I50352" s="88"/>
      <c r="J50352" s="88"/>
      <c r="K50352" s="88"/>
    </row>
    <row r="50353" spans="2:11" hidden="1" x14ac:dyDescent="0.2">
      <c r="B50353" s="88"/>
      <c r="C50353" s="88"/>
      <c r="D50353" s="88"/>
      <c r="E50353" s="88"/>
      <c r="F50353" s="88"/>
      <c r="G50353" s="88"/>
      <c r="H50353" s="88"/>
      <c r="I50353" s="88"/>
      <c r="J50353" s="88"/>
      <c r="K50353" s="88"/>
    </row>
    <row r="50354" spans="2:11" hidden="1" x14ac:dyDescent="0.2">
      <c r="B50354" s="88"/>
      <c r="C50354" s="88"/>
      <c r="D50354" s="88"/>
      <c r="E50354" s="88"/>
      <c r="F50354" s="88"/>
      <c r="G50354" s="88"/>
      <c r="H50354" s="88"/>
      <c r="I50354" s="88"/>
      <c r="J50354" s="88"/>
      <c r="K50354" s="88"/>
    </row>
    <row r="50355" spans="2:11" hidden="1" x14ac:dyDescent="0.2">
      <c r="B50355" s="88"/>
      <c r="C50355" s="88"/>
      <c r="D50355" s="88"/>
      <c r="E50355" s="88"/>
      <c r="F50355" s="88"/>
      <c r="G50355" s="88"/>
      <c r="H50355" s="88"/>
      <c r="I50355" s="88"/>
      <c r="J50355" s="88"/>
      <c r="K50355" s="88"/>
    </row>
    <row r="50356" spans="2:11" hidden="1" x14ac:dyDescent="0.2">
      <c r="B50356" s="88"/>
      <c r="C50356" s="88"/>
      <c r="D50356" s="88"/>
      <c r="E50356" s="88"/>
      <c r="F50356" s="88"/>
      <c r="G50356" s="88"/>
      <c r="H50356" s="88"/>
      <c r="I50356" s="88"/>
      <c r="J50356" s="88"/>
      <c r="K50356" s="88"/>
    </row>
    <row r="50357" spans="2:11" hidden="1" x14ac:dyDescent="0.2">
      <c r="B50357" s="88"/>
      <c r="C50357" s="88"/>
      <c r="D50357" s="88"/>
      <c r="E50357" s="88"/>
      <c r="F50357" s="88"/>
      <c r="G50357" s="88"/>
      <c r="H50357" s="88"/>
      <c r="I50357" s="88"/>
      <c r="J50357" s="88"/>
      <c r="K50357" s="88"/>
    </row>
    <row r="50358" spans="2:11" hidden="1" x14ac:dyDescent="0.2">
      <c r="B50358" s="88"/>
      <c r="C50358" s="88"/>
      <c r="D50358" s="88"/>
      <c r="E50358" s="88"/>
      <c r="F50358" s="88"/>
      <c r="G50358" s="88"/>
      <c r="H50358" s="88"/>
      <c r="I50358" s="88"/>
      <c r="J50358" s="88"/>
      <c r="K50358" s="88"/>
    </row>
    <row r="50359" spans="2:11" hidden="1" x14ac:dyDescent="0.2">
      <c r="B50359" s="88"/>
      <c r="C50359" s="88"/>
      <c r="D50359" s="88"/>
      <c r="E50359" s="88"/>
      <c r="F50359" s="88"/>
      <c r="G50359" s="88"/>
      <c r="H50359" s="88"/>
      <c r="I50359" s="88"/>
      <c r="J50359" s="88"/>
      <c r="K50359" s="88"/>
    </row>
    <row r="50360" spans="2:11" hidden="1" x14ac:dyDescent="0.2">
      <c r="B50360" s="88"/>
      <c r="C50360" s="88"/>
      <c r="D50360" s="88"/>
      <c r="E50360" s="88"/>
      <c r="F50360" s="88"/>
      <c r="G50360" s="88"/>
      <c r="H50360" s="88"/>
      <c r="I50360" s="88"/>
      <c r="J50360" s="88"/>
      <c r="K50360" s="88"/>
    </row>
    <row r="50361" spans="2:11" hidden="1" x14ac:dyDescent="0.2">
      <c r="B50361" s="88"/>
      <c r="C50361" s="88"/>
      <c r="D50361" s="88"/>
      <c r="E50361" s="88"/>
      <c r="F50361" s="88"/>
      <c r="G50361" s="88"/>
      <c r="H50361" s="88"/>
      <c r="I50361" s="88"/>
      <c r="J50361" s="88"/>
      <c r="K50361" s="88"/>
    </row>
    <row r="50362" spans="2:11" hidden="1" x14ac:dyDescent="0.2">
      <c r="B50362" s="88"/>
      <c r="C50362" s="88"/>
      <c r="D50362" s="88"/>
      <c r="E50362" s="88"/>
      <c r="F50362" s="88"/>
      <c r="G50362" s="88"/>
      <c r="H50362" s="88"/>
      <c r="I50362" s="88"/>
      <c r="J50362" s="88"/>
      <c r="K50362" s="88"/>
    </row>
    <row r="50363" spans="2:11" hidden="1" x14ac:dyDescent="0.2">
      <c r="B50363" s="88"/>
      <c r="C50363" s="88"/>
      <c r="D50363" s="88"/>
      <c r="E50363" s="88"/>
      <c r="F50363" s="88"/>
      <c r="G50363" s="88"/>
      <c r="H50363" s="88"/>
      <c r="I50363" s="88"/>
      <c r="J50363" s="88"/>
      <c r="K50363" s="88"/>
    </row>
    <row r="50364" spans="2:11" hidden="1" x14ac:dyDescent="0.2">
      <c r="B50364" s="88"/>
      <c r="C50364" s="88"/>
      <c r="D50364" s="88"/>
      <c r="E50364" s="88"/>
      <c r="F50364" s="88"/>
      <c r="G50364" s="88"/>
      <c r="H50364" s="88"/>
      <c r="I50364" s="88"/>
      <c r="J50364" s="88"/>
      <c r="K50364" s="88"/>
    </row>
    <row r="50365" spans="2:11" hidden="1" x14ac:dyDescent="0.2">
      <c r="B50365" s="88"/>
      <c r="C50365" s="88"/>
      <c r="D50365" s="88"/>
      <c r="E50365" s="88"/>
      <c r="F50365" s="88"/>
      <c r="G50365" s="88"/>
      <c r="H50365" s="88"/>
      <c r="I50365" s="88"/>
      <c r="J50365" s="88"/>
      <c r="K50365" s="88"/>
    </row>
    <row r="50366" spans="2:11" hidden="1" x14ac:dyDescent="0.2">
      <c r="B50366" s="88"/>
      <c r="C50366" s="88"/>
      <c r="D50366" s="88"/>
      <c r="E50366" s="88"/>
      <c r="F50366" s="88"/>
      <c r="G50366" s="88"/>
      <c r="H50366" s="88"/>
      <c r="I50366" s="88"/>
      <c r="J50366" s="88"/>
      <c r="K50366" s="88"/>
    </row>
    <row r="50367" spans="2:11" hidden="1" x14ac:dyDescent="0.2">
      <c r="B50367" s="88"/>
      <c r="C50367" s="88"/>
      <c r="D50367" s="88"/>
      <c r="E50367" s="88"/>
      <c r="F50367" s="88"/>
      <c r="G50367" s="88"/>
      <c r="H50367" s="88"/>
      <c r="I50367" s="88"/>
      <c r="J50367" s="88"/>
      <c r="K50367" s="88"/>
    </row>
    <row r="50368" spans="2:11" hidden="1" x14ac:dyDescent="0.2">
      <c r="B50368" s="88"/>
      <c r="C50368" s="88"/>
      <c r="D50368" s="88"/>
      <c r="E50368" s="88"/>
      <c r="F50368" s="88"/>
      <c r="G50368" s="88"/>
      <c r="H50368" s="88"/>
      <c r="I50368" s="88"/>
      <c r="J50368" s="88"/>
      <c r="K50368" s="88"/>
    </row>
    <row r="50369" spans="2:11" hidden="1" x14ac:dyDescent="0.2">
      <c r="B50369" s="88"/>
      <c r="C50369" s="88"/>
      <c r="D50369" s="88"/>
      <c r="E50369" s="88"/>
      <c r="F50369" s="88"/>
      <c r="G50369" s="88"/>
      <c r="H50369" s="88"/>
      <c r="I50369" s="88"/>
      <c r="J50369" s="88"/>
      <c r="K50369" s="88"/>
    </row>
    <row r="50370" spans="2:11" hidden="1" x14ac:dyDescent="0.2">
      <c r="B50370" s="88"/>
      <c r="C50370" s="88"/>
      <c r="D50370" s="88"/>
      <c r="E50370" s="88"/>
      <c r="F50370" s="88"/>
      <c r="G50370" s="88"/>
      <c r="H50370" s="88"/>
      <c r="I50370" s="88"/>
      <c r="J50370" s="88"/>
      <c r="K50370" s="88"/>
    </row>
    <row r="50371" spans="2:11" hidden="1" x14ac:dyDescent="0.2">
      <c r="B50371" s="88"/>
      <c r="C50371" s="88"/>
      <c r="D50371" s="88"/>
      <c r="E50371" s="88"/>
      <c r="F50371" s="88"/>
      <c r="G50371" s="88"/>
      <c r="H50371" s="88"/>
      <c r="I50371" s="88"/>
      <c r="J50371" s="88"/>
      <c r="K50371" s="88"/>
    </row>
    <row r="50372" spans="2:11" hidden="1" x14ac:dyDescent="0.2">
      <c r="B50372" s="88"/>
      <c r="C50372" s="88"/>
      <c r="D50372" s="88"/>
      <c r="E50372" s="88"/>
      <c r="F50372" s="88"/>
      <c r="G50372" s="88"/>
      <c r="H50372" s="88"/>
      <c r="I50372" s="88"/>
      <c r="J50372" s="88"/>
      <c r="K50372" s="88"/>
    </row>
    <row r="50373" spans="2:11" hidden="1" x14ac:dyDescent="0.2">
      <c r="B50373" s="88"/>
      <c r="C50373" s="88"/>
      <c r="D50373" s="88"/>
      <c r="E50373" s="88"/>
      <c r="F50373" s="88"/>
      <c r="G50373" s="88"/>
      <c r="H50373" s="88"/>
      <c r="I50373" s="88"/>
      <c r="J50373" s="88"/>
      <c r="K50373" s="88"/>
    </row>
    <row r="50374" spans="2:11" hidden="1" x14ac:dyDescent="0.2">
      <c r="B50374" s="88"/>
      <c r="C50374" s="88"/>
      <c r="D50374" s="88"/>
      <c r="E50374" s="88"/>
      <c r="F50374" s="88"/>
      <c r="G50374" s="88"/>
      <c r="H50374" s="88"/>
      <c r="I50374" s="88"/>
      <c r="J50374" s="88"/>
      <c r="K50374" s="88"/>
    </row>
    <row r="50375" spans="2:11" hidden="1" x14ac:dyDescent="0.2">
      <c r="B50375" s="88"/>
      <c r="C50375" s="88"/>
      <c r="D50375" s="88"/>
      <c r="E50375" s="88"/>
      <c r="F50375" s="88"/>
      <c r="G50375" s="88"/>
      <c r="H50375" s="88"/>
      <c r="I50375" s="88"/>
      <c r="J50375" s="88"/>
      <c r="K50375" s="88"/>
    </row>
    <row r="50376" spans="2:11" hidden="1" x14ac:dyDescent="0.2">
      <c r="B50376" s="88"/>
      <c r="C50376" s="88"/>
      <c r="D50376" s="88"/>
      <c r="E50376" s="88"/>
      <c r="F50376" s="88"/>
      <c r="G50376" s="88"/>
      <c r="H50376" s="88"/>
      <c r="I50376" s="88"/>
      <c r="J50376" s="88"/>
      <c r="K50376" s="88"/>
    </row>
    <row r="50377" spans="2:11" hidden="1" x14ac:dyDescent="0.2">
      <c r="B50377" s="88"/>
      <c r="C50377" s="88"/>
      <c r="D50377" s="88"/>
      <c r="E50377" s="88"/>
      <c r="F50377" s="88"/>
      <c r="G50377" s="88"/>
      <c r="H50377" s="88"/>
      <c r="I50377" s="88"/>
      <c r="J50377" s="88"/>
      <c r="K50377" s="88"/>
    </row>
    <row r="50378" spans="2:11" hidden="1" x14ac:dyDescent="0.2">
      <c r="B50378" s="88"/>
      <c r="C50378" s="88"/>
      <c r="D50378" s="88"/>
      <c r="E50378" s="88"/>
      <c r="F50378" s="88"/>
      <c r="G50378" s="88"/>
      <c r="H50378" s="88"/>
      <c r="I50378" s="88"/>
      <c r="J50378" s="88"/>
      <c r="K50378" s="88"/>
    </row>
    <row r="50379" spans="2:11" hidden="1" x14ac:dyDescent="0.2">
      <c r="B50379" s="88"/>
      <c r="C50379" s="88"/>
      <c r="D50379" s="88"/>
      <c r="E50379" s="88"/>
      <c r="F50379" s="88"/>
      <c r="G50379" s="88"/>
      <c r="H50379" s="88"/>
      <c r="I50379" s="88"/>
      <c r="J50379" s="88"/>
      <c r="K50379" s="88"/>
    </row>
    <row r="50380" spans="2:11" hidden="1" x14ac:dyDescent="0.2">
      <c r="B50380" s="88"/>
      <c r="C50380" s="88"/>
      <c r="D50380" s="88"/>
      <c r="E50380" s="88"/>
      <c r="F50380" s="88"/>
      <c r="G50380" s="88"/>
      <c r="H50380" s="88"/>
      <c r="I50380" s="88"/>
      <c r="J50380" s="88"/>
      <c r="K50380" s="88"/>
    </row>
    <row r="50381" spans="2:11" hidden="1" x14ac:dyDescent="0.2">
      <c r="B50381" s="88"/>
      <c r="C50381" s="88"/>
      <c r="D50381" s="88"/>
      <c r="E50381" s="88"/>
      <c r="F50381" s="88"/>
      <c r="G50381" s="88"/>
      <c r="H50381" s="88"/>
      <c r="I50381" s="88"/>
      <c r="J50381" s="88"/>
      <c r="K50381" s="88"/>
    </row>
    <row r="50382" spans="2:11" hidden="1" x14ac:dyDescent="0.2">
      <c r="B50382" s="88"/>
      <c r="C50382" s="88"/>
      <c r="D50382" s="88"/>
      <c r="E50382" s="88"/>
      <c r="F50382" s="88"/>
      <c r="G50382" s="88"/>
      <c r="H50382" s="88"/>
      <c r="I50382" s="88"/>
      <c r="J50382" s="88"/>
      <c r="K50382" s="88"/>
    </row>
    <row r="50383" spans="2:11" hidden="1" x14ac:dyDescent="0.2">
      <c r="B50383" s="88"/>
      <c r="C50383" s="88"/>
      <c r="D50383" s="88"/>
      <c r="E50383" s="88"/>
      <c r="F50383" s="88"/>
      <c r="G50383" s="88"/>
      <c r="H50383" s="88"/>
      <c r="I50383" s="88"/>
      <c r="J50383" s="88"/>
      <c r="K50383" s="88"/>
    </row>
    <row r="50384" spans="2:11" hidden="1" x14ac:dyDescent="0.2">
      <c r="B50384" s="88"/>
      <c r="C50384" s="88"/>
      <c r="D50384" s="88"/>
      <c r="E50384" s="88"/>
      <c r="F50384" s="88"/>
      <c r="G50384" s="88"/>
      <c r="H50384" s="88"/>
      <c r="I50384" s="88"/>
      <c r="J50384" s="88"/>
      <c r="K50384" s="88"/>
    </row>
    <row r="50385" spans="2:11" hidden="1" x14ac:dyDescent="0.2">
      <c r="B50385" s="88"/>
      <c r="C50385" s="88"/>
      <c r="D50385" s="88"/>
      <c r="E50385" s="88"/>
      <c r="F50385" s="88"/>
      <c r="G50385" s="88"/>
      <c r="H50385" s="88"/>
      <c r="I50385" s="88"/>
      <c r="J50385" s="88"/>
      <c r="K50385" s="88"/>
    </row>
    <row r="50386" spans="2:11" hidden="1" x14ac:dyDescent="0.2">
      <c r="B50386" s="88"/>
      <c r="C50386" s="88"/>
      <c r="D50386" s="88"/>
      <c r="E50386" s="88"/>
      <c r="F50386" s="88"/>
      <c r="G50386" s="88"/>
      <c r="H50386" s="88"/>
      <c r="I50386" s="88"/>
      <c r="J50386" s="88"/>
      <c r="K50386" s="88"/>
    </row>
    <row r="50387" spans="2:11" hidden="1" x14ac:dyDescent="0.2">
      <c r="B50387" s="88"/>
      <c r="C50387" s="88"/>
      <c r="D50387" s="88"/>
      <c r="E50387" s="88"/>
      <c r="F50387" s="88"/>
      <c r="G50387" s="88"/>
      <c r="H50387" s="88"/>
      <c r="I50387" s="88"/>
      <c r="J50387" s="88"/>
      <c r="K50387" s="88"/>
    </row>
    <row r="50388" spans="2:11" hidden="1" x14ac:dyDescent="0.2">
      <c r="B50388" s="88"/>
      <c r="C50388" s="88"/>
      <c r="D50388" s="88"/>
      <c r="E50388" s="88"/>
      <c r="F50388" s="88"/>
      <c r="G50388" s="88"/>
      <c r="H50388" s="88"/>
      <c r="I50388" s="88"/>
      <c r="J50388" s="88"/>
      <c r="K50388" s="88"/>
    </row>
    <row r="50389" spans="2:11" hidden="1" x14ac:dyDescent="0.2">
      <c r="B50389" s="88"/>
      <c r="C50389" s="88"/>
      <c r="D50389" s="88"/>
      <c r="E50389" s="88"/>
      <c r="F50389" s="88"/>
      <c r="G50389" s="88"/>
      <c r="H50389" s="88"/>
      <c r="I50389" s="88"/>
      <c r="J50389" s="88"/>
      <c r="K50389" s="88"/>
    </row>
    <row r="50390" spans="2:11" hidden="1" x14ac:dyDescent="0.2">
      <c r="B50390" s="88"/>
      <c r="C50390" s="88"/>
      <c r="D50390" s="88"/>
      <c r="E50390" s="88"/>
      <c r="F50390" s="88"/>
      <c r="G50390" s="88"/>
      <c r="H50390" s="88"/>
      <c r="I50390" s="88"/>
      <c r="J50390" s="88"/>
      <c r="K50390" s="88"/>
    </row>
    <row r="50391" spans="2:11" hidden="1" x14ac:dyDescent="0.2">
      <c r="B50391" s="88"/>
      <c r="C50391" s="88"/>
      <c r="D50391" s="88"/>
      <c r="E50391" s="88"/>
      <c r="F50391" s="88"/>
      <c r="G50391" s="88"/>
      <c r="H50391" s="88"/>
      <c r="I50391" s="88"/>
      <c r="J50391" s="88"/>
      <c r="K50391" s="88"/>
    </row>
    <row r="50392" spans="2:11" hidden="1" x14ac:dyDescent="0.2">
      <c r="B50392" s="88"/>
      <c r="C50392" s="88"/>
      <c r="D50392" s="88"/>
      <c r="E50392" s="88"/>
      <c r="F50392" s="88"/>
      <c r="G50392" s="88"/>
      <c r="H50392" s="88"/>
      <c r="I50392" s="88"/>
      <c r="J50392" s="88"/>
      <c r="K50392" s="88"/>
    </row>
    <row r="50393" spans="2:11" hidden="1" x14ac:dyDescent="0.2">
      <c r="B50393" s="88"/>
      <c r="C50393" s="88"/>
      <c r="D50393" s="88"/>
      <c r="E50393" s="88"/>
      <c r="F50393" s="88"/>
      <c r="G50393" s="88"/>
      <c r="H50393" s="88"/>
      <c r="I50393" s="88"/>
      <c r="J50393" s="88"/>
      <c r="K50393" s="88"/>
    </row>
    <row r="50394" spans="2:11" hidden="1" x14ac:dyDescent="0.2">
      <c r="B50394" s="88"/>
      <c r="C50394" s="88"/>
      <c r="D50394" s="88"/>
      <c r="E50394" s="88"/>
      <c r="F50394" s="88"/>
      <c r="G50394" s="88"/>
      <c r="H50394" s="88"/>
      <c r="I50394" s="88"/>
      <c r="J50394" s="88"/>
      <c r="K50394" s="88"/>
    </row>
    <row r="50395" spans="2:11" hidden="1" x14ac:dyDescent="0.2">
      <c r="B50395" s="88"/>
      <c r="C50395" s="88"/>
      <c r="D50395" s="88"/>
      <c r="E50395" s="88"/>
      <c r="F50395" s="88"/>
      <c r="G50395" s="88"/>
      <c r="H50395" s="88"/>
      <c r="I50395" s="88"/>
      <c r="J50395" s="88"/>
      <c r="K50395" s="88"/>
    </row>
    <row r="50396" spans="2:11" hidden="1" x14ac:dyDescent="0.2">
      <c r="B50396" s="88"/>
      <c r="C50396" s="88"/>
      <c r="D50396" s="88"/>
      <c r="E50396" s="88"/>
      <c r="F50396" s="88"/>
      <c r="G50396" s="88"/>
      <c r="H50396" s="88"/>
      <c r="I50396" s="88"/>
      <c r="J50396" s="88"/>
      <c r="K50396" s="88"/>
    </row>
    <row r="50397" spans="2:11" hidden="1" x14ac:dyDescent="0.2">
      <c r="B50397" s="88"/>
      <c r="C50397" s="88"/>
      <c r="D50397" s="88"/>
      <c r="E50397" s="88"/>
      <c r="F50397" s="88"/>
      <c r="G50397" s="88"/>
      <c r="H50397" s="88"/>
      <c r="I50397" s="88"/>
      <c r="J50397" s="88"/>
      <c r="K50397" s="88"/>
    </row>
    <row r="50398" spans="2:11" hidden="1" x14ac:dyDescent="0.2">
      <c r="B50398" s="88"/>
      <c r="C50398" s="88"/>
      <c r="D50398" s="88"/>
      <c r="E50398" s="88"/>
      <c r="F50398" s="88"/>
      <c r="G50398" s="88"/>
      <c r="H50398" s="88"/>
      <c r="I50398" s="88"/>
      <c r="J50398" s="88"/>
      <c r="K50398" s="88"/>
    </row>
    <row r="50399" spans="2:11" hidden="1" x14ac:dyDescent="0.2">
      <c r="B50399" s="88"/>
      <c r="C50399" s="88"/>
      <c r="D50399" s="88"/>
      <c r="E50399" s="88"/>
      <c r="F50399" s="88"/>
      <c r="G50399" s="88"/>
      <c r="H50399" s="88"/>
      <c r="I50399" s="88"/>
      <c r="J50399" s="88"/>
      <c r="K50399" s="88"/>
    </row>
    <row r="50400" spans="2:11" hidden="1" x14ac:dyDescent="0.2">
      <c r="B50400" s="88"/>
      <c r="C50400" s="88"/>
      <c r="D50400" s="88"/>
      <c r="E50400" s="88"/>
      <c r="F50400" s="88"/>
      <c r="G50400" s="88"/>
      <c r="H50400" s="88"/>
      <c r="I50400" s="88"/>
      <c r="J50400" s="88"/>
      <c r="K50400" s="88"/>
    </row>
    <row r="50401" spans="2:11" hidden="1" x14ac:dyDescent="0.2">
      <c r="B50401" s="88"/>
      <c r="C50401" s="88"/>
      <c r="D50401" s="88"/>
      <c r="E50401" s="88"/>
      <c r="F50401" s="88"/>
      <c r="G50401" s="88"/>
      <c r="H50401" s="88"/>
      <c r="I50401" s="88"/>
      <c r="J50401" s="88"/>
      <c r="K50401" s="88"/>
    </row>
    <row r="50402" spans="2:11" hidden="1" x14ac:dyDescent="0.2">
      <c r="B50402" s="88"/>
      <c r="C50402" s="88"/>
      <c r="D50402" s="88"/>
      <c r="E50402" s="88"/>
      <c r="F50402" s="88"/>
      <c r="G50402" s="88"/>
      <c r="H50402" s="88"/>
      <c r="I50402" s="88"/>
      <c r="J50402" s="88"/>
      <c r="K50402" s="88"/>
    </row>
    <row r="50403" spans="2:11" hidden="1" x14ac:dyDescent="0.2">
      <c r="B50403" s="88"/>
      <c r="C50403" s="88"/>
      <c r="D50403" s="88"/>
      <c r="E50403" s="88"/>
      <c r="F50403" s="88"/>
      <c r="G50403" s="88"/>
      <c r="H50403" s="88"/>
      <c r="I50403" s="88"/>
      <c r="J50403" s="88"/>
      <c r="K50403" s="88"/>
    </row>
    <row r="50404" spans="2:11" hidden="1" x14ac:dyDescent="0.2">
      <c r="B50404" s="88"/>
      <c r="C50404" s="88"/>
      <c r="D50404" s="88"/>
      <c r="E50404" s="88"/>
      <c r="F50404" s="88"/>
      <c r="G50404" s="88"/>
      <c r="H50404" s="88"/>
      <c r="I50404" s="88"/>
      <c r="J50404" s="88"/>
      <c r="K50404" s="88"/>
    </row>
    <row r="50405" spans="2:11" hidden="1" x14ac:dyDescent="0.2">
      <c r="B50405" s="88"/>
      <c r="C50405" s="88"/>
      <c r="D50405" s="88"/>
      <c r="E50405" s="88"/>
      <c r="F50405" s="88"/>
      <c r="G50405" s="88"/>
      <c r="H50405" s="88"/>
      <c r="I50405" s="88"/>
      <c r="J50405" s="88"/>
      <c r="K50405" s="88"/>
    </row>
    <row r="50406" spans="2:11" hidden="1" x14ac:dyDescent="0.2">
      <c r="B50406" s="88"/>
      <c r="C50406" s="88"/>
      <c r="D50406" s="88"/>
      <c r="E50406" s="88"/>
      <c r="F50406" s="88"/>
      <c r="G50406" s="88"/>
      <c r="H50406" s="88"/>
      <c r="I50406" s="88"/>
      <c r="J50406" s="88"/>
      <c r="K50406" s="88"/>
    </row>
    <row r="50407" spans="2:11" hidden="1" x14ac:dyDescent="0.2">
      <c r="B50407" s="88"/>
      <c r="C50407" s="88"/>
      <c r="D50407" s="88"/>
      <c r="E50407" s="88"/>
      <c r="F50407" s="88"/>
      <c r="G50407" s="88"/>
      <c r="H50407" s="88"/>
      <c r="I50407" s="88"/>
      <c r="J50407" s="88"/>
      <c r="K50407" s="88"/>
    </row>
    <row r="50408" spans="2:11" hidden="1" x14ac:dyDescent="0.2">
      <c r="B50408" s="88"/>
      <c r="C50408" s="88"/>
      <c r="D50408" s="88"/>
      <c r="E50408" s="88"/>
      <c r="F50408" s="88"/>
      <c r="G50408" s="88"/>
      <c r="H50408" s="88"/>
      <c r="I50408" s="88"/>
      <c r="J50408" s="88"/>
      <c r="K50408" s="88"/>
    </row>
    <row r="50409" spans="2:11" hidden="1" x14ac:dyDescent="0.2">
      <c r="B50409" s="88"/>
      <c r="C50409" s="88"/>
      <c r="D50409" s="88"/>
      <c r="E50409" s="88"/>
      <c r="F50409" s="88"/>
      <c r="G50409" s="88"/>
      <c r="H50409" s="88"/>
      <c r="I50409" s="88"/>
      <c r="J50409" s="88"/>
      <c r="K50409" s="88"/>
    </row>
    <row r="50410" spans="2:11" hidden="1" x14ac:dyDescent="0.2">
      <c r="B50410" s="88"/>
      <c r="C50410" s="88"/>
      <c r="D50410" s="88"/>
      <c r="E50410" s="88"/>
      <c r="F50410" s="88"/>
      <c r="G50410" s="88"/>
      <c r="H50410" s="88"/>
      <c r="I50410" s="88"/>
      <c r="J50410" s="88"/>
      <c r="K50410" s="88"/>
    </row>
    <row r="50411" spans="2:11" hidden="1" x14ac:dyDescent="0.2">
      <c r="B50411" s="88"/>
      <c r="C50411" s="88"/>
      <c r="D50411" s="88"/>
      <c r="E50411" s="88"/>
      <c r="F50411" s="88"/>
      <c r="G50411" s="88"/>
      <c r="H50411" s="88"/>
      <c r="I50411" s="88"/>
      <c r="J50411" s="88"/>
      <c r="K50411" s="88"/>
    </row>
    <row r="50412" spans="2:11" hidden="1" x14ac:dyDescent="0.2">
      <c r="B50412" s="88"/>
      <c r="C50412" s="88"/>
      <c r="D50412" s="88"/>
      <c r="E50412" s="88"/>
      <c r="F50412" s="88"/>
      <c r="G50412" s="88"/>
      <c r="H50412" s="88"/>
      <c r="I50412" s="88"/>
      <c r="J50412" s="88"/>
      <c r="K50412" s="88"/>
    </row>
    <row r="50413" spans="2:11" hidden="1" x14ac:dyDescent="0.2">
      <c r="B50413" s="88"/>
      <c r="C50413" s="88"/>
      <c r="D50413" s="88"/>
      <c r="E50413" s="88"/>
      <c r="F50413" s="88"/>
      <c r="G50413" s="88"/>
      <c r="H50413" s="88"/>
      <c r="I50413" s="88"/>
      <c r="J50413" s="88"/>
      <c r="K50413" s="88"/>
    </row>
    <row r="50414" spans="2:11" hidden="1" x14ac:dyDescent="0.2">
      <c r="B50414" s="88"/>
      <c r="C50414" s="88"/>
      <c r="D50414" s="88"/>
      <c r="E50414" s="88"/>
      <c r="F50414" s="88"/>
      <c r="G50414" s="88"/>
      <c r="H50414" s="88"/>
      <c r="I50414" s="88"/>
      <c r="J50414" s="88"/>
      <c r="K50414" s="88"/>
    </row>
    <row r="50415" spans="2:11" hidden="1" x14ac:dyDescent="0.2">
      <c r="B50415" s="88"/>
      <c r="C50415" s="88"/>
      <c r="D50415" s="88"/>
      <c r="E50415" s="88"/>
      <c r="F50415" s="88"/>
      <c r="G50415" s="88"/>
      <c r="H50415" s="88"/>
      <c r="I50415" s="88"/>
      <c r="J50415" s="88"/>
      <c r="K50415" s="88"/>
    </row>
    <row r="50416" spans="2:11" hidden="1" x14ac:dyDescent="0.2">
      <c r="B50416" s="88"/>
      <c r="C50416" s="88"/>
      <c r="D50416" s="88"/>
      <c r="E50416" s="88"/>
      <c r="F50416" s="88"/>
      <c r="G50416" s="88"/>
      <c r="H50416" s="88"/>
      <c r="I50416" s="88"/>
      <c r="J50416" s="88"/>
      <c r="K50416" s="88"/>
    </row>
    <row r="50417" spans="2:11" hidden="1" x14ac:dyDescent="0.2">
      <c r="B50417" s="88"/>
      <c r="C50417" s="88"/>
      <c r="D50417" s="88"/>
      <c r="E50417" s="88"/>
      <c r="F50417" s="88"/>
      <c r="G50417" s="88"/>
      <c r="H50417" s="88"/>
      <c r="I50417" s="88"/>
      <c r="J50417" s="88"/>
      <c r="K50417" s="88"/>
    </row>
    <row r="50418" spans="2:11" hidden="1" x14ac:dyDescent="0.2">
      <c r="B50418" s="88"/>
      <c r="C50418" s="88"/>
      <c r="D50418" s="88"/>
      <c r="E50418" s="88"/>
      <c r="F50418" s="88"/>
      <c r="G50418" s="88"/>
      <c r="H50418" s="88"/>
      <c r="I50418" s="88"/>
      <c r="J50418" s="88"/>
      <c r="K50418" s="88"/>
    </row>
    <row r="50419" spans="2:11" hidden="1" x14ac:dyDescent="0.2">
      <c r="B50419" s="88"/>
      <c r="C50419" s="88"/>
      <c r="D50419" s="88"/>
      <c r="E50419" s="88"/>
      <c r="F50419" s="88"/>
      <c r="G50419" s="88"/>
      <c r="H50419" s="88"/>
      <c r="I50419" s="88"/>
      <c r="J50419" s="88"/>
      <c r="K50419" s="88"/>
    </row>
    <row r="50420" spans="2:11" hidden="1" x14ac:dyDescent="0.2">
      <c r="B50420" s="88"/>
      <c r="C50420" s="88"/>
      <c r="D50420" s="88"/>
      <c r="E50420" s="88"/>
      <c r="F50420" s="88"/>
      <c r="G50420" s="88"/>
      <c r="H50420" s="88"/>
      <c r="I50420" s="88"/>
      <c r="J50420" s="88"/>
      <c r="K50420" s="88"/>
    </row>
    <row r="50421" spans="2:11" hidden="1" x14ac:dyDescent="0.2">
      <c r="B50421" s="88"/>
      <c r="C50421" s="88"/>
      <c r="D50421" s="88"/>
      <c r="E50421" s="88"/>
      <c r="F50421" s="88"/>
      <c r="G50421" s="88"/>
      <c r="H50421" s="88"/>
      <c r="I50421" s="88"/>
      <c r="J50421" s="88"/>
      <c r="K50421" s="88"/>
    </row>
    <row r="50422" spans="2:11" hidden="1" x14ac:dyDescent="0.2">
      <c r="B50422" s="88"/>
      <c r="C50422" s="88"/>
      <c r="D50422" s="88"/>
      <c r="E50422" s="88"/>
      <c r="F50422" s="88"/>
      <c r="G50422" s="88"/>
      <c r="H50422" s="88"/>
      <c r="I50422" s="88"/>
      <c r="J50422" s="88"/>
      <c r="K50422" s="88"/>
    </row>
    <row r="50423" spans="2:11" hidden="1" x14ac:dyDescent="0.2">
      <c r="B50423" s="88"/>
      <c r="C50423" s="88"/>
      <c r="D50423" s="88"/>
      <c r="E50423" s="88"/>
      <c r="F50423" s="88"/>
      <c r="G50423" s="88"/>
      <c r="H50423" s="88"/>
      <c r="I50423" s="88"/>
      <c r="J50423" s="88"/>
      <c r="K50423" s="88"/>
    </row>
    <row r="50424" spans="2:11" hidden="1" x14ac:dyDescent="0.2">
      <c r="B50424" s="88"/>
      <c r="C50424" s="88"/>
      <c r="D50424" s="88"/>
      <c r="E50424" s="88"/>
      <c r="F50424" s="88"/>
      <c r="G50424" s="88"/>
      <c r="H50424" s="88"/>
      <c r="I50424" s="88"/>
      <c r="J50424" s="88"/>
      <c r="K50424" s="88"/>
    </row>
    <row r="50425" spans="2:11" hidden="1" x14ac:dyDescent="0.2">
      <c r="B50425" s="88"/>
      <c r="C50425" s="88"/>
      <c r="D50425" s="88"/>
      <c r="E50425" s="88"/>
      <c r="F50425" s="88"/>
      <c r="G50425" s="88"/>
      <c r="H50425" s="88"/>
      <c r="I50425" s="88"/>
      <c r="J50425" s="88"/>
      <c r="K50425" s="88"/>
    </row>
    <row r="50426" spans="2:11" hidden="1" x14ac:dyDescent="0.2">
      <c r="B50426" s="88"/>
      <c r="C50426" s="88"/>
      <c r="D50426" s="88"/>
      <c r="E50426" s="88"/>
      <c r="F50426" s="88"/>
      <c r="G50426" s="88"/>
      <c r="H50426" s="88"/>
      <c r="I50426" s="88"/>
      <c r="J50426" s="88"/>
      <c r="K50426" s="88"/>
    </row>
    <row r="50427" spans="2:11" hidden="1" x14ac:dyDescent="0.2">
      <c r="B50427" s="88"/>
      <c r="C50427" s="88"/>
      <c r="D50427" s="88"/>
      <c r="E50427" s="88"/>
      <c r="F50427" s="88"/>
      <c r="G50427" s="88"/>
      <c r="H50427" s="88"/>
      <c r="I50427" s="88"/>
      <c r="J50427" s="88"/>
      <c r="K50427" s="88"/>
    </row>
    <row r="50428" spans="2:11" hidden="1" x14ac:dyDescent="0.2">
      <c r="B50428" s="88"/>
      <c r="C50428" s="88"/>
      <c r="D50428" s="88"/>
      <c r="E50428" s="88"/>
      <c r="F50428" s="88"/>
      <c r="G50428" s="88"/>
      <c r="H50428" s="88"/>
      <c r="I50428" s="88"/>
      <c r="J50428" s="88"/>
      <c r="K50428" s="88"/>
    </row>
    <row r="50429" spans="2:11" hidden="1" x14ac:dyDescent="0.2">
      <c r="B50429" s="88"/>
      <c r="C50429" s="88"/>
      <c r="D50429" s="88"/>
      <c r="E50429" s="88"/>
      <c r="F50429" s="88"/>
      <c r="G50429" s="88"/>
      <c r="H50429" s="88"/>
      <c r="I50429" s="88"/>
      <c r="J50429" s="88"/>
      <c r="K50429" s="88"/>
    </row>
    <row r="50430" spans="2:11" hidden="1" x14ac:dyDescent="0.2">
      <c r="B50430" s="88"/>
      <c r="C50430" s="88"/>
      <c r="D50430" s="88"/>
      <c r="E50430" s="88"/>
      <c r="F50430" s="88"/>
      <c r="G50430" s="88"/>
      <c r="H50430" s="88"/>
      <c r="I50430" s="88"/>
      <c r="J50430" s="88"/>
      <c r="K50430" s="88"/>
    </row>
    <row r="50431" spans="2:11" hidden="1" x14ac:dyDescent="0.2">
      <c r="B50431" s="88"/>
      <c r="C50431" s="88"/>
      <c r="D50431" s="88"/>
      <c r="E50431" s="88"/>
      <c r="F50431" s="88"/>
      <c r="G50431" s="88"/>
      <c r="H50431" s="88"/>
      <c r="I50431" s="88"/>
      <c r="J50431" s="88"/>
      <c r="K50431" s="88"/>
    </row>
    <row r="50432" spans="2:11" hidden="1" x14ac:dyDescent="0.2">
      <c r="B50432" s="88"/>
      <c r="C50432" s="88"/>
      <c r="D50432" s="88"/>
      <c r="E50432" s="88"/>
      <c r="F50432" s="88"/>
      <c r="G50432" s="88"/>
      <c r="H50432" s="88"/>
      <c r="I50432" s="88"/>
      <c r="J50432" s="88"/>
      <c r="K50432" s="88"/>
    </row>
    <row r="50433" spans="2:11" hidden="1" x14ac:dyDescent="0.2">
      <c r="B50433" s="88"/>
      <c r="C50433" s="88"/>
      <c r="D50433" s="88"/>
      <c r="E50433" s="88"/>
      <c r="F50433" s="88"/>
      <c r="G50433" s="88"/>
      <c r="H50433" s="88"/>
      <c r="I50433" s="88"/>
      <c r="J50433" s="88"/>
      <c r="K50433" s="88"/>
    </row>
    <row r="50434" spans="2:11" hidden="1" x14ac:dyDescent="0.2">
      <c r="B50434" s="88"/>
      <c r="C50434" s="88"/>
      <c r="D50434" s="88"/>
      <c r="E50434" s="88"/>
      <c r="F50434" s="88"/>
      <c r="G50434" s="88"/>
      <c r="H50434" s="88"/>
      <c r="I50434" s="88"/>
      <c r="J50434" s="88"/>
      <c r="K50434" s="88"/>
    </row>
    <row r="50435" spans="2:11" hidden="1" x14ac:dyDescent="0.2">
      <c r="B50435" s="88"/>
      <c r="C50435" s="88"/>
      <c r="D50435" s="88"/>
      <c r="E50435" s="88"/>
      <c r="F50435" s="88"/>
      <c r="G50435" s="88"/>
      <c r="H50435" s="88"/>
      <c r="I50435" s="88"/>
      <c r="J50435" s="88"/>
      <c r="K50435" s="88"/>
    </row>
    <row r="50436" spans="2:11" hidden="1" x14ac:dyDescent="0.2">
      <c r="B50436" s="88"/>
      <c r="C50436" s="88"/>
      <c r="D50436" s="88"/>
      <c r="E50436" s="88"/>
      <c r="F50436" s="88"/>
      <c r="G50436" s="88"/>
      <c r="H50436" s="88"/>
      <c r="I50436" s="88"/>
      <c r="J50436" s="88"/>
      <c r="K50436" s="88"/>
    </row>
    <row r="50437" spans="2:11" hidden="1" x14ac:dyDescent="0.2">
      <c r="B50437" s="88"/>
      <c r="C50437" s="88"/>
      <c r="D50437" s="88"/>
      <c r="E50437" s="88"/>
      <c r="F50437" s="88"/>
      <c r="G50437" s="88"/>
      <c r="H50437" s="88"/>
      <c r="I50437" s="88"/>
      <c r="J50437" s="88"/>
      <c r="K50437" s="88"/>
    </row>
    <row r="50438" spans="2:11" hidden="1" x14ac:dyDescent="0.2">
      <c r="B50438" s="88"/>
      <c r="C50438" s="88"/>
      <c r="D50438" s="88"/>
      <c r="E50438" s="88"/>
      <c r="F50438" s="88"/>
      <c r="G50438" s="88"/>
      <c r="H50438" s="88"/>
      <c r="I50438" s="88"/>
      <c r="J50438" s="88"/>
      <c r="K50438" s="88"/>
    </row>
    <row r="50439" spans="2:11" hidden="1" x14ac:dyDescent="0.2">
      <c r="B50439" s="88"/>
      <c r="C50439" s="88"/>
      <c r="D50439" s="88"/>
      <c r="E50439" s="88"/>
      <c r="F50439" s="88"/>
      <c r="G50439" s="88"/>
      <c r="H50439" s="88"/>
      <c r="I50439" s="88"/>
      <c r="J50439" s="88"/>
      <c r="K50439" s="88"/>
    </row>
    <row r="50440" spans="2:11" hidden="1" x14ac:dyDescent="0.2">
      <c r="B50440" s="88"/>
      <c r="C50440" s="88"/>
      <c r="D50440" s="88"/>
      <c r="E50440" s="88"/>
      <c r="F50440" s="88"/>
      <c r="G50440" s="88"/>
      <c r="H50440" s="88"/>
      <c r="I50440" s="88"/>
      <c r="J50440" s="88"/>
      <c r="K50440" s="88"/>
    </row>
    <row r="50441" spans="2:11" hidden="1" x14ac:dyDescent="0.2">
      <c r="B50441" s="88"/>
      <c r="C50441" s="88"/>
      <c r="D50441" s="88"/>
      <c r="E50441" s="88"/>
      <c r="F50441" s="88"/>
      <c r="G50441" s="88"/>
      <c r="H50441" s="88"/>
      <c r="I50441" s="88"/>
      <c r="J50441" s="88"/>
      <c r="K50441" s="88"/>
    </row>
    <row r="50442" spans="2:11" hidden="1" x14ac:dyDescent="0.2">
      <c r="B50442" s="88"/>
      <c r="C50442" s="88"/>
      <c r="D50442" s="88"/>
      <c r="E50442" s="88"/>
      <c r="F50442" s="88"/>
      <c r="G50442" s="88"/>
      <c r="H50442" s="88"/>
      <c r="I50442" s="88"/>
      <c r="J50442" s="88"/>
      <c r="K50442" s="88"/>
    </row>
    <row r="50443" spans="2:11" hidden="1" x14ac:dyDescent="0.2">
      <c r="B50443" s="88"/>
      <c r="C50443" s="88"/>
      <c r="D50443" s="88"/>
      <c r="E50443" s="88"/>
      <c r="F50443" s="88"/>
      <c r="G50443" s="88"/>
      <c r="H50443" s="88"/>
      <c r="I50443" s="88"/>
      <c r="J50443" s="88"/>
      <c r="K50443" s="88"/>
    </row>
    <row r="50444" spans="2:11" hidden="1" x14ac:dyDescent="0.2">
      <c r="B50444" s="88"/>
      <c r="C50444" s="88"/>
      <c r="D50444" s="88"/>
      <c r="E50444" s="88"/>
      <c r="F50444" s="88"/>
      <c r="G50444" s="88"/>
      <c r="H50444" s="88"/>
      <c r="I50444" s="88"/>
      <c r="J50444" s="88"/>
      <c r="K50444" s="88"/>
    </row>
    <row r="50445" spans="2:11" hidden="1" x14ac:dyDescent="0.2">
      <c r="B50445" s="88"/>
      <c r="C50445" s="88"/>
      <c r="D50445" s="88"/>
      <c r="E50445" s="88"/>
      <c r="F50445" s="88"/>
      <c r="G50445" s="88"/>
      <c r="H50445" s="88"/>
      <c r="I50445" s="88"/>
      <c r="J50445" s="88"/>
      <c r="K50445" s="88"/>
    </row>
    <row r="50446" spans="2:11" hidden="1" x14ac:dyDescent="0.2">
      <c r="B50446" s="88"/>
      <c r="C50446" s="88"/>
      <c r="D50446" s="88"/>
      <c r="E50446" s="88"/>
      <c r="F50446" s="88"/>
      <c r="G50446" s="88"/>
      <c r="H50446" s="88"/>
      <c r="I50446" s="88"/>
      <c r="J50446" s="88"/>
      <c r="K50446" s="88"/>
    </row>
    <row r="50447" spans="2:11" hidden="1" x14ac:dyDescent="0.2">
      <c r="B50447" s="88"/>
      <c r="C50447" s="88"/>
      <c r="D50447" s="88"/>
      <c r="E50447" s="88"/>
      <c r="F50447" s="88"/>
      <c r="G50447" s="88"/>
      <c r="H50447" s="88"/>
      <c r="I50447" s="88"/>
      <c r="J50447" s="88"/>
      <c r="K50447" s="88"/>
    </row>
    <row r="50448" spans="2:11" hidden="1" x14ac:dyDescent="0.2">
      <c r="B50448" s="88"/>
      <c r="C50448" s="88"/>
      <c r="D50448" s="88"/>
      <c r="E50448" s="88"/>
      <c r="F50448" s="88"/>
      <c r="G50448" s="88"/>
      <c r="H50448" s="88"/>
      <c r="I50448" s="88"/>
      <c r="J50448" s="88"/>
      <c r="K50448" s="88"/>
    </row>
    <row r="50449" spans="2:11" hidden="1" x14ac:dyDescent="0.2">
      <c r="B50449" s="88"/>
      <c r="C50449" s="88"/>
      <c r="D50449" s="88"/>
      <c r="E50449" s="88"/>
      <c r="F50449" s="88"/>
      <c r="G50449" s="88"/>
      <c r="H50449" s="88"/>
      <c r="I50449" s="88"/>
      <c r="J50449" s="88"/>
      <c r="K50449" s="88"/>
    </row>
    <row r="50450" spans="2:11" hidden="1" x14ac:dyDescent="0.2">
      <c r="B50450" s="88"/>
      <c r="C50450" s="88"/>
      <c r="D50450" s="88"/>
      <c r="E50450" s="88"/>
      <c r="F50450" s="88"/>
      <c r="G50450" s="88"/>
      <c r="H50450" s="88"/>
      <c r="I50450" s="88"/>
      <c r="J50450" s="88"/>
      <c r="K50450" s="88"/>
    </row>
    <row r="50451" spans="2:11" hidden="1" x14ac:dyDescent="0.2">
      <c r="B50451" s="88"/>
      <c r="C50451" s="88"/>
      <c r="D50451" s="88"/>
      <c r="E50451" s="88"/>
      <c r="F50451" s="88"/>
      <c r="G50451" s="88"/>
      <c r="H50451" s="88"/>
      <c r="I50451" s="88"/>
      <c r="J50451" s="88"/>
      <c r="K50451" s="88"/>
    </row>
    <row r="50452" spans="2:11" hidden="1" x14ac:dyDescent="0.2">
      <c r="B50452" s="88"/>
      <c r="C50452" s="88"/>
      <c r="D50452" s="88"/>
      <c r="E50452" s="88"/>
      <c r="F50452" s="88"/>
      <c r="G50452" s="88"/>
      <c r="H50452" s="88"/>
      <c r="I50452" s="88"/>
      <c r="J50452" s="88"/>
      <c r="K50452" s="88"/>
    </row>
    <row r="50453" spans="2:11" hidden="1" x14ac:dyDescent="0.2">
      <c r="B50453" s="88"/>
      <c r="C50453" s="88"/>
      <c r="D50453" s="88"/>
      <c r="E50453" s="88"/>
      <c r="F50453" s="88"/>
      <c r="G50453" s="88"/>
      <c r="H50453" s="88"/>
      <c r="I50453" s="88"/>
      <c r="J50453" s="88"/>
      <c r="K50453" s="88"/>
    </row>
    <row r="50454" spans="2:11" hidden="1" x14ac:dyDescent="0.2">
      <c r="B50454" s="88"/>
      <c r="C50454" s="88"/>
      <c r="D50454" s="88"/>
      <c r="E50454" s="88"/>
      <c r="F50454" s="88"/>
      <c r="G50454" s="88"/>
      <c r="H50454" s="88"/>
      <c r="I50454" s="88"/>
      <c r="J50454" s="88"/>
      <c r="K50454" s="88"/>
    </row>
    <row r="50455" spans="2:11" hidden="1" x14ac:dyDescent="0.2">
      <c r="B50455" s="88"/>
      <c r="C50455" s="88"/>
      <c r="D50455" s="88"/>
      <c r="E50455" s="88"/>
      <c r="F50455" s="88"/>
      <c r="G50455" s="88"/>
      <c r="H50455" s="88"/>
      <c r="I50455" s="88"/>
      <c r="J50455" s="88"/>
      <c r="K50455" s="88"/>
    </row>
    <row r="50456" spans="2:11" hidden="1" x14ac:dyDescent="0.2">
      <c r="B50456" s="88"/>
      <c r="C50456" s="88"/>
      <c r="D50456" s="88"/>
      <c r="E50456" s="88"/>
      <c r="F50456" s="88"/>
      <c r="G50456" s="88"/>
      <c r="H50456" s="88"/>
      <c r="I50456" s="88"/>
      <c r="J50456" s="88"/>
      <c r="K50456" s="88"/>
    </row>
    <row r="50457" spans="2:11" hidden="1" x14ac:dyDescent="0.2">
      <c r="B50457" s="88"/>
      <c r="C50457" s="88"/>
      <c r="D50457" s="88"/>
      <c r="E50457" s="88"/>
      <c r="F50457" s="88"/>
      <c r="G50457" s="88"/>
      <c r="H50457" s="88"/>
      <c r="I50457" s="88"/>
      <c r="J50457" s="88"/>
      <c r="K50457" s="88"/>
    </row>
    <row r="50458" spans="2:11" hidden="1" x14ac:dyDescent="0.2">
      <c r="B50458" s="88"/>
      <c r="C50458" s="88"/>
      <c r="D50458" s="88"/>
      <c r="E50458" s="88"/>
      <c r="F50458" s="88"/>
      <c r="G50458" s="88"/>
      <c r="H50458" s="88"/>
      <c r="I50458" s="88"/>
      <c r="J50458" s="88"/>
      <c r="K50458" s="88"/>
    </row>
    <row r="50459" spans="2:11" hidden="1" x14ac:dyDescent="0.2">
      <c r="B50459" s="88"/>
      <c r="C50459" s="88"/>
      <c r="D50459" s="88"/>
      <c r="E50459" s="88"/>
      <c r="F50459" s="88"/>
      <c r="G50459" s="88"/>
      <c r="H50459" s="88"/>
      <c r="I50459" s="88"/>
      <c r="J50459" s="88"/>
      <c r="K50459" s="88"/>
    </row>
    <row r="50460" spans="2:11" hidden="1" x14ac:dyDescent="0.2">
      <c r="B50460" s="88"/>
      <c r="C50460" s="88"/>
      <c r="D50460" s="88"/>
      <c r="E50460" s="88"/>
      <c r="F50460" s="88"/>
      <c r="G50460" s="88"/>
      <c r="H50460" s="88"/>
      <c r="I50460" s="88"/>
      <c r="J50460" s="88"/>
      <c r="K50460" s="88"/>
    </row>
    <row r="50461" spans="2:11" hidden="1" x14ac:dyDescent="0.2">
      <c r="B50461" s="88"/>
      <c r="C50461" s="88"/>
      <c r="D50461" s="88"/>
      <c r="E50461" s="88"/>
      <c r="F50461" s="88"/>
      <c r="G50461" s="88"/>
      <c r="H50461" s="88"/>
      <c r="I50461" s="88"/>
      <c r="J50461" s="88"/>
      <c r="K50461" s="88"/>
    </row>
    <row r="50462" spans="2:11" hidden="1" x14ac:dyDescent="0.2">
      <c r="B50462" s="88"/>
      <c r="C50462" s="88"/>
      <c r="D50462" s="88"/>
      <c r="E50462" s="88"/>
      <c r="F50462" s="88"/>
      <c r="G50462" s="88"/>
      <c r="H50462" s="88"/>
      <c r="I50462" s="88"/>
      <c r="J50462" s="88"/>
      <c r="K50462" s="88"/>
    </row>
    <row r="50463" spans="2:11" hidden="1" x14ac:dyDescent="0.2">
      <c r="B50463" s="88"/>
      <c r="C50463" s="88"/>
      <c r="D50463" s="88"/>
      <c r="E50463" s="88"/>
      <c r="F50463" s="88"/>
      <c r="G50463" s="88"/>
      <c r="H50463" s="88"/>
      <c r="I50463" s="88"/>
      <c r="J50463" s="88"/>
      <c r="K50463" s="88"/>
    </row>
    <row r="50464" spans="2:11" hidden="1" x14ac:dyDescent="0.2">
      <c r="B50464" s="88"/>
      <c r="C50464" s="88"/>
      <c r="D50464" s="88"/>
      <c r="E50464" s="88"/>
      <c r="F50464" s="88"/>
      <c r="G50464" s="88"/>
      <c r="H50464" s="88"/>
      <c r="I50464" s="88"/>
      <c r="J50464" s="88"/>
      <c r="K50464" s="88"/>
    </row>
    <row r="50465" spans="2:11" hidden="1" x14ac:dyDescent="0.2">
      <c r="B50465" s="88"/>
      <c r="C50465" s="88"/>
      <c r="D50465" s="88"/>
      <c r="E50465" s="88"/>
      <c r="F50465" s="88"/>
      <c r="G50465" s="88"/>
      <c r="H50465" s="88"/>
      <c r="I50465" s="88"/>
      <c r="J50465" s="88"/>
      <c r="K50465" s="88"/>
    </row>
    <row r="50466" spans="2:11" hidden="1" x14ac:dyDescent="0.2">
      <c r="B50466" s="88"/>
      <c r="C50466" s="88"/>
      <c r="D50466" s="88"/>
      <c r="E50466" s="88"/>
      <c r="F50466" s="88"/>
      <c r="G50466" s="88"/>
      <c r="H50466" s="88"/>
      <c r="I50466" s="88"/>
      <c r="J50466" s="88"/>
      <c r="K50466" s="88"/>
    </row>
    <row r="50467" spans="2:11" hidden="1" x14ac:dyDescent="0.2">
      <c r="B50467" s="88"/>
      <c r="C50467" s="88"/>
      <c r="D50467" s="88"/>
      <c r="E50467" s="88"/>
      <c r="F50467" s="88"/>
      <c r="G50467" s="88"/>
      <c r="H50467" s="88"/>
      <c r="I50467" s="88"/>
      <c r="J50467" s="88"/>
      <c r="K50467" s="88"/>
    </row>
    <row r="50468" spans="2:11" hidden="1" x14ac:dyDescent="0.2">
      <c r="B50468" s="88"/>
      <c r="C50468" s="88"/>
      <c r="D50468" s="88"/>
      <c r="E50468" s="88"/>
      <c r="F50468" s="88"/>
      <c r="G50468" s="88"/>
      <c r="H50468" s="88"/>
      <c r="I50468" s="88"/>
      <c r="J50468" s="88"/>
      <c r="K50468" s="88"/>
    </row>
    <row r="50469" spans="2:11" hidden="1" x14ac:dyDescent="0.2">
      <c r="B50469" s="88"/>
      <c r="C50469" s="88"/>
      <c r="D50469" s="88"/>
      <c r="E50469" s="88"/>
      <c r="F50469" s="88"/>
      <c r="G50469" s="88"/>
      <c r="H50469" s="88"/>
      <c r="I50469" s="88"/>
      <c r="J50469" s="88"/>
      <c r="K50469" s="88"/>
    </row>
    <row r="50470" spans="2:11" hidden="1" x14ac:dyDescent="0.2">
      <c r="B50470" s="88"/>
      <c r="C50470" s="88"/>
      <c r="D50470" s="88"/>
      <c r="E50470" s="88"/>
      <c r="F50470" s="88"/>
      <c r="G50470" s="88"/>
      <c r="H50470" s="88"/>
      <c r="I50470" s="88"/>
      <c r="J50470" s="88"/>
      <c r="K50470" s="88"/>
    </row>
    <row r="50471" spans="2:11" hidden="1" x14ac:dyDescent="0.2">
      <c r="B50471" s="88"/>
      <c r="C50471" s="88"/>
      <c r="D50471" s="88"/>
      <c r="E50471" s="88"/>
      <c r="F50471" s="88"/>
      <c r="G50471" s="88"/>
      <c r="H50471" s="88"/>
      <c r="I50471" s="88"/>
      <c r="J50471" s="88"/>
      <c r="K50471" s="88"/>
    </row>
    <row r="50472" spans="2:11" hidden="1" x14ac:dyDescent="0.2">
      <c r="B50472" s="88"/>
      <c r="C50472" s="88"/>
      <c r="D50472" s="88"/>
      <c r="E50472" s="88"/>
      <c r="F50472" s="88"/>
      <c r="G50472" s="88"/>
      <c r="H50472" s="88"/>
      <c r="I50472" s="88"/>
      <c r="J50472" s="88"/>
      <c r="K50472" s="88"/>
    </row>
    <row r="50473" spans="2:11" hidden="1" x14ac:dyDescent="0.2">
      <c r="B50473" s="88"/>
      <c r="C50473" s="88"/>
      <c r="D50473" s="88"/>
      <c r="E50473" s="88"/>
      <c r="F50473" s="88"/>
      <c r="G50473" s="88"/>
      <c r="H50473" s="88"/>
      <c r="I50473" s="88"/>
      <c r="J50473" s="88"/>
      <c r="K50473" s="88"/>
    </row>
    <row r="50474" spans="2:11" hidden="1" x14ac:dyDescent="0.2">
      <c r="B50474" s="88"/>
      <c r="C50474" s="88"/>
      <c r="D50474" s="88"/>
      <c r="E50474" s="88"/>
      <c r="F50474" s="88"/>
      <c r="G50474" s="88"/>
      <c r="H50474" s="88"/>
      <c r="I50474" s="88"/>
      <c r="J50474" s="88"/>
      <c r="K50474" s="88"/>
    </row>
    <row r="50475" spans="2:11" hidden="1" x14ac:dyDescent="0.2">
      <c r="B50475" s="88"/>
      <c r="C50475" s="88"/>
      <c r="D50475" s="88"/>
      <c r="E50475" s="88"/>
      <c r="F50475" s="88"/>
      <c r="G50475" s="88"/>
      <c r="H50475" s="88"/>
      <c r="I50475" s="88"/>
      <c r="J50475" s="88"/>
      <c r="K50475" s="88"/>
    </row>
    <row r="50476" spans="2:11" hidden="1" x14ac:dyDescent="0.2">
      <c r="B50476" s="88"/>
      <c r="C50476" s="88"/>
      <c r="D50476" s="88"/>
      <c r="E50476" s="88"/>
      <c r="F50476" s="88"/>
      <c r="G50476" s="88"/>
      <c r="H50476" s="88"/>
      <c r="I50476" s="88"/>
      <c r="J50476" s="88"/>
      <c r="K50476" s="88"/>
    </row>
    <row r="50477" spans="2:11" hidden="1" x14ac:dyDescent="0.2">
      <c r="B50477" s="88"/>
      <c r="C50477" s="88"/>
      <c r="D50477" s="88"/>
      <c r="E50477" s="88"/>
      <c r="F50477" s="88"/>
      <c r="G50477" s="88"/>
      <c r="H50477" s="88"/>
      <c r="I50477" s="88"/>
      <c r="J50477" s="88"/>
      <c r="K50477" s="88"/>
    </row>
    <row r="50478" spans="2:11" hidden="1" x14ac:dyDescent="0.2">
      <c r="B50478" s="88"/>
      <c r="C50478" s="88"/>
      <c r="D50478" s="88"/>
      <c r="E50478" s="88"/>
      <c r="F50478" s="88"/>
      <c r="G50478" s="88"/>
      <c r="H50478" s="88"/>
      <c r="I50478" s="88"/>
      <c r="J50478" s="88"/>
      <c r="K50478" s="88"/>
    </row>
    <row r="50479" spans="2:11" hidden="1" x14ac:dyDescent="0.2">
      <c r="B50479" s="88"/>
      <c r="C50479" s="88"/>
      <c r="D50479" s="88"/>
      <c r="E50479" s="88"/>
      <c r="F50479" s="88"/>
      <c r="G50479" s="88"/>
      <c r="H50479" s="88"/>
      <c r="I50479" s="88"/>
      <c r="J50479" s="88"/>
      <c r="K50479" s="88"/>
    </row>
    <row r="50480" spans="2:11" hidden="1" x14ac:dyDescent="0.2">
      <c r="B50480" s="88"/>
      <c r="C50480" s="88"/>
      <c r="D50480" s="88"/>
      <c r="E50480" s="88"/>
      <c r="F50480" s="88"/>
      <c r="G50480" s="88"/>
      <c r="H50480" s="88"/>
      <c r="I50480" s="88"/>
      <c r="J50480" s="88"/>
      <c r="K50480" s="88"/>
    </row>
    <row r="50481" spans="2:11" hidden="1" x14ac:dyDescent="0.2">
      <c r="B50481" s="88"/>
      <c r="C50481" s="88"/>
      <c r="D50481" s="88"/>
      <c r="E50481" s="88"/>
      <c r="F50481" s="88"/>
      <c r="G50481" s="88"/>
      <c r="H50481" s="88"/>
      <c r="I50481" s="88"/>
      <c r="J50481" s="88"/>
      <c r="K50481" s="88"/>
    </row>
    <row r="50482" spans="2:11" hidden="1" x14ac:dyDescent="0.2">
      <c r="B50482" s="88"/>
      <c r="C50482" s="88"/>
      <c r="D50482" s="88"/>
      <c r="E50482" s="88"/>
      <c r="F50482" s="88"/>
      <c r="G50482" s="88"/>
      <c r="H50482" s="88"/>
      <c r="I50482" s="88"/>
      <c r="J50482" s="88"/>
      <c r="K50482" s="88"/>
    </row>
    <row r="50483" spans="2:11" hidden="1" x14ac:dyDescent="0.2">
      <c r="B50483" s="88"/>
      <c r="C50483" s="88"/>
      <c r="D50483" s="88"/>
      <c r="E50483" s="88"/>
      <c r="F50483" s="88"/>
      <c r="G50483" s="88"/>
      <c r="H50483" s="88"/>
      <c r="I50483" s="88"/>
      <c r="J50483" s="88"/>
      <c r="K50483" s="88"/>
    </row>
    <row r="50484" spans="2:11" hidden="1" x14ac:dyDescent="0.2">
      <c r="B50484" s="88"/>
      <c r="C50484" s="88"/>
      <c r="D50484" s="88"/>
      <c r="E50484" s="88"/>
      <c r="F50484" s="88"/>
      <c r="G50484" s="88"/>
      <c r="H50484" s="88"/>
      <c r="I50484" s="88"/>
      <c r="J50484" s="88"/>
      <c r="K50484" s="88"/>
    </row>
    <row r="50485" spans="2:11" hidden="1" x14ac:dyDescent="0.2">
      <c r="B50485" s="88"/>
      <c r="C50485" s="88"/>
      <c r="D50485" s="88"/>
      <c r="E50485" s="88"/>
      <c r="F50485" s="88"/>
      <c r="G50485" s="88"/>
      <c r="H50485" s="88"/>
      <c r="I50485" s="88"/>
      <c r="J50485" s="88"/>
      <c r="K50485" s="88"/>
    </row>
    <row r="50486" spans="2:11" hidden="1" x14ac:dyDescent="0.2">
      <c r="B50486" s="88"/>
      <c r="C50486" s="88"/>
      <c r="D50486" s="88"/>
      <c r="E50486" s="88"/>
      <c r="F50486" s="88"/>
      <c r="G50486" s="88"/>
      <c r="H50486" s="88"/>
      <c r="I50486" s="88"/>
      <c r="J50486" s="88"/>
      <c r="K50486" s="88"/>
    </row>
    <row r="50487" spans="2:11" hidden="1" x14ac:dyDescent="0.2">
      <c r="B50487" s="88"/>
      <c r="C50487" s="88"/>
      <c r="D50487" s="88"/>
      <c r="E50487" s="88"/>
      <c r="F50487" s="88"/>
      <c r="G50487" s="88"/>
      <c r="H50487" s="88"/>
      <c r="I50487" s="88"/>
      <c r="J50487" s="88"/>
      <c r="K50487" s="88"/>
    </row>
    <row r="50488" spans="2:11" hidden="1" x14ac:dyDescent="0.2">
      <c r="B50488" s="88"/>
      <c r="C50488" s="88"/>
      <c r="D50488" s="88"/>
      <c r="E50488" s="88"/>
      <c r="F50488" s="88"/>
      <c r="G50488" s="88"/>
      <c r="H50488" s="88"/>
      <c r="I50488" s="88"/>
      <c r="J50488" s="88"/>
      <c r="K50488" s="88"/>
    </row>
    <row r="50489" spans="2:11" hidden="1" x14ac:dyDescent="0.2">
      <c r="B50489" s="88"/>
      <c r="C50489" s="88"/>
      <c r="D50489" s="88"/>
      <c r="E50489" s="88"/>
      <c r="F50489" s="88"/>
      <c r="G50489" s="88"/>
      <c r="H50489" s="88"/>
      <c r="I50489" s="88"/>
      <c r="J50489" s="88"/>
      <c r="K50489" s="88"/>
    </row>
    <row r="50490" spans="2:11" hidden="1" x14ac:dyDescent="0.2">
      <c r="B50490" s="88"/>
      <c r="C50490" s="88"/>
      <c r="D50490" s="88"/>
      <c r="E50490" s="88"/>
      <c r="F50490" s="88"/>
      <c r="G50490" s="88"/>
      <c r="H50490" s="88"/>
      <c r="I50490" s="88"/>
      <c r="J50490" s="88"/>
      <c r="K50490" s="88"/>
    </row>
    <row r="50491" spans="2:11" hidden="1" x14ac:dyDescent="0.2">
      <c r="B50491" s="88"/>
      <c r="C50491" s="88"/>
      <c r="D50491" s="88"/>
      <c r="E50491" s="88"/>
      <c r="F50491" s="88"/>
      <c r="G50491" s="88"/>
      <c r="H50491" s="88"/>
      <c r="I50491" s="88"/>
      <c r="J50491" s="88"/>
      <c r="K50491" s="88"/>
    </row>
    <row r="50492" spans="2:11" hidden="1" x14ac:dyDescent="0.2">
      <c r="B50492" s="88"/>
      <c r="C50492" s="88"/>
      <c r="D50492" s="88"/>
      <c r="E50492" s="88"/>
      <c r="F50492" s="88"/>
      <c r="G50492" s="88"/>
      <c r="H50492" s="88"/>
      <c r="I50492" s="88"/>
      <c r="J50492" s="88"/>
      <c r="K50492" s="88"/>
    </row>
    <row r="50493" spans="2:11" hidden="1" x14ac:dyDescent="0.2">
      <c r="B50493" s="88"/>
      <c r="C50493" s="88"/>
      <c r="D50493" s="88"/>
      <c r="E50493" s="88"/>
      <c r="F50493" s="88"/>
      <c r="G50493" s="88"/>
      <c r="H50493" s="88"/>
      <c r="I50493" s="88"/>
      <c r="J50493" s="88"/>
      <c r="K50493" s="88"/>
    </row>
    <row r="50494" spans="2:11" hidden="1" x14ac:dyDescent="0.2">
      <c r="B50494" s="88"/>
      <c r="C50494" s="88"/>
      <c r="D50494" s="88"/>
      <c r="E50494" s="88"/>
      <c r="F50494" s="88"/>
      <c r="G50494" s="88"/>
      <c r="H50494" s="88"/>
      <c r="I50494" s="88"/>
      <c r="J50494" s="88"/>
      <c r="K50494" s="88"/>
    </row>
    <row r="50495" spans="2:11" hidden="1" x14ac:dyDescent="0.2">
      <c r="B50495" s="88"/>
      <c r="C50495" s="88"/>
      <c r="D50495" s="88"/>
      <c r="E50495" s="88"/>
      <c r="F50495" s="88"/>
      <c r="G50495" s="88"/>
      <c r="H50495" s="88"/>
      <c r="I50495" s="88"/>
      <c r="J50495" s="88"/>
      <c r="K50495" s="88"/>
    </row>
    <row r="50496" spans="2:11" hidden="1" x14ac:dyDescent="0.2">
      <c r="B50496" s="88"/>
      <c r="C50496" s="88"/>
      <c r="D50496" s="88"/>
      <c r="E50496" s="88"/>
      <c r="F50496" s="88"/>
      <c r="G50496" s="88"/>
      <c r="H50496" s="88"/>
      <c r="I50496" s="88"/>
      <c r="J50496" s="88"/>
      <c r="K50496" s="88"/>
    </row>
    <row r="50497" spans="2:11" hidden="1" x14ac:dyDescent="0.2">
      <c r="B50497" s="88"/>
      <c r="C50497" s="88"/>
      <c r="D50497" s="88"/>
      <c r="E50497" s="88"/>
      <c r="F50497" s="88"/>
      <c r="G50497" s="88"/>
      <c r="H50497" s="88"/>
      <c r="I50497" s="88"/>
      <c r="J50497" s="88"/>
      <c r="K50497" s="88"/>
    </row>
    <row r="50498" spans="2:11" hidden="1" x14ac:dyDescent="0.2">
      <c r="B50498" s="88"/>
      <c r="C50498" s="88"/>
      <c r="D50498" s="88"/>
      <c r="E50498" s="88"/>
      <c r="F50498" s="88"/>
      <c r="G50498" s="88"/>
      <c r="H50498" s="88"/>
      <c r="I50498" s="88"/>
      <c r="J50498" s="88"/>
      <c r="K50498" s="88"/>
    </row>
    <row r="50499" spans="2:11" hidden="1" x14ac:dyDescent="0.2">
      <c r="B50499" s="88"/>
      <c r="C50499" s="88"/>
      <c r="D50499" s="88"/>
      <c r="E50499" s="88"/>
      <c r="F50499" s="88"/>
      <c r="G50499" s="88"/>
      <c r="H50499" s="88"/>
      <c r="I50499" s="88"/>
      <c r="J50499" s="88"/>
      <c r="K50499" s="88"/>
    </row>
    <row r="50500" spans="2:11" hidden="1" x14ac:dyDescent="0.2">
      <c r="B50500" s="88"/>
      <c r="C50500" s="88"/>
      <c r="D50500" s="88"/>
      <c r="E50500" s="88"/>
      <c r="F50500" s="88"/>
      <c r="G50500" s="88"/>
      <c r="H50500" s="88"/>
      <c r="I50500" s="88"/>
      <c r="J50500" s="88"/>
      <c r="K50500" s="88"/>
    </row>
    <row r="50501" spans="2:11" hidden="1" x14ac:dyDescent="0.2">
      <c r="B50501" s="88"/>
      <c r="C50501" s="88"/>
      <c r="D50501" s="88"/>
      <c r="E50501" s="88"/>
      <c r="F50501" s="88"/>
      <c r="G50501" s="88"/>
      <c r="H50501" s="88"/>
      <c r="I50501" s="88"/>
      <c r="J50501" s="88"/>
      <c r="K50501" s="88"/>
    </row>
    <row r="50502" spans="2:11" hidden="1" x14ac:dyDescent="0.2">
      <c r="B50502" s="88"/>
      <c r="C50502" s="88"/>
      <c r="D50502" s="88"/>
      <c r="E50502" s="88"/>
      <c r="F50502" s="88"/>
      <c r="G50502" s="88"/>
      <c r="H50502" s="88"/>
      <c r="I50502" s="88"/>
      <c r="J50502" s="88"/>
      <c r="K50502" s="88"/>
    </row>
    <row r="50503" spans="2:11" hidden="1" x14ac:dyDescent="0.2">
      <c r="B50503" s="88"/>
      <c r="C50503" s="88"/>
      <c r="D50503" s="88"/>
      <c r="E50503" s="88"/>
      <c r="F50503" s="88"/>
      <c r="G50503" s="88"/>
      <c r="H50503" s="88"/>
      <c r="I50503" s="88"/>
      <c r="J50503" s="88"/>
      <c r="K50503" s="88"/>
    </row>
    <row r="50504" spans="2:11" hidden="1" x14ac:dyDescent="0.2">
      <c r="B50504" s="88"/>
      <c r="C50504" s="88"/>
      <c r="D50504" s="88"/>
      <c r="E50504" s="88"/>
      <c r="F50504" s="88"/>
      <c r="G50504" s="88"/>
      <c r="H50504" s="88"/>
      <c r="I50504" s="88"/>
      <c r="J50504" s="88"/>
      <c r="K50504" s="88"/>
    </row>
    <row r="50505" spans="2:11" hidden="1" x14ac:dyDescent="0.2">
      <c r="B50505" s="88"/>
      <c r="C50505" s="88"/>
      <c r="D50505" s="88"/>
      <c r="E50505" s="88"/>
      <c r="F50505" s="88"/>
      <c r="G50505" s="88"/>
      <c r="H50505" s="88"/>
      <c r="I50505" s="88"/>
      <c r="J50505" s="88"/>
      <c r="K50505" s="88"/>
    </row>
    <row r="50506" spans="2:11" hidden="1" x14ac:dyDescent="0.2">
      <c r="B50506" s="88"/>
      <c r="C50506" s="88"/>
      <c r="D50506" s="88"/>
      <c r="E50506" s="88"/>
      <c r="F50506" s="88"/>
      <c r="G50506" s="88"/>
      <c r="H50506" s="88"/>
      <c r="I50506" s="88"/>
      <c r="J50506" s="88"/>
      <c r="K50506" s="88"/>
    </row>
    <row r="50507" spans="2:11" hidden="1" x14ac:dyDescent="0.2">
      <c r="B50507" s="88"/>
      <c r="C50507" s="88"/>
      <c r="D50507" s="88"/>
      <c r="E50507" s="88"/>
      <c r="F50507" s="88"/>
      <c r="G50507" s="88"/>
      <c r="H50507" s="88"/>
      <c r="I50507" s="88"/>
      <c r="J50507" s="88"/>
      <c r="K50507" s="88"/>
    </row>
    <row r="50508" spans="2:11" hidden="1" x14ac:dyDescent="0.2">
      <c r="B50508" s="88"/>
      <c r="C50508" s="88"/>
      <c r="D50508" s="88"/>
      <c r="E50508" s="88"/>
      <c r="F50508" s="88"/>
      <c r="G50508" s="88"/>
      <c r="H50508" s="88"/>
      <c r="I50508" s="88"/>
      <c r="J50508" s="88"/>
      <c r="K50508" s="88"/>
    </row>
    <row r="50509" spans="2:11" hidden="1" x14ac:dyDescent="0.2">
      <c r="B50509" s="88"/>
      <c r="C50509" s="88"/>
      <c r="D50509" s="88"/>
      <c r="E50509" s="88"/>
      <c r="F50509" s="88"/>
      <c r="G50509" s="88"/>
      <c r="H50509" s="88"/>
      <c r="I50509" s="88"/>
      <c r="J50509" s="88"/>
      <c r="K50509" s="88"/>
    </row>
    <row r="50510" spans="2:11" hidden="1" x14ac:dyDescent="0.2">
      <c r="B50510" s="88"/>
      <c r="C50510" s="88"/>
      <c r="D50510" s="88"/>
      <c r="E50510" s="88"/>
      <c r="F50510" s="88"/>
      <c r="G50510" s="88"/>
      <c r="H50510" s="88"/>
      <c r="I50510" s="88"/>
      <c r="J50510" s="88"/>
      <c r="K50510" s="88"/>
    </row>
    <row r="50511" spans="2:11" hidden="1" x14ac:dyDescent="0.2">
      <c r="B50511" s="88"/>
      <c r="C50511" s="88"/>
      <c r="D50511" s="88"/>
      <c r="E50511" s="88"/>
      <c r="F50511" s="88"/>
      <c r="G50511" s="88"/>
      <c r="H50511" s="88"/>
      <c r="I50511" s="88"/>
      <c r="J50511" s="88"/>
      <c r="K50511" s="88"/>
    </row>
    <row r="50512" spans="2:11" hidden="1" x14ac:dyDescent="0.2">
      <c r="B50512" s="88"/>
      <c r="C50512" s="88"/>
      <c r="D50512" s="88"/>
      <c r="E50512" s="88"/>
      <c r="F50512" s="88"/>
      <c r="G50512" s="88"/>
      <c r="H50512" s="88"/>
      <c r="I50512" s="88"/>
      <c r="J50512" s="88"/>
      <c r="K50512" s="88"/>
    </row>
    <row r="50513" spans="2:11" hidden="1" x14ac:dyDescent="0.2">
      <c r="B50513" s="88"/>
      <c r="C50513" s="88"/>
      <c r="D50513" s="88"/>
      <c r="E50513" s="88"/>
      <c r="F50513" s="88"/>
      <c r="G50513" s="88"/>
      <c r="H50513" s="88"/>
      <c r="I50513" s="88"/>
      <c r="J50513" s="88"/>
      <c r="K50513" s="88"/>
    </row>
    <row r="50514" spans="2:11" hidden="1" x14ac:dyDescent="0.2">
      <c r="B50514" s="88"/>
      <c r="C50514" s="88"/>
      <c r="D50514" s="88"/>
      <c r="E50514" s="88"/>
      <c r="F50514" s="88"/>
      <c r="G50514" s="88"/>
      <c r="H50514" s="88"/>
      <c r="I50514" s="88"/>
      <c r="J50514" s="88"/>
      <c r="K50514" s="88"/>
    </row>
    <row r="50515" spans="2:11" hidden="1" x14ac:dyDescent="0.2">
      <c r="B50515" s="88"/>
      <c r="C50515" s="88"/>
      <c r="D50515" s="88"/>
      <c r="E50515" s="88"/>
      <c r="F50515" s="88"/>
      <c r="G50515" s="88"/>
      <c r="H50515" s="88"/>
      <c r="I50515" s="88"/>
      <c r="J50515" s="88"/>
      <c r="K50515" s="88"/>
    </row>
    <row r="50516" spans="2:11" hidden="1" x14ac:dyDescent="0.2">
      <c r="B50516" s="88"/>
      <c r="C50516" s="88"/>
      <c r="D50516" s="88"/>
      <c r="E50516" s="88"/>
      <c r="F50516" s="88"/>
      <c r="G50516" s="88"/>
      <c r="H50516" s="88"/>
      <c r="I50516" s="88"/>
      <c r="J50516" s="88"/>
      <c r="K50516" s="88"/>
    </row>
    <row r="50517" spans="2:11" hidden="1" x14ac:dyDescent="0.2">
      <c r="B50517" s="88"/>
      <c r="C50517" s="88"/>
      <c r="D50517" s="88"/>
      <c r="E50517" s="88"/>
      <c r="F50517" s="88"/>
      <c r="G50517" s="88"/>
      <c r="H50517" s="88"/>
      <c r="I50517" s="88"/>
      <c r="J50517" s="88"/>
      <c r="K50517" s="88"/>
    </row>
    <row r="50518" spans="2:11" hidden="1" x14ac:dyDescent="0.2">
      <c r="B50518" s="88"/>
      <c r="C50518" s="88"/>
      <c r="D50518" s="88"/>
      <c r="E50518" s="88"/>
      <c r="F50518" s="88"/>
      <c r="G50518" s="88"/>
      <c r="H50518" s="88"/>
      <c r="I50518" s="88"/>
      <c r="J50518" s="88"/>
      <c r="K50518" s="88"/>
    </row>
    <row r="50519" spans="2:11" hidden="1" x14ac:dyDescent="0.2">
      <c r="B50519" s="88"/>
      <c r="C50519" s="88"/>
      <c r="D50519" s="88"/>
      <c r="E50519" s="88"/>
      <c r="F50519" s="88"/>
      <c r="G50519" s="88"/>
      <c r="H50519" s="88"/>
      <c r="I50519" s="88"/>
      <c r="J50519" s="88"/>
      <c r="K50519" s="88"/>
    </row>
    <row r="50520" spans="2:11" hidden="1" x14ac:dyDescent="0.2">
      <c r="B50520" s="88"/>
      <c r="C50520" s="88"/>
      <c r="D50520" s="88"/>
      <c r="E50520" s="88"/>
      <c r="F50520" s="88"/>
      <c r="G50520" s="88"/>
      <c r="H50520" s="88"/>
      <c r="I50520" s="88"/>
      <c r="J50520" s="88"/>
      <c r="K50520" s="88"/>
    </row>
    <row r="50521" spans="2:11" hidden="1" x14ac:dyDescent="0.2">
      <c r="B50521" s="88"/>
      <c r="C50521" s="88"/>
      <c r="D50521" s="88"/>
      <c r="E50521" s="88"/>
      <c r="F50521" s="88"/>
      <c r="G50521" s="88"/>
      <c r="H50521" s="88"/>
      <c r="I50521" s="88"/>
      <c r="J50521" s="88"/>
      <c r="K50521" s="88"/>
    </row>
    <row r="50522" spans="2:11" hidden="1" x14ac:dyDescent="0.2">
      <c r="B50522" s="88"/>
      <c r="C50522" s="88"/>
      <c r="D50522" s="88"/>
      <c r="E50522" s="88"/>
      <c r="F50522" s="88"/>
      <c r="G50522" s="88"/>
      <c r="H50522" s="88"/>
      <c r="I50522" s="88"/>
      <c r="J50522" s="88"/>
      <c r="K50522" s="88"/>
    </row>
    <row r="50523" spans="2:11" hidden="1" x14ac:dyDescent="0.2">
      <c r="B50523" s="88"/>
      <c r="C50523" s="88"/>
      <c r="D50523" s="88"/>
      <c r="E50523" s="88"/>
      <c r="F50523" s="88"/>
      <c r="G50523" s="88"/>
      <c r="H50523" s="88"/>
      <c r="I50523" s="88"/>
      <c r="J50523" s="88"/>
      <c r="K50523" s="88"/>
    </row>
    <row r="50524" spans="2:11" hidden="1" x14ac:dyDescent="0.2">
      <c r="B50524" s="88"/>
      <c r="C50524" s="88"/>
      <c r="D50524" s="88"/>
      <c r="E50524" s="88"/>
      <c r="F50524" s="88"/>
      <c r="G50524" s="88"/>
      <c r="H50524" s="88"/>
      <c r="I50524" s="88"/>
      <c r="J50524" s="88"/>
      <c r="K50524" s="88"/>
    </row>
    <row r="50525" spans="2:11" hidden="1" x14ac:dyDescent="0.2">
      <c r="B50525" s="88"/>
      <c r="C50525" s="88"/>
      <c r="D50525" s="88"/>
      <c r="E50525" s="88"/>
      <c r="F50525" s="88"/>
      <c r="G50525" s="88"/>
      <c r="H50525" s="88"/>
      <c r="I50525" s="88"/>
      <c r="J50525" s="88"/>
      <c r="K50525" s="88"/>
    </row>
    <row r="50526" spans="2:11" hidden="1" x14ac:dyDescent="0.2">
      <c r="B50526" s="88"/>
      <c r="C50526" s="88"/>
      <c r="D50526" s="88"/>
      <c r="E50526" s="88"/>
      <c r="F50526" s="88"/>
      <c r="G50526" s="88"/>
      <c r="H50526" s="88"/>
      <c r="I50526" s="88"/>
      <c r="J50526" s="88"/>
      <c r="K50526" s="88"/>
    </row>
    <row r="50527" spans="2:11" hidden="1" x14ac:dyDescent="0.2">
      <c r="B50527" s="88"/>
      <c r="C50527" s="88"/>
      <c r="D50527" s="88"/>
      <c r="E50527" s="88"/>
      <c r="F50527" s="88"/>
      <c r="G50527" s="88"/>
      <c r="H50527" s="88"/>
      <c r="I50527" s="88"/>
      <c r="J50527" s="88"/>
      <c r="K50527" s="88"/>
    </row>
    <row r="50528" spans="2:11" hidden="1" x14ac:dyDescent="0.2">
      <c r="B50528" s="88"/>
      <c r="C50528" s="88"/>
      <c r="D50528" s="88"/>
      <c r="E50528" s="88"/>
      <c r="F50528" s="88"/>
      <c r="G50528" s="88"/>
      <c r="H50528" s="88"/>
      <c r="I50528" s="88"/>
      <c r="J50528" s="88"/>
      <c r="K50528" s="88"/>
    </row>
    <row r="50529" spans="2:11" hidden="1" x14ac:dyDescent="0.2">
      <c r="B50529" s="88"/>
      <c r="C50529" s="88"/>
      <c r="D50529" s="88"/>
      <c r="E50529" s="88"/>
      <c r="F50529" s="88"/>
      <c r="G50529" s="88"/>
      <c r="H50529" s="88"/>
      <c r="I50529" s="88"/>
      <c r="J50529" s="88"/>
      <c r="K50529" s="88"/>
    </row>
    <row r="50530" spans="2:11" hidden="1" x14ac:dyDescent="0.2">
      <c r="B50530" s="88"/>
      <c r="C50530" s="88"/>
      <c r="D50530" s="88"/>
      <c r="E50530" s="88"/>
      <c r="F50530" s="88"/>
      <c r="G50530" s="88"/>
      <c r="H50530" s="88"/>
      <c r="I50530" s="88"/>
      <c r="J50530" s="88"/>
      <c r="K50530" s="88"/>
    </row>
    <row r="50531" spans="2:11" hidden="1" x14ac:dyDescent="0.2">
      <c r="B50531" s="88"/>
      <c r="C50531" s="88"/>
      <c r="D50531" s="88"/>
      <c r="E50531" s="88"/>
      <c r="F50531" s="88"/>
      <c r="G50531" s="88"/>
      <c r="H50531" s="88"/>
      <c r="I50531" s="88"/>
      <c r="J50531" s="88"/>
      <c r="K50531" s="88"/>
    </row>
    <row r="50532" spans="2:11" hidden="1" x14ac:dyDescent="0.2">
      <c r="B50532" s="88"/>
      <c r="C50532" s="88"/>
      <c r="D50532" s="88"/>
      <c r="E50532" s="88"/>
      <c r="F50532" s="88"/>
      <c r="G50532" s="88"/>
      <c r="H50532" s="88"/>
      <c r="I50532" s="88"/>
      <c r="J50532" s="88"/>
      <c r="K50532" s="88"/>
    </row>
    <row r="50533" spans="2:11" hidden="1" x14ac:dyDescent="0.2">
      <c r="B50533" s="88"/>
      <c r="C50533" s="88"/>
      <c r="D50533" s="88"/>
      <c r="E50533" s="88"/>
      <c r="F50533" s="88"/>
      <c r="G50533" s="88"/>
      <c r="H50533" s="88"/>
      <c r="I50533" s="88"/>
      <c r="J50533" s="88"/>
      <c r="K50533" s="88"/>
    </row>
    <row r="50534" spans="2:11" hidden="1" x14ac:dyDescent="0.2">
      <c r="B50534" s="88"/>
      <c r="C50534" s="88"/>
      <c r="D50534" s="88"/>
      <c r="E50534" s="88"/>
      <c r="F50534" s="88"/>
      <c r="G50534" s="88"/>
      <c r="H50534" s="88"/>
      <c r="I50534" s="88"/>
      <c r="J50534" s="88"/>
      <c r="K50534" s="88"/>
    </row>
    <row r="50535" spans="2:11" hidden="1" x14ac:dyDescent="0.2">
      <c r="B50535" s="88"/>
      <c r="C50535" s="88"/>
      <c r="D50535" s="88"/>
      <c r="E50535" s="88"/>
      <c r="F50535" s="88"/>
      <c r="G50535" s="88"/>
      <c r="H50535" s="88"/>
      <c r="I50535" s="88"/>
      <c r="J50535" s="88"/>
      <c r="K50535" s="88"/>
    </row>
    <row r="50536" spans="2:11" hidden="1" x14ac:dyDescent="0.2">
      <c r="B50536" s="88"/>
      <c r="C50536" s="88"/>
      <c r="D50536" s="88"/>
      <c r="E50536" s="88"/>
      <c r="F50536" s="88"/>
      <c r="G50536" s="88"/>
      <c r="H50536" s="88"/>
      <c r="I50536" s="88"/>
      <c r="J50536" s="88"/>
      <c r="K50536" s="88"/>
    </row>
    <row r="50537" spans="2:11" hidden="1" x14ac:dyDescent="0.2">
      <c r="B50537" s="88"/>
      <c r="C50537" s="88"/>
      <c r="D50537" s="88"/>
      <c r="E50537" s="88"/>
      <c r="F50537" s="88"/>
      <c r="G50537" s="88"/>
      <c r="H50537" s="88"/>
      <c r="I50537" s="88"/>
      <c r="J50537" s="88"/>
      <c r="K50537" s="88"/>
    </row>
    <row r="50538" spans="2:11" hidden="1" x14ac:dyDescent="0.2">
      <c r="B50538" s="88"/>
      <c r="C50538" s="88"/>
      <c r="D50538" s="88"/>
      <c r="E50538" s="88"/>
      <c r="F50538" s="88"/>
      <c r="G50538" s="88"/>
      <c r="H50538" s="88"/>
      <c r="I50538" s="88"/>
      <c r="J50538" s="88"/>
      <c r="K50538" s="88"/>
    </row>
    <row r="50539" spans="2:11" hidden="1" x14ac:dyDescent="0.2">
      <c r="B50539" s="88"/>
      <c r="C50539" s="88"/>
      <c r="D50539" s="88"/>
      <c r="E50539" s="88"/>
      <c r="F50539" s="88"/>
      <c r="G50539" s="88"/>
      <c r="H50539" s="88"/>
      <c r="I50539" s="88"/>
      <c r="J50539" s="88"/>
      <c r="K50539" s="88"/>
    </row>
    <row r="50540" spans="2:11" hidden="1" x14ac:dyDescent="0.2">
      <c r="B50540" s="88"/>
      <c r="C50540" s="88"/>
      <c r="D50540" s="88"/>
      <c r="E50540" s="88"/>
      <c r="F50540" s="88"/>
      <c r="G50540" s="88"/>
      <c r="H50540" s="88"/>
      <c r="I50540" s="88"/>
      <c r="J50540" s="88"/>
      <c r="K50540" s="88"/>
    </row>
    <row r="50541" spans="2:11" hidden="1" x14ac:dyDescent="0.2">
      <c r="B50541" s="88"/>
      <c r="C50541" s="88"/>
      <c r="D50541" s="88"/>
      <c r="E50541" s="88"/>
      <c r="F50541" s="88"/>
      <c r="G50541" s="88"/>
      <c r="H50541" s="88"/>
      <c r="I50541" s="88"/>
      <c r="J50541" s="88"/>
      <c r="K50541" s="88"/>
    </row>
    <row r="50542" spans="2:11" hidden="1" x14ac:dyDescent="0.2">
      <c r="B50542" s="88"/>
      <c r="C50542" s="88"/>
      <c r="D50542" s="88"/>
      <c r="E50542" s="88"/>
      <c r="F50542" s="88"/>
      <c r="G50542" s="88"/>
      <c r="H50542" s="88"/>
      <c r="I50542" s="88"/>
      <c r="J50542" s="88"/>
      <c r="K50542" s="88"/>
    </row>
    <row r="50543" spans="2:11" hidden="1" x14ac:dyDescent="0.2">
      <c r="B50543" s="88"/>
      <c r="C50543" s="88"/>
      <c r="D50543" s="88"/>
      <c r="E50543" s="88"/>
      <c r="F50543" s="88"/>
      <c r="G50543" s="88"/>
      <c r="H50543" s="88"/>
      <c r="I50543" s="88"/>
      <c r="J50543" s="88"/>
      <c r="K50543" s="88"/>
    </row>
    <row r="50544" spans="2:11" hidden="1" x14ac:dyDescent="0.2">
      <c r="B50544" s="88"/>
      <c r="C50544" s="88"/>
      <c r="D50544" s="88"/>
      <c r="E50544" s="88"/>
      <c r="F50544" s="88"/>
      <c r="G50544" s="88"/>
      <c r="H50544" s="88"/>
      <c r="I50544" s="88"/>
      <c r="J50544" s="88"/>
      <c r="K50544" s="88"/>
    </row>
    <row r="50545" spans="2:11" hidden="1" x14ac:dyDescent="0.2">
      <c r="B50545" s="88"/>
      <c r="C50545" s="88"/>
      <c r="D50545" s="88"/>
      <c r="E50545" s="88"/>
      <c r="F50545" s="88"/>
      <c r="G50545" s="88"/>
      <c r="H50545" s="88"/>
      <c r="I50545" s="88"/>
      <c r="J50545" s="88"/>
      <c r="K50545" s="88"/>
    </row>
    <row r="50546" spans="2:11" hidden="1" x14ac:dyDescent="0.2">
      <c r="B50546" s="88"/>
      <c r="C50546" s="88"/>
      <c r="D50546" s="88"/>
      <c r="E50546" s="88"/>
      <c r="F50546" s="88"/>
      <c r="G50546" s="88"/>
      <c r="H50546" s="88"/>
      <c r="I50546" s="88"/>
      <c r="J50546" s="88"/>
      <c r="K50546" s="88"/>
    </row>
    <row r="50547" spans="2:11" hidden="1" x14ac:dyDescent="0.2">
      <c r="B50547" s="88"/>
      <c r="C50547" s="88"/>
      <c r="D50547" s="88"/>
      <c r="E50547" s="88"/>
      <c r="F50547" s="88"/>
      <c r="G50547" s="88"/>
      <c r="H50547" s="88"/>
      <c r="I50547" s="88"/>
      <c r="J50547" s="88"/>
      <c r="K50547" s="88"/>
    </row>
    <row r="50548" spans="2:11" hidden="1" x14ac:dyDescent="0.2">
      <c r="B50548" s="88"/>
      <c r="C50548" s="88"/>
      <c r="D50548" s="88"/>
      <c r="E50548" s="88"/>
      <c r="F50548" s="88"/>
      <c r="G50548" s="88"/>
      <c r="H50548" s="88"/>
      <c r="I50548" s="88"/>
      <c r="J50548" s="88"/>
      <c r="K50548" s="88"/>
    </row>
    <row r="50549" spans="2:11" hidden="1" x14ac:dyDescent="0.2">
      <c r="B50549" s="88"/>
      <c r="C50549" s="88"/>
      <c r="D50549" s="88"/>
      <c r="E50549" s="88"/>
      <c r="F50549" s="88"/>
      <c r="G50549" s="88"/>
      <c r="H50549" s="88"/>
      <c r="I50549" s="88"/>
      <c r="J50549" s="88"/>
      <c r="K50549" s="88"/>
    </row>
    <row r="50550" spans="2:11" hidden="1" x14ac:dyDescent="0.2">
      <c r="B50550" s="88"/>
      <c r="C50550" s="88"/>
      <c r="D50550" s="88"/>
      <c r="E50550" s="88"/>
      <c r="F50550" s="88"/>
      <c r="G50550" s="88"/>
      <c r="H50550" s="88"/>
      <c r="I50550" s="88"/>
      <c r="J50550" s="88"/>
      <c r="K50550" s="88"/>
    </row>
    <row r="50551" spans="2:11" hidden="1" x14ac:dyDescent="0.2">
      <c r="B50551" s="88"/>
      <c r="C50551" s="88"/>
      <c r="D50551" s="88"/>
      <c r="E50551" s="88"/>
      <c r="F50551" s="88"/>
      <c r="G50551" s="88"/>
      <c r="H50551" s="88"/>
      <c r="I50551" s="88"/>
      <c r="J50551" s="88"/>
      <c r="K50551" s="88"/>
    </row>
    <row r="50552" spans="2:11" hidden="1" x14ac:dyDescent="0.2">
      <c r="B50552" s="88"/>
      <c r="C50552" s="88"/>
      <c r="D50552" s="88"/>
      <c r="E50552" s="88"/>
      <c r="F50552" s="88"/>
      <c r="G50552" s="88"/>
      <c r="H50552" s="88"/>
      <c r="I50552" s="88"/>
      <c r="J50552" s="88"/>
      <c r="K50552" s="88"/>
    </row>
    <row r="50553" spans="2:11" hidden="1" x14ac:dyDescent="0.2">
      <c r="B50553" s="88"/>
      <c r="C50553" s="88"/>
      <c r="D50553" s="88"/>
      <c r="E50553" s="88"/>
      <c r="F50553" s="88"/>
      <c r="G50553" s="88"/>
      <c r="H50553" s="88"/>
      <c r="I50553" s="88"/>
      <c r="J50553" s="88"/>
      <c r="K50553" s="88"/>
    </row>
    <row r="50554" spans="2:11" hidden="1" x14ac:dyDescent="0.2">
      <c r="B50554" s="88"/>
      <c r="C50554" s="88"/>
      <c r="D50554" s="88"/>
      <c r="E50554" s="88"/>
      <c r="F50554" s="88"/>
      <c r="G50554" s="88"/>
      <c r="H50554" s="88"/>
      <c r="I50554" s="88"/>
      <c r="J50554" s="88"/>
      <c r="K50554" s="88"/>
    </row>
    <row r="50555" spans="2:11" hidden="1" x14ac:dyDescent="0.2">
      <c r="B50555" s="88"/>
      <c r="C50555" s="88"/>
      <c r="D50555" s="88"/>
      <c r="E50555" s="88"/>
      <c r="F50555" s="88"/>
      <c r="G50555" s="88"/>
      <c r="H50555" s="88"/>
      <c r="I50555" s="88"/>
      <c r="J50555" s="88"/>
      <c r="K50555" s="88"/>
    </row>
    <row r="50556" spans="2:11" hidden="1" x14ac:dyDescent="0.2">
      <c r="B50556" s="88"/>
      <c r="C50556" s="88"/>
      <c r="D50556" s="88"/>
      <c r="E50556" s="88"/>
      <c r="F50556" s="88"/>
      <c r="G50556" s="88"/>
      <c r="H50556" s="88"/>
      <c r="I50556" s="88"/>
      <c r="J50556" s="88"/>
      <c r="K50556" s="88"/>
    </row>
    <row r="50557" spans="2:11" hidden="1" x14ac:dyDescent="0.2">
      <c r="B50557" s="88"/>
      <c r="C50557" s="88"/>
      <c r="D50557" s="88"/>
      <c r="E50557" s="88"/>
      <c r="F50557" s="88"/>
      <c r="G50557" s="88"/>
      <c r="H50557" s="88"/>
      <c r="I50557" s="88"/>
      <c r="J50557" s="88"/>
      <c r="K50557" s="88"/>
    </row>
    <row r="50558" spans="2:11" hidden="1" x14ac:dyDescent="0.2">
      <c r="B50558" s="88"/>
      <c r="C50558" s="88"/>
      <c r="D50558" s="88"/>
      <c r="E50558" s="88"/>
      <c r="F50558" s="88"/>
      <c r="G50558" s="88"/>
      <c r="H50558" s="88"/>
      <c r="I50558" s="88"/>
      <c r="J50558" s="88"/>
      <c r="K50558" s="88"/>
    </row>
    <row r="50559" spans="2:11" hidden="1" x14ac:dyDescent="0.2">
      <c r="B50559" s="88"/>
      <c r="C50559" s="88"/>
      <c r="D50559" s="88"/>
      <c r="E50559" s="88"/>
      <c r="F50559" s="88"/>
      <c r="G50559" s="88"/>
      <c r="H50559" s="88"/>
      <c r="I50559" s="88"/>
      <c r="J50559" s="88"/>
      <c r="K50559" s="88"/>
    </row>
    <row r="50560" spans="2:11" hidden="1" x14ac:dyDescent="0.2">
      <c r="B50560" s="88"/>
      <c r="C50560" s="88"/>
      <c r="D50560" s="88"/>
      <c r="E50560" s="88"/>
      <c r="F50560" s="88"/>
      <c r="G50560" s="88"/>
      <c r="H50560" s="88"/>
      <c r="I50560" s="88"/>
      <c r="J50560" s="88"/>
      <c r="K50560" s="88"/>
    </row>
    <row r="50561" spans="2:11" hidden="1" x14ac:dyDescent="0.2">
      <c r="B50561" s="88"/>
      <c r="C50561" s="88"/>
      <c r="D50561" s="88"/>
      <c r="E50561" s="88"/>
      <c r="F50561" s="88"/>
      <c r="G50561" s="88"/>
      <c r="H50561" s="88"/>
      <c r="I50561" s="88"/>
      <c r="J50561" s="88"/>
      <c r="K50561" s="88"/>
    </row>
    <row r="50562" spans="2:11" hidden="1" x14ac:dyDescent="0.2">
      <c r="B50562" s="88"/>
      <c r="C50562" s="88"/>
      <c r="D50562" s="88"/>
      <c r="E50562" s="88"/>
      <c r="F50562" s="88"/>
      <c r="G50562" s="88"/>
      <c r="H50562" s="88"/>
      <c r="I50562" s="88"/>
      <c r="J50562" s="88"/>
      <c r="K50562" s="88"/>
    </row>
    <row r="50563" spans="2:11" hidden="1" x14ac:dyDescent="0.2">
      <c r="B50563" s="88"/>
      <c r="C50563" s="88"/>
      <c r="D50563" s="88"/>
      <c r="E50563" s="88"/>
      <c r="F50563" s="88"/>
      <c r="G50563" s="88"/>
      <c r="H50563" s="88"/>
      <c r="I50563" s="88"/>
      <c r="J50563" s="88"/>
      <c r="K50563" s="88"/>
    </row>
    <row r="50564" spans="2:11" hidden="1" x14ac:dyDescent="0.2">
      <c r="B50564" s="88"/>
      <c r="C50564" s="88"/>
      <c r="D50564" s="88"/>
      <c r="E50564" s="88"/>
      <c r="F50564" s="88"/>
      <c r="G50564" s="88"/>
      <c r="H50564" s="88"/>
      <c r="I50564" s="88"/>
      <c r="J50564" s="88"/>
      <c r="K50564" s="88"/>
    </row>
    <row r="50565" spans="2:11" hidden="1" x14ac:dyDescent="0.2">
      <c r="B50565" s="88"/>
      <c r="C50565" s="88"/>
      <c r="D50565" s="88"/>
      <c r="E50565" s="88"/>
      <c r="F50565" s="88"/>
      <c r="G50565" s="88"/>
      <c r="H50565" s="88"/>
      <c r="I50565" s="88"/>
      <c r="J50565" s="88"/>
      <c r="K50565" s="88"/>
    </row>
    <row r="50566" spans="2:11" hidden="1" x14ac:dyDescent="0.2">
      <c r="B50566" s="88"/>
      <c r="C50566" s="88"/>
      <c r="D50566" s="88"/>
      <c r="E50566" s="88"/>
      <c r="F50566" s="88"/>
      <c r="G50566" s="88"/>
      <c r="H50566" s="88"/>
      <c r="I50566" s="88"/>
      <c r="J50566" s="88"/>
      <c r="K50566" s="88"/>
    </row>
    <row r="50567" spans="2:11" hidden="1" x14ac:dyDescent="0.2">
      <c r="B50567" s="88"/>
      <c r="C50567" s="88"/>
      <c r="D50567" s="88"/>
      <c r="E50567" s="88"/>
      <c r="F50567" s="88"/>
      <c r="G50567" s="88"/>
      <c r="H50567" s="88"/>
      <c r="I50567" s="88"/>
      <c r="J50567" s="88"/>
      <c r="K50567" s="88"/>
    </row>
    <row r="50568" spans="2:11" hidden="1" x14ac:dyDescent="0.2">
      <c r="B50568" s="88"/>
      <c r="C50568" s="88"/>
      <c r="D50568" s="88"/>
      <c r="E50568" s="88"/>
      <c r="F50568" s="88"/>
      <c r="G50568" s="88"/>
      <c r="H50568" s="88"/>
      <c r="I50568" s="88"/>
      <c r="J50568" s="88"/>
      <c r="K50568" s="88"/>
    </row>
    <row r="50569" spans="2:11" hidden="1" x14ac:dyDescent="0.2">
      <c r="B50569" s="88"/>
      <c r="C50569" s="88"/>
      <c r="D50569" s="88"/>
      <c r="E50569" s="88"/>
      <c r="F50569" s="88"/>
      <c r="G50569" s="88"/>
      <c r="H50569" s="88"/>
      <c r="I50569" s="88"/>
      <c r="J50569" s="88"/>
      <c r="K50569" s="88"/>
    </row>
    <row r="50570" spans="2:11" hidden="1" x14ac:dyDescent="0.2">
      <c r="B50570" s="88"/>
      <c r="C50570" s="88"/>
      <c r="D50570" s="88"/>
      <c r="E50570" s="88"/>
      <c r="F50570" s="88"/>
      <c r="G50570" s="88"/>
      <c r="H50570" s="88"/>
      <c r="I50570" s="88"/>
      <c r="J50570" s="88"/>
      <c r="K50570" s="88"/>
    </row>
    <row r="50571" spans="2:11" hidden="1" x14ac:dyDescent="0.2">
      <c r="B50571" s="88"/>
      <c r="C50571" s="88"/>
      <c r="D50571" s="88"/>
      <c r="E50571" s="88"/>
      <c r="F50571" s="88"/>
      <c r="G50571" s="88"/>
      <c r="H50571" s="88"/>
      <c r="I50571" s="88"/>
      <c r="J50571" s="88"/>
      <c r="K50571" s="88"/>
    </row>
    <row r="50572" spans="2:11" hidden="1" x14ac:dyDescent="0.2">
      <c r="B50572" s="88"/>
      <c r="C50572" s="88"/>
      <c r="D50572" s="88"/>
      <c r="E50572" s="88"/>
      <c r="F50572" s="88"/>
      <c r="G50572" s="88"/>
      <c r="H50572" s="88"/>
      <c r="I50572" s="88"/>
      <c r="J50572" s="88"/>
      <c r="K50572" s="88"/>
    </row>
    <row r="50573" spans="2:11" hidden="1" x14ac:dyDescent="0.2">
      <c r="B50573" s="88"/>
      <c r="C50573" s="88"/>
      <c r="D50573" s="88"/>
      <c r="E50573" s="88"/>
      <c r="F50573" s="88"/>
      <c r="G50573" s="88"/>
      <c r="H50573" s="88"/>
      <c r="I50573" s="88"/>
      <c r="J50573" s="88"/>
      <c r="K50573" s="88"/>
    </row>
    <row r="50574" spans="2:11" hidden="1" x14ac:dyDescent="0.2">
      <c r="B50574" s="88"/>
      <c r="C50574" s="88"/>
      <c r="D50574" s="88"/>
      <c r="E50574" s="88"/>
      <c r="F50574" s="88"/>
      <c r="G50574" s="88"/>
      <c r="H50574" s="88"/>
      <c r="I50574" s="88"/>
      <c r="J50574" s="88"/>
      <c r="K50574" s="88"/>
    </row>
    <row r="50575" spans="2:11" hidden="1" x14ac:dyDescent="0.2">
      <c r="B50575" s="88"/>
      <c r="C50575" s="88"/>
      <c r="D50575" s="88"/>
      <c r="E50575" s="88"/>
      <c r="F50575" s="88"/>
      <c r="G50575" s="88"/>
      <c r="H50575" s="88"/>
      <c r="I50575" s="88"/>
      <c r="J50575" s="88"/>
      <c r="K50575" s="88"/>
    </row>
    <row r="50576" spans="2:11" hidden="1" x14ac:dyDescent="0.2">
      <c r="B50576" s="88"/>
      <c r="C50576" s="88"/>
      <c r="D50576" s="88"/>
      <c r="E50576" s="88"/>
      <c r="F50576" s="88"/>
      <c r="G50576" s="88"/>
      <c r="H50576" s="88"/>
      <c r="I50576" s="88"/>
      <c r="J50576" s="88"/>
      <c r="K50576" s="88"/>
    </row>
    <row r="50577" spans="2:11" hidden="1" x14ac:dyDescent="0.2">
      <c r="B50577" s="88"/>
      <c r="C50577" s="88"/>
      <c r="D50577" s="88"/>
      <c r="E50577" s="88"/>
      <c r="F50577" s="88"/>
      <c r="G50577" s="88"/>
      <c r="H50577" s="88"/>
      <c r="I50577" s="88"/>
      <c r="J50577" s="88"/>
      <c r="K50577" s="88"/>
    </row>
    <row r="50578" spans="2:11" hidden="1" x14ac:dyDescent="0.2">
      <c r="B50578" s="88"/>
      <c r="C50578" s="88"/>
      <c r="D50578" s="88"/>
      <c r="E50578" s="88"/>
      <c r="F50578" s="88"/>
      <c r="G50578" s="88"/>
      <c r="H50578" s="88"/>
      <c r="I50578" s="88"/>
      <c r="J50578" s="88"/>
      <c r="K50578" s="88"/>
    </row>
    <row r="50579" spans="2:11" hidden="1" x14ac:dyDescent="0.2">
      <c r="B50579" s="88"/>
      <c r="C50579" s="88"/>
      <c r="D50579" s="88"/>
      <c r="E50579" s="88"/>
      <c r="F50579" s="88"/>
      <c r="G50579" s="88"/>
      <c r="H50579" s="88"/>
      <c r="I50579" s="88"/>
      <c r="J50579" s="88"/>
      <c r="K50579" s="88"/>
    </row>
    <row r="50580" spans="2:11" hidden="1" x14ac:dyDescent="0.2">
      <c r="B50580" s="88"/>
      <c r="C50580" s="88"/>
      <c r="D50580" s="88"/>
      <c r="E50580" s="88"/>
      <c r="F50580" s="88"/>
      <c r="G50580" s="88"/>
      <c r="H50580" s="88"/>
      <c r="I50580" s="88"/>
      <c r="J50580" s="88"/>
      <c r="K50580" s="88"/>
    </row>
    <row r="50581" spans="2:11" hidden="1" x14ac:dyDescent="0.2">
      <c r="B50581" s="88"/>
      <c r="C50581" s="88"/>
      <c r="D50581" s="88"/>
      <c r="E50581" s="88"/>
      <c r="F50581" s="88"/>
      <c r="G50581" s="88"/>
      <c r="H50581" s="88"/>
      <c r="I50581" s="88"/>
      <c r="J50581" s="88"/>
      <c r="K50581" s="88"/>
    </row>
    <row r="50582" spans="2:11" hidden="1" x14ac:dyDescent="0.2">
      <c r="B50582" s="88"/>
      <c r="C50582" s="88"/>
      <c r="D50582" s="88"/>
      <c r="E50582" s="88"/>
      <c r="F50582" s="88"/>
      <c r="G50582" s="88"/>
      <c r="H50582" s="88"/>
      <c r="I50582" s="88"/>
      <c r="J50582" s="88"/>
      <c r="K50582" s="88"/>
    </row>
    <row r="50583" spans="2:11" hidden="1" x14ac:dyDescent="0.2">
      <c r="B50583" s="88"/>
      <c r="C50583" s="88"/>
      <c r="D50583" s="88"/>
      <c r="E50583" s="88"/>
      <c r="F50583" s="88"/>
      <c r="G50583" s="88"/>
      <c r="H50583" s="88"/>
      <c r="I50583" s="88"/>
      <c r="J50583" s="88"/>
      <c r="K50583" s="88"/>
    </row>
    <row r="50584" spans="2:11" hidden="1" x14ac:dyDescent="0.2">
      <c r="B50584" s="88"/>
      <c r="C50584" s="88"/>
      <c r="D50584" s="88"/>
      <c r="E50584" s="88"/>
      <c r="F50584" s="88"/>
      <c r="G50584" s="88"/>
      <c r="H50584" s="88"/>
      <c r="I50584" s="88"/>
      <c r="J50584" s="88"/>
      <c r="K50584" s="88"/>
    </row>
    <row r="50585" spans="2:11" hidden="1" x14ac:dyDescent="0.2">
      <c r="B50585" s="88"/>
      <c r="C50585" s="88"/>
      <c r="D50585" s="88"/>
      <c r="E50585" s="88"/>
      <c r="F50585" s="88"/>
      <c r="G50585" s="88"/>
      <c r="H50585" s="88"/>
      <c r="I50585" s="88"/>
      <c r="J50585" s="88"/>
      <c r="K50585" s="88"/>
    </row>
    <row r="50586" spans="2:11" hidden="1" x14ac:dyDescent="0.2">
      <c r="B50586" s="88"/>
      <c r="C50586" s="88"/>
      <c r="D50586" s="88"/>
      <c r="E50586" s="88"/>
      <c r="F50586" s="88"/>
      <c r="G50586" s="88"/>
      <c r="H50586" s="88"/>
      <c r="I50586" s="88"/>
      <c r="J50586" s="88"/>
      <c r="K50586" s="88"/>
    </row>
    <row r="50587" spans="2:11" hidden="1" x14ac:dyDescent="0.2">
      <c r="B50587" s="88"/>
      <c r="C50587" s="88"/>
      <c r="D50587" s="88"/>
      <c r="E50587" s="88"/>
      <c r="F50587" s="88"/>
      <c r="G50587" s="88"/>
      <c r="H50587" s="88"/>
      <c r="I50587" s="88"/>
      <c r="J50587" s="88"/>
      <c r="K50587" s="88"/>
    </row>
    <row r="50588" spans="2:11" hidden="1" x14ac:dyDescent="0.2">
      <c r="B50588" s="88"/>
      <c r="C50588" s="88"/>
      <c r="D50588" s="88"/>
      <c r="E50588" s="88"/>
      <c r="F50588" s="88"/>
      <c r="G50588" s="88"/>
      <c r="H50588" s="88"/>
      <c r="I50588" s="88"/>
      <c r="J50588" s="88"/>
      <c r="K50588" s="88"/>
    </row>
    <row r="50589" spans="2:11" hidden="1" x14ac:dyDescent="0.2">
      <c r="B50589" s="88"/>
      <c r="C50589" s="88"/>
      <c r="D50589" s="88"/>
      <c r="E50589" s="88"/>
      <c r="F50589" s="88"/>
      <c r="G50589" s="88"/>
      <c r="H50589" s="88"/>
      <c r="I50589" s="88"/>
      <c r="J50589" s="88"/>
      <c r="K50589" s="88"/>
    </row>
    <row r="50590" spans="2:11" hidden="1" x14ac:dyDescent="0.2">
      <c r="B50590" s="88"/>
      <c r="C50590" s="88"/>
      <c r="D50590" s="88"/>
      <c r="E50590" s="88"/>
      <c r="F50590" s="88"/>
      <c r="G50590" s="88"/>
      <c r="H50590" s="88"/>
      <c r="I50590" s="88"/>
      <c r="J50590" s="88"/>
      <c r="K50590" s="88"/>
    </row>
    <row r="50591" spans="2:11" hidden="1" x14ac:dyDescent="0.2">
      <c r="B50591" s="88"/>
      <c r="C50591" s="88"/>
      <c r="D50591" s="88"/>
      <c r="E50591" s="88"/>
      <c r="F50591" s="88"/>
      <c r="G50591" s="88"/>
      <c r="H50591" s="88"/>
      <c r="I50591" s="88"/>
      <c r="J50591" s="88"/>
      <c r="K50591" s="88"/>
    </row>
    <row r="50592" spans="2:11" hidden="1" x14ac:dyDescent="0.2">
      <c r="B50592" s="88"/>
      <c r="C50592" s="88"/>
      <c r="D50592" s="88"/>
      <c r="E50592" s="88"/>
      <c r="F50592" s="88"/>
      <c r="G50592" s="88"/>
      <c r="H50592" s="88"/>
      <c r="I50592" s="88"/>
      <c r="J50592" s="88"/>
      <c r="K50592" s="88"/>
    </row>
    <row r="50593" spans="2:11" hidden="1" x14ac:dyDescent="0.2">
      <c r="B50593" s="88"/>
      <c r="C50593" s="88"/>
      <c r="D50593" s="88"/>
      <c r="E50593" s="88"/>
      <c r="F50593" s="88"/>
      <c r="G50593" s="88"/>
      <c r="H50593" s="88"/>
      <c r="I50593" s="88"/>
      <c r="J50593" s="88"/>
      <c r="K50593" s="88"/>
    </row>
    <row r="50594" spans="2:11" hidden="1" x14ac:dyDescent="0.2">
      <c r="B50594" s="88"/>
      <c r="C50594" s="88"/>
      <c r="D50594" s="88"/>
      <c r="E50594" s="88"/>
      <c r="F50594" s="88"/>
      <c r="G50594" s="88"/>
      <c r="H50594" s="88"/>
      <c r="I50594" s="88"/>
      <c r="J50594" s="88"/>
      <c r="K50594" s="88"/>
    </row>
    <row r="50595" spans="2:11" hidden="1" x14ac:dyDescent="0.2">
      <c r="B50595" s="88"/>
      <c r="C50595" s="88"/>
      <c r="D50595" s="88"/>
      <c r="E50595" s="88"/>
      <c r="F50595" s="88"/>
      <c r="G50595" s="88"/>
      <c r="H50595" s="88"/>
      <c r="I50595" s="88"/>
      <c r="J50595" s="88"/>
      <c r="K50595" s="88"/>
    </row>
    <row r="50596" spans="2:11" hidden="1" x14ac:dyDescent="0.2">
      <c r="B50596" s="88"/>
      <c r="C50596" s="88"/>
      <c r="D50596" s="88"/>
      <c r="E50596" s="88"/>
      <c r="F50596" s="88"/>
      <c r="G50596" s="88"/>
      <c r="H50596" s="88"/>
      <c r="I50596" s="88"/>
      <c r="J50596" s="88"/>
      <c r="K50596" s="88"/>
    </row>
    <row r="50597" spans="2:11" hidden="1" x14ac:dyDescent="0.2">
      <c r="B50597" s="88"/>
      <c r="C50597" s="88"/>
      <c r="D50597" s="88"/>
      <c r="E50597" s="88"/>
      <c r="F50597" s="88"/>
      <c r="G50597" s="88"/>
      <c r="H50597" s="88"/>
      <c r="I50597" s="88"/>
      <c r="J50597" s="88"/>
      <c r="K50597" s="88"/>
    </row>
    <row r="50598" spans="2:11" hidden="1" x14ac:dyDescent="0.2">
      <c r="B50598" s="88"/>
      <c r="C50598" s="88"/>
      <c r="D50598" s="88"/>
      <c r="E50598" s="88"/>
      <c r="F50598" s="88"/>
      <c r="G50598" s="88"/>
      <c r="H50598" s="88"/>
      <c r="I50598" s="88"/>
      <c r="J50598" s="88"/>
      <c r="K50598" s="88"/>
    </row>
    <row r="50599" spans="2:11" hidden="1" x14ac:dyDescent="0.2">
      <c r="B50599" s="88"/>
      <c r="C50599" s="88"/>
      <c r="D50599" s="88"/>
      <c r="E50599" s="88"/>
      <c r="F50599" s="88"/>
      <c r="G50599" s="88"/>
      <c r="H50599" s="88"/>
      <c r="I50599" s="88"/>
      <c r="J50599" s="88"/>
      <c r="K50599" s="88"/>
    </row>
    <row r="50600" spans="2:11" hidden="1" x14ac:dyDescent="0.2">
      <c r="B50600" s="88"/>
      <c r="C50600" s="88"/>
      <c r="D50600" s="88"/>
      <c r="E50600" s="88"/>
      <c r="F50600" s="88"/>
      <c r="G50600" s="88"/>
      <c r="H50600" s="88"/>
      <c r="I50600" s="88"/>
      <c r="J50600" s="88"/>
      <c r="K50600" s="88"/>
    </row>
    <row r="50601" spans="2:11" hidden="1" x14ac:dyDescent="0.2">
      <c r="B50601" s="88"/>
      <c r="C50601" s="88"/>
      <c r="D50601" s="88"/>
      <c r="E50601" s="88"/>
      <c r="F50601" s="88"/>
      <c r="G50601" s="88"/>
      <c r="H50601" s="88"/>
      <c r="I50601" s="88"/>
      <c r="J50601" s="88"/>
      <c r="K50601" s="88"/>
    </row>
    <row r="50602" spans="2:11" hidden="1" x14ac:dyDescent="0.2">
      <c r="B50602" s="88"/>
      <c r="C50602" s="88"/>
      <c r="D50602" s="88"/>
      <c r="E50602" s="88"/>
      <c r="F50602" s="88"/>
      <c r="G50602" s="88"/>
      <c r="H50602" s="88"/>
      <c r="I50602" s="88"/>
      <c r="J50602" s="88"/>
      <c r="K50602" s="88"/>
    </row>
    <row r="50603" spans="2:11" hidden="1" x14ac:dyDescent="0.2">
      <c r="B50603" s="88"/>
      <c r="C50603" s="88"/>
      <c r="D50603" s="88"/>
      <c r="E50603" s="88"/>
      <c r="F50603" s="88"/>
      <c r="G50603" s="88"/>
      <c r="H50603" s="88"/>
      <c r="I50603" s="88"/>
      <c r="J50603" s="88"/>
      <c r="K50603" s="88"/>
    </row>
    <row r="50604" spans="2:11" hidden="1" x14ac:dyDescent="0.2">
      <c r="B50604" s="88"/>
      <c r="C50604" s="88"/>
      <c r="D50604" s="88"/>
      <c r="E50604" s="88"/>
      <c r="F50604" s="88"/>
      <c r="G50604" s="88"/>
      <c r="H50604" s="88"/>
      <c r="I50604" s="88"/>
      <c r="J50604" s="88"/>
      <c r="K50604" s="88"/>
    </row>
    <row r="50605" spans="2:11" hidden="1" x14ac:dyDescent="0.2">
      <c r="B50605" s="88"/>
      <c r="C50605" s="88"/>
      <c r="D50605" s="88"/>
      <c r="E50605" s="88"/>
      <c r="F50605" s="88"/>
      <c r="G50605" s="88"/>
      <c r="H50605" s="88"/>
      <c r="I50605" s="88"/>
      <c r="J50605" s="88"/>
      <c r="K50605" s="88"/>
    </row>
    <row r="50606" spans="2:11" hidden="1" x14ac:dyDescent="0.2">
      <c r="B50606" s="88"/>
      <c r="C50606" s="88"/>
      <c r="D50606" s="88"/>
      <c r="E50606" s="88"/>
      <c r="F50606" s="88"/>
      <c r="G50606" s="88"/>
      <c r="H50606" s="88"/>
      <c r="I50606" s="88"/>
      <c r="J50606" s="88"/>
      <c r="K50606" s="88"/>
    </row>
    <row r="50607" spans="2:11" hidden="1" x14ac:dyDescent="0.2">
      <c r="B50607" s="88"/>
      <c r="C50607" s="88"/>
      <c r="D50607" s="88"/>
      <c r="E50607" s="88"/>
      <c r="F50607" s="88"/>
      <c r="G50607" s="88"/>
      <c r="H50607" s="88"/>
      <c r="I50607" s="88"/>
      <c r="J50607" s="88"/>
      <c r="K50607" s="88"/>
    </row>
    <row r="50608" spans="2:11" hidden="1" x14ac:dyDescent="0.2">
      <c r="B50608" s="88"/>
      <c r="C50608" s="88"/>
      <c r="D50608" s="88"/>
      <c r="E50608" s="88"/>
      <c r="F50608" s="88"/>
      <c r="G50608" s="88"/>
      <c r="H50608" s="88"/>
      <c r="I50608" s="88"/>
      <c r="J50608" s="88"/>
      <c r="K50608" s="88"/>
    </row>
    <row r="50609" spans="2:11" hidden="1" x14ac:dyDescent="0.2">
      <c r="B50609" s="88"/>
      <c r="C50609" s="88"/>
      <c r="D50609" s="88"/>
      <c r="E50609" s="88"/>
      <c r="F50609" s="88"/>
      <c r="G50609" s="88"/>
      <c r="H50609" s="88"/>
      <c r="I50609" s="88"/>
      <c r="J50609" s="88"/>
      <c r="K50609" s="88"/>
    </row>
    <row r="50610" spans="2:11" hidden="1" x14ac:dyDescent="0.2">
      <c r="B50610" s="88"/>
      <c r="C50610" s="88"/>
      <c r="D50610" s="88"/>
      <c r="E50610" s="88"/>
      <c r="F50610" s="88"/>
      <c r="G50610" s="88"/>
      <c r="H50610" s="88"/>
      <c r="I50610" s="88"/>
      <c r="J50610" s="88"/>
      <c r="K50610" s="88"/>
    </row>
    <row r="50611" spans="2:11" hidden="1" x14ac:dyDescent="0.2">
      <c r="B50611" s="88"/>
      <c r="C50611" s="88"/>
      <c r="D50611" s="88"/>
      <c r="E50611" s="88"/>
      <c r="F50611" s="88"/>
      <c r="G50611" s="88"/>
      <c r="H50611" s="88"/>
      <c r="I50611" s="88"/>
      <c r="J50611" s="88"/>
      <c r="K50611" s="88"/>
    </row>
    <row r="50612" spans="2:11" hidden="1" x14ac:dyDescent="0.2">
      <c r="B50612" s="88"/>
      <c r="C50612" s="88"/>
      <c r="D50612" s="88"/>
      <c r="E50612" s="88"/>
      <c r="F50612" s="88"/>
      <c r="G50612" s="88"/>
      <c r="H50612" s="88"/>
      <c r="I50612" s="88"/>
      <c r="J50612" s="88"/>
      <c r="K50612" s="88"/>
    </row>
    <row r="50613" spans="2:11" hidden="1" x14ac:dyDescent="0.2">
      <c r="B50613" s="88"/>
      <c r="C50613" s="88"/>
      <c r="D50613" s="88"/>
      <c r="E50613" s="88"/>
      <c r="F50613" s="88"/>
      <c r="G50613" s="88"/>
      <c r="H50613" s="88"/>
      <c r="I50613" s="88"/>
      <c r="J50613" s="88"/>
      <c r="K50613" s="88"/>
    </row>
    <row r="50614" spans="2:11" hidden="1" x14ac:dyDescent="0.2">
      <c r="B50614" s="88"/>
      <c r="C50614" s="88"/>
      <c r="D50614" s="88"/>
      <c r="E50614" s="88"/>
      <c r="F50614" s="88"/>
      <c r="G50614" s="88"/>
      <c r="H50614" s="88"/>
      <c r="I50614" s="88"/>
      <c r="J50614" s="88"/>
      <c r="K50614" s="88"/>
    </row>
    <row r="50615" spans="2:11" hidden="1" x14ac:dyDescent="0.2">
      <c r="B50615" s="88"/>
      <c r="C50615" s="88"/>
      <c r="D50615" s="88"/>
      <c r="E50615" s="88"/>
      <c r="F50615" s="88"/>
      <c r="G50615" s="88"/>
      <c r="H50615" s="88"/>
      <c r="I50615" s="88"/>
      <c r="J50615" s="88"/>
      <c r="K50615" s="88"/>
    </row>
    <row r="50616" spans="2:11" hidden="1" x14ac:dyDescent="0.2">
      <c r="B50616" s="88"/>
      <c r="C50616" s="88"/>
      <c r="D50616" s="88"/>
      <c r="E50616" s="88"/>
      <c r="F50616" s="88"/>
      <c r="G50616" s="88"/>
      <c r="H50616" s="88"/>
      <c r="I50616" s="88"/>
      <c r="J50616" s="88"/>
      <c r="K50616" s="88"/>
    </row>
    <row r="50617" spans="2:11" hidden="1" x14ac:dyDescent="0.2">
      <c r="B50617" s="88"/>
      <c r="C50617" s="88"/>
      <c r="D50617" s="88"/>
      <c r="E50617" s="88"/>
      <c r="F50617" s="88"/>
      <c r="G50617" s="88"/>
      <c r="H50617" s="88"/>
      <c r="I50617" s="88"/>
      <c r="J50617" s="88"/>
      <c r="K50617" s="88"/>
    </row>
    <row r="50618" spans="2:11" hidden="1" x14ac:dyDescent="0.2">
      <c r="B50618" s="88"/>
      <c r="C50618" s="88"/>
      <c r="D50618" s="88"/>
      <c r="E50618" s="88"/>
      <c r="F50618" s="88"/>
      <c r="G50618" s="88"/>
      <c r="H50618" s="88"/>
      <c r="I50618" s="88"/>
      <c r="J50618" s="88"/>
      <c r="K50618" s="88"/>
    </row>
    <row r="50619" spans="2:11" hidden="1" x14ac:dyDescent="0.2">
      <c r="B50619" s="88"/>
      <c r="C50619" s="88"/>
      <c r="D50619" s="88"/>
      <c r="E50619" s="88"/>
      <c r="F50619" s="88"/>
      <c r="G50619" s="88"/>
      <c r="H50619" s="88"/>
      <c r="I50619" s="88"/>
      <c r="J50619" s="88"/>
      <c r="K50619" s="88"/>
    </row>
    <row r="50620" spans="2:11" hidden="1" x14ac:dyDescent="0.2">
      <c r="B50620" s="88"/>
      <c r="C50620" s="88"/>
      <c r="D50620" s="88"/>
      <c r="E50620" s="88"/>
      <c r="F50620" s="88"/>
      <c r="G50620" s="88"/>
      <c r="H50620" s="88"/>
      <c r="I50620" s="88"/>
      <c r="J50620" s="88"/>
      <c r="K50620" s="88"/>
    </row>
    <row r="50621" spans="2:11" hidden="1" x14ac:dyDescent="0.2">
      <c r="B50621" s="88"/>
      <c r="C50621" s="88"/>
      <c r="D50621" s="88"/>
      <c r="E50621" s="88"/>
      <c r="F50621" s="88"/>
      <c r="G50621" s="88"/>
      <c r="H50621" s="88"/>
      <c r="I50621" s="88"/>
      <c r="J50621" s="88"/>
      <c r="K50621" s="88"/>
    </row>
    <row r="50622" spans="2:11" hidden="1" x14ac:dyDescent="0.2">
      <c r="B50622" s="88"/>
      <c r="C50622" s="88"/>
      <c r="D50622" s="88"/>
      <c r="E50622" s="88"/>
      <c r="F50622" s="88"/>
      <c r="G50622" s="88"/>
      <c r="H50622" s="88"/>
      <c r="I50622" s="88"/>
      <c r="J50622" s="88"/>
      <c r="K50622" s="88"/>
    </row>
    <row r="50623" spans="2:11" hidden="1" x14ac:dyDescent="0.2">
      <c r="B50623" s="88"/>
      <c r="C50623" s="88"/>
      <c r="D50623" s="88"/>
      <c r="E50623" s="88"/>
      <c r="F50623" s="88"/>
      <c r="G50623" s="88"/>
      <c r="H50623" s="88"/>
      <c r="I50623" s="88"/>
      <c r="J50623" s="88"/>
      <c r="K50623" s="88"/>
    </row>
    <row r="50624" spans="2:11" hidden="1" x14ac:dyDescent="0.2">
      <c r="B50624" s="88"/>
      <c r="C50624" s="88"/>
      <c r="D50624" s="88"/>
      <c r="E50624" s="88"/>
      <c r="F50624" s="88"/>
      <c r="G50624" s="88"/>
      <c r="H50624" s="88"/>
      <c r="I50624" s="88"/>
      <c r="J50624" s="88"/>
      <c r="K50624" s="88"/>
    </row>
    <row r="50625" spans="2:11" hidden="1" x14ac:dyDescent="0.2">
      <c r="B50625" s="88"/>
      <c r="C50625" s="88"/>
      <c r="D50625" s="88"/>
      <c r="E50625" s="88"/>
      <c r="F50625" s="88"/>
      <c r="G50625" s="88"/>
      <c r="H50625" s="88"/>
      <c r="I50625" s="88"/>
      <c r="J50625" s="88"/>
      <c r="K50625" s="88"/>
    </row>
    <row r="50626" spans="2:11" hidden="1" x14ac:dyDescent="0.2">
      <c r="B50626" s="88"/>
      <c r="C50626" s="88"/>
      <c r="D50626" s="88"/>
      <c r="E50626" s="88"/>
      <c r="F50626" s="88"/>
      <c r="G50626" s="88"/>
      <c r="H50626" s="88"/>
      <c r="I50626" s="88"/>
      <c r="J50626" s="88"/>
      <c r="K50626" s="88"/>
    </row>
    <row r="50627" spans="2:11" hidden="1" x14ac:dyDescent="0.2">
      <c r="B50627" s="88"/>
      <c r="C50627" s="88"/>
      <c r="D50627" s="88"/>
      <c r="E50627" s="88"/>
      <c r="F50627" s="88"/>
      <c r="G50627" s="88"/>
      <c r="H50627" s="88"/>
      <c r="I50627" s="88"/>
      <c r="J50627" s="88"/>
      <c r="K50627" s="88"/>
    </row>
    <row r="50628" spans="2:11" hidden="1" x14ac:dyDescent="0.2">
      <c r="B50628" s="88"/>
      <c r="C50628" s="88"/>
      <c r="D50628" s="88"/>
      <c r="E50628" s="88"/>
      <c r="F50628" s="88"/>
      <c r="G50628" s="88"/>
      <c r="H50628" s="88"/>
      <c r="I50628" s="88"/>
      <c r="J50628" s="88"/>
      <c r="K50628" s="88"/>
    </row>
    <row r="50629" spans="2:11" hidden="1" x14ac:dyDescent="0.2">
      <c r="B50629" s="88"/>
      <c r="C50629" s="88"/>
      <c r="D50629" s="88"/>
      <c r="E50629" s="88"/>
      <c r="F50629" s="88"/>
      <c r="G50629" s="88"/>
      <c r="H50629" s="88"/>
      <c r="I50629" s="88"/>
      <c r="J50629" s="88"/>
      <c r="K50629" s="88"/>
    </row>
    <row r="50630" spans="2:11" hidden="1" x14ac:dyDescent="0.2">
      <c r="B50630" s="88"/>
      <c r="C50630" s="88"/>
      <c r="D50630" s="88"/>
      <c r="E50630" s="88"/>
      <c r="F50630" s="88"/>
      <c r="G50630" s="88"/>
      <c r="H50630" s="88"/>
      <c r="I50630" s="88"/>
      <c r="J50630" s="88"/>
      <c r="K50630" s="88"/>
    </row>
    <row r="50631" spans="2:11" hidden="1" x14ac:dyDescent="0.2">
      <c r="B50631" s="88"/>
      <c r="C50631" s="88"/>
      <c r="D50631" s="88"/>
      <c r="E50631" s="88"/>
      <c r="F50631" s="88"/>
      <c r="G50631" s="88"/>
      <c r="H50631" s="88"/>
      <c r="I50631" s="88"/>
      <c r="J50631" s="88"/>
      <c r="K50631" s="88"/>
    </row>
    <row r="50632" spans="2:11" hidden="1" x14ac:dyDescent="0.2">
      <c r="B50632" s="88"/>
      <c r="C50632" s="88"/>
      <c r="D50632" s="88"/>
      <c r="E50632" s="88"/>
      <c r="F50632" s="88"/>
      <c r="G50632" s="88"/>
      <c r="H50632" s="88"/>
      <c r="I50632" s="88"/>
      <c r="J50632" s="88"/>
      <c r="K50632" s="88"/>
    </row>
    <row r="50633" spans="2:11" hidden="1" x14ac:dyDescent="0.2">
      <c r="B50633" s="88"/>
      <c r="C50633" s="88"/>
      <c r="D50633" s="88"/>
      <c r="E50633" s="88"/>
      <c r="F50633" s="88"/>
      <c r="G50633" s="88"/>
      <c r="H50633" s="88"/>
      <c r="I50633" s="88"/>
      <c r="J50633" s="88"/>
      <c r="K50633" s="88"/>
    </row>
    <row r="50634" spans="2:11" hidden="1" x14ac:dyDescent="0.2">
      <c r="B50634" s="88"/>
      <c r="C50634" s="88"/>
      <c r="D50634" s="88"/>
      <c r="E50634" s="88"/>
      <c r="F50634" s="88"/>
      <c r="G50634" s="88"/>
      <c r="H50634" s="88"/>
      <c r="I50634" s="88"/>
      <c r="J50634" s="88"/>
      <c r="K50634" s="88"/>
    </row>
    <row r="50635" spans="2:11" hidden="1" x14ac:dyDescent="0.2">
      <c r="B50635" s="88"/>
      <c r="C50635" s="88"/>
      <c r="D50635" s="88"/>
      <c r="E50635" s="88"/>
      <c r="F50635" s="88"/>
      <c r="G50635" s="88"/>
      <c r="H50635" s="88"/>
      <c r="I50635" s="88"/>
      <c r="J50635" s="88"/>
      <c r="K50635" s="88"/>
    </row>
    <row r="50636" spans="2:11" hidden="1" x14ac:dyDescent="0.2">
      <c r="B50636" s="88"/>
      <c r="C50636" s="88"/>
      <c r="D50636" s="88"/>
      <c r="E50636" s="88"/>
      <c r="F50636" s="88"/>
      <c r="G50636" s="88"/>
      <c r="H50636" s="88"/>
      <c r="I50636" s="88"/>
      <c r="J50636" s="88"/>
      <c r="K50636" s="88"/>
    </row>
    <row r="50637" spans="2:11" hidden="1" x14ac:dyDescent="0.2">
      <c r="B50637" s="88"/>
      <c r="C50637" s="88"/>
      <c r="D50637" s="88"/>
      <c r="E50637" s="88"/>
      <c r="F50637" s="88"/>
      <c r="G50637" s="88"/>
      <c r="H50637" s="88"/>
      <c r="I50637" s="88"/>
      <c r="J50637" s="88"/>
      <c r="K50637" s="88"/>
    </row>
    <row r="50638" spans="2:11" hidden="1" x14ac:dyDescent="0.2">
      <c r="B50638" s="88"/>
      <c r="C50638" s="88"/>
      <c r="D50638" s="88"/>
      <c r="E50638" s="88"/>
      <c r="F50638" s="88"/>
      <c r="G50638" s="88"/>
      <c r="H50638" s="88"/>
      <c r="I50638" s="88"/>
      <c r="J50638" s="88"/>
      <c r="K50638" s="88"/>
    </row>
    <row r="50639" spans="2:11" hidden="1" x14ac:dyDescent="0.2">
      <c r="B50639" s="88"/>
      <c r="C50639" s="88"/>
      <c r="D50639" s="88"/>
      <c r="E50639" s="88"/>
      <c r="F50639" s="88"/>
      <c r="G50639" s="88"/>
      <c r="H50639" s="88"/>
      <c r="I50639" s="88"/>
      <c r="J50639" s="88"/>
      <c r="K50639" s="88"/>
    </row>
    <row r="50640" spans="2:11" hidden="1" x14ac:dyDescent="0.2">
      <c r="B50640" s="88"/>
      <c r="C50640" s="88"/>
      <c r="D50640" s="88"/>
      <c r="E50640" s="88"/>
      <c r="F50640" s="88"/>
      <c r="G50640" s="88"/>
      <c r="H50640" s="88"/>
      <c r="I50640" s="88"/>
      <c r="J50640" s="88"/>
      <c r="K50640" s="88"/>
    </row>
    <row r="50641" spans="2:11" hidden="1" x14ac:dyDescent="0.2">
      <c r="B50641" s="88"/>
      <c r="C50641" s="88"/>
      <c r="D50641" s="88"/>
      <c r="E50641" s="88"/>
      <c r="F50641" s="88"/>
      <c r="G50641" s="88"/>
      <c r="H50641" s="88"/>
      <c r="I50641" s="88"/>
      <c r="J50641" s="88"/>
      <c r="K50641" s="88"/>
    </row>
    <row r="50642" spans="2:11" hidden="1" x14ac:dyDescent="0.2">
      <c r="B50642" s="88"/>
      <c r="C50642" s="88"/>
      <c r="D50642" s="88"/>
      <c r="E50642" s="88"/>
      <c r="F50642" s="88"/>
      <c r="G50642" s="88"/>
      <c r="H50642" s="88"/>
      <c r="I50642" s="88"/>
      <c r="J50642" s="88"/>
      <c r="K50642" s="88"/>
    </row>
    <row r="50643" spans="2:11" hidden="1" x14ac:dyDescent="0.2">
      <c r="B50643" s="88"/>
      <c r="C50643" s="88"/>
      <c r="D50643" s="88"/>
      <c r="E50643" s="88"/>
      <c r="F50643" s="88"/>
      <c r="G50643" s="88"/>
      <c r="H50643" s="88"/>
      <c r="I50643" s="88"/>
      <c r="J50643" s="88"/>
      <c r="K50643" s="88"/>
    </row>
    <row r="50644" spans="2:11" hidden="1" x14ac:dyDescent="0.2">
      <c r="B50644" s="88"/>
      <c r="C50644" s="88"/>
      <c r="D50644" s="88"/>
      <c r="E50644" s="88"/>
      <c r="F50644" s="88"/>
      <c r="G50644" s="88"/>
      <c r="H50644" s="88"/>
      <c r="I50644" s="88"/>
      <c r="J50644" s="88"/>
      <c r="K50644" s="88"/>
    </row>
    <row r="50645" spans="2:11" hidden="1" x14ac:dyDescent="0.2">
      <c r="B50645" s="88"/>
      <c r="C50645" s="88"/>
      <c r="D50645" s="88"/>
      <c r="E50645" s="88"/>
      <c r="F50645" s="88"/>
      <c r="G50645" s="88"/>
      <c r="H50645" s="88"/>
      <c r="I50645" s="88"/>
      <c r="J50645" s="88"/>
      <c r="K50645" s="88"/>
    </row>
    <row r="50646" spans="2:11" hidden="1" x14ac:dyDescent="0.2">
      <c r="B50646" s="88"/>
      <c r="C50646" s="88"/>
      <c r="D50646" s="88"/>
      <c r="E50646" s="88"/>
      <c r="F50646" s="88"/>
      <c r="G50646" s="88"/>
      <c r="H50646" s="88"/>
      <c r="I50646" s="88"/>
      <c r="J50646" s="88"/>
      <c r="K50646" s="88"/>
    </row>
    <row r="50647" spans="2:11" hidden="1" x14ac:dyDescent="0.2">
      <c r="B50647" s="88"/>
      <c r="C50647" s="88"/>
      <c r="D50647" s="88"/>
      <c r="E50647" s="88"/>
      <c r="F50647" s="88"/>
      <c r="G50647" s="88"/>
      <c r="H50647" s="88"/>
      <c r="I50647" s="88"/>
      <c r="J50647" s="88"/>
      <c r="K50647" s="88"/>
    </row>
    <row r="50648" spans="2:11" hidden="1" x14ac:dyDescent="0.2">
      <c r="B50648" s="88"/>
      <c r="C50648" s="88"/>
      <c r="D50648" s="88"/>
      <c r="E50648" s="88"/>
      <c r="F50648" s="88"/>
      <c r="G50648" s="88"/>
      <c r="H50648" s="88"/>
      <c r="I50648" s="88"/>
      <c r="J50648" s="88"/>
      <c r="K50648" s="88"/>
    </row>
    <row r="50649" spans="2:11" hidden="1" x14ac:dyDescent="0.2">
      <c r="B50649" s="88"/>
      <c r="C50649" s="88"/>
      <c r="D50649" s="88"/>
      <c r="E50649" s="88"/>
      <c r="F50649" s="88"/>
      <c r="G50649" s="88"/>
      <c r="H50649" s="88"/>
      <c r="I50649" s="88"/>
      <c r="J50649" s="88"/>
      <c r="K50649" s="88"/>
    </row>
    <row r="50650" spans="2:11" hidden="1" x14ac:dyDescent="0.2">
      <c r="B50650" s="88"/>
      <c r="C50650" s="88"/>
      <c r="D50650" s="88"/>
      <c r="E50650" s="88"/>
      <c r="F50650" s="88"/>
      <c r="G50650" s="88"/>
      <c r="H50650" s="88"/>
      <c r="I50650" s="88"/>
      <c r="J50650" s="88"/>
      <c r="K50650" s="88"/>
    </row>
    <row r="50651" spans="2:11" hidden="1" x14ac:dyDescent="0.2">
      <c r="B50651" s="88"/>
      <c r="C50651" s="88"/>
      <c r="D50651" s="88"/>
      <c r="E50651" s="88"/>
      <c r="F50651" s="88"/>
      <c r="G50651" s="88"/>
      <c r="H50651" s="88"/>
      <c r="I50651" s="88"/>
      <c r="J50651" s="88"/>
      <c r="K50651" s="88"/>
    </row>
    <row r="50652" spans="2:11" hidden="1" x14ac:dyDescent="0.2">
      <c r="B50652" s="88"/>
      <c r="C50652" s="88"/>
      <c r="D50652" s="88"/>
      <c r="E50652" s="88"/>
      <c r="F50652" s="88"/>
      <c r="G50652" s="88"/>
      <c r="H50652" s="88"/>
      <c r="I50652" s="88"/>
      <c r="J50652" s="88"/>
      <c r="K50652" s="88"/>
    </row>
    <row r="50653" spans="2:11" hidden="1" x14ac:dyDescent="0.2">
      <c r="B50653" s="88"/>
      <c r="C50653" s="88"/>
      <c r="D50653" s="88"/>
      <c r="E50653" s="88"/>
      <c r="F50653" s="88"/>
      <c r="G50653" s="88"/>
      <c r="H50653" s="88"/>
      <c r="I50653" s="88"/>
      <c r="J50653" s="88"/>
      <c r="K50653" s="88"/>
    </row>
    <row r="50654" spans="2:11" hidden="1" x14ac:dyDescent="0.2">
      <c r="B50654" s="88"/>
      <c r="C50654" s="88"/>
      <c r="D50654" s="88"/>
      <c r="E50654" s="88"/>
      <c r="F50654" s="88"/>
      <c r="G50654" s="88"/>
      <c r="H50654" s="88"/>
      <c r="I50654" s="88"/>
      <c r="J50654" s="88"/>
      <c r="K50654" s="88"/>
    </row>
    <row r="50655" spans="2:11" hidden="1" x14ac:dyDescent="0.2">
      <c r="B50655" s="88"/>
      <c r="C50655" s="88"/>
      <c r="D50655" s="88"/>
      <c r="E50655" s="88"/>
      <c r="F50655" s="88"/>
      <c r="G50655" s="88"/>
      <c r="H50655" s="88"/>
      <c r="I50655" s="88"/>
      <c r="J50655" s="88"/>
      <c r="K50655" s="88"/>
    </row>
    <row r="50656" spans="2:11" hidden="1" x14ac:dyDescent="0.2">
      <c r="B50656" s="88"/>
      <c r="C50656" s="88"/>
      <c r="D50656" s="88"/>
      <c r="E50656" s="88"/>
      <c r="F50656" s="88"/>
      <c r="G50656" s="88"/>
      <c r="H50656" s="88"/>
      <c r="I50656" s="88"/>
      <c r="J50656" s="88"/>
      <c r="K50656" s="88"/>
    </row>
    <row r="50657" spans="2:11" hidden="1" x14ac:dyDescent="0.2">
      <c r="B50657" s="88"/>
      <c r="C50657" s="88"/>
      <c r="D50657" s="88"/>
      <c r="E50657" s="88"/>
      <c r="F50657" s="88"/>
      <c r="G50657" s="88"/>
      <c r="H50657" s="88"/>
      <c r="I50657" s="88"/>
      <c r="J50657" s="88"/>
      <c r="K50657" s="88"/>
    </row>
    <row r="50658" spans="2:11" hidden="1" x14ac:dyDescent="0.2">
      <c r="B50658" s="88"/>
      <c r="C50658" s="88"/>
      <c r="D50658" s="88"/>
      <c r="E50658" s="88"/>
      <c r="F50658" s="88"/>
      <c r="G50658" s="88"/>
      <c r="H50658" s="88"/>
      <c r="I50658" s="88"/>
      <c r="J50658" s="88"/>
      <c r="K50658" s="88"/>
    </row>
    <row r="50659" spans="2:11" hidden="1" x14ac:dyDescent="0.2">
      <c r="B50659" s="88"/>
      <c r="C50659" s="88"/>
      <c r="D50659" s="88"/>
      <c r="E50659" s="88"/>
      <c r="F50659" s="88"/>
      <c r="G50659" s="88"/>
      <c r="H50659" s="88"/>
      <c r="I50659" s="88"/>
      <c r="J50659" s="88"/>
      <c r="K50659" s="88"/>
    </row>
    <row r="50660" spans="2:11" hidden="1" x14ac:dyDescent="0.2">
      <c r="B50660" s="88"/>
      <c r="C50660" s="88"/>
      <c r="D50660" s="88"/>
      <c r="E50660" s="88"/>
      <c r="F50660" s="88"/>
      <c r="G50660" s="88"/>
      <c r="H50660" s="88"/>
      <c r="I50660" s="88"/>
      <c r="J50660" s="88"/>
      <c r="K50660" s="88"/>
    </row>
    <row r="50661" spans="2:11" hidden="1" x14ac:dyDescent="0.2">
      <c r="B50661" s="88"/>
      <c r="C50661" s="88"/>
      <c r="D50661" s="88"/>
      <c r="E50661" s="88"/>
      <c r="F50661" s="88"/>
      <c r="G50661" s="88"/>
      <c r="H50661" s="88"/>
      <c r="I50661" s="88"/>
      <c r="J50661" s="88"/>
      <c r="K50661" s="88"/>
    </row>
    <row r="50662" spans="2:11" hidden="1" x14ac:dyDescent="0.2">
      <c r="B50662" s="88"/>
      <c r="C50662" s="88"/>
      <c r="D50662" s="88"/>
      <c r="E50662" s="88"/>
      <c r="F50662" s="88"/>
      <c r="G50662" s="88"/>
      <c r="H50662" s="88"/>
      <c r="I50662" s="88"/>
      <c r="J50662" s="88"/>
      <c r="K50662" s="88"/>
    </row>
    <row r="50663" spans="2:11" hidden="1" x14ac:dyDescent="0.2">
      <c r="B50663" s="88"/>
      <c r="C50663" s="88"/>
      <c r="D50663" s="88"/>
      <c r="E50663" s="88"/>
      <c r="F50663" s="88"/>
      <c r="G50663" s="88"/>
      <c r="H50663" s="88"/>
      <c r="I50663" s="88"/>
      <c r="J50663" s="88"/>
      <c r="K50663" s="88"/>
    </row>
    <row r="50664" spans="2:11" hidden="1" x14ac:dyDescent="0.2">
      <c r="B50664" s="88"/>
      <c r="C50664" s="88"/>
      <c r="D50664" s="88"/>
      <c r="E50664" s="88"/>
      <c r="F50664" s="88"/>
      <c r="G50664" s="88"/>
      <c r="H50664" s="88"/>
      <c r="I50664" s="88"/>
      <c r="J50664" s="88"/>
      <c r="K50664" s="88"/>
    </row>
    <row r="50665" spans="2:11" hidden="1" x14ac:dyDescent="0.2">
      <c r="B50665" s="88"/>
      <c r="C50665" s="88"/>
      <c r="D50665" s="88"/>
      <c r="E50665" s="88"/>
      <c r="F50665" s="88"/>
      <c r="G50665" s="88"/>
      <c r="H50665" s="88"/>
      <c r="I50665" s="88"/>
      <c r="J50665" s="88"/>
      <c r="K50665" s="88"/>
    </row>
    <row r="50666" spans="2:11" hidden="1" x14ac:dyDescent="0.2">
      <c r="B50666" s="88"/>
      <c r="C50666" s="88"/>
      <c r="D50666" s="88"/>
      <c r="E50666" s="88"/>
      <c r="F50666" s="88"/>
      <c r="G50666" s="88"/>
      <c r="H50666" s="88"/>
      <c r="I50666" s="88"/>
      <c r="J50666" s="88"/>
      <c r="K50666" s="88"/>
    </row>
    <row r="50667" spans="2:11" hidden="1" x14ac:dyDescent="0.2">
      <c r="B50667" s="88"/>
      <c r="C50667" s="88"/>
      <c r="D50667" s="88"/>
      <c r="E50667" s="88"/>
      <c r="F50667" s="88"/>
      <c r="G50667" s="88"/>
      <c r="H50667" s="88"/>
      <c r="I50667" s="88"/>
      <c r="J50667" s="88"/>
      <c r="K50667" s="88"/>
    </row>
    <row r="50668" spans="2:11" hidden="1" x14ac:dyDescent="0.2">
      <c r="B50668" s="88"/>
      <c r="C50668" s="88"/>
      <c r="D50668" s="88"/>
      <c r="E50668" s="88"/>
      <c r="F50668" s="88"/>
      <c r="G50668" s="88"/>
      <c r="H50668" s="88"/>
      <c r="I50668" s="88"/>
      <c r="J50668" s="88"/>
      <c r="K50668" s="88"/>
    </row>
    <row r="50669" spans="2:11" hidden="1" x14ac:dyDescent="0.2">
      <c r="B50669" s="88"/>
      <c r="C50669" s="88"/>
      <c r="D50669" s="88"/>
      <c r="E50669" s="88"/>
      <c r="F50669" s="88"/>
      <c r="G50669" s="88"/>
      <c r="H50669" s="88"/>
      <c r="I50669" s="88"/>
      <c r="J50669" s="88"/>
      <c r="K50669" s="88"/>
    </row>
    <row r="50670" spans="2:11" hidden="1" x14ac:dyDescent="0.2">
      <c r="B50670" s="88"/>
      <c r="C50670" s="88"/>
      <c r="D50670" s="88"/>
      <c r="E50670" s="88"/>
      <c r="F50670" s="88"/>
      <c r="G50670" s="88"/>
      <c r="H50670" s="88"/>
      <c r="I50670" s="88"/>
      <c r="J50670" s="88"/>
      <c r="K50670" s="88"/>
    </row>
    <row r="50671" spans="2:11" hidden="1" x14ac:dyDescent="0.2">
      <c r="B50671" s="88"/>
      <c r="C50671" s="88"/>
      <c r="D50671" s="88"/>
      <c r="E50671" s="88"/>
      <c r="F50671" s="88"/>
      <c r="G50671" s="88"/>
      <c r="H50671" s="88"/>
      <c r="I50671" s="88"/>
      <c r="J50671" s="88"/>
      <c r="K50671" s="88"/>
    </row>
    <row r="50672" spans="2:11" hidden="1" x14ac:dyDescent="0.2">
      <c r="B50672" s="88"/>
      <c r="C50672" s="88"/>
      <c r="D50672" s="88"/>
      <c r="E50672" s="88"/>
      <c r="F50672" s="88"/>
      <c r="G50672" s="88"/>
      <c r="H50672" s="88"/>
      <c r="I50672" s="88"/>
      <c r="J50672" s="88"/>
      <c r="K50672" s="88"/>
    </row>
    <row r="50673" spans="2:11" hidden="1" x14ac:dyDescent="0.2">
      <c r="B50673" s="88"/>
      <c r="C50673" s="88"/>
      <c r="D50673" s="88"/>
      <c r="E50673" s="88"/>
      <c r="F50673" s="88"/>
      <c r="G50673" s="88"/>
      <c r="H50673" s="88"/>
      <c r="I50673" s="88"/>
      <c r="J50673" s="88"/>
      <c r="K50673" s="88"/>
    </row>
    <row r="50674" spans="2:11" hidden="1" x14ac:dyDescent="0.2">
      <c r="B50674" s="88"/>
      <c r="C50674" s="88"/>
      <c r="D50674" s="88"/>
      <c r="E50674" s="88"/>
      <c r="F50674" s="88"/>
      <c r="G50674" s="88"/>
      <c r="H50674" s="88"/>
      <c r="I50674" s="88"/>
      <c r="J50674" s="88"/>
      <c r="K50674" s="88"/>
    </row>
    <row r="50675" spans="2:11" hidden="1" x14ac:dyDescent="0.2">
      <c r="B50675" s="88"/>
      <c r="C50675" s="88"/>
      <c r="D50675" s="88"/>
      <c r="E50675" s="88"/>
      <c r="F50675" s="88"/>
      <c r="G50675" s="88"/>
      <c r="H50675" s="88"/>
      <c r="I50675" s="88"/>
      <c r="J50675" s="88"/>
      <c r="K50675" s="88"/>
    </row>
    <row r="50676" spans="2:11" hidden="1" x14ac:dyDescent="0.2">
      <c r="B50676" s="88"/>
      <c r="C50676" s="88"/>
      <c r="D50676" s="88"/>
      <c r="E50676" s="88"/>
      <c r="F50676" s="88"/>
      <c r="G50676" s="88"/>
      <c r="H50676" s="88"/>
      <c r="I50676" s="88"/>
      <c r="J50676" s="88"/>
      <c r="K50676" s="88"/>
    </row>
    <row r="50677" spans="2:11" hidden="1" x14ac:dyDescent="0.2">
      <c r="B50677" s="88"/>
      <c r="C50677" s="88"/>
      <c r="D50677" s="88"/>
      <c r="E50677" s="88"/>
      <c r="F50677" s="88"/>
      <c r="G50677" s="88"/>
      <c r="H50677" s="88"/>
      <c r="I50677" s="88"/>
      <c r="J50677" s="88"/>
      <c r="K50677" s="88"/>
    </row>
    <row r="50678" spans="2:11" hidden="1" x14ac:dyDescent="0.2">
      <c r="B50678" s="88"/>
      <c r="C50678" s="88"/>
      <c r="D50678" s="88"/>
      <c r="E50678" s="88"/>
      <c r="F50678" s="88"/>
      <c r="G50678" s="88"/>
      <c r="H50678" s="88"/>
      <c r="I50678" s="88"/>
      <c r="J50678" s="88"/>
      <c r="K50678" s="88"/>
    </row>
    <row r="50679" spans="2:11" hidden="1" x14ac:dyDescent="0.2">
      <c r="B50679" s="88"/>
      <c r="C50679" s="88"/>
      <c r="D50679" s="88"/>
      <c r="E50679" s="88"/>
      <c r="F50679" s="88"/>
      <c r="G50679" s="88"/>
      <c r="H50679" s="88"/>
      <c r="I50679" s="88"/>
      <c r="J50679" s="88"/>
      <c r="K50679" s="88"/>
    </row>
    <row r="50680" spans="2:11" hidden="1" x14ac:dyDescent="0.2">
      <c r="B50680" s="88"/>
      <c r="C50680" s="88"/>
      <c r="D50680" s="88"/>
      <c r="E50680" s="88"/>
      <c r="F50680" s="88"/>
      <c r="G50680" s="88"/>
      <c r="H50680" s="88"/>
      <c r="I50680" s="88"/>
      <c r="J50680" s="88"/>
      <c r="K50680" s="88"/>
    </row>
    <row r="50681" spans="2:11" hidden="1" x14ac:dyDescent="0.2">
      <c r="B50681" s="88"/>
      <c r="C50681" s="88"/>
      <c r="D50681" s="88"/>
      <c r="E50681" s="88"/>
      <c r="F50681" s="88"/>
      <c r="G50681" s="88"/>
      <c r="H50681" s="88"/>
      <c r="I50681" s="88"/>
      <c r="J50681" s="88"/>
      <c r="K50681" s="88"/>
    </row>
    <row r="50682" spans="2:11" hidden="1" x14ac:dyDescent="0.2">
      <c r="B50682" s="88"/>
      <c r="C50682" s="88"/>
      <c r="D50682" s="88"/>
      <c r="E50682" s="88"/>
      <c r="F50682" s="88"/>
      <c r="G50682" s="88"/>
      <c r="H50682" s="88"/>
      <c r="I50682" s="88"/>
      <c r="J50682" s="88"/>
      <c r="K50682" s="88"/>
    </row>
    <row r="50683" spans="2:11" hidden="1" x14ac:dyDescent="0.2">
      <c r="B50683" s="88"/>
      <c r="C50683" s="88"/>
      <c r="D50683" s="88"/>
      <c r="E50683" s="88"/>
      <c r="F50683" s="88"/>
      <c r="G50683" s="88"/>
      <c r="H50683" s="88"/>
      <c r="I50683" s="88"/>
      <c r="J50683" s="88"/>
      <c r="K50683" s="88"/>
    </row>
    <row r="50684" spans="2:11" hidden="1" x14ac:dyDescent="0.2">
      <c r="B50684" s="88"/>
      <c r="C50684" s="88"/>
      <c r="D50684" s="88"/>
      <c r="E50684" s="88"/>
      <c r="F50684" s="88"/>
      <c r="G50684" s="88"/>
      <c r="H50684" s="88"/>
      <c r="I50684" s="88"/>
      <c r="J50684" s="88"/>
      <c r="K50684" s="88"/>
    </row>
    <row r="50685" spans="2:11" hidden="1" x14ac:dyDescent="0.2">
      <c r="B50685" s="88"/>
      <c r="C50685" s="88"/>
      <c r="D50685" s="88"/>
      <c r="E50685" s="88"/>
      <c r="F50685" s="88"/>
      <c r="G50685" s="88"/>
      <c r="H50685" s="88"/>
      <c r="I50685" s="88"/>
      <c r="J50685" s="88"/>
      <c r="K50685" s="88"/>
    </row>
    <row r="50686" spans="2:11" hidden="1" x14ac:dyDescent="0.2">
      <c r="B50686" s="88"/>
      <c r="C50686" s="88"/>
      <c r="D50686" s="88"/>
      <c r="E50686" s="88"/>
      <c r="F50686" s="88"/>
      <c r="G50686" s="88"/>
      <c r="H50686" s="88"/>
      <c r="I50686" s="88"/>
      <c r="J50686" s="88"/>
      <c r="K50686" s="88"/>
    </row>
    <row r="50687" spans="2:11" hidden="1" x14ac:dyDescent="0.2">
      <c r="B50687" s="88"/>
      <c r="C50687" s="88"/>
      <c r="D50687" s="88"/>
      <c r="E50687" s="88"/>
      <c r="F50687" s="88"/>
      <c r="G50687" s="88"/>
      <c r="H50687" s="88"/>
      <c r="I50687" s="88"/>
      <c r="J50687" s="88"/>
      <c r="K50687" s="88"/>
    </row>
    <row r="50688" spans="2:11" hidden="1" x14ac:dyDescent="0.2">
      <c r="B50688" s="88"/>
      <c r="C50688" s="88"/>
      <c r="D50688" s="88"/>
      <c r="E50688" s="88"/>
      <c r="F50688" s="88"/>
      <c r="G50688" s="88"/>
      <c r="H50688" s="88"/>
      <c r="I50688" s="88"/>
      <c r="J50688" s="88"/>
      <c r="K50688" s="88"/>
    </row>
    <row r="50689" spans="2:11" hidden="1" x14ac:dyDescent="0.2">
      <c r="B50689" s="88"/>
      <c r="C50689" s="88"/>
      <c r="D50689" s="88"/>
      <c r="E50689" s="88"/>
      <c r="F50689" s="88"/>
      <c r="G50689" s="88"/>
      <c r="H50689" s="88"/>
      <c r="I50689" s="88"/>
      <c r="J50689" s="88"/>
      <c r="K50689" s="88"/>
    </row>
    <row r="50690" spans="2:11" hidden="1" x14ac:dyDescent="0.2">
      <c r="B50690" s="88"/>
      <c r="C50690" s="88"/>
      <c r="D50690" s="88"/>
      <c r="E50690" s="88"/>
      <c r="F50690" s="88"/>
      <c r="G50690" s="88"/>
      <c r="H50690" s="88"/>
      <c r="I50690" s="88"/>
      <c r="J50690" s="88"/>
      <c r="K50690" s="88"/>
    </row>
    <row r="50691" spans="2:11" hidden="1" x14ac:dyDescent="0.2">
      <c r="B50691" s="88"/>
      <c r="C50691" s="88"/>
      <c r="D50691" s="88"/>
      <c r="E50691" s="88"/>
      <c r="F50691" s="88"/>
      <c r="G50691" s="88"/>
      <c r="H50691" s="88"/>
      <c r="I50691" s="88"/>
      <c r="J50691" s="88"/>
      <c r="K50691" s="88"/>
    </row>
    <row r="50692" spans="2:11" hidden="1" x14ac:dyDescent="0.2">
      <c r="B50692" s="88"/>
      <c r="C50692" s="88"/>
      <c r="D50692" s="88"/>
      <c r="E50692" s="88"/>
      <c r="F50692" s="88"/>
      <c r="G50692" s="88"/>
      <c r="H50692" s="88"/>
      <c r="I50692" s="88"/>
      <c r="J50692" s="88"/>
      <c r="K50692" s="88"/>
    </row>
    <row r="50693" spans="2:11" hidden="1" x14ac:dyDescent="0.2">
      <c r="B50693" s="88"/>
      <c r="C50693" s="88"/>
      <c r="D50693" s="88"/>
      <c r="E50693" s="88"/>
      <c r="F50693" s="88"/>
      <c r="G50693" s="88"/>
      <c r="H50693" s="88"/>
      <c r="I50693" s="88"/>
      <c r="J50693" s="88"/>
      <c r="K50693" s="88"/>
    </row>
    <row r="50694" spans="2:11" hidden="1" x14ac:dyDescent="0.2">
      <c r="B50694" s="88"/>
      <c r="C50694" s="88"/>
      <c r="D50694" s="88"/>
      <c r="E50694" s="88"/>
      <c r="F50694" s="88"/>
      <c r="G50694" s="88"/>
      <c r="H50694" s="88"/>
      <c r="I50694" s="88"/>
      <c r="J50694" s="88"/>
      <c r="K50694" s="88"/>
    </row>
    <row r="50695" spans="2:11" hidden="1" x14ac:dyDescent="0.2">
      <c r="B50695" s="88"/>
      <c r="C50695" s="88"/>
      <c r="D50695" s="88"/>
      <c r="E50695" s="88"/>
      <c r="F50695" s="88"/>
      <c r="G50695" s="88"/>
      <c r="H50695" s="88"/>
      <c r="I50695" s="88"/>
      <c r="J50695" s="88"/>
      <c r="K50695" s="88"/>
    </row>
    <row r="50696" spans="2:11" hidden="1" x14ac:dyDescent="0.2">
      <c r="B50696" s="88"/>
      <c r="C50696" s="88"/>
      <c r="D50696" s="88"/>
      <c r="E50696" s="88"/>
      <c r="F50696" s="88"/>
      <c r="G50696" s="88"/>
      <c r="H50696" s="88"/>
      <c r="I50696" s="88"/>
      <c r="J50696" s="88"/>
      <c r="K50696" s="88"/>
    </row>
    <row r="50697" spans="2:11" hidden="1" x14ac:dyDescent="0.2">
      <c r="B50697" s="88"/>
      <c r="C50697" s="88"/>
      <c r="D50697" s="88"/>
      <c r="E50697" s="88"/>
      <c r="F50697" s="88"/>
      <c r="G50697" s="88"/>
      <c r="H50697" s="88"/>
      <c r="I50697" s="88"/>
      <c r="J50697" s="88"/>
      <c r="K50697" s="88"/>
    </row>
    <row r="50698" spans="2:11" hidden="1" x14ac:dyDescent="0.2">
      <c r="B50698" s="88"/>
      <c r="C50698" s="88"/>
      <c r="D50698" s="88"/>
      <c r="E50698" s="88"/>
      <c r="F50698" s="88"/>
      <c r="G50698" s="88"/>
      <c r="H50698" s="88"/>
      <c r="I50698" s="88"/>
      <c r="J50698" s="88"/>
      <c r="K50698" s="88"/>
    </row>
    <row r="50699" spans="2:11" hidden="1" x14ac:dyDescent="0.2">
      <c r="B50699" s="88"/>
      <c r="C50699" s="88"/>
      <c r="D50699" s="88"/>
      <c r="E50699" s="88"/>
      <c r="F50699" s="88"/>
      <c r="G50699" s="88"/>
      <c r="H50699" s="88"/>
      <c r="I50699" s="88"/>
      <c r="J50699" s="88"/>
      <c r="K50699" s="88"/>
    </row>
    <row r="50700" spans="2:11" hidden="1" x14ac:dyDescent="0.2">
      <c r="B50700" s="88"/>
      <c r="C50700" s="88"/>
      <c r="D50700" s="88"/>
      <c r="E50700" s="88"/>
      <c r="F50700" s="88"/>
      <c r="G50700" s="88"/>
      <c r="H50700" s="88"/>
      <c r="I50700" s="88"/>
      <c r="J50700" s="88"/>
      <c r="K50700" s="88"/>
    </row>
    <row r="50701" spans="2:11" hidden="1" x14ac:dyDescent="0.2">
      <c r="B50701" s="88"/>
      <c r="C50701" s="88"/>
      <c r="D50701" s="88"/>
      <c r="E50701" s="88"/>
      <c r="F50701" s="88"/>
      <c r="G50701" s="88"/>
      <c r="H50701" s="88"/>
      <c r="I50701" s="88"/>
      <c r="J50701" s="88"/>
      <c r="K50701" s="88"/>
    </row>
    <row r="50702" spans="2:11" hidden="1" x14ac:dyDescent="0.2">
      <c r="B50702" s="88"/>
      <c r="C50702" s="88"/>
      <c r="D50702" s="88"/>
      <c r="E50702" s="88"/>
      <c r="F50702" s="88"/>
      <c r="G50702" s="88"/>
      <c r="H50702" s="88"/>
      <c r="I50702" s="88"/>
      <c r="J50702" s="88"/>
      <c r="K50702" s="88"/>
    </row>
    <row r="50703" spans="2:11" hidden="1" x14ac:dyDescent="0.2">
      <c r="B50703" s="88"/>
      <c r="C50703" s="88"/>
      <c r="D50703" s="88"/>
      <c r="E50703" s="88"/>
      <c r="F50703" s="88"/>
      <c r="G50703" s="88"/>
      <c r="H50703" s="88"/>
      <c r="I50703" s="88"/>
      <c r="J50703" s="88"/>
      <c r="K50703" s="88"/>
    </row>
    <row r="50704" spans="2:11" hidden="1" x14ac:dyDescent="0.2">
      <c r="B50704" s="88"/>
      <c r="C50704" s="88"/>
      <c r="D50704" s="88"/>
      <c r="E50704" s="88"/>
      <c r="F50704" s="88"/>
      <c r="G50704" s="88"/>
      <c r="H50704" s="88"/>
      <c r="I50704" s="88"/>
      <c r="J50704" s="88"/>
      <c r="K50704" s="88"/>
    </row>
    <row r="50705" spans="2:11" hidden="1" x14ac:dyDescent="0.2">
      <c r="B50705" s="88"/>
      <c r="C50705" s="88"/>
      <c r="D50705" s="88"/>
      <c r="E50705" s="88"/>
      <c r="F50705" s="88"/>
      <c r="G50705" s="88"/>
      <c r="H50705" s="88"/>
      <c r="I50705" s="88"/>
      <c r="J50705" s="88"/>
      <c r="K50705" s="88"/>
    </row>
    <row r="50706" spans="2:11" hidden="1" x14ac:dyDescent="0.2">
      <c r="B50706" s="88"/>
      <c r="C50706" s="88"/>
      <c r="D50706" s="88"/>
      <c r="E50706" s="88"/>
      <c r="F50706" s="88"/>
      <c r="G50706" s="88"/>
      <c r="H50706" s="88"/>
      <c r="I50706" s="88"/>
      <c r="J50706" s="88"/>
      <c r="K50706" s="88"/>
    </row>
    <row r="50707" spans="2:11" hidden="1" x14ac:dyDescent="0.2">
      <c r="B50707" s="88"/>
      <c r="C50707" s="88"/>
      <c r="D50707" s="88"/>
      <c r="E50707" s="88"/>
      <c r="F50707" s="88"/>
      <c r="G50707" s="88"/>
      <c r="H50707" s="88"/>
      <c r="I50707" s="88"/>
      <c r="J50707" s="88"/>
      <c r="K50707" s="88"/>
    </row>
    <row r="50708" spans="2:11" hidden="1" x14ac:dyDescent="0.2">
      <c r="B50708" s="88"/>
      <c r="C50708" s="88"/>
      <c r="D50708" s="88"/>
      <c r="E50708" s="88"/>
      <c r="F50708" s="88"/>
      <c r="G50708" s="88"/>
      <c r="H50708" s="88"/>
      <c r="I50708" s="88"/>
      <c r="J50708" s="88"/>
      <c r="K50708" s="88"/>
    </row>
    <row r="50709" spans="2:11" hidden="1" x14ac:dyDescent="0.2">
      <c r="B50709" s="88"/>
      <c r="C50709" s="88"/>
      <c r="D50709" s="88"/>
      <c r="E50709" s="88"/>
      <c r="F50709" s="88"/>
      <c r="G50709" s="88"/>
      <c r="H50709" s="88"/>
      <c r="I50709" s="88"/>
      <c r="J50709" s="88"/>
      <c r="K50709" s="88"/>
    </row>
    <row r="50710" spans="2:11" hidden="1" x14ac:dyDescent="0.2">
      <c r="B50710" s="88"/>
      <c r="C50710" s="88"/>
      <c r="D50710" s="88"/>
      <c r="E50710" s="88"/>
      <c r="F50710" s="88"/>
      <c r="G50710" s="88"/>
      <c r="H50710" s="88"/>
      <c r="I50710" s="88"/>
      <c r="J50710" s="88"/>
      <c r="K50710" s="88"/>
    </row>
    <row r="50711" spans="2:11" hidden="1" x14ac:dyDescent="0.2">
      <c r="B50711" s="88"/>
      <c r="C50711" s="88"/>
      <c r="D50711" s="88"/>
      <c r="E50711" s="88"/>
      <c r="F50711" s="88"/>
      <c r="G50711" s="88"/>
      <c r="H50711" s="88"/>
      <c r="I50711" s="88"/>
      <c r="J50711" s="88"/>
      <c r="K50711" s="88"/>
    </row>
    <row r="50712" spans="2:11" hidden="1" x14ac:dyDescent="0.2">
      <c r="B50712" s="88"/>
      <c r="C50712" s="88"/>
      <c r="D50712" s="88"/>
      <c r="E50712" s="88"/>
      <c r="F50712" s="88"/>
      <c r="G50712" s="88"/>
      <c r="H50712" s="88"/>
      <c r="I50712" s="88"/>
      <c r="J50712" s="88"/>
      <c r="K50712" s="88"/>
    </row>
    <row r="50713" spans="2:11" hidden="1" x14ac:dyDescent="0.2">
      <c r="B50713" s="88"/>
      <c r="C50713" s="88"/>
      <c r="D50713" s="88"/>
      <c r="E50713" s="88"/>
      <c r="F50713" s="88"/>
      <c r="G50713" s="88"/>
      <c r="H50713" s="88"/>
      <c r="I50713" s="88"/>
      <c r="J50713" s="88"/>
      <c r="K50713" s="88"/>
    </row>
    <row r="50714" spans="2:11" hidden="1" x14ac:dyDescent="0.2">
      <c r="B50714" s="88"/>
      <c r="C50714" s="88"/>
      <c r="D50714" s="88"/>
      <c r="E50714" s="88"/>
      <c r="F50714" s="88"/>
      <c r="G50714" s="88"/>
      <c r="H50714" s="88"/>
      <c r="I50714" s="88"/>
      <c r="J50714" s="88"/>
      <c r="K50714" s="88"/>
    </row>
    <row r="50715" spans="2:11" hidden="1" x14ac:dyDescent="0.2">
      <c r="B50715" s="88"/>
      <c r="C50715" s="88"/>
      <c r="D50715" s="88"/>
      <c r="E50715" s="88"/>
      <c r="F50715" s="88"/>
      <c r="G50715" s="88"/>
      <c r="H50715" s="88"/>
      <c r="I50715" s="88"/>
      <c r="J50715" s="88"/>
      <c r="K50715" s="88"/>
    </row>
    <row r="50716" spans="2:11" hidden="1" x14ac:dyDescent="0.2">
      <c r="B50716" s="88"/>
      <c r="C50716" s="88"/>
      <c r="D50716" s="88"/>
      <c r="E50716" s="88"/>
      <c r="F50716" s="88"/>
      <c r="G50716" s="88"/>
      <c r="H50716" s="88"/>
      <c r="I50716" s="88"/>
      <c r="J50716" s="88"/>
      <c r="K50716" s="88"/>
    </row>
    <row r="50717" spans="2:11" hidden="1" x14ac:dyDescent="0.2">
      <c r="B50717" s="88"/>
      <c r="C50717" s="88"/>
      <c r="D50717" s="88"/>
      <c r="E50717" s="88"/>
      <c r="F50717" s="88"/>
      <c r="G50717" s="88"/>
      <c r="H50717" s="88"/>
      <c r="I50717" s="88"/>
      <c r="J50717" s="88"/>
      <c r="K50717" s="88"/>
    </row>
    <row r="50718" spans="2:11" hidden="1" x14ac:dyDescent="0.2">
      <c r="B50718" s="88"/>
      <c r="C50718" s="88"/>
      <c r="D50718" s="88"/>
      <c r="E50718" s="88"/>
      <c r="F50718" s="88"/>
      <c r="G50718" s="88"/>
      <c r="H50718" s="88"/>
      <c r="I50718" s="88"/>
      <c r="J50718" s="88"/>
      <c r="K50718" s="88"/>
    </row>
    <row r="50719" spans="2:11" hidden="1" x14ac:dyDescent="0.2">
      <c r="B50719" s="88"/>
      <c r="C50719" s="88"/>
      <c r="D50719" s="88"/>
      <c r="E50719" s="88"/>
      <c r="F50719" s="88"/>
      <c r="G50719" s="88"/>
      <c r="H50719" s="88"/>
      <c r="I50719" s="88"/>
      <c r="J50719" s="88"/>
      <c r="K50719" s="88"/>
    </row>
    <row r="50720" spans="2:11" hidden="1" x14ac:dyDescent="0.2">
      <c r="B50720" s="88"/>
      <c r="C50720" s="88"/>
      <c r="D50720" s="88"/>
      <c r="E50720" s="88"/>
      <c r="F50720" s="88"/>
      <c r="G50720" s="88"/>
      <c r="H50720" s="88"/>
      <c r="I50720" s="88"/>
      <c r="J50720" s="88"/>
      <c r="K50720" s="88"/>
    </row>
    <row r="50721" spans="2:11" hidden="1" x14ac:dyDescent="0.2">
      <c r="B50721" s="88"/>
      <c r="C50721" s="88"/>
      <c r="D50721" s="88"/>
      <c r="E50721" s="88"/>
      <c r="F50721" s="88"/>
      <c r="G50721" s="88"/>
      <c r="H50721" s="88"/>
      <c r="I50721" s="88"/>
      <c r="J50721" s="88"/>
      <c r="K50721" s="88"/>
    </row>
    <row r="50722" spans="2:11" hidden="1" x14ac:dyDescent="0.2">
      <c r="B50722" s="88"/>
      <c r="C50722" s="88"/>
      <c r="D50722" s="88"/>
      <c r="E50722" s="88"/>
      <c r="F50722" s="88"/>
      <c r="G50722" s="88"/>
      <c r="H50722" s="88"/>
      <c r="I50722" s="88"/>
      <c r="J50722" s="88"/>
      <c r="K50722" s="88"/>
    </row>
    <row r="50723" spans="2:11" hidden="1" x14ac:dyDescent="0.2">
      <c r="B50723" s="88"/>
      <c r="C50723" s="88"/>
      <c r="D50723" s="88"/>
      <c r="E50723" s="88"/>
      <c r="F50723" s="88"/>
      <c r="G50723" s="88"/>
      <c r="H50723" s="88"/>
      <c r="I50723" s="88"/>
      <c r="J50723" s="88"/>
      <c r="K50723" s="88"/>
    </row>
    <row r="50724" spans="2:11" hidden="1" x14ac:dyDescent="0.2">
      <c r="B50724" s="88"/>
      <c r="C50724" s="88"/>
      <c r="D50724" s="88"/>
      <c r="E50724" s="88"/>
      <c r="F50724" s="88"/>
      <c r="G50724" s="88"/>
      <c r="H50724" s="88"/>
      <c r="I50724" s="88"/>
      <c r="J50724" s="88"/>
      <c r="K50724" s="88"/>
    </row>
    <row r="50725" spans="2:11" hidden="1" x14ac:dyDescent="0.2">
      <c r="B50725" s="88"/>
      <c r="C50725" s="88"/>
      <c r="D50725" s="88"/>
      <c r="E50725" s="88"/>
      <c r="F50725" s="88"/>
      <c r="G50725" s="88"/>
      <c r="H50725" s="88"/>
      <c r="I50725" s="88"/>
      <c r="J50725" s="88"/>
      <c r="K50725" s="88"/>
    </row>
    <row r="50726" spans="2:11" hidden="1" x14ac:dyDescent="0.2">
      <c r="B50726" s="88"/>
      <c r="C50726" s="88"/>
      <c r="D50726" s="88"/>
      <c r="E50726" s="88"/>
      <c r="F50726" s="88"/>
      <c r="G50726" s="88"/>
      <c r="H50726" s="88"/>
      <c r="I50726" s="88"/>
      <c r="J50726" s="88"/>
      <c r="K50726" s="88"/>
    </row>
    <row r="50727" spans="2:11" hidden="1" x14ac:dyDescent="0.2">
      <c r="B50727" s="88"/>
      <c r="C50727" s="88"/>
      <c r="D50727" s="88"/>
      <c r="E50727" s="88"/>
      <c r="F50727" s="88"/>
      <c r="G50727" s="88"/>
      <c r="H50727" s="88"/>
      <c r="I50727" s="88"/>
      <c r="J50727" s="88"/>
      <c r="K50727" s="88"/>
    </row>
    <row r="50728" spans="2:11" hidden="1" x14ac:dyDescent="0.2">
      <c r="B50728" s="88"/>
      <c r="C50728" s="88"/>
      <c r="D50728" s="88"/>
      <c r="E50728" s="88"/>
      <c r="F50728" s="88"/>
      <c r="G50728" s="88"/>
      <c r="H50728" s="88"/>
      <c r="I50728" s="88"/>
      <c r="J50728" s="88"/>
      <c r="K50728" s="88"/>
    </row>
    <row r="50729" spans="2:11" hidden="1" x14ac:dyDescent="0.2">
      <c r="B50729" s="88"/>
      <c r="C50729" s="88"/>
      <c r="D50729" s="88"/>
      <c r="E50729" s="88"/>
      <c r="F50729" s="88"/>
      <c r="G50729" s="88"/>
      <c r="H50729" s="88"/>
      <c r="I50729" s="88"/>
      <c r="J50729" s="88"/>
      <c r="K50729" s="88"/>
    </row>
    <row r="50730" spans="2:11" hidden="1" x14ac:dyDescent="0.2">
      <c r="B50730" s="88"/>
      <c r="C50730" s="88"/>
      <c r="D50730" s="88"/>
      <c r="E50730" s="88"/>
      <c r="F50730" s="88"/>
      <c r="G50730" s="88"/>
      <c r="H50730" s="88"/>
      <c r="I50730" s="88"/>
      <c r="J50730" s="88"/>
      <c r="K50730" s="88"/>
    </row>
    <row r="50731" spans="2:11" hidden="1" x14ac:dyDescent="0.2">
      <c r="B50731" s="88"/>
      <c r="C50731" s="88"/>
      <c r="D50731" s="88"/>
      <c r="E50731" s="88"/>
      <c r="F50731" s="88"/>
      <c r="G50731" s="88"/>
      <c r="H50731" s="88"/>
      <c r="I50731" s="88"/>
      <c r="J50731" s="88"/>
      <c r="K50731" s="88"/>
    </row>
    <row r="50732" spans="2:11" hidden="1" x14ac:dyDescent="0.2">
      <c r="B50732" s="88"/>
      <c r="C50732" s="88"/>
      <c r="D50732" s="88"/>
      <c r="E50732" s="88"/>
      <c r="F50732" s="88"/>
      <c r="G50732" s="88"/>
      <c r="H50732" s="88"/>
      <c r="I50732" s="88"/>
      <c r="J50732" s="88"/>
      <c r="K50732" s="88"/>
    </row>
    <row r="50733" spans="2:11" hidden="1" x14ac:dyDescent="0.2">
      <c r="B50733" s="88"/>
      <c r="C50733" s="88"/>
      <c r="D50733" s="88"/>
      <c r="E50733" s="88"/>
      <c r="F50733" s="88"/>
      <c r="G50733" s="88"/>
      <c r="H50733" s="88"/>
      <c r="I50733" s="88"/>
      <c r="J50733" s="88"/>
      <c r="K50733" s="88"/>
    </row>
    <row r="50734" spans="2:11" hidden="1" x14ac:dyDescent="0.2">
      <c r="B50734" s="88"/>
      <c r="C50734" s="88"/>
      <c r="D50734" s="88"/>
      <c r="E50734" s="88"/>
      <c r="F50734" s="88"/>
      <c r="G50734" s="88"/>
      <c r="H50734" s="88"/>
      <c r="I50734" s="88"/>
      <c r="J50734" s="88"/>
      <c r="K50734" s="88"/>
    </row>
    <row r="50735" spans="2:11" hidden="1" x14ac:dyDescent="0.2">
      <c r="B50735" s="88"/>
      <c r="C50735" s="88"/>
      <c r="D50735" s="88"/>
      <c r="E50735" s="88"/>
      <c r="F50735" s="88"/>
      <c r="G50735" s="88"/>
      <c r="H50735" s="88"/>
      <c r="I50735" s="88"/>
      <c r="J50735" s="88"/>
      <c r="K50735" s="88"/>
    </row>
    <row r="50736" spans="2:11" hidden="1" x14ac:dyDescent="0.2">
      <c r="B50736" s="88"/>
      <c r="C50736" s="88"/>
      <c r="D50736" s="88"/>
      <c r="E50736" s="88"/>
      <c r="F50736" s="88"/>
      <c r="G50736" s="88"/>
      <c r="H50736" s="88"/>
      <c r="I50736" s="88"/>
      <c r="J50736" s="88"/>
      <c r="K50736" s="88"/>
    </row>
    <row r="50737" spans="2:11" hidden="1" x14ac:dyDescent="0.2">
      <c r="B50737" s="88"/>
      <c r="C50737" s="88"/>
      <c r="D50737" s="88"/>
      <c r="E50737" s="88"/>
      <c r="F50737" s="88"/>
      <c r="G50737" s="88"/>
      <c r="H50737" s="88"/>
      <c r="I50737" s="88"/>
      <c r="J50737" s="88"/>
      <c r="K50737" s="88"/>
    </row>
    <row r="50738" spans="2:11" hidden="1" x14ac:dyDescent="0.2">
      <c r="B50738" s="88"/>
      <c r="C50738" s="88"/>
      <c r="D50738" s="88"/>
      <c r="E50738" s="88"/>
      <c r="F50738" s="88"/>
      <c r="G50738" s="88"/>
      <c r="H50738" s="88"/>
      <c r="I50738" s="88"/>
      <c r="J50738" s="88"/>
      <c r="K50738" s="88"/>
    </row>
    <row r="50739" spans="2:11" hidden="1" x14ac:dyDescent="0.2">
      <c r="B50739" s="88"/>
      <c r="C50739" s="88"/>
      <c r="D50739" s="88"/>
      <c r="E50739" s="88"/>
      <c r="F50739" s="88"/>
      <c r="G50739" s="88"/>
      <c r="H50739" s="88"/>
      <c r="I50739" s="88"/>
      <c r="J50739" s="88"/>
      <c r="K50739" s="88"/>
    </row>
    <row r="50740" spans="2:11" hidden="1" x14ac:dyDescent="0.2">
      <c r="B50740" s="88"/>
      <c r="C50740" s="88"/>
      <c r="D50740" s="88"/>
      <c r="E50740" s="88"/>
      <c r="F50740" s="88"/>
      <c r="G50740" s="88"/>
      <c r="H50740" s="88"/>
      <c r="I50740" s="88"/>
      <c r="J50740" s="88"/>
      <c r="K50740" s="88"/>
    </row>
    <row r="50741" spans="2:11" hidden="1" x14ac:dyDescent="0.2">
      <c r="B50741" s="88"/>
      <c r="C50741" s="88"/>
      <c r="D50741" s="88"/>
      <c r="E50741" s="88"/>
      <c r="F50741" s="88"/>
      <c r="G50741" s="88"/>
      <c r="H50741" s="88"/>
      <c r="I50741" s="88"/>
      <c r="J50741" s="88"/>
      <c r="K50741" s="88"/>
    </row>
    <row r="50742" spans="2:11" hidden="1" x14ac:dyDescent="0.2">
      <c r="B50742" s="88"/>
      <c r="C50742" s="88"/>
      <c r="D50742" s="88"/>
      <c r="E50742" s="88"/>
      <c r="F50742" s="88"/>
      <c r="G50742" s="88"/>
      <c r="H50742" s="88"/>
      <c r="I50742" s="88"/>
      <c r="J50742" s="88"/>
      <c r="K50742" s="88"/>
    </row>
    <row r="50743" spans="2:11" hidden="1" x14ac:dyDescent="0.2">
      <c r="B50743" s="88"/>
      <c r="C50743" s="88"/>
      <c r="D50743" s="88"/>
      <c r="E50743" s="88"/>
      <c r="F50743" s="88"/>
      <c r="G50743" s="88"/>
      <c r="H50743" s="88"/>
      <c r="I50743" s="88"/>
      <c r="J50743" s="88"/>
      <c r="K50743" s="88"/>
    </row>
    <row r="50744" spans="2:11" hidden="1" x14ac:dyDescent="0.2">
      <c r="B50744" s="88"/>
      <c r="C50744" s="88"/>
      <c r="D50744" s="88"/>
      <c r="E50744" s="88"/>
      <c r="F50744" s="88"/>
      <c r="G50744" s="88"/>
      <c r="H50744" s="88"/>
      <c r="I50744" s="88"/>
      <c r="J50744" s="88"/>
      <c r="K50744" s="88"/>
    </row>
    <row r="50745" spans="2:11" hidden="1" x14ac:dyDescent="0.2">
      <c r="B50745" s="88"/>
      <c r="C50745" s="88"/>
      <c r="D50745" s="88"/>
      <c r="E50745" s="88"/>
      <c r="F50745" s="88"/>
      <c r="G50745" s="88"/>
      <c r="H50745" s="88"/>
      <c r="I50745" s="88"/>
      <c r="J50745" s="88"/>
      <c r="K50745" s="88"/>
    </row>
    <row r="50746" spans="2:11" hidden="1" x14ac:dyDescent="0.2">
      <c r="B50746" s="88"/>
      <c r="C50746" s="88"/>
      <c r="D50746" s="88"/>
      <c r="E50746" s="88"/>
      <c r="F50746" s="88"/>
      <c r="G50746" s="88"/>
      <c r="H50746" s="88"/>
      <c r="I50746" s="88"/>
      <c r="J50746" s="88"/>
      <c r="K50746" s="88"/>
    </row>
    <row r="50747" spans="2:11" hidden="1" x14ac:dyDescent="0.2">
      <c r="B50747" s="88"/>
      <c r="C50747" s="88"/>
      <c r="D50747" s="88"/>
      <c r="E50747" s="88"/>
      <c r="F50747" s="88"/>
      <c r="G50747" s="88"/>
      <c r="H50747" s="88"/>
      <c r="I50747" s="88"/>
      <c r="J50747" s="88"/>
      <c r="K50747" s="88"/>
    </row>
    <row r="50748" spans="2:11" hidden="1" x14ac:dyDescent="0.2">
      <c r="B50748" s="88"/>
      <c r="C50748" s="88"/>
      <c r="D50748" s="88"/>
      <c r="E50748" s="88"/>
      <c r="F50748" s="88"/>
      <c r="G50748" s="88"/>
      <c r="H50748" s="88"/>
      <c r="I50748" s="88"/>
      <c r="J50748" s="88"/>
      <c r="K50748" s="88"/>
    </row>
    <row r="50749" spans="2:11" hidden="1" x14ac:dyDescent="0.2">
      <c r="B50749" s="88"/>
      <c r="C50749" s="88"/>
      <c r="D50749" s="88"/>
      <c r="E50749" s="88"/>
      <c r="F50749" s="88"/>
      <c r="G50749" s="88"/>
      <c r="H50749" s="88"/>
      <c r="I50749" s="88"/>
      <c r="J50749" s="88"/>
      <c r="K50749" s="88"/>
    </row>
    <row r="50750" spans="2:11" hidden="1" x14ac:dyDescent="0.2">
      <c r="B50750" s="88"/>
      <c r="C50750" s="88"/>
      <c r="D50750" s="88"/>
      <c r="E50750" s="88"/>
      <c r="F50750" s="88"/>
      <c r="G50750" s="88"/>
      <c r="H50750" s="88"/>
      <c r="I50750" s="88"/>
      <c r="J50750" s="88"/>
      <c r="K50750" s="88"/>
    </row>
    <row r="50751" spans="2:11" hidden="1" x14ac:dyDescent="0.2">
      <c r="B50751" s="88"/>
      <c r="C50751" s="88"/>
      <c r="D50751" s="88"/>
      <c r="E50751" s="88"/>
      <c r="F50751" s="88"/>
      <c r="G50751" s="88"/>
      <c r="H50751" s="88"/>
      <c r="I50751" s="88"/>
      <c r="J50751" s="88"/>
      <c r="K50751" s="88"/>
    </row>
    <row r="50752" spans="2:11" hidden="1" x14ac:dyDescent="0.2">
      <c r="B50752" s="88"/>
      <c r="C50752" s="88"/>
      <c r="D50752" s="88"/>
      <c r="E50752" s="88"/>
      <c r="F50752" s="88"/>
      <c r="G50752" s="88"/>
      <c r="H50752" s="88"/>
      <c r="I50752" s="88"/>
      <c r="J50752" s="88"/>
      <c r="K50752" s="88"/>
    </row>
    <row r="50753" spans="2:11" hidden="1" x14ac:dyDescent="0.2">
      <c r="B50753" s="88"/>
      <c r="C50753" s="88"/>
      <c r="D50753" s="88"/>
      <c r="E50753" s="88"/>
      <c r="F50753" s="88"/>
      <c r="G50753" s="88"/>
      <c r="H50753" s="88"/>
      <c r="I50753" s="88"/>
      <c r="J50753" s="88"/>
      <c r="K50753" s="88"/>
    </row>
    <row r="50754" spans="2:11" hidden="1" x14ac:dyDescent="0.2">
      <c r="B50754" s="88"/>
      <c r="C50754" s="88"/>
      <c r="D50754" s="88"/>
      <c r="E50754" s="88"/>
      <c r="F50754" s="88"/>
      <c r="G50754" s="88"/>
      <c r="H50754" s="88"/>
      <c r="I50754" s="88"/>
      <c r="J50754" s="88"/>
      <c r="K50754" s="88"/>
    </row>
    <row r="50755" spans="2:11" hidden="1" x14ac:dyDescent="0.2">
      <c r="B50755" s="88"/>
      <c r="C50755" s="88"/>
      <c r="D50755" s="88"/>
      <c r="E50755" s="88"/>
      <c r="F50755" s="88"/>
      <c r="G50755" s="88"/>
      <c r="H50755" s="88"/>
      <c r="I50755" s="88"/>
      <c r="J50755" s="88"/>
      <c r="K50755" s="88"/>
    </row>
    <row r="50756" spans="2:11" hidden="1" x14ac:dyDescent="0.2">
      <c r="B50756" s="88"/>
      <c r="C50756" s="88"/>
      <c r="D50756" s="88"/>
      <c r="E50756" s="88"/>
      <c r="F50756" s="88"/>
      <c r="G50756" s="88"/>
      <c r="H50756" s="88"/>
      <c r="I50756" s="88"/>
      <c r="J50756" s="88"/>
      <c r="K50756" s="88"/>
    </row>
    <row r="50757" spans="2:11" hidden="1" x14ac:dyDescent="0.2">
      <c r="B50757" s="88"/>
      <c r="C50757" s="88"/>
      <c r="D50757" s="88"/>
      <c r="E50757" s="88"/>
      <c r="F50757" s="88"/>
      <c r="G50757" s="88"/>
      <c r="H50757" s="88"/>
      <c r="I50757" s="88"/>
      <c r="J50757" s="88"/>
      <c r="K50757" s="88"/>
    </row>
    <row r="50758" spans="2:11" hidden="1" x14ac:dyDescent="0.2">
      <c r="B50758" s="88"/>
      <c r="C50758" s="88"/>
      <c r="D50758" s="88"/>
      <c r="E50758" s="88"/>
      <c r="F50758" s="88"/>
      <c r="G50758" s="88"/>
      <c r="H50758" s="88"/>
      <c r="I50758" s="88"/>
      <c r="J50758" s="88"/>
      <c r="K50758" s="88"/>
    </row>
    <row r="50759" spans="2:11" hidden="1" x14ac:dyDescent="0.2">
      <c r="B50759" s="88"/>
      <c r="C50759" s="88"/>
      <c r="D50759" s="88"/>
      <c r="E50759" s="88"/>
      <c r="F50759" s="88"/>
      <c r="G50759" s="88"/>
      <c r="H50759" s="88"/>
      <c r="I50759" s="88"/>
      <c r="J50759" s="88"/>
      <c r="K50759" s="88"/>
    </row>
    <row r="50760" spans="2:11" hidden="1" x14ac:dyDescent="0.2">
      <c r="B50760" s="88"/>
      <c r="C50760" s="88"/>
      <c r="D50760" s="88"/>
      <c r="E50760" s="88"/>
      <c r="F50760" s="88"/>
      <c r="G50760" s="88"/>
      <c r="H50760" s="88"/>
      <c r="I50760" s="88"/>
      <c r="J50760" s="88"/>
      <c r="K50760" s="88"/>
    </row>
    <row r="50761" spans="2:11" hidden="1" x14ac:dyDescent="0.2">
      <c r="B50761" s="88"/>
      <c r="C50761" s="88"/>
      <c r="D50761" s="88"/>
      <c r="E50761" s="88"/>
      <c r="F50761" s="88"/>
      <c r="G50761" s="88"/>
      <c r="H50761" s="88"/>
      <c r="I50761" s="88"/>
      <c r="J50761" s="88"/>
      <c r="K50761" s="88"/>
    </row>
    <row r="50762" spans="2:11" hidden="1" x14ac:dyDescent="0.2">
      <c r="B50762" s="88"/>
      <c r="C50762" s="88"/>
      <c r="D50762" s="88"/>
      <c r="E50762" s="88"/>
      <c r="F50762" s="88"/>
      <c r="G50762" s="88"/>
      <c r="H50762" s="88"/>
      <c r="I50762" s="88"/>
      <c r="J50762" s="88"/>
      <c r="K50762" s="88"/>
    </row>
    <row r="50763" spans="2:11" hidden="1" x14ac:dyDescent="0.2">
      <c r="B50763" s="88"/>
      <c r="C50763" s="88"/>
      <c r="D50763" s="88"/>
      <c r="E50763" s="88"/>
      <c r="F50763" s="88"/>
      <c r="G50763" s="88"/>
      <c r="H50763" s="88"/>
      <c r="I50763" s="88"/>
      <c r="J50763" s="88"/>
      <c r="K50763" s="88"/>
    </row>
    <row r="50764" spans="2:11" hidden="1" x14ac:dyDescent="0.2">
      <c r="B50764" s="88"/>
      <c r="C50764" s="88"/>
      <c r="D50764" s="88"/>
      <c r="E50764" s="88"/>
      <c r="F50764" s="88"/>
      <c r="G50764" s="88"/>
      <c r="H50764" s="88"/>
      <c r="I50764" s="88"/>
      <c r="J50764" s="88"/>
      <c r="K50764" s="88"/>
    </row>
    <row r="50765" spans="2:11" hidden="1" x14ac:dyDescent="0.2">
      <c r="B50765" s="88"/>
      <c r="C50765" s="88"/>
      <c r="D50765" s="88"/>
      <c r="E50765" s="88"/>
      <c r="F50765" s="88"/>
      <c r="G50765" s="88"/>
      <c r="H50765" s="88"/>
      <c r="I50765" s="88"/>
      <c r="J50765" s="88"/>
      <c r="K50765" s="88"/>
    </row>
    <row r="50766" spans="2:11" hidden="1" x14ac:dyDescent="0.2">
      <c r="B50766" s="88"/>
      <c r="C50766" s="88"/>
      <c r="D50766" s="88"/>
      <c r="E50766" s="88"/>
      <c r="F50766" s="88"/>
      <c r="G50766" s="88"/>
      <c r="H50766" s="88"/>
      <c r="I50766" s="88"/>
      <c r="J50766" s="88"/>
      <c r="K50766" s="88"/>
    </row>
    <row r="50767" spans="2:11" hidden="1" x14ac:dyDescent="0.2">
      <c r="B50767" s="88"/>
      <c r="C50767" s="88"/>
      <c r="D50767" s="88"/>
      <c r="E50767" s="88"/>
      <c r="F50767" s="88"/>
      <c r="G50767" s="88"/>
      <c r="H50767" s="88"/>
      <c r="I50767" s="88"/>
      <c r="J50767" s="88"/>
      <c r="K50767" s="88"/>
    </row>
    <row r="50768" spans="2:11" hidden="1" x14ac:dyDescent="0.2">
      <c r="B50768" s="88"/>
      <c r="C50768" s="88"/>
      <c r="D50768" s="88"/>
      <c r="E50768" s="88"/>
      <c r="F50768" s="88"/>
      <c r="G50768" s="88"/>
      <c r="H50768" s="88"/>
      <c r="I50768" s="88"/>
      <c r="J50768" s="88"/>
      <c r="K50768" s="88"/>
    </row>
    <row r="50769" spans="2:11" hidden="1" x14ac:dyDescent="0.2">
      <c r="B50769" s="88"/>
      <c r="C50769" s="88"/>
      <c r="D50769" s="88"/>
      <c r="E50769" s="88"/>
      <c r="F50769" s="88"/>
      <c r="G50769" s="88"/>
      <c r="H50769" s="88"/>
      <c r="I50769" s="88"/>
      <c r="J50769" s="88"/>
      <c r="K50769" s="88"/>
    </row>
    <row r="50770" spans="2:11" hidden="1" x14ac:dyDescent="0.2">
      <c r="B50770" s="88"/>
      <c r="C50770" s="88"/>
      <c r="D50770" s="88"/>
      <c r="E50770" s="88"/>
      <c r="F50770" s="88"/>
      <c r="G50770" s="88"/>
      <c r="H50770" s="88"/>
      <c r="I50770" s="88"/>
      <c r="J50770" s="88"/>
      <c r="K50770" s="88"/>
    </row>
    <row r="50771" spans="2:11" hidden="1" x14ac:dyDescent="0.2">
      <c r="B50771" s="88"/>
      <c r="C50771" s="88"/>
      <c r="D50771" s="88"/>
      <c r="E50771" s="88"/>
      <c r="F50771" s="88"/>
      <c r="G50771" s="88"/>
      <c r="H50771" s="88"/>
      <c r="I50771" s="88"/>
      <c r="J50771" s="88"/>
      <c r="K50771" s="88"/>
    </row>
    <row r="50772" spans="2:11" hidden="1" x14ac:dyDescent="0.2">
      <c r="B50772" s="88"/>
      <c r="C50772" s="88"/>
      <c r="D50772" s="88"/>
      <c r="E50772" s="88"/>
      <c r="F50772" s="88"/>
      <c r="G50772" s="88"/>
      <c r="H50772" s="88"/>
      <c r="I50772" s="88"/>
      <c r="J50772" s="88"/>
      <c r="K50772" s="88"/>
    </row>
    <row r="50773" spans="2:11" hidden="1" x14ac:dyDescent="0.2">
      <c r="B50773" s="88"/>
      <c r="C50773" s="88"/>
      <c r="D50773" s="88"/>
      <c r="E50773" s="88"/>
      <c r="F50773" s="88"/>
      <c r="G50773" s="88"/>
      <c r="H50773" s="88"/>
      <c r="I50773" s="88"/>
      <c r="J50773" s="88"/>
      <c r="K50773" s="88"/>
    </row>
    <row r="50774" spans="2:11" hidden="1" x14ac:dyDescent="0.2">
      <c r="B50774" s="88"/>
      <c r="C50774" s="88"/>
      <c r="D50774" s="88"/>
      <c r="E50774" s="88"/>
      <c r="F50774" s="88"/>
      <c r="G50774" s="88"/>
      <c r="H50774" s="88"/>
      <c r="I50774" s="88"/>
      <c r="J50774" s="88"/>
      <c r="K50774" s="88"/>
    </row>
    <row r="50775" spans="2:11" hidden="1" x14ac:dyDescent="0.2">
      <c r="B50775" s="88"/>
      <c r="C50775" s="88"/>
      <c r="D50775" s="88"/>
      <c r="E50775" s="88"/>
      <c r="F50775" s="88"/>
      <c r="G50775" s="88"/>
      <c r="H50775" s="88"/>
      <c r="I50775" s="88"/>
      <c r="J50775" s="88"/>
      <c r="K50775" s="88"/>
    </row>
    <row r="50776" spans="2:11" hidden="1" x14ac:dyDescent="0.2">
      <c r="B50776" s="88"/>
      <c r="C50776" s="88"/>
      <c r="D50776" s="88"/>
      <c r="E50776" s="88"/>
      <c r="F50776" s="88"/>
      <c r="G50776" s="88"/>
      <c r="H50776" s="88"/>
      <c r="I50776" s="88"/>
      <c r="J50776" s="88"/>
      <c r="K50776" s="88"/>
    </row>
    <row r="50777" spans="2:11" hidden="1" x14ac:dyDescent="0.2">
      <c r="B50777" s="88"/>
      <c r="C50777" s="88"/>
      <c r="D50777" s="88"/>
      <c r="E50777" s="88"/>
      <c r="F50777" s="88"/>
      <c r="G50777" s="88"/>
      <c r="H50777" s="88"/>
      <c r="I50777" s="88"/>
      <c r="J50777" s="88"/>
      <c r="K50777" s="88"/>
    </row>
    <row r="50778" spans="2:11" hidden="1" x14ac:dyDescent="0.2">
      <c r="B50778" s="88"/>
      <c r="C50778" s="88"/>
      <c r="D50778" s="88"/>
      <c r="E50778" s="88"/>
      <c r="F50778" s="88"/>
      <c r="G50778" s="88"/>
      <c r="H50778" s="88"/>
      <c r="I50778" s="88"/>
      <c r="J50778" s="88"/>
      <c r="K50778" s="88"/>
    </row>
    <row r="50779" spans="2:11" hidden="1" x14ac:dyDescent="0.2">
      <c r="B50779" s="88"/>
      <c r="C50779" s="88"/>
      <c r="D50779" s="88"/>
      <c r="E50779" s="88"/>
      <c r="F50779" s="88"/>
      <c r="G50779" s="88"/>
      <c r="H50779" s="88"/>
      <c r="I50779" s="88"/>
      <c r="J50779" s="88"/>
      <c r="K50779" s="88"/>
    </row>
    <row r="50780" spans="2:11" hidden="1" x14ac:dyDescent="0.2">
      <c r="B50780" s="88"/>
      <c r="C50780" s="88"/>
      <c r="D50780" s="88"/>
      <c r="E50780" s="88"/>
      <c r="F50780" s="88"/>
      <c r="G50780" s="88"/>
      <c r="H50780" s="88"/>
      <c r="I50780" s="88"/>
      <c r="J50780" s="88"/>
      <c r="K50780" s="88"/>
    </row>
    <row r="50781" spans="2:11" hidden="1" x14ac:dyDescent="0.2">
      <c r="B50781" s="88"/>
      <c r="C50781" s="88"/>
      <c r="D50781" s="88"/>
      <c r="E50781" s="88"/>
      <c r="F50781" s="88"/>
      <c r="G50781" s="88"/>
      <c r="H50781" s="88"/>
      <c r="I50781" s="88"/>
      <c r="J50781" s="88"/>
      <c r="K50781" s="88"/>
    </row>
    <row r="50782" spans="2:11" hidden="1" x14ac:dyDescent="0.2">
      <c r="B50782" s="88"/>
      <c r="C50782" s="88"/>
      <c r="D50782" s="88"/>
      <c r="E50782" s="88"/>
      <c r="F50782" s="88"/>
      <c r="G50782" s="88"/>
      <c r="H50782" s="88"/>
      <c r="I50782" s="88"/>
      <c r="J50782" s="88"/>
      <c r="K50782" s="88"/>
    </row>
    <row r="50783" spans="2:11" hidden="1" x14ac:dyDescent="0.2">
      <c r="B50783" s="88"/>
      <c r="C50783" s="88"/>
      <c r="D50783" s="88"/>
      <c r="E50783" s="88"/>
      <c r="F50783" s="88"/>
      <c r="G50783" s="88"/>
      <c r="H50783" s="88"/>
      <c r="I50783" s="88"/>
      <c r="J50783" s="88"/>
      <c r="K50783" s="88"/>
    </row>
    <row r="50784" spans="2:11" hidden="1" x14ac:dyDescent="0.2">
      <c r="B50784" s="88"/>
      <c r="C50784" s="88"/>
      <c r="D50784" s="88"/>
      <c r="E50784" s="88"/>
      <c r="F50784" s="88"/>
      <c r="G50784" s="88"/>
      <c r="H50784" s="88"/>
      <c r="I50784" s="88"/>
      <c r="J50784" s="88"/>
      <c r="K50784" s="88"/>
    </row>
    <row r="50785" spans="2:11" hidden="1" x14ac:dyDescent="0.2">
      <c r="B50785" s="88"/>
      <c r="C50785" s="88"/>
      <c r="D50785" s="88"/>
      <c r="E50785" s="88"/>
      <c r="F50785" s="88"/>
      <c r="G50785" s="88"/>
      <c r="H50785" s="88"/>
      <c r="I50785" s="88"/>
      <c r="J50785" s="88"/>
      <c r="K50785" s="88"/>
    </row>
    <row r="50786" spans="2:11" hidden="1" x14ac:dyDescent="0.2">
      <c r="B50786" s="88"/>
      <c r="C50786" s="88"/>
      <c r="D50786" s="88"/>
      <c r="E50786" s="88"/>
      <c r="F50786" s="88"/>
      <c r="G50786" s="88"/>
      <c r="H50786" s="88"/>
      <c r="I50786" s="88"/>
      <c r="J50786" s="88"/>
      <c r="K50786" s="88"/>
    </row>
    <row r="50787" spans="2:11" hidden="1" x14ac:dyDescent="0.2">
      <c r="B50787" s="88"/>
      <c r="C50787" s="88"/>
      <c r="D50787" s="88"/>
      <c r="E50787" s="88"/>
      <c r="F50787" s="88"/>
      <c r="G50787" s="88"/>
      <c r="H50787" s="88"/>
      <c r="I50787" s="88"/>
      <c r="J50787" s="88"/>
      <c r="K50787" s="88"/>
    </row>
    <row r="50788" spans="2:11" hidden="1" x14ac:dyDescent="0.2">
      <c r="B50788" s="88"/>
      <c r="C50788" s="88"/>
      <c r="D50788" s="88"/>
      <c r="E50788" s="88"/>
      <c r="F50788" s="88"/>
      <c r="G50788" s="88"/>
      <c r="H50788" s="88"/>
      <c r="I50788" s="88"/>
      <c r="J50788" s="88"/>
      <c r="K50788" s="88"/>
    </row>
    <row r="50789" spans="2:11" hidden="1" x14ac:dyDescent="0.2">
      <c r="B50789" s="88"/>
      <c r="C50789" s="88"/>
      <c r="D50789" s="88"/>
      <c r="E50789" s="88"/>
      <c r="F50789" s="88"/>
      <c r="G50789" s="88"/>
      <c r="H50789" s="88"/>
      <c r="I50789" s="88"/>
      <c r="J50789" s="88"/>
      <c r="K50789" s="88"/>
    </row>
    <row r="50790" spans="2:11" hidden="1" x14ac:dyDescent="0.2">
      <c r="B50790" s="88"/>
      <c r="C50790" s="88"/>
      <c r="D50790" s="88"/>
      <c r="E50790" s="88"/>
      <c r="F50790" s="88"/>
      <c r="G50790" s="88"/>
      <c r="H50790" s="88"/>
      <c r="I50790" s="88"/>
      <c r="J50790" s="88"/>
      <c r="K50790" s="88"/>
    </row>
    <row r="50791" spans="2:11" hidden="1" x14ac:dyDescent="0.2">
      <c r="B50791" s="88"/>
      <c r="C50791" s="88"/>
      <c r="D50791" s="88"/>
      <c r="E50791" s="88"/>
      <c r="F50791" s="88"/>
      <c r="G50791" s="88"/>
      <c r="H50791" s="88"/>
      <c r="I50791" s="88"/>
      <c r="J50791" s="88"/>
      <c r="K50791" s="88"/>
    </row>
    <row r="50792" spans="2:11" hidden="1" x14ac:dyDescent="0.2">
      <c r="B50792" s="88"/>
      <c r="C50792" s="88"/>
      <c r="D50792" s="88"/>
      <c r="E50792" s="88"/>
      <c r="F50792" s="88"/>
      <c r="G50792" s="88"/>
      <c r="H50792" s="88"/>
      <c r="I50792" s="88"/>
      <c r="J50792" s="88"/>
      <c r="K50792" s="88"/>
    </row>
    <row r="50793" spans="2:11" hidden="1" x14ac:dyDescent="0.2">
      <c r="B50793" s="88"/>
      <c r="C50793" s="88"/>
      <c r="D50793" s="88"/>
      <c r="E50793" s="88"/>
      <c r="F50793" s="88"/>
      <c r="G50793" s="88"/>
      <c r="H50793" s="88"/>
      <c r="I50793" s="88"/>
      <c r="J50793" s="88"/>
      <c r="K50793" s="88"/>
    </row>
    <row r="50794" spans="2:11" hidden="1" x14ac:dyDescent="0.2">
      <c r="B50794" s="88"/>
      <c r="C50794" s="88"/>
      <c r="D50794" s="88"/>
      <c r="E50794" s="88"/>
      <c r="F50794" s="88"/>
      <c r="G50794" s="88"/>
      <c r="H50794" s="88"/>
      <c r="I50794" s="88"/>
      <c r="J50794" s="88"/>
      <c r="K50794" s="88"/>
    </row>
    <row r="50795" spans="2:11" hidden="1" x14ac:dyDescent="0.2">
      <c r="B50795" s="88"/>
      <c r="C50795" s="88"/>
      <c r="D50795" s="88"/>
      <c r="E50795" s="88"/>
      <c r="F50795" s="88"/>
      <c r="G50795" s="88"/>
      <c r="H50795" s="88"/>
      <c r="I50795" s="88"/>
      <c r="J50795" s="88"/>
      <c r="K50795" s="88"/>
    </row>
    <row r="50796" spans="2:11" hidden="1" x14ac:dyDescent="0.2">
      <c r="B50796" s="88"/>
      <c r="C50796" s="88"/>
      <c r="D50796" s="88"/>
      <c r="E50796" s="88"/>
      <c r="F50796" s="88"/>
      <c r="G50796" s="88"/>
      <c r="H50796" s="88"/>
      <c r="I50796" s="88"/>
      <c r="J50796" s="88"/>
      <c r="K50796" s="88"/>
    </row>
    <row r="50797" spans="2:11" hidden="1" x14ac:dyDescent="0.2">
      <c r="B50797" s="88"/>
      <c r="C50797" s="88"/>
      <c r="D50797" s="88"/>
      <c r="E50797" s="88"/>
      <c r="F50797" s="88"/>
      <c r="G50797" s="88"/>
      <c r="H50797" s="88"/>
      <c r="I50797" s="88"/>
      <c r="J50797" s="88"/>
      <c r="K50797" s="88"/>
    </row>
    <row r="50798" spans="2:11" hidden="1" x14ac:dyDescent="0.2">
      <c r="B50798" s="88"/>
      <c r="C50798" s="88"/>
      <c r="D50798" s="88"/>
      <c r="E50798" s="88"/>
      <c r="F50798" s="88"/>
      <c r="G50798" s="88"/>
      <c r="H50798" s="88"/>
      <c r="I50798" s="88"/>
      <c r="J50798" s="88"/>
      <c r="K50798" s="88"/>
    </row>
    <row r="50799" spans="2:11" hidden="1" x14ac:dyDescent="0.2">
      <c r="B50799" s="88"/>
      <c r="C50799" s="88"/>
      <c r="D50799" s="88"/>
      <c r="E50799" s="88"/>
      <c r="F50799" s="88"/>
      <c r="G50799" s="88"/>
      <c r="H50799" s="88"/>
      <c r="I50799" s="88"/>
      <c r="J50799" s="88"/>
      <c r="K50799" s="88"/>
    </row>
    <row r="50800" spans="2:11" hidden="1" x14ac:dyDescent="0.2">
      <c r="B50800" s="88"/>
      <c r="C50800" s="88"/>
      <c r="D50800" s="88"/>
      <c r="E50800" s="88"/>
      <c r="F50800" s="88"/>
      <c r="G50800" s="88"/>
      <c r="H50800" s="88"/>
      <c r="I50800" s="88"/>
      <c r="J50800" s="88"/>
      <c r="K50800" s="88"/>
    </row>
    <row r="50801" spans="2:11" hidden="1" x14ac:dyDescent="0.2">
      <c r="B50801" s="88"/>
      <c r="C50801" s="88"/>
      <c r="D50801" s="88"/>
      <c r="E50801" s="88"/>
      <c r="F50801" s="88"/>
      <c r="G50801" s="88"/>
      <c r="H50801" s="88"/>
      <c r="I50801" s="88"/>
      <c r="J50801" s="88"/>
      <c r="K50801" s="88"/>
    </row>
    <row r="50802" spans="2:11" hidden="1" x14ac:dyDescent="0.2">
      <c r="B50802" s="88"/>
      <c r="C50802" s="88"/>
      <c r="D50802" s="88"/>
      <c r="E50802" s="88"/>
      <c r="F50802" s="88"/>
      <c r="G50802" s="88"/>
      <c r="H50802" s="88"/>
      <c r="I50802" s="88"/>
      <c r="J50802" s="88"/>
      <c r="K50802" s="88"/>
    </row>
    <row r="50803" spans="2:11" hidden="1" x14ac:dyDescent="0.2">
      <c r="B50803" s="88"/>
      <c r="C50803" s="88"/>
      <c r="D50803" s="88"/>
      <c r="E50803" s="88"/>
      <c r="F50803" s="88"/>
      <c r="G50803" s="88"/>
      <c r="H50803" s="88"/>
      <c r="I50803" s="88"/>
      <c r="J50803" s="88"/>
      <c r="K50803" s="88"/>
    </row>
    <row r="50804" spans="2:11" hidden="1" x14ac:dyDescent="0.2">
      <c r="B50804" s="88"/>
      <c r="C50804" s="88"/>
      <c r="D50804" s="88"/>
      <c r="E50804" s="88"/>
      <c r="F50804" s="88"/>
      <c r="G50804" s="88"/>
      <c r="H50804" s="88"/>
      <c r="I50804" s="88"/>
      <c r="J50804" s="88"/>
      <c r="K50804" s="88"/>
    </row>
    <row r="50805" spans="2:11" hidden="1" x14ac:dyDescent="0.2">
      <c r="B50805" s="88"/>
      <c r="C50805" s="88"/>
      <c r="D50805" s="88"/>
      <c r="E50805" s="88"/>
      <c r="F50805" s="88"/>
      <c r="G50805" s="88"/>
      <c r="H50805" s="88"/>
      <c r="I50805" s="88"/>
      <c r="J50805" s="88"/>
      <c r="K50805" s="88"/>
    </row>
    <row r="50806" spans="2:11" hidden="1" x14ac:dyDescent="0.2">
      <c r="B50806" s="88"/>
      <c r="C50806" s="88"/>
      <c r="D50806" s="88"/>
      <c r="E50806" s="88"/>
      <c r="F50806" s="88"/>
      <c r="G50806" s="88"/>
      <c r="H50806" s="88"/>
      <c r="I50806" s="88"/>
      <c r="J50806" s="88"/>
      <c r="K50806" s="88"/>
    </row>
    <row r="50807" spans="2:11" hidden="1" x14ac:dyDescent="0.2">
      <c r="B50807" s="88"/>
      <c r="C50807" s="88"/>
      <c r="D50807" s="88"/>
      <c r="E50807" s="88"/>
      <c r="F50807" s="88"/>
      <c r="G50807" s="88"/>
      <c r="H50807" s="88"/>
      <c r="I50807" s="88"/>
      <c r="J50807" s="88"/>
      <c r="K50807" s="88"/>
    </row>
    <row r="50808" spans="2:11" hidden="1" x14ac:dyDescent="0.2">
      <c r="B50808" s="88"/>
      <c r="C50808" s="88"/>
      <c r="D50808" s="88"/>
      <c r="E50808" s="88"/>
      <c r="F50808" s="88"/>
      <c r="G50808" s="88"/>
      <c r="H50808" s="88"/>
      <c r="I50808" s="88"/>
      <c r="J50808" s="88"/>
      <c r="K50808" s="88"/>
    </row>
    <row r="50809" spans="2:11" hidden="1" x14ac:dyDescent="0.2">
      <c r="B50809" s="88"/>
      <c r="C50809" s="88"/>
      <c r="D50809" s="88"/>
      <c r="E50809" s="88"/>
      <c r="F50809" s="88"/>
      <c r="G50809" s="88"/>
      <c r="H50809" s="88"/>
      <c r="I50809" s="88"/>
      <c r="J50809" s="88"/>
      <c r="K50809" s="88"/>
    </row>
    <row r="50810" spans="2:11" hidden="1" x14ac:dyDescent="0.2">
      <c r="B50810" s="88"/>
      <c r="C50810" s="88"/>
      <c r="D50810" s="88"/>
      <c r="E50810" s="88"/>
      <c r="F50810" s="88"/>
      <c r="G50810" s="88"/>
      <c r="H50810" s="88"/>
      <c r="I50810" s="88"/>
      <c r="J50810" s="88"/>
      <c r="K50810" s="88"/>
    </row>
    <row r="50811" spans="2:11" hidden="1" x14ac:dyDescent="0.2">
      <c r="B50811" s="88"/>
      <c r="C50811" s="88"/>
      <c r="D50811" s="88"/>
      <c r="E50811" s="88"/>
      <c r="F50811" s="88"/>
      <c r="G50811" s="88"/>
      <c r="H50811" s="88"/>
      <c r="I50811" s="88"/>
      <c r="J50811" s="88"/>
      <c r="K50811" s="88"/>
    </row>
    <row r="50812" spans="2:11" hidden="1" x14ac:dyDescent="0.2">
      <c r="B50812" s="88"/>
      <c r="C50812" s="88"/>
      <c r="D50812" s="88"/>
      <c r="E50812" s="88"/>
      <c r="F50812" s="88"/>
      <c r="G50812" s="88"/>
      <c r="H50812" s="88"/>
      <c r="I50812" s="88"/>
      <c r="J50812" s="88"/>
      <c r="K50812" s="88"/>
    </row>
    <row r="50813" spans="2:11" hidden="1" x14ac:dyDescent="0.2">
      <c r="B50813" s="88"/>
      <c r="C50813" s="88"/>
      <c r="D50813" s="88"/>
      <c r="E50813" s="88"/>
      <c r="F50813" s="88"/>
      <c r="G50813" s="88"/>
      <c r="H50813" s="88"/>
      <c r="I50813" s="88"/>
      <c r="J50813" s="88"/>
      <c r="K50813" s="88"/>
    </row>
    <row r="50814" spans="2:11" hidden="1" x14ac:dyDescent="0.2">
      <c r="B50814" s="88"/>
      <c r="C50814" s="88"/>
      <c r="D50814" s="88"/>
      <c r="E50814" s="88"/>
      <c r="F50814" s="88"/>
      <c r="G50814" s="88"/>
      <c r="H50814" s="88"/>
      <c r="I50814" s="88"/>
      <c r="J50814" s="88"/>
      <c r="K50814" s="88"/>
    </row>
    <row r="50815" spans="2:11" hidden="1" x14ac:dyDescent="0.2">
      <c r="B50815" s="88"/>
      <c r="C50815" s="88"/>
      <c r="D50815" s="88"/>
      <c r="E50815" s="88"/>
      <c r="F50815" s="88"/>
      <c r="G50815" s="88"/>
      <c r="H50815" s="88"/>
      <c r="I50815" s="88"/>
      <c r="J50815" s="88"/>
      <c r="K50815" s="88"/>
    </row>
    <row r="50816" spans="2:11" hidden="1" x14ac:dyDescent="0.2">
      <c r="B50816" s="88"/>
      <c r="C50816" s="88"/>
      <c r="D50816" s="88"/>
      <c r="E50816" s="88"/>
      <c r="F50816" s="88"/>
      <c r="G50816" s="88"/>
      <c r="H50816" s="88"/>
      <c r="I50816" s="88"/>
      <c r="J50816" s="88"/>
      <c r="K50816" s="88"/>
    </row>
    <row r="50817" spans="2:11" hidden="1" x14ac:dyDescent="0.2">
      <c r="B50817" s="88"/>
      <c r="C50817" s="88"/>
      <c r="D50817" s="88"/>
      <c r="E50817" s="88"/>
      <c r="F50817" s="88"/>
      <c r="G50817" s="88"/>
      <c r="H50817" s="88"/>
      <c r="I50817" s="88"/>
      <c r="J50817" s="88"/>
      <c r="K50817" s="88"/>
    </row>
    <row r="50818" spans="2:11" hidden="1" x14ac:dyDescent="0.2">
      <c r="B50818" s="88"/>
      <c r="C50818" s="88"/>
      <c r="D50818" s="88"/>
      <c r="E50818" s="88"/>
      <c r="F50818" s="88"/>
      <c r="G50818" s="88"/>
      <c r="H50818" s="88"/>
      <c r="I50818" s="88"/>
      <c r="J50818" s="88"/>
      <c r="K50818" s="88"/>
    </row>
    <row r="50819" spans="2:11" hidden="1" x14ac:dyDescent="0.2">
      <c r="B50819" s="88"/>
      <c r="C50819" s="88"/>
      <c r="D50819" s="88"/>
      <c r="E50819" s="88"/>
      <c r="F50819" s="88"/>
      <c r="G50819" s="88"/>
      <c r="H50819" s="88"/>
      <c r="I50819" s="88"/>
      <c r="J50819" s="88"/>
      <c r="K50819" s="88"/>
    </row>
    <row r="50820" spans="2:11" hidden="1" x14ac:dyDescent="0.2">
      <c r="B50820" s="88"/>
      <c r="C50820" s="88"/>
      <c r="D50820" s="88"/>
      <c r="E50820" s="88"/>
      <c r="F50820" s="88"/>
      <c r="G50820" s="88"/>
      <c r="H50820" s="88"/>
      <c r="I50820" s="88"/>
      <c r="J50820" s="88"/>
      <c r="K50820" s="88"/>
    </row>
    <row r="50821" spans="2:11" hidden="1" x14ac:dyDescent="0.2">
      <c r="B50821" s="88"/>
      <c r="C50821" s="88"/>
      <c r="D50821" s="88"/>
      <c r="E50821" s="88"/>
      <c r="F50821" s="88"/>
      <c r="G50821" s="88"/>
      <c r="H50821" s="88"/>
      <c r="I50821" s="88"/>
      <c r="J50821" s="88"/>
      <c r="K50821" s="88"/>
    </row>
    <row r="50822" spans="2:11" hidden="1" x14ac:dyDescent="0.2">
      <c r="B50822" s="88"/>
      <c r="C50822" s="88"/>
      <c r="D50822" s="88"/>
      <c r="E50822" s="88"/>
      <c r="F50822" s="88"/>
      <c r="G50822" s="88"/>
      <c r="H50822" s="88"/>
      <c r="I50822" s="88"/>
      <c r="J50822" s="88"/>
      <c r="K50822" s="88"/>
    </row>
    <row r="50823" spans="2:11" hidden="1" x14ac:dyDescent="0.2">
      <c r="B50823" s="88"/>
      <c r="C50823" s="88"/>
      <c r="D50823" s="88"/>
      <c r="E50823" s="88"/>
      <c r="F50823" s="88"/>
      <c r="G50823" s="88"/>
      <c r="H50823" s="88"/>
      <c r="I50823" s="88"/>
      <c r="J50823" s="88"/>
      <c r="K50823" s="88"/>
    </row>
    <row r="50824" spans="2:11" hidden="1" x14ac:dyDescent="0.2">
      <c r="B50824" s="88"/>
      <c r="C50824" s="88"/>
      <c r="D50824" s="88"/>
      <c r="E50824" s="88"/>
      <c r="F50824" s="88"/>
      <c r="G50824" s="88"/>
      <c r="H50824" s="88"/>
      <c r="I50824" s="88"/>
      <c r="J50824" s="88"/>
      <c r="K50824" s="88"/>
    </row>
    <row r="50825" spans="2:11" hidden="1" x14ac:dyDescent="0.2">
      <c r="B50825" s="88"/>
      <c r="C50825" s="88"/>
      <c r="D50825" s="88"/>
      <c r="E50825" s="88"/>
      <c r="F50825" s="88"/>
      <c r="G50825" s="88"/>
      <c r="H50825" s="88"/>
      <c r="I50825" s="88"/>
      <c r="J50825" s="88"/>
      <c r="K50825" s="88"/>
    </row>
    <row r="50826" spans="2:11" hidden="1" x14ac:dyDescent="0.2">
      <c r="B50826" s="88"/>
      <c r="C50826" s="88"/>
      <c r="D50826" s="88"/>
      <c r="E50826" s="88"/>
      <c r="F50826" s="88"/>
      <c r="G50826" s="88"/>
      <c r="H50826" s="88"/>
      <c r="I50826" s="88"/>
      <c r="J50826" s="88"/>
      <c r="K50826" s="88"/>
    </row>
    <row r="50827" spans="2:11" hidden="1" x14ac:dyDescent="0.2">
      <c r="B50827" s="88"/>
      <c r="C50827" s="88"/>
      <c r="D50827" s="88"/>
      <c r="E50827" s="88"/>
      <c r="F50827" s="88"/>
      <c r="G50827" s="88"/>
      <c r="H50827" s="88"/>
      <c r="I50827" s="88"/>
      <c r="J50827" s="88"/>
      <c r="K50827" s="88"/>
    </row>
    <row r="50828" spans="2:11" hidden="1" x14ac:dyDescent="0.2">
      <c r="B50828" s="88"/>
      <c r="C50828" s="88"/>
      <c r="D50828" s="88"/>
      <c r="E50828" s="88"/>
      <c r="F50828" s="88"/>
      <c r="G50828" s="88"/>
      <c r="H50828" s="88"/>
      <c r="I50828" s="88"/>
      <c r="J50828" s="88"/>
      <c r="K50828" s="88"/>
    </row>
    <row r="50829" spans="2:11" hidden="1" x14ac:dyDescent="0.2">
      <c r="B50829" s="88"/>
      <c r="C50829" s="88"/>
      <c r="D50829" s="88"/>
      <c r="E50829" s="88"/>
      <c r="F50829" s="88"/>
      <c r="G50829" s="88"/>
      <c r="H50829" s="88"/>
      <c r="I50829" s="88"/>
      <c r="J50829" s="88"/>
      <c r="K50829" s="88"/>
    </row>
    <row r="50830" spans="2:11" hidden="1" x14ac:dyDescent="0.2">
      <c r="B50830" s="88"/>
      <c r="C50830" s="88"/>
      <c r="D50830" s="88"/>
      <c r="E50830" s="88"/>
      <c r="F50830" s="88"/>
      <c r="G50830" s="88"/>
      <c r="H50830" s="88"/>
      <c r="I50830" s="88"/>
      <c r="J50830" s="88"/>
      <c r="K50830" s="88"/>
    </row>
    <row r="50831" spans="2:11" hidden="1" x14ac:dyDescent="0.2">
      <c r="B50831" s="88"/>
      <c r="C50831" s="88"/>
      <c r="D50831" s="88"/>
      <c r="E50831" s="88"/>
      <c r="F50831" s="88"/>
      <c r="G50831" s="88"/>
      <c r="H50831" s="88"/>
      <c r="I50831" s="88"/>
      <c r="J50831" s="88"/>
      <c r="K50831" s="88"/>
    </row>
    <row r="50832" spans="2:11" hidden="1" x14ac:dyDescent="0.2">
      <c r="B50832" s="88"/>
      <c r="C50832" s="88"/>
      <c r="D50832" s="88"/>
      <c r="E50832" s="88"/>
      <c r="F50832" s="88"/>
      <c r="G50832" s="88"/>
      <c r="H50832" s="88"/>
      <c r="I50832" s="88"/>
      <c r="J50832" s="88"/>
      <c r="K50832" s="88"/>
    </row>
    <row r="50833" spans="2:11" hidden="1" x14ac:dyDescent="0.2">
      <c r="B50833" s="88"/>
      <c r="C50833" s="88"/>
      <c r="D50833" s="88"/>
      <c r="E50833" s="88"/>
      <c r="F50833" s="88"/>
      <c r="G50833" s="88"/>
      <c r="H50833" s="88"/>
      <c r="I50833" s="88"/>
      <c r="J50833" s="88"/>
      <c r="K50833" s="88"/>
    </row>
    <row r="50834" spans="2:11" hidden="1" x14ac:dyDescent="0.2">
      <c r="B50834" s="88"/>
      <c r="C50834" s="88"/>
      <c r="D50834" s="88"/>
      <c r="E50834" s="88"/>
      <c r="F50834" s="88"/>
      <c r="G50834" s="88"/>
      <c r="H50834" s="88"/>
      <c r="I50834" s="88"/>
      <c r="J50834" s="88"/>
      <c r="K50834" s="88"/>
    </row>
    <row r="50835" spans="2:11" hidden="1" x14ac:dyDescent="0.2">
      <c r="B50835" s="88"/>
      <c r="C50835" s="88"/>
      <c r="D50835" s="88"/>
      <c r="E50835" s="88"/>
      <c r="F50835" s="88"/>
      <c r="G50835" s="88"/>
      <c r="H50835" s="88"/>
      <c r="I50835" s="88"/>
      <c r="J50835" s="88"/>
      <c r="K50835" s="88"/>
    </row>
    <row r="50836" spans="2:11" hidden="1" x14ac:dyDescent="0.2">
      <c r="B50836" s="88"/>
      <c r="C50836" s="88"/>
      <c r="D50836" s="88"/>
      <c r="E50836" s="88"/>
      <c r="F50836" s="88"/>
      <c r="G50836" s="88"/>
      <c r="H50836" s="88"/>
      <c r="I50836" s="88"/>
      <c r="J50836" s="88"/>
      <c r="K50836" s="88"/>
    </row>
    <row r="50837" spans="2:11" hidden="1" x14ac:dyDescent="0.2">
      <c r="B50837" s="88"/>
      <c r="C50837" s="88"/>
      <c r="D50837" s="88"/>
      <c r="E50837" s="88"/>
      <c r="F50837" s="88"/>
      <c r="G50837" s="88"/>
      <c r="H50837" s="88"/>
      <c r="I50837" s="88"/>
      <c r="J50837" s="88"/>
      <c r="K50837" s="88"/>
    </row>
    <row r="50838" spans="2:11" hidden="1" x14ac:dyDescent="0.2">
      <c r="B50838" s="88"/>
      <c r="C50838" s="88"/>
      <c r="D50838" s="88"/>
      <c r="E50838" s="88"/>
      <c r="F50838" s="88"/>
      <c r="G50838" s="88"/>
      <c r="H50838" s="88"/>
      <c r="I50838" s="88"/>
      <c r="J50838" s="88"/>
      <c r="K50838" s="88"/>
    </row>
    <row r="50839" spans="2:11" hidden="1" x14ac:dyDescent="0.2">
      <c r="B50839" s="88"/>
      <c r="C50839" s="88"/>
      <c r="D50839" s="88"/>
      <c r="E50839" s="88"/>
      <c r="F50839" s="88"/>
      <c r="G50839" s="88"/>
      <c r="H50839" s="88"/>
      <c r="I50839" s="88"/>
      <c r="J50839" s="88"/>
      <c r="K50839" s="88"/>
    </row>
    <row r="50840" spans="2:11" hidden="1" x14ac:dyDescent="0.2">
      <c r="B50840" s="88"/>
      <c r="C50840" s="88"/>
      <c r="D50840" s="88"/>
      <c r="E50840" s="88"/>
      <c r="F50840" s="88"/>
      <c r="G50840" s="88"/>
      <c r="H50840" s="88"/>
      <c r="I50840" s="88"/>
      <c r="J50840" s="88"/>
      <c r="K50840" s="88"/>
    </row>
    <row r="50841" spans="2:11" hidden="1" x14ac:dyDescent="0.2">
      <c r="B50841" s="88"/>
      <c r="C50841" s="88"/>
      <c r="D50841" s="88"/>
      <c r="E50841" s="88"/>
      <c r="F50841" s="88"/>
      <c r="G50841" s="88"/>
      <c r="H50841" s="88"/>
      <c r="I50841" s="88"/>
      <c r="J50841" s="88"/>
      <c r="K50841" s="88"/>
    </row>
    <row r="50842" spans="2:11" hidden="1" x14ac:dyDescent="0.2">
      <c r="B50842" s="88"/>
      <c r="C50842" s="88"/>
      <c r="D50842" s="88"/>
      <c r="E50842" s="88"/>
      <c r="F50842" s="88"/>
      <c r="G50842" s="88"/>
      <c r="H50842" s="88"/>
      <c r="I50842" s="88"/>
      <c r="J50842" s="88"/>
      <c r="K50842" s="88"/>
    </row>
    <row r="50843" spans="2:11" hidden="1" x14ac:dyDescent="0.2">
      <c r="B50843" s="88"/>
      <c r="C50843" s="88"/>
      <c r="D50843" s="88"/>
      <c r="E50843" s="88"/>
      <c r="F50843" s="88"/>
      <c r="G50843" s="88"/>
      <c r="H50843" s="88"/>
      <c r="I50843" s="88"/>
      <c r="J50843" s="88"/>
      <c r="K50843" s="88"/>
    </row>
    <row r="50844" spans="2:11" hidden="1" x14ac:dyDescent="0.2">
      <c r="B50844" s="88"/>
      <c r="C50844" s="88"/>
      <c r="D50844" s="88"/>
      <c r="E50844" s="88"/>
      <c r="F50844" s="88"/>
      <c r="G50844" s="88"/>
      <c r="H50844" s="88"/>
      <c r="I50844" s="88"/>
      <c r="J50844" s="88"/>
      <c r="K50844" s="88"/>
    </row>
    <row r="50845" spans="2:11" hidden="1" x14ac:dyDescent="0.2">
      <c r="B50845" s="88"/>
      <c r="C50845" s="88"/>
      <c r="D50845" s="88"/>
      <c r="E50845" s="88"/>
      <c r="F50845" s="88"/>
      <c r="G50845" s="88"/>
      <c r="H50845" s="88"/>
      <c r="I50845" s="88"/>
      <c r="J50845" s="88"/>
      <c r="K50845" s="88"/>
    </row>
    <row r="50846" spans="2:11" hidden="1" x14ac:dyDescent="0.2">
      <c r="B50846" s="88"/>
      <c r="C50846" s="88"/>
      <c r="D50846" s="88"/>
      <c r="E50846" s="88"/>
      <c r="F50846" s="88"/>
      <c r="G50846" s="88"/>
      <c r="H50846" s="88"/>
      <c r="I50846" s="88"/>
      <c r="J50846" s="88"/>
      <c r="K50846" s="88"/>
    </row>
    <row r="50847" spans="2:11" hidden="1" x14ac:dyDescent="0.2">
      <c r="B50847" s="88"/>
      <c r="C50847" s="88"/>
      <c r="D50847" s="88"/>
      <c r="E50847" s="88"/>
      <c r="F50847" s="88"/>
      <c r="G50847" s="88"/>
      <c r="H50847" s="88"/>
      <c r="I50847" s="88"/>
      <c r="J50847" s="88"/>
      <c r="K50847" s="88"/>
    </row>
    <row r="50848" spans="2:11" hidden="1" x14ac:dyDescent="0.2">
      <c r="B50848" s="88"/>
      <c r="C50848" s="88"/>
      <c r="D50848" s="88"/>
      <c r="E50848" s="88"/>
      <c r="F50848" s="88"/>
      <c r="G50848" s="88"/>
      <c r="H50848" s="88"/>
      <c r="I50848" s="88"/>
      <c r="J50848" s="88"/>
      <c r="K50848" s="88"/>
    </row>
    <row r="50849" spans="2:11" hidden="1" x14ac:dyDescent="0.2">
      <c r="B50849" s="88"/>
      <c r="C50849" s="88"/>
      <c r="D50849" s="88"/>
      <c r="E50849" s="88"/>
      <c r="F50849" s="88"/>
      <c r="G50849" s="88"/>
      <c r="H50849" s="88"/>
      <c r="I50849" s="88"/>
      <c r="J50849" s="88"/>
      <c r="K50849" s="88"/>
    </row>
    <row r="50850" spans="2:11" hidden="1" x14ac:dyDescent="0.2">
      <c r="B50850" s="88"/>
      <c r="C50850" s="88"/>
      <c r="D50850" s="88"/>
      <c r="E50850" s="88"/>
      <c r="F50850" s="88"/>
      <c r="G50850" s="88"/>
      <c r="H50850" s="88"/>
      <c r="I50850" s="88"/>
      <c r="J50850" s="88"/>
      <c r="K50850" s="88"/>
    </row>
    <row r="50851" spans="2:11" hidden="1" x14ac:dyDescent="0.2">
      <c r="B50851" s="88"/>
      <c r="C50851" s="88"/>
      <c r="D50851" s="88"/>
      <c r="E50851" s="88"/>
      <c r="F50851" s="88"/>
      <c r="G50851" s="88"/>
      <c r="H50851" s="88"/>
      <c r="I50851" s="88"/>
      <c r="J50851" s="88"/>
      <c r="K50851" s="88"/>
    </row>
    <row r="50852" spans="2:11" hidden="1" x14ac:dyDescent="0.2">
      <c r="B50852" s="88"/>
      <c r="C50852" s="88"/>
      <c r="D50852" s="88"/>
      <c r="E50852" s="88"/>
      <c r="F50852" s="88"/>
      <c r="G50852" s="88"/>
      <c r="H50852" s="88"/>
      <c r="I50852" s="88"/>
      <c r="J50852" s="88"/>
      <c r="K50852" s="88"/>
    </row>
    <row r="50853" spans="2:11" hidden="1" x14ac:dyDescent="0.2">
      <c r="B50853" s="88"/>
      <c r="C50853" s="88"/>
      <c r="D50853" s="88"/>
      <c r="E50853" s="88"/>
      <c r="F50853" s="88"/>
      <c r="G50853" s="88"/>
      <c r="H50853" s="88"/>
      <c r="I50853" s="88"/>
      <c r="J50853" s="88"/>
      <c r="K50853" s="88"/>
    </row>
    <row r="50854" spans="2:11" hidden="1" x14ac:dyDescent="0.2">
      <c r="B50854" s="88"/>
      <c r="C50854" s="88"/>
      <c r="D50854" s="88"/>
      <c r="E50854" s="88"/>
      <c r="F50854" s="88"/>
      <c r="G50854" s="88"/>
      <c r="H50854" s="88"/>
      <c r="I50854" s="88"/>
      <c r="J50854" s="88"/>
      <c r="K50854" s="88"/>
    </row>
    <row r="50855" spans="2:11" hidden="1" x14ac:dyDescent="0.2">
      <c r="B50855" s="88"/>
      <c r="C50855" s="88"/>
      <c r="D50855" s="88"/>
      <c r="E50855" s="88"/>
      <c r="F50855" s="88"/>
      <c r="G50855" s="88"/>
      <c r="H50855" s="88"/>
      <c r="I50855" s="88"/>
      <c r="J50855" s="88"/>
      <c r="K50855" s="88"/>
    </row>
    <row r="50856" spans="2:11" hidden="1" x14ac:dyDescent="0.2">
      <c r="B50856" s="88"/>
      <c r="C50856" s="88"/>
      <c r="D50856" s="88"/>
      <c r="E50856" s="88"/>
      <c r="F50856" s="88"/>
      <c r="G50856" s="88"/>
      <c r="H50856" s="88"/>
      <c r="I50856" s="88"/>
      <c r="J50856" s="88"/>
      <c r="K50856" s="88"/>
    </row>
    <row r="50857" spans="2:11" hidden="1" x14ac:dyDescent="0.2">
      <c r="B50857" s="88"/>
      <c r="C50857" s="88"/>
      <c r="D50857" s="88"/>
      <c r="E50857" s="88"/>
      <c r="F50857" s="88"/>
      <c r="G50857" s="88"/>
      <c r="H50857" s="88"/>
      <c r="I50857" s="88"/>
      <c r="J50857" s="88"/>
      <c r="K50857" s="88"/>
    </row>
    <row r="50858" spans="2:11" hidden="1" x14ac:dyDescent="0.2">
      <c r="B50858" s="88"/>
      <c r="C50858" s="88"/>
      <c r="D50858" s="88"/>
      <c r="E50858" s="88"/>
      <c r="F50858" s="88"/>
      <c r="G50858" s="88"/>
      <c r="H50858" s="88"/>
      <c r="I50858" s="88"/>
      <c r="J50858" s="88"/>
      <c r="K50858" s="88"/>
    </row>
    <row r="50859" spans="2:11" hidden="1" x14ac:dyDescent="0.2">
      <c r="B50859" s="88"/>
      <c r="C50859" s="88"/>
      <c r="D50859" s="88"/>
      <c r="E50859" s="88"/>
      <c r="F50859" s="88"/>
      <c r="G50859" s="88"/>
      <c r="H50859" s="88"/>
      <c r="I50859" s="88"/>
      <c r="J50859" s="88"/>
      <c r="K50859" s="88"/>
    </row>
    <row r="50860" spans="2:11" hidden="1" x14ac:dyDescent="0.2">
      <c r="B50860" s="88"/>
      <c r="C50860" s="88"/>
      <c r="D50860" s="88"/>
      <c r="E50860" s="88"/>
      <c r="F50860" s="88"/>
      <c r="G50860" s="88"/>
      <c r="H50860" s="88"/>
      <c r="I50860" s="88"/>
      <c r="J50860" s="88"/>
      <c r="K50860" s="88"/>
    </row>
    <row r="50861" spans="2:11" hidden="1" x14ac:dyDescent="0.2">
      <c r="B50861" s="88"/>
      <c r="C50861" s="88"/>
      <c r="D50861" s="88"/>
      <c r="E50861" s="88"/>
      <c r="F50861" s="88"/>
      <c r="G50861" s="88"/>
      <c r="H50861" s="88"/>
      <c r="I50861" s="88"/>
      <c r="J50861" s="88"/>
      <c r="K50861" s="88"/>
    </row>
    <row r="50862" spans="2:11" hidden="1" x14ac:dyDescent="0.2">
      <c r="B50862" s="88"/>
      <c r="C50862" s="88"/>
      <c r="D50862" s="88"/>
      <c r="E50862" s="88"/>
      <c r="F50862" s="88"/>
      <c r="G50862" s="88"/>
      <c r="H50862" s="88"/>
      <c r="I50862" s="88"/>
      <c r="J50862" s="88"/>
      <c r="K50862" s="88"/>
    </row>
    <row r="50863" spans="2:11" hidden="1" x14ac:dyDescent="0.2">
      <c r="B50863" s="88"/>
      <c r="C50863" s="88"/>
      <c r="D50863" s="88"/>
      <c r="E50863" s="88"/>
      <c r="F50863" s="88"/>
      <c r="G50863" s="88"/>
      <c r="H50863" s="88"/>
      <c r="I50863" s="88"/>
      <c r="J50863" s="88"/>
      <c r="K50863" s="88"/>
    </row>
    <row r="50864" spans="2:11" hidden="1" x14ac:dyDescent="0.2">
      <c r="B50864" s="88"/>
      <c r="C50864" s="88"/>
      <c r="D50864" s="88"/>
      <c r="E50864" s="88"/>
      <c r="F50864" s="88"/>
      <c r="G50864" s="88"/>
      <c r="H50864" s="88"/>
      <c r="I50864" s="88"/>
      <c r="J50864" s="88"/>
      <c r="K50864" s="88"/>
    </row>
    <row r="50865" spans="2:11" hidden="1" x14ac:dyDescent="0.2">
      <c r="B50865" s="88"/>
      <c r="C50865" s="88"/>
      <c r="D50865" s="88"/>
      <c r="E50865" s="88"/>
      <c r="F50865" s="88"/>
      <c r="G50865" s="88"/>
      <c r="H50865" s="88"/>
      <c r="I50865" s="88"/>
      <c r="J50865" s="88"/>
      <c r="K50865" s="88"/>
    </row>
    <row r="50866" spans="2:11" hidden="1" x14ac:dyDescent="0.2">
      <c r="B50866" s="88"/>
      <c r="C50866" s="88"/>
      <c r="D50866" s="88"/>
      <c r="E50866" s="88"/>
      <c r="F50866" s="88"/>
      <c r="G50866" s="88"/>
      <c r="H50866" s="88"/>
      <c r="I50866" s="88"/>
      <c r="J50866" s="88"/>
      <c r="K50866" s="88"/>
    </row>
    <row r="50867" spans="2:11" hidden="1" x14ac:dyDescent="0.2">
      <c r="B50867" s="88"/>
      <c r="C50867" s="88"/>
      <c r="D50867" s="88"/>
      <c r="E50867" s="88"/>
      <c r="F50867" s="88"/>
      <c r="G50867" s="88"/>
      <c r="H50867" s="88"/>
      <c r="I50867" s="88"/>
      <c r="J50867" s="88"/>
      <c r="K50867" s="88"/>
    </row>
    <row r="50868" spans="2:11" hidden="1" x14ac:dyDescent="0.2">
      <c r="B50868" s="88"/>
      <c r="C50868" s="88"/>
      <c r="D50868" s="88"/>
      <c r="E50868" s="88"/>
      <c r="F50868" s="88"/>
      <c r="G50868" s="88"/>
      <c r="H50868" s="88"/>
      <c r="I50868" s="88"/>
      <c r="J50868" s="88"/>
      <c r="K50868" s="88"/>
    </row>
    <row r="50869" spans="2:11" hidden="1" x14ac:dyDescent="0.2">
      <c r="B50869" s="88"/>
      <c r="C50869" s="88"/>
      <c r="D50869" s="88"/>
      <c r="E50869" s="88"/>
      <c r="F50869" s="88"/>
      <c r="G50869" s="88"/>
      <c r="H50869" s="88"/>
      <c r="I50869" s="88"/>
      <c r="J50869" s="88"/>
      <c r="K50869" s="88"/>
    </row>
    <row r="50870" spans="2:11" hidden="1" x14ac:dyDescent="0.2">
      <c r="B50870" s="88"/>
      <c r="C50870" s="88"/>
      <c r="D50870" s="88"/>
      <c r="E50870" s="88"/>
      <c r="F50870" s="88"/>
      <c r="G50870" s="88"/>
      <c r="H50870" s="88"/>
      <c r="I50870" s="88"/>
      <c r="J50870" s="88"/>
      <c r="K50870" s="88"/>
    </row>
    <row r="50871" spans="2:11" hidden="1" x14ac:dyDescent="0.2">
      <c r="B50871" s="88"/>
      <c r="C50871" s="88"/>
      <c r="D50871" s="88"/>
      <c r="E50871" s="88"/>
      <c r="F50871" s="88"/>
      <c r="G50871" s="88"/>
      <c r="H50871" s="88"/>
      <c r="I50871" s="88"/>
      <c r="J50871" s="88"/>
      <c r="K50871" s="88"/>
    </row>
    <row r="50872" spans="2:11" hidden="1" x14ac:dyDescent="0.2">
      <c r="B50872" s="88"/>
      <c r="C50872" s="88"/>
      <c r="D50872" s="88"/>
      <c r="E50872" s="88"/>
      <c r="F50872" s="88"/>
      <c r="G50872" s="88"/>
      <c r="H50872" s="88"/>
      <c r="I50872" s="88"/>
      <c r="J50872" s="88"/>
      <c r="K50872" s="88"/>
    </row>
    <row r="50873" spans="2:11" hidden="1" x14ac:dyDescent="0.2">
      <c r="B50873" s="88"/>
      <c r="C50873" s="88"/>
      <c r="D50873" s="88"/>
      <c r="E50873" s="88"/>
      <c r="F50873" s="88"/>
      <c r="G50873" s="88"/>
      <c r="H50873" s="88"/>
      <c r="I50873" s="88"/>
      <c r="J50873" s="88"/>
      <c r="K50873" s="88"/>
    </row>
    <row r="50874" spans="2:11" hidden="1" x14ac:dyDescent="0.2">
      <c r="B50874" s="88"/>
      <c r="C50874" s="88"/>
      <c r="D50874" s="88"/>
      <c r="E50874" s="88"/>
      <c r="F50874" s="88"/>
      <c r="G50874" s="88"/>
      <c r="H50874" s="88"/>
      <c r="I50874" s="88"/>
      <c r="J50874" s="88"/>
      <c r="K50874" s="88"/>
    </row>
    <row r="50875" spans="2:11" hidden="1" x14ac:dyDescent="0.2">
      <c r="B50875" s="88"/>
      <c r="C50875" s="88"/>
      <c r="D50875" s="88"/>
      <c r="E50875" s="88"/>
      <c r="F50875" s="88"/>
      <c r="G50875" s="88"/>
      <c r="H50875" s="88"/>
      <c r="I50875" s="88"/>
      <c r="J50875" s="88"/>
      <c r="K50875" s="88"/>
    </row>
    <row r="50876" spans="2:11" hidden="1" x14ac:dyDescent="0.2">
      <c r="B50876" s="88"/>
      <c r="C50876" s="88"/>
      <c r="D50876" s="88"/>
      <c r="E50876" s="88"/>
      <c r="F50876" s="88"/>
      <c r="G50876" s="88"/>
      <c r="H50876" s="88"/>
      <c r="I50876" s="88"/>
      <c r="J50876" s="88"/>
      <c r="K50876" s="88"/>
    </row>
    <row r="50877" spans="2:11" hidden="1" x14ac:dyDescent="0.2">
      <c r="B50877" s="88"/>
      <c r="C50877" s="88"/>
      <c r="D50877" s="88"/>
      <c r="E50877" s="88"/>
      <c r="F50877" s="88"/>
      <c r="G50877" s="88"/>
      <c r="H50877" s="88"/>
      <c r="I50877" s="88"/>
      <c r="J50877" s="88"/>
      <c r="K50877" s="88"/>
    </row>
    <row r="50878" spans="2:11" hidden="1" x14ac:dyDescent="0.2">
      <c r="B50878" s="88"/>
      <c r="C50878" s="88"/>
      <c r="D50878" s="88"/>
      <c r="E50878" s="88"/>
      <c r="F50878" s="88"/>
      <c r="G50878" s="88"/>
      <c r="H50878" s="88"/>
      <c r="I50878" s="88"/>
      <c r="J50878" s="88"/>
      <c r="K50878" s="88"/>
    </row>
    <row r="50879" spans="2:11" hidden="1" x14ac:dyDescent="0.2">
      <c r="B50879" s="88"/>
      <c r="C50879" s="88"/>
      <c r="D50879" s="88"/>
      <c r="E50879" s="88"/>
      <c r="F50879" s="88"/>
      <c r="G50879" s="88"/>
      <c r="H50879" s="88"/>
      <c r="I50879" s="88"/>
      <c r="J50879" s="88"/>
      <c r="K50879" s="88"/>
    </row>
    <row r="50880" spans="2:11" hidden="1" x14ac:dyDescent="0.2">
      <c r="B50880" s="88"/>
      <c r="C50880" s="88"/>
      <c r="D50880" s="88"/>
      <c r="E50880" s="88"/>
      <c r="F50880" s="88"/>
      <c r="G50880" s="88"/>
      <c r="H50880" s="88"/>
      <c r="I50880" s="88"/>
      <c r="J50880" s="88"/>
      <c r="K50880" s="88"/>
    </row>
    <row r="50881" spans="2:11" hidden="1" x14ac:dyDescent="0.2">
      <c r="B50881" s="88"/>
      <c r="C50881" s="88"/>
      <c r="D50881" s="88"/>
      <c r="E50881" s="88"/>
      <c r="F50881" s="88"/>
      <c r="G50881" s="88"/>
      <c r="H50881" s="88"/>
      <c r="I50881" s="88"/>
      <c r="J50881" s="88"/>
      <c r="K50881" s="88"/>
    </row>
    <row r="50882" spans="2:11" hidden="1" x14ac:dyDescent="0.2">
      <c r="B50882" s="88"/>
      <c r="C50882" s="88"/>
      <c r="D50882" s="88"/>
      <c r="E50882" s="88"/>
      <c r="F50882" s="88"/>
      <c r="G50882" s="88"/>
      <c r="H50882" s="88"/>
      <c r="I50882" s="88"/>
      <c r="J50882" s="88"/>
      <c r="K50882" s="88"/>
    </row>
    <row r="50883" spans="2:11" hidden="1" x14ac:dyDescent="0.2">
      <c r="B50883" s="88"/>
      <c r="C50883" s="88"/>
      <c r="D50883" s="88"/>
      <c r="E50883" s="88"/>
      <c r="F50883" s="88"/>
      <c r="G50883" s="88"/>
      <c r="H50883" s="88"/>
      <c r="I50883" s="88"/>
      <c r="J50883" s="88"/>
      <c r="K50883" s="88"/>
    </row>
    <row r="50884" spans="2:11" hidden="1" x14ac:dyDescent="0.2">
      <c r="B50884" s="88"/>
      <c r="C50884" s="88"/>
      <c r="D50884" s="88"/>
      <c r="E50884" s="88"/>
      <c r="F50884" s="88"/>
      <c r="G50884" s="88"/>
      <c r="H50884" s="88"/>
      <c r="I50884" s="88"/>
      <c r="J50884" s="88"/>
      <c r="K50884" s="88"/>
    </row>
    <row r="50885" spans="2:11" hidden="1" x14ac:dyDescent="0.2">
      <c r="B50885" s="88"/>
      <c r="C50885" s="88"/>
      <c r="D50885" s="88"/>
      <c r="E50885" s="88"/>
      <c r="F50885" s="88"/>
      <c r="G50885" s="88"/>
      <c r="H50885" s="88"/>
      <c r="I50885" s="88"/>
      <c r="J50885" s="88"/>
      <c r="K50885" s="88"/>
    </row>
    <row r="50886" spans="2:11" hidden="1" x14ac:dyDescent="0.2">
      <c r="B50886" s="88"/>
      <c r="C50886" s="88"/>
      <c r="D50886" s="88"/>
      <c r="E50886" s="88"/>
      <c r="F50886" s="88"/>
      <c r="G50886" s="88"/>
      <c r="H50886" s="88"/>
      <c r="I50886" s="88"/>
      <c r="J50886" s="88"/>
      <c r="K50886" s="88"/>
    </row>
    <row r="50887" spans="2:11" hidden="1" x14ac:dyDescent="0.2">
      <c r="B50887" s="88"/>
      <c r="C50887" s="88"/>
      <c r="D50887" s="88"/>
      <c r="E50887" s="88"/>
      <c r="F50887" s="88"/>
      <c r="G50887" s="88"/>
      <c r="H50887" s="88"/>
      <c r="I50887" s="88"/>
      <c r="J50887" s="88"/>
      <c r="K50887" s="88"/>
    </row>
    <row r="50888" spans="2:11" hidden="1" x14ac:dyDescent="0.2">
      <c r="B50888" s="88"/>
      <c r="C50888" s="88"/>
      <c r="D50888" s="88"/>
      <c r="E50888" s="88"/>
      <c r="F50888" s="88"/>
      <c r="G50888" s="88"/>
      <c r="H50888" s="88"/>
      <c r="I50888" s="88"/>
      <c r="J50888" s="88"/>
      <c r="K50888" s="88"/>
    </row>
    <row r="50889" spans="2:11" hidden="1" x14ac:dyDescent="0.2">
      <c r="B50889" s="88"/>
      <c r="C50889" s="88"/>
      <c r="D50889" s="88"/>
      <c r="E50889" s="88"/>
      <c r="F50889" s="88"/>
      <c r="G50889" s="88"/>
      <c r="H50889" s="88"/>
      <c r="I50889" s="88"/>
      <c r="J50889" s="88"/>
      <c r="K50889" s="88"/>
    </row>
    <row r="50890" spans="2:11" hidden="1" x14ac:dyDescent="0.2">
      <c r="B50890" s="88"/>
      <c r="C50890" s="88"/>
      <c r="D50890" s="88"/>
      <c r="E50890" s="88"/>
      <c r="F50890" s="88"/>
      <c r="G50890" s="88"/>
      <c r="H50890" s="88"/>
      <c r="I50890" s="88"/>
      <c r="J50890" s="88"/>
      <c r="K50890" s="88"/>
    </row>
    <row r="50891" spans="2:11" hidden="1" x14ac:dyDescent="0.2">
      <c r="B50891" s="88"/>
      <c r="C50891" s="88"/>
      <c r="D50891" s="88"/>
      <c r="E50891" s="88"/>
      <c r="F50891" s="88"/>
      <c r="G50891" s="88"/>
      <c r="H50891" s="88"/>
      <c r="I50891" s="88"/>
      <c r="J50891" s="88"/>
      <c r="K50891" s="88"/>
    </row>
    <row r="50892" spans="2:11" hidden="1" x14ac:dyDescent="0.2">
      <c r="B50892" s="88"/>
      <c r="C50892" s="88"/>
      <c r="D50892" s="88"/>
      <c r="E50892" s="88"/>
      <c r="F50892" s="88"/>
      <c r="G50892" s="88"/>
      <c r="H50892" s="88"/>
      <c r="I50892" s="88"/>
      <c r="J50892" s="88"/>
      <c r="K50892" s="88"/>
    </row>
    <row r="50893" spans="2:11" hidden="1" x14ac:dyDescent="0.2">
      <c r="B50893" s="88"/>
      <c r="C50893" s="88"/>
      <c r="D50893" s="88"/>
      <c r="E50893" s="88"/>
      <c r="F50893" s="88"/>
      <c r="G50893" s="88"/>
      <c r="H50893" s="88"/>
      <c r="I50893" s="88"/>
      <c r="J50893" s="88"/>
      <c r="K50893" s="88"/>
    </row>
    <row r="50894" spans="2:11" hidden="1" x14ac:dyDescent="0.2">
      <c r="B50894" s="88"/>
      <c r="C50894" s="88"/>
      <c r="D50894" s="88"/>
      <c r="E50894" s="88"/>
      <c r="F50894" s="88"/>
      <c r="G50894" s="88"/>
      <c r="H50894" s="88"/>
      <c r="I50894" s="88"/>
      <c r="J50894" s="88"/>
      <c r="K50894" s="88"/>
    </row>
    <row r="50895" spans="2:11" hidden="1" x14ac:dyDescent="0.2">
      <c r="B50895" s="88"/>
      <c r="C50895" s="88"/>
      <c r="D50895" s="88"/>
      <c r="E50895" s="88"/>
      <c r="F50895" s="88"/>
      <c r="G50895" s="88"/>
      <c r="H50895" s="88"/>
      <c r="I50895" s="88"/>
      <c r="J50895" s="88"/>
      <c r="K50895" s="88"/>
    </row>
    <row r="50896" spans="2:11" hidden="1" x14ac:dyDescent="0.2">
      <c r="B50896" s="88"/>
      <c r="C50896" s="88"/>
      <c r="D50896" s="88"/>
      <c r="E50896" s="88"/>
      <c r="F50896" s="88"/>
      <c r="G50896" s="88"/>
      <c r="H50896" s="88"/>
      <c r="I50896" s="88"/>
      <c r="J50896" s="88"/>
      <c r="K50896" s="88"/>
    </row>
    <row r="50897" spans="2:11" hidden="1" x14ac:dyDescent="0.2">
      <c r="B50897" s="88"/>
      <c r="C50897" s="88"/>
      <c r="D50897" s="88"/>
      <c r="E50897" s="88"/>
      <c r="F50897" s="88"/>
      <c r="G50897" s="88"/>
      <c r="H50897" s="88"/>
      <c r="I50897" s="88"/>
      <c r="J50897" s="88"/>
      <c r="K50897" s="88"/>
    </row>
    <row r="50898" spans="2:11" hidden="1" x14ac:dyDescent="0.2">
      <c r="B50898" s="88"/>
      <c r="C50898" s="88"/>
      <c r="D50898" s="88"/>
      <c r="E50898" s="88"/>
      <c r="F50898" s="88"/>
      <c r="G50898" s="88"/>
      <c r="H50898" s="88"/>
      <c r="I50898" s="88"/>
      <c r="J50898" s="88"/>
      <c r="K50898" s="88"/>
    </row>
    <row r="50899" spans="2:11" hidden="1" x14ac:dyDescent="0.2">
      <c r="B50899" s="88"/>
      <c r="C50899" s="88"/>
      <c r="D50899" s="88"/>
      <c r="E50899" s="88"/>
      <c r="F50899" s="88"/>
      <c r="G50899" s="88"/>
      <c r="H50899" s="88"/>
      <c r="I50899" s="88"/>
      <c r="J50899" s="88"/>
      <c r="K50899" s="88"/>
    </row>
    <row r="50900" spans="2:11" hidden="1" x14ac:dyDescent="0.2">
      <c r="B50900" s="88"/>
      <c r="C50900" s="88"/>
      <c r="D50900" s="88"/>
      <c r="E50900" s="88"/>
      <c r="F50900" s="88"/>
      <c r="G50900" s="88"/>
      <c r="H50900" s="88"/>
      <c r="I50900" s="88"/>
      <c r="J50900" s="88"/>
      <c r="K50900" s="88"/>
    </row>
    <row r="50901" spans="2:11" hidden="1" x14ac:dyDescent="0.2">
      <c r="B50901" s="88"/>
      <c r="C50901" s="88"/>
      <c r="D50901" s="88"/>
      <c r="E50901" s="88"/>
      <c r="F50901" s="88"/>
      <c r="G50901" s="88"/>
      <c r="H50901" s="88"/>
      <c r="I50901" s="88"/>
      <c r="J50901" s="88"/>
      <c r="K50901" s="88"/>
    </row>
    <row r="50902" spans="2:11" hidden="1" x14ac:dyDescent="0.2">
      <c r="B50902" s="88"/>
      <c r="C50902" s="88"/>
      <c r="D50902" s="88"/>
      <c r="E50902" s="88"/>
      <c r="F50902" s="88"/>
      <c r="G50902" s="88"/>
      <c r="H50902" s="88"/>
      <c r="I50902" s="88"/>
      <c r="J50902" s="88"/>
      <c r="K50902" s="88"/>
    </row>
    <row r="50903" spans="2:11" hidden="1" x14ac:dyDescent="0.2">
      <c r="B50903" s="88"/>
      <c r="C50903" s="88"/>
      <c r="D50903" s="88"/>
      <c r="E50903" s="88"/>
      <c r="F50903" s="88"/>
      <c r="G50903" s="88"/>
      <c r="H50903" s="88"/>
      <c r="I50903" s="88"/>
      <c r="J50903" s="88"/>
      <c r="K50903" s="88"/>
    </row>
    <row r="50904" spans="2:11" hidden="1" x14ac:dyDescent="0.2">
      <c r="B50904" s="88"/>
      <c r="C50904" s="88"/>
      <c r="D50904" s="88"/>
      <c r="E50904" s="88"/>
      <c r="F50904" s="88"/>
      <c r="G50904" s="88"/>
      <c r="H50904" s="88"/>
      <c r="I50904" s="88"/>
      <c r="J50904" s="88"/>
      <c r="K50904" s="88"/>
    </row>
    <row r="50905" spans="2:11" hidden="1" x14ac:dyDescent="0.2">
      <c r="B50905" s="88"/>
      <c r="C50905" s="88"/>
      <c r="D50905" s="88"/>
      <c r="E50905" s="88"/>
      <c r="F50905" s="88"/>
      <c r="G50905" s="88"/>
      <c r="H50905" s="88"/>
      <c r="I50905" s="88"/>
      <c r="J50905" s="88"/>
      <c r="K50905" s="88"/>
    </row>
    <row r="50906" spans="2:11" hidden="1" x14ac:dyDescent="0.2">
      <c r="B50906" s="88"/>
      <c r="C50906" s="88"/>
      <c r="D50906" s="88"/>
      <c r="E50906" s="88"/>
      <c r="F50906" s="88"/>
      <c r="G50906" s="88"/>
      <c r="H50906" s="88"/>
      <c r="I50906" s="88"/>
      <c r="J50906" s="88"/>
      <c r="K50906" s="88"/>
    </row>
    <row r="50907" spans="2:11" hidden="1" x14ac:dyDescent="0.2">
      <c r="B50907" s="88"/>
      <c r="C50907" s="88"/>
      <c r="D50907" s="88"/>
      <c r="E50907" s="88"/>
      <c r="F50907" s="88"/>
      <c r="G50907" s="88"/>
      <c r="H50907" s="88"/>
      <c r="I50907" s="88"/>
      <c r="J50907" s="88"/>
      <c r="K50907" s="88"/>
    </row>
    <row r="50908" spans="2:11" hidden="1" x14ac:dyDescent="0.2">
      <c r="B50908" s="88"/>
      <c r="C50908" s="88"/>
      <c r="D50908" s="88"/>
      <c r="E50908" s="88"/>
      <c r="F50908" s="88"/>
      <c r="G50908" s="88"/>
      <c r="H50908" s="88"/>
      <c r="I50908" s="88"/>
      <c r="J50908" s="88"/>
      <c r="K50908" s="88"/>
    </row>
    <row r="50909" spans="2:11" hidden="1" x14ac:dyDescent="0.2">
      <c r="B50909" s="88"/>
      <c r="C50909" s="88"/>
      <c r="D50909" s="88"/>
      <c r="E50909" s="88"/>
      <c r="F50909" s="88"/>
      <c r="G50909" s="88"/>
      <c r="H50909" s="88"/>
      <c r="I50909" s="88"/>
      <c r="J50909" s="88"/>
      <c r="K50909" s="88"/>
    </row>
    <row r="50910" spans="2:11" hidden="1" x14ac:dyDescent="0.2">
      <c r="B50910" s="88"/>
      <c r="C50910" s="88"/>
      <c r="D50910" s="88"/>
      <c r="E50910" s="88"/>
      <c r="F50910" s="88"/>
      <c r="G50910" s="88"/>
      <c r="H50910" s="88"/>
      <c r="I50910" s="88"/>
      <c r="J50910" s="88"/>
      <c r="K50910" s="88"/>
    </row>
    <row r="50911" spans="2:11" hidden="1" x14ac:dyDescent="0.2">
      <c r="B50911" s="88"/>
      <c r="C50911" s="88"/>
      <c r="D50911" s="88"/>
      <c r="E50911" s="88"/>
      <c r="F50911" s="88"/>
      <c r="G50911" s="88"/>
      <c r="H50911" s="88"/>
      <c r="I50911" s="88"/>
      <c r="J50911" s="88"/>
      <c r="K50911" s="88"/>
    </row>
    <row r="50912" spans="2:11" hidden="1" x14ac:dyDescent="0.2">
      <c r="B50912" s="88"/>
      <c r="C50912" s="88"/>
      <c r="D50912" s="88"/>
      <c r="E50912" s="88"/>
      <c r="F50912" s="88"/>
      <c r="G50912" s="88"/>
      <c r="H50912" s="88"/>
      <c r="I50912" s="88"/>
      <c r="J50912" s="88"/>
      <c r="K50912" s="88"/>
    </row>
    <row r="50913" spans="2:11" hidden="1" x14ac:dyDescent="0.2">
      <c r="B50913" s="88"/>
      <c r="C50913" s="88"/>
      <c r="D50913" s="88"/>
      <c r="E50913" s="88"/>
      <c r="F50913" s="88"/>
      <c r="G50913" s="88"/>
      <c r="H50913" s="88"/>
      <c r="I50913" s="88"/>
      <c r="J50913" s="88"/>
      <c r="K50913" s="88"/>
    </row>
    <row r="50914" spans="2:11" hidden="1" x14ac:dyDescent="0.2">
      <c r="B50914" s="88"/>
      <c r="C50914" s="88"/>
      <c r="D50914" s="88"/>
      <c r="E50914" s="88"/>
      <c r="F50914" s="88"/>
      <c r="G50914" s="88"/>
      <c r="H50914" s="88"/>
      <c r="I50914" s="88"/>
      <c r="J50914" s="88"/>
      <c r="K50914" s="88"/>
    </row>
    <row r="50915" spans="2:11" hidden="1" x14ac:dyDescent="0.2">
      <c r="B50915" s="88"/>
      <c r="C50915" s="88"/>
      <c r="D50915" s="88"/>
      <c r="E50915" s="88"/>
      <c r="F50915" s="88"/>
      <c r="G50915" s="88"/>
      <c r="H50915" s="88"/>
      <c r="I50915" s="88"/>
      <c r="J50915" s="88"/>
      <c r="K50915" s="88"/>
    </row>
    <row r="50916" spans="2:11" hidden="1" x14ac:dyDescent="0.2">
      <c r="B50916" s="88"/>
      <c r="C50916" s="88"/>
      <c r="D50916" s="88"/>
      <c r="E50916" s="88"/>
      <c r="F50916" s="88"/>
      <c r="G50916" s="88"/>
      <c r="H50916" s="88"/>
      <c r="I50916" s="88"/>
      <c r="J50916" s="88"/>
      <c r="K50916" s="88"/>
    </row>
    <row r="50917" spans="2:11" hidden="1" x14ac:dyDescent="0.2">
      <c r="B50917" s="88"/>
      <c r="C50917" s="88"/>
      <c r="D50917" s="88"/>
      <c r="E50917" s="88"/>
      <c r="F50917" s="88"/>
      <c r="G50917" s="88"/>
      <c r="H50917" s="88"/>
      <c r="I50917" s="88"/>
      <c r="J50917" s="88"/>
      <c r="K50917" s="88"/>
    </row>
    <row r="50918" spans="2:11" hidden="1" x14ac:dyDescent="0.2">
      <c r="B50918" s="88"/>
      <c r="C50918" s="88"/>
      <c r="D50918" s="88"/>
      <c r="E50918" s="88"/>
      <c r="F50918" s="88"/>
      <c r="G50918" s="88"/>
      <c r="H50918" s="88"/>
      <c r="I50918" s="88"/>
      <c r="J50918" s="88"/>
      <c r="K50918" s="88"/>
    </row>
    <row r="50919" spans="2:11" hidden="1" x14ac:dyDescent="0.2">
      <c r="B50919" s="88"/>
      <c r="C50919" s="88"/>
      <c r="D50919" s="88"/>
      <c r="E50919" s="88"/>
      <c r="F50919" s="88"/>
      <c r="G50919" s="88"/>
      <c r="H50919" s="88"/>
      <c r="I50919" s="88"/>
      <c r="J50919" s="88"/>
      <c r="K50919" s="88"/>
    </row>
    <row r="50920" spans="2:11" hidden="1" x14ac:dyDescent="0.2">
      <c r="B50920" s="88"/>
      <c r="C50920" s="88"/>
      <c r="D50920" s="88"/>
      <c r="E50920" s="88"/>
      <c r="F50920" s="88"/>
      <c r="G50920" s="88"/>
      <c r="H50920" s="88"/>
      <c r="I50920" s="88"/>
      <c r="J50920" s="88"/>
      <c r="K50920" s="88"/>
    </row>
    <row r="50921" spans="2:11" hidden="1" x14ac:dyDescent="0.2">
      <c r="B50921" s="88"/>
      <c r="C50921" s="88"/>
      <c r="D50921" s="88"/>
      <c r="E50921" s="88"/>
      <c r="F50921" s="88"/>
      <c r="G50921" s="88"/>
      <c r="H50921" s="88"/>
      <c r="I50921" s="88"/>
      <c r="J50921" s="88"/>
      <c r="K50921" s="88"/>
    </row>
    <row r="50922" spans="2:11" hidden="1" x14ac:dyDescent="0.2">
      <c r="B50922" s="88"/>
      <c r="C50922" s="88"/>
      <c r="D50922" s="88"/>
      <c r="E50922" s="88"/>
      <c r="F50922" s="88"/>
      <c r="G50922" s="88"/>
      <c r="H50922" s="88"/>
      <c r="I50922" s="88"/>
      <c r="J50922" s="88"/>
      <c r="K50922" s="88"/>
    </row>
    <row r="50923" spans="2:11" hidden="1" x14ac:dyDescent="0.2">
      <c r="B50923" s="88"/>
      <c r="C50923" s="88"/>
      <c r="D50923" s="88"/>
      <c r="E50923" s="88"/>
      <c r="F50923" s="88"/>
      <c r="G50923" s="88"/>
      <c r="H50923" s="88"/>
      <c r="I50923" s="88"/>
      <c r="J50923" s="88"/>
      <c r="K50923" s="88"/>
    </row>
    <row r="50924" spans="2:11" hidden="1" x14ac:dyDescent="0.2">
      <c r="B50924" s="88"/>
      <c r="C50924" s="88"/>
      <c r="D50924" s="88"/>
      <c r="E50924" s="88"/>
      <c r="F50924" s="88"/>
      <c r="G50924" s="88"/>
      <c r="H50924" s="88"/>
      <c r="I50924" s="88"/>
      <c r="J50924" s="88"/>
      <c r="K50924" s="88"/>
    </row>
    <row r="50925" spans="2:11" hidden="1" x14ac:dyDescent="0.2">
      <c r="B50925" s="88"/>
      <c r="C50925" s="88"/>
      <c r="D50925" s="88"/>
      <c r="E50925" s="88"/>
      <c r="F50925" s="88"/>
      <c r="G50925" s="88"/>
      <c r="H50925" s="88"/>
      <c r="I50925" s="88"/>
      <c r="J50925" s="88"/>
      <c r="K50925" s="88"/>
    </row>
    <row r="50926" spans="2:11" hidden="1" x14ac:dyDescent="0.2">
      <c r="B50926" s="88"/>
      <c r="C50926" s="88"/>
      <c r="D50926" s="88"/>
      <c r="E50926" s="88"/>
      <c r="F50926" s="88"/>
      <c r="G50926" s="88"/>
      <c r="H50926" s="88"/>
      <c r="I50926" s="88"/>
      <c r="J50926" s="88"/>
      <c r="K50926" s="88"/>
    </row>
    <row r="50927" spans="2:11" hidden="1" x14ac:dyDescent="0.2">
      <c r="B50927" s="88"/>
      <c r="C50927" s="88"/>
      <c r="D50927" s="88"/>
      <c r="E50927" s="88"/>
      <c r="F50927" s="88"/>
      <c r="G50927" s="88"/>
      <c r="H50927" s="88"/>
      <c r="I50927" s="88"/>
      <c r="J50927" s="88"/>
      <c r="K50927" s="88"/>
    </row>
    <row r="50928" spans="2:11" hidden="1" x14ac:dyDescent="0.2">
      <c r="B50928" s="88"/>
      <c r="C50928" s="88"/>
      <c r="D50928" s="88"/>
      <c r="E50928" s="88"/>
      <c r="F50928" s="88"/>
      <c r="G50928" s="88"/>
      <c r="H50928" s="88"/>
      <c r="I50928" s="88"/>
      <c r="J50928" s="88"/>
      <c r="K50928" s="88"/>
    </row>
    <row r="50929" spans="2:11" hidden="1" x14ac:dyDescent="0.2">
      <c r="B50929" s="88"/>
      <c r="C50929" s="88"/>
      <c r="D50929" s="88"/>
      <c r="E50929" s="88"/>
      <c r="F50929" s="88"/>
      <c r="G50929" s="88"/>
      <c r="H50929" s="88"/>
      <c r="I50929" s="88"/>
      <c r="J50929" s="88"/>
      <c r="K50929" s="88"/>
    </row>
    <row r="50930" spans="2:11" hidden="1" x14ac:dyDescent="0.2">
      <c r="B50930" s="88"/>
      <c r="C50930" s="88"/>
      <c r="D50930" s="88"/>
      <c r="E50930" s="88"/>
      <c r="F50930" s="88"/>
      <c r="G50930" s="88"/>
      <c r="H50930" s="88"/>
      <c r="I50930" s="88"/>
      <c r="J50930" s="88"/>
      <c r="K50930" s="88"/>
    </row>
    <row r="50931" spans="2:11" hidden="1" x14ac:dyDescent="0.2">
      <c r="B50931" s="88"/>
      <c r="C50931" s="88"/>
      <c r="D50931" s="88"/>
      <c r="E50931" s="88"/>
      <c r="F50931" s="88"/>
      <c r="G50931" s="88"/>
      <c r="H50931" s="88"/>
      <c r="I50931" s="88"/>
      <c r="J50931" s="88"/>
      <c r="K50931" s="88"/>
    </row>
    <row r="50932" spans="2:11" hidden="1" x14ac:dyDescent="0.2">
      <c r="B50932" s="88"/>
      <c r="C50932" s="88"/>
      <c r="D50932" s="88"/>
      <c r="E50932" s="88"/>
      <c r="F50932" s="88"/>
      <c r="G50932" s="88"/>
      <c r="H50932" s="88"/>
      <c r="I50932" s="88"/>
      <c r="J50932" s="88"/>
      <c r="K50932" s="88"/>
    </row>
    <row r="50933" spans="2:11" hidden="1" x14ac:dyDescent="0.2">
      <c r="B50933" s="88"/>
      <c r="C50933" s="88"/>
      <c r="D50933" s="88"/>
      <c r="E50933" s="88"/>
      <c r="F50933" s="88"/>
      <c r="G50933" s="88"/>
      <c r="H50933" s="88"/>
      <c r="I50933" s="88"/>
      <c r="J50933" s="88"/>
      <c r="K50933" s="88"/>
    </row>
    <row r="50934" spans="2:11" hidden="1" x14ac:dyDescent="0.2">
      <c r="B50934" s="88"/>
      <c r="C50934" s="88"/>
      <c r="D50934" s="88"/>
      <c r="E50934" s="88"/>
      <c r="F50934" s="88"/>
      <c r="G50934" s="88"/>
      <c r="H50934" s="88"/>
      <c r="I50934" s="88"/>
      <c r="J50934" s="88"/>
      <c r="K50934" s="88"/>
    </row>
    <row r="50935" spans="2:11" hidden="1" x14ac:dyDescent="0.2">
      <c r="B50935" s="88"/>
      <c r="C50935" s="88"/>
      <c r="D50935" s="88"/>
      <c r="E50935" s="88"/>
      <c r="F50935" s="88"/>
      <c r="G50935" s="88"/>
      <c r="H50935" s="88"/>
      <c r="I50935" s="88"/>
      <c r="J50935" s="88"/>
      <c r="K50935" s="88"/>
    </row>
    <row r="50936" spans="2:11" hidden="1" x14ac:dyDescent="0.2">
      <c r="B50936" s="88"/>
      <c r="C50936" s="88"/>
      <c r="D50936" s="88"/>
      <c r="E50936" s="88"/>
      <c r="F50936" s="88"/>
      <c r="G50936" s="88"/>
      <c r="H50936" s="88"/>
      <c r="I50936" s="88"/>
      <c r="J50936" s="88"/>
      <c r="K50936" s="88"/>
    </row>
    <row r="50937" spans="2:11" hidden="1" x14ac:dyDescent="0.2">
      <c r="B50937" s="88"/>
      <c r="C50937" s="88"/>
      <c r="D50937" s="88"/>
      <c r="E50937" s="88"/>
      <c r="F50937" s="88"/>
      <c r="G50937" s="88"/>
      <c r="H50937" s="88"/>
      <c r="I50937" s="88"/>
      <c r="J50937" s="88"/>
      <c r="K50937" s="88"/>
    </row>
    <row r="50938" spans="2:11" hidden="1" x14ac:dyDescent="0.2">
      <c r="B50938" s="88"/>
      <c r="C50938" s="88"/>
      <c r="D50938" s="88"/>
      <c r="E50938" s="88"/>
      <c r="F50938" s="88"/>
      <c r="G50938" s="88"/>
      <c r="H50938" s="88"/>
      <c r="I50938" s="88"/>
      <c r="J50938" s="88"/>
      <c r="K50938" s="88"/>
    </row>
    <row r="50939" spans="2:11" hidden="1" x14ac:dyDescent="0.2">
      <c r="B50939" s="88"/>
      <c r="C50939" s="88"/>
      <c r="D50939" s="88"/>
      <c r="E50939" s="88"/>
      <c r="F50939" s="88"/>
      <c r="G50939" s="88"/>
      <c r="H50939" s="88"/>
      <c r="I50939" s="88"/>
      <c r="J50939" s="88"/>
      <c r="K50939" s="88"/>
    </row>
    <row r="50940" spans="2:11" hidden="1" x14ac:dyDescent="0.2">
      <c r="B50940" s="88"/>
      <c r="C50940" s="88"/>
      <c r="D50940" s="88"/>
      <c r="E50940" s="88"/>
      <c r="F50940" s="88"/>
      <c r="G50940" s="88"/>
      <c r="H50940" s="88"/>
      <c r="I50940" s="88"/>
      <c r="J50940" s="88"/>
      <c r="K50940" s="88"/>
    </row>
    <row r="50941" spans="2:11" hidden="1" x14ac:dyDescent="0.2">
      <c r="B50941" s="88"/>
      <c r="C50941" s="88"/>
      <c r="D50941" s="88"/>
      <c r="E50941" s="88"/>
      <c r="F50941" s="88"/>
      <c r="G50941" s="88"/>
      <c r="H50941" s="88"/>
      <c r="I50941" s="88"/>
      <c r="J50941" s="88"/>
      <c r="K50941" s="88"/>
    </row>
    <row r="50942" spans="2:11" hidden="1" x14ac:dyDescent="0.2">
      <c r="B50942" s="88"/>
      <c r="C50942" s="88"/>
      <c r="D50942" s="88"/>
      <c r="E50942" s="88"/>
      <c r="F50942" s="88"/>
      <c r="G50942" s="88"/>
      <c r="H50942" s="88"/>
      <c r="I50942" s="88"/>
      <c r="J50942" s="88"/>
      <c r="K50942" s="88"/>
    </row>
    <row r="50943" spans="2:11" hidden="1" x14ac:dyDescent="0.2">
      <c r="B50943" s="88"/>
      <c r="C50943" s="88"/>
      <c r="D50943" s="88"/>
      <c r="E50943" s="88"/>
      <c r="F50943" s="88"/>
      <c r="G50943" s="88"/>
      <c r="H50943" s="88"/>
      <c r="I50943" s="88"/>
      <c r="J50943" s="88"/>
      <c r="K50943" s="88"/>
    </row>
    <row r="50944" spans="2:11" hidden="1" x14ac:dyDescent="0.2">
      <c r="B50944" s="88"/>
      <c r="C50944" s="88"/>
      <c r="D50944" s="88"/>
      <c r="E50944" s="88"/>
      <c r="F50944" s="88"/>
      <c r="G50944" s="88"/>
      <c r="H50944" s="88"/>
      <c r="I50944" s="88"/>
      <c r="J50944" s="88"/>
      <c r="K50944" s="88"/>
    </row>
    <row r="50945" spans="2:11" hidden="1" x14ac:dyDescent="0.2">
      <c r="B50945" s="88"/>
      <c r="C50945" s="88"/>
      <c r="D50945" s="88"/>
      <c r="E50945" s="88"/>
      <c r="F50945" s="88"/>
      <c r="G50945" s="88"/>
      <c r="H50945" s="88"/>
      <c r="I50945" s="88"/>
      <c r="J50945" s="88"/>
      <c r="K50945" s="88"/>
    </row>
    <row r="50946" spans="2:11" hidden="1" x14ac:dyDescent="0.2">
      <c r="B50946" s="88"/>
      <c r="C50946" s="88"/>
      <c r="D50946" s="88"/>
      <c r="E50946" s="88"/>
      <c r="F50946" s="88"/>
      <c r="G50946" s="88"/>
      <c r="H50946" s="88"/>
      <c r="I50946" s="88"/>
      <c r="J50946" s="88"/>
      <c r="K50946" s="88"/>
    </row>
    <row r="50947" spans="2:11" hidden="1" x14ac:dyDescent="0.2">
      <c r="B50947" s="88"/>
      <c r="C50947" s="88"/>
      <c r="D50947" s="88"/>
      <c r="E50947" s="88"/>
      <c r="F50947" s="88"/>
      <c r="G50947" s="88"/>
      <c r="H50947" s="88"/>
      <c r="I50947" s="88"/>
      <c r="J50947" s="88"/>
      <c r="K50947" s="88"/>
    </row>
    <row r="50948" spans="2:11" hidden="1" x14ac:dyDescent="0.2">
      <c r="B50948" s="88"/>
      <c r="C50948" s="88"/>
      <c r="D50948" s="88"/>
      <c r="E50948" s="88"/>
      <c r="F50948" s="88"/>
      <c r="G50948" s="88"/>
      <c r="H50948" s="88"/>
      <c r="I50948" s="88"/>
      <c r="J50948" s="88"/>
      <c r="K50948" s="88"/>
    </row>
    <row r="50949" spans="2:11" hidden="1" x14ac:dyDescent="0.2">
      <c r="B50949" s="88"/>
      <c r="C50949" s="88"/>
      <c r="D50949" s="88"/>
      <c r="E50949" s="88"/>
      <c r="F50949" s="88"/>
      <c r="G50949" s="88"/>
      <c r="H50949" s="88"/>
      <c r="I50949" s="88"/>
      <c r="J50949" s="88"/>
      <c r="K50949" s="88"/>
    </row>
    <row r="50950" spans="2:11" hidden="1" x14ac:dyDescent="0.2">
      <c r="B50950" s="88"/>
      <c r="C50950" s="88"/>
      <c r="D50950" s="88"/>
      <c r="E50950" s="88"/>
      <c r="F50950" s="88"/>
      <c r="G50950" s="88"/>
      <c r="H50950" s="88"/>
      <c r="I50950" s="88"/>
      <c r="J50950" s="88"/>
      <c r="K50950" s="88"/>
    </row>
    <row r="50951" spans="2:11" hidden="1" x14ac:dyDescent="0.2">
      <c r="B50951" s="88"/>
      <c r="C50951" s="88"/>
      <c r="D50951" s="88"/>
      <c r="E50951" s="88"/>
      <c r="F50951" s="88"/>
      <c r="G50951" s="88"/>
      <c r="H50951" s="88"/>
      <c r="I50951" s="88"/>
      <c r="J50951" s="88"/>
      <c r="K50951" s="88"/>
    </row>
    <row r="50952" spans="2:11" hidden="1" x14ac:dyDescent="0.2">
      <c r="B50952" s="88"/>
      <c r="C50952" s="88"/>
      <c r="D50952" s="88"/>
      <c r="E50952" s="88"/>
      <c r="F50952" s="88"/>
      <c r="G50952" s="88"/>
      <c r="H50952" s="88"/>
      <c r="I50952" s="88"/>
      <c r="J50952" s="88"/>
      <c r="K50952" s="88"/>
    </row>
    <row r="50953" spans="2:11" hidden="1" x14ac:dyDescent="0.2">
      <c r="B50953" s="88"/>
      <c r="C50953" s="88"/>
      <c r="D50953" s="88"/>
      <c r="E50953" s="88"/>
      <c r="F50953" s="88"/>
      <c r="G50953" s="88"/>
      <c r="H50953" s="88"/>
      <c r="I50953" s="88"/>
      <c r="J50953" s="88"/>
      <c r="K50953" s="88"/>
    </row>
    <row r="50954" spans="2:11" hidden="1" x14ac:dyDescent="0.2">
      <c r="B50954" s="88"/>
      <c r="C50954" s="88"/>
      <c r="D50954" s="88"/>
      <c r="E50954" s="88"/>
      <c r="F50954" s="88"/>
      <c r="G50954" s="88"/>
      <c r="H50954" s="88"/>
      <c r="I50954" s="88"/>
      <c r="J50954" s="88"/>
      <c r="K50954" s="88"/>
    </row>
    <row r="50955" spans="2:11" hidden="1" x14ac:dyDescent="0.2">
      <c r="B50955" s="88"/>
      <c r="C50955" s="88"/>
      <c r="D50955" s="88"/>
      <c r="E50955" s="88"/>
      <c r="F50955" s="88"/>
      <c r="G50955" s="88"/>
      <c r="H50955" s="88"/>
      <c r="I50955" s="88"/>
      <c r="J50955" s="88"/>
      <c r="K50955" s="88"/>
    </row>
    <row r="50956" spans="2:11" hidden="1" x14ac:dyDescent="0.2">
      <c r="B50956" s="88"/>
      <c r="C50956" s="88"/>
      <c r="D50956" s="88"/>
      <c r="E50956" s="88"/>
      <c r="F50956" s="88"/>
      <c r="G50956" s="88"/>
      <c r="H50956" s="88"/>
      <c r="I50956" s="88"/>
      <c r="J50956" s="88"/>
      <c r="K50956" s="88"/>
    </row>
    <row r="50957" spans="2:11" hidden="1" x14ac:dyDescent="0.2">
      <c r="B50957" s="88"/>
      <c r="C50957" s="88"/>
      <c r="D50957" s="88"/>
      <c r="E50957" s="88"/>
      <c r="F50957" s="88"/>
      <c r="G50957" s="88"/>
      <c r="H50957" s="88"/>
      <c r="I50957" s="88"/>
      <c r="J50957" s="88"/>
      <c r="K50957" s="88"/>
    </row>
    <row r="50958" spans="2:11" hidden="1" x14ac:dyDescent="0.2">
      <c r="B50958" s="88"/>
      <c r="C50958" s="88"/>
      <c r="D50958" s="88"/>
      <c r="E50958" s="88"/>
      <c r="F50958" s="88"/>
      <c r="G50958" s="88"/>
      <c r="H50958" s="88"/>
      <c r="I50958" s="88"/>
      <c r="J50958" s="88"/>
      <c r="K50958" s="88"/>
    </row>
    <row r="50959" spans="2:11" hidden="1" x14ac:dyDescent="0.2">
      <c r="B50959" s="88"/>
      <c r="C50959" s="88"/>
      <c r="D50959" s="88"/>
      <c r="E50959" s="88"/>
      <c r="F50959" s="88"/>
      <c r="G50959" s="88"/>
      <c r="H50959" s="88"/>
      <c r="I50959" s="88"/>
      <c r="J50959" s="88"/>
      <c r="K50959" s="88"/>
    </row>
    <row r="50960" spans="2:11" hidden="1" x14ac:dyDescent="0.2">
      <c r="B50960" s="88"/>
      <c r="C50960" s="88"/>
      <c r="D50960" s="88"/>
      <c r="E50960" s="88"/>
      <c r="F50960" s="88"/>
      <c r="G50960" s="88"/>
      <c r="H50960" s="88"/>
      <c r="I50960" s="88"/>
      <c r="J50960" s="88"/>
      <c r="K50960" s="88"/>
    </row>
    <row r="50961" spans="2:11" hidden="1" x14ac:dyDescent="0.2">
      <c r="B50961" s="88"/>
      <c r="C50961" s="88"/>
      <c r="D50961" s="88"/>
      <c r="E50961" s="88"/>
      <c r="F50961" s="88"/>
      <c r="G50961" s="88"/>
      <c r="H50961" s="88"/>
      <c r="I50961" s="88"/>
      <c r="J50961" s="88"/>
      <c r="K50961" s="88"/>
    </row>
    <row r="50962" spans="2:11" hidden="1" x14ac:dyDescent="0.2">
      <c r="B50962" s="88"/>
      <c r="C50962" s="88"/>
      <c r="D50962" s="88"/>
      <c r="E50962" s="88"/>
      <c r="F50962" s="88"/>
      <c r="G50962" s="88"/>
      <c r="H50962" s="88"/>
      <c r="I50962" s="88"/>
      <c r="J50962" s="88"/>
      <c r="K50962" s="88"/>
    </row>
    <row r="50963" spans="2:11" hidden="1" x14ac:dyDescent="0.2">
      <c r="B50963" s="88"/>
      <c r="C50963" s="88"/>
      <c r="D50963" s="88"/>
      <c r="E50963" s="88"/>
      <c r="F50963" s="88"/>
      <c r="G50963" s="88"/>
      <c r="H50963" s="88"/>
      <c r="I50963" s="88"/>
      <c r="J50963" s="88"/>
      <c r="K50963" s="88"/>
    </row>
    <row r="50964" spans="2:11" hidden="1" x14ac:dyDescent="0.2">
      <c r="B50964" s="88"/>
      <c r="C50964" s="88"/>
      <c r="D50964" s="88"/>
      <c r="E50964" s="88"/>
      <c r="F50964" s="88"/>
      <c r="G50964" s="88"/>
      <c r="H50964" s="88"/>
      <c r="I50964" s="88"/>
      <c r="J50964" s="88"/>
      <c r="K50964" s="88"/>
    </row>
    <row r="50965" spans="2:11" hidden="1" x14ac:dyDescent="0.2">
      <c r="B50965" s="88"/>
      <c r="C50965" s="88"/>
      <c r="D50965" s="88"/>
      <c r="E50965" s="88"/>
      <c r="F50965" s="88"/>
      <c r="G50965" s="88"/>
      <c r="H50965" s="88"/>
      <c r="I50965" s="88"/>
      <c r="J50965" s="88"/>
      <c r="K50965" s="88"/>
    </row>
    <row r="50966" spans="2:11" hidden="1" x14ac:dyDescent="0.2">
      <c r="B50966" s="88"/>
      <c r="C50966" s="88"/>
      <c r="D50966" s="88"/>
      <c r="E50966" s="88"/>
      <c r="F50966" s="88"/>
      <c r="G50966" s="88"/>
      <c r="H50966" s="88"/>
      <c r="I50966" s="88"/>
      <c r="J50966" s="88"/>
      <c r="K50966" s="88"/>
    </row>
    <row r="50967" spans="2:11" hidden="1" x14ac:dyDescent="0.2">
      <c r="B50967" s="88"/>
      <c r="C50967" s="88"/>
      <c r="D50967" s="88"/>
      <c r="E50967" s="88"/>
      <c r="F50967" s="88"/>
      <c r="G50967" s="88"/>
      <c r="H50967" s="88"/>
      <c r="I50967" s="88"/>
      <c r="J50967" s="88"/>
      <c r="K50967" s="88"/>
    </row>
    <row r="50968" spans="2:11" hidden="1" x14ac:dyDescent="0.2">
      <c r="B50968" s="88"/>
      <c r="C50968" s="88"/>
      <c r="D50968" s="88"/>
      <c r="E50968" s="88"/>
      <c r="F50968" s="88"/>
      <c r="G50968" s="88"/>
      <c r="H50968" s="88"/>
      <c r="I50968" s="88"/>
      <c r="J50968" s="88"/>
      <c r="K50968" s="88"/>
    </row>
    <row r="50969" spans="2:11" hidden="1" x14ac:dyDescent="0.2">
      <c r="B50969" s="88"/>
      <c r="C50969" s="88"/>
      <c r="D50969" s="88"/>
      <c r="E50969" s="88"/>
      <c r="F50969" s="88"/>
      <c r="G50969" s="88"/>
      <c r="H50969" s="88"/>
      <c r="I50969" s="88"/>
      <c r="J50969" s="88"/>
      <c r="K50969" s="88"/>
    </row>
    <row r="50970" spans="2:11" hidden="1" x14ac:dyDescent="0.2">
      <c r="B50970" s="88"/>
      <c r="C50970" s="88"/>
      <c r="D50970" s="88"/>
      <c r="E50970" s="88"/>
      <c r="F50970" s="88"/>
      <c r="G50970" s="88"/>
      <c r="H50970" s="88"/>
      <c r="I50970" s="88"/>
      <c r="J50970" s="88"/>
      <c r="K50970" s="88"/>
    </row>
    <row r="50971" spans="2:11" hidden="1" x14ac:dyDescent="0.2">
      <c r="B50971" s="88"/>
      <c r="C50971" s="88"/>
      <c r="D50971" s="88"/>
      <c r="E50971" s="88"/>
      <c r="F50971" s="88"/>
      <c r="G50971" s="88"/>
      <c r="H50971" s="88"/>
      <c r="I50971" s="88"/>
      <c r="J50971" s="88"/>
      <c r="K50971" s="88"/>
    </row>
    <row r="50972" spans="2:11" hidden="1" x14ac:dyDescent="0.2">
      <c r="B50972" s="88"/>
      <c r="C50972" s="88"/>
      <c r="D50972" s="88"/>
      <c r="E50972" s="88"/>
      <c r="F50972" s="88"/>
      <c r="G50972" s="88"/>
      <c r="H50972" s="88"/>
      <c r="I50972" s="88"/>
      <c r="J50972" s="88"/>
      <c r="K50972" s="88"/>
    </row>
    <row r="50973" spans="2:11" hidden="1" x14ac:dyDescent="0.2">
      <c r="B50973" s="88"/>
      <c r="C50973" s="88"/>
      <c r="D50973" s="88"/>
      <c r="E50973" s="88"/>
      <c r="F50973" s="88"/>
      <c r="G50973" s="88"/>
      <c r="H50973" s="88"/>
      <c r="I50973" s="88"/>
      <c r="J50973" s="88"/>
      <c r="K50973" s="88"/>
    </row>
    <row r="50974" spans="2:11" hidden="1" x14ac:dyDescent="0.2">
      <c r="B50974" s="88"/>
      <c r="C50974" s="88"/>
      <c r="D50974" s="88"/>
      <c r="E50974" s="88"/>
      <c r="F50974" s="88"/>
      <c r="G50974" s="88"/>
      <c r="H50974" s="88"/>
      <c r="I50974" s="88"/>
      <c r="J50974" s="88"/>
      <c r="K50974" s="88"/>
    </row>
    <row r="50975" spans="2:11" hidden="1" x14ac:dyDescent="0.2">
      <c r="B50975" s="88"/>
      <c r="C50975" s="88"/>
      <c r="D50975" s="88"/>
      <c r="E50975" s="88"/>
      <c r="F50975" s="88"/>
      <c r="G50975" s="88"/>
      <c r="H50975" s="88"/>
      <c r="I50975" s="88"/>
      <c r="J50975" s="88"/>
      <c r="K50975" s="88"/>
    </row>
    <row r="50976" spans="2:11" hidden="1" x14ac:dyDescent="0.2">
      <c r="B50976" s="88"/>
      <c r="C50976" s="88"/>
      <c r="D50976" s="88"/>
      <c r="E50976" s="88"/>
      <c r="F50976" s="88"/>
      <c r="G50976" s="88"/>
      <c r="H50976" s="88"/>
      <c r="I50976" s="88"/>
      <c r="J50976" s="88"/>
      <c r="K50976" s="88"/>
    </row>
    <row r="50977" spans="2:11" hidden="1" x14ac:dyDescent="0.2">
      <c r="B50977" s="88"/>
      <c r="C50977" s="88"/>
      <c r="D50977" s="88"/>
      <c r="E50977" s="88"/>
      <c r="F50977" s="88"/>
      <c r="G50977" s="88"/>
      <c r="H50977" s="88"/>
      <c r="I50977" s="88"/>
      <c r="J50977" s="88"/>
      <c r="K50977" s="88"/>
    </row>
    <row r="50978" spans="2:11" hidden="1" x14ac:dyDescent="0.2">
      <c r="B50978" s="88"/>
      <c r="C50978" s="88"/>
      <c r="D50978" s="88"/>
      <c r="E50978" s="88"/>
      <c r="F50978" s="88"/>
      <c r="G50978" s="88"/>
      <c r="H50978" s="88"/>
      <c r="I50978" s="88"/>
      <c r="J50978" s="88"/>
      <c r="K50978" s="88"/>
    </row>
    <row r="50979" spans="2:11" hidden="1" x14ac:dyDescent="0.2">
      <c r="B50979" s="88"/>
      <c r="C50979" s="88"/>
      <c r="D50979" s="88"/>
      <c r="E50979" s="88"/>
      <c r="F50979" s="88"/>
      <c r="G50979" s="88"/>
      <c r="H50979" s="88"/>
      <c r="I50979" s="88"/>
      <c r="J50979" s="88"/>
      <c r="K50979" s="88"/>
    </row>
    <row r="50980" spans="2:11" hidden="1" x14ac:dyDescent="0.2">
      <c r="B50980" s="88"/>
      <c r="C50980" s="88"/>
      <c r="D50980" s="88"/>
      <c r="E50980" s="88"/>
      <c r="F50980" s="88"/>
      <c r="G50980" s="88"/>
      <c r="H50980" s="88"/>
      <c r="I50980" s="88"/>
      <c r="J50980" s="88"/>
      <c r="K50980" s="88"/>
    </row>
    <row r="50981" spans="2:11" hidden="1" x14ac:dyDescent="0.2">
      <c r="B50981" s="88"/>
      <c r="C50981" s="88"/>
      <c r="D50981" s="88"/>
      <c r="E50981" s="88"/>
      <c r="F50981" s="88"/>
      <c r="G50981" s="88"/>
      <c r="H50981" s="88"/>
      <c r="I50981" s="88"/>
      <c r="J50981" s="88"/>
      <c r="K50981" s="88"/>
    </row>
    <row r="50982" spans="2:11" hidden="1" x14ac:dyDescent="0.2">
      <c r="B50982" s="88"/>
      <c r="C50982" s="88"/>
      <c r="D50982" s="88"/>
      <c r="E50982" s="88"/>
      <c r="F50982" s="88"/>
      <c r="G50982" s="88"/>
      <c r="H50982" s="88"/>
      <c r="I50982" s="88"/>
      <c r="J50982" s="88"/>
      <c r="K50982" s="88"/>
    </row>
    <row r="50983" spans="2:11" hidden="1" x14ac:dyDescent="0.2">
      <c r="B50983" s="88"/>
      <c r="C50983" s="88"/>
      <c r="D50983" s="88"/>
      <c r="E50983" s="88"/>
      <c r="F50983" s="88"/>
      <c r="G50983" s="88"/>
      <c r="H50983" s="88"/>
      <c r="I50983" s="88"/>
      <c r="J50983" s="88"/>
      <c r="K50983" s="88"/>
    </row>
    <row r="50984" spans="2:11" hidden="1" x14ac:dyDescent="0.2">
      <c r="B50984" s="88"/>
      <c r="C50984" s="88"/>
      <c r="D50984" s="88"/>
      <c r="E50984" s="88"/>
      <c r="F50984" s="88"/>
      <c r="G50984" s="88"/>
      <c r="H50984" s="88"/>
      <c r="I50984" s="88"/>
      <c r="J50984" s="88"/>
      <c r="K50984" s="88"/>
    </row>
    <row r="50985" spans="2:11" hidden="1" x14ac:dyDescent="0.2">
      <c r="B50985" s="88"/>
      <c r="C50985" s="88"/>
      <c r="D50985" s="88"/>
      <c r="E50985" s="88"/>
      <c r="F50985" s="88"/>
      <c r="G50985" s="88"/>
      <c r="H50985" s="88"/>
      <c r="I50985" s="88"/>
      <c r="J50985" s="88"/>
      <c r="K50985" s="88"/>
    </row>
    <row r="50986" spans="2:11" hidden="1" x14ac:dyDescent="0.2">
      <c r="B50986" s="88"/>
      <c r="C50986" s="88"/>
      <c r="D50986" s="88"/>
      <c r="E50986" s="88"/>
      <c r="F50986" s="88"/>
      <c r="G50986" s="88"/>
      <c r="H50986" s="88"/>
      <c r="I50986" s="88"/>
      <c r="J50986" s="88"/>
      <c r="K50986" s="88"/>
    </row>
    <row r="50987" spans="2:11" hidden="1" x14ac:dyDescent="0.2">
      <c r="B50987" s="88"/>
      <c r="C50987" s="88"/>
      <c r="D50987" s="88"/>
      <c r="E50987" s="88"/>
      <c r="F50987" s="88"/>
      <c r="G50987" s="88"/>
      <c r="H50987" s="88"/>
      <c r="I50987" s="88"/>
      <c r="J50987" s="88"/>
      <c r="K50987" s="88"/>
    </row>
    <row r="50988" spans="2:11" hidden="1" x14ac:dyDescent="0.2">
      <c r="B50988" s="88"/>
      <c r="C50988" s="88"/>
      <c r="D50988" s="88"/>
      <c r="E50988" s="88"/>
      <c r="F50988" s="88"/>
      <c r="G50988" s="88"/>
      <c r="H50988" s="88"/>
      <c r="I50988" s="88"/>
      <c r="J50988" s="88"/>
      <c r="K50988" s="88"/>
    </row>
    <row r="50989" spans="2:11" hidden="1" x14ac:dyDescent="0.2">
      <c r="B50989" s="88"/>
      <c r="C50989" s="88"/>
      <c r="D50989" s="88"/>
      <c r="E50989" s="88"/>
      <c r="F50989" s="88"/>
      <c r="G50989" s="88"/>
      <c r="H50989" s="88"/>
      <c r="I50989" s="88"/>
      <c r="J50989" s="88"/>
      <c r="K50989" s="88"/>
    </row>
    <row r="50990" spans="2:11" hidden="1" x14ac:dyDescent="0.2">
      <c r="B50990" s="88"/>
      <c r="C50990" s="88"/>
      <c r="D50990" s="88"/>
      <c r="E50990" s="88"/>
      <c r="F50990" s="88"/>
      <c r="G50990" s="88"/>
      <c r="H50990" s="88"/>
      <c r="I50990" s="88"/>
      <c r="J50990" s="88"/>
      <c r="K50990" s="88"/>
    </row>
    <row r="50991" spans="2:11" hidden="1" x14ac:dyDescent="0.2">
      <c r="B50991" s="88"/>
      <c r="C50991" s="88"/>
      <c r="D50991" s="88"/>
      <c r="E50991" s="88"/>
      <c r="F50991" s="88"/>
      <c r="G50991" s="88"/>
      <c r="H50991" s="88"/>
      <c r="I50991" s="88"/>
      <c r="J50991" s="88"/>
      <c r="K50991" s="88"/>
    </row>
    <row r="50992" spans="2:11" hidden="1" x14ac:dyDescent="0.2">
      <c r="B50992" s="88"/>
      <c r="C50992" s="88"/>
      <c r="D50992" s="88"/>
      <c r="E50992" s="88"/>
      <c r="F50992" s="88"/>
      <c r="G50992" s="88"/>
      <c r="H50992" s="88"/>
      <c r="I50992" s="88"/>
      <c r="J50992" s="88"/>
      <c r="K50992" s="88"/>
    </row>
    <row r="50993" spans="2:11" hidden="1" x14ac:dyDescent="0.2">
      <c r="B50993" s="88"/>
      <c r="C50993" s="88"/>
      <c r="D50993" s="88"/>
      <c r="E50993" s="88"/>
      <c r="F50993" s="88"/>
      <c r="G50993" s="88"/>
      <c r="H50993" s="88"/>
      <c r="I50993" s="88"/>
      <c r="J50993" s="88"/>
      <c r="K50993" s="88"/>
    </row>
    <row r="50994" spans="2:11" hidden="1" x14ac:dyDescent="0.2">
      <c r="B50994" s="88"/>
      <c r="C50994" s="88"/>
      <c r="D50994" s="88"/>
      <c r="E50994" s="88"/>
      <c r="F50994" s="88"/>
      <c r="G50994" s="88"/>
      <c r="H50994" s="88"/>
      <c r="I50994" s="88"/>
      <c r="J50994" s="88"/>
      <c r="K50994" s="88"/>
    </row>
    <row r="50995" spans="2:11" hidden="1" x14ac:dyDescent="0.2">
      <c r="B50995" s="88"/>
      <c r="C50995" s="88"/>
      <c r="D50995" s="88"/>
      <c r="E50995" s="88"/>
      <c r="F50995" s="88"/>
      <c r="G50995" s="88"/>
      <c r="H50995" s="88"/>
      <c r="I50995" s="88"/>
      <c r="J50995" s="88"/>
      <c r="K50995" s="88"/>
    </row>
    <row r="50996" spans="2:11" hidden="1" x14ac:dyDescent="0.2">
      <c r="B50996" s="88"/>
      <c r="C50996" s="88"/>
      <c r="D50996" s="88"/>
      <c r="E50996" s="88"/>
      <c r="F50996" s="88"/>
      <c r="G50996" s="88"/>
      <c r="H50996" s="88"/>
      <c r="I50996" s="88"/>
      <c r="J50996" s="88"/>
      <c r="K50996" s="88"/>
    </row>
    <row r="50997" spans="2:11" hidden="1" x14ac:dyDescent="0.2">
      <c r="B50997" s="88"/>
      <c r="C50997" s="88"/>
      <c r="D50997" s="88"/>
      <c r="E50997" s="88"/>
      <c r="F50997" s="88"/>
      <c r="G50997" s="88"/>
      <c r="H50997" s="88"/>
      <c r="I50997" s="88"/>
      <c r="J50997" s="88"/>
      <c r="K50997" s="88"/>
    </row>
    <row r="50998" spans="2:11" hidden="1" x14ac:dyDescent="0.2">
      <c r="B50998" s="88"/>
      <c r="C50998" s="88"/>
      <c r="D50998" s="88"/>
      <c r="E50998" s="88"/>
      <c r="F50998" s="88"/>
      <c r="G50998" s="88"/>
      <c r="H50998" s="88"/>
      <c r="I50998" s="88"/>
      <c r="J50998" s="88"/>
      <c r="K50998" s="88"/>
    </row>
    <row r="50999" spans="2:11" hidden="1" x14ac:dyDescent="0.2">
      <c r="B50999" s="88"/>
      <c r="C50999" s="88"/>
      <c r="D50999" s="88"/>
      <c r="E50999" s="88"/>
      <c r="F50999" s="88"/>
      <c r="G50999" s="88"/>
      <c r="H50999" s="88"/>
      <c r="I50999" s="88"/>
      <c r="J50999" s="88"/>
      <c r="K50999" s="88"/>
    </row>
    <row r="51000" spans="2:11" hidden="1" x14ac:dyDescent="0.2">
      <c r="B51000" s="88"/>
      <c r="C51000" s="88"/>
      <c r="D51000" s="88"/>
      <c r="E51000" s="88"/>
      <c r="F51000" s="88"/>
      <c r="G51000" s="88"/>
      <c r="H51000" s="88"/>
      <c r="I51000" s="88"/>
      <c r="J51000" s="88"/>
      <c r="K51000" s="88"/>
    </row>
    <row r="51001" spans="2:11" hidden="1" x14ac:dyDescent="0.2">
      <c r="B51001" s="88"/>
      <c r="C51001" s="88"/>
      <c r="D51001" s="88"/>
      <c r="E51001" s="88"/>
      <c r="F51001" s="88"/>
      <c r="G51001" s="88"/>
      <c r="H51001" s="88"/>
      <c r="I51001" s="88"/>
      <c r="J51001" s="88"/>
      <c r="K51001" s="88"/>
    </row>
    <row r="51002" spans="2:11" hidden="1" x14ac:dyDescent="0.2">
      <c r="B51002" s="88"/>
      <c r="C51002" s="88"/>
      <c r="D51002" s="88"/>
      <c r="E51002" s="88"/>
      <c r="F51002" s="88"/>
      <c r="G51002" s="88"/>
      <c r="H51002" s="88"/>
      <c r="I51002" s="88"/>
      <c r="J51002" s="88"/>
      <c r="K51002" s="88"/>
    </row>
    <row r="51003" spans="2:11" hidden="1" x14ac:dyDescent="0.2">
      <c r="B51003" s="88"/>
      <c r="C51003" s="88"/>
      <c r="D51003" s="88"/>
      <c r="E51003" s="88"/>
      <c r="F51003" s="88"/>
      <c r="G51003" s="88"/>
      <c r="H51003" s="88"/>
      <c r="I51003" s="88"/>
      <c r="J51003" s="88"/>
      <c r="K51003" s="88"/>
    </row>
    <row r="51004" spans="2:11" hidden="1" x14ac:dyDescent="0.2">
      <c r="B51004" s="88"/>
      <c r="C51004" s="88"/>
      <c r="D51004" s="88"/>
      <c r="E51004" s="88"/>
      <c r="F51004" s="88"/>
      <c r="G51004" s="88"/>
      <c r="H51004" s="88"/>
      <c r="I51004" s="88"/>
      <c r="J51004" s="88"/>
      <c r="K51004" s="88"/>
    </row>
    <row r="51005" spans="2:11" hidden="1" x14ac:dyDescent="0.2">
      <c r="B51005" s="88"/>
      <c r="C51005" s="88"/>
      <c r="D51005" s="88"/>
      <c r="E51005" s="88"/>
      <c r="F51005" s="88"/>
      <c r="G51005" s="88"/>
      <c r="H51005" s="88"/>
      <c r="I51005" s="88"/>
      <c r="J51005" s="88"/>
      <c r="K51005" s="88"/>
    </row>
    <row r="51006" spans="2:11" hidden="1" x14ac:dyDescent="0.2">
      <c r="B51006" s="88"/>
      <c r="C51006" s="88"/>
      <c r="D51006" s="88"/>
      <c r="E51006" s="88"/>
      <c r="F51006" s="88"/>
      <c r="G51006" s="88"/>
      <c r="H51006" s="88"/>
      <c r="I51006" s="88"/>
      <c r="J51006" s="88"/>
      <c r="K51006" s="88"/>
    </row>
    <row r="51007" spans="2:11" hidden="1" x14ac:dyDescent="0.2">
      <c r="B51007" s="88"/>
      <c r="C51007" s="88"/>
      <c r="D51007" s="88"/>
      <c r="E51007" s="88"/>
      <c r="F51007" s="88"/>
      <c r="G51007" s="88"/>
      <c r="H51007" s="88"/>
      <c r="I51007" s="88"/>
      <c r="J51007" s="88"/>
      <c r="K51007" s="88"/>
    </row>
    <row r="51008" spans="2:11" hidden="1" x14ac:dyDescent="0.2">
      <c r="B51008" s="88"/>
      <c r="C51008" s="88"/>
      <c r="D51008" s="88"/>
      <c r="E51008" s="88"/>
      <c r="F51008" s="88"/>
      <c r="G51008" s="88"/>
      <c r="H51008" s="88"/>
      <c r="I51008" s="88"/>
      <c r="J51008" s="88"/>
      <c r="K51008" s="88"/>
    </row>
    <row r="51009" spans="2:11" hidden="1" x14ac:dyDescent="0.2">
      <c r="B51009" s="88"/>
      <c r="C51009" s="88"/>
      <c r="D51009" s="88"/>
      <c r="E51009" s="88"/>
      <c r="F51009" s="88"/>
      <c r="G51009" s="88"/>
      <c r="H51009" s="88"/>
      <c r="I51009" s="88"/>
      <c r="J51009" s="88"/>
      <c r="K51009" s="88"/>
    </row>
    <row r="51010" spans="2:11" hidden="1" x14ac:dyDescent="0.2">
      <c r="B51010" s="88"/>
      <c r="C51010" s="88"/>
      <c r="D51010" s="88"/>
      <c r="E51010" s="88"/>
      <c r="F51010" s="88"/>
      <c r="G51010" s="88"/>
      <c r="H51010" s="88"/>
      <c r="I51010" s="88"/>
      <c r="J51010" s="88"/>
      <c r="K51010" s="88"/>
    </row>
    <row r="51011" spans="2:11" hidden="1" x14ac:dyDescent="0.2">
      <c r="B51011" s="88"/>
      <c r="C51011" s="88"/>
      <c r="D51011" s="88"/>
      <c r="E51011" s="88"/>
      <c r="F51011" s="88"/>
      <c r="G51011" s="88"/>
      <c r="H51011" s="88"/>
      <c r="I51011" s="88"/>
      <c r="J51011" s="88"/>
      <c r="K51011" s="88"/>
    </row>
    <row r="51012" spans="2:11" hidden="1" x14ac:dyDescent="0.2">
      <c r="B51012" s="88"/>
      <c r="C51012" s="88"/>
      <c r="D51012" s="88"/>
      <c r="E51012" s="88"/>
      <c r="F51012" s="88"/>
      <c r="G51012" s="88"/>
      <c r="H51012" s="88"/>
      <c r="I51012" s="88"/>
      <c r="J51012" s="88"/>
      <c r="K51012" s="88"/>
    </row>
    <row r="51013" spans="2:11" hidden="1" x14ac:dyDescent="0.2">
      <c r="B51013" s="88"/>
      <c r="C51013" s="88"/>
      <c r="D51013" s="88"/>
      <c r="E51013" s="88"/>
      <c r="F51013" s="88"/>
      <c r="G51013" s="88"/>
      <c r="H51013" s="88"/>
      <c r="I51013" s="88"/>
      <c r="J51013" s="88"/>
      <c r="K51013" s="88"/>
    </row>
    <row r="51014" spans="2:11" hidden="1" x14ac:dyDescent="0.2">
      <c r="B51014" s="88"/>
      <c r="C51014" s="88"/>
      <c r="D51014" s="88"/>
      <c r="E51014" s="88"/>
      <c r="F51014" s="88"/>
      <c r="G51014" s="88"/>
      <c r="H51014" s="88"/>
      <c r="I51014" s="88"/>
      <c r="J51014" s="88"/>
      <c r="K51014" s="88"/>
    </row>
    <row r="51015" spans="2:11" hidden="1" x14ac:dyDescent="0.2">
      <c r="B51015" s="88"/>
      <c r="C51015" s="88"/>
      <c r="D51015" s="88"/>
      <c r="E51015" s="88"/>
      <c r="F51015" s="88"/>
      <c r="G51015" s="88"/>
      <c r="H51015" s="88"/>
      <c r="I51015" s="88"/>
      <c r="J51015" s="88"/>
      <c r="K51015" s="88"/>
    </row>
    <row r="51016" spans="2:11" hidden="1" x14ac:dyDescent="0.2">
      <c r="B51016" s="88"/>
      <c r="C51016" s="88"/>
      <c r="D51016" s="88"/>
      <c r="E51016" s="88"/>
      <c r="F51016" s="88"/>
      <c r="G51016" s="88"/>
      <c r="H51016" s="88"/>
      <c r="I51016" s="88"/>
      <c r="J51016" s="88"/>
      <c r="K51016" s="88"/>
    </row>
    <row r="51017" spans="2:11" hidden="1" x14ac:dyDescent="0.2">
      <c r="B51017" s="88"/>
      <c r="C51017" s="88"/>
      <c r="D51017" s="88"/>
      <c r="E51017" s="88"/>
      <c r="F51017" s="88"/>
      <c r="G51017" s="88"/>
      <c r="H51017" s="88"/>
      <c r="I51017" s="88"/>
      <c r="J51017" s="88"/>
      <c r="K51017" s="88"/>
    </row>
    <row r="51018" spans="2:11" hidden="1" x14ac:dyDescent="0.2">
      <c r="B51018" s="88"/>
      <c r="C51018" s="88"/>
      <c r="D51018" s="88"/>
      <c r="E51018" s="88"/>
      <c r="F51018" s="88"/>
      <c r="G51018" s="88"/>
      <c r="H51018" s="88"/>
      <c r="I51018" s="88"/>
      <c r="J51018" s="88"/>
      <c r="K51018" s="88"/>
    </row>
    <row r="51019" spans="2:11" hidden="1" x14ac:dyDescent="0.2">
      <c r="B51019" s="88"/>
      <c r="C51019" s="88"/>
      <c r="D51019" s="88"/>
      <c r="E51019" s="88"/>
      <c r="F51019" s="88"/>
      <c r="G51019" s="88"/>
      <c r="H51019" s="88"/>
      <c r="I51019" s="88"/>
      <c r="J51019" s="88"/>
      <c r="K51019" s="88"/>
    </row>
    <row r="51020" spans="2:11" hidden="1" x14ac:dyDescent="0.2">
      <c r="B51020" s="88"/>
      <c r="C51020" s="88"/>
      <c r="D51020" s="88"/>
      <c r="E51020" s="88"/>
      <c r="F51020" s="88"/>
      <c r="G51020" s="88"/>
      <c r="H51020" s="88"/>
      <c r="I51020" s="88"/>
      <c r="J51020" s="88"/>
      <c r="K51020" s="88"/>
    </row>
    <row r="51021" spans="2:11" hidden="1" x14ac:dyDescent="0.2">
      <c r="B51021" s="88"/>
      <c r="C51021" s="88"/>
      <c r="D51021" s="88"/>
      <c r="E51021" s="88"/>
      <c r="F51021" s="88"/>
      <c r="G51021" s="88"/>
      <c r="H51021" s="88"/>
      <c r="I51021" s="88"/>
      <c r="J51021" s="88"/>
      <c r="K51021" s="88"/>
    </row>
    <row r="51022" spans="2:11" hidden="1" x14ac:dyDescent="0.2">
      <c r="B51022" s="88"/>
      <c r="C51022" s="88"/>
      <c r="D51022" s="88"/>
      <c r="E51022" s="88"/>
      <c r="F51022" s="88"/>
      <c r="G51022" s="88"/>
      <c r="H51022" s="88"/>
      <c r="I51022" s="88"/>
      <c r="J51022" s="88"/>
      <c r="K51022" s="88"/>
    </row>
    <row r="51023" spans="2:11" hidden="1" x14ac:dyDescent="0.2">
      <c r="B51023" s="88"/>
      <c r="C51023" s="88"/>
      <c r="D51023" s="88"/>
      <c r="E51023" s="88"/>
      <c r="F51023" s="88"/>
      <c r="G51023" s="88"/>
      <c r="H51023" s="88"/>
      <c r="I51023" s="88"/>
      <c r="J51023" s="88"/>
      <c r="K51023" s="88"/>
    </row>
    <row r="51024" spans="2:11" hidden="1" x14ac:dyDescent="0.2">
      <c r="B51024" s="88"/>
      <c r="C51024" s="88"/>
      <c r="D51024" s="88"/>
      <c r="E51024" s="88"/>
      <c r="F51024" s="88"/>
      <c r="G51024" s="88"/>
      <c r="H51024" s="88"/>
      <c r="I51024" s="88"/>
      <c r="J51024" s="88"/>
      <c r="K51024" s="88"/>
    </row>
    <row r="51025" spans="2:11" hidden="1" x14ac:dyDescent="0.2">
      <c r="B51025" s="88"/>
      <c r="C51025" s="88"/>
      <c r="D51025" s="88"/>
      <c r="E51025" s="88"/>
      <c r="F51025" s="88"/>
      <c r="G51025" s="88"/>
      <c r="H51025" s="88"/>
      <c r="I51025" s="88"/>
      <c r="J51025" s="88"/>
      <c r="K51025" s="88"/>
    </row>
    <row r="51026" spans="2:11" hidden="1" x14ac:dyDescent="0.2">
      <c r="B51026" s="88"/>
      <c r="C51026" s="88"/>
      <c r="D51026" s="88"/>
      <c r="E51026" s="88"/>
      <c r="F51026" s="88"/>
      <c r="G51026" s="88"/>
      <c r="H51026" s="88"/>
      <c r="I51026" s="88"/>
      <c r="J51026" s="88"/>
      <c r="K51026" s="88"/>
    </row>
    <row r="51027" spans="2:11" hidden="1" x14ac:dyDescent="0.2">
      <c r="B51027" s="88"/>
      <c r="C51027" s="88"/>
      <c r="D51027" s="88"/>
      <c r="E51027" s="88"/>
      <c r="F51027" s="88"/>
      <c r="G51027" s="88"/>
      <c r="H51027" s="88"/>
      <c r="I51027" s="88"/>
      <c r="J51027" s="88"/>
      <c r="K51027" s="88"/>
    </row>
    <row r="51028" spans="2:11" hidden="1" x14ac:dyDescent="0.2">
      <c r="B51028" s="88"/>
      <c r="C51028" s="88"/>
      <c r="D51028" s="88"/>
      <c r="E51028" s="88"/>
      <c r="F51028" s="88"/>
      <c r="G51028" s="88"/>
      <c r="H51028" s="88"/>
      <c r="I51028" s="88"/>
      <c r="J51028" s="88"/>
      <c r="K51028" s="88"/>
    </row>
    <row r="51029" spans="2:11" hidden="1" x14ac:dyDescent="0.2">
      <c r="B51029" s="88"/>
      <c r="C51029" s="88"/>
      <c r="D51029" s="88"/>
      <c r="E51029" s="88"/>
      <c r="F51029" s="88"/>
      <c r="G51029" s="88"/>
      <c r="H51029" s="88"/>
      <c r="I51029" s="88"/>
      <c r="J51029" s="88"/>
      <c r="K51029" s="88"/>
    </row>
    <row r="51030" spans="2:11" hidden="1" x14ac:dyDescent="0.2">
      <c r="B51030" s="88"/>
      <c r="C51030" s="88"/>
      <c r="D51030" s="88"/>
      <c r="E51030" s="88"/>
      <c r="F51030" s="88"/>
      <c r="G51030" s="88"/>
      <c r="H51030" s="88"/>
      <c r="I51030" s="88"/>
      <c r="J51030" s="88"/>
      <c r="K51030" s="88"/>
    </row>
    <row r="51031" spans="2:11" hidden="1" x14ac:dyDescent="0.2">
      <c r="B51031" s="88"/>
      <c r="C51031" s="88"/>
      <c r="D51031" s="88"/>
      <c r="E51031" s="88"/>
      <c r="F51031" s="88"/>
      <c r="G51031" s="88"/>
      <c r="H51031" s="88"/>
      <c r="I51031" s="88"/>
      <c r="J51031" s="88"/>
      <c r="K51031" s="88"/>
    </row>
    <row r="51032" spans="2:11" hidden="1" x14ac:dyDescent="0.2">
      <c r="B51032" s="88"/>
      <c r="C51032" s="88"/>
      <c r="D51032" s="88"/>
      <c r="E51032" s="88"/>
      <c r="F51032" s="88"/>
      <c r="G51032" s="88"/>
      <c r="H51032" s="88"/>
      <c r="I51032" s="88"/>
      <c r="J51032" s="88"/>
      <c r="K51032" s="88"/>
    </row>
    <row r="51033" spans="2:11" hidden="1" x14ac:dyDescent="0.2">
      <c r="B51033" s="88"/>
      <c r="C51033" s="88"/>
      <c r="D51033" s="88"/>
      <c r="E51033" s="88"/>
      <c r="F51033" s="88"/>
      <c r="G51033" s="88"/>
      <c r="H51033" s="88"/>
      <c r="I51033" s="88"/>
      <c r="J51033" s="88"/>
      <c r="K51033" s="88"/>
    </row>
    <row r="51034" spans="2:11" hidden="1" x14ac:dyDescent="0.2">
      <c r="B51034" s="88"/>
      <c r="C51034" s="88"/>
      <c r="D51034" s="88"/>
      <c r="E51034" s="88"/>
      <c r="F51034" s="88"/>
      <c r="G51034" s="88"/>
      <c r="H51034" s="88"/>
      <c r="I51034" s="88"/>
      <c r="J51034" s="88"/>
      <c r="K51034" s="88"/>
    </row>
    <row r="51035" spans="2:11" hidden="1" x14ac:dyDescent="0.2">
      <c r="B51035" s="88"/>
      <c r="C51035" s="88"/>
      <c r="D51035" s="88"/>
      <c r="E51035" s="88"/>
      <c r="F51035" s="88"/>
      <c r="G51035" s="88"/>
      <c r="H51035" s="88"/>
      <c r="I51035" s="88"/>
      <c r="J51035" s="88"/>
      <c r="K51035" s="88"/>
    </row>
    <row r="51036" spans="2:11" hidden="1" x14ac:dyDescent="0.2">
      <c r="B51036" s="88"/>
      <c r="C51036" s="88"/>
      <c r="D51036" s="88"/>
      <c r="E51036" s="88"/>
      <c r="F51036" s="88"/>
      <c r="G51036" s="88"/>
      <c r="H51036" s="88"/>
      <c r="I51036" s="88"/>
      <c r="J51036" s="88"/>
      <c r="K51036" s="88"/>
    </row>
    <row r="51037" spans="2:11" hidden="1" x14ac:dyDescent="0.2">
      <c r="B51037" s="88"/>
      <c r="C51037" s="88"/>
      <c r="D51037" s="88"/>
      <c r="E51037" s="88"/>
      <c r="F51037" s="88"/>
      <c r="G51037" s="88"/>
      <c r="H51037" s="88"/>
      <c r="I51037" s="88"/>
      <c r="J51037" s="88"/>
      <c r="K51037" s="88"/>
    </row>
    <row r="51038" spans="2:11" hidden="1" x14ac:dyDescent="0.2">
      <c r="B51038" s="88"/>
      <c r="C51038" s="88"/>
      <c r="D51038" s="88"/>
      <c r="E51038" s="88"/>
      <c r="F51038" s="88"/>
      <c r="G51038" s="88"/>
      <c r="H51038" s="88"/>
      <c r="I51038" s="88"/>
      <c r="J51038" s="88"/>
      <c r="K51038" s="88"/>
    </row>
    <row r="51039" spans="2:11" hidden="1" x14ac:dyDescent="0.2">
      <c r="B51039" s="88"/>
      <c r="C51039" s="88"/>
      <c r="D51039" s="88"/>
      <c r="E51039" s="88"/>
      <c r="F51039" s="88"/>
      <c r="G51039" s="88"/>
      <c r="H51039" s="88"/>
      <c r="I51039" s="88"/>
      <c r="J51039" s="88"/>
      <c r="K51039" s="88"/>
    </row>
    <row r="51040" spans="2:11" hidden="1" x14ac:dyDescent="0.2">
      <c r="B51040" s="88"/>
      <c r="C51040" s="88"/>
      <c r="D51040" s="88"/>
      <c r="E51040" s="88"/>
      <c r="F51040" s="88"/>
      <c r="G51040" s="88"/>
      <c r="H51040" s="88"/>
      <c r="I51040" s="88"/>
      <c r="J51040" s="88"/>
      <c r="K51040" s="88"/>
    </row>
    <row r="51041" spans="2:11" hidden="1" x14ac:dyDescent="0.2">
      <c r="B51041" s="88"/>
      <c r="C51041" s="88"/>
      <c r="D51041" s="88"/>
      <c r="E51041" s="88"/>
      <c r="F51041" s="88"/>
      <c r="G51041" s="88"/>
      <c r="H51041" s="88"/>
      <c r="I51041" s="88"/>
      <c r="J51041" s="88"/>
      <c r="K51041" s="88"/>
    </row>
    <row r="51042" spans="2:11" hidden="1" x14ac:dyDescent="0.2">
      <c r="B51042" s="88"/>
      <c r="C51042" s="88"/>
      <c r="D51042" s="88"/>
      <c r="E51042" s="88"/>
      <c r="F51042" s="88"/>
      <c r="G51042" s="88"/>
      <c r="H51042" s="88"/>
      <c r="I51042" s="88"/>
      <c r="J51042" s="88"/>
      <c r="K51042" s="88"/>
    </row>
    <row r="51043" spans="2:11" hidden="1" x14ac:dyDescent="0.2">
      <c r="B51043" s="88"/>
      <c r="C51043" s="88"/>
      <c r="D51043" s="88"/>
      <c r="E51043" s="88"/>
      <c r="F51043" s="88"/>
      <c r="G51043" s="88"/>
      <c r="H51043" s="88"/>
      <c r="I51043" s="88"/>
      <c r="J51043" s="88"/>
      <c r="K51043" s="88"/>
    </row>
    <row r="51044" spans="2:11" hidden="1" x14ac:dyDescent="0.2">
      <c r="B51044" s="88"/>
      <c r="C51044" s="88"/>
      <c r="D51044" s="88"/>
      <c r="E51044" s="88"/>
      <c r="F51044" s="88"/>
      <c r="G51044" s="88"/>
      <c r="H51044" s="88"/>
      <c r="I51044" s="88"/>
      <c r="J51044" s="88"/>
      <c r="K51044" s="88"/>
    </row>
    <row r="51045" spans="2:11" hidden="1" x14ac:dyDescent="0.2">
      <c r="B51045" s="88"/>
      <c r="C51045" s="88"/>
      <c r="D51045" s="88"/>
      <c r="E51045" s="88"/>
      <c r="F51045" s="88"/>
      <c r="G51045" s="88"/>
      <c r="H51045" s="88"/>
      <c r="I51045" s="88"/>
      <c r="J51045" s="88"/>
      <c r="K51045" s="88"/>
    </row>
    <row r="51046" spans="2:11" hidden="1" x14ac:dyDescent="0.2">
      <c r="B51046" s="88"/>
      <c r="C51046" s="88"/>
      <c r="D51046" s="88"/>
      <c r="E51046" s="88"/>
      <c r="F51046" s="88"/>
      <c r="G51046" s="88"/>
      <c r="H51046" s="88"/>
      <c r="I51046" s="88"/>
      <c r="J51046" s="88"/>
      <c r="K51046" s="88"/>
    </row>
    <row r="51047" spans="2:11" hidden="1" x14ac:dyDescent="0.2">
      <c r="B51047" s="88"/>
      <c r="C51047" s="88"/>
      <c r="D51047" s="88"/>
      <c r="E51047" s="88"/>
      <c r="F51047" s="88"/>
      <c r="G51047" s="88"/>
      <c r="H51047" s="88"/>
      <c r="I51047" s="88"/>
      <c r="J51047" s="88"/>
      <c r="K51047" s="88"/>
    </row>
    <row r="51048" spans="2:11" hidden="1" x14ac:dyDescent="0.2">
      <c r="B51048" s="88"/>
      <c r="C51048" s="88"/>
      <c r="D51048" s="88"/>
      <c r="E51048" s="88"/>
      <c r="F51048" s="88"/>
      <c r="G51048" s="88"/>
      <c r="H51048" s="88"/>
      <c r="I51048" s="88"/>
      <c r="J51048" s="88"/>
      <c r="K51048" s="88"/>
    </row>
    <row r="51049" spans="2:11" hidden="1" x14ac:dyDescent="0.2">
      <c r="B51049" s="88"/>
      <c r="C51049" s="88"/>
      <c r="D51049" s="88"/>
      <c r="E51049" s="88"/>
      <c r="F51049" s="88"/>
      <c r="G51049" s="88"/>
      <c r="H51049" s="88"/>
      <c r="I51049" s="88"/>
      <c r="J51049" s="88"/>
      <c r="K51049" s="88"/>
    </row>
    <row r="51050" spans="2:11" hidden="1" x14ac:dyDescent="0.2">
      <c r="B51050" s="88"/>
      <c r="C51050" s="88"/>
      <c r="D51050" s="88"/>
      <c r="E51050" s="88"/>
      <c r="F51050" s="88"/>
      <c r="G51050" s="88"/>
      <c r="H51050" s="88"/>
      <c r="I51050" s="88"/>
      <c r="J51050" s="88"/>
      <c r="K51050" s="88"/>
    </row>
    <row r="51051" spans="2:11" hidden="1" x14ac:dyDescent="0.2">
      <c r="B51051" s="88"/>
      <c r="C51051" s="88"/>
      <c r="D51051" s="88"/>
      <c r="E51051" s="88"/>
      <c r="F51051" s="88"/>
      <c r="G51051" s="88"/>
      <c r="H51051" s="88"/>
      <c r="I51051" s="88"/>
      <c r="J51051" s="88"/>
      <c r="K51051" s="88"/>
    </row>
    <row r="51052" spans="2:11" hidden="1" x14ac:dyDescent="0.2">
      <c r="B51052" s="88"/>
      <c r="C51052" s="88"/>
      <c r="D51052" s="88"/>
      <c r="E51052" s="88"/>
      <c r="F51052" s="88"/>
      <c r="G51052" s="88"/>
      <c r="H51052" s="88"/>
      <c r="I51052" s="88"/>
      <c r="J51052" s="88"/>
      <c r="K51052" s="88"/>
    </row>
    <row r="51053" spans="2:11" hidden="1" x14ac:dyDescent="0.2">
      <c r="B51053" s="88"/>
      <c r="C51053" s="88"/>
      <c r="D51053" s="88"/>
      <c r="E51053" s="88"/>
      <c r="F51053" s="88"/>
      <c r="G51053" s="88"/>
      <c r="H51053" s="88"/>
      <c r="I51053" s="88"/>
      <c r="J51053" s="88"/>
      <c r="K51053" s="88"/>
    </row>
    <row r="51054" spans="2:11" hidden="1" x14ac:dyDescent="0.2">
      <c r="B51054" s="88"/>
      <c r="C51054" s="88"/>
      <c r="D51054" s="88"/>
      <c r="E51054" s="88"/>
      <c r="F51054" s="88"/>
      <c r="G51054" s="88"/>
      <c r="H51054" s="88"/>
      <c r="I51054" s="88"/>
      <c r="J51054" s="88"/>
      <c r="K51054" s="88"/>
    </row>
    <row r="51055" spans="2:11" hidden="1" x14ac:dyDescent="0.2">
      <c r="B51055" s="88"/>
      <c r="C51055" s="88"/>
      <c r="D51055" s="88"/>
      <c r="E51055" s="88"/>
      <c r="F51055" s="88"/>
      <c r="G51055" s="88"/>
      <c r="H51055" s="88"/>
      <c r="I51055" s="88"/>
      <c r="J51055" s="88"/>
      <c r="K51055" s="88"/>
    </row>
    <row r="51056" spans="2:11" hidden="1" x14ac:dyDescent="0.2">
      <c r="B51056" s="88"/>
      <c r="C51056" s="88"/>
      <c r="D51056" s="88"/>
      <c r="E51056" s="88"/>
      <c r="F51056" s="88"/>
      <c r="G51056" s="88"/>
      <c r="H51056" s="88"/>
      <c r="I51056" s="88"/>
      <c r="J51056" s="88"/>
      <c r="K51056" s="88"/>
    </row>
    <row r="51057" spans="2:11" hidden="1" x14ac:dyDescent="0.2">
      <c r="B51057" s="88"/>
      <c r="C51057" s="88"/>
      <c r="D51057" s="88"/>
      <c r="E51057" s="88"/>
      <c r="F51057" s="88"/>
      <c r="G51057" s="88"/>
      <c r="H51057" s="88"/>
      <c r="I51057" s="88"/>
      <c r="J51057" s="88"/>
      <c r="K51057" s="88"/>
    </row>
    <row r="51058" spans="2:11" hidden="1" x14ac:dyDescent="0.2">
      <c r="B51058" s="88"/>
      <c r="C51058" s="88"/>
      <c r="D51058" s="88"/>
      <c r="E51058" s="88"/>
      <c r="F51058" s="88"/>
      <c r="G51058" s="88"/>
      <c r="H51058" s="88"/>
      <c r="I51058" s="88"/>
      <c r="J51058" s="88"/>
      <c r="K51058" s="88"/>
    </row>
    <row r="51059" spans="2:11" hidden="1" x14ac:dyDescent="0.2">
      <c r="B51059" s="88"/>
      <c r="C51059" s="88"/>
      <c r="D51059" s="88"/>
      <c r="E51059" s="88"/>
      <c r="F51059" s="88"/>
      <c r="G51059" s="88"/>
      <c r="H51059" s="88"/>
      <c r="I51059" s="88"/>
      <c r="J51059" s="88"/>
      <c r="K51059" s="88"/>
    </row>
    <row r="51060" spans="2:11" hidden="1" x14ac:dyDescent="0.2">
      <c r="B51060" s="88"/>
      <c r="C51060" s="88"/>
      <c r="D51060" s="88"/>
      <c r="E51060" s="88"/>
      <c r="F51060" s="88"/>
      <c r="G51060" s="88"/>
      <c r="H51060" s="88"/>
      <c r="I51060" s="88"/>
      <c r="J51060" s="88"/>
      <c r="K51060" s="88"/>
    </row>
    <row r="51061" spans="2:11" hidden="1" x14ac:dyDescent="0.2">
      <c r="B51061" s="88"/>
      <c r="C51061" s="88"/>
      <c r="D51061" s="88"/>
      <c r="E51061" s="88"/>
      <c r="F51061" s="88"/>
      <c r="G51061" s="88"/>
      <c r="H51061" s="88"/>
      <c r="I51061" s="88"/>
      <c r="J51061" s="88"/>
      <c r="K51061" s="88"/>
    </row>
    <row r="51062" spans="2:11" hidden="1" x14ac:dyDescent="0.2">
      <c r="B51062" s="88"/>
      <c r="C51062" s="88"/>
      <c r="D51062" s="88"/>
      <c r="E51062" s="88"/>
      <c r="F51062" s="88"/>
      <c r="G51062" s="88"/>
      <c r="H51062" s="88"/>
      <c r="I51062" s="88"/>
      <c r="J51062" s="88"/>
      <c r="K51062" s="88"/>
    </row>
    <row r="51063" spans="2:11" hidden="1" x14ac:dyDescent="0.2">
      <c r="B51063" s="88"/>
      <c r="C51063" s="88"/>
      <c r="D51063" s="88"/>
      <c r="E51063" s="88"/>
      <c r="F51063" s="88"/>
      <c r="G51063" s="88"/>
      <c r="H51063" s="88"/>
      <c r="I51063" s="88"/>
      <c r="J51063" s="88"/>
      <c r="K51063" s="88"/>
    </row>
    <row r="51064" spans="2:11" hidden="1" x14ac:dyDescent="0.2">
      <c r="B51064" s="88"/>
      <c r="C51064" s="88"/>
      <c r="D51064" s="88"/>
      <c r="E51064" s="88"/>
      <c r="F51064" s="88"/>
      <c r="G51064" s="88"/>
      <c r="H51064" s="88"/>
      <c r="I51064" s="88"/>
      <c r="J51064" s="88"/>
      <c r="K51064" s="88"/>
    </row>
    <row r="51065" spans="2:11" hidden="1" x14ac:dyDescent="0.2">
      <c r="B51065" s="88"/>
      <c r="C51065" s="88"/>
      <c r="D51065" s="88"/>
      <c r="E51065" s="88"/>
      <c r="F51065" s="88"/>
      <c r="G51065" s="88"/>
      <c r="H51065" s="88"/>
      <c r="I51065" s="88"/>
      <c r="J51065" s="88"/>
      <c r="K51065" s="88"/>
    </row>
    <row r="51066" spans="2:11" hidden="1" x14ac:dyDescent="0.2">
      <c r="B51066" s="88"/>
      <c r="C51066" s="88"/>
      <c r="D51066" s="88"/>
      <c r="E51066" s="88"/>
      <c r="F51066" s="88"/>
      <c r="G51066" s="88"/>
      <c r="H51066" s="88"/>
      <c r="I51066" s="88"/>
      <c r="J51066" s="88"/>
      <c r="K51066" s="88"/>
    </row>
    <row r="51067" spans="2:11" hidden="1" x14ac:dyDescent="0.2">
      <c r="B51067" s="88"/>
      <c r="C51067" s="88"/>
      <c r="D51067" s="88"/>
      <c r="E51067" s="88"/>
      <c r="F51067" s="88"/>
      <c r="G51067" s="88"/>
      <c r="H51067" s="88"/>
      <c r="I51067" s="88"/>
      <c r="J51067" s="88"/>
      <c r="K51067" s="88"/>
    </row>
    <row r="51068" spans="2:11" hidden="1" x14ac:dyDescent="0.2">
      <c r="B51068" s="88"/>
      <c r="C51068" s="88"/>
      <c r="D51068" s="88"/>
      <c r="E51068" s="88"/>
      <c r="F51068" s="88"/>
      <c r="G51068" s="88"/>
      <c r="H51068" s="88"/>
      <c r="I51068" s="88"/>
      <c r="J51068" s="88"/>
      <c r="K51068" s="88"/>
    </row>
    <row r="51069" spans="2:11" hidden="1" x14ac:dyDescent="0.2">
      <c r="B51069" s="88"/>
      <c r="C51069" s="88"/>
      <c r="D51069" s="88"/>
      <c r="E51069" s="88"/>
      <c r="F51069" s="88"/>
      <c r="G51069" s="88"/>
      <c r="H51069" s="88"/>
      <c r="I51069" s="88"/>
      <c r="J51069" s="88"/>
      <c r="K51069" s="88"/>
    </row>
    <row r="51070" spans="2:11" hidden="1" x14ac:dyDescent="0.2">
      <c r="B51070" s="88"/>
      <c r="C51070" s="88"/>
      <c r="D51070" s="88"/>
      <c r="E51070" s="88"/>
      <c r="F51070" s="88"/>
      <c r="G51070" s="88"/>
      <c r="H51070" s="88"/>
      <c r="I51070" s="88"/>
      <c r="J51070" s="88"/>
      <c r="K51070" s="88"/>
    </row>
    <row r="51071" spans="2:11" hidden="1" x14ac:dyDescent="0.2">
      <c r="B51071" s="88"/>
      <c r="C51071" s="88"/>
      <c r="D51071" s="88"/>
      <c r="E51071" s="88"/>
      <c r="F51071" s="88"/>
      <c r="G51071" s="88"/>
      <c r="H51071" s="88"/>
      <c r="I51071" s="88"/>
      <c r="J51071" s="88"/>
      <c r="K51071" s="88"/>
    </row>
    <row r="51072" spans="2:11" hidden="1" x14ac:dyDescent="0.2">
      <c r="B51072" s="88"/>
      <c r="C51072" s="88"/>
      <c r="D51072" s="88"/>
      <c r="E51072" s="88"/>
      <c r="F51072" s="88"/>
      <c r="G51072" s="88"/>
      <c r="H51072" s="88"/>
      <c r="I51072" s="88"/>
      <c r="J51072" s="88"/>
      <c r="K51072" s="88"/>
    </row>
    <row r="51073" spans="2:11" hidden="1" x14ac:dyDescent="0.2">
      <c r="B51073" s="88"/>
      <c r="C51073" s="88"/>
      <c r="D51073" s="88"/>
      <c r="E51073" s="88"/>
      <c r="F51073" s="88"/>
      <c r="G51073" s="88"/>
      <c r="H51073" s="88"/>
      <c r="I51073" s="88"/>
      <c r="J51073" s="88"/>
      <c r="K51073" s="88"/>
    </row>
    <row r="51074" spans="2:11" hidden="1" x14ac:dyDescent="0.2">
      <c r="B51074" s="88"/>
      <c r="C51074" s="88"/>
      <c r="D51074" s="88"/>
      <c r="E51074" s="88"/>
      <c r="F51074" s="88"/>
      <c r="G51074" s="88"/>
      <c r="H51074" s="88"/>
      <c r="I51074" s="88"/>
      <c r="J51074" s="88"/>
      <c r="K51074" s="88"/>
    </row>
    <row r="51075" spans="2:11" hidden="1" x14ac:dyDescent="0.2">
      <c r="B51075" s="88"/>
      <c r="C51075" s="88"/>
      <c r="D51075" s="88"/>
      <c r="E51075" s="88"/>
      <c r="F51075" s="88"/>
      <c r="G51075" s="88"/>
      <c r="H51075" s="88"/>
      <c r="I51075" s="88"/>
      <c r="J51075" s="88"/>
      <c r="K51075" s="88"/>
    </row>
    <row r="51076" spans="2:11" hidden="1" x14ac:dyDescent="0.2">
      <c r="B51076" s="88"/>
      <c r="C51076" s="88"/>
      <c r="D51076" s="88"/>
      <c r="E51076" s="88"/>
      <c r="F51076" s="88"/>
      <c r="G51076" s="88"/>
      <c r="H51076" s="88"/>
      <c r="I51076" s="88"/>
      <c r="J51076" s="88"/>
      <c r="K51076" s="88"/>
    </row>
    <row r="51077" spans="2:11" hidden="1" x14ac:dyDescent="0.2">
      <c r="B51077" s="88"/>
      <c r="C51077" s="88"/>
      <c r="D51077" s="88"/>
      <c r="E51077" s="88"/>
      <c r="F51077" s="88"/>
      <c r="G51077" s="88"/>
      <c r="H51077" s="88"/>
      <c r="I51077" s="88"/>
      <c r="J51077" s="88"/>
      <c r="K51077" s="88"/>
    </row>
    <row r="51078" spans="2:11" hidden="1" x14ac:dyDescent="0.2">
      <c r="B51078" s="88"/>
      <c r="C51078" s="88"/>
      <c r="D51078" s="88"/>
      <c r="E51078" s="88"/>
      <c r="F51078" s="88"/>
      <c r="G51078" s="88"/>
      <c r="H51078" s="88"/>
      <c r="I51078" s="88"/>
      <c r="J51078" s="88"/>
      <c r="K51078" s="88"/>
    </row>
    <row r="51079" spans="2:11" hidden="1" x14ac:dyDescent="0.2">
      <c r="B51079" s="88"/>
      <c r="C51079" s="88"/>
      <c r="D51079" s="88"/>
      <c r="E51079" s="88"/>
      <c r="F51079" s="88"/>
      <c r="G51079" s="88"/>
      <c r="H51079" s="88"/>
      <c r="I51079" s="88"/>
      <c r="J51079" s="88"/>
      <c r="K51079" s="88"/>
    </row>
    <row r="51080" spans="2:11" hidden="1" x14ac:dyDescent="0.2">
      <c r="B51080" s="88"/>
      <c r="C51080" s="88"/>
      <c r="D51080" s="88"/>
      <c r="E51080" s="88"/>
      <c r="F51080" s="88"/>
      <c r="G51080" s="88"/>
      <c r="H51080" s="88"/>
      <c r="I51080" s="88"/>
      <c r="J51080" s="88"/>
      <c r="K51080" s="88"/>
    </row>
    <row r="51081" spans="2:11" hidden="1" x14ac:dyDescent="0.2">
      <c r="B51081" s="88"/>
      <c r="C51081" s="88"/>
      <c r="D51081" s="88"/>
      <c r="E51081" s="88"/>
      <c r="F51081" s="88"/>
      <c r="G51081" s="88"/>
      <c r="H51081" s="88"/>
      <c r="I51081" s="88"/>
      <c r="J51081" s="88"/>
      <c r="K51081" s="88"/>
    </row>
    <row r="51082" spans="2:11" hidden="1" x14ac:dyDescent="0.2">
      <c r="B51082" s="88"/>
      <c r="C51082" s="88"/>
      <c r="D51082" s="88"/>
      <c r="E51082" s="88"/>
      <c r="F51082" s="88"/>
      <c r="G51082" s="88"/>
      <c r="H51082" s="88"/>
      <c r="I51082" s="88"/>
      <c r="J51082" s="88"/>
      <c r="K51082" s="88"/>
    </row>
    <row r="51083" spans="2:11" hidden="1" x14ac:dyDescent="0.2">
      <c r="B51083" s="88"/>
      <c r="C51083" s="88"/>
      <c r="D51083" s="88"/>
      <c r="E51083" s="88"/>
      <c r="F51083" s="88"/>
      <c r="G51083" s="88"/>
      <c r="H51083" s="88"/>
      <c r="I51083" s="88"/>
      <c r="J51083" s="88"/>
      <c r="K51083" s="88"/>
    </row>
    <row r="51084" spans="2:11" hidden="1" x14ac:dyDescent="0.2">
      <c r="B51084" s="88"/>
      <c r="C51084" s="88"/>
      <c r="D51084" s="88"/>
      <c r="E51084" s="88"/>
      <c r="F51084" s="88"/>
      <c r="G51084" s="88"/>
      <c r="H51084" s="88"/>
      <c r="I51084" s="88"/>
      <c r="J51084" s="88"/>
      <c r="K51084" s="88"/>
    </row>
    <row r="51085" spans="2:11" hidden="1" x14ac:dyDescent="0.2">
      <c r="B51085" s="88"/>
      <c r="C51085" s="88"/>
      <c r="D51085" s="88"/>
      <c r="E51085" s="88"/>
      <c r="F51085" s="88"/>
      <c r="G51085" s="88"/>
      <c r="H51085" s="88"/>
      <c r="I51085" s="88"/>
      <c r="J51085" s="88"/>
      <c r="K51085" s="88"/>
    </row>
    <row r="51086" spans="2:11" hidden="1" x14ac:dyDescent="0.2">
      <c r="B51086" s="88"/>
      <c r="C51086" s="88"/>
      <c r="D51086" s="88"/>
      <c r="E51086" s="88"/>
      <c r="F51086" s="88"/>
      <c r="G51086" s="88"/>
      <c r="H51086" s="88"/>
      <c r="I51086" s="88"/>
      <c r="J51086" s="88"/>
      <c r="K51086" s="88"/>
    </row>
    <row r="51087" spans="2:11" hidden="1" x14ac:dyDescent="0.2">
      <c r="B51087" s="88"/>
      <c r="C51087" s="88"/>
      <c r="D51087" s="88"/>
      <c r="E51087" s="88"/>
      <c r="F51087" s="88"/>
      <c r="G51087" s="88"/>
      <c r="H51087" s="88"/>
      <c r="I51087" s="88"/>
      <c r="J51087" s="88"/>
      <c r="K51087" s="88"/>
    </row>
    <row r="51088" spans="2:11" hidden="1" x14ac:dyDescent="0.2">
      <c r="B51088" s="88"/>
      <c r="C51088" s="88"/>
      <c r="D51088" s="88"/>
      <c r="E51088" s="88"/>
      <c r="F51088" s="88"/>
      <c r="G51088" s="88"/>
      <c r="H51088" s="88"/>
      <c r="I51088" s="88"/>
      <c r="J51088" s="88"/>
      <c r="K51088" s="88"/>
    </row>
    <row r="51089" spans="2:11" hidden="1" x14ac:dyDescent="0.2">
      <c r="B51089" s="88"/>
      <c r="C51089" s="88"/>
      <c r="D51089" s="88"/>
      <c r="E51089" s="88"/>
      <c r="F51089" s="88"/>
      <c r="G51089" s="88"/>
      <c r="H51089" s="88"/>
      <c r="I51089" s="88"/>
      <c r="J51089" s="88"/>
      <c r="K51089" s="88"/>
    </row>
    <row r="51090" spans="2:11" hidden="1" x14ac:dyDescent="0.2">
      <c r="B51090" s="88"/>
      <c r="C51090" s="88"/>
      <c r="D51090" s="88"/>
      <c r="E51090" s="88"/>
      <c r="F51090" s="88"/>
      <c r="G51090" s="88"/>
      <c r="H51090" s="88"/>
      <c r="I51090" s="88"/>
      <c r="J51090" s="88"/>
      <c r="K51090" s="88"/>
    </row>
    <row r="51091" spans="2:11" hidden="1" x14ac:dyDescent="0.2">
      <c r="B51091" s="88"/>
      <c r="C51091" s="88"/>
      <c r="D51091" s="88"/>
      <c r="E51091" s="88"/>
      <c r="F51091" s="88"/>
      <c r="G51091" s="88"/>
      <c r="H51091" s="88"/>
      <c r="I51091" s="88"/>
      <c r="J51091" s="88"/>
      <c r="K51091" s="88"/>
    </row>
    <row r="51092" spans="2:11" hidden="1" x14ac:dyDescent="0.2">
      <c r="B51092" s="88"/>
      <c r="C51092" s="88"/>
      <c r="D51092" s="88"/>
      <c r="E51092" s="88"/>
      <c r="F51092" s="88"/>
      <c r="G51092" s="88"/>
      <c r="H51092" s="88"/>
      <c r="I51092" s="88"/>
      <c r="J51092" s="88"/>
      <c r="K51092" s="88"/>
    </row>
    <row r="51093" spans="2:11" hidden="1" x14ac:dyDescent="0.2">
      <c r="B51093" s="88"/>
      <c r="C51093" s="88"/>
      <c r="D51093" s="88"/>
      <c r="E51093" s="88"/>
      <c r="F51093" s="88"/>
      <c r="G51093" s="88"/>
      <c r="H51093" s="88"/>
      <c r="I51093" s="88"/>
      <c r="J51093" s="88"/>
      <c r="K51093" s="88"/>
    </row>
    <row r="51094" spans="2:11" hidden="1" x14ac:dyDescent="0.2">
      <c r="B51094" s="88"/>
      <c r="C51094" s="88"/>
      <c r="D51094" s="88"/>
      <c r="E51094" s="88"/>
      <c r="F51094" s="88"/>
      <c r="G51094" s="88"/>
      <c r="H51094" s="88"/>
      <c r="I51094" s="88"/>
      <c r="J51094" s="88"/>
      <c r="K51094" s="88"/>
    </row>
    <row r="51095" spans="2:11" hidden="1" x14ac:dyDescent="0.2">
      <c r="B51095" s="88"/>
      <c r="C51095" s="88"/>
      <c r="D51095" s="88"/>
      <c r="E51095" s="88"/>
      <c r="F51095" s="88"/>
      <c r="G51095" s="88"/>
      <c r="H51095" s="88"/>
      <c r="I51095" s="88"/>
      <c r="J51095" s="88"/>
      <c r="K51095" s="88"/>
    </row>
    <row r="51096" spans="2:11" hidden="1" x14ac:dyDescent="0.2">
      <c r="B51096" s="88"/>
      <c r="C51096" s="88"/>
      <c r="D51096" s="88"/>
      <c r="E51096" s="88"/>
      <c r="F51096" s="88"/>
      <c r="G51096" s="88"/>
      <c r="H51096" s="88"/>
      <c r="I51096" s="88"/>
      <c r="J51096" s="88"/>
      <c r="K51096" s="88"/>
    </row>
    <row r="51097" spans="2:11" hidden="1" x14ac:dyDescent="0.2">
      <c r="B51097" s="88"/>
      <c r="C51097" s="88"/>
      <c r="D51097" s="88"/>
      <c r="E51097" s="88"/>
      <c r="F51097" s="88"/>
      <c r="G51097" s="88"/>
      <c r="H51097" s="88"/>
      <c r="I51097" s="88"/>
      <c r="J51097" s="88"/>
      <c r="K51097" s="88"/>
    </row>
    <row r="51098" spans="2:11" hidden="1" x14ac:dyDescent="0.2">
      <c r="B51098" s="88"/>
      <c r="C51098" s="88"/>
      <c r="D51098" s="88"/>
      <c r="E51098" s="88"/>
      <c r="F51098" s="88"/>
      <c r="G51098" s="88"/>
      <c r="H51098" s="88"/>
      <c r="I51098" s="88"/>
      <c r="J51098" s="88"/>
      <c r="K51098" s="88"/>
    </row>
    <row r="51099" spans="2:11" hidden="1" x14ac:dyDescent="0.2">
      <c r="B51099" s="88"/>
      <c r="C51099" s="88"/>
      <c r="D51099" s="88"/>
      <c r="E51099" s="88"/>
      <c r="F51099" s="88"/>
      <c r="G51099" s="88"/>
      <c r="H51099" s="88"/>
      <c r="I51099" s="88"/>
      <c r="J51099" s="88"/>
      <c r="K51099" s="88"/>
    </row>
    <row r="51100" spans="2:11" hidden="1" x14ac:dyDescent="0.2">
      <c r="B51100" s="88"/>
      <c r="C51100" s="88"/>
      <c r="D51100" s="88"/>
      <c r="E51100" s="88"/>
      <c r="F51100" s="88"/>
      <c r="G51100" s="88"/>
      <c r="H51100" s="88"/>
      <c r="I51100" s="88"/>
      <c r="J51100" s="88"/>
      <c r="K51100" s="88"/>
    </row>
    <row r="51101" spans="2:11" hidden="1" x14ac:dyDescent="0.2">
      <c r="B51101" s="88"/>
      <c r="C51101" s="88"/>
      <c r="D51101" s="88"/>
      <c r="E51101" s="88"/>
      <c r="F51101" s="88"/>
      <c r="G51101" s="88"/>
      <c r="H51101" s="88"/>
      <c r="I51101" s="88"/>
      <c r="J51101" s="88"/>
      <c r="K51101" s="88"/>
    </row>
    <row r="51102" spans="2:11" hidden="1" x14ac:dyDescent="0.2">
      <c r="B51102" s="88"/>
      <c r="C51102" s="88"/>
      <c r="D51102" s="88"/>
      <c r="E51102" s="88"/>
      <c r="F51102" s="88"/>
      <c r="G51102" s="88"/>
      <c r="H51102" s="88"/>
      <c r="I51102" s="88"/>
      <c r="J51102" s="88"/>
      <c r="K51102" s="88"/>
    </row>
    <row r="51103" spans="2:11" hidden="1" x14ac:dyDescent="0.2">
      <c r="B51103" s="88"/>
      <c r="C51103" s="88"/>
      <c r="D51103" s="88"/>
      <c r="E51103" s="88"/>
      <c r="F51103" s="88"/>
      <c r="G51103" s="88"/>
      <c r="H51103" s="88"/>
      <c r="I51103" s="88"/>
      <c r="J51103" s="88"/>
      <c r="K51103" s="88"/>
    </row>
    <row r="51104" spans="2:11" hidden="1" x14ac:dyDescent="0.2">
      <c r="B51104" s="88"/>
      <c r="C51104" s="88"/>
      <c r="D51104" s="88"/>
      <c r="E51104" s="88"/>
      <c r="F51104" s="88"/>
      <c r="G51104" s="88"/>
      <c r="H51104" s="88"/>
      <c r="I51104" s="88"/>
      <c r="J51104" s="88"/>
      <c r="K51104" s="88"/>
    </row>
    <row r="51105" spans="2:11" hidden="1" x14ac:dyDescent="0.2">
      <c r="B51105" s="88"/>
      <c r="C51105" s="88"/>
      <c r="D51105" s="88"/>
      <c r="E51105" s="88"/>
      <c r="F51105" s="88"/>
      <c r="G51105" s="88"/>
      <c r="H51105" s="88"/>
      <c r="I51105" s="88"/>
      <c r="J51105" s="88"/>
      <c r="K51105" s="88"/>
    </row>
    <row r="51106" spans="2:11" hidden="1" x14ac:dyDescent="0.2">
      <c r="B51106" s="88"/>
      <c r="C51106" s="88"/>
      <c r="D51106" s="88"/>
      <c r="E51106" s="88"/>
      <c r="F51106" s="88"/>
      <c r="G51106" s="88"/>
      <c r="H51106" s="88"/>
      <c r="I51106" s="88"/>
      <c r="J51106" s="88"/>
      <c r="K51106" s="88"/>
    </row>
    <row r="51107" spans="2:11" hidden="1" x14ac:dyDescent="0.2">
      <c r="B51107" s="88"/>
      <c r="C51107" s="88"/>
      <c r="D51107" s="88"/>
      <c r="E51107" s="88"/>
      <c r="F51107" s="88"/>
      <c r="G51107" s="88"/>
      <c r="H51107" s="88"/>
      <c r="I51107" s="88"/>
      <c r="J51107" s="88"/>
      <c r="K51107" s="88"/>
    </row>
    <row r="51108" spans="2:11" hidden="1" x14ac:dyDescent="0.2">
      <c r="B51108" s="88"/>
      <c r="C51108" s="88"/>
      <c r="D51108" s="88"/>
      <c r="E51108" s="88"/>
      <c r="F51108" s="88"/>
      <c r="G51108" s="88"/>
      <c r="H51108" s="88"/>
      <c r="I51108" s="88"/>
      <c r="J51108" s="88"/>
      <c r="K51108" s="88"/>
    </row>
    <row r="51109" spans="2:11" hidden="1" x14ac:dyDescent="0.2">
      <c r="B51109" s="88"/>
      <c r="C51109" s="88"/>
      <c r="D51109" s="88"/>
      <c r="E51109" s="88"/>
      <c r="F51109" s="88"/>
      <c r="G51109" s="88"/>
      <c r="H51109" s="88"/>
      <c r="I51109" s="88"/>
      <c r="J51109" s="88"/>
      <c r="K51109" s="88"/>
    </row>
    <row r="51110" spans="2:11" hidden="1" x14ac:dyDescent="0.2">
      <c r="B51110" s="88"/>
      <c r="C51110" s="88"/>
      <c r="D51110" s="88"/>
      <c r="E51110" s="88"/>
      <c r="F51110" s="88"/>
      <c r="G51110" s="88"/>
      <c r="H51110" s="88"/>
      <c r="I51110" s="88"/>
      <c r="J51110" s="88"/>
      <c r="K51110" s="88"/>
    </row>
    <row r="51111" spans="2:11" hidden="1" x14ac:dyDescent="0.2">
      <c r="B51111" s="88"/>
      <c r="C51111" s="88"/>
      <c r="D51111" s="88"/>
      <c r="E51111" s="88"/>
      <c r="F51111" s="88"/>
      <c r="G51111" s="88"/>
      <c r="H51111" s="88"/>
      <c r="I51111" s="88"/>
      <c r="J51111" s="88"/>
      <c r="K51111" s="88"/>
    </row>
    <row r="51112" spans="2:11" hidden="1" x14ac:dyDescent="0.2">
      <c r="B51112" s="88"/>
      <c r="C51112" s="88"/>
      <c r="D51112" s="88"/>
      <c r="E51112" s="88"/>
      <c r="F51112" s="88"/>
      <c r="G51112" s="88"/>
      <c r="H51112" s="88"/>
      <c r="I51112" s="88"/>
      <c r="J51112" s="88"/>
      <c r="K51112" s="88"/>
    </row>
    <row r="51113" spans="2:11" hidden="1" x14ac:dyDescent="0.2">
      <c r="B51113" s="88"/>
      <c r="C51113" s="88"/>
      <c r="D51113" s="88"/>
      <c r="E51113" s="88"/>
      <c r="F51113" s="88"/>
      <c r="G51113" s="88"/>
      <c r="H51113" s="88"/>
      <c r="I51113" s="88"/>
      <c r="J51113" s="88"/>
      <c r="K51113" s="88"/>
    </row>
    <row r="51114" spans="2:11" hidden="1" x14ac:dyDescent="0.2">
      <c r="B51114" s="88"/>
      <c r="C51114" s="88"/>
      <c r="D51114" s="88"/>
      <c r="E51114" s="88"/>
      <c r="F51114" s="88"/>
      <c r="G51114" s="88"/>
      <c r="H51114" s="88"/>
      <c r="I51114" s="88"/>
      <c r="J51114" s="88"/>
      <c r="K51114" s="88"/>
    </row>
    <row r="51115" spans="2:11" hidden="1" x14ac:dyDescent="0.2">
      <c r="B51115" s="88"/>
      <c r="C51115" s="88"/>
      <c r="D51115" s="88"/>
      <c r="E51115" s="88"/>
      <c r="F51115" s="88"/>
      <c r="G51115" s="88"/>
      <c r="H51115" s="88"/>
      <c r="I51115" s="88"/>
      <c r="J51115" s="88"/>
      <c r="K51115" s="88"/>
    </row>
    <row r="51116" spans="2:11" hidden="1" x14ac:dyDescent="0.2">
      <c r="B51116" s="88"/>
      <c r="C51116" s="88"/>
      <c r="D51116" s="88"/>
      <c r="E51116" s="88"/>
      <c r="F51116" s="88"/>
      <c r="G51116" s="88"/>
      <c r="H51116" s="88"/>
      <c r="I51116" s="88"/>
      <c r="J51116" s="88"/>
      <c r="K51116" s="88"/>
    </row>
    <row r="51117" spans="2:11" hidden="1" x14ac:dyDescent="0.2">
      <c r="B51117" s="88"/>
      <c r="C51117" s="88"/>
      <c r="D51117" s="88"/>
      <c r="E51117" s="88"/>
      <c r="F51117" s="88"/>
      <c r="G51117" s="88"/>
      <c r="H51117" s="88"/>
      <c r="I51117" s="88"/>
      <c r="J51117" s="88"/>
      <c r="K51117" s="88"/>
    </row>
    <row r="51118" spans="2:11" hidden="1" x14ac:dyDescent="0.2">
      <c r="B51118" s="88"/>
      <c r="C51118" s="88"/>
      <c r="D51118" s="88"/>
      <c r="E51118" s="88"/>
      <c r="F51118" s="88"/>
      <c r="G51118" s="88"/>
      <c r="H51118" s="88"/>
      <c r="I51118" s="88"/>
      <c r="J51118" s="88"/>
      <c r="K51118" s="88"/>
    </row>
    <row r="51119" spans="2:11" hidden="1" x14ac:dyDescent="0.2">
      <c r="B51119" s="88"/>
      <c r="C51119" s="88"/>
      <c r="D51119" s="88"/>
      <c r="E51119" s="88"/>
      <c r="F51119" s="88"/>
      <c r="G51119" s="88"/>
      <c r="H51119" s="88"/>
      <c r="I51119" s="88"/>
      <c r="J51119" s="88"/>
      <c r="K51119" s="88"/>
    </row>
    <row r="51120" spans="2:11" hidden="1" x14ac:dyDescent="0.2">
      <c r="B51120" s="88"/>
      <c r="C51120" s="88"/>
      <c r="D51120" s="88"/>
      <c r="E51120" s="88"/>
      <c r="F51120" s="88"/>
      <c r="G51120" s="88"/>
      <c r="H51120" s="88"/>
      <c r="I51120" s="88"/>
      <c r="J51120" s="88"/>
      <c r="K51120" s="88"/>
    </row>
    <row r="51121" spans="2:11" hidden="1" x14ac:dyDescent="0.2">
      <c r="B51121" s="88"/>
      <c r="C51121" s="88"/>
      <c r="D51121" s="88"/>
      <c r="E51121" s="88"/>
      <c r="F51121" s="88"/>
      <c r="G51121" s="88"/>
      <c r="H51121" s="88"/>
      <c r="I51121" s="88"/>
      <c r="J51121" s="88"/>
      <c r="K51121" s="88"/>
    </row>
    <row r="51122" spans="2:11" hidden="1" x14ac:dyDescent="0.2">
      <c r="B51122" s="88"/>
      <c r="C51122" s="88"/>
      <c r="D51122" s="88"/>
      <c r="E51122" s="88"/>
      <c r="F51122" s="88"/>
      <c r="G51122" s="88"/>
      <c r="H51122" s="88"/>
      <c r="I51122" s="88"/>
      <c r="J51122" s="88"/>
      <c r="K51122" s="88"/>
    </row>
    <row r="51123" spans="2:11" hidden="1" x14ac:dyDescent="0.2">
      <c r="B51123" s="88"/>
      <c r="C51123" s="88"/>
      <c r="D51123" s="88"/>
      <c r="E51123" s="88"/>
      <c r="F51123" s="88"/>
      <c r="G51123" s="88"/>
      <c r="H51123" s="88"/>
      <c r="I51123" s="88"/>
      <c r="J51123" s="88"/>
      <c r="K51123" s="88"/>
    </row>
    <row r="51124" spans="2:11" hidden="1" x14ac:dyDescent="0.2">
      <c r="B51124" s="88"/>
      <c r="C51124" s="88"/>
      <c r="D51124" s="88"/>
      <c r="E51124" s="88"/>
      <c r="F51124" s="88"/>
      <c r="G51124" s="88"/>
      <c r="H51124" s="88"/>
      <c r="I51124" s="88"/>
      <c r="J51124" s="88"/>
      <c r="K51124" s="88"/>
    </row>
    <row r="51125" spans="2:11" hidden="1" x14ac:dyDescent="0.2">
      <c r="B51125" s="88"/>
      <c r="C51125" s="88"/>
      <c r="D51125" s="88"/>
      <c r="E51125" s="88"/>
      <c r="F51125" s="88"/>
      <c r="G51125" s="88"/>
      <c r="H51125" s="88"/>
      <c r="I51125" s="88"/>
      <c r="J51125" s="88"/>
      <c r="K51125" s="88"/>
    </row>
    <row r="51126" spans="2:11" hidden="1" x14ac:dyDescent="0.2">
      <c r="B51126" s="88"/>
      <c r="C51126" s="88"/>
      <c r="D51126" s="88"/>
      <c r="E51126" s="88"/>
      <c r="F51126" s="88"/>
      <c r="G51126" s="88"/>
      <c r="H51126" s="88"/>
      <c r="I51126" s="88"/>
      <c r="J51126" s="88"/>
      <c r="K51126" s="88"/>
    </row>
    <row r="51127" spans="2:11" hidden="1" x14ac:dyDescent="0.2">
      <c r="B51127" s="88"/>
      <c r="C51127" s="88"/>
      <c r="D51127" s="88"/>
      <c r="E51127" s="88"/>
      <c r="F51127" s="88"/>
      <c r="G51127" s="88"/>
      <c r="H51127" s="88"/>
      <c r="I51127" s="88"/>
      <c r="J51127" s="88"/>
      <c r="K51127" s="88"/>
    </row>
    <row r="51128" spans="2:11" hidden="1" x14ac:dyDescent="0.2">
      <c r="B51128" s="88"/>
      <c r="C51128" s="88"/>
      <c r="D51128" s="88"/>
      <c r="E51128" s="88"/>
      <c r="F51128" s="88"/>
      <c r="G51128" s="88"/>
      <c r="H51128" s="88"/>
      <c r="I51128" s="88"/>
      <c r="J51128" s="88"/>
      <c r="K51128" s="88"/>
    </row>
    <row r="51129" spans="2:11" hidden="1" x14ac:dyDescent="0.2">
      <c r="B51129" s="88"/>
      <c r="C51129" s="88"/>
      <c r="D51129" s="88"/>
      <c r="E51129" s="88"/>
      <c r="F51129" s="88"/>
      <c r="G51129" s="88"/>
      <c r="H51129" s="88"/>
      <c r="I51129" s="88"/>
      <c r="J51129" s="88"/>
      <c r="K51129" s="88"/>
    </row>
    <row r="51130" spans="2:11" hidden="1" x14ac:dyDescent="0.2">
      <c r="B51130" s="88"/>
      <c r="C51130" s="88"/>
      <c r="D51130" s="88"/>
      <c r="E51130" s="88"/>
      <c r="F51130" s="88"/>
      <c r="G51130" s="88"/>
      <c r="H51130" s="88"/>
      <c r="I51130" s="88"/>
      <c r="J51130" s="88"/>
      <c r="K51130" s="88"/>
    </row>
    <row r="51131" spans="2:11" hidden="1" x14ac:dyDescent="0.2">
      <c r="B51131" s="88"/>
      <c r="C51131" s="88"/>
      <c r="D51131" s="88"/>
      <c r="E51131" s="88"/>
      <c r="F51131" s="88"/>
      <c r="G51131" s="88"/>
      <c r="H51131" s="88"/>
      <c r="I51131" s="88"/>
      <c r="J51131" s="88"/>
      <c r="K51131" s="88"/>
    </row>
    <row r="51132" spans="2:11" hidden="1" x14ac:dyDescent="0.2">
      <c r="B51132" s="88"/>
      <c r="C51132" s="88"/>
      <c r="D51132" s="88"/>
      <c r="E51132" s="88"/>
      <c r="F51132" s="88"/>
      <c r="G51132" s="88"/>
      <c r="H51132" s="88"/>
      <c r="I51132" s="88"/>
      <c r="J51132" s="88"/>
      <c r="K51132" s="88"/>
    </row>
    <row r="51133" spans="2:11" hidden="1" x14ac:dyDescent="0.2">
      <c r="B51133" s="88"/>
      <c r="C51133" s="88"/>
      <c r="D51133" s="88"/>
      <c r="E51133" s="88"/>
      <c r="F51133" s="88"/>
      <c r="G51133" s="88"/>
      <c r="H51133" s="88"/>
      <c r="I51133" s="88"/>
      <c r="J51133" s="88"/>
      <c r="K51133" s="88"/>
    </row>
    <row r="51134" spans="2:11" hidden="1" x14ac:dyDescent="0.2">
      <c r="B51134" s="88"/>
      <c r="C51134" s="88"/>
      <c r="D51134" s="88"/>
      <c r="E51134" s="88"/>
      <c r="F51134" s="88"/>
      <c r="G51134" s="88"/>
      <c r="H51134" s="88"/>
      <c r="I51134" s="88"/>
      <c r="J51134" s="88"/>
      <c r="K51134" s="88"/>
    </row>
    <row r="51135" spans="2:11" hidden="1" x14ac:dyDescent="0.2">
      <c r="B51135" s="88"/>
      <c r="C51135" s="88"/>
      <c r="D51135" s="88"/>
      <c r="E51135" s="88"/>
      <c r="F51135" s="88"/>
      <c r="G51135" s="88"/>
      <c r="H51135" s="88"/>
      <c r="I51135" s="88"/>
      <c r="J51135" s="88"/>
      <c r="K51135" s="88"/>
    </row>
    <row r="51136" spans="2:11" hidden="1" x14ac:dyDescent="0.2">
      <c r="B51136" s="88"/>
      <c r="C51136" s="88"/>
      <c r="D51136" s="88"/>
      <c r="E51136" s="88"/>
      <c r="F51136" s="88"/>
      <c r="G51136" s="88"/>
      <c r="H51136" s="88"/>
      <c r="I51136" s="88"/>
      <c r="J51136" s="88"/>
      <c r="K51136" s="88"/>
    </row>
    <row r="51137" spans="2:11" hidden="1" x14ac:dyDescent="0.2">
      <c r="B51137" s="88"/>
      <c r="C51137" s="88"/>
      <c r="D51137" s="88"/>
      <c r="E51137" s="88"/>
      <c r="F51137" s="88"/>
      <c r="G51137" s="88"/>
      <c r="H51137" s="88"/>
      <c r="I51137" s="88"/>
      <c r="J51137" s="88"/>
      <c r="K51137" s="88"/>
    </row>
    <row r="51138" spans="2:11" hidden="1" x14ac:dyDescent="0.2">
      <c r="B51138" s="88"/>
      <c r="C51138" s="88"/>
      <c r="D51138" s="88"/>
      <c r="E51138" s="88"/>
      <c r="F51138" s="88"/>
      <c r="G51138" s="88"/>
      <c r="H51138" s="88"/>
      <c r="I51138" s="88"/>
      <c r="J51138" s="88"/>
      <c r="K51138" s="88"/>
    </row>
    <row r="51139" spans="2:11" hidden="1" x14ac:dyDescent="0.2">
      <c r="B51139" s="88"/>
      <c r="C51139" s="88"/>
      <c r="D51139" s="88"/>
      <c r="E51139" s="88"/>
      <c r="F51139" s="88"/>
      <c r="G51139" s="88"/>
      <c r="H51139" s="88"/>
      <c r="I51139" s="88"/>
      <c r="J51139" s="88"/>
      <c r="K51139" s="88"/>
    </row>
    <row r="51140" spans="2:11" hidden="1" x14ac:dyDescent="0.2">
      <c r="B51140" s="88"/>
      <c r="C51140" s="88"/>
      <c r="D51140" s="88"/>
      <c r="E51140" s="88"/>
      <c r="F51140" s="88"/>
      <c r="G51140" s="88"/>
      <c r="H51140" s="88"/>
      <c r="I51140" s="88"/>
      <c r="J51140" s="88"/>
      <c r="K51140" s="88"/>
    </row>
    <row r="51141" spans="2:11" hidden="1" x14ac:dyDescent="0.2">
      <c r="B51141" s="88"/>
      <c r="C51141" s="88"/>
      <c r="D51141" s="88"/>
      <c r="E51141" s="88"/>
      <c r="F51141" s="88"/>
      <c r="G51141" s="88"/>
      <c r="H51141" s="88"/>
      <c r="I51141" s="88"/>
      <c r="J51141" s="88"/>
      <c r="K51141" s="88"/>
    </row>
    <row r="51142" spans="2:11" hidden="1" x14ac:dyDescent="0.2">
      <c r="B51142" s="88"/>
      <c r="C51142" s="88"/>
      <c r="D51142" s="88"/>
      <c r="E51142" s="88"/>
      <c r="F51142" s="88"/>
      <c r="G51142" s="88"/>
      <c r="H51142" s="88"/>
      <c r="I51142" s="88"/>
      <c r="J51142" s="88"/>
      <c r="K51142" s="88"/>
    </row>
    <row r="51143" spans="2:11" hidden="1" x14ac:dyDescent="0.2">
      <c r="B51143" s="88"/>
      <c r="C51143" s="88"/>
      <c r="D51143" s="88"/>
      <c r="E51143" s="88"/>
      <c r="F51143" s="88"/>
      <c r="G51143" s="88"/>
      <c r="H51143" s="88"/>
      <c r="I51143" s="88"/>
      <c r="J51143" s="88"/>
      <c r="K51143" s="88"/>
    </row>
    <row r="51144" spans="2:11" hidden="1" x14ac:dyDescent="0.2">
      <c r="B51144" s="88"/>
      <c r="C51144" s="88"/>
      <c r="D51144" s="88"/>
      <c r="E51144" s="88"/>
      <c r="F51144" s="88"/>
      <c r="G51144" s="88"/>
      <c r="H51144" s="88"/>
      <c r="I51144" s="88"/>
      <c r="J51144" s="88"/>
      <c r="K51144" s="88"/>
    </row>
    <row r="51145" spans="2:11" hidden="1" x14ac:dyDescent="0.2">
      <c r="B51145" s="88"/>
      <c r="C51145" s="88"/>
      <c r="D51145" s="88"/>
      <c r="E51145" s="88"/>
      <c r="F51145" s="88"/>
      <c r="G51145" s="88"/>
      <c r="H51145" s="88"/>
      <c r="I51145" s="88"/>
      <c r="J51145" s="88"/>
      <c r="K51145" s="88"/>
    </row>
    <row r="51146" spans="2:11" hidden="1" x14ac:dyDescent="0.2">
      <c r="B51146" s="88"/>
      <c r="C51146" s="88"/>
      <c r="D51146" s="88"/>
      <c r="E51146" s="88"/>
      <c r="F51146" s="88"/>
      <c r="G51146" s="88"/>
      <c r="H51146" s="88"/>
      <c r="I51146" s="88"/>
      <c r="J51146" s="88"/>
      <c r="K51146" s="88"/>
    </row>
    <row r="51147" spans="2:11" hidden="1" x14ac:dyDescent="0.2">
      <c r="B51147" s="88"/>
      <c r="C51147" s="88"/>
      <c r="D51147" s="88"/>
      <c r="E51147" s="88"/>
      <c r="F51147" s="88"/>
      <c r="G51147" s="88"/>
      <c r="H51147" s="88"/>
      <c r="I51147" s="88"/>
      <c r="J51147" s="88"/>
      <c r="K51147" s="88"/>
    </row>
    <row r="51148" spans="2:11" hidden="1" x14ac:dyDescent="0.2">
      <c r="B51148" s="88"/>
      <c r="C51148" s="88"/>
      <c r="D51148" s="88"/>
      <c r="E51148" s="88"/>
      <c r="F51148" s="88"/>
      <c r="G51148" s="88"/>
      <c r="H51148" s="88"/>
      <c r="I51148" s="88"/>
      <c r="J51148" s="88"/>
      <c r="K51148" s="88"/>
    </row>
    <row r="51149" spans="2:11" hidden="1" x14ac:dyDescent="0.2">
      <c r="B51149" s="88"/>
      <c r="C51149" s="88"/>
      <c r="D51149" s="88"/>
      <c r="E51149" s="88"/>
      <c r="F51149" s="88"/>
      <c r="G51149" s="88"/>
      <c r="H51149" s="88"/>
      <c r="I51149" s="88"/>
      <c r="J51149" s="88"/>
      <c r="K51149" s="88"/>
    </row>
    <row r="51150" spans="2:11" hidden="1" x14ac:dyDescent="0.2">
      <c r="B51150" s="88"/>
      <c r="C51150" s="88"/>
      <c r="D51150" s="88"/>
      <c r="E51150" s="88"/>
      <c r="F51150" s="88"/>
      <c r="G51150" s="88"/>
      <c r="H51150" s="88"/>
      <c r="I51150" s="88"/>
      <c r="J51150" s="88"/>
      <c r="K51150" s="88"/>
    </row>
    <row r="51151" spans="2:11" hidden="1" x14ac:dyDescent="0.2">
      <c r="B51151" s="88"/>
      <c r="C51151" s="88"/>
      <c r="D51151" s="88"/>
      <c r="E51151" s="88"/>
      <c r="F51151" s="88"/>
      <c r="G51151" s="88"/>
      <c r="H51151" s="88"/>
      <c r="I51151" s="88"/>
      <c r="J51151" s="88"/>
      <c r="K51151" s="88"/>
    </row>
    <row r="51152" spans="2:11" hidden="1" x14ac:dyDescent="0.2">
      <c r="B51152" s="88"/>
      <c r="C51152" s="88"/>
      <c r="D51152" s="88"/>
      <c r="E51152" s="88"/>
      <c r="F51152" s="88"/>
      <c r="G51152" s="88"/>
      <c r="H51152" s="88"/>
      <c r="I51152" s="88"/>
      <c r="J51152" s="88"/>
      <c r="K51152" s="88"/>
    </row>
    <row r="51153" spans="2:11" hidden="1" x14ac:dyDescent="0.2">
      <c r="B51153" s="88"/>
      <c r="C51153" s="88"/>
      <c r="D51153" s="88"/>
      <c r="E51153" s="88"/>
      <c r="F51153" s="88"/>
      <c r="G51153" s="88"/>
      <c r="H51153" s="88"/>
      <c r="I51153" s="88"/>
      <c r="J51153" s="88"/>
      <c r="K51153" s="88"/>
    </row>
    <row r="51154" spans="2:11" hidden="1" x14ac:dyDescent="0.2">
      <c r="B51154" s="88"/>
      <c r="C51154" s="88"/>
      <c r="D51154" s="88"/>
      <c r="E51154" s="88"/>
      <c r="F51154" s="88"/>
      <c r="G51154" s="88"/>
      <c r="H51154" s="88"/>
      <c r="I51154" s="88"/>
      <c r="J51154" s="88"/>
      <c r="K51154" s="88"/>
    </row>
    <row r="51155" spans="2:11" hidden="1" x14ac:dyDescent="0.2">
      <c r="B51155" s="88"/>
      <c r="C51155" s="88"/>
      <c r="D51155" s="88"/>
      <c r="E51155" s="88"/>
      <c r="F51155" s="88"/>
      <c r="G51155" s="88"/>
      <c r="H51155" s="88"/>
      <c r="I51155" s="88"/>
      <c r="J51155" s="88"/>
      <c r="K51155" s="88"/>
    </row>
    <row r="51156" spans="2:11" hidden="1" x14ac:dyDescent="0.2">
      <c r="B51156" s="88"/>
      <c r="C51156" s="88"/>
      <c r="D51156" s="88"/>
      <c r="E51156" s="88"/>
      <c r="F51156" s="88"/>
      <c r="G51156" s="88"/>
      <c r="H51156" s="88"/>
      <c r="I51156" s="88"/>
      <c r="J51156" s="88"/>
      <c r="K51156" s="88"/>
    </row>
    <row r="51157" spans="2:11" hidden="1" x14ac:dyDescent="0.2">
      <c r="B51157" s="88"/>
      <c r="C51157" s="88"/>
      <c r="D51157" s="88"/>
      <c r="E51157" s="88"/>
      <c r="F51157" s="88"/>
      <c r="G51157" s="88"/>
      <c r="H51157" s="88"/>
      <c r="I51157" s="88"/>
      <c r="J51157" s="88"/>
      <c r="K51157" s="88"/>
    </row>
    <row r="51158" spans="2:11" hidden="1" x14ac:dyDescent="0.2">
      <c r="B51158" s="88"/>
      <c r="C51158" s="88"/>
      <c r="D51158" s="88"/>
      <c r="E51158" s="88"/>
      <c r="F51158" s="88"/>
      <c r="G51158" s="88"/>
      <c r="H51158" s="88"/>
      <c r="I51158" s="88"/>
      <c r="J51158" s="88"/>
      <c r="K51158" s="88"/>
    </row>
    <row r="51159" spans="2:11" hidden="1" x14ac:dyDescent="0.2">
      <c r="B51159" s="88"/>
      <c r="C51159" s="88"/>
      <c r="D51159" s="88"/>
      <c r="E51159" s="88"/>
      <c r="F51159" s="88"/>
      <c r="G51159" s="88"/>
      <c r="H51159" s="88"/>
      <c r="I51159" s="88"/>
      <c r="J51159" s="88"/>
      <c r="K51159" s="88"/>
    </row>
    <row r="51160" spans="2:11" hidden="1" x14ac:dyDescent="0.2">
      <c r="B51160" s="88"/>
      <c r="C51160" s="88"/>
      <c r="D51160" s="88"/>
      <c r="E51160" s="88"/>
      <c r="F51160" s="88"/>
      <c r="G51160" s="88"/>
      <c r="H51160" s="88"/>
      <c r="I51160" s="88"/>
      <c r="J51160" s="88"/>
      <c r="K51160" s="88"/>
    </row>
    <row r="51161" spans="2:11" hidden="1" x14ac:dyDescent="0.2">
      <c r="B51161" s="88"/>
      <c r="C51161" s="88"/>
      <c r="D51161" s="88"/>
      <c r="E51161" s="88"/>
      <c r="F51161" s="88"/>
      <c r="G51161" s="88"/>
      <c r="H51161" s="88"/>
      <c r="I51161" s="88"/>
      <c r="J51161" s="88"/>
      <c r="K51161" s="88"/>
    </row>
    <row r="51162" spans="2:11" hidden="1" x14ac:dyDescent="0.2">
      <c r="B51162" s="88"/>
      <c r="C51162" s="88"/>
      <c r="D51162" s="88"/>
      <c r="E51162" s="88"/>
      <c r="F51162" s="88"/>
      <c r="G51162" s="88"/>
      <c r="H51162" s="88"/>
      <c r="I51162" s="88"/>
      <c r="J51162" s="88"/>
      <c r="K51162" s="88"/>
    </row>
    <row r="51163" spans="2:11" hidden="1" x14ac:dyDescent="0.2">
      <c r="B51163" s="88"/>
      <c r="C51163" s="88"/>
      <c r="D51163" s="88"/>
      <c r="E51163" s="88"/>
      <c r="F51163" s="88"/>
      <c r="G51163" s="88"/>
      <c r="H51163" s="88"/>
      <c r="I51163" s="88"/>
      <c r="J51163" s="88"/>
      <c r="K51163" s="88"/>
    </row>
    <row r="51164" spans="2:11" hidden="1" x14ac:dyDescent="0.2">
      <c r="B51164" s="88"/>
      <c r="C51164" s="88"/>
      <c r="D51164" s="88"/>
      <c r="E51164" s="88"/>
      <c r="F51164" s="88"/>
      <c r="G51164" s="88"/>
      <c r="H51164" s="88"/>
      <c r="I51164" s="88"/>
      <c r="J51164" s="88"/>
      <c r="K51164" s="88"/>
    </row>
    <row r="51165" spans="2:11" hidden="1" x14ac:dyDescent="0.2">
      <c r="B51165" s="88"/>
      <c r="C51165" s="88"/>
      <c r="D51165" s="88"/>
      <c r="E51165" s="88"/>
      <c r="F51165" s="88"/>
      <c r="G51165" s="88"/>
      <c r="H51165" s="88"/>
      <c r="I51165" s="88"/>
      <c r="J51165" s="88"/>
      <c r="K51165" s="88"/>
    </row>
    <row r="51166" spans="2:11" hidden="1" x14ac:dyDescent="0.2">
      <c r="B51166" s="88"/>
      <c r="C51166" s="88"/>
      <c r="D51166" s="88"/>
      <c r="E51166" s="88"/>
      <c r="F51166" s="88"/>
      <c r="G51166" s="88"/>
      <c r="H51166" s="88"/>
      <c r="I51166" s="88"/>
      <c r="J51166" s="88"/>
      <c r="K51166" s="88"/>
    </row>
    <row r="51167" spans="2:11" hidden="1" x14ac:dyDescent="0.2">
      <c r="B51167" s="88"/>
      <c r="C51167" s="88"/>
      <c r="D51167" s="88"/>
      <c r="E51167" s="88"/>
      <c r="F51167" s="88"/>
      <c r="G51167" s="88"/>
      <c r="H51167" s="88"/>
      <c r="I51167" s="88"/>
      <c r="J51167" s="88"/>
      <c r="K51167" s="88"/>
    </row>
    <row r="51168" spans="2:11" hidden="1" x14ac:dyDescent="0.2">
      <c r="B51168" s="88"/>
      <c r="C51168" s="88"/>
      <c r="D51168" s="88"/>
      <c r="E51168" s="88"/>
      <c r="F51168" s="88"/>
      <c r="G51168" s="88"/>
      <c r="H51168" s="88"/>
      <c r="I51168" s="88"/>
      <c r="J51168" s="88"/>
      <c r="K51168" s="88"/>
    </row>
    <row r="51169" spans="2:11" hidden="1" x14ac:dyDescent="0.2">
      <c r="B51169" s="88"/>
      <c r="C51169" s="88"/>
      <c r="D51169" s="88"/>
      <c r="E51169" s="88"/>
      <c r="F51169" s="88"/>
      <c r="G51169" s="88"/>
      <c r="H51169" s="88"/>
      <c r="I51169" s="88"/>
      <c r="J51169" s="88"/>
      <c r="K51169" s="88"/>
    </row>
    <row r="51170" spans="2:11" hidden="1" x14ac:dyDescent="0.2">
      <c r="B51170" s="88"/>
      <c r="C51170" s="88"/>
      <c r="D51170" s="88"/>
      <c r="E51170" s="88"/>
      <c r="F51170" s="88"/>
      <c r="G51170" s="88"/>
      <c r="H51170" s="88"/>
      <c r="I51170" s="88"/>
      <c r="J51170" s="88"/>
      <c r="K51170" s="88"/>
    </row>
    <row r="51171" spans="2:11" hidden="1" x14ac:dyDescent="0.2">
      <c r="B51171" s="88"/>
      <c r="C51171" s="88"/>
      <c r="D51171" s="88"/>
      <c r="E51171" s="88"/>
      <c r="F51171" s="88"/>
      <c r="G51171" s="88"/>
      <c r="H51171" s="88"/>
      <c r="I51171" s="88"/>
      <c r="J51171" s="88"/>
      <c r="K51171" s="88"/>
    </row>
    <row r="51172" spans="2:11" hidden="1" x14ac:dyDescent="0.2">
      <c r="B51172" s="88"/>
      <c r="C51172" s="88"/>
      <c r="D51172" s="88"/>
      <c r="E51172" s="88"/>
      <c r="F51172" s="88"/>
      <c r="G51172" s="88"/>
      <c r="H51172" s="88"/>
      <c r="I51172" s="88"/>
      <c r="J51172" s="88"/>
      <c r="K51172" s="88"/>
    </row>
    <row r="51173" spans="2:11" hidden="1" x14ac:dyDescent="0.2">
      <c r="B51173" s="88"/>
      <c r="C51173" s="88"/>
      <c r="D51173" s="88"/>
      <c r="E51173" s="88"/>
      <c r="F51173" s="88"/>
      <c r="G51173" s="88"/>
      <c r="H51173" s="88"/>
      <c r="I51173" s="88"/>
      <c r="J51173" s="88"/>
      <c r="K51173" s="88"/>
    </row>
    <row r="51174" spans="2:11" hidden="1" x14ac:dyDescent="0.2">
      <c r="B51174" s="88"/>
      <c r="C51174" s="88"/>
      <c r="D51174" s="88"/>
      <c r="E51174" s="88"/>
      <c r="F51174" s="88"/>
      <c r="G51174" s="88"/>
      <c r="H51174" s="88"/>
      <c r="I51174" s="88"/>
      <c r="J51174" s="88"/>
      <c r="K51174" s="88"/>
    </row>
    <row r="51175" spans="2:11" hidden="1" x14ac:dyDescent="0.2">
      <c r="B51175" s="88"/>
      <c r="C51175" s="88"/>
      <c r="D51175" s="88"/>
      <c r="E51175" s="88"/>
      <c r="F51175" s="88"/>
      <c r="G51175" s="88"/>
      <c r="H51175" s="88"/>
      <c r="I51175" s="88"/>
      <c r="J51175" s="88"/>
      <c r="K51175" s="88"/>
    </row>
    <row r="51176" spans="2:11" hidden="1" x14ac:dyDescent="0.2">
      <c r="B51176" s="88"/>
      <c r="C51176" s="88"/>
      <c r="D51176" s="88"/>
      <c r="E51176" s="88"/>
      <c r="F51176" s="88"/>
      <c r="G51176" s="88"/>
      <c r="H51176" s="88"/>
      <c r="I51176" s="88"/>
      <c r="J51176" s="88"/>
      <c r="K51176" s="88"/>
    </row>
    <row r="51177" spans="2:11" hidden="1" x14ac:dyDescent="0.2">
      <c r="B51177" s="88"/>
      <c r="C51177" s="88"/>
      <c r="D51177" s="88"/>
      <c r="E51177" s="88"/>
      <c r="F51177" s="88"/>
      <c r="G51177" s="88"/>
      <c r="H51177" s="88"/>
      <c r="I51177" s="88"/>
      <c r="J51177" s="88"/>
      <c r="K51177" s="88"/>
    </row>
    <row r="51178" spans="2:11" hidden="1" x14ac:dyDescent="0.2">
      <c r="B51178" s="88"/>
      <c r="C51178" s="88"/>
      <c r="D51178" s="88"/>
      <c r="E51178" s="88"/>
      <c r="F51178" s="88"/>
      <c r="G51178" s="88"/>
      <c r="H51178" s="88"/>
      <c r="I51178" s="88"/>
      <c r="J51178" s="88"/>
      <c r="K51178" s="88"/>
    </row>
    <row r="51179" spans="2:11" hidden="1" x14ac:dyDescent="0.2">
      <c r="B51179" s="88"/>
      <c r="C51179" s="88"/>
      <c r="D51179" s="88"/>
      <c r="E51179" s="88"/>
      <c r="F51179" s="88"/>
      <c r="G51179" s="88"/>
      <c r="H51179" s="88"/>
      <c r="I51179" s="88"/>
      <c r="J51179" s="88"/>
      <c r="K51179" s="88"/>
    </row>
    <row r="51180" spans="2:11" hidden="1" x14ac:dyDescent="0.2">
      <c r="B51180" s="88"/>
      <c r="C51180" s="88"/>
      <c r="D51180" s="88"/>
      <c r="E51180" s="88"/>
      <c r="F51180" s="88"/>
      <c r="G51180" s="88"/>
      <c r="H51180" s="88"/>
      <c r="I51180" s="88"/>
      <c r="J51180" s="88"/>
      <c r="K51180" s="88"/>
    </row>
    <row r="51181" spans="2:11" hidden="1" x14ac:dyDescent="0.2">
      <c r="B51181" s="88"/>
      <c r="C51181" s="88"/>
      <c r="D51181" s="88"/>
      <c r="E51181" s="88"/>
      <c r="F51181" s="88"/>
      <c r="G51181" s="88"/>
      <c r="H51181" s="88"/>
      <c r="I51181" s="88"/>
      <c r="J51181" s="88"/>
      <c r="K51181" s="88"/>
    </row>
    <row r="51182" spans="2:11" hidden="1" x14ac:dyDescent="0.2">
      <c r="B51182" s="88"/>
      <c r="C51182" s="88"/>
      <c r="D51182" s="88"/>
      <c r="E51182" s="88"/>
      <c r="F51182" s="88"/>
      <c r="G51182" s="88"/>
      <c r="H51182" s="88"/>
      <c r="I51182" s="88"/>
      <c r="J51182" s="88"/>
      <c r="K51182" s="88"/>
    </row>
    <row r="51183" spans="2:11" hidden="1" x14ac:dyDescent="0.2">
      <c r="B51183" s="88"/>
      <c r="C51183" s="88"/>
      <c r="D51183" s="88"/>
      <c r="E51183" s="88"/>
      <c r="F51183" s="88"/>
      <c r="G51183" s="88"/>
      <c r="H51183" s="88"/>
      <c r="I51183" s="88"/>
      <c r="J51183" s="88"/>
      <c r="K51183" s="88"/>
    </row>
    <row r="51184" spans="2:11" hidden="1" x14ac:dyDescent="0.2">
      <c r="B51184" s="88"/>
      <c r="C51184" s="88"/>
      <c r="D51184" s="88"/>
      <c r="E51184" s="88"/>
      <c r="F51184" s="88"/>
      <c r="G51184" s="88"/>
      <c r="H51184" s="88"/>
      <c r="I51184" s="88"/>
      <c r="J51184" s="88"/>
      <c r="K51184" s="88"/>
    </row>
    <row r="51185" spans="2:11" hidden="1" x14ac:dyDescent="0.2">
      <c r="B51185" s="88"/>
      <c r="C51185" s="88"/>
      <c r="D51185" s="88"/>
      <c r="E51185" s="88"/>
      <c r="F51185" s="88"/>
      <c r="G51185" s="88"/>
      <c r="H51185" s="88"/>
      <c r="I51185" s="88"/>
      <c r="J51185" s="88"/>
      <c r="K51185" s="88"/>
    </row>
    <row r="51186" spans="2:11" hidden="1" x14ac:dyDescent="0.2">
      <c r="B51186" s="88"/>
      <c r="C51186" s="88"/>
      <c r="D51186" s="88"/>
      <c r="E51186" s="88"/>
      <c r="F51186" s="88"/>
      <c r="G51186" s="88"/>
      <c r="H51186" s="88"/>
      <c r="I51186" s="88"/>
      <c r="J51186" s="88"/>
      <c r="K51186" s="88"/>
    </row>
    <row r="51187" spans="2:11" hidden="1" x14ac:dyDescent="0.2">
      <c r="B51187" s="88"/>
      <c r="C51187" s="88"/>
      <c r="D51187" s="88"/>
      <c r="E51187" s="88"/>
      <c r="F51187" s="88"/>
      <c r="G51187" s="88"/>
      <c r="H51187" s="88"/>
      <c r="I51187" s="88"/>
      <c r="J51187" s="88"/>
      <c r="K51187" s="88"/>
    </row>
    <row r="51188" spans="2:11" hidden="1" x14ac:dyDescent="0.2">
      <c r="B51188" s="88"/>
      <c r="C51188" s="88"/>
      <c r="D51188" s="88"/>
      <c r="E51188" s="88"/>
      <c r="F51188" s="88"/>
      <c r="G51188" s="88"/>
      <c r="H51188" s="88"/>
      <c r="I51188" s="88"/>
      <c r="J51188" s="88"/>
      <c r="K51188" s="88"/>
    </row>
    <row r="51189" spans="2:11" hidden="1" x14ac:dyDescent="0.2">
      <c r="B51189" s="88"/>
      <c r="C51189" s="88"/>
      <c r="D51189" s="88"/>
      <c r="E51189" s="88"/>
      <c r="F51189" s="88"/>
      <c r="G51189" s="88"/>
      <c r="H51189" s="88"/>
      <c r="I51189" s="88"/>
      <c r="J51189" s="88"/>
      <c r="K51189" s="88"/>
    </row>
    <row r="51190" spans="2:11" hidden="1" x14ac:dyDescent="0.2">
      <c r="B51190" s="88"/>
      <c r="C51190" s="88"/>
      <c r="D51190" s="88"/>
      <c r="E51190" s="88"/>
      <c r="F51190" s="88"/>
      <c r="G51190" s="88"/>
      <c r="H51190" s="88"/>
      <c r="I51190" s="88"/>
      <c r="J51190" s="88"/>
      <c r="K51190" s="88"/>
    </row>
    <row r="51191" spans="2:11" hidden="1" x14ac:dyDescent="0.2">
      <c r="B51191" s="88"/>
      <c r="C51191" s="88"/>
      <c r="D51191" s="88"/>
      <c r="E51191" s="88"/>
      <c r="F51191" s="88"/>
      <c r="G51191" s="88"/>
      <c r="H51191" s="88"/>
      <c r="I51191" s="88"/>
      <c r="J51191" s="88"/>
      <c r="K51191" s="88"/>
    </row>
    <row r="51192" spans="2:11" hidden="1" x14ac:dyDescent="0.2">
      <c r="B51192" s="88"/>
      <c r="C51192" s="88"/>
      <c r="D51192" s="88"/>
      <c r="E51192" s="88"/>
      <c r="F51192" s="88"/>
      <c r="G51192" s="88"/>
      <c r="H51192" s="88"/>
      <c r="I51192" s="88"/>
      <c r="J51192" s="88"/>
      <c r="K51192" s="88"/>
    </row>
    <row r="51193" spans="2:11" hidden="1" x14ac:dyDescent="0.2">
      <c r="B51193" s="88"/>
      <c r="C51193" s="88"/>
      <c r="D51193" s="88"/>
      <c r="E51193" s="88"/>
      <c r="F51193" s="88"/>
      <c r="G51193" s="88"/>
      <c r="H51193" s="88"/>
      <c r="I51193" s="88"/>
      <c r="J51193" s="88"/>
      <c r="K51193" s="88"/>
    </row>
    <row r="51194" spans="2:11" hidden="1" x14ac:dyDescent="0.2">
      <c r="B51194" s="88"/>
      <c r="C51194" s="88"/>
      <c r="D51194" s="88"/>
      <c r="E51194" s="88"/>
      <c r="F51194" s="88"/>
      <c r="G51194" s="88"/>
      <c r="H51194" s="88"/>
      <c r="I51194" s="88"/>
      <c r="J51194" s="88"/>
      <c r="K51194" s="88"/>
    </row>
    <row r="51195" spans="2:11" hidden="1" x14ac:dyDescent="0.2">
      <c r="B51195" s="88"/>
      <c r="C51195" s="88"/>
      <c r="D51195" s="88"/>
      <c r="E51195" s="88"/>
      <c r="F51195" s="88"/>
      <c r="G51195" s="88"/>
      <c r="H51195" s="88"/>
      <c r="I51195" s="88"/>
      <c r="J51195" s="88"/>
      <c r="K51195" s="88"/>
    </row>
    <row r="51196" spans="2:11" hidden="1" x14ac:dyDescent="0.2">
      <c r="B51196" s="88"/>
      <c r="C51196" s="88"/>
      <c r="D51196" s="88"/>
      <c r="E51196" s="88"/>
      <c r="F51196" s="88"/>
      <c r="G51196" s="88"/>
      <c r="H51196" s="88"/>
      <c r="I51196" s="88"/>
      <c r="J51196" s="88"/>
      <c r="K51196" s="88"/>
    </row>
    <row r="51197" spans="2:11" hidden="1" x14ac:dyDescent="0.2">
      <c r="B51197" s="88"/>
      <c r="C51197" s="88"/>
      <c r="D51197" s="88"/>
      <c r="E51197" s="88"/>
      <c r="F51197" s="88"/>
      <c r="G51197" s="88"/>
      <c r="H51197" s="88"/>
      <c r="I51197" s="88"/>
      <c r="J51197" s="88"/>
      <c r="K51197" s="88"/>
    </row>
    <row r="51198" spans="2:11" hidden="1" x14ac:dyDescent="0.2">
      <c r="B51198" s="88"/>
      <c r="C51198" s="88"/>
      <c r="D51198" s="88"/>
      <c r="E51198" s="88"/>
      <c r="F51198" s="88"/>
      <c r="G51198" s="88"/>
      <c r="H51198" s="88"/>
      <c r="I51198" s="88"/>
      <c r="J51198" s="88"/>
      <c r="K51198" s="88"/>
    </row>
    <row r="51199" spans="2:11" hidden="1" x14ac:dyDescent="0.2">
      <c r="B51199" s="88"/>
      <c r="C51199" s="88"/>
      <c r="D51199" s="88"/>
      <c r="E51199" s="88"/>
      <c r="F51199" s="88"/>
      <c r="G51199" s="88"/>
      <c r="H51199" s="88"/>
      <c r="I51199" s="88"/>
      <c r="J51199" s="88"/>
      <c r="K51199" s="88"/>
    </row>
    <row r="51200" spans="2:11" hidden="1" x14ac:dyDescent="0.2">
      <c r="B51200" s="88"/>
      <c r="C51200" s="88"/>
      <c r="D51200" s="88"/>
      <c r="E51200" s="88"/>
      <c r="F51200" s="88"/>
      <c r="G51200" s="88"/>
      <c r="H51200" s="88"/>
      <c r="I51200" s="88"/>
      <c r="J51200" s="88"/>
      <c r="K51200" s="88"/>
    </row>
    <row r="51201" spans="2:11" hidden="1" x14ac:dyDescent="0.2">
      <c r="B51201" s="88"/>
      <c r="C51201" s="88"/>
      <c r="D51201" s="88"/>
      <c r="E51201" s="88"/>
      <c r="F51201" s="88"/>
      <c r="G51201" s="88"/>
      <c r="H51201" s="88"/>
      <c r="I51201" s="88"/>
      <c r="J51201" s="88"/>
      <c r="K51201" s="88"/>
    </row>
    <row r="51202" spans="2:11" hidden="1" x14ac:dyDescent="0.2">
      <c r="B51202" s="88"/>
      <c r="C51202" s="88"/>
      <c r="D51202" s="88"/>
      <c r="E51202" s="88"/>
      <c r="F51202" s="88"/>
      <c r="G51202" s="88"/>
      <c r="H51202" s="88"/>
      <c r="I51202" s="88"/>
      <c r="J51202" s="88"/>
      <c r="K51202" s="88"/>
    </row>
    <row r="51203" spans="2:11" hidden="1" x14ac:dyDescent="0.2">
      <c r="B51203" s="88"/>
      <c r="C51203" s="88"/>
      <c r="D51203" s="88"/>
      <c r="E51203" s="88"/>
      <c r="F51203" s="88"/>
      <c r="G51203" s="88"/>
      <c r="H51203" s="88"/>
      <c r="I51203" s="88"/>
      <c r="J51203" s="88"/>
      <c r="K51203" s="88"/>
    </row>
    <row r="51204" spans="2:11" hidden="1" x14ac:dyDescent="0.2">
      <c r="B51204" s="88"/>
      <c r="C51204" s="88"/>
      <c r="D51204" s="88"/>
      <c r="E51204" s="88"/>
      <c r="F51204" s="88"/>
      <c r="G51204" s="88"/>
      <c r="H51204" s="88"/>
      <c r="I51204" s="88"/>
      <c r="J51204" s="88"/>
      <c r="K51204" s="88"/>
    </row>
    <row r="51205" spans="2:11" hidden="1" x14ac:dyDescent="0.2">
      <c r="B51205" s="88"/>
      <c r="C51205" s="88"/>
      <c r="D51205" s="88"/>
      <c r="E51205" s="88"/>
      <c r="F51205" s="88"/>
      <c r="G51205" s="88"/>
      <c r="H51205" s="88"/>
      <c r="I51205" s="88"/>
      <c r="J51205" s="88"/>
      <c r="K51205" s="88"/>
    </row>
    <row r="51206" spans="2:11" hidden="1" x14ac:dyDescent="0.2">
      <c r="B51206" s="88"/>
      <c r="C51206" s="88"/>
      <c r="D51206" s="88"/>
      <c r="E51206" s="88"/>
      <c r="F51206" s="88"/>
      <c r="G51206" s="88"/>
      <c r="H51206" s="88"/>
      <c r="I51206" s="88"/>
      <c r="J51206" s="88"/>
      <c r="K51206" s="88"/>
    </row>
    <row r="51207" spans="2:11" hidden="1" x14ac:dyDescent="0.2">
      <c r="B51207" s="88"/>
      <c r="C51207" s="88"/>
      <c r="D51207" s="88"/>
      <c r="E51207" s="88"/>
      <c r="F51207" s="88"/>
      <c r="G51207" s="88"/>
      <c r="H51207" s="88"/>
      <c r="I51207" s="88"/>
      <c r="J51207" s="88"/>
      <c r="K51207" s="88"/>
    </row>
    <row r="51208" spans="2:11" hidden="1" x14ac:dyDescent="0.2">
      <c r="B51208" s="88"/>
      <c r="C51208" s="88"/>
      <c r="D51208" s="88"/>
      <c r="E51208" s="88"/>
      <c r="F51208" s="88"/>
      <c r="G51208" s="88"/>
      <c r="H51208" s="88"/>
      <c r="I51208" s="88"/>
      <c r="J51208" s="88"/>
      <c r="K51208" s="88"/>
    </row>
    <row r="51209" spans="2:11" hidden="1" x14ac:dyDescent="0.2">
      <c r="B51209" s="88"/>
      <c r="C51209" s="88"/>
      <c r="D51209" s="88"/>
      <c r="E51209" s="88"/>
      <c r="F51209" s="88"/>
      <c r="G51209" s="88"/>
      <c r="H51209" s="88"/>
      <c r="I51209" s="88"/>
      <c r="J51209" s="88"/>
      <c r="K51209" s="88"/>
    </row>
    <row r="51210" spans="2:11" hidden="1" x14ac:dyDescent="0.2">
      <c r="B51210" s="88"/>
      <c r="C51210" s="88"/>
      <c r="D51210" s="88"/>
      <c r="E51210" s="88"/>
      <c r="F51210" s="88"/>
      <c r="G51210" s="88"/>
      <c r="H51210" s="88"/>
      <c r="I51210" s="88"/>
      <c r="J51210" s="88"/>
      <c r="K51210" s="88"/>
    </row>
    <row r="51211" spans="2:11" hidden="1" x14ac:dyDescent="0.2">
      <c r="B51211" s="88"/>
      <c r="C51211" s="88"/>
      <c r="D51211" s="88"/>
      <c r="E51211" s="88"/>
      <c r="F51211" s="88"/>
      <c r="G51211" s="88"/>
      <c r="H51211" s="88"/>
      <c r="I51211" s="88"/>
      <c r="J51211" s="88"/>
      <c r="K51211" s="88"/>
    </row>
    <row r="51212" spans="2:11" hidden="1" x14ac:dyDescent="0.2">
      <c r="B51212" s="88"/>
      <c r="C51212" s="88"/>
      <c r="D51212" s="88"/>
      <c r="E51212" s="88"/>
      <c r="F51212" s="88"/>
      <c r="G51212" s="88"/>
      <c r="H51212" s="88"/>
      <c r="I51212" s="88"/>
      <c r="J51212" s="88"/>
      <c r="K51212" s="88"/>
    </row>
    <row r="51213" spans="2:11" hidden="1" x14ac:dyDescent="0.2">
      <c r="B51213" s="88"/>
      <c r="C51213" s="88"/>
      <c r="D51213" s="88"/>
      <c r="E51213" s="88"/>
      <c r="F51213" s="88"/>
      <c r="G51213" s="88"/>
      <c r="H51213" s="88"/>
      <c r="I51213" s="88"/>
      <c r="J51213" s="88"/>
      <c r="K51213" s="88"/>
    </row>
    <row r="51214" spans="2:11" hidden="1" x14ac:dyDescent="0.2">
      <c r="B51214" s="88"/>
      <c r="C51214" s="88"/>
      <c r="D51214" s="88"/>
      <c r="E51214" s="88"/>
      <c r="F51214" s="88"/>
      <c r="G51214" s="88"/>
      <c r="H51214" s="88"/>
      <c r="I51214" s="88"/>
      <c r="J51214" s="88"/>
      <c r="K51214" s="88"/>
    </row>
    <row r="51215" spans="2:11" hidden="1" x14ac:dyDescent="0.2">
      <c r="B51215" s="88"/>
      <c r="C51215" s="88"/>
      <c r="D51215" s="88"/>
      <c r="E51215" s="88"/>
      <c r="F51215" s="88"/>
      <c r="G51215" s="88"/>
      <c r="H51215" s="88"/>
      <c r="I51215" s="88"/>
      <c r="J51215" s="88"/>
      <c r="K51215" s="88"/>
    </row>
    <row r="51216" spans="2:11" hidden="1" x14ac:dyDescent="0.2">
      <c r="B51216" s="88"/>
      <c r="C51216" s="88"/>
      <c r="D51216" s="88"/>
      <c r="E51216" s="88"/>
      <c r="F51216" s="88"/>
      <c r="G51216" s="88"/>
      <c r="H51216" s="88"/>
      <c r="I51216" s="88"/>
      <c r="J51216" s="88"/>
      <c r="K51216" s="88"/>
    </row>
    <row r="51217" spans="2:11" hidden="1" x14ac:dyDescent="0.2">
      <c r="B51217" s="88"/>
      <c r="C51217" s="88"/>
      <c r="D51217" s="88"/>
      <c r="E51217" s="88"/>
      <c r="F51217" s="88"/>
      <c r="G51217" s="88"/>
      <c r="H51217" s="88"/>
      <c r="I51217" s="88"/>
      <c r="J51217" s="88"/>
      <c r="K51217" s="88"/>
    </row>
    <row r="51218" spans="2:11" hidden="1" x14ac:dyDescent="0.2">
      <c r="B51218" s="88"/>
      <c r="C51218" s="88"/>
      <c r="D51218" s="88"/>
      <c r="E51218" s="88"/>
      <c r="F51218" s="88"/>
      <c r="G51218" s="88"/>
      <c r="H51218" s="88"/>
      <c r="I51218" s="88"/>
      <c r="J51218" s="88"/>
      <c r="K51218" s="88"/>
    </row>
    <row r="51219" spans="2:11" hidden="1" x14ac:dyDescent="0.2">
      <c r="B51219" s="88"/>
      <c r="C51219" s="88"/>
      <c r="D51219" s="88"/>
      <c r="E51219" s="88"/>
      <c r="F51219" s="88"/>
      <c r="G51219" s="88"/>
      <c r="H51219" s="88"/>
      <c r="I51219" s="88"/>
      <c r="J51219" s="88"/>
      <c r="K51219" s="88"/>
    </row>
    <row r="51220" spans="2:11" hidden="1" x14ac:dyDescent="0.2">
      <c r="B51220" s="88"/>
      <c r="C51220" s="88"/>
      <c r="D51220" s="88"/>
      <c r="E51220" s="88"/>
      <c r="F51220" s="88"/>
      <c r="G51220" s="88"/>
      <c r="H51220" s="88"/>
      <c r="I51220" s="88"/>
      <c r="J51220" s="88"/>
      <c r="K51220" s="88"/>
    </row>
    <row r="51221" spans="2:11" hidden="1" x14ac:dyDescent="0.2">
      <c r="B51221" s="88"/>
      <c r="C51221" s="88"/>
      <c r="D51221" s="88"/>
      <c r="E51221" s="88"/>
      <c r="F51221" s="88"/>
      <c r="G51221" s="88"/>
      <c r="H51221" s="88"/>
      <c r="I51221" s="88"/>
      <c r="J51221" s="88"/>
      <c r="K51221" s="88"/>
    </row>
    <row r="51222" spans="2:11" hidden="1" x14ac:dyDescent="0.2">
      <c r="B51222" s="88"/>
      <c r="C51222" s="88"/>
      <c r="D51222" s="88"/>
      <c r="E51222" s="88"/>
      <c r="F51222" s="88"/>
      <c r="G51222" s="88"/>
      <c r="H51222" s="88"/>
      <c r="I51222" s="88"/>
      <c r="J51222" s="88"/>
      <c r="K51222" s="88"/>
    </row>
    <row r="51223" spans="2:11" hidden="1" x14ac:dyDescent="0.2">
      <c r="B51223" s="88"/>
      <c r="C51223" s="88"/>
      <c r="D51223" s="88"/>
      <c r="E51223" s="88"/>
      <c r="F51223" s="88"/>
      <c r="G51223" s="88"/>
      <c r="H51223" s="88"/>
      <c r="I51223" s="88"/>
      <c r="J51223" s="88"/>
      <c r="K51223" s="88"/>
    </row>
    <row r="51224" spans="2:11" hidden="1" x14ac:dyDescent="0.2">
      <c r="B51224" s="88"/>
      <c r="C51224" s="88"/>
      <c r="D51224" s="88"/>
      <c r="E51224" s="88"/>
      <c r="F51224" s="88"/>
      <c r="G51224" s="88"/>
      <c r="H51224" s="88"/>
      <c r="I51224" s="88"/>
      <c r="J51224" s="88"/>
      <c r="K51224" s="88"/>
    </row>
    <row r="51225" spans="2:11" hidden="1" x14ac:dyDescent="0.2">
      <c r="B51225" s="88"/>
      <c r="C51225" s="88"/>
      <c r="D51225" s="88"/>
      <c r="E51225" s="88"/>
      <c r="F51225" s="88"/>
      <c r="G51225" s="88"/>
      <c r="H51225" s="88"/>
      <c r="I51225" s="88"/>
      <c r="J51225" s="88"/>
      <c r="K51225" s="88"/>
    </row>
    <row r="51226" spans="2:11" hidden="1" x14ac:dyDescent="0.2">
      <c r="B51226" s="88"/>
      <c r="C51226" s="88"/>
      <c r="D51226" s="88"/>
      <c r="E51226" s="88"/>
      <c r="F51226" s="88"/>
      <c r="G51226" s="88"/>
      <c r="H51226" s="88"/>
      <c r="I51226" s="88"/>
      <c r="J51226" s="88"/>
      <c r="K51226" s="88"/>
    </row>
    <row r="51227" spans="2:11" hidden="1" x14ac:dyDescent="0.2">
      <c r="B51227" s="88"/>
      <c r="C51227" s="88"/>
      <c r="D51227" s="88"/>
      <c r="E51227" s="88"/>
      <c r="F51227" s="88"/>
      <c r="G51227" s="88"/>
      <c r="H51227" s="88"/>
      <c r="I51227" s="88"/>
      <c r="J51227" s="88"/>
      <c r="K51227" s="88"/>
    </row>
    <row r="51228" spans="2:11" hidden="1" x14ac:dyDescent="0.2">
      <c r="B51228" s="88"/>
      <c r="C51228" s="88"/>
      <c r="D51228" s="88"/>
      <c r="E51228" s="88"/>
      <c r="F51228" s="88"/>
      <c r="G51228" s="88"/>
      <c r="H51228" s="88"/>
      <c r="I51228" s="88"/>
      <c r="J51228" s="88"/>
      <c r="K51228" s="88"/>
    </row>
    <row r="51229" spans="2:11" hidden="1" x14ac:dyDescent="0.2">
      <c r="B51229" s="88"/>
      <c r="C51229" s="88"/>
      <c r="D51229" s="88"/>
      <c r="E51229" s="88"/>
      <c r="F51229" s="88"/>
      <c r="G51229" s="88"/>
      <c r="H51229" s="88"/>
      <c r="I51229" s="88"/>
      <c r="J51229" s="88"/>
      <c r="K51229" s="88"/>
    </row>
    <row r="51230" spans="2:11" hidden="1" x14ac:dyDescent="0.2">
      <c r="B51230" s="88"/>
      <c r="C51230" s="88"/>
      <c r="D51230" s="88"/>
      <c r="E51230" s="88"/>
      <c r="F51230" s="88"/>
      <c r="G51230" s="88"/>
      <c r="H51230" s="88"/>
      <c r="I51230" s="88"/>
      <c r="J51230" s="88"/>
      <c r="K51230" s="88"/>
    </row>
    <row r="51231" spans="2:11" hidden="1" x14ac:dyDescent="0.2">
      <c r="B51231" s="88"/>
      <c r="C51231" s="88"/>
      <c r="D51231" s="88"/>
      <c r="E51231" s="88"/>
      <c r="F51231" s="88"/>
      <c r="G51231" s="88"/>
      <c r="H51231" s="88"/>
      <c r="I51231" s="88"/>
      <c r="J51231" s="88"/>
      <c r="K51231" s="88"/>
    </row>
    <row r="51232" spans="2:11" hidden="1" x14ac:dyDescent="0.2">
      <c r="B51232" s="88"/>
      <c r="C51232" s="88"/>
      <c r="D51232" s="88"/>
      <c r="E51232" s="88"/>
      <c r="F51232" s="88"/>
      <c r="G51232" s="88"/>
      <c r="H51232" s="88"/>
      <c r="I51232" s="88"/>
      <c r="J51232" s="88"/>
      <c r="K51232" s="88"/>
    </row>
    <row r="51233" spans="2:11" hidden="1" x14ac:dyDescent="0.2">
      <c r="B51233" s="88"/>
      <c r="C51233" s="88"/>
      <c r="D51233" s="88"/>
      <c r="E51233" s="88"/>
      <c r="F51233" s="88"/>
      <c r="G51233" s="88"/>
      <c r="H51233" s="88"/>
      <c r="I51233" s="88"/>
      <c r="J51233" s="88"/>
      <c r="K51233" s="88"/>
    </row>
    <row r="51234" spans="2:11" hidden="1" x14ac:dyDescent="0.2">
      <c r="B51234" s="88"/>
      <c r="C51234" s="88"/>
      <c r="D51234" s="88"/>
      <c r="E51234" s="88"/>
      <c r="F51234" s="88"/>
      <c r="G51234" s="88"/>
      <c r="H51234" s="88"/>
      <c r="I51234" s="88"/>
      <c r="J51234" s="88"/>
      <c r="K51234" s="88"/>
    </row>
    <row r="51235" spans="2:11" hidden="1" x14ac:dyDescent="0.2">
      <c r="B51235" s="88"/>
      <c r="C51235" s="88"/>
      <c r="D51235" s="88"/>
      <c r="E51235" s="88"/>
      <c r="F51235" s="88"/>
      <c r="G51235" s="88"/>
      <c r="H51235" s="88"/>
      <c r="I51235" s="88"/>
      <c r="J51235" s="88"/>
      <c r="K51235" s="88"/>
    </row>
    <row r="51236" spans="2:11" hidden="1" x14ac:dyDescent="0.2">
      <c r="B51236" s="88"/>
      <c r="C51236" s="88"/>
      <c r="D51236" s="88"/>
      <c r="E51236" s="88"/>
      <c r="F51236" s="88"/>
      <c r="G51236" s="88"/>
      <c r="H51236" s="88"/>
      <c r="I51236" s="88"/>
      <c r="J51236" s="88"/>
      <c r="K51236" s="88"/>
    </row>
    <row r="51237" spans="2:11" hidden="1" x14ac:dyDescent="0.2">
      <c r="B51237" s="88"/>
      <c r="C51237" s="88"/>
      <c r="D51237" s="88"/>
      <c r="E51237" s="88"/>
      <c r="F51237" s="88"/>
      <c r="G51237" s="88"/>
      <c r="H51237" s="88"/>
      <c r="I51237" s="88"/>
      <c r="J51237" s="88"/>
      <c r="K51237" s="88"/>
    </row>
    <row r="51238" spans="2:11" hidden="1" x14ac:dyDescent="0.2">
      <c r="B51238" s="88"/>
      <c r="C51238" s="88"/>
      <c r="D51238" s="88"/>
      <c r="E51238" s="88"/>
      <c r="F51238" s="88"/>
      <c r="G51238" s="88"/>
      <c r="H51238" s="88"/>
      <c r="I51238" s="88"/>
      <c r="J51238" s="88"/>
      <c r="K51238" s="88"/>
    </row>
    <row r="51239" spans="2:11" hidden="1" x14ac:dyDescent="0.2">
      <c r="B51239" s="88"/>
      <c r="C51239" s="88"/>
      <c r="D51239" s="88"/>
      <c r="E51239" s="88"/>
      <c r="F51239" s="88"/>
      <c r="G51239" s="88"/>
      <c r="H51239" s="88"/>
      <c r="I51239" s="88"/>
      <c r="J51239" s="88"/>
      <c r="K51239" s="88"/>
    </row>
    <row r="51240" spans="2:11" hidden="1" x14ac:dyDescent="0.2">
      <c r="B51240" s="88"/>
      <c r="C51240" s="88"/>
      <c r="D51240" s="88"/>
      <c r="E51240" s="88"/>
      <c r="F51240" s="88"/>
      <c r="G51240" s="88"/>
      <c r="H51240" s="88"/>
      <c r="I51240" s="88"/>
      <c r="J51240" s="88"/>
      <c r="K51240" s="88"/>
    </row>
    <row r="51241" spans="2:11" hidden="1" x14ac:dyDescent="0.2">
      <c r="B51241" s="88"/>
      <c r="C51241" s="88"/>
      <c r="D51241" s="88"/>
      <c r="E51241" s="88"/>
      <c r="F51241" s="88"/>
      <c r="G51241" s="88"/>
      <c r="H51241" s="88"/>
      <c r="I51241" s="88"/>
      <c r="J51241" s="88"/>
      <c r="K51241" s="88"/>
    </row>
    <row r="51242" spans="2:11" hidden="1" x14ac:dyDescent="0.2">
      <c r="B51242" s="88"/>
      <c r="C51242" s="88"/>
      <c r="D51242" s="88"/>
      <c r="E51242" s="88"/>
      <c r="F51242" s="88"/>
      <c r="G51242" s="88"/>
      <c r="H51242" s="88"/>
      <c r="I51242" s="88"/>
      <c r="J51242" s="88"/>
      <c r="K51242" s="88"/>
    </row>
    <row r="51243" spans="2:11" hidden="1" x14ac:dyDescent="0.2">
      <c r="B51243" s="88"/>
      <c r="C51243" s="88"/>
      <c r="D51243" s="88"/>
      <c r="E51243" s="88"/>
      <c r="F51243" s="88"/>
      <c r="G51243" s="88"/>
      <c r="H51243" s="88"/>
      <c r="I51243" s="88"/>
      <c r="J51243" s="88"/>
      <c r="K51243" s="88"/>
    </row>
    <row r="51244" spans="2:11" hidden="1" x14ac:dyDescent="0.2">
      <c r="B51244" s="88"/>
      <c r="C51244" s="88"/>
      <c r="D51244" s="88"/>
      <c r="E51244" s="88"/>
      <c r="F51244" s="88"/>
      <c r="G51244" s="88"/>
      <c r="H51244" s="88"/>
      <c r="I51244" s="88"/>
      <c r="J51244" s="88"/>
      <c r="K51244" s="88"/>
    </row>
    <row r="51245" spans="2:11" hidden="1" x14ac:dyDescent="0.2">
      <c r="B51245" s="88"/>
      <c r="C51245" s="88"/>
      <c r="D51245" s="88"/>
      <c r="E51245" s="88"/>
      <c r="F51245" s="88"/>
      <c r="G51245" s="88"/>
      <c r="H51245" s="88"/>
      <c r="I51245" s="88"/>
      <c r="J51245" s="88"/>
      <c r="K51245" s="88"/>
    </row>
    <row r="51246" spans="2:11" hidden="1" x14ac:dyDescent="0.2">
      <c r="B51246" s="88"/>
      <c r="C51246" s="88"/>
      <c r="D51246" s="88"/>
      <c r="E51246" s="88"/>
      <c r="F51246" s="88"/>
      <c r="G51246" s="88"/>
      <c r="H51246" s="88"/>
      <c r="I51246" s="88"/>
      <c r="J51246" s="88"/>
      <c r="K51246" s="88"/>
    </row>
    <row r="51247" spans="2:11" hidden="1" x14ac:dyDescent="0.2">
      <c r="B51247" s="88"/>
      <c r="C51247" s="88"/>
      <c r="D51247" s="88"/>
      <c r="E51247" s="88"/>
      <c r="F51247" s="88"/>
      <c r="G51247" s="88"/>
      <c r="H51247" s="88"/>
      <c r="I51247" s="88"/>
      <c r="J51247" s="88"/>
      <c r="K51247" s="88"/>
    </row>
    <row r="51248" spans="2:11" hidden="1" x14ac:dyDescent="0.2">
      <c r="B51248" s="88"/>
      <c r="C51248" s="88"/>
      <c r="D51248" s="88"/>
      <c r="E51248" s="88"/>
      <c r="F51248" s="88"/>
      <c r="G51248" s="88"/>
      <c r="H51248" s="88"/>
      <c r="I51248" s="88"/>
      <c r="J51248" s="88"/>
      <c r="K51248" s="88"/>
    </row>
    <row r="51249" spans="2:11" hidden="1" x14ac:dyDescent="0.2">
      <c r="B51249" s="88"/>
      <c r="C51249" s="88"/>
      <c r="D51249" s="88"/>
      <c r="E51249" s="88"/>
      <c r="F51249" s="88"/>
      <c r="G51249" s="88"/>
      <c r="H51249" s="88"/>
      <c r="I51249" s="88"/>
      <c r="J51249" s="88"/>
      <c r="K51249" s="88"/>
    </row>
    <row r="51250" spans="2:11" hidden="1" x14ac:dyDescent="0.2">
      <c r="B51250" s="88"/>
      <c r="C51250" s="88"/>
      <c r="D51250" s="88"/>
      <c r="E51250" s="88"/>
      <c r="F51250" s="88"/>
      <c r="G51250" s="88"/>
      <c r="H51250" s="88"/>
      <c r="I51250" s="88"/>
      <c r="J51250" s="88"/>
      <c r="K51250" s="88"/>
    </row>
    <row r="51251" spans="2:11" hidden="1" x14ac:dyDescent="0.2">
      <c r="B51251" s="88"/>
      <c r="C51251" s="88"/>
      <c r="D51251" s="88"/>
      <c r="E51251" s="88"/>
      <c r="F51251" s="88"/>
      <c r="G51251" s="88"/>
      <c r="H51251" s="88"/>
      <c r="I51251" s="88"/>
      <c r="J51251" s="88"/>
      <c r="K51251" s="88"/>
    </row>
    <row r="51252" spans="2:11" hidden="1" x14ac:dyDescent="0.2">
      <c r="B51252" s="88"/>
      <c r="C51252" s="88"/>
      <c r="D51252" s="88"/>
      <c r="E51252" s="88"/>
      <c r="F51252" s="88"/>
      <c r="G51252" s="88"/>
      <c r="H51252" s="88"/>
      <c r="I51252" s="88"/>
      <c r="J51252" s="88"/>
      <c r="K51252" s="88"/>
    </row>
    <row r="51253" spans="2:11" hidden="1" x14ac:dyDescent="0.2">
      <c r="B51253" s="88"/>
      <c r="C51253" s="88"/>
      <c r="D51253" s="88"/>
      <c r="E51253" s="88"/>
      <c r="F51253" s="88"/>
      <c r="G51253" s="88"/>
      <c r="H51253" s="88"/>
      <c r="I51253" s="88"/>
      <c r="J51253" s="88"/>
      <c r="K51253" s="88"/>
    </row>
    <row r="51254" spans="2:11" hidden="1" x14ac:dyDescent="0.2">
      <c r="B51254" s="88"/>
      <c r="C51254" s="88"/>
      <c r="D51254" s="88"/>
      <c r="E51254" s="88"/>
      <c r="F51254" s="88"/>
      <c r="G51254" s="88"/>
      <c r="H51254" s="88"/>
      <c r="I51254" s="88"/>
      <c r="J51254" s="88"/>
      <c r="K51254" s="88"/>
    </row>
    <row r="51255" spans="2:11" hidden="1" x14ac:dyDescent="0.2">
      <c r="B51255" s="88"/>
      <c r="C51255" s="88"/>
      <c r="D51255" s="88"/>
      <c r="E51255" s="88"/>
      <c r="F51255" s="88"/>
      <c r="G51255" s="88"/>
      <c r="H51255" s="88"/>
      <c r="I51255" s="88"/>
      <c r="J51255" s="88"/>
      <c r="K51255" s="88"/>
    </row>
    <row r="51256" spans="2:11" hidden="1" x14ac:dyDescent="0.2">
      <c r="B51256" s="88"/>
      <c r="C51256" s="88"/>
      <c r="D51256" s="88"/>
      <c r="E51256" s="88"/>
      <c r="F51256" s="88"/>
      <c r="G51256" s="88"/>
      <c r="H51256" s="88"/>
      <c r="I51256" s="88"/>
      <c r="J51256" s="88"/>
      <c r="K51256" s="88"/>
    </row>
    <row r="51257" spans="2:11" hidden="1" x14ac:dyDescent="0.2">
      <c r="B51257" s="88"/>
      <c r="C51257" s="88"/>
      <c r="D51257" s="88"/>
      <c r="E51257" s="88"/>
      <c r="F51257" s="88"/>
      <c r="G51257" s="88"/>
      <c r="H51257" s="88"/>
      <c r="I51257" s="88"/>
      <c r="J51257" s="88"/>
      <c r="K51257" s="88"/>
    </row>
    <row r="51258" spans="2:11" hidden="1" x14ac:dyDescent="0.2">
      <c r="B51258" s="88"/>
      <c r="C51258" s="88"/>
      <c r="D51258" s="88"/>
      <c r="E51258" s="88"/>
      <c r="F51258" s="88"/>
      <c r="G51258" s="88"/>
      <c r="H51258" s="88"/>
      <c r="I51258" s="88"/>
      <c r="J51258" s="88"/>
      <c r="K51258" s="88"/>
    </row>
    <row r="51259" spans="2:11" hidden="1" x14ac:dyDescent="0.2">
      <c r="B51259" s="88"/>
      <c r="C51259" s="88"/>
      <c r="D51259" s="88"/>
      <c r="E51259" s="88"/>
      <c r="F51259" s="88"/>
      <c r="G51259" s="88"/>
      <c r="H51259" s="88"/>
      <c r="I51259" s="88"/>
      <c r="J51259" s="88"/>
      <c r="K51259" s="88"/>
    </row>
    <row r="51260" spans="2:11" hidden="1" x14ac:dyDescent="0.2">
      <c r="B51260" s="88"/>
      <c r="C51260" s="88"/>
      <c r="D51260" s="88"/>
      <c r="E51260" s="88"/>
      <c r="F51260" s="88"/>
      <c r="G51260" s="88"/>
      <c r="H51260" s="88"/>
      <c r="I51260" s="88"/>
      <c r="J51260" s="88"/>
      <c r="K51260" s="88"/>
    </row>
    <row r="51261" spans="2:11" hidden="1" x14ac:dyDescent="0.2">
      <c r="B51261" s="88"/>
      <c r="C51261" s="88"/>
      <c r="D51261" s="88"/>
      <c r="E51261" s="88"/>
      <c r="F51261" s="88"/>
      <c r="G51261" s="88"/>
      <c r="H51261" s="88"/>
      <c r="I51261" s="88"/>
      <c r="J51261" s="88"/>
      <c r="K51261" s="88"/>
    </row>
    <row r="51262" spans="2:11" hidden="1" x14ac:dyDescent="0.2">
      <c r="B51262" s="88"/>
      <c r="C51262" s="88"/>
      <c r="D51262" s="88"/>
      <c r="E51262" s="88"/>
      <c r="F51262" s="88"/>
      <c r="G51262" s="88"/>
      <c r="H51262" s="88"/>
      <c r="I51262" s="88"/>
      <c r="J51262" s="88"/>
      <c r="K51262" s="88"/>
    </row>
    <row r="51263" spans="2:11" hidden="1" x14ac:dyDescent="0.2">
      <c r="B51263" s="88"/>
      <c r="C51263" s="88"/>
      <c r="D51263" s="88"/>
      <c r="E51263" s="88"/>
      <c r="F51263" s="88"/>
      <c r="G51263" s="88"/>
      <c r="H51263" s="88"/>
      <c r="I51263" s="88"/>
      <c r="J51263" s="88"/>
      <c r="K51263" s="88"/>
    </row>
    <row r="51264" spans="2:11" hidden="1" x14ac:dyDescent="0.2">
      <c r="B51264" s="88"/>
      <c r="C51264" s="88"/>
      <c r="D51264" s="88"/>
      <c r="E51264" s="88"/>
      <c r="F51264" s="88"/>
      <c r="G51264" s="88"/>
      <c r="H51264" s="88"/>
      <c r="I51264" s="88"/>
      <c r="J51264" s="88"/>
      <c r="K51264" s="88"/>
    </row>
    <row r="51265" spans="2:11" hidden="1" x14ac:dyDescent="0.2">
      <c r="B51265" s="88"/>
      <c r="C51265" s="88"/>
      <c r="D51265" s="88"/>
      <c r="E51265" s="88"/>
      <c r="F51265" s="88"/>
      <c r="G51265" s="88"/>
      <c r="H51265" s="88"/>
      <c r="I51265" s="88"/>
      <c r="J51265" s="88"/>
      <c r="K51265" s="88"/>
    </row>
    <row r="51266" spans="2:11" hidden="1" x14ac:dyDescent="0.2">
      <c r="B51266" s="88"/>
      <c r="C51266" s="88"/>
      <c r="D51266" s="88"/>
      <c r="E51266" s="88"/>
      <c r="F51266" s="88"/>
      <c r="G51266" s="88"/>
      <c r="H51266" s="88"/>
      <c r="I51266" s="88"/>
      <c r="J51266" s="88"/>
      <c r="K51266" s="88"/>
    </row>
    <row r="51267" spans="2:11" hidden="1" x14ac:dyDescent="0.2">
      <c r="B51267" s="88"/>
      <c r="C51267" s="88"/>
      <c r="D51267" s="88"/>
      <c r="E51267" s="88"/>
      <c r="F51267" s="88"/>
      <c r="G51267" s="88"/>
      <c r="H51267" s="88"/>
      <c r="I51267" s="88"/>
      <c r="J51267" s="88"/>
      <c r="K51267" s="88"/>
    </row>
    <row r="51268" spans="2:11" hidden="1" x14ac:dyDescent="0.2">
      <c r="B51268" s="88"/>
      <c r="C51268" s="88"/>
      <c r="D51268" s="88"/>
      <c r="E51268" s="88"/>
      <c r="F51268" s="88"/>
      <c r="G51268" s="88"/>
      <c r="H51268" s="88"/>
      <c r="I51268" s="88"/>
      <c r="J51268" s="88"/>
      <c r="K51268" s="88"/>
    </row>
    <row r="51269" spans="2:11" hidden="1" x14ac:dyDescent="0.2">
      <c r="B51269" s="88"/>
      <c r="C51269" s="88"/>
      <c r="D51269" s="88"/>
      <c r="E51269" s="88"/>
      <c r="F51269" s="88"/>
      <c r="G51269" s="88"/>
      <c r="H51269" s="88"/>
      <c r="I51269" s="88"/>
      <c r="J51269" s="88"/>
      <c r="K51269" s="88"/>
    </row>
    <row r="51270" spans="2:11" hidden="1" x14ac:dyDescent="0.2">
      <c r="B51270" s="88"/>
      <c r="C51270" s="88"/>
      <c r="D51270" s="88"/>
      <c r="E51270" s="88"/>
      <c r="F51270" s="88"/>
      <c r="G51270" s="88"/>
      <c r="H51270" s="88"/>
      <c r="I51270" s="88"/>
      <c r="J51270" s="88"/>
      <c r="K51270" s="88"/>
    </row>
    <row r="51271" spans="2:11" hidden="1" x14ac:dyDescent="0.2">
      <c r="B51271" s="88"/>
      <c r="C51271" s="88"/>
      <c r="D51271" s="88"/>
      <c r="E51271" s="88"/>
      <c r="F51271" s="88"/>
      <c r="G51271" s="88"/>
      <c r="H51271" s="88"/>
      <c r="I51271" s="88"/>
      <c r="J51271" s="88"/>
      <c r="K51271" s="88"/>
    </row>
    <row r="51272" spans="2:11" hidden="1" x14ac:dyDescent="0.2">
      <c r="B51272" s="88"/>
      <c r="C51272" s="88"/>
      <c r="D51272" s="88"/>
      <c r="E51272" s="88"/>
      <c r="F51272" s="88"/>
      <c r="G51272" s="88"/>
      <c r="H51272" s="88"/>
      <c r="I51272" s="88"/>
      <c r="J51272" s="88"/>
      <c r="K51272" s="88"/>
    </row>
    <row r="51273" spans="2:11" hidden="1" x14ac:dyDescent="0.2">
      <c r="B51273" s="88"/>
      <c r="C51273" s="88"/>
      <c r="D51273" s="88"/>
      <c r="E51273" s="88"/>
      <c r="F51273" s="88"/>
      <c r="G51273" s="88"/>
      <c r="H51273" s="88"/>
      <c r="I51273" s="88"/>
      <c r="J51273" s="88"/>
      <c r="K51273" s="88"/>
    </row>
    <row r="51274" spans="2:11" hidden="1" x14ac:dyDescent="0.2">
      <c r="B51274" s="88"/>
      <c r="C51274" s="88"/>
      <c r="D51274" s="88"/>
      <c r="E51274" s="88"/>
      <c r="F51274" s="88"/>
      <c r="G51274" s="88"/>
      <c r="H51274" s="88"/>
      <c r="I51274" s="88"/>
      <c r="J51274" s="88"/>
      <c r="K51274" s="88"/>
    </row>
    <row r="51275" spans="2:11" hidden="1" x14ac:dyDescent="0.2">
      <c r="B51275" s="88"/>
      <c r="C51275" s="88"/>
      <c r="D51275" s="88"/>
      <c r="E51275" s="88"/>
      <c r="F51275" s="88"/>
      <c r="G51275" s="88"/>
      <c r="H51275" s="88"/>
      <c r="I51275" s="88"/>
      <c r="J51275" s="88"/>
      <c r="K51275" s="88"/>
    </row>
    <row r="51276" spans="2:11" hidden="1" x14ac:dyDescent="0.2">
      <c r="B51276" s="88"/>
      <c r="C51276" s="88"/>
      <c r="D51276" s="88"/>
      <c r="E51276" s="88"/>
      <c r="F51276" s="88"/>
      <c r="G51276" s="88"/>
      <c r="H51276" s="88"/>
      <c r="I51276" s="88"/>
      <c r="J51276" s="88"/>
      <c r="K51276" s="88"/>
    </row>
    <row r="51277" spans="2:11" hidden="1" x14ac:dyDescent="0.2">
      <c r="B51277" s="88"/>
      <c r="C51277" s="88"/>
      <c r="D51277" s="88"/>
      <c r="E51277" s="88"/>
      <c r="F51277" s="88"/>
      <c r="G51277" s="88"/>
      <c r="H51277" s="88"/>
      <c r="I51277" s="88"/>
      <c r="J51277" s="88"/>
      <c r="K51277" s="88"/>
    </row>
    <row r="51278" spans="2:11" hidden="1" x14ac:dyDescent="0.2">
      <c r="B51278" s="88"/>
      <c r="C51278" s="88"/>
      <c r="D51278" s="88"/>
      <c r="E51278" s="88"/>
      <c r="F51278" s="88"/>
      <c r="G51278" s="88"/>
      <c r="H51278" s="88"/>
      <c r="I51278" s="88"/>
      <c r="J51278" s="88"/>
      <c r="K51278" s="88"/>
    </row>
    <row r="51279" spans="2:11" hidden="1" x14ac:dyDescent="0.2">
      <c r="B51279" s="88"/>
      <c r="C51279" s="88"/>
      <c r="D51279" s="88"/>
      <c r="E51279" s="88"/>
      <c r="F51279" s="88"/>
      <c r="G51279" s="88"/>
      <c r="H51279" s="88"/>
      <c r="I51279" s="88"/>
      <c r="J51279" s="88"/>
      <c r="K51279" s="88"/>
    </row>
    <row r="51280" spans="2:11" hidden="1" x14ac:dyDescent="0.2">
      <c r="B51280" s="88"/>
      <c r="C51280" s="88"/>
      <c r="D51280" s="88"/>
      <c r="E51280" s="88"/>
      <c r="F51280" s="88"/>
      <c r="G51280" s="88"/>
      <c r="H51280" s="88"/>
      <c r="I51280" s="88"/>
      <c r="J51280" s="88"/>
      <c r="K51280" s="88"/>
    </row>
    <row r="51281" spans="2:11" hidden="1" x14ac:dyDescent="0.2">
      <c r="B51281" s="88"/>
      <c r="C51281" s="88"/>
      <c r="D51281" s="88"/>
      <c r="E51281" s="88"/>
      <c r="F51281" s="88"/>
      <c r="G51281" s="88"/>
      <c r="H51281" s="88"/>
      <c r="I51281" s="88"/>
      <c r="J51281" s="88"/>
      <c r="K51281" s="88"/>
    </row>
    <row r="51282" spans="2:11" hidden="1" x14ac:dyDescent="0.2">
      <c r="B51282" s="88"/>
      <c r="C51282" s="88"/>
      <c r="D51282" s="88"/>
      <c r="E51282" s="88"/>
      <c r="F51282" s="88"/>
      <c r="G51282" s="88"/>
      <c r="H51282" s="88"/>
      <c r="I51282" s="88"/>
      <c r="J51282" s="88"/>
      <c r="K51282" s="88"/>
    </row>
    <row r="51283" spans="2:11" hidden="1" x14ac:dyDescent="0.2">
      <c r="B51283" s="88"/>
      <c r="C51283" s="88"/>
      <c r="D51283" s="88"/>
      <c r="E51283" s="88"/>
      <c r="F51283" s="88"/>
      <c r="G51283" s="88"/>
      <c r="H51283" s="88"/>
      <c r="I51283" s="88"/>
      <c r="J51283" s="88"/>
      <c r="K51283" s="88"/>
    </row>
    <row r="51284" spans="2:11" hidden="1" x14ac:dyDescent="0.2">
      <c r="B51284" s="88"/>
      <c r="C51284" s="88"/>
      <c r="D51284" s="88"/>
      <c r="E51284" s="88"/>
      <c r="F51284" s="88"/>
      <c r="G51284" s="88"/>
      <c r="H51284" s="88"/>
      <c r="I51284" s="88"/>
      <c r="J51284" s="88"/>
      <c r="K51284" s="88"/>
    </row>
    <row r="51285" spans="2:11" hidden="1" x14ac:dyDescent="0.2">
      <c r="B51285" s="88"/>
      <c r="C51285" s="88"/>
      <c r="D51285" s="88"/>
      <c r="E51285" s="88"/>
      <c r="F51285" s="88"/>
      <c r="G51285" s="88"/>
      <c r="H51285" s="88"/>
      <c r="I51285" s="88"/>
      <c r="J51285" s="88"/>
      <c r="K51285" s="88"/>
    </row>
    <row r="51286" spans="2:11" hidden="1" x14ac:dyDescent="0.2">
      <c r="B51286" s="88"/>
      <c r="C51286" s="88"/>
      <c r="D51286" s="88"/>
      <c r="E51286" s="88"/>
      <c r="F51286" s="88"/>
      <c r="G51286" s="88"/>
      <c r="H51286" s="88"/>
      <c r="I51286" s="88"/>
      <c r="J51286" s="88"/>
      <c r="K51286" s="88"/>
    </row>
    <row r="51287" spans="2:11" hidden="1" x14ac:dyDescent="0.2">
      <c r="B51287" s="88"/>
      <c r="C51287" s="88"/>
      <c r="D51287" s="88"/>
      <c r="E51287" s="88"/>
      <c r="F51287" s="88"/>
      <c r="G51287" s="88"/>
      <c r="H51287" s="88"/>
      <c r="I51287" s="88"/>
      <c r="J51287" s="88"/>
      <c r="K51287" s="88"/>
    </row>
    <row r="51288" spans="2:11" hidden="1" x14ac:dyDescent="0.2">
      <c r="B51288" s="88"/>
      <c r="C51288" s="88"/>
      <c r="D51288" s="88"/>
      <c r="E51288" s="88"/>
      <c r="F51288" s="88"/>
      <c r="G51288" s="88"/>
      <c r="H51288" s="88"/>
      <c r="I51288" s="88"/>
      <c r="J51288" s="88"/>
      <c r="K51288" s="88"/>
    </row>
    <row r="51289" spans="2:11" hidden="1" x14ac:dyDescent="0.2">
      <c r="B51289" s="88"/>
      <c r="C51289" s="88"/>
      <c r="D51289" s="88"/>
      <c r="E51289" s="88"/>
      <c r="F51289" s="88"/>
      <c r="G51289" s="88"/>
      <c r="H51289" s="88"/>
      <c r="I51289" s="88"/>
      <c r="J51289" s="88"/>
      <c r="K51289" s="88"/>
    </row>
    <row r="51290" spans="2:11" hidden="1" x14ac:dyDescent="0.2">
      <c r="B51290" s="88"/>
      <c r="C51290" s="88"/>
      <c r="D51290" s="88"/>
      <c r="E51290" s="88"/>
      <c r="F51290" s="88"/>
      <c r="G51290" s="88"/>
      <c r="H51290" s="88"/>
      <c r="I51290" s="88"/>
      <c r="J51290" s="88"/>
      <c r="K51290" s="88"/>
    </row>
    <row r="51291" spans="2:11" hidden="1" x14ac:dyDescent="0.2">
      <c r="B51291" s="88"/>
      <c r="C51291" s="88"/>
      <c r="D51291" s="88"/>
      <c r="E51291" s="88"/>
      <c r="F51291" s="88"/>
      <c r="G51291" s="88"/>
      <c r="H51291" s="88"/>
      <c r="I51291" s="88"/>
      <c r="J51291" s="88"/>
      <c r="K51291" s="88"/>
    </row>
    <row r="51292" spans="2:11" hidden="1" x14ac:dyDescent="0.2">
      <c r="B51292" s="88"/>
      <c r="C51292" s="88"/>
      <c r="D51292" s="88"/>
      <c r="E51292" s="88"/>
      <c r="F51292" s="88"/>
      <c r="G51292" s="88"/>
      <c r="H51292" s="88"/>
      <c r="I51292" s="88"/>
      <c r="J51292" s="88"/>
      <c r="K51292" s="88"/>
    </row>
    <row r="51293" spans="2:11" hidden="1" x14ac:dyDescent="0.2">
      <c r="B51293" s="88"/>
      <c r="C51293" s="88"/>
      <c r="D51293" s="88"/>
      <c r="E51293" s="88"/>
      <c r="F51293" s="88"/>
      <c r="G51293" s="88"/>
      <c r="H51293" s="88"/>
      <c r="I51293" s="88"/>
      <c r="J51293" s="88"/>
      <c r="K51293" s="88"/>
    </row>
    <row r="51294" spans="2:11" hidden="1" x14ac:dyDescent="0.2">
      <c r="B51294" s="88"/>
      <c r="C51294" s="88"/>
      <c r="D51294" s="88"/>
      <c r="E51294" s="88"/>
      <c r="F51294" s="88"/>
      <c r="G51294" s="88"/>
      <c r="H51294" s="88"/>
      <c r="I51294" s="88"/>
      <c r="J51294" s="88"/>
      <c r="K51294" s="88"/>
    </row>
    <row r="51295" spans="2:11" hidden="1" x14ac:dyDescent="0.2">
      <c r="B51295" s="88"/>
      <c r="C51295" s="88"/>
      <c r="D51295" s="88"/>
      <c r="E51295" s="88"/>
      <c r="F51295" s="88"/>
      <c r="G51295" s="88"/>
      <c r="H51295" s="88"/>
      <c r="I51295" s="88"/>
      <c r="J51295" s="88"/>
      <c r="K51295" s="88"/>
    </row>
    <row r="51296" spans="2:11" hidden="1" x14ac:dyDescent="0.2">
      <c r="B51296" s="88"/>
      <c r="C51296" s="88"/>
      <c r="D51296" s="88"/>
      <c r="E51296" s="88"/>
      <c r="F51296" s="88"/>
      <c r="G51296" s="88"/>
      <c r="H51296" s="88"/>
      <c r="I51296" s="88"/>
      <c r="J51296" s="88"/>
      <c r="K51296" s="88"/>
    </row>
    <row r="51297" spans="2:11" hidden="1" x14ac:dyDescent="0.2">
      <c r="B51297" s="88"/>
      <c r="C51297" s="88"/>
      <c r="D51297" s="88"/>
      <c r="E51297" s="88"/>
      <c r="F51297" s="88"/>
      <c r="G51297" s="88"/>
      <c r="H51297" s="88"/>
      <c r="I51297" s="88"/>
      <c r="J51297" s="88"/>
      <c r="K51297" s="88"/>
    </row>
    <row r="51298" spans="2:11" hidden="1" x14ac:dyDescent="0.2">
      <c r="B51298" s="88"/>
      <c r="C51298" s="88"/>
      <c r="D51298" s="88"/>
      <c r="E51298" s="88"/>
      <c r="F51298" s="88"/>
      <c r="G51298" s="88"/>
      <c r="H51298" s="88"/>
      <c r="I51298" s="88"/>
      <c r="J51298" s="88"/>
      <c r="K51298" s="88"/>
    </row>
    <row r="51299" spans="2:11" hidden="1" x14ac:dyDescent="0.2">
      <c r="B51299" s="88"/>
      <c r="C51299" s="88"/>
      <c r="D51299" s="88"/>
      <c r="E51299" s="88"/>
      <c r="F51299" s="88"/>
      <c r="G51299" s="88"/>
      <c r="H51299" s="88"/>
      <c r="I51299" s="88"/>
      <c r="J51299" s="88"/>
      <c r="K51299" s="88"/>
    </row>
    <row r="51300" spans="2:11" hidden="1" x14ac:dyDescent="0.2">
      <c r="B51300" s="88"/>
      <c r="C51300" s="88"/>
      <c r="D51300" s="88"/>
      <c r="E51300" s="88"/>
      <c r="F51300" s="88"/>
      <c r="G51300" s="88"/>
      <c r="H51300" s="88"/>
      <c r="I51300" s="88"/>
      <c r="J51300" s="88"/>
      <c r="K51300" s="88"/>
    </row>
    <row r="51301" spans="2:11" hidden="1" x14ac:dyDescent="0.2">
      <c r="B51301" s="88"/>
      <c r="C51301" s="88"/>
      <c r="D51301" s="88"/>
      <c r="E51301" s="88"/>
      <c r="F51301" s="88"/>
      <c r="G51301" s="88"/>
      <c r="H51301" s="88"/>
      <c r="I51301" s="88"/>
      <c r="J51301" s="88"/>
      <c r="K51301" s="88"/>
    </row>
    <row r="51302" spans="2:11" hidden="1" x14ac:dyDescent="0.2">
      <c r="B51302" s="88"/>
      <c r="C51302" s="88"/>
      <c r="D51302" s="88"/>
      <c r="E51302" s="88"/>
      <c r="F51302" s="88"/>
      <c r="G51302" s="88"/>
      <c r="H51302" s="88"/>
      <c r="I51302" s="88"/>
      <c r="J51302" s="88"/>
      <c r="K51302" s="88"/>
    </row>
    <row r="51303" spans="2:11" hidden="1" x14ac:dyDescent="0.2">
      <c r="B51303" s="88"/>
      <c r="C51303" s="88"/>
      <c r="D51303" s="88"/>
      <c r="E51303" s="88"/>
      <c r="F51303" s="88"/>
      <c r="G51303" s="88"/>
      <c r="H51303" s="88"/>
      <c r="I51303" s="88"/>
      <c r="J51303" s="88"/>
      <c r="K51303" s="88"/>
    </row>
    <row r="51304" spans="2:11" hidden="1" x14ac:dyDescent="0.2">
      <c r="B51304" s="88"/>
      <c r="C51304" s="88"/>
      <c r="D51304" s="88"/>
      <c r="E51304" s="88"/>
      <c r="F51304" s="88"/>
      <c r="G51304" s="88"/>
      <c r="H51304" s="88"/>
      <c r="I51304" s="88"/>
      <c r="J51304" s="88"/>
      <c r="K51304" s="88"/>
    </row>
    <row r="51305" spans="2:11" hidden="1" x14ac:dyDescent="0.2">
      <c r="B51305" s="88"/>
      <c r="C51305" s="88"/>
      <c r="D51305" s="88"/>
      <c r="E51305" s="88"/>
      <c r="F51305" s="88"/>
      <c r="G51305" s="88"/>
      <c r="H51305" s="88"/>
      <c r="I51305" s="88"/>
      <c r="J51305" s="88"/>
      <c r="K51305" s="88"/>
    </row>
    <row r="51306" spans="2:11" hidden="1" x14ac:dyDescent="0.2">
      <c r="B51306" s="88"/>
      <c r="C51306" s="88"/>
      <c r="D51306" s="88"/>
      <c r="E51306" s="88"/>
      <c r="F51306" s="88"/>
      <c r="G51306" s="88"/>
      <c r="H51306" s="88"/>
      <c r="I51306" s="88"/>
      <c r="J51306" s="88"/>
      <c r="K51306" s="88"/>
    </row>
    <row r="51307" spans="2:11" hidden="1" x14ac:dyDescent="0.2">
      <c r="B51307" s="88"/>
      <c r="C51307" s="88"/>
      <c r="D51307" s="88"/>
      <c r="E51307" s="88"/>
      <c r="F51307" s="88"/>
      <c r="G51307" s="88"/>
      <c r="H51307" s="88"/>
      <c r="I51307" s="88"/>
      <c r="J51307" s="88"/>
      <c r="K51307" s="88"/>
    </row>
    <row r="51308" spans="2:11" hidden="1" x14ac:dyDescent="0.2">
      <c r="B51308" s="88"/>
      <c r="C51308" s="88"/>
      <c r="D51308" s="88"/>
      <c r="E51308" s="88"/>
      <c r="F51308" s="88"/>
      <c r="G51308" s="88"/>
      <c r="H51308" s="88"/>
      <c r="I51308" s="88"/>
      <c r="J51308" s="88"/>
      <c r="K51308" s="88"/>
    </row>
    <row r="51309" spans="2:11" hidden="1" x14ac:dyDescent="0.2">
      <c r="B51309" s="88"/>
      <c r="C51309" s="88"/>
      <c r="D51309" s="88"/>
      <c r="E51309" s="88"/>
      <c r="F51309" s="88"/>
      <c r="G51309" s="88"/>
      <c r="H51309" s="88"/>
      <c r="I51309" s="88"/>
      <c r="J51309" s="88"/>
      <c r="K51309" s="88"/>
    </row>
    <row r="51310" spans="2:11" hidden="1" x14ac:dyDescent="0.2">
      <c r="B51310" s="88"/>
      <c r="C51310" s="88"/>
      <c r="D51310" s="88"/>
      <c r="E51310" s="88"/>
      <c r="F51310" s="88"/>
      <c r="G51310" s="88"/>
      <c r="H51310" s="88"/>
      <c r="I51310" s="88"/>
      <c r="J51310" s="88"/>
      <c r="K51310" s="88"/>
    </row>
    <row r="51311" spans="2:11" hidden="1" x14ac:dyDescent="0.2">
      <c r="B51311" s="88"/>
      <c r="C51311" s="88"/>
      <c r="D51311" s="88"/>
      <c r="E51311" s="88"/>
      <c r="F51311" s="88"/>
      <c r="G51311" s="88"/>
      <c r="H51311" s="88"/>
      <c r="I51311" s="88"/>
      <c r="J51311" s="88"/>
      <c r="K51311" s="88"/>
    </row>
    <row r="51312" spans="2:11" hidden="1" x14ac:dyDescent="0.2">
      <c r="B51312" s="88"/>
      <c r="C51312" s="88"/>
      <c r="D51312" s="88"/>
      <c r="E51312" s="88"/>
      <c r="F51312" s="88"/>
      <c r="G51312" s="88"/>
      <c r="H51312" s="88"/>
      <c r="I51312" s="88"/>
      <c r="J51312" s="88"/>
      <c r="K51312" s="88"/>
    </row>
    <row r="51313" spans="2:11" hidden="1" x14ac:dyDescent="0.2">
      <c r="B51313" s="88"/>
      <c r="C51313" s="88"/>
      <c r="D51313" s="88"/>
      <c r="E51313" s="88"/>
      <c r="F51313" s="88"/>
      <c r="G51313" s="88"/>
      <c r="H51313" s="88"/>
      <c r="I51313" s="88"/>
      <c r="J51313" s="88"/>
      <c r="K51313" s="88"/>
    </row>
    <row r="51314" spans="2:11" hidden="1" x14ac:dyDescent="0.2">
      <c r="B51314" s="88"/>
      <c r="C51314" s="88"/>
      <c r="D51314" s="88"/>
      <c r="E51314" s="88"/>
      <c r="F51314" s="88"/>
      <c r="G51314" s="88"/>
      <c r="H51314" s="88"/>
      <c r="I51314" s="88"/>
      <c r="J51314" s="88"/>
      <c r="K51314" s="88"/>
    </row>
    <row r="51315" spans="2:11" hidden="1" x14ac:dyDescent="0.2">
      <c r="B51315" s="88"/>
      <c r="C51315" s="88"/>
      <c r="D51315" s="88"/>
      <c r="E51315" s="88"/>
      <c r="F51315" s="88"/>
      <c r="G51315" s="88"/>
      <c r="H51315" s="88"/>
      <c r="I51315" s="88"/>
      <c r="J51315" s="88"/>
      <c r="K51315" s="88"/>
    </row>
    <row r="51316" spans="2:11" hidden="1" x14ac:dyDescent="0.2">
      <c r="B51316" s="88"/>
      <c r="C51316" s="88"/>
      <c r="D51316" s="88"/>
      <c r="E51316" s="88"/>
      <c r="F51316" s="88"/>
      <c r="G51316" s="88"/>
      <c r="H51316" s="88"/>
      <c r="I51316" s="88"/>
      <c r="J51316" s="88"/>
      <c r="K51316" s="88"/>
    </row>
    <row r="51317" spans="2:11" hidden="1" x14ac:dyDescent="0.2">
      <c r="B51317" s="88"/>
      <c r="C51317" s="88"/>
      <c r="D51317" s="88"/>
      <c r="E51317" s="88"/>
      <c r="F51317" s="88"/>
      <c r="G51317" s="88"/>
      <c r="H51317" s="88"/>
      <c r="I51317" s="88"/>
      <c r="J51317" s="88"/>
      <c r="K51317" s="88"/>
    </row>
    <row r="51318" spans="2:11" hidden="1" x14ac:dyDescent="0.2">
      <c r="B51318" s="88"/>
      <c r="C51318" s="88"/>
      <c r="D51318" s="88"/>
      <c r="E51318" s="88"/>
      <c r="F51318" s="88"/>
      <c r="G51318" s="88"/>
      <c r="H51318" s="88"/>
      <c r="I51318" s="88"/>
      <c r="J51318" s="88"/>
      <c r="K51318" s="88"/>
    </row>
    <row r="51319" spans="2:11" hidden="1" x14ac:dyDescent="0.2">
      <c r="B51319" s="88"/>
      <c r="C51319" s="88"/>
      <c r="D51319" s="88"/>
      <c r="E51319" s="88"/>
      <c r="F51319" s="88"/>
      <c r="G51319" s="88"/>
      <c r="H51319" s="88"/>
      <c r="I51319" s="88"/>
      <c r="J51319" s="88"/>
      <c r="K51319" s="88"/>
    </row>
    <row r="51320" spans="2:11" hidden="1" x14ac:dyDescent="0.2">
      <c r="B51320" s="88"/>
      <c r="C51320" s="88"/>
      <c r="D51320" s="88"/>
      <c r="E51320" s="88"/>
      <c r="F51320" s="88"/>
      <c r="G51320" s="88"/>
      <c r="H51320" s="88"/>
      <c r="I51320" s="88"/>
      <c r="J51320" s="88"/>
      <c r="K51320" s="88"/>
    </row>
    <row r="51321" spans="2:11" hidden="1" x14ac:dyDescent="0.2">
      <c r="B51321" s="88"/>
      <c r="C51321" s="88"/>
      <c r="D51321" s="88"/>
      <c r="E51321" s="88"/>
      <c r="F51321" s="88"/>
      <c r="G51321" s="88"/>
      <c r="H51321" s="88"/>
      <c r="I51321" s="88"/>
      <c r="J51321" s="88"/>
      <c r="K51321" s="88"/>
    </row>
    <row r="51322" spans="2:11" hidden="1" x14ac:dyDescent="0.2">
      <c r="B51322" s="88"/>
      <c r="C51322" s="88"/>
      <c r="D51322" s="88"/>
      <c r="E51322" s="88"/>
      <c r="F51322" s="88"/>
      <c r="G51322" s="88"/>
      <c r="H51322" s="88"/>
      <c r="I51322" s="88"/>
      <c r="J51322" s="88"/>
      <c r="K51322" s="88"/>
    </row>
    <row r="51323" spans="2:11" hidden="1" x14ac:dyDescent="0.2">
      <c r="B51323" s="88"/>
      <c r="C51323" s="88"/>
      <c r="D51323" s="88"/>
      <c r="E51323" s="88"/>
      <c r="F51323" s="88"/>
      <c r="G51323" s="88"/>
      <c r="H51323" s="88"/>
      <c r="I51323" s="88"/>
      <c r="J51323" s="88"/>
      <c r="K51323" s="88"/>
    </row>
    <row r="51324" spans="2:11" hidden="1" x14ac:dyDescent="0.2">
      <c r="B51324" s="88"/>
      <c r="C51324" s="88"/>
      <c r="D51324" s="88"/>
      <c r="E51324" s="88"/>
      <c r="F51324" s="88"/>
      <c r="G51324" s="88"/>
      <c r="H51324" s="88"/>
      <c r="I51324" s="88"/>
      <c r="J51324" s="88"/>
      <c r="K51324" s="88"/>
    </row>
    <row r="51325" spans="2:11" hidden="1" x14ac:dyDescent="0.2">
      <c r="B51325" s="88"/>
      <c r="C51325" s="88"/>
      <c r="D51325" s="88"/>
      <c r="E51325" s="88"/>
      <c r="F51325" s="88"/>
      <c r="G51325" s="88"/>
      <c r="H51325" s="88"/>
      <c r="I51325" s="88"/>
      <c r="J51325" s="88"/>
      <c r="K51325" s="88"/>
    </row>
    <row r="51326" spans="2:11" hidden="1" x14ac:dyDescent="0.2">
      <c r="B51326" s="88"/>
      <c r="C51326" s="88"/>
      <c r="D51326" s="88"/>
      <c r="E51326" s="88"/>
      <c r="F51326" s="88"/>
      <c r="G51326" s="88"/>
      <c r="H51326" s="88"/>
      <c r="I51326" s="88"/>
      <c r="J51326" s="88"/>
      <c r="K51326" s="88"/>
    </row>
    <row r="51327" spans="2:11" hidden="1" x14ac:dyDescent="0.2">
      <c r="B51327" s="88"/>
      <c r="C51327" s="88"/>
      <c r="D51327" s="88"/>
      <c r="E51327" s="88"/>
      <c r="F51327" s="88"/>
      <c r="G51327" s="88"/>
      <c r="H51327" s="88"/>
      <c r="I51327" s="88"/>
      <c r="J51327" s="88"/>
      <c r="K51327" s="88"/>
    </row>
    <row r="51328" spans="2:11" hidden="1" x14ac:dyDescent="0.2">
      <c r="B51328" s="88"/>
      <c r="C51328" s="88"/>
      <c r="D51328" s="88"/>
      <c r="E51328" s="88"/>
      <c r="F51328" s="88"/>
      <c r="G51328" s="88"/>
      <c r="H51328" s="88"/>
      <c r="I51328" s="88"/>
      <c r="J51328" s="88"/>
      <c r="K51328" s="88"/>
    </row>
    <row r="51329" spans="2:11" hidden="1" x14ac:dyDescent="0.2">
      <c r="B51329" s="88"/>
      <c r="C51329" s="88"/>
      <c r="D51329" s="88"/>
      <c r="E51329" s="88"/>
      <c r="F51329" s="88"/>
      <c r="G51329" s="88"/>
      <c r="H51329" s="88"/>
      <c r="I51329" s="88"/>
      <c r="J51329" s="88"/>
      <c r="K51329" s="88"/>
    </row>
    <row r="51330" spans="2:11" hidden="1" x14ac:dyDescent="0.2">
      <c r="B51330" s="88"/>
      <c r="C51330" s="88"/>
      <c r="D51330" s="88"/>
      <c r="E51330" s="88"/>
      <c r="F51330" s="88"/>
      <c r="G51330" s="88"/>
      <c r="H51330" s="88"/>
      <c r="I51330" s="88"/>
      <c r="J51330" s="88"/>
      <c r="K51330" s="88"/>
    </row>
    <row r="51331" spans="2:11" hidden="1" x14ac:dyDescent="0.2">
      <c r="B51331" s="88"/>
      <c r="C51331" s="88"/>
      <c r="D51331" s="88"/>
      <c r="E51331" s="88"/>
      <c r="F51331" s="88"/>
      <c r="G51331" s="88"/>
      <c r="H51331" s="88"/>
      <c r="I51331" s="88"/>
      <c r="J51331" s="88"/>
      <c r="K51331" s="88"/>
    </row>
    <row r="51332" spans="2:11" hidden="1" x14ac:dyDescent="0.2">
      <c r="B51332" s="88"/>
      <c r="C51332" s="88"/>
      <c r="D51332" s="88"/>
      <c r="E51332" s="88"/>
      <c r="F51332" s="88"/>
      <c r="G51332" s="88"/>
      <c r="H51332" s="88"/>
      <c r="I51332" s="88"/>
      <c r="J51332" s="88"/>
      <c r="K51332" s="88"/>
    </row>
    <row r="51333" spans="2:11" hidden="1" x14ac:dyDescent="0.2">
      <c r="B51333" s="88"/>
      <c r="C51333" s="88"/>
      <c r="D51333" s="88"/>
      <c r="E51333" s="88"/>
      <c r="F51333" s="88"/>
      <c r="G51333" s="88"/>
      <c r="H51333" s="88"/>
      <c r="I51333" s="88"/>
      <c r="J51333" s="88"/>
      <c r="K51333" s="88"/>
    </row>
    <row r="51334" spans="2:11" hidden="1" x14ac:dyDescent="0.2">
      <c r="B51334" s="88"/>
      <c r="C51334" s="88"/>
      <c r="D51334" s="88"/>
      <c r="E51334" s="88"/>
      <c r="F51334" s="88"/>
      <c r="G51334" s="88"/>
      <c r="H51334" s="88"/>
      <c r="I51334" s="88"/>
      <c r="J51334" s="88"/>
      <c r="K51334" s="88"/>
    </row>
    <row r="51335" spans="2:11" hidden="1" x14ac:dyDescent="0.2">
      <c r="B51335" s="88"/>
      <c r="C51335" s="88"/>
      <c r="D51335" s="88"/>
      <c r="E51335" s="88"/>
      <c r="F51335" s="88"/>
      <c r="G51335" s="88"/>
      <c r="H51335" s="88"/>
      <c r="I51335" s="88"/>
      <c r="J51335" s="88"/>
      <c r="K51335" s="88"/>
    </row>
    <row r="51336" spans="2:11" hidden="1" x14ac:dyDescent="0.2">
      <c r="B51336" s="88"/>
      <c r="C51336" s="88"/>
      <c r="D51336" s="88"/>
      <c r="E51336" s="88"/>
      <c r="F51336" s="88"/>
      <c r="G51336" s="88"/>
      <c r="H51336" s="88"/>
      <c r="I51336" s="88"/>
      <c r="J51336" s="88"/>
      <c r="K51336" s="88"/>
    </row>
    <row r="51337" spans="2:11" hidden="1" x14ac:dyDescent="0.2">
      <c r="B51337" s="88"/>
      <c r="C51337" s="88"/>
      <c r="D51337" s="88"/>
      <c r="E51337" s="88"/>
      <c r="F51337" s="88"/>
      <c r="G51337" s="88"/>
      <c r="H51337" s="88"/>
      <c r="I51337" s="88"/>
      <c r="J51337" s="88"/>
      <c r="K51337" s="88"/>
    </row>
    <row r="51338" spans="2:11" hidden="1" x14ac:dyDescent="0.2">
      <c r="B51338" s="88"/>
      <c r="C51338" s="88"/>
      <c r="D51338" s="88"/>
      <c r="E51338" s="88"/>
      <c r="F51338" s="88"/>
      <c r="G51338" s="88"/>
      <c r="H51338" s="88"/>
      <c r="I51338" s="88"/>
      <c r="J51338" s="88"/>
      <c r="K51338" s="88"/>
    </row>
    <row r="51339" spans="2:11" hidden="1" x14ac:dyDescent="0.2">
      <c r="B51339" s="88"/>
      <c r="C51339" s="88"/>
      <c r="D51339" s="88"/>
      <c r="E51339" s="88"/>
      <c r="F51339" s="88"/>
      <c r="G51339" s="88"/>
      <c r="H51339" s="88"/>
      <c r="I51339" s="88"/>
      <c r="J51339" s="88"/>
      <c r="K51339" s="88"/>
    </row>
    <row r="51340" spans="2:11" hidden="1" x14ac:dyDescent="0.2">
      <c r="B51340" s="88"/>
      <c r="C51340" s="88"/>
      <c r="D51340" s="88"/>
      <c r="E51340" s="88"/>
      <c r="F51340" s="88"/>
      <c r="G51340" s="88"/>
      <c r="H51340" s="88"/>
      <c r="I51340" s="88"/>
      <c r="J51340" s="88"/>
      <c r="K51340" s="88"/>
    </row>
    <row r="51341" spans="2:11" hidden="1" x14ac:dyDescent="0.2">
      <c r="B51341" s="88"/>
      <c r="C51341" s="88"/>
      <c r="D51341" s="88"/>
      <c r="E51341" s="88"/>
      <c r="F51341" s="88"/>
      <c r="G51341" s="88"/>
      <c r="H51341" s="88"/>
      <c r="I51341" s="88"/>
      <c r="J51341" s="88"/>
      <c r="K51341" s="88"/>
    </row>
    <row r="51342" spans="2:11" hidden="1" x14ac:dyDescent="0.2">
      <c r="B51342" s="88"/>
      <c r="C51342" s="88"/>
      <c r="D51342" s="88"/>
      <c r="E51342" s="88"/>
      <c r="F51342" s="88"/>
      <c r="G51342" s="88"/>
      <c r="H51342" s="88"/>
      <c r="I51342" s="88"/>
      <c r="J51342" s="88"/>
      <c r="K51342" s="88"/>
    </row>
    <row r="51343" spans="2:11" hidden="1" x14ac:dyDescent="0.2">
      <c r="B51343" s="88"/>
      <c r="C51343" s="88"/>
      <c r="D51343" s="88"/>
      <c r="E51343" s="88"/>
      <c r="F51343" s="88"/>
      <c r="G51343" s="88"/>
      <c r="H51343" s="88"/>
      <c r="I51343" s="88"/>
      <c r="J51343" s="88"/>
      <c r="K51343" s="88"/>
    </row>
    <row r="51344" spans="2:11" hidden="1" x14ac:dyDescent="0.2">
      <c r="B51344" s="88"/>
      <c r="C51344" s="88"/>
      <c r="D51344" s="88"/>
      <c r="E51344" s="88"/>
      <c r="F51344" s="88"/>
      <c r="G51344" s="88"/>
      <c r="H51344" s="88"/>
      <c r="I51344" s="88"/>
      <c r="J51344" s="88"/>
      <c r="K51344" s="88"/>
    </row>
    <row r="51345" spans="2:11" hidden="1" x14ac:dyDescent="0.2">
      <c r="B51345" s="88"/>
      <c r="C51345" s="88"/>
      <c r="D51345" s="88"/>
      <c r="E51345" s="88"/>
      <c r="F51345" s="88"/>
      <c r="G51345" s="88"/>
      <c r="H51345" s="88"/>
      <c r="I51345" s="88"/>
      <c r="J51345" s="88"/>
      <c r="K51345" s="88"/>
    </row>
    <row r="51346" spans="2:11" hidden="1" x14ac:dyDescent="0.2">
      <c r="B51346" s="88"/>
      <c r="C51346" s="88"/>
      <c r="D51346" s="88"/>
      <c r="E51346" s="88"/>
      <c r="F51346" s="88"/>
      <c r="G51346" s="88"/>
      <c r="H51346" s="88"/>
      <c r="I51346" s="88"/>
      <c r="J51346" s="88"/>
      <c r="K51346" s="88"/>
    </row>
    <row r="51347" spans="2:11" hidden="1" x14ac:dyDescent="0.2">
      <c r="B51347" s="88"/>
      <c r="C51347" s="88"/>
      <c r="D51347" s="88"/>
      <c r="E51347" s="88"/>
      <c r="F51347" s="88"/>
      <c r="G51347" s="88"/>
      <c r="H51347" s="88"/>
      <c r="I51347" s="88"/>
      <c r="J51347" s="88"/>
      <c r="K51347" s="88"/>
    </row>
    <row r="51348" spans="2:11" hidden="1" x14ac:dyDescent="0.2">
      <c r="B51348" s="88"/>
      <c r="C51348" s="88"/>
      <c r="D51348" s="88"/>
      <c r="E51348" s="88"/>
      <c r="F51348" s="88"/>
      <c r="G51348" s="88"/>
      <c r="H51348" s="88"/>
      <c r="I51348" s="88"/>
      <c r="J51348" s="88"/>
      <c r="K51348" s="88"/>
    </row>
    <row r="51349" spans="2:11" hidden="1" x14ac:dyDescent="0.2">
      <c r="B51349" s="88"/>
      <c r="C51349" s="88"/>
      <c r="D51349" s="88"/>
      <c r="E51349" s="88"/>
      <c r="F51349" s="88"/>
      <c r="G51349" s="88"/>
      <c r="H51349" s="88"/>
      <c r="I51349" s="88"/>
      <c r="J51349" s="88"/>
      <c r="K51349" s="88"/>
    </row>
    <row r="51350" spans="2:11" hidden="1" x14ac:dyDescent="0.2">
      <c r="B51350" s="88"/>
      <c r="C51350" s="88"/>
      <c r="D51350" s="88"/>
      <c r="E51350" s="88"/>
      <c r="F51350" s="88"/>
      <c r="G51350" s="88"/>
      <c r="H51350" s="88"/>
      <c r="I51350" s="88"/>
      <c r="J51350" s="88"/>
      <c r="K51350" s="88"/>
    </row>
    <row r="51351" spans="2:11" hidden="1" x14ac:dyDescent="0.2">
      <c r="B51351" s="88"/>
      <c r="C51351" s="88"/>
      <c r="D51351" s="88"/>
      <c r="E51351" s="88"/>
      <c r="F51351" s="88"/>
      <c r="G51351" s="88"/>
      <c r="H51351" s="88"/>
      <c r="I51351" s="88"/>
      <c r="J51351" s="88"/>
      <c r="K51351" s="88"/>
    </row>
    <row r="51352" spans="2:11" hidden="1" x14ac:dyDescent="0.2">
      <c r="B51352" s="88"/>
      <c r="C51352" s="88"/>
      <c r="D51352" s="88"/>
      <c r="E51352" s="88"/>
      <c r="F51352" s="88"/>
      <c r="G51352" s="88"/>
      <c r="H51352" s="88"/>
      <c r="I51352" s="88"/>
      <c r="J51352" s="88"/>
      <c r="K51352" s="88"/>
    </row>
    <row r="51353" spans="2:11" hidden="1" x14ac:dyDescent="0.2">
      <c r="B51353" s="88"/>
      <c r="C51353" s="88"/>
      <c r="D51353" s="88"/>
      <c r="E51353" s="88"/>
      <c r="F51353" s="88"/>
      <c r="G51353" s="88"/>
      <c r="H51353" s="88"/>
      <c r="I51353" s="88"/>
      <c r="J51353" s="88"/>
      <c r="K51353" s="88"/>
    </row>
    <row r="51354" spans="2:11" hidden="1" x14ac:dyDescent="0.2">
      <c r="B51354" s="88"/>
      <c r="C51354" s="88"/>
      <c r="D51354" s="88"/>
      <c r="E51354" s="88"/>
      <c r="F51354" s="88"/>
      <c r="G51354" s="88"/>
      <c r="H51354" s="88"/>
      <c r="I51354" s="88"/>
      <c r="J51354" s="88"/>
      <c r="K51354" s="88"/>
    </row>
    <row r="51355" spans="2:11" hidden="1" x14ac:dyDescent="0.2">
      <c r="B51355" s="88"/>
      <c r="C51355" s="88"/>
      <c r="D51355" s="88"/>
      <c r="E51355" s="88"/>
      <c r="F51355" s="88"/>
      <c r="G51355" s="88"/>
      <c r="H51355" s="88"/>
      <c r="I51355" s="88"/>
      <c r="J51355" s="88"/>
      <c r="K51355" s="88"/>
    </row>
    <row r="51356" spans="2:11" hidden="1" x14ac:dyDescent="0.2">
      <c r="B51356" s="88"/>
      <c r="C51356" s="88"/>
      <c r="D51356" s="88"/>
      <c r="E51356" s="88"/>
      <c r="F51356" s="88"/>
      <c r="G51356" s="88"/>
      <c r="H51356" s="88"/>
      <c r="I51356" s="88"/>
      <c r="J51356" s="88"/>
      <c r="K51356" s="88"/>
    </row>
    <row r="51357" spans="2:11" hidden="1" x14ac:dyDescent="0.2">
      <c r="B51357" s="88"/>
      <c r="C51357" s="88"/>
      <c r="D51357" s="88"/>
      <c r="E51357" s="88"/>
      <c r="F51357" s="88"/>
      <c r="G51357" s="88"/>
      <c r="H51357" s="88"/>
      <c r="I51357" s="88"/>
      <c r="J51357" s="88"/>
      <c r="K51357" s="88"/>
    </row>
    <row r="51358" spans="2:11" hidden="1" x14ac:dyDescent="0.2">
      <c r="B51358" s="88"/>
      <c r="C51358" s="88"/>
      <c r="D51358" s="88"/>
      <c r="E51358" s="88"/>
      <c r="F51358" s="88"/>
      <c r="G51358" s="88"/>
      <c r="H51358" s="88"/>
      <c r="I51358" s="88"/>
      <c r="J51358" s="88"/>
      <c r="K51358" s="88"/>
    </row>
    <row r="51359" spans="2:11" hidden="1" x14ac:dyDescent="0.2">
      <c r="B51359" s="88"/>
      <c r="C51359" s="88"/>
      <c r="D51359" s="88"/>
      <c r="E51359" s="88"/>
      <c r="F51359" s="88"/>
      <c r="G51359" s="88"/>
      <c r="H51359" s="88"/>
      <c r="I51359" s="88"/>
      <c r="J51359" s="88"/>
      <c r="K51359" s="88"/>
    </row>
    <row r="51360" spans="2:11" hidden="1" x14ac:dyDescent="0.2">
      <c r="B51360" s="88"/>
      <c r="C51360" s="88"/>
      <c r="D51360" s="88"/>
      <c r="E51360" s="88"/>
      <c r="F51360" s="88"/>
      <c r="G51360" s="88"/>
      <c r="H51360" s="88"/>
      <c r="I51360" s="88"/>
      <c r="J51360" s="88"/>
      <c r="K51360" s="88"/>
    </row>
    <row r="51361" spans="2:11" hidden="1" x14ac:dyDescent="0.2">
      <c r="B51361" s="88"/>
      <c r="C51361" s="88"/>
      <c r="D51361" s="88"/>
      <c r="E51361" s="88"/>
      <c r="F51361" s="88"/>
      <c r="G51361" s="88"/>
      <c r="H51361" s="88"/>
      <c r="I51361" s="88"/>
      <c r="J51361" s="88"/>
      <c r="K51361" s="88"/>
    </row>
    <row r="51362" spans="2:11" hidden="1" x14ac:dyDescent="0.2">
      <c r="B51362" s="88"/>
      <c r="C51362" s="88"/>
      <c r="D51362" s="88"/>
      <c r="E51362" s="88"/>
      <c r="F51362" s="88"/>
      <c r="G51362" s="88"/>
      <c r="H51362" s="88"/>
      <c r="I51362" s="88"/>
      <c r="J51362" s="88"/>
      <c r="K51362" s="88"/>
    </row>
    <row r="51363" spans="2:11" hidden="1" x14ac:dyDescent="0.2">
      <c r="B51363" s="88"/>
      <c r="C51363" s="88"/>
      <c r="D51363" s="88"/>
      <c r="E51363" s="88"/>
      <c r="F51363" s="88"/>
      <c r="G51363" s="88"/>
      <c r="H51363" s="88"/>
      <c r="I51363" s="88"/>
      <c r="J51363" s="88"/>
      <c r="K51363" s="88"/>
    </row>
    <row r="51364" spans="2:11" hidden="1" x14ac:dyDescent="0.2">
      <c r="B51364" s="88"/>
      <c r="C51364" s="88"/>
      <c r="D51364" s="88"/>
      <c r="E51364" s="88"/>
      <c r="F51364" s="88"/>
      <c r="G51364" s="88"/>
      <c r="H51364" s="88"/>
      <c r="I51364" s="88"/>
      <c r="J51364" s="88"/>
      <c r="K51364" s="88"/>
    </row>
    <row r="51365" spans="2:11" hidden="1" x14ac:dyDescent="0.2">
      <c r="B51365" s="88"/>
      <c r="C51365" s="88"/>
      <c r="D51365" s="88"/>
      <c r="E51365" s="88"/>
      <c r="F51365" s="88"/>
      <c r="G51365" s="88"/>
      <c r="H51365" s="88"/>
      <c r="I51365" s="88"/>
      <c r="J51365" s="88"/>
      <c r="K51365" s="88"/>
    </row>
    <row r="51366" spans="2:11" hidden="1" x14ac:dyDescent="0.2">
      <c r="B51366" s="88"/>
      <c r="C51366" s="88"/>
      <c r="D51366" s="88"/>
      <c r="E51366" s="88"/>
      <c r="F51366" s="88"/>
      <c r="G51366" s="88"/>
      <c r="H51366" s="88"/>
      <c r="I51366" s="88"/>
      <c r="J51366" s="88"/>
      <c r="K51366" s="88"/>
    </row>
    <row r="51367" spans="2:11" hidden="1" x14ac:dyDescent="0.2">
      <c r="B51367" s="88"/>
      <c r="C51367" s="88"/>
      <c r="D51367" s="88"/>
      <c r="E51367" s="88"/>
      <c r="F51367" s="88"/>
      <c r="G51367" s="88"/>
      <c r="H51367" s="88"/>
      <c r="I51367" s="88"/>
      <c r="J51367" s="88"/>
      <c r="K51367" s="88"/>
    </row>
    <row r="51368" spans="2:11" hidden="1" x14ac:dyDescent="0.2">
      <c r="B51368" s="88"/>
      <c r="C51368" s="88"/>
      <c r="D51368" s="88"/>
      <c r="E51368" s="88"/>
      <c r="F51368" s="88"/>
      <c r="G51368" s="88"/>
      <c r="H51368" s="88"/>
      <c r="I51368" s="88"/>
      <c r="J51368" s="88"/>
      <c r="K51368" s="88"/>
    </row>
    <row r="51369" spans="2:11" hidden="1" x14ac:dyDescent="0.2">
      <c r="B51369" s="88"/>
      <c r="C51369" s="88"/>
      <c r="D51369" s="88"/>
      <c r="E51369" s="88"/>
      <c r="F51369" s="88"/>
      <c r="G51369" s="88"/>
      <c r="H51369" s="88"/>
      <c r="I51369" s="88"/>
      <c r="J51369" s="88"/>
      <c r="K51369" s="88"/>
    </row>
    <row r="51370" spans="2:11" hidden="1" x14ac:dyDescent="0.2">
      <c r="B51370" s="88"/>
      <c r="C51370" s="88"/>
      <c r="D51370" s="88"/>
      <c r="E51370" s="88"/>
      <c r="F51370" s="88"/>
      <c r="G51370" s="88"/>
      <c r="H51370" s="88"/>
      <c r="I51370" s="88"/>
      <c r="J51370" s="88"/>
      <c r="K51370" s="88"/>
    </row>
    <row r="51371" spans="2:11" hidden="1" x14ac:dyDescent="0.2">
      <c r="B51371" s="88"/>
      <c r="C51371" s="88"/>
      <c r="D51371" s="88"/>
      <c r="E51371" s="88"/>
      <c r="F51371" s="88"/>
      <c r="G51371" s="88"/>
      <c r="H51371" s="88"/>
      <c r="I51371" s="88"/>
      <c r="J51371" s="88"/>
      <c r="K51371" s="88"/>
    </row>
    <row r="51372" spans="2:11" hidden="1" x14ac:dyDescent="0.2">
      <c r="B51372" s="88"/>
      <c r="C51372" s="88"/>
      <c r="D51372" s="88"/>
      <c r="E51372" s="88"/>
      <c r="F51372" s="88"/>
      <c r="G51372" s="88"/>
      <c r="H51372" s="88"/>
      <c r="I51372" s="88"/>
      <c r="J51372" s="88"/>
      <c r="K51372" s="88"/>
    </row>
    <row r="51373" spans="2:11" hidden="1" x14ac:dyDescent="0.2">
      <c r="B51373" s="88"/>
      <c r="C51373" s="88"/>
      <c r="D51373" s="88"/>
      <c r="E51373" s="88"/>
      <c r="F51373" s="88"/>
      <c r="G51373" s="88"/>
      <c r="H51373" s="88"/>
      <c r="I51373" s="88"/>
      <c r="J51373" s="88"/>
      <c r="K51373" s="88"/>
    </row>
    <row r="51374" spans="2:11" hidden="1" x14ac:dyDescent="0.2">
      <c r="B51374" s="88"/>
      <c r="C51374" s="88"/>
      <c r="D51374" s="88"/>
      <c r="E51374" s="88"/>
      <c r="F51374" s="88"/>
      <c r="G51374" s="88"/>
      <c r="H51374" s="88"/>
      <c r="I51374" s="88"/>
      <c r="J51374" s="88"/>
      <c r="K51374" s="88"/>
    </row>
    <row r="51375" spans="2:11" hidden="1" x14ac:dyDescent="0.2">
      <c r="B51375" s="88"/>
      <c r="C51375" s="88"/>
      <c r="D51375" s="88"/>
      <c r="E51375" s="88"/>
      <c r="F51375" s="88"/>
      <c r="G51375" s="88"/>
      <c r="H51375" s="88"/>
      <c r="I51375" s="88"/>
      <c r="J51375" s="88"/>
      <c r="K51375" s="88"/>
    </row>
    <row r="51376" spans="2:11" hidden="1" x14ac:dyDescent="0.2">
      <c r="B51376" s="88"/>
      <c r="C51376" s="88"/>
      <c r="D51376" s="88"/>
      <c r="E51376" s="88"/>
      <c r="F51376" s="88"/>
      <c r="G51376" s="88"/>
      <c r="H51376" s="88"/>
      <c r="I51376" s="88"/>
      <c r="J51376" s="88"/>
      <c r="K51376" s="88"/>
    </row>
    <row r="51377" spans="2:11" hidden="1" x14ac:dyDescent="0.2">
      <c r="B51377" s="88"/>
      <c r="C51377" s="88"/>
      <c r="D51377" s="88"/>
      <c r="E51377" s="88"/>
      <c r="F51377" s="88"/>
      <c r="G51377" s="88"/>
      <c r="H51377" s="88"/>
      <c r="I51377" s="88"/>
      <c r="J51377" s="88"/>
      <c r="K51377" s="88"/>
    </row>
    <row r="51378" spans="2:11" hidden="1" x14ac:dyDescent="0.2">
      <c r="B51378" s="88"/>
      <c r="C51378" s="88"/>
      <c r="D51378" s="88"/>
      <c r="E51378" s="88"/>
      <c r="F51378" s="88"/>
      <c r="G51378" s="88"/>
      <c r="H51378" s="88"/>
      <c r="I51378" s="88"/>
      <c r="J51378" s="88"/>
      <c r="K51378" s="88"/>
    </row>
    <row r="51379" spans="2:11" hidden="1" x14ac:dyDescent="0.2">
      <c r="B51379" s="88"/>
      <c r="C51379" s="88"/>
      <c r="D51379" s="88"/>
      <c r="E51379" s="88"/>
      <c r="F51379" s="88"/>
      <c r="G51379" s="88"/>
      <c r="H51379" s="88"/>
      <c r="I51379" s="88"/>
      <c r="J51379" s="88"/>
      <c r="K51379" s="88"/>
    </row>
    <row r="51380" spans="2:11" hidden="1" x14ac:dyDescent="0.2">
      <c r="B51380" s="88"/>
      <c r="C51380" s="88"/>
      <c r="D51380" s="88"/>
      <c r="E51380" s="88"/>
      <c r="F51380" s="88"/>
      <c r="G51380" s="88"/>
      <c r="H51380" s="88"/>
      <c r="I51380" s="88"/>
      <c r="J51380" s="88"/>
      <c r="K51380" s="88"/>
    </row>
    <row r="51381" spans="2:11" hidden="1" x14ac:dyDescent="0.2">
      <c r="B51381" s="88"/>
      <c r="C51381" s="88"/>
      <c r="D51381" s="88"/>
      <c r="E51381" s="88"/>
      <c r="F51381" s="88"/>
      <c r="G51381" s="88"/>
      <c r="H51381" s="88"/>
      <c r="I51381" s="88"/>
      <c r="J51381" s="88"/>
      <c r="K51381" s="88"/>
    </row>
    <row r="51382" spans="2:11" hidden="1" x14ac:dyDescent="0.2">
      <c r="B51382" s="88"/>
      <c r="C51382" s="88"/>
      <c r="D51382" s="88"/>
      <c r="E51382" s="88"/>
      <c r="F51382" s="88"/>
      <c r="G51382" s="88"/>
      <c r="H51382" s="88"/>
      <c r="I51382" s="88"/>
      <c r="J51382" s="88"/>
      <c r="K51382" s="88"/>
    </row>
    <row r="51383" spans="2:11" hidden="1" x14ac:dyDescent="0.2">
      <c r="B51383" s="88"/>
      <c r="C51383" s="88"/>
      <c r="D51383" s="88"/>
      <c r="E51383" s="88"/>
      <c r="F51383" s="88"/>
      <c r="G51383" s="88"/>
      <c r="H51383" s="88"/>
      <c r="I51383" s="88"/>
      <c r="J51383" s="88"/>
      <c r="K51383" s="88"/>
    </row>
    <row r="51384" spans="2:11" hidden="1" x14ac:dyDescent="0.2">
      <c r="B51384" s="88"/>
      <c r="C51384" s="88"/>
      <c r="D51384" s="88"/>
      <c r="E51384" s="88"/>
      <c r="F51384" s="88"/>
      <c r="G51384" s="88"/>
      <c r="H51384" s="88"/>
      <c r="I51384" s="88"/>
      <c r="J51384" s="88"/>
      <c r="K51384" s="88"/>
    </row>
    <row r="51385" spans="2:11" hidden="1" x14ac:dyDescent="0.2">
      <c r="B51385" s="88"/>
      <c r="C51385" s="88"/>
      <c r="D51385" s="88"/>
      <c r="E51385" s="88"/>
      <c r="F51385" s="88"/>
      <c r="G51385" s="88"/>
      <c r="H51385" s="88"/>
      <c r="I51385" s="88"/>
      <c r="J51385" s="88"/>
      <c r="K51385" s="88"/>
    </row>
    <row r="51386" spans="2:11" hidden="1" x14ac:dyDescent="0.2">
      <c r="B51386" s="88"/>
      <c r="C51386" s="88"/>
      <c r="D51386" s="88"/>
      <c r="E51386" s="88"/>
      <c r="F51386" s="88"/>
      <c r="G51386" s="88"/>
      <c r="H51386" s="88"/>
      <c r="I51386" s="88"/>
      <c r="J51386" s="88"/>
      <c r="K51386" s="88"/>
    </row>
    <row r="51387" spans="2:11" hidden="1" x14ac:dyDescent="0.2">
      <c r="B51387" s="88"/>
      <c r="C51387" s="88"/>
      <c r="D51387" s="88"/>
      <c r="E51387" s="88"/>
      <c r="F51387" s="88"/>
      <c r="G51387" s="88"/>
      <c r="H51387" s="88"/>
      <c r="I51387" s="88"/>
      <c r="J51387" s="88"/>
      <c r="K51387" s="88"/>
    </row>
    <row r="51388" spans="2:11" hidden="1" x14ac:dyDescent="0.2">
      <c r="B51388" s="88"/>
      <c r="C51388" s="88"/>
      <c r="D51388" s="88"/>
      <c r="E51388" s="88"/>
      <c r="F51388" s="88"/>
      <c r="G51388" s="88"/>
      <c r="H51388" s="88"/>
      <c r="I51388" s="88"/>
      <c r="J51388" s="88"/>
      <c r="K51388" s="88"/>
    </row>
    <row r="51389" spans="2:11" hidden="1" x14ac:dyDescent="0.2">
      <c r="B51389" s="88"/>
      <c r="C51389" s="88"/>
      <c r="D51389" s="88"/>
      <c r="E51389" s="88"/>
      <c r="F51389" s="88"/>
      <c r="G51389" s="88"/>
      <c r="H51389" s="88"/>
      <c r="I51389" s="88"/>
      <c r="J51389" s="88"/>
      <c r="K51389" s="88"/>
    </row>
    <row r="51390" spans="2:11" hidden="1" x14ac:dyDescent="0.2">
      <c r="B51390" s="88"/>
      <c r="C51390" s="88"/>
      <c r="D51390" s="88"/>
      <c r="E51390" s="88"/>
      <c r="F51390" s="88"/>
      <c r="G51390" s="88"/>
      <c r="H51390" s="88"/>
      <c r="I51390" s="88"/>
      <c r="J51390" s="88"/>
      <c r="K51390" s="88"/>
    </row>
    <row r="51391" spans="2:11" hidden="1" x14ac:dyDescent="0.2">
      <c r="B51391" s="88"/>
      <c r="C51391" s="88"/>
      <c r="D51391" s="88"/>
      <c r="E51391" s="88"/>
      <c r="F51391" s="88"/>
      <c r="G51391" s="88"/>
      <c r="H51391" s="88"/>
      <c r="I51391" s="88"/>
      <c r="J51391" s="88"/>
      <c r="K51391" s="88"/>
    </row>
    <row r="51392" spans="2:11" hidden="1" x14ac:dyDescent="0.2">
      <c r="B51392" s="88"/>
      <c r="C51392" s="88"/>
      <c r="D51392" s="88"/>
      <c r="E51392" s="88"/>
      <c r="F51392" s="88"/>
      <c r="G51392" s="88"/>
      <c r="H51392" s="88"/>
      <c r="I51392" s="88"/>
      <c r="J51392" s="88"/>
      <c r="K51392" s="88"/>
    </row>
    <row r="51393" spans="2:11" hidden="1" x14ac:dyDescent="0.2">
      <c r="B51393" s="88"/>
      <c r="C51393" s="88"/>
      <c r="D51393" s="88"/>
      <c r="E51393" s="88"/>
      <c r="F51393" s="88"/>
      <c r="G51393" s="88"/>
      <c r="H51393" s="88"/>
      <c r="I51393" s="88"/>
      <c r="J51393" s="88"/>
      <c r="K51393" s="88"/>
    </row>
    <row r="51394" spans="2:11" hidden="1" x14ac:dyDescent="0.2">
      <c r="B51394" s="88"/>
      <c r="C51394" s="88"/>
      <c r="D51394" s="88"/>
      <c r="E51394" s="88"/>
      <c r="F51394" s="88"/>
      <c r="G51394" s="88"/>
      <c r="H51394" s="88"/>
      <c r="I51394" s="88"/>
      <c r="J51394" s="88"/>
      <c r="K51394" s="88"/>
    </row>
    <row r="51395" spans="2:11" hidden="1" x14ac:dyDescent="0.2">
      <c r="B51395" s="88"/>
      <c r="C51395" s="88"/>
      <c r="D51395" s="88"/>
      <c r="E51395" s="88"/>
      <c r="F51395" s="88"/>
      <c r="G51395" s="88"/>
      <c r="H51395" s="88"/>
      <c r="I51395" s="88"/>
      <c r="J51395" s="88"/>
      <c r="K51395" s="88"/>
    </row>
    <row r="51396" spans="2:11" hidden="1" x14ac:dyDescent="0.2">
      <c r="B51396" s="88"/>
      <c r="C51396" s="88"/>
      <c r="D51396" s="88"/>
      <c r="E51396" s="88"/>
      <c r="F51396" s="88"/>
      <c r="G51396" s="88"/>
      <c r="H51396" s="88"/>
      <c r="I51396" s="88"/>
      <c r="J51396" s="88"/>
      <c r="K51396" s="88"/>
    </row>
    <row r="51397" spans="2:11" hidden="1" x14ac:dyDescent="0.2">
      <c r="B51397" s="88"/>
      <c r="C51397" s="88"/>
      <c r="D51397" s="88"/>
      <c r="E51397" s="88"/>
      <c r="F51397" s="88"/>
      <c r="G51397" s="88"/>
      <c r="H51397" s="88"/>
      <c r="I51397" s="88"/>
      <c r="J51397" s="88"/>
      <c r="K51397" s="88"/>
    </row>
    <row r="51398" spans="2:11" hidden="1" x14ac:dyDescent="0.2">
      <c r="B51398" s="88"/>
      <c r="C51398" s="88"/>
      <c r="D51398" s="88"/>
      <c r="E51398" s="88"/>
      <c r="F51398" s="88"/>
      <c r="G51398" s="88"/>
      <c r="H51398" s="88"/>
      <c r="I51398" s="88"/>
      <c r="J51398" s="88"/>
      <c r="K51398" s="88"/>
    </row>
    <row r="51399" spans="2:11" hidden="1" x14ac:dyDescent="0.2">
      <c r="B51399" s="88"/>
      <c r="C51399" s="88"/>
      <c r="D51399" s="88"/>
      <c r="E51399" s="88"/>
      <c r="F51399" s="88"/>
      <c r="G51399" s="88"/>
      <c r="H51399" s="88"/>
      <c r="I51399" s="88"/>
      <c r="J51399" s="88"/>
      <c r="K51399" s="88"/>
    </row>
    <row r="51400" spans="2:11" hidden="1" x14ac:dyDescent="0.2">
      <c r="B51400" s="88"/>
      <c r="C51400" s="88"/>
      <c r="D51400" s="88"/>
      <c r="E51400" s="88"/>
      <c r="F51400" s="88"/>
      <c r="G51400" s="88"/>
      <c r="H51400" s="88"/>
      <c r="I51400" s="88"/>
      <c r="J51400" s="88"/>
      <c r="K51400" s="88"/>
    </row>
    <row r="51401" spans="2:11" hidden="1" x14ac:dyDescent="0.2">
      <c r="B51401" s="88"/>
      <c r="C51401" s="88"/>
      <c r="D51401" s="88"/>
      <c r="E51401" s="88"/>
      <c r="F51401" s="88"/>
      <c r="G51401" s="88"/>
      <c r="H51401" s="88"/>
      <c r="I51401" s="88"/>
      <c r="J51401" s="88"/>
      <c r="K51401" s="88"/>
    </row>
    <row r="51402" spans="2:11" hidden="1" x14ac:dyDescent="0.2">
      <c r="B51402" s="88"/>
      <c r="C51402" s="88"/>
      <c r="D51402" s="88"/>
      <c r="E51402" s="88"/>
      <c r="F51402" s="88"/>
      <c r="G51402" s="88"/>
      <c r="H51402" s="88"/>
      <c r="I51402" s="88"/>
      <c r="J51402" s="88"/>
      <c r="K51402" s="88"/>
    </row>
    <row r="51403" spans="2:11" hidden="1" x14ac:dyDescent="0.2">
      <c r="B51403" s="88"/>
      <c r="C51403" s="88"/>
      <c r="D51403" s="88"/>
      <c r="E51403" s="88"/>
      <c r="F51403" s="88"/>
      <c r="G51403" s="88"/>
      <c r="H51403" s="88"/>
      <c r="I51403" s="88"/>
      <c r="J51403" s="88"/>
      <c r="K51403" s="88"/>
    </row>
    <row r="51404" spans="2:11" hidden="1" x14ac:dyDescent="0.2">
      <c r="B51404" s="88"/>
      <c r="C51404" s="88"/>
      <c r="D51404" s="88"/>
      <c r="E51404" s="88"/>
      <c r="F51404" s="88"/>
      <c r="G51404" s="88"/>
      <c r="H51404" s="88"/>
      <c r="I51404" s="88"/>
      <c r="J51404" s="88"/>
      <c r="K51404" s="88"/>
    </row>
    <row r="51405" spans="2:11" hidden="1" x14ac:dyDescent="0.2">
      <c r="B51405" s="88"/>
      <c r="C51405" s="88"/>
      <c r="D51405" s="88"/>
      <c r="E51405" s="88"/>
      <c r="F51405" s="88"/>
      <c r="G51405" s="88"/>
      <c r="H51405" s="88"/>
      <c r="I51405" s="88"/>
      <c r="J51405" s="88"/>
      <c r="K51405" s="88"/>
    </row>
    <row r="51406" spans="2:11" hidden="1" x14ac:dyDescent="0.2">
      <c r="B51406" s="88"/>
      <c r="C51406" s="88"/>
      <c r="D51406" s="88"/>
      <c r="E51406" s="88"/>
      <c r="F51406" s="88"/>
      <c r="G51406" s="88"/>
      <c r="H51406" s="88"/>
      <c r="I51406" s="88"/>
      <c r="J51406" s="88"/>
      <c r="K51406" s="88"/>
    </row>
    <row r="51407" spans="2:11" hidden="1" x14ac:dyDescent="0.2">
      <c r="B51407" s="88"/>
      <c r="C51407" s="88"/>
      <c r="D51407" s="88"/>
      <c r="E51407" s="88"/>
      <c r="F51407" s="88"/>
      <c r="G51407" s="88"/>
      <c r="H51407" s="88"/>
      <c r="I51407" s="88"/>
      <c r="J51407" s="88"/>
      <c r="K51407" s="88"/>
    </row>
    <row r="51408" spans="2:11" hidden="1" x14ac:dyDescent="0.2">
      <c r="B51408" s="88"/>
      <c r="C51408" s="88"/>
      <c r="D51408" s="88"/>
      <c r="E51408" s="88"/>
      <c r="F51408" s="88"/>
      <c r="G51408" s="88"/>
      <c r="H51408" s="88"/>
      <c r="I51408" s="88"/>
      <c r="J51408" s="88"/>
      <c r="K51408" s="88"/>
    </row>
    <row r="51409" spans="2:11" hidden="1" x14ac:dyDescent="0.2">
      <c r="B51409" s="88"/>
      <c r="C51409" s="88"/>
      <c r="D51409" s="88"/>
      <c r="E51409" s="88"/>
      <c r="F51409" s="88"/>
      <c r="G51409" s="88"/>
      <c r="H51409" s="88"/>
      <c r="I51409" s="88"/>
      <c r="J51409" s="88"/>
      <c r="K51409" s="88"/>
    </row>
    <row r="51410" spans="2:11" hidden="1" x14ac:dyDescent="0.2">
      <c r="B51410" s="88"/>
      <c r="C51410" s="88"/>
      <c r="D51410" s="88"/>
      <c r="E51410" s="88"/>
      <c r="F51410" s="88"/>
      <c r="G51410" s="88"/>
      <c r="H51410" s="88"/>
      <c r="I51410" s="88"/>
      <c r="J51410" s="88"/>
      <c r="K51410" s="88"/>
    </row>
    <row r="51411" spans="2:11" hidden="1" x14ac:dyDescent="0.2">
      <c r="B51411" s="88"/>
      <c r="C51411" s="88"/>
      <c r="D51411" s="88"/>
      <c r="E51411" s="88"/>
      <c r="F51411" s="88"/>
      <c r="G51411" s="88"/>
      <c r="H51411" s="88"/>
      <c r="I51411" s="88"/>
      <c r="J51411" s="88"/>
      <c r="K51411" s="88"/>
    </row>
    <row r="51412" spans="2:11" hidden="1" x14ac:dyDescent="0.2">
      <c r="B51412" s="88"/>
      <c r="C51412" s="88"/>
      <c r="D51412" s="88"/>
      <c r="E51412" s="88"/>
      <c r="F51412" s="88"/>
      <c r="G51412" s="88"/>
      <c r="H51412" s="88"/>
      <c r="I51412" s="88"/>
      <c r="J51412" s="88"/>
      <c r="K51412" s="88"/>
    </row>
    <row r="51413" spans="2:11" hidden="1" x14ac:dyDescent="0.2">
      <c r="B51413" s="88"/>
      <c r="C51413" s="88"/>
      <c r="D51413" s="88"/>
      <c r="E51413" s="88"/>
      <c r="F51413" s="88"/>
      <c r="G51413" s="88"/>
      <c r="H51413" s="88"/>
      <c r="I51413" s="88"/>
      <c r="J51413" s="88"/>
      <c r="K51413" s="88"/>
    </row>
    <row r="51414" spans="2:11" hidden="1" x14ac:dyDescent="0.2">
      <c r="B51414" s="88"/>
      <c r="C51414" s="88"/>
      <c r="D51414" s="88"/>
      <c r="E51414" s="88"/>
      <c r="F51414" s="88"/>
      <c r="G51414" s="88"/>
      <c r="H51414" s="88"/>
      <c r="I51414" s="88"/>
      <c r="J51414" s="88"/>
      <c r="K51414" s="88"/>
    </row>
    <row r="51415" spans="2:11" hidden="1" x14ac:dyDescent="0.2">
      <c r="B51415" s="88"/>
      <c r="C51415" s="88"/>
      <c r="D51415" s="88"/>
      <c r="E51415" s="88"/>
      <c r="F51415" s="88"/>
      <c r="G51415" s="88"/>
      <c r="H51415" s="88"/>
      <c r="I51415" s="88"/>
      <c r="J51415" s="88"/>
      <c r="K51415" s="88"/>
    </row>
    <row r="51416" spans="2:11" hidden="1" x14ac:dyDescent="0.2">
      <c r="B51416" s="88"/>
      <c r="C51416" s="88"/>
      <c r="D51416" s="88"/>
      <c r="E51416" s="88"/>
      <c r="F51416" s="88"/>
      <c r="G51416" s="88"/>
      <c r="H51416" s="88"/>
      <c r="I51416" s="88"/>
      <c r="J51416" s="88"/>
      <c r="K51416" s="88"/>
    </row>
    <row r="51417" spans="2:11" hidden="1" x14ac:dyDescent="0.2">
      <c r="B51417" s="88"/>
      <c r="C51417" s="88"/>
      <c r="D51417" s="88"/>
      <c r="E51417" s="88"/>
      <c r="F51417" s="88"/>
      <c r="G51417" s="88"/>
      <c r="H51417" s="88"/>
      <c r="I51417" s="88"/>
      <c r="J51417" s="88"/>
      <c r="K51417" s="88"/>
    </row>
    <row r="51418" spans="2:11" hidden="1" x14ac:dyDescent="0.2">
      <c r="B51418" s="88"/>
      <c r="C51418" s="88"/>
      <c r="D51418" s="88"/>
      <c r="E51418" s="88"/>
      <c r="F51418" s="88"/>
      <c r="G51418" s="88"/>
      <c r="H51418" s="88"/>
      <c r="I51418" s="88"/>
      <c r="J51418" s="88"/>
      <c r="K51418" s="88"/>
    </row>
    <row r="51419" spans="2:11" hidden="1" x14ac:dyDescent="0.2">
      <c r="B51419" s="88"/>
      <c r="C51419" s="88"/>
      <c r="D51419" s="88"/>
      <c r="E51419" s="88"/>
      <c r="F51419" s="88"/>
      <c r="G51419" s="88"/>
      <c r="H51419" s="88"/>
      <c r="I51419" s="88"/>
      <c r="J51419" s="88"/>
      <c r="K51419" s="88"/>
    </row>
    <row r="51420" spans="2:11" hidden="1" x14ac:dyDescent="0.2">
      <c r="B51420" s="88"/>
      <c r="C51420" s="88"/>
      <c r="D51420" s="88"/>
      <c r="E51420" s="88"/>
      <c r="F51420" s="88"/>
      <c r="G51420" s="88"/>
      <c r="H51420" s="88"/>
      <c r="I51420" s="88"/>
      <c r="J51420" s="88"/>
      <c r="K51420" s="88"/>
    </row>
    <row r="51421" spans="2:11" hidden="1" x14ac:dyDescent="0.2">
      <c r="B51421" s="88"/>
      <c r="C51421" s="88"/>
      <c r="D51421" s="88"/>
      <c r="E51421" s="88"/>
      <c r="F51421" s="88"/>
      <c r="G51421" s="88"/>
      <c r="H51421" s="88"/>
      <c r="I51421" s="88"/>
      <c r="J51421" s="88"/>
      <c r="K51421" s="88"/>
    </row>
    <row r="51422" spans="2:11" hidden="1" x14ac:dyDescent="0.2">
      <c r="B51422" s="88"/>
      <c r="C51422" s="88"/>
      <c r="D51422" s="88"/>
      <c r="E51422" s="88"/>
      <c r="F51422" s="88"/>
      <c r="G51422" s="88"/>
      <c r="H51422" s="88"/>
      <c r="I51422" s="88"/>
      <c r="J51422" s="88"/>
      <c r="K51422" s="88"/>
    </row>
    <row r="51423" spans="2:11" hidden="1" x14ac:dyDescent="0.2">
      <c r="B51423" s="88"/>
      <c r="C51423" s="88"/>
      <c r="D51423" s="88"/>
      <c r="E51423" s="88"/>
      <c r="F51423" s="88"/>
      <c r="G51423" s="88"/>
      <c r="H51423" s="88"/>
      <c r="I51423" s="88"/>
      <c r="J51423" s="88"/>
      <c r="K51423" s="88"/>
    </row>
    <row r="51424" spans="2:11" hidden="1" x14ac:dyDescent="0.2">
      <c r="B51424" s="88"/>
      <c r="C51424" s="88"/>
      <c r="D51424" s="88"/>
      <c r="E51424" s="88"/>
      <c r="F51424" s="88"/>
      <c r="G51424" s="88"/>
      <c r="H51424" s="88"/>
      <c r="I51424" s="88"/>
      <c r="J51424" s="88"/>
      <c r="K51424" s="88"/>
    </row>
    <row r="51425" spans="2:11" hidden="1" x14ac:dyDescent="0.2">
      <c r="B51425" s="88"/>
      <c r="C51425" s="88"/>
      <c r="D51425" s="88"/>
      <c r="E51425" s="88"/>
      <c r="F51425" s="88"/>
      <c r="G51425" s="88"/>
      <c r="H51425" s="88"/>
      <c r="I51425" s="88"/>
      <c r="J51425" s="88"/>
      <c r="K51425" s="88"/>
    </row>
    <row r="51426" spans="2:11" hidden="1" x14ac:dyDescent="0.2">
      <c r="B51426" s="88"/>
      <c r="C51426" s="88"/>
      <c r="D51426" s="88"/>
      <c r="E51426" s="88"/>
      <c r="F51426" s="88"/>
      <c r="G51426" s="88"/>
      <c r="H51426" s="88"/>
      <c r="I51426" s="88"/>
      <c r="J51426" s="88"/>
      <c r="K51426" s="88"/>
    </row>
    <row r="51427" spans="2:11" hidden="1" x14ac:dyDescent="0.2">
      <c r="B51427" s="88"/>
      <c r="C51427" s="88"/>
      <c r="D51427" s="88"/>
      <c r="E51427" s="88"/>
      <c r="F51427" s="88"/>
      <c r="G51427" s="88"/>
      <c r="H51427" s="88"/>
      <c r="I51427" s="88"/>
      <c r="J51427" s="88"/>
      <c r="K51427" s="88"/>
    </row>
    <row r="51428" spans="2:11" hidden="1" x14ac:dyDescent="0.2">
      <c r="B51428" s="88"/>
      <c r="C51428" s="88"/>
      <c r="D51428" s="88"/>
      <c r="E51428" s="88"/>
      <c r="F51428" s="88"/>
      <c r="G51428" s="88"/>
      <c r="H51428" s="88"/>
      <c r="I51428" s="88"/>
      <c r="J51428" s="88"/>
      <c r="K51428" s="88"/>
    </row>
    <row r="51429" spans="2:11" hidden="1" x14ac:dyDescent="0.2">
      <c r="B51429" s="88"/>
      <c r="C51429" s="88"/>
      <c r="D51429" s="88"/>
      <c r="E51429" s="88"/>
      <c r="F51429" s="88"/>
      <c r="G51429" s="88"/>
      <c r="H51429" s="88"/>
      <c r="I51429" s="88"/>
      <c r="J51429" s="88"/>
      <c r="K51429" s="88"/>
    </row>
    <row r="51430" spans="2:11" hidden="1" x14ac:dyDescent="0.2">
      <c r="B51430" s="88"/>
      <c r="C51430" s="88"/>
      <c r="D51430" s="88"/>
      <c r="E51430" s="88"/>
      <c r="F51430" s="88"/>
      <c r="G51430" s="88"/>
      <c r="H51430" s="88"/>
      <c r="I51430" s="88"/>
      <c r="J51430" s="88"/>
      <c r="K51430" s="88"/>
    </row>
    <row r="51431" spans="2:11" hidden="1" x14ac:dyDescent="0.2">
      <c r="B51431" s="88"/>
      <c r="C51431" s="88"/>
      <c r="D51431" s="88"/>
      <c r="E51431" s="88"/>
      <c r="F51431" s="88"/>
      <c r="G51431" s="88"/>
      <c r="H51431" s="88"/>
      <c r="I51431" s="88"/>
      <c r="J51431" s="88"/>
      <c r="K51431" s="88"/>
    </row>
    <row r="51432" spans="2:11" hidden="1" x14ac:dyDescent="0.2">
      <c r="B51432" s="88"/>
      <c r="C51432" s="88"/>
      <c r="D51432" s="88"/>
      <c r="E51432" s="88"/>
      <c r="F51432" s="88"/>
      <c r="G51432" s="88"/>
      <c r="H51432" s="88"/>
      <c r="I51432" s="88"/>
      <c r="J51432" s="88"/>
      <c r="K51432" s="88"/>
    </row>
    <row r="51433" spans="2:11" hidden="1" x14ac:dyDescent="0.2">
      <c r="B51433" s="88"/>
      <c r="C51433" s="88"/>
      <c r="D51433" s="88"/>
      <c r="E51433" s="88"/>
      <c r="F51433" s="88"/>
      <c r="G51433" s="88"/>
      <c r="H51433" s="88"/>
      <c r="I51433" s="88"/>
      <c r="J51433" s="88"/>
      <c r="K51433" s="88"/>
    </row>
    <row r="51434" spans="2:11" hidden="1" x14ac:dyDescent="0.2">
      <c r="B51434" s="88"/>
      <c r="C51434" s="88"/>
      <c r="D51434" s="88"/>
      <c r="E51434" s="88"/>
      <c r="F51434" s="88"/>
      <c r="G51434" s="88"/>
      <c r="H51434" s="88"/>
      <c r="I51434" s="88"/>
      <c r="J51434" s="88"/>
      <c r="K51434" s="88"/>
    </row>
    <row r="51435" spans="2:11" hidden="1" x14ac:dyDescent="0.2">
      <c r="B51435" s="88"/>
      <c r="C51435" s="88"/>
      <c r="D51435" s="88"/>
      <c r="E51435" s="88"/>
      <c r="F51435" s="88"/>
      <c r="G51435" s="88"/>
      <c r="H51435" s="88"/>
      <c r="I51435" s="88"/>
      <c r="J51435" s="88"/>
      <c r="K51435" s="88"/>
    </row>
    <row r="51436" spans="2:11" hidden="1" x14ac:dyDescent="0.2">
      <c r="B51436" s="88"/>
      <c r="C51436" s="88"/>
      <c r="D51436" s="88"/>
      <c r="E51436" s="88"/>
      <c r="F51436" s="88"/>
      <c r="G51436" s="88"/>
      <c r="H51436" s="88"/>
      <c r="I51436" s="88"/>
      <c r="J51436" s="88"/>
      <c r="K51436" s="88"/>
    </row>
    <row r="51437" spans="2:11" hidden="1" x14ac:dyDescent="0.2">
      <c r="B51437" s="88"/>
      <c r="C51437" s="88"/>
      <c r="D51437" s="88"/>
      <c r="E51437" s="88"/>
      <c r="F51437" s="88"/>
      <c r="G51437" s="88"/>
      <c r="H51437" s="88"/>
      <c r="I51437" s="88"/>
      <c r="J51437" s="88"/>
      <c r="K51437" s="88"/>
    </row>
    <row r="51438" spans="2:11" hidden="1" x14ac:dyDescent="0.2">
      <c r="B51438" s="88"/>
      <c r="C51438" s="88"/>
      <c r="D51438" s="88"/>
      <c r="E51438" s="88"/>
      <c r="F51438" s="88"/>
      <c r="G51438" s="88"/>
      <c r="H51438" s="88"/>
      <c r="I51438" s="88"/>
      <c r="J51438" s="88"/>
      <c r="K51438" s="88"/>
    </row>
    <row r="51439" spans="2:11" hidden="1" x14ac:dyDescent="0.2">
      <c r="B51439" s="88"/>
      <c r="C51439" s="88"/>
      <c r="D51439" s="88"/>
      <c r="E51439" s="88"/>
      <c r="F51439" s="88"/>
      <c r="G51439" s="88"/>
      <c r="H51439" s="88"/>
      <c r="I51439" s="88"/>
      <c r="J51439" s="88"/>
      <c r="K51439" s="88"/>
    </row>
    <row r="51440" spans="2:11" hidden="1" x14ac:dyDescent="0.2">
      <c r="B51440" s="88"/>
      <c r="C51440" s="88"/>
      <c r="D51440" s="88"/>
      <c r="E51440" s="88"/>
      <c r="F51440" s="88"/>
      <c r="G51440" s="88"/>
      <c r="H51440" s="88"/>
      <c r="I51440" s="88"/>
      <c r="J51440" s="88"/>
      <c r="K51440" s="88"/>
    </row>
    <row r="51441" spans="2:11" hidden="1" x14ac:dyDescent="0.2">
      <c r="B51441" s="88"/>
      <c r="C51441" s="88"/>
      <c r="D51441" s="88"/>
      <c r="E51441" s="88"/>
      <c r="F51441" s="88"/>
      <c r="G51441" s="88"/>
      <c r="H51441" s="88"/>
      <c r="I51441" s="88"/>
      <c r="J51441" s="88"/>
      <c r="K51441" s="88"/>
    </row>
    <row r="51442" spans="2:11" hidden="1" x14ac:dyDescent="0.2">
      <c r="B51442" s="88"/>
      <c r="C51442" s="88"/>
      <c r="D51442" s="88"/>
      <c r="E51442" s="88"/>
      <c r="F51442" s="88"/>
      <c r="G51442" s="88"/>
      <c r="H51442" s="88"/>
      <c r="I51442" s="88"/>
      <c r="J51442" s="88"/>
      <c r="K51442" s="88"/>
    </row>
    <row r="51443" spans="2:11" hidden="1" x14ac:dyDescent="0.2">
      <c r="B51443" s="88"/>
      <c r="C51443" s="88"/>
      <c r="D51443" s="88"/>
      <c r="E51443" s="88"/>
      <c r="F51443" s="88"/>
      <c r="G51443" s="88"/>
      <c r="H51443" s="88"/>
      <c r="I51443" s="88"/>
      <c r="J51443" s="88"/>
      <c r="K51443" s="88"/>
    </row>
    <row r="51444" spans="2:11" hidden="1" x14ac:dyDescent="0.2">
      <c r="B51444" s="88"/>
      <c r="C51444" s="88"/>
      <c r="D51444" s="88"/>
      <c r="E51444" s="88"/>
      <c r="F51444" s="88"/>
      <c r="G51444" s="88"/>
      <c r="H51444" s="88"/>
      <c r="I51444" s="88"/>
      <c r="J51444" s="88"/>
      <c r="K51444" s="88"/>
    </row>
    <row r="51445" spans="2:11" hidden="1" x14ac:dyDescent="0.2">
      <c r="B51445" s="88"/>
      <c r="C51445" s="88"/>
      <c r="D51445" s="88"/>
      <c r="E51445" s="88"/>
      <c r="F51445" s="88"/>
      <c r="G51445" s="88"/>
      <c r="H51445" s="88"/>
      <c r="I51445" s="88"/>
      <c r="J51445" s="88"/>
      <c r="K51445" s="88"/>
    </row>
    <row r="51446" spans="2:11" hidden="1" x14ac:dyDescent="0.2">
      <c r="B51446" s="88"/>
      <c r="C51446" s="88"/>
      <c r="D51446" s="88"/>
      <c r="E51446" s="88"/>
      <c r="F51446" s="88"/>
      <c r="G51446" s="88"/>
      <c r="H51446" s="88"/>
      <c r="I51446" s="88"/>
      <c r="J51446" s="88"/>
      <c r="K51446" s="88"/>
    </row>
    <row r="51447" spans="2:11" hidden="1" x14ac:dyDescent="0.2">
      <c r="B51447" s="88"/>
      <c r="C51447" s="88"/>
      <c r="D51447" s="88"/>
      <c r="E51447" s="88"/>
      <c r="F51447" s="88"/>
      <c r="G51447" s="88"/>
      <c r="H51447" s="88"/>
      <c r="I51447" s="88"/>
      <c r="J51447" s="88"/>
      <c r="K51447" s="88"/>
    </row>
    <row r="51448" spans="2:11" hidden="1" x14ac:dyDescent="0.2">
      <c r="B51448" s="88"/>
      <c r="C51448" s="88"/>
      <c r="D51448" s="88"/>
      <c r="E51448" s="88"/>
      <c r="F51448" s="88"/>
      <c r="G51448" s="88"/>
      <c r="H51448" s="88"/>
      <c r="I51448" s="88"/>
      <c r="J51448" s="88"/>
      <c r="K51448" s="88"/>
    </row>
    <row r="51449" spans="2:11" hidden="1" x14ac:dyDescent="0.2">
      <c r="B51449" s="88"/>
      <c r="C51449" s="88"/>
      <c r="D51449" s="88"/>
      <c r="E51449" s="88"/>
      <c r="F51449" s="88"/>
      <c r="G51449" s="88"/>
      <c r="H51449" s="88"/>
      <c r="I51449" s="88"/>
      <c r="J51449" s="88"/>
      <c r="K51449" s="88"/>
    </row>
    <row r="51450" spans="2:11" hidden="1" x14ac:dyDescent="0.2">
      <c r="B51450" s="88"/>
      <c r="C51450" s="88"/>
      <c r="D51450" s="88"/>
      <c r="E51450" s="88"/>
      <c r="F51450" s="88"/>
      <c r="G51450" s="88"/>
      <c r="H51450" s="88"/>
      <c r="I51450" s="88"/>
      <c r="J51450" s="88"/>
      <c r="K51450" s="88"/>
    </row>
    <row r="51451" spans="2:11" hidden="1" x14ac:dyDescent="0.2">
      <c r="B51451" s="88"/>
      <c r="C51451" s="88"/>
      <c r="D51451" s="88"/>
      <c r="E51451" s="88"/>
      <c r="F51451" s="88"/>
      <c r="G51451" s="88"/>
      <c r="H51451" s="88"/>
      <c r="I51451" s="88"/>
      <c r="J51451" s="88"/>
      <c r="K51451" s="88"/>
    </row>
    <row r="51452" spans="2:11" hidden="1" x14ac:dyDescent="0.2">
      <c r="B51452" s="88"/>
      <c r="C51452" s="88"/>
      <c r="D51452" s="88"/>
      <c r="E51452" s="88"/>
      <c r="F51452" s="88"/>
      <c r="G51452" s="88"/>
      <c r="H51452" s="88"/>
      <c r="I51452" s="88"/>
      <c r="J51452" s="88"/>
      <c r="K51452" s="88"/>
    </row>
    <row r="51453" spans="2:11" hidden="1" x14ac:dyDescent="0.2">
      <c r="B51453" s="88"/>
      <c r="C51453" s="88"/>
      <c r="D51453" s="88"/>
      <c r="E51453" s="88"/>
      <c r="F51453" s="88"/>
      <c r="G51453" s="88"/>
      <c r="H51453" s="88"/>
      <c r="I51453" s="88"/>
      <c r="J51453" s="88"/>
      <c r="K51453" s="88"/>
    </row>
    <row r="51454" spans="2:11" hidden="1" x14ac:dyDescent="0.2">
      <c r="B51454" s="88"/>
      <c r="C51454" s="88"/>
      <c r="D51454" s="88"/>
      <c r="E51454" s="88"/>
      <c r="F51454" s="88"/>
      <c r="G51454" s="88"/>
      <c r="H51454" s="88"/>
      <c r="I51454" s="88"/>
      <c r="J51454" s="88"/>
      <c r="K51454" s="88"/>
    </row>
    <row r="51455" spans="2:11" hidden="1" x14ac:dyDescent="0.2">
      <c r="B51455" s="88"/>
      <c r="C51455" s="88"/>
      <c r="D51455" s="88"/>
      <c r="E51455" s="88"/>
      <c r="F51455" s="88"/>
      <c r="G51455" s="88"/>
      <c r="H51455" s="88"/>
      <c r="I51455" s="88"/>
      <c r="J51455" s="88"/>
      <c r="K51455" s="88"/>
    </row>
    <row r="51456" spans="2:11" hidden="1" x14ac:dyDescent="0.2">
      <c r="B51456" s="88"/>
      <c r="C51456" s="88"/>
      <c r="D51456" s="88"/>
      <c r="E51456" s="88"/>
      <c r="F51456" s="88"/>
      <c r="G51456" s="88"/>
      <c r="H51456" s="88"/>
      <c r="I51456" s="88"/>
      <c r="J51456" s="88"/>
      <c r="K51456" s="88"/>
    </row>
    <row r="51457" spans="2:11" hidden="1" x14ac:dyDescent="0.2">
      <c r="B51457" s="88"/>
      <c r="C51457" s="88"/>
      <c r="D51457" s="88"/>
      <c r="E51457" s="88"/>
      <c r="F51457" s="88"/>
      <c r="G51457" s="88"/>
      <c r="H51457" s="88"/>
      <c r="I51457" s="88"/>
      <c r="J51457" s="88"/>
      <c r="K51457" s="88"/>
    </row>
    <row r="51458" spans="2:11" hidden="1" x14ac:dyDescent="0.2">
      <c r="B51458" s="88"/>
      <c r="C51458" s="88"/>
      <c r="D51458" s="88"/>
      <c r="E51458" s="88"/>
      <c r="F51458" s="88"/>
      <c r="G51458" s="88"/>
      <c r="H51458" s="88"/>
      <c r="I51458" s="88"/>
      <c r="J51458" s="88"/>
      <c r="K51458" s="88"/>
    </row>
    <row r="51459" spans="2:11" hidden="1" x14ac:dyDescent="0.2">
      <c r="B51459" s="88"/>
      <c r="C51459" s="88"/>
      <c r="D51459" s="88"/>
      <c r="E51459" s="88"/>
      <c r="F51459" s="88"/>
      <c r="G51459" s="88"/>
      <c r="H51459" s="88"/>
      <c r="I51459" s="88"/>
      <c r="J51459" s="88"/>
      <c r="K51459" s="88"/>
    </row>
    <row r="51460" spans="2:11" hidden="1" x14ac:dyDescent="0.2">
      <c r="B51460" s="88"/>
      <c r="C51460" s="88"/>
      <c r="D51460" s="88"/>
      <c r="E51460" s="88"/>
      <c r="F51460" s="88"/>
      <c r="G51460" s="88"/>
      <c r="H51460" s="88"/>
      <c r="I51460" s="88"/>
      <c r="J51460" s="88"/>
      <c r="K51460" s="88"/>
    </row>
    <row r="51461" spans="2:11" hidden="1" x14ac:dyDescent="0.2">
      <c r="B51461" s="88"/>
      <c r="C51461" s="88"/>
      <c r="D51461" s="88"/>
      <c r="E51461" s="88"/>
      <c r="F51461" s="88"/>
      <c r="G51461" s="88"/>
      <c r="H51461" s="88"/>
      <c r="I51461" s="88"/>
      <c r="J51461" s="88"/>
      <c r="K51461" s="88"/>
    </row>
    <row r="51462" spans="2:11" hidden="1" x14ac:dyDescent="0.2">
      <c r="B51462" s="88"/>
      <c r="C51462" s="88"/>
      <c r="D51462" s="88"/>
      <c r="E51462" s="88"/>
      <c r="F51462" s="88"/>
      <c r="G51462" s="88"/>
      <c r="H51462" s="88"/>
      <c r="I51462" s="88"/>
      <c r="J51462" s="88"/>
      <c r="K51462" s="88"/>
    </row>
    <row r="51463" spans="2:11" hidden="1" x14ac:dyDescent="0.2">
      <c r="B51463" s="88"/>
      <c r="C51463" s="88"/>
      <c r="D51463" s="88"/>
      <c r="E51463" s="88"/>
      <c r="F51463" s="88"/>
      <c r="G51463" s="88"/>
      <c r="H51463" s="88"/>
      <c r="I51463" s="88"/>
      <c r="J51463" s="88"/>
      <c r="K51463" s="88"/>
    </row>
    <row r="51464" spans="2:11" hidden="1" x14ac:dyDescent="0.2">
      <c r="B51464" s="88"/>
      <c r="C51464" s="88"/>
      <c r="D51464" s="88"/>
      <c r="E51464" s="88"/>
      <c r="F51464" s="88"/>
      <c r="G51464" s="88"/>
      <c r="H51464" s="88"/>
      <c r="I51464" s="88"/>
      <c r="J51464" s="88"/>
      <c r="K51464" s="88"/>
    </row>
    <row r="51465" spans="2:11" hidden="1" x14ac:dyDescent="0.2">
      <c r="B51465" s="88"/>
      <c r="C51465" s="88"/>
      <c r="D51465" s="88"/>
      <c r="E51465" s="88"/>
      <c r="F51465" s="88"/>
      <c r="G51465" s="88"/>
      <c r="H51465" s="88"/>
      <c r="I51465" s="88"/>
      <c r="J51465" s="88"/>
      <c r="K51465" s="88"/>
    </row>
    <row r="51466" spans="2:11" hidden="1" x14ac:dyDescent="0.2">
      <c r="B51466" s="88"/>
      <c r="C51466" s="88"/>
      <c r="D51466" s="88"/>
      <c r="E51466" s="88"/>
      <c r="F51466" s="88"/>
      <c r="G51466" s="88"/>
      <c r="H51466" s="88"/>
      <c r="I51466" s="88"/>
      <c r="J51466" s="88"/>
      <c r="K51466" s="88"/>
    </row>
    <row r="51467" spans="2:11" hidden="1" x14ac:dyDescent="0.2">
      <c r="B51467" s="88"/>
      <c r="C51467" s="88"/>
      <c r="D51467" s="88"/>
      <c r="E51467" s="88"/>
      <c r="F51467" s="88"/>
      <c r="G51467" s="88"/>
      <c r="H51467" s="88"/>
      <c r="I51467" s="88"/>
      <c r="J51467" s="88"/>
      <c r="K51467" s="88"/>
    </row>
    <row r="51468" spans="2:11" hidden="1" x14ac:dyDescent="0.2">
      <c r="B51468" s="88"/>
      <c r="C51468" s="88"/>
      <c r="D51468" s="88"/>
      <c r="E51468" s="88"/>
      <c r="F51468" s="88"/>
      <c r="G51468" s="88"/>
      <c r="H51468" s="88"/>
      <c r="I51468" s="88"/>
      <c r="J51468" s="88"/>
      <c r="K51468" s="88"/>
    </row>
    <row r="51469" spans="2:11" hidden="1" x14ac:dyDescent="0.2">
      <c r="B51469" s="88"/>
      <c r="C51469" s="88"/>
      <c r="D51469" s="88"/>
      <c r="E51469" s="88"/>
      <c r="F51469" s="88"/>
      <c r="G51469" s="88"/>
      <c r="H51469" s="88"/>
      <c r="I51469" s="88"/>
      <c r="J51469" s="88"/>
      <c r="K51469" s="88"/>
    </row>
    <row r="51470" spans="2:11" hidden="1" x14ac:dyDescent="0.2">
      <c r="B51470" s="88"/>
      <c r="C51470" s="88"/>
      <c r="D51470" s="88"/>
      <c r="E51470" s="88"/>
      <c r="F51470" s="88"/>
      <c r="G51470" s="88"/>
      <c r="H51470" s="88"/>
      <c r="I51470" s="88"/>
      <c r="J51470" s="88"/>
      <c r="K51470" s="88"/>
    </row>
    <row r="51471" spans="2:11" hidden="1" x14ac:dyDescent="0.2">
      <c r="B51471" s="88"/>
      <c r="C51471" s="88"/>
      <c r="D51471" s="88"/>
      <c r="E51471" s="88"/>
      <c r="F51471" s="88"/>
      <c r="G51471" s="88"/>
      <c r="H51471" s="88"/>
      <c r="I51471" s="88"/>
      <c r="J51471" s="88"/>
      <c r="K51471" s="88"/>
    </row>
    <row r="51472" spans="2:11" hidden="1" x14ac:dyDescent="0.2">
      <c r="B51472" s="88"/>
      <c r="C51472" s="88"/>
      <c r="D51472" s="88"/>
      <c r="E51472" s="88"/>
      <c r="F51472" s="88"/>
      <c r="G51472" s="88"/>
      <c r="H51472" s="88"/>
      <c r="I51472" s="88"/>
      <c r="J51472" s="88"/>
      <c r="K51472" s="88"/>
    </row>
    <row r="51473" spans="2:11" hidden="1" x14ac:dyDescent="0.2">
      <c r="B51473" s="88"/>
      <c r="C51473" s="88"/>
      <c r="D51473" s="88"/>
      <c r="E51473" s="88"/>
      <c r="F51473" s="88"/>
      <c r="G51473" s="88"/>
      <c r="H51473" s="88"/>
      <c r="I51473" s="88"/>
      <c r="J51473" s="88"/>
      <c r="K51473" s="88"/>
    </row>
    <row r="51474" spans="2:11" hidden="1" x14ac:dyDescent="0.2">
      <c r="B51474" s="88"/>
      <c r="C51474" s="88"/>
      <c r="D51474" s="88"/>
      <c r="E51474" s="88"/>
      <c r="F51474" s="88"/>
      <c r="G51474" s="88"/>
      <c r="H51474" s="88"/>
      <c r="I51474" s="88"/>
      <c r="J51474" s="88"/>
      <c r="K51474" s="88"/>
    </row>
    <row r="51475" spans="2:11" hidden="1" x14ac:dyDescent="0.2">
      <c r="B51475" s="88"/>
      <c r="C51475" s="88"/>
      <c r="D51475" s="88"/>
      <c r="E51475" s="88"/>
      <c r="F51475" s="88"/>
      <c r="G51475" s="88"/>
      <c r="H51475" s="88"/>
      <c r="I51475" s="88"/>
      <c r="J51475" s="88"/>
      <c r="K51475" s="88"/>
    </row>
    <row r="51476" spans="2:11" hidden="1" x14ac:dyDescent="0.2">
      <c r="B51476" s="88"/>
      <c r="C51476" s="88"/>
      <c r="D51476" s="88"/>
      <c r="E51476" s="88"/>
      <c r="F51476" s="88"/>
      <c r="G51476" s="88"/>
      <c r="H51476" s="88"/>
      <c r="I51476" s="88"/>
      <c r="J51476" s="88"/>
      <c r="K51476" s="88"/>
    </row>
    <row r="51477" spans="2:11" hidden="1" x14ac:dyDescent="0.2">
      <c r="B51477" s="88"/>
      <c r="C51477" s="88"/>
      <c r="D51477" s="88"/>
      <c r="E51477" s="88"/>
      <c r="F51477" s="88"/>
      <c r="G51477" s="88"/>
      <c r="H51477" s="88"/>
      <c r="I51477" s="88"/>
      <c r="J51477" s="88"/>
      <c r="K51477" s="88"/>
    </row>
    <row r="51478" spans="2:11" hidden="1" x14ac:dyDescent="0.2">
      <c r="B51478" s="88"/>
      <c r="C51478" s="88"/>
      <c r="D51478" s="88"/>
      <c r="E51478" s="88"/>
      <c r="F51478" s="88"/>
      <c r="G51478" s="88"/>
      <c r="H51478" s="88"/>
      <c r="I51478" s="88"/>
      <c r="J51478" s="88"/>
      <c r="K51478" s="88"/>
    </row>
    <row r="51479" spans="2:11" hidden="1" x14ac:dyDescent="0.2">
      <c r="B51479" s="88"/>
      <c r="C51479" s="88"/>
      <c r="D51479" s="88"/>
      <c r="E51479" s="88"/>
      <c r="F51479" s="88"/>
      <c r="G51479" s="88"/>
      <c r="H51479" s="88"/>
      <c r="I51479" s="88"/>
      <c r="J51479" s="88"/>
      <c r="K51479" s="88"/>
    </row>
    <row r="51480" spans="2:11" hidden="1" x14ac:dyDescent="0.2">
      <c r="B51480" s="88"/>
      <c r="C51480" s="88"/>
      <c r="D51480" s="88"/>
      <c r="E51480" s="88"/>
      <c r="F51480" s="88"/>
      <c r="G51480" s="88"/>
      <c r="H51480" s="88"/>
      <c r="I51480" s="88"/>
      <c r="J51480" s="88"/>
      <c r="K51480" s="88"/>
    </row>
    <row r="51481" spans="2:11" hidden="1" x14ac:dyDescent="0.2">
      <c r="B51481" s="88"/>
      <c r="C51481" s="88"/>
      <c r="D51481" s="88"/>
      <c r="E51481" s="88"/>
      <c r="F51481" s="88"/>
      <c r="G51481" s="88"/>
      <c r="H51481" s="88"/>
      <c r="I51481" s="88"/>
      <c r="J51481" s="88"/>
      <c r="K51481" s="88"/>
    </row>
    <row r="51482" spans="2:11" hidden="1" x14ac:dyDescent="0.2">
      <c r="B51482" s="88"/>
      <c r="C51482" s="88"/>
      <c r="D51482" s="88"/>
      <c r="E51482" s="88"/>
      <c r="F51482" s="88"/>
      <c r="G51482" s="88"/>
      <c r="H51482" s="88"/>
      <c r="I51482" s="88"/>
      <c r="J51482" s="88"/>
      <c r="K51482" s="88"/>
    </row>
    <row r="51483" spans="2:11" hidden="1" x14ac:dyDescent="0.2">
      <c r="B51483" s="88"/>
      <c r="C51483" s="88"/>
      <c r="D51483" s="88"/>
      <c r="E51483" s="88"/>
      <c r="F51483" s="88"/>
      <c r="G51483" s="88"/>
      <c r="H51483" s="88"/>
      <c r="I51483" s="88"/>
      <c r="J51483" s="88"/>
      <c r="K51483" s="88"/>
    </row>
    <row r="51484" spans="2:11" hidden="1" x14ac:dyDescent="0.2">
      <c r="B51484" s="88"/>
      <c r="C51484" s="88"/>
      <c r="D51484" s="88"/>
      <c r="E51484" s="88"/>
      <c r="F51484" s="88"/>
      <c r="G51484" s="88"/>
      <c r="H51484" s="88"/>
      <c r="I51484" s="88"/>
      <c r="J51484" s="88"/>
      <c r="K51484" s="88"/>
    </row>
    <row r="51485" spans="2:11" hidden="1" x14ac:dyDescent="0.2">
      <c r="B51485" s="88"/>
      <c r="C51485" s="88"/>
      <c r="D51485" s="88"/>
      <c r="E51485" s="88"/>
      <c r="F51485" s="88"/>
      <c r="G51485" s="88"/>
      <c r="H51485" s="88"/>
      <c r="I51485" s="88"/>
      <c r="J51485" s="88"/>
      <c r="K51485" s="88"/>
    </row>
    <row r="51486" spans="2:11" hidden="1" x14ac:dyDescent="0.2">
      <c r="B51486" s="88"/>
      <c r="C51486" s="88"/>
      <c r="D51486" s="88"/>
      <c r="E51486" s="88"/>
      <c r="F51486" s="88"/>
      <c r="G51486" s="88"/>
      <c r="H51486" s="88"/>
      <c r="I51486" s="88"/>
      <c r="J51486" s="88"/>
      <c r="K51486" s="88"/>
    </row>
    <row r="51487" spans="2:11" hidden="1" x14ac:dyDescent="0.2">
      <c r="B51487" s="88"/>
      <c r="C51487" s="88"/>
      <c r="D51487" s="88"/>
      <c r="E51487" s="88"/>
      <c r="F51487" s="88"/>
      <c r="G51487" s="88"/>
      <c r="H51487" s="88"/>
      <c r="I51487" s="88"/>
      <c r="J51487" s="88"/>
      <c r="K51487" s="88"/>
    </row>
    <row r="51488" spans="2:11" hidden="1" x14ac:dyDescent="0.2">
      <c r="B51488" s="88"/>
      <c r="C51488" s="88"/>
      <c r="D51488" s="88"/>
      <c r="E51488" s="88"/>
      <c r="F51488" s="88"/>
      <c r="G51488" s="88"/>
      <c r="H51488" s="88"/>
      <c r="I51488" s="88"/>
      <c r="J51488" s="88"/>
      <c r="K51488" s="88"/>
    </row>
    <row r="51489" spans="2:11" hidden="1" x14ac:dyDescent="0.2">
      <c r="B51489" s="88"/>
      <c r="C51489" s="88"/>
      <c r="D51489" s="88"/>
      <c r="E51489" s="88"/>
      <c r="F51489" s="88"/>
      <c r="G51489" s="88"/>
      <c r="H51489" s="88"/>
      <c r="I51489" s="88"/>
      <c r="J51489" s="88"/>
      <c r="K51489" s="88"/>
    </row>
    <row r="51490" spans="2:11" hidden="1" x14ac:dyDescent="0.2">
      <c r="B51490" s="88"/>
      <c r="C51490" s="88"/>
      <c r="D51490" s="88"/>
      <c r="E51490" s="88"/>
      <c r="F51490" s="88"/>
      <c r="G51490" s="88"/>
      <c r="H51490" s="88"/>
      <c r="I51490" s="88"/>
      <c r="J51490" s="88"/>
      <c r="K51490" s="88"/>
    </row>
    <row r="51491" spans="2:11" hidden="1" x14ac:dyDescent="0.2">
      <c r="B51491" s="88"/>
      <c r="C51491" s="88"/>
      <c r="D51491" s="88"/>
      <c r="E51491" s="88"/>
      <c r="F51491" s="88"/>
      <c r="G51491" s="88"/>
      <c r="H51491" s="88"/>
      <c r="I51491" s="88"/>
      <c r="J51491" s="88"/>
      <c r="K51491" s="88"/>
    </row>
    <row r="51492" spans="2:11" hidden="1" x14ac:dyDescent="0.2">
      <c r="B51492" s="88"/>
      <c r="C51492" s="88"/>
      <c r="D51492" s="88"/>
      <c r="E51492" s="88"/>
      <c r="F51492" s="88"/>
      <c r="G51492" s="88"/>
      <c r="H51492" s="88"/>
      <c r="I51492" s="88"/>
      <c r="J51492" s="88"/>
      <c r="K51492" s="88"/>
    </row>
    <row r="51493" spans="2:11" hidden="1" x14ac:dyDescent="0.2">
      <c r="B51493" s="88"/>
      <c r="C51493" s="88"/>
      <c r="D51493" s="88"/>
      <c r="E51493" s="88"/>
      <c r="F51493" s="88"/>
      <c r="G51493" s="88"/>
      <c r="H51493" s="88"/>
      <c r="I51493" s="88"/>
      <c r="J51493" s="88"/>
      <c r="K51493" s="88"/>
    </row>
    <row r="51494" spans="2:11" hidden="1" x14ac:dyDescent="0.2">
      <c r="B51494" s="88"/>
      <c r="C51494" s="88"/>
      <c r="D51494" s="88"/>
      <c r="E51494" s="88"/>
      <c r="F51494" s="88"/>
      <c r="G51494" s="88"/>
      <c r="H51494" s="88"/>
      <c r="I51494" s="88"/>
      <c r="J51494" s="88"/>
      <c r="K51494" s="88"/>
    </row>
    <row r="51495" spans="2:11" hidden="1" x14ac:dyDescent="0.2">
      <c r="B51495" s="88"/>
      <c r="C51495" s="88"/>
      <c r="D51495" s="88"/>
      <c r="E51495" s="88"/>
      <c r="F51495" s="88"/>
      <c r="G51495" s="88"/>
      <c r="H51495" s="88"/>
      <c r="I51495" s="88"/>
      <c r="J51495" s="88"/>
      <c r="K51495" s="88"/>
    </row>
    <row r="51496" spans="2:11" hidden="1" x14ac:dyDescent="0.2">
      <c r="B51496" s="88"/>
      <c r="C51496" s="88"/>
      <c r="D51496" s="88"/>
      <c r="E51496" s="88"/>
      <c r="F51496" s="88"/>
      <c r="G51496" s="88"/>
      <c r="H51496" s="88"/>
      <c r="I51496" s="88"/>
      <c r="J51496" s="88"/>
      <c r="K51496" s="88"/>
    </row>
    <row r="51497" spans="2:11" hidden="1" x14ac:dyDescent="0.2">
      <c r="B51497" s="88"/>
      <c r="C51497" s="88"/>
      <c r="D51497" s="88"/>
      <c r="E51497" s="88"/>
      <c r="F51497" s="88"/>
      <c r="G51497" s="88"/>
      <c r="H51497" s="88"/>
      <c r="I51497" s="88"/>
      <c r="J51497" s="88"/>
      <c r="K51497" s="88"/>
    </row>
    <row r="51498" spans="2:11" hidden="1" x14ac:dyDescent="0.2">
      <c r="B51498" s="88"/>
      <c r="C51498" s="88"/>
      <c r="D51498" s="88"/>
      <c r="E51498" s="88"/>
      <c r="F51498" s="88"/>
      <c r="G51498" s="88"/>
      <c r="H51498" s="88"/>
      <c r="I51498" s="88"/>
      <c r="J51498" s="88"/>
      <c r="K51498" s="88"/>
    </row>
    <row r="51499" spans="2:11" hidden="1" x14ac:dyDescent="0.2">
      <c r="B51499" s="88"/>
      <c r="C51499" s="88"/>
      <c r="D51499" s="88"/>
      <c r="E51499" s="88"/>
      <c r="F51499" s="88"/>
      <c r="G51499" s="88"/>
      <c r="H51499" s="88"/>
      <c r="I51499" s="88"/>
      <c r="J51499" s="88"/>
      <c r="K51499" s="88"/>
    </row>
    <row r="51500" spans="2:11" hidden="1" x14ac:dyDescent="0.2">
      <c r="B51500" s="88"/>
      <c r="C51500" s="88"/>
      <c r="D51500" s="88"/>
      <c r="E51500" s="88"/>
      <c r="F51500" s="88"/>
      <c r="G51500" s="88"/>
      <c r="H51500" s="88"/>
      <c r="I51500" s="88"/>
      <c r="J51500" s="88"/>
      <c r="K51500" s="88"/>
    </row>
    <row r="51501" spans="2:11" hidden="1" x14ac:dyDescent="0.2">
      <c r="B51501" s="88"/>
      <c r="C51501" s="88"/>
      <c r="D51501" s="88"/>
      <c r="E51501" s="88"/>
      <c r="F51501" s="88"/>
      <c r="G51501" s="88"/>
      <c r="H51501" s="88"/>
      <c r="I51501" s="88"/>
      <c r="J51501" s="88"/>
      <c r="K51501" s="88"/>
    </row>
    <row r="51502" spans="2:11" hidden="1" x14ac:dyDescent="0.2">
      <c r="B51502" s="88"/>
      <c r="C51502" s="88"/>
      <c r="D51502" s="88"/>
      <c r="E51502" s="88"/>
      <c r="F51502" s="88"/>
      <c r="G51502" s="88"/>
      <c r="H51502" s="88"/>
      <c r="I51502" s="88"/>
      <c r="J51502" s="88"/>
      <c r="K51502" s="88"/>
    </row>
    <row r="51503" spans="2:11" hidden="1" x14ac:dyDescent="0.2">
      <c r="B51503" s="88"/>
      <c r="C51503" s="88"/>
      <c r="D51503" s="88"/>
      <c r="E51503" s="88"/>
      <c r="F51503" s="88"/>
      <c r="G51503" s="88"/>
      <c r="H51503" s="88"/>
      <c r="I51503" s="88"/>
      <c r="J51503" s="88"/>
      <c r="K51503" s="88"/>
    </row>
    <row r="51504" spans="2:11" hidden="1" x14ac:dyDescent="0.2">
      <c r="B51504" s="88"/>
      <c r="C51504" s="88"/>
      <c r="D51504" s="88"/>
      <c r="E51504" s="88"/>
      <c r="F51504" s="88"/>
      <c r="G51504" s="88"/>
      <c r="H51504" s="88"/>
      <c r="I51504" s="88"/>
      <c r="J51504" s="88"/>
      <c r="K51504" s="88"/>
    </row>
    <row r="51505" spans="2:11" hidden="1" x14ac:dyDescent="0.2">
      <c r="B51505" s="88"/>
      <c r="C51505" s="88"/>
      <c r="D51505" s="88"/>
      <c r="E51505" s="88"/>
      <c r="F51505" s="88"/>
      <c r="G51505" s="88"/>
      <c r="H51505" s="88"/>
      <c r="I51505" s="88"/>
      <c r="J51505" s="88"/>
      <c r="K51505" s="88"/>
    </row>
    <row r="51506" spans="2:11" hidden="1" x14ac:dyDescent="0.2">
      <c r="B51506" s="88"/>
      <c r="C51506" s="88"/>
      <c r="D51506" s="88"/>
      <c r="E51506" s="88"/>
      <c r="F51506" s="88"/>
      <c r="G51506" s="88"/>
      <c r="H51506" s="88"/>
      <c r="I51506" s="88"/>
      <c r="J51506" s="88"/>
      <c r="K51506" s="88"/>
    </row>
    <row r="51507" spans="2:11" hidden="1" x14ac:dyDescent="0.2">
      <c r="B51507" s="88"/>
      <c r="C51507" s="88"/>
      <c r="D51507" s="88"/>
      <c r="E51507" s="88"/>
      <c r="F51507" s="88"/>
      <c r="G51507" s="88"/>
      <c r="H51507" s="88"/>
      <c r="I51507" s="88"/>
      <c r="J51507" s="88"/>
      <c r="K51507" s="88"/>
    </row>
    <row r="51508" spans="2:11" hidden="1" x14ac:dyDescent="0.2">
      <c r="B51508" s="88"/>
      <c r="C51508" s="88"/>
      <c r="D51508" s="88"/>
      <c r="E51508" s="88"/>
      <c r="F51508" s="88"/>
      <c r="G51508" s="88"/>
      <c r="H51508" s="88"/>
      <c r="I51508" s="88"/>
      <c r="J51508" s="88"/>
      <c r="K51508" s="88"/>
    </row>
    <row r="51509" spans="2:11" hidden="1" x14ac:dyDescent="0.2">
      <c r="B51509" s="88"/>
      <c r="C51509" s="88"/>
      <c r="D51509" s="88"/>
      <c r="E51509" s="88"/>
      <c r="F51509" s="88"/>
      <c r="G51509" s="88"/>
      <c r="H51509" s="88"/>
      <c r="I51509" s="88"/>
      <c r="J51509" s="88"/>
      <c r="K51509" s="88"/>
    </row>
    <row r="51510" spans="2:11" hidden="1" x14ac:dyDescent="0.2">
      <c r="B51510" s="88"/>
      <c r="C51510" s="88"/>
      <c r="D51510" s="88"/>
      <c r="E51510" s="88"/>
      <c r="F51510" s="88"/>
      <c r="G51510" s="88"/>
      <c r="H51510" s="88"/>
      <c r="I51510" s="88"/>
      <c r="J51510" s="88"/>
      <c r="K51510" s="88"/>
    </row>
    <row r="51511" spans="2:11" hidden="1" x14ac:dyDescent="0.2">
      <c r="B51511" s="88"/>
      <c r="C51511" s="88"/>
      <c r="D51511" s="88"/>
      <c r="E51511" s="88"/>
      <c r="F51511" s="88"/>
      <c r="G51511" s="88"/>
      <c r="H51511" s="88"/>
      <c r="I51511" s="88"/>
      <c r="J51511" s="88"/>
      <c r="K51511" s="88"/>
    </row>
    <row r="51512" spans="2:11" hidden="1" x14ac:dyDescent="0.2">
      <c r="B51512" s="88"/>
      <c r="C51512" s="88"/>
      <c r="D51512" s="88"/>
      <c r="E51512" s="88"/>
      <c r="F51512" s="88"/>
      <c r="G51512" s="88"/>
      <c r="H51512" s="88"/>
      <c r="I51512" s="88"/>
      <c r="J51512" s="88"/>
      <c r="K51512" s="88"/>
    </row>
    <row r="51513" spans="2:11" hidden="1" x14ac:dyDescent="0.2">
      <c r="B51513" s="88"/>
      <c r="C51513" s="88"/>
      <c r="D51513" s="88"/>
      <c r="E51513" s="88"/>
      <c r="F51513" s="88"/>
      <c r="G51513" s="88"/>
      <c r="H51513" s="88"/>
      <c r="I51513" s="88"/>
      <c r="J51513" s="88"/>
      <c r="K51513" s="88"/>
    </row>
    <row r="51514" spans="2:11" hidden="1" x14ac:dyDescent="0.2">
      <c r="B51514" s="88"/>
      <c r="C51514" s="88"/>
      <c r="D51514" s="88"/>
      <c r="E51514" s="88"/>
      <c r="F51514" s="88"/>
      <c r="G51514" s="88"/>
      <c r="H51514" s="88"/>
      <c r="I51514" s="88"/>
      <c r="J51514" s="88"/>
      <c r="K51514" s="88"/>
    </row>
    <row r="51515" spans="2:11" hidden="1" x14ac:dyDescent="0.2">
      <c r="B51515" s="88"/>
      <c r="C51515" s="88"/>
      <c r="D51515" s="88"/>
      <c r="E51515" s="88"/>
      <c r="F51515" s="88"/>
      <c r="G51515" s="88"/>
      <c r="H51515" s="88"/>
      <c r="I51515" s="88"/>
      <c r="J51515" s="88"/>
      <c r="K51515" s="88"/>
    </row>
    <row r="51516" spans="2:11" hidden="1" x14ac:dyDescent="0.2">
      <c r="B51516" s="88"/>
      <c r="C51516" s="88"/>
      <c r="D51516" s="88"/>
      <c r="E51516" s="88"/>
      <c r="F51516" s="88"/>
      <c r="G51516" s="88"/>
      <c r="H51516" s="88"/>
      <c r="I51516" s="88"/>
      <c r="J51516" s="88"/>
      <c r="K51516" s="88"/>
    </row>
    <row r="51517" spans="2:11" hidden="1" x14ac:dyDescent="0.2">
      <c r="B51517" s="88"/>
      <c r="C51517" s="88"/>
      <c r="D51517" s="88"/>
      <c r="E51517" s="88"/>
      <c r="F51517" s="88"/>
      <c r="G51517" s="88"/>
      <c r="H51517" s="88"/>
      <c r="I51517" s="88"/>
      <c r="J51517" s="88"/>
      <c r="K51517" s="88"/>
    </row>
    <row r="51518" spans="2:11" hidden="1" x14ac:dyDescent="0.2">
      <c r="B51518" s="88"/>
      <c r="C51518" s="88"/>
      <c r="D51518" s="88"/>
      <c r="E51518" s="88"/>
      <c r="F51518" s="88"/>
      <c r="G51518" s="88"/>
      <c r="H51518" s="88"/>
      <c r="I51518" s="88"/>
      <c r="J51518" s="88"/>
      <c r="K51518" s="88"/>
    </row>
    <row r="51519" spans="2:11" hidden="1" x14ac:dyDescent="0.2">
      <c r="B51519" s="88"/>
      <c r="C51519" s="88"/>
      <c r="D51519" s="88"/>
      <c r="E51519" s="88"/>
      <c r="F51519" s="88"/>
      <c r="G51519" s="88"/>
      <c r="H51519" s="88"/>
      <c r="I51519" s="88"/>
      <c r="J51519" s="88"/>
      <c r="K51519" s="88"/>
    </row>
    <row r="51520" spans="2:11" hidden="1" x14ac:dyDescent="0.2">
      <c r="B51520" s="88"/>
      <c r="C51520" s="88"/>
      <c r="D51520" s="88"/>
      <c r="E51520" s="88"/>
      <c r="F51520" s="88"/>
      <c r="G51520" s="88"/>
      <c r="H51520" s="88"/>
      <c r="I51520" s="88"/>
      <c r="J51520" s="88"/>
      <c r="K51520" s="88"/>
    </row>
    <row r="51521" spans="2:11" hidden="1" x14ac:dyDescent="0.2">
      <c r="B51521" s="88"/>
      <c r="C51521" s="88"/>
      <c r="D51521" s="88"/>
      <c r="E51521" s="88"/>
      <c r="F51521" s="88"/>
      <c r="G51521" s="88"/>
      <c r="H51521" s="88"/>
      <c r="I51521" s="88"/>
      <c r="J51521" s="88"/>
      <c r="K51521" s="88"/>
    </row>
    <row r="51522" spans="2:11" hidden="1" x14ac:dyDescent="0.2">
      <c r="B51522" s="88"/>
      <c r="C51522" s="88"/>
      <c r="D51522" s="88"/>
      <c r="E51522" s="88"/>
      <c r="F51522" s="88"/>
      <c r="G51522" s="88"/>
      <c r="H51522" s="88"/>
      <c r="I51522" s="88"/>
      <c r="J51522" s="88"/>
      <c r="K51522" s="88"/>
    </row>
    <row r="51523" spans="2:11" hidden="1" x14ac:dyDescent="0.2">
      <c r="B51523" s="88"/>
      <c r="C51523" s="88"/>
      <c r="D51523" s="88"/>
      <c r="E51523" s="88"/>
      <c r="F51523" s="88"/>
      <c r="G51523" s="88"/>
      <c r="H51523" s="88"/>
      <c r="I51523" s="88"/>
      <c r="J51523" s="88"/>
      <c r="K51523" s="88"/>
    </row>
    <row r="51524" spans="2:11" hidden="1" x14ac:dyDescent="0.2">
      <c r="B51524" s="88"/>
      <c r="C51524" s="88"/>
      <c r="D51524" s="88"/>
      <c r="E51524" s="88"/>
      <c r="F51524" s="88"/>
      <c r="G51524" s="88"/>
      <c r="H51524" s="88"/>
      <c r="I51524" s="88"/>
      <c r="J51524" s="88"/>
      <c r="K51524" s="88"/>
    </row>
    <row r="51525" spans="2:11" hidden="1" x14ac:dyDescent="0.2">
      <c r="B51525" s="88"/>
      <c r="C51525" s="88"/>
      <c r="D51525" s="88"/>
      <c r="E51525" s="88"/>
      <c r="F51525" s="88"/>
      <c r="G51525" s="88"/>
      <c r="H51525" s="88"/>
      <c r="I51525" s="88"/>
      <c r="J51525" s="88"/>
      <c r="K51525" s="88"/>
    </row>
    <row r="51526" spans="2:11" hidden="1" x14ac:dyDescent="0.2">
      <c r="B51526" s="88"/>
      <c r="C51526" s="88"/>
      <c r="D51526" s="88"/>
      <c r="E51526" s="88"/>
      <c r="F51526" s="88"/>
      <c r="G51526" s="88"/>
      <c r="H51526" s="88"/>
      <c r="I51526" s="88"/>
      <c r="J51526" s="88"/>
      <c r="K51526" s="88"/>
    </row>
    <row r="51527" spans="2:11" hidden="1" x14ac:dyDescent="0.2">
      <c r="B51527" s="88"/>
      <c r="C51527" s="88"/>
      <c r="D51527" s="88"/>
      <c r="E51527" s="88"/>
      <c r="F51527" s="88"/>
      <c r="G51527" s="88"/>
      <c r="H51527" s="88"/>
      <c r="I51527" s="88"/>
      <c r="J51527" s="88"/>
      <c r="K51527" s="88"/>
    </row>
    <row r="51528" spans="2:11" hidden="1" x14ac:dyDescent="0.2">
      <c r="B51528" s="88"/>
      <c r="C51528" s="88"/>
      <c r="D51528" s="88"/>
      <c r="E51528" s="88"/>
      <c r="F51528" s="88"/>
      <c r="G51528" s="88"/>
      <c r="H51528" s="88"/>
      <c r="I51528" s="88"/>
      <c r="J51528" s="88"/>
      <c r="K51528" s="88"/>
    </row>
    <row r="51529" spans="2:11" hidden="1" x14ac:dyDescent="0.2">
      <c r="B51529" s="88"/>
      <c r="C51529" s="88"/>
      <c r="D51529" s="88"/>
      <c r="E51529" s="88"/>
      <c r="F51529" s="88"/>
      <c r="G51529" s="88"/>
      <c r="H51529" s="88"/>
      <c r="I51529" s="88"/>
      <c r="J51529" s="88"/>
      <c r="K51529" s="88"/>
    </row>
    <row r="51530" spans="2:11" hidden="1" x14ac:dyDescent="0.2">
      <c r="B51530" s="88"/>
      <c r="C51530" s="88"/>
      <c r="D51530" s="88"/>
      <c r="E51530" s="88"/>
      <c r="F51530" s="88"/>
      <c r="G51530" s="88"/>
      <c r="H51530" s="88"/>
      <c r="I51530" s="88"/>
      <c r="J51530" s="88"/>
      <c r="K51530" s="88"/>
    </row>
    <row r="51531" spans="2:11" hidden="1" x14ac:dyDescent="0.2">
      <c r="B51531" s="88"/>
      <c r="C51531" s="88"/>
      <c r="D51531" s="88"/>
      <c r="E51531" s="88"/>
      <c r="F51531" s="88"/>
      <c r="G51531" s="88"/>
      <c r="H51531" s="88"/>
      <c r="I51531" s="88"/>
      <c r="J51531" s="88"/>
      <c r="K51531" s="88"/>
    </row>
    <row r="51532" spans="2:11" hidden="1" x14ac:dyDescent="0.2">
      <c r="B51532" s="88"/>
      <c r="C51532" s="88"/>
      <c r="D51532" s="88"/>
      <c r="E51532" s="88"/>
      <c r="F51532" s="88"/>
      <c r="G51532" s="88"/>
      <c r="H51532" s="88"/>
      <c r="I51532" s="88"/>
      <c r="J51532" s="88"/>
      <c r="K51532" s="88"/>
    </row>
    <row r="51533" spans="2:11" hidden="1" x14ac:dyDescent="0.2">
      <c r="B51533" s="88"/>
      <c r="C51533" s="88"/>
      <c r="D51533" s="88"/>
      <c r="E51533" s="88"/>
      <c r="F51533" s="88"/>
      <c r="G51533" s="88"/>
      <c r="H51533" s="88"/>
      <c r="I51533" s="88"/>
      <c r="J51533" s="88"/>
      <c r="K51533" s="88"/>
    </row>
    <row r="51534" spans="2:11" hidden="1" x14ac:dyDescent="0.2">
      <c r="B51534" s="88"/>
      <c r="C51534" s="88"/>
      <c r="D51534" s="88"/>
      <c r="E51534" s="88"/>
      <c r="F51534" s="88"/>
      <c r="G51534" s="88"/>
      <c r="H51534" s="88"/>
      <c r="I51534" s="88"/>
      <c r="J51534" s="88"/>
      <c r="K51534" s="88"/>
    </row>
    <row r="51535" spans="2:11" hidden="1" x14ac:dyDescent="0.2">
      <c r="B51535" s="88"/>
      <c r="C51535" s="88"/>
      <c r="D51535" s="88"/>
      <c r="E51535" s="88"/>
      <c r="F51535" s="88"/>
      <c r="G51535" s="88"/>
      <c r="H51535" s="88"/>
      <c r="I51535" s="88"/>
      <c r="J51535" s="88"/>
      <c r="K51535" s="88"/>
    </row>
    <row r="51536" spans="2:11" hidden="1" x14ac:dyDescent="0.2">
      <c r="B51536" s="88"/>
      <c r="C51536" s="88"/>
      <c r="D51536" s="88"/>
      <c r="E51536" s="88"/>
      <c r="F51536" s="88"/>
      <c r="G51536" s="88"/>
      <c r="H51536" s="88"/>
      <c r="I51536" s="88"/>
      <c r="J51536" s="88"/>
      <c r="K51536" s="88"/>
    </row>
    <row r="51537" spans="2:11" hidden="1" x14ac:dyDescent="0.2">
      <c r="B51537" s="88"/>
      <c r="C51537" s="88"/>
      <c r="D51537" s="88"/>
      <c r="E51537" s="88"/>
      <c r="F51537" s="88"/>
      <c r="G51537" s="88"/>
      <c r="H51537" s="88"/>
      <c r="I51537" s="88"/>
      <c r="J51537" s="88"/>
      <c r="K51537" s="88"/>
    </row>
    <row r="51538" spans="2:11" hidden="1" x14ac:dyDescent="0.2">
      <c r="B51538" s="88"/>
      <c r="C51538" s="88"/>
      <c r="D51538" s="88"/>
      <c r="E51538" s="88"/>
      <c r="F51538" s="88"/>
      <c r="G51538" s="88"/>
      <c r="H51538" s="88"/>
      <c r="I51538" s="88"/>
      <c r="J51538" s="88"/>
      <c r="K51538" s="88"/>
    </row>
    <row r="51539" spans="2:11" hidden="1" x14ac:dyDescent="0.2">
      <c r="B51539" s="88"/>
      <c r="C51539" s="88"/>
      <c r="D51539" s="88"/>
      <c r="E51539" s="88"/>
      <c r="F51539" s="88"/>
      <c r="G51539" s="88"/>
      <c r="H51539" s="88"/>
      <c r="I51539" s="88"/>
      <c r="J51539" s="88"/>
      <c r="K51539" s="88"/>
    </row>
    <row r="51540" spans="2:11" hidden="1" x14ac:dyDescent="0.2">
      <c r="B51540" s="88"/>
      <c r="C51540" s="88"/>
      <c r="D51540" s="88"/>
      <c r="E51540" s="88"/>
      <c r="F51540" s="88"/>
      <c r="G51540" s="88"/>
      <c r="H51540" s="88"/>
      <c r="I51540" s="88"/>
      <c r="J51540" s="88"/>
      <c r="K51540" s="88"/>
    </row>
    <row r="51541" spans="2:11" hidden="1" x14ac:dyDescent="0.2">
      <c r="B51541" s="88"/>
      <c r="C51541" s="88"/>
      <c r="D51541" s="88"/>
      <c r="E51541" s="88"/>
      <c r="F51541" s="88"/>
      <c r="G51541" s="88"/>
      <c r="H51541" s="88"/>
      <c r="I51541" s="88"/>
      <c r="J51541" s="88"/>
      <c r="K51541" s="88"/>
    </row>
    <row r="51542" spans="2:11" hidden="1" x14ac:dyDescent="0.2">
      <c r="B51542" s="88"/>
      <c r="C51542" s="88"/>
      <c r="D51542" s="88"/>
      <c r="E51542" s="88"/>
      <c r="F51542" s="88"/>
      <c r="G51542" s="88"/>
      <c r="H51542" s="88"/>
      <c r="I51542" s="88"/>
      <c r="J51542" s="88"/>
      <c r="K51542" s="88"/>
    </row>
    <row r="51543" spans="2:11" hidden="1" x14ac:dyDescent="0.2">
      <c r="B51543" s="88"/>
      <c r="C51543" s="88"/>
      <c r="D51543" s="88"/>
      <c r="E51543" s="88"/>
      <c r="F51543" s="88"/>
      <c r="G51543" s="88"/>
      <c r="H51543" s="88"/>
      <c r="I51543" s="88"/>
      <c r="J51543" s="88"/>
      <c r="K51543" s="88"/>
    </row>
    <row r="51544" spans="2:11" hidden="1" x14ac:dyDescent="0.2">
      <c r="B51544" s="88"/>
      <c r="C51544" s="88"/>
      <c r="D51544" s="88"/>
      <c r="E51544" s="88"/>
      <c r="F51544" s="88"/>
      <c r="G51544" s="88"/>
      <c r="H51544" s="88"/>
      <c r="I51544" s="88"/>
      <c r="J51544" s="88"/>
      <c r="K51544" s="88"/>
    </row>
    <row r="51545" spans="2:11" hidden="1" x14ac:dyDescent="0.2">
      <c r="B51545" s="88"/>
      <c r="C51545" s="88"/>
      <c r="D51545" s="88"/>
      <c r="E51545" s="88"/>
      <c r="F51545" s="88"/>
      <c r="G51545" s="88"/>
      <c r="H51545" s="88"/>
      <c r="I51545" s="88"/>
      <c r="J51545" s="88"/>
      <c r="K51545" s="88"/>
    </row>
    <row r="51546" spans="2:11" hidden="1" x14ac:dyDescent="0.2">
      <c r="B51546" s="88"/>
      <c r="C51546" s="88"/>
      <c r="D51546" s="88"/>
      <c r="E51546" s="88"/>
      <c r="F51546" s="88"/>
      <c r="G51546" s="88"/>
      <c r="H51546" s="88"/>
      <c r="I51546" s="88"/>
      <c r="J51546" s="88"/>
      <c r="K51546" s="88"/>
    </row>
    <row r="51547" spans="2:11" hidden="1" x14ac:dyDescent="0.2">
      <c r="B51547" s="88"/>
      <c r="C51547" s="88"/>
      <c r="D51547" s="88"/>
      <c r="E51547" s="88"/>
      <c r="F51547" s="88"/>
      <c r="G51547" s="88"/>
      <c r="H51547" s="88"/>
      <c r="I51547" s="88"/>
      <c r="J51547" s="88"/>
      <c r="K51547" s="88"/>
    </row>
    <row r="51548" spans="2:11" hidden="1" x14ac:dyDescent="0.2">
      <c r="B51548" s="88"/>
      <c r="C51548" s="88"/>
      <c r="D51548" s="88"/>
      <c r="E51548" s="88"/>
      <c r="F51548" s="88"/>
      <c r="G51548" s="88"/>
      <c r="H51548" s="88"/>
      <c r="I51548" s="88"/>
      <c r="J51548" s="88"/>
      <c r="K51548" s="88"/>
    </row>
    <row r="51549" spans="2:11" hidden="1" x14ac:dyDescent="0.2">
      <c r="B51549" s="88"/>
      <c r="C51549" s="88"/>
      <c r="D51549" s="88"/>
      <c r="E51549" s="88"/>
      <c r="F51549" s="88"/>
      <c r="G51549" s="88"/>
      <c r="H51549" s="88"/>
      <c r="I51549" s="88"/>
      <c r="J51549" s="88"/>
      <c r="K51549" s="88"/>
    </row>
    <row r="51550" spans="2:11" hidden="1" x14ac:dyDescent="0.2">
      <c r="B51550" s="88"/>
      <c r="C51550" s="88"/>
      <c r="D51550" s="88"/>
      <c r="E51550" s="88"/>
      <c r="F51550" s="88"/>
      <c r="G51550" s="88"/>
      <c r="H51550" s="88"/>
      <c r="I51550" s="88"/>
      <c r="J51550" s="88"/>
      <c r="K51550" s="88"/>
    </row>
    <row r="51551" spans="2:11" hidden="1" x14ac:dyDescent="0.2">
      <c r="B51551" s="88"/>
      <c r="C51551" s="88"/>
      <c r="D51551" s="88"/>
      <c r="E51551" s="88"/>
      <c r="F51551" s="88"/>
      <c r="G51551" s="88"/>
      <c r="H51551" s="88"/>
      <c r="I51551" s="88"/>
      <c r="J51551" s="88"/>
      <c r="K51551" s="88"/>
    </row>
    <row r="51552" spans="2:11" hidden="1" x14ac:dyDescent="0.2">
      <c r="B51552" s="88"/>
      <c r="C51552" s="88"/>
      <c r="D51552" s="88"/>
      <c r="E51552" s="88"/>
      <c r="F51552" s="88"/>
      <c r="G51552" s="88"/>
      <c r="H51552" s="88"/>
      <c r="I51552" s="88"/>
      <c r="J51552" s="88"/>
      <c r="K51552" s="88"/>
    </row>
    <row r="51553" spans="2:11" hidden="1" x14ac:dyDescent="0.2">
      <c r="B51553" s="88"/>
      <c r="C51553" s="88"/>
      <c r="D51553" s="88"/>
      <c r="E51553" s="88"/>
      <c r="F51553" s="88"/>
      <c r="G51553" s="88"/>
      <c r="H51553" s="88"/>
      <c r="I51553" s="88"/>
      <c r="J51553" s="88"/>
      <c r="K51553" s="88"/>
    </row>
    <row r="51554" spans="2:11" hidden="1" x14ac:dyDescent="0.2">
      <c r="B51554" s="88"/>
      <c r="C51554" s="88"/>
      <c r="D51554" s="88"/>
      <c r="E51554" s="88"/>
      <c r="F51554" s="88"/>
      <c r="G51554" s="88"/>
      <c r="H51554" s="88"/>
      <c r="I51554" s="88"/>
      <c r="J51554" s="88"/>
      <c r="K51554" s="88"/>
    </row>
    <row r="51555" spans="2:11" hidden="1" x14ac:dyDescent="0.2">
      <c r="B51555" s="88"/>
      <c r="C51555" s="88"/>
      <c r="D51555" s="88"/>
      <c r="E51555" s="88"/>
      <c r="F51555" s="88"/>
      <c r="G51555" s="88"/>
      <c r="H51555" s="88"/>
      <c r="I51555" s="88"/>
      <c r="J51555" s="88"/>
      <c r="K51555" s="88"/>
    </row>
    <row r="51556" spans="2:11" hidden="1" x14ac:dyDescent="0.2">
      <c r="B51556" s="88"/>
      <c r="C51556" s="88"/>
      <c r="D51556" s="88"/>
      <c r="E51556" s="88"/>
      <c r="F51556" s="88"/>
      <c r="G51556" s="88"/>
      <c r="H51556" s="88"/>
      <c r="I51556" s="88"/>
      <c r="J51556" s="88"/>
      <c r="K51556" s="88"/>
    </row>
    <row r="51557" spans="2:11" hidden="1" x14ac:dyDescent="0.2">
      <c r="B51557" s="88"/>
      <c r="C51557" s="88"/>
      <c r="D51557" s="88"/>
      <c r="E51557" s="88"/>
      <c r="F51557" s="88"/>
      <c r="G51557" s="88"/>
      <c r="H51557" s="88"/>
      <c r="I51557" s="88"/>
      <c r="J51557" s="88"/>
      <c r="K51557" s="88"/>
    </row>
    <row r="51558" spans="2:11" hidden="1" x14ac:dyDescent="0.2">
      <c r="B51558" s="88"/>
      <c r="C51558" s="88"/>
      <c r="D51558" s="88"/>
      <c r="E51558" s="88"/>
      <c r="F51558" s="88"/>
      <c r="G51558" s="88"/>
      <c r="H51558" s="88"/>
      <c r="I51558" s="88"/>
      <c r="J51558" s="88"/>
      <c r="K51558" s="88"/>
    </row>
    <row r="51559" spans="2:11" hidden="1" x14ac:dyDescent="0.2">
      <c r="B51559" s="88"/>
      <c r="C51559" s="88"/>
      <c r="D51559" s="88"/>
      <c r="E51559" s="88"/>
      <c r="F51559" s="88"/>
      <c r="G51559" s="88"/>
      <c r="H51559" s="88"/>
      <c r="I51559" s="88"/>
      <c r="J51559" s="88"/>
      <c r="K51559" s="88"/>
    </row>
    <row r="51560" spans="2:11" hidden="1" x14ac:dyDescent="0.2">
      <c r="B51560" s="88"/>
      <c r="C51560" s="88"/>
      <c r="D51560" s="88"/>
      <c r="E51560" s="88"/>
      <c r="F51560" s="88"/>
      <c r="G51560" s="88"/>
      <c r="H51560" s="88"/>
      <c r="I51560" s="88"/>
      <c r="J51560" s="88"/>
      <c r="K51560" s="88"/>
    </row>
    <row r="51561" spans="2:11" hidden="1" x14ac:dyDescent="0.2">
      <c r="B51561" s="88"/>
      <c r="C51561" s="88"/>
      <c r="D51561" s="88"/>
      <c r="E51561" s="88"/>
      <c r="F51561" s="88"/>
      <c r="G51561" s="88"/>
      <c r="H51561" s="88"/>
      <c r="I51561" s="88"/>
      <c r="J51561" s="88"/>
      <c r="K51561" s="88"/>
    </row>
    <row r="51562" spans="2:11" hidden="1" x14ac:dyDescent="0.2">
      <c r="B51562" s="88"/>
      <c r="C51562" s="88"/>
      <c r="D51562" s="88"/>
      <c r="E51562" s="88"/>
      <c r="F51562" s="88"/>
      <c r="G51562" s="88"/>
      <c r="H51562" s="88"/>
      <c r="I51562" s="88"/>
      <c r="J51562" s="88"/>
      <c r="K51562" s="88"/>
    </row>
    <row r="51563" spans="2:11" hidden="1" x14ac:dyDescent="0.2">
      <c r="B51563" s="88"/>
      <c r="C51563" s="88"/>
      <c r="D51563" s="88"/>
      <c r="E51563" s="88"/>
      <c r="F51563" s="88"/>
      <c r="G51563" s="88"/>
      <c r="H51563" s="88"/>
      <c r="I51563" s="88"/>
      <c r="J51563" s="88"/>
      <c r="K51563" s="88"/>
    </row>
    <row r="51564" spans="2:11" hidden="1" x14ac:dyDescent="0.2">
      <c r="B51564" s="88"/>
      <c r="C51564" s="88"/>
      <c r="D51564" s="88"/>
      <c r="E51564" s="88"/>
      <c r="F51564" s="88"/>
      <c r="G51564" s="88"/>
      <c r="H51564" s="88"/>
      <c r="I51564" s="88"/>
      <c r="J51564" s="88"/>
      <c r="K51564" s="88"/>
    </row>
    <row r="51565" spans="2:11" hidden="1" x14ac:dyDescent="0.2">
      <c r="B51565" s="88"/>
      <c r="C51565" s="88"/>
      <c r="D51565" s="88"/>
      <c r="E51565" s="88"/>
      <c r="F51565" s="88"/>
      <c r="G51565" s="88"/>
      <c r="H51565" s="88"/>
      <c r="I51565" s="88"/>
      <c r="J51565" s="88"/>
      <c r="K51565" s="88"/>
    </row>
    <row r="51566" spans="2:11" hidden="1" x14ac:dyDescent="0.2">
      <c r="B51566" s="88"/>
      <c r="C51566" s="88"/>
      <c r="D51566" s="88"/>
      <c r="E51566" s="88"/>
      <c r="F51566" s="88"/>
      <c r="G51566" s="88"/>
      <c r="H51566" s="88"/>
      <c r="I51566" s="88"/>
      <c r="J51566" s="88"/>
      <c r="K51566" s="88"/>
    </row>
    <row r="51567" spans="2:11" hidden="1" x14ac:dyDescent="0.2">
      <c r="B51567" s="88"/>
      <c r="C51567" s="88"/>
      <c r="D51567" s="88"/>
      <c r="E51567" s="88"/>
      <c r="F51567" s="88"/>
      <c r="G51567" s="88"/>
      <c r="H51567" s="88"/>
      <c r="I51567" s="88"/>
      <c r="J51567" s="88"/>
      <c r="K51567" s="88"/>
    </row>
    <row r="51568" spans="2:11" hidden="1" x14ac:dyDescent="0.2">
      <c r="B51568" s="88"/>
      <c r="C51568" s="88"/>
      <c r="D51568" s="88"/>
      <c r="E51568" s="88"/>
      <c r="F51568" s="88"/>
      <c r="G51568" s="88"/>
      <c r="H51568" s="88"/>
      <c r="I51568" s="88"/>
      <c r="J51568" s="88"/>
      <c r="K51568" s="88"/>
    </row>
    <row r="51569" spans="2:11" hidden="1" x14ac:dyDescent="0.2">
      <c r="B51569" s="88"/>
      <c r="C51569" s="88"/>
      <c r="D51569" s="88"/>
      <c r="E51569" s="88"/>
      <c r="F51569" s="88"/>
      <c r="G51569" s="88"/>
      <c r="H51569" s="88"/>
      <c r="I51569" s="88"/>
      <c r="J51569" s="88"/>
      <c r="K51569" s="88"/>
    </row>
    <row r="51570" spans="2:11" hidden="1" x14ac:dyDescent="0.2">
      <c r="B51570" s="88"/>
      <c r="C51570" s="88"/>
      <c r="D51570" s="88"/>
      <c r="E51570" s="88"/>
      <c r="F51570" s="88"/>
      <c r="G51570" s="88"/>
      <c r="H51570" s="88"/>
      <c r="I51570" s="88"/>
      <c r="J51570" s="88"/>
      <c r="K51570" s="88"/>
    </row>
    <row r="51571" spans="2:11" hidden="1" x14ac:dyDescent="0.2">
      <c r="B51571" s="88"/>
      <c r="C51571" s="88"/>
      <c r="D51571" s="88"/>
      <c r="E51571" s="88"/>
      <c r="F51571" s="88"/>
      <c r="G51571" s="88"/>
      <c r="H51571" s="88"/>
      <c r="I51571" s="88"/>
      <c r="J51571" s="88"/>
      <c r="K51571" s="88"/>
    </row>
    <row r="51572" spans="2:11" hidden="1" x14ac:dyDescent="0.2">
      <c r="B51572" s="88"/>
      <c r="C51572" s="88"/>
      <c r="D51572" s="88"/>
      <c r="E51572" s="88"/>
      <c r="F51572" s="88"/>
      <c r="G51572" s="88"/>
      <c r="H51572" s="88"/>
      <c r="I51572" s="88"/>
      <c r="J51572" s="88"/>
      <c r="K51572" s="88"/>
    </row>
    <row r="51573" spans="2:11" hidden="1" x14ac:dyDescent="0.2">
      <c r="B51573" s="88"/>
      <c r="C51573" s="88"/>
      <c r="D51573" s="88"/>
      <c r="E51573" s="88"/>
      <c r="F51573" s="88"/>
      <c r="G51573" s="88"/>
      <c r="H51573" s="88"/>
      <c r="I51573" s="88"/>
      <c r="J51573" s="88"/>
      <c r="K51573" s="88"/>
    </row>
    <row r="51574" spans="2:11" hidden="1" x14ac:dyDescent="0.2">
      <c r="B51574" s="88"/>
      <c r="C51574" s="88"/>
      <c r="D51574" s="88"/>
      <c r="E51574" s="88"/>
      <c r="F51574" s="88"/>
      <c r="G51574" s="88"/>
      <c r="H51574" s="88"/>
      <c r="I51574" s="88"/>
      <c r="J51574" s="88"/>
      <c r="K51574" s="88"/>
    </row>
    <row r="51575" spans="2:11" hidden="1" x14ac:dyDescent="0.2">
      <c r="B51575" s="88"/>
      <c r="C51575" s="88"/>
      <c r="D51575" s="88"/>
      <c r="E51575" s="88"/>
      <c r="F51575" s="88"/>
      <c r="G51575" s="88"/>
      <c r="H51575" s="88"/>
      <c r="I51575" s="88"/>
      <c r="J51575" s="88"/>
      <c r="K51575" s="88"/>
    </row>
    <row r="51576" spans="2:11" hidden="1" x14ac:dyDescent="0.2">
      <c r="B51576" s="88"/>
      <c r="C51576" s="88"/>
      <c r="D51576" s="88"/>
      <c r="E51576" s="88"/>
      <c r="F51576" s="88"/>
      <c r="G51576" s="88"/>
      <c r="H51576" s="88"/>
      <c r="I51576" s="88"/>
      <c r="J51576" s="88"/>
      <c r="K51576" s="88"/>
    </row>
    <row r="51577" spans="2:11" hidden="1" x14ac:dyDescent="0.2">
      <c r="B51577" s="88"/>
      <c r="C51577" s="88"/>
      <c r="D51577" s="88"/>
      <c r="E51577" s="88"/>
      <c r="F51577" s="88"/>
      <c r="G51577" s="88"/>
      <c r="H51577" s="88"/>
      <c r="I51577" s="88"/>
      <c r="J51577" s="88"/>
      <c r="K51577" s="88"/>
    </row>
    <row r="51578" spans="2:11" hidden="1" x14ac:dyDescent="0.2">
      <c r="B51578" s="88"/>
      <c r="C51578" s="88"/>
      <c r="D51578" s="88"/>
      <c r="E51578" s="88"/>
      <c r="F51578" s="88"/>
      <c r="G51578" s="88"/>
      <c r="H51578" s="88"/>
      <c r="I51578" s="88"/>
      <c r="J51578" s="88"/>
      <c r="K51578" s="88"/>
    </row>
    <row r="51579" spans="2:11" hidden="1" x14ac:dyDescent="0.2">
      <c r="B51579" s="88"/>
      <c r="C51579" s="88"/>
      <c r="D51579" s="88"/>
      <c r="E51579" s="88"/>
      <c r="F51579" s="88"/>
      <c r="G51579" s="88"/>
      <c r="H51579" s="88"/>
      <c r="I51579" s="88"/>
      <c r="J51579" s="88"/>
      <c r="K51579" s="88"/>
    </row>
    <row r="51580" spans="2:11" hidden="1" x14ac:dyDescent="0.2">
      <c r="B51580" s="88"/>
      <c r="C51580" s="88"/>
      <c r="D51580" s="88"/>
      <c r="E51580" s="88"/>
      <c r="F51580" s="88"/>
      <c r="G51580" s="88"/>
      <c r="H51580" s="88"/>
      <c r="I51580" s="88"/>
      <c r="J51580" s="88"/>
      <c r="K51580" s="88"/>
    </row>
    <row r="51581" spans="2:11" hidden="1" x14ac:dyDescent="0.2">
      <c r="B51581" s="88"/>
      <c r="C51581" s="88"/>
      <c r="D51581" s="88"/>
      <c r="E51581" s="88"/>
      <c r="F51581" s="88"/>
      <c r="G51581" s="88"/>
      <c r="H51581" s="88"/>
      <c r="I51581" s="88"/>
      <c r="J51581" s="88"/>
      <c r="K51581" s="88"/>
    </row>
    <row r="51582" spans="2:11" hidden="1" x14ac:dyDescent="0.2">
      <c r="B51582" s="88"/>
      <c r="C51582" s="88"/>
      <c r="D51582" s="88"/>
      <c r="E51582" s="88"/>
      <c r="F51582" s="88"/>
      <c r="G51582" s="88"/>
      <c r="H51582" s="88"/>
      <c r="I51582" s="88"/>
      <c r="J51582" s="88"/>
      <c r="K51582" s="88"/>
    </row>
    <row r="51583" spans="2:11" hidden="1" x14ac:dyDescent="0.2">
      <c r="B51583" s="88"/>
      <c r="C51583" s="88"/>
      <c r="D51583" s="88"/>
      <c r="E51583" s="88"/>
      <c r="F51583" s="88"/>
      <c r="G51583" s="88"/>
      <c r="H51583" s="88"/>
      <c r="I51583" s="88"/>
      <c r="J51583" s="88"/>
      <c r="K51583" s="88"/>
    </row>
    <row r="51584" spans="2:11" hidden="1" x14ac:dyDescent="0.2">
      <c r="B51584" s="88"/>
      <c r="C51584" s="88"/>
      <c r="D51584" s="88"/>
      <c r="E51584" s="88"/>
      <c r="F51584" s="88"/>
      <c r="G51584" s="88"/>
      <c r="H51584" s="88"/>
      <c r="I51584" s="88"/>
      <c r="J51584" s="88"/>
      <c r="K51584" s="88"/>
    </row>
    <row r="51585" spans="2:11" hidden="1" x14ac:dyDescent="0.2">
      <c r="B51585" s="88"/>
      <c r="C51585" s="88"/>
      <c r="D51585" s="88"/>
      <c r="E51585" s="88"/>
      <c r="F51585" s="88"/>
      <c r="G51585" s="88"/>
      <c r="H51585" s="88"/>
      <c r="I51585" s="88"/>
      <c r="J51585" s="88"/>
      <c r="K51585" s="88"/>
    </row>
    <row r="51586" spans="2:11" hidden="1" x14ac:dyDescent="0.2">
      <c r="B51586" s="88"/>
      <c r="C51586" s="88"/>
      <c r="D51586" s="88"/>
      <c r="E51586" s="88"/>
      <c r="F51586" s="88"/>
      <c r="G51586" s="88"/>
      <c r="H51586" s="88"/>
      <c r="I51586" s="88"/>
      <c r="J51586" s="88"/>
      <c r="K51586" s="88"/>
    </row>
    <row r="51587" spans="2:11" hidden="1" x14ac:dyDescent="0.2">
      <c r="B51587" s="88"/>
      <c r="C51587" s="88"/>
      <c r="D51587" s="88"/>
      <c r="E51587" s="88"/>
      <c r="F51587" s="88"/>
      <c r="G51587" s="88"/>
      <c r="H51587" s="88"/>
      <c r="I51587" s="88"/>
      <c r="J51587" s="88"/>
      <c r="K51587" s="88"/>
    </row>
    <row r="51588" spans="2:11" hidden="1" x14ac:dyDescent="0.2">
      <c r="B51588" s="88"/>
      <c r="C51588" s="88"/>
      <c r="D51588" s="88"/>
      <c r="E51588" s="88"/>
      <c r="F51588" s="88"/>
      <c r="G51588" s="88"/>
      <c r="H51588" s="88"/>
      <c r="I51588" s="88"/>
      <c r="J51588" s="88"/>
      <c r="K51588" s="88"/>
    </row>
    <row r="51589" spans="2:11" hidden="1" x14ac:dyDescent="0.2">
      <c r="B51589" s="88"/>
      <c r="C51589" s="88"/>
      <c r="D51589" s="88"/>
      <c r="E51589" s="88"/>
      <c r="F51589" s="88"/>
      <c r="G51589" s="88"/>
      <c r="H51589" s="88"/>
      <c r="I51589" s="88"/>
      <c r="J51589" s="88"/>
      <c r="K51589" s="88"/>
    </row>
    <row r="51590" spans="2:11" hidden="1" x14ac:dyDescent="0.2">
      <c r="B51590" s="88"/>
      <c r="C51590" s="88"/>
      <c r="D51590" s="88"/>
      <c r="E51590" s="88"/>
      <c r="F51590" s="88"/>
      <c r="G51590" s="88"/>
      <c r="H51590" s="88"/>
      <c r="I51590" s="88"/>
      <c r="J51590" s="88"/>
      <c r="K51590" s="88"/>
    </row>
    <row r="51591" spans="2:11" hidden="1" x14ac:dyDescent="0.2">
      <c r="B51591" s="88"/>
      <c r="C51591" s="88"/>
      <c r="D51591" s="88"/>
      <c r="E51591" s="88"/>
      <c r="F51591" s="88"/>
      <c r="G51591" s="88"/>
      <c r="H51591" s="88"/>
      <c r="I51591" s="88"/>
      <c r="J51591" s="88"/>
      <c r="K51591" s="88"/>
    </row>
    <row r="51592" spans="2:11" hidden="1" x14ac:dyDescent="0.2">
      <c r="B51592" s="88"/>
      <c r="C51592" s="88"/>
      <c r="D51592" s="88"/>
      <c r="E51592" s="88"/>
      <c r="F51592" s="88"/>
      <c r="G51592" s="88"/>
      <c r="H51592" s="88"/>
      <c r="I51592" s="88"/>
      <c r="J51592" s="88"/>
      <c r="K51592" s="88"/>
    </row>
    <row r="51593" spans="2:11" hidden="1" x14ac:dyDescent="0.2">
      <c r="B51593" s="88"/>
      <c r="C51593" s="88"/>
      <c r="D51593" s="88"/>
      <c r="E51593" s="88"/>
      <c r="F51593" s="88"/>
      <c r="G51593" s="88"/>
      <c r="H51593" s="88"/>
      <c r="I51593" s="88"/>
      <c r="J51593" s="88"/>
      <c r="K51593" s="88"/>
    </row>
    <row r="51594" spans="2:11" hidden="1" x14ac:dyDescent="0.2">
      <c r="B51594" s="88"/>
      <c r="C51594" s="88"/>
      <c r="D51594" s="88"/>
      <c r="E51594" s="88"/>
      <c r="F51594" s="88"/>
      <c r="G51594" s="88"/>
      <c r="H51594" s="88"/>
      <c r="I51594" s="88"/>
      <c r="J51594" s="88"/>
      <c r="K51594" s="88"/>
    </row>
    <row r="51595" spans="2:11" hidden="1" x14ac:dyDescent="0.2">
      <c r="B51595" s="88"/>
      <c r="C51595" s="88"/>
      <c r="D51595" s="88"/>
      <c r="E51595" s="88"/>
      <c r="F51595" s="88"/>
      <c r="G51595" s="88"/>
      <c r="H51595" s="88"/>
      <c r="I51595" s="88"/>
      <c r="J51595" s="88"/>
      <c r="K51595" s="88"/>
    </row>
    <row r="51596" spans="2:11" hidden="1" x14ac:dyDescent="0.2">
      <c r="B51596" s="88"/>
      <c r="C51596" s="88"/>
      <c r="D51596" s="88"/>
      <c r="E51596" s="88"/>
      <c r="F51596" s="88"/>
      <c r="G51596" s="88"/>
      <c r="H51596" s="88"/>
      <c r="I51596" s="88"/>
      <c r="J51596" s="88"/>
      <c r="K51596" s="88"/>
    </row>
    <row r="51597" spans="2:11" hidden="1" x14ac:dyDescent="0.2">
      <c r="B51597" s="88"/>
      <c r="C51597" s="88"/>
      <c r="D51597" s="88"/>
      <c r="E51597" s="88"/>
      <c r="F51597" s="88"/>
      <c r="G51597" s="88"/>
      <c r="H51597" s="88"/>
      <c r="I51597" s="88"/>
      <c r="J51597" s="88"/>
      <c r="K51597" s="88"/>
    </row>
    <row r="51598" spans="2:11" hidden="1" x14ac:dyDescent="0.2">
      <c r="B51598" s="88"/>
      <c r="C51598" s="88"/>
      <c r="D51598" s="88"/>
      <c r="E51598" s="88"/>
      <c r="F51598" s="88"/>
      <c r="G51598" s="88"/>
      <c r="H51598" s="88"/>
      <c r="I51598" s="88"/>
      <c r="J51598" s="88"/>
      <c r="K51598" s="88"/>
    </row>
    <row r="51599" spans="2:11" hidden="1" x14ac:dyDescent="0.2">
      <c r="B51599" s="88"/>
      <c r="C51599" s="88"/>
      <c r="D51599" s="88"/>
      <c r="E51599" s="88"/>
      <c r="F51599" s="88"/>
      <c r="G51599" s="88"/>
      <c r="H51599" s="88"/>
      <c r="I51599" s="88"/>
      <c r="J51599" s="88"/>
      <c r="K51599" s="88"/>
    </row>
    <row r="51600" spans="2:11" hidden="1" x14ac:dyDescent="0.2">
      <c r="B51600" s="88"/>
      <c r="C51600" s="88"/>
      <c r="D51600" s="88"/>
      <c r="E51600" s="88"/>
      <c r="F51600" s="88"/>
      <c r="G51600" s="88"/>
      <c r="H51600" s="88"/>
      <c r="I51600" s="88"/>
      <c r="J51600" s="88"/>
      <c r="K51600" s="88"/>
    </row>
    <row r="51601" spans="2:11" hidden="1" x14ac:dyDescent="0.2">
      <c r="B51601" s="88"/>
      <c r="C51601" s="88"/>
      <c r="D51601" s="88"/>
      <c r="E51601" s="88"/>
      <c r="F51601" s="88"/>
      <c r="G51601" s="88"/>
      <c r="H51601" s="88"/>
      <c r="I51601" s="88"/>
      <c r="J51601" s="88"/>
      <c r="K51601" s="88"/>
    </row>
    <row r="51602" spans="2:11" hidden="1" x14ac:dyDescent="0.2">
      <c r="B51602" s="88"/>
      <c r="C51602" s="88"/>
      <c r="D51602" s="88"/>
      <c r="E51602" s="88"/>
      <c r="F51602" s="88"/>
      <c r="G51602" s="88"/>
      <c r="H51602" s="88"/>
      <c r="I51602" s="88"/>
      <c r="J51602" s="88"/>
      <c r="K51602" s="88"/>
    </row>
    <row r="51603" spans="2:11" hidden="1" x14ac:dyDescent="0.2">
      <c r="B51603" s="88"/>
      <c r="C51603" s="88"/>
      <c r="D51603" s="88"/>
      <c r="E51603" s="88"/>
      <c r="F51603" s="88"/>
      <c r="G51603" s="88"/>
      <c r="H51603" s="88"/>
      <c r="I51603" s="88"/>
      <c r="J51603" s="88"/>
      <c r="K51603" s="88"/>
    </row>
    <row r="51604" spans="2:11" hidden="1" x14ac:dyDescent="0.2">
      <c r="B51604" s="88"/>
      <c r="C51604" s="88"/>
      <c r="D51604" s="88"/>
      <c r="E51604" s="88"/>
      <c r="F51604" s="88"/>
      <c r="G51604" s="88"/>
      <c r="H51604" s="88"/>
      <c r="I51604" s="88"/>
      <c r="J51604" s="88"/>
      <c r="K51604" s="88"/>
    </row>
    <row r="51605" spans="2:11" hidden="1" x14ac:dyDescent="0.2">
      <c r="B51605" s="88"/>
      <c r="C51605" s="88"/>
      <c r="D51605" s="88"/>
      <c r="E51605" s="88"/>
      <c r="F51605" s="88"/>
      <c r="G51605" s="88"/>
      <c r="H51605" s="88"/>
      <c r="I51605" s="88"/>
      <c r="J51605" s="88"/>
      <c r="K51605" s="88"/>
    </row>
    <row r="51606" spans="2:11" hidden="1" x14ac:dyDescent="0.2">
      <c r="B51606" s="88"/>
      <c r="C51606" s="88"/>
      <c r="D51606" s="88"/>
      <c r="E51606" s="88"/>
      <c r="F51606" s="88"/>
      <c r="G51606" s="88"/>
      <c r="H51606" s="88"/>
      <c r="I51606" s="88"/>
      <c r="J51606" s="88"/>
      <c r="K51606" s="88"/>
    </row>
    <row r="51607" spans="2:11" hidden="1" x14ac:dyDescent="0.2">
      <c r="B51607" s="88"/>
      <c r="C51607" s="88"/>
      <c r="D51607" s="88"/>
      <c r="E51607" s="88"/>
      <c r="F51607" s="88"/>
      <c r="G51607" s="88"/>
      <c r="H51607" s="88"/>
      <c r="I51607" s="88"/>
      <c r="J51607" s="88"/>
      <c r="K51607" s="88"/>
    </row>
    <row r="51608" spans="2:11" hidden="1" x14ac:dyDescent="0.2">
      <c r="B51608" s="88"/>
      <c r="C51608" s="88"/>
      <c r="D51608" s="88"/>
      <c r="E51608" s="88"/>
      <c r="F51608" s="88"/>
      <c r="G51608" s="88"/>
      <c r="H51608" s="88"/>
      <c r="I51608" s="88"/>
      <c r="J51608" s="88"/>
      <c r="K51608" s="88"/>
    </row>
    <row r="51609" spans="2:11" hidden="1" x14ac:dyDescent="0.2">
      <c r="B51609" s="88"/>
      <c r="C51609" s="88"/>
      <c r="D51609" s="88"/>
      <c r="E51609" s="88"/>
      <c r="F51609" s="88"/>
      <c r="G51609" s="88"/>
      <c r="H51609" s="88"/>
      <c r="I51609" s="88"/>
      <c r="J51609" s="88"/>
      <c r="K51609" s="88"/>
    </row>
    <row r="51610" spans="2:11" hidden="1" x14ac:dyDescent="0.2">
      <c r="B51610" s="88"/>
      <c r="C51610" s="88"/>
      <c r="D51610" s="88"/>
      <c r="E51610" s="88"/>
      <c r="F51610" s="88"/>
      <c r="G51610" s="88"/>
      <c r="H51610" s="88"/>
      <c r="I51610" s="88"/>
      <c r="J51610" s="88"/>
      <c r="K51610" s="88"/>
    </row>
    <row r="51611" spans="2:11" hidden="1" x14ac:dyDescent="0.2">
      <c r="B51611" s="88"/>
      <c r="C51611" s="88"/>
      <c r="D51611" s="88"/>
      <c r="E51611" s="88"/>
      <c r="F51611" s="88"/>
      <c r="G51611" s="88"/>
      <c r="H51611" s="88"/>
      <c r="I51611" s="88"/>
      <c r="J51611" s="88"/>
      <c r="K51611" s="88"/>
    </row>
    <row r="51612" spans="2:11" hidden="1" x14ac:dyDescent="0.2">
      <c r="B51612" s="88"/>
      <c r="C51612" s="88"/>
      <c r="D51612" s="88"/>
      <c r="E51612" s="88"/>
      <c r="F51612" s="88"/>
      <c r="G51612" s="88"/>
      <c r="H51612" s="88"/>
      <c r="I51612" s="88"/>
      <c r="J51612" s="88"/>
      <c r="K51612" s="88"/>
    </row>
    <row r="51613" spans="2:11" hidden="1" x14ac:dyDescent="0.2">
      <c r="B51613" s="88"/>
      <c r="C51613" s="88"/>
      <c r="D51613" s="88"/>
      <c r="E51613" s="88"/>
      <c r="F51613" s="88"/>
      <c r="G51613" s="88"/>
      <c r="H51613" s="88"/>
      <c r="I51613" s="88"/>
      <c r="J51613" s="88"/>
      <c r="K51613" s="88"/>
    </row>
    <row r="51614" spans="2:11" hidden="1" x14ac:dyDescent="0.2">
      <c r="B51614" s="88"/>
      <c r="C51614" s="88"/>
      <c r="D51614" s="88"/>
      <c r="E51614" s="88"/>
      <c r="F51614" s="88"/>
      <c r="G51614" s="88"/>
      <c r="H51614" s="88"/>
      <c r="I51614" s="88"/>
      <c r="J51614" s="88"/>
      <c r="K51614" s="88"/>
    </row>
    <row r="51615" spans="2:11" hidden="1" x14ac:dyDescent="0.2">
      <c r="B51615" s="88"/>
      <c r="C51615" s="88"/>
      <c r="D51615" s="88"/>
      <c r="E51615" s="88"/>
      <c r="F51615" s="88"/>
      <c r="G51615" s="88"/>
      <c r="H51615" s="88"/>
      <c r="I51615" s="88"/>
      <c r="J51615" s="88"/>
      <c r="K51615" s="88"/>
    </row>
    <row r="51616" spans="2:11" hidden="1" x14ac:dyDescent="0.2">
      <c r="B51616" s="88"/>
      <c r="C51616" s="88"/>
      <c r="D51616" s="88"/>
      <c r="E51616" s="88"/>
      <c r="F51616" s="88"/>
      <c r="G51616" s="88"/>
      <c r="H51616" s="88"/>
      <c r="I51616" s="88"/>
      <c r="J51616" s="88"/>
      <c r="K51616" s="88"/>
    </row>
    <row r="51617" spans="2:11" hidden="1" x14ac:dyDescent="0.2">
      <c r="B51617" s="88"/>
      <c r="C51617" s="88"/>
      <c r="D51617" s="88"/>
      <c r="E51617" s="88"/>
      <c r="F51617" s="88"/>
      <c r="G51617" s="88"/>
      <c r="H51617" s="88"/>
      <c r="I51617" s="88"/>
      <c r="J51617" s="88"/>
      <c r="K51617" s="88"/>
    </row>
    <row r="51618" spans="2:11" hidden="1" x14ac:dyDescent="0.2">
      <c r="B51618" s="88"/>
      <c r="C51618" s="88"/>
      <c r="D51618" s="88"/>
      <c r="E51618" s="88"/>
      <c r="F51618" s="88"/>
      <c r="G51618" s="88"/>
      <c r="H51618" s="88"/>
      <c r="I51618" s="88"/>
      <c r="J51618" s="88"/>
      <c r="K51618" s="88"/>
    </row>
    <row r="51619" spans="2:11" hidden="1" x14ac:dyDescent="0.2">
      <c r="B51619" s="88"/>
      <c r="C51619" s="88"/>
      <c r="D51619" s="88"/>
      <c r="E51619" s="88"/>
      <c r="F51619" s="88"/>
      <c r="G51619" s="88"/>
      <c r="H51619" s="88"/>
      <c r="I51619" s="88"/>
      <c r="J51619" s="88"/>
      <c r="K51619" s="88"/>
    </row>
    <row r="51620" spans="2:11" hidden="1" x14ac:dyDescent="0.2">
      <c r="B51620" s="88"/>
      <c r="C51620" s="88"/>
      <c r="D51620" s="88"/>
      <c r="E51620" s="88"/>
      <c r="F51620" s="88"/>
      <c r="G51620" s="88"/>
      <c r="H51620" s="88"/>
      <c r="I51620" s="88"/>
      <c r="J51620" s="88"/>
      <c r="K51620" s="88"/>
    </row>
    <row r="51621" spans="2:11" hidden="1" x14ac:dyDescent="0.2">
      <c r="B51621" s="88"/>
      <c r="C51621" s="88"/>
      <c r="D51621" s="88"/>
      <c r="E51621" s="88"/>
      <c r="F51621" s="88"/>
      <c r="G51621" s="88"/>
      <c r="H51621" s="88"/>
      <c r="I51621" s="88"/>
      <c r="J51621" s="88"/>
      <c r="K51621" s="88"/>
    </row>
    <row r="51622" spans="2:11" hidden="1" x14ac:dyDescent="0.2">
      <c r="B51622" s="88"/>
      <c r="C51622" s="88"/>
      <c r="D51622" s="88"/>
      <c r="E51622" s="88"/>
      <c r="F51622" s="88"/>
      <c r="G51622" s="88"/>
      <c r="H51622" s="88"/>
      <c r="I51622" s="88"/>
      <c r="J51622" s="88"/>
      <c r="K51622" s="88"/>
    </row>
    <row r="51623" spans="2:11" hidden="1" x14ac:dyDescent="0.2">
      <c r="B51623" s="88"/>
      <c r="C51623" s="88"/>
      <c r="D51623" s="88"/>
      <c r="E51623" s="88"/>
      <c r="F51623" s="88"/>
      <c r="G51623" s="88"/>
      <c r="H51623" s="88"/>
      <c r="I51623" s="88"/>
      <c r="J51623" s="88"/>
      <c r="K51623" s="88"/>
    </row>
    <row r="51624" spans="2:11" hidden="1" x14ac:dyDescent="0.2">
      <c r="B51624" s="88"/>
      <c r="C51624" s="88"/>
      <c r="D51624" s="88"/>
      <c r="E51624" s="88"/>
      <c r="F51624" s="88"/>
      <c r="G51624" s="88"/>
      <c r="H51624" s="88"/>
      <c r="I51624" s="88"/>
      <c r="J51624" s="88"/>
      <c r="K51624" s="88"/>
    </row>
    <row r="51625" spans="2:11" hidden="1" x14ac:dyDescent="0.2">
      <c r="B51625" s="88"/>
      <c r="C51625" s="88"/>
      <c r="D51625" s="88"/>
      <c r="E51625" s="88"/>
      <c r="F51625" s="88"/>
      <c r="G51625" s="88"/>
      <c r="H51625" s="88"/>
      <c r="I51625" s="88"/>
      <c r="J51625" s="88"/>
      <c r="K51625" s="88"/>
    </row>
    <row r="51626" spans="2:11" hidden="1" x14ac:dyDescent="0.2">
      <c r="B51626" s="88"/>
      <c r="C51626" s="88"/>
      <c r="D51626" s="88"/>
      <c r="E51626" s="88"/>
      <c r="F51626" s="88"/>
      <c r="G51626" s="88"/>
      <c r="H51626" s="88"/>
      <c r="I51626" s="88"/>
      <c r="J51626" s="88"/>
      <c r="K51626" s="88"/>
    </row>
    <row r="51627" spans="2:11" hidden="1" x14ac:dyDescent="0.2">
      <c r="B51627" s="88"/>
      <c r="C51627" s="88"/>
      <c r="D51627" s="88"/>
      <c r="E51627" s="88"/>
      <c r="F51627" s="88"/>
      <c r="G51627" s="88"/>
      <c r="H51627" s="88"/>
      <c r="I51627" s="88"/>
      <c r="J51627" s="88"/>
      <c r="K51627" s="88"/>
    </row>
    <row r="51628" spans="2:11" hidden="1" x14ac:dyDescent="0.2">
      <c r="B51628" s="88"/>
      <c r="C51628" s="88"/>
      <c r="D51628" s="88"/>
      <c r="E51628" s="88"/>
      <c r="F51628" s="88"/>
      <c r="G51628" s="88"/>
      <c r="H51628" s="88"/>
      <c r="I51628" s="88"/>
      <c r="J51628" s="88"/>
      <c r="K51628" s="88"/>
    </row>
    <row r="51629" spans="2:11" hidden="1" x14ac:dyDescent="0.2">
      <c r="B51629" s="88"/>
      <c r="C51629" s="88"/>
      <c r="D51629" s="88"/>
      <c r="E51629" s="88"/>
      <c r="F51629" s="88"/>
      <c r="G51629" s="88"/>
      <c r="H51629" s="88"/>
      <c r="I51629" s="88"/>
      <c r="J51629" s="88"/>
      <c r="K51629" s="88"/>
    </row>
    <row r="51630" spans="2:11" hidden="1" x14ac:dyDescent="0.2">
      <c r="B51630" s="88"/>
      <c r="C51630" s="88"/>
      <c r="D51630" s="88"/>
      <c r="E51630" s="88"/>
      <c r="F51630" s="88"/>
      <c r="G51630" s="88"/>
      <c r="H51630" s="88"/>
      <c r="I51630" s="88"/>
      <c r="J51630" s="88"/>
      <c r="K51630" s="88"/>
    </row>
    <row r="51631" spans="2:11" hidden="1" x14ac:dyDescent="0.2">
      <c r="B51631" s="88"/>
      <c r="C51631" s="88"/>
      <c r="D51631" s="88"/>
      <c r="E51631" s="88"/>
      <c r="F51631" s="88"/>
      <c r="G51631" s="88"/>
      <c r="H51631" s="88"/>
      <c r="I51631" s="88"/>
      <c r="J51631" s="88"/>
      <c r="K51631" s="88"/>
    </row>
    <row r="51632" spans="2:11" hidden="1" x14ac:dyDescent="0.2">
      <c r="B51632" s="88"/>
      <c r="C51632" s="88"/>
      <c r="D51632" s="88"/>
      <c r="E51632" s="88"/>
      <c r="F51632" s="88"/>
      <c r="G51632" s="88"/>
      <c r="H51632" s="88"/>
      <c r="I51632" s="88"/>
      <c r="J51632" s="88"/>
      <c r="K51632" s="88"/>
    </row>
    <row r="51633" spans="2:11" hidden="1" x14ac:dyDescent="0.2">
      <c r="B51633" s="88"/>
      <c r="C51633" s="88"/>
      <c r="D51633" s="88"/>
      <c r="E51633" s="88"/>
      <c r="F51633" s="88"/>
      <c r="G51633" s="88"/>
      <c r="H51633" s="88"/>
      <c r="I51633" s="88"/>
      <c r="J51633" s="88"/>
      <c r="K51633" s="88"/>
    </row>
    <row r="51634" spans="2:11" hidden="1" x14ac:dyDescent="0.2">
      <c r="B51634" s="88"/>
      <c r="C51634" s="88"/>
      <c r="D51634" s="88"/>
      <c r="E51634" s="88"/>
      <c r="F51634" s="88"/>
      <c r="G51634" s="88"/>
      <c r="H51634" s="88"/>
      <c r="I51634" s="88"/>
      <c r="J51634" s="88"/>
      <c r="K51634" s="88"/>
    </row>
    <row r="51635" spans="2:11" hidden="1" x14ac:dyDescent="0.2">
      <c r="B51635" s="88"/>
      <c r="C51635" s="88"/>
      <c r="D51635" s="88"/>
      <c r="E51635" s="88"/>
      <c r="F51635" s="88"/>
      <c r="G51635" s="88"/>
      <c r="H51635" s="88"/>
      <c r="I51635" s="88"/>
      <c r="J51635" s="88"/>
      <c r="K51635" s="88"/>
    </row>
    <row r="51636" spans="2:11" hidden="1" x14ac:dyDescent="0.2">
      <c r="B51636" s="88"/>
      <c r="C51636" s="88"/>
      <c r="D51636" s="88"/>
      <c r="E51636" s="88"/>
      <c r="F51636" s="88"/>
      <c r="G51636" s="88"/>
      <c r="H51636" s="88"/>
      <c r="I51636" s="88"/>
      <c r="J51636" s="88"/>
      <c r="K51636" s="88"/>
    </row>
    <row r="51637" spans="2:11" hidden="1" x14ac:dyDescent="0.2">
      <c r="B51637" s="88"/>
      <c r="C51637" s="88"/>
      <c r="D51637" s="88"/>
      <c r="E51637" s="88"/>
      <c r="F51637" s="88"/>
      <c r="G51637" s="88"/>
      <c r="H51637" s="88"/>
      <c r="I51637" s="88"/>
      <c r="J51637" s="88"/>
      <c r="K51637" s="88"/>
    </row>
    <row r="51638" spans="2:11" hidden="1" x14ac:dyDescent="0.2">
      <c r="B51638" s="88"/>
      <c r="C51638" s="88"/>
      <c r="D51638" s="88"/>
      <c r="E51638" s="88"/>
      <c r="F51638" s="88"/>
      <c r="G51638" s="88"/>
      <c r="H51638" s="88"/>
      <c r="I51638" s="88"/>
      <c r="J51638" s="88"/>
      <c r="K51638" s="88"/>
    </row>
    <row r="51639" spans="2:11" hidden="1" x14ac:dyDescent="0.2">
      <c r="B51639" s="88"/>
      <c r="C51639" s="88"/>
      <c r="D51639" s="88"/>
      <c r="E51639" s="88"/>
      <c r="F51639" s="88"/>
      <c r="G51639" s="88"/>
      <c r="H51639" s="88"/>
      <c r="I51639" s="88"/>
      <c r="J51639" s="88"/>
      <c r="K51639" s="88"/>
    </row>
    <row r="51640" spans="2:11" hidden="1" x14ac:dyDescent="0.2">
      <c r="B51640" s="88"/>
      <c r="C51640" s="88"/>
      <c r="D51640" s="88"/>
      <c r="E51640" s="88"/>
      <c r="F51640" s="88"/>
      <c r="G51640" s="88"/>
      <c r="H51640" s="88"/>
      <c r="I51640" s="88"/>
      <c r="J51640" s="88"/>
      <c r="K51640" s="88"/>
    </row>
    <row r="51641" spans="2:11" hidden="1" x14ac:dyDescent="0.2">
      <c r="B51641" s="88"/>
      <c r="C51641" s="88"/>
      <c r="D51641" s="88"/>
      <c r="E51641" s="88"/>
      <c r="F51641" s="88"/>
      <c r="G51641" s="88"/>
      <c r="H51641" s="88"/>
      <c r="I51641" s="88"/>
      <c r="J51641" s="88"/>
      <c r="K51641" s="88"/>
    </row>
    <row r="51642" spans="2:11" hidden="1" x14ac:dyDescent="0.2">
      <c r="B51642" s="88"/>
      <c r="C51642" s="88"/>
      <c r="D51642" s="88"/>
      <c r="E51642" s="88"/>
      <c r="F51642" s="88"/>
      <c r="G51642" s="88"/>
      <c r="H51642" s="88"/>
      <c r="I51642" s="88"/>
      <c r="J51642" s="88"/>
      <c r="K51642" s="88"/>
    </row>
    <row r="51643" spans="2:11" hidden="1" x14ac:dyDescent="0.2">
      <c r="B51643" s="88"/>
      <c r="C51643" s="88"/>
      <c r="D51643" s="88"/>
      <c r="E51643" s="88"/>
      <c r="F51643" s="88"/>
      <c r="G51643" s="88"/>
      <c r="H51643" s="88"/>
      <c r="I51643" s="88"/>
      <c r="J51643" s="88"/>
      <c r="K51643" s="88"/>
    </row>
    <row r="51644" spans="2:11" hidden="1" x14ac:dyDescent="0.2">
      <c r="B51644" s="88"/>
      <c r="C51644" s="88"/>
      <c r="D51644" s="88"/>
      <c r="E51644" s="88"/>
      <c r="F51644" s="88"/>
      <c r="G51644" s="88"/>
      <c r="H51644" s="88"/>
      <c r="I51644" s="88"/>
      <c r="J51644" s="88"/>
      <c r="K51644" s="88"/>
    </row>
    <row r="51645" spans="2:11" hidden="1" x14ac:dyDescent="0.2">
      <c r="B51645" s="88"/>
      <c r="C51645" s="88"/>
      <c r="D51645" s="88"/>
      <c r="E51645" s="88"/>
      <c r="F51645" s="88"/>
      <c r="G51645" s="88"/>
      <c r="H51645" s="88"/>
      <c r="I51645" s="88"/>
      <c r="J51645" s="88"/>
      <c r="K51645" s="88"/>
    </row>
    <row r="51646" spans="2:11" hidden="1" x14ac:dyDescent="0.2">
      <c r="B51646" s="88"/>
      <c r="C51646" s="88"/>
      <c r="D51646" s="88"/>
      <c r="E51646" s="88"/>
      <c r="F51646" s="88"/>
      <c r="G51646" s="88"/>
      <c r="H51646" s="88"/>
      <c r="I51646" s="88"/>
      <c r="J51646" s="88"/>
      <c r="K51646" s="88"/>
    </row>
    <row r="51647" spans="2:11" hidden="1" x14ac:dyDescent="0.2">
      <c r="B51647" s="88"/>
      <c r="C51647" s="88"/>
      <c r="D51647" s="88"/>
      <c r="E51647" s="88"/>
      <c r="F51647" s="88"/>
      <c r="G51647" s="88"/>
      <c r="H51647" s="88"/>
      <c r="I51647" s="88"/>
      <c r="J51647" s="88"/>
      <c r="K51647" s="88"/>
    </row>
    <row r="51648" spans="2:11" hidden="1" x14ac:dyDescent="0.2">
      <c r="B51648" s="88"/>
      <c r="C51648" s="88"/>
      <c r="D51648" s="88"/>
      <c r="E51648" s="88"/>
      <c r="F51648" s="88"/>
      <c r="G51648" s="88"/>
      <c r="H51648" s="88"/>
      <c r="I51648" s="88"/>
      <c r="J51648" s="88"/>
      <c r="K51648" s="88"/>
    </row>
    <row r="51649" spans="2:11" hidden="1" x14ac:dyDescent="0.2">
      <c r="B51649" s="88"/>
      <c r="C51649" s="88"/>
      <c r="D51649" s="88"/>
      <c r="E51649" s="88"/>
      <c r="F51649" s="88"/>
      <c r="G51649" s="88"/>
      <c r="H51649" s="88"/>
      <c r="I51649" s="88"/>
      <c r="J51649" s="88"/>
      <c r="K51649" s="88"/>
    </row>
    <row r="51650" spans="2:11" hidden="1" x14ac:dyDescent="0.2">
      <c r="B51650" s="88"/>
      <c r="C51650" s="88"/>
      <c r="D51650" s="88"/>
      <c r="E51650" s="88"/>
      <c r="F51650" s="88"/>
      <c r="G51650" s="88"/>
      <c r="H51650" s="88"/>
      <c r="I51650" s="88"/>
      <c r="J51650" s="88"/>
      <c r="K51650" s="88"/>
    </row>
    <row r="51651" spans="2:11" hidden="1" x14ac:dyDescent="0.2">
      <c r="B51651" s="88"/>
      <c r="C51651" s="88"/>
      <c r="D51651" s="88"/>
      <c r="E51651" s="88"/>
      <c r="F51651" s="88"/>
      <c r="G51651" s="88"/>
      <c r="H51651" s="88"/>
      <c r="I51651" s="88"/>
      <c r="J51651" s="88"/>
      <c r="K51651" s="88"/>
    </row>
    <row r="51652" spans="2:11" hidden="1" x14ac:dyDescent="0.2">
      <c r="B51652" s="88"/>
      <c r="C51652" s="88"/>
      <c r="D51652" s="88"/>
      <c r="E51652" s="88"/>
      <c r="F51652" s="88"/>
      <c r="G51652" s="88"/>
      <c r="H51652" s="88"/>
      <c r="I51652" s="88"/>
      <c r="J51652" s="88"/>
      <c r="K51652" s="88"/>
    </row>
    <row r="51653" spans="2:11" hidden="1" x14ac:dyDescent="0.2">
      <c r="B51653" s="88"/>
      <c r="C51653" s="88"/>
      <c r="D51653" s="88"/>
      <c r="E51653" s="88"/>
      <c r="F51653" s="88"/>
      <c r="G51653" s="88"/>
      <c r="H51653" s="88"/>
      <c r="I51653" s="88"/>
      <c r="J51653" s="88"/>
      <c r="K51653" s="88"/>
    </row>
    <row r="51654" spans="2:11" hidden="1" x14ac:dyDescent="0.2">
      <c r="B51654" s="88"/>
      <c r="C51654" s="88"/>
      <c r="D51654" s="88"/>
      <c r="E51654" s="88"/>
      <c r="F51654" s="88"/>
      <c r="G51654" s="88"/>
      <c r="H51654" s="88"/>
      <c r="I51654" s="88"/>
      <c r="J51654" s="88"/>
      <c r="K51654" s="88"/>
    </row>
    <row r="51655" spans="2:11" hidden="1" x14ac:dyDescent="0.2">
      <c r="B51655" s="88"/>
      <c r="C51655" s="88"/>
      <c r="D51655" s="88"/>
      <c r="E51655" s="88"/>
      <c r="F51655" s="88"/>
      <c r="G51655" s="88"/>
      <c r="H51655" s="88"/>
      <c r="I51655" s="88"/>
      <c r="J51655" s="88"/>
      <c r="K51655" s="88"/>
    </row>
    <row r="51656" spans="2:11" hidden="1" x14ac:dyDescent="0.2">
      <c r="B51656" s="88"/>
      <c r="C51656" s="88"/>
      <c r="D51656" s="88"/>
      <c r="E51656" s="88"/>
      <c r="F51656" s="88"/>
      <c r="G51656" s="88"/>
      <c r="H51656" s="88"/>
      <c r="I51656" s="88"/>
      <c r="J51656" s="88"/>
      <c r="K51656" s="88"/>
    </row>
    <row r="51657" spans="2:11" hidden="1" x14ac:dyDescent="0.2">
      <c r="B51657" s="88"/>
      <c r="C51657" s="88"/>
      <c r="D51657" s="88"/>
      <c r="E51657" s="88"/>
      <c r="F51657" s="88"/>
      <c r="G51657" s="88"/>
      <c r="H51657" s="88"/>
      <c r="I51657" s="88"/>
      <c r="J51657" s="88"/>
      <c r="K51657" s="88"/>
    </row>
    <row r="51658" spans="2:11" hidden="1" x14ac:dyDescent="0.2">
      <c r="B51658" s="88"/>
      <c r="C51658" s="88"/>
      <c r="D51658" s="88"/>
      <c r="E51658" s="88"/>
      <c r="F51658" s="88"/>
      <c r="G51658" s="88"/>
      <c r="H51658" s="88"/>
      <c r="I51658" s="88"/>
      <c r="J51658" s="88"/>
      <c r="K51658" s="88"/>
    </row>
    <row r="51659" spans="2:11" hidden="1" x14ac:dyDescent="0.2">
      <c r="B51659" s="88"/>
      <c r="C51659" s="88"/>
      <c r="D51659" s="88"/>
      <c r="E51659" s="88"/>
      <c r="F51659" s="88"/>
      <c r="G51659" s="88"/>
      <c r="H51659" s="88"/>
      <c r="I51659" s="88"/>
      <c r="J51659" s="88"/>
      <c r="K51659" s="88"/>
    </row>
    <row r="51660" spans="2:11" hidden="1" x14ac:dyDescent="0.2">
      <c r="B51660" s="88"/>
      <c r="C51660" s="88"/>
      <c r="D51660" s="88"/>
      <c r="E51660" s="88"/>
      <c r="F51660" s="88"/>
      <c r="G51660" s="88"/>
      <c r="H51660" s="88"/>
      <c r="I51660" s="88"/>
      <c r="J51660" s="88"/>
      <c r="K51660" s="88"/>
    </row>
    <row r="51661" spans="2:11" hidden="1" x14ac:dyDescent="0.2">
      <c r="B51661" s="88"/>
      <c r="C51661" s="88"/>
      <c r="D51661" s="88"/>
      <c r="E51661" s="88"/>
      <c r="F51661" s="88"/>
      <c r="G51661" s="88"/>
      <c r="H51661" s="88"/>
      <c r="I51661" s="88"/>
      <c r="J51661" s="88"/>
      <c r="K51661" s="88"/>
    </row>
    <row r="51662" spans="2:11" hidden="1" x14ac:dyDescent="0.2">
      <c r="B51662" s="88"/>
      <c r="C51662" s="88"/>
      <c r="D51662" s="88"/>
      <c r="E51662" s="88"/>
      <c r="F51662" s="88"/>
      <c r="G51662" s="88"/>
      <c r="H51662" s="88"/>
      <c r="I51662" s="88"/>
      <c r="J51662" s="88"/>
      <c r="K51662" s="88"/>
    </row>
    <row r="51663" spans="2:11" hidden="1" x14ac:dyDescent="0.2">
      <c r="B51663" s="88"/>
      <c r="C51663" s="88"/>
      <c r="D51663" s="88"/>
      <c r="E51663" s="88"/>
      <c r="F51663" s="88"/>
      <c r="G51663" s="88"/>
      <c r="H51663" s="88"/>
      <c r="I51663" s="88"/>
      <c r="J51663" s="88"/>
      <c r="K51663" s="88"/>
    </row>
    <row r="51664" spans="2:11" hidden="1" x14ac:dyDescent="0.2">
      <c r="B51664" s="88"/>
      <c r="C51664" s="88"/>
      <c r="D51664" s="88"/>
      <c r="E51664" s="88"/>
      <c r="F51664" s="88"/>
      <c r="G51664" s="88"/>
      <c r="H51664" s="88"/>
      <c r="I51664" s="88"/>
      <c r="J51664" s="88"/>
      <c r="K51664" s="88"/>
    </row>
    <row r="51665" spans="2:11" hidden="1" x14ac:dyDescent="0.2">
      <c r="B51665" s="88"/>
      <c r="C51665" s="88"/>
      <c r="D51665" s="88"/>
      <c r="E51665" s="88"/>
      <c r="F51665" s="88"/>
      <c r="G51665" s="88"/>
      <c r="H51665" s="88"/>
      <c r="I51665" s="88"/>
      <c r="J51665" s="88"/>
      <c r="K51665" s="88"/>
    </row>
    <row r="51666" spans="2:11" hidden="1" x14ac:dyDescent="0.2">
      <c r="B51666" s="88"/>
      <c r="C51666" s="88"/>
      <c r="D51666" s="88"/>
      <c r="E51666" s="88"/>
      <c r="F51666" s="88"/>
      <c r="G51666" s="88"/>
      <c r="H51666" s="88"/>
      <c r="I51666" s="88"/>
      <c r="J51666" s="88"/>
      <c r="K51666" s="88"/>
    </row>
    <row r="51667" spans="2:11" hidden="1" x14ac:dyDescent="0.2">
      <c r="B51667" s="88"/>
      <c r="C51667" s="88"/>
      <c r="D51667" s="88"/>
      <c r="E51667" s="88"/>
      <c r="F51667" s="88"/>
      <c r="G51667" s="88"/>
      <c r="H51667" s="88"/>
      <c r="I51667" s="88"/>
      <c r="J51667" s="88"/>
      <c r="K51667" s="88"/>
    </row>
    <row r="51668" spans="2:11" hidden="1" x14ac:dyDescent="0.2">
      <c r="B51668" s="88"/>
      <c r="C51668" s="88"/>
      <c r="D51668" s="88"/>
      <c r="E51668" s="88"/>
      <c r="F51668" s="88"/>
      <c r="G51668" s="88"/>
      <c r="H51668" s="88"/>
      <c r="I51668" s="88"/>
      <c r="J51668" s="88"/>
      <c r="K51668" s="88"/>
    </row>
    <row r="51669" spans="2:11" hidden="1" x14ac:dyDescent="0.2">
      <c r="B51669" s="88"/>
      <c r="C51669" s="88"/>
      <c r="D51669" s="88"/>
      <c r="E51669" s="88"/>
      <c r="F51669" s="88"/>
      <c r="G51669" s="88"/>
      <c r="H51669" s="88"/>
      <c r="I51669" s="88"/>
      <c r="J51669" s="88"/>
      <c r="K51669" s="88"/>
    </row>
    <row r="51670" spans="2:11" hidden="1" x14ac:dyDescent="0.2">
      <c r="B51670" s="88"/>
      <c r="C51670" s="88"/>
      <c r="D51670" s="88"/>
      <c r="E51670" s="88"/>
      <c r="F51670" s="88"/>
      <c r="G51670" s="88"/>
      <c r="H51670" s="88"/>
      <c r="I51670" s="88"/>
      <c r="J51670" s="88"/>
      <c r="K51670" s="88"/>
    </row>
    <row r="51671" spans="2:11" hidden="1" x14ac:dyDescent="0.2">
      <c r="B51671" s="88"/>
      <c r="C51671" s="88"/>
      <c r="D51671" s="88"/>
      <c r="E51671" s="88"/>
      <c r="F51671" s="88"/>
      <c r="G51671" s="88"/>
      <c r="H51671" s="88"/>
      <c r="I51671" s="88"/>
      <c r="J51671" s="88"/>
      <c r="K51671" s="88"/>
    </row>
    <row r="51672" spans="2:11" hidden="1" x14ac:dyDescent="0.2">
      <c r="B51672" s="88"/>
      <c r="C51672" s="88"/>
      <c r="D51672" s="88"/>
      <c r="E51672" s="88"/>
      <c r="F51672" s="88"/>
      <c r="G51672" s="88"/>
      <c r="H51672" s="88"/>
      <c r="I51672" s="88"/>
      <c r="J51672" s="88"/>
      <c r="K51672" s="88"/>
    </row>
    <row r="51673" spans="2:11" hidden="1" x14ac:dyDescent="0.2">
      <c r="B51673" s="88"/>
      <c r="C51673" s="88"/>
      <c r="D51673" s="88"/>
      <c r="E51673" s="88"/>
      <c r="F51673" s="88"/>
      <c r="G51673" s="88"/>
      <c r="H51673" s="88"/>
      <c r="I51673" s="88"/>
      <c r="J51673" s="88"/>
      <c r="K51673" s="88"/>
    </row>
    <row r="51674" spans="2:11" hidden="1" x14ac:dyDescent="0.2">
      <c r="B51674" s="88"/>
      <c r="C51674" s="88"/>
      <c r="D51674" s="88"/>
      <c r="E51674" s="88"/>
      <c r="F51674" s="88"/>
      <c r="G51674" s="88"/>
      <c r="H51674" s="88"/>
      <c r="I51674" s="88"/>
      <c r="J51674" s="88"/>
      <c r="K51674" s="88"/>
    </row>
    <row r="51675" spans="2:11" hidden="1" x14ac:dyDescent="0.2">
      <c r="B51675" s="88"/>
      <c r="C51675" s="88"/>
      <c r="D51675" s="88"/>
      <c r="E51675" s="88"/>
      <c r="F51675" s="88"/>
      <c r="G51675" s="88"/>
      <c r="H51675" s="88"/>
      <c r="I51675" s="88"/>
      <c r="J51675" s="88"/>
      <c r="K51675" s="88"/>
    </row>
    <row r="51676" spans="2:11" hidden="1" x14ac:dyDescent="0.2">
      <c r="B51676" s="88"/>
      <c r="C51676" s="88"/>
      <c r="D51676" s="88"/>
      <c r="E51676" s="88"/>
      <c r="F51676" s="88"/>
      <c r="G51676" s="88"/>
      <c r="H51676" s="88"/>
      <c r="I51676" s="88"/>
      <c r="J51676" s="88"/>
      <c r="K51676" s="88"/>
    </row>
    <row r="51677" spans="2:11" hidden="1" x14ac:dyDescent="0.2">
      <c r="B51677" s="88"/>
      <c r="C51677" s="88"/>
      <c r="D51677" s="88"/>
      <c r="E51677" s="88"/>
      <c r="F51677" s="88"/>
      <c r="G51677" s="88"/>
      <c r="H51677" s="88"/>
      <c r="I51677" s="88"/>
      <c r="J51677" s="88"/>
      <c r="K51677" s="88"/>
    </row>
    <row r="51678" spans="2:11" hidden="1" x14ac:dyDescent="0.2">
      <c r="B51678" s="88"/>
      <c r="C51678" s="88"/>
      <c r="D51678" s="88"/>
      <c r="E51678" s="88"/>
      <c r="F51678" s="88"/>
      <c r="G51678" s="88"/>
      <c r="H51678" s="88"/>
      <c r="I51678" s="88"/>
      <c r="J51678" s="88"/>
      <c r="K51678" s="88"/>
    </row>
    <row r="51679" spans="2:11" hidden="1" x14ac:dyDescent="0.2">
      <c r="B51679" s="88"/>
      <c r="C51679" s="88"/>
      <c r="D51679" s="88"/>
      <c r="E51679" s="88"/>
      <c r="F51679" s="88"/>
      <c r="G51679" s="88"/>
      <c r="H51679" s="88"/>
      <c r="I51679" s="88"/>
      <c r="J51679" s="88"/>
      <c r="K51679" s="88"/>
    </row>
    <row r="51680" spans="2:11" hidden="1" x14ac:dyDescent="0.2">
      <c r="B51680" s="88"/>
      <c r="C51680" s="88"/>
      <c r="D51680" s="88"/>
      <c r="E51680" s="88"/>
      <c r="F51680" s="88"/>
      <c r="G51680" s="88"/>
      <c r="H51680" s="88"/>
      <c r="I51680" s="88"/>
      <c r="J51680" s="88"/>
      <c r="K51680" s="88"/>
    </row>
    <row r="51681" spans="2:11" hidden="1" x14ac:dyDescent="0.2">
      <c r="B51681" s="88"/>
      <c r="C51681" s="88"/>
      <c r="D51681" s="88"/>
      <c r="E51681" s="88"/>
      <c r="F51681" s="88"/>
      <c r="G51681" s="88"/>
      <c r="H51681" s="88"/>
      <c r="I51681" s="88"/>
      <c r="J51681" s="88"/>
      <c r="K51681" s="88"/>
    </row>
    <row r="51682" spans="2:11" hidden="1" x14ac:dyDescent="0.2">
      <c r="B51682" s="88"/>
      <c r="C51682" s="88"/>
      <c r="D51682" s="88"/>
      <c r="E51682" s="88"/>
      <c r="F51682" s="88"/>
      <c r="G51682" s="88"/>
      <c r="H51682" s="88"/>
      <c r="I51682" s="88"/>
      <c r="J51682" s="88"/>
      <c r="K51682" s="88"/>
    </row>
    <row r="51683" spans="2:11" hidden="1" x14ac:dyDescent="0.2">
      <c r="B51683" s="88"/>
      <c r="C51683" s="88"/>
      <c r="D51683" s="88"/>
      <c r="E51683" s="88"/>
      <c r="F51683" s="88"/>
      <c r="G51683" s="88"/>
      <c r="H51683" s="88"/>
      <c r="I51683" s="88"/>
      <c r="J51683" s="88"/>
      <c r="K51683" s="88"/>
    </row>
    <row r="51684" spans="2:11" hidden="1" x14ac:dyDescent="0.2">
      <c r="B51684" s="88"/>
      <c r="C51684" s="88"/>
      <c r="D51684" s="88"/>
      <c r="E51684" s="88"/>
      <c r="F51684" s="88"/>
      <c r="G51684" s="88"/>
      <c r="H51684" s="88"/>
      <c r="I51684" s="88"/>
      <c r="J51684" s="88"/>
      <c r="K51684" s="88"/>
    </row>
    <row r="51685" spans="2:11" hidden="1" x14ac:dyDescent="0.2">
      <c r="B51685" s="88"/>
      <c r="C51685" s="88"/>
      <c r="D51685" s="88"/>
      <c r="E51685" s="88"/>
      <c r="F51685" s="88"/>
      <c r="G51685" s="88"/>
      <c r="H51685" s="88"/>
      <c r="I51685" s="88"/>
      <c r="J51685" s="88"/>
      <c r="K51685" s="88"/>
    </row>
    <row r="51686" spans="2:11" hidden="1" x14ac:dyDescent="0.2">
      <c r="B51686" s="88"/>
      <c r="C51686" s="88"/>
      <c r="D51686" s="88"/>
      <c r="E51686" s="88"/>
      <c r="F51686" s="88"/>
      <c r="G51686" s="88"/>
      <c r="H51686" s="88"/>
      <c r="I51686" s="88"/>
      <c r="J51686" s="88"/>
      <c r="K51686" s="88"/>
    </row>
    <row r="51687" spans="2:11" hidden="1" x14ac:dyDescent="0.2">
      <c r="B51687" s="88"/>
      <c r="C51687" s="88"/>
      <c r="D51687" s="88"/>
      <c r="E51687" s="88"/>
      <c r="F51687" s="88"/>
      <c r="G51687" s="88"/>
      <c r="H51687" s="88"/>
      <c r="I51687" s="88"/>
      <c r="J51687" s="88"/>
      <c r="K51687" s="88"/>
    </row>
    <row r="51688" spans="2:11" hidden="1" x14ac:dyDescent="0.2">
      <c r="B51688" s="88"/>
      <c r="C51688" s="88"/>
      <c r="D51688" s="88"/>
      <c r="E51688" s="88"/>
      <c r="F51688" s="88"/>
      <c r="G51688" s="88"/>
      <c r="H51688" s="88"/>
      <c r="I51688" s="88"/>
      <c r="J51688" s="88"/>
      <c r="K51688" s="88"/>
    </row>
    <row r="51689" spans="2:11" hidden="1" x14ac:dyDescent="0.2">
      <c r="B51689" s="88"/>
      <c r="C51689" s="88"/>
      <c r="D51689" s="88"/>
      <c r="E51689" s="88"/>
      <c r="F51689" s="88"/>
      <c r="G51689" s="88"/>
      <c r="H51689" s="88"/>
      <c r="I51689" s="88"/>
      <c r="J51689" s="88"/>
      <c r="K51689" s="88"/>
    </row>
    <row r="51690" spans="2:11" hidden="1" x14ac:dyDescent="0.2">
      <c r="B51690" s="88"/>
      <c r="C51690" s="88"/>
      <c r="D51690" s="88"/>
      <c r="E51690" s="88"/>
      <c r="F51690" s="88"/>
      <c r="G51690" s="88"/>
      <c r="H51690" s="88"/>
      <c r="I51690" s="88"/>
      <c r="J51690" s="88"/>
      <c r="K51690" s="88"/>
    </row>
    <row r="51691" spans="2:11" hidden="1" x14ac:dyDescent="0.2">
      <c r="B51691" s="88"/>
      <c r="C51691" s="88"/>
      <c r="D51691" s="88"/>
      <c r="E51691" s="88"/>
      <c r="F51691" s="88"/>
      <c r="G51691" s="88"/>
      <c r="H51691" s="88"/>
      <c r="I51691" s="88"/>
      <c r="J51691" s="88"/>
      <c r="K51691" s="88"/>
    </row>
    <row r="51692" spans="2:11" hidden="1" x14ac:dyDescent="0.2">
      <c r="B51692" s="88"/>
      <c r="C51692" s="88"/>
      <c r="D51692" s="88"/>
      <c r="E51692" s="88"/>
      <c r="F51692" s="88"/>
      <c r="G51692" s="88"/>
      <c r="H51692" s="88"/>
      <c r="I51692" s="88"/>
      <c r="J51692" s="88"/>
      <c r="K51692" s="88"/>
    </row>
    <row r="51693" spans="2:11" hidden="1" x14ac:dyDescent="0.2">
      <c r="B51693" s="88"/>
      <c r="C51693" s="88"/>
      <c r="D51693" s="88"/>
      <c r="E51693" s="88"/>
      <c r="F51693" s="88"/>
      <c r="G51693" s="88"/>
      <c r="H51693" s="88"/>
      <c r="I51693" s="88"/>
      <c r="J51693" s="88"/>
      <c r="K51693" s="88"/>
    </row>
    <row r="51694" spans="2:11" hidden="1" x14ac:dyDescent="0.2">
      <c r="B51694" s="88"/>
      <c r="C51694" s="88"/>
      <c r="D51694" s="88"/>
      <c r="E51694" s="88"/>
      <c r="F51694" s="88"/>
      <c r="G51694" s="88"/>
      <c r="H51694" s="88"/>
      <c r="I51694" s="88"/>
      <c r="J51694" s="88"/>
      <c r="K51694" s="88"/>
    </row>
    <row r="51695" spans="2:11" hidden="1" x14ac:dyDescent="0.2">
      <c r="B51695" s="88"/>
      <c r="C51695" s="88"/>
      <c r="D51695" s="88"/>
      <c r="E51695" s="88"/>
      <c r="F51695" s="88"/>
      <c r="G51695" s="88"/>
      <c r="H51695" s="88"/>
      <c r="I51695" s="88"/>
      <c r="J51695" s="88"/>
      <c r="K51695" s="88"/>
    </row>
    <row r="51696" spans="2:11" hidden="1" x14ac:dyDescent="0.2">
      <c r="B51696" s="88"/>
      <c r="C51696" s="88"/>
      <c r="D51696" s="88"/>
      <c r="E51696" s="88"/>
      <c r="F51696" s="88"/>
      <c r="G51696" s="88"/>
      <c r="H51696" s="88"/>
      <c r="I51696" s="88"/>
      <c r="J51696" s="88"/>
      <c r="K51696" s="88"/>
    </row>
    <row r="51697" spans="2:11" hidden="1" x14ac:dyDescent="0.2">
      <c r="B51697" s="88"/>
      <c r="C51697" s="88"/>
      <c r="D51697" s="88"/>
      <c r="E51697" s="88"/>
      <c r="F51697" s="88"/>
      <c r="G51697" s="88"/>
      <c r="H51697" s="88"/>
      <c r="I51697" s="88"/>
      <c r="J51697" s="88"/>
      <c r="K51697" s="88"/>
    </row>
    <row r="51698" spans="2:11" hidden="1" x14ac:dyDescent="0.2">
      <c r="B51698" s="88"/>
      <c r="C51698" s="88"/>
      <c r="D51698" s="88"/>
      <c r="E51698" s="88"/>
      <c r="F51698" s="88"/>
      <c r="G51698" s="88"/>
      <c r="H51698" s="88"/>
      <c r="I51698" s="88"/>
      <c r="J51698" s="88"/>
      <c r="K51698" s="88"/>
    </row>
    <row r="51699" spans="2:11" hidden="1" x14ac:dyDescent="0.2">
      <c r="B51699" s="88"/>
      <c r="C51699" s="88"/>
      <c r="D51699" s="88"/>
      <c r="E51699" s="88"/>
      <c r="F51699" s="88"/>
      <c r="G51699" s="88"/>
      <c r="H51699" s="88"/>
      <c r="I51699" s="88"/>
      <c r="J51699" s="88"/>
      <c r="K51699" s="88"/>
    </row>
    <row r="51700" spans="2:11" hidden="1" x14ac:dyDescent="0.2">
      <c r="B51700" s="88"/>
      <c r="C51700" s="88"/>
      <c r="D51700" s="88"/>
      <c r="E51700" s="88"/>
      <c r="F51700" s="88"/>
      <c r="G51700" s="88"/>
      <c r="H51700" s="88"/>
      <c r="I51700" s="88"/>
      <c r="J51700" s="88"/>
      <c r="K51700" s="88"/>
    </row>
    <row r="51701" spans="2:11" hidden="1" x14ac:dyDescent="0.2">
      <c r="B51701" s="88"/>
      <c r="C51701" s="88"/>
      <c r="D51701" s="88"/>
      <c r="E51701" s="88"/>
      <c r="F51701" s="88"/>
      <c r="G51701" s="88"/>
      <c r="H51701" s="88"/>
      <c r="I51701" s="88"/>
      <c r="J51701" s="88"/>
      <c r="K51701" s="88"/>
    </row>
    <row r="51702" spans="2:11" hidden="1" x14ac:dyDescent="0.2">
      <c r="B51702" s="88"/>
      <c r="C51702" s="88"/>
      <c r="D51702" s="88"/>
      <c r="E51702" s="88"/>
      <c r="F51702" s="88"/>
      <c r="G51702" s="88"/>
      <c r="H51702" s="88"/>
      <c r="I51702" s="88"/>
      <c r="J51702" s="88"/>
      <c r="K51702" s="88"/>
    </row>
    <row r="51703" spans="2:11" hidden="1" x14ac:dyDescent="0.2">
      <c r="B51703" s="88"/>
      <c r="C51703" s="88"/>
      <c r="D51703" s="88"/>
      <c r="E51703" s="88"/>
      <c r="F51703" s="88"/>
      <c r="G51703" s="88"/>
      <c r="H51703" s="88"/>
      <c r="I51703" s="88"/>
      <c r="J51703" s="88"/>
      <c r="K51703" s="88"/>
    </row>
    <row r="51704" spans="2:11" hidden="1" x14ac:dyDescent="0.2">
      <c r="B51704" s="88"/>
      <c r="C51704" s="88"/>
      <c r="D51704" s="88"/>
      <c r="E51704" s="88"/>
      <c r="F51704" s="88"/>
      <c r="G51704" s="88"/>
      <c r="H51704" s="88"/>
      <c r="I51704" s="88"/>
      <c r="J51704" s="88"/>
      <c r="K51704" s="88"/>
    </row>
    <row r="51705" spans="2:11" hidden="1" x14ac:dyDescent="0.2">
      <c r="B51705" s="88"/>
      <c r="C51705" s="88"/>
      <c r="D51705" s="88"/>
      <c r="E51705" s="88"/>
      <c r="F51705" s="88"/>
      <c r="G51705" s="88"/>
      <c r="H51705" s="88"/>
      <c r="I51705" s="88"/>
      <c r="J51705" s="88"/>
      <c r="K51705" s="88"/>
    </row>
    <row r="51706" spans="2:11" hidden="1" x14ac:dyDescent="0.2">
      <c r="B51706" s="88"/>
      <c r="C51706" s="88"/>
      <c r="D51706" s="88"/>
      <c r="E51706" s="88"/>
      <c r="F51706" s="88"/>
      <c r="G51706" s="88"/>
      <c r="H51706" s="88"/>
      <c r="I51706" s="88"/>
      <c r="J51706" s="88"/>
      <c r="K51706" s="88"/>
    </row>
    <row r="51707" spans="2:11" hidden="1" x14ac:dyDescent="0.2">
      <c r="B51707" s="88"/>
      <c r="C51707" s="88"/>
      <c r="D51707" s="88"/>
      <c r="E51707" s="88"/>
      <c r="F51707" s="88"/>
      <c r="G51707" s="88"/>
      <c r="H51707" s="88"/>
      <c r="I51707" s="88"/>
      <c r="J51707" s="88"/>
      <c r="K51707" s="88"/>
    </row>
    <row r="51708" spans="2:11" hidden="1" x14ac:dyDescent="0.2">
      <c r="B51708" s="88"/>
      <c r="C51708" s="88"/>
      <c r="D51708" s="88"/>
      <c r="E51708" s="88"/>
      <c r="F51708" s="88"/>
      <c r="G51708" s="88"/>
      <c r="H51708" s="88"/>
      <c r="I51708" s="88"/>
      <c r="J51708" s="88"/>
      <c r="K51708" s="88"/>
    </row>
    <row r="51709" spans="2:11" hidden="1" x14ac:dyDescent="0.2">
      <c r="B51709" s="88"/>
      <c r="C51709" s="88"/>
      <c r="D51709" s="88"/>
      <c r="E51709" s="88"/>
      <c r="F51709" s="88"/>
      <c r="G51709" s="88"/>
      <c r="H51709" s="88"/>
      <c r="I51709" s="88"/>
      <c r="J51709" s="88"/>
      <c r="K51709" s="88"/>
    </row>
    <row r="51710" spans="2:11" hidden="1" x14ac:dyDescent="0.2">
      <c r="B51710" s="88"/>
      <c r="C51710" s="88"/>
      <c r="D51710" s="88"/>
      <c r="E51710" s="88"/>
      <c r="F51710" s="88"/>
      <c r="G51710" s="88"/>
      <c r="H51710" s="88"/>
      <c r="I51710" s="88"/>
      <c r="J51710" s="88"/>
      <c r="K51710" s="88"/>
    </row>
    <row r="51711" spans="2:11" hidden="1" x14ac:dyDescent="0.2">
      <c r="B51711" s="88"/>
      <c r="C51711" s="88"/>
      <c r="D51711" s="88"/>
      <c r="E51711" s="88"/>
      <c r="F51711" s="88"/>
      <c r="G51711" s="88"/>
      <c r="H51711" s="88"/>
      <c r="I51711" s="88"/>
      <c r="J51711" s="88"/>
      <c r="K51711" s="88"/>
    </row>
    <row r="51712" spans="2:11" hidden="1" x14ac:dyDescent="0.2">
      <c r="B51712" s="88"/>
      <c r="C51712" s="88"/>
      <c r="D51712" s="88"/>
      <c r="E51712" s="88"/>
      <c r="F51712" s="88"/>
      <c r="G51712" s="88"/>
      <c r="H51712" s="88"/>
      <c r="I51712" s="88"/>
      <c r="J51712" s="88"/>
      <c r="K51712" s="88"/>
    </row>
    <row r="51713" spans="2:11" hidden="1" x14ac:dyDescent="0.2">
      <c r="B51713" s="88"/>
      <c r="C51713" s="88"/>
      <c r="D51713" s="88"/>
      <c r="E51713" s="88"/>
      <c r="F51713" s="88"/>
      <c r="G51713" s="88"/>
      <c r="H51713" s="88"/>
      <c r="I51713" s="88"/>
      <c r="J51713" s="88"/>
      <c r="K51713" s="88"/>
    </row>
    <row r="51714" spans="2:11" hidden="1" x14ac:dyDescent="0.2">
      <c r="B51714" s="88"/>
      <c r="C51714" s="88"/>
      <c r="D51714" s="88"/>
      <c r="E51714" s="88"/>
      <c r="F51714" s="88"/>
      <c r="G51714" s="88"/>
      <c r="H51714" s="88"/>
      <c r="I51714" s="88"/>
      <c r="J51714" s="88"/>
      <c r="K51714" s="88"/>
    </row>
    <row r="51715" spans="2:11" hidden="1" x14ac:dyDescent="0.2">
      <c r="B51715" s="88"/>
      <c r="C51715" s="88"/>
      <c r="D51715" s="88"/>
      <c r="E51715" s="88"/>
      <c r="F51715" s="88"/>
      <c r="G51715" s="88"/>
      <c r="H51715" s="88"/>
      <c r="I51715" s="88"/>
      <c r="J51715" s="88"/>
      <c r="K51715" s="88"/>
    </row>
    <row r="51716" spans="2:11" hidden="1" x14ac:dyDescent="0.2">
      <c r="B51716" s="88"/>
      <c r="C51716" s="88"/>
      <c r="D51716" s="88"/>
      <c r="E51716" s="88"/>
      <c r="F51716" s="88"/>
      <c r="G51716" s="88"/>
      <c r="H51716" s="88"/>
      <c r="I51716" s="88"/>
      <c r="J51716" s="88"/>
      <c r="K51716" s="88"/>
    </row>
    <row r="51717" spans="2:11" hidden="1" x14ac:dyDescent="0.2">
      <c r="B51717" s="88"/>
      <c r="C51717" s="88"/>
      <c r="D51717" s="88"/>
      <c r="E51717" s="88"/>
      <c r="F51717" s="88"/>
      <c r="G51717" s="88"/>
      <c r="H51717" s="88"/>
      <c r="I51717" s="88"/>
      <c r="J51717" s="88"/>
      <c r="K51717" s="88"/>
    </row>
    <row r="51718" spans="2:11" hidden="1" x14ac:dyDescent="0.2">
      <c r="B51718" s="88"/>
      <c r="C51718" s="88"/>
      <c r="D51718" s="88"/>
      <c r="E51718" s="88"/>
      <c r="F51718" s="88"/>
      <c r="G51718" s="88"/>
      <c r="H51718" s="88"/>
      <c r="I51718" s="88"/>
      <c r="J51718" s="88"/>
      <c r="K51718" s="88"/>
    </row>
    <row r="51719" spans="2:11" hidden="1" x14ac:dyDescent="0.2">
      <c r="B51719" s="88"/>
      <c r="C51719" s="88"/>
      <c r="D51719" s="88"/>
      <c r="E51719" s="88"/>
      <c r="F51719" s="88"/>
      <c r="G51719" s="88"/>
      <c r="H51719" s="88"/>
      <c r="I51719" s="88"/>
      <c r="J51719" s="88"/>
      <c r="K51719" s="88"/>
    </row>
    <row r="51720" spans="2:11" hidden="1" x14ac:dyDescent="0.2">
      <c r="B51720" s="88"/>
      <c r="C51720" s="88"/>
      <c r="D51720" s="88"/>
      <c r="E51720" s="88"/>
      <c r="F51720" s="88"/>
      <c r="G51720" s="88"/>
      <c r="H51720" s="88"/>
      <c r="I51720" s="88"/>
      <c r="J51720" s="88"/>
      <c r="K51720" s="88"/>
    </row>
    <row r="51721" spans="2:11" hidden="1" x14ac:dyDescent="0.2">
      <c r="B51721" s="88"/>
      <c r="C51721" s="88"/>
      <c r="D51721" s="88"/>
      <c r="E51721" s="88"/>
      <c r="F51721" s="88"/>
      <c r="G51721" s="88"/>
      <c r="H51721" s="88"/>
      <c r="I51721" s="88"/>
      <c r="J51721" s="88"/>
      <c r="K51721" s="88"/>
    </row>
    <row r="51722" spans="2:11" hidden="1" x14ac:dyDescent="0.2">
      <c r="B51722" s="88"/>
      <c r="C51722" s="88"/>
      <c r="D51722" s="88"/>
      <c r="E51722" s="88"/>
      <c r="F51722" s="88"/>
      <c r="G51722" s="88"/>
      <c r="H51722" s="88"/>
      <c r="I51722" s="88"/>
      <c r="J51722" s="88"/>
      <c r="K51722" s="88"/>
    </row>
    <row r="51723" spans="2:11" hidden="1" x14ac:dyDescent="0.2">
      <c r="B51723" s="88"/>
      <c r="C51723" s="88"/>
      <c r="D51723" s="88"/>
      <c r="E51723" s="88"/>
      <c r="F51723" s="88"/>
      <c r="G51723" s="88"/>
      <c r="H51723" s="88"/>
      <c r="I51723" s="88"/>
      <c r="J51723" s="88"/>
      <c r="K51723" s="88"/>
    </row>
    <row r="51724" spans="2:11" hidden="1" x14ac:dyDescent="0.2">
      <c r="B51724" s="88"/>
      <c r="C51724" s="88"/>
      <c r="D51724" s="88"/>
      <c r="E51724" s="88"/>
      <c r="F51724" s="88"/>
      <c r="G51724" s="88"/>
      <c r="H51724" s="88"/>
      <c r="I51724" s="88"/>
      <c r="J51724" s="88"/>
      <c r="K51724" s="88"/>
    </row>
    <row r="51725" spans="2:11" hidden="1" x14ac:dyDescent="0.2">
      <c r="B51725" s="88"/>
      <c r="C51725" s="88"/>
      <c r="D51725" s="88"/>
      <c r="E51725" s="88"/>
      <c r="F51725" s="88"/>
      <c r="G51725" s="88"/>
      <c r="H51725" s="88"/>
      <c r="I51725" s="88"/>
      <c r="J51725" s="88"/>
      <c r="K51725" s="88"/>
    </row>
    <row r="51726" spans="2:11" hidden="1" x14ac:dyDescent="0.2">
      <c r="B51726" s="88"/>
      <c r="C51726" s="88"/>
      <c r="D51726" s="88"/>
      <c r="E51726" s="88"/>
      <c r="F51726" s="88"/>
      <c r="G51726" s="88"/>
      <c r="H51726" s="88"/>
      <c r="I51726" s="88"/>
      <c r="J51726" s="88"/>
      <c r="K51726" s="88"/>
    </row>
    <row r="51727" spans="2:11" hidden="1" x14ac:dyDescent="0.2">
      <c r="B51727" s="88"/>
      <c r="C51727" s="88"/>
      <c r="D51727" s="88"/>
      <c r="E51727" s="88"/>
      <c r="F51727" s="88"/>
      <c r="G51727" s="88"/>
      <c r="H51727" s="88"/>
      <c r="I51727" s="88"/>
      <c r="J51727" s="88"/>
      <c r="K51727" s="88"/>
    </row>
    <row r="51728" spans="2:11" hidden="1" x14ac:dyDescent="0.2">
      <c r="B51728" s="88"/>
      <c r="C51728" s="88"/>
      <c r="D51728" s="88"/>
      <c r="E51728" s="88"/>
      <c r="F51728" s="88"/>
      <c r="G51728" s="88"/>
      <c r="H51728" s="88"/>
      <c r="I51728" s="88"/>
      <c r="J51728" s="88"/>
      <c r="K51728" s="88"/>
    </row>
    <row r="51729" spans="2:11" hidden="1" x14ac:dyDescent="0.2">
      <c r="B51729" s="88"/>
      <c r="C51729" s="88"/>
      <c r="D51729" s="88"/>
      <c r="E51729" s="88"/>
      <c r="F51729" s="88"/>
      <c r="G51729" s="88"/>
      <c r="H51729" s="88"/>
      <c r="I51729" s="88"/>
      <c r="J51729" s="88"/>
      <c r="K51729" s="88"/>
    </row>
    <row r="51730" spans="2:11" hidden="1" x14ac:dyDescent="0.2">
      <c r="B51730" s="88"/>
      <c r="C51730" s="88"/>
      <c r="D51730" s="88"/>
      <c r="E51730" s="88"/>
      <c r="F51730" s="88"/>
      <c r="G51730" s="88"/>
      <c r="H51730" s="88"/>
      <c r="I51730" s="88"/>
      <c r="J51730" s="88"/>
      <c r="K51730" s="88"/>
    </row>
    <row r="51731" spans="2:11" hidden="1" x14ac:dyDescent="0.2">
      <c r="B51731" s="88"/>
      <c r="C51731" s="88"/>
      <c r="D51731" s="88"/>
      <c r="E51731" s="88"/>
      <c r="F51731" s="88"/>
      <c r="G51731" s="88"/>
      <c r="H51731" s="88"/>
      <c r="I51731" s="88"/>
      <c r="J51731" s="88"/>
      <c r="K51731" s="88"/>
    </row>
    <row r="51732" spans="2:11" hidden="1" x14ac:dyDescent="0.2">
      <c r="B51732" s="88"/>
      <c r="C51732" s="88"/>
      <c r="D51732" s="88"/>
      <c r="E51732" s="88"/>
      <c r="F51732" s="88"/>
      <c r="G51732" s="88"/>
      <c r="H51732" s="88"/>
      <c r="I51732" s="88"/>
      <c r="J51732" s="88"/>
      <c r="K51732" s="88"/>
    </row>
    <row r="51733" spans="2:11" hidden="1" x14ac:dyDescent="0.2">
      <c r="B51733" s="88"/>
      <c r="C51733" s="88"/>
      <c r="D51733" s="88"/>
      <c r="E51733" s="88"/>
      <c r="F51733" s="88"/>
      <c r="G51733" s="88"/>
      <c r="H51733" s="88"/>
      <c r="I51733" s="88"/>
      <c r="J51733" s="88"/>
      <c r="K51733" s="88"/>
    </row>
    <row r="51734" spans="2:11" hidden="1" x14ac:dyDescent="0.2">
      <c r="B51734" s="88"/>
      <c r="C51734" s="88"/>
      <c r="D51734" s="88"/>
      <c r="E51734" s="88"/>
      <c r="F51734" s="88"/>
      <c r="G51734" s="88"/>
      <c r="H51734" s="88"/>
      <c r="I51734" s="88"/>
      <c r="J51734" s="88"/>
      <c r="K51734" s="88"/>
    </row>
    <row r="51735" spans="2:11" hidden="1" x14ac:dyDescent="0.2">
      <c r="B51735" s="88"/>
      <c r="C51735" s="88"/>
      <c r="D51735" s="88"/>
      <c r="E51735" s="88"/>
      <c r="F51735" s="88"/>
      <c r="G51735" s="88"/>
      <c r="H51735" s="88"/>
      <c r="I51735" s="88"/>
      <c r="J51735" s="88"/>
      <c r="K51735" s="88"/>
    </row>
    <row r="51736" spans="2:11" hidden="1" x14ac:dyDescent="0.2">
      <c r="B51736" s="88"/>
      <c r="C51736" s="88"/>
      <c r="D51736" s="88"/>
      <c r="E51736" s="88"/>
      <c r="F51736" s="88"/>
      <c r="G51736" s="88"/>
      <c r="H51736" s="88"/>
      <c r="I51736" s="88"/>
      <c r="J51736" s="88"/>
      <c r="K51736" s="88"/>
    </row>
    <row r="51737" spans="2:11" hidden="1" x14ac:dyDescent="0.2">
      <c r="B51737" s="88"/>
      <c r="C51737" s="88"/>
      <c r="D51737" s="88"/>
      <c r="E51737" s="88"/>
      <c r="F51737" s="88"/>
      <c r="G51737" s="88"/>
      <c r="H51737" s="88"/>
      <c r="I51737" s="88"/>
      <c r="J51737" s="88"/>
      <c r="K51737" s="88"/>
    </row>
    <row r="51738" spans="2:11" hidden="1" x14ac:dyDescent="0.2">
      <c r="B51738" s="88"/>
      <c r="C51738" s="88"/>
      <c r="D51738" s="88"/>
      <c r="E51738" s="88"/>
      <c r="F51738" s="88"/>
      <c r="G51738" s="88"/>
      <c r="H51738" s="88"/>
      <c r="I51738" s="88"/>
      <c r="J51738" s="88"/>
      <c r="K51738" s="88"/>
    </row>
    <row r="51739" spans="2:11" hidden="1" x14ac:dyDescent="0.2">
      <c r="B51739" s="88"/>
      <c r="C51739" s="88"/>
      <c r="D51739" s="88"/>
      <c r="E51739" s="88"/>
      <c r="F51739" s="88"/>
      <c r="G51739" s="88"/>
      <c r="H51739" s="88"/>
      <c r="I51739" s="88"/>
      <c r="J51739" s="88"/>
      <c r="K51739" s="88"/>
    </row>
    <row r="51740" spans="2:11" hidden="1" x14ac:dyDescent="0.2">
      <c r="B51740" s="88"/>
      <c r="C51740" s="88"/>
      <c r="D51740" s="88"/>
      <c r="E51740" s="88"/>
      <c r="F51740" s="88"/>
      <c r="G51740" s="88"/>
      <c r="H51740" s="88"/>
      <c r="I51740" s="88"/>
      <c r="J51740" s="88"/>
      <c r="K51740" s="88"/>
    </row>
    <row r="51741" spans="2:11" hidden="1" x14ac:dyDescent="0.2">
      <c r="B51741" s="88"/>
      <c r="C51741" s="88"/>
      <c r="D51741" s="88"/>
      <c r="E51741" s="88"/>
      <c r="F51741" s="88"/>
      <c r="G51741" s="88"/>
      <c r="H51741" s="88"/>
      <c r="I51741" s="88"/>
      <c r="J51741" s="88"/>
      <c r="K51741" s="88"/>
    </row>
    <row r="51742" spans="2:11" hidden="1" x14ac:dyDescent="0.2">
      <c r="B51742" s="88"/>
      <c r="C51742" s="88"/>
      <c r="D51742" s="88"/>
      <c r="E51742" s="88"/>
      <c r="F51742" s="88"/>
      <c r="G51742" s="88"/>
      <c r="H51742" s="88"/>
      <c r="I51742" s="88"/>
      <c r="J51742" s="88"/>
      <c r="K51742" s="88"/>
    </row>
    <row r="51743" spans="2:11" hidden="1" x14ac:dyDescent="0.2">
      <c r="B51743" s="88"/>
      <c r="C51743" s="88"/>
      <c r="D51743" s="88"/>
      <c r="E51743" s="88"/>
      <c r="F51743" s="88"/>
      <c r="G51743" s="88"/>
      <c r="H51743" s="88"/>
      <c r="I51743" s="88"/>
      <c r="J51743" s="88"/>
      <c r="K51743" s="88"/>
    </row>
    <row r="51744" spans="2:11" hidden="1" x14ac:dyDescent="0.2">
      <c r="B51744" s="88"/>
      <c r="C51744" s="88"/>
      <c r="D51744" s="88"/>
      <c r="E51744" s="88"/>
      <c r="F51744" s="88"/>
      <c r="G51744" s="88"/>
      <c r="H51744" s="88"/>
      <c r="I51744" s="88"/>
      <c r="J51744" s="88"/>
      <c r="K51744" s="88"/>
    </row>
    <row r="51745" spans="2:11" hidden="1" x14ac:dyDescent="0.2">
      <c r="B51745" s="88"/>
      <c r="C51745" s="88"/>
      <c r="D51745" s="88"/>
      <c r="E51745" s="88"/>
      <c r="F51745" s="88"/>
      <c r="G51745" s="88"/>
      <c r="H51745" s="88"/>
      <c r="I51745" s="88"/>
      <c r="J51745" s="88"/>
      <c r="K51745" s="88"/>
    </row>
    <row r="51746" spans="2:11" hidden="1" x14ac:dyDescent="0.2">
      <c r="B51746" s="88"/>
      <c r="C51746" s="88"/>
      <c r="D51746" s="88"/>
      <c r="E51746" s="88"/>
      <c r="F51746" s="88"/>
      <c r="G51746" s="88"/>
      <c r="H51746" s="88"/>
      <c r="I51746" s="88"/>
      <c r="J51746" s="88"/>
      <c r="K51746" s="88"/>
    </row>
    <row r="51747" spans="2:11" hidden="1" x14ac:dyDescent="0.2">
      <c r="B51747" s="88"/>
      <c r="C51747" s="88"/>
      <c r="D51747" s="88"/>
      <c r="E51747" s="88"/>
      <c r="F51747" s="88"/>
      <c r="G51747" s="88"/>
      <c r="H51747" s="88"/>
      <c r="I51747" s="88"/>
      <c r="J51747" s="88"/>
      <c r="K51747" s="88"/>
    </row>
    <row r="51748" spans="2:11" hidden="1" x14ac:dyDescent="0.2">
      <c r="B51748" s="88"/>
      <c r="C51748" s="88"/>
      <c r="D51748" s="88"/>
      <c r="E51748" s="88"/>
      <c r="F51748" s="88"/>
      <c r="G51748" s="88"/>
      <c r="H51748" s="88"/>
      <c r="I51748" s="88"/>
      <c r="J51748" s="88"/>
      <c r="K51748" s="88"/>
    </row>
    <row r="51749" spans="2:11" hidden="1" x14ac:dyDescent="0.2">
      <c r="B51749" s="88"/>
      <c r="C51749" s="88"/>
      <c r="D51749" s="88"/>
      <c r="E51749" s="88"/>
      <c r="F51749" s="88"/>
      <c r="G51749" s="88"/>
      <c r="H51749" s="88"/>
      <c r="I51749" s="88"/>
      <c r="J51749" s="88"/>
      <c r="K51749" s="88"/>
    </row>
    <row r="51750" spans="2:11" hidden="1" x14ac:dyDescent="0.2">
      <c r="B51750" s="88"/>
      <c r="C51750" s="88"/>
      <c r="D51750" s="88"/>
      <c r="E51750" s="88"/>
      <c r="F51750" s="88"/>
      <c r="G51750" s="88"/>
      <c r="H51750" s="88"/>
      <c r="I51750" s="88"/>
      <c r="J51750" s="88"/>
      <c r="K51750" s="88"/>
    </row>
    <row r="51751" spans="2:11" hidden="1" x14ac:dyDescent="0.2">
      <c r="B51751" s="88"/>
      <c r="C51751" s="88"/>
      <c r="D51751" s="88"/>
      <c r="E51751" s="88"/>
      <c r="F51751" s="88"/>
      <c r="G51751" s="88"/>
      <c r="H51751" s="88"/>
      <c r="I51751" s="88"/>
      <c r="J51751" s="88"/>
      <c r="K51751" s="88"/>
    </row>
    <row r="51752" spans="2:11" hidden="1" x14ac:dyDescent="0.2">
      <c r="B51752" s="88"/>
      <c r="C51752" s="88"/>
      <c r="D51752" s="88"/>
      <c r="E51752" s="88"/>
      <c r="F51752" s="88"/>
      <c r="G51752" s="88"/>
      <c r="H51752" s="88"/>
      <c r="I51752" s="88"/>
      <c r="J51752" s="88"/>
      <c r="K51752" s="88"/>
    </row>
    <row r="51753" spans="2:11" hidden="1" x14ac:dyDescent="0.2">
      <c r="B51753" s="88"/>
      <c r="C51753" s="88"/>
      <c r="D51753" s="88"/>
      <c r="E51753" s="88"/>
      <c r="F51753" s="88"/>
      <c r="G51753" s="88"/>
      <c r="H51753" s="88"/>
      <c r="I51753" s="88"/>
      <c r="J51753" s="88"/>
      <c r="K51753" s="88"/>
    </row>
    <row r="51754" spans="2:11" hidden="1" x14ac:dyDescent="0.2">
      <c r="B51754" s="88"/>
      <c r="C51754" s="88"/>
      <c r="D51754" s="88"/>
      <c r="E51754" s="88"/>
      <c r="F51754" s="88"/>
      <c r="G51754" s="88"/>
      <c r="H51754" s="88"/>
      <c r="I51754" s="88"/>
      <c r="J51754" s="88"/>
      <c r="K51754" s="88"/>
    </row>
    <row r="51755" spans="2:11" hidden="1" x14ac:dyDescent="0.2">
      <c r="B51755" s="88"/>
      <c r="C51755" s="88"/>
      <c r="D51755" s="88"/>
      <c r="E51755" s="88"/>
      <c r="F51755" s="88"/>
      <c r="G51755" s="88"/>
      <c r="H51755" s="88"/>
      <c r="I51755" s="88"/>
      <c r="J51755" s="88"/>
      <c r="K51755" s="88"/>
    </row>
    <row r="51756" spans="2:11" hidden="1" x14ac:dyDescent="0.2">
      <c r="B51756" s="88"/>
      <c r="C51756" s="88"/>
      <c r="D51756" s="88"/>
      <c r="E51756" s="88"/>
      <c r="F51756" s="88"/>
      <c r="G51756" s="88"/>
      <c r="H51756" s="88"/>
      <c r="I51756" s="88"/>
      <c r="J51756" s="88"/>
      <c r="K51756" s="88"/>
    </row>
    <row r="51757" spans="2:11" hidden="1" x14ac:dyDescent="0.2">
      <c r="B51757" s="88"/>
      <c r="C51757" s="88"/>
      <c r="D51757" s="88"/>
      <c r="E51757" s="88"/>
      <c r="F51757" s="88"/>
      <c r="G51757" s="88"/>
      <c r="H51757" s="88"/>
      <c r="I51757" s="88"/>
      <c r="J51757" s="88"/>
      <c r="K51757" s="88"/>
    </row>
    <row r="51758" spans="2:11" hidden="1" x14ac:dyDescent="0.2">
      <c r="B51758" s="88"/>
      <c r="C51758" s="88"/>
      <c r="D51758" s="88"/>
      <c r="E51758" s="88"/>
      <c r="F51758" s="88"/>
      <c r="G51758" s="88"/>
      <c r="H51758" s="88"/>
      <c r="I51758" s="88"/>
      <c r="J51758" s="88"/>
      <c r="K51758" s="88"/>
    </row>
    <row r="51759" spans="2:11" hidden="1" x14ac:dyDescent="0.2">
      <c r="B51759" s="88"/>
      <c r="C51759" s="88"/>
      <c r="D51759" s="88"/>
      <c r="E51759" s="88"/>
      <c r="F51759" s="88"/>
      <c r="G51759" s="88"/>
      <c r="H51759" s="88"/>
      <c r="I51759" s="88"/>
      <c r="J51759" s="88"/>
      <c r="K51759" s="88"/>
    </row>
    <row r="51760" spans="2:11" hidden="1" x14ac:dyDescent="0.2">
      <c r="B51760" s="88"/>
      <c r="C51760" s="88"/>
      <c r="D51760" s="88"/>
      <c r="E51760" s="88"/>
      <c r="F51760" s="88"/>
      <c r="G51760" s="88"/>
      <c r="H51760" s="88"/>
      <c r="I51760" s="88"/>
      <c r="J51760" s="88"/>
      <c r="K51760" s="88"/>
    </row>
    <row r="51761" spans="2:11" hidden="1" x14ac:dyDescent="0.2">
      <c r="B51761" s="88"/>
      <c r="C51761" s="88"/>
      <c r="D51761" s="88"/>
      <c r="E51761" s="88"/>
      <c r="F51761" s="88"/>
      <c r="G51761" s="88"/>
      <c r="H51761" s="88"/>
      <c r="I51761" s="88"/>
      <c r="J51761" s="88"/>
      <c r="K51761" s="88"/>
    </row>
    <row r="51762" spans="2:11" hidden="1" x14ac:dyDescent="0.2">
      <c r="B51762" s="88"/>
      <c r="C51762" s="88"/>
      <c r="D51762" s="88"/>
      <c r="E51762" s="88"/>
      <c r="F51762" s="88"/>
      <c r="G51762" s="88"/>
      <c r="H51762" s="88"/>
      <c r="I51762" s="88"/>
      <c r="J51762" s="88"/>
      <c r="K51762" s="88"/>
    </row>
    <row r="51763" spans="2:11" hidden="1" x14ac:dyDescent="0.2">
      <c r="B51763" s="88"/>
      <c r="C51763" s="88"/>
      <c r="D51763" s="88"/>
      <c r="E51763" s="88"/>
      <c r="F51763" s="88"/>
      <c r="G51763" s="88"/>
      <c r="H51763" s="88"/>
      <c r="I51763" s="88"/>
      <c r="J51763" s="88"/>
      <c r="K51763" s="88"/>
    </row>
    <row r="51764" spans="2:11" hidden="1" x14ac:dyDescent="0.2">
      <c r="B51764" s="88"/>
      <c r="C51764" s="88"/>
      <c r="D51764" s="88"/>
      <c r="E51764" s="88"/>
      <c r="F51764" s="88"/>
      <c r="G51764" s="88"/>
      <c r="H51764" s="88"/>
      <c r="I51764" s="88"/>
      <c r="J51764" s="88"/>
      <c r="K51764" s="88"/>
    </row>
    <row r="51765" spans="2:11" hidden="1" x14ac:dyDescent="0.2">
      <c r="B51765" s="88"/>
      <c r="C51765" s="88"/>
      <c r="D51765" s="88"/>
      <c r="E51765" s="88"/>
      <c r="F51765" s="88"/>
      <c r="G51765" s="88"/>
      <c r="H51765" s="88"/>
      <c r="I51765" s="88"/>
      <c r="J51765" s="88"/>
      <c r="K51765" s="88"/>
    </row>
    <row r="51766" spans="2:11" hidden="1" x14ac:dyDescent="0.2">
      <c r="B51766" s="88"/>
      <c r="C51766" s="88"/>
      <c r="D51766" s="88"/>
      <c r="E51766" s="88"/>
      <c r="F51766" s="88"/>
      <c r="G51766" s="88"/>
      <c r="H51766" s="88"/>
      <c r="I51766" s="88"/>
      <c r="J51766" s="88"/>
      <c r="K51766" s="88"/>
    </row>
    <row r="51767" spans="2:11" hidden="1" x14ac:dyDescent="0.2">
      <c r="B51767" s="88"/>
      <c r="C51767" s="88"/>
      <c r="D51767" s="88"/>
      <c r="E51767" s="88"/>
      <c r="F51767" s="88"/>
      <c r="G51767" s="88"/>
      <c r="H51767" s="88"/>
      <c r="I51767" s="88"/>
      <c r="J51767" s="88"/>
      <c r="K51767" s="88"/>
    </row>
    <row r="51768" spans="2:11" hidden="1" x14ac:dyDescent="0.2">
      <c r="B51768" s="88"/>
      <c r="C51768" s="88"/>
      <c r="D51768" s="88"/>
      <c r="E51768" s="88"/>
      <c r="F51768" s="88"/>
      <c r="G51768" s="88"/>
      <c r="H51768" s="88"/>
      <c r="I51768" s="88"/>
      <c r="J51768" s="88"/>
      <c r="K51768" s="88"/>
    </row>
    <row r="51769" spans="2:11" hidden="1" x14ac:dyDescent="0.2">
      <c r="B51769" s="88"/>
      <c r="C51769" s="88"/>
      <c r="D51769" s="88"/>
      <c r="E51769" s="88"/>
      <c r="F51769" s="88"/>
      <c r="G51769" s="88"/>
      <c r="H51769" s="88"/>
      <c r="I51769" s="88"/>
      <c r="J51769" s="88"/>
      <c r="K51769" s="88"/>
    </row>
    <row r="51770" spans="2:11" hidden="1" x14ac:dyDescent="0.2">
      <c r="B51770" s="88"/>
      <c r="C51770" s="88"/>
      <c r="D51770" s="88"/>
      <c r="E51770" s="88"/>
      <c r="F51770" s="88"/>
      <c r="G51770" s="88"/>
      <c r="H51770" s="88"/>
      <c r="I51770" s="88"/>
      <c r="J51770" s="88"/>
      <c r="K51770" s="88"/>
    </row>
    <row r="51771" spans="2:11" hidden="1" x14ac:dyDescent="0.2">
      <c r="B51771" s="88"/>
      <c r="C51771" s="88"/>
      <c r="D51771" s="88"/>
      <c r="E51771" s="88"/>
      <c r="F51771" s="88"/>
      <c r="G51771" s="88"/>
      <c r="H51771" s="88"/>
      <c r="I51771" s="88"/>
      <c r="J51771" s="88"/>
      <c r="K51771" s="88"/>
    </row>
    <row r="51772" spans="2:11" hidden="1" x14ac:dyDescent="0.2">
      <c r="B51772" s="88"/>
      <c r="C51772" s="88"/>
      <c r="D51772" s="88"/>
      <c r="E51772" s="88"/>
      <c r="F51772" s="88"/>
      <c r="G51772" s="88"/>
      <c r="H51772" s="88"/>
      <c r="I51772" s="88"/>
      <c r="J51772" s="88"/>
      <c r="K51772" s="88"/>
    </row>
    <row r="51773" spans="2:11" hidden="1" x14ac:dyDescent="0.2">
      <c r="B51773" s="88"/>
      <c r="C51773" s="88"/>
      <c r="D51773" s="88"/>
      <c r="E51773" s="88"/>
      <c r="F51773" s="88"/>
      <c r="G51773" s="88"/>
      <c r="H51773" s="88"/>
      <c r="I51773" s="88"/>
      <c r="J51773" s="88"/>
      <c r="K51773" s="88"/>
    </row>
    <row r="51774" spans="2:11" hidden="1" x14ac:dyDescent="0.2">
      <c r="B51774" s="88"/>
      <c r="C51774" s="88"/>
      <c r="D51774" s="88"/>
      <c r="E51774" s="88"/>
      <c r="F51774" s="88"/>
      <c r="G51774" s="88"/>
      <c r="H51774" s="88"/>
      <c r="I51774" s="88"/>
      <c r="J51774" s="88"/>
      <c r="K51774" s="88"/>
    </row>
    <row r="51775" spans="2:11" hidden="1" x14ac:dyDescent="0.2">
      <c r="B51775" s="88"/>
      <c r="C51775" s="88"/>
      <c r="D51775" s="88"/>
      <c r="E51775" s="88"/>
      <c r="F51775" s="88"/>
      <c r="G51775" s="88"/>
      <c r="H51775" s="88"/>
      <c r="I51775" s="88"/>
      <c r="J51775" s="88"/>
      <c r="K51775" s="88"/>
    </row>
    <row r="51776" spans="2:11" hidden="1" x14ac:dyDescent="0.2">
      <c r="B51776" s="88"/>
      <c r="C51776" s="88"/>
      <c r="D51776" s="88"/>
      <c r="E51776" s="88"/>
      <c r="F51776" s="88"/>
      <c r="G51776" s="88"/>
      <c r="H51776" s="88"/>
      <c r="I51776" s="88"/>
      <c r="J51776" s="88"/>
      <c r="K51776" s="88"/>
    </row>
    <row r="51777" spans="2:11" hidden="1" x14ac:dyDescent="0.2">
      <c r="B51777" s="88"/>
      <c r="C51777" s="88"/>
      <c r="D51777" s="88"/>
      <c r="E51777" s="88"/>
      <c r="F51777" s="88"/>
      <c r="G51777" s="88"/>
      <c r="H51777" s="88"/>
      <c r="I51777" s="88"/>
      <c r="J51777" s="88"/>
      <c r="K51777" s="88"/>
    </row>
    <row r="51778" spans="2:11" hidden="1" x14ac:dyDescent="0.2">
      <c r="B51778" s="88"/>
      <c r="C51778" s="88"/>
      <c r="D51778" s="88"/>
      <c r="E51778" s="88"/>
      <c r="F51778" s="88"/>
      <c r="G51778" s="88"/>
      <c r="H51778" s="88"/>
      <c r="I51778" s="88"/>
      <c r="J51778" s="88"/>
      <c r="K51778" s="88"/>
    </row>
    <row r="51779" spans="2:11" hidden="1" x14ac:dyDescent="0.2">
      <c r="B51779" s="88"/>
      <c r="C51779" s="88"/>
      <c r="D51779" s="88"/>
      <c r="E51779" s="88"/>
      <c r="F51779" s="88"/>
      <c r="G51779" s="88"/>
      <c r="H51779" s="88"/>
      <c r="I51779" s="88"/>
      <c r="J51779" s="88"/>
      <c r="K51779" s="88"/>
    </row>
    <row r="51780" spans="2:11" hidden="1" x14ac:dyDescent="0.2">
      <c r="B51780" s="88"/>
      <c r="C51780" s="88"/>
      <c r="D51780" s="88"/>
      <c r="E51780" s="88"/>
      <c r="F51780" s="88"/>
      <c r="G51780" s="88"/>
      <c r="H51780" s="88"/>
      <c r="I51780" s="88"/>
      <c r="J51780" s="88"/>
      <c r="K51780" s="88"/>
    </row>
    <row r="51781" spans="2:11" hidden="1" x14ac:dyDescent="0.2">
      <c r="B51781" s="88"/>
      <c r="C51781" s="88"/>
      <c r="D51781" s="88"/>
      <c r="E51781" s="88"/>
      <c r="F51781" s="88"/>
      <c r="G51781" s="88"/>
      <c r="H51781" s="88"/>
      <c r="I51781" s="88"/>
      <c r="J51781" s="88"/>
      <c r="K51781" s="88"/>
    </row>
    <row r="51782" spans="2:11" hidden="1" x14ac:dyDescent="0.2">
      <c r="B51782" s="88"/>
      <c r="C51782" s="88"/>
      <c r="D51782" s="88"/>
      <c r="E51782" s="88"/>
      <c r="F51782" s="88"/>
      <c r="G51782" s="88"/>
      <c r="H51782" s="88"/>
      <c r="I51782" s="88"/>
      <c r="J51782" s="88"/>
      <c r="K51782" s="88"/>
    </row>
    <row r="51783" spans="2:11" hidden="1" x14ac:dyDescent="0.2">
      <c r="B51783" s="88"/>
      <c r="C51783" s="88"/>
      <c r="D51783" s="88"/>
      <c r="E51783" s="88"/>
      <c r="F51783" s="88"/>
      <c r="G51783" s="88"/>
      <c r="H51783" s="88"/>
      <c r="I51783" s="88"/>
      <c r="J51783" s="88"/>
      <c r="K51783" s="88"/>
    </row>
    <row r="51784" spans="2:11" hidden="1" x14ac:dyDescent="0.2">
      <c r="B51784" s="88"/>
      <c r="C51784" s="88"/>
      <c r="D51784" s="88"/>
      <c r="E51784" s="88"/>
      <c r="F51784" s="88"/>
      <c r="G51784" s="88"/>
      <c r="H51784" s="88"/>
      <c r="I51784" s="88"/>
      <c r="J51784" s="88"/>
      <c r="K51784" s="88"/>
    </row>
    <row r="51785" spans="2:11" hidden="1" x14ac:dyDescent="0.2">
      <c r="B51785" s="88"/>
      <c r="C51785" s="88"/>
      <c r="D51785" s="88"/>
      <c r="E51785" s="88"/>
      <c r="F51785" s="88"/>
      <c r="G51785" s="88"/>
      <c r="H51785" s="88"/>
      <c r="I51785" s="88"/>
      <c r="J51785" s="88"/>
      <c r="K51785" s="88"/>
    </row>
    <row r="51786" spans="2:11" hidden="1" x14ac:dyDescent="0.2">
      <c r="B51786" s="88"/>
      <c r="C51786" s="88"/>
      <c r="D51786" s="88"/>
      <c r="E51786" s="88"/>
      <c r="F51786" s="88"/>
      <c r="G51786" s="88"/>
      <c r="H51786" s="88"/>
      <c r="I51786" s="88"/>
      <c r="J51786" s="88"/>
      <c r="K51786" s="88"/>
    </row>
    <row r="51787" spans="2:11" hidden="1" x14ac:dyDescent="0.2">
      <c r="B51787" s="88"/>
      <c r="C51787" s="88"/>
      <c r="D51787" s="88"/>
      <c r="E51787" s="88"/>
      <c r="F51787" s="88"/>
      <c r="G51787" s="88"/>
      <c r="H51787" s="88"/>
      <c r="I51787" s="88"/>
      <c r="J51787" s="88"/>
      <c r="K51787" s="88"/>
    </row>
    <row r="51788" spans="2:11" hidden="1" x14ac:dyDescent="0.2">
      <c r="B51788" s="88"/>
      <c r="C51788" s="88"/>
      <c r="D51788" s="88"/>
      <c r="E51788" s="88"/>
      <c r="F51788" s="88"/>
      <c r="G51788" s="88"/>
      <c r="H51788" s="88"/>
      <c r="I51788" s="88"/>
      <c r="J51788" s="88"/>
      <c r="K51788" s="88"/>
    </row>
    <row r="51789" spans="2:11" hidden="1" x14ac:dyDescent="0.2">
      <c r="B51789" s="88"/>
      <c r="C51789" s="88"/>
      <c r="D51789" s="88"/>
      <c r="E51789" s="88"/>
      <c r="F51789" s="88"/>
      <c r="G51789" s="88"/>
      <c r="H51789" s="88"/>
      <c r="I51789" s="88"/>
      <c r="J51789" s="88"/>
      <c r="K51789" s="88"/>
    </row>
    <row r="51790" spans="2:11" hidden="1" x14ac:dyDescent="0.2">
      <c r="B51790" s="88"/>
      <c r="C51790" s="88"/>
      <c r="D51790" s="88"/>
      <c r="E51790" s="88"/>
      <c r="F51790" s="88"/>
      <c r="G51790" s="88"/>
      <c r="H51790" s="88"/>
      <c r="I51790" s="88"/>
      <c r="J51790" s="88"/>
      <c r="K51790" s="88"/>
    </row>
    <row r="51791" spans="2:11" hidden="1" x14ac:dyDescent="0.2">
      <c r="B51791" s="88"/>
      <c r="C51791" s="88"/>
      <c r="D51791" s="88"/>
      <c r="E51791" s="88"/>
      <c r="F51791" s="88"/>
      <c r="G51791" s="88"/>
      <c r="H51791" s="88"/>
      <c r="I51791" s="88"/>
      <c r="J51791" s="88"/>
      <c r="K51791" s="88"/>
    </row>
    <row r="51792" spans="2:11" hidden="1" x14ac:dyDescent="0.2">
      <c r="B51792" s="88"/>
      <c r="C51792" s="88"/>
      <c r="D51792" s="88"/>
      <c r="E51792" s="88"/>
      <c r="F51792" s="88"/>
      <c r="G51792" s="88"/>
      <c r="H51792" s="88"/>
      <c r="I51792" s="88"/>
      <c r="J51792" s="88"/>
      <c r="K51792" s="88"/>
    </row>
    <row r="51793" spans="2:11" hidden="1" x14ac:dyDescent="0.2">
      <c r="B51793" s="88"/>
      <c r="C51793" s="88"/>
      <c r="D51793" s="88"/>
      <c r="E51793" s="88"/>
      <c r="F51793" s="88"/>
      <c r="G51793" s="88"/>
      <c r="H51793" s="88"/>
      <c r="I51793" s="88"/>
      <c r="J51793" s="88"/>
      <c r="K51793" s="88"/>
    </row>
    <row r="51794" spans="2:11" hidden="1" x14ac:dyDescent="0.2">
      <c r="B51794" s="88"/>
      <c r="C51794" s="88"/>
      <c r="D51794" s="88"/>
      <c r="E51794" s="88"/>
      <c r="F51794" s="88"/>
      <c r="G51794" s="88"/>
      <c r="H51794" s="88"/>
      <c r="I51794" s="88"/>
      <c r="J51794" s="88"/>
      <c r="K51794" s="88"/>
    </row>
    <row r="51795" spans="2:11" hidden="1" x14ac:dyDescent="0.2">
      <c r="B51795" s="88"/>
      <c r="C51795" s="88"/>
      <c r="D51795" s="88"/>
      <c r="E51795" s="88"/>
      <c r="F51795" s="88"/>
      <c r="G51795" s="88"/>
      <c r="H51795" s="88"/>
      <c r="I51795" s="88"/>
      <c r="J51795" s="88"/>
      <c r="K51795" s="88"/>
    </row>
    <row r="51796" spans="2:11" hidden="1" x14ac:dyDescent="0.2">
      <c r="B51796" s="88"/>
      <c r="C51796" s="88"/>
      <c r="D51796" s="88"/>
      <c r="E51796" s="88"/>
      <c r="F51796" s="88"/>
      <c r="G51796" s="88"/>
      <c r="H51796" s="88"/>
      <c r="I51796" s="88"/>
      <c r="J51796" s="88"/>
      <c r="K51796" s="88"/>
    </row>
    <row r="51797" spans="2:11" hidden="1" x14ac:dyDescent="0.2">
      <c r="B51797" s="88"/>
      <c r="C51797" s="88"/>
      <c r="D51797" s="88"/>
      <c r="E51797" s="88"/>
      <c r="F51797" s="88"/>
      <c r="G51797" s="88"/>
      <c r="H51797" s="88"/>
      <c r="I51797" s="88"/>
      <c r="J51797" s="88"/>
      <c r="K51797" s="88"/>
    </row>
    <row r="51798" spans="2:11" hidden="1" x14ac:dyDescent="0.2">
      <c r="B51798" s="88"/>
      <c r="C51798" s="88"/>
      <c r="D51798" s="88"/>
      <c r="E51798" s="88"/>
      <c r="F51798" s="88"/>
      <c r="G51798" s="88"/>
      <c r="H51798" s="88"/>
      <c r="I51798" s="88"/>
      <c r="J51798" s="88"/>
      <c r="K51798" s="88"/>
    </row>
    <row r="51799" spans="2:11" hidden="1" x14ac:dyDescent="0.2">
      <c r="B51799" s="88"/>
      <c r="C51799" s="88"/>
      <c r="D51799" s="88"/>
      <c r="E51799" s="88"/>
      <c r="F51799" s="88"/>
      <c r="G51799" s="88"/>
      <c r="H51799" s="88"/>
      <c r="I51799" s="88"/>
      <c r="J51799" s="88"/>
      <c r="K51799" s="88"/>
    </row>
    <row r="51800" spans="2:11" hidden="1" x14ac:dyDescent="0.2">
      <c r="B51800" s="88"/>
      <c r="C51800" s="88"/>
      <c r="D51800" s="88"/>
      <c r="E51800" s="88"/>
      <c r="F51800" s="88"/>
      <c r="G51800" s="88"/>
      <c r="H51800" s="88"/>
      <c r="I51800" s="88"/>
      <c r="J51800" s="88"/>
      <c r="K51800" s="88"/>
    </row>
    <row r="51801" spans="2:11" hidden="1" x14ac:dyDescent="0.2">
      <c r="B51801" s="88"/>
      <c r="C51801" s="88"/>
      <c r="D51801" s="88"/>
      <c r="E51801" s="88"/>
      <c r="F51801" s="88"/>
      <c r="G51801" s="88"/>
      <c r="H51801" s="88"/>
      <c r="I51801" s="88"/>
      <c r="J51801" s="88"/>
      <c r="K51801" s="88"/>
    </row>
    <row r="51802" spans="2:11" hidden="1" x14ac:dyDescent="0.2">
      <c r="B51802" s="88"/>
      <c r="C51802" s="88"/>
      <c r="D51802" s="88"/>
      <c r="E51802" s="88"/>
      <c r="F51802" s="88"/>
      <c r="G51802" s="88"/>
      <c r="H51802" s="88"/>
      <c r="I51802" s="88"/>
      <c r="J51802" s="88"/>
      <c r="K51802" s="88"/>
    </row>
    <row r="51803" spans="2:11" hidden="1" x14ac:dyDescent="0.2">
      <c r="B51803" s="88"/>
      <c r="C51803" s="88"/>
      <c r="D51803" s="88"/>
      <c r="E51803" s="88"/>
      <c r="F51803" s="88"/>
      <c r="G51803" s="88"/>
      <c r="H51803" s="88"/>
      <c r="I51803" s="88"/>
      <c r="J51803" s="88"/>
      <c r="K51803" s="88"/>
    </row>
    <row r="51804" spans="2:11" hidden="1" x14ac:dyDescent="0.2">
      <c r="B51804" s="88"/>
      <c r="C51804" s="88"/>
      <c r="D51804" s="88"/>
      <c r="E51804" s="88"/>
      <c r="F51804" s="88"/>
      <c r="G51804" s="88"/>
      <c r="H51804" s="88"/>
      <c r="I51804" s="88"/>
      <c r="J51804" s="88"/>
      <c r="K51804" s="88"/>
    </row>
    <row r="51805" spans="2:11" hidden="1" x14ac:dyDescent="0.2">
      <c r="B51805" s="88"/>
      <c r="C51805" s="88"/>
      <c r="D51805" s="88"/>
      <c r="E51805" s="88"/>
      <c r="F51805" s="88"/>
      <c r="G51805" s="88"/>
      <c r="H51805" s="88"/>
      <c r="I51805" s="88"/>
      <c r="J51805" s="88"/>
      <c r="K51805" s="88"/>
    </row>
    <row r="51806" spans="2:11" hidden="1" x14ac:dyDescent="0.2">
      <c r="B51806" s="88"/>
      <c r="C51806" s="88"/>
      <c r="D51806" s="88"/>
      <c r="E51806" s="88"/>
      <c r="F51806" s="88"/>
      <c r="G51806" s="88"/>
      <c r="H51806" s="88"/>
      <c r="I51806" s="88"/>
      <c r="J51806" s="88"/>
      <c r="K51806" s="88"/>
    </row>
    <row r="51807" spans="2:11" hidden="1" x14ac:dyDescent="0.2">
      <c r="B51807" s="88"/>
      <c r="C51807" s="88"/>
      <c r="D51807" s="88"/>
      <c r="E51807" s="88"/>
      <c r="F51807" s="88"/>
      <c r="G51807" s="88"/>
      <c r="H51807" s="88"/>
      <c r="I51807" s="88"/>
      <c r="J51807" s="88"/>
      <c r="K51807" s="88"/>
    </row>
    <row r="51808" spans="2:11" hidden="1" x14ac:dyDescent="0.2">
      <c r="B51808" s="88"/>
      <c r="C51808" s="88"/>
      <c r="D51808" s="88"/>
      <c r="E51808" s="88"/>
      <c r="F51808" s="88"/>
      <c r="G51808" s="88"/>
      <c r="H51808" s="88"/>
      <c r="I51808" s="88"/>
      <c r="J51808" s="88"/>
      <c r="K51808" s="88"/>
    </row>
    <row r="51809" spans="2:11" hidden="1" x14ac:dyDescent="0.2">
      <c r="B51809" s="88"/>
      <c r="C51809" s="88"/>
      <c r="D51809" s="88"/>
      <c r="E51809" s="88"/>
      <c r="F51809" s="88"/>
      <c r="G51809" s="88"/>
      <c r="H51809" s="88"/>
      <c r="I51809" s="88"/>
      <c r="J51809" s="88"/>
      <c r="K51809" s="88"/>
    </row>
    <row r="51810" spans="2:11" hidden="1" x14ac:dyDescent="0.2">
      <c r="B51810" s="88"/>
      <c r="C51810" s="88"/>
      <c r="D51810" s="88"/>
      <c r="E51810" s="88"/>
      <c r="F51810" s="88"/>
      <c r="G51810" s="88"/>
      <c r="H51810" s="88"/>
      <c r="I51810" s="88"/>
      <c r="J51810" s="88"/>
      <c r="K51810" s="88"/>
    </row>
    <row r="51811" spans="2:11" hidden="1" x14ac:dyDescent="0.2">
      <c r="B51811" s="88"/>
      <c r="C51811" s="88"/>
      <c r="D51811" s="88"/>
      <c r="E51811" s="88"/>
      <c r="F51811" s="88"/>
      <c r="G51811" s="88"/>
      <c r="H51811" s="88"/>
      <c r="I51811" s="88"/>
      <c r="J51811" s="88"/>
      <c r="K51811" s="88"/>
    </row>
    <row r="51812" spans="2:11" hidden="1" x14ac:dyDescent="0.2">
      <c r="B51812" s="88"/>
      <c r="C51812" s="88"/>
      <c r="D51812" s="88"/>
      <c r="E51812" s="88"/>
      <c r="F51812" s="88"/>
      <c r="G51812" s="88"/>
      <c r="H51812" s="88"/>
      <c r="I51812" s="88"/>
      <c r="J51812" s="88"/>
      <c r="K51812" s="88"/>
    </row>
    <row r="51813" spans="2:11" hidden="1" x14ac:dyDescent="0.2">
      <c r="B51813" s="88"/>
      <c r="C51813" s="88"/>
      <c r="D51813" s="88"/>
      <c r="E51813" s="88"/>
      <c r="F51813" s="88"/>
      <c r="G51813" s="88"/>
      <c r="H51813" s="88"/>
      <c r="I51813" s="88"/>
      <c r="J51813" s="88"/>
      <c r="K51813" s="88"/>
    </row>
    <row r="51814" spans="2:11" hidden="1" x14ac:dyDescent="0.2">
      <c r="B51814" s="88"/>
      <c r="C51814" s="88"/>
      <c r="D51814" s="88"/>
      <c r="E51814" s="88"/>
      <c r="F51814" s="88"/>
      <c r="G51814" s="88"/>
      <c r="H51814" s="88"/>
      <c r="I51814" s="88"/>
      <c r="J51814" s="88"/>
      <c r="K51814" s="88"/>
    </row>
    <row r="51815" spans="2:11" hidden="1" x14ac:dyDescent="0.2">
      <c r="B51815" s="88"/>
      <c r="C51815" s="88"/>
      <c r="D51815" s="88"/>
      <c r="E51815" s="88"/>
      <c r="F51815" s="88"/>
      <c r="G51815" s="88"/>
      <c r="H51815" s="88"/>
      <c r="I51815" s="88"/>
      <c r="J51815" s="88"/>
      <c r="K51815" s="88"/>
    </row>
    <row r="51816" spans="2:11" hidden="1" x14ac:dyDescent="0.2">
      <c r="B51816" s="88"/>
      <c r="C51816" s="88"/>
      <c r="D51816" s="88"/>
      <c r="E51816" s="88"/>
      <c r="F51816" s="88"/>
      <c r="G51816" s="88"/>
      <c r="H51816" s="88"/>
      <c r="I51816" s="88"/>
      <c r="J51816" s="88"/>
      <c r="K51816" s="88"/>
    </row>
    <row r="51817" spans="2:11" hidden="1" x14ac:dyDescent="0.2">
      <c r="B51817" s="88"/>
      <c r="C51817" s="88"/>
      <c r="D51817" s="88"/>
      <c r="E51817" s="88"/>
      <c r="F51817" s="88"/>
      <c r="G51817" s="88"/>
      <c r="H51817" s="88"/>
      <c r="I51817" s="88"/>
      <c r="J51817" s="88"/>
      <c r="K51817" s="88"/>
    </row>
    <row r="51818" spans="2:11" hidden="1" x14ac:dyDescent="0.2">
      <c r="B51818" s="88"/>
      <c r="C51818" s="88"/>
      <c r="D51818" s="88"/>
      <c r="E51818" s="88"/>
      <c r="F51818" s="88"/>
      <c r="G51818" s="88"/>
      <c r="H51818" s="88"/>
      <c r="I51818" s="88"/>
      <c r="J51818" s="88"/>
      <c r="K51818" s="88"/>
    </row>
    <row r="51819" spans="2:11" hidden="1" x14ac:dyDescent="0.2">
      <c r="B51819" s="88"/>
      <c r="C51819" s="88"/>
      <c r="D51819" s="88"/>
      <c r="E51819" s="88"/>
      <c r="F51819" s="88"/>
      <c r="G51819" s="88"/>
      <c r="H51819" s="88"/>
      <c r="I51819" s="88"/>
      <c r="J51819" s="88"/>
      <c r="K51819" s="88"/>
    </row>
    <row r="51820" spans="2:11" hidden="1" x14ac:dyDescent="0.2">
      <c r="B51820" s="88"/>
      <c r="C51820" s="88"/>
      <c r="D51820" s="88"/>
      <c r="E51820" s="88"/>
      <c r="F51820" s="88"/>
      <c r="G51820" s="88"/>
      <c r="H51820" s="88"/>
      <c r="I51820" s="88"/>
      <c r="J51820" s="88"/>
      <c r="K51820" s="88"/>
    </row>
    <row r="51821" spans="2:11" hidden="1" x14ac:dyDescent="0.2">
      <c r="B51821" s="88"/>
      <c r="C51821" s="88"/>
      <c r="D51821" s="88"/>
      <c r="E51821" s="88"/>
      <c r="F51821" s="88"/>
      <c r="G51821" s="88"/>
      <c r="H51821" s="88"/>
      <c r="I51821" s="88"/>
      <c r="J51821" s="88"/>
      <c r="K51821" s="88"/>
    </row>
    <row r="51822" spans="2:11" hidden="1" x14ac:dyDescent="0.2">
      <c r="B51822" s="88"/>
      <c r="C51822" s="88"/>
      <c r="D51822" s="88"/>
      <c r="E51822" s="88"/>
      <c r="F51822" s="88"/>
      <c r="G51822" s="88"/>
      <c r="H51822" s="88"/>
      <c r="I51822" s="88"/>
      <c r="J51822" s="88"/>
      <c r="K51822" s="88"/>
    </row>
    <row r="51823" spans="2:11" hidden="1" x14ac:dyDescent="0.2">
      <c r="B51823" s="88"/>
      <c r="C51823" s="88"/>
      <c r="D51823" s="88"/>
      <c r="E51823" s="88"/>
      <c r="F51823" s="88"/>
      <c r="G51823" s="88"/>
      <c r="H51823" s="88"/>
      <c r="I51823" s="88"/>
      <c r="J51823" s="88"/>
      <c r="K51823" s="88"/>
    </row>
    <row r="51824" spans="2:11" hidden="1" x14ac:dyDescent="0.2">
      <c r="B51824" s="88"/>
      <c r="C51824" s="88"/>
      <c r="D51824" s="88"/>
      <c r="E51824" s="88"/>
      <c r="F51824" s="88"/>
      <c r="G51824" s="88"/>
      <c r="H51824" s="88"/>
      <c r="I51824" s="88"/>
      <c r="J51824" s="88"/>
      <c r="K51824" s="88"/>
    </row>
    <row r="51825" spans="2:11" hidden="1" x14ac:dyDescent="0.2">
      <c r="B51825" s="88"/>
      <c r="C51825" s="88"/>
      <c r="D51825" s="88"/>
      <c r="E51825" s="88"/>
      <c r="F51825" s="88"/>
      <c r="G51825" s="88"/>
      <c r="H51825" s="88"/>
      <c r="I51825" s="88"/>
      <c r="J51825" s="88"/>
      <c r="K51825" s="88"/>
    </row>
    <row r="51826" spans="2:11" hidden="1" x14ac:dyDescent="0.2">
      <c r="B51826" s="88"/>
      <c r="C51826" s="88"/>
      <c r="D51826" s="88"/>
      <c r="E51826" s="88"/>
      <c r="F51826" s="88"/>
      <c r="G51826" s="88"/>
      <c r="H51826" s="88"/>
      <c r="I51826" s="88"/>
      <c r="J51826" s="88"/>
      <c r="K51826" s="88"/>
    </row>
    <row r="51827" spans="2:11" hidden="1" x14ac:dyDescent="0.2">
      <c r="B51827" s="88"/>
      <c r="C51827" s="88"/>
      <c r="D51827" s="88"/>
      <c r="E51827" s="88"/>
      <c r="F51827" s="88"/>
      <c r="G51827" s="88"/>
      <c r="H51827" s="88"/>
      <c r="I51827" s="88"/>
      <c r="J51827" s="88"/>
      <c r="K51827" s="88"/>
    </row>
    <row r="51828" spans="2:11" hidden="1" x14ac:dyDescent="0.2">
      <c r="B51828" s="88"/>
      <c r="C51828" s="88"/>
      <c r="D51828" s="88"/>
      <c r="E51828" s="88"/>
      <c r="F51828" s="88"/>
      <c r="G51828" s="88"/>
      <c r="H51828" s="88"/>
      <c r="I51828" s="88"/>
      <c r="J51828" s="88"/>
      <c r="K51828" s="88"/>
    </row>
    <row r="51829" spans="2:11" hidden="1" x14ac:dyDescent="0.2">
      <c r="B51829" s="88"/>
      <c r="C51829" s="88"/>
      <c r="D51829" s="88"/>
      <c r="E51829" s="88"/>
      <c r="F51829" s="88"/>
      <c r="G51829" s="88"/>
      <c r="H51829" s="88"/>
      <c r="I51829" s="88"/>
      <c r="J51829" s="88"/>
      <c r="K51829" s="88"/>
    </row>
    <row r="51830" spans="2:11" hidden="1" x14ac:dyDescent="0.2">
      <c r="B51830" s="88"/>
      <c r="C51830" s="88"/>
      <c r="D51830" s="88"/>
      <c r="E51830" s="88"/>
      <c r="F51830" s="88"/>
      <c r="G51830" s="88"/>
      <c r="H51830" s="88"/>
      <c r="I51830" s="88"/>
      <c r="J51830" s="88"/>
      <c r="K51830" s="88"/>
    </row>
    <row r="51831" spans="2:11" hidden="1" x14ac:dyDescent="0.2">
      <c r="B51831" s="88"/>
      <c r="C51831" s="88"/>
      <c r="D51831" s="88"/>
      <c r="E51831" s="88"/>
      <c r="F51831" s="88"/>
      <c r="G51831" s="88"/>
      <c r="H51831" s="88"/>
      <c r="I51831" s="88"/>
      <c r="J51831" s="88"/>
      <c r="K51831" s="88"/>
    </row>
    <row r="51832" spans="2:11" hidden="1" x14ac:dyDescent="0.2">
      <c r="B51832" s="88"/>
      <c r="C51832" s="88"/>
      <c r="D51832" s="88"/>
      <c r="E51832" s="88"/>
      <c r="F51832" s="88"/>
      <c r="G51832" s="88"/>
      <c r="H51832" s="88"/>
      <c r="I51832" s="88"/>
      <c r="J51832" s="88"/>
      <c r="K51832" s="88"/>
    </row>
    <row r="51833" spans="2:11" hidden="1" x14ac:dyDescent="0.2">
      <c r="B51833" s="88"/>
      <c r="C51833" s="88"/>
      <c r="D51833" s="88"/>
      <c r="E51833" s="88"/>
      <c r="F51833" s="88"/>
      <c r="G51833" s="88"/>
      <c r="H51833" s="88"/>
      <c r="I51833" s="88"/>
      <c r="J51833" s="88"/>
      <c r="K51833" s="88"/>
    </row>
    <row r="51834" spans="2:11" hidden="1" x14ac:dyDescent="0.2">
      <c r="B51834" s="88"/>
      <c r="C51834" s="88"/>
      <c r="D51834" s="88"/>
      <c r="E51834" s="88"/>
      <c r="F51834" s="88"/>
      <c r="G51834" s="88"/>
      <c r="H51834" s="88"/>
      <c r="I51834" s="88"/>
      <c r="J51834" s="88"/>
      <c r="K51834" s="88"/>
    </row>
    <row r="51835" spans="2:11" hidden="1" x14ac:dyDescent="0.2">
      <c r="B51835" s="88"/>
      <c r="C51835" s="88"/>
      <c r="D51835" s="88"/>
      <c r="E51835" s="88"/>
      <c r="F51835" s="88"/>
      <c r="G51835" s="88"/>
      <c r="H51835" s="88"/>
      <c r="I51835" s="88"/>
      <c r="J51835" s="88"/>
      <c r="K51835" s="88"/>
    </row>
    <row r="51836" spans="2:11" hidden="1" x14ac:dyDescent="0.2">
      <c r="B51836" s="88"/>
      <c r="C51836" s="88"/>
      <c r="D51836" s="88"/>
      <c r="E51836" s="88"/>
      <c r="F51836" s="88"/>
      <c r="G51836" s="88"/>
      <c r="H51836" s="88"/>
      <c r="I51836" s="88"/>
      <c r="J51836" s="88"/>
      <c r="K51836" s="88"/>
    </row>
    <row r="51837" spans="2:11" hidden="1" x14ac:dyDescent="0.2">
      <c r="B51837" s="88"/>
      <c r="C51837" s="88"/>
      <c r="D51837" s="88"/>
      <c r="E51837" s="88"/>
      <c r="F51837" s="88"/>
      <c r="G51837" s="88"/>
      <c r="H51837" s="88"/>
      <c r="I51837" s="88"/>
      <c r="J51837" s="88"/>
      <c r="K51837" s="88"/>
    </row>
    <row r="51838" spans="2:11" hidden="1" x14ac:dyDescent="0.2">
      <c r="B51838" s="88"/>
      <c r="C51838" s="88"/>
      <c r="D51838" s="88"/>
      <c r="E51838" s="88"/>
      <c r="F51838" s="88"/>
      <c r="G51838" s="88"/>
      <c r="H51838" s="88"/>
      <c r="I51838" s="88"/>
      <c r="J51838" s="88"/>
      <c r="K51838" s="88"/>
    </row>
    <row r="51839" spans="2:11" hidden="1" x14ac:dyDescent="0.2">
      <c r="B51839" s="88"/>
      <c r="C51839" s="88"/>
      <c r="D51839" s="88"/>
      <c r="E51839" s="88"/>
      <c r="F51839" s="88"/>
      <c r="G51839" s="88"/>
      <c r="H51839" s="88"/>
      <c r="I51839" s="88"/>
      <c r="J51839" s="88"/>
      <c r="K51839" s="88"/>
    </row>
    <row r="51840" spans="2:11" hidden="1" x14ac:dyDescent="0.2">
      <c r="B51840" s="88"/>
      <c r="C51840" s="88"/>
      <c r="D51840" s="88"/>
      <c r="E51840" s="88"/>
      <c r="F51840" s="88"/>
      <c r="G51840" s="88"/>
      <c r="H51840" s="88"/>
      <c r="I51840" s="88"/>
      <c r="J51840" s="88"/>
      <c r="K51840" s="88"/>
    </row>
    <row r="51841" spans="2:11" hidden="1" x14ac:dyDescent="0.2">
      <c r="B51841" s="88"/>
      <c r="C51841" s="88"/>
      <c r="D51841" s="88"/>
      <c r="E51841" s="88"/>
      <c r="F51841" s="88"/>
      <c r="G51841" s="88"/>
      <c r="H51841" s="88"/>
      <c r="I51841" s="88"/>
      <c r="J51841" s="88"/>
      <c r="K51841" s="88"/>
    </row>
    <row r="51842" spans="2:11" hidden="1" x14ac:dyDescent="0.2">
      <c r="B51842" s="88"/>
      <c r="C51842" s="88"/>
      <c r="D51842" s="88"/>
      <c r="E51842" s="88"/>
      <c r="F51842" s="88"/>
      <c r="G51842" s="88"/>
      <c r="H51842" s="88"/>
      <c r="I51842" s="88"/>
      <c r="J51842" s="88"/>
      <c r="K51842" s="88"/>
    </row>
    <row r="51843" spans="2:11" hidden="1" x14ac:dyDescent="0.2">
      <c r="B51843" s="88"/>
      <c r="C51843" s="88"/>
      <c r="D51843" s="88"/>
      <c r="E51843" s="88"/>
      <c r="F51843" s="88"/>
      <c r="G51843" s="88"/>
      <c r="H51843" s="88"/>
      <c r="I51843" s="88"/>
      <c r="J51843" s="88"/>
      <c r="K51843" s="88"/>
    </row>
    <row r="51844" spans="2:11" hidden="1" x14ac:dyDescent="0.2">
      <c r="B51844" s="88"/>
      <c r="C51844" s="88"/>
      <c r="D51844" s="88"/>
      <c r="E51844" s="88"/>
      <c r="F51844" s="88"/>
      <c r="G51844" s="88"/>
      <c r="H51844" s="88"/>
      <c r="I51844" s="88"/>
      <c r="J51844" s="88"/>
      <c r="K51844" s="88"/>
    </row>
    <row r="51845" spans="2:11" hidden="1" x14ac:dyDescent="0.2">
      <c r="B51845" s="88"/>
      <c r="C51845" s="88"/>
      <c r="D51845" s="88"/>
      <c r="E51845" s="88"/>
      <c r="F51845" s="88"/>
      <c r="G51845" s="88"/>
      <c r="H51845" s="88"/>
      <c r="I51845" s="88"/>
      <c r="J51845" s="88"/>
      <c r="K51845" s="88"/>
    </row>
    <row r="51846" spans="2:11" hidden="1" x14ac:dyDescent="0.2">
      <c r="B51846" s="88"/>
      <c r="C51846" s="88"/>
      <c r="D51846" s="88"/>
      <c r="E51846" s="88"/>
      <c r="F51846" s="88"/>
      <c r="G51846" s="88"/>
      <c r="H51846" s="88"/>
      <c r="I51846" s="88"/>
      <c r="J51846" s="88"/>
      <c r="K51846" s="88"/>
    </row>
    <row r="51847" spans="2:11" hidden="1" x14ac:dyDescent="0.2">
      <c r="B51847" s="88"/>
      <c r="C51847" s="88"/>
      <c r="D51847" s="88"/>
      <c r="E51847" s="88"/>
      <c r="F51847" s="88"/>
      <c r="G51847" s="88"/>
      <c r="H51847" s="88"/>
      <c r="I51847" s="88"/>
      <c r="J51847" s="88"/>
      <c r="K51847" s="88"/>
    </row>
    <row r="51848" spans="2:11" hidden="1" x14ac:dyDescent="0.2">
      <c r="B51848" s="88"/>
      <c r="C51848" s="88"/>
      <c r="D51848" s="88"/>
      <c r="E51848" s="88"/>
      <c r="F51848" s="88"/>
      <c r="G51848" s="88"/>
      <c r="H51848" s="88"/>
      <c r="I51848" s="88"/>
      <c r="J51848" s="88"/>
      <c r="K51848" s="88"/>
    </row>
    <row r="51849" spans="2:11" hidden="1" x14ac:dyDescent="0.2">
      <c r="B51849" s="88"/>
      <c r="C51849" s="88"/>
      <c r="D51849" s="88"/>
      <c r="E51849" s="88"/>
      <c r="F51849" s="88"/>
      <c r="G51849" s="88"/>
      <c r="H51849" s="88"/>
      <c r="I51849" s="88"/>
      <c r="J51849" s="88"/>
      <c r="K51849" s="88"/>
    </row>
    <row r="51850" spans="2:11" hidden="1" x14ac:dyDescent="0.2">
      <c r="B51850" s="88"/>
      <c r="C51850" s="88"/>
      <c r="D51850" s="88"/>
      <c r="E51850" s="88"/>
      <c r="F51850" s="88"/>
      <c r="G51850" s="88"/>
      <c r="H51850" s="88"/>
      <c r="I51850" s="88"/>
      <c r="J51850" s="88"/>
      <c r="K51850" s="88"/>
    </row>
    <row r="51851" spans="2:11" hidden="1" x14ac:dyDescent="0.2">
      <c r="B51851" s="88"/>
      <c r="C51851" s="88"/>
      <c r="D51851" s="88"/>
      <c r="E51851" s="88"/>
      <c r="F51851" s="88"/>
      <c r="G51851" s="88"/>
      <c r="H51851" s="88"/>
      <c r="I51851" s="88"/>
      <c r="J51851" s="88"/>
      <c r="K51851" s="88"/>
    </row>
    <row r="51852" spans="2:11" hidden="1" x14ac:dyDescent="0.2">
      <c r="B51852" s="88"/>
      <c r="C51852" s="88"/>
      <c r="D51852" s="88"/>
      <c r="E51852" s="88"/>
      <c r="F51852" s="88"/>
      <c r="G51852" s="88"/>
      <c r="H51852" s="88"/>
      <c r="I51852" s="88"/>
      <c r="J51852" s="88"/>
      <c r="K51852" s="88"/>
    </row>
    <row r="51853" spans="2:11" hidden="1" x14ac:dyDescent="0.2">
      <c r="B51853" s="88"/>
      <c r="C51853" s="88"/>
      <c r="D51853" s="88"/>
      <c r="E51853" s="88"/>
      <c r="F51853" s="88"/>
      <c r="G51853" s="88"/>
      <c r="H51853" s="88"/>
      <c r="I51853" s="88"/>
      <c r="J51853" s="88"/>
      <c r="K51853" s="88"/>
    </row>
    <row r="51854" spans="2:11" hidden="1" x14ac:dyDescent="0.2">
      <c r="B51854" s="88"/>
      <c r="C51854" s="88"/>
      <c r="D51854" s="88"/>
      <c r="E51854" s="88"/>
      <c r="F51854" s="88"/>
      <c r="G51854" s="88"/>
      <c r="H51854" s="88"/>
      <c r="I51854" s="88"/>
      <c r="J51854" s="88"/>
      <c r="K51854" s="88"/>
    </row>
    <row r="51855" spans="2:11" hidden="1" x14ac:dyDescent="0.2">
      <c r="B51855" s="88"/>
      <c r="C51855" s="88"/>
      <c r="D51855" s="88"/>
      <c r="E51855" s="88"/>
      <c r="F51855" s="88"/>
      <c r="G51855" s="88"/>
      <c r="H51855" s="88"/>
      <c r="I51855" s="88"/>
      <c r="J51855" s="88"/>
      <c r="K51855" s="88"/>
    </row>
    <row r="51856" spans="2:11" hidden="1" x14ac:dyDescent="0.2">
      <c r="B51856" s="88"/>
      <c r="C51856" s="88"/>
      <c r="D51856" s="88"/>
      <c r="E51856" s="88"/>
      <c r="F51856" s="88"/>
      <c r="G51856" s="88"/>
      <c r="H51856" s="88"/>
      <c r="I51856" s="88"/>
      <c r="J51856" s="88"/>
      <c r="K51856" s="88"/>
    </row>
    <row r="51857" spans="2:11" hidden="1" x14ac:dyDescent="0.2">
      <c r="B51857" s="88"/>
      <c r="C51857" s="88"/>
      <c r="D51857" s="88"/>
      <c r="E51857" s="88"/>
      <c r="F51857" s="88"/>
      <c r="G51857" s="88"/>
      <c r="H51857" s="88"/>
      <c r="I51857" s="88"/>
      <c r="J51857" s="88"/>
      <c r="K51857" s="88"/>
    </row>
    <row r="51858" spans="2:11" hidden="1" x14ac:dyDescent="0.2">
      <c r="B51858" s="88"/>
      <c r="C51858" s="88"/>
      <c r="D51858" s="88"/>
      <c r="E51858" s="88"/>
      <c r="F51858" s="88"/>
      <c r="G51858" s="88"/>
      <c r="H51858" s="88"/>
      <c r="I51858" s="88"/>
      <c r="J51858" s="88"/>
      <c r="K51858" s="88"/>
    </row>
    <row r="51859" spans="2:11" hidden="1" x14ac:dyDescent="0.2">
      <c r="B51859" s="88"/>
      <c r="C51859" s="88"/>
      <c r="D51859" s="88"/>
      <c r="E51859" s="88"/>
      <c r="F51859" s="88"/>
      <c r="G51859" s="88"/>
      <c r="H51859" s="88"/>
      <c r="I51859" s="88"/>
      <c r="J51859" s="88"/>
      <c r="K51859" s="88"/>
    </row>
    <row r="51860" spans="2:11" hidden="1" x14ac:dyDescent="0.2">
      <c r="B51860" s="88"/>
      <c r="C51860" s="88"/>
      <c r="D51860" s="88"/>
      <c r="E51860" s="88"/>
      <c r="F51860" s="88"/>
      <c r="G51860" s="88"/>
      <c r="H51860" s="88"/>
      <c r="I51860" s="88"/>
      <c r="J51860" s="88"/>
      <c r="K51860" s="88"/>
    </row>
    <row r="51861" spans="2:11" hidden="1" x14ac:dyDescent="0.2">
      <c r="B51861" s="88"/>
      <c r="C51861" s="88"/>
      <c r="D51861" s="88"/>
      <c r="E51861" s="88"/>
      <c r="F51861" s="88"/>
      <c r="G51861" s="88"/>
      <c r="H51861" s="88"/>
      <c r="I51861" s="88"/>
      <c r="J51861" s="88"/>
      <c r="K51861" s="88"/>
    </row>
    <row r="51862" spans="2:11" hidden="1" x14ac:dyDescent="0.2">
      <c r="B51862" s="88"/>
      <c r="C51862" s="88"/>
      <c r="D51862" s="88"/>
      <c r="E51862" s="88"/>
      <c r="F51862" s="88"/>
      <c r="G51862" s="88"/>
      <c r="H51862" s="88"/>
      <c r="I51862" s="88"/>
      <c r="J51862" s="88"/>
      <c r="K51862" s="88"/>
    </row>
    <row r="51863" spans="2:11" hidden="1" x14ac:dyDescent="0.2">
      <c r="B51863" s="88"/>
      <c r="C51863" s="88"/>
      <c r="D51863" s="88"/>
      <c r="E51863" s="88"/>
      <c r="F51863" s="88"/>
      <c r="G51863" s="88"/>
      <c r="H51863" s="88"/>
      <c r="I51863" s="88"/>
      <c r="J51863" s="88"/>
      <c r="K51863" s="88"/>
    </row>
    <row r="51864" spans="2:11" hidden="1" x14ac:dyDescent="0.2">
      <c r="B51864" s="88"/>
      <c r="C51864" s="88"/>
      <c r="D51864" s="88"/>
      <c r="E51864" s="88"/>
      <c r="F51864" s="88"/>
      <c r="G51864" s="88"/>
      <c r="H51864" s="88"/>
      <c r="I51864" s="88"/>
      <c r="J51864" s="88"/>
      <c r="K51864" s="88"/>
    </row>
    <row r="51865" spans="2:11" hidden="1" x14ac:dyDescent="0.2">
      <c r="B51865" s="88"/>
      <c r="C51865" s="88"/>
      <c r="D51865" s="88"/>
      <c r="E51865" s="88"/>
      <c r="F51865" s="88"/>
      <c r="G51865" s="88"/>
      <c r="H51865" s="88"/>
      <c r="I51865" s="88"/>
      <c r="J51865" s="88"/>
      <c r="K51865" s="88"/>
    </row>
    <row r="51866" spans="2:11" hidden="1" x14ac:dyDescent="0.2">
      <c r="B51866" s="88"/>
      <c r="C51866" s="88"/>
      <c r="D51866" s="88"/>
      <c r="E51866" s="88"/>
      <c r="F51866" s="88"/>
      <c r="G51866" s="88"/>
      <c r="H51866" s="88"/>
      <c r="I51866" s="88"/>
      <c r="J51866" s="88"/>
      <c r="K51866" s="88"/>
    </row>
    <row r="51867" spans="2:11" hidden="1" x14ac:dyDescent="0.2">
      <c r="B51867" s="88"/>
      <c r="C51867" s="88"/>
      <c r="D51867" s="88"/>
      <c r="E51867" s="88"/>
      <c r="F51867" s="88"/>
      <c r="G51867" s="88"/>
      <c r="H51867" s="88"/>
      <c r="I51867" s="88"/>
      <c r="J51867" s="88"/>
      <c r="K51867" s="88"/>
    </row>
    <row r="51868" spans="2:11" hidden="1" x14ac:dyDescent="0.2">
      <c r="B51868" s="88"/>
      <c r="C51868" s="88"/>
      <c r="D51868" s="88"/>
      <c r="E51868" s="88"/>
      <c r="F51868" s="88"/>
      <c r="G51868" s="88"/>
      <c r="H51868" s="88"/>
      <c r="I51868" s="88"/>
      <c r="J51868" s="88"/>
      <c r="K51868" s="88"/>
    </row>
    <row r="51869" spans="2:11" hidden="1" x14ac:dyDescent="0.2">
      <c r="B51869" s="88"/>
      <c r="C51869" s="88"/>
      <c r="D51869" s="88"/>
      <c r="E51869" s="88"/>
      <c r="F51869" s="88"/>
      <c r="G51869" s="88"/>
      <c r="H51869" s="88"/>
      <c r="I51869" s="88"/>
      <c r="J51869" s="88"/>
      <c r="K51869" s="88"/>
    </row>
    <row r="51870" spans="2:11" hidden="1" x14ac:dyDescent="0.2">
      <c r="B51870" s="88"/>
      <c r="C51870" s="88"/>
      <c r="D51870" s="88"/>
      <c r="E51870" s="88"/>
      <c r="F51870" s="88"/>
      <c r="G51870" s="88"/>
      <c r="H51870" s="88"/>
      <c r="I51870" s="88"/>
      <c r="J51870" s="88"/>
      <c r="K51870" s="88"/>
    </row>
    <row r="51871" spans="2:11" hidden="1" x14ac:dyDescent="0.2">
      <c r="B51871" s="88"/>
      <c r="C51871" s="88"/>
      <c r="D51871" s="88"/>
      <c r="E51871" s="88"/>
      <c r="F51871" s="88"/>
      <c r="G51871" s="88"/>
      <c r="H51871" s="88"/>
      <c r="I51871" s="88"/>
      <c r="J51871" s="88"/>
      <c r="K51871" s="88"/>
    </row>
    <row r="51872" spans="2:11" hidden="1" x14ac:dyDescent="0.2">
      <c r="B51872" s="88"/>
      <c r="C51872" s="88"/>
      <c r="D51872" s="88"/>
      <c r="E51872" s="88"/>
      <c r="F51872" s="88"/>
      <c r="G51872" s="88"/>
      <c r="H51872" s="88"/>
      <c r="I51872" s="88"/>
      <c r="J51872" s="88"/>
      <c r="K51872" s="88"/>
    </row>
    <row r="51873" spans="2:11" hidden="1" x14ac:dyDescent="0.2">
      <c r="B51873" s="88"/>
      <c r="C51873" s="88"/>
      <c r="D51873" s="88"/>
      <c r="E51873" s="88"/>
      <c r="F51873" s="88"/>
      <c r="G51873" s="88"/>
      <c r="H51873" s="88"/>
      <c r="I51873" s="88"/>
      <c r="J51873" s="88"/>
      <c r="K51873" s="88"/>
    </row>
    <row r="51874" spans="2:11" hidden="1" x14ac:dyDescent="0.2">
      <c r="B51874" s="88"/>
      <c r="C51874" s="88"/>
      <c r="D51874" s="88"/>
      <c r="E51874" s="88"/>
      <c r="F51874" s="88"/>
      <c r="G51874" s="88"/>
      <c r="H51874" s="88"/>
      <c r="I51874" s="88"/>
      <c r="J51874" s="88"/>
      <c r="K51874" s="88"/>
    </row>
    <row r="51875" spans="2:11" hidden="1" x14ac:dyDescent="0.2">
      <c r="B51875" s="88"/>
      <c r="C51875" s="88"/>
      <c r="D51875" s="88"/>
      <c r="E51875" s="88"/>
      <c r="F51875" s="88"/>
      <c r="G51875" s="88"/>
      <c r="H51875" s="88"/>
      <c r="I51875" s="88"/>
      <c r="J51875" s="88"/>
      <c r="K51875" s="88"/>
    </row>
    <row r="51876" spans="2:11" hidden="1" x14ac:dyDescent="0.2">
      <c r="B51876" s="88"/>
      <c r="C51876" s="88"/>
      <c r="D51876" s="88"/>
      <c r="E51876" s="88"/>
      <c r="F51876" s="88"/>
      <c r="G51876" s="88"/>
      <c r="H51876" s="88"/>
      <c r="I51876" s="88"/>
      <c r="J51876" s="88"/>
      <c r="K51876" s="88"/>
    </row>
    <row r="51877" spans="2:11" hidden="1" x14ac:dyDescent="0.2">
      <c r="B51877" s="88"/>
      <c r="C51877" s="88"/>
      <c r="D51877" s="88"/>
      <c r="E51877" s="88"/>
      <c r="F51877" s="88"/>
      <c r="G51877" s="88"/>
      <c r="H51877" s="88"/>
      <c r="I51877" s="88"/>
      <c r="J51877" s="88"/>
      <c r="K51877" s="88"/>
    </row>
    <row r="51878" spans="2:11" hidden="1" x14ac:dyDescent="0.2">
      <c r="B51878" s="88"/>
      <c r="C51878" s="88"/>
      <c r="D51878" s="88"/>
      <c r="E51878" s="88"/>
      <c r="F51878" s="88"/>
      <c r="G51878" s="88"/>
      <c r="H51878" s="88"/>
      <c r="I51878" s="88"/>
      <c r="J51878" s="88"/>
      <c r="K51878" s="88"/>
    </row>
    <row r="51879" spans="2:11" hidden="1" x14ac:dyDescent="0.2">
      <c r="B51879" s="88"/>
      <c r="C51879" s="88"/>
      <c r="D51879" s="88"/>
      <c r="E51879" s="88"/>
      <c r="F51879" s="88"/>
      <c r="G51879" s="88"/>
      <c r="H51879" s="88"/>
      <c r="I51879" s="88"/>
      <c r="J51879" s="88"/>
      <c r="K51879" s="88"/>
    </row>
    <row r="51880" spans="2:11" hidden="1" x14ac:dyDescent="0.2">
      <c r="B51880" s="88"/>
      <c r="C51880" s="88"/>
      <c r="D51880" s="88"/>
      <c r="E51880" s="88"/>
      <c r="F51880" s="88"/>
      <c r="G51880" s="88"/>
      <c r="H51880" s="88"/>
      <c r="I51880" s="88"/>
      <c r="J51880" s="88"/>
      <c r="K51880" s="88"/>
    </row>
    <row r="51881" spans="2:11" hidden="1" x14ac:dyDescent="0.2">
      <c r="B51881" s="88"/>
      <c r="C51881" s="88"/>
      <c r="D51881" s="88"/>
      <c r="E51881" s="88"/>
      <c r="F51881" s="88"/>
      <c r="G51881" s="88"/>
      <c r="H51881" s="88"/>
      <c r="I51881" s="88"/>
      <c r="J51881" s="88"/>
      <c r="K51881" s="88"/>
    </row>
    <row r="51882" spans="2:11" hidden="1" x14ac:dyDescent="0.2">
      <c r="B51882" s="88"/>
      <c r="C51882" s="88"/>
      <c r="D51882" s="88"/>
      <c r="E51882" s="88"/>
      <c r="F51882" s="88"/>
      <c r="G51882" s="88"/>
      <c r="H51882" s="88"/>
      <c r="I51882" s="88"/>
      <c r="J51882" s="88"/>
      <c r="K51882" s="88"/>
    </row>
    <row r="51883" spans="2:11" hidden="1" x14ac:dyDescent="0.2">
      <c r="B51883" s="88"/>
      <c r="C51883" s="88"/>
      <c r="D51883" s="88"/>
      <c r="E51883" s="88"/>
      <c r="F51883" s="88"/>
      <c r="G51883" s="88"/>
      <c r="H51883" s="88"/>
      <c r="I51883" s="88"/>
      <c r="J51883" s="88"/>
      <c r="K51883" s="88"/>
    </row>
    <row r="51884" spans="2:11" hidden="1" x14ac:dyDescent="0.2">
      <c r="B51884" s="88"/>
      <c r="C51884" s="88"/>
      <c r="D51884" s="88"/>
      <c r="E51884" s="88"/>
      <c r="F51884" s="88"/>
      <c r="G51884" s="88"/>
      <c r="H51884" s="88"/>
      <c r="I51884" s="88"/>
      <c r="J51884" s="88"/>
      <c r="K51884" s="88"/>
    </row>
    <row r="51885" spans="2:11" hidden="1" x14ac:dyDescent="0.2">
      <c r="B51885" s="88"/>
      <c r="C51885" s="88"/>
      <c r="D51885" s="88"/>
      <c r="E51885" s="88"/>
      <c r="F51885" s="88"/>
      <c r="G51885" s="88"/>
      <c r="H51885" s="88"/>
      <c r="I51885" s="88"/>
      <c r="J51885" s="88"/>
      <c r="K51885" s="88"/>
    </row>
    <row r="51886" spans="2:11" hidden="1" x14ac:dyDescent="0.2">
      <c r="B51886" s="88"/>
      <c r="C51886" s="88"/>
      <c r="D51886" s="88"/>
      <c r="E51886" s="88"/>
      <c r="F51886" s="88"/>
      <c r="G51886" s="88"/>
      <c r="H51886" s="88"/>
      <c r="I51886" s="88"/>
      <c r="J51886" s="88"/>
      <c r="K51886" s="88"/>
    </row>
    <row r="51887" spans="2:11" hidden="1" x14ac:dyDescent="0.2">
      <c r="B51887" s="88"/>
      <c r="C51887" s="88"/>
      <c r="D51887" s="88"/>
      <c r="E51887" s="88"/>
      <c r="F51887" s="88"/>
      <c r="G51887" s="88"/>
      <c r="H51887" s="88"/>
      <c r="I51887" s="88"/>
      <c r="J51887" s="88"/>
      <c r="K51887" s="88"/>
    </row>
    <row r="51888" spans="2:11" hidden="1" x14ac:dyDescent="0.2">
      <c r="B51888" s="88"/>
      <c r="C51888" s="88"/>
      <c r="D51888" s="88"/>
      <c r="E51888" s="88"/>
      <c r="F51888" s="88"/>
      <c r="G51888" s="88"/>
      <c r="H51888" s="88"/>
      <c r="I51888" s="88"/>
      <c r="J51888" s="88"/>
      <c r="K51888" s="88"/>
    </row>
    <row r="51889" spans="2:11" hidden="1" x14ac:dyDescent="0.2">
      <c r="B51889" s="88"/>
      <c r="C51889" s="88"/>
      <c r="D51889" s="88"/>
      <c r="E51889" s="88"/>
      <c r="F51889" s="88"/>
      <c r="G51889" s="88"/>
      <c r="H51889" s="88"/>
      <c r="I51889" s="88"/>
      <c r="J51889" s="88"/>
      <c r="K51889" s="88"/>
    </row>
    <row r="51890" spans="2:11" hidden="1" x14ac:dyDescent="0.2">
      <c r="B51890" s="88"/>
      <c r="C51890" s="88"/>
      <c r="D51890" s="88"/>
      <c r="E51890" s="88"/>
      <c r="F51890" s="88"/>
      <c r="G51890" s="88"/>
      <c r="H51890" s="88"/>
      <c r="I51890" s="88"/>
      <c r="J51890" s="88"/>
      <c r="K51890" s="88"/>
    </row>
    <row r="51891" spans="2:11" hidden="1" x14ac:dyDescent="0.2">
      <c r="B51891" s="88"/>
      <c r="C51891" s="88"/>
      <c r="D51891" s="88"/>
      <c r="E51891" s="88"/>
      <c r="F51891" s="88"/>
      <c r="G51891" s="88"/>
      <c r="H51891" s="88"/>
      <c r="I51891" s="88"/>
      <c r="J51891" s="88"/>
      <c r="K51891" s="88"/>
    </row>
    <row r="51892" spans="2:11" hidden="1" x14ac:dyDescent="0.2">
      <c r="B51892" s="88"/>
      <c r="C51892" s="88"/>
      <c r="D51892" s="88"/>
      <c r="E51892" s="88"/>
      <c r="F51892" s="88"/>
      <c r="G51892" s="88"/>
      <c r="H51892" s="88"/>
      <c r="I51892" s="88"/>
      <c r="J51892" s="88"/>
      <c r="K51892" s="88"/>
    </row>
    <row r="51893" spans="2:11" hidden="1" x14ac:dyDescent="0.2">
      <c r="B51893" s="88"/>
      <c r="C51893" s="88"/>
      <c r="D51893" s="88"/>
      <c r="E51893" s="88"/>
      <c r="F51893" s="88"/>
      <c r="G51893" s="88"/>
      <c r="H51893" s="88"/>
      <c r="I51893" s="88"/>
      <c r="J51893" s="88"/>
      <c r="K51893" s="88"/>
    </row>
    <row r="51894" spans="2:11" hidden="1" x14ac:dyDescent="0.2">
      <c r="B51894" s="88"/>
      <c r="C51894" s="88"/>
      <c r="D51894" s="88"/>
      <c r="E51894" s="88"/>
      <c r="F51894" s="88"/>
      <c r="G51894" s="88"/>
      <c r="H51894" s="88"/>
      <c r="I51894" s="88"/>
      <c r="J51894" s="88"/>
      <c r="K51894" s="88"/>
    </row>
    <row r="51895" spans="2:11" hidden="1" x14ac:dyDescent="0.2">
      <c r="B51895" s="88"/>
      <c r="C51895" s="88"/>
      <c r="D51895" s="88"/>
      <c r="E51895" s="88"/>
      <c r="F51895" s="88"/>
      <c r="G51895" s="88"/>
      <c r="H51895" s="88"/>
      <c r="I51895" s="88"/>
      <c r="J51895" s="88"/>
      <c r="K51895" s="88"/>
    </row>
    <row r="51896" spans="2:11" hidden="1" x14ac:dyDescent="0.2">
      <c r="B51896" s="88"/>
      <c r="C51896" s="88"/>
      <c r="D51896" s="88"/>
      <c r="E51896" s="88"/>
      <c r="F51896" s="88"/>
      <c r="G51896" s="88"/>
      <c r="H51896" s="88"/>
      <c r="I51896" s="88"/>
      <c r="J51896" s="88"/>
      <c r="K51896" s="88"/>
    </row>
    <row r="51897" spans="2:11" hidden="1" x14ac:dyDescent="0.2">
      <c r="B51897" s="88"/>
      <c r="C51897" s="88"/>
      <c r="D51897" s="88"/>
      <c r="E51897" s="88"/>
      <c r="F51897" s="88"/>
      <c r="G51897" s="88"/>
      <c r="H51897" s="88"/>
      <c r="I51897" s="88"/>
      <c r="J51897" s="88"/>
      <c r="K51897" s="88"/>
    </row>
    <row r="51898" spans="2:11" hidden="1" x14ac:dyDescent="0.2">
      <c r="B51898" s="88"/>
      <c r="C51898" s="88"/>
      <c r="D51898" s="88"/>
      <c r="E51898" s="88"/>
      <c r="F51898" s="88"/>
      <c r="G51898" s="88"/>
      <c r="H51898" s="88"/>
      <c r="I51898" s="88"/>
      <c r="J51898" s="88"/>
      <c r="K51898" s="88"/>
    </row>
    <row r="51899" spans="2:11" hidden="1" x14ac:dyDescent="0.2">
      <c r="B51899" s="88"/>
      <c r="C51899" s="88"/>
      <c r="D51899" s="88"/>
      <c r="E51899" s="88"/>
      <c r="F51899" s="88"/>
      <c r="G51899" s="88"/>
      <c r="H51899" s="88"/>
      <c r="I51899" s="88"/>
      <c r="J51899" s="88"/>
      <c r="K51899" s="88"/>
    </row>
    <row r="51900" spans="2:11" hidden="1" x14ac:dyDescent="0.2">
      <c r="B51900" s="88"/>
      <c r="C51900" s="88"/>
      <c r="D51900" s="88"/>
      <c r="E51900" s="88"/>
      <c r="F51900" s="88"/>
      <c r="G51900" s="88"/>
      <c r="H51900" s="88"/>
      <c r="I51900" s="88"/>
      <c r="J51900" s="88"/>
      <c r="K51900" s="88"/>
    </row>
    <row r="51901" spans="2:11" hidden="1" x14ac:dyDescent="0.2">
      <c r="B51901" s="88"/>
      <c r="C51901" s="88"/>
      <c r="D51901" s="88"/>
      <c r="E51901" s="88"/>
      <c r="F51901" s="88"/>
      <c r="G51901" s="88"/>
      <c r="H51901" s="88"/>
      <c r="I51901" s="88"/>
      <c r="J51901" s="88"/>
      <c r="K51901" s="88"/>
    </row>
    <row r="51902" spans="2:11" hidden="1" x14ac:dyDescent="0.2">
      <c r="B51902" s="88"/>
      <c r="C51902" s="88"/>
      <c r="D51902" s="88"/>
      <c r="E51902" s="88"/>
      <c r="F51902" s="88"/>
      <c r="G51902" s="88"/>
      <c r="H51902" s="88"/>
      <c r="I51902" s="88"/>
      <c r="J51902" s="88"/>
      <c r="K51902" s="88"/>
    </row>
    <row r="51903" spans="2:11" hidden="1" x14ac:dyDescent="0.2">
      <c r="B51903" s="88"/>
      <c r="C51903" s="88"/>
      <c r="D51903" s="88"/>
      <c r="E51903" s="88"/>
      <c r="F51903" s="88"/>
      <c r="G51903" s="88"/>
      <c r="H51903" s="88"/>
      <c r="I51903" s="88"/>
      <c r="J51903" s="88"/>
      <c r="K51903" s="88"/>
    </row>
    <row r="51904" spans="2:11" hidden="1" x14ac:dyDescent="0.2">
      <c r="B51904" s="88"/>
      <c r="C51904" s="88"/>
      <c r="D51904" s="88"/>
      <c r="E51904" s="88"/>
      <c r="F51904" s="88"/>
      <c r="G51904" s="88"/>
      <c r="H51904" s="88"/>
      <c r="I51904" s="88"/>
      <c r="J51904" s="88"/>
      <c r="K51904" s="88"/>
    </row>
    <row r="51905" spans="2:11" hidden="1" x14ac:dyDescent="0.2">
      <c r="B51905" s="88"/>
      <c r="C51905" s="88"/>
      <c r="D51905" s="88"/>
      <c r="E51905" s="88"/>
      <c r="F51905" s="88"/>
      <c r="G51905" s="88"/>
      <c r="H51905" s="88"/>
      <c r="I51905" s="88"/>
      <c r="J51905" s="88"/>
      <c r="K51905" s="88"/>
    </row>
    <row r="51906" spans="2:11" hidden="1" x14ac:dyDescent="0.2">
      <c r="B51906" s="88"/>
      <c r="C51906" s="88"/>
      <c r="D51906" s="88"/>
      <c r="E51906" s="88"/>
      <c r="F51906" s="88"/>
      <c r="G51906" s="88"/>
      <c r="H51906" s="88"/>
      <c r="I51906" s="88"/>
      <c r="J51906" s="88"/>
      <c r="K51906" s="88"/>
    </row>
    <row r="51907" spans="2:11" hidden="1" x14ac:dyDescent="0.2">
      <c r="B51907" s="88"/>
      <c r="C51907" s="88"/>
      <c r="D51907" s="88"/>
      <c r="E51907" s="88"/>
      <c r="F51907" s="88"/>
      <c r="G51907" s="88"/>
      <c r="H51907" s="88"/>
      <c r="I51907" s="88"/>
      <c r="J51907" s="88"/>
      <c r="K51907" s="88"/>
    </row>
    <row r="51908" spans="2:11" hidden="1" x14ac:dyDescent="0.2">
      <c r="B51908" s="88"/>
      <c r="C51908" s="88"/>
      <c r="D51908" s="88"/>
      <c r="E51908" s="88"/>
      <c r="F51908" s="88"/>
      <c r="G51908" s="88"/>
      <c r="H51908" s="88"/>
      <c r="I51908" s="88"/>
      <c r="J51908" s="88"/>
      <c r="K51908" s="88"/>
    </row>
    <row r="51909" spans="2:11" hidden="1" x14ac:dyDescent="0.2">
      <c r="B51909" s="88"/>
      <c r="C51909" s="88"/>
      <c r="D51909" s="88"/>
      <c r="E51909" s="88"/>
      <c r="F51909" s="88"/>
      <c r="G51909" s="88"/>
      <c r="H51909" s="88"/>
      <c r="I51909" s="88"/>
      <c r="J51909" s="88"/>
      <c r="K51909" s="88"/>
    </row>
    <row r="51910" spans="2:11" hidden="1" x14ac:dyDescent="0.2">
      <c r="B51910" s="88"/>
      <c r="C51910" s="88"/>
      <c r="D51910" s="88"/>
      <c r="E51910" s="88"/>
      <c r="F51910" s="88"/>
      <c r="G51910" s="88"/>
      <c r="H51910" s="88"/>
      <c r="I51910" s="88"/>
      <c r="J51910" s="88"/>
      <c r="K51910" s="88"/>
    </row>
    <row r="51911" spans="2:11" hidden="1" x14ac:dyDescent="0.2">
      <c r="B51911" s="88"/>
      <c r="C51911" s="88"/>
      <c r="D51911" s="88"/>
      <c r="E51911" s="88"/>
      <c r="F51911" s="88"/>
      <c r="G51911" s="88"/>
      <c r="H51911" s="88"/>
      <c r="I51911" s="88"/>
      <c r="J51911" s="88"/>
      <c r="K51911" s="88"/>
    </row>
    <row r="51912" spans="2:11" hidden="1" x14ac:dyDescent="0.2">
      <c r="B51912" s="88"/>
      <c r="C51912" s="88"/>
      <c r="D51912" s="88"/>
      <c r="E51912" s="88"/>
      <c r="F51912" s="88"/>
      <c r="G51912" s="88"/>
      <c r="H51912" s="88"/>
      <c r="I51912" s="88"/>
      <c r="J51912" s="88"/>
      <c r="K51912" s="88"/>
    </row>
    <row r="51913" spans="2:11" hidden="1" x14ac:dyDescent="0.2">
      <c r="B51913" s="88"/>
      <c r="C51913" s="88"/>
      <c r="D51913" s="88"/>
      <c r="E51913" s="88"/>
      <c r="F51913" s="88"/>
      <c r="G51913" s="88"/>
      <c r="H51913" s="88"/>
      <c r="I51913" s="88"/>
      <c r="J51913" s="88"/>
      <c r="K51913" s="88"/>
    </row>
    <row r="51914" spans="2:11" hidden="1" x14ac:dyDescent="0.2">
      <c r="B51914" s="88"/>
      <c r="C51914" s="88"/>
      <c r="D51914" s="88"/>
      <c r="E51914" s="88"/>
      <c r="F51914" s="88"/>
      <c r="G51914" s="88"/>
      <c r="H51914" s="88"/>
      <c r="I51914" s="88"/>
      <c r="J51914" s="88"/>
      <c r="K51914" s="88"/>
    </row>
    <row r="51915" spans="2:11" hidden="1" x14ac:dyDescent="0.2">
      <c r="B51915" s="88"/>
      <c r="C51915" s="88"/>
      <c r="D51915" s="88"/>
      <c r="E51915" s="88"/>
      <c r="F51915" s="88"/>
      <c r="G51915" s="88"/>
      <c r="H51915" s="88"/>
      <c r="I51915" s="88"/>
      <c r="J51915" s="88"/>
      <c r="K51915" s="88"/>
    </row>
    <row r="51916" spans="2:11" hidden="1" x14ac:dyDescent="0.2">
      <c r="B51916" s="88"/>
      <c r="C51916" s="88"/>
      <c r="D51916" s="88"/>
      <c r="E51916" s="88"/>
      <c r="F51916" s="88"/>
      <c r="G51916" s="88"/>
      <c r="H51916" s="88"/>
      <c r="I51916" s="88"/>
      <c r="J51916" s="88"/>
      <c r="K51916" s="88"/>
    </row>
    <row r="51917" spans="2:11" hidden="1" x14ac:dyDescent="0.2">
      <c r="B51917" s="88"/>
      <c r="C51917" s="88"/>
      <c r="D51917" s="88"/>
      <c r="E51917" s="88"/>
      <c r="F51917" s="88"/>
      <c r="G51917" s="88"/>
      <c r="H51917" s="88"/>
      <c r="I51917" s="88"/>
      <c r="J51917" s="88"/>
      <c r="K51917" s="88"/>
    </row>
    <row r="51918" spans="2:11" hidden="1" x14ac:dyDescent="0.2">
      <c r="B51918" s="88"/>
      <c r="C51918" s="88"/>
      <c r="D51918" s="88"/>
      <c r="E51918" s="88"/>
      <c r="F51918" s="88"/>
      <c r="G51918" s="88"/>
      <c r="H51918" s="88"/>
      <c r="I51918" s="88"/>
      <c r="J51918" s="88"/>
      <c r="K51918" s="88"/>
    </row>
    <row r="51919" spans="2:11" hidden="1" x14ac:dyDescent="0.2">
      <c r="B51919" s="88"/>
      <c r="C51919" s="88"/>
      <c r="D51919" s="88"/>
      <c r="E51919" s="88"/>
      <c r="F51919" s="88"/>
      <c r="G51919" s="88"/>
      <c r="H51919" s="88"/>
      <c r="I51919" s="88"/>
      <c r="J51919" s="88"/>
      <c r="K51919" s="88"/>
    </row>
    <row r="51920" spans="2:11" hidden="1" x14ac:dyDescent="0.2">
      <c r="B51920" s="88"/>
      <c r="C51920" s="88"/>
      <c r="D51920" s="88"/>
      <c r="E51920" s="88"/>
      <c r="F51920" s="88"/>
      <c r="G51920" s="88"/>
      <c r="H51920" s="88"/>
      <c r="I51920" s="88"/>
      <c r="J51920" s="88"/>
      <c r="K51920" s="88"/>
    </row>
    <row r="51921" spans="2:11" hidden="1" x14ac:dyDescent="0.2">
      <c r="B51921" s="88"/>
      <c r="C51921" s="88"/>
      <c r="D51921" s="88"/>
      <c r="E51921" s="88"/>
      <c r="F51921" s="88"/>
      <c r="G51921" s="88"/>
      <c r="H51921" s="88"/>
      <c r="I51921" s="88"/>
      <c r="J51921" s="88"/>
      <c r="K51921" s="88"/>
    </row>
    <row r="51922" spans="2:11" hidden="1" x14ac:dyDescent="0.2">
      <c r="B51922" s="88"/>
      <c r="C51922" s="88"/>
      <c r="D51922" s="88"/>
      <c r="E51922" s="88"/>
      <c r="F51922" s="88"/>
      <c r="G51922" s="88"/>
      <c r="H51922" s="88"/>
      <c r="I51922" s="88"/>
      <c r="J51922" s="88"/>
      <c r="K51922" s="88"/>
    </row>
    <row r="51923" spans="2:11" hidden="1" x14ac:dyDescent="0.2">
      <c r="B51923" s="88"/>
      <c r="C51923" s="88"/>
      <c r="D51923" s="88"/>
      <c r="E51923" s="88"/>
      <c r="F51923" s="88"/>
      <c r="G51923" s="88"/>
      <c r="H51923" s="88"/>
      <c r="I51923" s="88"/>
      <c r="J51923" s="88"/>
      <c r="K51923" s="88"/>
    </row>
    <row r="51924" spans="2:11" hidden="1" x14ac:dyDescent="0.2">
      <c r="B51924" s="88"/>
      <c r="C51924" s="88"/>
      <c r="D51924" s="88"/>
      <c r="E51924" s="88"/>
      <c r="F51924" s="88"/>
      <c r="G51924" s="88"/>
      <c r="H51924" s="88"/>
      <c r="I51924" s="88"/>
      <c r="J51924" s="88"/>
      <c r="K51924" s="88"/>
    </row>
    <row r="51925" spans="2:11" hidden="1" x14ac:dyDescent="0.2">
      <c r="B51925" s="88"/>
      <c r="C51925" s="88"/>
      <c r="D51925" s="88"/>
      <c r="E51925" s="88"/>
      <c r="F51925" s="88"/>
      <c r="G51925" s="88"/>
      <c r="H51925" s="88"/>
      <c r="I51925" s="88"/>
      <c r="J51925" s="88"/>
      <c r="K51925" s="88"/>
    </row>
    <row r="51926" spans="2:11" hidden="1" x14ac:dyDescent="0.2">
      <c r="B51926" s="88"/>
      <c r="C51926" s="88"/>
      <c r="D51926" s="88"/>
      <c r="E51926" s="88"/>
      <c r="F51926" s="88"/>
      <c r="G51926" s="88"/>
      <c r="H51926" s="88"/>
      <c r="I51926" s="88"/>
      <c r="J51926" s="88"/>
      <c r="K51926" s="88"/>
    </row>
    <row r="51927" spans="2:11" hidden="1" x14ac:dyDescent="0.2">
      <c r="B51927" s="88"/>
      <c r="C51927" s="88"/>
      <c r="D51927" s="88"/>
      <c r="E51927" s="88"/>
      <c r="F51927" s="88"/>
      <c r="G51927" s="88"/>
      <c r="H51927" s="88"/>
      <c r="I51927" s="88"/>
      <c r="J51927" s="88"/>
      <c r="K51927" s="88"/>
    </row>
    <row r="51928" spans="2:11" hidden="1" x14ac:dyDescent="0.2">
      <c r="B51928" s="88"/>
      <c r="C51928" s="88"/>
      <c r="D51928" s="88"/>
      <c r="E51928" s="88"/>
      <c r="F51928" s="88"/>
      <c r="G51928" s="88"/>
      <c r="H51928" s="88"/>
      <c r="I51928" s="88"/>
      <c r="J51928" s="88"/>
      <c r="K51928" s="88"/>
    </row>
    <row r="51929" spans="2:11" hidden="1" x14ac:dyDescent="0.2">
      <c r="B51929" s="88"/>
      <c r="C51929" s="88"/>
      <c r="D51929" s="88"/>
      <c r="E51929" s="88"/>
      <c r="F51929" s="88"/>
      <c r="G51929" s="88"/>
      <c r="H51929" s="88"/>
      <c r="I51929" s="88"/>
      <c r="J51929" s="88"/>
      <c r="K51929" s="88"/>
    </row>
    <row r="51930" spans="2:11" hidden="1" x14ac:dyDescent="0.2">
      <c r="B51930" s="88"/>
      <c r="C51930" s="88"/>
      <c r="D51930" s="88"/>
      <c r="E51930" s="88"/>
      <c r="F51930" s="88"/>
      <c r="G51930" s="88"/>
      <c r="H51930" s="88"/>
      <c r="I51930" s="88"/>
      <c r="J51930" s="88"/>
      <c r="K51930" s="88"/>
    </row>
    <row r="51931" spans="2:11" hidden="1" x14ac:dyDescent="0.2">
      <c r="B51931" s="88"/>
      <c r="C51931" s="88"/>
      <c r="D51931" s="88"/>
      <c r="E51931" s="88"/>
      <c r="F51931" s="88"/>
      <c r="G51931" s="88"/>
      <c r="H51931" s="88"/>
      <c r="I51931" s="88"/>
      <c r="J51931" s="88"/>
      <c r="K51931" s="88"/>
    </row>
    <row r="51932" spans="2:11" hidden="1" x14ac:dyDescent="0.2">
      <c r="B51932" s="88"/>
      <c r="C51932" s="88"/>
      <c r="D51932" s="88"/>
      <c r="E51932" s="88"/>
      <c r="F51932" s="88"/>
      <c r="G51932" s="88"/>
      <c r="H51932" s="88"/>
      <c r="I51932" s="88"/>
      <c r="J51932" s="88"/>
      <c r="K51932" s="88"/>
    </row>
    <row r="51933" spans="2:11" hidden="1" x14ac:dyDescent="0.2">
      <c r="B51933" s="88"/>
      <c r="C51933" s="88"/>
      <c r="D51933" s="88"/>
      <c r="E51933" s="88"/>
      <c r="F51933" s="88"/>
      <c r="G51933" s="88"/>
      <c r="H51933" s="88"/>
      <c r="I51933" s="88"/>
      <c r="J51933" s="88"/>
      <c r="K51933" s="88"/>
    </row>
    <row r="51934" spans="2:11" hidden="1" x14ac:dyDescent="0.2">
      <c r="B51934" s="88"/>
      <c r="C51934" s="88"/>
      <c r="D51934" s="88"/>
      <c r="E51934" s="88"/>
      <c r="F51934" s="88"/>
      <c r="G51934" s="88"/>
      <c r="H51934" s="88"/>
      <c r="I51934" s="88"/>
      <c r="J51934" s="88"/>
      <c r="K51934" s="88"/>
    </row>
    <row r="51935" spans="2:11" hidden="1" x14ac:dyDescent="0.2">
      <c r="B51935" s="88"/>
      <c r="C51935" s="88"/>
      <c r="D51935" s="88"/>
      <c r="E51935" s="88"/>
      <c r="F51935" s="88"/>
      <c r="G51935" s="88"/>
      <c r="H51935" s="88"/>
      <c r="I51935" s="88"/>
      <c r="J51935" s="88"/>
      <c r="K51935" s="88"/>
    </row>
    <row r="51936" spans="2:11" hidden="1" x14ac:dyDescent="0.2">
      <c r="B51936" s="88"/>
      <c r="C51936" s="88"/>
      <c r="D51936" s="88"/>
      <c r="E51936" s="88"/>
      <c r="F51936" s="88"/>
      <c r="G51936" s="88"/>
      <c r="H51936" s="88"/>
      <c r="I51936" s="88"/>
      <c r="J51936" s="88"/>
      <c r="K51936" s="88"/>
    </row>
    <row r="51937" spans="2:11" hidden="1" x14ac:dyDescent="0.2">
      <c r="B51937" s="88"/>
      <c r="C51937" s="88"/>
      <c r="D51937" s="88"/>
      <c r="E51937" s="88"/>
      <c r="F51937" s="88"/>
      <c r="G51937" s="88"/>
      <c r="H51937" s="88"/>
      <c r="I51937" s="88"/>
      <c r="J51937" s="88"/>
      <c r="K51937" s="88"/>
    </row>
    <row r="51938" spans="2:11" hidden="1" x14ac:dyDescent="0.2">
      <c r="B51938" s="88"/>
      <c r="C51938" s="88"/>
      <c r="D51938" s="88"/>
      <c r="E51938" s="88"/>
      <c r="F51938" s="88"/>
      <c r="G51938" s="88"/>
      <c r="H51938" s="88"/>
      <c r="I51938" s="88"/>
      <c r="J51938" s="88"/>
      <c r="K51938" s="88"/>
    </row>
    <row r="51939" spans="2:11" hidden="1" x14ac:dyDescent="0.2">
      <c r="B51939" s="88"/>
      <c r="C51939" s="88"/>
      <c r="D51939" s="88"/>
      <c r="E51939" s="88"/>
      <c r="F51939" s="88"/>
      <c r="G51939" s="88"/>
      <c r="H51939" s="88"/>
      <c r="I51939" s="88"/>
      <c r="J51939" s="88"/>
      <c r="K51939" s="88"/>
    </row>
    <row r="51940" spans="2:11" hidden="1" x14ac:dyDescent="0.2">
      <c r="B51940" s="88"/>
      <c r="C51940" s="88"/>
      <c r="D51940" s="88"/>
      <c r="E51940" s="88"/>
      <c r="F51940" s="88"/>
      <c r="G51940" s="88"/>
      <c r="H51940" s="88"/>
      <c r="I51940" s="88"/>
      <c r="J51940" s="88"/>
      <c r="K51940" s="88"/>
    </row>
    <row r="51941" spans="2:11" hidden="1" x14ac:dyDescent="0.2">
      <c r="B51941" s="88"/>
      <c r="C51941" s="88"/>
      <c r="D51941" s="88"/>
      <c r="E51941" s="88"/>
      <c r="F51941" s="88"/>
      <c r="G51941" s="88"/>
      <c r="H51941" s="88"/>
      <c r="I51941" s="88"/>
      <c r="J51941" s="88"/>
      <c r="K51941" s="88"/>
    </row>
    <row r="51942" spans="2:11" hidden="1" x14ac:dyDescent="0.2">
      <c r="B51942" s="88"/>
      <c r="C51942" s="88"/>
      <c r="D51942" s="88"/>
      <c r="E51942" s="88"/>
      <c r="F51942" s="88"/>
      <c r="G51942" s="88"/>
      <c r="H51942" s="88"/>
      <c r="I51942" s="88"/>
      <c r="J51942" s="88"/>
      <c r="K51942" s="88"/>
    </row>
    <row r="51943" spans="2:11" hidden="1" x14ac:dyDescent="0.2">
      <c r="B51943" s="88"/>
      <c r="C51943" s="88"/>
      <c r="D51943" s="88"/>
      <c r="E51943" s="88"/>
      <c r="F51943" s="88"/>
      <c r="G51943" s="88"/>
      <c r="H51943" s="88"/>
      <c r="I51943" s="88"/>
      <c r="J51943" s="88"/>
      <c r="K51943" s="88"/>
    </row>
    <row r="51944" spans="2:11" hidden="1" x14ac:dyDescent="0.2">
      <c r="B51944" s="88"/>
      <c r="C51944" s="88"/>
      <c r="D51944" s="88"/>
      <c r="E51944" s="88"/>
      <c r="F51944" s="88"/>
      <c r="G51944" s="88"/>
      <c r="H51944" s="88"/>
      <c r="I51944" s="88"/>
      <c r="J51944" s="88"/>
      <c r="K51944" s="88"/>
    </row>
    <row r="51945" spans="2:11" hidden="1" x14ac:dyDescent="0.2">
      <c r="B51945" s="88"/>
      <c r="C51945" s="88"/>
      <c r="D51945" s="88"/>
      <c r="E51945" s="88"/>
      <c r="F51945" s="88"/>
      <c r="G51945" s="88"/>
      <c r="H51945" s="88"/>
      <c r="I51945" s="88"/>
      <c r="J51945" s="88"/>
      <c r="K51945" s="88"/>
    </row>
    <row r="51946" spans="2:11" hidden="1" x14ac:dyDescent="0.2">
      <c r="B51946" s="88"/>
      <c r="C51946" s="88"/>
      <c r="D51946" s="88"/>
      <c r="E51946" s="88"/>
      <c r="F51946" s="88"/>
      <c r="G51946" s="88"/>
      <c r="H51946" s="88"/>
      <c r="I51946" s="88"/>
      <c r="J51946" s="88"/>
      <c r="K51946" s="88"/>
    </row>
    <row r="51947" spans="2:11" hidden="1" x14ac:dyDescent="0.2">
      <c r="B51947" s="88"/>
      <c r="C51947" s="88"/>
      <c r="D51947" s="88"/>
      <c r="E51947" s="88"/>
      <c r="F51947" s="88"/>
      <c r="G51947" s="88"/>
      <c r="H51947" s="88"/>
      <c r="I51947" s="88"/>
      <c r="J51947" s="88"/>
      <c r="K51947" s="88"/>
    </row>
    <row r="51948" spans="2:11" hidden="1" x14ac:dyDescent="0.2">
      <c r="B51948" s="88"/>
      <c r="C51948" s="88"/>
      <c r="D51948" s="88"/>
      <c r="E51948" s="88"/>
      <c r="F51948" s="88"/>
      <c r="G51948" s="88"/>
      <c r="H51948" s="88"/>
      <c r="I51948" s="88"/>
      <c r="J51948" s="88"/>
      <c r="K51948" s="88"/>
    </row>
    <row r="51949" spans="2:11" hidden="1" x14ac:dyDescent="0.2">
      <c r="B51949" s="88"/>
      <c r="C51949" s="88"/>
      <c r="D51949" s="88"/>
      <c r="E51949" s="88"/>
      <c r="F51949" s="88"/>
      <c r="G51949" s="88"/>
      <c r="H51949" s="88"/>
      <c r="I51949" s="88"/>
      <c r="J51949" s="88"/>
      <c r="K51949" s="88"/>
    </row>
    <row r="51950" spans="2:11" hidden="1" x14ac:dyDescent="0.2">
      <c r="B51950" s="88"/>
      <c r="C51950" s="88"/>
      <c r="D51950" s="88"/>
      <c r="E51950" s="88"/>
      <c r="F51950" s="88"/>
      <c r="G51950" s="88"/>
      <c r="H51950" s="88"/>
      <c r="I51950" s="88"/>
      <c r="J51950" s="88"/>
      <c r="K51950" s="88"/>
    </row>
    <row r="51951" spans="2:11" hidden="1" x14ac:dyDescent="0.2">
      <c r="B51951" s="88"/>
      <c r="C51951" s="88"/>
      <c r="D51951" s="88"/>
      <c r="E51951" s="88"/>
      <c r="F51951" s="88"/>
      <c r="G51951" s="88"/>
      <c r="H51951" s="88"/>
      <c r="I51951" s="88"/>
      <c r="J51951" s="88"/>
      <c r="K51951" s="88"/>
    </row>
    <row r="51952" spans="2:11" hidden="1" x14ac:dyDescent="0.2">
      <c r="B51952" s="88"/>
      <c r="C51952" s="88"/>
      <c r="D51952" s="88"/>
      <c r="E51952" s="88"/>
      <c r="F51952" s="88"/>
      <c r="G51952" s="88"/>
      <c r="H51952" s="88"/>
      <c r="I51952" s="88"/>
      <c r="J51952" s="88"/>
      <c r="K51952" s="88"/>
    </row>
    <row r="51953" spans="2:11" hidden="1" x14ac:dyDescent="0.2">
      <c r="B51953" s="88"/>
      <c r="C51953" s="88"/>
      <c r="D51953" s="88"/>
      <c r="E51953" s="88"/>
      <c r="F51953" s="88"/>
      <c r="G51953" s="88"/>
      <c r="H51953" s="88"/>
      <c r="I51953" s="88"/>
      <c r="J51953" s="88"/>
      <c r="K51953" s="88"/>
    </row>
    <row r="51954" spans="2:11" hidden="1" x14ac:dyDescent="0.2">
      <c r="B51954" s="88"/>
      <c r="C51954" s="88"/>
      <c r="D51954" s="88"/>
      <c r="E51954" s="88"/>
      <c r="F51954" s="88"/>
      <c r="G51954" s="88"/>
      <c r="H51954" s="88"/>
      <c r="I51954" s="88"/>
      <c r="J51954" s="88"/>
      <c r="K51954" s="88"/>
    </row>
    <row r="51955" spans="2:11" hidden="1" x14ac:dyDescent="0.2">
      <c r="B51955" s="88"/>
      <c r="C51955" s="88"/>
      <c r="D51955" s="88"/>
      <c r="E51955" s="88"/>
      <c r="F51955" s="88"/>
      <c r="G51955" s="88"/>
      <c r="H51955" s="88"/>
      <c r="I51955" s="88"/>
      <c r="J51955" s="88"/>
      <c r="K51955" s="88"/>
    </row>
    <row r="51956" spans="2:11" hidden="1" x14ac:dyDescent="0.2">
      <c r="B51956" s="88"/>
      <c r="C51956" s="88"/>
      <c r="D51956" s="88"/>
      <c r="E51956" s="88"/>
      <c r="F51956" s="88"/>
      <c r="G51956" s="88"/>
      <c r="H51956" s="88"/>
      <c r="I51956" s="88"/>
      <c r="J51956" s="88"/>
      <c r="K51956" s="88"/>
    </row>
    <row r="51957" spans="2:11" hidden="1" x14ac:dyDescent="0.2">
      <c r="B51957" s="88"/>
      <c r="C51957" s="88"/>
      <c r="D51957" s="88"/>
      <c r="E51957" s="88"/>
      <c r="F51957" s="88"/>
      <c r="G51957" s="88"/>
      <c r="H51957" s="88"/>
      <c r="I51957" s="88"/>
      <c r="J51957" s="88"/>
      <c r="K51957" s="88"/>
    </row>
    <row r="51958" spans="2:11" hidden="1" x14ac:dyDescent="0.2">
      <c r="B51958" s="88"/>
      <c r="C51958" s="88"/>
      <c r="D51958" s="88"/>
      <c r="E51958" s="88"/>
      <c r="F51958" s="88"/>
      <c r="G51958" s="88"/>
      <c r="H51958" s="88"/>
      <c r="I51958" s="88"/>
      <c r="J51958" s="88"/>
      <c r="K51958" s="88"/>
    </row>
    <row r="51959" spans="2:11" hidden="1" x14ac:dyDescent="0.2">
      <c r="B51959" s="88"/>
      <c r="C51959" s="88"/>
      <c r="D51959" s="88"/>
      <c r="E51959" s="88"/>
      <c r="F51959" s="88"/>
      <c r="G51959" s="88"/>
      <c r="H51959" s="88"/>
      <c r="I51959" s="88"/>
      <c r="J51959" s="88"/>
      <c r="K51959" s="88"/>
    </row>
    <row r="51960" spans="2:11" hidden="1" x14ac:dyDescent="0.2">
      <c r="B51960" s="88"/>
      <c r="C51960" s="88"/>
      <c r="D51960" s="88"/>
      <c r="E51960" s="88"/>
      <c r="F51960" s="88"/>
      <c r="G51960" s="88"/>
      <c r="H51960" s="88"/>
      <c r="I51960" s="88"/>
      <c r="J51960" s="88"/>
      <c r="K51960" s="88"/>
    </row>
    <row r="51961" spans="2:11" hidden="1" x14ac:dyDescent="0.2">
      <c r="B51961" s="88"/>
      <c r="C51961" s="88"/>
      <c r="D51961" s="88"/>
      <c r="E51961" s="88"/>
      <c r="F51961" s="88"/>
      <c r="G51961" s="88"/>
      <c r="H51961" s="88"/>
      <c r="I51961" s="88"/>
      <c r="J51961" s="88"/>
      <c r="K51961" s="88"/>
    </row>
    <row r="51962" spans="2:11" hidden="1" x14ac:dyDescent="0.2">
      <c r="B51962" s="88"/>
      <c r="C51962" s="88"/>
      <c r="D51962" s="88"/>
      <c r="E51962" s="88"/>
      <c r="F51962" s="88"/>
      <c r="G51962" s="88"/>
      <c r="H51962" s="88"/>
      <c r="I51962" s="88"/>
      <c r="J51962" s="88"/>
      <c r="K51962" s="88"/>
    </row>
    <row r="51963" spans="2:11" hidden="1" x14ac:dyDescent="0.2">
      <c r="B51963" s="88"/>
      <c r="C51963" s="88"/>
      <c r="D51963" s="88"/>
      <c r="E51963" s="88"/>
      <c r="F51963" s="88"/>
      <c r="G51963" s="88"/>
      <c r="H51963" s="88"/>
      <c r="I51963" s="88"/>
      <c r="J51963" s="88"/>
      <c r="K51963" s="88"/>
    </row>
    <row r="51964" spans="2:11" hidden="1" x14ac:dyDescent="0.2">
      <c r="B51964" s="88"/>
      <c r="C51964" s="88"/>
      <c r="D51964" s="88"/>
      <c r="E51964" s="88"/>
      <c r="F51964" s="88"/>
      <c r="G51964" s="88"/>
      <c r="H51964" s="88"/>
      <c r="I51964" s="88"/>
      <c r="J51964" s="88"/>
      <c r="K51964" s="88"/>
    </row>
    <row r="51965" spans="2:11" hidden="1" x14ac:dyDescent="0.2">
      <c r="B51965" s="88"/>
      <c r="C51965" s="88"/>
      <c r="D51965" s="88"/>
      <c r="E51965" s="88"/>
      <c r="F51965" s="88"/>
      <c r="G51965" s="88"/>
      <c r="H51965" s="88"/>
      <c r="I51965" s="88"/>
      <c r="J51965" s="88"/>
      <c r="K51965" s="88"/>
    </row>
    <row r="51966" spans="2:11" hidden="1" x14ac:dyDescent="0.2">
      <c r="B51966" s="88"/>
      <c r="C51966" s="88"/>
      <c r="D51966" s="88"/>
      <c r="E51966" s="88"/>
      <c r="F51966" s="88"/>
      <c r="G51966" s="88"/>
      <c r="H51966" s="88"/>
      <c r="I51966" s="88"/>
      <c r="J51966" s="88"/>
      <c r="K51966" s="88"/>
    </row>
    <row r="51967" spans="2:11" hidden="1" x14ac:dyDescent="0.2">
      <c r="B51967" s="88"/>
      <c r="C51967" s="88"/>
      <c r="D51967" s="88"/>
      <c r="E51967" s="88"/>
      <c r="F51967" s="88"/>
      <c r="G51967" s="88"/>
      <c r="H51967" s="88"/>
      <c r="I51967" s="88"/>
      <c r="J51967" s="88"/>
      <c r="K51967" s="88"/>
    </row>
    <row r="51968" spans="2:11" hidden="1" x14ac:dyDescent="0.2">
      <c r="B51968" s="88"/>
      <c r="C51968" s="88"/>
      <c r="D51968" s="88"/>
      <c r="E51968" s="88"/>
      <c r="F51968" s="88"/>
      <c r="G51968" s="88"/>
      <c r="H51968" s="88"/>
      <c r="I51968" s="88"/>
      <c r="J51968" s="88"/>
      <c r="K51968" s="88"/>
    </row>
    <row r="51969" spans="2:11" hidden="1" x14ac:dyDescent="0.2">
      <c r="B51969" s="88"/>
      <c r="C51969" s="88"/>
      <c r="D51969" s="88"/>
      <c r="E51969" s="88"/>
      <c r="F51969" s="88"/>
      <c r="G51969" s="88"/>
      <c r="H51969" s="88"/>
      <c r="I51969" s="88"/>
      <c r="J51969" s="88"/>
      <c r="K51969" s="88"/>
    </row>
    <row r="51970" spans="2:11" hidden="1" x14ac:dyDescent="0.2">
      <c r="B51970" s="88"/>
      <c r="C51970" s="88"/>
      <c r="D51970" s="88"/>
      <c r="E51970" s="88"/>
      <c r="F51970" s="88"/>
      <c r="G51970" s="88"/>
      <c r="H51970" s="88"/>
      <c r="I51970" s="88"/>
      <c r="J51970" s="88"/>
      <c r="K51970" s="88"/>
    </row>
    <row r="51971" spans="2:11" hidden="1" x14ac:dyDescent="0.2">
      <c r="B51971" s="88"/>
      <c r="C51971" s="88"/>
      <c r="D51971" s="88"/>
      <c r="E51971" s="88"/>
      <c r="F51971" s="88"/>
      <c r="G51971" s="88"/>
      <c r="H51971" s="88"/>
      <c r="I51971" s="88"/>
      <c r="J51971" s="88"/>
      <c r="K51971" s="88"/>
    </row>
    <row r="51972" spans="2:11" hidden="1" x14ac:dyDescent="0.2">
      <c r="B51972" s="88"/>
      <c r="C51972" s="88"/>
      <c r="D51972" s="88"/>
      <c r="E51972" s="88"/>
      <c r="F51972" s="88"/>
      <c r="G51972" s="88"/>
      <c r="H51972" s="88"/>
      <c r="I51972" s="88"/>
      <c r="J51972" s="88"/>
      <c r="K51972" s="88"/>
    </row>
    <row r="51973" spans="2:11" hidden="1" x14ac:dyDescent="0.2">
      <c r="B51973" s="88"/>
      <c r="C51973" s="88"/>
      <c r="D51973" s="88"/>
      <c r="E51973" s="88"/>
      <c r="F51973" s="88"/>
      <c r="G51973" s="88"/>
      <c r="H51973" s="88"/>
      <c r="I51973" s="88"/>
      <c r="J51973" s="88"/>
      <c r="K51973" s="88"/>
    </row>
    <row r="51974" spans="2:11" hidden="1" x14ac:dyDescent="0.2">
      <c r="B51974" s="88"/>
      <c r="C51974" s="88"/>
      <c r="D51974" s="88"/>
      <c r="E51974" s="88"/>
      <c r="F51974" s="88"/>
      <c r="G51974" s="88"/>
      <c r="H51974" s="88"/>
      <c r="I51974" s="88"/>
      <c r="J51974" s="88"/>
      <c r="K51974" s="88"/>
    </row>
    <row r="51975" spans="2:11" hidden="1" x14ac:dyDescent="0.2">
      <c r="B51975" s="88"/>
      <c r="C51975" s="88"/>
      <c r="D51975" s="88"/>
      <c r="E51975" s="88"/>
      <c r="F51975" s="88"/>
      <c r="G51975" s="88"/>
      <c r="H51975" s="88"/>
      <c r="I51975" s="88"/>
      <c r="J51975" s="88"/>
      <c r="K51975" s="88"/>
    </row>
    <row r="51976" spans="2:11" hidden="1" x14ac:dyDescent="0.2">
      <c r="B51976" s="88"/>
      <c r="C51976" s="88"/>
      <c r="D51976" s="88"/>
      <c r="E51976" s="88"/>
      <c r="F51976" s="88"/>
      <c r="G51976" s="88"/>
      <c r="H51976" s="88"/>
      <c r="I51976" s="88"/>
      <c r="J51976" s="88"/>
      <c r="K51976" s="88"/>
    </row>
    <row r="51977" spans="2:11" hidden="1" x14ac:dyDescent="0.2">
      <c r="B51977" s="88"/>
      <c r="C51977" s="88"/>
      <c r="D51977" s="88"/>
      <c r="E51977" s="88"/>
      <c r="F51977" s="88"/>
      <c r="G51977" s="88"/>
      <c r="H51977" s="88"/>
      <c r="I51977" s="88"/>
      <c r="J51977" s="88"/>
      <c r="K51977" s="88"/>
    </row>
    <row r="51978" spans="2:11" hidden="1" x14ac:dyDescent="0.2">
      <c r="B51978" s="88"/>
      <c r="C51978" s="88"/>
      <c r="D51978" s="88"/>
      <c r="E51978" s="88"/>
      <c r="F51978" s="88"/>
      <c r="G51978" s="88"/>
      <c r="H51978" s="88"/>
      <c r="I51978" s="88"/>
      <c r="J51978" s="88"/>
      <c r="K51978" s="88"/>
    </row>
    <row r="51979" spans="2:11" hidden="1" x14ac:dyDescent="0.2">
      <c r="B51979" s="88"/>
      <c r="C51979" s="88"/>
      <c r="D51979" s="88"/>
      <c r="E51979" s="88"/>
      <c r="F51979" s="88"/>
      <c r="G51979" s="88"/>
      <c r="H51979" s="88"/>
      <c r="I51979" s="88"/>
      <c r="J51979" s="88"/>
      <c r="K51979" s="88"/>
    </row>
    <row r="51980" spans="2:11" hidden="1" x14ac:dyDescent="0.2">
      <c r="B51980" s="88"/>
      <c r="C51980" s="88"/>
      <c r="D51980" s="88"/>
      <c r="E51980" s="88"/>
      <c r="F51980" s="88"/>
      <c r="G51980" s="88"/>
      <c r="H51980" s="88"/>
      <c r="I51980" s="88"/>
      <c r="J51980" s="88"/>
      <c r="K51980" s="88"/>
    </row>
    <row r="51981" spans="2:11" hidden="1" x14ac:dyDescent="0.2">
      <c r="B51981" s="88"/>
      <c r="C51981" s="88"/>
      <c r="D51981" s="88"/>
      <c r="E51981" s="88"/>
      <c r="F51981" s="88"/>
      <c r="G51981" s="88"/>
      <c r="H51981" s="88"/>
      <c r="I51981" s="88"/>
      <c r="J51981" s="88"/>
      <c r="K51981" s="88"/>
    </row>
    <row r="51982" spans="2:11" hidden="1" x14ac:dyDescent="0.2">
      <c r="B51982" s="88"/>
      <c r="C51982" s="88"/>
      <c r="D51982" s="88"/>
      <c r="E51982" s="88"/>
      <c r="F51982" s="88"/>
      <c r="G51982" s="88"/>
      <c r="H51982" s="88"/>
      <c r="I51982" s="88"/>
      <c r="J51982" s="88"/>
      <c r="K51982" s="88"/>
    </row>
    <row r="51983" spans="2:11" hidden="1" x14ac:dyDescent="0.2">
      <c r="B51983" s="88"/>
      <c r="C51983" s="88"/>
      <c r="D51983" s="88"/>
      <c r="E51983" s="88"/>
      <c r="F51983" s="88"/>
      <c r="G51983" s="88"/>
      <c r="H51983" s="88"/>
      <c r="I51983" s="88"/>
      <c r="J51983" s="88"/>
      <c r="K51983" s="88"/>
    </row>
    <row r="51984" spans="2:11" hidden="1" x14ac:dyDescent="0.2">
      <c r="B51984" s="88"/>
      <c r="C51984" s="88"/>
      <c r="D51984" s="88"/>
      <c r="E51984" s="88"/>
      <c r="F51984" s="88"/>
      <c r="G51984" s="88"/>
      <c r="H51984" s="88"/>
      <c r="I51984" s="88"/>
      <c r="J51984" s="88"/>
      <c r="K51984" s="88"/>
    </row>
    <row r="51985" spans="2:11" hidden="1" x14ac:dyDescent="0.2">
      <c r="B51985" s="88"/>
      <c r="C51985" s="88"/>
      <c r="D51985" s="88"/>
      <c r="E51985" s="88"/>
      <c r="F51985" s="88"/>
      <c r="G51985" s="88"/>
      <c r="H51985" s="88"/>
      <c r="I51985" s="88"/>
      <c r="J51985" s="88"/>
      <c r="K51985" s="88"/>
    </row>
    <row r="51986" spans="2:11" hidden="1" x14ac:dyDescent="0.2">
      <c r="B51986" s="88"/>
      <c r="C51986" s="88"/>
      <c r="D51986" s="88"/>
      <c r="E51986" s="88"/>
      <c r="F51986" s="88"/>
      <c r="G51986" s="88"/>
      <c r="H51986" s="88"/>
      <c r="I51986" s="88"/>
      <c r="J51986" s="88"/>
      <c r="K51986" s="88"/>
    </row>
    <row r="51987" spans="2:11" hidden="1" x14ac:dyDescent="0.2">
      <c r="B51987" s="88"/>
      <c r="C51987" s="88"/>
      <c r="D51987" s="88"/>
      <c r="E51987" s="88"/>
      <c r="F51987" s="88"/>
      <c r="G51987" s="88"/>
      <c r="H51987" s="88"/>
      <c r="I51987" s="88"/>
      <c r="J51987" s="88"/>
      <c r="K51987" s="88"/>
    </row>
    <row r="51988" spans="2:11" hidden="1" x14ac:dyDescent="0.2">
      <c r="B51988" s="88"/>
      <c r="C51988" s="88"/>
      <c r="D51988" s="88"/>
      <c r="E51988" s="88"/>
      <c r="F51988" s="88"/>
      <c r="G51988" s="88"/>
      <c r="H51988" s="88"/>
      <c r="I51988" s="88"/>
      <c r="J51988" s="88"/>
      <c r="K51988" s="88"/>
    </row>
    <row r="51989" spans="2:11" hidden="1" x14ac:dyDescent="0.2">
      <c r="B51989" s="88"/>
      <c r="C51989" s="88"/>
      <c r="D51989" s="88"/>
      <c r="E51989" s="88"/>
      <c r="F51989" s="88"/>
      <c r="G51989" s="88"/>
      <c r="H51989" s="88"/>
      <c r="I51989" s="88"/>
      <c r="J51989" s="88"/>
      <c r="K51989" s="88"/>
    </row>
    <row r="51990" spans="2:11" hidden="1" x14ac:dyDescent="0.2">
      <c r="B51990" s="88"/>
      <c r="C51990" s="88"/>
      <c r="D51990" s="88"/>
      <c r="E51990" s="88"/>
      <c r="F51990" s="88"/>
      <c r="G51990" s="88"/>
      <c r="H51990" s="88"/>
      <c r="I51990" s="88"/>
      <c r="J51990" s="88"/>
      <c r="K51990" s="88"/>
    </row>
    <row r="51991" spans="2:11" hidden="1" x14ac:dyDescent="0.2">
      <c r="B51991" s="88"/>
      <c r="C51991" s="88"/>
      <c r="D51991" s="88"/>
      <c r="E51991" s="88"/>
      <c r="F51991" s="88"/>
      <c r="G51991" s="88"/>
      <c r="H51991" s="88"/>
      <c r="I51991" s="88"/>
      <c r="J51991" s="88"/>
      <c r="K51991" s="88"/>
    </row>
    <row r="51992" spans="2:11" hidden="1" x14ac:dyDescent="0.2">
      <c r="B51992" s="88"/>
      <c r="C51992" s="88"/>
      <c r="D51992" s="88"/>
      <c r="E51992" s="88"/>
      <c r="F51992" s="88"/>
      <c r="G51992" s="88"/>
      <c r="H51992" s="88"/>
      <c r="I51992" s="88"/>
      <c r="J51992" s="88"/>
      <c r="K51992" s="88"/>
    </row>
    <row r="51993" spans="2:11" hidden="1" x14ac:dyDescent="0.2">
      <c r="B51993" s="88"/>
      <c r="C51993" s="88"/>
      <c r="D51993" s="88"/>
      <c r="E51993" s="88"/>
      <c r="F51993" s="88"/>
      <c r="G51993" s="88"/>
      <c r="H51993" s="88"/>
      <c r="I51993" s="88"/>
      <c r="J51993" s="88"/>
      <c r="K51993" s="88"/>
    </row>
    <row r="51994" spans="2:11" hidden="1" x14ac:dyDescent="0.2">
      <c r="B51994" s="88"/>
      <c r="C51994" s="88"/>
      <c r="D51994" s="88"/>
      <c r="E51994" s="88"/>
      <c r="F51994" s="88"/>
      <c r="G51994" s="88"/>
      <c r="H51994" s="88"/>
      <c r="I51994" s="88"/>
      <c r="J51994" s="88"/>
      <c r="K51994" s="88"/>
    </row>
    <row r="51995" spans="2:11" hidden="1" x14ac:dyDescent="0.2">
      <c r="B51995" s="88"/>
      <c r="C51995" s="88"/>
      <c r="D51995" s="88"/>
      <c r="E51995" s="88"/>
      <c r="F51995" s="88"/>
      <c r="G51995" s="88"/>
      <c r="H51995" s="88"/>
      <c r="I51995" s="88"/>
      <c r="J51995" s="88"/>
      <c r="K51995" s="88"/>
    </row>
    <row r="51996" spans="2:11" hidden="1" x14ac:dyDescent="0.2">
      <c r="B51996" s="88"/>
      <c r="C51996" s="88"/>
      <c r="D51996" s="88"/>
      <c r="E51996" s="88"/>
      <c r="F51996" s="88"/>
      <c r="G51996" s="88"/>
      <c r="H51996" s="88"/>
      <c r="I51996" s="88"/>
      <c r="J51996" s="88"/>
      <c r="K51996" s="88"/>
    </row>
    <row r="51997" spans="2:11" hidden="1" x14ac:dyDescent="0.2">
      <c r="B51997" s="88"/>
      <c r="C51997" s="88"/>
      <c r="D51997" s="88"/>
      <c r="E51997" s="88"/>
      <c r="F51997" s="88"/>
      <c r="G51997" s="88"/>
      <c r="H51997" s="88"/>
      <c r="I51997" s="88"/>
      <c r="J51997" s="88"/>
      <c r="K51997" s="88"/>
    </row>
    <row r="51998" spans="2:11" hidden="1" x14ac:dyDescent="0.2">
      <c r="B51998" s="88"/>
      <c r="C51998" s="88"/>
      <c r="D51998" s="88"/>
      <c r="E51998" s="88"/>
      <c r="F51998" s="88"/>
      <c r="G51998" s="88"/>
      <c r="H51998" s="88"/>
      <c r="I51998" s="88"/>
      <c r="J51998" s="88"/>
      <c r="K51998" s="88"/>
    </row>
    <row r="51999" spans="2:11" hidden="1" x14ac:dyDescent="0.2">
      <c r="B51999" s="88"/>
      <c r="C51999" s="88"/>
      <c r="D51999" s="88"/>
      <c r="E51999" s="88"/>
      <c r="F51999" s="88"/>
      <c r="G51999" s="88"/>
      <c r="H51999" s="88"/>
      <c r="I51999" s="88"/>
      <c r="J51999" s="88"/>
      <c r="K51999" s="88"/>
    </row>
    <row r="52000" spans="2:11" hidden="1" x14ac:dyDescent="0.2">
      <c r="B52000" s="88"/>
      <c r="C52000" s="88"/>
      <c r="D52000" s="88"/>
      <c r="E52000" s="88"/>
      <c r="F52000" s="88"/>
      <c r="G52000" s="88"/>
      <c r="H52000" s="88"/>
      <c r="I52000" s="88"/>
      <c r="J52000" s="88"/>
      <c r="K52000" s="88"/>
    </row>
    <row r="52001" spans="2:11" hidden="1" x14ac:dyDescent="0.2">
      <c r="B52001" s="88"/>
      <c r="C52001" s="88"/>
      <c r="D52001" s="88"/>
      <c r="E52001" s="88"/>
      <c r="F52001" s="88"/>
      <c r="G52001" s="88"/>
      <c r="H52001" s="88"/>
      <c r="I52001" s="88"/>
      <c r="J52001" s="88"/>
      <c r="K52001" s="88"/>
    </row>
    <row r="52002" spans="2:11" hidden="1" x14ac:dyDescent="0.2">
      <c r="B52002" s="88"/>
      <c r="C52002" s="88"/>
      <c r="D52002" s="88"/>
      <c r="E52002" s="88"/>
      <c r="F52002" s="88"/>
      <c r="G52002" s="88"/>
      <c r="H52002" s="88"/>
      <c r="I52002" s="88"/>
      <c r="J52002" s="88"/>
      <c r="K52002" s="88"/>
    </row>
    <row r="52003" spans="2:11" hidden="1" x14ac:dyDescent="0.2">
      <c r="B52003" s="88"/>
      <c r="C52003" s="88"/>
      <c r="D52003" s="88"/>
      <c r="E52003" s="88"/>
      <c r="F52003" s="88"/>
      <c r="G52003" s="88"/>
      <c r="H52003" s="88"/>
      <c r="I52003" s="88"/>
      <c r="J52003" s="88"/>
      <c r="K52003" s="88"/>
    </row>
    <row r="52004" spans="2:11" hidden="1" x14ac:dyDescent="0.2">
      <c r="B52004" s="88"/>
      <c r="C52004" s="88"/>
      <c r="D52004" s="88"/>
      <c r="E52004" s="88"/>
      <c r="F52004" s="88"/>
      <c r="G52004" s="88"/>
      <c r="H52004" s="88"/>
      <c r="I52004" s="88"/>
      <c r="J52004" s="88"/>
      <c r="K52004" s="88"/>
    </row>
    <row r="52005" spans="2:11" hidden="1" x14ac:dyDescent="0.2">
      <c r="B52005" s="88"/>
      <c r="C52005" s="88"/>
      <c r="D52005" s="88"/>
      <c r="E52005" s="88"/>
      <c r="F52005" s="88"/>
      <c r="G52005" s="88"/>
      <c r="H52005" s="88"/>
      <c r="I52005" s="88"/>
      <c r="J52005" s="88"/>
      <c r="K52005" s="88"/>
    </row>
    <row r="52006" spans="2:11" hidden="1" x14ac:dyDescent="0.2">
      <c r="B52006" s="88"/>
      <c r="C52006" s="88"/>
      <c r="D52006" s="88"/>
      <c r="E52006" s="88"/>
      <c r="F52006" s="88"/>
      <c r="G52006" s="88"/>
      <c r="H52006" s="88"/>
      <c r="I52006" s="88"/>
      <c r="J52006" s="88"/>
      <c r="K52006" s="88"/>
    </row>
    <row r="52007" spans="2:11" hidden="1" x14ac:dyDescent="0.2">
      <c r="B52007" s="88"/>
      <c r="C52007" s="88"/>
      <c r="D52007" s="88"/>
      <c r="E52007" s="88"/>
      <c r="F52007" s="88"/>
      <c r="G52007" s="88"/>
      <c r="H52007" s="88"/>
      <c r="I52007" s="88"/>
      <c r="J52007" s="88"/>
      <c r="K52007" s="88"/>
    </row>
    <row r="52008" spans="2:11" hidden="1" x14ac:dyDescent="0.2">
      <c r="B52008" s="88"/>
      <c r="C52008" s="88"/>
      <c r="D52008" s="88"/>
      <c r="E52008" s="88"/>
      <c r="F52008" s="88"/>
      <c r="G52008" s="88"/>
      <c r="H52008" s="88"/>
      <c r="I52008" s="88"/>
      <c r="J52008" s="88"/>
      <c r="K52008" s="88"/>
    </row>
    <row r="52009" spans="2:11" hidden="1" x14ac:dyDescent="0.2">
      <c r="B52009" s="88"/>
      <c r="C52009" s="88"/>
      <c r="D52009" s="88"/>
      <c r="E52009" s="88"/>
      <c r="F52009" s="88"/>
      <c r="G52009" s="88"/>
      <c r="H52009" s="88"/>
      <c r="I52009" s="88"/>
      <c r="J52009" s="88"/>
      <c r="K52009" s="88"/>
    </row>
    <row r="52010" spans="2:11" hidden="1" x14ac:dyDescent="0.2">
      <c r="B52010" s="88"/>
      <c r="C52010" s="88"/>
      <c r="D52010" s="88"/>
      <c r="E52010" s="88"/>
      <c r="F52010" s="88"/>
      <c r="G52010" s="88"/>
      <c r="H52010" s="88"/>
      <c r="I52010" s="88"/>
      <c r="J52010" s="88"/>
      <c r="K52010" s="88"/>
    </row>
    <row r="52011" spans="2:11" hidden="1" x14ac:dyDescent="0.2">
      <c r="B52011" s="88"/>
      <c r="C52011" s="88"/>
      <c r="D52011" s="88"/>
      <c r="E52011" s="88"/>
      <c r="F52011" s="88"/>
      <c r="G52011" s="88"/>
      <c r="H52011" s="88"/>
      <c r="I52011" s="88"/>
      <c r="J52011" s="88"/>
      <c r="K52011" s="88"/>
    </row>
    <row r="52012" spans="2:11" hidden="1" x14ac:dyDescent="0.2">
      <c r="B52012" s="88"/>
      <c r="C52012" s="88"/>
      <c r="D52012" s="88"/>
      <c r="E52012" s="88"/>
      <c r="F52012" s="88"/>
      <c r="G52012" s="88"/>
      <c r="H52012" s="88"/>
      <c r="I52012" s="88"/>
      <c r="J52012" s="88"/>
      <c r="K52012" s="88"/>
    </row>
    <row r="52013" spans="2:11" hidden="1" x14ac:dyDescent="0.2">
      <c r="B52013" s="88"/>
      <c r="C52013" s="88"/>
      <c r="D52013" s="88"/>
      <c r="E52013" s="88"/>
      <c r="F52013" s="88"/>
      <c r="G52013" s="88"/>
      <c r="H52013" s="88"/>
      <c r="I52013" s="88"/>
      <c r="J52013" s="88"/>
      <c r="K52013" s="88"/>
    </row>
    <row r="52014" spans="2:11" hidden="1" x14ac:dyDescent="0.2">
      <c r="B52014" s="88"/>
      <c r="C52014" s="88"/>
      <c r="D52014" s="88"/>
      <c r="E52014" s="88"/>
      <c r="F52014" s="88"/>
      <c r="G52014" s="88"/>
      <c r="H52014" s="88"/>
      <c r="I52014" s="88"/>
      <c r="J52014" s="88"/>
      <c r="K52014" s="88"/>
    </row>
    <row r="52015" spans="2:11" hidden="1" x14ac:dyDescent="0.2">
      <c r="B52015" s="88"/>
      <c r="C52015" s="88"/>
      <c r="D52015" s="88"/>
      <c r="E52015" s="88"/>
      <c r="F52015" s="88"/>
      <c r="G52015" s="88"/>
      <c r="H52015" s="88"/>
      <c r="I52015" s="88"/>
      <c r="J52015" s="88"/>
      <c r="K52015" s="88"/>
    </row>
    <row r="52016" spans="2:11" hidden="1" x14ac:dyDescent="0.2">
      <c r="B52016" s="88"/>
      <c r="C52016" s="88"/>
      <c r="D52016" s="88"/>
      <c r="E52016" s="88"/>
      <c r="F52016" s="88"/>
      <c r="G52016" s="88"/>
      <c r="H52016" s="88"/>
      <c r="I52016" s="88"/>
      <c r="J52016" s="88"/>
      <c r="K52016" s="88"/>
    </row>
    <row r="52017" spans="2:11" hidden="1" x14ac:dyDescent="0.2">
      <c r="B52017" s="88"/>
      <c r="C52017" s="88"/>
      <c r="D52017" s="88"/>
      <c r="E52017" s="88"/>
      <c r="F52017" s="88"/>
      <c r="G52017" s="88"/>
      <c r="H52017" s="88"/>
      <c r="I52017" s="88"/>
      <c r="J52017" s="88"/>
      <c r="K52017" s="88"/>
    </row>
    <row r="52018" spans="2:11" hidden="1" x14ac:dyDescent="0.2">
      <c r="B52018" s="88"/>
      <c r="C52018" s="88"/>
      <c r="D52018" s="88"/>
      <c r="E52018" s="88"/>
      <c r="F52018" s="88"/>
      <c r="G52018" s="88"/>
      <c r="H52018" s="88"/>
      <c r="I52018" s="88"/>
      <c r="J52018" s="88"/>
      <c r="K52018" s="88"/>
    </row>
    <row r="52019" spans="2:11" hidden="1" x14ac:dyDescent="0.2">
      <c r="B52019" s="88"/>
      <c r="C52019" s="88"/>
      <c r="D52019" s="88"/>
      <c r="E52019" s="88"/>
      <c r="F52019" s="88"/>
      <c r="G52019" s="88"/>
      <c r="H52019" s="88"/>
      <c r="I52019" s="88"/>
      <c r="J52019" s="88"/>
      <c r="K52019" s="88"/>
    </row>
    <row r="52020" spans="2:11" hidden="1" x14ac:dyDescent="0.2">
      <c r="B52020" s="88"/>
      <c r="C52020" s="88"/>
      <c r="D52020" s="88"/>
      <c r="E52020" s="88"/>
      <c r="F52020" s="88"/>
      <c r="G52020" s="88"/>
      <c r="H52020" s="88"/>
      <c r="I52020" s="88"/>
      <c r="J52020" s="88"/>
      <c r="K52020" s="88"/>
    </row>
    <row r="52021" spans="2:11" hidden="1" x14ac:dyDescent="0.2">
      <c r="B52021" s="88"/>
      <c r="C52021" s="88"/>
      <c r="D52021" s="88"/>
      <c r="E52021" s="88"/>
      <c r="F52021" s="88"/>
      <c r="G52021" s="88"/>
      <c r="H52021" s="88"/>
      <c r="I52021" s="88"/>
      <c r="J52021" s="88"/>
      <c r="K52021" s="88"/>
    </row>
    <row r="52022" spans="2:11" hidden="1" x14ac:dyDescent="0.2">
      <c r="B52022" s="88"/>
      <c r="C52022" s="88"/>
      <c r="D52022" s="88"/>
      <c r="E52022" s="88"/>
      <c r="F52022" s="88"/>
      <c r="G52022" s="88"/>
      <c r="H52022" s="88"/>
      <c r="I52022" s="88"/>
      <c r="J52022" s="88"/>
      <c r="K52022" s="88"/>
    </row>
    <row r="52023" spans="2:11" hidden="1" x14ac:dyDescent="0.2">
      <c r="B52023" s="88"/>
      <c r="C52023" s="88"/>
      <c r="D52023" s="88"/>
      <c r="E52023" s="88"/>
      <c r="F52023" s="88"/>
      <c r="G52023" s="88"/>
      <c r="H52023" s="88"/>
      <c r="I52023" s="88"/>
      <c r="J52023" s="88"/>
      <c r="K52023" s="88"/>
    </row>
    <row r="52024" spans="2:11" hidden="1" x14ac:dyDescent="0.2">
      <c r="B52024" s="88"/>
      <c r="C52024" s="88"/>
      <c r="D52024" s="88"/>
      <c r="E52024" s="88"/>
      <c r="F52024" s="88"/>
      <c r="G52024" s="88"/>
      <c r="H52024" s="88"/>
      <c r="I52024" s="88"/>
      <c r="J52024" s="88"/>
      <c r="K52024" s="88"/>
    </row>
    <row r="52025" spans="2:11" hidden="1" x14ac:dyDescent="0.2">
      <c r="B52025" s="88"/>
      <c r="C52025" s="88"/>
      <c r="D52025" s="88"/>
      <c r="E52025" s="88"/>
      <c r="F52025" s="88"/>
      <c r="G52025" s="88"/>
      <c r="H52025" s="88"/>
      <c r="I52025" s="88"/>
      <c r="J52025" s="88"/>
      <c r="K52025" s="88"/>
    </row>
    <row r="52026" spans="2:11" hidden="1" x14ac:dyDescent="0.2">
      <c r="B52026" s="88"/>
      <c r="C52026" s="88"/>
      <c r="D52026" s="88"/>
      <c r="E52026" s="88"/>
      <c r="F52026" s="88"/>
      <c r="G52026" s="88"/>
      <c r="H52026" s="88"/>
      <c r="I52026" s="88"/>
      <c r="J52026" s="88"/>
      <c r="K52026" s="88"/>
    </row>
    <row r="52027" spans="2:11" hidden="1" x14ac:dyDescent="0.2">
      <c r="B52027" s="88"/>
      <c r="C52027" s="88"/>
      <c r="D52027" s="88"/>
      <c r="E52027" s="88"/>
      <c r="F52027" s="88"/>
      <c r="G52027" s="88"/>
      <c r="H52027" s="88"/>
      <c r="I52027" s="88"/>
      <c r="J52027" s="88"/>
      <c r="K52027" s="88"/>
    </row>
    <row r="52028" spans="2:11" hidden="1" x14ac:dyDescent="0.2">
      <c r="B52028" s="88"/>
      <c r="C52028" s="88"/>
      <c r="D52028" s="88"/>
      <c r="E52028" s="88"/>
      <c r="F52028" s="88"/>
      <c r="G52028" s="88"/>
      <c r="H52028" s="88"/>
      <c r="I52028" s="88"/>
      <c r="J52028" s="88"/>
      <c r="K52028" s="88"/>
    </row>
    <row r="52029" spans="2:11" hidden="1" x14ac:dyDescent="0.2">
      <c r="B52029" s="88"/>
      <c r="C52029" s="88"/>
      <c r="D52029" s="88"/>
      <c r="E52029" s="88"/>
      <c r="F52029" s="88"/>
      <c r="G52029" s="88"/>
      <c r="H52029" s="88"/>
      <c r="I52029" s="88"/>
      <c r="J52029" s="88"/>
      <c r="K52029" s="88"/>
    </row>
    <row r="52030" spans="2:11" hidden="1" x14ac:dyDescent="0.2">
      <c r="B52030" s="88"/>
      <c r="C52030" s="88"/>
      <c r="D52030" s="88"/>
      <c r="E52030" s="88"/>
      <c r="F52030" s="88"/>
      <c r="G52030" s="88"/>
      <c r="H52030" s="88"/>
      <c r="I52030" s="88"/>
      <c r="J52030" s="88"/>
      <c r="K52030" s="88"/>
    </row>
    <row r="52031" spans="2:11" hidden="1" x14ac:dyDescent="0.2">
      <c r="B52031" s="88"/>
      <c r="C52031" s="88"/>
      <c r="D52031" s="88"/>
      <c r="E52031" s="88"/>
      <c r="F52031" s="88"/>
      <c r="G52031" s="88"/>
      <c r="H52031" s="88"/>
      <c r="I52031" s="88"/>
      <c r="J52031" s="88"/>
      <c r="K52031" s="88"/>
    </row>
    <row r="52032" spans="2:11" hidden="1" x14ac:dyDescent="0.2">
      <c r="B52032" s="88"/>
      <c r="C52032" s="88"/>
      <c r="D52032" s="88"/>
      <c r="E52032" s="88"/>
      <c r="F52032" s="88"/>
      <c r="G52032" s="88"/>
      <c r="H52032" s="88"/>
      <c r="I52032" s="88"/>
      <c r="J52032" s="88"/>
      <c r="K52032" s="88"/>
    </row>
    <row r="52033" spans="2:11" hidden="1" x14ac:dyDescent="0.2">
      <c r="B52033" s="88"/>
      <c r="C52033" s="88"/>
      <c r="D52033" s="88"/>
      <c r="E52033" s="88"/>
      <c r="F52033" s="88"/>
      <c r="G52033" s="88"/>
      <c r="H52033" s="88"/>
      <c r="I52033" s="88"/>
      <c r="J52033" s="88"/>
      <c r="K52033" s="88"/>
    </row>
    <row r="52034" spans="2:11" hidden="1" x14ac:dyDescent="0.2">
      <c r="B52034" s="88"/>
      <c r="C52034" s="88"/>
      <c r="D52034" s="88"/>
      <c r="E52034" s="88"/>
      <c r="F52034" s="88"/>
      <c r="G52034" s="88"/>
      <c r="H52034" s="88"/>
      <c r="I52034" s="88"/>
      <c r="J52034" s="88"/>
      <c r="K52034" s="88"/>
    </row>
    <row r="52035" spans="2:11" hidden="1" x14ac:dyDescent="0.2">
      <c r="B52035" s="88"/>
      <c r="C52035" s="88"/>
      <c r="D52035" s="88"/>
      <c r="E52035" s="88"/>
      <c r="F52035" s="88"/>
      <c r="G52035" s="88"/>
      <c r="H52035" s="88"/>
      <c r="I52035" s="88"/>
      <c r="J52035" s="88"/>
      <c r="K52035" s="88"/>
    </row>
    <row r="52036" spans="2:11" hidden="1" x14ac:dyDescent="0.2">
      <c r="B52036" s="88"/>
      <c r="C52036" s="88"/>
      <c r="D52036" s="88"/>
      <c r="E52036" s="88"/>
      <c r="F52036" s="88"/>
      <c r="G52036" s="88"/>
      <c r="H52036" s="88"/>
      <c r="I52036" s="88"/>
      <c r="J52036" s="88"/>
      <c r="K52036" s="88"/>
    </row>
    <row r="52037" spans="2:11" hidden="1" x14ac:dyDescent="0.2">
      <c r="B52037" s="88"/>
      <c r="C52037" s="88"/>
      <c r="D52037" s="88"/>
      <c r="E52037" s="88"/>
      <c r="F52037" s="88"/>
      <c r="G52037" s="88"/>
      <c r="H52037" s="88"/>
      <c r="I52037" s="88"/>
      <c r="J52037" s="88"/>
      <c r="K52037" s="88"/>
    </row>
    <row r="52038" spans="2:11" hidden="1" x14ac:dyDescent="0.2">
      <c r="B52038" s="88"/>
      <c r="C52038" s="88"/>
      <c r="D52038" s="88"/>
      <c r="E52038" s="88"/>
      <c r="F52038" s="88"/>
      <c r="G52038" s="88"/>
      <c r="H52038" s="88"/>
      <c r="I52038" s="88"/>
      <c r="J52038" s="88"/>
      <c r="K52038" s="88"/>
    </row>
    <row r="52039" spans="2:11" hidden="1" x14ac:dyDescent="0.2">
      <c r="B52039" s="88"/>
      <c r="C52039" s="88"/>
      <c r="D52039" s="88"/>
      <c r="E52039" s="88"/>
      <c r="F52039" s="88"/>
      <c r="G52039" s="88"/>
      <c r="H52039" s="88"/>
      <c r="I52039" s="88"/>
      <c r="J52039" s="88"/>
      <c r="K52039" s="88"/>
    </row>
    <row r="52040" spans="2:11" hidden="1" x14ac:dyDescent="0.2">
      <c r="B52040" s="88"/>
      <c r="C52040" s="88"/>
      <c r="D52040" s="88"/>
      <c r="E52040" s="88"/>
      <c r="F52040" s="88"/>
      <c r="G52040" s="88"/>
      <c r="H52040" s="88"/>
      <c r="I52040" s="88"/>
      <c r="J52040" s="88"/>
      <c r="K52040" s="88"/>
    </row>
    <row r="52041" spans="2:11" hidden="1" x14ac:dyDescent="0.2">
      <c r="B52041" s="88"/>
      <c r="C52041" s="88"/>
      <c r="D52041" s="88"/>
      <c r="E52041" s="88"/>
      <c r="F52041" s="88"/>
      <c r="G52041" s="88"/>
      <c r="H52041" s="88"/>
      <c r="I52041" s="88"/>
      <c r="J52041" s="88"/>
      <c r="K52041" s="88"/>
    </row>
    <row r="52042" spans="2:11" hidden="1" x14ac:dyDescent="0.2">
      <c r="B52042" s="88"/>
      <c r="C52042" s="88"/>
      <c r="D52042" s="88"/>
      <c r="E52042" s="88"/>
      <c r="F52042" s="88"/>
      <c r="G52042" s="88"/>
      <c r="H52042" s="88"/>
      <c r="I52042" s="88"/>
      <c r="J52042" s="88"/>
      <c r="K52042" s="88"/>
    </row>
    <row r="52043" spans="2:11" hidden="1" x14ac:dyDescent="0.2">
      <c r="B52043" s="88"/>
      <c r="C52043" s="88"/>
      <c r="D52043" s="88"/>
      <c r="E52043" s="88"/>
      <c r="F52043" s="88"/>
      <c r="G52043" s="88"/>
      <c r="H52043" s="88"/>
      <c r="I52043" s="88"/>
      <c r="J52043" s="88"/>
      <c r="K52043" s="88"/>
    </row>
    <row r="52044" spans="2:11" hidden="1" x14ac:dyDescent="0.2">
      <c r="B52044" s="88"/>
      <c r="C52044" s="88"/>
      <c r="D52044" s="88"/>
      <c r="E52044" s="88"/>
      <c r="F52044" s="88"/>
      <c r="G52044" s="88"/>
      <c r="H52044" s="88"/>
      <c r="I52044" s="88"/>
      <c r="J52044" s="88"/>
      <c r="K52044" s="88"/>
    </row>
    <row r="52045" spans="2:11" hidden="1" x14ac:dyDescent="0.2">
      <c r="B52045" s="88"/>
      <c r="C52045" s="88"/>
      <c r="D52045" s="88"/>
      <c r="E52045" s="88"/>
      <c r="F52045" s="88"/>
      <c r="G52045" s="88"/>
      <c r="H52045" s="88"/>
      <c r="I52045" s="88"/>
      <c r="J52045" s="88"/>
      <c r="K52045" s="88"/>
    </row>
    <row r="52046" spans="2:11" hidden="1" x14ac:dyDescent="0.2">
      <c r="B52046" s="88"/>
      <c r="C52046" s="88"/>
      <c r="D52046" s="88"/>
      <c r="E52046" s="88"/>
      <c r="F52046" s="88"/>
      <c r="G52046" s="88"/>
      <c r="H52046" s="88"/>
      <c r="I52046" s="88"/>
      <c r="J52046" s="88"/>
      <c r="K52046" s="88"/>
    </row>
    <row r="52047" spans="2:11" hidden="1" x14ac:dyDescent="0.2">
      <c r="B52047" s="88"/>
      <c r="C52047" s="88"/>
      <c r="D52047" s="88"/>
      <c r="E52047" s="88"/>
      <c r="F52047" s="88"/>
      <c r="G52047" s="88"/>
      <c r="H52047" s="88"/>
      <c r="I52047" s="88"/>
      <c r="J52047" s="88"/>
      <c r="K52047" s="88"/>
    </row>
    <row r="52048" spans="2:11" hidden="1" x14ac:dyDescent="0.2">
      <c r="B52048" s="88"/>
      <c r="C52048" s="88"/>
      <c r="D52048" s="88"/>
      <c r="E52048" s="88"/>
      <c r="F52048" s="88"/>
      <c r="G52048" s="88"/>
      <c r="H52048" s="88"/>
      <c r="I52048" s="88"/>
      <c r="J52048" s="88"/>
      <c r="K52048" s="88"/>
    </row>
    <row r="52049" spans="2:11" hidden="1" x14ac:dyDescent="0.2">
      <c r="B52049" s="88"/>
      <c r="C52049" s="88"/>
      <c r="D52049" s="88"/>
      <c r="E52049" s="88"/>
      <c r="F52049" s="88"/>
      <c r="G52049" s="88"/>
      <c r="H52049" s="88"/>
      <c r="I52049" s="88"/>
      <c r="J52049" s="88"/>
      <c r="K52049" s="88"/>
    </row>
    <row r="52050" spans="2:11" hidden="1" x14ac:dyDescent="0.2">
      <c r="B52050" s="88"/>
      <c r="C52050" s="88"/>
      <c r="D52050" s="88"/>
      <c r="E52050" s="88"/>
      <c r="F52050" s="88"/>
      <c r="G52050" s="88"/>
      <c r="H52050" s="88"/>
      <c r="I52050" s="88"/>
      <c r="J52050" s="88"/>
      <c r="K52050" s="88"/>
    </row>
    <row r="52051" spans="2:11" hidden="1" x14ac:dyDescent="0.2">
      <c r="B52051" s="88"/>
      <c r="C52051" s="88"/>
      <c r="D52051" s="88"/>
      <c r="E52051" s="88"/>
      <c r="F52051" s="88"/>
      <c r="G52051" s="88"/>
      <c r="H52051" s="88"/>
      <c r="I52051" s="88"/>
      <c r="J52051" s="88"/>
      <c r="K52051" s="88"/>
    </row>
    <row r="52052" spans="2:11" hidden="1" x14ac:dyDescent="0.2">
      <c r="B52052" s="88"/>
      <c r="C52052" s="88"/>
      <c r="D52052" s="88"/>
      <c r="E52052" s="88"/>
      <c r="F52052" s="88"/>
      <c r="G52052" s="88"/>
      <c r="H52052" s="88"/>
      <c r="I52052" s="88"/>
      <c r="J52052" s="88"/>
      <c r="K52052" s="88"/>
    </row>
    <row r="52053" spans="2:11" hidden="1" x14ac:dyDescent="0.2">
      <c r="B52053" s="88"/>
      <c r="C52053" s="88"/>
      <c r="D52053" s="88"/>
      <c r="E52053" s="88"/>
      <c r="F52053" s="88"/>
      <c r="G52053" s="88"/>
      <c r="H52053" s="88"/>
      <c r="I52053" s="88"/>
      <c r="J52053" s="88"/>
      <c r="K52053" s="88"/>
    </row>
    <row r="52054" spans="2:11" hidden="1" x14ac:dyDescent="0.2">
      <c r="B52054" s="88"/>
      <c r="C52054" s="88"/>
      <c r="D52054" s="88"/>
      <c r="E52054" s="88"/>
      <c r="F52054" s="88"/>
      <c r="G52054" s="88"/>
      <c r="H52054" s="88"/>
      <c r="I52054" s="88"/>
      <c r="J52054" s="88"/>
      <c r="K52054" s="88"/>
    </row>
    <row r="52055" spans="2:11" hidden="1" x14ac:dyDescent="0.2">
      <c r="B52055" s="88"/>
      <c r="C52055" s="88"/>
      <c r="D52055" s="88"/>
      <c r="E52055" s="88"/>
      <c r="F52055" s="88"/>
      <c r="G52055" s="88"/>
      <c r="H52055" s="88"/>
      <c r="I52055" s="88"/>
      <c r="J52055" s="88"/>
      <c r="K52055" s="88"/>
    </row>
    <row r="52056" spans="2:11" hidden="1" x14ac:dyDescent="0.2">
      <c r="B52056" s="88"/>
      <c r="C52056" s="88"/>
      <c r="D52056" s="88"/>
      <c r="E52056" s="88"/>
      <c r="F52056" s="88"/>
      <c r="G52056" s="88"/>
      <c r="H52056" s="88"/>
      <c r="I52056" s="88"/>
      <c r="J52056" s="88"/>
      <c r="K52056" s="88"/>
    </row>
    <row r="52057" spans="2:11" hidden="1" x14ac:dyDescent="0.2">
      <c r="B52057" s="88"/>
      <c r="C52057" s="88"/>
      <c r="D52057" s="88"/>
      <c r="E52057" s="88"/>
      <c r="F52057" s="88"/>
      <c r="G52057" s="88"/>
      <c r="H52057" s="88"/>
      <c r="I52057" s="88"/>
      <c r="J52057" s="88"/>
      <c r="K52057" s="88"/>
    </row>
    <row r="52058" spans="2:11" hidden="1" x14ac:dyDescent="0.2">
      <c r="B52058" s="88"/>
      <c r="C52058" s="88"/>
      <c r="D52058" s="88"/>
      <c r="E52058" s="88"/>
      <c r="F52058" s="88"/>
      <c r="G52058" s="88"/>
      <c r="H52058" s="88"/>
      <c r="I52058" s="88"/>
      <c r="J52058" s="88"/>
      <c r="K52058" s="88"/>
    </row>
    <row r="52059" spans="2:11" hidden="1" x14ac:dyDescent="0.2">
      <c r="B52059" s="88"/>
      <c r="C52059" s="88"/>
      <c r="D52059" s="88"/>
      <c r="E52059" s="88"/>
      <c r="F52059" s="88"/>
      <c r="G52059" s="88"/>
      <c r="H52059" s="88"/>
      <c r="I52059" s="88"/>
      <c r="J52059" s="88"/>
      <c r="K52059" s="88"/>
    </row>
    <row r="52060" spans="2:11" hidden="1" x14ac:dyDescent="0.2">
      <c r="B52060" s="88"/>
      <c r="C52060" s="88"/>
      <c r="D52060" s="88"/>
      <c r="E52060" s="88"/>
      <c r="F52060" s="88"/>
      <c r="G52060" s="88"/>
      <c r="H52060" s="88"/>
      <c r="I52060" s="88"/>
      <c r="J52060" s="88"/>
      <c r="K52060" s="88"/>
    </row>
    <row r="52061" spans="2:11" hidden="1" x14ac:dyDescent="0.2">
      <c r="B52061" s="88"/>
      <c r="C52061" s="88"/>
      <c r="D52061" s="88"/>
      <c r="E52061" s="88"/>
      <c r="F52061" s="88"/>
      <c r="G52061" s="88"/>
      <c r="H52061" s="88"/>
      <c r="I52061" s="88"/>
      <c r="J52061" s="88"/>
      <c r="K52061" s="88"/>
    </row>
    <row r="52062" spans="2:11" hidden="1" x14ac:dyDescent="0.2">
      <c r="B52062" s="88"/>
      <c r="C52062" s="88"/>
      <c r="D52062" s="88"/>
      <c r="E52062" s="88"/>
      <c r="F52062" s="88"/>
      <c r="G52062" s="88"/>
      <c r="H52062" s="88"/>
      <c r="I52062" s="88"/>
      <c r="J52062" s="88"/>
      <c r="K52062" s="88"/>
    </row>
    <row r="52063" spans="2:11" hidden="1" x14ac:dyDescent="0.2">
      <c r="B52063" s="88"/>
      <c r="C52063" s="88"/>
      <c r="D52063" s="88"/>
      <c r="E52063" s="88"/>
      <c r="F52063" s="88"/>
      <c r="G52063" s="88"/>
      <c r="H52063" s="88"/>
      <c r="I52063" s="88"/>
      <c r="J52063" s="88"/>
      <c r="K52063" s="88"/>
    </row>
    <row r="52064" spans="2:11" hidden="1" x14ac:dyDescent="0.2">
      <c r="B52064" s="88"/>
      <c r="C52064" s="88"/>
      <c r="D52064" s="88"/>
      <c r="E52064" s="88"/>
      <c r="F52064" s="88"/>
      <c r="G52064" s="88"/>
      <c r="H52064" s="88"/>
      <c r="I52064" s="88"/>
      <c r="J52064" s="88"/>
      <c r="K52064" s="88"/>
    </row>
    <row r="52065" spans="2:11" hidden="1" x14ac:dyDescent="0.2">
      <c r="B52065" s="88"/>
      <c r="C52065" s="88"/>
      <c r="D52065" s="88"/>
      <c r="E52065" s="88"/>
      <c r="F52065" s="88"/>
      <c r="G52065" s="88"/>
      <c r="H52065" s="88"/>
      <c r="I52065" s="88"/>
      <c r="J52065" s="88"/>
      <c r="K52065" s="88"/>
    </row>
    <row r="52066" spans="2:11" hidden="1" x14ac:dyDescent="0.2">
      <c r="B52066" s="88"/>
      <c r="C52066" s="88"/>
      <c r="D52066" s="88"/>
      <c r="E52066" s="88"/>
      <c r="F52066" s="88"/>
      <c r="G52066" s="88"/>
      <c r="H52066" s="88"/>
      <c r="I52066" s="88"/>
      <c r="J52066" s="88"/>
      <c r="K52066" s="88"/>
    </row>
    <row r="52067" spans="2:11" hidden="1" x14ac:dyDescent="0.2">
      <c r="B52067" s="88"/>
      <c r="C52067" s="88"/>
      <c r="D52067" s="88"/>
      <c r="E52067" s="88"/>
      <c r="F52067" s="88"/>
      <c r="G52067" s="88"/>
      <c r="H52067" s="88"/>
      <c r="I52067" s="88"/>
      <c r="J52067" s="88"/>
      <c r="K52067" s="88"/>
    </row>
    <row r="52068" spans="2:11" hidden="1" x14ac:dyDescent="0.2">
      <c r="B52068" s="88"/>
      <c r="C52068" s="88"/>
      <c r="D52068" s="88"/>
      <c r="E52068" s="88"/>
      <c r="F52068" s="88"/>
      <c r="G52068" s="88"/>
      <c r="H52068" s="88"/>
      <c r="I52068" s="88"/>
      <c r="J52068" s="88"/>
      <c r="K52068" s="88"/>
    </row>
    <row r="52069" spans="2:11" hidden="1" x14ac:dyDescent="0.2">
      <c r="B52069" s="88"/>
      <c r="C52069" s="88"/>
      <c r="D52069" s="88"/>
      <c r="E52069" s="88"/>
      <c r="F52069" s="88"/>
      <c r="G52069" s="88"/>
      <c r="H52069" s="88"/>
      <c r="I52069" s="88"/>
      <c r="J52069" s="88"/>
      <c r="K52069" s="88"/>
    </row>
    <row r="52070" spans="2:11" hidden="1" x14ac:dyDescent="0.2">
      <c r="B52070" s="88"/>
      <c r="C52070" s="88"/>
      <c r="D52070" s="88"/>
      <c r="E52070" s="88"/>
      <c r="F52070" s="88"/>
      <c r="G52070" s="88"/>
      <c r="H52070" s="88"/>
      <c r="I52070" s="88"/>
      <c r="J52070" s="88"/>
      <c r="K52070" s="88"/>
    </row>
    <row r="52071" spans="2:11" hidden="1" x14ac:dyDescent="0.2">
      <c r="B52071" s="88"/>
      <c r="C52071" s="88"/>
      <c r="D52071" s="88"/>
      <c r="E52071" s="88"/>
      <c r="F52071" s="88"/>
      <c r="G52071" s="88"/>
      <c r="H52071" s="88"/>
      <c r="I52071" s="88"/>
      <c r="J52071" s="88"/>
      <c r="K52071" s="88"/>
    </row>
    <row r="52072" spans="2:11" hidden="1" x14ac:dyDescent="0.2">
      <c r="B52072" s="88"/>
      <c r="C52072" s="88"/>
      <c r="D52072" s="88"/>
      <c r="E52072" s="88"/>
      <c r="F52072" s="88"/>
      <c r="G52072" s="88"/>
      <c r="H52072" s="88"/>
      <c r="I52072" s="88"/>
      <c r="J52072" s="88"/>
      <c r="K52072" s="88"/>
    </row>
    <row r="52073" spans="2:11" hidden="1" x14ac:dyDescent="0.2">
      <c r="B52073" s="88"/>
      <c r="C52073" s="88"/>
      <c r="D52073" s="88"/>
      <c r="E52073" s="88"/>
      <c r="F52073" s="88"/>
      <c r="G52073" s="88"/>
      <c r="H52073" s="88"/>
      <c r="I52073" s="88"/>
      <c r="J52073" s="88"/>
      <c r="K52073" s="88"/>
    </row>
    <row r="52074" spans="2:11" hidden="1" x14ac:dyDescent="0.2">
      <c r="B52074" s="88"/>
      <c r="C52074" s="88"/>
      <c r="D52074" s="88"/>
      <c r="E52074" s="88"/>
      <c r="F52074" s="88"/>
      <c r="G52074" s="88"/>
      <c r="H52074" s="88"/>
      <c r="I52074" s="88"/>
      <c r="J52074" s="88"/>
      <c r="K52074" s="88"/>
    </row>
    <row r="52075" spans="2:11" hidden="1" x14ac:dyDescent="0.2">
      <c r="B52075" s="88"/>
      <c r="C52075" s="88"/>
      <c r="D52075" s="88"/>
      <c r="E52075" s="88"/>
      <c r="F52075" s="88"/>
      <c r="G52075" s="88"/>
      <c r="H52075" s="88"/>
      <c r="I52075" s="88"/>
      <c r="J52075" s="88"/>
      <c r="K52075" s="88"/>
    </row>
    <row r="52076" spans="2:11" hidden="1" x14ac:dyDescent="0.2">
      <c r="B52076" s="88"/>
      <c r="C52076" s="88"/>
      <c r="D52076" s="88"/>
      <c r="E52076" s="88"/>
      <c r="F52076" s="88"/>
      <c r="G52076" s="88"/>
      <c r="H52076" s="88"/>
      <c r="I52076" s="88"/>
      <c r="J52076" s="88"/>
      <c r="K52076" s="88"/>
    </row>
    <row r="52077" spans="2:11" hidden="1" x14ac:dyDescent="0.2">
      <c r="B52077" s="88"/>
      <c r="C52077" s="88"/>
      <c r="D52077" s="88"/>
      <c r="E52077" s="88"/>
      <c r="F52077" s="88"/>
      <c r="G52077" s="88"/>
      <c r="H52077" s="88"/>
      <c r="I52077" s="88"/>
      <c r="J52077" s="88"/>
      <c r="K52077" s="88"/>
    </row>
    <row r="52078" spans="2:11" hidden="1" x14ac:dyDescent="0.2">
      <c r="B52078" s="88"/>
      <c r="C52078" s="88"/>
      <c r="D52078" s="88"/>
      <c r="E52078" s="88"/>
      <c r="F52078" s="88"/>
      <c r="G52078" s="88"/>
      <c r="H52078" s="88"/>
      <c r="I52078" s="88"/>
      <c r="J52078" s="88"/>
      <c r="K52078" s="88"/>
    </row>
    <row r="52079" spans="2:11" hidden="1" x14ac:dyDescent="0.2">
      <c r="B52079" s="88"/>
      <c r="C52079" s="88"/>
      <c r="D52079" s="88"/>
      <c r="E52079" s="88"/>
      <c r="F52079" s="88"/>
      <c r="G52079" s="88"/>
      <c r="H52079" s="88"/>
      <c r="I52079" s="88"/>
      <c r="J52079" s="88"/>
      <c r="K52079" s="88"/>
    </row>
    <row r="52080" spans="2:11" hidden="1" x14ac:dyDescent="0.2">
      <c r="B52080" s="88"/>
      <c r="C52080" s="88"/>
      <c r="D52080" s="88"/>
      <c r="E52080" s="88"/>
      <c r="F52080" s="88"/>
      <c r="G52080" s="88"/>
      <c r="H52080" s="88"/>
      <c r="I52080" s="88"/>
      <c r="J52080" s="88"/>
      <c r="K52080" s="88"/>
    </row>
    <row r="52081" spans="2:11" hidden="1" x14ac:dyDescent="0.2">
      <c r="B52081" s="88"/>
      <c r="C52081" s="88"/>
      <c r="D52081" s="88"/>
      <c r="E52081" s="88"/>
      <c r="F52081" s="88"/>
      <c r="G52081" s="88"/>
      <c r="H52081" s="88"/>
      <c r="I52081" s="88"/>
      <c r="J52081" s="88"/>
      <c r="K52081" s="88"/>
    </row>
    <row r="52082" spans="2:11" hidden="1" x14ac:dyDescent="0.2">
      <c r="B52082" s="88"/>
      <c r="C52082" s="88"/>
      <c r="D52082" s="88"/>
      <c r="E52082" s="88"/>
      <c r="F52082" s="88"/>
      <c r="G52082" s="88"/>
      <c r="H52082" s="88"/>
      <c r="I52082" s="88"/>
      <c r="J52082" s="88"/>
      <c r="K52082" s="88"/>
    </row>
    <row r="52083" spans="2:11" hidden="1" x14ac:dyDescent="0.2">
      <c r="B52083" s="88"/>
      <c r="C52083" s="88"/>
      <c r="D52083" s="88"/>
      <c r="E52083" s="88"/>
      <c r="F52083" s="88"/>
      <c r="G52083" s="88"/>
      <c r="H52083" s="88"/>
      <c r="I52083" s="88"/>
      <c r="J52083" s="88"/>
      <c r="K52083" s="88"/>
    </row>
    <row r="52084" spans="2:11" hidden="1" x14ac:dyDescent="0.2">
      <c r="B52084" s="88"/>
      <c r="C52084" s="88"/>
      <c r="D52084" s="88"/>
      <c r="E52084" s="88"/>
      <c r="F52084" s="88"/>
      <c r="G52084" s="88"/>
      <c r="H52084" s="88"/>
      <c r="I52084" s="88"/>
      <c r="J52084" s="88"/>
      <c r="K52084" s="88"/>
    </row>
    <row r="52085" spans="2:11" hidden="1" x14ac:dyDescent="0.2">
      <c r="B52085" s="88"/>
      <c r="C52085" s="88"/>
      <c r="D52085" s="88"/>
      <c r="E52085" s="88"/>
      <c r="F52085" s="88"/>
      <c r="G52085" s="88"/>
      <c r="H52085" s="88"/>
      <c r="I52085" s="88"/>
      <c r="J52085" s="88"/>
      <c r="K52085" s="88"/>
    </row>
    <row r="52086" spans="2:11" hidden="1" x14ac:dyDescent="0.2">
      <c r="B52086" s="88"/>
      <c r="C52086" s="88"/>
      <c r="D52086" s="88"/>
      <c r="E52086" s="88"/>
      <c r="F52086" s="88"/>
      <c r="G52086" s="88"/>
      <c r="H52086" s="88"/>
      <c r="I52086" s="88"/>
      <c r="J52086" s="88"/>
      <c r="K52086" s="88"/>
    </row>
    <row r="52087" spans="2:11" hidden="1" x14ac:dyDescent="0.2">
      <c r="B52087" s="88"/>
      <c r="C52087" s="88"/>
      <c r="D52087" s="88"/>
      <c r="E52087" s="88"/>
      <c r="F52087" s="88"/>
      <c r="G52087" s="88"/>
      <c r="H52087" s="88"/>
      <c r="I52087" s="88"/>
      <c r="J52087" s="88"/>
      <c r="K52087" s="88"/>
    </row>
    <row r="52088" spans="2:11" hidden="1" x14ac:dyDescent="0.2">
      <c r="B52088" s="88"/>
      <c r="C52088" s="88"/>
      <c r="D52088" s="88"/>
      <c r="E52088" s="88"/>
      <c r="F52088" s="88"/>
      <c r="G52088" s="88"/>
      <c r="H52088" s="88"/>
      <c r="I52088" s="88"/>
      <c r="J52088" s="88"/>
      <c r="K52088" s="88"/>
    </row>
    <row r="52089" spans="2:11" hidden="1" x14ac:dyDescent="0.2">
      <c r="B52089" s="88"/>
      <c r="C52089" s="88"/>
      <c r="D52089" s="88"/>
      <c r="E52089" s="88"/>
      <c r="F52089" s="88"/>
      <c r="G52089" s="88"/>
      <c r="H52089" s="88"/>
      <c r="I52089" s="88"/>
      <c r="J52089" s="88"/>
      <c r="K52089" s="88"/>
    </row>
    <row r="52090" spans="2:11" hidden="1" x14ac:dyDescent="0.2">
      <c r="B52090" s="88"/>
      <c r="C52090" s="88"/>
      <c r="D52090" s="88"/>
      <c r="E52090" s="88"/>
      <c r="F52090" s="88"/>
      <c r="G52090" s="88"/>
      <c r="H52090" s="88"/>
      <c r="I52090" s="88"/>
      <c r="J52090" s="88"/>
      <c r="K52090" s="88"/>
    </row>
    <row r="52091" spans="2:11" hidden="1" x14ac:dyDescent="0.2">
      <c r="B52091" s="88"/>
      <c r="C52091" s="88"/>
      <c r="D52091" s="88"/>
      <c r="E52091" s="88"/>
      <c r="F52091" s="88"/>
      <c r="G52091" s="88"/>
      <c r="H52091" s="88"/>
      <c r="I52091" s="88"/>
      <c r="J52091" s="88"/>
      <c r="K52091" s="88"/>
    </row>
    <row r="52092" spans="2:11" hidden="1" x14ac:dyDescent="0.2">
      <c r="B52092" s="88"/>
      <c r="C52092" s="88"/>
      <c r="D52092" s="88"/>
      <c r="E52092" s="88"/>
      <c r="F52092" s="88"/>
      <c r="G52092" s="88"/>
      <c r="H52092" s="88"/>
      <c r="I52092" s="88"/>
      <c r="J52092" s="88"/>
      <c r="K52092" s="88"/>
    </row>
    <row r="52093" spans="2:11" hidden="1" x14ac:dyDescent="0.2">
      <c r="B52093" s="88"/>
      <c r="C52093" s="88"/>
      <c r="D52093" s="88"/>
      <c r="E52093" s="88"/>
      <c r="F52093" s="88"/>
      <c r="G52093" s="88"/>
      <c r="H52093" s="88"/>
      <c r="I52093" s="88"/>
      <c r="J52093" s="88"/>
      <c r="K52093" s="88"/>
    </row>
    <row r="52094" spans="2:11" hidden="1" x14ac:dyDescent="0.2">
      <c r="B52094" s="88"/>
      <c r="C52094" s="88"/>
      <c r="D52094" s="88"/>
      <c r="E52094" s="88"/>
      <c r="F52094" s="88"/>
      <c r="G52094" s="88"/>
      <c r="H52094" s="88"/>
      <c r="I52094" s="88"/>
      <c r="J52094" s="88"/>
      <c r="K52094" s="88"/>
    </row>
    <row r="52095" spans="2:11" hidden="1" x14ac:dyDescent="0.2">
      <c r="B52095" s="88"/>
      <c r="C52095" s="88"/>
      <c r="D52095" s="88"/>
      <c r="E52095" s="88"/>
      <c r="F52095" s="88"/>
      <c r="G52095" s="88"/>
      <c r="H52095" s="88"/>
      <c r="I52095" s="88"/>
      <c r="J52095" s="88"/>
      <c r="K52095" s="88"/>
    </row>
    <row r="52096" spans="2:11" hidden="1" x14ac:dyDescent="0.2">
      <c r="B52096" s="88"/>
      <c r="C52096" s="88"/>
      <c r="D52096" s="88"/>
      <c r="E52096" s="88"/>
      <c r="F52096" s="88"/>
      <c r="G52096" s="88"/>
      <c r="H52096" s="88"/>
      <c r="I52096" s="88"/>
      <c r="J52096" s="88"/>
      <c r="K52096" s="88"/>
    </row>
    <row r="52097" spans="2:11" hidden="1" x14ac:dyDescent="0.2">
      <c r="B52097" s="88"/>
      <c r="C52097" s="88"/>
      <c r="D52097" s="88"/>
      <c r="E52097" s="88"/>
      <c r="F52097" s="88"/>
      <c r="G52097" s="88"/>
      <c r="H52097" s="88"/>
      <c r="I52097" s="88"/>
      <c r="J52097" s="88"/>
      <c r="K52097" s="88"/>
    </row>
    <row r="52098" spans="2:11" hidden="1" x14ac:dyDescent="0.2">
      <c r="B52098" s="88"/>
      <c r="C52098" s="88"/>
      <c r="D52098" s="88"/>
      <c r="E52098" s="88"/>
      <c r="F52098" s="88"/>
      <c r="G52098" s="88"/>
      <c r="H52098" s="88"/>
      <c r="I52098" s="88"/>
      <c r="J52098" s="88"/>
      <c r="K52098" s="88"/>
    </row>
    <row r="52099" spans="2:11" hidden="1" x14ac:dyDescent="0.2">
      <c r="B52099" s="88"/>
      <c r="C52099" s="88"/>
      <c r="D52099" s="88"/>
      <c r="E52099" s="88"/>
      <c r="F52099" s="88"/>
      <c r="G52099" s="88"/>
      <c r="H52099" s="88"/>
      <c r="I52099" s="88"/>
      <c r="J52099" s="88"/>
      <c r="K52099" s="88"/>
    </row>
    <row r="52100" spans="2:11" hidden="1" x14ac:dyDescent="0.2">
      <c r="B52100" s="88"/>
      <c r="C52100" s="88"/>
      <c r="D52100" s="88"/>
      <c r="E52100" s="88"/>
      <c r="F52100" s="88"/>
      <c r="G52100" s="88"/>
      <c r="H52100" s="88"/>
      <c r="I52100" s="88"/>
      <c r="J52100" s="88"/>
      <c r="K52100" s="88"/>
    </row>
    <row r="52101" spans="2:11" hidden="1" x14ac:dyDescent="0.2">
      <c r="B52101" s="88"/>
      <c r="C52101" s="88"/>
      <c r="D52101" s="88"/>
      <c r="E52101" s="88"/>
      <c r="F52101" s="88"/>
      <c r="G52101" s="88"/>
      <c r="H52101" s="88"/>
      <c r="I52101" s="88"/>
      <c r="J52101" s="88"/>
      <c r="K52101" s="88"/>
    </row>
    <row r="52102" spans="2:11" hidden="1" x14ac:dyDescent="0.2">
      <c r="B52102" s="88"/>
      <c r="C52102" s="88"/>
      <c r="D52102" s="88"/>
      <c r="E52102" s="88"/>
      <c r="F52102" s="88"/>
      <c r="G52102" s="88"/>
      <c r="H52102" s="88"/>
      <c r="I52102" s="88"/>
      <c r="J52102" s="88"/>
      <c r="K52102" s="88"/>
    </row>
    <row r="52103" spans="2:11" hidden="1" x14ac:dyDescent="0.2">
      <c r="B52103" s="88"/>
      <c r="C52103" s="88"/>
      <c r="D52103" s="88"/>
      <c r="E52103" s="88"/>
      <c r="F52103" s="88"/>
      <c r="G52103" s="88"/>
      <c r="H52103" s="88"/>
      <c r="I52103" s="88"/>
      <c r="J52103" s="88"/>
      <c r="K52103" s="88"/>
    </row>
    <row r="52104" spans="2:11" hidden="1" x14ac:dyDescent="0.2">
      <c r="B52104" s="88"/>
      <c r="C52104" s="88"/>
      <c r="D52104" s="88"/>
      <c r="E52104" s="88"/>
      <c r="F52104" s="88"/>
      <c r="G52104" s="88"/>
      <c r="H52104" s="88"/>
      <c r="I52104" s="88"/>
      <c r="J52104" s="88"/>
      <c r="K52104" s="88"/>
    </row>
    <row r="52105" spans="2:11" hidden="1" x14ac:dyDescent="0.2">
      <c r="B52105" s="88"/>
      <c r="C52105" s="88"/>
      <c r="D52105" s="88"/>
      <c r="E52105" s="88"/>
      <c r="F52105" s="88"/>
      <c r="G52105" s="88"/>
      <c r="H52105" s="88"/>
      <c r="I52105" s="88"/>
      <c r="J52105" s="88"/>
      <c r="K52105" s="88"/>
    </row>
    <row r="52106" spans="2:11" hidden="1" x14ac:dyDescent="0.2">
      <c r="B52106" s="88"/>
      <c r="C52106" s="88"/>
      <c r="D52106" s="88"/>
      <c r="E52106" s="88"/>
      <c r="F52106" s="88"/>
      <c r="G52106" s="88"/>
      <c r="H52106" s="88"/>
      <c r="I52106" s="88"/>
      <c r="J52106" s="88"/>
      <c r="K52106" s="88"/>
    </row>
    <row r="52107" spans="2:11" hidden="1" x14ac:dyDescent="0.2">
      <c r="B52107" s="88"/>
      <c r="C52107" s="88"/>
      <c r="D52107" s="88"/>
      <c r="E52107" s="88"/>
      <c r="F52107" s="88"/>
      <c r="G52107" s="88"/>
      <c r="H52107" s="88"/>
      <c r="I52107" s="88"/>
      <c r="J52107" s="88"/>
      <c r="K52107" s="88"/>
    </row>
    <row r="52108" spans="2:11" hidden="1" x14ac:dyDescent="0.2">
      <c r="B52108" s="88"/>
      <c r="C52108" s="88"/>
      <c r="D52108" s="88"/>
      <c r="E52108" s="88"/>
      <c r="F52108" s="88"/>
      <c r="G52108" s="88"/>
      <c r="H52108" s="88"/>
      <c r="I52108" s="88"/>
      <c r="J52108" s="88"/>
      <c r="K52108" s="88"/>
    </row>
    <row r="52109" spans="2:11" hidden="1" x14ac:dyDescent="0.2">
      <c r="B52109" s="88"/>
      <c r="C52109" s="88"/>
      <c r="D52109" s="88"/>
      <c r="E52109" s="88"/>
      <c r="F52109" s="88"/>
      <c r="G52109" s="88"/>
      <c r="H52109" s="88"/>
      <c r="I52109" s="88"/>
      <c r="J52109" s="88"/>
      <c r="K52109" s="88"/>
    </row>
    <row r="52110" spans="2:11" hidden="1" x14ac:dyDescent="0.2">
      <c r="B52110" s="88"/>
      <c r="C52110" s="88"/>
      <c r="D52110" s="88"/>
      <c r="E52110" s="88"/>
      <c r="F52110" s="88"/>
      <c r="G52110" s="88"/>
      <c r="H52110" s="88"/>
      <c r="I52110" s="88"/>
      <c r="J52110" s="88"/>
      <c r="K52110" s="88"/>
    </row>
    <row r="52111" spans="2:11" hidden="1" x14ac:dyDescent="0.2">
      <c r="B52111" s="88"/>
      <c r="C52111" s="88"/>
      <c r="D52111" s="88"/>
      <c r="E52111" s="88"/>
      <c r="F52111" s="88"/>
      <c r="G52111" s="88"/>
      <c r="H52111" s="88"/>
      <c r="I52111" s="88"/>
      <c r="J52111" s="88"/>
      <c r="K52111" s="88"/>
    </row>
    <row r="52112" spans="2:11" hidden="1" x14ac:dyDescent="0.2">
      <c r="B52112" s="88"/>
      <c r="C52112" s="88"/>
      <c r="D52112" s="88"/>
      <c r="E52112" s="88"/>
      <c r="F52112" s="88"/>
      <c r="G52112" s="88"/>
      <c r="H52112" s="88"/>
      <c r="I52112" s="88"/>
      <c r="J52112" s="88"/>
      <c r="K52112" s="88"/>
    </row>
    <row r="52113" spans="2:11" hidden="1" x14ac:dyDescent="0.2">
      <c r="B52113" s="88"/>
      <c r="C52113" s="88"/>
      <c r="D52113" s="88"/>
      <c r="E52113" s="88"/>
      <c r="F52113" s="88"/>
      <c r="G52113" s="88"/>
      <c r="H52113" s="88"/>
      <c r="I52113" s="88"/>
      <c r="J52113" s="88"/>
      <c r="K52113" s="88"/>
    </row>
    <row r="52114" spans="2:11" hidden="1" x14ac:dyDescent="0.2">
      <c r="B52114" s="88"/>
      <c r="C52114" s="88"/>
      <c r="D52114" s="88"/>
      <c r="E52114" s="88"/>
      <c r="F52114" s="88"/>
      <c r="G52114" s="88"/>
      <c r="H52114" s="88"/>
      <c r="I52114" s="88"/>
      <c r="J52114" s="88"/>
      <c r="K52114" s="88"/>
    </row>
    <row r="52115" spans="2:11" hidden="1" x14ac:dyDescent="0.2">
      <c r="B52115" s="88"/>
      <c r="C52115" s="88"/>
      <c r="D52115" s="88"/>
      <c r="E52115" s="88"/>
      <c r="F52115" s="88"/>
      <c r="G52115" s="88"/>
      <c r="H52115" s="88"/>
      <c r="I52115" s="88"/>
      <c r="J52115" s="88"/>
      <c r="K52115" s="88"/>
    </row>
    <row r="52116" spans="2:11" hidden="1" x14ac:dyDescent="0.2">
      <c r="B52116" s="88"/>
      <c r="C52116" s="88"/>
      <c r="D52116" s="88"/>
      <c r="E52116" s="88"/>
      <c r="F52116" s="88"/>
      <c r="G52116" s="88"/>
      <c r="H52116" s="88"/>
      <c r="I52116" s="88"/>
      <c r="J52116" s="88"/>
      <c r="K52116" s="88"/>
    </row>
    <row r="52117" spans="2:11" hidden="1" x14ac:dyDescent="0.2">
      <c r="B52117" s="88"/>
      <c r="C52117" s="88"/>
      <c r="D52117" s="88"/>
      <c r="E52117" s="88"/>
      <c r="F52117" s="88"/>
      <c r="G52117" s="88"/>
      <c r="H52117" s="88"/>
      <c r="I52117" s="88"/>
      <c r="J52117" s="88"/>
      <c r="K52117" s="88"/>
    </row>
    <row r="52118" spans="2:11" hidden="1" x14ac:dyDescent="0.2">
      <c r="B52118" s="88"/>
      <c r="C52118" s="88"/>
      <c r="D52118" s="88"/>
      <c r="E52118" s="88"/>
      <c r="F52118" s="88"/>
      <c r="G52118" s="88"/>
      <c r="H52118" s="88"/>
      <c r="I52118" s="88"/>
      <c r="J52118" s="88"/>
      <c r="K52118" s="88"/>
    </row>
    <row r="52119" spans="2:11" hidden="1" x14ac:dyDescent="0.2">
      <c r="B52119" s="88"/>
      <c r="C52119" s="88"/>
      <c r="D52119" s="88"/>
      <c r="E52119" s="88"/>
      <c r="F52119" s="88"/>
      <c r="G52119" s="88"/>
      <c r="H52119" s="88"/>
      <c r="I52119" s="88"/>
      <c r="J52119" s="88"/>
      <c r="K52119" s="88"/>
    </row>
    <row r="52120" spans="2:11" hidden="1" x14ac:dyDescent="0.2">
      <c r="B52120" s="88"/>
      <c r="C52120" s="88"/>
      <c r="D52120" s="88"/>
      <c r="E52120" s="88"/>
      <c r="F52120" s="88"/>
      <c r="G52120" s="88"/>
      <c r="H52120" s="88"/>
      <c r="I52120" s="88"/>
      <c r="J52120" s="88"/>
      <c r="K52120" s="88"/>
    </row>
    <row r="52121" spans="2:11" hidden="1" x14ac:dyDescent="0.2">
      <c r="B52121" s="88"/>
      <c r="C52121" s="88"/>
      <c r="D52121" s="88"/>
      <c r="E52121" s="88"/>
      <c r="F52121" s="88"/>
      <c r="G52121" s="88"/>
      <c r="H52121" s="88"/>
      <c r="I52121" s="88"/>
      <c r="J52121" s="88"/>
      <c r="K52121" s="88"/>
    </row>
    <row r="52122" spans="2:11" hidden="1" x14ac:dyDescent="0.2">
      <c r="B52122" s="88"/>
      <c r="C52122" s="88"/>
      <c r="D52122" s="88"/>
      <c r="E52122" s="88"/>
      <c r="F52122" s="88"/>
      <c r="G52122" s="88"/>
      <c r="H52122" s="88"/>
      <c r="I52122" s="88"/>
      <c r="J52122" s="88"/>
      <c r="K52122" s="88"/>
    </row>
    <row r="52123" spans="2:11" hidden="1" x14ac:dyDescent="0.2">
      <c r="B52123" s="88"/>
      <c r="C52123" s="88"/>
      <c r="D52123" s="88"/>
      <c r="E52123" s="88"/>
      <c r="F52123" s="88"/>
      <c r="G52123" s="88"/>
      <c r="H52123" s="88"/>
      <c r="I52123" s="88"/>
      <c r="J52123" s="88"/>
      <c r="K52123" s="88"/>
    </row>
    <row r="52124" spans="2:11" hidden="1" x14ac:dyDescent="0.2">
      <c r="B52124" s="88"/>
      <c r="C52124" s="88"/>
      <c r="D52124" s="88"/>
      <c r="E52124" s="88"/>
      <c r="F52124" s="88"/>
      <c r="G52124" s="88"/>
      <c r="H52124" s="88"/>
      <c r="I52124" s="88"/>
      <c r="J52124" s="88"/>
      <c r="K52124" s="88"/>
    </row>
    <row r="52125" spans="2:11" hidden="1" x14ac:dyDescent="0.2">
      <c r="B52125" s="88"/>
      <c r="C52125" s="88"/>
      <c r="D52125" s="88"/>
      <c r="E52125" s="88"/>
      <c r="F52125" s="88"/>
      <c r="G52125" s="88"/>
      <c r="H52125" s="88"/>
      <c r="I52125" s="88"/>
      <c r="J52125" s="88"/>
      <c r="K52125" s="88"/>
    </row>
    <row r="52126" spans="2:11" hidden="1" x14ac:dyDescent="0.2">
      <c r="B52126" s="88"/>
      <c r="C52126" s="88"/>
      <c r="D52126" s="88"/>
      <c r="E52126" s="88"/>
      <c r="F52126" s="88"/>
      <c r="G52126" s="88"/>
      <c r="H52126" s="88"/>
      <c r="I52126" s="88"/>
      <c r="J52126" s="88"/>
      <c r="K52126" s="88"/>
    </row>
    <row r="52127" spans="2:11" hidden="1" x14ac:dyDescent="0.2">
      <c r="B52127" s="88"/>
      <c r="C52127" s="88"/>
      <c r="D52127" s="88"/>
      <c r="E52127" s="88"/>
      <c r="F52127" s="88"/>
      <c r="G52127" s="88"/>
      <c r="H52127" s="88"/>
      <c r="I52127" s="88"/>
      <c r="J52127" s="88"/>
      <c r="K52127" s="88"/>
    </row>
    <row r="52128" spans="2:11" hidden="1" x14ac:dyDescent="0.2">
      <c r="B52128" s="88"/>
      <c r="C52128" s="88"/>
      <c r="D52128" s="88"/>
      <c r="E52128" s="88"/>
      <c r="F52128" s="88"/>
      <c r="G52128" s="88"/>
      <c r="H52128" s="88"/>
      <c r="I52128" s="88"/>
      <c r="J52128" s="88"/>
      <c r="K52128" s="88"/>
    </row>
    <row r="52129" spans="2:11" hidden="1" x14ac:dyDescent="0.2">
      <c r="B52129" s="88"/>
      <c r="C52129" s="88"/>
      <c r="D52129" s="88"/>
      <c r="E52129" s="88"/>
      <c r="F52129" s="88"/>
      <c r="G52129" s="88"/>
      <c r="H52129" s="88"/>
      <c r="I52129" s="88"/>
      <c r="J52129" s="88"/>
      <c r="K52129" s="88"/>
    </row>
    <row r="52130" spans="2:11" hidden="1" x14ac:dyDescent="0.2">
      <c r="B52130" s="88"/>
      <c r="C52130" s="88"/>
      <c r="D52130" s="88"/>
      <c r="E52130" s="88"/>
      <c r="F52130" s="88"/>
      <c r="G52130" s="88"/>
      <c r="H52130" s="88"/>
      <c r="I52130" s="88"/>
      <c r="J52130" s="88"/>
      <c r="K52130" s="88"/>
    </row>
    <row r="52131" spans="2:11" hidden="1" x14ac:dyDescent="0.2">
      <c r="B52131" s="88"/>
      <c r="C52131" s="88"/>
      <c r="D52131" s="88"/>
      <c r="E52131" s="88"/>
      <c r="F52131" s="88"/>
      <c r="G52131" s="88"/>
      <c r="H52131" s="88"/>
      <c r="I52131" s="88"/>
      <c r="J52131" s="88"/>
      <c r="K52131" s="88"/>
    </row>
    <row r="52132" spans="2:11" hidden="1" x14ac:dyDescent="0.2">
      <c r="B52132" s="88"/>
      <c r="C52132" s="88"/>
      <c r="D52132" s="88"/>
      <c r="E52132" s="88"/>
      <c r="F52132" s="88"/>
      <c r="G52132" s="88"/>
      <c r="H52132" s="88"/>
      <c r="I52132" s="88"/>
      <c r="J52132" s="88"/>
      <c r="K52132" s="88"/>
    </row>
    <row r="52133" spans="2:11" hidden="1" x14ac:dyDescent="0.2">
      <c r="B52133" s="88"/>
      <c r="C52133" s="88"/>
      <c r="D52133" s="88"/>
      <c r="E52133" s="88"/>
      <c r="F52133" s="88"/>
      <c r="G52133" s="88"/>
      <c r="H52133" s="88"/>
      <c r="I52133" s="88"/>
      <c r="J52133" s="88"/>
      <c r="K52133" s="88"/>
    </row>
    <row r="52134" spans="2:11" hidden="1" x14ac:dyDescent="0.2">
      <c r="B52134" s="88"/>
      <c r="C52134" s="88"/>
      <c r="D52134" s="88"/>
      <c r="E52134" s="88"/>
      <c r="F52134" s="88"/>
      <c r="G52134" s="88"/>
      <c r="H52134" s="88"/>
      <c r="I52134" s="88"/>
      <c r="J52134" s="88"/>
      <c r="K52134" s="88"/>
    </row>
    <row r="52135" spans="2:11" hidden="1" x14ac:dyDescent="0.2">
      <c r="B52135" s="88"/>
      <c r="C52135" s="88"/>
      <c r="D52135" s="88"/>
      <c r="E52135" s="88"/>
      <c r="F52135" s="88"/>
      <c r="G52135" s="88"/>
      <c r="H52135" s="88"/>
      <c r="I52135" s="88"/>
      <c r="J52135" s="88"/>
      <c r="K52135" s="88"/>
    </row>
    <row r="52136" spans="2:11" hidden="1" x14ac:dyDescent="0.2">
      <c r="B52136" s="88"/>
      <c r="C52136" s="88"/>
      <c r="D52136" s="88"/>
      <c r="E52136" s="88"/>
      <c r="F52136" s="88"/>
      <c r="G52136" s="88"/>
      <c r="H52136" s="88"/>
      <c r="I52136" s="88"/>
      <c r="J52136" s="88"/>
      <c r="K52136" s="88"/>
    </row>
    <row r="52137" spans="2:11" hidden="1" x14ac:dyDescent="0.2">
      <c r="B52137" s="88"/>
      <c r="C52137" s="88"/>
      <c r="D52137" s="88"/>
      <c r="E52137" s="88"/>
      <c r="F52137" s="88"/>
      <c r="G52137" s="88"/>
      <c r="H52137" s="88"/>
      <c r="I52137" s="88"/>
      <c r="J52137" s="88"/>
      <c r="K52137" s="88"/>
    </row>
    <row r="52138" spans="2:11" hidden="1" x14ac:dyDescent="0.2">
      <c r="B52138" s="88"/>
      <c r="C52138" s="88"/>
      <c r="D52138" s="88"/>
      <c r="E52138" s="88"/>
      <c r="F52138" s="88"/>
      <c r="G52138" s="88"/>
      <c r="H52138" s="88"/>
      <c r="I52138" s="88"/>
      <c r="J52138" s="88"/>
      <c r="K52138" s="88"/>
    </row>
    <row r="52139" spans="2:11" hidden="1" x14ac:dyDescent="0.2">
      <c r="B52139" s="88"/>
      <c r="C52139" s="88"/>
      <c r="D52139" s="88"/>
      <c r="E52139" s="88"/>
      <c r="F52139" s="88"/>
      <c r="G52139" s="88"/>
      <c r="H52139" s="88"/>
      <c r="I52139" s="88"/>
      <c r="J52139" s="88"/>
      <c r="K52139" s="88"/>
    </row>
    <row r="52140" spans="2:11" hidden="1" x14ac:dyDescent="0.2">
      <c r="B52140" s="88"/>
      <c r="C52140" s="88"/>
      <c r="D52140" s="88"/>
      <c r="E52140" s="88"/>
      <c r="F52140" s="88"/>
      <c r="G52140" s="88"/>
      <c r="H52140" s="88"/>
      <c r="I52140" s="88"/>
      <c r="J52140" s="88"/>
      <c r="K52140" s="88"/>
    </row>
    <row r="52141" spans="2:11" hidden="1" x14ac:dyDescent="0.2">
      <c r="B52141" s="88"/>
      <c r="C52141" s="88"/>
      <c r="D52141" s="88"/>
      <c r="E52141" s="88"/>
      <c r="F52141" s="88"/>
      <c r="G52141" s="88"/>
      <c r="H52141" s="88"/>
      <c r="I52141" s="88"/>
      <c r="J52141" s="88"/>
      <c r="K52141" s="88"/>
    </row>
    <row r="52142" spans="2:11" hidden="1" x14ac:dyDescent="0.2">
      <c r="B52142" s="88"/>
      <c r="C52142" s="88"/>
      <c r="D52142" s="88"/>
      <c r="E52142" s="88"/>
      <c r="F52142" s="88"/>
      <c r="G52142" s="88"/>
      <c r="H52142" s="88"/>
      <c r="I52142" s="88"/>
      <c r="J52142" s="88"/>
      <c r="K52142" s="88"/>
    </row>
    <row r="52143" spans="2:11" hidden="1" x14ac:dyDescent="0.2">
      <c r="B52143" s="88"/>
      <c r="C52143" s="88"/>
      <c r="D52143" s="88"/>
      <c r="E52143" s="88"/>
      <c r="F52143" s="88"/>
      <c r="G52143" s="88"/>
      <c r="H52143" s="88"/>
      <c r="I52143" s="88"/>
      <c r="J52143" s="88"/>
      <c r="K52143" s="88"/>
    </row>
    <row r="52144" spans="2:11" hidden="1" x14ac:dyDescent="0.2">
      <c r="B52144" s="88"/>
      <c r="C52144" s="88"/>
      <c r="D52144" s="88"/>
      <c r="E52144" s="88"/>
      <c r="F52144" s="88"/>
      <c r="G52144" s="88"/>
      <c r="H52144" s="88"/>
      <c r="I52144" s="88"/>
      <c r="J52144" s="88"/>
      <c r="K52144" s="88"/>
    </row>
    <row r="52145" spans="2:11" hidden="1" x14ac:dyDescent="0.2">
      <c r="B52145" s="88"/>
      <c r="C52145" s="88"/>
      <c r="D52145" s="88"/>
      <c r="E52145" s="88"/>
      <c r="F52145" s="88"/>
      <c r="G52145" s="88"/>
      <c r="H52145" s="88"/>
      <c r="I52145" s="88"/>
      <c r="J52145" s="88"/>
      <c r="K52145" s="88"/>
    </row>
    <row r="52146" spans="2:11" hidden="1" x14ac:dyDescent="0.2">
      <c r="B52146" s="88"/>
      <c r="C52146" s="88"/>
      <c r="D52146" s="88"/>
      <c r="E52146" s="88"/>
      <c r="F52146" s="88"/>
      <c r="G52146" s="88"/>
      <c r="H52146" s="88"/>
      <c r="I52146" s="88"/>
      <c r="J52146" s="88"/>
      <c r="K52146" s="88"/>
    </row>
    <row r="52147" spans="2:11" hidden="1" x14ac:dyDescent="0.2">
      <c r="B52147" s="88"/>
      <c r="C52147" s="88"/>
      <c r="D52147" s="88"/>
      <c r="E52147" s="88"/>
      <c r="F52147" s="88"/>
      <c r="G52147" s="88"/>
      <c r="H52147" s="88"/>
      <c r="I52147" s="88"/>
      <c r="J52147" s="88"/>
      <c r="K52147" s="88"/>
    </row>
    <row r="52148" spans="2:11" hidden="1" x14ac:dyDescent="0.2">
      <c r="B52148" s="88"/>
      <c r="C52148" s="88"/>
      <c r="D52148" s="88"/>
      <c r="E52148" s="88"/>
      <c r="F52148" s="88"/>
      <c r="G52148" s="88"/>
      <c r="H52148" s="88"/>
      <c r="I52148" s="88"/>
      <c r="J52148" s="88"/>
      <c r="K52148" s="88"/>
    </row>
    <row r="52149" spans="2:11" hidden="1" x14ac:dyDescent="0.2">
      <c r="B52149" s="88"/>
      <c r="C52149" s="88"/>
      <c r="D52149" s="88"/>
      <c r="E52149" s="88"/>
      <c r="F52149" s="88"/>
      <c r="G52149" s="88"/>
      <c r="H52149" s="88"/>
      <c r="I52149" s="88"/>
      <c r="J52149" s="88"/>
      <c r="K52149" s="88"/>
    </row>
    <row r="52150" spans="2:11" hidden="1" x14ac:dyDescent="0.2">
      <c r="B52150" s="88"/>
      <c r="C52150" s="88"/>
      <c r="D52150" s="88"/>
      <c r="E52150" s="88"/>
      <c r="F52150" s="88"/>
      <c r="G52150" s="88"/>
      <c r="H52150" s="88"/>
      <c r="I52150" s="88"/>
      <c r="J52150" s="88"/>
      <c r="K52150" s="88"/>
    </row>
    <row r="52151" spans="2:11" hidden="1" x14ac:dyDescent="0.2">
      <c r="B52151" s="88"/>
      <c r="C52151" s="88"/>
      <c r="D52151" s="88"/>
      <c r="E52151" s="88"/>
      <c r="F52151" s="88"/>
      <c r="G52151" s="88"/>
      <c r="H52151" s="88"/>
      <c r="I52151" s="88"/>
      <c r="J52151" s="88"/>
      <c r="K52151" s="88"/>
    </row>
    <row r="52152" spans="2:11" hidden="1" x14ac:dyDescent="0.2">
      <c r="B52152" s="88"/>
      <c r="C52152" s="88"/>
      <c r="D52152" s="88"/>
      <c r="E52152" s="88"/>
      <c r="F52152" s="88"/>
      <c r="G52152" s="88"/>
      <c r="H52152" s="88"/>
      <c r="I52152" s="88"/>
      <c r="J52152" s="88"/>
      <c r="K52152" s="88"/>
    </row>
    <row r="52153" spans="2:11" hidden="1" x14ac:dyDescent="0.2">
      <c r="B52153" s="88"/>
      <c r="C52153" s="88"/>
      <c r="D52153" s="88"/>
      <c r="E52153" s="88"/>
      <c r="F52153" s="88"/>
      <c r="G52153" s="88"/>
      <c r="H52153" s="88"/>
      <c r="I52153" s="88"/>
      <c r="J52153" s="88"/>
      <c r="K52153" s="88"/>
    </row>
    <row r="52154" spans="2:11" hidden="1" x14ac:dyDescent="0.2">
      <c r="B52154" s="88"/>
      <c r="C52154" s="88"/>
      <c r="D52154" s="88"/>
      <c r="E52154" s="88"/>
      <c r="F52154" s="88"/>
      <c r="G52154" s="88"/>
      <c r="H52154" s="88"/>
      <c r="I52154" s="88"/>
      <c r="J52154" s="88"/>
      <c r="K52154" s="88"/>
    </row>
    <row r="52155" spans="2:11" hidden="1" x14ac:dyDescent="0.2">
      <c r="B52155" s="88"/>
      <c r="C52155" s="88"/>
      <c r="D52155" s="88"/>
      <c r="E52155" s="88"/>
      <c r="F52155" s="88"/>
      <c r="G52155" s="88"/>
      <c r="H52155" s="88"/>
      <c r="I52155" s="88"/>
      <c r="J52155" s="88"/>
      <c r="K52155" s="88"/>
    </row>
    <row r="52156" spans="2:11" hidden="1" x14ac:dyDescent="0.2">
      <c r="B52156" s="88"/>
      <c r="C52156" s="88"/>
      <c r="D52156" s="88"/>
      <c r="E52156" s="88"/>
      <c r="F52156" s="88"/>
      <c r="G52156" s="88"/>
      <c r="H52156" s="88"/>
      <c r="I52156" s="88"/>
      <c r="J52156" s="88"/>
      <c r="K52156" s="88"/>
    </row>
    <row r="52157" spans="2:11" hidden="1" x14ac:dyDescent="0.2">
      <c r="B52157" s="88"/>
      <c r="C52157" s="88"/>
      <c r="D52157" s="88"/>
      <c r="E52157" s="88"/>
      <c r="F52157" s="88"/>
      <c r="G52157" s="88"/>
      <c r="H52157" s="88"/>
      <c r="I52157" s="88"/>
      <c r="J52157" s="88"/>
      <c r="K52157" s="88"/>
    </row>
    <row r="52158" spans="2:11" hidden="1" x14ac:dyDescent="0.2">
      <c r="B52158" s="88"/>
      <c r="C52158" s="88"/>
      <c r="D52158" s="88"/>
      <c r="E52158" s="88"/>
      <c r="F52158" s="88"/>
      <c r="G52158" s="88"/>
      <c r="H52158" s="88"/>
      <c r="I52158" s="88"/>
      <c r="J52158" s="88"/>
      <c r="K52158" s="88"/>
    </row>
    <row r="52159" spans="2:11" hidden="1" x14ac:dyDescent="0.2">
      <c r="B52159" s="88"/>
      <c r="C52159" s="88"/>
      <c r="D52159" s="88"/>
      <c r="E52159" s="88"/>
      <c r="F52159" s="88"/>
      <c r="G52159" s="88"/>
      <c r="H52159" s="88"/>
      <c r="I52159" s="88"/>
      <c r="J52159" s="88"/>
      <c r="K52159" s="88"/>
    </row>
    <row r="52160" spans="2:11" hidden="1" x14ac:dyDescent="0.2">
      <c r="B52160" s="88"/>
      <c r="C52160" s="88"/>
      <c r="D52160" s="88"/>
      <c r="E52160" s="88"/>
      <c r="F52160" s="88"/>
      <c r="G52160" s="88"/>
      <c r="H52160" s="88"/>
      <c r="I52160" s="88"/>
      <c r="J52160" s="88"/>
      <c r="K52160" s="88"/>
    </row>
    <row r="52161" spans="2:11" hidden="1" x14ac:dyDescent="0.2">
      <c r="B52161" s="88"/>
      <c r="C52161" s="88"/>
      <c r="D52161" s="88"/>
      <c r="E52161" s="88"/>
      <c r="F52161" s="88"/>
      <c r="G52161" s="88"/>
      <c r="H52161" s="88"/>
      <c r="I52161" s="88"/>
      <c r="J52161" s="88"/>
      <c r="K52161" s="88"/>
    </row>
    <row r="52162" spans="2:11" hidden="1" x14ac:dyDescent="0.2">
      <c r="B52162" s="88"/>
      <c r="C52162" s="88"/>
      <c r="D52162" s="88"/>
      <c r="E52162" s="88"/>
      <c r="F52162" s="88"/>
      <c r="G52162" s="88"/>
      <c r="H52162" s="88"/>
      <c r="I52162" s="88"/>
      <c r="J52162" s="88"/>
      <c r="K52162" s="88"/>
    </row>
    <row r="52163" spans="2:11" hidden="1" x14ac:dyDescent="0.2">
      <c r="B52163" s="88"/>
      <c r="C52163" s="88"/>
      <c r="D52163" s="88"/>
      <c r="E52163" s="88"/>
      <c r="F52163" s="88"/>
      <c r="G52163" s="88"/>
      <c r="H52163" s="88"/>
      <c r="I52163" s="88"/>
      <c r="J52163" s="88"/>
      <c r="K52163" s="88"/>
    </row>
    <row r="52164" spans="2:11" hidden="1" x14ac:dyDescent="0.2">
      <c r="B52164" s="88"/>
      <c r="C52164" s="88"/>
      <c r="D52164" s="88"/>
      <c r="E52164" s="88"/>
      <c r="F52164" s="88"/>
      <c r="G52164" s="88"/>
      <c r="H52164" s="88"/>
      <c r="I52164" s="88"/>
      <c r="J52164" s="88"/>
      <c r="K52164" s="88"/>
    </row>
    <row r="52165" spans="2:11" hidden="1" x14ac:dyDescent="0.2">
      <c r="B52165" s="88"/>
      <c r="C52165" s="88"/>
      <c r="D52165" s="88"/>
      <c r="E52165" s="88"/>
      <c r="F52165" s="88"/>
      <c r="G52165" s="88"/>
      <c r="H52165" s="88"/>
      <c r="I52165" s="88"/>
      <c r="J52165" s="88"/>
      <c r="K52165" s="88"/>
    </row>
    <row r="52166" spans="2:11" hidden="1" x14ac:dyDescent="0.2">
      <c r="B52166" s="88"/>
      <c r="C52166" s="88"/>
      <c r="D52166" s="88"/>
      <c r="E52166" s="88"/>
      <c r="F52166" s="88"/>
      <c r="G52166" s="88"/>
      <c r="H52166" s="88"/>
      <c r="I52166" s="88"/>
      <c r="J52166" s="88"/>
      <c r="K52166" s="88"/>
    </row>
    <row r="52167" spans="2:11" hidden="1" x14ac:dyDescent="0.2">
      <c r="B52167" s="88"/>
      <c r="C52167" s="88"/>
      <c r="D52167" s="88"/>
      <c r="E52167" s="88"/>
      <c r="F52167" s="88"/>
      <c r="G52167" s="88"/>
      <c r="H52167" s="88"/>
      <c r="I52167" s="88"/>
      <c r="J52167" s="88"/>
      <c r="K52167" s="88"/>
    </row>
    <row r="52168" spans="2:11" hidden="1" x14ac:dyDescent="0.2">
      <c r="B52168" s="88"/>
      <c r="C52168" s="88"/>
      <c r="D52168" s="88"/>
      <c r="E52168" s="88"/>
      <c r="F52168" s="88"/>
      <c r="G52168" s="88"/>
      <c r="H52168" s="88"/>
      <c r="I52168" s="88"/>
      <c r="J52168" s="88"/>
      <c r="K52168" s="88"/>
    </row>
    <row r="52169" spans="2:11" hidden="1" x14ac:dyDescent="0.2">
      <c r="B52169" s="88"/>
      <c r="C52169" s="88"/>
      <c r="D52169" s="88"/>
      <c r="E52169" s="88"/>
      <c r="F52169" s="88"/>
      <c r="G52169" s="88"/>
      <c r="H52169" s="88"/>
      <c r="I52169" s="88"/>
      <c r="J52169" s="88"/>
      <c r="K52169" s="88"/>
    </row>
    <row r="52170" spans="2:11" hidden="1" x14ac:dyDescent="0.2">
      <c r="B52170" s="88"/>
      <c r="C52170" s="88"/>
      <c r="D52170" s="88"/>
      <c r="E52170" s="88"/>
      <c r="F52170" s="88"/>
      <c r="G52170" s="88"/>
      <c r="H52170" s="88"/>
      <c r="I52170" s="88"/>
      <c r="J52170" s="88"/>
      <c r="K52170" s="88"/>
    </row>
    <row r="52171" spans="2:11" hidden="1" x14ac:dyDescent="0.2">
      <c r="B52171" s="88"/>
      <c r="C52171" s="88"/>
      <c r="D52171" s="88"/>
      <c r="E52171" s="88"/>
      <c r="F52171" s="88"/>
      <c r="G52171" s="88"/>
      <c r="H52171" s="88"/>
      <c r="I52171" s="88"/>
      <c r="J52171" s="88"/>
      <c r="K52171" s="88"/>
    </row>
    <row r="52172" spans="2:11" hidden="1" x14ac:dyDescent="0.2">
      <c r="B52172" s="88"/>
      <c r="C52172" s="88"/>
      <c r="D52172" s="88"/>
      <c r="E52172" s="88"/>
      <c r="F52172" s="88"/>
      <c r="G52172" s="88"/>
      <c r="H52172" s="88"/>
      <c r="I52172" s="88"/>
      <c r="J52172" s="88"/>
      <c r="K52172" s="88"/>
    </row>
    <row r="52173" spans="2:11" hidden="1" x14ac:dyDescent="0.2">
      <c r="B52173" s="88"/>
      <c r="C52173" s="88"/>
      <c r="D52173" s="88"/>
      <c r="E52173" s="88"/>
      <c r="F52173" s="88"/>
      <c r="G52173" s="88"/>
      <c r="H52173" s="88"/>
      <c r="I52173" s="88"/>
      <c r="J52173" s="88"/>
      <c r="K52173" s="88"/>
    </row>
    <row r="52174" spans="2:11" hidden="1" x14ac:dyDescent="0.2">
      <c r="B52174" s="88"/>
      <c r="C52174" s="88"/>
      <c r="D52174" s="88"/>
      <c r="E52174" s="88"/>
      <c r="F52174" s="88"/>
      <c r="G52174" s="88"/>
      <c r="H52174" s="88"/>
      <c r="I52174" s="88"/>
      <c r="J52174" s="88"/>
      <c r="K52174" s="88"/>
    </row>
    <row r="52175" spans="2:11" hidden="1" x14ac:dyDescent="0.2">
      <c r="B52175" s="88"/>
      <c r="C52175" s="88"/>
      <c r="D52175" s="88"/>
      <c r="E52175" s="88"/>
      <c r="F52175" s="88"/>
      <c r="G52175" s="88"/>
      <c r="H52175" s="88"/>
      <c r="I52175" s="88"/>
      <c r="J52175" s="88"/>
      <c r="K52175" s="88"/>
    </row>
    <row r="52176" spans="2:11" hidden="1" x14ac:dyDescent="0.2">
      <c r="B52176" s="88"/>
      <c r="C52176" s="88"/>
      <c r="D52176" s="88"/>
      <c r="E52176" s="88"/>
      <c r="F52176" s="88"/>
      <c r="G52176" s="88"/>
      <c r="H52176" s="88"/>
      <c r="I52176" s="88"/>
      <c r="J52176" s="88"/>
      <c r="K52176" s="88"/>
    </row>
    <row r="52177" spans="2:11" hidden="1" x14ac:dyDescent="0.2">
      <c r="B52177" s="88"/>
      <c r="C52177" s="88"/>
      <c r="D52177" s="88"/>
      <c r="E52177" s="88"/>
      <c r="F52177" s="88"/>
      <c r="G52177" s="88"/>
      <c r="H52177" s="88"/>
      <c r="I52177" s="88"/>
      <c r="J52177" s="88"/>
      <c r="K52177" s="88"/>
    </row>
    <row r="52178" spans="2:11" hidden="1" x14ac:dyDescent="0.2">
      <c r="B52178" s="88"/>
      <c r="C52178" s="88"/>
      <c r="D52178" s="88"/>
      <c r="E52178" s="88"/>
      <c r="F52178" s="88"/>
      <c r="G52178" s="88"/>
      <c r="H52178" s="88"/>
      <c r="I52178" s="88"/>
      <c r="J52178" s="88"/>
      <c r="K52178" s="88"/>
    </row>
    <row r="52179" spans="2:11" hidden="1" x14ac:dyDescent="0.2">
      <c r="B52179" s="88"/>
      <c r="C52179" s="88"/>
      <c r="D52179" s="88"/>
      <c r="E52179" s="88"/>
      <c r="F52179" s="88"/>
      <c r="G52179" s="88"/>
      <c r="H52179" s="88"/>
      <c r="I52179" s="88"/>
      <c r="J52179" s="88"/>
      <c r="K52179" s="88"/>
    </row>
    <row r="52180" spans="2:11" hidden="1" x14ac:dyDescent="0.2">
      <c r="B52180" s="88"/>
      <c r="C52180" s="88"/>
      <c r="D52180" s="88"/>
      <c r="E52180" s="88"/>
      <c r="F52180" s="88"/>
      <c r="G52180" s="88"/>
      <c r="H52180" s="88"/>
      <c r="I52180" s="88"/>
      <c r="J52180" s="88"/>
      <c r="K52180" s="88"/>
    </row>
    <row r="52181" spans="2:11" hidden="1" x14ac:dyDescent="0.2">
      <c r="B52181" s="88"/>
      <c r="C52181" s="88"/>
      <c r="D52181" s="88"/>
      <c r="E52181" s="88"/>
      <c r="F52181" s="88"/>
      <c r="G52181" s="88"/>
      <c r="H52181" s="88"/>
      <c r="I52181" s="88"/>
      <c r="J52181" s="88"/>
      <c r="K52181" s="88"/>
    </row>
    <row r="52182" spans="2:11" hidden="1" x14ac:dyDescent="0.2">
      <c r="B52182" s="88"/>
      <c r="C52182" s="88"/>
      <c r="D52182" s="88"/>
      <c r="E52182" s="88"/>
      <c r="F52182" s="88"/>
      <c r="G52182" s="88"/>
      <c r="H52182" s="88"/>
      <c r="I52182" s="88"/>
      <c r="J52182" s="88"/>
      <c r="K52182" s="88"/>
    </row>
    <row r="52183" spans="2:11" hidden="1" x14ac:dyDescent="0.2">
      <c r="B52183" s="88"/>
      <c r="C52183" s="88"/>
      <c r="D52183" s="88"/>
      <c r="E52183" s="88"/>
      <c r="F52183" s="88"/>
      <c r="G52183" s="88"/>
      <c r="H52183" s="88"/>
      <c r="I52183" s="88"/>
      <c r="J52183" s="88"/>
      <c r="K52183" s="88"/>
    </row>
    <row r="52184" spans="2:11" hidden="1" x14ac:dyDescent="0.2">
      <c r="B52184" s="88"/>
      <c r="C52184" s="88"/>
      <c r="D52184" s="88"/>
      <c r="E52184" s="88"/>
      <c r="F52184" s="88"/>
      <c r="G52184" s="88"/>
      <c r="H52184" s="88"/>
      <c r="I52184" s="88"/>
      <c r="J52184" s="88"/>
      <c r="K52184" s="88"/>
    </row>
    <row r="52185" spans="2:11" hidden="1" x14ac:dyDescent="0.2">
      <c r="B52185" s="88"/>
      <c r="C52185" s="88"/>
      <c r="D52185" s="88"/>
      <c r="E52185" s="88"/>
      <c r="F52185" s="88"/>
      <c r="G52185" s="88"/>
      <c r="H52185" s="88"/>
      <c r="I52185" s="88"/>
      <c r="J52185" s="88"/>
      <c r="K52185" s="88"/>
    </row>
    <row r="52186" spans="2:11" hidden="1" x14ac:dyDescent="0.2">
      <c r="B52186" s="88"/>
      <c r="C52186" s="88"/>
      <c r="D52186" s="88"/>
      <c r="E52186" s="88"/>
      <c r="F52186" s="88"/>
      <c r="G52186" s="88"/>
      <c r="H52186" s="88"/>
      <c r="I52186" s="88"/>
      <c r="J52186" s="88"/>
      <c r="K52186" s="88"/>
    </row>
    <row r="52187" spans="2:11" hidden="1" x14ac:dyDescent="0.2">
      <c r="B52187" s="88"/>
      <c r="C52187" s="88"/>
      <c r="D52187" s="88"/>
      <c r="E52187" s="88"/>
      <c r="F52187" s="88"/>
      <c r="G52187" s="88"/>
      <c r="H52187" s="88"/>
      <c r="I52187" s="88"/>
      <c r="J52187" s="88"/>
      <c r="K52187" s="88"/>
    </row>
    <row r="52188" spans="2:11" hidden="1" x14ac:dyDescent="0.2">
      <c r="B52188" s="88"/>
      <c r="C52188" s="88"/>
      <c r="D52188" s="88"/>
      <c r="E52188" s="88"/>
      <c r="F52188" s="88"/>
      <c r="G52188" s="88"/>
      <c r="H52188" s="88"/>
      <c r="I52188" s="88"/>
      <c r="J52188" s="88"/>
      <c r="K52188" s="88"/>
    </row>
    <row r="52189" spans="2:11" hidden="1" x14ac:dyDescent="0.2">
      <c r="B52189" s="88"/>
      <c r="C52189" s="88"/>
      <c r="D52189" s="88"/>
      <c r="E52189" s="88"/>
      <c r="F52189" s="88"/>
      <c r="G52189" s="88"/>
      <c r="H52189" s="88"/>
      <c r="I52189" s="88"/>
      <c r="J52189" s="88"/>
      <c r="K52189" s="88"/>
    </row>
    <row r="52190" spans="2:11" hidden="1" x14ac:dyDescent="0.2">
      <c r="B52190" s="88"/>
      <c r="C52190" s="88"/>
      <c r="D52190" s="88"/>
      <c r="E52190" s="88"/>
      <c r="F52190" s="88"/>
      <c r="G52190" s="88"/>
      <c r="H52190" s="88"/>
      <c r="I52190" s="88"/>
      <c r="J52190" s="88"/>
      <c r="K52190" s="88"/>
    </row>
    <row r="52191" spans="2:11" hidden="1" x14ac:dyDescent="0.2">
      <c r="B52191" s="88"/>
      <c r="C52191" s="88"/>
      <c r="D52191" s="88"/>
      <c r="E52191" s="88"/>
      <c r="F52191" s="88"/>
      <c r="G52191" s="88"/>
      <c r="H52191" s="88"/>
      <c r="I52191" s="88"/>
      <c r="J52191" s="88"/>
      <c r="K52191" s="88"/>
    </row>
    <row r="52192" spans="2:11" hidden="1" x14ac:dyDescent="0.2">
      <c r="B52192" s="88"/>
      <c r="C52192" s="88"/>
      <c r="D52192" s="88"/>
      <c r="E52192" s="88"/>
      <c r="F52192" s="88"/>
      <c r="G52192" s="88"/>
      <c r="H52192" s="88"/>
      <c r="I52192" s="88"/>
      <c r="J52192" s="88"/>
      <c r="K52192" s="88"/>
    </row>
    <row r="52193" spans="2:11" hidden="1" x14ac:dyDescent="0.2">
      <c r="B52193" s="88"/>
      <c r="C52193" s="88"/>
      <c r="D52193" s="88"/>
      <c r="E52193" s="88"/>
      <c r="F52193" s="88"/>
      <c r="G52193" s="88"/>
      <c r="H52193" s="88"/>
      <c r="I52193" s="88"/>
      <c r="J52193" s="88"/>
      <c r="K52193" s="88"/>
    </row>
    <row r="52194" spans="2:11" hidden="1" x14ac:dyDescent="0.2">
      <c r="B52194" s="88"/>
      <c r="C52194" s="88"/>
      <c r="D52194" s="88"/>
      <c r="E52194" s="88"/>
      <c r="F52194" s="88"/>
      <c r="G52194" s="88"/>
      <c r="H52194" s="88"/>
      <c r="I52194" s="88"/>
      <c r="J52194" s="88"/>
      <c r="K52194" s="88"/>
    </row>
    <row r="52195" spans="2:11" hidden="1" x14ac:dyDescent="0.2">
      <c r="B52195" s="88"/>
      <c r="C52195" s="88"/>
      <c r="D52195" s="88"/>
      <c r="E52195" s="88"/>
      <c r="F52195" s="88"/>
      <c r="G52195" s="88"/>
      <c r="H52195" s="88"/>
      <c r="I52195" s="88"/>
      <c r="J52195" s="88"/>
      <c r="K52195" s="88"/>
    </row>
    <row r="52196" spans="2:11" hidden="1" x14ac:dyDescent="0.2">
      <c r="B52196" s="88"/>
      <c r="C52196" s="88"/>
      <c r="D52196" s="88"/>
      <c r="E52196" s="88"/>
      <c r="F52196" s="88"/>
      <c r="G52196" s="88"/>
      <c r="H52196" s="88"/>
      <c r="I52196" s="88"/>
      <c r="J52196" s="88"/>
      <c r="K52196" s="88"/>
    </row>
    <row r="52197" spans="2:11" hidden="1" x14ac:dyDescent="0.2">
      <c r="B52197" s="88"/>
      <c r="C52197" s="88"/>
      <c r="D52197" s="88"/>
      <c r="E52197" s="88"/>
      <c r="F52197" s="88"/>
      <c r="G52197" s="88"/>
      <c r="H52197" s="88"/>
      <c r="I52197" s="88"/>
      <c r="J52197" s="88"/>
      <c r="K52197" s="88"/>
    </row>
    <row r="52198" spans="2:11" hidden="1" x14ac:dyDescent="0.2">
      <c r="B52198" s="88"/>
      <c r="C52198" s="88"/>
      <c r="D52198" s="88"/>
      <c r="E52198" s="88"/>
      <c r="F52198" s="88"/>
      <c r="G52198" s="88"/>
      <c r="H52198" s="88"/>
      <c r="I52198" s="88"/>
      <c r="J52198" s="88"/>
      <c r="K52198" s="88"/>
    </row>
    <row r="52199" spans="2:11" hidden="1" x14ac:dyDescent="0.2">
      <c r="B52199" s="88"/>
      <c r="C52199" s="88"/>
      <c r="D52199" s="88"/>
      <c r="E52199" s="88"/>
      <c r="F52199" s="88"/>
      <c r="G52199" s="88"/>
      <c r="H52199" s="88"/>
      <c r="I52199" s="88"/>
      <c r="J52199" s="88"/>
      <c r="K52199" s="88"/>
    </row>
    <row r="52200" spans="2:11" hidden="1" x14ac:dyDescent="0.2">
      <c r="B52200" s="88"/>
      <c r="C52200" s="88"/>
      <c r="D52200" s="88"/>
      <c r="E52200" s="88"/>
      <c r="F52200" s="88"/>
      <c r="G52200" s="88"/>
      <c r="H52200" s="88"/>
      <c r="I52200" s="88"/>
      <c r="J52200" s="88"/>
      <c r="K52200" s="88"/>
    </row>
    <row r="52201" spans="2:11" hidden="1" x14ac:dyDescent="0.2">
      <c r="B52201" s="88"/>
      <c r="C52201" s="88"/>
      <c r="D52201" s="88"/>
      <c r="E52201" s="88"/>
      <c r="F52201" s="88"/>
      <c r="G52201" s="88"/>
      <c r="H52201" s="88"/>
      <c r="I52201" s="88"/>
      <c r="J52201" s="88"/>
      <c r="K52201" s="88"/>
    </row>
    <row r="52202" spans="2:11" hidden="1" x14ac:dyDescent="0.2">
      <c r="B52202" s="88"/>
      <c r="C52202" s="88"/>
      <c r="D52202" s="88"/>
      <c r="E52202" s="88"/>
      <c r="F52202" s="88"/>
      <c r="G52202" s="88"/>
      <c r="H52202" s="88"/>
      <c r="I52202" s="88"/>
      <c r="J52202" s="88"/>
      <c r="K52202" s="88"/>
    </row>
    <row r="52203" spans="2:11" hidden="1" x14ac:dyDescent="0.2">
      <c r="B52203" s="88"/>
      <c r="C52203" s="88"/>
      <c r="D52203" s="88"/>
      <c r="E52203" s="88"/>
      <c r="F52203" s="88"/>
      <c r="G52203" s="88"/>
      <c r="H52203" s="88"/>
      <c r="I52203" s="88"/>
      <c r="J52203" s="88"/>
      <c r="K52203" s="88"/>
    </row>
    <row r="52204" spans="2:11" hidden="1" x14ac:dyDescent="0.2">
      <c r="B52204" s="88"/>
      <c r="C52204" s="88"/>
      <c r="D52204" s="88"/>
      <c r="E52204" s="88"/>
      <c r="F52204" s="88"/>
      <c r="G52204" s="88"/>
      <c r="H52204" s="88"/>
      <c r="I52204" s="88"/>
      <c r="J52204" s="88"/>
      <c r="K52204" s="88"/>
    </row>
    <row r="52205" spans="2:11" hidden="1" x14ac:dyDescent="0.2">
      <c r="B52205" s="88"/>
      <c r="C52205" s="88"/>
      <c r="D52205" s="88"/>
      <c r="E52205" s="88"/>
      <c r="F52205" s="88"/>
      <c r="G52205" s="88"/>
      <c r="H52205" s="88"/>
      <c r="I52205" s="88"/>
      <c r="J52205" s="88"/>
      <c r="K52205" s="88"/>
    </row>
    <row r="52206" spans="2:11" hidden="1" x14ac:dyDescent="0.2">
      <c r="B52206" s="88"/>
      <c r="C52206" s="88"/>
      <c r="D52206" s="88"/>
      <c r="E52206" s="88"/>
      <c r="F52206" s="88"/>
      <c r="G52206" s="88"/>
      <c r="H52206" s="88"/>
      <c r="I52206" s="88"/>
      <c r="J52206" s="88"/>
      <c r="K52206" s="88"/>
    </row>
    <row r="52207" spans="2:11" hidden="1" x14ac:dyDescent="0.2">
      <c r="B52207" s="88"/>
      <c r="C52207" s="88"/>
      <c r="D52207" s="88"/>
      <c r="E52207" s="88"/>
      <c r="F52207" s="88"/>
      <c r="G52207" s="88"/>
      <c r="H52207" s="88"/>
      <c r="I52207" s="88"/>
      <c r="J52207" s="88"/>
      <c r="K52207" s="88"/>
    </row>
    <row r="52208" spans="2:11" hidden="1" x14ac:dyDescent="0.2">
      <c r="B52208" s="88"/>
      <c r="C52208" s="88"/>
      <c r="D52208" s="88"/>
      <c r="E52208" s="88"/>
      <c r="F52208" s="88"/>
      <c r="G52208" s="88"/>
      <c r="H52208" s="88"/>
      <c r="I52208" s="88"/>
      <c r="J52208" s="88"/>
      <c r="K52208" s="88"/>
    </row>
    <row r="52209" spans="2:11" hidden="1" x14ac:dyDescent="0.2">
      <c r="B52209" s="88"/>
      <c r="C52209" s="88"/>
      <c r="D52209" s="88"/>
      <c r="E52209" s="88"/>
      <c r="F52209" s="88"/>
      <c r="G52209" s="88"/>
      <c r="H52209" s="88"/>
      <c r="I52209" s="88"/>
      <c r="J52209" s="88"/>
      <c r="K52209" s="88"/>
    </row>
    <row r="52210" spans="2:11" hidden="1" x14ac:dyDescent="0.2">
      <c r="B52210" s="88"/>
      <c r="C52210" s="88"/>
      <c r="D52210" s="88"/>
      <c r="E52210" s="88"/>
      <c r="F52210" s="88"/>
      <c r="G52210" s="88"/>
      <c r="H52210" s="88"/>
      <c r="I52210" s="88"/>
      <c r="J52210" s="88"/>
      <c r="K52210" s="88"/>
    </row>
    <row r="52211" spans="2:11" hidden="1" x14ac:dyDescent="0.2">
      <c r="B52211" s="88"/>
      <c r="C52211" s="88"/>
      <c r="D52211" s="88"/>
      <c r="E52211" s="88"/>
      <c r="F52211" s="88"/>
      <c r="G52211" s="88"/>
      <c r="H52211" s="88"/>
      <c r="I52211" s="88"/>
      <c r="J52211" s="88"/>
      <c r="K52211" s="88"/>
    </row>
    <row r="52212" spans="2:11" hidden="1" x14ac:dyDescent="0.2">
      <c r="B52212" s="88"/>
      <c r="C52212" s="88"/>
      <c r="D52212" s="88"/>
      <c r="E52212" s="88"/>
      <c r="F52212" s="88"/>
      <c r="G52212" s="88"/>
      <c r="H52212" s="88"/>
      <c r="I52212" s="88"/>
      <c r="J52212" s="88"/>
      <c r="K52212" s="88"/>
    </row>
    <row r="52213" spans="2:11" hidden="1" x14ac:dyDescent="0.2">
      <c r="B52213" s="88"/>
      <c r="C52213" s="88"/>
      <c r="D52213" s="88"/>
      <c r="E52213" s="88"/>
      <c r="F52213" s="88"/>
      <c r="G52213" s="88"/>
      <c r="H52213" s="88"/>
      <c r="I52213" s="88"/>
      <c r="J52213" s="88"/>
      <c r="K52213" s="88"/>
    </row>
    <row r="52214" spans="2:11" hidden="1" x14ac:dyDescent="0.2">
      <c r="B52214" s="88"/>
      <c r="C52214" s="88"/>
      <c r="D52214" s="88"/>
      <c r="E52214" s="88"/>
      <c r="F52214" s="88"/>
      <c r="G52214" s="88"/>
      <c r="H52214" s="88"/>
      <c r="I52214" s="88"/>
      <c r="J52214" s="88"/>
      <c r="K52214" s="88"/>
    </row>
    <row r="52215" spans="2:11" hidden="1" x14ac:dyDescent="0.2">
      <c r="B52215" s="88"/>
      <c r="C52215" s="88"/>
      <c r="D52215" s="88"/>
      <c r="E52215" s="88"/>
      <c r="F52215" s="88"/>
      <c r="G52215" s="88"/>
      <c r="H52215" s="88"/>
      <c r="I52215" s="88"/>
      <c r="J52215" s="88"/>
      <c r="K52215" s="88"/>
    </row>
    <row r="52216" spans="2:11" hidden="1" x14ac:dyDescent="0.2">
      <c r="B52216" s="88"/>
      <c r="C52216" s="88"/>
      <c r="D52216" s="88"/>
      <c r="E52216" s="88"/>
      <c r="F52216" s="88"/>
      <c r="G52216" s="88"/>
      <c r="H52216" s="88"/>
      <c r="I52216" s="88"/>
      <c r="J52216" s="88"/>
      <c r="K52216" s="88"/>
    </row>
    <row r="52217" spans="2:11" hidden="1" x14ac:dyDescent="0.2">
      <c r="B52217" s="88"/>
      <c r="C52217" s="88"/>
      <c r="D52217" s="88"/>
      <c r="E52217" s="88"/>
      <c r="F52217" s="88"/>
      <c r="G52217" s="88"/>
      <c r="H52217" s="88"/>
      <c r="I52217" s="88"/>
      <c r="J52217" s="88"/>
      <c r="K52217" s="88"/>
    </row>
    <row r="52218" spans="2:11" hidden="1" x14ac:dyDescent="0.2">
      <c r="B52218" s="88"/>
      <c r="C52218" s="88"/>
      <c r="D52218" s="88"/>
      <c r="E52218" s="88"/>
      <c r="F52218" s="88"/>
      <c r="G52218" s="88"/>
      <c r="H52218" s="88"/>
      <c r="I52218" s="88"/>
      <c r="J52218" s="88"/>
      <c r="K52218" s="88"/>
    </row>
    <row r="52219" spans="2:11" hidden="1" x14ac:dyDescent="0.2">
      <c r="B52219" s="88"/>
      <c r="C52219" s="88"/>
      <c r="D52219" s="88"/>
      <c r="E52219" s="88"/>
      <c r="F52219" s="88"/>
      <c r="G52219" s="88"/>
      <c r="H52219" s="88"/>
      <c r="I52219" s="88"/>
      <c r="J52219" s="88"/>
      <c r="K52219" s="88"/>
    </row>
    <row r="52220" spans="2:11" hidden="1" x14ac:dyDescent="0.2">
      <c r="B52220" s="88"/>
      <c r="C52220" s="88"/>
      <c r="D52220" s="88"/>
      <c r="E52220" s="88"/>
      <c r="F52220" s="88"/>
      <c r="G52220" s="88"/>
      <c r="H52220" s="88"/>
      <c r="I52220" s="88"/>
      <c r="J52220" s="88"/>
      <c r="K52220" s="88"/>
    </row>
    <row r="52221" spans="2:11" hidden="1" x14ac:dyDescent="0.2">
      <c r="B52221" s="88"/>
      <c r="C52221" s="88"/>
      <c r="D52221" s="88"/>
      <c r="E52221" s="88"/>
      <c r="F52221" s="88"/>
      <c r="G52221" s="88"/>
      <c r="H52221" s="88"/>
      <c r="I52221" s="88"/>
      <c r="J52221" s="88"/>
      <c r="K52221" s="88"/>
    </row>
    <row r="52222" spans="2:11" hidden="1" x14ac:dyDescent="0.2">
      <c r="B52222" s="88"/>
      <c r="C52222" s="88"/>
      <c r="D52222" s="88"/>
      <c r="E52222" s="88"/>
      <c r="F52222" s="88"/>
      <c r="G52222" s="88"/>
      <c r="H52222" s="88"/>
      <c r="I52222" s="88"/>
      <c r="J52222" s="88"/>
      <c r="K52222" s="88"/>
    </row>
    <row r="52223" spans="2:11" hidden="1" x14ac:dyDescent="0.2">
      <c r="B52223" s="88"/>
      <c r="C52223" s="88"/>
      <c r="D52223" s="88"/>
      <c r="E52223" s="88"/>
      <c r="F52223" s="88"/>
      <c r="G52223" s="88"/>
      <c r="H52223" s="88"/>
      <c r="I52223" s="88"/>
      <c r="J52223" s="88"/>
      <c r="K52223" s="88"/>
    </row>
    <row r="52224" spans="2:11" hidden="1" x14ac:dyDescent="0.2">
      <c r="B52224" s="88"/>
      <c r="C52224" s="88"/>
      <c r="D52224" s="88"/>
      <c r="E52224" s="88"/>
      <c r="F52224" s="88"/>
      <c r="G52224" s="88"/>
      <c r="H52224" s="88"/>
      <c r="I52224" s="88"/>
      <c r="J52224" s="88"/>
      <c r="K52224" s="88"/>
    </row>
    <row r="52225" spans="2:11" hidden="1" x14ac:dyDescent="0.2">
      <c r="B52225" s="88"/>
      <c r="C52225" s="88"/>
      <c r="D52225" s="88"/>
      <c r="E52225" s="88"/>
      <c r="F52225" s="88"/>
      <c r="G52225" s="88"/>
      <c r="H52225" s="88"/>
      <c r="I52225" s="88"/>
      <c r="J52225" s="88"/>
      <c r="K52225" s="88"/>
    </row>
    <row r="52226" spans="2:11" hidden="1" x14ac:dyDescent="0.2">
      <c r="B52226" s="88"/>
      <c r="C52226" s="88"/>
      <c r="D52226" s="88"/>
      <c r="E52226" s="88"/>
      <c r="F52226" s="88"/>
      <c r="G52226" s="88"/>
      <c r="H52226" s="88"/>
      <c r="I52226" s="88"/>
      <c r="J52226" s="88"/>
      <c r="K52226" s="88"/>
    </row>
    <row r="52227" spans="2:11" hidden="1" x14ac:dyDescent="0.2">
      <c r="B52227" s="88"/>
      <c r="C52227" s="88"/>
      <c r="D52227" s="88"/>
      <c r="E52227" s="88"/>
      <c r="F52227" s="88"/>
      <c r="G52227" s="88"/>
      <c r="H52227" s="88"/>
      <c r="I52227" s="88"/>
      <c r="J52227" s="88"/>
      <c r="K52227" s="88"/>
    </row>
    <row r="52228" spans="2:11" hidden="1" x14ac:dyDescent="0.2">
      <c r="B52228" s="88"/>
      <c r="C52228" s="88"/>
      <c r="D52228" s="88"/>
      <c r="E52228" s="88"/>
      <c r="F52228" s="88"/>
      <c r="G52228" s="88"/>
      <c r="H52228" s="88"/>
      <c r="I52228" s="88"/>
      <c r="J52228" s="88"/>
      <c r="K52228" s="88"/>
    </row>
    <row r="52229" spans="2:11" hidden="1" x14ac:dyDescent="0.2">
      <c r="B52229" s="88"/>
      <c r="C52229" s="88"/>
      <c r="D52229" s="88"/>
      <c r="E52229" s="88"/>
      <c r="F52229" s="88"/>
      <c r="G52229" s="88"/>
      <c r="H52229" s="88"/>
      <c r="I52229" s="88"/>
      <c r="J52229" s="88"/>
      <c r="K52229" s="88"/>
    </row>
    <row r="52230" spans="2:11" hidden="1" x14ac:dyDescent="0.2">
      <c r="B52230" s="88"/>
      <c r="C52230" s="88"/>
      <c r="D52230" s="88"/>
      <c r="E52230" s="88"/>
      <c r="F52230" s="88"/>
      <c r="G52230" s="88"/>
      <c r="H52230" s="88"/>
      <c r="I52230" s="88"/>
      <c r="J52230" s="88"/>
      <c r="K52230" s="88"/>
    </row>
    <row r="52231" spans="2:11" hidden="1" x14ac:dyDescent="0.2">
      <c r="B52231" s="88"/>
      <c r="C52231" s="88"/>
      <c r="D52231" s="88"/>
      <c r="E52231" s="88"/>
      <c r="F52231" s="88"/>
      <c r="G52231" s="88"/>
      <c r="H52231" s="88"/>
      <c r="I52231" s="88"/>
      <c r="J52231" s="88"/>
      <c r="K52231" s="88"/>
    </row>
    <row r="52232" spans="2:11" hidden="1" x14ac:dyDescent="0.2">
      <c r="B52232" s="88"/>
      <c r="C52232" s="88"/>
      <c r="D52232" s="88"/>
      <c r="E52232" s="88"/>
      <c r="F52232" s="88"/>
      <c r="G52232" s="88"/>
      <c r="H52232" s="88"/>
      <c r="I52232" s="88"/>
      <c r="J52232" s="88"/>
      <c r="K52232" s="88"/>
    </row>
    <row r="52233" spans="2:11" hidden="1" x14ac:dyDescent="0.2">
      <c r="B52233" s="88"/>
      <c r="C52233" s="88"/>
      <c r="D52233" s="88"/>
      <c r="E52233" s="88"/>
      <c r="F52233" s="88"/>
      <c r="G52233" s="88"/>
      <c r="H52233" s="88"/>
      <c r="I52233" s="88"/>
      <c r="J52233" s="88"/>
      <c r="K52233" s="88"/>
    </row>
    <row r="52234" spans="2:11" hidden="1" x14ac:dyDescent="0.2">
      <c r="B52234" s="88"/>
      <c r="C52234" s="88"/>
      <c r="D52234" s="88"/>
      <c r="E52234" s="88"/>
      <c r="F52234" s="88"/>
      <c r="G52234" s="88"/>
      <c r="H52234" s="88"/>
      <c r="I52234" s="88"/>
      <c r="J52234" s="88"/>
      <c r="K52234" s="88"/>
    </row>
    <row r="52235" spans="2:11" hidden="1" x14ac:dyDescent="0.2">
      <c r="B52235" s="88"/>
      <c r="C52235" s="88"/>
      <c r="D52235" s="88"/>
      <c r="E52235" s="88"/>
      <c r="F52235" s="88"/>
      <c r="G52235" s="88"/>
      <c r="H52235" s="88"/>
      <c r="I52235" s="88"/>
      <c r="J52235" s="88"/>
      <c r="K52235" s="88"/>
    </row>
    <row r="52236" spans="2:11" hidden="1" x14ac:dyDescent="0.2">
      <c r="B52236" s="88"/>
      <c r="C52236" s="88"/>
      <c r="D52236" s="88"/>
      <c r="E52236" s="88"/>
      <c r="F52236" s="88"/>
      <c r="G52236" s="88"/>
      <c r="H52236" s="88"/>
      <c r="I52236" s="88"/>
      <c r="J52236" s="88"/>
      <c r="K52236" s="88"/>
    </row>
    <row r="52237" spans="2:11" hidden="1" x14ac:dyDescent="0.2">
      <c r="B52237" s="88"/>
      <c r="C52237" s="88"/>
      <c r="D52237" s="88"/>
      <c r="E52237" s="88"/>
      <c r="F52237" s="88"/>
      <c r="G52237" s="88"/>
      <c r="H52237" s="88"/>
      <c r="I52237" s="88"/>
      <c r="J52237" s="88"/>
      <c r="K52237" s="88"/>
    </row>
    <row r="52238" spans="2:11" hidden="1" x14ac:dyDescent="0.2">
      <c r="B52238" s="88"/>
      <c r="C52238" s="88"/>
      <c r="D52238" s="88"/>
      <c r="E52238" s="88"/>
      <c r="F52238" s="88"/>
      <c r="G52238" s="88"/>
      <c r="H52238" s="88"/>
      <c r="I52238" s="88"/>
      <c r="J52238" s="88"/>
      <c r="K52238" s="88"/>
    </row>
    <row r="52239" spans="2:11" hidden="1" x14ac:dyDescent="0.2">
      <c r="B52239" s="88"/>
      <c r="C52239" s="88"/>
      <c r="D52239" s="88"/>
      <c r="E52239" s="88"/>
      <c r="F52239" s="88"/>
      <c r="G52239" s="88"/>
      <c r="H52239" s="88"/>
      <c r="I52239" s="88"/>
      <c r="J52239" s="88"/>
      <c r="K52239" s="88"/>
    </row>
    <row r="52240" spans="2:11" hidden="1" x14ac:dyDescent="0.2">
      <c r="B52240" s="88"/>
      <c r="C52240" s="88"/>
      <c r="D52240" s="88"/>
      <c r="E52240" s="88"/>
      <c r="F52240" s="88"/>
      <c r="G52240" s="88"/>
      <c r="H52240" s="88"/>
      <c r="I52240" s="88"/>
      <c r="J52240" s="88"/>
      <c r="K52240" s="88"/>
    </row>
    <row r="52241" spans="2:11" hidden="1" x14ac:dyDescent="0.2">
      <c r="B52241" s="88"/>
      <c r="C52241" s="88"/>
      <c r="D52241" s="88"/>
      <c r="E52241" s="88"/>
      <c r="F52241" s="88"/>
      <c r="G52241" s="88"/>
      <c r="H52241" s="88"/>
      <c r="I52241" s="88"/>
      <c r="J52241" s="88"/>
      <c r="K52241" s="88"/>
    </row>
    <row r="52242" spans="2:11" hidden="1" x14ac:dyDescent="0.2">
      <c r="B52242" s="88"/>
      <c r="C52242" s="88"/>
      <c r="D52242" s="88"/>
      <c r="E52242" s="88"/>
      <c r="F52242" s="88"/>
      <c r="G52242" s="88"/>
      <c r="H52242" s="88"/>
      <c r="I52242" s="88"/>
      <c r="J52242" s="88"/>
      <c r="K52242" s="88"/>
    </row>
    <row r="52243" spans="2:11" hidden="1" x14ac:dyDescent="0.2">
      <c r="B52243" s="88"/>
      <c r="C52243" s="88"/>
      <c r="D52243" s="88"/>
      <c r="E52243" s="88"/>
      <c r="F52243" s="88"/>
      <c r="G52243" s="88"/>
      <c r="H52243" s="88"/>
      <c r="I52243" s="88"/>
      <c r="J52243" s="88"/>
      <c r="K52243" s="88"/>
    </row>
    <row r="52244" spans="2:11" hidden="1" x14ac:dyDescent="0.2">
      <c r="B52244" s="88"/>
      <c r="C52244" s="88"/>
      <c r="D52244" s="88"/>
      <c r="E52244" s="88"/>
      <c r="F52244" s="88"/>
      <c r="G52244" s="88"/>
      <c r="H52244" s="88"/>
      <c r="I52244" s="88"/>
      <c r="J52244" s="88"/>
      <c r="K52244" s="88"/>
    </row>
    <row r="52245" spans="2:11" hidden="1" x14ac:dyDescent="0.2">
      <c r="B52245" s="88"/>
      <c r="C52245" s="88"/>
      <c r="D52245" s="88"/>
      <c r="E52245" s="88"/>
      <c r="F52245" s="88"/>
      <c r="G52245" s="88"/>
      <c r="H52245" s="88"/>
      <c r="I52245" s="88"/>
      <c r="J52245" s="88"/>
      <c r="K52245" s="88"/>
    </row>
    <row r="52246" spans="2:11" hidden="1" x14ac:dyDescent="0.2">
      <c r="B52246" s="88"/>
      <c r="C52246" s="88"/>
      <c r="D52246" s="88"/>
      <c r="E52246" s="88"/>
      <c r="F52246" s="88"/>
      <c r="G52246" s="88"/>
      <c r="H52246" s="88"/>
      <c r="I52246" s="88"/>
      <c r="J52246" s="88"/>
      <c r="K52246" s="88"/>
    </row>
    <row r="52247" spans="2:11" hidden="1" x14ac:dyDescent="0.2">
      <c r="B52247" s="88"/>
      <c r="C52247" s="88"/>
      <c r="D52247" s="88"/>
      <c r="E52247" s="88"/>
      <c r="F52247" s="88"/>
      <c r="G52247" s="88"/>
      <c r="H52247" s="88"/>
      <c r="I52247" s="88"/>
      <c r="J52247" s="88"/>
      <c r="K52247" s="88"/>
    </row>
    <row r="52248" spans="2:11" hidden="1" x14ac:dyDescent="0.2">
      <c r="B52248" s="88"/>
      <c r="C52248" s="88"/>
      <c r="D52248" s="88"/>
      <c r="E52248" s="88"/>
      <c r="F52248" s="88"/>
      <c r="G52248" s="88"/>
      <c r="H52248" s="88"/>
      <c r="I52248" s="88"/>
      <c r="J52248" s="88"/>
      <c r="K52248" s="88"/>
    </row>
    <row r="52249" spans="2:11" hidden="1" x14ac:dyDescent="0.2">
      <c r="B52249" s="88"/>
      <c r="C52249" s="88"/>
      <c r="D52249" s="88"/>
      <c r="E52249" s="88"/>
      <c r="F52249" s="88"/>
      <c r="G52249" s="88"/>
      <c r="H52249" s="88"/>
      <c r="I52249" s="88"/>
      <c r="J52249" s="88"/>
      <c r="K52249" s="88"/>
    </row>
    <row r="52250" spans="2:11" hidden="1" x14ac:dyDescent="0.2">
      <c r="B52250" s="88"/>
      <c r="C52250" s="88"/>
      <c r="D52250" s="88"/>
      <c r="E52250" s="88"/>
      <c r="F52250" s="88"/>
      <c r="G52250" s="88"/>
      <c r="H52250" s="88"/>
      <c r="I52250" s="88"/>
      <c r="J52250" s="88"/>
      <c r="K52250" s="88"/>
    </row>
    <row r="52251" spans="2:11" hidden="1" x14ac:dyDescent="0.2">
      <c r="B52251" s="88"/>
      <c r="C52251" s="88"/>
      <c r="D52251" s="88"/>
      <c r="E52251" s="88"/>
      <c r="F52251" s="88"/>
      <c r="G52251" s="88"/>
      <c r="H52251" s="88"/>
      <c r="I52251" s="88"/>
      <c r="J52251" s="88"/>
      <c r="K52251" s="88"/>
    </row>
    <row r="52252" spans="2:11" hidden="1" x14ac:dyDescent="0.2">
      <c r="B52252" s="88"/>
      <c r="C52252" s="88"/>
      <c r="D52252" s="88"/>
      <c r="E52252" s="88"/>
      <c r="F52252" s="88"/>
      <c r="G52252" s="88"/>
      <c r="H52252" s="88"/>
      <c r="I52252" s="88"/>
      <c r="J52252" s="88"/>
      <c r="K52252" s="88"/>
    </row>
    <row r="52253" spans="2:11" hidden="1" x14ac:dyDescent="0.2">
      <c r="B52253" s="88"/>
      <c r="C52253" s="88"/>
      <c r="D52253" s="88"/>
      <c r="E52253" s="88"/>
      <c r="F52253" s="88"/>
      <c r="G52253" s="88"/>
      <c r="H52253" s="88"/>
      <c r="I52253" s="88"/>
      <c r="J52253" s="88"/>
      <c r="K52253" s="88"/>
    </row>
    <row r="52254" spans="2:11" hidden="1" x14ac:dyDescent="0.2">
      <c r="B52254" s="88"/>
      <c r="C52254" s="88"/>
      <c r="D52254" s="88"/>
      <c r="E52254" s="88"/>
      <c r="F52254" s="88"/>
      <c r="G52254" s="88"/>
      <c r="H52254" s="88"/>
      <c r="I52254" s="88"/>
      <c r="J52254" s="88"/>
      <c r="K52254" s="88"/>
    </row>
    <row r="52255" spans="2:11" hidden="1" x14ac:dyDescent="0.2">
      <c r="B52255" s="88"/>
      <c r="C52255" s="88"/>
      <c r="D52255" s="88"/>
      <c r="E52255" s="88"/>
      <c r="F52255" s="88"/>
      <c r="G52255" s="88"/>
      <c r="H52255" s="88"/>
      <c r="I52255" s="88"/>
      <c r="J52255" s="88"/>
      <c r="K52255" s="88"/>
    </row>
    <row r="52256" spans="2:11" hidden="1" x14ac:dyDescent="0.2">
      <c r="B52256" s="88"/>
      <c r="C52256" s="88"/>
      <c r="D52256" s="88"/>
      <c r="E52256" s="88"/>
      <c r="F52256" s="88"/>
      <c r="G52256" s="88"/>
      <c r="H52256" s="88"/>
      <c r="I52256" s="88"/>
      <c r="J52256" s="88"/>
      <c r="K52256" s="88"/>
    </row>
    <row r="52257" spans="2:11" hidden="1" x14ac:dyDescent="0.2">
      <c r="B52257" s="88"/>
      <c r="C52257" s="88"/>
      <c r="D52257" s="88"/>
      <c r="E52257" s="88"/>
      <c r="F52257" s="88"/>
      <c r="G52257" s="88"/>
      <c r="H52257" s="88"/>
      <c r="I52257" s="88"/>
      <c r="J52257" s="88"/>
      <c r="K52257" s="88"/>
    </row>
    <row r="52258" spans="2:11" hidden="1" x14ac:dyDescent="0.2">
      <c r="B52258" s="88"/>
      <c r="C52258" s="88"/>
      <c r="D52258" s="88"/>
      <c r="E52258" s="88"/>
      <c r="F52258" s="88"/>
      <c r="G52258" s="88"/>
      <c r="H52258" s="88"/>
      <c r="I52258" s="88"/>
      <c r="J52258" s="88"/>
      <c r="K52258" s="88"/>
    </row>
    <row r="52259" spans="2:11" hidden="1" x14ac:dyDescent="0.2">
      <c r="B52259" s="88"/>
      <c r="C52259" s="88"/>
      <c r="D52259" s="88"/>
      <c r="E52259" s="88"/>
      <c r="F52259" s="88"/>
      <c r="G52259" s="88"/>
      <c r="H52259" s="88"/>
      <c r="I52259" s="88"/>
      <c r="J52259" s="88"/>
      <c r="K52259" s="88"/>
    </row>
    <row r="52260" spans="2:11" hidden="1" x14ac:dyDescent="0.2">
      <c r="B52260" s="88"/>
      <c r="C52260" s="88"/>
      <c r="D52260" s="88"/>
      <c r="E52260" s="88"/>
      <c r="F52260" s="88"/>
      <c r="G52260" s="88"/>
      <c r="H52260" s="88"/>
      <c r="I52260" s="88"/>
      <c r="J52260" s="88"/>
      <c r="K52260" s="88"/>
    </row>
    <row r="52261" spans="2:11" hidden="1" x14ac:dyDescent="0.2">
      <c r="B52261" s="88"/>
      <c r="C52261" s="88"/>
      <c r="D52261" s="88"/>
      <c r="E52261" s="88"/>
      <c r="F52261" s="88"/>
      <c r="G52261" s="88"/>
      <c r="H52261" s="88"/>
      <c r="I52261" s="88"/>
      <c r="J52261" s="88"/>
      <c r="K52261" s="88"/>
    </row>
    <row r="52262" spans="2:11" hidden="1" x14ac:dyDescent="0.2">
      <c r="B52262" s="88"/>
      <c r="C52262" s="88"/>
      <c r="D52262" s="88"/>
      <c r="E52262" s="88"/>
      <c r="F52262" s="88"/>
      <c r="G52262" s="88"/>
      <c r="H52262" s="88"/>
      <c r="I52262" s="88"/>
      <c r="J52262" s="88"/>
      <c r="K52262" s="88"/>
    </row>
    <row r="52263" spans="2:11" hidden="1" x14ac:dyDescent="0.2">
      <c r="B52263" s="88"/>
      <c r="C52263" s="88"/>
      <c r="D52263" s="88"/>
      <c r="E52263" s="88"/>
      <c r="F52263" s="88"/>
      <c r="G52263" s="88"/>
      <c r="H52263" s="88"/>
      <c r="I52263" s="88"/>
      <c r="J52263" s="88"/>
      <c r="K52263" s="88"/>
    </row>
    <row r="52264" spans="2:11" hidden="1" x14ac:dyDescent="0.2">
      <c r="B52264" s="88"/>
      <c r="C52264" s="88"/>
      <c r="D52264" s="88"/>
      <c r="E52264" s="88"/>
      <c r="F52264" s="88"/>
      <c r="G52264" s="88"/>
      <c r="H52264" s="88"/>
      <c r="I52264" s="88"/>
      <c r="J52264" s="88"/>
      <c r="K52264" s="88"/>
    </row>
    <row r="52265" spans="2:11" hidden="1" x14ac:dyDescent="0.2">
      <c r="B52265" s="88"/>
      <c r="C52265" s="88"/>
      <c r="D52265" s="88"/>
      <c r="E52265" s="88"/>
      <c r="F52265" s="88"/>
      <c r="G52265" s="88"/>
      <c r="H52265" s="88"/>
      <c r="I52265" s="88"/>
      <c r="J52265" s="88"/>
      <c r="K52265" s="88"/>
    </row>
    <row r="52266" spans="2:11" hidden="1" x14ac:dyDescent="0.2">
      <c r="B52266" s="88"/>
      <c r="C52266" s="88"/>
      <c r="D52266" s="88"/>
      <c r="E52266" s="88"/>
      <c r="F52266" s="88"/>
      <c r="G52266" s="88"/>
      <c r="H52266" s="88"/>
      <c r="I52266" s="88"/>
      <c r="J52266" s="88"/>
      <c r="K52266" s="88"/>
    </row>
    <row r="52267" spans="2:11" hidden="1" x14ac:dyDescent="0.2">
      <c r="B52267" s="88"/>
      <c r="C52267" s="88"/>
      <c r="D52267" s="88"/>
      <c r="E52267" s="88"/>
      <c r="F52267" s="88"/>
      <c r="G52267" s="88"/>
      <c r="H52267" s="88"/>
      <c r="I52267" s="88"/>
      <c r="J52267" s="88"/>
      <c r="K52267" s="88"/>
    </row>
    <row r="52268" spans="2:11" hidden="1" x14ac:dyDescent="0.2">
      <c r="B52268" s="88"/>
      <c r="C52268" s="88"/>
      <c r="D52268" s="88"/>
      <c r="E52268" s="88"/>
      <c r="F52268" s="88"/>
      <c r="G52268" s="88"/>
      <c r="H52268" s="88"/>
      <c r="I52268" s="88"/>
      <c r="J52268" s="88"/>
      <c r="K52268" s="88"/>
    </row>
    <row r="52269" spans="2:11" hidden="1" x14ac:dyDescent="0.2">
      <c r="B52269" s="88"/>
      <c r="C52269" s="88"/>
      <c r="D52269" s="88"/>
      <c r="E52269" s="88"/>
      <c r="F52269" s="88"/>
      <c r="G52269" s="88"/>
      <c r="H52269" s="88"/>
      <c r="I52269" s="88"/>
      <c r="J52269" s="88"/>
      <c r="K52269" s="88"/>
    </row>
    <row r="52270" spans="2:11" hidden="1" x14ac:dyDescent="0.2">
      <c r="B52270" s="88"/>
      <c r="C52270" s="88"/>
      <c r="D52270" s="88"/>
      <c r="E52270" s="88"/>
      <c r="F52270" s="88"/>
      <c r="G52270" s="88"/>
      <c r="H52270" s="88"/>
      <c r="I52270" s="88"/>
      <c r="J52270" s="88"/>
      <c r="K52270" s="88"/>
    </row>
    <row r="52271" spans="2:11" hidden="1" x14ac:dyDescent="0.2">
      <c r="B52271" s="88"/>
      <c r="C52271" s="88"/>
      <c r="D52271" s="88"/>
      <c r="E52271" s="88"/>
      <c r="F52271" s="88"/>
      <c r="G52271" s="88"/>
      <c r="H52271" s="88"/>
      <c r="I52271" s="88"/>
      <c r="J52271" s="88"/>
      <c r="K52271" s="88"/>
    </row>
    <row r="52272" spans="2:11" hidden="1" x14ac:dyDescent="0.2">
      <c r="B52272" s="88"/>
      <c r="C52272" s="88"/>
      <c r="D52272" s="88"/>
      <c r="E52272" s="88"/>
      <c r="F52272" s="88"/>
      <c r="G52272" s="88"/>
      <c r="H52272" s="88"/>
      <c r="I52272" s="88"/>
      <c r="J52272" s="88"/>
      <c r="K52272" s="88"/>
    </row>
    <row r="52273" spans="2:11" hidden="1" x14ac:dyDescent="0.2">
      <c r="B52273" s="88"/>
      <c r="C52273" s="88"/>
      <c r="D52273" s="88"/>
      <c r="E52273" s="88"/>
      <c r="F52273" s="88"/>
      <c r="G52273" s="88"/>
      <c r="H52273" s="88"/>
      <c r="I52273" s="88"/>
      <c r="J52273" s="88"/>
      <c r="K52273" s="88"/>
    </row>
    <row r="52274" spans="2:11" hidden="1" x14ac:dyDescent="0.2">
      <c r="B52274" s="88"/>
      <c r="C52274" s="88"/>
      <c r="D52274" s="88"/>
      <c r="E52274" s="88"/>
      <c r="F52274" s="88"/>
      <c r="G52274" s="88"/>
      <c r="H52274" s="88"/>
      <c r="I52274" s="88"/>
      <c r="J52274" s="88"/>
      <c r="K52274" s="88"/>
    </row>
    <row r="52275" spans="2:11" hidden="1" x14ac:dyDescent="0.2">
      <c r="B52275" s="88"/>
      <c r="C52275" s="88"/>
      <c r="D52275" s="88"/>
      <c r="E52275" s="88"/>
      <c r="F52275" s="88"/>
      <c r="G52275" s="88"/>
      <c r="H52275" s="88"/>
      <c r="I52275" s="88"/>
      <c r="J52275" s="88"/>
      <c r="K52275" s="88"/>
    </row>
    <row r="52276" spans="2:11" hidden="1" x14ac:dyDescent="0.2">
      <c r="B52276" s="88"/>
      <c r="C52276" s="88"/>
      <c r="D52276" s="88"/>
      <c r="E52276" s="88"/>
      <c r="F52276" s="88"/>
      <c r="G52276" s="88"/>
      <c r="H52276" s="88"/>
      <c r="I52276" s="88"/>
      <c r="J52276" s="88"/>
      <c r="K52276" s="88"/>
    </row>
    <row r="52277" spans="2:11" hidden="1" x14ac:dyDescent="0.2">
      <c r="B52277" s="88"/>
      <c r="C52277" s="88"/>
      <c r="D52277" s="88"/>
      <c r="E52277" s="88"/>
      <c r="F52277" s="88"/>
      <c r="G52277" s="88"/>
      <c r="H52277" s="88"/>
      <c r="I52277" s="88"/>
      <c r="J52277" s="88"/>
      <c r="K52277" s="88"/>
    </row>
    <row r="52278" spans="2:11" hidden="1" x14ac:dyDescent="0.2">
      <c r="B52278" s="88"/>
      <c r="C52278" s="88"/>
      <c r="D52278" s="88"/>
      <c r="E52278" s="88"/>
      <c r="F52278" s="88"/>
      <c r="G52278" s="88"/>
      <c r="H52278" s="88"/>
      <c r="I52278" s="88"/>
      <c r="J52278" s="88"/>
      <c r="K52278" s="88"/>
    </row>
    <row r="52279" spans="2:11" hidden="1" x14ac:dyDescent="0.2">
      <c r="B52279" s="88"/>
      <c r="C52279" s="88"/>
      <c r="D52279" s="88"/>
      <c r="E52279" s="88"/>
      <c r="F52279" s="88"/>
      <c r="G52279" s="88"/>
      <c r="H52279" s="88"/>
      <c r="I52279" s="88"/>
      <c r="J52279" s="88"/>
      <c r="K52279" s="88"/>
    </row>
    <row r="52280" spans="2:11" hidden="1" x14ac:dyDescent="0.2">
      <c r="B52280" s="88"/>
      <c r="C52280" s="88"/>
      <c r="D52280" s="88"/>
      <c r="E52280" s="88"/>
      <c r="F52280" s="88"/>
      <c r="G52280" s="88"/>
      <c r="H52280" s="88"/>
      <c r="I52280" s="88"/>
      <c r="J52280" s="88"/>
      <c r="K52280" s="88"/>
    </row>
    <row r="52281" spans="2:11" hidden="1" x14ac:dyDescent="0.2">
      <c r="B52281" s="88"/>
      <c r="C52281" s="88"/>
      <c r="D52281" s="88"/>
      <c r="E52281" s="88"/>
      <c r="F52281" s="88"/>
      <c r="G52281" s="88"/>
      <c r="H52281" s="88"/>
      <c r="I52281" s="88"/>
      <c r="J52281" s="88"/>
      <c r="K52281" s="88"/>
    </row>
    <row r="52282" spans="2:11" hidden="1" x14ac:dyDescent="0.2">
      <c r="B52282" s="88"/>
      <c r="C52282" s="88"/>
      <c r="D52282" s="88"/>
      <c r="E52282" s="88"/>
      <c r="F52282" s="88"/>
      <c r="G52282" s="88"/>
      <c r="H52282" s="88"/>
      <c r="I52282" s="88"/>
      <c r="J52282" s="88"/>
      <c r="K52282" s="88"/>
    </row>
    <row r="52283" spans="2:11" hidden="1" x14ac:dyDescent="0.2">
      <c r="B52283" s="88"/>
      <c r="C52283" s="88"/>
      <c r="D52283" s="88"/>
      <c r="E52283" s="88"/>
      <c r="F52283" s="88"/>
      <c r="G52283" s="88"/>
      <c r="H52283" s="88"/>
      <c r="I52283" s="88"/>
      <c r="J52283" s="88"/>
      <c r="K52283" s="88"/>
    </row>
    <row r="52284" spans="2:11" hidden="1" x14ac:dyDescent="0.2">
      <c r="B52284" s="88"/>
      <c r="C52284" s="88"/>
      <c r="D52284" s="88"/>
      <c r="E52284" s="88"/>
      <c r="F52284" s="88"/>
      <c r="G52284" s="88"/>
      <c r="H52284" s="88"/>
      <c r="I52284" s="88"/>
      <c r="J52284" s="88"/>
      <c r="K52284" s="88"/>
    </row>
    <row r="52285" spans="2:11" hidden="1" x14ac:dyDescent="0.2">
      <c r="B52285" s="88"/>
      <c r="C52285" s="88"/>
      <c r="D52285" s="88"/>
      <c r="E52285" s="88"/>
      <c r="F52285" s="88"/>
      <c r="G52285" s="88"/>
      <c r="H52285" s="88"/>
      <c r="I52285" s="88"/>
      <c r="J52285" s="88"/>
      <c r="K52285" s="88"/>
    </row>
    <row r="52286" spans="2:11" hidden="1" x14ac:dyDescent="0.2">
      <c r="B52286" s="88"/>
      <c r="C52286" s="88"/>
      <c r="D52286" s="88"/>
      <c r="E52286" s="88"/>
      <c r="F52286" s="88"/>
      <c r="G52286" s="88"/>
      <c r="H52286" s="88"/>
      <c r="I52286" s="88"/>
      <c r="J52286" s="88"/>
      <c r="K52286" s="88"/>
    </row>
    <row r="52287" spans="2:11" hidden="1" x14ac:dyDescent="0.2">
      <c r="B52287" s="88"/>
      <c r="C52287" s="88"/>
      <c r="D52287" s="88"/>
      <c r="E52287" s="88"/>
      <c r="F52287" s="88"/>
      <c r="G52287" s="88"/>
      <c r="H52287" s="88"/>
      <c r="I52287" s="88"/>
      <c r="J52287" s="88"/>
      <c r="K52287" s="88"/>
    </row>
    <row r="52288" spans="2:11" hidden="1" x14ac:dyDescent="0.2">
      <c r="B52288" s="88"/>
      <c r="C52288" s="88"/>
      <c r="D52288" s="88"/>
      <c r="E52288" s="88"/>
      <c r="F52288" s="88"/>
      <c r="G52288" s="88"/>
      <c r="H52288" s="88"/>
      <c r="I52288" s="88"/>
      <c r="J52288" s="88"/>
      <c r="K52288" s="88"/>
    </row>
    <row r="52289" spans="2:11" hidden="1" x14ac:dyDescent="0.2">
      <c r="B52289" s="88"/>
      <c r="C52289" s="88"/>
      <c r="D52289" s="88"/>
      <c r="E52289" s="88"/>
      <c r="F52289" s="88"/>
      <c r="G52289" s="88"/>
      <c r="H52289" s="88"/>
      <c r="I52289" s="88"/>
      <c r="J52289" s="88"/>
      <c r="K52289" s="88"/>
    </row>
    <row r="52290" spans="2:11" hidden="1" x14ac:dyDescent="0.2">
      <c r="B52290" s="88"/>
      <c r="C52290" s="88"/>
      <c r="D52290" s="88"/>
      <c r="E52290" s="88"/>
      <c r="F52290" s="88"/>
      <c r="G52290" s="88"/>
      <c r="H52290" s="88"/>
      <c r="I52290" s="88"/>
      <c r="J52290" s="88"/>
      <c r="K52290" s="88"/>
    </row>
    <row r="52291" spans="2:11" hidden="1" x14ac:dyDescent="0.2">
      <c r="B52291" s="88"/>
      <c r="C52291" s="88"/>
      <c r="D52291" s="88"/>
      <c r="E52291" s="88"/>
      <c r="F52291" s="88"/>
      <c r="G52291" s="88"/>
      <c r="H52291" s="88"/>
      <c r="I52291" s="88"/>
      <c r="J52291" s="88"/>
      <c r="K52291" s="88"/>
    </row>
    <row r="52292" spans="2:11" hidden="1" x14ac:dyDescent="0.2">
      <c r="B52292" s="88"/>
      <c r="C52292" s="88"/>
      <c r="D52292" s="88"/>
      <c r="E52292" s="88"/>
      <c r="F52292" s="88"/>
      <c r="G52292" s="88"/>
      <c r="H52292" s="88"/>
      <c r="I52292" s="88"/>
      <c r="J52292" s="88"/>
      <c r="K52292" s="88"/>
    </row>
    <row r="52293" spans="2:11" hidden="1" x14ac:dyDescent="0.2">
      <c r="B52293" s="88"/>
      <c r="C52293" s="88"/>
      <c r="D52293" s="88"/>
      <c r="E52293" s="88"/>
      <c r="F52293" s="88"/>
      <c r="G52293" s="88"/>
      <c r="H52293" s="88"/>
      <c r="I52293" s="88"/>
      <c r="J52293" s="88"/>
      <c r="K52293" s="88"/>
    </row>
    <row r="52294" spans="2:11" hidden="1" x14ac:dyDescent="0.2">
      <c r="B52294" s="88"/>
      <c r="C52294" s="88"/>
      <c r="D52294" s="88"/>
      <c r="E52294" s="88"/>
      <c r="F52294" s="88"/>
      <c r="G52294" s="88"/>
      <c r="H52294" s="88"/>
      <c r="I52294" s="88"/>
      <c r="J52294" s="88"/>
      <c r="K52294" s="88"/>
    </row>
    <row r="52295" spans="2:11" hidden="1" x14ac:dyDescent="0.2">
      <c r="B52295" s="88"/>
      <c r="C52295" s="88"/>
      <c r="D52295" s="88"/>
      <c r="E52295" s="88"/>
      <c r="F52295" s="88"/>
      <c r="G52295" s="88"/>
      <c r="H52295" s="88"/>
      <c r="I52295" s="88"/>
      <c r="J52295" s="88"/>
      <c r="K52295" s="88"/>
    </row>
    <row r="52296" spans="2:11" hidden="1" x14ac:dyDescent="0.2">
      <c r="B52296" s="88"/>
      <c r="C52296" s="88"/>
      <c r="D52296" s="88"/>
      <c r="E52296" s="88"/>
      <c r="F52296" s="88"/>
      <c r="G52296" s="88"/>
      <c r="H52296" s="88"/>
      <c r="I52296" s="88"/>
      <c r="J52296" s="88"/>
      <c r="K52296" s="88"/>
    </row>
    <row r="52297" spans="2:11" hidden="1" x14ac:dyDescent="0.2">
      <c r="B52297" s="88"/>
      <c r="C52297" s="88"/>
      <c r="D52297" s="88"/>
      <c r="E52297" s="88"/>
      <c r="F52297" s="88"/>
      <c r="G52297" s="88"/>
      <c r="H52297" s="88"/>
      <c r="I52297" s="88"/>
      <c r="J52297" s="88"/>
      <c r="K52297" s="88"/>
    </row>
    <row r="52298" spans="2:11" hidden="1" x14ac:dyDescent="0.2">
      <c r="B52298" s="88"/>
      <c r="C52298" s="88"/>
      <c r="D52298" s="88"/>
      <c r="E52298" s="88"/>
      <c r="F52298" s="88"/>
      <c r="G52298" s="88"/>
      <c r="H52298" s="88"/>
      <c r="I52298" s="88"/>
      <c r="J52298" s="88"/>
      <c r="K52298" s="88"/>
    </row>
    <row r="52299" spans="2:11" hidden="1" x14ac:dyDescent="0.2">
      <c r="B52299" s="88"/>
      <c r="C52299" s="88"/>
      <c r="D52299" s="88"/>
      <c r="E52299" s="88"/>
      <c r="F52299" s="88"/>
      <c r="G52299" s="88"/>
      <c r="H52299" s="88"/>
      <c r="I52299" s="88"/>
      <c r="J52299" s="88"/>
      <c r="K52299" s="88"/>
    </row>
    <row r="52300" spans="2:11" hidden="1" x14ac:dyDescent="0.2">
      <c r="B52300" s="88"/>
      <c r="C52300" s="88"/>
      <c r="D52300" s="88"/>
      <c r="E52300" s="88"/>
      <c r="F52300" s="88"/>
      <c r="G52300" s="88"/>
      <c r="H52300" s="88"/>
      <c r="I52300" s="88"/>
      <c r="J52300" s="88"/>
      <c r="K52300" s="88"/>
    </row>
    <row r="52301" spans="2:11" hidden="1" x14ac:dyDescent="0.2">
      <c r="B52301" s="88"/>
      <c r="C52301" s="88"/>
      <c r="D52301" s="88"/>
      <c r="E52301" s="88"/>
      <c r="F52301" s="88"/>
      <c r="G52301" s="88"/>
      <c r="H52301" s="88"/>
      <c r="I52301" s="88"/>
      <c r="J52301" s="88"/>
      <c r="K52301" s="88"/>
    </row>
    <row r="52302" spans="2:11" hidden="1" x14ac:dyDescent="0.2">
      <c r="B52302" s="88"/>
      <c r="C52302" s="88"/>
      <c r="D52302" s="88"/>
      <c r="E52302" s="88"/>
      <c r="F52302" s="88"/>
      <c r="G52302" s="88"/>
      <c r="H52302" s="88"/>
      <c r="I52302" s="88"/>
      <c r="J52302" s="88"/>
      <c r="K52302" s="88"/>
    </row>
    <row r="52303" spans="2:11" hidden="1" x14ac:dyDescent="0.2">
      <c r="B52303" s="88"/>
      <c r="C52303" s="88"/>
      <c r="D52303" s="88"/>
      <c r="E52303" s="88"/>
      <c r="F52303" s="88"/>
      <c r="G52303" s="88"/>
      <c r="H52303" s="88"/>
      <c r="I52303" s="88"/>
      <c r="J52303" s="88"/>
      <c r="K52303" s="88"/>
    </row>
    <row r="52304" spans="2:11" hidden="1" x14ac:dyDescent="0.2">
      <c r="B52304" s="88"/>
      <c r="C52304" s="88"/>
      <c r="D52304" s="88"/>
      <c r="E52304" s="88"/>
      <c r="F52304" s="88"/>
      <c r="G52304" s="88"/>
      <c r="H52304" s="88"/>
      <c r="I52304" s="88"/>
      <c r="J52304" s="88"/>
      <c r="K52304" s="88"/>
    </row>
    <row r="52305" spans="2:11" hidden="1" x14ac:dyDescent="0.2">
      <c r="B52305" s="88"/>
      <c r="C52305" s="88"/>
      <c r="D52305" s="88"/>
      <c r="E52305" s="88"/>
      <c r="F52305" s="88"/>
      <c r="G52305" s="88"/>
      <c r="H52305" s="88"/>
      <c r="I52305" s="88"/>
      <c r="J52305" s="88"/>
      <c r="K52305" s="88"/>
    </row>
    <row r="52306" spans="2:11" hidden="1" x14ac:dyDescent="0.2">
      <c r="B52306" s="88"/>
      <c r="C52306" s="88"/>
      <c r="D52306" s="88"/>
      <c r="E52306" s="88"/>
      <c r="F52306" s="88"/>
      <c r="G52306" s="88"/>
      <c r="H52306" s="88"/>
      <c r="I52306" s="88"/>
      <c r="J52306" s="88"/>
      <c r="K52306" s="88"/>
    </row>
    <row r="52307" spans="2:11" hidden="1" x14ac:dyDescent="0.2">
      <c r="B52307" s="88"/>
      <c r="C52307" s="88"/>
      <c r="D52307" s="88"/>
      <c r="E52307" s="88"/>
      <c r="F52307" s="88"/>
      <c r="G52307" s="88"/>
      <c r="H52307" s="88"/>
      <c r="I52307" s="88"/>
      <c r="J52307" s="88"/>
      <c r="K52307" s="88"/>
    </row>
    <row r="52308" spans="2:11" hidden="1" x14ac:dyDescent="0.2">
      <c r="B52308" s="88"/>
      <c r="C52308" s="88"/>
      <c r="D52308" s="88"/>
      <c r="E52308" s="88"/>
      <c r="F52308" s="88"/>
      <c r="G52308" s="88"/>
      <c r="H52308" s="88"/>
      <c r="I52308" s="88"/>
      <c r="J52308" s="88"/>
      <c r="K52308" s="88"/>
    </row>
    <row r="52309" spans="2:11" hidden="1" x14ac:dyDescent="0.2">
      <c r="B52309" s="88"/>
      <c r="C52309" s="88"/>
      <c r="D52309" s="88"/>
      <c r="E52309" s="88"/>
      <c r="F52309" s="88"/>
      <c r="G52309" s="88"/>
      <c r="H52309" s="88"/>
      <c r="I52309" s="88"/>
      <c r="J52309" s="88"/>
      <c r="K52309" s="88"/>
    </row>
    <row r="52310" spans="2:11" hidden="1" x14ac:dyDescent="0.2">
      <c r="B52310" s="88"/>
      <c r="C52310" s="88"/>
      <c r="D52310" s="88"/>
      <c r="E52310" s="88"/>
      <c r="F52310" s="88"/>
      <c r="G52310" s="88"/>
      <c r="H52310" s="88"/>
      <c r="I52310" s="88"/>
      <c r="J52310" s="88"/>
      <c r="K52310" s="88"/>
    </row>
    <row r="52311" spans="2:11" hidden="1" x14ac:dyDescent="0.2">
      <c r="B52311" s="88"/>
      <c r="C52311" s="88"/>
      <c r="D52311" s="88"/>
      <c r="E52311" s="88"/>
      <c r="F52311" s="88"/>
      <c r="G52311" s="88"/>
      <c r="H52311" s="88"/>
      <c r="I52311" s="88"/>
      <c r="J52311" s="88"/>
      <c r="K52311" s="88"/>
    </row>
    <row r="52312" spans="2:11" hidden="1" x14ac:dyDescent="0.2">
      <c r="B52312" s="88"/>
      <c r="C52312" s="88"/>
      <c r="D52312" s="88"/>
      <c r="E52312" s="88"/>
      <c r="F52312" s="88"/>
      <c r="G52312" s="88"/>
      <c r="H52312" s="88"/>
      <c r="I52312" s="88"/>
      <c r="J52312" s="88"/>
      <c r="K52312" s="88"/>
    </row>
    <row r="52313" spans="2:11" hidden="1" x14ac:dyDescent="0.2">
      <c r="B52313" s="88"/>
      <c r="C52313" s="88"/>
      <c r="D52313" s="88"/>
      <c r="E52313" s="88"/>
      <c r="F52313" s="88"/>
      <c r="G52313" s="88"/>
      <c r="H52313" s="88"/>
      <c r="I52313" s="88"/>
      <c r="J52313" s="88"/>
      <c r="K52313" s="88"/>
    </row>
    <row r="52314" spans="2:11" hidden="1" x14ac:dyDescent="0.2">
      <c r="B52314" s="88"/>
      <c r="C52314" s="88"/>
      <c r="D52314" s="88"/>
      <c r="E52314" s="88"/>
      <c r="F52314" s="88"/>
      <c r="G52314" s="88"/>
      <c r="H52314" s="88"/>
      <c r="I52314" s="88"/>
      <c r="J52314" s="88"/>
      <c r="K52314" s="88"/>
    </row>
    <row r="52315" spans="2:11" hidden="1" x14ac:dyDescent="0.2">
      <c r="B52315" s="88"/>
      <c r="C52315" s="88"/>
      <c r="D52315" s="88"/>
      <c r="E52315" s="88"/>
      <c r="F52315" s="88"/>
      <c r="G52315" s="88"/>
      <c r="H52315" s="88"/>
      <c r="I52315" s="88"/>
      <c r="J52315" s="88"/>
      <c r="K52315" s="88"/>
    </row>
    <row r="52316" spans="2:11" hidden="1" x14ac:dyDescent="0.2">
      <c r="B52316" s="88"/>
      <c r="C52316" s="88"/>
      <c r="D52316" s="88"/>
      <c r="E52316" s="88"/>
      <c r="F52316" s="88"/>
      <c r="G52316" s="88"/>
      <c r="H52316" s="88"/>
      <c r="I52316" s="88"/>
      <c r="J52316" s="88"/>
      <c r="K52316" s="88"/>
    </row>
    <row r="52317" spans="2:11" hidden="1" x14ac:dyDescent="0.2">
      <c r="B52317" s="88"/>
      <c r="C52317" s="88"/>
      <c r="D52317" s="88"/>
      <c r="E52317" s="88"/>
      <c r="F52317" s="88"/>
      <c r="G52317" s="88"/>
      <c r="H52317" s="88"/>
      <c r="I52317" s="88"/>
      <c r="J52317" s="88"/>
      <c r="K52317" s="88"/>
    </row>
    <row r="52318" spans="2:11" hidden="1" x14ac:dyDescent="0.2">
      <c r="B52318" s="88"/>
      <c r="C52318" s="88"/>
      <c r="D52318" s="88"/>
      <c r="E52318" s="88"/>
      <c r="F52318" s="88"/>
      <c r="G52318" s="88"/>
      <c r="H52318" s="88"/>
      <c r="I52318" s="88"/>
      <c r="J52318" s="88"/>
      <c r="K52318" s="88"/>
    </row>
    <row r="52319" spans="2:11" hidden="1" x14ac:dyDescent="0.2">
      <c r="B52319" s="88"/>
      <c r="C52319" s="88"/>
      <c r="D52319" s="88"/>
      <c r="E52319" s="88"/>
      <c r="F52319" s="88"/>
      <c r="G52319" s="88"/>
      <c r="H52319" s="88"/>
      <c r="I52319" s="88"/>
      <c r="J52319" s="88"/>
      <c r="K52319" s="88"/>
    </row>
    <row r="52320" spans="2:11" hidden="1" x14ac:dyDescent="0.2">
      <c r="B52320" s="88"/>
      <c r="C52320" s="88"/>
      <c r="D52320" s="88"/>
      <c r="E52320" s="88"/>
      <c r="F52320" s="88"/>
      <c r="G52320" s="88"/>
      <c r="H52320" s="88"/>
      <c r="I52320" s="88"/>
      <c r="J52320" s="88"/>
      <c r="K52320" s="88"/>
    </row>
    <row r="52321" spans="2:11" hidden="1" x14ac:dyDescent="0.2">
      <c r="B52321" s="88"/>
      <c r="C52321" s="88"/>
      <c r="D52321" s="88"/>
      <c r="E52321" s="88"/>
      <c r="F52321" s="88"/>
      <c r="G52321" s="88"/>
      <c r="H52321" s="88"/>
      <c r="I52321" s="88"/>
      <c r="J52321" s="88"/>
      <c r="K52321" s="88"/>
    </row>
    <row r="52322" spans="2:11" hidden="1" x14ac:dyDescent="0.2">
      <c r="B52322" s="88"/>
      <c r="C52322" s="88"/>
      <c r="D52322" s="88"/>
      <c r="E52322" s="88"/>
      <c r="F52322" s="88"/>
      <c r="G52322" s="88"/>
      <c r="H52322" s="88"/>
      <c r="I52322" s="88"/>
      <c r="J52322" s="88"/>
      <c r="K52322" s="88"/>
    </row>
    <row r="52323" spans="2:11" hidden="1" x14ac:dyDescent="0.2">
      <c r="B52323" s="88"/>
      <c r="C52323" s="88"/>
      <c r="D52323" s="88"/>
      <c r="E52323" s="88"/>
      <c r="F52323" s="88"/>
      <c r="G52323" s="88"/>
      <c r="H52323" s="88"/>
      <c r="I52323" s="88"/>
      <c r="J52323" s="88"/>
      <c r="K52323" s="88"/>
    </row>
    <row r="52324" spans="2:11" hidden="1" x14ac:dyDescent="0.2">
      <c r="B52324" s="88"/>
      <c r="C52324" s="88"/>
      <c r="D52324" s="88"/>
      <c r="E52324" s="88"/>
      <c r="F52324" s="88"/>
      <c r="G52324" s="88"/>
      <c r="H52324" s="88"/>
      <c r="I52324" s="88"/>
      <c r="J52324" s="88"/>
      <c r="K52324" s="88"/>
    </row>
    <row r="52325" spans="2:11" hidden="1" x14ac:dyDescent="0.2">
      <c r="B52325" s="88"/>
      <c r="C52325" s="88"/>
      <c r="D52325" s="88"/>
      <c r="E52325" s="88"/>
      <c r="F52325" s="88"/>
      <c r="G52325" s="88"/>
      <c r="H52325" s="88"/>
      <c r="I52325" s="88"/>
      <c r="J52325" s="88"/>
      <c r="K52325" s="88"/>
    </row>
    <row r="52326" spans="2:11" hidden="1" x14ac:dyDescent="0.2">
      <c r="B52326" s="88"/>
      <c r="C52326" s="88"/>
      <c r="D52326" s="88"/>
      <c r="E52326" s="88"/>
      <c r="F52326" s="88"/>
      <c r="G52326" s="88"/>
      <c r="H52326" s="88"/>
      <c r="I52326" s="88"/>
      <c r="J52326" s="88"/>
      <c r="K52326" s="88"/>
    </row>
    <row r="52327" spans="2:11" hidden="1" x14ac:dyDescent="0.2">
      <c r="B52327" s="88"/>
      <c r="C52327" s="88"/>
      <c r="D52327" s="88"/>
      <c r="E52327" s="88"/>
      <c r="F52327" s="88"/>
      <c r="G52327" s="88"/>
      <c r="H52327" s="88"/>
      <c r="I52327" s="88"/>
      <c r="J52327" s="88"/>
      <c r="K52327" s="88"/>
    </row>
    <row r="52328" spans="2:11" hidden="1" x14ac:dyDescent="0.2">
      <c r="B52328" s="88"/>
      <c r="C52328" s="88"/>
      <c r="D52328" s="88"/>
      <c r="E52328" s="88"/>
      <c r="F52328" s="88"/>
      <c r="G52328" s="88"/>
      <c r="H52328" s="88"/>
      <c r="I52328" s="88"/>
      <c r="J52328" s="88"/>
      <c r="K52328" s="88"/>
    </row>
    <row r="52329" spans="2:11" hidden="1" x14ac:dyDescent="0.2">
      <c r="B52329" s="88"/>
      <c r="C52329" s="88"/>
      <c r="D52329" s="88"/>
      <c r="E52329" s="88"/>
      <c r="F52329" s="88"/>
      <c r="G52329" s="88"/>
      <c r="H52329" s="88"/>
      <c r="I52329" s="88"/>
      <c r="J52329" s="88"/>
      <c r="K52329" s="88"/>
    </row>
    <row r="52330" spans="2:11" hidden="1" x14ac:dyDescent="0.2">
      <c r="B52330" s="88"/>
      <c r="C52330" s="88"/>
      <c r="D52330" s="88"/>
      <c r="E52330" s="88"/>
      <c r="F52330" s="88"/>
      <c r="G52330" s="88"/>
      <c r="H52330" s="88"/>
      <c r="I52330" s="88"/>
      <c r="J52330" s="88"/>
      <c r="K52330" s="88"/>
    </row>
    <row r="52331" spans="2:11" hidden="1" x14ac:dyDescent="0.2">
      <c r="B52331" s="88"/>
      <c r="C52331" s="88"/>
      <c r="D52331" s="88"/>
      <c r="E52331" s="88"/>
      <c r="F52331" s="88"/>
      <c r="G52331" s="88"/>
      <c r="H52331" s="88"/>
      <c r="I52331" s="88"/>
      <c r="J52331" s="88"/>
      <c r="K52331" s="88"/>
    </row>
    <row r="52332" spans="2:11" hidden="1" x14ac:dyDescent="0.2">
      <c r="B52332" s="88"/>
      <c r="C52332" s="88"/>
      <c r="D52332" s="88"/>
      <c r="E52332" s="88"/>
      <c r="F52332" s="88"/>
      <c r="G52332" s="88"/>
      <c r="H52332" s="88"/>
      <c r="I52332" s="88"/>
      <c r="J52332" s="88"/>
      <c r="K52332" s="88"/>
    </row>
    <row r="52333" spans="2:11" hidden="1" x14ac:dyDescent="0.2">
      <c r="B52333" s="88"/>
      <c r="C52333" s="88"/>
      <c r="D52333" s="88"/>
      <c r="E52333" s="88"/>
      <c r="F52333" s="88"/>
      <c r="G52333" s="88"/>
      <c r="H52333" s="88"/>
      <c r="I52333" s="88"/>
      <c r="J52333" s="88"/>
      <c r="K52333" s="88"/>
    </row>
    <row r="52334" spans="2:11" hidden="1" x14ac:dyDescent="0.2">
      <c r="B52334" s="88"/>
      <c r="C52334" s="88"/>
      <c r="D52334" s="88"/>
      <c r="E52334" s="88"/>
      <c r="F52334" s="88"/>
      <c r="G52334" s="88"/>
      <c r="H52334" s="88"/>
      <c r="I52334" s="88"/>
      <c r="J52334" s="88"/>
      <c r="K52334" s="88"/>
    </row>
    <row r="52335" spans="2:11" hidden="1" x14ac:dyDescent="0.2">
      <c r="B52335" s="88"/>
      <c r="C52335" s="88"/>
      <c r="D52335" s="88"/>
      <c r="E52335" s="88"/>
      <c r="F52335" s="88"/>
      <c r="G52335" s="88"/>
      <c r="H52335" s="88"/>
      <c r="I52335" s="88"/>
      <c r="J52335" s="88"/>
      <c r="K52335" s="88"/>
    </row>
    <row r="52336" spans="2:11" hidden="1" x14ac:dyDescent="0.2">
      <c r="B52336" s="88"/>
      <c r="C52336" s="88"/>
      <c r="D52336" s="88"/>
      <c r="E52336" s="88"/>
      <c r="F52336" s="88"/>
      <c r="G52336" s="88"/>
      <c r="H52336" s="88"/>
      <c r="I52336" s="88"/>
      <c r="J52336" s="88"/>
      <c r="K52336" s="88"/>
    </row>
    <row r="52337" spans="2:11" hidden="1" x14ac:dyDescent="0.2">
      <c r="B52337" s="88"/>
      <c r="C52337" s="88"/>
      <c r="D52337" s="88"/>
      <c r="E52337" s="88"/>
      <c r="F52337" s="88"/>
      <c r="G52337" s="88"/>
      <c r="H52337" s="88"/>
      <c r="I52337" s="88"/>
      <c r="J52337" s="88"/>
      <c r="K52337" s="88"/>
    </row>
    <row r="52338" spans="2:11" hidden="1" x14ac:dyDescent="0.2">
      <c r="B52338" s="88"/>
      <c r="C52338" s="88"/>
      <c r="D52338" s="88"/>
      <c r="E52338" s="88"/>
      <c r="F52338" s="88"/>
      <c r="G52338" s="88"/>
      <c r="H52338" s="88"/>
      <c r="I52338" s="88"/>
      <c r="J52338" s="88"/>
      <c r="K52338" s="88"/>
    </row>
    <row r="52339" spans="2:11" hidden="1" x14ac:dyDescent="0.2">
      <c r="B52339" s="88"/>
      <c r="C52339" s="88"/>
      <c r="D52339" s="88"/>
      <c r="E52339" s="88"/>
      <c r="F52339" s="88"/>
      <c r="G52339" s="88"/>
      <c r="H52339" s="88"/>
      <c r="I52339" s="88"/>
      <c r="J52339" s="88"/>
      <c r="K52339" s="88"/>
    </row>
    <row r="52340" spans="2:11" hidden="1" x14ac:dyDescent="0.2">
      <c r="B52340" s="88"/>
      <c r="C52340" s="88"/>
      <c r="D52340" s="88"/>
      <c r="E52340" s="88"/>
      <c r="F52340" s="88"/>
      <c r="G52340" s="88"/>
      <c r="H52340" s="88"/>
      <c r="I52340" s="88"/>
      <c r="J52340" s="88"/>
      <c r="K52340" s="88"/>
    </row>
    <row r="52341" spans="2:11" hidden="1" x14ac:dyDescent="0.2">
      <c r="B52341" s="88"/>
      <c r="C52341" s="88"/>
      <c r="D52341" s="88"/>
      <c r="E52341" s="88"/>
      <c r="F52341" s="88"/>
      <c r="G52341" s="88"/>
      <c r="H52341" s="88"/>
      <c r="I52341" s="88"/>
      <c r="J52341" s="88"/>
      <c r="K52341" s="88"/>
    </row>
    <row r="52342" spans="2:11" hidden="1" x14ac:dyDescent="0.2">
      <c r="B52342" s="88"/>
      <c r="C52342" s="88"/>
      <c r="D52342" s="88"/>
      <c r="E52342" s="88"/>
      <c r="F52342" s="88"/>
      <c r="G52342" s="88"/>
      <c r="H52342" s="88"/>
      <c r="I52342" s="88"/>
      <c r="J52342" s="88"/>
      <c r="K52342" s="88"/>
    </row>
    <row r="52343" spans="2:11" hidden="1" x14ac:dyDescent="0.2">
      <c r="B52343" s="88"/>
      <c r="C52343" s="88"/>
      <c r="D52343" s="88"/>
      <c r="E52343" s="88"/>
      <c r="F52343" s="88"/>
      <c r="G52343" s="88"/>
      <c r="H52343" s="88"/>
      <c r="I52343" s="88"/>
      <c r="J52343" s="88"/>
      <c r="K52343" s="88"/>
    </row>
    <row r="52344" spans="2:11" hidden="1" x14ac:dyDescent="0.2">
      <c r="B52344" s="88"/>
      <c r="C52344" s="88"/>
      <c r="D52344" s="88"/>
      <c r="E52344" s="88"/>
      <c r="F52344" s="88"/>
      <c r="G52344" s="88"/>
      <c r="H52344" s="88"/>
      <c r="I52344" s="88"/>
      <c r="J52344" s="88"/>
      <c r="K52344" s="88"/>
    </row>
    <row r="52345" spans="2:11" hidden="1" x14ac:dyDescent="0.2">
      <c r="B52345" s="88"/>
      <c r="C52345" s="88"/>
      <c r="D52345" s="88"/>
      <c r="E52345" s="88"/>
      <c r="F52345" s="88"/>
      <c r="G52345" s="88"/>
      <c r="H52345" s="88"/>
      <c r="I52345" s="88"/>
      <c r="J52345" s="88"/>
      <c r="K52345" s="88"/>
    </row>
    <row r="52346" spans="2:11" hidden="1" x14ac:dyDescent="0.2">
      <c r="B52346" s="88"/>
      <c r="C52346" s="88"/>
      <c r="D52346" s="88"/>
      <c r="E52346" s="88"/>
      <c r="F52346" s="88"/>
      <c r="G52346" s="88"/>
      <c r="H52346" s="88"/>
      <c r="I52346" s="88"/>
      <c r="J52346" s="88"/>
      <c r="K52346" s="88"/>
    </row>
    <row r="52347" spans="2:11" hidden="1" x14ac:dyDescent="0.2">
      <c r="B52347" s="88"/>
      <c r="C52347" s="88"/>
      <c r="D52347" s="88"/>
      <c r="E52347" s="88"/>
      <c r="F52347" s="88"/>
      <c r="G52347" s="88"/>
      <c r="H52347" s="88"/>
      <c r="I52347" s="88"/>
      <c r="J52347" s="88"/>
      <c r="K52347" s="88"/>
    </row>
    <row r="52348" spans="2:11" hidden="1" x14ac:dyDescent="0.2">
      <c r="B52348" s="88"/>
      <c r="C52348" s="88"/>
      <c r="D52348" s="88"/>
      <c r="E52348" s="88"/>
      <c r="F52348" s="88"/>
      <c r="G52348" s="88"/>
      <c r="H52348" s="88"/>
      <c r="I52348" s="88"/>
      <c r="J52348" s="88"/>
      <c r="K52348" s="88"/>
    </row>
    <row r="52349" spans="2:11" hidden="1" x14ac:dyDescent="0.2">
      <c r="B52349" s="88"/>
      <c r="C52349" s="88"/>
      <c r="D52349" s="88"/>
      <c r="E52349" s="88"/>
      <c r="F52349" s="88"/>
      <c r="G52349" s="88"/>
      <c r="H52349" s="88"/>
      <c r="I52349" s="88"/>
      <c r="J52349" s="88"/>
      <c r="K52349" s="88"/>
    </row>
    <row r="52350" spans="2:11" hidden="1" x14ac:dyDescent="0.2">
      <c r="B52350" s="88"/>
      <c r="C52350" s="88"/>
      <c r="D52350" s="88"/>
      <c r="E52350" s="88"/>
      <c r="F52350" s="88"/>
      <c r="G52350" s="88"/>
      <c r="H52350" s="88"/>
      <c r="I52350" s="88"/>
      <c r="J52350" s="88"/>
      <c r="K52350" s="88"/>
    </row>
    <row r="52351" spans="2:11" hidden="1" x14ac:dyDescent="0.2">
      <c r="B52351" s="88"/>
      <c r="C52351" s="88"/>
      <c r="D52351" s="88"/>
      <c r="E52351" s="88"/>
      <c r="F52351" s="88"/>
      <c r="G52351" s="88"/>
      <c r="H52351" s="88"/>
      <c r="I52351" s="88"/>
      <c r="J52351" s="88"/>
      <c r="K52351" s="88"/>
    </row>
    <row r="52352" spans="2:11" hidden="1" x14ac:dyDescent="0.2">
      <c r="B52352" s="88"/>
      <c r="C52352" s="88"/>
      <c r="D52352" s="88"/>
      <c r="E52352" s="88"/>
      <c r="F52352" s="88"/>
      <c r="G52352" s="88"/>
      <c r="H52352" s="88"/>
      <c r="I52352" s="88"/>
      <c r="J52352" s="88"/>
      <c r="K52352" s="88"/>
    </row>
    <row r="52353" spans="2:11" hidden="1" x14ac:dyDescent="0.2">
      <c r="B52353" s="88"/>
      <c r="C52353" s="88"/>
      <c r="D52353" s="88"/>
      <c r="E52353" s="88"/>
      <c r="F52353" s="88"/>
      <c r="G52353" s="88"/>
      <c r="H52353" s="88"/>
      <c r="I52353" s="88"/>
      <c r="J52353" s="88"/>
      <c r="K52353" s="88"/>
    </row>
    <row r="52354" spans="2:11" hidden="1" x14ac:dyDescent="0.2">
      <c r="B52354" s="88"/>
      <c r="C52354" s="88"/>
      <c r="D52354" s="88"/>
      <c r="E52354" s="88"/>
      <c r="F52354" s="88"/>
      <c r="G52354" s="88"/>
      <c r="H52354" s="88"/>
      <c r="I52354" s="88"/>
      <c r="J52354" s="88"/>
      <c r="K52354" s="88"/>
    </row>
    <row r="52355" spans="2:11" hidden="1" x14ac:dyDescent="0.2">
      <c r="B52355" s="88"/>
      <c r="C52355" s="88"/>
      <c r="D52355" s="88"/>
      <c r="E52355" s="88"/>
      <c r="F52355" s="88"/>
      <c r="G52355" s="88"/>
      <c r="H52355" s="88"/>
      <c r="I52355" s="88"/>
      <c r="J52355" s="88"/>
      <c r="K52355" s="88"/>
    </row>
    <row r="52356" spans="2:11" hidden="1" x14ac:dyDescent="0.2">
      <c r="B52356" s="88"/>
      <c r="C52356" s="88"/>
      <c r="D52356" s="88"/>
      <c r="E52356" s="88"/>
      <c r="F52356" s="88"/>
      <c r="G52356" s="88"/>
      <c r="H52356" s="88"/>
      <c r="I52356" s="88"/>
      <c r="J52356" s="88"/>
      <c r="K52356" s="88"/>
    </row>
    <row r="52357" spans="2:11" hidden="1" x14ac:dyDescent="0.2">
      <c r="B52357" s="88"/>
      <c r="C52357" s="88"/>
      <c r="D52357" s="88"/>
      <c r="E52357" s="88"/>
      <c r="F52357" s="88"/>
      <c r="G52357" s="88"/>
      <c r="H52357" s="88"/>
      <c r="I52357" s="88"/>
      <c r="J52357" s="88"/>
      <c r="K52357" s="88"/>
    </row>
    <row r="52358" spans="2:11" hidden="1" x14ac:dyDescent="0.2">
      <c r="B52358" s="88"/>
      <c r="C52358" s="88"/>
      <c r="D52358" s="88"/>
      <c r="E52358" s="88"/>
      <c r="F52358" s="88"/>
      <c r="G52358" s="88"/>
      <c r="H52358" s="88"/>
      <c r="I52358" s="88"/>
      <c r="J52358" s="88"/>
      <c r="K52358" s="88"/>
    </row>
    <row r="52359" spans="2:11" hidden="1" x14ac:dyDescent="0.2">
      <c r="B52359" s="88"/>
      <c r="C52359" s="88"/>
      <c r="D52359" s="88"/>
      <c r="E52359" s="88"/>
      <c r="F52359" s="88"/>
      <c r="G52359" s="88"/>
      <c r="H52359" s="88"/>
      <c r="I52359" s="88"/>
      <c r="J52359" s="88"/>
      <c r="K52359" s="88"/>
    </row>
    <row r="52360" spans="2:11" hidden="1" x14ac:dyDescent="0.2">
      <c r="B52360" s="88"/>
      <c r="C52360" s="88"/>
      <c r="D52360" s="88"/>
      <c r="E52360" s="88"/>
      <c r="F52360" s="88"/>
      <c r="G52360" s="88"/>
      <c r="H52360" s="88"/>
      <c r="I52360" s="88"/>
      <c r="J52360" s="88"/>
      <c r="K52360" s="88"/>
    </row>
    <row r="52361" spans="2:11" hidden="1" x14ac:dyDescent="0.2">
      <c r="B52361" s="88"/>
      <c r="C52361" s="88"/>
      <c r="D52361" s="88"/>
      <c r="E52361" s="88"/>
      <c r="F52361" s="88"/>
      <c r="G52361" s="88"/>
      <c r="H52361" s="88"/>
      <c r="I52361" s="88"/>
      <c r="J52361" s="88"/>
      <c r="K52361" s="88"/>
    </row>
    <row r="52362" spans="2:11" hidden="1" x14ac:dyDescent="0.2">
      <c r="B52362" s="88"/>
      <c r="C52362" s="88"/>
      <c r="D52362" s="88"/>
      <c r="E52362" s="88"/>
      <c r="F52362" s="88"/>
      <c r="G52362" s="88"/>
      <c r="H52362" s="88"/>
      <c r="I52362" s="88"/>
      <c r="J52362" s="88"/>
      <c r="K52362" s="88"/>
    </row>
    <row r="52363" spans="2:11" hidden="1" x14ac:dyDescent="0.2">
      <c r="B52363" s="88"/>
      <c r="C52363" s="88"/>
      <c r="D52363" s="88"/>
      <c r="E52363" s="88"/>
      <c r="F52363" s="88"/>
      <c r="G52363" s="88"/>
      <c r="H52363" s="88"/>
      <c r="I52363" s="88"/>
      <c r="J52363" s="88"/>
      <c r="K52363" s="88"/>
    </row>
    <row r="52364" spans="2:11" hidden="1" x14ac:dyDescent="0.2">
      <c r="B52364" s="88"/>
      <c r="C52364" s="88"/>
      <c r="D52364" s="88"/>
      <c r="E52364" s="88"/>
      <c r="F52364" s="88"/>
      <c r="G52364" s="88"/>
      <c r="H52364" s="88"/>
      <c r="I52364" s="88"/>
      <c r="J52364" s="88"/>
      <c r="K52364" s="88"/>
    </row>
    <row r="52365" spans="2:11" hidden="1" x14ac:dyDescent="0.2">
      <c r="B52365" s="88"/>
      <c r="C52365" s="88"/>
      <c r="D52365" s="88"/>
      <c r="E52365" s="88"/>
      <c r="F52365" s="88"/>
      <c r="G52365" s="88"/>
      <c r="H52365" s="88"/>
      <c r="I52365" s="88"/>
      <c r="J52365" s="88"/>
      <c r="K52365" s="88"/>
    </row>
    <row r="52366" spans="2:11" hidden="1" x14ac:dyDescent="0.2">
      <c r="B52366" s="88"/>
      <c r="C52366" s="88"/>
      <c r="D52366" s="88"/>
      <c r="E52366" s="88"/>
      <c r="F52366" s="88"/>
      <c r="G52366" s="88"/>
      <c r="H52366" s="88"/>
      <c r="I52366" s="88"/>
      <c r="J52366" s="88"/>
      <c r="K52366" s="88"/>
    </row>
    <row r="52367" spans="2:11" hidden="1" x14ac:dyDescent="0.2">
      <c r="B52367" s="88"/>
      <c r="C52367" s="88"/>
      <c r="D52367" s="88"/>
      <c r="E52367" s="88"/>
      <c r="F52367" s="88"/>
      <c r="G52367" s="88"/>
      <c r="H52367" s="88"/>
      <c r="I52367" s="88"/>
      <c r="J52367" s="88"/>
      <c r="K52367" s="88"/>
    </row>
    <row r="52368" spans="2:11" hidden="1" x14ac:dyDescent="0.2">
      <c r="B52368" s="88"/>
      <c r="C52368" s="88"/>
      <c r="D52368" s="88"/>
      <c r="E52368" s="88"/>
      <c r="F52368" s="88"/>
      <c r="G52368" s="88"/>
      <c r="H52368" s="88"/>
      <c r="I52368" s="88"/>
      <c r="J52368" s="88"/>
      <c r="K52368" s="88"/>
    </row>
    <row r="52369" spans="2:11" hidden="1" x14ac:dyDescent="0.2">
      <c r="B52369" s="88"/>
      <c r="C52369" s="88"/>
      <c r="D52369" s="88"/>
      <c r="E52369" s="88"/>
      <c r="F52369" s="88"/>
      <c r="G52369" s="88"/>
      <c r="H52369" s="88"/>
      <c r="I52369" s="88"/>
      <c r="J52369" s="88"/>
      <c r="K52369" s="88"/>
    </row>
    <row r="52370" spans="2:11" hidden="1" x14ac:dyDescent="0.2">
      <c r="B52370" s="88"/>
      <c r="C52370" s="88"/>
      <c r="D52370" s="88"/>
      <c r="E52370" s="88"/>
      <c r="F52370" s="88"/>
      <c r="G52370" s="88"/>
      <c r="H52370" s="88"/>
      <c r="I52370" s="88"/>
      <c r="J52370" s="88"/>
      <c r="K52370" s="88"/>
    </row>
    <row r="52371" spans="2:11" hidden="1" x14ac:dyDescent="0.2">
      <c r="B52371" s="88"/>
      <c r="C52371" s="88"/>
      <c r="D52371" s="88"/>
      <c r="E52371" s="88"/>
      <c r="F52371" s="88"/>
      <c r="G52371" s="88"/>
      <c r="H52371" s="88"/>
      <c r="I52371" s="88"/>
      <c r="J52371" s="88"/>
      <c r="K52371" s="88"/>
    </row>
    <row r="52372" spans="2:11" hidden="1" x14ac:dyDescent="0.2">
      <c r="B52372" s="88"/>
      <c r="C52372" s="88"/>
      <c r="D52372" s="88"/>
      <c r="E52372" s="88"/>
      <c r="F52372" s="88"/>
      <c r="G52372" s="88"/>
      <c r="H52372" s="88"/>
      <c r="I52372" s="88"/>
      <c r="J52372" s="88"/>
      <c r="K52372" s="88"/>
    </row>
    <row r="52373" spans="2:11" hidden="1" x14ac:dyDescent="0.2">
      <c r="B52373" s="88"/>
      <c r="C52373" s="88"/>
      <c r="D52373" s="88"/>
      <c r="E52373" s="88"/>
      <c r="F52373" s="88"/>
      <c r="G52373" s="88"/>
      <c r="H52373" s="88"/>
      <c r="I52373" s="88"/>
      <c r="J52373" s="88"/>
      <c r="K52373" s="88"/>
    </row>
    <row r="52374" spans="2:11" hidden="1" x14ac:dyDescent="0.2">
      <c r="B52374" s="88"/>
      <c r="C52374" s="88"/>
      <c r="D52374" s="88"/>
      <c r="E52374" s="88"/>
      <c r="F52374" s="88"/>
      <c r="G52374" s="88"/>
      <c r="H52374" s="88"/>
      <c r="I52374" s="88"/>
      <c r="J52374" s="88"/>
      <c r="K52374" s="88"/>
    </row>
    <row r="52375" spans="2:11" hidden="1" x14ac:dyDescent="0.2">
      <c r="B52375" s="88"/>
      <c r="C52375" s="88"/>
      <c r="D52375" s="88"/>
      <c r="E52375" s="88"/>
      <c r="F52375" s="88"/>
      <c r="G52375" s="88"/>
      <c r="H52375" s="88"/>
      <c r="I52375" s="88"/>
      <c r="J52375" s="88"/>
      <c r="K52375" s="88"/>
    </row>
    <row r="52376" spans="2:11" hidden="1" x14ac:dyDescent="0.2">
      <c r="B52376" s="88"/>
      <c r="C52376" s="88"/>
      <c r="D52376" s="88"/>
      <c r="E52376" s="88"/>
      <c r="F52376" s="88"/>
      <c r="G52376" s="88"/>
      <c r="H52376" s="88"/>
      <c r="I52376" s="88"/>
      <c r="J52376" s="88"/>
      <c r="K52376" s="88"/>
    </row>
    <row r="52377" spans="2:11" hidden="1" x14ac:dyDescent="0.2">
      <c r="B52377" s="88"/>
      <c r="C52377" s="88"/>
      <c r="D52377" s="88"/>
      <c r="E52377" s="88"/>
      <c r="F52377" s="88"/>
      <c r="G52377" s="88"/>
      <c r="H52377" s="88"/>
      <c r="I52377" s="88"/>
      <c r="J52377" s="88"/>
      <c r="K52377" s="88"/>
    </row>
    <row r="52378" spans="2:11" hidden="1" x14ac:dyDescent="0.2">
      <c r="B52378" s="88"/>
      <c r="C52378" s="88"/>
      <c r="D52378" s="88"/>
      <c r="E52378" s="88"/>
      <c r="F52378" s="88"/>
      <c r="G52378" s="88"/>
      <c r="H52378" s="88"/>
      <c r="I52378" s="88"/>
      <c r="J52378" s="88"/>
      <c r="K52378" s="88"/>
    </row>
    <row r="52379" spans="2:11" hidden="1" x14ac:dyDescent="0.2">
      <c r="B52379" s="88"/>
      <c r="C52379" s="88"/>
      <c r="D52379" s="88"/>
      <c r="E52379" s="88"/>
      <c r="F52379" s="88"/>
      <c r="G52379" s="88"/>
      <c r="H52379" s="88"/>
      <c r="I52379" s="88"/>
      <c r="J52379" s="88"/>
      <c r="K52379" s="88"/>
    </row>
    <row r="52380" spans="2:11" hidden="1" x14ac:dyDescent="0.2">
      <c r="B52380" s="88"/>
      <c r="C52380" s="88"/>
      <c r="D52380" s="88"/>
      <c r="E52380" s="88"/>
      <c r="F52380" s="88"/>
      <c r="G52380" s="88"/>
      <c r="H52380" s="88"/>
      <c r="I52380" s="88"/>
      <c r="J52380" s="88"/>
      <c r="K52380" s="88"/>
    </row>
    <row r="52381" spans="2:11" hidden="1" x14ac:dyDescent="0.2">
      <c r="B52381" s="88"/>
      <c r="C52381" s="88"/>
      <c r="D52381" s="88"/>
      <c r="E52381" s="88"/>
      <c r="F52381" s="88"/>
      <c r="G52381" s="88"/>
      <c r="H52381" s="88"/>
      <c r="I52381" s="88"/>
      <c r="J52381" s="88"/>
      <c r="K52381" s="88"/>
    </row>
    <row r="52382" spans="2:11" hidden="1" x14ac:dyDescent="0.2">
      <c r="B52382" s="88"/>
      <c r="C52382" s="88"/>
      <c r="D52382" s="88"/>
      <c r="E52382" s="88"/>
      <c r="F52382" s="88"/>
      <c r="G52382" s="88"/>
      <c r="H52382" s="88"/>
      <c r="I52382" s="88"/>
      <c r="J52382" s="88"/>
      <c r="K52382" s="88"/>
    </row>
    <row r="52383" spans="2:11" hidden="1" x14ac:dyDescent="0.2">
      <c r="B52383" s="88"/>
      <c r="C52383" s="88"/>
      <c r="D52383" s="88"/>
      <c r="E52383" s="88"/>
      <c r="F52383" s="88"/>
      <c r="G52383" s="88"/>
      <c r="H52383" s="88"/>
      <c r="I52383" s="88"/>
      <c r="J52383" s="88"/>
      <c r="K52383" s="88"/>
    </row>
    <row r="52384" spans="2:11" hidden="1" x14ac:dyDescent="0.2">
      <c r="B52384" s="88"/>
      <c r="C52384" s="88"/>
      <c r="D52384" s="88"/>
      <c r="E52384" s="88"/>
      <c r="F52384" s="88"/>
      <c r="G52384" s="88"/>
      <c r="H52384" s="88"/>
      <c r="I52384" s="88"/>
      <c r="J52384" s="88"/>
      <c r="K52384" s="88"/>
    </row>
    <row r="52385" spans="2:11" hidden="1" x14ac:dyDescent="0.2">
      <c r="B52385" s="88"/>
      <c r="C52385" s="88"/>
      <c r="D52385" s="88"/>
      <c r="E52385" s="88"/>
      <c r="F52385" s="88"/>
      <c r="G52385" s="88"/>
      <c r="H52385" s="88"/>
      <c r="I52385" s="88"/>
      <c r="J52385" s="88"/>
      <c r="K52385" s="88"/>
    </row>
    <row r="52386" spans="2:11" hidden="1" x14ac:dyDescent="0.2">
      <c r="B52386" s="88"/>
      <c r="C52386" s="88"/>
      <c r="D52386" s="88"/>
      <c r="E52386" s="88"/>
      <c r="F52386" s="88"/>
      <c r="G52386" s="88"/>
      <c r="H52386" s="88"/>
      <c r="I52386" s="88"/>
      <c r="J52386" s="88"/>
      <c r="K52386" s="88"/>
    </row>
    <row r="52387" spans="2:11" hidden="1" x14ac:dyDescent="0.2">
      <c r="B52387" s="88"/>
      <c r="C52387" s="88"/>
      <c r="D52387" s="88"/>
      <c r="E52387" s="88"/>
      <c r="F52387" s="88"/>
      <c r="G52387" s="88"/>
      <c r="H52387" s="88"/>
      <c r="I52387" s="88"/>
      <c r="J52387" s="88"/>
      <c r="K52387" s="88"/>
    </row>
    <row r="52388" spans="2:11" hidden="1" x14ac:dyDescent="0.2">
      <c r="B52388" s="88"/>
      <c r="C52388" s="88"/>
      <c r="D52388" s="88"/>
      <c r="E52388" s="88"/>
      <c r="F52388" s="88"/>
      <c r="G52388" s="88"/>
      <c r="H52388" s="88"/>
      <c r="I52388" s="88"/>
      <c r="J52388" s="88"/>
      <c r="K52388" s="88"/>
    </row>
    <row r="52389" spans="2:11" hidden="1" x14ac:dyDescent="0.2">
      <c r="B52389" s="88"/>
      <c r="C52389" s="88"/>
      <c r="D52389" s="88"/>
      <c r="E52389" s="88"/>
      <c r="F52389" s="88"/>
      <c r="G52389" s="88"/>
      <c r="H52389" s="88"/>
      <c r="I52389" s="88"/>
      <c r="J52389" s="88"/>
      <c r="K52389" s="88"/>
    </row>
    <row r="52390" spans="2:11" hidden="1" x14ac:dyDescent="0.2">
      <c r="B52390" s="88"/>
      <c r="C52390" s="88"/>
      <c r="D52390" s="88"/>
      <c r="E52390" s="88"/>
      <c r="F52390" s="88"/>
      <c r="G52390" s="88"/>
      <c r="H52390" s="88"/>
      <c r="I52390" s="88"/>
      <c r="J52390" s="88"/>
      <c r="K52390" s="88"/>
    </row>
    <row r="52391" spans="2:11" hidden="1" x14ac:dyDescent="0.2">
      <c r="B52391" s="88"/>
      <c r="C52391" s="88"/>
      <c r="D52391" s="88"/>
      <c r="E52391" s="88"/>
      <c r="F52391" s="88"/>
      <c r="G52391" s="88"/>
      <c r="H52391" s="88"/>
      <c r="I52391" s="88"/>
      <c r="J52391" s="88"/>
      <c r="K52391" s="88"/>
    </row>
    <row r="52392" spans="2:11" hidden="1" x14ac:dyDescent="0.2">
      <c r="B52392" s="88"/>
      <c r="C52392" s="88"/>
      <c r="D52392" s="88"/>
      <c r="E52392" s="88"/>
      <c r="F52392" s="88"/>
      <c r="G52392" s="88"/>
      <c r="H52392" s="88"/>
      <c r="I52392" s="88"/>
      <c r="J52392" s="88"/>
      <c r="K52392" s="88"/>
    </row>
    <row r="52393" spans="2:11" hidden="1" x14ac:dyDescent="0.2">
      <c r="B52393" s="88"/>
      <c r="C52393" s="88"/>
      <c r="D52393" s="88"/>
      <c r="E52393" s="88"/>
      <c r="F52393" s="88"/>
      <c r="G52393" s="88"/>
      <c r="H52393" s="88"/>
      <c r="I52393" s="88"/>
      <c r="J52393" s="88"/>
      <c r="K52393" s="88"/>
    </row>
    <row r="52394" spans="2:11" hidden="1" x14ac:dyDescent="0.2">
      <c r="B52394" s="88"/>
      <c r="C52394" s="88"/>
      <c r="D52394" s="88"/>
      <c r="E52394" s="88"/>
      <c r="F52394" s="88"/>
      <c r="G52394" s="88"/>
      <c r="H52394" s="88"/>
      <c r="I52394" s="88"/>
      <c r="J52394" s="88"/>
      <c r="K52394" s="88"/>
    </row>
    <row r="52395" spans="2:11" hidden="1" x14ac:dyDescent="0.2">
      <c r="B52395" s="88"/>
      <c r="C52395" s="88"/>
      <c r="D52395" s="88"/>
      <c r="E52395" s="88"/>
      <c r="F52395" s="88"/>
      <c r="G52395" s="88"/>
      <c r="H52395" s="88"/>
      <c r="I52395" s="88"/>
      <c r="J52395" s="88"/>
      <c r="K52395" s="88"/>
    </row>
    <row r="52396" spans="2:11" hidden="1" x14ac:dyDescent="0.2">
      <c r="B52396" s="88"/>
      <c r="C52396" s="88"/>
      <c r="D52396" s="88"/>
      <c r="E52396" s="88"/>
      <c r="F52396" s="88"/>
      <c r="G52396" s="88"/>
      <c r="H52396" s="88"/>
      <c r="I52396" s="88"/>
      <c r="J52396" s="88"/>
      <c r="K52396" s="88"/>
    </row>
    <row r="52397" spans="2:11" hidden="1" x14ac:dyDescent="0.2">
      <c r="B52397" s="88"/>
      <c r="C52397" s="88"/>
      <c r="D52397" s="88"/>
      <c r="E52397" s="88"/>
      <c r="F52397" s="88"/>
      <c r="G52397" s="88"/>
      <c r="H52397" s="88"/>
      <c r="I52397" s="88"/>
      <c r="J52397" s="88"/>
      <c r="K52397" s="88"/>
    </row>
    <row r="52398" spans="2:11" hidden="1" x14ac:dyDescent="0.2">
      <c r="B52398" s="88"/>
      <c r="C52398" s="88"/>
      <c r="D52398" s="88"/>
      <c r="E52398" s="88"/>
      <c r="F52398" s="88"/>
      <c r="G52398" s="88"/>
      <c r="H52398" s="88"/>
      <c r="I52398" s="88"/>
      <c r="J52398" s="88"/>
      <c r="K52398" s="88"/>
    </row>
    <row r="52399" spans="2:11" hidden="1" x14ac:dyDescent="0.2">
      <c r="B52399" s="88"/>
      <c r="C52399" s="88"/>
      <c r="D52399" s="88"/>
      <c r="E52399" s="88"/>
      <c r="F52399" s="88"/>
      <c r="G52399" s="88"/>
      <c r="H52399" s="88"/>
      <c r="I52399" s="88"/>
      <c r="J52399" s="88"/>
      <c r="K52399" s="88"/>
    </row>
    <row r="52400" spans="2:11" hidden="1" x14ac:dyDescent="0.2">
      <c r="B52400" s="88"/>
      <c r="C52400" s="88"/>
      <c r="D52400" s="88"/>
      <c r="E52400" s="88"/>
      <c r="F52400" s="88"/>
      <c r="G52400" s="88"/>
      <c r="H52400" s="88"/>
      <c r="I52400" s="88"/>
      <c r="J52400" s="88"/>
      <c r="K52400" s="88"/>
    </row>
    <row r="52401" spans="2:11" hidden="1" x14ac:dyDescent="0.2">
      <c r="B52401" s="88"/>
      <c r="C52401" s="88"/>
      <c r="D52401" s="88"/>
      <c r="E52401" s="88"/>
      <c r="F52401" s="88"/>
      <c r="G52401" s="88"/>
      <c r="H52401" s="88"/>
      <c r="I52401" s="88"/>
      <c r="J52401" s="88"/>
      <c r="K52401" s="88"/>
    </row>
    <row r="52402" spans="2:11" hidden="1" x14ac:dyDescent="0.2">
      <c r="B52402" s="88"/>
      <c r="C52402" s="88"/>
      <c r="D52402" s="88"/>
      <c r="E52402" s="88"/>
      <c r="F52402" s="88"/>
      <c r="G52402" s="88"/>
      <c r="H52402" s="88"/>
      <c r="I52402" s="88"/>
      <c r="J52402" s="88"/>
      <c r="K52402" s="88"/>
    </row>
    <row r="52403" spans="2:11" hidden="1" x14ac:dyDescent="0.2">
      <c r="B52403" s="88"/>
      <c r="C52403" s="88"/>
      <c r="D52403" s="88"/>
      <c r="E52403" s="88"/>
      <c r="F52403" s="88"/>
      <c r="G52403" s="88"/>
      <c r="H52403" s="88"/>
      <c r="I52403" s="88"/>
      <c r="J52403" s="88"/>
      <c r="K52403" s="88"/>
    </row>
    <row r="52404" spans="2:11" hidden="1" x14ac:dyDescent="0.2">
      <c r="B52404" s="88"/>
      <c r="C52404" s="88"/>
      <c r="D52404" s="88"/>
      <c r="E52404" s="88"/>
      <c r="F52404" s="88"/>
      <c r="G52404" s="88"/>
      <c r="H52404" s="88"/>
      <c r="I52404" s="88"/>
      <c r="J52404" s="88"/>
      <c r="K52404" s="88"/>
    </row>
    <row r="52405" spans="2:11" hidden="1" x14ac:dyDescent="0.2">
      <c r="B52405" s="88"/>
      <c r="C52405" s="88"/>
      <c r="D52405" s="88"/>
      <c r="E52405" s="88"/>
      <c r="F52405" s="88"/>
      <c r="G52405" s="88"/>
      <c r="H52405" s="88"/>
      <c r="I52405" s="88"/>
      <c r="J52405" s="88"/>
      <c r="K52405" s="88"/>
    </row>
    <row r="52406" spans="2:11" hidden="1" x14ac:dyDescent="0.2">
      <c r="B52406" s="88"/>
      <c r="C52406" s="88"/>
      <c r="D52406" s="88"/>
      <c r="E52406" s="88"/>
      <c r="F52406" s="88"/>
      <c r="G52406" s="88"/>
      <c r="H52406" s="88"/>
      <c r="I52406" s="88"/>
      <c r="J52406" s="88"/>
      <c r="K52406" s="88"/>
    </row>
    <row r="52407" spans="2:11" hidden="1" x14ac:dyDescent="0.2">
      <c r="B52407" s="88"/>
      <c r="C52407" s="88"/>
      <c r="D52407" s="88"/>
      <c r="E52407" s="88"/>
      <c r="F52407" s="88"/>
      <c r="G52407" s="88"/>
      <c r="H52407" s="88"/>
      <c r="I52407" s="88"/>
      <c r="J52407" s="88"/>
      <c r="K52407" s="88"/>
    </row>
    <row r="52408" spans="2:11" hidden="1" x14ac:dyDescent="0.2">
      <c r="B52408" s="88"/>
      <c r="C52408" s="88"/>
      <c r="D52408" s="88"/>
      <c r="E52408" s="88"/>
      <c r="F52408" s="88"/>
      <c r="G52408" s="88"/>
      <c r="H52408" s="88"/>
      <c r="I52408" s="88"/>
      <c r="J52408" s="88"/>
      <c r="K52408" s="88"/>
    </row>
    <row r="52409" spans="2:11" hidden="1" x14ac:dyDescent="0.2">
      <c r="B52409" s="88"/>
      <c r="C52409" s="88"/>
      <c r="D52409" s="88"/>
      <c r="E52409" s="88"/>
      <c r="F52409" s="88"/>
      <c r="G52409" s="88"/>
      <c r="H52409" s="88"/>
      <c r="I52409" s="88"/>
      <c r="J52409" s="88"/>
      <c r="K52409" s="88"/>
    </row>
    <row r="52410" spans="2:11" hidden="1" x14ac:dyDescent="0.2">
      <c r="B52410" s="88"/>
      <c r="C52410" s="88"/>
      <c r="D52410" s="88"/>
      <c r="E52410" s="88"/>
      <c r="F52410" s="88"/>
      <c r="G52410" s="88"/>
      <c r="H52410" s="88"/>
      <c r="I52410" s="88"/>
      <c r="J52410" s="88"/>
      <c r="K52410" s="88"/>
    </row>
    <row r="52411" spans="2:11" hidden="1" x14ac:dyDescent="0.2">
      <c r="B52411" s="88"/>
      <c r="C52411" s="88"/>
      <c r="D52411" s="88"/>
      <c r="E52411" s="88"/>
      <c r="F52411" s="88"/>
      <c r="G52411" s="88"/>
      <c r="H52411" s="88"/>
      <c r="I52411" s="88"/>
      <c r="J52411" s="88"/>
      <c r="K52411" s="88"/>
    </row>
    <row r="52412" spans="2:11" hidden="1" x14ac:dyDescent="0.2">
      <c r="B52412" s="88"/>
      <c r="C52412" s="88"/>
      <c r="D52412" s="88"/>
      <c r="E52412" s="88"/>
      <c r="F52412" s="88"/>
      <c r="G52412" s="88"/>
      <c r="H52412" s="88"/>
      <c r="I52412" s="88"/>
      <c r="J52412" s="88"/>
      <c r="K52412" s="88"/>
    </row>
    <row r="52413" spans="2:11" hidden="1" x14ac:dyDescent="0.2">
      <c r="B52413" s="88"/>
      <c r="C52413" s="88"/>
      <c r="D52413" s="88"/>
      <c r="E52413" s="88"/>
      <c r="F52413" s="88"/>
      <c r="G52413" s="88"/>
      <c r="H52413" s="88"/>
      <c r="I52413" s="88"/>
      <c r="J52413" s="88"/>
      <c r="K52413" s="88"/>
    </row>
    <row r="52414" spans="2:11" hidden="1" x14ac:dyDescent="0.2">
      <c r="B52414" s="88"/>
      <c r="C52414" s="88"/>
      <c r="D52414" s="88"/>
      <c r="E52414" s="88"/>
      <c r="F52414" s="88"/>
      <c r="G52414" s="88"/>
      <c r="H52414" s="88"/>
      <c r="I52414" s="88"/>
      <c r="J52414" s="88"/>
      <c r="K52414" s="88"/>
    </row>
    <row r="52415" spans="2:11" hidden="1" x14ac:dyDescent="0.2">
      <c r="B52415" s="88"/>
      <c r="C52415" s="88"/>
      <c r="D52415" s="88"/>
      <c r="E52415" s="88"/>
      <c r="F52415" s="88"/>
      <c r="G52415" s="88"/>
      <c r="H52415" s="88"/>
      <c r="I52415" s="88"/>
      <c r="J52415" s="88"/>
      <c r="K52415" s="88"/>
    </row>
    <row r="52416" spans="2:11" hidden="1" x14ac:dyDescent="0.2">
      <c r="B52416" s="88"/>
      <c r="C52416" s="88"/>
      <c r="D52416" s="88"/>
      <c r="E52416" s="88"/>
      <c r="F52416" s="88"/>
      <c r="G52416" s="88"/>
      <c r="H52416" s="88"/>
      <c r="I52416" s="88"/>
      <c r="J52416" s="88"/>
      <c r="K52416" s="88"/>
    </row>
    <row r="52417" spans="2:11" hidden="1" x14ac:dyDescent="0.2">
      <c r="B52417" s="88"/>
      <c r="C52417" s="88"/>
      <c r="D52417" s="88"/>
      <c r="E52417" s="88"/>
      <c r="F52417" s="88"/>
      <c r="G52417" s="88"/>
      <c r="H52417" s="88"/>
      <c r="I52417" s="88"/>
      <c r="J52417" s="88"/>
      <c r="K52417" s="88"/>
    </row>
    <row r="52418" spans="2:11" hidden="1" x14ac:dyDescent="0.2">
      <c r="B52418" s="88"/>
      <c r="C52418" s="88"/>
      <c r="D52418" s="88"/>
      <c r="E52418" s="88"/>
      <c r="F52418" s="88"/>
      <c r="G52418" s="88"/>
      <c r="H52418" s="88"/>
      <c r="I52418" s="88"/>
      <c r="J52418" s="88"/>
      <c r="K52418" s="88"/>
    </row>
    <row r="52419" spans="2:11" hidden="1" x14ac:dyDescent="0.2">
      <c r="B52419" s="88"/>
      <c r="C52419" s="88"/>
      <c r="D52419" s="88"/>
      <c r="E52419" s="88"/>
      <c r="F52419" s="88"/>
      <c r="G52419" s="88"/>
      <c r="H52419" s="88"/>
      <c r="I52419" s="88"/>
      <c r="J52419" s="88"/>
      <c r="K52419" s="88"/>
    </row>
    <row r="52420" spans="2:11" hidden="1" x14ac:dyDescent="0.2">
      <c r="B52420" s="88"/>
      <c r="C52420" s="88"/>
      <c r="D52420" s="88"/>
      <c r="E52420" s="88"/>
      <c r="F52420" s="88"/>
      <c r="G52420" s="88"/>
      <c r="H52420" s="88"/>
      <c r="I52420" s="88"/>
      <c r="J52420" s="88"/>
      <c r="K52420" s="88"/>
    </row>
    <row r="52421" spans="2:11" hidden="1" x14ac:dyDescent="0.2">
      <c r="B52421" s="88"/>
      <c r="C52421" s="88"/>
      <c r="D52421" s="88"/>
      <c r="E52421" s="88"/>
      <c r="F52421" s="88"/>
      <c r="G52421" s="88"/>
      <c r="H52421" s="88"/>
      <c r="I52421" s="88"/>
      <c r="J52421" s="88"/>
      <c r="K52421" s="88"/>
    </row>
    <row r="52422" spans="2:11" hidden="1" x14ac:dyDescent="0.2">
      <c r="B52422" s="88"/>
      <c r="C52422" s="88"/>
      <c r="D52422" s="88"/>
      <c r="E52422" s="88"/>
      <c r="F52422" s="88"/>
      <c r="G52422" s="88"/>
      <c r="H52422" s="88"/>
      <c r="I52422" s="88"/>
      <c r="J52422" s="88"/>
      <c r="K52422" s="88"/>
    </row>
    <row r="52423" spans="2:11" hidden="1" x14ac:dyDescent="0.2">
      <c r="B52423" s="88"/>
      <c r="C52423" s="88"/>
      <c r="D52423" s="88"/>
      <c r="E52423" s="88"/>
      <c r="F52423" s="88"/>
      <c r="G52423" s="88"/>
      <c r="H52423" s="88"/>
      <c r="I52423" s="88"/>
      <c r="J52423" s="88"/>
      <c r="K52423" s="88"/>
    </row>
    <row r="52424" spans="2:11" hidden="1" x14ac:dyDescent="0.2">
      <c r="B52424" s="88"/>
      <c r="C52424" s="88"/>
      <c r="D52424" s="88"/>
      <c r="E52424" s="88"/>
      <c r="F52424" s="88"/>
      <c r="G52424" s="88"/>
      <c r="H52424" s="88"/>
      <c r="I52424" s="88"/>
      <c r="J52424" s="88"/>
      <c r="K52424" s="88"/>
    </row>
    <row r="52425" spans="2:11" hidden="1" x14ac:dyDescent="0.2">
      <c r="B52425" s="88"/>
      <c r="C52425" s="88"/>
      <c r="D52425" s="88"/>
      <c r="E52425" s="88"/>
      <c r="F52425" s="88"/>
      <c r="G52425" s="88"/>
      <c r="H52425" s="88"/>
      <c r="I52425" s="88"/>
      <c r="J52425" s="88"/>
      <c r="K52425" s="88"/>
    </row>
    <row r="52426" spans="2:11" hidden="1" x14ac:dyDescent="0.2">
      <c r="B52426" s="88"/>
      <c r="C52426" s="88"/>
      <c r="D52426" s="88"/>
      <c r="E52426" s="88"/>
      <c r="F52426" s="88"/>
      <c r="G52426" s="88"/>
      <c r="H52426" s="88"/>
      <c r="I52426" s="88"/>
      <c r="J52426" s="88"/>
      <c r="K52426" s="88"/>
    </row>
    <row r="52427" spans="2:11" hidden="1" x14ac:dyDescent="0.2">
      <c r="B52427" s="88"/>
      <c r="C52427" s="88"/>
      <c r="D52427" s="88"/>
      <c r="E52427" s="88"/>
      <c r="F52427" s="88"/>
      <c r="G52427" s="88"/>
      <c r="H52427" s="88"/>
      <c r="I52427" s="88"/>
      <c r="J52427" s="88"/>
      <c r="K52427" s="88"/>
    </row>
    <row r="52428" spans="2:11" hidden="1" x14ac:dyDescent="0.2">
      <c r="B52428" s="88"/>
      <c r="C52428" s="88"/>
      <c r="D52428" s="88"/>
      <c r="E52428" s="88"/>
      <c r="F52428" s="88"/>
      <c r="G52428" s="88"/>
      <c r="H52428" s="88"/>
      <c r="I52428" s="88"/>
      <c r="J52428" s="88"/>
      <c r="K52428" s="88"/>
    </row>
    <row r="52429" spans="2:11" hidden="1" x14ac:dyDescent="0.2">
      <c r="B52429" s="88"/>
      <c r="C52429" s="88"/>
      <c r="D52429" s="88"/>
      <c r="E52429" s="88"/>
      <c r="F52429" s="88"/>
      <c r="G52429" s="88"/>
      <c r="H52429" s="88"/>
      <c r="I52429" s="88"/>
      <c r="J52429" s="88"/>
      <c r="K52429" s="88"/>
    </row>
    <row r="52430" spans="2:11" hidden="1" x14ac:dyDescent="0.2">
      <c r="B52430" s="88"/>
      <c r="C52430" s="88"/>
      <c r="D52430" s="88"/>
      <c r="E52430" s="88"/>
      <c r="F52430" s="88"/>
      <c r="G52430" s="88"/>
      <c r="H52430" s="88"/>
      <c r="I52430" s="88"/>
      <c r="J52430" s="88"/>
      <c r="K52430" s="88"/>
    </row>
    <row r="52431" spans="2:11" hidden="1" x14ac:dyDescent="0.2">
      <c r="B52431" s="88"/>
      <c r="C52431" s="88"/>
      <c r="D52431" s="88"/>
      <c r="E52431" s="88"/>
      <c r="F52431" s="88"/>
      <c r="G52431" s="88"/>
      <c r="H52431" s="88"/>
      <c r="I52431" s="88"/>
      <c r="J52431" s="88"/>
      <c r="K52431" s="88"/>
    </row>
    <row r="52432" spans="2:11" hidden="1" x14ac:dyDescent="0.2">
      <c r="B52432" s="88"/>
      <c r="C52432" s="88"/>
      <c r="D52432" s="88"/>
      <c r="E52432" s="88"/>
      <c r="F52432" s="88"/>
      <c r="G52432" s="88"/>
      <c r="H52432" s="88"/>
      <c r="I52432" s="88"/>
      <c r="J52432" s="88"/>
      <c r="K52432" s="88"/>
    </row>
    <row r="52433" spans="2:11" hidden="1" x14ac:dyDescent="0.2">
      <c r="B52433" s="88"/>
      <c r="C52433" s="88"/>
      <c r="D52433" s="88"/>
      <c r="E52433" s="88"/>
      <c r="F52433" s="88"/>
      <c r="G52433" s="88"/>
      <c r="H52433" s="88"/>
      <c r="I52433" s="88"/>
      <c r="J52433" s="88"/>
      <c r="K52433" s="88"/>
    </row>
    <row r="52434" spans="2:11" hidden="1" x14ac:dyDescent="0.2">
      <c r="B52434" s="88"/>
      <c r="C52434" s="88"/>
      <c r="D52434" s="88"/>
      <c r="E52434" s="88"/>
      <c r="F52434" s="88"/>
      <c r="G52434" s="88"/>
      <c r="H52434" s="88"/>
      <c r="I52434" s="88"/>
      <c r="J52434" s="88"/>
      <c r="K52434" s="88"/>
    </row>
    <row r="52435" spans="2:11" hidden="1" x14ac:dyDescent="0.2">
      <c r="B52435" s="88"/>
      <c r="C52435" s="88"/>
      <c r="D52435" s="88"/>
      <c r="E52435" s="88"/>
      <c r="F52435" s="88"/>
      <c r="G52435" s="88"/>
      <c r="H52435" s="88"/>
      <c r="I52435" s="88"/>
      <c r="J52435" s="88"/>
      <c r="K52435" s="88"/>
    </row>
    <row r="52436" spans="2:11" hidden="1" x14ac:dyDescent="0.2">
      <c r="B52436" s="88"/>
      <c r="C52436" s="88"/>
      <c r="D52436" s="88"/>
      <c r="E52436" s="88"/>
      <c r="F52436" s="88"/>
      <c r="G52436" s="88"/>
      <c r="H52436" s="88"/>
      <c r="I52436" s="88"/>
      <c r="J52436" s="88"/>
      <c r="K52436" s="88"/>
    </row>
    <row r="52437" spans="2:11" hidden="1" x14ac:dyDescent="0.2">
      <c r="B52437" s="88"/>
      <c r="C52437" s="88"/>
      <c r="D52437" s="88"/>
      <c r="E52437" s="88"/>
      <c r="F52437" s="88"/>
      <c r="G52437" s="88"/>
      <c r="H52437" s="88"/>
      <c r="I52437" s="88"/>
      <c r="J52437" s="88"/>
      <c r="K52437" s="88"/>
    </row>
    <row r="52438" spans="2:11" hidden="1" x14ac:dyDescent="0.2">
      <c r="B52438" s="88"/>
      <c r="C52438" s="88"/>
      <c r="D52438" s="88"/>
      <c r="E52438" s="88"/>
      <c r="F52438" s="88"/>
      <c r="G52438" s="88"/>
      <c r="H52438" s="88"/>
      <c r="I52438" s="88"/>
      <c r="J52438" s="88"/>
      <c r="K52438" s="88"/>
    </row>
    <row r="52439" spans="2:11" hidden="1" x14ac:dyDescent="0.2">
      <c r="B52439" s="88"/>
      <c r="C52439" s="88"/>
      <c r="D52439" s="88"/>
      <c r="E52439" s="88"/>
      <c r="F52439" s="88"/>
      <c r="G52439" s="88"/>
      <c r="H52439" s="88"/>
      <c r="I52439" s="88"/>
      <c r="J52439" s="88"/>
      <c r="K52439" s="88"/>
    </row>
    <row r="52440" spans="2:11" hidden="1" x14ac:dyDescent="0.2">
      <c r="B52440" s="88"/>
      <c r="C52440" s="88"/>
      <c r="D52440" s="88"/>
      <c r="E52440" s="88"/>
      <c r="F52440" s="88"/>
      <c r="G52440" s="88"/>
      <c r="H52440" s="88"/>
      <c r="I52440" s="88"/>
      <c r="J52440" s="88"/>
      <c r="K52440" s="88"/>
    </row>
    <row r="52441" spans="2:11" hidden="1" x14ac:dyDescent="0.2">
      <c r="B52441" s="88"/>
      <c r="C52441" s="88"/>
      <c r="D52441" s="88"/>
      <c r="E52441" s="88"/>
      <c r="F52441" s="88"/>
      <c r="G52441" s="88"/>
      <c r="H52441" s="88"/>
      <c r="I52441" s="88"/>
      <c r="J52441" s="88"/>
      <c r="K52441" s="88"/>
    </row>
    <row r="52442" spans="2:11" hidden="1" x14ac:dyDescent="0.2">
      <c r="B52442" s="88"/>
      <c r="C52442" s="88"/>
      <c r="D52442" s="88"/>
      <c r="E52442" s="88"/>
      <c r="F52442" s="88"/>
      <c r="G52442" s="88"/>
      <c r="H52442" s="88"/>
      <c r="I52442" s="88"/>
      <c r="J52442" s="88"/>
      <c r="K52442" s="88"/>
    </row>
    <row r="52443" spans="2:11" hidden="1" x14ac:dyDescent="0.2">
      <c r="B52443" s="88"/>
      <c r="C52443" s="88"/>
      <c r="D52443" s="88"/>
      <c r="E52443" s="88"/>
      <c r="F52443" s="88"/>
      <c r="G52443" s="88"/>
      <c r="H52443" s="88"/>
      <c r="I52443" s="88"/>
      <c r="J52443" s="88"/>
      <c r="K52443" s="88"/>
    </row>
    <row r="52444" spans="2:11" hidden="1" x14ac:dyDescent="0.2">
      <c r="B52444" s="88"/>
      <c r="C52444" s="88"/>
      <c r="D52444" s="88"/>
      <c r="E52444" s="88"/>
      <c r="F52444" s="88"/>
      <c r="G52444" s="88"/>
      <c r="H52444" s="88"/>
      <c r="I52444" s="88"/>
      <c r="J52444" s="88"/>
      <c r="K52444" s="88"/>
    </row>
    <row r="52445" spans="2:11" hidden="1" x14ac:dyDescent="0.2">
      <c r="B52445" s="88"/>
      <c r="C52445" s="88"/>
      <c r="D52445" s="88"/>
      <c r="E52445" s="88"/>
      <c r="F52445" s="88"/>
      <c r="G52445" s="88"/>
      <c r="H52445" s="88"/>
      <c r="I52445" s="88"/>
      <c r="J52445" s="88"/>
      <c r="K52445" s="88"/>
    </row>
    <row r="52446" spans="2:11" hidden="1" x14ac:dyDescent="0.2">
      <c r="B52446" s="88"/>
      <c r="C52446" s="88"/>
      <c r="D52446" s="88"/>
      <c r="E52446" s="88"/>
      <c r="F52446" s="88"/>
      <c r="G52446" s="88"/>
      <c r="H52446" s="88"/>
      <c r="I52446" s="88"/>
      <c r="J52446" s="88"/>
      <c r="K52446" s="88"/>
    </row>
    <row r="52447" spans="2:11" hidden="1" x14ac:dyDescent="0.2">
      <c r="B52447" s="88"/>
      <c r="C52447" s="88"/>
      <c r="D52447" s="88"/>
      <c r="E52447" s="88"/>
      <c r="F52447" s="88"/>
      <c r="G52447" s="88"/>
      <c r="H52447" s="88"/>
      <c r="I52447" s="88"/>
      <c r="J52447" s="88"/>
      <c r="K52447" s="88"/>
    </row>
    <row r="52448" spans="2:11" hidden="1" x14ac:dyDescent="0.2">
      <c r="B52448" s="88"/>
      <c r="C52448" s="88"/>
      <c r="D52448" s="88"/>
      <c r="E52448" s="88"/>
      <c r="F52448" s="88"/>
      <c r="G52448" s="88"/>
      <c r="H52448" s="88"/>
      <c r="I52448" s="88"/>
      <c r="J52448" s="88"/>
      <c r="K52448" s="88"/>
    </row>
    <row r="52449" spans="2:11" hidden="1" x14ac:dyDescent="0.2">
      <c r="B52449" s="88"/>
      <c r="C52449" s="88"/>
      <c r="D52449" s="88"/>
      <c r="E52449" s="88"/>
      <c r="F52449" s="88"/>
      <c r="G52449" s="88"/>
      <c r="H52449" s="88"/>
      <c r="I52449" s="88"/>
      <c r="J52449" s="88"/>
      <c r="K52449" s="88"/>
    </row>
    <row r="52450" spans="2:11" hidden="1" x14ac:dyDescent="0.2">
      <c r="B52450" s="88"/>
      <c r="C52450" s="88"/>
      <c r="D52450" s="88"/>
      <c r="E52450" s="88"/>
      <c r="F52450" s="88"/>
      <c r="G52450" s="88"/>
      <c r="H52450" s="88"/>
      <c r="I52450" s="88"/>
      <c r="J52450" s="88"/>
      <c r="K52450" s="88"/>
    </row>
    <row r="52451" spans="2:11" hidden="1" x14ac:dyDescent="0.2">
      <c r="B52451" s="88"/>
      <c r="C52451" s="88"/>
      <c r="D52451" s="88"/>
      <c r="E52451" s="88"/>
      <c r="F52451" s="88"/>
      <c r="G52451" s="88"/>
      <c r="H52451" s="88"/>
      <c r="I52451" s="88"/>
      <c r="J52451" s="88"/>
      <c r="K52451" s="88"/>
    </row>
    <row r="52452" spans="2:11" hidden="1" x14ac:dyDescent="0.2">
      <c r="B52452" s="88"/>
      <c r="C52452" s="88"/>
      <c r="D52452" s="88"/>
      <c r="E52452" s="88"/>
      <c r="F52452" s="88"/>
      <c r="G52452" s="88"/>
      <c r="H52452" s="88"/>
      <c r="I52452" s="88"/>
      <c r="J52452" s="88"/>
      <c r="K52452" s="88"/>
    </row>
    <row r="52453" spans="2:11" hidden="1" x14ac:dyDescent="0.2">
      <c r="B52453" s="88"/>
      <c r="C52453" s="88"/>
      <c r="D52453" s="88"/>
      <c r="E52453" s="88"/>
      <c r="F52453" s="88"/>
      <c r="G52453" s="88"/>
      <c r="H52453" s="88"/>
      <c r="I52453" s="88"/>
      <c r="J52453" s="88"/>
      <c r="K52453" s="88"/>
    </row>
    <row r="52454" spans="2:11" hidden="1" x14ac:dyDescent="0.2">
      <c r="B52454" s="88"/>
      <c r="C52454" s="88"/>
      <c r="D52454" s="88"/>
      <c r="E52454" s="88"/>
      <c r="F52454" s="88"/>
      <c r="G52454" s="88"/>
      <c r="H52454" s="88"/>
      <c r="I52454" s="88"/>
      <c r="J52454" s="88"/>
      <c r="K52454" s="88"/>
    </row>
    <row r="52455" spans="2:11" hidden="1" x14ac:dyDescent="0.2">
      <c r="B52455" s="88"/>
      <c r="C52455" s="88"/>
      <c r="D52455" s="88"/>
      <c r="E52455" s="88"/>
      <c r="F52455" s="88"/>
      <c r="G52455" s="88"/>
      <c r="H52455" s="88"/>
      <c r="I52455" s="88"/>
      <c r="J52455" s="88"/>
      <c r="K52455" s="88"/>
    </row>
    <row r="52456" spans="2:11" hidden="1" x14ac:dyDescent="0.2">
      <c r="B52456" s="88"/>
      <c r="C52456" s="88"/>
      <c r="D52456" s="88"/>
      <c r="E52456" s="88"/>
      <c r="F52456" s="88"/>
      <c r="G52456" s="88"/>
      <c r="H52456" s="88"/>
      <c r="I52456" s="88"/>
      <c r="J52456" s="88"/>
      <c r="K52456" s="88"/>
    </row>
    <row r="52457" spans="2:11" hidden="1" x14ac:dyDescent="0.2">
      <c r="B52457" s="88"/>
      <c r="C52457" s="88"/>
      <c r="D52457" s="88"/>
      <c r="E52457" s="88"/>
      <c r="F52457" s="88"/>
      <c r="G52457" s="88"/>
      <c r="H52457" s="88"/>
      <c r="I52457" s="88"/>
      <c r="J52457" s="88"/>
      <c r="K52457" s="88"/>
    </row>
    <row r="52458" spans="2:11" hidden="1" x14ac:dyDescent="0.2">
      <c r="B52458" s="88"/>
      <c r="C52458" s="88"/>
      <c r="D52458" s="88"/>
      <c r="E52458" s="88"/>
      <c r="F52458" s="88"/>
      <c r="G52458" s="88"/>
      <c r="H52458" s="88"/>
      <c r="I52458" s="88"/>
      <c r="J52458" s="88"/>
      <c r="K52458" s="88"/>
    </row>
    <row r="52459" spans="2:11" hidden="1" x14ac:dyDescent="0.2">
      <c r="B52459" s="88"/>
      <c r="C52459" s="88"/>
      <c r="D52459" s="88"/>
      <c r="E52459" s="88"/>
      <c r="F52459" s="88"/>
      <c r="G52459" s="88"/>
      <c r="H52459" s="88"/>
      <c r="I52459" s="88"/>
      <c r="J52459" s="88"/>
      <c r="K52459" s="88"/>
    </row>
    <row r="52460" spans="2:11" hidden="1" x14ac:dyDescent="0.2">
      <c r="B52460" s="88"/>
      <c r="C52460" s="88"/>
      <c r="D52460" s="88"/>
      <c r="E52460" s="88"/>
      <c r="F52460" s="88"/>
      <c r="G52460" s="88"/>
      <c r="H52460" s="88"/>
      <c r="I52460" s="88"/>
      <c r="J52460" s="88"/>
      <c r="K52460" s="88"/>
    </row>
    <row r="52461" spans="2:11" hidden="1" x14ac:dyDescent="0.2">
      <c r="B52461" s="88"/>
      <c r="C52461" s="88"/>
      <c r="D52461" s="88"/>
      <c r="E52461" s="88"/>
      <c r="F52461" s="88"/>
      <c r="G52461" s="88"/>
      <c r="H52461" s="88"/>
      <c r="I52461" s="88"/>
      <c r="J52461" s="88"/>
      <c r="K52461" s="88"/>
    </row>
    <row r="52462" spans="2:11" hidden="1" x14ac:dyDescent="0.2">
      <c r="B52462" s="88"/>
      <c r="C52462" s="88"/>
      <c r="D52462" s="88"/>
      <c r="E52462" s="88"/>
      <c r="F52462" s="88"/>
      <c r="G52462" s="88"/>
      <c r="H52462" s="88"/>
      <c r="I52462" s="88"/>
      <c r="J52462" s="88"/>
      <c r="K52462" s="88"/>
    </row>
    <row r="52463" spans="2:11" hidden="1" x14ac:dyDescent="0.2">
      <c r="B52463" s="88"/>
      <c r="C52463" s="88"/>
      <c r="D52463" s="88"/>
      <c r="E52463" s="88"/>
      <c r="F52463" s="88"/>
      <c r="G52463" s="88"/>
      <c r="H52463" s="88"/>
      <c r="I52463" s="88"/>
      <c r="J52463" s="88"/>
      <c r="K52463" s="88"/>
    </row>
    <row r="52464" spans="2:11" hidden="1" x14ac:dyDescent="0.2">
      <c r="B52464" s="88"/>
      <c r="C52464" s="88"/>
      <c r="D52464" s="88"/>
      <c r="E52464" s="88"/>
      <c r="F52464" s="88"/>
      <c r="G52464" s="88"/>
      <c r="H52464" s="88"/>
      <c r="I52464" s="88"/>
      <c r="J52464" s="88"/>
      <c r="K52464" s="88"/>
    </row>
    <row r="52465" spans="2:11" hidden="1" x14ac:dyDescent="0.2">
      <c r="B52465" s="88"/>
      <c r="C52465" s="88"/>
      <c r="D52465" s="88"/>
      <c r="E52465" s="88"/>
      <c r="F52465" s="88"/>
      <c r="G52465" s="88"/>
      <c r="H52465" s="88"/>
      <c r="I52465" s="88"/>
      <c r="J52465" s="88"/>
      <c r="K52465" s="88"/>
    </row>
    <row r="52466" spans="2:11" hidden="1" x14ac:dyDescent="0.2">
      <c r="B52466" s="88"/>
      <c r="C52466" s="88"/>
      <c r="D52466" s="88"/>
      <c r="E52466" s="88"/>
      <c r="F52466" s="88"/>
      <c r="G52466" s="88"/>
      <c r="H52466" s="88"/>
      <c r="I52466" s="88"/>
      <c r="J52466" s="88"/>
      <c r="K52466" s="88"/>
    </row>
    <row r="52467" spans="2:11" hidden="1" x14ac:dyDescent="0.2">
      <c r="B52467" s="88"/>
      <c r="C52467" s="88"/>
      <c r="D52467" s="88"/>
      <c r="E52467" s="88"/>
      <c r="F52467" s="88"/>
      <c r="G52467" s="88"/>
      <c r="H52467" s="88"/>
      <c r="I52467" s="88"/>
      <c r="J52467" s="88"/>
      <c r="K52467" s="88"/>
    </row>
    <row r="52468" spans="2:11" hidden="1" x14ac:dyDescent="0.2">
      <c r="B52468" s="88"/>
      <c r="C52468" s="88"/>
      <c r="D52468" s="88"/>
      <c r="E52468" s="88"/>
      <c r="F52468" s="88"/>
      <c r="G52468" s="88"/>
      <c r="H52468" s="88"/>
      <c r="I52468" s="88"/>
      <c r="J52468" s="88"/>
      <c r="K52468" s="88"/>
    </row>
    <row r="52469" spans="2:11" hidden="1" x14ac:dyDescent="0.2">
      <c r="B52469" s="88"/>
      <c r="C52469" s="88"/>
      <c r="D52469" s="88"/>
      <c r="E52469" s="88"/>
      <c r="F52469" s="88"/>
      <c r="G52469" s="88"/>
      <c r="H52469" s="88"/>
      <c r="I52469" s="88"/>
      <c r="J52469" s="88"/>
      <c r="K52469" s="88"/>
    </row>
    <row r="52470" spans="2:11" hidden="1" x14ac:dyDescent="0.2">
      <c r="B52470" s="88"/>
      <c r="C52470" s="88"/>
      <c r="D52470" s="88"/>
      <c r="E52470" s="88"/>
      <c r="F52470" s="88"/>
      <c r="G52470" s="88"/>
      <c r="H52470" s="88"/>
      <c r="I52470" s="88"/>
      <c r="J52470" s="88"/>
      <c r="K52470" s="88"/>
    </row>
    <row r="52471" spans="2:11" hidden="1" x14ac:dyDescent="0.2">
      <c r="B52471" s="88"/>
      <c r="C52471" s="88"/>
      <c r="D52471" s="88"/>
      <c r="E52471" s="88"/>
      <c r="F52471" s="88"/>
      <c r="G52471" s="88"/>
      <c r="H52471" s="88"/>
      <c r="I52471" s="88"/>
      <c r="J52471" s="88"/>
      <c r="K52471" s="88"/>
    </row>
    <row r="52472" spans="2:11" hidden="1" x14ac:dyDescent="0.2">
      <c r="B52472" s="88"/>
      <c r="C52472" s="88"/>
      <c r="D52472" s="88"/>
      <c r="E52472" s="88"/>
      <c r="F52472" s="88"/>
      <c r="G52472" s="88"/>
      <c r="H52472" s="88"/>
      <c r="I52472" s="88"/>
      <c r="J52472" s="88"/>
      <c r="K52472" s="88"/>
    </row>
    <row r="52473" spans="2:11" hidden="1" x14ac:dyDescent="0.2">
      <c r="B52473" s="88"/>
      <c r="C52473" s="88"/>
      <c r="D52473" s="88"/>
      <c r="E52473" s="88"/>
      <c r="F52473" s="88"/>
      <c r="G52473" s="88"/>
      <c r="H52473" s="88"/>
      <c r="I52473" s="88"/>
      <c r="J52473" s="88"/>
      <c r="K52473" s="88"/>
    </row>
    <row r="52474" spans="2:11" hidden="1" x14ac:dyDescent="0.2">
      <c r="B52474" s="88"/>
      <c r="C52474" s="88"/>
      <c r="D52474" s="88"/>
      <c r="E52474" s="88"/>
      <c r="F52474" s="88"/>
      <c r="G52474" s="88"/>
      <c r="H52474" s="88"/>
      <c r="I52474" s="88"/>
      <c r="J52474" s="88"/>
      <c r="K52474" s="88"/>
    </row>
    <row r="52475" spans="2:11" hidden="1" x14ac:dyDescent="0.2">
      <c r="B52475" s="88"/>
      <c r="C52475" s="88"/>
      <c r="D52475" s="88"/>
      <c r="E52475" s="88"/>
      <c r="F52475" s="88"/>
      <c r="G52475" s="88"/>
      <c r="H52475" s="88"/>
      <c r="I52475" s="88"/>
      <c r="J52475" s="88"/>
      <c r="K52475" s="88"/>
    </row>
    <row r="52476" spans="2:11" hidden="1" x14ac:dyDescent="0.2">
      <c r="B52476" s="88"/>
      <c r="C52476" s="88"/>
      <c r="D52476" s="88"/>
      <c r="E52476" s="88"/>
      <c r="F52476" s="88"/>
      <c r="G52476" s="88"/>
      <c r="H52476" s="88"/>
      <c r="I52476" s="88"/>
      <c r="J52476" s="88"/>
      <c r="K52476" s="88"/>
    </row>
    <row r="52477" spans="2:11" hidden="1" x14ac:dyDescent="0.2">
      <c r="B52477" s="88"/>
      <c r="C52477" s="88"/>
      <c r="D52477" s="88"/>
      <c r="E52477" s="88"/>
      <c r="F52477" s="88"/>
      <c r="G52477" s="88"/>
      <c r="H52477" s="88"/>
      <c r="I52477" s="88"/>
      <c r="J52477" s="88"/>
      <c r="K52477" s="88"/>
    </row>
    <row r="52478" spans="2:11" hidden="1" x14ac:dyDescent="0.2">
      <c r="B52478" s="88"/>
      <c r="C52478" s="88"/>
      <c r="D52478" s="88"/>
      <c r="E52478" s="88"/>
      <c r="F52478" s="88"/>
      <c r="G52478" s="88"/>
      <c r="H52478" s="88"/>
      <c r="I52478" s="88"/>
      <c r="J52478" s="88"/>
      <c r="K52478" s="88"/>
    </row>
    <row r="52479" spans="2:11" hidden="1" x14ac:dyDescent="0.2">
      <c r="B52479" s="88"/>
      <c r="C52479" s="88"/>
      <c r="D52479" s="88"/>
      <c r="E52479" s="88"/>
      <c r="F52479" s="88"/>
      <c r="G52479" s="88"/>
      <c r="H52479" s="88"/>
      <c r="I52479" s="88"/>
      <c r="J52479" s="88"/>
      <c r="K52479" s="88"/>
    </row>
    <row r="52480" spans="2:11" hidden="1" x14ac:dyDescent="0.2">
      <c r="B52480" s="88"/>
      <c r="C52480" s="88"/>
      <c r="D52480" s="88"/>
      <c r="E52480" s="88"/>
      <c r="F52480" s="88"/>
      <c r="G52480" s="88"/>
      <c r="H52480" s="88"/>
      <c r="I52480" s="88"/>
      <c r="J52480" s="88"/>
      <c r="K52480" s="88"/>
    </row>
    <row r="52481" spans="2:11" hidden="1" x14ac:dyDescent="0.2">
      <c r="B52481" s="88"/>
      <c r="C52481" s="88"/>
      <c r="D52481" s="88"/>
      <c r="E52481" s="88"/>
      <c r="F52481" s="88"/>
      <c r="G52481" s="88"/>
      <c r="H52481" s="88"/>
      <c r="I52481" s="88"/>
      <c r="J52481" s="88"/>
      <c r="K52481" s="88"/>
    </row>
    <row r="52482" spans="2:11" hidden="1" x14ac:dyDescent="0.2">
      <c r="B52482" s="88"/>
      <c r="C52482" s="88"/>
      <c r="D52482" s="88"/>
      <c r="E52482" s="88"/>
      <c r="F52482" s="88"/>
      <c r="G52482" s="88"/>
      <c r="H52482" s="88"/>
      <c r="I52482" s="88"/>
      <c r="J52482" s="88"/>
      <c r="K52482" s="88"/>
    </row>
    <row r="52483" spans="2:11" hidden="1" x14ac:dyDescent="0.2">
      <c r="B52483" s="88"/>
      <c r="C52483" s="88"/>
      <c r="D52483" s="88"/>
      <c r="E52483" s="88"/>
      <c r="F52483" s="88"/>
      <c r="G52483" s="88"/>
      <c r="H52483" s="88"/>
      <c r="I52483" s="88"/>
      <c r="J52483" s="88"/>
      <c r="K52483" s="88"/>
    </row>
    <row r="52484" spans="2:11" hidden="1" x14ac:dyDescent="0.2">
      <c r="B52484" s="88"/>
      <c r="C52484" s="88"/>
      <c r="D52484" s="88"/>
      <c r="E52484" s="88"/>
      <c r="F52484" s="88"/>
      <c r="G52484" s="88"/>
      <c r="H52484" s="88"/>
      <c r="I52484" s="88"/>
      <c r="J52484" s="88"/>
      <c r="K52484" s="88"/>
    </row>
    <row r="52485" spans="2:11" hidden="1" x14ac:dyDescent="0.2">
      <c r="B52485" s="88"/>
      <c r="C52485" s="88"/>
      <c r="D52485" s="88"/>
      <c r="E52485" s="88"/>
      <c r="F52485" s="88"/>
      <c r="G52485" s="88"/>
      <c r="H52485" s="88"/>
      <c r="I52485" s="88"/>
      <c r="J52485" s="88"/>
      <c r="K52485" s="88"/>
    </row>
    <row r="52486" spans="2:11" hidden="1" x14ac:dyDescent="0.2">
      <c r="B52486" s="88"/>
      <c r="C52486" s="88"/>
      <c r="D52486" s="88"/>
      <c r="E52486" s="88"/>
      <c r="F52486" s="88"/>
      <c r="G52486" s="88"/>
      <c r="H52486" s="88"/>
      <c r="I52486" s="88"/>
      <c r="J52486" s="88"/>
      <c r="K52486" s="88"/>
    </row>
    <row r="52487" spans="2:11" hidden="1" x14ac:dyDescent="0.2">
      <c r="B52487" s="88"/>
      <c r="C52487" s="88"/>
      <c r="D52487" s="88"/>
      <c r="E52487" s="88"/>
      <c r="F52487" s="88"/>
      <c r="G52487" s="88"/>
      <c r="H52487" s="88"/>
      <c r="I52487" s="88"/>
      <c r="J52487" s="88"/>
      <c r="K52487" s="88"/>
    </row>
    <row r="52488" spans="2:11" hidden="1" x14ac:dyDescent="0.2">
      <c r="B52488" s="88"/>
      <c r="C52488" s="88"/>
      <c r="D52488" s="88"/>
      <c r="E52488" s="88"/>
      <c r="F52488" s="88"/>
      <c r="G52488" s="88"/>
      <c r="H52488" s="88"/>
      <c r="I52488" s="88"/>
      <c r="J52488" s="88"/>
      <c r="K52488" s="88"/>
    </row>
    <row r="52489" spans="2:11" hidden="1" x14ac:dyDescent="0.2">
      <c r="B52489" s="88"/>
      <c r="C52489" s="88"/>
      <c r="D52489" s="88"/>
      <c r="E52489" s="88"/>
      <c r="F52489" s="88"/>
      <c r="G52489" s="88"/>
      <c r="H52489" s="88"/>
      <c r="I52489" s="88"/>
      <c r="J52489" s="88"/>
      <c r="K52489" s="88"/>
    </row>
    <row r="52490" spans="2:11" hidden="1" x14ac:dyDescent="0.2">
      <c r="B52490" s="88"/>
      <c r="C52490" s="88"/>
      <c r="D52490" s="88"/>
      <c r="E52490" s="88"/>
      <c r="F52490" s="88"/>
      <c r="G52490" s="88"/>
      <c r="H52490" s="88"/>
      <c r="I52490" s="88"/>
      <c r="J52490" s="88"/>
      <c r="K52490" s="88"/>
    </row>
    <row r="52491" spans="2:11" hidden="1" x14ac:dyDescent="0.2">
      <c r="B52491" s="88"/>
      <c r="C52491" s="88"/>
      <c r="D52491" s="88"/>
      <c r="E52491" s="88"/>
      <c r="F52491" s="88"/>
      <c r="G52491" s="88"/>
      <c r="H52491" s="88"/>
      <c r="I52491" s="88"/>
      <c r="J52491" s="88"/>
      <c r="K52491" s="88"/>
    </row>
    <row r="52492" spans="2:11" hidden="1" x14ac:dyDescent="0.2">
      <c r="B52492" s="88"/>
      <c r="C52492" s="88"/>
      <c r="D52492" s="88"/>
      <c r="E52492" s="88"/>
      <c r="F52492" s="88"/>
      <c r="G52492" s="88"/>
      <c r="H52492" s="88"/>
      <c r="I52492" s="88"/>
      <c r="J52492" s="88"/>
      <c r="K52492" s="88"/>
    </row>
    <row r="52493" spans="2:11" hidden="1" x14ac:dyDescent="0.2">
      <c r="B52493" s="88"/>
      <c r="C52493" s="88"/>
      <c r="D52493" s="88"/>
      <c r="E52493" s="88"/>
      <c r="F52493" s="88"/>
      <c r="G52493" s="88"/>
      <c r="H52493" s="88"/>
      <c r="I52493" s="88"/>
      <c r="J52493" s="88"/>
      <c r="K52493" s="88"/>
    </row>
    <row r="52494" spans="2:11" hidden="1" x14ac:dyDescent="0.2">
      <c r="B52494" s="88"/>
      <c r="C52494" s="88"/>
      <c r="D52494" s="88"/>
      <c r="E52494" s="88"/>
      <c r="F52494" s="88"/>
      <c r="G52494" s="88"/>
      <c r="H52494" s="88"/>
      <c r="I52494" s="88"/>
      <c r="J52494" s="88"/>
      <c r="K52494" s="88"/>
    </row>
    <row r="52495" spans="2:11" hidden="1" x14ac:dyDescent="0.2">
      <c r="B52495" s="88"/>
      <c r="C52495" s="88"/>
      <c r="D52495" s="88"/>
      <c r="E52495" s="88"/>
      <c r="F52495" s="88"/>
      <c r="G52495" s="88"/>
      <c r="H52495" s="88"/>
      <c r="I52495" s="88"/>
      <c r="J52495" s="88"/>
      <c r="K52495" s="88"/>
    </row>
    <row r="52496" spans="2:11" hidden="1" x14ac:dyDescent="0.2">
      <c r="B52496" s="88"/>
      <c r="C52496" s="88"/>
      <c r="D52496" s="88"/>
      <c r="E52496" s="88"/>
      <c r="F52496" s="88"/>
      <c r="G52496" s="88"/>
      <c r="H52496" s="88"/>
      <c r="I52496" s="88"/>
      <c r="J52496" s="88"/>
      <c r="K52496" s="88"/>
    </row>
    <row r="52497" spans="2:11" hidden="1" x14ac:dyDescent="0.2">
      <c r="B52497" s="88"/>
      <c r="C52497" s="88"/>
      <c r="D52497" s="88"/>
      <c r="E52497" s="88"/>
      <c r="F52497" s="88"/>
      <c r="G52497" s="88"/>
      <c r="H52497" s="88"/>
      <c r="I52497" s="88"/>
      <c r="J52497" s="88"/>
      <c r="K52497" s="88"/>
    </row>
    <row r="52498" spans="2:11" hidden="1" x14ac:dyDescent="0.2">
      <c r="B52498" s="88"/>
      <c r="C52498" s="88"/>
      <c r="D52498" s="88"/>
      <c r="E52498" s="88"/>
      <c r="F52498" s="88"/>
      <c r="G52498" s="88"/>
      <c r="H52498" s="88"/>
      <c r="I52498" s="88"/>
      <c r="J52498" s="88"/>
      <c r="K52498" s="88"/>
    </row>
    <row r="52499" spans="2:11" hidden="1" x14ac:dyDescent="0.2">
      <c r="B52499" s="88"/>
      <c r="C52499" s="88"/>
      <c r="D52499" s="88"/>
      <c r="E52499" s="88"/>
      <c r="F52499" s="88"/>
      <c r="G52499" s="88"/>
      <c r="H52499" s="88"/>
      <c r="I52499" s="88"/>
      <c r="J52499" s="88"/>
      <c r="K52499" s="88"/>
    </row>
    <row r="52500" spans="2:11" hidden="1" x14ac:dyDescent="0.2">
      <c r="B52500" s="88"/>
      <c r="C52500" s="88"/>
      <c r="D52500" s="88"/>
      <c r="E52500" s="88"/>
      <c r="F52500" s="88"/>
      <c r="G52500" s="88"/>
      <c r="H52500" s="88"/>
      <c r="I52500" s="88"/>
      <c r="J52500" s="88"/>
      <c r="K52500" s="88"/>
    </row>
    <row r="52501" spans="2:11" hidden="1" x14ac:dyDescent="0.2">
      <c r="B52501" s="88"/>
      <c r="C52501" s="88"/>
      <c r="D52501" s="88"/>
      <c r="E52501" s="88"/>
      <c r="F52501" s="88"/>
      <c r="G52501" s="88"/>
      <c r="H52501" s="88"/>
      <c r="I52501" s="88"/>
      <c r="J52501" s="88"/>
      <c r="K52501" s="88"/>
    </row>
    <row r="52502" spans="2:11" hidden="1" x14ac:dyDescent="0.2">
      <c r="B52502" s="88"/>
      <c r="C52502" s="88"/>
      <c r="D52502" s="88"/>
      <c r="E52502" s="88"/>
      <c r="F52502" s="88"/>
      <c r="G52502" s="88"/>
      <c r="H52502" s="88"/>
      <c r="I52502" s="88"/>
      <c r="J52502" s="88"/>
      <c r="K52502" s="88"/>
    </row>
    <row r="52503" spans="2:11" hidden="1" x14ac:dyDescent="0.2">
      <c r="B52503" s="88"/>
      <c r="C52503" s="88"/>
      <c r="D52503" s="88"/>
      <c r="E52503" s="88"/>
      <c r="F52503" s="88"/>
      <c r="G52503" s="88"/>
      <c r="H52503" s="88"/>
      <c r="I52503" s="88"/>
      <c r="J52503" s="88"/>
      <c r="K52503" s="88"/>
    </row>
    <row r="52504" spans="2:11" hidden="1" x14ac:dyDescent="0.2">
      <c r="B52504" s="88"/>
      <c r="C52504" s="88"/>
      <c r="D52504" s="88"/>
      <c r="E52504" s="88"/>
      <c r="F52504" s="88"/>
      <c r="G52504" s="88"/>
      <c r="H52504" s="88"/>
      <c r="I52504" s="88"/>
      <c r="J52504" s="88"/>
      <c r="K52504" s="88"/>
    </row>
    <row r="52505" spans="2:11" hidden="1" x14ac:dyDescent="0.2">
      <c r="B52505" s="88"/>
      <c r="C52505" s="88"/>
      <c r="D52505" s="88"/>
      <c r="E52505" s="88"/>
      <c r="F52505" s="88"/>
      <c r="G52505" s="88"/>
      <c r="H52505" s="88"/>
      <c r="I52505" s="88"/>
      <c r="J52505" s="88"/>
      <c r="K52505" s="88"/>
    </row>
    <row r="52506" spans="2:11" hidden="1" x14ac:dyDescent="0.2">
      <c r="B52506" s="88"/>
      <c r="C52506" s="88"/>
      <c r="D52506" s="88"/>
      <c r="E52506" s="88"/>
      <c r="F52506" s="88"/>
      <c r="G52506" s="88"/>
      <c r="H52506" s="88"/>
      <c r="I52506" s="88"/>
      <c r="J52506" s="88"/>
      <c r="K52506" s="88"/>
    </row>
    <row r="52507" spans="2:11" hidden="1" x14ac:dyDescent="0.2">
      <c r="B52507" s="88"/>
      <c r="C52507" s="88"/>
      <c r="D52507" s="88"/>
      <c r="E52507" s="88"/>
      <c r="F52507" s="88"/>
      <c r="G52507" s="88"/>
      <c r="H52507" s="88"/>
      <c r="I52507" s="88"/>
      <c r="J52507" s="88"/>
      <c r="K52507" s="88"/>
    </row>
    <row r="52508" spans="2:11" hidden="1" x14ac:dyDescent="0.2">
      <c r="B52508" s="88"/>
      <c r="C52508" s="88"/>
      <c r="D52508" s="88"/>
      <c r="E52508" s="88"/>
      <c r="F52508" s="88"/>
      <c r="G52508" s="88"/>
      <c r="H52508" s="88"/>
      <c r="I52508" s="88"/>
      <c r="J52508" s="88"/>
      <c r="K52508" s="88"/>
    </row>
    <row r="52509" spans="2:11" hidden="1" x14ac:dyDescent="0.2">
      <c r="B52509" s="88"/>
      <c r="C52509" s="88"/>
      <c r="D52509" s="88"/>
      <c r="E52509" s="88"/>
      <c r="F52509" s="88"/>
      <c r="G52509" s="88"/>
      <c r="H52509" s="88"/>
      <c r="I52509" s="88"/>
      <c r="J52509" s="88"/>
      <c r="K52509" s="88"/>
    </row>
    <row r="52510" spans="2:11" hidden="1" x14ac:dyDescent="0.2">
      <c r="B52510" s="88"/>
      <c r="C52510" s="88"/>
      <c r="D52510" s="88"/>
      <c r="E52510" s="88"/>
      <c r="F52510" s="88"/>
      <c r="G52510" s="88"/>
      <c r="H52510" s="88"/>
      <c r="I52510" s="88"/>
      <c r="J52510" s="88"/>
      <c r="K52510" s="88"/>
    </row>
    <row r="52511" spans="2:11" hidden="1" x14ac:dyDescent="0.2">
      <c r="B52511" s="88"/>
      <c r="C52511" s="88"/>
      <c r="D52511" s="88"/>
      <c r="E52511" s="88"/>
      <c r="F52511" s="88"/>
      <c r="G52511" s="88"/>
      <c r="H52511" s="88"/>
      <c r="I52511" s="88"/>
      <c r="J52511" s="88"/>
      <c r="K52511" s="88"/>
    </row>
    <row r="52512" spans="2:11" hidden="1" x14ac:dyDescent="0.2">
      <c r="B52512" s="88"/>
      <c r="C52512" s="88"/>
      <c r="D52512" s="88"/>
      <c r="E52512" s="88"/>
      <c r="F52512" s="88"/>
      <c r="G52512" s="88"/>
      <c r="H52512" s="88"/>
      <c r="I52512" s="88"/>
      <c r="J52512" s="88"/>
      <c r="K52512" s="88"/>
    </row>
    <row r="52513" spans="2:11" hidden="1" x14ac:dyDescent="0.2">
      <c r="B52513" s="88"/>
      <c r="C52513" s="88"/>
      <c r="D52513" s="88"/>
      <c r="E52513" s="88"/>
      <c r="F52513" s="88"/>
      <c r="G52513" s="88"/>
      <c r="H52513" s="88"/>
      <c r="I52513" s="88"/>
      <c r="J52513" s="88"/>
      <c r="K52513" s="88"/>
    </row>
    <row r="52514" spans="2:11" hidden="1" x14ac:dyDescent="0.2">
      <c r="B52514" s="88"/>
      <c r="C52514" s="88"/>
      <c r="D52514" s="88"/>
      <c r="E52514" s="88"/>
      <c r="F52514" s="88"/>
      <c r="G52514" s="88"/>
      <c r="H52514" s="88"/>
      <c r="I52514" s="88"/>
      <c r="J52514" s="88"/>
      <c r="K52514" s="88"/>
    </row>
    <row r="52515" spans="2:11" hidden="1" x14ac:dyDescent="0.2">
      <c r="B52515" s="88"/>
      <c r="C52515" s="88"/>
      <c r="D52515" s="88"/>
      <c r="E52515" s="88"/>
      <c r="F52515" s="88"/>
      <c r="G52515" s="88"/>
      <c r="H52515" s="88"/>
      <c r="I52515" s="88"/>
      <c r="J52515" s="88"/>
      <c r="K52515" s="88"/>
    </row>
    <row r="52516" spans="2:11" hidden="1" x14ac:dyDescent="0.2">
      <c r="B52516" s="88"/>
      <c r="C52516" s="88"/>
      <c r="D52516" s="88"/>
      <c r="E52516" s="88"/>
      <c r="F52516" s="88"/>
      <c r="G52516" s="88"/>
      <c r="H52516" s="88"/>
      <c r="I52516" s="88"/>
      <c r="J52516" s="88"/>
      <c r="K52516" s="88"/>
    </row>
    <row r="52517" spans="2:11" hidden="1" x14ac:dyDescent="0.2">
      <c r="B52517" s="88"/>
      <c r="C52517" s="88"/>
      <c r="D52517" s="88"/>
      <c r="E52517" s="88"/>
      <c r="F52517" s="88"/>
      <c r="G52517" s="88"/>
      <c r="H52517" s="88"/>
      <c r="I52517" s="88"/>
      <c r="J52517" s="88"/>
      <c r="K52517" s="88"/>
    </row>
    <row r="52518" spans="2:11" hidden="1" x14ac:dyDescent="0.2">
      <c r="B52518" s="88"/>
      <c r="C52518" s="88"/>
      <c r="D52518" s="88"/>
      <c r="E52518" s="88"/>
      <c r="F52518" s="88"/>
      <c r="G52518" s="88"/>
      <c r="H52518" s="88"/>
      <c r="I52518" s="88"/>
      <c r="J52518" s="88"/>
      <c r="K52518" s="88"/>
    </row>
    <row r="52519" spans="2:11" hidden="1" x14ac:dyDescent="0.2">
      <c r="B52519" s="88"/>
      <c r="C52519" s="88"/>
      <c r="D52519" s="88"/>
      <c r="E52519" s="88"/>
      <c r="F52519" s="88"/>
      <c r="G52519" s="88"/>
      <c r="H52519" s="88"/>
      <c r="I52519" s="88"/>
      <c r="J52519" s="88"/>
      <c r="K52519" s="88"/>
    </row>
    <row r="52520" spans="2:11" hidden="1" x14ac:dyDescent="0.2">
      <c r="B52520" s="88"/>
      <c r="C52520" s="88"/>
      <c r="D52520" s="88"/>
      <c r="E52520" s="88"/>
      <c r="F52520" s="88"/>
      <c r="G52520" s="88"/>
      <c r="H52520" s="88"/>
      <c r="I52520" s="88"/>
      <c r="J52520" s="88"/>
      <c r="K52520" s="88"/>
    </row>
    <row r="52521" spans="2:11" hidden="1" x14ac:dyDescent="0.2">
      <c r="B52521" s="88"/>
      <c r="C52521" s="88"/>
      <c r="D52521" s="88"/>
      <c r="E52521" s="88"/>
      <c r="F52521" s="88"/>
      <c r="G52521" s="88"/>
      <c r="H52521" s="88"/>
      <c r="I52521" s="88"/>
      <c r="J52521" s="88"/>
      <c r="K52521" s="88"/>
    </row>
    <row r="52522" spans="2:11" hidden="1" x14ac:dyDescent="0.2">
      <c r="B52522" s="88"/>
      <c r="C52522" s="88"/>
      <c r="D52522" s="88"/>
      <c r="E52522" s="88"/>
      <c r="F52522" s="88"/>
      <c r="G52522" s="88"/>
      <c r="H52522" s="88"/>
      <c r="I52522" s="88"/>
      <c r="J52522" s="88"/>
      <c r="K52522" s="88"/>
    </row>
    <row r="52523" spans="2:11" hidden="1" x14ac:dyDescent="0.2">
      <c r="B52523" s="88"/>
      <c r="C52523" s="88"/>
      <c r="D52523" s="88"/>
      <c r="E52523" s="88"/>
      <c r="F52523" s="88"/>
      <c r="G52523" s="88"/>
      <c r="H52523" s="88"/>
      <c r="I52523" s="88"/>
      <c r="J52523" s="88"/>
      <c r="K52523" s="88"/>
    </row>
    <row r="52524" spans="2:11" hidden="1" x14ac:dyDescent="0.2">
      <c r="B52524" s="88"/>
      <c r="C52524" s="88"/>
      <c r="D52524" s="88"/>
      <c r="E52524" s="88"/>
      <c r="F52524" s="88"/>
      <c r="G52524" s="88"/>
      <c r="H52524" s="88"/>
      <c r="I52524" s="88"/>
      <c r="J52524" s="88"/>
      <c r="K52524" s="88"/>
    </row>
    <row r="52525" spans="2:11" hidden="1" x14ac:dyDescent="0.2">
      <c r="B52525" s="88"/>
      <c r="C52525" s="88"/>
      <c r="D52525" s="88"/>
      <c r="E52525" s="88"/>
      <c r="F52525" s="88"/>
      <c r="G52525" s="88"/>
      <c r="H52525" s="88"/>
      <c r="I52525" s="88"/>
      <c r="J52525" s="88"/>
      <c r="K52525" s="88"/>
    </row>
    <row r="52526" spans="2:11" hidden="1" x14ac:dyDescent="0.2">
      <c r="B52526" s="88"/>
      <c r="C52526" s="88"/>
      <c r="D52526" s="88"/>
      <c r="E52526" s="88"/>
      <c r="F52526" s="88"/>
      <c r="G52526" s="88"/>
      <c r="H52526" s="88"/>
      <c r="I52526" s="88"/>
      <c r="J52526" s="88"/>
      <c r="K52526" s="88"/>
    </row>
    <row r="52527" spans="2:11" hidden="1" x14ac:dyDescent="0.2">
      <c r="B52527" s="88"/>
      <c r="C52527" s="88"/>
      <c r="D52527" s="88"/>
      <c r="E52527" s="88"/>
      <c r="F52527" s="88"/>
      <c r="G52527" s="88"/>
      <c r="H52527" s="88"/>
      <c r="I52527" s="88"/>
      <c r="J52527" s="88"/>
      <c r="K52527" s="88"/>
    </row>
    <row r="52528" spans="2:11" hidden="1" x14ac:dyDescent="0.2">
      <c r="B52528" s="88"/>
      <c r="C52528" s="88"/>
      <c r="D52528" s="88"/>
      <c r="E52528" s="88"/>
      <c r="F52528" s="88"/>
      <c r="G52528" s="88"/>
      <c r="H52528" s="88"/>
      <c r="I52528" s="88"/>
      <c r="J52528" s="88"/>
      <c r="K52528" s="88"/>
    </row>
    <row r="52529" spans="2:11" hidden="1" x14ac:dyDescent="0.2">
      <c r="B52529" s="88"/>
      <c r="C52529" s="88"/>
      <c r="D52529" s="88"/>
      <c r="E52529" s="88"/>
      <c r="F52529" s="88"/>
      <c r="G52529" s="88"/>
      <c r="H52529" s="88"/>
      <c r="I52529" s="88"/>
      <c r="J52529" s="88"/>
      <c r="K52529" s="88"/>
    </row>
    <row r="52530" spans="2:11" hidden="1" x14ac:dyDescent="0.2">
      <c r="B52530" s="88"/>
      <c r="C52530" s="88"/>
      <c r="D52530" s="88"/>
      <c r="E52530" s="88"/>
      <c r="F52530" s="88"/>
      <c r="G52530" s="88"/>
      <c r="H52530" s="88"/>
      <c r="I52530" s="88"/>
      <c r="J52530" s="88"/>
      <c r="K52530" s="88"/>
    </row>
    <row r="52531" spans="2:11" hidden="1" x14ac:dyDescent="0.2">
      <c r="B52531" s="88"/>
      <c r="C52531" s="88"/>
      <c r="D52531" s="88"/>
      <c r="E52531" s="88"/>
      <c r="F52531" s="88"/>
      <c r="G52531" s="88"/>
      <c r="H52531" s="88"/>
      <c r="I52531" s="88"/>
      <c r="J52531" s="88"/>
      <c r="K52531" s="88"/>
    </row>
    <row r="52532" spans="2:11" hidden="1" x14ac:dyDescent="0.2">
      <c r="B52532" s="88"/>
      <c r="C52532" s="88"/>
      <c r="D52532" s="88"/>
      <c r="E52532" s="88"/>
      <c r="F52532" s="88"/>
      <c r="G52532" s="88"/>
      <c r="H52532" s="88"/>
      <c r="I52532" s="88"/>
      <c r="J52532" s="88"/>
      <c r="K52532" s="88"/>
    </row>
    <row r="52533" spans="2:11" hidden="1" x14ac:dyDescent="0.2">
      <c r="B52533" s="88"/>
      <c r="C52533" s="88"/>
      <c r="D52533" s="88"/>
      <c r="E52533" s="88"/>
      <c r="F52533" s="88"/>
      <c r="G52533" s="88"/>
      <c r="H52533" s="88"/>
      <c r="I52533" s="88"/>
      <c r="J52533" s="88"/>
      <c r="K52533" s="88"/>
    </row>
    <row r="52534" spans="2:11" hidden="1" x14ac:dyDescent="0.2">
      <c r="B52534" s="88"/>
      <c r="C52534" s="88"/>
      <c r="D52534" s="88"/>
      <c r="E52534" s="88"/>
      <c r="F52534" s="88"/>
      <c r="G52534" s="88"/>
      <c r="H52534" s="88"/>
      <c r="I52534" s="88"/>
      <c r="J52534" s="88"/>
      <c r="K52534" s="88"/>
    </row>
    <row r="52535" spans="2:11" hidden="1" x14ac:dyDescent="0.2">
      <c r="B52535" s="88"/>
      <c r="C52535" s="88"/>
      <c r="D52535" s="88"/>
      <c r="E52535" s="88"/>
      <c r="F52535" s="88"/>
      <c r="G52535" s="88"/>
      <c r="H52535" s="88"/>
      <c r="I52535" s="88"/>
      <c r="J52535" s="88"/>
      <c r="K52535" s="88"/>
    </row>
    <row r="52536" spans="2:11" hidden="1" x14ac:dyDescent="0.2">
      <c r="B52536" s="88"/>
      <c r="C52536" s="88"/>
      <c r="D52536" s="88"/>
      <c r="E52536" s="88"/>
      <c r="F52536" s="88"/>
      <c r="G52536" s="88"/>
      <c r="H52536" s="88"/>
      <c r="I52536" s="88"/>
      <c r="J52536" s="88"/>
      <c r="K52536" s="88"/>
    </row>
    <row r="52537" spans="2:11" hidden="1" x14ac:dyDescent="0.2">
      <c r="B52537" s="88"/>
      <c r="C52537" s="88"/>
      <c r="D52537" s="88"/>
      <c r="E52537" s="88"/>
      <c r="F52537" s="88"/>
      <c r="G52537" s="88"/>
      <c r="H52537" s="88"/>
      <c r="I52537" s="88"/>
      <c r="J52537" s="88"/>
      <c r="K52537" s="88"/>
    </row>
    <row r="52538" spans="2:11" hidden="1" x14ac:dyDescent="0.2">
      <c r="B52538" s="88"/>
      <c r="C52538" s="88"/>
      <c r="D52538" s="88"/>
      <c r="E52538" s="88"/>
      <c r="F52538" s="88"/>
      <c r="G52538" s="88"/>
      <c r="H52538" s="88"/>
      <c r="I52538" s="88"/>
      <c r="J52538" s="88"/>
      <c r="K52538" s="88"/>
    </row>
    <row r="52539" spans="2:11" hidden="1" x14ac:dyDescent="0.2">
      <c r="B52539" s="88"/>
      <c r="C52539" s="88"/>
      <c r="D52539" s="88"/>
      <c r="E52539" s="88"/>
      <c r="F52539" s="88"/>
      <c r="G52539" s="88"/>
      <c r="H52539" s="88"/>
      <c r="I52539" s="88"/>
      <c r="J52539" s="88"/>
      <c r="K52539" s="88"/>
    </row>
    <row r="52540" spans="2:11" hidden="1" x14ac:dyDescent="0.2">
      <c r="B52540" s="88"/>
      <c r="C52540" s="88"/>
      <c r="D52540" s="88"/>
      <c r="E52540" s="88"/>
      <c r="F52540" s="88"/>
      <c r="G52540" s="88"/>
      <c r="H52540" s="88"/>
      <c r="I52540" s="88"/>
      <c r="J52540" s="88"/>
      <c r="K52540" s="88"/>
    </row>
    <row r="52541" spans="2:11" hidden="1" x14ac:dyDescent="0.2">
      <c r="B52541" s="88"/>
      <c r="C52541" s="88"/>
      <c r="D52541" s="88"/>
      <c r="E52541" s="88"/>
      <c r="F52541" s="88"/>
      <c r="G52541" s="88"/>
      <c r="H52541" s="88"/>
      <c r="I52541" s="88"/>
      <c r="J52541" s="88"/>
      <c r="K52541" s="88"/>
    </row>
    <row r="52542" spans="2:11" hidden="1" x14ac:dyDescent="0.2">
      <c r="B52542" s="88"/>
      <c r="C52542" s="88"/>
      <c r="D52542" s="88"/>
      <c r="E52542" s="88"/>
      <c r="F52542" s="88"/>
      <c r="G52542" s="88"/>
      <c r="H52542" s="88"/>
      <c r="I52542" s="88"/>
      <c r="J52542" s="88"/>
      <c r="K52542" s="88"/>
    </row>
    <row r="52543" spans="2:11" hidden="1" x14ac:dyDescent="0.2">
      <c r="B52543" s="88"/>
      <c r="C52543" s="88"/>
      <c r="D52543" s="88"/>
      <c r="E52543" s="88"/>
      <c r="F52543" s="88"/>
      <c r="G52543" s="88"/>
      <c r="H52543" s="88"/>
      <c r="I52543" s="88"/>
      <c r="J52543" s="88"/>
      <c r="K52543" s="88"/>
    </row>
    <row r="52544" spans="2:11" hidden="1" x14ac:dyDescent="0.2">
      <c r="B52544" s="88"/>
      <c r="C52544" s="88"/>
      <c r="D52544" s="88"/>
      <c r="E52544" s="88"/>
      <c r="F52544" s="88"/>
      <c r="G52544" s="88"/>
      <c r="H52544" s="88"/>
      <c r="I52544" s="88"/>
      <c r="J52544" s="88"/>
      <c r="K52544" s="88"/>
    </row>
    <row r="52545" spans="2:11" hidden="1" x14ac:dyDescent="0.2">
      <c r="B52545" s="88"/>
      <c r="C52545" s="88"/>
      <c r="D52545" s="88"/>
      <c r="E52545" s="88"/>
      <c r="F52545" s="88"/>
      <c r="G52545" s="88"/>
      <c r="H52545" s="88"/>
      <c r="I52545" s="88"/>
      <c r="J52545" s="88"/>
      <c r="K52545" s="88"/>
    </row>
    <row r="52546" spans="2:11" hidden="1" x14ac:dyDescent="0.2">
      <c r="B52546" s="88"/>
      <c r="C52546" s="88"/>
      <c r="D52546" s="88"/>
      <c r="E52546" s="88"/>
      <c r="F52546" s="88"/>
      <c r="G52546" s="88"/>
      <c r="H52546" s="88"/>
      <c r="I52546" s="88"/>
      <c r="J52546" s="88"/>
      <c r="K52546" s="88"/>
    </row>
    <row r="52547" spans="2:11" hidden="1" x14ac:dyDescent="0.2">
      <c r="B52547" s="88"/>
      <c r="C52547" s="88"/>
      <c r="D52547" s="88"/>
      <c r="E52547" s="88"/>
      <c r="F52547" s="88"/>
      <c r="G52547" s="88"/>
      <c r="H52547" s="88"/>
      <c r="I52547" s="88"/>
      <c r="J52547" s="88"/>
      <c r="K52547" s="88"/>
    </row>
    <row r="52548" spans="2:11" hidden="1" x14ac:dyDescent="0.2">
      <c r="B52548" s="88"/>
      <c r="C52548" s="88"/>
      <c r="D52548" s="88"/>
      <c r="E52548" s="88"/>
      <c r="F52548" s="88"/>
      <c r="G52548" s="88"/>
      <c r="H52548" s="88"/>
      <c r="I52548" s="88"/>
      <c r="J52548" s="88"/>
      <c r="K52548" s="88"/>
    </row>
    <row r="52549" spans="2:11" hidden="1" x14ac:dyDescent="0.2">
      <c r="B52549" s="88"/>
      <c r="C52549" s="88"/>
      <c r="D52549" s="88"/>
      <c r="E52549" s="88"/>
      <c r="F52549" s="88"/>
      <c r="G52549" s="88"/>
      <c r="H52549" s="88"/>
      <c r="I52549" s="88"/>
      <c r="J52549" s="88"/>
      <c r="K52549" s="88"/>
    </row>
    <row r="52550" spans="2:11" hidden="1" x14ac:dyDescent="0.2">
      <c r="B52550" s="88"/>
      <c r="C52550" s="88"/>
      <c r="D52550" s="88"/>
      <c r="E52550" s="88"/>
      <c r="F52550" s="88"/>
      <c r="G52550" s="88"/>
      <c r="H52550" s="88"/>
      <c r="I52550" s="88"/>
      <c r="J52550" s="88"/>
      <c r="K52550" s="88"/>
    </row>
    <row r="52551" spans="2:11" hidden="1" x14ac:dyDescent="0.2">
      <c r="B52551" s="88"/>
      <c r="C52551" s="88"/>
      <c r="D52551" s="88"/>
      <c r="E52551" s="88"/>
      <c r="F52551" s="88"/>
      <c r="G52551" s="88"/>
      <c r="H52551" s="88"/>
      <c r="I52551" s="88"/>
      <c r="J52551" s="88"/>
      <c r="K52551" s="88"/>
    </row>
    <row r="52552" spans="2:11" hidden="1" x14ac:dyDescent="0.2">
      <c r="B52552" s="88"/>
      <c r="C52552" s="88"/>
      <c r="D52552" s="88"/>
      <c r="E52552" s="88"/>
      <c r="F52552" s="88"/>
      <c r="G52552" s="88"/>
      <c r="H52552" s="88"/>
      <c r="I52552" s="88"/>
      <c r="J52552" s="88"/>
      <c r="K52552" s="88"/>
    </row>
    <row r="52553" spans="2:11" hidden="1" x14ac:dyDescent="0.2">
      <c r="B52553" s="88"/>
      <c r="C52553" s="88"/>
      <c r="D52553" s="88"/>
      <c r="E52553" s="88"/>
      <c r="F52553" s="88"/>
      <c r="G52553" s="88"/>
      <c r="H52553" s="88"/>
      <c r="I52553" s="88"/>
      <c r="J52553" s="88"/>
      <c r="K52553" s="88"/>
    </row>
    <row r="52554" spans="2:11" hidden="1" x14ac:dyDescent="0.2">
      <c r="B52554" s="88"/>
      <c r="C52554" s="88"/>
      <c r="D52554" s="88"/>
      <c r="E52554" s="88"/>
      <c r="F52554" s="88"/>
      <c r="G52554" s="88"/>
      <c r="H52554" s="88"/>
      <c r="I52554" s="88"/>
      <c r="J52554" s="88"/>
      <c r="K52554" s="88"/>
    </row>
    <row r="52555" spans="2:11" hidden="1" x14ac:dyDescent="0.2">
      <c r="B52555" s="88"/>
      <c r="C52555" s="88"/>
      <c r="D52555" s="88"/>
      <c r="E52555" s="88"/>
      <c r="F52555" s="88"/>
      <c r="G52555" s="88"/>
      <c r="H52555" s="88"/>
      <c r="I52555" s="88"/>
      <c r="J52555" s="88"/>
      <c r="K52555" s="88"/>
    </row>
    <row r="52556" spans="2:11" hidden="1" x14ac:dyDescent="0.2">
      <c r="B52556" s="88"/>
      <c r="C52556" s="88"/>
      <c r="D52556" s="88"/>
      <c r="E52556" s="88"/>
      <c r="F52556" s="88"/>
      <c r="G52556" s="88"/>
      <c r="H52556" s="88"/>
      <c r="I52556" s="88"/>
      <c r="J52556" s="88"/>
      <c r="K52556" s="88"/>
    </row>
    <row r="52557" spans="2:11" hidden="1" x14ac:dyDescent="0.2">
      <c r="B52557" s="88"/>
      <c r="C52557" s="88"/>
      <c r="D52557" s="88"/>
      <c r="E52557" s="88"/>
      <c r="F52557" s="88"/>
      <c r="G52557" s="88"/>
      <c r="H52557" s="88"/>
      <c r="I52557" s="88"/>
      <c r="J52557" s="88"/>
      <c r="K52557" s="88"/>
    </row>
    <row r="52558" spans="2:11" hidden="1" x14ac:dyDescent="0.2">
      <c r="B52558" s="88"/>
      <c r="C52558" s="88"/>
      <c r="D52558" s="88"/>
      <c r="E52558" s="88"/>
      <c r="F52558" s="88"/>
      <c r="G52558" s="88"/>
      <c r="H52558" s="88"/>
      <c r="I52558" s="88"/>
      <c r="J52558" s="88"/>
      <c r="K52558" s="88"/>
    </row>
    <row r="52559" spans="2:11" hidden="1" x14ac:dyDescent="0.2">
      <c r="B52559" s="88"/>
      <c r="C52559" s="88"/>
      <c r="D52559" s="88"/>
      <c r="E52559" s="88"/>
      <c r="F52559" s="88"/>
      <c r="G52559" s="88"/>
      <c r="H52559" s="88"/>
      <c r="I52559" s="88"/>
      <c r="J52559" s="88"/>
      <c r="K52559" s="88"/>
    </row>
    <row r="52560" spans="2:11" hidden="1" x14ac:dyDescent="0.2">
      <c r="B52560" s="88"/>
      <c r="C52560" s="88"/>
      <c r="D52560" s="88"/>
      <c r="E52560" s="88"/>
      <c r="F52560" s="88"/>
      <c r="G52560" s="88"/>
      <c r="H52560" s="88"/>
      <c r="I52560" s="88"/>
      <c r="J52560" s="88"/>
      <c r="K52560" s="88"/>
    </row>
    <row r="52561" spans="2:11" hidden="1" x14ac:dyDescent="0.2">
      <c r="B52561" s="88"/>
      <c r="C52561" s="88"/>
      <c r="D52561" s="88"/>
      <c r="E52561" s="88"/>
      <c r="F52561" s="88"/>
      <c r="G52561" s="88"/>
      <c r="H52561" s="88"/>
      <c r="I52561" s="88"/>
      <c r="J52561" s="88"/>
      <c r="K52561" s="88"/>
    </row>
    <row r="52562" spans="2:11" hidden="1" x14ac:dyDescent="0.2">
      <c r="B52562" s="88"/>
      <c r="C52562" s="88"/>
      <c r="D52562" s="88"/>
      <c r="E52562" s="88"/>
      <c r="F52562" s="88"/>
      <c r="G52562" s="88"/>
      <c r="H52562" s="88"/>
      <c r="I52562" s="88"/>
      <c r="J52562" s="88"/>
      <c r="K52562" s="88"/>
    </row>
    <row r="52563" spans="2:11" hidden="1" x14ac:dyDescent="0.2">
      <c r="B52563" s="88"/>
      <c r="C52563" s="88"/>
      <c r="D52563" s="88"/>
      <c r="E52563" s="88"/>
      <c r="F52563" s="88"/>
      <c r="G52563" s="88"/>
      <c r="H52563" s="88"/>
      <c r="I52563" s="88"/>
      <c r="J52563" s="88"/>
      <c r="K52563" s="88"/>
    </row>
    <row r="52564" spans="2:11" hidden="1" x14ac:dyDescent="0.2">
      <c r="B52564" s="88"/>
      <c r="C52564" s="88"/>
      <c r="D52564" s="88"/>
      <c r="E52564" s="88"/>
      <c r="F52564" s="88"/>
      <c r="G52564" s="88"/>
      <c r="H52564" s="88"/>
      <c r="I52564" s="88"/>
      <c r="J52564" s="88"/>
      <c r="K52564" s="88"/>
    </row>
    <row r="52565" spans="2:11" hidden="1" x14ac:dyDescent="0.2">
      <c r="B52565" s="88"/>
      <c r="C52565" s="88"/>
      <c r="D52565" s="88"/>
      <c r="E52565" s="88"/>
      <c r="F52565" s="88"/>
      <c r="G52565" s="88"/>
      <c r="H52565" s="88"/>
      <c r="I52565" s="88"/>
      <c r="J52565" s="88"/>
      <c r="K52565" s="88"/>
    </row>
    <row r="52566" spans="2:11" hidden="1" x14ac:dyDescent="0.2">
      <c r="B52566" s="88"/>
      <c r="C52566" s="88"/>
      <c r="D52566" s="88"/>
      <c r="E52566" s="88"/>
      <c r="F52566" s="88"/>
      <c r="G52566" s="88"/>
      <c r="H52566" s="88"/>
      <c r="I52566" s="88"/>
      <c r="J52566" s="88"/>
      <c r="K52566" s="88"/>
    </row>
    <row r="52567" spans="2:11" hidden="1" x14ac:dyDescent="0.2">
      <c r="B52567" s="88"/>
      <c r="C52567" s="88"/>
      <c r="D52567" s="88"/>
      <c r="E52567" s="88"/>
      <c r="F52567" s="88"/>
      <c r="G52567" s="88"/>
      <c r="H52567" s="88"/>
      <c r="I52567" s="88"/>
      <c r="J52567" s="88"/>
      <c r="K52567" s="88"/>
    </row>
    <row r="52568" spans="2:11" hidden="1" x14ac:dyDescent="0.2">
      <c r="B52568" s="88"/>
      <c r="C52568" s="88"/>
      <c r="D52568" s="88"/>
      <c r="E52568" s="88"/>
      <c r="F52568" s="88"/>
      <c r="G52568" s="88"/>
      <c r="H52568" s="88"/>
      <c r="I52568" s="88"/>
      <c r="J52568" s="88"/>
      <c r="K52568" s="88"/>
    </row>
    <row r="52569" spans="2:11" hidden="1" x14ac:dyDescent="0.2">
      <c r="B52569" s="88"/>
      <c r="C52569" s="88"/>
      <c r="D52569" s="88"/>
      <c r="E52569" s="88"/>
      <c r="F52569" s="88"/>
      <c r="G52569" s="88"/>
      <c r="H52569" s="88"/>
      <c r="I52569" s="88"/>
      <c r="J52569" s="88"/>
      <c r="K52569" s="88"/>
    </row>
    <row r="52570" spans="2:11" hidden="1" x14ac:dyDescent="0.2">
      <c r="B52570" s="88"/>
      <c r="C52570" s="88"/>
      <c r="D52570" s="88"/>
      <c r="E52570" s="88"/>
      <c r="F52570" s="88"/>
      <c r="G52570" s="88"/>
      <c r="H52570" s="88"/>
      <c r="I52570" s="88"/>
      <c r="J52570" s="88"/>
      <c r="K52570" s="88"/>
    </row>
    <row r="52571" spans="2:11" hidden="1" x14ac:dyDescent="0.2">
      <c r="B52571" s="88"/>
      <c r="C52571" s="88"/>
      <c r="D52571" s="88"/>
      <c r="E52571" s="88"/>
      <c r="F52571" s="88"/>
      <c r="G52571" s="88"/>
      <c r="H52571" s="88"/>
      <c r="I52571" s="88"/>
      <c r="J52571" s="88"/>
      <c r="K52571" s="88"/>
    </row>
    <row r="52572" spans="2:11" hidden="1" x14ac:dyDescent="0.2">
      <c r="B52572" s="88"/>
      <c r="C52572" s="88"/>
      <c r="D52572" s="88"/>
      <c r="E52572" s="88"/>
      <c r="F52572" s="88"/>
      <c r="G52572" s="88"/>
      <c r="H52572" s="88"/>
      <c r="I52572" s="88"/>
      <c r="J52572" s="88"/>
      <c r="K52572" s="88"/>
    </row>
    <row r="52573" spans="2:11" hidden="1" x14ac:dyDescent="0.2">
      <c r="B52573" s="88"/>
      <c r="C52573" s="88"/>
      <c r="D52573" s="88"/>
      <c r="E52573" s="88"/>
      <c r="F52573" s="88"/>
      <c r="G52573" s="88"/>
      <c r="H52573" s="88"/>
      <c r="I52573" s="88"/>
      <c r="J52573" s="88"/>
      <c r="K52573" s="88"/>
    </row>
    <row r="52574" spans="2:11" hidden="1" x14ac:dyDescent="0.2">
      <c r="B52574" s="88"/>
      <c r="C52574" s="88"/>
      <c r="D52574" s="88"/>
      <c r="E52574" s="88"/>
      <c r="F52574" s="88"/>
      <c r="G52574" s="88"/>
      <c r="H52574" s="88"/>
      <c r="I52574" s="88"/>
      <c r="J52574" s="88"/>
      <c r="K52574" s="88"/>
    </row>
    <row r="52575" spans="2:11" hidden="1" x14ac:dyDescent="0.2">
      <c r="B52575" s="88"/>
      <c r="C52575" s="88"/>
      <c r="D52575" s="88"/>
      <c r="E52575" s="88"/>
      <c r="F52575" s="88"/>
      <c r="G52575" s="88"/>
      <c r="H52575" s="88"/>
      <c r="I52575" s="88"/>
      <c r="J52575" s="88"/>
      <c r="K52575" s="88"/>
    </row>
    <row r="52576" spans="2:11" hidden="1" x14ac:dyDescent="0.2">
      <c r="B52576" s="88"/>
      <c r="C52576" s="88"/>
      <c r="D52576" s="88"/>
      <c r="E52576" s="88"/>
      <c r="F52576" s="88"/>
      <c r="G52576" s="88"/>
      <c r="H52576" s="88"/>
      <c r="I52576" s="88"/>
      <c r="J52576" s="88"/>
      <c r="K52576" s="88"/>
    </row>
    <row r="52577" spans="2:11" hidden="1" x14ac:dyDescent="0.2">
      <c r="B52577" s="88"/>
      <c r="C52577" s="88"/>
      <c r="D52577" s="88"/>
      <c r="E52577" s="88"/>
      <c r="F52577" s="88"/>
      <c r="G52577" s="88"/>
      <c r="H52577" s="88"/>
      <c r="I52577" s="88"/>
      <c r="J52577" s="88"/>
      <c r="K52577" s="88"/>
    </row>
    <row r="52578" spans="2:11" hidden="1" x14ac:dyDescent="0.2">
      <c r="B52578" s="88"/>
      <c r="C52578" s="88"/>
      <c r="D52578" s="88"/>
      <c r="E52578" s="88"/>
      <c r="F52578" s="88"/>
      <c r="G52578" s="88"/>
      <c r="H52578" s="88"/>
      <c r="I52578" s="88"/>
      <c r="J52578" s="88"/>
      <c r="K52578" s="88"/>
    </row>
    <row r="52579" spans="2:11" hidden="1" x14ac:dyDescent="0.2">
      <c r="B52579" s="88"/>
      <c r="C52579" s="88"/>
      <c r="D52579" s="88"/>
      <c r="E52579" s="88"/>
      <c r="F52579" s="88"/>
      <c r="G52579" s="88"/>
      <c r="H52579" s="88"/>
      <c r="I52579" s="88"/>
      <c r="J52579" s="88"/>
      <c r="K52579" s="88"/>
    </row>
    <row r="52580" spans="2:11" hidden="1" x14ac:dyDescent="0.2">
      <c r="B52580" s="88"/>
      <c r="C52580" s="88"/>
      <c r="D52580" s="88"/>
      <c r="E52580" s="88"/>
      <c r="F52580" s="88"/>
      <c r="G52580" s="88"/>
      <c r="H52580" s="88"/>
      <c r="I52580" s="88"/>
      <c r="J52580" s="88"/>
      <c r="K52580" s="88"/>
    </row>
    <row r="52581" spans="2:11" hidden="1" x14ac:dyDescent="0.2">
      <c r="B52581" s="88"/>
      <c r="C52581" s="88"/>
      <c r="D52581" s="88"/>
      <c r="E52581" s="88"/>
      <c r="F52581" s="88"/>
      <c r="G52581" s="88"/>
      <c r="H52581" s="88"/>
      <c r="I52581" s="88"/>
      <c r="J52581" s="88"/>
      <c r="K52581" s="88"/>
    </row>
    <row r="52582" spans="2:11" hidden="1" x14ac:dyDescent="0.2">
      <c r="B52582" s="88"/>
      <c r="C52582" s="88"/>
      <c r="D52582" s="88"/>
      <c r="E52582" s="88"/>
      <c r="F52582" s="88"/>
      <c r="G52582" s="88"/>
      <c r="H52582" s="88"/>
      <c r="I52582" s="88"/>
      <c r="J52582" s="88"/>
      <c r="K52582" s="88"/>
    </row>
    <row r="52583" spans="2:11" hidden="1" x14ac:dyDescent="0.2">
      <c r="B52583" s="88"/>
      <c r="C52583" s="88"/>
      <c r="D52583" s="88"/>
      <c r="E52583" s="88"/>
      <c r="F52583" s="88"/>
      <c r="G52583" s="88"/>
      <c r="H52583" s="88"/>
      <c r="I52583" s="88"/>
      <c r="J52583" s="88"/>
      <c r="K52583" s="88"/>
    </row>
    <row r="52584" spans="2:11" hidden="1" x14ac:dyDescent="0.2">
      <c r="B52584" s="88"/>
      <c r="C52584" s="88"/>
      <c r="D52584" s="88"/>
      <c r="E52584" s="88"/>
      <c r="F52584" s="88"/>
      <c r="G52584" s="88"/>
      <c r="H52584" s="88"/>
      <c r="I52584" s="88"/>
      <c r="J52584" s="88"/>
      <c r="K52584" s="88"/>
    </row>
    <row r="52585" spans="2:11" hidden="1" x14ac:dyDescent="0.2">
      <c r="B52585" s="88"/>
      <c r="C52585" s="88"/>
      <c r="D52585" s="88"/>
      <c r="E52585" s="88"/>
      <c r="F52585" s="88"/>
      <c r="G52585" s="88"/>
      <c r="H52585" s="88"/>
      <c r="I52585" s="88"/>
      <c r="J52585" s="88"/>
      <c r="K52585" s="88"/>
    </row>
    <row r="52586" spans="2:11" hidden="1" x14ac:dyDescent="0.2">
      <c r="B52586" s="88"/>
      <c r="C52586" s="88"/>
      <c r="D52586" s="88"/>
      <c r="E52586" s="88"/>
      <c r="F52586" s="88"/>
      <c r="G52586" s="88"/>
      <c r="H52586" s="88"/>
      <c r="I52586" s="88"/>
      <c r="J52586" s="88"/>
      <c r="K52586" s="88"/>
    </row>
    <row r="52587" spans="2:11" hidden="1" x14ac:dyDescent="0.2">
      <c r="B52587" s="88"/>
      <c r="C52587" s="88"/>
      <c r="D52587" s="88"/>
      <c r="E52587" s="88"/>
      <c r="F52587" s="88"/>
      <c r="G52587" s="88"/>
      <c r="H52587" s="88"/>
      <c r="I52587" s="88"/>
      <c r="J52587" s="88"/>
      <c r="K52587" s="88"/>
    </row>
    <row r="52588" spans="2:11" hidden="1" x14ac:dyDescent="0.2">
      <c r="B52588" s="88"/>
      <c r="C52588" s="88"/>
      <c r="D52588" s="88"/>
      <c r="E52588" s="88"/>
      <c r="F52588" s="88"/>
      <c r="G52588" s="88"/>
      <c r="H52588" s="88"/>
      <c r="I52588" s="88"/>
      <c r="J52588" s="88"/>
      <c r="K52588" s="88"/>
    </row>
    <row r="52589" spans="2:11" hidden="1" x14ac:dyDescent="0.2">
      <c r="B52589" s="88"/>
      <c r="C52589" s="88"/>
      <c r="D52589" s="88"/>
      <c r="E52589" s="88"/>
      <c r="F52589" s="88"/>
      <c r="G52589" s="88"/>
      <c r="H52589" s="88"/>
      <c r="I52589" s="88"/>
      <c r="J52589" s="88"/>
      <c r="K52589" s="88"/>
    </row>
    <row r="52590" spans="2:11" hidden="1" x14ac:dyDescent="0.2">
      <c r="B52590" s="88"/>
      <c r="C52590" s="88"/>
      <c r="D52590" s="88"/>
      <c r="E52590" s="88"/>
      <c r="F52590" s="88"/>
      <c r="G52590" s="88"/>
      <c r="H52590" s="88"/>
      <c r="I52590" s="88"/>
      <c r="J52590" s="88"/>
      <c r="K52590" s="88"/>
    </row>
    <row r="52591" spans="2:11" hidden="1" x14ac:dyDescent="0.2">
      <c r="B52591" s="88"/>
      <c r="C52591" s="88"/>
      <c r="D52591" s="88"/>
      <c r="E52591" s="88"/>
      <c r="F52591" s="88"/>
      <c r="G52591" s="88"/>
      <c r="H52591" s="88"/>
      <c r="I52591" s="88"/>
      <c r="J52591" s="88"/>
      <c r="K52591" s="88"/>
    </row>
    <row r="52592" spans="2:11" hidden="1" x14ac:dyDescent="0.2">
      <c r="B52592" s="88"/>
      <c r="C52592" s="88"/>
      <c r="D52592" s="88"/>
      <c r="E52592" s="88"/>
      <c r="F52592" s="88"/>
      <c r="G52592" s="88"/>
      <c r="H52592" s="88"/>
      <c r="I52592" s="88"/>
      <c r="J52592" s="88"/>
      <c r="K52592" s="88"/>
    </row>
    <row r="52593" spans="2:11" hidden="1" x14ac:dyDescent="0.2">
      <c r="B52593" s="88"/>
      <c r="C52593" s="88"/>
      <c r="D52593" s="88"/>
      <c r="E52593" s="88"/>
      <c r="F52593" s="88"/>
      <c r="G52593" s="88"/>
      <c r="H52593" s="88"/>
      <c r="I52593" s="88"/>
      <c r="J52593" s="88"/>
      <c r="K52593" s="88"/>
    </row>
    <row r="52594" spans="2:11" hidden="1" x14ac:dyDescent="0.2">
      <c r="B52594" s="88"/>
      <c r="C52594" s="88"/>
      <c r="D52594" s="88"/>
      <c r="E52594" s="88"/>
      <c r="F52594" s="88"/>
      <c r="G52594" s="88"/>
      <c r="H52594" s="88"/>
      <c r="I52594" s="88"/>
      <c r="J52594" s="88"/>
      <c r="K52594" s="88"/>
    </row>
    <row r="52595" spans="2:11" hidden="1" x14ac:dyDescent="0.2">
      <c r="B52595" s="88"/>
      <c r="C52595" s="88"/>
      <c r="D52595" s="88"/>
      <c r="E52595" s="88"/>
      <c r="F52595" s="88"/>
      <c r="G52595" s="88"/>
      <c r="H52595" s="88"/>
      <c r="I52595" s="88"/>
      <c r="J52595" s="88"/>
      <c r="K52595" s="88"/>
    </row>
    <row r="52596" spans="2:11" hidden="1" x14ac:dyDescent="0.2">
      <c r="B52596" s="88"/>
      <c r="C52596" s="88"/>
      <c r="D52596" s="88"/>
      <c r="E52596" s="88"/>
      <c r="F52596" s="88"/>
      <c r="G52596" s="88"/>
      <c r="H52596" s="88"/>
      <c r="I52596" s="88"/>
      <c r="J52596" s="88"/>
      <c r="K52596" s="88"/>
    </row>
    <row r="52597" spans="2:11" hidden="1" x14ac:dyDescent="0.2">
      <c r="B52597" s="88"/>
      <c r="C52597" s="88"/>
      <c r="D52597" s="88"/>
      <c r="E52597" s="88"/>
      <c r="F52597" s="88"/>
      <c r="G52597" s="88"/>
      <c r="H52597" s="88"/>
      <c r="I52597" s="88"/>
      <c r="J52597" s="88"/>
      <c r="K52597" s="88"/>
    </row>
    <row r="52598" spans="2:11" hidden="1" x14ac:dyDescent="0.2">
      <c r="B52598" s="88"/>
      <c r="C52598" s="88"/>
      <c r="D52598" s="88"/>
      <c r="E52598" s="88"/>
      <c r="F52598" s="88"/>
      <c r="G52598" s="88"/>
      <c r="H52598" s="88"/>
      <c r="I52598" s="88"/>
      <c r="J52598" s="88"/>
      <c r="K52598" s="88"/>
    </row>
    <row r="52599" spans="2:11" hidden="1" x14ac:dyDescent="0.2">
      <c r="B52599" s="88"/>
      <c r="C52599" s="88"/>
      <c r="D52599" s="88"/>
      <c r="E52599" s="88"/>
      <c r="F52599" s="88"/>
      <c r="G52599" s="88"/>
      <c r="H52599" s="88"/>
      <c r="I52599" s="88"/>
      <c r="J52599" s="88"/>
      <c r="K52599" s="88"/>
    </row>
    <row r="52600" spans="2:11" hidden="1" x14ac:dyDescent="0.2">
      <c r="B52600" s="88"/>
      <c r="C52600" s="88"/>
      <c r="D52600" s="88"/>
      <c r="E52600" s="88"/>
      <c r="F52600" s="88"/>
      <c r="G52600" s="88"/>
      <c r="H52600" s="88"/>
      <c r="I52600" s="88"/>
      <c r="J52600" s="88"/>
      <c r="K52600" s="88"/>
    </row>
    <row r="52601" spans="2:11" hidden="1" x14ac:dyDescent="0.2">
      <c r="B52601" s="88"/>
      <c r="C52601" s="88"/>
      <c r="D52601" s="88"/>
      <c r="E52601" s="88"/>
      <c r="F52601" s="88"/>
      <c r="G52601" s="88"/>
      <c r="H52601" s="88"/>
      <c r="I52601" s="88"/>
      <c r="J52601" s="88"/>
      <c r="K52601" s="88"/>
    </row>
    <row r="52602" spans="2:11" hidden="1" x14ac:dyDescent="0.2">
      <c r="B52602" s="88"/>
      <c r="C52602" s="88"/>
      <c r="D52602" s="88"/>
      <c r="E52602" s="88"/>
      <c r="F52602" s="88"/>
      <c r="G52602" s="88"/>
      <c r="H52602" s="88"/>
      <c r="I52602" s="88"/>
      <c r="J52602" s="88"/>
      <c r="K52602" s="88"/>
    </row>
    <row r="52603" spans="2:11" hidden="1" x14ac:dyDescent="0.2">
      <c r="B52603" s="88"/>
      <c r="C52603" s="88"/>
      <c r="D52603" s="88"/>
      <c r="E52603" s="88"/>
      <c r="F52603" s="88"/>
      <c r="G52603" s="88"/>
      <c r="H52603" s="88"/>
      <c r="I52603" s="88"/>
      <c r="J52603" s="88"/>
      <c r="K52603" s="88"/>
    </row>
    <row r="52604" spans="2:11" hidden="1" x14ac:dyDescent="0.2">
      <c r="B52604" s="88"/>
      <c r="C52604" s="88"/>
      <c r="D52604" s="88"/>
      <c r="E52604" s="88"/>
      <c r="F52604" s="88"/>
      <c r="G52604" s="88"/>
      <c r="H52604" s="88"/>
      <c r="I52604" s="88"/>
      <c r="J52604" s="88"/>
      <c r="K52604" s="88"/>
    </row>
    <row r="52605" spans="2:11" hidden="1" x14ac:dyDescent="0.2">
      <c r="B52605" s="88"/>
      <c r="C52605" s="88"/>
      <c r="D52605" s="88"/>
      <c r="E52605" s="88"/>
      <c r="F52605" s="88"/>
      <c r="G52605" s="88"/>
      <c r="H52605" s="88"/>
      <c r="I52605" s="88"/>
      <c r="J52605" s="88"/>
      <c r="K52605" s="88"/>
    </row>
    <row r="52606" spans="2:11" hidden="1" x14ac:dyDescent="0.2">
      <c r="B52606" s="88"/>
      <c r="C52606" s="88"/>
      <c r="D52606" s="88"/>
      <c r="E52606" s="88"/>
      <c r="F52606" s="88"/>
      <c r="G52606" s="88"/>
      <c r="H52606" s="88"/>
      <c r="I52606" s="88"/>
      <c r="J52606" s="88"/>
      <c r="K52606" s="88"/>
    </row>
    <row r="52607" spans="2:11" hidden="1" x14ac:dyDescent="0.2">
      <c r="B52607" s="88"/>
      <c r="C52607" s="88"/>
      <c r="D52607" s="88"/>
      <c r="E52607" s="88"/>
      <c r="F52607" s="88"/>
      <c r="G52607" s="88"/>
      <c r="H52607" s="88"/>
      <c r="I52607" s="88"/>
      <c r="J52607" s="88"/>
      <c r="K52607" s="88"/>
    </row>
    <row r="52608" spans="2:11" hidden="1" x14ac:dyDescent="0.2">
      <c r="B52608" s="88"/>
      <c r="C52608" s="88"/>
      <c r="D52608" s="88"/>
      <c r="E52608" s="88"/>
      <c r="F52608" s="88"/>
      <c r="G52608" s="88"/>
      <c r="H52608" s="88"/>
      <c r="I52608" s="88"/>
      <c r="J52608" s="88"/>
      <c r="K52608" s="88"/>
    </row>
    <row r="52609" spans="2:11" hidden="1" x14ac:dyDescent="0.2">
      <c r="B52609" s="88"/>
      <c r="C52609" s="88"/>
      <c r="D52609" s="88"/>
      <c r="E52609" s="88"/>
      <c r="F52609" s="88"/>
      <c r="G52609" s="88"/>
      <c r="H52609" s="88"/>
      <c r="I52609" s="88"/>
      <c r="J52609" s="88"/>
      <c r="K52609" s="88"/>
    </row>
    <row r="52610" spans="2:11" hidden="1" x14ac:dyDescent="0.2">
      <c r="B52610" s="88"/>
      <c r="C52610" s="88"/>
      <c r="D52610" s="88"/>
      <c r="E52610" s="88"/>
      <c r="F52610" s="88"/>
      <c r="G52610" s="88"/>
      <c r="H52610" s="88"/>
      <c r="I52610" s="88"/>
      <c r="J52610" s="88"/>
      <c r="K52610" s="88"/>
    </row>
    <row r="52611" spans="2:11" hidden="1" x14ac:dyDescent="0.2">
      <c r="B52611" s="88"/>
      <c r="C52611" s="88"/>
      <c r="D52611" s="88"/>
      <c r="E52611" s="88"/>
      <c r="F52611" s="88"/>
      <c r="G52611" s="88"/>
      <c r="H52611" s="88"/>
      <c r="I52611" s="88"/>
      <c r="J52611" s="88"/>
      <c r="K52611" s="88"/>
    </row>
    <row r="52612" spans="2:11" hidden="1" x14ac:dyDescent="0.2">
      <c r="B52612" s="88"/>
      <c r="C52612" s="88"/>
      <c r="D52612" s="88"/>
      <c r="E52612" s="88"/>
      <c r="F52612" s="88"/>
      <c r="G52612" s="88"/>
      <c r="H52612" s="88"/>
      <c r="I52612" s="88"/>
      <c r="J52612" s="88"/>
      <c r="K52612" s="88"/>
    </row>
    <row r="52613" spans="2:11" hidden="1" x14ac:dyDescent="0.2">
      <c r="B52613" s="88"/>
      <c r="C52613" s="88"/>
      <c r="D52613" s="88"/>
      <c r="E52613" s="88"/>
      <c r="F52613" s="88"/>
      <c r="G52613" s="88"/>
      <c r="H52613" s="88"/>
      <c r="I52613" s="88"/>
      <c r="J52613" s="88"/>
      <c r="K52613" s="88"/>
    </row>
    <row r="52614" spans="2:11" hidden="1" x14ac:dyDescent="0.2">
      <c r="B52614" s="88"/>
      <c r="C52614" s="88"/>
      <c r="D52614" s="88"/>
      <c r="E52614" s="88"/>
      <c r="F52614" s="88"/>
      <c r="G52614" s="88"/>
      <c r="H52614" s="88"/>
      <c r="I52614" s="88"/>
      <c r="J52614" s="88"/>
      <c r="K52614" s="88"/>
    </row>
    <row r="52615" spans="2:11" hidden="1" x14ac:dyDescent="0.2">
      <c r="B52615" s="88"/>
      <c r="C52615" s="88"/>
      <c r="D52615" s="88"/>
      <c r="E52615" s="88"/>
      <c r="F52615" s="88"/>
      <c r="G52615" s="88"/>
      <c r="H52615" s="88"/>
      <c r="I52615" s="88"/>
      <c r="J52615" s="88"/>
      <c r="K52615" s="88"/>
    </row>
    <row r="52616" spans="2:11" hidden="1" x14ac:dyDescent="0.2">
      <c r="B52616" s="88"/>
      <c r="C52616" s="88"/>
      <c r="D52616" s="88"/>
      <c r="E52616" s="88"/>
      <c r="F52616" s="88"/>
      <c r="G52616" s="88"/>
      <c r="H52616" s="88"/>
      <c r="I52616" s="88"/>
      <c r="J52616" s="88"/>
      <c r="K52616" s="88"/>
    </row>
    <row r="52617" spans="2:11" hidden="1" x14ac:dyDescent="0.2">
      <c r="B52617" s="88"/>
      <c r="C52617" s="88"/>
      <c r="D52617" s="88"/>
      <c r="E52617" s="88"/>
      <c r="F52617" s="88"/>
      <c r="G52617" s="88"/>
      <c r="H52617" s="88"/>
      <c r="I52617" s="88"/>
      <c r="J52617" s="88"/>
      <c r="K52617" s="88"/>
    </row>
    <row r="52618" spans="2:11" hidden="1" x14ac:dyDescent="0.2">
      <c r="B52618" s="88"/>
      <c r="C52618" s="88"/>
      <c r="D52618" s="88"/>
      <c r="E52618" s="88"/>
      <c r="F52618" s="88"/>
      <c r="G52618" s="88"/>
      <c r="H52618" s="88"/>
      <c r="I52618" s="88"/>
      <c r="J52618" s="88"/>
      <c r="K52618" s="88"/>
    </row>
    <row r="52619" spans="2:11" hidden="1" x14ac:dyDescent="0.2">
      <c r="B52619" s="88"/>
      <c r="C52619" s="88"/>
      <c r="D52619" s="88"/>
      <c r="E52619" s="88"/>
      <c r="F52619" s="88"/>
      <c r="G52619" s="88"/>
      <c r="H52619" s="88"/>
      <c r="I52619" s="88"/>
      <c r="J52619" s="88"/>
      <c r="K52619" s="88"/>
    </row>
    <row r="52620" spans="2:11" hidden="1" x14ac:dyDescent="0.2">
      <c r="B52620" s="88"/>
      <c r="C52620" s="88"/>
      <c r="D52620" s="88"/>
      <c r="E52620" s="88"/>
      <c r="F52620" s="88"/>
      <c r="G52620" s="88"/>
      <c r="H52620" s="88"/>
      <c r="I52620" s="88"/>
      <c r="J52620" s="88"/>
      <c r="K52620" s="88"/>
    </row>
    <row r="52621" spans="2:11" hidden="1" x14ac:dyDescent="0.2">
      <c r="B52621" s="88"/>
      <c r="C52621" s="88"/>
      <c r="D52621" s="88"/>
      <c r="E52621" s="88"/>
      <c r="F52621" s="88"/>
      <c r="G52621" s="88"/>
      <c r="H52621" s="88"/>
      <c r="I52621" s="88"/>
      <c r="J52621" s="88"/>
      <c r="K52621" s="88"/>
    </row>
    <row r="52622" spans="2:11" hidden="1" x14ac:dyDescent="0.2">
      <c r="B52622" s="88"/>
      <c r="C52622" s="88"/>
      <c r="D52622" s="88"/>
      <c r="E52622" s="88"/>
      <c r="F52622" s="88"/>
      <c r="G52622" s="88"/>
      <c r="H52622" s="88"/>
      <c r="I52622" s="88"/>
      <c r="J52622" s="88"/>
      <c r="K52622" s="88"/>
    </row>
    <row r="52623" spans="2:11" hidden="1" x14ac:dyDescent="0.2">
      <c r="B52623" s="88"/>
      <c r="C52623" s="88"/>
      <c r="D52623" s="88"/>
      <c r="E52623" s="88"/>
      <c r="F52623" s="88"/>
      <c r="G52623" s="88"/>
      <c r="H52623" s="88"/>
      <c r="I52623" s="88"/>
      <c r="J52623" s="88"/>
      <c r="K52623" s="88"/>
    </row>
    <row r="52624" spans="2:11" hidden="1" x14ac:dyDescent="0.2">
      <c r="B52624" s="88"/>
      <c r="C52624" s="88"/>
      <c r="D52624" s="88"/>
      <c r="E52624" s="88"/>
      <c r="F52624" s="88"/>
      <c r="G52624" s="88"/>
      <c r="H52624" s="88"/>
      <c r="I52624" s="88"/>
      <c r="J52624" s="88"/>
      <c r="K52624" s="88"/>
    </row>
    <row r="52625" spans="2:11" hidden="1" x14ac:dyDescent="0.2">
      <c r="B52625" s="88"/>
      <c r="C52625" s="88"/>
      <c r="D52625" s="88"/>
      <c r="E52625" s="88"/>
      <c r="F52625" s="88"/>
      <c r="G52625" s="88"/>
      <c r="H52625" s="88"/>
      <c r="I52625" s="88"/>
      <c r="J52625" s="88"/>
      <c r="K52625" s="88"/>
    </row>
    <row r="52626" spans="2:11" hidden="1" x14ac:dyDescent="0.2">
      <c r="B52626" s="88"/>
      <c r="C52626" s="88"/>
      <c r="D52626" s="88"/>
      <c r="E52626" s="88"/>
      <c r="F52626" s="88"/>
      <c r="G52626" s="88"/>
      <c r="H52626" s="88"/>
      <c r="I52626" s="88"/>
      <c r="J52626" s="88"/>
      <c r="K52626" s="88"/>
    </row>
    <row r="52627" spans="2:11" hidden="1" x14ac:dyDescent="0.2">
      <c r="B52627" s="88"/>
      <c r="C52627" s="88"/>
      <c r="D52627" s="88"/>
      <c r="E52627" s="88"/>
      <c r="F52627" s="88"/>
      <c r="G52627" s="88"/>
      <c r="H52627" s="88"/>
      <c r="I52627" s="88"/>
      <c r="J52627" s="88"/>
      <c r="K52627" s="88"/>
    </row>
    <row r="52628" spans="2:11" hidden="1" x14ac:dyDescent="0.2">
      <c r="B52628" s="88"/>
      <c r="C52628" s="88"/>
      <c r="D52628" s="88"/>
      <c r="E52628" s="88"/>
      <c r="F52628" s="88"/>
      <c r="G52628" s="88"/>
      <c r="H52628" s="88"/>
      <c r="I52628" s="88"/>
      <c r="J52628" s="88"/>
      <c r="K52628" s="88"/>
    </row>
    <row r="52629" spans="2:11" hidden="1" x14ac:dyDescent="0.2">
      <c r="B52629" s="88"/>
      <c r="C52629" s="88"/>
      <c r="D52629" s="88"/>
      <c r="E52629" s="88"/>
      <c r="F52629" s="88"/>
      <c r="G52629" s="88"/>
      <c r="H52629" s="88"/>
      <c r="I52629" s="88"/>
      <c r="J52629" s="88"/>
      <c r="K52629" s="88"/>
    </row>
    <row r="52630" spans="2:11" hidden="1" x14ac:dyDescent="0.2">
      <c r="B52630" s="88"/>
      <c r="C52630" s="88"/>
      <c r="D52630" s="88"/>
      <c r="E52630" s="88"/>
      <c r="F52630" s="88"/>
      <c r="G52630" s="88"/>
      <c r="H52630" s="88"/>
      <c r="I52630" s="88"/>
      <c r="J52630" s="88"/>
      <c r="K52630" s="88"/>
    </row>
    <row r="52631" spans="2:11" hidden="1" x14ac:dyDescent="0.2">
      <c r="B52631" s="88"/>
      <c r="C52631" s="88"/>
      <c r="D52631" s="88"/>
      <c r="E52631" s="88"/>
      <c r="F52631" s="88"/>
      <c r="G52631" s="88"/>
      <c r="H52631" s="88"/>
      <c r="I52631" s="88"/>
      <c r="J52631" s="88"/>
      <c r="K52631" s="88"/>
    </row>
    <row r="52632" spans="2:11" hidden="1" x14ac:dyDescent="0.2">
      <c r="B52632" s="88"/>
      <c r="C52632" s="88"/>
      <c r="D52632" s="88"/>
      <c r="E52632" s="88"/>
      <c r="F52632" s="88"/>
      <c r="G52632" s="88"/>
      <c r="H52632" s="88"/>
      <c r="I52632" s="88"/>
      <c r="J52632" s="88"/>
      <c r="K52632" s="88"/>
    </row>
    <row r="52633" spans="2:11" hidden="1" x14ac:dyDescent="0.2">
      <c r="B52633" s="88"/>
      <c r="C52633" s="88"/>
      <c r="D52633" s="88"/>
      <c r="E52633" s="88"/>
      <c r="F52633" s="88"/>
      <c r="G52633" s="88"/>
      <c r="H52633" s="88"/>
      <c r="I52633" s="88"/>
      <c r="J52633" s="88"/>
      <c r="K52633" s="88"/>
    </row>
    <row r="52634" spans="2:11" hidden="1" x14ac:dyDescent="0.2">
      <c r="B52634" s="88"/>
      <c r="C52634" s="88"/>
      <c r="D52634" s="88"/>
      <c r="E52634" s="88"/>
      <c r="F52634" s="88"/>
      <c r="G52634" s="88"/>
      <c r="H52634" s="88"/>
      <c r="I52634" s="88"/>
      <c r="J52634" s="88"/>
      <c r="K52634" s="88"/>
    </row>
    <row r="52635" spans="2:11" hidden="1" x14ac:dyDescent="0.2">
      <c r="B52635" s="88"/>
      <c r="C52635" s="88"/>
      <c r="D52635" s="88"/>
      <c r="E52635" s="88"/>
      <c r="F52635" s="88"/>
      <c r="G52635" s="88"/>
      <c r="H52635" s="88"/>
      <c r="I52635" s="88"/>
      <c r="J52635" s="88"/>
      <c r="K52635" s="88"/>
    </row>
    <row r="52636" spans="2:11" hidden="1" x14ac:dyDescent="0.2">
      <c r="B52636" s="88"/>
      <c r="C52636" s="88"/>
      <c r="D52636" s="88"/>
      <c r="E52636" s="88"/>
      <c r="F52636" s="88"/>
      <c r="G52636" s="88"/>
      <c r="H52636" s="88"/>
      <c r="I52636" s="88"/>
      <c r="J52636" s="88"/>
      <c r="K52636" s="88"/>
    </row>
    <row r="52637" spans="2:11" hidden="1" x14ac:dyDescent="0.2">
      <c r="B52637" s="88"/>
      <c r="C52637" s="88"/>
      <c r="D52637" s="88"/>
      <c r="E52637" s="88"/>
      <c r="F52637" s="88"/>
      <c r="G52637" s="88"/>
      <c r="H52637" s="88"/>
      <c r="I52637" s="88"/>
      <c r="J52637" s="88"/>
      <c r="K52637" s="88"/>
    </row>
    <row r="52638" spans="2:11" hidden="1" x14ac:dyDescent="0.2">
      <c r="B52638" s="88"/>
      <c r="C52638" s="88"/>
      <c r="D52638" s="88"/>
      <c r="E52638" s="88"/>
      <c r="F52638" s="88"/>
      <c r="G52638" s="88"/>
      <c r="H52638" s="88"/>
      <c r="I52638" s="88"/>
      <c r="J52638" s="88"/>
      <c r="K52638" s="88"/>
    </row>
    <row r="52639" spans="2:11" hidden="1" x14ac:dyDescent="0.2">
      <c r="B52639" s="88"/>
      <c r="C52639" s="88"/>
      <c r="D52639" s="88"/>
      <c r="E52639" s="88"/>
      <c r="F52639" s="88"/>
      <c r="G52639" s="88"/>
      <c r="H52639" s="88"/>
      <c r="I52639" s="88"/>
      <c r="J52639" s="88"/>
      <c r="K52639" s="88"/>
    </row>
    <row r="52640" spans="2:11" hidden="1" x14ac:dyDescent="0.2">
      <c r="B52640" s="88"/>
      <c r="C52640" s="88"/>
      <c r="D52640" s="88"/>
      <c r="E52640" s="88"/>
      <c r="F52640" s="88"/>
      <c r="G52640" s="88"/>
      <c r="H52640" s="88"/>
      <c r="I52640" s="88"/>
      <c r="J52640" s="88"/>
      <c r="K52640" s="88"/>
    </row>
    <row r="52641" spans="2:11" hidden="1" x14ac:dyDescent="0.2">
      <c r="B52641" s="88"/>
      <c r="C52641" s="88"/>
      <c r="D52641" s="88"/>
      <c r="E52641" s="88"/>
      <c r="F52641" s="88"/>
      <c r="G52641" s="88"/>
      <c r="H52641" s="88"/>
      <c r="I52641" s="88"/>
      <c r="J52641" s="88"/>
      <c r="K52641" s="88"/>
    </row>
    <row r="52642" spans="2:11" hidden="1" x14ac:dyDescent="0.2">
      <c r="B52642" s="88"/>
      <c r="C52642" s="88"/>
      <c r="D52642" s="88"/>
      <c r="E52642" s="88"/>
      <c r="F52642" s="88"/>
      <c r="G52642" s="88"/>
      <c r="H52642" s="88"/>
      <c r="I52642" s="88"/>
      <c r="J52642" s="88"/>
      <c r="K52642" s="88"/>
    </row>
    <row r="52643" spans="2:11" hidden="1" x14ac:dyDescent="0.2">
      <c r="B52643" s="88"/>
      <c r="C52643" s="88"/>
      <c r="D52643" s="88"/>
      <c r="E52643" s="88"/>
      <c r="F52643" s="88"/>
      <c r="G52643" s="88"/>
      <c r="H52643" s="88"/>
      <c r="I52643" s="88"/>
      <c r="J52643" s="88"/>
      <c r="K52643" s="88"/>
    </row>
    <row r="52644" spans="2:11" hidden="1" x14ac:dyDescent="0.2">
      <c r="B52644" s="88"/>
      <c r="C52644" s="88"/>
      <c r="D52644" s="88"/>
      <c r="E52644" s="88"/>
      <c r="F52644" s="88"/>
      <c r="G52644" s="88"/>
      <c r="H52644" s="88"/>
      <c r="I52644" s="88"/>
      <c r="J52644" s="88"/>
      <c r="K52644" s="88"/>
    </row>
    <row r="52645" spans="2:11" hidden="1" x14ac:dyDescent="0.2">
      <c r="B52645" s="88"/>
      <c r="C52645" s="88"/>
      <c r="D52645" s="88"/>
      <c r="E52645" s="88"/>
      <c r="F52645" s="88"/>
      <c r="G52645" s="88"/>
      <c r="H52645" s="88"/>
      <c r="I52645" s="88"/>
      <c r="J52645" s="88"/>
      <c r="K52645" s="88"/>
    </row>
    <row r="52646" spans="2:11" hidden="1" x14ac:dyDescent="0.2">
      <c r="B52646" s="88"/>
      <c r="C52646" s="88"/>
      <c r="D52646" s="88"/>
      <c r="E52646" s="88"/>
      <c r="F52646" s="88"/>
      <c r="G52646" s="88"/>
      <c r="H52646" s="88"/>
      <c r="I52646" s="88"/>
      <c r="J52646" s="88"/>
      <c r="K52646" s="88"/>
    </row>
    <row r="52647" spans="2:11" hidden="1" x14ac:dyDescent="0.2">
      <c r="B52647" s="88"/>
      <c r="C52647" s="88"/>
      <c r="D52647" s="88"/>
      <c r="E52647" s="88"/>
      <c r="F52647" s="88"/>
      <c r="G52647" s="88"/>
      <c r="H52647" s="88"/>
      <c r="I52647" s="88"/>
      <c r="J52647" s="88"/>
      <c r="K52647" s="88"/>
    </row>
    <row r="52648" spans="2:11" hidden="1" x14ac:dyDescent="0.2">
      <c r="B52648" s="88"/>
      <c r="C52648" s="88"/>
      <c r="D52648" s="88"/>
      <c r="E52648" s="88"/>
      <c r="F52648" s="88"/>
      <c r="G52648" s="88"/>
      <c r="H52648" s="88"/>
      <c r="I52648" s="88"/>
      <c r="J52648" s="88"/>
      <c r="K52648" s="88"/>
    </row>
    <row r="52649" spans="2:11" hidden="1" x14ac:dyDescent="0.2">
      <c r="B52649" s="88"/>
      <c r="C52649" s="88"/>
      <c r="D52649" s="88"/>
      <c r="E52649" s="88"/>
      <c r="F52649" s="88"/>
      <c r="G52649" s="88"/>
      <c r="H52649" s="88"/>
      <c r="I52649" s="88"/>
      <c r="J52649" s="88"/>
      <c r="K52649" s="88"/>
    </row>
    <row r="52650" spans="2:11" hidden="1" x14ac:dyDescent="0.2">
      <c r="B52650" s="88"/>
      <c r="C52650" s="88"/>
      <c r="D52650" s="88"/>
      <c r="E52650" s="88"/>
      <c r="F52650" s="88"/>
      <c r="G52650" s="88"/>
      <c r="H52650" s="88"/>
      <c r="I52650" s="88"/>
      <c r="J52650" s="88"/>
      <c r="K52650" s="88"/>
    </row>
    <row r="52651" spans="2:11" hidden="1" x14ac:dyDescent="0.2">
      <c r="B52651" s="88"/>
      <c r="C52651" s="88"/>
      <c r="D52651" s="88"/>
      <c r="E52651" s="88"/>
      <c r="F52651" s="88"/>
      <c r="G52651" s="88"/>
      <c r="H52651" s="88"/>
      <c r="I52651" s="88"/>
      <c r="J52651" s="88"/>
      <c r="K52651" s="88"/>
    </row>
    <row r="52652" spans="2:11" hidden="1" x14ac:dyDescent="0.2">
      <c r="B52652" s="88"/>
      <c r="C52652" s="88"/>
      <c r="D52652" s="88"/>
      <c r="E52652" s="88"/>
      <c r="F52652" s="88"/>
      <c r="G52652" s="88"/>
      <c r="H52652" s="88"/>
      <c r="I52652" s="88"/>
      <c r="J52652" s="88"/>
      <c r="K52652" s="88"/>
    </row>
    <row r="52653" spans="2:11" hidden="1" x14ac:dyDescent="0.2">
      <c r="B52653" s="88"/>
      <c r="C52653" s="88"/>
      <c r="D52653" s="88"/>
      <c r="E52653" s="88"/>
      <c r="F52653" s="88"/>
      <c r="G52653" s="88"/>
      <c r="H52653" s="88"/>
      <c r="I52653" s="88"/>
      <c r="J52653" s="88"/>
      <c r="K52653" s="88"/>
    </row>
    <row r="52654" spans="2:11" hidden="1" x14ac:dyDescent="0.2">
      <c r="B52654" s="88"/>
      <c r="C52654" s="88"/>
      <c r="D52654" s="88"/>
      <c r="E52654" s="88"/>
      <c r="F52654" s="88"/>
      <c r="G52654" s="88"/>
      <c r="H52654" s="88"/>
      <c r="I52654" s="88"/>
      <c r="J52654" s="88"/>
      <c r="K52654" s="88"/>
    </row>
    <row r="52655" spans="2:11" hidden="1" x14ac:dyDescent="0.2">
      <c r="B52655" s="88"/>
      <c r="C52655" s="88"/>
      <c r="D52655" s="88"/>
      <c r="E52655" s="88"/>
      <c r="F52655" s="88"/>
      <c r="G52655" s="88"/>
      <c r="H52655" s="88"/>
      <c r="I52655" s="88"/>
      <c r="J52655" s="88"/>
      <c r="K52655" s="88"/>
    </row>
    <row r="52656" spans="2:11" hidden="1" x14ac:dyDescent="0.2">
      <c r="B52656" s="88"/>
      <c r="C52656" s="88"/>
      <c r="D52656" s="88"/>
      <c r="E52656" s="88"/>
      <c r="F52656" s="88"/>
      <c r="G52656" s="88"/>
      <c r="H52656" s="88"/>
      <c r="I52656" s="88"/>
      <c r="J52656" s="88"/>
      <c r="K52656" s="88"/>
    </row>
    <row r="52657" spans="2:11" hidden="1" x14ac:dyDescent="0.2">
      <c r="B52657" s="88"/>
      <c r="C52657" s="88"/>
      <c r="D52657" s="88"/>
      <c r="E52657" s="88"/>
      <c r="F52657" s="88"/>
      <c r="G52657" s="88"/>
      <c r="H52657" s="88"/>
      <c r="I52657" s="88"/>
      <c r="J52657" s="88"/>
      <c r="K52657" s="88"/>
    </row>
    <row r="52658" spans="2:11" hidden="1" x14ac:dyDescent="0.2">
      <c r="B52658" s="88"/>
      <c r="C52658" s="88"/>
      <c r="D52658" s="88"/>
      <c r="E52658" s="88"/>
      <c r="F52658" s="88"/>
      <c r="G52658" s="88"/>
      <c r="H52658" s="88"/>
      <c r="I52658" s="88"/>
      <c r="J52658" s="88"/>
      <c r="K52658" s="88"/>
    </row>
    <row r="52659" spans="2:11" hidden="1" x14ac:dyDescent="0.2">
      <c r="B52659" s="88"/>
      <c r="C52659" s="88"/>
      <c r="D52659" s="88"/>
      <c r="E52659" s="88"/>
      <c r="F52659" s="88"/>
      <c r="G52659" s="88"/>
      <c r="H52659" s="88"/>
      <c r="I52659" s="88"/>
      <c r="J52659" s="88"/>
      <c r="K52659" s="88"/>
    </row>
    <row r="52660" spans="2:11" hidden="1" x14ac:dyDescent="0.2">
      <c r="B52660" s="88"/>
      <c r="C52660" s="88"/>
      <c r="D52660" s="88"/>
      <c r="E52660" s="88"/>
      <c r="F52660" s="88"/>
      <c r="G52660" s="88"/>
      <c r="H52660" s="88"/>
      <c r="I52660" s="88"/>
      <c r="J52660" s="88"/>
      <c r="K52660" s="88"/>
    </row>
    <row r="52661" spans="2:11" hidden="1" x14ac:dyDescent="0.2">
      <c r="B52661" s="88"/>
      <c r="C52661" s="88"/>
      <c r="D52661" s="88"/>
      <c r="E52661" s="88"/>
      <c r="F52661" s="88"/>
      <c r="G52661" s="88"/>
      <c r="H52661" s="88"/>
      <c r="I52661" s="88"/>
      <c r="J52661" s="88"/>
      <c r="K52661" s="88"/>
    </row>
    <row r="52662" spans="2:11" hidden="1" x14ac:dyDescent="0.2">
      <c r="B52662" s="88"/>
      <c r="C52662" s="88"/>
      <c r="D52662" s="88"/>
      <c r="E52662" s="88"/>
      <c r="F52662" s="88"/>
      <c r="G52662" s="88"/>
      <c r="H52662" s="88"/>
      <c r="I52662" s="88"/>
      <c r="J52662" s="88"/>
      <c r="K52662" s="88"/>
    </row>
    <row r="52663" spans="2:11" hidden="1" x14ac:dyDescent="0.2">
      <c r="B52663" s="88"/>
      <c r="C52663" s="88"/>
      <c r="D52663" s="88"/>
      <c r="E52663" s="88"/>
      <c r="F52663" s="88"/>
      <c r="G52663" s="88"/>
      <c r="H52663" s="88"/>
      <c r="I52663" s="88"/>
      <c r="J52663" s="88"/>
      <c r="K52663" s="88"/>
    </row>
    <row r="52664" spans="2:11" hidden="1" x14ac:dyDescent="0.2">
      <c r="B52664" s="88"/>
      <c r="C52664" s="88"/>
      <c r="D52664" s="88"/>
      <c r="E52664" s="88"/>
      <c r="F52664" s="88"/>
      <c r="G52664" s="88"/>
      <c r="H52664" s="88"/>
      <c r="I52664" s="88"/>
      <c r="J52664" s="88"/>
      <c r="K52664" s="88"/>
    </row>
    <row r="52665" spans="2:11" hidden="1" x14ac:dyDescent="0.2">
      <c r="B52665" s="88"/>
      <c r="C52665" s="88"/>
      <c r="D52665" s="88"/>
      <c r="E52665" s="88"/>
      <c r="F52665" s="88"/>
      <c r="G52665" s="88"/>
      <c r="H52665" s="88"/>
      <c r="I52665" s="88"/>
      <c r="J52665" s="88"/>
      <c r="K52665" s="88"/>
    </row>
    <row r="52666" spans="2:11" hidden="1" x14ac:dyDescent="0.2">
      <c r="B52666" s="88"/>
      <c r="C52666" s="88"/>
      <c r="D52666" s="88"/>
      <c r="E52666" s="88"/>
      <c r="F52666" s="88"/>
      <c r="G52666" s="88"/>
      <c r="H52666" s="88"/>
      <c r="I52666" s="88"/>
      <c r="J52666" s="88"/>
      <c r="K52666" s="88"/>
    </row>
    <row r="52667" spans="2:11" hidden="1" x14ac:dyDescent="0.2">
      <c r="B52667" s="88"/>
      <c r="C52667" s="88"/>
      <c r="D52667" s="88"/>
      <c r="E52667" s="88"/>
      <c r="F52667" s="88"/>
      <c r="G52667" s="88"/>
      <c r="H52667" s="88"/>
      <c r="I52667" s="88"/>
      <c r="J52667" s="88"/>
      <c r="K52667" s="88"/>
    </row>
    <row r="52668" spans="2:11" hidden="1" x14ac:dyDescent="0.2">
      <c r="B52668" s="88"/>
      <c r="C52668" s="88"/>
      <c r="D52668" s="88"/>
      <c r="E52668" s="88"/>
      <c r="F52668" s="88"/>
      <c r="G52668" s="88"/>
      <c r="H52668" s="88"/>
      <c r="I52668" s="88"/>
      <c r="J52668" s="88"/>
      <c r="K52668" s="88"/>
    </row>
    <row r="52669" spans="2:11" hidden="1" x14ac:dyDescent="0.2">
      <c r="B52669" s="88"/>
      <c r="C52669" s="88"/>
      <c r="D52669" s="88"/>
      <c r="E52669" s="88"/>
      <c r="F52669" s="88"/>
      <c r="G52669" s="88"/>
      <c r="H52669" s="88"/>
      <c r="I52669" s="88"/>
      <c r="J52669" s="88"/>
      <c r="K52669" s="88"/>
    </row>
    <row r="52670" spans="2:11" hidden="1" x14ac:dyDescent="0.2">
      <c r="B52670" s="88"/>
      <c r="C52670" s="88"/>
      <c r="D52670" s="88"/>
      <c r="E52670" s="88"/>
      <c r="F52670" s="88"/>
      <c r="G52670" s="88"/>
      <c r="H52670" s="88"/>
      <c r="I52670" s="88"/>
      <c r="J52670" s="88"/>
      <c r="K52670" s="88"/>
    </row>
    <row r="52671" spans="2:11" hidden="1" x14ac:dyDescent="0.2">
      <c r="B52671" s="88"/>
      <c r="C52671" s="88"/>
      <c r="D52671" s="88"/>
      <c r="E52671" s="88"/>
      <c r="F52671" s="88"/>
      <c r="G52671" s="88"/>
      <c r="H52671" s="88"/>
      <c r="I52671" s="88"/>
      <c r="J52671" s="88"/>
      <c r="K52671" s="88"/>
    </row>
    <row r="52672" spans="2:11" hidden="1" x14ac:dyDescent="0.2">
      <c r="B52672" s="88"/>
      <c r="C52672" s="88"/>
      <c r="D52672" s="88"/>
      <c r="E52672" s="88"/>
      <c r="F52672" s="88"/>
      <c r="G52672" s="88"/>
      <c r="H52672" s="88"/>
      <c r="I52672" s="88"/>
      <c r="J52672" s="88"/>
      <c r="K52672" s="88"/>
    </row>
    <row r="52673" spans="2:11" hidden="1" x14ac:dyDescent="0.2">
      <c r="B52673" s="88"/>
      <c r="C52673" s="88"/>
      <c r="D52673" s="88"/>
      <c r="E52673" s="88"/>
      <c r="F52673" s="88"/>
      <c r="G52673" s="88"/>
      <c r="H52673" s="88"/>
      <c r="I52673" s="88"/>
      <c r="J52673" s="88"/>
      <c r="K52673" s="88"/>
    </row>
    <row r="52674" spans="2:11" hidden="1" x14ac:dyDescent="0.2">
      <c r="B52674" s="88"/>
      <c r="C52674" s="88"/>
      <c r="D52674" s="88"/>
      <c r="E52674" s="88"/>
      <c r="F52674" s="88"/>
      <c r="G52674" s="88"/>
      <c r="H52674" s="88"/>
      <c r="I52674" s="88"/>
      <c r="J52674" s="88"/>
      <c r="K52674" s="88"/>
    </row>
    <row r="52675" spans="2:11" hidden="1" x14ac:dyDescent="0.2">
      <c r="B52675" s="88"/>
      <c r="C52675" s="88"/>
      <c r="D52675" s="88"/>
      <c r="E52675" s="88"/>
      <c r="F52675" s="88"/>
      <c r="G52675" s="88"/>
      <c r="H52675" s="88"/>
      <c r="I52675" s="88"/>
      <c r="J52675" s="88"/>
      <c r="K52675" s="88"/>
    </row>
    <row r="52676" spans="2:11" hidden="1" x14ac:dyDescent="0.2">
      <c r="B52676" s="88"/>
      <c r="C52676" s="88"/>
      <c r="D52676" s="88"/>
      <c r="E52676" s="88"/>
      <c r="F52676" s="88"/>
      <c r="G52676" s="88"/>
      <c r="H52676" s="88"/>
      <c r="I52676" s="88"/>
      <c r="J52676" s="88"/>
      <c r="K52676" s="88"/>
    </row>
    <row r="52677" spans="2:11" hidden="1" x14ac:dyDescent="0.2">
      <c r="B52677" s="88"/>
      <c r="C52677" s="88"/>
      <c r="D52677" s="88"/>
      <c r="E52677" s="88"/>
      <c r="F52677" s="88"/>
      <c r="G52677" s="88"/>
      <c r="H52677" s="88"/>
      <c r="I52677" s="88"/>
      <c r="J52677" s="88"/>
      <c r="K52677" s="88"/>
    </row>
    <row r="52678" spans="2:11" hidden="1" x14ac:dyDescent="0.2">
      <c r="B52678" s="88"/>
      <c r="C52678" s="88"/>
      <c r="D52678" s="88"/>
      <c r="E52678" s="88"/>
      <c r="F52678" s="88"/>
      <c r="G52678" s="88"/>
      <c r="H52678" s="88"/>
      <c r="I52678" s="88"/>
      <c r="J52678" s="88"/>
      <c r="K52678" s="88"/>
    </row>
    <row r="52679" spans="2:11" hidden="1" x14ac:dyDescent="0.2">
      <c r="B52679" s="88"/>
      <c r="C52679" s="88"/>
      <c r="D52679" s="88"/>
      <c r="E52679" s="88"/>
      <c r="F52679" s="88"/>
      <c r="G52679" s="88"/>
      <c r="H52679" s="88"/>
      <c r="I52679" s="88"/>
      <c r="J52679" s="88"/>
      <c r="K52679" s="88"/>
    </row>
    <row r="52680" spans="2:11" hidden="1" x14ac:dyDescent="0.2">
      <c r="B52680" s="88"/>
      <c r="C52680" s="88"/>
      <c r="D52680" s="88"/>
      <c r="E52680" s="88"/>
      <c r="F52680" s="88"/>
      <c r="G52680" s="88"/>
      <c r="H52680" s="88"/>
      <c r="I52680" s="88"/>
      <c r="J52680" s="88"/>
      <c r="K52680" s="88"/>
    </row>
    <row r="52681" spans="2:11" hidden="1" x14ac:dyDescent="0.2">
      <c r="B52681" s="88"/>
      <c r="C52681" s="88"/>
      <c r="D52681" s="88"/>
      <c r="E52681" s="88"/>
      <c r="F52681" s="88"/>
      <c r="G52681" s="88"/>
      <c r="H52681" s="88"/>
      <c r="I52681" s="88"/>
      <c r="J52681" s="88"/>
      <c r="K52681" s="88"/>
    </row>
    <row r="52682" spans="2:11" hidden="1" x14ac:dyDescent="0.2">
      <c r="B52682" s="88"/>
      <c r="C52682" s="88"/>
      <c r="D52682" s="88"/>
      <c r="E52682" s="88"/>
      <c r="F52682" s="88"/>
      <c r="G52682" s="88"/>
      <c r="H52682" s="88"/>
      <c r="I52682" s="88"/>
      <c r="J52682" s="88"/>
      <c r="K52682" s="88"/>
    </row>
    <row r="52683" spans="2:11" hidden="1" x14ac:dyDescent="0.2">
      <c r="B52683" s="88"/>
      <c r="C52683" s="88"/>
      <c r="D52683" s="88"/>
      <c r="E52683" s="88"/>
      <c r="F52683" s="88"/>
      <c r="G52683" s="88"/>
      <c r="H52683" s="88"/>
      <c r="I52683" s="88"/>
      <c r="J52683" s="88"/>
      <c r="K52683" s="88"/>
    </row>
    <row r="52684" spans="2:11" hidden="1" x14ac:dyDescent="0.2">
      <c r="B52684" s="88"/>
      <c r="C52684" s="88"/>
      <c r="D52684" s="88"/>
      <c r="E52684" s="88"/>
      <c r="F52684" s="88"/>
      <c r="G52684" s="88"/>
      <c r="H52684" s="88"/>
      <c r="I52684" s="88"/>
      <c r="J52684" s="88"/>
      <c r="K52684" s="88"/>
    </row>
    <row r="52685" spans="2:11" hidden="1" x14ac:dyDescent="0.2">
      <c r="B52685" s="88"/>
      <c r="C52685" s="88"/>
      <c r="D52685" s="88"/>
      <c r="E52685" s="88"/>
      <c r="F52685" s="88"/>
      <c r="G52685" s="88"/>
      <c r="H52685" s="88"/>
      <c r="I52685" s="88"/>
      <c r="J52685" s="88"/>
      <c r="K52685" s="88"/>
    </row>
    <row r="52686" spans="2:11" hidden="1" x14ac:dyDescent="0.2">
      <c r="B52686" s="88"/>
      <c r="C52686" s="88"/>
      <c r="D52686" s="88"/>
      <c r="E52686" s="88"/>
      <c r="F52686" s="88"/>
      <c r="G52686" s="88"/>
      <c r="H52686" s="88"/>
      <c r="I52686" s="88"/>
      <c r="J52686" s="88"/>
      <c r="K52686" s="88"/>
    </row>
    <row r="52687" spans="2:11" hidden="1" x14ac:dyDescent="0.2">
      <c r="B52687" s="88"/>
      <c r="C52687" s="88"/>
      <c r="D52687" s="88"/>
      <c r="E52687" s="88"/>
      <c r="F52687" s="88"/>
      <c r="G52687" s="88"/>
      <c r="H52687" s="88"/>
      <c r="I52687" s="88"/>
      <c r="J52687" s="88"/>
      <c r="K52687" s="88"/>
    </row>
    <row r="52688" spans="2:11" hidden="1" x14ac:dyDescent="0.2">
      <c r="B52688" s="88"/>
      <c r="C52688" s="88"/>
      <c r="D52688" s="88"/>
      <c r="E52688" s="88"/>
      <c r="F52688" s="88"/>
      <c r="G52688" s="88"/>
      <c r="H52688" s="88"/>
      <c r="I52688" s="88"/>
      <c r="J52688" s="88"/>
      <c r="K52688" s="88"/>
    </row>
    <row r="52689" spans="2:11" hidden="1" x14ac:dyDescent="0.2">
      <c r="B52689" s="88"/>
      <c r="C52689" s="88"/>
      <c r="D52689" s="88"/>
      <c r="E52689" s="88"/>
      <c r="F52689" s="88"/>
      <c r="G52689" s="88"/>
      <c r="H52689" s="88"/>
      <c r="I52689" s="88"/>
      <c r="J52689" s="88"/>
      <c r="K52689" s="88"/>
    </row>
    <row r="52690" spans="2:11" hidden="1" x14ac:dyDescent="0.2">
      <c r="B52690" s="88"/>
      <c r="C52690" s="88"/>
      <c r="D52690" s="88"/>
      <c r="E52690" s="88"/>
      <c r="F52690" s="88"/>
      <c r="G52690" s="88"/>
      <c r="H52690" s="88"/>
      <c r="I52690" s="88"/>
      <c r="J52690" s="88"/>
      <c r="K52690" s="88"/>
    </row>
    <row r="52691" spans="2:11" hidden="1" x14ac:dyDescent="0.2">
      <c r="B52691" s="88"/>
      <c r="C52691" s="88"/>
      <c r="D52691" s="88"/>
      <c r="E52691" s="88"/>
      <c r="F52691" s="88"/>
      <c r="G52691" s="88"/>
      <c r="H52691" s="88"/>
      <c r="I52691" s="88"/>
      <c r="J52691" s="88"/>
      <c r="K52691" s="88"/>
    </row>
    <row r="52692" spans="2:11" hidden="1" x14ac:dyDescent="0.2">
      <c r="B52692" s="88"/>
      <c r="C52692" s="88"/>
      <c r="D52692" s="88"/>
      <c r="E52692" s="88"/>
      <c r="F52692" s="88"/>
      <c r="G52692" s="88"/>
      <c r="H52692" s="88"/>
      <c r="I52692" s="88"/>
      <c r="J52692" s="88"/>
      <c r="K52692" s="88"/>
    </row>
    <row r="52693" spans="2:11" hidden="1" x14ac:dyDescent="0.2">
      <c r="B52693" s="88"/>
      <c r="C52693" s="88"/>
      <c r="D52693" s="88"/>
      <c r="E52693" s="88"/>
      <c r="F52693" s="88"/>
      <c r="G52693" s="88"/>
      <c r="H52693" s="88"/>
      <c r="I52693" s="88"/>
      <c r="J52693" s="88"/>
      <c r="K52693" s="88"/>
    </row>
    <row r="52694" spans="2:11" hidden="1" x14ac:dyDescent="0.2">
      <c r="B52694" s="88"/>
      <c r="C52694" s="88"/>
      <c r="D52694" s="88"/>
      <c r="E52694" s="88"/>
      <c r="F52694" s="88"/>
      <c r="G52694" s="88"/>
      <c r="H52694" s="88"/>
      <c r="I52694" s="88"/>
      <c r="J52694" s="88"/>
      <c r="K52694" s="88"/>
    </row>
    <row r="52695" spans="2:11" hidden="1" x14ac:dyDescent="0.2">
      <c r="B52695" s="88"/>
      <c r="C52695" s="88"/>
      <c r="D52695" s="88"/>
      <c r="E52695" s="88"/>
      <c r="F52695" s="88"/>
      <c r="G52695" s="88"/>
      <c r="H52695" s="88"/>
      <c r="I52695" s="88"/>
      <c r="J52695" s="88"/>
      <c r="K52695" s="88"/>
    </row>
    <row r="52696" spans="2:11" hidden="1" x14ac:dyDescent="0.2">
      <c r="B52696" s="88"/>
      <c r="C52696" s="88"/>
      <c r="D52696" s="88"/>
      <c r="E52696" s="88"/>
      <c r="F52696" s="88"/>
      <c r="G52696" s="88"/>
      <c r="H52696" s="88"/>
      <c r="I52696" s="88"/>
      <c r="J52696" s="88"/>
      <c r="K52696" s="88"/>
    </row>
    <row r="52697" spans="2:11" hidden="1" x14ac:dyDescent="0.2">
      <c r="B52697" s="88"/>
      <c r="C52697" s="88"/>
      <c r="D52697" s="88"/>
      <c r="E52697" s="88"/>
      <c r="F52697" s="88"/>
      <c r="G52697" s="88"/>
      <c r="H52697" s="88"/>
      <c r="I52697" s="88"/>
      <c r="J52697" s="88"/>
      <c r="K52697" s="88"/>
    </row>
    <row r="52698" spans="2:11" hidden="1" x14ac:dyDescent="0.2">
      <c r="B52698" s="88"/>
      <c r="C52698" s="88"/>
      <c r="D52698" s="88"/>
      <c r="E52698" s="88"/>
      <c r="F52698" s="88"/>
      <c r="G52698" s="88"/>
      <c r="H52698" s="88"/>
      <c r="I52698" s="88"/>
      <c r="J52698" s="88"/>
      <c r="K52698" s="88"/>
    </row>
    <row r="52699" spans="2:11" hidden="1" x14ac:dyDescent="0.2">
      <c r="B52699" s="88"/>
      <c r="C52699" s="88"/>
      <c r="D52699" s="88"/>
      <c r="E52699" s="88"/>
      <c r="F52699" s="88"/>
      <c r="G52699" s="88"/>
      <c r="H52699" s="88"/>
      <c r="I52699" s="88"/>
      <c r="J52699" s="88"/>
      <c r="K52699" s="88"/>
    </row>
    <row r="52700" spans="2:11" hidden="1" x14ac:dyDescent="0.2">
      <c r="B52700" s="88"/>
      <c r="C52700" s="88"/>
      <c r="D52700" s="88"/>
      <c r="E52700" s="88"/>
      <c r="F52700" s="88"/>
      <c r="G52700" s="88"/>
      <c r="H52700" s="88"/>
      <c r="I52700" s="88"/>
      <c r="J52700" s="88"/>
      <c r="K52700" s="88"/>
    </row>
    <row r="52701" spans="2:11" hidden="1" x14ac:dyDescent="0.2">
      <c r="B52701" s="88"/>
      <c r="C52701" s="88"/>
      <c r="D52701" s="88"/>
      <c r="E52701" s="88"/>
      <c r="F52701" s="88"/>
      <c r="G52701" s="88"/>
      <c r="H52701" s="88"/>
      <c r="I52701" s="88"/>
      <c r="J52701" s="88"/>
      <c r="K52701" s="88"/>
    </row>
    <row r="52702" spans="2:11" hidden="1" x14ac:dyDescent="0.2">
      <c r="B52702" s="88"/>
      <c r="C52702" s="88"/>
      <c r="D52702" s="88"/>
      <c r="E52702" s="88"/>
      <c r="F52702" s="88"/>
      <c r="G52702" s="88"/>
      <c r="H52702" s="88"/>
      <c r="I52702" s="88"/>
      <c r="J52702" s="88"/>
      <c r="K52702" s="88"/>
    </row>
    <row r="52703" spans="2:11" hidden="1" x14ac:dyDescent="0.2">
      <c r="B52703" s="88"/>
      <c r="C52703" s="88"/>
      <c r="D52703" s="88"/>
      <c r="E52703" s="88"/>
      <c r="F52703" s="88"/>
      <c r="G52703" s="88"/>
      <c r="H52703" s="88"/>
      <c r="I52703" s="88"/>
      <c r="J52703" s="88"/>
      <c r="K52703" s="88"/>
    </row>
    <row r="52704" spans="2:11" hidden="1" x14ac:dyDescent="0.2">
      <c r="B52704" s="88"/>
      <c r="C52704" s="88"/>
      <c r="D52704" s="88"/>
      <c r="E52704" s="88"/>
      <c r="F52704" s="88"/>
      <c r="G52704" s="88"/>
      <c r="H52704" s="88"/>
      <c r="I52704" s="88"/>
      <c r="J52704" s="88"/>
      <c r="K52704" s="88"/>
    </row>
    <row r="52705" spans="2:11" hidden="1" x14ac:dyDescent="0.2">
      <c r="B52705" s="88"/>
      <c r="C52705" s="88"/>
      <c r="D52705" s="88"/>
      <c r="E52705" s="88"/>
      <c r="F52705" s="88"/>
      <c r="G52705" s="88"/>
      <c r="H52705" s="88"/>
      <c r="I52705" s="88"/>
      <c r="J52705" s="88"/>
      <c r="K52705" s="88"/>
    </row>
    <row r="52706" spans="2:11" hidden="1" x14ac:dyDescent="0.2">
      <c r="B52706" s="88"/>
      <c r="C52706" s="88"/>
      <c r="D52706" s="88"/>
      <c r="E52706" s="88"/>
      <c r="F52706" s="88"/>
      <c r="G52706" s="88"/>
      <c r="H52706" s="88"/>
      <c r="I52706" s="88"/>
      <c r="J52706" s="88"/>
      <c r="K52706" s="88"/>
    </row>
    <row r="52707" spans="2:11" hidden="1" x14ac:dyDescent="0.2">
      <c r="B52707" s="88"/>
      <c r="C52707" s="88"/>
      <c r="D52707" s="88"/>
      <c r="E52707" s="88"/>
      <c r="F52707" s="88"/>
      <c r="G52707" s="88"/>
      <c r="H52707" s="88"/>
      <c r="I52707" s="88"/>
      <c r="J52707" s="88"/>
      <c r="K52707" s="88"/>
    </row>
    <row r="52708" spans="2:11" hidden="1" x14ac:dyDescent="0.2">
      <c r="B52708" s="88"/>
      <c r="C52708" s="88"/>
      <c r="D52708" s="88"/>
      <c r="E52708" s="88"/>
      <c r="F52708" s="88"/>
      <c r="G52708" s="88"/>
      <c r="H52708" s="88"/>
      <c r="I52708" s="88"/>
      <c r="J52708" s="88"/>
      <c r="K52708" s="88"/>
    </row>
    <row r="52709" spans="2:11" hidden="1" x14ac:dyDescent="0.2">
      <c r="B52709" s="88"/>
      <c r="C52709" s="88"/>
      <c r="D52709" s="88"/>
      <c r="E52709" s="88"/>
      <c r="F52709" s="88"/>
      <c r="G52709" s="88"/>
      <c r="H52709" s="88"/>
      <c r="I52709" s="88"/>
      <c r="J52709" s="88"/>
      <c r="K52709" s="88"/>
    </row>
    <row r="52710" spans="2:11" hidden="1" x14ac:dyDescent="0.2">
      <c r="B52710" s="88"/>
      <c r="C52710" s="88"/>
      <c r="D52710" s="88"/>
      <c r="E52710" s="88"/>
      <c r="F52710" s="88"/>
      <c r="G52710" s="88"/>
      <c r="H52710" s="88"/>
      <c r="I52710" s="88"/>
      <c r="J52710" s="88"/>
      <c r="K52710" s="88"/>
    </row>
    <row r="52711" spans="2:11" hidden="1" x14ac:dyDescent="0.2">
      <c r="B52711" s="88"/>
      <c r="C52711" s="88"/>
      <c r="D52711" s="88"/>
      <c r="E52711" s="88"/>
      <c r="F52711" s="88"/>
      <c r="G52711" s="88"/>
      <c r="H52711" s="88"/>
      <c r="I52711" s="88"/>
      <c r="J52711" s="88"/>
      <c r="K52711" s="88"/>
    </row>
    <row r="52712" spans="2:11" hidden="1" x14ac:dyDescent="0.2">
      <c r="B52712" s="88"/>
      <c r="C52712" s="88"/>
      <c r="D52712" s="88"/>
      <c r="E52712" s="88"/>
      <c r="F52712" s="88"/>
      <c r="G52712" s="88"/>
      <c r="H52712" s="88"/>
      <c r="I52712" s="88"/>
      <c r="J52712" s="88"/>
      <c r="K52712" s="88"/>
    </row>
    <row r="52713" spans="2:11" hidden="1" x14ac:dyDescent="0.2">
      <c r="B52713" s="88"/>
      <c r="C52713" s="88"/>
      <c r="D52713" s="88"/>
      <c r="E52713" s="88"/>
      <c r="F52713" s="88"/>
      <c r="G52713" s="88"/>
      <c r="H52713" s="88"/>
      <c r="I52713" s="88"/>
      <c r="J52713" s="88"/>
      <c r="K52713" s="88"/>
    </row>
    <row r="52714" spans="2:11" hidden="1" x14ac:dyDescent="0.2">
      <c r="B52714" s="88"/>
      <c r="C52714" s="88"/>
      <c r="D52714" s="88"/>
      <c r="E52714" s="88"/>
      <c r="F52714" s="88"/>
      <c r="G52714" s="88"/>
      <c r="H52714" s="88"/>
      <c r="I52714" s="88"/>
      <c r="J52714" s="88"/>
      <c r="K52714" s="88"/>
    </row>
    <row r="52715" spans="2:11" hidden="1" x14ac:dyDescent="0.2">
      <c r="B52715" s="88"/>
      <c r="C52715" s="88"/>
      <c r="D52715" s="88"/>
      <c r="E52715" s="88"/>
      <c r="F52715" s="88"/>
      <c r="G52715" s="88"/>
      <c r="H52715" s="88"/>
      <c r="I52715" s="88"/>
      <c r="J52715" s="88"/>
      <c r="K52715" s="88"/>
    </row>
    <row r="52716" spans="2:11" hidden="1" x14ac:dyDescent="0.2">
      <c r="B52716" s="88"/>
      <c r="C52716" s="88"/>
      <c r="D52716" s="88"/>
      <c r="E52716" s="88"/>
      <c r="F52716" s="88"/>
      <c r="G52716" s="88"/>
      <c r="H52716" s="88"/>
      <c r="I52716" s="88"/>
      <c r="J52716" s="88"/>
      <c r="K52716" s="88"/>
    </row>
    <row r="52717" spans="2:11" hidden="1" x14ac:dyDescent="0.2">
      <c r="B52717" s="88"/>
      <c r="C52717" s="88"/>
      <c r="D52717" s="88"/>
      <c r="E52717" s="88"/>
      <c r="F52717" s="88"/>
      <c r="G52717" s="88"/>
      <c r="H52717" s="88"/>
      <c r="I52717" s="88"/>
      <c r="J52717" s="88"/>
      <c r="K52717" s="88"/>
    </row>
    <row r="52718" spans="2:11" hidden="1" x14ac:dyDescent="0.2">
      <c r="B52718" s="88"/>
      <c r="C52718" s="88"/>
      <c r="D52718" s="88"/>
      <c r="E52718" s="88"/>
      <c r="F52718" s="88"/>
      <c r="G52718" s="88"/>
      <c r="H52718" s="88"/>
      <c r="I52718" s="88"/>
      <c r="J52718" s="88"/>
      <c r="K52718" s="88"/>
    </row>
    <row r="52719" spans="2:11" hidden="1" x14ac:dyDescent="0.2">
      <c r="B52719" s="88"/>
      <c r="C52719" s="88"/>
      <c r="D52719" s="88"/>
      <c r="E52719" s="88"/>
      <c r="F52719" s="88"/>
      <c r="G52719" s="88"/>
      <c r="H52719" s="88"/>
      <c r="I52719" s="88"/>
      <c r="J52719" s="88"/>
      <c r="K52719" s="88"/>
    </row>
    <row r="52720" spans="2:11" hidden="1" x14ac:dyDescent="0.2">
      <c r="B52720" s="88"/>
      <c r="C52720" s="88"/>
      <c r="D52720" s="88"/>
      <c r="E52720" s="88"/>
      <c r="F52720" s="88"/>
      <c r="G52720" s="88"/>
      <c r="H52720" s="88"/>
      <c r="I52720" s="88"/>
      <c r="J52720" s="88"/>
      <c r="K52720" s="88"/>
    </row>
    <row r="52721" spans="2:11" hidden="1" x14ac:dyDescent="0.2">
      <c r="B52721" s="88"/>
      <c r="C52721" s="88"/>
      <c r="D52721" s="88"/>
      <c r="E52721" s="88"/>
      <c r="F52721" s="88"/>
      <c r="G52721" s="88"/>
      <c r="H52721" s="88"/>
      <c r="I52721" s="88"/>
      <c r="J52721" s="88"/>
      <c r="K52721" s="88"/>
    </row>
    <row r="52722" spans="2:11" hidden="1" x14ac:dyDescent="0.2">
      <c r="B52722" s="88"/>
      <c r="C52722" s="88"/>
      <c r="D52722" s="88"/>
      <c r="E52722" s="88"/>
      <c r="F52722" s="88"/>
      <c r="G52722" s="88"/>
      <c r="H52722" s="88"/>
      <c r="I52722" s="88"/>
      <c r="J52722" s="88"/>
      <c r="K52722" s="88"/>
    </row>
    <row r="52723" spans="2:11" hidden="1" x14ac:dyDescent="0.2">
      <c r="B52723" s="88"/>
      <c r="C52723" s="88"/>
      <c r="D52723" s="88"/>
      <c r="E52723" s="88"/>
      <c r="F52723" s="88"/>
      <c r="G52723" s="88"/>
      <c r="H52723" s="88"/>
      <c r="I52723" s="88"/>
      <c r="J52723" s="88"/>
      <c r="K52723" s="88"/>
    </row>
    <row r="52724" spans="2:11" hidden="1" x14ac:dyDescent="0.2">
      <c r="B52724" s="88"/>
      <c r="C52724" s="88"/>
      <c r="D52724" s="88"/>
      <c r="E52724" s="88"/>
      <c r="F52724" s="88"/>
      <c r="G52724" s="88"/>
      <c r="H52724" s="88"/>
      <c r="I52724" s="88"/>
      <c r="J52724" s="88"/>
      <c r="K52724" s="88"/>
    </row>
    <row r="52725" spans="2:11" hidden="1" x14ac:dyDescent="0.2">
      <c r="B52725" s="88"/>
      <c r="C52725" s="88"/>
      <c r="D52725" s="88"/>
      <c r="E52725" s="88"/>
      <c r="F52725" s="88"/>
      <c r="G52725" s="88"/>
      <c r="H52725" s="88"/>
      <c r="I52725" s="88"/>
      <c r="J52725" s="88"/>
      <c r="K52725" s="88"/>
    </row>
    <row r="52726" spans="2:11" hidden="1" x14ac:dyDescent="0.2">
      <c r="B52726" s="88"/>
      <c r="C52726" s="88"/>
      <c r="D52726" s="88"/>
      <c r="E52726" s="88"/>
      <c r="F52726" s="88"/>
      <c r="G52726" s="88"/>
      <c r="H52726" s="88"/>
      <c r="I52726" s="88"/>
      <c r="J52726" s="88"/>
      <c r="K52726" s="88"/>
    </row>
    <row r="52727" spans="2:11" hidden="1" x14ac:dyDescent="0.2">
      <c r="B52727" s="88"/>
      <c r="C52727" s="88"/>
      <c r="D52727" s="88"/>
      <c r="E52727" s="88"/>
      <c r="F52727" s="88"/>
      <c r="G52727" s="88"/>
      <c r="H52727" s="88"/>
      <c r="I52727" s="88"/>
      <c r="J52727" s="88"/>
      <c r="K52727" s="88"/>
    </row>
    <row r="52728" spans="2:11" hidden="1" x14ac:dyDescent="0.2">
      <c r="B52728" s="88"/>
      <c r="C52728" s="88"/>
      <c r="D52728" s="88"/>
      <c r="E52728" s="88"/>
      <c r="F52728" s="88"/>
      <c r="G52728" s="88"/>
      <c r="H52728" s="88"/>
      <c r="I52728" s="88"/>
      <c r="J52728" s="88"/>
      <c r="K52728" s="88"/>
    </row>
    <row r="52729" spans="2:11" hidden="1" x14ac:dyDescent="0.2">
      <c r="B52729" s="88"/>
      <c r="C52729" s="88"/>
      <c r="D52729" s="88"/>
      <c r="E52729" s="88"/>
      <c r="F52729" s="88"/>
      <c r="G52729" s="88"/>
      <c r="H52729" s="88"/>
      <c r="I52729" s="88"/>
      <c r="J52729" s="88"/>
      <c r="K52729" s="88"/>
    </row>
    <row r="52730" spans="2:11" hidden="1" x14ac:dyDescent="0.2">
      <c r="B52730" s="88"/>
      <c r="C52730" s="88"/>
      <c r="D52730" s="88"/>
      <c r="E52730" s="88"/>
      <c r="F52730" s="88"/>
      <c r="G52730" s="88"/>
      <c r="H52730" s="88"/>
      <c r="I52730" s="88"/>
      <c r="J52730" s="88"/>
      <c r="K52730" s="88"/>
    </row>
    <row r="52731" spans="2:11" hidden="1" x14ac:dyDescent="0.2">
      <c r="B52731" s="88"/>
      <c r="C52731" s="88"/>
      <c r="D52731" s="88"/>
      <c r="E52731" s="88"/>
      <c r="F52731" s="88"/>
      <c r="G52731" s="88"/>
      <c r="H52731" s="88"/>
      <c r="I52731" s="88"/>
      <c r="J52731" s="88"/>
      <c r="K52731" s="88"/>
    </row>
    <row r="52732" spans="2:11" hidden="1" x14ac:dyDescent="0.2">
      <c r="B52732" s="88"/>
      <c r="C52732" s="88"/>
      <c r="D52732" s="88"/>
      <c r="E52732" s="88"/>
      <c r="F52732" s="88"/>
      <c r="G52732" s="88"/>
      <c r="H52732" s="88"/>
      <c r="I52732" s="88"/>
      <c r="J52732" s="88"/>
      <c r="K52732" s="88"/>
    </row>
    <row r="52733" spans="2:11" hidden="1" x14ac:dyDescent="0.2">
      <c r="B52733" s="88"/>
      <c r="C52733" s="88"/>
      <c r="D52733" s="88"/>
      <c r="E52733" s="88"/>
      <c r="F52733" s="88"/>
      <c r="G52733" s="88"/>
      <c r="H52733" s="88"/>
      <c r="I52733" s="88"/>
      <c r="J52733" s="88"/>
      <c r="K52733" s="88"/>
    </row>
    <row r="52734" spans="2:11" hidden="1" x14ac:dyDescent="0.2">
      <c r="B52734" s="88"/>
      <c r="C52734" s="88"/>
      <c r="D52734" s="88"/>
      <c r="E52734" s="88"/>
      <c r="F52734" s="88"/>
      <c r="G52734" s="88"/>
      <c r="H52734" s="88"/>
      <c r="I52734" s="88"/>
      <c r="J52734" s="88"/>
      <c r="K52734" s="88"/>
    </row>
    <row r="52735" spans="2:11" hidden="1" x14ac:dyDescent="0.2">
      <c r="B52735" s="88"/>
      <c r="C52735" s="88"/>
      <c r="D52735" s="88"/>
      <c r="E52735" s="88"/>
      <c r="F52735" s="88"/>
      <c r="G52735" s="88"/>
      <c r="H52735" s="88"/>
      <c r="I52735" s="88"/>
      <c r="J52735" s="88"/>
      <c r="K52735" s="88"/>
    </row>
    <row r="52736" spans="2:11" hidden="1" x14ac:dyDescent="0.2">
      <c r="B52736" s="88"/>
      <c r="C52736" s="88"/>
      <c r="D52736" s="88"/>
      <c r="E52736" s="88"/>
      <c r="F52736" s="88"/>
      <c r="G52736" s="88"/>
      <c r="H52736" s="88"/>
      <c r="I52736" s="88"/>
      <c r="J52736" s="88"/>
      <c r="K52736" s="88"/>
    </row>
    <row r="52737" spans="2:11" hidden="1" x14ac:dyDescent="0.2">
      <c r="B52737" s="88"/>
      <c r="C52737" s="88"/>
      <c r="D52737" s="88"/>
      <c r="E52737" s="88"/>
      <c r="F52737" s="88"/>
      <c r="G52737" s="88"/>
      <c r="H52737" s="88"/>
      <c r="I52737" s="88"/>
      <c r="J52737" s="88"/>
      <c r="K52737" s="88"/>
    </row>
    <row r="52738" spans="2:11" hidden="1" x14ac:dyDescent="0.2">
      <c r="B52738" s="88"/>
      <c r="C52738" s="88"/>
      <c r="D52738" s="88"/>
      <c r="E52738" s="88"/>
      <c r="F52738" s="88"/>
      <c r="G52738" s="88"/>
      <c r="H52738" s="88"/>
      <c r="I52738" s="88"/>
      <c r="J52738" s="88"/>
      <c r="K52738" s="88"/>
    </row>
    <row r="52739" spans="2:11" hidden="1" x14ac:dyDescent="0.2">
      <c r="B52739" s="88"/>
      <c r="C52739" s="88"/>
      <c r="D52739" s="88"/>
      <c r="E52739" s="88"/>
      <c r="F52739" s="88"/>
      <c r="G52739" s="88"/>
      <c r="H52739" s="88"/>
      <c r="I52739" s="88"/>
      <c r="J52739" s="88"/>
      <c r="K52739" s="88"/>
    </row>
    <row r="52740" spans="2:11" hidden="1" x14ac:dyDescent="0.2">
      <c r="B52740" s="88"/>
      <c r="C52740" s="88"/>
      <c r="D52740" s="88"/>
      <c r="E52740" s="88"/>
      <c r="F52740" s="88"/>
      <c r="G52740" s="88"/>
      <c r="H52740" s="88"/>
      <c r="I52740" s="88"/>
      <c r="J52740" s="88"/>
      <c r="K52740" s="88"/>
    </row>
    <row r="52741" spans="2:11" hidden="1" x14ac:dyDescent="0.2">
      <c r="B52741" s="88"/>
      <c r="C52741" s="88"/>
      <c r="D52741" s="88"/>
      <c r="E52741" s="88"/>
      <c r="F52741" s="88"/>
      <c r="G52741" s="88"/>
      <c r="H52741" s="88"/>
      <c r="I52741" s="88"/>
      <c r="J52741" s="88"/>
      <c r="K52741" s="88"/>
    </row>
    <row r="52742" spans="2:11" hidden="1" x14ac:dyDescent="0.2">
      <c r="B52742" s="88"/>
      <c r="C52742" s="88"/>
      <c r="D52742" s="88"/>
      <c r="E52742" s="88"/>
      <c r="F52742" s="88"/>
      <c r="G52742" s="88"/>
      <c r="H52742" s="88"/>
      <c r="I52742" s="88"/>
      <c r="J52742" s="88"/>
      <c r="K52742" s="88"/>
    </row>
    <row r="52743" spans="2:11" hidden="1" x14ac:dyDescent="0.2">
      <c r="B52743" s="88"/>
      <c r="C52743" s="88"/>
      <c r="D52743" s="88"/>
      <c r="E52743" s="88"/>
      <c r="F52743" s="88"/>
      <c r="G52743" s="88"/>
      <c r="H52743" s="88"/>
      <c r="I52743" s="88"/>
      <c r="J52743" s="88"/>
      <c r="K52743" s="88"/>
    </row>
    <row r="52744" spans="2:11" hidden="1" x14ac:dyDescent="0.2">
      <c r="B52744" s="88"/>
      <c r="C52744" s="88"/>
      <c r="D52744" s="88"/>
      <c r="E52744" s="88"/>
      <c r="F52744" s="88"/>
      <c r="G52744" s="88"/>
      <c r="H52744" s="88"/>
      <c r="I52744" s="88"/>
      <c r="J52744" s="88"/>
      <c r="K52744" s="88"/>
    </row>
    <row r="52745" spans="2:11" hidden="1" x14ac:dyDescent="0.2">
      <c r="B52745" s="88"/>
      <c r="C52745" s="88"/>
      <c r="D52745" s="88"/>
      <c r="E52745" s="88"/>
      <c r="F52745" s="88"/>
      <c r="G52745" s="88"/>
      <c r="H52745" s="88"/>
      <c r="I52745" s="88"/>
      <c r="J52745" s="88"/>
      <c r="K52745" s="88"/>
    </row>
    <row r="52746" spans="2:11" hidden="1" x14ac:dyDescent="0.2">
      <c r="B52746" s="88"/>
      <c r="C52746" s="88"/>
      <c r="D52746" s="88"/>
      <c r="E52746" s="88"/>
      <c r="F52746" s="88"/>
      <c r="G52746" s="88"/>
      <c r="H52746" s="88"/>
      <c r="I52746" s="88"/>
      <c r="J52746" s="88"/>
      <c r="K52746" s="88"/>
    </row>
    <row r="52747" spans="2:11" hidden="1" x14ac:dyDescent="0.2">
      <c r="B52747" s="88"/>
      <c r="C52747" s="88"/>
      <c r="D52747" s="88"/>
      <c r="E52747" s="88"/>
      <c r="F52747" s="88"/>
      <c r="G52747" s="88"/>
      <c r="H52747" s="88"/>
      <c r="I52747" s="88"/>
      <c r="J52747" s="88"/>
      <c r="K52747" s="88"/>
    </row>
    <row r="52748" spans="2:11" hidden="1" x14ac:dyDescent="0.2">
      <c r="B52748" s="88"/>
      <c r="C52748" s="88"/>
      <c r="D52748" s="88"/>
      <c r="E52748" s="88"/>
      <c r="F52748" s="88"/>
      <c r="G52748" s="88"/>
      <c r="H52748" s="88"/>
      <c r="I52748" s="88"/>
      <c r="J52748" s="88"/>
      <c r="K52748" s="88"/>
    </row>
    <row r="52749" spans="2:11" hidden="1" x14ac:dyDescent="0.2">
      <c r="B52749" s="88"/>
      <c r="C52749" s="88"/>
      <c r="D52749" s="88"/>
      <c r="E52749" s="88"/>
      <c r="F52749" s="88"/>
      <c r="G52749" s="88"/>
      <c r="H52749" s="88"/>
      <c r="I52749" s="88"/>
      <c r="J52749" s="88"/>
      <c r="K52749" s="88"/>
    </row>
    <row r="52750" spans="2:11" hidden="1" x14ac:dyDescent="0.2">
      <c r="B52750" s="88"/>
      <c r="C52750" s="88"/>
      <c r="D52750" s="88"/>
      <c r="E52750" s="88"/>
      <c r="F52750" s="88"/>
      <c r="G52750" s="88"/>
      <c r="H52750" s="88"/>
      <c r="I52750" s="88"/>
      <c r="J52750" s="88"/>
      <c r="K52750" s="88"/>
    </row>
    <row r="52751" spans="2:11" hidden="1" x14ac:dyDescent="0.2">
      <c r="B52751" s="88"/>
      <c r="C52751" s="88"/>
      <c r="D52751" s="88"/>
      <c r="E52751" s="88"/>
      <c r="F52751" s="88"/>
      <c r="G52751" s="88"/>
      <c r="H52751" s="88"/>
      <c r="I52751" s="88"/>
      <c r="J52751" s="88"/>
      <c r="K52751" s="88"/>
    </row>
    <row r="52752" spans="2:11" hidden="1" x14ac:dyDescent="0.2">
      <c r="B52752" s="88"/>
      <c r="C52752" s="88"/>
      <c r="D52752" s="88"/>
      <c r="E52752" s="88"/>
      <c r="F52752" s="88"/>
      <c r="G52752" s="88"/>
      <c r="H52752" s="88"/>
      <c r="I52752" s="88"/>
      <c r="J52752" s="88"/>
      <c r="K52752" s="88"/>
    </row>
    <row r="52753" spans="2:11" hidden="1" x14ac:dyDescent="0.2">
      <c r="B52753" s="88"/>
      <c r="C52753" s="88"/>
      <c r="D52753" s="88"/>
      <c r="E52753" s="88"/>
      <c r="F52753" s="88"/>
      <c r="G52753" s="88"/>
      <c r="H52753" s="88"/>
      <c r="I52753" s="88"/>
      <c r="J52753" s="88"/>
      <c r="K52753" s="88"/>
    </row>
    <row r="52754" spans="2:11" hidden="1" x14ac:dyDescent="0.2">
      <c r="B52754" s="88"/>
      <c r="C52754" s="88"/>
      <c r="D52754" s="88"/>
      <c r="E52754" s="88"/>
      <c r="F52754" s="88"/>
      <c r="G52754" s="88"/>
      <c r="H52754" s="88"/>
      <c r="I52754" s="88"/>
      <c r="J52754" s="88"/>
      <c r="K52754" s="88"/>
    </row>
    <row r="52755" spans="2:11" hidden="1" x14ac:dyDescent="0.2">
      <c r="B52755" s="88"/>
      <c r="C52755" s="88"/>
      <c r="D52755" s="88"/>
      <c r="E52755" s="88"/>
      <c r="F52755" s="88"/>
      <c r="G52755" s="88"/>
      <c r="H52755" s="88"/>
      <c r="I52755" s="88"/>
      <c r="J52755" s="88"/>
      <c r="K52755" s="88"/>
    </row>
    <row r="52756" spans="2:11" hidden="1" x14ac:dyDescent="0.2">
      <c r="B52756" s="88"/>
      <c r="C52756" s="88"/>
      <c r="D52756" s="88"/>
      <c r="E52756" s="88"/>
      <c r="F52756" s="88"/>
      <c r="G52756" s="88"/>
      <c r="H52756" s="88"/>
      <c r="I52756" s="88"/>
      <c r="J52756" s="88"/>
      <c r="K52756" s="88"/>
    </row>
    <row r="52757" spans="2:11" hidden="1" x14ac:dyDescent="0.2">
      <c r="B52757" s="88"/>
      <c r="C52757" s="88"/>
      <c r="D52757" s="88"/>
      <c r="E52757" s="88"/>
      <c r="F52757" s="88"/>
      <c r="G52757" s="88"/>
      <c r="H52757" s="88"/>
      <c r="I52757" s="88"/>
      <c r="J52757" s="88"/>
      <c r="K52757" s="88"/>
    </row>
    <row r="52758" spans="2:11" hidden="1" x14ac:dyDescent="0.2">
      <c r="B52758" s="88"/>
      <c r="C52758" s="88"/>
      <c r="D52758" s="88"/>
      <c r="E52758" s="88"/>
      <c r="F52758" s="88"/>
      <c r="G52758" s="88"/>
      <c r="H52758" s="88"/>
      <c r="I52758" s="88"/>
      <c r="J52758" s="88"/>
      <c r="K52758" s="88"/>
    </row>
    <row r="52759" spans="2:11" hidden="1" x14ac:dyDescent="0.2">
      <c r="B52759" s="88"/>
      <c r="C52759" s="88"/>
      <c r="D52759" s="88"/>
      <c r="E52759" s="88"/>
      <c r="F52759" s="88"/>
      <c r="G52759" s="88"/>
      <c r="H52759" s="88"/>
      <c r="I52759" s="88"/>
      <c r="J52759" s="88"/>
      <c r="K52759" s="88"/>
    </row>
    <row r="52760" spans="2:11" hidden="1" x14ac:dyDescent="0.2">
      <c r="B52760" s="88"/>
      <c r="C52760" s="88"/>
      <c r="D52760" s="88"/>
      <c r="E52760" s="88"/>
      <c r="F52760" s="88"/>
      <c r="G52760" s="88"/>
      <c r="H52760" s="88"/>
      <c r="I52760" s="88"/>
      <c r="J52760" s="88"/>
      <c r="K52760" s="88"/>
    </row>
    <row r="52761" spans="2:11" hidden="1" x14ac:dyDescent="0.2">
      <c r="B52761" s="88"/>
      <c r="C52761" s="88"/>
      <c r="D52761" s="88"/>
      <c r="E52761" s="88"/>
      <c r="F52761" s="88"/>
      <c r="G52761" s="88"/>
      <c r="H52761" s="88"/>
      <c r="I52761" s="88"/>
      <c r="J52761" s="88"/>
      <c r="K52761" s="88"/>
    </row>
    <row r="52762" spans="2:11" hidden="1" x14ac:dyDescent="0.2">
      <c r="B52762" s="88"/>
      <c r="C52762" s="88"/>
      <c r="D52762" s="88"/>
      <c r="E52762" s="88"/>
      <c r="F52762" s="88"/>
      <c r="G52762" s="88"/>
      <c r="H52762" s="88"/>
      <c r="I52762" s="88"/>
      <c r="J52762" s="88"/>
      <c r="K52762" s="88"/>
    </row>
    <row r="52763" spans="2:11" hidden="1" x14ac:dyDescent="0.2">
      <c r="B52763" s="88"/>
      <c r="C52763" s="88"/>
      <c r="D52763" s="88"/>
      <c r="E52763" s="88"/>
      <c r="F52763" s="88"/>
      <c r="G52763" s="88"/>
      <c r="H52763" s="88"/>
      <c r="I52763" s="88"/>
      <c r="J52763" s="88"/>
      <c r="K52763" s="88"/>
    </row>
    <row r="52764" spans="2:11" hidden="1" x14ac:dyDescent="0.2">
      <c r="B52764" s="88"/>
      <c r="C52764" s="88"/>
      <c r="D52764" s="88"/>
      <c r="E52764" s="88"/>
      <c r="F52764" s="88"/>
      <c r="G52764" s="88"/>
      <c r="H52764" s="88"/>
      <c r="I52764" s="88"/>
      <c r="J52764" s="88"/>
      <c r="K52764" s="88"/>
    </row>
    <row r="52765" spans="2:11" hidden="1" x14ac:dyDescent="0.2">
      <c r="B52765" s="88"/>
      <c r="C52765" s="88"/>
      <c r="D52765" s="88"/>
      <c r="E52765" s="88"/>
      <c r="F52765" s="88"/>
      <c r="G52765" s="88"/>
      <c r="H52765" s="88"/>
      <c r="I52765" s="88"/>
      <c r="J52765" s="88"/>
      <c r="K52765" s="88"/>
    </row>
    <row r="52766" spans="2:11" hidden="1" x14ac:dyDescent="0.2">
      <c r="B52766" s="88"/>
      <c r="C52766" s="88"/>
      <c r="D52766" s="88"/>
      <c r="E52766" s="88"/>
      <c r="F52766" s="88"/>
      <c r="G52766" s="88"/>
      <c r="H52766" s="88"/>
      <c r="I52766" s="88"/>
      <c r="J52766" s="88"/>
      <c r="K52766" s="88"/>
    </row>
    <row r="52767" spans="2:11" hidden="1" x14ac:dyDescent="0.2">
      <c r="B52767" s="88"/>
      <c r="C52767" s="88"/>
      <c r="D52767" s="88"/>
      <c r="E52767" s="88"/>
      <c r="F52767" s="88"/>
      <c r="G52767" s="88"/>
      <c r="H52767" s="88"/>
      <c r="I52767" s="88"/>
      <c r="J52767" s="88"/>
      <c r="K52767" s="88"/>
    </row>
    <row r="52768" spans="2:11" hidden="1" x14ac:dyDescent="0.2">
      <c r="B52768" s="88"/>
      <c r="C52768" s="88"/>
      <c r="D52768" s="88"/>
      <c r="E52768" s="88"/>
      <c r="F52768" s="88"/>
      <c r="G52768" s="88"/>
      <c r="H52768" s="88"/>
      <c r="I52768" s="88"/>
      <c r="J52768" s="88"/>
      <c r="K52768" s="88"/>
    </row>
    <row r="52769" spans="2:11" hidden="1" x14ac:dyDescent="0.2">
      <c r="B52769" s="88"/>
      <c r="C52769" s="88"/>
      <c r="D52769" s="88"/>
      <c r="E52769" s="88"/>
      <c r="F52769" s="88"/>
      <c r="G52769" s="88"/>
      <c r="H52769" s="88"/>
      <c r="I52769" s="88"/>
      <c r="J52769" s="88"/>
      <c r="K52769" s="88"/>
    </row>
    <row r="52770" spans="2:11" hidden="1" x14ac:dyDescent="0.2">
      <c r="B52770" s="88"/>
      <c r="C52770" s="88"/>
      <c r="D52770" s="88"/>
      <c r="E52770" s="88"/>
      <c r="F52770" s="88"/>
      <c r="G52770" s="88"/>
      <c r="H52770" s="88"/>
      <c r="I52770" s="88"/>
      <c r="J52770" s="88"/>
      <c r="K52770" s="88"/>
    </row>
    <row r="52771" spans="2:11" hidden="1" x14ac:dyDescent="0.2">
      <c r="B52771" s="88"/>
      <c r="C52771" s="88"/>
      <c r="D52771" s="88"/>
      <c r="E52771" s="88"/>
      <c r="F52771" s="88"/>
      <c r="G52771" s="88"/>
      <c r="H52771" s="88"/>
      <c r="I52771" s="88"/>
      <c r="J52771" s="88"/>
      <c r="K52771" s="88"/>
    </row>
    <row r="52772" spans="2:11" hidden="1" x14ac:dyDescent="0.2">
      <c r="B52772" s="88"/>
      <c r="C52772" s="88"/>
      <c r="D52772" s="88"/>
      <c r="E52772" s="88"/>
      <c r="F52772" s="88"/>
      <c r="G52772" s="88"/>
      <c r="H52772" s="88"/>
      <c r="I52772" s="88"/>
      <c r="J52772" s="88"/>
      <c r="K52772" s="88"/>
    </row>
    <row r="52773" spans="2:11" hidden="1" x14ac:dyDescent="0.2">
      <c r="B52773" s="88"/>
      <c r="C52773" s="88"/>
      <c r="D52773" s="88"/>
      <c r="E52773" s="88"/>
      <c r="F52773" s="88"/>
      <c r="G52773" s="88"/>
      <c r="H52773" s="88"/>
      <c r="I52773" s="88"/>
      <c r="J52773" s="88"/>
      <c r="K52773" s="88"/>
    </row>
    <row r="52774" spans="2:11" hidden="1" x14ac:dyDescent="0.2">
      <c r="B52774" s="88"/>
      <c r="C52774" s="88"/>
      <c r="D52774" s="88"/>
      <c r="E52774" s="88"/>
      <c r="F52774" s="88"/>
      <c r="G52774" s="88"/>
      <c r="H52774" s="88"/>
      <c r="I52774" s="88"/>
      <c r="J52774" s="88"/>
      <c r="K52774" s="88"/>
    </row>
    <row r="52775" spans="2:11" hidden="1" x14ac:dyDescent="0.2">
      <c r="B52775" s="88"/>
      <c r="C52775" s="88"/>
      <c r="D52775" s="88"/>
      <c r="E52775" s="88"/>
      <c r="F52775" s="88"/>
      <c r="G52775" s="88"/>
      <c r="H52775" s="88"/>
      <c r="I52775" s="88"/>
      <c r="J52775" s="88"/>
      <c r="K52775" s="88"/>
    </row>
    <row r="52776" spans="2:11" hidden="1" x14ac:dyDescent="0.2">
      <c r="B52776" s="88"/>
      <c r="C52776" s="88"/>
      <c r="D52776" s="88"/>
      <c r="E52776" s="88"/>
      <c r="F52776" s="88"/>
      <c r="G52776" s="88"/>
      <c r="H52776" s="88"/>
      <c r="I52776" s="88"/>
      <c r="J52776" s="88"/>
      <c r="K52776" s="88"/>
    </row>
    <row r="52777" spans="2:11" hidden="1" x14ac:dyDescent="0.2">
      <c r="B52777" s="88"/>
      <c r="C52777" s="88"/>
      <c r="D52777" s="88"/>
      <c r="E52777" s="88"/>
      <c r="F52777" s="88"/>
      <c r="G52777" s="88"/>
      <c r="H52777" s="88"/>
      <c r="I52777" s="88"/>
      <c r="J52777" s="88"/>
      <c r="K52777" s="88"/>
    </row>
    <row r="52778" spans="2:11" hidden="1" x14ac:dyDescent="0.2">
      <c r="B52778" s="88"/>
      <c r="C52778" s="88"/>
      <c r="D52778" s="88"/>
      <c r="E52778" s="88"/>
      <c r="F52778" s="88"/>
      <c r="G52778" s="88"/>
      <c r="H52778" s="88"/>
      <c r="I52778" s="88"/>
      <c r="J52778" s="88"/>
      <c r="K52778" s="88"/>
    </row>
    <row r="52779" spans="2:11" hidden="1" x14ac:dyDescent="0.2">
      <c r="B52779" s="88"/>
      <c r="C52779" s="88"/>
      <c r="D52779" s="88"/>
      <c r="E52779" s="88"/>
      <c r="F52779" s="88"/>
      <c r="G52779" s="88"/>
      <c r="H52779" s="88"/>
      <c r="I52779" s="88"/>
      <c r="J52779" s="88"/>
      <c r="K52779" s="88"/>
    </row>
    <row r="52780" spans="2:11" hidden="1" x14ac:dyDescent="0.2">
      <c r="B52780" s="88"/>
      <c r="C52780" s="88"/>
      <c r="D52780" s="88"/>
      <c r="E52780" s="88"/>
      <c r="F52780" s="88"/>
      <c r="G52780" s="88"/>
      <c r="H52780" s="88"/>
      <c r="I52780" s="88"/>
      <c r="J52780" s="88"/>
      <c r="K52780" s="88"/>
    </row>
    <row r="52781" spans="2:11" hidden="1" x14ac:dyDescent="0.2">
      <c r="B52781" s="88"/>
      <c r="C52781" s="88"/>
      <c r="D52781" s="88"/>
      <c r="E52781" s="88"/>
      <c r="F52781" s="88"/>
      <c r="G52781" s="88"/>
      <c r="H52781" s="88"/>
      <c r="I52781" s="88"/>
      <c r="J52781" s="88"/>
      <c r="K52781" s="88"/>
    </row>
    <row r="52782" spans="2:11" hidden="1" x14ac:dyDescent="0.2">
      <c r="B52782" s="88"/>
      <c r="C52782" s="88"/>
      <c r="D52782" s="88"/>
      <c r="E52782" s="88"/>
      <c r="F52782" s="88"/>
      <c r="G52782" s="88"/>
      <c r="H52782" s="88"/>
      <c r="I52782" s="88"/>
      <c r="J52782" s="88"/>
      <c r="K52782" s="88"/>
    </row>
    <row r="52783" spans="2:11" hidden="1" x14ac:dyDescent="0.2">
      <c r="B52783" s="88"/>
      <c r="C52783" s="88"/>
      <c r="D52783" s="88"/>
      <c r="E52783" s="88"/>
      <c r="F52783" s="88"/>
      <c r="G52783" s="88"/>
      <c r="H52783" s="88"/>
      <c r="I52783" s="88"/>
      <c r="J52783" s="88"/>
      <c r="K52783" s="88"/>
    </row>
    <row r="52784" spans="2:11" hidden="1" x14ac:dyDescent="0.2">
      <c r="B52784" s="88"/>
      <c r="C52784" s="88"/>
      <c r="D52784" s="88"/>
      <c r="E52784" s="88"/>
      <c r="F52784" s="88"/>
      <c r="G52784" s="88"/>
      <c r="H52784" s="88"/>
      <c r="I52784" s="88"/>
      <c r="J52784" s="88"/>
      <c r="K52784" s="88"/>
    </row>
    <row r="52785" spans="2:11" hidden="1" x14ac:dyDescent="0.2">
      <c r="B52785" s="88"/>
      <c r="C52785" s="88"/>
      <c r="D52785" s="88"/>
      <c r="E52785" s="88"/>
      <c r="F52785" s="88"/>
      <c r="G52785" s="88"/>
      <c r="H52785" s="88"/>
      <c r="I52785" s="88"/>
      <c r="J52785" s="88"/>
      <c r="K52785" s="88"/>
    </row>
    <row r="52786" spans="2:11" hidden="1" x14ac:dyDescent="0.2">
      <c r="B52786" s="88"/>
      <c r="C52786" s="88"/>
      <c r="D52786" s="88"/>
      <c r="E52786" s="88"/>
      <c r="F52786" s="88"/>
      <c r="G52786" s="88"/>
      <c r="H52786" s="88"/>
      <c r="I52786" s="88"/>
      <c r="J52786" s="88"/>
      <c r="K52786" s="88"/>
    </row>
    <row r="52787" spans="2:11" hidden="1" x14ac:dyDescent="0.2">
      <c r="B52787" s="88"/>
      <c r="C52787" s="88"/>
      <c r="D52787" s="88"/>
      <c r="E52787" s="88"/>
      <c r="F52787" s="88"/>
      <c r="G52787" s="88"/>
      <c r="H52787" s="88"/>
      <c r="I52787" s="88"/>
      <c r="J52787" s="88"/>
      <c r="K52787" s="88"/>
    </row>
    <row r="52788" spans="2:11" hidden="1" x14ac:dyDescent="0.2">
      <c r="B52788" s="88"/>
      <c r="C52788" s="88"/>
      <c r="D52788" s="88"/>
      <c r="E52788" s="88"/>
      <c r="F52788" s="88"/>
      <c r="G52788" s="88"/>
      <c r="H52788" s="88"/>
      <c r="I52788" s="88"/>
      <c r="J52788" s="88"/>
      <c r="K52788" s="88"/>
    </row>
    <row r="52789" spans="2:11" hidden="1" x14ac:dyDescent="0.2">
      <c r="B52789" s="88"/>
      <c r="C52789" s="88"/>
      <c r="D52789" s="88"/>
      <c r="E52789" s="88"/>
      <c r="F52789" s="88"/>
      <c r="G52789" s="88"/>
      <c r="H52789" s="88"/>
      <c r="I52789" s="88"/>
      <c r="J52789" s="88"/>
      <c r="K52789" s="88"/>
    </row>
    <row r="52790" spans="2:11" hidden="1" x14ac:dyDescent="0.2">
      <c r="B52790" s="88"/>
      <c r="C52790" s="88"/>
      <c r="D52790" s="88"/>
      <c r="E52790" s="88"/>
      <c r="F52790" s="88"/>
      <c r="G52790" s="88"/>
      <c r="H52790" s="88"/>
      <c r="I52790" s="88"/>
      <c r="J52790" s="88"/>
      <c r="K52790" s="88"/>
    </row>
    <row r="52791" spans="2:11" hidden="1" x14ac:dyDescent="0.2">
      <c r="B52791" s="88"/>
      <c r="C52791" s="88"/>
      <c r="D52791" s="88"/>
      <c r="E52791" s="88"/>
      <c r="F52791" s="88"/>
      <c r="G52791" s="88"/>
      <c r="H52791" s="88"/>
      <c r="I52791" s="88"/>
      <c r="J52791" s="88"/>
      <c r="K52791" s="88"/>
    </row>
    <row r="52792" spans="2:11" hidden="1" x14ac:dyDescent="0.2">
      <c r="B52792" s="88"/>
      <c r="C52792" s="88"/>
      <c r="D52792" s="88"/>
      <c r="E52792" s="88"/>
      <c r="F52792" s="88"/>
      <c r="G52792" s="88"/>
      <c r="H52792" s="88"/>
      <c r="I52792" s="88"/>
      <c r="J52792" s="88"/>
      <c r="K52792" s="88"/>
    </row>
    <row r="52793" spans="2:11" hidden="1" x14ac:dyDescent="0.2">
      <c r="B52793" s="88"/>
      <c r="C52793" s="88"/>
      <c r="D52793" s="88"/>
      <c r="E52793" s="88"/>
      <c r="F52793" s="88"/>
      <c r="G52793" s="88"/>
      <c r="H52793" s="88"/>
      <c r="I52793" s="88"/>
      <c r="J52793" s="88"/>
      <c r="K52793" s="88"/>
    </row>
    <row r="52794" spans="2:11" hidden="1" x14ac:dyDescent="0.2">
      <c r="B52794" s="88"/>
      <c r="C52794" s="88"/>
      <c r="D52794" s="88"/>
      <c r="E52794" s="88"/>
      <c r="F52794" s="88"/>
      <c r="G52794" s="88"/>
      <c r="H52794" s="88"/>
      <c r="I52794" s="88"/>
      <c r="J52794" s="88"/>
      <c r="K52794" s="88"/>
    </row>
    <row r="52795" spans="2:11" hidden="1" x14ac:dyDescent="0.2">
      <c r="B52795" s="88"/>
      <c r="C52795" s="88"/>
      <c r="D52795" s="88"/>
      <c r="E52795" s="88"/>
      <c r="F52795" s="88"/>
      <c r="G52795" s="88"/>
      <c r="H52795" s="88"/>
      <c r="I52795" s="88"/>
      <c r="J52795" s="88"/>
      <c r="K52795" s="88"/>
    </row>
    <row r="52796" spans="2:11" hidden="1" x14ac:dyDescent="0.2">
      <c r="B52796" s="88"/>
      <c r="C52796" s="88"/>
      <c r="D52796" s="88"/>
      <c r="E52796" s="88"/>
      <c r="F52796" s="88"/>
      <c r="G52796" s="88"/>
      <c r="H52796" s="88"/>
      <c r="I52796" s="88"/>
      <c r="J52796" s="88"/>
      <c r="K52796" s="88"/>
    </row>
    <row r="52797" spans="2:11" hidden="1" x14ac:dyDescent="0.2">
      <c r="B52797" s="88"/>
      <c r="C52797" s="88"/>
      <c r="D52797" s="88"/>
      <c r="E52797" s="88"/>
      <c r="F52797" s="88"/>
      <c r="G52797" s="88"/>
      <c r="H52797" s="88"/>
      <c r="I52797" s="88"/>
      <c r="J52797" s="88"/>
      <c r="K52797" s="88"/>
    </row>
    <row r="52798" spans="2:11" hidden="1" x14ac:dyDescent="0.2">
      <c r="B52798" s="88"/>
      <c r="C52798" s="88"/>
      <c r="D52798" s="88"/>
      <c r="E52798" s="88"/>
      <c r="F52798" s="88"/>
      <c r="G52798" s="88"/>
      <c r="H52798" s="88"/>
      <c r="I52798" s="88"/>
      <c r="J52798" s="88"/>
      <c r="K52798" s="88"/>
    </row>
    <row r="52799" spans="2:11" hidden="1" x14ac:dyDescent="0.2">
      <c r="B52799" s="88"/>
      <c r="C52799" s="88"/>
      <c r="D52799" s="88"/>
      <c r="E52799" s="88"/>
      <c r="F52799" s="88"/>
      <c r="G52799" s="88"/>
      <c r="H52799" s="88"/>
      <c r="I52799" s="88"/>
      <c r="J52799" s="88"/>
      <c r="K52799" s="88"/>
    </row>
    <row r="52800" spans="2:11" hidden="1" x14ac:dyDescent="0.2">
      <c r="B52800" s="88"/>
      <c r="C52800" s="88"/>
      <c r="D52800" s="88"/>
      <c r="E52800" s="88"/>
      <c r="F52800" s="88"/>
      <c r="G52800" s="88"/>
      <c r="H52800" s="88"/>
      <c r="I52800" s="88"/>
      <c r="J52800" s="88"/>
      <c r="K52800" s="88"/>
    </row>
    <row r="52801" spans="2:11" hidden="1" x14ac:dyDescent="0.2">
      <c r="B52801" s="88"/>
      <c r="C52801" s="88"/>
      <c r="D52801" s="88"/>
      <c r="E52801" s="88"/>
      <c r="F52801" s="88"/>
      <c r="G52801" s="88"/>
      <c r="H52801" s="88"/>
      <c r="I52801" s="88"/>
      <c r="J52801" s="88"/>
      <c r="K52801" s="88"/>
    </row>
    <row r="52802" spans="2:11" hidden="1" x14ac:dyDescent="0.2">
      <c r="B52802" s="88"/>
      <c r="C52802" s="88"/>
      <c r="D52802" s="88"/>
      <c r="E52802" s="88"/>
      <c r="F52802" s="88"/>
      <c r="G52802" s="88"/>
      <c r="H52802" s="88"/>
      <c r="I52802" s="88"/>
      <c r="J52802" s="88"/>
      <c r="K52802" s="88"/>
    </row>
    <row r="52803" spans="2:11" hidden="1" x14ac:dyDescent="0.2">
      <c r="B52803" s="88"/>
      <c r="C52803" s="88"/>
      <c r="D52803" s="88"/>
      <c r="E52803" s="88"/>
      <c r="F52803" s="88"/>
      <c r="G52803" s="88"/>
      <c r="H52803" s="88"/>
      <c r="I52803" s="88"/>
      <c r="J52803" s="88"/>
      <c r="K52803" s="88"/>
    </row>
    <row r="52804" spans="2:11" hidden="1" x14ac:dyDescent="0.2">
      <c r="B52804" s="88"/>
      <c r="C52804" s="88"/>
      <c r="D52804" s="88"/>
      <c r="E52804" s="88"/>
      <c r="F52804" s="88"/>
      <c r="G52804" s="88"/>
      <c r="H52804" s="88"/>
      <c r="I52804" s="88"/>
      <c r="J52804" s="88"/>
      <c r="K52804" s="88"/>
    </row>
    <row r="52805" spans="2:11" hidden="1" x14ac:dyDescent="0.2">
      <c r="B52805" s="88"/>
      <c r="C52805" s="88"/>
      <c r="D52805" s="88"/>
      <c r="E52805" s="88"/>
      <c r="F52805" s="88"/>
      <c r="G52805" s="88"/>
      <c r="H52805" s="88"/>
      <c r="I52805" s="88"/>
      <c r="J52805" s="88"/>
      <c r="K52805" s="88"/>
    </row>
    <row r="52806" spans="2:11" hidden="1" x14ac:dyDescent="0.2">
      <c r="B52806" s="88"/>
      <c r="C52806" s="88"/>
      <c r="D52806" s="88"/>
      <c r="E52806" s="88"/>
      <c r="F52806" s="88"/>
      <c r="G52806" s="88"/>
      <c r="H52806" s="88"/>
      <c r="I52806" s="88"/>
      <c r="J52806" s="88"/>
      <c r="K52806" s="88"/>
    </row>
    <row r="52807" spans="2:11" hidden="1" x14ac:dyDescent="0.2">
      <c r="B52807" s="88"/>
      <c r="C52807" s="88"/>
      <c r="D52807" s="88"/>
      <c r="E52807" s="88"/>
      <c r="F52807" s="88"/>
      <c r="G52807" s="88"/>
      <c r="H52807" s="88"/>
      <c r="I52807" s="88"/>
      <c r="J52807" s="88"/>
      <c r="K52807" s="88"/>
    </row>
    <row r="52808" spans="2:11" hidden="1" x14ac:dyDescent="0.2">
      <c r="B52808" s="88"/>
      <c r="C52808" s="88"/>
      <c r="D52808" s="88"/>
      <c r="E52808" s="88"/>
      <c r="F52808" s="88"/>
      <c r="G52808" s="88"/>
      <c r="H52808" s="88"/>
      <c r="I52808" s="88"/>
      <c r="J52808" s="88"/>
      <c r="K52808" s="88"/>
    </row>
    <row r="52809" spans="2:11" hidden="1" x14ac:dyDescent="0.2">
      <c r="B52809" s="88"/>
      <c r="C52809" s="88"/>
      <c r="D52809" s="88"/>
      <c r="E52809" s="88"/>
      <c r="F52809" s="88"/>
      <c r="G52809" s="88"/>
      <c r="H52809" s="88"/>
      <c r="I52809" s="88"/>
      <c r="J52809" s="88"/>
      <c r="K52809" s="88"/>
    </row>
    <row r="52810" spans="2:11" hidden="1" x14ac:dyDescent="0.2">
      <c r="B52810" s="88"/>
      <c r="C52810" s="88"/>
      <c r="D52810" s="88"/>
      <c r="E52810" s="88"/>
      <c r="F52810" s="88"/>
      <c r="G52810" s="88"/>
      <c r="H52810" s="88"/>
      <c r="I52810" s="88"/>
      <c r="J52810" s="88"/>
      <c r="K52810" s="88"/>
    </row>
    <row r="52811" spans="2:11" hidden="1" x14ac:dyDescent="0.2">
      <c r="B52811" s="88"/>
      <c r="C52811" s="88"/>
      <c r="D52811" s="88"/>
      <c r="E52811" s="88"/>
      <c r="F52811" s="88"/>
      <c r="G52811" s="88"/>
      <c r="H52811" s="88"/>
      <c r="I52811" s="88"/>
      <c r="J52811" s="88"/>
      <c r="K52811" s="88"/>
    </row>
    <row r="52812" spans="2:11" hidden="1" x14ac:dyDescent="0.2">
      <c r="B52812" s="88"/>
      <c r="C52812" s="88"/>
      <c r="D52812" s="88"/>
      <c r="E52812" s="88"/>
      <c r="F52812" s="88"/>
      <c r="G52812" s="88"/>
      <c r="H52812" s="88"/>
      <c r="I52812" s="88"/>
      <c r="J52812" s="88"/>
      <c r="K52812" s="88"/>
    </row>
    <row r="52813" spans="2:11" hidden="1" x14ac:dyDescent="0.2">
      <c r="B52813" s="88"/>
      <c r="C52813" s="88"/>
      <c r="D52813" s="88"/>
      <c r="E52813" s="88"/>
      <c r="F52813" s="88"/>
      <c r="G52813" s="88"/>
      <c r="H52813" s="88"/>
      <c r="I52813" s="88"/>
      <c r="J52813" s="88"/>
      <c r="K52813" s="88"/>
    </row>
    <row r="52814" spans="2:11" hidden="1" x14ac:dyDescent="0.2">
      <c r="B52814" s="88"/>
      <c r="C52814" s="88"/>
      <c r="D52814" s="88"/>
      <c r="E52814" s="88"/>
      <c r="F52814" s="88"/>
      <c r="G52814" s="88"/>
      <c r="H52814" s="88"/>
      <c r="I52814" s="88"/>
      <c r="J52814" s="88"/>
      <c r="K52814" s="88"/>
    </row>
    <row r="52815" spans="2:11" hidden="1" x14ac:dyDescent="0.2">
      <c r="B52815" s="88"/>
      <c r="C52815" s="88"/>
      <c r="D52815" s="88"/>
      <c r="E52815" s="88"/>
      <c r="F52815" s="88"/>
      <c r="G52815" s="88"/>
      <c r="H52815" s="88"/>
      <c r="I52815" s="88"/>
      <c r="J52815" s="88"/>
      <c r="K52815" s="88"/>
    </row>
    <row r="52816" spans="2:11" hidden="1" x14ac:dyDescent="0.2">
      <c r="B52816" s="88"/>
      <c r="C52816" s="88"/>
      <c r="D52816" s="88"/>
      <c r="E52816" s="88"/>
      <c r="F52816" s="88"/>
      <c r="G52816" s="88"/>
      <c r="H52816" s="88"/>
      <c r="I52816" s="88"/>
      <c r="J52816" s="88"/>
      <c r="K52816" s="88"/>
    </row>
    <row r="52817" spans="2:11" hidden="1" x14ac:dyDescent="0.2">
      <c r="B52817" s="88"/>
      <c r="C52817" s="88"/>
      <c r="D52817" s="88"/>
      <c r="E52817" s="88"/>
      <c r="F52817" s="88"/>
      <c r="G52817" s="88"/>
      <c r="H52817" s="88"/>
      <c r="I52817" s="88"/>
      <c r="J52817" s="88"/>
      <c r="K52817" s="88"/>
    </row>
    <row r="52818" spans="2:11" hidden="1" x14ac:dyDescent="0.2">
      <c r="B52818" s="88"/>
      <c r="C52818" s="88"/>
      <c r="D52818" s="88"/>
      <c r="E52818" s="88"/>
      <c r="F52818" s="88"/>
      <c r="G52818" s="88"/>
      <c r="H52818" s="88"/>
      <c r="I52818" s="88"/>
      <c r="J52818" s="88"/>
      <c r="K52818" s="88"/>
    </row>
    <row r="52819" spans="2:11" hidden="1" x14ac:dyDescent="0.2">
      <c r="B52819" s="88"/>
      <c r="C52819" s="88"/>
      <c r="D52819" s="88"/>
      <c r="E52819" s="88"/>
      <c r="F52819" s="88"/>
      <c r="G52819" s="88"/>
      <c r="H52819" s="88"/>
      <c r="I52819" s="88"/>
      <c r="J52819" s="88"/>
      <c r="K52819" s="88"/>
    </row>
    <row r="52820" spans="2:11" hidden="1" x14ac:dyDescent="0.2">
      <c r="B52820" s="88"/>
      <c r="C52820" s="88"/>
      <c r="D52820" s="88"/>
      <c r="E52820" s="88"/>
      <c r="F52820" s="88"/>
      <c r="G52820" s="88"/>
      <c r="H52820" s="88"/>
      <c r="I52820" s="88"/>
      <c r="J52820" s="88"/>
      <c r="K52820" s="88"/>
    </row>
    <row r="52821" spans="2:11" hidden="1" x14ac:dyDescent="0.2">
      <c r="B52821" s="88"/>
      <c r="C52821" s="88"/>
      <c r="D52821" s="88"/>
      <c r="E52821" s="88"/>
      <c r="F52821" s="88"/>
      <c r="G52821" s="88"/>
      <c r="H52821" s="88"/>
      <c r="I52821" s="88"/>
      <c r="J52821" s="88"/>
      <c r="K52821" s="88"/>
    </row>
    <row r="52822" spans="2:11" hidden="1" x14ac:dyDescent="0.2">
      <c r="B52822" s="88"/>
      <c r="C52822" s="88"/>
      <c r="D52822" s="88"/>
      <c r="E52822" s="88"/>
      <c r="F52822" s="88"/>
      <c r="G52822" s="88"/>
      <c r="H52822" s="88"/>
      <c r="I52822" s="88"/>
      <c r="J52822" s="88"/>
      <c r="K52822" s="88"/>
    </row>
    <row r="52823" spans="2:11" hidden="1" x14ac:dyDescent="0.2">
      <c r="B52823" s="88"/>
      <c r="C52823" s="88"/>
      <c r="D52823" s="88"/>
      <c r="E52823" s="88"/>
      <c r="F52823" s="88"/>
      <c r="G52823" s="88"/>
      <c r="H52823" s="88"/>
      <c r="I52823" s="88"/>
      <c r="J52823" s="88"/>
      <c r="K52823" s="88"/>
    </row>
    <row r="52824" spans="2:11" hidden="1" x14ac:dyDescent="0.2">
      <c r="B52824" s="88"/>
      <c r="C52824" s="88"/>
      <c r="D52824" s="88"/>
      <c r="E52824" s="88"/>
      <c r="F52824" s="88"/>
      <c r="G52824" s="88"/>
      <c r="H52824" s="88"/>
      <c r="I52824" s="88"/>
      <c r="J52824" s="88"/>
      <c r="K52824" s="88"/>
    </row>
    <row r="52825" spans="2:11" hidden="1" x14ac:dyDescent="0.2">
      <c r="B52825" s="88"/>
      <c r="C52825" s="88"/>
      <c r="D52825" s="88"/>
      <c r="E52825" s="88"/>
      <c r="F52825" s="88"/>
      <c r="G52825" s="88"/>
      <c r="H52825" s="88"/>
      <c r="I52825" s="88"/>
      <c r="J52825" s="88"/>
      <c r="K52825" s="88"/>
    </row>
    <row r="52826" spans="2:11" hidden="1" x14ac:dyDescent="0.2">
      <c r="B52826" s="88"/>
      <c r="C52826" s="88"/>
      <c r="D52826" s="88"/>
      <c r="E52826" s="88"/>
      <c r="F52826" s="88"/>
      <c r="G52826" s="88"/>
      <c r="H52826" s="88"/>
      <c r="I52826" s="88"/>
      <c r="J52826" s="88"/>
      <c r="K52826" s="88"/>
    </row>
    <row r="52827" spans="2:11" hidden="1" x14ac:dyDescent="0.2">
      <c r="B52827" s="88"/>
      <c r="C52827" s="88"/>
      <c r="D52827" s="88"/>
      <c r="E52827" s="88"/>
      <c r="F52827" s="88"/>
      <c r="G52827" s="88"/>
      <c r="H52827" s="88"/>
      <c r="I52827" s="88"/>
      <c r="J52827" s="88"/>
      <c r="K52827" s="88"/>
    </row>
    <row r="52828" spans="2:11" hidden="1" x14ac:dyDescent="0.2">
      <c r="B52828" s="88"/>
      <c r="C52828" s="88"/>
      <c r="D52828" s="88"/>
      <c r="E52828" s="88"/>
      <c r="F52828" s="88"/>
      <c r="G52828" s="88"/>
      <c r="H52828" s="88"/>
      <c r="I52828" s="88"/>
      <c r="J52828" s="88"/>
      <c r="K52828" s="88"/>
    </row>
    <row r="52829" spans="2:11" hidden="1" x14ac:dyDescent="0.2">
      <c r="B52829" s="88"/>
      <c r="C52829" s="88"/>
      <c r="D52829" s="88"/>
      <c r="E52829" s="88"/>
      <c r="F52829" s="88"/>
      <c r="G52829" s="88"/>
      <c r="H52829" s="88"/>
      <c r="I52829" s="88"/>
      <c r="J52829" s="88"/>
      <c r="K52829" s="88"/>
    </row>
    <row r="52830" spans="2:11" hidden="1" x14ac:dyDescent="0.2">
      <c r="B52830" s="88"/>
      <c r="C52830" s="88"/>
      <c r="D52830" s="88"/>
      <c r="E52830" s="88"/>
      <c r="F52830" s="88"/>
      <c r="G52830" s="88"/>
      <c r="H52830" s="88"/>
      <c r="I52830" s="88"/>
      <c r="J52830" s="88"/>
      <c r="K52830" s="88"/>
    </row>
    <row r="52831" spans="2:11" hidden="1" x14ac:dyDescent="0.2">
      <c r="B52831" s="88"/>
      <c r="C52831" s="88"/>
      <c r="D52831" s="88"/>
      <c r="E52831" s="88"/>
      <c r="F52831" s="88"/>
      <c r="G52831" s="88"/>
      <c r="H52831" s="88"/>
      <c r="I52831" s="88"/>
      <c r="J52831" s="88"/>
      <c r="K52831" s="88"/>
    </row>
    <row r="52832" spans="2:11" hidden="1" x14ac:dyDescent="0.2">
      <c r="B52832" s="88"/>
      <c r="C52832" s="88"/>
      <c r="D52832" s="88"/>
      <c r="E52832" s="88"/>
      <c r="F52832" s="88"/>
      <c r="G52832" s="88"/>
      <c r="H52832" s="88"/>
      <c r="I52832" s="88"/>
      <c r="J52832" s="88"/>
      <c r="K52832" s="88"/>
    </row>
    <row r="52833" spans="2:11" hidden="1" x14ac:dyDescent="0.2">
      <c r="B52833" s="88"/>
      <c r="C52833" s="88"/>
      <c r="D52833" s="88"/>
      <c r="E52833" s="88"/>
      <c r="F52833" s="88"/>
      <c r="G52833" s="88"/>
      <c r="H52833" s="88"/>
      <c r="I52833" s="88"/>
      <c r="J52833" s="88"/>
      <c r="K52833" s="88"/>
    </row>
    <row r="52834" spans="2:11" hidden="1" x14ac:dyDescent="0.2">
      <c r="B52834" s="88"/>
      <c r="C52834" s="88"/>
      <c r="D52834" s="88"/>
      <c r="E52834" s="88"/>
      <c r="F52834" s="88"/>
      <c r="G52834" s="88"/>
      <c r="H52834" s="88"/>
      <c r="I52834" s="88"/>
      <c r="J52834" s="88"/>
      <c r="K52834" s="88"/>
    </row>
    <row r="52835" spans="2:11" hidden="1" x14ac:dyDescent="0.2">
      <c r="B52835" s="88"/>
      <c r="C52835" s="88"/>
      <c r="D52835" s="88"/>
      <c r="E52835" s="88"/>
      <c r="F52835" s="88"/>
      <c r="G52835" s="88"/>
      <c r="H52835" s="88"/>
      <c r="I52835" s="88"/>
      <c r="J52835" s="88"/>
      <c r="K52835" s="88"/>
    </row>
    <row r="52836" spans="2:11" hidden="1" x14ac:dyDescent="0.2">
      <c r="B52836" s="88"/>
      <c r="C52836" s="88"/>
      <c r="D52836" s="88"/>
      <c r="E52836" s="88"/>
      <c r="F52836" s="88"/>
      <c r="G52836" s="88"/>
      <c r="H52836" s="88"/>
      <c r="I52836" s="88"/>
      <c r="J52836" s="88"/>
      <c r="K52836" s="88"/>
    </row>
    <row r="52837" spans="2:11" hidden="1" x14ac:dyDescent="0.2">
      <c r="B52837" s="88"/>
      <c r="C52837" s="88"/>
      <c r="D52837" s="88"/>
      <c r="E52837" s="88"/>
      <c r="F52837" s="88"/>
      <c r="G52837" s="88"/>
      <c r="H52837" s="88"/>
      <c r="I52837" s="88"/>
      <c r="J52837" s="88"/>
      <c r="K52837" s="88"/>
    </row>
    <row r="52838" spans="2:11" hidden="1" x14ac:dyDescent="0.2">
      <c r="B52838" s="88"/>
      <c r="C52838" s="88"/>
      <c r="D52838" s="88"/>
      <c r="E52838" s="88"/>
      <c r="F52838" s="88"/>
      <c r="G52838" s="88"/>
      <c r="H52838" s="88"/>
      <c r="I52838" s="88"/>
      <c r="J52838" s="88"/>
      <c r="K52838" s="88"/>
    </row>
    <row r="52839" spans="2:11" hidden="1" x14ac:dyDescent="0.2">
      <c r="B52839" s="88"/>
      <c r="C52839" s="88"/>
      <c r="D52839" s="88"/>
      <c r="E52839" s="88"/>
      <c r="F52839" s="88"/>
      <c r="G52839" s="88"/>
      <c r="H52839" s="88"/>
      <c r="I52839" s="88"/>
      <c r="J52839" s="88"/>
      <c r="K52839" s="88"/>
    </row>
    <row r="52840" spans="2:11" hidden="1" x14ac:dyDescent="0.2">
      <c r="B52840" s="88"/>
      <c r="C52840" s="88"/>
      <c r="D52840" s="88"/>
      <c r="E52840" s="88"/>
      <c r="F52840" s="88"/>
      <c r="G52840" s="88"/>
      <c r="H52840" s="88"/>
      <c r="I52840" s="88"/>
      <c r="J52840" s="88"/>
      <c r="K52840" s="88"/>
    </row>
    <row r="52841" spans="2:11" hidden="1" x14ac:dyDescent="0.2">
      <c r="B52841" s="88"/>
      <c r="C52841" s="88"/>
      <c r="D52841" s="88"/>
      <c r="E52841" s="88"/>
      <c r="F52841" s="88"/>
      <c r="G52841" s="88"/>
      <c r="H52841" s="88"/>
      <c r="I52841" s="88"/>
      <c r="J52841" s="88"/>
      <c r="K52841" s="88"/>
    </row>
    <row r="52842" spans="2:11" hidden="1" x14ac:dyDescent="0.2">
      <c r="B52842" s="88"/>
      <c r="C52842" s="88"/>
      <c r="D52842" s="88"/>
      <c r="E52842" s="88"/>
      <c r="F52842" s="88"/>
      <c r="G52842" s="88"/>
      <c r="H52842" s="88"/>
      <c r="I52842" s="88"/>
      <c r="J52842" s="88"/>
      <c r="K52842" s="88"/>
    </row>
    <row r="52843" spans="2:11" hidden="1" x14ac:dyDescent="0.2">
      <c r="B52843" s="88"/>
      <c r="C52843" s="88"/>
      <c r="D52843" s="88"/>
      <c r="E52843" s="88"/>
      <c r="F52843" s="88"/>
      <c r="G52843" s="88"/>
      <c r="H52843" s="88"/>
      <c r="I52843" s="88"/>
      <c r="J52843" s="88"/>
      <c r="K52843" s="88"/>
    </row>
    <row r="52844" spans="2:11" hidden="1" x14ac:dyDescent="0.2">
      <c r="B52844" s="88"/>
      <c r="C52844" s="88"/>
      <c r="D52844" s="88"/>
      <c r="E52844" s="88"/>
      <c r="F52844" s="88"/>
      <c r="G52844" s="88"/>
      <c r="H52844" s="88"/>
      <c r="I52844" s="88"/>
      <c r="J52844" s="88"/>
      <c r="K52844" s="88"/>
    </row>
    <row r="52845" spans="2:11" hidden="1" x14ac:dyDescent="0.2">
      <c r="B52845" s="88"/>
      <c r="C52845" s="88"/>
      <c r="D52845" s="88"/>
      <c r="E52845" s="88"/>
      <c r="F52845" s="88"/>
      <c r="G52845" s="88"/>
      <c r="H52845" s="88"/>
      <c r="I52845" s="88"/>
      <c r="J52845" s="88"/>
      <c r="K52845" s="88"/>
    </row>
    <row r="52846" spans="2:11" hidden="1" x14ac:dyDescent="0.2">
      <c r="B52846" s="88"/>
      <c r="C52846" s="88"/>
      <c r="D52846" s="88"/>
      <c r="E52846" s="88"/>
      <c r="F52846" s="88"/>
      <c r="G52846" s="88"/>
      <c r="H52846" s="88"/>
      <c r="I52846" s="88"/>
      <c r="J52846" s="88"/>
      <c r="K52846" s="88"/>
    </row>
    <row r="52847" spans="2:11" hidden="1" x14ac:dyDescent="0.2">
      <c r="B52847" s="88"/>
      <c r="C52847" s="88"/>
      <c r="D52847" s="88"/>
      <c r="E52847" s="88"/>
      <c r="F52847" s="88"/>
      <c r="G52847" s="88"/>
      <c r="H52847" s="88"/>
      <c r="I52847" s="88"/>
      <c r="J52847" s="88"/>
      <c r="K52847" s="88"/>
    </row>
    <row r="52848" spans="2:11" hidden="1" x14ac:dyDescent="0.2">
      <c r="B52848" s="88"/>
      <c r="C52848" s="88"/>
      <c r="D52848" s="88"/>
      <c r="E52848" s="88"/>
      <c r="F52848" s="88"/>
      <c r="G52848" s="88"/>
      <c r="H52848" s="88"/>
      <c r="I52848" s="88"/>
      <c r="J52848" s="88"/>
      <c r="K52848" s="88"/>
    </row>
    <row r="52849" spans="2:11" hidden="1" x14ac:dyDescent="0.2">
      <c r="B52849" s="88"/>
      <c r="C52849" s="88"/>
      <c r="D52849" s="88"/>
      <c r="E52849" s="88"/>
      <c r="F52849" s="88"/>
      <c r="G52849" s="88"/>
      <c r="H52849" s="88"/>
      <c r="I52849" s="88"/>
      <c r="J52849" s="88"/>
      <c r="K52849" s="88"/>
    </row>
    <row r="52850" spans="2:11" hidden="1" x14ac:dyDescent="0.2">
      <c r="B52850" s="88"/>
      <c r="C52850" s="88"/>
      <c r="D52850" s="88"/>
      <c r="E52850" s="88"/>
      <c r="F52850" s="88"/>
      <c r="G52850" s="88"/>
      <c r="H52850" s="88"/>
      <c r="I52850" s="88"/>
      <c r="J52850" s="88"/>
      <c r="K52850" s="88"/>
    </row>
    <row r="52851" spans="2:11" hidden="1" x14ac:dyDescent="0.2">
      <c r="B52851" s="88"/>
      <c r="C52851" s="88"/>
      <c r="D52851" s="88"/>
      <c r="E52851" s="88"/>
      <c r="F52851" s="88"/>
      <c r="G52851" s="88"/>
      <c r="H52851" s="88"/>
      <c r="I52851" s="88"/>
      <c r="J52851" s="88"/>
      <c r="K52851" s="88"/>
    </row>
    <row r="52852" spans="2:11" hidden="1" x14ac:dyDescent="0.2">
      <c r="B52852" s="88"/>
      <c r="C52852" s="88"/>
      <c r="D52852" s="88"/>
      <c r="E52852" s="88"/>
      <c r="F52852" s="88"/>
      <c r="G52852" s="88"/>
      <c r="H52852" s="88"/>
      <c r="I52852" s="88"/>
      <c r="J52852" s="88"/>
      <c r="K52852" s="88"/>
    </row>
    <row r="52853" spans="2:11" hidden="1" x14ac:dyDescent="0.2">
      <c r="B52853" s="88"/>
      <c r="C52853" s="88"/>
      <c r="D52853" s="88"/>
      <c r="E52853" s="88"/>
      <c r="F52853" s="88"/>
      <c r="G52853" s="88"/>
      <c r="H52853" s="88"/>
      <c r="I52853" s="88"/>
      <c r="J52853" s="88"/>
      <c r="K52853" s="88"/>
    </row>
    <row r="52854" spans="2:11" hidden="1" x14ac:dyDescent="0.2">
      <c r="B52854" s="88"/>
      <c r="C52854" s="88"/>
      <c r="D52854" s="88"/>
      <c r="E52854" s="88"/>
      <c r="F52854" s="88"/>
      <c r="G52854" s="88"/>
      <c r="H52854" s="88"/>
      <c r="I52854" s="88"/>
      <c r="J52854" s="88"/>
      <c r="K52854" s="88"/>
    </row>
    <row r="52855" spans="2:11" hidden="1" x14ac:dyDescent="0.2">
      <c r="B52855" s="88"/>
      <c r="C52855" s="88"/>
      <c r="D52855" s="88"/>
      <c r="E52855" s="88"/>
      <c r="F52855" s="88"/>
      <c r="G52855" s="88"/>
      <c r="H52855" s="88"/>
      <c r="I52855" s="88"/>
      <c r="J52855" s="88"/>
      <c r="K52855" s="88"/>
    </row>
    <row r="52856" spans="2:11" hidden="1" x14ac:dyDescent="0.2">
      <c r="B52856" s="88"/>
      <c r="C52856" s="88"/>
      <c r="D52856" s="88"/>
      <c r="E52856" s="88"/>
      <c r="F52856" s="88"/>
      <c r="G52856" s="88"/>
      <c r="H52856" s="88"/>
      <c r="I52856" s="88"/>
      <c r="J52856" s="88"/>
      <c r="K52856" s="88"/>
    </row>
    <row r="52857" spans="2:11" hidden="1" x14ac:dyDescent="0.2">
      <c r="B52857" s="88"/>
      <c r="C52857" s="88"/>
      <c r="D52857" s="88"/>
      <c r="E52857" s="88"/>
      <c r="F52857" s="88"/>
      <c r="G52857" s="88"/>
      <c r="H52857" s="88"/>
      <c r="I52857" s="88"/>
      <c r="J52857" s="88"/>
      <c r="K52857" s="88"/>
    </row>
    <row r="52858" spans="2:11" hidden="1" x14ac:dyDescent="0.2">
      <c r="B52858" s="88"/>
      <c r="C52858" s="88"/>
      <c r="D52858" s="88"/>
      <c r="E52858" s="88"/>
      <c r="F52858" s="88"/>
      <c r="G52858" s="88"/>
      <c r="H52858" s="88"/>
      <c r="I52858" s="88"/>
      <c r="J52858" s="88"/>
      <c r="K52858" s="88"/>
    </row>
    <row r="52859" spans="2:11" hidden="1" x14ac:dyDescent="0.2">
      <c r="B52859" s="88"/>
      <c r="C52859" s="88"/>
      <c r="D52859" s="88"/>
      <c r="E52859" s="88"/>
      <c r="F52859" s="88"/>
      <c r="G52859" s="88"/>
      <c r="H52859" s="88"/>
      <c r="I52859" s="88"/>
      <c r="J52859" s="88"/>
      <c r="K52859" s="88"/>
    </row>
    <row r="52860" spans="2:11" hidden="1" x14ac:dyDescent="0.2">
      <c r="B52860" s="88"/>
      <c r="C52860" s="88"/>
      <c r="D52860" s="88"/>
      <c r="E52860" s="88"/>
      <c r="F52860" s="88"/>
      <c r="G52860" s="88"/>
      <c r="H52860" s="88"/>
      <c r="I52860" s="88"/>
      <c r="J52860" s="88"/>
      <c r="K52860" s="88"/>
    </row>
    <row r="52861" spans="2:11" hidden="1" x14ac:dyDescent="0.2">
      <c r="B52861" s="88"/>
      <c r="C52861" s="88"/>
      <c r="D52861" s="88"/>
      <c r="E52861" s="88"/>
      <c r="F52861" s="88"/>
      <c r="G52861" s="88"/>
      <c r="H52861" s="88"/>
      <c r="I52861" s="88"/>
      <c r="J52861" s="88"/>
      <c r="K52861" s="88"/>
    </row>
    <row r="52862" spans="2:11" hidden="1" x14ac:dyDescent="0.2">
      <c r="B52862" s="88"/>
      <c r="C52862" s="88"/>
      <c r="D52862" s="88"/>
      <c r="E52862" s="88"/>
      <c r="F52862" s="88"/>
      <c r="G52862" s="88"/>
      <c r="H52862" s="88"/>
      <c r="I52862" s="88"/>
      <c r="J52862" s="88"/>
      <c r="K52862" s="88"/>
    </row>
    <row r="52863" spans="2:11" hidden="1" x14ac:dyDescent="0.2">
      <c r="B52863" s="88"/>
      <c r="C52863" s="88"/>
      <c r="D52863" s="88"/>
      <c r="E52863" s="88"/>
      <c r="F52863" s="88"/>
      <c r="G52863" s="88"/>
      <c r="H52863" s="88"/>
      <c r="I52863" s="88"/>
      <c r="J52863" s="88"/>
      <c r="K52863" s="88"/>
    </row>
    <row r="52864" spans="2:11" hidden="1" x14ac:dyDescent="0.2">
      <c r="B52864" s="88"/>
      <c r="C52864" s="88"/>
      <c r="D52864" s="88"/>
      <c r="E52864" s="88"/>
      <c r="F52864" s="88"/>
      <c r="G52864" s="88"/>
      <c r="H52864" s="88"/>
      <c r="I52864" s="88"/>
      <c r="J52864" s="88"/>
      <c r="K52864" s="88"/>
    </row>
    <row r="52865" spans="2:11" hidden="1" x14ac:dyDescent="0.2">
      <c r="B52865" s="88"/>
      <c r="C52865" s="88"/>
      <c r="D52865" s="88"/>
      <c r="E52865" s="88"/>
      <c r="F52865" s="88"/>
      <c r="G52865" s="88"/>
      <c r="H52865" s="88"/>
      <c r="I52865" s="88"/>
      <c r="J52865" s="88"/>
      <c r="K52865" s="88"/>
    </row>
    <row r="52866" spans="2:11" hidden="1" x14ac:dyDescent="0.2">
      <c r="B52866" s="88"/>
      <c r="C52866" s="88"/>
      <c r="D52866" s="88"/>
      <c r="E52866" s="88"/>
      <c r="F52866" s="88"/>
      <c r="G52866" s="88"/>
      <c r="H52866" s="88"/>
      <c r="I52866" s="88"/>
      <c r="J52866" s="88"/>
      <c r="K52866" s="88"/>
    </row>
    <row r="52867" spans="2:11" hidden="1" x14ac:dyDescent="0.2">
      <c r="B52867" s="88"/>
      <c r="C52867" s="88"/>
      <c r="D52867" s="88"/>
      <c r="E52867" s="88"/>
      <c r="F52867" s="88"/>
      <c r="G52867" s="88"/>
      <c r="H52867" s="88"/>
      <c r="I52867" s="88"/>
      <c r="J52867" s="88"/>
      <c r="K52867" s="88"/>
    </row>
    <row r="52868" spans="2:11" hidden="1" x14ac:dyDescent="0.2">
      <c r="B52868" s="88"/>
      <c r="C52868" s="88"/>
      <c r="D52868" s="88"/>
      <c r="E52868" s="88"/>
      <c r="F52868" s="88"/>
      <c r="G52868" s="88"/>
      <c r="H52868" s="88"/>
      <c r="I52868" s="88"/>
      <c r="J52868" s="88"/>
      <c r="K52868" s="88"/>
    </row>
    <row r="52869" spans="2:11" hidden="1" x14ac:dyDescent="0.2">
      <c r="B52869" s="88"/>
      <c r="C52869" s="88"/>
      <c r="D52869" s="88"/>
      <c r="E52869" s="88"/>
      <c r="F52869" s="88"/>
      <c r="G52869" s="88"/>
      <c r="H52869" s="88"/>
      <c r="I52869" s="88"/>
      <c r="J52869" s="88"/>
      <c r="K52869" s="88"/>
    </row>
    <row r="52870" spans="2:11" hidden="1" x14ac:dyDescent="0.2">
      <c r="B52870" s="88"/>
      <c r="C52870" s="88"/>
      <c r="D52870" s="88"/>
      <c r="E52870" s="88"/>
      <c r="F52870" s="88"/>
      <c r="G52870" s="88"/>
      <c r="H52870" s="88"/>
      <c r="I52870" s="88"/>
      <c r="J52870" s="88"/>
      <c r="K52870" s="88"/>
    </row>
    <row r="52871" spans="2:11" hidden="1" x14ac:dyDescent="0.2">
      <c r="B52871" s="88"/>
      <c r="C52871" s="88"/>
      <c r="D52871" s="88"/>
      <c r="E52871" s="88"/>
      <c r="F52871" s="88"/>
      <c r="G52871" s="88"/>
      <c r="H52871" s="88"/>
      <c r="I52871" s="88"/>
      <c r="J52871" s="88"/>
      <c r="K52871" s="88"/>
    </row>
    <row r="52872" spans="2:11" hidden="1" x14ac:dyDescent="0.2">
      <c r="B52872" s="88"/>
      <c r="C52872" s="88"/>
      <c r="D52872" s="88"/>
      <c r="E52872" s="88"/>
      <c r="F52872" s="88"/>
      <c r="G52872" s="88"/>
      <c r="H52872" s="88"/>
      <c r="I52872" s="88"/>
      <c r="J52872" s="88"/>
      <c r="K52872" s="88"/>
    </row>
    <row r="52873" spans="2:11" hidden="1" x14ac:dyDescent="0.2">
      <c r="B52873" s="88"/>
      <c r="C52873" s="88"/>
      <c r="D52873" s="88"/>
      <c r="E52873" s="88"/>
      <c r="F52873" s="88"/>
      <c r="G52873" s="88"/>
      <c r="H52873" s="88"/>
      <c r="I52873" s="88"/>
      <c r="J52873" s="88"/>
      <c r="K52873" s="88"/>
    </row>
    <row r="52874" spans="2:11" hidden="1" x14ac:dyDescent="0.2">
      <c r="B52874" s="88"/>
      <c r="C52874" s="88"/>
      <c r="D52874" s="88"/>
      <c r="E52874" s="88"/>
      <c r="F52874" s="88"/>
      <c r="G52874" s="88"/>
      <c r="H52874" s="88"/>
      <c r="I52874" s="88"/>
      <c r="J52874" s="88"/>
      <c r="K52874" s="88"/>
    </row>
    <row r="52875" spans="2:11" hidden="1" x14ac:dyDescent="0.2">
      <c r="B52875" s="88"/>
      <c r="C52875" s="88"/>
      <c r="D52875" s="88"/>
      <c r="E52875" s="88"/>
      <c r="F52875" s="88"/>
      <c r="G52875" s="88"/>
      <c r="H52875" s="88"/>
      <c r="I52875" s="88"/>
      <c r="J52875" s="88"/>
      <c r="K52875" s="88"/>
    </row>
    <row r="52876" spans="2:11" hidden="1" x14ac:dyDescent="0.2">
      <c r="B52876" s="88"/>
      <c r="C52876" s="88"/>
      <c r="D52876" s="88"/>
      <c r="E52876" s="88"/>
      <c r="F52876" s="88"/>
      <c r="G52876" s="88"/>
      <c r="H52876" s="88"/>
      <c r="I52876" s="88"/>
      <c r="J52876" s="88"/>
      <c r="K52876" s="88"/>
    </row>
    <row r="52877" spans="2:11" hidden="1" x14ac:dyDescent="0.2">
      <c r="B52877" s="88"/>
      <c r="C52877" s="88"/>
      <c r="D52877" s="88"/>
      <c r="E52877" s="88"/>
      <c r="F52877" s="88"/>
      <c r="G52877" s="88"/>
      <c r="H52877" s="88"/>
      <c r="I52877" s="88"/>
      <c r="J52877" s="88"/>
      <c r="K52877" s="88"/>
    </row>
    <row r="52878" spans="2:11" hidden="1" x14ac:dyDescent="0.2">
      <c r="B52878" s="88"/>
      <c r="C52878" s="88"/>
      <c r="D52878" s="88"/>
      <c r="E52878" s="88"/>
      <c r="F52878" s="88"/>
      <c r="G52878" s="88"/>
      <c r="H52878" s="88"/>
      <c r="I52878" s="88"/>
      <c r="J52878" s="88"/>
      <c r="K52878" s="88"/>
    </row>
    <row r="52879" spans="2:11" hidden="1" x14ac:dyDescent="0.2">
      <c r="B52879" s="88"/>
      <c r="C52879" s="88"/>
      <c r="D52879" s="88"/>
      <c r="E52879" s="88"/>
      <c r="F52879" s="88"/>
      <c r="G52879" s="88"/>
      <c r="H52879" s="88"/>
      <c r="I52879" s="88"/>
      <c r="J52879" s="88"/>
      <c r="K52879" s="88"/>
    </row>
    <row r="52880" spans="2:11" hidden="1" x14ac:dyDescent="0.2">
      <c r="B52880" s="88"/>
      <c r="C52880" s="88"/>
      <c r="D52880" s="88"/>
      <c r="E52880" s="88"/>
      <c r="F52880" s="88"/>
      <c r="G52880" s="88"/>
      <c r="H52880" s="88"/>
      <c r="I52880" s="88"/>
      <c r="J52880" s="88"/>
      <c r="K52880" s="88"/>
    </row>
    <row r="52881" spans="2:11" hidden="1" x14ac:dyDescent="0.2">
      <c r="B52881" s="88"/>
      <c r="C52881" s="88"/>
      <c r="D52881" s="88"/>
      <c r="E52881" s="88"/>
      <c r="F52881" s="88"/>
      <c r="G52881" s="88"/>
      <c r="H52881" s="88"/>
      <c r="I52881" s="88"/>
      <c r="J52881" s="88"/>
      <c r="K52881" s="88"/>
    </row>
    <row r="52882" spans="2:11" hidden="1" x14ac:dyDescent="0.2">
      <c r="B52882" s="88"/>
      <c r="C52882" s="88"/>
      <c r="D52882" s="88"/>
      <c r="E52882" s="88"/>
      <c r="F52882" s="88"/>
      <c r="G52882" s="88"/>
      <c r="H52882" s="88"/>
      <c r="I52882" s="88"/>
      <c r="J52882" s="88"/>
      <c r="K52882" s="88"/>
    </row>
    <row r="52883" spans="2:11" hidden="1" x14ac:dyDescent="0.2">
      <c r="B52883" s="88"/>
      <c r="C52883" s="88"/>
      <c r="D52883" s="88"/>
      <c r="E52883" s="88"/>
      <c r="F52883" s="88"/>
      <c r="G52883" s="88"/>
      <c r="H52883" s="88"/>
      <c r="I52883" s="88"/>
      <c r="J52883" s="88"/>
      <c r="K52883" s="88"/>
    </row>
    <row r="52884" spans="2:11" hidden="1" x14ac:dyDescent="0.2">
      <c r="B52884" s="88"/>
      <c r="C52884" s="88"/>
      <c r="D52884" s="88"/>
      <c r="E52884" s="88"/>
      <c r="F52884" s="88"/>
      <c r="G52884" s="88"/>
      <c r="H52884" s="88"/>
      <c r="I52884" s="88"/>
      <c r="J52884" s="88"/>
      <c r="K52884" s="88"/>
    </row>
    <row r="52885" spans="2:11" hidden="1" x14ac:dyDescent="0.2">
      <c r="B52885" s="88"/>
      <c r="C52885" s="88"/>
      <c r="D52885" s="88"/>
      <c r="E52885" s="88"/>
      <c r="F52885" s="88"/>
      <c r="G52885" s="88"/>
      <c r="H52885" s="88"/>
      <c r="I52885" s="88"/>
      <c r="J52885" s="88"/>
      <c r="K52885" s="88"/>
    </row>
    <row r="52886" spans="2:11" hidden="1" x14ac:dyDescent="0.2">
      <c r="B52886" s="88"/>
      <c r="C52886" s="88"/>
      <c r="D52886" s="88"/>
      <c r="E52886" s="88"/>
      <c r="F52886" s="88"/>
      <c r="G52886" s="88"/>
      <c r="H52886" s="88"/>
      <c r="I52886" s="88"/>
      <c r="J52886" s="88"/>
      <c r="K52886" s="88"/>
    </row>
    <row r="52887" spans="2:11" hidden="1" x14ac:dyDescent="0.2">
      <c r="B52887" s="88"/>
      <c r="C52887" s="88"/>
      <c r="D52887" s="88"/>
      <c r="E52887" s="88"/>
      <c r="F52887" s="88"/>
      <c r="G52887" s="88"/>
      <c r="H52887" s="88"/>
      <c r="I52887" s="88"/>
      <c r="J52887" s="88"/>
      <c r="K52887" s="88"/>
    </row>
    <row r="52888" spans="2:11" hidden="1" x14ac:dyDescent="0.2">
      <c r="B52888" s="88"/>
      <c r="C52888" s="88"/>
      <c r="D52888" s="88"/>
      <c r="E52888" s="88"/>
      <c r="F52888" s="88"/>
      <c r="G52888" s="88"/>
      <c r="H52888" s="88"/>
      <c r="I52888" s="88"/>
      <c r="J52888" s="88"/>
      <c r="K52888" s="88"/>
    </row>
    <row r="52889" spans="2:11" hidden="1" x14ac:dyDescent="0.2">
      <c r="B52889" s="88"/>
      <c r="C52889" s="88"/>
      <c r="D52889" s="88"/>
      <c r="E52889" s="88"/>
      <c r="F52889" s="88"/>
      <c r="G52889" s="88"/>
      <c r="H52889" s="88"/>
      <c r="I52889" s="88"/>
      <c r="J52889" s="88"/>
      <c r="K52889" s="88"/>
    </row>
    <row r="52890" spans="2:11" hidden="1" x14ac:dyDescent="0.2">
      <c r="B52890" s="88"/>
      <c r="C52890" s="88"/>
      <c r="D52890" s="88"/>
      <c r="E52890" s="88"/>
      <c r="F52890" s="88"/>
      <c r="G52890" s="88"/>
      <c r="H52890" s="88"/>
      <c r="I52890" s="88"/>
      <c r="J52890" s="88"/>
      <c r="K52890" s="88"/>
    </row>
    <row r="52891" spans="2:11" hidden="1" x14ac:dyDescent="0.2">
      <c r="B52891" s="88"/>
      <c r="C52891" s="88"/>
      <c r="D52891" s="88"/>
      <c r="E52891" s="88"/>
      <c r="F52891" s="88"/>
      <c r="G52891" s="88"/>
      <c r="H52891" s="88"/>
      <c r="I52891" s="88"/>
      <c r="J52891" s="88"/>
      <c r="K52891" s="88"/>
    </row>
    <row r="52892" spans="2:11" hidden="1" x14ac:dyDescent="0.2">
      <c r="B52892" s="88"/>
      <c r="C52892" s="88"/>
      <c r="D52892" s="88"/>
      <c r="E52892" s="88"/>
      <c r="F52892" s="88"/>
      <c r="G52892" s="88"/>
      <c r="H52892" s="88"/>
      <c r="I52892" s="88"/>
      <c r="J52892" s="88"/>
      <c r="K52892" s="88"/>
    </row>
    <row r="52893" spans="2:11" hidden="1" x14ac:dyDescent="0.2">
      <c r="B52893" s="88"/>
      <c r="C52893" s="88"/>
      <c r="D52893" s="88"/>
      <c r="E52893" s="88"/>
      <c r="F52893" s="88"/>
      <c r="G52893" s="88"/>
      <c r="H52893" s="88"/>
      <c r="I52893" s="88"/>
      <c r="J52893" s="88"/>
      <c r="K52893" s="88"/>
    </row>
    <row r="52894" spans="2:11" hidden="1" x14ac:dyDescent="0.2">
      <c r="B52894" s="88"/>
      <c r="C52894" s="88"/>
      <c r="D52894" s="88"/>
      <c r="E52894" s="88"/>
      <c r="F52894" s="88"/>
      <c r="G52894" s="88"/>
      <c r="H52894" s="88"/>
      <c r="I52894" s="88"/>
      <c r="J52894" s="88"/>
      <c r="K52894" s="88"/>
    </row>
    <row r="52895" spans="2:11" hidden="1" x14ac:dyDescent="0.2">
      <c r="B52895" s="88"/>
      <c r="C52895" s="88"/>
      <c r="D52895" s="88"/>
      <c r="E52895" s="88"/>
      <c r="F52895" s="88"/>
      <c r="G52895" s="88"/>
      <c r="H52895" s="88"/>
      <c r="I52895" s="88"/>
      <c r="J52895" s="88"/>
      <c r="K52895" s="88"/>
    </row>
    <row r="52896" spans="2:11" hidden="1" x14ac:dyDescent="0.2">
      <c r="B52896" s="88"/>
      <c r="C52896" s="88"/>
      <c r="D52896" s="88"/>
      <c r="E52896" s="88"/>
      <c r="F52896" s="88"/>
      <c r="G52896" s="88"/>
      <c r="H52896" s="88"/>
      <c r="I52896" s="88"/>
      <c r="J52896" s="88"/>
      <c r="K52896" s="88"/>
    </row>
    <row r="52897" spans="2:11" hidden="1" x14ac:dyDescent="0.2">
      <c r="B52897" s="88"/>
      <c r="C52897" s="88"/>
      <c r="D52897" s="88"/>
      <c r="E52897" s="88"/>
      <c r="F52897" s="88"/>
      <c r="G52897" s="88"/>
      <c r="H52897" s="88"/>
      <c r="I52897" s="88"/>
      <c r="J52897" s="88"/>
      <c r="K52897" s="88"/>
    </row>
    <row r="52898" spans="2:11" hidden="1" x14ac:dyDescent="0.2">
      <c r="B52898" s="88"/>
      <c r="C52898" s="88"/>
      <c r="D52898" s="88"/>
      <c r="E52898" s="88"/>
      <c r="F52898" s="88"/>
      <c r="G52898" s="88"/>
      <c r="H52898" s="88"/>
      <c r="I52898" s="88"/>
      <c r="J52898" s="88"/>
      <c r="K52898" s="88"/>
    </row>
    <row r="52899" spans="2:11" hidden="1" x14ac:dyDescent="0.2">
      <c r="B52899" s="88"/>
      <c r="C52899" s="88"/>
      <c r="D52899" s="88"/>
      <c r="E52899" s="88"/>
      <c r="F52899" s="88"/>
      <c r="G52899" s="88"/>
      <c r="H52899" s="88"/>
      <c r="I52899" s="88"/>
      <c r="J52899" s="88"/>
      <c r="K52899" s="88"/>
    </row>
    <row r="52900" spans="2:11" hidden="1" x14ac:dyDescent="0.2">
      <c r="B52900" s="88"/>
      <c r="C52900" s="88"/>
      <c r="D52900" s="88"/>
      <c r="E52900" s="88"/>
      <c r="F52900" s="88"/>
      <c r="G52900" s="88"/>
      <c r="H52900" s="88"/>
      <c r="I52900" s="88"/>
      <c r="J52900" s="88"/>
      <c r="K52900" s="88"/>
    </row>
    <row r="52901" spans="2:11" hidden="1" x14ac:dyDescent="0.2">
      <c r="B52901" s="88"/>
      <c r="C52901" s="88"/>
      <c r="D52901" s="88"/>
      <c r="E52901" s="88"/>
      <c r="F52901" s="88"/>
      <c r="G52901" s="88"/>
      <c r="H52901" s="88"/>
      <c r="I52901" s="88"/>
      <c r="J52901" s="88"/>
      <c r="K52901" s="88"/>
    </row>
    <row r="52902" spans="2:11" hidden="1" x14ac:dyDescent="0.2">
      <c r="B52902" s="88"/>
      <c r="C52902" s="88"/>
      <c r="D52902" s="88"/>
      <c r="E52902" s="88"/>
      <c r="F52902" s="88"/>
      <c r="G52902" s="88"/>
      <c r="H52902" s="88"/>
      <c r="I52902" s="88"/>
      <c r="J52902" s="88"/>
      <c r="K52902" s="88"/>
    </row>
    <row r="52903" spans="2:11" hidden="1" x14ac:dyDescent="0.2">
      <c r="B52903" s="88"/>
      <c r="C52903" s="88"/>
      <c r="D52903" s="88"/>
      <c r="E52903" s="88"/>
      <c r="F52903" s="88"/>
      <c r="G52903" s="88"/>
      <c r="H52903" s="88"/>
      <c r="I52903" s="88"/>
      <c r="J52903" s="88"/>
      <c r="K52903" s="88"/>
    </row>
    <row r="52904" spans="2:11" hidden="1" x14ac:dyDescent="0.2">
      <c r="B52904" s="88"/>
      <c r="C52904" s="88"/>
      <c r="D52904" s="88"/>
      <c r="E52904" s="88"/>
      <c r="F52904" s="88"/>
      <c r="G52904" s="88"/>
      <c r="H52904" s="88"/>
      <c r="I52904" s="88"/>
      <c r="J52904" s="88"/>
      <c r="K52904" s="88"/>
    </row>
    <row r="52905" spans="2:11" hidden="1" x14ac:dyDescent="0.2">
      <c r="B52905" s="88"/>
      <c r="C52905" s="88"/>
      <c r="D52905" s="88"/>
      <c r="E52905" s="88"/>
      <c r="F52905" s="88"/>
      <c r="G52905" s="88"/>
      <c r="H52905" s="88"/>
      <c r="I52905" s="88"/>
      <c r="J52905" s="88"/>
      <c r="K52905" s="88"/>
    </row>
    <row r="52906" spans="2:11" hidden="1" x14ac:dyDescent="0.2">
      <c r="B52906" s="88"/>
      <c r="C52906" s="88"/>
      <c r="D52906" s="88"/>
      <c r="E52906" s="88"/>
      <c r="F52906" s="88"/>
      <c r="G52906" s="88"/>
      <c r="H52906" s="88"/>
      <c r="I52906" s="88"/>
      <c r="J52906" s="88"/>
      <c r="K52906" s="88"/>
    </row>
    <row r="52907" spans="2:11" hidden="1" x14ac:dyDescent="0.2">
      <c r="B52907" s="88"/>
      <c r="C52907" s="88"/>
      <c r="D52907" s="88"/>
      <c r="E52907" s="88"/>
      <c r="F52907" s="88"/>
      <c r="G52907" s="88"/>
      <c r="H52907" s="88"/>
      <c r="I52907" s="88"/>
      <c r="J52907" s="88"/>
      <c r="K52907" s="88"/>
    </row>
    <row r="52908" spans="2:11" hidden="1" x14ac:dyDescent="0.2">
      <c r="B52908" s="88"/>
      <c r="C52908" s="88"/>
      <c r="D52908" s="88"/>
      <c r="E52908" s="88"/>
      <c r="F52908" s="88"/>
      <c r="G52908" s="88"/>
      <c r="H52908" s="88"/>
      <c r="I52908" s="88"/>
      <c r="J52908" s="88"/>
      <c r="K52908" s="88"/>
    </row>
    <row r="52909" spans="2:11" hidden="1" x14ac:dyDescent="0.2">
      <c r="B52909" s="88"/>
      <c r="C52909" s="88"/>
      <c r="D52909" s="88"/>
      <c r="E52909" s="88"/>
      <c r="F52909" s="88"/>
      <c r="G52909" s="88"/>
      <c r="H52909" s="88"/>
      <c r="I52909" s="88"/>
      <c r="J52909" s="88"/>
      <c r="K52909" s="88"/>
    </row>
    <row r="52910" spans="2:11" hidden="1" x14ac:dyDescent="0.2">
      <c r="B52910" s="88"/>
      <c r="C52910" s="88"/>
      <c r="D52910" s="88"/>
      <c r="E52910" s="88"/>
      <c r="F52910" s="88"/>
      <c r="G52910" s="88"/>
      <c r="H52910" s="88"/>
      <c r="I52910" s="88"/>
      <c r="J52910" s="88"/>
      <c r="K52910" s="88"/>
    </row>
    <row r="52911" spans="2:11" hidden="1" x14ac:dyDescent="0.2">
      <c r="B52911" s="88"/>
      <c r="C52911" s="88"/>
      <c r="D52911" s="88"/>
      <c r="E52911" s="88"/>
      <c r="F52911" s="88"/>
      <c r="G52911" s="88"/>
      <c r="H52911" s="88"/>
      <c r="I52911" s="88"/>
      <c r="J52911" s="88"/>
      <c r="K52911" s="88"/>
    </row>
    <row r="52912" spans="2:11" hidden="1" x14ac:dyDescent="0.2">
      <c r="B52912" s="88"/>
      <c r="C52912" s="88"/>
      <c r="D52912" s="88"/>
      <c r="E52912" s="88"/>
      <c r="F52912" s="88"/>
      <c r="G52912" s="88"/>
      <c r="H52912" s="88"/>
      <c r="I52912" s="88"/>
      <c r="J52912" s="88"/>
      <c r="K52912" s="88"/>
    </row>
    <row r="52913" spans="2:11" hidden="1" x14ac:dyDescent="0.2">
      <c r="B52913" s="88"/>
      <c r="C52913" s="88"/>
      <c r="D52913" s="88"/>
      <c r="E52913" s="88"/>
      <c r="F52913" s="88"/>
      <c r="G52913" s="88"/>
      <c r="H52913" s="88"/>
      <c r="I52913" s="88"/>
      <c r="J52913" s="88"/>
      <c r="K52913" s="88"/>
    </row>
    <row r="52914" spans="2:11" hidden="1" x14ac:dyDescent="0.2">
      <c r="B52914" s="88"/>
      <c r="C52914" s="88"/>
      <c r="D52914" s="88"/>
      <c r="E52914" s="88"/>
      <c r="F52914" s="88"/>
      <c r="G52914" s="88"/>
      <c r="H52914" s="88"/>
      <c r="I52914" s="88"/>
      <c r="J52914" s="88"/>
      <c r="K52914" s="88"/>
    </row>
    <row r="52915" spans="2:11" hidden="1" x14ac:dyDescent="0.2">
      <c r="B52915" s="88"/>
      <c r="C52915" s="88"/>
      <c r="D52915" s="88"/>
      <c r="E52915" s="88"/>
      <c r="F52915" s="88"/>
      <c r="G52915" s="88"/>
      <c r="H52915" s="88"/>
      <c r="I52915" s="88"/>
      <c r="J52915" s="88"/>
      <c r="K52915" s="88"/>
    </row>
    <row r="52916" spans="2:11" hidden="1" x14ac:dyDescent="0.2">
      <c r="B52916" s="88"/>
      <c r="C52916" s="88"/>
      <c r="D52916" s="88"/>
      <c r="E52916" s="88"/>
      <c r="F52916" s="88"/>
      <c r="G52916" s="88"/>
      <c r="H52916" s="88"/>
      <c r="I52916" s="88"/>
      <c r="J52916" s="88"/>
      <c r="K52916" s="88"/>
    </row>
    <row r="52917" spans="2:11" hidden="1" x14ac:dyDescent="0.2">
      <c r="B52917" s="88"/>
      <c r="C52917" s="88"/>
      <c r="D52917" s="88"/>
      <c r="E52917" s="88"/>
      <c r="F52917" s="88"/>
      <c r="G52917" s="88"/>
      <c r="H52917" s="88"/>
      <c r="I52917" s="88"/>
      <c r="J52917" s="88"/>
      <c r="K52917" s="88"/>
    </row>
    <row r="52918" spans="2:11" hidden="1" x14ac:dyDescent="0.2">
      <c r="B52918" s="88"/>
      <c r="C52918" s="88"/>
      <c r="D52918" s="88"/>
      <c r="E52918" s="88"/>
      <c r="F52918" s="88"/>
      <c r="G52918" s="88"/>
      <c r="H52918" s="88"/>
      <c r="I52918" s="88"/>
      <c r="J52918" s="88"/>
      <c r="K52918" s="88"/>
    </row>
    <row r="52919" spans="2:11" hidden="1" x14ac:dyDescent="0.2">
      <c r="B52919" s="88"/>
      <c r="C52919" s="88"/>
      <c r="D52919" s="88"/>
      <c r="E52919" s="88"/>
      <c r="F52919" s="88"/>
      <c r="G52919" s="88"/>
      <c r="H52919" s="88"/>
      <c r="I52919" s="88"/>
      <c r="J52919" s="88"/>
      <c r="K52919" s="88"/>
    </row>
    <row r="52920" spans="2:11" hidden="1" x14ac:dyDescent="0.2">
      <c r="B52920" s="88"/>
      <c r="C52920" s="88"/>
      <c r="D52920" s="88"/>
      <c r="E52920" s="88"/>
      <c r="F52920" s="88"/>
      <c r="G52920" s="88"/>
      <c r="H52920" s="88"/>
      <c r="I52920" s="88"/>
      <c r="J52920" s="88"/>
      <c r="K52920" s="88"/>
    </row>
    <row r="52921" spans="2:11" hidden="1" x14ac:dyDescent="0.2">
      <c r="B52921" s="88"/>
      <c r="C52921" s="88"/>
      <c r="D52921" s="88"/>
      <c r="E52921" s="88"/>
      <c r="F52921" s="88"/>
      <c r="G52921" s="88"/>
      <c r="H52921" s="88"/>
      <c r="I52921" s="88"/>
      <c r="J52921" s="88"/>
      <c r="K52921" s="88"/>
    </row>
    <row r="52922" spans="2:11" hidden="1" x14ac:dyDescent="0.2">
      <c r="B52922" s="88"/>
      <c r="C52922" s="88"/>
      <c r="D52922" s="88"/>
      <c r="E52922" s="88"/>
      <c r="F52922" s="88"/>
      <c r="G52922" s="88"/>
      <c r="H52922" s="88"/>
      <c r="I52922" s="88"/>
      <c r="J52922" s="88"/>
      <c r="K52922" s="88"/>
    </row>
    <row r="52923" spans="2:11" hidden="1" x14ac:dyDescent="0.2">
      <c r="B52923" s="88"/>
      <c r="C52923" s="88"/>
      <c r="D52923" s="88"/>
      <c r="E52923" s="88"/>
      <c r="F52923" s="88"/>
      <c r="G52923" s="88"/>
      <c r="H52923" s="88"/>
      <c r="I52923" s="88"/>
      <c r="J52923" s="88"/>
      <c r="K52923" s="88"/>
    </row>
    <row r="52924" spans="2:11" hidden="1" x14ac:dyDescent="0.2">
      <c r="B52924" s="88"/>
      <c r="C52924" s="88"/>
      <c r="D52924" s="88"/>
      <c r="E52924" s="88"/>
      <c r="F52924" s="88"/>
      <c r="G52924" s="88"/>
      <c r="H52924" s="88"/>
      <c r="I52924" s="88"/>
      <c r="J52924" s="88"/>
      <c r="K52924" s="88"/>
    </row>
    <row r="52925" spans="2:11" hidden="1" x14ac:dyDescent="0.2">
      <c r="B52925" s="88"/>
      <c r="C52925" s="88"/>
      <c r="D52925" s="88"/>
      <c r="E52925" s="88"/>
      <c r="F52925" s="88"/>
      <c r="G52925" s="88"/>
      <c r="H52925" s="88"/>
      <c r="I52925" s="88"/>
      <c r="J52925" s="88"/>
      <c r="K52925" s="88"/>
    </row>
    <row r="52926" spans="2:11" hidden="1" x14ac:dyDescent="0.2">
      <c r="B52926" s="88"/>
      <c r="C52926" s="88"/>
      <c r="D52926" s="88"/>
      <c r="E52926" s="88"/>
      <c r="F52926" s="88"/>
      <c r="G52926" s="88"/>
      <c r="H52926" s="88"/>
      <c r="I52926" s="88"/>
      <c r="J52926" s="88"/>
      <c r="K52926" s="88"/>
    </row>
    <row r="52927" spans="2:11" hidden="1" x14ac:dyDescent="0.2">
      <c r="B52927" s="88"/>
      <c r="C52927" s="88"/>
      <c r="D52927" s="88"/>
      <c r="E52927" s="88"/>
      <c r="F52927" s="88"/>
      <c r="G52927" s="88"/>
      <c r="H52927" s="88"/>
      <c r="I52927" s="88"/>
      <c r="J52927" s="88"/>
      <c r="K52927" s="88"/>
    </row>
    <row r="52928" spans="2:11" hidden="1" x14ac:dyDescent="0.2">
      <c r="B52928" s="88"/>
      <c r="C52928" s="88"/>
      <c r="D52928" s="88"/>
      <c r="E52928" s="88"/>
      <c r="F52928" s="88"/>
      <c r="G52928" s="88"/>
      <c r="H52928" s="88"/>
      <c r="I52928" s="88"/>
      <c r="J52928" s="88"/>
      <c r="K52928" s="88"/>
    </row>
    <row r="52929" spans="2:11" hidden="1" x14ac:dyDescent="0.2">
      <c r="B52929" s="88"/>
      <c r="C52929" s="88"/>
      <c r="D52929" s="88"/>
      <c r="E52929" s="88"/>
      <c r="F52929" s="88"/>
      <c r="G52929" s="88"/>
      <c r="H52929" s="88"/>
      <c r="I52929" s="88"/>
      <c r="J52929" s="88"/>
      <c r="K52929" s="88"/>
    </row>
    <row r="52930" spans="2:11" hidden="1" x14ac:dyDescent="0.2">
      <c r="B52930" s="88"/>
      <c r="C52930" s="88"/>
      <c r="D52930" s="88"/>
      <c r="E52930" s="88"/>
      <c r="F52930" s="88"/>
      <c r="G52930" s="88"/>
      <c r="H52930" s="88"/>
      <c r="I52930" s="88"/>
      <c r="J52930" s="88"/>
      <c r="K52930" s="88"/>
    </row>
    <row r="52931" spans="2:11" hidden="1" x14ac:dyDescent="0.2">
      <c r="B52931" s="88"/>
      <c r="C52931" s="88"/>
      <c r="D52931" s="88"/>
      <c r="E52931" s="88"/>
      <c r="F52931" s="88"/>
      <c r="G52931" s="88"/>
      <c r="H52931" s="88"/>
      <c r="I52931" s="88"/>
      <c r="J52931" s="88"/>
      <c r="K52931" s="88"/>
    </row>
    <row r="52932" spans="2:11" hidden="1" x14ac:dyDescent="0.2">
      <c r="B52932" s="88"/>
      <c r="C52932" s="88"/>
      <c r="D52932" s="88"/>
      <c r="E52932" s="88"/>
      <c r="F52932" s="88"/>
      <c r="G52932" s="88"/>
      <c r="H52932" s="88"/>
      <c r="I52932" s="88"/>
      <c r="J52932" s="88"/>
      <c r="K52932" s="88"/>
    </row>
    <row r="52933" spans="2:11" hidden="1" x14ac:dyDescent="0.2">
      <c r="B52933" s="88"/>
      <c r="C52933" s="88"/>
      <c r="D52933" s="88"/>
      <c r="E52933" s="88"/>
      <c r="F52933" s="88"/>
      <c r="G52933" s="88"/>
      <c r="H52933" s="88"/>
      <c r="I52933" s="88"/>
      <c r="J52933" s="88"/>
      <c r="K52933" s="88"/>
    </row>
    <row r="52934" spans="2:11" hidden="1" x14ac:dyDescent="0.2">
      <c r="B52934" s="88"/>
      <c r="C52934" s="88"/>
      <c r="D52934" s="88"/>
      <c r="E52934" s="88"/>
      <c r="F52934" s="88"/>
      <c r="G52934" s="88"/>
      <c r="H52934" s="88"/>
      <c r="I52934" s="88"/>
      <c r="J52934" s="88"/>
      <c r="K52934" s="88"/>
    </row>
    <row r="52935" spans="2:11" hidden="1" x14ac:dyDescent="0.2">
      <c r="B52935" s="88"/>
      <c r="C52935" s="88"/>
      <c r="D52935" s="88"/>
      <c r="E52935" s="88"/>
      <c r="F52935" s="88"/>
      <c r="G52935" s="88"/>
      <c r="H52935" s="88"/>
      <c r="I52935" s="88"/>
      <c r="J52935" s="88"/>
      <c r="K52935" s="88"/>
    </row>
    <row r="52936" spans="2:11" hidden="1" x14ac:dyDescent="0.2">
      <c r="B52936" s="88"/>
      <c r="C52936" s="88"/>
      <c r="D52936" s="88"/>
      <c r="E52936" s="88"/>
      <c r="F52936" s="88"/>
      <c r="G52936" s="88"/>
      <c r="H52936" s="88"/>
      <c r="I52936" s="88"/>
      <c r="J52936" s="88"/>
      <c r="K52936" s="88"/>
    </row>
    <row r="52937" spans="2:11" hidden="1" x14ac:dyDescent="0.2">
      <c r="B52937" s="88"/>
      <c r="C52937" s="88"/>
      <c r="D52937" s="88"/>
      <c r="E52937" s="88"/>
      <c r="F52937" s="88"/>
      <c r="G52937" s="88"/>
      <c r="H52937" s="88"/>
      <c r="I52937" s="88"/>
      <c r="J52937" s="88"/>
      <c r="K52937" s="88"/>
    </row>
    <row r="52938" spans="2:11" hidden="1" x14ac:dyDescent="0.2">
      <c r="B52938" s="88"/>
      <c r="C52938" s="88"/>
      <c r="D52938" s="88"/>
      <c r="E52938" s="88"/>
      <c r="F52938" s="88"/>
      <c r="G52938" s="88"/>
      <c r="H52938" s="88"/>
      <c r="I52938" s="88"/>
      <c r="J52938" s="88"/>
      <c r="K52938" s="88"/>
    </row>
    <row r="52939" spans="2:11" hidden="1" x14ac:dyDescent="0.2">
      <c r="B52939" s="88"/>
      <c r="C52939" s="88"/>
      <c r="D52939" s="88"/>
      <c r="E52939" s="88"/>
      <c r="F52939" s="88"/>
      <c r="G52939" s="88"/>
      <c r="H52939" s="88"/>
      <c r="I52939" s="88"/>
      <c r="J52939" s="88"/>
      <c r="K52939" s="88"/>
    </row>
    <row r="52940" spans="2:11" hidden="1" x14ac:dyDescent="0.2">
      <c r="B52940" s="88"/>
      <c r="C52940" s="88"/>
      <c r="D52940" s="88"/>
      <c r="E52940" s="88"/>
      <c r="F52940" s="88"/>
      <c r="G52940" s="88"/>
      <c r="H52940" s="88"/>
      <c r="I52940" s="88"/>
      <c r="J52940" s="88"/>
      <c r="K52940" s="88"/>
    </row>
    <row r="52941" spans="2:11" hidden="1" x14ac:dyDescent="0.2">
      <c r="B52941" s="88"/>
      <c r="C52941" s="88"/>
      <c r="D52941" s="88"/>
      <c r="E52941" s="88"/>
      <c r="F52941" s="88"/>
      <c r="G52941" s="88"/>
      <c r="H52941" s="88"/>
      <c r="I52941" s="88"/>
      <c r="J52941" s="88"/>
      <c r="K52941" s="88"/>
    </row>
    <row r="52942" spans="2:11" hidden="1" x14ac:dyDescent="0.2">
      <c r="B52942" s="88"/>
      <c r="C52942" s="88"/>
      <c r="D52942" s="88"/>
      <c r="E52942" s="88"/>
      <c r="F52942" s="88"/>
      <c r="G52942" s="88"/>
      <c r="H52942" s="88"/>
      <c r="I52942" s="88"/>
      <c r="J52942" s="88"/>
      <c r="K52942" s="88"/>
    </row>
    <row r="52943" spans="2:11" hidden="1" x14ac:dyDescent="0.2">
      <c r="B52943" s="88"/>
      <c r="C52943" s="88"/>
      <c r="D52943" s="88"/>
      <c r="E52943" s="88"/>
      <c r="F52943" s="88"/>
      <c r="G52943" s="88"/>
      <c r="H52943" s="88"/>
      <c r="I52943" s="88"/>
      <c r="J52943" s="88"/>
      <c r="K52943" s="88"/>
    </row>
    <row r="52944" spans="2:11" hidden="1" x14ac:dyDescent="0.2">
      <c r="B52944" s="88"/>
      <c r="C52944" s="88"/>
      <c r="D52944" s="88"/>
      <c r="E52944" s="88"/>
      <c r="F52944" s="88"/>
      <c r="G52944" s="88"/>
      <c r="H52944" s="88"/>
      <c r="I52944" s="88"/>
      <c r="J52944" s="88"/>
      <c r="K52944" s="88"/>
    </row>
    <row r="52945" spans="2:11" hidden="1" x14ac:dyDescent="0.2">
      <c r="B52945" s="88"/>
      <c r="C52945" s="88"/>
      <c r="D52945" s="88"/>
      <c r="E52945" s="88"/>
      <c r="F52945" s="88"/>
      <c r="G52945" s="88"/>
      <c r="H52945" s="88"/>
      <c r="I52945" s="88"/>
      <c r="J52945" s="88"/>
      <c r="K52945" s="88"/>
    </row>
    <row r="52946" spans="2:11" hidden="1" x14ac:dyDescent="0.2">
      <c r="B52946" s="88"/>
      <c r="C52946" s="88"/>
      <c r="D52946" s="88"/>
      <c r="E52946" s="88"/>
      <c r="F52946" s="88"/>
      <c r="G52946" s="88"/>
      <c r="H52946" s="88"/>
      <c r="I52946" s="88"/>
      <c r="J52946" s="88"/>
      <c r="K52946" s="88"/>
    </row>
    <row r="52947" spans="2:11" hidden="1" x14ac:dyDescent="0.2">
      <c r="B52947" s="88"/>
      <c r="C52947" s="88"/>
      <c r="D52947" s="88"/>
      <c r="E52947" s="88"/>
      <c r="F52947" s="88"/>
      <c r="G52947" s="88"/>
      <c r="H52947" s="88"/>
      <c r="I52947" s="88"/>
      <c r="J52947" s="88"/>
      <c r="K52947" s="88"/>
    </row>
    <row r="52948" spans="2:11" hidden="1" x14ac:dyDescent="0.2">
      <c r="B52948" s="88"/>
      <c r="C52948" s="88"/>
      <c r="D52948" s="88"/>
      <c r="E52948" s="88"/>
      <c r="F52948" s="88"/>
      <c r="G52948" s="88"/>
      <c r="H52948" s="88"/>
      <c r="I52948" s="88"/>
      <c r="J52948" s="88"/>
      <c r="K52948" s="88"/>
    </row>
    <row r="52949" spans="2:11" hidden="1" x14ac:dyDescent="0.2">
      <c r="B52949" s="88"/>
      <c r="C52949" s="88"/>
      <c r="D52949" s="88"/>
      <c r="E52949" s="88"/>
      <c r="F52949" s="88"/>
      <c r="G52949" s="88"/>
      <c r="H52949" s="88"/>
      <c r="I52949" s="88"/>
      <c r="J52949" s="88"/>
      <c r="K52949" s="88"/>
    </row>
    <row r="52950" spans="2:11" hidden="1" x14ac:dyDescent="0.2">
      <c r="B52950" s="88"/>
      <c r="C52950" s="88"/>
      <c r="D52950" s="88"/>
      <c r="E52950" s="88"/>
      <c r="F52950" s="88"/>
      <c r="G52950" s="88"/>
      <c r="H52950" s="88"/>
      <c r="I52950" s="88"/>
      <c r="J52950" s="88"/>
      <c r="K52950" s="88"/>
    </row>
    <row r="52951" spans="2:11" hidden="1" x14ac:dyDescent="0.2">
      <c r="B52951" s="88"/>
      <c r="C52951" s="88"/>
      <c r="D52951" s="88"/>
      <c r="E52951" s="88"/>
      <c r="F52951" s="88"/>
      <c r="G52951" s="88"/>
      <c r="H52951" s="88"/>
      <c r="I52951" s="88"/>
      <c r="J52951" s="88"/>
      <c r="K52951" s="88"/>
    </row>
    <row r="52952" spans="2:11" hidden="1" x14ac:dyDescent="0.2">
      <c r="B52952" s="88"/>
      <c r="C52952" s="88"/>
      <c r="D52952" s="88"/>
      <c r="E52952" s="88"/>
      <c r="F52952" s="88"/>
      <c r="G52952" s="88"/>
      <c r="H52952" s="88"/>
      <c r="I52952" s="88"/>
      <c r="J52952" s="88"/>
      <c r="K52952" s="88"/>
    </row>
    <row r="52953" spans="2:11" hidden="1" x14ac:dyDescent="0.2">
      <c r="B52953" s="88"/>
      <c r="C52953" s="88"/>
      <c r="D52953" s="88"/>
      <c r="E52953" s="88"/>
      <c r="F52953" s="88"/>
      <c r="G52953" s="88"/>
      <c r="H52953" s="88"/>
      <c r="I52953" s="88"/>
      <c r="J52953" s="88"/>
      <c r="K52953" s="88"/>
    </row>
    <row r="52954" spans="2:11" hidden="1" x14ac:dyDescent="0.2">
      <c r="B52954" s="88"/>
      <c r="C52954" s="88"/>
      <c r="D52954" s="88"/>
      <c r="E52954" s="88"/>
      <c r="F52954" s="88"/>
      <c r="G52954" s="88"/>
      <c r="H52954" s="88"/>
      <c r="I52954" s="88"/>
      <c r="J52954" s="88"/>
      <c r="K52954" s="88"/>
    </row>
    <row r="52955" spans="2:11" hidden="1" x14ac:dyDescent="0.2">
      <c r="B52955" s="88"/>
      <c r="C52955" s="88"/>
      <c r="D52955" s="88"/>
      <c r="E52955" s="88"/>
      <c r="F52955" s="88"/>
      <c r="G52955" s="88"/>
      <c r="H52955" s="88"/>
      <c r="I52955" s="88"/>
      <c r="J52955" s="88"/>
      <c r="K52955" s="88"/>
    </row>
    <row r="52956" spans="2:11" hidden="1" x14ac:dyDescent="0.2">
      <c r="B52956" s="88"/>
      <c r="C52956" s="88"/>
      <c r="D52956" s="88"/>
      <c r="E52956" s="88"/>
      <c r="F52956" s="88"/>
      <c r="G52956" s="88"/>
      <c r="H52956" s="88"/>
      <c r="I52956" s="88"/>
      <c r="J52956" s="88"/>
      <c r="K52956" s="88"/>
    </row>
    <row r="52957" spans="2:11" hidden="1" x14ac:dyDescent="0.2">
      <c r="B52957" s="88"/>
      <c r="C52957" s="88"/>
      <c r="D52957" s="88"/>
      <c r="E52957" s="88"/>
      <c r="F52957" s="88"/>
      <c r="G52957" s="88"/>
      <c r="H52957" s="88"/>
      <c r="I52957" s="88"/>
      <c r="J52957" s="88"/>
      <c r="K52957" s="88"/>
    </row>
    <row r="52958" spans="2:11" hidden="1" x14ac:dyDescent="0.2">
      <c r="B52958" s="88"/>
      <c r="C52958" s="88"/>
      <c r="D52958" s="88"/>
      <c r="E52958" s="88"/>
      <c r="F52958" s="88"/>
      <c r="G52958" s="88"/>
      <c r="H52958" s="88"/>
      <c r="I52958" s="88"/>
      <c r="J52958" s="88"/>
      <c r="K52958" s="88"/>
    </row>
    <row r="52959" spans="2:11" hidden="1" x14ac:dyDescent="0.2">
      <c r="B52959" s="88"/>
      <c r="C52959" s="88"/>
      <c r="D52959" s="88"/>
      <c r="E52959" s="88"/>
      <c r="F52959" s="88"/>
      <c r="G52959" s="88"/>
      <c r="H52959" s="88"/>
      <c r="I52959" s="88"/>
      <c r="J52959" s="88"/>
      <c r="K52959" s="88"/>
    </row>
    <row r="52960" spans="2:11" hidden="1" x14ac:dyDescent="0.2">
      <c r="B52960" s="88"/>
      <c r="C52960" s="88"/>
      <c r="D52960" s="88"/>
      <c r="E52960" s="88"/>
      <c r="F52960" s="88"/>
      <c r="G52960" s="88"/>
      <c r="H52960" s="88"/>
      <c r="I52960" s="88"/>
      <c r="J52960" s="88"/>
      <c r="K52960" s="88"/>
    </row>
    <row r="52961" spans="2:11" hidden="1" x14ac:dyDescent="0.2">
      <c r="B52961" s="88"/>
      <c r="C52961" s="88"/>
      <c r="D52961" s="88"/>
      <c r="E52961" s="88"/>
      <c r="F52961" s="88"/>
      <c r="G52961" s="88"/>
      <c r="H52961" s="88"/>
      <c r="I52961" s="88"/>
      <c r="J52961" s="88"/>
      <c r="K52961" s="88"/>
    </row>
    <row r="52962" spans="2:11" hidden="1" x14ac:dyDescent="0.2">
      <c r="B52962" s="88"/>
      <c r="C52962" s="88"/>
      <c r="D52962" s="88"/>
      <c r="E52962" s="88"/>
      <c r="F52962" s="88"/>
      <c r="G52962" s="88"/>
      <c r="H52962" s="88"/>
      <c r="I52962" s="88"/>
      <c r="J52962" s="88"/>
      <c r="K52962" s="88"/>
    </row>
    <row r="52963" spans="2:11" hidden="1" x14ac:dyDescent="0.2">
      <c r="B52963" s="88"/>
      <c r="C52963" s="88"/>
      <c r="D52963" s="88"/>
      <c r="E52963" s="88"/>
      <c r="F52963" s="88"/>
      <c r="G52963" s="88"/>
      <c r="H52963" s="88"/>
      <c r="I52963" s="88"/>
      <c r="J52963" s="88"/>
      <c r="K52963" s="88"/>
    </row>
    <row r="52964" spans="2:11" hidden="1" x14ac:dyDescent="0.2">
      <c r="B52964" s="88"/>
      <c r="C52964" s="88"/>
      <c r="D52964" s="88"/>
      <c r="E52964" s="88"/>
      <c r="F52964" s="88"/>
      <c r="G52964" s="88"/>
      <c r="H52964" s="88"/>
      <c r="I52964" s="88"/>
      <c r="J52964" s="88"/>
      <c r="K52964" s="88"/>
    </row>
    <row r="52965" spans="2:11" hidden="1" x14ac:dyDescent="0.2">
      <c r="B52965" s="88"/>
      <c r="C52965" s="88"/>
      <c r="D52965" s="88"/>
      <c r="E52965" s="88"/>
      <c r="F52965" s="88"/>
      <c r="G52965" s="88"/>
      <c r="H52965" s="88"/>
      <c r="I52965" s="88"/>
      <c r="J52965" s="88"/>
      <c r="K52965" s="88"/>
    </row>
    <row r="52966" spans="2:11" hidden="1" x14ac:dyDescent="0.2">
      <c r="B52966" s="88"/>
      <c r="C52966" s="88"/>
      <c r="D52966" s="88"/>
      <c r="E52966" s="88"/>
      <c r="F52966" s="88"/>
      <c r="G52966" s="88"/>
      <c r="H52966" s="88"/>
      <c r="I52966" s="88"/>
      <c r="J52966" s="88"/>
      <c r="K52966" s="88"/>
    </row>
    <row r="52967" spans="2:11" hidden="1" x14ac:dyDescent="0.2">
      <c r="B52967" s="88"/>
      <c r="C52967" s="88"/>
      <c r="D52967" s="88"/>
      <c r="E52967" s="88"/>
      <c r="F52967" s="88"/>
      <c r="G52967" s="88"/>
      <c r="H52967" s="88"/>
      <c r="I52967" s="88"/>
      <c r="J52967" s="88"/>
      <c r="K52967" s="88"/>
    </row>
    <row r="52968" spans="2:11" hidden="1" x14ac:dyDescent="0.2">
      <c r="B52968" s="88"/>
      <c r="C52968" s="88"/>
      <c r="D52968" s="88"/>
      <c r="E52968" s="88"/>
      <c r="F52968" s="88"/>
      <c r="G52968" s="88"/>
      <c r="H52968" s="88"/>
      <c r="I52968" s="88"/>
      <c r="J52968" s="88"/>
      <c r="K52968" s="88"/>
    </row>
    <row r="52969" spans="2:11" hidden="1" x14ac:dyDescent="0.2">
      <c r="B52969" s="88"/>
      <c r="C52969" s="88"/>
      <c r="D52969" s="88"/>
      <c r="E52969" s="88"/>
      <c r="F52969" s="88"/>
      <c r="G52969" s="88"/>
      <c r="H52969" s="88"/>
      <c r="I52969" s="88"/>
      <c r="J52969" s="88"/>
      <c r="K52969" s="88"/>
    </row>
    <row r="52970" spans="2:11" hidden="1" x14ac:dyDescent="0.2">
      <c r="B52970" s="88"/>
      <c r="C52970" s="88"/>
      <c r="D52970" s="88"/>
      <c r="E52970" s="88"/>
      <c r="F52970" s="88"/>
      <c r="G52970" s="88"/>
      <c r="H52970" s="88"/>
      <c r="I52970" s="88"/>
      <c r="J52970" s="88"/>
      <c r="K52970" s="88"/>
    </row>
    <row r="52971" spans="2:11" hidden="1" x14ac:dyDescent="0.2">
      <c r="B52971" s="88"/>
      <c r="C52971" s="88"/>
      <c r="D52971" s="88"/>
      <c r="E52971" s="88"/>
      <c r="F52971" s="88"/>
      <c r="G52971" s="88"/>
      <c r="H52971" s="88"/>
      <c r="I52971" s="88"/>
      <c r="J52971" s="88"/>
      <c r="K52971" s="88"/>
    </row>
    <row r="52972" spans="2:11" hidden="1" x14ac:dyDescent="0.2">
      <c r="B52972" s="88"/>
      <c r="C52972" s="88"/>
      <c r="D52972" s="88"/>
      <c r="E52972" s="88"/>
      <c r="F52972" s="88"/>
      <c r="G52972" s="88"/>
      <c r="H52972" s="88"/>
      <c r="I52972" s="88"/>
      <c r="J52972" s="88"/>
      <c r="K52972" s="88"/>
    </row>
    <row r="52973" spans="2:11" hidden="1" x14ac:dyDescent="0.2">
      <c r="B52973" s="88"/>
      <c r="C52973" s="88"/>
      <c r="D52973" s="88"/>
      <c r="E52973" s="88"/>
      <c r="F52973" s="88"/>
      <c r="G52973" s="88"/>
      <c r="H52973" s="88"/>
      <c r="I52973" s="88"/>
      <c r="J52973" s="88"/>
      <c r="K52973" s="88"/>
    </row>
    <row r="52974" spans="2:11" hidden="1" x14ac:dyDescent="0.2">
      <c r="B52974" s="88"/>
      <c r="C52974" s="88"/>
      <c r="D52974" s="88"/>
      <c r="E52974" s="88"/>
      <c r="F52974" s="88"/>
      <c r="G52974" s="88"/>
      <c r="H52974" s="88"/>
      <c r="I52974" s="88"/>
      <c r="J52974" s="88"/>
      <c r="K52974" s="88"/>
    </row>
    <row r="52975" spans="2:11" hidden="1" x14ac:dyDescent="0.2">
      <c r="B52975" s="88"/>
      <c r="C52975" s="88"/>
      <c r="D52975" s="88"/>
      <c r="E52975" s="88"/>
      <c r="F52975" s="88"/>
      <c r="G52975" s="88"/>
      <c r="H52975" s="88"/>
      <c r="I52975" s="88"/>
      <c r="J52975" s="88"/>
      <c r="K52975" s="88"/>
    </row>
    <row r="52976" spans="2:11" hidden="1" x14ac:dyDescent="0.2">
      <c r="B52976" s="88"/>
      <c r="C52976" s="88"/>
      <c r="D52976" s="88"/>
      <c r="E52976" s="88"/>
      <c r="F52976" s="88"/>
      <c r="G52976" s="88"/>
      <c r="H52976" s="88"/>
      <c r="I52976" s="88"/>
      <c r="J52976" s="88"/>
      <c r="K52976" s="88"/>
    </row>
    <row r="52977" spans="2:11" hidden="1" x14ac:dyDescent="0.2">
      <c r="B52977" s="88"/>
      <c r="C52977" s="88"/>
      <c r="D52977" s="88"/>
      <c r="E52977" s="88"/>
      <c r="F52977" s="88"/>
      <c r="G52977" s="88"/>
      <c r="H52977" s="88"/>
      <c r="I52977" s="88"/>
      <c r="J52977" s="88"/>
      <c r="K52977" s="88"/>
    </row>
    <row r="52978" spans="2:11" hidden="1" x14ac:dyDescent="0.2">
      <c r="B52978" s="88"/>
      <c r="C52978" s="88"/>
      <c r="D52978" s="88"/>
      <c r="E52978" s="88"/>
      <c r="F52978" s="88"/>
      <c r="G52978" s="88"/>
      <c r="H52978" s="88"/>
      <c r="I52978" s="88"/>
      <c r="J52978" s="88"/>
      <c r="K52978" s="88"/>
    </row>
    <row r="52979" spans="2:11" hidden="1" x14ac:dyDescent="0.2">
      <c r="B52979" s="88"/>
      <c r="C52979" s="88"/>
      <c r="D52979" s="88"/>
      <c r="E52979" s="88"/>
      <c r="F52979" s="88"/>
      <c r="G52979" s="88"/>
      <c r="H52979" s="88"/>
      <c r="I52979" s="88"/>
      <c r="J52979" s="88"/>
      <c r="K52979" s="88"/>
    </row>
    <row r="52980" spans="2:11" hidden="1" x14ac:dyDescent="0.2">
      <c r="B52980" s="88"/>
      <c r="C52980" s="88"/>
      <c r="D52980" s="88"/>
      <c r="E52980" s="88"/>
      <c r="F52980" s="88"/>
      <c r="G52980" s="88"/>
      <c r="H52980" s="88"/>
      <c r="I52980" s="88"/>
      <c r="J52980" s="88"/>
      <c r="K52980" s="88"/>
    </row>
    <row r="52981" spans="2:11" hidden="1" x14ac:dyDescent="0.2">
      <c r="B52981" s="88"/>
      <c r="C52981" s="88"/>
      <c r="D52981" s="88"/>
      <c r="E52981" s="88"/>
      <c r="F52981" s="88"/>
      <c r="G52981" s="88"/>
      <c r="H52981" s="88"/>
      <c r="I52981" s="88"/>
      <c r="J52981" s="88"/>
      <c r="K52981" s="88"/>
    </row>
    <row r="52982" spans="2:11" hidden="1" x14ac:dyDescent="0.2">
      <c r="B52982" s="88"/>
      <c r="C52982" s="88"/>
      <c r="D52982" s="88"/>
      <c r="E52982" s="88"/>
      <c r="F52982" s="88"/>
      <c r="G52982" s="88"/>
      <c r="H52982" s="88"/>
      <c r="I52982" s="88"/>
      <c r="J52982" s="88"/>
      <c r="K52982" s="88"/>
    </row>
    <row r="52983" spans="2:11" hidden="1" x14ac:dyDescent="0.2">
      <c r="B52983" s="88"/>
      <c r="C52983" s="88"/>
      <c r="D52983" s="88"/>
      <c r="E52983" s="88"/>
      <c r="F52983" s="88"/>
      <c r="G52983" s="88"/>
      <c r="H52983" s="88"/>
      <c r="I52983" s="88"/>
      <c r="J52983" s="88"/>
      <c r="K52983" s="88"/>
    </row>
    <row r="52984" spans="2:11" hidden="1" x14ac:dyDescent="0.2">
      <c r="B52984" s="88"/>
      <c r="C52984" s="88"/>
      <c r="D52984" s="88"/>
      <c r="E52984" s="88"/>
      <c r="F52984" s="88"/>
      <c r="G52984" s="88"/>
      <c r="H52984" s="88"/>
      <c r="I52984" s="88"/>
      <c r="J52984" s="88"/>
      <c r="K52984" s="88"/>
    </row>
    <row r="52985" spans="2:11" hidden="1" x14ac:dyDescent="0.2">
      <c r="B52985" s="88"/>
      <c r="C52985" s="88"/>
      <c r="D52985" s="88"/>
      <c r="E52985" s="88"/>
      <c r="F52985" s="88"/>
      <c r="G52985" s="88"/>
      <c r="H52985" s="88"/>
      <c r="I52985" s="88"/>
      <c r="J52985" s="88"/>
      <c r="K52985" s="88"/>
    </row>
    <row r="52986" spans="2:11" hidden="1" x14ac:dyDescent="0.2">
      <c r="B52986" s="88"/>
      <c r="C52986" s="88"/>
      <c r="D52986" s="88"/>
      <c r="E52986" s="88"/>
      <c r="F52986" s="88"/>
      <c r="G52986" s="88"/>
      <c r="H52986" s="88"/>
      <c r="I52986" s="88"/>
      <c r="J52986" s="88"/>
      <c r="K52986" s="88"/>
    </row>
    <row r="52987" spans="2:11" hidden="1" x14ac:dyDescent="0.2">
      <c r="B52987" s="88"/>
      <c r="C52987" s="88"/>
      <c r="D52987" s="88"/>
      <c r="E52987" s="88"/>
      <c r="F52987" s="88"/>
      <c r="G52987" s="88"/>
      <c r="H52987" s="88"/>
      <c r="I52987" s="88"/>
      <c r="J52987" s="88"/>
      <c r="K52987" s="88"/>
    </row>
    <row r="52988" spans="2:11" hidden="1" x14ac:dyDescent="0.2">
      <c r="B52988" s="88"/>
      <c r="C52988" s="88"/>
      <c r="D52988" s="88"/>
      <c r="E52988" s="88"/>
      <c r="F52988" s="88"/>
      <c r="G52988" s="88"/>
      <c r="H52988" s="88"/>
      <c r="I52988" s="88"/>
      <c r="J52988" s="88"/>
      <c r="K52988" s="88"/>
    </row>
    <row r="52989" spans="2:11" hidden="1" x14ac:dyDescent="0.2">
      <c r="B52989" s="88"/>
      <c r="C52989" s="88"/>
      <c r="D52989" s="88"/>
      <c r="E52989" s="88"/>
      <c r="F52989" s="88"/>
      <c r="G52989" s="88"/>
      <c r="H52989" s="88"/>
      <c r="I52989" s="88"/>
      <c r="J52989" s="88"/>
      <c r="K52989" s="88"/>
    </row>
    <row r="52990" spans="2:11" hidden="1" x14ac:dyDescent="0.2">
      <c r="B52990" s="88"/>
      <c r="C52990" s="88"/>
      <c r="D52990" s="88"/>
      <c r="E52990" s="88"/>
      <c r="F52990" s="88"/>
      <c r="G52990" s="88"/>
      <c r="H52990" s="88"/>
      <c r="I52990" s="88"/>
      <c r="J52990" s="88"/>
      <c r="K52990" s="88"/>
    </row>
    <row r="52991" spans="2:11" hidden="1" x14ac:dyDescent="0.2">
      <c r="B52991" s="88"/>
      <c r="C52991" s="88"/>
      <c r="D52991" s="88"/>
      <c r="E52991" s="88"/>
      <c r="F52991" s="88"/>
      <c r="G52991" s="88"/>
      <c r="H52991" s="88"/>
      <c r="I52991" s="88"/>
      <c r="J52991" s="88"/>
      <c r="K52991" s="88"/>
    </row>
    <row r="52992" spans="2:11" hidden="1" x14ac:dyDescent="0.2">
      <c r="B52992" s="88"/>
      <c r="C52992" s="88"/>
      <c r="D52992" s="88"/>
      <c r="E52992" s="88"/>
      <c r="F52992" s="88"/>
      <c r="G52992" s="88"/>
      <c r="H52992" s="88"/>
      <c r="I52992" s="88"/>
      <c r="J52992" s="88"/>
      <c r="K52992" s="88"/>
    </row>
    <row r="52993" spans="2:11" hidden="1" x14ac:dyDescent="0.2">
      <c r="B52993" s="88"/>
      <c r="C52993" s="88"/>
      <c r="D52993" s="88"/>
      <c r="E52993" s="88"/>
      <c r="F52993" s="88"/>
      <c r="G52993" s="88"/>
      <c r="H52993" s="88"/>
      <c r="I52993" s="88"/>
      <c r="J52993" s="88"/>
      <c r="K52993" s="88"/>
    </row>
    <row r="52994" spans="2:11" hidden="1" x14ac:dyDescent="0.2">
      <c r="B52994" s="88"/>
      <c r="C52994" s="88"/>
      <c r="D52994" s="88"/>
      <c r="E52994" s="88"/>
      <c r="F52994" s="88"/>
      <c r="G52994" s="88"/>
      <c r="H52994" s="88"/>
      <c r="I52994" s="88"/>
      <c r="J52994" s="88"/>
      <c r="K52994" s="88"/>
    </row>
    <row r="52995" spans="2:11" hidden="1" x14ac:dyDescent="0.2">
      <c r="B52995" s="88"/>
      <c r="C52995" s="88"/>
      <c r="D52995" s="88"/>
      <c r="E52995" s="88"/>
      <c r="F52995" s="88"/>
      <c r="G52995" s="88"/>
      <c r="H52995" s="88"/>
      <c r="I52995" s="88"/>
      <c r="J52995" s="88"/>
      <c r="K52995" s="88"/>
    </row>
    <row r="52996" spans="2:11" hidden="1" x14ac:dyDescent="0.2">
      <c r="B52996" s="88"/>
      <c r="C52996" s="88"/>
      <c r="D52996" s="88"/>
      <c r="E52996" s="88"/>
      <c r="F52996" s="88"/>
      <c r="G52996" s="88"/>
      <c r="H52996" s="88"/>
      <c r="I52996" s="88"/>
      <c r="J52996" s="88"/>
      <c r="K52996" s="88"/>
    </row>
    <row r="52997" spans="2:11" hidden="1" x14ac:dyDescent="0.2">
      <c r="B52997" s="88"/>
      <c r="C52997" s="88"/>
      <c r="D52997" s="88"/>
      <c r="E52997" s="88"/>
      <c r="F52997" s="88"/>
      <c r="G52997" s="88"/>
      <c r="H52997" s="88"/>
      <c r="I52997" s="88"/>
      <c r="J52997" s="88"/>
      <c r="K52997" s="88"/>
    </row>
    <row r="52998" spans="2:11" hidden="1" x14ac:dyDescent="0.2">
      <c r="B52998" s="88"/>
      <c r="C52998" s="88"/>
      <c r="D52998" s="88"/>
      <c r="E52998" s="88"/>
      <c r="F52998" s="88"/>
      <c r="G52998" s="88"/>
      <c r="H52998" s="88"/>
      <c r="I52998" s="88"/>
      <c r="J52998" s="88"/>
      <c r="K52998" s="88"/>
    </row>
    <row r="52999" spans="2:11" hidden="1" x14ac:dyDescent="0.2">
      <c r="B52999" s="88"/>
      <c r="C52999" s="88"/>
      <c r="D52999" s="88"/>
      <c r="E52999" s="88"/>
      <c r="F52999" s="88"/>
      <c r="G52999" s="88"/>
      <c r="H52999" s="88"/>
      <c r="I52999" s="88"/>
      <c r="J52999" s="88"/>
      <c r="K52999" s="88"/>
    </row>
    <row r="53000" spans="2:11" hidden="1" x14ac:dyDescent="0.2">
      <c r="B53000" s="88"/>
      <c r="C53000" s="88"/>
      <c r="D53000" s="88"/>
      <c r="E53000" s="88"/>
      <c r="F53000" s="88"/>
      <c r="G53000" s="88"/>
      <c r="H53000" s="88"/>
      <c r="I53000" s="88"/>
      <c r="J53000" s="88"/>
      <c r="K53000" s="88"/>
    </row>
    <row r="53001" spans="2:11" hidden="1" x14ac:dyDescent="0.2">
      <c r="B53001" s="88"/>
      <c r="C53001" s="88"/>
      <c r="D53001" s="88"/>
      <c r="E53001" s="88"/>
      <c r="F53001" s="88"/>
      <c r="G53001" s="88"/>
      <c r="H53001" s="88"/>
      <c r="I53001" s="88"/>
      <c r="J53001" s="88"/>
      <c r="K53001" s="88"/>
    </row>
    <row r="53002" spans="2:11" hidden="1" x14ac:dyDescent="0.2">
      <c r="B53002" s="88"/>
      <c r="C53002" s="88"/>
      <c r="D53002" s="88"/>
      <c r="E53002" s="88"/>
      <c r="F53002" s="88"/>
      <c r="G53002" s="88"/>
      <c r="H53002" s="88"/>
      <c r="I53002" s="88"/>
      <c r="J53002" s="88"/>
      <c r="K53002" s="88"/>
    </row>
    <row r="53003" spans="2:11" hidden="1" x14ac:dyDescent="0.2">
      <c r="B53003" s="88"/>
      <c r="C53003" s="88"/>
      <c r="D53003" s="88"/>
      <c r="E53003" s="88"/>
      <c r="F53003" s="88"/>
      <c r="G53003" s="88"/>
      <c r="H53003" s="88"/>
      <c r="I53003" s="88"/>
      <c r="J53003" s="88"/>
      <c r="K53003" s="88"/>
    </row>
    <row r="53004" spans="2:11" hidden="1" x14ac:dyDescent="0.2">
      <c r="B53004" s="88"/>
      <c r="C53004" s="88"/>
      <c r="D53004" s="88"/>
      <c r="E53004" s="88"/>
      <c r="F53004" s="88"/>
      <c r="G53004" s="88"/>
      <c r="H53004" s="88"/>
      <c r="I53004" s="88"/>
      <c r="J53004" s="88"/>
      <c r="K53004" s="88"/>
    </row>
    <row r="53005" spans="2:11" hidden="1" x14ac:dyDescent="0.2">
      <c r="B53005" s="88"/>
      <c r="C53005" s="88"/>
      <c r="D53005" s="88"/>
      <c r="E53005" s="88"/>
      <c r="F53005" s="88"/>
      <c r="G53005" s="88"/>
      <c r="H53005" s="88"/>
      <c r="I53005" s="88"/>
      <c r="J53005" s="88"/>
      <c r="K53005" s="88"/>
    </row>
    <row r="53006" spans="2:11" hidden="1" x14ac:dyDescent="0.2">
      <c r="B53006" s="88"/>
      <c r="C53006" s="88"/>
      <c r="D53006" s="88"/>
      <c r="E53006" s="88"/>
      <c r="F53006" s="88"/>
      <c r="G53006" s="88"/>
      <c r="H53006" s="88"/>
      <c r="I53006" s="88"/>
      <c r="J53006" s="88"/>
      <c r="K53006" s="88"/>
    </row>
    <row r="53007" spans="2:11" hidden="1" x14ac:dyDescent="0.2">
      <c r="B53007" s="88"/>
      <c r="C53007" s="88"/>
      <c r="D53007" s="88"/>
      <c r="E53007" s="88"/>
      <c r="F53007" s="88"/>
      <c r="G53007" s="88"/>
      <c r="H53007" s="88"/>
      <c r="I53007" s="88"/>
      <c r="J53007" s="88"/>
      <c r="K53007" s="88"/>
    </row>
    <row r="53008" spans="2:11" hidden="1" x14ac:dyDescent="0.2">
      <c r="B53008" s="88"/>
      <c r="C53008" s="88"/>
      <c r="D53008" s="88"/>
      <c r="E53008" s="88"/>
      <c r="F53008" s="88"/>
      <c r="G53008" s="88"/>
      <c r="H53008" s="88"/>
      <c r="I53008" s="88"/>
      <c r="J53008" s="88"/>
      <c r="K53008" s="88"/>
    </row>
    <row r="53009" spans="2:11" hidden="1" x14ac:dyDescent="0.2">
      <c r="B53009" s="88"/>
      <c r="C53009" s="88"/>
      <c r="D53009" s="88"/>
      <c r="E53009" s="88"/>
      <c r="F53009" s="88"/>
      <c r="G53009" s="88"/>
      <c r="H53009" s="88"/>
      <c r="I53009" s="88"/>
      <c r="J53009" s="88"/>
      <c r="K53009" s="88"/>
    </row>
    <row r="53010" spans="2:11" hidden="1" x14ac:dyDescent="0.2">
      <c r="B53010" s="88"/>
      <c r="C53010" s="88"/>
      <c r="D53010" s="88"/>
      <c r="E53010" s="88"/>
      <c r="F53010" s="88"/>
      <c r="G53010" s="88"/>
      <c r="H53010" s="88"/>
      <c r="I53010" s="88"/>
      <c r="J53010" s="88"/>
      <c r="K53010" s="88"/>
    </row>
    <row r="53011" spans="2:11" hidden="1" x14ac:dyDescent="0.2">
      <c r="B53011" s="88"/>
      <c r="C53011" s="88"/>
      <c r="D53011" s="88"/>
      <c r="E53011" s="88"/>
      <c r="F53011" s="88"/>
      <c r="G53011" s="88"/>
      <c r="H53011" s="88"/>
      <c r="I53011" s="88"/>
      <c r="J53011" s="88"/>
      <c r="K53011" s="88"/>
    </row>
    <row r="53012" spans="2:11" hidden="1" x14ac:dyDescent="0.2">
      <c r="B53012" s="88"/>
      <c r="C53012" s="88"/>
      <c r="D53012" s="88"/>
      <c r="E53012" s="88"/>
      <c r="F53012" s="88"/>
      <c r="G53012" s="88"/>
      <c r="H53012" s="88"/>
      <c r="I53012" s="88"/>
      <c r="J53012" s="88"/>
      <c r="K53012" s="88"/>
    </row>
    <row r="53013" spans="2:11" hidden="1" x14ac:dyDescent="0.2">
      <c r="B53013" s="88"/>
      <c r="C53013" s="88"/>
      <c r="D53013" s="88"/>
      <c r="E53013" s="88"/>
      <c r="F53013" s="88"/>
      <c r="G53013" s="88"/>
      <c r="H53013" s="88"/>
      <c r="I53013" s="88"/>
      <c r="J53013" s="88"/>
      <c r="K53013" s="88"/>
    </row>
    <row r="53014" spans="2:11" hidden="1" x14ac:dyDescent="0.2">
      <c r="B53014" s="88"/>
      <c r="C53014" s="88"/>
      <c r="D53014" s="88"/>
      <c r="E53014" s="88"/>
      <c r="F53014" s="88"/>
      <c r="G53014" s="88"/>
      <c r="H53014" s="88"/>
      <c r="I53014" s="88"/>
      <c r="J53014" s="88"/>
      <c r="K53014" s="88"/>
    </row>
    <row r="53015" spans="2:11" hidden="1" x14ac:dyDescent="0.2">
      <c r="B53015" s="88"/>
      <c r="C53015" s="88"/>
      <c r="D53015" s="88"/>
      <c r="E53015" s="88"/>
      <c r="F53015" s="88"/>
      <c r="G53015" s="88"/>
      <c r="H53015" s="88"/>
      <c r="I53015" s="88"/>
      <c r="J53015" s="88"/>
      <c r="K53015" s="88"/>
    </row>
    <row r="53016" spans="2:11" hidden="1" x14ac:dyDescent="0.2">
      <c r="B53016" s="88"/>
      <c r="C53016" s="88"/>
      <c r="D53016" s="88"/>
      <c r="E53016" s="88"/>
      <c r="F53016" s="88"/>
      <c r="G53016" s="88"/>
      <c r="H53016" s="88"/>
      <c r="I53016" s="88"/>
      <c r="J53016" s="88"/>
      <c r="K53016" s="88"/>
    </row>
    <row r="53017" spans="2:11" hidden="1" x14ac:dyDescent="0.2">
      <c r="B53017" s="88"/>
      <c r="C53017" s="88"/>
      <c r="D53017" s="88"/>
      <c r="E53017" s="88"/>
      <c r="F53017" s="88"/>
      <c r="G53017" s="88"/>
      <c r="H53017" s="88"/>
      <c r="I53017" s="88"/>
      <c r="J53017" s="88"/>
      <c r="K53017" s="88"/>
    </row>
    <row r="53018" spans="2:11" hidden="1" x14ac:dyDescent="0.2">
      <c r="B53018" s="88"/>
      <c r="C53018" s="88"/>
      <c r="D53018" s="88"/>
      <c r="E53018" s="88"/>
      <c r="F53018" s="88"/>
      <c r="G53018" s="88"/>
      <c r="H53018" s="88"/>
      <c r="I53018" s="88"/>
      <c r="J53018" s="88"/>
      <c r="K53018" s="88"/>
    </row>
    <row r="53019" spans="2:11" hidden="1" x14ac:dyDescent="0.2">
      <c r="B53019" s="88"/>
      <c r="C53019" s="88"/>
      <c r="D53019" s="88"/>
      <c r="E53019" s="88"/>
      <c r="F53019" s="88"/>
      <c r="G53019" s="88"/>
      <c r="H53019" s="88"/>
      <c r="I53019" s="88"/>
      <c r="J53019" s="88"/>
      <c r="K53019" s="88"/>
    </row>
    <row r="53020" spans="2:11" hidden="1" x14ac:dyDescent="0.2">
      <c r="B53020" s="88"/>
      <c r="C53020" s="88"/>
      <c r="D53020" s="88"/>
      <c r="E53020" s="88"/>
      <c r="F53020" s="88"/>
      <c r="G53020" s="88"/>
      <c r="H53020" s="88"/>
      <c r="I53020" s="88"/>
      <c r="J53020" s="88"/>
      <c r="K53020" s="88"/>
    </row>
    <row r="53021" spans="2:11" hidden="1" x14ac:dyDescent="0.2">
      <c r="B53021" s="88"/>
      <c r="C53021" s="88"/>
      <c r="D53021" s="88"/>
      <c r="E53021" s="88"/>
      <c r="F53021" s="88"/>
      <c r="G53021" s="88"/>
      <c r="H53021" s="88"/>
      <c r="I53021" s="88"/>
      <c r="J53021" s="88"/>
      <c r="K53021" s="88"/>
    </row>
    <row r="53022" spans="2:11" hidden="1" x14ac:dyDescent="0.2">
      <c r="B53022" s="88"/>
      <c r="C53022" s="88"/>
      <c r="D53022" s="88"/>
      <c r="E53022" s="88"/>
      <c r="F53022" s="88"/>
      <c r="G53022" s="88"/>
      <c r="H53022" s="88"/>
      <c r="I53022" s="88"/>
      <c r="J53022" s="88"/>
      <c r="K53022" s="88"/>
    </row>
    <row r="53023" spans="2:11" hidden="1" x14ac:dyDescent="0.2">
      <c r="B53023" s="88"/>
      <c r="C53023" s="88"/>
      <c r="D53023" s="88"/>
      <c r="E53023" s="88"/>
      <c r="F53023" s="88"/>
      <c r="G53023" s="88"/>
      <c r="H53023" s="88"/>
      <c r="I53023" s="88"/>
      <c r="J53023" s="88"/>
      <c r="K53023" s="88"/>
    </row>
    <row r="53024" spans="2:11" hidden="1" x14ac:dyDescent="0.2">
      <c r="B53024" s="88"/>
      <c r="C53024" s="88"/>
      <c r="D53024" s="88"/>
      <c r="E53024" s="88"/>
      <c r="F53024" s="88"/>
      <c r="G53024" s="88"/>
      <c r="H53024" s="88"/>
      <c r="I53024" s="88"/>
      <c r="J53024" s="88"/>
      <c r="K53024" s="88"/>
    </row>
    <row r="53025" spans="2:11" hidden="1" x14ac:dyDescent="0.2">
      <c r="B53025" s="88"/>
      <c r="C53025" s="88"/>
      <c r="D53025" s="88"/>
      <c r="E53025" s="88"/>
      <c r="F53025" s="88"/>
      <c r="G53025" s="88"/>
      <c r="H53025" s="88"/>
      <c r="I53025" s="88"/>
      <c r="J53025" s="88"/>
      <c r="K53025" s="88"/>
    </row>
    <row r="53026" spans="2:11" hidden="1" x14ac:dyDescent="0.2">
      <c r="B53026" s="88"/>
      <c r="C53026" s="88"/>
      <c r="D53026" s="88"/>
      <c r="E53026" s="88"/>
      <c r="F53026" s="88"/>
      <c r="G53026" s="88"/>
      <c r="H53026" s="88"/>
      <c r="I53026" s="88"/>
      <c r="J53026" s="88"/>
      <c r="K53026" s="88"/>
    </row>
    <row r="53027" spans="2:11" hidden="1" x14ac:dyDescent="0.2">
      <c r="B53027" s="88"/>
      <c r="C53027" s="88"/>
      <c r="D53027" s="88"/>
      <c r="E53027" s="88"/>
      <c r="F53027" s="88"/>
      <c r="G53027" s="88"/>
      <c r="H53027" s="88"/>
      <c r="I53027" s="88"/>
      <c r="J53027" s="88"/>
      <c r="K53027" s="88"/>
    </row>
    <row r="53028" spans="2:11" hidden="1" x14ac:dyDescent="0.2">
      <c r="B53028" s="88"/>
      <c r="C53028" s="88"/>
      <c r="D53028" s="88"/>
      <c r="E53028" s="88"/>
      <c r="F53028" s="88"/>
      <c r="G53028" s="88"/>
      <c r="H53028" s="88"/>
      <c r="I53028" s="88"/>
      <c r="J53028" s="88"/>
      <c r="K53028" s="88"/>
    </row>
    <row r="53029" spans="2:11" hidden="1" x14ac:dyDescent="0.2">
      <c r="B53029" s="88"/>
      <c r="C53029" s="88"/>
      <c r="D53029" s="88"/>
      <c r="E53029" s="88"/>
      <c r="F53029" s="88"/>
      <c r="G53029" s="88"/>
      <c r="H53029" s="88"/>
      <c r="I53029" s="88"/>
      <c r="J53029" s="88"/>
      <c r="K53029" s="88"/>
    </row>
    <row r="53030" spans="2:11" hidden="1" x14ac:dyDescent="0.2">
      <c r="B53030" s="88"/>
      <c r="C53030" s="88"/>
      <c r="D53030" s="88"/>
      <c r="E53030" s="88"/>
      <c r="F53030" s="88"/>
      <c r="G53030" s="88"/>
      <c r="H53030" s="88"/>
      <c r="I53030" s="88"/>
      <c r="J53030" s="88"/>
      <c r="K53030" s="88"/>
    </row>
    <row r="53031" spans="2:11" hidden="1" x14ac:dyDescent="0.2">
      <c r="B53031" s="88"/>
      <c r="C53031" s="88"/>
      <c r="D53031" s="88"/>
      <c r="E53031" s="88"/>
      <c r="F53031" s="88"/>
      <c r="G53031" s="88"/>
      <c r="H53031" s="88"/>
      <c r="I53031" s="88"/>
      <c r="J53031" s="88"/>
      <c r="K53031" s="88"/>
    </row>
    <row r="53032" spans="2:11" hidden="1" x14ac:dyDescent="0.2">
      <c r="B53032" s="88"/>
      <c r="C53032" s="88"/>
      <c r="D53032" s="88"/>
      <c r="E53032" s="88"/>
      <c r="F53032" s="88"/>
      <c r="G53032" s="88"/>
      <c r="H53032" s="88"/>
      <c r="I53032" s="88"/>
      <c r="J53032" s="88"/>
      <c r="K53032" s="88"/>
    </row>
    <row r="53033" spans="2:11" hidden="1" x14ac:dyDescent="0.2">
      <c r="B53033" s="88"/>
      <c r="C53033" s="88"/>
      <c r="D53033" s="88"/>
      <c r="E53033" s="88"/>
      <c r="F53033" s="88"/>
      <c r="G53033" s="88"/>
      <c r="H53033" s="88"/>
      <c r="I53033" s="88"/>
      <c r="J53033" s="88"/>
      <c r="K53033" s="88"/>
    </row>
    <row r="53034" spans="2:11" hidden="1" x14ac:dyDescent="0.2">
      <c r="B53034" s="88"/>
      <c r="C53034" s="88"/>
      <c r="D53034" s="88"/>
      <c r="E53034" s="88"/>
      <c r="F53034" s="88"/>
      <c r="G53034" s="88"/>
      <c r="H53034" s="88"/>
      <c r="I53034" s="88"/>
      <c r="J53034" s="88"/>
      <c r="K53034" s="88"/>
    </row>
    <row r="53035" spans="2:11" hidden="1" x14ac:dyDescent="0.2">
      <c r="B53035" s="88"/>
      <c r="C53035" s="88"/>
      <c r="D53035" s="88"/>
      <c r="E53035" s="88"/>
      <c r="F53035" s="88"/>
      <c r="G53035" s="88"/>
      <c r="H53035" s="88"/>
      <c r="I53035" s="88"/>
      <c r="J53035" s="88"/>
      <c r="K53035" s="88"/>
    </row>
    <row r="53036" spans="2:11" hidden="1" x14ac:dyDescent="0.2">
      <c r="B53036" s="88"/>
      <c r="C53036" s="88"/>
      <c r="D53036" s="88"/>
      <c r="E53036" s="88"/>
      <c r="F53036" s="88"/>
      <c r="G53036" s="88"/>
      <c r="H53036" s="88"/>
      <c r="I53036" s="88"/>
      <c r="J53036" s="88"/>
      <c r="K53036" s="88"/>
    </row>
    <row r="53037" spans="2:11" hidden="1" x14ac:dyDescent="0.2">
      <c r="B53037" s="88"/>
      <c r="C53037" s="88"/>
      <c r="D53037" s="88"/>
      <c r="E53037" s="88"/>
      <c r="F53037" s="88"/>
      <c r="G53037" s="88"/>
      <c r="H53037" s="88"/>
      <c r="I53037" s="88"/>
      <c r="J53037" s="88"/>
      <c r="K53037" s="88"/>
    </row>
    <row r="53038" spans="2:11" hidden="1" x14ac:dyDescent="0.2">
      <c r="B53038" s="88"/>
      <c r="C53038" s="88"/>
      <c r="D53038" s="88"/>
      <c r="E53038" s="88"/>
      <c r="F53038" s="88"/>
      <c r="G53038" s="88"/>
      <c r="H53038" s="88"/>
      <c r="I53038" s="88"/>
      <c r="J53038" s="88"/>
      <c r="K53038" s="88"/>
    </row>
    <row r="53039" spans="2:11" hidden="1" x14ac:dyDescent="0.2">
      <c r="B53039" s="88"/>
      <c r="C53039" s="88"/>
      <c r="D53039" s="88"/>
      <c r="E53039" s="88"/>
      <c r="F53039" s="88"/>
      <c r="G53039" s="88"/>
      <c r="H53039" s="88"/>
      <c r="I53039" s="88"/>
      <c r="J53039" s="88"/>
      <c r="K53039" s="88"/>
    </row>
    <row r="53040" spans="2:11" hidden="1" x14ac:dyDescent="0.2">
      <c r="B53040" s="88"/>
      <c r="C53040" s="88"/>
      <c r="D53040" s="88"/>
      <c r="E53040" s="88"/>
      <c r="F53040" s="88"/>
      <c r="G53040" s="88"/>
      <c r="H53040" s="88"/>
      <c r="I53040" s="88"/>
      <c r="J53040" s="88"/>
      <c r="K53040" s="88"/>
    </row>
    <row r="53041" spans="2:11" hidden="1" x14ac:dyDescent="0.2">
      <c r="B53041" s="88"/>
      <c r="C53041" s="88"/>
      <c r="D53041" s="88"/>
      <c r="E53041" s="88"/>
      <c r="F53041" s="88"/>
      <c r="G53041" s="88"/>
      <c r="H53041" s="88"/>
      <c r="I53041" s="88"/>
      <c r="J53041" s="88"/>
      <c r="K53041" s="88"/>
    </row>
    <row r="53042" spans="2:11" hidden="1" x14ac:dyDescent="0.2">
      <c r="B53042" s="88"/>
      <c r="C53042" s="88"/>
      <c r="D53042" s="88"/>
      <c r="E53042" s="88"/>
      <c r="F53042" s="88"/>
      <c r="G53042" s="88"/>
      <c r="H53042" s="88"/>
      <c r="I53042" s="88"/>
      <c r="J53042" s="88"/>
      <c r="K53042" s="88"/>
    </row>
    <row r="53043" spans="2:11" hidden="1" x14ac:dyDescent="0.2">
      <c r="B53043" s="88"/>
      <c r="C53043" s="88"/>
      <c r="D53043" s="88"/>
      <c r="E53043" s="88"/>
      <c r="F53043" s="88"/>
      <c r="G53043" s="88"/>
      <c r="H53043" s="88"/>
      <c r="I53043" s="88"/>
      <c r="J53043" s="88"/>
      <c r="K53043" s="88"/>
    </row>
    <row r="53044" spans="2:11" hidden="1" x14ac:dyDescent="0.2">
      <c r="B53044" s="88"/>
      <c r="C53044" s="88"/>
      <c r="D53044" s="88"/>
      <c r="E53044" s="88"/>
      <c r="F53044" s="88"/>
      <c r="G53044" s="88"/>
      <c r="H53044" s="88"/>
      <c r="I53044" s="88"/>
      <c r="J53044" s="88"/>
      <c r="K53044" s="88"/>
    </row>
    <row r="53045" spans="2:11" hidden="1" x14ac:dyDescent="0.2">
      <c r="B53045" s="88"/>
      <c r="C53045" s="88"/>
      <c r="D53045" s="88"/>
      <c r="E53045" s="88"/>
      <c r="F53045" s="88"/>
      <c r="G53045" s="88"/>
      <c r="H53045" s="88"/>
      <c r="I53045" s="88"/>
      <c r="J53045" s="88"/>
      <c r="K53045" s="88"/>
    </row>
    <row r="53046" spans="2:11" hidden="1" x14ac:dyDescent="0.2">
      <c r="B53046" s="88"/>
      <c r="C53046" s="88"/>
      <c r="D53046" s="88"/>
      <c r="E53046" s="88"/>
      <c r="F53046" s="88"/>
      <c r="G53046" s="88"/>
      <c r="H53046" s="88"/>
      <c r="I53046" s="88"/>
      <c r="J53046" s="88"/>
      <c r="K53046" s="88"/>
    </row>
    <row r="53047" spans="2:11" hidden="1" x14ac:dyDescent="0.2">
      <c r="B53047" s="88"/>
      <c r="C53047" s="88"/>
      <c r="D53047" s="88"/>
      <c r="E53047" s="88"/>
      <c r="F53047" s="88"/>
      <c r="G53047" s="88"/>
      <c r="H53047" s="88"/>
      <c r="I53047" s="88"/>
      <c r="J53047" s="88"/>
      <c r="K53047" s="88"/>
    </row>
    <row r="53048" spans="2:11" hidden="1" x14ac:dyDescent="0.2">
      <c r="B53048" s="88"/>
      <c r="C53048" s="88"/>
      <c r="D53048" s="88"/>
      <c r="E53048" s="88"/>
      <c r="F53048" s="88"/>
      <c r="G53048" s="88"/>
      <c r="H53048" s="88"/>
      <c r="I53048" s="88"/>
      <c r="J53048" s="88"/>
      <c r="K53048" s="88"/>
    </row>
    <row r="53049" spans="2:11" hidden="1" x14ac:dyDescent="0.2">
      <c r="B53049" s="88"/>
      <c r="C53049" s="88"/>
      <c r="D53049" s="88"/>
      <c r="E53049" s="88"/>
      <c r="F53049" s="88"/>
      <c r="G53049" s="88"/>
      <c r="H53049" s="88"/>
      <c r="I53049" s="88"/>
      <c r="J53049" s="88"/>
      <c r="K53049" s="88"/>
    </row>
    <row r="53050" spans="2:11" hidden="1" x14ac:dyDescent="0.2">
      <c r="B53050" s="88"/>
      <c r="C53050" s="88"/>
      <c r="D53050" s="88"/>
      <c r="E53050" s="88"/>
      <c r="F53050" s="88"/>
      <c r="G53050" s="88"/>
      <c r="H53050" s="88"/>
      <c r="I53050" s="88"/>
      <c r="J53050" s="88"/>
      <c r="K53050" s="88"/>
    </row>
    <row r="53051" spans="2:11" hidden="1" x14ac:dyDescent="0.2">
      <c r="B53051" s="88"/>
      <c r="C53051" s="88"/>
      <c r="D53051" s="88"/>
      <c r="E53051" s="88"/>
      <c r="F53051" s="88"/>
      <c r="G53051" s="88"/>
      <c r="H53051" s="88"/>
      <c r="I53051" s="88"/>
      <c r="J53051" s="88"/>
      <c r="K53051" s="88"/>
    </row>
    <row r="53052" spans="2:11" hidden="1" x14ac:dyDescent="0.2">
      <c r="B53052" s="88"/>
      <c r="C53052" s="88"/>
      <c r="D53052" s="88"/>
      <c r="E53052" s="88"/>
      <c r="F53052" s="88"/>
      <c r="G53052" s="88"/>
      <c r="H53052" s="88"/>
      <c r="I53052" s="88"/>
      <c r="J53052" s="88"/>
      <c r="K53052" s="88"/>
    </row>
    <row r="53053" spans="2:11" hidden="1" x14ac:dyDescent="0.2">
      <c r="B53053" s="88"/>
      <c r="C53053" s="88"/>
      <c r="D53053" s="88"/>
      <c r="E53053" s="88"/>
      <c r="F53053" s="88"/>
      <c r="G53053" s="88"/>
      <c r="H53053" s="88"/>
      <c r="I53053" s="88"/>
      <c r="J53053" s="88"/>
      <c r="K53053" s="88"/>
    </row>
    <row r="53054" spans="2:11" hidden="1" x14ac:dyDescent="0.2">
      <c r="B53054" s="88"/>
      <c r="C53054" s="88"/>
      <c r="D53054" s="88"/>
      <c r="E53054" s="88"/>
      <c r="F53054" s="88"/>
      <c r="G53054" s="88"/>
      <c r="H53054" s="88"/>
      <c r="I53054" s="88"/>
      <c r="J53054" s="88"/>
      <c r="K53054" s="88"/>
    </row>
    <row r="53055" spans="2:11" hidden="1" x14ac:dyDescent="0.2">
      <c r="B53055" s="88"/>
      <c r="C53055" s="88"/>
      <c r="D53055" s="88"/>
      <c r="E53055" s="88"/>
      <c r="F53055" s="88"/>
      <c r="G53055" s="88"/>
      <c r="H53055" s="88"/>
      <c r="I53055" s="88"/>
      <c r="J53055" s="88"/>
      <c r="K53055" s="88"/>
    </row>
    <row r="53056" spans="2:11" hidden="1" x14ac:dyDescent="0.2">
      <c r="B53056" s="88"/>
      <c r="C53056" s="88"/>
      <c r="D53056" s="88"/>
      <c r="E53056" s="88"/>
      <c r="F53056" s="88"/>
      <c r="G53056" s="88"/>
      <c r="H53056" s="88"/>
      <c r="I53056" s="88"/>
      <c r="J53056" s="88"/>
      <c r="K53056" s="88"/>
    </row>
    <row r="53057" spans="2:11" hidden="1" x14ac:dyDescent="0.2">
      <c r="B53057" s="88"/>
      <c r="C53057" s="88"/>
      <c r="D53057" s="88"/>
      <c r="E53057" s="88"/>
      <c r="F53057" s="88"/>
      <c r="G53057" s="88"/>
      <c r="H53057" s="88"/>
      <c r="I53057" s="88"/>
      <c r="J53057" s="88"/>
      <c r="K53057" s="88"/>
    </row>
    <row r="53058" spans="2:11" hidden="1" x14ac:dyDescent="0.2">
      <c r="B53058" s="88"/>
      <c r="C53058" s="88"/>
      <c r="D53058" s="88"/>
      <c r="E53058" s="88"/>
      <c r="F53058" s="88"/>
      <c r="G53058" s="88"/>
      <c r="H53058" s="88"/>
      <c r="I53058" s="88"/>
      <c r="J53058" s="88"/>
      <c r="K53058" s="88"/>
    </row>
    <row r="53059" spans="2:11" hidden="1" x14ac:dyDescent="0.2">
      <c r="B53059" s="88"/>
      <c r="C53059" s="88"/>
      <c r="D53059" s="88"/>
      <c r="E53059" s="88"/>
      <c r="F53059" s="88"/>
      <c r="G53059" s="88"/>
      <c r="H53059" s="88"/>
      <c r="I53059" s="88"/>
      <c r="J53059" s="88"/>
      <c r="K53059" s="88"/>
    </row>
    <row r="53060" spans="2:11" hidden="1" x14ac:dyDescent="0.2">
      <c r="B53060" s="88"/>
      <c r="C53060" s="88"/>
      <c r="D53060" s="88"/>
      <c r="E53060" s="88"/>
      <c r="F53060" s="88"/>
      <c r="G53060" s="88"/>
      <c r="H53060" s="88"/>
      <c r="I53060" s="88"/>
      <c r="J53060" s="88"/>
      <c r="K53060" s="88"/>
    </row>
    <row r="53061" spans="2:11" hidden="1" x14ac:dyDescent="0.2">
      <c r="B53061" s="88"/>
      <c r="C53061" s="88"/>
      <c r="D53061" s="88"/>
      <c r="E53061" s="88"/>
      <c r="F53061" s="88"/>
      <c r="G53061" s="88"/>
      <c r="H53061" s="88"/>
      <c r="I53061" s="88"/>
      <c r="J53061" s="88"/>
      <c r="K53061" s="88"/>
    </row>
    <row r="53062" spans="2:11" hidden="1" x14ac:dyDescent="0.2">
      <c r="B53062" s="88"/>
      <c r="C53062" s="88"/>
      <c r="D53062" s="88"/>
      <c r="E53062" s="88"/>
      <c r="F53062" s="88"/>
      <c r="G53062" s="88"/>
      <c r="H53062" s="88"/>
      <c r="I53062" s="88"/>
      <c r="J53062" s="88"/>
      <c r="K53062" s="88"/>
    </row>
    <row r="53063" spans="2:11" hidden="1" x14ac:dyDescent="0.2">
      <c r="B53063" s="88"/>
      <c r="C53063" s="88"/>
      <c r="D53063" s="88"/>
      <c r="E53063" s="88"/>
      <c r="F53063" s="88"/>
      <c r="G53063" s="88"/>
      <c r="H53063" s="88"/>
      <c r="I53063" s="88"/>
      <c r="J53063" s="88"/>
      <c r="K53063" s="88"/>
    </row>
    <row r="53064" spans="2:11" hidden="1" x14ac:dyDescent="0.2">
      <c r="B53064" s="88"/>
      <c r="C53064" s="88"/>
      <c r="D53064" s="88"/>
      <c r="E53064" s="88"/>
      <c r="F53064" s="88"/>
      <c r="G53064" s="88"/>
      <c r="H53064" s="88"/>
      <c r="I53064" s="88"/>
      <c r="J53064" s="88"/>
      <c r="K53064" s="88"/>
    </row>
    <row r="53065" spans="2:11" hidden="1" x14ac:dyDescent="0.2">
      <c r="B53065" s="88"/>
      <c r="C53065" s="88"/>
      <c r="D53065" s="88"/>
      <c r="E53065" s="88"/>
      <c r="F53065" s="88"/>
      <c r="G53065" s="88"/>
      <c r="H53065" s="88"/>
      <c r="I53065" s="88"/>
      <c r="J53065" s="88"/>
      <c r="K53065" s="88"/>
    </row>
    <row r="53066" spans="2:11" hidden="1" x14ac:dyDescent="0.2">
      <c r="B53066" s="88"/>
      <c r="C53066" s="88"/>
      <c r="D53066" s="88"/>
      <c r="E53066" s="88"/>
      <c r="F53066" s="88"/>
      <c r="G53066" s="88"/>
      <c r="H53066" s="88"/>
      <c r="I53066" s="88"/>
      <c r="J53066" s="88"/>
      <c r="K53066" s="88"/>
    </row>
    <row r="53067" spans="2:11" hidden="1" x14ac:dyDescent="0.2">
      <c r="B53067" s="88"/>
      <c r="C53067" s="88"/>
      <c r="D53067" s="88"/>
      <c r="E53067" s="88"/>
      <c r="F53067" s="88"/>
      <c r="G53067" s="88"/>
      <c r="H53067" s="88"/>
      <c r="I53067" s="88"/>
      <c r="J53067" s="88"/>
      <c r="K53067" s="88"/>
    </row>
    <row r="53068" spans="2:11" hidden="1" x14ac:dyDescent="0.2">
      <c r="B53068" s="88"/>
      <c r="C53068" s="88"/>
      <c r="D53068" s="88"/>
      <c r="E53068" s="88"/>
      <c r="F53068" s="88"/>
      <c r="G53068" s="88"/>
      <c r="H53068" s="88"/>
      <c r="I53068" s="88"/>
      <c r="J53068" s="88"/>
      <c r="K53068" s="88"/>
    </row>
    <row r="53069" spans="2:11" hidden="1" x14ac:dyDescent="0.2">
      <c r="B53069" s="88"/>
      <c r="C53069" s="88"/>
      <c r="D53069" s="88"/>
      <c r="E53069" s="88"/>
      <c r="F53069" s="88"/>
      <c r="G53069" s="88"/>
      <c r="H53069" s="88"/>
      <c r="I53069" s="88"/>
      <c r="J53069" s="88"/>
      <c r="K53069" s="88"/>
    </row>
    <row r="53070" spans="2:11" hidden="1" x14ac:dyDescent="0.2">
      <c r="B53070" s="88"/>
      <c r="C53070" s="88"/>
      <c r="D53070" s="88"/>
      <c r="E53070" s="88"/>
      <c r="F53070" s="88"/>
      <c r="G53070" s="88"/>
      <c r="H53070" s="88"/>
      <c r="I53070" s="88"/>
      <c r="J53070" s="88"/>
      <c r="K53070" s="88"/>
    </row>
    <row r="53071" spans="2:11" hidden="1" x14ac:dyDescent="0.2">
      <c r="B53071" s="88"/>
      <c r="C53071" s="88"/>
      <c r="D53071" s="88"/>
      <c r="E53071" s="88"/>
      <c r="F53071" s="88"/>
      <c r="G53071" s="88"/>
      <c r="H53071" s="88"/>
      <c r="I53071" s="88"/>
      <c r="J53071" s="88"/>
      <c r="K53071" s="88"/>
    </row>
    <row r="53072" spans="2:11" hidden="1" x14ac:dyDescent="0.2">
      <c r="B53072" s="88"/>
      <c r="C53072" s="88"/>
      <c r="D53072" s="88"/>
      <c r="E53072" s="88"/>
      <c r="F53072" s="88"/>
      <c r="G53072" s="88"/>
      <c r="H53072" s="88"/>
      <c r="I53072" s="88"/>
      <c r="J53072" s="88"/>
      <c r="K53072" s="88"/>
    </row>
    <row r="53073" spans="2:11" hidden="1" x14ac:dyDescent="0.2">
      <c r="B53073" s="88"/>
      <c r="C53073" s="88"/>
      <c r="D53073" s="88"/>
      <c r="E53073" s="88"/>
      <c r="F53073" s="88"/>
      <c r="G53073" s="88"/>
      <c r="H53073" s="88"/>
      <c r="I53073" s="88"/>
      <c r="J53073" s="88"/>
      <c r="K53073" s="88"/>
    </row>
    <row r="53074" spans="2:11" hidden="1" x14ac:dyDescent="0.2">
      <c r="B53074" s="88"/>
      <c r="C53074" s="88"/>
      <c r="D53074" s="88"/>
      <c r="E53074" s="88"/>
      <c r="F53074" s="88"/>
      <c r="G53074" s="88"/>
      <c r="H53074" s="88"/>
      <c r="I53074" s="88"/>
      <c r="J53074" s="88"/>
      <c r="K53074" s="88"/>
    </row>
    <row r="53075" spans="2:11" hidden="1" x14ac:dyDescent="0.2">
      <c r="B53075" s="88"/>
      <c r="C53075" s="88"/>
      <c r="D53075" s="88"/>
      <c r="E53075" s="88"/>
      <c r="F53075" s="88"/>
      <c r="G53075" s="88"/>
      <c r="H53075" s="88"/>
      <c r="I53075" s="88"/>
      <c r="J53075" s="88"/>
      <c r="K53075" s="88"/>
    </row>
    <row r="53076" spans="2:11" hidden="1" x14ac:dyDescent="0.2">
      <c r="B53076" s="88"/>
      <c r="C53076" s="88"/>
      <c r="D53076" s="88"/>
      <c r="E53076" s="88"/>
      <c r="F53076" s="88"/>
      <c r="G53076" s="88"/>
      <c r="H53076" s="88"/>
      <c r="I53076" s="88"/>
      <c r="J53076" s="88"/>
      <c r="K53076" s="88"/>
    </row>
    <row r="53077" spans="2:11" hidden="1" x14ac:dyDescent="0.2">
      <c r="B53077" s="88"/>
      <c r="C53077" s="88"/>
      <c r="D53077" s="88"/>
      <c r="E53077" s="88"/>
      <c r="F53077" s="88"/>
      <c r="G53077" s="88"/>
      <c r="H53077" s="88"/>
      <c r="I53077" s="88"/>
      <c r="J53077" s="88"/>
      <c r="K53077" s="88"/>
    </row>
    <row r="53078" spans="2:11" hidden="1" x14ac:dyDescent="0.2">
      <c r="B53078" s="88"/>
      <c r="C53078" s="88"/>
      <c r="D53078" s="88"/>
      <c r="E53078" s="88"/>
      <c r="F53078" s="88"/>
      <c r="G53078" s="88"/>
      <c r="H53078" s="88"/>
      <c r="I53078" s="88"/>
      <c r="J53078" s="88"/>
      <c r="K53078" s="88"/>
    </row>
    <row r="53079" spans="2:11" hidden="1" x14ac:dyDescent="0.2">
      <c r="B53079" s="88"/>
      <c r="C53079" s="88"/>
      <c r="D53079" s="88"/>
      <c r="E53079" s="88"/>
      <c r="F53079" s="88"/>
      <c r="G53079" s="88"/>
      <c r="H53079" s="88"/>
      <c r="I53079" s="88"/>
      <c r="J53079" s="88"/>
      <c r="K53079" s="88"/>
    </row>
    <row r="53080" spans="2:11" hidden="1" x14ac:dyDescent="0.2">
      <c r="B53080" s="88"/>
      <c r="C53080" s="88"/>
      <c r="D53080" s="88"/>
      <c r="E53080" s="88"/>
      <c r="F53080" s="88"/>
      <c r="G53080" s="88"/>
      <c r="H53080" s="88"/>
      <c r="I53080" s="88"/>
      <c r="J53080" s="88"/>
      <c r="K53080" s="88"/>
    </row>
    <row r="53081" spans="2:11" hidden="1" x14ac:dyDescent="0.2">
      <c r="B53081" s="88"/>
      <c r="C53081" s="88"/>
      <c r="D53081" s="88"/>
      <c r="E53081" s="88"/>
      <c r="F53081" s="88"/>
      <c r="G53081" s="88"/>
      <c r="H53081" s="88"/>
      <c r="I53081" s="88"/>
      <c r="J53081" s="88"/>
      <c r="K53081" s="88"/>
    </row>
    <row r="53082" spans="2:11" hidden="1" x14ac:dyDescent="0.2">
      <c r="B53082" s="88"/>
      <c r="C53082" s="88"/>
      <c r="D53082" s="88"/>
      <c r="E53082" s="88"/>
      <c r="F53082" s="88"/>
      <c r="G53082" s="88"/>
      <c r="H53082" s="88"/>
      <c r="I53082" s="88"/>
      <c r="J53082" s="88"/>
      <c r="K53082" s="88"/>
    </row>
    <row r="53083" spans="2:11" hidden="1" x14ac:dyDescent="0.2">
      <c r="B53083" s="88"/>
      <c r="C53083" s="88"/>
      <c r="D53083" s="88"/>
      <c r="E53083" s="88"/>
      <c r="F53083" s="88"/>
      <c r="G53083" s="88"/>
      <c r="H53083" s="88"/>
      <c r="I53083" s="88"/>
      <c r="J53083" s="88"/>
      <c r="K53083" s="88"/>
    </row>
    <row r="53084" spans="2:11" hidden="1" x14ac:dyDescent="0.2">
      <c r="B53084" s="88"/>
      <c r="C53084" s="88"/>
      <c r="D53084" s="88"/>
      <c r="E53084" s="88"/>
      <c r="F53084" s="88"/>
      <c r="G53084" s="88"/>
      <c r="H53084" s="88"/>
      <c r="I53084" s="88"/>
      <c r="J53084" s="88"/>
      <c r="K53084" s="88"/>
    </row>
    <row r="53085" spans="2:11" hidden="1" x14ac:dyDescent="0.2">
      <c r="B53085" s="88"/>
      <c r="C53085" s="88"/>
      <c r="D53085" s="88"/>
      <c r="E53085" s="88"/>
      <c r="F53085" s="88"/>
      <c r="G53085" s="88"/>
      <c r="H53085" s="88"/>
      <c r="I53085" s="88"/>
      <c r="J53085" s="88"/>
      <c r="K53085" s="88"/>
    </row>
    <row r="53086" spans="2:11" hidden="1" x14ac:dyDescent="0.2">
      <c r="B53086" s="88"/>
      <c r="C53086" s="88"/>
      <c r="D53086" s="88"/>
      <c r="E53086" s="88"/>
      <c r="F53086" s="88"/>
      <c r="G53086" s="88"/>
      <c r="H53086" s="88"/>
      <c r="I53086" s="88"/>
      <c r="J53086" s="88"/>
      <c r="K53086" s="88"/>
    </row>
    <row r="53087" spans="2:11" hidden="1" x14ac:dyDescent="0.2">
      <c r="B53087" s="88"/>
      <c r="C53087" s="88"/>
      <c r="D53087" s="88"/>
      <c r="E53087" s="88"/>
      <c r="F53087" s="88"/>
      <c r="G53087" s="88"/>
      <c r="H53087" s="88"/>
      <c r="I53087" s="88"/>
      <c r="J53087" s="88"/>
      <c r="K53087" s="88"/>
    </row>
    <row r="53088" spans="2:11" hidden="1" x14ac:dyDescent="0.2">
      <c r="B53088" s="88"/>
      <c r="C53088" s="88"/>
      <c r="D53088" s="88"/>
      <c r="E53088" s="88"/>
      <c r="F53088" s="88"/>
      <c r="G53088" s="88"/>
      <c r="H53088" s="88"/>
      <c r="I53088" s="88"/>
      <c r="J53088" s="88"/>
      <c r="K53088" s="88"/>
    </row>
    <row r="53089" spans="2:11" hidden="1" x14ac:dyDescent="0.2">
      <c r="B53089" s="88"/>
      <c r="C53089" s="88"/>
      <c r="D53089" s="88"/>
      <c r="E53089" s="88"/>
      <c r="F53089" s="88"/>
      <c r="G53089" s="88"/>
      <c r="H53089" s="88"/>
      <c r="I53089" s="88"/>
      <c r="J53089" s="88"/>
      <c r="K53089" s="88"/>
    </row>
    <row r="53090" spans="2:11" hidden="1" x14ac:dyDescent="0.2">
      <c r="B53090" s="88"/>
      <c r="C53090" s="88"/>
      <c r="D53090" s="88"/>
      <c r="E53090" s="88"/>
      <c r="F53090" s="88"/>
      <c r="G53090" s="88"/>
      <c r="H53090" s="88"/>
      <c r="I53090" s="88"/>
      <c r="J53090" s="88"/>
      <c r="K53090" s="88"/>
    </row>
    <row r="53091" spans="2:11" hidden="1" x14ac:dyDescent="0.2">
      <c r="B53091" s="88"/>
      <c r="C53091" s="88"/>
      <c r="D53091" s="88"/>
      <c r="E53091" s="88"/>
      <c r="F53091" s="88"/>
      <c r="G53091" s="88"/>
      <c r="H53091" s="88"/>
      <c r="I53091" s="88"/>
      <c r="J53091" s="88"/>
      <c r="K53091" s="88"/>
    </row>
    <row r="53092" spans="2:11" hidden="1" x14ac:dyDescent="0.2">
      <c r="B53092" s="88"/>
      <c r="C53092" s="88"/>
      <c r="D53092" s="88"/>
      <c r="E53092" s="88"/>
      <c r="F53092" s="88"/>
      <c r="G53092" s="88"/>
      <c r="H53092" s="88"/>
      <c r="I53092" s="88"/>
      <c r="J53092" s="88"/>
      <c r="K53092" s="88"/>
    </row>
    <row r="53093" spans="2:11" hidden="1" x14ac:dyDescent="0.2">
      <c r="B53093" s="88"/>
      <c r="C53093" s="88"/>
      <c r="D53093" s="88"/>
      <c r="E53093" s="88"/>
      <c r="F53093" s="88"/>
      <c r="G53093" s="88"/>
      <c r="H53093" s="88"/>
      <c r="I53093" s="88"/>
      <c r="J53093" s="88"/>
      <c r="K53093" s="88"/>
    </row>
    <row r="53094" spans="2:11" hidden="1" x14ac:dyDescent="0.2">
      <c r="B53094" s="88"/>
      <c r="C53094" s="88"/>
      <c r="D53094" s="88"/>
      <c r="E53094" s="88"/>
      <c r="F53094" s="88"/>
      <c r="G53094" s="88"/>
      <c r="H53094" s="88"/>
      <c r="I53094" s="88"/>
      <c r="J53094" s="88"/>
      <c r="K53094" s="88"/>
    </row>
    <row r="53095" spans="2:11" hidden="1" x14ac:dyDescent="0.2">
      <c r="B53095" s="88"/>
      <c r="C53095" s="88"/>
      <c r="D53095" s="88"/>
      <c r="E53095" s="88"/>
      <c r="F53095" s="88"/>
      <c r="G53095" s="88"/>
      <c r="H53095" s="88"/>
      <c r="I53095" s="88"/>
      <c r="J53095" s="88"/>
      <c r="K53095" s="88"/>
    </row>
    <row r="53096" spans="2:11" hidden="1" x14ac:dyDescent="0.2">
      <c r="B53096" s="88"/>
      <c r="C53096" s="88"/>
      <c r="D53096" s="88"/>
      <c r="E53096" s="88"/>
      <c r="F53096" s="88"/>
      <c r="G53096" s="88"/>
      <c r="H53096" s="88"/>
      <c r="I53096" s="88"/>
      <c r="J53096" s="88"/>
      <c r="K53096" s="88"/>
    </row>
    <row r="53097" spans="2:11" hidden="1" x14ac:dyDescent="0.2">
      <c r="B53097" s="88"/>
      <c r="C53097" s="88"/>
      <c r="D53097" s="88"/>
      <c r="E53097" s="88"/>
      <c r="F53097" s="88"/>
      <c r="G53097" s="88"/>
      <c r="H53097" s="88"/>
      <c r="I53097" s="88"/>
      <c r="J53097" s="88"/>
      <c r="K53097" s="88"/>
    </row>
    <row r="53098" spans="2:11" hidden="1" x14ac:dyDescent="0.2">
      <c r="B53098" s="88"/>
      <c r="C53098" s="88"/>
      <c r="D53098" s="88"/>
      <c r="E53098" s="88"/>
      <c r="F53098" s="88"/>
      <c r="G53098" s="88"/>
      <c r="H53098" s="88"/>
      <c r="I53098" s="88"/>
      <c r="J53098" s="88"/>
      <c r="K53098" s="88"/>
    </row>
    <row r="53099" spans="2:11" hidden="1" x14ac:dyDescent="0.2">
      <c r="B53099" s="88"/>
      <c r="C53099" s="88"/>
      <c r="D53099" s="88"/>
      <c r="E53099" s="88"/>
      <c r="F53099" s="88"/>
      <c r="G53099" s="88"/>
      <c r="H53099" s="88"/>
      <c r="I53099" s="88"/>
      <c r="J53099" s="88"/>
      <c r="K53099" s="88"/>
    </row>
    <row r="53100" spans="2:11" hidden="1" x14ac:dyDescent="0.2">
      <c r="B53100" s="88"/>
      <c r="C53100" s="88"/>
      <c r="D53100" s="88"/>
      <c r="E53100" s="88"/>
      <c r="F53100" s="88"/>
      <c r="G53100" s="88"/>
      <c r="H53100" s="88"/>
      <c r="I53100" s="88"/>
      <c r="J53100" s="88"/>
      <c r="K53100" s="88"/>
    </row>
    <row r="53101" spans="2:11" hidden="1" x14ac:dyDescent="0.2">
      <c r="B53101" s="88"/>
      <c r="C53101" s="88"/>
      <c r="D53101" s="88"/>
      <c r="E53101" s="88"/>
      <c r="F53101" s="88"/>
      <c r="G53101" s="88"/>
      <c r="H53101" s="88"/>
      <c r="I53101" s="88"/>
      <c r="J53101" s="88"/>
      <c r="K53101" s="88"/>
    </row>
    <row r="53102" spans="2:11" hidden="1" x14ac:dyDescent="0.2">
      <c r="B53102" s="88"/>
      <c r="C53102" s="88"/>
      <c r="D53102" s="88"/>
      <c r="E53102" s="88"/>
      <c r="F53102" s="88"/>
      <c r="G53102" s="88"/>
      <c r="H53102" s="88"/>
      <c r="I53102" s="88"/>
      <c r="J53102" s="88"/>
      <c r="K53102" s="88"/>
    </row>
    <row r="53103" spans="2:11" hidden="1" x14ac:dyDescent="0.2">
      <c r="B53103" s="88"/>
      <c r="C53103" s="88"/>
      <c r="D53103" s="88"/>
      <c r="E53103" s="88"/>
      <c r="F53103" s="88"/>
      <c r="G53103" s="88"/>
      <c r="H53103" s="88"/>
      <c r="I53103" s="88"/>
      <c r="J53103" s="88"/>
      <c r="K53103" s="88"/>
    </row>
    <row r="53104" spans="2:11" hidden="1" x14ac:dyDescent="0.2">
      <c r="B53104" s="88"/>
      <c r="C53104" s="88"/>
      <c r="D53104" s="88"/>
      <c r="E53104" s="88"/>
      <c r="F53104" s="88"/>
      <c r="G53104" s="88"/>
      <c r="H53104" s="88"/>
      <c r="I53104" s="88"/>
      <c r="J53104" s="88"/>
      <c r="K53104" s="88"/>
    </row>
    <row r="53105" spans="2:11" hidden="1" x14ac:dyDescent="0.2">
      <c r="B53105" s="88"/>
      <c r="C53105" s="88"/>
      <c r="D53105" s="88"/>
      <c r="E53105" s="88"/>
      <c r="F53105" s="88"/>
      <c r="G53105" s="88"/>
      <c r="H53105" s="88"/>
      <c r="I53105" s="88"/>
      <c r="J53105" s="88"/>
      <c r="K53105" s="88"/>
    </row>
    <row r="53106" spans="2:11" hidden="1" x14ac:dyDescent="0.2">
      <c r="B53106" s="88"/>
      <c r="C53106" s="88"/>
      <c r="D53106" s="88"/>
      <c r="E53106" s="88"/>
      <c r="F53106" s="88"/>
      <c r="G53106" s="88"/>
      <c r="H53106" s="88"/>
      <c r="I53106" s="88"/>
      <c r="J53106" s="88"/>
      <c r="K53106" s="88"/>
    </row>
    <row r="53107" spans="2:11" hidden="1" x14ac:dyDescent="0.2">
      <c r="B53107" s="88"/>
      <c r="C53107" s="88"/>
      <c r="D53107" s="88"/>
      <c r="E53107" s="88"/>
      <c r="F53107" s="88"/>
      <c r="G53107" s="88"/>
      <c r="H53107" s="88"/>
      <c r="I53107" s="88"/>
      <c r="J53107" s="88"/>
      <c r="K53107" s="88"/>
    </row>
    <row r="53108" spans="2:11" hidden="1" x14ac:dyDescent="0.2">
      <c r="B53108" s="88"/>
      <c r="C53108" s="88"/>
      <c r="D53108" s="88"/>
      <c r="E53108" s="88"/>
      <c r="F53108" s="88"/>
      <c r="G53108" s="88"/>
      <c r="H53108" s="88"/>
      <c r="I53108" s="88"/>
      <c r="J53108" s="88"/>
      <c r="K53108" s="88"/>
    </row>
    <row r="53109" spans="2:11" hidden="1" x14ac:dyDescent="0.2">
      <c r="B53109" s="88"/>
      <c r="C53109" s="88"/>
      <c r="D53109" s="88"/>
      <c r="E53109" s="88"/>
      <c r="F53109" s="88"/>
      <c r="G53109" s="88"/>
      <c r="H53109" s="88"/>
      <c r="I53109" s="88"/>
      <c r="J53109" s="88"/>
      <c r="K53109" s="88"/>
    </row>
    <row r="53110" spans="2:11" hidden="1" x14ac:dyDescent="0.2">
      <c r="B53110" s="88"/>
      <c r="C53110" s="88"/>
      <c r="D53110" s="88"/>
      <c r="E53110" s="88"/>
      <c r="F53110" s="88"/>
      <c r="G53110" s="88"/>
      <c r="H53110" s="88"/>
      <c r="I53110" s="88"/>
      <c r="J53110" s="88"/>
      <c r="K53110" s="88"/>
    </row>
    <row r="53111" spans="2:11" hidden="1" x14ac:dyDescent="0.2">
      <c r="B53111" s="88"/>
      <c r="C53111" s="88"/>
      <c r="D53111" s="88"/>
      <c r="E53111" s="88"/>
      <c r="F53111" s="88"/>
      <c r="G53111" s="88"/>
      <c r="H53111" s="88"/>
      <c r="I53111" s="88"/>
      <c r="J53111" s="88"/>
      <c r="K53111" s="88"/>
    </row>
    <row r="53112" spans="2:11" hidden="1" x14ac:dyDescent="0.2">
      <c r="B53112" s="88"/>
      <c r="C53112" s="88"/>
      <c r="D53112" s="88"/>
      <c r="E53112" s="88"/>
      <c r="F53112" s="88"/>
      <c r="G53112" s="88"/>
      <c r="H53112" s="88"/>
      <c r="I53112" s="88"/>
      <c r="J53112" s="88"/>
      <c r="K53112" s="88"/>
    </row>
    <row r="53113" spans="2:11" hidden="1" x14ac:dyDescent="0.2">
      <c r="B53113" s="88"/>
      <c r="C53113" s="88"/>
      <c r="D53113" s="88"/>
      <c r="E53113" s="88"/>
      <c r="F53113" s="88"/>
      <c r="G53113" s="88"/>
      <c r="H53113" s="88"/>
      <c r="I53113" s="88"/>
      <c r="J53113" s="88"/>
      <c r="K53113" s="88"/>
    </row>
    <row r="53114" spans="2:11" hidden="1" x14ac:dyDescent="0.2">
      <c r="B53114" s="88"/>
      <c r="C53114" s="88"/>
      <c r="D53114" s="88"/>
      <c r="E53114" s="88"/>
      <c r="F53114" s="88"/>
      <c r="G53114" s="88"/>
      <c r="H53114" s="88"/>
      <c r="I53114" s="88"/>
      <c r="J53114" s="88"/>
      <c r="K53114" s="88"/>
    </row>
    <row r="53115" spans="2:11" hidden="1" x14ac:dyDescent="0.2">
      <c r="B53115" s="88"/>
      <c r="C53115" s="88"/>
      <c r="D53115" s="88"/>
      <c r="E53115" s="88"/>
      <c r="F53115" s="88"/>
      <c r="G53115" s="88"/>
      <c r="H53115" s="88"/>
      <c r="I53115" s="88"/>
      <c r="J53115" s="88"/>
      <c r="K53115" s="88"/>
    </row>
    <row r="53116" spans="2:11" hidden="1" x14ac:dyDescent="0.2">
      <c r="B53116" s="88"/>
      <c r="C53116" s="88"/>
      <c r="D53116" s="88"/>
      <c r="E53116" s="88"/>
      <c r="F53116" s="88"/>
      <c r="G53116" s="88"/>
      <c r="H53116" s="88"/>
      <c r="I53116" s="88"/>
      <c r="J53116" s="88"/>
      <c r="K53116" s="88"/>
    </row>
    <row r="53117" spans="2:11" hidden="1" x14ac:dyDescent="0.2">
      <c r="B53117" s="88"/>
      <c r="C53117" s="88"/>
      <c r="D53117" s="88"/>
      <c r="E53117" s="88"/>
      <c r="F53117" s="88"/>
      <c r="G53117" s="88"/>
      <c r="H53117" s="88"/>
      <c r="I53117" s="88"/>
      <c r="J53117" s="88"/>
      <c r="K53117" s="88"/>
    </row>
    <row r="53118" spans="2:11" hidden="1" x14ac:dyDescent="0.2">
      <c r="B53118" s="88"/>
      <c r="C53118" s="88"/>
      <c r="D53118" s="88"/>
      <c r="E53118" s="88"/>
      <c r="F53118" s="88"/>
      <c r="G53118" s="88"/>
      <c r="H53118" s="88"/>
      <c r="I53118" s="88"/>
      <c r="J53118" s="88"/>
      <c r="K53118" s="88"/>
    </row>
    <row r="53119" spans="2:11" hidden="1" x14ac:dyDescent="0.2">
      <c r="B53119" s="88"/>
      <c r="C53119" s="88"/>
      <c r="D53119" s="88"/>
      <c r="E53119" s="88"/>
      <c r="F53119" s="88"/>
      <c r="G53119" s="88"/>
      <c r="H53119" s="88"/>
      <c r="I53119" s="88"/>
      <c r="J53119" s="88"/>
      <c r="K53119" s="88"/>
    </row>
    <row r="53120" spans="2:11" hidden="1" x14ac:dyDescent="0.2">
      <c r="B53120" s="88"/>
      <c r="C53120" s="88"/>
      <c r="D53120" s="88"/>
      <c r="E53120" s="88"/>
      <c r="F53120" s="88"/>
      <c r="G53120" s="88"/>
      <c r="H53120" s="88"/>
      <c r="I53120" s="88"/>
      <c r="J53120" s="88"/>
      <c r="K53120" s="88"/>
    </row>
    <row r="53121" spans="2:11" hidden="1" x14ac:dyDescent="0.2">
      <c r="B53121" s="88"/>
      <c r="C53121" s="88"/>
      <c r="D53121" s="88"/>
      <c r="E53121" s="88"/>
      <c r="F53121" s="88"/>
      <c r="G53121" s="88"/>
      <c r="H53121" s="88"/>
      <c r="I53121" s="88"/>
      <c r="J53121" s="88"/>
      <c r="K53121" s="88"/>
    </row>
    <row r="53122" spans="2:11" hidden="1" x14ac:dyDescent="0.2">
      <c r="B53122" s="88"/>
      <c r="C53122" s="88"/>
      <c r="D53122" s="88"/>
      <c r="E53122" s="88"/>
      <c r="F53122" s="88"/>
      <c r="G53122" s="88"/>
      <c r="H53122" s="88"/>
      <c r="I53122" s="88"/>
      <c r="J53122" s="88"/>
      <c r="K53122" s="88"/>
    </row>
    <row r="53123" spans="2:11" hidden="1" x14ac:dyDescent="0.2">
      <c r="B53123" s="88"/>
      <c r="C53123" s="88"/>
      <c r="D53123" s="88"/>
      <c r="E53123" s="88"/>
      <c r="F53123" s="88"/>
      <c r="G53123" s="88"/>
      <c r="H53123" s="88"/>
      <c r="I53123" s="88"/>
      <c r="J53123" s="88"/>
      <c r="K53123" s="88"/>
    </row>
    <row r="53124" spans="2:11" hidden="1" x14ac:dyDescent="0.2">
      <c r="B53124" s="88"/>
      <c r="C53124" s="88"/>
      <c r="D53124" s="88"/>
      <c r="E53124" s="88"/>
      <c r="F53124" s="88"/>
      <c r="G53124" s="88"/>
      <c r="H53124" s="88"/>
      <c r="I53124" s="88"/>
      <c r="J53124" s="88"/>
      <c r="K53124" s="88"/>
    </row>
    <row r="53125" spans="2:11" hidden="1" x14ac:dyDescent="0.2">
      <c r="B53125" s="88"/>
      <c r="C53125" s="88"/>
      <c r="D53125" s="88"/>
      <c r="E53125" s="88"/>
      <c r="F53125" s="88"/>
      <c r="G53125" s="88"/>
      <c r="H53125" s="88"/>
      <c r="I53125" s="88"/>
      <c r="J53125" s="88"/>
      <c r="K53125" s="88"/>
    </row>
    <row r="53126" spans="2:11" hidden="1" x14ac:dyDescent="0.2">
      <c r="B53126" s="88"/>
      <c r="C53126" s="88"/>
      <c r="D53126" s="88"/>
      <c r="E53126" s="88"/>
      <c r="F53126" s="88"/>
      <c r="G53126" s="88"/>
      <c r="H53126" s="88"/>
      <c r="I53126" s="88"/>
      <c r="J53126" s="88"/>
      <c r="K53126" s="88"/>
    </row>
    <row r="53127" spans="2:11" hidden="1" x14ac:dyDescent="0.2">
      <c r="B53127" s="88"/>
      <c r="C53127" s="88"/>
      <c r="D53127" s="88"/>
      <c r="E53127" s="88"/>
      <c r="F53127" s="88"/>
      <c r="G53127" s="88"/>
      <c r="H53127" s="88"/>
      <c r="I53127" s="88"/>
      <c r="J53127" s="88"/>
      <c r="K53127" s="88"/>
    </row>
    <row r="53128" spans="2:11" hidden="1" x14ac:dyDescent="0.2">
      <c r="B53128" s="88"/>
      <c r="C53128" s="88"/>
      <c r="D53128" s="88"/>
      <c r="E53128" s="88"/>
      <c r="F53128" s="88"/>
      <c r="G53128" s="88"/>
      <c r="H53128" s="88"/>
      <c r="I53128" s="88"/>
      <c r="J53128" s="88"/>
      <c r="K53128" s="88"/>
    </row>
    <row r="53129" spans="2:11" hidden="1" x14ac:dyDescent="0.2">
      <c r="B53129" s="88"/>
      <c r="C53129" s="88"/>
      <c r="D53129" s="88"/>
      <c r="E53129" s="88"/>
      <c r="F53129" s="88"/>
      <c r="G53129" s="88"/>
      <c r="H53129" s="88"/>
      <c r="I53129" s="88"/>
      <c r="J53129" s="88"/>
      <c r="K53129" s="88"/>
    </row>
    <row r="53130" spans="2:11" hidden="1" x14ac:dyDescent="0.2">
      <c r="B53130" s="88"/>
      <c r="C53130" s="88"/>
      <c r="D53130" s="88"/>
      <c r="E53130" s="88"/>
      <c r="F53130" s="88"/>
      <c r="G53130" s="88"/>
      <c r="H53130" s="88"/>
      <c r="I53130" s="88"/>
      <c r="J53130" s="88"/>
      <c r="K53130" s="88"/>
    </row>
    <row r="53131" spans="2:11" hidden="1" x14ac:dyDescent="0.2">
      <c r="B53131" s="88"/>
      <c r="C53131" s="88"/>
      <c r="D53131" s="88"/>
      <c r="E53131" s="88"/>
      <c r="F53131" s="88"/>
      <c r="G53131" s="88"/>
      <c r="H53131" s="88"/>
      <c r="I53131" s="88"/>
      <c r="J53131" s="88"/>
      <c r="K53131" s="88"/>
    </row>
    <row r="53132" spans="2:11" hidden="1" x14ac:dyDescent="0.2">
      <c r="B53132" s="88"/>
      <c r="C53132" s="88"/>
      <c r="D53132" s="88"/>
      <c r="E53132" s="88"/>
      <c r="F53132" s="88"/>
      <c r="G53132" s="88"/>
      <c r="H53132" s="88"/>
      <c r="I53132" s="88"/>
      <c r="J53132" s="88"/>
      <c r="K53132" s="88"/>
    </row>
    <row r="53133" spans="2:11" hidden="1" x14ac:dyDescent="0.2">
      <c r="B53133" s="88"/>
      <c r="C53133" s="88"/>
      <c r="D53133" s="88"/>
      <c r="E53133" s="88"/>
      <c r="F53133" s="88"/>
      <c r="G53133" s="88"/>
      <c r="H53133" s="88"/>
      <c r="I53133" s="88"/>
      <c r="J53133" s="88"/>
      <c r="K53133" s="88"/>
    </row>
    <row r="53134" spans="2:11" hidden="1" x14ac:dyDescent="0.2">
      <c r="B53134" s="88"/>
      <c r="C53134" s="88"/>
      <c r="D53134" s="88"/>
      <c r="E53134" s="88"/>
      <c r="F53134" s="88"/>
      <c r="G53134" s="88"/>
      <c r="H53134" s="88"/>
      <c r="I53134" s="88"/>
      <c r="J53134" s="88"/>
      <c r="K53134" s="88"/>
    </row>
    <row r="53135" spans="2:11" hidden="1" x14ac:dyDescent="0.2">
      <c r="B53135" s="88"/>
      <c r="C53135" s="88"/>
      <c r="D53135" s="88"/>
      <c r="E53135" s="88"/>
      <c r="F53135" s="88"/>
      <c r="G53135" s="88"/>
      <c r="H53135" s="88"/>
      <c r="I53135" s="88"/>
      <c r="J53135" s="88"/>
      <c r="K53135" s="88"/>
    </row>
    <row r="53136" spans="2:11" hidden="1" x14ac:dyDescent="0.2">
      <c r="B53136" s="88"/>
      <c r="C53136" s="88"/>
      <c r="D53136" s="88"/>
      <c r="E53136" s="88"/>
      <c r="F53136" s="88"/>
      <c r="G53136" s="88"/>
      <c r="H53136" s="88"/>
      <c r="I53136" s="88"/>
      <c r="J53136" s="88"/>
      <c r="K53136" s="88"/>
    </row>
    <row r="53137" spans="2:11" hidden="1" x14ac:dyDescent="0.2">
      <c r="B53137" s="88"/>
      <c r="C53137" s="88"/>
      <c r="D53137" s="88"/>
      <c r="E53137" s="88"/>
      <c r="F53137" s="88"/>
      <c r="G53137" s="88"/>
      <c r="H53137" s="88"/>
      <c r="I53137" s="88"/>
      <c r="J53137" s="88"/>
      <c r="K53137" s="88"/>
    </row>
    <row r="53138" spans="2:11" hidden="1" x14ac:dyDescent="0.2">
      <c r="B53138" s="88"/>
      <c r="C53138" s="88"/>
      <c r="D53138" s="88"/>
      <c r="E53138" s="88"/>
      <c r="F53138" s="88"/>
      <c r="G53138" s="88"/>
      <c r="H53138" s="88"/>
      <c r="I53138" s="88"/>
      <c r="J53138" s="88"/>
      <c r="K53138" s="88"/>
    </row>
    <row r="53139" spans="2:11" hidden="1" x14ac:dyDescent="0.2">
      <c r="B53139" s="88"/>
      <c r="C53139" s="88"/>
      <c r="D53139" s="88"/>
      <c r="E53139" s="88"/>
      <c r="F53139" s="88"/>
      <c r="G53139" s="88"/>
      <c r="H53139" s="88"/>
      <c r="I53139" s="88"/>
      <c r="J53139" s="88"/>
      <c r="K53139" s="88"/>
    </row>
    <row r="53140" spans="2:11" hidden="1" x14ac:dyDescent="0.2">
      <c r="B53140" s="88"/>
      <c r="C53140" s="88"/>
      <c r="D53140" s="88"/>
      <c r="E53140" s="88"/>
      <c r="F53140" s="88"/>
      <c r="G53140" s="88"/>
      <c r="H53140" s="88"/>
      <c r="I53140" s="88"/>
      <c r="J53140" s="88"/>
      <c r="K53140" s="88"/>
    </row>
    <row r="53141" spans="2:11" hidden="1" x14ac:dyDescent="0.2">
      <c r="B53141" s="88"/>
      <c r="C53141" s="88"/>
      <c r="D53141" s="88"/>
      <c r="E53141" s="88"/>
      <c r="F53141" s="88"/>
      <c r="G53141" s="88"/>
      <c r="H53141" s="88"/>
      <c r="I53141" s="88"/>
      <c r="J53141" s="88"/>
      <c r="K53141" s="88"/>
    </row>
    <row r="53142" spans="2:11" hidden="1" x14ac:dyDescent="0.2">
      <c r="B53142" s="88"/>
      <c r="C53142" s="88"/>
      <c r="D53142" s="88"/>
      <c r="E53142" s="88"/>
      <c r="F53142" s="88"/>
      <c r="G53142" s="88"/>
      <c r="H53142" s="88"/>
      <c r="I53142" s="88"/>
      <c r="J53142" s="88"/>
      <c r="K53142" s="88"/>
    </row>
    <row r="53143" spans="2:11" hidden="1" x14ac:dyDescent="0.2">
      <c r="B53143" s="88"/>
      <c r="C53143" s="88"/>
      <c r="D53143" s="88"/>
      <c r="E53143" s="88"/>
      <c r="F53143" s="88"/>
      <c r="G53143" s="88"/>
      <c r="H53143" s="88"/>
      <c r="I53143" s="88"/>
      <c r="J53143" s="88"/>
      <c r="K53143" s="88"/>
    </row>
    <row r="53144" spans="2:11" hidden="1" x14ac:dyDescent="0.2">
      <c r="B53144" s="88"/>
      <c r="C53144" s="88"/>
      <c r="D53144" s="88"/>
      <c r="E53144" s="88"/>
      <c r="F53144" s="88"/>
      <c r="G53144" s="88"/>
      <c r="H53144" s="88"/>
      <c r="I53144" s="88"/>
      <c r="J53144" s="88"/>
      <c r="K53144" s="88"/>
    </row>
    <row r="53145" spans="2:11" hidden="1" x14ac:dyDescent="0.2">
      <c r="B53145" s="88"/>
      <c r="C53145" s="88"/>
      <c r="D53145" s="88"/>
      <c r="E53145" s="88"/>
      <c r="F53145" s="88"/>
      <c r="G53145" s="88"/>
      <c r="H53145" s="88"/>
      <c r="I53145" s="88"/>
      <c r="J53145" s="88"/>
      <c r="K53145" s="88"/>
    </row>
    <row r="53146" spans="2:11" hidden="1" x14ac:dyDescent="0.2">
      <c r="B53146" s="88"/>
      <c r="C53146" s="88"/>
      <c r="D53146" s="88"/>
      <c r="E53146" s="88"/>
      <c r="F53146" s="88"/>
      <c r="G53146" s="88"/>
      <c r="H53146" s="88"/>
      <c r="I53146" s="88"/>
      <c r="J53146" s="88"/>
      <c r="K53146" s="88"/>
    </row>
    <row r="53147" spans="2:11" hidden="1" x14ac:dyDescent="0.2">
      <c r="B53147" s="88"/>
      <c r="C53147" s="88"/>
      <c r="D53147" s="88"/>
      <c r="E53147" s="88"/>
      <c r="F53147" s="88"/>
      <c r="G53147" s="88"/>
      <c r="H53147" s="88"/>
      <c r="I53147" s="88"/>
      <c r="J53147" s="88"/>
      <c r="K53147" s="88"/>
    </row>
    <row r="53148" spans="2:11" hidden="1" x14ac:dyDescent="0.2">
      <c r="B53148" s="88"/>
      <c r="C53148" s="88"/>
      <c r="D53148" s="88"/>
      <c r="E53148" s="88"/>
      <c r="F53148" s="88"/>
      <c r="G53148" s="88"/>
      <c r="H53148" s="88"/>
      <c r="I53148" s="88"/>
      <c r="J53148" s="88"/>
      <c r="K53148" s="88"/>
    </row>
    <row r="53149" spans="2:11" hidden="1" x14ac:dyDescent="0.2">
      <c r="B53149" s="88"/>
      <c r="C53149" s="88"/>
      <c r="D53149" s="88"/>
      <c r="E53149" s="88"/>
      <c r="F53149" s="88"/>
      <c r="G53149" s="88"/>
      <c r="H53149" s="88"/>
      <c r="I53149" s="88"/>
      <c r="J53149" s="88"/>
      <c r="K53149" s="88"/>
    </row>
    <row r="53150" spans="2:11" hidden="1" x14ac:dyDescent="0.2">
      <c r="B53150" s="88"/>
      <c r="C53150" s="88"/>
      <c r="D53150" s="88"/>
      <c r="E53150" s="88"/>
      <c r="F53150" s="88"/>
      <c r="G53150" s="88"/>
      <c r="H53150" s="88"/>
      <c r="I53150" s="88"/>
      <c r="J53150" s="88"/>
      <c r="K53150" s="88"/>
    </row>
    <row r="53151" spans="2:11" hidden="1" x14ac:dyDescent="0.2">
      <c r="B53151" s="88"/>
      <c r="C53151" s="88"/>
      <c r="D53151" s="88"/>
      <c r="E53151" s="88"/>
      <c r="F53151" s="88"/>
      <c r="G53151" s="88"/>
      <c r="H53151" s="88"/>
      <c r="I53151" s="88"/>
      <c r="J53151" s="88"/>
      <c r="K53151" s="88"/>
    </row>
    <row r="53152" spans="2:11" hidden="1" x14ac:dyDescent="0.2">
      <c r="B53152" s="88"/>
      <c r="C53152" s="88"/>
      <c r="D53152" s="88"/>
      <c r="E53152" s="88"/>
      <c r="F53152" s="88"/>
      <c r="G53152" s="88"/>
      <c r="H53152" s="88"/>
      <c r="I53152" s="88"/>
      <c r="J53152" s="88"/>
      <c r="K53152" s="88"/>
    </row>
    <row r="53153" spans="2:11" hidden="1" x14ac:dyDescent="0.2">
      <c r="B53153" s="88"/>
      <c r="C53153" s="88"/>
      <c r="D53153" s="88"/>
      <c r="E53153" s="88"/>
      <c r="F53153" s="88"/>
      <c r="G53153" s="88"/>
      <c r="H53153" s="88"/>
      <c r="I53153" s="88"/>
      <c r="J53153" s="88"/>
      <c r="K53153" s="88"/>
    </row>
    <row r="53154" spans="2:11" hidden="1" x14ac:dyDescent="0.2">
      <c r="B53154" s="88"/>
      <c r="C53154" s="88"/>
      <c r="D53154" s="88"/>
      <c r="E53154" s="88"/>
      <c r="F53154" s="88"/>
      <c r="G53154" s="88"/>
      <c r="H53154" s="88"/>
      <c r="I53154" s="88"/>
      <c r="J53154" s="88"/>
      <c r="K53154" s="88"/>
    </row>
    <row r="53155" spans="2:11" hidden="1" x14ac:dyDescent="0.2">
      <c r="B53155" s="88"/>
      <c r="C53155" s="88"/>
      <c r="D53155" s="88"/>
      <c r="E53155" s="88"/>
      <c r="F53155" s="88"/>
      <c r="G53155" s="88"/>
      <c r="H53155" s="88"/>
      <c r="I53155" s="88"/>
      <c r="J53155" s="88"/>
      <c r="K53155" s="88"/>
    </row>
    <row r="53156" spans="2:11" hidden="1" x14ac:dyDescent="0.2">
      <c r="B53156" s="88"/>
      <c r="C53156" s="88"/>
      <c r="D53156" s="88"/>
      <c r="E53156" s="88"/>
      <c r="F53156" s="88"/>
      <c r="G53156" s="88"/>
      <c r="H53156" s="88"/>
      <c r="I53156" s="88"/>
      <c r="J53156" s="88"/>
      <c r="K53156" s="88"/>
    </row>
    <row r="53157" spans="2:11" hidden="1" x14ac:dyDescent="0.2">
      <c r="B53157" s="88"/>
      <c r="C53157" s="88"/>
      <c r="D53157" s="88"/>
      <c r="E53157" s="88"/>
      <c r="F53157" s="88"/>
      <c r="G53157" s="88"/>
      <c r="H53157" s="88"/>
      <c r="I53157" s="88"/>
      <c r="J53157" s="88"/>
      <c r="K53157" s="88"/>
    </row>
    <row r="53158" spans="2:11" hidden="1" x14ac:dyDescent="0.2">
      <c r="B53158" s="88"/>
      <c r="C53158" s="88"/>
      <c r="D53158" s="88"/>
      <c r="E53158" s="88"/>
      <c r="F53158" s="88"/>
      <c r="G53158" s="88"/>
      <c r="H53158" s="88"/>
      <c r="I53158" s="88"/>
      <c r="J53158" s="88"/>
      <c r="K53158" s="88"/>
    </row>
    <row r="53159" spans="2:11" hidden="1" x14ac:dyDescent="0.2">
      <c r="B53159" s="88"/>
      <c r="C53159" s="88"/>
      <c r="D53159" s="88"/>
      <c r="E53159" s="88"/>
      <c r="F53159" s="88"/>
      <c r="G53159" s="88"/>
      <c r="H53159" s="88"/>
      <c r="I53159" s="88"/>
      <c r="J53159" s="88"/>
      <c r="K53159" s="88"/>
    </row>
    <row r="53160" spans="2:11" hidden="1" x14ac:dyDescent="0.2">
      <c r="B53160" s="88"/>
      <c r="C53160" s="88"/>
      <c r="D53160" s="88"/>
      <c r="E53160" s="88"/>
      <c r="F53160" s="88"/>
      <c r="G53160" s="88"/>
      <c r="H53160" s="88"/>
      <c r="I53160" s="88"/>
      <c r="J53160" s="88"/>
      <c r="K53160" s="88"/>
    </row>
    <row r="53161" spans="2:11" hidden="1" x14ac:dyDescent="0.2">
      <c r="B53161" s="88"/>
      <c r="C53161" s="88"/>
      <c r="D53161" s="88"/>
      <c r="E53161" s="88"/>
      <c r="F53161" s="88"/>
      <c r="G53161" s="88"/>
      <c r="H53161" s="88"/>
      <c r="I53161" s="88"/>
      <c r="J53161" s="88"/>
      <c r="K53161" s="88"/>
    </row>
    <row r="53162" spans="2:11" hidden="1" x14ac:dyDescent="0.2">
      <c r="B53162" s="88"/>
      <c r="C53162" s="88"/>
      <c r="D53162" s="88"/>
      <c r="E53162" s="88"/>
      <c r="F53162" s="88"/>
      <c r="G53162" s="88"/>
      <c r="H53162" s="88"/>
      <c r="I53162" s="88"/>
      <c r="J53162" s="88"/>
      <c r="K53162" s="88"/>
    </row>
    <row r="53163" spans="2:11" hidden="1" x14ac:dyDescent="0.2">
      <c r="B53163" s="88"/>
      <c r="C53163" s="88"/>
      <c r="D53163" s="88"/>
      <c r="E53163" s="88"/>
      <c r="F53163" s="88"/>
      <c r="G53163" s="88"/>
      <c r="H53163" s="88"/>
      <c r="I53163" s="88"/>
      <c r="J53163" s="88"/>
      <c r="K53163" s="88"/>
    </row>
    <row r="53164" spans="2:11" hidden="1" x14ac:dyDescent="0.2">
      <c r="B53164" s="88"/>
      <c r="C53164" s="88"/>
      <c r="D53164" s="88"/>
      <c r="E53164" s="88"/>
      <c r="F53164" s="88"/>
      <c r="G53164" s="88"/>
      <c r="H53164" s="88"/>
      <c r="I53164" s="88"/>
      <c r="J53164" s="88"/>
      <c r="K53164" s="88"/>
    </row>
    <row r="53165" spans="2:11" hidden="1" x14ac:dyDescent="0.2">
      <c r="B53165" s="88"/>
      <c r="C53165" s="88"/>
      <c r="D53165" s="88"/>
      <c r="E53165" s="88"/>
      <c r="F53165" s="88"/>
      <c r="G53165" s="88"/>
      <c r="H53165" s="88"/>
      <c r="I53165" s="88"/>
      <c r="J53165" s="88"/>
      <c r="K53165" s="88"/>
    </row>
    <row r="53166" spans="2:11" hidden="1" x14ac:dyDescent="0.2">
      <c r="B53166" s="88"/>
      <c r="C53166" s="88"/>
      <c r="D53166" s="88"/>
      <c r="E53166" s="88"/>
      <c r="F53166" s="88"/>
      <c r="G53166" s="88"/>
      <c r="H53166" s="88"/>
      <c r="I53166" s="88"/>
      <c r="J53166" s="88"/>
      <c r="K53166" s="88"/>
    </row>
    <row r="53167" spans="2:11" hidden="1" x14ac:dyDescent="0.2">
      <c r="B53167" s="88"/>
      <c r="C53167" s="88"/>
      <c r="D53167" s="88"/>
      <c r="E53167" s="88"/>
      <c r="F53167" s="88"/>
      <c r="G53167" s="88"/>
      <c r="H53167" s="88"/>
      <c r="I53167" s="88"/>
      <c r="J53167" s="88"/>
      <c r="K53167" s="88"/>
    </row>
    <row r="53168" spans="2:11" hidden="1" x14ac:dyDescent="0.2">
      <c r="B53168" s="88"/>
      <c r="C53168" s="88"/>
      <c r="D53168" s="88"/>
      <c r="E53168" s="88"/>
      <c r="F53168" s="88"/>
      <c r="G53168" s="88"/>
      <c r="H53168" s="88"/>
      <c r="I53168" s="88"/>
      <c r="J53168" s="88"/>
      <c r="K53168" s="88"/>
    </row>
    <row r="53169" spans="2:11" hidden="1" x14ac:dyDescent="0.2">
      <c r="B53169" s="88"/>
      <c r="C53169" s="88"/>
      <c r="D53169" s="88"/>
      <c r="E53169" s="88"/>
      <c r="F53169" s="88"/>
      <c r="G53169" s="88"/>
      <c r="H53169" s="88"/>
      <c r="I53169" s="88"/>
      <c r="J53169" s="88"/>
      <c r="K53169" s="88"/>
    </row>
    <row r="53170" spans="2:11" hidden="1" x14ac:dyDescent="0.2">
      <c r="B53170" s="88"/>
      <c r="C53170" s="88"/>
      <c r="D53170" s="88"/>
      <c r="E53170" s="88"/>
      <c r="F53170" s="88"/>
      <c r="G53170" s="88"/>
      <c r="H53170" s="88"/>
      <c r="I53170" s="88"/>
      <c r="J53170" s="88"/>
      <c r="K53170" s="88"/>
    </row>
    <row r="53171" spans="2:11" hidden="1" x14ac:dyDescent="0.2">
      <c r="B53171" s="88"/>
      <c r="C53171" s="88"/>
      <c r="D53171" s="88"/>
      <c r="E53171" s="88"/>
      <c r="F53171" s="88"/>
      <c r="G53171" s="88"/>
      <c r="H53171" s="88"/>
      <c r="I53171" s="88"/>
      <c r="J53171" s="88"/>
      <c r="K53171" s="88"/>
    </row>
    <row r="53172" spans="2:11" hidden="1" x14ac:dyDescent="0.2">
      <c r="B53172" s="88"/>
      <c r="C53172" s="88"/>
      <c r="D53172" s="88"/>
      <c r="E53172" s="88"/>
      <c r="F53172" s="88"/>
      <c r="G53172" s="88"/>
      <c r="H53172" s="88"/>
      <c r="I53172" s="88"/>
      <c r="J53172" s="88"/>
      <c r="K53172" s="88"/>
    </row>
    <row r="53173" spans="2:11" hidden="1" x14ac:dyDescent="0.2">
      <c r="B53173" s="88"/>
      <c r="C53173" s="88"/>
      <c r="D53173" s="88"/>
      <c r="E53173" s="88"/>
      <c r="F53173" s="88"/>
      <c r="G53173" s="88"/>
      <c r="H53173" s="88"/>
      <c r="I53173" s="88"/>
      <c r="J53173" s="88"/>
      <c r="K53173" s="88"/>
    </row>
    <row r="53174" spans="2:11" hidden="1" x14ac:dyDescent="0.2">
      <c r="B53174" s="88"/>
      <c r="C53174" s="88"/>
      <c r="D53174" s="88"/>
      <c r="E53174" s="88"/>
      <c r="F53174" s="88"/>
      <c r="G53174" s="88"/>
      <c r="H53174" s="88"/>
      <c r="I53174" s="88"/>
      <c r="J53174" s="88"/>
      <c r="K53174" s="88"/>
    </row>
    <row r="53175" spans="2:11" hidden="1" x14ac:dyDescent="0.2">
      <c r="B53175" s="88"/>
      <c r="C53175" s="88"/>
      <c r="D53175" s="88"/>
      <c r="E53175" s="88"/>
      <c r="F53175" s="88"/>
      <c r="G53175" s="88"/>
      <c r="H53175" s="88"/>
      <c r="I53175" s="88"/>
      <c r="J53175" s="88"/>
      <c r="K53175" s="88"/>
    </row>
    <row r="53176" spans="2:11" hidden="1" x14ac:dyDescent="0.2">
      <c r="B53176" s="88"/>
      <c r="C53176" s="88"/>
      <c r="D53176" s="88"/>
      <c r="E53176" s="88"/>
      <c r="F53176" s="88"/>
      <c r="G53176" s="88"/>
      <c r="H53176" s="88"/>
      <c r="I53176" s="88"/>
      <c r="J53176" s="88"/>
      <c r="K53176" s="88"/>
    </row>
    <row r="53177" spans="2:11" hidden="1" x14ac:dyDescent="0.2">
      <c r="B53177" s="88"/>
      <c r="C53177" s="88"/>
      <c r="D53177" s="88"/>
      <c r="E53177" s="88"/>
      <c r="F53177" s="88"/>
      <c r="G53177" s="88"/>
      <c r="H53177" s="88"/>
      <c r="I53177" s="88"/>
      <c r="J53177" s="88"/>
      <c r="K53177" s="88"/>
    </row>
    <row r="53178" spans="2:11" hidden="1" x14ac:dyDescent="0.2">
      <c r="B53178" s="88"/>
      <c r="C53178" s="88"/>
      <c r="D53178" s="88"/>
      <c r="E53178" s="88"/>
      <c r="F53178" s="88"/>
      <c r="G53178" s="88"/>
      <c r="H53178" s="88"/>
      <c r="I53178" s="88"/>
      <c r="J53178" s="88"/>
      <c r="K53178" s="88"/>
    </row>
    <row r="53179" spans="2:11" hidden="1" x14ac:dyDescent="0.2">
      <c r="B53179" s="88"/>
      <c r="C53179" s="88"/>
      <c r="D53179" s="88"/>
      <c r="E53179" s="88"/>
      <c r="F53179" s="88"/>
      <c r="G53179" s="88"/>
      <c r="H53179" s="88"/>
      <c r="I53179" s="88"/>
      <c r="J53179" s="88"/>
      <c r="K53179" s="88"/>
    </row>
    <row r="53180" spans="2:11" hidden="1" x14ac:dyDescent="0.2">
      <c r="B53180" s="88"/>
      <c r="C53180" s="88"/>
      <c r="D53180" s="88"/>
      <c r="E53180" s="88"/>
      <c r="F53180" s="88"/>
      <c r="G53180" s="88"/>
      <c r="H53180" s="88"/>
      <c r="I53180" s="88"/>
      <c r="J53180" s="88"/>
      <c r="K53180" s="88"/>
    </row>
    <row r="53181" spans="2:11" hidden="1" x14ac:dyDescent="0.2">
      <c r="B53181" s="88"/>
      <c r="C53181" s="88"/>
      <c r="D53181" s="88"/>
      <c r="E53181" s="88"/>
      <c r="F53181" s="88"/>
      <c r="G53181" s="88"/>
      <c r="H53181" s="88"/>
      <c r="I53181" s="88"/>
      <c r="J53181" s="88"/>
      <c r="K53181" s="88"/>
    </row>
    <row r="53182" spans="2:11" hidden="1" x14ac:dyDescent="0.2">
      <c r="B53182" s="88"/>
      <c r="C53182" s="88"/>
      <c r="D53182" s="88"/>
      <c r="E53182" s="88"/>
      <c r="F53182" s="88"/>
      <c r="G53182" s="88"/>
      <c r="H53182" s="88"/>
      <c r="I53182" s="88"/>
      <c r="J53182" s="88"/>
      <c r="K53182" s="88"/>
    </row>
    <row r="53183" spans="2:11" hidden="1" x14ac:dyDescent="0.2">
      <c r="B53183" s="88"/>
      <c r="C53183" s="88"/>
      <c r="D53183" s="88"/>
      <c r="E53183" s="88"/>
      <c r="F53183" s="88"/>
      <c r="G53183" s="88"/>
      <c r="H53183" s="88"/>
      <c r="I53183" s="88"/>
      <c r="J53183" s="88"/>
      <c r="K53183" s="88"/>
    </row>
    <row r="53184" spans="2:11" hidden="1" x14ac:dyDescent="0.2">
      <c r="B53184" s="88"/>
      <c r="C53184" s="88"/>
      <c r="D53184" s="88"/>
      <c r="E53184" s="88"/>
      <c r="F53184" s="88"/>
      <c r="G53184" s="88"/>
      <c r="H53184" s="88"/>
      <c r="I53184" s="88"/>
      <c r="J53184" s="88"/>
      <c r="K53184" s="88"/>
    </row>
    <row r="53185" spans="2:11" hidden="1" x14ac:dyDescent="0.2">
      <c r="B53185" s="88"/>
      <c r="C53185" s="88"/>
      <c r="D53185" s="88"/>
      <c r="E53185" s="88"/>
      <c r="F53185" s="88"/>
      <c r="G53185" s="88"/>
      <c r="H53185" s="88"/>
      <c r="I53185" s="88"/>
      <c r="J53185" s="88"/>
      <c r="K53185" s="88"/>
    </row>
    <row r="53186" spans="2:11" hidden="1" x14ac:dyDescent="0.2">
      <c r="B53186" s="88"/>
      <c r="C53186" s="88"/>
      <c r="D53186" s="88"/>
      <c r="E53186" s="88"/>
      <c r="F53186" s="88"/>
      <c r="G53186" s="88"/>
      <c r="H53186" s="88"/>
      <c r="I53186" s="88"/>
      <c r="J53186" s="88"/>
      <c r="K53186" s="88"/>
    </row>
    <row r="53187" spans="2:11" hidden="1" x14ac:dyDescent="0.2">
      <c r="B53187" s="88"/>
      <c r="C53187" s="88"/>
      <c r="D53187" s="88"/>
      <c r="E53187" s="88"/>
      <c r="F53187" s="88"/>
      <c r="G53187" s="88"/>
      <c r="H53187" s="88"/>
      <c r="I53187" s="88"/>
      <c r="J53187" s="88"/>
      <c r="K53187" s="88"/>
    </row>
    <row r="53188" spans="2:11" hidden="1" x14ac:dyDescent="0.2">
      <c r="B53188" s="88"/>
      <c r="C53188" s="88"/>
      <c r="D53188" s="88"/>
      <c r="E53188" s="88"/>
      <c r="F53188" s="88"/>
      <c r="G53188" s="88"/>
      <c r="H53188" s="88"/>
      <c r="I53188" s="88"/>
      <c r="J53188" s="88"/>
      <c r="K53188" s="88"/>
    </row>
    <row r="53189" spans="2:11" hidden="1" x14ac:dyDescent="0.2">
      <c r="B53189" s="88"/>
      <c r="C53189" s="88"/>
      <c r="D53189" s="88"/>
      <c r="E53189" s="88"/>
      <c r="F53189" s="88"/>
      <c r="G53189" s="88"/>
      <c r="H53189" s="88"/>
      <c r="I53189" s="88"/>
      <c r="J53189" s="88"/>
      <c r="K53189" s="88"/>
    </row>
    <row r="53190" spans="2:11" hidden="1" x14ac:dyDescent="0.2">
      <c r="B53190" s="88"/>
      <c r="C53190" s="88"/>
      <c r="D53190" s="88"/>
      <c r="E53190" s="88"/>
      <c r="F53190" s="88"/>
      <c r="G53190" s="88"/>
      <c r="H53190" s="88"/>
      <c r="I53190" s="88"/>
      <c r="J53190" s="88"/>
      <c r="K53190" s="88"/>
    </row>
    <row r="53191" spans="2:11" hidden="1" x14ac:dyDescent="0.2">
      <c r="B53191" s="88"/>
      <c r="C53191" s="88"/>
      <c r="D53191" s="88"/>
      <c r="E53191" s="88"/>
      <c r="F53191" s="88"/>
      <c r="G53191" s="88"/>
      <c r="H53191" s="88"/>
      <c r="I53191" s="88"/>
      <c r="J53191" s="88"/>
      <c r="K53191" s="88"/>
    </row>
    <row r="53192" spans="2:11" hidden="1" x14ac:dyDescent="0.2">
      <c r="B53192" s="88"/>
      <c r="C53192" s="88"/>
      <c r="D53192" s="88"/>
      <c r="E53192" s="88"/>
      <c r="F53192" s="88"/>
      <c r="G53192" s="88"/>
      <c r="H53192" s="88"/>
      <c r="I53192" s="88"/>
      <c r="J53192" s="88"/>
      <c r="K53192" s="88"/>
    </row>
    <row r="53193" spans="2:11" hidden="1" x14ac:dyDescent="0.2">
      <c r="B53193" s="88"/>
      <c r="C53193" s="88"/>
      <c r="D53193" s="88"/>
      <c r="E53193" s="88"/>
      <c r="F53193" s="88"/>
      <c r="G53193" s="88"/>
      <c r="H53193" s="88"/>
      <c r="I53193" s="88"/>
      <c r="J53193" s="88"/>
      <c r="K53193" s="88"/>
    </row>
    <row r="53194" spans="2:11" hidden="1" x14ac:dyDescent="0.2">
      <c r="B53194" s="88"/>
      <c r="C53194" s="88"/>
      <c r="D53194" s="88"/>
      <c r="E53194" s="88"/>
      <c r="F53194" s="88"/>
      <c r="G53194" s="88"/>
      <c r="H53194" s="88"/>
      <c r="I53194" s="88"/>
      <c r="J53194" s="88"/>
      <c r="K53194" s="88"/>
    </row>
    <row r="53195" spans="2:11" hidden="1" x14ac:dyDescent="0.2">
      <c r="B53195" s="88"/>
      <c r="C53195" s="88"/>
      <c r="D53195" s="88"/>
      <c r="E53195" s="88"/>
      <c r="F53195" s="88"/>
      <c r="G53195" s="88"/>
      <c r="H53195" s="88"/>
      <c r="I53195" s="88"/>
      <c r="J53195" s="88"/>
      <c r="K53195" s="88"/>
    </row>
    <row r="53196" spans="2:11" hidden="1" x14ac:dyDescent="0.2">
      <c r="B53196" s="88"/>
      <c r="C53196" s="88"/>
      <c r="D53196" s="88"/>
      <c r="E53196" s="88"/>
      <c r="F53196" s="88"/>
      <c r="G53196" s="88"/>
      <c r="H53196" s="88"/>
      <c r="I53196" s="88"/>
      <c r="J53196" s="88"/>
      <c r="K53196" s="88"/>
    </row>
    <row r="53197" spans="2:11" hidden="1" x14ac:dyDescent="0.2">
      <c r="B53197" s="88"/>
      <c r="C53197" s="88"/>
      <c r="D53197" s="88"/>
      <c r="E53197" s="88"/>
      <c r="F53197" s="88"/>
      <c r="G53197" s="88"/>
      <c r="H53197" s="88"/>
      <c r="I53197" s="88"/>
      <c r="J53197" s="88"/>
      <c r="K53197" s="88"/>
    </row>
    <row r="53198" spans="2:11" hidden="1" x14ac:dyDescent="0.2">
      <c r="B53198" s="88"/>
      <c r="C53198" s="88"/>
      <c r="D53198" s="88"/>
      <c r="E53198" s="88"/>
      <c r="F53198" s="88"/>
      <c r="G53198" s="88"/>
      <c r="H53198" s="88"/>
      <c r="I53198" s="88"/>
      <c r="J53198" s="88"/>
      <c r="K53198" s="88"/>
    </row>
    <row r="53199" spans="2:11" hidden="1" x14ac:dyDescent="0.2">
      <c r="B53199" s="88"/>
      <c r="C53199" s="88"/>
      <c r="D53199" s="88"/>
      <c r="E53199" s="88"/>
      <c r="F53199" s="88"/>
      <c r="G53199" s="88"/>
      <c r="H53199" s="88"/>
      <c r="I53199" s="88"/>
      <c r="J53199" s="88"/>
      <c r="K53199" s="88"/>
    </row>
    <row r="53200" spans="2:11" hidden="1" x14ac:dyDescent="0.2">
      <c r="B53200" s="88"/>
      <c r="C53200" s="88"/>
      <c r="D53200" s="88"/>
      <c r="E53200" s="88"/>
      <c r="F53200" s="88"/>
      <c r="G53200" s="88"/>
      <c r="H53200" s="88"/>
      <c r="I53200" s="88"/>
      <c r="J53200" s="88"/>
      <c r="K53200" s="88"/>
    </row>
    <row r="53201" spans="2:11" hidden="1" x14ac:dyDescent="0.2">
      <c r="B53201" s="88"/>
      <c r="C53201" s="88"/>
      <c r="D53201" s="88"/>
      <c r="E53201" s="88"/>
      <c r="F53201" s="88"/>
      <c r="G53201" s="88"/>
      <c r="H53201" s="88"/>
      <c r="I53201" s="88"/>
      <c r="J53201" s="88"/>
      <c r="K53201" s="88"/>
    </row>
    <row r="53202" spans="2:11" hidden="1" x14ac:dyDescent="0.2">
      <c r="B53202" s="88"/>
      <c r="C53202" s="88"/>
      <c r="D53202" s="88"/>
      <c r="E53202" s="88"/>
      <c r="F53202" s="88"/>
      <c r="G53202" s="88"/>
      <c r="H53202" s="88"/>
      <c r="I53202" s="88"/>
      <c r="J53202" s="88"/>
      <c r="K53202" s="88"/>
    </row>
    <row r="53203" spans="2:11" hidden="1" x14ac:dyDescent="0.2">
      <c r="B53203" s="88"/>
      <c r="C53203" s="88"/>
      <c r="D53203" s="88"/>
      <c r="E53203" s="88"/>
      <c r="F53203" s="88"/>
      <c r="G53203" s="88"/>
      <c r="H53203" s="88"/>
      <c r="I53203" s="88"/>
      <c r="J53203" s="88"/>
      <c r="K53203" s="88"/>
    </row>
    <row r="53204" spans="2:11" hidden="1" x14ac:dyDescent="0.2">
      <c r="B53204" s="88"/>
      <c r="C53204" s="88"/>
      <c r="D53204" s="88"/>
      <c r="E53204" s="88"/>
      <c r="F53204" s="88"/>
      <c r="G53204" s="88"/>
      <c r="H53204" s="88"/>
      <c r="I53204" s="88"/>
      <c r="J53204" s="88"/>
      <c r="K53204" s="88"/>
    </row>
    <row r="53205" spans="2:11" hidden="1" x14ac:dyDescent="0.2">
      <c r="B53205" s="88"/>
      <c r="C53205" s="88"/>
      <c r="D53205" s="88"/>
      <c r="E53205" s="88"/>
      <c r="F53205" s="88"/>
      <c r="G53205" s="88"/>
      <c r="H53205" s="88"/>
      <c r="I53205" s="88"/>
      <c r="J53205" s="88"/>
      <c r="K53205" s="88"/>
    </row>
    <row r="53206" spans="2:11" hidden="1" x14ac:dyDescent="0.2">
      <c r="B53206" s="88"/>
      <c r="C53206" s="88"/>
      <c r="D53206" s="88"/>
      <c r="E53206" s="88"/>
      <c r="F53206" s="88"/>
      <c r="G53206" s="88"/>
      <c r="H53206" s="88"/>
      <c r="I53206" s="88"/>
      <c r="J53206" s="88"/>
      <c r="K53206" s="88"/>
    </row>
    <row r="53207" spans="2:11" hidden="1" x14ac:dyDescent="0.2">
      <c r="B53207" s="88"/>
      <c r="C53207" s="88"/>
      <c r="D53207" s="88"/>
      <c r="E53207" s="88"/>
      <c r="F53207" s="88"/>
      <c r="G53207" s="88"/>
      <c r="H53207" s="88"/>
      <c r="I53207" s="88"/>
      <c r="J53207" s="88"/>
      <c r="K53207" s="88"/>
    </row>
    <row r="53208" spans="2:11" hidden="1" x14ac:dyDescent="0.2">
      <c r="B53208" s="88"/>
      <c r="C53208" s="88"/>
      <c r="D53208" s="88"/>
      <c r="E53208" s="88"/>
      <c r="F53208" s="88"/>
      <c r="G53208" s="88"/>
      <c r="H53208" s="88"/>
      <c r="I53208" s="88"/>
      <c r="J53208" s="88"/>
      <c r="K53208" s="88"/>
    </row>
    <row r="53209" spans="2:11" hidden="1" x14ac:dyDescent="0.2">
      <c r="B53209" s="88"/>
      <c r="C53209" s="88"/>
      <c r="D53209" s="88"/>
      <c r="E53209" s="88"/>
      <c r="F53209" s="88"/>
      <c r="G53209" s="88"/>
      <c r="H53209" s="88"/>
      <c r="I53209" s="88"/>
      <c r="J53209" s="88"/>
      <c r="K53209" s="88"/>
    </row>
    <row r="53210" spans="2:11" hidden="1" x14ac:dyDescent="0.2">
      <c r="B53210" s="88"/>
      <c r="C53210" s="88"/>
      <c r="D53210" s="88"/>
      <c r="E53210" s="88"/>
      <c r="F53210" s="88"/>
      <c r="G53210" s="88"/>
      <c r="H53210" s="88"/>
      <c r="I53210" s="88"/>
      <c r="J53210" s="88"/>
      <c r="K53210" s="88"/>
    </row>
    <row r="53211" spans="2:11" hidden="1" x14ac:dyDescent="0.2">
      <c r="B53211" s="88"/>
      <c r="C53211" s="88"/>
      <c r="D53211" s="88"/>
      <c r="E53211" s="88"/>
      <c r="F53211" s="88"/>
      <c r="G53211" s="88"/>
      <c r="H53211" s="88"/>
      <c r="I53211" s="88"/>
      <c r="J53211" s="88"/>
      <c r="K53211" s="88"/>
    </row>
    <row r="53212" spans="2:11" hidden="1" x14ac:dyDescent="0.2">
      <c r="B53212" s="88"/>
      <c r="C53212" s="88"/>
      <c r="D53212" s="88"/>
      <c r="E53212" s="88"/>
      <c r="F53212" s="88"/>
      <c r="G53212" s="88"/>
      <c r="H53212" s="88"/>
      <c r="I53212" s="88"/>
      <c r="J53212" s="88"/>
      <c r="K53212" s="88"/>
    </row>
    <row r="53213" spans="2:11" hidden="1" x14ac:dyDescent="0.2">
      <c r="B53213" s="88"/>
      <c r="C53213" s="88"/>
      <c r="D53213" s="88"/>
      <c r="E53213" s="88"/>
      <c r="F53213" s="88"/>
      <c r="G53213" s="88"/>
      <c r="H53213" s="88"/>
      <c r="I53213" s="88"/>
      <c r="J53213" s="88"/>
      <c r="K53213" s="88"/>
    </row>
    <row r="53214" spans="2:11" hidden="1" x14ac:dyDescent="0.2">
      <c r="B53214" s="88"/>
      <c r="C53214" s="88"/>
      <c r="D53214" s="88"/>
      <c r="E53214" s="88"/>
      <c r="F53214" s="88"/>
      <c r="G53214" s="88"/>
      <c r="H53214" s="88"/>
      <c r="I53214" s="88"/>
      <c r="J53214" s="88"/>
      <c r="K53214" s="88"/>
    </row>
    <row r="53215" spans="2:11" hidden="1" x14ac:dyDescent="0.2">
      <c r="B53215" s="88"/>
      <c r="C53215" s="88"/>
      <c r="D53215" s="88"/>
      <c r="E53215" s="88"/>
      <c r="F53215" s="88"/>
      <c r="G53215" s="88"/>
      <c r="H53215" s="88"/>
      <c r="I53215" s="88"/>
      <c r="J53215" s="88"/>
      <c r="K53215" s="88"/>
    </row>
    <row r="53216" spans="2:11" hidden="1" x14ac:dyDescent="0.2">
      <c r="B53216" s="88"/>
      <c r="C53216" s="88"/>
      <c r="D53216" s="88"/>
      <c r="E53216" s="88"/>
      <c r="F53216" s="88"/>
      <c r="G53216" s="88"/>
      <c r="H53216" s="88"/>
      <c r="I53216" s="88"/>
      <c r="J53216" s="88"/>
      <c r="K53216" s="88"/>
    </row>
    <row r="53217" spans="2:11" hidden="1" x14ac:dyDescent="0.2">
      <c r="B53217" s="88"/>
      <c r="C53217" s="88"/>
      <c r="D53217" s="88"/>
      <c r="E53217" s="88"/>
      <c r="F53217" s="88"/>
      <c r="G53217" s="88"/>
      <c r="H53217" s="88"/>
      <c r="I53217" s="88"/>
      <c r="J53217" s="88"/>
      <c r="K53217" s="88"/>
    </row>
    <row r="53218" spans="2:11" hidden="1" x14ac:dyDescent="0.2">
      <c r="B53218" s="88"/>
      <c r="C53218" s="88"/>
      <c r="D53218" s="88"/>
      <c r="E53218" s="88"/>
      <c r="F53218" s="88"/>
      <c r="G53218" s="88"/>
      <c r="H53218" s="88"/>
      <c r="I53218" s="88"/>
      <c r="J53218" s="88"/>
      <c r="K53218" s="88"/>
    </row>
    <row r="53219" spans="2:11" hidden="1" x14ac:dyDescent="0.2">
      <c r="B53219" s="88"/>
      <c r="C53219" s="88"/>
      <c r="D53219" s="88"/>
      <c r="E53219" s="88"/>
      <c r="F53219" s="88"/>
      <c r="G53219" s="88"/>
      <c r="H53219" s="88"/>
      <c r="I53219" s="88"/>
      <c r="J53219" s="88"/>
      <c r="K53219" s="88"/>
    </row>
    <row r="53220" spans="2:11" hidden="1" x14ac:dyDescent="0.2">
      <c r="B53220" s="88"/>
      <c r="C53220" s="88"/>
      <c r="D53220" s="88"/>
      <c r="E53220" s="88"/>
      <c r="F53220" s="88"/>
      <c r="G53220" s="88"/>
      <c r="H53220" s="88"/>
      <c r="I53220" s="88"/>
      <c r="J53220" s="88"/>
      <c r="K53220" s="88"/>
    </row>
    <row r="53221" spans="2:11" hidden="1" x14ac:dyDescent="0.2">
      <c r="B53221" s="88"/>
      <c r="C53221" s="88"/>
      <c r="D53221" s="88"/>
      <c r="E53221" s="88"/>
      <c r="F53221" s="88"/>
      <c r="G53221" s="88"/>
      <c r="H53221" s="88"/>
      <c r="I53221" s="88"/>
      <c r="J53221" s="88"/>
      <c r="K53221" s="88"/>
    </row>
    <row r="53222" spans="2:11" hidden="1" x14ac:dyDescent="0.2">
      <c r="B53222" s="88"/>
      <c r="C53222" s="88"/>
      <c r="D53222" s="88"/>
      <c r="E53222" s="88"/>
      <c r="F53222" s="88"/>
      <c r="G53222" s="88"/>
      <c r="H53222" s="88"/>
      <c r="I53222" s="88"/>
      <c r="J53222" s="88"/>
      <c r="K53222" s="88"/>
    </row>
    <row r="53223" spans="2:11" hidden="1" x14ac:dyDescent="0.2">
      <c r="B53223" s="88"/>
      <c r="C53223" s="88"/>
      <c r="D53223" s="88"/>
      <c r="E53223" s="88"/>
      <c r="F53223" s="88"/>
      <c r="G53223" s="88"/>
      <c r="H53223" s="88"/>
      <c r="I53223" s="88"/>
      <c r="J53223" s="88"/>
      <c r="K53223" s="88"/>
    </row>
    <row r="53224" spans="2:11" hidden="1" x14ac:dyDescent="0.2">
      <c r="B53224" s="88"/>
      <c r="C53224" s="88"/>
      <c r="D53224" s="88"/>
      <c r="E53224" s="88"/>
      <c r="F53224" s="88"/>
      <c r="G53224" s="88"/>
      <c r="H53224" s="88"/>
      <c r="I53224" s="88"/>
      <c r="J53224" s="88"/>
      <c r="K53224" s="88"/>
    </row>
    <row r="53225" spans="2:11" hidden="1" x14ac:dyDescent="0.2">
      <c r="B53225" s="88"/>
      <c r="C53225" s="88"/>
      <c r="D53225" s="88"/>
      <c r="E53225" s="88"/>
      <c r="F53225" s="88"/>
      <c r="G53225" s="88"/>
      <c r="H53225" s="88"/>
      <c r="I53225" s="88"/>
      <c r="J53225" s="88"/>
      <c r="K53225" s="88"/>
    </row>
    <row r="53226" spans="2:11" hidden="1" x14ac:dyDescent="0.2">
      <c r="B53226" s="88"/>
      <c r="C53226" s="88"/>
      <c r="D53226" s="88"/>
      <c r="E53226" s="88"/>
      <c r="F53226" s="88"/>
      <c r="G53226" s="88"/>
      <c r="H53226" s="88"/>
      <c r="I53226" s="88"/>
      <c r="J53226" s="88"/>
      <c r="K53226" s="88"/>
    </row>
    <row r="53227" spans="2:11" hidden="1" x14ac:dyDescent="0.2">
      <c r="B53227" s="88"/>
      <c r="C53227" s="88"/>
      <c r="D53227" s="88"/>
      <c r="E53227" s="88"/>
      <c r="F53227" s="88"/>
      <c r="G53227" s="88"/>
      <c r="H53227" s="88"/>
      <c r="I53227" s="88"/>
      <c r="J53227" s="88"/>
      <c r="K53227" s="88"/>
    </row>
    <row r="53228" spans="2:11" hidden="1" x14ac:dyDescent="0.2">
      <c r="B53228" s="88"/>
      <c r="C53228" s="88"/>
      <c r="D53228" s="88"/>
      <c r="E53228" s="88"/>
      <c r="F53228" s="88"/>
      <c r="G53228" s="88"/>
      <c r="H53228" s="88"/>
      <c r="I53228" s="88"/>
      <c r="J53228" s="88"/>
      <c r="K53228" s="88"/>
    </row>
    <row r="53229" spans="2:11" hidden="1" x14ac:dyDescent="0.2">
      <c r="B53229" s="88"/>
      <c r="C53229" s="88"/>
      <c r="D53229" s="88"/>
      <c r="E53229" s="88"/>
      <c r="F53229" s="88"/>
      <c r="G53229" s="88"/>
      <c r="H53229" s="88"/>
      <c r="I53229" s="88"/>
      <c r="J53229" s="88"/>
      <c r="K53229" s="88"/>
    </row>
    <row r="53230" spans="2:11" hidden="1" x14ac:dyDescent="0.2">
      <c r="B53230" s="88"/>
      <c r="C53230" s="88"/>
      <c r="D53230" s="88"/>
      <c r="E53230" s="88"/>
      <c r="F53230" s="88"/>
      <c r="G53230" s="88"/>
      <c r="H53230" s="88"/>
      <c r="I53230" s="88"/>
      <c r="J53230" s="88"/>
      <c r="K53230" s="88"/>
    </row>
    <row r="53231" spans="2:11" hidden="1" x14ac:dyDescent="0.2">
      <c r="B53231" s="88"/>
      <c r="C53231" s="88"/>
      <c r="D53231" s="88"/>
      <c r="E53231" s="88"/>
      <c r="F53231" s="88"/>
      <c r="G53231" s="88"/>
      <c r="H53231" s="88"/>
      <c r="I53231" s="88"/>
      <c r="J53231" s="88"/>
      <c r="K53231" s="88"/>
    </row>
    <row r="53232" spans="2:11" hidden="1" x14ac:dyDescent="0.2">
      <c r="B53232" s="88"/>
      <c r="C53232" s="88"/>
      <c r="D53232" s="88"/>
      <c r="E53232" s="88"/>
      <c r="F53232" s="88"/>
      <c r="G53232" s="88"/>
      <c r="H53232" s="88"/>
      <c r="I53232" s="88"/>
      <c r="J53232" s="88"/>
      <c r="K53232" s="88"/>
    </row>
    <row r="53233" spans="2:11" hidden="1" x14ac:dyDescent="0.2">
      <c r="B53233" s="88"/>
      <c r="C53233" s="88"/>
      <c r="D53233" s="88"/>
      <c r="E53233" s="88"/>
      <c r="F53233" s="88"/>
      <c r="G53233" s="88"/>
      <c r="H53233" s="88"/>
      <c r="I53233" s="88"/>
      <c r="J53233" s="88"/>
      <c r="K53233" s="88"/>
    </row>
    <row r="53234" spans="2:11" hidden="1" x14ac:dyDescent="0.2">
      <c r="B53234" s="88"/>
      <c r="C53234" s="88"/>
      <c r="D53234" s="88"/>
      <c r="E53234" s="88"/>
      <c r="F53234" s="88"/>
      <c r="G53234" s="88"/>
      <c r="H53234" s="88"/>
      <c r="I53234" s="88"/>
      <c r="J53234" s="88"/>
      <c r="K53234" s="88"/>
    </row>
    <row r="53235" spans="2:11" hidden="1" x14ac:dyDescent="0.2">
      <c r="B53235" s="88"/>
      <c r="C53235" s="88"/>
      <c r="D53235" s="88"/>
      <c r="E53235" s="88"/>
      <c r="F53235" s="88"/>
      <c r="G53235" s="88"/>
      <c r="H53235" s="88"/>
      <c r="I53235" s="88"/>
      <c r="J53235" s="88"/>
      <c r="K53235" s="88"/>
    </row>
    <row r="53236" spans="2:11" hidden="1" x14ac:dyDescent="0.2">
      <c r="B53236" s="88"/>
      <c r="C53236" s="88"/>
      <c r="D53236" s="88"/>
      <c r="E53236" s="88"/>
      <c r="F53236" s="88"/>
      <c r="G53236" s="88"/>
      <c r="H53236" s="88"/>
      <c r="I53236" s="88"/>
      <c r="J53236" s="88"/>
      <c r="K53236" s="88"/>
    </row>
    <row r="53237" spans="2:11" hidden="1" x14ac:dyDescent="0.2">
      <c r="B53237" s="88"/>
      <c r="C53237" s="88"/>
      <c r="D53237" s="88"/>
      <c r="E53237" s="88"/>
      <c r="F53237" s="88"/>
      <c r="G53237" s="88"/>
      <c r="H53237" s="88"/>
      <c r="I53237" s="88"/>
      <c r="J53237" s="88"/>
      <c r="K53237" s="88"/>
    </row>
    <row r="53238" spans="2:11" hidden="1" x14ac:dyDescent="0.2">
      <c r="B53238" s="88"/>
      <c r="C53238" s="88"/>
      <c r="D53238" s="88"/>
      <c r="E53238" s="88"/>
      <c r="F53238" s="88"/>
      <c r="G53238" s="88"/>
      <c r="H53238" s="88"/>
      <c r="I53238" s="88"/>
      <c r="J53238" s="88"/>
      <c r="K53238" s="88"/>
    </row>
    <row r="53239" spans="2:11" hidden="1" x14ac:dyDescent="0.2">
      <c r="B53239" s="88"/>
      <c r="C53239" s="88"/>
      <c r="D53239" s="88"/>
      <c r="E53239" s="88"/>
      <c r="F53239" s="88"/>
      <c r="G53239" s="88"/>
      <c r="H53239" s="88"/>
      <c r="I53239" s="88"/>
      <c r="J53239" s="88"/>
      <c r="K53239" s="88"/>
    </row>
    <row r="53240" spans="2:11" hidden="1" x14ac:dyDescent="0.2">
      <c r="B53240" s="88"/>
      <c r="C53240" s="88"/>
      <c r="D53240" s="88"/>
      <c r="E53240" s="88"/>
      <c r="F53240" s="88"/>
      <c r="G53240" s="88"/>
      <c r="H53240" s="88"/>
      <c r="I53240" s="88"/>
      <c r="J53240" s="88"/>
      <c r="K53240" s="88"/>
    </row>
    <row r="53241" spans="2:11" hidden="1" x14ac:dyDescent="0.2">
      <c r="B53241" s="88"/>
      <c r="C53241" s="88"/>
      <c r="D53241" s="88"/>
      <c r="E53241" s="88"/>
      <c r="F53241" s="88"/>
      <c r="G53241" s="88"/>
      <c r="H53241" s="88"/>
      <c r="I53241" s="88"/>
      <c r="J53241" s="88"/>
      <c r="K53241" s="88"/>
    </row>
    <row r="53242" spans="2:11" hidden="1" x14ac:dyDescent="0.2">
      <c r="B53242" s="88"/>
      <c r="C53242" s="88"/>
      <c r="D53242" s="88"/>
      <c r="E53242" s="88"/>
      <c r="F53242" s="88"/>
      <c r="G53242" s="88"/>
      <c r="H53242" s="88"/>
      <c r="I53242" s="88"/>
      <c r="J53242" s="88"/>
      <c r="K53242" s="88"/>
    </row>
    <row r="53243" spans="2:11" hidden="1" x14ac:dyDescent="0.2">
      <c r="B53243" s="88"/>
      <c r="C53243" s="88"/>
      <c r="D53243" s="88"/>
      <c r="E53243" s="88"/>
      <c r="F53243" s="88"/>
      <c r="G53243" s="88"/>
      <c r="H53243" s="88"/>
      <c r="I53243" s="88"/>
      <c r="J53243" s="88"/>
      <c r="K53243" s="88"/>
    </row>
    <row r="53244" spans="2:11" hidden="1" x14ac:dyDescent="0.2">
      <c r="B53244" s="88"/>
      <c r="C53244" s="88"/>
      <c r="D53244" s="88"/>
      <c r="E53244" s="88"/>
      <c r="F53244" s="88"/>
      <c r="G53244" s="88"/>
      <c r="H53244" s="88"/>
      <c r="I53244" s="88"/>
      <c r="J53244" s="88"/>
      <c r="K53244" s="88"/>
    </row>
    <row r="53245" spans="2:11" hidden="1" x14ac:dyDescent="0.2">
      <c r="B53245" s="88"/>
      <c r="C53245" s="88"/>
      <c r="D53245" s="88"/>
      <c r="E53245" s="88"/>
      <c r="F53245" s="88"/>
      <c r="G53245" s="88"/>
      <c r="H53245" s="88"/>
      <c r="I53245" s="88"/>
      <c r="J53245" s="88"/>
      <c r="K53245" s="88"/>
    </row>
    <row r="53246" spans="2:11" hidden="1" x14ac:dyDescent="0.2">
      <c r="B53246" s="88"/>
      <c r="C53246" s="88"/>
      <c r="D53246" s="88"/>
      <c r="E53246" s="88"/>
      <c r="F53246" s="88"/>
      <c r="G53246" s="88"/>
      <c r="H53246" s="88"/>
      <c r="I53246" s="88"/>
      <c r="J53246" s="88"/>
      <c r="K53246" s="88"/>
    </row>
    <row r="53247" spans="2:11" hidden="1" x14ac:dyDescent="0.2">
      <c r="B53247" s="88"/>
      <c r="C53247" s="88"/>
      <c r="D53247" s="88"/>
      <c r="E53247" s="88"/>
      <c r="F53247" s="88"/>
      <c r="G53247" s="88"/>
      <c r="H53247" s="88"/>
      <c r="I53247" s="88"/>
      <c r="J53247" s="88"/>
      <c r="K53247" s="88"/>
    </row>
    <row r="53248" spans="2:11" hidden="1" x14ac:dyDescent="0.2">
      <c r="B53248" s="88"/>
      <c r="C53248" s="88"/>
      <c r="D53248" s="88"/>
      <c r="E53248" s="88"/>
      <c r="F53248" s="88"/>
      <c r="G53248" s="88"/>
      <c r="H53248" s="88"/>
      <c r="I53248" s="88"/>
      <c r="J53248" s="88"/>
      <c r="K53248" s="88"/>
    </row>
    <row r="53249" spans="2:11" hidden="1" x14ac:dyDescent="0.2">
      <c r="B53249" s="88"/>
      <c r="C53249" s="88"/>
      <c r="D53249" s="88"/>
      <c r="E53249" s="88"/>
      <c r="F53249" s="88"/>
      <c r="G53249" s="88"/>
      <c r="H53249" s="88"/>
      <c r="I53249" s="88"/>
      <c r="J53249" s="88"/>
      <c r="K53249" s="88"/>
    </row>
    <row r="53250" spans="2:11" hidden="1" x14ac:dyDescent="0.2">
      <c r="B53250" s="88"/>
      <c r="C53250" s="88"/>
      <c r="D53250" s="88"/>
      <c r="E53250" s="88"/>
      <c r="F53250" s="88"/>
      <c r="G53250" s="88"/>
      <c r="H53250" s="88"/>
      <c r="I53250" s="88"/>
      <c r="J53250" s="88"/>
      <c r="K53250" s="88"/>
    </row>
    <row r="53251" spans="2:11" hidden="1" x14ac:dyDescent="0.2">
      <c r="B53251" s="88"/>
      <c r="C53251" s="88"/>
      <c r="D53251" s="88"/>
      <c r="E53251" s="88"/>
      <c r="F53251" s="88"/>
      <c r="G53251" s="88"/>
      <c r="H53251" s="88"/>
      <c r="I53251" s="88"/>
      <c r="J53251" s="88"/>
      <c r="K53251" s="88"/>
    </row>
    <row r="53252" spans="2:11" hidden="1" x14ac:dyDescent="0.2">
      <c r="B53252" s="88"/>
      <c r="C53252" s="88"/>
      <c r="D53252" s="88"/>
      <c r="E53252" s="88"/>
      <c r="F53252" s="88"/>
      <c r="G53252" s="88"/>
      <c r="H53252" s="88"/>
      <c r="I53252" s="88"/>
      <c r="J53252" s="88"/>
      <c r="K53252" s="88"/>
    </row>
    <row r="53253" spans="2:11" hidden="1" x14ac:dyDescent="0.2">
      <c r="B53253" s="88"/>
      <c r="C53253" s="88"/>
      <c r="D53253" s="88"/>
      <c r="E53253" s="88"/>
      <c r="F53253" s="88"/>
      <c r="G53253" s="88"/>
      <c r="H53253" s="88"/>
      <c r="I53253" s="88"/>
      <c r="J53253" s="88"/>
      <c r="K53253" s="88"/>
    </row>
    <row r="53254" spans="2:11" hidden="1" x14ac:dyDescent="0.2">
      <c r="B53254" s="88"/>
      <c r="C53254" s="88"/>
      <c r="D53254" s="88"/>
      <c r="E53254" s="88"/>
      <c r="F53254" s="88"/>
      <c r="G53254" s="88"/>
      <c r="H53254" s="88"/>
      <c r="I53254" s="88"/>
      <c r="J53254" s="88"/>
      <c r="K53254" s="88"/>
    </row>
    <row r="53255" spans="2:11" hidden="1" x14ac:dyDescent="0.2">
      <c r="B53255" s="88"/>
      <c r="C53255" s="88"/>
      <c r="D53255" s="88"/>
      <c r="E53255" s="88"/>
      <c r="F53255" s="88"/>
      <c r="G53255" s="88"/>
      <c r="H53255" s="88"/>
      <c r="I53255" s="88"/>
      <c r="J53255" s="88"/>
      <c r="K53255" s="88"/>
    </row>
    <row r="53256" spans="2:11" hidden="1" x14ac:dyDescent="0.2">
      <c r="B53256" s="88"/>
      <c r="C53256" s="88"/>
      <c r="D53256" s="88"/>
      <c r="E53256" s="88"/>
      <c r="F53256" s="88"/>
      <c r="G53256" s="88"/>
      <c r="H53256" s="88"/>
      <c r="I53256" s="88"/>
      <c r="J53256" s="88"/>
      <c r="K53256" s="88"/>
    </row>
    <row r="53257" spans="2:11" hidden="1" x14ac:dyDescent="0.2">
      <c r="B53257" s="88"/>
      <c r="C53257" s="88"/>
      <c r="D53257" s="88"/>
      <c r="E53257" s="88"/>
      <c r="F53257" s="88"/>
      <c r="G53257" s="88"/>
      <c r="H53257" s="88"/>
      <c r="I53257" s="88"/>
      <c r="J53257" s="88"/>
      <c r="K53257" s="88"/>
    </row>
    <row r="53258" spans="2:11" hidden="1" x14ac:dyDescent="0.2">
      <c r="B53258" s="88"/>
      <c r="C53258" s="88"/>
      <c r="D53258" s="88"/>
      <c r="E53258" s="88"/>
      <c r="F53258" s="88"/>
      <c r="G53258" s="88"/>
      <c r="H53258" s="88"/>
      <c r="I53258" s="88"/>
      <c r="J53258" s="88"/>
      <c r="K53258" s="88"/>
    </row>
    <row r="53259" spans="2:11" hidden="1" x14ac:dyDescent="0.2">
      <c r="B53259" s="88"/>
      <c r="C53259" s="88"/>
      <c r="D53259" s="88"/>
      <c r="E53259" s="88"/>
      <c r="F53259" s="88"/>
      <c r="G53259" s="88"/>
      <c r="H53259" s="88"/>
      <c r="I53259" s="88"/>
      <c r="J53259" s="88"/>
      <c r="K53259" s="88"/>
    </row>
    <row r="53260" spans="2:11" hidden="1" x14ac:dyDescent="0.2">
      <c r="B53260" s="88"/>
      <c r="C53260" s="88"/>
      <c r="D53260" s="88"/>
      <c r="E53260" s="88"/>
      <c r="F53260" s="88"/>
      <c r="G53260" s="88"/>
      <c r="H53260" s="88"/>
      <c r="I53260" s="88"/>
      <c r="J53260" s="88"/>
      <c r="K53260" s="88"/>
    </row>
    <row r="53261" spans="2:11" hidden="1" x14ac:dyDescent="0.2">
      <c r="B53261" s="88"/>
      <c r="C53261" s="88"/>
      <c r="D53261" s="88"/>
      <c r="E53261" s="88"/>
      <c r="F53261" s="88"/>
      <c r="G53261" s="88"/>
      <c r="H53261" s="88"/>
      <c r="I53261" s="88"/>
      <c r="J53261" s="88"/>
      <c r="K53261" s="88"/>
    </row>
    <row r="53262" spans="2:11" hidden="1" x14ac:dyDescent="0.2">
      <c r="B53262" s="88"/>
      <c r="C53262" s="88"/>
      <c r="D53262" s="88"/>
      <c r="E53262" s="88"/>
      <c r="F53262" s="88"/>
      <c r="G53262" s="88"/>
      <c r="H53262" s="88"/>
      <c r="I53262" s="88"/>
      <c r="J53262" s="88"/>
      <c r="K53262" s="88"/>
    </row>
    <row r="53263" spans="2:11" hidden="1" x14ac:dyDescent="0.2">
      <c r="B53263" s="88"/>
      <c r="C53263" s="88"/>
      <c r="D53263" s="88"/>
      <c r="E53263" s="88"/>
      <c r="F53263" s="88"/>
      <c r="G53263" s="88"/>
      <c r="H53263" s="88"/>
      <c r="I53263" s="88"/>
      <c r="J53263" s="88"/>
      <c r="K53263" s="88"/>
    </row>
    <row r="53264" spans="2:11" hidden="1" x14ac:dyDescent="0.2">
      <c r="B53264" s="88"/>
      <c r="C53264" s="88"/>
      <c r="D53264" s="88"/>
      <c r="E53264" s="88"/>
      <c r="F53264" s="88"/>
      <c r="G53264" s="88"/>
      <c r="H53264" s="88"/>
      <c r="I53264" s="88"/>
      <c r="J53264" s="88"/>
      <c r="K53264" s="88"/>
    </row>
    <row r="53265" spans="2:11" hidden="1" x14ac:dyDescent="0.2">
      <c r="B53265" s="88"/>
      <c r="C53265" s="88"/>
      <c r="D53265" s="88"/>
      <c r="E53265" s="88"/>
      <c r="F53265" s="88"/>
      <c r="G53265" s="88"/>
      <c r="H53265" s="88"/>
      <c r="I53265" s="88"/>
      <c r="J53265" s="88"/>
      <c r="K53265" s="88"/>
    </row>
    <row r="53266" spans="2:11" hidden="1" x14ac:dyDescent="0.2">
      <c r="B53266" s="88"/>
      <c r="C53266" s="88"/>
      <c r="D53266" s="88"/>
      <c r="E53266" s="88"/>
      <c r="F53266" s="88"/>
      <c r="G53266" s="88"/>
      <c r="H53266" s="88"/>
      <c r="I53266" s="88"/>
      <c r="J53266" s="88"/>
      <c r="K53266" s="88"/>
    </row>
    <row r="53267" spans="2:11" hidden="1" x14ac:dyDescent="0.2">
      <c r="B53267" s="88"/>
      <c r="C53267" s="88"/>
      <c r="D53267" s="88"/>
      <c r="E53267" s="88"/>
      <c r="F53267" s="88"/>
      <c r="G53267" s="88"/>
      <c r="H53267" s="88"/>
      <c r="I53267" s="88"/>
      <c r="J53267" s="88"/>
      <c r="K53267" s="88"/>
    </row>
    <row r="53268" spans="2:11" hidden="1" x14ac:dyDescent="0.2">
      <c r="B53268" s="88"/>
      <c r="C53268" s="88"/>
      <c r="D53268" s="88"/>
      <c r="E53268" s="88"/>
      <c r="F53268" s="88"/>
      <c r="G53268" s="88"/>
      <c r="H53268" s="88"/>
      <c r="I53268" s="88"/>
      <c r="J53268" s="88"/>
      <c r="K53268" s="88"/>
    </row>
    <row r="53269" spans="2:11" hidden="1" x14ac:dyDescent="0.2">
      <c r="B53269" s="88"/>
      <c r="C53269" s="88"/>
      <c r="D53269" s="88"/>
      <c r="E53269" s="88"/>
      <c r="F53269" s="88"/>
      <c r="G53269" s="88"/>
      <c r="H53269" s="88"/>
      <c r="I53269" s="88"/>
      <c r="J53269" s="88"/>
      <c r="K53269" s="88"/>
    </row>
    <row r="53270" spans="2:11" hidden="1" x14ac:dyDescent="0.2">
      <c r="B53270" s="88"/>
      <c r="C53270" s="88"/>
      <c r="D53270" s="88"/>
      <c r="E53270" s="88"/>
      <c r="F53270" s="88"/>
      <c r="G53270" s="88"/>
      <c r="H53270" s="88"/>
      <c r="I53270" s="88"/>
      <c r="J53270" s="88"/>
      <c r="K53270" s="88"/>
    </row>
    <row r="53271" spans="2:11" hidden="1" x14ac:dyDescent="0.2">
      <c r="B53271" s="88"/>
      <c r="C53271" s="88"/>
      <c r="D53271" s="88"/>
      <c r="E53271" s="88"/>
      <c r="F53271" s="88"/>
      <c r="G53271" s="88"/>
      <c r="H53271" s="88"/>
      <c r="I53271" s="88"/>
      <c r="J53271" s="88"/>
      <c r="K53271" s="88"/>
    </row>
    <row r="53272" spans="2:11" hidden="1" x14ac:dyDescent="0.2">
      <c r="B53272" s="88"/>
      <c r="C53272" s="88"/>
      <c r="D53272" s="88"/>
      <c r="E53272" s="88"/>
      <c r="F53272" s="88"/>
      <c r="G53272" s="88"/>
      <c r="H53272" s="88"/>
      <c r="I53272" s="88"/>
      <c r="J53272" s="88"/>
      <c r="K53272" s="88"/>
    </row>
    <row r="53273" spans="2:11" hidden="1" x14ac:dyDescent="0.2">
      <c r="B53273" s="88"/>
      <c r="C53273" s="88"/>
      <c r="D53273" s="88"/>
      <c r="E53273" s="88"/>
      <c r="F53273" s="88"/>
      <c r="G53273" s="88"/>
      <c r="H53273" s="88"/>
      <c r="I53273" s="88"/>
      <c r="J53273" s="88"/>
      <c r="K53273" s="88"/>
    </row>
    <row r="53274" spans="2:11" hidden="1" x14ac:dyDescent="0.2">
      <c r="B53274" s="88"/>
      <c r="C53274" s="88"/>
      <c r="D53274" s="88"/>
      <c r="E53274" s="88"/>
      <c r="F53274" s="88"/>
      <c r="G53274" s="88"/>
      <c r="H53274" s="88"/>
      <c r="I53274" s="88"/>
      <c r="J53274" s="88"/>
      <c r="K53274" s="88"/>
    </row>
    <row r="53275" spans="2:11" hidden="1" x14ac:dyDescent="0.2">
      <c r="B53275" s="88"/>
      <c r="C53275" s="88"/>
      <c r="D53275" s="88"/>
      <c r="E53275" s="88"/>
      <c r="F53275" s="88"/>
      <c r="G53275" s="88"/>
      <c r="H53275" s="88"/>
      <c r="I53275" s="88"/>
      <c r="J53275" s="88"/>
      <c r="K53275" s="88"/>
    </row>
    <row r="53276" spans="2:11" hidden="1" x14ac:dyDescent="0.2">
      <c r="B53276" s="88"/>
      <c r="C53276" s="88"/>
      <c r="D53276" s="88"/>
      <c r="E53276" s="88"/>
      <c r="F53276" s="88"/>
      <c r="G53276" s="88"/>
      <c r="H53276" s="88"/>
      <c r="I53276" s="88"/>
      <c r="J53276" s="88"/>
      <c r="K53276" s="88"/>
    </row>
    <row r="53277" spans="2:11" hidden="1" x14ac:dyDescent="0.2">
      <c r="B53277" s="88"/>
      <c r="C53277" s="88"/>
      <c r="D53277" s="88"/>
      <c r="E53277" s="88"/>
      <c r="F53277" s="88"/>
      <c r="G53277" s="88"/>
      <c r="H53277" s="88"/>
      <c r="I53277" s="88"/>
      <c r="J53277" s="88"/>
      <c r="K53277" s="88"/>
    </row>
    <row r="53278" spans="2:11" hidden="1" x14ac:dyDescent="0.2">
      <c r="B53278" s="88"/>
      <c r="C53278" s="88"/>
      <c r="D53278" s="88"/>
      <c r="E53278" s="88"/>
      <c r="F53278" s="88"/>
      <c r="G53278" s="88"/>
      <c r="H53278" s="88"/>
      <c r="I53278" s="88"/>
      <c r="J53278" s="88"/>
      <c r="K53278" s="88"/>
    </row>
    <row r="53279" spans="2:11" hidden="1" x14ac:dyDescent="0.2">
      <c r="B53279" s="88"/>
      <c r="C53279" s="88"/>
      <c r="D53279" s="88"/>
      <c r="E53279" s="88"/>
      <c r="F53279" s="88"/>
      <c r="G53279" s="88"/>
      <c r="H53279" s="88"/>
      <c r="I53279" s="88"/>
      <c r="J53279" s="88"/>
      <c r="K53279" s="88"/>
    </row>
    <row r="53280" spans="2:11" hidden="1" x14ac:dyDescent="0.2">
      <c r="B53280" s="88"/>
      <c r="C53280" s="88"/>
      <c r="D53280" s="88"/>
      <c r="E53280" s="88"/>
      <c r="F53280" s="88"/>
      <c r="G53280" s="88"/>
      <c r="H53280" s="88"/>
      <c r="I53280" s="88"/>
      <c r="J53280" s="88"/>
      <c r="K53280" s="88"/>
    </row>
    <row r="53281" spans="2:11" hidden="1" x14ac:dyDescent="0.2">
      <c r="B53281" s="88"/>
      <c r="C53281" s="88"/>
      <c r="D53281" s="88"/>
      <c r="E53281" s="88"/>
      <c r="F53281" s="88"/>
      <c r="G53281" s="88"/>
      <c r="H53281" s="88"/>
      <c r="I53281" s="88"/>
      <c r="J53281" s="88"/>
      <c r="K53281" s="88"/>
    </row>
    <row r="53282" spans="2:11" hidden="1" x14ac:dyDescent="0.2">
      <c r="B53282" s="88"/>
      <c r="C53282" s="88"/>
      <c r="D53282" s="88"/>
      <c r="E53282" s="88"/>
      <c r="F53282" s="88"/>
      <c r="G53282" s="88"/>
      <c r="H53282" s="88"/>
      <c r="I53282" s="88"/>
      <c r="J53282" s="88"/>
      <c r="K53282" s="88"/>
    </row>
    <row r="53283" spans="2:11" hidden="1" x14ac:dyDescent="0.2">
      <c r="B53283" s="88"/>
      <c r="C53283" s="88"/>
      <c r="D53283" s="88"/>
      <c r="E53283" s="88"/>
      <c r="F53283" s="88"/>
      <c r="G53283" s="88"/>
      <c r="H53283" s="88"/>
      <c r="I53283" s="88"/>
      <c r="J53283" s="88"/>
      <c r="K53283" s="88"/>
    </row>
    <row r="53284" spans="2:11" hidden="1" x14ac:dyDescent="0.2">
      <c r="B53284" s="88"/>
      <c r="C53284" s="88"/>
      <c r="D53284" s="88"/>
      <c r="E53284" s="88"/>
      <c r="F53284" s="88"/>
      <c r="G53284" s="88"/>
      <c r="H53284" s="88"/>
      <c r="I53284" s="88"/>
      <c r="J53284" s="88"/>
      <c r="K53284" s="88"/>
    </row>
    <row r="53285" spans="2:11" hidden="1" x14ac:dyDescent="0.2">
      <c r="B53285" s="88"/>
      <c r="C53285" s="88"/>
      <c r="D53285" s="88"/>
      <c r="E53285" s="88"/>
      <c r="F53285" s="88"/>
      <c r="G53285" s="88"/>
      <c r="H53285" s="88"/>
      <c r="I53285" s="88"/>
      <c r="J53285" s="88"/>
      <c r="K53285" s="88"/>
    </row>
    <row r="53286" spans="2:11" hidden="1" x14ac:dyDescent="0.2">
      <c r="B53286" s="88"/>
      <c r="C53286" s="88"/>
      <c r="D53286" s="88"/>
      <c r="E53286" s="88"/>
      <c r="F53286" s="88"/>
      <c r="G53286" s="88"/>
      <c r="H53286" s="88"/>
      <c r="I53286" s="88"/>
      <c r="J53286" s="88"/>
      <c r="K53286" s="88"/>
    </row>
    <row r="53287" spans="2:11" hidden="1" x14ac:dyDescent="0.2">
      <c r="B53287" s="88"/>
      <c r="C53287" s="88"/>
      <c r="D53287" s="88"/>
      <c r="E53287" s="88"/>
      <c r="F53287" s="88"/>
      <c r="G53287" s="88"/>
      <c r="H53287" s="88"/>
      <c r="I53287" s="88"/>
      <c r="J53287" s="88"/>
      <c r="K53287" s="88"/>
    </row>
    <row r="53288" spans="2:11" hidden="1" x14ac:dyDescent="0.2">
      <c r="B53288" s="88"/>
      <c r="C53288" s="88"/>
      <c r="D53288" s="88"/>
      <c r="E53288" s="88"/>
      <c r="F53288" s="88"/>
      <c r="G53288" s="88"/>
      <c r="H53288" s="88"/>
      <c r="I53288" s="88"/>
      <c r="J53288" s="88"/>
      <c r="K53288" s="88"/>
    </row>
    <row r="53289" spans="2:11" hidden="1" x14ac:dyDescent="0.2">
      <c r="B53289" s="88"/>
      <c r="C53289" s="88"/>
      <c r="D53289" s="88"/>
      <c r="E53289" s="88"/>
      <c r="F53289" s="88"/>
      <c r="G53289" s="88"/>
      <c r="H53289" s="88"/>
      <c r="I53289" s="88"/>
      <c r="J53289" s="88"/>
      <c r="K53289" s="88"/>
    </row>
    <row r="53290" spans="2:11" hidden="1" x14ac:dyDescent="0.2">
      <c r="B53290" s="88"/>
      <c r="C53290" s="88"/>
      <c r="D53290" s="88"/>
      <c r="E53290" s="88"/>
      <c r="F53290" s="88"/>
      <c r="G53290" s="88"/>
      <c r="H53290" s="88"/>
      <c r="I53290" s="88"/>
      <c r="J53290" s="88"/>
      <c r="K53290" s="88"/>
    </row>
    <row r="53291" spans="2:11" hidden="1" x14ac:dyDescent="0.2">
      <c r="B53291" s="88"/>
      <c r="C53291" s="88"/>
      <c r="D53291" s="88"/>
      <c r="E53291" s="88"/>
      <c r="F53291" s="88"/>
      <c r="G53291" s="88"/>
      <c r="H53291" s="88"/>
      <c r="I53291" s="88"/>
      <c r="J53291" s="88"/>
      <c r="K53291" s="88"/>
    </row>
    <row r="53292" spans="2:11" hidden="1" x14ac:dyDescent="0.2">
      <c r="B53292" s="88"/>
      <c r="C53292" s="88"/>
      <c r="D53292" s="88"/>
      <c r="E53292" s="88"/>
      <c r="F53292" s="88"/>
      <c r="G53292" s="88"/>
      <c r="H53292" s="88"/>
      <c r="I53292" s="88"/>
      <c r="J53292" s="88"/>
      <c r="K53292" s="88"/>
    </row>
    <row r="53293" spans="2:11" hidden="1" x14ac:dyDescent="0.2">
      <c r="B53293" s="88"/>
      <c r="C53293" s="88"/>
      <c r="D53293" s="88"/>
      <c r="E53293" s="88"/>
      <c r="F53293" s="88"/>
      <c r="G53293" s="88"/>
      <c r="H53293" s="88"/>
      <c r="I53293" s="88"/>
      <c r="J53293" s="88"/>
      <c r="K53293" s="88"/>
    </row>
    <row r="53294" spans="2:11" hidden="1" x14ac:dyDescent="0.2">
      <c r="B53294" s="88"/>
      <c r="C53294" s="88"/>
      <c r="D53294" s="88"/>
      <c r="E53294" s="88"/>
      <c r="F53294" s="88"/>
      <c r="G53294" s="88"/>
      <c r="H53294" s="88"/>
      <c r="I53294" s="88"/>
      <c r="J53294" s="88"/>
      <c r="K53294" s="88"/>
    </row>
    <row r="53295" spans="2:11" hidden="1" x14ac:dyDescent="0.2">
      <c r="B53295" s="88"/>
      <c r="C53295" s="88"/>
      <c r="D53295" s="88"/>
      <c r="E53295" s="88"/>
      <c r="F53295" s="88"/>
      <c r="G53295" s="88"/>
      <c r="H53295" s="88"/>
      <c r="I53295" s="88"/>
      <c r="J53295" s="88"/>
      <c r="K53295" s="88"/>
    </row>
    <row r="53296" spans="2:11" hidden="1" x14ac:dyDescent="0.2">
      <c r="B53296" s="88"/>
      <c r="C53296" s="88"/>
      <c r="D53296" s="88"/>
      <c r="E53296" s="88"/>
      <c r="F53296" s="88"/>
      <c r="G53296" s="88"/>
      <c r="H53296" s="88"/>
      <c r="I53296" s="88"/>
      <c r="J53296" s="88"/>
      <c r="K53296" s="88"/>
    </row>
    <row r="53297" spans="2:11" hidden="1" x14ac:dyDescent="0.2">
      <c r="B53297" s="88"/>
      <c r="C53297" s="88"/>
      <c r="D53297" s="88"/>
      <c r="E53297" s="88"/>
      <c r="F53297" s="88"/>
      <c r="G53297" s="88"/>
      <c r="H53297" s="88"/>
      <c r="I53297" s="88"/>
      <c r="J53297" s="88"/>
      <c r="K53297" s="88"/>
    </row>
    <row r="53298" spans="2:11" hidden="1" x14ac:dyDescent="0.2">
      <c r="B53298" s="88"/>
      <c r="C53298" s="88"/>
      <c r="D53298" s="88"/>
      <c r="E53298" s="88"/>
      <c r="F53298" s="88"/>
      <c r="G53298" s="88"/>
      <c r="H53298" s="88"/>
      <c r="I53298" s="88"/>
      <c r="J53298" s="88"/>
      <c r="K53298" s="88"/>
    </row>
    <row r="53299" spans="2:11" hidden="1" x14ac:dyDescent="0.2">
      <c r="B53299" s="88"/>
      <c r="C53299" s="88"/>
      <c r="D53299" s="88"/>
      <c r="E53299" s="88"/>
      <c r="F53299" s="88"/>
      <c r="G53299" s="88"/>
      <c r="H53299" s="88"/>
      <c r="I53299" s="88"/>
      <c r="J53299" s="88"/>
      <c r="K53299" s="88"/>
    </row>
    <row r="53300" spans="2:11" hidden="1" x14ac:dyDescent="0.2">
      <c r="B53300" s="88"/>
      <c r="C53300" s="88"/>
      <c r="D53300" s="88"/>
      <c r="E53300" s="88"/>
      <c r="F53300" s="88"/>
      <c r="G53300" s="88"/>
      <c r="H53300" s="88"/>
      <c r="I53300" s="88"/>
      <c r="J53300" s="88"/>
      <c r="K53300" s="88"/>
    </row>
    <row r="53301" spans="2:11" hidden="1" x14ac:dyDescent="0.2">
      <c r="B53301" s="88"/>
      <c r="C53301" s="88"/>
      <c r="D53301" s="88"/>
      <c r="E53301" s="88"/>
      <c r="F53301" s="88"/>
      <c r="G53301" s="88"/>
      <c r="H53301" s="88"/>
      <c r="I53301" s="88"/>
      <c r="J53301" s="88"/>
      <c r="K53301" s="88"/>
    </row>
    <row r="53302" spans="2:11" hidden="1" x14ac:dyDescent="0.2">
      <c r="B53302" s="88"/>
      <c r="C53302" s="88"/>
      <c r="D53302" s="88"/>
      <c r="E53302" s="88"/>
      <c r="F53302" s="88"/>
      <c r="G53302" s="88"/>
      <c r="H53302" s="88"/>
      <c r="I53302" s="88"/>
      <c r="J53302" s="88"/>
      <c r="K53302" s="88"/>
    </row>
    <row r="53303" spans="2:11" hidden="1" x14ac:dyDescent="0.2">
      <c r="B53303" s="88"/>
      <c r="C53303" s="88"/>
      <c r="D53303" s="88"/>
      <c r="E53303" s="88"/>
      <c r="F53303" s="88"/>
      <c r="G53303" s="88"/>
      <c r="H53303" s="88"/>
      <c r="I53303" s="88"/>
      <c r="J53303" s="88"/>
      <c r="K53303" s="88"/>
    </row>
    <row r="53304" spans="2:11" hidden="1" x14ac:dyDescent="0.2">
      <c r="B53304" s="88"/>
      <c r="C53304" s="88"/>
      <c r="D53304" s="88"/>
      <c r="E53304" s="88"/>
      <c r="F53304" s="88"/>
      <c r="G53304" s="88"/>
      <c r="H53304" s="88"/>
      <c r="I53304" s="88"/>
      <c r="J53304" s="88"/>
      <c r="K53304" s="88"/>
    </row>
    <row r="53305" spans="2:11" hidden="1" x14ac:dyDescent="0.2">
      <c r="B53305" s="88"/>
      <c r="C53305" s="88"/>
      <c r="D53305" s="88"/>
      <c r="E53305" s="88"/>
      <c r="F53305" s="88"/>
      <c r="G53305" s="88"/>
      <c r="H53305" s="88"/>
      <c r="I53305" s="88"/>
      <c r="J53305" s="88"/>
      <c r="K53305" s="88"/>
    </row>
    <row r="53306" spans="2:11" hidden="1" x14ac:dyDescent="0.2">
      <c r="B53306" s="88"/>
      <c r="C53306" s="88"/>
      <c r="D53306" s="88"/>
      <c r="E53306" s="88"/>
      <c r="F53306" s="88"/>
      <c r="G53306" s="88"/>
      <c r="H53306" s="88"/>
      <c r="I53306" s="88"/>
      <c r="J53306" s="88"/>
      <c r="K53306" s="88"/>
    </row>
    <row r="53307" spans="2:11" hidden="1" x14ac:dyDescent="0.2">
      <c r="B53307" s="88"/>
      <c r="C53307" s="88"/>
      <c r="D53307" s="88"/>
      <c r="E53307" s="88"/>
      <c r="F53307" s="88"/>
      <c r="G53307" s="88"/>
      <c r="H53307" s="88"/>
      <c r="I53307" s="88"/>
      <c r="J53307" s="88"/>
      <c r="K53307" s="88"/>
    </row>
    <row r="53308" spans="2:11" hidden="1" x14ac:dyDescent="0.2">
      <c r="B53308" s="88"/>
      <c r="C53308" s="88"/>
      <c r="D53308" s="88"/>
      <c r="E53308" s="88"/>
      <c r="F53308" s="88"/>
      <c r="G53308" s="88"/>
      <c r="H53308" s="88"/>
      <c r="I53308" s="88"/>
      <c r="J53308" s="88"/>
      <c r="K53308" s="88"/>
    </row>
    <row r="53309" spans="2:11" hidden="1" x14ac:dyDescent="0.2">
      <c r="B53309" s="88"/>
      <c r="C53309" s="88"/>
      <c r="D53309" s="88"/>
      <c r="E53309" s="88"/>
      <c r="F53309" s="88"/>
      <c r="G53309" s="88"/>
      <c r="H53309" s="88"/>
      <c r="I53309" s="88"/>
      <c r="J53309" s="88"/>
      <c r="K53309" s="88"/>
    </row>
    <row r="53310" spans="2:11" hidden="1" x14ac:dyDescent="0.2">
      <c r="B53310" s="88"/>
      <c r="C53310" s="88"/>
      <c r="D53310" s="88"/>
      <c r="E53310" s="88"/>
      <c r="F53310" s="88"/>
      <c r="G53310" s="88"/>
      <c r="H53310" s="88"/>
      <c r="I53310" s="88"/>
      <c r="J53310" s="88"/>
      <c r="K53310" s="88"/>
    </row>
    <row r="53311" spans="2:11" hidden="1" x14ac:dyDescent="0.2">
      <c r="B53311" s="88"/>
      <c r="C53311" s="88"/>
      <c r="D53311" s="88"/>
      <c r="E53311" s="88"/>
      <c r="F53311" s="88"/>
      <c r="G53311" s="88"/>
      <c r="H53311" s="88"/>
      <c r="I53311" s="88"/>
      <c r="J53311" s="88"/>
      <c r="K53311" s="88"/>
    </row>
    <row r="53312" spans="2:11" hidden="1" x14ac:dyDescent="0.2">
      <c r="B53312" s="88"/>
      <c r="C53312" s="88"/>
      <c r="D53312" s="88"/>
      <c r="E53312" s="88"/>
      <c r="F53312" s="88"/>
      <c r="G53312" s="88"/>
      <c r="H53312" s="88"/>
      <c r="I53312" s="88"/>
      <c r="J53312" s="88"/>
      <c r="K53312" s="88"/>
    </row>
    <row r="53313" spans="2:11" hidden="1" x14ac:dyDescent="0.2">
      <c r="B53313" s="88"/>
      <c r="C53313" s="88"/>
      <c r="D53313" s="88"/>
      <c r="E53313" s="88"/>
      <c r="F53313" s="88"/>
      <c r="G53313" s="88"/>
      <c r="H53313" s="88"/>
      <c r="I53313" s="88"/>
      <c r="J53313" s="88"/>
      <c r="K53313" s="88"/>
    </row>
    <row r="53314" spans="2:11" hidden="1" x14ac:dyDescent="0.2">
      <c r="B53314" s="88"/>
      <c r="C53314" s="88"/>
      <c r="D53314" s="88"/>
      <c r="E53314" s="88"/>
      <c r="F53314" s="88"/>
      <c r="G53314" s="88"/>
      <c r="H53314" s="88"/>
      <c r="I53314" s="88"/>
      <c r="J53314" s="88"/>
      <c r="K53314" s="88"/>
    </row>
    <row r="53315" spans="2:11" hidden="1" x14ac:dyDescent="0.2">
      <c r="B53315" s="88"/>
      <c r="C53315" s="88"/>
      <c r="D53315" s="88"/>
      <c r="E53315" s="88"/>
      <c r="F53315" s="88"/>
      <c r="G53315" s="88"/>
      <c r="H53315" s="88"/>
      <c r="I53315" s="88"/>
      <c r="J53315" s="88"/>
      <c r="K53315" s="88"/>
    </row>
    <row r="53316" spans="2:11" hidden="1" x14ac:dyDescent="0.2">
      <c r="B53316" s="88"/>
      <c r="C53316" s="88"/>
      <c r="D53316" s="88"/>
      <c r="E53316" s="88"/>
      <c r="F53316" s="88"/>
      <c r="G53316" s="88"/>
      <c r="H53316" s="88"/>
      <c r="I53316" s="88"/>
      <c r="J53316" s="88"/>
      <c r="K53316" s="88"/>
    </row>
    <row r="53317" spans="2:11" hidden="1" x14ac:dyDescent="0.2">
      <c r="B53317" s="88"/>
      <c r="C53317" s="88"/>
      <c r="D53317" s="88"/>
      <c r="E53317" s="88"/>
      <c r="F53317" s="88"/>
      <c r="G53317" s="88"/>
      <c r="H53317" s="88"/>
      <c r="I53317" s="88"/>
      <c r="J53317" s="88"/>
      <c r="K53317" s="88"/>
    </row>
    <row r="53318" spans="2:11" hidden="1" x14ac:dyDescent="0.2">
      <c r="B53318" s="88"/>
      <c r="C53318" s="88"/>
      <c r="D53318" s="88"/>
      <c r="E53318" s="88"/>
      <c r="F53318" s="88"/>
      <c r="G53318" s="88"/>
      <c r="H53318" s="88"/>
      <c r="I53318" s="88"/>
      <c r="J53318" s="88"/>
      <c r="K53318" s="88"/>
    </row>
    <row r="53319" spans="2:11" hidden="1" x14ac:dyDescent="0.2">
      <c r="B53319" s="88"/>
      <c r="C53319" s="88"/>
      <c r="D53319" s="88"/>
      <c r="E53319" s="88"/>
      <c r="F53319" s="88"/>
      <c r="G53319" s="88"/>
      <c r="H53319" s="88"/>
      <c r="I53319" s="88"/>
      <c r="J53319" s="88"/>
      <c r="K53319" s="88"/>
    </row>
    <row r="53320" spans="2:11" hidden="1" x14ac:dyDescent="0.2">
      <c r="B53320" s="88"/>
      <c r="C53320" s="88"/>
      <c r="D53320" s="88"/>
      <c r="E53320" s="88"/>
      <c r="F53320" s="88"/>
      <c r="G53320" s="88"/>
      <c r="H53320" s="88"/>
      <c r="I53320" s="88"/>
      <c r="J53320" s="88"/>
      <c r="K53320" s="88"/>
    </row>
    <row r="53321" spans="2:11" hidden="1" x14ac:dyDescent="0.2">
      <c r="B53321" s="88"/>
      <c r="C53321" s="88"/>
      <c r="D53321" s="88"/>
      <c r="E53321" s="88"/>
      <c r="F53321" s="88"/>
      <c r="G53321" s="88"/>
      <c r="H53321" s="88"/>
      <c r="I53321" s="88"/>
      <c r="J53321" s="88"/>
      <c r="K53321" s="88"/>
    </row>
    <row r="53322" spans="2:11" hidden="1" x14ac:dyDescent="0.2">
      <c r="B53322" s="88"/>
      <c r="C53322" s="88"/>
      <c r="D53322" s="88"/>
      <c r="E53322" s="88"/>
      <c r="F53322" s="88"/>
      <c r="G53322" s="88"/>
      <c r="H53322" s="88"/>
      <c r="I53322" s="88"/>
      <c r="J53322" s="88"/>
      <c r="K53322" s="88"/>
    </row>
    <row r="53323" spans="2:11" hidden="1" x14ac:dyDescent="0.2">
      <c r="B53323" s="88"/>
      <c r="C53323" s="88"/>
      <c r="D53323" s="88"/>
      <c r="E53323" s="88"/>
      <c r="F53323" s="88"/>
      <c r="G53323" s="88"/>
      <c r="H53323" s="88"/>
      <c r="I53323" s="88"/>
      <c r="J53323" s="88"/>
      <c r="K53323" s="88"/>
    </row>
    <row r="53324" spans="2:11" hidden="1" x14ac:dyDescent="0.2">
      <c r="B53324" s="88"/>
      <c r="C53324" s="88"/>
      <c r="D53324" s="88"/>
      <c r="E53324" s="88"/>
      <c r="F53324" s="88"/>
      <c r="G53324" s="88"/>
      <c r="H53324" s="88"/>
      <c r="I53324" s="88"/>
      <c r="J53324" s="88"/>
      <c r="K53324" s="88"/>
    </row>
    <row r="53325" spans="2:11" hidden="1" x14ac:dyDescent="0.2">
      <c r="B53325" s="88"/>
      <c r="C53325" s="88"/>
      <c r="D53325" s="88"/>
      <c r="E53325" s="88"/>
      <c r="F53325" s="88"/>
      <c r="G53325" s="88"/>
      <c r="H53325" s="88"/>
      <c r="I53325" s="88"/>
      <c r="J53325" s="88"/>
      <c r="K53325" s="88"/>
    </row>
    <row r="53326" spans="2:11" hidden="1" x14ac:dyDescent="0.2">
      <c r="B53326" s="88"/>
      <c r="C53326" s="88"/>
      <c r="D53326" s="88"/>
      <c r="E53326" s="88"/>
      <c r="F53326" s="88"/>
      <c r="G53326" s="88"/>
      <c r="H53326" s="88"/>
      <c r="I53326" s="88"/>
      <c r="J53326" s="88"/>
      <c r="K53326" s="88"/>
    </row>
    <row r="53327" spans="2:11" hidden="1" x14ac:dyDescent="0.2">
      <c r="B53327" s="88"/>
      <c r="C53327" s="88"/>
      <c r="D53327" s="88"/>
      <c r="E53327" s="88"/>
      <c r="F53327" s="88"/>
      <c r="G53327" s="88"/>
      <c r="H53327" s="88"/>
      <c r="I53327" s="88"/>
      <c r="J53327" s="88"/>
      <c r="K53327" s="88"/>
    </row>
    <row r="53328" spans="2:11" hidden="1" x14ac:dyDescent="0.2">
      <c r="B53328" s="88"/>
      <c r="C53328" s="88"/>
      <c r="D53328" s="88"/>
      <c r="E53328" s="88"/>
      <c r="F53328" s="88"/>
      <c r="G53328" s="88"/>
      <c r="H53328" s="88"/>
      <c r="I53328" s="88"/>
      <c r="J53328" s="88"/>
      <c r="K53328" s="88"/>
    </row>
    <row r="53329" spans="2:11" hidden="1" x14ac:dyDescent="0.2">
      <c r="B53329" s="88"/>
      <c r="C53329" s="88"/>
      <c r="D53329" s="88"/>
      <c r="E53329" s="88"/>
      <c r="F53329" s="88"/>
      <c r="G53329" s="88"/>
      <c r="H53329" s="88"/>
      <c r="I53329" s="88"/>
      <c r="J53329" s="88"/>
      <c r="K53329" s="88"/>
    </row>
    <row r="53330" spans="2:11" hidden="1" x14ac:dyDescent="0.2">
      <c r="B53330" s="88"/>
      <c r="C53330" s="88"/>
      <c r="D53330" s="88"/>
      <c r="E53330" s="88"/>
      <c r="F53330" s="88"/>
      <c r="G53330" s="88"/>
      <c r="H53330" s="88"/>
      <c r="I53330" s="88"/>
      <c r="J53330" s="88"/>
      <c r="K53330" s="88"/>
    </row>
    <row r="53331" spans="2:11" hidden="1" x14ac:dyDescent="0.2">
      <c r="B53331" s="88"/>
      <c r="C53331" s="88"/>
      <c r="D53331" s="88"/>
      <c r="E53331" s="88"/>
      <c r="F53331" s="88"/>
      <c r="G53331" s="88"/>
      <c r="H53331" s="88"/>
      <c r="I53331" s="88"/>
      <c r="J53331" s="88"/>
      <c r="K53331" s="88"/>
    </row>
    <row r="53332" spans="2:11" hidden="1" x14ac:dyDescent="0.2">
      <c r="B53332" s="88"/>
      <c r="C53332" s="88"/>
      <c r="D53332" s="88"/>
      <c r="E53332" s="88"/>
      <c r="F53332" s="88"/>
      <c r="G53332" s="88"/>
      <c r="H53332" s="88"/>
      <c r="I53332" s="88"/>
      <c r="J53332" s="88"/>
      <c r="K53332" s="88"/>
    </row>
    <row r="53333" spans="2:11" hidden="1" x14ac:dyDescent="0.2">
      <c r="B53333" s="88"/>
      <c r="C53333" s="88"/>
      <c r="D53333" s="88"/>
      <c r="E53333" s="88"/>
      <c r="F53333" s="88"/>
      <c r="G53333" s="88"/>
      <c r="H53333" s="88"/>
      <c r="I53333" s="88"/>
      <c r="J53333" s="88"/>
      <c r="K53333" s="88"/>
    </row>
    <row r="53334" spans="2:11" hidden="1" x14ac:dyDescent="0.2">
      <c r="B53334" s="88"/>
      <c r="C53334" s="88"/>
      <c r="D53334" s="88"/>
      <c r="E53334" s="88"/>
      <c r="F53334" s="88"/>
      <c r="G53334" s="88"/>
      <c r="H53334" s="88"/>
      <c r="I53334" s="88"/>
      <c r="J53334" s="88"/>
      <c r="K53334" s="88"/>
    </row>
    <row r="53335" spans="2:11" hidden="1" x14ac:dyDescent="0.2">
      <c r="B53335" s="88"/>
      <c r="C53335" s="88"/>
      <c r="D53335" s="88"/>
      <c r="E53335" s="88"/>
      <c r="F53335" s="88"/>
      <c r="G53335" s="88"/>
      <c r="H53335" s="88"/>
      <c r="I53335" s="88"/>
      <c r="J53335" s="88"/>
      <c r="K53335" s="88"/>
    </row>
    <row r="53336" spans="2:11" hidden="1" x14ac:dyDescent="0.2">
      <c r="B53336" s="88"/>
      <c r="C53336" s="88"/>
      <c r="D53336" s="88"/>
      <c r="E53336" s="88"/>
      <c r="F53336" s="88"/>
      <c r="G53336" s="88"/>
      <c r="H53336" s="88"/>
      <c r="I53336" s="88"/>
      <c r="J53336" s="88"/>
      <c r="K53336" s="88"/>
    </row>
    <row r="53337" spans="2:11" hidden="1" x14ac:dyDescent="0.2">
      <c r="B53337" s="88"/>
      <c r="C53337" s="88"/>
      <c r="D53337" s="88"/>
      <c r="E53337" s="88"/>
      <c r="F53337" s="88"/>
      <c r="G53337" s="88"/>
      <c r="H53337" s="88"/>
      <c r="I53337" s="88"/>
      <c r="J53337" s="88"/>
      <c r="K53337" s="88"/>
    </row>
    <row r="53338" spans="2:11" hidden="1" x14ac:dyDescent="0.2">
      <c r="B53338" s="88"/>
      <c r="C53338" s="88"/>
      <c r="D53338" s="88"/>
      <c r="E53338" s="88"/>
      <c r="F53338" s="88"/>
      <c r="G53338" s="88"/>
      <c r="H53338" s="88"/>
      <c r="I53338" s="88"/>
      <c r="J53338" s="88"/>
      <c r="K53338" s="88"/>
    </row>
    <row r="53339" spans="2:11" hidden="1" x14ac:dyDescent="0.2">
      <c r="B53339" s="88"/>
      <c r="C53339" s="88"/>
      <c r="D53339" s="88"/>
      <c r="E53339" s="88"/>
      <c r="F53339" s="88"/>
      <c r="G53339" s="88"/>
      <c r="H53339" s="88"/>
      <c r="I53339" s="88"/>
      <c r="J53339" s="88"/>
      <c r="K53339" s="88"/>
    </row>
    <row r="53340" spans="2:11" hidden="1" x14ac:dyDescent="0.2">
      <c r="B53340" s="88"/>
      <c r="C53340" s="88"/>
      <c r="D53340" s="88"/>
      <c r="E53340" s="88"/>
      <c r="F53340" s="88"/>
      <c r="G53340" s="88"/>
      <c r="H53340" s="88"/>
      <c r="I53340" s="88"/>
      <c r="J53340" s="88"/>
      <c r="K53340" s="88"/>
    </row>
    <row r="53341" spans="2:11" hidden="1" x14ac:dyDescent="0.2">
      <c r="B53341" s="88"/>
      <c r="C53341" s="88"/>
      <c r="D53341" s="88"/>
      <c r="E53341" s="88"/>
      <c r="F53341" s="88"/>
      <c r="G53341" s="88"/>
      <c r="H53341" s="88"/>
      <c r="I53341" s="88"/>
      <c r="J53341" s="88"/>
      <c r="K53341" s="88"/>
    </row>
    <row r="53342" spans="2:11" hidden="1" x14ac:dyDescent="0.2">
      <c r="B53342" s="88"/>
      <c r="C53342" s="88"/>
      <c r="D53342" s="88"/>
      <c r="E53342" s="88"/>
      <c r="F53342" s="88"/>
      <c r="G53342" s="88"/>
      <c r="H53342" s="88"/>
      <c r="I53342" s="88"/>
      <c r="J53342" s="88"/>
      <c r="K53342" s="88"/>
    </row>
    <row r="53343" spans="2:11" hidden="1" x14ac:dyDescent="0.2">
      <c r="B53343" s="88"/>
      <c r="C53343" s="88"/>
      <c r="D53343" s="88"/>
      <c r="E53343" s="88"/>
      <c r="F53343" s="88"/>
      <c r="G53343" s="88"/>
      <c r="H53343" s="88"/>
      <c r="I53343" s="88"/>
      <c r="J53343" s="88"/>
      <c r="K53343" s="88"/>
    </row>
    <row r="53344" spans="2:11" hidden="1" x14ac:dyDescent="0.2">
      <c r="B53344" s="88"/>
      <c r="C53344" s="88"/>
      <c r="D53344" s="88"/>
      <c r="E53344" s="88"/>
      <c r="F53344" s="88"/>
      <c r="G53344" s="88"/>
      <c r="H53344" s="88"/>
      <c r="I53344" s="88"/>
      <c r="J53344" s="88"/>
      <c r="K53344" s="88"/>
    </row>
    <row r="53345" spans="2:11" hidden="1" x14ac:dyDescent="0.2">
      <c r="B53345" s="88"/>
      <c r="C53345" s="88"/>
      <c r="D53345" s="88"/>
      <c r="E53345" s="88"/>
      <c r="F53345" s="88"/>
      <c r="G53345" s="88"/>
      <c r="H53345" s="88"/>
      <c r="I53345" s="88"/>
      <c r="J53345" s="88"/>
      <c r="K53345" s="88"/>
    </row>
    <row r="53346" spans="2:11" hidden="1" x14ac:dyDescent="0.2">
      <c r="B53346" s="88"/>
      <c r="C53346" s="88"/>
      <c r="D53346" s="88"/>
      <c r="E53346" s="88"/>
      <c r="F53346" s="88"/>
      <c r="G53346" s="88"/>
      <c r="H53346" s="88"/>
      <c r="I53346" s="88"/>
      <c r="J53346" s="88"/>
      <c r="K53346" s="88"/>
    </row>
    <row r="53347" spans="2:11" hidden="1" x14ac:dyDescent="0.2">
      <c r="B53347" s="88"/>
      <c r="C53347" s="88"/>
      <c r="D53347" s="88"/>
      <c r="E53347" s="88"/>
      <c r="F53347" s="88"/>
      <c r="G53347" s="88"/>
      <c r="H53347" s="88"/>
      <c r="I53347" s="88"/>
      <c r="J53347" s="88"/>
      <c r="K53347" s="88"/>
    </row>
    <row r="53348" spans="2:11" hidden="1" x14ac:dyDescent="0.2">
      <c r="B53348" s="88"/>
      <c r="C53348" s="88"/>
      <c r="D53348" s="88"/>
      <c r="E53348" s="88"/>
      <c r="F53348" s="88"/>
      <c r="G53348" s="88"/>
      <c r="H53348" s="88"/>
      <c r="I53348" s="88"/>
      <c r="J53348" s="88"/>
      <c r="K53348" s="88"/>
    </row>
    <row r="53349" spans="2:11" hidden="1" x14ac:dyDescent="0.2">
      <c r="B53349" s="88"/>
      <c r="C53349" s="88"/>
      <c r="D53349" s="88"/>
      <c r="E53349" s="88"/>
      <c r="F53349" s="88"/>
      <c r="G53349" s="88"/>
      <c r="H53349" s="88"/>
      <c r="I53349" s="88"/>
      <c r="J53349" s="88"/>
      <c r="K53349" s="88"/>
    </row>
    <row r="53350" spans="2:11" hidden="1" x14ac:dyDescent="0.2">
      <c r="B53350" s="88"/>
      <c r="C53350" s="88"/>
      <c r="D53350" s="88"/>
      <c r="E53350" s="88"/>
      <c r="F53350" s="88"/>
      <c r="G53350" s="88"/>
      <c r="H53350" s="88"/>
      <c r="I53350" s="88"/>
      <c r="J53350" s="88"/>
      <c r="K53350" s="88"/>
    </row>
    <row r="53351" spans="2:11" hidden="1" x14ac:dyDescent="0.2">
      <c r="B53351" s="88"/>
      <c r="C53351" s="88"/>
      <c r="D53351" s="88"/>
      <c r="E53351" s="88"/>
      <c r="F53351" s="88"/>
      <c r="G53351" s="88"/>
      <c r="H53351" s="88"/>
      <c r="I53351" s="88"/>
      <c r="J53351" s="88"/>
      <c r="K53351" s="88"/>
    </row>
    <row r="53352" spans="2:11" hidden="1" x14ac:dyDescent="0.2">
      <c r="B53352" s="88"/>
      <c r="C53352" s="88"/>
      <c r="D53352" s="88"/>
      <c r="E53352" s="88"/>
      <c r="F53352" s="88"/>
      <c r="G53352" s="88"/>
      <c r="H53352" s="88"/>
      <c r="I53352" s="88"/>
      <c r="J53352" s="88"/>
      <c r="K53352" s="88"/>
    </row>
    <row r="53353" spans="2:11" hidden="1" x14ac:dyDescent="0.2">
      <c r="B53353" s="88"/>
      <c r="C53353" s="88"/>
      <c r="D53353" s="88"/>
      <c r="E53353" s="88"/>
      <c r="F53353" s="88"/>
      <c r="G53353" s="88"/>
      <c r="H53353" s="88"/>
      <c r="I53353" s="88"/>
      <c r="J53353" s="88"/>
      <c r="K53353" s="88"/>
    </row>
    <row r="53354" spans="2:11" hidden="1" x14ac:dyDescent="0.2">
      <c r="B53354" s="88"/>
      <c r="C53354" s="88"/>
      <c r="D53354" s="88"/>
      <c r="E53354" s="88"/>
      <c r="F53354" s="88"/>
      <c r="G53354" s="88"/>
      <c r="H53354" s="88"/>
      <c r="I53354" s="88"/>
      <c r="J53354" s="88"/>
      <c r="K53354" s="88"/>
    </row>
    <row r="53355" spans="2:11" hidden="1" x14ac:dyDescent="0.2">
      <c r="B53355" s="88"/>
      <c r="C53355" s="88"/>
      <c r="D53355" s="88"/>
      <c r="E53355" s="88"/>
      <c r="F53355" s="88"/>
      <c r="G53355" s="88"/>
      <c r="H53355" s="88"/>
      <c r="I53355" s="88"/>
      <c r="J53355" s="88"/>
      <c r="K53355" s="88"/>
    </row>
    <row r="53356" spans="2:11" hidden="1" x14ac:dyDescent="0.2">
      <c r="B53356" s="88"/>
      <c r="C53356" s="88"/>
      <c r="D53356" s="88"/>
      <c r="E53356" s="88"/>
      <c r="F53356" s="88"/>
      <c r="G53356" s="88"/>
      <c r="H53356" s="88"/>
      <c r="I53356" s="88"/>
      <c r="J53356" s="88"/>
      <c r="K53356" s="88"/>
    </row>
    <row r="53357" spans="2:11" hidden="1" x14ac:dyDescent="0.2">
      <c r="B53357" s="88"/>
      <c r="C53357" s="88"/>
      <c r="D53357" s="88"/>
      <c r="E53357" s="88"/>
      <c r="F53357" s="88"/>
      <c r="G53357" s="88"/>
      <c r="H53357" s="88"/>
      <c r="I53357" s="88"/>
      <c r="J53357" s="88"/>
      <c r="K53357" s="88"/>
    </row>
    <row r="53358" spans="2:11" hidden="1" x14ac:dyDescent="0.2">
      <c r="B53358" s="88"/>
      <c r="C53358" s="88"/>
      <c r="D53358" s="88"/>
      <c r="E53358" s="88"/>
      <c r="F53358" s="88"/>
      <c r="G53358" s="88"/>
      <c r="H53358" s="88"/>
      <c r="I53358" s="88"/>
      <c r="J53358" s="88"/>
      <c r="K53358" s="88"/>
    </row>
    <row r="53359" spans="2:11" hidden="1" x14ac:dyDescent="0.2">
      <c r="B53359" s="88"/>
      <c r="C53359" s="88"/>
      <c r="D53359" s="88"/>
      <c r="E53359" s="88"/>
      <c r="F53359" s="88"/>
      <c r="G53359" s="88"/>
      <c r="H53359" s="88"/>
      <c r="I53359" s="88"/>
      <c r="J53359" s="88"/>
      <c r="K53359" s="88"/>
    </row>
    <row r="53360" spans="2:11" hidden="1" x14ac:dyDescent="0.2">
      <c r="B53360" s="88"/>
      <c r="C53360" s="88"/>
      <c r="D53360" s="88"/>
      <c r="E53360" s="88"/>
      <c r="F53360" s="88"/>
      <c r="G53360" s="88"/>
      <c r="H53360" s="88"/>
      <c r="I53360" s="88"/>
      <c r="J53360" s="88"/>
      <c r="K53360" s="88"/>
    </row>
    <row r="53361" spans="2:11" hidden="1" x14ac:dyDescent="0.2">
      <c r="B53361" s="88"/>
      <c r="C53361" s="88"/>
      <c r="D53361" s="88"/>
      <c r="E53361" s="88"/>
      <c r="F53361" s="88"/>
      <c r="G53361" s="88"/>
      <c r="H53361" s="88"/>
      <c r="I53361" s="88"/>
      <c r="J53361" s="88"/>
      <c r="K53361" s="88"/>
    </row>
    <row r="53362" spans="2:11" hidden="1" x14ac:dyDescent="0.2">
      <c r="B53362" s="88"/>
      <c r="C53362" s="88"/>
      <c r="D53362" s="88"/>
      <c r="E53362" s="88"/>
      <c r="F53362" s="88"/>
      <c r="G53362" s="88"/>
      <c r="H53362" s="88"/>
      <c r="I53362" s="88"/>
      <c r="J53362" s="88"/>
      <c r="K53362" s="88"/>
    </row>
    <row r="53363" spans="2:11" hidden="1" x14ac:dyDescent="0.2">
      <c r="B53363" s="88"/>
      <c r="C53363" s="88"/>
      <c r="D53363" s="88"/>
      <c r="E53363" s="88"/>
      <c r="F53363" s="88"/>
      <c r="G53363" s="88"/>
      <c r="H53363" s="88"/>
      <c r="I53363" s="88"/>
      <c r="J53363" s="88"/>
      <c r="K53363" s="88"/>
    </row>
    <row r="53364" spans="2:11" hidden="1" x14ac:dyDescent="0.2">
      <c r="B53364" s="88"/>
      <c r="C53364" s="88"/>
      <c r="D53364" s="88"/>
      <c r="E53364" s="88"/>
      <c r="F53364" s="88"/>
      <c r="G53364" s="88"/>
      <c r="H53364" s="88"/>
      <c r="I53364" s="88"/>
      <c r="J53364" s="88"/>
      <c r="K53364" s="88"/>
    </row>
    <row r="53365" spans="2:11" hidden="1" x14ac:dyDescent="0.2">
      <c r="B53365" s="88"/>
      <c r="C53365" s="88"/>
      <c r="D53365" s="88"/>
      <c r="E53365" s="88"/>
      <c r="F53365" s="88"/>
      <c r="G53365" s="88"/>
      <c r="H53365" s="88"/>
      <c r="I53365" s="88"/>
      <c r="J53365" s="88"/>
      <c r="K53365" s="88"/>
    </row>
    <row r="53366" spans="2:11" hidden="1" x14ac:dyDescent="0.2">
      <c r="B53366" s="88"/>
      <c r="C53366" s="88"/>
      <c r="D53366" s="88"/>
      <c r="E53366" s="88"/>
      <c r="F53366" s="88"/>
      <c r="G53366" s="88"/>
      <c r="H53366" s="88"/>
      <c r="I53366" s="88"/>
      <c r="J53366" s="88"/>
      <c r="K53366" s="88"/>
    </row>
    <row r="53367" spans="2:11" hidden="1" x14ac:dyDescent="0.2">
      <c r="B53367" s="88"/>
      <c r="C53367" s="88"/>
      <c r="D53367" s="88"/>
      <c r="E53367" s="88"/>
      <c r="F53367" s="88"/>
      <c r="G53367" s="88"/>
      <c r="H53367" s="88"/>
      <c r="I53367" s="88"/>
      <c r="J53367" s="88"/>
      <c r="K53367" s="88"/>
    </row>
    <row r="53368" spans="2:11" hidden="1" x14ac:dyDescent="0.2">
      <c r="B53368" s="88"/>
      <c r="C53368" s="88"/>
      <c r="D53368" s="88"/>
      <c r="E53368" s="88"/>
      <c r="F53368" s="88"/>
      <c r="G53368" s="88"/>
      <c r="H53368" s="88"/>
      <c r="I53368" s="88"/>
      <c r="J53368" s="88"/>
      <c r="K53368" s="88"/>
    </row>
    <row r="53369" spans="2:11" hidden="1" x14ac:dyDescent="0.2">
      <c r="B53369" s="88"/>
      <c r="C53369" s="88"/>
      <c r="D53369" s="88"/>
      <c r="E53369" s="88"/>
      <c r="F53369" s="88"/>
      <c r="G53369" s="88"/>
      <c r="H53369" s="88"/>
      <c r="I53369" s="88"/>
      <c r="J53369" s="88"/>
      <c r="K53369" s="88"/>
    </row>
    <row r="53370" spans="2:11" hidden="1" x14ac:dyDescent="0.2">
      <c r="B53370" s="88"/>
      <c r="C53370" s="88"/>
      <c r="D53370" s="88"/>
      <c r="E53370" s="88"/>
      <c r="F53370" s="88"/>
      <c r="G53370" s="88"/>
      <c r="H53370" s="88"/>
      <c r="I53370" s="88"/>
      <c r="J53370" s="88"/>
      <c r="K53370" s="88"/>
    </row>
    <row r="53371" spans="2:11" hidden="1" x14ac:dyDescent="0.2">
      <c r="B53371" s="88"/>
      <c r="C53371" s="88"/>
      <c r="D53371" s="88"/>
      <c r="E53371" s="88"/>
      <c r="F53371" s="88"/>
      <c r="G53371" s="88"/>
      <c r="H53371" s="88"/>
      <c r="I53371" s="88"/>
      <c r="J53371" s="88"/>
      <c r="K53371" s="88"/>
    </row>
    <row r="53372" spans="2:11" hidden="1" x14ac:dyDescent="0.2">
      <c r="B53372" s="88"/>
      <c r="C53372" s="88"/>
      <c r="D53372" s="88"/>
      <c r="E53372" s="88"/>
      <c r="F53372" s="88"/>
      <c r="G53372" s="88"/>
      <c r="H53372" s="88"/>
      <c r="I53372" s="88"/>
      <c r="J53372" s="88"/>
      <c r="K53372" s="88"/>
    </row>
    <row r="53373" spans="2:11" hidden="1" x14ac:dyDescent="0.2">
      <c r="B53373" s="88"/>
      <c r="C53373" s="88"/>
      <c r="D53373" s="88"/>
      <c r="E53373" s="88"/>
      <c r="F53373" s="88"/>
      <c r="G53373" s="88"/>
      <c r="H53373" s="88"/>
      <c r="I53373" s="88"/>
      <c r="J53373" s="88"/>
      <c r="K53373" s="88"/>
    </row>
    <row r="53374" spans="2:11" hidden="1" x14ac:dyDescent="0.2">
      <c r="B53374" s="88"/>
      <c r="C53374" s="88"/>
      <c r="D53374" s="88"/>
      <c r="E53374" s="88"/>
      <c r="F53374" s="88"/>
      <c r="G53374" s="88"/>
      <c r="H53374" s="88"/>
      <c r="I53374" s="88"/>
      <c r="J53374" s="88"/>
      <c r="K53374" s="88"/>
    </row>
    <row r="53375" spans="2:11" hidden="1" x14ac:dyDescent="0.2">
      <c r="B53375" s="88"/>
      <c r="C53375" s="88"/>
      <c r="D53375" s="88"/>
      <c r="E53375" s="88"/>
      <c r="F53375" s="88"/>
      <c r="G53375" s="88"/>
      <c r="H53375" s="88"/>
      <c r="I53375" s="88"/>
      <c r="J53375" s="88"/>
      <c r="K53375" s="88"/>
    </row>
    <row r="53376" spans="2:11" hidden="1" x14ac:dyDescent="0.2">
      <c r="B53376" s="88"/>
      <c r="C53376" s="88"/>
      <c r="D53376" s="88"/>
      <c r="E53376" s="88"/>
      <c r="F53376" s="88"/>
      <c r="G53376" s="88"/>
      <c r="H53376" s="88"/>
      <c r="I53376" s="88"/>
      <c r="J53376" s="88"/>
      <c r="K53376" s="88"/>
    </row>
    <row r="53377" spans="2:11" hidden="1" x14ac:dyDescent="0.2">
      <c r="B53377" s="88"/>
      <c r="C53377" s="88"/>
      <c r="D53377" s="88"/>
      <c r="E53377" s="88"/>
      <c r="F53377" s="88"/>
      <c r="G53377" s="88"/>
      <c r="H53377" s="88"/>
      <c r="I53377" s="88"/>
      <c r="J53377" s="88"/>
      <c r="K53377" s="88"/>
    </row>
    <row r="53378" spans="2:11" hidden="1" x14ac:dyDescent="0.2">
      <c r="B53378" s="88"/>
      <c r="C53378" s="88"/>
      <c r="D53378" s="88"/>
      <c r="E53378" s="88"/>
      <c r="F53378" s="88"/>
      <c r="G53378" s="88"/>
      <c r="H53378" s="88"/>
      <c r="I53378" s="88"/>
      <c r="J53378" s="88"/>
      <c r="K53378" s="88"/>
    </row>
    <row r="53379" spans="2:11" hidden="1" x14ac:dyDescent="0.2">
      <c r="B53379" s="88"/>
      <c r="C53379" s="88"/>
      <c r="D53379" s="88"/>
      <c r="E53379" s="88"/>
      <c r="F53379" s="88"/>
      <c r="G53379" s="88"/>
      <c r="H53379" s="88"/>
      <c r="I53379" s="88"/>
      <c r="J53379" s="88"/>
      <c r="K53379" s="88"/>
    </row>
    <row r="53380" spans="2:11" hidden="1" x14ac:dyDescent="0.2">
      <c r="B53380" s="88"/>
      <c r="C53380" s="88"/>
      <c r="D53380" s="88"/>
      <c r="E53380" s="88"/>
      <c r="F53380" s="88"/>
      <c r="G53380" s="88"/>
      <c r="H53380" s="88"/>
      <c r="I53380" s="88"/>
      <c r="J53380" s="88"/>
      <c r="K53380" s="88"/>
    </row>
    <row r="53381" spans="2:11" hidden="1" x14ac:dyDescent="0.2">
      <c r="B53381" s="88"/>
      <c r="C53381" s="88"/>
      <c r="D53381" s="88"/>
      <c r="E53381" s="88"/>
      <c r="F53381" s="88"/>
      <c r="G53381" s="88"/>
      <c r="H53381" s="88"/>
      <c r="I53381" s="88"/>
      <c r="J53381" s="88"/>
      <c r="K53381" s="88"/>
    </row>
    <row r="53382" spans="2:11" hidden="1" x14ac:dyDescent="0.2">
      <c r="B53382" s="88"/>
      <c r="C53382" s="88"/>
      <c r="D53382" s="88"/>
      <c r="E53382" s="88"/>
      <c r="F53382" s="88"/>
      <c r="G53382" s="88"/>
      <c r="H53382" s="88"/>
      <c r="I53382" s="88"/>
      <c r="J53382" s="88"/>
      <c r="K53382" s="88"/>
    </row>
    <row r="53383" spans="2:11" hidden="1" x14ac:dyDescent="0.2">
      <c r="B53383" s="88"/>
      <c r="C53383" s="88"/>
      <c r="D53383" s="88"/>
      <c r="E53383" s="88"/>
      <c r="F53383" s="88"/>
      <c r="G53383" s="88"/>
      <c r="H53383" s="88"/>
      <c r="I53383" s="88"/>
      <c r="J53383" s="88"/>
      <c r="K53383" s="88"/>
    </row>
    <row r="53384" spans="2:11" hidden="1" x14ac:dyDescent="0.2">
      <c r="B53384" s="88"/>
      <c r="C53384" s="88"/>
      <c r="D53384" s="88"/>
      <c r="E53384" s="88"/>
      <c r="F53384" s="88"/>
      <c r="G53384" s="88"/>
      <c r="H53384" s="88"/>
      <c r="I53384" s="88"/>
      <c r="J53384" s="88"/>
      <c r="K53384" s="88"/>
    </row>
    <row r="53385" spans="2:11" hidden="1" x14ac:dyDescent="0.2">
      <c r="B53385" s="88"/>
      <c r="C53385" s="88"/>
      <c r="D53385" s="88"/>
      <c r="E53385" s="88"/>
      <c r="F53385" s="88"/>
      <c r="G53385" s="88"/>
      <c r="H53385" s="88"/>
      <c r="I53385" s="88"/>
      <c r="J53385" s="88"/>
      <c r="K53385" s="88"/>
    </row>
    <row r="53386" spans="2:11" hidden="1" x14ac:dyDescent="0.2">
      <c r="B53386" s="88"/>
      <c r="C53386" s="88"/>
      <c r="D53386" s="88"/>
      <c r="E53386" s="88"/>
      <c r="F53386" s="88"/>
      <c r="G53386" s="88"/>
      <c r="H53386" s="88"/>
      <c r="I53386" s="88"/>
      <c r="J53386" s="88"/>
      <c r="K53386" s="88"/>
    </row>
    <row r="53387" spans="2:11" hidden="1" x14ac:dyDescent="0.2">
      <c r="B53387" s="88"/>
      <c r="C53387" s="88"/>
      <c r="D53387" s="88"/>
      <c r="E53387" s="88"/>
      <c r="F53387" s="88"/>
      <c r="G53387" s="88"/>
      <c r="H53387" s="88"/>
      <c r="I53387" s="88"/>
      <c r="J53387" s="88"/>
      <c r="K53387" s="88"/>
    </row>
    <row r="53388" spans="2:11" hidden="1" x14ac:dyDescent="0.2">
      <c r="B53388" s="88"/>
      <c r="C53388" s="88"/>
      <c r="D53388" s="88"/>
      <c r="E53388" s="88"/>
      <c r="F53388" s="88"/>
      <c r="G53388" s="88"/>
      <c r="H53388" s="88"/>
      <c r="I53388" s="88"/>
      <c r="J53388" s="88"/>
      <c r="K53388" s="88"/>
    </row>
    <row r="53389" spans="2:11" hidden="1" x14ac:dyDescent="0.2">
      <c r="B53389" s="88"/>
      <c r="C53389" s="88"/>
      <c r="D53389" s="88"/>
      <c r="E53389" s="88"/>
      <c r="F53389" s="88"/>
      <c r="G53389" s="88"/>
      <c r="H53389" s="88"/>
      <c r="I53389" s="88"/>
      <c r="J53389" s="88"/>
      <c r="K53389" s="88"/>
    </row>
    <row r="53390" spans="2:11" hidden="1" x14ac:dyDescent="0.2">
      <c r="B53390" s="88"/>
      <c r="C53390" s="88"/>
      <c r="D53390" s="88"/>
      <c r="E53390" s="88"/>
      <c r="F53390" s="88"/>
      <c r="G53390" s="88"/>
      <c r="H53390" s="88"/>
      <c r="I53390" s="88"/>
      <c r="J53390" s="88"/>
      <c r="K53390" s="88"/>
    </row>
    <row r="53391" spans="2:11" hidden="1" x14ac:dyDescent="0.2">
      <c r="B53391" s="88"/>
      <c r="C53391" s="88"/>
      <c r="D53391" s="88"/>
      <c r="E53391" s="88"/>
      <c r="F53391" s="88"/>
      <c r="G53391" s="88"/>
      <c r="H53391" s="88"/>
      <c r="I53391" s="88"/>
      <c r="J53391" s="88"/>
      <c r="K53391" s="88"/>
    </row>
    <row r="53392" spans="2:11" hidden="1" x14ac:dyDescent="0.2">
      <c r="B53392" s="88"/>
      <c r="C53392" s="88"/>
      <c r="D53392" s="88"/>
      <c r="E53392" s="88"/>
      <c r="F53392" s="88"/>
      <c r="G53392" s="88"/>
      <c r="H53392" s="88"/>
      <c r="I53392" s="88"/>
      <c r="J53392" s="88"/>
      <c r="K53392" s="88"/>
    </row>
    <row r="53393" spans="2:11" hidden="1" x14ac:dyDescent="0.2">
      <c r="B53393" s="88"/>
      <c r="C53393" s="88"/>
      <c r="D53393" s="88"/>
      <c r="E53393" s="88"/>
      <c r="F53393" s="88"/>
      <c r="G53393" s="88"/>
      <c r="H53393" s="88"/>
      <c r="I53393" s="88"/>
      <c r="J53393" s="88"/>
      <c r="K53393" s="88"/>
    </row>
    <row r="53394" spans="2:11" hidden="1" x14ac:dyDescent="0.2">
      <c r="B53394" s="88"/>
      <c r="C53394" s="88"/>
      <c r="D53394" s="88"/>
      <c r="E53394" s="88"/>
      <c r="F53394" s="88"/>
      <c r="G53394" s="88"/>
      <c r="H53394" s="88"/>
      <c r="I53394" s="88"/>
      <c r="J53394" s="88"/>
      <c r="K53394" s="88"/>
    </row>
    <row r="53395" spans="2:11" hidden="1" x14ac:dyDescent="0.2">
      <c r="B53395" s="88"/>
      <c r="C53395" s="88"/>
      <c r="D53395" s="88"/>
      <c r="E53395" s="88"/>
      <c r="F53395" s="88"/>
      <c r="G53395" s="88"/>
      <c r="H53395" s="88"/>
      <c r="I53395" s="88"/>
      <c r="J53395" s="88"/>
      <c r="K53395" s="88"/>
    </row>
    <row r="53396" spans="2:11" hidden="1" x14ac:dyDescent="0.2">
      <c r="B53396" s="88"/>
      <c r="C53396" s="88"/>
      <c r="D53396" s="88"/>
      <c r="E53396" s="88"/>
      <c r="F53396" s="88"/>
      <c r="G53396" s="88"/>
      <c r="H53396" s="88"/>
      <c r="I53396" s="88"/>
      <c r="J53396" s="88"/>
      <c r="K53396" s="88"/>
    </row>
    <row r="53397" spans="2:11" hidden="1" x14ac:dyDescent="0.2">
      <c r="B53397" s="88"/>
      <c r="C53397" s="88"/>
      <c r="D53397" s="88"/>
      <c r="E53397" s="88"/>
      <c r="F53397" s="88"/>
      <c r="G53397" s="88"/>
      <c r="H53397" s="88"/>
      <c r="I53397" s="88"/>
      <c r="J53397" s="88"/>
      <c r="K53397" s="88"/>
    </row>
    <row r="53398" spans="2:11" hidden="1" x14ac:dyDescent="0.2">
      <c r="B53398" s="88"/>
      <c r="C53398" s="88"/>
      <c r="D53398" s="88"/>
      <c r="E53398" s="88"/>
      <c r="F53398" s="88"/>
      <c r="G53398" s="88"/>
      <c r="H53398" s="88"/>
      <c r="I53398" s="88"/>
      <c r="J53398" s="88"/>
      <c r="K53398" s="88"/>
    </row>
    <row r="53399" spans="2:11" hidden="1" x14ac:dyDescent="0.2">
      <c r="B53399" s="88"/>
      <c r="C53399" s="88"/>
      <c r="D53399" s="88"/>
      <c r="E53399" s="88"/>
      <c r="F53399" s="88"/>
      <c r="G53399" s="88"/>
      <c r="H53399" s="88"/>
      <c r="I53399" s="88"/>
      <c r="J53399" s="88"/>
      <c r="K53399" s="88"/>
    </row>
    <row r="53400" spans="2:11" hidden="1" x14ac:dyDescent="0.2">
      <c r="B53400" s="88"/>
      <c r="C53400" s="88"/>
      <c r="D53400" s="88"/>
      <c r="E53400" s="88"/>
      <c r="F53400" s="88"/>
      <c r="G53400" s="88"/>
      <c r="H53400" s="88"/>
      <c r="I53400" s="88"/>
      <c r="J53400" s="88"/>
      <c r="K53400" s="88"/>
    </row>
    <row r="53401" spans="2:11" hidden="1" x14ac:dyDescent="0.2">
      <c r="B53401" s="88"/>
      <c r="C53401" s="88"/>
      <c r="D53401" s="88"/>
      <c r="E53401" s="88"/>
      <c r="F53401" s="88"/>
      <c r="G53401" s="88"/>
      <c r="H53401" s="88"/>
      <c r="I53401" s="88"/>
      <c r="J53401" s="88"/>
      <c r="K53401" s="88"/>
    </row>
    <row r="53402" spans="2:11" hidden="1" x14ac:dyDescent="0.2">
      <c r="B53402" s="88"/>
      <c r="C53402" s="88"/>
      <c r="D53402" s="88"/>
      <c r="E53402" s="88"/>
      <c r="F53402" s="88"/>
      <c r="G53402" s="88"/>
      <c r="H53402" s="88"/>
      <c r="I53402" s="88"/>
      <c r="J53402" s="88"/>
      <c r="K53402" s="88"/>
    </row>
    <row r="53403" spans="2:11" hidden="1" x14ac:dyDescent="0.2">
      <c r="B53403" s="88"/>
      <c r="C53403" s="88"/>
      <c r="D53403" s="88"/>
      <c r="E53403" s="88"/>
      <c r="F53403" s="88"/>
      <c r="G53403" s="88"/>
      <c r="H53403" s="88"/>
      <c r="I53403" s="88"/>
      <c r="J53403" s="88"/>
      <c r="K53403" s="88"/>
    </row>
    <row r="53404" spans="2:11" hidden="1" x14ac:dyDescent="0.2">
      <c r="B53404" s="88"/>
      <c r="C53404" s="88"/>
      <c r="D53404" s="88"/>
      <c r="E53404" s="88"/>
      <c r="F53404" s="88"/>
      <c r="G53404" s="88"/>
      <c r="H53404" s="88"/>
      <c r="I53404" s="88"/>
      <c r="J53404" s="88"/>
      <c r="K53404" s="88"/>
    </row>
    <row r="53405" spans="2:11" hidden="1" x14ac:dyDescent="0.2">
      <c r="B53405" s="88"/>
      <c r="C53405" s="88"/>
      <c r="D53405" s="88"/>
      <c r="E53405" s="88"/>
      <c r="F53405" s="88"/>
      <c r="G53405" s="88"/>
      <c r="H53405" s="88"/>
      <c r="I53405" s="88"/>
      <c r="J53405" s="88"/>
      <c r="K53405" s="88"/>
    </row>
    <row r="53406" spans="2:11" hidden="1" x14ac:dyDescent="0.2">
      <c r="B53406" s="88"/>
      <c r="C53406" s="88"/>
      <c r="D53406" s="88"/>
      <c r="E53406" s="88"/>
      <c r="F53406" s="88"/>
      <c r="G53406" s="88"/>
      <c r="H53406" s="88"/>
      <c r="I53406" s="88"/>
      <c r="J53406" s="88"/>
      <c r="K53406" s="88"/>
    </row>
    <row r="53407" spans="2:11" hidden="1" x14ac:dyDescent="0.2">
      <c r="B53407" s="88"/>
      <c r="C53407" s="88"/>
      <c r="D53407" s="88"/>
      <c r="E53407" s="88"/>
      <c r="F53407" s="88"/>
      <c r="G53407" s="88"/>
      <c r="H53407" s="88"/>
      <c r="I53407" s="88"/>
      <c r="J53407" s="88"/>
      <c r="K53407" s="88"/>
    </row>
    <row r="53408" spans="2:11" hidden="1" x14ac:dyDescent="0.2">
      <c r="B53408" s="88"/>
      <c r="C53408" s="88"/>
      <c r="D53408" s="88"/>
      <c r="E53408" s="88"/>
      <c r="F53408" s="88"/>
      <c r="G53408" s="88"/>
      <c r="H53408" s="88"/>
      <c r="I53408" s="88"/>
      <c r="J53408" s="88"/>
      <c r="K53408" s="88"/>
    </row>
    <row r="53409" spans="2:11" hidden="1" x14ac:dyDescent="0.2">
      <c r="B53409" s="88"/>
      <c r="C53409" s="88"/>
      <c r="D53409" s="88"/>
      <c r="E53409" s="88"/>
      <c r="F53409" s="88"/>
      <c r="G53409" s="88"/>
      <c r="H53409" s="88"/>
      <c r="I53409" s="88"/>
      <c r="J53409" s="88"/>
      <c r="K53409" s="88"/>
    </row>
    <row r="53410" spans="2:11" hidden="1" x14ac:dyDescent="0.2">
      <c r="B53410" s="88"/>
      <c r="C53410" s="88"/>
      <c r="D53410" s="88"/>
      <c r="E53410" s="88"/>
      <c r="F53410" s="88"/>
      <c r="G53410" s="88"/>
      <c r="H53410" s="88"/>
      <c r="I53410" s="88"/>
      <c r="J53410" s="88"/>
      <c r="K53410" s="88"/>
    </row>
    <row r="53411" spans="2:11" hidden="1" x14ac:dyDescent="0.2">
      <c r="B53411" s="88"/>
      <c r="C53411" s="88"/>
      <c r="D53411" s="88"/>
      <c r="E53411" s="88"/>
      <c r="F53411" s="88"/>
      <c r="G53411" s="88"/>
      <c r="H53411" s="88"/>
      <c r="I53411" s="88"/>
      <c r="J53411" s="88"/>
      <c r="K53411" s="88"/>
    </row>
    <row r="53412" spans="2:11" hidden="1" x14ac:dyDescent="0.2">
      <c r="B53412" s="88"/>
      <c r="C53412" s="88"/>
      <c r="D53412" s="88"/>
      <c r="E53412" s="88"/>
      <c r="F53412" s="88"/>
      <c r="G53412" s="88"/>
      <c r="H53412" s="88"/>
      <c r="I53412" s="88"/>
      <c r="J53412" s="88"/>
      <c r="K53412" s="88"/>
    </row>
    <row r="53413" spans="2:11" hidden="1" x14ac:dyDescent="0.2">
      <c r="B53413" s="88"/>
      <c r="C53413" s="88"/>
      <c r="D53413" s="88"/>
      <c r="E53413" s="88"/>
      <c r="F53413" s="88"/>
      <c r="G53413" s="88"/>
      <c r="H53413" s="88"/>
      <c r="I53413" s="88"/>
      <c r="J53413" s="88"/>
      <c r="K53413" s="88"/>
    </row>
    <row r="53414" spans="2:11" hidden="1" x14ac:dyDescent="0.2">
      <c r="B53414" s="88"/>
      <c r="C53414" s="88"/>
      <c r="D53414" s="88"/>
      <c r="E53414" s="88"/>
      <c r="F53414" s="88"/>
      <c r="G53414" s="88"/>
      <c r="H53414" s="88"/>
      <c r="I53414" s="88"/>
      <c r="J53414" s="88"/>
      <c r="K53414" s="88"/>
    </row>
    <row r="53415" spans="2:11" hidden="1" x14ac:dyDescent="0.2">
      <c r="B53415" s="88"/>
      <c r="C53415" s="88"/>
      <c r="D53415" s="88"/>
      <c r="E53415" s="88"/>
      <c r="F53415" s="88"/>
      <c r="G53415" s="88"/>
      <c r="H53415" s="88"/>
      <c r="I53415" s="88"/>
      <c r="J53415" s="88"/>
      <c r="K53415" s="88"/>
    </row>
    <row r="53416" spans="2:11" hidden="1" x14ac:dyDescent="0.2">
      <c r="B53416" s="88"/>
      <c r="C53416" s="88"/>
      <c r="D53416" s="88"/>
      <c r="E53416" s="88"/>
      <c r="F53416" s="88"/>
      <c r="G53416" s="88"/>
      <c r="H53416" s="88"/>
      <c r="I53416" s="88"/>
      <c r="J53416" s="88"/>
      <c r="K53416" s="88"/>
    </row>
    <row r="53417" spans="2:11" hidden="1" x14ac:dyDescent="0.2">
      <c r="B53417" s="88"/>
      <c r="C53417" s="88"/>
      <c r="D53417" s="88"/>
      <c r="E53417" s="88"/>
      <c r="F53417" s="88"/>
      <c r="G53417" s="88"/>
      <c r="H53417" s="88"/>
      <c r="I53417" s="88"/>
      <c r="J53417" s="88"/>
      <c r="K53417" s="88"/>
    </row>
    <row r="53418" spans="2:11" hidden="1" x14ac:dyDescent="0.2">
      <c r="B53418" s="88"/>
      <c r="C53418" s="88"/>
      <c r="D53418" s="88"/>
      <c r="E53418" s="88"/>
      <c r="F53418" s="88"/>
      <c r="G53418" s="88"/>
      <c r="H53418" s="88"/>
      <c r="I53418" s="88"/>
      <c r="J53418" s="88"/>
      <c r="K53418" s="88"/>
    </row>
    <row r="53419" spans="2:11" hidden="1" x14ac:dyDescent="0.2">
      <c r="B53419" s="88"/>
      <c r="C53419" s="88"/>
      <c r="D53419" s="88"/>
      <c r="E53419" s="88"/>
      <c r="F53419" s="88"/>
      <c r="G53419" s="88"/>
      <c r="H53419" s="88"/>
      <c r="I53419" s="88"/>
      <c r="J53419" s="88"/>
      <c r="K53419" s="88"/>
    </row>
    <row r="53420" spans="2:11" hidden="1" x14ac:dyDescent="0.2">
      <c r="B53420" s="88"/>
      <c r="C53420" s="88"/>
      <c r="D53420" s="88"/>
      <c r="E53420" s="88"/>
      <c r="F53420" s="88"/>
      <c r="G53420" s="88"/>
      <c r="H53420" s="88"/>
      <c r="I53420" s="88"/>
      <c r="J53420" s="88"/>
      <c r="K53420" s="88"/>
    </row>
    <row r="53421" spans="2:11" hidden="1" x14ac:dyDescent="0.2">
      <c r="B53421" s="88"/>
      <c r="C53421" s="88"/>
      <c r="D53421" s="88"/>
      <c r="E53421" s="88"/>
      <c r="F53421" s="88"/>
      <c r="G53421" s="88"/>
      <c r="H53421" s="88"/>
      <c r="I53421" s="88"/>
      <c r="J53421" s="88"/>
      <c r="K53421" s="88"/>
    </row>
    <row r="53422" spans="2:11" hidden="1" x14ac:dyDescent="0.2">
      <c r="B53422" s="88"/>
      <c r="C53422" s="88"/>
      <c r="D53422" s="88"/>
      <c r="E53422" s="88"/>
      <c r="F53422" s="88"/>
      <c r="G53422" s="88"/>
      <c r="H53422" s="88"/>
      <c r="I53422" s="88"/>
      <c r="J53422" s="88"/>
      <c r="K53422" s="88"/>
    </row>
    <row r="53423" spans="2:11" hidden="1" x14ac:dyDescent="0.2">
      <c r="B53423" s="88"/>
      <c r="C53423" s="88"/>
      <c r="D53423" s="88"/>
      <c r="E53423" s="88"/>
      <c r="F53423" s="88"/>
      <c r="G53423" s="88"/>
      <c r="H53423" s="88"/>
      <c r="I53423" s="88"/>
      <c r="J53423" s="88"/>
      <c r="K53423" s="88"/>
    </row>
    <row r="53424" spans="2:11" hidden="1" x14ac:dyDescent="0.2">
      <c r="B53424" s="88"/>
      <c r="C53424" s="88"/>
      <c r="D53424" s="88"/>
      <c r="E53424" s="88"/>
      <c r="F53424" s="88"/>
      <c r="G53424" s="88"/>
      <c r="H53424" s="88"/>
      <c r="I53424" s="88"/>
      <c r="J53424" s="88"/>
      <c r="K53424" s="88"/>
    </row>
    <row r="53425" spans="2:11" hidden="1" x14ac:dyDescent="0.2">
      <c r="B53425" s="88"/>
      <c r="C53425" s="88"/>
      <c r="D53425" s="88"/>
      <c r="E53425" s="88"/>
      <c r="F53425" s="88"/>
      <c r="G53425" s="88"/>
      <c r="H53425" s="88"/>
      <c r="I53425" s="88"/>
      <c r="J53425" s="88"/>
      <c r="K53425" s="88"/>
    </row>
    <row r="53426" spans="2:11" hidden="1" x14ac:dyDescent="0.2">
      <c r="B53426" s="88"/>
      <c r="C53426" s="88"/>
      <c r="D53426" s="88"/>
      <c r="E53426" s="88"/>
      <c r="F53426" s="88"/>
      <c r="G53426" s="88"/>
      <c r="H53426" s="88"/>
      <c r="I53426" s="88"/>
      <c r="J53426" s="88"/>
      <c r="K53426" s="88"/>
    </row>
    <row r="53427" spans="2:11" hidden="1" x14ac:dyDescent="0.2">
      <c r="B53427" s="88"/>
      <c r="C53427" s="88"/>
      <c r="D53427" s="88"/>
      <c r="E53427" s="88"/>
      <c r="F53427" s="88"/>
      <c r="G53427" s="88"/>
      <c r="H53427" s="88"/>
      <c r="I53427" s="88"/>
      <c r="J53427" s="88"/>
      <c r="K53427" s="88"/>
    </row>
    <row r="53428" spans="2:11" hidden="1" x14ac:dyDescent="0.2">
      <c r="B53428" s="88"/>
      <c r="C53428" s="88"/>
      <c r="D53428" s="88"/>
      <c r="E53428" s="88"/>
      <c r="F53428" s="88"/>
      <c r="G53428" s="88"/>
      <c r="H53428" s="88"/>
      <c r="I53428" s="88"/>
      <c r="J53428" s="88"/>
      <c r="K53428" s="88"/>
    </row>
    <row r="53429" spans="2:11" hidden="1" x14ac:dyDescent="0.2">
      <c r="B53429" s="88"/>
      <c r="C53429" s="88"/>
      <c r="D53429" s="88"/>
      <c r="E53429" s="88"/>
      <c r="F53429" s="88"/>
      <c r="G53429" s="88"/>
      <c r="H53429" s="88"/>
      <c r="I53429" s="88"/>
      <c r="J53429" s="88"/>
      <c r="K53429" s="88"/>
    </row>
    <row r="53430" spans="2:11" hidden="1" x14ac:dyDescent="0.2">
      <c r="B53430" s="88"/>
      <c r="C53430" s="88"/>
      <c r="D53430" s="88"/>
      <c r="E53430" s="88"/>
      <c r="F53430" s="88"/>
      <c r="G53430" s="88"/>
      <c r="H53430" s="88"/>
      <c r="I53430" s="88"/>
      <c r="J53430" s="88"/>
      <c r="K53430" s="88"/>
    </row>
    <row r="53431" spans="2:11" hidden="1" x14ac:dyDescent="0.2">
      <c r="B53431" s="88"/>
      <c r="C53431" s="88"/>
      <c r="D53431" s="88"/>
      <c r="E53431" s="88"/>
      <c r="F53431" s="88"/>
      <c r="G53431" s="88"/>
      <c r="H53431" s="88"/>
      <c r="I53431" s="88"/>
      <c r="J53431" s="88"/>
      <c r="K53431" s="88"/>
    </row>
    <row r="53432" spans="2:11" hidden="1" x14ac:dyDescent="0.2">
      <c r="B53432" s="88"/>
      <c r="C53432" s="88"/>
      <c r="D53432" s="88"/>
      <c r="E53432" s="88"/>
      <c r="F53432" s="88"/>
      <c r="G53432" s="88"/>
      <c r="H53432" s="88"/>
      <c r="I53432" s="88"/>
      <c r="J53432" s="88"/>
      <c r="K53432" s="88"/>
    </row>
    <row r="53433" spans="2:11" hidden="1" x14ac:dyDescent="0.2">
      <c r="B53433" s="88"/>
      <c r="C53433" s="88"/>
      <c r="D53433" s="88"/>
      <c r="E53433" s="88"/>
      <c r="F53433" s="88"/>
      <c r="G53433" s="88"/>
      <c r="H53433" s="88"/>
      <c r="I53433" s="88"/>
      <c r="J53433" s="88"/>
      <c r="K53433" s="88"/>
    </row>
    <row r="53434" spans="2:11" hidden="1" x14ac:dyDescent="0.2">
      <c r="B53434" s="88"/>
      <c r="C53434" s="88"/>
      <c r="D53434" s="88"/>
      <c r="E53434" s="88"/>
      <c r="F53434" s="88"/>
      <c r="G53434" s="88"/>
      <c r="H53434" s="88"/>
      <c r="I53434" s="88"/>
      <c r="J53434" s="88"/>
      <c r="K53434" s="88"/>
    </row>
    <row r="53435" spans="2:11" hidden="1" x14ac:dyDescent="0.2">
      <c r="B53435" s="88"/>
      <c r="C53435" s="88"/>
      <c r="D53435" s="88"/>
      <c r="E53435" s="88"/>
      <c r="F53435" s="88"/>
      <c r="G53435" s="88"/>
      <c r="H53435" s="88"/>
      <c r="I53435" s="88"/>
      <c r="J53435" s="88"/>
      <c r="K53435" s="88"/>
    </row>
    <row r="53436" spans="2:11" hidden="1" x14ac:dyDescent="0.2">
      <c r="B53436" s="88"/>
      <c r="C53436" s="88"/>
      <c r="D53436" s="88"/>
      <c r="E53436" s="88"/>
      <c r="F53436" s="88"/>
      <c r="G53436" s="88"/>
      <c r="H53436" s="88"/>
      <c r="I53436" s="88"/>
      <c r="J53436" s="88"/>
      <c r="K53436" s="88"/>
    </row>
    <row r="53437" spans="2:11" hidden="1" x14ac:dyDescent="0.2">
      <c r="B53437" s="88"/>
      <c r="C53437" s="88"/>
      <c r="D53437" s="88"/>
      <c r="E53437" s="88"/>
      <c r="F53437" s="88"/>
      <c r="G53437" s="88"/>
      <c r="H53437" s="88"/>
      <c r="I53437" s="88"/>
      <c r="J53437" s="88"/>
      <c r="K53437" s="88"/>
    </row>
    <row r="53438" spans="2:11" hidden="1" x14ac:dyDescent="0.2">
      <c r="B53438" s="88"/>
      <c r="C53438" s="88"/>
      <c r="D53438" s="88"/>
      <c r="E53438" s="88"/>
      <c r="F53438" s="88"/>
      <c r="G53438" s="88"/>
      <c r="H53438" s="88"/>
      <c r="I53438" s="88"/>
      <c r="J53438" s="88"/>
      <c r="K53438" s="88"/>
    </row>
    <row r="53439" spans="2:11" hidden="1" x14ac:dyDescent="0.2">
      <c r="B53439" s="88"/>
      <c r="C53439" s="88"/>
      <c r="D53439" s="88"/>
      <c r="E53439" s="88"/>
      <c r="F53439" s="88"/>
      <c r="G53439" s="88"/>
      <c r="H53439" s="88"/>
      <c r="I53439" s="88"/>
      <c r="J53439" s="88"/>
      <c r="K53439" s="88"/>
    </row>
    <row r="53440" spans="2:11" hidden="1" x14ac:dyDescent="0.2">
      <c r="B53440" s="88"/>
      <c r="C53440" s="88"/>
      <c r="D53440" s="88"/>
      <c r="E53440" s="88"/>
      <c r="F53440" s="88"/>
      <c r="G53440" s="88"/>
      <c r="H53440" s="88"/>
      <c r="I53440" s="88"/>
      <c r="J53440" s="88"/>
      <c r="K53440" s="88"/>
    </row>
    <row r="53441" spans="2:11" hidden="1" x14ac:dyDescent="0.2">
      <c r="B53441" s="88"/>
      <c r="C53441" s="88"/>
      <c r="D53441" s="88"/>
      <c r="E53441" s="88"/>
      <c r="F53441" s="88"/>
      <c r="G53441" s="88"/>
      <c r="H53441" s="88"/>
      <c r="I53441" s="88"/>
      <c r="J53441" s="88"/>
      <c r="K53441" s="88"/>
    </row>
    <row r="53442" spans="2:11" hidden="1" x14ac:dyDescent="0.2">
      <c r="B53442" s="88"/>
      <c r="C53442" s="88"/>
      <c r="D53442" s="88"/>
      <c r="E53442" s="88"/>
      <c r="F53442" s="88"/>
      <c r="G53442" s="88"/>
      <c r="H53442" s="88"/>
      <c r="I53442" s="88"/>
      <c r="J53442" s="88"/>
      <c r="K53442" s="88"/>
    </row>
    <row r="53443" spans="2:11" hidden="1" x14ac:dyDescent="0.2">
      <c r="B53443" s="88"/>
      <c r="C53443" s="88"/>
      <c r="D53443" s="88"/>
      <c r="E53443" s="88"/>
      <c r="F53443" s="88"/>
      <c r="G53443" s="88"/>
      <c r="H53443" s="88"/>
      <c r="I53443" s="88"/>
      <c r="J53443" s="88"/>
      <c r="K53443" s="88"/>
    </row>
    <row r="53444" spans="2:11" hidden="1" x14ac:dyDescent="0.2">
      <c r="B53444" s="88"/>
      <c r="C53444" s="88"/>
      <c r="D53444" s="88"/>
      <c r="E53444" s="88"/>
      <c r="F53444" s="88"/>
      <c r="G53444" s="88"/>
      <c r="H53444" s="88"/>
      <c r="I53444" s="88"/>
      <c r="J53444" s="88"/>
      <c r="K53444" s="88"/>
    </row>
    <row r="53445" spans="2:11" hidden="1" x14ac:dyDescent="0.2">
      <c r="B53445" s="88"/>
      <c r="C53445" s="88"/>
      <c r="D53445" s="88"/>
      <c r="E53445" s="88"/>
      <c r="F53445" s="88"/>
      <c r="G53445" s="88"/>
      <c r="H53445" s="88"/>
      <c r="I53445" s="88"/>
      <c r="J53445" s="88"/>
      <c r="K53445" s="88"/>
    </row>
    <row r="53446" spans="2:11" hidden="1" x14ac:dyDescent="0.2">
      <c r="B53446" s="88"/>
      <c r="C53446" s="88"/>
      <c r="D53446" s="88"/>
      <c r="E53446" s="88"/>
      <c r="F53446" s="88"/>
      <c r="G53446" s="88"/>
      <c r="H53446" s="88"/>
      <c r="I53446" s="88"/>
      <c r="J53446" s="88"/>
      <c r="K53446" s="88"/>
    </row>
    <row r="53447" spans="2:11" hidden="1" x14ac:dyDescent="0.2">
      <c r="B53447" s="88"/>
      <c r="C53447" s="88"/>
      <c r="D53447" s="88"/>
      <c r="E53447" s="88"/>
      <c r="F53447" s="88"/>
      <c r="G53447" s="88"/>
      <c r="H53447" s="88"/>
      <c r="I53447" s="88"/>
      <c r="J53447" s="88"/>
      <c r="K53447" s="88"/>
    </row>
    <row r="53448" spans="2:11" hidden="1" x14ac:dyDescent="0.2">
      <c r="B53448" s="88"/>
      <c r="C53448" s="88"/>
      <c r="D53448" s="88"/>
      <c r="E53448" s="88"/>
      <c r="F53448" s="88"/>
      <c r="G53448" s="88"/>
      <c r="H53448" s="88"/>
      <c r="I53448" s="88"/>
      <c r="J53448" s="88"/>
      <c r="K53448" s="88"/>
    </row>
    <row r="53449" spans="2:11" hidden="1" x14ac:dyDescent="0.2">
      <c r="B53449" s="88"/>
      <c r="C53449" s="88"/>
      <c r="D53449" s="88"/>
      <c r="E53449" s="88"/>
      <c r="F53449" s="88"/>
      <c r="G53449" s="88"/>
      <c r="H53449" s="88"/>
      <c r="I53449" s="88"/>
      <c r="J53449" s="88"/>
      <c r="K53449" s="88"/>
    </row>
    <row r="53450" spans="2:11" hidden="1" x14ac:dyDescent="0.2">
      <c r="B53450" s="88"/>
      <c r="C53450" s="88"/>
      <c r="D53450" s="88"/>
      <c r="E53450" s="88"/>
      <c r="F53450" s="88"/>
      <c r="G53450" s="88"/>
      <c r="H53450" s="88"/>
      <c r="I53450" s="88"/>
      <c r="J53450" s="88"/>
      <c r="K53450" s="88"/>
    </row>
    <row r="53451" spans="2:11" hidden="1" x14ac:dyDescent="0.2">
      <c r="B53451" s="88"/>
      <c r="C53451" s="88"/>
      <c r="D53451" s="88"/>
      <c r="E53451" s="88"/>
      <c r="F53451" s="88"/>
      <c r="G53451" s="88"/>
      <c r="H53451" s="88"/>
      <c r="I53451" s="88"/>
      <c r="J53451" s="88"/>
      <c r="K53451" s="88"/>
    </row>
    <row r="53452" spans="2:11" hidden="1" x14ac:dyDescent="0.2">
      <c r="B53452" s="88"/>
      <c r="C53452" s="88"/>
      <c r="D53452" s="88"/>
      <c r="E53452" s="88"/>
      <c r="F53452" s="88"/>
      <c r="G53452" s="88"/>
      <c r="H53452" s="88"/>
      <c r="I53452" s="88"/>
      <c r="J53452" s="88"/>
      <c r="K53452" s="88"/>
    </row>
    <row r="53453" spans="2:11" hidden="1" x14ac:dyDescent="0.2">
      <c r="B53453" s="88"/>
      <c r="C53453" s="88"/>
      <c r="D53453" s="88"/>
      <c r="E53453" s="88"/>
      <c r="F53453" s="88"/>
      <c r="G53453" s="88"/>
      <c r="H53453" s="88"/>
      <c r="I53453" s="88"/>
      <c r="J53453" s="88"/>
      <c r="K53453" s="88"/>
    </row>
    <row r="53454" spans="2:11" hidden="1" x14ac:dyDescent="0.2">
      <c r="B53454" s="88"/>
      <c r="C53454" s="88"/>
      <c r="D53454" s="88"/>
      <c r="E53454" s="88"/>
      <c r="F53454" s="88"/>
      <c r="G53454" s="88"/>
      <c r="H53454" s="88"/>
      <c r="I53454" s="88"/>
      <c r="J53454" s="88"/>
      <c r="K53454" s="88"/>
    </row>
    <row r="53455" spans="2:11" hidden="1" x14ac:dyDescent="0.2">
      <c r="B53455" s="88"/>
      <c r="C53455" s="88"/>
      <c r="D53455" s="88"/>
      <c r="E53455" s="88"/>
      <c r="F53455" s="88"/>
      <c r="G53455" s="88"/>
      <c r="H53455" s="88"/>
      <c r="I53455" s="88"/>
      <c r="J53455" s="88"/>
      <c r="K53455" s="88"/>
    </row>
    <row r="53456" spans="2:11" hidden="1" x14ac:dyDescent="0.2">
      <c r="B53456" s="88"/>
      <c r="C53456" s="88"/>
      <c r="D53456" s="88"/>
      <c r="E53456" s="88"/>
      <c r="F53456" s="88"/>
      <c r="G53456" s="88"/>
      <c r="H53456" s="88"/>
      <c r="I53456" s="88"/>
      <c r="J53456" s="88"/>
      <c r="K53456" s="88"/>
    </row>
    <row r="53457" spans="2:11" hidden="1" x14ac:dyDescent="0.2">
      <c r="B53457" s="88"/>
      <c r="C53457" s="88"/>
      <c r="D53457" s="88"/>
      <c r="E53457" s="88"/>
      <c r="F53457" s="88"/>
      <c r="G53457" s="88"/>
      <c r="H53457" s="88"/>
      <c r="I53457" s="88"/>
      <c r="J53457" s="88"/>
      <c r="K53457" s="88"/>
    </row>
    <row r="53458" spans="2:11" hidden="1" x14ac:dyDescent="0.2">
      <c r="B53458" s="88"/>
      <c r="C53458" s="88"/>
      <c r="D53458" s="88"/>
      <c r="E53458" s="88"/>
      <c r="F53458" s="88"/>
      <c r="G53458" s="88"/>
      <c r="H53458" s="88"/>
      <c r="I53458" s="88"/>
      <c r="J53458" s="88"/>
      <c r="K53458" s="88"/>
    </row>
    <row r="53459" spans="2:11" hidden="1" x14ac:dyDescent="0.2">
      <c r="B53459" s="88"/>
      <c r="C53459" s="88"/>
      <c r="D53459" s="88"/>
      <c r="E53459" s="88"/>
      <c r="F53459" s="88"/>
      <c r="G53459" s="88"/>
      <c r="H53459" s="88"/>
      <c r="I53459" s="88"/>
      <c r="J53459" s="88"/>
      <c r="K53459" s="88"/>
    </row>
    <row r="53460" spans="2:11" hidden="1" x14ac:dyDescent="0.2">
      <c r="B53460" s="88"/>
      <c r="C53460" s="88"/>
      <c r="D53460" s="88"/>
      <c r="E53460" s="88"/>
      <c r="F53460" s="88"/>
      <c r="G53460" s="88"/>
      <c r="H53460" s="88"/>
      <c r="I53460" s="88"/>
      <c r="J53460" s="88"/>
      <c r="K53460" s="88"/>
    </row>
    <row r="53461" spans="2:11" hidden="1" x14ac:dyDescent="0.2">
      <c r="B53461" s="88"/>
      <c r="C53461" s="88"/>
      <c r="D53461" s="88"/>
      <c r="E53461" s="88"/>
      <c r="F53461" s="88"/>
      <c r="G53461" s="88"/>
      <c r="H53461" s="88"/>
      <c r="I53461" s="88"/>
      <c r="J53461" s="88"/>
      <c r="K53461" s="88"/>
    </row>
    <row r="53462" spans="2:11" hidden="1" x14ac:dyDescent="0.2">
      <c r="B53462" s="88"/>
      <c r="C53462" s="88"/>
      <c r="D53462" s="88"/>
      <c r="E53462" s="88"/>
      <c r="F53462" s="88"/>
      <c r="G53462" s="88"/>
      <c r="H53462" s="88"/>
      <c r="I53462" s="88"/>
      <c r="J53462" s="88"/>
      <c r="K53462" s="88"/>
    </row>
    <row r="53463" spans="2:11" hidden="1" x14ac:dyDescent="0.2">
      <c r="B53463" s="88"/>
      <c r="C53463" s="88"/>
      <c r="D53463" s="88"/>
      <c r="E53463" s="88"/>
      <c r="F53463" s="88"/>
      <c r="G53463" s="88"/>
      <c r="H53463" s="88"/>
      <c r="I53463" s="88"/>
      <c r="J53463" s="88"/>
      <c r="K53463" s="88"/>
    </row>
    <row r="53464" spans="2:11" hidden="1" x14ac:dyDescent="0.2">
      <c r="B53464" s="88"/>
      <c r="C53464" s="88"/>
      <c r="D53464" s="88"/>
      <c r="E53464" s="88"/>
      <c r="F53464" s="88"/>
      <c r="G53464" s="88"/>
      <c r="H53464" s="88"/>
      <c r="I53464" s="88"/>
      <c r="J53464" s="88"/>
      <c r="K53464" s="88"/>
    </row>
    <row r="53465" spans="2:11" hidden="1" x14ac:dyDescent="0.2">
      <c r="B53465" s="88"/>
      <c r="C53465" s="88"/>
      <c r="D53465" s="88"/>
      <c r="E53465" s="88"/>
      <c r="F53465" s="88"/>
      <c r="G53465" s="88"/>
      <c r="H53465" s="88"/>
      <c r="I53465" s="88"/>
      <c r="J53465" s="88"/>
      <c r="K53465" s="88"/>
    </row>
    <row r="53466" spans="2:11" hidden="1" x14ac:dyDescent="0.2">
      <c r="B53466" s="88"/>
      <c r="C53466" s="88"/>
      <c r="D53466" s="88"/>
      <c r="E53466" s="88"/>
      <c r="F53466" s="88"/>
      <c r="G53466" s="88"/>
      <c r="H53466" s="88"/>
      <c r="I53466" s="88"/>
      <c r="J53466" s="88"/>
      <c r="K53466" s="88"/>
    </row>
    <row r="53467" spans="2:11" hidden="1" x14ac:dyDescent="0.2">
      <c r="B53467" s="88"/>
      <c r="C53467" s="88"/>
      <c r="D53467" s="88"/>
      <c r="E53467" s="88"/>
      <c r="F53467" s="88"/>
      <c r="G53467" s="88"/>
      <c r="H53467" s="88"/>
      <c r="I53467" s="88"/>
      <c r="J53467" s="88"/>
      <c r="K53467" s="88"/>
    </row>
    <row r="53468" spans="2:11" hidden="1" x14ac:dyDescent="0.2">
      <c r="B53468" s="88"/>
      <c r="C53468" s="88"/>
      <c r="D53468" s="88"/>
      <c r="E53468" s="88"/>
      <c r="F53468" s="88"/>
      <c r="G53468" s="88"/>
      <c r="H53468" s="88"/>
      <c r="I53468" s="88"/>
      <c r="J53468" s="88"/>
      <c r="K53468" s="88"/>
    </row>
    <row r="53469" spans="2:11" hidden="1" x14ac:dyDescent="0.2">
      <c r="B53469" s="88"/>
      <c r="C53469" s="88"/>
      <c r="D53469" s="88"/>
      <c r="E53469" s="88"/>
      <c r="F53469" s="88"/>
      <c r="G53469" s="88"/>
      <c r="H53469" s="88"/>
      <c r="I53469" s="88"/>
      <c r="J53469" s="88"/>
      <c r="K53469" s="88"/>
    </row>
    <row r="53470" spans="2:11" hidden="1" x14ac:dyDescent="0.2">
      <c r="B53470" s="88"/>
      <c r="C53470" s="88"/>
      <c r="D53470" s="88"/>
      <c r="E53470" s="88"/>
      <c r="F53470" s="88"/>
      <c r="G53470" s="88"/>
      <c r="H53470" s="88"/>
      <c r="I53470" s="88"/>
      <c r="J53470" s="88"/>
      <c r="K53470" s="88"/>
    </row>
    <row r="53471" spans="2:11" hidden="1" x14ac:dyDescent="0.2">
      <c r="B53471" s="88"/>
      <c r="C53471" s="88"/>
      <c r="D53471" s="88"/>
      <c r="E53471" s="88"/>
      <c r="F53471" s="88"/>
      <c r="G53471" s="88"/>
      <c r="H53471" s="88"/>
      <c r="I53471" s="88"/>
      <c r="J53471" s="88"/>
      <c r="K53471" s="88"/>
    </row>
    <row r="53472" spans="2:11" hidden="1" x14ac:dyDescent="0.2">
      <c r="B53472" s="88"/>
      <c r="C53472" s="88"/>
      <c r="D53472" s="88"/>
      <c r="E53472" s="88"/>
      <c r="F53472" s="88"/>
      <c r="G53472" s="88"/>
      <c r="H53472" s="88"/>
      <c r="I53472" s="88"/>
      <c r="J53472" s="88"/>
      <c r="K53472" s="88"/>
    </row>
    <row r="53473" spans="2:11" hidden="1" x14ac:dyDescent="0.2">
      <c r="B53473" s="88"/>
      <c r="C53473" s="88"/>
      <c r="D53473" s="88"/>
      <c r="E53473" s="88"/>
      <c r="F53473" s="88"/>
      <c r="G53473" s="88"/>
      <c r="H53473" s="88"/>
      <c r="I53473" s="88"/>
      <c r="J53473" s="88"/>
      <c r="K53473" s="88"/>
    </row>
    <row r="53474" spans="2:11" hidden="1" x14ac:dyDescent="0.2">
      <c r="B53474" s="88"/>
      <c r="C53474" s="88"/>
      <c r="D53474" s="88"/>
      <c r="E53474" s="88"/>
      <c r="F53474" s="88"/>
      <c r="G53474" s="88"/>
      <c r="H53474" s="88"/>
      <c r="I53474" s="88"/>
      <c r="J53474" s="88"/>
      <c r="K53474" s="88"/>
    </row>
    <row r="53475" spans="2:11" hidden="1" x14ac:dyDescent="0.2">
      <c r="B53475" s="88"/>
      <c r="C53475" s="88"/>
      <c r="D53475" s="88"/>
      <c r="E53475" s="88"/>
      <c r="F53475" s="88"/>
      <c r="G53475" s="88"/>
      <c r="H53475" s="88"/>
      <c r="I53475" s="88"/>
      <c r="J53475" s="88"/>
      <c r="K53475" s="88"/>
    </row>
    <row r="53476" spans="2:11" hidden="1" x14ac:dyDescent="0.2">
      <c r="B53476" s="88"/>
      <c r="C53476" s="88"/>
      <c r="D53476" s="88"/>
      <c r="E53476" s="88"/>
      <c r="F53476" s="88"/>
      <c r="G53476" s="88"/>
      <c r="H53476" s="88"/>
      <c r="I53476" s="88"/>
      <c r="J53476" s="88"/>
      <c r="K53476" s="88"/>
    </row>
    <row r="53477" spans="2:11" hidden="1" x14ac:dyDescent="0.2">
      <c r="B53477" s="88"/>
      <c r="C53477" s="88"/>
      <c r="D53477" s="88"/>
      <c r="E53477" s="88"/>
      <c r="F53477" s="88"/>
      <c r="G53477" s="88"/>
      <c r="H53477" s="88"/>
      <c r="I53477" s="88"/>
      <c r="J53477" s="88"/>
      <c r="K53477" s="88"/>
    </row>
    <row r="53478" spans="2:11" hidden="1" x14ac:dyDescent="0.2">
      <c r="B53478" s="88"/>
      <c r="C53478" s="88"/>
      <c r="D53478" s="88"/>
      <c r="E53478" s="88"/>
      <c r="F53478" s="88"/>
      <c r="G53478" s="88"/>
      <c r="H53478" s="88"/>
      <c r="I53478" s="88"/>
      <c r="J53478" s="88"/>
      <c r="K53478" s="88"/>
    </row>
    <row r="53479" spans="2:11" hidden="1" x14ac:dyDescent="0.2">
      <c r="B53479" s="88"/>
      <c r="C53479" s="88"/>
      <c r="D53479" s="88"/>
      <c r="E53479" s="88"/>
      <c r="F53479" s="88"/>
      <c r="G53479" s="88"/>
      <c r="H53479" s="88"/>
      <c r="I53479" s="88"/>
      <c r="J53479" s="88"/>
      <c r="K53479" s="88"/>
    </row>
    <row r="53480" spans="2:11" hidden="1" x14ac:dyDescent="0.2">
      <c r="B53480" s="88"/>
      <c r="C53480" s="88"/>
      <c r="D53480" s="88"/>
      <c r="E53480" s="88"/>
      <c r="F53480" s="88"/>
      <c r="G53480" s="88"/>
      <c r="H53480" s="88"/>
      <c r="I53480" s="88"/>
      <c r="J53480" s="88"/>
      <c r="K53480" s="88"/>
    </row>
    <row r="53481" spans="2:11" hidden="1" x14ac:dyDescent="0.2">
      <c r="B53481" s="88"/>
      <c r="C53481" s="88"/>
      <c r="D53481" s="88"/>
      <c r="E53481" s="88"/>
      <c r="F53481" s="88"/>
      <c r="G53481" s="88"/>
      <c r="H53481" s="88"/>
      <c r="I53481" s="88"/>
      <c r="J53481" s="88"/>
      <c r="K53481" s="88"/>
    </row>
    <row r="53482" spans="2:11" hidden="1" x14ac:dyDescent="0.2">
      <c r="B53482" s="88"/>
      <c r="C53482" s="88"/>
      <c r="D53482" s="88"/>
      <c r="E53482" s="88"/>
      <c r="F53482" s="88"/>
      <c r="G53482" s="88"/>
      <c r="H53482" s="88"/>
      <c r="I53482" s="88"/>
      <c r="J53482" s="88"/>
      <c r="K53482" s="88"/>
    </row>
    <row r="53483" spans="2:11" hidden="1" x14ac:dyDescent="0.2">
      <c r="B53483" s="88"/>
      <c r="C53483" s="88"/>
      <c r="D53483" s="88"/>
      <c r="E53483" s="88"/>
      <c r="F53483" s="88"/>
      <c r="G53483" s="88"/>
      <c r="H53483" s="88"/>
      <c r="I53483" s="88"/>
      <c r="J53483" s="88"/>
      <c r="K53483" s="88"/>
    </row>
    <row r="53484" spans="2:11" hidden="1" x14ac:dyDescent="0.2">
      <c r="B53484" s="88"/>
      <c r="C53484" s="88"/>
      <c r="D53484" s="88"/>
      <c r="E53484" s="88"/>
      <c r="F53484" s="88"/>
      <c r="G53484" s="88"/>
      <c r="H53484" s="88"/>
      <c r="I53484" s="88"/>
      <c r="J53484" s="88"/>
      <c r="K53484" s="88"/>
    </row>
    <row r="53485" spans="2:11" hidden="1" x14ac:dyDescent="0.2">
      <c r="B53485" s="88"/>
      <c r="C53485" s="88"/>
      <c r="D53485" s="88"/>
      <c r="E53485" s="88"/>
      <c r="F53485" s="88"/>
      <c r="G53485" s="88"/>
      <c r="H53485" s="88"/>
      <c r="I53485" s="88"/>
      <c r="J53485" s="88"/>
      <c r="K53485" s="88"/>
    </row>
    <row r="53486" spans="2:11" hidden="1" x14ac:dyDescent="0.2">
      <c r="B53486" s="88"/>
      <c r="C53486" s="88"/>
      <c r="D53486" s="88"/>
      <c r="E53486" s="88"/>
      <c r="F53486" s="88"/>
      <c r="G53486" s="88"/>
      <c r="H53486" s="88"/>
      <c r="I53486" s="88"/>
      <c r="J53486" s="88"/>
      <c r="K53486" s="88"/>
    </row>
    <row r="53487" spans="2:11" hidden="1" x14ac:dyDescent="0.2">
      <c r="B53487" s="88"/>
      <c r="C53487" s="88"/>
      <c r="D53487" s="88"/>
      <c r="E53487" s="88"/>
      <c r="F53487" s="88"/>
      <c r="G53487" s="88"/>
      <c r="H53487" s="88"/>
      <c r="I53487" s="88"/>
      <c r="J53487" s="88"/>
      <c r="K53487" s="88"/>
    </row>
    <row r="53488" spans="2:11" hidden="1" x14ac:dyDescent="0.2">
      <c r="B53488" s="88"/>
      <c r="C53488" s="88"/>
      <c r="D53488" s="88"/>
      <c r="E53488" s="88"/>
      <c r="F53488" s="88"/>
      <c r="G53488" s="88"/>
      <c r="H53488" s="88"/>
      <c r="I53488" s="88"/>
      <c r="J53488" s="88"/>
      <c r="K53488" s="88"/>
    </row>
    <row r="53489" spans="2:11" hidden="1" x14ac:dyDescent="0.2">
      <c r="B53489" s="88"/>
      <c r="C53489" s="88"/>
      <c r="D53489" s="88"/>
      <c r="E53489" s="88"/>
      <c r="F53489" s="88"/>
      <c r="G53489" s="88"/>
      <c r="H53489" s="88"/>
      <c r="I53489" s="88"/>
      <c r="J53489" s="88"/>
      <c r="K53489" s="88"/>
    </row>
    <row r="53490" spans="2:11" hidden="1" x14ac:dyDescent="0.2">
      <c r="B53490" s="88"/>
      <c r="C53490" s="88"/>
      <c r="D53490" s="88"/>
      <c r="E53490" s="88"/>
      <c r="F53490" s="88"/>
      <c r="G53490" s="88"/>
      <c r="H53490" s="88"/>
      <c r="I53490" s="88"/>
      <c r="J53490" s="88"/>
      <c r="K53490" s="88"/>
    </row>
    <row r="53491" spans="2:11" hidden="1" x14ac:dyDescent="0.2">
      <c r="B53491" s="88"/>
      <c r="C53491" s="88"/>
      <c r="D53491" s="88"/>
      <c r="E53491" s="88"/>
      <c r="F53491" s="88"/>
      <c r="G53491" s="88"/>
      <c r="H53491" s="88"/>
      <c r="I53491" s="88"/>
      <c r="J53491" s="88"/>
      <c r="K53491" s="88"/>
    </row>
    <row r="53492" spans="2:11" hidden="1" x14ac:dyDescent="0.2">
      <c r="B53492" s="88"/>
      <c r="C53492" s="88"/>
      <c r="D53492" s="88"/>
      <c r="E53492" s="88"/>
      <c r="F53492" s="88"/>
      <c r="G53492" s="88"/>
      <c r="H53492" s="88"/>
      <c r="I53492" s="88"/>
      <c r="J53492" s="88"/>
      <c r="K53492" s="88"/>
    </row>
    <row r="53493" spans="2:11" hidden="1" x14ac:dyDescent="0.2">
      <c r="B53493" s="88"/>
      <c r="C53493" s="88"/>
      <c r="D53493" s="88"/>
      <c r="E53493" s="88"/>
      <c r="F53493" s="88"/>
      <c r="G53493" s="88"/>
      <c r="H53493" s="88"/>
      <c r="I53493" s="88"/>
      <c r="J53493" s="88"/>
      <c r="K53493" s="88"/>
    </row>
    <row r="53494" spans="2:11" hidden="1" x14ac:dyDescent="0.2">
      <c r="B53494" s="88"/>
      <c r="C53494" s="88"/>
      <c r="D53494" s="88"/>
      <c r="E53494" s="88"/>
      <c r="F53494" s="88"/>
      <c r="G53494" s="88"/>
      <c r="H53494" s="88"/>
      <c r="I53494" s="88"/>
      <c r="J53494" s="88"/>
      <c r="K53494" s="88"/>
    </row>
    <row r="53495" spans="2:11" hidden="1" x14ac:dyDescent="0.2">
      <c r="B53495" s="88"/>
      <c r="C53495" s="88"/>
      <c r="D53495" s="88"/>
      <c r="E53495" s="88"/>
      <c r="F53495" s="88"/>
      <c r="G53495" s="88"/>
      <c r="H53495" s="88"/>
      <c r="I53495" s="88"/>
      <c r="J53495" s="88"/>
      <c r="K53495" s="88"/>
    </row>
    <row r="53496" spans="2:11" hidden="1" x14ac:dyDescent="0.2">
      <c r="B53496" s="88"/>
      <c r="C53496" s="88"/>
      <c r="D53496" s="88"/>
      <c r="E53496" s="88"/>
      <c r="F53496" s="88"/>
      <c r="G53496" s="88"/>
      <c r="H53496" s="88"/>
      <c r="I53496" s="88"/>
      <c r="J53496" s="88"/>
      <c r="K53496" s="88"/>
    </row>
    <row r="53497" spans="2:11" hidden="1" x14ac:dyDescent="0.2">
      <c r="B53497" s="88"/>
      <c r="C53497" s="88"/>
      <c r="D53497" s="88"/>
      <c r="E53497" s="88"/>
      <c r="F53497" s="88"/>
      <c r="G53497" s="88"/>
      <c r="H53497" s="88"/>
      <c r="I53497" s="88"/>
      <c r="J53497" s="88"/>
      <c r="K53497" s="88"/>
    </row>
    <row r="53498" spans="2:11" hidden="1" x14ac:dyDescent="0.2">
      <c r="B53498" s="88"/>
      <c r="C53498" s="88"/>
      <c r="D53498" s="88"/>
      <c r="E53498" s="88"/>
      <c r="F53498" s="88"/>
      <c r="G53498" s="88"/>
      <c r="H53498" s="88"/>
      <c r="I53498" s="88"/>
      <c r="J53498" s="88"/>
      <c r="K53498" s="88"/>
    </row>
    <row r="53499" spans="2:11" hidden="1" x14ac:dyDescent="0.2">
      <c r="B53499" s="88"/>
      <c r="C53499" s="88"/>
      <c r="D53499" s="88"/>
      <c r="E53499" s="88"/>
      <c r="F53499" s="88"/>
      <c r="G53499" s="88"/>
      <c r="H53499" s="88"/>
      <c r="I53499" s="88"/>
      <c r="J53499" s="88"/>
      <c r="K53499" s="88"/>
    </row>
    <row r="53500" spans="2:11" hidden="1" x14ac:dyDescent="0.2">
      <c r="B53500" s="88"/>
      <c r="C53500" s="88"/>
      <c r="D53500" s="88"/>
      <c r="E53500" s="88"/>
      <c r="F53500" s="88"/>
      <c r="G53500" s="88"/>
      <c r="H53500" s="88"/>
      <c r="I53500" s="88"/>
      <c r="J53500" s="88"/>
      <c r="K53500" s="88"/>
    </row>
    <row r="53501" spans="2:11" hidden="1" x14ac:dyDescent="0.2">
      <c r="B53501" s="88"/>
      <c r="C53501" s="88"/>
      <c r="D53501" s="88"/>
      <c r="E53501" s="88"/>
      <c r="F53501" s="88"/>
      <c r="G53501" s="88"/>
      <c r="H53501" s="88"/>
      <c r="I53501" s="88"/>
      <c r="J53501" s="88"/>
      <c r="K53501" s="88"/>
    </row>
    <row r="53502" spans="2:11" hidden="1" x14ac:dyDescent="0.2">
      <c r="B53502" s="88"/>
      <c r="C53502" s="88"/>
      <c r="D53502" s="88"/>
      <c r="E53502" s="88"/>
      <c r="F53502" s="88"/>
      <c r="G53502" s="88"/>
      <c r="H53502" s="88"/>
      <c r="I53502" s="88"/>
      <c r="J53502" s="88"/>
      <c r="K53502" s="88"/>
    </row>
    <row r="53503" spans="2:11" hidden="1" x14ac:dyDescent="0.2">
      <c r="B53503" s="88"/>
      <c r="C53503" s="88"/>
      <c r="D53503" s="88"/>
      <c r="E53503" s="88"/>
      <c r="F53503" s="88"/>
      <c r="G53503" s="88"/>
      <c r="H53503" s="88"/>
      <c r="I53503" s="88"/>
      <c r="J53503" s="88"/>
      <c r="K53503" s="88"/>
    </row>
    <row r="53504" spans="2:11" hidden="1" x14ac:dyDescent="0.2">
      <c r="B53504" s="88"/>
      <c r="C53504" s="88"/>
      <c r="D53504" s="88"/>
      <c r="E53504" s="88"/>
      <c r="F53504" s="88"/>
      <c r="G53504" s="88"/>
      <c r="H53504" s="88"/>
      <c r="I53504" s="88"/>
      <c r="J53504" s="88"/>
      <c r="K53504" s="88"/>
    </row>
    <row r="53505" spans="2:11" hidden="1" x14ac:dyDescent="0.2">
      <c r="B53505" s="88"/>
      <c r="C53505" s="88"/>
      <c r="D53505" s="88"/>
      <c r="E53505" s="88"/>
      <c r="F53505" s="88"/>
      <c r="G53505" s="88"/>
      <c r="H53505" s="88"/>
      <c r="I53505" s="88"/>
      <c r="J53505" s="88"/>
      <c r="K53505" s="88"/>
    </row>
    <row r="53506" spans="2:11" hidden="1" x14ac:dyDescent="0.2">
      <c r="B53506" s="88"/>
      <c r="C53506" s="88"/>
      <c r="D53506" s="88"/>
      <c r="E53506" s="88"/>
      <c r="F53506" s="88"/>
      <c r="G53506" s="88"/>
      <c r="H53506" s="88"/>
      <c r="I53506" s="88"/>
      <c r="J53506" s="88"/>
      <c r="K53506" s="88"/>
    </row>
    <row r="53507" spans="2:11" hidden="1" x14ac:dyDescent="0.2">
      <c r="B53507" s="88"/>
      <c r="C53507" s="88"/>
      <c r="D53507" s="88"/>
      <c r="E53507" s="88"/>
      <c r="F53507" s="88"/>
      <c r="G53507" s="88"/>
      <c r="H53507" s="88"/>
      <c r="I53507" s="88"/>
      <c r="J53507" s="88"/>
      <c r="K53507" s="88"/>
    </row>
    <row r="53508" spans="2:11" hidden="1" x14ac:dyDescent="0.2">
      <c r="B53508" s="88"/>
      <c r="C53508" s="88"/>
      <c r="D53508" s="88"/>
      <c r="E53508" s="88"/>
      <c r="F53508" s="88"/>
      <c r="G53508" s="88"/>
      <c r="H53508" s="88"/>
      <c r="I53508" s="88"/>
      <c r="J53508" s="88"/>
      <c r="K53508" s="88"/>
    </row>
    <row r="53509" spans="2:11" hidden="1" x14ac:dyDescent="0.2">
      <c r="B53509" s="88"/>
      <c r="C53509" s="88"/>
      <c r="D53509" s="88"/>
      <c r="E53509" s="88"/>
      <c r="F53509" s="88"/>
      <c r="G53509" s="88"/>
      <c r="H53509" s="88"/>
      <c r="I53509" s="88"/>
      <c r="J53509" s="88"/>
      <c r="K53509" s="88"/>
    </row>
    <row r="53510" spans="2:11" hidden="1" x14ac:dyDescent="0.2">
      <c r="B53510" s="88"/>
      <c r="C53510" s="88"/>
      <c r="D53510" s="88"/>
      <c r="E53510" s="88"/>
      <c r="F53510" s="88"/>
      <c r="G53510" s="88"/>
      <c r="H53510" s="88"/>
      <c r="I53510" s="88"/>
      <c r="J53510" s="88"/>
      <c r="K53510" s="88"/>
    </row>
    <row r="53511" spans="2:11" hidden="1" x14ac:dyDescent="0.2">
      <c r="B53511" s="88"/>
      <c r="C53511" s="88"/>
      <c r="D53511" s="88"/>
      <c r="E53511" s="88"/>
      <c r="F53511" s="88"/>
      <c r="G53511" s="88"/>
      <c r="H53511" s="88"/>
      <c r="I53511" s="88"/>
      <c r="J53511" s="88"/>
      <c r="K53511" s="88"/>
    </row>
    <row r="53512" spans="2:11" hidden="1" x14ac:dyDescent="0.2">
      <c r="B53512" s="88"/>
      <c r="C53512" s="88"/>
      <c r="D53512" s="88"/>
      <c r="E53512" s="88"/>
      <c r="F53512" s="88"/>
      <c r="G53512" s="88"/>
      <c r="H53512" s="88"/>
      <c r="I53512" s="88"/>
      <c r="J53512" s="88"/>
      <c r="K53512" s="88"/>
    </row>
    <row r="53513" spans="2:11" hidden="1" x14ac:dyDescent="0.2">
      <c r="B53513" s="88"/>
      <c r="C53513" s="88"/>
      <c r="D53513" s="88"/>
      <c r="E53513" s="88"/>
      <c r="F53513" s="88"/>
      <c r="G53513" s="88"/>
      <c r="H53513" s="88"/>
      <c r="I53513" s="88"/>
      <c r="J53513" s="88"/>
      <c r="K53513" s="88"/>
    </row>
    <row r="53514" spans="2:11" hidden="1" x14ac:dyDescent="0.2">
      <c r="B53514" s="88"/>
      <c r="C53514" s="88"/>
      <c r="D53514" s="88"/>
      <c r="E53514" s="88"/>
      <c r="F53514" s="88"/>
      <c r="G53514" s="88"/>
      <c r="H53514" s="88"/>
      <c r="I53514" s="88"/>
      <c r="J53514" s="88"/>
      <c r="K53514" s="88"/>
    </row>
    <row r="53515" spans="2:11" hidden="1" x14ac:dyDescent="0.2">
      <c r="B53515" s="88"/>
      <c r="C53515" s="88"/>
      <c r="D53515" s="88"/>
      <c r="E53515" s="88"/>
      <c r="F53515" s="88"/>
      <c r="G53515" s="88"/>
      <c r="H53515" s="88"/>
      <c r="I53515" s="88"/>
      <c r="J53515" s="88"/>
      <c r="K53515" s="88"/>
    </row>
    <row r="53516" spans="2:11" hidden="1" x14ac:dyDescent="0.2">
      <c r="B53516" s="88"/>
      <c r="C53516" s="88"/>
      <c r="D53516" s="88"/>
      <c r="E53516" s="88"/>
      <c r="F53516" s="88"/>
      <c r="G53516" s="88"/>
      <c r="H53516" s="88"/>
      <c r="I53516" s="88"/>
      <c r="J53516" s="88"/>
      <c r="K53516" s="88"/>
    </row>
    <row r="53517" spans="2:11" hidden="1" x14ac:dyDescent="0.2">
      <c r="B53517" s="88"/>
      <c r="C53517" s="88"/>
      <c r="D53517" s="88"/>
      <c r="E53517" s="88"/>
      <c r="F53517" s="88"/>
      <c r="G53517" s="88"/>
      <c r="H53517" s="88"/>
      <c r="I53517" s="88"/>
      <c r="J53517" s="88"/>
      <c r="K53517" s="88"/>
    </row>
    <row r="53518" spans="2:11" hidden="1" x14ac:dyDescent="0.2">
      <c r="B53518" s="88"/>
      <c r="C53518" s="88"/>
      <c r="D53518" s="88"/>
      <c r="E53518" s="88"/>
      <c r="F53518" s="88"/>
      <c r="G53518" s="88"/>
      <c r="H53518" s="88"/>
      <c r="I53518" s="88"/>
      <c r="J53518" s="88"/>
      <c r="K53518" s="88"/>
    </row>
    <row r="53519" spans="2:11" hidden="1" x14ac:dyDescent="0.2">
      <c r="B53519" s="88"/>
      <c r="C53519" s="88"/>
      <c r="D53519" s="88"/>
      <c r="E53519" s="88"/>
      <c r="F53519" s="88"/>
      <c r="G53519" s="88"/>
      <c r="H53519" s="88"/>
      <c r="I53519" s="88"/>
      <c r="J53519" s="88"/>
      <c r="K53519" s="88"/>
    </row>
    <row r="53520" spans="2:11" hidden="1" x14ac:dyDescent="0.2">
      <c r="B53520" s="88"/>
      <c r="C53520" s="88"/>
      <c r="D53520" s="88"/>
      <c r="E53520" s="88"/>
      <c r="F53520" s="88"/>
      <c r="G53520" s="88"/>
      <c r="H53520" s="88"/>
      <c r="I53520" s="88"/>
      <c r="J53520" s="88"/>
      <c r="K53520" s="88"/>
    </row>
    <row r="53521" spans="2:11" hidden="1" x14ac:dyDescent="0.2">
      <c r="B53521" s="88"/>
      <c r="C53521" s="88"/>
      <c r="D53521" s="88"/>
      <c r="E53521" s="88"/>
      <c r="F53521" s="88"/>
      <c r="G53521" s="88"/>
      <c r="H53521" s="88"/>
      <c r="I53521" s="88"/>
      <c r="J53521" s="88"/>
      <c r="K53521" s="88"/>
    </row>
    <row r="53522" spans="2:11" hidden="1" x14ac:dyDescent="0.2">
      <c r="B53522" s="88"/>
      <c r="C53522" s="88"/>
      <c r="D53522" s="88"/>
      <c r="E53522" s="88"/>
      <c r="F53522" s="88"/>
      <c r="G53522" s="88"/>
      <c r="H53522" s="88"/>
      <c r="I53522" s="88"/>
      <c r="J53522" s="88"/>
      <c r="K53522" s="88"/>
    </row>
    <row r="53523" spans="2:11" hidden="1" x14ac:dyDescent="0.2">
      <c r="B53523" s="88"/>
      <c r="C53523" s="88"/>
      <c r="D53523" s="88"/>
      <c r="E53523" s="88"/>
      <c r="F53523" s="88"/>
      <c r="G53523" s="88"/>
      <c r="H53523" s="88"/>
      <c r="I53523" s="88"/>
      <c r="J53523" s="88"/>
      <c r="K53523" s="88"/>
    </row>
    <row r="53524" spans="2:11" hidden="1" x14ac:dyDescent="0.2">
      <c r="B53524" s="88"/>
      <c r="C53524" s="88"/>
      <c r="D53524" s="88"/>
      <c r="E53524" s="88"/>
      <c r="F53524" s="88"/>
      <c r="G53524" s="88"/>
      <c r="H53524" s="88"/>
      <c r="I53524" s="88"/>
      <c r="J53524" s="88"/>
      <c r="K53524" s="88"/>
    </row>
    <row r="53525" spans="2:11" hidden="1" x14ac:dyDescent="0.2">
      <c r="B53525" s="88"/>
      <c r="C53525" s="88"/>
      <c r="D53525" s="88"/>
      <c r="E53525" s="88"/>
      <c r="F53525" s="88"/>
      <c r="G53525" s="88"/>
      <c r="H53525" s="88"/>
      <c r="I53525" s="88"/>
      <c r="J53525" s="88"/>
      <c r="K53525" s="88"/>
    </row>
    <row r="53526" spans="2:11" hidden="1" x14ac:dyDescent="0.2">
      <c r="B53526" s="88"/>
      <c r="C53526" s="88"/>
      <c r="D53526" s="88"/>
      <c r="E53526" s="88"/>
      <c r="F53526" s="88"/>
      <c r="G53526" s="88"/>
      <c r="H53526" s="88"/>
      <c r="I53526" s="88"/>
      <c r="J53526" s="88"/>
      <c r="K53526" s="88"/>
    </row>
    <row r="53527" spans="2:11" hidden="1" x14ac:dyDescent="0.2">
      <c r="B53527" s="88"/>
      <c r="C53527" s="88"/>
      <c r="D53527" s="88"/>
      <c r="E53527" s="88"/>
      <c r="F53527" s="88"/>
      <c r="G53527" s="88"/>
      <c r="H53527" s="88"/>
      <c r="I53527" s="88"/>
      <c r="J53527" s="88"/>
      <c r="K53527" s="88"/>
    </row>
    <row r="53528" spans="2:11" hidden="1" x14ac:dyDescent="0.2">
      <c r="B53528" s="88"/>
      <c r="C53528" s="88"/>
      <c r="D53528" s="88"/>
      <c r="E53528" s="88"/>
      <c r="F53528" s="88"/>
      <c r="G53528" s="88"/>
      <c r="H53528" s="88"/>
      <c r="I53528" s="88"/>
      <c r="J53528" s="88"/>
      <c r="K53528" s="88"/>
    </row>
    <row r="53529" spans="2:11" hidden="1" x14ac:dyDescent="0.2">
      <c r="B53529" s="88"/>
      <c r="C53529" s="88"/>
      <c r="D53529" s="88"/>
      <c r="E53529" s="88"/>
      <c r="F53529" s="88"/>
      <c r="G53529" s="88"/>
      <c r="H53529" s="88"/>
      <c r="I53529" s="88"/>
      <c r="J53529" s="88"/>
      <c r="K53529" s="88"/>
    </row>
    <row r="53530" spans="2:11" hidden="1" x14ac:dyDescent="0.2">
      <c r="B53530" s="88"/>
      <c r="C53530" s="88"/>
      <c r="D53530" s="88"/>
      <c r="E53530" s="88"/>
      <c r="F53530" s="88"/>
      <c r="G53530" s="88"/>
      <c r="H53530" s="88"/>
      <c r="I53530" s="88"/>
      <c r="J53530" s="88"/>
      <c r="K53530" s="88"/>
    </row>
    <row r="53531" spans="2:11" hidden="1" x14ac:dyDescent="0.2">
      <c r="B53531" s="88"/>
      <c r="C53531" s="88"/>
      <c r="D53531" s="88"/>
      <c r="E53531" s="88"/>
      <c r="F53531" s="88"/>
      <c r="G53531" s="88"/>
      <c r="H53531" s="88"/>
      <c r="I53531" s="88"/>
      <c r="J53531" s="88"/>
      <c r="K53531" s="88"/>
    </row>
    <row r="53532" spans="2:11" hidden="1" x14ac:dyDescent="0.2">
      <c r="B53532" s="88"/>
      <c r="C53532" s="88"/>
      <c r="D53532" s="88"/>
      <c r="E53532" s="88"/>
      <c r="F53532" s="88"/>
      <c r="G53532" s="88"/>
      <c r="H53532" s="88"/>
      <c r="I53532" s="88"/>
      <c r="J53532" s="88"/>
      <c r="K53532" s="88"/>
    </row>
    <row r="53533" spans="2:11" hidden="1" x14ac:dyDescent="0.2">
      <c r="B53533" s="88"/>
      <c r="C53533" s="88"/>
      <c r="D53533" s="88"/>
      <c r="E53533" s="88"/>
      <c r="F53533" s="88"/>
      <c r="G53533" s="88"/>
      <c r="H53533" s="88"/>
      <c r="I53533" s="88"/>
      <c r="J53533" s="88"/>
      <c r="K53533" s="88"/>
    </row>
    <row r="53534" spans="2:11" hidden="1" x14ac:dyDescent="0.2">
      <c r="B53534" s="88"/>
      <c r="C53534" s="88"/>
      <c r="D53534" s="88"/>
      <c r="E53534" s="88"/>
      <c r="F53534" s="88"/>
      <c r="G53534" s="88"/>
      <c r="H53534" s="88"/>
      <c r="I53534" s="88"/>
      <c r="J53534" s="88"/>
      <c r="K53534" s="88"/>
    </row>
    <row r="53535" spans="2:11" hidden="1" x14ac:dyDescent="0.2">
      <c r="B53535" s="88"/>
      <c r="C53535" s="88"/>
      <c r="D53535" s="88"/>
      <c r="E53535" s="88"/>
      <c r="F53535" s="88"/>
      <c r="G53535" s="88"/>
      <c r="H53535" s="88"/>
      <c r="I53535" s="88"/>
      <c r="J53535" s="88"/>
      <c r="K53535" s="88"/>
    </row>
    <row r="53536" spans="2:11" hidden="1" x14ac:dyDescent="0.2">
      <c r="B53536" s="88"/>
      <c r="C53536" s="88"/>
      <c r="D53536" s="88"/>
      <c r="E53536" s="88"/>
      <c r="F53536" s="88"/>
      <c r="G53536" s="88"/>
      <c r="H53536" s="88"/>
      <c r="I53536" s="88"/>
      <c r="J53536" s="88"/>
      <c r="K53536" s="88"/>
    </row>
    <row r="53537" spans="2:11" hidden="1" x14ac:dyDescent="0.2">
      <c r="B53537" s="88"/>
      <c r="C53537" s="88"/>
      <c r="D53537" s="88"/>
      <c r="E53537" s="88"/>
      <c r="F53537" s="88"/>
      <c r="G53537" s="88"/>
      <c r="H53537" s="88"/>
      <c r="I53537" s="88"/>
      <c r="J53537" s="88"/>
      <c r="K53537" s="88"/>
    </row>
    <row r="53538" spans="2:11" hidden="1" x14ac:dyDescent="0.2">
      <c r="B53538" s="88"/>
      <c r="C53538" s="88"/>
      <c r="D53538" s="88"/>
      <c r="E53538" s="88"/>
      <c r="F53538" s="88"/>
      <c r="G53538" s="88"/>
      <c r="H53538" s="88"/>
      <c r="I53538" s="88"/>
      <c r="J53538" s="88"/>
      <c r="K53538" s="88"/>
    </row>
    <row r="53539" spans="2:11" hidden="1" x14ac:dyDescent="0.2">
      <c r="B53539" s="88"/>
      <c r="C53539" s="88"/>
      <c r="D53539" s="88"/>
      <c r="E53539" s="88"/>
      <c r="F53539" s="88"/>
      <c r="G53539" s="88"/>
      <c r="H53539" s="88"/>
      <c r="I53539" s="88"/>
      <c r="J53539" s="88"/>
      <c r="K53539" s="88"/>
    </row>
    <row r="53540" spans="2:11" hidden="1" x14ac:dyDescent="0.2">
      <c r="B53540" s="88"/>
      <c r="C53540" s="88"/>
      <c r="D53540" s="88"/>
      <c r="E53540" s="88"/>
      <c r="F53540" s="88"/>
      <c r="G53540" s="88"/>
      <c r="H53540" s="88"/>
      <c r="I53540" s="88"/>
      <c r="J53540" s="88"/>
      <c r="K53540" s="88"/>
    </row>
    <row r="53541" spans="2:11" hidden="1" x14ac:dyDescent="0.2">
      <c r="B53541" s="88"/>
      <c r="C53541" s="88"/>
      <c r="D53541" s="88"/>
      <c r="E53541" s="88"/>
      <c r="F53541" s="88"/>
      <c r="G53541" s="88"/>
      <c r="H53541" s="88"/>
      <c r="I53541" s="88"/>
      <c r="J53541" s="88"/>
      <c r="K53541" s="88"/>
    </row>
    <row r="53542" spans="2:11" hidden="1" x14ac:dyDescent="0.2">
      <c r="B53542" s="88"/>
      <c r="C53542" s="88"/>
      <c r="D53542" s="88"/>
      <c r="E53542" s="88"/>
      <c r="F53542" s="88"/>
      <c r="G53542" s="88"/>
      <c r="H53542" s="88"/>
      <c r="I53542" s="88"/>
      <c r="J53542" s="88"/>
      <c r="K53542" s="88"/>
    </row>
    <row r="53543" spans="2:11" hidden="1" x14ac:dyDescent="0.2">
      <c r="B53543" s="88"/>
      <c r="C53543" s="88"/>
      <c r="D53543" s="88"/>
      <c r="E53543" s="88"/>
      <c r="F53543" s="88"/>
      <c r="G53543" s="88"/>
      <c r="H53543" s="88"/>
      <c r="I53543" s="88"/>
      <c r="J53543" s="88"/>
      <c r="K53543" s="88"/>
    </row>
    <row r="53544" spans="2:11" hidden="1" x14ac:dyDescent="0.2">
      <c r="B53544" s="88"/>
      <c r="C53544" s="88"/>
      <c r="D53544" s="88"/>
      <c r="E53544" s="88"/>
      <c r="F53544" s="88"/>
      <c r="G53544" s="88"/>
      <c r="H53544" s="88"/>
      <c r="I53544" s="88"/>
      <c r="J53544" s="88"/>
      <c r="K53544" s="88"/>
    </row>
    <row r="53545" spans="2:11" hidden="1" x14ac:dyDescent="0.2">
      <c r="B53545" s="88"/>
      <c r="C53545" s="88"/>
      <c r="D53545" s="88"/>
      <c r="E53545" s="88"/>
      <c r="F53545" s="88"/>
      <c r="G53545" s="88"/>
      <c r="H53545" s="88"/>
      <c r="I53545" s="88"/>
      <c r="J53545" s="88"/>
      <c r="K53545" s="88"/>
    </row>
    <row r="53546" spans="2:11" hidden="1" x14ac:dyDescent="0.2">
      <c r="B53546" s="88"/>
      <c r="C53546" s="88"/>
      <c r="D53546" s="88"/>
      <c r="E53546" s="88"/>
      <c r="F53546" s="88"/>
      <c r="G53546" s="88"/>
      <c r="H53546" s="88"/>
      <c r="I53546" s="88"/>
      <c r="J53546" s="88"/>
      <c r="K53546" s="88"/>
    </row>
    <row r="53547" spans="2:11" hidden="1" x14ac:dyDescent="0.2">
      <c r="B53547" s="88"/>
      <c r="C53547" s="88"/>
      <c r="D53547" s="88"/>
      <c r="E53547" s="88"/>
      <c r="F53547" s="88"/>
      <c r="G53547" s="88"/>
      <c r="H53547" s="88"/>
      <c r="I53547" s="88"/>
      <c r="J53547" s="88"/>
      <c r="K53547" s="88"/>
    </row>
    <row r="53548" spans="2:11" hidden="1" x14ac:dyDescent="0.2">
      <c r="B53548" s="88"/>
      <c r="C53548" s="88"/>
      <c r="D53548" s="88"/>
      <c r="E53548" s="88"/>
      <c r="F53548" s="88"/>
      <c r="G53548" s="88"/>
      <c r="H53548" s="88"/>
      <c r="I53548" s="88"/>
      <c r="J53548" s="88"/>
      <c r="K53548" s="88"/>
    </row>
    <row r="53549" spans="2:11" hidden="1" x14ac:dyDescent="0.2">
      <c r="B53549" s="88"/>
      <c r="C53549" s="88"/>
      <c r="D53549" s="88"/>
      <c r="E53549" s="88"/>
      <c r="F53549" s="88"/>
      <c r="G53549" s="88"/>
      <c r="H53549" s="88"/>
      <c r="I53549" s="88"/>
      <c r="J53549" s="88"/>
      <c r="K53549" s="88"/>
    </row>
    <row r="53550" spans="2:11" hidden="1" x14ac:dyDescent="0.2">
      <c r="B53550" s="88"/>
      <c r="C53550" s="88"/>
      <c r="D53550" s="88"/>
      <c r="E53550" s="88"/>
      <c r="F53550" s="88"/>
      <c r="G53550" s="88"/>
      <c r="H53550" s="88"/>
      <c r="I53550" s="88"/>
      <c r="J53550" s="88"/>
      <c r="K53550" s="88"/>
    </row>
    <row r="53551" spans="2:11" hidden="1" x14ac:dyDescent="0.2">
      <c r="B53551" s="88"/>
      <c r="C53551" s="88"/>
      <c r="D53551" s="88"/>
      <c r="E53551" s="88"/>
      <c r="F53551" s="88"/>
      <c r="G53551" s="88"/>
      <c r="H53551" s="88"/>
      <c r="I53551" s="88"/>
      <c r="J53551" s="88"/>
      <c r="K53551" s="88"/>
    </row>
    <row r="53552" spans="2:11" hidden="1" x14ac:dyDescent="0.2">
      <c r="B53552" s="88"/>
      <c r="C53552" s="88"/>
      <c r="D53552" s="88"/>
      <c r="E53552" s="88"/>
      <c r="F53552" s="88"/>
      <c r="G53552" s="88"/>
      <c r="H53552" s="88"/>
      <c r="I53552" s="88"/>
      <c r="J53552" s="88"/>
      <c r="K53552" s="88"/>
    </row>
    <row r="53553" spans="2:11" hidden="1" x14ac:dyDescent="0.2">
      <c r="B53553" s="88"/>
      <c r="C53553" s="88"/>
      <c r="D53553" s="88"/>
      <c r="E53553" s="88"/>
      <c r="F53553" s="88"/>
      <c r="G53553" s="88"/>
      <c r="H53553" s="88"/>
      <c r="I53553" s="88"/>
      <c r="J53553" s="88"/>
      <c r="K53553" s="88"/>
    </row>
    <row r="53554" spans="2:11" hidden="1" x14ac:dyDescent="0.2">
      <c r="B53554" s="88"/>
      <c r="C53554" s="88"/>
      <c r="D53554" s="88"/>
      <c r="E53554" s="88"/>
      <c r="F53554" s="88"/>
      <c r="G53554" s="88"/>
      <c r="H53554" s="88"/>
      <c r="I53554" s="88"/>
      <c r="J53554" s="88"/>
      <c r="K53554" s="88"/>
    </row>
    <row r="53555" spans="2:11" hidden="1" x14ac:dyDescent="0.2">
      <c r="B53555" s="88"/>
      <c r="C53555" s="88"/>
      <c r="D53555" s="88"/>
      <c r="E53555" s="88"/>
      <c r="F53555" s="88"/>
      <c r="G53555" s="88"/>
      <c r="H53555" s="88"/>
      <c r="I53555" s="88"/>
      <c r="J53555" s="88"/>
      <c r="K53555" s="88"/>
    </row>
    <row r="53556" spans="2:11" hidden="1" x14ac:dyDescent="0.2">
      <c r="B53556" s="88"/>
      <c r="C53556" s="88"/>
      <c r="D53556" s="88"/>
      <c r="E53556" s="88"/>
      <c r="F53556" s="88"/>
      <c r="G53556" s="88"/>
      <c r="H53556" s="88"/>
      <c r="I53556" s="88"/>
      <c r="J53556" s="88"/>
      <c r="K53556" s="88"/>
    </row>
    <row r="53557" spans="2:11" hidden="1" x14ac:dyDescent="0.2">
      <c r="B53557" s="88"/>
      <c r="C53557" s="88"/>
      <c r="D53557" s="88"/>
      <c r="E53557" s="88"/>
      <c r="F53557" s="88"/>
      <c r="G53557" s="88"/>
      <c r="H53557" s="88"/>
      <c r="I53557" s="88"/>
      <c r="J53557" s="88"/>
      <c r="K53557" s="88"/>
    </row>
    <row r="53558" spans="2:11" hidden="1" x14ac:dyDescent="0.2">
      <c r="B53558" s="88"/>
      <c r="C53558" s="88"/>
      <c r="D53558" s="88"/>
      <c r="E53558" s="88"/>
      <c r="F53558" s="88"/>
      <c r="G53558" s="88"/>
      <c r="H53558" s="88"/>
      <c r="I53558" s="88"/>
      <c r="J53558" s="88"/>
      <c r="K53558" s="88"/>
    </row>
    <row r="53559" spans="2:11" hidden="1" x14ac:dyDescent="0.2">
      <c r="B53559" s="88"/>
      <c r="C53559" s="88"/>
      <c r="D53559" s="88"/>
      <c r="E53559" s="88"/>
      <c r="F53559" s="88"/>
      <c r="G53559" s="88"/>
      <c r="H53559" s="88"/>
      <c r="I53559" s="88"/>
      <c r="J53559" s="88"/>
      <c r="K53559" s="88"/>
    </row>
    <row r="53560" spans="2:11" hidden="1" x14ac:dyDescent="0.2">
      <c r="B53560" s="88"/>
      <c r="C53560" s="88"/>
      <c r="D53560" s="88"/>
      <c r="E53560" s="88"/>
      <c r="F53560" s="88"/>
      <c r="G53560" s="88"/>
      <c r="H53560" s="88"/>
      <c r="I53560" s="88"/>
      <c r="J53560" s="88"/>
      <c r="K53560" s="88"/>
    </row>
    <row r="53561" spans="2:11" hidden="1" x14ac:dyDescent="0.2">
      <c r="B53561" s="88"/>
      <c r="C53561" s="88"/>
      <c r="D53561" s="88"/>
      <c r="E53561" s="88"/>
      <c r="F53561" s="88"/>
      <c r="G53561" s="88"/>
      <c r="H53561" s="88"/>
      <c r="I53561" s="88"/>
      <c r="J53561" s="88"/>
      <c r="K53561" s="88"/>
    </row>
    <row r="53562" spans="2:11" hidden="1" x14ac:dyDescent="0.2">
      <c r="B53562" s="88"/>
      <c r="C53562" s="88"/>
      <c r="D53562" s="88"/>
      <c r="E53562" s="88"/>
      <c r="F53562" s="88"/>
      <c r="G53562" s="88"/>
      <c r="H53562" s="88"/>
      <c r="I53562" s="88"/>
      <c r="J53562" s="88"/>
      <c r="K53562" s="88"/>
    </row>
    <row r="53563" spans="2:11" hidden="1" x14ac:dyDescent="0.2">
      <c r="B53563" s="88"/>
      <c r="C53563" s="88"/>
      <c r="D53563" s="88"/>
      <c r="E53563" s="88"/>
      <c r="F53563" s="88"/>
      <c r="G53563" s="88"/>
      <c r="H53563" s="88"/>
      <c r="I53563" s="88"/>
      <c r="J53563" s="88"/>
      <c r="K53563" s="88"/>
    </row>
    <row r="53564" spans="2:11" hidden="1" x14ac:dyDescent="0.2">
      <c r="B53564" s="88"/>
      <c r="C53564" s="88"/>
      <c r="D53564" s="88"/>
      <c r="E53564" s="88"/>
      <c r="F53564" s="88"/>
      <c r="G53564" s="88"/>
      <c r="H53564" s="88"/>
      <c r="I53564" s="88"/>
      <c r="J53564" s="88"/>
      <c r="K53564" s="88"/>
    </row>
    <row r="53565" spans="2:11" hidden="1" x14ac:dyDescent="0.2">
      <c r="B53565" s="88"/>
      <c r="C53565" s="88"/>
      <c r="D53565" s="88"/>
      <c r="E53565" s="88"/>
      <c r="F53565" s="88"/>
      <c r="G53565" s="88"/>
      <c r="H53565" s="88"/>
      <c r="I53565" s="88"/>
      <c r="J53565" s="88"/>
      <c r="K53565" s="88"/>
    </row>
    <row r="53566" spans="2:11" hidden="1" x14ac:dyDescent="0.2">
      <c r="B53566" s="88"/>
      <c r="C53566" s="88"/>
      <c r="D53566" s="88"/>
      <c r="E53566" s="88"/>
      <c r="F53566" s="88"/>
      <c r="G53566" s="88"/>
      <c r="H53566" s="88"/>
      <c r="I53566" s="88"/>
      <c r="J53566" s="88"/>
      <c r="K53566" s="88"/>
    </row>
    <row r="53567" spans="2:11" hidden="1" x14ac:dyDescent="0.2">
      <c r="B53567" s="88"/>
      <c r="C53567" s="88"/>
      <c r="D53567" s="88"/>
      <c r="E53567" s="88"/>
      <c r="F53567" s="88"/>
      <c r="G53567" s="88"/>
      <c r="H53567" s="88"/>
      <c r="I53567" s="88"/>
      <c r="J53567" s="88"/>
      <c r="K53567" s="88"/>
    </row>
    <row r="53568" spans="2:11" hidden="1" x14ac:dyDescent="0.2">
      <c r="B53568" s="88"/>
      <c r="C53568" s="88"/>
      <c r="D53568" s="88"/>
      <c r="E53568" s="88"/>
      <c r="F53568" s="88"/>
      <c r="G53568" s="88"/>
      <c r="H53568" s="88"/>
      <c r="I53568" s="88"/>
      <c r="J53568" s="88"/>
      <c r="K53568" s="88"/>
    </row>
    <row r="53569" spans="2:11" hidden="1" x14ac:dyDescent="0.2">
      <c r="B53569" s="88"/>
      <c r="C53569" s="88"/>
      <c r="D53569" s="88"/>
      <c r="E53569" s="88"/>
      <c r="F53569" s="88"/>
      <c r="G53569" s="88"/>
      <c r="H53569" s="88"/>
      <c r="I53569" s="88"/>
      <c r="J53569" s="88"/>
      <c r="K53569" s="88"/>
    </row>
    <row r="53570" spans="2:11" hidden="1" x14ac:dyDescent="0.2">
      <c r="B53570" s="88"/>
      <c r="C53570" s="88"/>
      <c r="D53570" s="88"/>
      <c r="E53570" s="88"/>
      <c r="F53570" s="88"/>
      <c r="G53570" s="88"/>
      <c r="H53570" s="88"/>
      <c r="I53570" s="88"/>
      <c r="J53570" s="88"/>
      <c r="K53570" s="88"/>
    </row>
    <row r="53571" spans="2:11" hidden="1" x14ac:dyDescent="0.2">
      <c r="B53571" s="88"/>
      <c r="C53571" s="88"/>
      <c r="D53571" s="88"/>
      <c r="E53571" s="88"/>
      <c r="F53571" s="88"/>
      <c r="G53571" s="88"/>
      <c r="H53571" s="88"/>
      <c r="I53571" s="88"/>
      <c r="J53571" s="88"/>
      <c r="K53571" s="88"/>
    </row>
    <row r="53572" spans="2:11" hidden="1" x14ac:dyDescent="0.2">
      <c r="B53572" s="88"/>
      <c r="C53572" s="88"/>
      <c r="D53572" s="88"/>
      <c r="E53572" s="88"/>
      <c r="F53572" s="88"/>
      <c r="G53572" s="88"/>
      <c r="H53572" s="88"/>
      <c r="I53572" s="88"/>
      <c r="J53572" s="88"/>
      <c r="K53572" s="88"/>
    </row>
    <row r="53573" spans="2:11" hidden="1" x14ac:dyDescent="0.2">
      <c r="B53573" s="88"/>
      <c r="C53573" s="88"/>
      <c r="D53573" s="88"/>
      <c r="E53573" s="88"/>
      <c r="F53573" s="88"/>
      <c r="G53573" s="88"/>
      <c r="H53573" s="88"/>
      <c r="I53573" s="88"/>
      <c r="J53573" s="88"/>
      <c r="K53573" s="88"/>
    </row>
    <row r="53574" spans="2:11" hidden="1" x14ac:dyDescent="0.2">
      <c r="B53574" s="88"/>
      <c r="C53574" s="88"/>
      <c r="D53574" s="88"/>
      <c r="E53574" s="88"/>
      <c r="F53574" s="88"/>
      <c r="G53574" s="88"/>
      <c r="H53574" s="88"/>
      <c r="I53574" s="88"/>
      <c r="J53574" s="88"/>
      <c r="K53574" s="88"/>
    </row>
    <row r="53575" spans="2:11" hidden="1" x14ac:dyDescent="0.2">
      <c r="B53575" s="88"/>
      <c r="C53575" s="88"/>
      <c r="D53575" s="88"/>
      <c r="E53575" s="88"/>
      <c r="F53575" s="88"/>
      <c r="G53575" s="88"/>
      <c r="H53575" s="88"/>
      <c r="I53575" s="88"/>
      <c r="J53575" s="88"/>
      <c r="K53575" s="88"/>
    </row>
    <row r="53576" spans="2:11" hidden="1" x14ac:dyDescent="0.2">
      <c r="B53576" s="88"/>
      <c r="C53576" s="88"/>
      <c r="D53576" s="88"/>
      <c r="E53576" s="88"/>
      <c r="F53576" s="88"/>
      <c r="G53576" s="88"/>
      <c r="H53576" s="88"/>
      <c r="I53576" s="88"/>
      <c r="J53576" s="88"/>
      <c r="K53576" s="88"/>
    </row>
    <row r="53577" spans="2:11" hidden="1" x14ac:dyDescent="0.2">
      <c r="B53577" s="88"/>
      <c r="C53577" s="88"/>
      <c r="D53577" s="88"/>
      <c r="E53577" s="88"/>
      <c r="F53577" s="88"/>
      <c r="G53577" s="88"/>
      <c r="H53577" s="88"/>
      <c r="I53577" s="88"/>
      <c r="J53577" s="88"/>
      <c r="K53577" s="88"/>
    </row>
    <row r="53578" spans="2:11" hidden="1" x14ac:dyDescent="0.2">
      <c r="B53578" s="88"/>
      <c r="C53578" s="88"/>
      <c r="D53578" s="88"/>
      <c r="E53578" s="88"/>
      <c r="F53578" s="88"/>
      <c r="G53578" s="88"/>
      <c r="H53578" s="88"/>
      <c r="I53578" s="88"/>
      <c r="J53578" s="88"/>
      <c r="K53578" s="88"/>
    </row>
    <row r="53579" spans="2:11" hidden="1" x14ac:dyDescent="0.2">
      <c r="B53579" s="88"/>
      <c r="C53579" s="88"/>
      <c r="D53579" s="88"/>
      <c r="E53579" s="88"/>
      <c r="F53579" s="88"/>
      <c r="G53579" s="88"/>
      <c r="H53579" s="88"/>
      <c r="I53579" s="88"/>
      <c r="J53579" s="88"/>
      <c r="K53579" s="88"/>
    </row>
    <row r="53580" spans="2:11" hidden="1" x14ac:dyDescent="0.2">
      <c r="B53580" s="88"/>
      <c r="C53580" s="88"/>
      <c r="D53580" s="88"/>
      <c r="E53580" s="88"/>
      <c r="F53580" s="88"/>
      <c r="G53580" s="88"/>
      <c r="H53580" s="88"/>
      <c r="I53580" s="88"/>
      <c r="J53580" s="88"/>
      <c r="K53580" s="88"/>
    </row>
    <row r="53581" spans="2:11" hidden="1" x14ac:dyDescent="0.2">
      <c r="B53581" s="88"/>
      <c r="C53581" s="88"/>
      <c r="D53581" s="88"/>
      <c r="E53581" s="88"/>
      <c r="F53581" s="88"/>
      <c r="G53581" s="88"/>
      <c r="H53581" s="88"/>
      <c r="I53581" s="88"/>
      <c r="J53581" s="88"/>
      <c r="K53581" s="88"/>
    </row>
    <row r="53582" spans="2:11" hidden="1" x14ac:dyDescent="0.2">
      <c r="B53582" s="88"/>
      <c r="C53582" s="88"/>
      <c r="D53582" s="88"/>
      <c r="E53582" s="88"/>
      <c r="F53582" s="88"/>
      <c r="G53582" s="88"/>
      <c r="H53582" s="88"/>
      <c r="I53582" s="88"/>
      <c r="J53582" s="88"/>
      <c r="K53582" s="88"/>
    </row>
    <row r="53583" spans="2:11" hidden="1" x14ac:dyDescent="0.2">
      <c r="B53583" s="88"/>
      <c r="C53583" s="88"/>
      <c r="D53583" s="88"/>
      <c r="E53583" s="88"/>
      <c r="F53583" s="88"/>
      <c r="G53583" s="88"/>
      <c r="H53583" s="88"/>
      <c r="I53583" s="88"/>
      <c r="J53583" s="88"/>
      <c r="K53583" s="88"/>
    </row>
    <row r="53584" spans="2:11" hidden="1" x14ac:dyDescent="0.2">
      <c r="B53584" s="88"/>
      <c r="C53584" s="88"/>
      <c r="D53584" s="88"/>
      <c r="E53584" s="88"/>
      <c r="F53584" s="88"/>
      <c r="G53584" s="88"/>
      <c r="H53584" s="88"/>
      <c r="I53584" s="88"/>
      <c r="J53584" s="88"/>
      <c r="K53584" s="88"/>
    </row>
    <row r="53585" spans="2:11" hidden="1" x14ac:dyDescent="0.2">
      <c r="B53585" s="88"/>
      <c r="C53585" s="88"/>
      <c r="D53585" s="88"/>
      <c r="E53585" s="88"/>
      <c r="F53585" s="88"/>
      <c r="G53585" s="88"/>
      <c r="H53585" s="88"/>
      <c r="I53585" s="88"/>
      <c r="J53585" s="88"/>
      <c r="K53585" s="88"/>
    </row>
    <row r="53586" spans="2:11" hidden="1" x14ac:dyDescent="0.2">
      <c r="B53586" s="88"/>
      <c r="C53586" s="88"/>
      <c r="D53586" s="88"/>
      <c r="E53586" s="88"/>
      <c r="F53586" s="88"/>
      <c r="G53586" s="88"/>
      <c r="H53586" s="88"/>
      <c r="I53586" s="88"/>
      <c r="J53586" s="88"/>
      <c r="K53586" s="88"/>
    </row>
    <row r="53587" spans="2:11" hidden="1" x14ac:dyDescent="0.2">
      <c r="B53587" s="88"/>
      <c r="C53587" s="88"/>
      <c r="D53587" s="88"/>
      <c r="E53587" s="88"/>
      <c r="F53587" s="88"/>
      <c r="G53587" s="88"/>
      <c r="H53587" s="88"/>
      <c r="I53587" s="88"/>
      <c r="J53587" s="88"/>
      <c r="K53587" s="88"/>
    </row>
    <row r="53588" spans="2:11" hidden="1" x14ac:dyDescent="0.2">
      <c r="B53588" s="88"/>
      <c r="C53588" s="88"/>
      <c r="D53588" s="88"/>
      <c r="E53588" s="88"/>
      <c r="F53588" s="88"/>
      <c r="G53588" s="88"/>
      <c r="H53588" s="88"/>
      <c r="I53588" s="88"/>
      <c r="J53588" s="88"/>
      <c r="K53588" s="88"/>
    </row>
    <row r="53589" spans="2:11" hidden="1" x14ac:dyDescent="0.2">
      <c r="B53589" s="88"/>
      <c r="C53589" s="88"/>
      <c r="D53589" s="88"/>
      <c r="E53589" s="88"/>
      <c r="F53589" s="88"/>
      <c r="G53589" s="88"/>
      <c r="H53589" s="88"/>
      <c r="I53589" s="88"/>
      <c r="J53589" s="88"/>
      <c r="K53589" s="88"/>
    </row>
    <row r="53590" spans="2:11" hidden="1" x14ac:dyDescent="0.2">
      <c r="B53590" s="88"/>
      <c r="C53590" s="88"/>
      <c r="D53590" s="88"/>
      <c r="E53590" s="88"/>
      <c r="F53590" s="88"/>
      <c r="G53590" s="88"/>
      <c r="H53590" s="88"/>
      <c r="I53590" s="88"/>
      <c r="J53590" s="88"/>
      <c r="K53590" s="88"/>
    </row>
    <row r="53591" spans="2:11" hidden="1" x14ac:dyDescent="0.2">
      <c r="B53591" s="88"/>
      <c r="C53591" s="88"/>
      <c r="D53591" s="88"/>
      <c r="E53591" s="88"/>
      <c r="F53591" s="88"/>
      <c r="G53591" s="88"/>
      <c r="H53591" s="88"/>
      <c r="I53591" s="88"/>
      <c r="J53591" s="88"/>
      <c r="K53591" s="88"/>
    </row>
    <row r="53592" spans="2:11" hidden="1" x14ac:dyDescent="0.2">
      <c r="B53592" s="88"/>
      <c r="C53592" s="88"/>
      <c r="D53592" s="88"/>
      <c r="E53592" s="88"/>
      <c r="F53592" s="88"/>
      <c r="G53592" s="88"/>
      <c r="H53592" s="88"/>
      <c r="I53592" s="88"/>
      <c r="J53592" s="88"/>
      <c r="K53592" s="88"/>
    </row>
    <row r="53593" spans="2:11" hidden="1" x14ac:dyDescent="0.2">
      <c r="B53593" s="88"/>
      <c r="C53593" s="88"/>
      <c r="D53593" s="88"/>
      <c r="E53593" s="88"/>
      <c r="F53593" s="88"/>
      <c r="G53593" s="88"/>
      <c r="H53593" s="88"/>
      <c r="I53593" s="88"/>
      <c r="J53593" s="88"/>
      <c r="K53593" s="88"/>
    </row>
    <row r="53594" spans="2:11" hidden="1" x14ac:dyDescent="0.2">
      <c r="B53594" s="88"/>
      <c r="C53594" s="88"/>
      <c r="D53594" s="88"/>
      <c r="E53594" s="88"/>
      <c r="F53594" s="88"/>
      <c r="G53594" s="88"/>
      <c r="H53594" s="88"/>
      <c r="I53594" s="88"/>
      <c r="J53594" s="88"/>
      <c r="K53594" s="88"/>
    </row>
    <row r="53595" spans="2:11" hidden="1" x14ac:dyDescent="0.2">
      <c r="B53595" s="88"/>
      <c r="C53595" s="88"/>
      <c r="D53595" s="88"/>
      <c r="E53595" s="88"/>
      <c r="F53595" s="88"/>
      <c r="G53595" s="88"/>
      <c r="H53595" s="88"/>
      <c r="I53595" s="88"/>
      <c r="J53595" s="88"/>
      <c r="K53595" s="88"/>
    </row>
    <row r="53596" spans="2:11" hidden="1" x14ac:dyDescent="0.2">
      <c r="B53596" s="88"/>
      <c r="C53596" s="88"/>
      <c r="D53596" s="88"/>
      <c r="E53596" s="88"/>
      <c r="F53596" s="88"/>
      <c r="G53596" s="88"/>
      <c r="H53596" s="88"/>
      <c r="I53596" s="88"/>
      <c r="J53596" s="88"/>
      <c r="K53596" s="88"/>
    </row>
    <row r="53597" spans="2:11" hidden="1" x14ac:dyDescent="0.2">
      <c r="B53597" s="88"/>
      <c r="C53597" s="88"/>
      <c r="D53597" s="88"/>
      <c r="E53597" s="88"/>
      <c r="F53597" s="88"/>
      <c r="G53597" s="88"/>
      <c r="H53597" s="88"/>
      <c r="I53597" s="88"/>
      <c r="J53597" s="88"/>
      <c r="K53597" s="88"/>
    </row>
    <row r="53598" spans="2:11" hidden="1" x14ac:dyDescent="0.2">
      <c r="B53598" s="88"/>
      <c r="C53598" s="88"/>
      <c r="D53598" s="88"/>
      <c r="E53598" s="88"/>
      <c r="F53598" s="88"/>
      <c r="G53598" s="88"/>
      <c r="H53598" s="88"/>
      <c r="I53598" s="88"/>
      <c r="J53598" s="88"/>
      <c r="K53598" s="88"/>
    </row>
    <row r="53599" spans="2:11" hidden="1" x14ac:dyDescent="0.2">
      <c r="B53599" s="88"/>
      <c r="C53599" s="88"/>
      <c r="D53599" s="88"/>
      <c r="E53599" s="88"/>
      <c r="F53599" s="88"/>
      <c r="G53599" s="88"/>
      <c r="H53599" s="88"/>
      <c r="I53599" s="88"/>
      <c r="J53599" s="88"/>
      <c r="K53599" s="88"/>
    </row>
    <row r="53600" spans="2:11" hidden="1" x14ac:dyDescent="0.2">
      <c r="B53600" s="88"/>
      <c r="C53600" s="88"/>
      <c r="D53600" s="88"/>
      <c r="E53600" s="88"/>
      <c r="F53600" s="88"/>
      <c r="G53600" s="88"/>
      <c r="H53600" s="88"/>
      <c r="I53600" s="88"/>
      <c r="J53600" s="88"/>
      <c r="K53600" s="88"/>
    </row>
    <row r="53601" spans="2:11" hidden="1" x14ac:dyDescent="0.2">
      <c r="B53601" s="88"/>
      <c r="C53601" s="88"/>
      <c r="D53601" s="88"/>
      <c r="E53601" s="88"/>
      <c r="F53601" s="88"/>
      <c r="G53601" s="88"/>
      <c r="H53601" s="88"/>
      <c r="I53601" s="88"/>
      <c r="J53601" s="88"/>
      <c r="K53601" s="88"/>
    </row>
    <row r="53602" spans="2:11" hidden="1" x14ac:dyDescent="0.2">
      <c r="B53602" s="88"/>
      <c r="C53602" s="88"/>
      <c r="D53602" s="88"/>
      <c r="E53602" s="88"/>
      <c r="F53602" s="88"/>
      <c r="G53602" s="88"/>
      <c r="H53602" s="88"/>
      <c r="I53602" s="88"/>
      <c r="J53602" s="88"/>
      <c r="K53602" s="88"/>
    </row>
    <row r="53603" spans="2:11" hidden="1" x14ac:dyDescent="0.2">
      <c r="B53603" s="88"/>
      <c r="C53603" s="88"/>
      <c r="D53603" s="88"/>
      <c r="E53603" s="88"/>
      <c r="F53603" s="88"/>
      <c r="G53603" s="88"/>
      <c r="H53603" s="88"/>
      <c r="I53603" s="88"/>
      <c r="J53603" s="88"/>
      <c r="K53603" s="88"/>
    </row>
    <row r="53604" spans="2:11" hidden="1" x14ac:dyDescent="0.2">
      <c r="B53604" s="88"/>
      <c r="C53604" s="88"/>
      <c r="D53604" s="88"/>
      <c r="E53604" s="88"/>
      <c r="F53604" s="88"/>
      <c r="G53604" s="88"/>
      <c r="H53604" s="88"/>
      <c r="I53604" s="88"/>
      <c r="J53604" s="88"/>
      <c r="K53604" s="88"/>
    </row>
    <row r="53605" spans="2:11" hidden="1" x14ac:dyDescent="0.2">
      <c r="B53605" s="88"/>
      <c r="C53605" s="88"/>
      <c r="D53605" s="88"/>
      <c r="E53605" s="88"/>
      <c r="F53605" s="88"/>
      <c r="G53605" s="88"/>
      <c r="H53605" s="88"/>
      <c r="I53605" s="88"/>
      <c r="J53605" s="88"/>
      <c r="K53605" s="88"/>
    </row>
    <row r="53606" spans="2:11" hidden="1" x14ac:dyDescent="0.2">
      <c r="B53606" s="88"/>
      <c r="C53606" s="88"/>
      <c r="D53606" s="88"/>
      <c r="E53606" s="88"/>
      <c r="F53606" s="88"/>
      <c r="G53606" s="88"/>
      <c r="H53606" s="88"/>
      <c r="I53606" s="88"/>
      <c r="J53606" s="88"/>
      <c r="K53606" s="88"/>
    </row>
    <row r="53607" spans="2:11" hidden="1" x14ac:dyDescent="0.2">
      <c r="B53607" s="88"/>
      <c r="C53607" s="88"/>
      <c r="D53607" s="88"/>
      <c r="E53607" s="88"/>
      <c r="F53607" s="88"/>
      <c r="G53607" s="88"/>
      <c r="H53607" s="88"/>
      <c r="I53607" s="88"/>
      <c r="J53607" s="88"/>
      <c r="K53607" s="88"/>
    </row>
    <row r="53608" spans="2:11" hidden="1" x14ac:dyDescent="0.2">
      <c r="B53608" s="88"/>
      <c r="C53608" s="88"/>
      <c r="D53608" s="88"/>
      <c r="E53608" s="88"/>
      <c r="F53608" s="88"/>
      <c r="G53608" s="88"/>
      <c r="H53608" s="88"/>
      <c r="I53608" s="88"/>
      <c r="J53608" s="88"/>
      <c r="K53608" s="88"/>
    </row>
    <row r="53609" spans="2:11" hidden="1" x14ac:dyDescent="0.2">
      <c r="B53609" s="88"/>
      <c r="C53609" s="88"/>
      <c r="D53609" s="88"/>
      <c r="E53609" s="88"/>
      <c r="F53609" s="88"/>
      <c r="G53609" s="88"/>
      <c r="H53609" s="88"/>
      <c r="I53609" s="88"/>
      <c r="J53609" s="88"/>
      <c r="K53609" s="88"/>
    </row>
    <row r="53610" spans="2:11" hidden="1" x14ac:dyDescent="0.2">
      <c r="B53610" s="88"/>
      <c r="C53610" s="88"/>
      <c r="D53610" s="88"/>
      <c r="E53610" s="88"/>
      <c r="F53610" s="88"/>
      <c r="G53610" s="88"/>
      <c r="H53610" s="88"/>
      <c r="I53610" s="88"/>
      <c r="J53610" s="88"/>
      <c r="K53610" s="88"/>
    </row>
    <row r="53611" spans="2:11" hidden="1" x14ac:dyDescent="0.2">
      <c r="B53611" s="88"/>
      <c r="C53611" s="88"/>
      <c r="D53611" s="88"/>
      <c r="E53611" s="88"/>
      <c r="F53611" s="88"/>
      <c r="G53611" s="88"/>
      <c r="H53611" s="88"/>
      <c r="I53611" s="88"/>
      <c r="J53611" s="88"/>
      <c r="K53611" s="88"/>
    </row>
    <row r="53612" spans="2:11" hidden="1" x14ac:dyDescent="0.2">
      <c r="B53612" s="88"/>
      <c r="C53612" s="88"/>
      <c r="D53612" s="88"/>
      <c r="E53612" s="88"/>
      <c r="F53612" s="88"/>
      <c r="G53612" s="88"/>
      <c r="H53612" s="88"/>
      <c r="I53612" s="88"/>
      <c r="J53612" s="88"/>
      <c r="K53612" s="88"/>
    </row>
    <row r="53613" spans="2:11" hidden="1" x14ac:dyDescent="0.2">
      <c r="B53613" s="88"/>
      <c r="C53613" s="88"/>
      <c r="D53613" s="88"/>
      <c r="E53613" s="88"/>
      <c r="F53613" s="88"/>
      <c r="G53613" s="88"/>
      <c r="H53613" s="88"/>
      <c r="I53613" s="88"/>
      <c r="J53613" s="88"/>
      <c r="K53613" s="88"/>
    </row>
    <row r="53614" spans="2:11" hidden="1" x14ac:dyDescent="0.2">
      <c r="B53614" s="88"/>
      <c r="C53614" s="88"/>
      <c r="D53614" s="88"/>
      <c r="E53614" s="88"/>
      <c r="F53614" s="88"/>
      <c r="G53614" s="88"/>
      <c r="H53614" s="88"/>
      <c r="I53614" s="88"/>
      <c r="J53614" s="88"/>
      <c r="K53614" s="88"/>
    </row>
    <row r="53615" spans="2:11" hidden="1" x14ac:dyDescent="0.2">
      <c r="B53615" s="88"/>
      <c r="C53615" s="88"/>
      <c r="D53615" s="88"/>
      <c r="E53615" s="88"/>
      <c r="F53615" s="88"/>
      <c r="G53615" s="88"/>
      <c r="H53615" s="88"/>
      <c r="I53615" s="88"/>
      <c r="J53615" s="88"/>
      <c r="K53615" s="88"/>
    </row>
    <row r="53616" spans="2:11" hidden="1" x14ac:dyDescent="0.2">
      <c r="B53616" s="88"/>
      <c r="C53616" s="88"/>
      <c r="D53616" s="88"/>
      <c r="E53616" s="88"/>
      <c r="F53616" s="88"/>
      <c r="G53616" s="88"/>
      <c r="H53616" s="88"/>
      <c r="I53616" s="88"/>
      <c r="J53616" s="88"/>
      <c r="K53616" s="88"/>
    </row>
    <row r="53617" spans="2:11" hidden="1" x14ac:dyDescent="0.2">
      <c r="B53617" s="88"/>
      <c r="C53617" s="88"/>
      <c r="D53617" s="88"/>
      <c r="E53617" s="88"/>
      <c r="F53617" s="88"/>
      <c r="G53617" s="88"/>
      <c r="H53617" s="88"/>
      <c r="I53617" s="88"/>
      <c r="J53617" s="88"/>
      <c r="K53617" s="88"/>
    </row>
    <row r="53618" spans="2:11" hidden="1" x14ac:dyDescent="0.2">
      <c r="B53618" s="88"/>
      <c r="C53618" s="88"/>
      <c r="D53618" s="88"/>
      <c r="E53618" s="88"/>
      <c r="F53618" s="88"/>
      <c r="G53618" s="88"/>
      <c r="H53618" s="88"/>
      <c r="I53618" s="88"/>
      <c r="J53618" s="88"/>
      <c r="K53618" s="88"/>
    </row>
    <row r="53619" spans="2:11" hidden="1" x14ac:dyDescent="0.2">
      <c r="B53619" s="88"/>
      <c r="C53619" s="88"/>
      <c r="D53619" s="88"/>
      <c r="E53619" s="88"/>
      <c r="F53619" s="88"/>
      <c r="G53619" s="88"/>
      <c r="H53619" s="88"/>
      <c r="I53619" s="88"/>
      <c r="J53619" s="88"/>
      <c r="K53619" s="88"/>
    </row>
    <row r="53620" spans="2:11" hidden="1" x14ac:dyDescent="0.2">
      <c r="B53620" s="88"/>
      <c r="C53620" s="88"/>
      <c r="D53620" s="88"/>
      <c r="E53620" s="88"/>
      <c r="F53620" s="88"/>
      <c r="G53620" s="88"/>
      <c r="H53620" s="88"/>
      <c r="I53620" s="88"/>
      <c r="J53620" s="88"/>
      <c r="K53620" s="88"/>
    </row>
    <row r="53621" spans="2:11" hidden="1" x14ac:dyDescent="0.2">
      <c r="B53621" s="88"/>
      <c r="C53621" s="88"/>
      <c r="D53621" s="88"/>
      <c r="E53621" s="88"/>
      <c r="F53621" s="88"/>
      <c r="G53621" s="88"/>
      <c r="H53621" s="88"/>
      <c r="I53621" s="88"/>
      <c r="J53621" s="88"/>
      <c r="K53621" s="88"/>
    </row>
    <row r="53622" spans="2:11" hidden="1" x14ac:dyDescent="0.2">
      <c r="B53622" s="88"/>
      <c r="C53622" s="88"/>
      <c r="D53622" s="88"/>
      <c r="E53622" s="88"/>
      <c r="F53622" s="88"/>
      <c r="G53622" s="88"/>
      <c r="H53622" s="88"/>
      <c r="I53622" s="88"/>
      <c r="J53622" s="88"/>
      <c r="K53622" s="88"/>
    </row>
    <row r="53623" spans="2:11" hidden="1" x14ac:dyDescent="0.2">
      <c r="B53623" s="88"/>
      <c r="C53623" s="88"/>
      <c r="D53623" s="88"/>
      <c r="E53623" s="88"/>
      <c r="F53623" s="88"/>
      <c r="G53623" s="88"/>
      <c r="H53623" s="88"/>
      <c r="I53623" s="88"/>
      <c r="J53623" s="88"/>
      <c r="K53623" s="88"/>
    </row>
    <row r="53624" spans="2:11" hidden="1" x14ac:dyDescent="0.2">
      <c r="B53624" s="88"/>
      <c r="C53624" s="88"/>
      <c r="D53624" s="88"/>
      <c r="E53624" s="88"/>
      <c r="F53624" s="88"/>
      <c r="G53624" s="88"/>
      <c r="H53624" s="88"/>
      <c r="I53624" s="88"/>
      <c r="J53624" s="88"/>
      <c r="K53624" s="88"/>
    </row>
    <row r="53625" spans="2:11" hidden="1" x14ac:dyDescent="0.2">
      <c r="B53625" s="88"/>
      <c r="C53625" s="88"/>
      <c r="D53625" s="88"/>
      <c r="E53625" s="88"/>
      <c r="F53625" s="88"/>
      <c r="G53625" s="88"/>
      <c r="H53625" s="88"/>
      <c r="I53625" s="88"/>
      <c r="J53625" s="88"/>
      <c r="K53625" s="88"/>
    </row>
    <row r="53626" spans="2:11" hidden="1" x14ac:dyDescent="0.2">
      <c r="B53626" s="88"/>
      <c r="C53626" s="88"/>
      <c r="D53626" s="88"/>
      <c r="E53626" s="88"/>
      <c r="F53626" s="88"/>
      <c r="G53626" s="88"/>
      <c r="H53626" s="88"/>
      <c r="I53626" s="88"/>
      <c r="J53626" s="88"/>
      <c r="K53626" s="88"/>
    </row>
    <row r="53627" spans="2:11" hidden="1" x14ac:dyDescent="0.2">
      <c r="B53627" s="88"/>
      <c r="C53627" s="88"/>
      <c r="D53627" s="88"/>
      <c r="E53627" s="88"/>
      <c r="F53627" s="88"/>
      <c r="G53627" s="88"/>
      <c r="H53627" s="88"/>
      <c r="I53627" s="88"/>
      <c r="J53627" s="88"/>
      <c r="K53627" s="88"/>
    </row>
    <row r="53628" spans="2:11" hidden="1" x14ac:dyDescent="0.2">
      <c r="B53628" s="88"/>
      <c r="C53628" s="88"/>
      <c r="D53628" s="88"/>
      <c r="E53628" s="88"/>
      <c r="F53628" s="88"/>
      <c r="G53628" s="88"/>
      <c r="H53628" s="88"/>
      <c r="I53628" s="88"/>
      <c r="J53628" s="88"/>
      <c r="K53628" s="88"/>
    </row>
    <row r="53629" spans="2:11" hidden="1" x14ac:dyDescent="0.2">
      <c r="B53629" s="88"/>
      <c r="C53629" s="88"/>
      <c r="D53629" s="88"/>
      <c r="E53629" s="88"/>
      <c r="F53629" s="88"/>
      <c r="G53629" s="88"/>
      <c r="H53629" s="88"/>
      <c r="I53629" s="88"/>
      <c r="J53629" s="88"/>
      <c r="K53629" s="88"/>
    </row>
    <row r="53630" spans="2:11" hidden="1" x14ac:dyDescent="0.2">
      <c r="B53630" s="88"/>
      <c r="C53630" s="88"/>
      <c r="D53630" s="88"/>
      <c r="E53630" s="88"/>
      <c r="F53630" s="88"/>
      <c r="G53630" s="88"/>
      <c r="H53630" s="88"/>
      <c r="I53630" s="88"/>
      <c r="J53630" s="88"/>
      <c r="K53630" s="88"/>
    </row>
    <row r="53631" spans="2:11" hidden="1" x14ac:dyDescent="0.2">
      <c r="B53631" s="88"/>
      <c r="C53631" s="88"/>
      <c r="D53631" s="88"/>
      <c r="E53631" s="88"/>
      <c r="F53631" s="88"/>
      <c r="G53631" s="88"/>
      <c r="H53631" s="88"/>
      <c r="I53631" s="88"/>
      <c r="J53631" s="88"/>
      <c r="K53631" s="88"/>
    </row>
    <row r="53632" spans="2:11" hidden="1" x14ac:dyDescent="0.2">
      <c r="B53632" s="88"/>
      <c r="C53632" s="88"/>
      <c r="D53632" s="88"/>
      <c r="E53632" s="88"/>
      <c r="F53632" s="88"/>
      <c r="G53632" s="88"/>
      <c r="H53632" s="88"/>
      <c r="I53632" s="88"/>
      <c r="J53632" s="88"/>
      <c r="K53632" s="88"/>
    </row>
    <row r="53633" spans="2:11" hidden="1" x14ac:dyDescent="0.2">
      <c r="B53633" s="88"/>
      <c r="C53633" s="88"/>
      <c r="D53633" s="88"/>
      <c r="E53633" s="88"/>
      <c r="F53633" s="88"/>
      <c r="G53633" s="88"/>
      <c r="H53633" s="88"/>
      <c r="I53633" s="88"/>
      <c r="J53633" s="88"/>
      <c r="K53633" s="88"/>
    </row>
    <row r="53634" spans="2:11" hidden="1" x14ac:dyDescent="0.2">
      <c r="B53634" s="88"/>
      <c r="C53634" s="88"/>
      <c r="D53634" s="88"/>
      <c r="E53634" s="88"/>
      <c r="F53634" s="88"/>
      <c r="G53634" s="88"/>
      <c r="H53634" s="88"/>
      <c r="I53634" s="88"/>
      <c r="J53634" s="88"/>
      <c r="K53634" s="88"/>
    </row>
    <row r="53635" spans="2:11" hidden="1" x14ac:dyDescent="0.2">
      <c r="B53635" s="88"/>
      <c r="C53635" s="88"/>
      <c r="D53635" s="88"/>
      <c r="E53635" s="88"/>
      <c r="F53635" s="88"/>
      <c r="G53635" s="88"/>
      <c r="H53635" s="88"/>
      <c r="I53635" s="88"/>
      <c r="J53635" s="88"/>
      <c r="K53635" s="88"/>
    </row>
    <row r="53636" spans="2:11" hidden="1" x14ac:dyDescent="0.2">
      <c r="B53636" s="88"/>
      <c r="C53636" s="88"/>
      <c r="D53636" s="88"/>
      <c r="E53636" s="88"/>
      <c r="F53636" s="88"/>
      <c r="G53636" s="88"/>
      <c r="H53636" s="88"/>
      <c r="I53636" s="88"/>
      <c r="J53636" s="88"/>
      <c r="K53636" s="88"/>
    </row>
    <row r="53637" spans="2:11" hidden="1" x14ac:dyDescent="0.2">
      <c r="B53637" s="88"/>
      <c r="C53637" s="88"/>
      <c r="D53637" s="88"/>
      <c r="E53637" s="88"/>
      <c r="F53637" s="88"/>
      <c r="G53637" s="88"/>
      <c r="H53637" s="88"/>
      <c r="I53637" s="88"/>
      <c r="J53637" s="88"/>
      <c r="K53637" s="88"/>
    </row>
    <row r="53638" spans="2:11" hidden="1" x14ac:dyDescent="0.2">
      <c r="B53638" s="88"/>
      <c r="C53638" s="88"/>
      <c r="D53638" s="88"/>
      <c r="E53638" s="88"/>
      <c r="F53638" s="88"/>
      <c r="G53638" s="88"/>
      <c r="H53638" s="88"/>
      <c r="I53638" s="88"/>
      <c r="J53638" s="88"/>
      <c r="K53638" s="88"/>
    </row>
    <row r="53639" spans="2:11" hidden="1" x14ac:dyDescent="0.2">
      <c r="B53639" s="88"/>
      <c r="C53639" s="88"/>
      <c r="D53639" s="88"/>
      <c r="E53639" s="88"/>
      <c r="F53639" s="88"/>
      <c r="G53639" s="88"/>
      <c r="H53639" s="88"/>
      <c r="I53639" s="88"/>
      <c r="J53639" s="88"/>
      <c r="K53639" s="88"/>
    </row>
    <row r="53640" spans="2:11" hidden="1" x14ac:dyDescent="0.2">
      <c r="B53640" s="88"/>
      <c r="C53640" s="88"/>
      <c r="D53640" s="88"/>
      <c r="E53640" s="88"/>
      <c r="F53640" s="88"/>
      <c r="G53640" s="88"/>
      <c r="H53640" s="88"/>
      <c r="I53640" s="88"/>
      <c r="J53640" s="88"/>
      <c r="K53640" s="88"/>
    </row>
    <row r="53641" spans="2:11" hidden="1" x14ac:dyDescent="0.2">
      <c r="B53641" s="88"/>
      <c r="C53641" s="88"/>
      <c r="D53641" s="88"/>
      <c r="E53641" s="88"/>
      <c r="F53641" s="88"/>
      <c r="G53641" s="88"/>
      <c r="H53641" s="88"/>
      <c r="I53641" s="88"/>
      <c r="J53641" s="88"/>
      <c r="K53641" s="88"/>
    </row>
    <row r="53642" spans="2:11" hidden="1" x14ac:dyDescent="0.2">
      <c r="B53642" s="88"/>
      <c r="C53642" s="88"/>
      <c r="D53642" s="88"/>
      <c r="E53642" s="88"/>
      <c r="F53642" s="88"/>
      <c r="G53642" s="88"/>
      <c r="H53642" s="88"/>
      <c r="I53642" s="88"/>
      <c r="J53642" s="88"/>
      <c r="K53642" s="88"/>
    </row>
    <row r="53643" spans="2:11" hidden="1" x14ac:dyDescent="0.2">
      <c r="B53643" s="88"/>
      <c r="C53643" s="88"/>
      <c r="D53643" s="88"/>
      <c r="E53643" s="88"/>
      <c r="F53643" s="88"/>
      <c r="G53643" s="88"/>
      <c r="H53643" s="88"/>
      <c r="I53643" s="88"/>
      <c r="J53643" s="88"/>
      <c r="K53643" s="88"/>
    </row>
    <row r="53644" spans="2:11" hidden="1" x14ac:dyDescent="0.2">
      <c r="B53644" s="88"/>
      <c r="C53644" s="88"/>
      <c r="D53644" s="88"/>
      <c r="E53644" s="88"/>
      <c r="F53644" s="88"/>
      <c r="G53644" s="88"/>
      <c r="H53644" s="88"/>
      <c r="I53644" s="88"/>
      <c r="J53644" s="88"/>
      <c r="K53644" s="88"/>
    </row>
    <row r="53645" spans="2:11" hidden="1" x14ac:dyDescent="0.2">
      <c r="B53645" s="88"/>
      <c r="C53645" s="88"/>
      <c r="D53645" s="88"/>
      <c r="E53645" s="88"/>
      <c r="F53645" s="88"/>
      <c r="G53645" s="88"/>
      <c r="H53645" s="88"/>
      <c r="I53645" s="88"/>
      <c r="J53645" s="88"/>
      <c r="K53645" s="88"/>
    </row>
    <row r="53646" spans="2:11" hidden="1" x14ac:dyDescent="0.2">
      <c r="B53646" s="88"/>
      <c r="C53646" s="88"/>
      <c r="D53646" s="88"/>
      <c r="E53646" s="88"/>
      <c r="F53646" s="88"/>
      <c r="G53646" s="88"/>
      <c r="H53646" s="88"/>
      <c r="I53646" s="88"/>
      <c r="J53646" s="88"/>
      <c r="K53646" s="88"/>
    </row>
    <row r="53647" spans="2:11" hidden="1" x14ac:dyDescent="0.2">
      <c r="B53647" s="88"/>
      <c r="C53647" s="88"/>
      <c r="D53647" s="88"/>
      <c r="E53647" s="88"/>
      <c r="F53647" s="88"/>
      <c r="G53647" s="88"/>
      <c r="H53647" s="88"/>
      <c r="I53647" s="88"/>
      <c r="J53647" s="88"/>
      <c r="K53647" s="88"/>
    </row>
    <row r="53648" spans="2:11" hidden="1" x14ac:dyDescent="0.2">
      <c r="B53648" s="88"/>
      <c r="C53648" s="88"/>
      <c r="D53648" s="88"/>
      <c r="E53648" s="88"/>
      <c r="F53648" s="88"/>
      <c r="G53648" s="88"/>
      <c r="H53648" s="88"/>
      <c r="I53648" s="88"/>
      <c r="J53648" s="88"/>
      <c r="K53648" s="88"/>
    </row>
    <row r="53649" spans="2:11" hidden="1" x14ac:dyDescent="0.2">
      <c r="B53649" s="88"/>
      <c r="C53649" s="88"/>
      <c r="D53649" s="88"/>
      <c r="E53649" s="88"/>
      <c r="F53649" s="88"/>
      <c r="G53649" s="88"/>
      <c r="H53649" s="88"/>
      <c r="I53649" s="88"/>
      <c r="J53649" s="88"/>
      <c r="K53649" s="88"/>
    </row>
    <row r="53650" spans="2:11" hidden="1" x14ac:dyDescent="0.2">
      <c r="B53650" s="88"/>
      <c r="C53650" s="88"/>
      <c r="D53650" s="88"/>
      <c r="E53650" s="88"/>
      <c r="F53650" s="88"/>
      <c r="G53650" s="88"/>
      <c r="H53650" s="88"/>
      <c r="I53650" s="88"/>
      <c r="J53650" s="88"/>
      <c r="K53650" s="88"/>
    </row>
    <row r="53651" spans="2:11" hidden="1" x14ac:dyDescent="0.2">
      <c r="B53651" s="88"/>
      <c r="C53651" s="88"/>
      <c r="D53651" s="88"/>
      <c r="E53651" s="88"/>
      <c r="F53651" s="88"/>
      <c r="G53651" s="88"/>
      <c r="H53651" s="88"/>
      <c r="I53651" s="88"/>
      <c r="J53651" s="88"/>
      <c r="K53651" s="88"/>
    </row>
    <row r="53652" spans="2:11" hidden="1" x14ac:dyDescent="0.2">
      <c r="B53652" s="88"/>
      <c r="C53652" s="88"/>
      <c r="D53652" s="88"/>
      <c r="E53652" s="88"/>
      <c r="F53652" s="88"/>
      <c r="G53652" s="88"/>
      <c r="H53652" s="88"/>
      <c r="I53652" s="88"/>
      <c r="J53652" s="88"/>
      <c r="K53652" s="88"/>
    </row>
    <row r="53653" spans="2:11" hidden="1" x14ac:dyDescent="0.2">
      <c r="B53653" s="88"/>
      <c r="C53653" s="88"/>
      <c r="D53653" s="88"/>
      <c r="E53653" s="88"/>
      <c r="F53653" s="88"/>
      <c r="G53653" s="88"/>
      <c r="H53653" s="88"/>
      <c r="I53653" s="88"/>
      <c r="J53653" s="88"/>
      <c r="K53653" s="88"/>
    </row>
    <row r="53654" spans="2:11" hidden="1" x14ac:dyDescent="0.2">
      <c r="B53654" s="88"/>
      <c r="C53654" s="88"/>
      <c r="D53654" s="88"/>
      <c r="E53654" s="88"/>
      <c r="F53654" s="88"/>
      <c r="G53654" s="88"/>
      <c r="H53654" s="88"/>
      <c r="I53654" s="88"/>
      <c r="J53654" s="88"/>
      <c r="K53654" s="88"/>
    </row>
    <row r="53655" spans="2:11" hidden="1" x14ac:dyDescent="0.2">
      <c r="B53655" s="88"/>
      <c r="C53655" s="88"/>
      <c r="D53655" s="88"/>
      <c r="E53655" s="88"/>
      <c r="F53655" s="88"/>
      <c r="G53655" s="88"/>
      <c r="H53655" s="88"/>
      <c r="I53655" s="88"/>
      <c r="J53655" s="88"/>
      <c r="K53655" s="88"/>
    </row>
    <row r="53656" spans="2:11" hidden="1" x14ac:dyDescent="0.2">
      <c r="B53656" s="88"/>
      <c r="C53656" s="88"/>
      <c r="D53656" s="88"/>
      <c r="E53656" s="88"/>
      <c r="F53656" s="88"/>
      <c r="G53656" s="88"/>
      <c r="H53656" s="88"/>
      <c r="I53656" s="88"/>
      <c r="J53656" s="88"/>
      <c r="K53656" s="88"/>
    </row>
    <row r="53657" spans="2:11" hidden="1" x14ac:dyDescent="0.2">
      <c r="B53657" s="88"/>
      <c r="C53657" s="88"/>
      <c r="D53657" s="88"/>
      <c r="E53657" s="88"/>
      <c r="F53657" s="88"/>
      <c r="G53657" s="88"/>
      <c r="H53657" s="88"/>
      <c r="I53657" s="88"/>
      <c r="J53657" s="88"/>
      <c r="K53657" s="88"/>
    </row>
    <row r="53658" spans="2:11" hidden="1" x14ac:dyDescent="0.2">
      <c r="B53658" s="88"/>
      <c r="C53658" s="88"/>
      <c r="D53658" s="88"/>
      <c r="E53658" s="88"/>
      <c r="F53658" s="88"/>
      <c r="G53658" s="88"/>
      <c r="H53658" s="88"/>
      <c r="I53658" s="88"/>
      <c r="J53658" s="88"/>
      <c r="K53658" s="88"/>
    </row>
    <row r="53659" spans="2:11" hidden="1" x14ac:dyDescent="0.2">
      <c r="B53659" s="88"/>
      <c r="C53659" s="88"/>
      <c r="D53659" s="88"/>
      <c r="E53659" s="88"/>
      <c r="F53659" s="88"/>
      <c r="G53659" s="88"/>
      <c r="H53659" s="88"/>
      <c r="I53659" s="88"/>
      <c r="J53659" s="88"/>
      <c r="K53659" s="88"/>
    </row>
    <row r="53660" spans="2:11" hidden="1" x14ac:dyDescent="0.2">
      <c r="B53660" s="88"/>
      <c r="C53660" s="88"/>
      <c r="D53660" s="88"/>
      <c r="E53660" s="88"/>
      <c r="F53660" s="88"/>
      <c r="G53660" s="88"/>
      <c r="H53660" s="88"/>
      <c r="I53660" s="88"/>
      <c r="J53660" s="88"/>
      <c r="K53660" s="88"/>
    </row>
    <row r="53661" spans="2:11" hidden="1" x14ac:dyDescent="0.2">
      <c r="B53661" s="88"/>
      <c r="C53661" s="88"/>
      <c r="D53661" s="88"/>
      <c r="E53661" s="88"/>
      <c r="F53661" s="88"/>
      <c r="G53661" s="88"/>
      <c r="H53661" s="88"/>
      <c r="I53661" s="88"/>
      <c r="J53661" s="88"/>
      <c r="K53661" s="88"/>
    </row>
    <row r="53662" spans="2:11" hidden="1" x14ac:dyDescent="0.2">
      <c r="B53662" s="88"/>
      <c r="C53662" s="88"/>
      <c r="D53662" s="88"/>
      <c r="E53662" s="88"/>
      <c r="F53662" s="88"/>
      <c r="G53662" s="88"/>
      <c r="H53662" s="88"/>
      <c r="I53662" s="88"/>
      <c r="J53662" s="88"/>
      <c r="K53662" s="88"/>
    </row>
    <row r="53663" spans="2:11" hidden="1" x14ac:dyDescent="0.2">
      <c r="B53663" s="88"/>
      <c r="C53663" s="88"/>
      <c r="D53663" s="88"/>
      <c r="E53663" s="88"/>
      <c r="F53663" s="88"/>
      <c r="G53663" s="88"/>
      <c r="H53663" s="88"/>
      <c r="I53663" s="88"/>
      <c r="J53663" s="88"/>
      <c r="K53663" s="88"/>
    </row>
    <row r="53664" spans="2:11" hidden="1" x14ac:dyDescent="0.2">
      <c r="B53664" s="88"/>
      <c r="C53664" s="88"/>
      <c r="D53664" s="88"/>
      <c r="E53664" s="88"/>
      <c r="F53664" s="88"/>
      <c r="G53664" s="88"/>
      <c r="H53664" s="88"/>
      <c r="I53664" s="88"/>
      <c r="J53664" s="88"/>
      <c r="K53664" s="88"/>
    </row>
    <row r="53665" spans="2:11" hidden="1" x14ac:dyDescent="0.2">
      <c r="B53665" s="88"/>
      <c r="C53665" s="88"/>
      <c r="D53665" s="88"/>
      <c r="E53665" s="88"/>
      <c r="F53665" s="88"/>
      <c r="G53665" s="88"/>
      <c r="H53665" s="88"/>
      <c r="I53665" s="88"/>
      <c r="J53665" s="88"/>
      <c r="K53665" s="88"/>
    </row>
    <row r="53666" spans="2:11" hidden="1" x14ac:dyDescent="0.2">
      <c r="B53666" s="88"/>
      <c r="C53666" s="88"/>
      <c r="D53666" s="88"/>
      <c r="E53666" s="88"/>
      <c r="F53666" s="88"/>
      <c r="G53666" s="88"/>
      <c r="H53666" s="88"/>
      <c r="I53666" s="88"/>
      <c r="J53666" s="88"/>
      <c r="K53666" s="88"/>
    </row>
    <row r="53667" spans="2:11" hidden="1" x14ac:dyDescent="0.2">
      <c r="B53667" s="88"/>
      <c r="C53667" s="88"/>
      <c r="D53667" s="88"/>
      <c r="E53667" s="88"/>
      <c r="F53667" s="88"/>
      <c r="G53667" s="88"/>
      <c r="H53667" s="88"/>
      <c r="I53667" s="88"/>
      <c r="J53667" s="88"/>
      <c r="K53667" s="88"/>
    </row>
    <row r="53668" spans="2:11" hidden="1" x14ac:dyDescent="0.2">
      <c r="B53668" s="88"/>
      <c r="C53668" s="88"/>
      <c r="D53668" s="88"/>
      <c r="E53668" s="88"/>
      <c r="F53668" s="88"/>
      <c r="G53668" s="88"/>
      <c r="H53668" s="88"/>
      <c r="I53668" s="88"/>
      <c r="J53668" s="88"/>
      <c r="K53668" s="88"/>
    </row>
    <row r="53669" spans="2:11" hidden="1" x14ac:dyDescent="0.2">
      <c r="B53669" s="88"/>
      <c r="C53669" s="88"/>
      <c r="D53669" s="88"/>
      <c r="E53669" s="88"/>
      <c r="F53669" s="88"/>
      <c r="G53669" s="88"/>
      <c r="H53669" s="88"/>
      <c r="I53669" s="88"/>
      <c r="J53669" s="88"/>
      <c r="K53669" s="88"/>
    </row>
    <row r="53670" spans="2:11" hidden="1" x14ac:dyDescent="0.2">
      <c r="B53670" s="88"/>
      <c r="C53670" s="88"/>
      <c r="D53670" s="88"/>
      <c r="E53670" s="88"/>
      <c r="F53670" s="88"/>
      <c r="G53670" s="88"/>
      <c r="H53670" s="88"/>
      <c r="I53670" s="88"/>
      <c r="J53670" s="88"/>
      <c r="K53670" s="88"/>
    </row>
    <row r="53671" spans="2:11" hidden="1" x14ac:dyDescent="0.2">
      <c r="B53671" s="88"/>
      <c r="C53671" s="88"/>
      <c r="D53671" s="88"/>
      <c r="E53671" s="88"/>
      <c r="F53671" s="88"/>
      <c r="G53671" s="88"/>
      <c r="H53671" s="88"/>
      <c r="I53671" s="88"/>
      <c r="J53671" s="88"/>
      <c r="K53671" s="88"/>
    </row>
    <row r="53672" spans="2:11" hidden="1" x14ac:dyDescent="0.2">
      <c r="B53672" s="88"/>
      <c r="C53672" s="88"/>
      <c r="D53672" s="88"/>
      <c r="E53672" s="88"/>
      <c r="F53672" s="88"/>
      <c r="G53672" s="88"/>
      <c r="H53672" s="88"/>
      <c r="I53672" s="88"/>
      <c r="J53672" s="88"/>
      <c r="K53672" s="88"/>
    </row>
    <row r="53673" spans="2:11" hidden="1" x14ac:dyDescent="0.2">
      <c r="B53673" s="88"/>
      <c r="C53673" s="88"/>
      <c r="D53673" s="88"/>
      <c r="E53673" s="88"/>
      <c r="F53673" s="88"/>
      <c r="G53673" s="88"/>
      <c r="H53673" s="88"/>
      <c r="I53673" s="88"/>
      <c r="J53673" s="88"/>
      <c r="K53673" s="88"/>
    </row>
    <row r="53674" spans="2:11" hidden="1" x14ac:dyDescent="0.2">
      <c r="B53674" s="88"/>
      <c r="C53674" s="88"/>
      <c r="D53674" s="88"/>
      <c r="E53674" s="88"/>
      <c r="F53674" s="88"/>
      <c r="G53674" s="88"/>
      <c r="H53674" s="88"/>
      <c r="I53674" s="88"/>
      <c r="J53674" s="88"/>
      <c r="K53674" s="88"/>
    </row>
    <row r="53675" spans="2:11" hidden="1" x14ac:dyDescent="0.2">
      <c r="B53675" s="88"/>
      <c r="C53675" s="88"/>
      <c r="D53675" s="88"/>
      <c r="E53675" s="88"/>
      <c r="F53675" s="88"/>
      <c r="G53675" s="88"/>
      <c r="H53675" s="88"/>
      <c r="I53675" s="88"/>
      <c r="J53675" s="88"/>
      <c r="K53675" s="88"/>
    </row>
    <row r="53676" spans="2:11" hidden="1" x14ac:dyDescent="0.2">
      <c r="B53676" s="88"/>
      <c r="C53676" s="88"/>
      <c r="D53676" s="88"/>
      <c r="E53676" s="88"/>
      <c r="F53676" s="88"/>
      <c r="G53676" s="88"/>
      <c r="H53676" s="88"/>
      <c r="I53676" s="88"/>
      <c r="J53676" s="88"/>
      <c r="K53676" s="88"/>
    </row>
    <row r="53677" spans="2:11" hidden="1" x14ac:dyDescent="0.2">
      <c r="B53677" s="88"/>
      <c r="C53677" s="88"/>
      <c r="D53677" s="88"/>
      <c r="E53677" s="88"/>
      <c r="F53677" s="88"/>
      <c r="G53677" s="88"/>
      <c r="H53677" s="88"/>
      <c r="I53677" s="88"/>
      <c r="J53677" s="88"/>
      <c r="K53677" s="88"/>
    </row>
    <row r="53678" spans="2:11" hidden="1" x14ac:dyDescent="0.2">
      <c r="B53678" s="88"/>
      <c r="C53678" s="88"/>
      <c r="D53678" s="88"/>
      <c r="E53678" s="88"/>
      <c r="F53678" s="88"/>
      <c r="G53678" s="88"/>
      <c r="H53678" s="88"/>
      <c r="I53678" s="88"/>
      <c r="J53678" s="88"/>
      <c r="K53678" s="88"/>
    </row>
    <row r="53679" spans="2:11" hidden="1" x14ac:dyDescent="0.2">
      <c r="B53679" s="88"/>
      <c r="C53679" s="88"/>
      <c r="D53679" s="88"/>
      <c r="E53679" s="88"/>
      <c r="F53679" s="88"/>
      <c r="G53679" s="88"/>
      <c r="H53679" s="88"/>
      <c r="I53679" s="88"/>
      <c r="J53679" s="88"/>
      <c r="K53679" s="88"/>
    </row>
    <row r="53680" spans="2:11" hidden="1" x14ac:dyDescent="0.2">
      <c r="B53680" s="88"/>
      <c r="C53680" s="88"/>
      <c r="D53680" s="88"/>
      <c r="E53680" s="88"/>
      <c r="F53680" s="88"/>
      <c r="G53680" s="88"/>
      <c r="H53680" s="88"/>
      <c r="I53680" s="88"/>
      <c r="J53680" s="88"/>
      <c r="K53680" s="88"/>
    </row>
    <row r="53681" spans="2:11" hidden="1" x14ac:dyDescent="0.2">
      <c r="B53681" s="88"/>
      <c r="C53681" s="88"/>
      <c r="D53681" s="88"/>
      <c r="E53681" s="88"/>
      <c r="F53681" s="88"/>
      <c r="G53681" s="88"/>
      <c r="H53681" s="88"/>
      <c r="I53681" s="88"/>
      <c r="J53681" s="88"/>
      <c r="K53681" s="88"/>
    </row>
    <row r="53682" spans="2:11" hidden="1" x14ac:dyDescent="0.2">
      <c r="B53682" s="88"/>
      <c r="C53682" s="88"/>
      <c r="D53682" s="88"/>
      <c r="E53682" s="88"/>
      <c r="F53682" s="88"/>
      <c r="G53682" s="88"/>
      <c r="H53682" s="88"/>
      <c r="I53682" s="88"/>
      <c r="J53682" s="88"/>
      <c r="K53682" s="88"/>
    </row>
    <row r="53683" spans="2:11" hidden="1" x14ac:dyDescent="0.2">
      <c r="B53683" s="88"/>
      <c r="C53683" s="88"/>
      <c r="D53683" s="88"/>
      <c r="E53683" s="88"/>
      <c r="F53683" s="88"/>
      <c r="G53683" s="88"/>
      <c r="H53683" s="88"/>
      <c r="I53683" s="88"/>
      <c r="J53683" s="88"/>
      <c r="K53683" s="88"/>
    </row>
    <row r="53684" spans="2:11" hidden="1" x14ac:dyDescent="0.2">
      <c r="B53684" s="88"/>
      <c r="C53684" s="88"/>
      <c r="D53684" s="88"/>
      <c r="E53684" s="88"/>
      <c r="F53684" s="88"/>
      <c r="G53684" s="88"/>
      <c r="H53684" s="88"/>
      <c r="I53684" s="88"/>
      <c r="J53684" s="88"/>
      <c r="K53684" s="88"/>
    </row>
    <row r="53685" spans="2:11" hidden="1" x14ac:dyDescent="0.2">
      <c r="B53685" s="88"/>
      <c r="C53685" s="88"/>
      <c r="D53685" s="88"/>
      <c r="E53685" s="88"/>
      <c r="F53685" s="88"/>
      <c r="G53685" s="88"/>
      <c r="H53685" s="88"/>
      <c r="I53685" s="88"/>
      <c r="J53685" s="88"/>
      <c r="K53685" s="88"/>
    </row>
    <row r="53686" spans="2:11" hidden="1" x14ac:dyDescent="0.2">
      <c r="B53686" s="88"/>
      <c r="C53686" s="88"/>
      <c r="D53686" s="88"/>
      <c r="E53686" s="88"/>
      <c r="F53686" s="88"/>
      <c r="G53686" s="88"/>
      <c r="H53686" s="88"/>
      <c r="I53686" s="88"/>
      <c r="J53686" s="88"/>
      <c r="K53686" s="88"/>
    </row>
    <row r="53687" spans="2:11" hidden="1" x14ac:dyDescent="0.2">
      <c r="B53687" s="88"/>
      <c r="C53687" s="88"/>
      <c r="D53687" s="88"/>
      <c r="E53687" s="88"/>
      <c r="F53687" s="88"/>
      <c r="G53687" s="88"/>
      <c r="H53687" s="88"/>
      <c r="I53687" s="88"/>
      <c r="J53687" s="88"/>
      <c r="K53687" s="88"/>
    </row>
    <row r="53688" spans="2:11" hidden="1" x14ac:dyDescent="0.2">
      <c r="B53688" s="88"/>
      <c r="C53688" s="88"/>
      <c r="D53688" s="88"/>
      <c r="E53688" s="88"/>
      <c r="F53688" s="88"/>
      <c r="G53688" s="88"/>
      <c r="H53688" s="88"/>
      <c r="I53688" s="88"/>
      <c r="J53688" s="88"/>
      <c r="K53688" s="88"/>
    </row>
    <row r="53689" spans="2:11" hidden="1" x14ac:dyDescent="0.2">
      <c r="B53689" s="88"/>
      <c r="C53689" s="88"/>
      <c r="D53689" s="88"/>
      <c r="E53689" s="88"/>
      <c r="F53689" s="88"/>
      <c r="G53689" s="88"/>
      <c r="H53689" s="88"/>
      <c r="I53689" s="88"/>
      <c r="J53689" s="88"/>
      <c r="K53689" s="88"/>
    </row>
    <row r="53690" spans="2:11" hidden="1" x14ac:dyDescent="0.2">
      <c r="B53690" s="88"/>
      <c r="C53690" s="88"/>
      <c r="D53690" s="88"/>
      <c r="E53690" s="88"/>
      <c r="F53690" s="88"/>
      <c r="G53690" s="88"/>
      <c r="H53690" s="88"/>
      <c r="I53690" s="88"/>
      <c r="J53690" s="88"/>
      <c r="K53690" s="88"/>
    </row>
    <row r="53691" spans="2:11" hidden="1" x14ac:dyDescent="0.2">
      <c r="B53691" s="88"/>
      <c r="C53691" s="88"/>
      <c r="D53691" s="88"/>
      <c r="E53691" s="88"/>
      <c r="F53691" s="88"/>
      <c r="G53691" s="88"/>
      <c r="H53691" s="88"/>
      <c r="I53691" s="88"/>
      <c r="J53691" s="88"/>
      <c r="K53691" s="88"/>
    </row>
    <row r="53692" spans="2:11" hidden="1" x14ac:dyDescent="0.2">
      <c r="B53692" s="88"/>
      <c r="C53692" s="88"/>
      <c r="D53692" s="88"/>
      <c r="E53692" s="88"/>
      <c r="F53692" s="88"/>
      <c r="G53692" s="88"/>
      <c r="H53692" s="88"/>
      <c r="I53692" s="88"/>
      <c r="J53692" s="88"/>
      <c r="K53692" s="88"/>
    </row>
    <row r="53693" spans="2:11" hidden="1" x14ac:dyDescent="0.2">
      <c r="B53693" s="88"/>
      <c r="C53693" s="88"/>
      <c r="D53693" s="88"/>
      <c r="E53693" s="88"/>
      <c r="F53693" s="88"/>
      <c r="G53693" s="88"/>
      <c r="H53693" s="88"/>
      <c r="I53693" s="88"/>
      <c r="J53693" s="88"/>
      <c r="K53693" s="88"/>
    </row>
    <row r="53694" spans="2:11" hidden="1" x14ac:dyDescent="0.2">
      <c r="B53694" s="88"/>
      <c r="C53694" s="88"/>
      <c r="D53694" s="88"/>
      <c r="E53694" s="88"/>
      <c r="F53694" s="88"/>
      <c r="G53694" s="88"/>
      <c r="H53694" s="88"/>
      <c r="I53694" s="88"/>
      <c r="J53694" s="88"/>
      <c r="K53694" s="88"/>
    </row>
    <row r="53695" spans="2:11" hidden="1" x14ac:dyDescent="0.2">
      <c r="B53695" s="88"/>
      <c r="C53695" s="88"/>
      <c r="D53695" s="88"/>
      <c r="E53695" s="88"/>
      <c r="F53695" s="88"/>
      <c r="G53695" s="88"/>
      <c r="H53695" s="88"/>
      <c r="I53695" s="88"/>
      <c r="J53695" s="88"/>
      <c r="K53695" s="88"/>
    </row>
    <row r="53696" spans="2:11" hidden="1" x14ac:dyDescent="0.2">
      <c r="B53696" s="88"/>
      <c r="C53696" s="88"/>
      <c r="D53696" s="88"/>
      <c r="E53696" s="88"/>
      <c r="F53696" s="88"/>
      <c r="G53696" s="88"/>
      <c r="H53696" s="88"/>
      <c r="I53696" s="88"/>
      <c r="J53696" s="88"/>
      <c r="K53696" s="88"/>
    </row>
    <row r="53697" spans="2:11" hidden="1" x14ac:dyDescent="0.2">
      <c r="B53697" s="88"/>
      <c r="C53697" s="88"/>
      <c r="D53697" s="88"/>
      <c r="E53697" s="88"/>
      <c r="F53697" s="88"/>
      <c r="G53697" s="88"/>
      <c r="H53697" s="88"/>
      <c r="I53697" s="88"/>
      <c r="J53697" s="88"/>
      <c r="K53697" s="88"/>
    </row>
    <row r="53698" spans="2:11" hidden="1" x14ac:dyDescent="0.2">
      <c r="B53698" s="88"/>
      <c r="C53698" s="88"/>
      <c r="D53698" s="88"/>
      <c r="E53698" s="88"/>
      <c r="F53698" s="88"/>
      <c r="G53698" s="88"/>
      <c r="H53698" s="88"/>
      <c r="I53698" s="88"/>
      <c r="J53698" s="88"/>
      <c r="K53698" s="88"/>
    </row>
    <row r="53699" spans="2:11" hidden="1" x14ac:dyDescent="0.2">
      <c r="B53699" s="88"/>
      <c r="C53699" s="88"/>
      <c r="D53699" s="88"/>
      <c r="E53699" s="88"/>
      <c r="F53699" s="88"/>
      <c r="G53699" s="88"/>
      <c r="H53699" s="88"/>
      <c r="I53699" s="88"/>
      <c r="J53699" s="88"/>
      <c r="K53699" s="88"/>
    </row>
    <row r="53700" spans="2:11" hidden="1" x14ac:dyDescent="0.2">
      <c r="B53700" s="88"/>
      <c r="C53700" s="88"/>
      <c r="D53700" s="88"/>
      <c r="E53700" s="88"/>
      <c r="F53700" s="88"/>
      <c r="G53700" s="88"/>
      <c r="H53700" s="88"/>
      <c r="I53700" s="88"/>
      <c r="J53700" s="88"/>
      <c r="K53700" s="88"/>
    </row>
    <row r="53701" spans="2:11" hidden="1" x14ac:dyDescent="0.2">
      <c r="B53701" s="88"/>
      <c r="C53701" s="88"/>
      <c r="D53701" s="88"/>
      <c r="E53701" s="88"/>
      <c r="F53701" s="88"/>
      <c r="G53701" s="88"/>
      <c r="H53701" s="88"/>
      <c r="I53701" s="88"/>
      <c r="J53701" s="88"/>
      <c r="K53701" s="88"/>
    </row>
    <row r="53702" spans="2:11" hidden="1" x14ac:dyDescent="0.2">
      <c r="B53702" s="88"/>
      <c r="C53702" s="88"/>
      <c r="D53702" s="88"/>
      <c r="E53702" s="88"/>
      <c r="F53702" s="88"/>
      <c r="G53702" s="88"/>
      <c r="H53702" s="88"/>
      <c r="I53702" s="88"/>
      <c r="J53702" s="88"/>
      <c r="K53702" s="88"/>
    </row>
    <row r="53703" spans="2:11" hidden="1" x14ac:dyDescent="0.2">
      <c r="B53703" s="88"/>
      <c r="C53703" s="88"/>
      <c r="D53703" s="88"/>
      <c r="E53703" s="88"/>
      <c r="F53703" s="88"/>
      <c r="G53703" s="88"/>
      <c r="H53703" s="88"/>
      <c r="I53703" s="88"/>
      <c r="J53703" s="88"/>
      <c r="K53703" s="88"/>
    </row>
    <row r="53704" spans="2:11" hidden="1" x14ac:dyDescent="0.2">
      <c r="B53704" s="88"/>
      <c r="C53704" s="88"/>
      <c r="D53704" s="88"/>
      <c r="E53704" s="88"/>
      <c r="F53704" s="88"/>
      <c r="G53704" s="88"/>
      <c r="H53704" s="88"/>
      <c r="I53704" s="88"/>
      <c r="J53704" s="88"/>
      <c r="K53704" s="88"/>
    </row>
    <row r="53705" spans="2:11" hidden="1" x14ac:dyDescent="0.2">
      <c r="B53705" s="88"/>
      <c r="C53705" s="88"/>
      <c r="D53705" s="88"/>
      <c r="E53705" s="88"/>
      <c r="F53705" s="88"/>
      <c r="G53705" s="88"/>
      <c r="H53705" s="88"/>
      <c r="I53705" s="88"/>
      <c r="J53705" s="88"/>
      <c r="K53705" s="88"/>
    </row>
    <row r="53706" spans="2:11" hidden="1" x14ac:dyDescent="0.2">
      <c r="B53706" s="88"/>
      <c r="C53706" s="88"/>
      <c r="D53706" s="88"/>
      <c r="E53706" s="88"/>
      <c r="F53706" s="88"/>
      <c r="G53706" s="88"/>
      <c r="H53706" s="88"/>
      <c r="I53706" s="88"/>
      <c r="J53706" s="88"/>
      <c r="K53706" s="88"/>
    </row>
    <row r="53707" spans="2:11" hidden="1" x14ac:dyDescent="0.2">
      <c r="B53707" s="88"/>
      <c r="C53707" s="88"/>
      <c r="D53707" s="88"/>
      <c r="E53707" s="88"/>
      <c r="F53707" s="88"/>
      <c r="G53707" s="88"/>
      <c r="H53707" s="88"/>
      <c r="I53707" s="88"/>
      <c r="J53707" s="88"/>
      <c r="K53707" s="88"/>
    </row>
    <row r="53708" spans="2:11" hidden="1" x14ac:dyDescent="0.2">
      <c r="B53708" s="88"/>
      <c r="C53708" s="88"/>
      <c r="D53708" s="88"/>
      <c r="E53708" s="88"/>
      <c r="F53708" s="88"/>
      <c r="G53708" s="88"/>
      <c r="H53708" s="88"/>
      <c r="I53708" s="88"/>
      <c r="J53708" s="88"/>
      <c r="K53708" s="88"/>
    </row>
    <row r="53709" spans="2:11" hidden="1" x14ac:dyDescent="0.2">
      <c r="B53709" s="88"/>
      <c r="C53709" s="88"/>
      <c r="D53709" s="88"/>
      <c r="E53709" s="88"/>
      <c r="F53709" s="88"/>
      <c r="G53709" s="88"/>
      <c r="H53709" s="88"/>
      <c r="I53709" s="88"/>
      <c r="J53709" s="88"/>
      <c r="K53709" s="88"/>
    </row>
    <row r="53710" spans="2:11" hidden="1" x14ac:dyDescent="0.2">
      <c r="B53710" s="88"/>
      <c r="C53710" s="88"/>
      <c r="D53710" s="88"/>
      <c r="E53710" s="88"/>
      <c r="F53710" s="88"/>
      <c r="G53710" s="88"/>
      <c r="H53710" s="88"/>
      <c r="I53710" s="88"/>
      <c r="J53710" s="88"/>
      <c r="K53710" s="88"/>
    </row>
    <row r="53711" spans="2:11" hidden="1" x14ac:dyDescent="0.2">
      <c r="B53711" s="88"/>
      <c r="C53711" s="88"/>
      <c r="D53711" s="88"/>
      <c r="E53711" s="88"/>
      <c r="F53711" s="88"/>
      <c r="G53711" s="88"/>
      <c r="H53711" s="88"/>
      <c r="I53711" s="88"/>
      <c r="J53711" s="88"/>
      <c r="K53711" s="88"/>
    </row>
    <row r="53712" spans="2:11" hidden="1" x14ac:dyDescent="0.2">
      <c r="B53712" s="88"/>
      <c r="C53712" s="88"/>
      <c r="D53712" s="88"/>
      <c r="E53712" s="88"/>
      <c r="F53712" s="88"/>
      <c r="G53712" s="88"/>
      <c r="H53712" s="88"/>
      <c r="I53712" s="88"/>
      <c r="J53712" s="88"/>
      <c r="K53712" s="88"/>
    </row>
    <row r="53713" spans="2:11" hidden="1" x14ac:dyDescent="0.2">
      <c r="B53713" s="88"/>
      <c r="C53713" s="88"/>
      <c r="D53713" s="88"/>
      <c r="E53713" s="88"/>
      <c r="F53713" s="88"/>
      <c r="G53713" s="88"/>
      <c r="H53713" s="88"/>
      <c r="I53713" s="88"/>
      <c r="J53713" s="88"/>
      <c r="K53713" s="88"/>
    </row>
    <row r="53714" spans="2:11" hidden="1" x14ac:dyDescent="0.2">
      <c r="B53714" s="88"/>
      <c r="C53714" s="88"/>
      <c r="D53714" s="88"/>
      <c r="E53714" s="88"/>
      <c r="F53714" s="88"/>
      <c r="G53714" s="88"/>
      <c r="H53714" s="88"/>
      <c r="I53714" s="88"/>
      <c r="J53714" s="88"/>
      <c r="K53714" s="88"/>
    </row>
    <row r="53715" spans="2:11" hidden="1" x14ac:dyDescent="0.2">
      <c r="B53715" s="88"/>
      <c r="C53715" s="88"/>
      <c r="D53715" s="88"/>
      <c r="E53715" s="88"/>
      <c r="F53715" s="88"/>
      <c r="G53715" s="88"/>
      <c r="H53715" s="88"/>
      <c r="I53715" s="88"/>
      <c r="J53715" s="88"/>
      <c r="K53715" s="88"/>
    </row>
    <row r="53716" spans="2:11" hidden="1" x14ac:dyDescent="0.2">
      <c r="B53716" s="88"/>
      <c r="C53716" s="88"/>
      <c r="D53716" s="88"/>
      <c r="E53716" s="88"/>
      <c r="F53716" s="88"/>
      <c r="G53716" s="88"/>
      <c r="H53716" s="88"/>
      <c r="I53716" s="88"/>
      <c r="J53716" s="88"/>
      <c r="K53716" s="88"/>
    </row>
    <row r="53717" spans="2:11" hidden="1" x14ac:dyDescent="0.2">
      <c r="B53717" s="88"/>
      <c r="C53717" s="88"/>
      <c r="D53717" s="88"/>
      <c r="E53717" s="88"/>
      <c r="F53717" s="88"/>
      <c r="G53717" s="88"/>
      <c r="H53717" s="88"/>
      <c r="I53717" s="88"/>
      <c r="J53717" s="88"/>
      <c r="K53717" s="88"/>
    </row>
    <row r="53718" spans="2:11" hidden="1" x14ac:dyDescent="0.2">
      <c r="B53718" s="88"/>
      <c r="C53718" s="88"/>
      <c r="D53718" s="88"/>
      <c r="E53718" s="88"/>
      <c r="F53718" s="88"/>
      <c r="G53718" s="88"/>
      <c r="H53718" s="88"/>
      <c r="I53718" s="88"/>
      <c r="J53718" s="88"/>
      <c r="K53718" s="88"/>
    </row>
    <row r="53719" spans="2:11" hidden="1" x14ac:dyDescent="0.2">
      <c r="B53719" s="88"/>
      <c r="C53719" s="88"/>
      <c r="D53719" s="88"/>
      <c r="E53719" s="88"/>
      <c r="F53719" s="88"/>
      <c r="G53719" s="88"/>
      <c r="H53719" s="88"/>
      <c r="I53719" s="88"/>
      <c r="J53719" s="88"/>
      <c r="K53719" s="88"/>
    </row>
    <row r="53720" spans="2:11" hidden="1" x14ac:dyDescent="0.2">
      <c r="B53720" s="88"/>
      <c r="C53720" s="88"/>
      <c r="D53720" s="88"/>
      <c r="E53720" s="88"/>
      <c r="F53720" s="88"/>
      <c r="G53720" s="88"/>
      <c r="H53720" s="88"/>
      <c r="I53720" s="88"/>
      <c r="J53720" s="88"/>
      <c r="K53720" s="88"/>
    </row>
    <row r="53721" spans="2:11" hidden="1" x14ac:dyDescent="0.2">
      <c r="B53721" s="88"/>
      <c r="C53721" s="88"/>
      <c r="D53721" s="88"/>
      <c r="E53721" s="88"/>
      <c r="F53721" s="88"/>
      <c r="G53721" s="88"/>
      <c r="H53721" s="88"/>
      <c r="I53721" s="88"/>
      <c r="J53721" s="88"/>
      <c r="K53721" s="88"/>
    </row>
    <row r="53722" spans="2:11" hidden="1" x14ac:dyDescent="0.2">
      <c r="B53722" s="88"/>
      <c r="C53722" s="88"/>
      <c r="D53722" s="88"/>
      <c r="E53722" s="88"/>
      <c r="F53722" s="88"/>
      <c r="G53722" s="88"/>
      <c r="H53722" s="88"/>
      <c r="I53722" s="88"/>
      <c r="J53722" s="88"/>
      <c r="K53722" s="88"/>
    </row>
    <row r="53723" spans="2:11" hidden="1" x14ac:dyDescent="0.2">
      <c r="B53723" s="88"/>
      <c r="C53723" s="88"/>
      <c r="D53723" s="88"/>
      <c r="E53723" s="88"/>
      <c r="F53723" s="88"/>
      <c r="G53723" s="88"/>
      <c r="H53723" s="88"/>
      <c r="I53723" s="88"/>
      <c r="J53723" s="88"/>
      <c r="K53723" s="88"/>
    </row>
    <row r="53724" spans="2:11" hidden="1" x14ac:dyDescent="0.2">
      <c r="B53724" s="88"/>
      <c r="C53724" s="88"/>
      <c r="D53724" s="88"/>
      <c r="E53724" s="88"/>
      <c r="F53724" s="88"/>
      <c r="G53724" s="88"/>
      <c r="H53724" s="88"/>
      <c r="I53724" s="88"/>
      <c r="J53724" s="88"/>
      <c r="K53724" s="88"/>
    </row>
    <row r="53725" spans="2:11" hidden="1" x14ac:dyDescent="0.2">
      <c r="B53725" s="88"/>
      <c r="C53725" s="88"/>
      <c r="D53725" s="88"/>
      <c r="E53725" s="88"/>
      <c r="F53725" s="88"/>
      <c r="G53725" s="88"/>
      <c r="H53725" s="88"/>
      <c r="I53725" s="88"/>
      <c r="J53725" s="88"/>
      <c r="K53725" s="88"/>
    </row>
    <row r="53726" spans="2:11" hidden="1" x14ac:dyDescent="0.2">
      <c r="B53726" s="88"/>
      <c r="C53726" s="88"/>
      <c r="D53726" s="88"/>
      <c r="E53726" s="88"/>
      <c r="F53726" s="88"/>
      <c r="G53726" s="88"/>
      <c r="H53726" s="88"/>
      <c r="I53726" s="88"/>
      <c r="J53726" s="88"/>
      <c r="K53726" s="88"/>
    </row>
    <row r="53727" spans="2:11" hidden="1" x14ac:dyDescent="0.2">
      <c r="B53727" s="88"/>
      <c r="C53727" s="88"/>
      <c r="D53727" s="88"/>
      <c r="E53727" s="88"/>
      <c r="F53727" s="88"/>
      <c r="G53727" s="88"/>
      <c r="H53727" s="88"/>
      <c r="I53727" s="88"/>
      <c r="J53727" s="88"/>
      <c r="K53727" s="88"/>
    </row>
    <row r="53728" spans="2:11" hidden="1" x14ac:dyDescent="0.2">
      <c r="B53728" s="88"/>
      <c r="C53728" s="88"/>
      <c r="D53728" s="88"/>
      <c r="E53728" s="88"/>
      <c r="F53728" s="88"/>
      <c r="G53728" s="88"/>
      <c r="H53728" s="88"/>
      <c r="I53728" s="88"/>
      <c r="J53728" s="88"/>
      <c r="K53728" s="88"/>
    </row>
    <row r="53729" spans="2:11" hidden="1" x14ac:dyDescent="0.2">
      <c r="B53729" s="88"/>
      <c r="C53729" s="88"/>
      <c r="D53729" s="88"/>
      <c r="E53729" s="88"/>
      <c r="F53729" s="88"/>
      <c r="G53729" s="88"/>
      <c r="H53729" s="88"/>
      <c r="I53729" s="88"/>
      <c r="J53729" s="88"/>
      <c r="K53729" s="88"/>
    </row>
    <row r="53730" spans="2:11" hidden="1" x14ac:dyDescent="0.2">
      <c r="B53730" s="88"/>
      <c r="C53730" s="88"/>
      <c r="D53730" s="88"/>
      <c r="E53730" s="88"/>
      <c r="F53730" s="88"/>
      <c r="G53730" s="88"/>
      <c r="H53730" s="88"/>
      <c r="I53730" s="88"/>
      <c r="J53730" s="88"/>
      <c r="K53730" s="88"/>
    </row>
    <row r="53731" spans="2:11" hidden="1" x14ac:dyDescent="0.2">
      <c r="B53731" s="88"/>
      <c r="C53731" s="88"/>
      <c r="D53731" s="88"/>
      <c r="E53731" s="88"/>
      <c r="F53731" s="88"/>
      <c r="G53731" s="88"/>
      <c r="H53731" s="88"/>
      <c r="I53731" s="88"/>
      <c r="J53731" s="88"/>
      <c r="K53731" s="88"/>
    </row>
    <row r="53732" spans="2:11" hidden="1" x14ac:dyDescent="0.2">
      <c r="B53732" s="88"/>
      <c r="C53732" s="88"/>
      <c r="D53732" s="88"/>
      <c r="E53732" s="88"/>
      <c r="F53732" s="88"/>
      <c r="G53732" s="88"/>
      <c r="H53732" s="88"/>
      <c r="I53732" s="88"/>
      <c r="J53732" s="88"/>
      <c r="K53732" s="88"/>
    </row>
    <row r="53733" spans="2:11" hidden="1" x14ac:dyDescent="0.2">
      <c r="B53733" s="88"/>
      <c r="C53733" s="88"/>
      <c r="D53733" s="88"/>
      <c r="E53733" s="88"/>
      <c r="F53733" s="88"/>
      <c r="G53733" s="88"/>
      <c r="H53733" s="88"/>
      <c r="I53733" s="88"/>
      <c r="J53733" s="88"/>
      <c r="K53733" s="88"/>
    </row>
    <row r="53734" spans="2:11" hidden="1" x14ac:dyDescent="0.2">
      <c r="B53734" s="88"/>
      <c r="C53734" s="88"/>
      <c r="D53734" s="88"/>
      <c r="E53734" s="88"/>
      <c r="F53734" s="88"/>
      <c r="G53734" s="88"/>
      <c r="H53734" s="88"/>
      <c r="I53734" s="88"/>
      <c r="J53734" s="88"/>
      <c r="K53734" s="88"/>
    </row>
    <row r="53735" spans="2:11" hidden="1" x14ac:dyDescent="0.2">
      <c r="B53735" s="88"/>
      <c r="C53735" s="88"/>
      <c r="D53735" s="88"/>
      <c r="E53735" s="88"/>
      <c r="F53735" s="88"/>
      <c r="G53735" s="88"/>
      <c r="H53735" s="88"/>
      <c r="I53735" s="88"/>
      <c r="J53735" s="88"/>
      <c r="K53735" s="88"/>
    </row>
    <row r="53736" spans="2:11" hidden="1" x14ac:dyDescent="0.2">
      <c r="B53736" s="88"/>
      <c r="C53736" s="88"/>
      <c r="D53736" s="88"/>
      <c r="E53736" s="88"/>
      <c r="F53736" s="88"/>
      <c r="G53736" s="88"/>
      <c r="H53736" s="88"/>
      <c r="I53736" s="88"/>
      <c r="J53736" s="88"/>
      <c r="K53736" s="88"/>
    </row>
    <row r="53737" spans="2:11" hidden="1" x14ac:dyDescent="0.2">
      <c r="B53737" s="88"/>
      <c r="C53737" s="88"/>
      <c r="D53737" s="88"/>
      <c r="E53737" s="88"/>
      <c r="F53737" s="88"/>
      <c r="G53737" s="88"/>
      <c r="H53737" s="88"/>
      <c r="I53737" s="88"/>
      <c r="J53737" s="88"/>
      <c r="K53737" s="88"/>
    </row>
    <row r="53738" spans="2:11" hidden="1" x14ac:dyDescent="0.2">
      <c r="B53738" s="88"/>
      <c r="C53738" s="88"/>
      <c r="D53738" s="88"/>
      <c r="E53738" s="88"/>
      <c r="F53738" s="88"/>
      <c r="G53738" s="88"/>
      <c r="H53738" s="88"/>
      <c r="I53738" s="88"/>
      <c r="J53738" s="88"/>
      <c r="K53738" s="88"/>
    </row>
    <row r="53739" spans="2:11" hidden="1" x14ac:dyDescent="0.2">
      <c r="B53739" s="88"/>
      <c r="C53739" s="88"/>
      <c r="D53739" s="88"/>
      <c r="E53739" s="88"/>
      <c r="F53739" s="88"/>
      <c r="G53739" s="88"/>
      <c r="H53739" s="88"/>
      <c r="I53739" s="88"/>
      <c r="J53739" s="88"/>
      <c r="K53739" s="88"/>
    </row>
    <row r="53740" spans="2:11" hidden="1" x14ac:dyDescent="0.2">
      <c r="B53740" s="88"/>
      <c r="C53740" s="88"/>
      <c r="D53740" s="88"/>
      <c r="E53740" s="88"/>
      <c r="F53740" s="88"/>
      <c r="G53740" s="88"/>
      <c r="H53740" s="88"/>
      <c r="I53740" s="88"/>
      <c r="J53740" s="88"/>
      <c r="K53740" s="88"/>
    </row>
    <row r="53741" spans="2:11" hidden="1" x14ac:dyDescent="0.2">
      <c r="B53741" s="88"/>
      <c r="C53741" s="88"/>
      <c r="D53741" s="88"/>
      <c r="E53741" s="88"/>
      <c r="F53741" s="88"/>
      <c r="G53741" s="88"/>
      <c r="H53741" s="88"/>
      <c r="I53741" s="88"/>
      <c r="J53741" s="88"/>
      <c r="K53741" s="88"/>
    </row>
    <row r="53742" spans="2:11" hidden="1" x14ac:dyDescent="0.2">
      <c r="B53742" s="88"/>
      <c r="C53742" s="88"/>
      <c r="D53742" s="88"/>
      <c r="E53742" s="88"/>
      <c r="F53742" s="88"/>
      <c r="G53742" s="88"/>
      <c r="H53742" s="88"/>
      <c r="I53742" s="88"/>
      <c r="J53742" s="88"/>
      <c r="K53742" s="88"/>
    </row>
    <row r="53743" spans="2:11" hidden="1" x14ac:dyDescent="0.2">
      <c r="B53743" s="88"/>
      <c r="C53743" s="88"/>
      <c r="D53743" s="88"/>
      <c r="E53743" s="88"/>
      <c r="F53743" s="88"/>
      <c r="G53743" s="88"/>
      <c r="H53743" s="88"/>
      <c r="I53743" s="88"/>
      <c r="J53743" s="88"/>
      <c r="K53743" s="88"/>
    </row>
    <row r="53744" spans="2:11" hidden="1" x14ac:dyDescent="0.2">
      <c r="B53744" s="88"/>
      <c r="C53744" s="88"/>
      <c r="D53744" s="88"/>
      <c r="E53744" s="88"/>
      <c r="F53744" s="88"/>
      <c r="G53744" s="88"/>
      <c r="H53744" s="88"/>
      <c r="I53744" s="88"/>
      <c r="J53744" s="88"/>
      <c r="K53744" s="88"/>
    </row>
    <row r="53745" spans="2:11" hidden="1" x14ac:dyDescent="0.2">
      <c r="B53745" s="88"/>
      <c r="C53745" s="88"/>
      <c r="D53745" s="88"/>
      <c r="E53745" s="88"/>
      <c r="F53745" s="88"/>
      <c r="G53745" s="88"/>
      <c r="H53745" s="88"/>
      <c r="I53745" s="88"/>
      <c r="J53745" s="88"/>
      <c r="K53745" s="88"/>
    </row>
    <row r="53746" spans="2:11" hidden="1" x14ac:dyDescent="0.2">
      <c r="B53746" s="88"/>
      <c r="C53746" s="88"/>
      <c r="D53746" s="88"/>
      <c r="E53746" s="88"/>
      <c r="F53746" s="88"/>
      <c r="G53746" s="88"/>
      <c r="H53746" s="88"/>
      <c r="I53746" s="88"/>
      <c r="J53746" s="88"/>
      <c r="K53746" s="88"/>
    </row>
    <row r="53747" spans="2:11" hidden="1" x14ac:dyDescent="0.2">
      <c r="B53747" s="88"/>
      <c r="C53747" s="88"/>
      <c r="D53747" s="88"/>
      <c r="E53747" s="88"/>
      <c r="F53747" s="88"/>
      <c r="G53747" s="88"/>
      <c r="H53747" s="88"/>
      <c r="I53747" s="88"/>
      <c r="J53747" s="88"/>
      <c r="K53747" s="88"/>
    </row>
    <row r="53748" spans="2:11" hidden="1" x14ac:dyDescent="0.2">
      <c r="B53748" s="88"/>
      <c r="C53748" s="88"/>
      <c r="D53748" s="88"/>
      <c r="E53748" s="88"/>
      <c r="F53748" s="88"/>
      <c r="G53748" s="88"/>
      <c r="H53748" s="88"/>
      <c r="I53748" s="88"/>
      <c r="J53748" s="88"/>
      <c r="K53748" s="88"/>
    </row>
    <row r="53749" spans="2:11" hidden="1" x14ac:dyDescent="0.2">
      <c r="B53749" s="88"/>
      <c r="C53749" s="88"/>
      <c r="D53749" s="88"/>
      <c r="E53749" s="88"/>
      <c r="F53749" s="88"/>
      <c r="G53749" s="88"/>
      <c r="H53749" s="88"/>
      <c r="I53749" s="88"/>
      <c r="J53749" s="88"/>
      <c r="K53749" s="88"/>
    </row>
    <row r="53750" spans="2:11" hidden="1" x14ac:dyDescent="0.2">
      <c r="B53750" s="88"/>
      <c r="C53750" s="88"/>
      <c r="D53750" s="88"/>
      <c r="E53750" s="88"/>
      <c r="F53750" s="88"/>
      <c r="G53750" s="88"/>
      <c r="H53750" s="88"/>
      <c r="I53750" s="88"/>
      <c r="J53750" s="88"/>
      <c r="K53750" s="88"/>
    </row>
    <row r="53751" spans="2:11" hidden="1" x14ac:dyDescent="0.2">
      <c r="B53751" s="88"/>
      <c r="C53751" s="88"/>
      <c r="D53751" s="88"/>
      <c r="E53751" s="88"/>
      <c r="F53751" s="88"/>
      <c r="G53751" s="88"/>
      <c r="H53751" s="88"/>
      <c r="I53751" s="88"/>
      <c r="J53751" s="88"/>
      <c r="K53751" s="88"/>
    </row>
    <row r="53752" spans="2:11" hidden="1" x14ac:dyDescent="0.2">
      <c r="B53752" s="88"/>
      <c r="C53752" s="88"/>
      <c r="D53752" s="88"/>
      <c r="E53752" s="88"/>
      <c r="F53752" s="88"/>
      <c r="G53752" s="88"/>
      <c r="H53752" s="88"/>
      <c r="I53752" s="88"/>
      <c r="J53752" s="88"/>
      <c r="K53752" s="88"/>
    </row>
    <row r="53753" spans="2:11" hidden="1" x14ac:dyDescent="0.2">
      <c r="B53753" s="88"/>
      <c r="C53753" s="88"/>
      <c r="D53753" s="88"/>
      <c r="E53753" s="88"/>
      <c r="F53753" s="88"/>
      <c r="G53753" s="88"/>
      <c r="H53753" s="88"/>
      <c r="I53753" s="88"/>
      <c r="J53753" s="88"/>
      <c r="K53753" s="88"/>
    </row>
    <row r="53754" spans="2:11" hidden="1" x14ac:dyDescent="0.2">
      <c r="B53754" s="88"/>
      <c r="C53754" s="88"/>
      <c r="D53754" s="88"/>
      <c r="E53754" s="88"/>
      <c r="F53754" s="88"/>
      <c r="G53754" s="88"/>
      <c r="H53754" s="88"/>
      <c r="I53754" s="88"/>
      <c r="J53754" s="88"/>
      <c r="K53754" s="88"/>
    </row>
    <row r="53755" spans="2:11" hidden="1" x14ac:dyDescent="0.2">
      <c r="B53755" s="88"/>
      <c r="C53755" s="88"/>
      <c r="D53755" s="88"/>
      <c r="E53755" s="88"/>
      <c r="F53755" s="88"/>
      <c r="G53755" s="88"/>
      <c r="H53755" s="88"/>
      <c r="I53755" s="88"/>
      <c r="J53755" s="88"/>
      <c r="K53755" s="88"/>
    </row>
    <row r="53756" spans="2:11" hidden="1" x14ac:dyDescent="0.2">
      <c r="B53756" s="88"/>
      <c r="C53756" s="88"/>
      <c r="D53756" s="88"/>
      <c r="E53756" s="88"/>
      <c r="F53756" s="88"/>
      <c r="G53756" s="88"/>
      <c r="H53756" s="88"/>
      <c r="I53756" s="88"/>
      <c r="J53756" s="88"/>
      <c r="K53756" s="88"/>
    </row>
    <row r="53757" spans="2:11" hidden="1" x14ac:dyDescent="0.2">
      <c r="B53757" s="88"/>
      <c r="C53757" s="88"/>
      <c r="D53757" s="88"/>
      <c r="E53757" s="88"/>
      <c r="F53757" s="88"/>
      <c r="G53757" s="88"/>
      <c r="H53757" s="88"/>
      <c r="I53757" s="88"/>
      <c r="J53757" s="88"/>
      <c r="K53757" s="88"/>
    </row>
    <row r="53758" spans="2:11" hidden="1" x14ac:dyDescent="0.2">
      <c r="B53758" s="88"/>
      <c r="C53758" s="88"/>
      <c r="D53758" s="88"/>
      <c r="E53758" s="88"/>
      <c r="F53758" s="88"/>
      <c r="G53758" s="88"/>
      <c r="H53758" s="88"/>
      <c r="I53758" s="88"/>
      <c r="J53758" s="88"/>
      <c r="K53758" s="88"/>
    </row>
    <row r="53759" spans="2:11" hidden="1" x14ac:dyDescent="0.2">
      <c r="B53759" s="88"/>
      <c r="C53759" s="88"/>
      <c r="D53759" s="88"/>
      <c r="E53759" s="88"/>
      <c r="F53759" s="88"/>
      <c r="G53759" s="88"/>
      <c r="H53759" s="88"/>
      <c r="I53759" s="88"/>
      <c r="J53759" s="88"/>
      <c r="K53759" s="88"/>
    </row>
    <row r="53760" spans="2:11" hidden="1" x14ac:dyDescent="0.2">
      <c r="B53760" s="88"/>
      <c r="C53760" s="88"/>
      <c r="D53760" s="88"/>
      <c r="E53760" s="88"/>
      <c r="F53760" s="88"/>
      <c r="G53760" s="88"/>
      <c r="H53760" s="88"/>
      <c r="I53760" s="88"/>
      <c r="J53760" s="88"/>
      <c r="K53760" s="88"/>
    </row>
    <row r="53761" spans="2:11" hidden="1" x14ac:dyDescent="0.2">
      <c r="B53761" s="88"/>
      <c r="C53761" s="88"/>
      <c r="D53761" s="88"/>
      <c r="E53761" s="88"/>
      <c r="F53761" s="88"/>
      <c r="G53761" s="88"/>
      <c r="H53761" s="88"/>
      <c r="I53761" s="88"/>
      <c r="J53761" s="88"/>
      <c r="K53761" s="88"/>
    </row>
    <row r="53762" spans="2:11" hidden="1" x14ac:dyDescent="0.2">
      <c r="B53762" s="88"/>
      <c r="C53762" s="88"/>
      <c r="D53762" s="88"/>
      <c r="E53762" s="88"/>
      <c r="F53762" s="88"/>
      <c r="G53762" s="88"/>
      <c r="H53762" s="88"/>
      <c r="I53762" s="88"/>
      <c r="J53762" s="88"/>
      <c r="K53762" s="88"/>
    </row>
    <row r="53763" spans="2:11" hidden="1" x14ac:dyDescent="0.2">
      <c r="B53763" s="88"/>
      <c r="C53763" s="88"/>
      <c r="D53763" s="88"/>
      <c r="E53763" s="88"/>
      <c r="F53763" s="88"/>
      <c r="G53763" s="88"/>
      <c r="H53763" s="88"/>
      <c r="I53763" s="88"/>
      <c r="J53763" s="88"/>
      <c r="K53763" s="88"/>
    </row>
    <row r="53764" spans="2:11" hidden="1" x14ac:dyDescent="0.2">
      <c r="B53764" s="88"/>
      <c r="C53764" s="88"/>
      <c r="D53764" s="88"/>
      <c r="E53764" s="88"/>
      <c r="F53764" s="88"/>
      <c r="G53764" s="88"/>
      <c r="H53764" s="88"/>
      <c r="I53764" s="88"/>
      <c r="J53764" s="88"/>
      <c r="K53764" s="88"/>
    </row>
    <row r="53765" spans="2:11" hidden="1" x14ac:dyDescent="0.2">
      <c r="B53765" s="88"/>
      <c r="C53765" s="88"/>
      <c r="D53765" s="88"/>
      <c r="E53765" s="88"/>
      <c r="F53765" s="88"/>
      <c r="G53765" s="88"/>
      <c r="H53765" s="88"/>
      <c r="I53765" s="88"/>
      <c r="J53765" s="88"/>
      <c r="K53765" s="88"/>
    </row>
    <row r="53766" spans="2:11" hidden="1" x14ac:dyDescent="0.2">
      <c r="B53766" s="88"/>
      <c r="C53766" s="88"/>
      <c r="D53766" s="88"/>
      <c r="E53766" s="88"/>
      <c r="F53766" s="88"/>
      <c r="G53766" s="88"/>
      <c r="H53766" s="88"/>
      <c r="I53766" s="88"/>
      <c r="J53766" s="88"/>
      <c r="K53766" s="88"/>
    </row>
    <row r="53767" spans="2:11" hidden="1" x14ac:dyDescent="0.2">
      <c r="B53767" s="88"/>
      <c r="C53767" s="88"/>
      <c r="D53767" s="88"/>
      <c r="E53767" s="88"/>
      <c r="F53767" s="88"/>
      <c r="G53767" s="88"/>
      <c r="H53767" s="88"/>
      <c r="I53767" s="88"/>
      <c r="J53767" s="88"/>
      <c r="K53767" s="88"/>
    </row>
    <row r="53768" spans="2:11" hidden="1" x14ac:dyDescent="0.2">
      <c r="B53768" s="88"/>
      <c r="C53768" s="88"/>
      <c r="D53768" s="88"/>
      <c r="E53768" s="88"/>
      <c r="F53768" s="88"/>
      <c r="G53768" s="88"/>
      <c r="H53768" s="88"/>
      <c r="I53768" s="88"/>
      <c r="J53768" s="88"/>
      <c r="K53768" s="88"/>
    </row>
    <row r="53769" spans="2:11" hidden="1" x14ac:dyDescent="0.2">
      <c r="B53769" s="88"/>
      <c r="C53769" s="88"/>
      <c r="D53769" s="88"/>
      <c r="E53769" s="88"/>
      <c r="F53769" s="88"/>
      <c r="G53769" s="88"/>
      <c r="H53769" s="88"/>
      <c r="I53769" s="88"/>
      <c r="J53769" s="88"/>
      <c r="K53769" s="88"/>
    </row>
    <row r="53770" spans="2:11" hidden="1" x14ac:dyDescent="0.2">
      <c r="B53770" s="88"/>
      <c r="C53770" s="88"/>
      <c r="D53770" s="88"/>
      <c r="E53770" s="88"/>
      <c r="F53770" s="88"/>
      <c r="G53770" s="88"/>
      <c r="H53770" s="88"/>
      <c r="I53770" s="88"/>
      <c r="J53770" s="88"/>
      <c r="K53770" s="88"/>
    </row>
    <row r="53771" spans="2:11" hidden="1" x14ac:dyDescent="0.2">
      <c r="B53771" s="88"/>
      <c r="C53771" s="88"/>
      <c r="D53771" s="88"/>
      <c r="E53771" s="88"/>
      <c r="F53771" s="88"/>
      <c r="G53771" s="88"/>
      <c r="H53771" s="88"/>
      <c r="I53771" s="88"/>
      <c r="J53771" s="88"/>
      <c r="K53771" s="88"/>
    </row>
    <row r="53772" spans="2:11" hidden="1" x14ac:dyDescent="0.2">
      <c r="B53772" s="88"/>
      <c r="C53772" s="88"/>
      <c r="D53772" s="88"/>
      <c r="E53772" s="88"/>
      <c r="F53772" s="88"/>
      <c r="G53772" s="88"/>
      <c r="H53772" s="88"/>
      <c r="I53772" s="88"/>
      <c r="J53772" s="88"/>
      <c r="K53772" s="88"/>
    </row>
    <row r="53773" spans="2:11" hidden="1" x14ac:dyDescent="0.2">
      <c r="B53773" s="88"/>
      <c r="C53773" s="88"/>
      <c r="D53773" s="88"/>
      <c r="E53773" s="88"/>
      <c r="F53773" s="88"/>
      <c r="G53773" s="88"/>
      <c r="H53773" s="88"/>
      <c r="I53773" s="88"/>
      <c r="J53773" s="88"/>
      <c r="K53773" s="88"/>
    </row>
    <row r="53774" spans="2:11" hidden="1" x14ac:dyDescent="0.2">
      <c r="B53774" s="88"/>
      <c r="C53774" s="88"/>
      <c r="D53774" s="88"/>
      <c r="E53774" s="88"/>
      <c r="F53774" s="88"/>
      <c r="G53774" s="88"/>
      <c r="H53774" s="88"/>
      <c r="I53774" s="88"/>
      <c r="J53774" s="88"/>
      <c r="K53774" s="88"/>
    </row>
    <row r="53775" spans="2:11" hidden="1" x14ac:dyDescent="0.2">
      <c r="B53775" s="88"/>
      <c r="C53775" s="88"/>
      <c r="D53775" s="88"/>
      <c r="E53775" s="88"/>
      <c r="F53775" s="88"/>
      <c r="G53775" s="88"/>
      <c r="H53775" s="88"/>
      <c r="I53775" s="88"/>
      <c r="J53775" s="88"/>
      <c r="K53775" s="88"/>
    </row>
    <row r="53776" spans="2:11" hidden="1" x14ac:dyDescent="0.2">
      <c r="B53776" s="88"/>
      <c r="C53776" s="88"/>
      <c r="D53776" s="88"/>
      <c r="E53776" s="88"/>
      <c r="F53776" s="88"/>
      <c r="G53776" s="88"/>
      <c r="H53776" s="88"/>
      <c r="I53776" s="88"/>
      <c r="J53776" s="88"/>
      <c r="K53776" s="88"/>
    </row>
    <row r="53777" spans="2:11" hidden="1" x14ac:dyDescent="0.2">
      <c r="B53777" s="88"/>
      <c r="C53777" s="88"/>
      <c r="D53777" s="88"/>
      <c r="E53777" s="88"/>
      <c r="F53777" s="88"/>
      <c r="G53777" s="88"/>
      <c r="H53777" s="88"/>
      <c r="I53777" s="88"/>
      <c r="J53777" s="88"/>
      <c r="K53777" s="88"/>
    </row>
    <row r="53778" spans="2:11" hidden="1" x14ac:dyDescent="0.2">
      <c r="B53778" s="88"/>
      <c r="C53778" s="88"/>
      <c r="D53778" s="88"/>
      <c r="E53778" s="88"/>
      <c r="F53778" s="88"/>
      <c r="G53778" s="88"/>
      <c r="H53778" s="88"/>
      <c r="I53778" s="88"/>
      <c r="J53778" s="88"/>
      <c r="K53778" s="88"/>
    </row>
    <row r="53779" spans="2:11" hidden="1" x14ac:dyDescent="0.2">
      <c r="B53779" s="88"/>
      <c r="C53779" s="88"/>
      <c r="D53779" s="88"/>
      <c r="E53779" s="88"/>
      <c r="F53779" s="88"/>
      <c r="G53779" s="88"/>
      <c r="H53779" s="88"/>
      <c r="I53779" s="88"/>
      <c r="J53779" s="88"/>
      <c r="K53779" s="88"/>
    </row>
    <row r="53780" spans="2:11" hidden="1" x14ac:dyDescent="0.2">
      <c r="B53780" s="88"/>
      <c r="C53780" s="88"/>
      <c r="D53780" s="88"/>
      <c r="E53780" s="88"/>
      <c r="F53780" s="88"/>
      <c r="G53780" s="88"/>
      <c r="H53780" s="88"/>
      <c r="I53780" s="88"/>
      <c r="J53780" s="88"/>
      <c r="K53780" s="88"/>
    </row>
    <row r="53781" spans="2:11" hidden="1" x14ac:dyDescent="0.2">
      <c r="B53781" s="88"/>
      <c r="C53781" s="88"/>
      <c r="D53781" s="88"/>
      <c r="E53781" s="88"/>
      <c r="F53781" s="88"/>
      <c r="G53781" s="88"/>
      <c r="H53781" s="88"/>
      <c r="I53781" s="88"/>
      <c r="J53781" s="88"/>
      <c r="K53781" s="88"/>
    </row>
    <row r="53782" spans="2:11" hidden="1" x14ac:dyDescent="0.2">
      <c r="B53782" s="88"/>
      <c r="C53782" s="88"/>
      <c r="D53782" s="88"/>
      <c r="E53782" s="88"/>
      <c r="F53782" s="88"/>
      <c r="G53782" s="88"/>
      <c r="H53782" s="88"/>
      <c r="I53782" s="88"/>
      <c r="J53782" s="88"/>
      <c r="K53782" s="88"/>
    </row>
    <row r="53783" spans="2:11" hidden="1" x14ac:dyDescent="0.2">
      <c r="B53783" s="88"/>
      <c r="C53783" s="88"/>
      <c r="D53783" s="88"/>
      <c r="E53783" s="88"/>
      <c r="F53783" s="88"/>
      <c r="G53783" s="88"/>
      <c r="H53783" s="88"/>
      <c r="I53783" s="88"/>
      <c r="J53783" s="88"/>
      <c r="K53783" s="88"/>
    </row>
    <row r="53784" spans="2:11" hidden="1" x14ac:dyDescent="0.2">
      <c r="B53784" s="88"/>
      <c r="C53784" s="88"/>
      <c r="D53784" s="88"/>
      <c r="E53784" s="88"/>
      <c r="F53784" s="88"/>
      <c r="G53784" s="88"/>
      <c r="H53784" s="88"/>
      <c r="I53784" s="88"/>
      <c r="J53784" s="88"/>
      <c r="K53784" s="88"/>
    </row>
    <row r="53785" spans="2:11" hidden="1" x14ac:dyDescent="0.2">
      <c r="B53785" s="88"/>
      <c r="C53785" s="88"/>
      <c r="D53785" s="88"/>
      <c r="E53785" s="88"/>
      <c r="F53785" s="88"/>
      <c r="G53785" s="88"/>
      <c r="H53785" s="88"/>
      <c r="I53785" s="88"/>
      <c r="J53785" s="88"/>
      <c r="K53785" s="88"/>
    </row>
    <row r="53786" spans="2:11" hidden="1" x14ac:dyDescent="0.2">
      <c r="B53786" s="88"/>
      <c r="C53786" s="88"/>
      <c r="D53786" s="88"/>
      <c r="E53786" s="88"/>
      <c r="F53786" s="88"/>
      <c r="G53786" s="88"/>
      <c r="H53786" s="88"/>
      <c r="I53786" s="88"/>
      <c r="J53786" s="88"/>
      <c r="K53786" s="88"/>
    </row>
    <row r="53787" spans="2:11" hidden="1" x14ac:dyDescent="0.2">
      <c r="B53787" s="88"/>
      <c r="C53787" s="88"/>
      <c r="D53787" s="88"/>
      <c r="E53787" s="88"/>
      <c r="F53787" s="88"/>
      <c r="G53787" s="88"/>
      <c r="H53787" s="88"/>
      <c r="I53787" s="88"/>
      <c r="J53787" s="88"/>
      <c r="K53787" s="88"/>
    </row>
    <row r="53788" spans="2:11" hidden="1" x14ac:dyDescent="0.2">
      <c r="B53788" s="88"/>
      <c r="C53788" s="88"/>
      <c r="D53788" s="88"/>
      <c r="E53788" s="88"/>
      <c r="F53788" s="88"/>
      <c r="G53788" s="88"/>
      <c r="H53788" s="88"/>
      <c r="I53788" s="88"/>
      <c r="J53788" s="88"/>
      <c r="K53788" s="88"/>
    </row>
    <row r="53789" spans="2:11" hidden="1" x14ac:dyDescent="0.2">
      <c r="B53789" s="88"/>
      <c r="C53789" s="88"/>
      <c r="D53789" s="88"/>
      <c r="E53789" s="88"/>
      <c r="F53789" s="88"/>
      <c r="G53789" s="88"/>
      <c r="H53789" s="88"/>
      <c r="I53789" s="88"/>
      <c r="J53789" s="88"/>
      <c r="K53789" s="88"/>
    </row>
    <row r="53790" spans="2:11" hidden="1" x14ac:dyDescent="0.2">
      <c r="B53790" s="88"/>
      <c r="C53790" s="88"/>
      <c r="D53790" s="88"/>
      <c r="E53790" s="88"/>
      <c r="F53790" s="88"/>
      <c r="G53790" s="88"/>
      <c r="H53790" s="88"/>
      <c r="I53790" s="88"/>
      <c r="J53790" s="88"/>
      <c r="K53790" s="88"/>
    </row>
    <row r="53791" spans="2:11" hidden="1" x14ac:dyDescent="0.2">
      <c r="B53791" s="88"/>
      <c r="C53791" s="88"/>
      <c r="D53791" s="88"/>
      <c r="E53791" s="88"/>
      <c r="F53791" s="88"/>
      <c r="G53791" s="88"/>
      <c r="H53791" s="88"/>
      <c r="I53791" s="88"/>
      <c r="J53791" s="88"/>
      <c r="K53791" s="88"/>
    </row>
    <row r="53792" spans="2:11" hidden="1" x14ac:dyDescent="0.2">
      <c r="B53792" s="88"/>
      <c r="C53792" s="88"/>
      <c r="D53792" s="88"/>
      <c r="E53792" s="88"/>
      <c r="F53792" s="88"/>
      <c r="G53792" s="88"/>
      <c r="H53792" s="88"/>
      <c r="I53792" s="88"/>
      <c r="J53792" s="88"/>
      <c r="K53792" s="88"/>
    </row>
    <row r="53793" spans="2:11" hidden="1" x14ac:dyDescent="0.2">
      <c r="B53793" s="88"/>
      <c r="C53793" s="88"/>
      <c r="D53793" s="88"/>
      <c r="E53793" s="88"/>
      <c r="F53793" s="88"/>
      <c r="G53793" s="88"/>
      <c r="H53793" s="88"/>
      <c r="I53793" s="88"/>
      <c r="J53793" s="88"/>
      <c r="K53793" s="88"/>
    </row>
    <row r="53794" spans="2:11" hidden="1" x14ac:dyDescent="0.2">
      <c r="B53794" s="88"/>
      <c r="C53794" s="88"/>
      <c r="D53794" s="88"/>
      <c r="E53794" s="88"/>
      <c r="F53794" s="88"/>
      <c r="G53794" s="88"/>
      <c r="H53794" s="88"/>
      <c r="I53794" s="88"/>
      <c r="J53794" s="88"/>
      <c r="K53794" s="88"/>
    </row>
    <row r="53795" spans="2:11" hidden="1" x14ac:dyDescent="0.2">
      <c r="B53795" s="88"/>
      <c r="C53795" s="88"/>
      <c r="D53795" s="88"/>
      <c r="E53795" s="88"/>
      <c r="F53795" s="88"/>
      <c r="G53795" s="88"/>
      <c r="H53795" s="88"/>
      <c r="I53795" s="88"/>
      <c r="J53795" s="88"/>
      <c r="K53795" s="88"/>
    </row>
    <row r="53796" spans="2:11" hidden="1" x14ac:dyDescent="0.2">
      <c r="B53796" s="88"/>
      <c r="C53796" s="88"/>
      <c r="D53796" s="88"/>
      <c r="E53796" s="88"/>
      <c r="F53796" s="88"/>
      <c r="G53796" s="88"/>
      <c r="H53796" s="88"/>
      <c r="I53796" s="88"/>
      <c r="J53796" s="88"/>
      <c r="K53796" s="88"/>
    </row>
    <row r="53797" spans="2:11" hidden="1" x14ac:dyDescent="0.2">
      <c r="B53797" s="88"/>
      <c r="C53797" s="88"/>
      <c r="D53797" s="88"/>
      <c r="E53797" s="88"/>
      <c r="F53797" s="88"/>
      <c r="G53797" s="88"/>
      <c r="H53797" s="88"/>
      <c r="I53797" s="88"/>
      <c r="J53797" s="88"/>
      <c r="K53797" s="88"/>
    </row>
    <row r="53798" spans="2:11" hidden="1" x14ac:dyDescent="0.2">
      <c r="B53798" s="88"/>
      <c r="C53798" s="88"/>
      <c r="D53798" s="88"/>
      <c r="E53798" s="88"/>
      <c r="F53798" s="88"/>
      <c r="G53798" s="88"/>
      <c r="H53798" s="88"/>
      <c r="I53798" s="88"/>
      <c r="J53798" s="88"/>
      <c r="K53798" s="88"/>
    </row>
    <row r="53799" spans="2:11" hidden="1" x14ac:dyDescent="0.2">
      <c r="B53799" s="88"/>
      <c r="C53799" s="88"/>
      <c r="D53799" s="88"/>
      <c r="E53799" s="88"/>
      <c r="F53799" s="88"/>
      <c r="G53799" s="88"/>
      <c r="H53799" s="88"/>
      <c r="I53799" s="88"/>
      <c r="J53799" s="88"/>
      <c r="K53799" s="88"/>
    </row>
    <row r="53800" spans="2:11" hidden="1" x14ac:dyDescent="0.2">
      <c r="B53800" s="88"/>
      <c r="C53800" s="88"/>
      <c r="D53800" s="88"/>
      <c r="E53800" s="88"/>
      <c r="F53800" s="88"/>
      <c r="G53800" s="88"/>
      <c r="H53800" s="88"/>
      <c r="I53800" s="88"/>
      <c r="J53800" s="88"/>
      <c r="K53800" s="88"/>
    </row>
    <row r="53801" spans="2:11" hidden="1" x14ac:dyDescent="0.2">
      <c r="B53801" s="88"/>
      <c r="C53801" s="88"/>
      <c r="D53801" s="88"/>
      <c r="E53801" s="88"/>
      <c r="F53801" s="88"/>
      <c r="G53801" s="88"/>
      <c r="H53801" s="88"/>
      <c r="I53801" s="88"/>
      <c r="J53801" s="88"/>
      <c r="K53801" s="88"/>
    </row>
    <row r="53802" spans="2:11" hidden="1" x14ac:dyDescent="0.2">
      <c r="B53802" s="88"/>
      <c r="C53802" s="88"/>
      <c r="D53802" s="88"/>
      <c r="E53802" s="88"/>
      <c r="F53802" s="88"/>
      <c r="G53802" s="88"/>
      <c r="H53802" s="88"/>
      <c r="I53802" s="88"/>
      <c r="J53802" s="88"/>
      <c r="K53802" s="88"/>
    </row>
    <row r="53803" spans="2:11" hidden="1" x14ac:dyDescent="0.2">
      <c r="B53803" s="88"/>
      <c r="C53803" s="88"/>
      <c r="D53803" s="88"/>
      <c r="E53803" s="88"/>
      <c r="F53803" s="88"/>
      <c r="G53803" s="88"/>
      <c r="H53803" s="88"/>
      <c r="I53803" s="88"/>
      <c r="J53803" s="88"/>
      <c r="K53803" s="88"/>
    </row>
    <row r="53804" spans="2:11" hidden="1" x14ac:dyDescent="0.2">
      <c r="B53804" s="88"/>
      <c r="C53804" s="88"/>
      <c r="D53804" s="88"/>
      <c r="E53804" s="88"/>
      <c r="F53804" s="88"/>
      <c r="G53804" s="88"/>
      <c r="H53804" s="88"/>
      <c r="I53804" s="88"/>
      <c r="J53804" s="88"/>
      <c r="K53804" s="88"/>
    </row>
    <row r="53805" spans="2:11" hidden="1" x14ac:dyDescent="0.2">
      <c r="B53805" s="88"/>
      <c r="C53805" s="88"/>
      <c r="D53805" s="88"/>
      <c r="E53805" s="88"/>
      <c r="F53805" s="88"/>
      <c r="G53805" s="88"/>
      <c r="H53805" s="88"/>
      <c r="I53805" s="88"/>
      <c r="J53805" s="88"/>
      <c r="K53805" s="88"/>
    </row>
    <row r="53806" spans="2:11" hidden="1" x14ac:dyDescent="0.2">
      <c r="B53806" s="88"/>
      <c r="C53806" s="88"/>
      <c r="D53806" s="88"/>
      <c r="E53806" s="88"/>
      <c r="F53806" s="88"/>
      <c r="G53806" s="88"/>
      <c r="H53806" s="88"/>
      <c r="I53806" s="88"/>
      <c r="J53806" s="88"/>
      <c r="K53806" s="88"/>
    </row>
    <row r="53807" spans="2:11" hidden="1" x14ac:dyDescent="0.2">
      <c r="B53807" s="88"/>
      <c r="C53807" s="88"/>
      <c r="D53807" s="88"/>
      <c r="E53807" s="88"/>
      <c r="F53807" s="88"/>
      <c r="G53807" s="88"/>
      <c r="H53807" s="88"/>
      <c r="I53807" s="88"/>
      <c r="J53807" s="88"/>
      <c r="K53807" s="88"/>
    </row>
    <row r="53808" spans="2:11" hidden="1" x14ac:dyDescent="0.2">
      <c r="B53808" s="88"/>
      <c r="C53808" s="88"/>
      <c r="D53808" s="88"/>
      <c r="E53808" s="88"/>
      <c r="F53808" s="88"/>
      <c r="G53808" s="88"/>
      <c r="H53808" s="88"/>
      <c r="I53808" s="88"/>
      <c r="J53808" s="88"/>
      <c r="K53808" s="88"/>
    </row>
    <row r="53809" spans="2:11" hidden="1" x14ac:dyDescent="0.2">
      <c r="B53809" s="88"/>
      <c r="C53809" s="88"/>
      <c r="D53809" s="88"/>
      <c r="E53809" s="88"/>
      <c r="F53809" s="88"/>
      <c r="G53809" s="88"/>
      <c r="H53809" s="88"/>
      <c r="I53809" s="88"/>
      <c r="J53809" s="88"/>
      <c r="K53809" s="88"/>
    </row>
    <row r="53810" spans="2:11" hidden="1" x14ac:dyDescent="0.2">
      <c r="B53810" s="88"/>
      <c r="C53810" s="88"/>
      <c r="D53810" s="88"/>
      <c r="E53810" s="88"/>
      <c r="F53810" s="88"/>
      <c r="G53810" s="88"/>
      <c r="H53810" s="88"/>
      <c r="I53810" s="88"/>
      <c r="J53810" s="88"/>
      <c r="K53810" s="88"/>
    </row>
    <row r="53811" spans="2:11" hidden="1" x14ac:dyDescent="0.2">
      <c r="B53811" s="88"/>
      <c r="C53811" s="88"/>
      <c r="D53811" s="88"/>
      <c r="E53811" s="88"/>
      <c r="F53811" s="88"/>
      <c r="G53811" s="88"/>
      <c r="H53811" s="88"/>
      <c r="I53811" s="88"/>
      <c r="J53811" s="88"/>
      <c r="K53811" s="88"/>
    </row>
    <row r="53812" spans="2:11" hidden="1" x14ac:dyDescent="0.2">
      <c r="B53812" s="88"/>
      <c r="C53812" s="88"/>
      <c r="D53812" s="88"/>
      <c r="E53812" s="88"/>
      <c r="F53812" s="88"/>
      <c r="G53812" s="88"/>
      <c r="H53812" s="88"/>
      <c r="I53812" s="88"/>
      <c r="J53812" s="88"/>
      <c r="K53812" s="88"/>
    </row>
    <row r="53813" spans="2:11" hidden="1" x14ac:dyDescent="0.2">
      <c r="B53813" s="88"/>
      <c r="C53813" s="88"/>
      <c r="D53813" s="88"/>
      <c r="E53813" s="88"/>
      <c r="F53813" s="88"/>
      <c r="G53813" s="88"/>
      <c r="H53813" s="88"/>
      <c r="I53813" s="88"/>
      <c r="J53813" s="88"/>
      <c r="K53813" s="88"/>
    </row>
    <row r="53814" spans="2:11" hidden="1" x14ac:dyDescent="0.2">
      <c r="B53814" s="88"/>
      <c r="C53814" s="88"/>
      <c r="D53814" s="88"/>
      <c r="E53814" s="88"/>
      <c r="F53814" s="88"/>
      <c r="G53814" s="88"/>
      <c r="H53814" s="88"/>
      <c r="I53814" s="88"/>
      <c r="J53814" s="88"/>
      <c r="K53814" s="88"/>
    </row>
    <row r="53815" spans="2:11" hidden="1" x14ac:dyDescent="0.2">
      <c r="B53815" s="88"/>
      <c r="C53815" s="88"/>
      <c r="D53815" s="88"/>
      <c r="E53815" s="88"/>
      <c r="F53815" s="88"/>
      <c r="G53815" s="88"/>
      <c r="H53815" s="88"/>
      <c r="I53815" s="88"/>
      <c r="J53815" s="88"/>
      <c r="K53815" s="88"/>
    </row>
    <row r="53816" spans="2:11" hidden="1" x14ac:dyDescent="0.2">
      <c r="B53816" s="88"/>
      <c r="C53816" s="88"/>
      <c r="D53816" s="88"/>
      <c r="E53816" s="88"/>
      <c r="F53816" s="88"/>
      <c r="G53816" s="88"/>
      <c r="H53816" s="88"/>
      <c r="I53816" s="88"/>
      <c r="J53816" s="88"/>
      <c r="K53816" s="88"/>
    </row>
    <row r="53817" spans="2:11" hidden="1" x14ac:dyDescent="0.2">
      <c r="B53817" s="88"/>
      <c r="C53817" s="88"/>
      <c r="D53817" s="88"/>
      <c r="E53817" s="88"/>
      <c r="F53817" s="88"/>
      <c r="G53817" s="88"/>
      <c r="H53817" s="88"/>
      <c r="I53817" s="88"/>
      <c r="J53817" s="88"/>
      <c r="K53817" s="88"/>
    </row>
    <row r="53818" spans="2:11" hidden="1" x14ac:dyDescent="0.2">
      <c r="B53818" s="88"/>
      <c r="C53818" s="88"/>
      <c r="D53818" s="88"/>
      <c r="E53818" s="88"/>
      <c r="F53818" s="88"/>
      <c r="G53818" s="88"/>
      <c r="H53818" s="88"/>
      <c r="I53818" s="88"/>
      <c r="J53818" s="88"/>
      <c r="K53818" s="88"/>
    </row>
    <row r="53819" spans="2:11" hidden="1" x14ac:dyDescent="0.2">
      <c r="B53819" s="88"/>
      <c r="C53819" s="88"/>
      <c r="D53819" s="88"/>
      <c r="E53819" s="88"/>
      <c r="F53819" s="88"/>
      <c r="G53819" s="88"/>
      <c r="H53819" s="88"/>
      <c r="I53819" s="88"/>
      <c r="J53819" s="88"/>
      <c r="K53819" s="88"/>
    </row>
    <row r="53820" spans="2:11" hidden="1" x14ac:dyDescent="0.2">
      <c r="B53820" s="88"/>
      <c r="C53820" s="88"/>
      <c r="D53820" s="88"/>
      <c r="E53820" s="88"/>
      <c r="F53820" s="88"/>
      <c r="G53820" s="88"/>
      <c r="H53820" s="88"/>
      <c r="I53820" s="88"/>
      <c r="J53820" s="88"/>
      <c r="K53820" s="88"/>
    </row>
    <row r="53821" spans="2:11" hidden="1" x14ac:dyDescent="0.2">
      <c r="B53821" s="88"/>
      <c r="C53821" s="88"/>
      <c r="D53821" s="88"/>
      <c r="E53821" s="88"/>
      <c r="F53821" s="88"/>
      <c r="G53821" s="88"/>
      <c r="H53821" s="88"/>
      <c r="I53821" s="88"/>
      <c r="J53821" s="88"/>
      <c r="K53821" s="88"/>
    </row>
    <row r="53822" spans="2:11" hidden="1" x14ac:dyDescent="0.2">
      <c r="B53822" s="88"/>
      <c r="C53822" s="88"/>
      <c r="D53822" s="88"/>
      <c r="E53822" s="88"/>
      <c r="F53822" s="88"/>
      <c r="G53822" s="88"/>
      <c r="H53822" s="88"/>
      <c r="I53822" s="88"/>
      <c r="J53822" s="88"/>
      <c r="K53822" s="88"/>
    </row>
    <row r="53823" spans="2:11" hidden="1" x14ac:dyDescent="0.2">
      <c r="B53823" s="88"/>
      <c r="C53823" s="88"/>
      <c r="D53823" s="88"/>
      <c r="E53823" s="88"/>
      <c r="F53823" s="88"/>
      <c r="G53823" s="88"/>
      <c r="H53823" s="88"/>
      <c r="I53823" s="88"/>
      <c r="J53823" s="88"/>
      <c r="K53823" s="88"/>
    </row>
    <row r="53824" spans="2:11" hidden="1" x14ac:dyDescent="0.2">
      <c r="B53824" s="88"/>
      <c r="C53824" s="88"/>
      <c r="D53824" s="88"/>
      <c r="E53824" s="88"/>
      <c r="F53824" s="88"/>
      <c r="G53824" s="88"/>
      <c r="H53824" s="88"/>
      <c r="I53824" s="88"/>
      <c r="J53824" s="88"/>
      <c r="K53824" s="88"/>
    </row>
    <row r="53825" spans="2:11" hidden="1" x14ac:dyDescent="0.2">
      <c r="B53825" s="88"/>
      <c r="C53825" s="88"/>
      <c r="D53825" s="88"/>
      <c r="E53825" s="88"/>
      <c r="F53825" s="88"/>
      <c r="G53825" s="88"/>
      <c r="H53825" s="88"/>
      <c r="I53825" s="88"/>
      <c r="J53825" s="88"/>
      <c r="K53825" s="88"/>
    </row>
    <row r="53826" spans="2:11" hidden="1" x14ac:dyDescent="0.2">
      <c r="B53826" s="88"/>
      <c r="C53826" s="88"/>
      <c r="D53826" s="88"/>
      <c r="E53826" s="88"/>
      <c r="F53826" s="88"/>
      <c r="G53826" s="88"/>
      <c r="H53826" s="88"/>
      <c r="I53826" s="88"/>
      <c r="J53826" s="88"/>
      <c r="K53826" s="88"/>
    </row>
    <row r="53827" spans="2:11" hidden="1" x14ac:dyDescent="0.2">
      <c r="B53827" s="88"/>
      <c r="C53827" s="88"/>
      <c r="D53827" s="88"/>
      <c r="E53827" s="88"/>
      <c r="F53827" s="88"/>
      <c r="G53827" s="88"/>
      <c r="H53827" s="88"/>
      <c r="I53827" s="88"/>
      <c r="J53827" s="88"/>
      <c r="K53827" s="88"/>
    </row>
    <row r="53828" spans="2:11" hidden="1" x14ac:dyDescent="0.2">
      <c r="B53828" s="88"/>
      <c r="C53828" s="88"/>
      <c r="D53828" s="88"/>
      <c r="E53828" s="88"/>
      <c r="F53828" s="88"/>
      <c r="G53828" s="88"/>
      <c r="H53828" s="88"/>
      <c r="I53828" s="88"/>
      <c r="J53828" s="88"/>
      <c r="K53828" s="88"/>
    </row>
    <row r="53829" spans="2:11" hidden="1" x14ac:dyDescent="0.2">
      <c r="B53829" s="88"/>
      <c r="C53829" s="88"/>
      <c r="D53829" s="88"/>
      <c r="E53829" s="88"/>
      <c r="F53829" s="88"/>
      <c r="G53829" s="88"/>
      <c r="H53829" s="88"/>
      <c r="I53829" s="88"/>
      <c r="J53829" s="88"/>
      <c r="K53829" s="88"/>
    </row>
    <row r="53830" spans="2:11" hidden="1" x14ac:dyDescent="0.2">
      <c r="B53830" s="88"/>
      <c r="C53830" s="88"/>
      <c r="D53830" s="88"/>
      <c r="E53830" s="88"/>
      <c r="F53830" s="88"/>
      <c r="G53830" s="88"/>
      <c r="H53830" s="88"/>
      <c r="I53830" s="88"/>
      <c r="J53830" s="88"/>
      <c r="K53830" s="88"/>
    </row>
    <row r="53831" spans="2:11" hidden="1" x14ac:dyDescent="0.2">
      <c r="B53831" s="88"/>
      <c r="C53831" s="88"/>
      <c r="D53831" s="88"/>
      <c r="E53831" s="88"/>
      <c r="F53831" s="88"/>
      <c r="G53831" s="88"/>
      <c r="H53831" s="88"/>
      <c r="I53831" s="88"/>
      <c r="J53831" s="88"/>
      <c r="K53831" s="88"/>
    </row>
    <row r="53832" spans="2:11" hidden="1" x14ac:dyDescent="0.2">
      <c r="B53832" s="88"/>
      <c r="C53832" s="88"/>
      <c r="D53832" s="88"/>
      <c r="E53832" s="88"/>
      <c r="F53832" s="88"/>
      <c r="G53832" s="88"/>
      <c r="H53832" s="88"/>
      <c r="I53832" s="88"/>
      <c r="J53832" s="88"/>
      <c r="K53832" s="88"/>
    </row>
    <row r="53833" spans="2:11" hidden="1" x14ac:dyDescent="0.2">
      <c r="B53833" s="88"/>
      <c r="C53833" s="88"/>
      <c r="D53833" s="88"/>
      <c r="E53833" s="88"/>
      <c r="F53833" s="88"/>
      <c r="G53833" s="88"/>
      <c r="H53833" s="88"/>
      <c r="I53833" s="88"/>
      <c r="J53833" s="88"/>
      <c r="K53833" s="88"/>
    </row>
    <row r="53834" spans="2:11" hidden="1" x14ac:dyDescent="0.2">
      <c r="B53834" s="88"/>
      <c r="C53834" s="88"/>
      <c r="D53834" s="88"/>
      <c r="E53834" s="88"/>
      <c r="F53834" s="88"/>
      <c r="G53834" s="88"/>
      <c r="H53834" s="88"/>
      <c r="I53834" s="88"/>
      <c r="J53834" s="88"/>
      <c r="K53834" s="88"/>
    </row>
    <row r="53835" spans="2:11" hidden="1" x14ac:dyDescent="0.2">
      <c r="B53835" s="88"/>
      <c r="C53835" s="88"/>
      <c r="D53835" s="88"/>
      <c r="E53835" s="88"/>
      <c r="F53835" s="88"/>
      <c r="G53835" s="88"/>
      <c r="H53835" s="88"/>
      <c r="I53835" s="88"/>
      <c r="J53835" s="88"/>
      <c r="K53835" s="88"/>
    </row>
    <row r="53836" spans="2:11" hidden="1" x14ac:dyDescent="0.2">
      <c r="B53836" s="88"/>
      <c r="C53836" s="88"/>
      <c r="D53836" s="88"/>
      <c r="E53836" s="88"/>
      <c r="F53836" s="88"/>
      <c r="G53836" s="88"/>
      <c r="H53836" s="88"/>
      <c r="I53836" s="88"/>
      <c r="J53836" s="88"/>
      <c r="K53836" s="88"/>
    </row>
    <row r="53837" spans="2:11" hidden="1" x14ac:dyDescent="0.2">
      <c r="B53837" s="88"/>
      <c r="C53837" s="88"/>
      <c r="D53837" s="88"/>
      <c r="E53837" s="88"/>
      <c r="F53837" s="88"/>
      <c r="G53837" s="88"/>
      <c r="H53837" s="88"/>
      <c r="I53837" s="88"/>
      <c r="J53837" s="88"/>
      <c r="K53837" s="88"/>
    </row>
    <row r="53838" spans="2:11" hidden="1" x14ac:dyDescent="0.2">
      <c r="B53838" s="88"/>
      <c r="C53838" s="88"/>
      <c r="D53838" s="88"/>
      <c r="E53838" s="88"/>
      <c r="F53838" s="88"/>
      <c r="G53838" s="88"/>
      <c r="H53838" s="88"/>
      <c r="I53838" s="88"/>
      <c r="J53838" s="88"/>
      <c r="K53838" s="88"/>
    </row>
    <row r="53839" spans="2:11" hidden="1" x14ac:dyDescent="0.2">
      <c r="B53839" s="88"/>
      <c r="C53839" s="88"/>
      <c r="D53839" s="88"/>
      <c r="E53839" s="88"/>
      <c r="F53839" s="88"/>
      <c r="G53839" s="88"/>
      <c r="H53839" s="88"/>
      <c r="I53839" s="88"/>
      <c r="J53839" s="88"/>
      <c r="K53839" s="88"/>
    </row>
    <row r="53840" spans="2:11" hidden="1" x14ac:dyDescent="0.2">
      <c r="B53840" s="88"/>
      <c r="C53840" s="88"/>
      <c r="D53840" s="88"/>
      <c r="E53840" s="88"/>
      <c r="F53840" s="88"/>
      <c r="G53840" s="88"/>
      <c r="H53840" s="88"/>
      <c r="I53840" s="88"/>
      <c r="J53840" s="88"/>
      <c r="K53840" s="88"/>
    </row>
    <row r="53841" spans="2:11" hidden="1" x14ac:dyDescent="0.2">
      <c r="B53841" s="88"/>
      <c r="C53841" s="88"/>
      <c r="D53841" s="88"/>
      <c r="E53841" s="88"/>
      <c r="F53841" s="88"/>
      <c r="G53841" s="88"/>
      <c r="H53841" s="88"/>
      <c r="I53841" s="88"/>
      <c r="J53841" s="88"/>
      <c r="K53841" s="88"/>
    </row>
    <row r="53842" spans="2:11" hidden="1" x14ac:dyDescent="0.2">
      <c r="B53842" s="88"/>
      <c r="C53842" s="88"/>
      <c r="D53842" s="88"/>
      <c r="E53842" s="88"/>
      <c r="F53842" s="88"/>
      <c r="G53842" s="88"/>
      <c r="H53842" s="88"/>
      <c r="I53842" s="88"/>
      <c r="J53842" s="88"/>
      <c r="K53842" s="88"/>
    </row>
    <row r="53843" spans="2:11" hidden="1" x14ac:dyDescent="0.2">
      <c r="B53843" s="88"/>
      <c r="C53843" s="88"/>
      <c r="D53843" s="88"/>
      <c r="E53843" s="88"/>
      <c r="F53843" s="88"/>
      <c r="G53843" s="88"/>
      <c r="H53843" s="88"/>
      <c r="I53843" s="88"/>
      <c r="J53843" s="88"/>
      <c r="K53843" s="88"/>
    </row>
    <row r="53844" spans="2:11" hidden="1" x14ac:dyDescent="0.2">
      <c r="B53844" s="88"/>
      <c r="C53844" s="88"/>
      <c r="D53844" s="88"/>
      <c r="E53844" s="88"/>
      <c r="F53844" s="88"/>
      <c r="G53844" s="88"/>
      <c r="H53844" s="88"/>
      <c r="I53844" s="88"/>
      <c r="J53844" s="88"/>
      <c r="K53844" s="88"/>
    </row>
    <row r="53845" spans="2:11" hidden="1" x14ac:dyDescent="0.2">
      <c r="B53845" s="88"/>
      <c r="C53845" s="88"/>
      <c r="D53845" s="88"/>
      <c r="E53845" s="88"/>
      <c r="F53845" s="88"/>
      <c r="G53845" s="88"/>
      <c r="H53845" s="88"/>
      <c r="I53845" s="88"/>
      <c r="J53845" s="88"/>
      <c r="K53845" s="88"/>
    </row>
    <row r="53846" spans="2:11" hidden="1" x14ac:dyDescent="0.2">
      <c r="B53846" s="88"/>
      <c r="C53846" s="88"/>
      <c r="D53846" s="88"/>
      <c r="E53846" s="88"/>
      <c r="F53846" s="88"/>
      <c r="G53846" s="88"/>
      <c r="H53846" s="88"/>
      <c r="I53846" s="88"/>
      <c r="J53846" s="88"/>
      <c r="K53846" s="88"/>
    </row>
    <row r="53847" spans="2:11" hidden="1" x14ac:dyDescent="0.2">
      <c r="B53847" s="88"/>
      <c r="C53847" s="88"/>
      <c r="D53847" s="88"/>
      <c r="E53847" s="88"/>
      <c r="F53847" s="88"/>
      <c r="G53847" s="88"/>
      <c r="H53847" s="88"/>
      <c r="I53847" s="88"/>
      <c r="J53847" s="88"/>
      <c r="K53847" s="88"/>
    </row>
    <row r="53848" spans="2:11" hidden="1" x14ac:dyDescent="0.2">
      <c r="B53848" s="88"/>
      <c r="C53848" s="88"/>
      <c r="D53848" s="88"/>
      <c r="E53848" s="88"/>
      <c r="F53848" s="88"/>
      <c r="G53848" s="88"/>
      <c r="H53848" s="88"/>
      <c r="I53848" s="88"/>
      <c r="J53848" s="88"/>
      <c r="K53848" s="88"/>
    </row>
    <row r="53849" spans="2:11" hidden="1" x14ac:dyDescent="0.2">
      <c r="B53849" s="88"/>
      <c r="C53849" s="88"/>
      <c r="D53849" s="88"/>
      <c r="E53849" s="88"/>
      <c r="F53849" s="88"/>
      <c r="G53849" s="88"/>
      <c r="H53849" s="88"/>
      <c r="I53849" s="88"/>
      <c r="J53849" s="88"/>
      <c r="K53849" s="88"/>
    </row>
    <row r="53850" spans="2:11" hidden="1" x14ac:dyDescent="0.2">
      <c r="B53850" s="88"/>
      <c r="C53850" s="88"/>
      <c r="D53850" s="88"/>
      <c r="E53850" s="88"/>
      <c r="F53850" s="88"/>
      <c r="G53850" s="88"/>
      <c r="H53850" s="88"/>
      <c r="I53850" s="88"/>
      <c r="J53850" s="88"/>
      <c r="K53850" s="88"/>
    </row>
    <row r="53851" spans="2:11" hidden="1" x14ac:dyDescent="0.2">
      <c r="B53851" s="88"/>
      <c r="C53851" s="88"/>
      <c r="D53851" s="88"/>
      <c r="E53851" s="88"/>
      <c r="F53851" s="88"/>
      <c r="G53851" s="88"/>
      <c r="H53851" s="88"/>
      <c r="I53851" s="88"/>
      <c r="J53851" s="88"/>
      <c r="K53851" s="88"/>
    </row>
    <row r="53852" spans="2:11" hidden="1" x14ac:dyDescent="0.2">
      <c r="B53852" s="88"/>
      <c r="C53852" s="88"/>
      <c r="D53852" s="88"/>
      <c r="E53852" s="88"/>
      <c r="F53852" s="88"/>
      <c r="G53852" s="88"/>
      <c r="H53852" s="88"/>
      <c r="I53852" s="88"/>
      <c r="J53852" s="88"/>
      <c r="K53852" s="88"/>
    </row>
    <row r="53853" spans="2:11" hidden="1" x14ac:dyDescent="0.2">
      <c r="B53853" s="88"/>
      <c r="C53853" s="88"/>
      <c r="D53853" s="88"/>
      <c r="E53853" s="88"/>
      <c r="F53853" s="88"/>
      <c r="G53853" s="88"/>
      <c r="H53853" s="88"/>
      <c r="I53853" s="88"/>
      <c r="J53853" s="88"/>
      <c r="K53853" s="88"/>
    </row>
    <row r="53854" spans="2:11" hidden="1" x14ac:dyDescent="0.2">
      <c r="B53854" s="88"/>
      <c r="C53854" s="88"/>
      <c r="D53854" s="88"/>
      <c r="E53854" s="88"/>
      <c r="F53854" s="88"/>
      <c r="G53854" s="88"/>
      <c r="H53854" s="88"/>
      <c r="I53854" s="88"/>
      <c r="J53854" s="88"/>
      <c r="K53854" s="88"/>
    </row>
    <row r="53855" spans="2:11" hidden="1" x14ac:dyDescent="0.2">
      <c r="B53855" s="88"/>
      <c r="C53855" s="88"/>
      <c r="D53855" s="88"/>
      <c r="E53855" s="88"/>
      <c r="F53855" s="88"/>
      <c r="G53855" s="88"/>
      <c r="H53855" s="88"/>
      <c r="I53855" s="88"/>
      <c r="J53855" s="88"/>
      <c r="K53855" s="88"/>
    </row>
    <row r="53856" spans="2:11" hidden="1" x14ac:dyDescent="0.2">
      <c r="B53856" s="88"/>
      <c r="C53856" s="88"/>
      <c r="D53856" s="88"/>
      <c r="E53856" s="88"/>
      <c r="F53856" s="88"/>
      <c r="G53856" s="88"/>
      <c r="H53856" s="88"/>
      <c r="I53856" s="88"/>
      <c r="J53856" s="88"/>
      <c r="K53856" s="88"/>
    </row>
    <row r="53857" spans="2:11" hidden="1" x14ac:dyDescent="0.2">
      <c r="B53857" s="88"/>
      <c r="C53857" s="88"/>
      <c r="D53857" s="88"/>
      <c r="E53857" s="88"/>
      <c r="F53857" s="88"/>
      <c r="G53857" s="88"/>
      <c r="H53857" s="88"/>
      <c r="I53857" s="88"/>
      <c r="J53857" s="88"/>
      <c r="K53857" s="88"/>
    </row>
    <row r="53858" spans="2:11" hidden="1" x14ac:dyDescent="0.2">
      <c r="B53858" s="88"/>
      <c r="C53858" s="88"/>
      <c r="D53858" s="88"/>
      <c r="E53858" s="88"/>
      <c r="F53858" s="88"/>
      <c r="G53858" s="88"/>
      <c r="H53858" s="88"/>
      <c r="I53858" s="88"/>
      <c r="J53858" s="88"/>
      <c r="K53858" s="88"/>
    </row>
    <row r="53859" spans="2:11" hidden="1" x14ac:dyDescent="0.2">
      <c r="B53859" s="88"/>
      <c r="C53859" s="88"/>
      <c r="D53859" s="88"/>
      <c r="E53859" s="88"/>
      <c r="F53859" s="88"/>
      <c r="G53859" s="88"/>
      <c r="H53859" s="88"/>
      <c r="I53859" s="88"/>
      <c r="J53859" s="88"/>
      <c r="K53859" s="88"/>
    </row>
    <row r="53860" spans="2:11" hidden="1" x14ac:dyDescent="0.2">
      <c r="B53860" s="88"/>
      <c r="C53860" s="88"/>
      <c r="D53860" s="88"/>
      <c r="E53860" s="88"/>
      <c r="F53860" s="88"/>
      <c r="G53860" s="88"/>
      <c r="H53860" s="88"/>
      <c r="I53860" s="88"/>
      <c r="J53860" s="88"/>
      <c r="K53860" s="88"/>
    </row>
    <row r="53861" spans="2:11" hidden="1" x14ac:dyDescent="0.2">
      <c r="B53861" s="88"/>
      <c r="C53861" s="88"/>
      <c r="D53861" s="88"/>
      <c r="E53861" s="88"/>
      <c r="F53861" s="88"/>
      <c r="G53861" s="88"/>
      <c r="H53861" s="88"/>
      <c r="I53861" s="88"/>
      <c r="J53861" s="88"/>
      <c r="K53861" s="88"/>
    </row>
    <row r="53862" spans="2:11" hidden="1" x14ac:dyDescent="0.2">
      <c r="B53862" s="88"/>
      <c r="C53862" s="88"/>
      <c r="D53862" s="88"/>
      <c r="E53862" s="88"/>
      <c r="F53862" s="88"/>
      <c r="G53862" s="88"/>
      <c r="H53862" s="88"/>
      <c r="I53862" s="88"/>
      <c r="J53862" s="88"/>
      <c r="K53862" s="88"/>
    </row>
    <row r="53863" spans="2:11" hidden="1" x14ac:dyDescent="0.2">
      <c r="B53863" s="88"/>
      <c r="C53863" s="88"/>
      <c r="D53863" s="88"/>
      <c r="E53863" s="88"/>
      <c r="F53863" s="88"/>
      <c r="G53863" s="88"/>
      <c r="H53863" s="88"/>
      <c r="I53863" s="88"/>
      <c r="J53863" s="88"/>
      <c r="K53863" s="88"/>
    </row>
    <row r="53864" spans="2:11" hidden="1" x14ac:dyDescent="0.2">
      <c r="B53864" s="88"/>
      <c r="C53864" s="88"/>
      <c r="D53864" s="88"/>
      <c r="E53864" s="88"/>
      <c r="F53864" s="88"/>
      <c r="G53864" s="88"/>
      <c r="H53864" s="88"/>
      <c r="I53864" s="88"/>
      <c r="J53864" s="88"/>
      <c r="K53864" s="88"/>
    </row>
    <row r="53865" spans="2:11" hidden="1" x14ac:dyDescent="0.2">
      <c r="B53865" s="88"/>
      <c r="C53865" s="88"/>
      <c r="D53865" s="88"/>
      <c r="E53865" s="88"/>
      <c r="F53865" s="88"/>
      <c r="G53865" s="88"/>
      <c r="H53865" s="88"/>
      <c r="I53865" s="88"/>
      <c r="J53865" s="88"/>
      <c r="K53865" s="88"/>
    </row>
    <row r="53866" spans="2:11" hidden="1" x14ac:dyDescent="0.2">
      <c r="B53866" s="88"/>
      <c r="C53866" s="88"/>
      <c r="D53866" s="88"/>
      <c r="E53866" s="88"/>
      <c r="F53866" s="88"/>
      <c r="G53866" s="88"/>
      <c r="H53866" s="88"/>
      <c r="I53866" s="88"/>
      <c r="J53866" s="88"/>
      <c r="K53866" s="88"/>
    </row>
    <row r="53867" spans="2:11" hidden="1" x14ac:dyDescent="0.2">
      <c r="B53867" s="88"/>
      <c r="C53867" s="88"/>
      <c r="D53867" s="88"/>
      <c r="E53867" s="88"/>
      <c r="F53867" s="88"/>
      <c r="G53867" s="88"/>
      <c r="H53867" s="88"/>
      <c r="I53867" s="88"/>
      <c r="J53867" s="88"/>
      <c r="K53867" s="88"/>
    </row>
    <row r="53868" spans="2:11" hidden="1" x14ac:dyDescent="0.2">
      <c r="B53868" s="88"/>
      <c r="C53868" s="88"/>
      <c r="D53868" s="88"/>
      <c r="E53868" s="88"/>
      <c r="F53868" s="88"/>
      <c r="G53868" s="88"/>
      <c r="H53868" s="88"/>
      <c r="I53868" s="88"/>
      <c r="J53868" s="88"/>
      <c r="K53868" s="88"/>
    </row>
    <row r="53869" spans="2:11" hidden="1" x14ac:dyDescent="0.2">
      <c r="B53869" s="88"/>
      <c r="C53869" s="88"/>
      <c r="D53869" s="88"/>
      <c r="E53869" s="88"/>
      <c r="F53869" s="88"/>
      <c r="G53869" s="88"/>
      <c r="H53869" s="88"/>
      <c r="I53869" s="88"/>
      <c r="J53869" s="88"/>
      <c r="K53869" s="88"/>
    </row>
    <row r="53870" spans="2:11" hidden="1" x14ac:dyDescent="0.2">
      <c r="B53870" s="88"/>
      <c r="C53870" s="88"/>
      <c r="D53870" s="88"/>
      <c r="E53870" s="88"/>
      <c r="F53870" s="88"/>
      <c r="G53870" s="88"/>
      <c r="H53870" s="88"/>
      <c r="I53870" s="88"/>
      <c r="J53870" s="88"/>
      <c r="K53870" s="88"/>
    </row>
    <row r="53871" spans="2:11" hidden="1" x14ac:dyDescent="0.2">
      <c r="B53871" s="88"/>
      <c r="C53871" s="88"/>
      <c r="D53871" s="88"/>
      <c r="E53871" s="88"/>
      <c r="F53871" s="88"/>
      <c r="G53871" s="88"/>
      <c r="H53871" s="88"/>
      <c r="I53871" s="88"/>
      <c r="J53871" s="88"/>
      <c r="K53871" s="88"/>
    </row>
    <row r="53872" spans="2:11" hidden="1" x14ac:dyDescent="0.2">
      <c r="B53872" s="88"/>
      <c r="C53872" s="88"/>
      <c r="D53872" s="88"/>
      <c r="E53872" s="88"/>
      <c r="F53872" s="88"/>
      <c r="G53872" s="88"/>
      <c r="H53872" s="88"/>
      <c r="I53872" s="88"/>
      <c r="J53872" s="88"/>
      <c r="K53872" s="88"/>
    </row>
    <row r="53873" spans="2:11" hidden="1" x14ac:dyDescent="0.2">
      <c r="B53873" s="88"/>
      <c r="C53873" s="88"/>
      <c r="D53873" s="88"/>
      <c r="E53873" s="88"/>
      <c r="F53873" s="88"/>
      <c r="G53873" s="88"/>
      <c r="H53873" s="88"/>
      <c r="I53873" s="88"/>
      <c r="J53873" s="88"/>
      <c r="K53873" s="88"/>
    </row>
    <row r="53874" spans="2:11" hidden="1" x14ac:dyDescent="0.2">
      <c r="B53874" s="88"/>
      <c r="C53874" s="88"/>
      <c r="D53874" s="88"/>
      <c r="E53874" s="88"/>
      <c r="F53874" s="88"/>
      <c r="G53874" s="88"/>
      <c r="H53874" s="88"/>
      <c r="I53874" s="88"/>
      <c r="J53874" s="88"/>
      <c r="K53874" s="88"/>
    </row>
    <row r="53875" spans="2:11" hidden="1" x14ac:dyDescent="0.2">
      <c r="B53875" s="88"/>
      <c r="C53875" s="88"/>
      <c r="D53875" s="88"/>
      <c r="E53875" s="88"/>
      <c r="F53875" s="88"/>
      <c r="G53875" s="88"/>
      <c r="H53875" s="88"/>
      <c r="I53875" s="88"/>
      <c r="J53875" s="88"/>
      <c r="K53875" s="88"/>
    </row>
    <row r="53876" spans="2:11" hidden="1" x14ac:dyDescent="0.2">
      <c r="B53876" s="88"/>
      <c r="C53876" s="88"/>
      <c r="D53876" s="88"/>
      <c r="E53876" s="88"/>
      <c r="F53876" s="88"/>
      <c r="G53876" s="88"/>
      <c r="H53876" s="88"/>
      <c r="I53876" s="88"/>
      <c r="J53876" s="88"/>
      <c r="K53876" s="88"/>
    </row>
    <row r="53877" spans="2:11" hidden="1" x14ac:dyDescent="0.2">
      <c r="B53877" s="88"/>
      <c r="C53877" s="88"/>
      <c r="D53877" s="88"/>
      <c r="E53877" s="88"/>
      <c r="F53877" s="88"/>
      <c r="G53877" s="88"/>
      <c r="H53877" s="88"/>
      <c r="I53877" s="88"/>
      <c r="J53877" s="88"/>
      <c r="K53877" s="88"/>
    </row>
    <row r="53878" spans="2:11" hidden="1" x14ac:dyDescent="0.2">
      <c r="B53878" s="88"/>
      <c r="C53878" s="88"/>
      <c r="D53878" s="88"/>
      <c r="E53878" s="88"/>
      <c r="F53878" s="88"/>
      <c r="G53878" s="88"/>
      <c r="H53878" s="88"/>
      <c r="I53878" s="88"/>
      <c r="J53878" s="88"/>
      <c r="K53878" s="88"/>
    </row>
    <row r="53879" spans="2:11" hidden="1" x14ac:dyDescent="0.2">
      <c r="B53879" s="88"/>
      <c r="C53879" s="88"/>
      <c r="D53879" s="88"/>
      <c r="E53879" s="88"/>
      <c r="F53879" s="88"/>
      <c r="G53879" s="88"/>
      <c r="H53879" s="88"/>
      <c r="I53879" s="88"/>
      <c r="J53879" s="88"/>
      <c r="K53879" s="88"/>
    </row>
    <row r="53880" spans="2:11" hidden="1" x14ac:dyDescent="0.2">
      <c r="B53880" s="88"/>
      <c r="C53880" s="88"/>
      <c r="D53880" s="88"/>
      <c r="E53880" s="88"/>
      <c r="F53880" s="88"/>
      <c r="G53880" s="88"/>
      <c r="H53880" s="88"/>
      <c r="I53880" s="88"/>
      <c r="J53880" s="88"/>
      <c r="K53880" s="88"/>
    </row>
    <row r="53881" spans="2:11" hidden="1" x14ac:dyDescent="0.2">
      <c r="B53881" s="88"/>
      <c r="C53881" s="88"/>
      <c r="D53881" s="88"/>
      <c r="E53881" s="88"/>
      <c r="F53881" s="88"/>
      <c r="G53881" s="88"/>
      <c r="H53881" s="88"/>
      <c r="I53881" s="88"/>
      <c r="J53881" s="88"/>
      <c r="K53881" s="88"/>
    </row>
    <row r="53882" spans="2:11" hidden="1" x14ac:dyDescent="0.2">
      <c r="B53882" s="88"/>
      <c r="C53882" s="88"/>
      <c r="D53882" s="88"/>
      <c r="E53882" s="88"/>
      <c r="F53882" s="88"/>
      <c r="G53882" s="88"/>
      <c r="H53882" s="88"/>
      <c r="I53882" s="88"/>
      <c r="J53882" s="88"/>
      <c r="K53882" s="88"/>
    </row>
    <row r="53883" spans="2:11" hidden="1" x14ac:dyDescent="0.2">
      <c r="B53883" s="88"/>
      <c r="C53883" s="88"/>
      <c r="D53883" s="88"/>
      <c r="E53883" s="88"/>
      <c r="F53883" s="88"/>
      <c r="G53883" s="88"/>
      <c r="H53883" s="88"/>
      <c r="I53883" s="88"/>
      <c r="J53883" s="88"/>
      <c r="K53883" s="88"/>
    </row>
    <row r="53884" spans="2:11" hidden="1" x14ac:dyDescent="0.2">
      <c r="B53884" s="88"/>
      <c r="C53884" s="88"/>
      <c r="D53884" s="88"/>
      <c r="E53884" s="88"/>
      <c r="F53884" s="88"/>
      <c r="G53884" s="88"/>
      <c r="H53884" s="88"/>
      <c r="I53884" s="88"/>
      <c r="J53884" s="88"/>
      <c r="K53884" s="88"/>
    </row>
    <row r="53885" spans="2:11" hidden="1" x14ac:dyDescent="0.2">
      <c r="B53885" s="88"/>
      <c r="C53885" s="88"/>
      <c r="D53885" s="88"/>
      <c r="E53885" s="88"/>
      <c r="F53885" s="88"/>
      <c r="G53885" s="88"/>
      <c r="H53885" s="88"/>
      <c r="I53885" s="88"/>
      <c r="J53885" s="88"/>
      <c r="K53885" s="88"/>
    </row>
    <row r="53886" spans="2:11" hidden="1" x14ac:dyDescent="0.2">
      <c r="B53886" s="88"/>
      <c r="C53886" s="88"/>
      <c r="D53886" s="88"/>
      <c r="E53886" s="88"/>
      <c r="F53886" s="88"/>
      <c r="G53886" s="88"/>
      <c r="H53886" s="88"/>
      <c r="I53886" s="88"/>
      <c r="J53886" s="88"/>
      <c r="K53886" s="88"/>
    </row>
    <row r="53887" spans="2:11" hidden="1" x14ac:dyDescent="0.2">
      <c r="B53887" s="88"/>
      <c r="C53887" s="88"/>
      <c r="D53887" s="88"/>
      <c r="E53887" s="88"/>
      <c r="F53887" s="88"/>
      <c r="G53887" s="88"/>
      <c r="H53887" s="88"/>
      <c r="I53887" s="88"/>
      <c r="J53887" s="88"/>
      <c r="K53887" s="88"/>
    </row>
    <row r="53888" spans="2:11" hidden="1" x14ac:dyDescent="0.2">
      <c r="B53888" s="88"/>
      <c r="C53888" s="88"/>
      <c r="D53888" s="88"/>
      <c r="E53888" s="88"/>
      <c r="F53888" s="88"/>
      <c r="G53888" s="88"/>
      <c r="H53888" s="88"/>
      <c r="I53888" s="88"/>
      <c r="J53888" s="88"/>
      <c r="K53888" s="88"/>
    </row>
    <row r="53889" spans="2:11" hidden="1" x14ac:dyDescent="0.2">
      <c r="B53889" s="88"/>
      <c r="C53889" s="88"/>
      <c r="D53889" s="88"/>
      <c r="E53889" s="88"/>
      <c r="F53889" s="88"/>
      <c r="G53889" s="88"/>
      <c r="H53889" s="88"/>
      <c r="I53889" s="88"/>
      <c r="J53889" s="88"/>
      <c r="K53889" s="88"/>
    </row>
    <row r="53890" spans="2:11" hidden="1" x14ac:dyDescent="0.2">
      <c r="B53890" s="88"/>
      <c r="C53890" s="88"/>
      <c r="D53890" s="88"/>
      <c r="E53890" s="88"/>
      <c r="F53890" s="88"/>
      <c r="G53890" s="88"/>
      <c r="H53890" s="88"/>
      <c r="I53890" s="88"/>
      <c r="J53890" s="88"/>
      <c r="K53890" s="88"/>
    </row>
    <row r="53891" spans="2:11" hidden="1" x14ac:dyDescent="0.2">
      <c r="B53891" s="88"/>
      <c r="C53891" s="88"/>
      <c r="D53891" s="88"/>
      <c r="E53891" s="88"/>
      <c r="F53891" s="88"/>
      <c r="G53891" s="88"/>
      <c r="H53891" s="88"/>
      <c r="I53891" s="88"/>
      <c r="J53891" s="88"/>
      <c r="K53891" s="88"/>
    </row>
    <row r="53892" spans="2:11" hidden="1" x14ac:dyDescent="0.2">
      <c r="B53892" s="88"/>
      <c r="C53892" s="88"/>
      <c r="D53892" s="88"/>
      <c r="E53892" s="88"/>
      <c r="F53892" s="88"/>
      <c r="G53892" s="88"/>
      <c r="H53892" s="88"/>
      <c r="I53892" s="88"/>
      <c r="J53892" s="88"/>
      <c r="K53892" s="88"/>
    </row>
    <row r="53893" spans="2:11" hidden="1" x14ac:dyDescent="0.2">
      <c r="B53893" s="88"/>
      <c r="C53893" s="88"/>
      <c r="D53893" s="88"/>
      <c r="E53893" s="88"/>
      <c r="F53893" s="88"/>
      <c r="G53893" s="88"/>
      <c r="H53893" s="88"/>
      <c r="I53893" s="88"/>
      <c r="J53893" s="88"/>
      <c r="K53893" s="88"/>
    </row>
    <row r="53894" spans="2:11" hidden="1" x14ac:dyDescent="0.2">
      <c r="B53894" s="88"/>
      <c r="C53894" s="88"/>
      <c r="D53894" s="88"/>
      <c r="E53894" s="88"/>
      <c r="F53894" s="88"/>
      <c r="G53894" s="88"/>
      <c r="H53894" s="88"/>
      <c r="I53894" s="88"/>
      <c r="J53894" s="88"/>
      <c r="K53894" s="88"/>
    </row>
    <row r="53895" spans="2:11" hidden="1" x14ac:dyDescent="0.2">
      <c r="B53895" s="88"/>
      <c r="C53895" s="88"/>
      <c r="D53895" s="88"/>
      <c r="E53895" s="88"/>
      <c r="F53895" s="88"/>
      <c r="G53895" s="88"/>
      <c r="H53895" s="88"/>
      <c r="I53895" s="88"/>
      <c r="J53895" s="88"/>
      <c r="K53895" s="88"/>
    </row>
    <row r="53896" spans="2:11" hidden="1" x14ac:dyDescent="0.2">
      <c r="B53896" s="88"/>
      <c r="C53896" s="88"/>
      <c r="D53896" s="88"/>
      <c r="E53896" s="88"/>
      <c r="F53896" s="88"/>
      <c r="G53896" s="88"/>
      <c r="H53896" s="88"/>
      <c r="I53896" s="88"/>
      <c r="J53896" s="88"/>
      <c r="K53896" s="88"/>
    </row>
    <row r="53897" spans="2:11" hidden="1" x14ac:dyDescent="0.2">
      <c r="B53897" s="88"/>
      <c r="C53897" s="88"/>
      <c r="D53897" s="88"/>
      <c r="E53897" s="88"/>
      <c r="F53897" s="88"/>
      <c r="G53897" s="88"/>
      <c r="H53897" s="88"/>
      <c r="I53897" s="88"/>
      <c r="J53897" s="88"/>
      <c r="K53897" s="88"/>
    </row>
    <row r="53898" spans="2:11" hidden="1" x14ac:dyDescent="0.2">
      <c r="B53898" s="88"/>
      <c r="C53898" s="88"/>
      <c r="D53898" s="88"/>
      <c r="E53898" s="88"/>
      <c r="F53898" s="88"/>
      <c r="G53898" s="88"/>
      <c r="H53898" s="88"/>
      <c r="I53898" s="88"/>
      <c r="J53898" s="88"/>
      <c r="K53898" s="88"/>
    </row>
    <row r="53899" spans="2:11" hidden="1" x14ac:dyDescent="0.2">
      <c r="B53899" s="88"/>
      <c r="C53899" s="88"/>
      <c r="D53899" s="88"/>
      <c r="E53899" s="88"/>
      <c r="F53899" s="88"/>
      <c r="G53899" s="88"/>
      <c r="H53899" s="88"/>
      <c r="I53899" s="88"/>
      <c r="J53899" s="88"/>
      <c r="K53899" s="88"/>
    </row>
    <row r="53900" spans="2:11" hidden="1" x14ac:dyDescent="0.2">
      <c r="B53900" s="88"/>
      <c r="C53900" s="88"/>
      <c r="D53900" s="88"/>
      <c r="E53900" s="88"/>
      <c r="F53900" s="88"/>
      <c r="G53900" s="88"/>
      <c r="H53900" s="88"/>
      <c r="I53900" s="88"/>
      <c r="J53900" s="88"/>
      <c r="K53900" s="88"/>
    </row>
    <row r="53901" spans="2:11" hidden="1" x14ac:dyDescent="0.2">
      <c r="B53901" s="88"/>
      <c r="C53901" s="88"/>
      <c r="D53901" s="88"/>
      <c r="E53901" s="88"/>
      <c r="F53901" s="88"/>
      <c r="G53901" s="88"/>
      <c r="H53901" s="88"/>
      <c r="I53901" s="88"/>
      <c r="J53901" s="88"/>
      <c r="K53901" s="88"/>
    </row>
    <row r="53902" spans="2:11" hidden="1" x14ac:dyDescent="0.2">
      <c r="B53902" s="88"/>
      <c r="C53902" s="88"/>
      <c r="D53902" s="88"/>
      <c r="E53902" s="88"/>
      <c r="F53902" s="88"/>
      <c r="G53902" s="88"/>
      <c r="H53902" s="88"/>
      <c r="I53902" s="88"/>
      <c r="J53902" s="88"/>
      <c r="K53902" s="88"/>
    </row>
    <row r="53903" spans="2:11" hidden="1" x14ac:dyDescent="0.2">
      <c r="B53903" s="88"/>
      <c r="C53903" s="88"/>
      <c r="D53903" s="88"/>
      <c r="E53903" s="88"/>
      <c r="F53903" s="88"/>
      <c r="G53903" s="88"/>
      <c r="H53903" s="88"/>
      <c r="I53903" s="88"/>
      <c r="J53903" s="88"/>
      <c r="K53903" s="88"/>
    </row>
    <row r="53904" spans="2:11" hidden="1" x14ac:dyDescent="0.2">
      <c r="B53904" s="88"/>
      <c r="C53904" s="88"/>
      <c r="D53904" s="88"/>
      <c r="E53904" s="88"/>
      <c r="F53904" s="88"/>
      <c r="G53904" s="88"/>
      <c r="H53904" s="88"/>
      <c r="I53904" s="88"/>
      <c r="J53904" s="88"/>
      <c r="K53904" s="88"/>
    </row>
    <row r="53905" spans="2:11" hidden="1" x14ac:dyDescent="0.2">
      <c r="B53905" s="88"/>
      <c r="C53905" s="88"/>
      <c r="D53905" s="88"/>
      <c r="E53905" s="88"/>
      <c r="F53905" s="88"/>
      <c r="G53905" s="88"/>
      <c r="H53905" s="88"/>
      <c r="I53905" s="88"/>
      <c r="J53905" s="88"/>
      <c r="K53905" s="88"/>
    </row>
    <row r="53906" spans="2:11" hidden="1" x14ac:dyDescent="0.2">
      <c r="B53906" s="88"/>
      <c r="C53906" s="88"/>
      <c r="D53906" s="88"/>
      <c r="E53906" s="88"/>
      <c r="F53906" s="88"/>
      <c r="G53906" s="88"/>
      <c r="H53906" s="88"/>
      <c r="I53906" s="88"/>
      <c r="J53906" s="88"/>
      <c r="K53906" s="88"/>
    </row>
    <row r="53907" spans="2:11" hidden="1" x14ac:dyDescent="0.2">
      <c r="B53907" s="88"/>
      <c r="C53907" s="88"/>
      <c r="D53907" s="88"/>
      <c r="E53907" s="88"/>
      <c r="F53907" s="88"/>
      <c r="G53907" s="88"/>
      <c r="H53907" s="88"/>
      <c r="I53907" s="88"/>
      <c r="J53907" s="88"/>
      <c r="K53907" s="88"/>
    </row>
    <row r="53908" spans="2:11" hidden="1" x14ac:dyDescent="0.2">
      <c r="B53908" s="88"/>
      <c r="C53908" s="88"/>
      <c r="D53908" s="88"/>
      <c r="E53908" s="88"/>
      <c r="F53908" s="88"/>
      <c r="G53908" s="88"/>
      <c r="H53908" s="88"/>
      <c r="I53908" s="88"/>
      <c r="J53908" s="88"/>
      <c r="K53908" s="88"/>
    </row>
    <row r="53909" spans="2:11" hidden="1" x14ac:dyDescent="0.2">
      <c r="B53909" s="88"/>
      <c r="C53909" s="88"/>
      <c r="D53909" s="88"/>
      <c r="E53909" s="88"/>
      <c r="F53909" s="88"/>
      <c r="G53909" s="88"/>
      <c r="H53909" s="88"/>
      <c r="I53909" s="88"/>
      <c r="J53909" s="88"/>
      <c r="K53909" s="88"/>
    </row>
    <row r="53910" spans="2:11" hidden="1" x14ac:dyDescent="0.2">
      <c r="B53910" s="88"/>
      <c r="C53910" s="88"/>
      <c r="D53910" s="88"/>
      <c r="E53910" s="88"/>
      <c r="F53910" s="88"/>
      <c r="G53910" s="88"/>
      <c r="H53910" s="88"/>
      <c r="I53910" s="88"/>
      <c r="J53910" s="88"/>
      <c r="K53910" s="88"/>
    </row>
    <row r="53911" spans="2:11" hidden="1" x14ac:dyDescent="0.2">
      <c r="B53911" s="88"/>
      <c r="C53911" s="88"/>
      <c r="D53911" s="88"/>
      <c r="E53911" s="88"/>
      <c r="F53911" s="88"/>
      <c r="G53911" s="88"/>
      <c r="H53911" s="88"/>
      <c r="I53911" s="88"/>
      <c r="J53911" s="88"/>
      <c r="K53911" s="88"/>
    </row>
    <row r="53912" spans="2:11" hidden="1" x14ac:dyDescent="0.2">
      <c r="B53912" s="88"/>
      <c r="C53912" s="88"/>
      <c r="D53912" s="88"/>
      <c r="E53912" s="88"/>
      <c r="F53912" s="88"/>
      <c r="G53912" s="88"/>
      <c r="H53912" s="88"/>
      <c r="I53912" s="88"/>
      <c r="J53912" s="88"/>
      <c r="K53912" s="88"/>
    </row>
    <row r="53913" spans="2:11" hidden="1" x14ac:dyDescent="0.2">
      <c r="B53913" s="88"/>
      <c r="C53913" s="88"/>
      <c r="D53913" s="88"/>
      <c r="E53913" s="88"/>
      <c r="F53913" s="88"/>
      <c r="G53913" s="88"/>
      <c r="H53913" s="88"/>
      <c r="I53913" s="88"/>
      <c r="J53913" s="88"/>
      <c r="K53913" s="88"/>
    </row>
    <row r="53914" spans="2:11" hidden="1" x14ac:dyDescent="0.2">
      <c r="B53914" s="88"/>
      <c r="C53914" s="88"/>
      <c r="D53914" s="88"/>
      <c r="E53914" s="88"/>
      <c r="F53914" s="88"/>
      <c r="G53914" s="88"/>
      <c r="H53914" s="88"/>
      <c r="I53914" s="88"/>
      <c r="J53914" s="88"/>
      <c r="K53914" s="88"/>
    </row>
    <row r="53915" spans="2:11" hidden="1" x14ac:dyDescent="0.2">
      <c r="B53915" s="88"/>
      <c r="C53915" s="88"/>
      <c r="D53915" s="88"/>
      <c r="E53915" s="88"/>
      <c r="F53915" s="88"/>
      <c r="G53915" s="88"/>
      <c r="H53915" s="88"/>
      <c r="I53915" s="88"/>
      <c r="J53915" s="88"/>
      <c r="K53915" s="88"/>
    </row>
    <row r="53916" spans="2:11" hidden="1" x14ac:dyDescent="0.2">
      <c r="B53916" s="88"/>
      <c r="C53916" s="88"/>
      <c r="D53916" s="88"/>
      <c r="E53916" s="88"/>
      <c r="F53916" s="88"/>
      <c r="G53916" s="88"/>
      <c r="H53916" s="88"/>
      <c r="I53916" s="88"/>
      <c r="J53916" s="88"/>
      <c r="K53916" s="88"/>
    </row>
    <row r="53917" spans="2:11" hidden="1" x14ac:dyDescent="0.2">
      <c r="B53917" s="88"/>
      <c r="C53917" s="88"/>
      <c r="D53917" s="88"/>
      <c r="E53917" s="88"/>
      <c r="F53917" s="88"/>
      <c r="G53917" s="88"/>
      <c r="H53917" s="88"/>
      <c r="I53917" s="88"/>
      <c r="J53917" s="88"/>
      <c r="K53917" s="88"/>
    </row>
    <row r="53918" spans="2:11" hidden="1" x14ac:dyDescent="0.2">
      <c r="B53918" s="88"/>
      <c r="C53918" s="88"/>
      <c r="D53918" s="88"/>
      <c r="E53918" s="88"/>
      <c r="F53918" s="88"/>
      <c r="G53918" s="88"/>
      <c r="H53918" s="88"/>
      <c r="I53918" s="88"/>
      <c r="J53918" s="88"/>
      <c r="K53918" s="88"/>
    </row>
    <row r="53919" spans="2:11" hidden="1" x14ac:dyDescent="0.2">
      <c r="B53919" s="88"/>
      <c r="C53919" s="88"/>
      <c r="D53919" s="88"/>
      <c r="E53919" s="88"/>
      <c r="F53919" s="88"/>
      <c r="G53919" s="88"/>
      <c r="H53919" s="88"/>
      <c r="I53919" s="88"/>
      <c r="J53919" s="88"/>
      <c r="K53919" s="88"/>
    </row>
    <row r="53920" spans="2:11" hidden="1" x14ac:dyDescent="0.2">
      <c r="B53920" s="88"/>
      <c r="C53920" s="88"/>
      <c r="D53920" s="88"/>
      <c r="E53920" s="88"/>
      <c r="F53920" s="88"/>
      <c r="G53920" s="88"/>
      <c r="H53920" s="88"/>
      <c r="I53920" s="88"/>
      <c r="J53920" s="88"/>
      <c r="K53920" s="88"/>
    </row>
    <row r="53921" spans="2:11" hidden="1" x14ac:dyDescent="0.2">
      <c r="B53921" s="88"/>
      <c r="C53921" s="88"/>
      <c r="D53921" s="88"/>
      <c r="E53921" s="88"/>
      <c r="F53921" s="88"/>
      <c r="G53921" s="88"/>
      <c r="H53921" s="88"/>
      <c r="I53921" s="88"/>
      <c r="J53921" s="88"/>
      <c r="K53921" s="88"/>
    </row>
    <row r="53922" spans="2:11" hidden="1" x14ac:dyDescent="0.2">
      <c r="B53922" s="88"/>
      <c r="C53922" s="88"/>
      <c r="D53922" s="88"/>
      <c r="E53922" s="88"/>
      <c r="F53922" s="88"/>
      <c r="G53922" s="88"/>
      <c r="H53922" s="88"/>
      <c r="I53922" s="88"/>
      <c r="J53922" s="88"/>
      <c r="K53922" s="88"/>
    </row>
    <row r="53923" spans="2:11" hidden="1" x14ac:dyDescent="0.2">
      <c r="B53923" s="88"/>
      <c r="C53923" s="88"/>
      <c r="D53923" s="88"/>
      <c r="E53923" s="88"/>
      <c r="F53923" s="88"/>
      <c r="G53923" s="88"/>
      <c r="H53923" s="88"/>
      <c r="I53923" s="88"/>
      <c r="J53923" s="88"/>
      <c r="K53923" s="88"/>
    </row>
    <row r="53924" spans="2:11" hidden="1" x14ac:dyDescent="0.2">
      <c r="B53924" s="88"/>
      <c r="C53924" s="88"/>
      <c r="D53924" s="88"/>
      <c r="E53924" s="88"/>
      <c r="F53924" s="88"/>
      <c r="G53924" s="88"/>
      <c r="H53924" s="88"/>
      <c r="I53924" s="88"/>
      <c r="J53924" s="88"/>
      <c r="K53924" s="88"/>
    </row>
    <row r="53925" spans="2:11" hidden="1" x14ac:dyDescent="0.2">
      <c r="B53925" s="88"/>
      <c r="C53925" s="88"/>
      <c r="D53925" s="88"/>
      <c r="E53925" s="88"/>
      <c r="F53925" s="88"/>
      <c r="G53925" s="88"/>
      <c r="H53925" s="88"/>
      <c r="I53925" s="88"/>
      <c r="J53925" s="88"/>
      <c r="K53925" s="88"/>
    </row>
    <row r="53926" spans="2:11" hidden="1" x14ac:dyDescent="0.2">
      <c r="B53926" s="88"/>
      <c r="C53926" s="88"/>
      <c r="D53926" s="88"/>
      <c r="E53926" s="88"/>
      <c r="F53926" s="88"/>
      <c r="G53926" s="88"/>
      <c r="H53926" s="88"/>
      <c r="I53926" s="88"/>
      <c r="J53926" s="88"/>
      <c r="K53926" s="88"/>
    </row>
    <row r="53927" spans="2:11" hidden="1" x14ac:dyDescent="0.2">
      <c r="B53927" s="88"/>
      <c r="C53927" s="88"/>
      <c r="D53927" s="88"/>
      <c r="E53927" s="88"/>
      <c r="F53927" s="88"/>
      <c r="G53927" s="88"/>
      <c r="H53927" s="88"/>
      <c r="I53927" s="88"/>
      <c r="J53927" s="88"/>
      <c r="K53927" s="88"/>
    </row>
    <row r="53928" spans="2:11" hidden="1" x14ac:dyDescent="0.2">
      <c r="B53928" s="88"/>
      <c r="C53928" s="88"/>
      <c r="D53928" s="88"/>
      <c r="E53928" s="88"/>
      <c r="F53928" s="88"/>
      <c r="G53928" s="88"/>
      <c r="H53928" s="88"/>
      <c r="I53928" s="88"/>
      <c r="J53928" s="88"/>
      <c r="K53928" s="88"/>
    </row>
    <row r="53929" spans="2:11" hidden="1" x14ac:dyDescent="0.2">
      <c r="B53929" s="88"/>
      <c r="C53929" s="88"/>
      <c r="D53929" s="88"/>
      <c r="E53929" s="88"/>
      <c r="F53929" s="88"/>
      <c r="G53929" s="88"/>
      <c r="H53929" s="88"/>
      <c r="I53929" s="88"/>
      <c r="J53929" s="88"/>
      <c r="K53929" s="88"/>
    </row>
    <row r="53930" spans="2:11" hidden="1" x14ac:dyDescent="0.2">
      <c r="B53930" s="88"/>
      <c r="C53930" s="88"/>
      <c r="D53930" s="88"/>
      <c r="E53930" s="88"/>
      <c r="F53930" s="88"/>
      <c r="G53930" s="88"/>
      <c r="H53930" s="88"/>
      <c r="I53930" s="88"/>
      <c r="J53930" s="88"/>
      <c r="K53930" s="88"/>
    </row>
    <row r="53931" spans="2:11" hidden="1" x14ac:dyDescent="0.2">
      <c r="B53931" s="88"/>
      <c r="C53931" s="88"/>
      <c r="D53931" s="88"/>
      <c r="E53931" s="88"/>
      <c r="F53931" s="88"/>
      <c r="G53931" s="88"/>
      <c r="H53931" s="88"/>
      <c r="I53931" s="88"/>
      <c r="J53931" s="88"/>
      <c r="K53931" s="88"/>
    </row>
    <row r="53932" spans="2:11" hidden="1" x14ac:dyDescent="0.2">
      <c r="B53932" s="88"/>
      <c r="C53932" s="88"/>
      <c r="D53932" s="88"/>
      <c r="E53932" s="88"/>
      <c r="F53932" s="88"/>
      <c r="G53932" s="88"/>
      <c r="H53932" s="88"/>
      <c r="I53932" s="88"/>
      <c r="J53932" s="88"/>
      <c r="K53932" s="88"/>
    </row>
    <row r="53933" spans="2:11" hidden="1" x14ac:dyDescent="0.2">
      <c r="B53933" s="88"/>
      <c r="C53933" s="88"/>
      <c r="D53933" s="88"/>
      <c r="E53933" s="88"/>
      <c r="F53933" s="88"/>
      <c r="G53933" s="88"/>
      <c r="H53933" s="88"/>
      <c r="I53933" s="88"/>
      <c r="J53933" s="88"/>
      <c r="K53933" s="88"/>
    </row>
    <row r="53934" spans="2:11" hidden="1" x14ac:dyDescent="0.2">
      <c r="B53934" s="88"/>
      <c r="C53934" s="88"/>
      <c r="D53934" s="88"/>
      <c r="E53934" s="88"/>
      <c r="F53934" s="88"/>
      <c r="G53934" s="88"/>
      <c r="H53934" s="88"/>
      <c r="I53934" s="88"/>
      <c r="J53934" s="88"/>
      <c r="K53934" s="88"/>
    </row>
    <row r="53935" spans="2:11" hidden="1" x14ac:dyDescent="0.2">
      <c r="B53935" s="88"/>
      <c r="C53935" s="88"/>
      <c r="D53935" s="88"/>
      <c r="E53935" s="88"/>
      <c r="F53935" s="88"/>
      <c r="G53935" s="88"/>
      <c r="H53935" s="88"/>
      <c r="I53935" s="88"/>
      <c r="J53935" s="88"/>
      <c r="K53935" s="88"/>
    </row>
    <row r="53936" spans="2:11" hidden="1" x14ac:dyDescent="0.2">
      <c r="B53936" s="88"/>
      <c r="C53936" s="88"/>
      <c r="D53936" s="88"/>
      <c r="E53936" s="88"/>
      <c r="F53936" s="88"/>
      <c r="G53936" s="88"/>
      <c r="H53936" s="88"/>
      <c r="I53936" s="88"/>
      <c r="J53936" s="88"/>
      <c r="K53936" s="88"/>
    </row>
    <row r="53937" spans="2:11" hidden="1" x14ac:dyDescent="0.2">
      <c r="B53937" s="88"/>
      <c r="C53937" s="88"/>
      <c r="D53937" s="88"/>
      <c r="E53937" s="88"/>
      <c r="F53937" s="88"/>
      <c r="G53937" s="88"/>
      <c r="H53937" s="88"/>
      <c r="I53937" s="88"/>
      <c r="J53937" s="88"/>
      <c r="K53937" s="88"/>
    </row>
    <row r="53938" spans="2:11" hidden="1" x14ac:dyDescent="0.2">
      <c r="B53938" s="88"/>
      <c r="C53938" s="88"/>
      <c r="D53938" s="88"/>
      <c r="E53938" s="88"/>
      <c r="F53938" s="88"/>
      <c r="G53938" s="88"/>
      <c r="H53938" s="88"/>
      <c r="I53938" s="88"/>
      <c r="J53938" s="88"/>
      <c r="K53938" s="88"/>
    </row>
    <row r="53939" spans="2:11" hidden="1" x14ac:dyDescent="0.2">
      <c r="B53939" s="88"/>
      <c r="C53939" s="88"/>
      <c r="D53939" s="88"/>
      <c r="E53939" s="88"/>
      <c r="F53939" s="88"/>
      <c r="G53939" s="88"/>
      <c r="H53939" s="88"/>
      <c r="I53939" s="88"/>
      <c r="J53939" s="88"/>
      <c r="K53939" s="88"/>
    </row>
    <row r="53940" spans="2:11" hidden="1" x14ac:dyDescent="0.2">
      <c r="B53940" s="88"/>
      <c r="C53940" s="88"/>
      <c r="D53940" s="88"/>
      <c r="E53940" s="88"/>
      <c r="F53940" s="88"/>
      <c r="G53940" s="88"/>
      <c r="H53940" s="88"/>
      <c r="I53940" s="88"/>
      <c r="J53940" s="88"/>
      <c r="K53940" s="88"/>
    </row>
    <row r="53941" spans="2:11" hidden="1" x14ac:dyDescent="0.2">
      <c r="B53941" s="88"/>
      <c r="C53941" s="88"/>
      <c r="D53941" s="88"/>
      <c r="E53941" s="88"/>
      <c r="F53941" s="88"/>
      <c r="G53941" s="88"/>
      <c r="H53941" s="88"/>
      <c r="I53941" s="88"/>
      <c r="J53941" s="88"/>
      <c r="K53941" s="88"/>
    </row>
    <row r="53942" spans="2:11" hidden="1" x14ac:dyDescent="0.2">
      <c r="B53942" s="88"/>
      <c r="C53942" s="88"/>
      <c r="D53942" s="88"/>
      <c r="E53942" s="88"/>
      <c r="F53942" s="88"/>
      <c r="G53942" s="88"/>
      <c r="H53942" s="88"/>
      <c r="I53942" s="88"/>
      <c r="J53942" s="88"/>
      <c r="K53942" s="88"/>
    </row>
    <row r="53943" spans="2:11" hidden="1" x14ac:dyDescent="0.2">
      <c r="B53943" s="88"/>
      <c r="C53943" s="88"/>
      <c r="D53943" s="88"/>
      <c r="E53943" s="88"/>
      <c r="F53943" s="88"/>
      <c r="G53943" s="88"/>
      <c r="H53943" s="88"/>
      <c r="I53943" s="88"/>
      <c r="J53943" s="88"/>
      <c r="K53943" s="88"/>
    </row>
    <row r="53944" spans="2:11" hidden="1" x14ac:dyDescent="0.2">
      <c r="B53944" s="88"/>
      <c r="C53944" s="88"/>
      <c r="D53944" s="88"/>
      <c r="E53944" s="88"/>
      <c r="F53944" s="88"/>
      <c r="G53944" s="88"/>
      <c r="H53944" s="88"/>
      <c r="I53944" s="88"/>
      <c r="J53944" s="88"/>
      <c r="K53944" s="88"/>
    </row>
    <row r="53945" spans="2:11" hidden="1" x14ac:dyDescent="0.2">
      <c r="B53945" s="88"/>
      <c r="C53945" s="88"/>
      <c r="D53945" s="88"/>
      <c r="E53945" s="88"/>
      <c r="F53945" s="88"/>
      <c r="G53945" s="88"/>
      <c r="H53945" s="88"/>
      <c r="I53945" s="88"/>
      <c r="J53945" s="88"/>
      <c r="K53945" s="88"/>
    </row>
    <row r="53946" spans="2:11" hidden="1" x14ac:dyDescent="0.2">
      <c r="B53946" s="88"/>
      <c r="C53946" s="88"/>
      <c r="D53946" s="88"/>
      <c r="E53946" s="88"/>
      <c r="F53946" s="88"/>
      <c r="G53946" s="88"/>
      <c r="H53946" s="88"/>
      <c r="I53946" s="88"/>
      <c r="J53946" s="88"/>
      <c r="K53946" s="88"/>
    </row>
    <row r="53947" spans="2:11" hidden="1" x14ac:dyDescent="0.2">
      <c r="B53947" s="88"/>
      <c r="C53947" s="88"/>
      <c r="D53947" s="88"/>
      <c r="E53947" s="88"/>
      <c r="F53947" s="88"/>
      <c r="G53947" s="88"/>
      <c r="H53947" s="88"/>
      <c r="I53947" s="88"/>
      <c r="J53947" s="88"/>
      <c r="K53947" s="88"/>
    </row>
    <row r="53948" spans="2:11" hidden="1" x14ac:dyDescent="0.2">
      <c r="B53948" s="88"/>
      <c r="C53948" s="88"/>
      <c r="D53948" s="88"/>
      <c r="E53948" s="88"/>
      <c r="F53948" s="88"/>
      <c r="G53948" s="88"/>
      <c r="H53948" s="88"/>
      <c r="I53948" s="88"/>
      <c r="J53948" s="88"/>
      <c r="K53948" s="88"/>
    </row>
    <row r="53949" spans="2:11" hidden="1" x14ac:dyDescent="0.2">
      <c r="B53949" s="88"/>
      <c r="C53949" s="88"/>
      <c r="D53949" s="88"/>
      <c r="E53949" s="88"/>
      <c r="F53949" s="88"/>
      <c r="G53949" s="88"/>
      <c r="H53949" s="88"/>
      <c r="I53949" s="88"/>
      <c r="J53949" s="88"/>
      <c r="K53949" s="88"/>
    </row>
    <row r="53950" spans="2:11" hidden="1" x14ac:dyDescent="0.2">
      <c r="B53950" s="88"/>
      <c r="C53950" s="88"/>
      <c r="D53950" s="88"/>
      <c r="E53950" s="88"/>
      <c r="F53950" s="88"/>
      <c r="G53950" s="88"/>
      <c r="H53950" s="88"/>
      <c r="I53950" s="88"/>
      <c r="J53950" s="88"/>
      <c r="K53950" s="88"/>
    </row>
    <row r="53951" spans="2:11" hidden="1" x14ac:dyDescent="0.2">
      <c r="B53951" s="88"/>
      <c r="C53951" s="88"/>
      <c r="D53951" s="88"/>
      <c r="E53951" s="88"/>
      <c r="F53951" s="88"/>
      <c r="G53951" s="88"/>
      <c r="H53951" s="88"/>
      <c r="I53951" s="88"/>
      <c r="J53951" s="88"/>
      <c r="K53951" s="88"/>
    </row>
    <row r="53952" spans="2:11" hidden="1" x14ac:dyDescent="0.2">
      <c r="B53952" s="88"/>
      <c r="C53952" s="88"/>
      <c r="D53952" s="88"/>
      <c r="E53952" s="88"/>
      <c r="F53952" s="88"/>
      <c r="G53952" s="88"/>
      <c r="H53952" s="88"/>
      <c r="I53952" s="88"/>
      <c r="J53952" s="88"/>
      <c r="K53952" s="88"/>
    </row>
    <row r="53953" spans="2:11" hidden="1" x14ac:dyDescent="0.2">
      <c r="B53953" s="88"/>
      <c r="C53953" s="88"/>
      <c r="D53953" s="88"/>
      <c r="E53953" s="88"/>
      <c r="F53953" s="88"/>
      <c r="G53953" s="88"/>
      <c r="H53953" s="88"/>
      <c r="I53953" s="88"/>
      <c r="J53953" s="88"/>
      <c r="K53953" s="88"/>
    </row>
    <row r="53954" spans="2:11" hidden="1" x14ac:dyDescent="0.2">
      <c r="B53954" s="88"/>
      <c r="C53954" s="88"/>
      <c r="D53954" s="88"/>
      <c r="E53954" s="88"/>
      <c r="F53954" s="88"/>
      <c r="G53954" s="88"/>
      <c r="H53954" s="88"/>
      <c r="I53954" s="88"/>
      <c r="J53954" s="88"/>
      <c r="K53954" s="88"/>
    </row>
    <row r="53955" spans="2:11" hidden="1" x14ac:dyDescent="0.2">
      <c r="B53955" s="88"/>
      <c r="C53955" s="88"/>
      <c r="D53955" s="88"/>
      <c r="E53955" s="88"/>
      <c r="F53955" s="88"/>
      <c r="G53955" s="88"/>
      <c r="H53955" s="88"/>
      <c r="I53955" s="88"/>
      <c r="J53955" s="88"/>
      <c r="K53955" s="88"/>
    </row>
    <row r="53956" spans="2:11" hidden="1" x14ac:dyDescent="0.2">
      <c r="B53956" s="88"/>
      <c r="C53956" s="88"/>
      <c r="D53956" s="88"/>
      <c r="E53956" s="88"/>
      <c r="F53956" s="88"/>
      <c r="G53956" s="88"/>
      <c r="H53956" s="88"/>
      <c r="I53956" s="88"/>
      <c r="J53956" s="88"/>
      <c r="K53956" s="88"/>
    </row>
    <row r="53957" spans="2:11" hidden="1" x14ac:dyDescent="0.2">
      <c r="B53957" s="88"/>
      <c r="C53957" s="88"/>
      <c r="D53957" s="88"/>
      <c r="E53957" s="88"/>
      <c r="F53957" s="88"/>
      <c r="G53957" s="88"/>
      <c r="H53957" s="88"/>
      <c r="I53957" s="88"/>
      <c r="J53957" s="88"/>
      <c r="K53957" s="88"/>
    </row>
    <row r="53958" spans="2:11" hidden="1" x14ac:dyDescent="0.2">
      <c r="B53958" s="88"/>
      <c r="C53958" s="88"/>
      <c r="D53958" s="88"/>
      <c r="E53958" s="88"/>
      <c r="F53958" s="88"/>
      <c r="G53958" s="88"/>
      <c r="H53958" s="88"/>
      <c r="I53958" s="88"/>
      <c r="J53958" s="88"/>
      <c r="K53958" s="88"/>
    </row>
    <row r="53959" spans="2:11" hidden="1" x14ac:dyDescent="0.2">
      <c r="B53959" s="88"/>
      <c r="C53959" s="88"/>
      <c r="D53959" s="88"/>
      <c r="E53959" s="88"/>
      <c r="F53959" s="88"/>
      <c r="G53959" s="88"/>
      <c r="H53959" s="88"/>
      <c r="I53959" s="88"/>
      <c r="J53959" s="88"/>
      <c r="K53959" s="88"/>
    </row>
    <row r="53960" spans="2:11" hidden="1" x14ac:dyDescent="0.2">
      <c r="B53960" s="88"/>
      <c r="C53960" s="88"/>
      <c r="D53960" s="88"/>
      <c r="E53960" s="88"/>
      <c r="F53960" s="88"/>
      <c r="G53960" s="88"/>
      <c r="H53960" s="88"/>
      <c r="I53960" s="88"/>
      <c r="J53960" s="88"/>
      <c r="K53960" s="88"/>
    </row>
    <row r="53961" spans="2:11" hidden="1" x14ac:dyDescent="0.2">
      <c r="B53961" s="88"/>
      <c r="C53961" s="88"/>
      <c r="D53961" s="88"/>
      <c r="E53961" s="88"/>
      <c r="F53961" s="88"/>
      <c r="G53961" s="88"/>
      <c r="H53961" s="88"/>
      <c r="I53961" s="88"/>
      <c r="J53961" s="88"/>
      <c r="K53961" s="88"/>
    </row>
    <row r="53962" spans="2:11" hidden="1" x14ac:dyDescent="0.2">
      <c r="B53962" s="88"/>
      <c r="C53962" s="88"/>
      <c r="D53962" s="88"/>
      <c r="E53962" s="88"/>
      <c r="F53962" s="88"/>
      <c r="G53962" s="88"/>
      <c r="H53962" s="88"/>
      <c r="I53962" s="88"/>
      <c r="J53962" s="88"/>
      <c r="K53962" s="88"/>
    </row>
    <row r="53963" spans="2:11" hidden="1" x14ac:dyDescent="0.2">
      <c r="B53963" s="88"/>
      <c r="C53963" s="88"/>
      <c r="D53963" s="88"/>
      <c r="E53963" s="88"/>
      <c r="F53963" s="88"/>
      <c r="G53963" s="88"/>
      <c r="H53963" s="88"/>
      <c r="I53963" s="88"/>
      <c r="J53963" s="88"/>
      <c r="K53963" s="88"/>
    </row>
    <row r="53964" spans="2:11" hidden="1" x14ac:dyDescent="0.2">
      <c r="B53964" s="88"/>
      <c r="C53964" s="88"/>
      <c r="D53964" s="88"/>
      <c r="E53964" s="88"/>
      <c r="F53964" s="88"/>
      <c r="G53964" s="88"/>
      <c r="H53964" s="88"/>
      <c r="I53964" s="88"/>
      <c r="J53964" s="88"/>
      <c r="K53964" s="88"/>
    </row>
    <row r="53965" spans="2:11" hidden="1" x14ac:dyDescent="0.2">
      <c r="B53965" s="88"/>
      <c r="C53965" s="88"/>
      <c r="D53965" s="88"/>
      <c r="E53965" s="88"/>
      <c r="F53965" s="88"/>
      <c r="G53965" s="88"/>
      <c r="H53965" s="88"/>
      <c r="I53965" s="88"/>
      <c r="J53965" s="88"/>
      <c r="K53965" s="88"/>
    </row>
    <row r="53966" spans="2:11" hidden="1" x14ac:dyDescent="0.2">
      <c r="B53966" s="88"/>
      <c r="C53966" s="88"/>
      <c r="D53966" s="88"/>
      <c r="E53966" s="88"/>
      <c r="F53966" s="88"/>
      <c r="G53966" s="88"/>
      <c r="H53966" s="88"/>
      <c r="I53966" s="88"/>
      <c r="J53966" s="88"/>
      <c r="K53966" s="88"/>
    </row>
    <row r="53967" spans="2:11" hidden="1" x14ac:dyDescent="0.2">
      <c r="B53967" s="88"/>
      <c r="C53967" s="88"/>
      <c r="D53967" s="88"/>
      <c r="E53967" s="88"/>
      <c r="F53967" s="88"/>
      <c r="G53967" s="88"/>
      <c r="H53967" s="88"/>
      <c r="I53967" s="88"/>
      <c r="J53967" s="88"/>
      <c r="K53967" s="88"/>
    </row>
    <row r="53968" spans="2:11" hidden="1" x14ac:dyDescent="0.2">
      <c r="B53968" s="88"/>
      <c r="C53968" s="88"/>
      <c r="D53968" s="88"/>
      <c r="E53968" s="88"/>
      <c r="F53968" s="88"/>
      <c r="G53968" s="88"/>
      <c r="H53968" s="88"/>
      <c r="I53968" s="88"/>
      <c r="J53968" s="88"/>
      <c r="K53968" s="88"/>
    </row>
    <row r="53969" spans="2:11" hidden="1" x14ac:dyDescent="0.2">
      <c r="B53969" s="88"/>
      <c r="C53969" s="88"/>
      <c r="D53969" s="88"/>
      <c r="E53969" s="88"/>
      <c r="F53969" s="88"/>
      <c r="G53969" s="88"/>
      <c r="H53969" s="88"/>
      <c r="I53969" s="88"/>
      <c r="J53969" s="88"/>
      <c r="K53969" s="88"/>
    </row>
    <row r="53970" spans="2:11" hidden="1" x14ac:dyDescent="0.2">
      <c r="B53970" s="88"/>
      <c r="C53970" s="88"/>
      <c r="D53970" s="88"/>
      <c r="E53970" s="88"/>
      <c r="F53970" s="88"/>
      <c r="G53970" s="88"/>
      <c r="H53970" s="88"/>
      <c r="I53970" s="88"/>
      <c r="J53970" s="88"/>
      <c r="K53970" s="88"/>
    </row>
    <row r="53971" spans="2:11" hidden="1" x14ac:dyDescent="0.2">
      <c r="B53971" s="88"/>
      <c r="C53971" s="88"/>
      <c r="D53971" s="88"/>
      <c r="E53971" s="88"/>
      <c r="F53971" s="88"/>
      <c r="G53971" s="88"/>
      <c r="H53971" s="88"/>
      <c r="I53971" s="88"/>
      <c r="J53971" s="88"/>
      <c r="K53971" s="88"/>
    </row>
    <row r="53972" spans="2:11" hidden="1" x14ac:dyDescent="0.2">
      <c r="B53972" s="88"/>
      <c r="C53972" s="88"/>
      <c r="D53972" s="88"/>
      <c r="E53972" s="88"/>
      <c r="F53972" s="88"/>
      <c r="G53972" s="88"/>
      <c r="H53972" s="88"/>
      <c r="I53972" s="88"/>
      <c r="J53972" s="88"/>
      <c r="K53972" s="88"/>
    </row>
    <row r="53973" spans="2:11" hidden="1" x14ac:dyDescent="0.2">
      <c r="B53973" s="88"/>
      <c r="C53973" s="88"/>
      <c r="D53973" s="88"/>
      <c r="E53973" s="88"/>
      <c r="F53973" s="88"/>
      <c r="G53973" s="88"/>
      <c r="H53973" s="88"/>
      <c r="I53973" s="88"/>
      <c r="J53973" s="88"/>
      <c r="K53973" s="88"/>
    </row>
    <row r="53974" spans="2:11" hidden="1" x14ac:dyDescent="0.2">
      <c r="B53974" s="88"/>
      <c r="C53974" s="88"/>
      <c r="D53974" s="88"/>
      <c r="E53974" s="88"/>
      <c r="F53974" s="88"/>
      <c r="G53974" s="88"/>
      <c r="H53974" s="88"/>
      <c r="I53974" s="88"/>
      <c r="J53974" s="88"/>
      <c r="K53974" s="88"/>
    </row>
    <row r="53975" spans="2:11" hidden="1" x14ac:dyDescent="0.2">
      <c r="B53975" s="88"/>
      <c r="C53975" s="88"/>
      <c r="D53975" s="88"/>
      <c r="E53975" s="88"/>
      <c r="F53975" s="88"/>
      <c r="G53975" s="88"/>
      <c r="H53975" s="88"/>
      <c r="I53975" s="88"/>
      <c r="J53975" s="88"/>
      <c r="K53975" s="88"/>
    </row>
    <row r="53976" spans="2:11" hidden="1" x14ac:dyDescent="0.2">
      <c r="B53976" s="88"/>
      <c r="C53976" s="88"/>
      <c r="D53976" s="88"/>
      <c r="E53976" s="88"/>
      <c r="F53976" s="88"/>
      <c r="G53976" s="88"/>
      <c r="H53976" s="88"/>
      <c r="I53976" s="88"/>
      <c r="J53976" s="88"/>
      <c r="K53976" s="88"/>
    </row>
    <row r="53977" spans="2:11" hidden="1" x14ac:dyDescent="0.2">
      <c r="B53977" s="88"/>
      <c r="C53977" s="88"/>
      <c r="D53977" s="88"/>
      <c r="E53977" s="88"/>
      <c r="F53977" s="88"/>
      <c r="G53977" s="88"/>
      <c r="H53977" s="88"/>
      <c r="I53977" s="88"/>
      <c r="J53977" s="88"/>
      <c r="K53977" s="88"/>
    </row>
    <row r="53978" spans="2:11" hidden="1" x14ac:dyDescent="0.2">
      <c r="B53978" s="88"/>
      <c r="C53978" s="88"/>
      <c r="D53978" s="88"/>
      <c r="E53978" s="88"/>
      <c r="F53978" s="88"/>
      <c r="G53978" s="88"/>
      <c r="H53978" s="88"/>
      <c r="I53978" s="88"/>
      <c r="J53978" s="88"/>
      <c r="K53978" s="88"/>
    </row>
    <row r="53979" spans="2:11" hidden="1" x14ac:dyDescent="0.2">
      <c r="B53979" s="88"/>
      <c r="C53979" s="88"/>
      <c r="D53979" s="88"/>
      <c r="E53979" s="88"/>
      <c r="F53979" s="88"/>
      <c r="G53979" s="88"/>
      <c r="H53979" s="88"/>
      <c r="I53979" s="88"/>
      <c r="J53979" s="88"/>
      <c r="K53979" s="88"/>
    </row>
    <row r="53980" spans="2:11" hidden="1" x14ac:dyDescent="0.2">
      <c r="B53980" s="88"/>
      <c r="C53980" s="88"/>
      <c r="D53980" s="88"/>
      <c r="E53980" s="88"/>
      <c r="F53980" s="88"/>
      <c r="G53980" s="88"/>
      <c r="H53980" s="88"/>
      <c r="I53980" s="88"/>
      <c r="J53980" s="88"/>
      <c r="K53980" s="88"/>
    </row>
    <row r="53981" spans="2:11" hidden="1" x14ac:dyDescent="0.2">
      <c r="B53981" s="88"/>
      <c r="C53981" s="88"/>
      <c r="D53981" s="88"/>
      <c r="E53981" s="88"/>
      <c r="F53981" s="88"/>
      <c r="G53981" s="88"/>
      <c r="H53981" s="88"/>
      <c r="I53981" s="88"/>
      <c r="J53981" s="88"/>
      <c r="K53981" s="88"/>
    </row>
    <row r="53982" spans="2:11" hidden="1" x14ac:dyDescent="0.2">
      <c r="B53982" s="88"/>
      <c r="C53982" s="88"/>
      <c r="D53982" s="88"/>
      <c r="E53982" s="88"/>
      <c r="F53982" s="88"/>
      <c r="G53982" s="88"/>
      <c r="H53982" s="88"/>
      <c r="I53982" s="88"/>
      <c r="J53982" s="88"/>
      <c r="K53982" s="88"/>
    </row>
    <row r="53983" spans="2:11" hidden="1" x14ac:dyDescent="0.2">
      <c r="B53983" s="88"/>
      <c r="C53983" s="88"/>
      <c r="D53983" s="88"/>
      <c r="E53983" s="88"/>
      <c r="F53983" s="88"/>
      <c r="G53983" s="88"/>
      <c r="H53983" s="88"/>
      <c r="I53983" s="88"/>
      <c r="J53983" s="88"/>
      <c r="K53983" s="88"/>
    </row>
    <row r="53984" spans="2:11" hidden="1" x14ac:dyDescent="0.2">
      <c r="B53984" s="88"/>
      <c r="C53984" s="88"/>
      <c r="D53984" s="88"/>
      <c r="E53984" s="88"/>
      <c r="F53984" s="88"/>
      <c r="G53984" s="88"/>
      <c r="H53984" s="88"/>
      <c r="I53984" s="88"/>
      <c r="J53984" s="88"/>
      <c r="K53984" s="88"/>
    </row>
    <row r="53985" spans="2:11" hidden="1" x14ac:dyDescent="0.2">
      <c r="B53985" s="88"/>
      <c r="C53985" s="88"/>
      <c r="D53985" s="88"/>
      <c r="E53985" s="88"/>
      <c r="F53985" s="88"/>
      <c r="G53985" s="88"/>
      <c r="H53985" s="88"/>
      <c r="I53985" s="88"/>
      <c r="J53985" s="88"/>
      <c r="K53985" s="88"/>
    </row>
    <row r="53986" spans="2:11" hidden="1" x14ac:dyDescent="0.2">
      <c r="B53986" s="88"/>
      <c r="C53986" s="88"/>
      <c r="D53986" s="88"/>
      <c r="E53986" s="88"/>
      <c r="F53986" s="88"/>
      <c r="G53986" s="88"/>
      <c r="H53986" s="88"/>
      <c r="I53986" s="88"/>
      <c r="J53986" s="88"/>
      <c r="K53986" s="88"/>
    </row>
    <row r="53987" spans="2:11" hidden="1" x14ac:dyDescent="0.2">
      <c r="B53987" s="88"/>
      <c r="C53987" s="88"/>
      <c r="D53987" s="88"/>
      <c r="E53987" s="88"/>
      <c r="F53987" s="88"/>
      <c r="G53987" s="88"/>
      <c r="H53987" s="88"/>
      <c r="I53987" s="88"/>
      <c r="J53987" s="88"/>
      <c r="K53987" s="88"/>
    </row>
    <row r="53988" spans="2:11" hidden="1" x14ac:dyDescent="0.2">
      <c r="B53988" s="88"/>
      <c r="C53988" s="88"/>
      <c r="D53988" s="88"/>
      <c r="E53988" s="88"/>
      <c r="F53988" s="88"/>
      <c r="G53988" s="88"/>
      <c r="H53988" s="88"/>
      <c r="I53988" s="88"/>
      <c r="J53988" s="88"/>
      <c r="K53988" s="88"/>
    </row>
    <row r="53989" spans="2:11" hidden="1" x14ac:dyDescent="0.2">
      <c r="B53989" s="88"/>
      <c r="C53989" s="88"/>
      <c r="D53989" s="88"/>
      <c r="E53989" s="88"/>
      <c r="F53989" s="88"/>
      <c r="G53989" s="88"/>
      <c r="H53989" s="88"/>
      <c r="I53989" s="88"/>
      <c r="J53989" s="88"/>
      <c r="K53989" s="88"/>
    </row>
    <row r="53990" spans="2:11" hidden="1" x14ac:dyDescent="0.2">
      <c r="B53990" s="88"/>
      <c r="C53990" s="88"/>
      <c r="D53990" s="88"/>
      <c r="E53990" s="88"/>
      <c r="F53990" s="88"/>
      <c r="G53990" s="88"/>
      <c r="H53990" s="88"/>
      <c r="I53990" s="88"/>
      <c r="J53990" s="88"/>
      <c r="K53990" s="88"/>
    </row>
    <row r="53991" spans="2:11" hidden="1" x14ac:dyDescent="0.2">
      <c r="B53991" s="88"/>
      <c r="C53991" s="88"/>
      <c r="D53991" s="88"/>
      <c r="E53991" s="88"/>
      <c r="F53991" s="88"/>
      <c r="G53991" s="88"/>
      <c r="H53991" s="88"/>
      <c r="I53991" s="88"/>
      <c r="J53991" s="88"/>
      <c r="K53991" s="88"/>
    </row>
    <row r="53992" spans="2:11" hidden="1" x14ac:dyDescent="0.2">
      <c r="B53992" s="88"/>
      <c r="C53992" s="88"/>
      <c r="D53992" s="88"/>
      <c r="E53992" s="88"/>
      <c r="F53992" s="88"/>
      <c r="G53992" s="88"/>
      <c r="H53992" s="88"/>
      <c r="I53992" s="88"/>
      <c r="J53992" s="88"/>
      <c r="K53992" s="88"/>
    </row>
    <row r="53993" spans="2:11" hidden="1" x14ac:dyDescent="0.2">
      <c r="B53993" s="88"/>
      <c r="C53993" s="88"/>
      <c r="D53993" s="88"/>
      <c r="E53993" s="88"/>
      <c r="F53993" s="88"/>
      <c r="G53993" s="88"/>
      <c r="H53993" s="88"/>
      <c r="I53993" s="88"/>
      <c r="J53993" s="88"/>
      <c r="K53993" s="88"/>
    </row>
    <row r="53994" spans="2:11" hidden="1" x14ac:dyDescent="0.2">
      <c r="B53994" s="88"/>
      <c r="C53994" s="88"/>
      <c r="D53994" s="88"/>
      <c r="E53994" s="88"/>
      <c r="F53994" s="88"/>
      <c r="G53994" s="88"/>
      <c r="H53994" s="88"/>
      <c r="I53994" s="88"/>
      <c r="J53994" s="88"/>
      <c r="K53994" s="88"/>
    </row>
    <row r="53995" spans="2:11" hidden="1" x14ac:dyDescent="0.2">
      <c r="B53995" s="88"/>
      <c r="C53995" s="88"/>
      <c r="D53995" s="88"/>
      <c r="E53995" s="88"/>
      <c r="F53995" s="88"/>
      <c r="G53995" s="88"/>
      <c r="H53995" s="88"/>
      <c r="I53995" s="88"/>
      <c r="J53995" s="88"/>
      <c r="K53995" s="88"/>
    </row>
    <row r="53996" spans="2:11" hidden="1" x14ac:dyDescent="0.2">
      <c r="B53996" s="88"/>
      <c r="C53996" s="88"/>
      <c r="D53996" s="88"/>
      <c r="E53996" s="88"/>
      <c r="F53996" s="88"/>
      <c r="G53996" s="88"/>
      <c r="H53996" s="88"/>
      <c r="I53996" s="88"/>
      <c r="J53996" s="88"/>
      <c r="K53996" s="88"/>
    </row>
    <row r="53997" spans="2:11" hidden="1" x14ac:dyDescent="0.2">
      <c r="B53997" s="88"/>
      <c r="C53997" s="88"/>
      <c r="D53997" s="88"/>
      <c r="E53997" s="88"/>
      <c r="F53997" s="88"/>
      <c r="G53997" s="88"/>
      <c r="H53997" s="88"/>
      <c r="I53997" s="88"/>
      <c r="J53997" s="88"/>
      <c r="K53997" s="88"/>
    </row>
    <row r="53998" spans="2:11" hidden="1" x14ac:dyDescent="0.2">
      <c r="B53998" s="88"/>
      <c r="C53998" s="88"/>
      <c r="D53998" s="88"/>
      <c r="E53998" s="88"/>
      <c r="F53998" s="88"/>
      <c r="G53998" s="88"/>
      <c r="H53998" s="88"/>
      <c r="I53998" s="88"/>
      <c r="J53998" s="88"/>
      <c r="K53998" s="88"/>
    </row>
    <row r="53999" spans="2:11" hidden="1" x14ac:dyDescent="0.2">
      <c r="B53999" s="88"/>
      <c r="C53999" s="88"/>
      <c r="D53999" s="88"/>
      <c r="E53999" s="88"/>
      <c r="F53999" s="88"/>
      <c r="G53999" s="88"/>
      <c r="H53999" s="88"/>
      <c r="I53999" s="88"/>
      <c r="J53999" s="88"/>
      <c r="K53999" s="88"/>
    </row>
    <row r="54000" spans="2:11" hidden="1" x14ac:dyDescent="0.2">
      <c r="B54000" s="88"/>
      <c r="C54000" s="88"/>
      <c r="D54000" s="88"/>
      <c r="E54000" s="88"/>
      <c r="F54000" s="88"/>
      <c r="G54000" s="88"/>
      <c r="H54000" s="88"/>
      <c r="I54000" s="88"/>
      <c r="J54000" s="88"/>
      <c r="K54000" s="88"/>
    </row>
    <row r="54001" spans="2:11" hidden="1" x14ac:dyDescent="0.2">
      <c r="B54001" s="88"/>
      <c r="C54001" s="88"/>
      <c r="D54001" s="88"/>
      <c r="E54001" s="88"/>
      <c r="F54001" s="88"/>
      <c r="G54001" s="88"/>
      <c r="H54001" s="88"/>
      <c r="I54001" s="88"/>
      <c r="J54001" s="88"/>
      <c r="K54001" s="88"/>
    </row>
    <row r="54002" spans="2:11" hidden="1" x14ac:dyDescent="0.2">
      <c r="B54002" s="88"/>
      <c r="C54002" s="88"/>
      <c r="D54002" s="88"/>
      <c r="E54002" s="88"/>
      <c r="F54002" s="88"/>
      <c r="G54002" s="88"/>
      <c r="H54002" s="88"/>
      <c r="I54002" s="88"/>
      <c r="J54002" s="88"/>
      <c r="K54002" s="88"/>
    </row>
    <row r="54003" spans="2:11" hidden="1" x14ac:dyDescent="0.2">
      <c r="B54003" s="88"/>
      <c r="C54003" s="88"/>
      <c r="D54003" s="88"/>
      <c r="E54003" s="88"/>
      <c r="F54003" s="88"/>
      <c r="G54003" s="88"/>
      <c r="H54003" s="88"/>
      <c r="I54003" s="88"/>
      <c r="J54003" s="88"/>
      <c r="K54003" s="88"/>
    </row>
    <row r="54004" spans="2:11" hidden="1" x14ac:dyDescent="0.2">
      <c r="B54004" s="88"/>
      <c r="C54004" s="88"/>
      <c r="D54004" s="88"/>
      <c r="E54004" s="88"/>
      <c r="F54004" s="88"/>
      <c r="G54004" s="88"/>
      <c r="H54004" s="88"/>
      <c r="I54004" s="88"/>
      <c r="J54004" s="88"/>
      <c r="K54004" s="88"/>
    </row>
    <row r="54005" spans="2:11" hidden="1" x14ac:dyDescent="0.2">
      <c r="B54005" s="88"/>
      <c r="C54005" s="88"/>
      <c r="D54005" s="88"/>
      <c r="E54005" s="88"/>
      <c r="F54005" s="88"/>
      <c r="G54005" s="88"/>
      <c r="H54005" s="88"/>
      <c r="I54005" s="88"/>
      <c r="J54005" s="88"/>
      <c r="K54005" s="88"/>
    </row>
    <row r="54006" spans="2:11" hidden="1" x14ac:dyDescent="0.2">
      <c r="B54006" s="88"/>
      <c r="C54006" s="88"/>
      <c r="D54006" s="88"/>
      <c r="E54006" s="88"/>
      <c r="F54006" s="88"/>
      <c r="G54006" s="88"/>
      <c r="H54006" s="88"/>
      <c r="I54006" s="88"/>
      <c r="J54006" s="88"/>
      <c r="K54006" s="88"/>
    </row>
    <row r="54007" spans="2:11" hidden="1" x14ac:dyDescent="0.2">
      <c r="B54007" s="88"/>
      <c r="C54007" s="88"/>
      <c r="D54007" s="88"/>
      <c r="E54007" s="88"/>
      <c r="F54007" s="88"/>
      <c r="G54007" s="88"/>
      <c r="H54007" s="88"/>
      <c r="I54007" s="88"/>
      <c r="J54007" s="88"/>
      <c r="K54007" s="88"/>
    </row>
    <row r="54008" spans="2:11" hidden="1" x14ac:dyDescent="0.2">
      <c r="B54008" s="88"/>
      <c r="C54008" s="88"/>
      <c r="D54008" s="88"/>
      <c r="E54008" s="88"/>
      <c r="F54008" s="88"/>
      <c r="G54008" s="88"/>
      <c r="H54008" s="88"/>
      <c r="I54008" s="88"/>
      <c r="J54008" s="88"/>
      <c r="K54008" s="88"/>
    </row>
    <row r="54009" spans="2:11" hidden="1" x14ac:dyDescent="0.2">
      <c r="B54009" s="88"/>
      <c r="C54009" s="88"/>
      <c r="D54009" s="88"/>
      <c r="E54009" s="88"/>
      <c r="F54009" s="88"/>
      <c r="G54009" s="88"/>
      <c r="H54009" s="88"/>
      <c r="I54009" s="88"/>
      <c r="J54009" s="88"/>
      <c r="K54009" s="88"/>
    </row>
    <row r="54010" spans="2:11" hidden="1" x14ac:dyDescent="0.2">
      <c r="B54010" s="88"/>
      <c r="C54010" s="88"/>
      <c r="D54010" s="88"/>
      <c r="E54010" s="88"/>
      <c r="F54010" s="88"/>
      <c r="G54010" s="88"/>
      <c r="H54010" s="88"/>
      <c r="I54010" s="88"/>
      <c r="J54010" s="88"/>
      <c r="K54010" s="88"/>
    </row>
    <row r="54011" spans="2:11" hidden="1" x14ac:dyDescent="0.2">
      <c r="B54011" s="88"/>
      <c r="C54011" s="88"/>
      <c r="D54011" s="88"/>
      <c r="E54011" s="88"/>
      <c r="F54011" s="88"/>
      <c r="G54011" s="88"/>
      <c r="H54011" s="88"/>
      <c r="I54011" s="88"/>
      <c r="J54011" s="88"/>
      <c r="K54011" s="88"/>
    </row>
    <row r="54012" spans="2:11" hidden="1" x14ac:dyDescent="0.2">
      <c r="B54012" s="88"/>
      <c r="C54012" s="88"/>
      <c r="D54012" s="88"/>
      <c r="E54012" s="88"/>
      <c r="F54012" s="88"/>
      <c r="G54012" s="88"/>
      <c r="H54012" s="88"/>
      <c r="I54012" s="88"/>
      <c r="J54012" s="88"/>
      <c r="K54012" s="88"/>
    </row>
    <row r="54013" spans="2:11" hidden="1" x14ac:dyDescent="0.2">
      <c r="B54013" s="88"/>
      <c r="C54013" s="88"/>
      <c r="D54013" s="88"/>
      <c r="E54013" s="88"/>
      <c r="F54013" s="88"/>
      <c r="G54013" s="88"/>
      <c r="H54013" s="88"/>
      <c r="I54013" s="88"/>
      <c r="J54013" s="88"/>
      <c r="K54013" s="88"/>
    </row>
    <row r="54014" spans="2:11" hidden="1" x14ac:dyDescent="0.2">
      <c r="B54014" s="88"/>
      <c r="C54014" s="88"/>
      <c r="D54014" s="88"/>
      <c r="E54014" s="88"/>
      <c r="F54014" s="88"/>
      <c r="G54014" s="88"/>
      <c r="H54014" s="88"/>
      <c r="I54014" s="88"/>
      <c r="J54014" s="88"/>
      <c r="K54014" s="88"/>
    </row>
    <row r="54015" spans="2:11" hidden="1" x14ac:dyDescent="0.2">
      <c r="B54015" s="88"/>
      <c r="C54015" s="88"/>
      <c r="D54015" s="88"/>
      <c r="E54015" s="88"/>
      <c r="F54015" s="88"/>
      <c r="G54015" s="88"/>
      <c r="H54015" s="88"/>
      <c r="I54015" s="88"/>
      <c r="J54015" s="88"/>
      <c r="K54015" s="88"/>
    </row>
    <row r="54016" spans="2:11" hidden="1" x14ac:dyDescent="0.2">
      <c r="B54016" s="88"/>
      <c r="C54016" s="88"/>
      <c r="D54016" s="88"/>
      <c r="E54016" s="88"/>
      <c r="F54016" s="88"/>
      <c r="G54016" s="88"/>
      <c r="H54016" s="88"/>
      <c r="I54016" s="88"/>
      <c r="J54016" s="88"/>
      <c r="K54016" s="88"/>
    </row>
    <row r="54017" spans="2:11" hidden="1" x14ac:dyDescent="0.2">
      <c r="B54017" s="88"/>
      <c r="C54017" s="88"/>
      <c r="D54017" s="88"/>
      <c r="E54017" s="88"/>
      <c r="F54017" s="88"/>
      <c r="G54017" s="88"/>
      <c r="H54017" s="88"/>
      <c r="I54017" s="88"/>
      <c r="J54017" s="88"/>
      <c r="K54017" s="88"/>
    </row>
    <row r="54018" spans="2:11" hidden="1" x14ac:dyDescent="0.2">
      <c r="B54018" s="88"/>
      <c r="C54018" s="88"/>
      <c r="D54018" s="88"/>
      <c r="E54018" s="88"/>
      <c r="F54018" s="88"/>
      <c r="G54018" s="88"/>
      <c r="H54018" s="88"/>
      <c r="I54018" s="88"/>
      <c r="J54018" s="88"/>
      <c r="K54018" s="88"/>
    </row>
    <row r="54019" spans="2:11" hidden="1" x14ac:dyDescent="0.2">
      <c r="B54019" s="88"/>
      <c r="C54019" s="88"/>
      <c r="D54019" s="88"/>
      <c r="E54019" s="88"/>
      <c r="F54019" s="88"/>
      <c r="G54019" s="88"/>
      <c r="H54019" s="88"/>
      <c r="I54019" s="88"/>
      <c r="J54019" s="88"/>
      <c r="K54019" s="88"/>
    </row>
    <row r="54020" spans="2:11" hidden="1" x14ac:dyDescent="0.2">
      <c r="B54020" s="88"/>
      <c r="C54020" s="88"/>
      <c r="D54020" s="88"/>
      <c r="E54020" s="88"/>
      <c r="F54020" s="88"/>
      <c r="G54020" s="88"/>
      <c r="H54020" s="88"/>
      <c r="I54020" s="88"/>
      <c r="J54020" s="88"/>
      <c r="K54020" s="88"/>
    </row>
    <row r="54021" spans="2:11" hidden="1" x14ac:dyDescent="0.2">
      <c r="B54021" s="88"/>
      <c r="C54021" s="88"/>
      <c r="D54021" s="88"/>
      <c r="E54021" s="88"/>
      <c r="F54021" s="88"/>
      <c r="G54021" s="88"/>
      <c r="H54021" s="88"/>
      <c r="I54021" s="88"/>
      <c r="J54021" s="88"/>
      <c r="K54021" s="88"/>
    </row>
    <row r="54022" spans="2:11" hidden="1" x14ac:dyDescent="0.2">
      <c r="B54022" s="88"/>
      <c r="C54022" s="88"/>
      <c r="D54022" s="88"/>
      <c r="E54022" s="88"/>
      <c r="F54022" s="88"/>
      <c r="G54022" s="88"/>
      <c r="H54022" s="88"/>
      <c r="I54022" s="88"/>
      <c r="J54022" s="88"/>
      <c r="K54022" s="88"/>
    </row>
    <row r="54023" spans="2:11" hidden="1" x14ac:dyDescent="0.2">
      <c r="B54023" s="88"/>
      <c r="C54023" s="88"/>
      <c r="D54023" s="88"/>
      <c r="E54023" s="88"/>
      <c r="F54023" s="88"/>
      <c r="G54023" s="88"/>
      <c r="H54023" s="88"/>
      <c r="I54023" s="88"/>
      <c r="J54023" s="88"/>
      <c r="K54023" s="88"/>
    </row>
    <row r="54024" spans="2:11" hidden="1" x14ac:dyDescent="0.2">
      <c r="B54024" s="88"/>
      <c r="C54024" s="88"/>
      <c r="D54024" s="88"/>
      <c r="E54024" s="88"/>
      <c r="F54024" s="88"/>
      <c r="G54024" s="88"/>
      <c r="H54024" s="88"/>
      <c r="I54024" s="88"/>
      <c r="J54024" s="88"/>
      <c r="K54024" s="88"/>
    </row>
    <row r="54025" spans="2:11" hidden="1" x14ac:dyDescent="0.2">
      <c r="B54025" s="88"/>
      <c r="C54025" s="88"/>
      <c r="D54025" s="88"/>
      <c r="E54025" s="88"/>
      <c r="F54025" s="88"/>
      <c r="G54025" s="88"/>
      <c r="H54025" s="88"/>
      <c r="I54025" s="88"/>
      <c r="J54025" s="88"/>
      <c r="K54025" s="88"/>
    </row>
    <row r="54026" spans="2:11" hidden="1" x14ac:dyDescent="0.2">
      <c r="B54026" s="88"/>
      <c r="C54026" s="88"/>
      <c r="D54026" s="88"/>
      <c r="E54026" s="88"/>
      <c r="F54026" s="88"/>
      <c r="G54026" s="88"/>
      <c r="H54026" s="88"/>
      <c r="I54026" s="88"/>
      <c r="J54026" s="88"/>
      <c r="K54026" s="88"/>
    </row>
    <row r="54027" spans="2:11" hidden="1" x14ac:dyDescent="0.2">
      <c r="B54027" s="88"/>
      <c r="C54027" s="88"/>
      <c r="D54027" s="88"/>
      <c r="E54027" s="88"/>
      <c r="F54027" s="88"/>
      <c r="G54027" s="88"/>
      <c r="H54027" s="88"/>
      <c r="I54027" s="88"/>
      <c r="J54027" s="88"/>
      <c r="K54027" s="88"/>
    </row>
    <row r="54028" spans="2:11" hidden="1" x14ac:dyDescent="0.2">
      <c r="B54028" s="88"/>
      <c r="C54028" s="88"/>
      <c r="D54028" s="88"/>
      <c r="E54028" s="88"/>
      <c r="F54028" s="88"/>
      <c r="G54028" s="88"/>
      <c r="H54028" s="88"/>
      <c r="I54028" s="88"/>
      <c r="J54028" s="88"/>
      <c r="K54028" s="88"/>
    </row>
    <row r="54029" spans="2:11" hidden="1" x14ac:dyDescent="0.2">
      <c r="B54029" s="88"/>
      <c r="C54029" s="88"/>
      <c r="D54029" s="88"/>
      <c r="E54029" s="88"/>
      <c r="F54029" s="88"/>
      <c r="G54029" s="88"/>
      <c r="H54029" s="88"/>
      <c r="I54029" s="88"/>
      <c r="J54029" s="88"/>
      <c r="K54029" s="88"/>
    </row>
    <row r="54030" spans="2:11" hidden="1" x14ac:dyDescent="0.2">
      <c r="B54030" s="88"/>
      <c r="C54030" s="88"/>
      <c r="D54030" s="88"/>
      <c r="E54030" s="88"/>
      <c r="F54030" s="88"/>
      <c r="G54030" s="88"/>
      <c r="H54030" s="88"/>
      <c r="I54030" s="88"/>
      <c r="J54030" s="88"/>
      <c r="K54030" s="88"/>
    </row>
    <row r="54031" spans="2:11" hidden="1" x14ac:dyDescent="0.2">
      <c r="B54031" s="88"/>
      <c r="C54031" s="88"/>
      <c r="D54031" s="88"/>
      <c r="E54031" s="88"/>
      <c r="F54031" s="88"/>
      <c r="G54031" s="88"/>
      <c r="H54031" s="88"/>
      <c r="I54031" s="88"/>
      <c r="J54031" s="88"/>
      <c r="K54031" s="88"/>
    </row>
    <row r="54032" spans="2:11" hidden="1" x14ac:dyDescent="0.2">
      <c r="B54032" s="88"/>
      <c r="C54032" s="88"/>
      <c r="D54032" s="88"/>
      <c r="E54032" s="88"/>
      <c r="F54032" s="88"/>
      <c r="G54032" s="88"/>
      <c r="H54032" s="88"/>
      <c r="I54032" s="88"/>
      <c r="J54032" s="88"/>
      <c r="K54032" s="88"/>
    </row>
    <row r="54033" spans="2:11" hidden="1" x14ac:dyDescent="0.2">
      <c r="B54033" s="88"/>
      <c r="C54033" s="88"/>
      <c r="D54033" s="88"/>
      <c r="E54033" s="88"/>
      <c r="F54033" s="88"/>
      <c r="G54033" s="88"/>
      <c r="H54033" s="88"/>
      <c r="I54033" s="88"/>
      <c r="J54033" s="88"/>
      <c r="K54033" s="88"/>
    </row>
    <row r="54034" spans="2:11" hidden="1" x14ac:dyDescent="0.2">
      <c r="B54034" s="88"/>
      <c r="C54034" s="88"/>
      <c r="D54034" s="88"/>
      <c r="E54034" s="88"/>
      <c r="F54034" s="88"/>
      <c r="G54034" s="88"/>
      <c r="H54034" s="88"/>
      <c r="I54034" s="88"/>
      <c r="J54034" s="88"/>
      <c r="K54034" s="88"/>
    </row>
    <row r="54035" spans="2:11" hidden="1" x14ac:dyDescent="0.2">
      <c r="B54035" s="88"/>
      <c r="C54035" s="88"/>
      <c r="D54035" s="88"/>
      <c r="E54035" s="88"/>
      <c r="F54035" s="88"/>
      <c r="G54035" s="88"/>
      <c r="H54035" s="88"/>
      <c r="I54035" s="88"/>
      <c r="J54035" s="88"/>
      <c r="K54035" s="88"/>
    </row>
    <row r="54036" spans="2:11" hidden="1" x14ac:dyDescent="0.2">
      <c r="B54036" s="88"/>
      <c r="C54036" s="88"/>
      <c r="D54036" s="88"/>
      <c r="E54036" s="88"/>
      <c r="F54036" s="88"/>
      <c r="G54036" s="88"/>
      <c r="H54036" s="88"/>
      <c r="I54036" s="88"/>
      <c r="J54036" s="88"/>
      <c r="K54036" s="88"/>
    </row>
    <row r="54037" spans="2:11" hidden="1" x14ac:dyDescent="0.2">
      <c r="B54037" s="88"/>
      <c r="C54037" s="88"/>
      <c r="D54037" s="88"/>
      <c r="E54037" s="88"/>
      <c r="F54037" s="88"/>
      <c r="G54037" s="88"/>
      <c r="H54037" s="88"/>
      <c r="I54037" s="88"/>
      <c r="J54037" s="88"/>
      <c r="K54037" s="88"/>
    </row>
    <row r="54038" spans="2:11" hidden="1" x14ac:dyDescent="0.2">
      <c r="B54038" s="88"/>
      <c r="C54038" s="88"/>
      <c r="D54038" s="88"/>
      <c r="E54038" s="88"/>
      <c r="F54038" s="88"/>
      <c r="G54038" s="88"/>
      <c r="H54038" s="88"/>
      <c r="I54038" s="88"/>
      <c r="J54038" s="88"/>
      <c r="K54038" s="88"/>
    </row>
    <row r="54039" spans="2:11" hidden="1" x14ac:dyDescent="0.2">
      <c r="B54039" s="88"/>
      <c r="C54039" s="88"/>
      <c r="D54039" s="88"/>
      <c r="E54039" s="88"/>
      <c r="F54039" s="88"/>
      <c r="G54039" s="88"/>
      <c r="H54039" s="88"/>
      <c r="I54039" s="88"/>
      <c r="J54039" s="88"/>
      <c r="K54039" s="88"/>
    </row>
    <row r="54040" spans="2:11" hidden="1" x14ac:dyDescent="0.2">
      <c r="B54040" s="88"/>
      <c r="C54040" s="88"/>
      <c r="D54040" s="88"/>
      <c r="E54040" s="88"/>
      <c r="F54040" s="88"/>
      <c r="G54040" s="88"/>
      <c r="H54040" s="88"/>
      <c r="I54040" s="88"/>
      <c r="J54040" s="88"/>
      <c r="K54040" s="88"/>
    </row>
    <row r="54041" spans="2:11" hidden="1" x14ac:dyDescent="0.2">
      <c r="B54041" s="88"/>
      <c r="C54041" s="88"/>
      <c r="D54041" s="88"/>
      <c r="E54041" s="88"/>
      <c r="F54041" s="88"/>
      <c r="G54041" s="88"/>
      <c r="H54041" s="88"/>
      <c r="I54041" s="88"/>
      <c r="J54041" s="88"/>
      <c r="K54041" s="88"/>
    </row>
    <row r="54042" spans="2:11" hidden="1" x14ac:dyDescent="0.2">
      <c r="B54042" s="88"/>
      <c r="C54042" s="88"/>
      <c r="D54042" s="88"/>
      <c r="E54042" s="88"/>
      <c r="F54042" s="88"/>
      <c r="G54042" s="88"/>
      <c r="H54042" s="88"/>
      <c r="I54042" s="88"/>
      <c r="J54042" s="88"/>
      <c r="K54042" s="88"/>
    </row>
    <row r="54043" spans="2:11" hidden="1" x14ac:dyDescent="0.2">
      <c r="B54043" s="88"/>
      <c r="C54043" s="88"/>
      <c r="D54043" s="88"/>
      <c r="E54043" s="88"/>
      <c r="F54043" s="88"/>
      <c r="G54043" s="88"/>
      <c r="H54043" s="88"/>
      <c r="I54043" s="88"/>
      <c r="J54043" s="88"/>
      <c r="K54043" s="88"/>
    </row>
    <row r="54044" spans="2:11" hidden="1" x14ac:dyDescent="0.2">
      <c r="B54044" s="88"/>
      <c r="C54044" s="88"/>
      <c r="D54044" s="88"/>
      <c r="E54044" s="88"/>
      <c r="F54044" s="88"/>
      <c r="G54044" s="88"/>
      <c r="H54044" s="88"/>
      <c r="I54044" s="88"/>
      <c r="J54044" s="88"/>
      <c r="K54044" s="88"/>
    </row>
    <row r="54045" spans="2:11" hidden="1" x14ac:dyDescent="0.2">
      <c r="B54045" s="88"/>
      <c r="C54045" s="88"/>
      <c r="D54045" s="88"/>
      <c r="E54045" s="88"/>
      <c r="F54045" s="88"/>
      <c r="G54045" s="88"/>
      <c r="H54045" s="88"/>
      <c r="I54045" s="88"/>
      <c r="J54045" s="88"/>
      <c r="K54045" s="88"/>
    </row>
    <row r="54046" spans="2:11" hidden="1" x14ac:dyDescent="0.2">
      <c r="B54046" s="88"/>
      <c r="C54046" s="88"/>
      <c r="D54046" s="88"/>
      <c r="E54046" s="88"/>
      <c r="F54046" s="88"/>
      <c r="G54046" s="88"/>
      <c r="H54046" s="88"/>
      <c r="I54046" s="88"/>
      <c r="J54046" s="88"/>
      <c r="K54046" s="88"/>
    </row>
    <row r="54047" spans="2:11" hidden="1" x14ac:dyDescent="0.2">
      <c r="B54047" s="88"/>
      <c r="C54047" s="88"/>
      <c r="D54047" s="88"/>
      <c r="E54047" s="88"/>
      <c r="F54047" s="88"/>
      <c r="G54047" s="88"/>
      <c r="H54047" s="88"/>
      <c r="I54047" s="88"/>
      <c r="J54047" s="88"/>
      <c r="K54047" s="88"/>
    </row>
    <row r="54048" spans="2:11" hidden="1" x14ac:dyDescent="0.2">
      <c r="B54048" s="88"/>
      <c r="C54048" s="88"/>
      <c r="D54048" s="88"/>
      <c r="E54048" s="88"/>
      <c r="F54048" s="88"/>
      <c r="G54048" s="88"/>
      <c r="H54048" s="88"/>
      <c r="I54048" s="88"/>
      <c r="J54048" s="88"/>
      <c r="K54048" s="88"/>
    </row>
    <row r="54049" spans="2:11" hidden="1" x14ac:dyDescent="0.2">
      <c r="B54049" s="88"/>
      <c r="C54049" s="88"/>
      <c r="D54049" s="88"/>
      <c r="E54049" s="88"/>
      <c r="F54049" s="88"/>
      <c r="G54049" s="88"/>
      <c r="H54049" s="88"/>
      <c r="I54049" s="88"/>
      <c r="J54049" s="88"/>
      <c r="K54049" s="88"/>
    </row>
    <row r="54050" spans="2:11" hidden="1" x14ac:dyDescent="0.2">
      <c r="B54050" s="88"/>
      <c r="C54050" s="88"/>
      <c r="D54050" s="88"/>
      <c r="E54050" s="88"/>
      <c r="F54050" s="88"/>
      <c r="G54050" s="88"/>
      <c r="H54050" s="88"/>
      <c r="I54050" s="88"/>
      <c r="J54050" s="88"/>
      <c r="K54050" s="88"/>
    </row>
    <row r="54051" spans="2:11" hidden="1" x14ac:dyDescent="0.2">
      <c r="B54051" s="88"/>
      <c r="C54051" s="88"/>
      <c r="D54051" s="88"/>
      <c r="E54051" s="88"/>
      <c r="F54051" s="88"/>
      <c r="G54051" s="88"/>
      <c r="H54051" s="88"/>
      <c r="I54051" s="88"/>
      <c r="J54051" s="88"/>
      <c r="K54051" s="88"/>
    </row>
    <row r="54052" spans="2:11" hidden="1" x14ac:dyDescent="0.2">
      <c r="B54052" s="88"/>
      <c r="C54052" s="88"/>
      <c r="D54052" s="88"/>
      <c r="E54052" s="88"/>
      <c r="F54052" s="88"/>
      <c r="G54052" s="88"/>
      <c r="H54052" s="88"/>
      <c r="I54052" s="88"/>
      <c r="J54052" s="88"/>
      <c r="K54052" s="88"/>
    </row>
    <row r="54053" spans="2:11" hidden="1" x14ac:dyDescent="0.2">
      <c r="B54053" s="88"/>
      <c r="C54053" s="88"/>
      <c r="D54053" s="88"/>
      <c r="E54053" s="88"/>
      <c r="F54053" s="88"/>
      <c r="G54053" s="88"/>
      <c r="H54053" s="88"/>
      <c r="I54053" s="88"/>
      <c r="J54053" s="88"/>
      <c r="K54053" s="88"/>
    </row>
    <row r="54054" spans="2:11" hidden="1" x14ac:dyDescent="0.2">
      <c r="B54054" s="88"/>
      <c r="C54054" s="88"/>
      <c r="D54054" s="88"/>
      <c r="E54054" s="88"/>
      <c r="F54054" s="88"/>
      <c r="G54054" s="88"/>
      <c r="H54054" s="88"/>
      <c r="I54054" s="88"/>
      <c r="J54054" s="88"/>
      <c r="K54054" s="88"/>
    </row>
    <row r="54055" spans="2:11" hidden="1" x14ac:dyDescent="0.2">
      <c r="B54055" s="88"/>
      <c r="C54055" s="88"/>
      <c r="D54055" s="88"/>
      <c r="E54055" s="88"/>
      <c r="F54055" s="88"/>
      <c r="G54055" s="88"/>
      <c r="H54055" s="88"/>
      <c r="I54055" s="88"/>
      <c r="J54055" s="88"/>
      <c r="K54055" s="88"/>
    </row>
    <row r="54056" spans="2:11" hidden="1" x14ac:dyDescent="0.2">
      <c r="B54056" s="88"/>
      <c r="C54056" s="88"/>
      <c r="D54056" s="88"/>
      <c r="E54056" s="88"/>
      <c r="F54056" s="88"/>
      <c r="G54056" s="88"/>
      <c r="H54056" s="88"/>
      <c r="I54056" s="88"/>
      <c r="J54056" s="88"/>
      <c r="K54056" s="88"/>
    </row>
    <row r="54057" spans="2:11" hidden="1" x14ac:dyDescent="0.2">
      <c r="B54057" s="88"/>
      <c r="C54057" s="88"/>
      <c r="D54057" s="88"/>
      <c r="E54057" s="88"/>
      <c r="F54057" s="88"/>
      <c r="G54057" s="88"/>
      <c r="H54057" s="88"/>
      <c r="I54057" s="88"/>
      <c r="J54057" s="88"/>
      <c r="K54057" s="88"/>
    </row>
    <row r="54058" spans="2:11" hidden="1" x14ac:dyDescent="0.2">
      <c r="B54058" s="88"/>
      <c r="C54058" s="88"/>
      <c r="D54058" s="88"/>
      <c r="E54058" s="88"/>
      <c r="F54058" s="88"/>
      <c r="G54058" s="88"/>
      <c r="H54058" s="88"/>
      <c r="I54058" s="88"/>
      <c r="J54058" s="88"/>
      <c r="K54058" s="88"/>
    </row>
    <row r="54059" spans="2:11" hidden="1" x14ac:dyDescent="0.2">
      <c r="B54059" s="88"/>
      <c r="C54059" s="88"/>
      <c r="D54059" s="88"/>
      <c r="E54059" s="88"/>
      <c r="F54059" s="88"/>
      <c r="G54059" s="88"/>
      <c r="H54059" s="88"/>
      <c r="I54059" s="88"/>
      <c r="J54059" s="88"/>
      <c r="K54059" s="88"/>
    </row>
    <row r="54060" spans="2:11" hidden="1" x14ac:dyDescent="0.2">
      <c r="B54060" s="88"/>
      <c r="C54060" s="88"/>
      <c r="D54060" s="88"/>
      <c r="E54060" s="88"/>
      <c r="F54060" s="88"/>
      <c r="G54060" s="88"/>
      <c r="H54060" s="88"/>
      <c r="I54060" s="88"/>
      <c r="J54060" s="88"/>
      <c r="K54060" s="88"/>
    </row>
    <row r="54061" spans="2:11" hidden="1" x14ac:dyDescent="0.2">
      <c r="B54061" s="88"/>
      <c r="C54061" s="88"/>
      <c r="D54061" s="88"/>
      <c r="E54061" s="88"/>
      <c r="F54061" s="88"/>
      <c r="G54061" s="88"/>
      <c r="H54061" s="88"/>
      <c r="I54061" s="88"/>
      <c r="J54061" s="88"/>
      <c r="K54061" s="88"/>
    </row>
    <row r="54062" spans="2:11" hidden="1" x14ac:dyDescent="0.2">
      <c r="B54062" s="88"/>
      <c r="C54062" s="88"/>
      <c r="D54062" s="88"/>
      <c r="E54062" s="88"/>
      <c r="F54062" s="88"/>
      <c r="G54062" s="88"/>
      <c r="H54062" s="88"/>
      <c r="I54062" s="88"/>
      <c r="J54062" s="88"/>
      <c r="K54062" s="88"/>
    </row>
    <row r="54063" spans="2:11" hidden="1" x14ac:dyDescent="0.2">
      <c r="B54063" s="88"/>
      <c r="C54063" s="88"/>
      <c r="D54063" s="88"/>
      <c r="E54063" s="88"/>
      <c r="F54063" s="88"/>
      <c r="G54063" s="88"/>
      <c r="H54063" s="88"/>
      <c r="I54063" s="88"/>
      <c r="J54063" s="88"/>
      <c r="K54063" s="88"/>
    </row>
    <row r="54064" spans="2:11" hidden="1" x14ac:dyDescent="0.2">
      <c r="B54064" s="88"/>
      <c r="C54064" s="88"/>
      <c r="D54064" s="88"/>
      <c r="E54064" s="88"/>
      <c r="F54064" s="88"/>
      <c r="G54064" s="88"/>
      <c r="H54064" s="88"/>
      <c r="I54064" s="88"/>
      <c r="J54064" s="88"/>
      <c r="K54064" s="88"/>
    </row>
    <row r="54065" spans="2:11" hidden="1" x14ac:dyDescent="0.2">
      <c r="B54065" s="88"/>
      <c r="C54065" s="88"/>
      <c r="D54065" s="88"/>
      <c r="E54065" s="88"/>
      <c r="F54065" s="88"/>
      <c r="G54065" s="88"/>
      <c r="H54065" s="88"/>
      <c r="I54065" s="88"/>
      <c r="J54065" s="88"/>
      <c r="K54065" s="88"/>
    </row>
    <row r="54066" spans="2:11" hidden="1" x14ac:dyDescent="0.2">
      <c r="B54066" s="88"/>
      <c r="C54066" s="88"/>
      <c r="D54066" s="88"/>
      <c r="E54066" s="88"/>
      <c r="F54066" s="88"/>
      <c r="G54066" s="88"/>
      <c r="H54066" s="88"/>
      <c r="I54066" s="88"/>
      <c r="J54066" s="88"/>
      <c r="K54066" s="88"/>
    </row>
    <row r="54067" spans="2:11" hidden="1" x14ac:dyDescent="0.2">
      <c r="B54067" s="88"/>
      <c r="C54067" s="88"/>
      <c r="D54067" s="88"/>
      <c r="E54067" s="88"/>
      <c r="F54067" s="88"/>
      <c r="G54067" s="88"/>
      <c r="H54067" s="88"/>
      <c r="I54067" s="88"/>
      <c r="J54067" s="88"/>
      <c r="K54067" s="88"/>
    </row>
    <row r="54068" spans="2:11" hidden="1" x14ac:dyDescent="0.2">
      <c r="B54068" s="88"/>
      <c r="C54068" s="88"/>
      <c r="D54068" s="88"/>
      <c r="E54068" s="88"/>
      <c r="F54068" s="88"/>
      <c r="G54068" s="88"/>
      <c r="H54068" s="88"/>
      <c r="I54068" s="88"/>
      <c r="J54068" s="88"/>
      <c r="K54068" s="88"/>
    </row>
    <row r="54069" spans="2:11" hidden="1" x14ac:dyDescent="0.2">
      <c r="B54069" s="88"/>
      <c r="C54069" s="88"/>
      <c r="D54069" s="88"/>
      <c r="E54069" s="88"/>
      <c r="F54069" s="88"/>
      <c r="G54069" s="88"/>
      <c r="H54069" s="88"/>
      <c r="I54069" s="88"/>
      <c r="J54069" s="88"/>
      <c r="K54069" s="88"/>
    </row>
    <row r="54070" spans="2:11" hidden="1" x14ac:dyDescent="0.2">
      <c r="B54070" s="88"/>
      <c r="C54070" s="88"/>
      <c r="D54070" s="88"/>
      <c r="E54070" s="88"/>
      <c r="F54070" s="88"/>
      <c r="G54070" s="88"/>
      <c r="H54070" s="88"/>
      <c r="I54070" s="88"/>
      <c r="J54070" s="88"/>
      <c r="K54070" s="88"/>
    </row>
    <row r="54071" spans="2:11" hidden="1" x14ac:dyDescent="0.2">
      <c r="B54071" s="88"/>
      <c r="C54071" s="88"/>
      <c r="D54071" s="88"/>
      <c r="E54071" s="88"/>
      <c r="F54071" s="88"/>
      <c r="G54071" s="88"/>
      <c r="H54071" s="88"/>
      <c r="I54071" s="88"/>
      <c r="J54071" s="88"/>
      <c r="K54071" s="88"/>
    </row>
    <row r="54072" spans="2:11" hidden="1" x14ac:dyDescent="0.2">
      <c r="B54072" s="88"/>
      <c r="C54072" s="88"/>
      <c r="D54072" s="88"/>
      <c r="E54072" s="88"/>
      <c r="F54072" s="88"/>
      <c r="G54072" s="88"/>
      <c r="H54072" s="88"/>
      <c r="I54072" s="88"/>
      <c r="J54072" s="88"/>
      <c r="K54072" s="88"/>
    </row>
    <row r="54073" spans="2:11" hidden="1" x14ac:dyDescent="0.2">
      <c r="B54073" s="88"/>
      <c r="C54073" s="88"/>
      <c r="D54073" s="88"/>
      <c r="E54073" s="88"/>
      <c r="F54073" s="88"/>
      <c r="G54073" s="88"/>
      <c r="H54073" s="88"/>
      <c r="I54073" s="88"/>
      <c r="J54073" s="88"/>
      <c r="K54073" s="88"/>
    </row>
    <row r="54074" spans="2:11" hidden="1" x14ac:dyDescent="0.2">
      <c r="B54074" s="88"/>
      <c r="C54074" s="88"/>
      <c r="D54074" s="88"/>
      <c r="E54074" s="88"/>
      <c r="F54074" s="88"/>
      <c r="G54074" s="88"/>
      <c r="H54074" s="88"/>
      <c r="I54074" s="88"/>
      <c r="J54074" s="88"/>
      <c r="K54074" s="88"/>
    </row>
    <row r="54075" spans="2:11" hidden="1" x14ac:dyDescent="0.2">
      <c r="B54075" s="88"/>
      <c r="C54075" s="88"/>
      <c r="D54075" s="88"/>
      <c r="E54075" s="88"/>
      <c r="F54075" s="88"/>
      <c r="G54075" s="88"/>
      <c r="H54075" s="88"/>
      <c r="I54075" s="88"/>
      <c r="J54075" s="88"/>
      <c r="K54075" s="88"/>
    </row>
    <row r="54076" spans="2:11" hidden="1" x14ac:dyDescent="0.2">
      <c r="B54076" s="88"/>
      <c r="C54076" s="88"/>
      <c r="D54076" s="88"/>
      <c r="E54076" s="88"/>
      <c r="F54076" s="88"/>
      <c r="G54076" s="88"/>
      <c r="H54076" s="88"/>
      <c r="I54076" s="88"/>
      <c r="J54076" s="88"/>
      <c r="K54076" s="88"/>
    </row>
    <row r="54077" spans="2:11" hidden="1" x14ac:dyDescent="0.2">
      <c r="B54077" s="88"/>
      <c r="C54077" s="88"/>
      <c r="D54077" s="88"/>
      <c r="E54077" s="88"/>
      <c r="F54077" s="88"/>
      <c r="G54077" s="88"/>
      <c r="H54077" s="88"/>
      <c r="I54077" s="88"/>
      <c r="J54077" s="88"/>
      <c r="K54077" s="88"/>
    </row>
    <row r="54078" spans="2:11" hidden="1" x14ac:dyDescent="0.2">
      <c r="B54078" s="88"/>
      <c r="C54078" s="88"/>
      <c r="D54078" s="88"/>
      <c r="E54078" s="88"/>
      <c r="F54078" s="88"/>
      <c r="G54078" s="88"/>
      <c r="H54078" s="88"/>
      <c r="I54078" s="88"/>
      <c r="J54078" s="88"/>
      <c r="K54078" s="88"/>
    </row>
    <row r="54079" spans="2:11" hidden="1" x14ac:dyDescent="0.2">
      <c r="B54079" s="88"/>
      <c r="C54079" s="88"/>
      <c r="D54079" s="88"/>
      <c r="E54079" s="88"/>
      <c r="F54079" s="88"/>
      <c r="G54079" s="88"/>
      <c r="H54079" s="88"/>
      <c r="I54079" s="88"/>
      <c r="J54079" s="88"/>
      <c r="K54079" s="88"/>
    </row>
    <row r="54080" spans="2:11" hidden="1" x14ac:dyDescent="0.2">
      <c r="B54080" s="88"/>
      <c r="C54080" s="88"/>
      <c r="D54080" s="88"/>
      <c r="E54080" s="88"/>
      <c r="F54080" s="88"/>
      <c r="G54080" s="88"/>
      <c r="H54080" s="88"/>
      <c r="I54080" s="88"/>
      <c r="J54080" s="88"/>
      <c r="K54080" s="88"/>
    </row>
    <row r="54081" spans="2:11" hidden="1" x14ac:dyDescent="0.2">
      <c r="B54081" s="88"/>
      <c r="C54081" s="88"/>
      <c r="D54081" s="88"/>
      <c r="E54081" s="88"/>
      <c r="F54081" s="88"/>
      <c r="G54081" s="88"/>
      <c r="H54081" s="88"/>
      <c r="I54081" s="88"/>
      <c r="J54081" s="88"/>
      <c r="K54081" s="88"/>
    </row>
    <row r="54082" spans="2:11" hidden="1" x14ac:dyDescent="0.2">
      <c r="B54082" s="88"/>
      <c r="C54082" s="88"/>
      <c r="D54082" s="88"/>
      <c r="E54082" s="88"/>
      <c r="F54082" s="88"/>
      <c r="G54082" s="88"/>
      <c r="H54082" s="88"/>
      <c r="I54082" s="88"/>
      <c r="J54082" s="88"/>
      <c r="K54082" s="88"/>
    </row>
    <row r="54083" spans="2:11" hidden="1" x14ac:dyDescent="0.2">
      <c r="B54083" s="88"/>
      <c r="C54083" s="88"/>
      <c r="D54083" s="88"/>
      <c r="E54083" s="88"/>
      <c r="F54083" s="88"/>
      <c r="G54083" s="88"/>
      <c r="H54083" s="88"/>
      <c r="I54083" s="88"/>
      <c r="J54083" s="88"/>
      <c r="K54083" s="88"/>
    </row>
    <row r="54084" spans="2:11" hidden="1" x14ac:dyDescent="0.2">
      <c r="B54084" s="88"/>
      <c r="C54084" s="88"/>
      <c r="D54084" s="88"/>
      <c r="E54084" s="88"/>
      <c r="F54084" s="88"/>
      <c r="G54084" s="88"/>
      <c r="H54084" s="88"/>
      <c r="I54084" s="88"/>
      <c r="J54084" s="88"/>
      <c r="K54084" s="88"/>
    </row>
    <row r="54085" spans="2:11" hidden="1" x14ac:dyDescent="0.2">
      <c r="B54085" s="88"/>
      <c r="C54085" s="88"/>
      <c r="D54085" s="88"/>
      <c r="E54085" s="88"/>
      <c r="F54085" s="88"/>
      <c r="G54085" s="88"/>
      <c r="H54085" s="88"/>
      <c r="I54085" s="88"/>
      <c r="J54085" s="88"/>
      <c r="K54085" s="88"/>
    </row>
    <row r="54086" spans="2:11" hidden="1" x14ac:dyDescent="0.2">
      <c r="B54086" s="88"/>
      <c r="C54086" s="88"/>
      <c r="D54086" s="88"/>
      <c r="E54086" s="88"/>
      <c r="F54086" s="88"/>
      <c r="G54086" s="88"/>
      <c r="H54086" s="88"/>
      <c r="I54086" s="88"/>
      <c r="J54086" s="88"/>
      <c r="K54086" s="88"/>
    </row>
    <row r="54087" spans="2:11" hidden="1" x14ac:dyDescent="0.2">
      <c r="B54087" s="88"/>
      <c r="C54087" s="88"/>
      <c r="D54087" s="88"/>
      <c r="E54087" s="88"/>
      <c r="F54087" s="88"/>
      <c r="G54087" s="88"/>
      <c r="H54087" s="88"/>
      <c r="I54087" s="88"/>
      <c r="J54087" s="88"/>
      <c r="K54087" s="88"/>
    </row>
    <row r="54088" spans="2:11" hidden="1" x14ac:dyDescent="0.2">
      <c r="B54088" s="88"/>
      <c r="C54088" s="88"/>
      <c r="D54088" s="88"/>
      <c r="E54088" s="88"/>
      <c r="F54088" s="88"/>
      <c r="G54088" s="88"/>
      <c r="H54088" s="88"/>
      <c r="I54088" s="88"/>
      <c r="J54088" s="88"/>
      <c r="K54088" s="88"/>
    </row>
    <row r="54089" spans="2:11" hidden="1" x14ac:dyDescent="0.2">
      <c r="B54089" s="88"/>
      <c r="C54089" s="88"/>
      <c r="D54089" s="88"/>
      <c r="E54089" s="88"/>
      <c r="F54089" s="88"/>
      <c r="G54089" s="88"/>
      <c r="H54089" s="88"/>
      <c r="I54089" s="88"/>
      <c r="J54089" s="88"/>
      <c r="K54089" s="88"/>
    </row>
    <row r="54090" spans="2:11" hidden="1" x14ac:dyDescent="0.2">
      <c r="B54090" s="88"/>
      <c r="C54090" s="88"/>
      <c r="D54090" s="88"/>
      <c r="E54090" s="88"/>
      <c r="F54090" s="88"/>
      <c r="G54090" s="88"/>
      <c r="H54090" s="88"/>
      <c r="I54090" s="88"/>
      <c r="J54090" s="88"/>
      <c r="K54090" s="88"/>
    </row>
    <row r="54091" spans="2:11" hidden="1" x14ac:dyDescent="0.2">
      <c r="B54091" s="88"/>
      <c r="C54091" s="88"/>
      <c r="D54091" s="88"/>
      <c r="E54091" s="88"/>
      <c r="F54091" s="88"/>
      <c r="G54091" s="88"/>
      <c r="H54091" s="88"/>
      <c r="I54091" s="88"/>
      <c r="J54091" s="88"/>
      <c r="K54091" s="88"/>
    </row>
    <row r="54092" spans="2:11" hidden="1" x14ac:dyDescent="0.2">
      <c r="B54092" s="88"/>
      <c r="C54092" s="88"/>
      <c r="D54092" s="88"/>
      <c r="E54092" s="88"/>
      <c r="F54092" s="88"/>
      <c r="G54092" s="88"/>
      <c r="H54092" s="88"/>
      <c r="I54092" s="88"/>
      <c r="J54092" s="88"/>
      <c r="K54092" s="88"/>
    </row>
    <row r="54093" spans="2:11" hidden="1" x14ac:dyDescent="0.2">
      <c r="B54093" s="88"/>
      <c r="C54093" s="88"/>
      <c r="D54093" s="88"/>
      <c r="E54093" s="88"/>
      <c r="F54093" s="88"/>
      <c r="G54093" s="88"/>
      <c r="H54093" s="88"/>
      <c r="I54093" s="88"/>
      <c r="J54093" s="88"/>
      <c r="K54093" s="88"/>
    </row>
    <row r="54094" spans="2:11" hidden="1" x14ac:dyDescent="0.2">
      <c r="B54094" s="88"/>
      <c r="C54094" s="88"/>
      <c r="D54094" s="88"/>
      <c r="E54094" s="88"/>
      <c r="F54094" s="88"/>
      <c r="G54094" s="88"/>
      <c r="H54094" s="88"/>
      <c r="I54094" s="88"/>
      <c r="J54094" s="88"/>
      <c r="K54094" s="88"/>
    </row>
    <row r="54095" spans="2:11" hidden="1" x14ac:dyDescent="0.2">
      <c r="B54095" s="88"/>
      <c r="C54095" s="88"/>
      <c r="D54095" s="88"/>
      <c r="E54095" s="88"/>
      <c r="F54095" s="88"/>
      <c r="G54095" s="88"/>
      <c r="H54095" s="88"/>
      <c r="I54095" s="88"/>
      <c r="J54095" s="88"/>
      <c r="K54095" s="88"/>
    </row>
    <row r="54096" spans="2:11" hidden="1" x14ac:dyDescent="0.2">
      <c r="B54096" s="88"/>
      <c r="C54096" s="88"/>
      <c r="D54096" s="88"/>
      <c r="E54096" s="88"/>
      <c r="F54096" s="88"/>
      <c r="G54096" s="88"/>
      <c r="H54096" s="88"/>
      <c r="I54096" s="88"/>
      <c r="J54096" s="88"/>
      <c r="K54096" s="88"/>
    </row>
    <row r="54097" spans="2:11" hidden="1" x14ac:dyDescent="0.2">
      <c r="B54097" s="88"/>
      <c r="C54097" s="88"/>
      <c r="D54097" s="88"/>
      <c r="E54097" s="88"/>
      <c r="F54097" s="88"/>
      <c r="G54097" s="88"/>
      <c r="H54097" s="88"/>
      <c r="I54097" s="88"/>
      <c r="J54097" s="88"/>
      <c r="K54097" s="88"/>
    </row>
    <row r="54098" spans="2:11" hidden="1" x14ac:dyDescent="0.2">
      <c r="B54098" s="88"/>
      <c r="C54098" s="88"/>
      <c r="D54098" s="88"/>
      <c r="E54098" s="88"/>
      <c r="F54098" s="88"/>
      <c r="G54098" s="88"/>
      <c r="H54098" s="88"/>
      <c r="I54098" s="88"/>
      <c r="J54098" s="88"/>
      <c r="K54098" s="88"/>
    </row>
    <row r="54099" spans="2:11" hidden="1" x14ac:dyDescent="0.2">
      <c r="B54099" s="88"/>
      <c r="C54099" s="88"/>
      <c r="D54099" s="88"/>
      <c r="E54099" s="88"/>
      <c r="F54099" s="88"/>
      <c r="G54099" s="88"/>
      <c r="H54099" s="88"/>
      <c r="I54099" s="88"/>
      <c r="J54099" s="88"/>
      <c r="K54099" s="88"/>
    </row>
    <row r="54100" spans="2:11" hidden="1" x14ac:dyDescent="0.2">
      <c r="B54100" s="88"/>
      <c r="C54100" s="88"/>
      <c r="D54100" s="88"/>
      <c r="E54100" s="88"/>
      <c r="F54100" s="88"/>
      <c r="G54100" s="88"/>
      <c r="H54100" s="88"/>
      <c r="I54100" s="88"/>
      <c r="J54100" s="88"/>
      <c r="K54100" s="88"/>
    </row>
    <row r="54101" spans="2:11" hidden="1" x14ac:dyDescent="0.2">
      <c r="B54101" s="88"/>
      <c r="C54101" s="88"/>
      <c r="D54101" s="88"/>
      <c r="E54101" s="88"/>
      <c r="F54101" s="88"/>
      <c r="G54101" s="88"/>
      <c r="H54101" s="88"/>
      <c r="I54101" s="88"/>
      <c r="J54101" s="88"/>
      <c r="K54101" s="88"/>
    </row>
    <row r="54102" spans="2:11" hidden="1" x14ac:dyDescent="0.2">
      <c r="B54102" s="88"/>
      <c r="C54102" s="88"/>
      <c r="D54102" s="88"/>
      <c r="E54102" s="88"/>
      <c r="F54102" s="88"/>
      <c r="G54102" s="88"/>
      <c r="H54102" s="88"/>
      <c r="I54102" s="88"/>
      <c r="J54102" s="88"/>
      <c r="K54102" s="88"/>
    </row>
    <row r="54103" spans="2:11" hidden="1" x14ac:dyDescent="0.2">
      <c r="B54103" s="88"/>
      <c r="C54103" s="88"/>
      <c r="D54103" s="88"/>
      <c r="E54103" s="88"/>
      <c r="F54103" s="88"/>
      <c r="G54103" s="88"/>
      <c r="H54103" s="88"/>
      <c r="I54103" s="88"/>
      <c r="J54103" s="88"/>
      <c r="K54103" s="88"/>
    </row>
    <row r="54104" spans="2:11" hidden="1" x14ac:dyDescent="0.2">
      <c r="B54104" s="88"/>
      <c r="C54104" s="88"/>
      <c r="D54104" s="88"/>
      <c r="E54104" s="88"/>
      <c r="F54104" s="88"/>
      <c r="G54104" s="88"/>
      <c r="H54104" s="88"/>
      <c r="I54104" s="88"/>
      <c r="J54104" s="88"/>
      <c r="K54104" s="88"/>
    </row>
    <row r="54105" spans="2:11" hidden="1" x14ac:dyDescent="0.2">
      <c r="B54105" s="88"/>
      <c r="C54105" s="88"/>
      <c r="D54105" s="88"/>
      <c r="E54105" s="88"/>
      <c r="F54105" s="88"/>
      <c r="G54105" s="88"/>
      <c r="H54105" s="88"/>
      <c r="I54105" s="88"/>
      <c r="J54105" s="88"/>
      <c r="K54105" s="88"/>
    </row>
    <row r="54106" spans="2:11" hidden="1" x14ac:dyDescent="0.2">
      <c r="B54106" s="88"/>
      <c r="C54106" s="88"/>
      <c r="D54106" s="88"/>
      <c r="E54106" s="88"/>
      <c r="F54106" s="88"/>
      <c r="G54106" s="88"/>
      <c r="H54106" s="88"/>
      <c r="I54106" s="88"/>
      <c r="J54106" s="88"/>
      <c r="K54106" s="88"/>
    </row>
    <row r="54107" spans="2:11" hidden="1" x14ac:dyDescent="0.2">
      <c r="B54107" s="88"/>
      <c r="C54107" s="88"/>
      <c r="D54107" s="88"/>
      <c r="E54107" s="88"/>
      <c r="F54107" s="88"/>
      <c r="G54107" s="88"/>
      <c r="H54107" s="88"/>
      <c r="I54107" s="88"/>
      <c r="J54107" s="88"/>
      <c r="K54107" s="88"/>
    </row>
    <row r="54108" spans="2:11" hidden="1" x14ac:dyDescent="0.2">
      <c r="B54108" s="88"/>
      <c r="C54108" s="88"/>
      <c r="D54108" s="88"/>
      <c r="E54108" s="88"/>
      <c r="F54108" s="88"/>
      <c r="G54108" s="88"/>
      <c r="H54108" s="88"/>
      <c r="I54108" s="88"/>
      <c r="J54108" s="88"/>
      <c r="K54108" s="88"/>
    </row>
    <row r="54109" spans="2:11" hidden="1" x14ac:dyDescent="0.2">
      <c r="B54109" s="88"/>
      <c r="C54109" s="88"/>
      <c r="D54109" s="88"/>
      <c r="E54109" s="88"/>
      <c r="F54109" s="88"/>
      <c r="G54109" s="88"/>
      <c r="H54109" s="88"/>
      <c r="I54109" s="88"/>
      <c r="J54109" s="88"/>
      <c r="K54109" s="88"/>
    </row>
    <row r="54110" spans="2:11" hidden="1" x14ac:dyDescent="0.2">
      <c r="B54110" s="88"/>
      <c r="C54110" s="88"/>
      <c r="D54110" s="88"/>
      <c r="E54110" s="88"/>
      <c r="F54110" s="88"/>
      <c r="G54110" s="88"/>
      <c r="H54110" s="88"/>
      <c r="I54110" s="88"/>
      <c r="J54110" s="88"/>
      <c r="K54110" s="88"/>
    </row>
    <row r="54111" spans="2:11" hidden="1" x14ac:dyDescent="0.2">
      <c r="B54111" s="88"/>
      <c r="C54111" s="88"/>
      <c r="D54111" s="88"/>
      <c r="E54111" s="88"/>
      <c r="F54111" s="88"/>
      <c r="G54111" s="88"/>
      <c r="H54111" s="88"/>
      <c r="I54111" s="88"/>
      <c r="J54111" s="88"/>
      <c r="K54111" s="88"/>
    </row>
    <row r="54112" spans="2:11" hidden="1" x14ac:dyDescent="0.2">
      <c r="B54112" s="88"/>
      <c r="C54112" s="88"/>
      <c r="D54112" s="88"/>
      <c r="E54112" s="88"/>
      <c r="F54112" s="88"/>
      <c r="G54112" s="88"/>
      <c r="H54112" s="88"/>
      <c r="I54112" s="88"/>
      <c r="J54112" s="88"/>
      <c r="K54112" s="88"/>
    </row>
    <row r="54113" spans="2:11" hidden="1" x14ac:dyDescent="0.2">
      <c r="B54113" s="88"/>
      <c r="C54113" s="88"/>
      <c r="D54113" s="88"/>
      <c r="E54113" s="88"/>
      <c r="F54113" s="88"/>
      <c r="G54113" s="88"/>
      <c r="H54113" s="88"/>
      <c r="I54113" s="88"/>
      <c r="J54113" s="88"/>
      <c r="K54113" s="88"/>
    </row>
    <row r="54114" spans="2:11" hidden="1" x14ac:dyDescent="0.2">
      <c r="B54114" s="88"/>
      <c r="C54114" s="88"/>
      <c r="D54114" s="88"/>
      <c r="E54114" s="88"/>
      <c r="F54114" s="88"/>
      <c r="G54114" s="88"/>
      <c r="H54114" s="88"/>
      <c r="I54114" s="88"/>
      <c r="J54114" s="88"/>
      <c r="K54114" s="88"/>
    </row>
    <row r="54115" spans="2:11" hidden="1" x14ac:dyDescent="0.2">
      <c r="B54115" s="88"/>
      <c r="C54115" s="88"/>
      <c r="D54115" s="88"/>
      <c r="E54115" s="88"/>
      <c r="F54115" s="88"/>
      <c r="G54115" s="88"/>
      <c r="H54115" s="88"/>
      <c r="I54115" s="88"/>
      <c r="J54115" s="88"/>
      <c r="K54115" s="88"/>
    </row>
    <row r="54116" spans="2:11" hidden="1" x14ac:dyDescent="0.2">
      <c r="B54116" s="88"/>
      <c r="C54116" s="88"/>
      <c r="D54116" s="88"/>
      <c r="E54116" s="88"/>
      <c r="F54116" s="88"/>
      <c r="G54116" s="88"/>
      <c r="H54116" s="88"/>
      <c r="I54116" s="88"/>
      <c r="J54116" s="88"/>
      <c r="K54116" s="88"/>
    </row>
    <row r="54117" spans="2:11" hidden="1" x14ac:dyDescent="0.2">
      <c r="B54117" s="88"/>
      <c r="C54117" s="88"/>
      <c r="D54117" s="88"/>
      <c r="E54117" s="88"/>
      <c r="F54117" s="88"/>
      <c r="G54117" s="88"/>
      <c r="H54117" s="88"/>
      <c r="I54117" s="88"/>
      <c r="J54117" s="88"/>
      <c r="K54117" s="88"/>
    </row>
    <row r="54118" spans="2:11" hidden="1" x14ac:dyDescent="0.2">
      <c r="B54118" s="88"/>
      <c r="C54118" s="88"/>
      <c r="D54118" s="88"/>
      <c r="E54118" s="88"/>
      <c r="F54118" s="88"/>
      <c r="G54118" s="88"/>
      <c r="H54118" s="88"/>
      <c r="I54118" s="88"/>
      <c r="J54118" s="88"/>
      <c r="K54118" s="88"/>
    </row>
    <row r="54119" spans="2:11" hidden="1" x14ac:dyDescent="0.2">
      <c r="B54119" s="88"/>
      <c r="C54119" s="88"/>
      <c r="D54119" s="88"/>
      <c r="E54119" s="88"/>
      <c r="F54119" s="88"/>
      <c r="G54119" s="88"/>
      <c r="H54119" s="88"/>
      <c r="I54119" s="88"/>
      <c r="J54119" s="88"/>
      <c r="K54119" s="88"/>
    </row>
    <row r="54120" spans="2:11" hidden="1" x14ac:dyDescent="0.2">
      <c r="B54120" s="88"/>
      <c r="C54120" s="88"/>
      <c r="D54120" s="88"/>
      <c r="E54120" s="88"/>
      <c r="F54120" s="88"/>
      <c r="G54120" s="88"/>
      <c r="H54120" s="88"/>
      <c r="I54120" s="88"/>
      <c r="J54120" s="88"/>
      <c r="K54120" s="88"/>
    </row>
    <row r="54121" spans="2:11" hidden="1" x14ac:dyDescent="0.2">
      <c r="B54121" s="88"/>
      <c r="C54121" s="88"/>
      <c r="D54121" s="88"/>
      <c r="E54121" s="88"/>
      <c r="F54121" s="88"/>
      <c r="G54121" s="88"/>
      <c r="H54121" s="88"/>
      <c r="I54121" s="88"/>
      <c r="J54121" s="88"/>
      <c r="K54121" s="88"/>
    </row>
    <row r="54122" spans="2:11" hidden="1" x14ac:dyDescent="0.2">
      <c r="B54122" s="88"/>
      <c r="C54122" s="88"/>
      <c r="D54122" s="88"/>
      <c r="E54122" s="88"/>
      <c r="F54122" s="88"/>
      <c r="G54122" s="88"/>
      <c r="H54122" s="88"/>
      <c r="I54122" s="88"/>
      <c r="J54122" s="88"/>
      <c r="K54122" s="88"/>
    </row>
    <row r="54123" spans="2:11" hidden="1" x14ac:dyDescent="0.2">
      <c r="B54123" s="88"/>
      <c r="C54123" s="88"/>
      <c r="D54123" s="88"/>
      <c r="E54123" s="88"/>
      <c r="F54123" s="88"/>
      <c r="G54123" s="88"/>
      <c r="H54123" s="88"/>
      <c r="I54123" s="88"/>
      <c r="J54123" s="88"/>
      <c r="K54123" s="88"/>
    </row>
    <row r="54124" spans="2:11" hidden="1" x14ac:dyDescent="0.2">
      <c r="B54124" s="88"/>
      <c r="C54124" s="88"/>
      <c r="D54124" s="88"/>
      <c r="E54124" s="88"/>
      <c r="F54124" s="88"/>
      <c r="G54124" s="88"/>
      <c r="H54124" s="88"/>
      <c r="I54124" s="88"/>
      <c r="J54124" s="88"/>
      <c r="K54124" s="88"/>
    </row>
    <row r="54125" spans="2:11" hidden="1" x14ac:dyDescent="0.2">
      <c r="B54125" s="88"/>
      <c r="C54125" s="88"/>
      <c r="D54125" s="88"/>
      <c r="E54125" s="88"/>
      <c r="F54125" s="88"/>
      <c r="G54125" s="88"/>
      <c r="H54125" s="88"/>
      <c r="I54125" s="88"/>
      <c r="J54125" s="88"/>
      <c r="K54125" s="88"/>
    </row>
    <row r="54126" spans="2:11" hidden="1" x14ac:dyDescent="0.2">
      <c r="B54126" s="88"/>
      <c r="C54126" s="88"/>
      <c r="D54126" s="88"/>
      <c r="E54126" s="88"/>
      <c r="F54126" s="88"/>
      <c r="G54126" s="88"/>
      <c r="H54126" s="88"/>
      <c r="I54126" s="88"/>
      <c r="J54126" s="88"/>
      <c r="K54126" s="88"/>
    </row>
    <row r="54127" spans="2:11" hidden="1" x14ac:dyDescent="0.2">
      <c r="B54127" s="88"/>
      <c r="C54127" s="88"/>
      <c r="D54127" s="88"/>
      <c r="E54127" s="88"/>
      <c r="F54127" s="88"/>
      <c r="G54127" s="88"/>
      <c r="H54127" s="88"/>
      <c r="I54127" s="88"/>
      <c r="J54127" s="88"/>
      <c r="K54127" s="88"/>
    </row>
    <row r="54128" spans="2:11" hidden="1" x14ac:dyDescent="0.2">
      <c r="B54128" s="88"/>
      <c r="C54128" s="88"/>
      <c r="D54128" s="88"/>
      <c r="E54128" s="88"/>
      <c r="F54128" s="88"/>
      <c r="G54128" s="88"/>
      <c r="H54128" s="88"/>
      <c r="I54128" s="88"/>
      <c r="J54128" s="88"/>
      <c r="K54128" s="88"/>
    </row>
    <row r="54129" spans="2:11" hidden="1" x14ac:dyDescent="0.2">
      <c r="B54129" s="88"/>
      <c r="C54129" s="88"/>
      <c r="D54129" s="88"/>
      <c r="E54129" s="88"/>
      <c r="F54129" s="88"/>
      <c r="G54129" s="88"/>
      <c r="H54129" s="88"/>
      <c r="I54129" s="88"/>
      <c r="J54129" s="88"/>
      <c r="K54129" s="88"/>
    </row>
    <row r="54130" spans="2:11" hidden="1" x14ac:dyDescent="0.2">
      <c r="B54130" s="88"/>
      <c r="C54130" s="88"/>
      <c r="D54130" s="88"/>
      <c r="E54130" s="88"/>
      <c r="F54130" s="88"/>
      <c r="G54130" s="88"/>
      <c r="H54130" s="88"/>
      <c r="I54130" s="88"/>
      <c r="J54130" s="88"/>
      <c r="K54130" s="88"/>
    </row>
    <row r="54131" spans="2:11" hidden="1" x14ac:dyDescent="0.2">
      <c r="B54131" s="88"/>
      <c r="C54131" s="88"/>
      <c r="D54131" s="88"/>
      <c r="E54131" s="88"/>
      <c r="F54131" s="88"/>
      <c r="G54131" s="88"/>
      <c r="H54131" s="88"/>
      <c r="I54131" s="88"/>
      <c r="J54131" s="88"/>
      <c r="K54131" s="88"/>
    </row>
    <row r="54132" spans="2:11" hidden="1" x14ac:dyDescent="0.2">
      <c r="B54132" s="88"/>
      <c r="C54132" s="88"/>
      <c r="D54132" s="88"/>
      <c r="E54132" s="88"/>
      <c r="F54132" s="88"/>
      <c r="G54132" s="88"/>
      <c r="H54132" s="88"/>
      <c r="I54132" s="88"/>
      <c r="J54132" s="88"/>
      <c r="K54132" s="88"/>
    </row>
    <row r="54133" spans="2:11" hidden="1" x14ac:dyDescent="0.2">
      <c r="B54133" s="88"/>
      <c r="C54133" s="88"/>
      <c r="D54133" s="88"/>
      <c r="E54133" s="88"/>
      <c r="F54133" s="88"/>
      <c r="G54133" s="88"/>
      <c r="H54133" s="88"/>
      <c r="I54133" s="88"/>
      <c r="J54133" s="88"/>
      <c r="K54133" s="88"/>
    </row>
    <row r="54134" spans="2:11" hidden="1" x14ac:dyDescent="0.2">
      <c r="B54134" s="88"/>
      <c r="C54134" s="88"/>
      <c r="D54134" s="88"/>
      <c r="E54134" s="88"/>
      <c r="F54134" s="88"/>
      <c r="G54134" s="88"/>
      <c r="H54134" s="88"/>
      <c r="I54134" s="88"/>
      <c r="J54134" s="88"/>
      <c r="K54134" s="88"/>
    </row>
    <row r="54135" spans="2:11" hidden="1" x14ac:dyDescent="0.2">
      <c r="B54135" s="88"/>
      <c r="C54135" s="88"/>
      <c r="D54135" s="88"/>
      <c r="E54135" s="88"/>
      <c r="F54135" s="88"/>
      <c r="G54135" s="88"/>
      <c r="H54135" s="88"/>
      <c r="I54135" s="88"/>
      <c r="J54135" s="88"/>
      <c r="K54135" s="88"/>
    </row>
    <row r="54136" spans="2:11" hidden="1" x14ac:dyDescent="0.2">
      <c r="B54136" s="88"/>
      <c r="C54136" s="88"/>
      <c r="D54136" s="88"/>
      <c r="E54136" s="88"/>
      <c r="F54136" s="88"/>
      <c r="G54136" s="88"/>
      <c r="H54136" s="88"/>
      <c r="I54136" s="88"/>
      <c r="J54136" s="88"/>
      <c r="K54136" s="88"/>
    </row>
    <row r="54137" spans="2:11" hidden="1" x14ac:dyDescent="0.2">
      <c r="B54137" s="88"/>
      <c r="C54137" s="88"/>
      <c r="D54137" s="88"/>
      <c r="E54137" s="88"/>
      <c r="F54137" s="88"/>
      <c r="G54137" s="88"/>
      <c r="H54137" s="88"/>
      <c r="I54137" s="88"/>
      <c r="J54137" s="88"/>
      <c r="K54137" s="88"/>
    </row>
    <row r="54138" spans="2:11" hidden="1" x14ac:dyDescent="0.2">
      <c r="B54138" s="88"/>
      <c r="C54138" s="88"/>
      <c r="D54138" s="88"/>
      <c r="E54138" s="88"/>
      <c r="F54138" s="88"/>
      <c r="G54138" s="88"/>
      <c r="H54138" s="88"/>
      <c r="I54138" s="88"/>
      <c r="J54138" s="88"/>
      <c r="K54138" s="88"/>
    </row>
    <row r="54139" spans="2:11" hidden="1" x14ac:dyDescent="0.2">
      <c r="B54139" s="88"/>
      <c r="C54139" s="88"/>
      <c r="D54139" s="88"/>
      <c r="E54139" s="88"/>
      <c r="F54139" s="88"/>
      <c r="G54139" s="88"/>
      <c r="H54139" s="88"/>
      <c r="I54139" s="88"/>
      <c r="J54139" s="88"/>
      <c r="K54139" s="88"/>
    </row>
    <row r="54140" spans="2:11" hidden="1" x14ac:dyDescent="0.2">
      <c r="B54140" s="88"/>
      <c r="C54140" s="88"/>
      <c r="D54140" s="88"/>
      <c r="E54140" s="88"/>
      <c r="F54140" s="88"/>
      <c r="G54140" s="88"/>
      <c r="H54140" s="88"/>
      <c r="I54140" s="88"/>
      <c r="J54140" s="88"/>
      <c r="K54140" s="88"/>
    </row>
    <row r="54141" spans="2:11" hidden="1" x14ac:dyDescent="0.2">
      <c r="B54141" s="88"/>
      <c r="C54141" s="88"/>
      <c r="D54141" s="88"/>
      <c r="E54141" s="88"/>
      <c r="F54141" s="88"/>
      <c r="G54141" s="88"/>
      <c r="H54141" s="88"/>
      <c r="I54141" s="88"/>
      <c r="J54141" s="88"/>
      <c r="K54141" s="88"/>
    </row>
    <row r="54142" spans="2:11" hidden="1" x14ac:dyDescent="0.2">
      <c r="B54142" s="88"/>
      <c r="C54142" s="88"/>
      <c r="D54142" s="88"/>
      <c r="E54142" s="88"/>
      <c r="F54142" s="88"/>
      <c r="G54142" s="88"/>
      <c r="H54142" s="88"/>
      <c r="I54142" s="88"/>
      <c r="J54142" s="88"/>
      <c r="K54142" s="88"/>
    </row>
    <row r="54143" spans="2:11" hidden="1" x14ac:dyDescent="0.2">
      <c r="B54143" s="88"/>
      <c r="C54143" s="88"/>
      <c r="D54143" s="88"/>
      <c r="E54143" s="88"/>
      <c r="F54143" s="88"/>
      <c r="G54143" s="88"/>
      <c r="H54143" s="88"/>
      <c r="I54143" s="88"/>
      <c r="J54143" s="88"/>
      <c r="K54143" s="88"/>
    </row>
    <row r="54144" spans="2:11" hidden="1" x14ac:dyDescent="0.2">
      <c r="B54144" s="88"/>
      <c r="C54144" s="88"/>
      <c r="D54144" s="88"/>
      <c r="E54144" s="88"/>
      <c r="F54144" s="88"/>
      <c r="G54144" s="88"/>
      <c r="H54144" s="88"/>
      <c r="I54144" s="88"/>
      <c r="J54144" s="88"/>
      <c r="K54144" s="88"/>
    </row>
    <row r="54145" spans="2:11" hidden="1" x14ac:dyDescent="0.2">
      <c r="B54145" s="88"/>
      <c r="C54145" s="88"/>
      <c r="D54145" s="88"/>
      <c r="E54145" s="88"/>
      <c r="F54145" s="88"/>
      <c r="G54145" s="88"/>
      <c r="H54145" s="88"/>
      <c r="I54145" s="88"/>
      <c r="J54145" s="88"/>
      <c r="K54145" s="88"/>
    </row>
    <row r="54146" spans="2:11" hidden="1" x14ac:dyDescent="0.2">
      <c r="B54146" s="88"/>
      <c r="C54146" s="88"/>
      <c r="D54146" s="88"/>
      <c r="E54146" s="88"/>
      <c r="F54146" s="88"/>
      <c r="G54146" s="88"/>
      <c r="H54146" s="88"/>
      <c r="I54146" s="88"/>
      <c r="J54146" s="88"/>
      <c r="K54146" s="88"/>
    </row>
    <row r="54147" spans="2:11" hidden="1" x14ac:dyDescent="0.2">
      <c r="B54147" s="88"/>
      <c r="C54147" s="88"/>
      <c r="D54147" s="88"/>
      <c r="E54147" s="88"/>
      <c r="F54147" s="88"/>
      <c r="G54147" s="88"/>
      <c r="H54147" s="88"/>
      <c r="I54147" s="88"/>
      <c r="J54147" s="88"/>
      <c r="K54147" s="88"/>
    </row>
    <row r="54148" spans="2:11" hidden="1" x14ac:dyDescent="0.2">
      <c r="B54148" s="88"/>
      <c r="C54148" s="88"/>
      <c r="D54148" s="88"/>
      <c r="E54148" s="88"/>
      <c r="F54148" s="88"/>
      <c r="G54148" s="88"/>
      <c r="H54148" s="88"/>
      <c r="I54148" s="88"/>
      <c r="J54148" s="88"/>
      <c r="K54148" s="88"/>
    </row>
    <row r="54149" spans="2:11" hidden="1" x14ac:dyDescent="0.2">
      <c r="B54149" s="88"/>
      <c r="C54149" s="88"/>
      <c r="D54149" s="88"/>
      <c r="E54149" s="88"/>
      <c r="F54149" s="88"/>
      <c r="G54149" s="88"/>
      <c r="H54149" s="88"/>
      <c r="I54149" s="88"/>
      <c r="J54149" s="88"/>
      <c r="K54149" s="88"/>
    </row>
    <row r="54150" spans="2:11" hidden="1" x14ac:dyDescent="0.2">
      <c r="B54150" s="88"/>
      <c r="C54150" s="88"/>
      <c r="D54150" s="88"/>
      <c r="E54150" s="88"/>
      <c r="F54150" s="88"/>
      <c r="G54150" s="88"/>
      <c r="H54150" s="88"/>
      <c r="I54150" s="88"/>
      <c r="J54150" s="88"/>
      <c r="K54150" s="88"/>
    </row>
    <row r="54151" spans="2:11" hidden="1" x14ac:dyDescent="0.2">
      <c r="B54151" s="88"/>
      <c r="C54151" s="88"/>
      <c r="D54151" s="88"/>
      <c r="E54151" s="88"/>
      <c r="F54151" s="88"/>
      <c r="G54151" s="88"/>
      <c r="H54151" s="88"/>
      <c r="I54151" s="88"/>
      <c r="J54151" s="88"/>
      <c r="K54151" s="88"/>
    </row>
    <row r="54152" spans="2:11" hidden="1" x14ac:dyDescent="0.2">
      <c r="B54152" s="88"/>
      <c r="C54152" s="88"/>
      <c r="D54152" s="88"/>
      <c r="E54152" s="88"/>
      <c r="F54152" s="88"/>
      <c r="G54152" s="88"/>
      <c r="H54152" s="88"/>
      <c r="I54152" s="88"/>
      <c r="J54152" s="88"/>
      <c r="K54152" s="88"/>
    </row>
    <row r="54153" spans="2:11" hidden="1" x14ac:dyDescent="0.2">
      <c r="B54153" s="88"/>
      <c r="C54153" s="88"/>
      <c r="D54153" s="88"/>
      <c r="E54153" s="88"/>
      <c r="F54153" s="88"/>
      <c r="G54153" s="88"/>
      <c r="H54153" s="88"/>
      <c r="I54153" s="88"/>
      <c r="J54153" s="88"/>
      <c r="K54153" s="88"/>
    </row>
    <row r="54154" spans="2:11" hidden="1" x14ac:dyDescent="0.2">
      <c r="B54154" s="88"/>
      <c r="C54154" s="88"/>
      <c r="D54154" s="88"/>
      <c r="E54154" s="88"/>
      <c r="F54154" s="88"/>
      <c r="G54154" s="88"/>
      <c r="H54154" s="88"/>
      <c r="I54154" s="88"/>
      <c r="J54154" s="88"/>
      <c r="K54154" s="88"/>
    </row>
    <row r="54155" spans="2:11" hidden="1" x14ac:dyDescent="0.2">
      <c r="B54155" s="88"/>
      <c r="C54155" s="88"/>
      <c r="D54155" s="88"/>
      <c r="E54155" s="88"/>
      <c r="F54155" s="88"/>
      <c r="G54155" s="88"/>
      <c r="H54155" s="88"/>
      <c r="I54155" s="88"/>
      <c r="J54155" s="88"/>
      <c r="K54155" s="88"/>
    </row>
    <row r="54156" spans="2:11" hidden="1" x14ac:dyDescent="0.2">
      <c r="B54156" s="88"/>
      <c r="C54156" s="88"/>
      <c r="D54156" s="88"/>
      <c r="E54156" s="88"/>
      <c r="F54156" s="88"/>
      <c r="G54156" s="88"/>
      <c r="H54156" s="88"/>
      <c r="I54156" s="88"/>
      <c r="J54156" s="88"/>
      <c r="K54156" s="88"/>
    </row>
    <row r="54157" spans="2:11" hidden="1" x14ac:dyDescent="0.2">
      <c r="B54157" s="88"/>
      <c r="C54157" s="88"/>
      <c r="D54157" s="88"/>
      <c r="E54157" s="88"/>
      <c r="F54157" s="88"/>
      <c r="G54157" s="88"/>
      <c r="H54157" s="88"/>
      <c r="I54157" s="88"/>
      <c r="J54157" s="88"/>
      <c r="K54157" s="88"/>
    </row>
    <row r="54158" spans="2:11" hidden="1" x14ac:dyDescent="0.2">
      <c r="B54158" s="88"/>
      <c r="C54158" s="88"/>
      <c r="D54158" s="88"/>
      <c r="E54158" s="88"/>
      <c r="F54158" s="88"/>
      <c r="G54158" s="88"/>
      <c r="H54158" s="88"/>
      <c r="I54158" s="88"/>
      <c r="J54158" s="88"/>
      <c r="K54158" s="88"/>
    </row>
    <row r="54159" spans="2:11" hidden="1" x14ac:dyDescent="0.2">
      <c r="B54159" s="88"/>
      <c r="C54159" s="88"/>
      <c r="D54159" s="88"/>
      <c r="E54159" s="88"/>
      <c r="F54159" s="88"/>
      <c r="G54159" s="88"/>
      <c r="H54159" s="88"/>
      <c r="I54159" s="88"/>
      <c r="J54159" s="88"/>
      <c r="K54159" s="88"/>
    </row>
    <row r="54160" spans="2:11" hidden="1" x14ac:dyDescent="0.2">
      <c r="B54160" s="88"/>
      <c r="C54160" s="88"/>
      <c r="D54160" s="88"/>
      <c r="E54160" s="88"/>
      <c r="F54160" s="88"/>
      <c r="G54160" s="88"/>
      <c r="H54160" s="88"/>
      <c r="I54160" s="88"/>
      <c r="J54160" s="88"/>
      <c r="K54160" s="88"/>
    </row>
    <row r="54161" spans="2:11" hidden="1" x14ac:dyDescent="0.2">
      <c r="B54161" s="88"/>
      <c r="C54161" s="88"/>
      <c r="D54161" s="88"/>
      <c r="E54161" s="88"/>
      <c r="F54161" s="88"/>
      <c r="G54161" s="88"/>
      <c r="H54161" s="88"/>
      <c r="I54161" s="88"/>
      <c r="J54161" s="88"/>
      <c r="K54161" s="88"/>
    </row>
    <row r="54162" spans="2:11" hidden="1" x14ac:dyDescent="0.2">
      <c r="B54162" s="88"/>
      <c r="C54162" s="88"/>
      <c r="D54162" s="88"/>
      <c r="E54162" s="88"/>
      <c r="F54162" s="88"/>
      <c r="G54162" s="88"/>
      <c r="H54162" s="88"/>
      <c r="I54162" s="88"/>
      <c r="J54162" s="88"/>
      <c r="K54162" s="88"/>
    </row>
    <row r="54163" spans="2:11" hidden="1" x14ac:dyDescent="0.2">
      <c r="B54163" s="88"/>
      <c r="C54163" s="88"/>
      <c r="D54163" s="88"/>
      <c r="E54163" s="88"/>
      <c r="F54163" s="88"/>
      <c r="G54163" s="88"/>
      <c r="H54163" s="88"/>
      <c r="I54163" s="88"/>
      <c r="J54163" s="88"/>
      <c r="K54163" s="88"/>
    </row>
    <row r="54164" spans="2:11" hidden="1" x14ac:dyDescent="0.2">
      <c r="B54164" s="88"/>
      <c r="C54164" s="88"/>
      <c r="D54164" s="88"/>
      <c r="E54164" s="88"/>
      <c r="F54164" s="88"/>
      <c r="G54164" s="88"/>
      <c r="H54164" s="88"/>
      <c r="I54164" s="88"/>
      <c r="J54164" s="88"/>
      <c r="K54164" s="88"/>
    </row>
    <row r="54165" spans="2:11" hidden="1" x14ac:dyDescent="0.2">
      <c r="B54165" s="88"/>
      <c r="C54165" s="88"/>
      <c r="D54165" s="88"/>
      <c r="E54165" s="88"/>
      <c r="F54165" s="88"/>
      <c r="G54165" s="88"/>
      <c r="H54165" s="88"/>
      <c r="I54165" s="88"/>
      <c r="J54165" s="88"/>
      <c r="K54165" s="88"/>
    </row>
    <row r="54166" spans="2:11" hidden="1" x14ac:dyDescent="0.2">
      <c r="B54166" s="88"/>
      <c r="C54166" s="88"/>
      <c r="D54166" s="88"/>
      <c r="E54166" s="88"/>
      <c r="F54166" s="88"/>
      <c r="G54166" s="88"/>
      <c r="H54166" s="88"/>
      <c r="I54166" s="88"/>
      <c r="J54166" s="88"/>
      <c r="K54166" s="88"/>
    </row>
    <row r="54167" spans="2:11" hidden="1" x14ac:dyDescent="0.2">
      <c r="B54167" s="88"/>
      <c r="C54167" s="88"/>
      <c r="D54167" s="88"/>
      <c r="E54167" s="88"/>
      <c r="F54167" s="88"/>
      <c r="G54167" s="88"/>
      <c r="H54167" s="88"/>
      <c r="I54167" s="88"/>
      <c r="J54167" s="88"/>
      <c r="K54167" s="88"/>
    </row>
    <row r="54168" spans="2:11" hidden="1" x14ac:dyDescent="0.2">
      <c r="B54168" s="88"/>
      <c r="C54168" s="88"/>
      <c r="D54168" s="88"/>
      <c r="E54168" s="88"/>
      <c r="F54168" s="88"/>
      <c r="G54168" s="88"/>
      <c r="H54168" s="88"/>
      <c r="I54168" s="88"/>
      <c r="J54168" s="88"/>
      <c r="K54168" s="88"/>
    </row>
    <row r="54169" spans="2:11" hidden="1" x14ac:dyDescent="0.2">
      <c r="B54169" s="88"/>
      <c r="C54169" s="88"/>
      <c r="D54169" s="88"/>
      <c r="E54169" s="88"/>
      <c r="F54169" s="88"/>
      <c r="G54169" s="88"/>
      <c r="H54169" s="88"/>
      <c r="I54169" s="88"/>
      <c r="J54169" s="88"/>
      <c r="K54169" s="88"/>
    </row>
    <row r="54170" spans="2:11" hidden="1" x14ac:dyDescent="0.2">
      <c r="B54170" s="88"/>
      <c r="C54170" s="88"/>
      <c r="D54170" s="88"/>
      <c r="E54170" s="88"/>
      <c r="F54170" s="88"/>
      <c r="G54170" s="88"/>
      <c r="H54170" s="88"/>
      <c r="I54170" s="88"/>
      <c r="J54170" s="88"/>
      <c r="K54170" s="88"/>
    </row>
    <row r="54171" spans="2:11" hidden="1" x14ac:dyDescent="0.2">
      <c r="B54171" s="88"/>
      <c r="C54171" s="88"/>
      <c r="D54171" s="88"/>
      <c r="E54171" s="88"/>
      <c r="F54171" s="88"/>
      <c r="G54171" s="88"/>
      <c r="H54171" s="88"/>
      <c r="I54171" s="88"/>
      <c r="J54171" s="88"/>
      <c r="K54171" s="88"/>
    </row>
    <row r="54172" spans="2:11" hidden="1" x14ac:dyDescent="0.2">
      <c r="B54172" s="88"/>
      <c r="C54172" s="88"/>
      <c r="D54172" s="88"/>
      <c r="E54172" s="88"/>
      <c r="F54172" s="88"/>
      <c r="G54172" s="88"/>
      <c r="H54172" s="88"/>
      <c r="I54172" s="88"/>
      <c r="J54172" s="88"/>
      <c r="K54172" s="88"/>
    </row>
    <row r="54173" spans="2:11" hidden="1" x14ac:dyDescent="0.2">
      <c r="B54173" s="88"/>
      <c r="C54173" s="88"/>
      <c r="D54173" s="88"/>
      <c r="E54173" s="88"/>
      <c r="F54173" s="88"/>
      <c r="G54173" s="88"/>
      <c r="H54173" s="88"/>
      <c r="I54173" s="88"/>
      <c r="J54173" s="88"/>
      <c r="K54173" s="88"/>
    </row>
    <row r="54174" spans="2:11" hidden="1" x14ac:dyDescent="0.2">
      <c r="B54174" s="88"/>
      <c r="C54174" s="88"/>
      <c r="D54174" s="88"/>
      <c r="E54174" s="88"/>
      <c r="F54174" s="88"/>
      <c r="G54174" s="88"/>
      <c r="H54174" s="88"/>
      <c r="I54174" s="88"/>
      <c r="J54174" s="88"/>
      <c r="K54174" s="88"/>
    </row>
    <row r="54175" spans="2:11" hidden="1" x14ac:dyDescent="0.2">
      <c r="B54175" s="88"/>
      <c r="C54175" s="88"/>
      <c r="D54175" s="88"/>
      <c r="E54175" s="88"/>
      <c r="F54175" s="88"/>
      <c r="G54175" s="88"/>
      <c r="H54175" s="88"/>
      <c r="I54175" s="88"/>
      <c r="J54175" s="88"/>
      <c r="K54175" s="88"/>
    </row>
    <row r="54176" spans="2:11" hidden="1" x14ac:dyDescent="0.2">
      <c r="B54176" s="88"/>
      <c r="C54176" s="88"/>
      <c r="D54176" s="88"/>
      <c r="E54176" s="88"/>
      <c r="F54176" s="88"/>
      <c r="G54176" s="88"/>
      <c r="H54176" s="88"/>
      <c r="I54176" s="88"/>
      <c r="J54176" s="88"/>
      <c r="K54176" s="88"/>
    </row>
    <row r="54177" spans="2:11" hidden="1" x14ac:dyDescent="0.2">
      <c r="B54177" s="88"/>
      <c r="C54177" s="88"/>
      <c r="D54177" s="88"/>
      <c r="E54177" s="88"/>
      <c r="F54177" s="88"/>
      <c r="G54177" s="88"/>
      <c r="H54177" s="88"/>
      <c r="I54177" s="88"/>
      <c r="J54177" s="88"/>
      <c r="K54177" s="88"/>
    </row>
    <row r="54178" spans="2:11" hidden="1" x14ac:dyDescent="0.2">
      <c r="B54178" s="88"/>
      <c r="C54178" s="88"/>
      <c r="D54178" s="88"/>
      <c r="E54178" s="88"/>
      <c r="F54178" s="88"/>
      <c r="G54178" s="88"/>
      <c r="H54178" s="88"/>
      <c r="I54178" s="88"/>
      <c r="J54178" s="88"/>
      <c r="K54178" s="88"/>
    </row>
    <row r="54179" spans="2:11" hidden="1" x14ac:dyDescent="0.2">
      <c r="B54179" s="88"/>
      <c r="C54179" s="88"/>
      <c r="D54179" s="88"/>
      <c r="E54179" s="88"/>
      <c r="F54179" s="88"/>
      <c r="G54179" s="88"/>
      <c r="H54179" s="88"/>
      <c r="I54179" s="88"/>
      <c r="J54179" s="88"/>
      <c r="K54179" s="88"/>
    </row>
    <row r="54180" spans="2:11" hidden="1" x14ac:dyDescent="0.2">
      <c r="B54180" s="88"/>
      <c r="C54180" s="88"/>
      <c r="D54180" s="88"/>
      <c r="E54180" s="88"/>
      <c r="F54180" s="88"/>
      <c r="G54180" s="88"/>
      <c r="H54180" s="88"/>
      <c r="I54180" s="88"/>
      <c r="J54180" s="88"/>
      <c r="K54180" s="88"/>
    </row>
    <row r="54181" spans="2:11" hidden="1" x14ac:dyDescent="0.2">
      <c r="B54181" s="88"/>
      <c r="C54181" s="88"/>
      <c r="D54181" s="88"/>
      <c r="E54181" s="88"/>
      <c r="F54181" s="88"/>
      <c r="G54181" s="88"/>
      <c r="H54181" s="88"/>
      <c r="I54181" s="88"/>
      <c r="J54181" s="88"/>
      <c r="K54181" s="88"/>
    </row>
    <row r="54182" spans="2:11" hidden="1" x14ac:dyDescent="0.2">
      <c r="B54182" s="88"/>
      <c r="C54182" s="88"/>
      <c r="D54182" s="88"/>
      <c r="E54182" s="88"/>
      <c r="F54182" s="88"/>
      <c r="G54182" s="88"/>
      <c r="H54182" s="88"/>
      <c r="I54182" s="88"/>
      <c r="J54182" s="88"/>
      <c r="K54182" s="88"/>
    </row>
    <row r="54183" spans="2:11" hidden="1" x14ac:dyDescent="0.2">
      <c r="B54183" s="88"/>
      <c r="C54183" s="88"/>
      <c r="D54183" s="88"/>
      <c r="E54183" s="88"/>
      <c r="F54183" s="88"/>
      <c r="G54183" s="88"/>
      <c r="H54183" s="88"/>
      <c r="I54183" s="88"/>
      <c r="J54183" s="88"/>
      <c r="K54183" s="88"/>
    </row>
    <row r="54184" spans="2:11" hidden="1" x14ac:dyDescent="0.2">
      <c r="B54184" s="88"/>
      <c r="C54184" s="88"/>
      <c r="D54184" s="88"/>
      <c r="E54184" s="88"/>
      <c r="F54184" s="88"/>
      <c r="G54184" s="88"/>
      <c r="H54184" s="88"/>
      <c r="I54184" s="88"/>
      <c r="J54184" s="88"/>
      <c r="K54184" s="88"/>
    </row>
    <row r="54185" spans="2:11" hidden="1" x14ac:dyDescent="0.2">
      <c r="B54185" s="88"/>
      <c r="C54185" s="88"/>
      <c r="D54185" s="88"/>
      <c r="E54185" s="88"/>
      <c r="F54185" s="88"/>
      <c r="G54185" s="88"/>
      <c r="H54185" s="88"/>
      <c r="I54185" s="88"/>
      <c r="J54185" s="88"/>
      <c r="K54185" s="88"/>
    </row>
    <row r="54186" spans="2:11" hidden="1" x14ac:dyDescent="0.2">
      <c r="B54186" s="88"/>
      <c r="C54186" s="88"/>
      <c r="D54186" s="88"/>
      <c r="E54186" s="88"/>
      <c r="F54186" s="88"/>
      <c r="G54186" s="88"/>
      <c r="H54186" s="88"/>
      <c r="I54186" s="88"/>
      <c r="J54186" s="88"/>
      <c r="K54186" s="88"/>
    </row>
    <row r="54187" spans="2:11" hidden="1" x14ac:dyDescent="0.2">
      <c r="B54187" s="88"/>
      <c r="C54187" s="88"/>
      <c r="D54187" s="88"/>
      <c r="E54187" s="88"/>
      <c r="F54187" s="88"/>
      <c r="G54187" s="88"/>
      <c r="H54187" s="88"/>
      <c r="I54187" s="88"/>
      <c r="J54187" s="88"/>
      <c r="K54187" s="88"/>
    </row>
    <row r="54188" spans="2:11" hidden="1" x14ac:dyDescent="0.2">
      <c r="B54188" s="88"/>
      <c r="C54188" s="88"/>
      <c r="D54188" s="88"/>
      <c r="E54188" s="88"/>
      <c r="F54188" s="88"/>
      <c r="G54188" s="88"/>
      <c r="H54188" s="88"/>
      <c r="I54188" s="88"/>
      <c r="J54188" s="88"/>
      <c r="K54188" s="88"/>
    </row>
    <row r="54189" spans="2:11" hidden="1" x14ac:dyDescent="0.2">
      <c r="B54189" s="88"/>
      <c r="C54189" s="88"/>
      <c r="D54189" s="88"/>
      <c r="E54189" s="88"/>
      <c r="F54189" s="88"/>
      <c r="G54189" s="88"/>
      <c r="H54189" s="88"/>
      <c r="I54189" s="88"/>
      <c r="J54189" s="88"/>
      <c r="K54189" s="88"/>
    </row>
    <row r="54190" spans="2:11" hidden="1" x14ac:dyDescent="0.2">
      <c r="B54190" s="88"/>
      <c r="C54190" s="88"/>
      <c r="D54190" s="88"/>
      <c r="E54190" s="88"/>
      <c r="F54190" s="88"/>
      <c r="G54190" s="88"/>
      <c r="H54190" s="88"/>
      <c r="I54190" s="88"/>
      <c r="J54190" s="88"/>
      <c r="K54190" s="88"/>
    </row>
    <row r="54191" spans="2:11" hidden="1" x14ac:dyDescent="0.2">
      <c r="B54191" s="88"/>
      <c r="C54191" s="88"/>
      <c r="D54191" s="88"/>
      <c r="E54191" s="88"/>
      <c r="F54191" s="88"/>
      <c r="G54191" s="88"/>
      <c r="H54191" s="88"/>
      <c r="I54191" s="88"/>
      <c r="J54191" s="88"/>
      <c r="K54191" s="88"/>
    </row>
    <row r="54192" spans="2:11" hidden="1" x14ac:dyDescent="0.2">
      <c r="B54192" s="88"/>
      <c r="C54192" s="88"/>
      <c r="D54192" s="88"/>
      <c r="E54192" s="88"/>
      <c r="F54192" s="88"/>
      <c r="G54192" s="88"/>
      <c r="H54192" s="88"/>
      <c r="I54192" s="88"/>
      <c r="J54192" s="88"/>
      <c r="K54192" s="88"/>
    </row>
    <row r="54193" spans="2:11" hidden="1" x14ac:dyDescent="0.2">
      <c r="B54193" s="88"/>
      <c r="C54193" s="88"/>
      <c r="D54193" s="88"/>
      <c r="E54193" s="88"/>
      <c r="F54193" s="88"/>
      <c r="G54193" s="88"/>
      <c r="H54193" s="88"/>
      <c r="I54193" s="88"/>
      <c r="J54193" s="88"/>
      <c r="K54193" s="88"/>
    </row>
    <row r="54194" spans="2:11" hidden="1" x14ac:dyDescent="0.2">
      <c r="B54194" s="88"/>
      <c r="C54194" s="88"/>
      <c r="D54194" s="88"/>
      <c r="E54194" s="88"/>
      <c r="F54194" s="88"/>
      <c r="G54194" s="88"/>
      <c r="H54194" s="88"/>
      <c r="I54194" s="88"/>
      <c r="J54194" s="88"/>
      <c r="K54194" s="88"/>
    </row>
    <row r="54195" spans="2:11" hidden="1" x14ac:dyDescent="0.2">
      <c r="B54195" s="88"/>
      <c r="C54195" s="88"/>
      <c r="D54195" s="88"/>
      <c r="E54195" s="88"/>
      <c r="F54195" s="88"/>
      <c r="G54195" s="88"/>
      <c r="H54195" s="88"/>
      <c r="I54195" s="88"/>
      <c r="J54195" s="88"/>
      <c r="K54195" s="88"/>
    </row>
    <row r="54196" spans="2:11" hidden="1" x14ac:dyDescent="0.2">
      <c r="B54196" s="88"/>
      <c r="C54196" s="88"/>
      <c r="D54196" s="88"/>
      <c r="E54196" s="88"/>
      <c r="F54196" s="88"/>
      <c r="G54196" s="88"/>
      <c r="H54196" s="88"/>
      <c r="I54196" s="88"/>
      <c r="J54196" s="88"/>
      <c r="K54196" s="88"/>
    </row>
    <row r="54197" spans="2:11" hidden="1" x14ac:dyDescent="0.2">
      <c r="B54197" s="88"/>
      <c r="C54197" s="88"/>
      <c r="D54197" s="88"/>
      <c r="E54197" s="88"/>
      <c r="F54197" s="88"/>
      <c r="G54197" s="88"/>
      <c r="H54197" s="88"/>
      <c r="I54197" s="88"/>
      <c r="J54197" s="88"/>
      <c r="K54197" s="88"/>
    </row>
    <row r="54198" spans="2:11" hidden="1" x14ac:dyDescent="0.2">
      <c r="B54198" s="88"/>
      <c r="C54198" s="88"/>
      <c r="D54198" s="88"/>
      <c r="E54198" s="88"/>
      <c r="F54198" s="88"/>
      <c r="G54198" s="88"/>
      <c r="H54198" s="88"/>
      <c r="I54198" s="88"/>
      <c r="J54198" s="88"/>
      <c r="K54198" s="88"/>
    </row>
    <row r="54199" spans="2:11" hidden="1" x14ac:dyDescent="0.2">
      <c r="B54199" s="88"/>
      <c r="C54199" s="88"/>
      <c r="D54199" s="88"/>
      <c r="E54199" s="88"/>
      <c r="F54199" s="88"/>
      <c r="G54199" s="88"/>
      <c r="H54199" s="88"/>
      <c r="I54199" s="88"/>
      <c r="J54199" s="88"/>
      <c r="K54199" s="88"/>
    </row>
    <row r="54200" spans="2:11" hidden="1" x14ac:dyDescent="0.2">
      <c r="B54200" s="88"/>
      <c r="C54200" s="88"/>
      <c r="D54200" s="88"/>
      <c r="E54200" s="88"/>
      <c r="F54200" s="88"/>
      <c r="G54200" s="88"/>
      <c r="H54200" s="88"/>
      <c r="I54200" s="88"/>
      <c r="J54200" s="88"/>
      <c r="K54200" s="88"/>
    </row>
    <row r="54201" spans="2:11" hidden="1" x14ac:dyDescent="0.2">
      <c r="B54201" s="88"/>
      <c r="C54201" s="88"/>
      <c r="D54201" s="88"/>
      <c r="E54201" s="88"/>
      <c r="F54201" s="88"/>
      <c r="G54201" s="88"/>
      <c r="H54201" s="88"/>
      <c r="I54201" s="88"/>
      <c r="J54201" s="88"/>
      <c r="K54201" s="88"/>
    </row>
    <row r="54202" spans="2:11" hidden="1" x14ac:dyDescent="0.2">
      <c r="B54202" s="88"/>
      <c r="C54202" s="88"/>
      <c r="D54202" s="88"/>
      <c r="E54202" s="88"/>
      <c r="F54202" s="88"/>
      <c r="G54202" s="88"/>
      <c r="H54202" s="88"/>
      <c r="I54202" s="88"/>
      <c r="J54202" s="88"/>
      <c r="K54202" s="88"/>
    </row>
    <row r="54203" spans="2:11" hidden="1" x14ac:dyDescent="0.2">
      <c r="B54203" s="88"/>
      <c r="C54203" s="88"/>
      <c r="D54203" s="88"/>
      <c r="E54203" s="88"/>
      <c r="F54203" s="88"/>
      <c r="G54203" s="88"/>
      <c r="H54203" s="88"/>
      <c r="I54203" s="88"/>
      <c r="J54203" s="88"/>
      <c r="K54203" s="88"/>
    </row>
    <row r="54204" spans="2:11" hidden="1" x14ac:dyDescent="0.2">
      <c r="B54204" s="88"/>
      <c r="C54204" s="88"/>
      <c r="D54204" s="88"/>
      <c r="E54204" s="88"/>
      <c r="F54204" s="88"/>
      <c r="G54204" s="88"/>
      <c r="H54204" s="88"/>
      <c r="I54204" s="88"/>
      <c r="J54204" s="88"/>
      <c r="K54204" s="88"/>
    </row>
    <row r="54205" spans="2:11" hidden="1" x14ac:dyDescent="0.2">
      <c r="B54205" s="88"/>
      <c r="C54205" s="88"/>
      <c r="D54205" s="88"/>
      <c r="E54205" s="88"/>
      <c r="F54205" s="88"/>
      <c r="G54205" s="88"/>
      <c r="H54205" s="88"/>
      <c r="I54205" s="88"/>
      <c r="J54205" s="88"/>
      <c r="K54205" s="88"/>
    </row>
    <row r="54206" spans="2:11" hidden="1" x14ac:dyDescent="0.2">
      <c r="B54206" s="88"/>
      <c r="C54206" s="88"/>
      <c r="D54206" s="88"/>
      <c r="E54206" s="88"/>
      <c r="F54206" s="88"/>
      <c r="G54206" s="88"/>
      <c r="H54206" s="88"/>
      <c r="I54206" s="88"/>
      <c r="J54206" s="88"/>
      <c r="K54206" s="88"/>
    </row>
    <row r="54207" spans="2:11" hidden="1" x14ac:dyDescent="0.2">
      <c r="B54207" s="88"/>
      <c r="C54207" s="88"/>
      <c r="D54207" s="88"/>
      <c r="E54207" s="88"/>
      <c r="F54207" s="88"/>
      <c r="G54207" s="88"/>
      <c r="H54207" s="88"/>
      <c r="I54207" s="88"/>
      <c r="J54207" s="88"/>
      <c r="K54207" s="88"/>
    </row>
    <row r="54208" spans="2:11" hidden="1" x14ac:dyDescent="0.2">
      <c r="B54208" s="88"/>
      <c r="C54208" s="88"/>
      <c r="D54208" s="88"/>
      <c r="E54208" s="88"/>
      <c r="F54208" s="88"/>
      <c r="G54208" s="88"/>
      <c r="H54208" s="88"/>
      <c r="I54208" s="88"/>
      <c r="J54208" s="88"/>
      <c r="K54208" s="88"/>
    </row>
    <row r="54209" spans="2:11" hidden="1" x14ac:dyDescent="0.2">
      <c r="B54209" s="88"/>
      <c r="C54209" s="88"/>
      <c r="D54209" s="88"/>
      <c r="E54209" s="88"/>
      <c r="F54209" s="88"/>
      <c r="G54209" s="88"/>
      <c r="H54209" s="88"/>
      <c r="I54209" s="88"/>
      <c r="J54209" s="88"/>
      <c r="K54209" s="88"/>
    </row>
    <row r="54210" spans="2:11" hidden="1" x14ac:dyDescent="0.2">
      <c r="B54210" s="88"/>
      <c r="C54210" s="88"/>
      <c r="D54210" s="88"/>
      <c r="E54210" s="88"/>
      <c r="F54210" s="88"/>
      <c r="G54210" s="88"/>
      <c r="H54210" s="88"/>
      <c r="I54210" s="88"/>
      <c r="J54210" s="88"/>
      <c r="K54210" s="88"/>
    </row>
    <row r="54211" spans="2:11" hidden="1" x14ac:dyDescent="0.2">
      <c r="B54211" s="88"/>
      <c r="C54211" s="88"/>
      <c r="D54211" s="88"/>
      <c r="E54211" s="88"/>
      <c r="F54211" s="88"/>
      <c r="G54211" s="88"/>
      <c r="H54211" s="88"/>
      <c r="I54211" s="88"/>
      <c r="J54211" s="88"/>
      <c r="K54211" s="88"/>
    </row>
    <row r="54212" spans="2:11" hidden="1" x14ac:dyDescent="0.2">
      <c r="B54212" s="88"/>
      <c r="C54212" s="88"/>
      <c r="D54212" s="88"/>
      <c r="E54212" s="88"/>
      <c r="F54212" s="88"/>
      <c r="G54212" s="88"/>
      <c r="H54212" s="88"/>
      <c r="I54212" s="88"/>
      <c r="J54212" s="88"/>
      <c r="K54212" s="88"/>
    </row>
    <row r="54213" spans="2:11" hidden="1" x14ac:dyDescent="0.2">
      <c r="B54213" s="88"/>
      <c r="C54213" s="88"/>
      <c r="D54213" s="88"/>
      <c r="E54213" s="88"/>
      <c r="F54213" s="88"/>
      <c r="G54213" s="88"/>
      <c r="H54213" s="88"/>
      <c r="I54213" s="88"/>
      <c r="J54213" s="88"/>
      <c r="K54213" s="88"/>
    </row>
    <row r="54214" spans="2:11" hidden="1" x14ac:dyDescent="0.2">
      <c r="B54214" s="88"/>
      <c r="C54214" s="88"/>
      <c r="D54214" s="88"/>
      <c r="E54214" s="88"/>
      <c r="F54214" s="88"/>
      <c r="G54214" s="88"/>
      <c r="H54214" s="88"/>
      <c r="I54214" s="88"/>
      <c r="J54214" s="88"/>
      <c r="K54214" s="88"/>
    </row>
    <row r="54215" spans="2:11" hidden="1" x14ac:dyDescent="0.2">
      <c r="B54215" s="88"/>
      <c r="C54215" s="88"/>
      <c r="D54215" s="88"/>
      <c r="E54215" s="88"/>
      <c r="F54215" s="88"/>
      <c r="G54215" s="88"/>
      <c r="H54215" s="88"/>
      <c r="I54215" s="88"/>
      <c r="J54215" s="88"/>
      <c r="K54215" s="88"/>
    </row>
    <row r="54216" spans="2:11" hidden="1" x14ac:dyDescent="0.2">
      <c r="B54216" s="88"/>
      <c r="C54216" s="88"/>
      <c r="D54216" s="88"/>
      <c r="E54216" s="88"/>
      <c r="F54216" s="88"/>
      <c r="G54216" s="88"/>
      <c r="H54216" s="88"/>
      <c r="I54216" s="88"/>
      <c r="J54216" s="88"/>
      <c r="K54216" s="88"/>
    </row>
    <row r="54217" spans="2:11" hidden="1" x14ac:dyDescent="0.2">
      <c r="B54217" s="88"/>
      <c r="C54217" s="88"/>
      <c r="D54217" s="88"/>
      <c r="E54217" s="88"/>
      <c r="F54217" s="88"/>
      <c r="G54217" s="88"/>
      <c r="H54217" s="88"/>
      <c r="I54217" s="88"/>
      <c r="J54217" s="88"/>
      <c r="K54217" s="88"/>
    </row>
    <row r="54218" spans="2:11" hidden="1" x14ac:dyDescent="0.2">
      <c r="B54218" s="88"/>
      <c r="C54218" s="88"/>
      <c r="D54218" s="88"/>
      <c r="E54218" s="88"/>
      <c r="F54218" s="88"/>
      <c r="G54218" s="88"/>
      <c r="H54218" s="88"/>
      <c r="I54218" s="88"/>
      <c r="J54218" s="88"/>
      <c r="K54218" s="88"/>
    </row>
    <row r="54219" spans="2:11" hidden="1" x14ac:dyDescent="0.2">
      <c r="B54219" s="88"/>
      <c r="C54219" s="88"/>
      <c r="D54219" s="88"/>
      <c r="E54219" s="88"/>
      <c r="F54219" s="88"/>
      <c r="G54219" s="88"/>
      <c r="H54219" s="88"/>
      <c r="I54219" s="88"/>
      <c r="J54219" s="88"/>
      <c r="K54219" s="88"/>
    </row>
    <row r="54220" spans="2:11" hidden="1" x14ac:dyDescent="0.2">
      <c r="B54220" s="88"/>
      <c r="C54220" s="88"/>
      <c r="D54220" s="88"/>
      <c r="E54220" s="88"/>
      <c r="F54220" s="88"/>
      <c r="G54220" s="88"/>
      <c r="H54220" s="88"/>
      <c r="I54220" s="88"/>
      <c r="J54220" s="88"/>
      <c r="K54220" s="88"/>
    </row>
    <row r="54221" spans="2:11" hidden="1" x14ac:dyDescent="0.2">
      <c r="B54221" s="88"/>
      <c r="C54221" s="88"/>
      <c r="D54221" s="88"/>
      <c r="E54221" s="88"/>
      <c r="F54221" s="88"/>
      <c r="G54221" s="88"/>
      <c r="H54221" s="88"/>
      <c r="I54221" s="88"/>
      <c r="J54221" s="88"/>
      <c r="K54221" s="88"/>
    </row>
    <row r="54222" spans="2:11" hidden="1" x14ac:dyDescent="0.2">
      <c r="B54222" s="88"/>
      <c r="C54222" s="88"/>
      <c r="D54222" s="88"/>
      <c r="E54222" s="88"/>
      <c r="F54222" s="88"/>
      <c r="G54222" s="88"/>
      <c r="H54222" s="88"/>
      <c r="I54222" s="88"/>
      <c r="J54222" s="88"/>
      <c r="K54222" s="88"/>
    </row>
    <row r="54223" spans="2:11" hidden="1" x14ac:dyDescent="0.2">
      <c r="B54223" s="88"/>
      <c r="C54223" s="88"/>
      <c r="D54223" s="88"/>
      <c r="E54223" s="88"/>
      <c r="F54223" s="88"/>
      <c r="G54223" s="88"/>
      <c r="H54223" s="88"/>
      <c r="I54223" s="88"/>
      <c r="J54223" s="88"/>
      <c r="K54223" s="88"/>
    </row>
    <row r="54224" spans="2:11" hidden="1" x14ac:dyDescent="0.2">
      <c r="B54224" s="88"/>
      <c r="C54224" s="88"/>
      <c r="D54224" s="88"/>
      <c r="E54224" s="88"/>
      <c r="F54224" s="88"/>
      <c r="G54224" s="88"/>
      <c r="H54224" s="88"/>
      <c r="I54224" s="88"/>
      <c r="J54224" s="88"/>
      <c r="K54224" s="88"/>
    </row>
    <row r="54225" spans="2:11" hidden="1" x14ac:dyDescent="0.2">
      <c r="B54225" s="88"/>
      <c r="C54225" s="88"/>
      <c r="D54225" s="88"/>
      <c r="E54225" s="88"/>
      <c r="F54225" s="88"/>
      <c r="G54225" s="88"/>
      <c r="H54225" s="88"/>
      <c r="I54225" s="88"/>
      <c r="J54225" s="88"/>
      <c r="K54225" s="88"/>
    </row>
    <row r="54226" spans="2:11" hidden="1" x14ac:dyDescent="0.2">
      <c r="B54226" s="88"/>
      <c r="C54226" s="88"/>
      <c r="D54226" s="88"/>
      <c r="E54226" s="88"/>
      <c r="F54226" s="88"/>
      <c r="G54226" s="88"/>
      <c r="H54226" s="88"/>
      <c r="I54226" s="88"/>
      <c r="J54226" s="88"/>
      <c r="K54226" s="88"/>
    </row>
    <row r="54227" spans="2:11" hidden="1" x14ac:dyDescent="0.2">
      <c r="B54227" s="88"/>
      <c r="C54227" s="88"/>
      <c r="D54227" s="88"/>
      <c r="E54227" s="88"/>
      <c r="F54227" s="88"/>
      <c r="G54227" s="88"/>
      <c r="H54227" s="88"/>
      <c r="I54227" s="88"/>
      <c r="J54227" s="88"/>
      <c r="K54227" s="88"/>
    </row>
    <row r="54228" spans="2:11" hidden="1" x14ac:dyDescent="0.2">
      <c r="B54228" s="88"/>
      <c r="C54228" s="88"/>
      <c r="D54228" s="88"/>
      <c r="E54228" s="88"/>
      <c r="F54228" s="88"/>
      <c r="G54228" s="88"/>
      <c r="H54228" s="88"/>
      <c r="I54228" s="88"/>
      <c r="J54228" s="88"/>
      <c r="K54228" s="88"/>
    </row>
    <row r="54229" spans="2:11" hidden="1" x14ac:dyDescent="0.2">
      <c r="B54229" s="88"/>
      <c r="C54229" s="88"/>
      <c r="D54229" s="88"/>
      <c r="E54229" s="88"/>
      <c r="F54229" s="88"/>
      <c r="G54229" s="88"/>
      <c r="H54229" s="88"/>
      <c r="I54229" s="88"/>
      <c r="J54229" s="88"/>
      <c r="K54229" s="88"/>
    </row>
    <row r="54230" spans="2:11" hidden="1" x14ac:dyDescent="0.2">
      <c r="B54230" s="88"/>
      <c r="C54230" s="88"/>
      <c r="D54230" s="88"/>
      <c r="E54230" s="88"/>
      <c r="F54230" s="88"/>
      <c r="G54230" s="88"/>
      <c r="H54230" s="88"/>
      <c r="I54230" s="88"/>
      <c r="J54230" s="88"/>
      <c r="K54230" s="88"/>
    </row>
    <row r="54231" spans="2:11" hidden="1" x14ac:dyDescent="0.2">
      <c r="B54231" s="88"/>
      <c r="C54231" s="88"/>
      <c r="D54231" s="88"/>
      <c r="E54231" s="88"/>
      <c r="F54231" s="88"/>
      <c r="G54231" s="88"/>
      <c r="H54231" s="88"/>
      <c r="I54231" s="88"/>
      <c r="J54231" s="88"/>
      <c r="K54231" s="88"/>
    </row>
    <row r="54232" spans="2:11" hidden="1" x14ac:dyDescent="0.2">
      <c r="B54232" s="88"/>
      <c r="C54232" s="88"/>
      <c r="D54232" s="88"/>
      <c r="E54232" s="88"/>
      <c r="F54232" s="88"/>
      <c r="G54232" s="88"/>
      <c r="H54232" s="88"/>
      <c r="I54232" s="88"/>
      <c r="J54232" s="88"/>
      <c r="K54232" s="88"/>
    </row>
    <row r="54233" spans="2:11" hidden="1" x14ac:dyDescent="0.2">
      <c r="B54233" s="88"/>
      <c r="C54233" s="88"/>
      <c r="D54233" s="88"/>
      <c r="E54233" s="88"/>
      <c r="F54233" s="88"/>
      <c r="G54233" s="88"/>
      <c r="H54233" s="88"/>
      <c r="I54233" s="88"/>
      <c r="J54233" s="88"/>
      <c r="K54233" s="88"/>
    </row>
    <row r="54234" spans="2:11" hidden="1" x14ac:dyDescent="0.2">
      <c r="B54234" s="88"/>
      <c r="C54234" s="88"/>
      <c r="D54234" s="88"/>
      <c r="E54234" s="88"/>
      <c r="F54234" s="88"/>
      <c r="G54234" s="88"/>
      <c r="H54234" s="88"/>
      <c r="I54234" s="88"/>
      <c r="J54234" s="88"/>
      <c r="K54234" s="88"/>
    </row>
    <row r="54235" spans="2:11" hidden="1" x14ac:dyDescent="0.2">
      <c r="B54235" s="88"/>
      <c r="C54235" s="88"/>
      <c r="D54235" s="88"/>
      <c r="E54235" s="88"/>
      <c r="F54235" s="88"/>
      <c r="G54235" s="88"/>
      <c r="H54235" s="88"/>
      <c r="I54235" s="88"/>
      <c r="J54235" s="88"/>
      <c r="K54235" s="88"/>
    </row>
    <row r="54236" spans="2:11" hidden="1" x14ac:dyDescent="0.2">
      <c r="B54236" s="88"/>
      <c r="C54236" s="88"/>
      <c r="D54236" s="88"/>
      <c r="E54236" s="88"/>
      <c r="F54236" s="88"/>
      <c r="G54236" s="88"/>
      <c r="H54236" s="88"/>
      <c r="I54236" s="88"/>
      <c r="J54236" s="88"/>
      <c r="K54236" s="88"/>
    </row>
    <row r="54237" spans="2:11" hidden="1" x14ac:dyDescent="0.2">
      <c r="B54237" s="88"/>
      <c r="C54237" s="88"/>
      <c r="D54237" s="88"/>
      <c r="E54237" s="88"/>
      <c r="F54237" s="88"/>
      <c r="G54237" s="88"/>
      <c r="H54237" s="88"/>
      <c r="I54237" s="88"/>
      <c r="J54237" s="88"/>
      <c r="K54237" s="88"/>
    </row>
    <row r="54238" spans="2:11" hidden="1" x14ac:dyDescent="0.2">
      <c r="B54238" s="88"/>
      <c r="C54238" s="88"/>
      <c r="D54238" s="88"/>
      <c r="E54238" s="88"/>
      <c r="F54238" s="88"/>
      <c r="G54238" s="88"/>
      <c r="H54238" s="88"/>
      <c r="I54238" s="88"/>
      <c r="J54238" s="88"/>
      <c r="K54238" s="88"/>
    </row>
    <row r="54239" spans="2:11" hidden="1" x14ac:dyDescent="0.2">
      <c r="B54239" s="88"/>
      <c r="C54239" s="88"/>
      <c r="D54239" s="88"/>
      <c r="E54239" s="88"/>
      <c r="F54239" s="88"/>
      <c r="G54239" s="88"/>
      <c r="H54239" s="88"/>
      <c r="I54239" s="88"/>
      <c r="J54239" s="88"/>
      <c r="K54239" s="88"/>
    </row>
    <row r="54240" spans="2:11" hidden="1" x14ac:dyDescent="0.2">
      <c r="B54240" s="88"/>
      <c r="C54240" s="88"/>
      <c r="D54240" s="88"/>
      <c r="E54240" s="88"/>
      <c r="F54240" s="88"/>
      <c r="G54240" s="88"/>
      <c r="H54240" s="88"/>
      <c r="I54240" s="88"/>
      <c r="J54240" s="88"/>
      <c r="K54240" s="88"/>
    </row>
    <row r="54241" spans="2:11" hidden="1" x14ac:dyDescent="0.2">
      <c r="B54241" s="88"/>
      <c r="C54241" s="88"/>
      <c r="D54241" s="88"/>
      <c r="E54241" s="88"/>
      <c r="F54241" s="88"/>
      <c r="G54241" s="88"/>
      <c r="H54241" s="88"/>
      <c r="I54241" s="88"/>
      <c r="J54241" s="88"/>
      <c r="K54241" s="88"/>
    </row>
    <row r="54242" spans="2:11" hidden="1" x14ac:dyDescent="0.2">
      <c r="B54242" s="88"/>
      <c r="C54242" s="88"/>
      <c r="D54242" s="88"/>
      <c r="E54242" s="88"/>
      <c r="F54242" s="88"/>
      <c r="G54242" s="88"/>
      <c r="H54242" s="88"/>
      <c r="I54242" s="88"/>
      <c r="J54242" s="88"/>
      <c r="K54242" s="88"/>
    </row>
    <row r="54243" spans="2:11" hidden="1" x14ac:dyDescent="0.2">
      <c r="B54243" s="88"/>
      <c r="C54243" s="88"/>
      <c r="D54243" s="88"/>
      <c r="E54243" s="88"/>
      <c r="F54243" s="88"/>
      <c r="G54243" s="88"/>
      <c r="H54243" s="88"/>
      <c r="I54243" s="88"/>
      <c r="J54243" s="88"/>
      <c r="K54243" s="88"/>
    </row>
    <row r="54244" spans="2:11" hidden="1" x14ac:dyDescent="0.2">
      <c r="B54244" s="88"/>
      <c r="C54244" s="88"/>
      <c r="D54244" s="88"/>
      <c r="E54244" s="88"/>
      <c r="F54244" s="88"/>
      <c r="G54244" s="88"/>
      <c r="H54244" s="88"/>
      <c r="I54244" s="88"/>
      <c r="J54244" s="88"/>
      <c r="K54244" s="88"/>
    </row>
    <row r="54245" spans="2:11" hidden="1" x14ac:dyDescent="0.2">
      <c r="B54245" s="88"/>
      <c r="C54245" s="88"/>
      <c r="D54245" s="88"/>
      <c r="E54245" s="88"/>
      <c r="F54245" s="88"/>
      <c r="G54245" s="88"/>
      <c r="H54245" s="88"/>
      <c r="I54245" s="88"/>
      <c r="J54245" s="88"/>
      <c r="K54245" s="88"/>
    </row>
    <row r="54246" spans="2:11" hidden="1" x14ac:dyDescent="0.2">
      <c r="B54246" s="88"/>
      <c r="C54246" s="88"/>
      <c r="D54246" s="88"/>
      <c r="E54246" s="88"/>
      <c r="F54246" s="88"/>
      <c r="G54246" s="88"/>
      <c r="H54246" s="88"/>
      <c r="I54246" s="88"/>
      <c r="J54246" s="88"/>
      <c r="K54246" s="88"/>
    </row>
    <row r="54247" spans="2:11" hidden="1" x14ac:dyDescent="0.2">
      <c r="B54247" s="88"/>
      <c r="C54247" s="88"/>
      <c r="D54247" s="88"/>
      <c r="E54247" s="88"/>
      <c r="F54247" s="88"/>
      <c r="G54247" s="88"/>
      <c r="H54247" s="88"/>
      <c r="I54247" s="88"/>
      <c r="J54247" s="88"/>
      <c r="K54247" s="88"/>
    </row>
    <row r="54248" spans="2:11" hidden="1" x14ac:dyDescent="0.2">
      <c r="B54248" s="88"/>
      <c r="C54248" s="88"/>
      <c r="D54248" s="88"/>
      <c r="E54248" s="88"/>
      <c r="F54248" s="88"/>
      <c r="G54248" s="88"/>
      <c r="H54248" s="88"/>
      <c r="I54248" s="88"/>
      <c r="J54248" s="88"/>
      <c r="K54248" s="88"/>
    </row>
    <row r="54249" spans="2:11" hidden="1" x14ac:dyDescent="0.2">
      <c r="B54249" s="88"/>
      <c r="C54249" s="88"/>
      <c r="D54249" s="88"/>
      <c r="E54249" s="88"/>
      <c r="F54249" s="88"/>
      <c r="G54249" s="88"/>
      <c r="H54249" s="88"/>
      <c r="I54249" s="88"/>
      <c r="J54249" s="88"/>
      <c r="K54249" s="88"/>
    </row>
    <row r="54250" spans="2:11" hidden="1" x14ac:dyDescent="0.2">
      <c r="B54250" s="88"/>
      <c r="C54250" s="88"/>
      <c r="D54250" s="88"/>
      <c r="E54250" s="88"/>
      <c r="F54250" s="88"/>
      <c r="G54250" s="88"/>
      <c r="H54250" s="88"/>
      <c r="I54250" s="88"/>
      <c r="J54250" s="88"/>
      <c r="K54250" s="88"/>
    </row>
    <row r="54251" spans="2:11" hidden="1" x14ac:dyDescent="0.2">
      <c r="B54251" s="88"/>
      <c r="C54251" s="88"/>
      <c r="D54251" s="88"/>
      <c r="E54251" s="88"/>
      <c r="F54251" s="88"/>
      <c r="G54251" s="88"/>
      <c r="H54251" s="88"/>
      <c r="I54251" s="88"/>
      <c r="J54251" s="88"/>
      <c r="K54251" s="88"/>
    </row>
    <row r="54252" spans="2:11" hidden="1" x14ac:dyDescent="0.2">
      <c r="B54252" s="88"/>
      <c r="C54252" s="88"/>
      <c r="D54252" s="88"/>
      <c r="E54252" s="88"/>
      <c r="F54252" s="88"/>
      <c r="G54252" s="88"/>
      <c r="H54252" s="88"/>
      <c r="I54252" s="88"/>
      <c r="J54252" s="88"/>
      <c r="K54252" s="88"/>
    </row>
    <row r="54253" spans="2:11" hidden="1" x14ac:dyDescent="0.2">
      <c r="B54253" s="88"/>
      <c r="C54253" s="88"/>
      <c r="D54253" s="88"/>
      <c r="E54253" s="88"/>
      <c r="F54253" s="88"/>
      <c r="G54253" s="88"/>
      <c r="H54253" s="88"/>
      <c r="I54253" s="88"/>
      <c r="J54253" s="88"/>
      <c r="K54253" s="88"/>
    </row>
    <row r="54254" spans="2:11" hidden="1" x14ac:dyDescent="0.2">
      <c r="B54254" s="88"/>
      <c r="C54254" s="88"/>
      <c r="D54254" s="88"/>
      <c r="E54254" s="88"/>
      <c r="F54254" s="88"/>
      <c r="G54254" s="88"/>
      <c r="H54254" s="88"/>
      <c r="I54254" s="88"/>
      <c r="J54254" s="88"/>
      <c r="K54254" s="88"/>
    </row>
    <row r="54255" spans="2:11" hidden="1" x14ac:dyDescent="0.2">
      <c r="B54255" s="88"/>
      <c r="C54255" s="88"/>
      <c r="D54255" s="88"/>
      <c r="E54255" s="88"/>
      <c r="F54255" s="88"/>
      <c r="G54255" s="88"/>
      <c r="H54255" s="88"/>
      <c r="I54255" s="88"/>
      <c r="J54255" s="88"/>
      <c r="K54255" s="88"/>
    </row>
    <row r="54256" spans="2:11" hidden="1" x14ac:dyDescent="0.2">
      <c r="B54256" s="88"/>
      <c r="C54256" s="88"/>
      <c r="D54256" s="88"/>
      <c r="E54256" s="88"/>
      <c r="F54256" s="88"/>
      <c r="G54256" s="88"/>
      <c r="H54256" s="88"/>
      <c r="I54256" s="88"/>
      <c r="J54256" s="88"/>
      <c r="K54256" s="88"/>
    </row>
    <row r="54257" spans="2:11" hidden="1" x14ac:dyDescent="0.2">
      <c r="B54257" s="88"/>
      <c r="C54257" s="88"/>
      <c r="D54257" s="88"/>
      <c r="E54257" s="88"/>
      <c r="F54257" s="88"/>
      <c r="G54257" s="88"/>
      <c r="H54257" s="88"/>
      <c r="I54257" s="88"/>
      <c r="J54257" s="88"/>
      <c r="K54257" s="88"/>
    </row>
    <row r="54258" spans="2:11" hidden="1" x14ac:dyDescent="0.2">
      <c r="B54258" s="88"/>
      <c r="C54258" s="88"/>
      <c r="D54258" s="88"/>
      <c r="E54258" s="88"/>
      <c r="F54258" s="88"/>
      <c r="G54258" s="88"/>
      <c r="H54258" s="88"/>
      <c r="I54258" s="88"/>
      <c r="J54258" s="88"/>
      <c r="K54258" s="88"/>
    </row>
    <row r="54259" spans="2:11" hidden="1" x14ac:dyDescent="0.2">
      <c r="B54259" s="88"/>
      <c r="C54259" s="88"/>
      <c r="D54259" s="88"/>
      <c r="E54259" s="88"/>
      <c r="F54259" s="88"/>
      <c r="G54259" s="88"/>
      <c r="H54259" s="88"/>
      <c r="I54259" s="88"/>
      <c r="J54259" s="88"/>
      <c r="K54259" s="88"/>
    </row>
    <row r="54260" spans="2:11" hidden="1" x14ac:dyDescent="0.2">
      <c r="B54260" s="88"/>
      <c r="C54260" s="88"/>
      <c r="D54260" s="88"/>
      <c r="E54260" s="88"/>
      <c r="F54260" s="88"/>
      <c r="G54260" s="88"/>
      <c r="H54260" s="88"/>
      <c r="I54260" s="88"/>
      <c r="J54260" s="88"/>
      <c r="K54260" s="88"/>
    </row>
    <row r="54261" spans="2:11" hidden="1" x14ac:dyDescent="0.2">
      <c r="B54261" s="88"/>
      <c r="C54261" s="88"/>
      <c r="D54261" s="88"/>
      <c r="E54261" s="88"/>
      <c r="F54261" s="88"/>
      <c r="G54261" s="88"/>
      <c r="H54261" s="88"/>
      <c r="I54261" s="88"/>
      <c r="J54261" s="88"/>
      <c r="K54261" s="88"/>
    </row>
    <row r="54262" spans="2:11" hidden="1" x14ac:dyDescent="0.2">
      <c r="B54262" s="88"/>
      <c r="C54262" s="88"/>
      <c r="D54262" s="88"/>
      <c r="E54262" s="88"/>
      <c r="F54262" s="88"/>
      <c r="G54262" s="88"/>
      <c r="H54262" s="88"/>
      <c r="I54262" s="88"/>
      <c r="J54262" s="88"/>
      <c r="K54262" s="88"/>
    </row>
    <row r="54263" spans="2:11" hidden="1" x14ac:dyDescent="0.2">
      <c r="B54263" s="88"/>
      <c r="C54263" s="88"/>
      <c r="D54263" s="88"/>
      <c r="E54263" s="88"/>
      <c r="F54263" s="88"/>
      <c r="G54263" s="88"/>
      <c r="H54263" s="88"/>
      <c r="I54263" s="88"/>
      <c r="J54263" s="88"/>
      <c r="K54263" s="88"/>
    </row>
    <row r="54264" spans="2:11" hidden="1" x14ac:dyDescent="0.2">
      <c r="B54264" s="88"/>
      <c r="C54264" s="88"/>
      <c r="D54264" s="88"/>
      <c r="E54264" s="88"/>
      <c r="F54264" s="88"/>
      <c r="G54264" s="88"/>
      <c r="H54264" s="88"/>
      <c r="I54264" s="88"/>
      <c r="J54264" s="88"/>
      <c r="K54264" s="88"/>
    </row>
    <row r="54265" spans="2:11" hidden="1" x14ac:dyDescent="0.2">
      <c r="B54265" s="88"/>
      <c r="C54265" s="88"/>
      <c r="D54265" s="88"/>
      <c r="E54265" s="88"/>
      <c r="F54265" s="88"/>
      <c r="G54265" s="88"/>
      <c r="H54265" s="88"/>
      <c r="I54265" s="88"/>
      <c r="J54265" s="88"/>
      <c r="K54265" s="88"/>
    </row>
    <row r="54266" spans="2:11" hidden="1" x14ac:dyDescent="0.2">
      <c r="B54266" s="88"/>
      <c r="C54266" s="88"/>
      <c r="D54266" s="88"/>
      <c r="E54266" s="88"/>
      <c r="F54266" s="88"/>
      <c r="G54266" s="88"/>
      <c r="H54266" s="88"/>
      <c r="I54266" s="88"/>
      <c r="J54266" s="88"/>
      <c r="K54266" s="88"/>
    </row>
    <row r="54267" spans="2:11" hidden="1" x14ac:dyDescent="0.2">
      <c r="B54267" s="88"/>
      <c r="C54267" s="88"/>
      <c r="D54267" s="88"/>
      <c r="E54267" s="88"/>
      <c r="F54267" s="88"/>
      <c r="G54267" s="88"/>
      <c r="H54267" s="88"/>
      <c r="I54267" s="88"/>
      <c r="J54267" s="88"/>
      <c r="K54267" s="88"/>
    </row>
    <row r="54268" spans="2:11" hidden="1" x14ac:dyDescent="0.2">
      <c r="B54268" s="88"/>
      <c r="C54268" s="88"/>
      <c r="D54268" s="88"/>
      <c r="E54268" s="88"/>
      <c r="F54268" s="88"/>
      <c r="G54268" s="88"/>
      <c r="H54268" s="88"/>
      <c r="I54268" s="88"/>
      <c r="J54268" s="88"/>
      <c r="K54268" s="88"/>
    </row>
    <row r="54269" spans="2:11" hidden="1" x14ac:dyDescent="0.2">
      <c r="B54269" s="88"/>
      <c r="C54269" s="88"/>
      <c r="D54269" s="88"/>
      <c r="E54269" s="88"/>
      <c r="F54269" s="88"/>
      <c r="G54269" s="88"/>
      <c r="H54269" s="88"/>
      <c r="I54269" s="88"/>
      <c r="J54269" s="88"/>
      <c r="K54269" s="88"/>
    </row>
    <row r="54270" spans="2:11" hidden="1" x14ac:dyDescent="0.2">
      <c r="B54270" s="88"/>
      <c r="C54270" s="88"/>
      <c r="D54270" s="88"/>
      <c r="E54270" s="88"/>
      <c r="F54270" s="88"/>
      <c r="G54270" s="88"/>
      <c r="H54270" s="88"/>
      <c r="I54270" s="88"/>
      <c r="J54270" s="88"/>
      <c r="K54270" s="88"/>
    </row>
    <row r="54271" spans="2:11" hidden="1" x14ac:dyDescent="0.2">
      <c r="B54271" s="88"/>
      <c r="C54271" s="88"/>
      <c r="D54271" s="88"/>
      <c r="E54271" s="88"/>
      <c r="F54271" s="88"/>
      <c r="G54271" s="88"/>
      <c r="H54271" s="88"/>
      <c r="I54271" s="88"/>
      <c r="J54271" s="88"/>
      <c r="K54271" s="88"/>
    </row>
    <row r="54272" spans="2:11" hidden="1" x14ac:dyDescent="0.2">
      <c r="B54272" s="88"/>
      <c r="C54272" s="88"/>
      <c r="D54272" s="88"/>
      <c r="E54272" s="88"/>
      <c r="F54272" s="88"/>
      <c r="G54272" s="88"/>
      <c r="H54272" s="88"/>
      <c r="I54272" s="88"/>
      <c r="J54272" s="88"/>
      <c r="K54272" s="88"/>
    </row>
    <row r="54273" spans="2:11" hidden="1" x14ac:dyDescent="0.2">
      <c r="B54273" s="88"/>
      <c r="C54273" s="88"/>
      <c r="D54273" s="88"/>
      <c r="E54273" s="88"/>
      <c r="F54273" s="88"/>
      <c r="G54273" s="88"/>
      <c r="H54273" s="88"/>
      <c r="I54273" s="88"/>
      <c r="J54273" s="88"/>
      <c r="K54273" s="88"/>
    </row>
    <row r="54274" spans="2:11" hidden="1" x14ac:dyDescent="0.2">
      <c r="B54274" s="88"/>
      <c r="C54274" s="88"/>
      <c r="D54274" s="88"/>
      <c r="E54274" s="88"/>
      <c r="F54274" s="88"/>
      <c r="G54274" s="88"/>
      <c r="H54274" s="88"/>
      <c r="I54274" s="88"/>
      <c r="J54274" s="88"/>
      <c r="K54274" s="88"/>
    </row>
    <row r="54275" spans="2:11" hidden="1" x14ac:dyDescent="0.2">
      <c r="B54275" s="88"/>
      <c r="C54275" s="88"/>
      <c r="D54275" s="88"/>
      <c r="E54275" s="88"/>
      <c r="F54275" s="88"/>
      <c r="G54275" s="88"/>
      <c r="H54275" s="88"/>
      <c r="I54275" s="88"/>
      <c r="J54275" s="88"/>
      <c r="K54275" s="88"/>
    </row>
    <row r="54276" spans="2:11" hidden="1" x14ac:dyDescent="0.2">
      <c r="B54276" s="88"/>
      <c r="C54276" s="88"/>
      <c r="D54276" s="88"/>
      <c r="E54276" s="88"/>
      <c r="F54276" s="88"/>
      <c r="G54276" s="88"/>
      <c r="H54276" s="88"/>
      <c r="I54276" s="88"/>
      <c r="J54276" s="88"/>
      <c r="K54276" s="88"/>
    </row>
    <row r="54277" spans="2:11" hidden="1" x14ac:dyDescent="0.2">
      <c r="B54277" s="88"/>
      <c r="C54277" s="88"/>
      <c r="D54277" s="88"/>
      <c r="E54277" s="88"/>
      <c r="F54277" s="88"/>
      <c r="G54277" s="88"/>
      <c r="H54277" s="88"/>
      <c r="I54277" s="88"/>
      <c r="J54277" s="88"/>
      <c r="K54277" s="88"/>
    </row>
    <row r="54278" spans="2:11" hidden="1" x14ac:dyDescent="0.2">
      <c r="B54278" s="88"/>
      <c r="C54278" s="88"/>
      <c r="D54278" s="88"/>
      <c r="E54278" s="88"/>
      <c r="F54278" s="88"/>
      <c r="G54278" s="88"/>
      <c r="H54278" s="88"/>
      <c r="I54278" s="88"/>
      <c r="J54278" s="88"/>
      <c r="K54278" s="88"/>
    </row>
    <row r="54279" spans="2:11" hidden="1" x14ac:dyDescent="0.2">
      <c r="B54279" s="88"/>
      <c r="C54279" s="88"/>
      <c r="D54279" s="88"/>
      <c r="E54279" s="88"/>
      <c r="F54279" s="88"/>
      <c r="G54279" s="88"/>
      <c r="H54279" s="88"/>
      <c r="I54279" s="88"/>
      <c r="J54279" s="88"/>
      <c r="K54279" s="88"/>
    </row>
    <row r="54280" spans="2:11" hidden="1" x14ac:dyDescent="0.2">
      <c r="B54280" s="88"/>
      <c r="C54280" s="88"/>
      <c r="D54280" s="88"/>
      <c r="E54280" s="88"/>
      <c r="F54280" s="88"/>
      <c r="G54280" s="88"/>
      <c r="H54280" s="88"/>
      <c r="I54280" s="88"/>
      <c r="J54280" s="88"/>
      <c r="K54280" s="88"/>
    </row>
    <row r="54281" spans="2:11" hidden="1" x14ac:dyDescent="0.2">
      <c r="B54281" s="88"/>
      <c r="C54281" s="88"/>
      <c r="D54281" s="88"/>
      <c r="E54281" s="88"/>
      <c r="F54281" s="88"/>
      <c r="G54281" s="88"/>
      <c r="H54281" s="88"/>
      <c r="I54281" s="88"/>
      <c r="J54281" s="88"/>
      <c r="K54281" s="88"/>
    </row>
    <row r="54282" spans="2:11" hidden="1" x14ac:dyDescent="0.2">
      <c r="B54282" s="88"/>
      <c r="C54282" s="88"/>
      <c r="D54282" s="88"/>
      <c r="E54282" s="88"/>
      <c r="F54282" s="88"/>
      <c r="G54282" s="88"/>
      <c r="H54282" s="88"/>
      <c r="I54282" s="88"/>
      <c r="J54282" s="88"/>
      <c r="K54282" s="88"/>
    </row>
    <row r="54283" spans="2:11" hidden="1" x14ac:dyDescent="0.2">
      <c r="B54283" s="88"/>
      <c r="C54283" s="88"/>
      <c r="D54283" s="88"/>
      <c r="E54283" s="88"/>
      <c r="F54283" s="88"/>
      <c r="G54283" s="88"/>
      <c r="H54283" s="88"/>
      <c r="I54283" s="88"/>
      <c r="J54283" s="88"/>
      <c r="K54283" s="88"/>
    </row>
    <row r="54284" spans="2:11" hidden="1" x14ac:dyDescent="0.2">
      <c r="B54284" s="88"/>
      <c r="C54284" s="88"/>
      <c r="D54284" s="88"/>
      <c r="E54284" s="88"/>
      <c r="F54284" s="88"/>
      <c r="G54284" s="88"/>
      <c r="H54284" s="88"/>
      <c r="I54284" s="88"/>
      <c r="J54284" s="88"/>
      <c r="K54284" s="88"/>
    </row>
    <row r="54285" spans="2:11" hidden="1" x14ac:dyDescent="0.2">
      <c r="B54285" s="88"/>
      <c r="C54285" s="88"/>
      <c r="D54285" s="88"/>
      <c r="E54285" s="88"/>
      <c r="F54285" s="88"/>
      <c r="G54285" s="88"/>
      <c r="H54285" s="88"/>
      <c r="I54285" s="88"/>
      <c r="J54285" s="88"/>
      <c r="K54285" s="88"/>
    </row>
    <row r="54286" spans="2:11" hidden="1" x14ac:dyDescent="0.2">
      <c r="B54286" s="88"/>
      <c r="C54286" s="88"/>
      <c r="D54286" s="88"/>
      <c r="E54286" s="88"/>
      <c r="F54286" s="88"/>
      <c r="G54286" s="88"/>
      <c r="H54286" s="88"/>
      <c r="I54286" s="88"/>
      <c r="J54286" s="88"/>
      <c r="K54286" s="88"/>
    </row>
    <row r="54287" spans="2:11" hidden="1" x14ac:dyDescent="0.2">
      <c r="B54287" s="88"/>
      <c r="C54287" s="88"/>
      <c r="D54287" s="88"/>
      <c r="E54287" s="88"/>
      <c r="F54287" s="88"/>
      <c r="G54287" s="88"/>
      <c r="H54287" s="88"/>
      <c r="I54287" s="88"/>
      <c r="J54287" s="88"/>
      <c r="K54287" s="88"/>
    </row>
    <row r="54288" spans="2:11" hidden="1" x14ac:dyDescent="0.2">
      <c r="B54288" s="88"/>
      <c r="C54288" s="88"/>
      <c r="D54288" s="88"/>
      <c r="E54288" s="88"/>
      <c r="F54288" s="88"/>
      <c r="G54288" s="88"/>
      <c r="H54288" s="88"/>
      <c r="I54288" s="88"/>
      <c r="J54288" s="88"/>
      <c r="K54288" s="88"/>
    </row>
    <row r="54289" spans="2:11" hidden="1" x14ac:dyDescent="0.2">
      <c r="B54289" s="88"/>
      <c r="C54289" s="88"/>
      <c r="D54289" s="88"/>
      <c r="E54289" s="88"/>
      <c r="F54289" s="88"/>
      <c r="G54289" s="88"/>
      <c r="H54289" s="88"/>
      <c r="I54289" s="88"/>
      <c r="J54289" s="88"/>
      <c r="K54289" s="88"/>
    </row>
    <row r="54290" spans="2:11" hidden="1" x14ac:dyDescent="0.2">
      <c r="B54290" s="88"/>
      <c r="C54290" s="88"/>
      <c r="D54290" s="88"/>
      <c r="E54290" s="88"/>
      <c r="F54290" s="88"/>
      <c r="G54290" s="88"/>
      <c r="H54290" s="88"/>
      <c r="I54290" s="88"/>
      <c r="J54290" s="88"/>
      <c r="K54290" s="88"/>
    </row>
    <row r="54291" spans="2:11" hidden="1" x14ac:dyDescent="0.2">
      <c r="B54291" s="88"/>
      <c r="C54291" s="88"/>
      <c r="D54291" s="88"/>
      <c r="E54291" s="88"/>
      <c r="F54291" s="88"/>
      <c r="G54291" s="88"/>
      <c r="H54291" s="88"/>
      <c r="I54291" s="88"/>
      <c r="J54291" s="88"/>
      <c r="K54291" s="88"/>
    </row>
    <row r="54292" spans="2:11" hidden="1" x14ac:dyDescent="0.2">
      <c r="B54292" s="88"/>
      <c r="C54292" s="88"/>
      <c r="D54292" s="88"/>
      <c r="E54292" s="88"/>
      <c r="F54292" s="88"/>
      <c r="G54292" s="88"/>
      <c r="H54292" s="88"/>
      <c r="I54292" s="88"/>
      <c r="J54292" s="88"/>
      <c r="K54292" s="88"/>
    </row>
    <row r="54293" spans="2:11" hidden="1" x14ac:dyDescent="0.2">
      <c r="B54293" s="88"/>
      <c r="C54293" s="88"/>
      <c r="D54293" s="88"/>
      <c r="E54293" s="88"/>
      <c r="F54293" s="88"/>
      <c r="G54293" s="88"/>
      <c r="H54293" s="88"/>
      <c r="I54293" s="88"/>
      <c r="J54293" s="88"/>
      <c r="K54293" s="88"/>
    </row>
    <row r="54294" spans="2:11" hidden="1" x14ac:dyDescent="0.2">
      <c r="B54294" s="88"/>
      <c r="C54294" s="88"/>
      <c r="D54294" s="88"/>
      <c r="E54294" s="88"/>
      <c r="F54294" s="88"/>
      <c r="G54294" s="88"/>
      <c r="H54294" s="88"/>
      <c r="I54294" s="88"/>
      <c r="J54294" s="88"/>
      <c r="K54294" s="88"/>
    </row>
    <row r="54295" spans="2:11" hidden="1" x14ac:dyDescent="0.2">
      <c r="B54295" s="88"/>
      <c r="C54295" s="88"/>
      <c r="D54295" s="88"/>
      <c r="E54295" s="88"/>
      <c r="F54295" s="88"/>
      <c r="G54295" s="88"/>
      <c r="H54295" s="88"/>
      <c r="I54295" s="88"/>
      <c r="J54295" s="88"/>
      <c r="K54295" s="88"/>
    </row>
    <row r="54296" spans="2:11" hidden="1" x14ac:dyDescent="0.2">
      <c r="B54296" s="88"/>
      <c r="C54296" s="88"/>
      <c r="D54296" s="88"/>
      <c r="E54296" s="88"/>
      <c r="F54296" s="88"/>
      <c r="G54296" s="88"/>
      <c r="H54296" s="88"/>
      <c r="I54296" s="88"/>
      <c r="J54296" s="88"/>
      <c r="K54296" s="88"/>
    </row>
    <row r="54297" spans="2:11" hidden="1" x14ac:dyDescent="0.2">
      <c r="B54297" s="88"/>
      <c r="C54297" s="88"/>
      <c r="D54297" s="88"/>
      <c r="E54297" s="88"/>
      <c r="F54297" s="88"/>
      <c r="G54297" s="88"/>
      <c r="H54297" s="88"/>
      <c r="I54297" s="88"/>
      <c r="J54297" s="88"/>
      <c r="K54297" s="88"/>
    </row>
    <row r="54298" spans="2:11" hidden="1" x14ac:dyDescent="0.2">
      <c r="B54298" s="88"/>
      <c r="C54298" s="88"/>
      <c r="D54298" s="88"/>
      <c r="E54298" s="88"/>
      <c r="F54298" s="88"/>
      <c r="G54298" s="88"/>
      <c r="H54298" s="88"/>
      <c r="I54298" s="88"/>
      <c r="J54298" s="88"/>
      <c r="K54298" s="88"/>
    </row>
    <row r="54299" spans="2:11" hidden="1" x14ac:dyDescent="0.2">
      <c r="B54299" s="88"/>
      <c r="C54299" s="88"/>
      <c r="D54299" s="88"/>
      <c r="E54299" s="88"/>
      <c r="F54299" s="88"/>
      <c r="G54299" s="88"/>
      <c r="H54299" s="88"/>
      <c r="I54299" s="88"/>
      <c r="J54299" s="88"/>
      <c r="K54299" s="88"/>
    </row>
    <row r="54300" spans="2:11" hidden="1" x14ac:dyDescent="0.2">
      <c r="B54300" s="88"/>
      <c r="C54300" s="88"/>
      <c r="D54300" s="88"/>
      <c r="E54300" s="88"/>
      <c r="F54300" s="88"/>
      <c r="G54300" s="88"/>
      <c r="H54300" s="88"/>
      <c r="I54300" s="88"/>
      <c r="J54300" s="88"/>
      <c r="K54300" s="88"/>
    </row>
    <row r="54301" spans="2:11" hidden="1" x14ac:dyDescent="0.2">
      <c r="B54301" s="88"/>
      <c r="C54301" s="88"/>
      <c r="D54301" s="88"/>
      <c r="E54301" s="88"/>
      <c r="F54301" s="88"/>
      <c r="G54301" s="88"/>
      <c r="H54301" s="88"/>
      <c r="I54301" s="88"/>
      <c r="J54301" s="88"/>
      <c r="K54301" s="88"/>
    </row>
    <row r="54302" spans="2:11" hidden="1" x14ac:dyDescent="0.2">
      <c r="B54302" s="88"/>
      <c r="C54302" s="88"/>
      <c r="D54302" s="88"/>
      <c r="E54302" s="88"/>
      <c r="F54302" s="88"/>
      <c r="G54302" s="88"/>
      <c r="H54302" s="88"/>
      <c r="I54302" s="88"/>
      <c r="J54302" s="88"/>
      <c r="K54302" s="88"/>
    </row>
    <row r="54303" spans="2:11" hidden="1" x14ac:dyDescent="0.2">
      <c r="B54303" s="88"/>
      <c r="C54303" s="88"/>
      <c r="D54303" s="88"/>
      <c r="E54303" s="88"/>
      <c r="F54303" s="88"/>
      <c r="G54303" s="88"/>
      <c r="H54303" s="88"/>
      <c r="I54303" s="88"/>
      <c r="J54303" s="88"/>
      <c r="K54303" s="88"/>
    </row>
    <row r="54304" spans="2:11" hidden="1" x14ac:dyDescent="0.2">
      <c r="B54304" s="88"/>
      <c r="C54304" s="88"/>
      <c r="D54304" s="88"/>
      <c r="E54304" s="88"/>
      <c r="F54304" s="88"/>
      <c r="G54304" s="88"/>
      <c r="H54304" s="88"/>
      <c r="I54304" s="88"/>
      <c r="J54304" s="88"/>
      <c r="K54304" s="88"/>
    </row>
    <row r="54305" spans="2:11" hidden="1" x14ac:dyDescent="0.2">
      <c r="B54305" s="88"/>
      <c r="C54305" s="88"/>
      <c r="D54305" s="88"/>
      <c r="E54305" s="88"/>
      <c r="F54305" s="88"/>
      <c r="G54305" s="88"/>
      <c r="H54305" s="88"/>
      <c r="I54305" s="88"/>
      <c r="J54305" s="88"/>
      <c r="K54305" s="88"/>
    </row>
    <row r="54306" spans="2:11" hidden="1" x14ac:dyDescent="0.2">
      <c r="B54306" s="88"/>
      <c r="C54306" s="88"/>
      <c r="D54306" s="88"/>
      <c r="E54306" s="88"/>
      <c r="F54306" s="88"/>
      <c r="G54306" s="88"/>
      <c r="H54306" s="88"/>
      <c r="I54306" s="88"/>
      <c r="J54306" s="88"/>
      <c r="K54306" s="88"/>
    </row>
    <row r="54307" spans="2:11" hidden="1" x14ac:dyDescent="0.2">
      <c r="B54307" s="88"/>
      <c r="C54307" s="88"/>
      <c r="D54307" s="88"/>
      <c r="E54307" s="88"/>
      <c r="F54307" s="88"/>
      <c r="G54307" s="88"/>
      <c r="H54307" s="88"/>
      <c r="I54307" s="88"/>
      <c r="J54307" s="88"/>
      <c r="K54307" s="88"/>
    </row>
    <row r="54308" spans="2:11" hidden="1" x14ac:dyDescent="0.2">
      <c r="B54308" s="88"/>
      <c r="C54308" s="88"/>
      <c r="D54308" s="88"/>
      <c r="E54308" s="88"/>
      <c r="F54308" s="88"/>
      <c r="G54308" s="88"/>
      <c r="H54308" s="88"/>
      <c r="I54308" s="88"/>
      <c r="J54308" s="88"/>
      <c r="K54308" s="88"/>
    </row>
    <row r="54309" spans="2:11" hidden="1" x14ac:dyDescent="0.2">
      <c r="B54309" s="88"/>
      <c r="C54309" s="88"/>
      <c r="D54309" s="88"/>
      <c r="E54309" s="88"/>
      <c r="F54309" s="88"/>
      <c r="G54309" s="88"/>
      <c r="H54309" s="88"/>
      <c r="I54309" s="88"/>
      <c r="J54309" s="88"/>
      <c r="K54309" s="88"/>
    </row>
    <row r="54310" spans="2:11" hidden="1" x14ac:dyDescent="0.2">
      <c r="B54310" s="88"/>
      <c r="C54310" s="88"/>
      <c r="D54310" s="88"/>
      <c r="E54310" s="88"/>
      <c r="F54310" s="88"/>
      <c r="G54310" s="88"/>
      <c r="H54310" s="88"/>
      <c r="I54310" s="88"/>
      <c r="J54310" s="88"/>
      <c r="K54310" s="88"/>
    </row>
    <row r="54311" spans="2:11" hidden="1" x14ac:dyDescent="0.2">
      <c r="B54311" s="88"/>
      <c r="C54311" s="88"/>
      <c r="D54311" s="88"/>
      <c r="E54311" s="88"/>
      <c r="F54311" s="88"/>
      <c r="G54311" s="88"/>
      <c r="H54311" s="88"/>
      <c r="I54311" s="88"/>
      <c r="J54311" s="88"/>
      <c r="K54311" s="88"/>
    </row>
    <row r="54312" spans="2:11" hidden="1" x14ac:dyDescent="0.2">
      <c r="B54312" s="88"/>
      <c r="C54312" s="88"/>
      <c r="D54312" s="88"/>
      <c r="E54312" s="88"/>
      <c r="F54312" s="88"/>
      <c r="G54312" s="88"/>
      <c r="H54312" s="88"/>
      <c r="I54312" s="88"/>
      <c r="J54312" s="88"/>
      <c r="K54312" s="88"/>
    </row>
    <row r="54313" spans="2:11" hidden="1" x14ac:dyDescent="0.2">
      <c r="B54313" s="88"/>
      <c r="C54313" s="88"/>
      <c r="D54313" s="88"/>
      <c r="E54313" s="88"/>
      <c r="F54313" s="88"/>
      <c r="G54313" s="88"/>
      <c r="H54313" s="88"/>
      <c r="I54313" s="88"/>
      <c r="J54313" s="88"/>
      <c r="K54313" s="88"/>
    </row>
    <row r="54314" spans="2:11" hidden="1" x14ac:dyDescent="0.2">
      <c r="B54314" s="88"/>
      <c r="C54314" s="88"/>
      <c r="D54314" s="88"/>
      <c r="E54314" s="88"/>
      <c r="F54314" s="88"/>
      <c r="G54314" s="88"/>
      <c r="H54314" s="88"/>
      <c r="I54314" s="88"/>
      <c r="J54314" s="88"/>
      <c r="K54314" s="88"/>
    </row>
    <row r="54315" spans="2:11" hidden="1" x14ac:dyDescent="0.2">
      <c r="B54315" s="88"/>
      <c r="C54315" s="88"/>
      <c r="D54315" s="88"/>
      <c r="E54315" s="88"/>
      <c r="F54315" s="88"/>
      <c r="G54315" s="88"/>
      <c r="H54315" s="88"/>
      <c r="I54315" s="88"/>
      <c r="J54315" s="88"/>
      <c r="K54315" s="88"/>
    </row>
    <row r="54316" spans="2:11" hidden="1" x14ac:dyDescent="0.2">
      <c r="B54316" s="88"/>
      <c r="C54316" s="88"/>
      <c r="D54316" s="88"/>
      <c r="E54316" s="88"/>
      <c r="F54316" s="88"/>
      <c r="G54316" s="88"/>
      <c r="H54316" s="88"/>
      <c r="I54316" s="88"/>
      <c r="J54316" s="88"/>
      <c r="K54316" s="88"/>
    </row>
    <row r="54317" spans="2:11" hidden="1" x14ac:dyDescent="0.2">
      <c r="B54317" s="88"/>
      <c r="C54317" s="88"/>
      <c r="D54317" s="88"/>
      <c r="E54317" s="88"/>
      <c r="F54317" s="88"/>
      <c r="G54317" s="88"/>
      <c r="H54317" s="88"/>
      <c r="I54317" s="88"/>
      <c r="J54317" s="88"/>
      <c r="K54317" s="88"/>
    </row>
    <row r="54318" spans="2:11" hidden="1" x14ac:dyDescent="0.2">
      <c r="B54318" s="88"/>
      <c r="C54318" s="88"/>
      <c r="D54318" s="88"/>
      <c r="E54318" s="88"/>
      <c r="F54318" s="88"/>
      <c r="G54318" s="88"/>
      <c r="H54318" s="88"/>
      <c r="I54318" s="88"/>
      <c r="J54318" s="88"/>
      <c r="K54318" s="88"/>
    </row>
    <row r="54319" spans="2:11" hidden="1" x14ac:dyDescent="0.2">
      <c r="B54319" s="88"/>
      <c r="C54319" s="88"/>
      <c r="D54319" s="88"/>
      <c r="E54319" s="88"/>
      <c r="F54319" s="88"/>
      <c r="G54319" s="88"/>
      <c r="H54319" s="88"/>
      <c r="I54319" s="88"/>
      <c r="J54319" s="88"/>
      <c r="K54319" s="88"/>
    </row>
    <row r="54320" spans="2:11" hidden="1" x14ac:dyDescent="0.2">
      <c r="B54320" s="88"/>
      <c r="C54320" s="88"/>
      <c r="D54320" s="88"/>
      <c r="E54320" s="88"/>
      <c r="F54320" s="88"/>
      <c r="G54320" s="88"/>
      <c r="H54320" s="88"/>
      <c r="I54320" s="88"/>
      <c r="J54320" s="88"/>
      <c r="K54320" s="88"/>
    </row>
    <row r="54321" spans="2:11" hidden="1" x14ac:dyDescent="0.2">
      <c r="B54321" s="88"/>
      <c r="C54321" s="88"/>
      <c r="D54321" s="88"/>
      <c r="E54321" s="88"/>
      <c r="F54321" s="88"/>
      <c r="G54321" s="88"/>
      <c r="H54321" s="88"/>
      <c r="I54321" s="88"/>
      <c r="J54321" s="88"/>
      <c r="K54321" s="88"/>
    </row>
    <row r="54322" spans="2:11" hidden="1" x14ac:dyDescent="0.2">
      <c r="B54322" s="88"/>
      <c r="C54322" s="88"/>
      <c r="D54322" s="88"/>
      <c r="E54322" s="88"/>
      <c r="F54322" s="88"/>
      <c r="G54322" s="88"/>
      <c r="H54322" s="88"/>
      <c r="I54322" s="88"/>
      <c r="J54322" s="88"/>
      <c r="K54322" s="88"/>
    </row>
    <row r="54323" spans="2:11" hidden="1" x14ac:dyDescent="0.2">
      <c r="B54323" s="88"/>
      <c r="C54323" s="88"/>
      <c r="D54323" s="88"/>
      <c r="E54323" s="88"/>
      <c r="F54323" s="88"/>
      <c r="G54323" s="88"/>
      <c r="H54323" s="88"/>
      <c r="I54323" s="88"/>
      <c r="J54323" s="88"/>
      <c r="K54323" s="88"/>
    </row>
    <row r="54324" spans="2:11" hidden="1" x14ac:dyDescent="0.2">
      <c r="B54324" s="88"/>
      <c r="C54324" s="88"/>
      <c r="D54324" s="88"/>
      <c r="E54324" s="88"/>
      <c r="F54324" s="88"/>
      <c r="G54324" s="88"/>
      <c r="H54324" s="88"/>
      <c r="I54324" s="88"/>
      <c r="J54324" s="88"/>
      <c r="K54324" s="88"/>
    </row>
    <row r="54325" spans="2:11" hidden="1" x14ac:dyDescent="0.2">
      <c r="B54325" s="88"/>
      <c r="C54325" s="88"/>
      <c r="D54325" s="88"/>
      <c r="E54325" s="88"/>
      <c r="F54325" s="88"/>
      <c r="G54325" s="88"/>
      <c r="H54325" s="88"/>
      <c r="I54325" s="88"/>
      <c r="J54325" s="88"/>
      <c r="K54325" s="88"/>
    </row>
    <row r="54326" spans="2:11" hidden="1" x14ac:dyDescent="0.2">
      <c r="B54326" s="88"/>
      <c r="C54326" s="88"/>
      <c r="D54326" s="88"/>
      <c r="E54326" s="88"/>
      <c r="F54326" s="88"/>
      <c r="G54326" s="88"/>
      <c r="H54326" s="88"/>
      <c r="I54326" s="88"/>
      <c r="J54326" s="88"/>
      <c r="K54326" s="88"/>
    </row>
    <row r="54327" spans="2:11" hidden="1" x14ac:dyDescent="0.2">
      <c r="B54327" s="88"/>
      <c r="C54327" s="88"/>
      <c r="D54327" s="88"/>
      <c r="E54327" s="88"/>
      <c r="F54327" s="88"/>
      <c r="G54327" s="88"/>
      <c r="H54327" s="88"/>
      <c r="I54327" s="88"/>
      <c r="J54327" s="88"/>
      <c r="K54327" s="88"/>
    </row>
    <row r="54328" spans="2:11" hidden="1" x14ac:dyDescent="0.2">
      <c r="B54328" s="88"/>
      <c r="C54328" s="88"/>
      <c r="D54328" s="88"/>
      <c r="E54328" s="88"/>
      <c r="F54328" s="88"/>
      <c r="G54328" s="88"/>
      <c r="H54328" s="88"/>
      <c r="I54328" s="88"/>
      <c r="J54328" s="88"/>
      <c r="K54328" s="88"/>
    </row>
    <row r="54329" spans="2:11" hidden="1" x14ac:dyDescent="0.2">
      <c r="B54329" s="88"/>
      <c r="C54329" s="88"/>
      <c r="D54329" s="88"/>
      <c r="E54329" s="88"/>
      <c r="F54329" s="88"/>
      <c r="G54329" s="88"/>
      <c r="H54329" s="88"/>
      <c r="I54329" s="88"/>
      <c r="J54329" s="88"/>
      <c r="K54329" s="88"/>
    </row>
    <row r="54330" spans="2:11" hidden="1" x14ac:dyDescent="0.2">
      <c r="B54330" s="88"/>
      <c r="C54330" s="88"/>
      <c r="D54330" s="88"/>
      <c r="E54330" s="88"/>
      <c r="F54330" s="88"/>
      <c r="G54330" s="88"/>
      <c r="H54330" s="88"/>
      <c r="I54330" s="88"/>
      <c r="J54330" s="88"/>
      <c r="K54330" s="88"/>
    </row>
    <row r="54331" spans="2:11" hidden="1" x14ac:dyDescent="0.2">
      <c r="B54331" s="88"/>
      <c r="C54331" s="88"/>
      <c r="D54331" s="88"/>
      <c r="E54331" s="88"/>
      <c r="F54331" s="88"/>
      <c r="G54331" s="88"/>
      <c r="H54331" s="88"/>
      <c r="I54331" s="88"/>
      <c r="J54331" s="88"/>
      <c r="K54331" s="88"/>
    </row>
    <row r="54332" spans="2:11" hidden="1" x14ac:dyDescent="0.2">
      <c r="B54332" s="88"/>
      <c r="C54332" s="88"/>
      <c r="D54332" s="88"/>
      <c r="E54332" s="88"/>
      <c r="F54332" s="88"/>
      <c r="G54332" s="88"/>
      <c r="H54332" s="88"/>
      <c r="I54332" s="88"/>
      <c r="J54332" s="88"/>
      <c r="K54332" s="88"/>
    </row>
    <row r="54333" spans="2:11" hidden="1" x14ac:dyDescent="0.2">
      <c r="B54333" s="88"/>
      <c r="C54333" s="88"/>
      <c r="D54333" s="88"/>
      <c r="E54333" s="88"/>
      <c r="F54333" s="88"/>
      <c r="G54333" s="88"/>
      <c r="H54333" s="88"/>
      <c r="I54333" s="88"/>
      <c r="J54333" s="88"/>
      <c r="K54333" s="88"/>
    </row>
    <row r="54334" spans="2:11" hidden="1" x14ac:dyDescent="0.2">
      <c r="B54334" s="88"/>
      <c r="C54334" s="88"/>
      <c r="D54334" s="88"/>
      <c r="E54334" s="88"/>
      <c r="F54334" s="88"/>
      <c r="G54334" s="88"/>
      <c r="H54334" s="88"/>
      <c r="I54334" s="88"/>
      <c r="J54334" s="88"/>
      <c r="K54334" s="88"/>
    </row>
    <row r="54335" spans="2:11" hidden="1" x14ac:dyDescent="0.2">
      <c r="B54335" s="88"/>
      <c r="C54335" s="88"/>
      <c r="D54335" s="88"/>
      <c r="E54335" s="88"/>
      <c r="F54335" s="88"/>
      <c r="G54335" s="88"/>
      <c r="H54335" s="88"/>
      <c r="I54335" s="88"/>
      <c r="J54335" s="88"/>
      <c r="K54335" s="88"/>
    </row>
    <row r="54336" spans="2:11" hidden="1" x14ac:dyDescent="0.2">
      <c r="B54336" s="88"/>
      <c r="C54336" s="88"/>
      <c r="D54336" s="88"/>
      <c r="E54336" s="88"/>
      <c r="F54336" s="88"/>
      <c r="G54336" s="88"/>
      <c r="H54336" s="88"/>
      <c r="I54336" s="88"/>
      <c r="J54336" s="88"/>
      <c r="K54336" s="88"/>
    </row>
    <row r="54337" spans="2:11" hidden="1" x14ac:dyDescent="0.2">
      <c r="B54337" s="88"/>
      <c r="C54337" s="88"/>
      <c r="D54337" s="88"/>
      <c r="E54337" s="88"/>
      <c r="F54337" s="88"/>
      <c r="G54337" s="88"/>
      <c r="H54337" s="88"/>
      <c r="I54337" s="88"/>
      <c r="J54337" s="88"/>
      <c r="K54337" s="88"/>
    </row>
    <row r="54338" spans="2:11" hidden="1" x14ac:dyDescent="0.2">
      <c r="B54338" s="88"/>
      <c r="C54338" s="88"/>
      <c r="D54338" s="88"/>
      <c r="E54338" s="88"/>
      <c r="F54338" s="88"/>
      <c r="G54338" s="88"/>
      <c r="H54338" s="88"/>
      <c r="I54338" s="88"/>
      <c r="J54338" s="88"/>
      <c r="K54338" s="88"/>
    </row>
    <row r="54339" spans="2:11" hidden="1" x14ac:dyDescent="0.2">
      <c r="B54339" s="88"/>
      <c r="C54339" s="88"/>
      <c r="D54339" s="88"/>
      <c r="E54339" s="88"/>
      <c r="F54339" s="88"/>
      <c r="G54339" s="88"/>
      <c r="H54339" s="88"/>
      <c r="I54339" s="88"/>
      <c r="J54339" s="88"/>
      <c r="K54339" s="88"/>
    </row>
    <row r="54340" spans="2:11" hidden="1" x14ac:dyDescent="0.2">
      <c r="B54340" s="88"/>
      <c r="C54340" s="88"/>
      <c r="D54340" s="88"/>
      <c r="E54340" s="88"/>
      <c r="F54340" s="88"/>
      <c r="G54340" s="88"/>
      <c r="H54340" s="88"/>
      <c r="I54340" s="88"/>
      <c r="J54340" s="88"/>
      <c r="K54340" s="88"/>
    </row>
    <row r="54341" spans="2:11" hidden="1" x14ac:dyDescent="0.2">
      <c r="B54341" s="88"/>
      <c r="C54341" s="88"/>
      <c r="D54341" s="88"/>
      <c r="E54341" s="88"/>
      <c r="F54341" s="88"/>
      <c r="G54341" s="88"/>
      <c r="H54341" s="88"/>
      <c r="I54341" s="88"/>
      <c r="J54341" s="88"/>
      <c r="K54341" s="88"/>
    </row>
    <row r="54342" spans="2:11" hidden="1" x14ac:dyDescent="0.2">
      <c r="B54342" s="88"/>
      <c r="C54342" s="88"/>
      <c r="D54342" s="88"/>
      <c r="E54342" s="88"/>
      <c r="F54342" s="88"/>
      <c r="G54342" s="88"/>
      <c r="H54342" s="88"/>
      <c r="I54342" s="88"/>
      <c r="J54342" s="88"/>
      <c r="K54342" s="88"/>
    </row>
    <row r="54343" spans="2:11" hidden="1" x14ac:dyDescent="0.2">
      <c r="B54343" s="88"/>
      <c r="C54343" s="88"/>
      <c r="D54343" s="88"/>
      <c r="E54343" s="88"/>
      <c r="F54343" s="88"/>
      <c r="G54343" s="88"/>
      <c r="H54343" s="88"/>
      <c r="I54343" s="88"/>
      <c r="J54343" s="88"/>
      <c r="K54343" s="88"/>
    </row>
    <row r="54344" spans="2:11" hidden="1" x14ac:dyDescent="0.2">
      <c r="B54344" s="88"/>
      <c r="C54344" s="88"/>
      <c r="D54344" s="88"/>
      <c r="E54344" s="88"/>
      <c r="F54344" s="88"/>
      <c r="G54344" s="88"/>
      <c r="H54344" s="88"/>
      <c r="I54344" s="88"/>
      <c r="J54344" s="88"/>
      <c r="K54344" s="88"/>
    </row>
    <row r="54345" spans="2:11" hidden="1" x14ac:dyDescent="0.2">
      <c r="B54345" s="88"/>
      <c r="C54345" s="88"/>
      <c r="D54345" s="88"/>
      <c r="E54345" s="88"/>
      <c r="F54345" s="88"/>
      <c r="G54345" s="88"/>
      <c r="H54345" s="88"/>
      <c r="I54345" s="88"/>
      <c r="J54345" s="88"/>
      <c r="K54345" s="88"/>
    </row>
    <row r="54346" spans="2:11" hidden="1" x14ac:dyDescent="0.2">
      <c r="B54346" s="88"/>
      <c r="C54346" s="88"/>
      <c r="D54346" s="88"/>
      <c r="E54346" s="88"/>
      <c r="F54346" s="88"/>
      <c r="G54346" s="88"/>
      <c r="H54346" s="88"/>
      <c r="I54346" s="88"/>
      <c r="J54346" s="88"/>
      <c r="K54346" s="88"/>
    </row>
    <row r="54347" spans="2:11" hidden="1" x14ac:dyDescent="0.2">
      <c r="B54347" s="88"/>
      <c r="C54347" s="88"/>
      <c r="D54347" s="88"/>
      <c r="E54347" s="88"/>
      <c r="F54347" s="88"/>
      <c r="G54347" s="88"/>
      <c r="H54347" s="88"/>
      <c r="I54347" s="88"/>
      <c r="J54347" s="88"/>
      <c r="K54347" s="88"/>
    </row>
    <row r="54348" spans="2:11" hidden="1" x14ac:dyDescent="0.2">
      <c r="B54348" s="88"/>
      <c r="C54348" s="88"/>
      <c r="D54348" s="88"/>
      <c r="E54348" s="88"/>
      <c r="F54348" s="88"/>
      <c r="G54348" s="88"/>
      <c r="H54348" s="88"/>
      <c r="I54348" s="88"/>
      <c r="J54348" s="88"/>
      <c r="K54348" s="88"/>
    </row>
    <row r="54349" spans="2:11" hidden="1" x14ac:dyDescent="0.2">
      <c r="B54349" s="88"/>
      <c r="C54349" s="88"/>
      <c r="D54349" s="88"/>
      <c r="E54349" s="88"/>
      <c r="F54349" s="88"/>
      <c r="G54349" s="88"/>
      <c r="H54349" s="88"/>
      <c r="I54349" s="88"/>
      <c r="J54349" s="88"/>
      <c r="K54349" s="88"/>
    </row>
    <row r="54350" spans="2:11" hidden="1" x14ac:dyDescent="0.2">
      <c r="B54350" s="88"/>
      <c r="C54350" s="88"/>
      <c r="D54350" s="88"/>
      <c r="E54350" s="88"/>
      <c r="F54350" s="88"/>
      <c r="G54350" s="88"/>
      <c r="H54350" s="88"/>
      <c r="I54350" s="88"/>
      <c r="J54350" s="88"/>
      <c r="K54350" s="88"/>
    </row>
    <row r="54351" spans="2:11" hidden="1" x14ac:dyDescent="0.2">
      <c r="B54351" s="88"/>
      <c r="C54351" s="88"/>
      <c r="D54351" s="88"/>
      <c r="E54351" s="88"/>
      <c r="F54351" s="88"/>
      <c r="G54351" s="88"/>
      <c r="H54351" s="88"/>
      <c r="I54351" s="88"/>
      <c r="J54351" s="88"/>
      <c r="K54351" s="88"/>
    </row>
    <row r="54352" spans="2:11" hidden="1" x14ac:dyDescent="0.2">
      <c r="B54352" s="88"/>
      <c r="C54352" s="88"/>
      <c r="D54352" s="88"/>
      <c r="E54352" s="88"/>
      <c r="F54352" s="88"/>
      <c r="G54352" s="88"/>
      <c r="H54352" s="88"/>
      <c r="I54352" s="88"/>
      <c r="J54352" s="88"/>
      <c r="K54352" s="88"/>
    </row>
    <row r="54353" spans="2:11" hidden="1" x14ac:dyDescent="0.2">
      <c r="B54353" s="88"/>
      <c r="C54353" s="88"/>
      <c r="D54353" s="88"/>
      <c r="E54353" s="88"/>
      <c r="F54353" s="88"/>
      <c r="G54353" s="88"/>
      <c r="H54353" s="88"/>
      <c r="I54353" s="88"/>
      <c r="J54353" s="88"/>
      <c r="K54353" s="88"/>
    </row>
    <row r="54354" spans="2:11" hidden="1" x14ac:dyDescent="0.2">
      <c r="B54354" s="88"/>
      <c r="C54354" s="88"/>
      <c r="D54354" s="88"/>
      <c r="E54354" s="88"/>
      <c r="F54354" s="88"/>
      <c r="G54354" s="88"/>
      <c r="H54354" s="88"/>
      <c r="I54354" s="88"/>
      <c r="J54354" s="88"/>
      <c r="K54354" s="88"/>
    </row>
    <row r="54355" spans="2:11" hidden="1" x14ac:dyDescent="0.2">
      <c r="B54355" s="88"/>
      <c r="C54355" s="88"/>
      <c r="D54355" s="88"/>
      <c r="E54355" s="88"/>
      <c r="F54355" s="88"/>
      <c r="G54355" s="88"/>
      <c r="H54355" s="88"/>
      <c r="I54355" s="88"/>
      <c r="J54355" s="88"/>
      <c r="K54355" s="88"/>
    </row>
    <row r="54356" spans="2:11" hidden="1" x14ac:dyDescent="0.2">
      <c r="B54356" s="88"/>
      <c r="C54356" s="88"/>
      <c r="D54356" s="88"/>
      <c r="E54356" s="88"/>
      <c r="F54356" s="88"/>
      <c r="G54356" s="88"/>
      <c r="H54356" s="88"/>
      <c r="I54356" s="88"/>
      <c r="J54356" s="88"/>
      <c r="K54356" s="88"/>
    </row>
    <row r="54357" spans="2:11" hidden="1" x14ac:dyDescent="0.2">
      <c r="B54357" s="88"/>
      <c r="C54357" s="88"/>
      <c r="D54357" s="88"/>
      <c r="E54357" s="88"/>
      <c r="F54357" s="88"/>
      <c r="G54357" s="88"/>
      <c r="H54357" s="88"/>
      <c r="I54357" s="88"/>
      <c r="J54357" s="88"/>
      <c r="K54357" s="88"/>
    </row>
    <row r="54358" spans="2:11" hidden="1" x14ac:dyDescent="0.2">
      <c r="B54358" s="88"/>
      <c r="C54358" s="88"/>
      <c r="D54358" s="88"/>
      <c r="E54358" s="88"/>
      <c r="F54358" s="88"/>
      <c r="G54358" s="88"/>
      <c r="H54358" s="88"/>
      <c r="I54358" s="88"/>
      <c r="J54358" s="88"/>
      <c r="K54358" s="88"/>
    </row>
    <row r="54359" spans="2:11" hidden="1" x14ac:dyDescent="0.2">
      <c r="B54359" s="88"/>
      <c r="C54359" s="88"/>
      <c r="D54359" s="88"/>
      <c r="E54359" s="88"/>
      <c r="F54359" s="88"/>
      <c r="G54359" s="88"/>
      <c r="H54359" s="88"/>
      <c r="I54359" s="88"/>
      <c r="J54359" s="88"/>
      <c r="K54359" s="88"/>
    </row>
    <row r="54360" spans="2:11" hidden="1" x14ac:dyDescent="0.2">
      <c r="B54360" s="88"/>
      <c r="C54360" s="88"/>
      <c r="D54360" s="88"/>
      <c r="E54360" s="88"/>
      <c r="F54360" s="88"/>
      <c r="G54360" s="88"/>
      <c r="H54360" s="88"/>
      <c r="I54360" s="88"/>
      <c r="J54360" s="88"/>
      <c r="K54360" s="88"/>
    </row>
    <row r="54361" spans="2:11" hidden="1" x14ac:dyDescent="0.2">
      <c r="B54361" s="88"/>
      <c r="C54361" s="88"/>
      <c r="D54361" s="88"/>
      <c r="E54361" s="88"/>
      <c r="F54361" s="88"/>
      <c r="G54361" s="88"/>
      <c r="H54361" s="88"/>
      <c r="I54361" s="88"/>
      <c r="J54361" s="88"/>
      <c r="K54361" s="88"/>
    </row>
    <row r="54362" spans="2:11" hidden="1" x14ac:dyDescent="0.2">
      <c r="B54362" s="88"/>
      <c r="C54362" s="88"/>
      <c r="D54362" s="88"/>
      <c r="E54362" s="88"/>
      <c r="F54362" s="88"/>
      <c r="G54362" s="88"/>
      <c r="H54362" s="88"/>
      <c r="I54362" s="88"/>
      <c r="J54362" s="88"/>
      <c r="K54362" s="88"/>
    </row>
    <row r="54363" spans="2:11" hidden="1" x14ac:dyDescent="0.2">
      <c r="B54363" s="88"/>
      <c r="C54363" s="88"/>
      <c r="D54363" s="88"/>
      <c r="E54363" s="88"/>
      <c r="F54363" s="88"/>
      <c r="G54363" s="88"/>
      <c r="H54363" s="88"/>
      <c r="I54363" s="88"/>
      <c r="J54363" s="88"/>
      <c r="K54363" s="88"/>
    </row>
    <row r="54364" spans="2:11" hidden="1" x14ac:dyDescent="0.2">
      <c r="B54364" s="88"/>
      <c r="C54364" s="88"/>
      <c r="D54364" s="88"/>
      <c r="E54364" s="88"/>
      <c r="F54364" s="88"/>
      <c r="G54364" s="88"/>
      <c r="H54364" s="88"/>
      <c r="I54364" s="88"/>
      <c r="J54364" s="88"/>
      <c r="K54364" s="88"/>
    </row>
    <row r="54365" spans="2:11" hidden="1" x14ac:dyDescent="0.2">
      <c r="B54365" s="88"/>
      <c r="C54365" s="88"/>
      <c r="D54365" s="88"/>
      <c r="E54365" s="88"/>
      <c r="F54365" s="88"/>
      <c r="G54365" s="88"/>
      <c r="H54365" s="88"/>
      <c r="I54365" s="88"/>
      <c r="J54365" s="88"/>
      <c r="K54365" s="88"/>
    </row>
    <row r="54366" spans="2:11" hidden="1" x14ac:dyDescent="0.2">
      <c r="B54366" s="88"/>
      <c r="C54366" s="88"/>
      <c r="D54366" s="88"/>
      <c r="E54366" s="88"/>
      <c r="F54366" s="88"/>
      <c r="G54366" s="88"/>
      <c r="H54366" s="88"/>
      <c r="I54366" s="88"/>
      <c r="J54366" s="88"/>
      <c r="K54366" s="88"/>
    </row>
    <row r="54367" spans="2:11" hidden="1" x14ac:dyDescent="0.2">
      <c r="B54367" s="88"/>
      <c r="C54367" s="88"/>
      <c r="D54367" s="88"/>
      <c r="E54367" s="88"/>
      <c r="F54367" s="88"/>
      <c r="G54367" s="88"/>
      <c r="H54367" s="88"/>
      <c r="I54367" s="88"/>
      <c r="J54367" s="88"/>
      <c r="K54367" s="88"/>
    </row>
    <row r="54368" spans="2:11" hidden="1" x14ac:dyDescent="0.2">
      <c r="B54368" s="88"/>
      <c r="C54368" s="88"/>
      <c r="D54368" s="88"/>
      <c r="E54368" s="88"/>
      <c r="F54368" s="88"/>
      <c r="G54368" s="88"/>
      <c r="H54368" s="88"/>
      <c r="I54368" s="88"/>
      <c r="J54368" s="88"/>
      <c r="K54368" s="88"/>
    </row>
    <row r="54369" spans="2:11" hidden="1" x14ac:dyDescent="0.2">
      <c r="B54369" s="88"/>
      <c r="C54369" s="88"/>
      <c r="D54369" s="88"/>
      <c r="E54369" s="88"/>
      <c r="F54369" s="88"/>
      <c r="G54369" s="88"/>
      <c r="H54369" s="88"/>
      <c r="I54369" s="88"/>
      <c r="J54369" s="88"/>
      <c r="K54369" s="88"/>
    </row>
    <row r="54370" spans="2:11" hidden="1" x14ac:dyDescent="0.2">
      <c r="B54370" s="88"/>
      <c r="C54370" s="88"/>
      <c r="D54370" s="88"/>
      <c r="E54370" s="88"/>
      <c r="F54370" s="88"/>
      <c r="G54370" s="88"/>
      <c r="H54370" s="88"/>
      <c r="I54370" s="88"/>
      <c r="J54370" s="88"/>
      <c r="K54370" s="88"/>
    </row>
    <row r="54371" spans="2:11" hidden="1" x14ac:dyDescent="0.2">
      <c r="B54371" s="88"/>
      <c r="C54371" s="88"/>
      <c r="D54371" s="88"/>
      <c r="E54371" s="88"/>
      <c r="F54371" s="88"/>
      <c r="G54371" s="88"/>
      <c r="H54371" s="88"/>
      <c r="I54371" s="88"/>
      <c r="J54371" s="88"/>
      <c r="K54371" s="88"/>
    </row>
    <row r="54372" spans="2:11" hidden="1" x14ac:dyDescent="0.2">
      <c r="B54372" s="88"/>
      <c r="C54372" s="88"/>
      <c r="D54372" s="88"/>
      <c r="E54372" s="88"/>
      <c r="F54372" s="88"/>
      <c r="G54372" s="88"/>
      <c r="H54372" s="88"/>
      <c r="I54372" s="88"/>
      <c r="J54372" s="88"/>
      <c r="K54372" s="88"/>
    </row>
    <row r="54373" spans="2:11" hidden="1" x14ac:dyDescent="0.2">
      <c r="B54373" s="88"/>
      <c r="C54373" s="88"/>
      <c r="D54373" s="88"/>
      <c r="E54373" s="88"/>
      <c r="F54373" s="88"/>
      <c r="G54373" s="88"/>
      <c r="H54373" s="88"/>
      <c r="I54373" s="88"/>
      <c r="J54373" s="88"/>
      <c r="K54373" s="88"/>
    </row>
    <row r="54374" spans="2:11" hidden="1" x14ac:dyDescent="0.2">
      <c r="B54374" s="88"/>
      <c r="C54374" s="88"/>
      <c r="D54374" s="88"/>
      <c r="E54374" s="88"/>
      <c r="F54374" s="88"/>
      <c r="G54374" s="88"/>
      <c r="H54374" s="88"/>
      <c r="I54374" s="88"/>
      <c r="J54374" s="88"/>
      <c r="K54374" s="88"/>
    </row>
    <row r="54375" spans="2:11" hidden="1" x14ac:dyDescent="0.2">
      <c r="B54375" s="88"/>
      <c r="C54375" s="88"/>
      <c r="D54375" s="88"/>
      <c r="E54375" s="88"/>
      <c r="F54375" s="88"/>
      <c r="G54375" s="88"/>
      <c r="H54375" s="88"/>
      <c r="I54375" s="88"/>
      <c r="J54375" s="88"/>
      <c r="K54375" s="88"/>
    </row>
    <row r="54376" spans="2:11" hidden="1" x14ac:dyDescent="0.2">
      <c r="B54376" s="88"/>
      <c r="C54376" s="88"/>
      <c r="D54376" s="88"/>
      <c r="E54376" s="88"/>
      <c r="F54376" s="88"/>
      <c r="G54376" s="88"/>
      <c r="H54376" s="88"/>
      <c r="I54376" s="88"/>
      <c r="J54376" s="88"/>
      <c r="K54376" s="88"/>
    </row>
    <row r="54377" spans="2:11" hidden="1" x14ac:dyDescent="0.2">
      <c r="B54377" s="88"/>
      <c r="C54377" s="88"/>
      <c r="D54377" s="88"/>
      <c r="E54377" s="88"/>
      <c r="F54377" s="88"/>
      <c r="G54377" s="88"/>
      <c r="H54377" s="88"/>
      <c r="I54377" s="88"/>
      <c r="J54377" s="88"/>
      <c r="K54377" s="88"/>
    </row>
    <row r="54378" spans="2:11" hidden="1" x14ac:dyDescent="0.2">
      <c r="B54378" s="88"/>
      <c r="C54378" s="88"/>
      <c r="D54378" s="88"/>
      <c r="E54378" s="88"/>
      <c r="F54378" s="88"/>
      <c r="G54378" s="88"/>
      <c r="H54378" s="88"/>
      <c r="I54378" s="88"/>
      <c r="J54378" s="88"/>
      <c r="K54378" s="88"/>
    </row>
    <row r="54379" spans="2:11" hidden="1" x14ac:dyDescent="0.2">
      <c r="B54379" s="88"/>
      <c r="C54379" s="88"/>
      <c r="D54379" s="88"/>
      <c r="E54379" s="88"/>
      <c r="F54379" s="88"/>
      <c r="G54379" s="88"/>
      <c r="H54379" s="88"/>
      <c r="I54379" s="88"/>
      <c r="J54379" s="88"/>
      <c r="K54379" s="88"/>
    </row>
    <row r="54380" spans="2:11" hidden="1" x14ac:dyDescent="0.2">
      <c r="B54380" s="88"/>
      <c r="C54380" s="88"/>
      <c r="D54380" s="88"/>
      <c r="E54380" s="88"/>
      <c r="F54380" s="88"/>
      <c r="G54380" s="88"/>
      <c r="H54380" s="88"/>
      <c r="I54380" s="88"/>
      <c r="J54380" s="88"/>
      <c r="K54380" s="88"/>
    </row>
    <row r="54381" spans="2:11" hidden="1" x14ac:dyDescent="0.2">
      <c r="B54381" s="88"/>
      <c r="C54381" s="88"/>
      <c r="D54381" s="88"/>
      <c r="E54381" s="88"/>
      <c r="F54381" s="88"/>
      <c r="G54381" s="88"/>
      <c r="H54381" s="88"/>
      <c r="I54381" s="88"/>
      <c r="J54381" s="88"/>
      <c r="K54381" s="88"/>
    </row>
    <row r="54382" spans="2:11" hidden="1" x14ac:dyDescent="0.2">
      <c r="B54382" s="88"/>
      <c r="C54382" s="88"/>
      <c r="D54382" s="88"/>
      <c r="E54382" s="88"/>
      <c r="F54382" s="88"/>
      <c r="G54382" s="88"/>
      <c r="H54382" s="88"/>
      <c r="I54382" s="88"/>
      <c r="J54382" s="88"/>
      <c r="K54382" s="88"/>
    </row>
    <row r="54383" spans="2:11" hidden="1" x14ac:dyDescent="0.2">
      <c r="B54383" s="88"/>
      <c r="C54383" s="88"/>
      <c r="D54383" s="88"/>
      <c r="E54383" s="88"/>
      <c r="F54383" s="88"/>
      <c r="G54383" s="88"/>
      <c r="H54383" s="88"/>
      <c r="I54383" s="88"/>
      <c r="J54383" s="88"/>
      <c r="K54383" s="88"/>
    </row>
    <row r="54384" spans="2:11" hidden="1" x14ac:dyDescent="0.2">
      <c r="B54384" s="88"/>
      <c r="C54384" s="88"/>
      <c r="D54384" s="88"/>
      <c r="E54384" s="88"/>
      <c r="F54384" s="88"/>
      <c r="G54384" s="88"/>
      <c r="H54384" s="88"/>
      <c r="I54384" s="88"/>
      <c r="J54384" s="88"/>
      <c r="K54384" s="88"/>
    </row>
    <row r="54385" spans="2:11" hidden="1" x14ac:dyDescent="0.2">
      <c r="B54385" s="88"/>
      <c r="C54385" s="88"/>
      <c r="D54385" s="88"/>
      <c r="E54385" s="88"/>
      <c r="F54385" s="88"/>
      <c r="G54385" s="88"/>
      <c r="H54385" s="88"/>
      <c r="I54385" s="88"/>
      <c r="J54385" s="88"/>
      <c r="K54385" s="88"/>
    </row>
    <row r="54386" spans="2:11" hidden="1" x14ac:dyDescent="0.2">
      <c r="B54386" s="88"/>
      <c r="C54386" s="88"/>
      <c r="D54386" s="88"/>
      <c r="E54386" s="88"/>
      <c r="F54386" s="88"/>
      <c r="G54386" s="88"/>
      <c r="H54386" s="88"/>
      <c r="I54386" s="88"/>
      <c r="J54386" s="88"/>
      <c r="K54386" s="88"/>
    </row>
    <row r="54387" spans="2:11" hidden="1" x14ac:dyDescent="0.2">
      <c r="B54387" s="88"/>
      <c r="C54387" s="88"/>
      <c r="D54387" s="88"/>
      <c r="E54387" s="88"/>
      <c r="F54387" s="88"/>
      <c r="G54387" s="88"/>
      <c r="H54387" s="88"/>
      <c r="I54387" s="88"/>
      <c r="J54387" s="88"/>
      <c r="K54387" s="88"/>
    </row>
    <row r="54388" spans="2:11" hidden="1" x14ac:dyDescent="0.2">
      <c r="B54388" s="88"/>
      <c r="C54388" s="88"/>
      <c r="D54388" s="88"/>
      <c r="E54388" s="88"/>
      <c r="F54388" s="88"/>
      <c r="G54388" s="88"/>
      <c r="H54388" s="88"/>
      <c r="I54388" s="88"/>
      <c r="J54388" s="88"/>
      <c r="K54388" s="88"/>
    </row>
    <row r="54389" spans="2:11" hidden="1" x14ac:dyDescent="0.2">
      <c r="B54389" s="88"/>
      <c r="C54389" s="88"/>
      <c r="D54389" s="88"/>
      <c r="E54389" s="88"/>
      <c r="F54389" s="88"/>
      <c r="G54389" s="88"/>
      <c r="H54389" s="88"/>
      <c r="I54389" s="88"/>
      <c r="J54389" s="88"/>
      <c r="K54389" s="88"/>
    </row>
    <row r="54390" spans="2:11" hidden="1" x14ac:dyDescent="0.2">
      <c r="B54390" s="88"/>
      <c r="C54390" s="88"/>
      <c r="D54390" s="88"/>
      <c r="E54390" s="88"/>
      <c r="F54390" s="88"/>
      <c r="G54390" s="88"/>
      <c r="H54390" s="88"/>
      <c r="I54390" s="88"/>
      <c r="J54390" s="88"/>
      <c r="K54390" s="88"/>
    </row>
    <row r="54391" spans="2:11" hidden="1" x14ac:dyDescent="0.2">
      <c r="B54391" s="88"/>
      <c r="C54391" s="88"/>
      <c r="D54391" s="88"/>
      <c r="E54391" s="88"/>
      <c r="F54391" s="88"/>
      <c r="G54391" s="88"/>
      <c r="H54391" s="88"/>
      <c r="I54391" s="88"/>
      <c r="J54391" s="88"/>
      <c r="K54391" s="88"/>
    </row>
    <row r="54392" spans="2:11" hidden="1" x14ac:dyDescent="0.2">
      <c r="B54392" s="88"/>
      <c r="C54392" s="88"/>
      <c r="D54392" s="88"/>
      <c r="E54392" s="88"/>
      <c r="F54392" s="88"/>
      <c r="G54392" s="88"/>
      <c r="H54392" s="88"/>
      <c r="I54392" s="88"/>
      <c r="J54392" s="88"/>
      <c r="K54392" s="88"/>
    </row>
    <row r="54393" spans="2:11" hidden="1" x14ac:dyDescent="0.2">
      <c r="B54393" s="88"/>
      <c r="C54393" s="88"/>
      <c r="D54393" s="88"/>
      <c r="E54393" s="88"/>
      <c r="F54393" s="88"/>
      <c r="G54393" s="88"/>
      <c r="H54393" s="88"/>
      <c r="I54393" s="88"/>
      <c r="J54393" s="88"/>
      <c r="K54393" s="88"/>
    </row>
    <row r="54394" spans="2:11" hidden="1" x14ac:dyDescent="0.2">
      <c r="B54394" s="88"/>
      <c r="C54394" s="88"/>
      <c r="D54394" s="88"/>
      <c r="E54394" s="88"/>
      <c r="F54394" s="88"/>
      <c r="G54394" s="88"/>
      <c r="H54394" s="88"/>
      <c r="I54394" s="88"/>
      <c r="J54394" s="88"/>
      <c r="K54394" s="88"/>
    </row>
    <row r="54395" spans="2:11" hidden="1" x14ac:dyDescent="0.2">
      <c r="B54395" s="88"/>
      <c r="C54395" s="88"/>
      <c r="D54395" s="88"/>
      <c r="E54395" s="88"/>
      <c r="F54395" s="88"/>
      <c r="G54395" s="88"/>
      <c r="H54395" s="88"/>
      <c r="I54395" s="88"/>
      <c r="J54395" s="88"/>
      <c r="K54395" s="88"/>
    </row>
    <row r="54396" spans="2:11" hidden="1" x14ac:dyDescent="0.2">
      <c r="B54396" s="88"/>
      <c r="C54396" s="88"/>
      <c r="D54396" s="88"/>
      <c r="E54396" s="88"/>
      <c r="F54396" s="88"/>
      <c r="G54396" s="88"/>
      <c r="H54396" s="88"/>
      <c r="I54396" s="88"/>
      <c r="J54396" s="88"/>
      <c r="K54396" s="88"/>
    </row>
    <row r="54397" spans="2:11" hidden="1" x14ac:dyDescent="0.2">
      <c r="B54397" s="88"/>
      <c r="C54397" s="88"/>
      <c r="D54397" s="88"/>
      <c r="E54397" s="88"/>
      <c r="F54397" s="88"/>
      <c r="G54397" s="88"/>
      <c r="H54397" s="88"/>
      <c r="I54397" s="88"/>
      <c r="J54397" s="88"/>
      <c r="K54397" s="88"/>
    </row>
    <row r="54398" spans="2:11" hidden="1" x14ac:dyDescent="0.2">
      <c r="B54398" s="88"/>
      <c r="C54398" s="88"/>
      <c r="D54398" s="88"/>
      <c r="E54398" s="88"/>
      <c r="F54398" s="88"/>
      <c r="G54398" s="88"/>
      <c r="H54398" s="88"/>
      <c r="I54398" s="88"/>
      <c r="J54398" s="88"/>
      <c r="K54398" s="88"/>
    </row>
    <row r="54399" spans="2:11" hidden="1" x14ac:dyDescent="0.2">
      <c r="B54399" s="88"/>
      <c r="C54399" s="88"/>
      <c r="D54399" s="88"/>
      <c r="E54399" s="88"/>
      <c r="F54399" s="88"/>
      <c r="G54399" s="88"/>
      <c r="H54399" s="88"/>
      <c r="I54399" s="88"/>
      <c r="J54399" s="88"/>
      <c r="K54399" s="88"/>
    </row>
    <row r="54400" spans="2:11" hidden="1" x14ac:dyDescent="0.2">
      <c r="B54400" s="88"/>
      <c r="C54400" s="88"/>
      <c r="D54400" s="88"/>
      <c r="E54400" s="88"/>
      <c r="F54400" s="88"/>
      <c r="G54400" s="88"/>
      <c r="H54400" s="88"/>
      <c r="I54400" s="88"/>
      <c r="J54400" s="88"/>
      <c r="K54400" s="88"/>
    </row>
    <row r="54401" spans="2:11" hidden="1" x14ac:dyDescent="0.2">
      <c r="B54401" s="88"/>
      <c r="C54401" s="88"/>
      <c r="D54401" s="88"/>
      <c r="E54401" s="88"/>
      <c r="F54401" s="88"/>
      <c r="G54401" s="88"/>
      <c r="H54401" s="88"/>
      <c r="I54401" s="88"/>
      <c r="J54401" s="88"/>
      <c r="K54401" s="88"/>
    </row>
    <row r="54402" spans="2:11" hidden="1" x14ac:dyDescent="0.2">
      <c r="B54402" s="88"/>
      <c r="C54402" s="88"/>
      <c r="D54402" s="88"/>
      <c r="E54402" s="88"/>
      <c r="F54402" s="88"/>
      <c r="G54402" s="88"/>
      <c r="H54402" s="88"/>
      <c r="I54402" s="88"/>
      <c r="J54402" s="88"/>
      <c r="K54402" s="88"/>
    </row>
    <row r="54403" spans="2:11" hidden="1" x14ac:dyDescent="0.2">
      <c r="B54403" s="88"/>
      <c r="C54403" s="88"/>
      <c r="D54403" s="88"/>
      <c r="E54403" s="88"/>
      <c r="F54403" s="88"/>
      <c r="G54403" s="88"/>
      <c r="H54403" s="88"/>
      <c r="I54403" s="88"/>
      <c r="J54403" s="88"/>
      <c r="K54403" s="88"/>
    </row>
    <row r="54404" spans="2:11" hidden="1" x14ac:dyDescent="0.2">
      <c r="B54404" s="88"/>
      <c r="C54404" s="88"/>
      <c r="D54404" s="88"/>
      <c r="E54404" s="88"/>
      <c r="F54404" s="88"/>
      <c r="G54404" s="88"/>
      <c r="H54404" s="88"/>
      <c r="I54404" s="88"/>
      <c r="J54404" s="88"/>
      <c r="K54404" s="88"/>
    </row>
    <row r="54405" spans="2:11" hidden="1" x14ac:dyDescent="0.2">
      <c r="B54405" s="88"/>
      <c r="C54405" s="88"/>
      <c r="D54405" s="88"/>
      <c r="E54405" s="88"/>
      <c r="F54405" s="88"/>
      <c r="G54405" s="88"/>
      <c r="H54405" s="88"/>
      <c r="I54405" s="88"/>
      <c r="J54405" s="88"/>
      <c r="K54405" s="88"/>
    </row>
    <row r="54406" spans="2:11" hidden="1" x14ac:dyDescent="0.2">
      <c r="B54406" s="88"/>
      <c r="C54406" s="88"/>
      <c r="D54406" s="88"/>
      <c r="E54406" s="88"/>
      <c r="F54406" s="88"/>
      <c r="G54406" s="88"/>
      <c r="H54406" s="88"/>
      <c r="I54406" s="88"/>
      <c r="J54406" s="88"/>
      <c r="K54406" s="88"/>
    </row>
    <row r="54407" spans="2:11" hidden="1" x14ac:dyDescent="0.2">
      <c r="B54407" s="88"/>
      <c r="C54407" s="88"/>
      <c r="D54407" s="88"/>
      <c r="E54407" s="88"/>
      <c r="F54407" s="88"/>
      <c r="G54407" s="88"/>
      <c r="H54407" s="88"/>
      <c r="I54407" s="88"/>
      <c r="J54407" s="88"/>
      <c r="K54407" s="88"/>
    </row>
    <row r="54408" spans="2:11" hidden="1" x14ac:dyDescent="0.2">
      <c r="B54408" s="88"/>
      <c r="C54408" s="88"/>
      <c r="D54408" s="88"/>
      <c r="E54408" s="88"/>
      <c r="F54408" s="88"/>
      <c r="G54408" s="88"/>
      <c r="H54408" s="88"/>
      <c r="I54408" s="88"/>
      <c r="J54408" s="88"/>
      <c r="K54408" s="88"/>
    </row>
    <row r="54409" spans="2:11" hidden="1" x14ac:dyDescent="0.2">
      <c r="B54409" s="88"/>
      <c r="C54409" s="88"/>
      <c r="D54409" s="88"/>
      <c r="E54409" s="88"/>
      <c r="F54409" s="88"/>
      <c r="G54409" s="88"/>
      <c r="H54409" s="88"/>
      <c r="I54409" s="88"/>
      <c r="J54409" s="88"/>
      <c r="K54409" s="88"/>
    </row>
    <row r="54410" spans="2:11" hidden="1" x14ac:dyDescent="0.2">
      <c r="B54410" s="88"/>
      <c r="C54410" s="88"/>
      <c r="D54410" s="88"/>
      <c r="E54410" s="88"/>
      <c r="F54410" s="88"/>
      <c r="G54410" s="88"/>
      <c r="H54410" s="88"/>
      <c r="I54410" s="88"/>
      <c r="J54410" s="88"/>
      <c r="K54410" s="88"/>
    </row>
    <row r="54411" spans="2:11" hidden="1" x14ac:dyDescent="0.2">
      <c r="B54411" s="88"/>
      <c r="C54411" s="88"/>
      <c r="D54411" s="88"/>
      <c r="E54411" s="88"/>
      <c r="F54411" s="88"/>
      <c r="G54411" s="88"/>
      <c r="H54411" s="88"/>
      <c r="I54411" s="88"/>
      <c r="J54411" s="88"/>
      <c r="K54411" s="88"/>
    </row>
    <row r="54412" spans="2:11" hidden="1" x14ac:dyDescent="0.2">
      <c r="B54412" s="88"/>
      <c r="C54412" s="88"/>
      <c r="D54412" s="88"/>
      <c r="E54412" s="88"/>
      <c r="F54412" s="88"/>
      <c r="G54412" s="88"/>
      <c r="H54412" s="88"/>
      <c r="I54412" s="88"/>
      <c r="J54412" s="88"/>
      <c r="K54412" s="88"/>
    </row>
    <row r="54413" spans="2:11" hidden="1" x14ac:dyDescent="0.2">
      <c r="B54413" s="88"/>
      <c r="C54413" s="88"/>
      <c r="D54413" s="88"/>
      <c r="E54413" s="88"/>
      <c r="F54413" s="88"/>
      <c r="G54413" s="88"/>
      <c r="H54413" s="88"/>
      <c r="I54413" s="88"/>
      <c r="J54413" s="88"/>
      <c r="K54413" s="88"/>
    </row>
    <row r="54414" spans="2:11" hidden="1" x14ac:dyDescent="0.2">
      <c r="B54414" s="88"/>
      <c r="C54414" s="88"/>
      <c r="D54414" s="88"/>
      <c r="E54414" s="88"/>
      <c r="F54414" s="88"/>
      <c r="G54414" s="88"/>
      <c r="H54414" s="88"/>
      <c r="I54414" s="88"/>
      <c r="J54414" s="88"/>
      <c r="K54414" s="88"/>
    </row>
    <row r="54415" spans="2:11" hidden="1" x14ac:dyDescent="0.2">
      <c r="B54415" s="88"/>
      <c r="C54415" s="88"/>
      <c r="D54415" s="88"/>
      <c r="E54415" s="88"/>
      <c r="F54415" s="88"/>
      <c r="G54415" s="88"/>
      <c r="H54415" s="88"/>
      <c r="I54415" s="88"/>
      <c r="J54415" s="88"/>
      <c r="K54415" s="88"/>
    </row>
    <row r="54416" spans="2:11" hidden="1" x14ac:dyDescent="0.2">
      <c r="B54416" s="88"/>
      <c r="C54416" s="88"/>
      <c r="D54416" s="88"/>
      <c r="E54416" s="88"/>
      <c r="F54416" s="88"/>
      <c r="G54416" s="88"/>
      <c r="H54416" s="88"/>
      <c r="I54416" s="88"/>
      <c r="J54416" s="88"/>
      <c r="K54416" s="88"/>
    </row>
    <row r="54417" spans="2:11" hidden="1" x14ac:dyDescent="0.2">
      <c r="B54417" s="88"/>
      <c r="C54417" s="88"/>
      <c r="D54417" s="88"/>
      <c r="E54417" s="88"/>
      <c r="F54417" s="88"/>
      <c r="G54417" s="88"/>
      <c r="H54417" s="88"/>
      <c r="I54417" s="88"/>
      <c r="J54417" s="88"/>
      <c r="K54417" s="88"/>
    </row>
    <row r="54418" spans="2:11" hidden="1" x14ac:dyDescent="0.2">
      <c r="B54418" s="88"/>
      <c r="C54418" s="88"/>
      <c r="D54418" s="88"/>
      <c r="E54418" s="88"/>
      <c r="F54418" s="88"/>
      <c r="G54418" s="88"/>
      <c r="H54418" s="88"/>
      <c r="I54418" s="88"/>
      <c r="J54418" s="88"/>
      <c r="K54418" s="88"/>
    </row>
    <row r="54419" spans="2:11" hidden="1" x14ac:dyDescent="0.2">
      <c r="B54419" s="88"/>
      <c r="C54419" s="88"/>
      <c r="D54419" s="88"/>
      <c r="E54419" s="88"/>
      <c r="F54419" s="88"/>
      <c r="G54419" s="88"/>
      <c r="H54419" s="88"/>
      <c r="I54419" s="88"/>
      <c r="J54419" s="88"/>
      <c r="K54419" s="88"/>
    </row>
    <row r="54420" spans="2:11" hidden="1" x14ac:dyDescent="0.2">
      <c r="B54420" s="88"/>
      <c r="C54420" s="88"/>
      <c r="D54420" s="88"/>
      <c r="E54420" s="88"/>
      <c r="F54420" s="88"/>
      <c r="G54420" s="88"/>
      <c r="H54420" s="88"/>
      <c r="I54420" s="88"/>
      <c r="J54420" s="88"/>
      <c r="K54420" s="88"/>
    </row>
    <row r="54421" spans="2:11" hidden="1" x14ac:dyDescent="0.2">
      <c r="B54421" s="88"/>
      <c r="C54421" s="88"/>
      <c r="D54421" s="88"/>
      <c r="E54421" s="88"/>
      <c r="F54421" s="88"/>
      <c r="G54421" s="88"/>
      <c r="H54421" s="88"/>
      <c r="I54421" s="88"/>
      <c r="J54421" s="88"/>
      <c r="K54421" s="88"/>
    </row>
    <row r="54422" spans="2:11" hidden="1" x14ac:dyDescent="0.2">
      <c r="B54422" s="88"/>
      <c r="C54422" s="88"/>
      <c r="D54422" s="88"/>
      <c r="E54422" s="88"/>
      <c r="F54422" s="88"/>
      <c r="G54422" s="88"/>
      <c r="H54422" s="88"/>
      <c r="I54422" s="88"/>
      <c r="J54422" s="88"/>
      <c r="K54422" s="88"/>
    </row>
    <row r="54423" spans="2:11" hidden="1" x14ac:dyDescent="0.2">
      <c r="B54423" s="88"/>
      <c r="C54423" s="88"/>
      <c r="D54423" s="88"/>
      <c r="E54423" s="88"/>
      <c r="F54423" s="88"/>
      <c r="G54423" s="88"/>
      <c r="H54423" s="88"/>
      <c r="I54423" s="88"/>
      <c r="J54423" s="88"/>
      <c r="K54423" s="88"/>
    </row>
    <row r="54424" spans="2:11" hidden="1" x14ac:dyDescent="0.2">
      <c r="B54424" s="88"/>
      <c r="C54424" s="88"/>
      <c r="D54424" s="88"/>
      <c r="E54424" s="88"/>
      <c r="F54424" s="88"/>
      <c r="G54424" s="88"/>
      <c r="H54424" s="88"/>
      <c r="I54424" s="88"/>
      <c r="J54424" s="88"/>
      <c r="K54424" s="88"/>
    </row>
    <row r="54425" spans="2:11" hidden="1" x14ac:dyDescent="0.2">
      <c r="B54425" s="88"/>
      <c r="C54425" s="88"/>
      <c r="D54425" s="88"/>
      <c r="E54425" s="88"/>
      <c r="F54425" s="88"/>
      <c r="G54425" s="88"/>
      <c r="H54425" s="88"/>
      <c r="I54425" s="88"/>
      <c r="J54425" s="88"/>
      <c r="K54425" s="88"/>
    </row>
    <row r="54426" spans="2:11" hidden="1" x14ac:dyDescent="0.2">
      <c r="B54426" s="88"/>
      <c r="C54426" s="88"/>
      <c r="D54426" s="88"/>
      <c r="E54426" s="88"/>
      <c r="F54426" s="88"/>
      <c r="G54426" s="88"/>
      <c r="H54426" s="88"/>
      <c r="I54426" s="88"/>
      <c r="J54426" s="88"/>
      <c r="K54426" s="88"/>
    </row>
    <row r="54427" spans="2:11" hidden="1" x14ac:dyDescent="0.2">
      <c r="B54427" s="88"/>
      <c r="C54427" s="88"/>
      <c r="D54427" s="88"/>
      <c r="E54427" s="88"/>
      <c r="F54427" s="88"/>
      <c r="G54427" s="88"/>
      <c r="H54427" s="88"/>
      <c r="I54427" s="88"/>
      <c r="J54427" s="88"/>
      <c r="K54427" s="88"/>
    </row>
    <row r="54428" spans="2:11" hidden="1" x14ac:dyDescent="0.2">
      <c r="B54428" s="88"/>
      <c r="C54428" s="88"/>
      <c r="D54428" s="88"/>
      <c r="E54428" s="88"/>
      <c r="F54428" s="88"/>
      <c r="G54428" s="88"/>
      <c r="H54428" s="88"/>
      <c r="I54428" s="88"/>
      <c r="J54428" s="88"/>
      <c r="K54428" s="88"/>
    </row>
    <row r="54429" spans="2:11" hidden="1" x14ac:dyDescent="0.2">
      <c r="B54429" s="88"/>
      <c r="C54429" s="88"/>
      <c r="D54429" s="88"/>
      <c r="E54429" s="88"/>
      <c r="F54429" s="88"/>
      <c r="G54429" s="88"/>
      <c r="H54429" s="88"/>
      <c r="I54429" s="88"/>
      <c r="J54429" s="88"/>
      <c r="K54429" s="88"/>
    </row>
    <row r="54430" spans="2:11" hidden="1" x14ac:dyDescent="0.2">
      <c r="B54430" s="88"/>
      <c r="C54430" s="88"/>
      <c r="D54430" s="88"/>
      <c r="E54430" s="88"/>
      <c r="F54430" s="88"/>
      <c r="G54430" s="88"/>
      <c r="H54430" s="88"/>
      <c r="I54430" s="88"/>
      <c r="J54430" s="88"/>
      <c r="K54430" s="88"/>
    </row>
    <row r="54431" spans="2:11" hidden="1" x14ac:dyDescent="0.2">
      <c r="B54431" s="88"/>
      <c r="C54431" s="88"/>
      <c r="D54431" s="88"/>
      <c r="E54431" s="88"/>
      <c r="F54431" s="88"/>
      <c r="G54431" s="88"/>
      <c r="H54431" s="88"/>
      <c r="I54431" s="88"/>
      <c r="J54431" s="88"/>
      <c r="K54431" s="88"/>
    </row>
    <row r="54432" spans="2:11" hidden="1" x14ac:dyDescent="0.2">
      <c r="B54432" s="88"/>
      <c r="C54432" s="88"/>
      <c r="D54432" s="88"/>
      <c r="E54432" s="88"/>
      <c r="F54432" s="88"/>
      <c r="G54432" s="88"/>
      <c r="H54432" s="88"/>
      <c r="I54432" s="88"/>
      <c r="J54432" s="88"/>
      <c r="K54432" s="88"/>
    </row>
    <row r="54433" spans="2:11" hidden="1" x14ac:dyDescent="0.2">
      <c r="B54433" s="88"/>
      <c r="C54433" s="88"/>
      <c r="D54433" s="88"/>
      <c r="E54433" s="88"/>
      <c r="F54433" s="88"/>
      <c r="G54433" s="88"/>
      <c r="H54433" s="88"/>
      <c r="I54433" s="88"/>
      <c r="J54433" s="88"/>
      <c r="K54433" s="88"/>
    </row>
    <row r="54434" spans="2:11" hidden="1" x14ac:dyDescent="0.2">
      <c r="B54434" s="88"/>
      <c r="C54434" s="88"/>
      <c r="D54434" s="88"/>
      <c r="E54434" s="88"/>
      <c r="F54434" s="88"/>
      <c r="G54434" s="88"/>
      <c r="H54434" s="88"/>
      <c r="I54434" s="88"/>
      <c r="J54434" s="88"/>
      <c r="K54434" s="88"/>
    </row>
    <row r="54435" spans="2:11" hidden="1" x14ac:dyDescent="0.2">
      <c r="B54435" s="88"/>
      <c r="C54435" s="88"/>
      <c r="D54435" s="88"/>
      <c r="E54435" s="88"/>
      <c r="F54435" s="88"/>
      <c r="G54435" s="88"/>
      <c r="H54435" s="88"/>
      <c r="I54435" s="88"/>
      <c r="J54435" s="88"/>
      <c r="K54435" s="88"/>
    </row>
    <row r="54436" spans="2:11" hidden="1" x14ac:dyDescent="0.2">
      <c r="B54436" s="88"/>
      <c r="C54436" s="88"/>
      <c r="D54436" s="88"/>
      <c r="E54436" s="88"/>
      <c r="F54436" s="88"/>
      <c r="G54436" s="88"/>
      <c r="H54436" s="88"/>
      <c r="I54436" s="88"/>
      <c r="J54436" s="88"/>
      <c r="K54436" s="88"/>
    </row>
    <row r="54437" spans="2:11" hidden="1" x14ac:dyDescent="0.2">
      <c r="B54437" s="88"/>
      <c r="C54437" s="88"/>
      <c r="D54437" s="88"/>
      <c r="E54437" s="88"/>
      <c r="F54437" s="88"/>
      <c r="G54437" s="88"/>
      <c r="H54437" s="88"/>
      <c r="I54437" s="88"/>
      <c r="J54437" s="88"/>
      <c r="K54437" s="88"/>
    </row>
    <row r="54438" spans="2:11" hidden="1" x14ac:dyDescent="0.2">
      <c r="B54438" s="88"/>
      <c r="C54438" s="88"/>
      <c r="D54438" s="88"/>
      <c r="E54438" s="88"/>
      <c r="F54438" s="88"/>
      <c r="G54438" s="88"/>
      <c r="H54438" s="88"/>
      <c r="I54438" s="88"/>
      <c r="J54438" s="88"/>
      <c r="K54438" s="88"/>
    </row>
    <row r="54439" spans="2:11" hidden="1" x14ac:dyDescent="0.2">
      <c r="B54439" s="88"/>
      <c r="C54439" s="88"/>
      <c r="D54439" s="88"/>
      <c r="E54439" s="88"/>
      <c r="F54439" s="88"/>
      <c r="G54439" s="88"/>
      <c r="H54439" s="88"/>
      <c r="I54439" s="88"/>
      <c r="J54439" s="88"/>
      <c r="K54439" s="88"/>
    </row>
    <row r="54440" spans="2:11" hidden="1" x14ac:dyDescent="0.2">
      <c r="B54440" s="88"/>
      <c r="C54440" s="88"/>
      <c r="D54440" s="88"/>
      <c r="E54440" s="88"/>
      <c r="F54440" s="88"/>
      <c r="G54440" s="88"/>
      <c r="H54440" s="88"/>
      <c r="I54440" s="88"/>
      <c r="J54440" s="88"/>
      <c r="K54440" s="88"/>
    </row>
    <row r="54441" spans="2:11" hidden="1" x14ac:dyDescent="0.2">
      <c r="B54441" s="88"/>
      <c r="C54441" s="88"/>
      <c r="D54441" s="88"/>
      <c r="E54441" s="88"/>
      <c r="F54441" s="88"/>
      <c r="G54441" s="88"/>
      <c r="H54441" s="88"/>
      <c r="I54441" s="88"/>
      <c r="J54441" s="88"/>
      <c r="K54441" s="88"/>
    </row>
    <row r="54442" spans="2:11" hidden="1" x14ac:dyDescent="0.2">
      <c r="B54442" s="88"/>
      <c r="C54442" s="88"/>
      <c r="D54442" s="88"/>
      <c r="E54442" s="88"/>
      <c r="F54442" s="88"/>
      <c r="G54442" s="88"/>
      <c r="H54442" s="88"/>
      <c r="I54442" s="88"/>
      <c r="J54442" s="88"/>
      <c r="K54442" s="88"/>
    </row>
    <row r="54443" spans="2:11" hidden="1" x14ac:dyDescent="0.2">
      <c r="B54443" s="88"/>
      <c r="C54443" s="88"/>
      <c r="D54443" s="88"/>
      <c r="E54443" s="88"/>
      <c r="F54443" s="88"/>
      <c r="G54443" s="88"/>
      <c r="H54443" s="88"/>
      <c r="I54443" s="88"/>
      <c r="J54443" s="88"/>
      <c r="K54443" s="88"/>
    </row>
    <row r="54444" spans="2:11" hidden="1" x14ac:dyDescent="0.2">
      <c r="B54444" s="88"/>
      <c r="C54444" s="88"/>
      <c r="D54444" s="88"/>
      <c r="E54444" s="88"/>
      <c r="F54444" s="88"/>
      <c r="G54444" s="88"/>
      <c r="H54444" s="88"/>
      <c r="I54444" s="88"/>
      <c r="J54444" s="88"/>
      <c r="K54444" s="88"/>
    </row>
    <row r="54445" spans="2:11" hidden="1" x14ac:dyDescent="0.2">
      <c r="B54445" s="88"/>
      <c r="C54445" s="88"/>
      <c r="D54445" s="88"/>
      <c r="E54445" s="88"/>
      <c r="F54445" s="88"/>
      <c r="G54445" s="88"/>
      <c r="H54445" s="88"/>
      <c r="I54445" s="88"/>
      <c r="J54445" s="88"/>
      <c r="K54445" s="88"/>
    </row>
    <row r="54446" spans="2:11" hidden="1" x14ac:dyDescent="0.2">
      <c r="B54446" s="88"/>
      <c r="C54446" s="88"/>
      <c r="D54446" s="88"/>
      <c r="E54446" s="88"/>
      <c r="F54446" s="88"/>
      <c r="G54446" s="88"/>
      <c r="H54446" s="88"/>
      <c r="I54446" s="88"/>
      <c r="J54446" s="88"/>
      <c r="K54446" s="88"/>
    </row>
    <row r="54447" spans="2:11" hidden="1" x14ac:dyDescent="0.2">
      <c r="B54447" s="88"/>
      <c r="C54447" s="88"/>
      <c r="D54447" s="88"/>
      <c r="E54447" s="88"/>
      <c r="F54447" s="88"/>
      <c r="G54447" s="88"/>
      <c r="H54447" s="88"/>
      <c r="I54447" s="88"/>
      <c r="J54447" s="88"/>
      <c r="K54447" s="88"/>
    </row>
    <row r="54448" spans="2:11" hidden="1" x14ac:dyDescent="0.2">
      <c r="B54448" s="88"/>
      <c r="C54448" s="88"/>
      <c r="D54448" s="88"/>
      <c r="E54448" s="88"/>
      <c r="F54448" s="88"/>
      <c r="G54448" s="88"/>
      <c r="H54448" s="88"/>
      <c r="I54448" s="88"/>
      <c r="J54448" s="88"/>
      <c r="K54448" s="88"/>
    </row>
    <row r="54449" spans="2:11" hidden="1" x14ac:dyDescent="0.2">
      <c r="B54449" s="88"/>
      <c r="C54449" s="88"/>
      <c r="D54449" s="88"/>
      <c r="E54449" s="88"/>
      <c r="F54449" s="88"/>
      <c r="G54449" s="88"/>
      <c r="H54449" s="88"/>
      <c r="I54449" s="88"/>
      <c r="J54449" s="88"/>
      <c r="K54449" s="88"/>
    </row>
    <row r="54450" spans="2:11" hidden="1" x14ac:dyDescent="0.2">
      <c r="B54450" s="88"/>
      <c r="C54450" s="88"/>
      <c r="D54450" s="88"/>
      <c r="E54450" s="88"/>
      <c r="F54450" s="88"/>
      <c r="G54450" s="88"/>
      <c r="H54450" s="88"/>
      <c r="I54450" s="88"/>
      <c r="J54450" s="88"/>
      <c r="K54450" s="88"/>
    </row>
    <row r="54451" spans="2:11" hidden="1" x14ac:dyDescent="0.2">
      <c r="B54451" s="88"/>
      <c r="C54451" s="88"/>
      <c r="D54451" s="88"/>
      <c r="E54451" s="88"/>
      <c r="F54451" s="88"/>
      <c r="G54451" s="88"/>
      <c r="H54451" s="88"/>
      <c r="I54451" s="88"/>
      <c r="J54451" s="88"/>
      <c r="K54451" s="88"/>
    </row>
    <row r="54452" spans="2:11" hidden="1" x14ac:dyDescent="0.2">
      <c r="B54452" s="88"/>
      <c r="C54452" s="88"/>
      <c r="D54452" s="88"/>
      <c r="E54452" s="88"/>
      <c r="F54452" s="88"/>
      <c r="G54452" s="88"/>
      <c r="H54452" s="88"/>
      <c r="I54452" s="88"/>
      <c r="J54452" s="88"/>
      <c r="K54452" s="88"/>
    </row>
    <row r="54453" spans="2:11" hidden="1" x14ac:dyDescent="0.2">
      <c r="B54453" s="88"/>
      <c r="C54453" s="88"/>
      <c r="D54453" s="88"/>
      <c r="E54453" s="88"/>
      <c r="F54453" s="88"/>
      <c r="G54453" s="88"/>
      <c r="H54453" s="88"/>
      <c r="I54453" s="88"/>
      <c r="J54453" s="88"/>
      <c r="K54453" s="88"/>
    </row>
    <row r="54454" spans="2:11" hidden="1" x14ac:dyDescent="0.2">
      <c r="B54454" s="88"/>
      <c r="C54454" s="88"/>
      <c r="D54454" s="88"/>
      <c r="E54454" s="88"/>
      <c r="F54454" s="88"/>
      <c r="G54454" s="88"/>
      <c r="H54454" s="88"/>
      <c r="I54454" s="88"/>
      <c r="J54454" s="88"/>
      <c r="K54454" s="88"/>
    </row>
    <row r="54455" spans="2:11" hidden="1" x14ac:dyDescent="0.2">
      <c r="B54455" s="88"/>
      <c r="C54455" s="88"/>
      <c r="D54455" s="88"/>
      <c r="E54455" s="88"/>
      <c r="F54455" s="88"/>
      <c r="G54455" s="88"/>
      <c r="H54455" s="88"/>
      <c r="I54455" s="88"/>
      <c r="J54455" s="88"/>
      <c r="K54455" s="88"/>
    </row>
    <row r="54456" spans="2:11" hidden="1" x14ac:dyDescent="0.2">
      <c r="B54456" s="88"/>
      <c r="C54456" s="88"/>
      <c r="D54456" s="88"/>
      <c r="E54456" s="88"/>
      <c r="F54456" s="88"/>
      <c r="G54456" s="88"/>
      <c r="H54456" s="88"/>
      <c r="I54456" s="88"/>
      <c r="J54456" s="88"/>
      <c r="K54456" s="88"/>
    </row>
    <row r="54457" spans="2:11" hidden="1" x14ac:dyDescent="0.2">
      <c r="B54457" s="88"/>
      <c r="C54457" s="88"/>
      <c r="D54457" s="88"/>
      <c r="E54457" s="88"/>
      <c r="F54457" s="88"/>
      <c r="G54457" s="88"/>
      <c r="H54457" s="88"/>
      <c r="I54457" s="88"/>
      <c r="J54457" s="88"/>
      <c r="K54457" s="88"/>
    </row>
    <row r="54458" spans="2:11" hidden="1" x14ac:dyDescent="0.2">
      <c r="B54458" s="88"/>
      <c r="C54458" s="88"/>
      <c r="D54458" s="88"/>
      <c r="E54458" s="88"/>
      <c r="F54458" s="88"/>
      <c r="G54458" s="88"/>
      <c r="H54458" s="88"/>
      <c r="I54458" s="88"/>
      <c r="J54458" s="88"/>
      <c r="K54458" s="88"/>
    </row>
    <row r="54459" spans="2:11" hidden="1" x14ac:dyDescent="0.2">
      <c r="B54459" s="88"/>
      <c r="C54459" s="88"/>
      <c r="D54459" s="88"/>
      <c r="E54459" s="88"/>
      <c r="F54459" s="88"/>
      <c r="G54459" s="88"/>
      <c r="H54459" s="88"/>
      <c r="I54459" s="88"/>
      <c r="J54459" s="88"/>
      <c r="K54459" s="88"/>
    </row>
    <row r="54460" spans="2:11" hidden="1" x14ac:dyDescent="0.2">
      <c r="B54460" s="88"/>
      <c r="C54460" s="88"/>
      <c r="D54460" s="88"/>
      <c r="E54460" s="88"/>
      <c r="F54460" s="88"/>
      <c r="G54460" s="88"/>
      <c r="H54460" s="88"/>
      <c r="I54460" s="88"/>
      <c r="J54460" s="88"/>
      <c r="K54460" s="88"/>
    </row>
    <row r="54461" spans="2:11" hidden="1" x14ac:dyDescent="0.2">
      <c r="B54461" s="88"/>
      <c r="C54461" s="88"/>
      <c r="D54461" s="88"/>
      <c r="E54461" s="88"/>
      <c r="F54461" s="88"/>
      <c r="G54461" s="88"/>
      <c r="H54461" s="88"/>
      <c r="I54461" s="88"/>
      <c r="J54461" s="88"/>
      <c r="K54461" s="88"/>
    </row>
    <row r="54462" spans="2:11" hidden="1" x14ac:dyDescent="0.2">
      <c r="B54462" s="88"/>
      <c r="C54462" s="88"/>
      <c r="D54462" s="88"/>
      <c r="E54462" s="88"/>
      <c r="F54462" s="88"/>
      <c r="G54462" s="88"/>
      <c r="H54462" s="88"/>
      <c r="I54462" s="88"/>
      <c r="J54462" s="88"/>
      <c r="K54462" s="88"/>
    </row>
    <row r="54463" spans="2:11" hidden="1" x14ac:dyDescent="0.2">
      <c r="B54463" s="88"/>
      <c r="C54463" s="88"/>
      <c r="D54463" s="88"/>
      <c r="E54463" s="88"/>
      <c r="F54463" s="88"/>
      <c r="G54463" s="88"/>
      <c r="H54463" s="88"/>
      <c r="I54463" s="88"/>
      <c r="J54463" s="88"/>
      <c r="K54463" s="88"/>
    </row>
    <row r="54464" spans="2:11" hidden="1" x14ac:dyDescent="0.2">
      <c r="B54464" s="88"/>
      <c r="C54464" s="88"/>
      <c r="D54464" s="88"/>
      <c r="E54464" s="88"/>
      <c r="F54464" s="88"/>
      <c r="G54464" s="88"/>
      <c r="H54464" s="88"/>
      <c r="I54464" s="88"/>
      <c r="J54464" s="88"/>
      <c r="K54464" s="88"/>
    </row>
    <row r="54465" spans="2:11" hidden="1" x14ac:dyDescent="0.2">
      <c r="B54465" s="88"/>
      <c r="C54465" s="88"/>
      <c r="D54465" s="88"/>
      <c r="E54465" s="88"/>
      <c r="F54465" s="88"/>
      <c r="G54465" s="88"/>
      <c r="H54465" s="88"/>
      <c r="I54465" s="88"/>
      <c r="J54465" s="88"/>
      <c r="K54465" s="88"/>
    </row>
    <row r="54466" spans="2:11" hidden="1" x14ac:dyDescent="0.2">
      <c r="B54466" s="88"/>
      <c r="C54466" s="88"/>
      <c r="D54466" s="88"/>
      <c r="E54466" s="88"/>
      <c r="F54466" s="88"/>
      <c r="G54466" s="88"/>
      <c r="H54466" s="88"/>
      <c r="I54466" s="88"/>
      <c r="J54466" s="88"/>
      <c r="K54466" s="88"/>
    </row>
    <row r="54467" spans="2:11" hidden="1" x14ac:dyDescent="0.2">
      <c r="B54467" s="88"/>
      <c r="C54467" s="88"/>
      <c r="D54467" s="88"/>
      <c r="E54467" s="88"/>
      <c r="F54467" s="88"/>
      <c r="G54467" s="88"/>
      <c r="H54467" s="88"/>
      <c r="I54467" s="88"/>
      <c r="J54467" s="88"/>
      <c r="K54467" s="88"/>
    </row>
    <row r="54468" spans="2:11" hidden="1" x14ac:dyDescent="0.2">
      <c r="B54468" s="88"/>
      <c r="C54468" s="88"/>
      <c r="D54468" s="88"/>
      <c r="E54468" s="88"/>
      <c r="F54468" s="88"/>
      <c r="G54468" s="88"/>
      <c r="H54468" s="88"/>
      <c r="I54468" s="88"/>
      <c r="J54468" s="88"/>
      <c r="K54468" s="88"/>
    </row>
    <row r="54469" spans="2:11" hidden="1" x14ac:dyDescent="0.2">
      <c r="B54469" s="88"/>
      <c r="C54469" s="88"/>
      <c r="D54469" s="88"/>
      <c r="E54469" s="88"/>
      <c r="F54469" s="88"/>
      <c r="G54469" s="88"/>
      <c r="H54469" s="88"/>
      <c r="I54469" s="88"/>
      <c r="J54469" s="88"/>
      <c r="K54469" s="88"/>
    </row>
    <row r="54470" spans="2:11" hidden="1" x14ac:dyDescent="0.2">
      <c r="B54470" s="88"/>
      <c r="C54470" s="88"/>
      <c r="D54470" s="88"/>
      <c r="E54470" s="88"/>
      <c r="F54470" s="88"/>
      <c r="G54470" s="88"/>
      <c r="H54470" s="88"/>
      <c r="I54470" s="88"/>
      <c r="J54470" s="88"/>
      <c r="K54470" s="88"/>
    </row>
    <row r="54471" spans="2:11" hidden="1" x14ac:dyDescent="0.2">
      <c r="B54471" s="88"/>
      <c r="C54471" s="88"/>
      <c r="D54471" s="88"/>
      <c r="E54471" s="88"/>
      <c r="F54471" s="88"/>
      <c r="G54471" s="88"/>
      <c r="H54471" s="88"/>
      <c r="I54471" s="88"/>
      <c r="J54471" s="88"/>
      <c r="K54471" s="88"/>
    </row>
    <row r="54472" spans="2:11" hidden="1" x14ac:dyDescent="0.2">
      <c r="B54472" s="88"/>
      <c r="C54472" s="88"/>
      <c r="D54472" s="88"/>
      <c r="E54472" s="88"/>
      <c r="F54472" s="88"/>
      <c r="G54472" s="88"/>
      <c r="H54472" s="88"/>
      <c r="I54472" s="88"/>
      <c r="J54472" s="88"/>
      <c r="K54472" s="88"/>
    </row>
    <row r="54473" spans="2:11" hidden="1" x14ac:dyDescent="0.2">
      <c r="B54473" s="88"/>
      <c r="C54473" s="88"/>
      <c r="D54473" s="88"/>
      <c r="E54473" s="88"/>
      <c r="F54473" s="88"/>
      <c r="G54473" s="88"/>
      <c r="H54473" s="88"/>
      <c r="I54473" s="88"/>
      <c r="J54473" s="88"/>
      <c r="K54473" s="88"/>
    </row>
    <row r="54474" spans="2:11" hidden="1" x14ac:dyDescent="0.2">
      <c r="B54474" s="88"/>
      <c r="C54474" s="88"/>
      <c r="D54474" s="88"/>
      <c r="E54474" s="88"/>
      <c r="F54474" s="88"/>
      <c r="G54474" s="88"/>
      <c r="H54474" s="88"/>
      <c r="I54474" s="88"/>
      <c r="J54474" s="88"/>
      <c r="K54474" s="88"/>
    </row>
    <row r="54475" spans="2:11" hidden="1" x14ac:dyDescent="0.2">
      <c r="B54475" s="88"/>
      <c r="C54475" s="88"/>
      <c r="D54475" s="88"/>
      <c r="E54475" s="88"/>
      <c r="F54475" s="88"/>
      <c r="G54475" s="88"/>
      <c r="H54475" s="88"/>
      <c r="I54475" s="88"/>
      <c r="J54475" s="88"/>
      <c r="K54475" s="88"/>
    </row>
    <row r="54476" spans="2:11" hidden="1" x14ac:dyDescent="0.2">
      <c r="B54476" s="88"/>
      <c r="C54476" s="88"/>
      <c r="D54476" s="88"/>
      <c r="E54476" s="88"/>
      <c r="F54476" s="88"/>
      <c r="G54476" s="88"/>
      <c r="H54476" s="88"/>
      <c r="I54476" s="88"/>
      <c r="J54476" s="88"/>
      <c r="K54476" s="88"/>
    </row>
    <row r="54477" spans="2:11" hidden="1" x14ac:dyDescent="0.2">
      <c r="B54477" s="88"/>
      <c r="C54477" s="88"/>
      <c r="D54477" s="88"/>
      <c r="E54477" s="88"/>
      <c r="F54477" s="88"/>
      <c r="G54477" s="88"/>
      <c r="H54477" s="88"/>
      <c r="I54477" s="88"/>
      <c r="J54477" s="88"/>
      <c r="K54477" s="88"/>
    </row>
    <row r="54478" spans="2:11" hidden="1" x14ac:dyDescent="0.2">
      <c r="B54478" s="88"/>
      <c r="C54478" s="88"/>
      <c r="D54478" s="88"/>
      <c r="E54478" s="88"/>
      <c r="F54478" s="88"/>
      <c r="G54478" s="88"/>
      <c r="H54478" s="88"/>
      <c r="I54478" s="88"/>
      <c r="J54478" s="88"/>
      <c r="K54478" s="88"/>
    </row>
    <row r="54479" spans="2:11" hidden="1" x14ac:dyDescent="0.2">
      <c r="B54479" s="88"/>
      <c r="C54479" s="88"/>
      <c r="D54479" s="88"/>
      <c r="E54479" s="88"/>
      <c r="F54479" s="88"/>
      <c r="G54479" s="88"/>
      <c r="H54479" s="88"/>
      <c r="I54479" s="88"/>
      <c r="J54479" s="88"/>
      <c r="K54479" s="88"/>
    </row>
    <row r="54480" spans="2:11" hidden="1" x14ac:dyDescent="0.2">
      <c r="B54480" s="88"/>
      <c r="C54480" s="88"/>
      <c r="D54480" s="88"/>
      <c r="E54480" s="88"/>
      <c r="F54480" s="88"/>
      <c r="G54480" s="88"/>
      <c r="H54480" s="88"/>
      <c r="I54480" s="88"/>
      <c r="J54480" s="88"/>
      <c r="K54480" s="88"/>
    </row>
    <row r="54481" spans="2:11" hidden="1" x14ac:dyDescent="0.2">
      <c r="B54481" s="88"/>
      <c r="C54481" s="88"/>
      <c r="D54481" s="88"/>
      <c r="E54481" s="88"/>
      <c r="F54481" s="88"/>
      <c r="G54481" s="88"/>
      <c r="H54481" s="88"/>
      <c r="I54481" s="88"/>
      <c r="J54481" s="88"/>
      <c r="K54481" s="88"/>
    </row>
    <row r="54482" spans="2:11" hidden="1" x14ac:dyDescent="0.2">
      <c r="B54482" s="88"/>
      <c r="C54482" s="88"/>
      <c r="D54482" s="88"/>
      <c r="E54482" s="88"/>
      <c r="F54482" s="88"/>
      <c r="G54482" s="88"/>
      <c r="H54482" s="88"/>
      <c r="I54482" s="88"/>
      <c r="J54482" s="88"/>
      <c r="K54482" s="88"/>
    </row>
    <row r="54483" spans="2:11" hidden="1" x14ac:dyDescent="0.2">
      <c r="B54483" s="88"/>
      <c r="C54483" s="88"/>
      <c r="D54483" s="88"/>
      <c r="E54483" s="88"/>
      <c r="F54483" s="88"/>
      <c r="G54483" s="88"/>
      <c r="H54483" s="88"/>
      <c r="I54483" s="88"/>
      <c r="J54483" s="88"/>
      <c r="K54483" s="88"/>
    </row>
    <row r="54484" spans="2:11" hidden="1" x14ac:dyDescent="0.2">
      <c r="B54484" s="88"/>
      <c r="C54484" s="88"/>
      <c r="D54484" s="88"/>
      <c r="E54484" s="88"/>
      <c r="F54484" s="88"/>
      <c r="G54484" s="88"/>
      <c r="H54484" s="88"/>
      <c r="I54484" s="88"/>
      <c r="J54484" s="88"/>
      <c r="K54484" s="88"/>
    </row>
    <row r="54485" spans="2:11" hidden="1" x14ac:dyDescent="0.2">
      <c r="B54485" s="88"/>
      <c r="C54485" s="88"/>
      <c r="D54485" s="88"/>
      <c r="E54485" s="88"/>
      <c r="F54485" s="88"/>
      <c r="G54485" s="88"/>
      <c r="H54485" s="88"/>
      <c r="I54485" s="88"/>
      <c r="J54485" s="88"/>
      <c r="K54485" s="88"/>
    </row>
    <row r="54486" spans="2:11" hidden="1" x14ac:dyDescent="0.2">
      <c r="B54486" s="88"/>
      <c r="C54486" s="88"/>
      <c r="D54486" s="88"/>
      <c r="E54486" s="88"/>
      <c r="F54486" s="88"/>
      <c r="G54486" s="88"/>
      <c r="H54486" s="88"/>
      <c r="I54486" s="88"/>
      <c r="J54486" s="88"/>
      <c r="K54486" s="88"/>
    </row>
    <row r="54487" spans="2:11" hidden="1" x14ac:dyDescent="0.2">
      <c r="B54487" s="88"/>
      <c r="C54487" s="88"/>
      <c r="D54487" s="88"/>
      <c r="E54487" s="88"/>
      <c r="F54487" s="88"/>
      <c r="G54487" s="88"/>
      <c r="H54487" s="88"/>
      <c r="I54487" s="88"/>
      <c r="J54487" s="88"/>
      <c r="K54487" s="88"/>
    </row>
    <row r="54488" spans="2:11" hidden="1" x14ac:dyDescent="0.2">
      <c r="B54488" s="88"/>
      <c r="C54488" s="88"/>
      <c r="D54488" s="88"/>
      <c r="E54488" s="88"/>
      <c r="F54488" s="88"/>
      <c r="G54488" s="88"/>
      <c r="H54488" s="88"/>
      <c r="I54488" s="88"/>
      <c r="J54488" s="88"/>
      <c r="K54488" s="88"/>
    </row>
    <row r="54489" spans="2:11" hidden="1" x14ac:dyDescent="0.2">
      <c r="B54489" s="88"/>
      <c r="C54489" s="88"/>
      <c r="D54489" s="88"/>
      <c r="E54489" s="88"/>
      <c r="F54489" s="88"/>
      <c r="G54489" s="88"/>
      <c r="H54489" s="88"/>
      <c r="I54489" s="88"/>
      <c r="J54489" s="88"/>
      <c r="K54489" s="88"/>
    </row>
    <row r="54490" spans="2:11" hidden="1" x14ac:dyDescent="0.2">
      <c r="B54490" s="88"/>
      <c r="C54490" s="88"/>
      <c r="D54490" s="88"/>
      <c r="E54490" s="88"/>
      <c r="F54490" s="88"/>
      <c r="G54490" s="88"/>
      <c r="H54490" s="88"/>
      <c r="I54490" s="88"/>
      <c r="J54490" s="88"/>
      <c r="K54490" s="88"/>
    </row>
    <row r="54491" spans="2:11" hidden="1" x14ac:dyDescent="0.2">
      <c r="B54491" s="88"/>
      <c r="C54491" s="88"/>
      <c r="D54491" s="88"/>
      <c r="E54491" s="88"/>
      <c r="F54491" s="88"/>
      <c r="G54491" s="88"/>
      <c r="H54491" s="88"/>
      <c r="I54491" s="88"/>
      <c r="J54491" s="88"/>
      <c r="K54491" s="88"/>
    </row>
    <row r="54492" spans="2:11" hidden="1" x14ac:dyDescent="0.2">
      <c r="B54492" s="88"/>
      <c r="C54492" s="88"/>
      <c r="D54492" s="88"/>
      <c r="E54492" s="88"/>
      <c r="F54492" s="88"/>
      <c r="G54492" s="88"/>
      <c r="H54492" s="88"/>
      <c r="I54492" s="88"/>
      <c r="J54492" s="88"/>
      <c r="K54492" s="88"/>
    </row>
    <row r="54493" spans="2:11" hidden="1" x14ac:dyDescent="0.2">
      <c r="B54493" s="88"/>
      <c r="C54493" s="88"/>
      <c r="D54493" s="88"/>
      <c r="E54493" s="88"/>
      <c r="F54493" s="88"/>
      <c r="G54493" s="88"/>
      <c r="H54493" s="88"/>
      <c r="I54493" s="88"/>
      <c r="J54493" s="88"/>
      <c r="K54493" s="88"/>
    </row>
    <row r="54494" spans="2:11" hidden="1" x14ac:dyDescent="0.2">
      <c r="B54494" s="88"/>
      <c r="C54494" s="88"/>
      <c r="D54494" s="88"/>
      <c r="E54494" s="88"/>
      <c r="F54494" s="88"/>
      <c r="G54494" s="88"/>
      <c r="H54494" s="88"/>
      <c r="I54494" s="88"/>
      <c r="J54494" s="88"/>
      <c r="K54494" s="88"/>
    </row>
    <row r="54495" spans="2:11" hidden="1" x14ac:dyDescent="0.2">
      <c r="B54495" s="88"/>
      <c r="C54495" s="88"/>
      <c r="D54495" s="88"/>
      <c r="E54495" s="88"/>
      <c r="F54495" s="88"/>
      <c r="G54495" s="88"/>
      <c r="H54495" s="88"/>
      <c r="I54495" s="88"/>
      <c r="J54495" s="88"/>
      <c r="K54495" s="88"/>
    </row>
    <row r="54496" spans="2:11" hidden="1" x14ac:dyDescent="0.2">
      <c r="B54496" s="88"/>
      <c r="C54496" s="88"/>
      <c r="D54496" s="88"/>
      <c r="E54496" s="88"/>
      <c r="F54496" s="88"/>
      <c r="G54496" s="88"/>
      <c r="H54496" s="88"/>
      <c r="I54496" s="88"/>
      <c r="J54496" s="88"/>
      <c r="K54496" s="88"/>
    </row>
    <row r="54497" spans="2:11" hidden="1" x14ac:dyDescent="0.2">
      <c r="B54497" s="88"/>
      <c r="C54497" s="88"/>
      <c r="D54497" s="88"/>
      <c r="E54497" s="88"/>
      <c r="F54497" s="88"/>
      <c r="G54497" s="88"/>
      <c r="H54497" s="88"/>
      <c r="I54497" s="88"/>
      <c r="J54497" s="88"/>
      <c r="K54497" s="88"/>
    </row>
    <row r="54498" spans="2:11" hidden="1" x14ac:dyDescent="0.2">
      <c r="B54498" s="88"/>
      <c r="C54498" s="88"/>
      <c r="D54498" s="88"/>
      <c r="E54498" s="88"/>
      <c r="F54498" s="88"/>
      <c r="G54498" s="88"/>
      <c r="H54498" s="88"/>
      <c r="I54498" s="88"/>
      <c r="J54498" s="88"/>
      <c r="K54498" s="88"/>
    </row>
    <row r="54499" spans="2:11" hidden="1" x14ac:dyDescent="0.2">
      <c r="B54499" s="88"/>
      <c r="C54499" s="88"/>
      <c r="D54499" s="88"/>
      <c r="E54499" s="88"/>
      <c r="F54499" s="88"/>
      <c r="G54499" s="88"/>
      <c r="H54499" s="88"/>
      <c r="I54499" s="88"/>
      <c r="J54499" s="88"/>
      <c r="K54499" s="88"/>
    </row>
    <row r="54500" spans="2:11" hidden="1" x14ac:dyDescent="0.2">
      <c r="B54500" s="88"/>
      <c r="C54500" s="88"/>
      <c r="D54500" s="88"/>
      <c r="E54500" s="88"/>
      <c r="F54500" s="88"/>
      <c r="G54500" s="88"/>
      <c r="H54500" s="88"/>
      <c r="I54500" s="88"/>
      <c r="J54500" s="88"/>
      <c r="K54500" s="88"/>
    </row>
    <row r="54501" spans="2:11" hidden="1" x14ac:dyDescent="0.2">
      <c r="B54501" s="88"/>
      <c r="C54501" s="88"/>
      <c r="D54501" s="88"/>
      <c r="E54501" s="88"/>
      <c r="F54501" s="88"/>
      <c r="G54501" s="88"/>
      <c r="H54501" s="88"/>
      <c r="I54501" s="88"/>
      <c r="J54501" s="88"/>
      <c r="K54501" s="88"/>
    </row>
    <row r="54502" spans="2:11" hidden="1" x14ac:dyDescent="0.2">
      <c r="B54502" s="88"/>
      <c r="C54502" s="88"/>
      <c r="D54502" s="88"/>
      <c r="E54502" s="88"/>
      <c r="F54502" s="88"/>
      <c r="G54502" s="88"/>
      <c r="H54502" s="88"/>
      <c r="I54502" s="88"/>
      <c r="J54502" s="88"/>
      <c r="K54502" s="88"/>
    </row>
    <row r="54503" spans="2:11" hidden="1" x14ac:dyDescent="0.2">
      <c r="B54503" s="88"/>
      <c r="C54503" s="88"/>
      <c r="D54503" s="88"/>
      <c r="E54503" s="88"/>
      <c r="F54503" s="88"/>
      <c r="G54503" s="88"/>
      <c r="H54503" s="88"/>
      <c r="I54503" s="88"/>
      <c r="J54503" s="88"/>
      <c r="K54503" s="88"/>
    </row>
    <row r="54504" spans="2:11" hidden="1" x14ac:dyDescent="0.2">
      <c r="B54504" s="88"/>
      <c r="C54504" s="88"/>
      <c r="D54504" s="88"/>
      <c r="E54504" s="88"/>
      <c r="F54504" s="88"/>
      <c r="G54504" s="88"/>
      <c r="H54504" s="88"/>
      <c r="I54504" s="88"/>
      <c r="J54504" s="88"/>
      <c r="K54504" s="88"/>
    </row>
    <row r="54505" spans="2:11" hidden="1" x14ac:dyDescent="0.2">
      <c r="B54505" s="88"/>
      <c r="C54505" s="88"/>
      <c r="D54505" s="88"/>
      <c r="E54505" s="88"/>
      <c r="F54505" s="88"/>
      <c r="G54505" s="88"/>
      <c r="H54505" s="88"/>
      <c r="I54505" s="88"/>
      <c r="J54505" s="88"/>
      <c r="K54505" s="88"/>
    </row>
    <row r="54506" spans="2:11" hidden="1" x14ac:dyDescent="0.2">
      <c r="B54506" s="88"/>
      <c r="C54506" s="88"/>
      <c r="D54506" s="88"/>
      <c r="E54506" s="88"/>
      <c r="F54506" s="88"/>
      <c r="G54506" s="88"/>
      <c r="H54506" s="88"/>
      <c r="I54506" s="88"/>
      <c r="J54506" s="88"/>
      <c r="K54506" s="88"/>
    </row>
    <row r="54507" spans="2:11" hidden="1" x14ac:dyDescent="0.2">
      <c r="B54507" s="88"/>
      <c r="C54507" s="88"/>
      <c r="D54507" s="88"/>
      <c r="E54507" s="88"/>
      <c r="F54507" s="88"/>
      <c r="G54507" s="88"/>
      <c r="H54507" s="88"/>
      <c r="I54507" s="88"/>
      <c r="J54507" s="88"/>
      <c r="K54507" s="88"/>
    </row>
    <row r="54508" spans="2:11" hidden="1" x14ac:dyDescent="0.2">
      <c r="B54508" s="88"/>
      <c r="C54508" s="88"/>
      <c r="D54508" s="88"/>
      <c r="E54508" s="88"/>
      <c r="F54508" s="88"/>
      <c r="G54508" s="88"/>
      <c r="H54508" s="88"/>
      <c r="I54508" s="88"/>
      <c r="J54508" s="88"/>
      <c r="K54508" s="88"/>
    </row>
    <row r="54509" spans="2:11" hidden="1" x14ac:dyDescent="0.2">
      <c r="B54509" s="88"/>
      <c r="C54509" s="88"/>
      <c r="D54509" s="88"/>
      <c r="E54509" s="88"/>
      <c r="F54509" s="88"/>
      <c r="G54509" s="88"/>
      <c r="H54509" s="88"/>
      <c r="I54509" s="88"/>
      <c r="J54509" s="88"/>
      <c r="K54509" s="88"/>
    </row>
    <row r="54510" spans="2:11" hidden="1" x14ac:dyDescent="0.2">
      <c r="B54510" s="88"/>
      <c r="C54510" s="88"/>
      <c r="D54510" s="88"/>
      <c r="E54510" s="88"/>
      <c r="F54510" s="88"/>
      <c r="G54510" s="88"/>
      <c r="H54510" s="88"/>
      <c r="I54510" s="88"/>
      <c r="J54510" s="88"/>
      <c r="K54510" s="88"/>
    </row>
    <row r="54511" spans="2:11" hidden="1" x14ac:dyDescent="0.2">
      <c r="B54511" s="88"/>
      <c r="C54511" s="88"/>
      <c r="D54511" s="88"/>
      <c r="E54511" s="88"/>
      <c r="F54511" s="88"/>
      <c r="G54511" s="88"/>
      <c r="H54511" s="88"/>
      <c r="I54511" s="88"/>
      <c r="J54511" s="88"/>
      <c r="K54511" s="88"/>
    </row>
    <row r="54512" spans="2:11" hidden="1" x14ac:dyDescent="0.2">
      <c r="B54512" s="88"/>
      <c r="C54512" s="88"/>
      <c r="D54512" s="88"/>
      <c r="E54512" s="88"/>
      <c r="F54512" s="88"/>
      <c r="G54512" s="88"/>
      <c r="H54512" s="88"/>
      <c r="I54512" s="88"/>
      <c r="J54512" s="88"/>
      <c r="K54512" s="88"/>
    </row>
    <row r="54513" spans="2:11" hidden="1" x14ac:dyDescent="0.2">
      <c r="B54513" s="88"/>
      <c r="C54513" s="88"/>
      <c r="D54513" s="88"/>
      <c r="E54513" s="88"/>
      <c r="F54513" s="88"/>
      <c r="G54513" s="88"/>
      <c r="H54513" s="88"/>
      <c r="I54513" s="88"/>
      <c r="J54513" s="88"/>
      <c r="K54513" s="88"/>
    </row>
    <row r="54514" spans="2:11" hidden="1" x14ac:dyDescent="0.2">
      <c r="B54514" s="88"/>
      <c r="C54514" s="88"/>
      <c r="D54514" s="88"/>
      <c r="E54514" s="88"/>
      <c r="F54514" s="88"/>
      <c r="G54514" s="88"/>
      <c r="H54514" s="88"/>
      <c r="I54514" s="88"/>
      <c r="J54514" s="88"/>
      <c r="K54514" s="88"/>
    </row>
    <row r="54515" spans="2:11" hidden="1" x14ac:dyDescent="0.2">
      <c r="B54515" s="88"/>
      <c r="C54515" s="88"/>
      <c r="D54515" s="88"/>
      <c r="E54515" s="88"/>
      <c r="F54515" s="88"/>
      <c r="G54515" s="88"/>
      <c r="H54515" s="88"/>
      <c r="I54515" s="88"/>
      <c r="J54515" s="88"/>
      <c r="K54515" s="88"/>
    </row>
    <row r="54516" spans="2:11" hidden="1" x14ac:dyDescent="0.2">
      <c r="B54516" s="88"/>
      <c r="C54516" s="88"/>
      <c r="D54516" s="88"/>
      <c r="E54516" s="88"/>
      <c r="F54516" s="88"/>
      <c r="G54516" s="88"/>
      <c r="H54516" s="88"/>
      <c r="I54516" s="88"/>
      <c r="J54516" s="88"/>
      <c r="K54516" s="88"/>
    </row>
    <row r="54517" spans="2:11" hidden="1" x14ac:dyDescent="0.2">
      <c r="B54517" s="88"/>
      <c r="C54517" s="88"/>
      <c r="D54517" s="88"/>
      <c r="E54517" s="88"/>
      <c r="F54517" s="88"/>
      <c r="G54517" s="88"/>
      <c r="H54517" s="88"/>
      <c r="I54517" s="88"/>
      <c r="J54517" s="88"/>
      <c r="K54517" s="88"/>
    </row>
    <row r="54518" spans="2:11" hidden="1" x14ac:dyDescent="0.2">
      <c r="B54518" s="88"/>
      <c r="C54518" s="88"/>
      <c r="D54518" s="88"/>
      <c r="E54518" s="88"/>
      <c r="F54518" s="88"/>
      <c r="G54518" s="88"/>
      <c r="H54518" s="88"/>
      <c r="I54518" s="88"/>
      <c r="J54518" s="88"/>
      <c r="K54518" s="88"/>
    </row>
    <row r="54519" spans="2:11" hidden="1" x14ac:dyDescent="0.2">
      <c r="B54519" s="88"/>
      <c r="C54519" s="88"/>
      <c r="D54519" s="88"/>
      <c r="E54519" s="88"/>
      <c r="F54519" s="88"/>
      <c r="G54519" s="88"/>
      <c r="H54519" s="88"/>
      <c r="I54519" s="88"/>
      <c r="J54519" s="88"/>
      <c r="K54519" s="88"/>
    </row>
    <row r="54520" spans="2:11" hidden="1" x14ac:dyDescent="0.2">
      <c r="B54520" s="88"/>
      <c r="C54520" s="88"/>
      <c r="D54520" s="88"/>
      <c r="E54520" s="88"/>
      <c r="F54520" s="88"/>
      <c r="G54520" s="88"/>
      <c r="H54520" s="88"/>
      <c r="I54520" s="88"/>
      <c r="J54520" s="88"/>
      <c r="K54520" s="88"/>
    </row>
    <row r="54521" spans="2:11" hidden="1" x14ac:dyDescent="0.2">
      <c r="B54521" s="88"/>
      <c r="C54521" s="88"/>
      <c r="D54521" s="88"/>
      <c r="E54521" s="88"/>
      <c r="F54521" s="88"/>
      <c r="G54521" s="88"/>
      <c r="H54521" s="88"/>
      <c r="I54521" s="88"/>
      <c r="J54521" s="88"/>
      <c r="K54521" s="88"/>
    </row>
    <row r="54522" spans="2:11" hidden="1" x14ac:dyDescent="0.2">
      <c r="B54522" s="88"/>
      <c r="C54522" s="88"/>
      <c r="D54522" s="88"/>
      <c r="E54522" s="88"/>
      <c r="F54522" s="88"/>
      <c r="G54522" s="88"/>
      <c r="H54522" s="88"/>
      <c r="I54522" s="88"/>
      <c r="J54522" s="88"/>
      <c r="K54522" s="88"/>
    </row>
    <row r="54523" spans="2:11" hidden="1" x14ac:dyDescent="0.2">
      <c r="B54523" s="88"/>
      <c r="C54523" s="88"/>
      <c r="D54523" s="88"/>
      <c r="E54523" s="88"/>
      <c r="F54523" s="88"/>
      <c r="G54523" s="88"/>
      <c r="H54523" s="88"/>
      <c r="I54523" s="88"/>
      <c r="J54523" s="88"/>
      <c r="K54523" s="88"/>
    </row>
    <row r="54524" spans="2:11" hidden="1" x14ac:dyDescent="0.2">
      <c r="B54524" s="88"/>
      <c r="C54524" s="88"/>
      <c r="D54524" s="88"/>
      <c r="E54524" s="88"/>
      <c r="F54524" s="88"/>
      <c r="G54524" s="88"/>
      <c r="H54524" s="88"/>
      <c r="I54524" s="88"/>
      <c r="J54524" s="88"/>
      <c r="K54524" s="88"/>
    </row>
    <row r="54525" spans="2:11" hidden="1" x14ac:dyDescent="0.2">
      <c r="B54525" s="88"/>
      <c r="C54525" s="88"/>
      <c r="D54525" s="88"/>
      <c r="E54525" s="88"/>
      <c r="F54525" s="88"/>
      <c r="G54525" s="88"/>
      <c r="H54525" s="88"/>
      <c r="I54525" s="88"/>
      <c r="J54525" s="88"/>
      <c r="K54525" s="88"/>
    </row>
    <row r="54526" spans="2:11" hidden="1" x14ac:dyDescent="0.2">
      <c r="B54526" s="88"/>
      <c r="C54526" s="88"/>
      <c r="D54526" s="88"/>
      <c r="E54526" s="88"/>
      <c r="F54526" s="88"/>
      <c r="G54526" s="88"/>
      <c r="H54526" s="88"/>
      <c r="I54526" s="88"/>
      <c r="J54526" s="88"/>
      <c r="K54526" s="88"/>
    </row>
    <row r="54527" spans="2:11" hidden="1" x14ac:dyDescent="0.2">
      <c r="B54527" s="88"/>
      <c r="C54527" s="88"/>
      <c r="D54527" s="88"/>
      <c r="E54527" s="88"/>
      <c r="F54527" s="88"/>
      <c r="G54527" s="88"/>
      <c r="H54527" s="88"/>
      <c r="I54527" s="88"/>
      <c r="J54527" s="88"/>
      <c r="K54527" s="88"/>
    </row>
    <row r="54528" spans="2:11" hidden="1" x14ac:dyDescent="0.2">
      <c r="B54528" s="88"/>
      <c r="C54528" s="88"/>
      <c r="D54528" s="88"/>
      <c r="E54528" s="88"/>
      <c r="F54528" s="88"/>
      <c r="G54528" s="88"/>
      <c r="H54528" s="88"/>
      <c r="I54528" s="88"/>
      <c r="J54528" s="88"/>
      <c r="K54528" s="88"/>
    </row>
    <row r="54529" spans="2:11" hidden="1" x14ac:dyDescent="0.2">
      <c r="B54529" s="88"/>
      <c r="C54529" s="88"/>
      <c r="D54529" s="88"/>
      <c r="E54529" s="88"/>
      <c r="F54529" s="88"/>
      <c r="G54529" s="88"/>
      <c r="H54529" s="88"/>
      <c r="I54529" s="88"/>
      <c r="J54529" s="88"/>
      <c r="K54529" s="88"/>
    </row>
    <row r="54530" spans="2:11" hidden="1" x14ac:dyDescent="0.2">
      <c r="B54530" s="88"/>
      <c r="C54530" s="88"/>
      <c r="D54530" s="88"/>
      <c r="E54530" s="88"/>
      <c r="F54530" s="88"/>
      <c r="G54530" s="88"/>
      <c r="H54530" s="88"/>
      <c r="I54530" s="88"/>
      <c r="J54530" s="88"/>
      <c r="K54530" s="88"/>
    </row>
    <row r="54531" spans="2:11" hidden="1" x14ac:dyDescent="0.2">
      <c r="B54531" s="88"/>
      <c r="C54531" s="88"/>
      <c r="D54531" s="88"/>
      <c r="E54531" s="88"/>
      <c r="F54531" s="88"/>
      <c r="G54531" s="88"/>
      <c r="H54531" s="88"/>
      <c r="I54531" s="88"/>
      <c r="J54531" s="88"/>
      <c r="K54531" s="88"/>
    </row>
    <row r="54532" spans="2:11" hidden="1" x14ac:dyDescent="0.2">
      <c r="B54532" s="88"/>
      <c r="C54532" s="88"/>
      <c r="D54532" s="88"/>
      <c r="E54532" s="88"/>
      <c r="F54532" s="88"/>
      <c r="G54532" s="88"/>
      <c r="H54532" s="88"/>
      <c r="I54532" s="88"/>
      <c r="J54532" s="88"/>
      <c r="K54532" s="88"/>
    </row>
    <row r="54533" spans="2:11" hidden="1" x14ac:dyDescent="0.2">
      <c r="B54533" s="88"/>
      <c r="C54533" s="88"/>
      <c r="D54533" s="88"/>
      <c r="E54533" s="88"/>
      <c r="F54533" s="88"/>
      <c r="G54533" s="88"/>
      <c r="H54533" s="88"/>
      <c r="I54533" s="88"/>
      <c r="J54533" s="88"/>
      <c r="K54533" s="88"/>
    </row>
    <row r="54534" spans="2:11" hidden="1" x14ac:dyDescent="0.2">
      <c r="B54534" s="88"/>
      <c r="C54534" s="88"/>
      <c r="D54534" s="88"/>
      <c r="E54534" s="88"/>
      <c r="F54534" s="88"/>
      <c r="G54534" s="88"/>
      <c r="H54534" s="88"/>
      <c r="I54534" s="88"/>
      <c r="J54534" s="88"/>
      <c r="K54534" s="88"/>
    </row>
    <row r="54535" spans="2:11" hidden="1" x14ac:dyDescent="0.2">
      <c r="B54535" s="88"/>
      <c r="C54535" s="88"/>
      <c r="D54535" s="88"/>
      <c r="E54535" s="88"/>
      <c r="F54535" s="88"/>
      <c r="G54535" s="88"/>
      <c r="H54535" s="88"/>
      <c r="I54535" s="88"/>
      <c r="J54535" s="88"/>
      <c r="K54535" s="88"/>
    </row>
    <row r="54536" spans="2:11" hidden="1" x14ac:dyDescent="0.2">
      <c r="B54536" s="88"/>
      <c r="C54536" s="88"/>
      <c r="D54536" s="88"/>
      <c r="E54536" s="88"/>
      <c r="F54536" s="88"/>
      <c r="G54536" s="88"/>
      <c r="H54536" s="88"/>
      <c r="I54536" s="88"/>
      <c r="J54536" s="88"/>
      <c r="K54536" s="88"/>
    </row>
    <row r="54537" spans="2:11" hidden="1" x14ac:dyDescent="0.2">
      <c r="B54537" s="88"/>
      <c r="C54537" s="88"/>
      <c r="D54537" s="88"/>
      <c r="E54537" s="88"/>
      <c r="F54537" s="88"/>
      <c r="G54537" s="88"/>
      <c r="H54537" s="88"/>
      <c r="I54537" s="88"/>
      <c r="J54537" s="88"/>
      <c r="K54537" s="88"/>
    </row>
    <row r="54538" spans="2:11" hidden="1" x14ac:dyDescent="0.2">
      <c r="B54538" s="88"/>
      <c r="C54538" s="88"/>
      <c r="D54538" s="88"/>
      <c r="E54538" s="88"/>
      <c r="F54538" s="88"/>
      <c r="G54538" s="88"/>
      <c r="H54538" s="88"/>
      <c r="I54538" s="88"/>
      <c r="J54538" s="88"/>
      <c r="K54538" s="88"/>
    </row>
    <row r="54539" spans="2:11" hidden="1" x14ac:dyDescent="0.2">
      <c r="B54539" s="88"/>
      <c r="C54539" s="88"/>
      <c r="D54539" s="88"/>
      <c r="E54539" s="88"/>
      <c r="F54539" s="88"/>
      <c r="G54539" s="88"/>
      <c r="H54539" s="88"/>
      <c r="I54539" s="88"/>
      <c r="J54539" s="88"/>
      <c r="K54539" s="88"/>
    </row>
    <row r="54540" spans="2:11" hidden="1" x14ac:dyDescent="0.2">
      <c r="B54540" s="88"/>
      <c r="C54540" s="88"/>
      <c r="D54540" s="88"/>
      <c r="E54540" s="88"/>
      <c r="F54540" s="88"/>
      <c r="G54540" s="88"/>
      <c r="H54540" s="88"/>
      <c r="I54540" s="88"/>
      <c r="J54540" s="88"/>
      <c r="K54540" s="88"/>
    </row>
    <row r="54541" spans="2:11" hidden="1" x14ac:dyDescent="0.2">
      <c r="B54541" s="88"/>
      <c r="C54541" s="88"/>
      <c r="D54541" s="88"/>
      <c r="E54541" s="88"/>
      <c r="F54541" s="88"/>
      <c r="G54541" s="88"/>
      <c r="H54541" s="88"/>
      <c r="I54541" s="88"/>
      <c r="J54541" s="88"/>
      <c r="K54541" s="88"/>
    </row>
    <row r="54542" spans="2:11" hidden="1" x14ac:dyDescent="0.2">
      <c r="B54542" s="88"/>
      <c r="C54542" s="88"/>
      <c r="D54542" s="88"/>
      <c r="E54542" s="88"/>
      <c r="F54542" s="88"/>
      <c r="G54542" s="88"/>
      <c r="H54542" s="88"/>
      <c r="I54542" s="88"/>
      <c r="J54542" s="88"/>
      <c r="K54542" s="88"/>
    </row>
    <row r="54543" spans="2:11" hidden="1" x14ac:dyDescent="0.2">
      <c r="B54543" s="88"/>
      <c r="C54543" s="88"/>
      <c r="D54543" s="88"/>
      <c r="E54543" s="88"/>
      <c r="F54543" s="88"/>
      <c r="G54543" s="88"/>
      <c r="H54543" s="88"/>
      <c r="I54543" s="88"/>
      <c r="J54543" s="88"/>
      <c r="K54543" s="88"/>
    </row>
    <row r="54544" spans="2:11" hidden="1" x14ac:dyDescent="0.2">
      <c r="B54544" s="88"/>
      <c r="C54544" s="88"/>
      <c r="D54544" s="88"/>
      <c r="E54544" s="88"/>
      <c r="F54544" s="88"/>
      <c r="G54544" s="88"/>
      <c r="H54544" s="88"/>
      <c r="I54544" s="88"/>
      <c r="J54544" s="88"/>
      <c r="K54544" s="88"/>
    </row>
    <row r="54545" spans="2:11" hidden="1" x14ac:dyDescent="0.2">
      <c r="B54545" s="88"/>
      <c r="C54545" s="88"/>
      <c r="D54545" s="88"/>
      <c r="E54545" s="88"/>
      <c r="F54545" s="88"/>
      <c r="G54545" s="88"/>
      <c r="H54545" s="88"/>
      <c r="I54545" s="88"/>
      <c r="J54545" s="88"/>
      <c r="K54545" s="88"/>
    </row>
    <row r="54546" spans="2:11" hidden="1" x14ac:dyDescent="0.2">
      <c r="B54546" s="88"/>
      <c r="C54546" s="88"/>
      <c r="D54546" s="88"/>
      <c r="E54546" s="88"/>
      <c r="F54546" s="88"/>
      <c r="G54546" s="88"/>
      <c r="H54546" s="88"/>
      <c r="I54546" s="88"/>
      <c r="J54546" s="88"/>
      <c r="K54546" s="88"/>
    </row>
    <row r="54547" spans="2:11" hidden="1" x14ac:dyDescent="0.2">
      <c r="B54547" s="88"/>
      <c r="C54547" s="88"/>
      <c r="D54547" s="88"/>
      <c r="E54547" s="88"/>
      <c r="F54547" s="88"/>
      <c r="G54547" s="88"/>
      <c r="H54547" s="88"/>
      <c r="I54547" s="88"/>
      <c r="J54547" s="88"/>
      <c r="K54547" s="88"/>
    </row>
    <row r="54548" spans="2:11" hidden="1" x14ac:dyDescent="0.2">
      <c r="B54548" s="88"/>
      <c r="C54548" s="88"/>
      <c r="D54548" s="88"/>
      <c r="E54548" s="88"/>
      <c r="F54548" s="88"/>
      <c r="G54548" s="88"/>
      <c r="H54548" s="88"/>
      <c r="I54548" s="88"/>
      <c r="J54548" s="88"/>
      <c r="K54548" s="88"/>
    </row>
    <row r="54549" spans="2:11" hidden="1" x14ac:dyDescent="0.2">
      <c r="B54549" s="88"/>
      <c r="C54549" s="88"/>
      <c r="D54549" s="88"/>
      <c r="E54549" s="88"/>
      <c r="F54549" s="88"/>
      <c r="G54549" s="88"/>
      <c r="H54549" s="88"/>
      <c r="I54549" s="88"/>
      <c r="J54549" s="88"/>
      <c r="K54549" s="88"/>
    </row>
    <row r="54550" spans="2:11" hidden="1" x14ac:dyDescent="0.2">
      <c r="B54550" s="88"/>
      <c r="C54550" s="88"/>
      <c r="D54550" s="88"/>
      <c r="E54550" s="88"/>
      <c r="F54550" s="88"/>
      <c r="G54550" s="88"/>
      <c r="H54550" s="88"/>
      <c r="I54550" s="88"/>
      <c r="J54550" s="88"/>
      <c r="K54550" s="88"/>
    </row>
    <row r="54551" spans="2:11" hidden="1" x14ac:dyDescent="0.2">
      <c r="B54551" s="88"/>
      <c r="C54551" s="88"/>
      <c r="D54551" s="88"/>
      <c r="E54551" s="88"/>
      <c r="F54551" s="88"/>
      <c r="G54551" s="88"/>
      <c r="H54551" s="88"/>
      <c r="I54551" s="88"/>
      <c r="J54551" s="88"/>
      <c r="K54551" s="88"/>
    </row>
    <row r="54552" spans="2:11" hidden="1" x14ac:dyDescent="0.2">
      <c r="B54552" s="88"/>
      <c r="C54552" s="88"/>
      <c r="D54552" s="88"/>
      <c r="E54552" s="88"/>
      <c r="F54552" s="88"/>
      <c r="G54552" s="88"/>
      <c r="H54552" s="88"/>
      <c r="I54552" s="88"/>
      <c r="J54552" s="88"/>
      <c r="K54552" s="88"/>
    </row>
    <row r="54553" spans="2:11" hidden="1" x14ac:dyDescent="0.2">
      <c r="B54553" s="88"/>
      <c r="C54553" s="88"/>
      <c r="D54553" s="88"/>
      <c r="E54553" s="88"/>
      <c r="F54553" s="88"/>
      <c r="G54553" s="88"/>
      <c r="H54553" s="88"/>
      <c r="I54553" s="88"/>
      <c r="J54553" s="88"/>
      <c r="K54553" s="88"/>
    </row>
    <row r="54554" spans="2:11" hidden="1" x14ac:dyDescent="0.2">
      <c r="B54554" s="88"/>
      <c r="C54554" s="88"/>
      <c r="D54554" s="88"/>
      <c r="E54554" s="88"/>
      <c r="F54554" s="88"/>
      <c r="G54554" s="88"/>
      <c r="H54554" s="88"/>
      <c r="I54554" s="88"/>
      <c r="J54554" s="88"/>
      <c r="K54554" s="88"/>
    </row>
    <row r="54555" spans="2:11" hidden="1" x14ac:dyDescent="0.2">
      <c r="B54555" s="88"/>
      <c r="C54555" s="88"/>
      <c r="D54555" s="88"/>
      <c r="E54555" s="88"/>
      <c r="F54555" s="88"/>
      <c r="G54555" s="88"/>
      <c r="H54555" s="88"/>
      <c r="I54555" s="88"/>
      <c r="J54555" s="88"/>
      <c r="K54555" s="88"/>
    </row>
    <row r="54556" spans="2:11" hidden="1" x14ac:dyDescent="0.2">
      <c r="B54556" s="88"/>
      <c r="C54556" s="88"/>
      <c r="D54556" s="88"/>
      <c r="E54556" s="88"/>
      <c r="F54556" s="88"/>
      <c r="G54556" s="88"/>
      <c r="H54556" s="88"/>
      <c r="I54556" s="88"/>
      <c r="J54556" s="88"/>
      <c r="K54556" s="88"/>
    </row>
    <row r="54557" spans="2:11" hidden="1" x14ac:dyDescent="0.2">
      <c r="B54557" s="88"/>
      <c r="C54557" s="88"/>
      <c r="D54557" s="88"/>
      <c r="E54557" s="88"/>
      <c r="F54557" s="88"/>
      <c r="G54557" s="88"/>
      <c r="H54557" s="88"/>
      <c r="I54557" s="88"/>
      <c r="J54557" s="88"/>
      <c r="K54557" s="88"/>
    </row>
    <row r="54558" spans="2:11" hidden="1" x14ac:dyDescent="0.2">
      <c r="B54558" s="88"/>
      <c r="C54558" s="88"/>
      <c r="D54558" s="88"/>
      <c r="E54558" s="88"/>
      <c r="F54558" s="88"/>
      <c r="G54558" s="88"/>
      <c r="H54558" s="88"/>
      <c r="I54558" s="88"/>
      <c r="J54558" s="88"/>
      <c r="K54558" s="88"/>
    </row>
    <row r="54559" spans="2:11" hidden="1" x14ac:dyDescent="0.2">
      <c r="B54559" s="88"/>
      <c r="C54559" s="88"/>
      <c r="D54559" s="88"/>
      <c r="E54559" s="88"/>
      <c r="F54559" s="88"/>
      <c r="G54559" s="88"/>
      <c r="H54559" s="88"/>
      <c r="I54559" s="88"/>
      <c r="J54559" s="88"/>
      <c r="K54559" s="88"/>
    </row>
    <row r="54560" spans="2:11" hidden="1" x14ac:dyDescent="0.2">
      <c r="B54560" s="88"/>
      <c r="C54560" s="88"/>
      <c r="D54560" s="88"/>
      <c r="E54560" s="88"/>
      <c r="F54560" s="88"/>
      <c r="G54560" s="88"/>
      <c r="H54560" s="88"/>
      <c r="I54560" s="88"/>
      <c r="J54560" s="88"/>
      <c r="K54560" s="88"/>
    </row>
    <row r="54561" spans="2:11" hidden="1" x14ac:dyDescent="0.2">
      <c r="B54561" s="88"/>
      <c r="C54561" s="88"/>
      <c r="D54561" s="88"/>
      <c r="E54561" s="88"/>
      <c r="F54561" s="88"/>
      <c r="G54561" s="88"/>
      <c r="H54561" s="88"/>
      <c r="I54561" s="88"/>
      <c r="J54561" s="88"/>
      <c r="K54561" s="88"/>
    </row>
    <row r="54562" spans="2:11" hidden="1" x14ac:dyDescent="0.2">
      <c r="B54562" s="88"/>
      <c r="C54562" s="88"/>
      <c r="D54562" s="88"/>
      <c r="E54562" s="88"/>
      <c r="F54562" s="88"/>
      <c r="G54562" s="88"/>
      <c r="H54562" s="88"/>
      <c r="I54562" s="88"/>
      <c r="J54562" s="88"/>
      <c r="K54562" s="88"/>
    </row>
    <row r="54563" spans="2:11" hidden="1" x14ac:dyDescent="0.2">
      <c r="B54563" s="88"/>
      <c r="C54563" s="88"/>
      <c r="D54563" s="88"/>
      <c r="E54563" s="88"/>
      <c r="F54563" s="88"/>
      <c r="G54563" s="88"/>
      <c r="H54563" s="88"/>
      <c r="I54563" s="88"/>
      <c r="J54563" s="88"/>
      <c r="K54563" s="88"/>
    </row>
    <row r="54564" spans="2:11" hidden="1" x14ac:dyDescent="0.2">
      <c r="B54564" s="88"/>
      <c r="C54564" s="88"/>
      <c r="D54564" s="88"/>
      <c r="E54564" s="88"/>
      <c r="F54564" s="88"/>
      <c r="G54564" s="88"/>
      <c r="H54564" s="88"/>
      <c r="I54564" s="88"/>
      <c r="J54564" s="88"/>
      <c r="K54564" s="88"/>
    </row>
    <row r="54565" spans="2:11" hidden="1" x14ac:dyDescent="0.2">
      <c r="B54565" s="88"/>
      <c r="C54565" s="88"/>
      <c r="D54565" s="88"/>
      <c r="E54565" s="88"/>
      <c r="F54565" s="88"/>
      <c r="G54565" s="88"/>
      <c r="H54565" s="88"/>
      <c r="I54565" s="88"/>
      <c r="J54565" s="88"/>
      <c r="K54565" s="88"/>
    </row>
    <row r="54566" spans="2:11" hidden="1" x14ac:dyDescent="0.2">
      <c r="B54566" s="88"/>
      <c r="C54566" s="88"/>
      <c r="D54566" s="88"/>
      <c r="E54566" s="88"/>
      <c r="F54566" s="88"/>
      <c r="G54566" s="88"/>
      <c r="H54566" s="88"/>
      <c r="I54566" s="88"/>
      <c r="J54566" s="88"/>
      <c r="K54566" s="88"/>
    </row>
    <row r="54567" spans="2:11" hidden="1" x14ac:dyDescent="0.2">
      <c r="B54567" s="88"/>
      <c r="C54567" s="88"/>
      <c r="D54567" s="88"/>
      <c r="E54567" s="88"/>
      <c r="F54567" s="88"/>
      <c r="G54567" s="88"/>
      <c r="H54567" s="88"/>
      <c r="I54567" s="88"/>
      <c r="J54567" s="88"/>
      <c r="K54567" s="88"/>
    </row>
    <row r="54568" spans="2:11" hidden="1" x14ac:dyDescent="0.2">
      <c r="B54568" s="88"/>
      <c r="C54568" s="88"/>
      <c r="D54568" s="88"/>
      <c r="E54568" s="88"/>
      <c r="F54568" s="88"/>
      <c r="G54568" s="88"/>
      <c r="H54568" s="88"/>
      <c r="I54568" s="88"/>
      <c r="J54568" s="88"/>
      <c r="K54568" s="88"/>
    </row>
    <row r="54569" spans="2:11" hidden="1" x14ac:dyDescent="0.2">
      <c r="B54569" s="88"/>
      <c r="C54569" s="88"/>
      <c r="D54569" s="88"/>
      <c r="E54569" s="88"/>
      <c r="F54569" s="88"/>
      <c r="G54569" s="88"/>
      <c r="H54569" s="88"/>
      <c r="I54569" s="88"/>
      <c r="J54569" s="88"/>
      <c r="K54569" s="88"/>
    </row>
    <row r="54570" spans="2:11" hidden="1" x14ac:dyDescent="0.2">
      <c r="B54570" s="88"/>
      <c r="C54570" s="88"/>
      <c r="D54570" s="88"/>
      <c r="E54570" s="88"/>
      <c r="F54570" s="88"/>
      <c r="G54570" s="88"/>
      <c r="H54570" s="88"/>
      <c r="I54570" s="88"/>
      <c r="J54570" s="88"/>
      <c r="K54570" s="88"/>
    </row>
    <row r="54571" spans="2:11" hidden="1" x14ac:dyDescent="0.2">
      <c r="B54571" s="88"/>
      <c r="C54571" s="88"/>
      <c r="D54571" s="88"/>
      <c r="E54571" s="88"/>
      <c r="F54571" s="88"/>
      <c r="G54571" s="88"/>
      <c r="H54571" s="88"/>
      <c r="I54571" s="88"/>
      <c r="J54571" s="88"/>
      <c r="K54571" s="88"/>
    </row>
    <row r="54572" spans="2:11" hidden="1" x14ac:dyDescent="0.2">
      <c r="B54572" s="88"/>
      <c r="C54572" s="88"/>
      <c r="D54572" s="88"/>
      <c r="E54572" s="88"/>
      <c r="F54572" s="88"/>
      <c r="G54572" s="88"/>
      <c r="H54572" s="88"/>
      <c r="I54572" s="88"/>
      <c r="J54572" s="88"/>
      <c r="K54572" s="88"/>
    </row>
    <row r="54573" spans="2:11" hidden="1" x14ac:dyDescent="0.2">
      <c r="B54573" s="88"/>
      <c r="C54573" s="88"/>
      <c r="D54573" s="88"/>
      <c r="E54573" s="88"/>
      <c r="F54573" s="88"/>
      <c r="G54573" s="88"/>
      <c r="H54573" s="88"/>
      <c r="I54573" s="88"/>
      <c r="J54573" s="88"/>
      <c r="K54573" s="88"/>
    </row>
    <row r="54574" spans="2:11" hidden="1" x14ac:dyDescent="0.2">
      <c r="B54574" s="88"/>
      <c r="C54574" s="88"/>
      <c r="D54574" s="88"/>
      <c r="E54574" s="88"/>
      <c r="F54574" s="88"/>
      <c r="G54574" s="88"/>
      <c r="H54574" s="88"/>
      <c r="I54574" s="88"/>
      <c r="J54574" s="88"/>
      <c r="K54574" s="88"/>
    </row>
    <row r="54575" spans="2:11" hidden="1" x14ac:dyDescent="0.2">
      <c r="B54575" s="88"/>
      <c r="C54575" s="88"/>
      <c r="D54575" s="88"/>
      <c r="E54575" s="88"/>
      <c r="F54575" s="88"/>
      <c r="G54575" s="88"/>
      <c r="H54575" s="88"/>
      <c r="I54575" s="88"/>
      <c r="J54575" s="88"/>
      <c r="K54575" s="88"/>
    </row>
    <row r="54576" spans="2:11" hidden="1" x14ac:dyDescent="0.2">
      <c r="B54576" s="88"/>
      <c r="C54576" s="88"/>
      <c r="D54576" s="88"/>
      <c r="E54576" s="88"/>
      <c r="F54576" s="88"/>
      <c r="G54576" s="88"/>
      <c r="H54576" s="88"/>
      <c r="I54576" s="88"/>
      <c r="J54576" s="88"/>
      <c r="K54576" s="88"/>
    </row>
    <row r="54577" spans="2:11" hidden="1" x14ac:dyDescent="0.2">
      <c r="B54577" s="88"/>
      <c r="C54577" s="88"/>
      <c r="D54577" s="88"/>
      <c r="E54577" s="88"/>
      <c r="F54577" s="88"/>
      <c r="G54577" s="88"/>
      <c r="H54577" s="88"/>
      <c r="I54577" s="88"/>
      <c r="J54577" s="88"/>
      <c r="K54577" s="88"/>
    </row>
    <row r="54578" spans="2:11" hidden="1" x14ac:dyDescent="0.2">
      <c r="B54578" s="88"/>
      <c r="C54578" s="88"/>
      <c r="D54578" s="88"/>
      <c r="E54578" s="88"/>
      <c r="F54578" s="88"/>
      <c r="G54578" s="88"/>
      <c r="H54578" s="88"/>
      <c r="I54578" s="88"/>
      <c r="J54578" s="88"/>
      <c r="K54578" s="88"/>
    </row>
    <row r="54579" spans="2:11" hidden="1" x14ac:dyDescent="0.2">
      <c r="B54579" s="88"/>
      <c r="C54579" s="88"/>
      <c r="D54579" s="88"/>
      <c r="E54579" s="88"/>
      <c r="F54579" s="88"/>
      <c r="G54579" s="88"/>
      <c r="H54579" s="88"/>
      <c r="I54579" s="88"/>
      <c r="J54579" s="88"/>
      <c r="K54579" s="88"/>
    </row>
    <row r="54580" spans="2:11" hidden="1" x14ac:dyDescent="0.2">
      <c r="B54580" s="88"/>
      <c r="C54580" s="88"/>
      <c r="D54580" s="88"/>
      <c r="E54580" s="88"/>
      <c r="F54580" s="88"/>
      <c r="G54580" s="88"/>
      <c r="H54580" s="88"/>
      <c r="I54580" s="88"/>
      <c r="J54580" s="88"/>
      <c r="K54580" s="88"/>
    </row>
    <row r="54581" spans="2:11" hidden="1" x14ac:dyDescent="0.2">
      <c r="B54581" s="88"/>
      <c r="C54581" s="88"/>
      <c r="D54581" s="88"/>
      <c r="E54581" s="88"/>
      <c r="F54581" s="88"/>
      <c r="G54581" s="88"/>
      <c r="H54581" s="88"/>
      <c r="I54581" s="88"/>
      <c r="J54581" s="88"/>
      <c r="K54581" s="88"/>
    </row>
    <row r="54582" spans="2:11" hidden="1" x14ac:dyDescent="0.2">
      <c r="B54582" s="88"/>
      <c r="C54582" s="88"/>
      <c r="D54582" s="88"/>
      <c r="E54582" s="88"/>
      <c r="F54582" s="88"/>
      <c r="G54582" s="88"/>
      <c r="H54582" s="88"/>
      <c r="I54582" s="88"/>
      <c r="J54582" s="88"/>
      <c r="K54582" s="88"/>
    </row>
    <row r="54583" spans="2:11" hidden="1" x14ac:dyDescent="0.2">
      <c r="B54583" s="88"/>
      <c r="C54583" s="88"/>
      <c r="D54583" s="88"/>
      <c r="E54583" s="88"/>
      <c r="F54583" s="88"/>
      <c r="G54583" s="88"/>
      <c r="H54583" s="88"/>
      <c r="I54583" s="88"/>
      <c r="J54583" s="88"/>
      <c r="K54583" s="88"/>
    </row>
    <row r="54584" spans="2:11" hidden="1" x14ac:dyDescent="0.2">
      <c r="B54584" s="88"/>
      <c r="C54584" s="88"/>
      <c r="D54584" s="88"/>
      <c r="E54584" s="88"/>
      <c r="F54584" s="88"/>
      <c r="G54584" s="88"/>
      <c r="H54584" s="88"/>
      <c r="I54584" s="88"/>
      <c r="J54584" s="88"/>
      <c r="K54584" s="88"/>
    </row>
    <row r="54585" spans="2:11" hidden="1" x14ac:dyDescent="0.2">
      <c r="B54585" s="88"/>
      <c r="C54585" s="88"/>
      <c r="D54585" s="88"/>
      <c r="E54585" s="88"/>
      <c r="F54585" s="88"/>
      <c r="G54585" s="88"/>
      <c r="H54585" s="88"/>
      <c r="I54585" s="88"/>
      <c r="J54585" s="88"/>
      <c r="K54585" s="88"/>
    </row>
    <row r="54586" spans="2:11" hidden="1" x14ac:dyDescent="0.2">
      <c r="B54586" s="88"/>
      <c r="C54586" s="88"/>
      <c r="D54586" s="88"/>
      <c r="E54586" s="88"/>
      <c r="F54586" s="88"/>
      <c r="G54586" s="88"/>
      <c r="H54586" s="88"/>
      <c r="I54586" s="88"/>
      <c r="J54586" s="88"/>
      <c r="K54586" s="88"/>
    </row>
    <row r="54587" spans="2:11" hidden="1" x14ac:dyDescent="0.2">
      <c r="B54587" s="88"/>
      <c r="C54587" s="88"/>
      <c r="D54587" s="88"/>
      <c r="E54587" s="88"/>
      <c r="F54587" s="88"/>
      <c r="G54587" s="88"/>
      <c r="H54587" s="88"/>
      <c r="I54587" s="88"/>
      <c r="J54587" s="88"/>
      <c r="K54587" s="88"/>
    </row>
    <row r="54588" spans="2:11" hidden="1" x14ac:dyDescent="0.2">
      <c r="B54588" s="88"/>
      <c r="C54588" s="88"/>
      <c r="D54588" s="88"/>
      <c r="E54588" s="88"/>
      <c r="F54588" s="88"/>
      <c r="G54588" s="88"/>
      <c r="H54588" s="88"/>
      <c r="I54588" s="88"/>
      <c r="J54588" s="88"/>
      <c r="K54588" s="88"/>
    </row>
    <row r="54589" spans="2:11" hidden="1" x14ac:dyDescent="0.2">
      <c r="B54589" s="88"/>
      <c r="C54589" s="88"/>
      <c r="D54589" s="88"/>
      <c r="E54589" s="88"/>
      <c r="F54589" s="88"/>
      <c r="G54589" s="88"/>
      <c r="H54589" s="88"/>
      <c r="I54589" s="88"/>
      <c r="J54589" s="88"/>
      <c r="K54589" s="88"/>
    </row>
    <row r="54590" spans="2:11" hidden="1" x14ac:dyDescent="0.2">
      <c r="B54590" s="88"/>
      <c r="C54590" s="88"/>
      <c r="D54590" s="88"/>
      <c r="E54590" s="88"/>
      <c r="F54590" s="88"/>
      <c r="G54590" s="88"/>
      <c r="H54590" s="88"/>
      <c r="I54590" s="88"/>
      <c r="J54590" s="88"/>
      <c r="K54590" s="88"/>
    </row>
    <row r="54591" spans="2:11" hidden="1" x14ac:dyDescent="0.2">
      <c r="B54591" s="88"/>
      <c r="C54591" s="88"/>
      <c r="D54591" s="88"/>
      <c r="E54591" s="88"/>
      <c r="F54591" s="88"/>
      <c r="G54591" s="88"/>
      <c r="H54591" s="88"/>
      <c r="I54591" s="88"/>
      <c r="J54591" s="88"/>
      <c r="K54591" s="88"/>
    </row>
    <row r="54592" spans="2:11" hidden="1" x14ac:dyDescent="0.2">
      <c r="B54592" s="88"/>
      <c r="C54592" s="88"/>
      <c r="D54592" s="88"/>
      <c r="E54592" s="88"/>
      <c r="F54592" s="88"/>
      <c r="G54592" s="88"/>
      <c r="H54592" s="88"/>
      <c r="I54592" s="88"/>
      <c r="J54592" s="88"/>
      <c r="K54592" s="88"/>
    </row>
    <row r="54593" spans="2:11" hidden="1" x14ac:dyDescent="0.2">
      <c r="B54593" s="88"/>
      <c r="C54593" s="88"/>
      <c r="D54593" s="88"/>
      <c r="E54593" s="88"/>
      <c r="F54593" s="88"/>
      <c r="G54593" s="88"/>
      <c r="H54593" s="88"/>
      <c r="I54593" s="88"/>
      <c r="J54593" s="88"/>
      <c r="K54593" s="88"/>
    </row>
    <row r="54594" spans="2:11" hidden="1" x14ac:dyDescent="0.2">
      <c r="B54594" s="88"/>
      <c r="C54594" s="88"/>
      <c r="D54594" s="88"/>
      <c r="E54594" s="88"/>
      <c r="F54594" s="88"/>
      <c r="G54594" s="88"/>
      <c r="H54594" s="88"/>
      <c r="I54594" s="88"/>
      <c r="J54594" s="88"/>
      <c r="K54594" s="88"/>
    </row>
    <row r="54595" spans="2:11" hidden="1" x14ac:dyDescent="0.2">
      <c r="B54595" s="88"/>
      <c r="C54595" s="88"/>
      <c r="D54595" s="88"/>
      <c r="E54595" s="88"/>
      <c r="F54595" s="88"/>
      <c r="G54595" s="88"/>
      <c r="H54595" s="88"/>
      <c r="I54595" s="88"/>
      <c r="J54595" s="88"/>
      <c r="K54595" s="88"/>
    </row>
    <row r="54596" spans="2:11" hidden="1" x14ac:dyDescent="0.2">
      <c r="B54596" s="88"/>
      <c r="C54596" s="88"/>
      <c r="D54596" s="88"/>
      <c r="E54596" s="88"/>
      <c r="F54596" s="88"/>
      <c r="G54596" s="88"/>
      <c r="H54596" s="88"/>
      <c r="I54596" s="88"/>
      <c r="J54596" s="88"/>
      <c r="K54596" s="88"/>
    </row>
    <row r="54597" spans="2:11" hidden="1" x14ac:dyDescent="0.2">
      <c r="B54597" s="88"/>
      <c r="C54597" s="88"/>
      <c r="D54597" s="88"/>
      <c r="E54597" s="88"/>
      <c r="F54597" s="88"/>
      <c r="G54597" s="88"/>
      <c r="H54597" s="88"/>
      <c r="I54597" s="88"/>
      <c r="J54597" s="88"/>
      <c r="K54597" s="88"/>
    </row>
    <row r="54598" spans="2:11" hidden="1" x14ac:dyDescent="0.2">
      <c r="B54598" s="88"/>
      <c r="C54598" s="88"/>
      <c r="D54598" s="88"/>
      <c r="E54598" s="88"/>
      <c r="F54598" s="88"/>
      <c r="G54598" s="88"/>
      <c r="H54598" s="88"/>
      <c r="I54598" s="88"/>
      <c r="J54598" s="88"/>
      <c r="K54598" s="88"/>
    </row>
    <row r="54599" spans="2:11" hidden="1" x14ac:dyDescent="0.2">
      <c r="B54599" s="88"/>
      <c r="C54599" s="88"/>
      <c r="D54599" s="88"/>
      <c r="E54599" s="88"/>
      <c r="F54599" s="88"/>
      <c r="G54599" s="88"/>
      <c r="H54599" s="88"/>
      <c r="I54599" s="88"/>
      <c r="J54599" s="88"/>
      <c r="K54599" s="88"/>
    </row>
    <row r="54600" spans="2:11" hidden="1" x14ac:dyDescent="0.2">
      <c r="B54600" s="88"/>
      <c r="C54600" s="88"/>
      <c r="D54600" s="88"/>
      <c r="E54600" s="88"/>
      <c r="F54600" s="88"/>
      <c r="G54600" s="88"/>
      <c r="H54600" s="88"/>
      <c r="I54600" s="88"/>
      <c r="J54600" s="88"/>
      <c r="K54600" s="88"/>
    </row>
    <row r="54601" spans="2:11" hidden="1" x14ac:dyDescent="0.2">
      <c r="B54601" s="88"/>
      <c r="C54601" s="88"/>
      <c r="D54601" s="88"/>
      <c r="E54601" s="88"/>
      <c r="F54601" s="88"/>
      <c r="G54601" s="88"/>
      <c r="H54601" s="88"/>
      <c r="I54601" s="88"/>
      <c r="J54601" s="88"/>
      <c r="K54601" s="88"/>
    </row>
    <row r="54602" spans="2:11" hidden="1" x14ac:dyDescent="0.2">
      <c r="B54602" s="88"/>
      <c r="C54602" s="88"/>
      <c r="D54602" s="88"/>
      <c r="E54602" s="88"/>
      <c r="F54602" s="88"/>
      <c r="G54602" s="88"/>
      <c r="H54602" s="88"/>
      <c r="I54602" s="88"/>
      <c r="J54602" s="88"/>
      <c r="K54602" s="88"/>
    </row>
    <row r="54603" spans="2:11" hidden="1" x14ac:dyDescent="0.2">
      <c r="B54603" s="88"/>
      <c r="C54603" s="88"/>
      <c r="D54603" s="88"/>
      <c r="E54603" s="88"/>
      <c r="F54603" s="88"/>
      <c r="G54603" s="88"/>
      <c r="H54603" s="88"/>
      <c r="I54603" s="88"/>
      <c r="J54603" s="88"/>
      <c r="K54603" s="88"/>
    </row>
    <row r="54604" spans="2:11" hidden="1" x14ac:dyDescent="0.2">
      <c r="B54604" s="88"/>
      <c r="C54604" s="88"/>
      <c r="D54604" s="88"/>
      <c r="E54604" s="88"/>
      <c r="F54604" s="88"/>
      <c r="G54604" s="88"/>
      <c r="H54604" s="88"/>
      <c r="I54604" s="88"/>
      <c r="J54604" s="88"/>
      <c r="K54604" s="88"/>
    </row>
    <row r="54605" spans="2:11" hidden="1" x14ac:dyDescent="0.2">
      <c r="B54605" s="88"/>
      <c r="C54605" s="88"/>
      <c r="D54605" s="88"/>
      <c r="E54605" s="88"/>
      <c r="F54605" s="88"/>
      <c r="G54605" s="88"/>
      <c r="H54605" s="88"/>
      <c r="I54605" s="88"/>
      <c r="J54605" s="88"/>
      <c r="K54605" s="88"/>
    </row>
    <row r="54606" spans="2:11" hidden="1" x14ac:dyDescent="0.2">
      <c r="B54606" s="88"/>
      <c r="C54606" s="88"/>
      <c r="D54606" s="88"/>
      <c r="E54606" s="88"/>
      <c r="F54606" s="88"/>
      <c r="G54606" s="88"/>
      <c r="H54606" s="88"/>
      <c r="I54606" s="88"/>
      <c r="J54606" s="88"/>
      <c r="K54606" s="88"/>
    </row>
    <row r="54607" spans="2:11" hidden="1" x14ac:dyDescent="0.2">
      <c r="B54607" s="88"/>
      <c r="C54607" s="88"/>
      <c r="D54607" s="88"/>
      <c r="E54607" s="88"/>
      <c r="F54607" s="88"/>
      <c r="G54607" s="88"/>
      <c r="H54607" s="88"/>
      <c r="I54607" s="88"/>
      <c r="J54607" s="88"/>
      <c r="K54607" s="88"/>
    </row>
    <row r="54608" spans="2:11" hidden="1" x14ac:dyDescent="0.2">
      <c r="B54608" s="88"/>
      <c r="C54608" s="88"/>
      <c r="D54608" s="88"/>
      <c r="E54608" s="88"/>
      <c r="F54608" s="88"/>
      <c r="G54608" s="88"/>
      <c r="H54608" s="88"/>
      <c r="I54608" s="88"/>
      <c r="J54608" s="88"/>
      <c r="K54608" s="88"/>
    </row>
    <row r="54609" spans="2:11" hidden="1" x14ac:dyDescent="0.2">
      <c r="B54609" s="88"/>
      <c r="C54609" s="88"/>
      <c r="D54609" s="88"/>
      <c r="E54609" s="88"/>
      <c r="F54609" s="88"/>
      <c r="G54609" s="88"/>
      <c r="H54609" s="88"/>
      <c r="I54609" s="88"/>
      <c r="J54609" s="88"/>
      <c r="K54609" s="88"/>
    </row>
    <row r="54610" spans="2:11" hidden="1" x14ac:dyDescent="0.2">
      <c r="B54610" s="88"/>
      <c r="C54610" s="88"/>
      <c r="D54610" s="88"/>
      <c r="E54610" s="88"/>
      <c r="F54610" s="88"/>
      <c r="G54610" s="88"/>
      <c r="H54610" s="88"/>
      <c r="I54610" s="88"/>
      <c r="J54610" s="88"/>
      <c r="K54610" s="88"/>
    </row>
    <row r="54611" spans="2:11" hidden="1" x14ac:dyDescent="0.2">
      <c r="B54611" s="88"/>
      <c r="C54611" s="88"/>
      <c r="D54611" s="88"/>
      <c r="E54611" s="88"/>
      <c r="F54611" s="88"/>
      <c r="G54611" s="88"/>
      <c r="H54611" s="88"/>
      <c r="I54611" s="88"/>
      <c r="J54611" s="88"/>
      <c r="K54611" s="88"/>
    </row>
    <row r="54612" spans="2:11" hidden="1" x14ac:dyDescent="0.2">
      <c r="B54612" s="88"/>
      <c r="C54612" s="88"/>
      <c r="D54612" s="88"/>
      <c r="E54612" s="88"/>
      <c r="F54612" s="88"/>
      <c r="G54612" s="88"/>
      <c r="H54612" s="88"/>
      <c r="I54612" s="88"/>
      <c r="J54612" s="88"/>
      <c r="K54612" s="88"/>
    </row>
    <row r="54613" spans="2:11" hidden="1" x14ac:dyDescent="0.2">
      <c r="B54613" s="88"/>
      <c r="C54613" s="88"/>
      <c r="D54613" s="88"/>
      <c r="E54613" s="88"/>
      <c r="F54613" s="88"/>
      <c r="G54613" s="88"/>
      <c r="H54613" s="88"/>
      <c r="I54613" s="88"/>
      <c r="J54613" s="88"/>
      <c r="K54613" s="88"/>
    </row>
    <row r="54614" spans="2:11" hidden="1" x14ac:dyDescent="0.2">
      <c r="B54614" s="88"/>
      <c r="C54614" s="88"/>
      <c r="D54614" s="88"/>
      <c r="E54614" s="88"/>
      <c r="F54614" s="88"/>
      <c r="G54614" s="88"/>
      <c r="H54614" s="88"/>
      <c r="I54614" s="88"/>
      <c r="J54614" s="88"/>
      <c r="K54614" s="88"/>
    </row>
    <row r="54615" spans="2:11" hidden="1" x14ac:dyDescent="0.2">
      <c r="B54615" s="88"/>
      <c r="C54615" s="88"/>
      <c r="D54615" s="88"/>
      <c r="E54615" s="88"/>
      <c r="F54615" s="88"/>
      <c r="G54615" s="88"/>
      <c r="H54615" s="88"/>
      <c r="I54615" s="88"/>
      <c r="J54615" s="88"/>
      <c r="K54615" s="88"/>
    </row>
    <row r="54616" spans="2:11" hidden="1" x14ac:dyDescent="0.2">
      <c r="B54616" s="88"/>
      <c r="C54616" s="88"/>
      <c r="D54616" s="88"/>
      <c r="E54616" s="88"/>
      <c r="F54616" s="88"/>
      <c r="G54616" s="88"/>
      <c r="H54616" s="88"/>
      <c r="I54616" s="88"/>
      <c r="J54616" s="88"/>
      <c r="K54616" s="88"/>
    </row>
    <row r="54617" spans="2:11" hidden="1" x14ac:dyDescent="0.2">
      <c r="B54617" s="88"/>
      <c r="C54617" s="88"/>
      <c r="D54617" s="88"/>
      <c r="E54617" s="88"/>
      <c r="F54617" s="88"/>
      <c r="G54617" s="88"/>
      <c r="H54617" s="88"/>
      <c r="I54617" s="88"/>
      <c r="J54617" s="88"/>
      <c r="K54617" s="88"/>
    </row>
    <row r="54618" spans="2:11" hidden="1" x14ac:dyDescent="0.2">
      <c r="B54618" s="88"/>
      <c r="C54618" s="88"/>
      <c r="D54618" s="88"/>
      <c r="E54618" s="88"/>
      <c r="F54618" s="88"/>
      <c r="G54618" s="88"/>
      <c r="H54618" s="88"/>
      <c r="I54618" s="88"/>
      <c r="J54618" s="88"/>
      <c r="K54618" s="88"/>
    </row>
    <row r="54619" spans="2:11" hidden="1" x14ac:dyDescent="0.2">
      <c r="B54619" s="88"/>
      <c r="C54619" s="88"/>
      <c r="D54619" s="88"/>
      <c r="E54619" s="88"/>
      <c r="F54619" s="88"/>
      <c r="G54619" s="88"/>
      <c r="H54619" s="88"/>
      <c r="I54619" s="88"/>
      <c r="J54619" s="88"/>
      <c r="K54619" s="88"/>
    </row>
    <row r="54620" spans="2:11" hidden="1" x14ac:dyDescent="0.2">
      <c r="B54620" s="88"/>
      <c r="C54620" s="88"/>
      <c r="D54620" s="88"/>
      <c r="E54620" s="88"/>
      <c r="F54620" s="88"/>
      <c r="G54620" s="88"/>
      <c r="H54620" s="88"/>
      <c r="I54620" s="88"/>
      <c r="J54620" s="88"/>
      <c r="K54620" s="88"/>
    </row>
    <row r="54621" spans="2:11" hidden="1" x14ac:dyDescent="0.2">
      <c r="B54621" s="88"/>
      <c r="C54621" s="88"/>
      <c r="D54621" s="88"/>
      <c r="E54621" s="88"/>
      <c r="F54621" s="88"/>
      <c r="G54621" s="88"/>
      <c r="H54621" s="88"/>
      <c r="I54621" s="88"/>
      <c r="J54621" s="88"/>
      <c r="K54621" s="88"/>
    </row>
    <row r="54622" spans="2:11" hidden="1" x14ac:dyDescent="0.2">
      <c r="B54622" s="88"/>
      <c r="C54622" s="88"/>
      <c r="D54622" s="88"/>
      <c r="E54622" s="88"/>
      <c r="F54622" s="88"/>
      <c r="G54622" s="88"/>
      <c r="H54622" s="88"/>
      <c r="I54622" s="88"/>
      <c r="J54622" s="88"/>
      <c r="K54622" s="88"/>
    </row>
    <row r="54623" spans="2:11" hidden="1" x14ac:dyDescent="0.2">
      <c r="B54623" s="88"/>
      <c r="C54623" s="88"/>
      <c r="D54623" s="88"/>
      <c r="E54623" s="88"/>
      <c r="F54623" s="88"/>
      <c r="G54623" s="88"/>
      <c r="H54623" s="88"/>
      <c r="I54623" s="88"/>
      <c r="J54623" s="88"/>
      <c r="K54623" s="88"/>
    </row>
    <row r="54624" spans="2:11" hidden="1" x14ac:dyDescent="0.2">
      <c r="B54624" s="88"/>
      <c r="C54624" s="88"/>
      <c r="D54624" s="88"/>
      <c r="E54624" s="88"/>
      <c r="F54624" s="88"/>
      <c r="G54624" s="88"/>
      <c r="H54624" s="88"/>
      <c r="I54624" s="88"/>
      <c r="J54624" s="88"/>
      <c r="K54624" s="88"/>
    </row>
    <row r="54625" spans="2:11" hidden="1" x14ac:dyDescent="0.2">
      <c r="B54625" s="88"/>
      <c r="C54625" s="88"/>
      <c r="D54625" s="88"/>
      <c r="E54625" s="88"/>
      <c r="F54625" s="88"/>
      <c r="G54625" s="88"/>
      <c r="H54625" s="88"/>
      <c r="I54625" s="88"/>
      <c r="J54625" s="88"/>
      <c r="K54625" s="88"/>
    </row>
    <row r="54626" spans="2:11" hidden="1" x14ac:dyDescent="0.2">
      <c r="B54626" s="88"/>
      <c r="C54626" s="88"/>
      <c r="D54626" s="88"/>
      <c r="E54626" s="88"/>
      <c r="F54626" s="88"/>
      <c r="G54626" s="88"/>
      <c r="H54626" s="88"/>
      <c r="I54626" s="88"/>
      <c r="J54626" s="88"/>
      <c r="K54626" s="88"/>
    </row>
    <row r="54627" spans="2:11" hidden="1" x14ac:dyDescent="0.2">
      <c r="B54627" s="88"/>
      <c r="C54627" s="88"/>
      <c r="D54627" s="88"/>
      <c r="E54627" s="88"/>
      <c r="F54627" s="88"/>
      <c r="G54627" s="88"/>
      <c r="H54627" s="88"/>
      <c r="I54627" s="88"/>
      <c r="J54627" s="88"/>
      <c r="K54627" s="88"/>
    </row>
    <row r="54628" spans="2:11" hidden="1" x14ac:dyDescent="0.2">
      <c r="B54628" s="88"/>
      <c r="C54628" s="88"/>
      <c r="D54628" s="88"/>
      <c r="E54628" s="88"/>
      <c r="F54628" s="88"/>
      <c r="G54628" s="88"/>
      <c r="H54628" s="88"/>
      <c r="I54628" s="88"/>
      <c r="J54628" s="88"/>
      <c r="K54628" s="88"/>
    </row>
    <row r="54629" spans="2:11" hidden="1" x14ac:dyDescent="0.2">
      <c r="B54629" s="88"/>
      <c r="C54629" s="88"/>
      <c r="D54629" s="88"/>
      <c r="E54629" s="88"/>
      <c r="F54629" s="88"/>
      <c r="G54629" s="88"/>
      <c r="H54629" s="88"/>
      <c r="I54629" s="88"/>
      <c r="J54629" s="88"/>
      <c r="K54629" s="88"/>
    </row>
    <row r="54630" spans="2:11" hidden="1" x14ac:dyDescent="0.2">
      <c r="B54630" s="88"/>
      <c r="C54630" s="88"/>
      <c r="D54630" s="88"/>
      <c r="E54630" s="88"/>
      <c r="F54630" s="88"/>
      <c r="G54630" s="88"/>
      <c r="H54630" s="88"/>
      <c r="I54630" s="88"/>
      <c r="J54630" s="88"/>
      <c r="K54630" s="88"/>
    </row>
    <row r="54631" spans="2:11" hidden="1" x14ac:dyDescent="0.2">
      <c r="B54631" s="88"/>
      <c r="C54631" s="88"/>
      <c r="D54631" s="88"/>
      <c r="E54631" s="88"/>
      <c r="F54631" s="88"/>
      <c r="G54631" s="88"/>
      <c r="H54631" s="88"/>
      <c r="I54631" s="88"/>
      <c r="J54631" s="88"/>
      <c r="K54631" s="88"/>
    </row>
    <row r="54632" spans="2:11" hidden="1" x14ac:dyDescent="0.2">
      <c r="B54632" s="88"/>
      <c r="C54632" s="88"/>
      <c r="D54632" s="88"/>
      <c r="E54632" s="88"/>
      <c r="F54632" s="88"/>
      <c r="G54632" s="88"/>
      <c r="H54632" s="88"/>
      <c r="I54632" s="88"/>
      <c r="J54632" s="88"/>
      <c r="K54632" s="88"/>
    </row>
    <row r="54633" spans="2:11" hidden="1" x14ac:dyDescent="0.2">
      <c r="B54633" s="88"/>
      <c r="C54633" s="88"/>
      <c r="D54633" s="88"/>
      <c r="E54633" s="88"/>
      <c r="F54633" s="88"/>
      <c r="G54633" s="88"/>
      <c r="H54633" s="88"/>
      <c r="I54633" s="88"/>
      <c r="J54633" s="88"/>
      <c r="K54633" s="88"/>
    </row>
    <row r="54634" spans="2:11" hidden="1" x14ac:dyDescent="0.2">
      <c r="B54634" s="88"/>
      <c r="C54634" s="88"/>
      <c r="D54634" s="88"/>
      <c r="E54634" s="88"/>
      <c r="F54634" s="88"/>
      <c r="G54634" s="88"/>
      <c r="H54634" s="88"/>
      <c r="I54634" s="88"/>
      <c r="J54634" s="88"/>
      <c r="K54634" s="88"/>
    </row>
    <row r="54635" spans="2:11" hidden="1" x14ac:dyDescent="0.2">
      <c r="B54635" s="88"/>
      <c r="C54635" s="88"/>
      <c r="D54635" s="88"/>
      <c r="E54635" s="88"/>
      <c r="F54635" s="88"/>
      <c r="G54635" s="88"/>
      <c r="H54635" s="88"/>
      <c r="I54635" s="88"/>
      <c r="J54635" s="88"/>
      <c r="K54635" s="88"/>
    </row>
    <row r="54636" spans="2:11" hidden="1" x14ac:dyDescent="0.2">
      <c r="B54636" s="88"/>
      <c r="C54636" s="88"/>
      <c r="D54636" s="88"/>
      <c r="E54636" s="88"/>
      <c r="F54636" s="88"/>
      <c r="G54636" s="88"/>
      <c r="H54636" s="88"/>
      <c r="I54636" s="88"/>
      <c r="J54636" s="88"/>
      <c r="K54636" s="88"/>
    </row>
    <row r="54637" spans="2:11" hidden="1" x14ac:dyDescent="0.2">
      <c r="B54637" s="88"/>
      <c r="C54637" s="88"/>
      <c r="D54637" s="88"/>
      <c r="E54637" s="88"/>
      <c r="F54637" s="88"/>
      <c r="G54637" s="88"/>
      <c r="H54637" s="88"/>
      <c r="I54637" s="88"/>
      <c r="J54637" s="88"/>
      <c r="K54637" s="88"/>
    </row>
    <row r="54638" spans="2:11" hidden="1" x14ac:dyDescent="0.2">
      <c r="B54638" s="88"/>
      <c r="C54638" s="88"/>
      <c r="D54638" s="88"/>
      <c r="E54638" s="88"/>
      <c r="F54638" s="88"/>
      <c r="G54638" s="88"/>
      <c r="H54638" s="88"/>
      <c r="I54638" s="88"/>
      <c r="J54638" s="88"/>
      <c r="K54638" s="88"/>
    </row>
    <row r="54639" spans="2:11" hidden="1" x14ac:dyDescent="0.2">
      <c r="B54639" s="88"/>
      <c r="C54639" s="88"/>
      <c r="D54639" s="88"/>
      <c r="E54639" s="88"/>
      <c r="F54639" s="88"/>
      <c r="G54639" s="88"/>
      <c r="H54639" s="88"/>
      <c r="I54639" s="88"/>
      <c r="J54639" s="88"/>
      <c r="K54639" s="88"/>
    </row>
    <row r="54640" spans="2:11" hidden="1" x14ac:dyDescent="0.2">
      <c r="B54640" s="88"/>
      <c r="C54640" s="88"/>
      <c r="D54640" s="88"/>
      <c r="E54640" s="88"/>
      <c r="F54640" s="88"/>
      <c r="G54640" s="88"/>
      <c r="H54640" s="88"/>
      <c r="I54640" s="88"/>
      <c r="J54640" s="88"/>
      <c r="K54640" s="88"/>
    </row>
    <row r="54641" spans="2:11" hidden="1" x14ac:dyDescent="0.2">
      <c r="B54641" s="88"/>
      <c r="C54641" s="88"/>
      <c r="D54641" s="88"/>
      <c r="E54641" s="88"/>
      <c r="F54641" s="88"/>
      <c r="G54641" s="88"/>
      <c r="H54641" s="88"/>
      <c r="I54641" s="88"/>
      <c r="J54641" s="88"/>
      <c r="K54641" s="88"/>
    </row>
    <row r="54642" spans="2:11" hidden="1" x14ac:dyDescent="0.2">
      <c r="B54642" s="88"/>
      <c r="C54642" s="88"/>
      <c r="D54642" s="88"/>
      <c r="E54642" s="88"/>
      <c r="F54642" s="88"/>
      <c r="G54642" s="88"/>
      <c r="H54642" s="88"/>
      <c r="I54642" s="88"/>
      <c r="J54642" s="88"/>
      <c r="K54642" s="88"/>
    </row>
    <row r="54643" spans="2:11" hidden="1" x14ac:dyDescent="0.2">
      <c r="B54643" s="88"/>
      <c r="C54643" s="88"/>
      <c r="D54643" s="88"/>
      <c r="E54643" s="88"/>
      <c r="F54643" s="88"/>
      <c r="G54643" s="88"/>
      <c r="H54643" s="88"/>
      <c r="I54643" s="88"/>
      <c r="J54643" s="88"/>
      <c r="K54643" s="88"/>
    </row>
    <row r="54644" spans="2:11" hidden="1" x14ac:dyDescent="0.2">
      <c r="B54644" s="88"/>
      <c r="C54644" s="88"/>
      <c r="D54644" s="88"/>
      <c r="E54644" s="88"/>
      <c r="F54644" s="88"/>
      <c r="G54644" s="88"/>
      <c r="H54644" s="88"/>
      <c r="I54644" s="88"/>
      <c r="J54644" s="88"/>
      <c r="K54644" s="88"/>
    </row>
    <row r="54645" spans="2:11" hidden="1" x14ac:dyDescent="0.2">
      <c r="B54645" s="88"/>
      <c r="C54645" s="88"/>
      <c r="D54645" s="88"/>
      <c r="E54645" s="88"/>
      <c r="F54645" s="88"/>
      <c r="G54645" s="88"/>
      <c r="H54645" s="88"/>
      <c r="I54645" s="88"/>
      <c r="J54645" s="88"/>
      <c r="K54645" s="88"/>
    </row>
    <row r="54646" spans="2:11" hidden="1" x14ac:dyDescent="0.2">
      <c r="B54646" s="88"/>
      <c r="C54646" s="88"/>
      <c r="D54646" s="88"/>
      <c r="E54646" s="88"/>
      <c r="F54646" s="88"/>
      <c r="G54646" s="88"/>
      <c r="H54646" s="88"/>
      <c r="I54646" s="88"/>
      <c r="J54646" s="88"/>
      <c r="K54646" s="88"/>
    </row>
    <row r="54647" spans="2:11" hidden="1" x14ac:dyDescent="0.2">
      <c r="B54647" s="88"/>
      <c r="C54647" s="88"/>
      <c r="D54647" s="88"/>
      <c r="E54647" s="88"/>
      <c r="F54647" s="88"/>
      <c r="G54647" s="88"/>
      <c r="H54647" s="88"/>
      <c r="I54647" s="88"/>
      <c r="J54647" s="88"/>
      <c r="K54647" s="88"/>
    </row>
    <row r="54648" spans="2:11" hidden="1" x14ac:dyDescent="0.2">
      <c r="B54648" s="88"/>
      <c r="C54648" s="88"/>
      <c r="D54648" s="88"/>
      <c r="E54648" s="88"/>
      <c r="F54648" s="88"/>
      <c r="G54648" s="88"/>
      <c r="H54648" s="88"/>
      <c r="I54648" s="88"/>
      <c r="J54648" s="88"/>
      <c r="K54648" s="88"/>
    </row>
    <row r="54649" spans="2:11" hidden="1" x14ac:dyDescent="0.2">
      <c r="B54649" s="88"/>
      <c r="C54649" s="88"/>
      <c r="D54649" s="88"/>
      <c r="E54649" s="88"/>
      <c r="F54649" s="88"/>
      <c r="G54649" s="88"/>
      <c r="H54649" s="88"/>
      <c r="I54649" s="88"/>
      <c r="J54649" s="88"/>
      <c r="K54649" s="88"/>
    </row>
    <row r="54650" spans="2:11" hidden="1" x14ac:dyDescent="0.2">
      <c r="B54650" s="88"/>
      <c r="C54650" s="88"/>
      <c r="D54650" s="88"/>
      <c r="E54650" s="88"/>
      <c r="F54650" s="88"/>
      <c r="G54650" s="88"/>
      <c r="H54650" s="88"/>
      <c r="I54650" s="88"/>
      <c r="J54650" s="88"/>
      <c r="K54650" s="88"/>
    </row>
    <row r="54651" spans="2:11" hidden="1" x14ac:dyDescent="0.2">
      <c r="B54651" s="88"/>
      <c r="C54651" s="88"/>
      <c r="D54651" s="88"/>
      <c r="E54651" s="88"/>
      <c r="F54651" s="88"/>
      <c r="G54651" s="88"/>
      <c r="H54651" s="88"/>
      <c r="I54651" s="88"/>
      <c r="J54651" s="88"/>
      <c r="K54651" s="88"/>
    </row>
    <row r="54652" spans="2:11" hidden="1" x14ac:dyDescent="0.2">
      <c r="B54652" s="88"/>
      <c r="C54652" s="88"/>
      <c r="D54652" s="88"/>
      <c r="E54652" s="88"/>
      <c r="F54652" s="88"/>
      <c r="G54652" s="88"/>
      <c r="H54652" s="88"/>
      <c r="I54652" s="88"/>
      <c r="J54652" s="88"/>
      <c r="K54652" s="88"/>
    </row>
    <row r="54653" spans="2:11" hidden="1" x14ac:dyDescent="0.2">
      <c r="B54653" s="88"/>
      <c r="C54653" s="88"/>
      <c r="D54653" s="88"/>
      <c r="E54653" s="88"/>
      <c r="F54653" s="88"/>
      <c r="G54653" s="88"/>
      <c r="H54653" s="88"/>
      <c r="I54653" s="88"/>
      <c r="J54653" s="88"/>
      <c r="K54653" s="88"/>
    </row>
    <row r="54654" spans="2:11" hidden="1" x14ac:dyDescent="0.2">
      <c r="B54654" s="88"/>
      <c r="C54654" s="88"/>
      <c r="D54654" s="88"/>
      <c r="E54654" s="88"/>
      <c r="F54654" s="88"/>
      <c r="G54654" s="88"/>
      <c r="H54654" s="88"/>
      <c r="I54654" s="88"/>
      <c r="J54654" s="88"/>
      <c r="K54654" s="88"/>
    </row>
    <row r="54655" spans="2:11" hidden="1" x14ac:dyDescent="0.2">
      <c r="B54655" s="88"/>
      <c r="C54655" s="88"/>
      <c r="D54655" s="88"/>
      <c r="E54655" s="88"/>
      <c r="F54655" s="88"/>
      <c r="G54655" s="88"/>
      <c r="H54655" s="88"/>
      <c r="I54655" s="88"/>
      <c r="J54655" s="88"/>
      <c r="K54655" s="88"/>
    </row>
    <row r="54656" spans="2:11" hidden="1" x14ac:dyDescent="0.2">
      <c r="B54656" s="88"/>
      <c r="C54656" s="88"/>
      <c r="D54656" s="88"/>
      <c r="E54656" s="88"/>
      <c r="F54656" s="88"/>
      <c r="G54656" s="88"/>
      <c r="H54656" s="88"/>
      <c r="I54656" s="88"/>
      <c r="J54656" s="88"/>
      <c r="K54656" s="88"/>
    </row>
    <row r="54657" spans="2:11" hidden="1" x14ac:dyDescent="0.2">
      <c r="B54657" s="88"/>
      <c r="C54657" s="88"/>
      <c r="D54657" s="88"/>
      <c r="E54657" s="88"/>
      <c r="F54657" s="88"/>
      <c r="G54657" s="88"/>
      <c r="H54657" s="88"/>
      <c r="I54657" s="88"/>
      <c r="J54657" s="88"/>
      <c r="K54657" s="88"/>
    </row>
    <row r="54658" spans="2:11" hidden="1" x14ac:dyDescent="0.2">
      <c r="B54658" s="88"/>
      <c r="C54658" s="88"/>
      <c r="D54658" s="88"/>
      <c r="E54658" s="88"/>
      <c r="F54658" s="88"/>
      <c r="G54658" s="88"/>
      <c r="H54658" s="88"/>
      <c r="I54658" s="88"/>
      <c r="J54658" s="88"/>
      <c r="K54658" s="88"/>
    </row>
    <row r="54659" spans="2:11" hidden="1" x14ac:dyDescent="0.2">
      <c r="B54659" s="88"/>
      <c r="C54659" s="88"/>
      <c r="D54659" s="88"/>
      <c r="E54659" s="88"/>
      <c r="F54659" s="88"/>
      <c r="G54659" s="88"/>
      <c r="H54659" s="88"/>
      <c r="I54659" s="88"/>
      <c r="J54659" s="88"/>
      <c r="K54659" s="88"/>
    </row>
    <row r="54660" spans="2:11" hidden="1" x14ac:dyDescent="0.2">
      <c r="B54660" s="88"/>
      <c r="C54660" s="88"/>
      <c r="D54660" s="88"/>
      <c r="E54660" s="88"/>
      <c r="F54660" s="88"/>
      <c r="G54660" s="88"/>
      <c r="H54660" s="88"/>
      <c r="I54660" s="88"/>
      <c r="J54660" s="88"/>
      <c r="K54660" s="88"/>
    </row>
    <row r="54661" spans="2:11" hidden="1" x14ac:dyDescent="0.2">
      <c r="B54661" s="88"/>
      <c r="C54661" s="88"/>
      <c r="D54661" s="88"/>
      <c r="E54661" s="88"/>
      <c r="F54661" s="88"/>
      <c r="G54661" s="88"/>
      <c r="H54661" s="88"/>
      <c r="I54661" s="88"/>
      <c r="J54661" s="88"/>
      <c r="K54661" s="88"/>
    </row>
    <row r="54662" spans="2:11" hidden="1" x14ac:dyDescent="0.2">
      <c r="B54662" s="88"/>
      <c r="C54662" s="88"/>
      <c r="D54662" s="88"/>
      <c r="E54662" s="88"/>
      <c r="F54662" s="88"/>
      <c r="G54662" s="88"/>
      <c r="H54662" s="88"/>
      <c r="I54662" s="88"/>
      <c r="J54662" s="88"/>
      <c r="K54662" s="88"/>
    </row>
    <row r="54663" spans="2:11" hidden="1" x14ac:dyDescent="0.2">
      <c r="B54663" s="88"/>
      <c r="C54663" s="88"/>
      <c r="D54663" s="88"/>
      <c r="E54663" s="88"/>
      <c r="F54663" s="88"/>
      <c r="G54663" s="88"/>
      <c r="H54663" s="88"/>
      <c r="I54663" s="88"/>
      <c r="J54663" s="88"/>
      <c r="K54663" s="88"/>
    </row>
    <row r="54664" spans="2:11" hidden="1" x14ac:dyDescent="0.2">
      <c r="B54664" s="88"/>
      <c r="C54664" s="88"/>
      <c r="D54664" s="88"/>
      <c r="E54664" s="88"/>
      <c r="F54664" s="88"/>
      <c r="G54664" s="88"/>
      <c r="H54664" s="88"/>
      <c r="I54664" s="88"/>
      <c r="J54664" s="88"/>
      <c r="K54664" s="88"/>
    </row>
    <row r="54665" spans="2:11" hidden="1" x14ac:dyDescent="0.2">
      <c r="B54665" s="88"/>
      <c r="C54665" s="88"/>
      <c r="D54665" s="88"/>
      <c r="E54665" s="88"/>
      <c r="F54665" s="88"/>
      <c r="G54665" s="88"/>
      <c r="H54665" s="88"/>
      <c r="I54665" s="88"/>
      <c r="J54665" s="88"/>
      <c r="K54665" s="88"/>
    </row>
    <row r="54666" spans="2:11" hidden="1" x14ac:dyDescent="0.2">
      <c r="B54666" s="88"/>
      <c r="C54666" s="88"/>
      <c r="D54666" s="88"/>
      <c r="E54666" s="88"/>
      <c r="F54666" s="88"/>
      <c r="G54666" s="88"/>
      <c r="H54666" s="88"/>
      <c r="I54666" s="88"/>
      <c r="J54666" s="88"/>
      <c r="K54666" s="88"/>
    </row>
    <row r="54667" spans="2:11" hidden="1" x14ac:dyDescent="0.2">
      <c r="B54667" s="88"/>
      <c r="C54667" s="88"/>
      <c r="D54667" s="88"/>
      <c r="E54667" s="88"/>
      <c r="F54667" s="88"/>
      <c r="G54667" s="88"/>
      <c r="H54667" s="88"/>
      <c r="I54667" s="88"/>
      <c r="J54667" s="88"/>
      <c r="K54667" s="88"/>
    </row>
    <row r="54668" spans="2:11" hidden="1" x14ac:dyDescent="0.2">
      <c r="B54668" s="88"/>
      <c r="C54668" s="88"/>
      <c r="D54668" s="88"/>
      <c r="E54668" s="88"/>
      <c r="F54668" s="88"/>
      <c r="G54668" s="88"/>
      <c r="H54668" s="88"/>
      <c r="I54668" s="88"/>
      <c r="J54668" s="88"/>
      <c r="K54668" s="88"/>
    </row>
    <row r="54669" spans="2:11" hidden="1" x14ac:dyDescent="0.2">
      <c r="B54669" s="88"/>
      <c r="C54669" s="88"/>
      <c r="D54669" s="88"/>
      <c r="E54669" s="88"/>
      <c r="F54669" s="88"/>
      <c r="G54669" s="88"/>
      <c r="H54669" s="88"/>
      <c r="I54669" s="88"/>
      <c r="J54669" s="88"/>
      <c r="K54669" s="88"/>
    </row>
    <row r="54670" spans="2:11" hidden="1" x14ac:dyDescent="0.2">
      <c r="B54670" s="88"/>
      <c r="C54670" s="88"/>
      <c r="D54670" s="88"/>
      <c r="E54670" s="88"/>
      <c r="F54670" s="88"/>
      <c r="G54670" s="88"/>
      <c r="H54670" s="88"/>
      <c r="I54670" s="88"/>
      <c r="J54670" s="88"/>
      <c r="K54670" s="88"/>
    </row>
    <row r="54671" spans="2:11" hidden="1" x14ac:dyDescent="0.2">
      <c r="B54671" s="88"/>
      <c r="C54671" s="88"/>
      <c r="D54671" s="88"/>
      <c r="E54671" s="88"/>
      <c r="F54671" s="88"/>
      <c r="G54671" s="88"/>
      <c r="H54671" s="88"/>
      <c r="I54671" s="88"/>
      <c r="J54671" s="88"/>
      <c r="K54671" s="88"/>
    </row>
    <row r="54672" spans="2:11" hidden="1" x14ac:dyDescent="0.2">
      <c r="B54672" s="88"/>
      <c r="C54672" s="88"/>
      <c r="D54672" s="88"/>
      <c r="E54672" s="88"/>
      <c r="F54672" s="88"/>
      <c r="G54672" s="88"/>
      <c r="H54672" s="88"/>
      <c r="I54672" s="88"/>
      <c r="J54672" s="88"/>
      <c r="K54672" s="88"/>
    </row>
    <row r="54673" spans="2:11" hidden="1" x14ac:dyDescent="0.2">
      <c r="B54673" s="88"/>
      <c r="C54673" s="88"/>
      <c r="D54673" s="88"/>
      <c r="E54673" s="88"/>
      <c r="F54673" s="88"/>
      <c r="G54673" s="88"/>
      <c r="H54673" s="88"/>
      <c r="I54673" s="88"/>
      <c r="J54673" s="88"/>
      <c r="K54673" s="88"/>
    </row>
    <row r="54674" spans="2:11" hidden="1" x14ac:dyDescent="0.2">
      <c r="B54674" s="88"/>
      <c r="C54674" s="88"/>
      <c r="D54674" s="88"/>
      <c r="E54674" s="88"/>
      <c r="F54674" s="88"/>
      <c r="G54674" s="88"/>
      <c r="H54674" s="88"/>
      <c r="I54674" s="88"/>
      <c r="J54674" s="88"/>
      <c r="K54674" s="88"/>
    </row>
    <row r="54675" spans="2:11" hidden="1" x14ac:dyDescent="0.2">
      <c r="B54675" s="88"/>
      <c r="C54675" s="88"/>
      <c r="D54675" s="88"/>
      <c r="E54675" s="88"/>
      <c r="F54675" s="88"/>
      <c r="G54675" s="88"/>
      <c r="H54675" s="88"/>
      <c r="I54675" s="88"/>
      <c r="J54675" s="88"/>
      <c r="K54675" s="88"/>
    </row>
    <row r="54676" spans="2:11" hidden="1" x14ac:dyDescent="0.2">
      <c r="B54676" s="88"/>
      <c r="C54676" s="88"/>
      <c r="D54676" s="88"/>
      <c r="E54676" s="88"/>
      <c r="F54676" s="88"/>
      <c r="G54676" s="88"/>
      <c r="H54676" s="88"/>
      <c r="I54676" s="88"/>
      <c r="J54676" s="88"/>
      <c r="K54676" s="88"/>
    </row>
    <row r="54677" spans="2:11" hidden="1" x14ac:dyDescent="0.2">
      <c r="B54677" s="88"/>
      <c r="C54677" s="88"/>
      <c r="D54677" s="88"/>
      <c r="E54677" s="88"/>
      <c r="F54677" s="88"/>
      <c r="G54677" s="88"/>
      <c r="H54677" s="88"/>
      <c r="I54677" s="88"/>
      <c r="J54677" s="88"/>
      <c r="K54677" s="88"/>
    </row>
    <row r="54678" spans="2:11" hidden="1" x14ac:dyDescent="0.2">
      <c r="B54678" s="88"/>
      <c r="C54678" s="88"/>
      <c r="D54678" s="88"/>
      <c r="E54678" s="88"/>
      <c r="F54678" s="88"/>
      <c r="G54678" s="88"/>
      <c r="H54678" s="88"/>
      <c r="I54678" s="88"/>
      <c r="J54678" s="88"/>
      <c r="K54678" s="88"/>
    </row>
    <row r="54679" spans="2:11" hidden="1" x14ac:dyDescent="0.2">
      <c r="B54679" s="88"/>
      <c r="C54679" s="88"/>
      <c r="D54679" s="88"/>
      <c r="E54679" s="88"/>
      <c r="F54679" s="88"/>
      <c r="G54679" s="88"/>
      <c r="H54679" s="88"/>
      <c r="I54679" s="88"/>
      <c r="J54679" s="88"/>
      <c r="K54679" s="88"/>
    </row>
    <row r="54680" spans="2:11" hidden="1" x14ac:dyDescent="0.2">
      <c r="B54680" s="88"/>
      <c r="C54680" s="88"/>
      <c r="D54680" s="88"/>
      <c r="E54680" s="88"/>
      <c r="F54680" s="88"/>
      <c r="G54680" s="88"/>
      <c r="H54680" s="88"/>
      <c r="I54680" s="88"/>
      <c r="J54680" s="88"/>
      <c r="K54680" s="88"/>
    </row>
    <row r="54681" spans="2:11" hidden="1" x14ac:dyDescent="0.2">
      <c r="B54681" s="88"/>
      <c r="C54681" s="88"/>
      <c r="D54681" s="88"/>
      <c r="E54681" s="88"/>
      <c r="F54681" s="88"/>
      <c r="G54681" s="88"/>
      <c r="H54681" s="88"/>
      <c r="I54681" s="88"/>
      <c r="J54681" s="88"/>
      <c r="K54681" s="88"/>
    </row>
    <row r="54682" spans="2:11" hidden="1" x14ac:dyDescent="0.2">
      <c r="B54682" s="88"/>
      <c r="C54682" s="88"/>
      <c r="D54682" s="88"/>
      <c r="E54682" s="88"/>
      <c r="F54682" s="88"/>
      <c r="G54682" s="88"/>
      <c r="H54682" s="88"/>
      <c r="I54682" s="88"/>
      <c r="J54682" s="88"/>
      <c r="K54682" s="88"/>
    </row>
    <row r="54683" spans="2:11" hidden="1" x14ac:dyDescent="0.2">
      <c r="B54683" s="88"/>
      <c r="C54683" s="88"/>
      <c r="D54683" s="88"/>
      <c r="E54683" s="88"/>
      <c r="F54683" s="88"/>
      <c r="G54683" s="88"/>
      <c r="H54683" s="88"/>
      <c r="I54683" s="88"/>
      <c r="J54683" s="88"/>
      <c r="K54683" s="88"/>
    </row>
    <row r="54684" spans="2:11" hidden="1" x14ac:dyDescent="0.2">
      <c r="B54684" s="88"/>
      <c r="C54684" s="88"/>
      <c r="D54684" s="88"/>
      <c r="E54684" s="88"/>
      <c r="F54684" s="88"/>
      <c r="G54684" s="88"/>
      <c r="H54684" s="88"/>
      <c r="I54684" s="88"/>
      <c r="J54684" s="88"/>
      <c r="K54684" s="88"/>
    </row>
    <row r="54685" spans="2:11" hidden="1" x14ac:dyDescent="0.2">
      <c r="B54685" s="88"/>
      <c r="C54685" s="88"/>
      <c r="D54685" s="88"/>
      <c r="E54685" s="88"/>
      <c r="F54685" s="88"/>
      <c r="G54685" s="88"/>
      <c r="H54685" s="88"/>
      <c r="I54685" s="88"/>
      <c r="J54685" s="88"/>
      <c r="K54685" s="88"/>
    </row>
    <row r="54686" spans="2:11" hidden="1" x14ac:dyDescent="0.2">
      <c r="B54686" s="88"/>
      <c r="C54686" s="88"/>
      <c r="D54686" s="88"/>
      <c r="E54686" s="88"/>
      <c r="F54686" s="88"/>
      <c r="G54686" s="88"/>
      <c r="H54686" s="88"/>
      <c r="I54686" s="88"/>
      <c r="J54686" s="88"/>
      <c r="K54686" s="88"/>
    </row>
    <row r="54687" spans="2:11" hidden="1" x14ac:dyDescent="0.2">
      <c r="B54687" s="88"/>
      <c r="C54687" s="88"/>
      <c r="D54687" s="88"/>
      <c r="E54687" s="88"/>
      <c r="F54687" s="88"/>
      <c r="G54687" s="88"/>
      <c r="H54687" s="88"/>
      <c r="I54687" s="88"/>
      <c r="J54687" s="88"/>
      <c r="K54687" s="88"/>
    </row>
    <row r="54688" spans="2:11" hidden="1" x14ac:dyDescent="0.2">
      <c r="B54688" s="88"/>
      <c r="C54688" s="88"/>
      <c r="D54688" s="88"/>
      <c r="E54688" s="88"/>
      <c r="F54688" s="88"/>
      <c r="G54688" s="88"/>
      <c r="H54688" s="88"/>
      <c r="I54688" s="88"/>
      <c r="J54688" s="88"/>
      <c r="K54688" s="88"/>
    </row>
    <row r="54689" spans="2:11" hidden="1" x14ac:dyDescent="0.2">
      <c r="B54689" s="88"/>
      <c r="C54689" s="88"/>
      <c r="D54689" s="88"/>
      <c r="E54689" s="88"/>
      <c r="F54689" s="88"/>
      <c r="G54689" s="88"/>
      <c r="H54689" s="88"/>
      <c r="I54689" s="88"/>
      <c r="J54689" s="88"/>
      <c r="K54689" s="88"/>
    </row>
    <row r="54690" spans="2:11" hidden="1" x14ac:dyDescent="0.2">
      <c r="B54690" s="88"/>
      <c r="C54690" s="88"/>
      <c r="D54690" s="88"/>
      <c r="E54690" s="88"/>
      <c r="F54690" s="88"/>
      <c r="G54690" s="88"/>
      <c r="H54690" s="88"/>
      <c r="I54690" s="88"/>
      <c r="J54690" s="88"/>
      <c r="K54690" s="88"/>
    </row>
    <row r="54691" spans="2:11" hidden="1" x14ac:dyDescent="0.2">
      <c r="B54691" s="88"/>
      <c r="C54691" s="88"/>
      <c r="D54691" s="88"/>
      <c r="E54691" s="88"/>
      <c r="F54691" s="88"/>
      <c r="G54691" s="88"/>
      <c r="H54691" s="88"/>
      <c r="I54691" s="88"/>
      <c r="J54691" s="88"/>
      <c r="K54691" s="88"/>
    </row>
    <row r="54692" spans="2:11" hidden="1" x14ac:dyDescent="0.2">
      <c r="B54692" s="88"/>
      <c r="C54692" s="88"/>
      <c r="D54692" s="88"/>
      <c r="E54692" s="88"/>
      <c r="F54692" s="88"/>
      <c r="G54692" s="88"/>
      <c r="H54692" s="88"/>
      <c r="I54692" s="88"/>
      <c r="J54692" s="88"/>
      <c r="K54692" s="88"/>
    </row>
    <row r="54693" spans="2:11" hidden="1" x14ac:dyDescent="0.2">
      <c r="B54693" s="88"/>
      <c r="C54693" s="88"/>
      <c r="D54693" s="88"/>
      <c r="E54693" s="88"/>
      <c r="F54693" s="88"/>
      <c r="G54693" s="88"/>
      <c r="H54693" s="88"/>
      <c r="I54693" s="88"/>
      <c r="J54693" s="88"/>
      <c r="K54693" s="88"/>
    </row>
    <row r="54694" spans="2:11" hidden="1" x14ac:dyDescent="0.2">
      <c r="B54694" s="88"/>
      <c r="C54694" s="88"/>
      <c r="D54694" s="88"/>
      <c r="E54694" s="88"/>
      <c r="F54694" s="88"/>
      <c r="G54694" s="88"/>
      <c r="H54694" s="88"/>
      <c r="I54694" s="88"/>
      <c r="J54694" s="88"/>
      <c r="K54694" s="88"/>
    </row>
    <row r="54695" spans="2:11" hidden="1" x14ac:dyDescent="0.2">
      <c r="B54695" s="88"/>
      <c r="C54695" s="88"/>
      <c r="D54695" s="88"/>
      <c r="E54695" s="88"/>
      <c r="F54695" s="88"/>
      <c r="G54695" s="88"/>
      <c r="H54695" s="88"/>
      <c r="I54695" s="88"/>
      <c r="J54695" s="88"/>
      <c r="K54695" s="88"/>
    </row>
    <row r="54696" spans="2:11" hidden="1" x14ac:dyDescent="0.2">
      <c r="B54696" s="88"/>
      <c r="C54696" s="88"/>
      <c r="D54696" s="88"/>
      <c r="E54696" s="88"/>
      <c r="F54696" s="88"/>
      <c r="G54696" s="88"/>
      <c r="H54696" s="88"/>
      <c r="I54696" s="88"/>
      <c r="J54696" s="88"/>
      <c r="K54696" s="88"/>
    </row>
    <row r="54697" spans="2:11" hidden="1" x14ac:dyDescent="0.2">
      <c r="B54697" s="88"/>
      <c r="C54697" s="88"/>
      <c r="D54697" s="88"/>
      <c r="E54697" s="88"/>
      <c r="F54697" s="88"/>
      <c r="G54697" s="88"/>
      <c r="H54697" s="88"/>
      <c r="I54697" s="88"/>
      <c r="J54697" s="88"/>
      <c r="K54697" s="88"/>
    </row>
    <row r="54698" spans="2:11" hidden="1" x14ac:dyDescent="0.2">
      <c r="B54698" s="88"/>
      <c r="C54698" s="88"/>
      <c r="D54698" s="88"/>
      <c r="E54698" s="88"/>
      <c r="F54698" s="88"/>
      <c r="G54698" s="88"/>
      <c r="H54698" s="88"/>
      <c r="I54698" s="88"/>
      <c r="J54698" s="88"/>
      <c r="K54698" s="88"/>
    </row>
    <row r="54699" spans="2:11" hidden="1" x14ac:dyDescent="0.2">
      <c r="B54699" s="88"/>
      <c r="C54699" s="88"/>
      <c r="D54699" s="88"/>
      <c r="E54699" s="88"/>
      <c r="F54699" s="88"/>
      <c r="G54699" s="88"/>
      <c r="H54699" s="88"/>
      <c r="I54699" s="88"/>
      <c r="J54699" s="88"/>
      <c r="K54699" s="88"/>
    </row>
    <row r="54700" spans="2:11" hidden="1" x14ac:dyDescent="0.2">
      <c r="B54700" s="88"/>
      <c r="C54700" s="88"/>
      <c r="D54700" s="88"/>
      <c r="E54700" s="88"/>
      <c r="F54700" s="88"/>
      <c r="G54700" s="88"/>
      <c r="H54700" s="88"/>
      <c r="I54700" s="88"/>
      <c r="J54700" s="88"/>
      <c r="K54700" s="88"/>
    </row>
    <row r="54701" spans="2:11" hidden="1" x14ac:dyDescent="0.2">
      <c r="B54701" s="88"/>
      <c r="C54701" s="88"/>
      <c r="D54701" s="88"/>
      <c r="E54701" s="88"/>
      <c r="F54701" s="88"/>
      <c r="G54701" s="88"/>
      <c r="H54701" s="88"/>
      <c r="I54701" s="88"/>
      <c r="J54701" s="88"/>
      <c r="K54701" s="88"/>
    </row>
    <row r="54702" spans="2:11" hidden="1" x14ac:dyDescent="0.2">
      <c r="B54702" s="88"/>
      <c r="C54702" s="88"/>
      <c r="D54702" s="88"/>
      <c r="E54702" s="88"/>
      <c r="F54702" s="88"/>
      <c r="G54702" s="88"/>
      <c r="H54702" s="88"/>
      <c r="I54702" s="88"/>
      <c r="J54702" s="88"/>
      <c r="K54702" s="88"/>
    </row>
    <row r="54703" spans="2:11" hidden="1" x14ac:dyDescent="0.2">
      <c r="B54703" s="88"/>
      <c r="C54703" s="88"/>
      <c r="D54703" s="88"/>
      <c r="E54703" s="88"/>
      <c r="F54703" s="88"/>
      <c r="G54703" s="88"/>
      <c r="H54703" s="88"/>
      <c r="I54703" s="88"/>
      <c r="J54703" s="88"/>
      <c r="K54703" s="88"/>
    </row>
    <row r="54704" spans="2:11" hidden="1" x14ac:dyDescent="0.2">
      <c r="B54704" s="88"/>
      <c r="C54704" s="88"/>
      <c r="D54704" s="88"/>
      <c r="E54704" s="88"/>
      <c r="F54704" s="88"/>
      <c r="G54704" s="88"/>
      <c r="H54704" s="88"/>
      <c r="I54704" s="88"/>
      <c r="J54704" s="88"/>
      <c r="K54704" s="88"/>
    </row>
    <row r="54705" spans="2:11" hidden="1" x14ac:dyDescent="0.2">
      <c r="B54705" s="88"/>
      <c r="C54705" s="88"/>
      <c r="D54705" s="88"/>
      <c r="E54705" s="88"/>
      <c r="F54705" s="88"/>
      <c r="G54705" s="88"/>
      <c r="H54705" s="88"/>
      <c r="I54705" s="88"/>
      <c r="J54705" s="88"/>
      <c r="K54705" s="88"/>
    </row>
    <row r="54706" spans="2:11" hidden="1" x14ac:dyDescent="0.2">
      <c r="B54706" s="88"/>
      <c r="C54706" s="88"/>
      <c r="D54706" s="88"/>
      <c r="E54706" s="88"/>
      <c r="F54706" s="88"/>
      <c r="G54706" s="88"/>
      <c r="H54706" s="88"/>
      <c r="I54706" s="88"/>
      <c r="J54706" s="88"/>
      <c r="K54706" s="88"/>
    </row>
    <row r="54707" spans="2:11" hidden="1" x14ac:dyDescent="0.2">
      <c r="B54707" s="88"/>
      <c r="C54707" s="88"/>
      <c r="D54707" s="88"/>
      <c r="E54707" s="88"/>
      <c r="F54707" s="88"/>
      <c r="G54707" s="88"/>
      <c r="H54707" s="88"/>
      <c r="I54707" s="88"/>
      <c r="J54707" s="88"/>
      <c r="K54707" s="88"/>
    </row>
    <row r="54708" spans="2:11" hidden="1" x14ac:dyDescent="0.2">
      <c r="B54708" s="88"/>
      <c r="C54708" s="88"/>
      <c r="D54708" s="88"/>
      <c r="E54708" s="88"/>
      <c r="F54708" s="88"/>
      <c r="G54708" s="88"/>
      <c r="H54708" s="88"/>
      <c r="I54708" s="88"/>
      <c r="J54708" s="88"/>
      <c r="K54708" s="88"/>
    </row>
    <row r="54709" spans="2:11" hidden="1" x14ac:dyDescent="0.2">
      <c r="B54709" s="88"/>
      <c r="C54709" s="88"/>
      <c r="D54709" s="88"/>
      <c r="E54709" s="88"/>
      <c r="F54709" s="88"/>
      <c r="G54709" s="88"/>
      <c r="H54709" s="88"/>
      <c r="I54709" s="88"/>
      <c r="J54709" s="88"/>
      <c r="K54709" s="88"/>
    </row>
    <row r="54710" spans="2:11" hidden="1" x14ac:dyDescent="0.2">
      <c r="B54710" s="88"/>
      <c r="C54710" s="88"/>
      <c r="D54710" s="88"/>
      <c r="E54710" s="88"/>
      <c r="F54710" s="88"/>
      <c r="G54710" s="88"/>
      <c r="H54710" s="88"/>
      <c r="I54710" s="88"/>
      <c r="J54710" s="88"/>
      <c r="K54710" s="88"/>
    </row>
    <row r="54711" spans="2:11" hidden="1" x14ac:dyDescent="0.2">
      <c r="B54711" s="88"/>
      <c r="C54711" s="88"/>
      <c r="D54711" s="88"/>
      <c r="E54711" s="88"/>
      <c r="F54711" s="88"/>
      <c r="G54711" s="88"/>
      <c r="H54711" s="88"/>
      <c r="I54711" s="88"/>
      <c r="J54711" s="88"/>
      <c r="K54711" s="88"/>
    </row>
    <row r="54712" spans="2:11" hidden="1" x14ac:dyDescent="0.2">
      <c r="B54712" s="88"/>
      <c r="C54712" s="88"/>
      <c r="D54712" s="88"/>
      <c r="E54712" s="88"/>
      <c r="F54712" s="88"/>
      <c r="G54712" s="88"/>
      <c r="H54712" s="88"/>
      <c r="I54712" s="88"/>
      <c r="J54712" s="88"/>
      <c r="K54712" s="88"/>
    </row>
    <row r="54713" spans="2:11" hidden="1" x14ac:dyDescent="0.2">
      <c r="B54713" s="88"/>
      <c r="C54713" s="88"/>
      <c r="D54713" s="88"/>
      <c r="E54713" s="88"/>
      <c r="F54713" s="88"/>
      <c r="G54713" s="88"/>
      <c r="H54713" s="88"/>
      <c r="I54713" s="88"/>
      <c r="J54713" s="88"/>
      <c r="K54713" s="88"/>
    </row>
    <row r="54714" spans="2:11" hidden="1" x14ac:dyDescent="0.2">
      <c r="B54714" s="88"/>
      <c r="C54714" s="88"/>
      <c r="D54714" s="88"/>
      <c r="E54714" s="88"/>
      <c r="F54714" s="88"/>
      <c r="G54714" s="88"/>
      <c r="H54714" s="88"/>
      <c r="I54714" s="88"/>
      <c r="J54714" s="88"/>
      <c r="K54714" s="88"/>
    </row>
    <row r="54715" spans="2:11" hidden="1" x14ac:dyDescent="0.2">
      <c r="B54715" s="88"/>
      <c r="C54715" s="88"/>
      <c r="D54715" s="88"/>
      <c r="E54715" s="88"/>
      <c r="F54715" s="88"/>
      <c r="G54715" s="88"/>
      <c r="H54715" s="88"/>
      <c r="I54715" s="88"/>
      <c r="J54715" s="88"/>
      <c r="K54715" s="88"/>
    </row>
    <row r="54716" spans="2:11" hidden="1" x14ac:dyDescent="0.2">
      <c r="B54716" s="88"/>
      <c r="C54716" s="88"/>
      <c r="D54716" s="88"/>
      <c r="E54716" s="88"/>
      <c r="F54716" s="88"/>
      <c r="G54716" s="88"/>
      <c r="H54716" s="88"/>
      <c r="I54716" s="88"/>
      <c r="J54716" s="88"/>
      <c r="K54716" s="88"/>
    </row>
    <row r="54717" spans="2:11" hidden="1" x14ac:dyDescent="0.2">
      <c r="B54717" s="88"/>
      <c r="C54717" s="88"/>
      <c r="D54717" s="88"/>
      <c r="E54717" s="88"/>
      <c r="F54717" s="88"/>
      <c r="G54717" s="88"/>
      <c r="H54717" s="88"/>
      <c r="I54717" s="88"/>
      <c r="J54717" s="88"/>
      <c r="K54717" s="88"/>
    </row>
    <row r="54718" spans="2:11" hidden="1" x14ac:dyDescent="0.2">
      <c r="B54718" s="88"/>
      <c r="C54718" s="88"/>
      <c r="D54718" s="88"/>
      <c r="E54718" s="88"/>
      <c r="F54718" s="88"/>
      <c r="G54718" s="88"/>
      <c r="H54718" s="88"/>
      <c r="I54718" s="88"/>
      <c r="J54718" s="88"/>
      <c r="K54718" s="88"/>
    </row>
    <row r="54719" spans="2:11" hidden="1" x14ac:dyDescent="0.2">
      <c r="B54719" s="88"/>
      <c r="C54719" s="88"/>
      <c r="D54719" s="88"/>
      <c r="E54719" s="88"/>
      <c r="F54719" s="88"/>
      <c r="G54719" s="88"/>
      <c r="H54719" s="88"/>
      <c r="I54719" s="88"/>
      <c r="J54719" s="88"/>
      <c r="K54719" s="88"/>
    </row>
    <row r="54720" spans="2:11" hidden="1" x14ac:dyDescent="0.2">
      <c r="B54720" s="88"/>
      <c r="C54720" s="88"/>
      <c r="D54720" s="88"/>
      <c r="E54720" s="88"/>
      <c r="F54720" s="88"/>
      <c r="G54720" s="88"/>
      <c r="H54720" s="88"/>
      <c r="I54720" s="88"/>
      <c r="J54720" s="88"/>
      <c r="K54720" s="88"/>
    </row>
    <row r="54721" spans="2:11" hidden="1" x14ac:dyDescent="0.2">
      <c r="B54721" s="88"/>
      <c r="C54721" s="88"/>
      <c r="D54721" s="88"/>
      <c r="E54721" s="88"/>
      <c r="F54721" s="88"/>
      <c r="G54721" s="88"/>
      <c r="H54721" s="88"/>
      <c r="I54721" s="88"/>
      <c r="J54721" s="88"/>
      <c r="K54721" s="88"/>
    </row>
    <row r="54722" spans="2:11" hidden="1" x14ac:dyDescent="0.2">
      <c r="B54722" s="88"/>
      <c r="C54722" s="88"/>
      <c r="D54722" s="88"/>
      <c r="E54722" s="88"/>
      <c r="F54722" s="88"/>
      <c r="G54722" s="88"/>
      <c r="H54722" s="88"/>
      <c r="I54722" s="88"/>
      <c r="J54722" s="88"/>
      <c r="K54722" s="88"/>
    </row>
    <row r="54723" spans="2:11" hidden="1" x14ac:dyDescent="0.2">
      <c r="B54723" s="88"/>
      <c r="C54723" s="88"/>
      <c r="D54723" s="88"/>
      <c r="E54723" s="88"/>
      <c r="F54723" s="88"/>
      <c r="G54723" s="88"/>
      <c r="H54723" s="88"/>
      <c r="I54723" s="88"/>
      <c r="J54723" s="88"/>
      <c r="K54723" s="88"/>
    </row>
    <row r="54724" spans="2:11" hidden="1" x14ac:dyDescent="0.2">
      <c r="B54724" s="88"/>
      <c r="C54724" s="88"/>
      <c r="D54724" s="88"/>
      <c r="E54724" s="88"/>
      <c r="F54724" s="88"/>
      <c r="G54724" s="88"/>
      <c r="H54724" s="88"/>
      <c r="I54724" s="88"/>
      <c r="J54724" s="88"/>
      <c r="K54724" s="88"/>
    </row>
    <row r="54725" spans="2:11" hidden="1" x14ac:dyDescent="0.2">
      <c r="B54725" s="88"/>
      <c r="C54725" s="88"/>
      <c r="D54725" s="88"/>
      <c r="E54725" s="88"/>
      <c r="F54725" s="88"/>
      <c r="G54725" s="88"/>
      <c r="H54725" s="88"/>
      <c r="I54725" s="88"/>
      <c r="J54725" s="88"/>
      <c r="K54725" s="88"/>
    </row>
    <row r="54726" spans="2:11" hidden="1" x14ac:dyDescent="0.2">
      <c r="B54726" s="88"/>
      <c r="C54726" s="88"/>
      <c r="D54726" s="88"/>
      <c r="E54726" s="88"/>
      <c r="F54726" s="88"/>
      <c r="G54726" s="88"/>
      <c r="H54726" s="88"/>
      <c r="I54726" s="88"/>
      <c r="J54726" s="88"/>
      <c r="K54726" s="88"/>
    </row>
    <row r="54727" spans="2:11" hidden="1" x14ac:dyDescent="0.2">
      <c r="B54727" s="88"/>
      <c r="C54727" s="88"/>
      <c r="D54727" s="88"/>
      <c r="E54727" s="88"/>
      <c r="F54727" s="88"/>
      <c r="G54727" s="88"/>
      <c r="H54727" s="88"/>
      <c r="I54727" s="88"/>
      <c r="J54727" s="88"/>
      <c r="K54727" s="88"/>
    </row>
    <row r="54728" spans="2:11" hidden="1" x14ac:dyDescent="0.2">
      <c r="B54728" s="88"/>
      <c r="C54728" s="88"/>
      <c r="D54728" s="88"/>
      <c r="E54728" s="88"/>
      <c r="F54728" s="88"/>
      <c r="G54728" s="88"/>
      <c r="H54728" s="88"/>
      <c r="I54728" s="88"/>
      <c r="J54728" s="88"/>
      <c r="K54728" s="88"/>
    </row>
    <row r="54729" spans="2:11" hidden="1" x14ac:dyDescent="0.2">
      <c r="B54729" s="88"/>
      <c r="C54729" s="88"/>
      <c r="D54729" s="88"/>
      <c r="E54729" s="88"/>
      <c r="F54729" s="88"/>
      <c r="G54729" s="88"/>
      <c r="H54729" s="88"/>
      <c r="I54729" s="88"/>
      <c r="J54729" s="88"/>
      <c r="K54729" s="88"/>
    </row>
    <row r="54730" spans="2:11" hidden="1" x14ac:dyDescent="0.2">
      <c r="B54730" s="88"/>
      <c r="C54730" s="88"/>
      <c r="D54730" s="88"/>
      <c r="E54730" s="88"/>
      <c r="F54730" s="88"/>
      <c r="G54730" s="88"/>
      <c r="H54730" s="88"/>
      <c r="I54730" s="88"/>
      <c r="J54730" s="88"/>
      <c r="K54730" s="88"/>
    </row>
    <row r="54731" spans="2:11" hidden="1" x14ac:dyDescent="0.2">
      <c r="B54731" s="88"/>
      <c r="C54731" s="88"/>
      <c r="D54731" s="88"/>
      <c r="E54731" s="88"/>
      <c r="F54731" s="88"/>
      <c r="G54731" s="88"/>
      <c r="H54731" s="88"/>
      <c r="I54731" s="88"/>
      <c r="J54731" s="88"/>
      <c r="K54731" s="88"/>
    </row>
    <row r="54732" spans="2:11" hidden="1" x14ac:dyDescent="0.2">
      <c r="B54732" s="88"/>
      <c r="C54732" s="88"/>
      <c r="D54732" s="88"/>
      <c r="E54732" s="88"/>
      <c r="F54732" s="88"/>
      <c r="G54732" s="88"/>
      <c r="H54732" s="88"/>
      <c r="I54732" s="88"/>
      <c r="J54732" s="88"/>
      <c r="K54732" s="88"/>
    </row>
    <row r="54733" spans="2:11" hidden="1" x14ac:dyDescent="0.2">
      <c r="B54733" s="88"/>
      <c r="C54733" s="88"/>
      <c r="D54733" s="88"/>
      <c r="E54733" s="88"/>
      <c r="F54733" s="88"/>
      <c r="G54733" s="88"/>
      <c r="H54733" s="88"/>
      <c r="I54733" s="88"/>
      <c r="J54733" s="88"/>
      <c r="K54733" s="88"/>
    </row>
    <row r="54734" spans="2:11" hidden="1" x14ac:dyDescent="0.2">
      <c r="B54734" s="88"/>
      <c r="C54734" s="88"/>
      <c r="D54734" s="88"/>
      <c r="E54734" s="88"/>
      <c r="F54734" s="88"/>
      <c r="G54734" s="88"/>
      <c r="H54734" s="88"/>
      <c r="I54734" s="88"/>
      <c r="J54734" s="88"/>
      <c r="K54734" s="88"/>
    </row>
    <row r="54735" spans="2:11" hidden="1" x14ac:dyDescent="0.2">
      <c r="B54735" s="88"/>
      <c r="C54735" s="88"/>
      <c r="D54735" s="88"/>
      <c r="E54735" s="88"/>
      <c r="F54735" s="88"/>
      <c r="G54735" s="88"/>
      <c r="H54735" s="88"/>
      <c r="I54735" s="88"/>
      <c r="J54735" s="88"/>
      <c r="K54735" s="88"/>
    </row>
    <row r="54736" spans="2:11" hidden="1" x14ac:dyDescent="0.2">
      <c r="B54736" s="88"/>
      <c r="C54736" s="88"/>
      <c r="D54736" s="88"/>
      <c r="E54736" s="88"/>
      <c r="F54736" s="88"/>
      <c r="G54736" s="88"/>
      <c r="H54736" s="88"/>
      <c r="I54736" s="88"/>
      <c r="J54736" s="88"/>
      <c r="K54736" s="88"/>
    </row>
    <row r="54737" spans="2:11" hidden="1" x14ac:dyDescent="0.2">
      <c r="B54737" s="88"/>
      <c r="C54737" s="88"/>
      <c r="D54737" s="88"/>
      <c r="E54737" s="88"/>
      <c r="F54737" s="88"/>
      <c r="G54737" s="88"/>
      <c r="H54737" s="88"/>
      <c r="I54737" s="88"/>
      <c r="J54737" s="88"/>
      <c r="K54737" s="88"/>
    </row>
    <row r="54738" spans="2:11" hidden="1" x14ac:dyDescent="0.2">
      <c r="B54738" s="88"/>
      <c r="C54738" s="88"/>
      <c r="D54738" s="88"/>
      <c r="E54738" s="88"/>
      <c r="F54738" s="88"/>
      <c r="G54738" s="88"/>
      <c r="H54738" s="88"/>
      <c r="I54738" s="88"/>
      <c r="J54738" s="88"/>
      <c r="K54738" s="88"/>
    </row>
    <row r="54739" spans="2:11" hidden="1" x14ac:dyDescent="0.2">
      <c r="B54739" s="88"/>
      <c r="C54739" s="88"/>
      <c r="D54739" s="88"/>
      <c r="E54739" s="88"/>
      <c r="F54739" s="88"/>
      <c r="G54739" s="88"/>
      <c r="H54739" s="88"/>
      <c r="I54739" s="88"/>
      <c r="J54739" s="88"/>
      <c r="K54739" s="88"/>
    </row>
    <row r="54740" spans="2:11" hidden="1" x14ac:dyDescent="0.2">
      <c r="B54740" s="88"/>
      <c r="C54740" s="88"/>
      <c r="D54740" s="88"/>
      <c r="E54740" s="88"/>
      <c r="F54740" s="88"/>
      <c r="G54740" s="88"/>
      <c r="H54740" s="88"/>
      <c r="I54740" s="88"/>
      <c r="J54740" s="88"/>
      <c r="K54740" s="88"/>
    </row>
    <row r="54741" spans="2:11" hidden="1" x14ac:dyDescent="0.2">
      <c r="B54741" s="88"/>
      <c r="C54741" s="88"/>
      <c r="D54741" s="88"/>
      <c r="E54741" s="88"/>
      <c r="F54741" s="88"/>
      <c r="G54741" s="88"/>
      <c r="H54741" s="88"/>
      <c r="I54741" s="88"/>
      <c r="J54741" s="88"/>
      <c r="K54741" s="88"/>
    </row>
    <row r="54742" spans="2:11" hidden="1" x14ac:dyDescent="0.2">
      <c r="B54742" s="88"/>
      <c r="C54742" s="88"/>
      <c r="D54742" s="88"/>
      <c r="E54742" s="88"/>
      <c r="F54742" s="88"/>
      <c r="G54742" s="88"/>
      <c r="H54742" s="88"/>
      <c r="I54742" s="88"/>
      <c r="J54742" s="88"/>
      <c r="K54742" s="88"/>
    </row>
    <row r="54743" spans="2:11" hidden="1" x14ac:dyDescent="0.2">
      <c r="B54743" s="88"/>
      <c r="C54743" s="88"/>
      <c r="D54743" s="88"/>
      <c r="E54743" s="88"/>
      <c r="F54743" s="88"/>
      <c r="G54743" s="88"/>
      <c r="H54743" s="88"/>
      <c r="I54743" s="88"/>
      <c r="J54743" s="88"/>
      <c r="K54743" s="88"/>
    </row>
    <row r="54744" spans="2:11" hidden="1" x14ac:dyDescent="0.2">
      <c r="B54744" s="88"/>
      <c r="C54744" s="88"/>
      <c r="D54744" s="88"/>
      <c r="E54744" s="88"/>
      <c r="F54744" s="88"/>
      <c r="G54744" s="88"/>
      <c r="H54744" s="88"/>
      <c r="I54744" s="88"/>
      <c r="J54744" s="88"/>
      <c r="K54744" s="88"/>
    </row>
    <row r="54745" spans="2:11" hidden="1" x14ac:dyDescent="0.2">
      <c r="B54745" s="88"/>
      <c r="C54745" s="88"/>
      <c r="D54745" s="88"/>
      <c r="E54745" s="88"/>
      <c r="F54745" s="88"/>
      <c r="G54745" s="88"/>
      <c r="H54745" s="88"/>
      <c r="I54745" s="88"/>
      <c r="J54745" s="88"/>
      <c r="K54745" s="88"/>
    </row>
    <row r="54746" spans="2:11" hidden="1" x14ac:dyDescent="0.2">
      <c r="B54746" s="88"/>
      <c r="C54746" s="88"/>
      <c r="D54746" s="88"/>
      <c r="E54746" s="88"/>
      <c r="F54746" s="88"/>
      <c r="G54746" s="88"/>
      <c r="H54746" s="88"/>
      <c r="I54746" s="88"/>
      <c r="J54746" s="88"/>
      <c r="K54746" s="88"/>
    </row>
    <row r="54747" spans="2:11" hidden="1" x14ac:dyDescent="0.2">
      <c r="B54747" s="88"/>
      <c r="C54747" s="88"/>
      <c r="D54747" s="88"/>
      <c r="E54747" s="88"/>
      <c r="F54747" s="88"/>
      <c r="G54747" s="88"/>
      <c r="H54747" s="88"/>
      <c r="I54747" s="88"/>
      <c r="J54747" s="88"/>
      <c r="K54747" s="88"/>
    </row>
    <row r="54748" spans="2:11" hidden="1" x14ac:dyDescent="0.2">
      <c r="B54748" s="88"/>
      <c r="C54748" s="88"/>
      <c r="D54748" s="88"/>
      <c r="E54748" s="88"/>
      <c r="F54748" s="88"/>
      <c r="G54748" s="88"/>
      <c r="H54748" s="88"/>
      <c r="I54748" s="88"/>
      <c r="J54748" s="88"/>
      <c r="K54748" s="88"/>
    </row>
    <row r="54749" spans="2:11" hidden="1" x14ac:dyDescent="0.2">
      <c r="B54749" s="88"/>
      <c r="C54749" s="88"/>
      <c r="D54749" s="88"/>
      <c r="E54749" s="88"/>
      <c r="F54749" s="88"/>
      <c r="G54749" s="88"/>
      <c r="H54749" s="88"/>
      <c r="I54749" s="88"/>
      <c r="J54749" s="88"/>
      <c r="K54749" s="88"/>
    </row>
    <row r="54750" spans="2:11" hidden="1" x14ac:dyDescent="0.2">
      <c r="B54750" s="88"/>
      <c r="C54750" s="88"/>
      <c r="D54750" s="88"/>
      <c r="E54750" s="88"/>
      <c r="F54750" s="88"/>
      <c r="G54750" s="88"/>
      <c r="H54750" s="88"/>
      <c r="I54750" s="88"/>
      <c r="J54750" s="88"/>
      <c r="K54750" s="88"/>
    </row>
    <row r="54751" spans="2:11" hidden="1" x14ac:dyDescent="0.2">
      <c r="B54751" s="88"/>
      <c r="C54751" s="88"/>
      <c r="D54751" s="88"/>
      <c r="E54751" s="88"/>
      <c r="F54751" s="88"/>
      <c r="G54751" s="88"/>
      <c r="H54751" s="88"/>
      <c r="I54751" s="88"/>
      <c r="J54751" s="88"/>
      <c r="K54751" s="88"/>
    </row>
    <row r="54752" spans="2:11" hidden="1" x14ac:dyDescent="0.2">
      <c r="B54752" s="88"/>
      <c r="C54752" s="88"/>
      <c r="D54752" s="88"/>
      <c r="E54752" s="88"/>
      <c r="F54752" s="88"/>
      <c r="G54752" s="88"/>
      <c r="H54752" s="88"/>
      <c r="I54752" s="88"/>
      <c r="J54752" s="88"/>
      <c r="K54752" s="88"/>
    </row>
    <row r="54753" spans="2:11" hidden="1" x14ac:dyDescent="0.2">
      <c r="B54753" s="88"/>
      <c r="C54753" s="88"/>
      <c r="D54753" s="88"/>
      <c r="E54753" s="88"/>
      <c r="F54753" s="88"/>
      <c r="G54753" s="88"/>
      <c r="H54753" s="88"/>
      <c r="I54753" s="88"/>
      <c r="J54753" s="88"/>
      <c r="K54753" s="88"/>
    </row>
    <row r="54754" spans="2:11" hidden="1" x14ac:dyDescent="0.2">
      <c r="B54754" s="88"/>
      <c r="C54754" s="88"/>
      <c r="D54754" s="88"/>
      <c r="E54754" s="88"/>
      <c r="F54754" s="88"/>
      <c r="G54754" s="88"/>
      <c r="H54754" s="88"/>
      <c r="I54754" s="88"/>
      <c r="J54754" s="88"/>
      <c r="K54754" s="88"/>
    </row>
    <row r="54755" spans="2:11" hidden="1" x14ac:dyDescent="0.2">
      <c r="B54755" s="88"/>
      <c r="C54755" s="88"/>
      <c r="D54755" s="88"/>
      <c r="E54755" s="88"/>
      <c r="F54755" s="88"/>
      <c r="G54755" s="88"/>
      <c r="H54755" s="88"/>
      <c r="I54755" s="88"/>
      <c r="J54755" s="88"/>
      <c r="K54755" s="88"/>
    </row>
    <row r="54756" spans="2:11" hidden="1" x14ac:dyDescent="0.2">
      <c r="B54756" s="88"/>
      <c r="C54756" s="88"/>
      <c r="D54756" s="88"/>
      <c r="E54756" s="88"/>
      <c r="F54756" s="88"/>
      <c r="G54756" s="88"/>
      <c r="H54756" s="88"/>
      <c r="I54756" s="88"/>
      <c r="J54756" s="88"/>
      <c r="K54756" s="88"/>
    </row>
    <row r="54757" spans="2:11" hidden="1" x14ac:dyDescent="0.2">
      <c r="B54757" s="88"/>
      <c r="C54757" s="88"/>
      <c r="D54757" s="88"/>
      <c r="E54757" s="88"/>
      <c r="F54757" s="88"/>
      <c r="G54757" s="88"/>
      <c r="H54757" s="88"/>
      <c r="I54757" s="88"/>
      <c r="J54757" s="88"/>
      <c r="K54757" s="88"/>
    </row>
    <row r="54758" spans="2:11" hidden="1" x14ac:dyDescent="0.2">
      <c r="B54758" s="88"/>
      <c r="C54758" s="88"/>
      <c r="D54758" s="88"/>
      <c r="E54758" s="88"/>
      <c r="F54758" s="88"/>
      <c r="G54758" s="88"/>
      <c r="H54758" s="88"/>
      <c r="I54758" s="88"/>
      <c r="J54758" s="88"/>
      <c r="K54758" s="88"/>
    </row>
    <row r="54759" spans="2:11" hidden="1" x14ac:dyDescent="0.2">
      <c r="B54759" s="88"/>
      <c r="C54759" s="88"/>
      <c r="D54759" s="88"/>
      <c r="E54759" s="88"/>
      <c r="F54759" s="88"/>
      <c r="G54759" s="88"/>
      <c r="H54759" s="88"/>
      <c r="I54759" s="88"/>
      <c r="J54759" s="88"/>
      <c r="K54759" s="88"/>
    </row>
    <row r="54760" spans="2:11" hidden="1" x14ac:dyDescent="0.2">
      <c r="B54760" s="88"/>
      <c r="C54760" s="88"/>
      <c r="D54760" s="88"/>
      <c r="E54760" s="88"/>
      <c r="F54760" s="88"/>
      <c r="G54760" s="88"/>
      <c r="H54760" s="88"/>
      <c r="I54760" s="88"/>
      <c r="J54760" s="88"/>
      <c r="K54760" s="88"/>
    </row>
    <row r="54761" spans="2:11" hidden="1" x14ac:dyDescent="0.2">
      <c r="B54761" s="88"/>
      <c r="C54761" s="88"/>
      <c r="D54761" s="88"/>
      <c r="E54761" s="88"/>
      <c r="F54761" s="88"/>
      <c r="G54761" s="88"/>
      <c r="H54761" s="88"/>
      <c r="I54761" s="88"/>
      <c r="J54761" s="88"/>
      <c r="K54761" s="88"/>
    </row>
    <row r="54762" spans="2:11" hidden="1" x14ac:dyDescent="0.2">
      <c r="B54762" s="88"/>
      <c r="C54762" s="88"/>
      <c r="D54762" s="88"/>
      <c r="E54762" s="88"/>
      <c r="F54762" s="88"/>
      <c r="G54762" s="88"/>
      <c r="H54762" s="88"/>
      <c r="I54762" s="88"/>
      <c r="J54762" s="88"/>
      <c r="K54762" s="88"/>
    </row>
    <row r="54763" spans="2:11" hidden="1" x14ac:dyDescent="0.2">
      <c r="B54763" s="88"/>
      <c r="C54763" s="88"/>
      <c r="D54763" s="88"/>
      <c r="E54763" s="88"/>
      <c r="F54763" s="88"/>
      <c r="G54763" s="88"/>
      <c r="H54763" s="88"/>
      <c r="I54763" s="88"/>
      <c r="J54763" s="88"/>
      <c r="K54763" s="88"/>
    </row>
    <row r="54764" spans="2:11" hidden="1" x14ac:dyDescent="0.2">
      <c r="B54764" s="88"/>
      <c r="C54764" s="88"/>
      <c r="D54764" s="88"/>
      <c r="E54764" s="88"/>
      <c r="F54764" s="88"/>
      <c r="G54764" s="88"/>
      <c r="H54764" s="88"/>
      <c r="I54764" s="88"/>
      <c r="J54764" s="88"/>
      <c r="K54764" s="88"/>
    </row>
    <row r="54765" spans="2:11" hidden="1" x14ac:dyDescent="0.2">
      <c r="B54765" s="88"/>
      <c r="C54765" s="88"/>
      <c r="D54765" s="88"/>
      <c r="E54765" s="88"/>
      <c r="F54765" s="88"/>
      <c r="G54765" s="88"/>
      <c r="H54765" s="88"/>
      <c r="I54765" s="88"/>
      <c r="J54765" s="88"/>
      <c r="K54765" s="88"/>
    </row>
    <row r="54766" spans="2:11" hidden="1" x14ac:dyDescent="0.2">
      <c r="B54766" s="88"/>
      <c r="C54766" s="88"/>
      <c r="D54766" s="88"/>
      <c r="E54766" s="88"/>
      <c r="F54766" s="88"/>
      <c r="G54766" s="88"/>
      <c r="H54766" s="88"/>
      <c r="I54766" s="88"/>
      <c r="J54766" s="88"/>
      <c r="K54766" s="88"/>
    </row>
    <row r="54767" spans="2:11" hidden="1" x14ac:dyDescent="0.2">
      <c r="B54767" s="88"/>
      <c r="C54767" s="88"/>
      <c r="D54767" s="88"/>
      <c r="E54767" s="88"/>
      <c r="F54767" s="88"/>
      <c r="G54767" s="88"/>
      <c r="H54767" s="88"/>
      <c r="I54767" s="88"/>
      <c r="J54767" s="88"/>
      <c r="K54767" s="88"/>
    </row>
    <row r="54768" spans="2:11" hidden="1" x14ac:dyDescent="0.2">
      <c r="B54768" s="88"/>
      <c r="C54768" s="88"/>
      <c r="D54768" s="88"/>
      <c r="E54768" s="88"/>
      <c r="F54768" s="88"/>
      <c r="G54768" s="88"/>
      <c r="H54768" s="88"/>
      <c r="I54768" s="88"/>
      <c r="J54768" s="88"/>
      <c r="K54768" s="88"/>
    </row>
    <row r="54769" spans="2:11" hidden="1" x14ac:dyDescent="0.2">
      <c r="B54769" s="88"/>
      <c r="C54769" s="88"/>
      <c r="D54769" s="88"/>
      <c r="E54769" s="88"/>
      <c r="F54769" s="88"/>
      <c r="G54769" s="88"/>
      <c r="H54769" s="88"/>
      <c r="I54769" s="88"/>
      <c r="J54769" s="88"/>
      <c r="K54769" s="88"/>
    </row>
    <row r="54770" spans="2:11" hidden="1" x14ac:dyDescent="0.2">
      <c r="B54770" s="88"/>
      <c r="C54770" s="88"/>
      <c r="D54770" s="88"/>
      <c r="E54770" s="88"/>
      <c r="F54770" s="88"/>
      <c r="G54770" s="88"/>
      <c r="H54770" s="88"/>
      <c r="I54770" s="88"/>
      <c r="J54770" s="88"/>
      <c r="K54770" s="88"/>
    </row>
    <row r="54771" spans="2:11" hidden="1" x14ac:dyDescent="0.2">
      <c r="B54771" s="88"/>
      <c r="C54771" s="88"/>
      <c r="D54771" s="88"/>
      <c r="E54771" s="88"/>
      <c r="F54771" s="88"/>
      <c r="G54771" s="88"/>
      <c r="H54771" s="88"/>
      <c r="I54771" s="88"/>
      <c r="J54771" s="88"/>
      <c r="K54771" s="88"/>
    </row>
    <row r="54772" spans="2:11" hidden="1" x14ac:dyDescent="0.2">
      <c r="B54772" s="88"/>
      <c r="C54772" s="88"/>
      <c r="D54772" s="88"/>
      <c r="E54772" s="88"/>
      <c r="F54772" s="88"/>
      <c r="G54772" s="88"/>
      <c r="H54772" s="88"/>
      <c r="I54772" s="88"/>
      <c r="J54772" s="88"/>
      <c r="K54772" s="88"/>
    </row>
    <row r="54773" spans="2:11" hidden="1" x14ac:dyDescent="0.2">
      <c r="B54773" s="88"/>
      <c r="C54773" s="88"/>
      <c r="D54773" s="88"/>
      <c r="E54773" s="88"/>
      <c r="F54773" s="88"/>
      <c r="G54773" s="88"/>
      <c r="H54773" s="88"/>
      <c r="I54773" s="88"/>
      <c r="J54773" s="88"/>
      <c r="K54773" s="88"/>
    </row>
    <row r="54774" spans="2:11" hidden="1" x14ac:dyDescent="0.2">
      <c r="B54774" s="88"/>
      <c r="C54774" s="88"/>
      <c r="D54774" s="88"/>
      <c r="E54774" s="88"/>
      <c r="F54774" s="88"/>
      <c r="G54774" s="88"/>
      <c r="H54774" s="88"/>
      <c r="I54774" s="88"/>
      <c r="J54774" s="88"/>
      <c r="K54774" s="88"/>
    </row>
    <row r="54775" spans="2:11" hidden="1" x14ac:dyDescent="0.2">
      <c r="B54775" s="88"/>
      <c r="C54775" s="88"/>
      <c r="D54775" s="88"/>
      <c r="E54775" s="88"/>
      <c r="F54775" s="88"/>
      <c r="G54775" s="88"/>
      <c r="H54775" s="88"/>
      <c r="I54775" s="88"/>
      <c r="J54775" s="88"/>
      <c r="K54775" s="88"/>
    </row>
    <row r="54776" spans="2:11" hidden="1" x14ac:dyDescent="0.2">
      <c r="B54776" s="88"/>
      <c r="C54776" s="88"/>
      <c r="D54776" s="88"/>
      <c r="E54776" s="88"/>
      <c r="F54776" s="88"/>
      <c r="G54776" s="88"/>
      <c r="H54776" s="88"/>
      <c r="I54776" s="88"/>
      <c r="J54776" s="88"/>
      <c r="K54776" s="88"/>
    </row>
    <row r="54777" spans="2:11" hidden="1" x14ac:dyDescent="0.2">
      <c r="B54777" s="88"/>
      <c r="C54777" s="88"/>
      <c r="D54777" s="88"/>
      <c r="E54777" s="88"/>
      <c r="F54777" s="88"/>
      <c r="G54777" s="88"/>
      <c r="H54777" s="88"/>
      <c r="I54777" s="88"/>
      <c r="J54777" s="88"/>
      <c r="K54777" s="88"/>
    </row>
    <row r="54778" spans="2:11" hidden="1" x14ac:dyDescent="0.2">
      <c r="B54778" s="88"/>
      <c r="C54778" s="88"/>
      <c r="D54778" s="88"/>
      <c r="E54778" s="88"/>
      <c r="F54778" s="88"/>
      <c r="G54778" s="88"/>
      <c r="H54778" s="88"/>
      <c r="I54778" s="88"/>
      <c r="J54778" s="88"/>
      <c r="K54778" s="88"/>
    </row>
    <row r="54779" spans="2:11" hidden="1" x14ac:dyDescent="0.2">
      <c r="B54779" s="88"/>
      <c r="C54779" s="88"/>
      <c r="D54779" s="88"/>
      <c r="E54779" s="88"/>
      <c r="F54779" s="88"/>
      <c r="G54779" s="88"/>
      <c r="H54779" s="88"/>
      <c r="I54779" s="88"/>
      <c r="J54779" s="88"/>
      <c r="K54779" s="88"/>
    </row>
    <row r="54780" spans="2:11" hidden="1" x14ac:dyDescent="0.2">
      <c r="B54780" s="88"/>
      <c r="C54780" s="88"/>
      <c r="D54780" s="88"/>
      <c r="E54780" s="88"/>
      <c r="F54780" s="88"/>
      <c r="G54780" s="88"/>
      <c r="H54780" s="88"/>
      <c r="I54780" s="88"/>
      <c r="J54780" s="88"/>
      <c r="K54780" s="88"/>
    </row>
    <row r="54781" spans="2:11" hidden="1" x14ac:dyDescent="0.2">
      <c r="B54781" s="88"/>
      <c r="C54781" s="88"/>
      <c r="D54781" s="88"/>
      <c r="E54781" s="88"/>
      <c r="F54781" s="88"/>
      <c r="G54781" s="88"/>
      <c r="H54781" s="88"/>
      <c r="I54781" s="88"/>
      <c r="J54781" s="88"/>
      <c r="K54781" s="88"/>
    </row>
    <row r="54782" spans="2:11" hidden="1" x14ac:dyDescent="0.2">
      <c r="B54782" s="88"/>
      <c r="C54782" s="88"/>
      <c r="D54782" s="88"/>
      <c r="E54782" s="88"/>
      <c r="F54782" s="88"/>
      <c r="G54782" s="88"/>
      <c r="H54782" s="88"/>
      <c r="I54782" s="88"/>
      <c r="J54782" s="88"/>
      <c r="K54782" s="88"/>
    </row>
    <row r="54783" spans="2:11" hidden="1" x14ac:dyDescent="0.2">
      <c r="B54783" s="88"/>
      <c r="C54783" s="88"/>
      <c r="D54783" s="88"/>
      <c r="E54783" s="88"/>
      <c r="F54783" s="88"/>
      <c r="G54783" s="88"/>
      <c r="H54783" s="88"/>
      <c r="I54783" s="88"/>
      <c r="J54783" s="88"/>
      <c r="K54783" s="88"/>
    </row>
    <row r="54784" spans="2:11" hidden="1" x14ac:dyDescent="0.2">
      <c r="B54784" s="88"/>
      <c r="C54784" s="88"/>
      <c r="D54784" s="88"/>
      <c r="E54784" s="88"/>
      <c r="F54784" s="88"/>
      <c r="G54784" s="88"/>
      <c r="H54784" s="88"/>
      <c r="I54784" s="88"/>
      <c r="J54784" s="88"/>
      <c r="K54784" s="88"/>
    </row>
    <row r="54785" spans="2:11" hidden="1" x14ac:dyDescent="0.2">
      <c r="B54785" s="88"/>
      <c r="C54785" s="88"/>
      <c r="D54785" s="88"/>
      <c r="E54785" s="88"/>
      <c r="F54785" s="88"/>
      <c r="G54785" s="88"/>
      <c r="H54785" s="88"/>
      <c r="I54785" s="88"/>
      <c r="J54785" s="88"/>
      <c r="K54785" s="88"/>
    </row>
    <row r="54786" spans="2:11" hidden="1" x14ac:dyDescent="0.2">
      <c r="B54786" s="88"/>
      <c r="C54786" s="88"/>
      <c r="D54786" s="88"/>
      <c r="E54786" s="88"/>
      <c r="F54786" s="88"/>
      <c r="G54786" s="88"/>
      <c r="H54786" s="88"/>
      <c r="I54786" s="88"/>
      <c r="J54786" s="88"/>
      <c r="K54786" s="88"/>
    </row>
    <row r="54787" spans="2:11" hidden="1" x14ac:dyDescent="0.2">
      <c r="B54787" s="88"/>
      <c r="C54787" s="88"/>
      <c r="D54787" s="88"/>
      <c r="E54787" s="88"/>
      <c r="F54787" s="88"/>
      <c r="G54787" s="88"/>
      <c r="H54787" s="88"/>
      <c r="I54787" s="88"/>
      <c r="J54787" s="88"/>
      <c r="K54787" s="88"/>
    </row>
    <row r="54788" spans="2:11" hidden="1" x14ac:dyDescent="0.2">
      <c r="B54788" s="88"/>
      <c r="C54788" s="88"/>
      <c r="D54788" s="88"/>
      <c r="E54788" s="88"/>
      <c r="F54788" s="88"/>
      <c r="G54788" s="88"/>
      <c r="H54788" s="88"/>
      <c r="I54788" s="88"/>
      <c r="J54788" s="88"/>
      <c r="K54788" s="88"/>
    </row>
    <row r="54789" spans="2:11" hidden="1" x14ac:dyDescent="0.2">
      <c r="B54789" s="88"/>
      <c r="C54789" s="88"/>
      <c r="D54789" s="88"/>
      <c r="E54789" s="88"/>
      <c r="F54789" s="88"/>
      <c r="G54789" s="88"/>
      <c r="H54789" s="88"/>
      <c r="I54789" s="88"/>
      <c r="J54789" s="88"/>
      <c r="K54789" s="88"/>
    </row>
    <row r="54790" spans="2:11" hidden="1" x14ac:dyDescent="0.2">
      <c r="B54790" s="88"/>
      <c r="C54790" s="88"/>
      <c r="D54790" s="88"/>
      <c r="E54790" s="88"/>
      <c r="F54790" s="88"/>
      <c r="G54790" s="88"/>
      <c r="H54790" s="88"/>
      <c r="I54790" s="88"/>
      <c r="J54790" s="88"/>
      <c r="K54790" s="88"/>
    </row>
    <row r="54791" spans="2:11" hidden="1" x14ac:dyDescent="0.2">
      <c r="B54791" s="88"/>
      <c r="C54791" s="88"/>
      <c r="D54791" s="88"/>
      <c r="E54791" s="88"/>
      <c r="F54791" s="88"/>
      <c r="G54791" s="88"/>
      <c r="H54791" s="88"/>
      <c r="I54791" s="88"/>
      <c r="J54791" s="88"/>
      <c r="K54791" s="88"/>
    </row>
    <row r="54792" spans="2:11" hidden="1" x14ac:dyDescent="0.2">
      <c r="B54792" s="88"/>
      <c r="C54792" s="88"/>
      <c r="D54792" s="88"/>
      <c r="E54792" s="88"/>
      <c r="F54792" s="88"/>
      <c r="G54792" s="88"/>
      <c r="H54792" s="88"/>
      <c r="I54792" s="88"/>
      <c r="J54792" s="88"/>
      <c r="K54792" s="88"/>
    </row>
    <row r="54793" spans="2:11" hidden="1" x14ac:dyDescent="0.2">
      <c r="B54793" s="88"/>
      <c r="C54793" s="88"/>
      <c r="D54793" s="88"/>
      <c r="E54793" s="88"/>
      <c r="F54793" s="88"/>
      <c r="G54793" s="88"/>
      <c r="H54793" s="88"/>
      <c r="I54793" s="88"/>
      <c r="J54793" s="88"/>
      <c r="K54793" s="88"/>
    </row>
    <row r="54794" spans="2:11" hidden="1" x14ac:dyDescent="0.2">
      <c r="B54794" s="88"/>
      <c r="C54794" s="88"/>
      <c r="D54794" s="88"/>
      <c r="E54794" s="88"/>
      <c r="F54794" s="88"/>
      <c r="G54794" s="88"/>
      <c r="H54794" s="88"/>
      <c r="I54794" s="88"/>
      <c r="J54794" s="88"/>
      <c r="K54794" s="88"/>
    </row>
    <row r="54795" spans="2:11" hidden="1" x14ac:dyDescent="0.2">
      <c r="B54795" s="88"/>
      <c r="C54795" s="88"/>
      <c r="D54795" s="88"/>
      <c r="E54795" s="88"/>
      <c r="F54795" s="88"/>
      <c r="G54795" s="88"/>
      <c r="H54795" s="88"/>
      <c r="I54795" s="88"/>
      <c r="J54795" s="88"/>
      <c r="K54795" s="88"/>
    </row>
    <row r="54796" spans="2:11" hidden="1" x14ac:dyDescent="0.2">
      <c r="B54796" s="88"/>
      <c r="C54796" s="88"/>
      <c r="D54796" s="88"/>
      <c r="E54796" s="88"/>
      <c r="F54796" s="88"/>
      <c r="G54796" s="88"/>
      <c r="H54796" s="88"/>
      <c r="I54796" s="88"/>
      <c r="J54796" s="88"/>
      <c r="K54796" s="88"/>
    </row>
    <row r="54797" spans="2:11" hidden="1" x14ac:dyDescent="0.2">
      <c r="B54797" s="88"/>
      <c r="C54797" s="88"/>
      <c r="D54797" s="88"/>
      <c r="E54797" s="88"/>
      <c r="F54797" s="88"/>
      <c r="G54797" s="88"/>
      <c r="H54797" s="88"/>
      <c r="I54797" s="88"/>
      <c r="J54797" s="88"/>
      <c r="K54797" s="88"/>
    </row>
    <row r="54798" spans="2:11" hidden="1" x14ac:dyDescent="0.2">
      <c r="B54798" s="88"/>
      <c r="C54798" s="88"/>
      <c r="D54798" s="88"/>
      <c r="E54798" s="88"/>
      <c r="F54798" s="88"/>
      <c r="G54798" s="88"/>
      <c r="H54798" s="88"/>
      <c r="I54798" s="88"/>
      <c r="J54798" s="88"/>
      <c r="K54798" s="88"/>
    </row>
    <row r="54799" spans="2:11" hidden="1" x14ac:dyDescent="0.2">
      <c r="B54799" s="88"/>
      <c r="C54799" s="88"/>
      <c r="D54799" s="88"/>
      <c r="E54799" s="88"/>
      <c r="F54799" s="88"/>
      <c r="G54799" s="88"/>
      <c r="H54799" s="88"/>
      <c r="I54799" s="88"/>
      <c r="J54799" s="88"/>
      <c r="K54799" s="88"/>
    </row>
    <row r="54800" spans="2:11" hidden="1" x14ac:dyDescent="0.2">
      <c r="B54800" s="88"/>
      <c r="C54800" s="88"/>
      <c r="D54800" s="88"/>
      <c r="E54800" s="88"/>
      <c r="F54800" s="88"/>
      <c r="G54800" s="88"/>
      <c r="H54800" s="88"/>
      <c r="I54800" s="88"/>
      <c r="J54800" s="88"/>
      <c r="K54800" s="88"/>
    </row>
    <row r="54801" spans="2:11" hidden="1" x14ac:dyDescent="0.2">
      <c r="B54801" s="88"/>
      <c r="C54801" s="88"/>
      <c r="D54801" s="88"/>
      <c r="E54801" s="88"/>
      <c r="F54801" s="88"/>
      <c r="G54801" s="88"/>
      <c r="H54801" s="88"/>
      <c r="I54801" s="88"/>
      <c r="J54801" s="88"/>
      <c r="K54801" s="88"/>
    </row>
    <row r="54802" spans="2:11" hidden="1" x14ac:dyDescent="0.2">
      <c r="B54802" s="88"/>
      <c r="C54802" s="88"/>
      <c r="D54802" s="88"/>
      <c r="E54802" s="88"/>
      <c r="F54802" s="88"/>
      <c r="G54802" s="88"/>
      <c r="H54802" s="88"/>
      <c r="I54802" s="88"/>
      <c r="J54802" s="88"/>
      <c r="K54802" s="88"/>
    </row>
    <row r="54803" spans="2:11" hidden="1" x14ac:dyDescent="0.2">
      <c r="B54803" s="88"/>
      <c r="C54803" s="88"/>
      <c r="D54803" s="88"/>
      <c r="E54803" s="88"/>
      <c r="F54803" s="88"/>
      <c r="G54803" s="88"/>
      <c r="H54803" s="88"/>
      <c r="I54803" s="88"/>
      <c r="J54803" s="88"/>
      <c r="K54803" s="88"/>
    </row>
    <row r="54804" spans="2:11" hidden="1" x14ac:dyDescent="0.2">
      <c r="B54804" s="88"/>
      <c r="C54804" s="88"/>
      <c r="D54804" s="88"/>
      <c r="E54804" s="88"/>
      <c r="F54804" s="88"/>
      <c r="G54804" s="88"/>
      <c r="H54804" s="88"/>
      <c r="I54804" s="88"/>
      <c r="J54804" s="88"/>
      <c r="K54804" s="88"/>
    </row>
    <row r="54805" spans="2:11" hidden="1" x14ac:dyDescent="0.2">
      <c r="B54805" s="88"/>
      <c r="C54805" s="88"/>
      <c r="D54805" s="88"/>
      <c r="E54805" s="88"/>
      <c r="F54805" s="88"/>
      <c r="G54805" s="88"/>
      <c r="H54805" s="88"/>
      <c r="I54805" s="88"/>
      <c r="J54805" s="88"/>
      <c r="K54805" s="88"/>
    </row>
    <row r="54806" spans="2:11" hidden="1" x14ac:dyDescent="0.2">
      <c r="B54806" s="88"/>
      <c r="C54806" s="88"/>
      <c r="D54806" s="88"/>
      <c r="E54806" s="88"/>
      <c r="F54806" s="88"/>
      <c r="G54806" s="88"/>
      <c r="H54806" s="88"/>
      <c r="I54806" s="88"/>
      <c r="J54806" s="88"/>
      <c r="K54806" s="88"/>
    </row>
    <row r="54807" spans="2:11" hidden="1" x14ac:dyDescent="0.2">
      <c r="B54807" s="88"/>
      <c r="C54807" s="88"/>
      <c r="D54807" s="88"/>
      <c r="E54807" s="88"/>
      <c r="F54807" s="88"/>
      <c r="G54807" s="88"/>
      <c r="H54807" s="88"/>
      <c r="I54807" s="88"/>
      <c r="J54807" s="88"/>
      <c r="K54807" s="88"/>
    </row>
    <row r="54808" spans="2:11" hidden="1" x14ac:dyDescent="0.2">
      <c r="B54808" s="88"/>
      <c r="C54808" s="88"/>
      <c r="D54808" s="88"/>
      <c r="E54808" s="88"/>
      <c r="F54808" s="88"/>
      <c r="G54808" s="88"/>
      <c r="H54808" s="88"/>
      <c r="I54808" s="88"/>
      <c r="J54808" s="88"/>
      <c r="K54808" s="88"/>
    </row>
    <row r="54809" spans="2:11" hidden="1" x14ac:dyDescent="0.2">
      <c r="B54809" s="88"/>
      <c r="C54809" s="88"/>
      <c r="D54809" s="88"/>
      <c r="E54809" s="88"/>
      <c r="F54809" s="88"/>
      <c r="G54809" s="88"/>
      <c r="H54809" s="88"/>
      <c r="I54809" s="88"/>
      <c r="J54809" s="88"/>
      <c r="K54809" s="88"/>
    </row>
    <row r="54810" spans="2:11" hidden="1" x14ac:dyDescent="0.2">
      <c r="B54810" s="88"/>
      <c r="C54810" s="88"/>
      <c r="D54810" s="88"/>
      <c r="E54810" s="88"/>
      <c r="F54810" s="88"/>
      <c r="G54810" s="88"/>
      <c r="H54810" s="88"/>
      <c r="I54810" s="88"/>
      <c r="J54810" s="88"/>
      <c r="K54810" s="88"/>
    </row>
    <row r="54811" spans="2:11" hidden="1" x14ac:dyDescent="0.2">
      <c r="B54811" s="88"/>
      <c r="C54811" s="88"/>
      <c r="D54811" s="88"/>
      <c r="E54811" s="88"/>
      <c r="F54811" s="88"/>
      <c r="G54811" s="88"/>
      <c r="H54811" s="88"/>
      <c r="I54811" s="88"/>
      <c r="J54811" s="88"/>
      <c r="K54811" s="88"/>
    </row>
    <row r="54812" spans="2:11" hidden="1" x14ac:dyDescent="0.2">
      <c r="B54812" s="88"/>
      <c r="C54812" s="88"/>
      <c r="D54812" s="88"/>
      <c r="E54812" s="88"/>
      <c r="F54812" s="88"/>
      <c r="G54812" s="88"/>
      <c r="H54812" s="88"/>
      <c r="I54812" s="88"/>
      <c r="J54812" s="88"/>
      <c r="K54812" s="88"/>
    </row>
    <row r="54813" spans="2:11" hidden="1" x14ac:dyDescent="0.2">
      <c r="B54813" s="88"/>
      <c r="C54813" s="88"/>
      <c r="D54813" s="88"/>
      <c r="E54813" s="88"/>
      <c r="F54813" s="88"/>
      <c r="G54813" s="88"/>
      <c r="H54813" s="88"/>
      <c r="I54813" s="88"/>
      <c r="J54813" s="88"/>
      <c r="K54813" s="88"/>
    </row>
    <row r="54814" spans="2:11" hidden="1" x14ac:dyDescent="0.2">
      <c r="B54814" s="88"/>
      <c r="C54814" s="88"/>
      <c r="D54814" s="88"/>
      <c r="E54814" s="88"/>
      <c r="F54814" s="88"/>
      <c r="G54814" s="88"/>
      <c r="H54814" s="88"/>
      <c r="I54814" s="88"/>
      <c r="J54814" s="88"/>
      <c r="K54814" s="88"/>
    </row>
    <row r="54815" spans="2:11" hidden="1" x14ac:dyDescent="0.2">
      <c r="B54815" s="88"/>
      <c r="C54815" s="88"/>
      <c r="D54815" s="88"/>
      <c r="E54815" s="88"/>
      <c r="F54815" s="88"/>
      <c r="G54815" s="88"/>
      <c r="H54815" s="88"/>
      <c r="I54815" s="88"/>
      <c r="J54815" s="88"/>
      <c r="K54815" s="88"/>
    </row>
    <row r="54816" spans="2:11" hidden="1" x14ac:dyDescent="0.2">
      <c r="B54816" s="88"/>
      <c r="C54816" s="88"/>
      <c r="D54816" s="88"/>
      <c r="E54816" s="88"/>
      <c r="F54816" s="88"/>
      <c r="G54816" s="88"/>
      <c r="H54816" s="88"/>
      <c r="I54816" s="88"/>
      <c r="J54816" s="88"/>
      <c r="K54816" s="88"/>
    </row>
    <row r="54817" spans="2:11" hidden="1" x14ac:dyDescent="0.2">
      <c r="B54817" s="88"/>
      <c r="C54817" s="88"/>
      <c r="D54817" s="88"/>
      <c r="E54817" s="88"/>
      <c r="F54817" s="88"/>
      <c r="G54817" s="88"/>
      <c r="H54817" s="88"/>
      <c r="I54817" s="88"/>
      <c r="J54817" s="88"/>
      <c r="K54817" s="88"/>
    </row>
    <row r="54818" spans="2:11" hidden="1" x14ac:dyDescent="0.2">
      <c r="B54818" s="88"/>
      <c r="C54818" s="88"/>
      <c r="D54818" s="88"/>
      <c r="E54818" s="88"/>
      <c r="F54818" s="88"/>
      <c r="G54818" s="88"/>
      <c r="H54818" s="88"/>
      <c r="I54818" s="88"/>
      <c r="J54818" s="88"/>
      <c r="K54818" s="88"/>
    </row>
    <row r="54819" spans="2:11" hidden="1" x14ac:dyDescent="0.2">
      <c r="B54819" s="88"/>
      <c r="C54819" s="88"/>
      <c r="D54819" s="88"/>
      <c r="E54819" s="88"/>
      <c r="F54819" s="88"/>
      <c r="G54819" s="88"/>
      <c r="H54819" s="88"/>
      <c r="I54819" s="88"/>
      <c r="J54819" s="88"/>
      <c r="K54819" s="88"/>
    </row>
    <row r="54820" spans="2:11" hidden="1" x14ac:dyDescent="0.2">
      <c r="B54820" s="88"/>
      <c r="C54820" s="88"/>
      <c r="D54820" s="88"/>
      <c r="E54820" s="88"/>
      <c r="F54820" s="88"/>
      <c r="G54820" s="88"/>
      <c r="H54820" s="88"/>
      <c r="I54820" s="88"/>
      <c r="J54820" s="88"/>
      <c r="K54820" s="88"/>
    </row>
    <row r="54821" spans="2:11" hidden="1" x14ac:dyDescent="0.2">
      <c r="B54821" s="88"/>
      <c r="C54821" s="88"/>
      <c r="D54821" s="88"/>
      <c r="E54821" s="88"/>
      <c r="F54821" s="88"/>
      <c r="G54821" s="88"/>
      <c r="H54821" s="88"/>
      <c r="I54821" s="88"/>
      <c r="J54821" s="88"/>
      <c r="K54821" s="88"/>
    </row>
    <row r="54822" spans="2:11" hidden="1" x14ac:dyDescent="0.2">
      <c r="B54822" s="88"/>
      <c r="C54822" s="88"/>
      <c r="D54822" s="88"/>
      <c r="E54822" s="88"/>
      <c r="F54822" s="88"/>
      <c r="G54822" s="88"/>
      <c r="H54822" s="88"/>
      <c r="I54822" s="88"/>
      <c r="J54822" s="88"/>
      <c r="K54822" s="88"/>
    </row>
    <row r="54823" spans="2:11" hidden="1" x14ac:dyDescent="0.2">
      <c r="B54823" s="88"/>
      <c r="C54823" s="88"/>
      <c r="D54823" s="88"/>
      <c r="E54823" s="88"/>
      <c r="F54823" s="88"/>
      <c r="G54823" s="88"/>
      <c r="H54823" s="88"/>
      <c r="I54823" s="88"/>
      <c r="J54823" s="88"/>
      <c r="K54823" s="88"/>
    </row>
    <row r="54824" spans="2:11" hidden="1" x14ac:dyDescent="0.2">
      <c r="B54824" s="88"/>
      <c r="C54824" s="88"/>
      <c r="D54824" s="88"/>
      <c r="E54824" s="88"/>
      <c r="F54824" s="88"/>
      <c r="G54824" s="88"/>
      <c r="H54824" s="88"/>
      <c r="I54824" s="88"/>
      <c r="J54824" s="88"/>
      <c r="K54824" s="88"/>
    </row>
    <row r="54825" spans="2:11" hidden="1" x14ac:dyDescent="0.2">
      <c r="B54825" s="88"/>
      <c r="C54825" s="88"/>
      <c r="D54825" s="88"/>
      <c r="E54825" s="88"/>
      <c r="F54825" s="88"/>
      <c r="G54825" s="88"/>
      <c r="H54825" s="88"/>
      <c r="I54825" s="88"/>
      <c r="J54825" s="88"/>
      <c r="K54825" s="88"/>
    </row>
    <row r="54826" spans="2:11" hidden="1" x14ac:dyDescent="0.2">
      <c r="B54826" s="88"/>
      <c r="C54826" s="88"/>
      <c r="D54826" s="88"/>
      <c r="E54826" s="88"/>
      <c r="F54826" s="88"/>
      <c r="G54826" s="88"/>
      <c r="H54826" s="88"/>
      <c r="I54826" s="88"/>
      <c r="J54826" s="88"/>
      <c r="K54826" s="88"/>
    </row>
    <row r="54827" spans="2:11" hidden="1" x14ac:dyDescent="0.2">
      <c r="B54827" s="88"/>
      <c r="C54827" s="88"/>
      <c r="D54827" s="88"/>
      <c r="E54827" s="88"/>
      <c r="F54827" s="88"/>
      <c r="G54827" s="88"/>
      <c r="H54827" s="88"/>
      <c r="I54827" s="88"/>
      <c r="J54827" s="88"/>
      <c r="K54827" s="88"/>
    </row>
    <row r="54828" spans="2:11" hidden="1" x14ac:dyDescent="0.2">
      <c r="B54828" s="88"/>
      <c r="C54828" s="88"/>
      <c r="D54828" s="88"/>
      <c r="E54828" s="88"/>
      <c r="F54828" s="88"/>
      <c r="G54828" s="88"/>
      <c r="H54828" s="88"/>
      <c r="I54828" s="88"/>
      <c r="J54828" s="88"/>
      <c r="K54828" s="88"/>
    </row>
    <row r="54829" spans="2:11" hidden="1" x14ac:dyDescent="0.2">
      <c r="B54829" s="88"/>
      <c r="C54829" s="88"/>
      <c r="D54829" s="88"/>
      <c r="E54829" s="88"/>
      <c r="F54829" s="88"/>
      <c r="G54829" s="88"/>
      <c r="H54829" s="88"/>
      <c r="I54829" s="88"/>
      <c r="J54829" s="88"/>
      <c r="K54829" s="88"/>
    </row>
    <row r="54830" spans="2:11" hidden="1" x14ac:dyDescent="0.2">
      <c r="B54830" s="88"/>
      <c r="C54830" s="88"/>
      <c r="D54830" s="88"/>
      <c r="E54830" s="88"/>
      <c r="F54830" s="88"/>
      <c r="G54830" s="88"/>
      <c r="H54830" s="88"/>
      <c r="I54830" s="88"/>
      <c r="J54830" s="88"/>
      <c r="K54830" s="88"/>
    </row>
    <row r="54831" spans="2:11" hidden="1" x14ac:dyDescent="0.2">
      <c r="B54831" s="88"/>
      <c r="C54831" s="88"/>
      <c r="D54831" s="88"/>
      <c r="E54831" s="88"/>
      <c r="F54831" s="88"/>
      <c r="G54831" s="88"/>
      <c r="H54831" s="88"/>
      <c r="I54831" s="88"/>
      <c r="J54831" s="88"/>
      <c r="K54831" s="88"/>
    </row>
    <row r="54832" spans="2:11" hidden="1" x14ac:dyDescent="0.2">
      <c r="B54832" s="88"/>
      <c r="C54832" s="88"/>
      <c r="D54832" s="88"/>
      <c r="E54832" s="88"/>
      <c r="F54832" s="88"/>
      <c r="G54832" s="88"/>
      <c r="H54832" s="88"/>
      <c r="I54832" s="88"/>
      <c r="J54832" s="88"/>
      <c r="K54832" s="88"/>
    </row>
    <row r="54833" spans="2:11" hidden="1" x14ac:dyDescent="0.2">
      <c r="B54833" s="88"/>
      <c r="C54833" s="88"/>
      <c r="D54833" s="88"/>
      <c r="E54833" s="88"/>
      <c r="F54833" s="88"/>
      <c r="G54833" s="88"/>
      <c r="H54833" s="88"/>
      <c r="I54833" s="88"/>
      <c r="J54833" s="88"/>
      <c r="K54833" s="88"/>
    </row>
    <row r="54834" spans="2:11" hidden="1" x14ac:dyDescent="0.2">
      <c r="B54834" s="88"/>
      <c r="C54834" s="88"/>
      <c r="D54834" s="88"/>
      <c r="E54834" s="88"/>
      <c r="F54834" s="88"/>
      <c r="G54834" s="88"/>
      <c r="H54834" s="88"/>
      <c r="I54834" s="88"/>
      <c r="J54834" s="88"/>
      <c r="K54834" s="88"/>
    </row>
    <row r="54835" spans="2:11" hidden="1" x14ac:dyDescent="0.2">
      <c r="B54835" s="88"/>
      <c r="C54835" s="88"/>
      <c r="D54835" s="88"/>
      <c r="E54835" s="88"/>
      <c r="F54835" s="88"/>
      <c r="G54835" s="88"/>
      <c r="H54835" s="88"/>
      <c r="I54835" s="88"/>
      <c r="J54835" s="88"/>
      <c r="K54835" s="88"/>
    </row>
    <row r="54836" spans="2:11" hidden="1" x14ac:dyDescent="0.2">
      <c r="B54836" s="88"/>
      <c r="C54836" s="88"/>
      <c r="D54836" s="88"/>
      <c r="E54836" s="88"/>
      <c r="F54836" s="88"/>
      <c r="G54836" s="88"/>
      <c r="H54836" s="88"/>
      <c r="I54836" s="88"/>
      <c r="J54836" s="88"/>
      <c r="K54836" s="88"/>
    </row>
    <row r="54837" spans="2:11" hidden="1" x14ac:dyDescent="0.2">
      <c r="B54837" s="88"/>
      <c r="C54837" s="88"/>
      <c r="D54837" s="88"/>
      <c r="E54837" s="88"/>
      <c r="F54837" s="88"/>
      <c r="G54837" s="88"/>
      <c r="H54837" s="88"/>
      <c r="I54837" s="88"/>
      <c r="J54837" s="88"/>
      <c r="K54837" s="88"/>
    </row>
    <row r="54838" spans="2:11" hidden="1" x14ac:dyDescent="0.2">
      <c r="B54838" s="88"/>
      <c r="C54838" s="88"/>
      <c r="D54838" s="88"/>
      <c r="E54838" s="88"/>
      <c r="F54838" s="88"/>
      <c r="G54838" s="88"/>
      <c r="H54838" s="88"/>
      <c r="I54838" s="88"/>
      <c r="J54838" s="88"/>
      <c r="K54838" s="88"/>
    </row>
    <row r="54839" spans="2:11" hidden="1" x14ac:dyDescent="0.2">
      <c r="B54839" s="88"/>
      <c r="C54839" s="88"/>
      <c r="D54839" s="88"/>
      <c r="E54839" s="88"/>
      <c r="F54839" s="88"/>
      <c r="G54839" s="88"/>
      <c r="H54839" s="88"/>
      <c r="I54839" s="88"/>
      <c r="J54839" s="88"/>
      <c r="K54839" s="88"/>
    </row>
    <row r="54840" spans="2:11" hidden="1" x14ac:dyDescent="0.2">
      <c r="B54840" s="88"/>
      <c r="C54840" s="88"/>
      <c r="D54840" s="88"/>
      <c r="E54840" s="88"/>
      <c r="F54840" s="88"/>
      <c r="G54840" s="88"/>
      <c r="H54840" s="88"/>
      <c r="I54840" s="88"/>
      <c r="J54840" s="88"/>
      <c r="K54840" s="88"/>
    </row>
    <row r="54841" spans="2:11" hidden="1" x14ac:dyDescent="0.2">
      <c r="B54841" s="88"/>
      <c r="C54841" s="88"/>
      <c r="D54841" s="88"/>
      <c r="E54841" s="88"/>
      <c r="F54841" s="88"/>
      <c r="G54841" s="88"/>
      <c r="H54841" s="88"/>
      <c r="I54841" s="88"/>
      <c r="J54841" s="88"/>
      <c r="K54841" s="88"/>
    </row>
    <row r="54842" spans="2:11" hidden="1" x14ac:dyDescent="0.2">
      <c r="B54842" s="88"/>
      <c r="C54842" s="88"/>
      <c r="D54842" s="88"/>
      <c r="E54842" s="88"/>
      <c r="F54842" s="88"/>
      <c r="G54842" s="88"/>
      <c r="H54842" s="88"/>
      <c r="I54842" s="88"/>
      <c r="J54842" s="88"/>
      <c r="K54842" s="88"/>
    </row>
    <row r="54843" spans="2:11" hidden="1" x14ac:dyDescent="0.2">
      <c r="B54843" s="88"/>
      <c r="C54843" s="88"/>
      <c r="D54843" s="88"/>
      <c r="E54843" s="88"/>
      <c r="F54843" s="88"/>
      <c r="G54843" s="88"/>
      <c r="H54843" s="88"/>
      <c r="I54843" s="88"/>
      <c r="J54843" s="88"/>
      <c r="K54843" s="88"/>
    </row>
    <row r="54844" spans="2:11" hidden="1" x14ac:dyDescent="0.2">
      <c r="B54844" s="88"/>
      <c r="C54844" s="88"/>
      <c r="D54844" s="88"/>
      <c r="E54844" s="88"/>
      <c r="F54844" s="88"/>
      <c r="G54844" s="88"/>
      <c r="H54844" s="88"/>
      <c r="I54844" s="88"/>
      <c r="J54844" s="88"/>
      <c r="K54844" s="88"/>
    </row>
    <row r="54845" spans="2:11" hidden="1" x14ac:dyDescent="0.2">
      <c r="B54845" s="88"/>
      <c r="C54845" s="88"/>
      <c r="D54845" s="88"/>
      <c r="E54845" s="88"/>
      <c r="F54845" s="88"/>
      <c r="G54845" s="88"/>
      <c r="H54845" s="88"/>
      <c r="I54845" s="88"/>
      <c r="J54845" s="88"/>
      <c r="K54845" s="88"/>
    </row>
    <row r="54846" spans="2:11" hidden="1" x14ac:dyDescent="0.2">
      <c r="B54846" s="88"/>
      <c r="C54846" s="88"/>
      <c r="D54846" s="88"/>
      <c r="E54846" s="88"/>
      <c r="F54846" s="88"/>
      <c r="G54846" s="88"/>
      <c r="H54846" s="88"/>
      <c r="I54846" s="88"/>
      <c r="J54846" s="88"/>
      <c r="K54846" s="88"/>
    </row>
    <row r="54847" spans="2:11" hidden="1" x14ac:dyDescent="0.2">
      <c r="B54847" s="88"/>
      <c r="C54847" s="88"/>
      <c r="D54847" s="88"/>
      <c r="E54847" s="88"/>
      <c r="F54847" s="88"/>
      <c r="G54847" s="88"/>
      <c r="H54847" s="88"/>
      <c r="I54847" s="88"/>
      <c r="J54847" s="88"/>
      <c r="K54847" s="88"/>
    </row>
    <row r="54848" spans="2:11" hidden="1" x14ac:dyDescent="0.2">
      <c r="B54848" s="88"/>
      <c r="C54848" s="88"/>
      <c r="D54848" s="88"/>
      <c r="E54848" s="88"/>
      <c r="F54848" s="88"/>
      <c r="G54848" s="88"/>
      <c r="H54848" s="88"/>
      <c r="I54848" s="88"/>
      <c r="J54848" s="88"/>
      <c r="K54848" s="88"/>
    </row>
    <row r="54849" spans="2:11" hidden="1" x14ac:dyDescent="0.2">
      <c r="B54849" s="88"/>
      <c r="C54849" s="88"/>
      <c r="D54849" s="88"/>
      <c r="E54849" s="88"/>
      <c r="F54849" s="88"/>
      <c r="G54849" s="88"/>
      <c r="H54849" s="88"/>
      <c r="I54849" s="88"/>
      <c r="J54849" s="88"/>
      <c r="K54849" s="88"/>
    </row>
    <row r="54850" spans="2:11" hidden="1" x14ac:dyDescent="0.2">
      <c r="B54850" s="88"/>
      <c r="C54850" s="88"/>
      <c r="D54850" s="88"/>
      <c r="E54850" s="88"/>
      <c r="F54850" s="88"/>
      <c r="G54850" s="88"/>
      <c r="H54850" s="88"/>
      <c r="I54850" s="88"/>
      <c r="J54850" s="88"/>
      <c r="K54850" s="88"/>
    </row>
    <row r="54851" spans="2:11" hidden="1" x14ac:dyDescent="0.2">
      <c r="B54851" s="88"/>
      <c r="C54851" s="88"/>
      <c r="D54851" s="88"/>
      <c r="E54851" s="88"/>
      <c r="F54851" s="88"/>
      <c r="G54851" s="88"/>
      <c r="H54851" s="88"/>
      <c r="I54851" s="88"/>
      <c r="J54851" s="88"/>
      <c r="K54851" s="88"/>
    </row>
    <row r="54852" spans="2:11" hidden="1" x14ac:dyDescent="0.2">
      <c r="B54852" s="88"/>
      <c r="C54852" s="88"/>
      <c r="D54852" s="88"/>
      <c r="E54852" s="88"/>
      <c r="F54852" s="88"/>
      <c r="G54852" s="88"/>
      <c r="H54852" s="88"/>
      <c r="I54852" s="88"/>
      <c r="J54852" s="88"/>
      <c r="K54852" s="88"/>
    </row>
    <row r="54853" spans="2:11" hidden="1" x14ac:dyDescent="0.2">
      <c r="B54853" s="88"/>
      <c r="C54853" s="88"/>
      <c r="D54853" s="88"/>
      <c r="E54853" s="88"/>
      <c r="F54853" s="88"/>
      <c r="G54853" s="88"/>
      <c r="H54853" s="88"/>
      <c r="I54853" s="88"/>
      <c r="J54853" s="88"/>
      <c r="K54853" s="88"/>
    </row>
    <row r="54854" spans="2:11" hidden="1" x14ac:dyDescent="0.2">
      <c r="B54854" s="88"/>
      <c r="C54854" s="88"/>
      <c r="D54854" s="88"/>
      <c r="E54854" s="88"/>
      <c r="F54854" s="88"/>
      <c r="G54854" s="88"/>
      <c r="H54854" s="88"/>
      <c r="I54854" s="88"/>
      <c r="J54854" s="88"/>
      <c r="K54854" s="88"/>
    </row>
    <row r="54855" spans="2:11" hidden="1" x14ac:dyDescent="0.2">
      <c r="B54855" s="88"/>
      <c r="C54855" s="88"/>
      <c r="D54855" s="88"/>
      <c r="E54855" s="88"/>
      <c r="F54855" s="88"/>
      <c r="G54855" s="88"/>
      <c r="H54855" s="88"/>
      <c r="I54855" s="88"/>
      <c r="J54855" s="88"/>
      <c r="K54855" s="88"/>
    </row>
    <row r="54856" spans="2:11" hidden="1" x14ac:dyDescent="0.2">
      <c r="B54856" s="88"/>
      <c r="C54856" s="88"/>
      <c r="D54856" s="88"/>
      <c r="E54856" s="88"/>
      <c r="F54856" s="88"/>
      <c r="G54856" s="88"/>
      <c r="H54856" s="88"/>
      <c r="I54856" s="88"/>
      <c r="J54856" s="88"/>
      <c r="K54856" s="88"/>
    </row>
    <row r="54857" spans="2:11" hidden="1" x14ac:dyDescent="0.2">
      <c r="B54857" s="88"/>
      <c r="C54857" s="88"/>
      <c r="D54857" s="88"/>
      <c r="E54857" s="88"/>
      <c r="F54857" s="88"/>
      <c r="G54857" s="88"/>
      <c r="H54857" s="88"/>
      <c r="I54857" s="88"/>
      <c r="J54857" s="88"/>
      <c r="K54857" s="88"/>
    </row>
    <row r="54858" spans="2:11" hidden="1" x14ac:dyDescent="0.2">
      <c r="B54858" s="88"/>
      <c r="C54858" s="88"/>
      <c r="D54858" s="88"/>
      <c r="E54858" s="88"/>
      <c r="F54858" s="88"/>
      <c r="G54858" s="88"/>
      <c r="H54858" s="88"/>
      <c r="I54858" s="88"/>
      <c r="J54858" s="88"/>
      <c r="K54858" s="88"/>
    </row>
    <row r="54859" spans="2:11" hidden="1" x14ac:dyDescent="0.2">
      <c r="B54859" s="88"/>
      <c r="C54859" s="88"/>
      <c r="D54859" s="88"/>
      <c r="E54859" s="88"/>
      <c r="F54859" s="88"/>
      <c r="G54859" s="88"/>
      <c r="H54859" s="88"/>
      <c r="I54859" s="88"/>
      <c r="J54859" s="88"/>
      <c r="K54859" s="88"/>
    </row>
    <row r="54860" spans="2:11" hidden="1" x14ac:dyDescent="0.2">
      <c r="B54860" s="88"/>
      <c r="C54860" s="88"/>
      <c r="D54860" s="88"/>
      <c r="E54860" s="88"/>
      <c r="F54860" s="88"/>
      <c r="G54860" s="88"/>
      <c r="H54860" s="88"/>
      <c r="I54860" s="88"/>
      <c r="J54860" s="88"/>
      <c r="K54860" s="88"/>
    </row>
    <row r="54861" spans="2:11" hidden="1" x14ac:dyDescent="0.2">
      <c r="B54861" s="88"/>
      <c r="C54861" s="88"/>
      <c r="D54861" s="88"/>
      <c r="E54861" s="88"/>
      <c r="F54861" s="88"/>
      <c r="G54861" s="88"/>
      <c r="H54861" s="88"/>
      <c r="I54861" s="88"/>
      <c r="J54861" s="88"/>
      <c r="K54861" s="88"/>
    </row>
    <row r="54862" spans="2:11" hidden="1" x14ac:dyDescent="0.2">
      <c r="B54862" s="88"/>
      <c r="C54862" s="88"/>
      <c r="D54862" s="88"/>
      <c r="E54862" s="88"/>
      <c r="F54862" s="88"/>
      <c r="G54862" s="88"/>
      <c r="H54862" s="88"/>
      <c r="I54862" s="88"/>
      <c r="J54862" s="88"/>
      <c r="K54862" s="88"/>
    </row>
    <row r="54863" spans="2:11" hidden="1" x14ac:dyDescent="0.2">
      <c r="B54863" s="88"/>
      <c r="C54863" s="88"/>
      <c r="D54863" s="88"/>
      <c r="E54863" s="88"/>
      <c r="F54863" s="88"/>
      <c r="G54863" s="88"/>
      <c r="H54863" s="88"/>
      <c r="I54863" s="88"/>
      <c r="J54863" s="88"/>
      <c r="K54863" s="88"/>
    </row>
    <row r="54864" spans="2:11" hidden="1" x14ac:dyDescent="0.2">
      <c r="B54864" s="88"/>
      <c r="C54864" s="88"/>
      <c r="D54864" s="88"/>
      <c r="E54864" s="88"/>
      <c r="F54864" s="88"/>
      <c r="G54864" s="88"/>
      <c r="H54864" s="88"/>
      <c r="I54864" s="88"/>
      <c r="J54864" s="88"/>
      <c r="K54864" s="88"/>
    </row>
    <row r="54865" spans="2:11" hidden="1" x14ac:dyDescent="0.2">
      <c r="B54865" s="88"/>
      <c r="C54865" s="88"/>
      <c r="D54865" s="88"/>
      <c r="E54865" s="88"/>
      <c r="F54865" s="88"/>
      <c r="G54865" s="88"/>
      <c r="H54865" s="88"/>
      <c r="I54865" s="88"/>
      <c r="J54865" s="88"/>
      <c r="K54865" s="88"/>
    </row>
    <row r="54866" spans="2:11" hidden="1" x14ac:dyDescent="0.2">
      <c r="B54866" s="88"/>
      <c r="C54866" s="88"/>
      <c r="D54866" s="88"/>
      <c r="E54866" s="88"/>
      <c r="F54866" s="88"/>
      <c r="G54866" s="88"/>
      <c r="H54866" s="88"/>
      <c r="I54866" s="88"/>
      <c r="J54866" s="88"/>
      <c r="K54866" s="88"/>
    </row>
    <row r="54867" spans="2:11" hidden="1" x14ac:dyDescent="0.2">
      <c r="B54867" s="88"/>
      <c r="C54867" s="88"/>
      <c r="D54867" s="88"/>
      <c r="E54867" s="88"/>
      <c r="F54867" s="88"/>
      <c r="G54867" s="88"/>
      <c r="H54867" s="88"/>
      <c r="I54867" s="88"/>
      <c r="J54867" s="88"/>
      <c r="K54867" s="88"/>
    </row>
    <row r="54868" spans="2:11" hidden="1" x14ac:dyDescent="0.2">
      <c r="B54868" s="88"/>
      <c r="C54868" s="88"/>
      <c r="D54868" s="88"/>
      <c r="E54868" s="88"/>
      <c r="F54868" s="88"/>
      <c r="G54868" s="88"/>
      <c r="H54868" s="88"/>
      <c r="I54868" s="88"/>
      <c r="J54868" s="88"/>
      <c r="K54868" s="88"/>
    </row>
    <row r="54869" spans="2:11" hidden="1" x14ac:dyDescent="0.2">
      <c r="B54869" s="88"/>
      <c r="C54869" s="88"/>
      <c r="D54869" s="88"/>
      <c r="E54869" s="88"/>
      <c r="F54869" s="88"/>
      <c r="G54869" s="88"/>
      <c r="H54869" s="88"/>
      <c r="I54869" s="88"/>
      <c r="J54869" s="88"/>
      <c r="K54869" s="88"/>
    </row>
    <row r="54870" spans="2:11" hidden="1" x14ac:dyDescent="0.2">
      <c r="B54870" s="88"/>
      <c r="C54870" s="88"/>
      <c r="D54870" s="88"/>
      <c r="E54870" s="88"/>
      <c r="F54870" s="88"/>
      <c r="G54870" s="88"/>
      <c r="H54870" s="88"/>
      <c r="I54870" s="88"/>
      <c r="J54870" s="88"/>
      <c r="K54870" s="88"/>
    </row>
    <row r="54871" spans="2:11" hidden="1" x14ac:dyDescent="0.2">
      <c r="B54871" s="88"/>
      <c r="C54871" s="88"/>
      <c r="D54871" s="88"/>
      <c r="E54871" s="88"/>
      <c r="F54871" s="88"/>
      <c r="G54871" s="88"/>
      <c r="H54871" s="88"/>
      <c r="I54871" s="88"/>
      <c r="J54871" s="88"/>
      <c r="K54871" s="88"/>
    </row>
    <row r="54872" spans="2:11" hidden="1" x14ac:dyDescent="0.2">
      <c r="B54872" s="88"/>
      <c r="C54872" s="88"/>
      <c r="D54872" s="88"/>
      <c r="E54872" s="88"/>
      <c r="F54872" s="88"/>
      <c r="G54872" s="88"/>
      <c r="H54872" s="88"/>
      <c r="I54872" s="88"/>
      <c r="J54872" s="88"/>
      <c r="K54872" s="88"/>
    </row>
    <row r="54873" spans="2:11" hidden="1" x14ac:dyDescent="0.2">
      <c r="B54873" s="88"/>
      <c r="C54873" s="88"/>
      <c r="D54873" s="88"/>
      <c r="E54873" s="88"/>
      <c r="F54873" s="88"/>
      <c r="G54873" s="88"/>
      <c r="H54873" s="88"/>
      <c r="I54873" s="88"/>
      <c r="J54873" s="88"/>
      <c r="K54873" s="88"/>
    </row>
    <row r="54874" spans="2:11" hidden="1" x14ac:dyDescent="0.2">
      <c r="B54874" s="88"/>
      <c r="C54874" s="88"/>
      <c r="D54874" s="88"/>
      <c r="E54874" s="88"/>
      <c r="F54874" s="88"/>
      <c r="G54874" s="88"/>
      <c r="H54874" s="88"/>
      <c r="I54874" s="88"/>
      <c r="J54874" s="88"/>
      <c r="K54874" s="88"/>
    </row>
    <row r="54875" spans="2:11" hidden="1" x14ac:dyDescent="0.2">
      <c r="B54875" s="88"/>
      <c r="C54875" s="88"/>
      <c r="D54875" s="88"/>
      <c r="E54875" s="88"/>
      <c r="F54875" s="88"/>
      <c r="G54875" s="88"/>
      <c r="H54875" s="88"/>
      <c r="I54875" s="88"/>
      <c r="J54875" s="88"/>
      <c r="K54875" s="88"/>
    </row>
    <row r="54876" spans="2:11" hidden="1" x14ac:dyDescent="0.2">
      <c r="B54876" s="88"/>
      <c r="C54876" s="88"/>
      <c r="D54876" s="88"/>
      <c r="E54876" s="88"/>
      <c r="F54876" s="88"/>
      <c r="G54876" s="88"/>
      <c r="H54876" s="88"/>
      <c r="I54876" s="88"/>
      <c r="J54876" s="88"/>
      <c r="K54876" s="88"/>
    </row>
    <row r="54877" spans="2:11" hidden="1" x14ac:dyDescent="0.2">
      <c r="B54877" s="88"/>
      <c r="C54877" s="88"/>
      <c r="D54877" s="88"/>
      <c r="E54877" s="88"/>
      <c r="F54877" s="88"/>
      <c r="G54877" s="88"/>
      <c r="H54877" s="88"/>
      <c r="I54877" s="88"/>
      <c r="J54877" s="88"/>
      <c r="K54877" s="88"/>
    </row>
    <row r="54878" spans="2:11" hidden="1" x14ac:dyDescent="0.2">
      <c r="B54878" s="88"/>
      <c r="C54878" s="88"/>
      <c r="D54878" s="88"/>
      <c r="E54878" s="88"/>
      <c r="F54878" s="88"/>
      <c r="G54878" s="88"/>
      <c r="H54878" s="88"/>
      <c r="I54878" s="88"/>
      <c r="J54878" s="88"/>
      <c r="K54878" s="88"/>
    </row>
    <row r="54879" spans="2:11" hidden="1" x14ac:dyDescent="0.2">
      <c r="B54879" s="88"/>
      <c r="C54879" s="88"/>
      <c r="D54879" s="88"/>
      <c r="E54879" s="88"/>
      <c r="F54879" s="88"/>
      <c r="G54879" s="88"/>
      <c r="H54879" s="88"/>
      <c r="I54879" s="88"/>
      <c r="J54879" s="88"/>
      <c r="K54879" s="88"/>
    </row>
    <row r="54880" spans="2:11" hidden="1" x14ac:dyDescent="0.2">
      <c r="B54880" s="88"/>
      <c r="C54880" s="88"/>
      <c r="D54880" s="88"/>
      <c r="E54880" s="88"/>
      <c r="F54880" s="88"/>
      <c r="G54880" s="88"/>
      <c r="H54880" s="88"/>
      <c r="I54880" s="88"/>
      <c r="J54880" s="88"/>
      <c r="K54880" s="88"/>
    </row>
    <row r="54881" spans="2:11" hidden="1" x14ac:dyDescent="0.2">
      <c r="B54881" s="88"/>
      <c r="C54881" s="88"/>
      <c r="D54881" s="88"/>
      <c r="E54881" s="88"/>
      <c r="F54881" s="88"/>
      <c r="G54881" s="88"/>
      <c r="H54881" s="88"/>
      <c r="I54881" s="88"/>
      <c r="J54881" s="88"/>
      <c r="K54881" s="88"/>
    </row>
    <row r="54882" spans="2:11" hidden="1" x14ac:dyDescent="0.2">
      <c r="B54882" s="88"/>
      <c r="C54882" s="88"/>
      <c r="D54882" s="88"/>
      <c r="E54882" s="88"/>
      <c r="F54882" s="88"/>
      <c r="G54882" s="88"/>
      <c r="H54882" s="88"/>
      <c r="I54882" s="88"/>
      <c r="J54882" s="88"/>
      <c r="K54882" s="88"/>
    </row>
    <row r="54883" spans="2:11" hidden="1" x14ac:dyDescent="0.2">
      <c r="B54883" s="88"/>
      <c r="C54883" s="88"/>
      <c r="D54883" s="88"/>
      <c r="E54883" s="88"/>
      <c r="F54883" s="88"/>
      <c r="G54883" s="88"/>
      <c r="H54883" s="88"/>
      <c r="I54883" s="88"/>
      <c r="J54883" s="88"/>
      <c r="K54883" s="88"/>
    </row>
    <row r="54884" spans="2:11" hidden="1" x14ac:dyDescent="0.2">
      <c r="B54884" s="88"/>
      <c r="C54884" s="88"/>
      <c r="D54884" s="88"/>
      <c r="E54884" s="88"/>
      <c r="F54884" s="88"/>
      <c r="G54884" s="88"/>
      <c r="H54884" s="88"/>
      <c r="I54884" s="88"/>
      <c r="J54884" s="88"/>
      <c r="K54884" s="88"/>
    </row>
    <row r="54885" spans="2:11" hidden="1" x14ac:dyDescent="0.2">
      <c r="B54885" s="88"/>
      <c r="C54885" s="88"/>
      <c r="D54885" s="88"/>
      <c r="E54885" s="88"/>
      <c r="F54885" s="88"/>
      <c r="G54885" s="88"/>
      <c r="H54885" s="88"/>
      <c r="I54885" s="88"/>
      <c r="J54885" s="88"/>
      <c r="K54885" s="88"/>
    </row>
    <row r="54886" spans="2:11" hidden="1" x14ac:dyDescent="0.2">
      <c r="B54886" s="88"/>
      <c r="C54886" s="88"/>
      <c r="D54886" s="88"/>
      <c r="E54886" s="88"/>
      <c r="F54886" s="88"/>
      <c r="G54886" s="88"/>
      <c r="H54886" s="88"/>
      <c r="I54886" s="88"/>
      <c r="J54886" s="88"/>
      <c r="K54886" s="88"/>
    </row>
    <row r="54887" spans="2:11" hidden="1" x14ac:dyDescent="0.2">
      <c r="B54887" s="88"/>
      <c r="C54887" s="88"/>
      <c r="D54887" s="88"/>
      <c r="E54887" s="88"/>
      <c r="F54887" s="88"/>
      <c r="G54887" s="88"/>
      <c r="H54887" s="88"/>
      <c r="I54887" s="88"/>
      <c r="J54887" s="88"/>
      <c r="K54887" s="88"/>
    </row>
    <row r="54888" spans="2:11" hidden="1" x14ac:dyDescent="0.2">
      <c r="B54888" s="88"/>
      <c r="C54888" s="88"/>
      <c r="D54888" s="88"/>
      <c r="E54888" s="88"/>
      <c r="F54888" s="88"/>
      <c r="G54888" s="88"/>
      <c r="H54888" s="88"/>
      <c r="I54888" s="88"/>
      <c r="J54888" s="88"/>
      <c r="K54888" s="88"/>
    </row>
    <row r="54889" spans="2:11" hidden="1" x14ac:dyDescent="0.2">
      <c r="B54889" s="88"/>
      <c r="C54889" s="88"/>
      <c r="D54889" s="88"/>
      <c r="E54889" s="88"/>
      <c r="F54889" s="88"/>
      <c r="G54889" s="88"/>
      <c r="H54889" s="88"/>
      <c r="I54889" s="88"/>
      <c r="J54889" s="88"/>
      <c r="K54889" s="88"/>
    </row>
    <row r="54890" spans="2:11" hidden="1" x14ac:dyDescent="0.2">
      <c r="B54890" s="88"/>
      <c r="C54890" s="88"/>
      <c r="D54890" s="88"/>
      <c r="E54890" s="88"/>
      <c r="F54890" s="88"/>
      <c r="G54890" s="88"/>
      <c r="H54890" s="88"/>
      <c r="I54890" s="88"/>
      <c r="J54890" s="88"/>
      <c r="K54890" s="88"/>
    </row>
    <row r="54891" spans="2:11" hidden="1" x14ac:dyDescent="0.2">
      <c r="B54891" s="88"/>
      <c r="C54891" s="88"/>
      <c r="D54891" s="88"/>
      <c r="E54891" s="88"/>
      <c r="F54891" s="88"/>
      <c r="G54891" s="88"/>
      <c r="H54891" s="88"/>
      <c r="I54891" s="88"/>
      <c r="J54891" s="88"/>
      <c r="K54891" s="88"/>
    </row>
    <row r="54892" spans="2:11" hidden="1" x14ac:dyDescent="0.2">
      <c r="B54892" s="88"/>
      <c r="C54892" s="88"/>
      <c r="D54892" s="88"/>
      <c r="E54892" s="88"/>
      <c r="F54892" s="88"/>
      <c r="G54892" s="88"/>
      <c r="H54892" s="88"/>
      <c r="I54892" s="88"/>
      <c r="J54892" s="88"/>
      <c r="K54892" s="88"/>
    </row>
    <row r="54893" spans="2:11" hidden="1" x14ac:dyDescent="0.2">
      <c r="B54893" s="88"/>
      <c r="C54893" s="88"/>
      <c r="D54893" s="88"/>
      <c r="E54893" s="88"/>
      <c r="F54893" s="88"/>
      <c r="G54893" s="88"/>
      <c r="H54893" s="88"/>
      <c r="I54893" s="88"/>
      <c r="J54893" s="88"/>
      <c r="K54893" s="88"/>
    </row>
    <row r="54894" spans="2:11" hidden="1" x14ac:dyDescent="0.2">
      <c r="B54894" s="88"/>
      <c r="C54894" s="88"/>
      <c r="D54894" s="88"/>
      <c r="E54894" s="88"/>
      <c r="F54894" s="88"/>
      <c r="G54894" s="88"/>
      <c r="H54894" s="88"/>
      <c r="I54894" s="88"/>
      <c r="J54894" s="88"/>
      <c r="K54894" s="88"/>
    </row>
    <row r="54895" spans="2:11" hidden="1" x14ac:dyDescent="0.2">
      <c r="B54895" s="88"/>
      <c r="C54895" s="88"/>
      <c r="D54895" s="88"/>
      <c r="E54895" s="88"/>
      <c r="F54895" s="88"/>
      <c r="G54895" s="88"/>
      <c r="H54895" s="88"/>
      <c r="I54895" s="88"/>
      <c r="J54895" s="88"/>
      <c r="K54895" s="88"/>
    </row>
    <row r="54896" spans="2:11" hidden="1" x14ac:dyDescent="0.2">
      <c r="B54896" s="88"/>
      <c r="C54896" s="88"/>
      <c r="D54896" s="88"/>
      <c r="E54896" s="88"/>
      <c r="F54896" s="88"/>
      <c r="G54896" s="88"/>
      <c r="H54896" s="88"/>
      <c r="I54896" s="88"/>
      <c r="J54896" s="88"/>
      <c r="K54896" s="88"/>
    </row>
    <row r="54897" spans="2:11" hidden="1" x14ac:dyDescent="0.2">
      <c r="B54897" s="88"/>
      <c r="C54897" s="88"/>
      <c r="D54897" s="88"/>
      <c r="E54897" s="88"/>
      <c r="F54897" s="88"/>
      <c r="G54897" s="88"/>
      <c r="H54897" s="88"/>
      <c r="I54897" s="88"/>
      <c r="J54897" s="88"/>
      <c r="K54897" s="88"/>
    </row>
    <row r="54898" spans="2:11" hidden="1" x14ac:dyDescent="0.2">
      <c r="B54898" s="88"/>
      <c r="C54898" s="88"/>
      <c r="D54898" s="88"/>
      <c r="E54898" s="88"/>
      <c r="F54898" s="88"/>
      <c r="G54898" s="88"/>
      <c r="H54898" s="88"/>
      <c r="I54898" s="88"/>
      <c r="J54898" s="88"/>
      <c r="K54898" s="88"/>
    </row>
    <row r="54899" spans="2:11" hidden="1" x14ac:dyDescent="0.2">
      <c r="B54899" s="88"/>
      <c r="C54899" s="88"/>
      <c r="D54899" s="88"/>
      <c r="E54899" s="88"/>
      <c r="F54899" s="88"/>
      <c r="G54899" s="88"/>
      <c r="H54899" s="88"/>
      <c r="I54899" s="88"/>
      <c r="J54899" s="88"/>
      <c r="K54899" s="88"/>
    </row>
    <row r="54900" spans="2:11" hidden="1" x14ac:dyDescent="0.2">
      <c r="B54900" s="88"/>
      <c r="C54900" s="88"/>
      <c r="D54900" s="88"/>
      <c r="E54900" s="88"/>
      <c r="F54900" s="88"/>
      <c r="G54900" s="88"/>
      <c r="H54900" s="88"/>
      <c r="I54900" s="88"/>
      <c r="J54900" s="88"/>
      <c r="K54900" s="88"/>
    </row>
    <row r="54901" spans="2:11" hidden="1" x14ac:dyDescent="0.2">
      <c r="B54901" s="88"/>
      <c r="C54901" s="88"/>
      <c r="D54901" s="88"/>
      <c r="E54901" s="88"/>
      <c r="F54901" s="88"/>
      <c r="G54901" s="88"/>
      <c r="H54901" s="88"/>
      <c r="I54901" s="88"/>
      <c r="J54901" s="88"/>
      <c r="K54901" s="88"/>
    </row>
    <row r="54902" spans="2:11" hidden="1" x14ac:dyDescent="0.2">
      <c r="B54902" s="88"/>
      <c r="C54902" s="88"/>
      <c r="D54902" s="88"/>
      <c r="E54902" s="88"/>
      <c r="F54902" s="88"/>
      <c r="G54902" s="88"/>
      <c r="H54902" s="88"/>
      <c r="I54902" s="88"/>
      <c r="J54902" s="88"/>
      <c r="K54902" s="88"/>
    </row>
    <row r="54903" spans="2:11" hidden="1" x14ac:dyDescent="0.2">
      <c r="B54903" s="88"/>
      <c r="C54903" s="88"/>
      <c r="D54903" s="88"/>
      <c r="E54903" s="88"/>
      <c r="F54903" s="88"/>
      <c r="G54903" s="88"/>
      <c r="H54903" s="88"/>
      <c r="I54903" s="88"/>
      <c r="J54903" s="88"/>
      <c r="K54903" s="88"/>
    </row>
    <row r="54904" spans="2:11" hidden="1" x14ac:dyDescent="0.2">
      <c r="B54904" s="88"/>
      <c r="C54904" s="88"/>
      <c r="D54904" s="88"/>
      <c r="E54904" s="88"/>
      <c r="F54904" s="88"/>
      <c r="G54904" s="88"/>
      <c r="H54904" s="88"/>
      <c r="I54904" s="88"/>
      <c r="J54904" s="88"/>
      <c r="K54904" s="88"/>
    </row>
    <row r="54905" spans="2:11" hidden="1" x14ac:dyDescent="0.2">
      <c r="B54905" s="88"/>
      <c r="C54905" s="88"/>
      <c r="D54905" s="88"/>
      <c r="E54905" s="88"/>
      <c r="F54905" s="88"/>
      <c r="G54905" s="88"/>
      <c r="H54905" s="88"/>
      <c r="I54905" s="88"/>
      <c r="J54905" s="88"/>
      <c r="K54905" s="88"/>
    </row>
    <row r="54906" spans="2:11" hidden="1" x14ac:dyDescent="0.2">
      <c r="B54906" s="88"/>
      <c r="C54906" s="88"/>
      <c r="D54906" s="88"/>
      <c r="E54906" s="88"/>
      <c r="F54906" s="88"/>
      <c r="G54906" s="88"/>
      <c r="H54906" s="88"/>
      <c r="I54906" s="88"/>
      <c r="J54906" s="88"/>
      <c r="K54906" s="88"/>
    </row>
    <row r="54907" spans="2:11" hidden="1" x14ac:dyDescent="0.2">
      <c r="B54907" s="88"/>
      <c r="C54907" s="88"/>
      <c r="D54907" s="88"/>
      <c r="E54907" s="88"/>
      <c r="F54907" s="88"/>
      <c r="G54907" s="88"/>
      <c r="H54907" s="88"/>
      <c r="I54907" s="88"/>
      <c r="J54907" s="88"/>
      <c r="K54907" s="88"/>
    </row>
    <row r="54908" spans="2:11" hidden="1" x14ac:dyDescent="0.2">
      <c r="B54908" s="88"/>
      <c r="C54908" s="88"/>
      <c r="D54908" s="88"/>
      <c r="E54908" s="88"/>
      <c r="F54908" s="88"/>
      <c r="G54908" s="88"/>
      <c r="H54908" s="88"/>
      <c r="I54908" s="88"/>
      <c r="J54908" s="88"/>
      <c r="K54908" s="88"/>
    </row>
    <row r="54909" spans="2:11" hidden="1" x14ac:dyDescent="0.2">
      <c r="B54909" s="88"/>
      <c r="C54909" s="88"/>
      <c r="D54909" s="88"/>
      <c r="E54909" s="88"/>
      <c r="F54909" s="88"/>
      <c r="G54909" s="88"/>
      <c r="H54909" s="88"/>
      <c r="I54909" s="88"/>
      <c r="J54909" s="88"/>
      <c r="K54909" s="88"/>
    </row>
    <row r="54910" spans="2:11" hidden="1" x14ac:dyDescent="0.2">
      <c r="B54910" s="88"/>
      <c r="C54910" s="88"/>
      <c r="D54910" s="88"/>
      <c r="E54910" s="88"/>
      <c r="F54910" s="88"/>
      <c r="G54910" s="88"/>
      <c r="H54910" s="88"/>
      <c r="I54910" s="88"/>
      <c r="J54910" s="88"/>
      <c r="K54910" s="88"/>
    </row>
    <row r="54911" spans="2:11" hidden="1" x14ac:dyDescent="0.2">
      <c r="B54911" s="88"/>
      <c r="C54911" s="88"/>
      <c r="D54911" s="88"/>
      <c r="E54911" s="88"/>
      <c r="F54911" s="88"/>
      <c r="G54911" s="88"/>
      <c r="H54911" s="88"/>
      <c r="I54911" s="88"/>
      <c r="J54911" s="88"/>
      <c r="K54911" s="88"/>
    </row>
    <row r="54912" spans="2:11" hidden="1" x14ac:dyDescent="0.2">
      <c r="B54912" s="88"/>
      <c r="C54912" s="88"/>
      <c r="D54912" s="88"/>
      <c r="E54912" s="88"/>
      <c r="F54912" s="88"/>
      <c r="G54912" s="88"/>
      <c r="H54912" s="88"/>
      <c r="I54912" s="88"/>
      <c r="J54912" s="88"/>
      <c r="K54912" s="88"/>
    </row>
    <row r="54913" spans="2:11" hidden="1" x14ac:dyDescent="0.2">
      <c r="B54913" s="88"/>
      <c r="C54913" s="88"/>
      <c r="D54913" s="88"/>
      <c r="E54913" s="88"/>
      <c r="F54913" s="88"/>
      <c r="G54913" s="88"/>
      <c r="H54913" s="88"/>
      <c r="I54913" s="88"/>
      <c r="J54913" s="88"/>
      <c r="K54913" s="88"/>
    </row>
    <row r="54914" spans="2:11" hidden="1" x14ac:dyDescent="0.2">
      <c r="B54914" s="88"/>
      <c r="C54914" s="88"/>
      <c r="D54914" s="88"/>
      <c r="E54914" s="88"/>
      <c r="F54914" s="88"/>
      <c r="G54914" s="88"/>
      <c r="H54914" s="88"/>
      <c r="I54914" s="88"/>
      <c r="J54914" s="88"/>
      <c r="K54914" s="88"/>
    </row>
    <row r="54915" spans="2:11" hidden="1" x14ac:dyDescent="0.2">
      <c r="B54915" s="88"/>
      <c r="C54915" s="88"/>
      <c r="D54915" s="88"/>
      <c r="E54915" s="88"/>
      <c r="F54915" s="88"/>
      <c r="G54915" s="88"/>
      <c r="H54915" s="88"/>
      <c r="I54915" s="88"/>
      <c r="J54915" s="88"/>
      <c r="K54915" s="88"/>
    </row>
    <row r="54916" spans="2:11" hidden="1" x14ac:dyDescent="0.2">
      <c r="B54916" s="88"/>
      <c r="C54916" s="88"/>
      <c r="D54916" s="88"/>
      <c r="E54916" s="88"/>
      <c r="F54916" s="88"/>
      <c r="G54916" s="88"/>
      <c r="H54916" s="88"/>
      <c r="I54916" s="88"/>
      <c r="J54916" s="88"/>
      <c r="K54916" s="88"/>
    </row>
    <row r="54917" spans="2:11" hidden="1" x14ac:dyDescent="0.2">
      <c r="B54917" s="88"/>
      <c r="C54917" s="88"/>
      <c r="D54917" s="88"/>
      <c r="E54917" s="88"/>
      <c r="F54917" s="88"/>
      <c r="G54917" s="88"/>
      <c r="H54917" s="88"/>
      <c r="I54917" s="88"/>
      <c r="J54917" s="88"/>
      <c r="K54917" s="88"/>
    </row>
    <row r="54918" spans="2:11" hidden="1" x14ac:dyDescent="0.2">
      <c r="B54918" s="88"/>
      <c r="C54918" s="88"/>
      <c r="D54918" s="88"/>
      <c r="E54918" s="88"/>
      <c r="F54918" s="88"/>
      <c r="G54918" s="88"/>
      <c r="H54918" s="88"/>
      <c r="I54918" s="88"/>
      <c r="J54918" s="88"/>
      <c r="K54918" s="88"/>
    </row>
    <row r="54919" spans="2:11" hidden="1" x14ac:dyDescent="0.2">
      <c r="B54919" s="88"/>
      <c r="C54919" s="88"/>
      <c r="D54919" s="88"/>
      <c r="E54919" s="88"/>
      <c r="F54919" s="88"/>
      <c r="G54919" s="88"/>
      <c r="H54919" s="88"/>
      <c r="I54919" s="88"/>
      <c r="J54919" s="88"/>
      <c r="K54919" s="88"/>
    </row>
    <row r="54920" spans="2:11" hidden="1" x14ac:dyDescent="0.2">
      <c r="B54920" s="88"/>
      <c r="C54920" s="88"/>
      <c r="D54920" s="88"/>
      <c r="E54920" s="88"/>
      <c r="F54920" s="88"/>
      <c r="G54920" s="88"/>
      <c r="H54920" s="88"/>
      <c r="I54920" s="88"/>
      <c r="J54920" s="88"/>
      <c r="K54920" s="88"/>
    </row>
    <row r="54921" spans="2:11" hidden="1" x14ac:dyDescent="0.2">
      <c r="B54921" s="88"/>
      <c r="C54921" s="88"/>
      <c r="D54921" s="88"/>
      <c r="E54921" s="88"/>
      <c r="F54921" s="88"/>
      <c r="G54921" s="88"/>
      <c r="H54921" s="88"/>
      <c r="I54921" s="88"/>
      <c r="J54921" s="88"/>
      <c r="K54921" s="88"/>
    </row>
    <row r="54922" spans="2:11" hidden="1" x14ac:dyDescent="0.2">
      <c r="B54922" s="88"/>
      <c r="C54922" s="88"/>
      <c r="D54922" s="88"/>
      <c r="E54922" s="88"/>
      <c r="F54922" s="88"/>
      <c r="G54922" s="88"/>
      <c r="H54922" s="88"/>
      <c r="I54922" s="88"/>
      <c r="J54922" s="88"/>
      <c r="K54922" s="88"/>
    </row>
    <row r="54923" spans="2:11" hidden="1" x14ac:dyDescent="0.2">
      <c r="B54923" s="88"/>
      <c r="C54923" s="88"/>
      <c r="D54923" s="88"/>
      <c r="E54923" s="88"/>
      <c r="F54923" s="88"/>
      <c r="G54923" s="88"/>
      <c r="H54923" s="88"/>
      <c r="I54923" s="88"/>
      <c r="J54923" s="88"/>
      <c r="K54923" s="88"/>
    </row>
    <row r="54924" spans="2:11" hidden="1" x14ac:dyDescent="0.2">
      <c r="B54924" s="88"/>
      <c r="C54924" s="88"/>
      <c r="D54924" s="88"/>
      <c r="E54924" s="88"/>
      <c r="F54924" s="88"/>
      <c r="G54924" s="88"/>
      <c r="H54924" s="88"/>
      <c r="I54924" s="88"/>
      <c r="J54924" s="88"/>
      <c r="K54924" s="88"/>
    </row>
    <row r="54925" spans="2:11" hidden="1" x14ac:dyDescent="0.2">
      <c r="B54925" s="88"/>
      <c r="C54925" s="88"/>
      <c r="D54925" s="88"/>
      <c r="E54925" s="88"/>
      <c r="F54925" s="88"/>
      <c r="G54925" s="88"/>
      <c r="H54925" s="88"/>
      <c r="I54925" s="88"/>
      <c r="J54925" s="88"/>
      <c r="K54925" s="88"/>
    </row>
    <row r="54926" spans="2:11" hidden="1" x14ac:dyDescent="0.2">
      <c r="B54926" s="88"/>
      <c r="C54926" s="88"/>
      <c r="D54926" s="88"/>
      <c r="E54926" s="88"/>
      <c r="F54926" s="88"/>
      <c r="G54926" s="88"/>
      <c r="H54926" s="88"/>
      <c r="I54926" s="88"/>
      <c r="J54926" s="88"/>
      <c r="K54926" s="88"/>
    </row>
    <row r="54927" spans="2:11" hidden="1" x14ac:dyDescent="0.2">
      <c r="B54927" s="88"/>
      <c r="C54927" s="88"/>
      <c r="D54927" s="88"/>
      <c r="E54927" s="88"/>
      <c r="F54927" s="88"/>
      <c r="G54927" s="88"/>
      <c r="H54927" s="88"/>
      <c r="I54927" s="88"/>
      <c r="J54927" s="88"/>
      <c r="K54927" s="88"/>
    </row>
    <row r="54928" spans="2:11" hidden="1" x14ac:dyDescent="0.2">
      <c r="B54928" s="88"/>
      <c r="C54928" s="88"/>
      <c r="D54928" s="88"/>
      <c r="E54928" s="88"/>
      <c r="F54928" s="88"/>
      <c r="G54928" s="88"/>
      <c r="H54928" s="88"/>
      <c r="I54928" s="88"/>
      <c r="J54928" s="88"/>
      <c r="K54928" s="88"/>
    </row>
    <row r="54929" spans="2:11" hidden="1" x14ac:dyDescent="0.2">
      <c r="B54929" s="88"/>
      <c r="C54929" s="88"/>
      <c r="D54929" s="88"/>
      <c r="E54929" s="88"/>
      <c r="F54929" s="88"/>
      <c r="G54929" s="88"/>
      <c r="H54929" s="88"/>
      <c r="I54929" s="88"/>
      <c r="J54929" s="88"/>
      <c r="K54929" s="88"/>
    </row>
    <row r="54930" spans="2:11" hidden="1" x14ac:dyDescent="0.2">
      <c r="B54930" s="88"/>
      <c r="C54930" s="88"/>
      <c r="D54930" s="88"/>
      <c r="E54930" s="88"/>
      <c r="F54930" s="88"/>
      <c r="G54930" s="88"/>
      <c r="H54930" s="88"/>
      <c r="I54930" s="88"/>
      <c r="J54930" s="88"/>
      <c r="K54930" s="88"/>
    </row>
    <row r="54931" spans="2:11" hidden="1" x14ac:dyDescent="0.2">
      <c r="B54931" s="88"/>
      <c r="C54931" s="88"/>
      <c r="D54931" s="88"/>
      <c r="E54931" s="88"/>
      <c r="F54931" s="88"/>
      <c r="G54931" s="88"/>
      <c r="H54931" s="88"/>
      <c r="I54931" s="88"/>
      <c r="J54931" s="88"/>
      <c r="K54931" s="88"/>
    </row>
    <row r="54932" spans="2:11" hidden="1" x14ac:dyDescent="0.2">
      <c r="B54932" s="88"/>
      <c r="C54932" s="88"/>
      <c r="D54932" s="88"/>
      <c r="E54932" s="88"/>
      <c r="F54932" s="88"/>
      <c r="G54932" s="88"/>
      <c r="H54932" s="88"/>
      <c r="I54932" s="88"/>
      <c r="J54932" s="88"/>
      <c r="K54932" s="88"/>
    </row>
    <row r="54933" spans="2:11" hidden="1" x14ac:dyDescent="0.2">
      <c r="B54933" s="88"/>
      <c r="C54933" s="88"/>
      <c r="D54933" s="88"/>
      <c r="E54933" s="88"/>
      <c r="F54933" s="88"/>
      <c r="G54933" s="88"/>
      <c r="H54933" s="88"/>
      <c r="I54933" s="88"/>
      <c r="J54933" s="88"/>
      <c r="K54933" s="88"/>
    </row>
    <row r="54934" spans="2:11" hidden="1" x14ac:dyDescent="0.2">
      <c r="B54934" s="88"/>
      <c r="C54934" s="88"/>
      <c r="D54934" s="88"/>
      <c r="E54934" s="88"/>
      <c r="F54934" s="88"/>
      <c r="G54934" s="88"/>
      <c r="H54934" s="88"/>
      <c r="I54934" s="88"/>
      <c r="J54934" s="88"/>
      <c r="K54934" s="88"/>
    </row>
    <row r="54935" spans="2:11" hidden="1" x14ac:dyDescent="0.2">
      <c r="B54935" s="88"/>
      <c r="C54935" s="88"/>
      <c r="D54935" s="88"/>
      <c r="E54935" s="88"/>
      <c r="F54935" s="88"/>
      <c r="G54935" s="88"/>
      <c r="H54935" s="88"/>
      <c r="I54935" s="88"/>
      <c r="J54935" s="88"/>
      <c r="K54935" s="88"/>
    </row>
    <row r="54936" spans="2:11" hidden="1" x14ac:dyDescent="0.2">
      <c r="B54936" s="88"/>
      <c r="C54936" s="88"/>
      <c r="D54936" s="88"/>
      <c r="E54936" s="88"/>
      <c r="F54936" s="88"/>
      <c r="G54936" s="88"/>
      <c r="H54936" s="88"/>
      <c r="I54936" s="88"/>
      <c r="J54936" s="88"/>
      <c r="K54936" s="88"/>
    </row>
    <row r="54937" spans="2:11" hidden="1" x14ac:dyDescent="0.2">
      <c r="B54937" s="88"/>
      <c r="C54937" s="88"/>
      <c r="D54937" s="88"/>
      <c r="E54937" s="88"/>
      <c r="F54937" s="88"/>
      <c r="G54937" s="88"/>
      <c r="H54937" s="88"/>
      <c r="I54937" s="88"/>
      <c r="J54937" s="88"/>
      <c r="K54937" s="88"/>
    </row>
    <row r="54938" spans="2:11" hidden="1" x14ac:dyDescent="0.2">
      <c r="B54938" s="88"/>
      <c r="C54938" s="88"/>
      <c r="D54938" s="88"/>
      <c r="E54938" s="88"/>
      <c r="F54938" s="88"/>
      <c r="G54938" s="88"/>
      <c r="H54938" s="88"/>
      <c r="I54938" s="88"/>
      <c r="J54938" s="88"/>
      <c r="K54938" s="88"/>
    </row>
    <row r="54939" spans="2:11" hidden="1" x14ac:dyDescent="0.2">
      <c r="B54939" s="88"/>
      <c r="C54939" s="88"/>
      <c r="D54939" s="88"/>
      <c r="E54939" s="88"/>
      <c r="F54939" s="88"/>
      <c r="G54939" s="88"/>
      <c r="H54939" s="88"/>
      <c r="I54939" s="88"/>
      <c r="J54939" s="88"/>
      <c r="K54939" s="88"/>
    </row>
    <row r="54940" spans="2:11" hidden="1" x14ac:dyDescent="0.2">
      <c r="B54940" s="88"/>
      <c r="C54940" s="88"/>
      <c r="D54940" s="88"/>
      <c r="E54940" s="88"/>
      <c r="F54940" s="88"/>
      <c r="G54940" s="88"/>
      <c r="H54940" s="88"/>
      <c r="I54940" s="88"/>
      <c r="J54940" s="88"/>
      <c r="K54940" s="88"/>
    </row>
    <row r="54941" spans="2:11" hidden="1" x14ac:dyDescent="0.2">
      <c r="B54941" s="88"/>
      <c r="C54941" s="88"/>
      <c r="D54941" s="88"/>
      <c r="E54941" s="88"/>
      <c r="F54941" s="88"/>
      <c r="G54941" s="88"/>
      <c r="H54941" s="88"/>
      <c r="I54941" s="88"/>
      <c r="J54941" s="88"/>
      <c r="K54941" s="88"/>
    </row>
    <row r="54942" spans="2:11" hidden="1" x14ac:dyDescent="0.2">
      <c r="B54942" s="88"/>
      <c r="C54942" s="88"/>
      <c r="D54942" s="88"/>
      <c r="E54942" s="88"/>
      <c r="F54942" s="88"/>
      <c r="G54942" s="88"/>
      <c r="H54942" s="88"/>
      <c r="I54942" s="88"/>
      <c r="J54942" s="88"/>
      <c r="K54942" s="88"/>
    </row>
    <row r="54943" spans="2:11" hidden="1" x14ac:dyDescent="0.2">
      <c r="B54943" s="88"/>
      <c r="C54943" s="88"/>
      <c r="D54943" s="88"/>
      <c r="E54943" s="88"/>
      <c r="F54943" s="88"/>
      <c r="G54943" s="88"/>
      <c r="H54943" s="88"/>
      <c r="I54943" s="88"/>
      <c r="J54943" s="88"/>
      <c r="K54943" s="88"/>
    </row>
    <row r="54944" spans="2:11" hidden="1" x14ac:dyDescent="0.2">
      <c r="B54944" s="88"/>
      <c r="C54944" s="88"/>
      <c r="D54944" s="88"/>
      <c r="E54944" s="88"/>
      <c r="F54944" s="88"/>
      <c r="G54944" s="88"/>
      <c r="H54944" s="88"/>
      <c r="I54944" s="88"/>
      <c r="J54944" s="88"/>
      <c r="K54944" s="88"/>
    </row>
    <row r="54945" spans="2:11" hidden="1" x14ac:dyDescent="0.2">
      <c r="B54945" s="88"/>
      <c r="C54945" s="88"/>
      <c r="D54945" s="88"/>
      <c r="E54945" s="88"/>
      <c r="F54945" s="88"/>
      <c r="G54945" s="88"/>
      <c r="H54945" s="88"/>
      <c r="I54945" s="88"/>
      <c r="J54945" s="88"/>
      <c r="K54945" s="88"/>
    </row>
    <row r="54946" spans="2:11" hidden="1" x14ac:dyDescent="0.2">
      <c r="B54946" s="88"/>
      <c r="C54946" s="88"/>
      <c r="D54946" s="88"/>
      <c r="E54946" s="88"/>
      <c r="F54946" s="88"/>
      <c r="G54946" s="88"/>
      <c r="H54946" s="88"/>
      <c r="I54946" s="88"/>
      <c r="J54946" s="88"/>
      <c r="K54946" s="88"/>
    </row>
    <row r="54947" spans="2:11" hidden="1" x14ac:dyDescent="0.2">
      <c r="B54947" s="88"/>
      <c r="C54947" s="88"/>
      <c r="D54947" s="88"/>
      <c r="E54947" s="88"/>
      <c r="F54947" s="88"/>
      <c r="G54947" s="88"/>
      <c r="H54947" s="88"/>
      <c r="I54947" s="88"/>
      <c r="J54947" s="88"/>
      <c r="K54947" s="88"/>
    </row>
    <row r="54948" spans="2:11" hidden="1" x14ac:dyDescent="0.2">
      <c r="B54948" s="88"/>
      <c r="C54948" s="88"/>
      <c r="D54948" s="88"/>
      <c r="E54948" s="88"/>
      <c r="F54948" s="88"/>
      <c r="G54948" s="88"/>
      <c r="H54948" s="88"/>
      <c r="I54948" s="88"/>
      <c r="J54948" s="88"/>
      <c r="K54948" s="88"/>
    </row>
    <row r="54949" spans="2:11" hidden="1" x14ac:dyDescent="0.2">
      <c r="B54949" s="88"/>
      <c r="C54949" s="88"/>
      <c r="D54949" s="88"/>
      <c r="E54949" s="88"/>
      <c r="F54949" s="88"/>
      <c r="G54949" s="88"/>
      <c r="H54949" s="88"/>
      <c r="I54949" s="88"/>
      <c r="J54949" s="88"/>
      <c r="K54949" s="88"/>
    </row>
    <row r="54950" spans="2:11" hidden="1" x14ac:dyDescent="0.2">
      <c r="B54950" s="88"/>
      <c r="C54950" s="88"/>
      <c r="D54950" s="88"/>
      <c r="E54950" s="88"/>
      <c r="F54950" s="88"/>
      <c r="G54950" s="88"/>
      <c r="H54950" s="88"/>
      <c r="I54950" s="88"/>
      <c r="J54950" s="88"/>
      <c r="K54950" s="88"/>
    </row>
    <row r="54951" spans="2:11" hidden="1" x14ac:dyDescent="0.2">
      <c r="B54951" s="88"/>
      <c r="C54951" s="88"/>
      <c r="D54951" s="88"/>
      <c r="E54951" s="88"/>
      <c r="F54951" s="88"/>
      <c r="G54951" s="88"/>
      <c r="H54951" s="88"/>
      <c r="I54951" s="88"/>
      <c r="J54951" s="88"/>
      <c r="K54951" s="88"/>
    </row>
    <row r="54952" spans="2:11" hidden="1" x14ac:dyDescent="0.2">
      <c r="B54952" s="88"/>
      <c r="C54952" s="88"/>
      <c r="D54952" s="88"/>
      <c r="E54952" s="88"/>
      <c r="F54952" s="88"/>
      <c r="G54952" s="88"/>
      <c r="H54952" s="88"/>
      <c r="I54952" s="88"/>
      <c r="J54952" s="88"/>
      <c r="K54952" s="88"/>
    </row>
    <row r="54953" spans="2:11" hidden="1" x14ac:dyDescent="0.2">
      <c r="B54953" s="88"/>
      <c r="C54953" s="88"/>
      <c r="D54953" s="88"/>
      <c r="E54953" s="88"/>
      <c r="F54953" s="88"/>
      <c r="G54953" s="88"/>
      <c r="H54953" s="88"/>
      <c r="I54953" s="88"/>
      <c r="J54953" s="88"/>
      <c r="K54953" s="88"/>
    </row>
    <row r="54954" spans="2:11" hidden="1" x14ac:dyDescent="0.2">
      <c r="B54954" s="88"/>
      <c r="C54954" s="88"/>
      <c r="D54954" s="88"/>
      <c r="E54954" s="88"/>
      <c r="F54954" s="88"/>
      <c r="G54954" s="88"/>
      <c r="H54954" s="88"/>
      <c r="I54954" s="88"/>
      <c r="J54954" s="88"/>
      <c r="K54954" s="88"/>
    </row>
    <row r="54955" spans="2:11" hidden="1" x14ac:dyDescent="0.2">
      <c r="B54955" s="88"/>
      <c r="C54955" s="88"/>
      <c r="D54955" s="88"/>
      <c r="E54955" s="88"/>
      <c r="F54955" s="88"/>
      <c r="G54955" s="88"/>
      <c r="H54955" s="88"/>
      <c r="I54955" s="88"/>
      <c r="J54955" s="88"/>
      <c r="K54955" s="88"/>
    </row>
    <row r="54956" spans="2:11" hidden="1" x14ac:dyDescent="0.2">
      <c r="B54956" s="88"/>
      <c r="C54956" s="88"/>
      <c r="D54956" s="88"/>
      <c r="E54956" s="88"/>
      <c r="F54956" s="88"/>
      <c r="G54956" s="88"/>
      <c r="H54956" s="88"/>
      <c r="I54956" s="88"/>
      <c r="J54956" s="88"/>
      <c r="K54956" s="88"/>
    </row>
    <row r="54957" spans="2:11" hidden="1" x14ac:dyDescent="0.2">
      <c r="B54957" s="88"/>
      <c r="C54957" s="88"/>
      <c r="D54957" s="88"/>
      <c r="E54957" s="88"/>
      <c r="F54957" s="88"/>
      <c r="G54957" s="88"/>
      <c r="H54957" s="88"/>
      <c r="I54957" s="88"/>
      <c r="J54957" s="88"/>
      <c r="K54957" s="88"/>
    </row>
    <row r="54958" spans="2:11" hidden="1" x14ac:dyDescent="0.2">
      <c r="B54958" s="88"/>
      <c r="C54958" s="88"/>
      <c r="D54958" s="88"/>
      <c r="E54958" s="88"/>
      <c r="F54958" s="88"/>
      <c r="G54958" s="88"/>
      <c r="H54958" s="88"/>
      <c r="I54958" s="88"/>
      <c r="J54958" s="88"/>
      <c r="K54958" s="88"/>
    </row>
    <row r="54959" spans="2:11" hidden="1" x14ac:dyDescent="0.2">
      <c r="B54959" s="88"/>
      <c r="C54959" s="88"/>
      <c r="D54959" s="88"/>
      <c r="E54959" s="88"/>
      <c r="F54959" s="88"/>
      <c r="G54959" s="88"/>
      <c r="H54959" s="88"/>
      <c r="I54959" s="88"/>
      <c r="J54959" s="88"/>
      <c r="K54959" s="88"/>
    </row>
    <row r="54960" spans="2:11" hidden="1" x14ac:dyDescent="0.2">
      <c r="B54960" s="88"/>
      <c r="C54960" s="88"/>
      <c r="D54960" s="88"/>
      <c r="E54960" s="88"/>
      <c r="F54960" s="88"/>
      <c r="G54960" s="88"/>
      <c r="H54960" s="88"/>
      <c r="I54960" s="88"/>
      <c r="J54960" s="88"/>
      <c r="K54960" s="88"/>
    </row>
    <row r="54961" spans="2:11" hidden="1" x14ac:dyDescent="0.2">
      <c r="B54961" s="88"/>
      <c r="C54961" s="88"/>
      <c r="D54961" s="88"/>
      <c r="E54961" s="88"/>
      <c r="F54961" s="88"/>
      <c r="G54961" s="88"/>
      <c r="H54961" s="88"/>
      <c r="I54961" s="88"/>
      <c r="J54961" s="88"/>
      <c r="K54961" s="88"/>
    </row>
    <row r="54962" spans="2:11" hidden="1" x14ac:dyDescent="0.2">
      <c r="B54962" s="88"/>
      <c r="C54962" s="88"/>
      <c r="D54962" s="88"/>
      <c r="E54962" s="88"/>
      <c r="F54962" s="88"/>
      <c r="G54962" s="88"/>
      <c r="H54962" s="88"/>
      <c r="I54962" s="88"/>
      <c r="J54962" s="88"/>
      <c r="K54962" s="88"/>
    </row>
    <row r="54963" spans="2:11" hidden="1" x14ac:dyDescent="0.2">
      <c r="B54963" s="88"/>
      <c r="C54963" s="88"/>
      <c r="D54963" s="88"/>
      <c r="E54963" s="88"/>
      <c r="F54963" s="88"/>
      <c r="G54963" s="88"/>
      <c r="H54963" s="88"/>
      <c r="I54963" s="88"/>
      <c r="J54963" s="88"/>
      <c r="K54963" s="88"/>
    </row>
    <row r="54964" spans="2:11" hidden="1" x14ac:dyDescent="0.2">
      <c r="B54964" s="88"/>
      <c r="C54964" s="88"/>
      <c r="D54964" s="88"/>
      <c r="E54964" s="88"/>
      <c r="F54964" s="88"/>
      <c r="G54964" s="88"/>
      <c r="H54964" s="88"/>
      <c r="I54964" s="88"/>
      <c r="J54964" s="88"/>
      <c r="K54964" s="88"/>
    </row>
    <row r="54965" spans="2:11" hidden="1" x14ac:dyDescent="0.2">
      <c r="B54965" s="88"/>
      <c r="C54965" s="88"/>
      <c r="D54965" s="88"/>
      <c r="E54965" s="88"/>
      <c r="F54965" s="88"/>
      <c r="G54965" s="88"/>
      <c r="H54965" s="88"/>
      <c r="I54965" s="88"/>
      <c r="J54965" s="88"/>
      <c r="K54965" s="88"/>
    </row>
    <row r="54966" spans="2:11" hidden="1" x14ac:dyDescent="0.2">
      <c r="B54966" s="88"/>
      <c r="C54966" s="88"/>
      <c r="D54966" s="88"/>
      <c r="E54966" s="88"/>
      <c r="F54966" s="88"/>
      <c r="G54966" s="88"/>
      <c r="H54966" s="88"/>
      <c r="I54966" s="88"/>
      <c r="J54966" s="88"/>
      <c r="K54966" s="88"/>
    </row>
    <row r="54967" spans="2:11" hidden="1" x14ac:dyDescent="0.2">
      <c r="B54967" s="88"/>
      <c r="C54967" s="88"/>
      <c r="D54967" s="88"/>
      <c r="E54967" s="88"/>
      <c r="F54967" s="88"/>
      <c r="G54967" s="88"/>
      <c r="H54967" s="88"/>
      <c r="I54967" s="88"/>
      <c r="J54967" s="88"/>
      <c r="K54967" s="88"/>
    </row>
    <row r="54968" spans="2:11" hidden="1" x14ac:dyDescent="0.2">
      <c r="B54968" s="88"/>
      <c r="C54968" s="88"/>
      <c r="D54968" s="88"/>
      <c r="E54968" s="88"/>
      <c r="F54968" s="88"/>
      <c r="G54968" s="88"/>
      <c r="H54968" s="88"/>
      <c r="I54968" s="88"/>
      <c r="J54968" s="88"/>
      <c r="K54968" s="88"/>
    </row>
    <row r="54969" spans="2:11" hidden="1" x14ac:dyDescent="0.2">
      <c r="B54969" s="88"/>
      <c r="C54969" s="88"/>
      <c r="D54969" s="88"/>
      <c r="E54969" s="88"/>
      <c r="F54969" s="88"/>
      <c r="G54969" s="88"/>
      <c r="H54969" s="88"/>
      <c r="I54969" s="88"/>
      <c r="J54969" s="88"/>
      <c r="K54969" s="88"/>
    </row>
    <row r="54970" spans="2:11" hidden="1" x14ac:dyDescent="0.2">
      <c r="B54970" s="88"/>
      <c r="C54970" s="88"/>
      <c r="D54970" s="88"/>
      <c r="E54970" s="88"/>
      <c r="F54970" s="88"/>
      <c r="G54970" s="88"/>
      <c r="H54970" s="88"/>
      <c r="I54970" s="88"/>
      <c r="J54970" s="88"/>
      <c r="K54970" s="88"/>
    </row>
    <row r="54971" spans="2:11" hidden="1" x14ac:dyDescent="0.2">
      <c r="B54971" s="88"/>
      <c r="C54971" s="88"/>
      <c r="D54971" s="88"/>
      <c r="E54971" s="88"/>
      <c r="F54971" s="88"/>
      <c r="G54971" s="88"/>
      <c r="H54971" s="88"/>
      <c r="I54971" s="88"/>
      <c r="J54971" s="88"/>
      <c r="K54971" s="88"/>
    </row>
    <row r="54972" spans="2:11" hidden="1" x14ac:dyDescent="0.2">
      <c r="B54972" s="88"/>
      <c r="C54972" s="88"/>
      <c r="D54972" s="88"/>
      <c r="E54972" s="88"/>
      <c r="F54972" s="88"/>
      <c r="G54972" s="88"/>
      <c r="H54972" s="88"/>
      <c r="I54972" s="88"/>
      <c r="J54972" s="88"/>
      <c r="K54972" s="88"/>
    </row>
    <row r="54973" spans="2:11" hidden="1" x14ac:dyDescent="0.2">
      <c r="B54973" s="88"/>
      <c r="C54973" s="88"/>
      <c r="D54973" s="88"/>
      <c r="E54973" s="88"/>
      <c r="F54973" s="88"/>
      <c r="G54973" s="88"/>
      <c r="H54973" s="88"/>
      <c r="I54973" s="88"/>
      <c r="J54973" s="88"/>
      <c r="K54973" s="88"/>
    </row>
    <row r="54974" spans="2:11" hidden="1" x14ac:dyDescent="0.2">
      <c r="B54974" s="88"/>
      <c r="C54974" s="88"/>
      <c r="D54974" s="88"/>
      <c r="E54974" s="88"/>
      <c r="F54974" s="88"/>
      <c r="G54974" s="88"/>
      <c r="H54974" s="88"/>
      <c r="I54974" s="88"/>
      <c r="J54974" s="88"/>
      <c r="K54974" s="88"/>
    </row>
    <row r="54975" spans="2:11" hidden="1" x14ac:dyDescent="0.2">
      <c r="B54975" s="88"/>
      <c r="C54975" s="88"/>
      <c r="D54975" s="88"/>
      <c r="E54975" s="88"/>
      <c r="F54975" s="88"/>
      <c r="G54975" s="88"/>
      <c r="H54975" s="88"/>
      <c r="I54975" s="88"/>
      <c r="J54975" s="88"/>
      <c r="K54975" s="88"/>
    </row>
    <row r="54976" spans="2:11" hidden="1" x14ac:dyDescent="0.2">
      <c r="B54976" s="88"/>
      <c r="C54976" s="88"/>
      <c r="D54976" s="88"/>
      <c r="E54976" s="88"/>
      <c r="F54976" s="88"/>
      <c r="G54976" s="88"/>
      <c r="H54976" s="88"/>
      <c r="I54976" s="88"/>
      <c r="J54976" s="88"/>
      <c r="K54976" s="88"/>
    </row>
    <row r="54977" spans="2:11" hidden="1" x14ac:dyDescent="0.2">
      <c r="B54977" s="88"/>
      <c r="C54977" s="88"/>
      <c r="D54977" s="88"/>
      <c r="E54977" s="88"/>
      <c r="F54977" s="88"/>
      <c r="G54977" s="88"/>
      <c r="H54977" s="88"/>
      <c r="I54977" s="88"/>
      <c r="J54977" s="88"/>
      <c r="K54977" s="88"/>
    </row>
    <row r="54978" spans="2:11" hidden="1" x14ac:dyDescent="0.2">
      <c r="B54978" s="88"/>
      <c r="C54978" s="88"/>
      <c r="D54978" s="88"/>
      <c r="E54978" s="88"/>
      <c r="F54978" s="88"/>
      <c r="G54978" s="88"/>
      <c r="H54978" s="88"/>
      <c r="I54978" s="88"/>
      <c r="J54978" s="88"/>
      <c r="K54978" s="88"/>
    </row>
    <row r="54979" spans="2:11" hidden="1" x14ac:dyDescent="0.2">
      <c r="B54979" s="88"/>
      <c r="C54979" s="88"/>
      <c r="D54979" s="88"/>
      <c r="E54979" s="88"/>
      <c r="F54979" s="88"/>
      <c r="G54979" s="88"/>
      <c r="H54979" s="88"/>
      <c r="I54979" s="88"/>
      <c r="J54979" s="88"/>
      <c r="K54979" s="88"/>
    </row>
    <row r="54980" spans="2:11" hidden="1" x14ac:dyDescent="0.2">
      <c r="B54980" s="88"/>
      <c r="C54980" s="88"/>
      <c r="D54980" s="88"/>
      <c r="E54980" s="88"/>
      <c r="F54980" s="88"/>
      <c r="G54980" s="88"/>
      <c r="H54980" s="88"/>
      <c r="I54980" s="88"/>
      <c r="J54980" s="88"/>
      <c r="K54980" s="88"/>
    </row>
    <row r="54981" spans="2:11" hidden="1" x14ac:dyDescent="0.2">
      <c r="B54981" s="88"/>
      <c r="C54981" s="88"/>
      <c r="D54981" s="88"/>
      <c r="E54981" s="88"/>
      <c r="F54981" s="88"/>
      <c r="G54981" s="88"/>
      <c r="H54981" s="88"/>
      <c r="I54981" s="88"/>
      <c r="J54981" s="88"/>
      <c r="K54981" s="88"/>
    </row>
    <row r="54982" spans="2:11" hidden="1" x14ac:dyDescent="0.2">
      <c r="B54982" s="88"/>
      <c r="C54982" s="88"/>
      <c r="D54982" s="88"/>
      <c r="E54982" s="88"/>
      <c r="F54982" s="88"/>
      <c r="G54982" s="88"/>
      <c r="H54982" s="88"/>
      <c r="I54982" s="88"/>
      <c r="J54982" s="88"/>
      <c r="K54982" s="88"/>
    </row>
    <row r="54983" spans="2:11" hidden="1" x14ac:dyDescent="0.2">
      <c r="B54983" s="88"/>
      <c r="C54983" s="88"/>
      <c r="D54983" s="88"/>
      <c r="E54983" s="88"/>
      <c r="F54983" s="88"/>
      <c r="G54983" s="88"/>
      <c r="H54983" s="88"/>
      <c r="I54983" s="88"/>
      <c r="J54983" s="88"/>
      <c r="K54983" s="88"/>
    </row>
    <row r="54984" spans="2:11" hidden="1" x14ac:dyDescent="0.2">
      <c r="B54984" s="88"/>
      <c r="C54984" s="88"/>
      <c r="D54984" s="88"/>
      <c r="E54984" s="88"/>
      <c r="F54984" s="88"/>
      <c r="G54984" s="88"/>
      <c r="H54984" s="88"/>
      <c r="I54984" s="88"/>
      <c r="J54984" s="88"/>
      <c r="K54984" s="88"/>
    </row>
    <row r="54985" spans="2:11" hidden="1" x14ac:dyDescent="0.2">
      <c r="B54985" s="88"/>
      <c r="C54985" s="88"/>
      <c r="D54985" s="88"/>
      <c r="E54985" s="88"/>
      <c r="F54985" s="88"/>
      <c r="G54985" s="88"/>
      <c r="H54985" s="88"/>
      <c r="I54985" s="88"/>
      <c r="J54985" s="88"/>
      <c r="K54985" s="88"/>
    </row>
    <row r="54986" spans="2:11" hidden="1" x14ac:dyDescent="0.2">
      <c r="B54986" s="88"/>
      <c r="C54986" s="88"/>
      <c r="D54986" s="88"/>
      <c r="E54986" s="88"/>
      <c r="F54986" s="88"/>
      <c r="G54986" s="88"/>
      <c r="H54986" s="88"/>
      <c r="I54986" s="88"/>
      <c r="J54986" s="88"/>
      <c r="K54986" s="88"/>
    </row>
    <row r="54987" spans="2:11" hidden="1" x14ac:dyDescent="0.2">
      <c r="B54987" s="88"/>
      <c r="C54987" s="88"/>
      <c r="D54987" s="88"/>
      <c r="E54987" s="88"/>
      <c r="F54987" s="88"/>
      <c r="G54987" s="88"/>
      <c r="H54987" s="88"/>
      <c r="I54987" s="88"/>
      <c r="J54987" s="88"/>
      <c r="K54987" s="88"/>
    </row>
    <row r="54988" spans="2:11" hidden="1" x14ac:dyDescent="0.2">
      <c r="B54988" s="88"/>
      <c r="C54988" s="88"/>
      <c r="D54988" s="88"/>
      <c r="E54988" s="88"/>
      <c r="F54988" s="88"/>
      <c r="G54988" s="88"/>
      <c r="H54988" s="88"/>
      <c r="I54988" s="88"/>
      <c r="J54988" s="88"/>
      <c r="K54988" s="88"/>
    </row>
    <row r="54989" spans="2:11" hidden="1" x14ac:dyDescent="0.2">
      <c r="B54989" s="88"/>
      <c r="C54989" s="88"/>
      <c r="D54989" s="88"/>
      <c r="E54989" s="88"/>
      <c r="F54989" s="88"/>
      <c r="G54989" s="88"/>
      <c r="H54989" s="88"/>
      <c r="I54989" s="88"/>
      <c r="J54989" s="88"/>
      <c r="K54989" s="88"/>
    </row>
    <row r="54990" spans="2:11" hidden="1" x14ac:dyDescent="0.2">
      <c r="B54990" s="88"/>
      <c r="C54990" s="88"/>
      <c r="D54990" s="88"/>
      <c r="E54990" s="88"/>
      <c r="F54990" s="88"/>
      <c r="G54990" s="88"/>
      <c r="H54990" s="88"/>
      <c r="I54990" s="88"/>
      <c r="J54990" s="88"/>
      <c r="K54990" s="88"/>
    </row>
    <row r="54991" spans="2:11" hidden="1" x14ac:dyDescent="0.2">
      <c r="B54991" s="88"/>
      <c r="C54991" s="88"/>
      <c r="D54991" s="88"/>
      <c r="E54991" s="88"/>
      <c r="F54991" s="88"/>
      <c r="G54991" s="88"/>
      <c r="H54991" s="88"/>
      <c r="I54991" s="88"/>
      <c r="J54991" s="88"/>
      <c r="K54991" s="88"/>
    </row>
    <row r="54992" spans="2:11" hidden="1" x14ac:dyDescent="0.2">
      <c r="B54992" s="88"/>
      <c r="C54992" s="88"/>
      <c r="D54992" s="88"/>
      <c r="E54992" s="88"/>
      <c r="F54992" s="88"/>
      <c r="G54992" s="88"/>
      <c r="H54992" s="88"/>
      <c r="I54992" s="88"/>
      <c r="J54992" s="88"/>
      <c r="K54992" s="88"/>
    </row>
    <row r="54993" spans="2:11" hidden="1" x14ac:dyDescent="0.2">
      <c r="B54993" s="88"/>
      <c r="C54993" s="88"/>
      <c r="D54993" s="88"/>
      <c r="E54993" s="88"/>
      <c r="F54993" s="88"/>
      <c r="G54993" s="88"/>
      <c r="H54993" s="88"/>
      <c r="I54993" s="88"/>
      <c r="J54993" s="88"/>
      <c r="K54993" s="88"/>
    </row>
    <row r="54994" spans="2:11" hidden="1" x14ac:dyDescent="0.2">
      <c r="B54994" s="88"/>
      <c r="C54994" s="88"/>
      <c r="D54994" s="88"/>
      <c r="E54994" s="88"/>
      <c r="F54994" s="88"/>
      <c r="G54994" s="88"/>
      <c r="H54994" s="88"/>
      <c r="I54994" s="88"/>
      <c r="J54994" s="88"/>
      <c r="K54994" s="88"/>
    </row>
    <row r="54995" spans="2:11" hidden="1" x14ac:dyDescent="0.2">
      <c r="B54995" s="88"/>
      <c r="C54995" s="88"/>
      <c r="D54995" s="88"/>
      <c r="E54995" s="88"/>
      <c r="F54995" s="88"/>
      <c r="G54995" s="88"/>
      <c r="H54995" s="88"/>
      <c r="I54995" s="88"/>
      <c r="J54995" s="88"/>
      <c r="K54995" s="88"/>
    </row>
    <row r="54996" spans="2:11" hidden="1" x14ac:dyDescent="0.2">
      <c r="B54996" s="88"/>
      <c r="C54996" s="88"/>
      <c r="D54996" s="88"/>
      <c r="E54996" s="88"/>
      <c r="F54996" s="88"/>
      <c r="G54996" s="88"/>
      <c r="H54996" s="88"/>
      <c r="I54996" s="88"/>
      <c r="J54996" s="88"/>
      <c r="K54996" s="88"/>
    </row>
    <row r="54997" spans="2:11" hidden="1" x14ac:dyDescent="0.2">
      <c r="B54997" s="88"/>
      <c r="C54997" s="88"/>
      <c r="D54997" s="88"/>
      <c r="E54997" s="88"/>
      <c r="F54997" s="88"/>
      <c r="G54997" s="88"/>
      <c r="H54997" s="88"/>
      <c r="I54997" s="88"/>
      <c r="J54997" s="88"/>
      <c r="K54997" s="88"/>
    </row>
    <row r="54998" spans="2:11" hidden="1" x14ac:dyDescent="0.2">
      <c r="B54998" s="88"/>
      <c r="C54998" s="88"/>
      <c r="D54998" s="88"/>
      <c r="E54998" s="88"/>
      <c r="F54998" s="88"/>
      <c r="G54998" s="88"/>
      <c r="H54998" s="88"/>
      <c r="I54998" s="88"/>
      <c r="J54998" s="88"/>
      <c r="K54998" s="88"/>
    </row>
    <row r="54999" spans="2:11" hidden="1" x14ac:dyDescent="0.2">
      <c r="B54999" s="88"/>
      <c r="C54999" s="88"/>
      <c r="D54999" s="88"/>
      <c r="E54999" s="88"/>
      <c r="F54999" s="88"/>
      <c r="G54999" s="88"/>
      <c r="H54999" s="88"/>
      <c r="I54999" s="88"/>
      <c r="J54999" s="88"/>
      <c r="K54999" s="88"/>
    </row>
    <row r="55000" spans="2:11" hidden="1" x14ac:dyDescent="0.2">
      <c r="B55000" s="88"/>
      <c r="C55000" s="88"/>
      <c r="D55000" s="88"/>
      <c r="E55000" s="88"/>
      <c r="F55000" s="88"/>
      <c r="G55000" s="88"/>
      <c r="H55000" s="88"/>
      <c r="I55000" s="88"/>
      <c r="J55000" s="88"/>
      <c r="K55000" s="88"/>
    </row>
    <row r="55001" spans="2:11" hidden="1" x14ac:dyDescent="0.2">
      <c r="B55001" s="88"/>
      <c r="C55001" s="88"/>
      <c r="D55001" s="88"/>
      <c r="E55001" s="88"/>
      <c r="F55001" s="88"/>
      <c r="G55001" s="88"/>
      <c r="H55001" s="88"/>
      <c r="I55001" s="88"/>
      <c r="J55001" s="88"/>
      <c r="K55001" s="88"/>
    </row>
    <row r="55002" spans="2:11" hidden="1" x14ac:dyDescent="0.2">
      <c r="B55002" s="88"/>
      <c r="C55002" s="88"/>
      <c r="D55002" s="88"/>
      <c r="E55002" s="88"/>
      <c r="F55002" s="88"/>
      <c r="G55002" s="88"/>
      <c r="H55002" s="88"/>
      <c r="I55002" s="88"/>
      <c r="J55002" s="88"/>
      <c r="K55002" s="88"/>
    </row>
    <row r="55003" spans="2:11" hidden="1" x14ac:dyDescent="0.2">
      <c r="B55003" s="88"/>
      <c r="C55003" s="88"/>
      <c r="D55003" s="88"/>
      <c r="E55003" s="88"/>
      <c r="F55003" s="88"/>
      <c r="G55003" s="88"/>
      <c r="H55003" s="88"/>
      <c r="I55003" s="88"/>
      <c r="J55003" s="88"/>
      <c r="K55003" s="88"/>
    </row>
    <row r="55004" spans="2:11" hidden="1" x14ac:dyDescent="0.2">
      <c r="B55004" s="88"/>
      <c r="C55004" s="88"/>
      <c r="D55004" s="88"/>
      <c r="E55004" s="88"/>
      <c r="F55004" s="88"/>
      <c r="G55004" s="88"/>
      <c r="H55004" s="88"/>
      <c r="I55004" s="88"/>
      <c r="J55004" s="88"/>
      <c r="K55004" s="88"/>
    </row>
    <row r="55005" spans="2:11" hidden="1" x14ac:dyDescent="0.2">
      <c r="B55005" s="88"/>
      <c r="C55005" s="88"/>
      <c r="D55005" s="88"/>
      <c r="E55005" s="88"/>
      <c r="F55005" s="88"/>
      <c r="G55005" s="88"/>
      <c r="H55005" s="88"/>
      <c r="I55005" s="88"/>
      <c r="J55005" s="88"/>
      <c r="K55005" s="88"/>
    </row>
    <row r="55006" spans="2:11" hidden="1" x14ac:dyDescent="0.2">
      <c r="B55006" s="88"/>
      <c r="C55006" s="88"/>
      <c r="D55006" s="88"/>
      <c r="E55006" s="88"/>
      <c r="F55006" s="88"/>
      <c r="G55006" s="88"/>
      <c r="H55006" s="88"/>
      <c r="I55006" s="88"/>
      <c r="J55006" s="88"/>
      <c r="K55006" s="88"/>
    </row>
    <row r="55007" spans="2:11" hidden="1" x14ac:dyDescent="0.2">
      <c r="B55007" s="88"/>
      <c r="C55007" s="88"/>
      <c r="D55007" s="88"/>
      <c r="E55007" s="88"/>
      <c r="F55007" s="88"/>
      <c r="G55007" s="88"/>
      <c r="H55007" s="88"/>
      <c r="I55007" s="88"/>
      <c r="J55007" s="88"/>
      <c r="K55007" s="88"/>
    </row>
    <row r="55008" spans="2:11" hidden="1" x14ac:dyDescent="0.2">
      <c r="B55008" s="88"/>
      <c r="C55008" s="88"/>
      <c r="D55008" s="88"/>
      <c r="E55008" s="88"/>
      <c r="F55008" s="88"/>
      <c r="G55008" s="88"/>
      <c r="H55008" s="88"/>
      <c r="I55008" s="88"/>
      <c r="J55008" s="88"/>
      <c r="K55008" s="88"/>
    </row>
    <row r="55009" spans="2:11" hidden="1" x14ac:dyDescent="0.2">
      <c r="B55009" s="88"/>
      <c r="C55009" s="88"/>
      <c r="D55009" s="88"/>
      <c r="E55009" s="88"/>
      <c r="F55009" s="88"/>
      <c r="G55009" s="88"/>
      <c r="H55009" s="88"/>
      <c r="I55009" s="88"/>
      <c r="J55009" s="88"/>
      <c r="K55009" s="88"/>
    </row>
    <row r="55010" spans="2:11" hidden="1" x14ac:dyDescent="0.2">
      <c r="B55010" s="88"/>
      <c r="C55010" s="88"/>
      <c r="D55010" s="88"/>
      <c r="E55010" s="88"/>
      <c r="F55010" s="88"/>
      <c r="G55010" s="88"/>
      <c r="H55010" s="88"/>
      <c r="I55010" s="88"/>
      <c r="J55010" s="88"/>
      <c r="K55010" s="88"/>
    </row>
    <row r="55011" spans="2:11" hidden="1" x14ac:dyDescent="0.2">
      <c r="B55011" s="88"/>
      <c r="C55011" s="88"/>
      <c r="D55011" s="88"/>
      <c r="E55011" s="88"/>
      <c r="F55011" s="88"/>
      <c r="G55011" s="88"/>
      <c r="H55011" s="88"/>
      <c r="I55011" s="88"/>
      <c r="J55011" s="88"/>
      <c r="K55011" s="88"/>
    </row>
    <row r="55012" spans="2:11" hidden="1" x14ac:dyDescent="0.2">
      <c r="B55012" s="88"/>
      <c r="C55012" s="88"/>
      <c r="D55012" s="88"/>
      <c r="E55012" s="88"/>
      <c r="F55012" s="88"/>
      <c r="G55012" s="88"/>
      <c r="H55012" s="88"/>
      <c r="I55012" s="88"/>
      <c r="J55012" s="88"/>
      <c r="K55012" s="88"/>
    </row>
    <row r="55013" spans="2:11" hidden="1" x14ac:dyDescent="0.2">
      <c r="B55013" s="88"/>
      <c r="C55013" s="88"/>
      <c r="D55013" s="88"/>
      <c r="E55013" s="88"/>
      <c r="F55013" s="88"/>
      <c r="G55013" s="88"/>
      <c r="H55013" s="88"/>
      <c r="I55013" s="88"/>
      <c r="J55013" s="88"/>
      <c r="K55013" s="88"/>
    </row>
    <row r="55014" spans="2:11" hidden="1" x14ac:dyDescent="0.2">
      <c r="B55014" s="88"/>
      <c r="C55014" s="88"/>
      <c r="D55014" s="88"/>
      <c r="E55014" s="88"/>
      <c r="F55014" s="88"/>
      <c r="G55014" s="88"/>
      <c r="H55014" s="88"/>
      <c r="I55014" s="88"/>
      <c r="J55014" s="88"/>
      <c r="K55014" s="88"/>
    </row>
    <row r="55015" spans="2:11" hidden="1" x14ac:dyDescent="0.2">
      <c r="B55015" s="88"/>
      <c r="C55015" s="88"/>
      <c r="D55015" s="88"/>
      <c r="E55015" s="88"/>
      <c r="F55015" s="88"/>
      <c r="G55015" s="88"/>
      <c r="H55015" s="88"/>
      <c r="I55015" s="88"/>
      <c r="J55015" s="88"/>
      <c r="K55015" s="88"/>
    </row>
    <row r="55016" spans="2:11" hidden="1" x14ac:dyDescent="0.2">
      <c r="B55016" s="88"/>
      <c r="C55016" s="88"/>
      <c r="D55016" s="88"/>
      <c r="E55016" s="88"/>
      <c r="F55016" s="88"/>
      <c r="G55016" s="88"/>
      <c r="H55016" s="88"/>
      <c r="I55016" s="88"/>
      <c r="J55016" s="88"/>
      <c r="K55016" s="88"/>
    </row>
    <row r="55017" spans="2:11" hidden="1" x14ac:dyDescent="0.2">
      <c r="B55017" s="88"/>
      <c r="C55017" s="88"/>
      <c r="D55017" s="88"/>
      <c r="E55017" s="88"/>
      <c r="F55017" s="88"/>
      <c r="G55017" s="88"/>
      <c r="H55017" s="88"/>
      <c r="I55017" s="88"/>
      <c r="J55017" s="88"/>
      <c r="K55017" s="88"/>
    </row>
    <row r="55018" spans="2:11" hidden="1" x14ac:dyDescent="0.2">
      <c r="B55018" s="88"/>
      <c r="C55018" s="88"/>
      <c r="D55018" s="88"/>
      <c r="E55018" s="88"/>
      <c r="F55018" s="88"/>
      <c r="G55018" s="88"/>
      <c r="H55018" s="88"/>
      <c r="I55018" s="88"/>
      <c r="J55018" s="88"/>
      <c r="K55018" s="88"/>
    </row>
    <row r="55019" spans="2:11" hidden="1" x14ac:dyDescent="0.2">
      <c r="B55019" s="88"/>
      <c r="C55019" s="88"/>
      <c r="D55019" s="88"/>
      <c r="E55019" s="88"/>
      <c r="F55019" s="88"/>
      <c r="G55019" s="88"/>
      <c r="H55019" s="88"/>
      <c r="I55019" s="88"/>
      <c r="J55019" s="88"/>
      <c r="K55019" s="88"/>
    </row>
    <row r="55020" spans="2:11" hidden="1" x14ac:dyDescent="0.2">
      <c r="B55020" s="88"/>
      <c r="C55020" s="88"/>
      <c r="D55020" s="88"/>
      <c r="E55020" s="88"/>
      <c r="F55020" s="88"/>
      <c r="G55020" s="88"/>
      <c r="H55020" s="88"/>
      <c r="I55020" s="88"/>
      <c r="J55020" s="88"/>
      <c r="K55020" s="88"/>
    </row>
    <row r="55021" spans="2:11" hidden="1" x14ac:dyDescent="0.2">
      <c r="B55021" s="88"/>
      <c r="C55021" s="88"/>
      <c r="D55021" s="88"/>
      <c r="E55021" s="88"/>
      <c r="F55021" s="88"/>
      <c r="G55021" s="88"/>
      <c r="H55021" s="88"/>
      <c r="I55021" s="88"/>
      <c r="J55021" s="88"/>
      <c r="K55021" s="88"/>
    </row>
    <row r="55022" spans="2:11" hidden="1" x14ac:dyDescent="0.2">
      <c r="B55022" s="88"/>
      <c r="C55022" s="88"/>
      <c r="D55022" s="88"/>
      <c r="E55022" s="88"/>
      <c r="F55022" s="88"/>
      <c r="G55022" s="88"/>
      <c r="H55022" s="88"/>
      <c r="I55022" s="88"/>
      <c r="J55022" s="88"/>
      <c r="K55022" s="88"/>
    </row>
    <row r="55023" spans="2:11" hidden="1" x14ac:dyDescent="0.2">
      <c r="B55023" s="88"/>
      <c r="C55023" s="88"/>
      <c r="D55023" s="88"/>
      <c r="E55023" s="88"/>
      <c r="F55023" s="88"/>
      <c r="G55023" s="88"/>
      <c r="H55023" s="88"/>
      <c r="I55023" s="88"/>
      <c r="J55023" s="88"/>
      <c r="K55023" s="88"/>
    </row>
    <row r="55024" spans="2:11" hidden="1" x14ac:dyDescent="0.2">
      <c r="B55024" s="88"/>
      <c r="C55024" s="88"/>
      <c r="D55024" s="88"/>
      <c r="E55024" s="88"/>
      <c r="F55024" s="88"/>
      <c r="G55024" s="88"/>
      <c r="H55024" s="88"/>
      <c r="I55024" s="88"/>
      <c r="J55024" s="88"/>
      <c r="K55024" s="88"/>
    </row>
    <row r="55025" spans="2:11" hidden="1" x14ac:dyDescent="0.2">
      <c r="B55025" s="88"/>
      <c r="C55025" s="88"/>
      <c r="D55025" s="88"/>
      <c r="E55025" s="88"/>
      <c r="F55025" s="88"/>
      <c r="G55025" s="88"/>
      <c r="H55025" s="88"/>
      <c r="I55025" s="88"/>
      <c r="J55025" s="88"/>
      <c r="K55025" s="88"/>
    </row>
    <row r="55026" spans="2:11" hidden="1" x14ac:dyDescent="0.2">
      <c r="B55026" s="88"/>
      <c r="C55026" s="88"/>
      <c r="D55026" s="88"/>
      <c r="E55026" s="88"/>
      <c r="F55026" s="88"/>
      <c r="G55026" s="88"/>
      <c r="H55026" s="88"/>
      <c r="I55026" s="88"/>
      <c r="J55026" s="88"/>
      <c r="K55026" s="88"/>
    </row>
    <row r="55027" spans="2:11" hidden="1" x14ac:dyDescent="0.2">
      <c r="B55027" s="88"/>
      <c r="C55027" s="88"/>
      <c r="D55027" s="88"/>
      <c r="E55027" s="88"/>
      <c r="F55027" s="88"/>
      <c r="G55027" s="88"/>
      <c r="H55027" s="88"/>
      <c r="I55027" s="88"/>
      <c r="J55027" s="88"/>
      <c r="K55027" s="88"/>
    </row>
    <row r="55028" spans="2:11" hidden="1" x14ac:dyDescent="0.2">
      <c r="B55028" s="88"/>
      <c r="C55028" s="88"/>
      <c r="D55028" s="88"/>
      <c r="E55028" s="88"/>
      <c r="F55028" s="88"/>
      <c r="G55028" s="88"/>
      <c r="H55028" s="88"/>
      <c r="I55028" s="88"/>
      <c r="J55028" s="88"/>
      <c r="K55028" s="88"/>
    </row>
    <row r="55029" spans="2:11" hidden="1" x14ac:dyDescent="0.2">
      <c r="B55029" s="88"/>
      <c r="C55029" s="88"/>
      <c r="D55029" s="88"/>
      <c r="E55029" s="88"/>
      <c r="F55029" s="88"/>
      <c r="G55029" s="88"/>
      <c r="H55029" s="88"/>
      <c r="I55029" s="88"/>
      <c r="J55029" s="88"/>
      <c r="K55029" s="88"/>
    </row>
    <row r="55030" spans="2:11" hidden="1" x14ac:dyDescent="0.2">
      <c r="B55030" s="88"/>
      <c r="C55030" s="88"/>
      <c r="D55030" s="88"/>
      <c r="E55030" s="88"/>
      <c r="F55030" s="88"/>
      <c r="G55030" s="88"/>
      <c r="H55030" s="88"/>
      <c r="I55030" s="88"/>
      <c r="J55030" s="88"/>
      <c r="K55030" s="88"/>
    </row>
    <row r="55031" spans="2:11" hidden="1" x14ac:dyDescent="0.2">
      <c r="B55031" s="88"/>
      <c r="C55031" s="88"/>
      <c r="D55031" s="88"/>
      <c r="E55031" s="88"/>
      <c r="F55031" s="88"/>
      <c r="G55031" s="88"/>
      <c r="H55031" s="88"/>
      <c r="I55031" s="88"/>
      <c r="J55031" s="88"/>
      <c r="K55031" s="88"/>
    </row>
    <row r="55032" spans="2:11" hidden="1" x14ac:dyDescent="0.2">
      <c r="B55032" s="88"/>
      <c r="C55032" s="88"/>
      <c r="D55032" s="88"/>
      <c r="E55032" s="88"/>
      <c r="F55032" s="88"/>
      <c r="G55032" s="88"/>
      <c r="H55032" s="88"/>
      <c r="I55032" s="88"/>
      <c r="J55032" s="88"/>
      <c r="K55032" s="88"/>
    </row>
    <row r="55033" spans="2:11" hidden="1" x14ac:dyDescent="0.2">
      <c r="B55033" s="88"/>
      <c r="C55033" s="88"/>
      <c r="D55033" s="88"/>
      <c r="E55033" s="88"/>
      <c r="F55033" s="88"/>
      <c r="G55033" s="88"/>
      <c r="H55033" s="88"/>
      <c r="I55033" s="88"/>
      <c r="J55033" s="88"/>
      <c r="K55033" s="88"/>
    </row>
    <row r="55034" spans="2:11" hidden="1" x14ac:dyDescent="0.2">
      <c r="B55034" s="88"/>
      <c r="C55034" s="88"/>
      <c r="D55034" s="88"/>
      <c r="E55034" s="88"/>
      <c r="F55034" s="88"/>
      <c r="G55034" s="88"/>
      <c r="H55034" s="88"/>
      <c r="I55034" s="88"/>
      <c r="J55034" s="88"/>
      <c r="K55034" s="88"/>
    </row>
    <row r="55035" spans="2:11" hidden="1" x14ac:dyDescent="0.2">
      <c r="B55035" s="88"/>
      <c r="C55035" s="88"/>
      <c r="D55035" s="88"/>
      <c r="E55035" s="88"/>
      <c r="F55035" s="88"/>
      <c r="G55035" s="88"/>
      <c r="H55035" s="88"/>
      <c r="I55035" s="88"/>
      <c r="J55035" s="88"/>
      <c r="K55035" s="88"/>
    </row>
    <row r="55036" spans="2:11" hidden="1" x14ac:dyDescent="0.2">
      <c r="B55036" s="88"/>
      <c r="C55036" s="88"/>
      <c r="D55036" s="88"/>
      <c r="E55036" s="88"/>
      <c r="F55036" s="88"/>
      <c r="G55036" s="88"/>
      <c r="H55036" s="88"/>
      <c r="I55036" s="88"/>
      <c r="J55036" s="88"/>
      <c r="K55036" s="88"/>
    </row>
    <row r="55037" spans="2:11" hidden="1" x14ac:dyDescent="0.2">
      <c r="B55037" s="88"/>
      <c r="C55037" s="88"/>
      <c r="D55037" s="88"/>
      <c r="E55037" s="88"/>
      <c r="F55037" s="88"/>
      <c r="G55037" s="88"/>
      <c r="H55037" s="88"/>
      <c r="I55037" s="88"/>
      <c r="J55037" s="88"/>
      <c r="K55037" s="88"/>
    </row>
    <row r="55038" spans="2:11" hidden="1" x14ac:dyDescent="0.2">
      <c r="B55038" s="88"/>
      <c r="C55038" s="88"/>
      <c r="D55038" s="88"/>
      <c r="E55038" s="88"/>
      <c r="F55038" s="88"/>
      <c r="G55038" s="88"/>
      <c r="H55038" s="88"/>
      <c r="I55038" s="88"/>
      <c r="J55038" s="88"/>
      <c r="K55038" s="88"/>
    </row>
    <row r="55039" spans="2:11" hidden="1" x14ac:dyDescent="0.2">
      <c r="B55039" s="88"/>
      <c r="C55039" s="88"/>
      <c r="D55039" s="88"/>
      <c r="E55039" s="88"/>
      <c r="F55039" s="88"/>
      <c r="G55039" s="88"/>
      <c r="H55039" s="88"/>
      <c r="I55039" s="88"/>
      <c r="J55039" s="88"/>
      <c r="K55039" s="88"/>
    </row>
    <row r="55040" spans="2:11" hidden="1" x14ac:dyDescent="0.2">
      <c r="B55040" s="88"/>
      <c r="C55040" s="88"/>
      <c r="D55040" s="88"/>
      <c r="E55040" s="88"/>
      <c r="F55040" s="88"/>
      <c r="G55040" s="88"/>
      <c r="H55040" s="88"/>
      <c r="I55040" s="88"/>
      <c r="J55040" s="88"/>
      <c r="K55040" s="88"/>
    </row>
    <row r="55041" spans="2:11" hidden="1" x14ac:dyDescent="0.2">
      <c r="B55041" s="88"/>
      <c r="C55041" s="88"/>
      <c r="D55041" s="88"/>
      <c r="E55041" s="88"/>
      <c r="F55041" s="88"/>
      <c r="G55041" s="88"/>
      <c r="H55041" s="88"/>
      <c r="I55041" s="88"/>
      <c r="J55041" s="88"/>
      <c r="K55041" s="88"/>
    </row>
    <row r="55042" spans="2:11" hidden="1" x14ac:dyDescent="0.2">
      <c r="B55042" s="88"/>
      <c r="C55042" s="88"/>
      <c r="D55042" s="88"/>
      <c r="E55042" s="88"/>
      <c r="F55042" s="88"/>
      <c r="G55042" s="88"/>
      <c r="H55042" s="88"/>
      <c r="I55042" s="88"/>
      <c r="J55042" s="88"/>
      <c r="K55042" s="88"/>
    </row>
    <row r="55043" spans="2:11" hidden="1" x14ac:dyDescent="0.2">
      <c r="B55043" s="88"/>
      <c r="C55043" s="88"/>
      <c r="D55043" s="88"/>
      <c r="E55043" s="88"/>
      <c r="F55043" s="88"/>
      <c r="G55043" s="88"/>
      <c r="H55043" s="88"/>
      <c r="I55043" s="88"/>
      <c r="J55043" s="88"/>
      <c r="K55043" s="88"/>
    </row>
    <row r="55044" spans="2:11" hidden="1" x14ac:dyDescent="0.2">
      <c r="B55044" s="88"/>
      <c r="C55044" s="88"/>
      <c r="D55044" s="88"/>
      <c r="E55044" s="88"/>
      <c r="F55044" s="88"/>
      <c r="G55044" s="88"/>
      <c r="H55044" s="88"/>
      <c r="I55044" s="88"/>
      <c r="J55044" s="88"/>
      <c r="K55044" s="88"/>
    </row>
    <row r="55045" spans="2:11" hidden="1" x14ac:dyDescent="0.2">
      <c r="B55045" s="88"/>
      <c r="C55045" s="88"/>
      <c r="D55045" s="88"/>
      <c r="E55045" s="88"/>
      <c r="F55045" s="88"/>
      <c r="G55045" s="88"/>
      <c r="H55045" s="88"/>
      <c r="I55045" s="88"/>
      <c r="J55045" s="88"/>
      <c r="K55045" s="88"/>
    </row>
    <row r="55046" spans="2:11" hidden="1" x14ac:dyDescent="0.2">
      <c r="B55046" s="88"/>
      <c r="C55046" s="88"/>
      <c r="D55046" s="88"/>
      <c r="E55046" s="88"/>
      <c r="F55046" s="88"/>
      <c r="G55046" s="88"/>
      <c r="H55046" s="88"/>
      <c r="I55046" s="88"/>
      <c r="J55046" s="88"/>
      <c r="K55046" s="88"/>
    </row>
    <row r="55047" spans="2:11" hidden="1" x14ac:dyDescent="0.2">
      <c r="B55047" s="88"/>
      <c r="C55047" s="88"/>
      <c r="D55047" s="88"/>
      <c r="E55047" s="88"/>
      <c r="F55047" s="88"/>
      <c r="G55047" s="88"/>
      <c r="H55047" s="88"/>
      <c r="I55047" s="88"/>
      <c r="J55047" s="88"/>
      <c r="K55047" s="88"/>
    </row>
    <row r="55048" spans="2:11" hidden="1" x14ac:dyDescent="0.2">
      <c r="B55048" s="88"/>
      <c r="C55048" s="88"/>
      <c r="D55048" s="88"/>
      <c r="E55048" s="88"/>
      <c r="F55048" s="88"/>
      <c r="G55048" s="88"/>
      <c r="H55048" s="88"/>
      <c r="I55048" s="88"/>
      <c r="J55048" s="88"/>
      <c r="K55048" s="88"/>
    </row>
    <row r="55049" spans="2:11" hidden="1" x14ac:dyDescent="0.2">
      <c r="B55049" s="88"/>
      <c r="C55049" s="88"/>
      <c r="D55049" s="88"/>
      <c r="E55049" s="88"/>
      <c r="F55049" s="88"/>
      <c r="G55049" s="88"/>
      <c r="H55049" s="88"/>
      <c r="I55049" s="88"/>
      <c r="J55049" s="88"/>
      <c r="K55049" s="88"/>
    </row>
    <row r="55050" spans="2:11" hidden="1" x14ac:dyDescent="0.2">
      <c r="B55050" s="88"/>
      <c r="C55050" s="88"/>
      <c r="D55050" s="88"/>
      <c r="E55050" s="88"/>
      <c r="F55050" s="88"/>
      <c r="G55050" s="88"/>
      <c r="H55050" s="88"/>
      <c r="I55050" s="88"/>
      <c r="J55050" s="88"/>
      <c r="K55050" s="88"/>
    </row>
    <row r="55051" spans="2:11" hidden="1" x14ac:dyDescent="0.2">
      <c r="B55051" s="88"/>
      <c r="C55051" s="88"/>
      <c r="D55051" s="88"/>
      <c r="E55051" s="88"/>
      <c r="F55051" s="88"/>
      <c r="G55051" s="88"/>
      <c r="H55051" s="88"/>
      <c r="I55051" s="88"/>
      <c r="J55051" s="88"/>
      <c r="K55051" s="88"/>
    </row>
    <row r="55052" spans="2:11" hidden="1" x14ac:dyDescent="0.2">
      <c r="B55052" s="88"/>
      <c r="C55052" s="88"/>
      <c r="D55052" s="88"/>
      <c r="E55052" s="88"/>
      <c r="F55052" s="88"/>
      <c r="G55052" s="88"/>
      <c r="H55052" s="88"/>
      <c r="I55052" s="88"/>
      <c r="J55052" s="88"/>
      <c r="K55052" s="88"/>
    </row>
    <row r="55053" spans="2:11" hidden="1" x14ac:dyDescent="0.2">
      <c r="B55053" s="88"/>
      <c r="C55053" s="88"/>
      <c r="D55053" s="88"/>
      <c r="E55053" s="88"/>
      <c r="F55053" s="88"/>
      <c r="G55053" s="88"/>
      <c r="H55053" s="88"/>
      <c r="I55053" s="88"/>
      <c r="J55053" s="88"/>
      <c r="K55053" s="88"/>
    </row>
    <row r="55054" spans="2:11" hidden="1" x14ac:dyDescent="0.2">
      <c r="B55054" s="88"/>
      <c r="C55054" s="88"/>
      <c r="D55054" s="88"/>
      <c r="E55054" s="88"/>
      <c r="F55054" s="88"/>
      <c r="G55054" s="88"/>
      <c r="H55054" s="88"/>
      <c r="I55054" s="88"/>
      <c r="J55054" s="88"/>
      <c r="K55054" s="88"/>
    </row>
    <row r="55055" spans="2:11" hidden="1" x14ac:dyDescent="0.2">
      <c r="B55055" s="88"/>
      <c r="C55055" s="88"/>
      <c r="D55055" s="88"/>
      <c r="E55055" s="88"/>
      <c r="F55055" s="88"/>
      <c r="G55055" s="88"/>
      <c r="H55055" s="88"/>
      <c r="I55055" s="88"/>
      <c r="J55055" s="88"/>
      <c r="K55055" s="88"/>
    </row>
    <row r="55056" spans="2:11" hidden="1" x14ac:dyDescent="0.2">
      <c r="B55056" s="88"/>
      <c r="C55056" s="88"/>
      <c r="D55056" s="88"/>
      <c r="E55056" s="88"/>
      <c r="F55056" s="88"/>
      <c r="G55056" s="88"/>
      <c r="H55056" s="88"/>
      <c r="I55056" s="88"/>
      <c r="J55056" s="88"/>
      <c r="K55056" s="88"/>
    </row>
    <row r="55057" spans="2:11" hidden="1" x14ac:dyDescent="0.2">
      <c r="B55057" s="88"/>
      <c r="C55057" s="88"/>
      <c r="D55057" s="88"/>
      <c r="E55057" s="88"/>
      <c r="F55057" s="88"/>
      <c r="G55057" s="88"/>
      <c r="H55057" s="88"/>
      <c r="I55057" s="88"/>
      <c r="J55057" s="88"/>
      <c r="K55057" s="88"/>
    </row>
    <row r="55058" spans="2:11" hidden="1" x14ac:dyDescent="0.2">
      <c r="B55058" s="88"/>
      <c r="C55058" s="88"/>
      <c r="D55058" s="88"/>
      <c r="E55058" s="88"/>
      <c r="F55058" s="88"/>
      <c r="G55058" s="88"/>
      <c r="H55058" s="88"/>
      <c r="I55058" s="88"/>
      <c r="J55058" s="88"/>
      <c r="K55058" s="88"/>
    </row>
    <row r="55059" spans="2:11" hidden="1" x14ac:dyDescent="0.2">
      <c r="B55059" s="88"/>
      <c r="C55059" s="88"/>
      <c r="D55059" s="88"/>
      <c r="E55059" s="88"/>
      <c r="F55059" s="88"/>
      <c r="G55059" s="88"/>
      <c r="H55059" s="88"/>
      <c r="I55059" s="88"/>
      <c r="J55059" s="88"/>
      <c r="K55059" s="88"/>
    </row>
    <row r="55060" spans="2:11" hidden="1" x14ac:dyDescent="0.2">
      <c r="B55060" s="88"/>
      <c r="C55060" s="88"/>
      <c r="D55060" s="88"/>
      <c r="E55060" s="88"/>
      <c r="F55060" s="88"/>
      <c r="G55060" s="88"/>
      <c r="H55060" s="88"/>
      <c r="I55060" s="88"/>
      <c r="J55060" s="88"/>
      <c r="K55060" s="88"/>
    </row>
    <row r="55061" spans="2:11" hidden="1" x14ac:dyDescent="0.2">
      <c r="B55061" s="88"/>
      <c r="C55061" s="88"/>
      <c r="D55061" s="88"/>
      <c r="E55061" s="88"/>
      <c r="F55061" s="88"/>
      <c r="G55061" s="88"/>
      <c r="H55061" s="88"/>
      <c r="I55061" s="88"/>
      <c r="J55061" s="88"/>
      <c r="K55061" s="88"/>
    </row>
    <row r="55062" spans="2:11" hidden="1" x14ac:dyDescent="0.2">
      <c r="B55062" s="88"/>
      <c r="C55062" s="88"/>
      <c r="D55062" s="88"/>
      <c r="E55062" s="88"/>
      <c r="F55062" s="88"/>
      <c r="G55062" s="88"/>
      <c r="H55062" s="88"/>
      <c r="I55062" s="88"/>
      <c r="J55062" s="88"/>
      <c r="K55062" s="88"/>
    </row>
    <row r="55063" spans="2:11" hidden="1" x14ac:dyDescent="0.2">
      <c r="B55063" s="88"/>
      <c r="C55063" s="88"/>
      <c r="D55063" s="88"/>
      <c r="E55063" s="88"/>
      <c r="F55063" s="88"/>
      <c r="G55063" s="88"/>
      <c r="H55063" s="88"/>
      <c r="I55063" s="88"/>
      <c r="J55063" s="88"/>
      <c r="K55063" s="88"/>
    </row>
    <row r="55064" spans="2:11" hidden="1" x14ac:dyDescent="0.2">
      <c r="B55064" s="88"/>
      <c r="C55064" s="88"/>
      <c r="D55064" s="88"/>
      <c r="E55064" s="88"/>
      <c r="F55064" s="88"/>
      <c r="G55064" s="88"/>
      <c r="H55064" s="88"/>
      <c r="I55064" s="88"/>
      <c r="J55064" s="88"/>
      <c r="K55064" s="88"/>
    </row>
    <row r="55065" spans="2:11" hidden="1" x14ac:dyDescent="0.2">
      <c r="B55065" s="88"/>
      <c r="C55065" s="88"/>
      <c r="D55065" s="88"/>
      <c r="E55065" s="88"/>
      <c r="F55065" s="88"/>
      <c r="G55065" s="88"/>
      <c r="H55065" s="88"/>
      <c r="I55065" s="88"/>
      <c r="J55065" s="88"/>
      <c r="K55065" s="88"/>
    </row>
    <row r="55066" spans="2:11" hidden="1" x14ac:dyDescent="0.2">
      <c r="B55066" s="88"/>
      <c r="C55066" s="88"/>
      <c r="D55066" s="88"/>
      <c r="E55066" s="88"/>
      <c r="F55066" s="88"/>
      <c r="G55066" s="88"/>
      <c r="H55066" s="88"/>
      <c r="I55066" s="88"/>
      <c r="J55066" s="88"/>
      <c r="K55066" s="88"/>
    </row>
    <row r="55067" spans="2:11" hidden="1" x14ac:dyDescent="0.2">
      <c r="B55067" s="88"/>
      <c r="C55067" s="88"/>
      <c r="D55067" s="88"/>
      <c r="E55067" s="88"/>
      <c r="F55067" s="88"/>
      <c r="G55067" s="88"/>
      <c r="H55067" s="88"/>
      <c r="I55067" s="88"/>
      <c r="J55067" s="88"/>
      <c r="K55067" s="88"/>
    </row>
    <row r="55068" spans="2:11" hidden="1" x14ac:dyDescent="0.2">
      <c r="B55068" s="88"/>
      <c r="C55068" s="88"/>
      <c r="D55068" s="88"/>
      <c r="E55068" s="88"/>
      <c r="F55068" s="88"/>
      <c r="G55068" s="88"/>
      <c r="H55068" s="88"/>
      <c r="I55068" s="88"/>
      <c r="J55068" s="88"/>
      <c r="K55068" s="88"/>
    </row>
    <row r="55069" spans="2:11" hidden="1" x14ac:dyDescent="0.2">
      <c r="B55069" s="88"/>
      <c r="C55069" s="88"/>
      <c r="D55069" s="88"/>
      <c r="E55069" s="88"/>
      <c r="F55069" s="88"/>
      <c r="G55069" s="88"/>
      <c r="H55069" s="88"/>
      <c r="I55069" s="88"/>
      <c r="J55069" s="88"/>
      <c r="K55069" s="88"/>
    </row>
    <row r="55070" spans="2:11" hidden="1" x14ac:dyDescent="0.2">
      <c r="B55070" s="88"/>
      <c r="C55070" s="88"/>
      <c r="D55070" s="88"/>
      <c r="E55070" s="88"/>
      <c r="F55070" s="88"/>
      <c r="G55070" s="88"/>
      <c r="H55070" s="88"/>
      <c r="I55070" s="88"/>
      <c r="J55070" s="88"/>
      <c r="K55070" s="88"/>
    </row>
    <row r="55071" spans="2:11" hidden="1" x14ac:dyDescent="0.2">
      <c r="B55071" s="88"/>
      <c r="C55071" s="88"/>
      <c r="D55071" s="88"/>
      <c r="E55071" s="88"/>
      <c r="F55071" s="88"/>
      <c r="G55071" s="88"/>
      <c r="H55071" s="88"/>
      <c r="I55071" s="88"/>
      <c r="J55071" s="88"/>
      <c r="K55071" s="88"/>
    </row>
    <row r="55072" spans="2:11" hidden="1" x14ac:dyDescent="0.2">
      <c r="B55072" s="88"/>
      <c r="C55072" s="88"/>
      <c r="D55072" s="88"/>
      <c r="E55072" s="88"/>
      <c r="F55072" s="88"/>
      <c r="G55072" s="88"/>
      <c r="H55072" s="88"/>
      <c r="I55072" s="88"/>
      <c r="J55072" s="88"/>
      <c r="K55072" s="88"/>
    </row>
    <row r="55073" spans="2:11" hidden="1" x14ac:dyDescent="0.2">
      <c r="B55073" s="88"/>
      <c r="C55073" s="88"/>
      <c r="D55073" s="88"/>
      <c r="E55073" s="88"/>
      <c r="F55073" s="88"/>
      <c r="G55073" s="88"/>
      <c r="H55073" s="88"/>
      <c r="I55073" s="88"/>
      <c r="J55073" s="88"/>
      <c r="K55073" s="88"/>
    </row>
    <row r="55074" spans="2:11" hidden="1" x14ac:dyDescent="0.2">
      <c r="B55074" s="88"/>
      <c r="C55074" s="88"/>
      <c r="D55074" s="88"/>
      <c r="E55074" s="88"/>
      <c r="F55074" s="88"/>
      <c r="G55074" s="88"/>
      <c r="H55074" s="88"/>
      <c r="I55074" s="88"/>
      <c r="J55074" s="88"/>
      <c r="K55074" s="88"/>
    </row>
    <row r="55075" spans="2:11" hidden="1" x14ac:dyDescent="0.2">
      <c r="B55075" s="88"/>
      <c r="C55075" s="88"/>
      <c r="D55075" s="88"/>
      <c r="E55075" s="88"/>
      <c r="F55075" s="88"/>
      <c r="G55075" s="88"/>
      <c r="H55075" s="88"/>
      <c r="I55075" s="88"/>
      <c r="J55075" s="88"/>
      <c r="K55075" s="88"/>
    </row>
    <row r="55076" spans="2:11" hidden="1" x14ac:dyDescent="0.2">
      <c r="B55076" s="88"/>
      <c r="C55076" s="88"/>
      <c r="D55076" s="88"/>
      <c r="E55076" s="88"/>
      <c r="F55076" s="88"/>
      <c r="G55076" s="88"/>
      <c r="H55076" s="88"/>
      <c r="I55076" s="88"/>
      <c r="J55076" s="88"/>
      <c r="K55076" s="88"/>
    </row>
    <row r="55077" spans="2:11" hidden="1" x14ac:dyDescent="0.2">
      <c r="B55077" s="88"/>
      <c r="C55077" s="88"/>
      <c r="D55077" s="88"/>
      <c r="E55077" s="88"/>
      <c r="F55077" s="88"/>
      <c r="G55077" s="88"/>
      <c r="H55077" s="88"/>
      <c r="I55077" s="88"/>
      <c r="J55077" s="88"/>
      <c r="K55077" s="88"/>
    </row>
    <row r="55078" spans="2:11" hidden="1" x14ac:dyDescent="0.2">
      <c r="B55078" s="88"/>
      <c r="C55078" s="88"/>
      <c r="D55078" s="88"/>
      <c r="E55078" s="88"/>
      <c r="F55078" s="88"/>
      <c r="G55078" s="88"/>
      <c r="H55078" s="88"/>
      <c r="I55078" s="88"/>
      <c r="J55078" s="88"/>
      <c r="K55078" s="88"/>
    </row>
    <row r="55079" spans="2:11" hidden="1" x14ac:dyDescent="0.2">
      <c r="B55079" s="88"/>
      <c r="C55079" s="88"/>
      <c r="D55079" s="88"/>
      <c r="E55079" s="88"/>
      <c r="F55079" s="88"/>
      <c r="G55079" s="88"/>
      <c r="H55079" s="88"/>
      <c r="I55079" s="88"/>
      <c r="J55079" s="88"/>
      <c r="K55079" s="88"/>
    </row>
    <row r="55080" spans="2:11" hidden="1" x14ac:dyDescent="0.2">
      <c r="B55080" s="88"/>
      <c r="C55080" s="88"/>
      <c r="D55080" s="88"/>
      <c r="E55080" s="88"/>
      <c r="F55080" s="88"/>
      <c r="G55080" s="88"/>
      <c r="H55080" s="88"/>
      <c r="I55080" s="88"/>
      <c r="J55080" s="88"/>
      <c r="K55080" s="88"/>
    </row>
    <row r="55081" spans="2:11" hidden="1" x14ac:dyDescent="0.2">
      <c r="B55081" s="88"/>
      <c r="C55081" s="88"/>
      <c r="D55081" s="88"/>
      <c r="E55081" s="88"/>
      <c r="F55081" s="88"/>
      <c r="G55081" s="88"/>
      <c r="H55081" s="88"/>
      <c r="I55081" s="88"/>
      <c r="J55081" s="88"/>
      <c r="K55081" s="88"/>
    </row>
    <row r="55082" spans="2:11" hidden="1" x14ac:dyDescent="0.2">
      <c r="B55082" s="88"/>
      <c r="C55082" s="88"/>
      <c r="D55082" s="88"/>
      <c r="E55082" s="88"/>
      <c r="F55082" s="88"/>
      <c r="G55082" s="88"/>
      <c r="H55082" s="88"/>
      <c r="I55082" s="88"/>
      <c r="J55082" s="88"/>
      <c r="K55082" s="88"/>
    </row>
    <row r="55083" spans="2:11" hidden="1" x14ac:dyDescent="0.2">
      <c r="B55083" s="88"/>
      <c r="C55083" s="88"/>
      <c r="D55083" s="88"/>
      <c r="E55083" s="88"/>
      <c r="F55083" s="88"/>
      <c r="G55083" s="88"/>
      <c r="H55083" s="88"/>
      <c r="I55083" s="88"/>
      <c r="J55083" s="88"/>
      <c r="K55083" s="88"/>
    </row>
    <row r="55084" spans="2:11" hidden="1" x14ac:dyDescent="0.2">
      <c r="B55084" s="88"/>
      <c r="C55084" s="88"/>
      <c r="D55084" s="88"/>
      <c r="E55084" s="88"/>
      <c r="F55084" s="88"/>
      <c r="G55084" s="88"/>
      <c r="H55084" s="88"/>
      <c r="I55084" s="88"/>
      <c r="J55084" s="88"/>
      <c r="K55084" s="88"/>
    </row>
    <row r="55085" spans="2:11" hidden="1" x14ac:dyDescent="0.2">
      <c r="B55085" s="88"/>
      <c r="C55085" s="88"/>
      <c r="D55085" s="88"/>
      <c r="E55085" s="88"/>
      <c r="F55085" s="88"/>
      <c r="G55085" s="88"/>
      <c r="H55085" s="88"/>
      <c r="I55085" s="88"/>
      <c r="J55085" s="88"/>
      <c r="K55085" s="88"/>
    </row>
    <row r="55086" spans="2:11" hidden="1" x14ac:dyDescent="0.2">
      <c r="B55086" s="88"/>
      <c r="C55086" s="88"/>
      <c r="D55086" s="88"/>
      <c r="E55086" s="88"/>
      <c r="F55086" s="88"/>
      <c r="G55086" s="88"/>
      <c r="H55086" s="88"/>
      <c r="I55086" s="88"/>
      <c r="J55086" s="88"/>
      <c r="K55086" s="88"/>
    </row>
    <row r="55087" spans="2:11" hidden="1" x14ac:dyDescent="0.2">
      <c r="B55087" s="88"/>
      <c r="C55087" s="88"/>
      <c r="D55087" s="88"/>
      <c r="E55087" s="88"/>
      <c r="F55087" s="88"/>
      <c r="G55087" s="88"/>
      <c r="H55087" s="88"/>
      <c r="I55087" s="88"/>
      <c r="J55087" s="88"/>
      <c r="K55087" s="88"/>
    </row>
    <row r="55088" spans="2:11" hidden="1" x14ac:dyDescent="0.2">
      <c r="B55088" s="88"/>
      <c r="C55088" s="88"/>
      <c r="D55088" s="88"/>
      <c r="E55088" s="88"/>
      <c r="F55088" s="88"/>
      <c r="G55088" s="88"/>
      <c r="H55088" s="88"/>
      <c r="I55088" s="88"/>
      <c r="J55088" s="88"/>
      <c r="K55088" s="88"/>
    </row>
    <row r="55089" spans="2:11" hidden="1" x14ac:dyDescent="0.2">
      <c r="B55089" s="88"/>
      <c r="C55089" s="88"/>
      <c r="D55089" s="88"/>
      <c r="E55089" s="88"/>
      <c r="F55089" s="88"/>
      <c r="G55089" s="88"/>
      <c r="H55089" s="88"/>
      <c r="I55089" s="88"/>
      <c r="J55089" s="88"/>
      <c r="K55089" s="88"/>
    </row>
    <row r="55090" spans="2:11" hidden="1" x14ac:dyDescent="0.2">
      <c r="B55090" s="88"/>
      <c r="C55090" s="88"/>
      <c r="D55090" s="88"/>
      <c r="E55090" s="88"/>
      <c r="F55090" s="88"/>
      <c r="G55090" s="88"/>
      <c r="H55090" s="88"/>
      <c r="I55090" s="88"/>
      <c r="J55090" s="88"/>
      <c r="K55090" s="88"/>
    </row>
    <row r="55091" spans="2:11" hidden="1" x14ac:dyDescent="0.2">
      <c r="B55091" s="88"/>
      <c r="C55091" s="88"/>
      <c r="D55091" s="88"/>
      <c r="E55091" s="88"/>
      <c r="F55091" s="88"/>
      <c r="G55091" s="88"/>
      <c r="H55091" s="88"/>
      <c r="I55091" s="88"/>
      <c r="J55091" s="88"/>
      <c r="K55091" s="88"/>
    </row>
    <row r="55092" spans="2:11" hidden="1" x14ac:dyDescent="0.2">
      <c r="B55092" s="88"/>
      <c r="C55092" s="88"/>
      <c r="D55092" s="88"/>
      <c r="E55092" s="88"/>
      <c r="F55092" s="88"/>
      <c r="G55092" s="88"/>
      <c r="H55092" s="88"/>
      <c r="I55092" s="88"/>
      <c r="J55092" s="88"/>
      <c r="K55092" s="88"/>
    </row>
    <row r="55093" spans="2:11" hidden="1" x14ac:dyDescent="0.2">
      <c r="B55093" s="88"/>
      <c r="C55093" s="88"/>
      <c r="D55093" s="88"/>
      <c r="E55093" s="88"/>
      <c r="F55093" s="88"/>
      <c r="G55093" s="88"/>
      <c r="H55093" s="88"/>
      <c r="I55093" s="88"/>
      <c r="J55093" s="88"/>
      <c r="K55093" s="88"/>
    </row>
    <row r="55094" spans="2:11" hidden="1" x14ac:dyDescent="0.2">
      <c r="B55094" s="88"/>
      <c r="C55094" s="88"/>
      <c r="D55094" s="88"/>
      <c r="E55094" s="88"/>
      <c r="F55094" s="88"/>
      <c r="G55094" s="88"/>
      <c r="H55094" s="88"/>
      <c r="I55094" s="88"/>
      <c r="J55094" s="88"/>
      <c r="K55094" s="88"/>
    </row>
    <row r="55095" spans="2:11" hidden="1" x14ac:dyDescent="0.2">
      <c r="B55095" s="88"/>
      <c r="C55095" s="88"/>
      <c r="D55095" s="88"/>
      <c r="E55095" s="88"/>
      <c r="F55095" s="88"/>
      <c r="G55095" s="88"/>
      <c r="H55095" s="88"/>
      <c r="I55095" s="88"/>
      <c r="J55095" s="88"/>
      <c r="K55095" s="88"/>
    </row>
    <row r="55096" spans="2:11" hidden="1" x14ac:dyDescent="0.2">
      <c r="B55096" s="88"/>
      <c r="C55096" s="88"/>
      <c r="D55096" s="88"/>
      <c r="E55096" s="88"/>
      <c r="F55096" s="88"/>
      <c r="G55096" s="88"/>
      <c r="H55096" s="88"/>
      <c r="I55096" s="88"/>
      <c r="J55096" s="88"/>
      <c r="K55096" s="88"/>
    </row>
    <row r="55097" spans="2:11" hidden="1" x14ac:dyDescent="0.2">
      <c r="B55097" s="88"/>
      <c r="C55097" s="88"/>
      <c r="D55097" s="88"/>
      <c r="E55097" s="88"/>
      <c r="F55097" s="88"/>
      <c r="G55097" s="88"/>
      <c r="H55097" s="88"/>
      <c r="I55097" s="88"/>
      <c r="J55097" s="88"/>
      <c r="K55097" s="88"/>
    </row>
    <row r="55098" spans="2:11" hidden="1" x14ac:dyDescent="0.2">
      <c r="B55098" s="88"/>
      <c r="C55098" s="88"/>
      <c r="D55098" s="88"/>
      <c r="E55098" s="88"/>
      <c r="F55098" s="88"/>
      <c r="G55098" s="88"/>
      <c r="H55098" s="88"/>
      <c r="I55098" s="88"/>
      <c r="J55098" s="88"/>
      <c r="K55098" s="88"/>
    </row>
    <row r="55099" spans="2:11" hidden="1" x14ac:dyDescent="0.2">
      <c r="B55099" s="88"/>
      <c r="C55099" s="88"/>
      <c r="D55099" s="88"/>
      <c r="E55099" s="88"/>
      <c r="F55099" s="88"/>
      <c r="G55099" s="88"/>
      <c r="H55099" s="88"/>
      <c r="I55099" s="88"/>
      <c r="J55099" s="88"/>
      <c r="K55099" s="88"/>
    </row>
    <row r="55100" spans="2:11" hidden="1" x14ac:dyDescent="0.2">
      <c r="B55100" s="88"/>
      <c r="C55100" s="88"/>
      <c r="D55100" s="88"/>
      <c r="E55100" s="88"/>
      <c r="F55100" s="88"/>
      <c r="G55100" s="88"/>
      <c r="H55100" s="88"/>
      <c r="I55100" s="88"/>
      <c r="J55100" s="88"/>
      <c r="K55100" s="88"/>
    </row>
    <row r="55101" spans="2:11" hidden="1" x14ac:dyDescent="0.2">
      <c r="B55101" s="88"/>
      <c r="C55101" s="88"/>
      <c r="D55101" s="88"/>
      <c r="E55101" s="88"/>
      <c r="F55101" s="88"/>
      <c r="G55101" s="88"/>
      <c r="H55101" s="88"/>
      <c r="I55101" s="88"/>
      <c r="J55101" s="88"/>
      <c r="K55101" s="88"/>
    </row>
    <row r="55102" spans="2:11" hidden="1" x14ac:dyDescent="0.2">
      <c r="B55102" s="88"/>
      <c r="C55102" s="88"/>
      <c r="D55102" s="88"/>
      <c r="E55102" s="88"/>
      <c r="F55102" s="88"/>
      <c r="G55102" s="88"/>
      <c r="H55102" s="88"/>
      <c r="I55102" s="88"/>
      <c r="J55102" s="88"/>
      <c r="K55102" s="88"/>
    </row>
    <row r="55103" spans="2:11" hidden="1" x14ac:dyDescent="0.2">
      <c r="B55103" s="88"/>
      <c r="C55103" s="88"/>
      <c r="D55103" s="88"/>
      <c r="E55103" s="88"/>
      <c r="F55103" s="88"/>
      <c r="G55103" s="88"/>
      <c r="H55103" s="88"/>
      <c r="I55103" s="88"/>
      <c r="J55103" s="88"/>
      <c r="K55103" s="88"/>
    </row>
    <row r="55104" spans="2:11" hidden="1" x14ac:dyDescent="0.2">
      <c r="B55104" s="88"/>
      <c r="C55104" s="88"/>
      <c r="D55104" s="88"/>
      <c r="E55104" s="88"/>
      <c r="F55104" s="88"/>
      <c r="G55104" s="88"/>
      <c r="H55104" s="88"/>
      <c r="I55104" s="88"/>
      <c r="J55104" s="88"/>
      <c r="K55104" s="88"/>
    </row>
    <row r="55105" spans="2:11" hidden="1" x14ac:dyDescent="0.2">
      <c r="B55105" s="88"/>
      <c r="C55105" s="88"/>
      <c r="D55105" s="88"/>
      <c r="E55105" s="88"/>
      <c r="F55105" s="88"/>
      <c r="G55105" s="88"/>
      <c r="H55105" s="88"/>
      <c r="I55105" s="88"/>
      <c r="J55105" s="88"/>
      <c r="K55105" s="88"/>
    </row>
    <row r="55106" spans="2:11" hidden="1" x14ac:dyDescent="0.2">
      <c r="B55106" s="88"/>
      <c r="C55106" s="88"/>
      <c r="D55106" s="88"/>
      <c r="E55106" s="88"/>
      <c r="F55106" s="88"/>
      <c r="G55106" s="88"/>
      <c r="H55106" s="88"/>
      <c r="I55106" s="88"/>
      <c r="J55106" s="88"/>
      <c r="K55106" s="88"/>
    </row>
    <row r="55107" spans="2:11" hidden="1" x14ac:dyDescent="0.2">
      <c r="B55107" s="88"/>
      <c r="C55107" s="88"/>
      <c r="D55107" s="88"/>
      <c r="E55107" s="88"/>
      <c r="F55107" s="88"/>
      <c r="G55107" s="88"/>
      <c r="H55107" s="88"/>
      <c r="I55107" s="88"/>
      <c r="J55107" s="88"/>
      <c r="K55107" s="88"/>
    </row>
    <row r="55108" spans="2:11" hidden="1" x14ac:dyDescent="0.2">
      <c r="B55108" s="88"/>
      <c r="C55108" s="88"/>
      <c r="D55108" s="88"/>
      <c r="E55108" s="88"/>
      <c r="F55108" s="88"/>
      <c r="G55108" s="88"/>
      <c r="H55108" s="88"/>
      <c r="I55108" s="88"/>
      <c r="J55108" s="88"/>
      <c r="K55108" s="88"/>
    </row>
    <row r="55109" spans="2:11" hidden="1" x14ac:dyDescent="0.2">
      <c r="B55109" s="88"/>
      <c r="C55109" s="88"/>
      <c r="D55109" s="88"/>
      <c r="E55109" s="88"/>
      <c r="F55109" s="88"/>
      <c r="G55109" s="88"/>
      <c r="H55109" s="88"/>
      <c r="I55109" s="88"/>
      <c r="J55109" s="88"/>
      <c r="K55109" s="88"/>
    </row>
    <row r="55110" spans="2:11" hidden="1" x14ac:dyDescent="0.2">
      <c r="B55110" s="88"/>
      <c r="C55110" s="88"/>
      <c r="D55110" s="88"/>
      <c r="E55110" s="88"/>
      <c r="F55110" s="88"/>
      <c r="G55110" s="88"/>
      <c r="H55110" s="88"/>
      <c r="I55110" s="88"/>
      <c r="J55110" s="88"/>
      <c r="K55110" s="88"/>
    </row>
    <row r="55111" spans="2:11" hidden="1" x14ac:dyDescent="0.2">
      <c r="B55111" s="88"/>
      <c r="C55111" s="88"/>
      <c r="D55111" s="88"/>
      <c r="E55111" s="88"/>
      <c r="F55111" s="88"/>
      <c r="G55111" s="88"/>
      <c r="H55111" s="88"/>
      <c r="I55111" s="88"/>
      <c r="J55111" s="88"/>
      <c r="K55111" s="88"/>
    </row>
    <row r="55112" spans="2:11" hidden="1" x14ac:dyDescent="0.2">
      <c r="B55112" s="88"/>
      <c r="C55112" s="88"/>
      <c r="D55112" s="88"/>
      <c r="E55112" s="88"/>
      <c r="F55112" s="88"/>
      <c r="G55112" s="88"/>
      <c r="H55112" s="88"/>
      <c r="I55112" s="88"/>
      <c r="J55112" s="88"/>
      <c r="K55112" s="88"/>
    </row>
    <row r="55113" spans="2:11" hidden="1" x14ac:dyDescent="0.2">
      <c r="B55113" s="88"/>
      <c r="C55113" s="88"/>
      <c r="D55113" s="88"/>
      <c r="E55113" s="88"/>
      <c r="F55113" s="88"/>
      <c r="G55113" s="88"/>
      <c r="H55113" s="88"/>
      <c r="I55113" s="88"/>
      <c r="J55113" s="88"/>
      <c r="K55113" s="88"/>
    </row>
    <row r="55114" spans="2:11" hidden="1" x14ac:dyDescent="0.2">
      <c r="B55114" s="88"/>
      <c r="C55114" s="88"/>
      <c r="D55114" s="88"/>
      <c r="E55114" s="88"/>
      <c r="F55114" s="88"/>
      <c r="G55114" s="88"/>
      <c r="H55114" s="88"/>
      <c r="I55114" s="88"/>
      <c r="J55114" s="88"/>
      <c r="K55114" s="88"/>
    </row>
    <row r="55115" spans="2:11" hidden="1" x14ac:dyDescent="0.2">
      <c r="B55115" s="88"/>
      <c r="C55115" s="88"/>
      <c r="D55115" s="88"/>
      <c r="E55115" s="88"/>
      <c r="F55115" s="88"/>
      <c r="G55115" s="88"/>
      <c r="H55115" s="88"/>
      <c r="I55115" s="88"/>
      <c r="J55115" s="88"/>
      <c r="K55115" s="88"/>
    </row>
    <row r="55116" spans="2:11" hidden="1" x14ac:dyDescent="0.2">
      <c r="B55116" s="88"/>
      <c r="C55116" s="88"/>
      <c r="D55116" s="88"/>
      <c r="E55116" s="88"/>
      <c r="F55116" s="88"/>
      <c r="G55116" s="88"/>
      <c r="H55116" s="88"/>
      <c r="I55116" s="88"/>
      <c r="J55116" s="88"/>
      <c r="K55116" s="88"/>
    </row>
    <row r="55117" spans="2:11" hidden="1" x14ac:dyDescent="0.2">
      <c r="B55117" s="88"/>
      <c r="C55117" s="88"/>
      <c r="D55117" s="88"/>
      <c r="E55117" s="88"/>
      <c r="F55117" s="88"/>
      <c r="G55117" s="88"/>
      <c r="H55117" s="88"/>
      <c r="I55117" s="88"/>
      <c r="J55117" s="88"/>
      <c r="K55117" s="88"/>
    </row>
    <row r="55118" spans="2:11" hidden="1" x14ac:dyDescent="0.2">
      <c r="B55118" s="88"/>
      <c r="C55118" s="88"/>
      <c r="D55118" s="88"/>
      <c r="E55118" s="88"/>
      <c r="F55118" s="88"/>
      <c r="G55118" s="88"/>
      <c r="H55118" s="88"/>
      <c r="I55118" s="88"/>
      <c r="J55118" s="88"/>
      <c r="K55118" s="88"/>
    </row>
    <row r="55119" spans="2:11" hidden="1" x14ac:dyDescent="0.2">
      <c r="B55119" s="88"/>
      <c r="C55119" s="88"/>
      <c r="D55119" s="88"/>
      <c r="E55119" s="88"/>
      <c r="F55119" s="88"/>
      <c r="G55119" s="88"/>
      <c r="H55119" s="88"/>
      <c r="I55119" s="88"/>
      <c r="J55119" s="88"/>
      <c r="K55119" s="88"/>
    </row>
    <row r="55120" spans="2:11" hidden="1" x14ac:dyDescent="0.2">
      <c r="B55120" s="88"/>
      <c r="C55120" s="88"/>
      <c r="D55120" s="88"/>
      <c r="E55120" s="88"/>
      <c r="F55120" s="88"/>
      <c r="G55120" s="88"/>
      <c r="H55120" s="88"/>
      <c r="I55120" s="88"/>
      <c r="J55120" s="88"/>
      <c r="K55120" s="88"/>
    </row>
    <row r="55121" spans="2:11" hidden="1" x14ac:dyDescent="0.2">
      <c r="B55121" s="88"/>
      <c r="C55121" s="88"/>
      <c r="D55121" s="88"/>
      <c r="E55121" s="88"/>
      <c r="F55121" s="88"/>
      <c r="G55121" s="88"/>
      <c r="H55121" s="88"/>
      <c r="I55121" s="88"/>
      <c r="J55121" s="88"/>
      <c r="K55121" s="88"/>
    </row>
    <row r="55122" spans="2:11" hidden="1" x14ac:dyDescent="0.2">
      <c r="B55122" s="88"/>
      <c r="C55122" s="88"/>
      <c r="D55122" s="88"/>
      <c r="E55122" s="88"/>
      <c r="F55122" s="88"/>
      <c r="G55122" s="88"/>
      <c r="H55122" s="88"/>
      <c r="I55122" s="88"/>
      <c r="J55122" s="88"/>
      <c r="K55122" s="88"/>
    </row>
    <row r="55123" spans="2:11" hidden="1" x14ac:dyDescent="0.2">
      <c r="B55123" s="88"/>
      <c r="C55123" s="88"/>
      <c r="D55123" s="88"/>
      <c r="E55123" s="88"/>
      <c r="F55123" s="88"/>
      <c r="G55123" s="88"/>
      <c r="H55123" s="88"/>
      <c r="I55123" s="88"/>
      <c r="J55123" s="88"/>
      <c r="K55123" s="88"/>
    </row>
    <row r="55124" spans="2:11" hidden="1" x14ac:dyDescent="0.2">
      <c r="B55124" s="88"/>
      <c r="C55124" s="88"/>
      <c r="D55124" s="88"/>
      <c r="E55124" s="88"/>
      <c r="F55124" s="88"/>
      <c r="G55124" s="88"/>
      <c r="H55124" s="88"/>
      <c r="I55124" s="88"/>
      <c r="J55124" s="88"/>
      <c r="K55124" s="88"/>
    </row>
    <row r="55125" spans="2:11" hidden="1" x14ac:dyDescent="0.2">
      <c r="B55125" s="88"/>
      <c r="C55125" s="88"/>
      <c r="D55125" s="88"/>
      <c r="E55125" s="88"/>
      <c r="F55125" s="88"/>
      <c r="G55125" s="88"/>
      <c r="H55125" s="88"/>
      <c r="I55125" s="88"/>
      <c r="J55125" s="88"/>
      <c r="K55125" s="88"/>
    </row>
    <row r="55126" spans="2:11" hidden="1" x14ac:dyDescent="0.2">
      <c r="B55126" s="88"/>
      <c r="C55126" s="88"/>
      <c r="D55126" s="88"/>
      <c r="E55126" s="88"/>
      <c r="F55126" s="88"/>
      <c r="G55126" s="88"/>
      <c r="H55126" s="88"/>
      <c r="I55126" s="88"/>
      <c r="J55126" s="88"/>
      <c r="K55126" s="88"/>
    </row>
    <row r="55127" spans="2:11" hidden="1" x14ac:dyDescent="0.2">
      <c r="B55127" s="88"/>
      <c r="C55127" s="88"/>
      <c r="D55127" s="88"/>
      <c r="E55127" s="88"/>
      <c r="F55127" s="88"/>
      <c r="G55127" s="88"/>
      <c r="H55127" s="88"/>
      <c r="I55127" s="88"/>
      <c r="J55127" s="88"/>
      <c r="K55127" s="88"/>
    </row>
    <row r="55128" spans="2:11" hidden="1" x14ac:dyDescent="0.2">
      <c r="B55128" s="88"/>
      <c r="C55128" s="88"/>
      <c r="D55128" s="88"/>
      <c r="E55128" s="88"/>
      <c r="F55128" s="88"/>
      <c r="G55128" s="88"/>
      <c r="H55128" s="88"/>
      <c r="I55128" s="88"/>
      <c r="J55128" s="88"/>
      <c r="K55128" s="88"/>
    </row>
    <row r="55129" spans="2:11" hidden="1" x14ac:dyDescent="0.2">
      <c r="B55129" s="88"/>
      <c r="C55129" s="88"/>
      <c r="D55129" s="88"/>
      <c r="E55129" s="88"/>
      <c r="F55129" s="88"/>
      <c r="G55129" s="88"/>
      <c r="H55129" s="88"/>
      <c r="I55129" s="88"/>
      <c r="J55129" s="88"/>
      <c r="K55129" s="88"/>
    </row>
    <row r="55130" spans="2:11" hidden="1" x14ac:dyDescent="0.2">
      <c r="B55130" s="88"/>
      <c r="C55130" s="88"/>
      <c r="D55130" s="88"/>
      <c r="E55130" s="88"/>
      <c r="F55130" s="88"/>
      <c r="G55130" s="88"/>
      <c r="H55130" s="88"/>
      <c r="I55130" s="88"/>
      <c r="J55130" s="88"/>
      <c r="K55130" s="88"/>
    </row>
    <row r="55131" spans="2:11" hidden="1" x14ac:dyDescent="0.2">
      <c r="B55131" s="88"/>
      <c r="C55131" s="88"/>
      <c r="D55131" s="88"/>
      <c r="E55131" s="88"/>
      <c r="F55131" s="88"/>
      <c r="G55131" s="88"/>
      <c r="H55131" s="88"/>
      <c r="I55131" s="88"/>
      <c r="J55131" s="88"/>
      <c r="K55131" s="88"/>
    </row>
    <row r="55132" spans="2:11" hidden="1" x14ac:dyDescent="0.2">
      <c r="B55132" s="88"/>
      <c r="C55132" s="88"/>
      <c r="D55132" s="88"/>
      <c r="E55132" s="88"/>
      <c r="F55132" s="88"/>
      <c r="G55132" s="88"/>
      <c r="H55132" s="88"/>
      <c r="I55132" s="88"/>
      <c r="J55132" s="88"/>
      <c r="K55132" s="88"/>
    </row>
    <row r="55133" spans="2:11" hidden="1" x14ac:dyDescent="0.2">
      <c r="B55133" s="88"/>
      <c r="C55133" s="88"/>
      <c r="D55133" s="88"/>
      <c r="E55133" s="88"/>
      <c r="F55133" s="88"/>
      <c r="G55133" s="88"/>
      <c r="H55133" s="88"/>
      <c r="I55133" s="88"/>
      <c r="J55133" s="88"/>
      <c r="K55133" s="88"/>
    </row>
    <row r="55134" spans="2:11" hidden="1" x14ac:dyDescent="0.2">
      <c r="B55134" s="88"/>
      <c r="C55134" s="88"/>
      <c r="D55134" s="88"/>
      <c r="E55134" s="88"/>
      <c r="F55134" s="88"/>
      <c r="G55134" s="88"/>
      <c r="H55134" s="88"/>
      <c r="I55134" s="88"/>
      <c r="J55134" s="88"/>
      <c r="K55134" s="88"/>
    </row>
    <row r="55135" spans="2:11" hidden="1" x14ac:dyDescent="0.2">
      <c r="B55135" s="88"/>
      <c r="C55135" s="88"/>
      <c r="D55135" s="88"/>
      <c r="E55135" s="88"/>
      <c r="F55135" s="88"/>
      <c r="G55135" s="88"/>
      <c r="H55135" s="88"/>
      <c r="I55135" s="88"/>
      <c r="J55135" s="88"/>
      <c r="K55135" s="88"/>
    </row>
    <row r="55136" spans="2:11" hidden="1" x14ac:dyDescent="0.2">
      <c r="B55136" s="88"/>
      <c r="C55136" s="88"/>
      <c r="D55136" s="88"/>
      <c r="E55136" s="88"/>
      <c r="F55136" s="88"/>
      <c r="G55136" s="88"/>
      <c r="H55136" s="88"/>
      <c r="I55136" s="88"/>
      <c r="J55136" s="88"/>
      <c r="K55136" s="88"/>
    </row>
    <row r="55137" spans="2:11" hidden="1" x14ac:dyDescent="0.2">
      <c r="B55137" s="88"/>
      <c r="C55137" s="88"/>
      <c r="D55137" s="88"/>
      <c r="E55137" s="88"/>
      <c r="F55137" s="88"/>
      <c r="G55137" s="88"/>
      <c r="H55137" s="88"/>
      <c r="I55137" s="88"/>
      <c r="J55137" s="88"/>
      <c r="K55137" s="88"/>
    </row>
    <row r="55138" spans="2:11" hidden="1" x14ac:dyDescent="0.2">
      <c r="B55138" s="88"/>
      <c r="C55138" s="88"/>
      <c r="D55138" s="88"/>
      <c r="E55138" s="88"/>
      <c r="F55138" s="88"/>
      <c r="G55138" s="88"/>
      <c r="H55138" s="88"/>
      <c r="I55138" s="88"/>
      <c r="J55138" s="88"/>
      <c r="K55138" s="88"/>
    </row>
    <row r="55139" spans="2:11" hidden="1" x14ac:dyDescent="0.2">
      <c r="B55139" s="88"/>
      <c r="C55139" s="88"/>
      <c r="D55139" s="88"/>
      <c r="E55139" s="88"/>
      <c r="F55139" s="88"/>
      <c r="G55139" s="88"/>
      <c r="H55139" s="88"/>
      <c r="I55139" s="88"/>
      <c r="J55139" s="88"/>
      <c r="K55139" s="88"/>
    </row>
    <row r="55140" spans="2:11" hidden="1" x14ac:dyDescent="0.2">
      <c r="B55140" s="88"/>
      <c r="C55140" s="88"/>
      <c r="D55140" s="88"/>
      <c r="E55140" s="88"/>
      <c r="F55140" s="88"/>
      <c r="G55140" s="88"/>
      <c r="H55140" s="88"/>
      <c r="I55140" s="88"/>
      <c r="J55140" s="88"/>
      <c r="K55140" s="88"/>
    </row>
    <row r="55141" spans="2:11" hidden="1" x14ac:dyDescent="0.2">
      <c r="B55141" s="88"/>
      <c r="C55141" s="88"/>
      <c r="D55141" s="88"/>
      <c r="E55141" s="88"/>
      <c r="F55141" s="88"/>
      <c r="G55141" s="88"/>
      <c r="H55141" s="88"/>
      <c r="I55141" s="88"/>
      <c r="J55141" s="88"/>
      <c r="K55141" s="88"/>
    </row>
    <row r="55142" spans="2:11" hidden="1" x14ac:dyDescent="0.2">
      <c r="B55142" s="88"/>
      <c r="C55142" s="88"/>
      <c r="D55142" s="88"/>
      <c r="E55142" s="88"/>
      <c r="F55142" s="88"/>
      <c r="G55142" s="88"/>
      <c r="H55142" s="88"/>
      <c r="I55142" s="88"/>
      <c r="J55142" s="88"/>
      <c r="K55142" s="88"/>
    </row>
    <row r="55143" spans="2:11" hidden="1" x14ac:dyDescent="0.2">
      <c r="B55143" s="88"/>
      <c r="C55143" s="88"/>
      <c r="D55143" s="88"/>
      <c r="E55143" s="88"/>
      <c r="F55143" s="88"/>
      <c r="G55143" s="88"/>
      <c r="H55143" s="88"/>
      <c r="I55143" s="88"/>
      <c r="J55143" s="88"/>
      <c r="K55143" s="88"/>
    </row>
    <row r="55144" spans="2:11" hidden="1" x14ac:dyDescent="0.2">
      <c r="B55144" s="88"/>
      <c r="C55144" s="88"/>
      <c r="D55144" s="88"/>
      <c r="E55144" s="88"/>
      <c r="F55144" s="88"/>
      <c r="G55144" s="88"/>
      <c r="H55144" s="88"/>
      <c r="I55144" s="88"/>
      <c r="J55144" s="88"/>
      <c r="K55144" s="88"/>
    </row>
    <row r="55145" spans="2:11" hidden="1" x14ac:dyDescent="0.2">
      <c r="B55145" s="88"/>
      <c r="C55145" s="88"/>
      <c r="D55145" s="88"/>
      <c r="E55145" s="88"/>
      <c r="F55145" s="88"/>
      <c r="G55145" s="88"/>
      <c r="H55145" s="88"/>
      <c r="I55145" s="88"/>
      <c r="J55145" s="88"/>
      <c r="K55145" s="88"/>
    </row>
    <row r="55146" spans="2:11" hidden="1" x14ac:dyDescent="0.2">
      <c r="B55146" s="88"/>
      <c r="C55146" s="88"/>
      <c r="D55146" s="88"/>
      <c r="E55146" s="88"/>
      <c r="F55146" s="88"/>
      <c r="G55146" s="88"/>
      <c r="H55146" s="88"/>
      <c r="I55146" s="88"/>
      <c r="J55146" s="88"/>
      <c r="K55146" s="88"/>
    </row>
    <row r="55147" spans="2:11" hidden="1" x14ac:dyDescent="0.2">
      <c r="B55147" s="88"/>
      <c r="C55147" s="88"/>
      <c r="D55147" s="88"/>
      <c r="E55147" s="88"/>
      <c r="F55147" s="88"/>
      <c r="G55147" s="88"/>
      <c r="H55147" s="88"/>
      <c r="I55147" s="88"/>
      <c r="J55147" s="88"/>
      <c r="K55147" s="88"/>
    </row>
    <row r="55148" spans="2:11" hidden="1" x14ac:dyDescent="0.2">
      <c r="B55148" s="88"/>
      <c r="C55148" s="88"/>
      <c r="D55148" s="88"/>
      <c r="E55148" s="88"/>
      <c r="F55148" s="88"/>
      <c r="G55148" s="88"/>
      <c r="H55148" s="88"/>
      <c r="I55148" s="88"/>
      <c r="J55148" s="88"/>
      <c r="K55148" s="88"/>
    </row>
    <row r="55149" spans="2:11" hidden="1" x14ac:dyDescent="0.2">
      <c r="B55149" s="88"/>
      <c r="C55149" s="88"/>
      <c r="D55149" s="88"/>
      <c r="E55149" s="88"/>
      <c r="F55149" s="88"/>
      <c r="G55149" s="88"/>
      <c r="H55149" s="88"/>
      <c r="I55149" s="88"/>
      <c r="J55149" s="88"/>
      <c r="K55149" s="88"/>
    </row>
    <row r="55150" spans="2:11" hidden="1" x14ac:dyDescent="0.2">
      <c r="B55150" s="88"/>
      <c r="C55150" s="88"/>
      <c r="D55150" s="88"/>
      <c r="E55150" s="88"/>
      <c r="F55150" s="88"/>
      <c r="G55150" s="88"/>
      <c r="H55150" s="88"/>
      <c r="I55150" s="88"/>
      <c r="J55150" s="88"/>
      <c r="K55150" s="88"/>
    </row>
    <row r="55151" spans="2:11" hidden="1" x14ac:dyDescent="0.2">
      <c r="B55151" s="88"/>
      <c r="C55151" s="88"/>
      <c r="D55151" s="88"/>
      <c r="E55151" s="88"/>
      <c r="F55151" s="88"/>
      <c r="G55151" s="88"/>
      <c r="H55151" s="88"/>
      <c r="I55151" s="88"/>
      <c r="J55151" s="88"/>
      <c r="K55151" s="88"/>
    </row>
    <row r="55152" spans="2:11" hidden="1" x14ac:dyDescent="0.2">
      <c r="B55152" s="88"/>
      <c r="C55152" s="88"/>
      <c r="D55152" s="88"/>
      <c r="E55152" s="88"/>
      <c r="F55152" s="88"/>
      <c r="G55152" s="88"/>
      <c r="H55152" s="88"/>
      <c r="I55152" s="88"/>
      <c r="J55152" s="88"/>
      <c r="K55152" s="88"/>
    </row>
    <row r="55153" spans="2:11" hidden="1" x14ac:dyDescent="0.2">
      <c r="B55153" s="88"/>
      <c r="C55153" s="88"/>
      <c r="D55153" s="88"/>
      <c r="E55153" s="88"/>
      <c r="F55153" s="88"/>
      <c r="G55153" s="88"/>
      <c r="H55153" s="88"/>
      <c r="I55153" s="88"/>
      <c r="J55153" s="88"/>
      <c r="K55153" s="88"/>
    </row>
    <row r="55154" spans="2:11" hidden="1" x14ac:dyDescent="0.2">
      <c r="B55154" s="88"/>
      <c r="C55154" s="88"/>
      <c r="D55154" s="88"/>
      <c r="E55154" s="88"/>
      <c r="F55154" s="88"/>
      <c r="G55154" s="88"/>
      <c r="H55154" s="88"/>
      <c r="I55154" s="88"/>
      <c r="J55154" s="88"/>
      <c r="K55154" s="88"/>
    </row>
    <row r="55155" spans="2:11" hidden="1" x14ac:dyDescent="0.2">
      <c r="B55155" s="88"/>
      <c r="C55155" s="88"/>
      <c r="D55155" s="88"/>
      <c r="E55155" s="88"/>
      <c r="F55155" s="88"/>
      <c r="G55155" s="88"/>
      <c r="H55155" s="88"/>
      <c r="I55155" s="88"/>
      <c r="J55155" s="88"/>
      <c r="K55155" s="88"/>
    </row>
    <row r="55156" spans="2:11" hidden="1" x14ac:dyDescent="0.2">
      <c r="B55156" s="88"/>
      <c r="C55156" s="88"/>
      <c r="D55156" s="88"/>
      <c r="E55156" s="88"/>
      <c r="F55156" s="88"/>
      <c r="G55156" s="88"/>
      <c r="H55156" s="88"/>
      <c r="I55156" s="88"/>
      <c r="J55156" s="88"/>
      <c r="K55156" s="88"/>
    </row>
    <row r="55157" spans="2:11" hidden="1" x14ac:dyDescent="0.2">
      <c r="B55157" s="88"/>
      <c r="C55157" s="88"/>
      <c r="D55157" s="88"/>
      <c r="E55157" s="88"/>
      <c r="F55157" s="88"/>
      <c r="G55157" s="88"/>
      <c r="H55157" s="88"/>
      <c r="I55157" s="88"/>
      <c r="J55157" s="88"/>
      <c r="K55157" s="88"/>
    </row>
    <row r="55158" spans="2:11" hidden="1" x14ac:dyDescent="0.2">
      <c r="B55158" s="88"/>
      <c r="C55158" s="88"/>
      <c r="D55158" s="88"/>
      <c r="E55158" s="88"/>
      <c r="F55158" s="88"/>
      <c r="G55158" s="88"/>
      <c r="H55158" s="88"/>
      <c r="I55158" s="88"/>
      <c r="J55158" s="88"/>
      <c r="K55158" s="88"/>
    </row>
    <row r="55159" spans="2:11" hidden="1" x14ac:dyDescent="0.2">
      <c r="B55159" s="88"/>
      <c r="C55159" s="88"/>
      <c r="D55159" s="88"/>
      <c r="E55159" s="88"/>
      <c r="F55159" s="88"/>
      <c r="G55159" s="88"/>
      <c r="H55159" s="88"/>
      <c r="I55159" s="88"/>
      <c r="J55159" s="88"/>
      <c r="K55159" s="88"/>
    </row>
    <row r="55160" spans="2:11" hidden="1" x14ac:dyDescent="0.2">
      <c r="B55160" s="88"/>
      <c r="C55160" s="88"/>
      <c r="D55160" s="88"/>
      <c r="E55160" s="88"/>
      <c r="F55160" s="88"/>
      <c r="G55160" s="88"/>
      <c r="H55160" s="88"/>
      <c r="I55160" s="88"/>
      <c r="J55160" s="88"/>
      <c r="K55160" s="88"/>
    </row>
    <row r="55161" spans="2:11" hidden="1" x14ac:dyDescent="0.2">
      <c r="B55161" s="88"/>
      <c r="C55161" s="88"/>
      <c r="D55161" s="88"/>
      <c r="E55161" s="88"/>
      <c r="F55161" s="88"/>
      <c r="G55161" s="88"/>
      <c r="H55161" s="88"/>
      <c r="I55161" s="88"/>
      <c r="J55161" s="88"/>
      <c r="K55161" s="88"/>
    </row>
    <row r="55162" spans="2:11" hidden="1" x14ac:dyDescent="0.2">
      <c r="B55162" s="88"/>
      <c r="C55162" s="88"/>
      <c r="D55162" s="88"/>
      <c r="E55162" s="88"/>
      <c r="F55162" s="88"/>
      <c r="G55162" s="88"/>
      <c r="H55162" s="88"/>
      <c r="I55162" s="88"/>
      <c r="J55162" s="88"/>
      <c r="K55162" s="88"/>
    </row>
    <row r="55163" spans="2:11" hidden="1" x14ac:dyDescent="0.2">
      <c r="B55163" s="88"/>
      <c r="C55163" s="88"/>
      <c r="D55163" s="88"/>
      <c r="E55163" s="88"/>
      <c r="F55163" s="88"/>
      <c r="G55163" s="88"/>
      <c r="H55163" s="88"/>
      <c r="I55163" s="88"/>
      <c r="J55163" s="88"/>
      <c r="K55163" s="88"/>
    </row>
    <row r="55164" spans="2:11" hidden="1" x14ac:dyDescent="0.2">
      <c r="B55164" s="88"/>
      <c r="C55164" s="88"/>
      <c r="D55164" s="88"/>
      <c r="E55164" s="88"/>
      <c r="F55164" s="88"/>
      <c r="G55164" s="88"/>
      <c r="H55164" s="88"/>
      <c r="I55164" s="88"/>
      <c r="J55164" s="88"/>
      <c r="K55164" s="88"/>
    </row>
    <row r="55165" spans="2:11" hidden="1" x14ac:dyDescent="0.2">
      <c r="B55165" s="88"/>
      <c r="C55165" s="88"/>
      <c r="D55165" s="88"/>
      <c r="E55165" s="88"/>
      <c r="F55165" s="88"/>
      <c r="G55165" s="88"/>
      <c r="H55165" s="88"/>
      <c r="I55165" s="88"/>
      <c r="J55165" s="88"/>
      <c r="K55165" s="88"/>
    </row>
    <row r="55166" spans="2:11" hidden="1" x14ac:dyDescent="0.2">
      <c r="B55166" s="88"/>
      <c r="C55166" s="88"/>
      <c r="D55166" s="88"/>
      <c r="E55166" s="88"/>
      <c r="F55166" s="88"/>
      <c r="G55166" s="88"/>
      <c r="H55166" s="88"/>
      <c r="I55166" s="88"/>
      <c r="J55166" s="88"/>
      <c r="K55166" s="88"/>
    </row>
    <row r="55167" spans="2:11" hidden="1" x14ac:dyDescent="0.2">
      <c r="B55167" s="88"/>
      <c r="C55167" s="88"/>
      <c r="D55167" s="88"/>
      <c r="E55167" s="88"/>
      <c r="F55167" s="88"/>
      <c r="G55167" s="88"/>
      <c r="H55167" s="88"/>
      <c r="I55167" s="88"/>
      <c r="J55167" s="88"/>
      <c r="K55167" s="88"/>
    </row>
    <row r="55168" spans="2:11" hidden="1" x14ac:dyDescent="0.2">
      <c r="B55168" s="88"/>
      <c r="C55168" s="88"/>
      <c r="D55168" s="88"/>
      <c r="E55168" s="88"/>
      <c r="F55168" s="88"/>
      <c r="G55168" s="88"/>
      <c r="H55168" s="88"/>
      <c r="I55168" s="88"/>
      <c r="J55168" s="88"/>
      <c r="K55168" s="88"/>
    </row>
    <row r="55169" spans="2:11" hidden="1" x14ac:dyDescent="0.2">
      <c r="B55169" s="88"/>
      <c r="C55169" s="88"/>
      <c r="D55169" s="88"/>
      <c r="E55169" s="88"/>
      <c r="F55169" s="88"/>
      <c r="G55169" s="88"/>
      <c r="H55169" s="88"/>
      <c r="I55169" s="88"/>
      <c r="J55169" s="88"/>
      <c r="K55169" s="88"/>
    </row>
    <row r="55170" spans="2:11" hidden="1" x14ac:dyDescent="0.2">
      <c r="B55170" s="88"/>
      <c r="C55170" s="88"/>
      <c r="D55170" s="88"/>
      <c r="E55170" s="88"/>
      <c r="F55170" s="88"/>
      <c r="G55170" s="88"/>
      <c r="H55170" s="88"/>
      <c r="I55170" s="88"/>
      <c r="J55170" s="88"/>
      <c r="K55170" s="88"/>
    </row>
    <row r="55171" spans="2:11" hidden="1" x14ac:dyDescent="0.2">
      <c r="B55171" s="88"/>
      <c r="C55171" s="88"/>
      <c r="D55171" s="88"/>
      <c r="E55171" s="88"/>
      <c r="F55171" s="88"/>
      <c r="G55171" s="88"/>
      <c r="H55171" s="88"/>
      <c r="I55171" s="88"/>
      <c r="J55171" s="88"/>
      <c r="K55171" s="88"/>
    </row>
    <row r="55172" spans="2:11" hidden="1" x14ac:dyDescent="0.2">
      <c r="B55172" s="88"/>
      <c r="C55172" s="88"/>
      <c r="D55172" s="88"/>
      <c r="E55172" s="88"/>
      <c r="F55172" s="88"/>
      <c r="G55172" s="88"/>
      <c r="H55172" s="88"/>
      <c r="I55172" s="88"/>
      <c r="J55172" s="88"/>
      <c r="K55172" s="88"/>
    </row>
    <row r="55173" spans="2:11" hidden="1" x14ac:dyDescent="0.2">
      <c r="B55173" s="88"/>
      <c r="C55173" s="88"/>
      <c r="D55173" s="88"/>
      <c r="E55173" s="88"/>
      <c r="F55173" s="88"/>
      <c r="G55173" s="88"/>
      <c r="H55173" s="88"/>
      <c r="I55173" s="88"/>
      <c r="J55173" s="88"/>
      <c r="K55173" s="88"/>
    </row>
    <row r="55174" spans="2:11" hidden="1" x14ac:dyDescent="0.2">
      <c r="B55174" s="88"/>
      <c r="C55174" s="88"/>
      <c r="D55174" s="88"/>
      <c r="E55174" s="88"/>
      <c r="F55174" s="88"/>
      <c r="G55174" s="88"/>
      <c r="H55174" s="88"/>
      <c r="I55174" s="88"/>
      <c r="J55174" s="88"/>
      <c r="K55174" s="88"/>
    </row>
    <row r="55175" spans="2:11" hidden="1" x14ac:dyDescent="0.2">
      <c r="B55175" s="88"/>
      <c r="C55175" s="88"/>
      <c r="D55175" s="88"/>
      <c r="E55175" s="88"/>
      <c r="F55175" s="88"/>
      <c r="G55175" s="88"/>
      <c r="H55175" s="88"/>
      <c r="I55175" s="88"/>
      <c r="J55175" s="88"/>
      <c r="K55175" s="88"/>
    </row>
    <row r="55176" spans="2:11" hidden="1" x14ac:dyDescent="0.2">
      <c r="B55176" s="88"/>
      <c r="C55176" s="88"/>
      <c r="D55176" s="88"/>
      <c r="E55176" s="88"/>
      <c r="F55176" s="88"/>
      <c r="G55176" s="88"/>
      <c r="H55176" s="88"/>
      <c r="I55176" s="88"/>
      <c r="J55176" s="88"/>
      <c r="K55176" s="88"/>
    </row>
    <row r="55177" spans="2:11" hidden="1" x14ac:dyDescent="0.2">
      <c r="B55177" s="88"/>
      <c r="C55177" s="88"/>
      <c r="D55177" s="88"/>
      <c r="E55177" s="88"/>
      <c r="F55177" s="88"/>
      <c r="G55177" s="88"/>
      <c r="H55177" s="88"/>
      <c r="I55177" s="88"/>
      <c r="J55177" s="88"/>
      <c r="K55177" s="88"/>
    </row>
    <row r="55178" spans="2:11" hidden="1" x14ac:dyDescent="0.2">
      <c r="B55178" s="88"/>
      <c r="C55178" s="88"/>
      <c r="D55178" s="88"/>
      <c r="E55178" s="88"/>
      <c r="F55178" s="88"/>
      <c r="G55178" s="88"/>
      <c r="H55178" s="88"/>
      <c r="I55178" s="88"/>
      <c r="J55178" s="88"/>
      <c r="K55178" s="88"/>
    </row>
    <row r="55179" spans="2:11" hidden="1" x14ac:dyDescent="0.2">
      <c r="B55179" s="88"/>
      <c r="C55179" s="88"/>
      <c r="D55179" s="88"/>
      <c r="E55179" s="88"/>
      <c r="F55179" s="88"/>
      <c r="G55179" s="88"/>
      <c r="H55179" s="88"/>
      <c r="I55179" s="88"/>
      <c r="J55179" s="88"/>
      <c r="K55179" s="88"/>
    </row>
    <row r="55180" spans="2:11" hidden="1" x14ac:dyDescent="0.2">
      <c r="B55180" s="88"/>
      <c r="C55180" s="88"/>
      <c r="D55180" s="88"/>
      <c r="E55180" s="88"/>
      <c r="F55180" s="88"/>
      <c r="G55180" s="88"/>
      <c r="H55180" s="88"/>
      <c r="I55180" s="88"/>
      <c r="J55180" s="88"/>
      <c r="K55180" s="88"/>
    </row>
    <row r="55181" spans="2:11" hidden="1" x14ac:dyDescent="0.2">
      <c r="B55181" s="88"/>
      <c r="C55181" s="88"/>
      <c r="D55181" s="88"/>
      <c r="E55181" s="88"/>
      <c r="F55181" s="88"/>
      <c r="G55181" s="88"/>
      <c r="H55181" s="88"/>
      <c r="I55181" s="88"/>
      <c r="J55181" s="88"/>
      <c r="K55181" s="88"/>
    </row>
    <row r="55182" spans="2:11" hidden="1" x14ac:dyDescent="0.2">
      <c r="B55182" s="88"/>
      <c r="C55182" s="88"/>
      <c r="D55182" s="88"/>
      <c r="E55182" s="88"/>
      <c r="F55182" s="88"/>
      <c r="G55182" s="88"/>
      <c r="H55182" s="88"/>
      <c r="I55182" s="88"/>
      <c r="J55182" s="88"/>
      <c r="K55182" s="88"/>
    </row>
    <row r="55183" spans="2:11" hidden="1" x14ac:dyDescent="0.2">
      <c r="B55183" s="88"/>
      <c r="C55183" s="88"/>
      <c r="D55183" s="88"/>
      <c r="E55183" s="88"/>
      <c r="F55183" s="88"/>
      <c r="G55183" s="88"/>
      <c r="H55183" s="88"/>
      <c r="I55183" s="88"/>
      <c r="J55183" s="88"/>
      <c r="K55183" s="88"/>
    </row>
    <row r="55184" spans="2:11" hidden="1" x14ac:dyDescent="0.2">
      <c r="B55184" s="88"/>
      <c r="C55184" s="88"/>
      <c r="D55184" s="88"/>
      <c r="E55184" s="88"/>
      <c r="F55184" s="88"/>
      <c r="G55184" s="88"/>
      <c r="H55184" s="88"/>
      <c r="I55184" s="88"/>
      <c r="J55184" s="88"/>
      <c r="K55184" s="88"/>
    </row>
    <row r="55185" spans="2:11" hidden="1" x14ac:dyDescent="0.2">
      <c r="B55185" s="88"/>
      <c r="C55185" s="88"/>
      <c r="D55185" s="88"/>
      <c r="E55185" s="88"/>
      <c r="F55185" s="88"/>
      <c r="G55185" s="88"/>
      <c r="H55185" s="88"/>
      <c r="I55185" s="88"/>
      <c r="J55185" s="88"/>
      <c r="K55185" s="88"/>
    </row>
    <row r="55186" spans="2:11" hidden="1" x14ac:dyDescent="0.2">
      <c r="B55186" s="88"/>
      <c r="C55186" s="88"/>
      <c r="D55186" s="88"/>
      <c r="E55186" s="88"/>
      <c r="F55186" s="88"/>
      <c r="G55186" s="88"/>
      <c r="H55186" s="88"/>
      <c r="I55186" s="88"/>
      <c r="J55186" s="88"/>
      <c r="K55186" s="88"/>
    </row>
    <row r="55187" spans="2:11" hidden="1" x14ac:dyDescent="0.2">
      <c r="B55187" s="88"/>
      <c r="C55187" s="88"/>
      <c r="D55187" s="88"/>
      <c r="E55187" s="88"/>
      <c r="F55187" s="88"/>
      <c r="G55187" s="88"/>
      <c r="H55187" s="88"/>
      <c r="I55187" s="88"/>
      <c r="J55187" s="88"/>
      <c r="K55187" s="88"/>
    </row>
    <row r="55188" spans="2:11" hidden="1" x14ac:dyDescent="0.2">
      <c r="B55188" s="88"/>
      <c r="C55188" s="88"/>
      <c r="D55188" s="88"/>
      <c r="E55188" s="88"/>
      <c r="F55188" s="88"/>
      <c r="G55188" s="88"/>
      <c r="H55188" s="88"/>
      <c r="I55188" s="88"/>
      <c r="J55188" s="88"/>
      <c r="K55188" s="88"/>
    </row>
    <row r="55189" spans="2:11" hidden="1" x14ac:dyDescent="0.2">
      <c r="B55189" s="88"/>
      <c r="C55189" s="88"/>
      <c r="D55189" s="88"/>
      <c r="E55189" s="88"/>
      <c r="F55189" s="88"/>
      <c r="G55189" s="88"/>
      <c r="H55189" s="88"/>
      <c r="I55189" s="88"/>
      <c r="J55189" s="88"/>
      <c r="K55189" s="88"/>
    </row>
    <row r="55190" spans="2:11" hidden="1" x14ac:dyDescent="0.2">
      <c r="B55190" s="88"/>
      <c r="C55190" s="88"/>
      <c r="D55190" s="88"/>
      <c r="E55190" s="88"/>
      <c r="F55190" s="88"/>
      <c r="G55190" s="88"/>
      <c r="H55190" s="88"/>
      <c r="I55190" s="88"/>
      <c r="J55190" s="88"/>
      <c r="K55190" s="88"/>
    </row>
    <row r="55191" spans="2:11" hidden="1" x14ac:dyDescent="0.2">
      <c r="B55191" s="88"/>
      <c r="C55191" s="88"/>
      <c r="D55191" s="88"/>
      <c r="E55191" s="88"/>
      <c r="F55191" s="88"/>
      <c r="G55191" s="88"/>
      <c r="H55191" s="88"/>
      <c r="I55191" s="88"/>
      <c r="J55191" s="88"/>
      <c r="K55191" s="88"/>
    </row>
    <row r="55192" spans="2:11" hidden="1" x14ac:dyDescent="0.2">
      <c r="B55192" s="88"/>
      <c r="C55192" s="88"/>
      <c r="D55192" s="88"/>
      <c r="E55192" s="88"/>
      <c r="F55192" s="88"/>
      <c r="G55192" s="88"/>
      <c r="H55192" s="88"/>
      <c r="I55192" s="88"/>
      <c r="J55192" s="88"/>
      <c r="K55192" s="88"/>
    </row>
    <row r="55193" spans="2:11" hidden="1" x14ac:dyDescent="0.2">
      <c r="B55193" s="88"/>
      <c r="C55193" s="88"/>
      <c r="D55193" s="88"/>
      <c r="E55193" s="88"/>
      <c r="F55193" s="88"/>
      <c r="G55193" s="88"/>
      <c r="H55193" s="88"/>
      <c r="I55193" s="88"/>
      <c r="J55193" s="88"/>
      <c r="K55193" s="88"/>
    </row>
    <row r="55194" spans="2:11" hidden="1" x14ac:dyDescent="0.2">
      <c r="B55194" s="88"/>
      <c r="C55194" s="88"/>
      <c r="D55194" s="88"/>
      <c r="E55194" s="88"/>
      <c r="F55194" s="88"/>
      <c r="G55194" s="88"/>
      <c r="H55194" s="88"/>
      <c r="I55194" s="88"/>
      <c r="J55194" s="88"/>
      <c r="K55194" s="88"/>
    </row>
    <row r="55195" spans="2:11" hidden="1" x14ac:dyDescent="0.2">
      <c r="B55195" s="88"/>
      <c r="C55195" s="88"/>
      <c r="D55195" s="88"/>
      <c r="E55195" s="88"/>
      <c r="F55195" s="88"/>
      <c r="G55195" s="88"/>
      <c r="H55195" s="88"/>
      <c r="I55195" s="88"/>
      <c r="J55195" s="88"/>
      <c r="K55195" s="88"/>
    </row>
    <row r="55196" spans="2:11" hidden="1" x14ac:dyDescent="0.2">
      <c r="B55196" s="88"/>
      <c r="C55196" s="88"/>
      <c r="D55196" s="88"/>
      <c r="E55196" s="88"/>
      <c r="F55196" s="88"/>
      <c r="G55196" s="88"/>
      <c r="H55196" s="88"/>
      <c r="I55196" s="88"/>
      <c r="J55196" s="88"/>
      <c r="K55196" s="88"/>
    </row>
    <row r="55197" spans="2:11" hidden="1" x14ac:dyDescent="0.2">
      <c r="B55197" s="88"/>
      <c r="C55197" s="88"/>
      <c r="D55197" s="88"/>
      <c r="E55197" s="88"/>
      <c r="F55197" s="88"/>
      <c r="G55197" s="88"/>
      <c r="H55197" s="88"/>
      <c r="I55197" s="88"/>
      <c r="J55197" s="88"/>
      <c r="K55197" s="88"/>
    </row>
    <row r="55198" spans="2:11" hidden="1" x14ac:dyDescent="0.2">
      <c r="B55198" s="88"/>
      <c r="C55198" s="88"/>
      <c r="D55198" s="88"/>
      <c r="E55198" s="88"/>
      <c r="F55198" s="88"/>
      <c r="G55198" s="88"/>
      <c r="H55198" s="88"/>
      <c r="I55198" s="88"/>
      <c r="J55198" s="88"/>
      <c r="K55198" s="88"/>
    </row>
    <row r="55199" spans="2:11" hidden="1" x14ac:dyDescent="0.2">
      <c r="B55199" s="88"/>
      <c r="C55199" s="88"/>
      <c r="D55199" s="88"/>
      <c r="E55199" s="88"/>
      <c r="F55199" s="88"/>
      <c r="G55199" s="88"/>
      <c r="H55199" s="88"/>
      <c r="I55199" s="88"/>
      <c r="J55199" s="88"/>
      <c r="K55199" s="88"/>
    </row>
    <row r="55200" spans="2:11" hidden="1" x14ac:dyDescent="0.2">
      <c r="B55200" s="88"/>
      <c r="C55200" s="88"/>
      <c r="D55200" s="88"/>
      <c r="E55200" s="88"/>
      <c r="F55200" s="88"/>
      <c r="G55200" s="88"/>
      <c r="H55200" s="88"/>
      <c r="I55200" s="88"/>
      <c r="J55200" s="88"/>
      <c r="K55200" s="88"/>
    </row>
    <row r="55201" spans="2:11" hidden="1" x14ac:dyDescent="0.2">
      <c r="B55201" s="88"/>
      <c r="C55201" s="88"/>
      <c r="D55201" s="88"/>
      <c r="E55201" s="88"/>
      <c r="F55201" s="88"/>
      <c r="G55201" s="88"/>
      <c r="H55201" s="88"/>
      <c r="I55201" s="88"/>
      <c r="J55201" s="88"/>
      <c r="K55201" s="88"/>
    </row>
    <row r="55202" spans="2:11" hidden="1" x14ac:dyDescent="0.2">
      <c r="B55202" s="88"/>
      <c r="C55202" s="88"/>
      <c r="D55202" s="88"/>
      <c r="E55202" s="88"/>
      <c r="F55202" s="88"/>
      <c r="G55202" s="88"/>
      <c r="H55202" s="88"/>
      <c r="I55202" s="88"/>
      <c r="J55202" s="88"/>
      <c r="K55202" s="88"/>
    </row>
    <row r="55203" spans="2:11" hidden="1" x14ac:dyDescent="0.2">
      <c r="B55203" s="88"/>
      <c r="C55203" s="88"/>
      <c r="D55203" s="88"/>
      <c r="E55203" s="88"/>
      <c r="F55203" s="88"/>
      <c r="G55203" s="88"/>
      <c r="H55203" s="88"/>
      <c r="I55203" s="88"/>
      <c r="J55203" s="88"/>
      <c r="K55203" s="88"/>
    </row>
    <row r="55204" spans="2:11" hidden="1" x14ac:dyDescent="0.2">
      <c r="B55204" s="88"/>
      <c r="C55204" s="88"/>
      <c r="D55204" s="88"/>
      <c r="E55204" s="88"/>
      <c r="F55204" s="88"/>
      <c r="G55204" s="88"/>
      <c r="H55204" s="88"/>
      <c r="I55204" s="88"/>
      <c r="J55204" s="88"/>
      <c r="K55204" s="88"/>
    </row>
    <row r="55205" spans="2:11" hidden="1" x14ac:dyDescent="0.2">
      <c r="B55205" s="88"/>
      <c r="C55205" s="88"/>
      <c r="D55205" s="88"/>
      <c r="E55205" s="88"/>
      <c r="F55205" s="88"/>
      <c r="G55205" s="88"/>
      <c r="H55205" s="88"/>
      <c r="I55205" s="88"/>
      <c r="J55205" s="88"/>
      <c r="K55205" s="88"/>
    </row>
    <row r="55206" spans="2:11" hidden="1" x14ac:dyDescent="0.2">
      <c r="B55206" s="88"/>
      <c r="C55206" s="88"/>
      <c r="D55206" s="88"/>
      <c r="E55206" s="88"/>
      <c r="F55206" s="88"/>
      <c r="G55206" s="88"/>
      <c r="H55206" s="88"/>
      <c r="I55206" s="88"/>
      <c r="J55206" s="88"/>
      <c r="K55206" s="88"/>
    </row>
    <row r="55207" spans="2:11" hidden="1" x14ac:dyDescent="0.2">
      <c r="B55207" s="88"/>
      <c r="C55207" s="88"/>
      <c r="D55207" s="88"/>
      <c r="E55207" s="88"/>
      <c r="F55207" s="88"/>
      <c r="G55207" s="88"/>
      <c r="H55207" s="88"/>
      <c r="I55207" s="88"/>
      <c r="J55207" s="88"/>
      <c r="K55207" s="88"/>
    </row>
    <row r="55208" spans="2:11" hidden="1" x14ac:dyDescent="0.2">
      <c r="B55208" s="88"/>
      <c r="C55208" s="88"/>
      <c r="D55208" s="88"/>
      <c r="E55208" s="88"/>
      <c r="F55208" s="88"/>
      <c r="G55208" s="88"/>
      <c r="H55208" s="88"/>
      <c r="I55208" s="88"/>
      <c r="J55208" s="88"/>
      <c r="K55208" s="88"/>
    </row>
    <row r="55209" spans="2:11" hidden="1" x14ac:dyDescent="0.2">
      <c r="B55209" s="88"/>
      <c r="C55209" s="88"/>
      <c r="D55209" s="88"/>
      <c r="E55209" s="88"/>
      <c r="F55209" s="88"/>
      <c r="G55209" s="88"/>
      <c r="H55209" s="88"/>
      <c r="I55209" s="88"/>
      <c r="J55209" s="88"/>
      <c r="K55209" s="88"/>
    </row>
    <row r="55210" spans="2:11" hidden="1" x14ac:dyDescent="0.2">
      <c r="B55210" s="88"/>
      <c r="C55210" s="88"/>
      <c r="D55210" s="88"/>
      <c r="E55210" s="88"/>
      <c r="F55210" s="88"/>
      <c r="G55210" s="88"/>
      <c r="H55210" s="88"/>
      <c r="I55210" s="88"/>
      <c r="J55210" s="88"/>
      <c r="K55210" s="88"/>
    </row>
    <row r="55211" spans="2:11" hidden="1" x14ac:dyDescent="0.2">
      <c r="B55211" s="88"/>
      <c r="C55211" s="88"/>
      <c r="D55211" s="88"/>
      <c r="E55211" s="88"/>
      <c r="F55211" s="88"/>
      <c r="G55211" s="88"/>
      <c r="H55211" s="88"/>
      <c r="I55211" s="88"/>
      <c r="J55211" s="88"/>
      <c r="K55211" s="88"/>
    </row>
    <row r="55212" spans="2:11" hidden="1" x14ac:dyDescent="0.2">
      <c r="B55212" s="88"/>
      <c r="C55212" s="88"/>
      <c r="D55212" s="88"/>
      <c r="E55212" s="88"/>
      <c r="F55212" s="88"/>
      <c r="G55212" s="88"/>
      <c r="H55212" s="88"/>
      <c r="I55212" s="88"/>
      <c r="J55212" s="88"/>
      <c r="K55212" s="88"/>
    </row>
    <row r="55213" spans="2:11" hidden="1" x14ac:dyDescent="0.2">
      <c r="B55213" s="88"/>
      <c r="C55213" s="88"/>
      <c r="D55213" s="88"/>
      <c r="E55213" s="88"/>
      <c r="F55213" s="88"/>
      <c r="G55213" s="88"/>
      <c r="H55213" s="88"/>
      <c r="I55213" s="88"/>
      <c r="J55213" s="88"/>
      <c r="K55213" s="88"/>
    </row>
    <row r="55214" spans="2:11" hidden="1" x14ac:dyDescent="0.2">
      <c r="B55214" s="88"/>
      <c r="C55214" s="88"/>
      <c r="D55214" s="88"/>
      <c r="E55214" s="88"/>
      <c r="F55214" s="88"/>
      <c r="G55214" s="88"/>
      <c r="H55214" s="88"/>
      <c r="I55214" s="88"/>
      <c r="J55214" s="88"/>
      <c r="K55214" s="88"/>
    </row>
    <row r="55215" spans="2:11" hidden="1" x14ac:dyDescent="0.2">
      <c r="B55215" s="88"/>
      <c r="C55215" s="88"/>
      <c r="D55215" s="88"/>
      <c r="E55215" s="88"/>
      <c r="F55215" s="88"/>
      <c r="G55215" s="88"/>
      <c r="H55215" s="88"/>
      <c r="I55215" s="88"/>
      <c r="J55215" s="88"/>
      <c r="K55215" s="88"/>
    </row>
    <row r="55216" spans="2:11" hidden="1" x14ac:dyDescent="0.2">
      <c r="B55216" s="88"/>
      <c r="C55216" s="88"/>
      <c r="D55216" s="88"/>
      <c r="E55216" s="88"/>
      <c r="F55216" s="88"/>
      <c r="G55216" s="88"/>
      <c r="H55216" s="88"/>
      <c r="I55216" s="88"/>
      <c r="J55216" s="88"/>
      <c r="K55216" s="88"/>
    </row>
    <row r="55217" spans="2:11" hidden="1" x14ac:dyDescent="0.2">
      <c r="B55217" s="88"/>
      <c r="C55217" s="88"/>
      <c r="D55217" s="88"/>
      <c r="E55217" s="88"/>
      <c r="F55217" s="88"/>
      <c r="G55217" s="88"/>
      <c r="H55217" s="88"/>
      <c r="I55217" s="88"/>
      <c r="J55217" s="88"/>
      <c r="K55217" s="88"/>
    </row>
    <row r="55218" spans="2:11" hidden="1" x14ac:dyDescent="0.2">
      <c r="B55218" s="88"/>
      <c r="C55218" s="88"/>
      <c r="D55218" s="88"/>
      <c r="E55218" s="88"/>
      <c r="F55218" s="88"/>
      <c r="G55218" s="88"/>
      <c r="H55218" s="88"/>
      <c r="I55218" s="88"/>
      <c r="J55218" s="88"/>
      <c r="K55218" s="88"/>
    </row>
    <row r="55219" spans="2:11" hidden="1" x14ac:dyDescent="0.2">
      <c r="B55219" s="88"/>
      <c r="C55219" s="88"/>
      <c r="D55219" s="88"/>
      <c r="E55219" s="88"/>
      <c r="F55219" s="88"/>
      <c r="G55219" s="88"/>
      <c r="H55219" s="88"/>
      <c r="I55219" s="88"/>
      <c r="J55219" s="88"/>
      <c r="K55219" s="88"/>
    </row>
    <row r="55220" spans="2:11" hidden="1" x14ac:dyDescent="0.2">
      <c r="B55220" s="88"/>
      <c r="C55220" s="88"/>
      <c r="D55220" s="88"/>
      <c r="E55220" s="88"/>
      <c r="F55220" s="88"/>
      <c r="G55220" s="88"/>
      <c r="H55220" s="88"/>
      <c r="I55220" s="88"/>
      <c r="J55220" s="88"/>
      <c r="K55220" s="88"/>
    </row>
    <row r="55221" spans="2:11" hidden="1" x14ac:dyDescent="0.2">
      <c r="B55221" s="88"/>
      <c r="C55221" s="88"/>
      <c r="D55221" s="88"/>
      <c r="E55221" s="88"/>
      <c r="F55221" s="88"/>
      <c r="G55221" s="88"/>
      <c r="H55221" s="88"/>
      <c r="I55221" s="88"/>
      <c r="J55221" s="88"/>
      <c r="K55221" s="88"/>
    </row>
    <row r="55222" spans="2:11" hidden="1" x14ac:dyDescent="0.2">
      <c r="B55222" s="88"/>
      <c r="C55222" s="88"/>
      <c r="D55222" s="88"/>
      <c r="E55222" s="88"/>
      <c r="F55222" s="88"/>
      <c r="G55222" s="88"/>
      <c r="H55222" s="88"/>
      <c r="I55222" s="88"/>
      <c r="J55222" s="88"/>
      <c r="K55222" s="88"/>
    </row>
    <row r="55223" spans="2:11" hidden="1" x14ac:dyDescent="0.2">
      <c r="B55223" s="88"/>
      <c r="C55223" s="88"/>
      <c r="D55223" s="88"/>
      <c r="E55223" s="88"/>
      <c r="F55223" s="88"/>
      <c r="G55223" s="88"/>
      <c r="H55223" s="88"/>
      <c r="I55223" s="88"/>
      <c r="J55223" s="88"/>
      <c r="K55223" s="88"/>
    </row>
    <row r="55224" spans="2:11" hidden="1" x14ac:dyDescent="0.2">
      <c r="B55224" s="88"/>
      <c r="C55224" s="88"/>
      <c r="D55224" s="88"/>
      <c r="E55224" s="88"/>
      <c r="F55224" s="88"/>
      <c r="G55224" s="88"/>
      <c r="H55224" s="88"/>
      <c r="I55224" s="88"/>
      <c r="J55224" s="88"/>
      <c r="K55224" s="88"/>
    </row>
    <row r="55225" spans="2:11" hidden="1" x14ac:dyDescent="0.2">
      <c r="B55225" s="88"/>
      <c r="C55225" s="88"/>
      <c r="D55225" s="88"/>
      <c r="E55225" s="88"/>
      <c r="F55225" s="88"/>
      <c r="G55225" s="88"/>
      <c r="H55225" s="88"/>
      <c r="I55225" s="88"/>
      <c r="J55225" s="88"/>
      <c r="K55225" s="88"/>
    </row>
    <row r="55226" spans="2:11" hidden="1" x14ac:dyDescent="0.2">
      <c r="B55226" s="88"/>
      <c r="C55226" s="88"/>
      <c r="D55226" s="88"/>
      <c r="E55226" s="88"/>
      <c r="F55226" s="88"/>
      <c r="G55226" s="88"/>
      <c r="H55226" s="88"/>
      <c r="I55226" s="88"/>
      <c r="J55226" s="88"/>
      <c r="K55226" s="88"/>
    </row>
    <row r="55227" spans="2:11" hidden="1" x14ac:dyDescent="0.2">
      <c r="B55227" s="88"/>
      <c r="C55227" s="88"/>
      <c r="D55227" s="88"/>
      <c r="E55227" s="88"/>
      <c r="F55227" s="88"/>
      <c r="G55227" s="88"/>
      <c r="H55227" s="88"/>
      <c r="I55227" s="88"/>
      <c r="J55227" s="88"/>
      <c r="K55227" s="88"/>
    </row>
    <row r="55228" spans="2:11" hidden="1" x14ac:dyDescent="0.2">
      <c r="B55228" s="88"/>
      <c r="C55228" s="88"/>
      <c r="D55228" s="88"/>
      <c r="E55228" s="88"/>
      <c r="F55228" s="88"/>
      <c r="G55228" s="88"/>
      <c r="H55228" s="88"/>
      <c r="I55228" s="88"/>
      <c r="J55228" s="88"/>
      <c r="K55228" s="88"/>
    </row>
    <row r="55229" spans="2:11" hidden="1" x14ac:dyDescent="0.2">
      <c r="B55229" s="88"/>
      <c r="C55229" s="88"/>
      <c r="D55229" s="88"/>
      <c r="E55229" s="88"/>
      <c r="F55229" s="88"/>
      <c r="G55229" s="88"/>
      <c r="H55229" s="88"/>
      <c r="I55229" s="88"/>
      <c r="J55229" s="88"/>
      <c r="K55229" s="88"/>
    </row>
    <row r="55230" spans="2:11" hidden="1" x14ac:dyDescent="0.2">
      <c r="B55230" s="88"/>
      <c r="C55230" s="88"/>
      <c r="D55230" s="88"/>
      <c r="E55230" s="88"/>
      <c r="F55230" s="88"/>
      <c r="G55230" s="88"/>
      <c r="H55230" s="88"/>
      <c r="I55230" s="88"/>
      <c r="J55230" s="88"/>
      <c r="K55230" s="88"/>
    </row>
    <row r="55231" spans="2:11" hidden="1" x14ac:dyDescent="0.2">
      <c r="B55231" s="88"/>
      <c r="C55231" s="88"/>
      <c r="D55231" s="88"/>
      <c r="E55231" s="88"/>
      <c r="F55231" s="88"/>
      <c r="G55231" s="88"/>
      <c r="H55231" s="88"/>
      <c r="I55231" s="88"/>
      <c r="J55231" s="88"/>
      <c r="K55231" s="88"/>
    </row>
    <row r="55232" spans="2:11" hidden="1" x14ac:dyDescent="0.2">
      <c r="B55232" s="88"/>
      <c r="C55232" s="88"/>
      <c r="D55232" s="88"/>
      <c r="E55232" s="88"/>
      <c r="F55232" s="88"/>
      <c r="G55232" s="88"/>
      <c r="H55232" s="88"/>
      <c r="I55232" s="88"/>
      <c r="J55232" s="88"/>
      <c r="K55232" s="88"/>
    </row>
    <row r="55233" spans="2:11" hidden="1" x14ac:dyDescent="0.2">
      <c r="B55233" s="88"/>
      <c r="C55233" s="88"/>
      <c r="D55233" s="88"/>
      <c r="E55233" s="88"/>
      <c r="F55233" s="88"/>
      <c r="G55233" s="88"/>
      <c r="H55233" s="88"/>
      <c r="I55233" s="88"/>
      <c r="J55233" s="88"/>
      <c r="K55233" s="88"/>
    </row>
    <row r="55234" spans="2:11" hidden="1" x14ac:dyDescent="0.2">
      <c r="B55234" s="88"/>
      <c r="C55234" s="88"/>
      <c r="D55234" s="88"/>
      <c r="E55234" s="88"/>
      <c r="F55234" s="88"/>
      <c r="G55234" s="88"/>
      <c r="H55234" s="88"/>
      <c r="I55234" s="88"/>
      <c r="J55234" s="88"/>
      <c r="K55234" s="88"/>
    </row>
    <row r="55235" spans="2:11" hidden="1" x14ac:dyDescent="0.2">
      <c r="B55235" s="88"/>
      <c r="C55235" s="88"/>
      <c r="D55235" s="88"/>
      <c r="E55235" s="88"/>
      <c r="F55235" s="88"/>
      <c r="G55235" s="88"/>
      <c r="H55235" s="88"/>
      <c r="I55235" s="88"/>
      <c r="J55235" s="88"/>
      <c r="K55235" s="88"/>
    </row>
    <row r="55236" spans="2:11" hidden="1" x14ac:dyDescent="0.2">
      <c r="B55236" s="88"/>
      <c r="C55236" s="88"/>
      <c r="D55236" s="88"/>
      <c r="E55236" s="88"/>
      <c r="F55236" s="88"/>
      <c r="G55236" s="88"/>
      <c r="H55236" s="88"/>
      <c r="I55236" s="88"/>
      <c r="J55236" s="88"/>
      <c r="K55236" s="88"/>
    </row>
    <row r="55237" spans="2:11" hidden="1" x14ac:dyDescent="0.2">
      <c r="B55237" s="88"/>
      <c r="C55237" s="88"/>
      <c r="D55237" s="88"/>
      <c r="E55237" s="88"/>
      <c r="F55237" s="88"/>
      <c r="G55237" s="88"/>
      <c r="H55237" s="88"/>
      <c r="I55237" s="88"/>
      <c r="J55237" s="88"/>
      <c r="K55237" s="88"/>
    </row>
    <row r="55238" spans="2:11" hidden="1" x14ac:dyDescent="0.2">
      <c r="B55238" s="88"/>
      <c r="C55238" s="88"/>
      <c r="D55238" s="88"/>
      <c r="E55238" s="88"/>
      <c r="F55238" s="88"/>
      <c r="G55238" s="88"/>
      <c r="H55238" s="88"/>
      <c r="I55238" s="88"/>
      <c r="J55238" s="88"/>
      <c r="K55238" s="88"/>
    </row>
    <row r="55239" spans="2:11" hidden="1" x14ac:dyDescent="0.2">
      <c r="B55239" s="88"/>
      <c r="C55239" s="88"/>
      <c r="D55239" s="88"/>
      <c r="E55239" s="88"/>
      <c r="F55239" s="88"/>
      <c r="G55239" s="88"/>
      <c r="H55239" s="88"/>
      <c r="I55239" s="88"/>
      <c r="J55239" s="88"/>
      <c r="K55239" s="88"/>
    </row>
    <row r="55240" spans="2:11" hidden="1" x14ac:dyDescent="0.2">
      <c r="B55240" s="88"/>
      <c r="C55240" s="88"/>
      <c r="D55240" s="88"/>
      <c r="E55240" s="88"/>
      <c r="F55240" s="88"/>
      <c r="G55240" s="88"/>
      <c r="H55240" s="88"/>
      <c r="I55240" s="88"/>
      <c r="J55240" s="88"/>
      <c r="K55240" s="88"/>
    </row>
    <row r="55241" spans="2:11" hidden="1" x14ac:dyDescent="0.2">
      <c r="B55241" s="88"/>
      <c r="C55241" s="88"/>
      <c r="D55241" s="88"/>
      <c r="E55241" s="88"/>
      <c r="F55241" s="88"/>
      <c r="G55241" s="88"/>
      <c r="H55241" s="88"/>
      <c r="I55241" s="88"/>
      <c r="J55241" s="88"/>
      <c r="K55241" s="88"/>
    </row>
    <row r="55242" spans="2:11" hidden="1" x14ac:dyDescent="0.2">
      <c r="B55242" s="88"/>
      <c r="C55242" s="88"/>
      <c r="D55242" s="88"/>
      <c r="E55242" s="88"/>
      <c r="F55242" s="88"/>
      <c r="G55242" s="88"/>
      <c r="H55242" s="88"/>
      <c r="I55242" s="88"/>
      <c r="J55242" s="88"/>
      <c r="K55242" s="88"/>
    </row>
    <row r="55243" spans="2:11" hidden="1" x14ac:dyDescent="0.2">
      <c r="B55243" s="88"/>
      <c r="C55243" s="88"/>
      <c r="D55243" s="88"/>
      <c r="E55243" s="88"/>
      <c r="F55243" s="88"/>
      <c r="G55243" s="88"/>
      <c r="H55243" s="88"/>
      <c r="I55243" s="88"/>
      <c r="J55243" s="88"/>
      <c r="K55243" s="88"/>
    </row>
    <row r="55244" spans="2:11" hidden="1" x14ac:dyDescent="0.2">
      <c r="B55244" s="88"/>
      <c r="C55244" s="88"/>
      <c r="D55244" s="88"/>
      <c r="E55244" s="88"/>
      <c r="F55244" s="88"/>
      <c r="G55244" s="88"/>
      <c r="H55244" s="88"/>
      <c r="I55244" s="88"/>
      <c r="J55244" s="88"/>
      <c r="K55244" s="88"/>
    </row>
    <row r="55245" spans="2:11" hidden="1" x14ac:dyDescent="0.2">
      <c r="B55245" s="88"/>
      <c r="C55245" s="88"/>
      <c r="D55245" s="88"/>
      <c r="E55245" s="88"/>
      <c r="F55245" s="88"/>
      <c r="G55245" s="88"/>
      <c r="H55245" s="88"/>
      <c r="I55245" s="88"/>
      <c r="J55245" s="88"/>
      <c r="K55245" s="88"/>
    </row>
    <row r="55246" spans="2:11" hidden="1" x14ac:dyDescent="0.2">
      <c r="B55246" s="88"/>
      <c r="C55246" s="88"/>
      <c r="D55246" s="88"/>
      <c r="E55246" s="88"/>
      <c r="F55246" s="88"/>
      <c r="G55246" s="88"/>
      <c r="H55246" s="88"/>
      <c r="I55246" s="88"/>
      <c r="J55246" s="88"/>
      <c r="K55246" s="88"/>
    </row>
    <row r="55247" spans="2:11" hidden="1" x14ac:dyDescent="0.2">
      <c r="B55247" s="88"/>
      <c r="C55247" s="88"/>
      <c r="D55247" s="88"/>
      <c r="E55247" s="88"/>
      <c r="F55247" s="88"/>
      <c r="G55247" s="88"/>
      <c r="H55247" s="88"/>
      <c r="I55247" s="88"/>
      <c r="J55247" s="88"/>
      <c r="K55247" s="88"/>
    </row>
    <row r="55248" spans="2:11" hidden="1" x14ac:dyDescent="0.2">
      <c r="B55248" s="88"/>
      <c r="C55248" s="88"/>
      <c r="D55248" s="88"/>
      <c r="E55248" s="88"/>
      <c r="F55248" s="88"/>
      <c r="G55248" s="88"/>
      <c r="H55248" s="88"/>
      <c r="I55248" s="88"/>
      <c r="J55248" s="88"/>
      <c r="K55248" s="88"/>
    </row>
    <row r="55249" spans="2:11" hidden="1" x14ac:dyDescent="0.2">
      <c r="B55249" s="88"/>
      <c r="C55249" s="88"/>
      <c r="D55249" s="88"/>
      <c r="E55249" s="88"/>
      <c r="F55249" s="88"/>
      <c r="G55249" s="88"/>
      <c r="H55249" s="88"/>
      <c r="I55249" s="88"/>
      <c r="J55249" s="88"/>
      <c r="K55249" s="88"/>
    </row>
    <row r="55250" spans="2:11" hidden="1" x14ac:dyDescent="0.2">
      <c r="B55250" s="88"/>
      <c r="C55250" s="88"/>
      <c r="D55250" s="88"/>
      <c r="E55250" s="88"/>
      <c r="F55250" s="88"/>
      <c r="G55250" s="88"/>
      <c r="H55250" s="88"/>
      <c r="I55250" s="88"/>
      <c r="J55250" s="88"/>
      <c r="K55250" s="88"/>
    </row>
    <row r="55251" spans="2:11" hidden="1" x14ac:dyDescent="0.2">
      <c r="B55251" s="88"/>
      <c r="C55251" s="88"/>
      <c r="D55251" s="88"/>
      <c r="E55251" s="88"/>
      <c r="F55251" s="88"/>
      <c r="G55251" s="88"/>
      <c r="H55251" s="88"/>
      <c r="I55251" s="88"/>
      <c r="J55251" s="88"/>
      <c r="K55251" s="88"/>
    </row>
    <row r="55252" spans="2:11" hidden="1" x14ac:dyDescent="0.2">
      <c r="B55252" s="88"/>
      <c r="C55252" s="88"/>
      <c r="D55252" s="88"/>
      <c r="E55252" s="88"/>
      <c r="F55252" s="88"/>
      <c r="G55252" s="88"/>
      <c r="H55252" s="88"/>
      <c r="I55252" s="88"/>
      <c r="J55252" s="88"/>
      <c r="K55252" s="88"/>
    </row>
    <row r="55253" spans="2:11" hidden="1" x14ac:dyDescent="0.2">
      <c r="B55253" s="88"/>
      <c r="C55253" s="88"/>
      <c r="D55253" s="88"/>
      <c r="E55253" s="88"/>
      <c r="F55253" s="88"/>
      <c r="G55253" s="88"/>
      <c r="H55253" s="88"/>
      <c r="I55253" s="88"/>
      <c r="J55253" s="88"/>
      <c r="K55253" s="88"/>
    </row>
    <row r="55254" spans="2:11" hidden="1" x14ac:dyDescent="0.2">
      <c r="B55254" s="88"/>
      <c r="C55254" s="88"/>
      <c r="D55254" s="88"/>
      <c r="E55254" s="88"/>
      <c r="F55254" s="88"/>
      <c r="G55254" s="88"/>
      <c r="H55254" s="88"/>
      <c r="I55254" s="88"/>
      <c r="J55254" s="88"/>
      <c r="K55254" s="88"/>
    </row>
    <row r="55255" spans="2:11" hidden="1" x14ac:dyDescent="0.2">
      <c r="B55255" s="88"/>
      <c r="C55255" s="88"/>
      <c r="D55255" s="88"/>
      <c r="E55255" s="88"/>
      <c r="F55255" s="88"/>
      <c r="G55255" s="88"/>
      <c r="H55255" s="88"/>
      <c r="I55255" s="88"/>
      <c r="J55255" s="88"/>
      <c r="K55255" s="88"/>
    </row>
    <row r="55256" spans="2:11" hidden="1" x14ac:dyDescent="0.2">
      <c r="B55256" s="88"/>
      <c r="C55256" s="88"/>
      <c r="D55256" s="88"/>
      <c r="E55256" s="88"/>
      <c r="F55256" s="88"/>
      <c r="G55256" s="88"/>
      <c r="H55256" s="88"/>
      <c r="I55256" s="88"/>
      <c r="J55256" s="88"/>
      <c r="K55256" s="88"/>
    </row>
    <row r="55257" spans="2:11" hidden="1" x14ac:dyDescent="0.2">
      <c r="B55257" s="88"/>
      <c r="C55257" s="88"/>
      <c r="D55257" s="88"/>
      <c r="E55257" s="88"/>
      <c r="F55257" s="88"/>
      <c r="G55257" s="88"/>
      <c r="H55257" s="88"/>
      <c r="I55257" s="88"/>
      <c r="J55257" s="88"/>
      <c r="K55257" s="88"/>
    </row>
    <row r="55258" spans="2:11" hidden="1" x14ac:dyDescent="0.2">
      <c r="B55258" s="88"/>
      <c r="C55258" s="88"/>
      <c r="D55258" s="88"/>
      <c r="E55258" s="88"/>
      <c r="F55258" s="88"/>
      <c r="G55258" s="88"/>
      <c r="H55258" s="88"/>
      <c r="I55258" s="88"/>
      <c r="J55258" s="88"/>
      <c r="K55258" s="88"/>
    </row>
    <row r="55259" spans="2:11" hidden="1" x14ac:dyDescent="0.2">
      <c r="B55259" s="88"/>
      <c r="C55259" s="88"/>
      <c r="D55259" s="88"/>
      <c r="E55259" s="88"/>
      <c r="F55259" s="88"/>
      <c r="G55259" s="88"/>
      <c r="H55259" s="88"/>
      <c r="I55259" s="88"/>
      <c r="J55259" s="88"/>
      <c r="K55259" s="88"/>
    </row>
    <row r="55260" spans="2:11" hidden="1" x14ac:dyDescent="0.2">
      <c r="B55260" s="88"/>
      <c r="C55260" s="88"/>
      <c r="D55260" s="88"/>
      <c r="E55260" s="88"/>
      <c r="F55260" s="88"/>
      <c r="G55260" s="88"/>
      <c r="H55260" s="88"/>
      <c r="I55260" s="88"/>
      <c r="J55260" s="88"/>
      <c r="K55260" s="88"/>
    </row>
    <row r="55261" spans="2:11" hidden="1" x14ac:dyDescent="0.2">
      <c r="B55261" s="88"/>
      <c r="C55261" s="88"/>
      <c r="D55261" s="88"/>
      <c r="E55261" s="88"/>
      <c r="F55261" s="88"/>
      <c r="G55261" s="88"/>
      <c r="H55261" s="88"/>
      <c r="I55261" s="88"/>
      <c r="J55261" s="88"/>
      <c r="K55261" s="88"/>
    </row>
    <row r="55262" spans="2:11" hidden="1" x14ac:dyDescent="0.2">
      <c r="B55262" s="88"/>
      <c r="C55262" s="88"/>
      <c r="D55262" s="88"/>
      <c r="E55262" s="88"/>
      <c r="F55262" s="88"/>
      <c r="G55262" s="88"/>
      <c r="H55262" s="88"/>
      <c r="I55262" s="88"/>
      <c r="J55262" s="88"/>
      <c r="K55262" s="88"/>
    </row>
    <row r="55263" spans="2:11" hidden="1" x14ac:dyDescent="0.2">
      <c r="B55263" s="88"/>
      <c r="C55263" s="88"/>
      <c r="D55263" s="88"/>
      <c r="E55263" s="88"/>
      <c r="F55263" s="88"/>
      <c r="G55263" s="88"/>
      <c r="H55263" s="88"/>
      <c r="I55263" s="88"/>
      <c r="J55263" s="88"/>
      <c r="K55263" s="88"/>
    </row>
    <row r="55264" spans="2:11" hidden="1" x14ac:dyDescent="0.2">
      <c r="B55264" s="88"/>
      <c r="C55264" s="88"/>
      <c r="D55264" s="88"/>
      <c r="E55264" s="88"/>
      <c r="F55264" s="88"/>
      <c r="G55264" s="88"/>
      <c r="H55264" s="88"/>
      <c r="I55264" s="88"/>
      <c r="J55264" s="88"/>
      <c r="K55264" s="88"/>
    </row>
    <row r="55265" spans="2:11" hidden="1" x14ac:dyDescent="0.2">
      <c r="B55265" s="88"/>
      <c r="C55265" s="88"/>
      <c r="D55265" s="88"/>
      <c r="E55265" s="88"/>
      <c r="F55265" s="88"/>
      <c r="G55265" s="88"/>
      <c r="H55265" s="88"/>
      <c r="I55265" s="88"/>
      <c r="J55265" s="88"/>
      <c r="K55265" s="88"/>
    </row>
    <row r="55266" spans="2:11" hidden="1" x14ac:dyDescent="0.2">
      <c r="B55266" s="88"/>
      <c r="C55266" s="88"/>
      <c r="D55266" s="88"/>
      <c r="E55266" s="88"/>
      <c r="F55266" s="88"/>
      <c r="G55266" s="88"/>
      <c r="H55266" s="88"/>
      <c r="I55266" s="88"/>
      <c r="J55266" s="88"/>
      <c r="K55266" s="88"/>
    </row>
    <row r="55267" spans="2:11" hidden="1" x14ac:dyDescent="0.2">
      <c r="B55267" s="88"/>
      <c r="C55267" s="88"/>
      <c r="D55267" s="88"/>
      <c r="E55267" s="88"/>
      <c r="F55267" s="88"/>
      <c r="G55267" s="88"/>
      <c r="H55267" s="88"/>
      <c r="I55267" s="88"/>
      <c r="J55267" s="88"/>
      <c r="K55267" s="88"/>
    </row>
    <row r="55268" spans="2:11" hidden="1" x14ac:dyDescent="0.2">
      <c r="B55268" s="88"/>
      <c r="C55268" s="88"/>
      <c r="D55268" s="88"/>
      <c r="E55268" s="88"/>
      <c r="F55268" s="88"/>
      <c r="G55268" s="88"/>
      <c r="H55268" s="88"/>
      <c r="I55268" s="88"/>
      <c r="J55268" s="88"/>
      <c r="K55268" s="88"/>
    </row>
    <row r="55269" spans="2:11" hidden="1" x14ac:dyDescent="0.2">
      <c r="B55269" s="88"/>
      <c r="C55269" s="88"/>
      <c r="D55269" s="88"/>
      <c r="E55269" s="88"/>
      <c r="F55269" s="88"/>
      <c r="G55269" s="88"/>
      <c r="H55269" s="88"/>
      <c r="I55269" s="88"/>
      <c r="J55269" s="88"/>
      <c r="K55269" s="88"/>
    </row>
    <row r="55270" spans="2:11" hidden="1" x14ac:dyDescent="0.2">
      <c r="B55270" s="88"/>
      <c r="C55270" s="88"/>
      <c r="D55270" s="88"/>
      <c r="E55270" s="88"/>
      <c r="F55270" s="88"/>
      <c r="G55270" s="88"/>
      <c r="H55270" s="88"/>
      <c r="I55270" s="88"/>
      <c r="J55270" s="88"/>
      <c r="K55270" s="88"/>
    </row>
    <row r="55271" spans="2:11" hidden="1" x14ac:dyDescent="0.2">
      <c r="B55271" s="88"/>
      <c r="C55271" s="88"/>
      <c r="D55271" s="88"/>
      <c r="E55271" s="88"/>
      <c r="F55271" s="88"/>
      <c r="G55271" s="88"/>
      <c r="H55271" s="88"/>
      <c r="I55271" s="88"/>
      <c r="J55271" s="88"/>
      <c r="K55271" s="88"/>
    </row>
    <row r="55272" spans="2:11" hidden="1" x14ac:dyDescent="0.2">
      <c r="B55272" s="88"/>
      <c r="C55272" s="88"/>
      <c r="D55272" s="88"/>
      <c r="E55272" s="88"/>
      <c r="F55272" s="88"/>
      <c r="G55272" s="88"/>
      <c r="H55272" s="88"/>
      <c r="I55272" s="88"/>
      <c r="J55272" s="88"/>
      <c r="K55272" s="88"/>
    </row>
    <row r="55273" spans="2:11" hidden="1" x14ac:dyDescent="0.2">
      <c r="B55273" s="88"/>
      <c r="C55273" s="88"/>
      <c r="D55273" s="88"/>
      <c r="E55273" s="88"/>
      <c r="F55273" s="88"/>
      <c r="G55273" s="88"/>
      <c r="H55273" s="88"/>
      <c r="I55273" s="88"/>
      <c r="J55273" s="88"/>
      <c r="K55273" s="88"/>
    </row>
    <row r="55274" spans="2:11" hidden="1" x14ac:dyDescent="0.2">
      <c r="B55274" s="88"/>
      <c r="C55274" s="88"/>
      <c r="D55274" s="88"/>
      <c r="E55274" s="88"/>
      <c r="F55274" s="88"/>
      <c r="G55274" s="88"/>
      <c r="H55274" s="88"/>
      <c r="I55274" s="88"/>
      <c r="J55274" s="88"/>
      <c r="K55274" s="88"/>
    </row>
    <row r="55275" spans="2:11" hidden="1" x14ac:dyDescent="0.2">
      <c r="B55275" s="88"/>
      <c r="C55275" s="88"/>
      <c r="D55275" s="88"/>
      <c r="E55275" s="88"/>
      <c r="F55275" s="88"/>
      <c r="G55275" s="88"/>
      <c r="H55275" s="88"/>
      <c r="I55275" s="88"/>
      <c r="J55275" s="88"/>
      <c r="K55275" s="88"/>
    </row>
    <row r="55276" spans="2:11" hidden="1" x14ac:dyDescent="0.2">
      <c r="B55276" s="88"/>
      <c r="C55276" s="88"/>
      <c r="D55276" s="88"/>
      <c r="E55276" s="88"/>
      <c r="F55276" s="88"/>
      <c r="G55276" s="88"/>
      <c r="H55276" s="88"/>
      <c r="I55276" s="88"/>
      <c r="J55276" s="88"/>
      <c r="K55276" s="88"/>
    </row>
    <row r="55277" spans="2:11" hidden="1" x14ac:dyDescent="0.2">
      <c r="B55277" s="88"/>
      <c r="C55277" s="88"/>
      <c r="D55277" s="88"/>
      <c r="E55277" s="88"/>
      <c r="F55277" s="88"/>
      <c r="G55277" s="88"/>
      <c r="H55277" s="88"/>
      <c r="I55277" s="88"/>
      <c r="J55277" s="88"/>
      <c r="K55277" s="88"/>
    </row>
    <row r="55278" spans="2:11" hidden="1" x14ac:dyDescent="0.2">
      <c r="B55278" s="88"/>
      <c r="C55278" s="88"/>
      <c r="D55278" s="88"/>
      <c r="E55278" s="88"/>
      <c r="F55278" s="88"/>
      <c r="G55278" s="88"/>
      <c r="H55278" s="88"/>
      <c r="I55278" s="88"/>
      <c r="J55278" s="88"/>
      <c r="K55278" s="88"/>
    </row>
    <row r="55279" spans="2:11" hidden="1" x14ac:dyDescent="0.2">
      <c r="B55279" s="88"/>
      <c r="C55279" s="88"/>
      <c r="D55279" s="88"/>
      <c r="E55279" s="88"/>
      <c r="F55279" s="88"/>
      <c r="G55279" s="88"/>
      <c r="H55279" s="88"/>
      <c r="I55279" s="88"/>
      <c r="J55279" s="88"/>
      <c r="K55279" s="88"/>
    </row>
    <row r="55280" spans="2:11" hidden="1" x14ac:dyDescent="0.2">
      <c r="B55280" s="88"/>
      <c r="C55280" s="88"/>
      <c r="D55280" s="88"/>
      <c r="E55280" s="88"/>
      <c r="F55280" s="88"/>
      <c r="G55280" s="88"/>
      <c r="H55280" s="88"/>
      <c r="I55280" s="88"/>
      <c r="J55280" s="88"/>
      <c r="K55280" s="88"/>
    </row>
    <row r="55281" spans="2:11" hidden="1" x14ac:dyDescent="0.2">
      <c r="B55281" s="88"/>
      <c r="C55281" s="88"/>
      <c r="D55281" s="88"/>
      <c r="E55281" s="88"/>
      <c r="F55281" s="88"/>
      <c r="G55281" s="88"/>
      <c r="H55281" s="88"/>
      <c r="I55281" s="88"/>
      <c r="J55281" s="88"/>
      <c r="K55281" s="88"/>
    </row>
    <row r="55282" spans="2:11" hidden="1" x14ac:dyDescent="0.2">
      <c r="B55282" s="88"/>
      <c r="C55282" s="88"/>
      <c r="D55282" s="88"/>
      <c r="E55282" s="88"/>
      <c r="F55282" s="88"/>
      <c r="G55282" s="88"/>
      <c r="H55282" s="88"/>
      <c r="I55282" s="88"/>
      <c r="J55282" s="88"/>
      <c r="K55282" s="88"/>
    </row>
    <row r="55283" spans="2:11" hidden="1" x14ac:dyDescent="0.2">
      <c r="B55283" s="88"/>
      <c r="C55283" s="88"/>
      <c r="D55283" s="88"/>
      <c r="E55283" s="88"/>
      <c r="F55283" s="88"/>
      <c r="G55283" s="88"/>
      <c r="H55283" s="88"/>
      <c r="I55283" s="88"/>
      <c r="J55283" s="88"/>
      <c r="K55283" s="88"/>
    </row>
    <row r="55284" spans="2:11" hidden="1" x14ac:dyDescent="0.2">
      <c r="B55284" s="88"/>
      <c r="C55284" s="88"/>
      <c r="D55284" s="88"/>
      <c r="E55284" s="88"/>
      <c r="F55284" s="88"/>
      <c r="G55284" s="88"/>
      <c r="H55284" s="88"/>
      <c r="I55284" s="88"/>
      <c r="J55284" s="88"/>
      <c r="K55284" s="88"/>
    </row>
    <row r="55285" spans="2:11" hidden="1" x14ac:dyDescent="0.2">
      <c r="B55285" s="88"/>
      <c r="C55285" s="88"/>
      <c r="D55285" s="88"/>
      <c r="E55285" s="88"/>
      <c r="F55285" s="88"/>
      <c r="G55285" s="88"/>
      <c r="H55285" s="88"/>
      <c r="I55285" s="88"/>
      <c r="J55285" s="88"/>
      <c r="K55285" s="88"/>
    </row>
    <row r="55286" spans="2:11" hidden="1" x14ac:dyDescent="0.2">
      <c r="B55286" s="88"/>
      <c r="C55286" s="88"/>
      <c r="D55286" s="88"/>
      <c r="E55286" s="88"/>
      <c r="F55286" s="88"/>
      <c r="G55286" s="88"/>
      <c r="H55286" s="88"/>
      <c r="I55286" s="88"/>
      <c r="J55286" s="88"/>
      <c r="K55286" s="88"/>
    </row>
    <row r="55287" spans="2:11" hidden="1" x14ac:dyDescent="0.2">
      <c r="B55287" s="88"/>
      <c r="C55287" s="88"/>
      <c r="D55287" s="88"/>
      <c r="E55287" s="88"/>
      <c r="F55287" s="88"/>
      <c r="G55287" s="88"/>
      <c r="H55287" s="88"/>
      <c r="I55287" s="88"/>
      <c r="J55287" s="88"/>
      <c r="K55287" s="88"/>
    </row>
    <row r="55288" spans="2:11" hidden="1" x14ac:dyDescent="0.2">
      <c r="B55288" s="88"/>
      <c r="C55288" s="88"/>
      <c r="D55288" s="88"/>
      <c r="E55288" s="88"/>
      <c r="F55288" s="88"/>
      <c r="G55288" s="88"/>
      <c r="H55288" s="88"/>
      <c r="I55288" s="88"/>
      <c r="J55288" s="88"/>
      <c r="K55288" s="88"/>
    </row>
    <row r="55289" spans="2:11" hidden="1" x14ac:dyDescent="0.2">
      <c r="B55289" s="88"/>
      <c r="C55289" s="88"/>
      <c r="D55289" s="88"/>
      <c r="E55289" s="88"/>
      <c r="F55289" s="88"/>
      <c r="G55289" s="88"/>
      <c r="H55289" s="88"/>
      <c r="I55289" s="88"/>
      <c r="J55289" s="88"/>
      <c r="K55289" s="88"/>
    </row>
    <row r="55290" spans="2:11" hidden="1" x14ac:dyDescent="0.2">
      <c r="B55290" s="88"/>
      <c r="C55290" s="88"/>
      <c r="D55290" s="88"/>
      <c r="E55290" s="88"/>
      <c r="F55290" s="88"/>
      <c r="G55290" s="88"/>
      <c r="H55290" s="88"/>
      <c r="I55290" s="88"/>
      <c r="J55290" s="88"/>
      <c r="K55290" s="88"/>
    </row>
    <row r="55291" spans="2:11" hidden="1" x14ac:dyDescent="0.2">
      <c r="B55291" s="88"/>
      <c r="C55291" s="88"/>
      <c r="D55291" s="88"/>
      <c r="E55291" s="88"/>
      <c r="F55291" s="88"/>
      <c r="G55291" s="88"/>
      <c r="H55291" s="88"/>
      <c r="I55291" s="88"/>
      <c r="J55291" s="88"/>
      <c r="K55291" s="88"/>
    </row>
    <row r="55292" spans="2:11" hidden="1" x14ac:dyDescent="0.2">
      <c r="B55292" s="88"/>
      <c r="C55292" s="88"/>
      <c r="D55292" s="88"/>
      <c r="E55292" s="88"/>
      <c r="F55292" s="88"/>
      <c r="G55292" s="88"/>
      <c r="H55292" s="88"/>
      <c r="I55292" s="88"/>
      <c r="J55292" s="88"/>
      <c r="K55292" s="88"/>
    </row>
    <row r="55293" spans="2:11" hidden="1" x14ac:dyDescent="0.2">
      <c r="B55293" s="88"/>
      <c r="C55293" s="88"/>
      <c r="D55293" s="88"/>
      <c r="E55293" s="88"/>
      <c r="F55293" s="88"/>
      <c r="G55293" s="88"/>
      <c r="H55293" s="88"/>
      <c r="I55293" s="88"/>
      <c r="J55293" s="88"/>
      <c r="K55293" s="88"/>
    </row>
    <row r="55294" spans="2:11" hidden="1" x14ac:dyDescent="0.2">
      <c r="B55294" s="88"/>
      <c r="C55294" s="88"/>
      <c r="D55294" s="88"/>
      <c r="E55294" s="88"/>
      <c r="F55294" s="88"/>
      <c r="G55294" s="88"/>
      <c r="H55294" s="88"/>
      <c r="I55294" s="88"/>
      <c r="J55294" s="88"/>
      <c r="K55294" s="88"/>
    </row>
    <row r="55295" spans="2:11" hidden="1" x14ac:dyDescent="0.2">
      <c r="B55295" s="88"/>
      <c r="C55295" s="88"/>
      <c r="D55295" s="88"/>
      <c r="E55295" s="88"/>
      <c r="F55295" s="88"/>
      <c r="G55295" s="88"/>
      <c r="H55295" s="88"/>
      <c r="I55295" s="88"/>
      <c r="J55295" s="88"/>
      <c r="K55295" s="88"/>
    </row>
    <row r="55296" spans="2:11" hidden="1" x14ac:dyDescent="0.2">
      <c r="B55296" s="88"/>
      <c r="C55296" s="88"/>
      <c r="D55296" s="88"/>
      <c r="E55296" s="88"/>
      <c r="F55296" s="88"/>
      <c r="G55296" s="88"/>
      <c r="H55296" s="88"/>
      <c r="I55296" s="88"/>
      <c r="J55296" s="88"/>
      <c r="K55296" s="88"/>
    </row>
    <row r="55297" spans="2:11" hidden="1" x14ac:dyDescent="0.2">
      <c r="B55297" s="88"/>
      <c r="C55297" s="88"/>
      <c r="D55297" s="88"/>
      <c r="E55297" s="88"/>
      <c r="F55297" s="88"/>
      <c r="G55297" s="88"/>
      <c r="H55297" s="88"/>
      <c r="I55297" s="88"/>
      <c r="J55297" s="88"/>
      <c r="K55297" s="88"/>
    </row>
    <row r="55298" spans="2:11" hidden="1" x14ac:dyDescent="0.2">
      <c r="B55298" s="88"/>
      <c r="C55298" s="88"/>
      <c r="D55298" s="88"/>
      <c r="E55298" s="88"/>
      <c r="F55298" s="88"/>
      <c r="G55298" s="88"/>
      <c r="H55298" s="88"/>
      <c r="I55298" s="88"/>
      <c r="J55298" s="88"/>
      <c r="K55298" s="88"/>
    </row>
    <row r="55299" spans="2:11" hidden="1" x14ac:dyDescent="0.2">
      <c r="B55299" s="88"/>
      <c r="C55299" s="88"/>
      <c r="D55299" s="88"/>
      <c r="E55299" s="88"/>
      <c r="F55299" s="88"/>
      <c r="G55299" s="88"/>
      <c r="H55299" s="88"/>
      <c r="I55299" s="88"/>
      <c r="J55299" s="88"/>
      <c r="K55299" s="88"/>
    </row>
    <row r="55300" spans="2:11" hidden="1" x14ac:dyDescent="0.2">
      <c r="B55300" s="88"/>
      <c r="C55300" s="88"/>
      <c r="D55300" s="88"/>
      <c r="E55300" s="88"/>
      <c r="F55300" s="88"/>
      <c r="G55300" s="88"/>
      <c r="H55300" s="88"/>
      <c r="I55300" s="88"/>
      <c r="J55300" s="88"/>
      <c r="K55300" s="88"/>
    </row>
    <row r="55301" spans="2:11" hidden="1" x14ac:dyDescent="0.2">
      <c r="B55301" s="88"/>
      <c r="C55301" s="88"/>
      <c r="D55301" s="88"/>
      <c r="E55301" s="88"/>
      <c r="F55301" s="88"/>
      <c r="G55301" s="88"/>
      <c r="H55301" s="88"/>
      <c r="I55301" s="88"/>
      <c r="J55301" s="88"/>
      <c r="K55301" s="88"/>
    </row>
    <row r="55302" spans="2:11" hidden="1" x14ac:dyDescent="0.2">
      <c r="B55302" s="88"/>
      <c r="C55302" s="88"/>
      <c r="D55302" s="88"/>
      <c r="E55302" s="88"/>
      <c r="F55302" s="88"/>
      <c r="G55302" s="88"/>
      <c r="H55302" s="88"/>
      <c r="I55302" s="88"/>
      <c r="J55302" s="88"/>
      <c r="K55302" s="88"/>
    </row>
    <row r="55303" spans="2:11" hidden="1" x14ac:dyDescent="0.2">
      <c r="B55303" s="88"/>
      <c r="C55303" s="88"/>
      <c r="D55303" s="88"/>
      <c r="E55303" s="88"/>
      <c r="F55303" s="88"/>
      <c r="G55303" s="88"/>
      <c r="H55303" s="88"/>
      <c r="I55303" s="88"/>
      <c r="J55303" s="88"/>
      <c r="K55303" s="88"/>
    </row>
    <row r="55304" spans="2:11" hidden="1" x14ac:dyDescent="0.2">
      <c r="B55304" s="88"/>
      <c r="C55304" s="88"/>
      <c r="D55304" s="88"/>
      <c r="E55304" s="88"/>
      <c r="F55304" s="88"/>
      <c r="G55304" s="88"/>
      <c r="H55304" s="88"/>
      <c r="I55304" s="88"/>
      <c r="J55304" s="88"/>
      <c r="K55304" s="88"/>
    </row>
    <row r="55305" spans="2:11" hidden="1" x14ac:dyDescent="0.2">
      <c r="B55305" s="88"/>
      <c r="C55305" s="88"/>
      <c r="D55305" s="88"/>
      <c r="E55305" s="88"/>
      <c r="F55305" s="88"/>
      <c r="G55305" s="88"/>
      <c r="H55305" s="88"/>
      <c r="I55305" s="88"/>
      <c r="J55305" s="88"/>
      <c r="K55305" s="88"/>
    </row>
    <row r="55306" spans="2:11" hidden="1" x14ac:dyDescent="0.2">
      <c r="B55306" s="88"/>
      <c r="C55306" s="88"/>
      <c r="D55306" s="88"/>
      <c r="E55306" s="88"/>
      <c r="F55306" s="88"/>
      <c r="G55306" s="88"/>
      <c r="H55306" s="88"/>
      <c r="I55306" s="88"/>
      <c r="J55306" s="88"/>
      <c r="K55306" s="88"/>
    </row>
    <row r="55307" spans="2:11" hidden="1" x14ac:dyDescent="0.2">
      <c r="B55307" s="88"/>
      <c r="C55307" s="88"/>
      <c r="D55307" s="88"/>
      <c r="E55307" s="88"/>
      <c r="F55307" s="88"/>
      <c r="G55307" s="88"/>
      <c r="H55307" s="88"/>
      <c r="I55307" s="88"/>
      <c r="J55307" s="88"/>
      <c r="K55307" s="88"/>
    </row>
    <row r="55308" spans="2:11" hidden="1" x14ac:dyDescent="0.2">
      <c r="B55308" s="88"/>
      <c r="C55308" s="88"/>
      <c r="D55308" s="88"/>
      <c r="E55308" s="88"/>
      <c r="F55308" s="88"/>
      <c r="G55308" s="88"/>
      <c r="H55308" s="88"/>
      <c r="I55308" s="88"/>
      <c r="J55308" s="88"/>
      <c r="K55308" s="88"/>
    </row>
    <row r="55309" spans="2:11" hidden="1" x14ac:dyDescent="0.2">
      <c r="B55309" s="88"/>
      <c r="C55309" s="88"/>
      <c r="D55309" s="88"/>
      <c r="E55309" s="88"/>
      <c r="F55309" s="88"/>
      <c r="G55309" s="88"/>
      <c r="H55309" s="88"/>
      <c r="I55309" s="88"/>
      <c r="J55309" s="88"/>
      <c r="K55309" s="88"/>
    </row>
    <row r="55310" spans="2:11" hidden="1" x14ac:dyDescent="0.2">
      <c r="B55310" s="88"/>
      <c r="C55310" s="88"/>
      <c r="D55310" s="88"/>
      <c r="E55310" s="88"/>
      <c r="F55310" s="88"/>
      <c r="G55310" s="88"/>
      <c r="H55310" s="88"/>
      <c r="I55310" s="88"/>
      <c r="J55310" s="88"/>
      <c r="K55310" s="88"/>
    </row>
    <row r="55311" spans="2:11" hidden="1" x14ac:dyDescent="0.2">
      <c r="B55311" s="88"/>
      <c r="C55311" s="88"/>
      <c r="D55311" s="88"/>
      <c r="E55311" s="88"/>
      <c r="F55311" s="88"/>
      <c r="G55311" s="88"/>
      <c r="H55311" s="88"/>
      <c r="I55311" s="88"/>
      <c r="J55311" s="88"/>
      <c r="K55311" s="88"/>
    </row>
    <row r="55312" spans="2:11" hidden="1" x14ac:dyDescent="0.2">
      <c r="B55312" s="88"/>
      <c r="C55312" s="88"/>
      <c r="D55312" s="88"/>
      <c r="E55312" s="88"/>
      <c r="F55312" s="88"/>
      <c r="G55312" s="88"/>
      <c r="H55312" s="88"/>
      <c r="I55312" s="88"/>
      <c r="J55312" s="88"/>
      <c r="K55312" s="88"/>
    </row>
    <row r="55313" spans="2:11" hidden="1" x14ac:dyDescent="0.2">
      <c r="B55313" s="88"/>
      <c r="C55313" s="88"/>
      <c r="D55313" s="88"/>
      <c r="E55313" s="88"/>
      <c r="F55313" s="88"/>
      <c r="G55313" s="88"/>
      <c r="H55313" s="88"/>
      <c r="I55313" s="88"/>
      <c r="J55313" s="88"/>
      <c r="K55313" s="88"/>
    </row>
    <row r="55314" spans="2:11" hidden="1" x14ac:dyDescent="0.2">
      <c r="B55314" s="88"/>
      <c r="C55314" s="88"/>
      <c r="D55314" s="88"/>
      <c r="E55314" s="88"/>
      <c r="F55314" s="88"/>
      <c r="G55314" s="88"/>
      <c r="H55314" s="88"/>
      <c r="I55314" s="88"/>
      <c r="J55314" s="88"/>
      <c r="K55314" s="88"/>
    </row>
    <row r="55315" spans="2:11" hidden="1" x14ac:dyDescent="0.2">
      <c r="B55315" s="88"/>
      <c r="C55315" s="88"/>
      <c r="D55315" s="88"/>
      <c r="E55315" s="88"/>
      <c r="F55315" s="88"/>
      <c r="G55315" s="88"/>
      <c r="H55315" s="88"/>
      <c r="I55315" s="88"/>
      <c r="J55315" s="88"/>
      <c r="K55315" s="88"/>
    </row>
    <row r="55316" spans="2:11" hidden="1" x14ac:dyDescent="0.2">
      <c r="B55316" s="88"/>
      <c r="C55316" s="88"/>
      <c r="D55316" s="88"/>
      <c r="E55316" s="88"/>
      <c r="F55316" s="88"/>
      <c r="G55316" s="88"/>
      <c r="H55316" s="88"/>
      <c r="I55316" s="88"/>
      <c r="J55316" s="88"/>
      <c r="K55316" s="88"/>
    </row>
    <row r="55317" spans="2:11" hidden="1" x14ac:dyDescent="0.2">
      <c r="B55317" s="88"/>
      <c r="C55317" s="88"/>
      <c r="D55317" s="88"/>
      <c r="E55317" s="88"/>
      <c r="F55317" s="88"/>
      <c r="G55317" s="88"/>
      <c r="H55317" s="88"/>
      <c r="I55317" s="88"/>
      <c r="J55317" s="88"/>
      <c r="K55317" s="88"/>
    </row>
    <row r="55318" spans="2:11" hidden="1" x14ac:dyDescent="0.2">
      <c r="B55318" s="88"/>
      <c r="C55318" s="88"/>
      <c r="D55318" s="88"/>
      <c r="E55318" s="88"/>
      <c r="F55318" s="88"/>
      <c r="G55318" s="88"/>
      <c r="H55318" s="88"/>
      <c r="I55318" s="88"/>
      <c r="J55318" s="88"/>
      <c r="K55318" s="88"/>
    </row>
    <row r="55319" spans="2:11" hidden="1" x14ac:dyDescent="0.2">
      <c r="B55319" s="88"/>
      <c r="C55319" s="88"/>
      <c r="D55319" s="88"/>
      <c r="E55319" s="88"/>
      <c r="F55319" s="88"/>
      <c r="G55319" s="88"/>
      <c r="H55319" s="88"/>
      <c r="I55319" s="88"/>
      <c r="J55319" s="88"/>
      <c r="K55319" s="88"/>
    </row>
    <row r="55320" spans="2:11" hidden="1" x14ac:dyDescent="0.2">
      <c r="B55320" s="88"/>
      <c r="C55320" s="88"/>
      <c r="D55320" s="88"/>
      <c r="E55320" s="88"/>
      <c r="F55320" s="88"/>
      <c r="G55320" s="88"/>
      <c r="H55320" s="88"/>
      <c r="I55320" s="88"/>
      <c r="J55320" s="88"/>
      <c r="K55320" s="88"/>
    </row>
    <row r="55321" spans="2:11" hidden="1" x14ac:dyDescent="0.2">
      <c r="B55321" s="88"/>
      <c r="C55321" s="88"/>
      <c r="D55321" s="88"/>
      <c r="E55321" s="88"/>
      <c r="F55321" s="88"/>
      <c r="G55321" s="88"/>
      <c r="H55321" s="88"/>
      <c r="I55321" s="88"/>
      <c r="J55321" s="88"/>
      <c r="K55321" s="88"/>
    </row>
    <row r="55322" spans="2:11" hidden="1" x14ac:dyDescent="0.2">
      <c r="B55322" s="88"/>
      <c r="C55322" s="88"/>
      <c r="D55322" s="88"/>
      <c r="E55322" s="88"/>
      <c r="F55322" s="88"/>
      <c r="G55322" s="88"/>
      <c r="H55322" s="88"/>
      <c r="I55322" s="88"/>
      <c r="J55322" s="88"/>
      <c r="K55322" s="88"/>
    </row>
    <row r="55323" spans="2:11" hidden="1" x14ac:dyDescent="0.2">
      <c r="B55323" s="88"/>
      <c r="C55323" s="88"/>
      <c r="D55323" s="88"/>
      <c r="E55323" s="88"/>
      <c r="F55323" s="88"/>
      <c r="G55323" s="88"/>
      <c r="H55323" s="88"/>
      <c r="I55323" s="88"/>
      <c r="J55323" s="88"/>
      <c r="K55323" s="88"/>
    </row>
    <row r="55324" spans="2:11" hidden="1" x14ac:dyDescent="0.2">
      <c r="B55324" s="88"/>
      <c r="C55324" s="88"/>
      <c r="D55324" s="88"/>
      <c r="E55324" s="88"/>
      <c r="F55324" s="88"/>
      <c r="G55324" s="88"/>
      <c r="H55324" s="88"/>
      <c r="I55324" s="88"/>
      <c r="J55324" s="88"/>
      <c r="K55324" s="88"/>
    </row>
    <row r="55325" spans="2:11" hidden="1" x14ac:dyDescent="0.2">
      <c r="B55325" s="88"/>
      <c r="C55325" s="88"/>
      <c r="D55325" s="88"/>
      <c r="E55325" s="88"/>
      <c r="F55325" s="88"/>
      <c r="G55325" s="88"/>
      <c r="H55325" s="88"/>
      <c r="I55325" s="88"/>
      <c r="J55325" s="88"/>
      <c r="K55325" s="88"/>
    </row>
    <row r="55326" spans="2:11" hidden="1" x14ac:dyDescent="0.2">
      <c r="B55326" s="88"/>
      <c r="C55326" s="88"/>
      <c r="D55326" s="88"/>
      <c r="E55326" s="88"/>
      <c r="F55326" s="88"/>
      <c r="G55326" s="88"/>
      <c r="H55326" s="88"/>
      <c r="I55326" s="88"/>
      <c r="J55326" s="88"/>
      <c r="K55326" s="88"/>
    </row>
    <row r="55327" spans="2:11" hidden="1" x14ac:dyDescent="0.2">
      <c r="B55327" s="88"/>
      <c r="C55327" s="88"/>
      <c r="D55327" s="88"/>
      <c r="E55327" s="88"/>
      <c r="F55327" s="88"/>
      <c r="G55327" s="88"/>
      <c r="H55327" s="88"/>
      <c r="I55327" s="88"/>
      <c r="J55327" s="88"/>
      <c r="K55327" s="88"/>
    </row>
    <row r="55328" spans="2:11" hidden="1" x14ac:dyDescent="0.2">
      <c r="B55328" s="88"/>
      <c r="C55328" s="88"/>
      <c r="D55328" s="88"/>
      <c r="E55328" s="88"/>
      <c r="F55328" s="88"/>
      <c r="G55328" s="88"/>
      <c r="H55328" s="88"/>
      <c r="I55328" s="88"/>
      <c r="J55328" s="88"/>
      <c r="K55328" s="88"/>
    </row>
    <row r="55329" spans="2:11" hidden="1" x14ac:dyDescent="0.2">
      <c r="B55329" s="88"/>
      <c r="C55329" s="88"/>
      <c r="D55329" s="88"/>
      <c r="E55329" s="88"/>
      <c r="F55329" s="88"/>
      <c r="G55329" s="88"/>
      <c r="H55329" s="88"/>
      <c r="I55329" s="88"/>
      <c r="J55329" s="88"/>
      <c r="K55329" s="88"/>
    </row>
    <row r="55330" spans="2:11" hidden="1" x14ac:dyDescent="0.2">
      <c r="B55330" s="88"/>
      <c r="C55330" s="88"/>
      <c r="D55330" s="88"/>
      <c r="E55330" s="88"/>
      <c r="F55330" s="88"/>
      <c r="G55330" s="88"/>
      <c r="H55330" s="88"/>
      <c r="I55330" s="88"/>
      <c r="J55330" s="88"/>
      <c r="K55330" s="88"/>
    </row>
    <row r="55331" spans="2:11" hidden="1" x14ac:dyDescent="0.2">
      <c r="B55331" s="88"/>
      <c r="C55331" s="88"/>
      <c r="D55331" s="88"/>
      <c r="E55331" s="88"/>
      <c r="F55331" s="88"/>
      <c r="G55331" s="88"/>
      <c r="H55331" s="88"/>
      <c r="I55331" s="88"/>
      <c r="J55331" s="88"/>
      <c r="K55331" s="88"/>
    </row>
    <row r="55332" spans="2:11" hidden="1" x14ac:dyDescent="0.2">
      <c r="B55332" s="88"/>
      <c r="C55332" s="88"/>
      <c r="D55332" s="88"/>
      <c r="E55332" s="88"/>
      <c r="F55332" s="88"/>
      <c r="G55332" s="88"/>
      <c r="H55332" s="88"/>
      <c r="I55332" s="88"/>
      <c r="J55332" s="88"/>
      <c r="K55332" s="88"/>
    </row>
    <row r="55333" spans="2:11" hidden="1" x14ac:dyDescent="0.2">
      <c r="B55333" s="88"/>
      <c r="C55333" s="88"/>
      <c r="D55333" s="88"/>
      <c r="E55333" s="88"/>
      <c r="F55333" s="88"/>
      <c r="G55333" s="88"/>
      <c r="H55333" s="88"/>
      <c r="I55333" s="88"/>
      <c r="J55333" s="88"/>
      <c r="K55333" s="88"/>
    </row>
    <row r="55334" spans="2:11" hidden="1" x14ac:dyDescent="0.2">
      <c r="B55334" s="88"/>
      <c r="C55334" s="88"/>
      <c r="D55334" s="88"/>
      <c r="E55334" s="88"/>
      <c r="F55334" s="88"/>
      <c r="G55334" s="88"/>
      <c r="H55334" s="88"/>
      <c r="I55334" s="88"/>
      <c r="J55334" s="88"/>
      <c r="K55334" s="88"/>
    </row>
    <row r="55335" spans="2:11" hidden="1" x14ac:dyDescent="0.2">
      <c r="B55335" s="88"/>
      <c r="C55335" s="88"/>
      <c r="D55335" s="88"/>
      <c r="E55335" s="88"/>
      <c r="F55335" s="88"/>
      <c r="G55335" s="88"/>
      <c r="H55335" s="88"/>
      <c r="I55335" s="88"/>
      <c r="J55335" s="88"/>
      <c r="K55335" s="88"/>
    </row>
    <row r="55336" spans="2:11" hidden="1" x14ac:dyDescent="0.2">
      <c r="B55336" s="88"/>
      <c r="C55336" s="88"/>
      <c r="D55336" s="88"/>
      <c r="E55336" s="88"/>
      <c r="F55336" s="88"/>
      <c r="G55336" s="88"/>
      <c r="H55336" s="88"/>
      <c r="I55336" s="88"/>
      <c r="J55336" s="88"/>
      <c r="K55336" s="88"/>
    </row>
    <row r="55337" spans="2:11" hidden="1" x14ac:dyDescent="0.2">
      <c r="B55337" s="88"/>
      <c r="C55337" s="88"/>
      <c r="D55337" s="88"/>
      <c r="E55337" s="88"/>
      <c r="F55337" s="88"/>
      <c r="G55337" s="88"/>
      <c r="H55337" s="88"/>
      <c r="I55337" s="88"/>
      <c r="J55337" s="88"/>
      <c r="K55337" s="88"/>
    </row>
    <row r="55338" spans="2:11" hidden="1" x14ac:dyDescent="0.2">
      <c r="B55338" s="88"/>
      <c r="C55338" s="88"/>
      <c r="D55338" s="88"/>
      <c r="E55338" s="88"/>
      <c r="F55338" s="88"/>
      <c r="G55338" s="88"/>
      <c r="H55338" s="88"/>
      <c r="I55338" s="88"/>
      <c r="J55338" s="88"/>
      <c r="K55338" s="88"/>
    </row>
    <row r="55339" spans="2:11" hidden="1" x14ac:dyDescent="0.2">
      <c r="B55339" s="88"/>
      <c r="C55339" s="88"/>
      <c r="D55339" s="88"/>
      <c r="E55339" s="88"/>
      <c r="F55339" s="88"/>
      <c r="G55339" s="88"/>
      <c r="H55339" s="88"/>
      <c r="I55339" s="88"/>
      <c r="J55339" s="88"/>
      <c r="K55339" s="88"/>
    </row>
    <row r="55340" spans="2:11" hidden="1" x14ac:dyDescent="0.2">
      <c r="B55340" s="88"/>
      <c r="C55340" s="88"/>
      <c r="D55340" s="88"/>
      <c r="E55340" s="88"/>
      <c r="F55340" s="88"/>
      <c r="G55340" s="88"/>
      <c r="H55340" s="88"/>
      <c r="I55340" s="88"/>
      <c r="J55340" s="88"/>
      <c r="K55340" s="88"/>
    </row>
    <row r="55341" spans="2:11" hidden="1" x14ac:dyDescent="0.2">
      <c r="B55341" s="88"/>
      <c r="C55341" s="88"/>
      <c r="D55341" s="88"/>
      <c r="E55341" s="88"/>
      <c r="F55341" s="88"/>
      <c r="G55341" s="88"/>
      <c r="H55341" s="88"/>
      <c r="I55341" s="88"/>
      <c r="J55341" s="88"/>
      <c r="K55341" s="88"/>
    </row>
    <row r="55342" spans="2:11" hidden="1" x14ac:dyDescent="0.2">
      <c r="B55342" s="88"/>
      <c r="C55342" s="88"/>
      <c r="D55342" s="88"/>
      <c r="E55342" s="88"/>
      <c r="F55342" s="88"/>
      <c r="G55342" s="88"/>
      <c r="H55342" s="88"/>
      <c r="I55342" s="88"/>
      <c r="J55342" s="88"/>
      <c r="K55342" s="88"/>
    </row>
    <row r="55343" spans="2:11" hidden="1" x14ac:dyDescent="0.2">
      <c r="B55343" s="88"/>
      <c r="C55343" s="88"/>
      <c r="D55343" s="88"/>
      <c r="E55343" s="88"/>
      <c r="F55343" s="88"/>
      <c r="G55343" s="88"/>
      <c r="H55343" s="88"/>
      <c r="I55343" s="88"/>
      <c r="J55343" s="88"/>
      <c r="K55343" s="88"/>
    </row>
    <row r="55344" spans="2:11" hidden="1" x14ac:dyDescent="0.2">
      <c r="B55344" s="88"/>
      <c r="C55344" s="88"/>
      <c r="D55344" s="88"/>
      <c r="E55344" s="88"/>
      <c r="F55344" s="88"/>
      <c r="G55344" s="88"/>
      <c r="H55344" s="88"/>
      <c r="I55344" s="88"/>
      <c r="J55344" s="88"/>
      <c r="K55344" s="88"/>
    </row>
    <row r="55345" spans="2:11" hidden="1" x14ac:dyDescent="0.2">
      <c r="B55345" s="88"/>
      <c r="C55345" s="88"/>
      <c r="D55345" s="88"/>
      <c r="E55345" s="88"/>
      <c r="F55345" s="88"/>
      <c r="G55345" s="88"/>
      <c r="H55345" s="88"/>
      <c r="I55345" s="88"/>
      <c r="J55345" s="88"/>
      <c r="K55345" s="88"/>
    </row>
    <row r="55346" spans="2:11" hidden="1" x14ac:dyDescent="0.2">
      <c r="B55346" s="88"/>
      <c r="C55346" s="88"/>
      <c r="D55346" s="88"/>
      <c r="E55346" s="88"/>
      <c r="F55346" s="88"/>
      <c r="G55346" s="88"/>
      <c r="H55346" s="88"/>
      <c r="I55346" s="88"/>
      <c r="J55346" s="88"/>
      <c r="K55346" s="88"/>
    </row>
    <row r="55347" spans="2:11" hidden="1" x14ac:dyDescent="0.2">
      <c r="B55347" s="88"/>
      <c r="C55347" s="88"/>
      <c r="D55347" s="88"/>
      <c r="E55347" s="88"/>
      <c r="F55347" s="88"/>
      <c r="G55347" s="88"/>
      <c r="H55347" s="88"/>
      <c r="I55347" s="88"/>
      <c r="J55347" s="88"/>
      <c r="K55347" s="88"/>
    </row>
    <row r="55348" spans="2:11" hidden="1" x14ac:dyDescent="0.2">
      <c r="B55348" s="88"/>
      <c r="C55348" s="88"/>
      <c r="D55348" s="88"/>
      <c r="E55348" s="88"/>
      <c r="F55348" s="88"/>
      <c r="G55348" s="88"/>
      <c r="H55348" s="88"/>
      <c r="I55348" s="88"/>
      <c r="J55348" s="88"/>
      <c r="K55348" s="88"/>
    </row>
    <row r="55349" spans="2:11" hidden="1" x14ac:dyDescent="0.2">
      <c r="B55349" s="88"/>
      <c r="C55349" s="88"/>
      <c r="D55349" s="88"/>
      <c r="E55349" s="88"/>
      <c r="F55349" s="88"/>
      <c r="G55349" s="88"/>
      <c r="H55349" s="88"/>
      <c r="I55349" s="88"/>
      <c r="J55349" s="88"/>
      <c r="K55349" s="88"/>
    </row>
    <row r="55350" spans="2:11" hidden="1" x14ac:dyDescent="0.2">
      <c r="B55350" s="88"/>
      <c r="C55350" s="88"/>
      <c r="D55350" s="88"/>
      <c r="E55350" s="88"/>
      <c r="F55350" s="88"/>
      <c r="G55350" s="88"/>
      <c r="H55350" s="88"/>
      <c r="I55350" s="88"/>
      <c r="J55350" s="88"/>
      <c r="K55350" s="88"/>
    </row>
    <row r="55351" spans="2:11" hidden="1" x14ac:dyDescent="0.2">
      <c r="B55351" s="88"/>
      <c r="C55351" s="88"/>
      <c r="D55351" s="88"/>
      <c r="E55351" s="88"/>
      <c r="F55351" s="88"/>
      <c r="G55351" s="88"/>
      <c r="H55351" s="88"/>
      <c r="I55351" s="88"/>
      <c r="J55351" s="88"/>
      <c r="K55351" s="88"/>
    </row>
    <row r="55352" spans="2:11" hidden="1" x14ac:dyDescent="0.2">
      <c r="B55352" s="88"/>
      <c r="C55352" s="88"/>
      <c r="D55352" s="88"/>
      <c r="E55352" s="88"/>
      <c r="F55352" s="88"/>
      <c r="G55352" s="88"/>
      <c r="H55352" s="88"/>
      <c r="I55352" s="88"/>
      <c r="J55352" s="88"/>
      <c r="K55352" s="88"/>
    </row>
    <row r="55353" spans="2:11" hidden="1" x14ac:dyDescent="0.2">
      <c r="B55353" s="88"/>
      <c r="C55353" s="88"/>
      <c r="D55353" s="88"/>
      <c r="E55353" s="88"/>
      <c r="F55353" s="88"/>
      <c r="G55353" s="88"/>
      <c r="H55353" s="88"/>
      <c r="I55353" s="88"/>
      <c r="J55353" s="88"/>
      <c r="K55353" s="88"/>
    </row>
    <row r="55354" spans="2:11" hidden="1" x14ac:dyDescent="0.2">
      <c r="B55354" s="88"/>
      <c r="C55354" s="88"/>
      <c r="D55354" s="88"/>
      <c r="E55354" s="88"/>
      <c r="F55354" s="88"/>
      <c r="G55354" s="88"/>
      <c r="H55354" s="88"/>
      <c r="I55354" s="88"/>
      <c r="J55354" s="88"/>
      <c r="K55354" s="88"/>
    </row>
    <row r="55355" spans="2:11" hidden="1" x14ac:dyDescent="0.2">
      <c r="B55355" s="88"/>
      <c r="C55355" s="88"/>
      <c r="D55355" s="88"/>
      <c r="E55355" s="88"/>
      <c r="F55355" s="88"/>
      <c r="G55355" s="88"/>
      <c r="H55355" s="88"/>
      <c r="I55355" s="88"/>
      <c r="J55355" s="88"/>
      <c r="K55355" s="88"/>
    </row>
    <row r="55356" spans="2:11" hidden="1" x14ac:dyDescent="0.2">
      <c r="B55356" s="88"/>
      <c r="C55356" s="88"/>
      <c r="D55356" s="88"/>
      <c r="E55356" s="88"/>
      <c r="F55356" s="88"/>
      <c r="G55356" s="88"/>
      <c r="H55356" s="88"/>
      <c r="I55356" s="88"/>
      <c r="J55356" s="88"/>
      <c r="K55356" s="88"/>
    </row>
    <row r="55357" spans="2:11" hidden="1" x14ac:dyDescent="0.2">
      <c r="B55357" s="88"/>
      <c r="C55357" s="88"/>
      <c r="D55357" s="88"/>
      <c r="E55357" s="88"/>
      <c r="F55357" s="88"/>
      <c r="G55357" s="88"/>
      <c r="H55357" s="88"/>
      <c r="I55357" s="88"/>
      <c r="J55357" s="88"/>
      <c r="K55357" s="88"/>
    </row>
    <row r="55358" spans="2:11" hidden="1" x14ac:dyDescent="0.2">
      <c r="B55358" s="88"/>
      <c r="C55358" s="88"/>
      <c r="D55358" s="88"/>
      <c r="E55358" s="88"/>
      <c r="F55358" s="88"/>
      <c r="G55358" s="88"/>
      <c r="H55358" s="88"/>
      <c r="I55358" s="88"/>
      <c r="J55358" s="88"/>
      <c r="K55358" s="88"/>
    </row>
    <row r="55359" spans="2:11" hidden="1" x14ac:dyDescent="0.2">
      <c r="B55359" s="88"/>
      <c r="C55359" s="88"/>
      <c r="D55359" s="88"/>
      <c r="E55359" s="88"/>
      <c r="F55359" s="88"/>
      <c r="G55359" s="88"/>
      <c r="H55359" s="88"/>
      <c r="I55359" s="88"/>
      <c r="J55359" s="88"/>
      <c r="K55359" s="88"/>
    </row>
    <row r="55360" spans="2:11" hidden="1" x14ac:dyDescent="0.2">
      <c r="B55360" s="88"/>
      <c r="C55360" s="88"/>
      <c r="D55360" s="88"/>
      <c r="E55360" s="88"/>
      <c r="F55360" s="88"/>
      <c r="G55360" s="88"/>
      <c r="H55360" s="88"/>
      <c r="I55360" s="88"/>
      <c r="J55360" s="88"/>
      <c r="K55360" s="88"/>
    </row>
    <row r="55361" spans="2:11" hidden="1" x14ac:dyDescent="0.2">
      <c r="B55361" s="88"/>
      <c r="C55361" s="88"/>
      <c r="D55361" s="88"/>
      <c r="E55361" s="88"/>
      <c r="F55361" s="88"/>
      <c r="G55361" s="88"/>
      <c r="H55361" s="88"/>
      <c r="I55361" s="88"/>
      <c r="J55361" s="88"/>
      <c r="K55361" s="88"/>
    </row>
    <row r="55362" spans="2:11" hidden="1" x14ac:dyDescent="0.2">
      <c r="B55362" s="88"/>
      <c r="C55362" s="88"/>
      <c r="D55362" s="88"/>
      <c r="E55362" s="88"/>
      <c r="F55362" s="88"/>
      <c r="G55362" s="88"/>
      <c r="H55362" s="88"/>
      <c r="I55362" s="88"/>
      <c r="J55362" s="88"/>
      <c r="K55362" s="88"/>
    </row>
    <row r="55363" spans="2:11" hidden="1" x14ac:dyDescent="0.2">
      <c r="B55363" s="88"/>
      <c r="C55363" s="88"/>
      <c r="D55363" s="88"/>
      <c r="E55363" s="88"/>
      <c r="F55363" s="88"/>
      <c r="G55363" s="88"/>
      <c r="H55363" s="88"/>
      <c r="I55363" s="88"/>
      <c r="J55363" s="88"/>
      <c r="K55363" s="88"/>
    </row>
    <row r="55364" spans="2:11" hidden="1" x14ac:dyDescent="0.2">
      <c r="B55364" s="88"/>
      <c r="C55364" s="88"/>
      <c r="D55364" s="88"/>
      <c r="E55364" s="88"/>
      <c r="F55364" s="88"/>
      <c r="G55364" s="88"/>
      <c r="H55364" s="88"/>
      <c r="I55364" s="88"/>
      <c r="J55364" s="88"/>
      <c r="K55364" s="88"/>
    </row>
    <row r="55365" spans="2:11" hidden="1" x14ac:dyDescent="0.2">
      <c r="B55365" s="88"/>
      <c r="C55365" s="88"/>
      <c r="D55365" s="88"/>
      <c r="E55365" s="88"/>
      <c r="F55365" s="88"/>
      <c r="G55365" s="88"/>
      <c r="H55365" s="88"/>
      <c r="I55365" s="88"/>
      <c r="J55365" s="88"/>
      <c r="K55365" s="88"/>
    </row>
    <row r="55366" spans="2:11" hidden="1" x14ac:dyDescent="0.2">
      <c r="B55366" s="88"/>
      <c r="C55366" s="88"/>
      <c r="D55366" s="88"/>
      <c r="E55366" s="88"/>
      <c r="F55366" s="88"/>
      <c r="G55366" s="88"/>
      <c r="H55366" s="88"/>
      <c r="I55366" s="88"/>
      <c r="J55366" s="88"/>
      <c r="K55366" s="88"/>
    </row>
    <row r="55367" spans="2:11" hidden="1" x14ac:dyDescent="0.2">
      <c r="B55367" s="88"/>
      <c r="C55367" s="88"/>
      <c r="D55367" s="88"/>
      <c r="E55367" s="88"/>
      <c r="F55367" s="88"/>
      <c r="G55367" s="88"/>
      <c r="H55367" s="88"/>
      <c r="I55367" s="88"/>
      <c r="J55367" s="88"/>
      <c r="K55367" s="88"/>
    </row>
    <row r="55368" spans="2:11" hidden="1" x14ac:dyDescent="0.2">
      <c r="B55368" s="88"/>
      <c r="C55368" s="88"/>
      <c r="D55368" s="88"/>
      <c r="E55368" s="88"/>
      <c r="F55368" s="88"/>
      <c r="G55368" s="88"/>
      <c r="H55368" s="88"/>
      <c r="I55368" s="88"/>
      <c r="J55368" s="88"/>
      <c r="K55368" s="88"/>
    </row>
    <row r="55369" spans="2:11" hidden="1" x14ac:dyDescent="0.2">
      <c r="B55369" s="88"/>
      <c r="C55369" s="88"/>
      <c r="D55369" s="88"/>
      <c r="E55369" s="88"/>
      <c r="F55369" s="88"/>
      <c r="G55369" s="88"/>
      <c r="H55369" s="88"/>
      <c r="I55369" s="88"/>
      <c r="J55369" s="88"/>
      <c r="K55369" s="88"/>
    </row>
    <row r="55370" spans="2:11" hidden="1" x14ac:dyDescent="0.2">
      <c r="B55370" s="88"/>
      <c r="C55370" s="88"/>
      <c r="D55370" s="88"/>
      <c r="E55370" s="88"/>
      <c r="F55370" s="88"/>
      <c r="G55370" s="88"/>
      <c r="H55370" s="88"/>
      <c r="I55370" s="88"/>
      <c r="J55370" s="88"/>
      <c r="K55370" s="88"/>
    </row>
    <row r="55371" spans="2:11" hidden="1" x14ac:dyDescent="0.2">
      <c r="B55371" s="88"/>
      <c r="C55371" s="88"/>
      <c r="D55371" s="88"/>
      <c r="E55371" s="88"/>
      <c r="F55371" s="88"/>
      <c r="G55371" s="88"/>
      <c r="H55371" s="88"/>
      <c r="I55371" s="88"/>
      <c r="J55371" s="88"/>
      <c r="K55371" s="88"/>
    </row>
    <row r="55372" spans="2:11" hidden="1" x14ac:dyDescent="0.2">
      <c r="B55372" s="88"/>
      <c r="C55372" s="88"/>
      <c r="D55372" s="88"/>
      <c r="E55372" s="88"/>
      <c r="F55372" s="88"/>
      <c r="G55372" s="88"/>
      <c r="H55372" s="88"/>
      <c r="I55372" s="88"/>
      <c r="J55372" s="88"/>
      <c r="K55372" s="88"/>
    </row>
    <row r="55373" spans="2:11" hidden="1" x14ac:dyDescent="0.2">
      <c r="B55373" s="88"/>
      <c r="C55373" s="88"/>
      <c r="D55373" s="88"/>
      <c r="E55373" s="88"/>
      <c r="F55373" s="88"/>
      <c r="G55373" s="88"/>
      <c r="H55373" s="88"/>
      <c r="I55373" s="88"/>
      <c r="J55373" s="88"/>
      <c r="K55373" s="88"/>
    </row>
    <row r="55374" spans="2:11" hidden="1" x14ac:dyDescent="0.2">
      <c r="B55374" s="88"/>
      <c r="C55374" s="88"/>
      <c r="D55374" s="88"/>
      <c r="E55374" s="88"/>
      <c r="F55374" s="88"/>
      <c r="G55374" s="88"/>
      <c r="H55374" s="88"/>
      <c r="I55374" s="88"/>
      <c r="J55374" s="88"/>
      <c r="K55374" s="88"/>
    </row>
    <row r="55375" spans="2:11" hidden="1" x14ac:dyDescent="0.2">
      <c r="B55375" s="88"/>
      <c r="C55375" s="88"/>
      <c r="D55375" s="88"/>
      <c r="E55375" s="88"/>
      <c r="F55375" s="88"/>
      <c r="G55375" s="88"/>
      <c r="H55375" s="88"/>
      <c r="I55375" s="88"/>
      <c r="J55375" s="88"/>
      <c r="K55375" s="88"/>
    </row>
    <row r="55376" spans="2:11" hidden="1" x14ac:dyDescent="0.2">
      <c r="B55376" s="88"/>
      <c r="C55376" s="88"/>
      <c r="D55376" s="88"/>
      <c r="E55376" s="88"/>
      <c r="F55376" s="88"/>
      <c r="G55376" s="88"/>
      <c r="H55376" s="88"/>
      <c r="I55376" s="88"/>
      <c r="J55376" s="88"/>
      <c r="K55376" s="88"/>
    </row>
    <row r="55377" spans="2:11" hidden="1" x14ac:dyDescent="0.2">
      <c r="B55377" s="88"/>
      <c r="C55377" s="88"/>
      <c r="D55377" s="88"/>
      <c r="E55377" s="88"/>
      <c r="F55377" s="88"/>
      <c r="G55377" s="88"/>
      <c r="H55377" s="88"/>
      <c r="I55377" s="88"/>
      <c r="J55377" s="88"/>
      <c r="K55377" s="88"/>
    </row>
    <row r="55378" spans="2:11" hidden="1" x14ac:dyDescent="0.2">
      <c r="B55378" s="88"/>
      <c r="C55378" s="88"/>
      <c r="D55378" s="88"/>
      <c r="E55378" s="88"/>
      <c r="F55378" s="88"/>
      <c r="G55378" s="88"/>
      <c r="H55378" s="88"/>
      <c r="I55378" s="88"/>
      <c r="J55378" s="88"/>
      <c r="K55378" s="88"/>
    </row>
    <row r="55379" spans="2:11" hidden="1" x14ac:dyDescent="0.2">
      <c r="B55379" s="88"/>
      <c r="C55379" s="88"/>
      <c r="D55379" s="88"/>
      <c r="E55379" s="88"/>
      <c r="F55379" s="88"/>
      <c r="G55379" s="88"/>
      <c r="H55379" s="88"/>
      <c r="I55379" s="88"/>
      <c r="J55379" s="88"/>
      <c r="K55379" s="88"/>
    </row>
    <row r="55380" spans="2:11" hidden="1" x14ac:dyDescent="0.2">
      <c r="B55380" s="88"/>
      <c r="C55380" s="88"/>
      <c r="D55380" s="88"/>
      <c r="E55380" s="88"/>
      <c r="F55380" s="88"/>
      <c r="G55380" s="88"/>
      <c r="H55380" s="88"/>
      <c r="I55380" s="88"/>
      <c r="J55380" s="88"/>
      <c r="K55380" s="88"/>
    </row>
    <row r="55381" spans="2:11" hidden="1" x14ac:dyDescent="0.2">
      <c r="B55381" s="88"/>
      <c r="C55381" s="88"/>
      <c r="D55381" s="88"/>
      <c r="E55381" s="88"/>
      <c r="F55381" s="88"/>
      <c r="G55381" s="88"/>
      <c r="H55381" s="88"/>
      <c r="I55381" s="88"/>
      <c r="J55381" s="88"/>
      <c r="K55381" s="88"/>
    </row>
    <row r="55382" spans="2:11" hidden="1" x14ac:dyDescent="0.2">
      <c r="B55382" s="88"/>
      <c r="C55382" s="88"/>
      <c r="D55382" s="88"/>
      <c r="E55382" s="88"/>
      <c r="F55382" s="88"/>
      <c r="G55382" s="88"/>
      <c r="H55382" s="88"/>
      <c r="I55382" s="88"/>
      <c r="J55382" s="88"/>
      <c r="K55382" s="88"/>
    </row>
    <row r="55383" spans="2:11" hidden="1" x14ac:dyDescent="0.2">
      <c r="B55383" s="88"/>
      <c r="C55383" s="88"/>
      <c r="D55383" s="88"/>
      <c r="E55383" s="88"/>
      <c r="F55383" s="88"/>
      <c r="G55383" s="88"/>
      <c r="H55383" s="88"/>
      <c r="I55383" s="88"/>
      <c r="J55383" s="88"/>
      <c r="K55383" s="88"/>
    </row>
    <row r="55384" spans="2:11" hidden="1" x14ac:dyDescent="0.2">
      <c r="B55384" s="88"/>
      <c r="C55384" s="88"/>
      <c r="D55384" s="88"/>
      <c r="E55384" s="88"/>
      <c r="F55384" s="88"/>
      <c r="G55384" s="88"/>
      <c r="H55384" s="88"/>
      <c r="I55384" s="88"/>
      <c r="J55384" s="88"/>
      <c r="K55384" s="88"/>
    </row>
    <row r="55385" spans="2:11" hidden="1" x14ac:dyDescent="0.2">
      <c r="B55385" s="88"/>
      <c r="C55385" s="88"/>
      <c r="D55385" s="88"/>
      <c r="E55385" s="88"/>
      <c r="F55385" s="88"/>
      <c r="G55385" s="88"/>
      <c r="H55385" s="88"/>
      <c r="I55385" s="88"/>
      <c r="J55385" s="88"/>
      <c r="K55385" s="88"/>
    </row>
    <row r="55386" spans="2:11" hidden="1" x14ac:dyDescent="0.2">
      <c r="B55386" s="88"/>
      <c r="C55386" s="88"/>
      <c r="D55386" s="88"/>
      <c r="E55386" s="88"/>
      <c r="F55386" s="88"/>
      <c r="G55386" s="88"/>
      <c r="H55386" s="88"/>
      <c r="I55386" s="88"/>
      <c r="J55386" s="88"/>
      <c r="K55386" s="88"/>
    </row>
    <row r="55387" spans="2:11" hidden="1" x14ac:dyDescent="0.2">
      <c r="B55387" s="88"/>
      <c r="C55387" s="88"/>
      <c r="D55387" s="88"/>
      <c r="E55387" s="88"/>
      <c r="F55387" s="88"/>
      <c r="G55387" s="88"/>
      <c r="H55387" s="88"/>
      <c r="I55387" s="88"/>
      <c r="J55387" s="88"/>
      <c r="K55387" s="88"/>
    </row>
    <row r="55388" spans="2:11" hidden="1" x14ac:dyDescent="0.2">
      <c r="B55388" s="88"/>
      <c r="C55388" s="88"/>
      <c r="D55388" s="88"/>
      <c r="E55388" s="88"/>
      <c r="F55388" s="88"/>
      <c r="G55388" s="88"/>
      <c r="H55388" s="88"/>
      <c r="I55388" s="88"/>
      <c r="J55388" s="88"/>
      <c r="K55388" s="88"/>
    </row>
    <row r="55389" spans="2:11" hidden="1" x14ac:dyDescent="0.2">
      <c r="B55389" s="88"/>
      <c r="C55389" s="88"/>
      <c r="D55389" s="88"/>
      <c r="E55389" s="88"/>
      <c r="F55389" s="88"/>
      <c r="G55389" s="88"/>
      <c r="H55389" s="88"/>
      <c r="I55389" s="88"/>
      <c r="J55389" s="88"/>
      <c r="K55389" s="88"/>
    </row>
    <row r="55390" spans="2:11" hidden="1" x14ac:dyDescent="0.2">
      <c r="B55390" s="88"/>
      <c r="C55390" s="88"/>
      <c r="D55390" s="88"/>
      <c r="E55390" s="88"/>
      <c r="F55390" s="88"/>
      <c r="G55390" s="88"/>
      <c r="H55390" s="88"/>
      <c r="I55390" s="88"/>
      <c r="J55390" s="88"/>
      <c r="K55390" s="88"/>
    </row>
    <row r="55391" spans="2:11" hidden="1" x14ac:dyDescent="0.2">
      <c r="B55391" s="88"/>
      <c r="C55391" s="88"/>
      <c r="D55391" s="88"/>
      <c r="E55391" s="88"/>
      <c r="F55391" s="88"/>
      <c r="G55391" s="88"/>
      <c r="H55391" s="88"/>
      <c r="I55391" s="88"/>
      <c r="J55391" s="88"/>
      <c r="K55391" s="88"/>
    </row>
    <row r="55392" spans="2:11" hidden="1" x14ac:dyDescent="0.2">
      <c r="B55392" s="88"/>
      <c r="C55392" s="88"/>
      <c r="D55392" s="88"/>
      <c r="E55392" s="88"/>
      <c r="F55392" s="88"/>
      <c r="G55392" s="88"/>
      <c r="H55392" s="88"/>
      <c r="I55392" s="88"/>
      <c r="J55392" s="88"/>
      <c r="K55392" s="88"/>
    </row>
    <row r="55393" spans="2:11" hidden="1" x14ac:dyDescent="0.2">
      <c r="B55393" s="88"/>
      <c r="C55393" s="88"/>
      <c r="D55393" s="88"/>
      <c r="E55393" s="88"/>
      <c r="F55393" s="88"/>
      <c r="G55393" s="88"/>
      <c r="H55393" s="88"/>
      <c r="I55393" s="88"/>
      <c r="J55393" s="88"/>
      <c r="K55393" s="88"/>
    </row>
    <row r="55394" spans="2:11" hidden="1" x14ac:dyDescent="0.2">
      <c r="B55394" s="88"/>
      <c r="C55394" s="88"/>
      <c r="D55394" s="88"/>
      <c r="E55394" s="88"/>
      <c r="F55394" s="88"/>
      <c r="G55394" s="88"/>
      <c r="H55394" s="88"/>
      <c r="I55394" s="88"/>
      <c r="J55394" s="88"/>
      <c r="K55394" s="88"/>
    </row>
    <row r="55395" spans="2:11" hidden="1" x14ac:dyDescent="0.2">
      <c r="B55395" s="88"/>
      <c r="C55395" s="88"/>
      <c r="D55395" s="88"/>
      <c r="E55395" s="88"/>
      <c r="F55395" s="88"/>
      <c r="G55395" s="88"/>
      <c r="H55395" s="88"/>
      <c r="I55395" s="88"/>
      <c r="J55395" s="88"/>
      <c r="K55395" s="88"/>
    </row>
    <row r="55396" spans="2:11" hidden="1" x14ac:dyDescent="0.2">
      <c r="B55396" s="88"/>
      <c r="C55396" s="88"/>
      <c r="D55396" s="88"/>
      <c r="E55396" s="88"/>
      <c r="F55396" s="88"/>
      <c r="G55396" s="88"/>
      <c r="H55396" s="88"/>
      <c r="I55396" s="88"/>
      <c r="J55396" s="88"/>
      <c r="K55396" s="88"/>
    </row>
    <row r="55397" spans="2:11" hidden="1" x14ac:dyDescent="0.2">
      <c r="B55397" s="88"/>
      <c r="C55397" s="88"/>
      <c r="D55397" s="88"/>
      <c r="E55397" s="88"/>
      <c r="F55397" s="88"/>
      <c r="G55397" s="88"/>
      <c r="H55397" s="88"/>
      <c r="I55397" s="88"/>
      <c r="J55397" s="88"/>
      <c r="K55397" s="88"/>
    </row>
    <row r="55398" spans="2:11" hidden="1" x14ac:dyDescent="0.2">
      <c r="B55398" s="88"/>
      <c r="C55398" s="88"/>
      <c r="D55398" s="88"/>
      <c r="E55398" s="88"/>
      <c r="F55398" s="88"/>
      <c r="G55398" s="88"/>
      <c r="H55398" s="88"/>
      <c r="I55398" s="88"/>
      <c r="J55398" s="88"/>
      <c r="K55398" s="88"/>
    </row>
    <row r="55399" spans="2:11" hidden="1" x14ac:dyDescent="0.2">
      <c r="B55399" s="88"/>
      <c r="C55399" s="88"/>
      <c r="D55399" s="88"/>
      <c r="E55399" s="88"/>
      <c r="F55399" s="88"/>
      <c r="G55399" s="88"/>
      <c r="H55399" s="88"/>
      <c r="I55399" s="88"/>
      <c r="J55399" s="88"/>
      <c r="K55399" s="88"/>
    </row>
    <row r="55400" spans="2:11" hidden="1" x14ac:dyDescent="0.2">
      <c r="B55400" s="88"/>
      <c r="C55400" s="88"/>
      <c r="D55400" s="88"/>
      <c r="E55400" s="88"/>
      <c r="F55400" s="88"/>
      <c r="G55400" s="88"/>
      <c r="H55400" s="88"/>
      <c r="I55400" s="88"/>
      <c r="J55400" s="88"/>
      <c r="K55400" s="88"/>
    </row>
    <row r="55401" spans="2:11" hidden="1" x14ac:dyDescent="0.2">
      <c r="B55401" s="88"/>
      <c r="C55401" s="88"/>
      <c r="D55401" s="88"/>
      <c r="E55401" s="88"/>
      <c r="F55401" s="88"/>
      <c r="G55401" s="88"/>
      <c r="H55401" s="88"/>
      <c r="I55401" s="88"/>
      <c r="J55401" s="88"/>
      <c r="K55401" s="88"/>
    </row>
    <row r="55402" spans="2:11" hidden="1" x14ac:dyDescent="0.2">
      <c r="B55402" s="88"/>
      <c r="C55402" s="88"/>
      <c r="D55402" s="88"/>
      <c r="E55402" s="88"/>
      <c r="F55402" s="88"/>
      <c r="G55402" s="88"/>
      <c r="H55402" s="88"/>
      <c r="I55402" s="88"/>
      <c r="J55402" s="88"/>
      <c r="K55402" s="88"/>
    </row>
    <row r="55403" spans="2:11" hidden="1" x14ac:dyDescent="0.2">
      <c r="B55403" s="88"/>
      <c r="C55403" s="88"/>
      <c r="D55403" s="88"/>
      <c r="E55403" s="88"/>
      <c r="F55403" s="88"/>
      <c r="G55403" s="88"/>
      <c r="H55403" s="88"/>
      <c r="I55403" s="88"/>
      <c r="J55403" s="88"/>
      <c r="K55403" s="88"/>
    </row>
    <row r="55404" spans="2:11" hidden="1" x14ac:dyDescent="0.2">
      <c r="B55404" s="88"/>
      <c r="C55404" s="88"/>
      <c r="D55404" s="88"/>
      <c r="E55404" s="88"/>
      <c r="F55404" s="88"/>
      <c r="G55404" s="88"/>
      <c r="H55404" s="88"/>
      <c r="I55404" s="88"/>
      <c r="J55404" s="88"/>
      <c r="K55404" s="88"/>
    </row>
    <row r="55405" spans="2:11" hidden="1" x14ac:dyDescent="0.2">
      <c r="B55405" s="88"/>
      <c r="C55405" s="88"/>
      <c r="D55405" s="88"/>
      <c r="E55405" s="88"/>
      <c r="F55405" s="88"/>
      <c r="G55405" s="88"/>
      <c r="H55405" s="88"/>
      <c r="I55405" s="88"/>
      <c r="J55405" s="88"/>
      <c r="K55405" s="88"/>
    </row>
    <row r="55406" spans="2:11" hidden="1" x14ac:dyDescent="0.2">
      <c r="B55406" s="88"/>
      <c r="C55406" s="88"/>
      <c r="D55406" s="88"/>
      <c r="E55406" s="88"/>
      <c r="F55406" s="88"/>
      <c r="G55406" s="88"/>
      <c r="H55406" s="88"/>
      <c r="I55406" s="88"/>
      <c r="J55406" s="88"/>
      <c r="K55406" s="88"/>
    </row>
    <row r="55407" spans="2:11" hidden="1" x14ac:dyDescent="0.2">
      <c r="B55407" s="88"/>
      <c r="C55407" s="88"/>
      <c r="D55407" s="88"/>
      <c r="E55407" s="88"/>
      <c r="F55407" s="88"/>
      <c r="G55407" s="88"/>
      <c r="H55407" s="88"/>
      <c r="I55407" s="88"/>
      <c r="J55407" s="88"/>
      <c r="K55407" s="88"/>
    </row>
    <row r="55408" spans="2:11" hidden="1" x14ac:dyDescent="0.2">
      <c r="B55408" s="88"/>
      <c r="C55408" s="88"/>
      <c r="D55408" s="88"/>
      <c r="E55408" s="88"/>
      <c r="F55408" s="88"/>
      <c r="G55408" s="88"/>
      <c r="H55408" s="88"/>
      <c r="I55408" s="88"/>
      <c r="J55408" s="88"/>
      <c r="K55408" s="88"/>
    </row>
    <row r="55409" spans="2:11" hidden="1" x14ac:dyDescent="0.2">
      <c r="B55409" s="88"/>
      <c r="C55409" s="88"/>
      <c r="D55409" s="88"/>
      <c r="E55409" s="88"/>
      <c r="F55409" s="88"/>
      <c r="G55409" s="88"/>
      <c r="H55409" s="88"/>
      <c r="I55409" s="88"/>
      <c r="J55409" s="88"/>
      <c r="K55409" s="88"/>
    </row>
    <row r="55410" spans="2:11" hidden="1" x14ac:dyDescent="0.2">
      <c r="B55410" s="88"/>
      <c r="C55410" s="88"/>
      <c r="D55410" s="88"/>
      <c r="E55410" s="88"/>
      <c r="F55410" s="88"/>
      <c r="G55410" s="88"/>
      <c r="H55410" s="88"/>
      <c r="I55410" s="88"/>
      <c r="J55410" s="88"/>
      <c r="K55410" s="88"/>
    </row>
    <row r="55411" spans="2:11" hidden="1" x14ac:dyDescent="0.2">
      <c r="B55411" s="88"/>
      <c r="C55411" s="88"/>
      <c r="D55411" s="88"/>
      <c r="E55411" s="88"/>
      <c r="F55411" s="88"/>
      <c r="G55411" s="88"/>
      <c r="H55411" s="88"/>
      <c r="I55411" s="88"/>
      <c r="J55411" s="88"/>
      <c r="K55411" s="88"/>
    </row>
    <row r="55412" spans="2:11" hidden="1" x14ac:dyDescent="0.2">
      <c r="B55412" s="88"/>
      <c r="C55412" s="88"/>
      <c r="D55412" s="88"/>
      <c r="E55412" s="88"/>
      <c r="F55412" s="88"/>
      <c r="G55412" s="88"/>
      <c r="H55412" s="88"/>
      <c r="I55412" s="88"/>
      <c r="J55412" s="88"/>
      <c r="K55412" s="88"/>
    </row>
    <row r="55413" spans="2:11" hidden="1" x14ac:dyDescent="0.2">
      <c r="B55413" s="88"/>
      <c r="C55413" s="88"/>
      <c r="D55413" s="88"/>
      <c r="E55413" s="88"/>
      <c r="F55413" s="88"/>
      <c r="G55413" s="88"/>
      <c r="H55413" s="88"/>
      <c r="I55413" s="88"/>
      <c r="J55413" s="88"/>
      <c r="K55413" s="88"/>
    </row>
    <row r="55414" spans="2:11" hidden="1" x14ac:dyDescent="0.2">
      <c r="B55414" s="88"/>
      <c r="C55414" s="88"/>
      <c r="D55414" s="88"/>
      <c r="E55414" s="88"/>
      <c r="F55414" s="88"/>
      <c r="G55414" s="88"/>
      <c r="H55414" s="88"/>
      <c r="I55414" s="88"/>
      <c r="J55414" s="88"/>
      <c r="K55414" s="88"/>
    </row>
    <row r="55415" spans="2:11" hidden="1" x14ac:dyDescent="0.2">
      <c r="B55415" s="88"/>
      <c r="C55415" s="88"/>
      <c r="D55415" s="88"/>
      <c r="E55415" s="88"/>
      <c r="F55415" s="88"/>
      <c r="G55415" s="88"/>
      <c r="H55415" s="88"/>
      <c r="I55415" s="88"/>
      <c r="J55415" s="88"/>
      <c r="K55415" s="88"/>
    </row>
    <row r="55416" spans="2:11" hidden="1" x14ac:dyDescent="0.2">
      <c r="B55416" s="88"/>
      <c r="C55416" s="88"/>
      <c r="D55416" s="88"/>
      <c r="E55416" s="88"/>
      <c r="F55416" s="88"/>
      <c r="G55416" s="88"/>
      <c r="H55416" s="88"/>
      <c r="I55416" s="88"/>
      <c r="J55416" s="88"/>
      <c r="K55416" s="88"/>
    </row>
    <row r="55417" spans="2:11" hidden="1" x14ac:dyDescent="0.2">
      <c r="B55417" s="88"/>
      <c r="C55417" s="88"/>
      <c r="D55417" s="88"/>
      <c r="E55417" s="88"/>
      <c r="F55417" s="88"/>
      <c r="G55417" s="88"/>
      <c r="H55417" s="88"/>
      <c r="I55417" s="88"/>
      <c r="J55417" s="88"/>
      <c r="K55417" s="88"/>
    </row>
    <row r="55418" spans="2:11" hidden="1" x14ac:dyDescent="0.2">
      <c r="B55418" s="88"/>
      <c r="C55418" s="88"/>
      <c r="D55418" s="88"/>
      <c r="E55418" s="88"/>
      <c r="F55418" s="88"/>
      <c r="G55418" s="88"/>
      <c r="H55418" s="88"/>
      <c r="I55418" s="88"/>
      <c r="J55418" s="88"/>
      <c r="K55418" s="88"/>
    </row>
    <row r="55419" spans="2:11" hidden="1" x14ac:dyDescent="0.2">
      <c r="B55419" s="88"/>
      <c r="C55419" s="88"/>
      <c r="D55419" s="88"/>
      <c r="E55419" s="88"/>
      <c r="F55419" s="88"/>
      <c r="G55419" s="88"/>
      <c r="H55419" s="88"/>
      <c r="I55419" s="88"/>
      <c r="J55419" s="88"/>
      <c r="K55419" s="88"/>
    </row>
    <row r="55420" spans="2:11" hidden="1" x14ac:dyDescent="0.2">
      <c r="B55420" s="88"/>
      <c r="C55420" s="88"/>
      <c r="D55420" s="88"/>
      <c r="E55420" s="88"/>
      <c r="F55420" s="88"/>
      <c r="G55420" s="88"/>
      <c r="H55420" s="88"/>
      <c r="I55420" s="88"/>
      <c r="J55420" s="88"/>
      <c r="K55420" s="88"/>
    </row>
    <row r="55421" spans="2:11" hidden="1" x14ac:dyDescent="0.2">
      <c r="B55421" s="88"/>
      <c r="C55421" s="88"/>
      <c r="D55421" s="88"/>
      <c r="E55421" s="88"/>
      <c r="F55421" s="88"/>
      <c r="G55421" s="88"/>
      <c r="H55421" s="88"/>
      <c r="I55421" s="88"/>
      <c r="J55421" s="88"/>
      <c r="K55421" s="88"/>
    </row>
    <row r="55422" spans="2:11" hidden="1" x14ac:dyDescent="0.2">
      <c r="B55422" s="88"/>
      <c r="C55422" s="88"/>
      <c r="D55422" s="88"/>
      <c r="E55422" s="88"/>
      <c r="F55422" s="88"/>
      <c r="G55422" s="88"/>
      <c r="H55422" s="88"/>
      <c r="I55422" s="88"/>
      <c r="J55422" s="88"/>
      <c r="K55422" s="88"/>
    </row>
    <row r="55423" spans="2:11" hidden="1" x14ac:dyDescent="0.2">
      <c r="B55423" s="88"/>
      <c r="C55423" s="88"/>
      <c r="D55423" s="88"/>
      <c r="E55423" s="88"/>
      <c r="F55423" s="88"/>
      <c r="G55423" s="88"/>
      <c r="H55423" s="88"/>
      <c r="I55423" s="88"/>
      <c r="J55423" s="88"/>
      <c r="K55423" s="88"/>
    </row>
    <row r="55424" spans="2:11" hidden="1" x14ac:dyDescent="0.2">
      <c r="B55424" s="88"/>
      <c r="C55424" s="88"/>
      <c r="D55424" s="88"/>
      <c r="E55424" s="88"/>
      <c r="F55424" s="88"/>
      <c r="G55424" s="88"/>
      <c r="H55424" s="88"/>
      <c r="I55424" s="88"/>
      <c r="J55424" s="88"/>
      <c r="K55424" s="88"/>
    </row>
    <row r="55425" spans="2:11" hidden="1" x14ac:dyDescent="0.2">
      <c r="B55425" s="88"/>
      <c r="C55425" s="88"/>
      <c r="D55425" s="88"/>
      <c r="E55425" s="88"/>
      <c r="F55425" s="88"/>
      <c r="G55425" s="88"/>
      <c r="H55425" s="88"/>
      <c r="I55425" s="88"/>
      <c r="J55425" s="88"/>
      <c r="K55425" s="88"/>
    </row>
    <row r="55426" spans="2:11" hidden="1" x14ac:dyDescent="0.2">
      <c r="B55426" s="88"/>
      <c r="C55426" s="88"/>
      <c r="D55426" s="88"/>
      <c r="E55426" s="88"/>
      <c r="F55426" s="88"/>
      <c r="G55426" s="88"/>
      <c r="H55426" s="88"/>
      <c r="I55426" s="88"/>
      <c r="J55426" s="88"/>
      <c r="K55426" s="88"/>
    </row>
    <row r="55427" spans="2:11" hidden="1" x14ac:dyDescent="0.2">
      <c r="B55427" s="88"/>
      <c r="C55427" s="88"/>
      <c r="D55427" s="88"/>
      <c r="E55427" s="88"/>
      <c r="F55427" s="88"/>
      <c r="G55427" s="88"/>
      <c r="H55427" s="88"/>
      <c r="I55427" s="88"/>
      <c r="J55427" s="88"/>
      <c r="K55427" s="88"/>
    </row>
    <row r="55428" spans="2:11" hidden="1" x14ac:dyDescent="0.2">
      <c r="B55428" s="88"/>
      <c r="C55428" s="88"/>
      <c r="D55428" s="88"/>
      <c r="E55428" s="88"/>
      <c r="F55428" s="88"/>
      <c r="G55428" s="88"/>
      <c r="H55428" s="88"/>
      <c r="I55428" s="88"/>
      <c r="J55428" s="88"/>
      <c r="K55428" s="88"/>
    </row>
    <row r="55429" spans="2:11" hidden="1" x14ac:dyDescent="0.2">
      <c r="B55429" s="88"/>
      <c r="C55429" s="88"/>
      <c r="D55429" s="88"/>
      <c r="E55429" s="88"/>
      <c r="F55429" s="88"/>
      <c r="G55429" s="88"/>
      <c r="H55429" s="88"/>
      <c r="I55429" s="88"/>
      <c r="J55429" s="88"/>
      <c r="K55429" s="88"/>
    </row>
    <row r="55430" spans="2:11" hidden="1" x14ac:dyDescent="0.2">
      <c r="B55430" s="88"/>
      <c r="C55430" s="88"/>
      <c r="D55430" s="88"/>
      <c r="E55430" s="88"/>
      <c r="F55430" s="88"/>
      <c r="G55430" s="88"/>
      <c r="H55430" s="88"/>
      <c r="I55430" s="88"/>
      <c r="J55430" s="88"/>
      <c r="K55430" s="88"/>
    </row>
    <row r="55431" spans="2:11" hidden="1" x14ac:dyDescent="0.2">
      <c r="B55431" s="88"/>
      <c r="C55431" s="88"/>
      <c r="D55431" s="88"/>
      <c r="E55431" s="88"/>
      <c r="F55431" s="88"/>
      <c r="G55431" s="88"/>
      <c r="H55431" s="88"/>
      <c r="I55431" s="88"/>
      <c r="J55431" s="88"/>
      <c r="K55431" s="88"/>
    </row>
    <row r="55432" spans="2:11" hidden="1" x14ac:dyDescent="0.2">
      <c r="B55432" s="88"/>
      <c r="C55432" s="88"/>
      <c r="D55432" s="88"/>
      <c r="E55432" s="88"/>
      <c r="F55432" s="88"/>
      <c r="G55432" s="88"/>
      <c r="H55432" s="88"/>
      <c r="I55432" s="88"/>
      <c r="J55432" s="88"/>
      <c r="K55432" s="88"/>
    </row>
    <row r="55433" spans="2:11" hidden="1" x14ac:dyDescent="0.2">
      <c r="B55433" s="88"/>
      <c r="C55433" s="88"/>
      <c r="D55433" s="88"/>
      <c r="E55433" s="88"/>
      <c r="F55433" s="88"/>
      <c r="G55433" s="88"/>
      <c r="H55433" s="88"/>
      <c r="I55433" s="88"/>
      <c r="J55433" s="88"/>
      <c r="K55433" s="88"/>
    </row>
    <row r="55434" spans="2:11" hidden="1" x14ac:dyDescent="0.2">
      <c r="B55434" s="88"/>
      <c r="C55434" s="88"/>
      <c r="D55434" s="88"/>
      <c r="E55434" s="88"/>
      <c r="F55434" s="88"/>
      <c r="G55434" s="88"/>
      <c r="H55434" s="88"/>
      <c r="I55434" s="88"/>
      <c r="J55434" s="88"/>
      <c r="K55434" s="88"/>
    </row>
    <row r="55435" spans="2:11" hidden="1" x14ac:dyDescent="0.2">
      <c r="B55435" s="88"/>
      <c r="C55435" s="88"/>
      <c r="D55435" s="88"/>
      <c r="E55435" s="88"/>
      <c r="F55435" s="88"/>
      <c r="G55435" s="88"/>
      <c r="H55435" s="88"/>
      <c r="I55435" s="88"/>
      <c r="J55435" s="88"/>
      <c r="K55435" s="88"/>
    </row>
    <row r="55436" spans="2:11" hidden="1" x14ac:dyDescent="0.2">
      <c r="B55436" s="88"/>
      <c r="C55436" s="88"/>
      <c r="D55436" s="88"/>
      <c r="E55436" s="88"/>
      <c r="F55436" s="88"/>
      <c r="G55436" s="88"/>
      <c r="H55436" s="88"/>
      <c r="I55436" s="88"/>
      <c r="J55436" s="88"/>
      <c r="K55436" s="88"/>
    </row>
    <row r="55437" spans="2:11" hidden="1" x14ac:dyDescent="0.2">
      <c r="B55437" s="88"/>
      <c r="C55437" s="88"/>
      <c r="D55437" s="88"/>
      <c r="E55437" s="88"/>
      <c r="F55437" s="88"/>
      <c r="G55437" s="88"/>
      <c r="H55437" s="88"/>
      <c r="I55437" s="88"/>
      <c r="J55437" s="88"/>
      <c r="K55437" s="88"/>
    </row>
    <row r="55438" spans="2:11" hidden="1" x14ac:dyDescent="0.2">
      <c r="B55438" s="88"/>
      <c r="C55438" s="88"/>
      <c r="D55438" s="88"/>
      <c r="E55438" s="88"/>
      <c r="F55438" s="88"/>
      <c r="G55438" s="88"/>
      <c r="H55438" s="88"/>
      <c r="I55438" s="88"/>
      <c r="J55438" s="88"/>
      <c r="K55438" s="88"/>
    </row>
    <row r="55439" spans="2:11" hidden="1" x14ac:dyDescent="0.2">
      <c r="B55439" s="88"/>
      <c r="C55439" s="88"/>
      <c r="D55439" s="88"/>
      <c r="E55439" s="88"/>
      <c r="F55439" s="88"/>
      <c r="G55439" s="88"/>
      <c r="H55439" s="88"/>
      <c r="I55439" s="88"/>
      <c r="J55439" s="88"/>
      <c r="K55439" s="88"/>
    </row>
    <row r="55440" spans="2:11" hidden="1" x14ac:dyDescent="0.2">
      <c r="B55440" s="88"/>
      <c r="C55440" s="88"/>
      <c r="D55440" s="88"/>
      <c r="E55440" s="88"/>
      <c r="F55440" s="88"/>
      <c r="G55440" s="88"/>
      <c r="H55440" s="88"/>
      <c r="I55440" s="88"/>
      <c r="J55440" s="88"/>
      <c r="K55440" s="88"/>
    </row>
    <row r="55441" spans="2:11" hidden="1" x14ac:dyDescent="0.2">
      <c r="B55441" s="88"/>
      <c r="C55441" s="88"/>
      <c r="D55441" s="88"/>
      <c r="E55441" s="88"/>
      <c r="F55441" s="88"/>
      <c r="G55441" s="88"/>
      <c r="H55441" s="88"/>
      <c r="I55441" s="88"/>
      <c r="J55441" s="88"/>
      <c r="K55441" s="88"/>
    </row>
    <row r="55442" spans="2:11" hidden="1" x14ac:dyDescent="0.2">
      <c r="B55442" s="88"/>
      <c r="C55442" s="88"/>
      <c r="D55442" s="88"/>
      <c r="E55442" s="88"/>
      <c r="F55442" s="88"/>
      <c r="G55442" s="88"/>
      <c r="H55442" s="88"/>
      <c r="I55442" s="88"/>
      <c r="J55442" s="88"/>
      <c r="K55442" s="88"/>
    </row>
    <row r="55443" spans="2:11" hidden="1" x14ac:dyDescent="0.2">
      <c r="B55443" s="88"/>
      <c r="C55443" s="88"/>
      <c r="D55443" s="88"/>
      <c r="E55443" s="88"/>
      <c r="F55443" s="88"/>
      <c r="G55443" s="88"/>
      <c r="H55443" s="88"/>
      <c r="I55443" s="88"/>
      <c r="J55443" s="88"/>
      <c r="K55443" s="88"/>
    </row>
    <row r="55444" spans="2:11" hidden="1" x14ac:dyDescent="0.2">
      <c r="B55444" s="88"/>
      <c r="C55444" s="88"/>
      <c r="D55444" s="88"/>
      <c r="E55444" s="88"/>
      <c r="F55444" s="88"/>
      <c r="G55444" s="88"/>
      <c r="H55444" s="88"/>
      <c r="I55444" s="88"/>
      <c r="J55444" s="88"/>
      <c r="K55444" s="88"/>
    </row>
    <row r="55445" spans="2:11" hidden="1" x14ac:dyDescent="0.2">
      <c r="B55445" s="88"/>
      <c r="C55445" s="88"/>
      <c r="D55445" s="88"/>
      <c r="E55445" s="88"/>
      <c r="F55445" s="88"/>
      <c r="G55445" s="88"/>
      <c r="H55445" s="88"/>
      <c r="I55445" s="88"/>
      <c r="J55445" s="88"/>
      <c r="K55445" s="88"/>
    </row>
    <row r="55446" spans="2:11" hidden="1" x14ac:dyDescent="0.2">
      <c r="B55446" s="88"/>
      <c r="C55446" s="88"/>
      <c r="D55446" s="88"/>
      <c r="E55446" s="88"/>
      <c r="F55446" s="88"/>
      <c r="G55446" s="88"/>
      <c r="H55446" s="88"/>
      <c r="I55446" s="88"/>
      <c r="J55446" s="88"/>
      <c r="K55446" s="88"/>
    </row>
    <row r="55447" spans="2:11" hidden="1" x14ac:dyDescent="0.2">
      <c r="B55447" s="88"/>
      <c r="C55447" s="88"/>
      <c r="D55447" s="88"/>
      <c r="E55447" s="88"/>
      <c r="F55447" s="88"/>
      <c r="G55447" s="88"/>
      <c r="H55447" s="88"/>
      <c r="I55447" s="88"/>
      <c r="J55447" s="88"/>
      <c r="K55447" s="88"/>
    </row>
    <row r="55448" spans="2:11" hidden="1" x14ac:dyDescent="0.2">
      <c r="B55448" s="88"/>
      <c r="C55448" s="88"/>
      <c r="D55448" s="88"/>
      <c r="E55448" s="88"/>
      <c r="F55448" s="88"/>
      <c r="G55448" s="88"/>
      <c r="H55448" s="88"/>
      <c r="I55448" s="88"/>
      <c r="J55448" s="88"/>
      <c r="K55448" s="88"/>
    </row>
    <row r="55449" spans="2:11" hidden="1" x14ac:dyDescent="0.2">
      <c r="B55449" s="88"/>
      <c r="C55449" s="88"/>
      <c r="D55449" s="88"/>
      <c r="E55449" s="88"/>
      <c r="F55449" s="88"/>
      <c r="G55449" s="88"/>
      <c r="H55449" s="88"/>
      <c r="I55449" s="88"/>
      <c r="J55449" s="88"/>
      <c r="K55449" s="88"/>
    </row>
    <row r="55450" spans="2:11" hidden="1" x14ac:dyDescent="0.2">
      <c r="B55450" s="88"/>
      <c r="C55450" s="88"/>
      <c r="D55450" s="88"/>
      <c r="E55450" s="88"/>
      <c r="F55450" s="88"/>
      <c r="G55450" s="88"/>
      <c r="H55450" s="88"/>
      <c r="I55450" s="88"/>
      <c r="J55450" s="88"/>
      <c r="K55450" s="88"/>
    </row>
    <row r="55451" spans="2:11" hidden="1" x14ac:dyDescent="0.2">
      <c r="B55451" s="88"/>
      <c r="C55451" s="88"/>
      <c r="D55451" s="88"/>
      <c r="E55451" s="88"/>
      <c r="F55451" s="88"/>
      <c r="G55451" s="88"/>
      <c r="H55451" s="88"/>
      <c r="I55451" s="88"/>
      <c r="J55451" s="88"/>
      <c r="K55451" s="88"/>
    </row>
    <row r="55452" spans="2:11" hidden="1" x14ac:dyDescent="0.2">
      <c r="B55452" s="88"/>
      <c r="C55452" s="88"/>
      <c r="D55452" s="88"/>
      <c r="E55452" s="88"/>
      <c r="F55452" s="88"/>
      <c r="G55452" s="88"/>
      <c r="H55452" s="88"/>
      <c r="I55452" s="88"/>
      <c r="J55452" s="88"/>
      <c r="K55452" s="88"/>
    </row>
    <row r="55453" spans="2:11" hidden="1" x14ac:dyDescent="0.2">
      <c r="B55453" s="88"/>
      <c r="C55453" s="88"/>
      <c r="D55453" s="88"/>
      <c r="E55453" s="88"/>
      <c r="F55453" s="88"/>
      <c r="G55453" s="88"/>
      <c r="H55453" s="88"/>
      <c r="I55453" s="88"/>
      <c r="J55453" s="88"/>
      <c r="K55453" s="88"/>
    </row>
    <row r="55454" spans="2:11" hidden="1" x14ac:dyDescent="0.2">
      <c r="B55454" s="88"/>
      <c r="C55454" s="88"/>
      <c r="D55454" s="88"/>
      <c r="E55454" s="88"/>
      <c r="F55454" s="88"/>
      <c r="G55454" s="88"/>
      <c r="H55454" s="88"/>
      <c r="I55454" s="88"/>
      <c r="J55454" s="88"/>
      <c r="K55454" s="88"/>
    </row>
    <row r="55455" spans="2:11" hidden="1" x14ac:dyDescent="0.2">
      <c r="B55455" s="88"/>
      <c r="C55455" s="88"/>
      <c r="D55455" s="88"/>
      <c r="E55455" s="88"/>
      <c r="F55455" s="88"/>
      <c r="G55455" s="88"/>
      <c r="H55455" s="88"/>
      <c r="I55455" s="88"/>
      <c r="J55455" s="88"/>
      <c r="K55455" s="88"/>
    </row>
    <row r="55456" spans="2:11" hidden="1" x14ac:dyDescent="0.2">
      <c r="B55456" s="88"/>
      <c r="C55456" s="88"/>
      <c r="D55456" s="88"/>
      <c r="E55456" s="88"/>
      <c r="F55456" s="88"/>
      <c r="G55456" s="88"/>
      <c r="H55456" s="88"/>
      <c r="I55456" s="88"/>
      <c r="J55456" s="88"/>
      <c r="K55456" s="88"/>
    </row>
    <row r="55457" spans="2:11" hidden="1" x14ac:dyDescent="0.2">
      <c r="B55457" s="88"/>
      <c r="C55457" s="88"/>
      <c r="D55457" s="88"/>
      <c r="E55457" s="88"/>
      <c r="F55457" s="88"/>
      <c r="G55457" s="88"/>
      <c r="H55457" s="88"/>
      <c r="I55457" s="88"/>
      <c r="J55457" s="88"/>
      <c r="K55457" s="88"/>
    </row>
    <row r="55458" spans="2:11" hidden="1" x14ac:dyDescent="0.2">
      <c r="B55458" s="88"/>
      <c r="C55458" s="88"/>
      <c r="D55458" s="88"/>
      <c r="E55458" s="88"/>
      <c r="F55458" s="88"/>
      <c r="G55458" s="88"/>
      <c r="H55458" s="88"/>
      <c r="I55458" s="88"/>
      <c r="J55458" s="88"/>
      <c r="K55458" s="88"/>
    </row>
    <row r="55459" spans="2:11" hidden="1" x14ac:dyDescent="0.2">
      <c r="B55459" s="88"/>
      <c r="C55459" s="88"/>
      <c r="D55459" s="88"/>
      <c r="E55459" s="88"/>
      <c r="F55459" s="88"/>
      <c r="G55459" s="88"/>
      <c r="H55459" s="88"/>
      <c r="I55459" s="88"/>
      <c r="J55459" s="88"/>
      <c r="K55459" s="88"/>
    </row>
    <row r="55460" spans="2:11" hidden="1" x14ac:dyDescent="0.2">
      <c r="B55460" s="88"/>
      <c r="C55460" s="88"/>
      <c r="D55460" s="88"/>
      <c r="E55460" s="88"/>
      <c r="F55460" s="88"/>
      <c r="G55460" s="88"/>
      <c r="H55460" s="88"/>
      <c r="I55460" s="88"/>
      <c r="J55460" s="88"/>
      <c r="K55460" s="88"/>
    </row>
    <row r="55461" spans="2:11" hidden="1" x14ac:dyDescent="0.2">
      <c r="B55461" s="88"/>
      <c r="C55461" s="88"/>
      <c r="D55461" s="88"/>
      <c r="E55461" s="88"/>
      <c r="F55461" s="88"/>
      <c r="G55461" s="88"/>
      <c r="H55461" s="88"/>
      <c r="I55461" s="88"/>
      <c r="J55461" s="88"/>
      <c r="K55461" s="88"/>
    </row>
    <row r="55462" spans="2:11" hidden="1" x14ac:dyDescent="0.2">
      <c r="B55462" s="88"/>
      <c r="C55462" s="88"/>
      <c r="D55462" s="88"/>
      <c r="E55462" s="88"/>
      <c r="F55462" s="88"/>
      <c r="G55462" s="88"/>
      <c r="H55462" s="88"/>
      <c r="I55462" s="88"/>
      <c r="J55462" s="88"/>
      <c r="K55462" s="88"/>
    </row>
    <row r="55463" spans="2:11" hidden="1" x14ac:dyDescent="0.2">
      <c r="B55463" s="88"/>
      <c r="C55463" s="88"/>
      <c r="D55463" s="88"/>
      <c r="E55463" s="88"/>
      <c r="F55463" s="88"/>
      <c r="G55463" s="88"/>
      <c r="H55463" s="88"/>
      <c r="I55463" s="88"/>
      <c r="J55463" s="88"/>
      <c r="K55463" s="88"/>
    </row>
    <row r="55464" spans="2:11" hidden="1" x14ac:dyDescent="0.2">
      <c r="B55464" s="88"/>
      <c r="C55464" s="88"/>
      <c r="D55464" s="88"/>
      <c r="E55464" s="88"/>
      <c r="F55464" s="88"/>
      <c r="G55464" s="88"/>
      <c r="H55464" s="88"/>
      <c r="I55464" s="88"/>
      <c r="J55464" s="88"/>
      <c r="K55464" s="88"/>
    </row>
    <row r="55465" spans="2:11" hidden="1" x14ac:dyDescent="0.2">
      <c r="B55465" s="88"/>
      <c r="C55465" s="88"/>
      <c r="D55465" s="88"/>
      <c r="E55465" s="88"/>
      <c r="F55465" s="88"/>
      <c r="G55465" s="88"/>
      <c r="H55465" s="88"/>
      <c r="I55465" s="88"/>
      <c r="J55465" s="88"/>
      <c r="K55465" s="88"/>
    </row>
    <row r="55466" spans="2:11" hidden="1" x14ac:dyDescent="0.2">
      <c r="B55466" s="88"/>
      <c r="C55466" s="88"/>
      <c r="D55466" s="88"/>
      <c r="E55466" s="88"/>
      <c r="F55466" s="88"/>
      <c r="G55466" s="88"/>
      <c r="H55466" s="88"/>
      <c r="I55466" s="88"/>
      <c r="J55466" s="88"/>
      <c r="K55466" s="88"/>
    </row>
    <row r="55467" spans="2:11" hidden="1" x14ac:dyDescent="0.2">
      <c r="B55467" s="88"/>
      <c r="C55467" s="88"/>
      <c r="D55467" s="88"/>
      <c r="E55467" s="88"/>
      <c r="F55467" s="88"/>
      <c r="G55467" s="88"/>
      <c r="H55467" s="88"/>
      <c r="I55467" s="88"/>
      <c r="J55467" s="88"/>
      <c r="K55467" s="88"/>
    </row>
    <row r="55468" spans="2:11" hidden="1" x14ac:dyDescent="0.2">
      <c r="B55468" s="88"/>
      <c r="C55468" s="88"/>
      <c r="D55468" s="88"/>
      <c r="E55468" s="88"/>
      <c r="F55468" s="88"/>
      <c r="G55468" s="88"/>
      <c r="H55468" s="88"/>
      <c r="I55468" s="88"/>
      <c r="J55468" s="88"/>
      <c r="K55468" s="88"/>
    </row>
    <row r="55469" spans="2:11" hidden="1" x14ac:dyDescent="0.2">
      <c r="B55469" s="88"/>
      <c r="C55469" s="88"/>
      <c r="D55469" s="88"/>
      <c r="E55469" s="88"/>
      <c r="F55469" s="88"/>
      <c r="G55469" s="88"/>
      <c r="H55469" s="88"/>
      <c r="I55469" s="88"/>
      <c r="J55469" s="88"/>
      <c r="K55469" s="88"/>
    </row>
    <row r="55470" spans="2:11" hidden="1" x14ac:dyDescent="0.2">
      <c r="B55470" s="88"/>
      <c r="C55470" s="88"/>
      <c r="D55470" s="88"/>
      <c r="E55470" s="88"/>
      <c r="F55470" s="88"/>
      <c r="G55470" s="88"/>
      <c r="H55470" s="88"/>
      <c r="I55470" s="88"/>
      <c r="J55470" s="88"/>
      <c r="K55470" s="88"/>
    </row>
    <row r="55471" spans="2:11" hidden="1" x14ac:dyDescent="0.2">
      <c r="B55471" s="88"/>
      <c r="C55471" s="88"/>
      <c r="D55471" s="88"/>
      <c r="E55471" s="88"/>
      <c r="F55471" s="88"/>
      <c r="G55471" s="88"/>
      <c r="H55471" s="88"/>
      <c r="I55471" s="88"/>
      <c r="J55471" s="88"/>
      <c r="K55471" s="88"/>
    </row>
    <row r="55472" spans="2:11" hidden="1" x14ac:dyDescent="0.2">
      <c r="B55472" s="88"/>
      <c r="C55472" s="88"/>
      <c r="D55472" s="88"/>
      <c r="E55472" s="88"/>
      <c r="F55472" s="88"/>
      <c r="G55472" s="88"/>
      <c r="H55472" s="88"/>
      <c r="I55472" s="88"/>
      <c r="J55472" s="88"/>
      <c r="K55472" s="88"/>
    </row>
    <row r="55473" spans="2:11" hidden="1" x14ac:dyDescent="0.2">
      <c r="B55473" s="88"/>
      <c r="C55473" s="88"/>
      <c r="D55473" s="88"/>
      <c r="E55473" s="88"/>
      <c r="F55473" s="88"/>
      <c r="G55473" s="88"/>
      <c r="H55473" s="88"/>
      <c r="I55473" s="88"/>
      <c r="J55473" s="88"/>
      <c r="K55473" s="88"/>
    </row>
    <row r="55474" spans="2:11" hidden="1" x14ac:dyDescent="0.2">
      <c r="B55474" s="88"/>
      <c r="C55474" s="88"/>
      <c r="D55474" s="88"/>
      <c r="E55474" s="88"/>
      <c r="F55474" s="88"/>
      <c r="G55474" s="88"/>
      <c r="H55474" s="88"/>
      <c r="I55474" s="88"/>
      <c r="J55474" s="88"/>
      <c r="K55474" s="88"/>
    </row>
    <row r="55475" spans="2:11" hidden="1" x14ac:dyDescent="0.2">
      <c r="B55475" s="88"/>
      <c r="C55475" s="88"/>
      <c r="D55475" s="88"/>
      <c r="E55475" s="88"/>
      <c r="F55475" s="88"/>
      <c r="G55475" s="88"/>
      <c r="H55475" s="88"/>
      <c r="I55475" s="88"/>
      <c r="J55475" s="88"/>
      <c r="K55475" s="88"/>
    </row>
    <row r="55476" spans="2:11" hidden="1" x14ac:dyDescent="0.2">
      <c r="B55476" s="88"/>
      <c r="C55476" s="88"/>
      <c r="D55476" s="88"/>
      <c r="E55476" s="88"/>
      <c r="F55476" s="88"/>
      <c r="G55476" s="88"/>
      <c r="H55476" s="88"/>
      <c r="I55476" s="88"/>
      <c r="J55476" s="88"/>
      <c r="K55476" s="88"/>
    </row>
    <row r="55477" spans="2:11" hidden="1" x14ac:dyDescent="0.2">
      <c r="B55477" s="88"/>
      <c r="C55477" s="88"/>
      <c r="D55477" s="88"/>
      <c r="E55477" s="88"/>
      <c r="F55477" s="88"/>
      <c r="G55477" s="88"/>
      <c r="H55477" s="88"/>
      <c r="I55477" s="88"/>
      <c r="J55477" s="88"/>
      <c r="K55477" s="88"/>
    </row>
    <row r="55478" spans="2:11" hidden="1" x14ac:dyDescent="0.2">
      <c r="B55478" s="88"/>
      <c r="C55478" s="88"/>
      <c r="D55478" s="88"/>
      <c r="E55478" s="88"/>
      <c r="F55478" s="88"/>
      <c r="G55478" s="88"/>
      <c r="H55478" s="88"/>
      <c r="I55478" s="88"/>
      <c r="J55478" s="88"/>
      <c r="K55478" s="88"/>
    </row>
    <row r="55479" spans="2:11" hidden="1" x14ac:dyDescent="0.2">
      <c r="B55479" s="88"/>
      <c r="C55479" s="88"/>
      <c r="D55479" s="88"/>
      <c r="E55479" s="88"/>
      <c r="F55479" s="88"/>
      <c r="G55479" s="88"/>
      <c r="H55479" s="88"/>
      <c r="I55479" s="88"/>
      <c r="J55479" s="88"/>
      <c r="K55479" s="88"/>
    </row>
    <row r="55480" spans="2:11" hidden="1" x14ac:dyDescent="0.2">
      <c r="B55480" s="88"/>
      <c r="C55480" s="88"/>
      <c r="D55480" s="88"/>
      <c r="E55480" s="88"/>
      <c r="F55480" s="88"/>
      <c r="G55480" s="88"/>
      <c r="H55480" s="88"/>
      <c r="I55480" s="88"/>
      <c r="J55480" s="88"/>
      <c r="K55480" s="88"/>
    </row>
    <row r="55481" spans="2:11" hidden="1" x14ac:dyDescent="0.2">
      <c r="B55481" s="88"/>
      <c r="C55481" s="88"/>
      <c r="D55481" s="88"/>
      <c r="E55481" s="88"/>
      <c r="F55481" s="88"/>
      <c r="G55481" s="88"/>
      <c r="H55481" s="88"/>
      <c r="I55481" s="88"/>
      <c r="J55481" s="88"/>
      <c r="K55481" s="88"/>
    </row>
    <row r="55482" spans="2:11" hidden="1" x14ac:dyDescent="0.2">
      <c r="B55482" s="88"/>
      <c r="C55482" s="88"/>
      <c r="D55482" s="88"/>
      <c r="E55482" s="88"/>
      <c r="F55482" s="88"/>
      <c r="G55482" s="88"/>
      <c r="H55482" s="88"/>
      <c r="I55482" s="88"/>
      <c r="J55482" s="88"/>
      <c r="K55482" s="88"/>
    </row>
    <row r="55483" spans="2:11" hidden="1" x14ac:dyDescent="0.2">
      <c r="B55483" s="88"/>
      <c r="C55483" s="88"/>
      <c r="D55483" s="88"/>
      <c r="E55483" s="88"/>
      <c r="F55483" s="88"/>
      <c r="G55483" s="88"/>
      <c r="H55483" s="88"/>
      <c r="I55483" s="88"/>
      <c r="J55483" s="88"/>
      <c r="K55483" s="88"/>
    </row>
    <row r="55484" spans="2:11" hidden="1" x14ac:dyDescent="0.2">
      <c r="B55484" s="88"/>
      <c r="C55484" s="88"/>
      <c r="D55484" s="88"/>
      <c r="E55484" s="88"/>
      <c r="F55484" s="88"/>
      <c r="G55484" s="88"/>
      <c r="H55484" s="88"/>
      <c r="I55484" s="88"/>
      <c r="J55484" s="88"/>
      <c r="K55484" s="88"/>
    </row>
    <row r="55485" spans="2:11" hidden="1" x14ac:dyDescent="0.2">
      <c r="B55485" s="88"/>
      <c r="C55485" s="88"/>
      <c r="D55485" s="88"/>
      <c r="E55485" s="88"/>
      <c r="F55485" s="88"/>
      <c r="G55485" s="88"/>
      <c r="H55485" s="88"/>
      <c r="I55485" s="88"/>
      <c r="J55485" s="88"/>
      <c r="K55485" s="88"/>
    </row>
    <row r="55486" spans="2:11" hidden="1" x14ac:dyDescent="0.2">
      <c r="B55486" s="88"/>
      <c r="C55486" s="88"/>
      <c r="D55486" s="88"/>
      <c r="E55486" s="88"/>
      <c r="F55486" s="88"/>
      <c r="G55486" s="88"/>
      <c r="H55486" s="88"/>
      <c r="I55486" s="88"/>
      <c r="J55486" s="88"/>
      <c r="K55486" s="88"/>
    </row>
    <row r="55487" spans="2:11" hidden="1" x14ac:dyDescent="0.2">
      <c r="B55487" s="88"/>
      <c r="C55487" s="88"/>
      <c r="D55487" s="88"/>
      <c r="E55487" s="88"/>
      <c r="F55487" s="88"/>
      <c r="G55487" s="88"/>
      <c r="H55487" s="88"/>
      <c r="I55487" s="88"/>
      <c r="J55487" s="88"/>
      <c r="K55487" s="88"/>
    </row>
    <row r="55488" spans="2:11" hidden="1" x14ac:dyDescent="0.2">
      <c r="B55488" s="88"/>
      <c r="C55488" s="88"/>
      <c r="D55488" s="88"/>
      <c r="E55488" s="88"/>
      <c r="F55488" s="88"/>
      <c r="G55488" s="88"/>
      <c r="H55488" s="88"/>
      <c r="I55488" s="88"/>
      <c r="J55488" s="88"/>
      <c r="K55488" s="88"/>
    </row>
    <row r="55489" spans="2:11" hidden="1" x14ac:dyDescent="0.2">
      <c r="B55489" s="88"/>
      <c r="C55489" s="88"/>
      <c r="D55489" s="88"/>
      <c r="E55489" s="88"/>
      <c r="F55489" s="88"/>
      <c r="G55489" s="88"/>
      <c r="H55489" s="88"/>
      <c r="I55489" s="88"/>
      <c r="J55489" s="88"/>
      <c r="K55489" s="88"/>
    </row>
    <row r="55490" spans="2:11" hidden="1" x14ac:dyDescent="0.2">
      <c r="B55490" s="88"/>
      <c r="C55490" s="88"/>
      <c r="D55490" s="88"/>
      <c r="E55490" s="88"/>
      <c r="F55490" s="88"/>
      <c r="G55490" s="88"/>
      <c r="H55490" s="88"/>
      <c r="I55490" s="88"/>
      <c r="J55490" s="88"/>
      <c r="K55490" s="88"/>
    </row>
    <row r="55491" spans="2:11" hidden="1" x14ac:dyDescent="0.2">
      <c r="B55491" s="88"/>
      <c r="C55491" s="88"/>
      <c r="D55491" s="88"/>
      <c r="E55491" s="88"/>
      <c r="F55491" s="88"/>
      <c r="G55491" s="88"/>
      <c r="H55491" s="88"/>
      <c r="I55491" s="88"/>
      <c r="J55491" s="88"/>
      <c r="K55491" s="88"/>
    </row>
    <row r="55492" spans="2:11" hidden="1" x14ac:dyDescent="0.2">
      <c r="B55492" s="88"/>
      <c r="C55492" s="88"/>
      <c r="D55492" s="88"/>
      <c r="E55492" s="88"/>
      <c r="F55492" s="88"/>
      <c r="G55492" s="88"/>
      <c r="H55492" s="88"/>
      <c r="I55492" s="88"/>
      <c r="J55492" s="88"/>
      <c r="K55492" s="88"/>
    </row>
    <row r="55493" spans="2:11" hidden="1" x14ac:dyDescent="0.2">
      <c r="B55493" s="88"/>
      <c r="C55493" s="88"/>
      <c r="D55493" s="88"/>
      <c r="E55493" s="88"/>
      <c r="F55493" s="88"/>
      <c r="G55493" s="88"/>
      <c r="H55493" s="88"/>
      <c r="I55493" s="88"/>
      <c r="J55493" s="88"/>
      <c r="K55493" s="88"/>
    </row>
    <row r="55494" spans="2:11" hidden="1" x14ac:dyDescent="0.2">
      <c r="B55494" s="88"/>
      <c r="C55494" s="88"/>
      <c r="D55494" s="88"/>
      <c r="E55494" s="88"/>
      <c r="F55494" s="88"/>
      <c r="G55494" s="88"/>
      <c r="H55494" s="88"/>
      <c r="I55494" s="88"/>
      <c r="J55494" s="88"/>
      <c r="K55494" s="88"/>
    </row>
    <row r="55495" spans="2:11" hidden="1" x14ac:dyDescent="0.2">
      <c r="B55495" s="88"/>
      <c r="C55495" s="88"/>
      <c r="D55495" s="88"/>
      <c r="E55495" s="88"/>
      <c r="F55495" s="88"/>
      <c r="G55495" s="88"/>
      <c r="H55495" s="88"/>
      <c r="I55495" s="88"/>
      <c r="J55495" s="88"/>
      <c r="K55495" s="88"/>
    </row>
    <row r="55496" spans="2:11" hidden="1" x14ac:dyDescent="0.2">
      <c r="B55496" s="88"/>
      <c r="C55496" s="88"/>
      <c r="D55496" s="88"/>
      <c r="E55496" s="88"/>
      <c r="F55496" s="88"/>
      <c r="G55496" s="88"/>
      <c r="H55496" s="88"/>
      <c r="I55496" s="88"/>
      <c r="J55496" s="88"/>
      <c r="K55496" s="88"/>
    </row>
    <row r="55497" spans="2:11" hidden="1" x14ac:dyDescent="0.2">
      <c r="B55497" s="88"/>
      <c r="C55497" s="88"/>
      <c r="D55497" s="88"/>
      <c r="E55497" s="88"/>
      <c r="F55497" s="88"/>
      <c r="G55497" s="88"/>
      <c r="H55497" s="88"/>
      <c r="I55497" s="88"/>
      <c r="J55497" s="88"/>
      <c r="K55497" s="88"/>
    </row>
    <row r="55498" spans="2:11" hidden="1" x14ac:dyDescent="0.2">
      <c r="B55498" s="88"/>
      <c r="C55498" s="88"/>
      <c r="D55498" s="88"/>
      <c r="E55498" s="88"/>
      <c r="F55498" s="88"/>
      <c r="G55498" s="88"/>
      <c r="H55498" s="88"/>
      <c r="I55498" s="88"/>
      <c r="J55498" s="88"/>
      <c r="K55498" s="88"/>
    </row>
    <row r="55499" spans="2:11" hidden="1" x14ac:dyDescent="0.2">
      <c r="B55499" s="88"/>
      <c r="C55499" s="88"/>
      <c r="D55499" s="88"/>
      <c r="E55499" s="88"/>
      <c r="F55499" s="88"/>
      <c r="G55499" s="88"/>
      <c r="H55499" s="88"/>
      <c r="I55499" s="88"/>
      <c r="J55499" s="88"/>
      <c r="K55499" s="88"/>
    </row>
    <row r="55500" spans="2:11" hidden="1" x14ac:dyDescent="0.2">
      <c r="B55500" s="88"/>
      <c r="C55500" s="88"/>
      <c r="D55500" s="88"/>
      <c r="E55500" s="88"/>
      <c r="F55500" s="88"/>
      <c r="G55500" s="88"/>
      <c r="H55500" s="88"/>
      <c r="I55500" s="88"/>
      <c r="J55500" s="88"/>
      <c r="K55500" s="88"/>
    </row>
    <row r="55501" spans="2:11" hidden="1" x14ac:dyDescent="0.2">
      <c r="B55501" s="88"/>
      <c r="C55501" s="88"/>
      <c r="D55501" s="88"/>
      <c r="E55501" s="88"/>
      <c r="F55501" s="88"/>
      <c r="G55501" s="88"/>
      <c r="H55501" s="88"/>
      <c r="I55501" s="88"/>
      <c r="J55501" s="88"/>
      <c r="K55501" s="88"/>
    </row>
    <row r="55502" spans="2:11" hidden="1" x14ac:dyDescent="0.2">
      <c r="B55502" s="88"/>
      <c r="C55502" s="88"/>
      <c r="D55502" s="88"/>
      <c r="E55502" s="88"/>
      <c r="F55502" s="88"/>
      <c r="G55502" s="88"/>
      <c r="H55502" s="88"/>
      <c r="I55502" s="88"/>
      <c r="J55502" s="88"/>
      <c r="K55502" s="88"/>
    </row>
    <row r="55503" spans="2:11" hidden="1" x14ac:dyDescent="0.2">
      <c r="B55503" s="88"/>
      <c r="C55503" s="88"/>
      <c r="D55503" s="88"/>
      <c r="E55503" s="88"/>
      <c r="F55503" s="88"/>
      <c r="G55503" s="88"/>
      <c r="H55503" s="88"/>
      <c r="I55503" s="88"/>
      <c r="J55503" s="88"/>
      <c r="K55503" s="88"/>
    </row>
    <row r="55504" spans="2:11" hidden="1" x14ac:dyDescent="0.2">
      <c r="B55504" s="88"/>
      <c r="C55504" s="88"/>
      <c r="D55504" s="88"/>
      <c r="E55504" s="88"/>
      <c r="F55504" s="88"/>
      <c r="G55504" s="88"/>
      <c r="H55504" s="88"/>
      <c r="I55504" s="88"/>
      <c r="J55504" s="88"/>
      <c r="K55504" s="88"/>
    </row>
    <row r="55505" spans="2:11" hidden="1" x14ac:dyDescent="0.2">
      <c r="B55505" s="88"/>
      <c r="C55505" s="88"/>
      <c r="D55505" s="88"/>
      <c r="E55505" s="88"/>
      <c r="F55505" s="88"/>
      <c r="G55505" s="88"/>
      <c r="H55505" s="88"/>
      <c r="I55505" s="88"/>
      <c r="J55505" s="88"/>
      <c r="K55505" s="88"/>
    </row>
    <row r="55506" spans="2:11" hidden="1" x14ac:dyDescent="0.2">
      <c r="B55506" s="88"/>
      <c r="C55506" s="88"/>
      <c r="D55506" s="88"/>
      <c r="E55506" s="88"/>
      <c r="F55506" s="88"/>
      <c r="G55506" s="88"/>
      <c r="H55506" s="88"/>
      <c r="I55506" s="88"/>
      <c r="J55506" s="88"/>
      <c r="K55506" s="88"/>
    </row>
    <row r="55507" spans="2:11" hidden="1" x14ac:dyDescent="0.2">
      <c r="B55507" s="88"/>
      <c r="C55507" s="88"/>
      <c r="D55507" s="88"/>
      <c r="E55507" s="88"/>
      <c r="F55507" s="88"/>
      <c r="G55507" s="88"/>
      <c r="H55507" s="88"/>
      <c r="I55507" s="88"/>
      <c r="J55507" s="88"/>
      <c r="K55507" s="88"/>
    </row>
    <row r="55508" spans="2:11" hidden="1" x14ac:dyDescent="0.2">
      <c r="B55508" s="88"/>
      <c r="C55508" s="88"/>
      <c r="D55508" s="88"/>
      <c r="E55508" s="88"/>
      <c r="F55508" s="88"/>
      <c r="G55508" s="88"/>
      <c r="H55508" s="88"/>
      <c r="I55508" s="88"/>
      <c r="J55508" s="88"/>
      <c r="K55508" s="88"/>
    </row>
    <row r="55509" spans="2:11" hidden="1" x14ac:dyDescent="0.2">
      <c r="B55509" s="88"/>
      <c r="C55509" s="88"/>
      <c r="D55509" s="88"/>
      <c r="E55509" s="88"/>
      <c r="F55509" s="88"/>
      <c r="G55509" s="88"/>
      <c r="H55509" s="88"/>
      <c r="I55509" s="88"/>
      <c r="J55509" s="88"/>
      <c r="K55509" s="88"/>
    </row>
    <row r="55510" spans="2:11" hidden="1" x14ac:dyDescent="0.2">
      <c r="B55510" s="88"/>
      <c r="C55510" s="88"/>
      <c r="D55510" s="88"/>
      <c r="E55510" s="88"/>
      <c r="F55510" s="88"/>
      <c r="G55510" s="88"/>
      <c r="H55510" s="88"/>
      <c r="I55510" s="88"/>
      <c r="J55510" s="88"/>
      <c r="K55510" s="88"/>
    </row>
    <row r="55511" spans="2:11" hidden="1" x14ac:dyDescent="0.2">
      <c r="B55511" s="88"/>
      <c r="C55511" s="88"/>
      <c r="D55511" s="88"/>
      <c r="E55511" s="88"/>
      <c r="F55511" s="88"/>
      <c r="G55511" s="88"/>
      <c r="H55511" s="88"/>
      <c r="I55511" s="88"/>
      <c r="J55511" s="88"/>
      <c r="K55511" s="88"/>
    </row>
    <row r="55512" spans="2:11" hidden="1" x14ac:dyDescent="0.2">
      <c r="B55512" s="88"/>
      <c r="C55512" s="88"/>
      <c r="D55512" s="88"/>
      <c r="E55512" s="88"/>
      <c r="F55512" s="88"/>
      <c r="G55512" s="88"/>
      <c r="H55512" s="88"/>
      <c r="I55512" s="88"/>
      <c r="J55512" s="88"/>
      <c r="K55512" s="88"/>
    </row>
    <row r="55513" spans="2:11" hidden="1" x14ac:dyDescent="0.2">
      <c r="B55513" s="88"/>
      <c r="C55513" s="88"/>
      <c r="D55513" s="88"/>
      <c r="E55513" s="88"/>
      <c r="F55513" s="88"/>
      <c r="G55513" s="88"/>
      <c r="H55513" s="88"/>
      <c r="I55513" s="88"/>
      <c r="J55513" s="88"/>
      <c r="K55513" s="88"/>
    </row>
    <row r="55514" spans="2:11" hidden="1" x14ac:dyDescent="0.2">
      <c r="B55514" s="88"/>
      <c r="C55514" s="88"/>
      <c r="D55514" s="88"/>
      <c r="E55514" s="88"/>
      <c r="F55514" s="88"/>
      <c r="G55514" s="88"/>
      <c r="H55514" s="88"/>
      <c r="I55514" s="88"/>
      <c r="J55514" s="88"/>
      <c r="K55514" s="88"/>
    </row>
    <row r="55515" spans="2:11" hidden="1" x14ac:dyDescent="0.2">
      <c r="B55515" s="88"/>
      <c r="C55515" s="88"/>
      <c r="D55515" s="88"/>
      <c r="E55515" s="88"/>
      <c r="F55515" s="88"/>
      <c r="G55515" s="88"/>
      <c r="H55515" s="88"/>
      <c r="I55515" s="88"/>
      <c r="J55515" s="88"/>
      <c r="K55515" s="88"/>
    </row>
    <row r="55516" spans="2:11" hidden="1" x14ac:dyDescent="0.2">
      <c r="B55516" s="88"/>
      <c r="C55516" s="88"/>
      <c r="D55516" s="88"/>
      <c r="E55516" s="88"/>
      <c r="F55516" s="88"/>
      <c r="G55516" s="88"/>
      <c r="H55516" s="88"/>
      <c r="I55516" s="88"/>
      <c r="J55516" s="88"/>
      <c r="K55516" s="88"/>
    </row>
    <row r="55517" spans="2:11" hidden="1" x14ac:dyDescent="0.2">
      <c r="B55517" s="88"/>
      <c r="C55517" s="88"/>
      <c r="D55517" s="88"/>
      <c r="E55517" s="88"/>
      <c r="F55517" s="88"/>
      <c r="G55517" s="88"/>
      <c r="H55517" s="88"/>
      <c r="I55517" s="88"/>
      <c r="J55517" s="88"/>
      <c r="K55517" s="88"/>
    </row>
    <row r="55518" spans="2:11" hidden="1" x14ac:dyDescent="0.2">
      <c r="B55518" s="88"/>
      <c r="C55518" s="88"/>
      <c r="D55518" s="88"/>
      <c r="E55518" s="88"/>
      <c r="F55518" s="88"/>
      <c r="G55518" s="88"/>
      <c r="H55518" s="88"/>
      <c r="I55518" s="88"/>
      <c r="J55518" s="88"/>
      <c r="K55518" s="88"/>
    </row>
    <row r="55519" spans="2:11" hidden="1" x14ac:dyDescent="0.2">
      <c r="B55519" s="88"/>
      <c r="C55519" s="88"/>
      <c r="D55519" s="88"/>
      <c r="E55519" s="88"/>
      <c r="F55519" s="88"/>
      <c r="G55519" s="88"/>
      <c r="H55519" s="88"/>
      <c r="I55519" s="88"/>
      <c r="J55519" s="88"/>
      <c r="K55519" s="88"/>
    </row>
    <row r="55520" spans="2:11" hidden="1" x14ac:dyDescent="0.2">
      <c r="B55520" s="88"/>
      <c r="C55520" s="88"/>
      <c r="D55520" s="88"/>
      <c r="E55520" s="88"/>
      <c r="F55520" s="88"/>
      <c r="G55520" s="88"/>
      <c r="H55520" s="88"/>
      <c r="I55520" s="88"/>
      <c r="J55520" s="88"/>
      <c r="K55520" s="88"/>
    </row>
    <row r="55521" spans="2:11" hidden="1" x14ac:dyDescent="0.2">
      <c r="B55521" s="88"/>
      <c r="C55521" s="88"/>
      <c r="D55521" s="88"/>
      <c r="E55521" s="88"/>
      <c r="F55521" s="88"/>
      <c r="G55521" s="88"/>
      <c r="H55521" s="88"/>
      <c r="I55521" s="88"/>
      <c r="J55521" s="88"/>
      <c r="K55521" s="88"/>
    </row>
    <row r="55522" spans="2:11" hidden="1" x14ac:dyDescent="0.2">
      <c r="B55522" s="88"/>
      <c r="C55522" s="88"/>
      <c r="D55522" s="88"/>
      <c r="E55522" s="88"/>
      <c r="F55522" s="88"/>
      <c r="G55522" s="88"/>
      <c r="H55522" s="88"/>
      <c r="I55522" s="88"/>
      <c r="J55522" s="88"/>
      <c r="K55522" s="88"/>
    </row>
    <row r="55523" spans="2:11" hidden="1" x14ac:dyDescent="0.2">
      <c r="B55523" s="88"/>
      <c r="C55523" s="88"/>
      <c r="D55523" s="88"/>
      <c r="E55523" s="88"/>
      <c r="F55523" s="88"/>
      <c r="G55523" s="88"/>
      <c r="H55523" s="88"/>
      <c r="I55523" s="88"/>
      <c r="J55523" s="88"/>
      <c r="K55523" s="88"/>
    </row>
    <row r="55524" spans="2:11" hidden="1" x14ac:dyDescent="0.2">
      <c r="B55524" s="88"/>
      <c r="C55524" s="88"/>
      <c r="D55524" s="88"/>
      <c r="E55524" s="88"/>
      <c r="F55524" s="88"/>
      <c r="G55524" s="88"/>
      <c r="H55524" s="88"/>
      <c r="I55524" s="88"/>
      <c r="J55524" s="88"/>
      <c r="K55524" s="88"/>
    </row>
    <row r="55525" spans="2:11" hidden="1" x14ac:dyDescent="0.2">
      <c r="B55525" s="88"/>
      <c r="C55525" s="88"/>
      <c r="D55525" s="88"/>
      <c r="E55525" s="88"/>
      <c r="F55525" s="88"/>
      <c r="G55525" s="88"/>
      <c r="H55525" s="88"/>
      <c r="I55525" s="88"/>
      <c r="J55525" s="88"/>
      <c r="K55525" s="88"/>
    </row>
    <row r="55526" spans="2:11" hidden="1" x14ac:dyDescent="0.2">
      <c r="B55526" s="88"/>
      <c r="C55526" s="88"/>
      <c r="D55526" s="88"/>
      <c r="E55526" s="88"/>
      <c r="F55526" s="88"/>
      <c r="G55526" s="88"/>
      <c r="H55526" s="88"/>
      <c r="I55526" s="88"/>
      <c r="J55526" s="88"/>
      <c r="K55526" s="88"/>
    </row>
    <row r="55527" spans="2:11" hidden="1" x14ac:dyDescent="0.2">
      <c r="B55527" s="88"/>
      <c r="C55527" s="88"/>
      <c r="D55527" s="88"/>
      <c r="E55527" s="88"/>
      <c r="F55527" s="88"/>
      <c r="G55527" s="88"/>
      <c r="H55527" s="88"/>
      <c r="I55527" s="88"/>
      <c r="J55527" s="88"/>
      <c r="K55527" s="88"/>
    </row>
    <row r="55528" spans="2:11" hidden="1" x14ac:dyDescent="0.2">
      <c r="B55528" s="88"/>
      <c r="C55528" s="88"/>
      <c r="D55528" s="88"/>
      <c r="E55528" s="88"/>
      <c r="F55528" s="88"/>
      <c r="G55528" s="88"/>
      <c r="H55528" s="88"/>
      <c r="I55528" s="88"/>
      <c r="J55528" s="88"/>
      <c r="K55528" s="88"/>
    </row>
    <row r="55529" spans="2:11" hidden="1" x14ac:dyDescent="0.2">
      <c r="B55529" s="88"/>
      <c r="C55529" s="88"/>
      <c r="D55529" s="88"/>
      <c r="E55529" s="88"/>
      <c r="F55529" s="88"/>
      <c r="G55529" s="88"/>
      <c r="H55529" s="88"/>
      <c r="I55529" s="88"/>
      <c r="J55529" s="88"/>
      <c r="K55529" s="88"/>
    </row>
    <row r="55530" spans="2:11" hidden="1" x14ac:dyDescent="0.2">
      <c r="B55530" s="88"/>
      <c r="C55530" s="88"/>
      <c r="D55530" s="88"/>
      <c r="E55530" s="88"/>
      <c r="F55530" s="88"/>
      <c r="G55530" s="88"/>
      <c r="H55530" s="88"/>
      <c r="I55530" s="88"/>
      <c r="J55530" s="88"/>
      <c r="K55530" s="88"/>
    </row>
    <row r="55531" spans="2:11" hidden="1" x14ac:dyDescent="0.2">
      <c r="B55531" s="88"/>
      <c r="C55531" s="88"/>
      <c r="D55531" s="88"/>
      <c r="E55531" s="88"/>
      <c r="F55531" s="88"/>
      <c r="G55531" s="88"/>
      <c r="H55531" s="88"/>
      <c r="I55531" s="88"/>
      <c r="J55531" s="88"/>
      <c r="K55531" s="88"/>
    </row>
    <row r="55532" spans="2:11" hidden="1" x14ac:dyDescent="0.2">
      <c r="B55532" s="88"/>
      <c r="C55532" s="88"/>
      <c r="D55532" s="88"/>
      <c r="E55532" s="88"/>
      <c r="F55532" s="88"/>
      <c r="G55532" s="88"/>
      <c r="H55532" s="88"/>
      <c r="I55532" s="88"/>
      <c r="J55532" s="88"/>
      <c r="K55532" s="88"/>
    </row>
    <row r="55533" spans="2:11" hidden="1" x14ac:dyDescent="0.2">
      <c r="B55533" s="88"/>
      <c r="C55533" s="88"/>
      <c r="D55533" s="88"/>
      <c r="E55533" s="88"/>
      <c r="F55533" s="88"/>
      <c r="G55533" s="88"/>
      <c r="H55533" s="88"/>
      <c r="I55533" s="88"/>
      <c r="J55533" s="88"/>
      <c r="K55533" s="88"/>
    </row>
    <row r="55534" spans="2:11" hidden="1" x14ac:dyDescent="0.2">
      <c r="B55534" s="88"/>
      <c r="C55534" s="88"/>
      <c r="D55534" s="88"/>
      <c r="E55534" s="88"/>
      <c r="F55534" s="88"/>
      <c r="G55534" s="88"/>
      <c r="H55534" s="88"/>
      <c r="I55534" s="88"/>
      <c r="J55534" s="88"/>
      <c r="K55534" s="88"/>
    </row>
    <row r="55535" spans="2:11" hidden="1" x14ac:dyDescent="0.2">
      <c r="B55535" s="88"/>
      <c r="C55535" s="88"/>
      <c r="D55535" s="88"/>
      <c r="E55535" s="88"/>
      <c r="F55535" s="88"/>
      <c r="G55535" s="88"/>
      <c r="H55535" s="88"/>
      <c r="I55535" s="88"/>
      <c r="J55535" s="88"/>
      <c r="K55535" s="88"/>
    </row>
    <row r="55536" spans="2:11" hidden="1" x14ac:dyDescent="0.2">
      <c r="B55536" s="88"/>
      <c r="C55536" s="88"/>
      <c r="D55536" s="88"/>
      <c r="E55536" s="88"/>
      <c r="F55536" s="88"/>
      <c r="G55536" s="88"/>
      <c r="H55536" s="88"/>
      <c r="I55536" s="88"/>
      <c r="J55536" s="88"/>
      <c r="K55536" s="88"/>
    </row>
    <row r="55537" spans="2:11" hidden="1" x14ac:dyDescent="0.2">
      <c r="B55537" s="88"/>
      <c r="C55537" s="88"/>
      <c r="D55537" s="88"/>
      <c r="E55537" s="88"/>
      <c r="F55537" s="88"/>
      <c r="G55537" s="88"/>
      <c r="H55537" s="88"/>
      <c r="I55537" s="88"/>
      <c r="J55537" s="88"/>
      <c r="K55537" s="88"/>
    </row>
    <row r="55538" spans="2:11" hidden="1" x14ac:dyDescent="0.2">
      <c r="B55538" s="88"/>
      <c r="C55538" s="88"/>
      <c r="D55538" s="88"/>
      <c r="E55538" s="88"/>
      <c r="F55538" s="88"/>
      <c r="G55538" s="88"/>
      <c r="H55538" s="88"/>
      <c r="I55538" s="88"/>
      <c r="J55538" s="88"/>
      <c r="K55538" s="88"/>
    </row>
    <row r="55539" spans="2:11" hidden="1" x14ac:dyDescent="0.2">
      <c r="B55539" s="88"/>
      <c r="C55539" s="88"/>
      <c r="D55539" s="88"/>
      <c r="E55539" s="88"/>
      <c r="F55539" s="88"/>
      <c r="G55539" s="88"/>
      <c r="H55539" s="88"/>
      <c r="I55539" s="88"/>
      <c r="J55539" s="88"/>
      <c r="K55539" s="88"/>
    </row>
    <row r="55540" spans="2:11" hidden="1" x14ac:dyDescent="0.2">
      <c r="B55540" s="88"/>
      <c r="C55540" s="88"/>
      <c r="D55540" s="88"/>
      <c r="E55540" s="88"/>
      <c r="F55540" s="88"/>
      <c r="G55540" s="88"/>
      <c r="H55540" s="88"/>
      <c r="I55540" s="88"/>
      <c r="J55540" s="88"/>
      <c r="K55540" s="88"/>
    </row>
    <row r="55541" spans="2:11" hidden="1" x14ac:dyDescent="0.2">
      <c r="B55541" s="88"/>
      <c r="C55541" s="88"/>
      <c r="D55541" s="88"/>
      <c r="E55541" s="88"/>
      <c r="F55541" s="88"/>
      <c r="G55541" s="88"/>
      <c r="H55541" s="88"/>
      <c r="I55541" s="88"/>
      <c r="J55541" s="88"/>
      <c r="K55541" s="88"/>
    </row>
    <row r="55542" spans="2:11" hidden="1" x14ac:dyDescent="0.2">
      <c r="B55542" s="88"/>
      <c r="C55542" s="88"/>
      <c r="D55542" s="88"/>
      <c r="E55542" s="88"/>
      <c r="F55542" s="88"/>
      <c r="G55542" s="88"/>
      <c r="H55542" s="88"/>
      <c r="I55542" s="88"/>
      <c r="J55542" s="88"/>
      <c r="K55542" s="88"/>
    </row>
    <row r="55543" spans="2:11" hidden="1" x14ac:dyDescent="0.2">
      <c r="B55543" s="88"/>
      <c r="C55543" s="88"/>
      <c r="D55543" s="88"/>
      <c r="E55543" s="88"/>
      <c r="F55543" s="88"/>
      <c r="G55543" s="88"/>
      <c r="H55543" s="88"/>
      <c r="I55543" s="88"/>
      <c r="J55543" s="88"/>
      <c r="K55543" s="88"/>
    </row>
    <row r="55544" spans="2:11" hidden="1" x14ac:dyDescent="0.2">
      <c r="B55544" s="88"/>
      <c r="C55544" s="88"/>
      <c r="D55544" s="88"/>
      <c r="E55544" s="88"/>
      <c r="F55544" s="88"/>
      <c r="G55544" s="88"/>
      <c r="H55544" s="88"/>
      <c r="I55544" s="88"/>
      <c r="J55544" s="88"/>
      <c r="K55544" s="88"/>
    </row>
    <row r="55545" spans="2:11" hidden="1" x14ac:dyDescent="0.2">
      <c r="B55545" s="88"/>
      <c r="C55545" s="88"/>
      <c r="D55545" s="88"/>
      <c r="E55545" s="88"/>
      <c r="F55545" s="88"/>
      <c r="G55545" s="88"/>
      <c r="H55545" s="88"/>
      <c r="I55545" s="88"/>
      <c r="J55545" s="88"/>
      <c r="K55545" s="88"/>
    </row>
    <row r="55546" spans="2:11" hidden="1" x14ac:dyDescent="0.2">
      <c r="B55546" s="88"/>
      <c r="C55546" s="88"/>
      <c r="D55546" s="88"/>
      <c r="E55546" s="88"/>
      <c r="F55546" s="88"/>
      <c r="G55546" s="88"/>
      <c r="H55546" s="88"/>
      <c r="I55546" s="88"/>
      <c r="J55546" s="88"/>
      <c r="K55546" s="88"/>
    </row>
    <row r="55547" spans="2:11" hidden="1" x14ac:dyDescent="0.2">
      <c r="B55547" s="88"/>
      <c r="C55547" s="88"/>
      <c r="D55547" s="88"/>
      <c r="E55547" s="88"/>
      <c r="F55547" s="88"/>
      <c r="G55547" s="88"/>
      <c r="H55547" s="88"/>
      <c r="I55547" s="88"/>
      <c r="J55547" s="88"/>
      <c r="K55547" s="88"/>
    </row>
    <row r="55548" spans="2:11" hidden="1" x14ac:dyDescent="0.2">
      <c r="B55548" s="88"/>
      <c r="C55548" s="88"/>
      <c r="D55548" s="88"/>
      <c r="E55548" s="88"/>
      <c r="F55548" s="88"/>
      <c r="G55548" s="88"/>
      <c r="H55548" s="88"/>
      <c r="I55548" s="88"/>
      <c r="J55548" s="88"/>
      <c r="K55548" s="88"/>
    </row>
    <row r="55549" spans="2:11" hidden="1" x14ac:dyDescent="0.2">
      <c r="B55549" s="88"/>
      <c r="C55549" s="88"/>
      <c r="D55549" s="88"/>
      <c r="E55549" s="88"/>
      <c r="F55549" s="88"/>
      <c r="G55549" s="88"/>
      <c r="H55549" s="88"/>
      <c r="I55549" s="88"/>
      <c r="J55549" s="88"/>
      <c r="K55549" s="88"/>
    </row>
    <row r="55550" spans="2:11" hidden="1" x14ac:dyDescent="0.2">
      <c r="B55550" s="88"/>
      <c r="C55550" s="88"/>
      <c r="D55550" s="88"/>
      <c r="E55550" s="88"/>
      <c r="F55550" s="88"/>
      <c r="G55550" s="88"/>
      <c r="H55550" s="88"/>
      <c r="I55550" s="88"/>
      <c r="J55550" s="88"/>
      <c r="K55550" s="88"/>
    </row>
    <row r="55551" spans="2:11" hidden="1" x14ac:dyDescent="0.2">
      <c r="B55551" s="88"/>
      <c r="C55551" s="88"/>
      <c r="D55551" s="88"/>
      <c r="E55551" s="88"/>
      <c r="F55551" s="88"/>
      <c r="G55551" s="88"/>
      <c r="H55551" s="88"/>
      <c r="I55551" s="88"/>
      <c r="J55551" s="88"/>
      <c r="K55551" s="88"/>
    </row>
    <row r="55552" spans="2:11" hidden="1" x14ac:dyDescent="0.2">
      <c r="B55552" s="88"/>
      <c r="C55552" s="88"/>
      <c r="D55552" s="88"/>
      <c r="E55552" s="88"/>
      <c r="F55552" s="88"/>
      <c r="G55552" s="88"/>
      <c r="H55552" s="88"/>
      <c r="I55552" s="88"/>
      <c r="J55552" s="88"/>
      <c r="K55552" s="88"/>
    </row>
    <row r="55553" spans="2:11" hidden="1" x14ac:dyDescent="0.2">
      <c r="B55553" s="88"/>
      <c r="C55553" s="88"/>
      <c r="D55553" s="88"/>
      <c r="E55553" s="88"/>
      <c r="F55553" s="88"/>
      <c r="G55553" s="88"/>
      <c r="H55553" s="88"/>
      <c r="I55553" s="88"/>
      <c r="J55553" s="88"/>
      <c r="K55553" s="88"/>
    </row>
    <row r="55554" spans="2:11" hidden="1" x14ac:dyDescent="0.2">
      <c r="B55554" s="88"/>
      <c r="C55554" s="88"/>
      <c r="D55554" s="88"/>
      <c r="E55554" s="88"/>
      <c r="F55554" s="88"/>
      <c r="G55554" s="88"/>
      <c r="H55554" s="88"/>
      <c r="I55554" s="88"/>
      <c r="J55554" s="88"/>
      <c r="K55554" s="88"/>
    </row>
    <row r="55555" spans="2:11" hidden="1" x14ac:dyDescent="0.2">
      <c r="B55555" s="88"/>
      <c r="C55555" s="88"/>
      <c r="D55555" s="88"/>
      <c r="E55555" s="88"/>
      <c r="F55555" s="88"/>
      <c r="G55555" s="88"/>
      <c r="H55555" s="88"/>
      <c r="I55555" s="88"/>
      <c r="J55555" s="88"/>
      <c r="K55555" s="88"/>
    </row>
    <row r="55556" spans="2:11" hidden="1" x14ac:dyDescent="0.2">
      <c r="B55556" s="88"/>
      <c r="C55556" s="88"/>
      <c r="D55556" s="88"/>
      <c r="E55556" s="88"/>
      <c r="F55556" s="88"/>
      <c r="G55556" s="88"/>
      <c r="H55556" s="88"/>
      <c r="I55556" s="88"/>
      <c r="J55556" s="88"/>
      <c r="K55556" s="88"/>
    </row>
    <row r="55557" spans="2:11" hidden="1" x14ac:dyDescent="0.2">
      <c r="B55557" s="88"/>
      <c r="C55557" s="88"/>
      <c r="D55557" s="88"/>
      <c r="E55557" s="88"/>
      <c r="F55557" s="88"/>
      <c r="G55557" s="88"/>
      <c r="H55557" s="88"/>
      <c r="I55557" s="88"/>
      <c r="J55557" s="88"/>
      <c r="K55557" s="88"/>
    </row>
    <row r="55558" spans="2:11" hidden="1" x14ac:dyDescent="0.2">
      <c r="B55558" s="88"/>
      <c r="C55558" s="88"/>
      <c r="D55558" s="88"/>
      <c r="E55558" s="88"/>
      <c r="F55558" s="88"/>
      <c r="G55558" s="88"/>
      <c r="H55558" s="88"/>
      <c r="I55558" s="88"/>
      <c r="J55558" s="88"/>
      <c r="K55558" s="88"/>
    </row>
    <row r="55559" spans="2:11" hidden="1" x14ac:dyDescent="0.2">
      <c r="B55559" s="88"/>
      <c r="C55559" s="88"/>
      <c r="D55559" s="88"/>
      <c r="E55559" s="88"/>
      <c r="F55559" s="88"/>
      <c r="G55559" s="88"/>
      <c r="H55559" s="88"/>
      <c r="I55559" s="88"/>
      <c r="J55559" s="88"/>
      <c r="K55559" s="88"/>
    </row>
    <row r="55560" spans="2:11" hidden="1" x14ac:dyDescent="0.2">
      <c r="B55560" s="88"/>
      <c r="C55560" s="88"/>
      <c r="D55560" s="88"/>
      <c r="E55560" s="88"/>
      <c r="F55560" s="88"/>
      <c r="G55560" s="88"/>
      <c r="H55560" s="88"/>
      <c r="I55560" s="88"/>
      <c r="J55560" s="88"/>
      <c r="K55560" s="88"/>
    </row>
    <row r="55561" spans="2:11" hidden="1" x14ac:dyDescent="0.2">
      <c r="B55561" s="88"/>
      <c r="C55561" s="88"/>
      <c r="D55561" s="88"/>
      <c r="E55561" s="88"/>
      <c r="F55561" s="88"/>
      <c r="G55561" s="88"/>
      <c r="H55561" s="88"/>
      <c r="I55561" s="88"/>
      <c r="J55561" s="88"/>
      <c r="K55561" s="88"/>
    </row>
    <row r="55562" spans="2:11" hidden="1" x14ac:dyDescent="0.2">
      <c r="B55562" s="88"/>
      <c r="C55562" s="88"/>
      <c r="D55562" s="88"/>
      <c r="E55562" s="88"/>
      <c r="F55562" s="88"/>
      <c r="G55562" s="88"/>
      <c r="H55562" s="88"/>
      <c r="I55562" s="88"/>
      <c r="J55562" s="88"/>
      <c r="K55562" s="88"/>
    </row>
    <row r="55563" spans="2:11" hidden="1" x14ac:dyDescent="0.2">
      <c r="B55563" s="88"/>
      <c r="C55563" s="88"/>
      <c r="D55563" s="88"/>
      <c r="E55563" s="88"/>
      <c r="F55563" s="88"/>
      <c r="G55563" s="88"/>
      <c r="H55563" s="88"/>
      <c r="I55563" s="88"/>
      <c r="J55563" s="88"/>
      <c r="K55563" s="88"/>
    </row>
    <row r="55564" spans="2:11" hidden="1" x14ac:dyDescent="0.2">
      <c r="B55564" s="88"/>
      <c r="C55564" s="88"/>
      <c r="D55564" s="88"/>
      <c r="E55564" s="88"/>
      <c r="F55564" s="88"/>
      <c r="G55564" s="88"/>
      <c r="H55564" s="88"/>
      <c r="I55564" s="88"/>
      <c r="J55564" s="88"/>
      <c r="K55564" s="88"/>
    </row>
    <row r="55565" spans="2:11" hidden="1" x14ac:dyDescent="0.2">
      <c r="B55565" s="88"/>
      <c r="C55565" s="88"/>
      <c r="D55565" s="88"/>
      <c r="E55565" s="88"/>
      <c r="F55565" s="88"/>
      <c r="G55565" s="88"/>
      <c r="H55565" s="88"/>
      <c r="I55565" s="88"/>
      <c r="J55565" s="88"/>
      <c r="K55565" s="88"/>
    </row>
    <row r="55566" spans="2:11" hidden="1" x14ac:dyDescent="0.2">
      <c r="B55566" s="88"/>
      <c r="C55566" s="88"/>
      <c r="D55566" s="88"/>
      <c r="E55566" s="88"/>
      <c r="F55566" s="88"/>
      <c r="G55566" s="88"/>
      <c r="H55566" s="88"/>
      <c r="I55566" s="88"/>
      <c r="J55566" s="88"/>
      <c r="K55566" s="88"/>
    </row>
    <row r="55567" spans="2:11" hidden="1" x14ac:dyDescent="0.2">
      <c r="B55567" s="88"/>
      <c r="C55567" s="88"/>
      <c r="D55567" s="88"/>
      <c r="E55567" s="88"/>
      <c r="F55567" s="88"/>
      <c r="G55567" s="88"/>
      <c r="H55567" s="88"/>
      <c r="I55567" s="88"/>
      <c r="J55567" s="88"/>
      <c r="K55567" s="88"/>
    </row>
    <row r="55568" spans="2:11" hidden="1" x14ac:dyDescent="0.2">
      <c r="B55568" s="88"/>
      <c r="C55568" s="88"/>
      <c r="D55568" s="88"/>
      <c r="E55568" s="88"/>
      <c r="F55568" s="88"/>
      <c r="G55568" s="88"/>
      <c r="H55568" s="88"/>
      <c r="I55568" s="88"/>
      <c r="J55568" s="88"/>
      <c r="K55568" s="88"/>
    </row>
    <row r="55569" spans="2:11" hidden="1" x14ac:dyDescent="0.2">
      <c r="B55569" s="88"/>
      <c r="C55569" s="88"/>
      <c r="D55569" s="88"/>
      <c r="E55569" s="88"/>
      <c r="F55569" s="88"/>
      <c r="G55569" s="88"/>
      <c r="H55569" s="88"/>
      <c r="I55569" s="88"/>
      <c r="J55569" s="88"/>
      <c r="K55569" s="88"/>
    </row>
    <row r="55570" spans="2:11" hidden="1" x14ac:dyDescent="0.2">
      <c r="B55570" s="88"/>
      <c r="C55570" s="88"/>
      <c r="D55570" s="88"/>
      <c r="E55570" s="88"/>
      <c r="F55570" s="88"/>
      <c r="G55570" s="88"/>
      <c r="H55570" s="88"/>
      <c r="I55570" s="88"/>
      <c r="J55570" s="88"/>
      <c r="K55570" s="88"/>
    </row>
    <row r="55571" spans="2:11" hidden="1" x14ac:dyDescent="0.2">
      <c r="B55571" s="88"/>
      <c r="C55571" s="88"/>
      <c r="D55571" s="88"/>
      <c r="E55571" s="88"/>
      <c r="F55571" s="88"/>
      <c r="G55571" s="88"/>
      <c r="H55571" s="88"/>
      <c r="I55571" s="88"/>
      <c r="J55571" s="88"/>
      <c r="K55571" s="88"/>
    </row>
    <row r="55572" spans="2:11" hidden="1" x14ac:dyDescent="0.2">
      <c r="B55572" s="88"/>
      <c r="C55572" s="88"/>
      <c r="D55572" s="88"/>
      <c r="E55572" s="88"/>
      <c r="F55572" s="88"/>
      <c r="G55572" s="88"/>
      <c r="H55572" s="88"/>
      <c r="I55572" s="88"/>
      <c r="J55572" s="88"/>
      <c r="K55572" s="88"/>
    </row>
    <row r="55573" spans="2:11" hidden="1" x14ac:dyDescent="0.2">
      <c r="B55573" s="88"/>
      <c r="C55573" s="88"/>
      <c r="D55573" s="88"/>
      <c r="E55573" s="88"/>
      <c r="F55573" s="88"/>
      <c r="G55573" s="88"/>
      <c r="H55573" s="88"/>
      <c r="I55573" s="88"/>
      <c r="J55573" s="88"/>
      <c r="K55573" s="88"/>
    </row>
    <row r="55574" spans="2:11" hidden="1" x14ac:dyDescent="0.2">
      <c r="B55574" s="88"/>
      <c r="C55574" s="88"/>
      <c r="D55574" s="88"/>
      <c r="E55574" s="88"/>
      <c r="F55574" s="88"/>
      <c r="G55574" s="88"/>
      <c r="H55574" s="88"/>
      <c r="I55574" s="88"/>
      <c r="J55574" s="88"/>
      <c r="K55574" s="88"/>
    </row>
    <row r="55575" spans="2:11" hidden="1" x14ac:dyDescent="0.2">
      <c r="B55575" s="88"/>
      <c r="C55575" s="88"/>
      <c r="D55575" s="88"/>
      <c r="E55575" s="88"/>
      <c r="F55575" s="88"/>
      <c r="G55575" s="88"/>
      <c r="H55575" s="88"/>
      <c r="I55575" s="88"/>
      <c r="J55575" s="88"/>
      <c r="K55575" s="88"/>
    </row>
    <row r="55576" spans="2:11" hidden="1" x14ac:dyDescent="0.2">
      <c r="B55576" s="88"/>
      <c r="C55576" s="88"/>
      <c r="D55576" s="88"/>
      <c r="E55576" s="88"/>
      <c r="F55576" s="88"/>
      <c r="G55576" s="88"/>
      <c r="H55576" s="88"/>
      <c r="I55576" s="88"/>
      <c r="J55576" s="88"/>
      <c r="K55576" s="88"/>
    </row>
    <row r="55577" spans="2:11" hidden="1" x14ac:dyDescent="0.2">
      <c r="B55577" s="88"/>
      <c r="C55577" s="88"/>
      <c r="D55577" s="88"/>
      <c r="E55577" s="88"/>
      <c r="F55577" s="88"/>
      <c r="G55577" s="88"/>
      <c r="H55577" s="88"/>
      <c r="I55577" s="88"/>
      <c r="J55577" s="88"/>
      <c r="K55577" s="88"/>
    </row>
    <row r="55578" spans="2:11" hidden="1" x14ac:dyDescent="0.2">
      <c r="B55578" s="88"/>
      <c r="C55578" s="88"/>
      <c r="D55578" s="88"/>
      <c r="E55578" s="88"/>
      <c r="F55578" s="88"/>
      <c r="G55578" s="88"/>
      <c r="H55578" s="88"/>
      <c r="I55578" s="88"/>
      <c r="J55578" s="88"/>
      <c r="K55578" s="88"/>
    </row>
    <row r="55579" spans="2:11" hidden="1" x14ac:dyDescent="0.2">
      <c r="B55579" s="88"/>
      <c r="C55579" s="88"/>
      <c r="D55579" s="88"/>
      <c r="E55579" s="88"/>
      <c r="F55579" s="88"/>
      <c r="G55579" s="88"/>
      <c r="H55579" s="88"/>
      <c r="I55579" s="88"/>
      <c r="J55579" s="88"/>
      <c r="K55579" s="88"/>
    </row>
    <row r="55580" spans="2:11" hidden="1" x14ac:dyDescent="0.2">
      <c r="B55580" s="88"/>
      <c r="C55580" s="88"/>
      <c r="D55580" s="88"/>
      <c r="E55580" s="88"/>
      <c r="F55580" s="88"/>
      <c r="G55580" s="88"/>
      <c r="H55580" s="88"/>
      <c r="I55580" s="88"/>
      <c r="J55580" s="88"/>
      <c r="K55580" s="88"/>
    </row>
    <row r="55581" spans="2:11" hidden="1" x14ac:dyDescent="0.2">
      <c r="B55581" s="88"/>
      <c r="C55581" s="88"/>
      <c r="D55581" s="88"/>
      <c r="E55581" s="88"/>
      <c r="F55581" s="88"/>
      <c r="G55581" s="88"/>
      <c r="H55581" s="88"/>
      <c r="I55581" s="88"/>
      <c r="J55581" s="88"/>
      <c r="K55581" s="88"/>
    </row>
    <row r="55582" spans="2:11" hidden="1" x14ac:dyDescent="0.2">
      <c r="B55582" s="88"/>
      <c r="C55582" s="88"/>
      <c r="D55582" s="88"/>
      <c r="E55582" s="88"/>
      <c r="F55582" s="88"/>
      <c r="G55582" s="88"/>
      <c r="H55582" s="88"/>
      <c r="I55582" s="88"/>
      <c r="J55582" s="88"/>
      <c r="K55582" s="88"/>
    </row>
    <row r="55583" spans="2:11" hidden="1" x14ac:dyDescent="0.2">
      <c r="B55583" s="88"/>
      <c r="C55583" s="88"/>
      <c r="D55583" s="88"/>
      <c r="E55583" s="88"/>
      <c r="F55583" s="88"/>
      <c r="G55583" s="88"/>
      <c r="H55583" s="88"/>
      <c r="I55583" s="88"/>
      <c r="J55583" s="88"/>
      <c r="K55583" s="88"/>
    </row>
    <row r="55584" spans="2:11" hidden="1" x14ac:dyDescent="0.2">
      <c r="B55584" s="88"/>
      <c r="C55584" s="88"/>
      <c r="D55584" s="88"/>
      <c r="E55584" s="88"/>
      <c r="F55584" s="88"/>
      <c r="G55584" s="88"/>
      <c r="H55584" s="88"/>
      <c r="I55584" s="88"/>
      <c r="J55584" s="88"/>
      <c r="K55584" s="88"/>
    </row>
    <row r="55585" spans="2:11" hidden="1" x14ac:dyDescent="0.2">
      <c r="B55585" s="88"/>
      <c r="C55585" s="88"/>
      <c r="D55585" s="88"/>
      <c r="E55585" s="88"/>
      <c r="F55585" s="88"/>
      <c r="G55585" s="88"/>
      <c r="H55585" s="88"/>
      <c r="I55585" s="88"/>
      <c r="J55585" s="88"/>
      <c r="K55585" s="88"/>
    </row>
    <row r="55586" spans="2:11" hidden="1" x14ac:dyDescent="0.2">
      <c r="B55586" s="88"/>
      <c r="C55586" s="88"/>
      <c r="D55586" s="88"/>
      <c r="E55586" s="88"/>
      <c r="F55586" s="88"/>
      <c r="G55586" s="88"/>
      <c r="H55586" s="88"/>
      <c r="I55586" s="88"/>
      <c r="J55586" s="88"/>
      <c r="K55586" s="88"/>
    </row>
    <row r="55587" spans="2:11" hidden="1" x14ac:dyDescent="0.2">
      <c r="B55587" s="88"/>
      <c r="C55587" s="88"/>
      <c r="D55587" s="88"/>
      <c r="E55587" s="88"/>
      <c r="F55587" s="88"/>
      <c r="G55587" s="88"/>
      <c r="H55587" s="88"/>
      <c r="I55587" s="88"/>
      <c r="J55587" s="88"/>
      <c r="K55587" s="88"/>
    </row>
    <row r="55588" spans="2:11" hidden="1" x14ac:dyDescent="0.2">
      <c r="B55588" s="88"/>
      <c r="C55588" s="88"/>
      <c r="D55588" s="88"/>
      <c r="E55588" s="88"/>
      <c r="F55588" s="88"/>
      <c r="G55588" s="88"/>
      <c r="H55588" s="88"/>
      <c r="I55588" s="88"/>
      <c r="J55588" s="88"/>
      <c r="K55588" s="88"/>
    </row>
    <row r="55589" spans="2:11" hidden="1" x14ac:dyDescent="0.2">
      <c r="B55589" s="88"/>
      <c r="C55589" s="88"/>
      <c r="D55589" s="88"/>
      <c r="E55589" s="88"/>
      <c r="F55589" s="88"/>
      <c r="G55589" s="88"/>
      <c r="H55589" s="88"/>
      <c r="I55589" s="88"/>
      <c r="J55589" s="88"/>
      <c r="K55589" s="88"/>
    </row>
    <row r="55590" spans="2:11" hidden="1" x14ac:dyDescent="0.2">
      <c r="B55590" s="88"/>
      <c r="C55590" s="88"/>
      <c r="D55590" s="88"/>
      <c r="E55590" s="88"/>
      <c r="F55590" s="88"/>
      <c r="G55590" s="88"/>
      <c r="H55590" s="88"/>
      <c r="I55590" s="88"/>
      <c r="J55590" s="88"/>
      <c r="K55590" s="88"/>
    </row>
    <row r="55591" spans="2:11" hidden="1" x14ac:dyDescent="0.2">
      <c r="B55591" s="88"/>
      <c r="C55591" s="88"/>
      <c r="D55591" s="88"/>
      <c r="E55591" s="88"/>
      <c r="F55591" s="88"/>
      <c r="G55591" s="88"/>
      <c r="H55591" s="88"/>
      <c r="I55591" s="88"/>
      <c r="J55591" s="88"/>
      <c r="K55591" s="88"/>
    </row>
    <row r="55592" spans="2:11" hidden="1" x14ac:dyDescent="0.2">
      <c r="B55592" s="88"/>
      <c r="C55592" s="88"/>
      <c r="D55592" s="88"/>
      <c r="E55592" s="88"/>
      <c r="F55592" s="88"/>
      <c r="G55592" s="88"/>
      <c r="H55592" s="88"/>
      <c r="I55592" s="88"/>
      <c r="J55592" s="88"/>
      <c r="K55592" s="88"/>
    </row>
    <row r="55593" spans="2:11" hidden="1" x14ac:dyDescent="0.2">
      <c r="B55593" s="88"/>
      <c r="C55593" s="88"/>
      <c r="D55593" s="88"/>
      <c r="E55593" s="88"/>
      <c r="F55593" s="88"/>
      <c r="G55593" s="88"/>
      <c r="H55593" s="88"/>
      <c r="I55593" s="88"/>
      <c r="J55593" s="88"/>
      <c r="K55593" s="88"/>
    </row>
    <row r="55594" spans="2:11" hidden="1" x14ac:dyDescent="0.2">
      <c r="B55594" s="88"/>
      <c r="C55594" s="88"/>
      <c r="D55594" s="88"/>
      <c r="E55594" s="88"/>
      <c r="F55594" s="88"/>
      <c r="G55594" s="88"/>
      <c r="H55594" s="88"/>
      <c r="I55594" s="88"/>
      <c r="J55594" s="88"/>
      <c r="K55594" s="88"/>
    </row>
    <row r="55595" spans="2:11" hidden="1" x14ac:dyDescent="0.2">
      <c r="B55595" s="88"/>
      <c r="C55595" s="88"/>
      <c r="D55595" s="88"/>
      <c r="E55595" s="88"/>
      <c r="F55595" s="88"/>
      <c r="G55595" s="88"/>
      <c r="H55595" s="88"/>
      <c r="I55595" s="88"/>
      <c r="J55595" s="88"/>
      <c r="K55595" s="88"/>
    </row>
    <row r="55596" spans="2:11" hidden="1" x14ac:dyDescent="0.2">
      <c r="B55596" s="88"/>
      <c r="C55596" s="88"/>
      <c r="D55596" s="88"/>
      <c r="E55596" s="88"/>
      <c r="F55596" s="88"/>
      <c r="G55596" s="88"/>
      <c r="H55596" s="88"/>
      <c r="I55596" s="88"/>
      <c r="J55596" s="88"/>
      <c r="K55596" s="88"/>
    </row>
    <row r="55597" spans="2:11" hidden="1" x14ac:dyDescent="0.2">
      <c r="B55597" s="88"/>
      <c r="C55597" s="88"/>
      <c r="D55597" s="88"/>
      <c r="E55597" s="88"/>
      <c r="F55597" s="88"/>
      <c r="G55597" s="88"/>
      <c r="H55597" s="88"/>
      <c r="I55597" s="88"/>
      <c r="J55597" s="88"/>
      <c r="K55597" s="88"/>
    </row>
    <row r="55598" spans="2:11" hidden="1" x14ac:dyDescent="0.2">
      <c r="B55598" s="88"/>
      <c r="C55598" s="88"/>
      <c r="D55598" s="88"/>
      <c r="E55598" s="88"/>
      <c r="F55598" s="88"/>
      <c r="G55598" s="88"/>
      <c r="H55598" s="88"/>
      <c r="I55598" s="88"/>
      <c r="J55598" s="88"/>
      <c r="K55598" s="88"/>
    </row>
    <row r="55599" spans="2:11" hidden="1" x14ac:dyDescent="0.2">
      <c r="B55599" s="88"/>
      <c r="C55599" s="88"/>
      <c r="D55599" s="88"/>
      <c r="E55599" s="88"/>
      <c r="F55599" s="88"/>
      <c r="G55599" s="88"/>
      <c r="H55599" s="88"/>
      <c r="I55599" s="88"/>
      <c r="J55599" s="88"/>
      <c r="K55599" s="88"/>
    </row>
    <row r="55600" spans="2:11" hidden="1" x14ac:dyDescent="0.2">
      <c r="B55600" s="88"/>
      <c r="C55600" s="88"/>
      <c r="D55600" s="88"/>
      <c r="E55600" s="88"/>
      <c r="F55600" s="88"/>
      <c r="G55600" s="88"/>
      <c r="H55600" s="88"/>
      <c r="I55600" s="88"/>
      <c r="J55600" s="88"/>
      <c r="K55600" s="88"/>
    </row>
    <row r="55601" spans="2:11" hidden="1" x14ac:dyDescent="0.2">
      <c r="B55601" s="88"/>
      <c r="C55601" s="88"/>
      <c r="D55601" s="88"/>
      <c r="E55601" s="88"/>
      <c r="F55601" s="88"/>
      <c r="G55601" s="88"/>
      <c r="H55601" s="88"/>
      <c r="I55601" s="88"/>
      <c r="J55601" s="88"/>
      <c r="K55601" s="88"/>
    </row>
    <row r="55602" spans="2:11" hidden="1" x14ac:dyDescent="0.2">
      <c r="B55602" s="88"/>
      <c r="C55602" s="88"/>
      <c r="D55602" s="88"/>
      <c r="E55602" s="88"/>
      <c r="F55602" s="88"/>
      <c r="G55602" s="88"/>
      <c r="H55602" s="88"/>
      <c r="I55602" s="88"/>
      <c r="J55602" s="88"/>
      <c r="K55602" s="88"/>
    </row>
    <row r="55603" spans="2:11" hidden="1" x14ac:dyDescent="0.2">
      <c r="B55603" s="88"/>
      <c r="C55603" s="88"/>
      <c r="D55603" s="88"/>
      <c r="E55603" s="88"/>
      <c r="F55603" s="88"/>
      <c r="G55603" s="88"/>
      <c r="H55603" s="88"/>
      <c r="I55603" s="88"/>
      <c r="J55603" s="88"/>
      <c r="K55603" s="88"/>
    </row>
    <row r="55604" spans="2:11" hidden="1" x14ac:dyDescent="0.2">
      <c r="B55604" s="88"/>
      <c r="C55604" s="88"/>
      <c r="D55604" s="88"/>
      <c r="E55604" s="88"/>
      <c r="F55604" s="88"/>
      <c r="G55604" s="88"/>
      <c r="H55604" s="88"/>
      <c r="I55604" s="88"/>
      <c r="J55604" s="88"/>
      <c r="K55604" s="88"/>
    </row>
    <row r="55605" spans="2:11" hidden="1" x14ac:dyDescent="0.2">
      <c r="B55605" s="88"/>
      <c r="C55605" s="88"/>
      <c r="D55605" s="88"/>
      <c r="E55605" s="88"/>
      <c r="F55605" s="88"/>
      <c r="G55605" s="88"/>
      <c r="H55605" s="88"/>
      <c r="I55605" s="88"/>
      <c r="J55605" s="88"/>
      <c r="K55605" s="88"/>
    </row>
    <row r="55606" spans="2:11" hidden="1" x14ac:dyDescent="0.2">
      <c r="B55606" s="88"/>
      <c r="C55606" s="88"/>
      <c r="D55606" s="88"/>
      <c r="E55606" s="88"/>
      <c r="F55606" s="88"/>
      <c r="G55606" s="88"/>
      <c r="H55606" s="88"/>
      <c r="I55606" s="88"/>
      <c r="J55606" s="88"/>
      <c r="K55606" s="88"/>
    </row>
    <row r="55607" spans="2:11" hidden="1" x14ac:dyDescent="0.2">
      <c r="B55607" s="88"/>
      <c r="C55607" s="88"/>
      <c r="D55607" s="88"/>
      <c r="E55607" s="88"/>
      <c r="F55607" s="88"/>
      <c r="G55607" s="88"/>
      <c r="H55607" s="88"/>
      <c r="I55607" s="88"/>
      <c r="J55607" s="88"/>
      <c r="K55607" s="88"/>
    </row>
    <row r="55608" spans="2:11" hidden="1" x14ac:dyDescent="0.2">
      <c r="B55608" s="88"/>
      <c r="C55608" s="88"/>
      <c r="D55608" s="88"/>
      <c r="E55608" s="88"/>
      <c r="F55608" s="88"/>
      <c r="G55608" s="88"/>
      <c r="H55608" s="88"/>
      <c r="I55608" s="88"/>
      <c r="J55608" s="88"/>
      <c r="K55608" s="88"/>
    </row>
    <row r="55609" spans="2:11" hidden="1" x14ac:dyDescent="0.2">
      <c r="B55609" s="88"/>
      <c r="C55609" s="88"/>
      <c r="D55609" s="88"/>
      <c r="E55609" s="88"/>
      <c r="F55609" s="88"/>
      <c r="G55609" s="88"/>
      <c r="H55609" s="88"/>
      <c r="I55609" s="88"/>
      <c r="J55609" s="88"/>
      <c r="K55609" s="88"/>
    </row>
    <row r="55610" spans="2:11" hidden="1" x14ac:dyDescent="0.2">
      <c r="B55610" s="88"/>
      <c r="C55610" s="88"/>
      <c r="D55610" s="88"/>
      <c r="E55610" s="88"/>
      <c r="F55610" s="88"/>
      <c r="G55610" s="88"/>
      <c r="H55610" s="88"/>
      <c r="I55610" s="88"/>
      <c r="J55610" s="88"/>
      <c r="K55610" s="88"/>
    </row>
    <row r="55611" spans="2:11" hidden="1" x14ac:dyDescent="0.2">
      <c r="B55611" s="88"/>
      <c r="C55611" s="88"/>
      <c r="D55611" s="88"/>
      <c r="E55611" s="88"/>
      <c r="F55611" s="88"/>
      <c r="G55611" s="88"/>
      <c r="H55611" s="88"/>
      <c r="I55611" s="88"/>
      <c r="J55611" s="88"/>
      <c r="K55611" s="88"/>
    </row>
    <row r="55612" spans="2:11" hidden="1" x14ac:dyDescent="0.2">
      <c r="B55612" s="88"/>
      <c r="C55612" s="88"/>
      <c r="D55612" s="88"/>
      <c r="E55612" s="88"/>
      <c r="F55612" s="88"/>
      <c r="G55612" s="88"/>
      <c r="H55612" s="88"/>
      <c r="I55612" s="88"/>
      <c r="J55612" s="88"/>
      <c r="K55612" s="88"/>
    </row>
    <row r="55613" spans="2:11" hidden="1" x14ac:dyDescent="0.2">
      <c r="B55613" s="88"/>
      <c r="C55613" s="88"/>
      <c r="D55613" s="88"/>
      <c r="E55613" s="88"/>
      <c r="F55613" s="88"/>
      <c r="G55613" s="88"/>
      <c r="H55613" s="88"/>
      <c r="I55613" s="88"/>
      <c r="J55613" s="88"/>
      <c r="K55613" s="88"/>
    </row>
    <row r="55614" spans="2:11" hidden="1" x14ac:dyDescent="0.2">
      <c r="B55614" s="88"/>
      <c r="C55614" s="88"/>
      <c r="D55614" s="88"/>
      <c r="E55614" s="88"/>
      <c r="F55614" s="88"/>
      <c r="G55614" s="88"/>
      <c r="H55614" s="88"/>
      <c r="I55614" s="88"/>
      <c r="J55614" s="88"/>
      <c r="K55614" s="88"/>
    </row>
    <row r="55615" spans="2:11" hidden="1" x14ac:dyDescent="0.2">
      <c r="B55615" s="88"/>
      <c r="C55615" s="88"/>
      <c r="D55615" s="88"/>
      <c r="E55615" s="88"/>
      <c r="F55615" s="88"/>
      <c r="G55615" s="88"/>
      <c r="H55615" s="88"/>
      <c r="I55615" s="88"/>
      <c r="J55615" s="88"/>
      <c r="K55615" s="88"/>
    </row>
    <row r="55616" spans="2:11" hidden="1" x14ac:dyDescent="0.2">
      <c r="B55616" s="88"/>
      <c r="C55616" s="88"/>
      <c r="D55616" s="88"/>
      <c r="E55616" s="88"/>
      <c r="F55616" s="88"/>
      <c r="G55616" s="88"/>
      <c r="H55616" s="88"/>
      <c r="I55616" s="88"/>
      <c r="J55616" s="88"/>
      <c r="K55616" s="88"/>
    </row>
    <row r="55617" spans="2:11" hidden="1" x14ac:dyDescent="0.2">
      <c r="B55617" s="88"/>
      <c r="C55617" s="88"/>
      <c r="D55617" s="88"/>
      <c r="E55617" s="88"/>
      <c r="F55617" s="88"/>
      <c r="G55617" s="88"/>
      <c r="H55617" s="88"/>
      <c r="I55617" s="88"/>
      <c r="J55617" s="88"/>
      <c r="K55617" s="88"/>
    </row>
    <row r="55618" spans="2:11" hidden="1" x14ac:dyDescent="0.2">
      <c r="B55618" s="88"/>
      <c r="C55618" s="88"/>
      <c r="D55618" s="88"/>
      <c r="E55618" s="88"/>
      <c r="F55618" s="88"/>
      <c r="G55618" s="88"/>
      <c r="H55618" s="88"/>
      <c r="I55618" s="88"/>
      <c r="J55618" s="88"/>
      <c r="K55618" s="88"/>
    </row>
    <row r="55619" spans="2:11" hidden="1" x14ac:dyDescent="0.2">
      <c r="B55619" s="88"/>
      <c r="C55619" s="88"/>
      <c r="D55619" s="88"/>
      <c r="E55619" s="88"/>
      <c r="F55619" s="88"/>
      <c r="G55619" s="88"/>
      <c r="H55619" s="88"/>
      <c r="I55619" s="88"/>
      <c r="J55619" s="88"/>
      <c r="K55619" s="88"/>
    </row>
    <row r="55620" spans="2:11" hidden="1" x14ac:dyDescent="0.2">
      <c r="B55620" s="88"/>
      <c r="C55620" s="88"/>
      <c r="D55620" s="88"/>
      <c r="E55620" s="88"/>
      <c r="F55620" s="88"/>
      <c r="G55620" s="88"/>
      <c r="H55620" s="88"/>
      <c r="I55620" s="88"/>
      <c r="J55620" s="88"/>
      <c r="K55620" s="88"/>
    </row>
    <row r="55621" spans="2:11" hidden="1" x14ac:dyDescent="0.2">
      <c r="B55621" s="88"/>
      <c r="C55621" s="88"/>
      <c r="D55621" s="88"/>
      <c r="E55621" s="88"/>
      <c r="F55621" s="88"/>
      <c r="G55621" s="88"/>
      <c r="H55621" s="88"/>
      <c r="I55621" s="88"/>
      <c r="J55621" s="88"/>
      <c r="K55621" s="88"/>
    </row>
    <row r="55622" spans="2:11" hidden="1" x14ac:dyDescent="0.2">
      <c r="B55622" s="88"/>
      <c r="C55622" s="88"/>
      <c r="D55622" s="88"/>
      <c r="E55622" s="88"/>
      <c r="F55622" s="88"/>
      <c r="G55622" s="88"/>
      <c r="H55622" s="88"/>
      <c r="I55622" s="88"/>
      <c r="J55622" s="88"/>
      <c r="K55622" s="88"/>
    </row>
    <row r="55623" spans="2:11" hidden="1" x14ac:dyDescent="0.2">
      <c r="B55623" s="88"/>
      <c r="C55623" s="88"/>
      <c r="D55623" s="88"/>
      <c r="E55623" s="88"/>
      <c r="F55623" s="88"/>
      <c r="G55623" s="88"/>
      <c r="H55623" s="88"/>
      <c r="I55623" s="88"/>
      <c r="J55623" s="88"/>
      <c r="K55623" s="88"/>
    </row>
    <row r="55624" spans="2:11" hidden="1" x14ac:dyDescent="0.2">
      <c r="B55624" s="88"/>
      <c r="C55624" s="88"/>
      <c r="D55624" s="88"/>
      <c r="E55624" s="88"/>
      <c r="F55624" s="88"/>
      <c r="G55624" s="88"/>
      <c r="H55624" s="88"/>
      <c r="I55624" s="88"/>
      <c r="J55624" s="88"/>
      <c r="K55624" s="88"/>
    </row>
    <row r="55625" spans="2:11" hidden="1" x14ac:dyDescent="0.2">
      <c r="B55625" s="88"/>
      <c r="C55625" s="88"/>
      <c r="D55625" s="88"/>
      <c r="E55625" s="88"/>
      <c r="F55625" s="88"/>
      <c r="G55625" s="88"/>
      <c r="H55625" s="88"/>
      <c r="I55625" s="88"/>
      <c r="J55625" s="88"/>
      <c r="K55625" s="88"/>
    </row>
    <row r="55626" spans="2:11" hidden="1" x14ac:dyDescent="0.2">
      <c r="B55626" s="88"/>
      <c r="C55626" s="88"/>
      <c r="D55626" s="88"/>
      <c r="E55626" s="88"/>
      <c r="F55626" s="88"/>
      <c r="G55626" s="88"/>
      <c r="H55626" s="88"/>
      <c r="I55626" s="88"/>
      <c r="J55626" s="88"/>
      <c r="K55626" s="88"/>
    </row>
    <row r="55627" spans="2:11" hidden="1" x14ac:dyDescent="0.2">
      <c r="B55627" s="88"/>
      <c r="C55627" s="88"/>
      <c r="D55627" s="88"/>
      <c r="E55627" s="88"/>
      <c r="F55627" s="88"/>
      <c r="G55627" s="88"/>
      <c r="H55627" s="88"/>
      <c r="I55627" s="88"/>
      <c r="J55627" s="88"/>
      <c r="K55627" s="88"/>
    </row>
    <row r="55628" spans="2:11" hidden="1" x14ac:dyDescent="0.2">
      <c r="B55628" s="88"/>
      <c r="C55628" s="88"/>
      <c r="D55628" s="88"/>
      <c r="E55628" s="88"/>
      <c r="F55628" s="88"/>
      <c r="G55628" s="88"/>
      <c r="H55628" s="88"/>
      <c r="I55628" s="88"/>
      <c r="J55628" s="88"/>
      <c r="K55628" s="88"/>
    </row>
    <row r="55629" spans="2:11" hidden="1" x14ac:dyDescent="0.2">
      <c r="B55629" s="88"/>
      <c r="C55629" s="88"/>
      <c r="D55629" s="88"/>
      <c r="E55629" s="88"/>
      <c r="F55629" s="88"/>
      <c r="G55629" s="88"/>
      <c r="H55629" s="88"/>
      <c r="I55629" s="88"/>
      <c r="J55629" s="88"/>
      <c r="K55629" s="88"/>
    </row>
    <row r="55630" spans="2:11" hidden="1" x14ac:dyDescent="0.2">
      <c r="B55630" s="88"/>
      <c r="C55630" s="88"/>
      <c r="D55630" s="88"/>
      <c r="E55630" s="88"/>
      <c r="F55630" s="88"/>
      <c r="G55630" s="88"/>
      <c r="H55630" s="88"/>
      <c r="I55630" s="88"/>
      <c r="J55630" s="88"/>
      <c r="K55630" s="88"/>
    </row>
    <row r="55631" spans="2:11" hidden="1" x14ac:dyDescent="0.2">
      <c r="B55631" s="88"/>
      <c r="C55631" s="88"/>
      <c r="D55631" s="88"/>
      <c r="E55631" s="88"/>
      <c r="F55631" s="88"/>
      <c r="G55631" s="88"/>
      <c r="H55631" s="88"/>
      <c r="I55631" s="88"/>
      <c r="J55631" s="88"/>
      <c r="K55631" s="88"/>
    </row>
    <row r="55632" spans="2:11" hidden="1" x14ac:dyDescent="0.2">
      <c r="B55632" s="88"/>
      <c r="C55632" s="88"/>
      <c r="D55632" s="88"/>
      <c r="E55632" s="88"/>
      <c r="F55632" s="88"/>
      <c r="G55632" s="88"/>
      <c r="H55632" s="88"/>
      <c r="I55632" s="88"/>
      <c r="J55632" s="88"/>
      <c r="K55632" s="88"/>
    </row>
    <row r="55633" spans="2:11" hidden="1" x14ac:dyDescent="0.2">
      <c r="B55633" s="88"/>
      <c r="C55633" s="88"/>
      <c r="D55633" s="88"/>
      <c r="E55633" s="88"/>
      <c r="F55633" s="88"/>
      <c r="G55633" s="88"/>
      <c r="H55633" s="88"/>
      <c r="I55633" s="88"/>
      <c r="J55633" s="88"/>
      <c r="K55633" s="88"/>
    </row>
    <row r="55634" spans="2:11" hidden="1" x14ac:dyDescent="0.2">
      <c r="B55634" s="88"/>
      <c r="C55634" s="88"/>
      <c r="D55634" s="88"/>
      <c r="E55634" s="88"/>
      <c r="F55634" s="88"/>
      <c r="G55634" s="88"/>
      <c r="H55634" s="88"/>
      <c r="I55634" s="88"/>
      <c r="J55634" s="88"/>
      <c r="K55634" s="88"/>
    </row>
    <row r="55635" spans="2:11" hidden="1" x14ac:dyDescent="0.2">
      <c r="B55635" s="88"/>
      <c r="C55635" s="88"/>
      <c r="D55635" s="88"/>
      <c r="E55635" s="88"/>
      <c r="F55635" s="88"/>
      <c r="G55635" s="88"/>
      <c r="H55635" s="88"/>
      <c r="I55635" s="88"/>
      <c r="J55635" s="88"/>
      <c r="K55635" s="88"/>
    </row>
    <row r="55636" spans="2:11" hidden="1" x14ac:dyDescent="0.2">
      <c r="B55636" s="88"/>
      <c r="C55636" s="88"/>
      <c r="D55636" s="88"/>
      <c r="E55636" s="88"/>
      <c r="F55636" s="88"/>
      <c r="G55636" s="88"/>
      <c r="H55636" s="88"/>
      <c r="I55636" s="88"/>
      <c r="J55636" s="88"/>
      <c r="K55636" s="88"/>
    </row>
    <row r="55637" spans="2:11" hidden="1" x14ac:dyDescent="0.2">
      <c r="B55637" s="88"/>
      <c r="C55637" s="88"/>
      <c r="D55637" s="88"/>
      <c r="E55637" s="88"/>
      <c r="F55637" s="88"/>
      <c r="G55637" s="88"/>
      <c r="H55637" s="88"/>
      <c r="I55637" s="88"/>
      <c r="J55637" s="88"/>
      <c r="K55637" s="88"/>
    </row>
    <row r="55638" spans="2:11" hidden="1" x14ac:dyDescent="0.2">
      <c r="B55638" s="88"/>
      <c r="C55638" s="88"/>
      <c r="D55638" s="88"/>
      <c r="E55638" s="88"/>
      <c r="F55638" s="88"/>
      <c r="G55638" s="88"/>
      <c r="H55638" s="88"/>
      <c r="I55638" s="88"/>
      <c r="J55638" s="88"/>
      <c r="K55638" s="88"/>
    </row>
    <row r="55639" spans="2:11" hidden="1" x14ac:dyDescent="0.2">
      <c r="B55639" s="88"/>
      <c r="C55639" s="88"/>
      <c r="D55639" s="88"/>
      <c r="E55639" s="88"/>
      <c r="F55639" s="88"/>
      <c r="G55639" s="88"/>
      <c r="H55639" s="88"/>
      <c r="I55639" s="88"/>
      <c r="J55639" s="88"/>
      <c r="K55639" s="88"/>
    </row>
    <row r="55640" spans="2:11" hidden="1" x14ac:dyDescent="0.2">
      <c r="B55640" s="88"/>
      <c r="C55640" s="88"/>
      <c r="D55640" s="88"/>
      <c r="E55640" s="88"/>
      <c r="F55640" s="88"/>
      <c r="G55640" s="88"/>
      <c r="H55640" s="88"/>
      <c r="I55640" s="88"/>
      <c r="J55640" s="88"/>
      <c r="K55640" s="88"/>
    </row>
    <row r="55641" spans="2:11" hidden="1" x14ac:dyDescent="0.2">
      <c r="B55641" s="88"/>
      <c r="C55641" s="88"/>
      <c r="D55641" s="88"/>
      <c r="E55641" s="88"/>
      <c r="F55641" s="88"/>
      <c r="G55641" s="88"/>
      <c r="H55641" s="88"/>
      <c r="I55641" s="88"/>
      <c r="J55641" s="88"/>
      <c r="K55641" s="88"/>
    </row>
    <row r="55642" spans="2:11" hidden="1" x14ac:dyDescent="0.2">
      <c r="B55642" s="88"/>
      <c r="C55642" s="88"/>
      <c r="D55642" s="88"/>
      <c r="E55642" s="88"/>
      <c r="F55642" s="88"/>
      <c r="G55642" s="88"/>
      <c r="H55642" s="88"/>
      <c r="I55642" s="88"/>
      <c r="J55642" s="88"/>
      <c r="K55642" s="88"/>
    </row>
    <row r="55643" spans="2:11" hidden="1" x14ac:dyDescent="0.2">
      <c r="B55643" s="88"/>
      <c r="C55643" s="88"/>
      <c r="D55643" s="88"/>
      <c r="E55643" s="88"/>
      <c r="F55643" s="88"/>
      <c r="G55643" s="88"/>
      <c r="H55643" s="88"/>
      <c r="I55643" s="88"/>
      <c r="J55643" s="88"/>
      <c r="K55643" s="88"/>
    </row>
    <row r="55644" spans="2:11" hidden="1" x14ac:dyDescent="0.2">
      <c r="B55644" s="88"/>
      <c r="C55644" s="88"/>
      <c r="D55644" s="88"/>
      <c r="E55644" s="88"/>
      <c r="F55644" s="88"/>
      <c r="G55644" s="88"/>
      <c r="H55644" s="88"/>
      <c r="I55644" s="88"/>
      <c r="J55644" s="88"/>
      <c r="K55644" s="88"/>
    </row>
    <row r="55645" spans="2:11" hidden="1" x14ac:dyDescent="0.2">
      <c r="B55645" s="88"/>
      <c r="C55645" s="88"/>
      <c r="D55645" s="88"/>
      <c r="E55645" s="88"/>
      <c r="F55645" s="88"/>
      <c r="G55645" s="88"/>
      <c r="H55645" s="88"/>
      <c r="I55645" s="88"/>
      <c r="J55645" s="88"/>
      <c r="K55645" s="88"/>
    </row>
    <row r="55646" spans="2:11" hidden="1" x14ac:dyDescent="0.2">
      <c r="B55646" s="88"/>
      <c r="C55646" s="88"/>
      <c r="D55646" s="88"/>
      <c r="E55646" s="88"/>
      <c r="F55646" s="88"/>
      <c r="G55646" s="88"/>
      <c r="H55646" s="88"/>
      <c r="I55646" s="88"/>
      <c r="J55646" s="88"/>
      <c r="K55646" s="88"/>
    </row>
    <row r="55647" spans="2:11" hidden="1" x14ac:dyDescent="0.2">
      <c r="B55647" s="88"/>
      <c r="C55647" s="88"/>
      <c r="D55647" s="88"/>
      <c r="E55647" s="88"/>
      <c r="F55647" s="88"/>
      <c r="G55647" s="88"/>
      <c r="H55647" s="88"/>
      <c r="I55647" s="88"/>
      <c r="J55647" s="88"/>
      <c r="K55647" s="88"/>
    </row>
    <row r="55648" spans="2:11" hidden="1" x14ac:dyDescent="0.2">
      <c r="B55648" s="88"/>
      <c r="C55648" s="88"/>
      <c r="D55648" s="88"/>
      <c r="E55648" s="88"/>
      <c r="F55648" s="88"/>
      <c r="G55648" s="88"/>
      <c r="H55648" s="88"/>
      <c r="I55648" s="88"/>
      <c r="J55648" s="88"/>
      <c r="K55648" s="88"/>
    </row>
    <row r="55649" spans="2:11" hidden="1" x14ac:dyDescent="0.2">
      <c r="B55649" s="88"/>
      <c r="C55649" s="88"/>
      <c r="D55649" s="88"/>
      <c r="E55649" s="88"/>
      <c r="F55649" s="88"/>
      <c r="G55649" s="88"/>
      <c r="H55649" s="88"/>
      <c r="I55649" s="88"/>
      <c r="J55649" s="88"/>
      <c r="K55649" s="88"/>
    </row>
    <row r="55650" spans="2:11" hidden="1" x14ac:dyDescent="0.2">
      <c r="B55650" s="88"/>
      <c r="C55650" s="88"/>
      <c r="D55650" s="88"/>
      <c r="E55650" s="88"/>
      <c r="F55650" s="88"/>
      <c r="G55650" s="88"/>
      <c r="H55650" s="88"/>
      <c r="I55650" s="88"/>
      <c r="J55650" s="88"/>
      <c r="K55650" s="88"/>
    </row>
    <row r="55651" spans="2:11" hidden="1" x14ac:dyDescent="0.2">
      <c r="B55651" s="88"/>
      <c r="C55651" s="88"/>
      <c r="D55651" s="88"/>
      <c r="E55651" s="88"/>
      <c r="F55651" s="88"/>
      <c r="G55651" s="88"/>
      <c r="H55651" s="88"/>
      <c r="I55651" s="88"/>
      <c r="J55651" s="88"/>
      <c r="K55651" s="88"/>
    </row>
    <row r="55652" spans="2:11" hidden="1" x14ac:dyDescent="0.2">
      <c r="B55652" s="88"/>
      <c r="C55652" s="88"/>
      <c r="D55652" s="88"/>
      <c r="E55652" s="88"/>
      <c r="F55652" s="88"/>
      <c r="G55652" s="88"/>
      <c r="H55652" s="88"/>
      <c r="I55652" s="88"/>
      <c r="J55652" s="88"/>
      <c r="K55652" s="88"/>
    </row>
    <row r="55653" spans="2:11" hidden="1" x14ac:dyDescent="0.2">
      <c r="B55653" s="88"/>
      <c r="C55653" s="88"/>
      <c r="D55653" s="88"/>
      <c r="E55653" s="88"/>
      <c r="F55653" s="88"/>
      <c r="G55653" s="88"/>
      <c r="H55653" s="88"/>
      <c r="I55653" s="88"/>
      <c r="J55653" s="88"/>
      <c r="K55653" s="88"/>
    </row>
    <row r="55654" spans="2:11" hidden="1" x14ac:dyDescent="0.2">
      <c r="B55654" s="88"/>
      <c r="C55654" s="88"/>
      <c r="D55654" s="88"/>
      <c r="E55654" s="88"/>
      <c r="F55654" s="88"/>
      <c r="G55654" s="88"/>
      <c r="H55654" s="88"/>
      <c r="I55654" s="88"/>
      <c r="J55654" s="88"/>
      <c r="K55654" s="88"/>
    </row>
    <row r="55655" spans="2:11" hidden="1" x14ac:dyDescent="0.2">
      <c r="B55655" s="88"/>
      <c r="C55655" s="88"/>
      <c r="D55655" s="88"/>
      <c r="E55655" s="88"/>
      <c r="F55655" s="88"/>
      <c r="G55655" s="88"/>
      <c r="H55655" s="88"/>
      <c r="I55655" s="88"/>
      <c r="J55655" s="88"/>
      <c r="K55655" s="88"/>
    </row>
    <row r="55656" spans="2:11" hidden="1" x14ac:dyDescent="0.2">
      <c r="B55656" s="88"/>
      <c r="C55656" s="88"/>
      <c r="D55656" s="88"/>
      <c r="E55656" s="88"/>
      <c r="F55656" s="88"/>
      <c r="G55656" s="88"/>
      <c r="H55656" s="88"/>
      <c r="I55656" s="88"/>
      <c r="J55656" s="88"/>
      <c r="K55656" s="88"/>
    </row>
    <row r="55657" spans="2:11" hidden="1" x14ac:dyDescent="0.2">
      <c r="B55657" s="88"/>
      <c r="C55657" s="88"/>
      <c r="D55657" s="88"/>
      <c r="E55657" s="88"/>
      <c r="F55657" s="88"/>
      <c r="G55657" s="88"/>
      <c r="H55657" s="88"/>
      <c r="I55657" s="88"/>
      <c r="J55657" s="88"/>
      <c r="K55657" s="88"/>
    </row>
    <row r="55658" spans="2:11" hidden="1" x14ac:dyDescent="0.2">
      <c r="B55658" s="88"/>
      <c r="C55658" s="88"/>
      <c r="D55658" s="88"/>
      <c r="E55658" s="88"/>
      <c r="F55658" s="88"/>
      <c r="G55658" s="88"/>
      <c r="H55658" s="88"/>
      <c r="I55658" s="88"/>
      <c r="J55658" s="88"/>
      <c r="K55658" s="88"/>
    </row>
    <row r="55659" spans="2:11" hidden="1" x14ac:dyDescent="0.2">
      <c r="B55659" s="88"/>
      <c r="C55659" s="88"/>
      <c r="D55659" s="88"/>
      <c r="E55659" s="88"/>
      <c r="F55659" s="88"/>
      <c r="G55659" s="88"/>
      <c r="H55659" s="88"/>
      <c r="I55659" s="88"/>
      <c r="J55659" s="88"/>
      <c r="K55659" s="88"/>
    </row>
    <row r="55660" spans="2:11" hidden="1" x14ac:dyDescent="0.2">
      <c r="B55660" s="88"/>
      <c r="C55660" s="88"/>
      <c r="D55660" s="88"/>
      <c r="E55660" s="88"/>
      <c r="F55660" s="88"/>
      <c r="G55660" s="88"/>
      <c r="H55660" s="88"/>
      <c r="I55660" s="88"/>
      <c r="J55660" s="88"/>
      <c r="K55660" s="88"/>
    </row>
    <row r="55661" spans="2:11" hidden="1" x14ac:dyDescent="0.2">
      <c r="B55661" s="88"/>
      <c r="C55661" s="88"/>
      <c r="D55661" s="88"/>
      <c r="E55661" s="88"/>
      <c r="F55661" s="88"/>
      <c r="G55661" s="88"/>
      <c r="H55661" s="88"/>
      <c r="I55661" s="88"/>
      <c r="J55661" s="88"/>
      <c r="K55661" s="88"/>
    </row>
    <row r="55662" spans="2:11" hidden="1" x14ac:dyDescent="0.2">
      <c r="B55662" s="88"/>
      <c r="C55662" s="88"/>
      <c r="D55662" s="88"/>
      <c r="E55662" s="88"/>
      <c r="F55662" s="88"/>
      <c r="G55662" s="88"/>
      <c r="H55662" s="88"/>
      <c r="I55662" s="88"/>
      <c r="J55662" s="88"/>
      <c r="K55662" s="88"/>
    </row>
    <row r="55663" spans="2:11" hidden="1" x14ac:dyDescent="0.2">
      <c r="B55663" s="88"/>
      <c r="C55663" s="88"/>
      <c r="D55663" s="88"/>
      <c r="E55663" s="88"/>
      <c r="F55663" s="88"/>
      <c r="G55663" s="88"/>
      <c r="H55663" s="88"/>
      <c r="I55663" s="88"/>
      <c r="J55663" s="88"/>
      <c r="K55663" s="88"/>
    </row>
    <row r="55664" spans="2:11" hidden="1" x14ac:dyDescent="0.2">
      <c r="B55664" s="88"/>
      <c r="C55664" s="88"/>
      <c r="D55664" s="88"/>
      <c r="E55664" s="88"/>
      <c r="F55664" s="88"/>
      <c r="G55664" s="88"/>
      <c r="H55664" s="88"/>
      <c r="I55664" s="88"/>
      <c r="J55664" s="88"/>
      <c r="K55664" s="88"/>
    </row>
    <row r="55665" spans="2:11" hidden="1" x14ac:dyDescent="0.2">
      <c r="B55665" s="88"/>
      <c r="C55665" s="88"/>
      <c r="D55665" s="88"/>
      <c r="E55665" s="88"/>
      <c r="F55665" s="88"/>
      <c r="G55665" s="88"/>
      <c r="H55665" s="88"/>
      <c r="I55665" s="88"/>
      <c r="J55665" s="88"/>
      <c r="K55665" s="88"/>
    </row>
    <row r="55666" spans="2:11" hidden="1" x14ac:dyDescent="0.2">
      <c r="B55666" s="88"/>
      <c r="C55666" s="88"/>
      <c r="D55666" s="88"/>
      <c r="E55666" s="88"/>
      <c r="F55666" s="88"/>
      <c r="G55666" s="88"/>
      <c r="H55666" s="88"/>
      <c r="I55666" s="88"/>
      <c r="J55666" s="88"/>
      <c r="K55666" s="88"/>
    </row>
    <row r="55667" spans="2:11" hidden="1" x14ac:dyDescent="0.2">
      <c r="B55667" s="88"/>
      <c r="C55667" s="88"/>
      <c r="D55667" s="88"/>
      <c r="E55667" s="88"/>
      <c r="F55667" s="88"/>
      <c r="G55667" s="88"/>
      <c r="H55667" s="88"/>
      <c r="I55667" s="88"/>
      <c r="J55667" s="88"/>
      <c r="K55667" s="88"/>
    </row>
    <row r="55668" spans="2:11" hidden="1" x14ac:dyDescent="0.2">
      <c r="B55668" s="88"/>
      <c r="C55668" s="88"/>
      <c r="D55668" s="88"/>
      <c r="E55668" s="88"/>
      <c r="F55668" s="88"/>
      <c r="G55668" s="88"/>
      <c r="H55668" s="88"/>
      <c r="I55668" s="88"/>
      <c r="J55668" s="88"/>
      <c r="K55668" s="88"/>
    </row>
    <row r="55669" spans="2:11" hidden="1" x14ac:dyDescent="0.2">
      <c r="B55669" s="88"/>
      <c r="C55669" s="88"/>
      <c r="D55669" s="88"/>
      <c r="E55669" s="88"/>
      <c r="F55669" s="88"/>
      <c r="G55669" s="88"/>
      <c r="H55669" s="88"/>
      <c r="I55669" s="88"/>
      <c r="J55669" s="88"/>
      <c r="K55669" s="88"/>
    </row>
    <row r="55670" spans="2:11" hidden="1" x14ac:dyDescent="0.2">
      <c r="B55670" s="88"/>
      <c r="C55670" s="88"/>
      <c r="D55670" s="88"/>
      <c r="E55670" s="88"/>
      <c r="F55670" s="88"/>
      <c r="G55670" s="88"/>
      <c r="H55670" s="88"/>
      <c r="I55670" s="88"/>
      <c r="J55670" s="88"/>
      <c r="K55670" s="88"/>
    </row>
    <row r="55671" spans="2:11" hidden="1" x14ac:dyDescent="0.2">
      <c r="B55671" s="88"/>
      <c r="C55671" s="88"/>
      <c r="D55671" s="88"/>
      <c r="E55671" s="88"/>
      <c r="F55671" s="88"/>
      <c r="G55671" s="88"/>
      <c r="H55671" s="88"/>
      <c r="I55671" s="88"/>
      <c r="J55671" s="88"/>
      <c r="K55671" s="88"/>
    </row>
    <row r="55672" spans="2:11" hidden="1" x14ac:dyDescent="0.2">
      <c r="B55672" s="88"/>
      <c r="C55672" s="88"/>
      <c r="D55672" s="88"/>
      <c r="E55672" s="88"/>
      <c r="F55672" s="88"/>
      <c r="G55672" s="88"/>
      <c r="H55672" s="88"/>
      <c r="I55672" s="88"/>
      <c r="J55672" s="88"/>
      <c r="K55672" s="88"/>
    </row>
    <row r="55673" spans="2:11" hidden="1" x14ac:dyDescent="0.2">
      <c r="B55673" s="88"/>
      <c r="C55673" s="88"/>
      <c r="D55673" s="88"/>
      <c r="E55673" s="88"/>
      <c r="F55673" s="88"/>
      <c r="G55673" s="88"/>
      <c r="H55673" s="88"/>
      <c r="I55673" s="88"/>
      <c r="J55673" s="88"/>
      <c r="K55673" s="88"/>
    </row>
    <row r="55674" spans="2:11" hidden="1" x14ac:dyDescent="0.2">
      <c r="B55674" s="88"/>
      <c r="C55674" s="88"/>
      <c r="D55674" s="88"/>
      <c r="E55674" s="88"/>
      <c r="F55674" s="88"/>
      <c r="G55674" s="88"/>
      <c r="H55674" s="88"/>
      <c r="I55674" s="88"/>
      <c r="J55674" s="88"/>
      <c r="K55674" s="88"/>
    </row>
    <row r="55675" spans="2:11" hidden="1" x14ac:dyDescent="0.2">
      <c r="B55675" s="88"/>
      <c r="C55675" s="88"/>
      <c r="D55675" s="88"/>
      <c r="E55675" s="88"/>
      <c r="F55675" s="88"/>
      <c r="G55675" s="88"/>
      <c r="H55675" s="88"/>
      <c r="I55675" s="88"/>
      <c r="J55675" s="88"/>
      <c r="K55675" s="88"/>
    </row>
    <row r="55676" spans="2:11" hidden="1" x14ac:dyDescent="0.2">
      <c r="B55676" s="88"/>
      <c r="C55676" s="88"/>
      <c r="D55676" s="88"/>
      <c r="E55676" s="88"/>
      <c r="F55676" s="88"/>
      <c r="G55676" s="88"/>
      <c r="H55676" s="88"/>
      <c r="I55676" s="88"/>
      <c r="J55676" s="88"/>
      <c r="K55676" s="88"/>
    </row>
    <row r="55677" spans="2:11" hidden="1" x14ac:dyDescent="0.2">
      <c r="B55677" s="88"/>
      <c r="C55677" s="88"/>
      <c r="D55677" s="88"/>
      <c r="E55677" s="88"/>
      <c r="F55677" s="88"/>
      <c r="G55677" s="88"/>
      <c r="H55677" s="88"/>
      <c r="I55677" s="88"/>
      <c r="J55677" s="88"/>
      <c r="K55677" s="88"/>
    </row>
    <row r="55678" spans="2:11" hidden="1" x14ac:dyDescent="0.2">
      <c r="B55678" s="88"/>
      <c r="C55678" s="88"/>
      <c r="D55678" s="88"/>
      <c r="E55678" s="88"/>
      <c r="F55678" s="88"/>
      <c r="G55678" s="88"/>
      <c r="H55678" s="88"/>
      <c r="I55678" s="88"/>
      <c r="J55678" s="88"/>
      <c r="K55678" s="88"/>
    </row>
    <row r="55679" spans="2:11" hidden="1" x14ac:dyDescent="0.2">
      <c r="B55679" s="88"/>
      <c r="C55679" s="88"/>
      <c r="D55679" s="88"/>
      <c r="E55679" s="88"/>
      <c r="F55679" s="88"/>
      <c r="G55679" s="88"/>
      <c r="H55679" s="88"/>
      <c r="I55679" s="88"/>
      <c r="J55679" s="88"/>
      <c r="K55679" s="88"/>
    </row>
    <row r="55680" spans="2:11" hidden="1" x14ac:dyDescent="0.2">
      <c r="B55680" s="88"/>
      <c r="C55680" s="88"/>
      <c r="D55680" s="88"/>
      <c r="E55680" s="88"/>
      <c r="F55680" s="88"/>
      <c r="G55680" s="88"/>
      <c r="H55680" s="88"/>
      <c r="I55680" s="88"/>
      <c r="J55680" s="88"/>
      <c r="K55680" s="88"/>
    </row>
    <row r="55681" spans="2:11" hidden="1" x14ac:dyDescent="0.2">
      <c r="B55681" s="88"/>
      <c r="C55681" s="88"/>
      <c r="D55681" s="88"/>
      <c r="E55681" s="88"/>
      <c r="F55681" s="88"/>
      <c r="G55681" s="88"/>
      <c r="H55681" s="88"/>
      <c r="I55681" s="88"/>
      <c r="J55681" s="88"/>
      <c r="K55681" s="88"/>
    </row>
    <row r="55682" spans="2:11" hidden="1" x14ac:dyDescent="0.2">
      <c r="B55682" s="88"/>
      <c r="C55682" s="88"/>
      <c r="D55682" s="88"/>
      <c r="E55682" s="88"/>
      <c r="F55682" s="88"/>
      <c r="G55682" s="88"/>
      <c r="H55682" s="88"/>
      <c r="I55682" s="88"/>
      <c r="J55682" s="88"/>
      <c r="K55682" s="88"/>
    </row>
    <row r="55683" spans="2:11" hidden="1" x14ac:dyDescent="0.2">
      <c r="B55683" s="88"/>
      <c r="C55683" s="88"/>
      <c r="D55683" s="88"/>
      <c r="E55683" s="88"/>
      <c r="F55683" s="88"/>
      <c r="G55683" s="88"/>
      <c r="H55683" s="88"/>
      <c r="I55683" s="88"/>
      <c r="J55683" s="88"/>
      <c r="K55683" s="88"/>
    </row>
    <row r="55684" spans="2:11" hidden="1" x14ac:dyDescent="0.2">
      <c r="B55684" s="88"/>
      <c r="C55684" s="88"/>
      <c r="D55684" s="88"/>
      <c r="E55684" s="88"/>
      <c r="F55684" s="88"/>
      <c r="G55684" s="88"/>
      <c r="H55684" s="88"/>
      <c r="I55684" s="88"/>
      <c r="J55684" s="88"/>
      <c r="K55684" s="88"/>
    </row>
    <row r="55685" spans="2:11" hidden="1" x14ac:dyDescent="0.2">
      <c r="B55685" s="88"/>
      <c r="C55685" s="88"/>
      <c r="D55685" s="88"/>
      <c r="E55685" s="88"/>
      <c r="F55685" s="88"/>
      <c r="G55685" s="88"/>
      <c r="H55685" s="88"/>
      <c r="I55685" s="88"/>
      <c r="J55685" s="88"/>
      <c r="K55685" s="88"/>
    </row>
    <row r="55686" spans="2:11" hidden="1" x14ac:dyDescent="0.2">
      <c r="B55686" s="88"/>
      <c r="C55686" s="88"/>
      <c r="D55686" s="88"/>
      <c r="E55686" s="88"/>
      <c r="F55686" s="88"/>
      <c r="G55686" s="88"/>
      <c r="H55686" s="88"/>
      <c r="I55686" s="88"/>
      <c r="J55686" s="88"/>
      <c r="K55686" s="88"/>
    </row>
    <row r="55687" spans="2:11" hidden="1" x14ac:dyDescent="0.2">
      <c r="B55687" s="88"/>
      <c r="C55687" s="88"/>
      <c r="D55687" s="88"/>
      <c r="E55687" s="88"/>
      <c r="F55687" s="88"/>
      <c r="G55687" s="88"/>
      <c r="H55687" s="88"/>
      <c r="I55687" s="88"/>
      <c r="J55687" s="88"/>
      <c r="K55687" s="88"/>
    </row>
    <row r="55688" spans="2:11" hidden="1" x14ac:dyDescent="0.2">
      <c r="B55688" s="88"/>
      <c r="C55688" s="88"/>
      <c r="D55688" s="88"/>
      <c r="E55688" s="88"/>
      <c r="F55688" s="88"/>
      <c r="G55688" s="88"/>
      <c r="H55688" s="88"/>
      <c r="I55688" s="88"/>
      <c r="J55688" s="88"/>
      <c r="K55688" s="88"/>
    </row>
    <row r="55689" spans="2:11" hidden="1" x14ac:dyDescent="0.2">
      <c r="B55689" s="88"/>
      <c r="C55689" s="88"/>
      <c r="D55689" s="88"/>
      <c r="E55689" s="88"/>
      <c r="F55689" s="88"/>
      <c r="G55689" s="88"/>
      <c r="H55689" s="88"/>
      <c r="I55689" s="88"/>
      <c r="J55689" s="88"/>
      <c r="K55689" s="88"/>
    </row>
    <row r="55690" spans="2:11" hidden="1" x14ac:dyDescent="0.2">
      <c r="B55690" s="88"/>
      <c r="C55690" s="88"/>
      <c r="D55690" s="88"/>
      <c r="E55690" s="88"/>
      <c r="F55690" s="88"/>
      <c r="G55690" s="88"/>
      <c r="H55690" s="88"/>
      <c r="I55690" s="88"/>
      <c r="J55690" s="88"/>
      <c r="K55690" s="88"/>
    </row>
    <row r="55691" spans="2:11" hidden="1" x14ac:dyDescent="0.2">
      <c r="B55691" s="88"/>
      <c r="C55691" s="88"/>
      <c r="D55691" s="88"/>
      <c r="E55691" s="88"/>
      <c r="F55691" s="88"/>
      <c r="G55691" s="88"/>
      <c r="H55691" s="88"/>
      <c r="I55691" s="88"/>
      <c r="J55691" s="88"/>
      <c r="K55691" s="88"/>
    </row>
    <row r="55692" spans="2:11" hidden="1" x14ac:dyDescent="0.2">
      <c r="B55692" s="88"/>
      <c r="C55692" s="88"/>
      <c r="D55692" s="88"/>
      <c r="E55692" s="88"/>
      <c r="F55692" s="88"/>
      <c r="G55692" s="88"/>
      <c r="H55692" s="88"/>
      <c r="I55692" s="88"/>
      <c r="J55692" s="88"/>
      <c r="K55692" s="88"/>
    </row>
    <row r="55693" spans="2:11" hidden="1" x14ac:dyDescent="0.2">
      <c r="B55693" s="88"/>
      <c r="C55693" s="88"/>
      <c r="D55693" s="88"/>
      <c r="E55693" s="88"/>
      <c r="F55693" s="88"/>
      <c r="G55693" s="88"/>
      <c r="H55693" s="88"/>
      <c r="I55693" s="88"/>
      <c r="J55693" s="88"/>
      <c r="K55693" s="88"/>
    </row>
    <row r="55694" spans="2:11" hidden="1" x14ac:dyDescent="0.2">
      <c r="B55694" s="88"/>
      <c r="C55694" s="88"/>
      <c r="D55694" s="88"/>
      <c r="E55694" s="88"/>
      <c r="F55694" s="88"/>
      <c r="G55694" s="88"/>
      <c r="H55694" s="88"/>
      <c r="I55694" s="88"/>
      <c r="J55694" s="88"/>
      <c r="K55694" s="88"/>
    </row>
    <row r="55695" spans="2:11" hidden="1" x14ac:dyDescent="0.2">
      <c r="B55695" s="88"/>
      <c r="C55695" s="88"/>
      <c r="D55695" s="88"/>
      <c r="E55695" s="88"/>
      <c r="F55695" s="88"/>
      <c r="G55695" s="88"/>
      <c r="H55695" s="88"/>
      <c r="I55695" s="88"/>
      <c r="J55695" s="88"/>
      <c r="K55695" s="88"/>
    </row>
    <row r="55696" spans="2:11" hidden="1" x14ac:dyDescent="0.2">
      <c r="B55696" s="88"/>
      <c r="C55696" s="88"/>
      <c r="D55696" s="88"/>
      <c r="E55696" s="88"/>
      <c r="F55696" s="88"/>
      <c r="G55696" s="88"/>
      <c r="H55696" s="88"/>
      <c r="I55696" s="88"/>
      <c r="J55696" s="88"/>
      <c r="K55696" s="88"/>
    </row>
    <row r="55697" spans="2:11" hidden="1" x14ac:dyDescent="0.2">
      <c r="B55697" s="88"/>
      <c r="C55697" s="88"/>
      <c r="D55697" s="88"/>
      <c r="E55697" s="88"/>
      <c r="F55697" s="88"/>
      <c r="G55697" s="88"/>
      <c r="H55697" s="88"/>
      <c r="I55697" s="88"/>
      <c r="J55697" s="88"/>
      <c r="K55697" s="88"/>
    </row>
    <row r="55698" spans="2:11" hidden="1" x14ac:dyDescent="0.2">
      <c r="B55698" s="88"/>
      <c r="C55698" s="88"/>
      <c r="D55698" s="88"/>
      <c r="E55698" s="88"/>
      <c r="F55698" s="88"/>
      <c r="G55698" s="88"/>
      <c r="H55698" s="88"/>
      <c r="I55698" s="88"/>
      <c r="J55698" s="88"/>
      <c r="K55698" s="88"/>
    </row>
    <row r="55699" spans="2:11" hidden="1" x14ac:dyDescent="0.2">
      <c r="B55699" s="88"/>
      <c r="C55699" s="88"/>
      <c r="D55699" s="88"/>
      <c r="E55699" s="88"/>
      <c r="F55699" s="88"/>
      <c r="G55699" s="88"/>
      <c r="H55699" s="88"/>
      <c r="I55699" s="88"/>
      <c r="J55699" s="88"/>
      <c r="K55699" s="88"/>
    </row>
    <row r="55700" spans="2:11" hidden="1" x14ac:dyDescent="0.2">
      <c r="B55700" s="88"/>
      <c r="C55700" s="88"/>
      <c r="D55700" s="88"/>
      <c r="E55700" s="88"/>
      <c r="F55700" s="88"/>
      <c r="G55700" s="88"/>
      <c r="H55700" s="88"/>
      <c r="I55700" s="88"/>
      <c r="J55700" s="88"/>
      <c r="K55700" s="88"/>
    </row>
    <row r="55701" spans="2:11" hidden="1" x14ac:dyDescent="0.2">
      <c r="B55701" s="88"/>
      <c r="C55701" s="88"/>
      <c r="D55701" s="88"/>
      <c r="E55701" s="88"/>
      <c r="F55701" s="88"/>
      <c r="G55701" s="88"/>
      <c r="H55701" s="88"/>
      <c r="I55701" s="88"/>
      <c r="J55701" s="88"/>
      <c r="K55701" s="88"/>
    </row>
    <row r="55702" spans="2:11" hidden="1" x14ac:dyDescent="0.2">
      <c r="B55702" s="88"/>
      <c r="C55702" s="88"/>
      <c r="D55702" s="88"/>
      <c r="E55702" s="88"/>
      <c r="F55702" s="88"/>
      <c r="G55702" s="88"/>
      <c r="H55702" s="88"/>
      <c r="I55702" s="88"/>
      <c r="J55702" s="88"/>
      <c r="K55702" s="88"/>
    </row>
    <row r="55703" spans="2:11" hidden="1" x14ac:dyDescent="0.2">
      <c r="B55703" s="88"/>
      <c r="C55703" s="88"/>
      <c r="D55703" s="88"/>
      <c r="E55703" s="88"/>
      <c r="F55703" s="88"/>
      <c r="G55703" s="88"/>
      <c r="H55703" s="88"/>
      <c r="I55703" s="88"/>
      <c r="J55703" s="88"/>
      <c r="K55703" s="88"/>
    </row>
    <row r="55704" spans="2:11" hidden="1" x14ac:dyDescent="0.2">
      <c r="B55704" s="88"/>
      <c r="C55704" s="88"/>
      <c r="D55704" s="88"/>
      <c r="E55704" s="88"/>
      <c r="F55704" s="88"/>
      <c r="G55704" s="88"/>
      <c r="H55704" s="88"/>
      <c r="I55704" s="88"/>
      <c r="J55704" s="88"/>
      <c r="K55704" s="88"/>
    </row>
    <row r="55705" spans="2:11" hidden="1" x14ac:dyDescent="0.2">
      <c r="B55705" s="88"/>
      <c r="C55705" s="88"/>
      <c r="D55705" s="88"/>
      <c r="E55705" s="88"/>
      <c r="F55705" s="88"/>
      <c r="G55705" s="88"/>
      <c r="H55705" s="88"/>
      <c r="I55705" s="88"/>
      <c r="J55705" s="88"/>
      <c r="K55705" s="88"/>
    </row>
    <row r="55706" spans="2:11" hidden="1" x14ac:dyDescent="0.2">
      <c r="B55706" s="88"/>
      <c r="C55706" s="88"/>
      <c r="D55706" s="88"/>
      <c r="E55706" s="88"/>
      <c r="F55706" s="88"/>
      <c r="G55706" s="88"/>
      <c r="H55706" s="88"/>
      <c r="I55706" s="88"/>
      <c r="J55706" s="88"/>
      <c r="K55706" s="88"/>
    </row>
    <row r="55707" spans="2:11" hidden="1" x14ac:dyDescent="0.2">
      <c r="B55707" s="88"/>
      <c r="C55707" s="88"/>
      <c r="D55707" s="88"/>
      <c r="E55707" s="88"/>
      <c r="F55707" s="88"/>
      <c r="G55707" s="88"/>
      <c r="H55707" s="88"/>
      <c r="I55707" s="88"/>
      <c r="J55707" s="88"/>
      <c r="K55707" s="88"/>
    </row>
    <row r="55708" spans="2:11" hidden="1" x14ac:dyDescent="0.2">
      <c r="B55708" s="88"/>
      <c r="C55708" s="88"/>
      <c r="D55708" s="88"/>
      <c r="E55708" s="88"/>
      <c r="F55708" s="88"/>
      <c r="G55708" s="88"/>
      <c r="H55708" s="88"/>
      <c r="I55708" s="88"/>
      <c r="J55708" s="88"/>
      <c r="K55708" s="88"/>
    </row>
    <row r="55709" spans="2:11" hidden="1" x14ac:dyDescent="0.2">
      <c r="B55709" s="88"/>
      <c r="C55709" s="88"/>
      <c r="D55709" s="88"/>
      <c r="E55709" s="88"/>
      <c r="F55709" s="88"/>
      <c r="G55709" s="88"/>
      <c r="H55709" s="88"/>
      <c r="I55709" s="88"/>
      <c r="J55709" s="88"/>
      <c r="K55709" s="88"/>
    </row>
    <row r="55710" spans="2:11" hidden="1" x14ac:dyDescent="0.2">
      <c r="B55710" s="88"/>
      <c r="C55710" s="88"/>
      <c r="D55710" s="88"/>
      <c r="E55710" s="88"/>
      <c r="F55710" s="88"/>
      <c r="G55710" s="88"/>
      <c r="H55710" s="88"/>
      <c r="I55710" s="88"/>
      <c r="J55710" s="88"/>
      <c r="K55710" s="88"/>
    </row>
    <row r="55711" spans="2:11" hidden="1" x14ac:dyDescent="0.2">
      <c r="B55711" s="88"/>
      <c r="C55711" s="88"/>
      <c r="D55711" s="88"/>
      <c r="E55711" s="88"/>
      <c r="F55711" s="88"/>
      <c r="G55711" s="88"/>
      <c r="H55711" s="88"/>
      <c r="I55711" s="88"/>
      <c r="J55711" s="88"/>
      <c r="K55711" s="88"/>
    </row>
    <row r="55712" spans="2:11" hidden="1" x14ac:dyDescent="0.2">
      <c r="B55712" s="88"/>
      <c r="C55712" s="88"/>
      <c r="D55712" s="88"/>
      <c r="E55712" s="88"/>
      <c r="F55712" s="88"/>
      <c r="G55712" s="88"/>
      <c r="H55712" s="88"/>
      <c r="I55712" s="88"/>
      <c r="J55712" s="88"/>
      <c r="K55712" s="88"/>
    </row>
    <row r="55713" spans="2:11" hidden="1" x14ac:dyDescent="0.2">
      <c r="B55713" s="88"/>
      <c r="C55713" s="88"/>
      <c r="D55713" s="88"/>
      <c r="E55713" s="88"/>
      <c r="F55713" s="88"/>
      <c r="G55713" s="88"/>
      <c r="H55713" s="88"/>
      <c r="I55713" s="88"/>
      <c r="J55713" s="88"/>
      <c r="K55713" s="88"/>
    </row>
    <row r="55714" spans="2:11" hidden="1" x14ac:dyDescent="0.2">
      <c r="B55714" s="88"/>
      <c r="C55714" s="88"/>
      <c r="D55714" s="88"/>
      <c r="E55714" s="88"/>
      <c r="F55714" s="88"/>
      <c r="G55714" s="88"/>
      <c r="H55714" s="88"/>
      <c r="I55714" s="88"/>
      <c r="J55714" s="88"/>
      <c r="K55714" s="88"/>
    </row>
    <row r="55715" spans="2:11" hidden="1" x14ac:dyDescent="0.2">
      <c r="B55715" s="88"/>
      <c r="C55715" s="88"/>
      <c r="D55715" s="88"/>
      <c r="E55715" s="88"/>
      <c r="F55715" s="88"/>
      <c r="G55715" s="88"/>
      <c r="H55715" s="88"/>
      <c r="I55715" s="88"/>
      <c r="J55715" s="88"/>
      <c r="K55715" s="88"/>
    </row>
    <row r="55716" spans="2:11" hidden="1" x14ac:dyDescent="0.2">
      <c r="B55716" s="88"/>
      <c r="C55716" s="88"/>
      <c r="D55716" s="88"/>
      <c r="E55716" s="88"/>
      <c r="F55716" s="88"/>
      <c r="G55716" s="88"/>
      <c r="H55716" s="88"/>
      <c r="I55716" s="88"/>
      <c r="J55716" s="88"/>
      <c r="K55716" s="88"/>
    </row>
    <row r="55717" spans="2:11" hidden="1" x14ac:dyDescent="0.2">
      <c r="B55717" s="88"/>
      <c r="C55717" s="88"/>
      <c r="D55717" s="88"/>
      <c r="E55717" s="88"/>
      <c r="F55717" s="88"/>
      <c r="G55717" s="88"/>
      <c r="H55717" s="88"/>
      <c r="I55717" s="88"/>
      <c r="J55717" s="88"/>
      <c r="K55717" s="88"/>
    </row>
    <row r="55718" spans="2:11" hidden="1" x14ac:dyDescent="0.2">
      <c r="B55718" s="88"/>
      <c r="C55718" s="88"/>
      <c r="D55718" s="88"/>
      <c r="E55718" s="88"/>
      <c r="F55718" s="88"/>
      <c r="G55718" s="88"/>
      <c r="H55718" s="88"/>
      <c r="I55718" s="88"/>
      <c r="J55718" s="88"/>
      <c r="K55718" s="88"/>
    </row>
    <row r="55719" spans="2:11" hidden="1" x14ac:dyDescent="0.2">
      <c r="B55719" s="88"/>
      <c r="C55719" s="88"/>
      <c r="D55719" s="88"/>
      <c r="E55719" s="88"/>
      <c r="F55719" s="88"/>
      <c r="G55719" s="88"/>
      <c r="H55719" s="88"/>
      <c r="I55719" s="88"/>
      <c r="J55719" s="88"/>
      <c r="K55719" s="88"/>
    </row>
    <row r="55720" spans="2:11" hidden="1" x14ac:dyDescent="0.2">
      <c r="B55720" s="88"/>
      <c r="C55720" s="88"/>
      <c r="D55720" s="88"/>
      <c r="E55720" s="88"/>
      <c r="F55720" s="88"/>
      <c r="G55720" s="88"/>
      <c r="H55720" s="88"/>
      <c r="I55720" s="88"/>
      <c r="J55720" s="88"/>
      <c r="K55720" s="88"/>
    </row>
    <row r="55721" spans="2:11" hidden="1" x14ac:dyDescent="0.2">
      <c r="B55721" s="88"/>
      <c r="C55721" s="88"/>
      <c r="D55721" s="88"/>
      <c r="E55721" s="88"/>
      <c r="F55721" s="88"/>
      <c r="G55721" s="88"/>
      <c r="H55721" s="88"/>
      <c r="I55721" s="88"/>
      <c r="J55721" s="88"/>
      <c r="K55721" s="88"/>
    </row>
    <row r="55722" spans="2:11" hidden="1" x14ac:dyDescent="0.2">
      <c r="B55722" s="88"/>
      <c r="C55722" s="88"/>
      <c r="D55722" s="88"/>
      <c r="E55722" s="88"/>
      <c r="F55722" s="88"/>
      <c r="G55722" s="88"/>
      <c r="H55722" s="88"/>
      <c r="I55722" s="88"/>
      <c r="J55722" s="88"/>
      <c r="K55722" s="88"/>
    </row>
    <row r="55723" spans="2:11" hidden="1" x14ac:dyDescent="0.2">
      <c r="B55723" s="88"/>
      <c r="C55723" s="88"/>
      <c r="D55723" s="88"/>
      <c r="E55723" s="88"/>
      <c r="F55723" s="88"/>
      <c r="G55723" s="88"/>
      <c r="H55723" s="88"/>
      <c r="I55723" s="88"/>
      <c r="J55723" s="88"/>
      <c r="K55723" s="88"/>
    </row>
    <row r="55724" spans="2:11" hidden="1" x14ac:dyDescent="0.2">
      <c r="B55724" s="88"/>
      <c r="C55724" s="88"/>
      <c r="D55724" s="88"/>
      <c r="E55724" s="88"/>
      <c r="F55724" s="88"/>
      <c r="G55724" s="88"/>
      <c r="H55724" s="88"/>
      <c r="I55724" s="88"/>
      <c r="J55724" s="88"/>
      <c r="K55724" s="88"/>
    </row>
    <row r="55725" spans="2:11" hidden="1" x14ac:dyDescent="0.2">
      <c r="B55725" s="88"/>
      <c r="C55725" s="88"/>
      <c r="D55725" s="88"/>
      <c r="E55725" s="88"/>
      <c r="F55725" s="88"/>
      <c r="G55725" s="88"/>
      <c r="H55725" s="88"/>
      <c r="I55725" s="88"/>
      <c r="J55725" s="88"/>
      <c r="K55725" s="88"/>
    </row>
    <row r="55726" spans="2:11" hidden="1" x14ac:dyDescent="0.2">
      <c r="B55726" s="88"/>
      <c r="C55726" s="88"/>
      <c r="D55726" s="88"/>
      <c r="E55726" s="88"/>
      <c r="F55726" s="88"/>
      <c r="G55726" s="88"/>
      <c r="H55726" s="88"/>
      <c r="I55726" s="88"/>
      <c r="J55726" s="88"/>
      <c r="K55726" s="88"/>
    </row>
    <row r="55727" spans="2:11" hidden="1" x14ac:dyDescent="0.2">
      <c r="B55727" s="88"/>
      <c r="C55727" s="88"/>
      <c r="D55727" s="88"/>
      <c r="E55727" s="88"/>
      <c r="F55727" s="88"/>
      <c r="G55727" s="88"/>
      <c r="H55727" s="88"/>
      <c r="I55727" s="88"/>
      <c r="J55727" s="88"/>
      <c r="K55727" s="88"/>
    </row>
    <row r="55728" spans="2:11" hidden="1" x14ac:dyDescent="0.2">
      <c r="B55728" s="88"/>
      <c r="C55728" s="88"/>
      <c r="D55728" s="88"/>
      <c r="E55728" s="88"/>
      <c r="F55728" s="88"/>
      <c r="G55728" s="88"/>
      <c r="H55728" s="88"/>
      <c r="I55728" s="88"/>
      <c r="J55728" s="88"/>
      <c r="K55728" s="88"/>
    </row>
    <row r="55729" spans="2:11" hidden="1" x14ac:dyDescent="0.2">
      <c r="B55729" s="88"/>
      <c r="C55729" s="88"/>
      <c r="D55729" s="88"/>
      <c r="E55729" s="88"/>
      <c r="F55729" s="88"/>
      <c r="G55729" s="88"/>
      <c r="H55729" s="88"/>
      <c r="I55729" s="88"/>
      <c r="J55729" s="88"/>
      <c r="K55729" s="88"/>
    </row>
    <row r="55730" spans="2:11" hidden="1" x14ac:dyDescent="0.2">
      <c r="B55730" s="88"/>
      <c r="C55730" s="88"/>
      <c r="D55730" s="88"/>
      <c r="E55730" s="88"/>
      <c r="F55730" s="88"/>
      <c r="G55730" s="88"/>
      <c r="H55730" s="88"/>
      <c r="I55730" s="88"/>
      <c r="J55730" s="88"/>
      <c r="K55730" s="88"/>
    </row>
    <row r="55731" spans="2:11" hidden="1" x14ac:dyDescent="0.2">
      <c r="B55731" s="88"/>
      <c r="C55731" s="88"/>
      <c r="D55731" s="88"/>
      <c r="E55731" s="88"/>
      <c r="F55731" s="88"/>
      <c r="G55731" s="88"/>
      <c r="H55731" s="88"/>
      <c r="I55731" s="88"/>
      <c r="J55731" s="88"/>
      <c r="K55731" s="88"/>
    </row>
    <row r="55732" spans="2:11" hidden="1" x14ac:dyDescent="0.2">
      <c r="B55732" s="88"/>
      <c r="C55732" s="88"/>
      <c r="D55732" s="88"/>
      <c r="E55732" s="88"/>
      <c r="F55732" s="88"/>
      <c r="G55732" s="88"/>
      <c r="H55732" s="88"/>
      <c r="I55732" s="88"/>
      <c r="J55732" s="88"/>
      <c r="K55732" s="88"/>
    </row>
    <row r="55733" spans="2:11" hidden="1" x14ac:dyDescent="0.2">
      <c r="B55733" s="88"/>
      <c r="C55733" s="88"/>
      <c r="D55733" s="88"/>
      <c r="E55733" s="88"/>
      <c r="F55733" s="88"/>
      <c r="G55733" s="88"/>
      <c r="H55733" s="88"/>
      <c r="I55733" s="88"/>
      <c r="J55733" s="88"/>
      <c r="K55733" s="88"/>
    </row>
    <row r="55734" spans="2:11" hidden="1" x14ac:dyDescent="0.2">
      <c r="B55734" s="88"/>
      <c r="C55734" s="88"/>
      <c r="D55734" s="88"/>
      <c r="E55734" s="88"/>
      <c r="F55734" s="88"/>
      <c r="G55734" s="88"/>
      <c r="H55734" s="88"/>
      <c r="I55734" s="88"/>
      <c r="J55734" s="88"/>
      <c r="K55734" s="88"/>
    </row>
    <row r="55735" spans="2:11" hidden="1" x14ac:dyDescent="0.2">
      <c r="B55735" s="88"/>
      <c r="C55735" s="88"/>
      <c r="D55735" s="88"/>
      <c r="E55735" s="88"/>
      <c r="F55735" s="88"/>
      <c r="G55735" s="88"/>
      <c r="H55735" s="88"/>
      <c r="I55735" s="88"/>
      <c r="J55735" s="88"/>
      <c r="K55735" s="88"/>
    </row>
    <row r="55736" spans="2:11" hidden="1" x14ac:dyDescent="0.2">
      <c r="B55736" s="88"/>
      <c r="C55736" s="88"/>
      <c r="D55736" s="88"/>
      <c r="E55736" s="88"/>
      <c r="F55736" s="88"/>
      <c r="G55736" s="88"/>
      <c r="H55736" s="88"/>
      <c r="I55736" s="88"/>
      <c r="J55736" s="88"/>
      <c r="K55736" s="88"/>
    </row>
    <row r="55737" spans="2:11" hidden="1" x14ac:dyDescent="0.2">
      <c r="B55737" s="88"/>
      <c r="C55737" s="88"/>
      <c r="D55737" s="88"/>
      <c r="E55737" s="88"/>
      <c r="F55737" s="88"/>
      <c r="G55737" s="88"/>
      <c r="H55737" s="88"/>
      <c r="I55737" s="88"/>
      <c r="J55737" s="88"/>
      <c r="K55737" s="88"/>
    </row>
    <row r="55738" spans="2:11" hidden="1" x14ac:dyDescent="0.2">
      <c r="B55738" s="88"/>
      <c r="C55738" s="88"/>
      <c r="D55738" s="88"/>
      <c r="E55738" s="88"/>
      <c r="F55738" s="88"/>
      <c r="G55738" s="88"/>
      <c r="H55738" s="88"/>
      <c r="I55738" s="88"/>
      <c r="J55738" s="88"/>
      <c r="K55738" s="88"/>
    </row>
    <row r="55739" spans="2:11" hidden="1" x14ac:dyDescent="0.2">
      <c r="B55739" s="88"/>
      <c r="C55739" s="88"/>
      <c r="D55739" s="88"/>
      <c r="E55739" s="88"/>
      <c r="F55739" s="88"/>
      <c r="G55739" s="88"/>
      <c r="H55739" s="88"/>
      <c r="I55739" s="88"/>
      <c r="J55739" s="88"/>
      <c r="K55739" s="88"/>
    </row>
    <row r="55740" spans="2:11" hidden="1" x14ac:dyDescent="0.2">
      <c r="B55740" s="88"/>
      <c r="C55740" s="88"/>
      <c r="D55740" s="88"/>
      <c r="E55740" s="88"/>
      <c r="F55740" s="88"/>
      <c r="G55740" s="88"/>
      <c r="H55740" s="88"/>
      <c r="I55740" s="88"/>
      <c r="J55740" s="88"/>
      <c r="K55740" s="88"/>
    </row>
    <row r="55741" spans="2:11" hidden="1" x14ac:dyDescent="0.2">
      <c r="B55741" s="88"/>
      <c r="C55741" s="88"/>
      <c r="D55741" s="88"/>
      <c r="E55741" s="88"/>
      <c r="F55741" s="88"/>
      <c r="G55741" s="88"/>
      <c r="H55741" s="88"/>
      <c r="I55741" s="88"/>
      <c r="J55741" s="88"/>
      <c r="K55741" s="88"/>
    </row>
    <row r="55742" spans="2:11" hidden="1" x14ac:dyDescent="0.2">
      <c r="B55742" s="88"/>
      <c r="C55742" s="88"/>
      <c r="D55742" s="88"/>
      <c r="E55742" s="88"/>
      <c r="F55742" s="88"/>
      <c r="G55742" s="88"/>
      <c r="H55742" s="88"/>
      <c r="I55742" s="88"/>
      <c r="J55742" s="88"/>
      <c r="K55742" s="88"/>
    </row>
    <row r="55743" spans="2:11" hidden="1" x14ac:dyDescent="0.2">
      <c r="B55743" s="88"/>
      <c r="C55743" s="88"/>
      <c r="D55743" s="88"/>
      <c r="E55743" s="88"/>
      <c r="F55743" s="88"/>
      <c r="G55743" s="88"/>
      <c r="H55743" s="88"/>
      <c r="I55743" s="88"/>
      <c r="J55743" s="88"/>
      <c r="K55743" s="88"/>
    </row>
    <row r="55744" spans="2:11" hidden="1" x14ac:dyDescent="0.2">
      <c r="B55744" s="88"/>
      <c r="C55744" s="88"/>
      <c r="D55744" s="88"/>
      <c r="E55744" s="88"/>
      <c r="F55744" s="88"/>
      <c r="G55744" s="88"/>
      <c r="H55744" s="88"/>
      <c r="I55744" s="88"/>
      <c r="J55744" s="88"/>
      <c r="K55744" s="88"/>
    </row>
    <row r="55745" spans="2:11" hidden="1" x14ac:dyDescent="0.2">
      <c r="B55745" s="88"/>
      <c r="C55745" s="88"/>
      <c r="D55745" s="88"/>
      <c r="E55745" s="88"/>
      <c r="F55745" s="88"/>
      <c r="G55745" s="88"/>
      <c r="H55745" s="88"/>
      <c r="I55745" s="88"/>
      <c r="J55745" s="88"/>
      <c r="K55745" s="88"/>
    </row>
    <row r="55746" spans="2:11" hidden="1" x14ac:dyDescent="0.2">
      <c r="B55746" s="88"/>
      <c r="C55746" s="88"/>
      <c r="D55746" s="88"/>
      <c r="E55746" s="88"/>
      <c r="F55746" s="88"/>
      <c r="G55746" s="88"/>
      <c r="H55746" s="88"/>
      <c r="I55746" s="88"/>
      <c r="J55746" s="88"/>
      <c r="K55746" s="88"/>
    </row>
    <row r="55747" spans="2:11" hidden="1" x14ac:dyDescent="0.2">
      <c r="B55747" s="88"/>
      <c r="C55747" s="88"/>
      <c r="D55747" s="88"/>
      <c r="E55747" s="88"/>
      <c r="F55747" s="88"/>
      <c r="G55747" s="88"/>
      <c r="H55747" s="88"/>
      <c r="I55747" s="88"/>
      <c r="J55747" s="88"/>
      <c r="K55747" s="88"/>
    </row>
    <row r="55748" spans="2:11" hidden="1" x14ac:dyDescent="0.2">
      <c r="B55748" s="88"/>
      <c r="C55748" s="88"/>
      <c r="D55748" s="88"/>
      <c r="E55748" s="88"/>
      <c r="F55748" s="88"/>
      <c r="G55748" s="88"/>
      <c r="H55748" s="88"/>
      <c r="I55748" s="88"/>
      <c r="J55748" s="88"/>
      <c r="K55748" s="88"/>
    </row>
    <row r="55749" spans="2:11" hidden="1" x14ac:dyDescent="0.2">
      <c r="B55749" s="88"/>
      <c r="C55749" s="88"/>
      <c r="D55749" s="88"/>
      <c r="E55749" s="88"/>
      <c r="F55749" s="88"/>
      <c r="G55749" s="88"/>
      <c r="H55749" s="88"/>
      <c r="I55749" s="88"/>
      <c r="J55749" s="88"/>
      <c r="K55749" s="88"/>
    </row>
    <row r="55750" spans="2:11" hidden="1" x14ac:dyDescent="0.2">
      <c r="B55750" s="88"/>
      <c r="C55750" s="88"/>
      <c r="D55750" s="88"/>
      <c r="E55750" s="88"/>
      <c r="F55750" s="88"/>
      <c r="G55750" s="88"/>
      <c r="H55750" s="88"/>
      <c r="I55750" s="88"/>
      <c r="J55750" s="88"/>
      <c r="K55750" s="88"/>
    </row>
    <row r="55751" spans="2:11" hidden="1" x14ac:dyDescent="0.2">
      <c r="B55751" s="88"/>
      <c r="C55751" s="88"/>
      <c r="D55751" s="88"/>
      <c r="E55751" s="88"/>
      <c r="F55751" s="88"/>
      <c r="G55751" s="88"/>
      <c r="H55751" s="88"/>
      <c r="I55751" s="88"/>
      <c r="J55751" s="88"/>
      <c r="K55751" s="88"/>
    </row>
    <row r="55752" spans="2:11" hidden="1" x14ac:dyDescent="0.2">
      <c r="B55752" s="88"/>
      <c r="C55752" s="88"/>
      <c r="D55752" s="88"/>
      <c r="E55752" s="88"/>
      <c r="F55752" s="88"/>
      <c r="G55752" s="88"/>
      <c r="H55752" s="88"/>
      <c r="I55752" s="88"/>
      <c r="J55752" s="88"/>
      <c r="K55752" s="88"/>
    </row>
    <row r="55753" spans="2:11" hidden="1" x14ac:dyDescent="0.2">
      <c r="B55753" s="88"/>
      <c r="C55753" s="88"/>
      <c r="D55753" s="88"/>
      <c r="E55753" s="88"/>
      <c r="F55753" s="88"/>
      <c r="G55753" s="88"/>
      <c r="H55753" s="88"/>
      <c r="I55753" s="88"/>
      <c r="J55753" s="88"/>
      <c r="K55753" s="88"/>
    </row>
    <row r="55754" spans="2:11" hidden="1" x14ac:dyDescent="0.2">
      <c r="B55754" s="88"/>
      <c r="C55754" s="88"/>
      <c r="D55754" s="88"/>
      <c r="E55754" s="88"/>
      <c r="F55754" s="88"/>
      <c r="G55754" s="88"/>
      <c r="H55754" s="88"/>
      <c r="I55754" s="88"/>
      <c r="J55754" s="88"/>
      <c r="K55754" s="88"/>
    </row>
    <row r="55755" spans="2:11" hidden="1" x14ac:dyDescent="0.2">
      <c r="B55755" s="88"/>
      <c r="C55755" s="88"/>
      <c r="D55755" s="88"/>
      <c r="E55755" s="88"/>
      <c r="F55755" s="88"/>
      <c r="G55755" s="88"/>
      <c r="H55755" s="88"/>
      <c r="I55755" s="88"/>
      <c r="J55755" s="88"/>
      <c r="K55755" s="88"/>
    </row>
    <row r="55756" spans="2:11" hidden="1" x14ac:dyDescent="0.2">
      <c r="B55756" s="88"/>
      <c r="C55756" s="88"/>
      <c r="D55756" s="88"/>
      <c r="E55756" s="88"/>
      <c r="F55756" s="88"/>
      <c r="G55756" s="88"/>
      <c r="H55756" s="88"/>
      <c r="I55756" s="88"/>
      <c r="J55756" s="88"/>
      <c r="K55756" s="88"/>
    </row>
    <row r="55757" spans="2:11" hidden="1" x14ac:dyDescent="0.2">
      <c r="B55757" s="88"/>
      <c r="C55757" s="88"/>
      <c r="D55757" s="88"/>
      <c r="E55757" s="88"/>
      <c r="F55757" s="88"/>
      <c r="G55757" s="88"/>
      <c r="H55757" s="88"/>
      <c r="I55757" s="88"/>
      <c r="J55757" s="88"/>
      <c r="K55757" s="88"/>
    </row>
    <row r="55758" spans="2:11" hidden="1" x14ac:dyDescent="0.2">
      <c r="B55758" s="88"/>
      <c r="C55758" s="88"/>
      <c r="D55758" s="88"/>
      <c r="E55758" s="88"/>
      <c r="F55758" s="88"/>
      <c r="G55758" s="88"/>
      <c r="H55758" s="88"/>
      <c r="I55758" s="88"/>
      <c r="J55758" s="88"/>
      <c r="K55758" s="88"/>
    </row>
    <row r="55759" spans="2:11" hidden="1" x14ac:dyDescent="0.2">
      <c r="B55759" s="88"/>
      <c r="C55759" s="88"/>
      <c r="D55759" s="88"/>
      <c r="E55759" s="88"/>
      <c r="F55759" s="88"/>
      <c r="G55759" s="88"/>
      <c r="H55759" s="88"/>
      <c r="I55759" s="88"/>
      <c r="J55759" s="88"/>
      <c r="K55759" s="88"/>
    </row>
    <row r="55760" spans="2:11" hidden="1" x14ac:dyDescent="0.2">
      <c r="B55760" s="88"/>
      <c r="C55760" s="88"/>
      <c r="D55760" s="88"/>
      <c r="E55760" s="88"/>
      <c r="F55760" s="88"/>
      <c r="G55760" s="88"/>
      <c r="H55760" s="88"/>
      <c r="I55760" s="88"/>
      <c r="J55760" s="88"/>
      <c r="K55760" s="88"/>
    </row>
    <row r="55761" spans="2:11" hidden="1" x14ac:dyDescent="0.2">
      <c r="B55761" s="88"/>
      <c r="C55761" s="88"/>
      <c r="D55761" s="88"/>
      <c r="E55761" s="88"/>
      <c r="F55761" s="88"/>
      <c r="G55761" s="88"/>
      <c r="H55761" s="88"/>
      <c r="I55761" s="88"/>
      <c r="J55761" s="88"/>
      <c r="K55761" s="88"/>
    </row>
    <row r="55762" spans="2:11" hidden="1" x14ac:dyDescent="0.2">
      <c r="B55762" s="88"/>
      <c r="C55762" s="88"/>
      <c r="D55762" s="88"/>
      <c r="E55762" s="88"/>
      <c r="F55762" s="88"/>
      <c r="G55762" s="88"/>
      <c r="H55762" s="88"/>
      <c r="I55762" s="88"/>
      <c r="J55762" s="88"/>
      <c r="K55762" s="88"/>
    </row>
    <row r="55763" spans="2:11" hidden="1" x14ac:dyDescent="0.2">
      <c r="B55763" s="88"/>
      <c r="C55763" s="88"/>
      <c r="D55763" s="88"/>
      <c r="E55763" s="88"/>
      <c r="F55763" s="88"/>
      <c r="G55763" s="88"/>
      <c r="H55763" s="88"/>
      <c r="I55763" s="88"/>
      <c r="J55763" s="88"/>
      <c r="K55763" s="88"/>
    </row>
    <row r="55764" spans="2:11" hidden="1" x14ac:dyDescent="0.2">
      <c r="B55764" s="88"/>
      <c r="C55764" s="88"/>
      <c r="D55764" s="88"/>
      <c r="E55764" s="88"/>
      <c r="F55764" s="88"/>
      <c r="G55764" s="88"/>
      <c r="H55764" s="88"/>
      <c r="I55764" s="88"/>
      <c r="J55764" s="88"/>
      <c r="K55764" s="88"/>
    </row>
    <row r="55765" spans="2:11" hidden="1" x14ac:dyDescent="0.2">
      <c r="B55765" s="88"/>
      <c r="C55765" s="88"/>
      <c r="D55765" s="88"/>
      <c r="E55765" s="88"/>
      <c r="F55765" s="88"/>
      <c r="G55765" s="88"/>
      <c r="H55765" s="88"/>
      <c r="I55765" s="88"/>
      <c r="J55765" s="88"/>
      <c r="K55765" s="88"/>
    </row>
    <row r="55766" spans="2:11" hidden="1" x14ac:dyDescent="0.2">
      <c r="B55766" s="88"/>
      <c r="C55766" s="88"/>
      <c r="D55766" s="88"/>
      <c r="E55766" s="88"/>
      <c r="F55766" s="88"/>
      <c r="G55766" s="88"/>
      <c r="H55766" s="88"/>
      <c r="I55766" s="88"/>
      <c r="J55766" s="88"/>
      <c r="K55766" s="88"/>
    </row>
    <row r="55767" spans="2:11" hidden="1" x14ac:dyDescent="0.2">
      <c r="B55767" s="88"/>
      <c r="C55767" s="88"/>
      <c r="D55767" s="88"/>
      <c r="E55767" s="88"/>
      <c r="F55767" s="88"/>
      <c r="G55767" s="88"/>
      <c r="H55767" s="88"/>
      <c r="I55767" s="88"/>
      <c r="J55767" s="88"/>
      <c r="K55767" s="88"/>
    </row>
    <row r="55768" spans="2:11" hidden="1" x14ac:dyDescent="0.2">
      <c r="B55768" s="88"/>
      <c r="C55768" s="88"/>
      <c r="D55768" s="88"/>
      <c r="E55768" s="88"/>
      <c r="F55768" s="88"/>
      <c r="G55768" s="88"/>
      <c r="H55768" s="88"/>
      <c r="I55768" s="88"/>
      <c r="J55768" s="88"/>
      <c r="K55768" s="88"/>
    </row>
    <row r="55769" spans="2:11" hidden="1" x14ac:dyDescent="0.2">
      <c r="B55769" s="88"/>
      <c r="C55769" s="88"/>
      <c r="D55769" s="88"/>
      <c r="E55769" s="88"/>
      <c r="F55769" s="88"/>
      <c r="G55769" s="88"/>
      <c r="H55769" s="88"/>
      <c r="I55769" s="88"/>
      <c r="J55769" s="88"/>
      <c r="K55769" s="88"/>
    </row>
    <row r="55770" spans="2:11" hidden="1" x14ac:dyDescent="0.2">
      <c r="B55770" s="88"/>
      <c r="C55770" s="88"/>
      <c r="D55770" s="88"/>
      <c r="E55770" s="88"/>
      <c r="F55770" s="88"/>
      <c r="G55770" s="88"/>
      <c r="H55770" s="88"/>
      <c r="I55770" s="88"/>
      <c r="J55770" s="88"/>
      <c r="K55770" s="88"/>
    </row>
    <row r="55771" spans="2:11" hidden="1" x14ac:dyDescent="0.2">
      <c r="B55771" s="88"/>
      <c r="C55771" s="88"/>
      <c r="D55771" s="88"/>
      <c r="E55771" s="88"/>
      <c r="F55771" s="88"/>
      <c r="G55771" s="88"/>
      <c r="H55771" s="88"/>
      <c r="I55771" s="88"/>
      <c r="J55771" s="88"/>
      <c r="K55771" s="88"/>
    </row>
    <row r="55772" spans="2:11" hidden="1" x14ac:dyDescent="0.2">
      <c r="B55772" s="88"/>
      <c r="C55772" s="88"/>
      <c r="D55772" s="88"/>
      <c r="E55772" s="88"/>
      <c r="F55772" s="88"/>
      <c r="G55772" s="88"/>
      <c r="H55772" s="88"/>
      <c r="I55772" s="88"/>
      <c r="J55772" s="88"/>
      <c r="K55772" s="88"/>
    </row>
    <row r="55773" spans="2:11" hidden="1" x14ac:dyDescent="0.2">
      <c r="B55773" s="88"/>
      <c r="C55773" s="88"/>
      <c r="D55773" s="88"/>
      <c r="E55773" s="88"/>
      <c r="F55773" s="88"/>
      <c r="G55773" s="88"/>
      <c r="H55773" s="88"/>
      <c r="I55773" s="88"/>
      <c r="J55773" s="88"/>
      <c r="K55773" s="88"/>
    </row>
    <row r="55774" spans="2:11" hidden="1" x14ac:dyDescent="0.2">
      <c r="B55774" s="88"/>
      <c r="C55774" s="88"/>
      <c r="D55774" s="88"/>
      <c r="E55774" s="88"/>
      <c r="F55774" s="88"/>
      <c r="G55774" s="88"/>
      <c r="H55774" s="88"/>
      <c r="I55774" s="88"/>
      <c r="J55774" s="88"/>
      <c r="K55774" s="88"/>
    </row>
    <row r="55775" spans="2:11" hidden="1" x14ac:dyDescent="0.2">
      <c r="B55775" s="88"/>
      <c r="C55775" s="88"/>
      <c r="D55775" s="88"/>
      <c r="E55775" s="88"/>
      <c r="F55775" s="88"/>
      <c r="G55775" s="88"/>
      <c r="H55775" s="88"/>
      <c r="I55775" s="88"/>
      <c r="J55775" s="88"/>
      <c r="K55775" s="88"/>
    </row>
    <row r="55776" spans="2:11" hidden="1" x14ac:dyDescent="0.2">
      <c r="B55776" s="88"/>
      <c r="C55776" s="88"/>
      <c r="D55776" s="88"/>
      <c r="E55776" s="88"/>
      <c r="F55776" s="88"/>
      <c r="G55776" s="88"/>
      <c r="H55776" s="88"/>
      <c r="I55776" s="88"/>
      <c r="J55776" s="88"/>
      <c r="K55776" s="88"/>
    </row>
    <row r="55777" spans="2:11" hidden="1" x14ac:dyDescent="0.2">
      <c r="B55777" s="88"/>
      <c r="C55777" s="88"/>
      <c r="D55777" s="88"/>
      <c r="E55777" s="88"/>
      <c r="F55777" s="88"/>
      <c r="G55777" s="88"/>
      <c r="H55777" s="88"/>
      <c r="I55777" s="88"/>
      <c r="J55777" s="88"/>
      <c r="K55777" s="88"/>
    </row>
    <row r="55778" spans="2:11" hidden="1" x14ac:dyDescent="0.2">
      <c r="B55778" s="88"/>
      <c r="C55778" s="88"/>
      <c r="D55778" s="88"/>
      <c r="E55778" s="88"/>
      <c r="F55778" s="88"/>
      <c r="G55778" s="88"/>
      <c r="H55778" s="88"/>
      <c r="I55778" s="88"/>
      <c r="J55778" s="88"/>
      <c r="K55778" s="88"/>
    </row>
    <row r="55779" spans="2:11" hidden="1" x14ac:dyDescent="0.2">
      <c r="B55779" s="88"/>
      <c r="C55779" s="88"/>
      <c r="D55779" s="88"/>
      <c r="E55779" s="88"/>
      <c r="F55779" s="88"/>
      <c r="G55779" s="88"/>
      <c r="H55779" s="88"/>
      <c r="I55779" s="88"/>
      <c r="J55779" s="88"/>
      <c r="K55779" s="88"/>
    </row>
    <row r="55780" spans="2:11" hidden="1" x14ac:dyDescent="0.2">
      <c r="B55780" s="88"/>
      <c r="C55780" s="88"/>
      <c r="D55780" s="88"/>
      <c r="E55780" s="88"/>
      <c r="F55780" s="88"/>
      <c r="G55780" s="88"/>
      <c r="H55780" s="88"/>
      <c r="I55780" s="88"/>
      <c r="J55780" s="88"/>
      <c r="K55780" s="88"/>
    </row>
    <row r="55781" spans="2:11" hidden="1" x14ac:dyDescent="0.2">
      <c r="B55781" s="88"/>
      <c r="C55781" s="88"/>
      <c r="D55781" s="88"/>
      <c r="E55781" s="88"/>
      <c r="F55781" s="88"/>
      <c r="G55781" s="88"/>
      <c r="H55781" s="88"/>
      <c r="I55781" s="88"/>
      <c r="J55781" s="88"/>
      <c r="K55781" s="88"/>
    </row>
    <row r="55782" spans="2:11" hidden="1" x14ac:dyDescent="0.2">
      <c r="B55782" s="88"/>
      <c r="C55782" s="88"/>
      <c r="D55782" s="88"/>
      <c r="E55782" s="88"/>
      <c r="F55782" s="88"/>
      <c r="G55782" s="88"/>
      <c r="H55782" s="88"/>
      <c r="I55782" s="88"/>
      <c r="J55782" s="88"/>
      <c r="K55782" s="88"/>
    </row>
    <row r="55783" spans="2:11" hidden="1" x14ac:dyDescent="0.2">
      <c r="B55783" s="88"/>
      <c r="C55783" s="88"/>
      <c r="D55783" s="88"/>
      <c r="E55783" s="88"/>
      <c r="F55783" s="88"/>
      <c r="G55783" s="88"/>
      <c r="H55783" s="88"/>
      <c r="I55783" s="88"/>
      <c r="J55783" s="88"/>
      <c r="K55783" s="88"/>
    </row>
    <row r="55784" spans="2:11" hidden="1" x14ac:dyDescent="0.2">
      <c r="B55784" s="88"/>
      <c r="C55784" s="88"/>
      <c r="D55784" s="88"/>
      <c r="E55784" s="88"/>
      <c r="F55784" s="88"/>
      <c r="G55784" s="88"/>
      <c r="H55784" s="88"/>
      <c r="I55784" s="88"/>
      <c r="J55784" s="88"/>
      <c r="K55784" s="88"/>
    </row>
    <row r="55785" spans="2:11" hidden="1" x14ac:dyDescent="0.2">
      <c r="B55785" s="88"/>
      <c r="C55785" s="88"/>
      <c r="D55785" s="88"/>
      <c r="E55785" s="88"/>
      <c r="F55785" s="88"/>
      <c r="G55785" s="88"/>
      <c r="H55785" s="88"/>
      <c r="I55785" s="88"/>
      <c r="J55785" s="88"/>
      <c r="K55785" s="88"/>
    </row>
    <row r="55786" spans="2:11" hidden="1" x14ac:dyDescent="0.2">
      <c r="B55786" s="88"/>
      <c r="C55786" s="88"/>
      <c r="D55786" s="88"/>
      <c r="E55786" s="88"/>
      <c r="F55786" s="88"/>
      <c r="G55786" s="88"/>
      <c r="H55786" s="88"/>
      <c r="I55786" s="88"/>
      <c r="J55786" s="88"/>
      <c r="K55786" s="88"/>
    </row>
    <row r="55787" spans="2:11" hidden="1" x14ac:dyDescent="0.2">
      <c r="B55787" s="88"/>
      <c r="C55787" s="88"/>
      <c r="D55787" s="88"/>
      <c r="E55787" s="88"/>
      <c r="F55787" s="88"/>
      <c r="G55787" s="88"/>
      <c r="H55787" s="88"/>
      <c r="I55787" s="88"/>
      <c r="J55787" s="88"/>
      <c r="K55787" s="88"/>
    </row>
    <row r="55788" spans="2:11" hidden="1" x14ac:dyDescent="0.2">
      <c r="B55788" s="88"/>
      <c r="C55788" s="88"/>
      <c r="D55788" s="88"/>
      <c r="E55788" s="88"/>
      <c r="F55788" s="88"/>
      <c r="G55788" s="88"/>
      <c r="H55788" s="88"/>
      <c r="I55788" s="88"/>
      <c r="J55788" s="88"/>
      <c r="K55788" s="88"/>
    </row>
    <row r="55789" spans="2:11" hidden="1" x14ac:dyDescent="0.2">
      <c r="B55789" s="88"/>
      <c r="C55789" s="88"/>
      <c r="D55789" s="88"/>
      <c r="E55789" s="88"/>
      <c r="F55789" s="88"/>
      <c r="G55789" s="88"/>
      <c r="H55789" s="88"/>
      <c r="I55789" s="88"/>
      <c r="J55789" s="88"/>
      <c r="K55789" s="88"/>
    </row>
    <row r="55790" spans="2:11" hidden="1" x14ac:dyDescent="0.2">
      <c r="B55790" s="88"/>
      <c r="C55790" s="88"/>
      <c r="D55790" s="88"/>
      <c r="E55790" s="88"/>
      <c r="F55790" s="88"/>
      <c r="G55790" s="88"/>
      <c r="H55790" s="88"/>
      <c r="I55790" s="88"/>
      <c r="J55790" s="88"/>
      <c r="K55790" s="88"/>
    </row>
    <row r="55791" spans="2:11" hidden="1" x14ac:dyDescent="0.2">
      <c r="B55791" s="88"/>
      <c r="C55791" s="88"/>
      <c r="D55791" s="88"/>
      <c r="E55791" s="88"/>
      <c r="F55791" s="88"/>
      <c r="G55791" s="88"/>
      <c r="H55791" s="88"/>
      <c r="I55791" s="88"/>
      <c r="J55791" s="88"/>
      <c r="K55791" s="88"/>
    </row>
    <row r="55792" spans="2:11" hidden="1" x14ac:dyDescent="0.2">
      <c r="B55792" s="88"/>
      <c r="C55792" s="88"/>
      <c r="D55792" s="88"/>
      <c r="E55792" s="88"/>
      <c r="F55792" s="88"/>
      <c r="G55792" s="88"/>
      <c r="H55792" s="88"/>
      <c r="I55792" s="88"/>
      <c r="J55792" s="88"/>
      <c r="K55792" s="88"/>
    </row>
    <row r="55793" spans="2:11" hidden="1" x14ac:dyDescent="0.2">
      <c r="B55793" s="88"/>
      <c r="C55793" s="88"/>
      <c r="D55793" s="88"/>
      <c r="E55793" s="88"/>
      <c r="F55793" s="88"/>
      <c r="G55793" s="88"/>
      <c r="H55793" s="88"/>
      <c r="I55793" s="88"/>
      <c r="J55793" s="88"/>
      <c r="K55793" s="88"/>
    </row>
    <row r="55794" spans="2:11" hidden="1" x14ac:dyDescent="0.2">
      <c r="B55794" s="88"/>
      <c r="C55794" s="88"/>
      <c r="D55794" s="88"/>
      <c r="E55794" s="88"/>
      <c r="F55794" s="88"/>
      <c r="G55794" s="88"/>
      <c r="H55794" s="88"/>
      <c r="I55794" s="88"/>
      <c r="J55794" s="88"/>
      <c r="K55794" s="88"/>
    </row>
    <row r="55795" spans="2:11" hidden="1" x14ac:dyDescent="0.2">
      <c r="B55795" s="88"/>
      <c r="C55795" s="88"/>
      <c r="D55795" s="88"/>
      <c r="E55795" s="88"/>
      <c r="F55795" s="88"/>
      <c r="G55795" s="88"/>
      <c r="H55795" s="88"/>
      <c r="I55795" s="88"/>
      <c r="J55795" s="88"/>
      <c r="K55795" s="88"/>
    </row>
    <row r="55796" spans="2:11" hidden="1" x14ac:dyDescent="0.2">
      <c r="B55796" s="88"/>
      <c r="C55796" s="88"/>
      <c r="D55796" s="88"/>
      <c r="E55796" s="88"/>
      <c r="F55796" s="88"/>
      <c r="G55796" s="88"/>
      <c r="H55796" s="88"/>
      <c r="I55796" s="88"/>
      <c r="J55796" s="88"/>
      <c r="K55796" s="88"/>
    </row>
    <row r="55797" spans="2:11" hidden="1" x14ac:dyDescent="0.2">
      <c r="B55797" s="88"/>
      <c r="C55797" s="88"/>
      <c r="D55797" s="88"/>
      <c r="E55797" s="88"/>
      <c r="F55797" s="88"/>
      <c r="G55797" s="88"/>
      <c r="H55797" s="88"/>
      <c r="I55797" s="88"/>
      <c r="J55797" s="88"/>
      <c r="K55797" s="88"/>
    </row>
    <row r="55798" spans="2:11" hidden="1" x14ac:dyDescent="0.2">
      <c r="B55798" s="88"/>
      <c r="C55798" s="88"/>
      <c r="D55798" s="88"/>
      <c r="E55798" s="88"/>
      <c r="F55798" s="88"/>
      <c r="G55798" s="88"/>
      <c r="H55798" s="88"/>
      <c r="I55798" s="88"/>
      <c r="J55798" s="88"/>
      <c r="K55798" s="88"/>
    </row>
    <row r="55799" spans="2:11" hidden="1" x14ac:dyDescent="0.2">
      <c r="B55799" s="88"/>
      <c r="C55799" s="88"/>
      <c r="D55799" s="88"/>
      <c r="E55799" s="88"/>
      <c r="F55799" s="88"/>
      <c r="G55799" s="88"/>
      <c r="H55799" s="88"/>
      <c r="I55799" s="88"/>
      <c r="J55799" s="88"/>
      <c r="K55799" s="88"/>
    </row>
    <row r="55800" spans="2:11" hidden="1" x14ac:dyDescent="0.2">
      <c r="B55800" s="88"/>
      <c r="C55800" s="88"/>
      <c r="D55800" s="88"/>
      <c r="E55800" s="88"/>
      <c r="F55800" s="88"/>
      <c r="G55800" s="88"/>
      <c r="H55800" s="88"/>
      <c r="I55800" s="88"/>
      <c r="J55800" s="88"/>
      <c r="K55800" s="88"/>
    </row>
    <row r="55801" spans="2:11" hidden="1" x14ac:dyDescent="0.2">
      <c r="B55801" s="88"/>
      <c r="C55801" s="88"/>
      <c r="D55801" s="88"/>
      <c r="E55801" s="88"/>
      <c r="F55801" s="88"/>
      <c r="G55801" s="88"/>
      <c r="H55801" s="88"/>
      <c r="I55801" s="88"/>
      <c r="J55801" s="88"/>
      <c r="K55801" s="88"/>
    </row>
    <row r="55802" spans="2:11" hidden="1" x14ac:dyDescent="0.2">
      <c r="B55802" s="88"/>
      <c r="C55802" s="88"/>
      <c r="D55802" s="88"/>
      <c r="E55802" s="88"/>
      <c r="F55802" s="88"/>
      <c r="G55802" s="88"/>
      <c r="H55802" s="88"/>
      <c r="I55802" s="88"/>
      <c r="J55802" s="88"/>
      <c r="K55802" s="88"/>
    </row>
    <row r="55803" spans="2:11" hidden="1" x14ac:dyDescent="0.2">
      <c r="B55803" s="88"/>
      <c r="C55803" s="88"/>
      <c r="D55803" s="88"/>
      <c r="E55803" s="88"/>
      <c r="F55803" s="88"/>
      <c r="G55803" s="88"/>
      <c r="H55803" s="88"/>
      <c r="I55803" s="88"/>
      <c r="J55803" s="88"/>
      <c r="K55803" s="88"/>
    </row>
    <row r="55804" spans="2:11" hidden="1" x14ac:dyDescent="0.2">
      <c r="B55804" s="88"/>
      <c r="C55804" s="88"/>
      <c r="D55804" s="88"/>
      <c r="E55804" s="88"/>
      <c r="F55804" s="88"/>
      <c r="G55804" s="88"/>
      <c r="H55804" s="88"/>
      <c r="I55804" s="88"/>
      <c r="J55804" s="88"/>
      <c r="K55804" s="88"/>
    </row>
    <row r="55805" spans="2:11" hidden="1" x14ac:dyDescent="0.2">
      <c r="B55805" s="88"/>
      <c r="C55805" s="88"/>
      <c r="D55805" s="88"/>
      <c r="E55805" s="88"/>
      <c r="F55805" s="88"/>
      <c r="G55805" s="88"/>
      <c r="H55805" s="88"/>
      <c r="I55805" s="88"/>
      <c r="J55805" s="88"/>
      <c r="K55805" s="88"/>
    </row>
    <row r="55806" spans="2:11" hidden="1" x14ac:dyDescent="0.2">
      <c r="B55806" s="88"/>
      <c r="C55806" s="88"/>
      <c r="D55806" s="88"/>
      <c r="E55806" s="88"/>
      <c r="F55806" s="88"/>
      <c r="G55806" s="88"/>
      <c r="H55806" s="88"/>
      <c r="I55806" s="88"/>
      <c r="J55806" s="88"/>
      <c r="K55806" s="88"/>
    </row>
    <row r="55807" spans="2:11" hidden="1" x14ac:dyDescent="0.2">
      <c r="B55807" s="88"/>
      <c r="C55807" s="88"/>
      <c r="D55807" s="88"/>
      <c r="E55807" s="88"/>
      <c r="F55807" s="88"/>
      <c r="G55807" s="88"/>
      <c r="H55807" s="88"/>
      <c r="I55807" s="88"/>
      <c r="J55807" s="88"/>
      <c r="K55807" s="88"/>
    </row>
    <row r="55808" spans="2:11" hidden="1" x14ac:dyDescent="0.2">
      <c r="B55808" s="88"/>
      <c r="C55808" s="88"/>
      <c r="D55808" s="88"/>
      <c r="E55808" s="88"/>
      <c r="F55808" s="88"/>
      <c r="G55808" s="88"/>
      <c r="H55808" s="88"/>
      <c r="I55808" s="88"/>
      <c r="J55808" s="88"/>
      <c r="K55808" s="88"/>
    </row>
    <row r="55809" spans="2:11" hidden="1" x14ac:dyDescent="0.2">
      <c r="B55809" s="88"/>
      <c r="C55809" s="88"/>
      <c r="D55809" s="88"/>
      <c r="E55809" s="88"/>
      <c r="F55809" s="88"/>
      <c r="G55809" s="88"/>
      <c r="H55809" s="88"/>
      <c r="I55809" s="88"/>
      <c r="J55809" s="88"/>
      <c r="K55809" s="88"/>
    </row>
    <row r="55810" spans="2:11" hidden="1" x14ac:dyDescent="0.2">
      <c r="B55810" s="88"/>
      <c r="C55810" s="88"/>
      <c r="D55810" s="88"/>
      <c r="E55810" s="88"/>
      <c r="F55810" s="88"/>
      <c r="G55810" s="88"/>
      <c r="H55810" s="88"/>
      <c r="I55810" s="88"/>
      <c r="J55810" s="88"/>
      <c r="K55810" s="88"/>
    </row>
    <row r="55811" spans="2:11" hidden="1" x14ac:dyDescent="0.2">
      <c r="B55811" s="88"/>
      <c r="C55811" s="88"/>
      <c r="D55811" s="88"/>
      <c r="E55811" s="88"/>
      <c r="F55811" s="88"/>
      <c r="G55811" s="88"/>
      <c r="H55811" s="88"/>
      <c r="I55811" s="88"/>
      <c r="J55811" s="88"/>
      <c r="K55811" s="88"/>
    </row>
    <row r="55812" spans="2:11" hidden="1" x14ac:dyDescent="0.2">
      <c r="B55812" s="88"/>
      <c r="C55812" s="88"/>
      <c r="D55812" s="88"/>
      <c r="E55812" s="88"/>
      <c r="F55812" s="88"/>
      <c r="G55812" s="88"/>
      <c r="H55812" s="88"/>
      <c r="I55812" s="88"/>
      <c r="J55812" s="88"/>
      <c r="K55812" s="88"/>
    </row>
    <row r="55813" spans="2:11" hidden="1" x14ac:dyDescent="0.2">
      <c r="B55813" s="88"/>
      <c r="C55813" s="88"/>
      <c r="D55813" s="88"/>
      <c r="E55813" s="88"/>
      <c r="F55813" s="88"/>
      <c r="G55813" s="88"/>
      <c r="H55813" s="88"/>
      <c r="I55813" s="88"/>
      <c r="J55813" s="88"/>
      <c r="K55813" s="88"/>
    </row>
    <row r="55814" spans="2:11" hidden="1" x14ac:dyDescent="0.2">
      <c r="B55814" s="88"/>
      <c r="C55814" s="88"/>
      <c r="D55814" s="88"/>
      <c r="E55814" s="88"/>
      <c r="F55814" s="88"/>
      <c r="G55814" s="88"/>
      <c r="H55814" s="88"/>
      <c r="I55814" s="88"/>
      <c r="J55814" s="88"/>
      <c r="K55814" s="88"/>
    </row>
    <row r="55815" spans="2:11" hidden="1" x14ac:dyDescent="0.2">
      <c r="B55815" s="88"/>
      <c r="C55815" s="88"/>
      <c r="D55815" s="88"/>
      <c r="E55815" s="88"/>
      <c r="F55815" s="88"/>
      <c r="G55815" s="88"/>
      <c r="H55815" s="88"/>
      <c r="I55815" s="88"/>
      <c r="J55815" s="88"/>
      <c r="K55815" s="88"/>
    </row>
    <row r="55816" spans="2:11" hidden="1" x14ac:dyDescent="0.2">
      <c r="B55816" s="88"/>
      <c r="C55816" s="88"/>
      <c r="D55816" s="88"/>
      <c r="E55816" s="88"/>
      <c r="F55816" s="88"/>
      <c r="G55816" s="88"/>
      <c r="H55816" s="88"/>
      <c r="I55816" s="88"/>
      <c r="J55816" s="88"/>
      <c r="K55816" s="88"/>
    </row>
    <row r="55817" spans="2:11" hidden="1" x14ac:dyDescent="0.2">
      <c r="B55817" s="88"/>
      <c r="C55817" s="88"/>
      <c r="D55817" s="88"/>
      <c r="E55817" s="88"/>
      <c r="F55817" s="88"/>
      <c r="G55817" s="88"/>
      <c r="H55817" s="88"/>
      <c r="I55817" s="88"/>
      <c r="J55817" s="88"/>
      <c r="K55817" s="88"/>
    </row>
    <row r="55818" spans="2:11" hidden="1" x14ac:dyDescent="0.2">
      <c r="B55818" s="88"/>
      <c r="C55818" s="88"/>
      <c r="D55818" s="88"/>
      <c r="E55818" s="88"/>
      <c r="F55818" s="88"/>
      <c r="G55818" s="88"/>
      <c r="H55818" s="88"/>
      <c r="I55818" s="88"/>
      <c r="J55818" s="88"/>
      <c r="K55818" s="88"/>
    </row>
    <row r="55819" spans="2:11" hidden="1" x14ac:dyDescent="0.2">
      <c r="B55819" s="88"/>
      <c r="C55819" s="88"/>
      <c r="D55819" s="88"/>
      <c r="E55819" s="88"/>
      <c r="F55819" s="88"/>
      <c r="G55819" s="88"/>
      <c r="H55819" s="88"/>
      <c r="I55819" s="88"/>
      <c r="J55819" s="88"/>
      <c r="K55819" s="88"/>
    </row>
    <row r="55820" spans="2:11" hidden="1" x14ac:dyDescent="0.2">
      <c r="B55820" s="88"/>
      <c r="C55820" s="88"/>
      <c r="D55820" s="88"/>
      <c r="E55820" s="88"/>
      <c r="F55820" s="88"/>
      <c r="G55820" s="88"/>
      <c r="H55820" s="88"/>
      <c r="I55820" s="88"/>
      <c r="J55820" s="88"/>
      <c r="K55820" s="88"/>
    </row>
    <row r="55821" spans="2:11" hidden="1" x14ac:dyDescent="0.2">
      <c r="B55821" s="88"/>
      <c r="C55821" s="88"/>
      <c r="D55821" s="88"/>
      <c r="E55821" s="88"/>
      <c r="F55821" s="88"/>
      <c r="G55821" s="88"/>
      <c r="H55821" s="88"/>
      <c r="I55821" s="88"/>
      <c r="J55821" s="88"/>
      <c r="K55821" s="88"/>
    </row>
    <row r="55822" spans="2:11" hidden="1" x14ac:dyDescent="0.2">
      <c r="B55822" s="88"/>
      <c r="C55822" s="88"/>
      <c r="D55822" s="88"/>
      <c r="E55822" s="88"/>
      <c r="F55822" s="88"/>
      <c r="G55822" s="88"/>
      <c r="H55822" s="88"/>
      <c r="I55822" s="88"/>
      <c r="J55822" s="88"/>
      <c r="K55822" s="88"/>
    </row>
    <row r="55823" spans="2:11" hidden="1" x14ac:dyDescent="0.2">
      <c r="B55823" s="88"/>
      <c r="C55823" s="88"/>
      <c r="D55823" s="88"/>
      <c r="E55823" s="88"/>
      <c r="F55823" s="88"/>
      <c r="G55823" s="88"/>
      <c r="H55823" s="88"/>
      <c r="I55823" s="88"/>
      <c r="J55823" s="88"/>
      <c r="K55823" s="88"/>
    </row>
    <row r="55824" spans="2:11" hidden="1" x14ac:dyDescent="0.2">
      <c r="B55824" s="88"/>
      <c r="C55824" s="88"/>
      <c r="D55824" s="88"/>
      <c r="E55824" s="88"/>
      <c r="F55824" s="88"/>
      <c r="G55824" s="88"/>
      <c r="H55824" s="88"/>
      <c r="I55824" s="88"/>
      <c r="J55824" s="88"/>
      <c r="K55824" s="88"/>
    </row>
    <row r="55825" spans="2:11" hidden="1" x14ac:dyDescent="0.2">
      <c r="B55825" s="88"/>
      <c r="C55825" s="88"/>
      <c r="D55825" s="88"/>
      <c r="E55825" s="88"/>
      <c r="F55825" s="88"/>
      <c r="G55825" s="88"/>
      <c r="H55825" s="88"/>
      <c r="I55825" s="88"/>
      <c r="J55825" s="88"/>
      <c r="K55825" s="88"/>
    </row>
    <row r="55826" spans="2:11" hidden="1" x14ac:dyDescent="0.2">
      <c r="B55826" s="88"/>
      <c r="C55826" s="88"/>
      <c r="D55826" s="88"/>
      <c r="E55826" s="88"/>
      <c r="F55826" s="88"/>
      <c r="G55826" s="88"/>
      <c r="H55826" s="88"/>
      <c r="I55826" s="88"/>
      <c r="J55826" s="88"/>
      <c r="K55826" s="88"/>
    </row>
    <row r="55827" spans="2:11" hidden="1" x14ac:dyDescent="0.2">
      <c r="B55827" s="88"/>
      <c r="C55827" s="88"/>
      <c r="D55827" s="88"/>
      <c r="E55827" s="88"/>
      <c r="F55827" s="88"/>
      <c r="G55827" s="88"/>
      <c r="H55827" s="88"/>
      <c r="I55827" s="88"/>
      <c r="J55827" s="88"/>
      <c r="K55827" s="88"/>
    </row>
    <row r="55828" spans="2:11" hidden="1" x14ac:dyDescent="0.2">
      <c r="B55828" s="88"/>
      <c r="C55828" s="88"/>
      <c r="D55828" s="88"/>
      <c r="E55828" s="88"/>
      <c r="F55828" s="88"/>
      <c r="G55828" s="88"/>
      <c r="H55828" s="88"/>
      <c r="I55828" s="88"/>
      <c r="J55828" s="88"/>
      <c r="K55828" s="88"/>
    </row>
    <row r="55829" spans="2:11" hidden="1" x14ac:dyDescent="0.2">
      <c r="B55829" s="88"/>
      <c r="C55829" s="88"/>
      <c r="D55829" s="88"/>
      <c r="E55829" s="88"/>
      <c r="F55829" s="88"/>
      <c r="G55829" s="88"/>
      <c r="H55829" s="88"/>
      <c r="I55829" s="88"/>
      <c r="J55829" s="88"/>
      <c r="K55829" s="88"/>
    </row>
    <row r="55830" spans="2:11" hidden="1" x14ac:dyDescent="0.2">
      <c r="B55830" s="88"/>
      <c r="C55830" s="88"/>
      <c r="D55830" s="88"/>
      <c r="E55830" s="88"/>
      <c r="F55830" s="88"/>
      <c r="G55830" s="88"/>
      <c r="H55830" s="88"/>
      <c r="I55830" s="88"/>
      <c r="J55830" s="88"/>
      <c r="K55830" s="88"/>
    </row>
    <row r="55831" spans="2:11" hidden="1" x14ac:dyDescent="0.2">
      <c r="B55831" s="88"/>
      <c r="C55831" s="88"/>
      <c r="D55831" s="88"/>
      <c r="E55831" s="88"/>
      <c r="F55831" s="88"/>
      <c r="G55831" s="88"/>
      <c r="H55831" s="88"/>
      <c r="I55831" s="88"/>
      <c r="J55831" s="88"/>
      <c r="K55831" s="88"/>
    </row>
    <row r="55832" spans="2:11" hidden="1" x14ac:dyDescent="0.2">
      <c r="B55832" s="88"/>
      <c r="C55832" s="88"/>
      <c r="D55832" s="88"/>
      <c r="E55832" s="88"/>
      <c r="F55832" s="88"/>
      <c r="G55832" s="88"/>
      <c r="H55832" s="88"/>
      <c r="I55832" s="88"/>
      <c r="J55832" s="88"/>
      <c r="K55832" s="88"/>
    </row>
    <row r="55833" spans="2:11" hidden="1" x14ac:dyDescent="0.2">
      <c r="B55833" s="88"/>
      <c r="C55833" s="88"/>
      <c r="D55833" s="88"/>
      <c r="E55833" s="88"/>
      <c r="F55833" s="88"/>
      <c r="G55833" s="88"/>
      <c r="H55833" s="88"/>
      <c r="I55833" s="88"/>
      <c r="J55833" s="88"/>
      <c r="K55833" s="88"/>
    </row>
    <row r="55834" spans="2:11" hidden="1" x14ac:dyDescent="0.2">
      <c r="B55834" s="88"/>
      <c r="C55834" s="88"/>
      <c r="D55834" s="88"/>
      <c r="E55834" s="88"/>
      <c r="F55834" s="88"/>
      <c r="G55834" s="88"/>
      <c r="H55834" s="88"/>
      <c r="I55834" s="88"/>
      <c r="J55834" s="88"/>
      <c r="K55834" s="88"/>
    </row>
    <row r="55835" spans="2:11" hidden="1" x14ac:dyDescent="0.2">
      <c r="B55835" s="88"/>
      <c r="C55835" s="88"/>
      <c r="D55835" s="88"/>
      <c r="E55835" s="88"/>
      <c r="F55835" s="88"/>
      <c r="G55835" s="88"/>
      <c r="H55835" s="88"/>
      <c r="I55835" s="88"/>
      <c r="J55835" s="88"/>
      <c r="K55835" s="88"/>
    </row>
    <row r="55836" spans="2:11" hidden="1" x14ac:dyDescent="0.2">
      <c r="B55836" s="88"/>
      <c r="C55836" s="88"/>
      <c r="D55836" s="88"/>
      <c r="E55836" s="88"/>
      <c r="F55836" s="88"/>
      <c r="G55836" s="88"/>
      <c r="H55836" s="88"/>
      <c r="I55836" s="88"/>
      <c r="J55836" s="88"/>
      <c r="K55836" s="88"/>
    </row>
    <row r="55837" spans="2:11" hidden="1" x14ac:dyDescent="0.2">
      <c r="B55837" s="88"/>
      <c r="C55837" s="88"/>
      <c r="D55837" s="88"/>
      <c r="E55837" s="88"/>
      <c r="F55837" s="88"/>
      <c r="G55837" s="88"/>
      <c r="H55837" s="88"/>
      <c r="I55837" s="88"/>
      <c r="J55837" s="88"/>
      <c r="K55837" s="88"/>
    </row>
    <row r="55838" spans="2:11" hidden="1" x14ac:dyDescent="0.2">
      <c r="B55838" s="88"/>
      <c r="C55838" s="88"/>
      <c r="D55838" s="88"/>
      <c r="E55838" s="88"/>
      <c r="F55838" s="88"/>
      <c r="G55838" s="88"/>
      <c r="H55838" s="88"/>
      <c r="I55838" s="88"/>
      <c r="J55838" s="88"/>
      <c r="K55838" s="88"/>
    </row>
    <row r="55839" spans="2:11" hidden="1" x14ac:dyDescent="0.2">
      <c r="B55839" s="88"/>
      <c r="C55839" s="88"/>
      <c r="D55839" s="88"/>
      <c r="E55839" s="88"/>
      <c r="F55839" s="88"/>
      <c r="G55839" s="88"/>
      <c r="H55839" s="88"/>
      <c r="I55839" s="88"/>
      <c r="J55839" s="88"/>
      <c r="K55839" s="88"/>
    </row>
    <row r="55840" spans="2:11" hidden="1" x14ac:dyDescent="0.2">
      <c r="B55840" s="88"/>
      <c r="C55840" s="88"/>
      <c r="D55840" s="88"/>
      <c r="E55840" s="88"/>
      <c r="F55840" s="88"/>
      <c r="G55840" s="88"/>
      <c r="H55840" s="88"/>
      <c r="I55840" s="88"/>
      <c r="J55840" s="88"/>
      <c r="K55840" s="88"/>
    </row>
    <row r="55841" spans="2:11" hidden="1" x14ac:dyDescent="0.2">
      <c r="B55841" s="88"/>
      <c r="C55841" s="88"/>
      <c r="D55841" s="88"/>
      <c r="E55841" s="88"/>
      <c r="F55841" s="88"/>
      <c r="G55841" s="88"/>
      <c r="H55841" s="88"/>
      <c r="I55841" s="88"/>
      <c r="J55841" s="88"/>
      <c r="K55841" s="88"/>
    </row>
    <row r="55842" spans="2:11" hidden="1" x14ac:dyDescent="0.2">
      <c r="B55842" s="88"/>
      <c r="C55842" s="88"/>
      <c r="D55842" s="88"/>
      <c r="E55842" s="88"/>
      <c r="F55842" s="88"/>
      <c r="G55842" s="88"/>
      <c r="H55842" s="88"/>
      <c r="I55842" s="88"/>
      <c r="J55842" s="88"/>
      <c r="K55842" s="88"/>
    </row>
    <row r="55843" spans="2:11" hidden="1" x14ac:dyDescent="0.2">
      <c r="B55843" s="88"/>
      <c r="C55843" s="88"/>
      <c r="D55843" s="88"/>
      <c r="E55843" s="88"/>
      <c r="F55843" s="88"/>
      <c r="G55843" s="88"/>
      <c r="H55843" s="88"/>
      <c r="I55843" s="88"/>
      <c r="J55843" s="88"/>
      <c r="K55843" s="88"/>
    </row>
    <row r="55844" spans="2:11" hidden="1" x14ac:dyDescent="0.2">
      <c r="B55844" s="88"/>
      <c r="C55844" s="88"/>
      <c r="D55844" s="88"/>
      <c r="E55844" s="88"/>
      <c r="F55844" s="88"/>
      <c r="G55844" s="88"/>
      <c r="H55844" s="88"/>
      <c r="I55844" s="88"/>
      <c r="J55844" s="88"/>
      <c r="K55844" s="88"/>
    </row>
    <row r="55845" spans="2:11" hidden="1" x14ac:dyDescent="0.2">
      <c r="B55845" s="88"/>
      <c r="C55845" s="88"/>
      <c r="D55845" s="88"/>
      <c r="E55845" s="88"/>
      <c r="F55845" s="88"/>
      <c r="G55845" s="88"/>
      <c r="H55845" s="88"/>
      <c r="I55845" s="88"/>
      <c r="J55845" s="88"/>
      <c r="K55845" s="88"/>
    </row>
    <row r="55846" spans="2:11" hidden="1" x14ac:dyDescent="0.2">
      <c r="B55846" s="88"/>
      <c r="C55846" s="88"/>
      <c r="D55846" s="88"/>
      <c r="E55846" s="88"/>
      <c r="F55846" s="88"/>
      <c r="G55846" s="88"/>
      <c r="H55846" s="88"/>
      <c r="I55846" s="88"/>
      <c r="J55846" s="88"/>
      <c r="K55846" s="88"/>
    </row>
    <row r="55847" spans="2:11" hidden="1" x14ac:dyDescent="0.2">
      <c r="B55847" s="88"/>
      <c r="C55847" s="88"/>
      <c r="D55847" s="88"/>
      <c r="E55847" s="88"/>
      <c r="F55847" s="88"/>
      <c r="G55847" s="88"/>
      <c r="H55847" s="88"/>
      <c r="I55847" s="88"/>
      <c r="J55847" s="88"/>
      <c r="K55847" s="88"/>
    </row>
    <row r="55848" spans="2:11" hidden="1" x14ac:dyDescent="0.2">
      <c r="B55848" s="88"/>
      <c r="C55848" s="88"/>
      <c r="D55848" s="88"/>
      <c r="E55848" s="88"/>
      <c r="F55848" s="88"/>
      <c r="G55848" s="88"/>
      <c r="H55848" s="88"/>
      <c r="I55848" s="88"/>
      <c r="J55848" s="88"/>
      <c r="K55848" s="88"/>
    </row>
    <row r="55849" spans="2:11" hidden="1" x14ac:dyDescent="0.2">
      <c r="B55849" s="88"/>
      <c r="C55849" s="88"/>
      <c r="D55849" s="88"/>
      <c r="E55849" s="88"/>
      <c r="F55849" s="88"/>
      <c r="G55849" s="88"/>
      <c r="H55849" s="88"/>
      <c r="I55849" s="88"/>
      <c r="J55849" s="88"/>
      <c r="K55849" s="88"/>
    </row>
    <row r="55850" spans="2:11" hidden="1" x14ac:dyDescent="0.2">
      <c r="B55850" s="88"/>
      <c r="C55850" s="88"/>
      <c r="D55850" s="88"/>
      <c r="E55850" s="88"/>
      <c r="F55850" s="88"/>
      <c r="G55850" s="88"/>
      <c r="H55850" s="88"/>
      <c r="I55850" s="88"/>
      <c r="J55850" s="88"/>
      <c r="K55850" s="88"/>
    </row>
    <row r="55851" spans="2:11" hidden="1" x14ac:dyDescent="0.2">
      <c r="B55851" s="88"/>
      <c r="C55851" s="88"/>
      <c r="D55851" s="88"/>
      <c r="E55851" s="88"/>
      <c r="F55851" s="88"/>
      <c r="G55851" s="88"/>
      <c r="H55851" s="88"/>
      <c r="I55851" s="88"/>
      <c r="J55851" s="88"/>
      <c r="K55851" s="88"/>
    </row>
    <row r="55852" spans="2:11" hidden="1" x14ac:dyDescent="0.2">
      <c r="B55852" s="88"/>
      <c r="C55852" s="88"/>
      <c r="D55852" s="88"/>
      <c r="E55852" s="88"/>
      <c r="F55852" s="88"/>
      <c r="G55852" s="88"/>
      <c r="H55852" s="88"/>
      <c r="I55852" s="88"/>
      <c r="J55852" s="88"/>
      <c r="K55852" s="88"/>
    </row>
    <row r="55853" spans="2:11" hidden="1" x14ac:dyDescent="0.2">
      <c r="B55853" s="88"/>
      <c r="C55853" s="88"/>
      <c r="D55853" s="88"/>
      <c r="E55853" s="88"/>
      <c r="F55853" s="88"/>
      <c r="G55853" s="88"/>
      <c r="H55853" s="88"/>
      <c r="I55853" s="88"/>
      <c r="J55853" s="88"/>
      <c r="K55853" s="88"/>
    </row>
    <row r="55854" spans="2:11" hidden="1" x14ac:dyDescent="0.2">
      <c r="B55854" s="88"/>
      <c r="C55854" s="88"/>
      <c r="D55854" s="88"/>
      <c r="E55854" s="88"/>
      <c r="F55854" s="88"/>
      <c r="G55854" s="88"/>
      <c r="H55854" s="88"/>
      <c r="I55854" s="88"/>
      <c r="J55854" s="88"/>
      <c r="K55854" s="88"/>
    </row>
    <row r="55855" spans="2:11" hidden="1" x14ac:dyDescent="0.2">
      <c r="B55855" s="88"/>
      <c r="C55855" s="88"/>
      <c r="D55855" s="88"/>
      <c r="E55855" s="88"/>
      <c r="F55855" s="88"/>
      <c r="G55855" s="88"/>
      <c r="H55855" s="88"/>
      <c r="I55855" s="88"/>
      <c r="J55855" s="88"/>
      <c r="K55855" s="88"/>
    </row>
    <row r="55856" spans="2:11" hidden="1" x14ac:dyDescent="0.2">
      <c r="B55856" s="88"/>
      <c r="C55856" s="88"/>
      <c r="D55856" s="88"/>
      <c r="E55856" s="88"/>
      <c r="F55856" s="88"/>
      <c r="G55856" s="88"/>
      <c r="H55856" s="88"/>
      <c r="I55856" s="88"/>
      <c r="J55856" s="88"/>
      <c r="K55856" s="88"/>
    </row>
    <row r="55857" spans="2:11" hidden="1" x14ac:dyDescent="0.2">
      <c r="B55857" s="88"/>
      <c r="C55857" s="88"/>
      <c r="D55857" s="88"/>
      <c r="E55857" s="88"/>
      <c r="F55857" s="88"/>
      <c r="G55857" s="88"/>
      <c r="H55857" s="88"/>
      <c r="I55857" s="88"/>
      <c r="J55857" s="88"/>
      <c r="K55857" s="88"/>
    </row>
    <row r="55858" spans="2:11" hidden="1" x14ac:dyDescent="0.2">
      <c r="B55858" s="88"/>
      <c r="C55858" s="88"/>
      <c r="D55858" s="88"/>
      <c r="E55858" s="88"/>
      <c r="F55858" s="88"/>
      <c r="G55858" s="88"/>
      <c r="H55858" s="88"/>
      <c r="I55858" s="88"/>
      <c r="J55858" s="88"/>
      <c r="K55858" s="88"/>
    </row>
    <row r="55859" spans="2:11" hidden="1" x14ac:dyDescent="0.2">
      <c r="B55859" s="88"/>
      <c r="C55859" s="88"/>
      <c r="D55859" s="88"/>
      <c r="E55859" s="88"/>
      <c r="F55859" s="88"/>
      <c r="G55859" s="88"/>
      <c r="H55859" s="88"/>
      <c r="I55859" s="88"/>
      <c r="J55859" s="88"/>
      <c r="K55859" s="88"/>
    </row>
    <row r="55860" spans="2:11" hidden="1" x14ac:dyDescent="0.2">
      <c r="B55860" s="88"/>
      <c r="C55860" s="88"/>
      <c r="D55860" s="88"/>
      <c r="E55860" s="88"/>
      <c r="F55860" s="88"/>
      <c r="G55860" s="88"/>
      <c r="H55860" s="88"/>
      <c r="I55860" s="88"/>
      <c r="J55860" s="88"/>
      <c r="K55860" s="88"/>
    </row>
    <row r="55861" spans="2:11" hidden="1" x14ac:dyDescent="0.2">
      <c r="B55861" s="88"/>
      <c r="C55861" s="88"/>
      <c r="D55861" s="88"/>
      <c r="E55861" s="88"/>
      <c r="F55861" s="88"/>
      <c r="G55861" s="88"/>
      <c r="H55861" s="88"/>
      <c r="I55861" s="88"/>
      <c r="J55861" s="88"/>
      <c r="K55861" s="88"/>
    </row>
    <row r="55862" spans="2:11" hidden="1" x14ac:dyDescent="0.2">
      <c r="B55862" s="88"/>
      <c r="C55862" s="88"/>
      <c r="D55862" s="88"/>
      <c r="E55862" s="88"/>
      <c r="F55862" s="88"/>
      <c r="G55862" s="88"/>
      <c r="H55862" s="88"/>
      <c r="I55862" s="88"/>
      <c r="J55862" s="88"/>
      <c r="K55862" s="88"/>
    </row>
    <row r="55863" spans="2:11" hidden="1" x14ac:dyDescent="0.2">
      <c r="B55863" s="88"/>
      <c r="C55863" s="88"/>
      <c r="D55863" s="88"/>
      <c r="E55863" s="88"/>
      <c r="F55863" s="88"/>
      <c r="G55863" s="88"/>
      <c r="H55863" s="88"/>
      <c r="I55863" s="88"/>
      <c r="J55863" s="88"/>
      <c r="K55863" s="88"/>
    </row>
    <row r="55864" spans="2:11" hidden="1" x14ac:dyDescent="0.2">
      <c r="B55864" s="88"/>
      <c r="C55864" s="88"/>
      <c r="D55864" s="88"/>
      <c r="E55864" s="88"/>
      <c r="F55864" s="88"/>
      <c r="G55864" s="88"/>
      <c r="H55864" s="88"/>
      <c r="I55864" s="88"/>
      <c r="J55864" s="88"/>
      <c r="K55864" s="88"/>
    </row>
    <row r="55865" spans="2:11" hidden="1" x14ac:dyDescent="0.2">
      <c r="B55865" s="88"/>
      <c r="C55865" s="88"/>
      <c r="D55865" s="88"/>
      <c r="E55865" s="88"/>
      <c r="F55865" s="88"/>
      <c r="G55865" s="88"/>
      <c r="H55865" s="88"/>
      <c r="I55865" s="88"/>
      <c r="J55865" s="88"/>
      <c r="K55865" s="88"/>
    </row>
    <row r="55866" spans="2:11" hidden="1" x14ac:dyDescent="0.2">
      <c r="B55866" s="88"/>
      <c r="C55866" s="88"/>
      <c r="D55866" s="88"/>
      <c r="E55866" s="88"/>
      <c r="F55866" s="88"/>
      <c r="G55866" s="88"/>
      <c r="H55866" s="88"/>
      <c r="I55866" s="88"/>
      <c r="J55866" s="88"/>
      <c r="K55866" s="88"/>
    </row>
    <row r="55867" spans="2:11" hidden="1" x14ac:dyDescent="0.2">
      <c r="B55867" s="88"/>
      <c r="C55867" s="88"/>
      <c r="D55867" s="88"/>
      <c r="E55867" s="88"/>
      <c r="F55867" s="88"/>
      <c r="G55867" s="88"/>
      <c r="H55867" s="88"/>
      <c r="I55867" s="88"/>
      <c r="J55867" s="88"/>
      <c r="K55867" s="88"/>
    </row>
    <row r="55868" spans="2:11" hidden="1" x14ac:dyDescent="0.2">
      <c r="B55868" s="88"/>
      <c r="C55868" s="88"/>
      <c r="D55868" s="88"/>
      <c r="E55868" s="88"/>
      <c r="F55868" s="88"/>
      <c r="G55868" s="88"/>
      <c r="H55868" s="88"/>
      <c r="I55868" s="88"/>
      <c r="J55868" s="88"/>
      <c r="K55868" s="88"/>
    </row>
    <row r="55869" spans="2:11" hidden="1" x14ac:dyDescent="0.2">
      <c r="B55869" s="88"/>
      <c r="C55869" s="88"/>
      <c r="D55869" s="88"/>
      <c r="E55869" s="88"/>
      <c r="F55869" s="88"/>
      <c r="G55869" s="88"/>
      <c r="H55869" s="88"/>
      <c r="I55869" s="88"/>
      <c r="J55869" s="88"/>
      <c r="K55869" s="88"/>
    </row>
    <row r="55870" spans="2:11" hidden="1" x14ac:dyDescent="0.2">
      <c r="B55870" s="88"/>
      <c r="C55870" s="88"/>
      <c r="D55870" s="88"/>
      <c r="E55870" s="88"/>
      <c r="F55870" s="88"/>
      <c r="G55870" s="88"/>
      <c r="H55870" s="88"/>
      <c r="I55870" s="88"/>
      <c r="J55870" s="88"/>
      <c r="K55870" s="88"/>
    </row>
    <row r="55871" spans="2:11" hidden="1" x14ac:dyDescent="0.2">
      <c r="B55871" s="88"/>
      <c r="C55871" s="88"/>
      <c r="D55871" s="88"/>
      <c r="E55871" s="88"/>
      <c r="F55871" s="88"/>
      <c r="G55871" s="88"/>
      <c r="H55871" s="88"/>
      <c r="I55871" s="88"/>
      <c r="J55871" s="88"/>
      <c r="K55871" s="88"/>
    </row>
    <row r="55872" spans="2:11" hidden="1" x14ac:dyDescent="0.2">
      <c r="B55872" s="88"/>
      <c r="C55872" s="88"/>
      <c r="D55872" s="88"/>
      <c r="E55872" s="88"/>
      <c r="F55872" s="88"/>
      <c r="G55872" s="88"/>
      <c r="H55872" s="88"/>
      <c r="I55872" s="88"/>
      <c r="J55872" s="88"/>
      <c r="K55872" s="88"/>
    </row>
    <row r="55873" spans="2:11" hidden="1" x14ac:dyDescent="0.2">
      <c r="B55873" s="88"/>
      <c r="C55873" s="88"/>
      <c r="D55873" s="88"/>
      <c r="E55873" s="88"/>
      <c r="F55873" s="88"/>
      <c r="G55873" s="88"/>
      <c r="H55873" s="88"/>
      <c r="I55873" s="88"/>
      <c r="J55873" s="88"/>
      <c r="K55873" s="88"/>
    </row>
    <row r="55874" spans="2:11" hidden="1" x14ac:dyDescent="0.2">
      <c r="B55874" s="88"/>
      <c r="C55874" s="88"/>
      <c r="D55874" s="88"/>
      <c r="E55874" s="88"/>
      <c r="F55874" s="88"/>
      <c r="G55874" s="88"/>
      <c r="H55874" s="88"/>
      <c r="I55874" s="88"/>
      <c r="J55874" s="88"/>
      <c r="K55874" s="88"/>
    </row>
    <row r="55875" spans="2:11" hidden="1" x14ac:dyDescent="0.2">
      <c r="B55875" s="88"/>
      <c r="C55875" s="88"/>
      <c r="D55875" s="88"/>
      <c r="E55875" s="88"/>
      <c r="F55875" s="88"/>
      <c r="G55875" s="88"/>
      <c r="H55875" s="88"/>
      <c r="I55875" s="88"/>
      <c r="J55875" s="88"/>
      <c r="K55875" s="88"/>
    </row>
    <row r="55876" spans="2:11" hidden="1" x14ac:dyDescent="0.2">
      <c r="B55876" s="88"/>
      <c r="C55876" s="88"/>
      <c r="D55876" s="88"/>
      <c r="E55876" s="88"/>
      <c r="F55876" s="88"/>
      <c r="G55876" s="88"/>
      <c r="H55876" s="88"/>
      <c r="I55876" s="88"/>
      <c r="J55876" s="88"/>
      <c r="K55876" s="88"/>
    </row>
    <row r="55877" spans="2:11" hidden="1" x14ac:dyDescent="0.2">
      <c r="B55877" s="88"/>
      <c r="C55877" s="88"/>
      <c r="D55877" s="88"/>
      <c r="E55877" s="88"/>
      <c r="F55877" s="88"/>
      <c r="G55877" s="88"/>
      <c r="H55877" s="88"/>
      <c r="I55877" s="88"/>
      <c r="J55877" s="88"/>
      <c r="K55877" s="88"/>
    </row>
    <row r="55878" spans="2:11" hidden="1" x14ac:dyDescent="0.2">
      <c r="B55878" s="88"/>
      <c r="C55878" s="88"/>
      <c r="D55878" s="88"/>
      <c r="E55878" s="88"/>
      <c r="F55878" s="88"/>
      <c r="G55878" s="88"/>
      <c r="H55878" s="88"/>
      <c r="I55878" s="88"/>
      <c r="J55878" s="88"/>
      <c r="K55878" s="88"/>
    </row>
    <row r="55879" spans="2:11" hidden="1" x14ac:dyDescent="0.2">
      <c r="B55879" s="88"/>
      <c r="C55879" s="88"/>
      <c r="D55879" s="88"/>
      <c r="E55879" s="88"/>
      <c r="F55879" s="88"/>
      <c r="G55879" s="88"/>
      <c r="H55879" s="88"/>
      <c r="I55879" s="88"/>
      <c r="J55879" s="88"/>
      <c r="K55879" s="88"/>
    </row>
    <row r="55880" spans="2:11" hidden="1" x14ac:dyDescent="0.2">
      <c r="B55880" s="88"/>
      <c r="C55880" s="88"/>
      <c r="D55880" s="88"/>
      <c r="E55880" s="88"/>
      <c r="F55880" s="88"/>
      <c r="G55880" s="88"/>
      <c r="H55880" s="88"/>
      <c r="I55880" s="88"/>
      <c r="J55880" s="88"/>
      <c r="K55880" s="88"/>
    </row>
    <row r="55881" spans="2:11" hidden="1" x14ac:dyDescent="0.2">
      <c r="B55881" s="88"/>
      <c r="C55881" s="88"/>
      <c r="D55881" s="88"/>
      <c r="E55881" s="88"/>
      <c r="F55881" s="88"/>
      <c r="G55881" s="88"/>
      <c r="H55881" s="88"/>
      <c r="I55881" s="88"/>
      <c r="J55881" s="88"/>
      <c r="K55881" s="88"/>
    </row>
    <row r="55882" spans="2:11" hidden="1" x14ac:dyDescent="0.2">
      <c r="B55882" s="88"/>
      <c r="C55882" s="88"/>
      <c r="D55882" s="88"/>
      <c r="E55882" s="88"/>
      <c r="F55882" s="88"/>
      <c r="G55882" s="88"/>
      <c r="H55882" s="88"/>
      <c r="I55882" s="88"/>
      <c r="J55882" s="88"/>
      <c r="K55882" s="88"/>
    </row>
    <row r="55883" spans="2:11" hidden="1" x14ac:dyDescent="0.2">
      <c r="B55883" s="88"/>
      <c r="C55883" s="88"/>
      <c r="D55883" s="88"/>
      <c r="E55883" s="88"/>
      <c r="F55883" s="88"/>
      <c r="G55883" s="88"/>
      <c r="H55883" s="88"/>
      <c r="I55883" s="88"/>
      <c r="J55883" s="88"/>
      <c r="K55883" s="88"/>
    </row>
    <row r="55884" spans="2:11" hidden="1" x14ac:dyDescent="0.2">
      <c r="B55884" s="88"/>
      <c r="C55884" s="88"/>
      <c r="D55884" s="88"/>
      <c r="E55884" s="88"/>
      <c r="F55884" s="88"/>
      <c r="G55884" s="88"/>
      <c r="H55884" s="88"/>
      <c r="I55884" s="88"/>
      <c r="J55884" s="88"/>
      <c r="K55884" s="88"/>
    </row>
    <row r="55885" spans="2:11" hidden="1" x14ac:dyDescent="0.2">
      <c r="B55885" s="88"/>
      <c r="C55885" s="88"/>
      <c r="D55885" s="88"/>
      <c r="E55885" s="88"/>
      <c r="F55885" s="88"/>
      <c r="G55885" s="88"/>
      <c r="H55885" s="88"/>
      <c r="I55885" s="88"/>
      <c r="J55885" s="88"/>
      <c r="K55885" s="88"/>
    </row>
    <row r="55886" spans="2:11" hidden="1" x14ac:dyDescent="0.2">
      <c r="B55886" s="88"/>
      <c r="C55886" s="88"/>
      <c r="D55886" s="88"/>
      <c r="E55886" s="88"/>
      <c r="F55886" s="88"/>
      <c r="G55886" s="88"/>
      <c r="H55886" s="88"/>
      <c r="I55886" s="88"/>
      <c r="J55886" s="88"/>
      <c r="K55886" s="88"/>
    </row>
    <row r="55887" spans="2:11" hidden="1" x14ac:dyDescent="0.2">
      <c r="B55887" s="88"/>
      <c r="C55887" s="88"/>
      <c r="D55887" s="88"/>
      <c r="E55887" s="88"/>
      <c r="F55887" s="88"/>
      <c r="G55887" s="88"/>
      <c r="H55887" s="88"/>
      <c r="I55887" s="88"/>
      <c r="J55887" s="88"/>
      <c r="K55887" s="88"/>
    </row>
    <row r="55888" spans="2:11" hidden="1" x14ac:dyDescent="0.2">
      <c r="B55888" s="88"/>
      <c r="C55888" s="88"/>
      <c r="D55888" s="88"/>
      <c r="E55888" s="88"/>
      <c r="F55888" s="88"/>
      <c r="G55888" s="88"/>
      <c r="H55888" s="88"/>
      <c r="I55888" s="88"/>
      <c r="J55888" s="88"/>
      <c r="K55888" s="88"/>
    </row>
    <row r="55889" spans="2:11" hidden="1" x14ac:dyDescent="0.2">
      <c r="B55889" s="88"/>
      <c r="C55889" s="88"/>
      <c r="D55889" s="88"/>
      <c r="E55889" s="88"/>
      <c r="F55889" s="88"/>
      <c r="G55889" s="88"/>
      <c r="H55889" s="88"/>
      <c r="I55889" s="88"/>
      <c r="J55889" s="88"/>
      <c r="K55889" s="88"/>
    </row>
    <row r="55890" spans="2:11" hidden="1" x14ac:dyDescent="0.2">
      <c r="B55890" s="88"/>
      <c r="C55890" s="88"/>
      <c r="D55890" s="88"/>
      <c r="E55890" s="88"/>
      <c r="F55890" s="88"/>
      <c r="G55890" s="88"/>
      <c r="H55890" s="88"/>
      <c r="I55890" s="88"/>
      <c r="J55890" s="88"/>
      <c r="K55890" s="88"/>
    </row>
    <row r="55891" spans="2:11" hidden="1" x14ac:dyDescent="0.2">
      <c r="B55891" s="88"/>
      <c r="C55891" s="88"/>
      <c r="D55891" s="88"/>
      <c r="E55891" s="88"/>
      <c r="F55891" s="88"/>
      <c r="G55891" s="88"/>
      <c r="H55891" s="88"/>
      <c r="I55891" s="88"/>
      <c r="J55891" s="88"/>
      <c r="K55891" s="88"/>
    </row>
    <row r="55892" spans="2:11" hidden="1" x14ac:dyDescent="0.2">
      <c r="B55892" s="88"/>
      <c r="C55892" s="88"/>
      <c r="D55892" s="88"/>
      <c r="E55892" s="88"/>
      <c r="F55892" s="88"/>
      <c r="G55892" s="88"/>
      <c r="H55892" s="88"/>
      <c r="I55892" s="88"/>
      <c r="J55892" s="88"/>
      <c r="K55892" s="88"/>
    </row>
    <row r="55893" spans="2:11" hidden="1" x14ac:dyDescent="0.2">
      <c r="B55893" s="88"/>
      <c r="C55893" s="88"/>
      <c r="D55893" s="88"/>
      <c r="E55893" s="88"/>
      <c r="F55893" s="88"/>
      <c r="G55893" s="88"/>
      <c r="H55893" s="88"/>
      <c r="I55893" s="88"/>
      <c r="J55893" s="88"/>
      <c r="K55893" s="88"/>
    </row>
    <row r="55894" spans="2:11" hidden="1" x14ac:dyDescent="0.2">
      <c r="B55894" s="88"/>
      <c r="C55894" s="88"/>
      <c r="D55894" s="88"/>
      <c r="E55894" s="88"/>
      <c r="F55894" s="88"/>
      <c r="G55894" s="88"/>
      <c r="H55894" s="88"/>
      <c r="I55894" s="88"/>
      <c r="J55894" s="88"/>
      <c r="K55894" s="88"/>
    </row>
    <row r="55895" spans="2:11" hidden="1" x14ac:dyDescent="0.2">
      <c r="B55895" s="88"/>
      <c r="C55895" s="88"/>
      <c r="D55895" s="88"/>
      <c r="E55895" s="88"/>
      <c r="F55895" s="88"/>
      <c r="G55895" s="88"/>
      <c r="H55895" s="88"/>
      <c r="I55895" s="88"/>
      <c r="J55895" s="88"/>
      <c r="K55895" s="88"/>
    </row>
    <row r="55896" spans="2:11" hidden="1" x14ac:dyDescent="0.2">
      <c r="B55896" s="88"/>
      <c r="C55896" s="88"/>
      <c r="D55896" s="88"/>
      <c r="E55896" s="88"/>
      <c r="F55896" s="88"/>
      <c r="G55896" s="88"/>
      <c r="H55896" s="88"/>
      <c r="I55896" s="88"/>
      <c r="J55896" s="88"/>
      <c r="K55896" s="88"/>
    </row>
    <row r="55897" spans="2:11" hidden="1" x14ac:dyDescent="0.2">
      <c r="B55897" s="88"/>
      <c r="C55897" s="88"/>
      <c r="D55897" s="88"/>
      <c r="E55897" s="88"/>
      <c r="F55897" s="88"/>
      <c r="G55897" s="88"/>
      <c r="H55897" s="88"/>
      <c r="I55897" s="88"/>
      <c r="J55897" s="88"/>
      <c r="K55897" s="88"/>
    </row>
    <row r="55898" spans="2:11" hidden="1" x14ac:dyDescent="0.2">
      <c r="B55898" s="88"/>
      <c r="C55898" s="88"/>
      <c r="D55898" s="88"/>
      <c r="E55898" s="88"/>
      <c r="F55898" s="88"/>
      <c r="G55898" s="88"/>
      <c r="H55898" s="88"/>
      <c r="I55898" s="88"/>
      <c r="J55898" s="88"/>
      <c r="K55898" s="88"/>
    </row>
    <row r="55899" spans="2:11" hidden="1" x14ac:dyDescent="0.2">
      <c r="B55899" s="88"/>
      <c r="C55899" s="88"/>
      <c r="D55899" s="88"/>
      <c r="E55899" s="88"/>
      <c r="F55899" s="88"/>
      <c r="G55899" s="88"/>
      <c r="H55899" s="88"/>
      <c r="I55899" s="88"/>
      <c r="J55899" s="88"/>
      <c r="K55899" s="88"/>
    </row>
    <row r="55900" spans="2:11" hidden="1" x14ac:dyDescent="0.2">
      <c r="B55900" s="88"/>
      <c r="C55900" s="88"/>
      <c r="D55900" s="88"/>
      <c r="E55900" s="88"/>
      <c r="F55900" s="88"/>
      <c r="G55900" s="88"/>
      <c r="H55900" s="88"/>
      <c r="I55900" s="88"/>
      <c r="J55900" s="88"/>
      <c r="K55900" s="88"/>
    </row>
    <row r="55901" spans="2:11" hidden="1" x14ac:dyDescent="0.2">
      <c r="B55901" s="88"/>
      <c r="C55901" s="88"/>
      <c r="D55901" s="88"/>
      <c r="E55901" s="88"/>
      <c r="F55901" s="88"/>
      <c r="G55901" s="88"/>
      <c r="H55901" s="88"/>
      <c r="I55901" s="88"/>
      <c r="J55901" s="88"/>
      <c r="K55901" s="88"/>
    </row>
    <row r="55902" spans="2:11" hidden="1" x14ac:dyDescent="0.2">
      <c r="B55902" s="88"/>
      <c r="C55902" s="88"/>
      <c r="D55902" s="88"/>
      <c r="E55902" s="88"/>
      <c r="F55902" s="88"/>
      <c r="G55902" s="88"/>
      <c r="H55902" s="88"/>
      <c r="I55902" s="88"/>
      <c r="J55902" s="88"/>
      <c r="K55902" s="88"/>
    </row>
    <row r="55903" spans="2:11" hidden="1" x14ac:dyDescent="0.2">
      <c r="B55903" s="88"/>
      <c r="C55903" s="88"/>
      <c r="D55903" s="88"/>
      <c r="E55903" s="88"/>
      <c r="F55903" s="88"/>
      <c r="G55903" s="88"/>
      <c r="H55903" s="88"/>
      <c r="I55903" s="88"/>
      <c r="J55903" s="88"/>
      <c r="K55903" s="88"/>
    </row>
    <row r="55904" spans="2:11" hidden="1" x14ac:dyDescent="0.2">
      <c r="B55904" s="88"/>
      <c r="C55904" s="88"/>
      <c r="D55904" s="88"/>
      <c r="E55904" s="88"/>
      <c r="F55904" s="88"/>
      <c r="G55904" s="88"/>
      <c r="H55904" s="88"/>
      <c r="I55904" s="88"/>
      <c r="J55904" s="88"/>
      <c r="K55904" s="88"/>
    </row>
    <row r="55905" spans="2:11" hidden="1" x14ac:dyDescent="0.2">
      <c r="B55905" s="88"/>
      <c r="C55905" s="88"/>
      <c r="D55905" s="88"/>
      <c r="E55905" s="88"/>
      <c r="F55905" s="88"/>
      <c r="G55905" s="88"/>
      <c r="H55905" s="88"/>
      <c r="I55905" s="88"/>
      <c r="J55905" s="88"/>
      <c r="K55905" s="88"/>
    </row>
    <row r="55906" spans="2:11" hidden="1" x14ac:dyDescent="0.2">
      <c r="B55906" s="88"/>
      <c r="C55906" s="88"/>
      <c r="D55906" s="88"/>
      <c r="E55906" s="88"/>
      <c r="F55906" s="88"/>
      <c r="G55906" s="88"/>
      <c r="H55906" s="88"/>
      <c r="I55906" s="88"/>
      <c r="J55906" s="88"/>
      <c r="K55906" s="88"/>
    </row>
    <row r="55907" spans="2:11" hidden="1" x14ac:dyDescent="0.2">
      <c r="B55907" s="88"/>
      <c r="C55907" s="88"/>
      <c r="D55907" s="88"/>
      <c r="E55907" s="88"/>
      <c r="F55907" s="88"/>
      <c r="G55907" s="88"/>
      <c r="H55907" s="88"/>
      <c r="I55907" s="88"/>
      <c r="J55907" s="88"/>
      <c r="K55907" s="88"/>
    </row>
    <row r="55908" spans="2:11" hidden="1" x14ac:dyDescent="0.2">
      <c r="B55908" s="88"/>
      <c r="C55908" s="88"/>
      <c r="D55908" s="88"/>
      <c r="E55908" s="88"/>
      <c r="F55908" s="88"/>
      <c r="G55908" s="88"/>
      <c r="H55908" s="88"/>
      <c r="I55908" s="88"/>
      <c r="J55908" s="88"/>
      <c r="K55908" s="88"/>
    </row>
    <row r="55909" spans="2:11" hidden="1" x14ac:dyDescent="0.2">
      <c r="B55909" s="88"/>
      <c r="C55909" s="88"/>
      <c r="D55909" s="88"/>
      <c r="E55909" s="88"/>
      <c r="F55909" s="88"/>
      <c r="G55909" s="88"/>
      <c r="H55909" s="88"/>
      <c r="I55909" s="88"/>
      <c r="J55909" s="88"/>
      <c r="K55909" s="88"/>
    </row>
    <row r="55910" spans="2:11" hidden="1" x14ac:dyDescent="0.2">
      <c r="B55910" s="88"/>
      <c r="C55910" s="88"/>
      <c r="D55910" s="88"/>
      <c r="E55910" s="88"/>
      <c r="F55910" s="88"/>
      <c r="G55910" s="88"/>
      <c r="H55910" s="88"/>
      <c r="I55910" s="88"/>
      <c r="J55910" s="88"/>
      <c r="K55910" s="88"/>
    </row>
    <row r="55911" spans="2:11" hidden="1" x14ac:dyDescent="0.2">
      <c r="B55911" s="88"/>
      <c r="C55911" s="88"/>
      <c r="D55911" s="88"/>
      <c r="E55911" s="88"/>
      <c r="F55911" s="88"/>
      <c r="G55911" s="88"/>
      <c r="H55911" s="88"/>
      <c r="I55911" s="88"/>
      <c r="J55911" s="88"/>
      <c r="K55911" s="88"/>
    </row>
    <row r="55912" spans="2:11" hidden="1" x14ac:dyDescent="0.2">
      <c r="B55912" s="88"/>
      <c r="C55912" s="88"/>
      <c r="D55912" s="88"/>
      <c r="E55912" s="88"/>
      <c r="F55912" s="88"/>
      <c r="G55912" s="88"/>
      <c r="H55912" s="88"/>
      <c r="I55912" s="88"/>
      <c r="J55912" s="88"/>
      <c r="K55912" s="88"/>
    </row>
    <row r="55913" spans="2:11" hidden="1" x14ac:dyDescent="0.2">
      <c r="B55913" s="88"/>
      <c r="C55913" s="88"/>
      <c r="D55913" s="88"/>
      <c r="E55913" s="88"/>
      <c r="F55913" s="88"/>
      <c r="G55913" s="88"/>
      <c r="H55913" s="88"/>
      <c r="I55913" s="88"/>
      <c r="J55913" s="88"/>
      <c r="K55913" s="88"/>
    </row>
    <row r="55914" spans="2:11" hidden="1" x14ac:dyDescent="0.2">
      <c r="B55914" s="88"/>
      <c r="C55914" s="88"/>
      <c r="D55914" s="88"/>
      <c r="E55914" s="88"/>
      <c r="F55914" s="88"/>
      <c r="G55914" s="88"/>
      <c r="H55914" s="88"/>
      <c r="I55914" s="88"/>
      <c r="J55914" s="88"/>
      <c r="K55914" s="88"/>
    </row>
    <row r="55915" spans="2:11" hidden="1" x14ac:dyDescent="0.2">
      <c r="B55915" s="88"/>
      <c r="C55915" s="88"/>
      <c r="D55915" s="88"/>
      <c r="E55915" s="88"/>
      <c r="F55915" s="88"/>
      <c r="G55915" s="88"/>
      <c r="H55915" s="88"/>
      <c r="I55915" s="88"/>
      <c r="J55915" s="88"/>
      <c r="K55915" s="88"/>
    </row>
    <row r="55916" spans="2:11" hidden="1" x14ac:dyDescent="0.2">
      <c r="B55916" s="88"/>
      <c r="C55916" s="88"/>
      <c r="D55916" s="88"/>
      <c r="E55916" s="88"/>
      <c r="F55916" s="88"/>
      <c r="G55916" s="88"/>
      <c r="H55916" s="88"/>
      <c r="I55916" s="88"/>
      <c r="J55916" s="88"/>
      <c r="K55916" s="88"/>
    </row>
    <row r="55917" spans="2:11" hidden="1" x14ac:dyDescent="0.2">
      <c r="B55917" s="88"/>
      <c r="C55917" s="88"/>
      <c r="D55917" s="88"/>
      <c r="E55917" s="88"/>
      <c r="F55917" s="88"/>
      <c r="G55917" s="88"/>
      <c r="H55917" s="88"/>
      <c r="I55917" s="88"/>
      <c r="J55917" s="88"/>
      <c r="K55917" s="88"/>
    </row>
    <row r="55918" spans="2:11" hidden="1" x14ac:dyDescent="0.2">
      <c r="B55918" s="88"/>
      <c r="C55918" s="88"/>
      <c r="D55918" s="88"/>
      <c r="E55918" s="88"/>
      <c r="F55918" s="88"/>
      <c r="G55918" s="88"/>
      <c r="H55918" s="88"/>
      <c r="I55918" s="88"/>
      <c r="J55918" s="88"/>
      <c r="K55918" s="88"/>
    </row>
    <row r="55919" spans="2:11" hidden="1" x14ac:dyDescent="0.2">
      <c r="B55919" s="88"/>
      <c r="C55919" s="88"/>
      <c r="D55919" s="88"/>
      <c r="E55919" s="88"/>
      <c r="F55919" s="88"/>
      <c r="G55919" s="88"/>
      <c r="H55919" s="88"/>
      <c r="I55919" s="88"/>
      <c r="J55919" s="88"/>
      <c r="K55919" s="88"/>
    </row>
    <row r="55920" spans="2:11" hidden="1" x14ac:dyDescent="0.2">
      <c r="B55920" s="88"/>
      <c r="C55920" s="88"/>
      <c r="D55920" s="88"/>
      <c r="E55920" s="88"/>
      <c r="F55920" s="88"/>
      <c r="G55920" s="88"/>
      <c r="H55920" s="88"/>
      <c r="I55920" s="88"/>
      <c r="J55920" s="88"/>
      <c r="K55920" s="88"/>
    </row>
    <row r="55921" spans="2:11" hidden="1" x14ac:dyDescent="0.2">
      <c r="B55921" s="88"/>
      <c r="C55921" s="88"/>
      <c r="D55921" s="88"/>
      <c r="E55921" s="88"/>
      <c r="F55921" s="88"/>
      <c r="G55921" s="88"/>
      <c r="H55921" s="88"/>
      <c r="I55921" s="88"/>
      <c r="J55921" s="88"/>
      <c r="K55921" s="88"/>
    </row>
    <row r="55922" spans="2:11" hidden="1" x14ac:dyDescent="0.2">
      <c r="B55922" s="88"/>
      <c r="C55922" s="88"/>
      <c r="D55922" s="88"/>
      <c r="E55922" s="88"/>
      <c r="F55922" s="88"/>
      <c r="G55922" s="88"/>
      <c r="H55922" s="88"/>
      <c r="I55922" s="88"/>
      <c r="J55922" s="88"/>
      <c r="K55922" s="88"/>
    </row>
    <row r="55923" spans="2:11" hidden="1" x14ac:dyDescent="0.2">
      <c r="B55923" s="88"/>
      <c r="C55923" s="88"/>
      <c r="D55923" s="88"/>
      <c r="E55923" s="88"/>
      <c r="F55923" s="88"/>
      <c r="G55923" s="88"/>
      <c r="H55923" s="88"/>
      <c r="I55923" s="88"/>
      <c r="J55923" s="88"/>
      <c r="K55923" s="88"/>
    </row>
    <row r="55924" spans="2:11" hidden="1" x14ac:dyDescent="0.2">
      <c r="B55924" s="88"/>
      <c r="C55924" s="88"/>
      <c r="D55924" s="88"/>
      <c r="E55924" s="88"/>
      <c r="F55924" s="88"/>
      <c r="G55924" s="88"/>
      <c r="H55924" s="88"/>
      <c r="I55924" s="88"/>
      <c r="J55924" s="88"/>
      <c r="K55924" s="88"/>
    </row>
    <row r="55925" spans="2:11" hidden="1" x14ac:dyDescent="0.2">
      <c r="B55925" s="88"/>
      <c r="C55925" s="88"/>
      <c r="D55925" s="88"/>
      <c r="E55925" s="88"/>
      <c r="F55925" s="88"/>
      <c r="G55925" s="88"/>
      <c r="H55925" s="88"/>
      <c r="I55925" s="88"/>
      <c r="J55925" s="88"/>
      <c r="K55925" s="88"/>
    </row>
    <row r="55926" spans="2:11" hidden="1" x14ac:dyDescent="0.2">
      <c r="B55926" s="88"/>
      <c r="C55926" s="88"/>
      <c r="D55926" s="88"/>
      <c r="E55926" s="88"/>
      <c r="F55926" s="88"/>
      <c r="G55926" s="88"/>
      <c r="H55926" s="88"/>
      <c r="I55926" s="88"/>
      <c r="J55926" s="88"/>
      <c r="K55926" s="88"/>
    </row>
    <row r="55927" spans="2:11" hidden="1" x14ac:dyDescent="0.2">
      <c r="B55927" s="88"/>
      <c r="C55927" s="88"/>
      <c r="D55927" s="88"/>
      <c r="E55927" s="88"/>
      <c r="F55927" s="88"/>
      <c r="G55927" s="88"/>
      <c r="H55927" s="88"/>
      <c r="I55927" s="88"/>
      <c r="J55927" s="88"/>
      <c r="K55927" s="88"/>
    </row>
    <row r="55928" spans="2:11" hidden="1" x14ac:dyDescent="0.2">
      <c r="B55928" s="88"/>
      <c r="C55928" s="88"/>
      <c r="D55928" s="88"/>
      <c r="E55928" s="88"/>
      <c r="F55928" s="88"/>
      <c r="G55928" s="88"/>
      <c r="H55928" s="88"/>
      <c r="I55928" s="88"/>
      <c r="J55928" s="88"/>
      <c r="K55928" s="88"/>
    </row>
    <row r="55929" spans="2:11" hidden="1" x14ac:dyDescent="0.2">
      <c r="B55929" s="88"/>
      <c r="C55929" s="88"/>
      <c r="D55929" s="88"/>
      <c r="E55929" s="88"/>
      <c r="F55929" s="88"/>
      <c r="G55929" s="88"/>
      <c r="H55929" s="88"/>
      <c r="I55929" s="88"/>
      <c r="J55929" s="88"/>
      <c r="K55929" s="88"/>
    </row>
    <row r="55930" spans="2:11" hidden="1" x14ac:dyDescent="0.2">
      <c r="B55930" s="88"/>
      <c r="C55930" s="88"/>
      <c r="D55930" s="88"/>
      <c r="E55930" s="88"/>
      <c r="F55930" s="88"/>
      <c r="G55930" s="88"/>
      <c r="H55930" s="88"/>
      <c r="I55930" s="88"/>
      <c r="J55930" s="88"/>
      <c r="K55930" s="88"/>
    </row>
    <row r="55931" spans="2:11" hidden="1" x14ac:dyDescent="0.2">
      <c r="B55931" s="88"/>
      <c r="C55931" s="88"/>
      <c r="D55931" s="88"/>
      <c r="E55931" s="88"/>
      <c r="F55931" s="88"/>
      <c r="G55931" s="88"/>
      <c r="H55931" s="88"/>
      <c r="I55931" s="88"/>
      <c r="J55931" s="88"/>
      <c r="K55931" s="88"/>
    </row>
    <row r="55932" spans="2:11" hidden="1" x14ac:dyDescent="0.2">
      <c r="B55932" s="88"/>
      <c r="C55932" s="88"/>
      <c r="D55932" s="88"/>
      <c r="E55932" s="88"/>
      <c r="F55932" s="88"/>
      <c r="G55932" s="88"/>
      <c r="H55932" s="88"/>
      <c r="I55932" s="88"/>
      <c r="J55932" s="88"/>
      <c r="K55932" s="88"/>
    </row>
    <row r="55933" spans="2:11" hidden="1" x14ac:dyDescent="0.2">
      <c r="B55933" s="88"/>
      <c r="C55933" s="88"/>
      <c r="D55933" s="88"/>
      <c r="E55933" s="88"/>
      <c r="F55933" s="88"/>
      <c r="G55933" s="88"/>
      <c r="H55933" s="88"/>
      <c r="I55933" s="88"/>
      <c r="J55933" s="88"/>
      <c r="K55933" s="88"/>
    </row>
    <row r="55934" spans="2:11" hidden="1" x14ac:dyDescent="0.2">
      <c r="B55934" s="88"/>
      <c r="C55934" s="88"/>
      <c r="D55934" s="88"/>
      <c r="E55934" s="88"/>
      <c r="F55934" s="88"/>
      <c r="G55934" s="88"/>
      <c r="H55934" s="88"/>
      <c r="I55934" s="88"/>
      <c r="J55934" s="88"/>
      <c r="K55934" s="88"/>
    </row>
    <row r="55935" spans="2:11" hidden="1" x14ac:dyDescent="0.2">
      <c r="B55935" s="88"/>
      <c r="C55935" s="88"/>
      <c r="D55935" s="88"/>
      <c r="E55935" s="88"/>
      <c r="F55935" s="88"/>
      <c r="G55935" s="88"/>
      <c r="H55935" s="88"/>
      <c r="I55935" s="88"/>
      <c r="J55935" s="88"/>
      <c r="K55935" s="88"/>
    </row>
    <row r="55936" spans="2:11" hidden="1" x14ac:dyDescent="0.2">
      <c r="B55936" s="88"/>
      <c r="C55936" s="88"/>
      <c r="D55936" s="88"/>
      <c r="E55936" s="88"/>
      <c r="F55936" s="88"/>
      <c r="G55936" s="88"/>
      <c r="H55936" s="88"/>
      <c r="I55936" s="88"/>
      <c r="J55936" s="88"/>
      <c r="K55936" s="88"/>
    </row>
    <row r="55937" spans="2:11" hidden="1" x14ac:dyDescent="0.2">
      <c r="B55937" s="88"/>
      <c r="C55937" s="88"/>
      <c r="D55937" s="88"/>
      <c r="E55937" s="88"/>
      <c r="F55937" s="88"/>
      <c r="G55937" s="88"/>
      <c r="H55937" s="88"/>
      <c r="I55937" s="88"/>
      <c r="J55937" s="88"/>
      <c r="K55937" s="88"/>
    </row>
    <row r="55938" spans="2:11" hidden="1" x14ac:dyDescent="0.2">
      <c r="B55938" s="88"/>
      <c r="C55938" s="88"/>
      <c r="D55938" s="88"/>
      <c r="E55938" s="88"/>
      <c r="F55938" s="88"/>
      <c r="G55938" s="88"/>
      <c r="H55938" s="88"/>
      <c r="I55938" s="88"/>
      <c r="J55938" s="88"/>
      <c r="K55938" s="88"/>
    </row>
    <row r="55939" spans="2:11" hidden="1" x14ac:dyDescent="0.2">
      <c r="B55939" s="88"/>
      <c r="C55939" s="88"/>
      <c r="D55939" s="88"/>
      <c r="E55939" s="88"/>
      <c r="F55939" s="88"/>
      <c r="G55939" s="88"/>
      <c r="H55939" s="88"/>
      <c r="I55939" s="88"/>
      <c r="J55939" s="88"/>
      <c r="K55939" s="88"/>
    </row>
    <row r="55940" spans="2:11" hidden="1" x14ac:dyDescent="0.2">
      <c r="B55940" s="88"/>
      <c r="C55940" s="88"/>
      <c r="D55940" s="88"/>
      <c r="E55940" s="88"/>
      <c r="F55940" s="88"/>
      <c r="G55940" s="88"/>
      <c r="H55940" s="88"/>
      <c r="I55940" s="88"/>
      <c r="J55940" s="88"/>
      <c r="K55940" s="88"/>
    </row>
    <row r="55941" spans="2:11" hidden="1" x14ac:dyDescent="0.2">
      <c r="B55941" s="88"/>
      <c r="C55941" s="88"/>
      <c r="D55941" s="88"/>
      <c r="E55941" s="88"/>
      <c r="F55941" s="88"/>
      <c r="G55941" s="88"/>
      <c r="H55941" s="88"/>
      <c r="I55941" s="88"/>
      <c r="J55941" s="88"/>
      <c r="K55941" s="88"/>
    </row>
    <row r="55942" spans="2:11" hidden="1" x14ac:dyDescent="0.2">
      <c r="B55942" s="88"/>
      <c r="C55942" s="88"/>
      <c r="D55942" s="88"/>
      <c r="E55942" s="88"/>
      <c r="F55942" s="88"/>
      <c r="G55942" s="88"/>
      <c r="H55942" s="88"/>
      <c r="I55942" s="88"/>
      <c r="J55942" s="88"/>
      <c r="K55942" s="88"/>
    </row>
    <row r="55943" spans="2:11" hidden="1" x14ac:dyDescent="0.2">
      <c r="B55943" s="88"/>
      <c r="C55943" s="88"/>
      <c r="D55943" s="88"/>
      <c r="E55943" s="88"/>
      <c r="F55943" s="88"/>
      <c r="G55943" s="88"/>
      <c r="H55943" s="88"/>
      <c r="I55943" s="88"/>
      <c r="J55943" s="88"/>
      <c r="K55943" s="88"/>
    </row>
    <row r="55944" spans="2:11" hidden="1" x14ac:dyDescent="0.2">
      <c r="B55944" s="88"/>
      <c r="C55944" s="88"/>
      <c r="D55944" s="88"/>
      <c r="E55944" s="88"/>
      <c r="F55944" s="88"/>
      <c r="G55944" s="88"/>
      <c r="H55944" s="88"/>
      <c r="I55944" s="88"/>
      <c r="J55944" s="88"/>
      <c r="K55944" s="88"/>
    </row>
    <row r="55945" spans="2:11" hidden="1" x14ac:dyDescent="0.2">
      <c r="B55945" s="88"/>
      <c r="C55945" s="88"/>
      <c r="D55945" s="88"/>
      <c r="E55945" s="88"/>
      <c r="F55945" s="88"/>
      <c r="G55945" s="88"/>
      <c r="H55945" s="88"/>
      <c r="I55945" s="88"/>
      <c r="J55945" s="88"/>
      <c r="K55945" s="88"/>
    </row>
    <row r="55946" spans="2:11" hidden="1" x14ac:dyDescent="0.2">
      <c r="B55946" s="88"/>
      <c r="C55946" s="88"/>
      <c r="D55946" s="88"/>
      <c r="E55946" s="88"/>
      <c r="F55946" s="88"/>
      <c r="G55946" s="88"/>
      <c r="H55946" s="88"/>
      <c r="I55946" s="88"/>
      <c r="J55946" s="88"/>
      <c r="K55946" s="88"/>
    </row>
    <row r="55947" spans="2:11" hidden="1" x14ac:dyDescent="0.2">
      <c r="B55947" s="88"/>
      <c r="C55947" s="88"/>
      <c r="D55947" s="88"/>
      <c r="E55947" s="88"/>
      <c r="F55947" s="88"/>
      <c r="G55947" s="88"/>
      <c r="H55947" s="88"/>
      <c r="I55947" s="88"/>
      <c r="J55947" s="88"/>
      <c r="K55947" s="88"/>
    </row>
    <row r="55948" spans="2:11" hidden="1" x14ac:dyDescent="0.2">
      <c r="B55948" s="88"/>
      <c r="C55948" s="88"/>
      <c r="D55948" s="88"/>
      <c r="E55948" s="88"/>
      <c r="F55948" s="88"/>
      <c r="G55948" s="88"/>
      <c r="H55948" s="88"/>
      <c r="I55948" s="88"/>
      <c r="J55948" s="88"/>
      <c r="K55948" s="88"/>
    </row>
    <row r="55949" spans="2:11" hidden="1" x14ac:dyDescent="0.2">
      <c r="B55949" s="88"/>
      <c r="C55949" s="88"/>
      <c r="D55949" s="88"/>
      <c r="E55949" s="88"/>
      <c r="F55949" s="88"/>
      <c r="G55949" s="88"/>
      <c r="H55949" s="88"/>
      <c r="I55949" s="88"/>
      <c r="J55949" s="88"/>
      <c r="K55949" s="88"/>
    </row>
    <row r="55950" spans="2:11" hidden="1" x14ac:dyDescent="0.2">
      <c r="B55950" s="88"/>
      <c r="C55950" s="88"/>
      <c r="D55950" s="88"/>
      <c r="E55950" s="88"/>
      <c r="F55950" s="88"/>
      <c r="G55950" s="88"/>
      <c r="H55950" s="88"/>
      <c r="I55950" s="88"/>
      <c r="J55950" s="88"/>
      <c r="K55950" s="88"/>
    </row>
    <row r="55951" spans="2:11" hidden="1" x14ac:dyDescent="0.2">
      <c r="B55951" s="88"/>
      <c r="C55951" s="88"/>
      <c r="D55951" s="88"/>
      <c r="E55951" s="88"/>
      <c r="F55951" s="88"/>
      <c r="G55951" s="88"/>
      <c r="H55951" s="88"/>
      <c r="I55951" s="88"/>
      <c r="J55951" s="88"/>
      <c r="K55951" s="88"/>
    </row>
    <row r="55952" spans="2:11" hidden="1" x14ac:dyDescent="0.2">
      <c r="B55952" s="88"/>
      <c r="C55952" s="88"/>
      <c r="D55952" s="88"/>
      <c r="E55952" s="88"/>
      <c r="F55952" s="88"/>
      <c r="G55952" s="88"/>
      <c r="H55952" s="88"/>
      <c r="I55952" s="88"/>
      <c r="J55952" s="88"/>
      <c r="K55952" s="88"/>
    </row>
    <row r="55953" spans="2:11" hidden="1" x14ac:dyDescent="0.2">
      <c r="B55953" s="88"/>
      <c r="C55953" s="88"/>
      <c r="D55953" s="88"/>
      <c r="E55953" s="88"/>
      <c r="F55953" s="88"/>
      <c r="G55953" s="88"/>
      <c r="H55953" s="88"/>
      <c r="I55953" s="88"/>
      <c r="J55953" s="88"/>
      <c r="K55953" s="88"/>
    </row>
    <row r="55954" spans="2:11" hidden="1" x14ac:dyDescent="0.2">
      <c r="B55954" s="88"/>
      <c r="C55954" s="88"/>
      <c r="D55954" s="88"/>
      <c r="E55954" s="88"/>
      <c r="F55954" s="88"/>
      <c r="G55954" s="88"/>
      <c r="H55954" s="88"/>
      <c r="I55954" s="88"/>
      <c r="J55954" s="88"/>
      <c r="K55954" s="88"/>
    </row>
    <row r="55955" spans="2:11" hidden="1" x14ac:dyDescent="0.2">
      <c r="B55955" s="88"/>
      <c r="C55955" s="88"/>
      <c r="D55955" s="88"/>
      <c r="E55955" s="88"/>
      <c r="F55955" s="88"/>
      <c r="G55955" s="88"/>
      <c r="H55955" s="88"/>
      <c r="I55955" s="88"/>
      <c r="J55955" s="88"/>
      <c r="K55955" s="88"/>
    </row>
    <row r="55956" spans="2:11" hidden="1" x14ac:dyDescent="0.2">
      <c r="B55956" s="88"/>
      <c r="C55956" s="88"/>
      <c r="D55956" s="88"/>
      <c r="E55956" s="88"/>
      <c r="F55956" s="88"/>
      <c r="G55956" s="88"/>
      <c r="H55956" s="88"/>
      <c r="I55956" s="88"/>
      <c r="J55956" s="88"/>
      <c r="K55956" s="88"/>
    </row>
    <row r="55957" spans="2:11" hidden="1" x14ac:dyDescent="0.2">
      <c r="B55957" s="88"/>
      <c r="C55957" s="88"/>
      <c r="D55957" s="88"/>
      <c r="E55957" s="88"/>
      <c r="F55957" s="88"/>
      <c r="G55957" s="88"/>
      <c r="H55957" s="88"/>
      <c r="I55957" s="88"/>
      <c r="J55957" s="88"/>
      <c r="K55957" s="88"/>
    </row>
    <row r="55958" spans="2:11" hidden="1" x14ac:dyDescent="0.2">
      <c r="B55958" s="88"/>
      <c r="C55958" s="88"/>
      <c r="D55958" s="88"/>
      <c r="E55958" s="88"/>
      <c r="F55958" s="88"/>
      <c r="G55958" s="88"/>
      <c r="H55958" s="88"/>
      <c r="I55958" s="88"/>
      <c r="J55958" s="88"/>
      <c r="K55958" s="88"/>
    </row>
    <row r="55959" spans="2:11" hidden="1" x14ac:dyDescent="0.2">
      <c r="B55959" s="88"/>
      <c r="C55959" s="88"/>
      <c r="D55959" s="88"/>
      <c r="E55959" s="88"/>
      <c r="F55959" s="88"/>
      <c r="G55959" s="88"/>
      <c r="H55959" s="88"/>
      <c r="I55959" s="88"/>
      <c r="J55959" s="88"/>
      <c r="K55959" s="88"/>
    </row>
    <row r="55960" spans="2:11" hidden="1" x14ac:dyDescent="0.2">
      <c r="B55960" s="88"/>
      <c r="C55960" s="88"/>
      <c r="D55960" s="88"/>
      <c r="E55960" s="88"/>
      <c r="F55960" s="88"/>
      <c r="G55960" s="88"/>
      <c r="H55960" s="88"/>
      <c r="I55960" s="88"/>
      <c r="J55960" s="88"/>
      <c r="K55960" s="88"/>
    </row>
    <row r="55961" spans="2:11" hidden="1" x14ac:dyDescent="0.2">
      <c r="B55961" s="88"/>
      <c r="C55961" s="88"/>
      <c r="D55961" s="88"/>
      <c r="E55961" s="88"/>
      <c r="F55961" s="88"/>
      <c r="G55961" s="88"/>
      <c r="H55961" s="88"/>
      <c r="I55961" s="88"/>
      <c r="J55961" s="88"/>
      <c r="K55961" s="88"/>
    </row>
    <row r="55962" spans="2:11" hidden="1" x14ac:dyDescent="0.2">
      <c r="B55962" s="88"/>
      <c r="C55962" s="88"/>
      <c r="D55962" s="88"/>
      <c r="E55962" s="88"/>
      <c r="F55962" s="88"/>
      <c r="G55962" s="88"/>
      <c r="H55962" s="88"/>
      <c r="I55962" s="88"/>
      <c r="J55962" s="88"/>
      <c r="K55962" s="88"/>
    </row>
    <row r="55963" spans="2:11" hidden="1" x14ac:dyDescent="0.2">
      <c r="B55963" s="88"/>
      <c r="C55963" s="88"/>
      <c r="D55963" s="88"/>
      <c r="E55963" s="88"/>
      <c r="F55963" s="88"/>
      <c r="G55963" s="88"/>
      <c r="H55963" s="88"/>
      <c r="I55963" s="88"/>
      <c r="J55963" s="88"/>
      <c r="K55963" s="88"/>
    </row>
    <row r="55964" spans="2:11" hidden="1" x14ac:dyDescent="0.2">
      <c r="B55964" s="88"/>
      <c r="C55964" s="88"/>
      <c r="D55964" s="88"/>
      <c r="E55964" s="88"/>
      <c r="F55964" s="88"/>
      <c r="G55964" s="88"/>
      <c r="H55964" s="88"/>
      <c r="I55964" s="88"/>
      <c r="J55964" s="88"/>
      <c r="K55964" s="88"/>
    </row>
    <row r="55965" spans="2:11" hidden="1" x14ac:dyDescent="0.2">
      <c r="B55965" s="88"/>
      <c r="C55965" s="88"/>
      <c r="D55965" s="88"/>
      <c r="E55965" s="88"/>
      <c r="F55965" s="88"/>
      <c r="G55965" s="88"/>
      <c r="H55965" s="88"/>
      <c r="I55965" s="88"/>
      <c r="J55965" s="88"/>
      <c r="K55965" s="88"/>
    </row>
    <row r="55966" spans="2:11" hidden="1" x14ac:dyDescent="0.2">
      <c r="B55966" s="88"/>
      <c r="C55966" s="88"/>
      <c r="D55966" s="88"/>
      <c r="E55966" s="88"/>
      <c r="F55966" s="88"/>
      <c r="G55966" s="88"/>
      <c r="H55966" s="88"/>
      <c r="I55966" s="88"/>
      <c r="J55966" s="88"/>
      <c r="K55966" s="88"/>
    </row>
    <row r="55967" spans="2:11" hidden="1" x14ac:dyDescent="0.2">
      <c r="B55967" s="88"/>
      <c r="C55967" s="88"/>
      <c r="D55967" s="88"/>
      <c r="E55967" s="88"/>
      <c r="F55967" s="88"/>
      <c r="G55967" s="88"/>
      <c r="H55967" s="88"/>
      <c r="I55967" s="88"/>
      <c r="J55967" s="88"/>
      <c r="K55967" s="88"/>
    </row>
    <row r="55968" spans="2:11" hidden="1" x14ac:dyDescent="0.2">
      <c r="B55968" s="88"/>
      <c r="C55968" s="88"/>
      <c r="D55968" s="88"/>
      <c r="E55968" s="88"/>
      <c r="F55968" s="88"/>
      <c r="G55968" s="88"/>
      <c r="H55968" s="88"/>
      <c r="I55968" s="88"/>
      <c r="J55968" s="88"/>
      <c r="K55968" s="88"/>
    </row>
    <row r="55969" spans="2:11" hidden="1" x14ac:dyDescent="0.2">
      <c r="B55969" s="88"/>
      <c r="C55969" s="88"/>
      <c r="D55969" s="88"/>
      <c r="E55969" s="88"/>
      <c r="F55969" s="88"/>
      <c r="G55969" s="88"/>
      <c r="H55969" s="88"/>
      <c r="I55969" s="88"/>
      <c r="J55969" s="88"/>
      <c r="K55969" s="88"/>
    </row>
    <row r="55970" spans="2:11" hidden="1" x14ac:dyDescent="0.2">
      <c r="B55970" s="88"/>
      <c r="C55970" s="88"/>
      <c r="D55970" s="88"/>
      <c r="E55970" s="88"/>
      <c r="F55970" s="88"/>
      <c r="G55970" s="88"/>
      <c r="H55970" s="88"/>
      <c r="I55970" s="88"/>
      <c r="J55970" s="88"/>
      <c r="K55970" s="88"/>
    </row>
    <row r="55971" spans="2:11" hidden="1" x14ac:dyDescent="0.2">
      <c r="B55971" s="88"/>
      <c r="C55971" s="88"/>
      <c r="D55971" s="88"/>
      <c r="E55971" s="88"/>
      <c r="F55971" s="88"/>
      <c r="G55971" s="88"/>
      <c r="H55971" s="88"/>
      <c r="I55971" s="88"/>
      <c r="J55971" s="88"/>
      <c r="K55971" s="88"/>
    </row>
    <row r="55972" spans="2:11" hidden="1" x14ac:dyDescent="0.2">
      <c r="B55972" s="88"/>
      <c r="C55972" s="88"/>
      <c r="D55972" s="88"/>
      <c r="E55972" s="88"/>
      <c r="F55972" s="88"/>
      <c r="G55972" s="88"/>
      <c r="H55972" s="88"/>
      <c r="I55972" s="88"/>
      <c r="J55972" s="88"/>
      <c r="K55972" s="88"/>
    </row>
    <row r="55973" spans="2:11" hidden="1" x14ac:dyDescent="0.2">
      <c r="B55973" s="88"/>
      <c r="C55973" s="88"/>
      <c r="D55973" s="88"/>
      <c r="E55973" s="88"/>
      <c r="F55973" s="88"/>
      <c r="G55973" s="88"/>
      <c r="H55973" s="88"/>
      <c r="I55973" s="88"/>
      <c r="J55973" s="88"/>
      <c r="K55973" s="88"/>
    </row>
    <row r="55974" spans="2:11" hidden="1" x14ac:dyDescent="0.2">
      <c r="B55974" s="88"/>
      <c r="C55974" s="88"/>
      <c r="D55974" s="88"/>
      <c r="E55974" s="88"/>
      <c r="F55974" s="88"/>
      <c r="G55974" s="88"/>
      <c r="H55974" s="88"/>
      <c r="I55974" s="88"/>
      <c r="J55974" s="88"/>
      <c r="K55974" s="88"/>
    </row>
    <row r="55975" spans="2:11" hidden="1" x14ac:dyDescent="0.2">
      <c r="B55975" s="88"/>
      <c r="C55975" s="88"/>
      <c r="D55975" s="88"/>
      <c r="E55975" s="88"/>
      <c r="F55975" s="88"/>
      <c r="G55975" s="88"/>
      <c r="H55975" s="88"/>
      <c r="I55975" s="88"/>
      <c r="J55975" s="88"/>
      <c r="K55975" s="88"/>
    </row>
    <row r="55976" spans="2:11" hidden="1" x14ac:dyDescent="0.2">
      <c r="B55976" s="88"/>
      <c r="C55976" s="88"/>
      <c r="D55976" s="88"/>
      <c r="E55976" s="88"/>
      <c r="F55976" s="88"/>
      <c r="G55976" s="88"/>
      <c r="H55976" s="88"/>
      <c r="I55976" s="88"/>
      <c r="J55976" s="88"/>
      <c r="K55976" s="88"/>
    </row>
    <row r="55977" spans="2:11" hidden="1" x14ac:dyDescent="0.2">
      <c r="B55977" s="88"/>
      <c r="C55977" s="88"/>
      <c r="D55977" s="88"/>
      <c r="E55977" s="88"/>
      <c r="F55977" s="88"/>
      <c r="G55977" s="88"/>
      <c r="H55977" s="88"/>
      <c r="I55977" s="88"/>
      <c r="J55977" s="88"/>
      <c r="K55977" s="88"/>
    </row>
    <row r="55978" spans="2:11" hidden="1" x14ac:dyDescent="0.2">
      <c r="B55978" s="88"/>
      <c r="C55978" s="88"/>
      <c r="D55978" s="88"/>
      <c r="E55978" s="88"/>
      <c r="F55978" s="88"/>
      <c r="G55978" s="88"/>
      <c r="H55978" s="88"/>
      <c r="I55978" s="88"/>
      <c r="J55978" s="88"/>
      <c r="K55978" s="88"/>
    </row>
    <row r="55979" spans="2:11" hidden="1" x14ac:dyDescent="0.2">
      <c r="B55979" s="88"/>
      <c r="C55979" s="88"/>
      <c r="D55979" s="88"/>
      <c r="E55979" s="88"/>
      <c r="F55979" s="88"/>
      <c r="G55979" s="88"/>
      <c r="H55979" s="88"/>
      <c r="I55979" s="88"/>
      <c r="J55979" s="88"/>
      <c r="K55979" s="88"/>
    </row>
    <row r="55980" spans="2:11" hidden="1" x14ac:dyDescent="0.2">
      <c r="B55980" s="88"/>
      <c r="C55980" s="88"/>
      <c r="D55980" s="88"/>
      <c r="E55980" s="88"/>
      <c r="F55980" s="88"/>
      <c r="G55980" s="88"/>
      <c r="H55980" s="88"/>
      <c r="I55980" s="88"/>
      <c r="J55980" s="88"/>
      <c r="K55980" s="88"/>
    </row>
    <row r="55981" spans="2:11" hidden="1" x14ac:dyDescent="0.2">
      <c r="B55981" s="88"/>
      <c r="C55981" s="88"/>
      <c r="D55981" s="88"/>
      <c r="E55981" s="88"/>
      <c r="F55981" s="88"/>
      <c r="G55981" s="88"/>
      <c r="H55981" s="88"/>
      <c r="I55981" s="88"/>
      <c r="J55981" s="88"/>
      <c r="K55981" s="88"/>
    </row>
    <row r="55982" spans="2:11" hidden="1" x14ac:dyDescent="0.2">
      <c r="B55982" s="88"/>
      <c r="C55982" s="88"/>
      <c r="D55982" s="88"/>
      <c r="E55982" s="88"/>
      <c r="F55982" s="88"/>
      <c r="G55982" s="88"/>
      <c r="H55982" s="88"/>
      <c r="I55982" s="88"/>
      <c r="J55982" s="88"/>
      <c r="K55982" s="88"/>
    </row>
    <row r="55983" spans="2:11" hidden="1" x14ac:dyDescent="0.2">
      <c r="B55983" s="88"/>
      <c r="C55983" s="88"/>
      <c r="D55983" s="88"/>
      <c r="E55983" s="88"/>
      <c r="F55983" s="88"/>
      <c r="G55983" s="88"/>
      <c r="H55983" s="88"/>
      <c r="I55983" s="88"/>
      <c r="J55983" s="88"/>
      <c r="K55983" s="88"/>
    </row>
    <row r="55984" spans="2:11" hidden="1" x14ac:dyDescent="0.2">
      <c r="B55984" s="88"/>
      <c r="C55984" s="88"/>
      <c r="D55984" s="88"/>
      <c r="E55984" s="88"/>
      <c r="F55984" s="88"/>
      <c r="G55984" s="88"/>
      <c r="H55984" s="88"/>
      <c r="I55984" s="88"/>
      <c r="J55984" s="88"/>
      <c r="K55984" s="88"/>
    </row>
    <row r="55985" spans="2:11" hidden="1" x14ac:dyDescent="0.2">
      <c r="B55985" s="88"/>
      <c r="C55985" s="88"/>
      <c r="D55985" s="88"/>
      <c r="E55985" s="88"/>
      <c r="F55985" s="88"/>
      <c r="G55985" s="88"/>
      <c r="H55985" s="88"/>
      <c r="I55985" s="88"/>
      <c r="J55985" s="88"/>
      <c r="K55985" s="88"/>
    </row>
    <row r="55986" spans="2:11" hidden="1" x14ac:dyDescent="0.2">
      <c r="B55986" s="88"/>
      <c r="C55986" s="88"/>
      <c r="D55986" s="88"/>
      <c r="E55986" s="88"/>
      <c r="F55986" s="88"/>
      <c r="G55986" s="88"/>
      <c r="H55986" s="88"/>
      <c r="I55986" s="88"/>
      <c r="J55986" s="88"/>
      <c r="K55986" s="88"/>
    </row>
    <row r="55987" spans="2:11" hidden="1" x14ac:dyDescent="0.2">
      <c r="B55987" s="88"/>
      <c r="C55987" s="88"/>
      <c r="D55987" s="88"/>
      <c r="E55987" s="88"/>
      <c r="F55987" s="88"/>
      <c r="G55987" s="88"/>
      <c r="H55987" s="88"/>
      <c r="I55987" s="88"/>
      <c r="J55987" s="88"/>
      <c r="K55987" s="88"/>
    </row>
    <row r="55988" spans="2:11" hidden="1" x14ac:dyDescent="0.2">
      <c r="B55988" s="88"/>
      <c r="C55988" s="88"/>
      <c r="D55988" s="88"/>
      <c r="E55988" s="88"/>
      <c r="F55988" s="88"/>
      <c r="G55988" s="88"/>
      <c r="H55988" s="88"/>
      <c r="I55988" s="88"/>
      <c r="J55988" s="88"/>
      <c r="K55988" s="88"/>
    </row>
    <row r="55989" spans="2:11" hidden="1" x14ac:dyDescent="0.2">
      <c r="B55989" s="88"/>
      <c r="C55989" s="88"/>
      <c r="D55989" s="88"/>
      <c r="E55989" s="88"/>
      <c r="F55989" s="88"/>
      <c r="G55989" s="88"/>
      <c r="H55989" s="88"/>
      <c r="I55989" s="88"/>
      <c r="J55989" s="88"/>
      <c r="K55989" s="88"/>
    </row>
    <row r="55990" spans="2:11" hidden="1" x14ac:dyDescent="0.2">
      <c r="B55990" s="88"/>
      <c r="C55990" s="88"/>
      <c r="D55990" s="88"/>
      <c r="E55990" s="88"/>
      <c r="F55990" s="88"/>
      <c r="G55990" s="88"/>
      <c r="H55990" s="88"/>
      <c r="I55990" s="88"/>
      <c r="J55990" s="88"/>
      <c r="K55990" s="88"/>
    </row>
    <row r="55991" spans="2:11" hidden="1" x14ac:dyDescent="0.2">
      <c r="B55991" s="88"/>
      <c r="C55991" s="88"/>
      <c r="D55991" s="88"/>
      <c r="E55991" s="88"/>
      <c r="F55991" s="88"/>
      <c r="G55991" s="88"/>
      <c r="H55991" s="88"/>
      <c r="I55991" s="88"/>
      <c r="J55991" s="88"/>
      <c r="K55991" s="88"/>
    </row>
    <row r="55992" spans="2:11" hidden="1" x14ac:dyDescent="0.2">
      <c r="B55992" s="88"/>
      <c r="C55992" s="88"/>
      <c r="D55992" s="88"/>
      <c r="E55992" s="88"/>
      <c r="F55992" s="88"/>
      <c r="G55992" s="88"/>
      <c r="H55992" s="88"/>
      <c r="I55992" s="88"/>
      <c r="J55992" s="88"/>
      <c r="K55992" s="88"/>
    </row>
    <row r="55993" spans="2:11" hidden="1" x14ac:dyDescent="0.2">
      <c r="B55993" s="88"/>
      <c r="C55993" s="88"/>
      <c r="D55993" s="88"/>
      <c r="E55993" s="88"/>
      <c r="F55993" s="88"/>
      <c r="G55993" s="88"/>
      <c r="H55993" s="88"/>
      <c r="I55993" s="88"/>
      <c r="J55993" s="88"/>
      <c r="K55993" s="88"/>
    </row>
    <row r="55994" spans="2:11" hidden="1" x14ac:dyDescent="0.2">
      <c r="B55994" s="88"/>
      <c r="C55994" s="88"/>
      <c r="D55994" s="88"/>
      <c r="E55994" s="88"/>
      <c r="F55994" s="88"/>
      <c r="G55994" s="88"/>
      <c r="H55994" s="88"/>
      <c r="I55994" s="88"/>
      <c r="J55994" s="88"/>
      <c r="K55994" s="88"/>
    </row>
    <row r="55995" spans="2:11" hidden="1" x14ac:dyDescent="0.2">
      <c r="B55995" s="88"/>
      <c r="C55995" s="88"/>
      <c r="D55995" s="88"/>
      <c r="E55995" s="88"/>
      <c r="F55995" s="88"/>
      <c r="G55995" s="88"/>
      <c r="H55995" s="88"/>
      <c r="I55995" s="88"/>
      <c r="J55995" s="88"/>
      <c r="K55995" s="88"/>
    </row>
    <row r="55996" spans="2:11" hidden="1" x14ac:dyDescent="0.2">
      <c r="B55996" s="88"/>
      <c r="C55996" s="88"/>
      <c r="D55996" s="88"/>
      <c r="E55996" s="88"/>
      <c r="F55996" s="88"/>
      <c r="G55996" s="88"/>
      <c r="H55996" s="88"/>
      <c r="I55996" s="88"/>
      <c r="J55996" s="88"/>
      <c r="K55996" s="88"/>
    </row>
    <row r="55997" spans="2:11" hidden="1" x14ac:dyDescent="0.2">
      <c r="B55997" s="88"/>
      <c r="C55997" s="88"/>
      <c r="D55997" s="88"/>
      <c r="E55997" s="88"/>
      <c r="F55997" s="88"/>
      <c r="G55997" s="88"/>
      <c r="H55997" s="88"/>
      <c r="I55997" s="88"/>
      <c r="J55997" s="88"/>
      <c r="K55997" s="88"/>
    </row>
    <row r="55998" spans="2:11" hidden="1" x14ac:dyDescent="0.2">
      <c r="B55998" s="88"/>
      <c r="C55998" s="88"/>
      <c r="D55998" s="88"/>
      <c r="E55998" s="88"/>
      <c r="F55998" s="88"/>
      <c r="G55998" s="88"/>
      <c r="H55998" s="88"/>
      <c r="I55998" s="88"/>
      <c r="J55998" s="88"/>
      <c r="K55998" s="88"/>
    </row>
    <row r="55999" spans="2:11" hidden="1" x14ac:dyDescent="0.2">
      <c r="B55999" s="88"/>
      <c r="C55999" s="88"/>
      <c r="D55999" s="88"/>
      <c r="E55999" s="88"/>
      <c r="F55999" s="88"/>
      <c r="G55999" s="88"/>
      <c r="H55999" s="88"/>
      <c r="I55999" s="88"/>
      <c r="J55999" s="88"/>
      <c r="K55999" s="88"/>
    </row>
    <row r="56000" spans="2:11" hidden="1" x14ac:dyDescent="0.2">
      <c r="B56000" s="88"/>
      <c r="C56000" s="88"/>
      <c r="D56000" s="88"/>
      <c r="E56000" s="88"/>
      <c r="F56000" s="88"/>
      <c r="G56000" s="88"/>
      <c r="H56000" s="88"/>
      <c r="I56000" s="88"/>
      <c r="J56000" s="88"/>
      <c r="K56000" s="88"/>
    </row>
    <row r="56001" spans="2:11" hidden="1" x14ac:dyDescent="0.2">
      <c r="B56001" s="88"/>
      <c r="C56001" s="88"/>
      <c r="D56001" s="88"/>
      <c r="E56001" s="88"/>
      <c r="F56001" s="88"/>
      <c r="G56001" s="88"/>
      <c r="H56001" s="88"/>
      <c r="I56001" s="88"/>
      <c r="J56001" s="88"/>
      <c r="K56001" s="88"/>
    </row>
    <row r="56002" spans="2:11" hidden="1" x14ac:dyDescent="0.2">
      <c r="B56002" s="88"/>
      <c r="C56002" s="88"/>
      <c r="D56002" s="88"/>
      <c r="E56002" s="88"/>
      <c r="F56002" s="88"/>
      <c r="G56002" s="88"/>
      <c r="H56002" s="88"/>
      <c r="I56002" s="88"/>
      <c r="J56002" s="88"/>
      <c r="K56002" s="88"/>
    </row>
    <row r="56003" spans="2:11" hidden="1" x14ac:dyDescent="0.2">
      <c r="B56003" s="88"/>
      <c r="C56003" s="88"/>
      <c r="D56003" s="88"/>
      <c r="E56003" s="88"/>
      <c r="F56003" s="88"/>
      <c r="G56003" s="88"/>
      <c r="H56003" s="88"/>
      <c r="I56003" s="88"/>
      <c r="J56003" s="88"/>
      <c r="K56003" s="88"/>
    </row>
    <row r="56004" spans="2:11" hidden="1" x14ac:dyDescent="0.2">
      <c r="B56004" s="88"/>
      <c r="C56004" s="88"/>
      <c r="D56004" s="88"/>
      <c r="E56004" s="88"/>
      <c r="F56004" s="88"/>
      <c r="G56004" s="88"/>
      <c r="H56004" s="88"/>
      <c r="I56004" s="88"/>
      <c r="J56004" s="88"/>
      <c r="K56004" s="88"/>
    </row>
    <row r="56005" spans="2:11" hidden="1" x14ac:dyDescent="0.2">
      <c r="B56005" s="88"/>
      <c r="C56005" s="88"/>
      <c r="D56005" s="88"/>
      <c r="E56005" s="88"/>
      <c r="F56005" s="88"/>
      <c r="G56005" s="88"/>
      <c r="H56005" s="88"/>
      <c r="I56005" s="88"/>
      <c r="J56005" s="88"/>
      <c r="K56005" s="88"/>
    </row>
    <row r="56006" spans="2:11" hidden="1" x14ac:dyDescent="0.2">
      <c r="B56006" s="88"/>
      <c r="C56006" s="88"/>
      <c r="D56006" s="88"/>
      <c r="E56006" s="88"/>
      <c r="F56006" s="88"/>
      <c r="G56006" s="88"/>
      <c r="H56006" s="88"/>
      <c r="I56006" s="88"/>
      <c r="J56006" s="88"/>
      <c r="K56006" s="88"/>
    </row>
    <row r="56007" spans="2:11" hidden="1" x14ac:dyDescent="0.2">
      <c r="B56007" s="88"/>
      <c r="C56007" s="88"/>
      <c r="D56007" s="88"/>
      <c r="E56007" s="88"/>
      <c r="F56007" s="88"/>
      <c r="G56007" s="88"/>
      <c r="H56007" s="88"/>
      <c r="I56007" s="88"/>
      <c r="J56007" s="88"/>
      <c r="K56007" s="88"/>
    </row>
    <row r="56008" spans="2:11" hidden="1" x14ac:dyDescent="0.2">
      <c r="B56008" s="88"/>
      <c r="C56008" s="88"/>
      <c r="D56008" s="88"/>
      <c r="E56008" s="88"/>
      <c r="F56008" s="88"/>
      <c r="G56008" s="88"/>
      <c r="H56008" s="88"/>
      <c r="I56008" s="88"/>
      <c r="J56008" s="88"/>
      <c r="K56008" s="88"/>
    </row>
    <row r="56009" spans="2:11" hidden="1" x14ac:dyDescent="0.2">
      <c r="B56009" s="88"/>
      <c r="C56009" s="88"/>
      <c r="D56009" s="88"/>
      <c r="E56009" s="88"/>
      <c r="F56009" s="88"/>
      <c r="G56009" s="88"/>
      <c r="H56009" s="88"/>
      <c r="I56009" s="88"/>
      <c r="J56009" s="88"/>
      <c r="K56009" s="88"/>
    </row>
    <row r="56010" spans="2:11" hidden="1" x14ac:dyDescent="0.2">
      <c r="B56010" s="88"/>
      <c r="C56010" s="88"/>
      <c r="D56010" s="88"/>
      <c r="E56010" s="88"/>
      <c r="F56010" s="88"/>
      <c r="G56010" s="88"/>
      <c r="H56010" s="88"/>
      <c r="I56010" s="88"/>
      <c r="J56010" s="88"/>
      <c r="K56010" s="88"/>
    </row>
    <row r="56011" spans="2:11" hidden="1" x14ac:dyDescent="0.2">
      <c r="B56011" s="88"/>
      <c r="C56011" s="88"/>
      <c r="D56011" s="88"/>
      <c r="E56011" s="88"/>
      <c r="F56011" s="88"/>
      <c r="G56011" s="88"/>
      <c r="H56011" s="88"/>
      <c r="I56011" s="88"/>
      <c r="J56011" s="88"/>
      <c r="K56011" s="88"/>
    </row>
    <row r="56012" spans="2:11" hidden="1" x14ac:dyDescent="0.2">
      <c r="B56012" s="88"/>
      <c r="C56012" s="88"/>
      <c r="D56012" s="88"/>
      <c r="E56012" s="88"/>
      <c r="F56012" s="88"/>
      <c r="G56012" s="88"/>
      <c r="H56012" s="88"/>
      <c r="I56012" s="88"/>
      <c r="J56012" s="88"/>
      <c r="K56012" s="88"/>
    </row>
    <row r="56013" spans="2:11" hidden="1" x14ac:dyDescent="0.2">
      <c r="B56013" s="88"/>
      <c r="C56013" s="88"/>
      <c r="D56013" s="88"/>
      <c r="E56013" s="88"/>
      <c r="F56013" s="88"/>
      <c r="G56013" s="88"/>
      <c r="H56013" s="88"/>
      <c r="I56013" s="88"/>
      <c r="J56013" s="88"/>
      <c r="K56013" s="88"/>
    </row>
    <row r="56014" spans="2:11" hidden="1" x14ac:dyDescent="0.2">
      <c r="B56014" s="88"/>
      <c r="C56014" s="88"/>
      <c r="D56014" s="88"/>
      <c r="E56014" s="88"/>
      <c r="F56014" s="88"/>
      <c r="G56014" s="88"/>
      <c r="H56014" s="88"/>
      <c r="I56014" s="88"/>
      <c r="J56014" s="88"/>
      <c r="K56014" s="88"/>
    </row>
    <row r="56015" spans="2:11" hidden="1" x14ac:dyDescent="0.2">
      <c r="B56015" s="88"/>
      <c r="C56015" s="88"/>
      <c r="D56015" s="88"/>
      <c r="E56015" s="88"/>
      <c r="F56015" s="88"/>
      <c r="G56015" s="88"/>
      <c r="H56015" s="88"/>
      <c r="I56015" s="88"/>
      <c r="J56015" s="88"/>
      <c r="K56015" s="88"/>
    </row>
    <row r="56016" spans="2:11" hidden="1" x14ac:dyDescent="0.2">
      <c r="B56016" s="88"/>
      <c r="C56016" s="88"/>
      <c r="D56016" s="88"/>
      <c r="E56016" s="88"/>
      <c r="F56016" s="88"/>
      <c r="G56016" s="88"/>
      <c r="H56016" s="88"/>
      <c r="I56016" s="88"/>
      <c r="J56016" s="88"/>
      <c r="K56016" s="88"/>
    </row>
    <row r="56017" spans="2:11" hidden="1" x14ac:dyDescent="0.2">
      <c r="B56017" s="88"/>
      <c r="C56017" s="88"/>
      <c r="D56017" s="88"/>
      <c r="E56017" s="88"/>
      <c r="F56017" s="88"/>
      <c r="G56017" s="88"/>
      <c r="H56017" s="88"/>
      <c r="I56017" s="88"/>
      <c r="J56017" s="88"/>
      <c r="K56017" s="88"/>
    </row>
    <row r="56018" spans="2:11" hidden="1" x14ac:dyDescent="0.2">
      <c r="B56018" s="88"/>
      <c r="C56018" s="88"/>
      <c r="D56018" s="88"/>
      <c r="E56018" s="88"/>
      <c r="F56018" s="88"/>
      <c r="G56018" s="88"/>
      <c r="H56018" s="88"/>
      <c r="I56018" s="88"/>
      <c r="J56018" s="88"/>
      <c r="K56018" s="88"/>
    </row>
    <row r="56019" spans="2:11" hidden="1" x14ac:dyDescent="0.2">
      <c r="B56019" s="88"/>
      <c r="C56019" s="88"/>
      <c r="D56019" s="88"/>
      <c r="E56019" s="88"/>
      <c r="F56019" s="88"/>
      <c r="G56019" s="88"/>
      <c r="H56019" s="88"/>
      <c r="I56019" s="88"/>
      <c r="J56019" s="88"/>
      <c r="K56019" s="88"/>
    </row>
    <row r="56020" spans="2:11" hidden="1" x14ac:dyDescent="0.2">
      <c r="B56020" s="88"/>
      <c r="C56020" s="88"/>
      <c r="D56020" s="88"/>
      <c r="E56020" s="88"/>
      <c r="F56020" s="88"/>
      <c r="G56020" s="88"/>
      <c r="H56020" s="88"/>
      <c r="I56020" s="88"/>
      <c r="J56020" s="88"/>
      <c r="K56020" s="88"/>
    </row>
    <row r="56021" spans="2:11" hidden="1" x14ac:dyDescent="0.2">
      <c r="B56021" s="88"/>
      <c r="C56021" s="88"/>
      <c r="D56021" s="88"/>
      <c r="E56021" s="88"/>
      <c r="F56021" s="88"/>
      <c r="G56021" s="88"/>
      <c r="H56021" s="88"/>
      <c r="I56021" s="88"/>
      <c r="J56021" s="88"/>
      <c r="K56021" s="88"/>
    </row>
    <row r="56022" spans="2:11" hidden="1" x14ac:dyDescent="0.2">
      <c r="B56022" s="88"/>
      <c r="C56022" s="88"/>
      <c r="D56022" s="88"/>
      <c r="E56022" s="88"/>
      <c r="F56022" s="88"/>
      <c r="G56022" s="88"/>
      <c r="H56022" s="88"/>
      <c r="I56022" s="88"/>
      <c r="J56022" s="88"/>
      <c r="K56022" s="88"/>
    </row>
    <row r="56023" spans="2:11" hidden="1" x14ac:dyDescent="0.2">
      <c r="B56023" s="88"/>
      <c r="C56023" s="88"/>
      <c r="D56023" s="88"/>
      <c r="E56023" s="88"/>
      <c r="F56023" s="88"/>
      <c r="G56023" s="88"/>
      <c r="H56023" s="88"/>
      <c r="I56023" s="88"/>
      <c r="J56023" s="88"/>
      <c r="K56023" s="88"/>
    </row>
    <row r="56024" spans="2:11" hidden="1" x14ac:dyDescent="0.2">
      <c r="B56024" s="88"/>
      <c r="C56024" s="88"/>
      <c r="D56024" s="88"/>
      <c r="E56024" s="88"/>
      <c r="F56024" s="88"/>
      <c r="G56024" s="88"/>
      <c r="H56024" s="88"/>
      <c r="I56024" s="88"/>
      <c r="J56024" s="88"/>
      <c r="K56024" s="88"/>
    </row>
    <row r="56025" spans="2:11" hidden="1" x14ac:dyDescent="0.2">
      <c r="B56025" s="88"/>
      <c r="C56025" s="88"/>
      <c r="D56025" s="88"/>
      <c r="E56025" s="88"/>
      <c r="F56025" s="88"/>
      <c r="G56025" s="88"/>
      <c r="H56025" s="88"/>
      <c r="I56025" s="88"/>
      <c r="J56025" s="88"/>
      <c r="K56025" s="88"/>
    </row>
    <row r="56026" spans="2:11" hidden="1" x14ac:dyDescent="0.2">
      <c r="B56026" s="88"/>
      <c r="C56026" s="88"/>
      <c r="D56026" s="88"/>
      <c r="E56026" s="88"/>
      <c r="F56026" s="88"/>
      <c r="G56026" s="88"/>
      <c r="H56026" s="88"/>
      <c r="I56026" s="88"/>
      <c r="J56026" s="88"/>
      <c r="K56026" s="88"/>
    </row>
    <row r="56027" spans="2:11" hidden="1" x14ac:dyDescent="0.2">
      <c r="B56027" s="88"/>
      <c r="C56027" s="88"/>
      <c r="D56027" s="88"/>
      <c r="E56027" s="88"/>
      <c r="F56027" s="88"/>
      <c r="G56027" s="88"/>
      <c r="H56027" s="88"/>
      <c r="I56027" s="88"/>
      <c r="J56027" s="88"/>
      <c r="K56027" s="88"/>
    </row>
    <row r="56028" spans="2:11" hidden="1" x14ac:dyDescent="0.2">
      <c r="B56028" s="88"/>
      <c r="C56028" s="88"/>
      <c r="D56028" s="88"/>
      <c r="E56028" s="88"/>
      <c r="F56028" s="88"/>
      <c r="G56028" s="88"/>
      <c r="H56028" s="88"/>
      <c r="I56028" s="88"/>
      <c r="J56028" s="88"/>
      <c r="K56028" s="88"/>
    </row>
    <row r="56029" spans="2:11" hidden="1" x14ac:dyDescent="0.2">
      <c r="B56029" s="88"/>
      <c r="C56029" s="88"/>
      <c r="D56029" s="88"/>
      <c r="E56029" s="88"/>
      <c r="F56029" s="88"/>
      <c r="G56029" s="88"/>
      <c r="H56029" s="88"/>
      <c r="I56029" s="88"/>
      <c r="J56029" s="88"/>
      <c r="K56029" s="88"/>
    </row>
    <row r="56030" spans="2:11" hidden="1" x14ac:dyDescent="0.2">
      <c r="B56030" s="88"/>
      <c r="C56030" s="88"/>
      <c r="D56030" s="88"/>
      <c r="E56030" s="88"/>
      <c r="F56030" s="88"/>
      <c r="G56030" s="88"/>
      <c r="H56030" s="88"/>
      <c r="I56030" s="88"/>
      <c r="J56030" s="88"/>
      <c r="K56030" s="88"/>
    </row>
    <row r="56031" spans="2:11" hidden="1" x14ac:dyDescent="0.2">
      <c r="B56031" s="88"/>
      <c r="C56031" s="88"/>
      <c r="D56031" s="88"/>
      <c r="E56031" s="88"/>
      <c r="F56031" s="88"/>
      <c r="G56031" s="88"/>
      <c r="H56031" s="88"/>
      <c r="I56031" s="88"/>
      <c r="J56031" s="88"/>
      <c r="K56031" s="88"/>
    </row>
    <row r="56032" spans="2:11" hidden="1" x14ac:dyDescent="0.2">
      <c r="B56032" s="88"/>
      <c r="C56032" s="88"/>
      <c r="D56032" s="88"/>
      <c r="E56032" s="88"/>
      <c r="F56032" s="88"/>
      <c r="G56032" s="88"/>
      <c r="H56032" s="88"/>
      <c r="I56032" s="88"/>
      <c r="J56032" s="88"/>
      <c r="K56032" s="88"/>
    </row>
    <row r="56033" spans="2:11" hidden="1" x14ac:dyDescent="0.2">
      <c r="B56033" s="88"/>
      <c r="C56033" s="88"/>
      <c r="D56033" s="88"/>
      <c r="E56033" s="88"/>
      <c r="F56033" s="88"/>
      <c r="G56033" s="88"/>
      <c r="H56033" s="88"/>
      <c r="I56033" s="88"/>
      <c r="J56033" s="88"/>
      <c r="K56033" s="88"/>
    </row>
    <row r="56034" spans="2:11" hidden="1" x14ac:dyDescent="0.2">
      <c r="B56034" s="88"/>
      <c r="C56034" s="88"/>
      <c r="D56034" s="88"/>
      <c r="E56034" s="88"/>
      <c r="F56034" s="88"/>
      <c r="G56034" s="88"/>
      <c r="H56034" s="88"/>
      <c r="I56034" s="88"/>
      <c r="J56034" s="88"/>
      <c r="K56034" s="88"/>
    </row>
    <row r="56035" spans="2:11" hidden="1" x14ac:dyDescent="0.2">
      <c r="B56035" s="88"/>
      <c r="C56035" s="88"/>
      <c r="D56035" s="88"/>
      <c r="E56035" s="88"/>
      <c r="F56035" s="88"/>
      <c r="G56035" s="88"/>
      <c r="H56035" s="88"/>
      <c r="I56035" s="88"/>
      <c r="J56035" s="88"/>
      <c r="K56035" s="88"/>
    </row>
    <row r="56036" spans="2:11" hidden="1" x14ac:dyDescent="0.2">
      <c r="B56036" s="88"/>
      <c r="C56036" s="88"/>
      <c r="D56036" s="88"/>
      <c r="E56036" s="88"/>
      <c r="F56036" s="88"/>
      <c r="G56036" s="88"/>
      <c r="H56036" s="88"/>
      <c r="I56036" s="88"/>
      <c r="J56036" s="88"/>
      <c r="K56036" s="88"/>
    </row>
    <row r="56037" spans="2:11" hidden="1" x14ac:dyDescent="0.2">
      <c r="B56037" s="88"/>
      <c r="C56037" s="88"/>
      <c r="D56037" s="88"/>
      <c r="E56037" s="88"/>
      <c r="F56037" s="88"/>
      <c r="G56037" s="88"/>
      <c r="H56037" s="88"/>
      <c r="I56037" s="88"/>
      <c r="J56037" s="88"/>
      <c r="K56037" s="88"/>
    </row>
    <row r="56038" spans="2:11" hidden="1" x14ac:dyDescent="0.2">
      <c r="B56038" s="88"/>
      <c r="C56038" s="88"/>
      <c r="D56038" s="88"/>
      <c r="E56038" s="88"/>
      <c r="F56038" s="88"/>
      <c r="G56038" s="88"/>
      <c r="H56038" s="88"/>
      <c r="I56038" s="88"/>
      <c r="J56038" s="88"/>
      <c r="K56038" s="88"/>
    </row>
    <row r="56039" spans="2:11" hidden="1" x14ac:dyDescent="0.2">
      <c r="B56039" s="88"/>
      <c r="C56039" s="88"/>
      <c r="D56039" s="88"/>
      <c r="E56039" s="88"/>
      <c r="F56039" s="88"/>
      <c r="G56039" s="88"/>
      <c r="H56039" s="88"/>
      <c r="I56039" s="88"/>
      <c r="J56039" s="88"/>
      <c r="K56039" s="88"/>
    </row>
    <row r="56040" spans="2:11" hidden="1" x14ac:dyDescent="0.2">
      <c r="B56040" s="88"/>
      <c r="C56040" s="88"/>
      <c r="D56040" s="88"/>
      <c r="E56040" s="88"/>
      <c r="F56040" s="88"/>
      <c r="G56040" s="88"/>
      <c r="H56040" s="88"/>
      <c r="I56040" s="88"/>
      <c r="J56040" s="88"/>
      <c r="K56040" s="88"/>
    </row>
    <row r="56041" spans="2:11" hidden="1" x14ac:dyDescent="0.2">
      <c r="B56041" s="88"/>
      <c r="C56041" s="88"/>
      <c r="D56041" s="88"/>
      <c r="E56041" s="88"/>
      <c r="F56041" s="88"/>
      <c r="G56041" s="88"/>
      <c r="H56041" s="88"/>
      <c r="I56041" s="88"/>
      <c r="J56041" s="88"/>
      <c r="K56041" s="88"/>
    </row>
    <row r="56042" spans="2:11" hidden="1" x14ac:dyDescent="0.2">
      <c r="B56042" s="88"/>
      <c r="C56042" s="88"/>
      <c r="D56042" s="88"/>
      <c r="E56042" s="88"/>
      <c r="F56042" s="88"/>
      <c r="G56042" s="88"/>
      <c r="H56042" s="88"/>
      <c r="I56042" s="88"/>
      <c r="J56042" s="88"/>
      <c r="K56042" s="88"/>
    </row>
    <row r="56043" spans="2:11" hidden="1" x14ac:dyDescent="0.2">
      <c r="B56043" s="88"/>
      <c r="C56043" s="88"/>
      <c r="D56043" s="88"/>
      <c r="E56043" s="88"/>
      <c r="F56043" s="88"/>
      <c r="G56043" s="88"/>
      <c r="H56043" s="88"/>
      <c r="I56043" s="88"/>
      <c r="J56043" s="88"/>
      <c r="K56043" s="88"/>
    </row>
    <row r="56044" spans="2:11" hidden="1" x14ac:dyDescent="0.2">
      <c r="B56044" s="88"/>
      <c r="C56044" s="88"/>
      <c r="D56044" s="88"/>
      <c r="E56044" s="88"/>
      <c r="F56044" s="88"/>
      <c r="G56044" s="88"/>
      <c r="H56044" s="88"/>
      <c r="I56044" s="88"/>
      <c r="J56044" s="88"/>
      <c r="K56044" s="88"/>
    </row>
    <row r="56045" spans="2:11" hidden="1" x14ac:dyDescent="0.2">
      <c r="B56045" s="88"/>
      <c r="C56045" s="88"/>
      <c r="D56045" s="88"/>
      <c r="E56045" s="88"/>
      <c r="F56045" s="88"/>
      <c r="G56045" s="88"/>
      <c r="H56045" s="88"/>
      <c r="I56045" s="88"/>
      <c r="J56045" s="88"/>
      <c r="K56045" s="88"/>
    </row>
    <row r="56046" spans="2:11" hidden="1" x14ac:dyDescent="0.2">
      <c r="B56046" s="88"/>
      <c r="C56046" s="88"/>
      <c r="D56046" s="88"/>
      <c r="E56046" s="88"/>
      <c r="F56046" s="88"/>
      <c r="G56046" s="88"/>
      <c r="H56046" s="88"/>
      <c r="I56046" s="88"/>
      <c r="J56046" s="88"/>
      <c r="K56046" s="88"/>
    </row>
    <row r="56047" spans="2:11" hidden="1" x14ac:dyDescent="0.2">
      <c r="B56047" s="88"/>
      <c r="C56047" s="88"/>
      <c r="D56047" s="88"/>
      <c r="E56047" s="88"/>
      <c r="F56047" s="88"/>
      <c r="G56047" s="88"/>
      <c r="H56047" s="88"/>
      <c r="I56047" s="88"/>
      <c r="J56047" s="88"/>
      <c r="K56047" s="88"/>
    </row>
    <row r="56048" spans="2:11" hidden="1" x14ac:dyDescent="0.2">
      <c r="B56048" s="88"/>
      <c r="C56048" s="88"/>
      <c r="D56048" s="88"/>
      <c r="E56048" s="88"/>
      <c r="F56048" s="88"/>
      <c r="G56048" s="88"/>
      <c r="H56048" s="88"/>
      <c r="I56048" s="88"/>
      <c r="J56048" s="88"/>
      <c r="K56048" s="88"/>
    </row>
    <row r="56049" spans="2:11" hidden="1" x14ac:dyDescent="0.2">
      <c r="B56049" s="88"/>
      <c r="C56049" s="88"/>
      <c r="D56049" s="88"/>
      <c r="E56049" s="88"/>
      <c r="F56049" s="88"/>
      <c r="G56049" s="88"/>
      <c r="H56049" s="88"/>
      <c r="I56049" s="88"/>
      <c r="J56049" s="88"/>
      <c r="K56049" s="88"/>
    </row>
    <row r="56050" spans="2:11" hidden="1" x14ac:dyDescent="0.2">
      <c r="B56050" s="88"/>
      <c r="C56050" s="88"/>
      <c r="D56050" s="88"/>
      <c r="E56050" s="88"/>
      <c r="F56050" s="88"/>
      <c r="G56050" s="88"/>
      <c r="H56050" s="88"/>
      <c r="I56050" s="88"/>
      <c r="J56050" s="88"/>
      <c r="K56050" s="88"/>
    </row>
    <row r="56051" spans="2:11" hidden="1" x14ac:dyDescent="0.2">
      <c r="B56051" s="88"/>
      <c r="C56051" s="88"/>
      <c r="D56051" s="88"/>
      <c r="E56051" s="88"/>
      <c r="F56051" s="88"/>
      <c r="G56051" s="88"/>
      <c r="H56051" s="88"/>
      <c r="I56051" s="88"/>
      <c r="J56051" s="88"/>
      <c r="K56051" s="88"/>
    </row>
    <row r="56052" spans="2:11" hidden="1" x14ac:dyDescent="0.2">
      <c r="B56052" s="88"/>
      <c r="C56052" s="88"/>
      <c r="D56052" s="88"/>
      <c r="E56052" s="88"/>
      <c r="F56052" s="88"/>
      <c r="G56052" s="88"/>
      <c r="H56052" s="88"/>
      <c r="I56052" s="88"/>
      <c r="J56052" s="88"/>
      <c r="K56052" s="88"/>
    </row>
    <row r="56053" spans="2:11" hidden="1" x14ac:dyDescent="0.2">
      <c r="B56053" s="88"/>
      <c r="C56053" s="88"/>
      <c r="D56053" s="88"/>
      <c r="E56053" s="88"/>
      <c r="F56053" s="88"/>
      <c r="G56053" s="88"/>
      <c r="H56053" s="88"/>
      <c r="I56053" s="88"/>
      <c r="J56053" s="88"/>
      <c r="K56053" s="88"/>
    </row>
    <row r="56054" spans="2:11" hidden="1" x14ac:dyDescent="0.2">
      <c r="B56054" s="88"/>
      <c r="C56054" s="88"/>
      <c r="D56054" s="88"/>
      <c r="E56054" s="88"/>
      <c r="F56054" s="88"/>
      <c r="G56054" s="88"/>
      <c r="H56054" s="88"/>
      <c r="I56054" s="88"/>
      <c r="J56054" s="88"/>
      <c r="K56054" s="88"/>
    </row>
    <row r="56055" spans="2:11" hidden="1" x14ac:dyDescent="0.2">
      <c r="B56055" s="88"/>
      <c r="C56055" s="88"/>
      <c r="D56055" s="88"/>
      <c r="E56055" s="88"/>
      <c r="F56055" s="88"/>
      <c r="G56055" s="88"/>
      <c r="H56055" s="88"/>
      <c r="I56055" s="88"/>
      <c r="J56055" s="88"/>
      <c r="K56055" s="88"/>
    </row>
    <row r="56056" spans="2:11" hidden="1" x14ac:dyDescent="0.2">
      <c r="B56056" s="88"/>
      <c r="C56056" s="88"/>
      <c r="D56056" s="88"/>
      <c r="E56056" s="88"/>
      <c r="F56056" s="88"/>
      <c r="G56056" s="88"/>
      <c r="H56056" s="88"/>
      <c r="I56056" s="88"/>
      <c r="J56056" s="88"/>
      <c r="K56056" s="88"/>
    </row>
    <row r="56057" spans="2:11" hidden="1" x14ac:dyDescent="0.2">
      <c r="B56057" s="88"/>
      <c r="C56057" s="88"/>
      <c r="D56057" s="88"/>
      <c r="E56057" s="88"/>
      <c r="F56057" s="88"/>
      <c r="G56057" s="88"/>
      <c r="H56057" s="88"/>
      <c r="I56057" s="88"/>
      <c r="J56057" s="88"/>
      <c r="K56057" s="88"/>
    </row>
    <row r="56058" spans="2:11" hidden="1" x14ac:dyDescent="0.2">
      <c r="B56058" s="88"/>
      <c r="C56058" s="88"/>
      <c r="D56058" s="88"/>
      <c r="E56058" s="88"/>
      <c r="F56058" s="88"/>
      <c r="G56058" s="88"/>
      <c r="H56058" s="88"/>
      <c r="I56058" s="88"/>
      <c r="J56058" s="88"/>
      <c r="K56058" s="88"/>
    </row>
    <row r="56059" spans="2:11" hidden="1" x14ac:dyDescent="0.2">
      <c r="B56059" s="88"/>
      <c r="C56059" s="88"/>
      <c r="D56059" s="88"/>
      <c r="E56059" s="88"/>
      <c r="F56059" s="88"/>
      <c r="G56059" s="88"/>
      <c r="H56059" s="88"/>
      <c r="I56059" s="88"/>
      <c r="J56059" s="88"/>
      <c r="K56059" s="88"/>
    </row>
    <row r="56060" spans="2:11" hidden="1" x14ac:dyDescent="0.2">
      <c r="B56060" s="88"/>
      <c r="C56060" s="88"/>
      <c r="D56060" s="88"/>
      <c r="E56060" s="88"/>
      <c r="F56060" s="88"/>
      <c r="G56060" s="88"/>
      <c r="H56060" s="88"/>
      <c r="I56060" s="88"/>
      <c r="J56060" s="88"/>
      <c r="K56060" s="88"/>
    </row>
    <row r="56061" spans="2:11" hidden="1" x14ac:dyDescent="0.2">
      <c r="B56061" s="88"/>
      <c r="C56061" s="88"/>
      <c r="D56061" s="88"/>
      <c r="E56061" s="88"/>
      <c r="F56061" s="88"/>
      <c r="G56061" s="88"/>
      <c r="H56061" s="88"/>
      <c r="I56061" s="88"/>
      <c r="J56061" s="88"/>
      <c r="K56061" s="88"/>
    </row>
    <row r="56062" spans="2:11" hidden="1" x14ac:dyDescent="0.2">
      <c r="B56062" s="88"/>
      <c r="C56062" s="88"/>
      <c r="D56062" s="88"/>
      <c r="E56062" s="88"/>
      <c r="F56062" s="88"/>
      <c r="G56062" s="88"/>
      <c r="H56062" s="88"/>
      <c r="I56062" s="88"/>
      <c r="J56062" s="88"/>
      <c r="K56062" s="88"/>
    </row>
    <row r="56063" spans="2:11" hidden="1" x14ac:dyDescent="0.2">
      <c r="B56063" s="88"/>
      <c r="C56063" s="88"/>
      <c r="D56063" s="88"/>
      <c r="E56063" s="88"/>
      <c r="F56063" s="88"/>
      <c r="G56063" s="88"/>
      <c r="H56063" s="88"/>
      <c r="I56063" s="88"/>
      <c r="J56063" s="88"/>
      <c r="K56063" s="88"/>
    </row>
    <row r="56064" spans="2:11" hidden="1" x14ac:dyDescent="0.2">
      <c r="B56064" s="88"/>
      <c r="C56064" s="88"/>
      <c r="D56064" s="88"/>
      <c r="E56064" s="88"/>
      <c r="F56064" s="88"/>
      <c r="G56064" s="88"/>
      <c r="H56064" s="88"/>
      <c r="I56064" s="88"/>
      <c r="J56064" s="88"/>
      <c r="K56064" s="88"/>
    </row>
    <row r="56065" spans="2:11" hidden="1" x14ac:dyDescent="0.2">
      <c r="B56065" s="88"/>
      <c r="C56065" s="88"/>
      <c r="D56065" s="88"/>
      <c r="E56065" s="88"/>
      <c r="F56065" s="88"/>
      <c r="G56065" s="88"/>
      <c r="H56065" s="88"/>
      <c r="I56065" s="88"/>
      <c r="J56065" s="88"/>
      <c r="K56065" s="88"/>
    </row>
    <row r="56066" spans="2:11" hidden="1" x14ac:dyDescent="0.2">
      <c r="B56066" s="88"/>
      <c r="C56066" s="88"/>
      <c r="D56066" s="88"/>
      <c r="E56066" s="88"/>
      <c r="F56066" s="88"/>
      <c r="G56066" s="88"/>
      <c r="H56066" s="88"/>
      <c r="I56066" s="88"/>
      <c r="J56066" s="88"/>
      <c r="K56066" s="88"/>
    </row>
    <row r="56067" spans="2:11" hidden="1" x14ac:dyDescent="0.2">
      <c r="B56067" s="88"/>
      <c r="C56067" s="88"/>
      <c r="D56067" s="88"/>
      <c r="E56067" s="88"/>
      <c r="F56067" s="88"/>
      <c r="G56067" s="88"/>
      <c r="H56067" s="88"/>
      <c r="I56067" s="88"/>
      <c r="J56067" s="88"/>
      <c r="K56067" s="88"/>
    </row>
    <row r="56068" spans="2:11" hidden="1" x14ac:dyDescent="0.2">
      <c r="B56068" s="88"/>
      <c r="C56068" s="88"/>
      <c r="D56068" s="88"/>
      <c r="E56068" s="88"/>
      <c r="F56068" s="88"/>
      <c r="G56068" s="88"/>
      <c r="H56068" s="88"/>
      <c r="I56068" s="88"/>
      <c r="J56068" s="88"/>
      <c r="K56068" s="88"/>
    </row>
    <row r="56069" spans="2:11" hidden="1" x14ac:dyDescent="0.2">
      <c r="B56069" s="88"/>
      <c r="C56069" s="88"/>
      <c r="D56069" s="88"/>
      <c r="E56069" s="88"/>
      <c r="F56069" s="88"/>
      <c r="G56069" s="88"/>
      <c r="H56069" s="88"/>
      <c r="I56069" s="88"/>
      <c r="J56069" s="88"/>
      <c r="K56069" s="88"/>
    </row>
    <row r="56070" spans="2:11" hidden="1" x14ac:dyDescent="0.2">
      <c r="B56070" s="88"/>
      <c r="C56070" s="88"/>
      <c r="D56070" s="88"/>
      <c r="E56070" s="88"/>
      <c r="F56070" s="88"/>
      <c r="G56070" s="88"/>
      <c r="H56070" s="88"/>
      <c r="I56070" s="88"/>
      <c r="J56070" s="88"/>
      <c r="K56070" s="88"/>
    </row>
    <row r="56071" spans="2:11" hidden="1" x14ac:dyDescent="0.2">
      <c r="B56071" s="88"/>
      <c r="C56071" s="88"/>
      <c r="D56071" s="88"/>
      <c r="E56071" s="88"/>
      <c r="F56071" s="88"/>
      <c r="G56071" s="88"/>
      <c r="H56071" s="88"/>
      <c r="I56071" s="88"/>
      <c r="J56071" s="88"/>
      <c r="K56071" s="88"/>
    </row>
    <row r="56072" spans="2:11" hidden="1" x14ac:dyDescent="0.2">
      <c r="B56072" s="88"/>
      <c r="C56072" s="88"/>
      <c r="D56072" s="88"/>
      <c r="E56072" s="88"/>
      <c r="F56072" s="88"/>
      <c r="G56072" s="88"/>
      <c r="H56072" s="88"/>
      <c r="I56072" s="88"/>
      <c r="J56072" s="88"/>
      <c r="K56072" s="88"/>
    </row>
    <row r="56073" spans="2:11" hidden="1" x14ac:dyDescent="0.2">
      <c r="B56073" s="88"/>
      <c r="C56073" s="88"/>
      <c r="D56073" s="88"/>
      <c r="E56073" s="88"/>
      <c r="F56073" s="88"/>
      <c r="G56073" s="88"/>
      <c r="H56073" s="88"/>
      <c r="I56073" s="88"/>
      <c r="J56073" s="88"/>
      <c r="K56073" s="88"/>
    </row>
    <row r="56074" spans="2:11" hidden="1" x14ac:dyDescent="0.2">
      <c r="B56074" s="88"/>
      <c r="C56074" s="88"/>
      <c r="D56074" s="88"/>
      <c r="E56074" s="88"/>
      <c r="F56074" s="88"/>
      <c r="G56074" s="88"/>
      <c r="H56074" s="88"/>
      <c r="I56074" s="88"/>
      <c r="J56074" s="88"/>
      <c r="K56074" s="88"/>
    </row>
    <row r="56075" spans="2:11" hidden="1" x14ac:dyDescent="0.2">
      <c r="B56075" s="88"/>
      <c r="C56075" s="88"/>
      <c r="D56075" s="88"/>
      <c r="E56075" s="88"/>
      <c r="F56075" s="88"/>
      <c r="G56075" s="88"/>
      <c r="H56075" s="88"/>
      <c r="I56075" s="88"/>
      <c r="J56075" s="88"/>
      <c r="K56075" s="88"/>
    </row>
    <row r="56076" spans="2:11" hidden="1" x14ac:dyDescent="0.2">
      <c r="B56076" s="88"/>
      <c r="C56076" s="88"/>
      <c r="D56076" s="88"/>
      <c r="E56076" s="88"/>
      <c r="F56076" s="88"/>
      <c r="G56076" s="88"/>
      <c r="H56076" s="88"/>
      <c r="I56076" s="88"/>
      <c r="J56076" s="88"/>
      <c r="K56076" s="88"/>
    </row>
    <row r="56077" spans="2:11" hidden="1" x14ac:dyDescent="0.2">
      <c r="B56077" s="88"/>
      <c r="C56077" s="88"/>
      <c r="D56077" s="88"/>
      <c r="E56077" s="88"/>
      <c r="F56077" s="88"/>
      <c r="G56077" s="88"/>
      <c r="H56077" s="88"/>
      <c r="I56077" s="88"/>
      <c r="J56077" s="88"/>
      <c r="K56077" s="88"/>
    </row>
    <row r="56078" spans="2:11" hidden="1" x14ac:dyDescent="0.2">
      <c r="B56078" s="88"/>
      <c r="C56078" s="88"/>
      <c r="D56078" s="88"/>
      <c r="E56078" s="88"/>
      <c r="F56078" s="88"/>
      <c r="G56078" s="88"/>
      <c r="H56078" s="88"/>
      <c r="I56078" s="88"/>
      <c r="J56078" s="88"/>
      <c r="K56078" s="88"/>
    </row>
    <row r="56079" spans="2:11" hidden="1" x14ac:dyDescent="0.2">
      <c r="B56079" s="88"/>
      <c r="C56079" s="88"/>
      <c r="D56079" s="88"/>
      <c r="E56079" s="88"/>
      <c r="F56079" s="88"/>
      <c r="G56079" s="88"/>
      <c r="H56079" s="88"/>
      <c r="I56079" s="88"/>
      <c r="J56079" s="88"/>
      <c r="K56079" s="88"/>
    </row>
    <row r="56080" spans="2:11" hidden="1" x14ac:dyDescent="0.2">
      <c r="B56080" s="88"/>
      <c r="C56080" s="88"/>
      <c r="D56080" s="88"/>
      <c r="E56080" s="88"/>
      <c r="F56080" s="88"/>
      <c r="G56080" s="88"/>
      <c r="H56080" s="88"/>
      <c r="I56080" s="88"/>
      <c r="J56080" s="88"/>
      <c r="K56080" s="88"/>
    </row>
    <row r="56081" spans="2:11" hidden="1" x14ac:dyDescent="0.2">
      <c r="B56081" s="88"/>
      <c r="C56081" s="88"/>
      <c r="D56081" s="88"/>
      <c r="E56081" s="88"/>
      <c r="F56081" s="88"/>
      <c r="G56081" s="88"/>
      <c r="H56081" s="88"/>
      <c r="I56081" s="88"/>
      <c r="J56081" s="88"/>
      <c r="K56081" s="88"/>
    </row>
    <row r="56082" spans="2:11" hidden="1" x14ac:dyDescent="0.2">
      <c r="B56082" s="88"/>
      <c r="C56082" s="88"/>
      <c r="D56082" s="88"/>
      <c r="E56082" s="88"/>
      <c r="F56082" s="88"/>
      <c r="G56082" s="88"/>
      <c r="H56082" s="88"/>
      <c r="I56082" s="88"/>
      <c r="J56082" s="88"/>
      <c r="K56082" s="88"/>
    </row>
    <row r="56083" spans="2:11" hidden="1" x14ac:dyDescent="0.2">
      <c r="B56083" s="88"/>
      <c r="C56083" s="88"/>
      <c r="D56083" s="88"/>
      <c r="E56083" s="88"/>
      <c r="F56083" s="88"/>
      <c r="G56083" s="88"/>
      <c r="H56083" s="88"/>
      <c r="I56083" s="88"/>
      <c r="J56083" s="88"/>
      <c r="K56083" s="88"/>
    </row>
    <row r="56084" spans="2:11" hidden="1" x14ac:dyDescent="0.2">
      <c r="B56084" s="88"/>
      <c r="C56084" s="88"/>
      <c r="D56084" s="88"/>
      <c r="E56084" s="88"/>
      <c r="F56084" s="88"/>
      <c r="G56084" s="88"/>
      <c r="H56084" s="88"/>
      <c r="I56084" s="88"/>
      <c r="J56084" s="88"/>
      <c r="K56084" s="88"/>
    </row>
    <row r="56085" spans="2:11" hidden="1" x14ac:dyDescent="0.2">
      <c r="B56085" s="88"/>
      <c r="C56085" s="88"/>
      <c r="D56085" s="88"/>
      <c r="E56085" s="88"/>
      <c r="F56085" s="88"/>
      <c r="G56085" s="88"/>
      <c r="H56085" s="88"/>
      <c r="I56085" s="88"/>
      <c r="J56085" s="88"/>
      <c r="K56085" s="88"/>
    </row>
    <row r="56086" spans="2:11" hidden="1" x14ac:dyDescent="0.2">
      <c r="B56086" s="88"/>
      <c r="C56086" s="88"/>
      <c r="D56086" s="88"/>
      <c r="E56086" s="88"/>
      <c r="F56086" s="88"/>
      <c r="G56086" s="88"/>
      <c r="H56086" s="88"/>
      <c r="I56086" s="88"/>
      <c r="J56086" s="88"/>
      <c r="K56086" s="88"/>
    </row>
    <row r="56087" spans="2:11" hidden="1" x14ac:dyDescent="0.2">
      <c r="B56087" s="88"/>
      <c r="C56087" s="88"/>
      <c r="D56087" s="88"/>
      <c r="E56087" s="88"/>
      <c r="F56087" s="88"/>
      <c r="G56087" s="88"/>
      <c r="H56087" s="88"/>
      <c r="I56087" s="88"/>
      <c r="J56087" s="88"/>
      <c r="K56087" s="88"/>
    </row>
    <row r="56088" spans="2:11" hidden="1" x14ac:dyDescent="0.2">
      <c r="B56088" s="88"/>
      <c r="C56088" s="88"/>
      <c r="D56088" s="88"/>
      <c r="E56088" s="88"/>
      <c r="F56088" s="88"/>
      <c r="G56088" s="88"/>
      <c r="H56088" s="88"/>
      <c r="I56088" s="88"/>
      <c r="J56088" s="88"/>
      <c r="K56088" s="88"/>
    </row>
    <row r="56089" spans="2:11" hidden="1" x14ac:dyDescent="0.2">
      <c r="B56089" s="88"/>
      <c r="C56089" s="88"/>
      <c r="D56089" s="88"/>
      <c r="E56089" s="88"/>
      <c r="F56089" s="88"/>
      <c r="G56089" s="88"/>
      <c r="H56089" s="88"/>
      <c r="I56089" s="88"/>
      <c r="J56089" s="88"/>
      <c r="K56089" s="88"/>
    </row>
    <row r="56090" spans="2:11" hidden="1" x14ac:dyDescent="0.2">
      <c r="B56090" s="88"/>
      <c r="C56090" s="88"/>
      <c r="D56090" s="88"/>
      <c r="E56090" s="88"/>
      <c r="F56090" s="88"/>
      <c r="G56090" s="88"/>
      <c r="H56090" s="88"/>
      <c r="I56090" s="88"/>
      <c r="J56090" s="88"/>
      <c r="K56090" s="88"/>
    </row>
    <row r="56091" spans="2:11" hidden="1" x14ac:dyDescent="0.2">
      <c r="B56091" s="88"/>
      <c r="C56091" s="88"/>
      <c r="D56091" s="88"/>
      <c r="E56091" s="88"/>
      <c r="F56091" s="88"/>
      <c r="G56091" s="88"/>
      <c r="H56091" s="88"/>
      <c r="I56091" s="88"/>
      <c r="J56091" s="88"/>
      <c r="K56091" s="88"/>
    </row>
    <row r="56092" spans="2:11" hidden="1" x14ac:dyDescent="0.2">
      <c r="B56092" s="88"/>
      <c r="C56092" s="88"/>
      <c r="D56092" s="88"/>
      <c r="E56092" s="88"/>
      <c r="F56092" s="88"/>
      <c r="G56092" s="88"/>
      <c r="H56092" s="88"/>
      <c r="I56092" s="88"/>
      <c r="J56092" s="88"/>
      <c r="K56092" s="88"/>
    </row>
    <row r="56093" spans="2:11" hidden="1" x14ac:dyDescent="0.2">
      <c r="B56093" s="88"/>
      <c r="C56093" s="88"/>
      <c r="D56093" s="88"/>
      <c r="E56093" s="88"/>
      <c r="F56093" s="88"/>
      <c r="G56093" s="88"/>
      <c r="H56093" s="88"/>
      <c r="I56093" s="88"/>
      <c r="J56093" s="88"/>
      <c r="K56093" s="88"/>
    </row>
    <row r="56094" spans="2:11" hidden="1" x14ac:dyDescent="0.2">
      <c r="B56094" s="88"/>
      <c r="C56094" s="88"/>
      <c r="D56094" s="88"/>
      <c r="E56094" s="88"/>
      <c r="F56094" s="88"/>
      <c r="G56094" s="88"/>
      <c r="H56094" s="88"/>
      <c r="I56094" s="88"/>
      <c r="J56094" s="88"/>
      <c r="K56094" s="88"/>
    </row>
    <row r="56095" spans="2:11" hidden="1" x14ac:dyDescent="0.2">
      <c r="B56095" s="88"/>
      <c r="C56095" s="88"/>
      <c r="D56095" s="88"/>
      <c r="E56095" s="88"/>
      <c r="F56095" s="88"/>
      <c r="G56095" s="88"/>
      <c r="H56095" s="88"/>
      <c r="I56095" s="88"/>
      <c r="J56095" s="88"/>
      <c r="K56095" s="88"/>
    </row>
    <row r="56096" spans="2:11" hidden="1" x14ac:dyDescent="0.2">
      <c r="B56096" s="88"/>
      <c r="C56096" s="88"/>
      <c r="D56096" s="88"/>
      <c r="E56096" s="88"/>
      <c r="F56096" s="88"/>
      <c r="G56096" s="88"/>
      <c r="H56096" s="88"/>
      <c r="I56096" s="88"/>
      <c r="J56096" s="88"/>
      <c r="K56096" s="88"/>
    </row>
    <row r="56097" spans="2:11" hidden="1" x14ac:dyDescent="0.2">
      <c r="B56097" s="88"/>
      <c r="C56097" s="88"/>
      <c r="D56097" s="88"/>
      <c r="E56097" s="88"/>
      <c r="F56097" s="88"/>
      <c r="G56097" s="88"/>
      <c r="H56097" s="88"/>
      <c r="I56097" s="88"/>
      <c r="J56097" s="88"/>
      <c r="K56097" s="88"/>
    </row>
    <row r="56098" spans="2:11" hidden="1" x14ac:dyDescent="0.2">
      <c r="B56098" s="88"/>
      <c r="C56098" s="88"/>
      <c r="D56098" s="88"/>
      <c r="E56098" s="88"/>
      <c r="F56098" s="88"/>
      <c r="G56098" s="88"/>
      <c r="H56098" s="88"/>
      <c r="I56098" s="88"/>
      <c r="J56098" s="88"/>
      <c r="K56098" s="88"/>
    </row>
    <row r="56099" spans="2:11" hidden="1" x14ac:dyDescent="0.2">
      <c r="B56099" s="88"/>
      <c r="C56099" s="88"/>
      <c r="D56099" s="88"/>
      <c r="E56099" s="88"/>
      <c r="F56099" s="88"/>
      <c r="G56099" s="88"/>
      <c r="H56099" s="88"/>
      <c r="I56099" s="88"/>
      <c r="J56099" s="88"/>
      <c r="K56099" s="88"/>
    </row>
    <row r="56100" spans="2:11" hidden="1" x14ac:dyDescent="0.2">
      <c r="B56100" s="88"/>
      <c r="C56100" s="88"/>
      <c r="D56100" s="88"/>
      <c r="E56100" s="88"/>
      <c r="F56100" s="88"/>
      <c r="G56100" s="88"/>
      <c r="H56100" s="88"/>
      <c r="I56100" s="88"/>
      <c r="J56100" s="88"/>
      <c r="K56100" s="88"/>
    </row>
    <row r="56101" spans="2:11" hidden="1" x14ac:dyDescent="0.2">
      <c r="B56101" s="88"/>
      <c r="C56101" s="88"/>
      <c r="D56101" s="88"/>
      <c r="E56101" s="88"/>
      <c r="F56101" s="88"/>
      <c r="G56101" s="88"/>
      <c r="H56101" s="88"/>
      <c r="I56101" s="88"/>
      <c r="J56101" s="88"/>
      <c r="K56101" s="88"/>
    </row>
    <row r="56102" spans="2:11" hidden="1" x14ac:dyDescent="0.2">
      <c r="B56102" s="88"/>
      <c r="C56102" s="88"/>
      <c r="D56102" s="88"/>
      <c r="E56102" s="88"/>
      <c r="F56102" s="88"/>
      <c r="G56102" s="88"/>
      <c r="H56102" s="88"/>
      <c r="I56102" s="88"/>
      <c r="J56102" s="88"/>
      <c r="K56102" s="88"/>
    </row>
    <row r="56103" spans="2:11" hidden="1" x14ac:dyDescent="0.2">
      <c r="B56103" s="88"/>
      <c r="C56103" s="88"/>
      <c r="D56103" s="88"/>
      <c r="E56103" s="88"/>
      <c r="F56103" s="88"/>
      <c r="G56103" s="88"/>
      <c r="H56103" s="88"/>
      <c r="I56103" s="88"/>
      <c r="J56103" s="88"/>
      <c r="K56103" s="88"/>
    </row>
    <row r="56104" spans="2:11" hidden="1" x14ac:dyDescent="0.2">
      <c r="B56104" s="88"/>
      <c r="C56104" s="88"/>
      <c r="D56104" s="88"/>
      <c r="E56104" s="88"/>
      <c r="F56104" s="88"/>
      <c r="G56104" s="88"/>
      <c r="H56104" s="88"/>
      <c r="I56104" s="88"/>
      <c r="J56104" s="88"/>
      <c r="K56104" s="88"/>
    </row>
    <row r="56105" spans="2:11" hidden="1" x14ac:dyDescent="0.2">
      <c r="B56105" s="88"/>
      <c r="C56105" s="88"/>
      <c r="D56105" s="88"/>
      <c r="E56105" s="88"/>
      <c r="F56105" s="88"/>
      <c r="G56105" s="88"/>
      <c r="H56105" s="88"/>
      <c r="I56105" s="88"/>
      <c r="J56105" s="88"/>
      <c r="K56105" s="88"/>
    </row>
    <row r="56106" spans="2:11" hidden="1" x14ac:dyDescent="0.2">
      <c r="B56106" s="88"/>
      <c r="C56106" s="88"/>
      <c r="D56106" s="88"/>
      <c r="E56106" s="88"/>
      <c r="F56106" s="88"/>
      <c r="G56106" s="88"/>
      <c r="H56106" s="88"/>
      <c r="I56106" s="88"/>
      <c r="J56106" s="88"/>
      <c r="K56106" s="88"/>
    </row>
    <row r="56107" spans="2:11" hidden="1" x14ac:dyDescent="0.2">
      <c r="B56107" s="88"/>
      <c r="C56107" s="88"/>
      <c r="D56107" s="88"/>
      <c r="E56107" s="88"/>
      <c r="F56107" s="88"/>
      <c r="G56107" s="88"/>
      <c r="H56107" s="88"/>
      <c r="I56107" s="88"/>
      <c r="J56107" s="88"/>
      <c r="K56107" s="88"/>
    </row>
    <row r="56108" spans="2:11" hidden="1" x14ac:dyDescent="0.2">
      <c r="B56108" s="88"/>
      <c r="C56108" s="88"/>
      <c r="D56108" s="88"/>
      <c r="E56108" s="88"/>
      <c r="F56108" s="88"/>
      <c r="G56108" s="88"/>
      <c r="H56108" s="88"/>
      <c r="I56108" s="88"/>
      <c r="J56108" s="88"/>
      <c r="K56108" s="88"/>
    </row>
    <row r="56109" spans="2:11" hidden="1" x14ac:dyDescent="0.2">
      <c r="B56109" s="88"/>
      <c r="C56109" s="88"/>
      <c r="D56109" s="88"/>
      <c r="E56109" s="88"/>
      <c r="F56109" s="88"/>
      <c r="G56109" s="88"/>
      <c r="H56109" s="88"/>
      <c r="I56109" s="88"/>
      <c r="J56109" s="88"/>
      <c r="K56109" s="88"/>
    </row>
    <row r="56110" spans="2:11" hidden="1" x14ac:dyDescent="0.2">
      <c r="B56110" s="88"/>
      <c r="C56110" s="88"/>
      <c r="D56110" s="88"/>
      <c r="E56110" s="88"/>
      <c r="F56110" s="88"/>
      <c r="G56110" s="88"/>
      <c r="H56110" s="88"/>
      <c r="I56110" s="88"/>
      <c r="J56110" s="88"/>
      <c r="K56110" s="88"/>
    </row>
    <row r="56111" spans="2:11" hidden="1" x14ac:dyDescent="0.2">
      <c r="B56111" s="88"/>
      <c r="C56111" s="88"/>
      <c r="D56111" s="88"/>
      <c r="E56111" s="88"/>
      <c r="F56111" s="88"/>
      <c r="G56111" s="88"/>
      <c r="H56111" s="88"/>
      <c r="I56111" s="88"/>
      <c r="J56111" s="88"/>
      <c r="K56111" s="88"/>
    </row>
    <row r="56112" spans="2:11" hidden="1" x14ac:dyDescent="0.2">
      <c r="B56112" s="88"/>
      <c r="C56112" s="88"/>
      <c r="D56112" s="88"/>
      <c r="E56112" s="88"/>
      <c r="F56112" s="88"/>
      <c r="G56112" s="88"/>
      <c r="H56112" s="88"/>
      <c r="I56112" s="88"/>
      <c r="J56112" s="88"/>
      <c r="K56112" s="88"/>
    </row>
    <row r="56113" spans="2:11" hidden="1" x14ac:dyDescent="0.2">
      <c r="B56113" s="88"/>
      <c r="C56113" s="88"/>
      <c r="D56113" s="88"/>
      <c r="E56113" s="88"/>
      <c r="F56113" s="88"/>
      <c r="G56113" s="88"/>
      <c r="H56113" s="88"/>
      <c r="I56113" s="88"/>
      <c r="J56113" s="88"/>
      <c r="K56113" s="88"/>
    </row>
    <row r="56114" spans="2:11" hidden="1" x14ac:dyDescent="0.2">
      <c r="B56114" s="88"/>
      <c r="C56114" s="88"/>
      <c r="D56114" s="88"/>
      <c r="E56114" s="88"/>
      <c r="F56114" s="88"/>
      <c r="G56114" s="88"/>
      <c r="H56114" s="88"/>
      <c r="I56114" s="88"/>
      <c r="J56114" s="88"/>
      <c r="K56114" s="88"/>
    </row>
    <row r="56115" spans="2:11" hidden="1" x14ac:dyDescent="0.2">
      <c r="B56115" s="88"/>
      <c r="C56115" s="88"/>
      <c r="D56115" s="88"/>
      <c r="E56115" s="88"/>
      <c r="F56115" s="88"/>
      <c r="G56115" s="88"/>
      <c r="H56115" s="88"/>
      <c r="I56115" s="88"/>
      <c r="J56115" s="88"/>
      <c r="K56115" s="88"/>
    </row>
    <row r="56116" spans="2:11" hidden="1" x14ac:dyDescent="0.2">
      <c r="B56116" s="88"/>
      <c r="C56116" s="88"/>
      <c r="D56116" s="88"/>
      <c r="E56116" s="88"/>
      <c r="F56116" s="88"/>
      <c r="G56116" s="88"/>
      <c r="H56116" s="88"/>
      <c r="I56116" s="88"/>
      <c r="J56116" s="88"/>
      <c r="K56116" s="88"/>
    </row>
    <row r="56117" spans="2:11" hidden="1" x14ac:dyDescent="0.2">
      <c r="B56117" s="88"/>
      <c r="C56117" s="88"/>
      <c r="D56117" s="88"/>
      <c r="E56117" s="88"/>
      <c r="F56117" s="88"/>
      <c r="G56117" s="88"/>
      <c r="H56117" s="88"/>
      <c r="I56117" s="88"/>
      <c r="J56117" s="88"/>
      <c r="K56117" s="88"/>
    </row>
    <row r="56118" spans="2:11" hidden="1" x14ac:dyDescent="0.2">
      <c r="B56118" s="88"/>
      <c r="C56118" s="88"/>
      <c r="D56118" s="88"/>
      <c r="E56118" s="88"/>
      <c r="F56118" s="88"/>
      <c r="G56118" s="88"/>
      <c r="H56118" s="88"/>
      <c r="I56118" s="88"/>
      <c r="J56118" s="88"/>
      <c r="K56118" s="88"/>
    </row>
    <row r="56119" spans="2:11" hidden="1" x14ac:dyDescent="0.2">
      <c r="B56119" s="88"/>
      <c r="C56119" s="88"/>
      <c r="D56119" s="88"/>
      <c r="E56119" s="88"/>
      <c r="F56119" s="88"/>
      <c r="G56119" s="88"/>
      <c r="H56119" s="88"/>
      <c r="I56119" s="88"/>
      <c r="J56119" s="88"/>
      <c r="K56119" s="88"/>
    </row>
    <row r="56120" spans="2:11" hidden="1" x14ac:dyDescent="0.2">
      <c r="B56120" s="88"/>
      <c r="C56120" s="88"/>
      <c r="D56120" s="88"/>
      <c r="E56120" s="88"/>
      <c r="F56120" s="88"/>
      <c r="G56120" s="88"/>
      <c r="H56120" s="88"/>
      <c r="I56120" s="88"/>
      <c r="J56120" s="88"/>
      <c r="K56120" s="88"/>
    </row>
    <row r="56121" spans="2:11" hidden="1" x14ac:dyDescent="0.2">
      <c r="B56121" s="88"/>
      <c r="C56121" s="88"/>
      <c r="D56121" s="88"/>
      <c r="E56121" s="88"/>
      <c r="F56121" s="88"/>
      <c r="G56121" s="88"/>
      <c r="H56121" s="88"/>
      <c r="I56121" s="88"/>
      <c r="J56121" s="88"/>
      <c r="K56121" s="88"/>
    </row>
    <row r="56122" spans="2:11" hidden="1" x14ac:dyDescent="0.2">
      <c r="B56122" s="88"/>
      <c r="C56122" s="88"/>
      <c r="D56122" s="88"/>
      <c r="E56122" s="88"/>
      <c r="F56122" s="88"/>
      <c r="G56122" s="88"/>
      <c r="H56122" s="88"/>
      <c r="I56122" s="88"/>
      <c r="J56122" s="88"/>
      <c r="K56122" s="88"/>
    </row>
    <row r="56123" spans="2:11" hidden="1" x14ac:dyDescent="0.2">
      <c r="B56123" s="88"/>
      <c r="C56123" s="88"/>
      <c r="D56123" s="88"/>
      <c r="E56123" s="88"/>
      <c r="F56123" s="88"/>
      <c r="G56123" s="88"/>
      <c r="H56123" s="88"/>
      <c r="I56123" s="88"/>
      <c r="J56123" s="88"/>
      <c r="K56123" s="88"/>
    </row>
    <row r="56124" spans="2:11" hidden="1" x14ac:dyDescent="0.2">
      <c r="B56124" s="88"/>
      <c r="C56124" s="88"/>
      <c r="D56124" s="88"/>
      <c r="E56124" s="88"/>
      <c r="F56124" s="88"/>
      <c r="G56124" s="88"/>
      <c r="H56124" s="88"/>
      <c r="I56124" s="88"/>
      <c r="J56124" s="88"/>
      <c r="K56124" s="88"/>
    </row>
    <row r="56125" spans="2:11" hidden="1" x14ac:dyDescent="0.2">
      <c r="B56125" s="88"/>
      <c r="C56125" s="88"/>
      <c r="D56125" s="88"/>
      <c r="E56125" s="88"/>
      <c r="F56125" s="88"/>
      <c r="G56125" s="88"/>
      <c r="H56125" s="88"/>
      <c r="I56125" s="88"/>
      <c r="J56125" s="88"/>
      <c r="K56125" s="88"/>
    </row>
    <row r="56126" spans="2:11" hidden="1" x14ac:dyDescent="0.2">
      <c r="B56126" s="88"/>
      <c r="C56126" s="88"/>
      <c r="D56126" s="88"/>
      <c r="E56126" s="88"/>
      <c r="F56126" s="88"/>
      <c r="G56126" s="88"/>
      <c r="H56126" s="88"/>
      <c r="I56126" s="88"/>
      <c r="J56126" s="88"/>
      <c r="K56126" s="88"/>
    </row>
    <row r="56127" spans="2:11" hidden="1" x14ac:dyDescent="0.2">
      <c r="B56127" s="88"/>
      <c r="C56127" s="88"/>
      <c r="D56127" s="88"/>
      <c r="E56127" s="88"/>
      <c r="F56127" s="88"/>
      <c r="G56127" s="88"/>
      <c r="H56127" s="88"/>
      <c r="I56127" s="88"/>
      <c r="J56127" s="88"/>
      <c r="K56127" s="88"/>
    </row>
    <row r="56128" spans="2:11" hidden="1" x14ac:dyDescent="0.2">
      <c r="B56128" s="88"/>
      <c r="C56128" s="88"/>
      <c r="D56128" s="88"/>
      <c r="E56128" s="88"/>
      <c r="F56128" s="88"/>
      <c r="G56128" s="88"/>
      <c r="H56128" s="88"/>
      <c r="I56128" s="88"/>
      <c r="J56128" s="88"/>
      <c r="K56128" s="88"/>
    </row>
    <row r="56129" spans="2:11" hidden="1" x14ac:dyDescent="0.2">
      <c r="B56129" s="88"/>
      <c r="C56129" s="88"/>
      <c r="D56129" s="88"/>
      <c r="E56129" s="88"/>
      <c r="F56129" s="88"/>
      <c r="G56129" s="88"/>
      <c r="H56129" s="88"/>
      <c r="I56129" s="88"/>
      <c r="J56129" s="88"/>
      <c r="K56129" s="88"/>
    </row>
    <row r="56130" spans="2:11" hidden="1" x14ac:dyDescent="0.2">
      <c r="B56130" s="88"/>
      <c r="C56130" s="88"/>
      <c r="D56130" s="88"/>
      <c r="E56130" s="88"/>
      <c r="F56130" s="88"/>
      <c r="G56130" s="88"/>
      <c r="H56130" s="88"/>
      <c r="I56130" s="88"/>
      <c r="J56130" s="88"/>
      <c r="K56130" s="88"/>
    </row>
    <row r="56131" spans="2:11" hidden="1" x14ac:dyDescent="0.2">
      <c r="B56131" s="88"/>
      <c r="C56131" s="88"/>
      <c r="D56131" s="88"/>
      <c r="E56131" s="88"/>
      <c r="F56131" s="88"/>
      <c r="G56131" s="88"/>
      <c r="H56131" s="88"/>
      <c r="I56131" s="88"/>
      <c r="J56131" s="88"/>
      <c r="K56131" s="88"/>
    </row>
    <row r="56132" spans="2:11" hidden="1" x14ac:dyDescent="0.2">
      <c r="B56132" s="88"/>
      <c r="C56132" s="88"/>
      <c r="D56132" s="88"/>
      <c r="E56132" s="88"/>
      <c r="F56132" s="88"/>
      <c r="G56132" s="88"/>
      <c r="H56132" s="88"/>
      <c r="I56132" s="88"/>
      <c r="J56132" s="88"/>
      <c r="K56132" s="88"/>
    </row>
    <row r="56133" spans="2:11" hidden="1" x14ac:dyDescent="0.2">
      <c r="B56133" s="88"/>
      <c r="C56133" s="88"/>
      <c r="D56133" s="88"/>
      <c r="E56133" s="88"/>
      <c r="F56133" s="88"/>
      <c r="G56133" s="88"/>
      <c r="H56133" s="88"/>
      <c r="I56133" s="88"/>
      <c r="J56133" s="88"/>
      <c r="K56133" s="88"/>
    </row>
    <row r="56134" spans="2:11" hidden="1" x14ac:dyDescent="0.2">
      <c r="B56134" s="88"/>
      <c r="C56134" s="88"/>
      <c r="D56134" s="88"/>
      <c r="E56134" s="88"/>
      <c r="F56134" s="88"/>
      <c r="G56134" s="88"/>
      <c r="H56134" s="88"/>
      <c r="I56134" s="88"/>
      <c r="J56134" s="88"/>
      <c r="K56134" s="88"/>
    </row>
    <row r="56135" spans="2:11" hidden="1" x14ac:dyDescent="0.2">
      <c r="B56135" s="88"/>
      <c r="C56135" s="88"/>
      <c r="D56135" s="88"/>
      <c r="E56135" s="88"/>
      <c r="F56135" s="88"/>
      <c r="G56135" s="88"/>
      <c r="H56135" s="88"/>
      <c r="I56135" s="88"/>
      <c r="J56135" s="88"/>
      <c r="K56135" s="88"/>
    </row>
    <row r="56136" spans="2:11" hidden="1" x14ac:dyDescent="0.2">
      <c r="B56136" s="88"/>
      <c r="C56136" s="88"/>
      <c r="D56136" s="88"/>
      <c r="E56136" s="88"/>
      <c r="F56136" s="88"/>
      <c r="G56136" s="88"/>
      <c r="H56136" s="88"/>
      <c r="I56136" s="88"/>
      <c r="J56136" s="88"/>
      <c r="K56136" s="88"/>
    </row>
    <row r="56137" spans="2:11" hidden="1" x14ac:dyDescent="0.2">
      <c r="B56137" s="88"/>
      <c r="C56137" s="88"/>
      <c r="D56137" s="88"/>
      <c r="E56137" s="88"/>
      <c r="F56137" s="88"/>
      <c r="G56137" s="88"/>
      <c r="H56137" s="88"/>
      <c r="I56137" s="88"/>
      <c r="J56137" s="88"/>
      <c r="K56137" s="88"/>
    </row>
    <row r="56138" spans="2:11" hidden="1" x14ac:dyDescent="0.2">
      <c r="B56138" s="88"/>
      <c r="C56138" s="88"/>
      <c r="D56138" s="88"/>
      <c r="E56138" s="88"/>
      <c r="F56138" s="88"/>
      <c r="G56138" s="88"/>
      <c r="H56138" s="88"/>
      <c r="I56138" s="88"/>
      <c r="J56138" s="88"/>
      <c r="K56138" s="88"/>
    </row>
    <row r="56139" spans="2:11" hidden="1" x14ac:dyDescent="0.2">
      <c r="B56139" s="88"/>
      <c r="C56139" s="88"/>
      <c r="D56139" s="88"/>
      <c r="E56139" s="88"/>
      <c r="F56139" s="88"/>
      <c r="G56139" s="88"/>
      <c r="H56139" s="88"/>
      <c r="I56139" s="88"/>
      <c r="J56139" s="88"/>
      <c r="K56139" s="88"/>
    </row>
    <row r="56140" spans="2:11" hidden="1" x14ac:dyDescent="0.2">
      <c r="B56140" s="88"/>
      <c r="C56140" s="88"/>
      <c r="D56140" s="88"/>
      <c r="E56140" s="88"/>
      <c r="F56140" s="88"/>
      <c r="G56140" s="88"/>
      <c r="H56140" s="88"/>
      <c r="I56140" s="88"/>
      <c r="J56140" s="88"/>
      <c r="K56140" s="88"/>
    </row>
    <row r="56141" spans="2:11" hidden="1" x14ac:dyDescent="0.2">
      <c r="B56141" s="88"/>
      <c r="C56141" s="88"/>
      <c r="D56141" s="88"/>
      <c r="E56141" s="88"/>
      <c r="F56141" s="88"/>
      <c r="G56141" s="88"/>
      <c r="H56141" s="88"/>
      <c r="I56141" s="88"/>
      <c r="J56141" s="88"/>
      <c r="K56141" s="88"/>
    </row>
    <row r="56142" spans="2:11" hidden="1" x14ac:dyDescent="0.2">
      <c r="B56142" s="88"/>
      <c r="C56142" s="88"/>
      <c r="D56142" s="88"/>
      <c r="E56142" s="88"/>
      <c r="F56142" s="88"/>
      <c r="G56142" s="88"/>
      <c r="H56142" s="88"/>
      <c r="I56142" s="88"/>
      <c r="J56142" s="88"/>
      <c r="K56142" s="88"/>
    </row>
    <row r="56143" spans="2:11" hidden="1" x14ac:dyDescent="0.2">
      <c r="B56143" s="88"/>
      <c r="C56143" s="88"/>
      <c r="D56143" s="88"/>
      <c r="E56143" s="88"/>
      <c r="F56143" s="88"/>
      <c r="G56143" s="88"/>
      <c r="H56143" s="88"/>
      <c r="I56143" s="88"/>
      <c r="J56143" s="88"/>
      <c r="K56143" s="88"/>
    </row>
    <row r="56144" spans="2:11" hidden="1" x14ac:dyDescent="0.2">
      <c r="B56144" s="88"/>
      <c r="C56144" s="88"/>
      <c r="D56144" s="88"/>
      <c r="E56144" s="88"/>
      <c r="F56144" s="88"/>
      <c r="G56144" s="88"/>
      <c r="H56144" s="88"/>
      <c r="I56144" s="88"/>
      <c r="J56144" s="88"/>
      <c r="K56144" s="88"/>
    </row>
    <row r="56145" spans="2:11" hidden="1" x14ac:dyDescent="0.2">
      <c r="B56145" s="88"/>
      <c r="C56145" s="88"/>
      <c r="D56145" s="88"/>
      <c r="E56145" s="88"/>
      <c r="F56145" s="88"/>
      <c r="G56145" s="88"/>
      <c r="H56145" s="88"/>
      <c r="I56145" s="88"/>
      <c r="J56145" s="88"/>
      <c r="K56145" s="88"/>
    </row>
    <row r="56146" spans="2:11" hidden="1" x14ac:dyDescent="0.2">
      <c r="B56146" s="88"/>
      <c r="C56146" s="88"/>
      <c r="D56146" s="88"/>
      <c r="E56146" s="88"/>
      <c r="F56146" s="88"/>
      <c r="G56146" s="88"/>
      <c r="H56146" s="88"/>
      <c r="I56146" s="88"/>
      <c r="J56146" s="88"/>
      <c r="K56146" s="88"/>
    </row>
    <row r="56147" spans="2:11" hidden="1" x14ac:dyDescent="0.2">
      <c r="B56147" s="88"/>
      <c r="C56147" s="88"/>
      <c r="D56147" s="88"/>
      <c r="E56147" s="88"/>
      <c r="F56147" s="88"/>
      <c r="G56147" s="88"/>
      <c r="H56147" s="88"/>
      <c r="I56147" s="88"/>
      <c r="J56147" s="88"/>
      <c r="K56147" s="88"/>
    </row>
    <row r="56148" spans="2:11" hidden="1" x14ac:dyDescent="0.2">
      <c r="B56148" s="88"/>
      <c r="C56148" s="88"/>
      <c r="D56148" s="88"/>
      <c r="E56148" s="88"/>
      <c r="F56148" s="88"/>
      <c r="G56148" s="88"/>
      <c r="H56148" s="88"/>
      <c r="I56148" s="88"/>
      <c r="J56148" s="88"/>
      <c r="K56148" s="88"/>
    </row>
    <row r="56149" spans="2:11" hidden="1" x14ac:dyDescent="0.2">
      <c r="B56149" s="88"/>
      <c r="C56149" s="88"/>
      <c r="D56149" s="88"/>
      <c r="E56149" s="88"/>
      <c r="F56149" s="88"/>
      <c r="G56149" s="88"/>
      <c r="H56149" s="88"/>
      <c r="I56149" s="88"/>
      <c r="J56149" s="88"/>
      <c r="K56149" s="88"/>
    </row>
    <row r="56150" spans="2:11" hidden="1" x14ac:dyDescent="0.2">
      <c r="B56150" s="88"/>
      <c r="C56150" s="88"/>
      <c r="D56150" s="88"/>
      <c r="E56150" s="88"/>
      <c r="F56150" s="88"/>
      <c r="G56150" s="88"/>
      <c r="H56150" s="88"/>
      <c r="I56150" s="88"/>
      <c r="J56150" s="88"/>
      <c r="K56150" s="88"/>
    </row>
    <row r="56151" spans="2:11" hidden="1" x14ac:dyDescent="0.2">
      <c r="B56151" s="88"/>
      <c r="C56151" s="88"/>
      <c r="D56151" s="88"/>
      <c r="E56151" s="88"/>
      <c r="F56151" s="88"/>
      <c r="G56151" s="88"/>
      <c r="H56151" s="88"/>
      <c r="I56151" s="88"/>
      <c r="J56151" s="88"/>
      <c r="K56151" s="88"/>
    </row>
    <row r="56152" spans="2:11" hidden="1" x14ac:dyDescent="0.2">
      <c r="B56152" s="88"/>
      <c r="C56152" s="88"/>
      <c r="D56152" s="88"/>
      <c r="E56152" s="88"/>
      <c r="F56152" s="88"/>
      <c r="G56152" s="88"/>
      <c r="H56152" s="88"/>
      <c r="I56152" s="88"/>
      <c r="J56152" s="88"/>
      <c r="K56152" s="88"/>
    </row>
    <row r="56153" spans="2:11" hidden="1" x14ac:dyDescent="0.2">
      <c r="B56153" s="88"/>
      <c r="C56153" s="88"/>
      <c r="D56153" s="88"/>
      <c r="E56153" s="88"/>
      <c r="F56153" s="88"/>
      <c r="G56153" s="88"/>
      <c r="H56153" s="88"/>
      <c r="I56153" s="88"/>
      <c r="J56153" s="88"/>
      <c r="K56153" s="88"/>
    </row>
    <row r="56154" spans="2:11" hidden="1" x14ac:dyDescent="0.2">
      <c r="B56154" s="88"/>
      <c r="C56154" s="88"/>
      <c r="D56154" s="88"/>
      <c r="E56154" s="88"/>
      <c r="F56154" s="88"/>
      <c r="G56154" s="88"/>
      <c r="H56154" s="88"/>
      <c r="I56154" s="88"/>
      <c r="J56154" s="88"/>
      <c r="K56154" s="88"/>
    </row>
    <row r="56155" spans="2:11" hidden="1" x14ac:dyDescent="0.2">
      <c r="B56155" s="88"/>
      <c r="C56155" s="88"/>
      <c r="D56155" s="88"/>
      <c r="E56155" s="88"/>
      <c r="F56155" s="88"/>
      <c r="G56155" s="88"/>
      <c r="H56155" s="88"/>
      <c r="I56155" s="88"/>
      <c r="J56155" s="88"/>
      <c r="K56155" s="88"/>
    </row>
    <row r="56156" spans="2:11" hidden="1" x14ac:dyDescent="0.2">
      <c r="B56156" s="88"/>
      <c r="C56156" s="88"/>
      <c r="D56156" s="88"/>
      <c r="E56156" s="88"/>
      <c r="F56156" s="88"/>
      <c r="G56156" s="88"/>
      <c r="H56156" s="88"/>
      <c r="I56156" s="88"/>
      <c r="J56156" s="88"/>
      <c r="K56156" s="88"/>
    </row>
    <row r="56157" spans="2:11" hidden="1" x14ac:dyDescent="0.2">
      <c r="B56157" s="88"/>
      <c r="C56157" s="88"/>
      <c r="D56157" s="88"/>
      <c r="E56157" s="88"/>
      <c r="F56157" s="88"/>
      <c r="G56157" s="88"/>
      <c r="H56157" s="88"/>
      <c r="I56157" s="88"/>
      <c r="J56157" s="88"/>
      <c r="K56157" s="88"/>
    </row>
    <row r="56158" spans="2:11" hidden="1" x14ac:dyDescent="0.2">
      <c r="B56158" s="88"/>
      <c r="C56158" s="88"/>
      <c r="D56158" s="88"/>
      <c r="E56158" s="88"/>
      <c r="F56158" s="88"/>
      <c r="G56158" s="88"/>
      <c r="H56158" s="88"/>
      <c r="I56158" s="88"/>
      <c r="J56158" s="88"/>
      <c r="K56158" s="88"/>
    </row>
    <row r="56159" spans="2:11" hidden="1" x14ac:dyDescent="0.2">
      <c r="B56159" s="88"/>
      <c r="C56159" s="88"/>
      <c r="D56159" s="88"/>
      <c r="E56159" s="88"/>
      <c r="F56159" s="88"/>
      <c r="G56159" s="88"/>
      <c r="H56159" s="88"/>
      <c r="I56159" s="88"/>
      <c r="J56159" s="88"/>
      <c r="K56159" s="88"/>
    </row>
    <row r="56160" spans="2:11" hidden="1" x14ac:dyDescent="0.2">
      <c r="B56160" s="88"/>
      <c r="C56160" s="88"/>
      <c r="D56160" s="88"/>
      <c r="E56160" s="88"/>
      <c r="F56160" s="88"/>
      <c r="G56160" s="88"/>
      <c r="H56160" s="88"/>
      <c r="I56160" s="88"/>
      <c r="J56160" s="88"/>
      <c r="K56160" s="88"/>
    </row>
    <row r="56161" spans="2:11" hidden="1" x14ac:dyDescent="0.2">
      <c r="B56161" s="88"/>
      <c r="C56161" s="88"/>
      <c r="D56161" s="88"/>
      <c r="E56161" s="88"/>
      <c r="F56161" s="88"/>
      <c r="G56161" s="88"/>
      <c r="H56161" s="88"/>
      <c r="I56161" s="88"/>
      <c r="J56161" s="88"/>
      <c r="K56161" s="88"/>
    </row>
    <row r="56162" spans="2:11" hidden="1" x14ac:dyDescent="0.2">
      <c r="B56162" s="88"/>
      <c r="C56162" s="88"/>
      <c r="D56162" s="88"/>
      <c r="E56162" s="88"/>
      <c r="F56162" s="88"/>
      <c r="G56162" s="88"/>
      <c r="H56162" s="88"/>
      <c r="I56162" s="88"/>
      <c r="J56162" s="88"/>
      <c r="K56162" s="88"/>
    </row>
    <row r="56163" spans="2:11" hidden="1" x14ac:dyDescent="0.2">
      <c r="B56163" s="88"/>
      <c r="C56163" s="88"/>
      <c r="D56163" s="88"/>
      <c r="E56163" s="88"/>
      <c r="F56163" s="88"/>
      <c r="G56163" s="88"/>
      <c r="H56163" s="88"/>
      <c r="I56163" s="88"/>
      <c r="J56163" s="88"/>
      <c r="K56163" s="88"/>
    </row>
    <row r="56164" spans="2:11" hidden="1" x14ac:dyDescent="0.2">
      <c r="B56164" s="88"/>
      <c r="C56164" s="88"/>
      <c r="D56164" s="88"/>
      <c r="E56164" s="88"/>
      <c r="F56164" s="88"/>
      <c r="G56164" s="88"/>
      <c r="H56164" s="88"/>
      <c r="I56164" s="88"/>
      <c r="J56164" s="88"/>
      <c r="K56164" s="88"/>
    </row>
    <row r="56165" spans="2:11" hidden="1" x14ac:dyDescent="0.2">
      <c r="B56165" s="88"/>
      <c r="C56165" s="88"/>
      <c r="D56165" s="88"/>
      <c r="E56165" s="88"/>
      <c r="F56165" s="88"/>
      <c r="G56165" s="88"/>
      <c r="H56165" s="88"/>
      <c r="I56165" s="88"/>
      <c r="J56165" s="88"/>
      <c r="K56165" s="88"/>
    </row>
    <row r="56166" spans="2:11" hidden="1" x14ac:dyDescent="0.2">
      <c r="B56166" s="88"/>
      <c r="C56166" s="88"/>
      <c r="D56166" s="88"/>
      <c r="E56166" s="88"/>
      <c r="F56166" s="88"/>
      <c r="G56166" s="88"/>
      <c r="H56166" s="88"/>
      <c r="I56166" s="88"/>
      <c r="J56166" s="88"/>
      <c r="K56166" s="88"/>
    </row>
    <row r="56167" spans="2:11" hidden="1" x14ac:dyDescent="0.2">
      <c r="B56167" s="88"/>
      <c r="C56167" s="88"/>
      <c r="D56167" s="88"/>
      <c r="E56167" s="88"/>
      <c r="F56167" s="88"/>
      <c r="G56167" s="88"/>
      <c r="H56167" s="88"/>
      <c r="I56167" s="88"/>
      <c r="J56167" s="88"/>
      <c r="K56167" s="88"/>
    </row>
    <row r="56168" spans="2:11" hidden="1" x14ac:dyDescent="0.2">
      <c r="B56168" s="88"/>
      <c r="C56168" s="88"/>
      <c r="D56168" s="88"/>
      <c r="E56168" s="88"/>
      <c r="F56168" s="88"/>
      <c r="G56168" s="88"/>
      <c r="H56168" s="88"/>
      <c r="I56168" s="88"/>
      <c r="J56168" s="88"/>
      <c r="K56168" s="88"/>
    </row>
    <row r="56169" spans="2:11" hidden="1" x14ac:dyDescent="0.2">
      <c r="B56169" s="88"/>
      <c r="C56169" s="88"/>
      <c r="D56169" s="88"/>
      <c r="E56169" s="88"/>
      <c r="F56169" s="88"/>
      <c r="G56169" s="88"/>
      <c r="H56169" s="88"/>
      <c r="I56169" s="88"/>
      <c r="J56169" s="88"/>
      <c r="K56169" s="88"/>
    </row>
    <row r="56170" spans="2:11" hidden="1" x14ac:dyDescent="0.2">
      <c r="B56170" s="88"/>
      <c r="C56170" s="88"/>
      <c r="D56170" s="88"/>
      <c r="E56170" s="88"/>
      <c r="F56170" s="88"/>
      <c r="G56170" s="88"/>
      <c r="H56170" s="88"/>
      <c r="I56170" s="88"/>
      <c r="J56170" s="88"/>
      <c r="K56170" s="88"/>
    </row>
    <row r="56171" spans="2:11" hidden="1" x14ac:dyDescent="0.2">
      <c r="B56171" s="88"/>
      <c r="C56171" s="88"/>
      <c r="D56171" s="88"/>
      <c r="E56171" s="88"/>
      <c r="F56171" s="88"/>
      <c r="G56171" s="88"/>
      <c r="H56171" s="88"/>
      <c r="I56171" s="88"/>
      <c r="J56171" s="88"/>
      <c r="K56171" s="88"/>
    </row>
    <row r="56172" spans="2:11" hidden="1" x14ac:dyDescent="0.2">
      <c r="B56172" s="88"/>
      <c r="C56172" s="88"/>
      <c r="D56172" s="88"/>
      <c r="E56172" s="88"/>
      <c r="F56172" s="88"/>
      <c r="G56172" s="88"/>
      <c r="H56172" s="88"/>
      <c r="I56172" s="88"/>
      <c r="J56172" s="88"/>
      <c r="K56172" s="88"/>
    </row>
    <row r="56173" spans="2:11" hidden="1" x14ac:dyDescent="0.2">
      <c r="B56173" s="88"/>
      <c r="C56173" s="88"/>
      <c r="D56173" s="88"/>
      <c r="E56173" s="88"/>
      <c r="F56173" s="88"/>
      <c r="G56173" s="88"/>
      <c r="H56173" s="88"/>
      <c r="I56173" s="88"/>
      <c r="J56173" s="88"/>
      <c r="K56173" s="88"/>
    </row>
    <row r="56174" spans="2:11" hidden="1" x14ac:dyDescent="0.2">
      <c r="B56174" s="88"/>
      <c r="C56174" s="88"/>
      <c r="D56174" s="88"/>
      <c r="E56174" s="88"/>
      <c r="F56174" s="88"/>
      <c r="G56174" s="88"/>
      <c r="H56174" s="88"/>
      <c r="I56174" s="88"/>
      <c r="J56174" s="88"/>
      <c r="K56174" s="88"/>
    </row>
    <row r="56175" spans="2:11" hidden="1" x14ac:dyDescent="0.2">
      <c r="B56175" s="88"/>
      <c r="C56175" s="88"/>
      <c r="D56175" s="88"/>
      <c r="E56175" s="88"/>
      <c r="F56175" s="88"/>
      <c r="G56175" s="88"/>
      <c r="H56175" s="88"/>
      <c r="I56175" s="88"/>
      <c r="J56175" s="88"/>
      <c r="K56175" s="88"/>
    </row>
    <row r="56176" spans="2:11" hidden="1" x14ac:dyDescent="0.2">
      <c r="B56176" s="88"/>
      <c r="C56176" s="88"/>
      <c r="D56176" s="88"/>
      <c r="E56176" s="88"/>
      <c r="F56176" s="88"/>
      <c r="G56176" s="88"/>
      <c r="H56176" s="88"/>
      <c r="I56176" s="88"/>
      <c r="J56176" s="88"/>
      <c r="K56176" s="88"/>
    </row>
    <row r="56177" spans="2:11" hidden="1" x14ac:dyDescent="0.2">
      <c r="B56177" s="88"/>
      <c r="C56177" s="88"/>
      <c r="D56177" s="88"/>
      <c r="E56177" s="88"/>
      <c r="F56177" s="88"/>
      <c r="G56177" s="88"/>
      <c r="H56177" s="88"/>
      <c r="I56177" s="88"/>
      <c r="J56177" s="88"/>
      <c r="K56177" s="88"/>
    </row>
    <row r="56178" spans="2:11" hidden="1" x14ac:dyDescent="0.2">
      <c r="B56178" s="88"/>
      <c r="C56178" s="88"/>
      <c r="D56178" s="88"/>
      <c r="E56178" s="88"/>
      <c r="F56178" s="88"/>
      <c r="G56178" s="88"/>
      <c r="H56178" s="88"/>
      <c r="I56178" s="88"/>
      <c r="J56178" s="88"/>
      <c r="K56178" s="88"/>
    </row>
    <row r="56179" spans="2:11" hidden="1" x14ac:dyDescent="0.2">
      <c r="B56179" s="88"/>
      <c r="C56179" s="88"/>
      <c r="D56179" s="88"/>
      <c r="E56179" s="88"/>
      <c r="F56179" s="88"/>
      <c r="G56179" s="88"/>
      <c r="H56179" s="88"/>
      <c r="I56179" s="88"/>
      <c r="J56179" s="88"/>
      <c r="K56179" s="88"/>
    </row>
    <row r="56180" spans="2:11" hidden="1" x14ac:dyDescent="0.2">
      <c r="B56180" s="88"/>
      <c r="C56180" s="88"/>
      <c r="D56180" s="88"/>
      <c r="E56180" s="88"/>
      <c r="F56180" s="88"/>
      <c r="G56180" s="88"/>
      <c r="H56180" s="88"/>
      <c r="I56180" s="88"/>
      <c r="J56180" s="88"/>
      <c r="K56180" s="88"/>
    </row>
    <row r="56181" spans="2:11" hidden="1" x14ac:dyDescent="0.2">
      <c r="B56181" s="88"/>
      <c r="C56181" s="88"/>
      <c r="D56181" s="88"/>
      <c r="E56181" s="88"/>
      <c r="F56181" s="88"/>
      <c r="G56181" s="88"/>
      <c r="H56181" s="88"/>
      <c r="I56181" s="88"/>
      <c r="J56181" s="88"/>
      <c r="K56181" s="88"/>
    </row>
    <row r="56182" spans="2:11" hidden="1" x14ac:dyDescent="0.2">
      <c r="B56182" s="88"/>
      <c r="C56182" s="88"/>
      <c r="D56182" s="88"/>
      <c r="E56182" s="88"/>
      <c r="F56182" s="88"/>
      <c r="G56182" s="88"/>
      <c r="H56182" s="88"/>
      <c r="I56182" s="88"/>
      <c r="J56182" s="88"/>
      <c r="K56182" s="88"/>
    </row>
    <row r="56183" spans="2:11" hidden="1" x14ac:dyDescent="0.2">
      <c r="B56183" s="88"/>
      <c r="C56183" s="88"/>
      <c r="D56183" s="88"/>
      <c r="E56183" s="88"/>
      <c r="F56183" s="88"/>
      <c r="G56183" s="88"/>
      <c r="H56183" s="88"/>
      <c r="I56183" s="88"/>
      <c r="J56183" s="88"/>
      <c r="K56183" s="88"/>
    </row>
    <row r="56184" spans="2:11" hidden="1" x14ac:dyDescent="0.2">
      <c r="B56184" s="88"/>
      <c r="C56184" s="88"/>
      <c r="D56184" s="88"/>
      <c r="E56184" s="88"/>
      <c r="F56184" s="88"/>
      <c r="G56184" s="88"/>
      <c r="H56184" s="88"/>
      <c r="I56184" s="88"/>
      <c r="J56184" s="88"/>
      <c r="K56184" s="88"/>
    </row>
    <row r="56185" spans="2:11" hidden="1" x14ac:dyDescent="0.2">
      <c r="B56185" s="88"/>
      <c r="C56185" s="88"/>
      <c r="D56185" s="88"/>
      <c r="E56185" s="88"/>
      <c r="F56185" s="88"/>
      <c r="G56185" s="88"/>
      <c r="H56185" s="88"/>
      <c r="I56185" s="88"/>
      <c r="J56185" s="88"/>
      <c r="K56185" s="88"/>
    </row>
    <row r="56186" spans="2:11" hidden="1" x14ac:dyDescent="0.2">
      <c r="B56186" s="88"/>
      <c r="C56186" s="88"/>
      <c r="D56186" s="88"/>
      <c r="E56186" s="88"/>
      <c r="F56186" s="88"/>
      <c r="G56186" s="88"/>
      <c r="H56186" s="88"/>
      <c r="I56186" s="88"/>
      <c r="J56186" s="88"/>
      <c r="K56186" s="88"/>
    </row>
    <row r="56187" spans="2:11" hidden="1" x14ac:dyDescent="0.2">
      <c r="B56187" s="88"/>
      <c r="C56187" s="88"/>
      <c r="D56187" s="88"/>
      <c r="E56187" s="88"/>
      <c r="F56187" s="88"/>
      <c r="G56187" s="88"/>
      <c r="H56187" s="88"/>
      <c r="I56187" s="88"/>
      <c r="J56187" s="88"/>
      <c r="K56187" s="88"/>
    </row>
    <row r="56188" spans="2:11" hidden="1" x14ac:dyDescent="0.2">
      <c r="B56188" s="88"/>
      <c r="C56188" s="88"/>
      <c r="D56188" s="88"/>
      <c r="E56188" s="88"/>
      <c r="F56188" s="88"/>
      <c r="G56188" s="88"/>
      <c r="H56188" s="88"/>
      <c r="I56188" s="88"/>
      <c r="J56188" s="88"/>
      <c r="K56188" s="88"/>
    </row>
    <row r="56189" spans="2:11" hidden="1" x14ac:dyDescent="0.2">
      <c r="B56189" s="88"/>
      <c r="C56189" s="88"/>
      <c r="D56189" s="88"/>
      <c r="E56189" s="88"/>
      <c r="F56189" s="88"/>
      <c r="G56189" s="88"/>
      <c r="H56189" s="88"/>
      <c r="I56189" s="88"/>
      <c r="J56189" s="88"/>
      <c r="K56189" s="88"/>
    </row>
    <row r="56190" spans="2:11" hidden="1" x14ac:dyDescent="0.2">
      <c r="B56190" s="88"/>
      <c r="C56190" s="88"/>
      <c r="D56190" s="88"/>
      <c r="E56190" s="88"/>
      <c r="F56190" s="88"/>
      <c r="G56190" s="88"/>
      <c r="H56190" s="88"/>
      <c r="I56190" s="88"/>
      <c r="J56190" s="88"/>
      <c r="K56190" s="88"/>
    </row>
    <row r="56191" spans="2:11" hidden="1" x14ac:dyDescent="0.2">
      <c r="B56191" s="88"/>
      <c r="C56191" s="88"/>
      <c r="D56191" s="88"/>
      <c r="E56191" s="88"/>
      <c r="F56191" s="88"/>
      <c r="G56191" s="88"/>
      <c r="H56191" s="88"/>
      <c r="I56191" s="88"/>
      <c r="J56191" s="88"/>
      <c r="K56191" s="88"/>
    </row>
    <row r="56192" spans="2:11" hidden="1" x14ac:dyDescent="0.2">
      <c r="B56192" s="88"/>
      <c r="C56192" s="88"/>
      <c r="D56192" s="88"/>
      <c r="E56192" s="88"/>
      <c r="F56192" s="88"/>
      <c r="G56192" s="88"/>
      <c r="H56192" s="88"/>
      <c r="I56192" s="88"/>
      <c r="J56192" s="88"/>
      <c r="K56192" s="88"/>
    </row>
    <row r="56193" spans="2:11" hidden="1" x14ac:dyDescent="0.2">
      <c r="B56193" s="88"/>
      <c r="C56193" s="88"/>
      <c r="D56193" s="88"/>
      <c r="E56193" s="88"/>
      <c r="F56193" s="88"/>
      <c r="G56193" s="88"/>
      <c r="H56193" s="88"/>
      <c r="I56193" s="88"/>
      <c r="J56193" s="88"/>
      <c r="K56193" s="88"/>
    </row>
    <row r="56194" spans="2:11" hidden="1" x14ac:dyDescent="0.2">
      <c r="B56194" s="88"/>
      <c r="C56194" s="88"/>
      <c r="D56194" s="88"/>
      <c r="E56194" s="88"/>
      <c r="F56194" s="88"/>
      <c r="G56194" s="88"/>
      <c r="H56194" s="88"/>
      <c r="I56194" s="88"/>
      <c r="J56194" s="88"/>
      <c r="K56194" s="88"/>
    </row>
    <row r="56195" spans="2:11" hidden="1" x14ac:dyDescent="0.2">
      <c r="B56195" s="88"/>
      <c r="C56195" s="88"/>
      <c r="D56195" s="88"/>
      <c r="E56195" s="88"/>
      <c r="F56195" s="88"/>
      <c r="G56195" s="88"/>
      <c r="H56195" s="88"/>
      <c r="I56195" s="88"/>
      <c r="J56195" s="88"/>
      <c r="K56195" s="88"/>
    </row>
    <row r="56196" spans="2:11" hidden="1" x14ac:dyDescent="0.2">
      <c r="B56196" s="88"/>
      <c r="C56196" s="88"/>
      <c r="D56196" s="88"/>
      <c r="E56196" s="88"/>
      <c r="F56196" s="88"/>
      <c r="G56196" s="88"/>
      <c r="H56196" s="88"/>
      <c r="I56196" s="88"/>
      <c r="J56196" s="88"/>
      <c r="K56196" s="88"/>
    </row>
    <row r="56197" spans="2:11" hidden="1" x14ac:dyDescent="0.2">
      <c r="B56197" s="88"/>
      <c r="C56197" s="88"/>
      <c r="D56197" s="88"/>
      <c r="E56197" s="88"/>
      <c r="F56197" s="88"/>
      <c r="G56197" s="88"/>
      <c r="H56197" s="88"/>
      <c r="I56197" s="88"/>
      <c r="J56197" s="88"/>
      <c r="K56197" s="88"/>
    </row>
    <row r="56198" spans="2:11" hidden="1" x14ac:dyDescent="0.2">
      <c r="B56198" s="88"/>
      <c r="C56198" s="88"/>
      <c r="D56198" s="88"/>
      <c r="E56198" s="88"/>
      <c r="F56198" s="88"/>
      <c r="G56198" s="88"/>
      <c r="H56198" s="88"/>
      <c r="I56198" s="88"/>
      <c r="J56198" s="88"/>
      <c r="K56198" s="88"/>
    </row>
    <row r="56199" spans="2:11" hidden="1" x14ac:dyDescent="0.2">
      <c r="B56199" s="88"/>
      <c r="C56199" s="88"/>
      <c r="D56199" s="88"/>
      <c r="E56199" s="88"/>
      <c r="F56199" s="88"/>
      <c r="G56199" s="88"/>
      <c r="H56199" s="88"/>
      <c r="I56199" s="88"/>
      <c r="J56199" s="88"/>
      <c r="K56199" s="88"/>
    </row>
    <row r="56200" spans="2:11" hidden="1" x14ac:dyDescent="0.2">
      <c r="B56200" s="88"/>
      <c r="C56200" s="88"/>
      <c r="D56200" s="88"/>
      <c r="E56200" s="88"/>
      <c r="F56200" s="88"/>
      <c r="G56200" s="88"/>
      <c r="H56200" s="88"/>
      <c r="I56200" s="88"/>
      <c r="J56200" s="88"/>
      <c r="K56200" s="88"/>
    </row>
    <row r="56201" spans="2:11" hidden="1" x14ac:dyDescent="0.2">
      <c r="B56201" s="88"/>
      <c r="C56201" s="88"/>
      <c r="D56201" s="88"/>
      <c r="E56201" s="88"/>
      <c r="F56201" s="88"/>
      <c r="G56201" s="88"/>
      <c r="H56201" s="88"/>
      <c r="I56201" s="88"/>
      <c r="J56201" s="88"/>
      <c r="K56201" s="88"/>
    </row>
    <row r="56202" spans="2:11" hidden="1" x14ac:dyDescent="0.2">
      <c r="B56202" s="88"/>
      <c r="C56202" s="88"/>
      <c r="D56202" s="88"/>
      <c r="E56202" s="88"/>
      <c r="F56202" s="88"/>
      <c r="G56202" s="88"/>
      <c r="H56202" s="88"/>
      <c r="I56202" s="88"/>
      <c r="J56202" s="88"/>
      <c r="K56202" s="88"/>
    </row>
    <row r="56203" spans="2:11" hidden="1" x14ac:dyDescent="0.2">
      <c r="B56203" s="88"/>
      <c r="C56203" s="88"/>
      <c r="D56203" s="88"/>
      <c r="E56203" s="88"/>
      <c r="F56203" s="88"/>
      <c r="G56203" s="88"/>
      <c r="H56203" s="88"/>
      <c r="I56203" s="88"/>
      <c r="J56203" s="88"/>
      <c r="K56203" s="88"/>
    </row>
    <row r="56204" spans="2:11" hidden="1" x14ac:dyDescent="0.2">
      <c r="B56204" s="88"/>
      <c r="C56204" s="88"/>
      <c r="D56204" s="88"/>
      <c r="E56204" s="88"/>
      <c r="F56204" s="88"/>
      <c r="G56204" s="88"/>
      <c r="H56204" s="88"/>
      <c r="I56204" s="88"/>
      <c r="J56204" s="88"/>
      <c r="K56204" s="88"/>
    </row>
    <row r="56205" spans="2:11" hidden="1" x14ac:dyDescent="0.2">
      <c r="B56205" s="88"/>
      <c r="C56205" s="88"/>
      <c r="D56205" s="88"/>
      <c r="E56205" s="88"/>
      <c r="F56205" s="88"/>
      <c r="G56205" s="88"/>
      <c r="H56205" s="88"/>
      <c r="I56205" s="88"/>
      <c r="J56205" s="88"/>
      <c r="K56205" s="88"/>
    </row>
    <row r="56206" spans="2:11" hidden="1" x14ac:dyDescent="0.2">
      <c r="B56206" s="88"/>
      <c r="C56206" s="88"/>
      <c r="D56206" s="88"/>
      <c r="E56206" s="88"/>
      <c r="F56206" s="88"/>
      <c r="G56206" s="88"/>
      <c r="H56206" s="88"/>
      <c r="I56206" s="88"/>
      <c r="J56206" s="88"/>
      <c r="K56206" s="88"/>
    </row>
    <row r="56207" spans="2:11" hidden="1" x14ac:dyDescent="0.2">
      <c r="B56207" s="88"/>
      <c r="C56207" s="88"/>
      <c r="D56207" s="88"/>
      <c r="E56207" s="88"/>
      <c r="F56207" s="88"/>
      <c r="G56207" s="88"/>
      <c r="H56207" s="88"/>
      <c r="I56207" s="88"/>
      <c r="J56207" s="88"/>
      <c r="K56207" s="88"/>
    </row>
    <row r="56208" spans="2:11" hidden="1" x14ac:dyDescent="0.2">
      <c r="B56208" s="88"/>
      <c r="C56208" s="88"/>
      <c r="D56208" s="88"/>
      <c r="E56208" s="88"/>
      <c r="F56208" s="88"/>
      <c r="G56208" s="88"/>
      <c r="H56208" s="88"/>
      <c r="I56208" s="88"/>
      <c r="J56208" s="88"/>
      <c r="K56208" s="88"/>
    </row>
    <row r="56209" spans="2:11" hidden="1" x14ac:dyDescent="0.2">
      <c r="B56209" s="88"/>
      <c r="C56209" s="88"/>
      <c r="D56209" s="88"/>
      <c r="E56209" s="88"/>
      <c r="F56209" s="88"/>
      <c r="G56209" s="88"/>
      <c r="H56209" s="88"/>
      <c r="I56209" s="88"/>
      <c r="J56209" s="88"/>
      <c r="K56209" s="88"/>
    </row>
    <row r="56210" spans="2:11" hidden="1" x14ac:dyDescent="0.2">
      <c r="B56210" s="88"/>
      <c r="C56210" s="88"/>
      <c r="D56210" s="88"/>
      <c r="E56210" s="88"/>
      <c r="F56210" s="88"/>
      <c r="G56210" s="88"/>
      <c r="H56210" s="88"/>
      <c r="I56210" s="88"/>
      <c r="J56210" s="88"/>
      <c r="K56210" s="88"/>
    </row>
    <row r="56211" spans="2:11" hidden="1" x14ac:dyDescent="0.2">
      <c r="B56211" s="88"/>
      <c r="C56211" s="88"/>
      <c r="D56211" s="88"/>
      <c r="E56211" s="88"/>
      <c r="F56211" s="88"/>
      <c r="G56211" s="88"/>
      <c r="H56211" s="88"/>
      <c r="I56211" s="88"/>
      <c r="J56211" s="88"/>
      <c r="K56211" s="88"/>
    </row>
    <row r="56212" spans="2:11" hidden="1" x14ac:dyDescent="0.2">
      <c r="B56212" s="88"/>
      <c r="C56212" s="88"/>
      <c r="D56212" s="88"/>
      <c r="E56212" s="88"/>
      <c r="F56212" s="88"/>
      <c r="G56212" s="88"/>
      <c r="H56212" s="88"/>
      <c r="I56212" s="88"/>
      <c r="J56212" s="88"/>
      <c r="K56212" s="88"/>
    </row>
    <row r="56213" spans="2:11" hidden="1" x14ac:dyDescent="0.2">
      <c r="B56213" s="88"/>
      <c r="C56213" s="88"/>
      <c r="D56213" s="88"/>
      <c r="E56213" s="88"/>
      <c r="F56213" s="88"/>
      <c r="G56213" s="88"/>
      <c r="H56213" s="88"/>
      <c r="I56213" s="88"/>
      <c r="J56213" s="88"/>
      <c r="K56213" s="88"/>
    </row>
    <row r="56214" spans="2:11" hidden="1" x14ac:dyDescent="0.2">
      <c r="B56214" s="88"/>
      <c r="C56214" s="88"/>
      <c r="D56214" s="88"/>
      <c r="E56214" s="88"/>
      <c r="F56214" s="88"/>
      <c r="G56214" s="88"/>
      <c r="H56214" s="88"/>
      <c r="I56214" s="88"/>
      <c r="J56214" s="88"/>
      <c r="K56214" s="88"/>
    </row>
    <row r="56215" spans="2:11" hidden="1" x14ac:dyDescent="0.2">
      <c r="B56215" s="88"/>
      <c r="C56215" s="88"/>
      <c r="D56215" s="88"/>
      <c r="E56215" s="88"/>
      <c r="F56215" s="88"/>
      <c r="G56215" s="88"/>
      <c r="H56215" s="88"/>
      <c r="I56215" s="88"/>
      <c r="J56215" s="88"/>
      <c r="K56215" s="88"/>
    </row>
    <row r="56216" spans="2:11" hidden="1" x14ac:dyDescent="0.2">
      <c r="B56216" s="88"/>
      <c r="C56216" s="88"/>
      <c r="D56216" s="88"/>
      <c r="E56216" s="88"/>
      <c r="F56216" s="88"/>
      <c r="G56216" s="88"/>
      <c r="H56216" s="88"/>
      <c r="I56216" s="88"/>
      <c r="J56216" s="88"/>
      <c r="K56216" s="88"/>
    </row>
    <row r="56217" spans="2:11" hidden="1" x14ac:dyDescent="0.2">
      <c r="B56217" s="88"/>
      <c r="C56217" s="88"/>
      <c r="D56217" s="88"/>
      <c r="E56217" s="88"/>
      <c r="F56217" s="88"/>
      <c r="G56217" s="88"/>
      <c r="H56217" s="88"/>
      <c r="I56217" s="88"/>
      <c r="J56217" s="88"/>
      <c r="K56217" s="88"/>
    </row>
    <row r="56218" spans="2:11" hidden="1" x14ac:dyDescent="0.2">
      <c r="B56218" s="88"/>
      <c r="C56218" s="88"/>
      <c r="D56218" s="88"/>
      <c r="E56218" s="88"/>
      <c r="F56218" s="88"/>
      <c r="G56218" s="88"/>
      <c r="H56218" s="88"/>
      <c r="I56218" s="88"/>
      <c r="J56218" s="88"/>
      <c r="K56218" s="88"/>
    </row>
    <row r="56219" spans="2:11" hidden="1" x14ac:dyDescent="0.2">
      <c r="B56219" s="88"/>
      <c r="C56219" s="88"/>
      <c r="D56219" s="88"/>
      <c r="E56219" s="88"/>
      <c r="F56219" s="88"/>
      <c r="G56219" s="88"/>
      <c r="H56219" s="88"/>
      <c r="I56219" s="88"/>
      <c r="J56219" s="88"/>
      <c r="K56219" s="88"/>
    </row>
    <row r="56220" spans="2:11" hidden="1" x14ac:dyDescent="0.2">
      <c r="B56220" s="88"/>
      <c r="C56220" s="88"/>
      <c r="D56220" s="88"/>
      <c r="E56220" s="88"/>
      <c r="F56220" s="88"/>
      <c r="G56220" s="88"/>
      <c r="H56220" s="88"/>
      <c r="I56220" s="88"/>
      <c r="J56220" s="88"/>
      <c r="K56220" s="88"/>
    </row>
    <row r="56221" spans="2:11" hidden="1" x14ac:dyDescent="0.2">
      <c r="B56221" s="88"/>
      <c r="C56221" s="88"/>
      <c r="D56221" s="88"/>
      <c r="E56221" s="88"/>
      <c r="F56221" s="88"/>
      <c r="G56221" s="88"/>
      <c r="H56221" s="88"/>
      <c r="I56221" s="88"/>
      <c r="J56221" s="88"/>
      <c r="K56221" s="88"/>
    </row>
    <row r="56222" spans="2:11" hidden="1" x14ac:dyDescent="0.2">
      <c r="B56222" s="88"/>
      <c r="C56222" s="88"/>
      <c r="D56222" s="88"/>
      <c r="E56222" s="88"/>
      <c r="F56222" s="88"/>
      <c r="G56222" s="88"/>
      <c r="H56222" s="88"/>
      <c r="I56222" s="88"/>
      <c r="J56222" s="88"/>
      <c r="K56222" s="88"/>
    </row>
    <row r="56223" spans="2:11" hidden="1" x14ac:dyDescent="0.2">
      <c r="B56223" s="88"/>
      <c r="C56223" s="88"/>
      <c r="D56223" s="88"/>
      <c r="E56223" s="88"/>
      <c r="F56223" s="88"/>
      <c r="G56223" s="88"/>
      <c r="H56223" s="88"/>
      <c r="I56223" s="88"/>
      <c r="J56223" s="88"/>
      <c r="K56223" s="88"/>
    </row>
    <row r="56224" spans="2:11" hidden="1" x14ac:dyDescent="0.2">
      <c r="B56224" s="88"/>
      <c r="C56224" s="88"/>
      <c r="D56224" s="88"/>
      <c r="E56224" s="88"/>
      <c r="F56224" s="88"/>
      <c r="G56224" s="88"/>
      <c r="H56224" s="88"/>
      <c r="I56224" s="88"/>
      <c r="J56224" s="88"/>
      <c r="K56224" s="88"/>
    </row>
    <row r="56225" spans="2:11" hidden="1" x14ac:dyDescent="0.2">
      <c r="B56225" s="88"/>
      <c r="C56225" s="88"/>
      <c r="D56225" s="88"/>
      <c r="E56225" s="88"/>
      <c r="F56225" s="88"/>
      <c r="G56225" s="88"/>
      <c r="H56225" s="88"/>
      <c r="I56225" s="88"/>
      <c r="J56225" s="88"/>
      <c r="K56225" s="88"/>
    </row>
    <row r="56226" spans="2:11" hidden="1" x14ac:dyDescent="0.2">
      <c r="B56226" s="88"/>
      <c r="C56226" s="88"/>
      <c r="D56226" s="88"/>
      <c r="E56226" s="88"/>
      <c r="F56226" s="88"/>
      <c r="G56226" s="88"/>
      <c r="H56226" s="88"/>
      <c r="I56226" s="88"/>
      <c r="J56226" s="88"/>
      <c r="K56226" s="88"/>
    </row>
    <row r="56227" spans="2:11" hidden="1" x14ac:dyDescent="0.2">
      <c r="B56227" s="88"/>
      <c r="C56227" s="88"/>
      <c r="D56227" s="88"/>
      <c r="E56227" s="88"/>
      <c r="F56227" s="88"/>
      <c r="G56227" s="88"/>
      <c r="H56227" s="88"/>
      <c r="I56227" s="88"/>
      <c r="J56227" s="88"/>
      <c r="K56227" s="88"/>
    </row>
    <row r="56228" spans="2:11" hidden="1" x14ac:dyDescent="0.2">
      <c r="B56228" s="88"/>
      <c r="C56228" s="88"/>
      <c r="D56228" s="88"/>
      <c r="E56228" s="88"/>
      <c r="F56228" s="88"/>
      <c r="G56228" s="88"/>
      <c r="H56228" s="88"/>
      <c r="I56228" s="88"/>
      <c r="J56228" s="88"/>
      <c r="K56228" s="88"/>
    </row>
    <row r="56229" spans="2:11" hidden="1" x14ac:dyDescent="0.2">
      <c r="B56229" s="88"/>
      <c r="C56229" s="88"/>
      <c r="D56229" s="88"/>
      <c r="E56229" s="88"/>
      <c r="F56229" s="88"/>
      <c r="G56229" s="88"/>
      <c r="H56229" s="88"/>
      <c r="I56229" s="88"/>
      <c r="J56229" s="88"/>
      <c r="K56229" s="88"/>
    </row>
    <row r="56230" spans="2:11" hidden="1" x14ac:dyDescent="0.2">
      <c r="B56230" s="88"/>
      <c r="C56230" s="88"/>
      <c r="D56230" s="88"/>
      <c r="E56230" s="88"/>
      <c r="F56230" s="88"/>
      <c r="G56230" s="88"/>
      <c r="H56230" s="88"/>
      <c r="I56230" s="88"/>
      <c r="J56230" s="88"/>
      <c r="K56230" s="88"/>
    </row>
    <row r="56231" spans="2:11" hidden="1" x14ac:dyDescent="0.2">
      <c r="B56231" s="88"/>
      <c r="C56231" s="88"/>
      <c r="D56231" s="88"/>
      <c r="E56231" s="88"/>
      <c r="F56231" s="88"/>
      <c r="G56231" s="88"/>
      <c r="H56231" s="88"/>
      <c r="I56231" s="88"/>
      <c r="J56231" s="88"/>
      <c r="K56231" s="88"/>
    </row>
    <row r="56232" spans="2:11" hidden="1" x14ac:dyDescent="0.2">
      <c r="B56232" s="88"/>
      <c r="C56232" s="88"/>
      <c r="D56232" s="88"/>
      <c r="E56232" s="88"/>
      <c r="F56232" s="88"/>
      <c r="G56232" s="88"/>
      <c r="H56232" s="88"/>
      <c r="I56232" s="88"/>
      <c r="J56232" s="88"/>
      <c r="K56232" s="88"/>
    </row>
    <row r="56233" spans="2:11" hidden="1" x14ac:dyDescent="0.2">
      <c r="B56233" s="88"/>
      <c r="C56233" s="88"/>
      <c r="D56233" s="88"/>
      <c r="E56233" s="88"/>
      <c r="F56233" s="88"/>
      <c r="G56233" s="88"/>
      <c r="H56233" s="88"/>
      <c r="I56233" s="88"/>
      <c r="J56233" s="88"/>
      <c r="K56233" s="88"/>
    </row>
    <row r="56234" spans="2:11" hidden="1" x14ac:dyDescent="0.2">
      <c r="B56234" s="88"/>
      <c r="C56234" s="88"/>
      <c r="D56234" s="88"/>
      <c r="E56234" s="88"/>
      <c r="F56234" s="88"/>
      <c r="G56234" s="88"/>
      <c r="H56234" s="88"/>
      <c r="I56234" s="88"/>
      <c r="J56234" s="88"/>
      <c r="K56234" s="88"/>
    </row>
    <row r="56235" spans="2:11" hidden="1" x14ac:dyDescent="0.2">
      <c r="B56235" s="88"/>
      <c r="C56235" s="88"/>
      <c r="D56235" s="88"/>
      <c r="E56235" s="88"/>
      <c r="F56235" s="88"/>
      <c r="G56235" s="88"/>
      <c r="H56235" s="88"/>
      <c r="I56235" s="88"/>
      <c r="J56235" s="88"/>
      <c r="K56235" s="88"/>
    </row>
    <row r="56236" spans="2:11" hidden="1" x14ac:dyDescent="0.2">
      <c r="B56236" s="88"/>
      <c r="C56236" s="88"/>
      <c r="D56236" s="88"/>
      <c r="E56236" s="88"/>
      <c r="F56236" s="88"/>
      <c r="G56236" s="88"/>
      <c r="H56236" s="88"/>
      <c r="I56236" s="88"/>
      <c r="J56236" s="88"/>
      <c r="K56236" s="88"/>
    </row>
    <row r="56237" spans="2:11" hidden="1" x14ac:dyDescent="0.2">
      <c r="B56237" s="88"/>
      <c r="C56237" s="88"/>
      <c r="D56237" s="88"/>
      <c r="E56237" s="88"/>
      <c r="F56237" s="88"/>
      <c r="G56237" s="88"/>
      <c r="H56237" s="88"/>
      <c r="I56237" s="88"/>
      <c r="J56237" s="88"/>
      <c r="K56237" s="88"/>
    </row>
    <row r="56238" spans="2:11" hidden="1" x14ac:dyDescent="0.2">
      <c r="B56238" s="88"/>
      <c r="C56238" s="88"/>
      <c r="D56238" s="88"/>
      <c r="E56238" s="88"/>
      <c r="F56238" s="88"/>
      <c r="G56238" s="88"/>
      <c r="H56238" s="88"/>
      <c r="I56238" s="88"/>
      <c r="J56238" s="88"/>
      <c r="K56238" s="88"/>
    </row>
    <row r="56239" spans="2:11" hidden="1" x14ac:dyDescent="0.2">
      <c r="B56239" s="88"/>
      <c r="C56239" s="88"/>
      <c r="D56239" s="88"/>
      <c r="E56239" s="88"/>
      <c r="F56239" s="88"/>
      <c r="G56239" s="88"/>
      <c r="H56239" s="88"/>
      <c r="I56239" s="88"/>
      <c r="J56239" s="88"/>
      <c r="K56239" s="88"/>
    </row>
    <row r="56240" spans="2:11" hidden="1" x14ac:dyDescent="0.2">
      <c r="B56240" s="88"/>
      <c r="C56240" s="88"/>
      <c r="D56240" s="88"/>
      <c r="E56240" s="88"/>
      <c r="F56240" s="88"/>
      <c r="G56240" s="88"/>
      <c r="H56240" s="88"/>
      <c r="I56240" s="88"/>
      <c r="J56240" s="88"/>
      <c r="K56240" s="88"/>
    </row>
    <row r="56241" spans="2:11" hidden="1" x14ac:dyDescent="0.2">
      <c r="B56241" s="88"/>
      <c r="C56241" s="88"/>
      <c r="D56241" s="88"/>
      <c r="E56241" s="88"/>
      <c r="F56241" s="88"/>
      <c r="G56241" s="88"/>
      <c r="H56241" s="88"/>
      <c r="I56241" s="88"/>
      <c r="J56241" s="88"/>
      <c r="K56241" s="88"/>
    </row>
    <row r="56242" spans="2:11" hidden="1" x14ac:dyDescent="0.2">
      <c r="B56242" s="88"/>
      <c r="C56242" s="88"/>
      <c r="D56242" s="88"/>
      <c r="E56242" s="88"/>
      <c r="F56242" s="88"/>
      <c r="G56242" s="88"/>
      <c r="H56242" s="88"/>
      <c r="I56242" s="88"/>
      <c r="J56242" s="88"/>
      <c r="K56242" s="88"/>
    </row>
    <row r="56243" spans="2:11" hidden="1" x14ac:dyDescent="0.2">
      <c r="B56243" s="88"/>
      <c r="C56243" s="88"/>
      <c r="D56243" s="88"/>
      <c r="E56243" s="88"/>
      <c r="F56243" s="88"/>
      <c r="G56243" s="88"/>
      <c r="H56243" s="88"/>
      <c r="I56243" s="88"/>
      <c r="J56243" s="88"/>
      <c r="K56243" s="88"/>
    </row>
    <row r="56244" spans="2:11" hidden="1" x14ac:dyDescent="0.2">
      <c r="B56244" s="88"/>
      <c r="C56244" s="88"/>
      <c r="D56244" s="88"/>
      <c r="E56244" s="88"/>
      <c r="F56244" s="88"/>
      <c r="G56244" s="88"/>
      <c r="H56244" s="88"/>
      <c r="I56244" s="88"/>
      <c r="J56244" s="88"/>
      <c r="K56244" s="88"/>
    </row>
    <row r="56245" spans="2:11" hidden="1" x14ac:dyDescent="0.2">
      <c r="B56245" s="88"/>
      <c r="C56245" s="88"/>
      <c r="D56245" s="88"/>
      <c r="E56245" s="88"/>
      <c r="F56245" s="88"/>
      <c r="G56245" s="88"/>
      <c r="H56245" s="88"/>
      <c r="I56245" s="88"/>
      <c r="J56245" s="88"/>
      <c r="K56245" s="88"/>
    </row>
    <row r="56246" spans="2:11" hidden="1" x14ac:dyDescent="0.2">
      <c r="B56246" s="88"/>
      <c r="C56246" s="88"/>
      <c r="D56246" s="88"/>
      <c r="E56246" s="88"/>
      <c r="F56246" s="88"/>
      <c r="G56246" s="88"/>
      <c r="H56246" s="88"/>
      <c r="I56246" s="88"/>
      <c r="J56246" s="88"/>
      <c r="K56246" s="88"/>
    </row>
    <row r="56247" spans="2:11" hidden="1" x14ac:dyDescent="0.2">
      <c r="B56247" s="88"/>
      <c r="C56247" s="88"/>
      <c r="D56247" s="88"/>
      <c r="E56247" s="88"/>
      <c r="F56247" s="88"/>
      <c r="G56247" s="88"/>
      <c r="H56247" s="88"/>
      <c r="I56247" s="88"/>
      <c r="J56247" s="88"/>
      <c r="K56247" s="88"/>
    </row>
    <row r="56248" spans="2:11" hidden="1" x14ac:dyDescent="0.2">
      <c r="B56248" s="88"/>
      <c r="C56248" s="88"/>
      <c r="D56248" s="88"/>
      <c r="E56248" s="88"/>
      <c r="F56248" s="88"/>
      <c r="G56248" s="88"/>
      <c r="H56248" s="88"/>
      <c r="I56248" s="88"/>
      <c r="J56248" s="88"/>
      <c r="K56248" s="88"/>
    </row>
    <row r="56249" spans="2:11" hidden="1" x14ac:dyDescent="0.2">
      <c r="B56249" s="88"/>
      <c r="C56249" s="88"/>
      <c r="D56249" s="88"/>
      <c r="E56249" s="88"/>
      <c r="F56249" s="88"/>
      <c r="G56249" s="88"/>
      <c r="H56249" s="88"/>
      <c r="I56249" s="88"/>
      <c r="J56249" s="88"/>
      <c r="K56249" s="88"/>
    </row>
    <row r="56250" spans="2:11" hidden="1" x14ac:dyDescent="0.2">
      <c r="B56250" s="88"/>
      <c r="C56250" s="88"/>
      <c r="D56250" s="88"/>
      <c r="E56250" s="88"/>
      <c r="F56250" s="88"/>
      <c r="G56250" s="88"/>
      <c r="H56250" s="88"/>
      <c r="I56250" s="88"/>
      <c r="J56250" s="88"/>
      <c r="K56250" s="88"/>
    </row>
    <row r="56251" spans="2:11" hidden="1" x14ac:dyDescent="0.2">
      <c r="B56251" s="88"/>
      <c r="C56251" s="88"/>
      <c r="D56251" s="88"/>
      <c r="E56251" s="88"/>
      <c r="F56251" s="88"/>
      <c r="G56251" s="88"/>
      <c r="H56251" s="88"/>
      <c r="I56251" s="88"/>
      <c r="J56251" s="88"/>
      <c r="K56251" s="88"/>
    </row>
    <row r="56252" spans="2:11" hidden="1" x14ac:dyDescent="0.2">
      <c r="B56252" s="88"/>
      <c r="C56252" s="88"/>
      <c r="D56252" s="88"/>
      <c r="E56252" s="88"/>
      <c r="F56252" s="88"/>
      <c r="G56252" s="88"/>
      <c r="H56252" s="88"/>
      <c r="I56252" s="88"/>
      <c r="J56252" s="88"/>
      <c r="K56252" s="88"/>
    </row>
    <row r="56253" spans="2:11" hidden="1" x14ac:dyDescent="0.2">
      <c r="B56253" s="88"/>
      <c r="C56253" s="88"/>
      <c r="D56253" s="88"/>
      <c r="E56253" s="88"/>
      <c r="F56253" s="88"/>
      <c r="G56253" s="88"/>
      <c r="H56253" s="88"/>
      <c r="I56253" s="88"/>
      <c r="J56253" s="88"/>
      <c r="K56253" s="88"/>
    </row>
    <row r="56254" spans="2:11" hidden="1" x14ac:dyDescent="0.2">
      <c r="B56254" s="88"/>
      <c r="C56254" s="88"/>
      <c r="D56254" s="88"/>
      <c r="E56254" s="88"/>
      <c r="F56254" s="88"/>
      <c r="G56254" s="88"/>
      <c r="H56254" s="88"/>
      <c r="I56254" s="88"/>
      <c r="J56254" s="88"/>
      <c r="K56254" s="88"/>
    </row>
    <row r="56255" spans="2:11" hidden="1" x14ac:dyDescent="0.2">
      <c r="B56255" s="88"/>
      <c r="C56255" s="88"/>
      <c r="D56255" s="88"/>
      <c r="E56255" s="88"/>
      <c r="F56255" s="88"/>
      <c r="G56255" s="88"/>
      <c r="H56255" s="88"/>
      <c r="I56255" s="88"/>
      <c r="J56255" s="88"/>
      <c r="K56255" s="88"/>
    </row>
    <row r="56256" spans="2:11" hidden="1" x14ac:dyDescent="0.2">
      <c r="B56256" s="88"/>
      <c r="C56256" s="88"/>
      <c r="D56256" s="88"/>
      <c r="E56256" s="88"/>
      <c r="F56256" s="88"/>
      <c r="G56256" s="88"/>
      <c r="H56256" s="88"/>
      <c r="I56256" s="88"/>
      <c r="J56256" s="88"/>
      <c r="K56256" s="88"/>
    </row>
    <row r="56257" spans="2:11" hidden="1" x14ac:dyDescent="0.2">
      <c r="B56257" s="88"/>
      <c r="C56257" s="88"/>
      <c r="D56257" s="88"/>
      <c r="E56257" s="88"/>
      <c r="F56257" s="88"/>
      <c r="G56257" s="88"/>
      <c r="H56257" s="88"/>
      <c r="I56257" s="88"/>
      <c r="J56257" s="88"/>
      <c r="K56257" s="88"/>
    </row>
    <row r="56258" spans="2:11" hidden="1" x14ac:dyDescent="0.2">
      <c r="B56258" s="88"/>
      <c r="C56258" s="88"/>
      <c r="D56258" s="88"/>
      <c r="E56258" s="88"/>
      <c r="F56258" s="88"/>
      <c r="G56258" s="88"/>
      <c r="H56258" s="88"/>
      <c r="I56258" s="88"/>
      <c r="J56258" s="88"/>
      <c r="K56258" s="88"/>
    </row>
    <row r="56259" spans="2:11" hidden="1" x14ac:dyDescent="0.2">
      <c r="B56259" s="88"/>
      <c r="C56259" s="88"/>
      <c r="D56259" s="88"/>
      <c r="E56259" s="88"/>
      <c r="F56259" s="88"/>
      <c r="G56259" s="88"/>
      <c r="H56259" s="88"/>
      <c r="I56259" s="88"/>
      <c r="J56259" s="88"/>
      <c r="K56259" s="88"/>
    </row>
    <row r="56260" spans="2:11" hidden="1" x14ac:dyDescent="0.2">
      <c r="B56260" s="88"/>
      <c r="C56260" s="88"/>
      <c r="D56260" s="88"/>
      <c r="E56260" s="88"/>
      <c r="F56260" s="88"/>
      <c r="G56260" s="88"/>
      <c r="H56260" s="88"/>
      <c r="I56260" s="88"/>
      <c r="J56260" s="88"/>
      <c r="K56260" s="88"/>
    </row>
    <row r="56261" spans="2:11" hidden="1" x14ac:dyDescent="0.2">
      <c r="B56261" s="88"/>
      <c r="C56261" s="88"/>
      <c r="D56261" s="88"/>
      <c r="E56261" s="88"/>
      <c r="F56261" s="88"/>
      <c r="G56261" s="88"/>
      <c r="H56261" s="88"/>
      <c r="I56261" s="88"/>
      <c r="J56261" s="88"/>
      <c r="K56261" s="88"/>
    </row>
    <row r="56262" spans="2:11" hidden="1" x14ac:dyDescent="0.2">
      <c r="B56262" s="88"/>
      <c r="C56262" s="88"/>
      <c r="D56262" s="88"/>
      <c r="E56262" s="88"/>
      <c r="F56262" s="88"/>
      <c r="G56262" s="88"/>
      <c r="H56262" s="88"/>
      <c r="I56262" s="88"/>
      <c r="J56262" s="88"/>
      <c r="K56262" s="88"/>
    </row>
    <row r="56263" spans="2:11" hidden="1" x14ac:dyDescent="0.2">
      <c r="B56263" s="88"/>
      <c r="C56263" s="88"/>
      <c r="D56263" s="88"/>
      <c r="E56263" s="88"/>
      <c r="F56263" s="88"/>
      <c r="G56263" s="88"/>
      <c r="H56263" s="88"/>
      <c r="I56263" s="88"/>
      <c r="J56263" s="88"/>
      <c r="K56263" s="88"/>
    </row>
    <row r="56264" spans="2:11" hidden="1" x14ac:dyDescent="0.2">
      <c r="B56264" s="88"/>
      <c r="C56264" s="88"/>
      <c r="D56264" s="88"/>
      <c r="E56264" s="88"/>
      <c r="F56264" s="88"/>
      <c r="G56264" s="88"/>
      <c r="H56264" s="88"/>
      <c r="I56264" s="88"/>
      <c r="J56264" s="88"/>
      <c r="K56264" s="88"/>
    </row>
    <row r="56265" spans="2:11" hidden="1" x14ac:dyDescent="0.2">
      <c r="B56265" s="88"/>
      <c r="C56265" s="88"/>
      <c r="D56265" s="88"/>
      <c r="E56265" s="88"/>
      <c r="F56265" s="88"/>
      <c r="G56265" s="88"/>
      <c r="H56265" s="88"/>
      <c r="I56265" s="88"/>
      <c r="J56265" s="88"/>
      <c r="K56265" s="88"/>
    </row>
    <row r="56266" spans="2:11" hidden="1" x14ac:dyDescent="0.2">
      <c r="B56266" s="88"/>
      <c r="C56266" s="88"/>
      <c r="D56266" s="88"/>
      <c r="E56266" s="88"/>
      <c r="F56266" s="88"/>
      <c r="G56266" s="88"/>
      <c r="H56266" s="88"/>
      <c r="I56266" s="88"/>
      <c r="J56266" s="88"/>
      <c r="K56266" s="88"/>
    </row>
    <row r="56267" spans="2:11" hidden="1" x14ac:dyDescent="0.2">
      <c r="B56267" s="88"/>
      <c r="C56267" s="88"/>
      <c r="D56267" s="88"/>
      <c r="E56267" s="88"/>
      <c r="F56267" s="88"/>
      <c r="G56267" s="88"/>
      <c r="H56267" s="88"/>
      <c r="I56267" s="88"/>
      <c r="J56267" s="88"/>
      <c r="K56267" s="88"/>
    </row>
    <row r="56268" spans="2:11" hidden="1" x14ac:dyDescent="0.2">
      <c r="B56268" s="88"/>
      <c r="C56268" s="88"/>
      <c r="D56268" s="88"/>
      <c r="E56268" s="88"/>
      <c r="F56268" s="88"/>
      <c r="G56268" s="88"/>
      <c r="H56268" s="88"/>
      <c r="I56268" s="88"/>
      <c r="J56268" s="88"/>
      <c r="K56268" s="88"/>
    </row>
    <row r="56269" spans="2:11" hidden="1" x14ac:dyDescent="0.2">
      <c r="B56269" s="88"/>
      <c r="C56269" s="88"/>
      <c r="D56269" s="88"/>
      <c r="E56269" s="88"/>
      <c r="F56269" s="88"/>
      <c r="G56269" s="88"/>
      <c r="H56269" s="88"/>
      <c r="I56269" s="88"/>
      <c r="J56269" s="88"/>
      <c r="K56269" s="88"/>
    </row>
    <row r="56270" spans="2:11" hidden="1" x14ac:dyDescent="0.2">
      <c r="B56270" s="88"/>
      <c r="C56270" s="88"/>
      <c r="D56270" s="88"/>
      <c r="E56270" s="88"/>
      <c r="F56270" s="88"/>
      <c r="G56270" s="88"/>
      <c r="H56270" s="88"/>
      <c r="I56270" s="88"/>
      <c r="J56270" s="88"/>
      <c r="K56270" s="88"/>
    </row>
    <row r="56271" spans="2:11" hidden="1" x14ac:dyDescent="0.2">
      <c r="B56271" s="88"/>
      <c r="C56271" s="88"/>
      <c r="D56271" s="88"/>
      <c r="E56271" s="88"/>
      <c r="F56271" s="88"/>
      <c r="G56271" s="88"/>
      <c r="H56271" s="88"/>
      <c r="I56271" s="88"/>
      <c r="J56271" s="88"/>
      <c r="K56271" s="88"/>
    </row>
    <row r="56272" spans="2:11" hidden="1" x14ac:dyDescent="0.2">
      <c r="B56272" s="88"/>
      <c r="C56272" s="88"/>
      <c r="D56272" s="88"/>
      <c r="E56272" s="88"/>
      <c r="F56272" s="88"/>
      <c r="G56272" s="88"/>
      <c r="H56272" s="88"/>
      <c r="I56272" s="88"/>
      <c r="J56272" s="88"/>
      <c r="K56272" s="88"/>
    </row>
    <row r="56273" spans="2:11" hidden="1" x14ac:dyDescent="0.2">
      <c r="B56273" s="88"/>
      <c r="C56273" s="88"/>
      <c r="D56273" s="88"/>
      <c r="E56273" s="88"/>
      <c r="F56273" s="88"/>
      <c r="G56273" s="88"/>
      <c r="H56273" s="88"/>
      <c r="I56273" s="88"/>
      <c r="J56273" s="88"/>
      <c r="K56273" s="88"/>
    </row>
    <row r="56274" spans="2:11" hidden="1" x14ac:dyDescent="0.2">
      <c r="B56274" s="88"/>
      <c r="C56274" s="88"/>
      <c r="D56274" s="88"/>
      <c r="E56274" s="88"/>
      <c r="F56274" s="88"/>
      <c r="G56274" s="88"/>
      <c r="H56274" s="88"/>
      <c r="I56274" s="88"/>
      <c r="J56274" s="88"/>
      <c r="K56274" s="88"/>
    </row>
    <row r="56275" spans="2:11" hidden="1" x14ac:dyDescent="0.2">
      <c r="B56275" s="88"/>
      <c r="C56275" s="88"/>
      <c r="D56275" s="88"/>
      <c r="E56275" s="88"/>
      <c r="F56275" s="88"/>
      <c r="G56275" s="88"/>
      <c r="H56275" s="88"/>
      <c r="I56275" s="88"/>
      <c r="J56275" s="88"/>
      <c r="K56275" s="88"/>
    </row>
    <row r="56276" spans="2:11" hidden="1" x14ac:dyDescent="0.2">
      <c r="B56276" s="88"/>
      <c r="C56276" s="88"/>
      <c r="D56276" s="88"/>
      <c r="E56276" s="88"/>
      <c r="F56276" s="88"/>
      <c r="G56276" s="88"/>
      <c r="H56276" s="88"/>
      <c r="I56276" s="88"/>
      <c r="J56276" s="88"/>
      <c r="K56276" s="88"/>
    </row>
    <row r="56277" spans="2:11" hidden="1" x14ac:dyDescent="0.2">
      <c r="B56277" s="88"/>
      <c r="C56277" s="88"/>
      <c r="D56277" s="88"/>
      <c r="E56277" s="88"/>
      <c r="F56277" s="88"/>
      <c r="G56277" s="88"/>
      <c r="H56277" s="88"/>
      <c r="I56277" s="88"/>
      <c r="J56277" s="88"/>
      <c r="K56277" s="88"/>
    </row>
    <row r="56278" spans="2:11" hidden="1" x14ac:dyDescent="0.2">
      <c r="B56278" s="88"/>
      <c r="C56278" s="88"/>
      <c r="D56278" s="88"/>
      <c r="E56278" s="88"/>
      <c r="F56278" s="88"/>
      <c r="G56278" s="88"/>
      <c r="H56278" s="88"/>
      <c r="I56278" s="88"/>
      <c r="J56278" s="88"/>
      <c r="K56278" s="88"/>
    </row>
    <row r="56279" spans="2:11" hidden="1" x14ac:dyDescent="0.2">
      <c r="B56279" s="88"/>
      <c r="C56279" s="88"/>
      <c r="D56279" s="88"/>
      <c r="E56279" s="88"/>
      <c r="F56279" s="88"/>
      <c r="G56279" s="88"/>
      <c r="H56279" s="88"/>
      <c r="I56279" s="88"/>
      <c r="J56279" s="88"/>
      <c r="K56279" s="88"/>
    </row>
    <row r="56280" spans="2:11" hidden="1" x14ac:dyDescent="0.2">
      <c r="B56280" s="88"/>
      <c r="C56280" s="88"/>
      <c r="D56280" s="88"/>
      <c r="E56280" s="88"/>
      <c r="F56280" s="88"/>
      <c r="G56280" s="88"/>
      <c r="H56280" s="88"/>
      <c r="I56280" s="88"/>
      <c r="J56280" s="88"/>
      <c r="K56280" s="88"/>
    </row>
    <row r="56281" spans="2:11" hidden="1" x14ac:dyDescent="0.2">
      <c r="B56281" s="88"/>
      <c r="C56281" s="88"/>
      <c r="D56281" s="88"/>
      <c r="E56281" s="88"/>
      <c r="F56281" s="88"/>
      <c r="G56281" s="88"/>
      <c r="H56281" s="88"/>
      <c r="I56281" s="88"/>
      <c r="J56281" s="88"/>
      <c r="K56281" s="88"/>
    </row>
    <row r="56282" spans="2:11" hidden="1" x14ac:dyDescent="0.2">
      <c r="B56282" s="88"/>
      <c r="C56282" s="88"/>
      <c r="D56282" s="88"/>
      <c r="E56282" s="88"/>
      <c r="F56282" s="88"/>
      <c r="G56282" s="88"/>
      <c r="H56282" s="88"/>
      <c r="I56282" s="88"/>
      <c r="J56282" s="88"/>
      <c r="K56282" s="88"/>
    </row>
    <row r="56283" spans="2:11" hidden="1" x14ac:dyDescent="0.2">
      <c r="B56283" s="88"/>
      <c r="C56283" s="88"/>
      <c r="D56283" s="88"/>
      <c r="E56283" s="88"/>
      <c r="F56283" s="88"/>
      <c r="G56283" s="88"/>
      <c r="H56283" s="88"/>
      <c r="I56283" s="88"/>
      <c r="J56283" s="88"/>
      <c r="K56283" s="88"/>
    </row>
    <row r="56284" spans="2:11" hidden="1" x14ac:dyDescent="0.2">
      <c r="B56284" s="88"/>
      <c r="C56284" s="88"/>
      <c r="D56284" s="88"/>
      <c r="E56284" s="88"/>
      <c r="F56284" s="88"/>
      <c r="G56284" s="88"/>
      <c r="H56284" s="88"/>
      <c r="I56284" s="88"/>
      <c r="J56284" s="88"/>
      <c r="K56284" s="88"/>
    </row>
    <row r="56285" spans="2:11" hidden="1" x14ac:dyDescent="0.2">
      <c r="B56285" s="88"/>
      <c r="C56285" s="88"/>
      <c r="D56285" s="88"/>
      <c r="E56285" s="88"/>
      <c r="F56285" s="88"/>
      <c r="G56285" s="88"/>
      <c r="H56285" s="88"/>
      <c r="I56285" s="88"/>
      <c r="J56285" s="88"/>
      <c r="K56285" s="88"/>
    </row>
    <row r="56286" spans="2:11" hidden="1" x14ac:dyDescent="0.2">
      <c r="B56286" s="88"/>
      <c r="C56286" s="88"/>
      <c r="D56286" s="88"/>
      <c r="E56286" s="88"/>
      <c r="F56286" s="88"/>
      <c r="G56286" s="88"/>
      <c r="H56286" s="88"/>
      <c r="I56286" s="88"/>
      <c r="J56286" s="88"/>
      <c r="K56286" s="88"/>
    </row>
    <row r="56287" spans="2:11" hidden="1" x14ac:dyDescent="0.2">
      <c r="B56287" s="88"/>
      <c r="C56287" s="88"/>
      <c r="D56287" s="88"/>
      <c r="E56287" s="88"/>
      <c r="F56287" s="88"/>
      <c r="G56287" s="88"/>
      <c r="H56287" s="88"/>
      <c r="I56287" s="88"/>
      <c r="J56287" s="88"/>
      <c r="K56287" s="88"/>
    </row>
    <row r="56288" spans="2:11" hidden="1" x14ac:dyDescent="0.2">
      <c r="B56288" s="88"/>
      <c r="C56288" s="88"/>
      <c r="D56288" s="88"/>
      <c r="E56288" s="88"/>
      <c r="F56288" s="88"/>
      <c r="G56288" s="88"/>
      <c r="H56288" s="88"/>
      <c r="I56288" s="88"/>
      <c r="J56288" s="88"/>
      <c r="K56288" s="88"/>
    </row>
    <row r="56289" spans="2:11" hidden="1" x14ac:dyDescent="0.2">
      <c r="B56289" s="88"/>
      <c r="C56289" s="88"/>
      <c r="D56289" s="88"/>
      <c r="E56289" s="88"/>
      <c r="F56289" s="88"/>
      <c r="G56289" s="88"/>
      <c r="H56289" s="88"/>
      <c r="I56289" s="88"/>
      <c r="J56289" s="88"/>
      <c r="K56289" s="88"/>
    </row>
    <row r="56290" spans="2:11" hidden="1" x14ac:dyDescent="0.2">
      <c r="B56290" s="88"/>
      <c r="C56290" s="88"/>
      <c r="D56290" s="88"/>
      <c r="E56290" s="88"/>
      <c r="F56290" s="88"/>
      <c r="G56290" s="88"/>
      <c r="H56290" s="88"/>
      <c r="I56290" s="88"/>
      <c r="J56290" s="88"/>
      <c r="K56290" s="88"/>
    </row>
    <row r="56291" spans="2:11" hidden="1" x14ac:dyDescent="0.2">
      <c r="B56291" s="88"/>
      <c r="C56291" s="88"/>
      <c r="D56291" s="88"/>
      <c r="E56291" s="88"/>
      <c r="F56291" s="88"/>
      <c r="G56291" s="88"/>
      <c r="H56291" s="88"/>
      <c r="I56291" s="88"/>
      <c r="J56291" s="88"/>
      <c r="K56291" s="88"/>
    </row>
    <row r="56292" spans="2:11" hidden="1" x14ac:dyDescent="0.2">
      <c r="B56292" s="88"/>
      <c r="C56292" s="88"/>
      <c r="D56292" s="88"/>
      <c r="E56292" s="88"/>
      <c r="F56292" s="88"/>
      <c r="G56292" s="88"/>
      <c r="H56292" s="88"/>
      <c r="I56292" s="88"/>
      <c r="J56292" s="88"/>
      <c r="K56292" s="88"/>
    </row>
    <row r="56293" spans="2:11" hidden="1" x14ac:dyDescent="0.2">
      <c r="B56293" s="88"/>
      <c r="C56293" s="88"/>
      <c r="D56293" s="88"/>
      <c r="E56293" s="88"/>
      <c r="F56293" s="88"/>
      <c r="G56293" s="88"/>
      <c r="H56293" s="88"/>
      <c r="I56293" s="88"/>
      <c r="J56293" s="88"/>
      <c r="K56293" s="88"/>
    </row>
    <row r="56294" spans="2:11" hidden="1" x14ac:dyDescent="0.2">
      <c r="B56294" s="88"/>
      <c r="C56294" s="88"/>
      <c r="D56294" s="88"/>
      <c r="E56294" s="88"/>
      <c r="F56294" s="88"/>
      <c r="G56294" s="88"/>
      <c r="H56294" s="88"/>
      <c r="I56294" s="88"/>
      <c r="J56294" s="88"/>
      <c r="K56294" s="88"/>
    </row>
    <row r="56295" spans="2:11" hidden="1" x14ac:dyDescent="0.2">
      <c r="B56295" s="88"/>
      <c r="C56295" s="88"/>
      <c r="D56295" s="88"/>
      <c r="E56295" s="88"/>
      <c r="F56295" s="88"/>
      <c r="G56295" s="88"/>
      <c r="H56295" s="88"/>
      <c r="I56295" s="88"/>
      <c r="J56295" s="88"/>
      <c r="K56295" s="88"/>
    </row>
    <row r="56296" spans="2:11" hidden="1" x14ac:dyDescent="0.2">
      <c r="B56296" s="88"/>
      <c r="C56296" s="88"/>
      <c r="D56296" s="88"/>
      <c r="E56296" s="88"/>
      <c r="F56296" s="88"/>
      <c r="G56296" s="88"/>
      <c r="H56296" s="88"/>
      <c r="I56296" s="88"/>
      <c r="J56296" s="88"/>
      <c r="K56296" s="88"/>
    </row>
    <row r="56297" spans="2:11" hidden="1" x14ac:dyDescent="0.2">
      <c r="B56297" s="88"/>
      <c r="C56297" s="88"/>
      <c r="D56297" s="88"/>
      <c r="E56297" s="88"/>
      <c r="F56297" s="88"/>
      <c r="G56297" s="88"/>
      <c r="H56297" s="88"/>
      <c r="I56297" s="88"/>
      <c r="J56297" s="88"/>
      <c r="K56297" s="88"/>
    </row>
    <row r="56298" spans="2:11" hidden="1" x14ac:dyDescent="0.2">
      <c r="B56298" s="88"/>
      <c r="C56298" s="88"/>
      <c r="D56298" s="88"/>
      <c r="E56298" s="88"/>
      <c r="F56298" s="88"/>
      <c r="G56298" s="88"/>
      <c r="H56298" s="88"/>
      <c r="I56298" s="88"/>
      <c r="J56298" s="88"/>
      <c r="K56298" s="88"/>
    </row>
    <row r="56299" spans="2:11" hidden="1" x14ac:dyDescent="0.2">
      <c r="B56299" s="88"/>
      <c r="C56299" s="88"/>
      <c r="D56299" s="88"/>
      <c r="E56299" s="88"/>
      <c r="F56299" s="88"/>
      <c r="G56299" s="88"/>
      <c r="H56299" s="88"/>
      <c r="I56299" s="88"/>
      <c r="J56299" s="88"/>
      <c r="K56299" s="88"/>
    </row>
    <row r="56300" spans="2:11" hidden="1" x14ac:dyDescent="0.2">
      <c r="B56300" s="88"/>
      <c r="C56300" s="88"/>
      <c r="D56300" s="88"/>
      <c r="E56300" s="88"/>
      <c r="F56300" s="88"/>
      <c r="G56300" s="88"/>
      <c r="H56300" s="88"/>
      <c r="I56300" s="88"/>
      <c r="J56300" s="88"/>
      <c r="K56300" s="88"/>
    </row>
    <row r="56301" spans="2:11" hidden="1" x14ac:dyDescent="0.2">
      <c r="B56301" s="88"/>
      <c r="C56301" s="88"/>
      <c r="D56301" s="88"/>
      <c r="E56301" s="88"/>
      <c r="F56301" s="88"/>
      <c r="G56301" s="88"/>
      <c r="H56301" s="88"/>
      <c r="I56301" s="88"/>
      <c r="J56301" s="88"/>
      <c r="K56301" s="88"/>
    </row>
    <row r="56302" spans="2:11" hidden="1" x14ac:dyDescent="0.2">
      <c r="B56302" s="88"/>
      <c r="C56302" s="88"/>
      <c r="D56302" s="88"/>
      <c r="E56302" s="88"/>
      <c r="F56302" s="88"/>
      <c r="G56302" s="88"/>
      <c r="H56302" s="88"/>
      <c r="I56302" s="88"/>
      <c r="J56302" s="88"/>
      <c r="K56302" s="88"/>
    </row>
    <row r="56303" spans="2:11" hidden="1" x14ac:dyDescent="0.2">
      <c r="B56303" s="88"/>
      <c r="C56303" s="88"/>
      <c r="D56303" s="88"/>
      <c r="E56303" s="88"/>
      <c r="F56303" s="88"/>
      <c r="G56303" s="88"/>
      <c r="H56303" s="88"/>
      <c r="I56303" s="88"/>
      <c r="J56303" s="88"/>
      <c r="K56303" s="88"/>
    </row>
    <row r="56304" spans="2:11" hidden="1" x14ac:dyDescent="0.2">
      <c r="B56304" s="88"/>
      <c r="C56304" s="88"/>
      <c r="D56304" s="88"/>
      <c r="E56304" s="88"/>
      <c r="F56304" s="88"/>
      <c r="G56304" s="88"/>
      <c r="H56304" s="88"/>
      <c r="I56304" s="88"/>
      <c r="J56304" s="88"/>
      <c r="K56304" s="88"/>
    </row>
    <row r="56305" spans="2:11" hidden="1" x14ac:dyDescent="0.2">
      <c r="B56305" s="88"/>
      <c r="C56305" s="88"/>
      <c r="D56305" s="88"/>
      <c r="E56305" s="88"/>
      <c r="F56305" s="88"/>
      <c r="G56305" s="88"/>
      <c r="H56305" s="88"/>
      <c r="I56305" s="88"/>
      <c r="J56305" s="88"/>
      <c r="K56305" s="88"/>
    </row>
    <row r="56306" spans="2:11" hidden="1" x14ac:dyDescent="0.2">
      <c r="B56306" s="88"/>
      <c r="C56306" s="88"/>
      <c r="D56306" s="88"/>
      <c r="E56306" s="88"/>
      <c r="F56306" s="88"/>
      <c r="G56306" s="88"/>
      <c r="H56306" s="88"/>
      <c r="I56306" s="88"/>
      <c r="J56306" s="88"/>
      <c r="K56306" s="88"/>
    </row>
    <row r="56307" spans="2:11" hidden="1" x14ac:dyDescent="0.2">
      <c r="B56307" s="88"/>
      <c r="C56307" s="88"/>
      <c r="D56307" s="88"/>
      <c r="E56307" s="88"/>
      <c r="F56307" s="88"/>
      <c r="G56307" s="88"/>
      <c r="H56307" s="88"/>
      <c r="I56307" s="88"/>
      <c r="J56307" s="88"/>
      <c r="K56307" s="88"/>
    </row>
    <row r="56308" spans="2:11" hidden="1" x14ac:dyDescent="0.2">
      <c r="B56308" s="88"/>
      <c r="C56308" s="88"/>
      <c r="D56308" s="88"/>
      <c r="E56308" s="88"/>
      <c r="F56308" s="88"/>
      <c r="G56308" s="88"/>
      <c r="H56308" s="88"/>
      <c r="I56308" s="88"/>
      <c r="J56308" s="88"/>
      <c r="K56308" s="88"/>
    </row>
    <row r="56309" spans="2:11" hidden="1" x14ac:dyDescent="0.2">
      <c r="B56309" s="88"/>
      <c r="C56309" s="88"/>
      <c r="D56309" s="88"/>
      <c r="E56309" s="88"/>
      <c r="F56309" s="88"/>
      <c r="G56309" s="88"/>
      <c r="H56309" s="88"/>
      <c r="I56309" s="88"/>
      <c r="J56309" s="88"/>
      <c r="K56309" s="88"/>
    </row>
    <row r="56310" spans="2:11" hidden="1" x14ac:dyDescent="0.2">
      <c r="B56310" s="88"/>
      <c r="C56310" s="88"/>
      <c r="D56310" s="88"/>
      <c r="E56310" s="88"/>
      <c r="F56310" s="88"/>
      <c r="G56310" s="88"/>
      <c r="H56310" s="88"/>
      <c r="I56310" s="88"/>
      <c r="J56310" s="88"/>
      <c r="K56310" s="88"/>
    </row>
    <row r="56311" spans="2:11" hidden="1" x14ac:dyDescent="0.2">
      <c r="B56311" s="88"/>
      <c r="C56311" s="88"/>
      <c r="D56311" s="88"/>
      <c r="E56311" s="88"/>
      <c r="F56311" s="88"/>
      <c r="G56311" s="88"/>
      <c r="H56311" s="88"/>
      <c r="I56311" s="88"/>
      <c r="J56311" s="88"/>
      <c r="K56311" s="88"/>
    </row>
    <row r="56312" spans="2:11" hidden="1" x14ac:dyDescent="0.2">
      <c r="B56312" s="88"/>
      <c r="C56312" s="88"/>
      <c r="D56312" s="88"/>
      <c r="E56312" s="88"/>
      <c r="F56312" s="88"/>
      <c r="G56312" s="88"/>
      <c r="H56312" s="88"/>
      <c r="I56312" s="88"/>
      <c r="J56312" s="88"/>
      <c r="K56312" s="88"/>
    </row>
    <row r="56313" spans="2:11" hidden="1" x14ac:dyDescent="0.2">
      <c r="B56313" s="88"/>
      <c r="C56313" s="88"/>
      <c r="D56313" s="88"/>
      <c r="E56313" s="88"/>
      <c r="F56313" s="88"/>
      <c r="G56313" s="88"/>
      <c r="H56313" s="88"/>
      <c r="I56313" s="88"/>
      <c r="J56313" s="88"/>
      <c r="K56313" s="88"/>
    </row>
    <row r="56314" spans="2:11" hidden="1" x14ac:dyDescent="0.2">
      <c r="B56314" s="88"/>
      <c r="C56314" s="88"/>
      <c r="D56314" s="88"/>
      <c r="E56314" s="88"/>
      <c r="F56314" s="88"/>
      <c r="G56314" s="88"/>
      <c r="H56314" s="88"/>
      <c r="I56314" s="88"/>
      <c r="J56314" s="88"/>
      <c r="K56314" s="88"/>
    </row>
    <row r="56315" spans="2:11" hidden="1" x14ac:dyDescent="0.2">
      <c r="B56315" s="88"/>
      <c r="C56315" s="88"/>
      <c r="D56315" s="88"/>
      <c r="E56315" s="88"/>
      <c r="F56315" s="88"/>
      <c r="G56315" s="88"/>
      <c r="H56315" s="88"/>
      <c r="I56315" s="88"/>
      <c r="J56315" s="88"/>
      <c r="K56315" s="88"/>
    </row>
    <row r="56316" spans="2:11" hidden="1" x14ac:dyDescent="0.2">
      <c r="B56316" s="88"/>
      <c r="C56316" s="88"/>
      <c r="D56316" s="88"/>
      <c r="E56316" s="88"/>
      <c r="F56316" s="88"/>
      <c r="G56316" s="88"/>
      <c r="H56316" s="88"/>
      <c r="I56316" s="88"/>
      <c r="J56316" s="88"/>
      <c r="K56316" s="88"/>
    </row>
    <row r="56317" spans="2:11" hidden="1" x14ac:dyDescent="0.2">
      <c r="B56317" s="88"/>
      <c r="C56317" s="88"/>
      <c r="D56317" s="88"/>
      <c r="E56317" s="88"/>
      <c r="F56317" s="88"/>
      <c r="G56317" s="88"/>
      <c r="H56317" s="88"/>
      <c r="I56317" s="88"/>
      <c r="J56317" s="88"/>
      <c r="K56317" s="88"/>
    </row>
    <row r="56318" spans="2:11" hidden="1" x14ac:dyDescent="0.2">
      <c r="B56318" s="88"/>
      <c r="C56318" s="88"/>
      <c r="D56318" s="88"/>
      <c r="E56318" s="88"/>
      <c r="F56318" s="88"/>
      <c r="G56318" s="88"/>
      <c r="H56318" s="88"/>
      <c r="I56318" s="88"/>
      <c r="J56318" s="88"/>
      <c r="K56318" s="88"/>
    </row>
    <row r="56319" spans="2:11" hidden="1" x14ac:dyDescent="0.2">
      <c r="B56319" s="88"/>
      <c r="C56319" s="88"/>
      <c r="D56319" s="88"/>
      <c r="E56319" s="88"/>
      <c r="F56319" s="88"/>
      <c r="G56319" s="88"/>
      <c r="H56319" s="88"/>
      <c r="I56319" s="88"/>
      <c r="J56319" s="88"/>
      <c r="K56319" s="88"/>
    </row>
    <row r="56320" spans="2:11" hidden="1" x14ac:dyDescent="0.2">
      <c r="B56320" s="88"/>
      <c r="C56320" s="88"/>
      <c r="D56320" s="88"/>
      <c r="E56320" s="88"/>
      <c r="F56320" s="88"/>
      <c r="G56320" s="88"/>
      <c r="H56320" s="88"/>
      <c r="I56320" s="88"/>
      <c r="J56320" s="88"/>
      <c r="K56320" s="88"/>
    </row>
    <row r="56321" spans="2:11" hidden="1" x14ac:dyDescent="0.2">
      <c r="B56321" s="88"/>
      <c r="C56321" s="88"/>
      <c r="D56321" s="88"/>
      <c r="E56321" s="88"/>
      <c r="F56321" s="88"/>
      <c r="G56321" s="88"/>
      <c r="H56321" s="88"/>
      <c r="I56321" s="88"/>
      <c r="J56321" s="88"/>
      <c r="K56321" s="88"/>
    </row>
    <row r="56322" spans="2:11" hidden="1" x14ac:dyDescent="0.2">
      <c r="B56322" s="88"/>
      <c r="C56322" s="88"/>
      <c r="D56322" s="88"/>
      <c r="E56322" s="88"/>
      <c r="F56322" s="88"/>
      <c r="G56322" s="88"/>
      <c r="H56322" s="88"/>
      <c r="I56322" s="88"/>
      <c r="J56322" s="88"/>
      <c r="K56322" s="88"/>
    </row>
    <row r="56323" spans="2:11" hidden="1" x14ac:dyDescent="0.2">
      <c r="B56323" s="88"/>
      <c r="C56323" s="88"/>
      <c r="D56323" s="88"/>
      <c r="E56323" s="88"/>
      <c r="F56323" s="88"/>
      <c r="G56323" s="88"/>
      <c r="H56323" s="88"/>
      <c r="I56323" s="88"/>
      <c r="J56323" s="88"/>
      <c r="K56323" s="88"/>
    </row>
    <row r="56324" spans="2:11" hidden="1" x14ac:dyDescent="0.2">
      <c r="B56324" s="88"/>
      <c r="C56324" s="88"/>
      <c r="D56324" s="88"/>
      <c r="E56324" s="88"/>
      <c r="F56324" s="88"/>
      <c r="G56324" s="88"/>
      <c r="H56324" s="88"/>
      <c r="I56324" s="88"/>
      <c r="J56324" s="88"/>
      <c r="K56324" s="88"/>
    </row>
    <row r="56325" spans="2:11" hidden="1" x14ac:dyDescent="0.2">
      <c r="B56325" s="88"/>
      <c r="C56325" s="88"/>
      <c r="D56325" s="88"/>
      <c r="E56325" s="88"/>
      <c r="F56325" s="88"/>
      <c r="G56325" s="88"/>
      <c r="H56325" s="88"/>
      <c r="I56325" s="88"/>
      <c r="J56325" s="88"/>
      <c r="K56325" s="88"/>
    </row>
    <row r="56326" spans="2:11" hidden="1" x14ac:dyDescent="0.2">
      <c r="B56326" s="88"/>
      <c r="C56326" s="88"/>
      <c r="D56326" s="88"/>
      <c r="E56326" s="88"/>
      <c r="F56326" s="88"/>
      <c r="G56326" s="88"/>
      <c r="H56326" s="88"/>
      <c r="I56326" s="88"/>
      <c r="J56326" s="88"/>
      <c r="K56326" s="88"/>
    </row>
    <row r="56327" spans="2:11" hidden="1" x14ac:dyDescent="0.2">
      <c r="B56327" s="88"/>
      <c r="C56327" s="88"/>
      <c r="D56327" s="88"/>
      <c r="E56327" s="88"/>
      <c r="F56327" s="88"/>
      <c r="G56327" s="88"/>
      <c r="H56327" s="88"/>
      <c r="I56327" s="88"/>
      <c r="J56327" s="88"/>
      <c r="K56327" s="88"/>
    </row>
    <row r="56328" spans="2:11" hidden="1" x14ac:dyDescent="0.2">
      <c r="B56328" s="88"/>
      <c r="C56328" s="88"/>
      <c r="D56328" s="88"/>
      <c r="E56328" s="88"/>
      <c r="F56328" s="88"/>
      <c r="G56328" s="88"/>
      <c r="H56328" s="88"/>
      <c r="I56328" s="88"/>
      <c r="J56328" s="88"/>
      <c r="K56328" s="88"/>
    </row>
    <row r="56329" spans="2:11" hidden="1" x14ac:dyDescent="0.2">
      <c r="B56329" s="88"/>
      <c r="C56329" s="88"/>
      <c r="D56329" s="88"/>
      <c r="E56329" s="88"/>
      <c r="F56329" s="88"/>
      <c r="G56329" s="88"/>
      <c r="H56329" s="88"/>
      <c r="I56329" s="88"/>
      <c r="J56329" s="88"/>
      <c r="K56329" s="88"/>
    </row>
    <row r="56330" spans="2:11" hidden="1" x14ac:dyDescent="0.2">
      <c r="B56330" s="88"/>
      <c r="C56330" s="88"/>
      <c r="D56330" s="88"/>
      <c r="E56330" s="88"/>
      <c r="F56330" s="88"/>
      <c r="G56330" s="88"/>
      <c r="H56330" s="88"/>
      <c r="I56330" s="88"/>
      <c r="J56330" s="88"/>
      <c r="K56330" s="88"/>
    </row>
    <row r="56331" spans="2:11" hidden="1" x14ac:dyDescent="0.2">
      <c r="B56331" s="88"/>
      <c r="C56331" s="88"/>
      <c r="D56331" s="88"/>
      <c r="E56331" s="88"/>
      <c r="F56331" s="88"/>
      <c r="G56331" s="88"/>
      <c r="H56331" s="88"/>
      <c r="I56331" s="88"/>
      <c r="J56331" s="88"/>
      <c r="K56331" s="88"/>
    </row>
    <row r="56332" spans="2:11" hidden="1" x14ac:dyDescent="0.2">
      <c r="B56332" s="88"/>
      <c r="C56332" s="88"/>
      <c r="D56332" s="88"/>
      <c r="E56332" s="88"/>
      <c r="F56332" s="88"/>
      <c r="G56332" s="88"/>
      <c r="H56332" s="88"/>
      <c r="I56332" s="88"/>
      <c r="J56332" s="88"/>
      <c r="K56332" s="88"/>
    </row>
    <row r="56333" spans="2:11" hidden="1" x14ac:dyDescent="0.2">
      <c r="B56333" s="88"/>
      <c r="C56333" s="88"/>
      <c r="D56333" s="88"/>
      <c r="E56333" s="88"/>
      <c r="F56333" s="88"/>
      <c r="G56333" s="88"/>
      <c r="H56333" s="88"/>
      <c r="I56333" s="88"/>
      <c r="J56333" s="88"/>
      <c r="K56333" s="88"/>
    </row>
    <row r="56334" spans="2:11" hidden="1" x14ac:dyDescent="0.2">
      <c r="B56334" s="88"/>
      <c r="C56334" s="88"/>
      <c r="D56334" s="88"/>
      <c r="E56334" s="88"/>
      <c r="F56334" s="88"/>
      <c r="G56334" s="88"/>
      <c r="H56334" s="88"/>
      <c r="I56334" s="88"/>
      <c r="J56334" s="88"/>
      <c r="K56334" s="88"/>
    </row>
    <row r="56335" spans="2:11" hidden="1" x14ac:dyDescent="0.2">
      <c r="B56335" s="88"/>
      <c r="C56335" s="88"/>
      <c r="D56335" s="88"/>
      <c r="E56335" s="88"/>
      <c r="F56335" s="88"/>
      <c r="G56335" s="88"/>
      <c r="H56335" s="88"/>
      <c r="I56335" s="88"/>
      <c r="J56335" s="88"/>
      <c r="K56335" s="88"/>
    </row>
    <row r="56336" spans="2:11" hidden="1" x14ac:dyDescent="0.2">
      <c r="B56336" s="88"/>
      <c r="C56336" s="88"/>
      <c r="D56336" s="88"/>
      <c r="E56336" s="88"/>
      <c r="F56336" s="88"/>
      <c r="G56336" s="88"/>
      <c r="H56336" s="88"/>
      <c r="I56336" s="88"/>
      <c r="J56336" s="88"/>
      <c r="K56336" s="88"/>
    </row>
    <row r="56337" spans="2:11" hidden="1" x14ac:dyDescent="0.2">
      <c r="B56337" s="88"/>
      <c r="C56337" s="88"/>
      <c r="D56337" s="88"/>
      <c r="E56337" s="88"/>
      <c r="F56337" s="88"/>
      <c r="G56337" s="88"/>
      <c r="H56337" s="88"/>
      <c r="I56337" s="88"/>
      <c r="J56337" s="88"/>
      <c r="K56337" s="88"/>
    </row>
    <row r="56338" spans="2:11" hidden="1" x14ac:dyDescent="0.2">
      <c r="B56338" s="88"/>
      <c r="C56338" s="88"/>
      <c r="D56338" s="88"/>
      <c r="E56338" s="88"/>
      <c r="F56338" s="88"/>
      <c r="G56338" s="88"/>
      <c r="H56338" s="88"/>
      <c r="I56338" s="88"/>
      <c r="J56338" s="88"/>
      <c r="K56338" s="88"/>
    </row>
    <row r="56339" spans="2:11" hidden="1" x14ac:dyDescent="0.2">
      <c r="B56339" s="88"/>
      <c r="C56339" s="88"/>
      <c r="D56339" s="88"/>
      <c r="E56339" s="88"/>
      <c r="F56339" s="88"/>
      <c r="G56339" s="88"/>
      <c r="H56339" s="88"/>
      <c r="I56339" s="88"/>
      <c r="J56339" s="88"/>
      <c r="K56339" s="88"/>
    </row>
    <row r="56340" spans="2:11" hidden="1" x14ac:dyDescent="0.2">
      <c r="B56340" s="88"/>
      <c r="C56340" s="88"/>
      <c r="D56340" s="88"/>
      <c r="E56340" s="88"/>
      <c r="F56340" s="88"/>
      <c r="G56340" s="88"/>
      <c r="H56340" s="88"/>
      <c r="I56340" s="88"/>
      <c r="J56340" s="88"/>
      <c r="K56340" s="88"/>
    </row>
    <row r="56341" spans="2:11" hidden="1" x14ac:dyDescent="0.2">
      <c r="B56341" s="88"/>
      <c r="C56341" s="88"/>
      <c r="D56341" s="88"/>
      <c r="E56341" s="88"/>
      <c r="F56341" s="88"/>
      <c r="G56341" s="88"/>
      <c r="H56341" s="88"/>
      <c r="I56341" s="88"/>
      <c r="J56341" s="88"/>
      <c r="K56341" s="88"/>
    </row>
    <row r="56342" spans="2:11" hidden="1" x14ac:dyDescent="0.2">
      <c r="B56342" s="88"/>
      <c r="C56342" s="88"/>
      <c r="D56342" s="88"/>
      <c r="E56342" s="88"/>
      <c r="F56342" s="88"/>
      <c r="G56342" s="88"/>
      <c r="H56342" s="88"/>
      <c r="I56342" s="88"/>
      <c r="J56342" s="88"/>
      <c r="K56342" s="88"/>
    </row>
    <row r="56343" spans="2:11" hidden="1" x14ac:dyDescent="0.2">
      <c r="B56343" s="88"/>
      <c r="C56343" s="88"/>
      <c r="D56343" s="88"/>
      <c r="E56343" s="88"/>
      <c r="F56343" s="88"/>
      <c r="G56343" s="88"/>
      <c r="H56343" s="88"/>
      <c r="I56343" s="88"/>
      <c r="J56343" s="88"/>
      <c r="K56343" s="88"/>
    </row>
    <row r="56344" spans="2:11" hidden="1" x14ac:dyDescent="0.2">
      <c r="B56344" s="88"/>
      <c r="C56344" s="88"/>
      <c r="D56344" s="88"/>
      <c r="E56344" s="88"/>
      <c r="F56344" s="88"/>
      <c r="G56344" s="88"/>
      <c r="H56344" s="88"/>
      <c r="I56344" s="88"/>
      <c r="J56344" s="88"/>
      <c r="K56344" s="88"/>
    </row>
    <row r="56345" spans="2:11" hidden="1" x14ac:dyDescent="0.2">
      <c r="B56345" s="88"/>
      <c r="C56345" s="88"/>
      <c r="D56345" s="88"/>
      <c r="E56345" s="88"/>
      <c r="F56345" s="88"/>
      <c r="G56345" s="88"/>
      <c r="H56345" s="88"/>
      <c r="I56345" s="88"/>
      <c r="J56345" s="88"/>
      <c r="K56345" s="88"/>
    </row>
    <row r="56346" spans="2:11" hidden="1" x14ac:dyDescent="0.2">
      <c r="B56346" s="88"/>
      <c r="C56346" s="88"/>
      <c r="D56346" s="88"/>
      <c r="E56346" s="88"/>
      <c r="F56346" s="88"/>
      <c r="G56346" s="88"/>
      <c r="H56346" s="88"/>
      <c r="I56346" s="88"/>
      <c r="J56346" s="88"/>
      <c r="K56346" s="88"/>
    </row>
    <row r="56347" spans="2:11" hidden="1" x14ac:dyDescent="0.2">
      <c r="B56347" s="88"/>
      <c r="C56347" s="88"/>
      <c r="D56347" s="88"/>
      <c r="E56347" s="88"/>
      <c r="F56347" s="88"/>
      <c r="G56347" s="88"/>
      <c r="H56347" s="88"/>
      <c r="I56347" s="88"/>
      <c r="J56347" s="88"/>
      <c r="K56347" s="88"/>
    </row>
    <row r="56348" spans="2:11" hidden="1" x14ac:dyDescent="0.2">
      <c r="B56348" s="88"/>
      <c r="C56348" s="88"/>
      <c r="D56348" s="88"/>
      <c r="E56348" s="88"/>
      <c r="F56348" s="88"/>
      <c r="G56348" s="88"/>
      <c r="H56348" s="88"/>
      <c r="I56348" s="88"/>
      <c r="J56348" s="88"/>
      <c r="K56348" s="88"/>
    </row>
    <row r="56349" spans="2:11" hidden="1" x14ac:dyDescent="0.2">
      <c r="B56349" s="88"/>
      <c r="C56349" s="88"/>
      <c r="D56349" s="88"/>
      <c r="E56349" s="88"/>
      <c r="F56349" s="88"/>
      <c r="G56349" s="88"/>
      <c r="H56349" s="88"/>
      <c r="I56349" s="88"/>
      <c r="J56349" s="88"/>
      <c r="K56349" s="88"/>
    </row>
    <row r="56350" spans="2:11" hidden="1" x14ac:dyDescent="0.2">
      <c r="B56350" s="88"/>
      <c r="C56350" s="88"/>
      <c r="D56350" s="88"/>
      <c r="E56350" s="88"/>
      <c r="F56350" s="88"/>
      <c r="G56350" s="88"/>
      <c r="H56350" s="88"/>
      <c r="I56350" s="88"/>
      <c r="J56350" s="88"/>
      <c r="K56350" s="88"/>
    </row>
    <row r="56351" spans="2:11" hidden="1" x14ac:dyDescent="0.2">
      <c r="B56351" s="88"/>
      <c r="C56351" s="88"/>
      <c r="D56351" s="88"/>
      <c r="E56351" s="88"/>
      <c r="F56351" s="88"/>
      <c r="G56351" s="88"/>
      <c r="H56351" s="88"/>
      <c r="I56351" s="88"/>
      <c r="J56351" s="88"/>
      <c r="K56351" s="88"/>
    </row>
    <row r="56352" spans="2:11" hidden="1" x14ac:dyDescent="0.2">
      <c r="B56352" s="88"/>
      <c r="C56352" s="88"/>
      <c r="D56352" s="88"/>
      <c r="E56352" s="88"/>
      <c r="F56352" s="88"/>
      <c r="G56352" s="88"/>
      <c r="H56352" s="88"/>
      <c r="I56352" s="88"/>
      <c r="J56352" s="88"/>
      <c r="K56352" s="88"/>
    </row>
    <row r="56353" spans="2:11" hidden="1" x14ac:dyDescent="0.2">
      <c r="B56353" s="88"/>
      <c r="C56353" s="88"/>
      <c r="D56353" s="88"/>
      <c r="E56353" s="88"/>
      <c r="F56353" s="88"/>
      <c r="G56353" s="88"/>
      <c r="H56353" s="88"/>
      <c r="I56353" s="88"/>
      <c r="J56353" s="88"/>
      <c r="K56353" s="88"/>
    </row>
    <row r="56354" spans="2:11" hidden="1" x14ac:dyDescent="0.2">
      <c r="B56354" s="88"/>
      <c r="C56354" s="88"/>
      <c r="D56354" s="88"/>
      <c r="E56354" s="88"/>
      <c r="F56354" s="88"/>
      <c r="G56354" s="88"/>
      <c r="H56354" s="88"/>
      <c r="I56354" s="88"/>
      <c r="J56354" s="88"/>
      <c r="K56354" s="88"/>
    </row>
    <row r="56355" spans="2:11" hidden="1" x14ac:dyDescent="0.2">
      <c r="B56355" s="88"/>
      <c r="C56355" s="88"/>
      <c r="D56355" s="88"/>
      <c r="E56355" s="88"/>
      <c r="F56355" s="88"/>
      <c r="G56355" s="88"/>
      <c r="H56355" s="88"/>
      <c r="I56355" s="88"/>
      <c r="J56355" s="88"/>
      <c r="K56355" s="88"/>
    </row>
    <row r="56356" spans="2:11" hidden="1" x14ac:dyDescent="0.2">
      <c r="B56356" s="88"/>
      <c r="C56356" s="88"/>
      <c r="D56356" s="88"/>
      <c r="E56356" s="88"/>
      <c r="F56356" s="88"/>
      <c r="G56356" s="88"/>
      <c r="H56356" s="88"/>
      <c r="I56356" s="88"/>
      <c r="J56356" s="88"/>
      <c r="K56356" s="88"/>
    </row>
    <row r="56357" spans="2:11" hidden="1" x14ac:dyDescent="0.2">
      <c r="B56357" s="88"/>
      <c r="C56357" s="88"/>
      <c r="D56357" s="88"/>
      <c r="E56357" s="88"/>
      <c r="F56357" s="88"/>
      <c r="G56357" s="88"/>
      <c r="H56357" s="88"/>
      <c r="I56357" s="88"/>
      <c r="J56357" s="88"/>
      <c r="K56357" s="88"/>
    </row>
    <row r="56358" spans="2:11" hidden="1" x14ac:dyDescent="0.2">
      <c r="B56358" s="88"/>
      <c r="C56358" s="88"/>
      <c r="D56358" s="88"/>
      <c r="E56358" s="88"/>
      <c r="F56358" s="88"/>
      <c r="G56358" s="88"/>
      <c r="H56358" s="88"/>
      <c r="I56358" s="88"/>
      <c r="J56358" s="88"/>
      <c r="K56358" s="88"/>
    </row>
    <row r="56359" spans="2:11" hidden="1" x14ac:dyDescent="0.2">
      <c r="B56359" s="88"/>
      <c r="C56359" s="88"/>
      <c r="D56359" s="88"/>
      <c r="E56359" s="88"/>
      <c r="F56359" s="88"/>
      <c r="G56359" s="88"/>
      <c r="H56359" s="88"/>
      <c r="I56359" s="88"/>
      <c r="J56359" s="88"/>
      <c r="K56359" s="88"/>
    </row>
    <row r="56360" spans="2:11" hidden="1" x14ac:dyDescent="0.2">
      <c r="B56360" s="88"/>
      <c r="C56360" s="88"/>
      <c r="D56360" s="88"/>
      <c r="E56360" s="88"/>
      <c r="F56360" s="88"/>
      <c r="G56360" s="88"/>
      <c r="H56360" s="88"/>
      <c r="I56360" s="88"/>
      <c r="J56360" s="88"/>
      <c r="K56360" s="88"/>
    </row>
    <row r="56361" spans="2:11" hidden="1" x14ac:dyDescent="0.2">
      <c r="B56361" s="88"/>
      <c r="C56361" s="88"/>
      <c r="D56361" s="88"/>
      <c r="E56361" s="88"/>
      <c r="F56361" s="88"/>
      <c r="G56361" s="88"/>
      <c r="H56361" s="88"/>
      <c r="I56361" s="88"/>
      <c r="J56361" s="88"/>
      <c r="K56361" s="88"/>
    </row>
    <row r="56362" spans="2:11" hidden="1" x14ac:dyDescent="0.2">
      <c r="B56362" s="88"/>
      <c r="C56362" s="88"/>
      <c r="D56362" s="88"/>
      <c r="E56362" s="88"/>
      <c r="F56362" s="88"/>
      <c r="G56362" s="88"/>
      <c r="H56362" s="88"/>
      <c r="I56362" s="88"/>
      <c r="J56362" s="88"/>
      <c r="K56362" s="88"/>
    </row>
    <row r="56363" spans="2:11" hidden="1" x14ac:dyDescent="0.2">
      <c r="B56363" s="88"/>
      <c r="C56363" s="88"/>
      <c r="D56363" s="88"/>
      <c r="E56363" s="88"/>
      <c r="F56363" s="88"/>
      <c r="G56363" s="88"/>
      <c r="H56363" s="88"/>
      <c r="I56363" s="88"/>
      <c r="J56363" s="88"/>
      <c r="K56363" s="88"/>
    </row>
    <row r="56364" spans="2:11" hidden="1" x14ac:dyDescent="0.2">
      <c r="B56364" s="88"/>
      <c r="C56364" s="88"/>
      <c r="D56364" s="88"/>
      <c r="E56364" s="88"/>
      <c r="F56364" s="88"/>
      <c r="G56364" s="88"/>
      <c r="H56364" s="88"/>
      <c r="I56364" s="88"/>
      <c r="J56364" s="88"/>
      <c r="K56364" s="88"/>
    </row>
    <row r="56365" spans="2:11" hidden="1" x14ac:dyDescent="0.2">
      <c r="B56365" s="88"/>
      <c r="C56365" s="88"/>
      <c r="D56365" s="88"/>
      <c r="E56365" s="88"/>
      <c r="F56365" s="88"/>
      <c r="G56365" s="88"/>
      <c r="H56365" s="88"/>
      <c r="I56365" s="88"/>
      <c r="J56365" s="88"/>
      <c r="K56365" s="88"/>
    </row>
    <row r="56366" spans="2:11" hidden="1" x14ac:dyDescent="0.2">
      <c r="B56366" s="88"/>
      <c r="C56366" s="88"/>
      <c r="D56366" s="88"/>
      <c r="E56366" s="88"/>
      <c r="F56366" s="88"/>
      <c r="G56366" s="88"/>
      <c r="H56366" s="88"/>
      <c r="I56366" s="88"/>
      <c r="J56366" s="88"/>
      <c r="K56366" s="88"/>
    </row>
    <row r="56367" spans="2:11" hidden="1" x14ac:dyDescent="0.2">
      <c r="B56367" s="88"/>
      <c r="C56367" s="88"/>
      <c r="D56367" s="88"/>
      <c r="E56367" s="88"/>
      <c r="F56367" s="88"/>
      <c r="G56367" s="88"/>
      <c r="H56367" s="88"/>
      <c r="I56367" s="88"/>
      <c r="J56367" s="88"/>
      <c r="K56367" s="88"/>
    </row>
    <row r="56368" spans="2:11" hidden="1" x14ac:dyDescent="0.2">
      <c r="B56368" s="88"/>
      <c r="C56368" s="88"/>
      <c r="D56368" s="88"/>
      <c r="E56368" s="88"/>
      <c r="F56368" s="88"/>
      <c r="G56368" s="88"/>
      <c r="H56368" s="88"/>
      <c r="I56368" s="88"/>
      <c r="J56368" s="88"/>
      <c r="K56368" s="88"/>
    </row>
    <row r="56369" spans="2:11" hidden="1" x14ac:dyDescent="0.2">
      <c r="B56369" s="88"/>
      <c r="C56369" s="88"/>
      <c r="D56369" s="88"/>
      <c r="E56369" s="88"/>
      <c r="F56369" s="88"/>
      <c r="G56369" s="88"/>
      <c r="H56369" s="88"/>
      <c r="I56369" s="88"/>
      <c r="J56369" s="88"/>
      <c r="K56369" s="88"/>
    </row>
    <row r="56370" spans="2:11" hidden="1" x14ac:dyDescent="0.2">
      <c r="B56370" s="88"/>
      <c r="C56370" s="88"/>
      <c r="D56370" s="88"/>
      <c r="E56370" s="88"/>
      <c r="F56370" s="88"/>
      <c r="G56370" s="88"/>
      <c r="H56370" s="88"/>
      <c r="I56370" s="88"/>
      <c r="J56370" s="88"/>
      <c r="K56370" s="88"/>
    </row>
    <row r="56371" spans="2:11" hidden="1" x14ac:dyDescent="0.2">
      <c r="B56371" s="88"/>
      <c r="C56371" s="88"/>
      <c r="D56371" s="88"/>
      <c r="E56371" s="88"/>
      <c r="F56371" s="88"/>
      <c r="G56371" s="88"/>
      <c r="H56371" s="88"/>
      <c r="I56371" s="88"/>
      <c r="J56371" s="88"/>
      <c r="K56371" s="88"/>
    </row>
    <row r="56372" spans="2:11" hidden="1" x14ac:dyDescent="0.2">
      <c r="B56372" s="88"/>
      <c r="C56372" s="88"/>
      <c r="D56372" s="88"/>
      <c r="E56372" s="88"/>
      <c r="F56372" s="88"/>
      <c r="G56372" s="88"/>
      <c r="H56372" s="88"/>
      <c r="I56372" s="88"/>
      <c r="J56372" s="88"/>
      <c r="K56372" s="88"/>
    </row>
    <row r="56373" spans="2:11" hidden="1" x14ac:dyDescent="0.2">
      <c r="B56373" s="88"/>
      <c r="C56373" s="88"/>
      <c r="D56373" s="88"/>
      <c r="E56373" s="88"/>
      <c r="F56373" s="88"/>
      <c r="G56373" s="88"/>
      <c r="H56373" s="88"/>
      <c r="I56373" s="88"/>
      <c r="J56373" s="88"/>
      <c r="K56373" s="88"/>
    </row>
    <row r="56374" spans="2:11" hidden="1" x14ac:dyDescent="0.2">
      <c r="B56374" s="88"/>
      <c r="C56374" s="88"/>
      <c r="D56374" s="88"/>
      <c r="E56374" s="88"/>
      <c r="F56374" s="88"/>
      <c r="G56374" s="88"/>
      <c r="H56374" s="88"/>
      <c r="I56374" s="88"/>
      <c r="J56374" s="88"/>
      <c r="K56374" s="88"/>
    </row>
    <row r="56375" spans="2:11" hidden="1" x14ac:dyDescent="0.2">
      <c r="B56375" s="88"/>
      <c r="C56375" s="88"/>
      <c r="D56375" s="88"/>
      <c r="E56375" s="88"/>
      <c r="F56375" s="88"/>
      <c r="G56375" s="88"/>
      <c r="H56375" s="88"/>
      <c r="I56375" s="88"/>
      <c r="J56375" s="88"/>
      <c r="K56375" s="88"/>
    </row>
    <row r="56376" spans="2:11" hidden="1" x14ac:dyDescent="0.2">
      <c r="B56376" s="88"/>
      <c r="C56376" s="88"/>
      <c r="D56376" s="88"/>
      <c r="E56376" s="88"/>
      <c r="F56376" s="88"/>
      <c r="G56376" s="88"/>
      <c r="H56376" s="88"/>
      <c r="I56376" s="88"/>
      <c r="J56376" s="88"/>
      <c r="K56376" s="88"/>
    </row>
    <row r="56377" spans="2:11" hidden="1" x14ac:dyDescent="0.2">
      <c r="B56377" s="88"/>
      <c r="C56377" s="88"/>
      <c r="D56377" s="88"/>
      <c r="E56377" s="88"/>
      <c r="F56377" s="88"/>
      <c r="G56377" s="88"/>
      <c r="H56377" s="88"/>
      <c r="I56377" s="88"/>
      <c r="J56377" s="88"/>
      <c r="K56377" s="88"/>
    </row>
    <row r="56378" spans="2:11" hidden="1" x14ac:dyDescent="0.2">
      <c r="B56378" s="88"/>
      <c r="C56378" s="88"/>
      <c r="D56378" s="88"/>
      <c r="E56378" s="88"/>
      <c r="F56378" s="88"/>
      <c r="G56378" s="88"/>
      <c r="H56378" s="88"/>
      <c r="I56378" s="88"/>
      <c r="J56378" s="88"/>
      <c r="K56378" s="88"/>
    </row>
    <row r="56379" spans="2:11" hidden="1" x14ac:dyDescent="0.2">
      <c r="B56379" s="88"/>
      <c r="C56379" s="88"/>
      <c r="D56379" s="88"/>
      <c r="E56379" s="88"/>
      <c r="F56379" s="88"/>
      <c r="G56379" s="88"/>
      <c r="H56379" s="88"/>
      <c r="I56379" s="88"/>
      <c r="J56379" s="88"/>
      <c r="K56379" s="88"/>
    </row>
    <row r="56380" spans="2:11" hidden="1" x14ac:dyDescent="0.2">
      <c r="B56380" s="88"/>
      <c r="C56380" s="88"/>
      <c r="D56380" s="88"/>
      <c r="E56380" s="88"/>
      <c r="F56380" s="88"/>
      <c r="G56380" s="88"/>
      <c r="H56380" s="88"/>
      <c r="I56380" s="88"/>
      <c r="J56380" s="88"/>
      <c r="K56380" s="88"/>
    </row>
    <row r="56381" spans="2:11" hidden="1" x14ac:dyDescent="0.2">
      <c r="B56381" s="88"/>
      <c r="C56381" s="88"/>
      <c r="D56381" s="88"/>
      <c r="E56381" s="88"/>
      <c r="F56381" s="88"/>
      <c r="G56381" s="88"/>
      <c r="H56381" s="88"/>
      <c r="I56381" s="88"/>
      <c r="J56381" s="88"/>
      <c r="K56381" s="88"/>
    </row>
    <row r="56382" spans="2:11" hidden="1" x14ac:dyDescent="0.2">
      <c r="B56382" s="88"/>
      <c r="C56382" s="88"/>
      <c r="D56382" s="88"/>
      <c r="E56382" s="88"/>
      <c r="F56382" s="88"/>
      <c r="G56382" s="88"/>
      <c r="H56382" s="88"/>
      <c r="I56382" s="88"/>
      <c r="J56382" s="88"/>
      <c r="K56382" s="88"/>
    </row>
    <row r="56383" spans="2:11" hidden="1" x14ac:dyDescent="0.2">
      <c r="B56383" s="88"/>
      <c r="C56383" s="88"/>
      <c r="D56383" s="88"/>
      <c r="E56383" s="88"/>
      <c r="F56383" s="88"/>
      <c r="G56383" s="88"/>
      <c r="H56383" s="88"/>
      <c r="I56383" s="88"/>
      <c r="J56383" s="88"/>
      <c r="K56383" s="88"/>
    </row>
    <row r="56384" spans="2:11" hidden="1" x14ac:dyDescent="0.2">
      <c r="B56384" s="88"/>
      <c r="C56384" s="88"/>
      <c r="D56384" s="88"/>
      <c r="E56384" s="88"/>
      <c r="F56384" s="88"/>
      <c r="G56384" s="88"/>
      <c r="H56384" s="88"/>
      <c r="I56384" s="88"/>
      <c r="J56384" s="88"/>
      <c r="K56384" s="88"/>
    </row>
    <row r="56385" spans="2:11" hidden="1" x14ac:dyDescent="0.2">
      <c r="B56385" s="88"/>
      <c r="C56385" s="88"/>
      <c r="D56385" s="88"/>
      <c r="E56385" s="88"/>
      <c r="F56385" s="88"/>
      <c r="G56385" s="88"/>
      <c r="H56385" s="88"/>
      <c r="I56385" s="88"/>
      <c r="J56385" s="88"/>
      <c r="K56385" s="88"/>
    </row>
    <row r="56386" spans="2:11" hidden="1" x14ac:dyDescent="0.2">
      <c r="B56386" s="88"/>
      <c r="C56386" s="88"/>
      <c r="D56386" s="88"/>
      <c r="E56386" s="88"/>
      <c r="F56386" s="88"/>
      <c r="G56386" s="88"/>
      <c r="H56386" s="88"/>
      <c r="I56386" s="88"/>
      <c r="J56386" s="88"/>
      <c r="K56386" s="88"/>
    </row>
    <row r="56387" spans="2:11" hidden="1" x14ac:dyDescent="0.2">
      <c r="B56387" s="88"/>
      <c r="C56387" s="88"/>
      <c r="D56387" s="88"/>
      <c r="E56387" s="88"/>
      <c r="F56387" s="88"/>
      <c r="G56387" s="88"/>
      <c r="H56387" s="88"/>
      <c r="I56387" s="88"/>
      <c r="J56387" s="88"/>
      <c r="K56387" s="88"/>
    </row>
    <row r="56388" spans="2:11" hidden="1" x14ac:dyDescent="0.2">
      <c r="B56388" s="88"/>
      <c r="C56388" s="88"/>
      <c r="D56388" s="88"/>
      <c r="E56388" s="88"/>
      <c r="F56388" s="88"/>
      <c r="G56388" s="88"/>
      <c r="H56388" s="88"/>
      <c r="I56388" s="88"/>
      <c r="J56388" s="88"/>
      <c r="K56388" s="88"/>
    </row>
    <row r="56389" spans="2:11" hidden="1" x14ac:dyDescent="0.2">
      <c r="B56389" s="88"/>
      <c r="C56389" s="88"/>
      <c r="D56389" s="88"/>
      <c r="E56389" s="88"/>
      <c r="F56389" s="88"/>
      <c r="G56389" s="88"/>
      <c r="H56389" s="88"/>
      <c r="I56389" s="88"/>
      <c r="J56389" s="88"/>
      <c r="K56389" s="88"/>
    </row>
    <row r="56390" spans="2:11" hidden="1" x14ac:dyDescent="0.2">
      <c r="B56390" s="88"/>
      <c r="C56390" s="88"/>
      <c r="D56390" s="88"/>
      <c r="E56390" s="88"/>
      <c r="F56390" s="88"/>
      <c r="G56390" s="88"/>
      <c r="H56390" s="88"/>
      <c r="I56390" s="88"/>
      <c r="J56390" s="88"/>
      <c r="K56390" s="88"/>
    </row>
    <row r="56391" spans="2:11" hidden="1" x14ac:dyDescent="0.2">
      <c r="B56391" s="88"/>
      <c r="C56391" s="88"/>
      <c r="D56391" s="88"/>
      <c r="E56391" s="88"/>
      <c r="F56391" s="88"/>
      <c r="G56391" s="88"/>
      <c r="H56391" s="88"/>
      <c r="I56391" s="88"/>
      <c r="J56391" s="88"/>
      <c r="K56391" s="88"/>
    </row>
    <row r="56392" spans="2:11" hidden="1" x14ac:dyDescent="0.2">
      <c r="B56392" s="88"/>
      <c r="C56392" s="88"/>
      <c r="D56392" s="88"/>
      <c r="E56392" s="88"/>
      <c r="F56392" s="88"/>
      <c r="G56392" s="88"/>
      <c r="H56392" s="88"/>
      <c r="I56392" s="88"/>
      <c r="J56392" s="88"/>
      <c r="K56392" s="88"/>
    </row>
    <row r="56393" spans="2:11" hidden="1" x14ac:dyDescent="0.2">
      <c r="B56393" s="88"/>
      <c r="C56393" s="88"/>
      <c r="D56393" s="88"/>
      <c r="E56393" s="88"/>
      <c r="F56393" s="88"/>
      <c r="G56393" s="88"/>
      <c r="H56393" s="88"/>
      <c r="I56393" s="88"/>
      <c r="J56393" s="88"/>
      <c r="K56393" s="88"/>
    </row>
    <row r="56394" spans="2:11" hidden="1" x14ac:dyDescent="0.2">
      <c r="B56394" s="88"/>
      <c r="C56394" s="88"/>
      <c r="D56394" s="88"/>
      <c r="E56394" s="88"/>
      <c r="F56394" s="88"/>
      <c r="G56394" s="88"/>
      <c r="H56394" s="88"/>
      <c r="I56394" s="88"/>
      <c r="J56394" s="88"/>
      <c r="K56394" s="88"/>
    </row>
    <row r="56395" spans="2:11" hidden="1" x14ac:dyDescent="0.2">
      <c r="B56395" s="88"/>
      <c r="C56395" s="88"/>
      <c r="D56395" s="88"/>
      <c r="E56395" s="88"/>
      <c r="F56395" s="88"/>
      <c r="G56395" s="88"/>
      <c r="H56395" s="88"/>
      <c r="I56395" s="88"/>
      <c r="J56395" s="88"/>
      <c r="K56395" s="88"/>
    </row>
    <row r="56396" spans="2:11" hidden="1" x14ac:dyDescent="0.2">
      <c r="B56396" s="88"/>
      <c r="C56396" s="88"/>
      <c r="D56396" s="88"/>
      <c r="E56396" s="88"/>
      <c r="F56396" s="88"/>
      <c r="G56396" s="88"/>
      <c r="H56396" s="88"/>
      <c r="I56396" s="88"/>
      <c r="J56396" s="88"/>
      <c r="K56396" s="88"/>
    </row>
    <row r="56397" spans="2:11" hidden="1" x14ac:dyDescent="0.2">
      <c r="B56397" s="88"/>
      <c r="C56397" s="88"/>
      <c r="D56397" s="88"/>
      <c r="E56397" s="88"/>
      <c r="F56397" s="88"/>
      <c r="G56397" s="88"/>
      <c r="H56397" s="88"/>
      <c r="I56397" s="88"/>
      <c r="J56397" s="88"/>
      <c r="K56397" s="88"/>
    </row>
    <row r="56398" spans="2:11" hidden="1" x14ac:dyDescent="0.2">
      <c r="B56398" s="88"/>
      <c r="C56398" s="88"/>
      <c r="D56398" s="88"/>
      <c r="E56398" s="88"/>
      <c r="F56398" s="88"/>
      <c r="G56398" s="88"/>
      <c r="H56398" s="88"/>
      <c r="I56398" s="88"/>
      <c r="J56398" s="88"/>
      <c r="K56398" s="88"/>
    </row>
    <row r="56399" spans="2:11" hidden="1" x14ac:dyDescent="0.2">
      <c r="B56399" s="88"/>
      <c r="C56399" s="88"/>
      <c r="D56399" s="88"/>
      <c r="E56399" s="88"/>
      <c r="F56399" s="88"/>
      <c r="G56399" s="88"/>
      <c r="H56399" s="88"/>
      <c r="I56399" s="88"/>
      <c r="J56399" s="88"/>
      <c r="K56399" s="88"/>
    </row>
    <row r="56400" spans="2:11" hidden="1" x14ac:dyDescent="0.2">
      <c r="B56400" s="88"/>
      <c r="C56400" s="88"/>
      <c r="D56400" s="88"/>
      <c r="E56400" s="88"/>
      <c r="F56400" s="88"/>
      <c r="G56400" s="88"/>
      <c r="H56400" s="88"/>
      <c r="I56400" s="88"/>
      <c r="J56400" s="88"/>
      <c r="K56400" s="88"/>
    </row>
    <row r="56401" spans="2:11" hidden="1" x14ac:dyDescent="0.2">
      <c r="B56401" s="88"/>
      <c r="C56401" s="88"/>
      <c r="D56401" s="88"/>
      <c r="E56401" s="88"/>
      <c r="F56401" s="88"/>
      <c r="G56401" s="88"/>
      <c r="H56401" s="88"/>
      <c r="I56401" s="88"/>
      <c r="J56401" s="88"/>
      <c r="K56401" s="88"/>
    </row>
    <row r="56402" spans="2:11" hidden="1" x14ac:dyDescent="0.2">
      <c r="B56402" s="88"/>
      <c r="C56402" s="88"/>
      <c r="D56402" s="88"/>
      <c r="E56402" s="88"/>
      <c r="F56402" s="88"/>
      <c r="G56402" s="88"/>
      <c r="H56402" s="88"/>
      <c r="I56402" s="88"/>
      <c r="J56402" s="88"/>
      <c r="K56402" s="88"/>
    </row>
    <row r="56403" spans="2:11" hidden="1" x14ac:dyDescent="0.2">
      <c r="B56403" s="88"/>
      <c r="C56403" s="88"/>
      <c r="D56403" s="88"/>
      <c r="E56403" s="88"/>
      <c r="F56403" s="88"/>
      <c r="G56403" s="88"/>
      <c r="H56403" s="88"/>
      <c r="I56403" s="88"/>
      <c r="J56403" s="88"/>
      <c r="K56403" s="88"/>
    </row>
    <row r="56404" spans="2:11" hidden="1" x14ac:dyDescent="0.2">
      <c r="B56404" s="88"/>
      <c r="C56404" s="88"/>
      <c r="D56404" s="88"/>
      <c r="E56404" s="88"/>
      <c r="F56404" s="88"/>
      <c r="G56404" s="88"/>
      <c r="H56404" s="88"/>
      <c r="I56404" s="88"/>
      <c r="J56404" s="88"/>
      <c r="K56404" s="88"/>
    </row>
    <row r="56405" spans="2:11" hidden="1" x14ac:dyDescent="0.2">
      <c r="B56405" s="88"/>
      <c r="C56405" s="88"/>
      <c r="D56405" s="88"/>
      <c r="E56405" s="88"/>
      <c r="F56405" s="88"/>
      <c r="G56405" s="88"/>
      <c r="H56405" s="88"/>
      <c r="I56405" s="88"/>
      <c r="J56405" s="88"/>
      <c r="K56405" s="88"/>
    </row>
    <row r="56406" spans="2:11" hidden="1" x14ac:dyDescent="0.2">
      <c r="B56406" s="88"/>
      <c r="C56406" s="88"/>
      <c r="D56406" s="88"/>
      <c r="E56406" s="88"/>
      <c r="F56406" s="88"/>
      <c r="G56406" s="88"/>
      <c r="H56406" s="88"/>
      <c r="I56406" s="88"/>
      <c r="J56406" s="88"/>
      <c r="K56406" s="88"/>
    </row>
    <row r="56407" spans="2:11" hidden="1" x14ac:dyDescent="0.2">
      <c r="B56407" s="88"/>
      <c r="C56407" s="88"/>
      <c r="D56407" s="88"/>
      <c r="E56407" s="88"/>
      <c r="F56407" s="88"/>
      <c r="G56407" s="88"/>
      <c r="H56407" s="88"/>
      <c r="I56407" s="88"/>
      <c r="J56407" s="88"/>
      <c r="K56407" s="88"/>
    </row>
    <row r="56408" spans="2:11" hidden="1" x14ac:dyDescent="0.2">
      <c r="B56408" s="88"/>
      <c r="C56408" s="88"/>
      <c r="D56408" s="88"/>
      <c r="E56408" s="88"/>
      <c r="F56408" s="88"/>
      <c r="G56408" s="88"/>
      <c r="H56408" s="88"/>
      <c r="I56408" s="88"/>
      <c r="J56408" s="88"/>
      <c r="K56408" s="88"/>
    </row>
    <row r="56409" spans="2:11" hidden="1" x14ac:dyDescent="0.2">
      <c r="B56409" s="88"/>
      <c r="C56409" s="88"/>
      <c r="D56409" s="88"/>
      <c r="E56409" s="88"/>
      <c r="F56409" s="88"/>
      <c r="G56409" s="88"/>
      <c r="H56409" s="88"/>
      <c r="I56409" s="88"/>
      <c r="J56409" s="88"/>
      <c r="K56409" s="88"/>
    </row>
    <row r="56410" spans="2:11" hidden="1" x14ac:dyDescent="0.2">
      <c r="B56410" s="88"/>
      <c r="C56410" s="88"/>
      <c r="D56410" s="88"/>
      <c r="E56410" s="88"/>
      <c r="F56410" s="88"/>
      <c r="G56410" s="88"/>
      <c r="H56410" s="88"/>
      <c r="I56410" s="88"/>
      <c r="J56410" s="88"/>
      <c r="K56410" s="88"/>
    </row>
    <row r="56411" spans="2:11" hidden="1" x14ac:dyDescent="0.2">
      <c r="B56411" s="88"/>
      <c r="C56411" s="88"/>
      <c r="D56411" s="88"/>
      <c r="E56411" s="88"/>
      <c r="F56411" s="88"/>
      <c r="G56411" s="88"/>
      <c r="H56411" s="88"/>
      <c r="I56411" s="88"/>
      <c r="J56411" s="88"/>
      <c r="K56411" s="88"/>
    </row>
    <row r="56412" spans="2:11" hidden="1" x14ac:dyDescent="0.2">
      <c r="B56412" s="88"/>
      <c r="C56412" s="88"/>
      <c r="D56412" s="88"/>
      <c r="E56412" s="88"/>
      <c r="F56412" s="88"/>
      <c r="G56412" s="88"/>
      <c r="H56412" s="88"/>
      <c r="I56412" s="88"/>
      <c r="J56412" s="88"/>
      <c r="K56412" s="88"/>
    </row>
    <row r="56413" spans="2:11" hidden="1" x14ac:dyDescent="0.2">
      <c r="B56413" s="88"/>
      <c r="C56413" s="88"/>
      <c r="D56413" s="88"/>
      <c r="E56413" s="88"/>
      <c r="F56413" s="88"/>
      <c r="G56413" s="88"/>
      <c r="H56413" s="88"/>
      <c r="I56413" s="88"/>
      <c r="J56413" s="88"/>
      <c r="K56413" s="88"/>
    </row>
    <row r="56414" spans="2:11" hidden="1" x14ac:dyDescent="0.2">
      <c r="B56414" s="88"/>
      <c r="C56414" s="88"/>
      <c r="D56414" s="88"/>
      <c r="E56414" s="88"/>
      <c r="F56414" s="88"/>
      <c r="G56414" s="88"/>
      <c r="H56414" s="88"/>
      <c r="I56414" s="88"/>
      <c r="J56414" s="88"/>
      <c r="K56414" s="88"/>
    </row>
    <row r="56415" spans="2:11" hidden="1" x14ac:dyDescent="0.2">
      <c r="B56415" s="88"/>
      <c r="C56415" s="88"/>
      <c r="D56415" s="88"/>
      <c r="E56415" s="88"/>
      <c r="F56415" s="88"/>
      <c r="G56415" s="88"/>
      <c r="H56415" s="88"/>
      <c r="I56415" s="88"/>
      <c r="J56415" s="88"/>
      <c r="K56415" s="88"/>
    </row>
    <row r="56416" spans="2:11" hidden="1" x14ac:dyDescent="0.2">
      <c r="B56416" s="88"/>
      <c r="C56416" s="88"/>
      <c r="D56416" s="88"/>
      <c r="E56416" s="88"/>
      <c r="F56416" s="88"/>
      <c r="G56416" s="88"/>
      <c r="H56416" s="88"/>
      <c r="I56416" s="88"/>
      <c r="J56416" s="88"/>
      <c r="K56416" s="88"/>
    </row>
    <row r="56417" spans="2:11" hidden="1" x14ac:dyDescent="0.2">
      <c r="B56417" s="88"/>
      <c r="C56417" s="88"/>
      <c r="D56417" s="88"/>
      <c r="E56417" s="88"/>
      <c r="F56417" s="88"/>
      <c r="G56417" s="88"/>
      <c r="H56417" s="88"/>
      <c r="I56417" s="88"/>
      <c r="J56417" s="88"/>
      <c r="K56417" s="88"/>
    </row>
    <row r="56418" spans="2:11" hidden="1" x14ac:dyDescent="0.2">
      <c r="B56418" s="88"/>
      <c r="C56418" s="88"/>
      <c r="D56418" s="88"/>
      <c r="E56418" s="88"/>
      <c r="F56418" s="88"/>
      <c r="G56418" s="88"/>
      <c r="H56418" s="88"/>
      <c r="I56418" s="88"/>
      <c r="J56418" s="88"/>
      <c r="K56418" s="88"/>
    </row>
    <row r="56419" spans="2:11" hidden="1" x14ac:dyDescent="0.2">
      <c r="B56419" s="88"/>
      <c r="C56419" s="88"/>
      <c r="D56419" s="88"/>
      <c r="E56419" s="88"/>
      <c r="F56419" s="88"/>
      <c r="G56419" s="88"/>
      <c r="H56419" s="88"/>
      <c r="I56419" s="88"/>
      <c r="J56419" s="88"/>
      <c r="K56419" s="88"/>
    </row>
    <row r="56420" spans="2:11" hidden="1" x14ac:dyDescent="0.2">
      <c r="B56420" s="88"/>
      <c r="C56420" s="88"/>
      <c r="D56420" s="88"/>
      <c r="E56420" s="88"/>
      <c r="F56420" s="88"/>
      <c r="G56420" s="88"/>
      <c r="H56420" s="88"/>
      <c r="I56420" s="88"/>
      <c r="J56420" s="88"/>
      <c r="K56420" s="88"/>
    </row>
    <row r="56421" spans="2:11" hidden="1" x14ac:dyDescent="0.2">
      <c r="B56421" s="88"/>
      <c r="C56421" s="88"/>
      <c r="D56421" s="88"/>
      <c r="E56421" s="88"/>
      <c r="F56421" s="88"/>
      <c r="G56421" s="88"/>
      <c r="H56421" s="88"/>
      <c r="I56421" s="88"/>
      <c r="J56421" s="88"/>
      <c r="K56421" s="88"/>
    </row>
    <row r="56422" spans="2:11" hidden="1" x14ac:dyDescent="0.2">
      <c r="B56422" s="88"/>
      <c r="C56422" s="88"/>
      <c r="D56422" s="88"/>
      <c r="E56422" s="88"/>
      <c r="F56422" s="88"/>
      <c r="G56422" s="88"/>
      <c r="H56422" s="88"/>
      <c r="I56422" s="88"/>
      <c r="J56422" s="88"/>
      <c r="K56422" s="88"/>
    </row>
    <row r="56423" spans="2:11" hidden="1" x14ac:dyDescent="0.2">
      <c r="B56423" s="88"/>
      <c r="C56423" s="88"/>
      <c r="D56423" s="88"/>
      <c r="E56423" s="88"/>
      <c r="F56423" s="88"/>
      <c r="G56423" s="88"/>
      <c r="H56423" s="88"/>
      <c r="I56423" s="88"/>
      <c r="J56423" s="88"/>
      <c r="K56423" s="88"/>
    </row>
    <row r="56424" spans="2:11" hidden="1" x14ac:dyDescent="0.2">
      <c r="B56424" s="88"/>
      <c r="C56424" s="88"/>
      <c r="D56424" s="88"/>
      <c r="E56424" s="88"/>
      <c r="F56424" s="88"/>
      <c r="G56424" s="88"/>
      <c r="H56424" s="88"/>
      <c r="I56424" s="88"/>
      <c r="J56424" s="88"/>
      <c r="K56424" s="88"/>
    </row>
    <row r="56425" spans="2:11" hidden="1" x14ac:dyDescent="0.2">
      <c r="B56425" s="88"/>
      <c r="C56425" s="88"/>
      <c r="D56425" s="88"/>
      <c r="E56425" s="88"/>
      <c r="F56425" s="88"/>
      <c r="G56425" s="88"/>
      <c r="H56425" s="88"/>
      <c r="I56425" s="88"/>
      <c r="J56425" s="88"/>
      <c r="K56425" s="88"/>
    </row>
    <row r="56426" spans="2:11" hidden="1" x14ac:dyDescent="0.2">
      <c r="B56426" s="88"/>
      <c r="C56426" s="88"/>
      <c r="D56426" s="88"/>
      <c r="E56426" s="88"/>
      <c r="F56426" s="88"/>
      <c r="G56426" s="88"/>
      <c r="H56426" s="88"/>
      <c r="I56426" s="88"/>
      <c r="J56426" s="88"/>
      <c r="K56426" s="88"/>
    </row>
    <row r="56427" spans="2:11" hidden="1" x14ac:dyDescent="0.2">
      <c r="B56427" s="88"/>
      <c r="C56427" s="88"/>
      <c r="D56427" s="88"/>
      <c r="E56427" s="88"/>
      <c r="F56427" s="88"/>
      <c r="G56427" s="88"/>
      <c r="H56427" s="88"/>
      <c r="I56427" s="88"/>
      <c r="J56427" s="88"/>
      <c r="K56427" s="88"/>
    </row>
    <row r="56428" spans="2:11" hidden="1" x14ac:dyDescent="0.2">
      <c r="B56428" s="88"/>
      <c r="C56428" s="88"/>
      <c r="D56428" s="88"/>
      <c r="E56428" s="88"/>
      <c r="F56428" s="88"/>
      <c r="G56428" s="88"/>
      <c r="H56428" s="88"/>
      <c r="I56428" s="88"/>
      <c r="J56428" s="88"/>
      <c r="K56428" s="88"/>
    </row>
    <row r="56429" spans="2:11" hidden="1" x14ac:dyDescent="0.2">
      <c r="B56429" s="88"/>
      <c r="C56429" s="88"/>
      <c r="D56429" s="88"/>
      <c r="E56429" s="88"/>
      <c r="F56429" s="88"/>
      <c r="G56429" s="88"/>
      <c r="H56429" s="88"/>
      <c r="I56429" s="88"/>
      <c r="J56429" s="88"/>
      <c r="K56429" s="88"/>
    </row>
    <row r="56430" spans="2:11" hidden="1" x14ac:dyDescent="0.2">
      <c r="B56430" s="88"/>
      <c r="C56430" s="88"/>
      <c r="D56430" s="88"/>
      <c r="E56430" s="88"/>
      <c r="F56430" s="88"/>
      <c r="G56430" s="88"/>
      <c r="H56430" s="88"/>
      <c r="I56430" s="88"/>
      <c r="J56430" s="88"/>
      <c r="K56430" s="88"/>
    </row>
    <row r="56431" spans="2:11" hidden="1" x14ac:dyDescent="0.2">
      <c r="B56431" s="88"/>
      <c r="C56431" s="88"/>
      <c r="D56431" s="88"/>
      <c r="E56431" s="88"/>
      <c r="F56431" s="88"/>
      <c r="G56431" s="88"/>
      <c r="H56431" s="88"/>
      <c r="I56431" s="88"/>
      <c r="J56431" s="88"/>
      <c r="K56431" s="88"/>
    </row>
    <row r="56432" spans="2:11" hidden="1" x14ac:dyDescent="0.2">
      <c r="B56432" s="88"/>
      <c r="C56432" s="88"/>
      <c r="D56432" s="88"/>
      <c r="E56432" s="88"/>
      <c r="F56432" s="88"/>
      <c r="G56432" s="88"/>
      <c r="H56432" s="88"/>
      <c r="I56432" s="88"/>
      <c r="J56432" s="88"/>
      <c r="K56432" s="88"/>
    </row>
    <row r="56433" spans="2:11" hidden="1" x14ac:dyDescent="0.2">
      <c r="B56433" s="88"/>
      <c r="C56433" s="88"/>
      <c r="D56433" s="88"/>
      <c r="E56433" s="88"/>
      <c r="F56433" s="88"/>
      <c r="G56433" s="88"/>
      <c r="H56433" s="88"/>
      <c r="I56433" s="88"/>
      <c r="J56433" s="88"/>
      <c r="K56433" s="88"/>
    </row>
    <row r="56434" spans="2:11" hidden="1" x14ac:dyDescent="0.2">
      <c r="B56434" s="88"/>
      <c r="C56434" s="88"/>
      <c r="D56434" s="88"/>
      <c r="E56434" s="88"/>
      <c r="F56434" s="88"/>
      <c r="G56434" s="88"/>
      <c r="H56434" s="88"/>
      <c r="I56434" s="88"/>
      <c r="J56434" s="88"/>
      <c r="K56434" s="88"/>
    </row>
    <row r="56435" spans="2:11" hidden="1" x14ac:dyDescent="0.2">
      <c r="B56435" s="88"/>
      <c r="C56435" s="88"/>
      <c r="D56435" s="88"/>
      <c r="E56435" s="88"/>
      <c r="F56435" s="88"/>
      <c r="G56435" s="88"/>
      <c r="H56435" s="88"/>
      <c r="I56435" s="88"/>
      <c r="J56435" s="88"/>
      <c r="K56435" s="88"/>
    </row>
    <row r="56436" spans="2:11" hidden="1" x14ac:dyDescent="0.2">
      <c r="B56436" s="88"/>
      <c r="C56436" s="88"/>
      <c r="D56436" s="88"/>
      <c r="E56436" s="88"/>
      <c r="F56436" s="88"/>
      <c r="G56436" s="88"/>
      <c r="H56436" s="88"/>
      <c r="I56436" s="88"/>
      <c r="J56436" s="88"/>
      <c r="K56436" s="88"/>
    </row>
    <row r="56437" spans="2:11" hidden="1" x14ac:dyDescent="0.2">
      <c r="B56437" s="88"/>
      <c r="C56437" s="88"/>
      <c r="D56437" s="88"/>
      <c r="E56437" s="88"/>
      <c r="F56437" s="88"/>
      <c r="G56437" s="88"/>
      <c r="H56437" s="88"/>
      <c r="I56437" s="88"/>
      <c r="J56437" s="88"/>
      <c r="K56437" s="88"/>
    </row>
    <row r="56438" spans="2:11" hidden="1" x14ac:dyDescent="0.2">
      <c r="B56438" s="88"/>
      <c r="C56438" s="88"/>
      <c r="D56438" s="88"/>
      <c r="E56438" s="88"/>
      <c r="F56438" s="88"/>
      <c r="G56438" s="88"/>
      <c r="H56438" s="88"/>
      <c r="I56438" s="88"/>
      <c r="J56438" s="88"/>
      <c r="K56438" s="88"/>
    </row>
    <row r="56439" spans="2:11" hidden="1" x14ac:dyDescent="0.2">
      <c r="B56439" s="88"/>
      <c r="C56439" s="88"/>
      <c r="D56439" s="88"/>
      <c r="E56439" s="88"/>
      <c r="F56439" s="88"/>
      <c r="G56439" s="88"/>
      <c r="H56439" s="88"/>
      <c r="I56439" s="88"/>
      <c r="J56439" s="88"/>
      <c r="K56439" s="88"/>
    </row>
    <row r="56440" spans="2:11" hidden="1" x14ac:dyDescent="0.2">
      <c r="B56440" s="88"/>
      <c r="C56440" s="88"/>
      <c r="D56440" s="88"/>
      <c r="E56440" s="88"/>
      <c r="F56440" s="88"/>
      <c r="G56440" s="88"/>
      <c r="H56440" s="88"/>
      <c r="I56440" s="88"/>
      <c r="J56440" s="88"/>
      <c r="K56440" s="88"/>
    </row>
    <row r="56441" spans="2:11" hidden="1" x14ac:dyDescent="0.2">
      <c r="B56441" s="88"/>
      <c r="C56441" s="88"/>
      <c r="D56441" s="88"/>
      <c r="E56441" s="88"/>
      <c r="F56441" s="88"/>
      <c r="G56441" s="88"/>
      <c r="H56441" s="88"/>
      <c r="I56441" s="88"/>
      <c r="J56441" s="88"/>
      <c r="K56441" s="88"/>
    </row>
    <row r="56442" spans="2:11" hidden="1" x14ac:dyDescent="0.2">
      <c r="B56442" s="88"/>
      <c r="C56442" s="88"/>
      <c r="D56442" s="88"/>
      <c r="E56442" s="88"/>
      <c r="F56442" s="88"/>
      <c r="G56442" s="88"/>
      <c r="H56442" s="88"/>
      <c r="I56442" s="88"/>
      <c r="J56442" s="88"/>
      <c r="K56442" s="88"/>
    </row>
    <row r="56443" spans="2:11" hidden="1" x14ac:dyDescent="0.2">
      <c r="B56443" s="88"/>
      <c r="C56443" s="88"/>
      <c r="D56443" s="88"/>
      <c r="E56443" s="88"/>
      <c r="F56443" s="88"/>
      <c r="G56443" s="88"/>
      <c r="H56443" s="88"/>
      <c r="I56443" s="88"/>
      <c r="J56443" s="88"/>
      <c r="K56443" s="88"/>
    </row>
    <row r="56444" spans="2:11" hidden="1" x14ac:dyDescent="0.2">
      <c r="B56444" s="88"/>
      <c r="C56444" s="88"/>
      <c r="D56444" s="88"/>
      <c r="E56444" s="88"/>
      <c r="F56444" s="88"/>
      <c r="G56444" s="88"/>
      <c r="H56444" s="88"/>
      <c r="I56444" s="88"/>
      <c r="J56444" s="88"/>
      <c r="K56444" s="88"/>
    </row>
    <row r="56445" spans="2:11" hidden="1" x14ac:dyDescent="0.2">
      <c r="B56445" s="88"/>
      <c r="C56445" s="88"/>
      <c r="D56445" s="88"/>
      <c r="E56445" s="88"/>
      <c r="F56445" s="88"/>
      <c r="G56445" s="88"/>
      <c r="H56445" s="88"/>
      <c r="I56445" s="88"/>
      <c r="J56445" s="88"/>
      <c r="K56445" s="88"/>
    </row>
    <row r="56446" spans="2:11" hidden="1" x14ac:dyDescent="0.2">
      <c r="B56446" s="88"/>
      <c r="C56446" s="88"/>
      <c r="D56446" s="88"/>
      <c r="E56446" s="88"/>
      <c r="F56446" s="88"/>
      <c r="G56446" s="88"/>
      <c r="H56446" s="88"/>
      <c r="I56446" s="88"/>
      <c r="J56446" s="88"/>
      <c r="K56446" s="88"/>
    </row>
    <row r="56447" spans="2:11" hidden="1" x14ac:dyDescent="0.2">
      <c r="B56447" s="88"/>
      <c r="C56447" s="88"/>
      <c r="D56447" s="88"/>
      <c r="E56447" s="88"/>
      <c r="F56447" s="88"/>
      <c r="G56447" s="88"/>
      <c r="H56447" s="88"/>
      <c r="I56447" s="88"/>
      <c r="J56447" s="88"/>
      <c r="K56447" s="88"/>
    </row>
    <row r="56448" spans="2:11" hidden="1" x14ac:dyDescent="0.2">
      <c r="B56448" s="88"/>
      <c r="C56448" s="88"/>
      <c r="D56448" s="88"/>
      <c r="E56448" s="88"/>
      <c r="F56448" s="88"/>
      <c r="G56448" s="88"/>
      <c r="H56448" s="88"/>
      <c r="I56448" s="88"/>
      <c r="J56448" s="88"/>
      <c r="K56448" s="88"/>
    </row>
    <row r="56449" spans="2:11" hidden="1" x14ac:dyDescent="0.2">
      <c r="B56449" s="88"/>
      <c r="C56449" s="88"/>
      <c r="D56449" s="88"/>
      <c r="E56449" s="88"/>
      <c r="F56449" s="88"/>
      <c r="G56449" s="88"/>
      <c r="H56449" s="88"/>
      <c r="I56449" s="88"/>
      <c r="J56449" s="88"/>
      <c r="K56449" s="88"/>
    </row>
    <row r="56450" spans="2:11" hidden="1" x14ac:dyDescent="0.2">
      <c r="B56450" s="88"/>
      <c r="C56450" s="88"/>
      <c r="D56450" s="88"/>
      <c r="E56450" s="88"/>
      <c r="F56450" s="88"/>
      <c r="G56450" s="88"/>
      <c r="H56450" s="88"/>
      <c r="I56450" s="88"/>
      <c r="J56450" s="88"/>
      <c r="K56450" s="88"/>
    </row>
    <row r="56451" spans="2:11" hidden="1" x14ac:dyDescent="0.2">
      <c r="B56451" s="88"/>
      <c r="C56451" s="88"/>
      <c r="D56451" s="88"/>
      <c r="E56451" s="88"/>
      <c r="F56451" s="88"/>
      <c r="G56451" s="88"/>
      <c r="H56451" s="88"/>
      <c r="I56451" s="88"/>
      <c r="J56451" s="88"/>
      <c r="K56451" s="88"/>
    </row>
    <row r="56452" spans="2:11" hidden="1" x14ac:dyDescent="0.2">
      <c r="B56452" s="88"/>
      <c r="C56452" s="88"/>
      <c r="D56452" s="88"/>
      <c r="E56452" s="88"/>
      <c r="F56452" s="88"/>
      <c r="G56452" s="88"/>
      <c r="H56452" s="88"/>
      <c r="I56452" s="88"/>
      <c r="J56452" s="88"/>
      <c r="K56452" s="88"/>
    </row>
    <row r="56453" spans="2:11" hidden="1" x14ac:dyDescent="0.2">
      <c r="B56453" s="88"/>
      <c r="C56453" s="88"/>
      <c r="D56453" s="88"/>
      <c r="E56453" s="88"/>
      <c r="F56453" s="88"/>
      <c r="G56453" s="88"/>
      <c r="H56453" s="88"/>
      <c r="I56453" s="88"/>
      <c r="J56453" s="88"/>
      <c r="K56453" s="88"/>
    </row>
    <row r="56454" spans="2:11" hidden="1" x14ac:dyDescent="0.2">
      <c r="B56454" s="88"/>
      <c r="C56454" s="88"/>
      <c r="D56454" s="88"/>
      <c r="E56454" s="88"/>
      <c r="F56454" s="88"/>
      <c r="G56454" s="88"/>
      <c r="H56454" s="88"/>
      <c r="I56454" s="88"/>
      <c r="J56454" s="88"/>
      <c r="K56454" s="88"/>
    </row>
    <row r="56455" spans="2:11" hidden="1" x14ac:dyDescent="0.2">
      <c r="B56455" s="88"/>
      <c r="C56455" s="88"/>
      <c r="D56455" s="88"/>
      <c r="E56455" s="88"/>
      <c r="F56455" s="88"/>
      <c r="G56455" s="88"/>
      <c r="H56455" s="88"/>
      <c r="I56455" s="88"/>
      <c r="J56455" s="88"/>
      <c r="K56455" s="88"/>
    </row>
    <row r="56456" spans="2:11" hidden="1" x14ac:dyDescent="0.2">
      <c r="B56456" s="88"/>
      <c r="C56456" s="88"/>
      <c r="D56456" s="88"/>
      <c r="E56456" s="88"/>
      <c r="F56456" s="88"/>
      <c r="G56456" s="88"/>
      <c r="H56456" s="88"/>
      <c r="I56456" s="88"/>
      <c r="J56456" s="88"/>
      <c r="K56456" s="88"/>
    </row>
    <row r="56457" spans="2:11" hidden="1" x14ac:dyDescent="0.2">
      <c r="B56457" s="88"/>
      <c r="C56457" s="88"/>
      <c r="D56457" s="88"/>
      <c r="E56457" s="88"/>
      <c r="F56457" s="88"/>
      <c r="G56457" s="88"/>
      <c r="H56457" s="88"/>
      <c r="I56457" s="88"/>
      <c r="J56457" s="88"/>
      <c r="K56457" s="88"/>
    </row>
    <row r="56458" spans="2:11" hidden="1" x14ac:dyDescent="0.2">
      <c r="B56458" s="88"/>
      <c r="C56458" s="88"/>
      <c r="D56458" s="88"/>
      <c r="E56458" s="88"/>
      <c r="F56458" s="88"/>
      <c r="G56458" s="88"/>
      <c r="H56458" s="88"/>
      <c r="I56458" s="88"/>
      <c r="J56458" s="88"/>
      <c r="K56458" s="88"/>
    </row>
    <row r="56459" spans="2:11" hidden="1" x14ac:dyDescent="0.2">
      <c r="B56459" s="88"/>
      <c r="C56459" s="88"/>
      <c r="D56459" s="88"/>
      <c r="E56459" s="88"/>
      <c r="F56459" s="88"/>
      <c r="G56459" s="88"/>
      <c r="H56459" s="88"/>
      <c r="I56459" s="88"/>
      <c r="J56459" s="88"/>
      <c r="K56459" s="88"/>
    </row>
    <row r="56460" spans="2:11" hidden="1" x14ac:dyDescent="0.2">
      <c r="B56460" s="88"/>
      <c r="C56460" s="88"/>
      <c r="D56460" s="88"/>
      <c r="E56460" s="88"/>
      <c r="F56460" s="88"/>
      <c r="G56460" s="88"/>
      <c r="H56460" s="88"/>
      <c r="I56460" s="88"/>
      <c r="J56460" s="88"/>
      <c r="K56460" s="88"/>
    </row>
    <row r="56461" spans="2:11" hidden="1" x14ac:dyDescent="0.2">
      <c r="B56461" s="88"/>
      <c r="C56461" s="88"/>
      <c r="D56461" s="88"/>
      <c r="E56461" s="88"/>
      <c r="F56461" s="88"/>
      <c r="G56461" s="88"/>
      <c r="H56461" s="88"/>
      <c r="I56461" s="88"/>
      <c r="J56461" s="88"/>
      <c r="K56461" s="88"/>
    </row>
    <row r="56462" spans="2:11" hidden="1" x14ac:dyDescent="0.2">
      <c r="B56462" s="88"/>
      <c r="C56462" s="88"/>
      <c r="D56462" s="88"/>
      <c r="E56462" s="88"/>
      <c r="F56462" s="88"/>
      <c r="G56462" s="88"/>
      <c r="H56462" s="88"/>
      <c r="I56462" s="88"/>
      <c r="J56462" s="88"/>
      <c r="K56462" s="88"/>
    </row>
    <row r="56463" spans="2:11" hidden="1" x14ac:dyDescent="0.2">
      <c r="B56463" s="88"/>
      <c r="C56463" s="88"/>
      <c r="D56463" s="88"/>
      <c r="E56463" s="88"/>
      <c r="F56463" s="88"/>
      <c r="G56463" s="88"/>
      <c r="H56463" s="88"/>
      <c r="I56463" s="88"/>
      <c r="J56463" s="88"/>
      <c r="K56463" s="88"/>
    </row>
    <row r="56464" spans="2:11" hidden="1" x14ac:dyDescent="0.2">
      <c r="B56464" s="88"/>
      <c r="C56464" s="88"/>
      <c r="D56464" s="88"/>
      <c r="E56464" s="88"/>
      <c r="F56464" s="88"/>
      <c r="G56464" s="88"/>
      <c r="H56464" s="88"/>
      <c r="I56464" s="88"/>
      <c r="J56464" s="88"/>
      <c r="K56464" s="88"/>
    </row>
    <row r="56465" spans="2:11" hidden="1" x14ac:dyDescent="0.2">
      <c r="B56465" s="88"/>
      <c r="C56465" s="88"/>
      <c r="D56465" s="88"/>
      <c r="E56465" s="88"/>
      <c r="F56465" s="88"/>
      <c r="G56465" s="88"/>
      <c r="H56465" s="88"/>
      <c r="I56465" s="88"/>
      <c r="J56465" s="88"/>
      <c r="K56465" s="88"/>
    </row>
    <row r="56466" spans="2:11" hidden="1" x14ac:dyDescent="0.2">
      <c r="B56466" s="88"/>
      <c r="C56466" s="88"/>
      <c r="D56466" s="88"/>
      <c r="E56466" s="88"/>
      <c r="F56466" s="88"/>
      <c r="G56466" s="88"/>
      <c r="H56466" s="88"/>
      <c r="I56466" s="88"/>
      <c r="J56466" s="88"/>
      <c r="K56466" s="88"/>
    </row>
    <row r="56467" spans="2:11" hidden="1" x14ac:dyDescent="0.2">
      <c r="B56467" s="88"/>
      <c r="C56467" s="88"/>
      <c r="D56467" s="88"/>
      <c r="E56467" s="88"/>
      <c r="F56467" s="88"/>
      <c r="G56467" s="88"/>
      <c r="H56467" s="88"/>
      <c r="I56467" s="88"/>
      <c r="J56467" s="88"/>
      <c r="K56467" s="88"/>
    </row>
    <row r="56468" spans="2:11" hidden="1" x14ac:dyDescent="0.2">
      <c r="B56468" s="88"/>
      <c r="C56468" s="88"/>
      <c r="D56468" s="88"/>
      <c r="E56468" s="88"/>
      <c r="F56468" s="88"/>
      <c r="G56468" s="88"/>
      <c r="H56468" s="88"/>
      <c r="I56468" s="88"/>
      <c r="J56468" s="88"/>
      <c r="K56468" s="88"/>
    </row>
    <row r="56469" spans="2:11" hidden="1" x14ac:dyDescent="0.2">
      <c r="B56469" s="88"/>
      <c r="C56469" s="88"/>
      <c r="D56469" s="88"/>
      <c r="E56469" s="88"/>
      <c r="F56469" s="88"/>
      <c r="G56469" s="88"/>
      <c r="H56469" s="88"/>
      <c r="I56469" s="88"/>
      <c r="J56469" s="88"/>
      <c r="K56469" s="88"/>
    </row>
    <row r="56470" spans="2:11" hidden="1" x14ac:dyDescent="0.2">
      <c r="B56470" s="88"/>
      <c r="C56470" s="88"/>
      <c r="D56470" s="88"/>
      <c r="E56470" s="88"/>
      <c r="F56470" s="88"/>
      <c r="G56470" s="88"/>
      <c r="H56470" s="88"/>
      <c r="I56470" s="88"/>
      <c r="J56470" s="88"/>
      <c r="K56470" s="88"/>
    </row>
    <row r="56471" spans="2:11" hidden="1" x14ac:dyDescent="0.2">
      <c r="B56471" s="88"/>
      <c r="C56471" s="88"/>
      <c r="D56471" s="88"/>
      <c r="E56471" s="88"/>
      <c r="F56471" s="88"/>
      <c r="G56471" s="88"/>
      <c r="H56471" s="88"/>
      <c r="I56471" s="88"/>
      <c r="J56471" s="88"/>
      <c r="K56471" s="88"/>
    </row>
    <row r="56472" spans="2:11" hidden="1" x14ac:dyDescent="0.2">
      <c r="B56472" s="88"/>
      <c r="C56472" s="88"/>
      <c r="D56472" s="88"/>
      <c r="E56472" s="88"/>
      <c r="F56472" s="88"/>
      <c r="G56472" s="88"/>
      <c r="H56472" s="88"/>
      <c r="I56472" s="88"/>
      <c r="J56472" s="88"/>
      <c r="K56472" s="88"/>
    </row>
    <row r="56473" spans="2:11" hidden="1" x14ac:dyDescent="0.2">
      <c r="B56473" s="88"/>
      <c r="C56473" s="88"/>
      <c r="D56473" s="88"/>
      <c r="E56473" s="88"/>
      <c r="F56473" s="88"/>
      <c r="G56473" s="88"/>
      <c r="H56473" s="88"/>
      <c r="I56473" s="88"/>
      <c r="J56473" s="88"/>
      <c r="K56473" s="88"/>
    </row>
    <row r="56474" spans="2:11" hidden="1" x14ac:dyDescent="0.2">
      <c r="B56474" s="88"/>
      <c r="C56474" s="88"/>
      <c r="D56474" s="88"/>
      <c r="E56474" s="88"/>
      <c r="F56474" s="88"/>
      <c r="G56474" s="88"/>
      <c r="H56474" s="88"/>
      <c r="I56474" s="88"/>
      <c r="J56474" s="88"/>
      <c r="K56474" s="88"/>
    </row>
    <row r="56475" spans="2:11" hidden="1" x14ac:dyDescent="0.2">
      <c r="B56475" s="88"/>
      <c r="C56475" s="88"/>
      <c r="D56475" s="88"/>
      <c r="E56475" s="88"/>
      <c r="F56475" s="88"/>
      <c r="G56475" s="88"/>
      <c r="H56475" s="88"/>
      <c r="I56475" s="88"/>
      <c r="J56475" s="88"/>
      <c r="K56475" s="88"/>
    </row>
    <row r="56476" spans="2:11" hidden="1" x14ac:dyDescent="0.2">
      <c r="B56476" s="88"/>
      <c r="C56476" s="88"/>
      <c r="D56476" s="88"/>
      <c r="E56476" s="88"/>
      <c r="F56476" s="88"/>
      <c r="G56476" s="88"/>
      <c r="H56476" s="88"/>
      <c r="I56476" s="88"/>
      <c r="J56476" s="88"/>
      <c r="K56476" s="88"/>
    </row>
    <row r="56477" spans="2:11" hidden="1" x14ac:dyDescent="0.2">
      <c r="B56477" s="88"/>
      <c r="C56477" s="88"/>
      <c r="D56477" s="88"/>
      <c r="E56477" s="88"/>
      <c r="F56477" s="88"/>
      <c r="G56477" s="88"/>
      <c r="H56477" s="88"/>
      <c r="I56477" s="88"/>
      <c r="J56477" s="88"/>
      <c r="K56477" s="88"/>
    </row>
    <row r="56478" spans="2:11" hidden="1" x14ac:dyDescent="0.2">
      <c r="B56478" s="88"/>
      <c r="C56478" s="88"/>
      <c r="D56478" s="88"/>
      <c r="E56478" s="88"/>
      <c r="F56478" s="88"/>
      <c r="G56478" s="88"/>
      <c r="H56478" s="88"/>
      <c r="I56478" s="88"/>
      <c r="J56478" s="88"/>
      <c r="K56478" s="88"/>
    </row>
    <row r="56479" spans="2:11" hidden="1" x14ac:dyDescent="0.2">
      <c r="B56479" s="88"/>
      <c r="C56479" s="88"/>
      <c r="D56479" s="88"/>
      <c r="E56479" s="88"/>
      <c r="F56479" s="88"/>
      <c r="G56479" s="88"/>
      <c r="H56479" s="88"/>
      <c r="I56479" s="88"/>
      <c r="J56479" s="88"/>
      <c r="K56479" s="88"/>
    </row>
    <row r="56480" spans="2:11" hidden="1" x14ac:dyDescent="0.2">
      <c r="B56480" s="88"/>
      <c r="C56480" s="88"/>
      <c r="D56480" s="88"/>
      <c r="E56480" s="88"/>
      <c r="F56480" s="88"/>
      <c r="G56480" s="88"/>
      <c r="H56480" s="88"/>
      <c r="I56480" s="88"/>
      <c r="J56480" s="88"/>
      <c r="K56480" s="88"/>
    </row>
    <row r="56481" spans="2:11" hidden="1" x14ac:dyDescent="0.2">
      <c r="B56481" s="88"/>
      <c r="C56481" s="88"/>
      <c r="D56481" s="88"/>
      <c r="E56481" s="88"/>
      <c r="F56481" s="88"/>
      <c r="G56481" s="88"/>
      <c r="H56481" s="88"/>
      <c r="I56481" s="88"/>
      <c r="J56481" s="88"/>
      <c r="K56481" s="88"/>
    </row>
    <row r="56482" spans="2:11" hidden="1" x14ac:dyDescent="0.2">
      <c r="B56482" s="88"/>
      <c r="C56482" s="88"/>
      <c r="D56482" s="88"/>
      <c r="E56482" s="88"/>
      <c r="F56482" s="88"/>
      <c r="G56482" s="88"/>
      <c r="H56482" s="88"/>
      <c r="I56482" s="88"/>
      <c r="J56482" s="88"/>
      <c r="K56482" s="88"/>
    </row>
    <row r="56483" spans="2:11" hidden="1" x14ac:dyDescent="0.2">
      <c r="B56483" s="88"/>
      <c r="C56483" s="88"/>
      <c r="D56483" s="88"/>
      <c r="E56483" s="88"/>
      <c r="F56483" s="88"/>
      <c r="G56483" s="88"/>
      <c r="H56483" s="88"/>
      <c r="I56483" s="88"/>
      <c r="J56483" s="88"/>
      <c r="K56483" s="88"/>
    </row>
    <row r="56484" spans="2:11" hidden="1" x14ac:dyDescent="0.2">
      <c r="B56484" s="88"/>
      <c r="C56484" s="88"/>
      <c r="D56484" s="88"/>
      <c r="E56484" s="88"/>
      <c r="F56484" s="88"/>
      <c r="G56484" s="88"/>
      <c r="H56484" s="88"/>
      <c r="I56484" s="88"/>
      <c r="J56484" s="88"/>
      <c r="K56484" s="88"/>
    </row>
    <row r="56485" spans="2:11" hidden="1" x14ac:dyDescent="0.2">
      <c r="B56485" s="88"/>
      <c r="C56485" s="88"/>
      <c r="D56485" s="88"/>
      <c r="E56485" s="88"/>
      <c r="F56485" s="88"/>
      <c r="G56485" s="88"/>
      <c r="H56485" s="88"/>
      <c r="I56485" s="88"/>
      <c r="J56485" s="88"/>
      <c r="K56485" s="88"/>
    </row>
    <row r="56486" spans="2:11" hidden="1" x14ac:dyDescent="0.2">
      <c r="B56486" s="88"/>
      <c r="C56486" s="88"/>
      <c r="D56486" s="88"/>
      <c r="E56486" s="88"/>
      <c r="F56486" s="88"/>
      <c r="G56486" s="88"/>
      <c r="H56486" s="88"/>
      <c r="I56486" s="88"/>
      <c r="J56486" s="88"/>
      <c r="K56486" s="88"/>
    </row>
    <row r="56487" spans="2:11" hidden="1" x14ac:dyDescent="0.2">
      <c r="B56487" s="88"/>
      <c r="C56487" s="88"/>
      <c r="D56487" s="88"/>
      <c r="E56487" s="88"/>
      <c r="F56487" s="88"/>
      <c r="G56487" s="88"/>
      <c r="H56487" s="88"/>
      <c r="I56487" s="88"/>
      <c r="J56487" s="88"/>
      <c r="K56487" s="88"/>
    </row>
    <row r="56488" spans="2:11" hidden="1" x14ac:dyDescent="0.2">
      <c r="B56488" s="88"/>
      <c r="C56488" s="88"/>
      <c r="D56488" s="88"/>
      <c r="E56488" s="88"/>
      <c r="F56488" s="88"/>
      <c r="G56488" s="88"/>
      <c r="H56488" s="88"/>
      <c r="I56488" s="88"/>
      <c r="J56488" s="88"/>
      <c r="K56488" s="88"/>
    </row>
    <row r="56489" spans="2:11" hidden="1" x14ac:dyDescent="0.2">
      <c r="B56489" s="88"/>
      <c r="C56489" s="88"/>
      <c r="D56489" s="88"/>
      <c r="E56489" s="88"/>
      <c r="F56489" s="88"/>
      <c r="G56489" s="88"/>
      <c r="H56489" s="88"/>
      <c r="I56489" s="88"/>
      <c r="J56489" s="88"/>
      <c r="K56489" s="88"/>
    </row>
    <row r="56490" spans="2:11" hidden="1" x14ac:dyDescent="0.2">
      <c r="B56490" s="88"/>
      <c r="C56490" s="88"/>
      <c r="D56490" s="88"/>
      <c r="E56490" s="88"/>
      <c r="F56490" s="88"/>
      <c r="G56490" s="88"/>
      <c r="H56490" s="88"/>
      <c r="I56490" s="88"/>
      <c r="J56490" s="88"/>
      <c r="K56490" s="88"/>
    </row>
    <row r="56491" spans="2:11" hidden="1" x14ac:dyDescent="0.2">
      <c r="B56491" s="88"/>
      <c r="C56491" s="88"/>
      <c r="D56491" s="88"/>
      <c r="E56491" s="88"/>
      <c r="F56491" s="88"/>
      <c r="G56491" s="88"/>
      <c r="H56491" s="88"/>
      <c r="I56491" s="88"/>
      <c r="J56491" s="88"/>
      <c r="K56491" s="88"/>
    </row>
    <row r="56492" spans="2:11" hidden="1" x14ac:dyDescent="0.2">
      <c r="B56492" s="88"/>
      <c r="C56492" s="88"/>
      <c r="D56492" s="88"/>
      <c r="E56492" s="88"/>
      <c r="F56492" s="88"/>
      <c r="G56492" s="88"/>
      <c r="H56492" s="88"/>
      <c r="I56492" s="88"/>
      <c r="J56492" s="88"/>
      <c r="K56492" s="88"/>
    </row>
    <row r="56493" spans="2:11" hidden="1" x14ac:dyDescent="0.2">
      <c r="B56493" s="88"/>
      <c r="C56493" s="88"/>
      <c r="D56493" s="88"/>
      <c r="E56493" s="88"/>
      <c r="F56493" s="88"/>
      <c r="G56493" s="88"/>
      <c r="H56493" s="88"/>
      <c r="I56493" s="88"/>
      <c r="J56493" s="88"/>
      <c r="K56493" s="88"/>
    </row>
    <row r="56494" spans="2:11" hidden="1" x14ac:dyDescent="0.2">
      <c r="B56494" s="88"/>
      <c r="C56494" s="88"/>
      <c r="D56494" s="88"/>
      <c r="E56494" s="88"/>
      <c r="F56494" s="88"/>
      <c r="G56494" s="88"/>
      <c r="H56494" s="88"/>
      <c r="I56494" s="88"/>
      <c r="J56494" s="88"/>
      <c r="K56494" s="88"/>
    </row>
    <row r="56495" spans="2:11" hidden="1" x14ac:dyDescent="0.2">
      <c r="B56495" s="88"/>
      <c r="C56495" s="88"/>
      <c r="D56495" s="88"/>
      <c r="E56495" s="88"/>
      <c r="F56495" s="88"/>
      <c r="G56495" s="88"/>
      <c r="H56495" s="88"/>
      <c r="I56495" s="88"/>
      <c r="J56495" s="88"/>
      <c r="K56495" s="88"/>
    </row>
    <row r="56496" spans="2:11" hidden="1" x14ac:dyDescent="0.2">
      <c r="B56496" s="88"/>
      <c r="C56496" s="88"/>
      <c r="D56496" s="88"/>
      <c r="E56496" s="88"/>
      <c r="F56496" s="88"/>
      <c r="G56496" s="88"/>
      <c r="H56496" s="88"/>
      <c r="I56496" s="88"/>
      <c r="J56496" s="88"/>
      <c r="K56496" s="88"/>
    </row>
    <row r="56497" spans="2:11" hidden="1" x14ac:dyDescent="0.2">
      <c r="B56497" s="88"/>
      <c r="C56497" s="88"/>
      <c r="D56497" s="88"/>
      <c r="E56497" s="88"/>
      <c r="F56497" s="88"/>
      <c r="G56497" s="88"/>
      <c r="H56497" s="88"/>
      <c r="I56497" s="88"/>
      <c r="J56497" s="88"/>
      <c r="K56497" s="88"/>
    </row>
    <row r="56498" spans="2:11" hidden="1" x14ac:dyDescent="0.2">
      <c r="B56498" s="88"/>
      <c r="C56498" s="88"/>
      <c r="D56498" s="88"/>
      <c r="E56498" s="88"/>
      <c r="F56498" s="88"/>
      <c r="G56498" s="88"/>
      <c r="H56498" s="88"/>
      <c r="I56498" s="88"/>
      <c r="J56498" s="88"/>
      <c r="K56498" s="88"/>
    </row>
    <row r="56499" spans="2:11" hidden="1" x14ac:dyDescent="0.2">
      <c r="B56499" s="88"/>
      <c r="C56499" s="88"/>
      <c r="D56499" s="88"/>
      <c r="E56499" s="88"/>
      <c r="F56499" s="88"/>
      <c r="G56499" s="88"/>
      <c r="H56499" s="88"/>
      <c r="I56499" s="88"/>
      <c r="J56499" s="88"/>
      <c r="K56499" s="88"/>
    </row>
    <row r="56500" spans="2:11" hidden="1" x14ac:dyDescent="0.2">
      <c r="B56500" s="88"/>
      <c r="C56500" s="88"/>
      <c r="D56500" s="88"/>
      <c r="E56500" s="88"/>
      <c r="F56500" s="88"/>
      <c r="G56500" s="88"/>
      <c r="H56500" s="88"/>
      <c r="I56500" s="88"/>
      <c r="J56500" s="88"/>
      <c r="K56500" s="88"/>
    </row>
    <row r="56501" spans="2:11" hidden="1" x14ac:dyDescent="0.2">
      <c r="B56501" s="88"/>
      <c r="C56501" s="88"/>
      <c r="D56501" s="88"/>
      <c r="E56501" s="88"/>
      <c r="F56501" s="88"/>
      <c r="G56501" s="88"/>
      <c r="H56501" s="88"/>
      <c r="I56501" s="88"/>
      <c r="J56501" s="88"/>
      <c r="K56501" s="88"/>
    </row>
    <row r="56502" spans="2:11" hidden="1" x14ac:dyDescent="0.2">
      <c r="B56502" s="88"/>
      <c r="C56502" s="88"/>
      <c r="D56502" s="88"/>
      <c r="E56502" s="88"/>
      <c r="F56502" s="88"/>
      <c r="G56502" s="88"/>
      <c r="H56502" s="88"/>
      <c r="I56502" s="88"/>
      <c r="J56502" s="88"/>
      <c r="K56502" s="88"/>
    </row>
    <row r="56503" spans="2:11" hidden="1" x14ac:dyDescent="0.2">
      <c r="B56503" s="88"/>
      <c r="C56503" s="88"/>
      <c r="D56503" s="88"/>
      <c r="E56503" s="88"/>
      <c r="F56503" s="88"/>
      <c r="G56503" s="88"/>
      <c r="H56503" s="88"/>
      <c r="I56503" s="88"/>
      <c r="J56503" s="88"/>
      <c r="K56503" s="88"/>
    </row>
    <row r="56504" spans="2:11" hidden="1" x14ac:dyDescent="0.2">
      <c r="B56504" s="88"/>
      <c r="C56504" s="88"/>
      <c r="D56504" s="88"/>
      <c r="E56504" s="88"/>
      <c r="F56504" s="88"/>
      <c r="G56504" s="88"/>
      <c r="H56504" s="88"/>
      <c r="I56504" s="88"/>
      <c r="J56504" s="88"/>
      <c r="K56504" s="88"/>
    </row>
    <row r="56505" spans="2:11" hidden="1" x14ac:dyDescent="0.2">
      <c r="B56505" s="88"/>
      <c r="C56505" s="88"/>
      <c r="D56505" s="88"/>
      <c r="E56505" s="88"/>
      <c r="F56505" s="88"/>
      <c r="G56505" s="88"/>
      <c r="H56505" s="88"/>
      <c r="I56505" s="88"/>
      <c r="J56505" s="88"/>
      <c r="K56505" s="88"/>
    </row>
    <row r="56506" spans="2:11" hidden="1" x14ac:dyDescent="0.2">
      <c r="B56506" s="88"/>
      <c r="C56506" s="88"/>
      <c r="D56506" s="88"/>
      <c r="E56506" s="88"/>
      <c r="F56506" s="88"/>
      <c r="G56506" s="88"/>
      <c r="H56506" s="88"/>
      <c r="I56506" s="88"/>
      <c r="J56506" s="88"/>
      <c r="K56506" s="88"/>
    </row>
    <row r="56507" spans="2:11" hidden="1" x14ac:dyDescent="0.2">
      <c r="B56507" s="88"/>
      <c r="C56507" s="88"/>
      <c r="D56507" s="88"/>
      <c r="E56507" s="88"/>
      <c r="F56507" s="88"/>
      <c r="G56507" s="88"/>
      <c r="H56507" s="88"/>
      <c r="I56507" s="88"/>
      <c r="J56507" s="88"/>
      <c r="K56507" s="88"/>
    </row>
    <row r="56508" spans="2:11" hidden="1" x14ac:dyDescent="0.2">
      <c r="B56508" s="88"/>
      <c r="C56508" s="88"/>
      <c r="D56508" s="88"/>
      <c r="E56508" s="88"/>
      <c r="F56508" s="88"/>
      <c r="G56508" s="88"/>
      <c r="H56508" s="88"/>
      <c r="I56508" s="88"/>
      <c r="J56508" s="88"/>
      <c r="K56508" s="88"/>
    </row>
    <row r="56509" spans="2:11" hidden="1" x14ac:dyDescent="0.2">
      <c r="B56509" s="88"/>
      <c r="C56509" s="88"/>
      <c r="D56509" s="88"/>
      <c r="E56509" s="88"/>
      <c r="F56509" s="88"/>
      <c r="G56509" s="88"/>
      <c r="H56509" s="88"/>
      <c r="I56509" s="88"/>
      <c r="J56509" s="88"/>
      <c r="K56509" s="88"/>
    </row>
    <row r="56510" spans="2:11" hidden="1" x14ac:dyDescent="0.2">
      <c r="B56510" s="88"/>
      <c r="C56510" s="88"/>
      <c r="D56510" s="88"/>
      <c r="E56510" s="88"/>
      <c r="F56510" s="88"/>
      <c r="G56510" s="88"/>
      <c r="H56510" s="88"/>
      <c r="I56510" s="88"/>
      <c r="J56510" s="88"/>
      <c r="K56510" s="88"/>
    </row>
    <row r="56511" spans="2:11" hidden="1" x14ac:dyDescent="0.2">
      <c r="B56511" s="88"/>
      <c r="C56511" s="88"/>
      <c r="D56511" s="88"/>
      <c r="E56511" s="88"/>
      <c r="F56511" s="88"/>
      <c r="G56511" s="88"/>
      <c r="H56511" s="88"/>
      <c r="I56511" s="88"/>
      <c r="J56511" s="88"/>
      <c r="K56511" s="88"/>
    </row>
    <row r="56512" spans="2:11" hidden="1" x14ac:dyDescent="0.2">
      <c r="B56512" s="88"/>
      <c r="C56512" s="88"/>
      <c r="D56512" s="88"/>
      <c r="E56512" s="88"/>
      <c r="F56512" s="88"/>
      <c r="G56512" s="88"/>
      <c r="H56512" s="88"/>
      <c r="I56512" s="88"/>
      <c r="J56512" s="88"/>
      <c r="K56512" s="88"/>
    </row>
    <row r="56513" spans="2:11" hidden="1" x14ac:dyDescent="0.2">
      <c r="B56513" s="88"/>
      <c r="C56513" s="88"/>
      <c r="D56513" s="88"/>
      <c r="E56513" s="88"/>
      <c r="F56513" s="88"/>
      <c r="G56513" s="88"/>
      <c r="H56513" s="88"/>
      <c r="I56513" s="88"/>
      <c r="J56513" s="88"/>
      <c r="K56513" s="88"/>
    </row>
    <row r="56514" spans="2:11" hidden="1" x14ac:dyDescent="0.2">
      <c r="B56514" s="88"/>
      <c r="C56514" s="88"/>
      <c r="D56514" s="88"/>
      <c r="E56514" s="88"/>
      <c r="F56514" s="88"/>
      <c r="G56514" s="88"/>
      <c r="H56514" s="88"/>
      <c r="I56514" s="88"/>
      <c r="J56514" s="88"/>
      <c r="K56514" s="88"/>
    </row>
    <row r="56515" spans="2:11" hidden="1" x14ac:dyDescent="0.2">
      <c r="B56515" s="88"/>
      <c r="C56515" s="88"/>
      <c r="D56515" s="88"/>
      <c r="E56515" s="88"/>
      <c r="F56515" s="88"/>
      <c r="G56515" s="88"/>
      <c r="H56515" s="88"/>
      <c r="I56515" s="88"/>
      <c r="J56515" s="88"/>
      <c r="K56515" s="88"/>
    </row>
    <row r="56516" spans="2:11" hidden="1" x14ac:dyDescent="0.2">
      <c r="B56516" s="88"/>
      <c r="C56516" s="88"/>
      <c r="D56516" s="88"/>
      <c r="E56516" s="88"/>
      <c r="F56516" s="88"/>
      <c r="G56516" s="88"/>
      <c r="H56516" s="88"/>
      <c r="I56516" s="88"/>
      <c r="J56516" s="88"/>
      <c r="K56516" s="88"/>
    </row>
    <row r="56517" spans="2:11" hidden="1" x14ac:dyDescent="0.2">
      <c r="B56517" s="88"/>
      <c r="C56517" s="88"/>
      <c r="D56517" s="88"/>
      <c r="E56517" s="88"/>
      <c r="F56517" s="88"/>
      <c r="G56517" s="88"/>
      <c r="H56517" s="88"/>
      <c r="I56517" s="88"/>
      <c r="J56517" s="88"/>
      <c r="K56517" s="88"/>
    </row>
    <row r="56518" spans="2:11" hidden="1" x14ac:dyDescent="0.2">
      <c r="B56518" s="88"/>
      <c r="C56518" s="88"/>
      <c r="D56518" s="88"/>
      <c r="E56518" s="88"/>
      <c r="F56518" s="88"/>
      <c r="G56518" s="88"/>
      <c r="H56518" s="88"/>
      <c r="I56518" s="88"/>
      <c r="J56518" s="88"/>
      <c r="K56518" s="88"/>
    </row>
    <row r="56519" spans="2:11" hidden="1" x14ac:dyDescent="0.2">
      <c r="B56519" s="88"/>
      <c r="C56519" s="88"/>
      <c r="D56519" s="88"/>
      <c r="E56519" s="88"/>
      <c r="F56519" s="88"/>
      <c r="G56519" s="88"/>
      <c r="H56519" s="88"/>
      <c r="I56519" s="88"/>
      <c r="J56519" s="88"/>
      <c r="K56519" s="88"/>
    </row>
    <row r="56520" spans="2:11" hidden="1" x14ac:dyDescent="0.2">
      <c r="B56520" s="88"/>
      <c r="C56520" s="88"/>
      <c r="D56520" s="88"/>
      <c r="E56520" s="88"/>
      <c r="F56520" s="88"/>
      <c r="G56520" s="88"/>
      <c r="H56520" s="88"/>
      <c r="I56520" s="88"/>
      <c r="J56520" s="88"/>
      <c r="K56520" s="88"/>
    </row>
    <row r="56521" spans="2:11" hidden="1" x14ac:dyDescent="0.2">
      <c r="B56521" s="88"/>
      <c r="C56521" s="88"/>
      <c r="D56521" s="88"/>
      <c r="E56521" s="88"/>
      <c r="F56521" s="88"/>
      <c r="G56521" s="88"/>
      <c r="H56521" s="88"/>
      <c r="I56521" s="88"/>
      <c r="J56521" s="88"/>
      <c r="K56521" s="88"/>
    </row>
    <row r="56522" spans="2:11" hidden="1" x14ac:dyDescent="0.2">
      <c r="B56522" s="88"/>
      <c r="C56522" s="88"/>
      <c r="D56522" s="88"/>
      <c r="E56522" s="88"/>
      <c r="F56522" s="88"/>
      <c r="G56522" s="88"/>
      <c r="H56522" s="88"/>
      <c r="I56522" s="88"/>
      <c r="J56522" s="88"/>
      <c r="K56522" s="88"/>
    </row>
    <row r="56523" spans="2:11" hidden="1" x14ac:dyDescent="0.2">
      <c r="B56523" s="88"/>
      <c r="C56523" s="88"/>
      <c r="D56523" s="88"/>
      <c r="E56523" s="88"/>
      <c r="F56523" s="88"/>
      <c r="G56523" s="88"/>
      <c r="H56523" s="88"/>
      <c r="I56523" s="88"/>
      <c r="J56523" s="88"/>
      <c r="K56523" s="88"/>
    </row>
    <row r="56524" spans="2:11" hidden="1" x14ac:dyDescent="0.2">
      <c r="B56524" s="88"/>
      <c r="C56524" s="88"/>
      <c r="D56524" s="88"/>
      <c r="E56524" s="88"/>
      <c r="F56524" s="88"/>
      <c r="G56524" s="88"/>
      <c r="H56524" s="88"/>
      <c r="I56524" s="88"/>
      <c r="J56524" s="88"/>
      <c r="K56524" s="88"/>
    </row>
    <row r="56525" spans="2:11" hidden="1" x14ac:dyDescent="0.2">
      <c r="B56525" s="88"/>
      <c r="C56525" s="88"/>
      <c r="D56525" s="88"/>
      <c r="E56525" s="88"/>
      <c r="F56525" s="88"/>
      <c r="G56525" s="88"/>
      <c r="H56525" s="88"/>
      <c r="I56525" s="88"/>
      <c r="J56525" s="88"/>
      <c r="K56525" s="88"/>
    </row>
    <row r="56526" spans="2:11" hidden="1" x14ac:dyDescent="0.2">
      <c r="B56526" s="88"/>
      <c r="C56526" s="88"/>
      <c r="D56526" s="88"/>
      <c r="E56526" s="88"/>
      <c r="F56526" s="88"/>
      <c r="G56526" s="88"/>
      <c r="H56526" s="88"/>
      <c r="I56526" s="88"/>
      <c r="J56526" s="88"/>
      <c r="K56526" s="88"/>
    </row>
    <row r="56527" spans="2:11" hidden="1" x14ac:dyDescent="0.2">
      <c r="B56527" s="88"/>
      <c r="C56527" s="88"/>
      <c r="D56527" s="88"/>
      <c r="E56527" s="88"/>
      <c r="F56527" s="88"/>
      <c r="G56527" s="88"/>
      <c r="H56527" s="88"/>
      <c r="I56527" s="88"/>
      <c r="J56527" s="88"/>
      <c r="K56527" s="88"/>
    </row>
    <row r="56528" spans="2:11" hidden="1" x14ac:dyDescent="0.2">
      <c r="B56528" s="88"/>
      <c r="C56528" s="88"/>
      <c r="D56528" s="88"/>
      <c r="E56528" s="88"/>
      <c r="F56528" s="88"/>
      <c r="G56528" s="88"/>
      <c r="H56528" s="88"/>
      <c r="I56528" s="88"/>
      <c r="J56528" s="88"/>
      <c r="K56528" s="88"/>
    </row>
    <row r="56529" spans="2:11" hidden="1" x14ac:dyDescent="0.2">
      <c r="B56529" s="88"/>
      <c r="C56529" s="88"/>
      <c r="D56529" s="88"/>
      <c r="E56529" s="88"/>
      <c r="F56529" s="88"/>
      <c r="G56529" s="88"/>
      <c r="H56529" s="88"/>
      <c r="I56529" s="88"/>
      <c r="J56529" s="88"/>
      <c r="K56529" s="88"/>
    </row>
    <row r="56530" spans="2:11" hidden="1" x14ac:dyDescent="0.2">
      <c r="B56530" s="88"/>
      <c r="C56530" s="88"/>
      <c r="D56530" s="88"/>
      <c r="E56530" s="88"/>
      <c r="F56530" s="88"/>
      <c r="G56530" s="88"/>
      <c r="H56530" s="88"/>
      <c r="I56530" s="88"/>
      <c r="J56530" s="88"/>
      <c r="K56530" s="88"/>
    </row>
    <row r="56531" spans="2:11" hidden="1" x14ac:dyDescent="0.2">
      <c r="B56531" s="88"/>
      <c r="C56531" s="88"/>
      <c r="D56531" s="88"/>
      <c r="E56531" s="88"/>
      <c r="F56531" s="88"/>
      <c r="G56531" s="88"/>
      <c r="H56531" s="88"/>
      <c r="I56531" s="88"/>
      <c r="J56531" s="88"/>
      <c r="K56531" s="88"/>
    </row>
    <row r="56532" spans="2:11" hidden="1" x14ac:dyDescent="0.2">
      <c r="B56532" s="88"/>
      <c r="C56532" s="88"/>
      <c r="D56532" s="88"/>
      <c r="E56532" s="88"/>
      <c r="F56532" s="88"/>
      <c r="G56532" s="88"/>
      <c r="H56532" s="88"/>
      <c r="I56532" s="88"/>
      <c r="J56532" s="88"/>
      <c r="K56532" s="88"/>
    </row>
    <row r="56533" spans="2:11" hidden="1" x14ac:dyDescent="0.2">
      <c r="B56533" s="88"/>
      <c r="C56533" s="88"/>
      <c r="D56533" s="88"/>
      <c r="E56533" s="88"/>
      <c r="F56533" s="88"/>
      <c r="G56533" s="88"/>
      <c r="H56533" s="88"/>
      <c r="I56533" s="88"/>
      <c r="J56533" s="88"/>
      <c r="K56533" s="88"/>
    </row>
    <row r="56534" spans="2:11" hidden="1" x14ac:dyDescent="0.2">
      <c r="B56534" s="88"/>
      <c r="C56534" s="88"/>
      <c r="D56534" s="88"/>
      <c r="E56534" s="88"/>
      <c r="F56534" s="88"/>
      <c r="G56534" s="88"/>
      <c r="H56534" s="88"/>
      <c r="I56534" s="88"/>
      <c r="J56534" s="88"/>
      <c r="K56534" s="88"/>
    </row>
    <row r="56535" spans="2:11" hidden="1" x14ac:dyDescent="0.2">
      <c r="B56535" s="88"/>
      <c r="C56535" s="88"/>
      <c r="D56535" s="88"/>
      <c r="E56535" s="88"/>
      <c r="F56535" s="88"/>
      <c r="G56535" s="88"/>
      <c r="H56535" s="88"/>
      <c r="I56535" s="88"/>
      <c r="J56535" s="88"/>
      <c r="K56535" s="88"/>
    </row>
    <row r="56536" spans="2:11" hidden="1" x14ac:dyDescent="0.2">
      <c r="B56536" s="88"/>
      <c r="C56536" s="88"/>
      <c r="D56536" s="88"/>
      <c r="E56536" s="88"/>
      <c r="F56536" s="88"/>
      <c r="G56536" s="88"/>
      <c r="H56536" s="88"/>
      <c r="I56536" s="88"/>
      <c r="J56536" s="88"/>
      <c r="K56536" s="88"/>
    </row>
    <row r="56537" spans="2:11" hidden="1" x14ac:dyDescent="0.2">
      <c r="B56537" s="88"/>
      <c r="C56537" s="88"/>
      <c r="D56537" s="88"/>
      <c r="E56537" s="88"/>
      <c r="F56537" s="88"/>
      <c r="G56537" s="88"/>
      <c r="H56537" s="88"/>
      <c r="I56537" s="88"/>
      <c r="J56537" s="88"/>
      <c r="K56537" s="88"/>
    </row>
    <row r="56538" spans="2:11" hidden="1" x14ac:dyDescent="0.2">
      <c r="B56538" s="88"/>
      <c r="C56538" s="88"/>
      <c r="D56538" s="88"/>
      <c r="E56538" s="88"/>
      <c r="F56538" s="88"/>
      <c r="G56538" s="88"/>
      <c r="H56538" s="88"/>
      <c r="I56538" s="88"/>
      <c r="J56538" s="88"/>
      <c r="K56538" s="88"/>
    </row>
    <row r="56539" spans="2:11" hidden="1" x14ac:dyDescent="0.2">
      <c r="B56539" s="88"/>
      <c r="C56539" s="88"/>
      <c r="D56539" s="88"/>
      <c r="E56539" s="88"/>
      <c r="F56539" s="88"/>
      <c r="G56539" s="88"/>
      <c r="H56539" s="88"/>
      <c r="I56539" s="88"/>
      <c r="J56539" s="88"/>
      <c r="K56539" s="88"/>
    </row>
    <row r="56540" spans="2:11" hidden="1" x14ac:dyDescent="0.2">
      <c r="B56540" s="88"/>
      <c r="C56540" s="88"/>
      <c r="D56540" s="88"/>
      <c r="E56540" s="88"/>
      <c r="F56540" s="88"/>
      <c r="G56540" s="88"/>
      <c r="H56540" s="88"/>
      <c r="I56540" s="88"/>
      <c r="J56540" s="88"/>
      <c r="K56540" s="88"/>
    </row>
    <row r="56541" spans="2:11" hidden="1" x14ac:dyDescent="0.2">
      <c r="B56541" s="88"/>
      <c r="C56541" s="88"/>
      <c r="D56541" s="88"/>
      <c r="E56541" s="88"/>
      <c r="F56541" s="88"/>
      <c r="G56541" s="88"/>
      <c r="H56541" s="88"/>
      <c r="I56541" s="88"/>
      <c r="J56541" s="88"/>
      <c r="K56541" s="88"/>
    </row>
    <row r="56542" spans="2:11" hidden="1" x14ac:dyDescent="0.2">
      <c r="B56542" s="88"/>
      <c r="C56542" s="88"/>
      <c r="D56542" s="88"/>
      <c r="E56542" s="88"/>
      <c r="F56542" s="88"/>
      <c r="G56542" s="88"/>
      <c r="H56542" s="88"/>
      <c r="I56542" s="88"/>
      <c r="J56542" s="88"/>
      <c r="K56542" s="88"/>
    </row>
    <row r="56543" spans="2:11" hidden="1" x14ac:dyDescent="0.2">
      <c r="B56543" s="88"/>
      <c r="C56543" s="88"/>
      <c r="D56543" s="88"/>
      <c r="E56543" s="88"/>
      <c r="F56543" s="88"/>
      <c r="G56543" s="88"/>
      <c r="H56543" s="88"/>
      <c r="I56543" s="88"/>
      <c r="J56543" s="88"/>
      <c r="K56543" s="88"/>
    </row>
    <row r="56544" spans="2:11" hidden="1" x14ac:dyDescent="0.2">
      <c r="B56544" s="88"/>
      <c r="C56544" s="88"/>
      <c r="D56544" s="88"/>
      <c r="E56544" s="88"/>
      <c r="F56544" s="88"/>
      <c r="G56544" s="88"/>
      <c r="H56544" s="88"/>
      <c r="I56544" s="88"/>
      <c r="J56544" s="88"/>
      <c r="K56544" s="88"/>
    </row>
    <row r="56545" spans="2:11" hidden="1" x14ac:dyDescent="0.2">
      <c r="B56545" s="88"/>
      <c r="C56545" s="88"/>
      <c r="D56545" s="88"/>
      <c r="E56545" s="88"/>
      <c r="F56545" s="88"/>
      <c r="G56545" s="88"/>
      <c r="H56545" s="88"/>
      <c r="I56545" s="88"/>
      <c r="J56545" s="88"/>
      <c r="K56545" s="88"/>
    </row>
    <row r="56546" spans="2:11" hidden="1" x14ac:dyDescent="0.2">
      <c r="B56546" s="88"/>
      <c r="C56546" s="88"/>
      <c r="D56546" s="88"/>
      <c r="E56546" s="88"/>
      <c r="F56546" s="88"/>
      <c r="G56546" s="88"/>
      <c r="H56546" s="88"/>
      <c r="I56546" s="88"/>
      <c r="J56546" s="88"/>
      <c r="K56546" s="88"/>
    </row>
    <row r="56547" spans="2:11" hidden="1" x14ac:dyDescent="0.2">
      <c r="B56547" s="88"/>
      <c r="C56547" s="88"/>
      <c r="D56547" s="88"/>
      <c r="E56547" s="88"/>
      <c r="F56547" s="88"/>
      <c r="G56547" s="88"/>
      <c r="H56547" s="88"/>
      <c r="I56547" s="88"/>
      <c r="J56547" s="88"/>
      <c r="K56547" s="88"/>
    </row>
    <row r="56548" spans="2:11" hidden="1" x14ac:dyDescent="0.2">
      <c r="B56548" s="88"/>
      <c r="C56548" s="88"/>
      <c r="D56548" s="88"/>
      <c r="E56548" s="88"/>
      <c r="F56548" s="88"/>
      <c r="G56548" s="88"/>
      <c r="H56548" s="88"/>
      <c r="I56548" s="88"/>
      <c r="J56548" s="88"/>
      <c r="K56548" s="88"/>
    </row>
    <row r="56549" spans="2:11" hidden="1" x14ac:dyDescent="0.2">
      <c r="B56549" s="88"/>
      <c r="C56549" s="88"/>
      <c r="D56549" s="88"/>
      <c r="E56549" s="88"/>
      <c r="F56549" s="88"/>
      <c r="G56549" s="88"/>
      <c r="H56549" s="88"/>
      <c r="I56549" s="88"/>
      <c r="J56549" s="88"/>
      <c r="K56549" s="88"/>
    </row>
    <row r="56550" spans="2:11" hidden="1" x14ac:dyDescent="0.2">
      <c r="B56550" s="88"/>
      <c r="C56550" s="88"/>
      <c r="D56550" s="88"/>
      <c r="E56550" s="88"/>
      <c r="F56550" s="88"/>
      <c r="G56550" s="88"/>
      <c r="H56550" s="88"/>
      <c r="I56550" s="88"/>
      <c r="J56550" s="88"/>
      <c r="K56550" s="88"/>
    </row>
    <row r="56551" spans="2:11" hidden="1" x14ac:dyDescent="0.2">
      <c r="B56551" s="88"/>
      <c r="C56551" s="88"/>
      <c r="D56551" s="88"/>
      <c r="E56551" s="88"/>
      <c r="F56551" s="88"/>
      <c r="G56551" s="88"/>
      <c r="H56551" s="88"/>
      <c r="I56551" s="88"/>
      <c r="J56551" s="88"/>
      <c r="K56551" s="88"/>
    </row>
    <row r="56552" spans="2:11" hidden="1" x14ac:dyDescent="0.2">
      <c r="B56552" s="88"/>
      <c r="C56552" s="88"/>
      <c r="D56552" s="88"/>
      <c r="E56552" s="88"/>
      <c r="F56552" s="88"/>
      <c r="G56552" s="88"/>
      <c r="H56552" s="88"/>
      <c r="I56552" s="88"/>
      <c r="J56552" s="88"/>
      <c r="K56552" s="88"/>
    </row>
    <row r="56553" spans="2:11" hidden="1" x14ac:dyDescent="0.2">
      <c r="B56553" s="88"/>
      <c r="C56553" s="88"/>
      <c r="D56553" s="88"/>
      <c r="E56553" s="88"/>
      <c r="F56553" s="88"/>
      <c r="G56553" s="88"/>
      <c r="H56553" s="88"/>
      <c r="I56553" s="88"/>
      <c r="J56553" s="88"/>
      <c r="K56553" s="88"/>
    </row>
    <row r="56554" spans="2:11" hidden="1" x14ac:dyDescent="0.2">
      <c r="B56554" s="88"/>
      <c r="C56554" s="88"/>
      <c r="D56554" s="88"/>
      <c r="E56554" s="88"/>
      <c r="F56554" s="88"/>
      <c r="G56554" s="88"/>
      <c r="H56554" s="88"/>
      <c r="I56554" s="88"/>
      <c r="J56554" s="88"/>
      <c r="K56554" s="88"/>
    </row>
    <row r="56555" spans="2:11" hidden="1" x14ac:dyDescent="0.2">
      <c r="B56555" s="88"/>
      <c r="C56555" s="88"/>
      <c r="D56555" s="88"/>
      <c r="E56555" s="88"/>
      <c r="F56555" s="88"/>
      <c r="G56555" s="88"/>
      <c r="H56555" s="88"/>
      <c r="I56555" s="88"/>
      <c r="J56555" s="88"/>
      <c r="K56555" s="88"/>
    </row>
    <row r="56556" spans="2:11" hidden="1" x14ac:dyDescent="0.2">
      <c r="B56556" s="88"/>
      <c r="C56556" s="88"/>
      <c r="D56556" s="88"/>
      <c r="E56556" s="88"/>
      <c r="F56556" s="88"/>
      <c r="G56556" s="88"/>
      <c r="H56556" s="88"/>
      <c r="I56556" s="88"/>
      <c r="J56556" s="88"/>
      <c r="K56556" s="88"/>
    </row>
    <row r="56557" spans="2:11" hidden="1" x14ac:dyDescent="0.2">
      <c r="B56557" s="88"/>
      <c r="C56557" s="88"/>
      <c r="D56557" s="88"/>
      <c r="E56557" s="88"/>
      <c r="F56557" s="88"/>
      <c r="G56557" s="88"/>
      <c r="H56557" s="88"/>
      <c r="I56557" s="88"/>
      <c r="J56557" s="88"/>
      <c r="K56557" s="88"/>
    </row>
    <row r="56558" spans="2:11" hidden="1" x14ac:dyDescent="0.2">
      <c r="B56558" s="88"/>
      <c r="C56558" s="88"/>
      <c r="D56558" s="88"/>
      <c r="E56558" s="88"/>
      <c r="F56558" s="88"/>
      <c r="G56558" s="88"/>
      <c r="H56558" s="88"/>
      <c r="I56558" s="88"/>
      <c r="J56558" s="88"/>
      <c r="K56558" s="88"/>
    </row>
    <row r="56559" spans="2:11" hidden="1" x14ac:dyDescent="0.2">
      <c r="B56559" s="88"/>
      <c r="C56559" s="88"/>
      <c r="D56559" s="88"/>
      <c r="E56559" s="88"/>
      <c r="F56559" s="88"/>
      <c r="G56559" s="88"/>
      <c r="H56559" s="88"/>
      <c r="I56559" s="88"/>
      <c r="J56559" s="88"/>
      <c r="K56559" s="88"/>
    </row>
    <row r="56560" spans="2:11" hidden="1" x14ac:dyDescent="0.2">
      <c r="B56560" s="88"/>
      <c r="C56560" s="88"/>
      <c r="D56560" s="88"/>
      <c r="E56560" s="88"/>
      <c r="F56560" s="88"/>
      <c r="G56560" s="88"/>
      <c r="H56560" s="88"/>
      <c r="I56560" s="88"/>
      <c r="J56560" s="88"/>
      <c r="K56560" s="88"/>
    </row>
    <row r="56561" spans="2:11" hidden="1" x14ac:dyDescent="0.2">
      <c r="B56561" s="88"/>
      <c r="C56561" s="88"/>
      <c r="D56561" s="88"/>
      <c r="E56561" s="88"/>
      <c r="F56561" s="88"/>
      <c r="G56561" s="88"/>
      <c r="H56561" s="88"/>
      <c r="I56561" s="88"/>
      <c r="J56561" s="88"/>
      <c r="K56561" s="88"/>
    </row>
    <row r="56562" spans="2:11" hidden="1" x14ac:dyDescent="0.2">
      <c r="B56562" s="88"/>
      <c r="C56562" s="88"/>
      <c r="D56562" s="88"/>
      <c r="E56562" s="88"/>
      <c r="F56562" s="88"/>
      <c r="G56562" s="88"/>
      <c r="H56562" s="88"/>
      <c r="I56562" s="88"/>
      <c r="J56562" s="88"/>
      <c r="K56562" s="88"/>
    </row>
    <row r="56563" spans="2:11" hidden="1" x14ac:dyDescent="0.2">
      <c r="B56563" s="88"/>
      <c r="C56563" s="88"/>
      <c r="D56563" s="88"/>
      <c r="E56563" s="88"/>
      <c r="F56563" s="88"/>
      <c r="G56563" s="88"/>
      <c r="H56563" s="88"/>
      <c r="I56563" s="88"/>
      <c r="J56563" s="88"/>
      <c r="K56563" s="88"/>
    </row>
    <row r="56564" spans="2:11" hidden="1" x14ac:dyDescent="0.2">
      <c r="B56564" s="88"/>
      <c r="C56564" s="88"/>
      <c r="D56564" s="88"/>
      <c r="E56564" s="88"/>
      <c r="F56564" s="88"/>
      <c r="G56564" s="88"/>
      <c r="H56564" s="88"/>
      <c r="I56564" s="88"/>
      <c r="J56564" s="88"/>
      <c r="K56564" s="88"/>
    </row>
    <row r="56565" spans="2:11" hidden="1" x14ac:dyDescent="0.2">
      <c r="B56565" s="88"/>
      <c r="C56565" s="88"/>
      <c r="D56565" s="88"/>
      <c r="E56565" s="88"/>
      <c r="F56565" s="88"/>
      <c r="G56565" s="88"/>
      <c r="H56565" s="88"/>
      <c r="I56565" s="88"/>
      <c r="J56565" s="88"/>
      <c r="K56565" s="88"/>
    </row>
    <row r="56566" spans="2:11" hidden="1" x14ac:dyDescent="0.2">
      <c r="B56566" s="88"/>
      <c r="C56566" s="88"/>
      <c r="D56566" s="88"/>
      <c r="E56566" s="88"/>
      <c r="F56566" s="88"/>
      <c r="G56566" s="88"/>
      <c r="H56566" s="88"/>
      <c r="I56566" s="88"/>
      <c r="J56566" s="88"/>
      <c r="K56566" s="88"/>
    </row>
    <row r="56567" spans="2:11" hidden="1" x14ac:dyDescent="0.2">
      <c r="B56567" s="88"/>
      <c r="C56567" s="88"/>
      <c r="D56567" s="88"/>
      <c r="E56567" s="88"/>
      <c r="F56567" s="88"/>
      <c r="G56567" s="88"/>
      <c r="H56567" s="88"/>
      <c r="I56567" s="88"/>
      <c r="J56567" s="88"/>
      <c r="K56567" s="88"/>
    </row>
    <row r="56568" spans="2:11" hidden="1" x14ac:dyDescent="0.2">
      <c r="B56568" s="88"/>
      <c r="C56568" s="88"/>
      <c r="D56568" s="88"/>
      <c r="E56568" s="88"/>
      <c r="F56568" s="88"/>
      <c r="G56568" s="88"/>
      <c r="H56568" s="88"/>
      <c r="I56568" s="88"/>
      <c r="J56568" s="88"/>
      <c r="K56568" s="88"/>
    </row>
    <row r="56569" spans="2:11" hidden="1" x14ac:dyDescent="0.2">
      <c r="B56569" s="88"/>
      <c r="C56569" s="88"/>
      <c r="D56569" s="88"/>
      <c r="E56569" s="88"/>
      <c r="F56569" s="88"/>
      <c r="G56569" s="88"/>
      <c r="H56569" s="88"/>
      <c r="I56569" s="88"/>
      <c r="J56569" s="88"/>
      <c r="K56569" s="88"/>
    </row>
    <row r="56570" spans="2:11" hidden="1" x14ac:dyDescent="0.2">
      <c r="B56570" s="88"/>
      <c r="C56570" s="88"/>
      <c r="D56570" s="88"/>
      <c r="E56570" s="88"/>
      <c r="F56570" s="88"/>
      <c r="G56570" s="88"/>
      <c r="H56570" s="88"/>
      <c r="I56570" s="88"/>
      <c r="J56570" s="88"/>
      <c r="K56570" s="88"/>
    </row>
    <row r="56571" spans="2:11" hidden="1" x14ac:dyDescent="0.2">
      <c r="B56571" s="88"/>
      <c r="C56571" s="88"/>
      <c r="D56571" s="88"/>
      <c r="E56571" s="88"/>
      <c r="F56571" s="88"/>
      <c r="G56571" s="88"/>
      <c r="H56571" s="88"/>
      <c r="I56571" s="88"/>
      <c r="J56571" s="88"/>
      <c r="K56571" s="88"/>
    </row>
    <row r="56572" spans="2:11" hidden="1" x14ac:dyDescent="0.2">
      <c r="B56572" s="88"/>
      <c r="C56572" s="88"/>
      <c r="D56572" s="88"/>
      <c r="E56572" s="88"/>
      <c r="F56572" s="88"/>
      <c r="G56572" s="88"/>
      <c r="H56572" s="88"/>
      <c r="I56572" s="88"/>
      <c r="J56572" s="88"/>
      <c r="K56572" s="88"/>
    </row>
    <row r="56573" spans="2:11" hidden="1" x14ac:dyDescent="0.2">
      <c r="B56573" s="88"/>
      <c r="C56573" s="88"/>
      <c r="D56573" s="88"/>
      <c r="E56573" s="88"/>
      <c r="F56573" s="88"/>
      <c r="G56573" s="88"/>
      <c r="H56573" s="88"/>
      <c r="I56573" s="88"/>
      <c r="J56573" s="88"/>
      <c r="K56573" s="88"/>
    </row>
    <row r="56574" spans="2:11" hidden="1" x14ac:dyDescent="0.2">
      <c r="B56574" s="88"/>
      <c r="C56574" s="88"/>
      <c r="D56574" s="88"/>
      <c r="E56574" s="88"/>
      <c r="F56574" s="88"/>
      <c r="G56574" s="88"/>
      <c r="H56574" s="88"/>
      <c r="I56574" s="88"/>
      <c r="J56574" s="88"/>
      <c r="K56574" s="88"/>
    </row>
    <row r="56575" spans="2:11" hidden="1" x14ac:dyDescent="0.2">
      <c r="B56575" s="88"/>
      <c r="C56575" s="88"/>
      <c r="D56575" s="88"/>
      <c r="E56575" s="88"/>
      <c r="F56575" s="88"/>
      <c r="G56575" s="88"/>
      <c r="H56575" s="88"/>
      <c r="I56575" s="88"/>
      <c r="J56575" s="88"/>
      <c r="K56575" s="88"/>
    </row>
    <row r="56576" spans="2:11" hidden="1" x14ac:dyDescent="0.2">
      <c r="B56576" s="88"/>
      <c r="C56576" s="88"/>
      <c r="D56576" s="88"/>
      <c r="E56576" s="88"/>
      <c r="F56576" s="88"/>
      <c r="G56576" s="88"/>
      <c r="H56576" s="88"/>
      <c r="I56576" s="88"/>
      <c r="J56576" s="88"/>
      <c r="K56576" s="88"/>
    </row>
    <row r="56577" spans="2:11" hidden="1" x14ac:dyDescent="0.2">
      <c r="B56577" s="88"/>
      <c r="C56577" s="88"/>
      <c r="D56577" s="88"/>
      <c r="E56577" s="88"/>
      <c r="F56577" s="88"/>
      <c r="G56577" s="88"/>
      <c r="H56577" s="88"/>
      <c r="I56577" s="88"/>
      <c r="J56577" s="88"/>
      <c r="K56577" s="88"/>
    </row>
    <row r="56578" spans="2:11" hidden="1" x14ac:dyDescent="0.2">
      <c r="B56578" s="88"/>
      <c r="C56578" s="88"/>
      <c r="D56578" s="88"/>
      <c r="E56578" s="88"/>
      <c r="F56578" s="88"/>
      <c r="G56578" s="88"/>
      <c r="H56578" s="88"/>
      <c r="I56578" s="88"/>
      <c r="J56578" s="88"/>
      <c r="K56578" s="88"/>
    </row>
    <row r="56579" spans="2:11" hidden="1" x14ac:dyDescent="0.2">
      <c r="B56579" s="88"/>
      <c r="C56579" s="88"/>
      <c r="D56579" s="88"/>
      <c r="E56579" s="88"/>
      <c r="F56579" s="88"/>
      <c r="G56579" s="88"/>
      <c r="H56579" s="88"/>
      <c r="I56579" s="88"/>
      <c r="J56579" s="88"/>
      <c r="K56579" s="88"/>
    </row>
    <row r="56580" spans="2:11" hidden="1" x14ac:dyDescent="0.2">
      <c r="B56580" s="88"/>
      <c r="C56580" s="88"/>
      <c r="D56580" s="88"/>
      <c r="E56580" s="88"/>
      <c r="F56580" s="88"/>
      <c r="G56580" s="88"/>
      <c r="H56580" s="88"/>
      <c r="I56580" s="88"/>
      <c r="J56580" s="88"/>
      <c r="K56580" s="88"/>
    </row>
    <row r="56581" spans="2:11" hidden="1" x14ac:dyDescent="0.2">
      <c r="B56581" s="88"/>
      <c r="C56581" s="88"/>
      <c r="D56581" s="88"/>
      <c r="E56581" s="88"/>
      <c r="F56581" s="88"/>
      <c r="G56581" s="88"/>
      <c r="H56581" s="88"/>
      <c r="I56581" s="88"/>
      <c r="J56581" s="88"/>
      <c r="K56581" s="88"/>
    </row>
    <row r="56582" spans="2:11" hidden="1" x14ac:dyDescent="0.2">
      <c r="B56582" s="88"/>
      <c r="C56582" s="88"/>
      <c r="D56582" s="88"/>
      <c r="E56582" s="88"/>
      <c r="F56582" s="88"/>
      <c r="G56582" s="88"/>
      <c r="H56582" s="88"/>
      <c r="I56582" s="88"/>
      <c r="J56582" s="88"/>
      <c r="K56582" s="88"/>
    </row>
    <row r="56583" spans="2:11" hidden="1" x14ac:dyDescent="0.2">
      <c r="B56583" s="88"/>
      <c r="C56583" s="88"/>
      <c r="D56583" s="88"/>
      <c r="E56583" s="88"/>
      <c r="F56583" s="88"/>
      <c r="G56583" s="88"/>
      <c r="H56583" s="88"/>
      <c r="I56583" s="88"/>
      <c r="J56583" s="88"/>
      <c r="K56583" s="88"/>
    </row>
    <row r="56584" spans="2:11" hidden="1" x14ac:dyDescent="0.2">
      <c r="B56584" s="88"/>
      <c r="C56584" s="88"/>
      <c r="D56584" s="88"/>
      <c r="E56584" s="88"/>
      <c r="F56584" s="88"/>
      <c r="G56584" s="88"/>
      <c r="H56584" s="88"/>
      <c r="I56584" s="88"/>
      <c r="J56584" s="88"/>
      <c r="K56584" s="88"/>
    </row>
    <row r="56585" spans="2:11" hidden="1" x14ac:dyDescent="0.2">
      <c r="B56585" s="88"/>
      <c r="C56585" s="88"/>
      <c r="D56585" s="88"/>
      <c r="E56585" s="88"/>
      <c r="F56585" s="88"/>
      <c r="G56585" s="88"/>
      <c r="H56585" s="88"/>
      <c r="I56585" s="88"/>
      <c r="J56585" s="88"/>
      <c r="K56585" s="88"/>
    </row>
    <row r="56586" spans="2:11" hidden="1" x14ac:dyDescent="0.2">
      <c r="B56586" s="88"/>
      <c r="C56586" s="88"/>
      <c r="D56586" s="88"/>
      <c r="E56586" s="88"/>
      <c r="F56586" s="88"/>
      <c r="G56586" s="88"/>
      <c r="H56586" s="88"/>
      <c r="I56586" s="88"/>
      <c r="J56586" s="88"/>
      <c r="K56586" s="88"/>
    </row>
    <row r="56587" spans="2:11" hidden="1" x14ac:dyDescent="0.2">
      <c r="B56587" s="88"/>
      <c r="C56587" s="88"/>
      <c r="D56587" s="88"/>
      <c r="E56587" s="88"/>
      <c r="F56587" s="88"/>
      <c r="G56587" s="88"/>
      <c r="H56587" s="88"/>
      <c r="I56587" s="88"/>
      <c r="J56587" s="88"/>
      <c r="K56587" s="88"/>
    </row>
    <row r="56588" spans="2:11" hidden="1" x14ac:dyDescent="0.2">
      <c r="B56588" s="88"/>
      <c r="C56588" s="88"/>
      <c r="D56588" s="88"/>
      <c r="E56588" s="88"/>
      <c r="F56588" s="88"/>
      <c r="G56588" s="88"/>
      <c r="H56588" s="88"/>
      <c r="I56588" s="88"/>
      <c r="J56588" s="88"/>
      <c r="K56588" s="88"/>
    </row>
    <row r="56589" spans="2:11" hidden="1" x14ac:dyDescent="0.2">
      <c r="B56589" s="88"/>
      <c r="C56589" s="88"/>
      <c r="D56589" s="88"/>
      <c r="E56589" s="88"/>
      <c r="F56589" s="88"/>
      <c r="G56589" s="88"/>
      <c r="H56589" s="88"/>
      <c r="I56589" s="88"/>
      <c r="J56589" s="88"/>
      <c r="K56589" s="88"/>
    </row>
    <row r="56590" spans="2:11" hidden="1" x14ac:dyDescent="0.2">
      <c r="B56590" s="88"/>
      <c r="C56590" s="88"/>
      <c r="D56590" s="88"/>
      <c r="E56590" s="88"/>
      <c r="F56590" s="88"/>
      <c r="G56590" s="88"/>
      <c r="H56590" s="88"/>
      <c r="I56590" s="88"/>
      <c r="J56590" s="88"/>
      <c r="K56590" s="88"/>
    </row>
    <row r="56591" spans="2:11" hidden="1" x14ac:dyDescent="0.2">
      <c r="B56591" s="88"/>
      <c r="C56591" s="88"/>
      <c r="D56591" s="88"/>
      <c r="E56591" s="88"/>
      <c r="F56591" s="88"/>
      <c r="G56591" s="88"/>
      <c r="H56591" s="88"/>
      <c r="I56591" s="88"/>
      <c r="J56591" s="88"/>
      <c r="K56591" s="88"/>
    </row>
    <row r="56592" spans="2:11" hidden="1" x14ac:dyDescent="0.2">
      <c r="B56592" s="88"/>
      <c r="C56592" s="88"/>
      <c r="D56592" s="88"/>
      <c r="E56592" s="88"/>
      <c r="F56592" s="88"/>
      <c r="G56592" s="88"/>
      <c r="H56592" s="88"/>
      <c r="I56592" s="88"/>
      <c r="J56592" s="88"/>
      <c r="K56592" s="88"/>
    </row>
    <row r="56593" spans="2:11" hidden="1" x14ac:dyDescent="0.2">
      <c r="B56593" s="88"/>
      <c r="C56593" s="88"/>
      <c r="D56593" s="88"/>
      <c r="E56593" s="88"/>
      <c r="F56593" s="88"/>
      <c r="G56593" s="88"/>
      <c r="H56593" s="88"/>
      <c r="I56593" s="88"/>
      <c r="J56593" s="88"/>
      <c r="K56593" s="88"/>
    </row>
    <row r="56594" spans="2:11" hidden="1" x14ac:dyDescent="0.2">
      <c r="B56594" s="88"/>
      <c r="C56594" s="88"/>
      <c r="D56594" s="88"/>
      <c r="E56594" s="88"/>
      <c r="F56594" s="88"/>
      <c r="G56594" s="88"/>
      <c r="H56594" s="88"/>
      <c r="I56594" s="88"/>
      <c r="J56594" s="88"/>
      <c r="K56594" s="88"/>
    </row>
    <row r="56595" spans="2:11" hidden="1" x14ac:dyDescent="0.2">
      <c r="B56595" s="88"/>
      <c r="C56595" s="88"/>
      <c r="D56595" s="88"/>
      <c r="E56595" s="88"/>
      <c r="F56595" s="88"/>
      <c r="G56595" s="88"/>
      <c r="H56595" s="88"/>
      <c r="I56595" s="88"/>
      <c r="J56595" s="88"/>
      <c r="K56595" s="88"/>
    </row>
    <row r="56596" spans="2:11" hidden="1" x14ac:dyDescent="0.2">
      <c r="B56596" s="88"/>
      <c r="C56596" s="88"/>
      <c r="D56596" s="88"/>
      <c r="E56596" s="88"/>
      <c r="F56596" s="88"/>
      <c r="G56596" s="88"/>
      <c r="H56596" s="88"/>
      <c r="I56596" s="88"/>
      <c r="J56596" s="88"/>
      <c r="K56596" s="88"/>
    </row>
    <row r="56597" spans="2:11" hidden="1" x14ac:dyDescent="0.2">
      <c r="B56597" s="88"/>
      <c r="C56597" s="88"/>
      <c r="D56597" s="88"/>
      <c r="E56597" s="88"/>
      <c r="F56597" s="88"/>
      <c r="G56597" s="88"/>
      <c r="H56597" s="88"/>
      <c r="I56597" s="88"/>
      <c r="J56597" s="88"/>
      <c r="K56597" s="88"/>
    </row>
    <row r="56598" spans="2:11" hidden="1" x14ac:dyDescent="0.2">
      <c r="B56598" s="88"/>
      <c r="C56598" s="88"/>
      <c r="D56598" s="88"/>
      <c r="E56598" s="88"/>
      <c r="F56598" s="88"/>
      <c r="G56598" s="88"/>
      <c r="H56598" s="88"/>
      <c r="I56598" s="88"/>
      <c r="J56598" s="88"/>
      <c r="K56598" s="88"/>
    </row>
    <row r="56599" spans="2:11" hidden="1" x14ac:dyDescent="0.2">
      <c r="B56599" s="88"/>
      <c r="C56599" s="88"/>
      <c r="D56599" s="88"/>
      <c r="E56599" s="88"/>
      <c r="F56599" s="88"/>
      <c r="G56599" s="88"/>
      <c r="H56599" s="88"/>
      <c r="I56599" s="88"/>
      <c r="J56599" s="88"/>
      <c r="K56599" s="88"/>
    </row>
    <row r="56600" spans="2:11" hidden="1" x14ac:dyDescent="0.2">
      <c r="B56600" s="88"/>
      <c r="C56600" s="88"/>
      <c r="D56600" s="88"/>
      <c r="E56600" s="88"/>
      <c r="F56600" s="88"/>
      <c r="G56600" s="88"/>
      <c r="H56600" s="88"/>
      <c r="I56600" s="88"/>
      <c r="J56600" s="88"/>
      <c r="K56600" s="88"/>
    </row>
    <row r="56601" spans="2:11" hidden="1" x14ac:dyDescent="0.2">
      <c r="B56601" s="88"/>
      <c r="C56601" s="88"/>
      <c r="D56601" s="88"/>
      <c r="E56601" s="88"/>
      <c r="F56601" s="88"/>
      <c r="G56601" s="88"/>
      <c r="H56601" s="88"/>
      <c r="I56601" s="88"/>
      <c r="J56601" s="88"/>
      <c r="K56601" s="88"/>
    </row>
    <row r="56602" spans="2:11" hidden="1" x14ac:dyDescent="0.2">
      <c r="B56602" s="88"/>
      <c r="C56602" s="88"/>
      <c r="D56602" s="88"/>
      <c r="E56602" s="88"/>
      <c r="F56602" s="88"/>
      <c r="G56602" s="88"/>
      <c r="H56602" s="88"/>
      <c r="I56602" s="88"/>
      <c r="J56602" s="88"/>
      <c r="K56602" s="88"/>
    </row>
    <row r="56603" spans="2:11" hidden="1" x14ac:dyDescent="0.2">
      <c r="B56603" s="88"/>
      <c r="C56603" s="88"/>
      <c r="D56603" s="88"/>
      <c r="E56603" s="88"/>
      <c r="F56603" s="88"/>
      <c r="G56603" s="88"/>
      <c r="H56603" s="88"/>
      <c r="I56603" s="88"/>
      <c r="J56603" s="88"/>
      <c r="K56603" s="88"/>
    </row>
    <row r="56604" spans="2:11" hidden="1" x14ac:dyDescent="0.2">
      <c r="B56604" s="88"/>
      <c r="C56604" s="88"/>
      <c r="D56604" s="88"/>
      <c r="E56604" s="88"/>
      <c r="F56604" s="88"/>
      <c r="G56604" s="88"/>
      <c r="H56604" s="88"/>
      <c r="I56604" s="88"/>
      <c r="J56604" s="88"/>
      <c r="K56604" s="88"/>
    </row>
    <row r="56605" spans="2:11" hidden="1" x14ac:dyDescent="0.2">
      <c r="B56605" s="88"/>
      <c r="C56605" s="88"/>
      <c r="D56605" s="88"/>
      <c r="E56605" s="88"/>
      <c r="F56605" s="88"/>
      <c r="G56605" s="88"/>
      <c r="H56605" s="88"/>
      <c r="I56605" s="88"/>
      <c r="J56605" s="88"/>
      <c r="K56605" s="88"/>
    </row>
    <row r="56606" spans="2:11" hidden="1" x14ac:dyDescent="0.2">
      <c r="B56606" s="88"/>
      <c r="C56606" s="88"/>
      <c r="D56606" s="88"/>
      <c r="E56606" s="88"/>
      <c r="F56606" s="88"/>
      <c r="G56606" s="88"/>
      <c r="H56606" s="88"/>
      <c r="I56606" s="88"/>
      <c r="J56606" s="88"/>
      <c r="K56606" s="88"/>
    </row>
    <row r="56607" spans="2:11" hidden="1" x14ac:dyDescent="0.2">
      <c r="B56607" s="88"/>
      <c r="C56607" s="88"/>
      <c r="D56607" s="88"/>
      <c r="E56607" s="88"/>
      <c r="F56607" s="88"/>
      <c r="G56607" s="88"/>
      <c r="H56607" s="88"/>
      <c r="I56607" s="88"/>
      <c r="J56607" s="88"/>
      <c r="K56607" s="88"/>
    </row>
    <row r="56608" spans="2:11" hidden="1" x14ac:dyDescent="0.2">
      <c r="B56608" s="88"/>
      <c r="C56608" s="88"/>
      <c r="D56608" s="88"/>
      <c r="E56608" s="88"/>
      <c r="F56608" s="88"/>
      <c r="G56608" s="88"/>
      <c r="H56608" s="88"/>
      <c r="I56608" s="88"/>
      <c r="J56608" s="88"/>
      <c r="K56608" s="88"/>
    </row>
    <row r="56609" spans="2:11" hidden="1" x14ac:dyDescent="0.2">
      <c r="B56609" s="88"/>
      <c r="C56609" s="88"/>
      <c r="D56609" s="88"/>
      <c r="E56609" s="88"/>
      <c r="F56609" s="88"/>
      <c r="G56609" s="88"/>
      <c r="H56609" s="88"/>
      <c r="I56609" s="88"/>
      <c r="J56609" s="88"/>
      <c r="K56609" s="88"/>
    </row>
    <row r="56610" spans="2:11" hidden="1" x14ac:dyDescent="0.2">
      <c r="B56610" s="88"/>
      <c r="C56610" s="88"/>
      <c r="D56610" s="88"/>
      <c r="E56610" s="88"/>
      <c r="F56610" s="88"/>
      <c r="G56610" s="88"/>
      <c r="H56610" s="88"/>
      <c r="I56610" s="88"/>
      <c r="J56610" s="88"/>
      <c r="K56610" s="88"/>
    </row>
    <row r="56611" spans="2:11" hidden="1" x14ac:dyDescent="0.2">
      <c r="B56611" s="88"/>
      <c r="C56611" s="88"/>
      <c r="D56611" s="88"/>
      <c r="E56611" s="88"/>
      <c r="F56611" s="88"/>
      <c r="G56611" s="88"/>
      <c r="H56611" s="88"/>
      <c r="I56611" s="88"/>
      <c r="J56611" s="88"/>
      <c r="K56611" s="88"/>
    </row>
    <row r="56612" spans="2:11" hidden="1" x14ac:dyDescent="0.2">
      <c r="B56612" s="88"/>
      <c r="C56612" s="88"/>
      <c r="D56612" s="88"/>
      <c r="E56612" s="88"/>
      <c r="F56612" s="88"/>
      <c r="G56612" s="88"/>
      <c r="H56612" s="88"/>
      <c r="I56612" s="88"/>
      <c r="J56612" s="88"/>
      <c r="K56612" s="88"/>
    </row>
    <row r="56613" spans="2:11" hidden="1" x14ac:dyDescent="0.2">
      <c r="B56613" s="88"/>
      <c r="C56613" s="88"/>
      <c r="D56613" s="88"/>
      <c r="E56613" s="88"/>
      <c r="F56613" s="88"/>
      <c r="G56613" s="88"/>
      <c r="H56613" s="88"/>
      <c r="I56613" s="88"/>
      <c r="J56613" s="88"/>
      <c r="K56613" s="88"/>
    </row>
    <row r="56614" spans="2:11" hidden="1" x14ac:dyDescent="0.2">
      <c r="B56614" s="88"/>
      <c r="C56614" s="88"/>
      <c r="D56614" s="88"/>
      <c r="E56614" s="88"/>
      <c r="F56614" s="88"/>
      <c r="G56614" s="88"/>
      <c r="H56614" s="88"/>
      <c r="I56614" s="88"/>
      <c r="J56614" s="88"/>
      <c r="K56614" s="88"/>
    </row>
    <row r="56615" spans="2:11" hidden="1" x14ac:dyDescent="0.2">
      <c r="B56615" s="88"/>
      <c r="C56615" s="88"/>
      <c r="D56615" s="88"/>
      <c r="E56615" s="88"/>
      <c r="F56615" s="88"/>
      <c r="G56615" s="88"/>
      <c r="H56615" s="88"/>
      <c r="I56615" s="88"/>
      <c r="J56615" s="88"/>
      <c r="K56615" s="88"/>
    </row>
    <row r="56616" spans="2:11" hidden="1" x14ac:dyDescent="0.2">
      <c r="B56616" s="88"/>
      <c r="C56616" s="88"/>
      <c r="D56616" s="88"/>
      <c r="E56616" s="88"/>
      <c r="F56616" s="88"/>
      <c r="G56616" s="88"/>
      <c r="H56616" s="88"/>
      <c r="I56616" s="88"/>
      <c r="J56616" s="88"/>
      <c r="K56616" s="88"/>
    </row>
    <row r="56617" spans="2:11" hidden="1" x14ac:dyDescent="0.2">
      <c r="B56617" s="88"/>
      <c r="C56617" s="88"/>
      <c r="D56617" s="88"/>
      <c r="E56617" s="88"/>
      <c r="F56617" s="88"/>
      <c r="G56617" s="88"/>
      <c r="H56617" s="88"/>
      <c r="I56617" s="88"/>
      <c r="J56617" s="88"/>
      <c r="K56617" s="88"/>
    </row>
    <row r="56618" spans="2:11" hidden="1" x14ac:dyDescent="0.2">
      <c r="B56618" s="88"/>
      <c r="C56618" s="88"/>
      <c r="D56618" s="88"/>
      <c r="E56618" s="88"/>
      <c r="F56618" s="88"/>
      <c r="G56618" s="88"/>
      <c r="H56618" s="88"/>
      <c r="I56618" s="88"/>
      <c r="J56618" s="88"/>
      <c r="K56618" s="88"/>
    </row>
    <row r="56619" spans="2:11" hidden="1" x14ac:dyDescent="0.2">
      <c r="B56619" s="88"/>
      <c r="C56619" s="88"/>
      <c r="D56619" s="88"/>
      <c r="E56619" s="88"/>
      <c r="F56619" s="88"/>
      <c r="G56619" s="88"/>
      <c r="H56619" s="88"/>
      <c r="I56619" s="88"/>
      <c r="J56619" s="88"/>
      <c r="K56619" s="88"/>
    </row>
    <row r="56620" spans="2:11" hidden="1" x14ac:dyDescent="0.2">
      <c r="B56620" s="88"/>
      <c r="C56620" s="88"/>
      <c r="D56620" s="88"/>
      <c r="E56620" s="88"/>
      <c r="F56620" s="88"/>
      <c r="G56620" s="88"/>
      <c r="H56620" s="88"/>
      <c r="I56620" s="88"/>
      <c r="J56620" s="88"/>
      <c r="K56620" s="88"/>
    </row>
    <row r="56621" spans="2:11" hidden="1" x14ac:dyDescent="0.2">
      <c r="B56621" s="88"/>
      <c r="C56621" s="88"/>
      <c r="D56621" s="88"/>
      <c r="E56621" s="88"/>
      <c r="F56621" s="88"/>
      <c r="G56621" s="88"/>
      <c r="H56621" s="88"/>
      <c r="I56621" s="88"/>
      <c r="J56621" s="88"/>
      <c r="K56621" s="88"/>
    </row>
    <row r="56622" spans="2:11" hidden="1" x14ac:dyDescent="0.2">
      <c r="B56622" s="88"/>
      <c r="C56622" s="88"/>
      <c r="D56622" s="88"/>
      <c r="E56622" s="88"/>
      <c r="F56622" s="88"/>
      <c r="G56622" s="88"/>
      <c r="H56622" s="88"/>
      <c r="I56622" s="88"/>
      <c r="J56622" s="88"/>
      <c r="K56622" s="88"/>
    </row>
    <row r="56623" spans="2:11" hidden="1" x14ac:dyDescent="0.2">
      <c r="B56623" s="88"/>
      <c r="C56623" s="88"/>
      <c r="D56623" s="88"/>
      <c r="E56623" s="88"/>
      <c r="F56623" s="88"/>
      <c r="G56623" s="88"/>
      <c r="H56623" s="88"/>
      <c r="I56623" s="88"/>
      <c r="J56623" s="88"/>
      <c r="K56623" s="88"/>
    </row>
    <row r="56624" spans="2:11" hidden="1" x14ac:dyDescent="0.2">
      <c r="B56624" s="88"/>
      <c r="C56624" s="88"/>
      <c r="D56624" s="88"/>
      <c r="E56624" s="88"/>
      <c r="F56624" s="88"/>
      <c r="G56624" s="88"/>
      <c r="H56624" s="88"/>
      <c r="I56624" s="88"/>
      <c r="J56624" s="88"/>
      <c r="K56624" s="88"/>
    </row>
    <row r="56625" spans="2:11" hidden="1" x14ac:dyDescent="0.2">
      <c r="B56625" s="88"/>
      <c r="C56625" s="88"/>
      <c r="D56625" s="88"/>
      <c r="E56625" s="88"/>
      <c r="F56625" s="88"/>
      <c r="G56625" s="88"/>
      <c r="H56625" s="88"/>
      <c r="I56625" s="88"/>
      <c r="J56625" s="88"/>
      <c r="K56625" s="88"/>
    </row>
    <row r="56626" spans="2:11" hidden="1" x14ac:dyDescent="0.2">
      <c r="B56626" s="88"/>
      <c r="C56626" s="88"/>
      <c r="D56626" s="88"/>
      <c r="E56626" s="88"/>
      <c r="F56626" s="88"/>
      <c r="G56626" s="88"/>
      <c r="H56626" s="88"/>
      <c r="I56626" s="88"/>
      <c r="J56626" s="88"/>
      <c r="K56626" s="88"/>
    </row>
    <row r="56627" spans="2:11" hidden="1" x14ac:dyDescent="0.2">
      <c r="B56627" s="88"/>
      <c r="C56627" s="88"/>
      <c r="D56627" s="88"/>
      <c r="E56627" s="88"/>
      <c r="F56627" s="88"/>
      <c r="G56627" s="88"/>
      <c r="H56627" s="88"/>
      <c r="I56627" s="88"/>
      <c r="J56627" s="88"/>
      <c r="K56627" s="88"/>
    </row>
    <row r="56628" spans="2:11" hidden="1" x14ac:dyDescent="0.2">
      <c r="B56628" s="88"/>
      <c r="C56628" s="88"/>
      <c r="D56628" s="88"/>
      <c r="E56628" s="88"/>
      <c r="F56628" s="88"/>
      <c r="G56628" s="88"/>
      <c r="H56628" s="88"/>
      <c r="I56628" s="88"/>
      <c r="J56628" s="88"/>
      <c r="K56628" s="88"/>
    </row>
    <row r="56629" spans="2:11" hidden="1" x14ac:dyDescent="0.2">
      <c r="B56629" s="88"/>
      <c r="C56629" s="88"/>
      <c r="D56629" s="88"/>
      <c r="E56629" s="88"/>
      <c r="F56629" s="88"/>
      <c r="G56629" s="88"/>
      <c r="H56629" s="88"/>
      <c r="I56629" s="88"/>
      <c r="J56629" s="88"/>
      <c r="K56629" s="88"/>
    </row>
    <row r="56630" spans="2:11" hidden="1" x14ac:dyDescent="0.2">
      <c r="B56630" s="88"/>
      <c r="C56630" s="88"/>
      <c r="D56630" s="88"/>
      <c r="E56630" s="88"/>
      <c r="F56630" s="88"/>
      <c r="G56630" s="88"/>
      <c r="H56630" s="88"/>
      <c r="I56630" s="88"/>
      <c r="J56630" s="88"/>
      <c r="K56630" s="88"/>
    </row>
    <row r="56631" spans="2:11" hidden="1" x14ac:dyDescent="0.2">
      <c r="B56631" s="88"/>
      <c r="C56631" s="88"/>
      <c r="D56631" s="88"/>
      <c r="E56631" s="88"/>
      <c r="F56631" s="88"/>
      <c r="G56631" s="88"/>
      <c r="H56631" s="88"/>
      <c r="I56631" s="88"/>
      <c r="J56631" s="88"/>
      <c r="K56631" s="88"/>
    </row>
    <row r="56632" spans="2:11" hidden="1" x14ac:dyDescent="0.2">
      <c r="B56632" s="88"/>
      <c r="C56632" s="88"/>
      <c r="D56632" s="88"/>
      <c r="E56632" s="88"/>
      <c r="F56632" s="88"/>
      <c r="G56632" s="88"/>
      <c r="H56632" s="88"/>
      <c r="I56632" s="88"/>
      <c r="J56632" s="88"/>
      <c r="K56632" s="88"/>
    </row>
    <row r="56633" spans="2:11" hidden="1" x14ac:dyDescent="0.2">
      <c r="B56633" s="88"/>
      <c r="C56633" s="88"/>
      <c r="D56633" s="88"/>
      <c r="E56633" s="88"/>
      <c r="F56633" s="88"/>
      <c r="G56633" s="88"/>
      <c r="H56633" s="88"/>
      <c r="I56633" s="88"/>
      <c r="J56633" s="88"/>
      <c r="K56633" s="88"/>
    </row>
    <row r="56634" spans="2:11" hidden="1" x14ac:dyDescent="0.2">
      <c r="B56634" s="88"/>
      <c r="C56634" s="88"/>
      <c r="D56634" s="88"/>
      <c r="E56634" s="88"/>
      <c r="F56634" s="88"/>
      <c r="G56634" s="88"/>
      <c r="H56634" s="88"/>
      <c r="I56634" s="88"/>
      <c r="J56634" s="88"/>
      <c r="K56634" s="88"/>
    </row>
    <row r="56635" spans="2:11" hidden="1" x14ac:dyDescent="0.2">
      <c r="B56635" s="88"/>
      <c r="C56635" s="88"/>
      <c r="D56635" s="88"/>
      <c r="E56635" s="88"/>
      <c r="F56635" s="88"/>
      <c r="G56635" s="88"/>
      <c r="H56635" s="88"/>
      <c r="I56635" s="88"/>
      <c r="J56635" s="88"/>
      <c r="K56635" s="88"/>
    </row>
    <row r="56636" spans="2:11" hidden="1" x14ac:dyDescent="0.2">
      <c r="B56636" s="88"/>
      <c r="C56636" s="88"/>
      <c r="D56636" s="88"/>
      <c r="E56636" s="88"/>
      <c r="F56636" s="88"/>
      <c r="G56636" s="88"/>
      <c r="H56636" s="88"/>
      <c r="I56636" s="88"/>
      <c r="J56636" s="88"/>
      <c r="K56636" s="88"/>
    </row>
    <row r="56637" spans="2:11" hidden="1" x14ac:dyDescent="0.2">
      <c r="B56637" s="88"/>
      <c r="C56637" s="88"/>
      <c r="D56637" s="88"/>
      <c r="E56637" s="88"/>
      <c r="F56637" s="88"/>
      <c r="G56637" s="88"/>
      <c r="H56637" s="88"/>
      <c r="I56637" s="88"/>
      <c r="J56637" s="88"/>
      <c r="K56637" s="88"/>
    </row>
    <row r="56638" spans="2:11" hidden="1" x14ac:dyDescent="0.2">
      <c r="B56638" s="88"/>
      <c r="C56638" s="88"/>
      <c r="D56638" s="88"/>
      <c r="E56638" s="88"/>
      <c r="F56638" s="88"/>
      <c r="G56638" s="88"/>
      <c r="H56638" s="88"/>
      <c r="I56638" s="88"/>
      <c r="J56638" s="88"/>
      <c r="K56638" s="88"/>
    </row>
    <row r="56639" spans="2:11" hidden="1" x14ac:dyDescent="0.2">
      <c r="B56639" s="88"/>
      <c r="C56639" s="88"/>
      <c r="D56639" s="88"/>
      <c r="E56639" s="88"/>
      <c r="F56639" s="88"/>
      <c r="G56639" s="88"/>
      <c r="H56639" s="88"/>
      <c r="I56639" s="88"/>
      <c r="J56639" s="88"/>
      <c r="K56639" s="88"/>
    </row>
    <row r="56640" spans="2:11" hidden="1" x14ac:dyDescent="0.2">
      <c r="B56640" s="88"/>
      <c r="C56640" s="88"/>
      <c r="D56640" s="88"/>
      <c r="E56640" s="88"/>
      <c r="F56640" s="88"/>
      <c r="G56640" s="88"/>
      <c r="H56640" s="88"/>
      <c r="I56640" s="88"/>
      <c r="J56640" s="88"/>
      <c r="K56640" s="88"/>
    </row>
    <row r="56641" spans="2:11" hidden="1" x14ac:dyDescent="0.2">
      <c r="B56641" s="88"/>
      <c r="C56641" s="88"/>
      <c r="D56641" s="88"/>
      <c r="E56641" s="88"/>
      <c r="F56641" s="88"/>
      <c r="G56641" s="88"/>
      <c r="H56641" s="88"/>
      <c r="I56641" s="88"/>
      <c r="J56641" s="88"/>
      <c r="K56641" s="88"/>
    </row>
    <row r="56642" spans="2:11" hidden="1" x14ac:dyDescent="0.2">
      <c r="B56642" s="88"/>
      <c r="C56642" s="88"/>
      <c r="D56642" s="88"/>
      <c r="E56642" s="88"/>
      <c r="F56642" s="88"/>
      <c r="G56642" s="88"/>
      <c r="H56642" s="88"/>
      <c r="I56642" s="88"/>
      <c r="J56642" s="88"/>
      <c r="K56642" s="88"/>
    </row>
    <row r="56643" spans="2:11" hidden="1" x14ac:dyDescent="0.2">
      <c r="B56643" s="88"/>
      <c r="C56643" s="88"/>
      <c r="D56643" s="88"/>
      <c r="E56643" s="88"/>
      <c r="F56643" s="88"/>
      <c r="G56643" s="88"/>
      <c r="H56643" s="88"/>
      <c r="I56643" s="88"/>
      <c r="J56643" s="88"/>
      <c r="K56643" s="88"/>
    </row>
    <row r="56644" spans="2:11" hidden="1" x14ac:dyDescent="0.2">
      <c r="B56644" s="88"/>
      <c r="C56644" s="88"/>
      <c r="D56644" s="88"/>
      <c r="E56644" s="88"/>
      <c r="F56644" s="88"/>
      <c r="G56644" s="88"/>
      <c r="H56644" s="88"/>
      <c r="I56644" s="88"/>
      <c r="J56644" s="88"/>
      <c r="K56644" s="88"/>
    </row>
    <row r="56645" spans="2:11" hidden="1" x14ac:dyDescent="0.2">
      <c r="B56645" s="88"/>
      <c r="C56645" s="88"/>
      <c r="D56645" s="88"/>
      <c r="E56645" s="88"/>
      <c r="F56645" s="88"/>
      <c r="G56645" s="88"/>
      <c r="H56645" s="88"/>
      <c r="I56645" s="88"/>
      <c r="J56645" s="88"/>
      <c r="K56645" s="88"/>
    </row>
    <row r="56646" spans="2:11" hidden="1" x14ac:dyDescent="0.2">
      <c r="B56646" s="88"/>
      <c r="C56646" s="88"/>
      <c r="D56646" s="88"/>
      <c r="E56646" s="88"/>
      <c r="F56646" s="88"/>
      <c r="G56646" s="88"/>
      <c r="H56646" s="88"/>
      <c r="I56646" s="88"/>
      <c r="J56646" s="88"/>
      <c r="K56646" s="88"/>
    </row>
    <row r="56647" spans="2:11" hidden="1" x14ac:dyDescent="0.2">
      <c r="B56647" s="88"/>
      <c r="C56647" s="88"/>
      <c r="D56647" s="88"/>
      <c r="E56647" s="88"/>
      <c r="F56647" s="88"/>
      <c r="G56647" s="88"/>
      <c r="H56647" s="88"/>
      <c r="I56647" s="88"/>
      <c r="J56647" s="88"/>
      <c r="K56647" s="88"/>
    </row>
    <row r="56648" spans="2:11" hidden="1" x14ac:dyDescent="0.2">
      <c r="B56648" s="88"/>
      <c r="C56648" s="88"/>
      <c r="D56648" s="88"/>
      <c r="E56648" s="88"/>
      <c r="F56648" s="88"/>
      <c r="G56648" s="88"/>
      <c r="H56648" s="88"/>
      <c r="I56648" s="88"/>
      <c r="J56648" s="88"/>
      <c r="K56648" s="88"/>
    </row>
    <row r="56649" spans="2:11" hidden="1" x14ac:dyDescent="0.2">
      <c r="B56649" s="88"/>
      <c r="C56649" s="88"/>
      <c r="D56649" s="88"/>
      <c r="E56649" s="88"/>
      <c r="F56649" s="88"/>
      <c r="G56649" s="88"/>
      <c r="H56649" s="88"/>
      <c r="I56649" s="88"/>
      <c r="J56649" s="88"/>
      <c r="K56649" s="88"/>
    </row>
    <row r="56650" spans="2:11" hidden="1" x14ac:dyDescent="0.2">
      <c r="B56650" s="88"/>
      <c r="C56650" s="88"/>
      <c r="D56650" s="88"/>
      <c r="E56650" s="88"/>
      <c r="F56650" s="88"/>
      <c r="G56650" s="88"/>
      <c r="H56650" s="88"/>
      <c r="I56650" s="88"/>
      <c r="J56650" s="88"/>
      <c r="K56650" s="88"/>
    </row>
    <row r="56651" spans="2:11" hidden="1" x14ac:dyDescent="0.2">
      <c r="B56651" s="88"/>
      <c r="C56651" s="88"/>
      <c r="D56651" s="88"/>
      <c r="E56651" s="88"/>
      <c r="F56651" s="88"/>
      <c r="G56651" s="88"/>
      <c r="H56651" s="88"/>
      <c r="I56651" s="88"/>
      <c r="J56651" s="88"/>
      <c r="K56651" s="88"/>
    </row>
    <row r="56652" spans="2:11" hidden="1" x14ac:dyDescent="0.2">
      <c r="B56652" s="88"/>
      <c r="C56652" s="88"/>
      <c r="D56652" s="88"/>
      <c r="E56652" s="88"/>
      <c r="F56652" s="88"/>
      <c r="G56652" s="88"/>
      <c r="H56652" s="88"/>
      <c r="I56652" s="88"/>
      <c r="J56652" s="88"/>
      <c r="K56652" s="88"/>
    </row>
    <row r="56653" spans="2:11" hidden="1" x14ac:dyDescent="0.2">
      <c r="B56653" s="88"/>
      <c r="C56653" s="88"/>
      <c r="D56653" s="88"/>
      <c r="E56653" s="88"/>
      <c r="F56653" s="88"/>
      <c r="G56653" s="88"/>
      <c r="H56653" s="88"/>
      <c r="I56653" s="88"/>
      <c r="J56653" s="88"/>
      <c r="K56653" s="88"/>
    </row>
    <row r="56654" spans="2:11" hidden="1" x14ac:dyDescent="0.2">
      <c r="B56654" s="88"/>
      <c r="C56654" s="88"/>
      <c r="D56654" s="88"/>
      <c r="E56654" s="88"/>
      <c r="F56654" s="88"/>
      <c r="G56654" s="88"/>
      <c r="H56654" s="88"/>
      <c r="I56654" s="88"/>
      <c r="J56654" s="88"/>
      <c r="K56654" s="88"/>
    </row>
    <row r="56655" spans="2:11" hidden="1" x14ac:dyDescent="0.2">
      <c r="B56655" s="88"/>
      <c r="C56655" s="88"/>
      <c r="D56655" s="88"/>
      <c r="E56655" s="88"/>
      <c r="F56655" s="88"/>
      <c r="G56655" s="88"/>
      <c r="H56655" s="88"/>
      <c r="I56655" s="88"/>
      <c r="J56655" s="88"/>
      <c r="K56655" s="88"/>
    </row>
    <row r="56656" spans="2:11" hidden="1" x14ac:dyDescent="0.2">
      <c r="B56656" s="88"/>
      <c r="C56656" s="88"/>
      <c r="D56656" s="88"/>
      <c r="E56656" s="88"/>
      <c r="F56656" s="88"/>
      <c r="G56656" s="88"/>
      <c r="H56656" s="88"/>
      <c r="I56656" s="88"/>
      <c r="J56656" s="88"/>
      <c r="K56656" s="88"/>
    </row>
    <row r="56657" spans="2:11" hidden="1" x14ac:dyDescent="0.2">
      <c r="B56657" s="88"/>
      <c r="C56657" s="88"/>
      <c r="D56657" s="88"/>
      <c r="E56657" s="88"/>
      <c r="F56657" s="88"/>
      <c r="G56657" s="88"/>
      <c r="H56657" s="88"/>
      <c r="I56657" s="88"/>
      <c r="J56657" s="88"/>
      <c r="K56657" s="88"/>
    </row>
    <row r="56658" spans="2:11" hidden="1" x14ac:dyDescent="0.2">
      <c r="B56658" s="88"/>
      <c r="C56658" s="88"/>
      <c r="D56658" s="88"/>
      <c r="E56658" s="88"/>
      <c r="F56658" s="88"/>
      <c r="G56658" s="88"/>
      <c r="H56658" s="88"/>
      <c r="I56658" s="88"/>
      <c r="J56658" s="88"/>
      <c r="K56658" s="88"/>
    </row>
    <row r="56659" spans="2:11" hidden="1" x14ac:dyDescent="0.2">
      <c r="B56659" s="88"/>
      <c r="C56659" s="88"/>
      <c r="D56659" s="88"/>
      <c r="E56659" s="88"/>
      <c r="F56659" s="88"/>
      <c r="G56659" s="88"/>
      <c r="H56659" s="88"/>
      <c r="I56659" s="88"/>
      <c r="J56659" s="88"/>
      <c r="K56659" s="88"/>
    </row>
    <row r="56660" spans="2:11" hidden="1" x14ac:dyDescent="0.2">
      <c r="B56660" s="88"/>
      <c r="C56660" s="88"/>
      <c r="D56660" s="88"/>
      <c r="E56660" s="88"/>
      <c r="F56660" s="88"/>
      <c r="G56660" s="88"/>
      <c r="H56660" s="88"/>
      <c r="I56660" s="88"/>
      <c r="J56660" s="88"/>
      <c r="K56660" s="88"/>
    </row>
    <row r="56661" spans="2:11" hidden="1" x14ac:dyDescent="0.2">
      <c r="B56661" s="88"/>
      <c r="C56661" s="88"/>
      <c r="D56661" s="88"/>
      <c r="E56661" s="88"/>
      <c r="F56661" s="88"/>
      <c r="G56661" s="88"/>
      <c r="H56661" s="88"/>
      <c r="I56661" s="88"/>
      <c r="J56661" s="88"/>
      <c r="K56661" s="88"/>
    </row>
    <row r="56662" spans="2:11" hidden="1" x14ac:dyDescent="0.2">
      <c r="B56662" s="88"/>
      <c r="C56662" s="88"/>
      <c r="D56662" s="88"/>
      <c r="E56662" s="88"/>
      <c r="F56662" s="88"/>
      <c r="G56662" s="88"/>
      <c r="H56662" s="88"/>
      <c r="I56662" s="88"/>
      <c r="J56662" s="88"/>
      <c r="K56662" s="88"/>
    </row>
    <row r="56663" spans="2:11" hidden="1" x14ac:dyDescent="0.2">
      <c r="B56663" s="88"/>
      <c r="C56663" s="88"/>
      <c r="D56663" s="88"/>
      <c r="E56663" s="88"/>
      <c r="F56663" s="88"/>
      <c r="G56663" s="88"/>
      <c r="H56663" s="88"/>
      <c r="I56663" s="88"/>
      <c r="J56663" s="88"/>
      <c r="K56663" s="88"/>
    </row>
    <row r="56664" spans="2:11" hidden="1" x14ac:dyDescent="0.2">
      <c r="B56664" s="88"/>
      <c r="C56664" s="88"/>
      <c r="D56664" s="88"/>
      <c r="E56664" s="88"/>
      <c r="F56664" s="88"/>
      <c r="G56664" s="88"/>
      <c r="H56664" s="88"/>
      <c r="I56664" s="88"/>
      <c r="J56664" s="88"/>
      <c r="K56664" s="88"/>
    </row>
    <row r="56665" spans="2:11" hidden="1" x14ac:dyDescent="0.2">
      <c r="B56665" s="88"/>
      <c r="C56665" s="88"/>
      <c r="D56665" s="88"/>
      <c r="E56665" s="88"/>
      <c r="F56665" s="88"/>
      <c r="G56665" s="88"/>
      <c r="H56665" s="88"/>
      <c r="I56665" s="88"/>
      <c r="J56665" s="88"/>
      <c r="K56665" s="88"/>
    </row>
    <row r="56666" spans="2:11" hidden="1" x14ac:dyDescent="0.2">
      <c r="B56666" s="88"/>
      <c r="C56666" s="88"/>
      <c r="D56666" s="88"/>
      <c r="E56666" s="88"/>
      <c r="F56666" s="88"/>
      <c r="G56666" s="88"/>
      <c r="H56666" s="88"/>
      <c r="I56666" s="88"/>
      <c r="J56666" s="88"/>
      <c r="K56666" s="88"/>
    </row>
    <row r="56667" spans="2:11" hidden="1" x14ac:dyDescent="0.2">
      <c r="B56667" s="88"/>
      <c r="C56667" s="88"/>
      <c r="D56667" s="88"/>
      <c r="E56667" s="88"/>
      <c r="F56667" s="88"/>
      <c r="G56667" s="88"/>
      <c r="H56667" s="88"/>
      <c r="I56667" s="88"/>
      <c r="J56667" s="88"/>
      <c r="K56667" s="88"/>
    </row>
    <row r="56668" spans="2:11" hidden="1" x14ac:dyDescent="0.2">
      <c r="B56668" s="88"/>
      <c r="C56668" s="88"/>
      <c r="D56668" s="88"/>
      <c r="E56668" s="88"/>
      <c r="F56668" s="88"/>
      <c r="G56668" s="88"/>
      <c r="H56668" s="88"/>
      <c r="I56668" s="88"/>
      <c r="J56668" s="88"/>
      <c r="K56668" s="88"/>
    </row>
    <row r="56669" spans="2:11" hidden="1" x14ac:dyDescent="0.2">
      <c r="B56669" s="88"/>
      <c r="C56669" s="88"/>
      <c r="D56669" s="88"/>
      <c r="E56669" s="88"/>
      <c r="F56669" s="88"/>
      <c r="G56669" s="88"/>
      <c r="H56669" s="88"/>
      <c r="I56669" s="88"/>
      <c r="J56669" s="88"/>
      <c r="K56669" s="88"/>
    </row>
    <row r="56670" spans="2:11" hidden="1" x14ac:dyDescent="0.2">
      <c r="B56670" s="88"/>
      <c r="C56670" s="88"/>
      <c r="D56670" s="88"/>
      <c r="E56670" s="88"/>
      <c r="F56670" s="88"/>
      <c r="G56670" s="88"/>
      <c r="H56670" s="88"/>
      <c r="I56670" s="88"/>
      <c r="J56670" s="88"/>
      <c r="K56670" s="88"/>
    </row>
    <row r="56671" spans="2:11" hidden="1" x14ac:dyDescent="0.2">
      <c r="B56671" s="88"/>
      <c r="C56671" s="88"/>
      <c r="D56671" s="88"/>
      <c r="E56671" s="88"/>
      <c r="F56671" s="88"/>
      <c r="G56671" s="88"/>
      <c r="H56671" s="88"/>
      <c r="I56671" s="88"/>
      <c r="J56671" s="88"/>
      <c r="K56671" s="88"/>
    </row>
    <row r="56672" spans="2:11" hidden="1" x14ac:dyDescent="0.2">
      <c r="B56672" s="88"/>
      <c r="C56672" s="88"/>
      <c r="D56672" s="88"/>
      <c r="E56672" s="88"/>
      <c r="F56672" s="88"/>
      <c r="G56672" s="88"/>
      <c r="H56672" s="88"/>
      <c r="I56672" s="88"/>
      <c r="J56672" s="88"/>
      <c r="K56672" s="88"/>
    </row>
    <row r="56673" spans="2:11" hidden="1" x14ac:dyDescent="0.2">
      <c r="B56673" s="88"/>
      <c r="C56673" s="88"/>
      <c r="D56673" s="88"/>
      <c r="E56673" s="88"/>
      <c r="F56673" s="88"/>
      <c r="G56673" s="88"/>
      <c r="H56673" s="88"/>
      <c r="I56673" s="88"/>
      <c r="J56673" s="88"/>
      <c r="K56673" s="88"/>
    </row>
    <row r="56674" spans="2:11" hidden="1" x14ac:dyDescent="0.2">
      <c r="B56674" s="88"/>
      <c r="C56674" s="88"/>
      <c r="D56674" s="88"/>
      <c r="E56674" s="88"/>
      <c r="F56674" s="88"/>
      <c r="G56674" s="88"/>
      <c r="H56674" s="88"/>
      <c r="I56674" s="88"/>
      <c r="J56674" s="88"/>
      <c r="K56674" s="88"/>
    </row>
    <row r="56675" spans="2:11" hidden="1" x14ac:dyDescent="0.2">
      <c r="B56675" s="88"/>
      <c r="C56675" s="88"/>
      <c r="D56675" s="88"/>
      <c r="E56675" s="88"/>
      <c r="F56675" s="88"/>
      <c r="G56675" s="88"/>
      <c r="H56675" s="88"/>
      <c r="I56675" s="88"/>
      <c r="J56675" s="88"/>
      <c r="K56675" s="88"/>
    </row>
    <row r="56676" spans="2:11" hidden="1" x14ac:dyDescent="0.2">
      <c r="B56676" s="88"/>
      <c r="C56676" s="88"/>
      <c r="D56676" s="88"/>
      <c r="E56676" s="88"/>
      <c r="F56676" s="88"/>
      <c r="G56676" s="88"/>
      <c r="H56676" s="88"/>
      <c r="I56676" s="88"/>
      <c r="J56676" s="88"/>
      <c r="K56676" s="88"/>
    </row>
    <row r="56677" spans="2:11" hidden="1" x14ac:dyDescent="0.2">
      <c r="B56677" s="88"/>
      <c r="C56677" s="88"/>
      <c r="D56677" s="88"/>
      <c r="E56677" s="88"/>
      <c r="F56677" s="88"/>
      <c r="G56677" s="88"/>
      <c r="H56677" s="88"/>
      <c r="I56677" s="88"/>
      <c r="J56677" s="88"/>
      <c r="K56677" s="88"/>
    </row>
    <row r="56678" spans="2:11" hidden="1" x14ac:dyDescent="0.2">
      <c r="B56678" s="88"/>
      <c r="C56678" s="88"/>
      <c r="D56678" s="88"/>
      <c r="E56678" s="88"/>
      <c r="F56678" s="88"/>
      <c r="G56678" s="88"/>
      <c r="H56678" s="88"/>
      <c r="I56678" s="88"/>
      <c r="J56678" s="88"/>
      <c r="K56678" s="88"/>
    </row>
    <row r="56679" spans="2:11" hidden="1" x14ac:dyDescent="0.2">
      <c r="B56679" s="88"/>
      <c r="C56679" s="88"/>
      <c r="D56679" s="88"/>
      <c r="E56679" s="88"/>
      <c r="F56679" s="88"/>
      <c r="G56679" s="88"/>
      <c r="H56679" s="88"/>
      <c r="I56679" s="88"/>
      <c r="J56679" s="88"/>
      <c r="K56679" s="88"/>
    </row>
    <row r="56680" spans="2:11" hidden="1" x14ac:dyDescent="0.2">
      <c r="B56680" s="88"/>
      <c r="C56680" s="88"/>
      <c r="D56680" s="88"/>
      <c r="E56680" s="88"/>
      <c r="F56680" s="88"/>
      <c r="G56680" s="88"/>
      <c r="H56680" s="88"/>
      <c r="I56680" s="88"/>
      <c r="J56680" s="88"/>
      <c r="K56680" s="88"/>
    </row>
    <row r="56681" spans="2:11" hidden="1" x14ac:dyDescent="0.2">
      <c r="B56681" s="88"/>
      <c r="C56681" s="88"/>
      <c r="D56681" s="88"/>
      <c r="E56681" s="88"/>
      <c r="F56681" s="88"/>
      <c r="G56681" s="88"/>
      <c r="H56681" s="88"/>
      <c r="I56681" s="88"/>
      <c r="J56681" s="88"/>
      <c r="K56681" s="88"/>
    </row>
    <row r="56682" spans="2:11" hidden="1" x14ac:dyDescent="0.2">
      <c r="B56682" s="88"/>
      <c r="C56682" s="88"/>
      <c r="D56682" s="88"/>
      <c r="E56682" s="88"/>
      <c r="F56682" s="88"/>
      <c r="G56682" s="88"/>
      <c r="H56682" s="88"/>
      <c r="I56682" s="88"/>
      <c r="J56682" s="88"/>
      <c r="K56682" s="88"/>
    </row>
    <row r="56683" spans="2:11" hidden="1" x14ac:dyDescent="0.2">
      <c r="B56683" s="88"/>
      <c r="C56683" s="88"/>
      <c r="D56683" s="88"/>
      <c r="E56683" s="88"/>
      <c r="F56683" s="88"/>
      <c r="G56683" s="88"/>
      <c r="H56683" s="88"/>
      <c r="I56683" s="88"/>
      <c r="J56683" s="88"/>
      <c r="K56683" s="88"/>
    </row>
    <row r="56684" spans="2:11" hidden="1" x14ac:dyDescent="0.2">
      <c r="B56684" s="88"/>
      <c r="C56684" s="88"/>
      <c r="D56684" s="88"/>
      <c r="E56684" s="88"/>
      <c r="F56684" s="88"/>
      <c r="G56684" s="88"/>
      <c r="H56684" s="88"/>
      <c r="I56684" s="88"/>
      <c r="J56684" s="88"/>
      <c r="K56684" s="88"/>
    </row>
    <row r="56685" spans="2:11" hidden="1" x14ac:dyDescent="0.2">
      <c r="B56685" s="88"/>
      <c r="C56685" s="88"/>
      <c r="D56685" s="88"/>
      <c r="E56685" s="88"/>
      <c r="F56685" s="88"/>
      <c r="G56685" s="88"/>
      <c r="H56685" s="88"/>
      <c r="I56685" s="88"/>
      <c r="J56685" s="88"/>
      <c r="K56685" s="88"/>
    </row>
    <row r="56686" spans="2:11" hidden="1" x14ac:dyDescent="0.2">
      <c r="B56686" s="88"/>
      <c r="C56686" s="88"/>
      <c r="D56686" s="88"/>
      <c r="E56686" s="88"/>
      <c r="F56686" s="88"/>
      <c r="G56686" s="88"/>
      <c r="H56686" s="88"/>
      <c r="I56686" s="88"/>
      <c r="J56686" s="88"/>
      <c r="K56686" s="88"/>
    </row>
    <row r="56687" spans="2:11" hidden="1" x14ac:dyDescent="0.2">
      <c r="B56687" s="88"/>
      <c r="C56687" s="88"/>
      <c r="D56687" s="88"/>
      <c r="E56687" s="88"/>
      <c r="F56687" s="88"/>
      <c r="G56687" s="88"/>
      <c r="H56687" s="88"/>
      <c r="I56687" s="88"/>
      <c r="J56687" s="88"/>
      <c r="K56687" s="88"/>
    </row>
    <row r="56688" spans="2:11" hidden="1" x14ac:dyDescent="0.2">
      <c r="B56688" s="88"/>
      <c r="C56688" s="88"/>
      <c r="D56688" s="88"/>
      <c r="E56688" s="88"/>
      <c r="F56688" s="88"/>
      <c r="G56688" s="88"/>
      <c r="H56688" s="88"/>
      <c r="I56688" s="88"/>
      <c r="J56688" s="88"/>
      <c r="K56688" s="88"/>
    </row>
    <row r="56689" spans="2:11" hidden="1" x14ac:dyDescent="0.2">
      <c r="B56689" s="88"/>
      <c r="C56689" s="88"/>
      <c r="D56689" s="88"/>
      <c r="E56689" s="88"/>
      <c r="F56689" s="88"/>
      <c r="G56689" s="88"/>
      <c r="H56689" s="88"/>
      <c r="I56689" s="88"/>
      <c r="J56689" s="88"/>
      <c r="K56689" s="88"/>
    </row>
    <row r="56690" spans="2:11" hidden="1" x14ac:dyDescent="0.2">
      <c r="B56690" s="88"/>
      <c r="C56690" s="88"/>
      <c r="D56690" s="88"/>
      <c r="E56690" s="88"/>
      <c r="F56690" s="88"/>
      <c r="G56690" s="88"/>
      <c r="H56690" s="88"/>
      <c r="I56690" s="88"/>
      <c r="J56690" s="88"/>
      <c r="K56690" s="88"/>
    </row>
    <row r="56691" spans="2:11" hidden="1" x14ac:dyDescent="0.2">
      <c r="B56691" s="88"/>
      <c r="C56691" s="88"/>
      <c r="D56691" s="88"/>
      <c r="E56691" s="88"/>
      <c r="F56691" s="88"/>
      <c r="G56691" s="88"/>
      <c r="H56691" s="88"/>
      <c r="I56691" s="88"/>
      <c r="J56691" s="88"/>
      <c r="K56691" s="88"/>
    </row>
    <row r="56692" spans="2:11" hidden="1" x14ac:dyDescent="0.2">
      <c r="B56692" s="88"/>
      <c r="C56692" s="88"/>
      <c r="D56692" s="88"/>
      <c r="E56692" s="88"/>
      <c r="F56692" s="88"/>
      <c r="G56692" s="88"/>
      <c r="H56692" s="88"/>
      <c r="I56692" s="88"/>
      <c r="J56692" s="88"/>
      <c r="K56692" s="88"/>
    </row>
    <row r="56693" spans="2:11" hidden="1" x14ac:dyDescent="0.2">
      <c r="B56693" s="88"/>
      <c r="C56693" s="88"/>
      <c r="D56693" s="88"/>
      <c r="E56693" s="88"/>
      <c r="F56693" s="88"/>
      <c r="G56693" s="88"/>
      <c r="H56693" s="88"/>
      <c r="I56693" s="88"/>
      <c r="J56693" s="88"/>
      <c r="K56693" s="88"/>
    </row>
    <row r="56694" spans="2:11" hidden="1" x14ac:dyDescent="0.2">
      <c r="B56694" s="88"/>
      <c r="C56694" s="88"/>
      <c r="D56694" s="88"/>
      <c r="E56694" s="88"/>
      <c r="F56694" s="88"/>
      <c r="G56694" s="88"/>
      <c r="H56694" s="88"/>
      <c r="I56694" s="88"/>
      <c r="J56694" s="88"/>
      <c r="K56694" s="88"/>
    </row>
    <row r="56695" spans="2:11" hidden="1" x14ac:dyDescent="0.2">
      <c r="B56695" s="88"/>
      <c r="C56695" s="88"/>
      <c r="D56695" s="88"/>
      <c r="E56695" s="88"/>
      <c r="F56695" s="88"/>
      <c r="G56695" s="88"/>
      <c r="H56695" s="88"/>
      <c r="I56695" s="88"/>
      <c r="J56695" s="88"/>
      <c r="K56695" s="88"/>
    </row>
    <row r="56696" spans="2:11" hidden="1" x14ac:dyDescent="0.2">
      <c r="B56696" s="88"/>
      <c r="C56696" s="88"/>
      <c r="D56696" s="88"/>
      <c r="E56696" s="88"/>
      <c r="F56696" s="88"/>
      <c r="G56696" s="88"/>
      <c r="H56696" s="88"/>
      <c r="I56696" s="88"/>
      <c r="J56696" s="88"/>
      <c r="K56696" s="88"/>
    </row>
    <row r="56697" spans="2:11" hidden="1" x14ac:dyDescent="0.2">
      <c r="B56697" s="88"/>
      <c r="C56697" s="88"/>
      <c r="D56697" s="88"/>
      <c r="E56697" s="88"/>
      <c r="F56697" s="88"/>
      <c r="G56697" s="88"/>
      <c r="H56697" s="88"/>
      <c r="I56697" s="88"/>
      <c r="J56697" s="88"/>
      <c r="K56697" s="88"/>
    </row>
    <row r="56698" spans="2:11" hidden="1" x14ac:dyDescent="0.2">
      <c r="B56698" s="88"/>
      <c r="C56698" s="88"/>
      <c r="D56698" s="88"/>
      <c r="E56698" s="88"/>
      <c r="F56698" s="88"/>
      <c r="G56698" s="88"/>
      <c r="H56698" s="88"/>
      <c r="I56698" s="88"/>
      <c r="J56698" s="88"/>
      <c r="K56698" s="88"/>
    </row>
    <row r="56699" spans="2:11" hidden="1" x14ac:dyDescent="0.2">
      <c r="B56699" s="88"/>
      <c r="C56699" s="88"/>
      <c r="D56699" s="88"/>
      <c r="E56699" s="88"/>
      <c r="F56699" s="88"/>
      <c r="G56699" s="88"/>
      <c r="H56699" s="88"/>
      <c r="I56699" s="88"/>
      <c r="J56699" s="88"/>
      <c r="K56699" s="88"/>
    </row>
    <row r="56700" spans="2:11" hidden="1" x14ac:dyDescent="0.2">
      <c r="B56700" s="88"/>
      <c r="C56700" s="88"/>
      <c r="D56700" s="88"/>
      <c r="E56700" s="88"/>
      <c r="F56700" s="88"/>
      <c r="G56700" s="88"/>
      <c r="H56700" s="88"/>
      <c r="I56700" s="88"/>
      <c r="J56700" s="88"/>
      <c r="K56700" s="88"/>
    </row>
    <row r="56701" spans="2:11" hidden="1" x14ac:dyDescent="0.2">
      <c r="B56701" s="88"/>
      <c r="C56701" s="88"/>
      <c r="D56701" s="88"/>
      <c r="E56701" s="88"/>
      <c r="F56701" s="88"/>
      <c r="G56701" s="88"/>
      <c r="H56701" s="88"/>
      <c r="I56701" s="88"/>
      <c r="J56701" s="88"/>
      <c r="K56701" s="88"/>
    </row>
    <row r="56702" spans="2:11" hidden="1" x14ac:dyDescent="0.2">
      <c r="B56702" s="88"/>
      <c r="C56702" s="88"/>
      <c r="D56702" s="88"/>
      <c r="E56702" s="88"/>
      <c r="F56702" s="88"/>
      <c r="G56702" s="88"/>
      <c r="H56702" s="88"/>
      <c r="I56702" s="88"/>
      <c r="J56702" s="88"/>
      <c r="K56702" s="88"/>
    </row>
    <row r="56703" spans="2:11" hidden="1" x14ac:dyDescent="0.2">
      <c r="B56703" s="88"/>
      <c r="C56703" s="88"/>
      <c r="D56703" s="88"/>
      <c r="E56703" s="88"/>
      <c r="F56703" s="88"/>
      <c r="G56703" s="88"/>
      <c r="H56703" s="88"/>
      <c r="I56703" s="88"/>
      <c r="J56703" s="88"/>
      <c r="K56703" s="88"/>
    </row>
    <row r="56704" spans="2:11" hidden="1" x14ac:dyDescent="0.2">
      <c r="B56704" s="88"/>
      <c r="C56704" s="88"/>
      <c r="D56704" s="88"/>
      <c r="E56704" s="88"/>
      <c r="F56704" s="88"/>
      <c r="G56704" s="88"/>
      <c r="H56704" s="88"/>
      <c r="I56704" s="88"/>
      <c r="J56704" s="88"/>
      <c r="K56704" s="88"/>
    </row>
    <row r="56705" spans="2:11" hidden="1" x14ac:dyDescent="0.2">
      <c r="B56705" s="88"/>
      <c r="C56705" s="88"/>
      <c r="D56705" s="88"/>
      <c r="E56705" s="88"/>
      <c r="F56705" s="88"/>
      <c r="G56705" s="88"/>
      <c r="H56705" s="88"/>
      <c r="I56705" s="88"/>
      <c r="J56705" s="88"/>
      <c r="K56705" s="88"/>
    </row>
    <row r="56706" spans="2:11" hidden="1" x14ac:dyDescent="0.2">
      <c r="B56706" s="88"/>
      <c r="C56706" s="88"/>
      <c r="D56706" s="88"/>
      <c r="E56706" s="88"/>
      <c r="F56706" s="88"/>
      <c r="G56706" s="88"/>
      <c r="H56706" s="88"/>
      <c r="I56706" s="88"/>
      <c r="J56706" s="88"/>
      <c r="K56706" s="88"/>
    </row>
    <row r="56707" spans="2:11" hidden="1" x14ac:dyDescent="0.2">
      <c r="B56707" s="88"/>
      <c r="C56707" s="88"/>
      <c r="D56707" s="88"/>
      <c r="E56707" s="88"/>
      <c r="F56707" s="88"/>
      <c r="G56707" s="88"/>
      <c r="H56707" s="88"/>
      <c r="I56707" s="88"/>
      <c r="J56707" s="88"/>
      <c r="K56707" s="88"/>
    </row>
    <row r="56708" spans="2:11" hidden="1" x14ac:dyDescent="0.2">
      <c r="B56708" s="88"/>
      <c r="C56708" s="88"/>
      <c r="D56708" s="88"/>
      <c r="E56708" s="88"/>
      <c r="F56708" s="88"/>
      <c r="G56708" s="88"/>
      <c r="H56708" s="88"/>
      <c r="I56708" s="88"/>
      <c r="J56708" s="88"/>
      <c r="K56708" s="88"/>
    </row>
    <row r="56709" spans="2:11" hidden="1" x14ac:dyDescent="0.2">
      <c r="B56709" s="88"/>
      <c r="C56709" s="88"/>
      <c r="D56709" s="88"/>
      <c r="E56709" s="88"/>
      <c r="F56709" s="88"/>
      <c r="G56709" s="88"/>
      <c r="H56709" s="88"/>
      <c r="I56709" s="88"/>
      <c r="J56709" s="88"/>
      <c r="K56709" s="88"/>
    </row>
    <row r="56710" spans="2:11" hidden="1" x14ac:dyDescent="0.2">
      <c r="B56710" s="88"/>
      <c r="C56710" s="88"/>
      <c r="D56710" s="88"/>
      <c r="E56710" s="88"/>
      <c r="F56710" s="88"/>
      <c r="G56710" s="88"/>
      <c r="H56710" s="88"/>
      <c r="I56710" s="88"/>
      <c r="J56710" s="88"/>
      <c r="K56710" s="88"/>
    </row>
    <row r="56711" spans="2:11" hidden="1" x14ac:dyDescent="0.2">
      <c r="B56711" s="88"/>
      <c r="C56711" s="88"/>
      <c r="D56711" s="88"/>
      <c r="E56711" s="88"/>
      <c r="F56711" s="88"/>
      <c r="G56711" s="88"/>
      <c r="H56711" s="88"/>
      <c r="I56711" s="88"/>
      <c r="J56711" s="88"/>
      <c r="K56711" s="88"/>
    </row>
    <row r="56712" spans="2:11" hidden="1" x14ac:dyDescent="0.2">
      <c r="B56712" s="88"/>
      <c r="C56712" s="88"/>
      <c r="D56712" s="88"/>
      <c r="E56712" s="88"/>
      <c r="F56712" s="88"/>
      <c r="G56712" s="88"/>
      <c r="H56712" s="88"/>
      <c r="I56712" s="88"/>
      <c r="J56712" s="88"/>
      <c r="K56712" s="88"/>
    </row>
    <row r="56713" spans="2:11" hidden="1" x14ac:dyDescent="0.2">
      <c r="B56713" s="88"/>
      <c r="C56713" s="88"/>
      <c r="D56713" s="88"/>
      <c r="E56713" s="88"/>
      <c r="F56713" s="88"/>
      <c r="G56713" s="88"/>
      <c r="H56713" s="88"/>
      <c r="I56713" s="88"/>
      <c r="J56713" s="88"/>
      <c r="K56713" s="88"/>
    </row>
    <row r="56714" spans="2:11" hidden="1" x14ac:dyDescent="0.2">
      <c r="B56714" s="88"/>
      <c r="C56714" s="88"/>
      <c r="D56714" s="88"/>
      <c r="E56714" s="88"/>
      <c r="F56714" s="88"/>
      <c r="G56714" s="88"/>
      <c r="H56714" s="88"/>
      <c r="I56714" s="88"/>
      <c r="J56714" s="88"/>
      <c r="K56714" s="88"/>
    </row>
    <row r="56715" spans="2:11" hidden="1" x14ac:dyDescent="0.2">
      <c r="B56715" s="88"/>
      <c r="C56715" s="88"/>
      <c r="D56715" s="88"/>
      <c r="E56715" s="88"/>
      <c r="F56715" s="88"/>
      <c r="G56715" s="88"/>
      <c r="H56715" s="88"/>
      <c r="I56715" s="88"/>
      <c r="J56715" s="88"/>
      <c r="K56715" s="88"/>
    </row>
    <row r="56716" spans="2:11" hidden="1" x14ac:dyDescent="0.2">
      <c r="B56716" s="88"/>
      <c r="C56716" s="88"/>
      <c r="D56716" s="88"/>
      <c r="E56716" s="88"/>
      <c r="F56716" s="88"/>
      <c r="G56716" s="88"/>
      <c r="H56716" s="88"/>
      <c r="I56716" s="88"/>
      <c r="J56716" s="88"/>
      <c r="K56716" s="88"/>
    </row>
    <row r="56717" spans="2:11" hidden="1" x14ac:dyDescent="0.2">
      <c r="B56717" s="88"/>
      <c r="C56717" s="88"/>
      <c r="D56717" s="88"/>
      <c r="E56717" s="88"/>
      <c r="F56717" s="88"/>
      <c r="G56717" s="88"/>
      <c r="H56717" s="88"/>
      <c r="I56717" s="88"/>
      <c r="J56717" s="88"/>
      <c r="K56717" s="88"/>
    </row>
    <row r="56718" spans="2:11" hidden="1" x14ac:dyDescent="0.2">
      <c r="B56718" s="88"/>
      <c r="C56718" s="88"/>
      <c r="D56718" s="88"/>
      <c r="E56718" s="88"/>
      <c r="F56718" s="88"/>
      <c r="G56718" s="88"/>
      <c r="H56718" s="88"/>
      <c r="I56718" s="88"/>
      <c r="J56718" s="88"/>
      <c r="K56718" s="88"/>
    </row>
    <row r="56719" spans="2:11" hidden="1" x14ac:dyDescent="0.2">
      <c r="B56719" s="88"/>
      <c r="C56719" s="88"/>
      <c r="D56719" s="88"/>
      <c r="E56719" s="88"/>
      <c r="F56719" s="88"/>
      <c r="G56719" s="88"/>
      <c r="H56719" s="88"/>
      <c r="I56719" s="88"/>
      <c r="J56719" s="88"/>
      <c r="K56719" s="88"/>
    </row>
    <row r="56720" spans="2:11" hidden="1" x14ac:dyDescent="0.2">
      <c r="B56720" s="88"/>
      <c r="C56720" s="88"/>
      <c r="D56720" s="88"/>
      <c r="E56720" s="88"/>
      <c r="F56720" s="88"/>
      <c r="G56720" s="88"/>
      <c r="H56720" s="88"/>
      <c r="I56720" s="88"/>
      <c r="J56720" s="88"/>
      <c r="K56720" s="88"/>
    </row>
    <row r="56721" spans="2:11" hidden="1" x14ac:dyDescent="0.2">
      <c r="B56721" s="88"/>
      <c r="C56721" s="88"/>
      <c r="D56721" s="88"/>
      <c r="E56721" s="88"/>
      <c r="F56721" s="88"/>
      <c r="G56721" s="88"/>
      <c r="H56721" s="88"/>
      <c r="I56721" s="88"/>
      <c r="J56721" s="88"/>
      <c r="K56721" s="88"/>
    </row>
    <row r="56722" spans="2:11" hidden="1" x14ac:dyDescent="0.2">
      <c r="B56722" s="88"/>
      <c r="C56722" s="88"/>
      <c r="D56722" s="88"/>
      <c r="E56722" s="88"/>
      <c r="F56722" s="88"/>
      <c r="G56722" s="88"/>
      <c r="H56722" s="88"/>
      <c r="I56722" s="88"/>
      <c r="J56722" s="88"/>
      <c r="K56722" s="88"/>
    </row>
    <row r="56723" spans="2:11" hidden="1" x14ac:dyDescent="0.2">
      <c r="B56723" s="88"/>
      <c r="C56723" s="88"/>
      <c r="D56723" s="88"/>
      <c r="E56723" s="88"/>
      <c r="F56723" s="88"/>
      <c r="G56723" s="88"/>
      <c r="H56723" s="88"/>
      <c r="I56723" s="88"/>
      <c r="J56723" s="88"/>
      <c r="K56723" s="88"/>
    </row>
    <row r="56724" spans="2:11" hidden="1" x14ac:dyDescent="0.2">
      <c r="B56724" s="88"/>
      <c r="C56724" s="88"/>
      <c r="D56724" s="88"/>
      <c r="E56724" s="88"/>
      <c r="F56724" s="88"/>
      <c r="G56724" s="88"/>
      <c r="H56724" s="88"/>
      <c r="I56724" s="88"/>
      <c r="J56724" s="88"/>
      <c r="K56724" s="88"/>
    </row>
    <row r="56725" spans="2:11" hidden="1" x14ac:dyDescent="0.2">
      <c r="B56725" s="88"/>
      <c r="C56725" s="88"/>
      <c r="D56725" s="88"/>
      <c r="E56725" s="88"/>
      <c r="F56725" s="88"/>
      <c r="G56725" s="88"/>
      <c r="H56725" s="88"/>
      <c r="I56725" s="88"/>
      <c r="J56725" s="88"/>
      <c r="K56725" s="88"/>
    </row>
    <row r="56726" spans="2:11" hidden="1" x14ac:dyDescent="0.2">
      <c r="B56726" s="88"/>
      <c r="C56726" s="88"/>
      <c r="D56726" s="88"/>
      <c r="E56726" s="88"/>
      <c r="F56726" s="88"/>
      <c r="G56726" s="88"/>
      <c r="H56726" s="88"/>
      <c r="I56726" s="88"/>
      <c r="J56726" s="88"/>
      <c r="K56726" s="88"/>
    </row>
    <row r="56727" spans="2:11" hidden="1" x14ac:dyDescent="0.2">
      <c r="B56727" s="88"/>
      <c r="C56727" s="88"/>
      <c r="D56727" s="88"/>
      <c r="E56727" s="88"/>
      <c r="F56727" s="88"/>
      <c r="G56727" s="88"/>
      <c r="H56727" s="88"/>
      <c r="I56727" s="88"/>
      <c r="J56727" s="88"/>
      <c r="K56727" s="88"/>
    </row>
    <row r="56728" spans="2:11" hidden="1" x14ac:dyDescent="0.2">
      <c r="B56728" s="88"/>
      <c r="C56728" s="88"/>
      <c r="D56728" s="88"/>
      <c r="E56728" s="88"/>
      <c r="F56728" s="88"/>
      <c r="G56728" s="88"/>
      <c r="H56728" s="88"/>
      <c r="I56728" s="88"/>
      <c r="J56728" s="88"/>
      <c r="K56728" s="88"/>
    </row>
    <row r="56729" spans="2:11" hidden="1" x14ac:dyDescent="0.2">
      <c r="B56729" s="88"/>
      <c r="C56729" s="88"/>
      <c r="D56729" s="88"/>
      <c r="E56729" s="88"/>
      <c r="F56729" s="88"/>
      <c r="G56729" s="88"/>
      <c r="H56729" s="88"/>
      <c r="I56729" s="88"/>
      <c r="J56729" s="88"/>
      <c r="K56729" s="88"/>
    </row>
    <row r="56730" spans="2:11" hidden="1" x14ac:dyDescent="0.2">
      <c r="B56730" s="88"/>
      <c r="C56730" s="88"/>
      <c r="D56730" s="88"/>
      <c r="E56730" s="88"/>
      <c r="F56730" s="88"/>
      <c r="G56730" s="88"/>
      <c r="H56730" s="88"/>
      <c r="I56730" s="88"/>
      <c r="J56730" s="88"/>
      <c r="K56730" s="88"/>
    </row>
    <row r="56731" spans="2:11" hidden="1" x14ac:dyDescent="0.2">
      <c r="B56731" s="88"/>
      <c r="C56731" s="88"/>
      <c r="D56731" s="88"/>
      <c r="E56731" s="88"/>
      <c r="F56731" s="88"/>
      <c r="G56731" s="88"/>
      <c r="H56731" s="88"/>
      <c r="I56731" s="88"/>
      <c r="J56731" s="88"/>
      <c r="K56731" s="88"/>
    </row>
    <row r="56732" spans="2:11" hidden="1" x14ac:dyDescent="0.2">
      <c r="B56732" s="88"/>
      <c r="C56732" s="88"/>
      <c r="D56732" s="88"/>
      <c r="E56732" s="88"/>
      <c r="F56732" s="88"/>
      <c r="G56732" s="88"/>
      <c r="H56732" s="88"/>
      <c r="I56732" s="88"/>
      <c r="J56732" s="88"/>
      <c r="K56732" s="88"/>
    </row>
    <row r="56733" spans="2:11" hidden="1" x14ac:dyDescent="0.2">
      <c r="B56733" s="88"/>
      <c r="C56733" s="88"/>
      <c r="D56733" s="88"/>
      <c r="E56733" s="88"/>
      <c r="F56733" s="88"/>
      <c r="G56733" s="88"/>
      <c r="H56733" s="88"/>
      <c r="I56733" s="88"/>
      <c r="J56733" s="88"/>
      <c r="K56733" s="88"/>
    </row>
    <row r="56734" spans="2:11" hidden="1" x14ac:dyDescent="0.2">
      <c r="B56734" s="88"/>
      <c r="C56734" s="88"/>
      <c r="D56734" s="88"/>
      <c r="E56734" s="88"/>
      <c r="F56734" s="88"/>
      <c r="G56734" s="88"/>
      <c r="H56734" s="88"/>
      <c r="I56734" s="88"/>
      <c r="J56734" s="88"/>
      <c r="K56734" s="88"/>
    </row>
    <row r="56735" spans="2:11" hidden="1" x14ac:dyDescent="0.2">
      <c r="B56735" s="88"/>
      <c r="C56735" s="88"/>
      <c r="D56735" s="88"/>
      <c r="E56735" s="88"/>
      <c r="F56735" s="88"/>
      <c r="G56735" s="88"/>
      <c r="H56735" s="88"/>
      <c r="I56735" s="88"/>
      <c r="J56735" s="88"/>
      <c r="K56735" s="88"/>
    </row>
    <row r="56736" spans="2:11" hidden="1" x14ac:dyDescent="0.2">
      <c r="B56736" s="88"/>
      <c r="C56736" s="88"/>
      <c r="D56736" s="88"/>
      <c r="E56736" s="88"/>
      <c r="F56736" s="88"/>
      <c r="G56736" s="88"/>
      <c r="H56736" s="88"/>
      <c r="I56736" s="88"/>
      <c r="J56736" s="88"/>
      <c r="K56736" s="88"/>
    </row>
    <row r="56737" spans="2:11" hidden="1" x14ac:dyDescent="0.2">
      <c r="B56737" s="88"/>
      <c r="C56737" s="88"/>
      <c r="D56737" s="88"/>
      <c r="E56737" s="88"/>
      <c r="F56737" s="88"/>
      <c r="G56737" s="88"/>
      <c r="H56737" s="88"/>
      <c r="I56737" s="88"/>
      <c r="J56737" s="88"/>
      <c r="K56737" s="88"/>
    </row>
    <row r="56738" spans="2:11" hidden="1" x14ac:dyDescent="0.2">
      <c r="B56738" s="88"/>
      <c r="C56738" s="88"/>
      <c r="D56738" s="88"/>
      <c r="E56738" s="88"/>
      <c r="F56738" s="88"/>
      <c r="G56738" s="88"/>
      <c r="H56738" s="88"/>
      <c r="I56738" s="88"/>
      <c r="J56738" s="88"/>
      <c r="K56738" s="88"/>
    </row>
    <row r="56739" spans="2:11" hidden="1" x14ac:dyDescent="0.2">
      <c r="B56739" s="88"/>
      <c r="C56739" s="88"/>
      <c r="D56739" s="88"/>
      <c r="E56739" s="88"/>
      <c r="F56739" s="88"/>
      <c r="G56739" s="88"/>
      <c r="H56739" s="88"/>
      <c r="I56739" s="88"/>
      <c r="J56739" s="88"/>
      <c r="K56739" s="88"/>
    </row>
    <row r="56740" spans="2:11" hidden="1" x14ac:dyDescent="0.2">
      <c r="B56740" s="88"/>
      <c r="C56740" s="88"/>
      <c r="D56740" s="88"/>
      <c r="E56740" s="88"/>
      <c r="F56740" s="88"/>
      <c r="G56740" s="88"/>
      <c r="H56740" s="88"/>
      <c r="I56740" s="88"/>
      <c r="J56740" s="88"/>
      <c r="K56740" s="88"/>
    </row>
    <row r="56741" spans="2:11" hidden="1" x14ac:dyDescent="0.2">
      <c r="B56741" s="88"/>
      <c r="C56741" s="88"/>
      <c r="D56741" s="88"/>
      <c r="E56741" s="88"/>
      <c r="F56741" s="88"/>
      <c r="G56741" s="88"/>
      <c r="H56741" s="88"/>
      <c r="I56741" s="88"/>
      <c r="J56741" s="88"/>
      <c r="K56741" s="88"/>
    </row>
    <row r="56742" spans="2:11" hidden="1" x14ac:dyDescent="0.2">
      <c r="B56742" s="88"/>
      <c r="C56742" s="88"/>
      <c r="D56742" s="88"/>
      <c r="E56742" s="88"/>
      <c r="F56742" s="88"/>
      <c r="G56742" s="88"/>
      <c r="H56742" s="88"/>
      <c r="I56742" s="88"/>
      <c r="J56742" s="88"/>
      <c r="K56742" s="88"/>
    </row>
    <row r="56743" spans="2:11" hidden="1" x14ac:dyDescent="0.2">
      <c r="B56743" s="88"/>
      <c r="C56743" s="88"/>
      <c r="D56743" s="88"/>
      <c r="E56743" s="88"/>
      <c r="F56743" s="88"/>
      <c r="G56743" s="88"/>
      <c r="H56743" s="88"/>
      <c r="I56743" s="88"/>
      <c r="J56743" s="88"/>
      <c r="K56743" s="88"/>
    </row>
    <row r="56744" spans="2:11" hidden="1" x14ac:dyDescent="0.2">
      <c r="B56744" s="88"/>
      <c r="C56744" s="88"/>
      <c r="D56744" s="88"/>
      <c r="E56744" s="88"/>
      <c r="F56744" s="88"/>
      <c r="G56744" s="88"/>
      <c r="H56744" s="88"/>
      <c r="I56744" s="88"/>
      <c r="J56744" s="88"/>
      <c r="K56744" s="88"/>
    </row>
    <row r="56745" spans="2:11" hidden="1" x14ac:dyDescent="0.2">
      <c r="B56745" s="88"/>
      <c r="C56745" s="88"/>
      <c r="D56745" s="88"/>
      <c r="E56745" s="88"/>
      <c r="F56745" s="88"/>
      <c r="G56745" s="88"/>
      <c r="H56745" s="88"/>
      <c r="I56745" s="88"/>
      <c r="J56745" s="88"/>
      <c r="K56745" s="88"/>
    </row>
    <row r="56746" spans="2:11" hidden="1" x14ac:dyDescent="0.2">
      <c r="B56746" s="88"/>
      <c r="C56746" s="88"/>
      <c r="D56746" s="88"/>
      <c r="E56746" s="88"/>
      <c r="F56746" s="88"/>
      <c r="G56746" s="88"/>
      <c r="H56746" s="88"/>
      <c r="I56746" s="88"/>
      <c r="J56746" s="88"/>
      <c r="K56746" s="88"/>
    </row>
    <row r="56747" spans="2:11" hidden="1" x14ac:dyDescent="0.2">
      <c r="B56747" s="88"/>
      <c r="C56747" s="88"/>
      <c r="D56747" s="88"/>
      <c r="E56747" s="88"/>
      <c r="F56747" s="88"/>
      <c r="G56747" s="88"/>
      <c r="H56747" s="88"/>
      <c r="I56747" s="88"/>
      <c r="J56747" s="88"/>
      <c r="K56747" s="88"/>
    </row>
    <row r="56748" spans="2:11" hidden="1" x14ac:dyDescent="0.2">
      <c r="B56748" s="88"/>
      <c r="C56748" s="88"/>
      <c r="D56748" s="88"/>
      <c r="E56748" s="88"/>
      <c r="F56748" s="88"/>
      <c r="G56748" s="88"/>
      <c r="H56748" s="88"/>
      <c r="I56748" s="88"/>
      <c r="J56748" s="88"/>
      <c r="K56748" s="88"/>
    </row>
    <row r="56749" spans="2:11" hidden="1" x14ac:dyDescent="0.2">
      <c r="B56749" s="88"/>
      <c r="C56749" s="88"/>
      <c r="D56749" s="88"/>
      <c r="E56749" s="88"/>
      <c r="F56749" s="88"/>
      <c r="G56749" s="88"/>
      <c r="H56749" s="88"/>
      <c r="I56749" s="88"/>
      <c r="J56749" s="88"/>
      <c r="K56749" s="88"/>
    </row>
    <row r="56750" spans="2:11" hidden="1" x14ac:dyDescent="0.2">
      <c r="B56750" s="88"/>
      <c r="C56750" s="88"/>
      <c r="D56750" s="88"/>
      <c r="E56750" s="88"/>
      <c r="F56750" s="88"/>
      <c r="G56750" s="88"/>
      <c r="H56750" s="88"/>
      <c r="I56750" s="88"/>
      <c r="J56750" s="88"/>
      <c r="K56750" s="88"/>
    </row>
    <row r="56751" spans="2:11" hidden="1" x14ac:dyDescent="0.2">
      <c r="B56751" s="88"/>
      <c r="C56751" s="88"/>
      <c r="D56751" s="88"/>
      <c r="E56751" s="88"/>
      <c r="F56751" s="88"/>
      <c r="G56751" s="88"/>
      <c r="H56751" s="88"/>
      <c r="I56751" s="88"/>
      <c r="J56751" s="88"/>
      <c r="K56751" s="88"/>
    </row>
    <row r="56752" spans="2:11" hidden="1" x14ac:dyDescent="0.2">
      <c r="B56752" s="88"/>
      <c r="C56752" s="88"/>
      <c r="D56752" s="88"/>
      <c r="E56752" s="88"/>
      <c r="F56752" s="88"/>
      <c r="G56752" s="88"/>
      <c r="H56752" s="88"/>
      <c r="I56752" s="88"/>
      <c r="J56752" s="88"/>
      <c r="K56752" s="88"/>
    </row>
    <row r="56753" spans="2:11" hidden="1" x14ac:dyDescent="0.2">
      <c r="B56753" s="88"/>
      <c r="C56753" s="88"/>
      <c r="D56753" s="88"/>
      <c r="E56753" s="88"/>
      <c r="F56753" s="88"/>
      <c r="G56753" s="88"/>
      <c r="H56753" s="88"/>
      <c r="I56753" s="88"/>
      <c r="J56753" s="88"/>
      <c r="K56753" s="88"/>
    </row>
    <row r="56754" spans="2:11" hidden="1" x14ac:dyDescent="0.2">
      <c r="B56754" s="88"/>
      <c r="C56754" s="88"/>
      <c r="D56754" s="88"/>
      <c r="E56754" s="88"/>
      <c r="F56754" s="88"/>
      <c r="G56754" s="88"/>
      <c r="H56754" s="88"/>
      <c r="I56754" s="88"/>
      <c r="J56754" s="88"/>
      <c r="K56754" s="88"/>
    </row>
    <row r="56755" spans="2:11" hidden="1" x14ac:dyDescent="0.2">
      <c r="B56755" s="88"/>
      <c r="C56755" s="88"/>
      <c r="D56755" s="88"/>
      <c r="E56755" s="88"/>
      <c r="F56755" s="88"/>
      <c r="G56755" s="88"/>
      <c r="H56755" s="88"/>
      <c r="I56755" s="88"/>
      <c r="J56755" s="88"/>
      <c r="K56755" s="88"/>
    </row>
    <row r="56756" spans="2:11" hidden="1" x14ac:dyDescent="0.2">
      <c r="B56756" s="88"/>
      <c r="C56756" s="88"/>
      <c r="D56756" s="88"/>
      <c r="E56756" s="88"/>
      <c r="F56756" s="88"/>
      <c r="G56756" s="88"/>
      <c r="H56756" s="88"/>
      <c r="I56756" s="88"/>
      <c r="J56756" s="88"/>
      <c r="K56756" s="88"/>
    </row>
    <row r="56757" spans="2:11" hidden="1" x14ac:dyDescent="0.2">
      <c r="B56757" s="88"/>
      <c r="C56757" s="88"/>
      <c r="D56757" s="88"/>
      <c r="E56757" s="88"/>
      <c r="F56757" s="88"/>
      <c r="G56757" s="88"/>
      <c r="H56757" s="88"/>
      <c r="I56757" s="88"/>
      <c r="J56757" s="88"/>
      <c r="K56757" s="88"/>
    </row>
    <row r="56758" spans="2:11" hidden="1" x14ac:dyDescent="0.2">
      <c r="B56758" s="88"/>
      <c r="C56758" s="88"/>
      <c r="D56758" s="88"/>
      <c r="E56758" s="88"/>
      <c r="F56758" s="88"/>
      <c r="G56758" s="88"/>
      <c r="H56758" s="88"/>
      <c r="I56758" s="88"/>
      <c r="J56758" s="88"/>
      <c r="K56758" s="88"/>
    </row>
    <row r="56759" spans="2:11" hidden="1" x14ac:dyDescent="0.2">
      <c r="B56759" s="88"/>
      <c r="C56759" s="88"/>
      <c r="D56759" s="88"/>
      <c r="E56759" s="88"/>
      <c r="F56759" s="88"/>
      <c r="G56759" s="88"/>
      <c r="H56759" s="88"/>
      <c r="I56759" s="88"/>
      <c r="J56759" s="88"/>
      <c r="K56759" s="88"/>
    </row>
    <row r="56760" spans="2:11" hidden="1" x14ac:dyDescent="0.2">
      <c r="B56760" s="88"/>
      <c r="C56760" s="88"/>
      <c r="D56760" s="88"/>
      <c r="E56760" s="88"/>
      <c r="F56760" s="88"/>
      <c r="G56760" s="88"/>
      <c r="H56760" s="88"/>
      <c r="I56760" s="88"/>
      <c r="J56760" s="88"/>
      <c r="K56760" s="88"/>
    </row>
    <row r="56761" spans="2:11" hidden="1" x14ac:dyDescent="0.2">
      <c r="B56761" s="88"/>
      <c r="C56761" s="88"/>
      <c r="D56761" s="88"/>
      <c r="E56761" s="88"/>
      <c r="F56761" s="88"/>
      <c r="G56761" s="88"/>
      <c r="H56761" s="88"/>
      <c r="I56761" s="88"/>
      <c r="J56761" s="88"/>
      <c r="K56761" s="88"/>
    </row>
    <row r="56762" spans="2:11" hidden="1" x14ac:dyDescent="0.2">
      <c r="B56762" s="88"/>
      <c r="C56762" s="88"/>
      <c r="D56762" s="88"/>
      <c r="E56762" s="88"/>
      <c r="F56762" s="88"/>
      <c r="G56762" s="88"/>
      <c r="H56762" s="88"/>
      <c r="I56762" s="88"/>
      <c r="J56762" s="88"/>
      <c r="K56762" s="88"/>
    </row>
    <row r="56763" spans="2:11" hidden="1" x14ac:dyDescent="0.2">
      <c r="B56763" s="88"/>
      <c r="C56763" s="88"/>
      <c r="D56763" s="88"/>
      <c r="E56763" s="88"/>
      <c r="F56763" s="88"/>
      <c r="G56763" s="88"/>
      <c r="H56763" s="88"/>
      <c r="I56763" s="88"/>
      <c r="J56763" s="88"/>
      <c r="K56763" s="88"/>
    </row>
    <row r="56764" spans="2:11" hidden="1" x14ac:dyDescent="0.2">
      <c r="B56764" s="88"/>
      <c r="C56764" s="88"/>
      <c r="D56764" s="88"/>
      <c r="E56764" s="88"/>
      <c r="F56764" s="88"/>
      <c r="G56764" s="88"/>
      <c r="H56764" s="88"/>
      <c r="I56764" s="88"/>
      <c r="J56764" s="88"/>
      <c r="K56764" s="88"/>
    </row>
    <row r="56765" spans="2:11" hidden="1" x14ac:dyDescent="0.2">
      <c r="B56765" s="88"/>
      <c r="C56765" s="88"/>
      <c r="D56765" s="88"/>
      <c r="E56765" s="88"/>
      <c r="F56765" s="88"/>
      <c r="G56765" s="88"/>
      <c r="H56765" s="88"/>
      <c r="I56765" s="88"/>
      <c r="J56765" s="88"/>
      <c r="K56765" s="88"/>
    </row>
    <row r="56766" spans="2:11" hidden="1" x14ac:dyDescent="0.2">
      <c r="B56766" s="88"/>
      <c r="C56766" s="88"/>
      <c r="D56766" s="88"/>
      <c r="E56766" s="88"/>
      <c r="F56766" s="88"/>
      <c r="G56766" s="88"/>
      <c r="H56766" s="88"/>
      <c r="I56766" s="88"/>
      <c r="J56766" s="88"/>
      <c r="K56766" s="88"/>
    </row>
    <row r="56767" spans="2:11" hidden="1" x14ac:dyDescent="0.2">
      <c r="B56767" s="88"/>
      <c r="C56767" s="88"/>
      <c r="D56767" s="88"/>
      <c r="E56767" s="88"/>
      <c r="F56767" s="88"/>
      <c r="G56767" s="88"/>
      <c r="H56767" s="88"/>
      <c r="I56767" s="88"/>
      <c r="J56767" s="88"/>
      <c r="K56767" s="88"/>
    </row>
    <row r="56768" spans="2:11" hidden="1" x14ac:dyDescent="0.2">
      <c r="B56768" s="88"/>
      <c r="C56768" s="88"/>
      <c r="D56768" s="88"/>
      <c r="E56768" s="88"/>
      <c r="F56768" s="88"/>
      <c r="G56768" s="88"/>
      <c r="H56768" s="88"/>
      <c r="I56768" s="88"/>
      <c r="J56768" s="88"/>
      <c r="K56768" s="88"/>
    </row>
    <row r="56769" spans="2:11" hidden="1" x14ac:dyDescent="0.2">
      <c r="B56769" s="88"/>
      <c r="C56769" s="88"/>
      <c r="D56769" s="88"/>
      <c r="E56769" s="88"/>
      <c r="F56769" s="88"/>
      <c r="G56769" s="88"/>
      <c r="H56769" s="88"/>
      <c r="I56769" s="88"/>
      <c r="J56769" s="88"/>
      <c r="K56769" s="88"/>
    </row>
    <row r="56770" spans="2:11" hidden="1" x14ac:dyDescent="0.2">
      <c r="B56770" s="88"/>
      <c r="C56770" s="88"/>
      <c r="D56770" s="88"/>
      <c r="E56770" s="88"/>
      <c r="F56770" s="88"/>
      <c r="G56770" s="88"/>
      <c r="H56770" s="88"/>
      <c r="I56770" s="88"/>
      <c r="J56770" s="88"/>
      <c r="K56770" s="88"/>
    </row>
    <row r="56771" spans="2:11" hidden="1" x14ac:dyDescent="0.2">
      <c r="B56771" s="88"/>
      <c r="C56771" s="88"/>
      <c r="D56771" s="88"/>
      <c r="E56771" s="88"/>
      <c r="F56771" s="88"/>
      <c r="G56771" s="88"/>
      <c r="H56771" s="88"/>
      <c r="I56771" s="88"/>
      <c r="J56771" s="88"/>
      <c r="K56771" s="88"/>
    </row>
    <row r="56772" spans="2:11" hidden="1" x14ac:dyDescent="0.2">
      <c r="B56772" s="88"/>
      <c r="C56772" s="88"/>
      <c r="D56772" s="88"/>
      <c r="E56772" s="88"/>
      <c r="F56772" s="88"/>
      <c r="G56772" s="88"/>
      <c r="H56772" s="88"/>
      <c r="I56772" s="88"/>
      <c r="J56772" s="88"/>
      <c r="K56772" s="88"/>
    </row>
    <row r="56773" spans="2:11" hidden="1" x14ac:dyDescent="0.2">
      <c r="B56773" s="88"/>
      <c r="C56773" s="88"/>
      <c r="D56773" s="88"/>
      <c r="E56773" s="88"/>
      <c r="F56773" s="88"/>
      <c r="G56773" s="88"/>
      <c r="H56773" s="88"/>
      <c r="I56773" s="88"/>
      <c r="J56773" s="88"/>
      <c r="K56773" s="88"/>
    </row>
    <row r="56774" spans="2:11" hidden="1" x14ac:dyDescent="0.2">
      <c r="B56774" s="88"/>
      <c r="C56774" s="88"/>
      <c r="D56774" s="88"/>
      <c r="E56774" s="88"/>
      <c r="F56774" s="88"/>
      <c r="G56774" s="88"/>
      <c r="H56774" s="88"/>
      <c r="I56774" s="88"/>
      <c r="J56774" s="88"/>
      <c r="K56774" s="88"/>
    </row>
    <row r="56775" spans="2:11" hidden="1" x14ac:dyDescent="0.2">
      <c r="B56775" s="88"/>
      <c r="C56775" s="88"/>
      <c r="D56775" s="88"/>
      <c r="E56775" s="88"/>
      <c r="F56775" s="88"/>
      <c r="G56775" s="88"/>
      <c r="H56775" s="88"/>
      <c r="I56775" s="88"/>
      <c r="J56775" s="88"/>
      <c r="K56775" s="88"/>
    </row>
    <row r="56776" spans="2:11" hidden="1" x14ac:dyDescent="0.2">
      <c r="B56776" s="88"/>
      <c r="C56776" s="88"/>
      <c r="D56776" s="88"/>
      <c r="E56776" s="88"/>
      <c r="F56776" s="88"/>
      <c r="G56776" s="88"/>
      <c r="H56776" s="88"/>
      <c r="I56776" s="88"/>
      <c r="J56776" s="88"/>
      <c r="K56776" s="88"/>
    </row>
    <row r="56777" spans="2:11" hidden="1" x14ac:dyDescent="0.2">
      <c r="B56777" s="88"/>
      <c r="C56777" s="88"/>
      <c r="D56777" s="88"/>
      <c r="E56777" s="88"/>
      <c r="F56777" s="88"/>
      <c r="G56777" s="88"/>
      <c r="H56777" s="88"/>
      <c r="I56777" s="88"/>
      <c r="J56777" s="88"/>
      <c r="K56777" s="88"/>
    </row>
    <row r="56778" spans="2:11" hidden="1" x14ac:dyDescent="0.2">
      <c r="B56778" s="88"/>
      <c r="C56778" s="88"/>
      <c r="D56778" s="88"/>
      <c r="E56778" s="88"/>
      <c r="F56778" s="88"/>
      <c r="G56778" s="88"/>
      <c r="H56778" s="88"/>
      <c r="I56778" s="88"/>
      <c r="J56778" s="88"/>
      <c r="K56778" s="88"/>
    </row>
    <row r="56779" spans="2:11" hidden="1" x14ac:dyDescent="0.2">
      <c r="B56779" s="88"/>
      <c r="C56779" s="88"/>
      <c r="D56779" s="88"/>
      <c r="E56779" s="88"/>
      <c r="F56779" s="88"/>
      <c r="G56779" s="88"/>
      <c r="H56779" s="88"/>
      <c r="I56779" s="88"/>
      <c r="J56779" s="88"/>
      <c r="K56779" s="88"/>
    </row>
    <row r="56780" spans="2:11" hidden="1" x14ac:dyDescent="0.2">
      <c r="B56780" s="88"/>
      <c r="C56780" s="88"/>
      <c r="D56780" s="88"/>
      <c r="E56780" s="88"/>
      <c r="F56780" s="88"/>
      <c r="G56780" s="88"/>
      <c r="H56780" s="88"/>
      <c r="I56780" s="88"/>
      <c r="J56780" s="88"/>
      <c r="K56780" s="88"/>
    </row>
    <row r="56781" spans="2:11" hidden="1" x14ac:dyDescent="0.2">
      <c r="B56781" s="88"/>
      <c r="C56781" s="88"/>
      <c r="D56781" s="88"/>
      <c r="E56781" s="88"/>
      <c r="F56781" s="88"/>
      <c r="G56781" s="88"/>
      <c r="H56781" s="88"/>
      <c r="I56781" s="88"/>
      <c r="J56781" s="88"/>
      <c r="K56781" s="88"/>
    </row>
    <row r="56782" spans="2:11" hidden="1" x14ac:dyDescent="0.2">
      <c r="B56782" s="88"/>
      <c r="C56782" s="88"/>
      <c r="D56782" s="88"/>
      <c r="E56782" s="88"/>
      <c r="F56782" s="88"/>
      <c r="G56782" s="88"/>
      <c r="H56782" s="88"/>
      <c r="I56782" s="88"/>
      <c r="J56782" s="88"/>
      <c r="K56782" s="88"/>
    </row>
    <row r="56783" spans="2:11" hidden="1" x14ac:dyDescent="0.2">
      <c r="B56783" s="88"/>
      <c r="C56783" s="88"/>
      <c r="D56783" s="88"/>
      <c r="E56783" s="88"/>
      <c r="F56783" s="88"/>
      <c r="G56783" s="88"/>
      <c r="H56783" s="88"/>
      <c r="I56783" s="88"/>
      <c r="J56783" s="88"/>
      <c r="K56783" s="88"/>
    </row>
    <row r="56784" spans="2:11" hidden="1" x14ac:dyDescent="0.2">
      <c r="B56784" s="88"/>
      <c r="C56784" s="88"/>
      <c r="D56784" s="88"/>
      <c r="E56784" s="88"/>
      <c r="F56784" s="88"/>
      <c r="G56784" s="88"/>
      <c r="H56784" s="88"/>
      <c r="I56784" s="88"/>
      <c r="J56784" s="88"/>
      <c r="K56784" s="88"/>
    </row>
    <row r="56785" spans="2:11" hidden="1" x14ac:dyDescent="0.2">
      <c r="B56785" s="88"/>
      <c r="C56785" s="88"/>
      <c r="D56785" s="88"/>
      <c r="E56785" s="88"/>
      <c r="F56785" s="88"/>
      <c r="G56785" s="88"/>
      <c r="H56785" s="88"/>
      <c r="I56785" s="88"/>
      <c r="J56785" s="88"/>
      <c r="K56785" s="88"/>
    </row>
    <row r="56786" spans="2:11" hidden="1" x14ac:dyDescent="0.2">
      <c r="B56786" s="88"/>
      <c r="C56786" s="88"/>
      <c r="D56786" s="88"/>
      <c r="E56786" s="88"/>
      <c r="F56786" s="88"/>
      <c r="G56786" s="88"/>
      <c r="H56786" s="88"/>
      <c r="I56786" s="88"/>
      <c r="J56786" s="88"/>
      <c r="K56786" s="88"/>
    </row>
    <row r="56787" spans="2:11" hidden="1" x14ac:dyDescent="0.2">
      <c r="B56787" s="88"/>
      <c r="C56787" s="88"/>
      <c r="D56787" s="88"/>
      <c r="E56787" s="88"/>
      <c r="F56787" s="88"/>
      <c r="G56787" s="88"/>
      <c r="H56787" s="88"/>
      <c r="I56787" s="88"/>
      <c r="J56787" s="88"/>
      <c r="K56787" s="88"/>
    </row>
    <row r="56788" spans="2:11" hidden="1" x14ac:dyDescent="0.2">
      <c r="B56788" s="88"/>
      <c r="C56788" s="88"/>
      <c r="D56788" s="88"/>
      <c r="E56788" s="88"/>
      <c r="F56788" s="88"/>
      <c r="G56788" s="88"/>
      <c r="H56788" s="88"/>
      <c r="I56788" s="88"/>
      <c r="J56788" s="88"/>
      <c r="K56788" s="88"/>
    </row>
    <row r="56789" spans="2:11" hidden="1" x14ac:dyDescent="0.2">
      <c r="B56789" s="88"/>
      <c r="C56789" s="88"/>
      <c r="D56789" s="88"/>
      <c r="E56789" s="88"/>
      <c r="F56789" s="88"/>
      <c r="G56789" s="88"/>
      <c r="H56789" s="88"/>
      <c r="I56789" s="88"/>
      <c r="J56789" s="88"/>
      <c r="K56789" s="88"/>
    </row>
    <row r="56790" spans="2:11" hidden="1" x14ac:dyDescent="0.2">
      <c r="B56790" s="88"/>
      <c r="C56790" s="88"/>
      <c r="D56790" s="88"/>
      <c r="E56790" s="88"/>
      <c r="F56790" s="88"/>
      <c r="G56790" s="88"/>
      <c r="H56790" s="88"/>
      <c r="I56790" s="88"/>
      <c r="J56790" s="88"/>
      <c r="K56790" s="88"/>
    </row>
    <row r="56791" spans="2:11" hidden="1" x14ac:dyDescent="0.2">
      <c r="B56791" s="88"/>
      <c r="C56791" s="88"/>
      <c r="D56791" s="88"/>
      <c r="E56791" s="88"/>
      <c r="F56791" s="88"/>
      <c r="G56791" s="88"/>
      <c r="H56791" s="88"/>
      <c r="I56791" s="88"/>
      <c r="J56791" s="88"/>
      <c r="K56791" s="88"/>
    </row>
    <row r="56792" spans="2:11" hidden="1" x14ac:dyDescent="0.2">
      <c r="B56792" s="88"/>
      <c r="C56792" s="88"/>
      <c r="D56792" s="88"/>
      <c r="E56792" s="88"/>
      <c r="F56792" s="88"/>
      <c r="G56792" s="88"/>
      <c r="H56792" s="88"/>
      <c r="I56792" s="88"/>
      <c r="J56792" s="88"/>
      <c r="K56792" s="88"/>
    </row>
    <row r="56793" spans="2:11" hidden="1" x14ac:dyDescent="0.2">
      <c r="B56793" s="88"/>
      <c r="C56793" s="88"/>
      <c r="D56793" s="88"/>
      <c r="E56793" s="88"/>
      <c r="F56793" s="88"/>
      <c r="G56793" s="88"/>
      <c r="H56793" s="88"/>
      <c r="I56793" s="88"/>
      <c r="J56793" s="88"/>
      <c r="K56793" s="88"/>
    </row>
    <row r="56794" spans="2:11" hidden="1" x14ac:dyDescent="0.2">
      <c r="B56794" s="88"/>
      <c r="C56794" s="88"/>
      <c r="D56794" s="88"/>
      <c r="E56794" s="88"/>
      <c r="F56794" s="88"/>
      <c r="G56794" s="88"/>
      <c r="H56794" s="88"/>
      <c r="I56794" s="88"/>
      <c r="J56794" s="88"/>
      <c r="K56794" s="88"/>
    </row>
    <row r="56795" spans="2:11" hidden="1" x14ac:dyDescent="0.2">
      <c r="B56795" s="88"/>
      <c r="C56795" s="88"/>
      <c r="D56795" s="88"/>
      <c r="E56795" s="88"/>
      <c r="F56795" s="88"/>
      <c r="G56795" s="88"/>
      <c r="H56795" s="88"/>
      <c r="I56795" s="88"/>
      <c r="J56795" s="88"/>
      <c r="K56795" s="88"/>
    </row>
    <row r="56796" spans="2:11" hidden="1" x14ac:dyDescent="0.2">
      <c r="B56796" s="88"/>
      <c r="C56796" s="88"/>
      <c r="D56796" s="88"/>
      <c r="E56796" s="88"/>
      <c r="F56796" s="88"/>
      <c r="G56796" s="88"/>
      <c r="H56796" s="88"/>
      <c r="I56796" s="88"/>
      <c r="J56796" s="88"/>
      <c r="K56796" s="88"/>
    </row>
    <row r="56797" spans="2:11" hidden="1" x14ac:dyDescent="0.2">
      <c r="B56797" s="88"/>
      <c r="C56797" s="88"/>
      <c r="D56797" s="88"/>
      <c r="E56797" s="88"/>
      <c r="F56797" s="88"/>
      <c r="G56797" s="88"/>
      <c r="H56797" s="88"/>
      <c r="I56797" s="88"/>
      <c r="J56797" s="88"/>
      <c r="K56797" s="88"/>
    </row>
    <row r="56798" spans="2:11" hidden="1" x14ac:dyDescent="0.2">
      <c r="B56798" s="88"/>
      <c r="C56798" s="88"/>
      <c r="D56798" s="88"/>
      <c r="E56798" s="88"/>
      <c r="F56798" s="88"/>
      <c r="G56798" s="88"/>
      <c r="H56798" s="88"/>
      <c r="I56798" s="88"/>
      <c r="J56798" s="88"/>
      <c r="K56798" s="88"/>
    </row>
    <row r="56799" spans="2:11" hidden="1" x14ac:dyDescent="0.2">
      <c r="B56799" s="88"/>
      <c r="C56799" s="88"/>
      <c r="D56799" s="88"/>
      <c r="E56799" s="88"/>
      <c r="F56799" s="88"/>
      <c r="G56799" s="88"/>
      <c r="H56799" s="88"/>
      <c r="I56799" s="88"/>
      <c r="J56799" s="88"/>
      <c r="K56799" s="88"/>
    </row>
    <row r="56800" spans="2:11" hidden="1" x14ac:dyDescent="0.2">
      <c r="B56800" s="88"/>
      <c r="C56800" s="88"/>
      <c r="D56800" s="88"/>
      <c r="E56800" s="88"/>
      <c r="F56800" s="88"/>
      <c r="G56800" s="88"/>
      <c r="H56800" s="88"/>
      <c r="I56800" s="88"/>
      <c r="J56800" s="88"/>
      <c r="K56800" s="88"/>
    </row>
    <row r="56801" spans="2:11" hidden="1" x14ac:dyDescent="0.2">
      <c r="B56801" s="88"/>
      <c r="C56801" s="88"/>
      <c r="D56801" s="88"/>
      <c r="E56801" s="88"/>
      <c r="F56801" s="88"/>
      <c r="G56801" s="88"/>
      <c r="H56801" s="88"/>
      <c r="I56801" s="88"/>
      <c r="J56801" s="88"/>
      <c r="K56801" s="88"/>
    </row>
    <row r="56802" spans="2:11" hidden="1" x14ac:dyDescent="0.2">
      <c r="B56802" s="88"/>
      <c r="C56802" s="88"/>
      <c r="D56802" s="88"/>
      <c r="E56802" s="88"/>
      <c r="F56802" s="88"/>
      <c r="G56802" s="88"/>
      <c r="H56802" s="88"/>
      <c r="I56802" s="88"/>
      <c r="J56802" s="88"/>
      <c r="K56802" s="88"/>
    </row>
    <row r="56803" spans="2:11" hidden="1" x14ac:dyDescent="0.2">
      <c r="B56803" s="88"/>
      <c r="C56803" s="88"/>
      <c r="D56803" s="88"/>
      <c r="E56803" s="88"/>
      <c r="F56803" s="88"/>
      <c r="G56803" s="88"/>
      <c r="H56803" s="88"/>
      <c r="I56803" s="88"/>
      <c r="J56803" s="88"/>
      <c r="K56803" s="88"/>
    </row>
    <row r="56804" spans="2:11" hidden="1" x14ac:dyDescent="0.2">
      <c r="B56804" s="88"/>
      <c r="C56804" s="88"/>
      <c r="D56804" s="88"/>
      <c r="E56804" s="88"/>
      <c r="F56804" s="88"/>
      <c r="G56804" s="88"/>
      <c r="H56804" s="88"/>
      <c r="I56804" s="88"/>
      <c r="J56804" s="88"/>
      <c r="K56804" s="88"/>
    </row>
    <row r="56805" spans="2:11" hidden="1" x14ac:dyDescent="0.2">
      <c r="B56805" s="88"/>
      <c r="C56805" s="88"/>
      <c r="D56805" s="88"/>
      <c r="E56805" s="88"/>
      <c r="F56805" s="88"/>
      <c r="G56805" s="88"/>
      <c r="H56805" s="88"/>
      <c r="I56805" s="88"/>
      <c r="J56805" s="88"/>
      <c r="K56805" s="88"/>
    </row>
    <row r="56806" spans="2:11" hidden="1" x14ac:dyDescent="0.2">
      <c r="B56806" s="88"/>
      <c r="C56806" s="88"/>
      <c r="D56806" s="88"/>
      <c r="E56806" s="88"/>
      <c r="F56806" s="88"/>
      <c r="G56806" s="88"/>
      <c r="H56806" s="88"/>
      <c r="I56806" s="88"/>
      <c r="J56806" s="88"/>
      <c r="K56806" s="88"/>
    </row>
    <row r="56807" spans="2:11" hidden="1" x14ac:dyDescent="0.2">
      <c r="B56807" s="88"/>
      <c r="C56807" s="88"/>
      <c r="D56807" s="88"/>
      <c r="E56807" s="88"/>
      <c r="F56807" s="88"/>
      <c r="G56807" s="88"/>
      <c r="H56807" s="88"/>
      <c r="I56807" s="88"/>
      <c r="J56807" s="88"/>
      <c r="K56807" s="88"/>
    </row>
    <row r="56808" spans="2:11" hidden="1" x14ac:dyDescent="0.2">
      <c r="B56808" s="88"/>
      <c r="C56808" s="88"/>
      <c r="D56808" s="88"/>
      <c r="E56808" s="88"/>
      <c r="F56808" s="88"/>
      <c r="G56808" s="88"/>
      <c r="H56808" s="88"/>
      <c r="I56808" s="88"/>
      <c r="J56808" s="88"/>
      <c r="K56808" s="88"/>
    </row>
    <row r="56809" spans="2:11" hidden="1" x14ac:dyDescent="0.2">
      <c r="B56809" s="88"/>
      <c r="C56809" s="88"/>
      <c r="D56809" s="88"/>
      <c r="E56809" s="88"/>
      <c r="F56809" s="88"/>
      <c r="G56809" s="88"/>
      <c r="H56809" s="88"/>
      <c r="I56809" s="88"/>
      <c r="J56809" s="88"/>
      <c r="K56809" s="88"/>
    </row>
    <row r="56810" spans="2:11" hidden="1" x14ac:dyDescent="0.2">
      <c r="B56810" s="88"/>
      <c r="C56810" s="88"/>
      <c r="D56810" s="88"/>
      <c r="E56810" s="88"/>
      <c r="F56810" s="88"/>
      <c r="G56810" s="88"/>
      <c r="H56810" s="88"/>
      <c r="I56810" s="88"/>
      <c r="J56810" s="88"/>
      <c r="K56810" s="88"/>
    </row>
    <row r="56811" spans="2:11" hidden="1" x14ac:dyDescent="0.2">
      <c r="B56811" s="88"/>
      <c r="C56811" s="88"/>
      <c r="D56811" s="88"/>
      <c r="E56811" s="88"/>
      <c r="F56811" s="88"/>
      <c r="G56811" s="88"/>
      <c r="H56811" s="88"/>
      <c r="I56811" s="88"/>
      <c r="J56811" s="88"/>
      <c r="K56811" s="88"/>
    </row>
    <row r="56812" spans="2:11" hidden="1" x14ac:dyDescent="0.2">
      <c r="B56812" s="88"/>
      <c r="C56812" s="88"/>
      <c r="D56812" s="88"/>
      <c r="E56812" s="88"/>
      <c r="F56812" s="88"/>
      <c r="G56812" s="88"/>
      <c r="H56812" s="88"/>
      <c r="I56812" s="88"/>
      <c r="J56812" s="88"/>
      <c r="K56812" s="88"/>
    </row>
    <row r="56813" spans="2:11" hidden="1" x14ac:dyDescent="0.2">
      <c r="B56813" s="88"/>
      <c r="C56813" s="88"/>
      <c r="D56813" s="88"/>
      <c r="E56813" s="88"/>
      <c r="F56813" s="88"/>
      <c r="G56813" s="88"/>
      <c r="H56813" s="88"/>
      <c r="I56813" s="88"/>
      <c r="J56813" s="88"/>
      <c r="K56813" s="88"/>
    </row>
    <row r="56814" spans="2:11" hidden="1" x14ac:dyDescent="0.2">
      <c r="B56814" s="88"/>
      <c r="C56814" s="88"/>
      <c r="D56814" s="88"/>
      <c r="E56814" s="88"/>
      <c r="F56814" s="88"/>
      <c r="G56814" s="88"/>
      <c r="H56814" s="88"/>
      <c r="I56814" s="88"/>
      <c r="J56814" s="88"/>
      <c r="K56814" s="88"/>
    </row>
    <row r="56815" spans="2:11" hidden="1" x14ac:dyDescent="0.2">
      <c r="B56815" s="88"/>
      <c r="C56815" s="88"/>
      <c r="D56815" s="88"/>
      <c r="E56815" s="88"/>
      <c r="F56815" s="88"/>
      <c r="G56815" s="88"/>
      <c r="H56815" s="88"/>
      <c r="I56815" s="88"/>
      <c r="J56815" s="88"/>
      <c r="K56815" s="88"/>
    </row>
    <row r="56816" spans="2:11" hidden="1" x14ac:dyDescent="0.2">
      <c r="B56816" s="88"/>
      <c r="C56816" s="88"/>
      <c r="D56816" s="88"/>
      <c r="E56816" s="88"/>
      <c r="F56816" s="88"/>
      <c r="G56816" s="88"/>
      <c r="H56816" s="88"/>
      <c r="I56816" s="88"/>
      <c r="J56816" s="88"/>
      <c r="K56816" s="88"/>
    </row>
    <row r="56817" spans="2:11" hidden="1" x14ac:dyDescent="0.2">
      <c r="B56817" s="88"/>
      <c r="C56817" s="88"/>
      <c r="D56817" s="88"/>
      <c r="E56817" s="88"/>
      <c r="F56817" s="88"/>
      <c r="G56817" s="88"/>
      <c r="H56817" s="88"/>
      <c r="I56817" s="88"/>
      <c r="J56817" s="88"/>
      <c r="K56817" s="88"/>
    </row>
    <row r="56818" spans="2:11" hidden="1" x14ac:dyDescent="0.2">
      <c r="B56818" s="88"/>
      <c r="C56818" s="88"/>
      <c r="D56818" s="88"/>
      <c r="E56818" s="88"/>
      <c r="F56818" s="88"/>
      <c r="G56818" s="88"/>
      <c r="H56818" s="88"/>
      <c r="I56818" s="88"/>
      <c r="J56818" s="88"/>
      <c r="K56818" s="88"/>
    </row>
    <row r="56819" spans="2:11" hidden="1" x14ac:dyDescent="0.2">
      <c r="B56819" s="88"/>
      <c r="C56819" s="88"/>
      <c r="D56819" s="88"/>
      <c r="E56819" s="88"/>
      <c r="F56819" s="88"/>
      <c r="G56819" s="88"/>
      <c r="H56819" s="88"/>
      <c r="I56819" s="88"/>
      <c r="J56819" s="88"/>
      <c r="K56819" s="88"/>
    </row>
    <row r="56820" spans="2:11" hidden="1" x14ac:dyDescent="0.2">
      <c r="B56820" s="88"/>
      <c r="C56820" s="88"/>
      <c r="D56820" s="88"/>
      <c r="E56820" s="88"/>
      <c r="F56820" s="88"/>
      <c r="G56820" s="88"/>
      <c r="H56820" s="88"/>
      <c r="I56820" s="88"/>
      <c r="J56820" s="88"/>
      <c r="K56820" s="88"/>
    </row>
    <row r="56821" spans="2:11" hidden="1" x14ac:dyDescent="0.2">
      <c r="B56821" s="88"/>
      <c r="C56821" s="88"/>
      <c r="D56821" s="88"/>
      <c r="E56821" s="88"/>
      <c r="F56821" s="88"/>
      <c r="G56821" s="88"/>
      <c r="H56821" s="88"/>
      <c r="I56821" s="88"/>
      <c r="J56821" s="88"/>
      <c r="K56821" s="88"/>
    </row>
    <row r="56822" spans="2:11" hidden="1" x14ac:dyDescent="0.2">
      <c r="B56822" s="88"/>
      <c r="C56822" s="88"/>
      <c r="D56822" s="88"/>
      <c r="E56822" s="88"/>
      <c r="F56822" s="88"/>
      <c r="G56822" s="88"/>
      <c r="H56822" s="88"/>
      <c r="I56822" s="88"/>
      <c r="J56822" s="88"/>
      <c r="K56822" s="88"/>
    </row>
    <row r="56823" spans="2:11" hidden="1" x14ac:dyDescent="0.2">
      <c r="B56823" s="88"/>
      <c r="C56823" s="88"/>
      <c r="D56823" s="88"/>
      <c r="E56823" s="88"/>
      <c r="F56823" s="88"/>
      <c r="G56823" s="88"/>
      <c r="H56823" s="88"/>
      <c r="I56823" s="88"/>
      <c r="J56823" s="88"/>
      <c r="K56823" s="88"/>
    </row>
    <row r="56824" spans="2:11" hidden="1" x14ac:dyDescent="0.2">
      <c r="B56824" s="88"/>
      <c r="C56824" s="88"/>
      <c r="D56824" s="88"/>
      <c r="E56824" s="88"/>
      <c r="F56824" s="88"/>
      <c r="G56824" s="88"/>
      <c r="H56824" s="88"/>
      <c r="I56824" s="88"/>
      <c r="J56824" s="88"/>
      <c r="K56824" s="88"/>
    </row>
    <row r="56825" spans="2:11" hidden="1" x14ac:dyDescent="0.2">
      <c r="B56825" s="88"/>
      <c r="C56825" s="88"/>
      <c r="D56825" s="88"/>
      <c r="E56825" s="88"/>
      <c r="F56825" s="88"/>
      <c r="G56825" s="88"/>
      <c r="H56825" s="88"/>
      <c r="I56825" s="88"/>
      <c r="J56825" s="88"/>
      <c r="K56825" s="88"/>
    </row>
    <row r="56826" spans="2:11" hidden="1" x14ac:dyDescent="0.2">
      <c r="B56826" s="88"/>
      <c r="C56826" s="88"/>
      <c r="D56826" s="88"/>
      <c r="E56826" s="88"/>
      <c r="F56826" s="88"/>
      <c r="G56826" s="88"/>
      <c r="H56826" s="88"/>
      <c r="I56826" s="88"/>
      <c r="J56826" s="88"/>
      <c r="K56826" s="88"/>
    </row>
    <row r="56827" spans="2:11" hidden="1" x14ac:dyDescent="0.2">
      <c r="B56827" s="88"/>
      <c r="C56827" s="88"/>
      <c r="D56827" s="88"/>
      <c r="E56827" s="88"/>
      <c r="F56827" s="88"/>
      <c r="G56827" s="88"/>
      <c r="H56827" s="88"/>
      <c r="I56827" s="88"/>
      <c r="J56827" s="88"/>
      <c r="K56827" s="88"/>
    </row>
    <row r="56828" spans="2:11" hidden="1" x14ac:dyDescent="0.2">
      <c r="B56828" s="88"/>
      <c r="C56828" s="88"/>
      <c r="D56828" s="88"/>
      <c r="E56828" s="88"/>
      <c r="F56828" s="88"/>
      <c r="G56828" s="88"/>
      <c r="H56828" s="88"/>
      <c r="I56828" s="88"/>
      <c r="J56828" s="88"/>
      <c r="K56828" s="88"/>
    </row>
    <row r="56829" spans="2:11" hidden="1" x14ac:dyDescent="0.2">
      <c r="B56829" s="88"/>
      <c r="C56829" s="88"/>
      <c r="D56829" s="88"/>
      <c r="E56829" s="88"/>
      <c r="F56829" s="88"/>
      <c r="G56829" s="88"/>
      <c r="H56829" s="88"/>
      <c r="I56829" s="88"/>
      <c r="J56829" s="88"/>
      <c r="K56829" s="88"/>
    </row>
    <row r="56830" spans="2:11" hidden="1" x14ac:dyDescent="0.2">
      <c r="B56830" s="88"/>
      <c r="C56830" s="88"/>
      <c r="D56830" s="88"/>
      <c r="E56830" s="88"/>
      <c r="F56830" s="88"/>
      <c r="G56830" s="88"/>
      <c r="H56830" s="88"/>
      <c r="I56830" s="88"/>
      <c r="J56830" s="88"/>
      <c r="K56830" s="88"/>
    </row>
    <row r="56831" spans="2:11" hidden="1" x14ac:dyDescent="0.2">
      <c r="B56831" s="88"/>
      <c r="C56831" s="88"/>
      <c r="D56831" s="88"/>
      <c r="E56831" s="88"/>
      <c r="F56831" s="88"/>
      <c r="G56831" s="88"/>
      <c r="H56831" s="88"/>
      <c r="I56831" s="88"/>
      <c r="J56831" s="88"/>
      <c r="K56831" s="88"/>
    </row>
    <row r="56832" spans="2:11" hidden="1" x14ac:dyDescent="0.2">
      <c r="B56832" s="88"/>
      <c r="C56832" s="88"/>
      <c r="D56832" s="88"/>
      <c r="E56832" s="88"/>
      <c r="F56832" s="88"/>
      <c r="G56832" s="88"/>
      <c r="H56832" s="88"/>
      <c r="I56832" s="88"/>
      <c r="J56832" s="88"/>
      <c r="K56832" s="88"/>
    </row>
    <row r="56833" spans="2:11" hidden="1" x14ac:dyDescent="0.2">
      <c r="B56833" s="88"/>
      <c r="C56833" s="88"/>
      <c r="D56833" s="88"/>
      <c r="E56833" s="88"/>
      <c r="F56833" s="88"/>
      <c r="G56833" s="88"/>
      <c r="H56833" s="88"/>
      <c r="I56833" s="88"/>
      <c r="J56833" s="88"/>
      <c r="K56833" s="88"/>
    </row>
    <row r="56834" spans="2:11" hidden="1" x14ac:dyDescent="0.2">
      <c r="B56834" s="88"/>
      <c r="C56834" s="88"/>
      <c r="D56834" s="88"/>
      <c r="E56834" s="88"/>
      <c r="F56834" s="88"/>
      <c r="G56834" s="88"/>
      <c r="H56834" s="88"/>
      <c r="I56834" s="88"/>
      <c r="J56834" s="88"/>
      <c r="K56834" s="88"/>
    </row>
    <row r="56835" spans="2:11" hidden="1" x14ac:dyDescent="0.2">
      <c r="B56835" s="88"/>
      <c r="C56835" s="88"/>
      <c r="D56835" s="88"/>
      <c r="E56835" s="88"/>
      <c r="F56835" s="88"/>
      <c r="G56835" s="88"/>
      <c r="H56835" s="88"/>
      <c r="I56835" s="88"/>
      <c r="J56835" s="88"/>
      <c r="K56835" s="88"/>
    </row>
    <row r="56836" spans="2:11" hidden="1" x14ac:dyDescent="0.2">
      <c r="B56836" s="88"/>
      <c r="C56836" s="88"/>
      <c r="D56836" s="88"/>
      <c r="E56836" s="88"/>
      <c r="F56836" s="88"/>
      <c r="G56836" s="88"/>
      <c r="H56836" s="88"/>
      <c r="I56836" s="88"/>
      <c r="J56836" s="88"/>
      <c r="K56836" s="88"/>
    </row>
    <row r="56837" spans="2:11" hidden="1" x14ac:dyDescent="0.2">
      <c r="B56837" s="88"/>
      <c r="C56837" s="88"/>
      <c r="D56837" s="88"/>
      <c r="E56837" s="88"/>
      <c r="F56837" s="88"/>
      <c r="G56837" s="88"/>
      <c r="H56837" s="88"/>
      <c r="I56837" s="88"/>
      <c r="J56837" s="88"/>
      <c r="K56837" s="88"/>
    </row>
    <row r="56838" spans="2:11" hidden="1" x14ac:dyDescent="0.2">
      <c r="B56838" s="88"/>
      <c r="C56838" s="88"/>
      <c r="D56838" s="88"/>
      <c r="E56838" s="88"/>
      <c r="F56838" s="88"/>
      <c r="G56838" s="88"/>
      <c r="H56838" s="88"/>
      <c r="I56838" s="88"/>
      <c r="J56838" s="88"/>
      <c r="K56838" s="88"/>
    </row>
    <row r="56839" spans="2:11" hidden="1" x14ac:dyDescent="0.2">
      <c r="B56839" s="88"/>
      <c r="C56839" s="88"/>
      <c r="D56839" s="88"/>
      <c r="E56839" s="88"/>
      <c r="F56839" s="88"/>
      <c r="G56839" s="88"/>
      <c r="H56839" s="88"/>
      <c r="I56839" s="88"/>
      <c r="J56839" s="88"/>
      <c r="K56839" s="88"/>
    </row>
    <row r="56840" spans="2:11" hidden="1" x14ac:dyDescent="0.2">
      <c r="B56840" s="88"/>
      <c r="C56840" s="88"/>
      <c r="D56840" s="88"/>
      <c r="E56840" s="88"/>
      <c r="F56840" s="88"/>
      <c r="G56840" s="88"/>
      <c r="H56840" s="88"/>
      <c r="I56840" s="88"/>
      <c r="J56840" s="88"/>
      <c r="K56840" s="88"/>
    </row>
    <row r="56841" spans="2:11" hidden="1" x14ac:dyDescent="0.2">
      <c r="B56841" s="88"/>
      <c r="C56841" s="88"/>
      <c r="D56841" s="88"/>
      <c r="E56841" s="88"/>
      <c r="F56841" s="88"/>
      <c r="G56841" s="88"/>
      <c r="H56841" s="88"/>
      <c r="I56841" s="88"/>
      <c r="J56841" s="88"/>
      <c r="K56841" s="88"/>
    </row>
    <row r="56842" spans="2:11" hidden="1" x14ac:dyDescent="0.2">
      <c r="B56842" s="88"/>
      <c r="C56842" s="88"/>
      <c r="D56842" s="88"/>
      <c r="E56842" s="88"/>
      <c r="F56842" s="88"/>
      <c r="G56842" s="88"/>
      <c r="H56842" s="88"/>
      <c r="I56842" s="88"/>
      <c r="J56842" s="88"/>
      <c r="K56842" s="88"/>
    </row>
    <row r="56843" spans="2:11" hidden="1" x14ac:dyDescent="0.2">
      <c r="B56843" s="88"/>
      <c r="C56843" s="88"/>
      <c r="D56843" s="88"/>
      <c r="E56843" s="88"/>
      <c r="F56843" s="88"/>
      <c r="G56843" s="88"/>
      <c r="H56843" s="88"/>
      <c r="I56843" s="88"/>
      <c r="J56843" s="88"/>
      <c r="K56843" s="88"/>
    </row>
    <row r="56844" spans="2:11" hidden="1" x14ac:dyDescent="0.2">
      <c r="B56844" s="88"/>
      <c r="C56844" s="88"/>
      <c r="D56844" s="88"/>
      <c r="E56844" s="88"/>
      <c r="F56844" s="88"/>
      <c r="G56844" s="88"/>
      <c r="H56844" s="88"/>
      <c r="I56844" s="88"/>
      <c r="J56844" s="88"/>
      <c r="K56844" s="88"/>
    </row>
    <row r="56845" spans="2:11" hidden="1" x14ac:dyDescent="0.2">
      <c r="B56845" s="88"/>
      <c r="C56845" s="88"/>
      <c r="D56845" s="88"/>
      <c r="E56845" s="88"/>
      <c r="F56845" s="88"/>
      <c r="G56845" s="88"/>
      <c r="H56845" s="88"/>
      <c r="I56845" s="88"/>
      <c r="J56845" s="88"/>
      <c r="K56845" s="88"/>
    </row>
    <row r="56846" spans="2:11" hidden="1" x14ac:dyDescent="0.2">
      <c r="B56846" s="88"/>
      <c r="C56846" s="88"/>
      <c r="D56846" s="88"/>
      <c r="E56846" s="88"/>
      <c r="F56846" s="88"/>
      <c r="G56846" s="88"/>
      <c r="H56846" s="88"/>
      <c r="I56846" s="88"/>
      <c r="J56846" s="88"/>
      <c r="K56846" s="88"/>
    </row>
    <row r="56847" spans="2:11" hidden="1" x14ac:dyDescent="0.2">
      <c r="B56847" s="88"/>
      <c r="C56847" s="88"/>
      <c r="D56847" s="88"/>
      <c r="E56847" s="88"/>
      <c r="F56847" s="88"/>
      <c r="G56847" s="88"/>
      <c r="H56847" s="88"/>
      <c r="I56847" s="88"/>
      <c r="J56847" s="88"/>
      <c r="K56847" s="88"/>
    </row>
    <row r="56848" spans="2:11" hidden="1" x14ac:dyDescent="0.2">
      <c r="B56848" s="88"/>
      <c r="C56848" s="88"/>
      <c r="D56848" s="88"/>
      <c r="E56848" s="88"/>
      <c r="F56848" s="88"/>
      <c r="G56848" s="88"/>
      <c r="H56848" s="88"/>
      <c r="I56848" s="88"/>
      <c r="J56848" s="88"/>
      <c r="K56848" s="88"/>
    </row>
    <row r="56849" spans="2:11" hidden="1" x14ac:dyDescent="0.2">
      <c r="B56849" s="88"/>
      <c r="C56849" s="88"/>
      <c r="D56849" s="88"/>
      <c r="E56849" s="88"/>
      <c r="F56849" s="88"/>
      <c r="G56849" s="88"/>
      <c r="H56849" s="88"/>
      <c r="I56849" s="88"/>
      <c r="J56849" s="88"/>
      <c r="K56849" s="88"/>
    </row>
    <row r="56850" spans="2:11" hidden="1" x14ac:dyDescent="0.2">
      <c r="B56850" s="88"/>
      <c r="C56850" s="88"/>
      <c r="D56850" s="88"/>
      <c r="E56850" s="88"/>
      <c r="F56850" s="88"/>
      <c r="G56850" s="88"/>
      <c r="H56850" s="88"/>
      <c r="I56850" s="88"/>
      <c r="J56850" s="88"/>
      <c r="K56850" s="88"/>
    </row>
    <row r="56851" spans="2:11" hidden="1" x14ac:dyDescent="0.2">
      <c r="B56851" s="88"/>
      <c r="C56851" s="88"/>
      <c r="D56851" s="88"/>
      <c r="E56851" s="88"/>
      <c r="F56851" s="88"/>
      <c r="G56851" s="88"/>
      <c r="H56851" s="88"/>
      <c r="I56851" s="88"/>
      <c r="J56851" s="88"/>
      <c r="K56851" s="88"/>
    </row>
    <row r="56852" spans="2:11" hidden="1" x14ac:dyDescent="0.2">
      <c r="B56852" s="88"/>
      <c r="C56852" s="88"/>
      <c r="D56852" s="88"/>
      <c r="E56852" s="88"/>
      <c r="F56852" s="88"/>
      <c r="G56852" s="88"/>
      <c r="H56852" s="88"/>
      <c r="I56852" s="88"/>
      <c r="J56852" s="88"/>
      <c r="K56852" s="88"/>
    </row>
    <row r="56853" spans="2:11" hidden="1" x14ac:dyDescent="0.2">
      <c r="B56853" s="88"/>
      <c r="C56853" s="88"/>
      <c r="D56853" s="88"/>
      <c r="E56853" s="88"/>
      <c r="F56853" s="88"/>
      <c r="G56853" s="88"/>
      <c r="H56853" s="88"/>
      <c r="I56853" s="88"/>
      <c r="J56853" s="88"/>
      <c r="K56853" s="88"/>
    </row>
    <row r="56854" spans="2:11" hidden="1" x14ac:dyDescent="0.2">
      <c r="B56854" s="88"/>
      <c r="C56854" s="88"/>
      <c r="D56854" s="88"/>
      <c r="E56854" s="88"/>
      <c r="F56854" s="88"/>
      <c r="G56854" s="88"/>
      <c r="H56854" s="88"/>
      <c r="I56854" s="88"/>
      <c r="J56854" s="88"/>
      <c r="K56854" s="88"/>
    </row>
    <row r="56855" spans="2:11" hidden="1" x14ac:dyDescent="0.2">
      <c r="B56855" s="88"/>
      <c r="C56855" s="88"/>
      <c r="D56855" s="88"/>
      <c r="E56855" s="88"/>
      <c r="F56855" s="88"/>
      <c r="G56855" s="88"/>
      <c r="H56855" s="88"/>
      <c r="I56855" s="88"/>
      <c r="J56855" s="88"/>
      <c r="K56855" s="88"/>
    </row>
    <row r="56856" spans="2:11" hidden="1" x14ac:dyDescent="0.2">
      <c r="B56856" s="88"/>
      <c r="C56856" s="88"/>
      <c r="D56856" s="88"/>
      <c r="E56856" s="88"/>
      <c r="F56856" s="88"/>
      <c r="G56856" s="88"/>
      <c r="H56856" s="88"/>
      <c r="I56856" s="88"/>
      <c r="J56856" s="88"/>
      <c r="K56856" s="88"/>
    </row>
    <row r="56857" spans="2:11" hidden="1" x14ac:dyDescent="0.2">
      <c r="B56857" s="88"/>
      <c r="C56857" s="88"/>
      <c r="D56857" s="88"/>
      <c r="E56857" s="88"/>
      <c r="F56857" s="88"/>
      <c r="G56857" s="88"/>
      <c r="H56857" s="88"/>
      <c r="I56857" s="88"/>
      <c r="J56857" s="88"/>
      <c r="K56857" s="88"/>
    </row>
    <row r="56858" spans="2:11" hidden="1" x14ac:dyDescent="0.2">
      <c r="B56858" s="88"/>
      <c r="C56858" s="88"/>
      <c r="D56858" s="88"/>
      <c r="E56858" s="88"/>
      <c r="F56858" s="88"/>
      <c r="G56858" s="88"/>
      <c r="H56858" s="88"/>
      <c r="I56858" s="88"/>
      <c r="J56858" s="88"/>
      <c r="K56858" s="88"/>
    </row>
    <row r="56859" spans="2:11" hidden="1" x14ac:dyDescent="0.2">
      <c r="B56859" s="88"/>
      <c r="C56859" s="88"/>
      <c r="D56859" s="88"/>
      <c r="E56859" s="88"/>
      <c r="F56859" s="88"/>
      <c r="G56859" s="88"/>
      <c r="H56859" s="88"/>
      <c r="I56859" s="88"/>
      <c r="J56859" s="88"/>
      <c r="K56859" s="88"/>
    </row>
    <row r="56860" spans="2:11" hidden="1" x14ac:dyDescent="0.2">
      <c r="B56860" s="88"/>
      <c r="C56860" s="88"/>
      <c r="D56860" s="88"/>
      <c r="E56860" s="88"/>
      <c r="F56860" s="88"/>
      <c r="G56860" s="88"/>
      <c r="H56860" s="88"/>
      <c r="I56860" s="88"/>
      <c r="J56860" s="88"/>
      <c r="K56860" s="88"/>
    </row>
    <row r="56861" spans="2:11" hidden="1" x14ac:dyDescent="0.2">
      <c r="B56861" s="88"/>
      <c r="C56861" s="88"/>
      <c r="D56861" s="88"/>
      <c r="E56861" s="88"/>
      <c r="F56861" s="88"/>
      <c r="G56861" s="88"/>
      <c r="H56861" s="88"/>
      <c r="I56861" s="88"/>
      <c r="J56861" s="88"/>
      <c r="K56861" s="88"/>
    </row>
    <row r="56862" spans="2:11" hidden="1" x14ac:dyDescent="0.2">
      <c r="B56862" s="88"/>
      <c r="C56862" s="88"/>
      <c r="D56862" s="88"/>
      <c r="E56862" s="88"/>
      <c r="F56862" s="88"/>
      <c r="G56862" s="88"/>
      <c r="H56862" s="88"/>
      <c r="I56862" s="88"/>
      <c r="J56862" s="88"/>
      <c r="K56862" s="88"/>
    </row>
    <row r="56863" spans="2:11" hidden="1" x14ac:dyDescent="0.2">
      <c r="B56863" s="88"/>
      <c r="C56863" s="88"/>
      <c r="D56863" s="88"/>
      <c r="E56863" s="88"/>
      <c r="F56863" s="88"/>
      <c r="G56863" s="88"/>
      <c r="H56863" s="88"/>
      <c r="I56863" s="88"/>
      <c r="J56863" s="88"/>
      <c r="K56863" s="88"/>
    </row>
    <row r="56864" spans="2:11" hidden="1" x14ac:dyDescent="0.2">
      <c r="B56864" s="88"/>
      <c r="C56864" s="88"/>
      <c r="D56864" s="88"/>
      <c r="E56864" s="88"/>
      <c r="F56864" s="88"/>
      <c r="G56864" s="88"/>
      <c r="H56864" s="88"/>
      <c r="I56864" s="88"/>
      <c r="J56864" s="88"/>
      <c r="K56864" s="88"/>
    </row>
    <row r="56865" spans="2:11" hidden="1" x14ac:dyDescent="0.2">
      <c r="B56865" s="88"/>
      <c r="C56865" s="88"/>
      <c r="D56865" s="88"/>
      <c r="E56865" s="88"/>
      <c r="F56865" s="88"/>
      <c r="G56865" s="88"/>
      <c r="H56865" s="88"/>
      <c r="I56865" s="88"/>
      <c r="J56865" s="88"/>
      <c r="K56865" s="88"/>
    </row>
    <row r="56866" spans="2:11" hidden="1" x14ac:dyDescent="0.2">
      <c r="B56866" s="88"/>
      <c r="C56866" s="88"/>
      <c r="D56866" s="88"/>
      <c r="E56866" s="88"/>
      <c r="F56866" s="88"/>
      <c r="G56866" s="88"/>
      <c r="H56866" s="88"/>
      <c r="I56866" s="88"/>
      <c r="J56866" s="88"/>
      <c r="K56866" s="88"/>
    </row>
    <row r="56867" spans="2:11" hidden="1" x14ac:dyDescent="0.2">
      <c r="B56867" s="88"/>
      <c r="C56867" s="88"/>
      <c r="D56867" s="88"/>
      <c r="E56867" s="88"/>
      <c r="F56867" s="88"/>
      <c r="G56867" s="88"/>
      <c r="H56867" s="88"/>
      <c r="I56867" s="88"/>
      <c r="J56867" s="88"/>
      <c r="K56867" s="88"/>
    </row>
    <row r="56868" spans="2:11" hidden="1" x14ac:dyDescent="0.2">
      <c r="B56868" s="88"/>
      <c r="C56868" s="88"/>
      <c r="D56868" s="88"/>
      <c r="E56868" s="88"/>
      <c r="F56868" s="88"/>
      <c r="G56868" s="88"/>
      <c r="H56868" s="88"/>
      <c r="I56868" s="88"/>
      <c r="J56868" s="88"/>
      <c r="K56868" s="88"/>
    </row>
    <row r="56869" spans="2:11" hidden="1" x14ac:dyDescent="0.2">
      <c r="B56869" s="88"/>
      <c r="C56869" s="88"/>
      <c r="D56869" s="88"/>
      <c r="E56869" s="88"/>
      <c r="F56869" s="88"/>
      <c r="G56869" s="88"/>
      <c r="H56869" s="88"/>
      <c r="I56869" s="88"/>
      <c r="J56869" s="88"/>
      <c r="K56869" s="88"/>
    </row>
    <row r="56870" spans="2:11" hidden="1" x14ac:dyDescent="0.2">
      <c r="B56870" s="88"/>
      <c r="C56870" s="88"/>
      <c r="D56870" s="88"/>
      <c r="E56870" s="88"/>
      <c r="F56870" s="88"/>
      <c r="G56870" s="88"/>
      <c r="H56870" s="88"/>
      <c r="I56870" s="88"/>
      <c r="J56870" s="88"/>
      <c r="K56870" s="88"/>
    </row>
    <row r="56871" spans="2:11" hidden="1" x14ac:dyDescent="0.2">
      <c r="B56871" s="88"/>
      <c r="C56871" s="88"/>
      <c r="D56871" s="88"/>
      <c r="E56871" s="88"/>
      <c r="F56871" s="88"/>
      <c r="G56871" s="88"/>
      <c r="H56871" s="88"/>
      <c r="I56871" s="88"/>
      <c r="J56871" s="88"/>
      <c r="K56871" s="88"/>
    </row>
    <row r="56872" spans="2:11" hidden="1" x14ac:dyDescent="0.2">
      <c r="B56872" s="88"/>
      <c r="C56872" s="88"/>
      <c r="D56872" s="88"/>
      <c r="E56872" s="88"/>
      <c r="F56872" s="88"/>
      <c r="G56872" s="88"/>
      <c r="H56872" s="88"/>
      <c r="I56872" s="88"/>
      <c r="J56872" s="88"/>
      <c r="K56872" s="88"/>
    </row>
    <row r="56873" spans="2:11" hidden="1" x14ac:dyDescent="0.2">
      <c r="B56873" s="88"/>
      <c r="C56873" s="88"/>
      <c r="D56873" s="88"/>
      <c r="E56873" s="88"/>
      <c r="F56873" s="88"/>
      <c r="G56873" s="88"/>
      <c r="H56873" s="88"/>
      <c r="I56873" s="88"/>
      <c r="J56873" s="88"/>
      <c r="K56873" s="88"/>
    </row>
    <row r="56874" spans="2:11" hidden="1" x14ac:dyDescent="0.2">
      <c r="B56874" s="88"/>
      <c r="C56874" s="88"/>
      <c r="D56874" s="88"/>
      <c r="E56874" s="88"/>
      <c r="F56874" s="88"/>
      <c r="G56874" s="88"/>
      <c r="H56874" s="88"/>
      <c r="I56874" s="88"/>
      <c r="J56874" s="88"/>
      <c r="K56874" s="88"/>
    </row>
    <row r="56875" spans="2:11" hidden="1" x14ac:dyDescent="0.2">
      <c r="B56875" s="88"/>
      <c r="C56875" s="88"/>
      <c r="D56875" s="88"/>
      <c r="E56875" s="88"/>
      <c r="F56875" s="88"/>
      <c r="G56875" s="88"/>
      <c r="H56875" s="88"/>
      <c r="I56875" s="88"/>
      <c r="J56875" s="88"/>
      <c r="K56875" s="88"/>
    </row>
    <row r="56876" spans="2:11" hidden="1" x14ac:dyDescent="0.2">
      <c r="B56876" s="88"/>
      <c r="C56876" s="88"/>
      <c r="D56876" s="88"/>
      <c r="E56876" s="88"/>
      <c r="F56876" s="88"/>
      <c r="G56876" s="88"/>
      <c r="H56876" s="88"/>
      <c r="I56876" s="88"/>
      <c r="J56876" s="88"/>
      <c r="K56876" s="88"/>
    </row>
    <row r="56877" spans="2:11" hidden="1" x14ac:dyDescent="0.2">
      <c r="B56877" s="88"/>
      <c r="C56877" s="88"/>
      <c r="D56877" s="88"/>
      <c r="E56877" s="88"/>
      <c r="F56877" s="88"/>
      <c r="G56877" s="88"/>
      <c r="H56877" s="88"/>
      <c r="I56877" s="88"/>
      <c r="J56877" s="88"/>
      <c r="K56877" s="88"/>
    </row>
    <row r="56878" spans="2:11" hidden="1" x14ac:dyDescent="0.2">
      <c r="B56878" s="88"/>
      <c r="C56878" s="88"/>
      <c r="D56878" s="88"/>
      <c r="E56878" s="88"/>
      <c r="F56878" s="88"/>
      <c r="G56878" s="88"/>
      <c r="H56878" s="88"/>
      <c r="I56878" s="88"/>
      <c r="J56878" s="88"/>
      <c r="K56878" s="88"/>
    </row>
    <row r="56879" spans="2:11" hidden="1" x14ac:dyDescent="0.2">
      <c r="B56879" s="88"/>
      <c r="C56879" s="88"/>
      <c r="D56879" s="88"/>
      <c r="E56879" s="88"/>
      <c r="F56879" s="88"/>
      <c r="G56879" s="88"/>
      <c r="H56879" s="88"/>
      <c r="I56879" s="88"/>
      <c r="J56879" s="88"/>
      <c r="K56879" s="88"/>
    </row>
    <row r="56880" spans="2:11" hidden="1" x14ac:dyDescent="0.2">
      <c r="B56880" s="88"/>
      <c r="C56880" s="88"/>
      <c r="D56880" s="88"/>
      <c r="E56880" s="88"/>
      <c r="F56880" s="88"/>
      <c r="G56880" s="88"/>
      <c r="H56880" s="88"/>
      <c r="I56880" s="88"/>
      <c r="J56880" s="88"/>
      <c r="K56880" s="88"/>
    </row>
    <row r="56881" spans="2:11" hidden="1" x14ac:dyDescent="0.2">
      <c r="B56881" s="88"/>
      <c r="C56881" s="88"/>
      <c r="D56881" s="88"/>
      <c r="E56881" s="88"/>
      <c r="F56881" s="88"/>
      <c r="G56881" s="88"/>
      <c r="H56881" s="88"/>
      <c r="I56881" s="88"/>
      <c r="J56881" s="88"/>
      <c r="K56881" s="88"/>
    </row>
    <row r="56882" spans="2:11" hidden="1" x14ac:dyDescent="0.2">
      <c r="B56882" s="88"/>
      <c r="C56882" s="88"/>
      <c r="D56882" s="88"/>
      <c r="E56882" s="88"/>
      <c r="F56882" s="88"/>
      <c r="G56882" s="88"/>
      <c r="H56882" s="88"/>
      <c r="I56882" s="88"/>
      <c r="J56882" s="88"/>
      <c r="K56882" s="88"/>
    </row>
    <row r="56883" spans="2:11" hidden="1" x14ac:dyDescent="0.2">
      <c r="B56883" s="88"/>
      <c r="C56883" s="88"/>
      <c r="D56883" s="88"/>
      <c r="E56883" s="88"/>
      <c r="F56883" s="88"/>
      <c r="G56883" s="88"/>
      <c r="H56883" s="88"/>
      <c r="I56883" s="88"/>
      <c r="J56883" s="88"/>
      <c r="K56883" s="88"/>
    </row>
    <row r="56884" spans="2:11" hidden="1" x14ac:dyDescent="0.2">
      <c r="B56884" s="88"/>
      <c r="C56884" s="88"/>
      <c r="D56884" s="88"/>
      <c r="E56884" s="88"/>
      <c r="F56884" s="88"/>
      <c r="G56884" s="88"/>
      <c r="H56884" s="88"/>
      <c r="I56884" s="88"/>
      <c r="J56884" s="88"/>
      <c r="K56884" s="88"/>
    </row>
    <row r="56885" spans="2:11" hidden="1" x14ac:dyDescent="0.2">
      <c r="B56885" s="88"/>
      <c r="C56885" s="88"/>
      <c r="D56885" s="88"/>
      <c r="E56885" s="88"/>
      <c r="F56885" s="88"/>
      <c r="G56885" s="88"/>
      <c r="H56885" s="88"/>
      <c r="I56885" s="88"/>
      <c r="J56885" s="88"/>
      <c r="K56885" s="88"/>
    </row>
    <row r="56886" spans="2:11" hidden="1" x14ac:dyDescent="0.2">
      <c r="B56886" s="88"/>
      <c r="C56886" s="88"/>
      <c r="D56886" s="88"/>
      <c r="E56886" s="88"/>
      <c r="F56886" s="88"/>
      <c r="G56886" s="88"/>
      <c r="H56886" s="88"/>
      <c r="I56886" s="88"/>
      <c r="J56886" s="88"/>
      <c r="K56886" s="88"/>
    </row>
    <row r="56887" spans="2:11" hidden="1" x14ac:dyDescent="0.2">
      <c r="B56887" s="88"/>
      <c r="C56887" s="88"/>
      <c r="D56887" s="88"/>
      <c r="E56887" s="88"/>
      <c r="F56887" s="88"/>
      <c r="G56887" s="88"/>
      <c r="H56887" s="88"/>
      <c r="I56887" s="88"/>
      <c r="J56887" s="88"/>
      <c r="K56887" s="88"/>
    </row>
    <row r="56888" spans="2:11" hidden="1" x14ac:dyDescent="0.2">
      <c r="B56888" s="88"/>
      <c r="C56888" s="88"/>
      <c r="D56888" s="88"/>
      <c r="E56888" s="88"/>
      <c r="F56888" s="88"/>
      <c r="G56888" s="88"/>
      <c r="H56888" s="88"/>
      <c r="I56888" s="88"/>
      <c r="J56888" s="88"/>
      <c r="K56888" s="88"/>
    </row>
    <row r="56889" spans="2:11" hidden="1" x14ac:dyDescent="0.2">
      <c r="B56889" s="88"/>
      <c r="C56889" s="88"/>
      <c r="D56889" s="88"/>
      <c r="E56889" s="88"/>
      <c r="F56889" s="88"/>
      <c r="G56889" s="88"/>
      <c r="H56889" s="88"/>
      <c r="I56889" s="88"/>
      <c r="J56889" s="88"/>
      <c r="K56889" s="88"/>
    </row>
    <row r="56890" spans="2:11" hidden="1" x14ac:dyDescent="0.2">
      <c r="B56890" s="88"/>
      <c r="C56890" s="88"/>
      <c r="D56890" s="88"/>
      <c r="E56890" s="88"/>
      <c r="F56890" s="88"/>
      <c r="G56890" s="88"/>
      <c r="H56890" s="88"/>
      <c r="I56890" s="88"/>
      <c r="J56890" s="88"/>
      <c r="K56890" s="88"/>
    </row>
    <row r="56891" spans="2:11" hidden="1" x14ac:dyDescent="0.2">
      <c r="B56891" s="88"/>
      <c r="C56891" s="88"/>
      <c r="D56891" s="88"/>
      <c r="E56891" s="88"/>
      <c r="F56891" s="88"/>
      <c r="G56891" s="88"/>
      <c r="H56891" s="88"/>
      <c r="I56891" s="88"/>
      <c r="J56891" s="88"/>
      <c r="K56891" s="88"/>
    </row>
    <row r="56892" spans="2:11" hidden="1" x14ac:dyDescent="0.2">
      <c r="B56892" s="88"/>
      <c r="C56892" s="88"/>
      <c r="D56892" s="88"/>
      <c r="E56892" s="88"/>
      <c r="F56892" s="88"/>
      <c r="G56892" s="88"/>
      <c r="H56892" s="88"/>
      <c r="I56892" s="88"/>
      <c r="J56892" s="88"/>
      <c r="K56892" s="88"/>
    </row>
    <row r="56893" spans="2:11" hidden="1" x14ac:dyDescent="0.2">
      <c r="B56893" s="88"/>
      <c r="C56893" s="88"/>
      <c r="D56893" s="88"/>
      <c r="E56893" s="88"/>
      <c r="F56893" s="88"/>
      <c r="G56893" s="88"/>
      <c r="H56893" s="88"/>
      <c r="I56893" s="88"/>
      <c r="J56893" s="88"/>
      <c r="K56893" s="88"/>
    </row>
    <row r="56894" spans="2:11" hidden="1" x14ac:dyDescent="0.2">
      <c r="B56894" s="88"/>
      <c r="C56894" s="88"/>
      <c r="D56894" s="88"/>
      <c r="E56894" s="88"/>
      <c r="F56894" s="88"/>
      <c r="G56894" s="88"/>
      <c r="H56894" s="88"/>
      <c r="I56894" s="88"/>
      <c r="J56894" s="88"/>
      <c r="K56894" s="88"/>
    </row>
    <row r="56895" spans="2:11" hidden="1" x14ac:dyDescent="0.2">
      <c r="B56895" s="88"/>
      <c r="C56895" s="88"/>
      <c r="D56895" s="88"/>
      <c r="E56895" s="88"/>
      <c r="F56895" s="88"/>
      <c r="G56895" s="88"/>
      <c r="H56895" s="88"/>
      <c r="I56895" s="88"/>
      <c r="J56895" s="88"/>
      <c r="K56895" s="88"/>
    </row>
    <row r="56896" spans="2:11" hidden="1" x14ac:dyDescent="0.2">
      <c r="B56896" s="88"/>
      <c r="C56896" s="88"/>
      <c r="D56896" s="88"/>
      <c r="E56896" s="88"/>
      <c r="F56896" s="88"/>
      <c r="G56896" s="88"/>
      <c r="H56896" s="88"/>
      <c r="I56896" s="88"/>
      <c r="J56896" s="88"/>
      <c r="K56896" s="88"/>
    </row>
    <row r="56897" spans="2:11" hidden="1" x14ac:dyDescent="0.2">
      <c r="B56897" s="88"/>
      <c r="C56897" s="88"/>
      <c r="D56897" s="88"/>
      <c r="E56897" s="88"/>
      <c r="F56897" s="88"/>
      <c r="G56897" s="88"/>
      <c r="H56897" s="88"/>
      <c r="I56897" s="88"/>
      <c r="J56897" s="88"/>
      <c r="K56897" s="88"/>
    </row>
    <row r="56898" spans="2:11" hidden="1" x14ac:dyDescent="0.2">
      <c r="B56898" s="88"/>
      <c r="C56898" s="88"/>
      <c r="D56898" s="88"/>
      <c r="E56898" s="88"/>
      <c r="F56898" s="88"/>
      <c r="G56898" s="88"/>
      <c r="H56898" s="88"/>
      <c r="I56898" s="88"/>
      <c r="J56898" s="88"/>
      <c r="K56898" s="88"/>
    </row>
    <row r="56899" spans="2:11" hidden="1" x14ac:dyDescent="0.2">
      <c r="B56899" s="88"/>
      <c r="C56899" s="88"/>
      <c r="D56899" s="88"/>
      <c r="E56899" s="88"/>
      <c r="F56899" s="88"/>
      <c r="G56899" s="88"/>
      <c r="H56899" s="88"/>
      <c r="I56899" s="88"/>
      <c r="J56899" s="88"/>
      <c r="K56899" s="88"/>
    </row>
    <row r="56900" spans="2:11" hidden="1" x14ac:dyDescent="0.2">
      <c r="B56900" s="88"/>
      <c r="C56900" s="88"/>
      <c r="D56900" s="88"/>
      <c r="E56900" s="88"/>
      <c r="F56900" s="88"/>
      <c r="G56900" s="88"/>
      <c r="H56900" s="88"/>
      <c r="I56900" s="88"/>
      <c r="J56900" s="88"/>
      <c r="K56900" s="88"/>
    </row>
    <row r="56901" spans="2:11" hidden="1" x14ac:dyDescent="0.2">
      <c r="B56901" s="88"/>
      <c r="C56901" s="88"/>
      <c r="D56901" s="88"/>
      <c r="E56901" s="88"/>
      <c r="F56901" s="88"/>
      <c r="G56901" s="88"/>
      <c r="H56901" s="88"/>
      <c r="I56901" s="88"/>
      <c r="J56901" s="88"/>
      <c r="K56901" s="88"/>
    </row>
    <row r="56902" spans="2:11" hidden="1" x14ac:dyDescent="0.2">
      <c r="B56902" s="88"/>
      <c r="C56902" s="88"/>
      <c r="D56902" s="88"/>
      <c r="E56902" s="88"/>
      <c r="F56902" s="88"/>
      <c r="G56902" s="88"/>
      <c r="H56902" s="88"/>
      <c r="I56902" s="88"/>
      <c r="J56902" s="88"/>
      <c r="K56902" s="88"/>
    </row>
    <row r="56903" spans="2:11" hidden="1" x14ac:dyDescent="0.2">
      <c r="B56903" s="88"/>
      <c r="C56903" s="88"/>
      <c r="D56903" s="88"/>
      <c r="E56903" s="88"/>
      <c r="F56903" s="88"/>
      <c r="G56903" s="88"/>
      <c r="H56903" s="88"/>
      <c r="I56903" s="88"/>
      <c r="J56903" s="88"/>
      <c r="K56903" s="88"/>
    </row>
    <row r="56904" spans="2:11" hidden="1" x14ac:dyDescent="0.2">
      <c r="B56904" s="88"/>
      <c r="C56904" s="88"/>
      <c r="D56904" s="88"/>
      <c r="E56904" s="88"/>
      <c r="F56904" s="88"/>
      <c r="G56904" s="88"/>
      <c r="H56904" s="88"/>
      <c r="I56904" s="88"/>
      <c r="J56904" s="88"/>
      <c r="K56904" s="88"/>
    </row>
    <row r="56905" spans="2:11" hidden="1" x14ac:dyDescent="0.2">
      <c r="B56905" s="88"/>
      <c r="C56905" s="88"/>
      <c r="D56905" s="88"/>
      <c r="E56905" s="88"/>
      <c r="F56905" s="88"/>
      <c r="G56905" s="88"/>
      <c r="H56905" s="88"/>
      <c r="I56905" s="88"/>
      <c r="J56905" s="88"/>
      <c r="K56905" s="88"/>
    </row>
    <row r="56906" spans="2:11" hidden="1" x14ac:dyDescent="0.2">
      <c r="B56906" s="88"/>
      <c r="C56906" s="88"/>
      <c r="D56906" s="88"/>
      <c r="E56906" s="88"/>
      <c r="F56906" s="88"/>
      <c r="G56906" s="88"/>
      <c r="H56906" s="88"/>
      <c r="I56906" s="88"/>
      <c r="J56906" s="88"/>
      <c r="K56906" s="88"/>
    </row>
    <row r="56907" spans="2:11" hidden="1" x14ac:dyDescent="0.2">
      <c r="B56907" s="88"/>
      <c r="C56907" s="88"/>
      <c r="D56907" s="88"/>
      <c r="E56907" s="88"/>
      <c r="F56907" s="88"/>
      <c r="G56907" s="88"/>
      <c r="H56907" s="88"/>
      <c r="I56907" s="88"/>
      <c r="J56907" s="88"/>
      <c r="K56907" s="88"/>
    </row>
    <row r="56908" spans="2:11" hidden="1" x14ac:dyDescent="0.2">
      <c r="B56908" s="88"/>
      <c r="C56908" s="88"/>
      <c r="D56908" s="88"/>
      <c r="E56908" s="88"/>
      <c r="F56908" s="88"/>
      <c r="G56908" s="88"/>
      <c r="H56908" s="88"/>
      <c r="I56908" s="88"/>
      <c r="J56908" s="88"/>
      <c r="K56908" s="88"/>
    </row>
    <row r="56909" spans="2:11" hidden="1" x14ac:dyDescent="0.2">
      <c r="B56909" s="88"/>
      <c r="C56909" s="88"/>
      <c r="D56909" s="88"/>
      <c r="E56909" s="88"/>
      <c r="F56909" s="88"/>
      <c r="G56909" s="88"/>
      <c r="H56909" s="88"/>
      <c r="I56909" s="88"/>
      <c r="J56909" s="88"/>
      <c r="K56909" s="88"/>
    </row>
    <row r="56910" spans="2:11" hidden="1" x14ac:dyDescent="0.2">
      <c r="B56910" s="88"/>
      <c r="C56910" s="88"/>
      <c r="D56910" s="88"/>
      <c r="E56910" s="88"/>
      <c r="F56910" s="88"/>
      <c r="G56910" s="88"/>
      <c r="H56910" s="88"/>
      <c r="I56910" s="88"/>
      <c r="J56910" s="88"/>
      <c r="K56910" s="88"/>
    </row>
    <row r="56911" spans="2:11" hidden="1" x14ac:dyDescent="0.2">
      <c r="B56911" s="88"/>
      <c r="C56911" s="88"/>
      <c r="D56911" s="88"/>
      <c r="E56911" s="88"/>
      <c r="F56911" s="88"/>
      <c r="G56911" s="88"/>
      <c r="H56911" s="88"/>
      <c r="I56911" s="88"/>
      <c r="J56911" s="88"/>
      <c r="K56911" s="88"/>
    </row>
    <row r="56912" spans="2:11" hidden="1" x14ac:dyDescent="0.2">
      <c r="B56912" s="88"/>
      <c r="C56912" s="88"/>
      <c r="D56912" s="88"/>
      <c r="E56912" s="88"/>
      <c r="F56912" s="88"/>
      <c r="G56912" s="88"/>
      <c r="H56912" s="88"/>
      <c r="I56912" s="88"/>
      <c r="J56912" s="88"/>
      <c r="K56912" s="88"/>
    </row>
    <row r="56913" spans="2:11" hidden="1" x14ac:dyDescent="0.2">
      <c r="B56913" s="88"/>
      <c r="C56913" s="88"/>
      <c r="D56913" s="88"/>
      <c r="E56913" s="88"/>
      <c r="F56913" s="88"/>
      <c r="G56913" s="88"/>
      <c r="H56913" s="88"/>
      <c r="I56913" s="88"/>
      <c r="J56913" s="88"/>
      <c r="K56913" s="88"/>
    </row>
    <row r="56914" spans="2:11" hidden="1" x14ac:dyDescent="0.2">
      <c r="B56914" s="88"/>
      <c r="C56914" s="88"/>
      <c r="D56914" s="88"/>
      <c r="E56914" s="88"/>
      <c r="F56914" s="88"/>
      <c r="G56914" s="88"/>
      <c r="H56914" s="88"/>
      <c r="I56914" s="88"/>
      <c r="J56914" s="88"/>
      <c r="K56914" s="88"/>
    </row>
    <row r="56915" spans="2:11" hidden="1" x14ac:dyDescent="0.2">
      <c r="B56915" s="88"/>
      <c r="C56915" s="88"/>
      <c r="D56915" s="88"/>
      <c r="E56915" s="88"/>
      <c r="F56915" s="88"/>
      <c r="G56915" s="88"/>
      <c r="H56915" s="88"/>
      <c r="I56915" s="88"/>
      <c r="J56915" s="88"/>
      <c r="K56915" s="88"/>
    </row>
    <row r="56916" spans="2:11" hidden="1" x14ac:dyDescent="0.2">
      <c r="B56916" s="88"/>
      <c r="C56916" s="88"/>
      <c r="D56916" s="88"/>
      <c r="E56916" s="88"/>
      <c r="F56916" s="88"/>
      <c r="G56916" s="88"/>
      <c r="H56916" s="88"/>
      <c r="I56916" s="88"/>
      <c r="J56916" s="88"/>
      <c r="K56916" s="88"/>
    </row>
    <row r="56917" spans="2:11" hidden="1" x14ac:dyDescent="0.2">
      <c r="B56917" s="88"/>
      <c r="C56917" s="88"/>
      <c r="D56917" s="88"/>
      <c r="E56917" s="88"/>
      <c r="F56917" s="88"/>
      <c r="G56917" s="88"/>
      <c r="H56917" s="88"/>
      <c r="I56917" s="88"/>
      <c r="J56917" s="88"/>
      <c r="K56917" s="88"/>
    </row>
    <row r="56918" spans="2:11" hidden="1" x14ac:dyDescent="0.2">
      <c r="B56918" s="88"/>
      <c r="C56918" s="88"/>
      <c r="D56918" s="88"/>
      <c r="E56918" s="88"/>
      <c r="F56918" s="88"/>
      <c r="G56918" s="88"/>
      <c r="H56918" s="88"/>
      <c r="I56918" s="88"/>
      <c r="J56918" s="88"/>
      <c r="K56918" s="88"/>
    </row>
    <row r="56919" spans="2:11" hidden="1" x14ac:dyDescent="0.2">
      <c r="B56919" s="88"/>
      <c r="C56919" s="88"/>
      <c r="D56919" s="88"/>
      <c r="E56919" s="88"/>
      <c r="F56919" s="88"/>
      <c r="G56919" s="88"/>
      <c r="H56919" s="88"/>
      <c r="I56919" s="88"/>
      <c r="J56919" s="88"/>
      <c r="K56919" s="88"/>
    </row>
    <row r="56920" spans="2:11" hidden="1" x14ac:dyDescent="0.2">
      <c r="B56920" s="88"/>
      <c r="C56920" s="88"/>
      <c r="D56920" s="88"/>
      <c r="E56920" s="88"/>
      <c r="F56920" s="88"/>
      <c r="G56920" s="88"/>
      <c r="H56920" s="88"/>
      <c r="I56920" s="88"/>
      <c r="J56920" s="88"/>
      <c r="K56920" s="88"/>
    </row>
    <row r="56921" spans="2:11" hidden="1" x14ac:dyDescent="0.2">
      <c r="B56921" s="88"/>
      <c r="C56921" s="88"/>
      <c r="D56921" s="88"/>
      <c r="E56921" s="88"/>
      <c r="F56921" s="88"/>
      <c r="G56921" s="88"/>
      <c r="H56921" s="88"/>
      <c r="I56921" s="88"/>
      <c r="J56921" s="88"/>
      <c r="K56921" s="88"/>
    </row>
    <row r="56922" spans="2:11" hidden="1" x14ac:dyDescent="0.2">
      <c r="B56922" s="88"/>
      <c r="C56922" s="88"/>
      <c r="D56922" s="88"/>
      <c r="E56922" s="88"/>
      <c r="F56922" s="88"/>
      <c r="G56922" s="88"/>
      <c r="H56922" s="88"/>
      <c r="I56922" s="88"/>
      <c r="J56922" s="88"/>
      <c r="K56922" s="88"/>
    </row>
    <row r="56923" spans="2:11" hidden="1" x14ac:dyDescent="0.2">
      <c r="B56923" s="88"/>
      <c r="C56923" s="88"/>
      <c r="D56923" s="88"/>
      <c r="E56923" s="88"/>
      <c r="F56923" s="88"/>
      <c r="G56923" s="88"/>
      <c r="H56923" s="88"/>
      <c r="I56923" s="88"/>
      <c r="J56923" s="88"/>
      <c r="K56923" s="88"/>
    </row>
    <row r="56924" spans="2:11" hidden="1" x14ac:dyDescent="0.2">
      <c r="B56924" s="88"/>
      <c r="C56924" s="88"/>
      <c r="D56924" s="88"/>
      <c r="E56924" s="88"/>
      <c r="F56924" s="88"/>
      <c r="G56924" s="88"/>
      <c r="H56924" s="88"/>
      <c r="I56924" s="88"/>
      <c r="J56924" s="88"/>
      <c r="K56924" s="88"/>
    </row>
    <row r="56925" spans="2:11" hidden="1" x14ac:dyDescent="0.2">
      <c r="B56925" s="88"/>
      <c r="C56925" s="88"/>
      <c r="D56925" s="88"/>
      <c r="E56925" s="88"/>
      <c r="F56925" s="88"/>
      <c r="G56925" s="88"/>
      <c r="H56925" s="88"/>
      <c r="I56925" s="88"/>
      <c r="J56925" s="88"/>
      <c r="K56925" s="88"/>
    </row>
    <row r="56926" spans="2:11" hidden="1" x14ac:dyDescent="0.2">
      <c r="B56926" s="88"/>
      <c r="C56926" s="88"/>
      <c r="D56926" s="88"/>
      <c r="E56926" s="88"/>
      <c r="F56926" s="88"/>
      <c r="G56926" s="88"/>
      <c r="H56926" s="88"/>
      <c r="I56926" s="88"/>
      <c r="J56926" s="88"/>
      <c r="K56926" s="88"/>
    </row>
    <row r="56927" spans="2:11" hidden="1" x14ac:dyDescent="0.2">
      <c r="B56927" s="88"/>
      <c r="C56927" s="88"/>
      <c r="D56927" s="88"/>
      <c r="E56927" s="88"/>
      <c r="F56927" s="88"/>
      <c r="G56927" s="88"/>
      <c r="H56927" s="88"/>
      <c r="I56927" s="88"/>
      <c r="J56927" s="88"/>
      <c r="K56927" s="88"/>
    </row>
    <row r="56928" spans="2:11" hidden="1" x14ac:dyDescent="0.2">
      <c r="B56928" s="88"/>
      <c r="C56928" s="88"/>
      <c r="D56928" s="88"/>
      <c r="E56928" s="88"/>
      <c r="F56928" s="88"/>
      <c r="G56928" s="88"/>
      <c r="H56928" s="88"/>
      <c r="I56928" s="88"/>
      <c r="J56928" s="88"/>
      <c r="K56928" s="88"/>
    </row>
    <row r="56929" spans="2:11" hidden="1" x14ac:dyDescent="0.2">
      <c r="B56929" s="88"/>
      <c r="C56929" s="88"/>
      <c r="D56929" s="88"/>
      <c r="E56929" s="88"/>
      <c r="F56929" s="88"/>
      <c r="G56929" s="88"/>
      <c r="H56929" s="88"/>
      <c r="I56929" s="88"/>
      <c r="J56929" s="88"/>
      <c r="K56929" s="88"/>
    </row>
    <row r="56930" spans="2:11" hidden="1" x14ac:dyDescent="0.2">
      <c r="B56930" s="88"/>
      <c r="C56930" s="88"/>
      <c r="D56930" s="88"/>
      <c r="E56930" s="88"/>
      <c r="F56930" s="88"/>
      <c r="G56930" s="88"/>
      <c r="H56930" s="88"/>
      <c r="I56930" s="88"/>
      <c r="J56930" s="88"/>
      <c r="K56930" s="88"/>
    </row>
    <row r="56931" spans="2:11" hidden="1" x14ac:dyDescent="0.2">
      <c r="B56931" s="88"/>
      <c r="C56931" s="88"/>
      <c r="D56931" s="88"/>
      <c r="E56931" s="88"/>
      <c r="F56931" s="88"/>
      <c r="G56931" s="88"/>
      <c r="H56931" s="88"/>
      <c r="I56931" s="88"/>
      <c r="J56931" s="88"/>
      <c r="K56931" s="88"/>
    </row>
    <row r="56932" spans="2:11" hidden="1" x14ac:dyDescent="0.2">
      <c r="B56932" s="88"/>
      <c r="C56932" s="88"/>
      <c r="D56932" s="88"/>
      <c r="E56932" s="88"/>
      <c r="F56932" s="88"/>
      <c r="G56932" s="88"/>
      <c r="H56932" s="88"/>
      <c r="I56932" s="88"/>
      <c r="J56932" s="88"/>
      <c r="K56932" s="88"/>
    </row>
    <row r="56933" spans="2:11" hidden="1" x14ac:dyDescent="0.2">
      <c r="B56933" s="88"/>
      <c r="C56933" s="88"/>
      <c r="D56933" s="88"/>
      <c r="E56933" s="88"/>
      <c r="F56933" s="88"/>
      <c r="G56933" s="88"/>
      <c r="H56933" s="88"/>
      <c r="I56933" s="88"/>
      <c r="J56933" s="88"/>
      <c r="K56933" s="88"/>
    </row>
    <row r="56934" spans="2:11" hidden="1" x14ac:dyDescent="0.2">
      <c r="B56934" s="88"/>
      <c r="C56934" s="88"/>
      <c r="D56934" s="88"/>
      <c r="E56934" s="88"/>
      <c r="F56934" s="88"/>
      <c r="G56934" s="88"/>
      <c r="H56934" s="88"/>
      <c r="I56934" s="88"/>
      <c r="J56934" s="88"/>
      <c r="K56934" s="88"/>
    </row>
    <row r="56935" spans="2:11" hidden="1" x14ac:dyDescent="0.2">
      <c r="B56935" s="88"/>
      <c r="C56935" s="88"/>
      <c r="D56935" s="88"/>
      <c r="E56935" s="88"/>
      <c r="F56935" s="88"/>
      <c r="G56935" s="88"/>
      <c r="H56935" s="88"/>
      <c r="I56935" s="88"/>
      <c r="J56935" s="88"/>
      <c r="K56935" s="88"/>
    </row>
    <row r="56936" spans="2:11" hidden="1" x14ac:dyDescent="0.2">
      <c r="B56936" s="88"/>
      <c r="C56936" s="88"/>
      <c r="D56936" s="88"/>
      <c r="E56936" s="88"/>
      <c r="F56936" s="88"/>
      <c r="G56936" s="88"/>
      <c r="H56936" s="88"/>
      <c r="I56936" s="88"/>
      <c r="J56936" s="88"/>
      <c r="K56936" s="88"/>
    </row>
    <row r="56937" spans="2:11" hidden="1" x14ac:dyDescent="0.2">
      <c r="B56937" s="88"/>
      <c r="C56937" s="88"/>
      <c r="D56937" s="88"/>
      <c r="E56937" s="88"/>
      <c r="F56937" s="88"/>
      <c r="G56937" s="88"/>
      <c r="H56937" s="88"/>
      <c r="I56937" s="88"/>
      <c r="J56937" s="88"/>
      <c r="K56937" s="88"/>
    </row>
    <row r="56938" spans="2:11" hidden="1" x14ac:dyDescent="0.2">
      <c r="B56938" s="88"/>
      <c r="C56938" s="88"/>
      <c r="D56938" s="88"/>
      <c r="E56938" s="88"/>
      <c r="F56938" s="88"/>
      <c r="G56938" s="88"/>
      <c r="H56938" s="88"/>
      <c r="I56938" s="88"/>
      <c r="J56938" s="88"/>
      <c r="K56938" s="88"/>
    </row>
    <row r="56939" spans="2:11" hidden="1" x14ac:dyDescent="0.2">
      <c r="B56939" s="88"/>
      <c r="C56939" s="88"/>
      <c r="D56939" s="88"/>
      <c r="E56939" s="88"/>
      <c r="F56939" s="88"/>
      <c r="G56939" s="88"/>
      <c r="H56939" s="88"/>
      <c r="I56939" s="88"/>
      <c r="J56939" s="88"/>
      <c r="K56939" s="88"/>
    </row>
    <row r="56940" spans="2:11" hidden="1" x14ac:dyDescent="0.2">
      <c r="B56940" s="88"/>
      <c r="C56940" s="88"/>
      <c r="D56940" s="88"/>
      <c r="E56940" s="88"/>
      <c r="F56940" s="88"/>
      <c r="G56940" s="88"/>
      <c r="H56940" s="88"/>
      <c r="I56940" s="88"/>
      <c r="J56940" s="88"/>
      <c r="K56940" s="88"/>
    </row>
    <row r="56941" spans="2:11" hidden="1" x14ac:dyDescent="0.2">
      <c r="B56941" s="88"/>
      <c r="C56941" s="88"/>
      <c r="D56941" s="88"/>
      <c r="E56941" s="88"/>
      <c r="F56941" s="88"/>
      <c r="G56941" s="88"/>
      <c r="H56941" s="88"/>
      <c r="I56941" s="88"/>
      <c r="J56941" s="88"/>
      <c r="K56941" s="88"/>
    </row>
    <row r="56942" spans="2:11" hidden="1" x14ac:dyDescent="0.2">
      <c r="B56942" s="88"/>
      <c r="C56942" s="88"/>
      <c r="D56942" s="88"/>
      <c r="E56942" s="88"/>
      <c r="F56942" s="88"/>
      <c r="G56942" s="88"/>
      <c r="H56942" s="88"/>
      <c r="I56942" s="88"/>
      <c r="J56942" s="88"/>
      <c r="K56942" s="88"/>
    </row>
    <row r="56943" spans="2:11" hidden="1" x14ac:dyDescent="0.2">
      <c r="B56943" s="88"/>
      <c r="C56943" s="88"/>
      <c r="D56943" s="88"/>
      <c r="E56943" s="88"/>
      <c r="F56943" s="88"/>
      <c r="G56943" s="88"/>
      <c r="H56943" s="88"/>
      <c r="I56943" s="88"/>
      <c r="J56943" s="88"/>
      <c r="K56943" s="88"/>
    </row>
    <row r="56944" spans="2:11" hidden="1" x14ac:dyDescent="0.2">
      <c r="B56944" s="88"/>
      <c r="C56944" s="88"/>
      <c r="D56944" s="88"/>
      <c r="E56944" s="88"/>
      <c r="F56944" s="88"/>
      <c r="G56944" s="88"/>
      <c r="H56944" s="88"/>
      <c r="I56944" s="88"/>
      <c r="J56944" s="88"/>
      <c r="K56944" s="88"/>
    </row>
    <row r="56945" spans="2:11" hidden="1" x14ac:dyDescent="0.2">
      <c r="B56945" s="88"/>
      <c r="C56945" s="88"/>
      <c r="D56945" s="88"/>
      <c r="E56945" s="88"/>
      <c r="F56945" s="88"/>
      <c r="G56945" s="88"/>
      <c r="H56945" s="88"/>
      <c r="I56945" s="88"/>
      <c r="J56945" s="88"/>
      <c r="K56945" s="88"/>
    </row>
    <row r="56946" spans="2:11" hidden="1" x14ac:dyDescent="0.2">
      <c r="B56946" s="88"/>
      <c r="C56946" s="88"/>
      <c r="D56946" s="88"/>
      <c r="E56946" s="88"/>
      <c r="F56946" s="88"/>
      <c r="G56946" s="88"/>
      <c r="H56946" s="88"/>
      <c r="I56946" s="88"/>
      <c r="J56946" s="88"/>
      <c r="K56946" s="88"/>
    </row>
    <row r="56947" spans="2:11" hidden="1" x14ac:dyDescent="0.2">
      <c r="B56947" s="88"/>
      <c r="C56947" s="88"/>
      <c r="D56947" s="88"/>
      <c r="E56947" s="88"/>
      <c r="F56947" s="88"/>
      <c r="G56947" s="88"/>
      <c r="H56947" s="88"/>
      <c r="I56947" s="88"/>
      <c r="J56947" s="88"/>
      <c r="K56947" s="88"/>
    </row>
    <row r="56948" spans="2:11" hidden="1" x14ac:dyDescent="0.2">
      <c r="B56948" s="88"/>
      <c r="C56948" s="88"/>
      <c r="D56948" s="88"/>
      <c r="E56948" s="88"/>
      <c r="F56948" s="88"/>
      <c r="G56948" s="88"/>
      <c r="H56948" s="88"/>
      <c r="I56948" s="88"/>
      <c r="J56948" s="88"/>
      <c r="K56948" s="88"/>
    </row>
    <row r="56949" spans="2:11" hidden="1" x14ac:dyDescent="0.2">
      <c r="B56949" s="88"/>
      <c r="C56949" s="88"/>
      <c r="D56949" s="88"/>
      <c r="E56949" s="88"/>
      <c r="F56949" s="88"/>
      <c r="G56949" s="88"/>
      <c r="H56949" s="88"/>
      <c r="I56949" s="88"/>
      <c r="J56949" s="88"/>
      <c r="K56949" s="88"/>
    </row>
    <row r="56950" spans="2:11" hidden="1" x14ac:dyDescent="0.2">
      <c r="B56950" s="88"/>
      <c r="C56950" s="88"/>
      <c r="D56950" s="88"/>
      <c r="E56950" s="88"/>
      <c r="F56950" s="88"/>
      <c r="G56950" s="88"/>
      <c r="H56950" s="88"/>
      <c r="I56950" s="88"/>
      <c r="J56950" s="88"/>
      <c r="K56950" s="88"/>
    </row>
    <row r="56951" spans="2:11" hidden="1" x14ac:dyDescent="0.2">
      <c r="B56951" s="88"/>
      <c r="C56951" s="88"/>
      <c r="D56951" s="88"/>
      <c r="E56951" s="88"/>
      <c r="F56951" s="88"/>
      <c r="G56951" s="88"/>
      <c r="H56951" s="88"/>
      <c r="I56951" s="88"/>
      <c r="J56951" s="88"/>
      <c r="K56951" s="88"/>
    </row>
    <row r="56952" spans="2:11" hidden="1" x14ac:dyDescent="0.2">
      <c r="B56952" s="88"/>
      <c r="C56952" s="88"/>
      <c r="D56952" s="88"/>
      <c r="E56952" s="88"/>
      <c r="F56952" s="88"/>
      <c r="G56952" s="88"/>
      <c r="H56952" s="88"/>
      <c r="I56952" s="88"/>
      <c r="J56952" s="88"/>
      <c r="K56952" s="88"/>
    </row>
    <row r="56953" spans="2:11" hidden="1" x14ac:dyDescent="0.2">
      <c r="B56953" s="88"/>
      <c r="C56953" s="88"/>
      <c r="D56953" s="88"/>
      <c r="E56953" s="88"/>
      <c r="F56953" s="88"/>
      <c r="G56953" s="88"/>
      <c r="H56953" s="88"/>
      <c r="I56953" s="88"/>
      <c r="J56953" s="88"/>
      <c r="K56953" s="88"/>
    </row>
    <row r="56954" spans="2:11" hidden="1" x14ac:dyDescent="0.2">
      <c r="B56954" s="88"/>
      <c r="C56954" s="88"/>
      <c r="D56954" s="88"/>
      <c r="E56954" s="88"/>
      <c r="F56954" s="88"/>
      <c r="G56954" s="88"/>
      <c r="H56954" s="88"/>
      <c r="I56954" s="88"/>
      <c r="J56954" s="88"/>
      <c r="K56954" s="88"/>
    </row>
    <row r="56955" spans="2:11" hidden="1" x14ac:dyDescent="0.2">
      <c r="B56955" s="88"/>
      <c r="C56955" s="88"/>
      <c r="D56955" s="88"/>
      <c r="E56955" s="88"/>
      <c r="F56955" s="88"/>
      <c r="G56955" s="88"/>
      <c r="H56955" s="88"/>
      <c r="I56955" s="88"/>
      <c r="J56955" s="88"/>
      <c r="K56955" s="88"/>
    </row>
    <row r="56956" spans="2:11" hidden="1" x14ac:dyDescent="0.2">
      <c r="B56956" s="88"/>
      <c r="C56956" s="88"/>
      <c r="D56956" s="88"/>
      <c r="E56956" s="88"/>
      <c r="F56956" s="88"/>
      <c r="G56956" s="88"/>
      <c r="H56956" s="88"/>
      <c r="I56956" s="88"/>
      <c r="J56956" s="88"/>
      <c r="K56956" s="88"/>
    </row>
    <row r="56957" spans="2:11" hidden="1" x14ac:dyDescent="0.2">
      <c r="B56957" s="88"/>
      <c r="C56957" s="88"/>
      <c r="D56957" s="88"/>
      <c r="E56957" s="88"/>
      <c r="F56957" s="88"/>
      <c r="G56957" s="88"/>
      <c r="H56957" s="88"/>
      <c r="I56957" s="88"/>
      <c r="J56957" s="88"/>
      <c r="K56957" s="88"/>
    </row>
    <row r="56958" spans="2:11" hidden="1" x14ac:dyDescent="0.2">
      <c r="B56958" s="88"/>
      <c r="C56958" s="88"/>
      <c r="D56958" s="88"/>
      <c r="E56958" s="88"/>
      <c r="F56958" s="88"/>
      <c r="G56958" s="88"/>
      <c r="H56958" s="88"/>
      <c r="I56958" s="88"/>
      <c r="J56958" s="88"/>
      <c r="K56958" s="88"/>
    </row>
    <row r="56959" spans="2:11" hidden="1" x14ac:dyDescent="0.2">
      <c r="B56959" s="88"/>
      <c r="C56959" s="88"/>
      <c r="D56959" s="88"/>
      <c r="E56959" s="88"/>
      <c r="F56959" s="88"/>
      <c r="G56959" s="88"/>
      <c r="H56959" s="88"/>
      <c r="I56959" s="88"/>
      <c r="J56959" s="88"/>
      <c r="K56959" s="88"/>
    </row>
    <row r="56960" spans="2:11" hidden="1" x14ac:dyDescent="0.2">
      <c r="B56960" s="88"/>
      <c r="C56960" s="88"/>
      <c r="D56960" s="88"/>
      <c r="E56960" s="88"/>
      <c r="F56960" s="88"/>
      <c r="G56960" s="88"/>
      <c r="H56960" s="88"/>
      <c r="I56960" s="88"/>
      <c r="J56960" s="88"/>
      <c r="K56960" s="88"/>
    </row>
    <row r="56961" spans="2:11" hidden="1" x14ac:dyDescent="0.2">
      <c r="B56961" s="88"/>
      <c r="C56961" s="88"/>
      <c r="D56961" s="88"/>
      <c r="E56961" s="88"/>
      <c r="F56961" s="88"/>
      <c r="G56961" s="88"/>
      <c r="H56961" s="88"/>
      <c r="I56961" s="88"/>
      <c r="J56961" s="88"/>
      <c r="K56961" s="88"/>
    </row>
    <row r="56962" spans="2:11" hidden="1" x14ac:dyDescent="0.2">
      <c r="B56962" s="88"/>
      <c r="C56962" s="88"/>
      <c r="D56962" s="88"/>
      <c r="E56962" s="88"/>
      <c r="F56962" s="88"/>
      <c r="G56962" s="88"/>
      <c r="H56962" s="88"/>
      <c r="I56962" s="88"/>
      <c r="J56962" s="88"/>
      <c r="K56962" s="88"/>
    </row>
    <row r="56963" spans="2:11" hidden="1" x14ac:dyDescent="0.2">
      <c r="B56963" s="88"/>
      <c r="C56963" s="88"/>
      <c r="D56963" s="88"/>
      <c r="E56963" s="88"/>
      <c r="F56963" s="88"/>
      <c r="G56963" s="88"/>
      <c r="H56963" s="88"/>
      <c r="I56963" s="88"/>
      <c r="J56963" s="88"/>
      <c r="K56963" s="88"/>
    </row>
    <row r="56964" spans="2:11" hidden="1" x14ac:dyDescent="0.2">
      <c r="B56964" s="88"/>
      <c r="C56964" s="88"/>
      <c r="D56964" s="88"/>
      <c r="E56964" s="88"/>
      <c r="F56964" s="88"/>
      <c r="G56964" s="88"/>
      <c r="H56964" s="88"/>
      <c r="I56964" s="88"/>
      <c r="J56964" s="88"/>
      <c r="K56964" s="88"/>
    </row>
    <row r="56965" spans="2:11" hidden="1" x14ac:dyDescent="0.2">
      <c r="B56965" s="88"/>
      <c r="C56965" s="88"/>
      <c r="D56965" s="88"/>
      <c r="E56965" s="88"/>
      <c r="F56965" s="88"/>
      <c r="G56965" s="88"/>
      <c r="H56965" s="88"/>
      <c r="I56965" s="88"/>
      <c r="J56965" s="88"/>
      <c r="K56965" s="88"/>
    </row>
    <row r="56966" spans="2:11" hidden="1" x14ac:dyDescent="0.2">
      <c r="B56966" s="88"/>
      <c r="C56966" s="88"/>
      <c r="D56966" s="88"/>
      <c r="E56966" s="88"/>
      <c r="F56966" s="88"/>
      <c r="G56966" s="88"/>
      <c r="H56966" s="88"/>
      <c r="I56966" s="88"/>
      <c r="J56966" s="88"/>
      <c r="K56966" s="88"/>
    </row>
    <row r="56967" spans="2:11" hidden="1" x14ac:dyDescent="0.2">
      <c r="B56967" s="88"/>
      <c r="C56967" s="88"/>
      <c r="D56967" s="88"/>
      <c r="E56967" s="88"/>
      <c r="F56967" s="88"/>
      <c r="G56967" s="88"/>
      <c r="H56967" s="88"/>
      <c r="I56967" s="88"/>
      <c r="J56967" s="88"/>
      <c r="K56967" s="88"/>
    </row>
    <row r="56968" spans="2:11" hidden="1" x14ac:dyDescent="0.2">
      <c r="B56968" s="88"/>
      <c r="C56968" s="88"/>
      <c r="D56968" s="88"/>
      <c r="E56968" s="88"/>
      <c r="F56968" s="88"/>
      <c r="G56968" s="88"/>
      <c r="H56968" s="88"/>
      <c r="I56968" s="88"/>
      <c r="J56968" s="88"/>
      <c r="K56968" s="88"/>
    </row>
    <row r="56969" spans="2:11" hidden="1" x14ac:dyDescent="0.2">
      <c r="B56969" s="88"/>
      <c r="C56969" s="88"/>
      <c r="D56969" s="88"/>
      <c r="E56969" s="88"/>
      <c r="F56969" s="88"/>
      <c r="G56969" s="88"/>
      <c r="H56969" s="88"/>
      <c r="I56969" s="88"/>
      <c r="J56969" s="88"/>
      <c r="K56969" s="88"/>
    </row>
    <row r="56970" spans="2:11" hidden="1" x14ac:dyDescent="0.2">
      <c r="B56970" s="88"/>
      <c r="C56970" s="88"/>
      <c r="D56970" s="88"/>
      <c r="E56970" s="88"/>
      <c r="F56970" s="88"/>
      <c r="G56970" s="88"/>
      <c r="H56970" s="88"/>
      <c r="I56970" s="88"/>
      <c r="J56970" s="88"/>
      <c r="K56970" s="88"/>
    </row>
    <row r="56971" spans="2:11" hidden="1" x14ac:dyDescent="0.2">
      <c r="B56971" s="88"/>
      <c r="C56971" s="88"/>
      <c r="D56971" s="88"/>
      <c r="E56971" s="88"/>
      <c r="F56971" s="88"/>
      <c r="G56971" s="88"/>
      <c r="H56971" s="88"/>
      <c r="I56971" s="88"/>
      <c r="J56971" s="88"/>
      <c r="K56971" s="88"/>
    </row>
    <row r="56972" spans="2:11" hidden="1" x14ac:dyDescent="0.2">
      <c r="B56972" s="88"/>
      <c r="C56972" s="88"/>
      <c r="D56972" s="88"/>
      <c r="E56972" s="88"/>
      <c r="F56972" s="88"/>
      <c r="G56972" s="88"/>
      <c r="H56972" s="88"/>
      <c r="I56972" s="88"/>
      <c r="J56972" s="88"/>
      <c r="K56972" s="88"/>
    </row>
    <row r="56973" spans="2:11" hidden="1" x14ac:dyDescent="0.2">
      <c r="B56973" s="88"/>
      <c r="C56973" s="88"/>
      <c r="D56973" s="88"/>
      <c r="E56973" s="88"/>
      <c r="F56973" s="88"/>
      <c r="G56973" s="88"/>
      <c r="H56973" s="88"/>
      <c r="I56973" s="88"/>
      <c r="J56973" s="88"/>
      <c r="K56973" s="88"/>
    </row>
    <row r="56974" spans="2:11" hidden="1" x14ac:dyDescent="0.2">
      <c r="B56974" s="88"/>
      <c r="C56974" s="88"/>
      <c r="D56974" s="88"/>
      <c r="E56974" s="88"/>
      <c r="F56974" s="88"/>
      <c r="G56974" s="88"/>
      <c r="H56974" s="88"/>
      <c r="I56974" s="88"/>
      <c r="J56974" s="88"/>
      <c r="K56974" s="88"/>
    </row>
    <row r="56975" spans="2:11" hidden="1" x14ac:dyDescent="0.2">
      <c r="B56975" s="88"/>
      <c r="C56975" s="88"/>
      <c r="D56975" s="88"/>
      <c r="E56975" s="88"/>
      <c r="F56975" s="88"/>
      <c r="G56975" s="88"/>
      <c r="H56975" s="88"/>
      <c r="I56975" s="88"/>
      <c r="J56975" s="88"/>
      <c r="K56975" s="88"/>
    </row>
    <row r="56976" spans="2:11" hidden="1" x14ac:dyDescent="0.2">
      <c r="B56976" s="88"/>
      <c r="C56976" s="88"/>
      <c r="D56976" s="88"/>
      <c r="E56976" s="88"/>
      <c r="F56976" s="88"/>
      <c r="G56976" s="88"/>
      <c r="H56976" s="88"/>
      <c r="I56976" s="88"/>
      <c r="J56976" s="88"/>
      <c r="K56976" s="88"/>
    </row>
    <row r="56977" spans="2:11" hidden="1" x14ac:dyDescent="0.2">
      <c r="B56977" s="88"/>
      <c r="C56977" s="88"/>
      <c r="D56977" s="88"/>
      <c r="E56977" s="88"/>
      <c r="F56977" s="88"/>
      <c r="G56977" s="88"/>
      <c r="H56977" s="88"/>
      <c r="I56977" s="88"/>
      <c r="J56977" s="88"/>
      <c r="K56977" s="88"/>
    </row>
    <row r="56978" spans="2:11" hidden="1" x14ac:dyDescent="0.2">
      <c r="B56978" s="88"/>
      <c r="C56978" s="88"/>
      <c r="D56978" s="88"/>
      <c r="E56978" s="88"/>
      <c r="F56978" s="88"/>
      <c r="G56978" s="88"/>
      <c r="H56978" s="88"/>
      <c r="I56978" s="88"/>
      <c r="J56978" s="88"/>
      <c r="K56978" s="88"/>
    </row>
    <row r="56979" spans="2:11" hidden="1" x14ac:dyDescent="0.2">
      <c r="B56979" s="88"/>
      <c r="C56979" s="88"/>
      <c r="D56979" s="88"/>
      <c r="E56979" s="88"/>
      <c r="F56979" s="88"/>
      <c r="G56979" s="88"/>
      <c r="H56979" s="88"/>
      <c r="I56979" s="88"/>
      <c r="J56979" s="88"/>
      <c r="K56979" s="88"/>
    </row>
    <row r="56980" spans="2:11" hidden="1" x14ac:dyDescent="0.2">
      <c r="B56980" s="88"/>
      <c r="C56980" s="88"/>
      <c r="D56980" s="88"/>
      <c r="E56980" s="88"/>
      <c r="F56980" s="88"/>
      <c r="G56980" s="88"/>
      <c r="H56980" s="88"/>
      <c r="I56980" s="88"/>
      <c r="J56980" s="88"/>
      <c r="K56980" s="88"/>
    </row>
    <row r="56981" spans="2:11" hidden="1" x14ac:dyDescent="0.2">
      <c r="B56981" s="88"/>
      <c r="C56981" s="88"/>
      <c r="D56981" s="88"/>
      <c r="E56981" s="88"/>
      <c r="F56981" s="88"/>
      <c r="G56981" s="88"/>
      <c r="H56981" s="88"/>
      <c r="I56981" s="88"/>
      <c r="J56981" s="88"/>
      <c r="K56981" s="88"/>
    </row>
    <row r="56982" spans="2:11" hidden="1" x14ac:dyDescent="0.2">
      <c r="B56982" s="88"/>
      <c r="C56982" s="88"/>
      <c r="D56982" s="88"/>
      <c r="E56982" s="88"/>
      <c r="F56982" s="88"/>
      <c r="G56982" s="88"/>
      <c r="H56982" s="88"/>
      <c r="I56982" s="88"/>
      <c r="J56982" s="88"/>
      <c r="K56982" s="88"/>
    </row>
    <row r="56983" spans="2:11" hidden="1" x14ac:dyDescent="0.2">
      <c r="B56983" s="88"/>
      <c r="C56983" s="88"/>
      <c r="D56983" s="88"/>
      <c r="E56983" s="88"/>
      <c r="F56983" s="88"/>
      <c r="G56983" s="88"/>
      <c r="H56983" s="88"/>
      <c r="I56983" s="88"/>
      <c r="J56983" s="88"/>
      <c r="K56983" s="88"/>
    </row>
    <row r="56984" spans="2:11" hidden="1" x14ac:dyDescent="0.2">
      <c r="B56984" s="88"/>
      <c r="C56984" s="88"/>
      <c r="D56984" s="88"/>
      <c r="E56984" s="88"/>
      <c r="F56984" s="88"/>
      <c r="G56984" s="88"/>
      <c r="H56984" s="88"/>
      <c r="I56984" s="88"/>
      <c r="J56984" s="88"/>
      <c r="K56984" s="88"/>
    </row>
    <row r="56985" spans="2:11" hidden="1" x14ac:dyDescent="0.2">
      <c r="B56985" s="88"/>
      <c r="C56985" s="88"/>
      <c r="D56985" s="88"/>
      <c r="E56985" s="88"/>
      <c r="F56985" s="88"/>
      <c r="G56985" s="88"/>
      <c r="H56985" s="88"/>
      <c r="I56985" s="88"/>
      <c r="J56985" s="88"/>
      <c r="K56985" s="88"/>
    </row>
    <row r="56986" spans="2:11" hidden="1" x14ac:dyDescent="0.2">
      <c r="B56986" s="88"/>
      <c r="C56986" s="88"/>
      <c r="D56986" s="88"/>
      <c r="E56986" s="88"/>
      <c r="F56986" s="88"/>
      <c r="G56986" s="88"/>
      <c r="H56986" s="88"/>
      <c r="I56986" s="88"/>
      <c r="J56986" s="88"/>
      <c r="K56986" s="88"/>
    </row>
    <row r="56987" spans="2:11" hidden="1" x14ac:dyDescent="0.2">
      <c r="B56987" s="88"/>
      <c r="C56987" s="88"/>
      <c r="D56987" s="88"/>
      <c r="E56987" s="88"/>
      <c r="F56987" s="88"/>
      <c r="G56987" s="88"/>
      <c r="H56987" s="88"/>
      <c r="I56987" s="88"/>
      <c r="J56987" s="88"/>
      <c r="K56987" s="88"/>
    </row>
    <row r="56988" spans="2:11" hidden="1" x14ac:dyDescent="0.2">
      <c r="B56988" s="88"/>
      <c r="C56988" s="88"/>
      <c r="D56988" s="88"/>
      <c r="E56988" s="88"/>
      <c r="F56988" s="88"/>
      <c r="G56988" s="88"/>
      <c r="H56988" s="88"/>
      <c r="I56988" s="88"/>
      <c r="J56988" s="88"/>
      <c r="K56988" s="88"/>
    </row>
    <row r="56989" spans="2:11" hidden="1" x14ac:dyDescent="0.2">
      <c r="B56989" s="88"/>
      <c r="C56989" s="88"/>
      <c r="D56989" s="88"/>
      <c r="E56989" s="88"/>
      <c r="F56989" s="88"/>
      <c r="G56989" s="88"/>
      <c r="H56989" s="88"/>
      <c r="I56989" s="88"/>
      <c r="J56989" s="88"/>
      <c r="K56989" s="88"/>
    </row>
    <row r="56990" spans="2:11" hidden="1" x14ac:dyDescent="0.2">
      <c r="B56990" s="88"/>
      <c r="C56990" s="88"/>
      <c r="D56990" s="88"/>
      <c r="E56990" s="88"/>
      <c r="F56990" s="88"/>
      <c r="G56990" s="88"/>
      <c r="H56990" s="88"/>
      <c r="I56990" s="88"/>
      <c r="J56990" s="88"/>
      <c r="K56990" s="88"/>
    </row>
    <row r="56991" spans="2:11" hidden="1" x14ac:dyDescent="0.2">
      <c r="B56991" s="88"/>
      <c r="C56991" s="88"/>
      <c r="D56991" s="88"/>
      <c r="E56991" s="88"/>
      <c r="F56991" s="88"/>
      <c r="G56991" s="88"/>
      <c r="H56991" s="88"/>
      <c r="I56991" s="88"/>
      <c r="J56991" s="88"/>
      <c r="K56991" s="88"/>
    </row>
    <row r="56992" spans="2:11" hidden="1" x14ac:dyDescent="0.2">
      <c r="B56992" s="88"/>
      <c r="C56992" s="88"/>
      <c r="D56992" s="88"/>
      <c r="E56992" s="88"/>
      <c r="F56992" s="88"/>
      <c r="G56992" s="88"/>
      <c r="H56992" s="88"/>
      <c r="I56992" s="88"/>
      <c r="J56992" s="88"/>
      <c r="K56992" s="88"/>
    </row>
    <row r="56993" spans="2:11" hidden="1" x14ac:dyDescent="0.2">
      <c r="B56993" s="88"/>
      <c r="C56993" s="88"/>
      <c r="D56993" s="88"/>
      <c r="E56993" s="88"/>
      <c r="F56993" s="88"/>
      <c r="G56993" s="88"/>
      <c r="H56993" s="88"/>
      <c r="I56993" s="88"/>
      <c r="J56993" s="88"/>
      <c r="K56993" s="88"/>
    </row>
    <row r="56994" spans="2:11" hidden="1" x14ac:dyDescent="0.2">
      <c r="B56994" s="88"/>
      <c r="C56994" s="88"/>
      <c r="D56994" s="88"/>
      <c r="E56994" s="88"/>
      <c r="F56994" s="88"/>
      <c r="G56994" s="88"/>
      <c r="H56994" s="88"/>
      <c r="I56994" s="88"/>
      <c r="J56994" s="88"/>
      <c r="K56994" s="88"/>
    </row>
    <row r="56995" spans="2:11" hidden="1" x14ac:dyDescent="0.2">
      <c r="B56995" s="88"/>
      <c r="C56995" s="88"/>
      <c r="D56995" s="88"/>
      <c r="E56995" s="88"/>
      <c r="F56995" s="88"/>
      <c r="G56995" s="88"/>
      <c r="H56995" s="88"/>
      <c r="I56995" s="88"/>
      <c r="J56995" s="88"/>
      <c r="K56995" s="88"/>
    </row>
    <row r="56996" spans="2:11" hidden="1" x14ac:dyDescent="0.2">
      <c r="B56996" s="88"/>
      <c r="C56996" s="88"/>
      <c r="D56996" s="88"/>
      <c r="E56996" s="88"/>
      <c r="F56996" s="88"/>
      <c r="G56996" s="88"/>
      <c r="H56996" s="88"/>
      <c r="I56996" s="88"/>
      <c r="J56996" s="88"/>
      <c r="K56996" s="88"/>
    </row>
    <row r="56997" spans="2:11" hidden="1" x14ac:dyDescent="0.2">
      <c r="B56997" s="88"/>
      <c r="C56997" s="88"/>
      <c r="D56997" s="88"/>
      <c r="E56997" s="88"/>
      <c r="F56997" s="88"/>
      <c r="G56997" s="88"/>
      <c r="H56997" s="88"/>
      <c r="I56997" s="88"/>
      <c r="J56997" s="88"/>
      <c r="K56997" s="88"/>
    </row>
    <row r="56998" spans="2:11" hidden="1" x14ac:dyDescent="0.2">
      <c r="B56998" s="88"/>
      <c r="C56998" s="88"/>
      <c r="D56998" s="88"/>
      <c r="E56998" s="88"/>
      <c r="F56998" s="88"/>
      <c r="G56998" s="88"/>
      <c r="H56998" s="88"/>
      <c r="I56998" s="88"/>
      <c r="J56998" s="88"/>
      <c r="K56998" s="88"/>
    </row>
    <row r="56999" spans="2:11" hidden="1" x14ac:dyDescent="0.2">
      <c r="B56999" s="88"/>
      <c r="C56999" s="88"/>
      <c r="D56999" s="88"/>
      <c r="E56999" s="88"/>
      <c r="F56999" s="88"/>
      <c r="G56999" s="88"/>
      <c r="H56999" s="88"/>
      <c r="I56999" s="88"/>
      <c r="J56999" s="88"/>
      <c r="K56999" s="88"/>
    </row>
    <row r="57000" spans="2:11" hidden="1" x14ac:dyDescent="0.2">
      <c r="B57000" s="88"/>
      <c r="C57000" s="88"/>
      <c r="D57000" s="88"/>
      <c r="E57000" s="88"/>
      <c r="F57000" s="88"/>
      <c r="G57000" s="88"/>
      <c r="H57000" s="88"/>
      <c r="I57000" s="88"/>
      <c r="J57000" s="88"/>
      <c r="K57000" s="88"/>
    </row>
    <row r="57001" spans="2:11" hidden="1" x14ac:dyDescent="0.2">
      <c r="B57001" s="88"/>
      <c r="C57001" s="88"/>
      <c r="D57001" s="88"/>
      <c r="E57001" s="88"/>
      <c r="F57001" s="88"/>
      <c r="G57001" s="88"/>
      <c r="H57001" s="88"/>
      <c r="I57001" s="88"/>
      <c r="J57001" s="88"/>
      <c r="K57001" s="88"/>
    </row>
    <row r="57002" spans="2:11" hidden="1" x14ac:dyDescent="0.2">
      <c r="B57002" s="88"/>
      <c r="C57002" s="88"/>
      <c r="D57002" s="88"/>
      <c r="E57002" s="88"/>
      <c r="F57002" s="88"/>
      <c r="G57002" s="88"/>
      <c r="H57002" s="88"/>
      <c r="I57002" s="88"/>
      <c r="J57002" s="88"/>
      <c r="K57002" s="88"/>
    </row>
    <row r="57003" spans="2:11" hidden="1" x14ac:dyDescent="0.2">
      <c r="B57003" s="88"/>
      <c r="C57003" s="88"/>
      <c r="D57003" s="88"/>
      <c r="E57003" s="88"/>
      <c r="F57003" s="88"/>
      <c r="G57003" s="88"/>
      <c r="H57003" s="88"/>
      <c r="I57003" s="88"/>
      <c r="J57003" s="88"/>
      <c r="K57003" s="88"/>
    </row>
    <row r="57004" spans="2:11" hidden="1" x14ac:dyDescent="0.2">
      <c r="B57004" s="88"/>
      <c r="C57004" s="88"/>
      <c r="D57004" s="88"/>
      <c r="E57004" s="88"/>
      <c r="F57004" s="88"/>
      <c r="G57004" s="88"/>
      <c r="H57004" s="88"/>
      <c r="I57004" s="88"/>
      <c r="J57004" s="88"/>
      <c r="K57004" s="88"/>
    </row>
    <row r="57005" spans="2:11" hidden="1" x14ac:dyDescent="0.2">
      <c r="B57005" s="88"/>
      <c r="C57005" s="88"/>
      <c r="D57005" s="88"/>
      <c r="E57005" s="88"/>
      <c r="F57005" s="88"/>
      <c r="G57005" s="88"/>
      <c r="H57005" s="88"/>
      <c r="I57005" s="88"/>
      <c r="J57005" s="88"/>
      <c r="K57005" s="88"/>
    </row>
    <row r="57006" spans="2:11" hidden="1" x14ac:dyDescent="0.2">
      <c r="B57006" s="88"/>
      <c r="C57006" s="88"/>
      <c r="D57006" s="88"/>
      <c r="E57006" s="88"/>
      <c r="F57006" s="88"/>
      <c r="G57006" s="88"/>
      <c r="H57006" s="88"/>
      <c r="I57006" s="88"/>
      <c r="J57006" s="88"/>
      <c r="K57006" s="88"/>
    </row>
    <row r="57007" spans="2:11" hidden="1" x14ac:dyDescent="0.2">
      <c r="B57007" s="88"/>
      <c r="C57007" s="88"/>
      <c r="D57007" s="88"/>
      <c r="E57007" s="88"/>
      <c r="F57007" s="88"/>
      <c r="G57007" s="88"/>
      <c r="H57007" s="88"/>
      <c r="I57007" s="88"/>
      <c r="J57007" s="88"/>
      <c r="K57007" s="88"/>
    </row>
    <row r="57008" spans="2:11" hidden="1" x14ac:dyDescent="0.2">
      <c r="B57008" s="88"/>
      <c r="C57008" s="88"/>
      <c r="D57008" s="88"/>
      <c r="E57008" s="88"/>
      <c r="F57008" s="88"/>
      <c r="G57008" s="88"/>
      <c r="H57008" s="88"/>
      <c r="I57008" s="88"/>
      <c r="J57008" s="88"/>
      <c r="K57008" s="88"/>
    </row>
    <row r="57009" spans="2:11" hidden="1" x14ac:dyDescent="0.2">
      <c r="B57009" s="88"/>
      <c r="C57009" s="88"/>
      <c r="D57009" s="88"/>
      <c r="E57009" s="88"/>
      <c r="F57009" s="88"/>
      <c r="G57009" s="88"/>
      <c r="H57009" s="88"/>
      <c r="I57009" s="88"/>
      <c r="J57009" s="88"/>
      <c r="K57009" s="88"/>
    </row>
    <row r="57010" spans="2:11" hidden="1" x14ac:dyDescent="0.2">
      <c r="B57010" s="88"/>
      <c r="C57010" s="88"/>
      <c r="D57010" s="88"/>
      <c r="E57010" s="88"/>
      <c r="F57010" s="88"/>
      <c r="G57010" s="88"/>
      <c r="H57010" s="88"/>
      <c r="I57010" s="88"/>
      <c r="J57010" s="88"/>
      <c r="K57010" s="88"/>
    </row>
    <row r="57011" spans="2:11" hidden="1" x14ac:dyDescent="0.2">
      <c r="B57011" s="88"/>
      <c r="C57011" s="88"/>
      <c r="D57011" s="88"/>
      <c r="E57011" s="88"/>
      <c r="F57011" s="88"/>
      <c r="G57011" s="88"/>
      <c r="H57011" s="88"/>
      <c r="I57011" s="88"/>
      <c r="J57011" s="88"/>
      <c r="K57011" s="88"/>
    </row>
    <row r="57012" spans="2:11" hidden="1" x14ac:dyDescent="0.2">
      <c r="B57012" s="88"/>
      <c r="C57012" s="88"/>
      <c r="D57012" s="88"/>
      <c r="E57012" s="88"/>
      <c r="F57012" s="88"/>
      <c r="G57012" s="88"/>
      <c r="H57012" s="88"/>
      <c r="I57012" s="88"/>
      <c r="J57012" s="88"/>
      <c r="K57012" s="88"/>
    </row>
    <row r="57013" spans="2:11" hidden="1" x14ac:dyDescent="0.2">
      <c r="B57013" s="88"/>
      <c r="C57013" s="88"/>
      <c r="D57013" s="88"/>
      <c r="E57013" s="88"/>
      <c r="F57013" s="88"/>
      <c r="G57013" s="88"/>
      <c r="H57013" s="88"/>
      <c r="I57013" s="88"/>
      <c r="J57013" s="88"/>
      <c r="K57013" s="88"/>
    </row>
    <row r="57014" spans="2:11" hidden="1" x14ac:dyDescent="0.2">
      <c r="B57014" s="88"/>
      <c r="C57014" s="88"/>
      <c r="D57014" s="88"/>
      <c r="E57014" s="88"/>
      <c r="F57014" s="88"/>
      <c r="G57014" s="88"/>
      <c r="H57014" s="88"/>
      <c r="I57014" s="88"/>
      <c r="J57014" s="88"/>
      <c r="K57014" s="88"/>
    </row>
    <row r="57015" spans="2:11" hidden="1" x14ac:dyDescent="0.2">
      <c r="B57015" s="88"/>
      <c r="C57015" s="88"/>
      <c r="D57015" s="88"/>
      <c r="E57015" s="88"/>
      <c r="F57015" s="88"/>
      <c r="G57015" s="88"/>
      <c r="H57015" s="88"/>
      <c r="I57015" s="88"/>
      <c r="J57015" s="88"/>
      <c r="K57015" s="88"/>
    </row>
    <row r="57016" spans="2:11" hidden="1" x14ac:dyDescent="0.2">
      <c r="B57016" s="88"/>
      <c r="C57016" s="88"/>
      <c r="D57016" s="88"/>
      <c r="E57016" s="88"/>
      <c r="F57016" s="88"/>
      <c r="G57016" s="88"/>
      <c r="H57016" s="88"/>
      <c r="I57016" s="88"/>
      <c r="J57016" s="88"/>
      <c r="K57016" s="88"/>
    </row>
    <row r="57017" spans="2:11" hidden="1" x14ac:dyDescent="0.2">
      <c r="B57017" s="88"/>
      <c r="C57017" s="88"/>
      <c r="D57017" s="88"/>
      <c r="E57017" s="88"/>
      <c r="F57017" s="88"/>
      <c r="G57017" s="88"/>
      <c r="H57017" s="88"/>
      <c r="I57017" s="88"/>
      <c r="J57017" s="88"/>
      <c r="K57017" s="88"/>
    </row>
    <row r="57018" spans="2:11" hidden="1" x14ac:dyDescent="0.2">
      <c r="B57018" s="88"/>
      <c r="C57018" s="88"/>
      <c r="D57018" s="88"/>
      <c r="E57018" s="88"/>
      <c r="F57018" s="88"/>
      <c r="G57018" s="88"/>
      <c r="H57018" s="88"/>
      <c r="I57018" s="88"/>
      <c r="J57018" s="88"/>
      <c r="K57018" s="88"/>
    </row>
    <row r="57019" spans="2:11" hidden="1" x14ac:dyDescent="0.2">
      <c r="B57019" s="88"/>
      <c r="C57019" s="88"/>
      <c r="D57019" s="88"/>
      <c r="E57019" s="88"/>
      <c r="F57019" s="88"/>
      <c r="G57019" s="88"/>
      <c r="H57019" s="88"/>
      <c r="I57019" s="88"/>
      <c r="J57019" s="88"/>
      <c r="K57019" s="88"/>
    </row>
    <row r="57020" spans="2:11" hidden="1" x14ac:dyDescent="0.2">
      <c r="B57020" s="88"/>
      <c r="C57020" s="88"/>
      <c r="D57020" s="88"/>
      <c r="E57020" s="88"/>
      <c r="F57020" s="88"/>
      <c r="G57020" s="88"/>
      <c r="H57020" s="88"/>
      <c r="I57020" s="88"/>
      <c r="J57020" s="88"/>
      <c r="K57020" s="88"/>
    </row>
    <row r="57021" spans="2:11" hidden="1" x14ac:dyDescent="0.2">
      <c r="B57021" s="88"/>
      <c r="C57021" s="88"/>
      <c r="D57021" s="88"/>
      <c r="E57021" s="88"/>
      <c r="F57021" s="88"/>
      <c r="G57021" s="88"/>
      <c r="H57021" s="88"/>
      <c r="I57021" s="88"/>
      <c r="J57021" s="88"/>
      <c r="K57021" s="88"/>
    </row>
    <row r="57022" spans="2:11" hidden="1" x14ac:dyDescent="0.2">
      <c r="B57022" s="88"/>
      <c r="C57022" s="88"/>
      <c r="D57022" s="88"/>
      <c r="E57022" s="88"/>
      <c r="F57022" s="88"/>
      <c r="G57022" s="88"/>
      <c r="H57022" s="88"/>
      <c r="I57022" s="88"/>
      <c r="J57022" s="88"/>
      <c r="K57022" s="88"/>
    </row>
    <row r="57023" spans="2:11" hidden="1" x14ac:dyDescent="0.2">
      <c r="B57023" s="88"/>
      <c r="C57023" s="88"/>
      <c r="D57023" s="88"/>
      <c r="E57023" s="88"/>
      <c r="F57023" s="88"/>
      <c r="G57023" s="88"/>
      <c r="H57023" s="88"/>
      <c r="I57023" s="88"/>
      <c r="J57023" s="88"/>
      <c r="K57023" s="88"/>
    </row>
    <row r="57024" spans="2:11" hidden="1" x14ac:dyDescent="0.2">
      <c r="B57024" s="88"/>
      <c r="C57024" s="88"/>
      <c r="D57024" s="88"/>
      <c r="E57024" s="88"/>
      <c r="F57024" s="88"/>
      <c r="G57024" s="88"/>
      <c r="H57024" s="88"/>
      <c r="I57024" s="88"/>
      <c r="J57024" s="88"/>
      <c r="K57024" s="88"/>
    </row>
    <row r="57025" spans="2:11" hidden="1" x14ac:dyDescent="0.2">
      <c r="B57025" s="88"/>
      <c r="C57025" s="88"/>
      <c r="D57025" s="88"/>
      <c r="E57025" s="88"/>
      <c r="F57025" s="88"/>
      <c r="G57025" s="88"/>
      <c r="H57025" s="88"/>
      <c r="I57025" s="88"/>
      <c r="J57025" s="88"/>
      <c r="K57025" s="88"/>
    </row>
    <row r="57026" spans="2:11" hidden="1" x14ac:dyDescent="0.2">
      <c r="B57026" s="88"/>
      <c r="C57026" s="88"/>
      <c r="D57026" s="88"/>
      <c r="E57026" s="88"/>
      <c r="F57026" s="88"/>
      <c r="G57026" s="88"/>
      <c r="H57026" s="88"/>
      <c r="I57026" s="88"/>
      <c r="J57026" s="88"/>
      <c r="K57026" s="88"/>
    </row>
    <row r="57027" spans="2:11" hidden="1" x14ac:dyDescent="0.2">
      <c r="B57027" s="88"/>
      <c r="C57027" s="88"/>
      <c r="D57027" s="88"/>
      <c r="E57027" s="88"/>
      <c r="F57027" s="88"/>
      <c r="G57027" s="88"/>
      <c r="H57027" s="88"/>
      <c r="I57027" s="88"/>
      <c r="J57027" s="88"/>
      <c r="K57027" s="88"/>
    </row>
    <row r="57028" spans="2:11" hidden="1" x14ac:dyDescent="0.2">
      <c r="B57028" s="88"/>
      <c r="C57028" s="88"/>
      <c r="D57028" s="88"/>
      <c r="E57028" s="88"/>
      <c r="F57028" s="88"/>
      <c r="G57028" s="88"/>
      <c r="H57028" s="88"/>
      <c r="I57028" s="88"/>
      <c r="J57028" s="88"/>
      <c r="K57028" s="88"/>
    </row>
    <row r="57029" spans="2:11" hidden="1" x14ac:dyDescent="0.2">
      <c r="B57029" s="88"/>
      <c r="C57029" s="88"/>
      <c r="D57029" s="88"/>
      <c r="E57029" s="88"/>
      <c r="F57029" s="88"/>
      <c r="G57029" s="88"/>
      <c r="H57029" s="88"/>
      <c r="I57029" s="88"/>
      <c r="J57029" s="88"/>
      <c r="K57029" s="88"/>
    </row>
    <row r="57030" spans="2:11" hidden="1" x14ac:dyDescent="0.2">
      <c r="B57030" s="88"/>
      <c r="C57030" s="88"/>
      <c r="D57030" s="88"/>
      <c r="E57030" s="88"/>
      <c r="F57030" s="88"/>
      <c r="G57030" s="88"/>
      <c r="H57030" s="88"/>
      <c r="I57030" s="88"/>
      <c r="J57030" s="88"/>
      <c r="K57030" s="88"/>
    </row>
    <row r="57031" spans="2:11" hidden="1" x14ac:dyDescent="0.2">
      <c r="B57031" s="88"/>
      <c r="C57031" s="88"/>
      <c r="D57031" s="88"/>
      <c r="E57031" s="88"/>
      <c r="F57031" s="88"/>
      <c r="G57031" s="88"/>
      <c r="H57031" s="88"/>
      <c r="I57031" s="88"/>
      <c r="J57031" s="88"/>
      <c r="K57031" s="88"/>
    </row>
    <row r="57032" spans="2:11" hidden="1" x14ac:dyDescent="0.2">
      <c r="B57032" s="88"/>
      <c r="C57032" s="88"/>
      <c r="D57032" s="88"/>
      <c r="E57032" s="88"/>
      <c r="F57032" s="88"/>
      <c r="G57032" s="88"/>
      <c r="H57032" s="88"/>
      <c r="I57032" s="88"/>
      <c r="J57032" s="88"/>
      <c r="K57032" s="88"/>
    </row>
    <row r="57033" spans="2:11" hidden="1" x14ac:dyDescent="0.2">
      <c r="B57033" s="88"/>
      <c r="C57033" s="88"/>
      <c r="D57033" s="88"/>
      <c r="E57033" s="88"/>
      <c r="F57033" s="88"/>
      <c r="G57033" s="88"/>
      <c r="H57033" s="88"/>
      <c r="I57033" s="88"/>
      <c r="J57033" s="88"/>
      <c r="K57033" s="88"/>
    </row>
    <row r="57034" spans="2:11" hidden="1" x14ac:dyDescent="0.2">
      <c r="B57034" s="88"/>
      <c r="C57034" s="88"/>
      <c r="D57034" s="88"/>
      <c r="E57034" s="88"/>
      <c r="F57034" s="88"/>
      <c r="G57034" s="88"/>
      <c r="H57034" s="88"/>
      <c r="I57034" s="88"/>
      <c r="J57034" s="88"/>
      <c r="K57034" s="88"/>
    </row>
    <row r="57035" spans="2:11" hidden="1" x14ac:dyDescent="0.2">
      <c r="B57035" s="88"/>
      <c r="C57035" s="88"/>
      <c r="D57035" s="88"/>
      <c r="E57035" s="88"/>
      <c r="F57035" s="88"/>
      <c r="G57035" s="88"/>
      <c r="H57035" s="88"/>
      <c r="I57035" s="88"/>
      <c r="J57035" s="88"/>
      <c r="K57035" s="88"/>
    </row>
    <row r="57036" spans="2:11" hidden="1" x14ac:dyDescent="0.2">
      <c r="B57036" s="88"/>
      <c r="C57036" s="88"/>
      <c r="D57036" s="88"/>
      <c r="E57036" s="88"/>
      <c r="F57036" s="88"/>
      <c r="G57036" s="88"/>
      <c r="H57036" s="88"/>
      <c r="I57036" s="88"/>
      <c r="J57036" s="88"/>
      <c r="K57036" s="88"/>
    </row>
    <row r="57037" spans="2:11" hidden="1" x14ac:dyDescent="0.2">
      <c r="B57037" s="88"/>
      <c r="C57037" s="88"/>
      <c r="D57037" s="88"/>
      <c r="E57037" s="88"/>
      <c r="F57037" s="88"/>
      <c r="G57037" s="88"/>
      <c r="H57037" s="88"/>
      <c r="I57037" s="88"/>
      <c r="J57037" s="88"/>
      <c r="K57037" s="88"/>
    </row>
    <row r="57038" spans="2:11" hidden="1" x14ac:dyDescent="0.2">
      <c r="B57038" s="88"/>
      <c r="C57038" s="88"/>
      <c r="D57038" s="88"/>
      <c r="E57038" s="88"/>
      <c r="F57038" s="88"/>
      <c r="G57038" s="88"/>
      <c r="H57038" s="88"/>
      <c r="I57038" s="88"/>
      <c r="J57038" s="88"/>
      <c r="K57038" s="88"/>
    </row>
    <row r="57039" spans="2:11" hidden="1" x14ac:dyDescent="0.2">
      <c r="B57039" s="88"/>
      <c r="C57039" s="88"/>
      <c r="D57039" s="88"/>
      <c r="E57039" s="88"/>
      <c r="F57039" s="88"/>
      <c r="G57039" s="88"/>
      <c r="H57039" s="88"/>
      <c r="I57039" s="88"/>
      <c r="J57039" s="88"/>
      <c r="K57039" s="88"/>
    </row>
    <row r="57040" spans="2:11" hidden="1" x14ac:dyDescent="0.2">
      <c r="B57040" s="88"/>
      <c r="C57040" s="88"/>
      <c r="D57040" s="88"/>
      <c r="E57040" s="88"/>
      <c r="F57040" s="88"/>
      <c r="G57040" s="88"/>
      <c r="H57040" s="88"/>
      <c r="I57040" s="88"/>
      <c r="J57040" s="88"/>
      <c r="K57040" s="88"/>
    </row>
    <row r="57041" spans="2:11" hidden="1" x14ac:dyDescent="0.2">
      <c r="B57041" s="88"/>
      <c r="C57041" s="88"/>
      <c r="D57041" s="88"/>
      <c r="E57041" s="88"/>
      <c r="F57041" s="88"/>
      <c r="G57041" s="88"/>
      <c r="H57041" s="88"/>
      <c r="I57041" s="88"/>
      <c r="J57041" s="88"/>
      <c r="K57041" s="88"/>
    </row>
    <row r="57042" spans="2:11" hidden="1" x14ac:dyDescent="0.2">
      <c r="B57042" s="88"/>
      <c r="C57042" s="88"/>
      <c r="D57042" s="88"/>
      <c r="E57042" s="88"/>
      <c r="F57042" s="88"/>
      <c r="G57042" s="88"/>
      <c r="H57042" s="88"/>
      <c r="I57042" s="88"/>
      <c r="J57042" s="88"/>
      <c r="K57042" s="88"/>
    </row>
    <row r="57043" spans="2:11" hidden="1" x14ac:dyDescent="0.2">
      <c r="B57043" s="88"/>
      <c r="C57043" s="88"/>
      <c r="D57043" s="88"/>
      <c r="E57043" s="88"/>
      <c r="F57043" s="88"/>
      <c r="G57043" s="88"/>
      <c r="H57043" s="88"/>
      <c r="I57043" s="88"/>
      <c r="J57043" s="88"/>
      <c r="K57043" s="88"/>
    </row>
    <row r="57044" spans="2:11" hidden="1" x14ac:dyDescent="0.2">
      <c r="B57044" s="88"/>
      <c r="C57044" s="88"/>
      <c r="D57044" s="88"/>
      <c r="E57044" s="88"/>
      <c r="F57044" s="88"/>
      <c r="G57044" s="88"/>
      <c r="H57044" s="88"/>
      <c r="I57044" s="88"/>
      <c r="J57044" s="88"/>
      <c r="K57044" s="88"/>
    </row>
    <row r="57045" spans="2:11" hidden="1" x14ac:dyDescent="0.2">
      <c r="B57045" s="88"/>
      <c r="C57045" s="88"/>
      <c r="D57045" s="88"/>
      <c r="E57045" s="88"/>
      <c r="F57045" s="88"/>
      <c r="G57045" s="88"/>
      <c r="H57045" s="88"/>
      <c r="I57045" s="88"/>
      <c r="J57045" s="88"/>
      <c r="K57045" s="88"/>
    </row>
    <row r="57046" spans="2:11" hidden="1" x14ac:dyDescent="0.2">
      <c r="B57046" s="88"/>
      <c r="C57046" s="88"/>
      <c r="D57046" s="88"/>
      <c r="E57046" s="88"/>
      <c r="F57046" s="88"/>
      <c r="G57046" s="88"/>
      <c r="H57046" s="88"/>
      <c r="I57046" s="88"/>
      <c r="J57046" s="88"/>
      <c r="K57046" s="88"/>
    </row>
    <row r="57047" spans="2:11" hidden="1" x14ac:dyDescent="0.2">
      <c r="B57047" s="88"/>
      <c r="C57047" s="88"/>
      <c r="D57047" s="88"/>
      <c r="E57047" s="88"/>
      <c r="F57047" s="88"/>
      <c r="G57047" s="88"/>
      <c r="H57047" s="88"/>
      <c r="I57047" s="88"/>
      <c r="J57047" s="88"/>
      <c r="K57047" s="88"/>
    </row>
    <row r="57048" spans="2:11" hidden="1" x14ac:dyDescent="0.2">
      <c r="B57048" s="88"/>
      <c r="C57048" s="88"/>
      <c r="D57048" s="88"/>
      <c r="E57048" s="88"/>
      <c r="F57048" s="88"/>
      <c r="G57048" s="88"/>
      <c r="H57048" s="88"/>
      <c r="I57048" s="88"/>
      <c r="J57048" s="88"/>
      <c r="K57048" s="88"/>
    </row>
    <row r="57049" spans="2:11" hidden="1" x14ac:dyDescent="0.2">
      <c r="B57049" s="88"/>
      <c r="C57049" s="88"/>
      <c r="D57049" s="88"/>
      <c r="E57049" s="88"/>
      <c r="F57049" s="88"/>
      <c r="G57049" s="88"/>
      <c r="H57049" s="88"/>
      <c r="I57049" s="88"/>
      <c r="J57049" s="88"/>
      <c r="K57049" s="88"/>
    </row>
    <row r="57050" spans="2:11" hidden="1" x14ac:dyDescent="0.2">
      <c r="B57050" s="88"/>
      <c r="C57050" s="88"/>
      <c r="D57050" s="88"/>
      <c r="E57050" s="88"/>
      <c r="F57050" s="88"/>
      <c r="G57050" s="88"/>
      <c r="H57050" s="88"/>
      <c r="I57050" s="88"/>
      <c r="J57050" s="88"/>
      <c r="K57050" s="88"/>
    </row>
    <row r="57051" spans="2:11" hidden="1" x14ac:dyDescent="0.2">
      <c r="B57051" s="88"/>
      <c r="C57051" s="88"/>
      <c r="D57051" s="88"/>
      <c r="E57051" s="88"/>
      <c r="F57051" s="88"/>
      <c r="G57051" s="88"/>
      <c r="H57051" s="88"/>
      <c r="I57051" s="88"/>
      <c r="J57051" s="88"/>
      <c r="K57051" s="88"/>
    </row>
    <row r="57052" spans="2:11" hidden="1" x14ac:dyDescent="0.2">
      <c r="B57052" s="88"/>
      <c r="C57052" s="88"/>
      <c r="D57052" s="88"/>
      <c r="E57052" s="88"/>
      <c r="F57052" s="88"/>
      <c r="G57052" s="88"/>
      <c r="H57052" s="88"/>
      <c r="I57052" s="88"/>
      <c r="J57052" s="88"/>
      <c r="K57052" s="88"/>
    </row>
    <row r="57053" spans="2:11" hidden="1" x14ac:dyDescent="0.2">
      <c r="B57053" s="88"/>
      <c r="C57053" s="88"/>
      <c r="D57053" s="88"/>
      <c r="E57053" s="88"/>
      <c r="F57053" s="88"/>
      <c r="G57053" s="88"/>
      <c r="H57053" s="88"/>
      <c r="I57053" s="88"/>
      <c r="J57053" s="88"/>
      <c r="K57053" s="88"/>
    </row>
    <row r="57054" spans="2:11" hidden="1" x14ac:dyDescent="0.2">
      <c r="B57054" s="88"/>
      <c r="C57054" s="88"/>
      <c r="D57054" s="88"/>
      <c r="E57054" s="88"/>
      <c r="F57054" s="88"/>
      <c r="G57054" s="88"/>
      <c r="H57054" s="88"/>
      <c r="I57054" s="88"/>
      <c r="J57054" s="88"/>
      <c r="K57054" s="88"/>
    </row>
    <row r="57055" spans="2:11" hidden="1" x14ac:dyDescent="0.2">
      <c r="B57055" s="88"/>
      <c r="C57055" s="88"/>
      <c r="D57055" s="88"/>
      <c r="E57055" s="88"/>
      <c r="F57055" s="88"/>
      <c r="G57055" s="88"/>
      <c r="H57055" s="88"/>
      <c r="I57055" s="88"/>
      <c r="J57055" s="88"/>
      <c r="K57055" s="88"/>
    </row>
    <row r="57056" spans="2:11" hidden="1" x14ac:dyDescent="0.2">
      <c r="B57056" s="88"/>
      <c r="C57056" s="88"/>
      <c r="D57056" s="88"/>
      <c r="E57056" s="88"/>
      <c r="F57056" s="88"/>
      <c r="G57056" s="88"/>
      <c r="H57056" s="88"/>
      <c r="I57056" s="88"/>
      <c r="J57056" s="88"/>
      <c r="K57056" s="88"/>
    </row>
    <row r="57057" spans="2:11" hidden="1" x14ac:dyDescent="0.2">
      <c r="B57057" s="88"/>
      <c r="C57057" s="88"/>
      <c r="D57057" s="88"/>
      <c r="E57057" s="88"/>
      <c r="F57057" s="88"/>
      <c r="G57057" s="88"/>
      <c r="H57057" s="88"/>
      <c r="I57057" s="88"/>
      <c r="J57057" s="88"/>
      <c r="K57057" s="88"/>
    </row>
    <row r="57058" spans="2:11" hidden="1" x14ac:dyDescent="0.2">
      <c r="B57058" s="88"/>
      <c r="C57058" s="88"/>
      <c r="D57058" s="88"/>
      <c r="E57058" s="88"/>
      <c r="F57058" s="88"/>
      <c r="G57058" s="88"/>
      <c r="H57058" s="88"/>
      <c r="I57058" s="88"/>
      <c r="J57058" s="88"/>
      <c r="K57058" s="88"/>
    </row>
    <row r="57059" spans="2:11" hidden="1" x14ac:dyDescent="0.2">
      <c r="B57059" s="88"/>
      <c r="C57059" s="88"/>
      <c r="D57059" s="88"/>
      <c r="E57059" s="88"/>
      <c r="F57059" s="88"/>
      <c r="G57059" s="88"/>
      <c r="H57059" s="88"/>
      <c r="I57059" s="88"/>
      <c r="J57059" s="88"/>
      <c r="K57059" s="88"/>
    </row>
    <row r="57060" spans="2:11" hidden="1" x14ac:dyDescent="0.2">
      <c r="B57060" s="88"/>
      <c r="C57060" s="88"/>
      <c r="D57060" s="88"/>
      <c r="E57060" s="88"/>
      <c r="F57060" s="88"/>
      <c r="G57060" s="88"/>
      <c r="H57060" s="88"/>
      <c r="I57060" s="88"/>
      <c r="J57060" s="88"/>
      <c r="K57060" s="88"/>
    </row>
    <row r="57061" spans="2:11" hidden="1" x14ac:dyDescent="0.2">
      <c r="B57061" s="88"/>
      <c r="C57061" s="88"/>
      <c r="D57061" s="88"/>
      <c r="E57061" s="88"/>
      <c r="F57061" s="88"/>
      <c r="G57061" s="88"/>
      <c r="H57061" s="88"/>
      <c r="I57061" s="88"/>
      <c r="J57061" s="88"/>
      <c r="K57061" s="88"/>
    </row>
    <row r="57062" spans="2:11" hidden="1" x14ac:dyDescent="0.2">
      <c r="B57062" s="88"/>
      <c r="C57062" s="88"/>
      <c r="D57062" s="88"/>
      <c r="E57062" s="88"/>
      <c r="F57062" s="88"/>
      <c r="G57062" s="88"/>
      <c r="H57062" s="88"/>
      <c r="I57062" s="88"/>
      <c r="J57062" s="88"/>
      <c r="K57062" s="88"/>
    </row>
    <row r="57063" spans="2:11" hidden="1" x14ac:dyDescent="0.2">
      <c r="B57063" s="88"/>
      <c r="C57063" s="88"/>
      <c r="D57063" s="88"/>
      <c r="E57063" s="88"/>
      <c r="F57063" s="88"/>
      <c r="G57063" s="88"/>
      <c r="H57063" s="88"/>
      <c r="I57063" s="88"/>
      <c r="J57063" s="88"/>
      <c r="K57063" s="88"/>
    </row>
    <row r="57064" spans="2:11" hidden="1" x14ac:dyDescent="0.2">
      <c r="B57064" s="88"/>
      <c r="C57064" s="88"/>
      <c r="D57064" s="88"/>
      <c r="E57064" s="88"/>
      <c r="F57064" s="88"/>
      <c r="G57064" s="88"/>
      <c r="H57064" s="88"/>
      <c r="I57064" s="88"/>
      <c r="J57064" s="88"/>
      <c r="K57064" s="88"/>
    </row>
    <row r="57065" spans="2:11" hidden="1" x14ac:dyDescent="0.2">
      <c r="B57065" s="88"/>
      <c r="C57065" s="88"/>
      <c r="D57065" s="88"/>
      <c r="E57065" s="88"/>
      <c r="F57065" s="88"/>
      <c r="G57065" s="88"/>
      <c r="H57065" s="88"/>
      <c r="I57065" s="88"/>
      <c r="J57065" s="88"/>
      <c r="K57065" s="88"/>
    </row>
    <row r="57066" spans="2:11" hidden="1" x14ac:dyDescent="0.2">
      <c r="B57066" s="88"/>
      <c r="C57066" s="88"/>
      <c r="D57066" s="88"/>
      <c r="E57066" s="88"/>
      <c r="F57066" s="88"/>
      <c r="G57066" s="88"/>
      <c r="H57066" s="88"/>
      <c r="I57066" s="88"/>
      <c r="J57066" s="88"/>
      <c r="K57066" s="88"/>
    </row>
    <row r="57067" spans="2:11" hidden="1" x14ac:dyDescent="0.2">
      <c r="B57067" s="88"/>
      <c r="C57067" s="88"/>
      <c r="D57067" s="88"/>
      <c r="E57067" s="88"/>
      <c r="F57067" s="88"/>
      <c r="G57067" s="88"/>
      <c r="H57067" s="88"/>
      <c r="I57067" s="88"/>
      <c r="J57067" s="88"/>
      <c r="K57067" s="88"/>
    </row>
    <row r="57068" spans="2:11" hidden="1" x14ac:dyDescent="0.2">
      <c r="B57068" s="88"/>
      <c r="C57068" s="88"/>
      <c r="D57068" s="88"/>
      <c r="E57068" s="88"/>
      <c r="F57068" s="88"/>
      <c r="G57068" s="88"/>
      <c r="H57068" s="88"/>
      <c r="I57068" s="88"/>
      <c r="J57068" s="88"/>
      <c r="K57068" s="88"/>
    </row>
    <row r="57069" spans="2:11" hidden="1" x14ac:dyDescent="0.2">
      <c r="B57069" s="88"/>
      <c r="C57069" s="88"/>
      <c r="D57069" s="88"/>
      <c r="E57069" s="88"/>
      <c r="F57069" s="88"/>
      <c r="G57069" s="88"/>
      <c r="H57069" s="88"/>
      <c r="I57069" s="88"/>
      <c r="J57069" s="88"/>
      <c r="K57069" s="88"/>
    </row>
    <row r="57070" spans="2:11" hidden="1" x14ac:dyDescent="0.2">
      <c r="B57070" s="88"/>
      <c r="C57070" s="88"/>
      <c r="D57070" s="88"/>
      <c r="E57070" s="88"/>
      <c r="F57070" s="88"/>
      <c r="G57070" s="88"/>
      <c r="H57070" s="88"/>
      <c r="I57070" s="88"/>
      <c r="J57070" s="88"/>
      <c r="K57070" s="88"/>
    </row>
    <row r="57071" spans="2:11" hidden="1" x14ac:dyDescent="0.2">
      <c r="B57071" s="88"/>
      <c r="C57071" s="88"/>
      <c r="D57071" s="88"/>
      <c r="E57071" s="88"/>
      <c r="F57071" s="88"/>
      <c r="G57071" s="88"/>
      <c r="H57071" s="88"/>
      <c r="I57071" s="88"/>
      <c r="J57071" s="88"/>
      <c r="K57071" s="88"/>
    </row>
    <row r="57072" spans="2:11" hidden="1" x14ac:dyDescent="0.2">
      <c r="B57072" s="88"/>
      <c r="C57072" s="88"/>
      <c r="D57072" s="88"/>
      <c r="E57072" s="88"/>
      <c r="F57072" s="88"/>
      <c r="G57072" s="88"/>
      <c r="H57072" s="88"/>
      <c r="I57072" s="88"/>
      <c r="J57072" s="88"/>
      <c r="K57072" s="88"/>
    </row>
    <row r="57073" spans="2:11" hidden="1" x14ac:dyDescent="0.2">
      <c r="B57073" s="88"/>
      <c r="C57073" s="88"/>
      <c r="D57073" s="88"/>
      <c r="E57073" s="88"/>
      <c r="F57073" s="88"/>
      <c r="G57073" s="88"/>
      <c r="H57073" s="88"/>
      <c r="I57073" s="88"/>
      <c r="J57073" s="88"/>
      <c r="K57073" s="88"/>
    </row>
    <row r="57074" spans="2:11" hidden="1" x14ac:dyDescent="0.2">
      <c r="B57074" s="88"/>
      <c r="C57074" s="88"/>
      <c r="D57074" s="88"/>
      <c r="E57074" s="88"/>
      <c r="F57074" s="88"/>
      <c r="G57074" s="88"/>
      <c r="H57074" s="88"/>
      <c r="I57074" s="88"/>
      <c r="J57074" s="88"/>
      <c r="K57074" s="88"/>
    </row>
    <row r="57075" spans="2:11" hidden="1" x14ac:dyDescent="0.2">
      <c r="B57075" s="88"/>
      <c r="C57075" s="88"/>
      <c r="D57075" s="88"/>
      <c r="E57075" s="88"/>
      <c r="F57075" s="88"/>
      <c r="G57075" s="88"/>
      <c r="H57075" s="88"/>
      <c r="I57075" s="88"/>
      <c r="J57075" s="88"/>
      <c r="K57075" s="88"/>
    </row>
    <row r="57076" spans="2:11" hidden="1" x14ac:dyDescent="0.2">
      <c r="B57076" s="88"/>
      <c r="C57076" s="88"/>
      <c r="D57076" s="88"/>
      <c r="E57076" s="88"/>
      <c r="F57076" s="88"/>
      <c r="G57076" s="88"/>
      <c r="H57076" s="88"/>
      <c r="I57076" s="88"/>
      <c r="J57076" s="88"/>
      <c r="K57076" s="88"/>
    </row>
    <row r="57077" spans="2:11" hidden="1" x14ac:dyDescent="0.2">
      <c r="B57077" s="88"/>
      <c r="C57077" s="88"/>
      <c r="D57077" s="88"/>
      <c r="E57077" s="88"/>
      <c r="F57077" s="88"/>
      <c r="G57077" s="88"/>
      <c r="H57077" s="88"/>
      <c r="I57077" s="88"/>
      <c r="J57077" s="88"/>
      <c r="K57077" s="88"/>
    </row>
    <row r="57078" spans="2:11" hidden="1" x14ac:dyDescent="0.2">
      <c r="B57078" s="88"/>
      <c r="C57078" s="88"/>
      <c r="D57078" s="88"/>
      <c r="E57078" s="88"/>
      <c r="F57078" s="88"/>
      <c r="G57078" s="88"/>
      <c r="H57078" s="88"/>
      <c r="I57078" s="88"/>
      <c r="J57078" s="88"/>
      <c r="K57078" s="88"/>
    </row>
    <row r="57079" spans="2:11" hidden="1" x14ac:dyDescent="0.2">
      <c r="B57079" s="88"/>
      <c r="C57079" s="88"/>
      <c r="D57079" s="88"/>
      <c r="E57079" s="88"/>
      <c r="F57079" s="88"/>
      <c r="G57079" s="88"/>
      <c r="H57079" s="88"/>
      <c r="I57079" s="88"/>
      <c r="J57079" s="88"/>
      <c r="K57079" s="88"/>
    </row>
    <row r="57080" spans="2:11" hidden="1" x14ac:dyDescent="0.2">
      <c r="B57080" s="88"/>
      <c r="C57080" s="88"/>
      <c r="D57080" s="88"/>
      <c r="E57080" s="88"/>
      <c r="F57080" s="88"/>
      <c r="G57080" s="88"/>
      <c r="H57080" s="88"/>
      <c r="I57080" s="88"/>
      <c r="J57080" s="88"/>
      <c r="K57080" s="88"/>
    </row>
    <row r="57081" spans="2:11" hidden="1" x14ac:dyDescent="0.2">
      <c r="B57081" s="88"/>
      <c r="C57081" s="88"/>
      <c r="D57081" s="88"/>
      <c r="E57081" s="88"/>
      <c r="F57081" s="88"/>
      <c r="G57081" s="88"/>
      <c r="H57081" s="88"/>
      <c r="I57081" s="88"/>
      <c r="J57081" s="88"/>
      <c r="K57081" s="88"/>
    </row>
    <row r="57082" spans="2:11" hidden="1" x14ac:dyDescent="0.2">
      <c r="B57082" s="88"/>
      <c r="C57082" s="88"/>
      <c r="D57082" s="88"/>
      <c r="E57082" s="88"/>
      <c r="F57082" s="88"/>
      <c r="G57082" s="88"/>
      <c r="H57082" s="88"/>
      <c r="I57082" s="88"/>
      <c r="J57082" s="88"/>
      <c r="K57082" s="88"/>
    </row>
    <row r="57083" spans="2:11" hidden="1" x14ac:dyDescent="0.2">
      <c r="B57083" s="88"/>
      <c r="C57083" s="88"/>
      <c r="D57083" s="88"/>
      <c r="E57083" s="88"/>
      <c r="F57083" s="88"/>
      <c r="G57083" s="88"/>
      <c r="H57083" s="88"/>
      <c r="I57083" s="88"/>
      <c r="J57083" s="88"/>
      <c r="K57083" s="88"/>
    </row>
    <row r="57084" spans="2:11" hidden="1" x14ac:dyDescent="0.2">
      <c r="B57084" s="88"/>
      <c r="C57084" s="88"/>
      <c r="D57084" s="88"/>
      <c r="E57084" s="88"/>
      <c r="F57084" s="88"/>
      <c r="G57084" s="88"/>
      <c r="H57084" s="88"/>
      <c r="I57084" s="88"/>
      <c r="J57084" s="88"/>
      <c r="K57084" s="88"/>
    </row>
    <row r="57085" spans="2:11" hidden="1" x14ac:dyDescent="0.2">
      <c r="B57085" s="88"/>
      <c r="C57085" s="88"/>
      <c r="D57085" s="88"/>
      <c r="E57085" s="88"/>
      <c r="F57085" s="88"/>
      <c r="G57085" s="88"/>
      <c r="H57085" s="88"/>
      <c r="I57085" s="88"/>
      <c r="J57085" s="88"/>
      <c r="K57085" s="88"/>
    </row>
    <row r="57086" spans="2:11" hidden="1" x14ac:dyDescent="0.2">
      <c r="B57086" s="88"/>
      <c r="C57086" s="88"/>
      <c r="D57086" s="88"/>
      <c r="E57086" s="88"/>
      <c r="F57086" s="88"/>
      <c r="G57086" s="88"/>
      <c r="H57086" s="88"/>
      <c r="I57086" s="88"/>
      <c r="J57086" s="88"/>
      <c r="K57086" s="88"/>
    </row>
    <row r="57087" spans="2:11" hidden="1" x14ac:dyDescent="0.2">
      <c r="B57087" s="88"/>
      <c r="C57087" s="88"/>
      <c r="D57087" s="88"/>
      <c r="E57087" s="88"/>
      <c r="F57087" s="88"/>
      <c r="G57087" s="88"/>
      <c r="H57087" s="88"/>
      <c r="I57087" s="88"/>
      <c r="J57087" s="88"/>
      <c r="K57087" s="88"/>
    </row>
    <row r="57088" spans="2:11" hidden="1" x14ac:dyDescent="0.2">
      <c r="B57088" s="88"/>
      <c r="C57088" s="88"/>
      <c r="D57088" s="88"/>
      <c r="E57088" s="88"/>
      <c r="F57088" s="88"/>
      <c r="G57088" s="88"/>
      <c r="H57088" s="88"/>
      <c r="I57088" s="88"/>
      <c r="J57088" s="88"/>
      <c r="K57088" s="88"/>
    </row>
    <row r="57089" spans="2:11" hidden="1" x14ac:dyDescent="0.2">
      <c r="B57089" s="88"/>
      <c r="C57089" s="88"/>
      <c r="D57089" s="88"/>
      <c r="E57089" s="88"/>
      <c r="F57089" s="88"/>
      <c r="G57089" s="88"/>
      <c r="H57089" s="88"/>
      <c r="I57089" s="88"/>
      <c r="J57089" s="88"/>
      <c r="K57089" s="88"/>
    </row>
    <row r="57090" spans="2:11" hidden="1" x14ac:dyDescent="0.2">
      <c r="B57090" s="88"/>
      <c r="C57090" s="88"/>
      <c r="D57090" s="88"/>
      <c r="E57090" s="88"/>
      <c r="F57090" s="88"/>
      <c r="G57090" s="88"/>
      <c r="H57090" s="88"/>
      <c r="I57090" s="88"/>
      <c r="J57090" s="88"/>
      <c r="K57090" s="88"/>
    </row>
    <row r="57091" spans="2:11" hidden="1" x14ac:dyDescent="0.2">
      <c r="B57091" s="88"/>
      <c r="C57091" s="88"/>
      <c r="D57091" s="88"/>
      <c r="E57091" s="88"/>
      <c r="F57091" s="88"/>
      <c r="G57091" s="88"/>
      <c r="H57091" s="88"/>
      <c r="I57091" s="88"/>
      <c r="J57091" s="88"/>
      <c r="K57091" s="88"/>
    </row>
    <row r="57092" spans="2:11" hidden="1" x14ac:dyDescent="0.2">
      <c r="B57092" s="88"/>
      <c r="C57092" s="88"/>
      <c r="D57092" s="88"/>
      <c r="E57092" s="88"/>
      <c r="F57092" s="88"/>
      <c r="G57092" s="88"/>
      <c r="H57092" s="88"/>
      <c r="I57092" s="88"/>
      <c r="J57092" s="88"/>
      <c r="K57092" s="88"/>
    </row>
    <row r="57093" spans="2:11" hidden="1" x14ac:dyDescent="0.2">
      <c r="B57093" s="88"/>
      <c r="C57093" s="88"/>
      <c r="D57093" s="88"/>
      <c r="E57093" s="88"/>
      <c r="F57093" s="88"/>
      <c r="G57093" s="88"/>
      <c r="H57093" s="88"/>
      <c r="I57093" s="88"/>
      <c r="J57093" s="88"/>
      <c r="K57093" s="88"/>
    </row>
    <row r="57094" spans="2:11" hidden="1" x14ac:dyDescent="0.2">
      <c r="B57094" s="88"/>
      <c r="C57094" s="88"/>
      <c r="D57094" s="88"/>
      <c r="E57094" s="88"/>
      <c r="F57094" s="88"/>
      <c r="G57094" s="88"/>
      <c r="H57094" s="88"/>
      <c r="I57094" s="88"/>
      <c r="J57094" s="88"/>
      <c r="K57094" s="88"/>
    </row>
    <row r="57095" spans="2:11" hidden="1" x14ac:dyDescent="0.2">
      <c r="B57095" s="88"/>
      <c r="C57095" s="88"/>
      <c r="D57095" s="88"/>
      <c r="E57095" s="88"/>
      <c r="F57095" s="88"/>
      <c r="G57095" s="88"/>
      <c r="H57095" s="88"/>
      <c r="I57095" s="88"/>
      <c r="J57095" s="88"/>
      <c r="K57095" s="88"/>
    </row>
    <row r="57096" spans="2:11" hidden="1" x14ac:dyDescent="0.2">
      <c r="B57096" s="88"/>
      <c r="C57096" s="88"/>
      <c r="D57096" s="88"/>
      <c r="E57096" s="88"/>
      <c r="F57096" s="88"/>
      <c r="G57096" s="88"/>
      <c r="H57096" s="88"/>
      <c r="I57096" s="88"/>
      <c r="J57096" s="88"/>
      <c r="K57096" s="88"/>
    </row>
    <row r="57097" spans="2:11" hidden="1" x14ac:dyDescent="0.2">
      <c r="B57097" s="88"/>
      <c r="C57097" s="88"/>
      <c r="D57097" s="88"/>
      <c r="E57097" s="88"/>
      <c r="F57097" s="88"/>
      <c r="G57097" s="88"/>
      <c r="H57097" s="88"/>
      <c r="I57097" s="88"/>
      <c r="J57097" s="88"/>
      <c r="K57097" s="88"/>
    </row>
    <row r="57098" spans="2:11" hidden="1" x14ac:dyDescent="0.2">
      <c r="B57098" s="88"/>
      <c r="C57098" s="88"/>
      <c r="D57098" s="88"/>
      <c r="E57098" s="88"/>
      <c r="F57098" s="88"/>
      <c r="G57098" s="88"/>
      <c r="H57098" s="88"/>
      <c r="I57098" s="88"/>
      <c r="J57098" s="88"/>
      <c r="K57098" s="88"/>
    </row>
    <row r="57099" spans="2:11" hidden="1" x14ac:dyDescent="0.2">
      <c r="B57099" s="88"/>
      <c r="C57099" s="88"/>
      <c r="D57099" s="88"/>
      <c r="E57099" s="88"/>
      <c r="F57099" s="88"/>
      <c r="G57099" s="88"/>
      <c r="H57099" s="88"/>
      <c r="I57099" s="88"/>
      <c r="J57099" s="88"/>
      <c r="K57099" s="88"/>
    </row>
    <row r="57100" spans="2:11" hidden="1" x14ac:dyDescent="0.2">
      <c r="B57100" s="88"/>
      <c r="C57100" s="88"/>
      <c r="D57100" s="88"/>
      <c r="E57100" s="88"/>
      <c r="F57100" s="88"/>
      <c r="G57100" s="88"/>
      <c r="H57100" s="88"/>
      <c r="I57100" s="88"/>
      <c r="J57100" s="88"/>
      <c r="K57100" s="88"/>
    </row>
    <row r="57101" spans="2:11" hidden="1" x14ac:dyDescent="0.2">
      <c r="B57101" s="88"/>
      <c r="C57101" s="88"/>
      <c r="D57101" s="88"/>
      <c r="E57101" s="88"/>
      <c r="F57101" s="88"/>
      <c r="G57101" s="88"/>
      <c r="H57101" s="88"/>
      <c r="I57101" s="88"/>
      <c r="J57101" s="88"/>
      <c r="K57101" s="88"/>
    </row>
    <row r="57102" spans="2:11" hidden="1" x14ac:dyDescent="0.2">
      <c r="B57102" s="88"/>
      <c r="C57102" s="88"/>
      <c r="D57102" s="88"/>
      <c r="E57102" s="88"/>
      <c r="F57102" s="88"/>
      <c r="G57102" s="88"/>
      <c r="H57102" s="88"/>
      <c r="I57102" s="88"/>
      <c r="J57102" s="88"/>
      <c r="K57102" s="88"/>
    </row>
    <row r="57103" spans="2:11" hidden="1" x14ac:dyDescent="0.2">
      <c r="B57103" s="88"/>
      <c r="C57103" s="88"/>
      <c r="D57103" s="88"/>
      <c r="E57103" s="88"/>
      <c r="F57103" s="88"/>
      <c r="G57103" s="88"/>
      <c r="H57103" s="88"/>
      <c r="I57103" s="88"/>
      <c r="J57103" s="88"/>
      <c r="K57103" s="88"/>
    </row>
    <row r="57104" spans="2:11" hidden="1" x14ac:dyDescent="0.2">
      <c r="B57104" s="88"/>
      <c r="C57104" s="88"/>
      <c r="D57104" s="88"/>
      <c r="E57104" s="88"/>
      <c r="F57104" s="88"/>
      <c r="G57104" s="88"/>
      <c r="H57104" s="88"/>
      <c r="I57104" s="88"/>
      <c r="J57104" s="88"/>
      <c r="K57104" s="88"/>
    </row>
    <row r="57105" spans="2:11" hidden="1" x14ac:dyDescent="0.2">
      <c r="B57105" s="88"/>
      <c r="C57105" s="88"/>
      <c r="D57105" s="88"/>
      <c r="E57105" s="88"/>
      <c r="F57105" s="88"/>
      <c r="G57105" s="88"/>
      <c r="H57105" s="88"/>
      <c r="I57105" s="88"/>
      <c r="J57105" s="88"/>
      <c r="K57105" s="88"/>
    </row>
    <row r="57106" spans="2:11" hidden="1" x14ac:dyDescent="0.2">
      <c r="B57106" s="88"/>
      <c r="C57106" s="88"/>
      <c r="D57106" s="88"/>
      <c r="E57106" s="88"/>
      <c r="F57106" s="88"/>
      <c r="G57106" s="88"/>
      <c r="H57106" s="88"/>
      <c r="I57106" s="88"/>
      <c r="J57106" s="88"/>
      <c r="K57106" s="88"/>
    </row>
    <row r="57107" spans="2:11" hidden="1" x14ac:dyDescent="0.2">
      <c r="B57107" s="88"/>
      <c r="C57107" s="88"/>
      <c r="D57107" s="88"/>
      <c r="E57107" s="88"/>
      <c r="F57107" s="88"/>
      <c r="G57107" s="88"/>
      <c r="H57107" s="88"/>
      <c r="I57107" s="88"/>
      <c r="J57107" s="88"/>
      <c r="K57107" s="88"/>
    </row>
    <row r="57108" spans="2:11" hidden="1" x14ac:dyDescent="0.2">
      <c r="B57108" s="88"/>
      <c r="C57108" s="88"/>
      <c r="D57108" s="88"/>
      <c r="E57108" s="88"/>
      <c r="F57108" s="88"/>
      <c r="G57108" s="88"/>
      <c r="H57108" s="88"/>
      <c r="I57108" s="88"/>
      <c r="J57108" s="88"/>
      <c r="K57108" s="88"/>
    </row>
    <row r="57109" spans="2:11" hidden="1" x14ac:dyDescent="0.2">
      <c r="B57109" s="88"/>
      <c r="C57109" s="88"/>
      <c r="D57109" s="88"/>
      <c r="E57109" s="88"/>
      <c r="F57109" s="88"/>
      <c r="G57109" s="88"/>
      <c r="H57109" s="88"/>
      <c r="I57109" s="88"/>
      <c r="J57109" s="88"/>
      <c r="K57109" s="88"/>
    </row>
    <row r="57110" spans="2:11" hidden="1" x14ac:dyDescent="0.2">
      <c r="B57110" s="88"/>
      <c r="C57110" s="88"/>
      <c r="D57110" s="88"/>
      <c r="E57110" s="88"/>
      <c r="F57110" s="88"/>
      <c r="G57110" s="88"/>
      <c r="H57110" s="88"/>
      <c r="I57110" s="88"/>
      <c r="J57110" s="88"/>
      <c r="K57110" s="88"/>
    </row>
    <row r="57111" spans="2:11" hidden="1" x14ac:dyDescent="0.2">
      <c r="B57111" s="88"/>
      <c r="C57111" s="88"/>
      <c r="D57111" s="88"/>
      <c r="E57111" s="88"/>
      <c r="F57111" s="88"/>
      <c r="G57111" s="88"/>
      <c r="H57111" s="88"/>
      <c r="I57111" s="88"/>
      <c r="J57111" s="88"/>
      <c r="K57111" s="88"/>
    </row>
    <row r="57112" spans="2:11" hidden="1" x14ac:dyDescent="0.2">
      <c r="B57112" s="88"/>
      <c r="C57112" s="88"/>
      <c r="D57112" s="88"/>
      <c r="E57112" s="88"/>
      <c r="F57112" s="88"/>
      <c r="G57112" s="88"/>
      <c r="H57112" s="88"/>
      <c r="I57112" s="88"/>
      <c r="J57112" s="88"/>
      <c r="K57112" s="88"/>
    </row>
    <row r="57113" spans="2:11" hidden="1" x14ac:dyDescent="0.2">
      <c r="B57113" s="88"/>
      <c r="C57113" s="88"/>
      <c r="D57113" s="88"/>
      <c r="E57113" s="88"/>
      <c r="F57113" s="88"/>
      <c r="G57113" s="88"/>
      <c r="H57113" s="88"/>
      <c r="I57113" s="88"/>
      <c r="J57113" s="88"/>
      <c r="K57113" s="88"/>
    </row>
    <row r="57114" spans="2:11" hidden="1" x14ac:dyDescent="0.2">
      <c r="B57114" s="88"/>
      <c r="C57114" s="88"/>
      <c r="D57114" s="88"/>
      <c r="E57114" s="88"/>
      <c r="F57114" s="88"/>
      <c r="G57114" s="88"/>
      <c r="H57114" s="88"/>
      <c r="I57114" s="88"/>
      <c r="J57114" s="88"/>
      <c r="K57114" s="88"/>
    </row>
    <row r="57115" spans="2:11" hidden="1" x14ac:dyDescent="0.2">
      <c r="B57115" s="88"/>
      <c r="C57115" s="88"/>
      <c r="D57115" s="88"/>
      <c r="E57115" s="88"/>
      <c r="F57115" s="88"/>
      <c r="G57115" s="88"/>
      <c r="H57115" s="88"/>
      <c r="I57115" s="88"/>
      <c r="J57115" s="88"/>
      <c r="K57115" s="88"/>
    </row>
    <row r="57116" spans="2:11" hidden="1" x14ac:dyDescent="0.2">
      <c r="B57116" s="88"/>
      <c r="C57116" s="88"/>
      <c r="D57116" s="88"/>
      <c r="E57116" s="88"/>
      <c r="F57116" s="88"/>
      <c r="G57116" s="88"/>
      <c r="H57116" s="88"/>
      <c r="I57116" s="88"/>
      <c r="J57116" s="88"/>
      <c r="K57116" s="88"/>
    </row>
    <row r="57117" spans="2:11" hidden="1" x14ac:dyDescent="0.2">
      <c r="B57117" s="88"/>
      <c r="C57117" s="88"/>
      <c r="D57117" s="88"/>
      <c r="E57117" s="88"/>
      <c r="F57117" s="88"/>
      <c r="G57117" s="88"/>
      <c r="H57117" s="88"/>
      <c r="I57117" s="88"/>
      <c r="J57117" s="88"/>
      <c r="K57117" s="88"/>
    </row>
    <row r="57118" spans="2:11" hidden="1" x14ac:dyDescent="0.2">
      <c r="B57118" s="88"/>
      <c r="C57118" s="88"/>
      <c r="D57118" s="88"/>
      <c r="E57118" s="88"/>
      <c r="F57118" s="88"/>
      <c r="G57118" s="88"/>
      <c r="H57118" s="88"/>
      <c r="I57118" s="88"/>
      <c r="J57118" s="88"/>
      <c r="K57118" s="88"/>
    </row>
    <row r="57119" spans="2:11" hidden="1" x14ac:dyDescent="0.2">
      <c r="B57119" s="88"/>
      <c r="C57119" s="88"/>
      <c r="D57119" s="88"/>
      <c r="E57119" s="88"/>
      <c r="F57119" s="88"/>
      <c r="G57119" s="88"/>
      <c r="H57119" s="88"/>
      <c r="I57119" s="88"/>
      <c r="J57119" s="88"/>
      <c r="K57119" s="88"/>
    </row>
    <row r="57120" spans="2:11" hidden="1" x14ac:dyDescent="0.2">
      <c r="B57120" s="88"/>
      <c r="C57120" s="88"/>
      <c r="D57120" s="88"/>
      <c r="E57120" s="88"/>
      <c r="F57120" s="88"/>
      <c r="G57120" s="88"/>
      <c r="H57120" s="88"/>
      <c r="I57120" s="88"/>
      <c r="J57120" s="88"/>
      <c r="K57120" s="88"/>
    </row>
    <row r="57121" spans="2:11" hidden="1" x14ac:dyDescent="0.2">
      <c r="B57121" s="88"/>
      <c r="C57121" s="88"/>
      <c r="D57121" s="88"/>
      <c r="E57121" s="88"/>
      <c r="F57121" s="88"/>
      <c r="G57121" s="88"/>
      <c r="H57121" s="88"/>
      <c r="I57121" s="88"/>
      <c r="J57121" s="88"/>
      <c r="K57121" s="88"/>
    </row>
    <row r="57122" spans="2:11" hidden="1" x14ac:dyDescent="0.2">
      <c r="B57122" s="88"/>
      <c r="C57122" s="88"/>
      <c r="D57122" s="88"/>
      <c r="E57122" s="88"/>
      <c r="F57122" s="88"/>
      <c r="G57122" s="88"/>
      <c r="H57122" s="88"/>
      <c r="I57122" s="88"/>
      <c r="J57122" s="88"/>
      <c r="K57122" s="88"/>
    </row>
    <row r="57123" spans="2:11" hidden="1" x14ac:dyDescent="0.2">
      <c r="B57123" s="88"/>
      <c r="C57123" s="88"/>
      <c r="D57123" s="88"/>
      <c r="E57123" s="88"/>
      <c r="F57123" s="88"/>
      <c r="G57123" s="88"/>
      <c r="H57123" s="88"/>
      <c r="I57123" s="88"/>
      <c r="J57123" s="88"/>
      <c r="K57123" s="88"/>
    </row>
    <row r="57124" spans="2:11" hidden="1" x14ac:dyDescent="0.2">
      <c r="B57124" s="88"/>
      <c r="C57124" s="88"/>
      <c r="D57124" s="88"/>
      <c r="E57124" s="88"/>
      <c r="F57124" s="88"/>
      <c r="G57124" s="88"/>
      <c r="H57124" s="88"/>
      <c r="I57124" s="88"/>
      <c r="J57124" s="88"/>
      <c r="K57124" s="88"/>
    </row>
    <row r="57125" spans="2:11" hidden="1" x14ac:dyDescent="0.2">
      <c r="B57125" s="88"/>
      <c r="C57125" s="88"/>
      <c r="D57125" s="88"/>
      <c r="E57125" s="88"/>
      <c r="F57125" s="88"/>
      <c r="G57125" s="88"/>
      <c r="H57125" s="88"/>
      <c r="I57125" s="88"/>
      <c r="J57125" s="88"/>
      <c r="K57125" s="88"/>
    </row>
    <row r="57126" spans="2:11" hidden="1" x14ac:dyDescent="0.2">
      <c r="B57126" s="88"/>
      <c r="C57126" s="88"/>
      <c r="D57126" s="88"/>
      <c r="E57126" s="88"/>
      <c r="F57126" s="88"/>
      <c r="G57126" s="88"/>
      <c r="H57126" s="88"/>
      <c r="I57126" s="88"/>
      <c r="J57126" s="88"/>
      <c r="K57126" s="88"/>
    </row>
    <row r="57127" spans="2:11" hidden="1" x14ac:dyDescent="0.2">
      <c r="B57127" s="88"/>
      <c r="C57127" s="88"/>
      <c r="D57127" s="88"/>
      <c r="E57127" s="88"/>
      <c r="F57127" s="88"/>
      <c r="G57127" s="88"/>
      <c r="H57127" s="88"/>
      <c r="I57127" s="88"/>
      <c r="J57127" s="88"/>
      <c r="K57127" s="88"/>
    </row>
    <row r="57128" spans="2:11" hidden="1" x14ac:dyDescent="0.2">
      <c r="B57128" s="88"/>
      <c r="C57128" s="88"/>
      <c r="D57128" s="88"/>
      <c r="E57128" s="88"/>
      <c r="F57128" s="88"/>
      <c r="G57128" s="88"/>
      <c r="H57128" s="88"/>
      <c r="I57128" s="88"/>
      <c r="J57128" s="88"/>
      <c r="K57128" s="88"/>
    </row>
    <row r="57129" spans="2:11" hidden="1" x14ac:dyDescent="0.2">
      <c r="B57129" s="88"/>
      <c r="C57129" s="88"/>
      <c r="D57129" s="88"/>
      <c r="E57129" s="88"/>
      <c r="F57129" s="88"/>
      <c r="G57129" s="88"/>
      <c r="H57129" s="88"/>
      <c r="I57129" s="88"/>
      <c r="J57129" s="88"/>
      <c r="K57129" s="88"/>
    </row>
    <row r="57130" spans="2:11" hidden="1" x14ac:dyDescent="0.2">
      <c r="B57130" s="88"/>
      <c r="C57130" s="88"/>
      <c r="D57130" s="88"/>
      <c r="E57130" s="88"/>
      <c r="F57130" s="88"/>
      <c r="G57130" s="88"/>
      <c r="H57130" s="88"/>
      <c r="I57130" s="88"/>
      <c r="J57130" s="88"/>
      <c r="K57130" s="88"/>
    </row>
    <row r="57131" spans="2:11" hidden="1" x14ac:dyDescent="0.2">
      <c r="B57131" s="88"/>
      <c r="C57131" s="88"/>
      <c r="D57131" s="88"/>
      <c r="E57131" s="88"/>
      <c r="F57131" s="88"/>
      <c r="G57131" s="88"/>
      <c r="H57131" s="88"/>
      <c r="I57131" s="88"/>
      <c r="J57131" s="88"/>
      <c r="K57131" s="88"/>
    </row>
    <row r="57132" spans="2:11" hidden="1" x14ac:dyDescent="0.2">
      <c r="B57132" s="88"/>
      <c r="C57132" s="88"/>
      <c r="D57132" s="88"/>
      <c r="E57132" s="88"/>
      <c r="F57132" s="88"/>
      <c r="G57132" s="88"/>
      <c r="H57132" s="88"/>
      <c r="I57132" s="88"/>
      <c r="J57132" s="88"/>
      <c r="K57132" s="88"/>
    </row>
    <row r="57133" spans="2:11" hidden="1" x14ac:dyDescent="0.2">
      <c r="B57133" s="88"/>
      <c r="C57133" s="88"/>
      <c r="D57133" s="88"/>
      <c r="E57133" s="88"/>
      <c r="F57133" s="88"/>
      <c r="G57133" s="88"/>
      <c r="H57133" s="88"/>
      <c r="I57133" s="88"/>
      <c r="J57133" s="88"/>
      <c r="K57133" s="88"/>
    </row>
    <row r="57134" spans="2:11" hidden="1" x14ac:dyDescent="0.2">
      <c r="B57134" s="88"/>
      <c r="C57134" s="88"/>
      <c r="D57134" s="88"/>
      <c r="E57134" s="88"/>
      <c r="F57134" s="88"/>
      <c r="G57134" s="88"/>
      <c r="H57134" s="88"/>
      <c r="I57134" s="88"/>
      <c r="J57134" s="88"/>
      <c r="K57134" s="88"/>
    </row>
    <row r="57135" spans="2:11" hidden="1" x14ac:dyDescent="0.2">
      <c r="B57135" s="88"/>
      <c r="C57135" s="88"/>
      <c r="D57135" s="88"/>
      <c r="E57135" s="88"/>
      <c r="F57135" s="88"/>
      <c r="G57135" s="88"/>
      <c r="H57135" s="88"/>
      <c r="I57135" s="88"/>
      <c r="J57135" s="88"/>
      <c r="K57135" s="88"/>
    </row>
    <row r="57136" spans="2:11" hidden="1" x14ac:dyDescent="0.2">
      <c r="B57136" s="88"/>
      <c r="C57136" s="88"/>
      <c r="D57136" s="88"/>
      <c r="E57136" s="88"/>
      <c r="F57136" s="88"/>
      <c r="G57136" s="88"/>
      <c r="H57136" s="88"/>
      <c r="I57136" s="88"/>
      <c r="J57136" s="88"/>
      <c r="K57136" s="88"/>
    </row>
    <row r="57137" spans="2:11" hidden="1" x14ac:dyDescent="0.2">
      <c r="B57137" s="88"/>
      <c r="C57137" s="88"/>
      <c r="D57137" s="88"/>
      <c r="E57137" s="88"/>
      <c r="F57137" s="88"/>
      <c r="G57137" s="88"/>
      <c r="H57137" s="88"/>
      <c r="I57137" s="88"/>
      <c r="J57137" s="88"/>
      <c r="K57137" s="88"/>
    </row>
    <row r="57138" spans="2:11" hidden="1" x14ac:dyDescent="0.2">
      <c r="B57138" s="88"/>
      <c r="C57138" s="88"/>
      <c r="D57138" s="88"/>
      <c r="E57138" s="88"/>
      <c r="F57138" s="88"/>
      <c r="G57138" s="88"/>
      <c r="H57138" s="88"/>
      <c r="I57138" s="88"/>
      <c r="J57138" s="88"/>
      <c r="K57138" s="88"/>
    </row>
    <row r="57139" spans="2:11" hidden="1" x14ac:dyDescent="0.2">
      <c r="B57139" s="88"/>
      <c r="C57139" s="88"/>
      <c r="D57139" s="88"/>
      <c r="E57139" s="88"/>
      <c r="F57139" s="88"/>
      <c r="G57139" s="88"/>
      <c r="H57139" s="88"/>
      <c r="I57139" s="88"/>
      <c r="J57139" s="88"/>
      <c r="K57139" s="88"/>
    </row>
    <row r="57140" spans="2:11" hidden="1" x14ac:dyDescent="0.2">
      <c r="B57140" s="88"/>
      <c r="C57140" s="88"/>
      <c r="D57140" s="88"/>
      <c r="E57140" s="88"/>
      <c r="F57140" s="88"/>
      <c r="G57140" s="88"/>
      <c r="H57140" s="88"/>
      <c r="I57140" s="88"/>
      <c r="J57140" s="88"/>
      <c r="K57140" s="88"/>
    </row>
    <row r="57141" spans="2:11" hidden="1" x14ac:dyDescent="0.2">
      <c r="B57141" s="88"/>
      <c r="C57141" s="88"/>
      <c r="D57141" s="88"/>
      <c r="E57141" s="88"/>
      <c r="F57141" s="88"/>
      <c r="G57141" s="88"/>
      <c r="H57141" s="88"/>
      <c r="I57141" s="88"/>
      <c r="J57141" s="88"/>
      <c r="K57141" s="88"/>
    </row>
    <row r="57142" spans="2:11" hidden="1" x14ac:dyDescent="0.2">
      <c r="B57142" s="88"/>
      <c r="C57142" s="88"/>
      <c r="D57142" s="88"/>
      <c r="E57142" s="88"/>
      <c r="F57142" s="88"/>
      <c r="G57142" s="88"/>
      <c r="H57142" s="88"/>
      <c r="I57142" s="88"/>
      <c r="J57142" s="88"/>
      <c r="K57142" s="88"/>
    </row>
    <row r="57143" spans="2:11" hidden="1" x14ac:dyDescent="0.2">
      <c r="B57143" s="88"/>
      <c r="C57143" s="88"/>
      <c r="D57143" s="88"/>
      <c r="E57143" s="88"/>
      <c r="F57143" s="88"/>
      <c r="G57143" s="88"/>
      <c r="H57143" s="88"/>
      <c r="I57143" s="88"/>
      <c r="J57143" s="88"/>
      <c r="K57143" s="88"/>
    </row>
    <row r="57144" spans="2:11" hidden="1" x14ac:dyDescent="0.2">
      <c r="B57144" s="88"/>
      <c r="C57144" s="88"/>
      <c r="D57144" s="88"/>
      <c r="E57144" s="88"/>
      <c r="F57144" s="88"/>
      <c r="G57144" s="88"/>
      <c r="H57144" s="88"/>
      <c r="I57144" s="88"/>
      <c r="J57144" s="88"/>
      <c r="K57144" s="88"/>
    </row>
    <row r="57145" spans="2:11" hidden="1" x14ac:dyDescent="0.2">
      <c r="B57145" s="88"/>
      <c r="C57145" s="88"/>
      <c r="D57145" s="88"/>
      <c r="E57145" s="88"/>
      <c r="F57145" s="88"/>
      <c r="G57145" s="88"/>
      <c r="H57145" s="88"/>
      <c r="I57145" s="88"/>
      <c r="J57145" s="88"/>
      <c r="K57145" s="88"/>
    </row>
    <row r="57146" spans="2:11" hidden="1" x14ac:dyDescent="0.2">
      <c r="B57146" s="88"/>
      <c r="C57146" s="88"/>
      <c r="D57146" s="88"/>
      <c r="E57146" s="88"/>
      <c r="F57146" s="88"/>
      <c r="G57146" s="88"/>
      <c r="H57146" s="88"/>
      <c r="I57146" s="88"/>
      <c r="J57146" s="88"/>
      <c r="K57146" s="88"/>
    </row>
    <row r="57147" spans="2:11" hidden="1" x14ac:dyDescent="0.2">
      <c r="B57147" s="88"/>
      <c r="C57147" s="88"/>
      <c r="D57147" s="88"/>
      <c r="E57147" s="88"/>
      <c r="F57147" s="88"/>
      <c r="G57147" s="88"/>
      <c r="H57147" s="88"/>
      <c r="I57147" s="88"/>
      <c r="J57147" s="88"/>
      <c r="K57147" s="88"/>
    </row>
    <row r="57148" spans="2:11" hidden="1" x14ac:dyDescent="0.2">
      <c r="B57148" s="88"/>
      <c r="C57148" s="88"/>
      <c r="D57148" s="88"/>
      <c r="E57148" s="88"/>
      <c r="F57148" s="88"/>
      <c r="G57148" s="88"/>
      <c r="H57148" s="88"/>
      <c r="I57148" s="88"/>
      <c r="J57148" s="88"/>
      <c r="K57148" s="88"/>
    </row>
    <row r="57149" spans="2:11" hidden="1" x14ac:dyDescent="0.2">
      <c r="B57149" s="88"/>
      <c r="C57149" s="88"/>
      <c r="D57149" s="88"/>
      <c r="E57149" s="88"/>
      <c r="F57149" s="88"/>
      <c r="G57149" s="88"/>
      <c r="H57149" s="88"/>
      <c r="I57149" s="88"/>
      <c r="J57149" s="88"/>
      <c r="K57149" s="88"/>
    </row>
    <row r="57150" spans="2:11" hidden="1" x14ac:dyDescent="0.2">
      <c r="B57150" s="88"/>
      <c r="C57150" s="88"/>
      <c r="D57150" s="88"/>
      <c r="E57150" s="88"/>
      <c r="F57150" s="88"/>
      <c r="G57150" s="88"/>
      <c r="H57150" s="88"/>
      <c r="I57150" s="88"/>
      <c r="J57150" s="88"/>
      <c r="K57150" s="88"/>
    </row>
    <row r="57151" spans="2:11" hidden="1" x14ac:dyDescent="0.2">
      <c r="B57151" s="88"/>
      <c r="C57151" s="88"/>
      <c r="D57151" s="88"/>
      <c r="E57151" s="88"/>
      <c r="F57151" s="88"/>
      <c r="G57151" s="88"/>
      <c r="H57151" s="88"/>
      <c r="I57151" s="88"/>
      <c r="J57151" s="88"/>
      <c r="K57151" s="88"/>
    </row>
    <row r="57152" spans="2:11" hidden="1" x14ac:dyDescent="0.2">
      <c r="B57152" s="88"/>
      <c r="C57152" s="88"/>
      <c r="D57152" s="88"/>
      <c r="E57152" s="88"/>
      <c r="F57152" s="88"/>
      <c r="G57152" s="88"/>
      <c r="H57152" s="88"/>
      <c r="I57152" s="88"/>
      <c r="J57152" s="88"/>
      <c r="K57152" s="88"/>
    </row>
    <row r="57153" spans="2:11" hidden="1" x14ac:dyDescent="0.2">
      <c r="B57153" s="88"/>
      <c r="C57153" s="88"/>
      <c r="D57153" s="88"/>
      <c r="E57153" s="88"/>
      <c r="F57153" s="88"/>
      <c r="G57153" s="88"/>
      <c r="H57153" s="88"/>
      <c r="I57153" s="88"/>
      <c r="J57153" s="88"/>
      <c r="K57153" s="88"/>
    </row>
    <row r="57154" spans="2:11" hidden="1" x14ac:dyDescent="0.2">
      <c r="B57154" s="88"/>
      <c r="C57154" s="88"/>
      <c r="D57154" s="88"/>
      <c r="E57154" s="88"/>
      <c r="F57154" s="88"/>
      <c r="G57154" s="88"/>
      <c r="H57154" s="88"/>
      <c r="I57154" s="88"/>
      <c r="J57154" s="88"/>
      <c r="K57154" s="88"/>
    </row>
    <row r="57155" spans="2:11" hidden="1" x14ac:dyDescent="0.2">
      <c r="B57155" s="88"/>
      <c r="C57155" s="88"/>
      <c r="D57155" s="88"/>
      <c r="E57155" s="88"/>
      <c r="F57155" s="88"/>
      <c r="G57155" s="88"/>
      <c r="H57155" s="88"/>
      <c r="I57155" s="88"/>
      <c r="J57155" s="88"/>
      <c r="K57155" s="88"/>
    </row>
    <row r="57156" spans="2:11" hidden="1" x14ac:dyDescent="0.2">
      <c r="B57156" s="88"/>
      <c r="C57156" s="88"/>
      <c r="D57156" s="88"/>
      <c r="E57156" s="88"/>
      <c r="F57156" s="88"/>
      <c r="G57156" s="88"/>
      <c r="H57156" s="88"/>
      <c r="I57156" s="88"/>
      <c r="J57156" s="88"/>
      <c r="K57156" s="88"/>
    </row>
    <row r="57157" spans="2:11" hidden="1" x14ac:dyDescent="0.2">
      <c r="B57157" s="88"/>
      <c r="C57157" s="88"/>
      <c r="D57157" s="88"/>
      <c r="E57157" s="88"/>
      <c r="F57157" s="88"/>
      <c r="G57157" s="88"/>
      <c r="H57157" s="88"/>
      <c r="I57157" s="88"/>
      <c r="J57157" s="88"/>
      <c r="K57157" s="88"/>
    </row>
    <row r="57158" spans="2:11" hidden="1" x14ac:dyDescent="0.2">
      <c r="B57158" s="88"/>
      <c r="C57158" s="88"/>
      <c r="D57158" s="88"/>
      <c r="E57158" s="88"/>
      <c r="F57158" s="88"/>
      <c r="G57158" s="88"/>
      <c r="H57158" s="88"/>
      <c r="I57158" s="88"/>
      <c r="J57158" s="88"/>
      <c r="K57158" s="88"/>
    </row>
    <row r="57159" spans="2:11" hidden="1" x14ac:dyDescent="0.2">
      <c r="B57159" s="88"/>
      <c r="C57159" s="88"/>
      <c r="D57159" s="88"/>
      <c r="E57159" s="88"/>
      <c r="F57159" s="88"/>
      <c r="G57159" s="88"/>
      <c r="H57159" s="88"/>
      <c r="I57159" s="88"/>
      <c r="J57159" s="88"/>
      <c r="K57159" s="88"/>
    </row>
    <row r="57160" spans="2:11" hidden="1" x14ac:dyDescent="0.2">
      <c r="B57160" s="88"/>
      <c r="C57160" s="88"/>
      <c r="D57160" s="88"/>
      <c r="E57160" s="88"/>
      <c r="F57160" s="88"/>
      <c r="G57160" s="88"/>
      <c r="H57160" s="88"/>
      <c r="I57160" s="88"/>
      <c r="J57160" s="88"/>
      <c r="K57160" s="88"/>
    </row>
    <row r="57161" spans="2:11" hidden="1" x14ac:dyDescent="0.2">
      <c r="B57161" s="88"/>
      <c r="C57161" s="88"/>
      <c r="D57161" s="88"/>
      <c r="E57161" s="88"/>
      <c r="F57161" s="88"/>
      <c r="G57161" s="88"/>
      <c r="H57161" s="88"/>
      <c r="I57161" s="88"/>
      <c r="J57161" s="88"/>
      <c r="K57161" s="88"/>
    </row>
    <row r="57162" spans="2:11" hidden="1" x14ac:dyDescent="0.2">
      <c r="B57162" s="88"/>
      <c r="C57162" s="88"/>
      <c r="D57162" s="88"/>
      <c r="E57162" s="88"/>
      <c r="F57162" s="88"/>
      <c r="G57162" s="88"/>
      <c r="H57162" s="88"/>
      <c r="I57162" s="88"/>
      <c r="J57162" s="88"/>
      <c r="K57162" s="88"/>
    </row>
    <row r="57163" spans="2:11" hidden="1" x14ac:dyDescent="0.2">
      <c r="B57163" s="88"/>
      <c r="C57163" s="88"/>
      <c r="D57163" s="88"/>
      <c r="E57163" s="88"/>
      <c r="F57163" s="88"/>
      <c r="G57163" s="88"/>
      <c r="H57163" s="88"/>
      <c r="I57163" s="88"/>
      <c r="J57163" s="88"/>
      <c r="K57163" s="88"/>
    </row>
    <row r="57164" spans="2:11" hidden="1" x14ac:dyDescent="0.2">
      <c r="B57164" s="88"/>
      <c r="C57164" s="88"/>
      <c r="D57164" s="88"/>
      <c r="E57164" s="88"/>
      <c r="F57164" s="88"/>
      <c r="G57164" s="88"/>
      <c r="H57164" s="88"/>
      <c r="I57164" s="88"/>
      <c r="J57164" s="88"/>
      <c r="K57164" s="88"/>
    </row>
    <row r="57165" spans="2:11" hidden="1" x14ac:dyDescent="0.2">
      <c r="B57165" s="88"/>
      <c r="C57165" s="88"/>
      <c r="D57165" s="88"/>
      <c r="E57165" s="88"/>
      <c r="F57165" s="88"/>
      <c r="G57165" s="88"/>
      <c r="H57165" s="88"/>
      <c r="I57165" s="88"/>
      <c r="J57165" s="88"/>
      <c r="K57165" s="88"/>
    </row>
    <row r="57166" spans="2:11" hidden="1" x14ac:dyDescent="0.2">
      <c r="B57166" s="88"/>
      <c r="C57166" s="88"/>
      <c r="D57166" s="88"/>
      <c r="E57166" s="88"/>
      <c r="F57166" s="88"/>
      <c r="G57166" s="88"/>
      <c r="H57166" s="88"/>
      <c r="I57166" s="88"/>
      <c r="J57166" s="88"/>
      <c r="K57166" s="88"/>
    </row>
    <row r="57167" spans="2:11" hidden="1" x14ac:dyDescent="0.2">
      <c r="B57167" s="88"/>
      <c r="C57167" s="88"/>
      <c r="D57167" s="88"/>
      <c r="E57167" s="88"/>
      <c r="F57167" s="88"/>
      <c r="G57167" s="88"/>
      <c r="H57167" s="88"/>
      <c r="I57167" s="88"/>
      <c r="J57167" s="88"/>
      <c r="K57167" s="88"/>
    </row>
    <row r="57168" spans="2:11" hidden="1" x14ac:dyDescent="0.2">
      <c r="B57168" s="88"/>
      <c r="C57168" s="88"/>
      <c r="D57168" s="88"/>
      <c r="E57168" s="88"/>
      <c r="F57168" s="88"/>
      <c r="G57168" s="88"/>
      <c r="H57168" s="88"/>
      <c r="I57168" s="88"/>
      <c r="J57168" s="88"/>
      <c r="K57168" s="88"/>
    </row>
    <row r="57169" spans="2:11" hidden="1" x14ac:dyDescent="0.2">
      <c r="B57169" s="88"/>
      <c r="C57169" s="88"/>
      <c r="D57169" s="88"/>
      <c r="E57169" s="88"/>
      <c r="F57169" s="88"/>
      <c r="G57169" s="88"/>
      <c r="H57169" s="88"/>
      <c r="I57169" s="88"/>
      <c r="J57169" s="88"/>
      <c r="K57169" s="88"/>
    </row>
    <row r="57170" spans="2:11" hidden="1" x14ac:dyDescent="0.2">
      <c r="B57170" s="88"/>
      <c r="C57170" s="88"/>
      <c r="D57170" s="88"/>
      <c r="E57170" s="88"/>
      <c r="F57170" s="88"/>
      <c r="G57170" s="88"/>
      <c r="H57170" s="88"/>
      <c r="I57170" s="88"/>
      <c r="J57170" s="88"/>
      <c r="K57170" s="88"/>
    </row>
    <row r="57171" spans="2:11" hidden="1" x14ac:dyDescent="0.2">
      <c r="B57171" s="88"/>
      <c r="C57171" s="88"/>
      <c r="D57171" s="88"/>
      <c r="E57171" s="88"/>
      <c r="F57171" s="88"/>
      <c r="G57171" s="88"/>
      <c r="H57171" s="88"/>
      <c r="I57171" s="88"/>
      <c r="J57171" s="88"/>
      <c r="K57171" s="88"/>
    </row>
    <row r="57172" spans="2:11" hidden="1" x14ac:dyDescent="0.2">
      <c r="B57172" s="88"/>
      <c r="C57172" s="88"/>
      <c r="D57172" s="88"/>
      <c r="E57172" s="88"/>
      <c r="F57172" s="88"/>
      <c r="G57172" s="88"/>
      <c r="H57172" s="88"/>
      <c r="I57172" s="88"/>
      <c r="J57172" s="88"/>
      <c r="K57172" s="88"/>
    </row>
    <row r="57173" spans="2:11" hidden="1" x14ac:dyDescent="0.2">
      <c r="B57173" s="88"/>
      <c r="C57173" s="88"/>
      <c r="D57173" s="88"/>
      <c r="E57173" s="88"/>
      <c r="F57173" s="88"/>
      <c r="G57173" s="88"/>
      <c r="H57173" s="88"/>
      <c r="I57173" s="88"/>
      <c r="J57173" s="88"/>
      <c r="K57173" s="88"/>
    </row>
    <row r="57174" spans="2:11" hidden="1" x14ac:dyDescent="0.2">
      <c r="B57174" s="88"/>
      <c r="C57174" s="88"/>
      <c r="D57174" s="88"/>
      <c r="E57174" s="88"/>
      <c r="F57174" s="88"/>
      <c r="G57174" s="88"/>
      <c r="H57174" s="88"/>
      <c r="I57174" s="88"/>
      <c r="J57174" s="88"/>
      <c r="K57174" s="88"/>
    </row>
    <row r="57175" spans="2:11" hidden="1" x14ac:dyDescent="0.2">
      <c r="B57175" s="88"/>
      <c r="C57175" s="88"/>
      <c r="D57175" s="88"/>
      <c r="E57175" s="88"/>
      <c r="F57175" s="88"/>
      <c r="G57175" s="88"/>
      <c r="H57175" s="88"/>
      <c r="I57175" s="88"/>
      <c r="J57175" s="88"/>
      <c r="K57175" s="88"/>
    </row>
    <row r="57176" spans="2:11" hidden="1" x14ac:dyDescent="0.2">
      <c r="B57176" s="88"/>
      <c r="C57176" s="88"/>
      <c r="D57176" s="88"/>
      <c r="E57176" s="88"/>
      <c r="F57176" s="88"/>
      <c r="G57176" s="88"/>
      <c r="H57176" s="88"/>
      <c r="I57176" s="88"/>
      <c r="J57176" s="88"/>
      <c r="K57176" s="88"/>
    </row>
    <row r="57177" spans="2:11" hidden="1" x14ac:dyDescent="0.2">
      <c r="B57177" s="88"/>
      <c r="C57177" s="88"/>
      <c r="D57177" s="88"/>
      <c r="E57177" s="88"/>
      <c r="F57177" s="88"/>
      <c r="G57177" s="88"/>
      <c r="H57177" s="88"/>
      <c r="I57177" s="88"/>
      <c r="J57177" s="88"/>
      <c r="K57177" s="88"/>
    </row>
    <row r="57178" spans="2:11" hidden="1" x14ac:dyDescent="0.2">
      <c r="B57178" s="88"/>
      <c r="C57178" s="88"/>
      <c r="D57178" s="88"/>
      <c r="E57178" s="88"/>
      <c r="F57178" s="88"/>
      <c r="G57178" s="88"/>
      <c r="H57178" s="88"/>
      <c r="I57178" s="88"/>
      <c r="J57178" s="88"/>
      <c r="K57178" s="88"/>
    </row>
    <row r="57179" spans="2:11" hidden="1" x14ac:dyDescent="0.2">
      <c r="B57179" s="88"/>
      <c r="C57179" s="88"/>
      <c r="D57179" s="88"/>
      <c r="E57179" s="88"/>
      <c r="F57179" s="88"/>
      <c r="G57179" s="88"/>
      <c r="H57179" s="88"/>
      <c r="I57179" s="88"/>
      <c r="J57179" s="88"/>
      <c r="K57179" s="88"/>
    </row>
    <row r="57180" spans="2:11" hidden="1" x14ac:dyDescent="0.2">
      <c r="B57180" s="88"/>
      <c r="C57180" s="88"/>
      <c r="D57180" s="88"/>
      <c r="E57180" s="88"/>
      <c r="F57180" s="88"/>
      <c r="G57180" s="88"/>
      <c r="H57180" s="88"/>
      <c r="I57180" s="88"/>
      <c r="J57180" s="88"/>
      <c r="K57180" s="88"/>
    </row>
    <row r="57181" spans="2:11" hidden="1" x14ac:dyDescent="0.2">
      <c r="B57181" s="88"/>
      <c r="C57181" s="88"/>
      <c r="D57181" s="88"/>
      <c r="E57181" s="88"/>
      <c r="F57181" s="88"/>
      <c r="G57181" s="88"/>
      <c r="H57181" s="88"/>
      <c r="I57181" s="88"/>
      <c r="J57181" s="88"/>
      <c r="K57181" s="88"/>
    </row>
    <row r="57182" spans="2:11" hidden="1" x14ac:dyDescent="0.2">
      <c r="B57182" s="88"/>
      <c r="C57182" s="88"/>
      <c r="D57182" s="88"/>
      <c r="E57182" s="88"/>
      <c r="F57182" s="88"/>
      <c r="G57182" s="88"/>
      <c r="H57182" s="88"/>
      <c r="I57182" s="88"/>
      <c r="J57182" s="88"/>
      <c r="K57182" s="88"/>
    </row>
    <row r="57183" spans="2:11" hidden="1" x14ac:dyDescent="0.2">
      <c r="B57183" s="88"/>
      <c r="C57183" s="88"/>
      <c r="D57183" s="88"/>
      <c r="E57183" s="88"/>
      <c r="F57183" s="88"/>
      <c r="G57183" s="88"/>
      <c r="H57183" s="88"/>
      <c r="I57183" s="88"/>
      <c r="J57183" s="88"/>
      <c r="K57183" s="88"/>
    </row>
    <row r="57184" spans="2:11" hidden="1" x14ac:dyDescent="0.2">
      <c r="B57184" s="88"/>
      <c r="C57184" s="88"/>
      <c r="D57184" s="88"/>
      <c r="E57184" s="88"/>
      <c r="F57184" s="88"/>
      <c r="G57184" s="88"/>
      <c r="H57184" s="88"/>
      <c r="I57184" s="88"/>
      <c r="J57184" s="88"/>
      <c r="K57184" s="88"/>
    </row>
    <row r="57185" spans="2:11" hidden="1" x14ac:dyDescent="0.2">
      <c r="B57185" s="88"/>
      <c r="C57185" s="88"/>
      <c r="D57185" s="88"/>
      <c r="E57185" s="88"/>
      <c r="F57185" s="88"/>
      <c r="G57185" s="88"/>
      <c r="H57185" s="88"/>
      <c r="I57185" s="88"/>
      <c r="J57185" s="88"/>
      <c r="K57185" s="88"/>
    </row>
    <row r="57186" spans="2:11" hidden="1" x14ac:dyDescent="0.2">
      <c r="B57186" s="88"/>
      <c r="C57186" s="88"/>
      <c r="D57186" s="88"/>
      <c r="E57186" s="88"/>
      <c r="F57186" s="88"/>
      <c r="G57186" s="88"/>
      <c r="H57186" s="88"/>
      <c r="I57186" s="88"/>
      <c r="J57186" s="88"/>
      <c r="K57186" s="88"/>
    </row>
    <row r="57187" spans="2:11" hidden="1" x14ac:dyDescent="0.2">
      <c r="B57187" s="88"/>
      <c r="C57187" s="88"/>
      <c r="D57187" s="88"/>
      <c r="E57187" s="88"/>
      <c r="F57187" s="88"/>
      <c r="G57187" s="88"/>
      <c r="H57187" s="88"/>
      <c r="I57187" s="88"/>
      <c r="J57187" s="88"/>
      <c r="K57187" s="88"/>
    </row>
    <row r="57188" spans="2:11" hidden="1" x14ac:dyDescent="0.2">
      <c r="B57188" s="88"/>
      <c r="C57188" s="88"/>
      <c r="D57188" s="88"/>
      <c r="E57188" s="88"/>
      <c r="F57188" s="88"/>
      <c r="G57188" s="88"/>
      <c r="H57188" s="88"/>
      <c r="I57188" s="88"/>
      <c r="J57188" s="88"/>
      <c r="K57188" s="88"/>
    </row>
    <row r="57189" spans="2:11" hidden="1" x14ac:dyDescent="0.2">
      <c r="B57189" s="88"/>
      <c r="C57189" s="88"/>
      <c r="D57189" s="88"/>
      <c r="E57189" s="88"/>
      <c r="F57189" s="88"/>
      <c r="G57189" s="88"/>
      <c r="H57189" s="88"/>
      <c r="I57189" s="88"/>
      <c r="J57189" s="88"/>
      <c r="K57189" s="88"/>
    </row>
    <row r="57190" spans="2:11" hidden="1" x14ac:dyDescent="0.2">
      <c r="B57190" s="88"/>
      <c r="C57190" s="88"/>
      <c r="D57190" s="88"/>
      <c r="E57190" s="88"/>
      <c r="F57190" s="88"/>
      <c r="G57190" s="88"/>
      <c r="H57190" s="88"/>
      <c r="I57190" s="88"/>
      <c r="J57190" s="88"/>
      <c r="K57190" s="88"/>
    </row>
    <row r="57191" spans="2:11" hidden="1" x14ac:dyDescent="0.2">
      <c r="B57191" s="88"/>
      <c r="C57191" s="88"/>
      <c r="D57191" s="88"/>
      <c r="E57191" s="88"/>
      <c r="F57191" s="88"/>
      <c r="G57191" s="88"/>
      <c r="H57191" s="88"/>
      <c r="I57191" s="88"/>
      <c r="J57191" s="88"/>
      <c r="K57191" s="88"/>
    </row>
    <row r="57192" spans="2:11" hidden="1" x14ac:dyDescent="0.2">
      <c r="B57192" s="88"/>
      <c r="C57192" s="88"/>
      <c r="D57192" s="88"/>
      <c r="E57192" s="88"/>
      <c r="F57192" s="88"/>
      <c r="G57192" s="88"/>
      <c r="H57192" s="88"/>
      <c r="I57192" s="88"/>
      <c r="J57192" s="88"/>
      <c r="K57192" s="88"/>
    </row>
    <row r="57193" spans="2:11" hidden="1" x14ac:dyDescent="0.2">
      <c r="B57193" s="88"/>
      <c r="C57193" s="88"/>
      <c r="D57193" s="88"/>
      <c r="E57193" s="88"/>
      <c r="F57193" s="88"/>
      <c r="G57193" s="88"/>
      <c r="H57193" s="88"/>
      <c r="I57193" s="88"/>
      <c r="J57193" s="88"/>
      <c r="K57193" s="88"/>
    </row>
    <row r="57194" spans="2:11" hidden="1" x14ac:dyDescent="0.2">
      <c r="B57194" s="88"/>
      <c r="C57194" s="88"/>
      <c r="D57194" s="88"/>
      <c r="E57194" s="88"/>
      <c r="F57194" s="88"/>
      <c r="G57194" s="88"/>
      <c r="H57194" s="88"/>
      <c r="I57194" s="88"/>
      <c r="J57194" s="88"/>
      <c r="K57194" s="88"/>
    </row>
    <row r="57195" spans="2:11" hidden="1" x14ac:dyDescent="0.2">
      <c r="B57195" s="88"/>
      <c r="C57195" s="88"/>
      <c r="D57195" s="88"/>
      <c r="E57195" s="88"/>
      <c r="F57195" s="88"/>
      <c r="G57195" s="88"/>
      <c r="H57195" s="88"/>
      <c r="I57195" s="88"/>
      <c r="J57195" s="88"/>
      <c r="K57195" s="88"/>
    </row>
    <row r="57196" spans="2:11" hidden="1" x14ac:dyDescent="0.2">
      <c r="B57196" s="88"/>
      <c r="C57196" s="88"/>
      <c r="D57196" s="88"/>
      <c r="E57196" s="88"/>
      <c r="F57196" s="88"/>
      <c r="G57196" s="88"/>
      <c r="H57196" s="88"/>
      <c r="I57196" s="88"/>
      <c r="J57196" s="88"/>
      <c r="K57196" s="88"/>
    </row>
    <row r="57197" spans="2:11" hidden="1" x14ac:dyDescent="0.2">
      <c r="B57197" s="88"/>
      <c r="C57197" s="88"/>
      <c r="D57197" s="88"/>
      <c r="E57197" s="88"/>
      <c r="F57197" s="88"/>
      <c r="G57197" s="88"/>
      <c r="H57197" s="88"/>
      <c r="I57197" s="88"/>
      <c r="J57197" s="88"/>
      <c r="K57197" s="88"/>
    </row>
    <row r="57198" spans="2:11" hidden="1" x14ac:dyDescent="0.2">
      <c r="B57198" s="88"/>
      <c r="C57198" s="88"/>
      <c r="D57198" s="88"/>
      <c r="E57198" s="88"/>
      <c r="F57198" s="88"/>
      <c r="G57198" s="88"/>
      <c r="H57198" s="88"/>
      <c r="I57198" s="88"/>
      <c r="J57198" s="88"/>
      <c r="K57198" s="88"/>
    </row>
    <row r="57199" spans="2:11" hidden="1" x14ac:dyDescent="0.2">
      <c r="B57199" s="88"/>
      <c r="C57199" s="88"/>
      <c r="D57199" s="88"/>
      <c r="E57199" s="88"/>
      <c r="F57199" s="88"/>
      <c r="G57199" s="88"/>
      <c r="H57199" s="88"/>
      <c r="I57199" s="88"/>
      <c r="J57199" s="88"/>
      <c r="K57199" s="88"/>
    </row>
    <row r="57200" spans="2:11" hidden="1" x14ac:dyDescent="0.2">
      <c r="B57200" s="88"/>
      <c r="C57200" s="88"/>
      <c r="D57200" s="88"/>
      <c r="E57200" s="88"/>
      <c r="F57200" s="88"/>
      <c r="G57200" s="88"/>
      <c r="H57200" s="88"/>
      <c r="I57200" s="88"/>
      <c r="J57200" s="88"/>
      <c r="K57200" s="88"/>
    </row>
    <row r="57201" spans="2:11" hidden="1" x14ac:dyDescent="0.2">
      <c r="B57201" s="88"/>
      <c r="C57201" s="88"/>
      <c r="D57201" s="88"/>
      <c r="E57201" s="88"/>
      <c r="F57201" s="88"/>
      <c r="G57201" s="88"/>
      <c r="H57201" s="88"/>
      <c r="I57201" s="88"/>
      <c r="J57201" s="88"/>
      <c r="K57201" s="88"/>
    </row>
    <row r="57202" spans="2:11" hidden="1" x14ac:dyDescent="0.2">
      <c r="B57202" s="88"/>
      <c r="C57202" s="88"/>
      <c r="D57202" s="88"/>
      <c r="E57202" s="88"/>
      <c r="F57202" s="88"/>
      <c r="G57202" s="88"/>
      <c r="H57202" s="88"/>
      <c r="I57202" s="88"/>
      <c r="J57202" s="88"/>
      <c r="K57202" s="88"/>
    </row>
    <row r="57203" spans="2:11" hidden="1" x14ac:dyDescent="0.2">
      <c r="B57203" s="88"/>
      <c r="C57203" s="88"/>
      <c r="D57203" s="88"/>
      <c r="E57203" s="88"/>
      <c r="F57203" s="88"/>
      <c r="G57203" s="88"/>
      <c r="H57203" s="88"/>
      <c r="I57203" s="88"/>
      <c r="J57203" s="88"/>
      <c r="K57203" s="88"/>
    </row>
    <row r="57204" spans="2:11" hidden="1" x14ac:dyDescent="0.2">
      <c r="B57204" s="88"/>
      <c r="C57204" s="88"/>
      <c r="D57204" s="88"/>
      <c r="E57204" s="88"/>
      <c r="F57204" s="88"/>
      <c r="G57204" s="88"/>
      <c r="H57204" s="88"/>
      <c r="I57204" s="88"/>
      <c r="J57204" s="88"/>
      <c r="K57204" s="88"/>
    </row>
    <row r="57205" spans="2:11" hidden="1" x14ac:dyDescent="0.2">
      <c r="B57205" s="88"/>
      <c r="C57205" s="88"/>
      <c r="D57205" s="88"/>
      <c r="E57205" s="88"/>
      <c r="F57205" s="88"/>
      <c r="G57205" s="88"/>
      <c r="H57205" s="88"/>
      <c r="I57205" s="88"/>
      <c r="J57205" s="88"/>
      <c r="K57205" s="88"/>
    </row>
    <row r="57206" spans="2:11" hidden="1" x14ac:dyDescent="0.2">
      <c r="B57206" s="88"/>
      <c r="C57206" s="88"/>
      <c r="D57206" s="88"/>
      <c r="E57206" s="88"/>
      <c r="F57206" s="88"/>
      <c r="G57206" s="88"/>
      <c r="H57206" s="88"/>
      <c r="I57206" s="88"/>
      <c r="J57206" s="88"/>
      <c r="K57206" s="88"/>
    </row>
    <row r="57207" spans="2:11" hidden="1" x14ac:dyDescent="0.2">
      <c r="B57207" s="88"/>
      <c r="C57207" s="88"/>
      <c r="D57207" s="88"/>
      <c r="E57207" s="88"/>
      <c r="F57207" s="88"/>
      <c r="G57207" s="88"/>
      <c r="H57207" s="88"/>
      <c r="I57207" s="88"/>
      <c r="J57207" s="88"/>
      <c r="K57207" s="88"/>
    </row>
    <row r="57208" spans="2:11" hidden="1" x14ac:dyDescent="0.2">
      <c r="B57208" s="88"/>
      <c r="C57208" s="88"/>
      <c r="D57208" s="88"/>
      <c r="E57208" s="88"/>
      <c r="F57208" s="88"/>
      <c r="G57208" s="88"/>
      <c r="H57208" s="88"/>
      <c r="I57208" s="88"/>
      <c r="J57208" s="88"/>
      <c r="K57208" s="88"/>
    </row>
    <row r="57209" spans="2:11" hidden="1" x14ac:dyDescent="0.2">
      <c r="B57209" s="88"/>
      <c r="C57209" s="88"/>
      <c r="D57209" s="88"/>
      <c r="E57209" s="88"/>
      <c r="F57209" s="88"/>
      <c r="G57209" s="88"/>
      <c r="H57209" s="88"/>
      <c r="I57209" s="88"/>
      <c r="J57209" s="88"/>
      <c r="K57209" s="88"/>
    </row>
    <row r="57210" spans="2:11" hidden="1" x14ac:dyDescent="0.2">
      <c r="B57210" s="88"/>
      <c r="C57210" s="88"/>
      <c r="D57210" s="88"/>
      <c r="E57210" s="88"/>
      <c r="F57210" s="88"/>
      <c r="G57210" s="88"/>
      <c r="H57210" s="88"/>
      <c r="I57210" s="88"/>
      <c r="J57210" s="88"/>
      <c r="K57210" s="88"/>
    </row>
    <row r="57211" spans="2:11" hidden="1" x14ac:dyDescent="0.2">
      <c r="B57211" s="88"/>
      <c r="C57211" s="88"/>
      <c r="D57211" s="88"/>
      <c r="E57211" s="88"/>
      <c r="F57211" s="88"/>
      <c r="G57211" s="88"/>
      <c r="H57211" s="88"/>
      <c r="I57211" s="88"/>
      <c r="J57211" s="88"/>
      <c r="K57211" s="88"/>
    </row>
    <row r="57212" spans="2:11" hidden="1" x14ac:dyDescent="0.2">
      <c r="B57212" s="88"/>
      <c r="C57212" s="88"/>
      <c r="D57212" s="88"/>
      <c r="E57212" s="88"/>
      <c r="F57212" s="88"/>
      <c r="G57212" s="88"/>
      <c r="H57212" s="88"/>
      <c r="I57212" s="88"/>
      <c r="J57212" s="88"/>
      <c r="K57212" s="88"/>
    </row>
    <row r="57213" spans="2:11" hidden="1" x14ac:dyDescent="0.2">
      <c r="B57213" s="88"/>
      <c r="C57213" s="88"/>
      <c r="D57213" s="88"/>
      <c r="E57213" s="88"/>
      <c r="F57213" s="88"/>
      <c r="G57213" s="88"/>
      <c r="H57213" s="88"/>
      <c r="I57213" s="88"/>
      <c r="J57213" s="88"/>
      <c r="K57213" s="88"/>
    </row>
    <row r="57214" spans="2:11" hidden="1" x14ac:dyDescent="0.2">
      <c r="B57214" s="88"/>
      <c r="C57214" s="88"/>
      <c r="D57214" s="88"/>
      <c r="E57214" s="88"/>
      <c r="F57214" s="88"/>
      <c r="G57214" s="88"/>
      <c r="H57214" s="88"/>
      <c r="I57214" s="88"/>
      <c r="J57214" s="88"/>
      <c r="K57214" s="88"/>
    </row>
    <row r="57215" spans="2:11" hidden="1" x14ac:dyDescent="0.2">
      <c r="B57215" s="88"/>
      <c r="C57215" s="88"/>
      <c r="D57215" s="88"/>
      <c r="E57215" s="88"/>
      <c r="F57215" s="88"/>
      <c r="G57215" s="88"/>
      <c r="H57215" s="88"/>
      <c r="I57215" s="88"/>
      <c r="J57215" s="88"/>
      <c r="K57215" s="88"/>
    </row>
    <row r="57216" spans="2:11" hidden="1" x14ac:dyDescent="0.2">
      <c r="B57216" s="88"/>
      <c r="C57216" s="88"/>
      <c r="D57216" s="88"/>
      <c r="E57216" s="88"/>
      <c r="F57216" s="88"/>
      <c r="G57216" s="88"/>
      <c r="H57216" s="88"/>
      <c r="I57216" s="88"/>
      <c r="J57216" s="88"/>
      <c r="K57216" s="88"/>
    </row>
    <row r="57217" spans="2:11" hidden="1" x14ac:dyDescent="0.2">
      <c r="B57217" s="88"/>
      <c r="C57217" s="88"/>
      <c r="D57217" s="88"/>
      <c r="E57217" s="88"/>
      <c r="F57217" s="88"/>
      <c r="G57217" s="88"/>
      <c r="H57217" s="88"/>
      <c r="I57217" s="88"/>
      <c r="J57217" s="88"/>
      <c r="K57217" s="88"/>
    </row>
    <row r="57218" spans="2:11" hidden="1" x14ac:dyDescent="0.2">
      <c r="B57218" s="88"/>
      <c r="C57218" s="88"/>
      <c r="D57218" s="88"/>
      <c r="E57218" s="88"/>
      <c r="F57218" s="88"/>
      <c r="G57218" s="88"/>
      <c r="H57218" s="88"/>
      <c r="I57218" s="88"/>
      <c r="J57218" s="88"/>
      <c r="K57218" s="88"/>
    </row>
    <row r="57219" spans="2:11" hidden="1" x14ac:dyDescent="0.2">
      <c r="B57219" s="88"/>
      <c r="C57219" s="88"/>
      <c r="D57219" s="88"/>
      <c r="E57219" s="88"/>
      <c r="F57219" s="88"/>
      <c r="G57219" s="88"/>
      <c r="H57219" s="88"/>
      <c r="I57219" s="88"/>
      <c r="J57219" s="88"/>
      <c r="K57219" s="88"/>
    </row>
    <row r="57220" spans="2:11" hidden="1" x14ac:dyDescent="0.2">
      <c r="B57220" s="88"/>
      <c r="C57220" s="88"/>
      <c r="D57220" s="88"/>
      <c r="E57220" s="88"/>
      <c r="F57220" s="88"/>
      <c r="G57220" s="88"/>
      <c r="H57220" s="88"/>
      <c r="I57220" s="88"/>
      <c r="J57220" s="88"/>
      <c r="K57220" s="88"/>
    </row>
    <row r="57221" spans="2:11" hidden="1" x14ac:dyDescent="0.2">
      <c r="B57221" s="88"/>
      <c r="C57221" s="88"/>
      <c r="D57221" s="88"/>
      <c r="E57221" s="88"/>
      <c r="F57221" s="88"/>
      <c r="G57221" s="88"/>
      <c r="H57221" s="88"/>
      <c r="I57221" s="88"/>
      <c r="J57221" s="88"/>
      <c r="K57221" s="88"/>
    </row>
    <row r="57222" spans="2:11" hidden="1" x14ac:dyDescent="0.2">
      <c r="B57222" s="88"/>
      <c r="C57222" s="88"/>
      <c r="D57222" s="88"/>
      <c r="E57222" s="88"/>
      <c r="F57222" s="88"/>
      <c r="G57222" s="88"/>
      <c r="H57222" s="88"/>
      <c r="I57222" s="88"/>
      <c r="J57222" s="88"/>
      <c r="K57222" s="88"/>
    </row>
    <row r="57223" spans="2:11" hidden="1" x14ac:dyDescent="0.2">
      <c r="B57223" s="88"/>
      <c r="C57223" s="88"/>
      <c r="D57223" s="88"/>
      <c r="E57223" s="88"/>
      <c r="F57223" s="88"/>
      <c r="G57223" s="88"/>
      <c r="H57223" s="88"/>
      <c r="I57223" s="88"/>
      <c r="J57223" s="88"/>
      <c r="K57223" s="88"/>
    </row>
    <row r="57224" spans="2:11" hidden="1" x14ac:dyDescent="0.2">
      <c r="B57224" s="88"/>
      <c r="C57224" s="88"/>
      <c r="D57224" s="88"/>
      <c r="E57224" s="88"/>
      <c r="F57224" s="88"/>
      <c r="G57224" s="88"/>
      <c r="H57224" s="88"/>
      <c r="I57224" s="88"/>
      <c r="J57224" s="88"/>
      <c r="K57224" s="88"/>
    </row>
    <row r="57225" spans="2:11" hidden="1" x14ac:dyDescent="0.2">
      <c r="B57225" s="88"/>
      <c r="C57225" s="88"/>
      <c r="D57225" s="88"/>
      <c r="E57225" s="88"/>
      <c r="F57225" s="88"/>
      <c r="G57225" s="88"/>
      <c r="H57225" s="88"/>
      <c r="I57225" s="88"/>
      <c r="J57225" s="88"/>
      <c r="K57225" s="88"/>
    </row>
    <row r="57226" spans="2:11" hidden="1" x14ac:dyDescent="0.2">
      <c r="B57226" s="88"/>
      <c r="C57226" s="88"/>
      <c r="D57226" s="88"/>
      <c r="E57226" s="88"/>
      <c r="F57226" s="88"/>
      <c r="G57226" s="88"/>
      <c r="H57226" s="88"/>
      <c r="I57226" s="88"/>
      <c r="J57226" s="88"/>
      <c r="K57226" s="88"/>
    </row>
    <row r="57227" spans="2:11" hidden="1" x14ac:dyDescent="0.2">
      <c r="B57227" s="88"/>
      <c r="C57227" s="88"/>
      <c r="D57227" s="88"/>
      <c r="E57227" s="88"/>
      <c r="F57227" s="88"/>
      <c r="G57227" s="88"/>
      <c r="H57227" s="88"/>
      <c r="I57227" s="88"/>
      <c r="J57227" s="88"/>
      <c r="K57227" s="88"/>
    </row>
    <row r="57228" spans="2:11" hidden="1" x14ac:dyDescent="0.2">
      <c r="B57228" s="88"/>
      <c r="C57228" s="88"/>
      <c r="D57228" s="88"/>
      <c r="E57228" s="88"/>
      <c r="F57228" s="88"/>
      <c r="G57228" s="88"/>
      <c r="H57228" s="88"/>
      <c r="I57228" s="88"/>
      <c r="J57228" s="88"/>
      <c r="K57228" s="88"/>
    </row>
    <row r="57229" spans="2:11" hidden="1" x14ac:dyDescent="0.2">
      <c r="B57229" s="88"/>
      <c r="C57229" s="88"/>
      <c r="D57229" s="88"/>
      <c r="E57229" s="88"/>
      <c r="F57229" s="88"/>
      <c r="G57229" s="88"/>
      <c r="H57229" s="88"/>
      <c r="I57229" s="88"/>
      <c r="J57229" s="88"/>
      <c r="K57229" s="88"/>
    </row>
    <row r="57230" spans="2:11" hidden="1" x14ac:dyDescent="0.2">
      <c r="B57230" s="88"/>
      <c r="C57230" s="88"/>
      <c r="D57230" s="88"/>
      <c r="E57230" s="88"/>
      <c r="F57230" s="88"/>
      <c r="G57230" s="88"/>
      <c r="H57230" s="88"/>
      <c r="I57230" s="88"/>
      <c r="J57230" s="88"/>
      <c r="K57230" s="88"/>
    </row>
    <row r="57231" spans="2:11" hidden="1" x14ac:dyDescent="0.2">
      <c r="B57231" s="88"/>
      <c r="C57231" s="88"/>
      <c r="D57231" s="88"/>
      <c r="E57231" s="88"/>
      <c r="F57231" s="88"/>
      <c r="G57231" s="88"/>
      <c r="H57231" s="88"/>
      <c r="I57231" s="88"/>
      <c r="J57231" s="88"/>
      <c r="K57231" s="88"/>
    </row>
    <row r="57232" spans="2:11" hidden="1" x14ac:dyDescent="0.2">
      <c r="B57232" s="88"/>
      <c r="C57232" s="88"/>
      <c r="D57232" s="88"/>
      <c r="E57232" s="88"/>
      <c r="F57232" s="88"/>
      <c r="G57232" s="88"/>
      <c r="H57232" s="88"/>
      <c r="I57232" s="88"/>
      <c r="J57232" s="88"/>
      <c r="K57232" s="88"/>
    </row>
    <row r="57233" spans="2:11" hidden="1" x14ac:dyDescent="0.2">
      <c r="B57233" s="88"/>
      <c r="C57233" s="88"/>
      <c r="D57233" s="88"/>
      <c r="E57233" s="88"/>
      <c r="F57233" s="88"/>
      <c r="G57233" s="88"/>
      <c r="H57233" s="88"/>
      <c r="I57233" s="88"/>
      <c r="J57233" s="88"/>
      <c r="K57233" s="88"/>
    </row>
    <row r="57234" spans="2:11" hidden="1" x14ac:dyDescent="0.2">
      <c r="B57234" s="88"/>
      <c r="C57234" s="88"/>
      <c r="D57234" s="88"/>
      <c r="E57234" s="88"/>
      <c r="F57234" s="88"/>
      <c r="G57234" s="88"/>
      <c r="H57234" s="88"/>
      <c r="I57234" s="88"/>
      <c r="J57234" s="88"/>
      <c r="K57234" s="88"/>
    </row>
    <row r="57235" spans="2:11" hidden="1" x14ac:dyDescent="0.2">
      <c r="B57235" s="88"/>
      <c r="C57235" s="88"/>
      <c r="D57235" s="88"/>
      <c r="E57235" s="88"/>
      <c r="F57235" s="88"/>
      <c r="G57235" s="88"/>
      <c r="H57235" s="88"/>
      <c r="I57235" s="88"/>
      <c r="J57235" s="88"/>
      <c r="K57235" s="88"/>
    </row>
    <row r="57236" spans="2:11" hidden="1" x14ac:dyDescent="0.2">
      <c r="B57236" s="88"/>
      <c r="C57236" s="88"/>
      <c r="D57236" s="88"/>
      <c r="E57236" s="88"/>
      <c r="F57236" s="88"/>
      <c r="G57236" s="88"/>
      <c r="H57236" s="88"/>
      <c r="I57236" s="88"/>
      <c r="J57236" s="88"/>
      <c r="K57236" s="88"/>
    </row>
    <row r="57237" spans="2:11" hidden="1" x14ac:dyDescent="0.2">
      <c r="B57237" s="88"/>
      <c r="C57237" s="88"/>
      <c r="D57237" s="88"/>
      <c r="E57237" s="88"/>
      <c r="F57237" s="88"/>
      <c r="G57237" s="88"/>
      <c r="H57237" s="88"/>
      <c r="I57237" s="88"/>
      <c r="J57237" s="88"/>
      <c r="K57237" s="88"/>
    </row>
    <row r="57238" spans="2:11" hidden="1" x14ac:dyDescent="0.2">
      <c r="B57238" s="88"/>
      <c r="C57238" s="88"/>
      <c r="D57238" s="88"/>
      <c r="E57238" s="88"/>
      <c r="F57238" s="88"/>
      <c r="G57238" s="88"/>
      <c r="H57238" s="88"/>
      <c r="I57238" s="88"/>
      <c r="J57238" s="88"/>
      <c r="K57238" s="88"/>
    </row>
    <row r="57239" spans="2:11" hidden="1" x14ac:dyDescent="0.2">
      <c r="B57239" s="88"/>
      <c r="C57239" s="88"/>
      <c r="D57239" s="88"/>
      <c r="E57239" s="88"/>
      <c r="F57239" s="88"/>
      <c r="G57239" s="88"/>
      <c r="H57239" s="88"/>
      <c r="I57239" s="88"/>
      <c r="J57239" s="88"/>
      <c r="K57239" s="88"/>
    </row>
    <row r="57240" spans="2:11" hidden="1" x14ac:dyDescent="0.2">
      <c r="B57240" s="88"/>
      <c r="C57240" s="88"/>
      <c r="D57240" s="88"/>
      <c r="E57240" s="88"/>
      <c r="F57240" s="88"/>
      <c r="G57240" s="88"/>
      <c r="H57240" s="88"/>
      <c r="I57240" s="88"/>
      <c r="J57240" s="88"/>
      <c r="K57240" s="88"/>
    </row>
    <row r="57241" spans="2:11" hidden="1" x14ac:dyDescent="0.2">
      <c r="B57241" s="88"/>
      <c r="C57241" s="88"/>
      <c r="D57241" s="88"/>
      <c r="E57241" s="88"/>
      <c r="F57241" s="88"/>
      <c r="G57241" s="88"/>
      <c r="H57241" s="88"/>
      <c r="I57241" s="88"/>
      <c r="J57241" s="88"/>
      <c r="K57241" s="88"/>
    </row>
    <row r="57242" spans="2:11" hidden="1" x14ac:dyDescent="0.2">
      <c r="B57242" s="88"/>
      <c r="C57242" s="88"/>
      <c r="D57242" s="88"/>
      <c r="E57242" s="88"/>
      <c r="F57242" s="88"/>
      <c r="G57242" s="88"/>
      <c r="H57242" s="88"/>
      <c r="I57242" s="88"/>
      <c r="J57242" s="88"/>
      <c r="K57242" s="88"/>
    </row>
    <row r="57243" spans="2:11" hidden="1" x14ac:dyDescent="0.2">
      <c r="B57243" s="88"/>
      <c r="C57243" s="88"/>
      <c r="D57243" s="88"/>
      <c r="E57243" s="88"/>
      <c r="F57243" s="88"/>
      <c r="G57243" s="88"/>
      <c r="H57243" s="88"/>
      <c r="I57243" s="88"/>
      <c r="J57243" s="88"/>
      <c r="K57243" s="88"/>
    </row>
    <row r="57244" spans="2:11" hidden="1" x14ac:dyDescent="0.2">
      <c r="B57244" s="88"/>
      <c r="C57244" s="88"/>
      <c r="D57244" s="88"/>
      <c r="E57244" s="88"/>
      <c r="F57244" s="88"/>
      <c r="G57244" s="88"/>
      <c r="H57244" s="88"/>
      <c r="I57244" s="88"/>
      <c r="J57244" s="88"/>
      <c r="K57244" s="88"/>
    </row>
    <row r="57245" spans="2:11" hidden="1" x14ac:dyDescent="0.2">
      <c r="B57245" s="88"/>
      <c r="C57245" s="88"/>
      <c r="D57245" s="88"/>
      <c r="E57245" s="88"/>
      <c r="F57245" s="88"/>
      <c r="G57245" s="88"/>
      <c r="H57245" s="88"/>
      <c r="I57245" s="88"/>
      <c r="J57245" s="88"/>
      <c r="K57245" s="88"/>
    </row>
    <row r="57246" spans="2:11" hidden="1" x14ac:dyDescent="0.2">
      <c r="B57246" s="88"/>
      <c r="C57246" s="88"/>
      <c r="D57246" s="88"/>
      <c r="E57246" s="88"/>
      <c r="F57246" s="88"/>
      <c r="G57246" s="88"/>
      <c r="H57246" s="88"/>
      <c r="I57246" s="88"/>
      <c r="J57246" s="88"/>
      <c r="K57246" s="88"/>
    </row>
    <row r="57247" spans="2:11" hidden="1" x14ac:dyDescent="0.2">
      <c r="B57247" s="88"/>
      <c r="C57247" s="88"/>
      <c r="D57247" s="88"/>
      <c r="E57247" s="88"/>
      <c r="F57247" s="88"/>
      <c r="G57247" s="88"/>
      <c r="H57247" s="88"/>
      <c r="I57247" s="88"/>
      <c r="J57247" s="88"/>
      <c r="K57247" s="88"/>
    </row>
    <row r="57248" spans="2:11" hidden="1" x14ac:dyDescent="0.2">
      <c r="B57248" s="88"/>
      <c r="C57248" s="88"/>
      <c r="D57248" s="88"/>
      <c r="E57248" s="88"/>
      <c r="F57248" s="88"/>
      <c r="G57248" s="88"/>
      <c r="H57248" s="88"/>
      <c r="I57248" s="88"/>
      <c r="J57248" s="88"/>
      <c r="K57248" s="88"/>
    </row>
    <row r="57249" spans="2:11" hidden="1" x14ac:dyDescent="0.2">
      <c r="B57249" s="88"/>
      <c r="C57249" s="88"/>
      <c r="D57249" s="88"/>
      <c r="E57249" s="88"/>
      <c r="F57249" s="88"/>
      <c r="G57249" s="88"/>
      <c r="H57249" s="88"/>
      <c r="I57249" s="88"/>
      <c r="J57249" s="88"/>
      <c r="K57249" s="88"/>
    </row>
    <row r="57250" spans="2:11" hidden="1" x14ac:dyDescent="0.2">
      <c r="B57250" s="88"/>
      <c r="C57250" s="88"/>
      <c r="D57250" s="88"/>
      <c r="E57250" s="88"/>
      <c r="F57250" s="88"/>
      <c r="G57250" s="88"/>
      <c r="H57250" s="88"/>
      <c r="I57250" s="88"/>
      <c r="J57250" s="88"/>
      <c r="K57250" s="88"/>
    </row>
    <row r="57251" spans="2:11" hidden="1" x14ac:dyDescent="0.2">
      <c r="B57251" s="88"/>
      <c r="C57251" s="88"/>
      <c r="D57251" s="88"/>
      <c r="E57251" s="88"/>
      <c r="F57251" s="88"/>
      <c r="G57251" s="88"/>
      <c r="H57251" s="88"/>
      <c r="I57251" s="88"/>
      <c r="J57251" s="88"/>
      <c r="K57251" s="88"/>
    </row>
    <row r="57252" spans="2:11" hidden="1" x14ac:dyDescent="0.2">
      <c r="B57252" s="88"/>
      <c r="C57252" s="88"/>
      <c r="D57252" s="88"/>
      <c r="E57252" s="88"/>
      <c r="F57252" s="88"/>
      <c r="G57252" s="88"/>
      <c r="H57252" s="88"/>
      <c r="I57252" s="88"/>
      <c r="J57252" s="88"/>
      <c r="K57252" s="88"/>
    </row>
    <row r="57253" spans="2:11" hidden="1" x14ac:dyDescent="0.2">
      <c r="B57253" s="88"/>
      <c r="C57253" s="88"/>
      <c r="D57253" s="88"/>
      <c r="E57253" s="88"/>
      <c r="F57253" s="88"/>
      <c r="G57253" s="88"/>
      <c r="H57253" s="88"/>
      <c r="I57253" s="88"/>
      <c r="J57253" s="88"/>
      <c r="K57253" s="88"/>
    </row>
    <row r="57254" spans="2:11" hidden="1" x14ac:dyDescent="0.2">
      <c r="B57254" s="88"/>
      <c r="C57254" s="88"/>
      <c r="D57254" s="88"/>
      <c r="E57254" s="88"/>
      <c r="F57254" s="88"/>
      <c r="G57254" s="88"/>
      <c r="H57254" s="88"/>
      <c r="I57254" s="88"/>
      <c r="J57254" s="88"/>
      <c r="K57254" s="88"/>
    </row>
    <row r="57255" spans="2:11" hidden="1" x14ac:dyDescent="0.2">
      <c r="B57255" s="88"/>
      <c r="C57255" s="88"/>
      <c r="D57255" s="88"/>
      <c r="E57255" s="88"/>
      <c r="F57255" s="88"/>
      <c r="G57255" s="88"/>
      <c r="H57255" s="88"/>
      <c r="I57255" s="88"/>
      <c r="J57255" s="88"/>
      <c r="K57255" s="88"/>
    </row>
    <row r="57256" spans="2:11" hidden="1" x14ac:dyDescent="0.2">
      <c r="B57256" s="88"/>
      <c r="C57256" s="88"/>
      <c r="D57256" s="88"/>
      <c r="E57256" s="88"/>
      <c r="F57256" s="88"/>
      <c r="G57256" s="88"/>
      <c r="H57256" s="88"/>
      <c r="I57256" s="88"/>
      <c r="J57256" s="88"/>
      <c r="K57256" s="88"/>
    </row>
    <row r="57257" spans="2:11" hidden="1" x14ac:dyDescent="0.2">
      <c r="B57257" s="88"/>
      <c r="C57257" s="88"/>
      <c r="D57257" s="88"/>
      <c r="E57257" s="88"/>
      <c r="F57257" s="88"/>
      <c r="G57257" s="88"/>
      <c r="H57257" s="88"/>
      <c r="I57257" s="88"/>
      <c r="J57257" s="88"/>
      <c r="K57257" s="88"/>
    </row>
    <row r="57258" spans="2:11" hidden="1" x14ac:dyDescent="0.2">
      <c r="B57258" s="88"/>
      <c r="C57258" s="88"/>
      <c r="D57258" s="88"/>
      <c r="E57258" s="88"/>
      <c r="F57258" s="88"/>
      <c r="G57258" s="88"/>
      <c r="H57258" s="88"/>
      <c r="I57258" s="88"/>
      <c r="J57258" s="88"/>
      <c r="K57258" s="88"/>
    </row>
    <row r="57259" spans="2:11" hidden="1" x14ac:dyDescent="0.2">
      <c r="B57259" s="88"/>
      <c r="C57259" s="88"/>
      <c r="D57259" s="88"/>
      <c r="E57259" s="88"/>
      <c r="F57259" s="88"/>
      <c r="G57259" s="88"/>
      <c r="H57259" s="88"/>
      <c r="I57259" s="88"/>
      <c r="J57259" s="88"/>
      <c r="K57259" s="88"/>
    </row>
    <row r="57260" spans="2:11" hidden="1" x14ac:dyDescent="0.2">
      <c r="B57260" s="88"/>
      <c r="C57260" s="88"/>
      <c r="D57260" s="88"/>
      <c r="E57260" s="88"/>
      <c r="F57260" s="88"/>
      <c r="G57260" s="88"/>
      <c r="H57260" s="88"/>
      <c r="I57260" s="88"/>
      <c r="J57260" s="88"/>
      <c r="K57260" s="88"/>
    </row>
    <row r="57261" spans="2:11" hidden="1" x14ac:dyDescent="0.2">
      <c r="B57261" s="88"/>
      <c r="C57261" s="88"/>
      <c r="D57261" s="88"/>
      <c r="E57261" s="88"/>
      <c r="F57261" s="88"/>
      <c r="G57261" s="88"/>
      <c r="H57261" s="88"/>
      <c r="I57261" s="88"/>
      <c r="J57261" s="88"/>
      <c r="K57261" s="88"/>
    </row>
    <row r="57262" spans="2:11" hidden="1" x14ac:dyDescent="0.2">
      <c r="B57262" s="88"/>
      <c r="C57262" s="88"/>
      <c r="D57262" s="88"/>
      <c r="E57262" s="88"/>
      <c r="F57262" s="88"/>
      <c r="G57262" s="88"/>
      <c r="H57262" s="88"/>
      <c r="I57262" s="88"/>
      <c r="J57262" s="88"/>
      <c r="K57262" s="88"/>
    </row>
    <row r="57263" spans="2:11" hidden="1" x14ac:dyDescent="0.2">
      <c r="B57263" s="88"/>
      <c r="C57263" s="88"/>
      <c r="D57263" s="88"/>
      <c r="E57263" s="88"/>
      <c r="F57263" s="88"/>
      <c r="G57263" s="88"/>
      <c r="H57263" s="88"/>
      <c r="I57263" s="88"/>
      <c r="J57263" s="88"/>
      <c r="K57263" s="88"/>
    </row>
    <row r="57264" spans="2:11" hidden="1" x14ac:dyDescent="0.2">
      <c r="B57264" s="88"/>
      <c r="C57264" s="88"/>
      <c r="D57264" s="88"/>
      <c r="E57264" s="88"/>
      <c r="F57264" s="88"/>
      <c r="G57264" s="88"/>
      <c r="H57264" s="88"/>
      <c r="I57264" s="88"/>
      <c r="J57264" s="88"/>
      <c r="K57264" s="88"/>
    </row>
    <row r="57265" spans="2:11" hidden="1" x14ac:dyDescent="0.2">
      <c r="B57265" s="88"/>
      <c r="C57265" s="88"/>
      <c r="D57265" s="88"/>
      <c r="E57265" s="88"/>
      <c r="F57265" s="88"/>
      <c r="G57265" s="88"/>
      <c r="H57265" s="88"/>
      <c r="I57265" s="88"/>
      <c r="J57265" s="88"/>
      <c r="K57265" s="88"/>
    </row>
    <row r="57266" spans="2:11" hidden="1" x14ac:dyDescent="0.2">
      <c r="B57266" s="88"/>
      <c r="C57266" s="88"/>
      <c r="D57266" s="88"/>
      <c r="E57266" s="88"/>
      <c r="F57266" s="88"/>
      <c r="G57266" s="88"/>
      <c r="H57266" s="88"/>
      <c r="I57266" s="88"/>
      <c r="J57266" s="88"/>
      <c r="K57266" s="88"/>
    </row>
    <row r="57267" spans="2:11" hidden="1" x14ac:dyDescent="0.2">
      <c r="B57267" s="88"/>
      <c r="C57267" s="88"/>
      <c r="D57267" s="88"/>
      <c r="E57267" s="88"/>
      <c r="F57267" s="88"/>
      <c r="G57267" s="88"/>
      <c r="H57267" s="88"/>
      <c r="I57267" s="88"/>
      <c r="J57267" s="88"/>
      <c r="K57267" s="88"/>
    </row>
    <row r="57268" spans="2:11" hidden="1" x14ac:dyDescent="0.2">
      <c r="B57268" s="88"/>
      <c r="C57268" s="88"/>
      <c r="D57268" s="88"/>
      <c r="E57268" s="88"/>
      <c r="F57268" s="88"/>
      <c r="G57268" s="88"/>
      <c r="H57268" s="88"/>
      <c r="I57268" s="88"/>
      <c r="J57268" s="88"/>
      <c r="K57268" s="88"/>
    </row>
    <row r="57269" spans="2:11" hidden="1" x14ac:dyDescent="0.2">
      <c r="B57269" s="88"/>
      <c r="C57269" s="88"/>
      <c r="D57269" s="88"/>
      <c r="E57269" s="88"/>
      <c r="F57269" s="88"/>
      <c r="G57269" s="88"/>
      <c r="H57269" s="88"/>
      <c r="I57269" s="88"/>
      <c r="J57269" s="88"/>
      <c r="K57269" s="88"/>
    </row>
    <row r="57270" spans="2:11" hidden="1" x14ac:dyDescent="0.2">
      <c r="B57270" s="88"/>
      <c r="C57270" s="88"/>
      <c r="D57270" s="88"/>
      <c r="E57270" s="88"/>
      <c r="F57270" s="88"/>
      <c r="G57270" s="88"/>
      <c r="H57270" s="88"/>
      <c r="I57270" s="88"/>
      <c r="J57270" s="88"/>
      <c r="K57270" s="88"/>
    </row>
    <row r="57271" spans="2:11" hidden="1" x14ac:dyDescent="0.2">
      <c r="B57271" s="88"/>
      <c r="C57271" s="88"/>
      <c r="D57271" s="88"/>
      <c r="E57271" s="88"/>
      <c r="F57271" s="88"/>
      <c r="G57271" s="88"/>
      <c r="H57271" s="88"/>
      <c r="I57271" s="88"/>
      <c r="J57271" s="88"/>
      <c r="K57271" s="88"/>
    </row>
    <row r="57272" spans="2:11" hidden="1" x14ac:dyDescent="0.2">
      <c r="B57272" s="88"/>
      <c r="C57272" s="88"/>
      <c r="D57272" s="88"/>
      <c r="E57272" s="88"/>
      <c r="F57272" s="88"/>
      <c r="G57272" s="88"/>
      <c r="H57272" s="88"/>
      <c r="I57272" s="88"/>
      <c r="J57272" s="88"/>
      <c r="K57272" s="88"/>
    </row>
    <row r="57273" spans="2:11" hidden="1" x14ac:dyDescent="0.2">
      <c r="B57273" s="88"/>
      <c r="C57273" s="88"/>
      <c r="D57273" s="88"/>
      <c r="E57273" s="88"/>
      <c r="F57273" s="88"/>
      <c r="G57273" s="88"/>
      <c r="H57273" s="88"/>
      <c r="I57273" s="88"/>
      <c r="J57273" s="88"/>
      <c r="K57273" s="88"/>
    </row>
    <row r="57274" spans="2:11" hidden="1" x14ac:dyDescent="0.2">
      <c r="B57274" s="88"/>
      <c r="C57274" s="88"/>
      <c r="D57274" s="88"/>
      <c r="E57274" s="88"/>
      <c r="F57274" s="88"/>
      <c r="G57274" s="88"/>
      <c r="H57274" s="88"/>
      <c r="I57274" s="88"/>
      <c r="J57274" s="88"/>
      <c r="K57274" s="88"/>
    </row>
    <row r="57275" spans="2:11" hidden="1" x14ac:dyDescent="0.2">
      <c r="B57275" s="88"/>
      <c r="C57275" s="88"/>
      <c r="D57275" s="88"/>
      <c r="E57275" s="88"/>
      <c r="F57275" s="88"/>
      <c r="G57275" s="88"/>
      <c r="H57275" s="88"/>
      <c r="I57275" s="88"/>
      <c r="J57275" s="88"/>
      <c r="K57275" s="88"/>
    </row>
    <row r="57276" spans="2:11" hidden="1" x14ac:dyDescent="0.2">
      <c r="B57276" s="88"/>
      <c r="C57276" s="88"/>
      <c r="D57276" s="88"/>
      <c r="E57276" s="88"/>
      <c r="F57276" s="88"/>
      <c r="G57276" s="88"/>
      <c r="H57276" s="88"/>
      <c r="I57276" s="88"/>
      <c r="J57276" s="88"/>
      <c r="K57276" s="88"/>
    </row>
    <row r="57277" spans="2:11" hidden="1" x14ac:dyDescent="0.2">
      <c r="B57277" s="88"/>
      <c r="C57277" s="88"/>
      <c r="D57277" s="88"/>
      <c r="E57277" s="88"/>
      <c r="F57277" s="88"/>
      <c r="G57277" s="88"/>
      <c r="H57277" s="88"/>
      <c r="I57277" s="88"/>
      <c r="J57277" s="88"/>
      <c r="K57277" s="88"/>
    </row>
    <row r="57278" spans="2:11" hidden="1" x14ac:dyDescent="0.2">
      <c r="B57278" s="88"/>
      <c r="C57278" s="88"/>
      <c r="D57278" s="88"/>
      <c r="E57278" s="88"/>
      <c r="F57278" s="88"/>
      <c r="G57278" s="88"/>
      <c r="H57278" s="88"/>
      <c r="I57278" s="88"/>
      <c r="J57278" s="88"/>
      <c r="K57278" s="88"/>
    </row>
    <row r="57279" spans="2:11" hidden="1" x14ac:dyDescent="0.2">
      <c r="B57279" s="88"/>
      <c r="C57279" s="88"/>
      <c r="D57279" s="88"/>
      <c r="E57279" s="88"/>
      <c r="F57279" s="88"/>
      <c r="G57279" s="88"/>
      <c r="H57279" s="88"/>
      <c r="I57279" s="88"/>
      <c r="J57279" s="88"/>
      <c r="K57279" s="88"/>
    </row>
    <row r="57280" spans="2:11" hidden="1" x14ac:dyDescent="0.2">
      <c r="B57280" s="88"/>
      <c r="C57280" s="88"/>
      <c r="D57280" s="88"/>
      <c r="E57280" s="88"/>
      <c r="F57280" s="88"/>
      <c r="G57280" s="88"/>
      <c r="H57280" s="88"/>
      <c r="I57280" s="88"/>
      <c r="J57280" s="88"/>
      <c r="K57280" s="88"/>
    </row>
    <row r="57281" spans="2:11" hidden="1" x14ac:dyDescent="0.2">
      <c r="B57281" s="88"/>
      <c r="C57281" s="88"/>
      <c r="D57281" s="88"/>
      <c r="E57281" s="88"/>
      <c r="F57281" s="88"/>
      <c r="G57281" s="88"/>
      <c r="H57281" s="88"/>
      <c r="I57281" s="88"/>
      <c r="J57281" s="88"/>
      <c r="K57281" s="88"/>
    </row>
    <row r="57282" spans="2:11" hidden="1" x14ac:dyDescent="0.2">
      <c r="B57282" s="88"/>
      <c r="C57282" s="88"/>
      <c r="D57282" s="88"/>
      <c r="E57282" s="88"/>
      <c r="F57282" s="88"/>
      <c r="G57282" s="88"/>
      <c r="H57282" s="88"/>
      <c r="I57282" s="88"/>
      <c r="J57282" s="88"/>
      <c r="K57282" s="88"/>
    </row>
    <row r="57283" spans="2:11" hidden="1" x14ac:dyDescent="0.2">
      <c r="B57283" s="88"/>
      <c r="C57283" s="88"/>
      <c r="D57283" s="88"/>
      <c r="E57283" s="88"/>
      <c r="F57283" s="88"/>
      <c r="G57283" s="88"/>
      <c r="H57283" s="88"/>
      <c r="I57283" s="88"/>
      <c r="J57283" s="88"/>
      <c r="K57283" s="88"/>
    </row>
    <row r="57284" spans="2:11" hidden="1" x14ac:dyDescent="0.2">
      <c r="B57284" s="88"/>
      <c r="C57284" s="88"/>
      <c r="D57284" s="88"/>
      <c r="E57284" s="88"/>
      <c r="F57284" s="88"/>
      <c r="G57284" s="88"/>
      <c r="H57284" s="88"/>
      <c r="I57284" s="88"/>
      <c r="J57284" s="88"/>
      <c r="K57284" s="88"/>
    </row>
    <row r="57285" spans="2:11" hidden="1" x14ac:dyDescent="0.2">
      <c r="B57285" s="88"/>
      <c r="C57285" s="88"/>
      <c r="D57285" s="88"/>
      <c r="E57285" s="88"/>
      <c r="F57285" s="88"/>
      <c r="G57285" s="88"/>
      <c r="H57285" s="88"/>
      <c r="I57285" s="88"/>
      <c r="J57285" s="88"/>
      <c r="K57285" s="88"/>
    </row>
    <row r="57286" spans="2:11" hidden="1" x14ac:dyDescent="0.2">
      <c r="B57286" s="88"/>
      <c r="C57286" s="88"/>
      <c r="D57286" s="88"/>
      <c r="E57286" s="88"/>
      <c r="F57286" s="88"/>
      <c r="G57286" s="88"/>
      <c r="H57286" s="88"/>
      <c r="I57286" s="88"/>
      <c r="J57286" s="88"/>
      <c r="K57286" s="88"/>
    </row>
    <row r="57287" spans="2:11" hidden="1" x14ac:dyDescent="0.2">
      <c r="B57287" s="88"/>
      <c r="C57287" s="88"/>
      <c r="D57287" s="88"/>
      <c r="E57287" s="88"/>
      <c r="F57287" s="88"/>
      <c r="G57287" s="88"/>
      <c r="H57287" s="88"/>
      <c r="I57287" s="88"/>
      <c r="J57287" s="88"/>
      <c r="K57287" s="88"/>
    </row>
    <row r="57288" spans="2:11" hidden="1" x14ac:dyDescent="0.2">
      <c r="B57288" s="88"/>
      <c r="C57288" s="88"/>
      <c r="D57288" s="88"/>
      <c r="E57288" s="88"/>
      <c r="F57288" s="88"/>
      <c r="G57288" s="88"/>
      <c r="H57288" s="88"/>
      <c r="I57288" s="88"/>
      <c r="J57288" s="88"/>
      <c r="K57288" s="88"/>
    </row>
    <row r="57289" spans="2:11" hidden="1" x14ac:dyDescent="0.2">
      <c r="B57289" s="88"/>
      <c r="C57289" s="88"/>
      <c r="D57289" s="88"/>
      <c r="E57289" s="88"/>
      <c r="F57289" s="88"/>
      <c r="G57289" s="88"/>
      <c r="H57289" s="88"/>
      <c r="I57289" s="88"/>
      <c r="J57289" s="88"/>
      <c r="K57289" s="88"/>
    </row>
    <row r="57290" spans="2:11" hidden="1" x14ac:dyDescent="0.2">
      <c r="B57290" s="88"/>
      <c r="C57290" s="88"/>
      <c r="D57290" s="88"/>
      <c r="E57290" s="88"/>
      <c r="F57290" s="88"/>
      <c r="G57290" s="88"/>
      <c r="H57290" s="88"/>
      <c r="I57290" s="88"/>
      <c r="J57290" s="88"/>
      <c r="K57290" s="88"/>
    </row>
    <row r="57291" spans="2:11" hidden="1" x14ac:dyDescent="0.2">
      <c r="B57291" s="88"/>
      <c r="C57291" s="88"/>
      <c r="D57291" s="88"/>
      <c r="E57291" s="88"/>
      <c r="F57291" s="88"/>
      <c r="G57291" s="88"/>
      <c r="H57291" s="88"/>
      <c r="I57291" s="88"/>
      <c r="J57291" s="88"/>
      <c r="K57291" s="88"/>
    </row>
    <row r="57292" spans="2:11" hidden="1" x14ac:dyDescent="0.2">
      <c r="B57292" s="88"/>
      <c r="C57292" s="88"/>
      <c r="D57292" s="88"/>
      <c r="E57292" s="88"/>
      <c r="F57292" s="88"/>
      <c r="G57292" s="88"/>
      <c r="H57292" s="88"/>
      <c r="I57292" s="88"/>
      <c r="J57292" s="88"/>
      <c r="K57292" s="88"/>
    </row>
    <row r="57293" spans="2:11" hidden="1" x14ac:dyDescent="0.2">
      <c r="B57293" s="88"/>
      <c r="C57293" s="88"/>
      <c r="D57293" s="88"/>
      <c r="E57293" s="88"/>
      <c r="F57293" s="88"/>
      <c r="G57293" s="88"/>
      <c r="H57293" s="88"/>
      <c r="I57293" s="88"/>
      <c r="J57293" s="88"/>
      <c r="K57293" s="88"/>
    </row>
    <row r="57294" spans="2:11" hidden="1" x14ac:dyDescent="0.2">
      <c r="B57294" s="88"/>
      <c r="C57294" s="88"/>
      <c r="D57294" s="88"/>
      <c r="E57294" s="88"/>
      <c r="F57294" s="88"/>
      <c r="G57294" s="88"/>
      <c r="H57294" s="88"/>
      <c r="I57294" s="88"/>
      <c r="J57294" s="88"/>
      <c r="K57294" s="88"/>
    </row>
    <row r="57295" spans="2:11" hidden="1" x14ac:dyDescent="0.2">
      <c r="B57295" s="88"/>
      <c r="C57295" s="88"/>
      <c r="D57295" s="88"/>
      <c r="E57295" s="88"/>
      <c r="F57295" s="88"/>
      <c r="G57295" s="88"/>
      <c r="H57295" s="88"/>
      <c r="I57295" s="88"/>
      <c r="J57295" s="88"/>
      <c r="K57295" s="88"/>
    </row>
    <row r="57296" spans="2:11" hidden="1" x14ac:dyDescent="0.2">
      <c r="B57296" s="88"/>
      <c r="C57296" s="88"/>
      <c r="D57296" s="88"/>
      <c r="E57296" s="88"/>
      <c r="F57296" s="88"/>
      <c r="G57296" s="88"/>
      <c r="H57296" s="88"/>
      <c r="I57296" s="88"/>
      <c r="J57296" s="88"/>
      <c r="K57296" s="88"/>
    </row>
    <row r="57297" spans="2:11" hidden="1" x14ac:dyDescent="0.2">
      <c r="B57297" s="88"/>
      <c r="C57297" s="88"/>
      <c r="D57297" s="88"/>
      <c r="E57297" s="88"/>
      <c r="F57297" s="88"/>
      <c r="G57297" s="88"/>
      <c r="H57297" s="88"/>
      <c r="I57297" s="88"/>
      <c r="J57297" s="88"/>
      <c r="K57297" s="88"/>
    </row>
    <row r="57298" spans="2:11" hidden="1" x14ac:dyDescent="0.2">
      <c r="B57298" s="88"/>
      <c r="C57298" s="88"/>
      <c r="D57298" s="88"/>
      <c r="E57298" s="88"/>
      <c r="F57298" s="88"/>
      <c r="G57298" s="88"/>
      <c r="H57298" s="88"/>
      <c r="I57298" s="88"/>
      <c r="J57298" s="88"/>
      <c r="K57298" s="88"/>
    </row>
    <row r="57299" spans="2:11" hidden="1" x14ac:dyDescent="0.2">
      <c r="B57299" s="88"/>
      <c r="C57299" s="88"/>
      <c r="D57299" s="88"/>
      <c r="E57299" s="88"/>
      <c r="F57299" s="88"/>
      <c r="G57299" s="88"/>
      <c r="H57299" s="88"/>
      <c r="I57299" s="88"/>
      <c r="J57299" s="88"/>
      <c r="K57299" s="88"/>
    </row>
    <row r="57300" spans="2:11" hidden="1" x14ac:dyDescent="0.2">
      <c r="B57300" s="88"/>
      <c r="C57300" s="88"/>
      <c r="D57300" s="88"/>
      <c r="E57300" s="88"/>
      <c r="F57300" s="88"/>
      <c r="G57300" s="88"/>
      <c r="H57300" s="88"/>
      <c r="I57300" s="88"/>
      <c r="J57300" s="88"/>
      <c r="K57300" s="88"/>
    </row>
    <row r="57301" spans="2:11" hidden="1" x14ac:dyDescent="0.2">
      <c r="B57301" s="88"/>
      <c r="C57301" s="88"/>
      <c r="D57301" s="88"/>
      <c r="E57301" s="88"/>
      <c r="F57301" s="88"/>
      <c r="G57301" s="88"/>
      <c r="H57301" s="88"/>
      <c r="I57301" s="88"/>
      <c r="J57301" s="88"/>
      <c r="K57301" s="88"/>
    </row>
    <row r="57302" spans="2:11" hidden="1" x14ac:dyDescent="0.2">
      <c r="B57302" s="88"/>
      <c r="C57302" s="88"/>
      <c r="D57302" s="88"/>
      <c r="E57302" s="88"/>
      <c r="F57302" s="88"/>
      <c r="G57302" s="88"/>
      <c r="H57302" s="88"/>
      <c r="I57302" s="88"/>
      <c r="J57302" s="88"/>
      <c r="K57302" s="88"/>
    </row>
    <row r="57303" spans="2:11" hidden="1" x14ac:dyDescent="0.2">
      <c r="B57303" s="88"/>
      <c r="C57303" s="88"/>
      <c r="D57303" s="88"/>
      <c r="E57303" s="88"/>
      <c r="F57303" s="88"/>
      <c r="G57303" s="88"/>
      <c r="H57303" s="88"/>
      <c r="I57303" s="88"/>
      <c r="J57303" s="88"/>
      <c r="K57303" s="88"/>
    </row>
    <row r="57304" spans="2:11" hidden="1" x14ac:dyDescent="0.2">
      <c r="B57304" s="88"/>
      <c r="C57304" s="88"/>
      <c r="D57304" s="88"/>
      <c r="E57304" s="88"/>
      <c r="F57304" s="88"/>
      <c r="G57304" s="88"/>
      <c r="H57304" s="88"/>
      <c r="I57304" s="88"/>
      <c r="J57304" s="88"/>
      <c r="K57304" s="88"/>
    </row>
    <row r="57305" spans="2:11" hidden="1" x14ac:dyDescent="0.2">
      <c r="B57305" s="88"/>
      <c r="C57305" s="88"/>
      <c r="D57305" s="88"/>
      <c r="E57305" s="88"/>
      <c r="F57305" s="88"/>
      <c r="G57305" s="88"/>
      <c r="H57305" s="88"/>
      <c r="I57305" s="88"/>
      <c r="J57305" s="88"/>
      <c r="K57305" s="88"/>
    </row>
    <row r="57306" spans="2:11" hidden="1" x14ac:dyDescent="0.2">
      <c r="B57306" s="88"/>
      <c r="C57306" s="88"/>
      <c r="D57306" s="88"/>
      <c r="E57306" s="88"/>
      <c r="F57306" s="88"/>
      <c r="G57306" s="88"/>
      <c r="H57306" s="88"/>
      <c r="I57306" s="88"/>
      <c r="J57306" s="88"/>
      <c r="K57306" s="88"/>
    </row>
    <row r="57307" spans="2:11" hidden="1" x14ac:dyDescent="0.2">
      <c r="B57307" s="88"/>
      <c r="C57307" s="88"/>
      <c r="D57307" s="88"/>
      <c r="E57307" s="88"/>
      <c r="F57307" s="88"/>
      <c r="G57307" s="88"/>
      <c r="H57307" s="88"/>
      <c r="I57307" s="88"/>
      <c r="J57307" s="88"/>
      <c r="K57307" s="88"/>
    </row>
    <row r="57308" spans="2:11" hidden="1" x14ac:dyDescent="0.2">
      <c r="B57308" s="88"/>
      <c r="C57308" s="88"/>
      <c r="D57308" s="88"/>
      <c r="E57308" s="88"/>
      <c r="F57308" s="88"/>
      <c r="G57308" s="88"/>
      <c r="H57308" s="88"/>
      <c r="I57308" s="88"/>
      <c r="J57308" s="88"/>
      <c r="K57308" s="88"/>
    </row>
    <row r="57309" spans="2:11" hidden="1" x14ac:dyDescent="0.2">
      <c r="B57309" s="88"/>
      <c r="C57309" s="88"/>
      <c r="D57309" s="88"/>
      <c r="E57309" s="88"/>
      <c r="F57309" s="88"/>
      <c r="G57309" s="88"/>
      <c r="H57309" s="88"/>
      <c r="I57309" s="88"/>
      <c r="J57309" s="88"/>
      <c r="K57309" s="88"/>
    </row>
    <row r="57310" spans="2:11" hidden="1" x14ac:dyDescent="0.2">
      <c r="B57310" s="88"/>
      <c r="C57310" s="88"/>
      <c r="D57310" s="88"/>
      <c r="E57310" s="88"/>
      <c r="F57310" s="88"/>
      <c r="G57310" s="88"/>
      <c r="H57310" s="88"/>
      <c r="I57310" s="88"/>
      <c r="J57310" s="88"/>
      <c r="K57310" s="88"/>
    </row>
    <row r="57311" spans="2:11" hidden="1" x14ac:dyDescent="0.2">
      <c r="B57311" s="88"/>
      <c r="C57311" s="88"/>
      <c r="D57311" s="88"/>
      <c r="E57311" s="88"/>
      <c r="F57311" s="88"/>
      <c r="G57311" s="88"/>
      <c r="H57311" s="88"/>
      <c r="I57311" s="88"/>
      <c r="J57311" s="88"/>
      <c r="K57311" s="88"/>
    </row>
    <row r="57312" spans="2:11" hidden="1" x14ac:dyDescent="0.2">
      <c r="B57312" s="88"/>
      <c r="C57312" s="88"/>
      <c r="D57312" s="88"/>
      <c r="E57312" s="88"/>
      <c r="F57312" s="88"/>
      <c r="G57312" s="88"/>
      <c r="H57312" s="88"/>
      <c r="I57312" s="88"/>
      <c r="J57312" s="88"/>
      <c r="K57312" s="88"/>
    </row>
    <row r="57313" spans="2:11" hidden="1" x14ac:dyDescent="0.2">
      <c r="B57313" s="88"/>
      <c r="C57313" s="88"/>
      <c r="D57313" s="88"/>
      <c r="E57313" s="88"/>
      <c r="F57313" s="88"/>
      <c r="G57313" s="88"/>
      <c r="H57313" s="88"/>
      <c r="I57313" s="88"/>
      <c r="J57313" s="88"/>
      <c r="K57313" s="88"/>
    </row>
    <row r="57314" spans="2:11" hidden="1" x14ac:dyDescent="0.2">
      <c r="B57314" s="88"/>
      <c r="C57314" s="88"/>
      <c r="D57314" s="88"/>
      <c r="E57314" s="88"/>
      <c r="F57314" s="88"/>
      <c r="G57314" s="88"/>
      <c r="H57314" s="88"/>
      <c r="I57314" s="88"/>
      <c r="J57314" s="88"/>
      <c r="K57314" s="88"/>
    </row>
    <row r="57315" spans="2:11" hidden="1" x14ac:dyDescent="0.2">
      <c r="B57315" s="88"/>
      <c r="C57315" s="88"/>
      <c r="D57315" s="88"/>
      <c r="E57315" s="88"/>
      <c r="F57315" s="88"/>
      <c r="G57315" s="88"/>
      <c r="H57315" s="88"/>
      <c r="I57315" s="88"/>
      <c r="J57315" s="88"/>
      <c r="K57315" s="88"/>
    </row>
    <row r="57316" spans="2:11" hidden="1" x14ac:dyDescent="0.2">
      <c r="B57316" s="88"/>
      <c r="C57316" s="88"/>
      <c r="D57316" s="88"/>
      <c r="E57316" s="88"/>
      <c r="F57316" s="88"/>
      <c r="G57316" s="88"/>
      <c r="H57316" s="88"/>
      <c r="I57316" s="88"/>
      <c r="J57316" s="88"/>
      <c r="K57316" s="88"/>
    </row>
    <row r="57317" spans="2:11" hidden="1" x14ac:dyDescent="0.2">
      <c r="B57317" s="88"/>
      <c r="C57317" s="88"/>
      <c r="D57317" s="88"/>
      <c r="E57317" s="88"/>
      <c r="F57317" s="88"/>
      <c r="G57317" s="88"/>
      <c r="H57317" s="88"/>
      <c r="I57317" s="88"/>
      <c r="J57317" s="88"/>
      <c r="K57317" s="88"/>
    </row>
    <row r="57318" spans="2:11" hidden="1" x14ac:dyDescent="0.2">
      <c r="B57318" s="88"/>
      <c r="C57318" s="88"/>
      <c r="D57318" s="88"/>
      <c r="E57318" s="88"/>
      <c r="F57318" s="88"/>
      <c r="G57318" s="88"/>
      <c r="H57318" s="88"/>
      <c r="I57318" s="88"/>
      <c r="J57318" s="88"/>
      <c r="K57318" s="88"/>
    </row>
    <row r="57319" spans="2:11" hidden="1" x14ac:dyDescent="0.2">
      <c r="B57319" s="88"/>
      <c r="C57319" s="88"/>
      <c r="D57319" s="88"/>
      <c r="E57319" s="88"/>
      <c r="F57319" s="88"/>
      <c r="G57319" s="88"/>
      <c r="H57319" s="88"/>
      <c r="I57319" s="88"/>
      <c r="J57319" s="88"/>
      <c r="K57319" s="88"/>
    </row>
    <row r="57320" spans="2:11" hidden="1" x14ac:dyDescent="0.2">
      <c r="B57320" s="88"/>
      <c r="C57320" s="88"/>
      <c r="D57320" s="88"/>
      <c r="E57320" s="88"/>
      <c r="F57320" s="88"/>
      <c r="G57320" s="88"/>
      <c r="H57320" s="88"/>
      <c r="I57320" s="88"/>
      <c r="J57320" s="88"/>
      <c r="K57320" s="88"/>
    </row>
    <row r="57321" spans="2:11" hidden="1" x14ac:dyDescent="0.2">
      <c r="B57321" s="88"/>
      <c r="C57321" s="88"/>
      <c r="D57321" s="88"/>
      <c r="E57321" s="88"/>
      <c r="F57321" s="88"/>
      <c r="G57321" s="88"/>
      <c r="H57321" s="88"/>
      <c r="I57321" s="88"/>
      <c r="J57321" s="88"/>
      <c r="K57321" s="88"/>
    </row>
    <row r="57322" spans="2:11" hidden="1" x14ac:dyDescent="0.2">
      <c r="B57322" s="88"/>
      <c r="C57322" s="88"/>
      <c r="D57322" s="88"/>
      <c r="E57322" s="88"/>
      <c r="F57322" s="88"/>
      <c r="G57322" s="88"/>
      <c r="H57322" s="88"/>
      <c r="I57322" s="88"/>
      <c r="J57322" s="88"/>
      <c r="K57322" s="88"/>
    </row>
    <row r="57323" spans="2:11" hidden="1" x14ac:dyDescent="0.2">
      <c r="B57323" s="88"/>
      <c r="C57323" s="88"/>
      <c r="D57323" s="88"/>
      <c r="E57323" s="88"/>
      <c r="F57323" s="88"/>
      <c r="G57323" s="88"/>
      <c r="H57323" s="88"/>
      <c r="I57323" s="88"/>
      <c r="J57323" s="88"/>
      <c r="K57323" s="88"/>
    </row>
    <row r="57324" spans="2:11" hidden="1" x14ac:dyDescent="0.2">
      <c r="B57324" s="88"/>
      <c r="C57324" s="88"/>
      <c r="D57324" s="88"/>
      <c r="E57324" s="88"/>
      <c r="F57324" s="88"/>
      <c r="G57324" s="88"/>
      <c r="H57324" s="88"/>
      <c r="I57324" s="88"/>
      <c r="J57324" s="88"/>
      <c r="K57324" s="88"/>
    </row>
    <row r="57325" spans="2:11" hidden="1" x14ac:dyDescent="0.2">
      <c r="B57325" s="88"/>
      <c r="C57325" s="88"/>
      <c r="D57325" s="88"/>
      <c r="E57325" s="88"/>
      <c r="F57325" s="88"/>
      <c r="G57325" s="88"/>
      <c r="H57325" s="88"/>
      <c r="I57325" s="88"/>
      <c r="J57325" s="88"/>
      <c r="K57325" s="88"/>
    </row>
    <row r="57326" spans="2:11" hidden="1" x14ac:dyDescent="0.2">
      <c r="B57326" s="88"/>
      <c r="C57326" s="88"/>
      <c r="D57326" s="88"/>
      <c r="E57326" s="88"/>
      <c r="F57326" s="88"/>
      <c r="G57326" s="88"/>
      <c r="H57326" s="88"/>
      <c r="I57326" s="88"/>
      <c r="J57326" s="88"/>
      <c r="K57326" s="88"/>
    </row>
    <row r="57327" spans="2:11" hidden="1" x14ac:dyDescent="0.2">
      <c r="B57327" s="88"/>
      <c r="C57327" s="88"/>
      <c r="D57327" s="88"/>
      <c r="E57327" s="88"/>
      <c r="F57327" s="88"/>
      <c r="G57327" s="88"/>
      <c r="H57327" s="88"/>
      <c r="I57327" s="88"/>
      <c r="J57327" s="88"/>
      <c r="K57327" s="88"/>
    </row>
    <row r="57328" spans="2:11" hidden="1" x14ac:dyDescent="0.2">
      <c r="B57328" s="88"/>
      <c r="C57328" s="88"/>
      <c r="D57328" s="88"/>
      <c r="E57328" s="88"/>
      <c r="F57328" s="88"/>
      <c r="G57328" s="88"/>
      <c r="H57328" s="88"/>
      <c r="I57328" s="88"/>
      <c r="J57328" s="88"/>
      <c r="K57328" s="88"/>
    </row>
    <row r="57329" spans="2:11" hidden="1" x14ac:dyDescent="0.2">
      <c r="B57329" s="88"/>
      <c r="C57329" s="88"/>
      <c r="D57329" s="88"/>
      <c r="E57329" s="88"/>
      <c r="F57329" s="88"/>
      <c r="G57329" s="88"/>
      <c r="H57329" s="88"/>
      <c r="I57329" s="88"/>
      <c r="J57329" s="88"/>
      <c r="K57329" s="88"/>
    </row>
    <row r="57330" spans="2:11" hidden="1" x14ac:dyDescent="0.2">
      <c r="B57330" s="88"/>
      <c r="C57330" s="88"/>
      <c r="D57330" s="88"/>
      <c r="E57330" s="88"/>
      <c r="F57330" s="88"/>
      <c r="G57330" s="88"/>
      <c r="H57330" s="88"/>
      <c r="I57330" s="88"/>
      <c r="J57330" s="88"/>
      <c r="K57330" s="88"/>
    </row>
    <row r="57331" spans="2:11" hidden="1" x14ac:dyDescent="0.2">
      <c r="B57331" s="88"/>
      <c r="C57331" s="88"/>
      <c r="D57331" s="88"/>
      <c r="E57331" s="88"/>
      <c r="F57331" s="88"/>
      <c r="G57331" s="88"/>
      <c r="H57331" s="88"/>
      <c r="I57331" s="88"/>
      <c r="J57331" s="88"/>
      <c r="K57331" s="88"/>
    </row>
    <row r="57332" spans="2:11" hidden="1" x14ac:dyDescent="0.2">
      <c r="B57332" s="88"/>
      <c r="C57332" s="88"/>
      <c r="D57332" s="88"/>
      <c r="E57332" s="88"/>
      <c r="F57332" s="88"/>
      <c r="G57332" s="88"/>
      <c r="H57332" s="88"/>
      <c r="I57332" s="88"/>
      <c r="J57332" s="88"/>
      <c r="K57332" s="88"/>
    </row>
    <row r="57333" spans="2:11" hidden="1" x14ac:dyDescent="0.2">
      <c r="B57333" s="88"/>
      <c r="C57333" s="88"/>
      <c r="D57333" s="88"/>
      <c r="E57333" s="88"/>
      <c r="F57333" s="88"/>
      <c r="G57333" s="88"/>
      <c r="H57333" s="88"/>
      <c r="I57333" s="88"/>
      <c r="J57333" s="88"/>
      <c r="K57333" s="88"/>
    </row>
    <row r="57334" spans="2:11" hidden="1" x14ac:dyDescent="0.2">
      <c r="B57334" s="88"/>
      <c r="C57334" s="88"/>
      <c r="D57334" s="88"/>
      <c r="E57334" s="88"/>
      <c r="F57334" s="88"/>
      <c r="G57334" s="88"/>
      <c r="H57334" s="88"/>
      <c r="I57334" s="88"/>
      <c r="J57334" s="88"/>
      <c r="K57334" s="88"/>
    </row>
    <row r="57335" spans="2:11" hidden="1" x14ac:dyDescent="0.2">
      <c r="B57335" s="88"/>
      <c r="C57335" s="88"/>
      <c r="D57335" s="88"/>
      <c r="E57335" s="88"/>
      <c r="F57335" s="88"/>
      <c r="G57335" s="88"/>
      <c r="H57335" s="88"/>
      <c r="I57335" s="88"/>
      <c r="J57335" s="88"/>
      <c r="K57335" s="88"/>
    </row>
    <row r="57336" spans="2:11" hidden="1" x14ac:dyDescent="0.2">
      <c r="B57336" s="88"/>
      <c r="C57336" s="88"/>
      <c r="D57336" s="88"/>
      <c r="E57336" s="88"/>
      <c r="F57336" s="88"/>
      <c r="G57336" s="88"/>
      <c r="H57336" s="88"/>
      <c r="I57336" s="88"/>
      <c r="J57336" s="88"/>
      <c r="K57336" s="88"/>
    </row>
    <row r="57337" spans="2:11" hidden="1" x14ac:dyDescent="0.2">
      <c r="B57337" s="88"/>
      <c r="C57337" s="88"/>
      <c r="D57337" s="88"/>
      <c r="E57337" s="88"/>
      <c r="F57337" s="88"/>
      <c r="G57337" s="88"/>
      <c r="H57337" s="88"/>
      <c r="I57337" s="88"/>
      <c r="J57337" s="88"/>
      <c r="K57337" s="88"/>
    </row>
    <row r="57338" spans="2:11" hidden="1" x14ac:dyDescent="0.2">
      <c r="B57338" s="88"/>
      <c r="C57338" s="88"/>
      <c r="D57338" s="88"/>
      <c r="E57338" s="88"/>
      <c r="F57338" s="88"/>
      <c r="G57338" s="88"/>
      <c r="H57338" s="88"/>
      <c r="I57338" s="88"/>
      <c r="J57338" s="88"/>
      <c r="K57338" s="88"/>
    </row>
    <row r="57339" spans="2:11" hidden="1" x14ac:dyDescent="0.2">
      <c r="B57339" s="88"/>
      <c r="C57339" s="88"/>
      <c r="D57339" s="88"/>
      <c r="E57339" s="88"/>
      <c r="F57339" s="88"/>
      <c r="G57339" s="88"/>
      <c r="H57339" s="88"/>
      <c r="I57339" s="88"/>
      <c r="J57339" s="88"/>
      <c r="K57339" s="88"/>
    </row>
    <row r="57340" spans="2:11" hidden="1" x14ac:dyDescent="0.2">
      <c r="B57340" s="88"/>
      <c r="C57340" s="88"/>
      <c r="D57340" s="88"/>
      <c r="E57340" s="88"/>
      <c r="F57340" s="88"/>
      <c r="G57340" s="88"/>
      <c r="H57340" s="88"/>
      <c r="I57340" s="88"/>
      <c r="J57340" s="88"/>
      <c r="K57340" s="88"/>
    </row>
    <row r="57341" spans="2:11" hidden="1" x14ac:dyDescent="0.2">
      <c r="B57341" s="88"/>
      <c r="C57341" s="88"/>
      <c r="D57341" s="88"/>
      <c r="E57341" s="88"/>
      <c r="F57341" s="88"/>
      <c r="G57341" s="88"/>
      <c r="H57341" s="88"/>
      <c r="I57341" s="88"/>
      <c r="J57341" s="88"/>
      <c r="K57341" s="88"/>
    </row>
    <row r="57342" spans="2:11" hidden="1" x14ac:dyDescent="0.2">
      <c r="B57342" s="88"/>
      <c r="C57342" s="88"/>
      <c r="D57342" s="88"/>
      <c r="E57342" s="88"/>
      <c r="F57342" s="88"/>
      <c r="G57342" s="88"/>
      <c r="H57342" s="88"/>
      <c r="I57342" s="88"/>
      <c r="J57342" s="88"/>
      <c r="K57342" s="88"/>
    </row>
    <row r="57343" spans="2:11" hidden="1" x14ac:dyDescent="0.2">
      <c r="B57343" s="88"/>
      <c r="C57343" s="88"/>
      <c r="D57343" s="88"/>
      <c r="E57343" s="88"/>
      <c r="F57343" s="88"/>
      <c r="G57343" s="88"/>
      <c r="H57343" s="88"/>
      <c r="I57343" s="88"/>
      <c r="J57343" s="88"/>
      <c r="K57343" s="88"/>
    </row>
    <row r="57344" spans="2:11" hidden="1" x14ac:dyDescent="0.2">
      <c r="B57344" s="88"/>
      <c r="C57344" s="88"/>
      <c r="D57344" s="88"/>
      <c r="E57344" s="88"/>
      <c r="F57344" s="88"/>
      <c r="G57344" s="88"/>
      <c r="H57344" s="88"/>
      <c r="I57344" s="88"/>
      <c r="J57344" s="88"/>
      <c r="K57344" s="88"/>
    </row>
    <row r="57345" spans="2:11" hidden="1" x14ac:dyDescent="0.2">
      <c r="B57345" s="88"/>
      <c r="C57345" s="88"/>
      <c r="D57345" s="88"/>
      <c r="E57345" s="88"/>
      <c r="F57345" s="88"/>
      <c r="G57345" s="88"/>
      <c r="H57345" s="88"/>
      <c r="I57345" s="88"/>
      <c r="J57345" s="88"/>
      <c r="K57345" s="88"/>
    </row>
    <row r="57346" spans="2:11" hidden="1" x14ac:dyDescent="0.2">
      <c r="B57346" s="88"/>
      <c r="C57346" s="88"/>
      <c r="D57346" s="88"/>
      <c r="E57346" s="88"/>
      <c r="F57346" s="88"/>
      <c r="G57346" s="88"/>
      <c r="H57346" s="88"/>
      <c r="I57346" s="88"/>
      <c r="J57346" s="88"/>
      <c r="K57346" s="88"/>
    </row>
    <row r="57347" spans="2:11" hidden="1" x14ac:dyDescent="0.2">
      <c r="B57347" s="88"/>
      <c r="C57347" s="88"/>
      <c r="D57347" s="88"/>
      <c r="E57347" s="88"/>
      <c r="F57347" s="88"/>
      <c r="G57347" s="88"/>
      <c r="H57347" s="88"/>
      <c r="I57347" s="88"/>
      <c r="J57347" s="88"/>
      <c r="K57347" s="88"/>
    </row>
    <row r="57348" spans="2:11" hidden="1" x14ac:dyDescent="0.2">
      <c r="B57348" s="88"/>
      <c r="C57348" s="88"/>
      <c r="D57348" s="88"/>
      <c r="E57348" s="88"/>
      <c r="F57348" s="88"/>
      <c r="G57348" s="88"/>
      <c r="H57348" s="88"/>
      <c r="I57348" s="88"/>
      <c r="J57348" s="88"/>
      <c r="K57348" s="88"/>
    </row>
    <row r="57349" spans="2:11" hidden="1" x14ac:dyDescent="0.2">
      <c r="B57349" s="88"/>
      <c r="C57349" s="88"/>
      <c r="D57349" s="88"/>
      <c r="E57349" s="88"/>
      <c r="F57349" s="88"/>
      <c r="G57349" s="88"/>
      <c r="H57349" s="88"/>
      <c r="I57349" s="88"/>
      <c r="J57349" s="88"/>
      <c r="K57349" s="88"/>
    </row>
    <row r="57350" spans="2:11" hidden="1" x14ac:dyDescent="0.2">
      <c r="B57350" s="88"/>
      <c r="C57350" s="88"/>
      <c r="D57350" s="88"/>
      <c r="E57350" s="88"/>
      <c r="F57350" s="88"/>
      <c r="G57350" s="88"/>
      <c r="H57350" s="88"/>
      <c r="I57350" s="88"/>
      <c r="J57350" s="88"/>
      <c r="K57350" s="88"/>
    </row>
    <row r="57351" spans="2:11" hidden="1" x14ac:dyDescent="0.2">
      <c r="B57351" s="88"/>
      <c r="C57351" s="88"/>
      <c r="D57351" s="88"/>
      <c r="E57351" s="88"/>
      <c r="F57351" s="88"/>
      <c r="G57351" s="88"/>
      <c r="H57351" s="88"/>
      <c r="I57351" s="88"/>
      <c r="J57351" s="88"/>
      <c r="K57351" s="88"/>
    </row>
    <row r="57352" spans="2:11" hidden="1" x14ac:dyDescent="0.2">
      <c r="B57352" s="88"/>
      <c r="C57352" s="88"/>
      <c r="D57352" s="88"/>
      <c r="E57352" s="88"/>
      <c r="F57352" s="88"/>
      <c r="G57352" s="88"/>
      <c r="H57352" s="88"/>
      <c r="I57352" s="88"/>
      <c r="J57352" s="88"/>
      <c r="K57352" s="88"/>
    </row>
    <row r="57353" spans="2:11" hidden="1" x14ac:dyDescent="0.2">
      <c r="B57353" s="88"/>
      <c r="C57353" s="88"/>
      <c r="D57353" s="88"/>
      <c r="E57353" s="88"/>
      <c r="F57353" s="88"/>
      <c r="G57353" s="88"/>
      <c r="H57353" s="88"/>
      <c r="I57353" s="88"/>
      <c r="J57353" s="88"/>
      <c r="K57353" s="88"/>
    </row>
    <row r="57354" spans="2:11" hidden="1" x14ac:dyDescent="0.2">
      <c r="B57354" s="88"/>
      <c r="C57354" s="88"/>
      <c r="D57354" s="88"/>
      <c r="E57354" s="88"/>
      <c r="F57354" s="88"/>
      <c r="G57354" s="88"/>
      <c r="H57354" s="88"/>
      <c r="I57354" s="88"/>
      <c r="J57354" s="88"/>
      <c r="K57354" s="88"/>
    </row>
    <row r="57355" spans="2:11" hidden="1" x14ac:dyDescent="0.2">
      <c r="B57355" s="88"/>
      <c r="C57355" s="88"/>
      <c r="D57355" s="88"/>
      <c r="E57355" s="88"/>
      <c r="F57355" s="88"/>
      <c r="G57355" s="88"/>
      <c r="H57355" s="88"/>
      <c r="I57355" s="88"/>
      <c r="J57355" s="88"/>
      <c r="K57355" s="88"/>
    </row>
    <row r="57356" spans="2:11" hidden="1" x14ac:dyDescent="0.2">
      <c r="B57356" s="88"/>
      <c r="C57356" s="88"/>
      <c r="D57356" s="88"/>
      <c r="E57356" s="88"/>
      <c r="F57356" s="88"/>
      <c r="G57356" s="88"/>
      <c r="H57356" s="88"/>
      <c r="I57356" s="88"/>
      <c r="J57356" s="88"/>
      <c r="K57356" s="88"/>
    </row>
    <row r="57357" spans="2:11" hidden="1" x14ac:dyDescent="0.2">
      <c r="B57357" s="88"/>
      <c r="C57357" s="88"/>
      <c r="D57357" s="88"/>
      <c r="E57357" s="88"/>
      <c r="F57357" s="88"/>
      <c r="G57357" s="88"/>
      <c r="H57357" s="88"/>
      <c r="I57357" s="88"/>
      <c r="J57357" s="88"/>
      <c r="K57357" s="88"/>
    </row>
    <row r="57358" spans="2:11" hidden="1" x14ac:dyDescent="0.2">
      <c r="B57358" s="88"/>
      <c r="C57358" s="88"/>
      <c r="D57358" s="88"/>
      <c r="E57358" s="88"/>
      <c r="F57358" s="88"/>
      <c r="G57358" s="88"/>
      <c r="H57358" s="88"/>
      <c r="I57358" s="88"/>
      <c r="J57358" s="88"/>
      <c r="K57358" s="88"/>
    </row>
    <row r="57359" spans="2:11" hidden="1" x14ac:dyDescent="0.2">
      <c r="B57359" s="88"/>
      <c r="C57359" s="88"/>
      <c r="D57359" s="88"/>
      <c r="E57359" s="88"/>
      <c r="F57359" s="88"/>
      <c r="G57359" s="88"/>
      <c r="H57359" s="88"/>
      <c r="I57359" s="88"/>
      <c r="J57359" s="88"/>
      <c r="K57359" s="88"/>
    </row>
    <row r="57360" spans="2:11" hidden="1" x14ac:dyDescent="0.2">
      <c r="B57360" s="88"/>
      <c r="C57360" s="88"/>
      <c r="D57360" s="88"/>
      <c r="E57360" s="88"/>
      <c r="F57360" s="88"/>
      <c r="G57360" s="88"/>
      <c r="H57360" s="88"/>
      <c r="I57360" s="88"/>
      <c r="J57360" s="88"/>
      <c r="K57360" s="88"/>
    </row>
    <row r="57361" spans="2:11" hidden="1" x14ac:dyDescent="0.2">
      <c r="B57361" s="88"/>
      <c r="C57361" s="88"/>
      <c r="D57361" s="88"/>
      <c r="E57361" s="88"/>
      <c r="F57361" s="88"/>
      <c r="G57361" s="88"/>
      <c r="H57361" s="88"/>
      <c r="I57361" s="88"/>
      <c r="J57361" s="88"/>
      <c r="K57361" s="88"/>
    </row>
    <row r="57362" spans="2:11" hidden="1" x14ac:dyDescent="0.2">
      <c r="B57362" s="88"/>
      <c r="C57362" s="88"/>
      <c r="D57362" s="88"/>
      <c r="E57362" s="88"/>
      <c r="F57362" s="88"/>
      <c r="G57362" s="88"/>
      <c r="H57362" s="88"/>
      <c r="I57362" s="88"/>
      <c r="J57362" s="88"/>
      <c r="K57362" s="88"/>
    </row>
    <row r="57363" spans="2:11" hidden="1" x14ac:dyDescent="0.2">
      <c r="B57363" s="88"/>
      <c r="C57363" s="88"/>
      <c r="D57363" s="88"/>
      <c r="E57363" s="88"/>
      <c r="F57363" s="88"/>
      <c r="G57363" s="88"/>
      <c r="H57363" s="88"/>
      <c r="I57363" s="88"/>
      <c r="J57363" s="88"/>
      <c r="K57363" s="88"/>
    </row>
    <row r="57364" spans="2:11" hidden="1" x14ac:dyDescent="0.2">
      <c r="B57364" s="88"/>
      <c r="C57364" s="88"/>
      <c r="D57364" s="88"/>
      <c r="E57364" s="88"/>
      <c r="F57364" s="88"/>
      <c r="G57364" s="88"/>
      <c r="H57364" s="88"/>
      <c r="I57364" s="88"/>
      <c r="J57364" s="88"/>
      <c r="K57364" s="88"/>
    </row>
    <row r="57365" spans="2:11" hidden="1" x14ac:dyDescent="0.2">
      <c r="B57365" s="88"/>
      <c r="C57365" s="88"/>
      <c r="D57365" s="88"/>
      <c r="E57365" s="88"/>
      <c r="F57365" s="88"/>
      <c r="G57365" s="88"/>
      <c r="H57365" s="88"/>
      <c r="I57365" s="88"/>
      <c r="J57365" s="88"/>
      <c r="K57365" s="88"/>
    </row>
    <row r="57366" spans="2:11" hidden="1" x14ac:dyDescent="0.2">
      <c r="B57366" s="88"/>
      <c r="C57366" s="88"/>
      <c r="D57366" s="88"/>
      <c r="E57366" s="88"/>
      <c r="F57366" s="88"/>
      <c r="G57366" s="88"/>
      <c r="H57366" s="88"/>
      <c r="I57366" s="88"/>
      <c r="J57366" s="88"/>
      <c r="K57366" s="88"/>
    </row>
    <row r="57367" spans="2:11" hidden="1" x14ac:dyDescent="0.2">
      <c r="B57367" s="88"/>
      <c r="C57367" s="88"/>
      <c r="D57367" s="88"/>
      <c r="E57367" s="88"/>
      <c r="F57367" s="88"/>
      <c r="G57367" s="88"/>
      <c r="H57367" s="88"/>
      <c r="I57367" s="88"/>
      <c r="J57367" s="88"/>
      <c r="K57367" s="88"/>
    </row>
    <row r="57368" spans="2:11" hidden="1" x14ac:dyDescent="0.2">
      <c r="B57368" s="88"/>
      <c r="C57368" s="88"/>
      <c r="D57368" s="88"/>
      <c r="E57368" s="88"/>
      <c r="F57368" s="88"/>
      <c r="G57368" s="88"/>
      <c r="H57368" s="88"/>
      <c r="I57368" s="88"/>
      <c r="J57368" s="88"/>
      <c r="K57368" s="88"/>
    </row>
    <row r="57369" spans="2:11" hidden="1" x14ac:dyDescent="0.2">
      <c r="B57369" s="88"/>
      <c r="C57369" s="88"/>
      <c r="D57369" s="88"/>
      <c r="E57369" s="88"/>
      <c r="F57369" s="88"/>
      <c r="G57369" s="88"/>
      <c r="H57369" s="88"/>
      <c r="I57369" s="88"/>
      <c r="J57369" s="88"/>
      <c r="K57369" s="88"/>
    </row>
    <row r="57370" spans="2:11" hidden="1" x14ac:dyDescent="0.2">
      <c r="B57370" s="88"/>
      <c r="C57370" s="88"/>
      <c r="D57370" s="88"/>
      <c r="E57370" s="88"/>
      <c r="F57370" s="88"/>
      <c r="G57370" s="88"/>
      <c r="H57370" s="88"/>
      <c r="I57370" s="88"/>
      <c r="J57370" s="88"/>
      <c r="K57370" s="88"/>
    </row>
    <row r="57371" spans="2:11" hidden="1" x14ac:dyDescent="0.2">
      <c r="B57371" s="88"/>
      <c r="C57371" s="88"/>
      <c r="D57371" s="88"/>
      <c r="E57371" s="88"/>
      <c r="F57371" s="88"/>
      <c r="G57371" s="88"/>
      <c r="H57371" s="88"/>
      <c r="I57371" s="88"/>
      <c r="J57371" s="88"/>
      <c r="K57371" s="88"/>
    </row>
    <row r="57372" spans="2:11" hidden="1" x14ac:dyDescent="0.2">
      <c r="B57372" s="88"/>
      <c r="C57372" s="88"/>
      <c r="D57372" s="88"/>
      <c r="E57372" s="88"/>
      <c r="F57372" s="88"/>
      <c r="G57372" s="88"/>
      <c r="H57372" s="88"/>
      <c r="I57372" s="88"/>
      <c r="J57372" s="88"/>
      <c r="K57372" s="88"/>
    </row>
    <row r="57373" spans="2:11" hidden="1" x14ac:dyDescent="0.2">
      <c r="B57373" s="88"/>
      <c r="C57373" s="88"/>
      <c r="D57373" s="88"/>
      <c r="E57373" s="88"/>
      <c r="F57373" s="88"/>
      <c r="G57373" s="88"/>
      <c r="H57373" s="88"/>
      <c r="I57373" s="88"/>
      <c r="J57373" s="88"/>
      <c r="K57373" s="88"/>
    </row>
    <row r="57374" spans="2:11" hidden="1" x14ac:dyDescent="0.2">
      <c r="B57374" s="88"/>
      <c r="C57374" s="88"/>
      <c r="D57374" s="88"/>
      <c r="E57374" s="88"/>
      <c r="F57374" s="88"/>
      <c r="G57374" s="88"/>
      <c r="H57374" s="88"/>
      <c r="I57374" s="88"/>
      <c r="J57374" s="88"/>
      <c r="K57374" s="88"/>
    </row>
    <row r="57375" spans="2:11" hidden="1" x14ac:dyDescent="0.2">
      <c r="B57375" s="88"/>
      <c r="C57375" s="88"/>
      <c r="D57375" s="88"/>
      <c r="E57375" s="88"/>
      <c r="F57375" s="88"/>
      <c r="G57375" s="88"/>
      <c r="H57375" s="88"/>
      <c r="I57375" s="88"/>
      <c r="J57375" s="88"/>
      <c r="K57375" s="88"/>
    </row>
    <row r="57376" spans="2:11" hidden="1" x14ac:dyDescent="0.2">
      <c r="B57376" s="88"/>
      <c r="C57376" s="88"/>
      <c r="D57376" s="88"/>
      <c r="E57376" s="88"/>
      <c r="F57376" s="88"/>
      <c r="G57376" s="88"/>
      <c r="H57376" s="88"/>
      <c r="I57376" s="88"/>
      <c r="J57376" s="88"/>
      <c r="K57376" s="88"/>
    </row>
    <row r="57377" spans="2:11" hidden="1" x14ac:dyDescent="0.2">
      <c r="B57377" s="88"/>
      <c r="C57377" s="88"/>
      <c r="D57377" s="88"/>
      <c r="E57377" s="88"/>
      <c r="F57377" s="88"/>
      <c r="G57377" s="88"/>
      <c r="H57377" s="88"/>
      <c r="I57377" s="88"/>
      <c r="J57377" s="88"/>
      <c r="K57377" s="88"/>
    </row>
    <row r="57378" spans="2:11" hidden="1" x14ac:dyDescent="0.2">
      <c r="B57378" s="88"/>
      <c r="C57378" s="88"/>
      <c r="D57378" s="88"/>
      <c r="E57378" s="88"/>
      <c r="F57378" s="88"/>
      <c r="G57378" s="88"/>
      <c r="H57378" s="88"/>
      <c r="I57378" s="88"/>
      <c r="J57378" s="88"/>
      <c r="K57378" s="88"/>
    </row>
    <row r="57379" spans="2:11" hidden="1" x14ac:dyDescent="0.2">
      <c r="B57379" s="88"/>
      <c r="C57379" s="88"/>
      <c r="D57379" s="88"/>
      <c r="E57379" s="88"/>
      <c r="F57379" s="88"/>
      <c r="G57379" s="88"/>
      <c r="H57379" s="88"/>
      <c r="I57379" s="88"/>
      <c r="J57379" s="88"/>
      <c r="K57379" s="88"/>
    </row>
    <row r="57380" spans="2:11" hidden="1" x14ac:dyDescent="0.2">
      <c r="B57380" s="88"/>
      <c r="C57380" s="88"/>
      <c r="D57380" s="88"/>
      <c r="E57380" s="88"/>
      <c r="F57380" s="88"/>
      <c r="G57380" s="88"/>
      <c r="H57380" s="88"/>
      <c r="I57380" s="88"/>
      <c r="J57380" s="88"/>
      <c r="K57380" s="88"/>
    </row>
    <row r="57381" spans="2:11" hidden="1" x14ac:dyDescent="0.2">
      <c r="B57381" s="88"/>
      <c r="C57381" s="88"/>
      <c r="D57381" s="88"/>
      <c r="E57381" s="88"/>
      <c r="F57381" s="88"/>
      <c r="G57381" s="88"/>
      <c r="H57381" s="88"/>
      <c r="I57381" s="88"/>
      <c r="J57381" s="88"/>
      <c r="K57381" s="88"/>
    </row>
    <row r="57382" spans="2:11" hidden="1" x14ac:dyDescent="0.2">
      <c r="B57382" s="88"/>
      <c r="C57382" s="88"/>
      <c r="D57382" s="88"/>
      <c r="E57382" s="88"/>
      <c r="F57382" s="88"/>
      <c r="G57382" s="88"/>
      <c r="H57382" s="88"/>
      <c r="I57382" s="88"/>
      <c r="J57382" s="88"/>
      <c r="K57382" s="88"/>
    </row>
    <row r="57383" spans="2:11" hidden="1" x14ac:dyDescent="0.2">
      <c r="B57383" s="88"/>
      <c r="C57383" s="88"/>
      <c r="D57383" s="88"/>
      <c r="E57383" s="88"/>
      <c r="F57383" s="88"/>
      <c r="G57383" s="88"/>
      <c r="H57383" s="88"/>
      <c r="I57383" s="88"/>
      <c r="J57383" s="88"/>
      <c r="K57383" s="88"/>
    </row>
    <row r="57384" spans="2:11" hidden="1" x14ac:dyDescent="0.2">
      <c r="B57384" s="88"/>
      <c r="C57384" s="88"/>
      <c r="D57384" s="88"/>
      <c r="E57384" s="88"/>
      <c r="F57384" s="88"/>
      <c r="G57384" s="88"/>
      <c r="H57384" s="88"/>
      <c r="I57384" s="88"/>
      <c r="J57384" s="88"/>
      <c r="K57384" s="88"/>
    </row>
    <row r="57385" spans="2:11" hidden="1" x14ac:dyDescent="0.2">
      <c r="B57385" s="88"/>
      <c r="C57385" s="88"/>
      <c r="D57385" s="88"/>
      <c r="E57385" s="88"/>
      <c r="F57385" s="88"/>
      <c r="G57385" s="88"/>
      <c r="H57385" s="88"/>
      <c r="I57385" s="88"/>
      <c r="J57385" s="88"/>
      <c r="K57385" s="88"/>
    </row>
    <row r="57386" spans="2:11" hidden="1" x14ac:dyDescent="0.2">
      <c r="B57386" s="88"/>
      <c r="C57386" s="88"/>
      <c r="D57386" s="88"/>
      <c r="E57386" s="88"/>
      <c r="F57386" s="88"/>
      <c r="G57386" s="88"/>
      <c r="H57386" s="88"/>
      <c r="I57386" s="88"/>
      <c r="J57386" s="88"/>
      <c r="K57386" s="88"/>
    </row>
    <row r="57387" spans="2:11" hidden="1" x14ac:dyDescent="0.2">
      <c r="B57387" s="88"/>
      <c r="C57387" s="88"/>
      <c r="D57387" s="88"/>
      <c r="E57387" s="88"/>
      <c r="F57387" s="88"/>
      <c r="G57387" s="88"/>
      <c r="H57387" s="88"/>
      <c r="I57387" s="88"/>
      <c r="J57387" s="88"/>
      <c r="K57387" s="88"/>
    </row>
    <row r="57388" spans="2:11" hidden="1" x14ac:dyDescent="0.2">
      <c r="B57388" s="88"/>
      <c r="C57388" s="88"/>
      <c r="D57388" s="88"/>
      <c r="E57388" s="88"/>
      <c r="F57388" s="88"/>
      <c r="G57388" s="88"/>
      <c r="H57388" s="88"/>
      <c r="I57388" s="88"/>
      <c r="J57388" s="88"/>
      <c r="K57388" s="88"/>
    </row>
    <row r="57389" spans="2:11" hidden="1" x14ac:dyDescent="0.2">
      <c r="B57389" s="88"/>
      <c r="C57389" s="88"/>
      <c r="D57389" s="88"/>
      <c r="E57389" s="88"/>
      <c r="F57389" s="88"/>
      <c r="G57389" s="88"/>
      <c r="H57389" s="88"/>
      <c r="I57389" s="88"/>
      <c r="J57389" s="88"/>
      <c r="K57389" s="88"/>
    </row>
    <row r="57390" spans="2:11" hidden="1" x14ac:dyDescent="0.2">
      <c r="B57390" s="88"/>
      <c r="C57390" s="88"/>
      <c r="D57390" s="88"/>
      <c r="E57390" s="88"/>
      <c r="F57390" s="88"/>
      <c r="G57390" s="88"/>
      <c r="H57390" s="88"/>
      <c r="I57390" s="88"/>
      <c r="J57390" s="88"/>
      <c r="K57390" s="88"/>
    </row>
    <row r="57391" spans="2:11" hidden="1" x14ac:dyDescent="0.2">
      <c r="B57391" s="88"/>
      <c r="C57391" s="88"/>
      <c r="D57391" s="88"/>
      <c r="E57391" s="88"/>
      <c r="F57391" s="88"/>
      <c r="G57391" s="88"/>
      <c r="H57391" s="88"/>
      <c r="I57391" s="88"/>
      <c r="J57391" s="88"/>
      <c r="K57391" s="88"/>
    </row>
    <row r="57392" spans="2:11" hidden="1" x14ac:dyDescent="0.2">
      <c r="B57392" s="88"/>
      <c r="C57392" s="88"/>
      <c r="D57392" s="88"/>
      <c r="E57392" s="88"/>
      <c r="F57392" s="88"/>
      <c r="G57392" s="88"/>
      <c r="H57392" s="88"/>
      <c r="I57392" s="88"/>
      <c r="J57392" s="88"/>
      <c r="K57392" s="88"/>
    </row>
    <row r="57393" spans="2:11" hidden="1" x14ac:dyDescent="0.2">
      <c r="B57393" s="88"/>
      <c r="C57393" s="88"/>
      <c r="D57393" s="88"/>
      <c r="E57393" s="88"/>
      <c r="F57393" s="88"/>
      <c r="G57393" s="88"/>
      <c r="H57393" s="88"/>
      <c r="I57393" s="88"/>
      <c r="J57393" s="88"/>
      <c r="K57393" s="88"/>
    </row>
    <row r="57394" spans="2:11" hidden="1" x14ac:dyDescent="0.2">
      <c r="B57394" s="88"/>
      <c r="C57394" s="88"/>
      <c r="D57394" s="88"/>
      <c r="E57394" s="88"/>
      <c r="F57394" s="88"/>
      <c r="G57394" s="88"/>
      <c r="H57394" s="88"/>
      <c r="I57394" s="88"/>
      <c r="J57394" s="88"/>
      <c r="K57394" s="88"/>
    </row>
    <row r="57395" spans="2:11" hidden="1" x14ac:dyDescent="0.2">
      <c r="B57395" s="88"/>
      <c r="C57395" s="88"/>
      <c r="D57395" s="88"/>
      <c r="E57395" s="88"/>
      <c r="F57395" s="88"/>
      <c r="G57395" s="88"/>
      <c r="H57395" s="88"/>
      <c r="I57395" s="88"/>
      <c r="J57395" s="88"/>
      <c r="K57395" s="88"/>
    </row>
    <row r="57396" spans="2:11" hidden="1" x14ac:dyDescent="0.2">
      <c r="B57396" s="88"/>
      <c r="C57396" s="88"/>
      <c r="D57396" s="88"/>
      <c r="E57396" s="88"/>
      <c r="F57396" s="88"/>
      <c r="G57396" s="88"/>
      <c r="H57396" s="88"/>
      <c r="I57396" s="88"/>
      <c r="J57396" s="88"/>
      <c r="K57396" s="88"/>
    </row>
    <row r="57397" spans="2:11" hidden="1" x14ac:dyDescent="0.2">
      <c r="B57397" s="88"/>
      <c r="C57397" s="88"/>
      <c r="D57397" s="88"/>
      <c r="E57397" s="88"/>
      <c r="F57397" s="88"/>
      <c r="G57397" s="88"/>
      <c r="H57397" s="88"/>
      <c r="I57397" s="88"/>
      <c r="J57397" s="88"/>
      <c r="K57397" s="88"/>
    </row>
    <row r="57398" spans="2:11" hidden="1" x14ac:dyDescent="0.2">
      <c r="B57398" s="88"/>
      <c r="C57398" s="88"/>
      <c r="D57398" s="88"/>
      <c r="E57398" s="88"/>
      <c r="F57398" s="88"/>
      <c r="G57398" s="88"/>
      <c r="H57398" s="88"/>
      <c r="I57398" s="88"/>
      <c r="J57398" s="88"/>
      <c r="K57398" s="88"/>
    </row>
    <row r="57399" spans="2:11" hidden="1" x14ac:dyDescent="0.2">
      <c r="B57399" s="88"/>
      <c r="C57399" s="88"/>
      <c r="D57399" s="88"/>
      <c r="E57399" s="88"/>
      <c r="F57399" s="88"/>
      <c r="G57399" s="88"/>
      <c r="H57399" s="88"/>
      <c r="I57399" s="88"/>
      <c r="J57399" s="88"/>
      <c r="K57399" s="88"/>
    </row>
    <row r="57400" spans="2:11" hidden="1" x14ac:dyDescent="0.2">
      <c r="B57400" s="88"/>
      <c r="C57400" s="88"/>
      <c r="D57400" s="88"/>
      <c r="E57400" s="88"/>
      <c r="F57400" s="88"/>
      <c r="G57400" s="88"/>
      <c r="H57400" s="88"/>
      <c r="I57400" s="88"/>
      <c r="J57400" s="88"/>
      <c r="K57400" s="88"/>
    </row>
    <row r="57401" spans="2:11" hidden="1" x14ac:dyDescent="0.2">
      <c r="B57401" s="88"/>
      <c r="C57401" s="88"/>
      <c r="D57401" s="88"/>
      <c r="E57401" s="88"/>
      <c r="F57401" s="88"/>
      <c r="G57401" s="88"/>
      <c r="H57401" s="88"/>
      <c r="I57401" s="88"/>
      <c r="J57401" s="88"/>
      <c r="K57401" s="88"/>
    </row>
    <row r="57402" spans="2:11" hidden="1" x14ac:dyDescent="0.2">
      <c r="B57402" s="88"/>
      <c r="C57402" s="88"/>
      <c r="D57402" s="88"/>
      <c r="E57402" s="88"/>
      <c r="F57402" s="88"/>
      <c r="G57402" s="88"/>
      <c r="H57402" s="88"/>
      <c r="I57402" s="88"/>
      <c r="J57402" s="88"/>
      <c r="K57402" s="88"/>
    </row>
    <row r="57403" spans="2:11" hidden="1" x14ac:dyDescent="0.2">
      <c r="B57403" s="88"/>
      <c r="C57403" s="88"/>
      <c r="D57403" s="88"/>
      <c r="E57403" s="88"/>
      <c r="F57403" s="88"/>
      <c r="G57403" s="88"/>
      <c r="H57403" s="88"/>
      <c r="I57403" s="88"/>
      <c r="J57403" s="88"/>
      <c r="K57403" s="88"/>
    </row>
    <row r="57404" spans="2:11" hidden="1" x14ac:dyDescent="0.2">
      <c r="B57404" s="88"/>
      <c r="C57404" s="88"/>
      <c r="D57404" s="88"/>
      <c r="E57404" s="88"/>
      <c r="F57404" s="88"/>
      <c r="G57404" s="88"/>
      <c r="H57404" s="88"/>
      <c r="I57404" s="88"/>
      <c r="J57404" s="88"/>
      <c r="K57404" s="88"/>
    </row>
    <row r="57405" spans="2:11" hidden="1" x14ac:dyDescent="0.2">
      <c r="B57405" s="88"/>
      <c r="C57405" s="88"/>
      <c r="D57405" s="88"/>
      <c r="E57405" s="88"/>
      <c r="F57405" s="88"/>
      <c r="G57405" s="88"/>
      <c r="H57405" s="88"/>
      <c r="I57405" s="88"/>
      <c r="J57405" s="88"/>
      <c r="K57405" s="88"/>
    </row>
    <row r="57406" spans="2:11" hidden="1" x14ac:dyDescent="0.2">
      <c r="B57406" s="88"/>
      <c r="C57406" s="88"/>
      <c r="D57406" s="88"/>
      <c r="E57406" s="88"/>
      <c r="F57406" s="88"/>
      <c r="G57406" s="88"/>
      <c r="H57406" s="88"/>
      <c r="I57406" s="88"/>
      <c r="J57406" s="88"/>
      <c r="K57406" s="88"/>
    </row>
    <row r="57407" spans="2:11" hidden="1" x14ac:dyDescent="0.2">
      <c r="B57407" s="88"/>
      <c r="C57407" s="88"/>
      <c r="D57407" s="88"/>
      <c r="E57407" s="88"/>
      <c r="F57407" s="88"/>
      <c r="G57407" s="88"/>
      <c r="H57407" s="88"/>
      <c r="I57407" s="88"/>
      <c r="J57407" s="88"/>
      <c r="K57407" s="88"/>
    </row>
    <row r="57408" spans="2:11" hidden="1" x14ac:dyDescent="0.2">
      <c r="B57408" s="88"/>
      <c r="C57408" s="88"/>
      <c r="D57408" s="88"/>
      <c r="E57408" s="88"/>
      <c r="F57408" s="88"/>
      <c r="G57408" s="88"/>
      <c r="H57408" s="88"/>
      <c r="I57408" s="88"/>
      <c r="J57408" s="88"/>
      <c r="K57408" s="88"/>
    </row>
    <row r="57409" spans="2:11" hidden="1" x14ac:dyDescent="0.2">
      <c r="B57409" s="88"/>
      <c r="C57409" s="88"/>
      <c r="D57409" s="88"/>
      <c r="E57409" s="88"/>
      <c r="F57409" s="88"/>
      <c r="G57409" s="88"/>
      <c r="H57409" s="88"/>
      <c r="I57409" s="88"/>
      <c r="J57409" s="88"/>
      <c r="K57409" s="88"/>
    </row>
    <row r="57410" spans="2:11" hidden="1" x14ac:dyDescent="0.2">
      <c r="B57410" s="88"/>
      <c r="C57410" s="88"/>
      <c r="D57410" s="88"/>
      <c r="E57410" s="88"/>
      <c r="F57410" s="88"/>
      <c r="G57410" s="88"/>
      <c r="H57410" s="88"/>
      <c r="I57410" s="88"/>
      <c r="J57410" s="88"/>
      <c r="K57410" s="88"/>
    </row>
    <row r="57411" spans="2:11" hidden="1" x14ac:dyDescent="0.2">
      <c r="B57411" s="88"/>
      <c r="C57411" s="88"/>
      <c r="D57411" s="88"/>
      <c r="E57411" s="88"/>
      <c r="F57411" s="88"/>
      <c r="G57411" s="88"/>
      <c r="H57411" s="88"/>
      <c r="I57411" s="88"/>
      <c r="J57411" s="88"/>
      <c r="K57411" s="88"/>
    </row>
    <row r="57412" spans="2:11" hidden="1" x14ac:dyDescent="0.2">
      <c r="B57412" s="88"/>
      <c r="C57412" s="88"/>
      <c r="D57412" s="88"/>
      <c r="E57412" s="88"/>
      <c r="F57412" s="88"/>
      <c r="G57412" s="88"/>
      <c r="H57412" s="88"/>
      <c r="I57412" s="88"/>
      <c r="J57412" s="88"/>
      <c r="K57412" s="88"/>
    </row>
    <row r="57413" spans="2:11" hidden="1" x14ac:dyDescent="0.2">
      <c r="B57413" s="88"/>
      <c r="C57413" s="88"/>
      <c r="D57413" s="88"/>
      <c r="E57413" s="88"/>
      <c r="F57413" s="88"/>
      <c r="G57413" s="88"/>
      <c r="H57413" s="88"/>
      <c r="I57413" s="88"/>
      <c r="J57413" s="88"/>
      <c r="K57413" s="88"/>
    </row>
    <row r="57414" spans="2:11" hidden="1" x14ac:dyDescent="0.2">
      <c r="B57414" s="88"/>
      <c r="C57414" s="88"/>
      <c r="D57414" s="88"/>
      <c r="E57414" s="88"/>
      <c r="F57414" s="88"/>
      <c r="G57414" s="88"/>
      <c r="H57414" s="88"/>
      <c r="I57414" s="88"/>
      <c r="J57414" s="88"/>
      <c r="K57414" s="88"/>
    </row>
    <row r="57415" spans="2:11" hidden="1" x14ac:dyDescent="0.2">
      <c r="B57415" s="88"/>
      <c r="C57415" s="88"/>
      <c r="D57415" s="88"/>
      <c r="E57415" s="88"/>
      <c r="F57415" s="88"/>
      <c r="G57415" s="88"/>
      <c r="H57415" s="88"/>
      <c r="I57415" s="88"/>
      <c r="J57415" s="88"/>
      <c r="K57415" s="88"/>
    </row>
    <row r="57416" spans="2:11" hidden="1" x14ac:dyDescent="0.2">
      <c r="B57416" s="88"/>
      <c r="C57416" s="88"/>
      <c r="D57416" s="88"/>
      <c r="E57416" s="88"/>
      <c r="F57416" s="88"/>
      <c r="G57416" s="88"/>
      <c r="H57416" s="88"/>
      <c r="I57416" s="88"/>
      <c r="J57416" s="88"/>
      <c r="K57416" s="88"/>
    </row>
    <row r="57417" spans="2:11" hidden="1" x14ac:dyDescent="0.2">
      <c r="B57417" s="88"/>
      <c r="C57417" s="88"/>
      <c r="D57417" s="88"/>
      <c r="E57417" s="88"/>
      <c r="F57417" s="88"/>
      <c r="G57417" s="88"/>
      <c r="H57417" s="88"/>
      <c r="I57417" s="88"/>
      <c r="J57417" s="88"/>
      <c r="K57417" s="88"/>
    </row>
    <row r="57418" spans="2:11" hidden="1" x14ac:dyDescent="0.2">
      <c r="B57418" s="88"/>
      <c r="C57418" s="88"/>
      <c r="D57418" s="88"/>
      <c r="E57418" s="88"/>
      <c r="F57418" s="88"/>
      <c r="G57418" s="88"/>
      <c r="H57418" s="88"/>
      <c r="I57418" s="88"/>
      <c r="J57418" s="88"/>
      <c r="K57418" s="88"/>
    </row>
    <row r="57419" spans="2:11" hidden="1" x14ac:dyDescent="0.2">
      <c r="B57419" s="88"/>
      <c r="C57419" s="88"/>
      <c r="D57419" s="88"/>
      <c r="E57419" s="88"/>
      <c r="F57419" s="88"/>
      <c r="G57419" s="88"/>
      <c r="H57419" s="88"/>
      <c r="I57419" s="88"/>
      <c r="J57419" s="88"/>
      <c r="K57419" s="88"/>
    </row>
    <row r="57420" spans="2:11" hidden="1" x14ac:dyDescent="0.2">
      <c r="B57420" s="88"/>
      <c r="C57420" s="88"/>
      <c r="D57420" s="88"/>
      <c r="E57420" s="88"/>
      <c r="F57420" s="88"/>
      <c r="G57420" s="88"/>
      <c r="H57420" s="88"/>
      <c r="I57420" s="88"/>
      <c r="J57420" s="88"/>
      <c r="K57420" s="88"/>
    </row>
    <row r="57421" spans="2:11" hidden="1" x14ac:dyDescent="0.2">
      <c r="B57421" s="88"/>
      <c r="C57421" s="88"/>
      <c r="D57421" s="88"/>
      <c r="E57421" s="88"/>
      <c r="F57421" s="88"/>
      <c r="G57421" s="88"/>
      <c r="H57421" s="88"/>
      <c r="I57421" s="88"/>
      <c r="J57421" s="88"/>
      <c r="K57421" s="88"/>
    </row>
    <row r="57422" spans="2:11" hidden="1" x14ac:dyDescent="0.2">
      <c r="B57422" s="88"/>
      <c r="C57422" s="88"/>
      <c r="D57422" s="88"/>
      <c r="E57422" s="88"/>
      <c r="F57422" s="88"/>
      <c r="G57422" s="88"/>
      <c r="H57422" s="88"/>
      <c r="I57422" s="88"/>
      <c r="J57422" s="88"/>
      <c r="K57422" s="88"/>
    </row>
    <row r="57423" spans="2:11" hidden="1" x14ac:dyDescent="0.2">
      <c r="B57423" s="88"/>
      <c r="C57423" s="88"/>
      <c r="D57423" s="88"/>
      <c r="E57423" s="88"/>
      <c r="F57423" s="88"/>
      <c r="G57423" s="88"/>
      <c r="H57423" s="88"/>
      <c r="I57423" s="88"/>
      <c r="J57423" s="88"/>
      <c r="K57423" s="88"/>
    </row>
    <row r="57424" spans="2:11" hidden="1" x14ac:dyDescent="0.2">
      <c r="B57424" s="88"/>
      <c r="C57424" s="88"/>
      <c r="D57424" s="88"/>
      <c r="E57424" s="88"/>
      <c r="F57424" s="88"/>
      <c r="G57424" s="88"/>
      <c r="H57424" s="88"/>
      <c r="I57424" s="88"/>
      <c r="J57424" s="88"/>
      <c r="K57424" s="88"/>
    </row>
    <row r="57425" spans="2:11" hidden="1" x14ac:dyDescent="0.2">
      <c r="B57425" s="88"/>
      <c r="C57425" s="88"/>
      <c r="D57425" s="88"/>
      <c r="E57425" s="88"/>
      <c r="F57425" s="88"/>
      <c r="G57425" s="88"/>
      <c r="H57425" s="88"/>
      <c r="I57425" s="88"/>
      <c r="J57425" s="88"/>
      <c r="K57425" s="88"/>
    </row>
    <row r="57426" spans="2:11" hidden="1" x14ac:dyDescent="0.2">
      <c r="B57426" s="88"/>
      <c r="C57426" s="88"/>
      <c r="D57426" s="88"/>
      <c r="E57426" s="88"/>
      <c r="F57426" s="88"/>
      <c r="G57426" s="88"/>
      <c r="H57426" s="88"/>
      <c r="I57426" s="88"/>
      <c r="J57426" s="88"/>
      <c r="K57426" s="88"/>
    </row>
    <row r="57427" spans="2:11" hidden="1" x14ac:dyDescent="0.2">
      <c r="B57427" s="88"/>
      <c r="C57427" s="88"/>
      <c r="D57427" s="88"/>
      <c r="E57427" s="88"/>
      <c r="F57427" s="88"/>
      <c r="G57427" s="88"/>
      <c r="H57427" s="88"/>
      <c r="I57427" s="88"/>
      <c r="J57427" s="88"/>
      <c r="K57427" s="88"/>
    </row>
    <row r="57428" spans="2:11" hidden="1" x14ac:dyDescent="0.2">
      <c r="B57428" s="88"/>
      <c r="C57428" s="88"/>
      <c r="D57428" s="88"/>
      <c r="E57428" s="88"/>
      <c r="F57428" s="88"/>
      <c r="G57428" s="88"/>
      <c r="H57428" s="88"/>
      <c r="I57428" s="88"/>
      <c r="J57428" s="88"/>
      <c r="K57428" s="88"/>
    </row>
    <row r="57429" spans="2:11" hidden="1" x14ac:dyDescent="0.2">
      <c r="B57429" s="88"/>
      <c r="C57429" s="88"/>
      <c r="D57429" s="88"/>
      <c r="E57429" s="88"/>
      <c r="F57429" s="88"/>
      <c r="G57429" s="88"/>
      <c r="H57429" s="88"/>
      <c r="I57429" s="88"/>
      <c r="J57429" s="88"/>
      <c r="K57429" s="88"/>
    </row>
    <row r="57430" spans="2:11" hidden="1" x14ac:dyDescent="0.2">
      <c r="B57430" s="88"/>
      <c r="C57430" s="88"/>
      <c r="D57430" s="88"/>
      <c r="E57430" s="88"/>
      <c r="F57430" s="88"/>
      <c r="G57430" s="88"/>
      <c r="H57430" s="88"/>
      <c r="I57430" s="88"/>
      <c r="J57430" s="88"/>
      <c r="K57430" s="88"/>
    </row>
    <row r="57431" spans="2:11" hidden="1" x14ac:dyDescent="0.2">
      <c r="B57431" s="88"/>
      <c r="C57431" s="88"/>
      <c r="D57431" s="88"/>
      <c r="E57431" s="88"/>
      <c r="F57431" s="88"/>
      <c r="G57431" s="88"/>
      <c r="H57431" s="88"/>
      <c r="I57431" s="88"/>
      <c r="J57431" s="88"/>
      <c r="K57431" s="88"/>
    </row>
    <row r="57432" spans="2:11" hidden="1" x14ac:dyDescent="0.2">
      <c r="B57432" s="88"/>
      <c r="C57432" s="88"/>
      <c r="D57432" s="88"/>
      <c r="E57432" s="88"/>
      <c r="F57432" s="88"/>
      <c r="G57432" s="88"/>
      <c r="H57432" s="88"/>
      <c r="I57432" s="88"/>
      <c r="J57432" s="88"/>
      <c r="K57432" s="88"/>
    </row>
    <row r="57433" spans="2:11" hidden="1" x14ac:dyDescent="0.2">
      <c r="B57433" s="88"/>
      <c r="C57433" s="88"/>
      <c r="D57433" s="88"/>
      <c r="E57433" s="88"/>
      <c r="F57433" s="88"/>
      <c r="G57433" s="88"/>
      <c r="H57433" s="88"/>
      <c r="I57433" s="88"/>
      <c r="J57433" s="88"/>
      <c r="K57433" s="88"/>
    </row>
    <row r="57434" spans="2:11" hidden="1" x14ac:dyDescent="0.2">
      <c r="B57434" s="88"/>
      <c r="C57434" s="88"/>
      <c r="D57434" s="88"/>
      <c r="E57434" s="88"/>
      <c r="F57434" s="88"/>
      <c r="G57434" s="88"/>
      <c r="H57434" s="88"/>
      <c r="I57434" s="88"/>
      <c r="J57434" s="88"/>
      <c r="K57434" s="88"/>
    </row>
    <row r="57435" spans="2:11" hidden="1" x14ac:dyDescent="0.2">
      <c r="B57435" s="88"/>
      <c r="C57435" s="88"/>
      <c r="D57435" s="88"/>
      <c r="E57435" s="88"/>
      <c r="F57435" s="88"/>
      <c r="G57435" s="88"/>
      <c r="H57435" s="88"/>
      <c r="I57435" s="88"/>
      <c r="J57435" s="88"/>
      <c r="K57435" s="88"/>
    </row>
    <row r="57436" spans="2:11" hidden="1" x14ac:dyDescent="0.2">
      <c r="B57436" s="88"/>
      <c r="C57436" s="88"/>
      <c r="D57436" s="88"/>
      <c r="E57436" s="88"/>
      <c r="F57436" s="88"/>
      <c r="G57436" s="88"/>
      <c r="H57436" s="88"/>
      <c r="I57436" s="88"/>
      <c r="J57436" s="88"/>
      <c r="K57436" s="88"/>
    </row>
    <row r="57437" spans="2:11" hidden="1" x14ac:dyDescent="0.2">
      <c r="B57437" s="88"/>
      <c r="C57437" s="88"/>
      <c r="D57437" s="88"/>
      <c r="E57437" s="88"/>
      <c r="F57437" s="88"/>
      <c r="G57437" s="88"/>
      <c r="H57437" s="88"/>
      <c r="I57437" s="88"/>
      <c r="J57437" s="88"/>
      <c r="K57437" s="88"/>
    </row>
    <row r="57438" spans="2:11" hidden="1" x14ac:dyDescent="0.2">
      <c r="B57438" s="88"/>
      <c r="C57438" s="88"/>
      <c r="D57438" s="88"/>
      <c r="E57438" s="88"/>
      <c r="F57438" s="88"/>
      <c r="G57438" s="88"/>
      <c r="H57438" s="88"/>
      <c r="I57438" s="88"/>
      <c r="J57438" s="88"/>
      <c r="K57438" s="88"/>
    </row>
    <row r="57439" spans="2:11" hidden="1" x14ac:dyDescent="0.2">
      <c r="B57439" s="88"/>
      <c r="C57439" s="88"/>
      <c r="D57439" s="88"/>
      <c r="E57439" s="88"/>
      <c r="F57439" s="88"/>
      <c r="G57439" s="88"/>
      <c r="H57439" s="88"/>
      <c r="I57439" s="88"/>
      <c r="J57439" s="88"/>
      <c r="K57439" s="88"/>
    </row>
    <row r="57440" spans="2:11" hidden="1" x14ac:dyDescent="0.2">
      <c r="B57440" s="88"/>
      <c r="C57440" s="88"/>
      <c r="D57440" s="88"/>
      <c r="E57440" s="88"/>
      <c r="F57440" s="88"/>
      <c r="G57440" s="88"/>
      <c r="H57440" s="88"/>
      <c r="I57440" s="88"/>
      <c r="J57440" s="88"/>
      <c r="K57440" s="88"/>
    </row>
    <row r="57441" spans="2:11" hidden="1" x14ac:dyDescent="0.2">
      <c r="B57441" s="88"/>
      <c r="C57441" s="88"/>
      <c r="D57441" s="88"/>
      <c r="E57441" s="88"/>
      <c r="F57441" s="88"/>
      <c r="G57441" s="88"/>
      <c r="H57441" s="88"/>
      <c r="I57441" s="88"/>
      <c r="J57441" s="88"/>
      <c r="K57441" s="88"/>
    </row>
    <row r="57442" spans="2:11" hidden="1" x14ac:dyDescent="0.2">
      <c r="B57442" s="88"/>
      <c r="C57442" s="88"/>
      <c r="D57442" s="88"/>
      <c r="E57442" s="88"/>
      <c r="F57442" s="88"/>
      <c r="G57442" s="88"/>
      <c r="H57442" s="88"/>
      <c r="I57442" s="88"/>
      <c r="J57442" s="88"/>
      <c r="K57442" s="88"/>
    </row>
    <row r="57443" spans="2:11" hidden="1" x14ac:dyDescent="0.2">
      <c r="B57443" s="88"/>
      <c r="C57443" s="88"/>
      <c r="D57443" s="88"/>
      <c r="E57443" s="88"/>
      <c r="F57443" s="88"/>
      <c r="G57443" s="88"/>
      <c r="H57443" s="88"/>
      <c r="I57443" s="88"/>
      <c r="J57443" s="88"/>
      <c r="K57443" s="88"/>
    </row>
    <row r="57444" spans="2:11" hidden="1" x14ac:dyDescent="0.2">
      <c r="B57444" s="88"/>
      <c r="C57444" s="88"/>
      <c r="D57444" s="88"/>
      <c r="E57444" s="88"/>
      <c r="F57444" s="88"/>
      <c r="G57444" s="88"/>
      <c r="H57444" s="88"/>
      <c r="I57444" s="88"/>
      <c r="J57444" s="88"/>
      <c r="K57444" s="88"/>
    </row>
    <row r="57445" spans="2:11" hidden="1" x14ac:dyDescent="0.2">
      <c r="B57445" s="88"/>
      <c r="C57445" s="88"/>
      <c r="D57445" s="88"/>
      <c r="E57445" s="88"/>
      <c r="F57445" s="88"/>
      <c r="G57445" s="88"/>
      <c r="H57445" s="88"/>
      <c r="I57445" s="88"/>
      <c r="J57445" s="88"/>
      <c r="K57445" s="88"/>
    </row>
    <row r="57446" spans="2:11" hidden="1" x14ac:dyDescent="0.2">
      <c r="B57446" s="88"/>
      <c r="C57446" s="88"/>
      <c r="D57446" s="88"/>
      <c r="E57446" s="88"/>
      <c r="F57446" s="88"/>
      <c r="G57446" s="88"/>
      <c r="H57446" s="88"/>
      <c r="I57446" s="88"/>
      <c r="J57446" s="88"/>
      <c r="K57446" s="88"/>
    </row>
    <row r="57447" spans="2:11" hidden="1" x14ac:dyDescent="0.2">
      <c r="B57447" s="88"/>
      <c r="C57447" s="88"/>
      <c r="D57447" s="88"/>
      <c r="E57447" s="88"/>
      <c r="F57447" s="88"/>
      <c r="G57447" s="88"/>
      <c r="H57447" s="88"/>
      <c r="I57447" s="88"/>
      <c r="J57447" s="88"/>
      <c r="K57447" s="88"/>
    </row>
    <row r="57448" spans="2:11" hidden="1" x14ac:dyDescent="0.2">
      <c r="B57448" s="88"/>
      <c r="C57448" s="88"/>
      <c r="D57448" s="88"/>
      <c r="E57448" s="88"/>
      <c r="F57448" s="88"/>
      <c r="G57448" s="88"/>
      <c r="H57448" s="88"/>
      <c r="I57448" s="88"/>
      <c r="J57448" s="88"/>
      <c r="K57448" s="88"/>
    </row>
    <row r="57449" spans="2:11" hidden="1" x14ac:dyDescent="0.2">
      <c r="B57449" s="88"/>
      <c r="C57449" s="88"/>
      <c r="D57449" s="88"/>
      <c r="E57449" s="88"/>
      <c r="F57449" s="88"/>
      <c r="G57449" s="88"/>
      <c r="H57449" s="88"/>
      <c r="I57449" s="88"/>
      <c r="J57449" s="88"/>
      <c r="K57449" s="88"/>
    </row>
    <row r="57450" spans="2:11" hidden="1" x14ac:dyDescent="0.2">
      <c r="B57450" s="88"/>
      <c r="C57450" s="88"/>
      <c r="D57450" s="88"/>
      <c r="E57450" s="88"/>
      <c r="F57450" s="88"/>
      <c r="G57450" s="88"/>
      <c r="H57450" s="88"/>
      <c r="I57450" s="88"/>
      <c r="J57450" s="88"/>
      <c r="K57450" s="88"/>
    </row>
    <row r="57451" spans="2:11" hidden="1" x14ac:dyDescent="0.2">
      <c r="B57451" s="88"/>
      <c r="C57451" s="88"/>
      <c r="D57451" s="88"/>
      <c r="E57451" s="88"/>
      <c r="F57451" s="88"/>
      <c r="G57451" s="88"/>
      <c r="H57451" s="88"/>
      <c r="I57451" s="88"/>
      <c r="J57451" s="88"/>
      <c r="K57451" s="88"/>
    </row>
    <row r="57452" spans="2:11" hidden="1" x14ac:dyDescent="0.2">
      <c r="B57452" s="88"/>
      <c r="C57452" s="88"/>
      <c r="D57452" s="88"/>
      <c r="E57452" s="88"/>
      <c r="F57452" s="88"/>
      <c r="G57452" s="88"/>
      <c r="H57452" s="88"/>
      <c r="I57452" s="88"/>
      <c r="J57452" s="88"/>
      <c r="K57452" s="88"/>
    </row>
    <row r="57453" spans="2:11" hidden="1" x14ac:dyDescent="0.2">
      <c r="B57453" s="88"/>
      <c r="C57453" s="88"/>
      <c r="D57453" s="88"/>
      <c r="E57453" s="88"/>
      <c r="F57453" s="88"/>
      <c r="G57453" s="88"/>
      <c r="H57453" s="88"/>
      <c r="I57453" s="88"/>
      <c r="J57453" s="88"/>
      <c r="K57453" s="88"/>
    </row>
    <row r="57454" spans="2:11" hidden="1" x14ac:dyDescent="0.2">
      <c r="B57454" s="88"/>
      <c r="C57454" s="88"/>
      <c r="D57454" s="88"/>
      <c r="E57454" s="88"/>
      <c r="F57454" s="88"/>
      <c r="G57454" s="88"/>
      <c r="H57454" s="88"/>
      <c r="I57454" s="88"/>
      <c r="J57454" s="88"/>
      <c r="K57454" s="88"/>
    </row>
    <row r="57455" spans="2:11" hidden="1" x14ac:dyDescent="0.2">
      <c r="B57455" s="88"/>
      <c r="C57455" s="88"/>
      <c r="D57455" s="88"/>
      <c r="E57455" s="88"/>
      <c r="F57455" s="88"/>
      <c r="G57455" s="88"/>
      <c r="H57455" s="88"/>
      <c r="I57455" s="88"/>
      <c r="J57455" s="88"/>
      <c r="K57455" s="88"/>
    </row>
    <row r="57456" spans="2:11" hidden="1" x14ac:dyDescent="0.2">
      <c r="B57456" s="88"/>
      <c r="C57456" s="88"/>
      <c r="D57456" s="88"/>
      <c r="E57456" s="88"/>
      <c r="F57456" s="88"/>
      <c r="G57456" s="88"/>
      <c r="H57456" s="88"/>
      <c r="I57456" s="88"/>
      <c r="J57456" s="88"/>
      <c r="K57456" s="88"/>
    </row>
    <row r="57457" spans="2:11" hidden="1" x14ac:dyDescent="0.2">
      <c r="B57457" s="88"/>
      <c r="C57457" s="88"/>
      <c r="D57457" s="88"/>
      <c r="E57457" s="88"/>
      <c r="F57457" s="88"/>
      <c r="G57457" s="88"/>
      <c r="H57457" s="88"/>
      <c r="I57457" s="88"/>
      <c r="J57457" s="88"/>
      <c r="K57457" s="88"/>
    </row>
    <row r="57458" spans="2:11" hidden="1" x14ac:dyDescent="0.2">
      <c r="B57458" s="88"/>
      <c r="C57458" s="88"/>
      <c r="D57458" s="88"/>
      <c r="E57458" s="88"/>
      <c r="F57458" s="88"/>
      <c r="G57458" s="88"/>
      <c r="H57458" s="88"/>
      <c r="I57458" s="88"/>
      <c r="J57458" s="88"/>
      <c r="K57458" s="88"/>
    </row>
    <row r="57459" spans="2:11" hidden="1" x14ac:dyDescent="0.2">
      <c r="B57459" s="88"/>
      <c r="C57459" s="88"/>
      <c r="D57459" s="88"/>
      <c r="E57459" s="88"/>
      <c r="F57459" s="88"/>
      <c r="G57459" s="88"/>
      <c r="H57459" s="88"/>
      <c r="I57459" s="88"/>
      <c r="J57459" s="88"/>
      <c r="K57459" s="88"/>
    </row>
    <row r="57460" spans="2:11" hidden="1" x14ac:dyDescent="0.2">
      <c r="B57460" s="88"/>
      <c r="C57460" s="88"/>
      <c r="D57460" s="88"/>
      <c r="E57460" s="88"/>
      <c r="F57460" s="88"/>
      <c r="G57460" s="88"/>
      <c r="H57460" s="88"/>
      <c r="I57460" s="88"/>
      <c r="J57460" s="88"/>
      <c r="K57460" s="88"/>
    </row>
    <row r="57461" spans="2:11" hidden="1" x14ac:dyDescent="0.2">
      <c r="B57461" s="88"/>
      <c r="C57461" s="88"/>
      <c r="D57461" s="88"/>
      <c r="E57461" s="88"/>
      <c r="F57461" s="88"/>
      <c r="G57461" s="88"/>
      <c r="H57461" s="88"/>
      <c r="I57461" s="88"/>
      <c r="J57461" s="88"/>
      <c r="K57461" s="88"/>
    </row>
    <row r="57462" spans="2:11" hidden="1" x14ac:dyDescent="0.2">
      <c r="B57462" s="88"/>
      <c r="C57462" s="88"/>
      <c r="D57462" s="88"/>
      <c r="E57462" s="88"/>
      <c r="F57462" s="88"/>
      <c r="G57462" s="88"/>
      <c r="H57462" s="88"/>
      <c r="I57462" s="88"/>
      <c r="J57462" s="88"/>
      <c r="K57462" s="88"/>
    </row>
    <row r="57463" spans="2:11" hidden="1" x14ac:dyDescent="0.2">
      <c r="B57463" s="88"/>
      <c r="C57463" s="88"/>
      <c r="D57463" s="88"/>
      <c r="E57463" s="88"/>
      <c r="F57463" s="88"/>
      <c r="G57463" s="88"/>
      <c r="H57463" s="88"/>
      <c r="I57463" s="88"/>
      <c r="J57463" s="88"/>
      <c r="K57463" s="88"/>
    </row>
    <row r="57464" spans="2:11" hidden="1" x14ac:dyDescent="0.2">
      <c r="B57464" s="88"/>
      <c r="C57464" s="88"/>
      <c r="D57464" s="88"/>
      <c r="E57464" s="88"/>
      <c r="F57464" s="88"/>
      <c r="G57464" s="88"/>
      <c r="H57464" s="88"/>
      <c r="I57464" s="88"/>
      <c r="J57464" s="88"/>
      <c r="K57464" s="88"/>
    </row>
    <row r="57465" spans="2:11" hidden="1" x14ac:dyDescent="0.2">
      <c r="B57465" s="88"/>
      <c r="C57465" s="88"/>
      <c r="D57465" s="88"/>
      <c r="E57465" s="88"/>
      <c r="F57465" s="88"/>
      <c r="G57465" s="88"/>
      <c r="H57465" s="88"/>
      <c r="I57465" s="88"/>
      <c r="J57465" s="88"/>
      <c r="K57465" s="88"/>
    </row>
    <row r="57466" spans="2:11" hidden="1" x14ac:dyDescent="0.2">
      <c r="B57466" s="88"/>
      <c r="C57466" s="88"/>
      <c r="D57466" s="88"/>
      <c r="E57466" s="88"/>
      <c r="F57466" s="88"/>
      <c r="G57466" s="88"/>
      <c r="H57466" s="88"/>
      <c r="I57466" s="88"/>
      <c r="J57466" s="88"/>
      <c r="K57466" s="88"/>
    </row>
    <row r="57467" spans="2:11" hidden="1" x14ac:dyDescent="0.2">
      <c r="B57467" s="88"/>
      <c r="C57467" s="88"/>
      <c r="D57467" s="88"/>
      <c r="E57467" s="88"/>
      <c r="F57467" s="88"/>
      <c r="G57467" s="88"/>
      <c r="H57467" s="88"/>
      <c r="I57467" s="88"/>
      <c r="J57467" s="88"/>
      <c r="K57467" s="88"/>
    </row>
    <row r="57468" spans="2:11" hidden="1" x14ac:dyDescent="0.2">
      <c r="B57468" s="88"/>
      <c r="C57468" s="88"/>
      <c r="D57468" s="88"/>
      <c r="E57468" s="88"/>
      <c r="F57468" s="88"/>
      <c r="G57468" s="88"/>
      <c r="H57468" s="88"/>
      <c r="I57468" s="88"/>
      <c r="J57468" s="88"/>
      <c r="K57468" s="88"/>
    </row>
    <row r="57469" spans="2:11" hidden="1" x14ac:dyDescent="0.2">
      <c r="B57469" s="88"/>
      <c r="C57469" s="88"/>
      <c r="D57469" s="88"/>
      <c r="E57469" s="88"/>
      <c r="F57469" s="88"/>
      <c r="G57469" s="88"/>
      <c r="H57469" s="88"/>
      <c r="I57469" s="88"/>
      <c r="J57469" s="88"/>
      <c r="K57469" s="88"/>
    </row>
    <row r="57470" spans="2:11" hidden="1" x14ac:dyDescent="0.2">
      <c r="B57470" s="88"/>
      <c r="C57470" s="88"/>
      <c r="D57470" s="88"/>
      <c r="E57470" s="88"/>
      <c r="F57470" s="88"/>
      <c r="G57470" s="88"/>
      <c r="H57470" s="88"/>
      <c r="I57470" s="88"/>
      <c r="J57470" s="88"/>
      <c r="K57470" s="88"/>
    </row>
    <row r="57471" spans="2:11" hidden="1" x14ac:dyDescent="0.2">
      <c r="B57471" s="88"/>
      <c r="C57471" s="88"/>
      <c r="D57471" s="88"/>
      <c r="E57471" s="88"/>
      <c r="F57471" s="88"/>
      <c r="G57471" s="88"/>
      <c r="H57471" s="88"/>
      <c r="I57471" s="88"/>
      <c r="J57471" s="88"/>
      <c r="K57471" s="88"/>
    </row>
    <row r="57472" spans="2:11" hidden="1" x14ac:dyDescent="0.2">
      <c r="B57472" s="88"/>
      <c r="C57472" s="88"/>
      <c r="D57472" s="88"/>
      <c r="E57472" s="88"/>
      <c r="F57472" s="88"/>
      <c r="G57472" s="88"/>
      <c r="H57472" s="88"/>
      <c r="I57472" s="88"/>
      <c r="J57472" s="88"/>
      <c r="K57472" s="88"/>
    </row>
    <row r="57473" spans="2:11" hidden="1" x14ac:dyDescent="0.2">
      <c r="B57473" s="88"/>
      <c r="C57473" s="88"/>
      <c r="D57473" s="88"/>
      <c r="E57473" s="88"/>
      <c r="F57473" s="88"/>
      <c r="G57473" s="88"/>
      <c r="H57473" s="88"/>
      <c r="I57473" s="88"/>
      <c r="J57473" s="88"/>
      <c r="K57473" s="88"/>
    </row>
    <row r="57474" spans="2:11" hidden="1" x14ac:dyDescent="0.2">
      <c r="B57474" s="88"/>
      <c r="C57474" s="88"/>
      <c r="D57474" s="88"/>
      <c r="E57474" s="88"/>
      <c r="F57474" s="88"/>
      <c r="G57474" s="88"/>
      <c r="H57474" s="88"/>
      <c r="I57474" s="88"/>
      <c r="J57474" s="88"/>
      <c r="K57474" s="88"/>
    </row>
    <row r="57475" spans="2:11" hidden="1" x14ac:dyDescent="0.2">
      <c r="B57475" s="88"/>
      <c r="C57475" s="88"/>
      <c r="D57475" s="88"/>
      <c r="E57475" s="88"/>
      <c r="F57475" s="88"/>
      <c r="G57475" s="88"/>
      <c r="H57475" s="88"/>
      <c r="I57475" s="88"/>
      <c r="J57475" s="88"/>
      <c r="K57475" s="88"/>
    </row>
    <row r="57476" spans="2:11" hidden="1" x14ac:dyDescent="0.2">
      <c r="B57476" s="88"/>
      <c r="C57476" s="88"/>
      <c r="D57476" s="88"/>
      <c r="E57476" s="88"/>
      <c r="F57476" s="88"/>
      <c r="G57476" s="88"/>
      <c r="H57476" s="88"/>
      <c r="I57476" s="88"/>
      <c r="J57476" s="88"/>
      <c r="K57476" s="88"/>
    </row>
    <row r="57477" spans="2:11" hidden="1" x14ac:dyDescent="0.2">
      <c r="B57477" s="88"/>
      <c r="C57477" s="88"/>
      <c r="D57477" s="88"/>
      <c r="E57477" s="88"/>
      <c r="F57477" s="88"/>
      <c r="G57477" s="88"/>
      <c r="H57477" s="88"/>
      <c r="I57477" s="88"/>
      <c r="J57477" s="88"/>
      <c r="K57477" s="88"/>
    </row>
    <row r="57478" spans="2:11" hidden="1" x14ac:dyDescent="0.2">
      <c r="B57478" s="88"/>
      <c r="C57478" s="88"/>
      <c r="D57478" s="88"/>
      <c r="E57478" s="88"/>
      <c r="F57478" s="88"/>
      <c r="G57478" s="88"/>
      <c r="H57478" s="88"/>
      <c r="I57478" s="88"/>
      <c r="J57478" s="88"/>
      <c r="K57478" s="88"/>
    </row>
    <row r="57479" spans="2:11" hidden="1" x14ac:dyDescent="0.2">
      <c r="B57479" s="88"/>
      <c r="C57479" s="88"/>
      <c r="D57479" s="88"/>
      <c r="E57479" s="88"/>
      <c r="F57479" s="88"/>
      <c r="G57479" s="88"/>
      <c r="H57479" s="88"/>
      <c r="I57479" s="88"/>
      <c r="J57479" s="88"/>
      <c r="K57479" s="88"/>
    </row>
    <row r="57480" spans="2:11" hidden="1" x14ac:dyDescent="0.2">
      <c r="B57480" s="88"/>
      <c r="C57480" s="88"/>
      <c r="D57480" s="88"/>
      <c r="E57480" s="88"/>
      <c r="F57480" s="88"/>
      <c r="G57480" s="88"/>
      <c r="H57480" s="88"/>
      <c r="I57480" s="88"/>
      <c r="J57480" s="88"/>
      <c r="K57480" s="88"/>
    </row>
    <row r="57481" spans="2:11" hidden="1" x14ac:dyDescent="0.2">
      <c r="B57481" s="88"/>
      <c r="C57481" s="88"/>
      <c r="D57481" s="88"/>
      <c r="E57481" s="88"/>
      <c r="F57481" s="88"/>
      <c r="G57481" s="88"/>
      <c r="H57481" s="88"/>
      <c r="I57481" s="88"/>
      <c r="J57481" s="88"/>
      <c r="K57481" s="88"/>
    </row>
    <row r="57482" spans="2:11" hidden="1" x14ac:dyDescent="0.2">
      <c r="B57482" s="88"/>
      <c r="C57482" s="88"/>
      <c r="D57482" s="88"/>
      <c r="E57482" s="88"/>
      <c r="F57482" s="88"/>
      <c r="G57482" s="88"/>
      <c r="H57482" s="88"/>
      <c r="I57482" s="88"/>
      <c r="J57482" s="88"/>
      <c r="K57482" s="88"/>
    </row>
    <row r="57483" spans="2:11" hidden="1" x14ac:dyDescent="0.2">
      <c r="B57483" s="88"/>
      <c r="C57483" s="88"/>
      <c r="D57483" s="88"/>
      <c r="E57483" s="88"/>
      <c r="F57483" s="88"/>
      <c r="G57483" s="88"/>
      <c r="H57483" s="88"/>
      <c r="I57483" s="88"/>
      <c r="J57483" s="88"/>
      <c r="K57483" s="88"/>
    </row>
    <row r="57484" spans="2:11" hidden="1" x14ac:dyDescent="0.2">
      <c r="B57484" s="88"/>
      <c r="C57484" s="88"/>
      <c r="D57484" s="88"/>
      <c r="E57484" s="88"/>
      <c r="F57484" s="88"/>
      <c r="G57484" s="88"/>
      <c r="H57484" s="88"/>
      <c r="I57484" s="88"/>
      <c r="J57484" s="88"/>
      <c r="K57484" s="88"/>
    </row>
    <row r="57485" spans="2:11" hidden="1" x14ac:dyDescent="0.2">
      <c r="B57485" s="88"/>
      <c r="C57485" s="88"/>
      <c r="D57485" s="88"/>
      <c r="E57485" s="88"/>
      <c r="F57485" s="88"/>
      <c r="G57485" s="88"/>
      <c r="H57485" s="88"/>
      <c r="I57485" s="88"/>
      <c r="J57485" s="88"/>
      <c r="K57485" s="88"/>
    </row>
    <row r="57486" spans="2:11" hidden="1" x14ac:dyDescent="0.2">
      <c r="B57486" s="88"/>
      <c r="C57486" s="88"/>
      <c r="D57486" s="88"/>
      <c r="E57486" s="88"/>
      <c r="F57486" s="88"/>
      <c r="G57486" s="88"/>
      <c r="H57486" s="88"/>
      <c r="I57486" s="88"/>
      <c r="J57486" s="88"/>
      <c r="K57486" s="88"/>
    </row>
    <row r="57487" spans="2:11" hidden="1" x14ac:dyDescent="0.2">
      <c r="B57487" s="88"/>
      <c r="C57487" s="88"/>
      <c r="D57487" s="88"/>
      <c r="E57487" s="88"/>
      <c r="F57487" s="88"/>
      <c r="G57487" s="88"/>
      <c r="H57487" s="88"/>
      <c r="I57487" s="88"/>
      <c r="J57487" s="88"/>
      <c r="K57487" s="88"/>
    </row>
    <row r="57488" spans="2:11" hidden="1" x14ac:dyDescent="0.2">
      <c r="B57488" s="88"/>
      <c r="C57488" s="88"/>
      <c r="D57488" s="88"/>
      <c r="E57488" s="88"/>
      <c r="F57488" s="88"/>
      <c r="G57488" s="88"/>
      <c r="H57488" s="88"/>
      <c r="I57488" s="88"/>
      <c r="J57488" s="88"/>
      <c r="K57488" s="88"/>
    </row>
    <row r="57489" spans="2:11" hidden="1" x14ac:dyDescent="0.2">
      <c r="B57489" s="88"/>
      <c r="C57489" s="88"/>
      <c r="D57489" s="88"/>
      <c r="E57489" s="88"/>
      <c r="F57489" s="88"/>
      <c r="G57489" s="88"/>
      <c r="H57489" s="88"/>
      <c r="I57489" s="88"/>
      <c r="J57489" s="88"/>
      <c r="K57489" s="88"/>
    </row>
    <row r="57490" spans="2:11" hidden="1" x14ac:dyDescent="0.2">
      <c r="B57490" s="88"/>
      <c r="C57490" s="88"/>
      <c r="D57490" s="88"/>
      <c r="E57490" s="88"/>
      <c r="F57490" s="88"/>
      <c r="G57490" s="88"/>
      <c r="H57490" s="88"/>
      <c r="I57490" s="88"/>
      <c r="J57490" s="88"/>
      <c r="K57490" s="88"/>
    </row>
    <row r="57491" spans="2:11" hidden="1" x14ac:dyDescent="0.2">
      <c r="B57491" s="88"/>
      <c r="C57491" s="88"/>
      <c r="D57491" s="88"/>
      <c r="E57491" s="88"/>
      <c r="F57491" s="88"/>
      <c r="G57491" s="88"/>
      <c r="H57491" s="88"/>
      <c r="I57491" s="88"/>
      <c r="J57491" s="88"/>
      <c r="K57491" s="88"/>
    </row>
    <row r="57492" spans="2:11" hidden="1" x14ac:dyDescent="0.2">
      <c r="B57492" s="88"/>
      <c r="C57492" s="88"/>
      <c r="D57492" s="88"/>
      <c r="E57492" s="88"/>
      <c r="F57492" s="88"/>
      <c r="G57492" s="88"/>
      <c r="H57492" s="88"/>
      <c r="I57492" s="88"/>
      <c r="J57492" s="88"/>
      <c r="K57492" s="88"/>
    </row>
    <row r="57493" spans="2:11" hidden="1" x14ac:dyDescent="0.2">
      <c r="B57493" s="88"/>
      <c r="C57493" s="88"/>
      <c r="D57493" s="88"/>
      <c r="E57493" s="88"/>
      <c r="F57493" s="88"/>
      <c r="G57493" s="88"/>
      <c r="H57493" s="88"/>
      <c r="I57493" s="88"/>
      <c r="J57493" s="88"/>
      <c r="K57493" s="88"/>
    </row>
    <row r="57494" spans="2:11" hidden="1" x14ac:dyDescent="0.2">
      <c r="B57494" s="88"/>
      <c r="C57494" s="88"/>
      <c r="D57494" s="88"/>
      <c r="E57494" s="88"/>
      <c r="F57494" s="88"/>
      <c r="G57494" s="88"/>
      <c r="H57494" s="88"/>
      <c r="I57494" s="88"/>
      <c r="J57494" s="88"/>
      <c r="K57494" s="88"/>
    </row>
    <row r="57495" spans="2:11" hidden="1" x14ac:dyDescent="0.2">
      <c r="B57495" s="88"/>
      <c r="C57495" s="88"/>
      <c r="D57495" s="88"/>
      <c r="E57495" s="88"/>
      <c r="F57495" s="88"/>
      <c r="G57495" s="88"/>
      <c r="H57495" s="88"/>
      <c r="I57495" s="88"/>
      <c r="J57495" s="88"/>
      <c r="K57495" s="88"/>
    </row>
    <row r="57496" spans="2:11" hidden="1" x14ac:dyDescent="0.2">
      <c r="B57496" s="88"/>
      <c r="C57496" s="88"/>
      <c r="D57496" s="88"/>
      <c r="E57496" s="88"/>
      <c r="F57496" s="88"/>
      <c r="G57496" s="88"/>
      <c r="H57496" s="88"/>
      <c r="I57496" s="88"/>
      <c r="J57496" s="88"/>
      <c r="K57496" s="88"/>
    </row>
    <row r="57497" spans="2:11" hidden="1" x14ac:dyDescent="0.2">
      <c r="B57497" s="88"/>
      <c r="C57497" s="88"/>
      <c r="D57497" s="88"/>
      <c r="E57497" s="88"/>
      <c r="F57497" s="88"/>
      <c r="G57497" s="88"/>
      <c r="H57497" s="88"/>
      <c r="I57497" s="88"/>
      <c r="J57497" s="88"/>
      <c r="K57497" s="88"/>
    </row>
    <row r="57498" spans="2:11" hidden="1" x14ac:dyDescent="0.2">
      <c r="B57498" s="88"/>
      <c r="C57498" s="88"/>
      <c r="D57498" s="88"/>
      <c r="E57498" s="88"/>
      <c r="F57498" s="88"/>
      <c r="G57498" s="88"/>
      <c r="H57498" s="88"/>
      <c r="I57498" s="88"/>
      <c r="J57498" s="88"/>
      <c r="K57498" s="88"/>
    </row>
    <row r="57499" spans="2:11" hidden="1" x14ac:dyDescent="0.2">
      <c r="B57499" s="88"/>
      <c r="C57499" s="88"/>
      <c r="D57499" s="88"/>
      <c r="E57499" s="88"/>
      <c r="F57499" s="88"/>
      <c r="G57499" s="88"/>
      <c r="H57499" s="88"/>
      <c r="I57499" s="88"/>
      <c r="J57499" s="88"/>
      <c r="K57499" s="88"/>
    </row>
    <row r="57500" spans="2:11" hidden="1" x14ac:dyDescent="0.2">
      <c r="B57500" s="88"/>
      <c r="C57500" s="88"/>
      <c r="D57500" s="88"/>
      <c r="E57500" s="88"/>
      <c r="F57500" s="88"/>
      <c r="G57500" s="88"/>
      <c r="H57500" s="88"/>
      <c r="I57500" s="88"/>
      <c r="J57500" s="88"/>
      <c r="K57500" s="88"/>
    </row>
    <row r="57501" spans="2:11" hidden="1" x14ac:dyDescent="0.2">
      <c r="B57501" s="88"/>
      <c r="C57501" s="88"/>
      <c r="D57501" s="88"/>
      <c r="E57501" s="88"/>
      <c r="F57501" s="88"/>
      <c r="G57501" s="88"/>
      <c r="H57501" s="88"/>
      <c r="I57501" s="88"/>
      <c r="J57501" s="88"/>
      <c r="K57501" s="88"/>
    </row>
    <row r="57502" spans="2:11" hidden="1" x14ac:dyDescent="0.2">
      <c r="B57502" s="88"/>
      <c r="C57502" s="88"/>
      <c r="D57502" s="88"/>
      <c r="E57502" s="88"/>
      <c r="F57502" s="88"/>
      <c r="G57502" s="88"/>
      <c r="H57502" s="88"/>
      <c r="I57502" s="88"/>
      <c r="J57502" s="88"/>
      <c r="K57502" s="88"/>
    </row>
    <row r="57503" spans="2:11" hidden="1" x14ac:dyDescent="0.2">
      <c r="B57503" s="88"/>
      <c r="C57503" s="88"/>
      <c r="D57503" s="88"/>
      <c r="E57503" s="88"/>
      <c r="F57503" s="88"/>
      <c r="G57503" s="88"/>
      <c r="H57503" s="88"/>
      <c r="I57503" s="88"/>
      <c r="J57503" s="88"/>
      <c r="K57503" s="88"/>
    </row>
    <row r="57504" spans="2:11" hidden="1" x14ac:dyDescent="0.2">
      <c r="B57504" s="88"/>
      <c r="C57504" s="88"/>
      <c r="D57504" s="88"/>
      <c r="E57504" s="88"/>
      <c r="F57504" s="88"/>
      <c r="G57504" s="88"/>
      <c r="H57504" s="88"/>
      <c r="I57504" s="88"/>
      <c r="J57504" s="88"/>
      <c r="K57504" s="88"/>
    </row>
    <row r="57505" spans="2:11" hidden="1" x14ac:dyDescent="0.2">
      <c r="B57505" s="88"/>
      <c r="C57505" s="88"/>
      <c r="D57505" s="88"/>
      <c r="E57505" s="88"/>
      <c r="F57505" s="88"/>
      <c r="G57505" s="88"/>
      <c r="H57505" s="88"/>
      <c r="I57505" s="88"/>
      <c r="J57505" s="88"/>
      <c r="K57505" s="88"/>
    </row>
    <row r="57506" spans="2:11" hidden="1" x14ac:dyDescent="0.2">
      <c r="B57506" s="88"/>
      <c r="C57506" s="88"/>
      <c r="D57506" s="88"/>
      <c r="E57506" s="88"/>
      <c r="F57506" s="88"/>
      <c r="G57506" s="88"/>
      <c r="H57506" s="88"/>
      <c r="I57506" s="88"/>
      <c r="J57506" s="88"/>
      <c r="K57506" s="88"/>
    </row>
    <row r="57507" spans="2:11" hidden="1" x14ac:dyDescent="0.2">
      <c r="B57507" s="88"/>
      <c r="C57507" s="88"/>
      <c r="D57507" s="88"/>
      <c r="E57507" s="88"/>
      <c r="F57507" s="88"/>
      <c r="G57507" s="88"/>
      <c r="H57507" s="88"/>
      <c r="I57507" s="88"/>
      <c r="J57507" s="88"/>
      <c r="K57507" s="88"/>
    </row>
    <row r="57508" spans="2:11" hidden="1" x14ac:dyDescent="0.2">
      <c r="B57508" s="88"/>
      <c r="C57508" s="88"/>
      <c r="D57508" s="88"/>
      <c r="E57508" s="88"/>
      <c r="F57508" s="88"/>
      <c r="G57508" s="88"/>
      <c r="H57508" s="88"/>
      <c r="I57508" s="88"/>
      <c r="J57508" s="88"/>
      <c r="K57508" s="88"/>
    </row>
    <row r="57509" spans="2:11" hidden="1" x14ac:dyDescent="0.2">
      <c r="B57509" s="88"/>
      <c r="C57509" s="88"/>
      <c r="D57509" s="88"/>
      <c r="E57509" s="88"/>
      <c r="F57509" s="88"/>
      <c r="G57509" s="88"/>
      <c r="H57509" s="88"/>
      <c r="I57509" s="88"/>
      <c r="J57509" s="88"/>
      <c r="K57509" s="88"/>
    </row>
    <row r="57510" spans="2:11" hidden="1" x14ac:dyDescent="0.2">
      <c r="B57510" s="88"/>
      <c r="C57510" s="88"/>
      <c r="D57510" s="88"/>
      <c r="E57510" s="88"/>
      <c r="F57510" s="88"/>
      <c r="G57510" s="88"/>
      <c r="H57510" s="88"/>
      <c r="I57510" s="88"/>
      <c r="J57510" s="88"/>
      <c r="K57510" s="88"/>
    </row>
    <row r="57511" spans="2:11" hidden="1" x14ac:dyDescent="0.2">
      <c r="B57511" s="88"/>
      <c r="C57511" s="88"/>
      <c r="D57511" s="88"/>
      <c r="E57511" s="88"/>
      <c r="F57511" s="88"/>
      <c r="G57511" s="88"/>
      <c r="H57511" s="88"/>
      <c r="I57511" s="88"/>
      <c r="J57511" s="88"/>
      <c r="K57511" s="88"/>
    </row>
    <row r="57512" spans="2:11" hidden="1" x14ac:dyDescent="0.2">
      <c r="B57512" s="88"/>
      <c r="C57512" s="88"/>
      <c r="D57512" s="88"/>
      <c r="E57512" s="88"/>
      <c r="F57512" s="88"/>
      <c r="G57512" s="88"/>
      <c r="H57512" s="88"/>
      <c r="I57512" s="88"/>
      <c r="J57512" s="88"/>
      <c r="K57512" s="88"/>
    </row>
    <row r="57513" spans="2:11" hidden="1" x14ac:dyDescent="0.2">
      <c r="B57513" s="88"/>
      <c r="C57513" s="88"/>
      <c r="D57513" s="88"/>
      <c r="E57513" s="88"/>
      <c r="F57513" s="88"/>
      <c r="G57513" s="88"/>
      <c r="H57513" s="88"/>
      <c r="I57513" s="88"/>
      <c r="J57513" s="88"/>
      <c r="K57513" s="88"/>
    </row>
    <row r="57514" spans="2:11" hidden="1" x14ac:dyDescent="0.2">
      <c r="B57514" s="88"/>
      <c r="C57514" s="88"/>
      <c r="D57514" s="88"/>
      <c r="E57514" s="88"/>
      <c r="F57514" s="88"/>
      <c r="G57514" s="88"/>
      <c r="H57514" s="88"/>
      <c r="I57514" s="88"/>
      <c r="J57514" s="88"/>
      <c r="K57514" s="88"/>
    </row>
    <row r="57515" spans="2:11" hidden="1" x14ac:dyDescent="0.2">
      <c r="B57515" s="88"/>
      <c r="C57515" s="88"/>
      <c r="D57515" s="88"/>
      <c r="E57515" s="88"/>
      <c r="F57515" s="88"/>
      <c r="G57515" s="88"/>
      <c r="H57515" s="88"/>
      <c r="I57515" s="88"/>
      <c r="J57515" s="88"/>
      <c r="K57515" s="88"/>
    </row>
    <row r="57516" spans="2:11" hidden="1" x14ac:dyDescent="0.2">
      <c r="B57516" s="88"/>
      <c r="C57516" s="88"/>
      <c r="D57516" s="88"/>
      <c r="E57516" s="88"/>
      <c r="F57516" s="88"/>
      <c r="G57516" s="88"/>
      <c r="H57516" s="88"/>
      <c r="I57516" s="88"/>
      <c r="J57516" s="88"/>
      <c r="K57516" s="88"/>
    </row>
    <row r="57517" spans="2:11" hidden="1" x14ac:dyDescent="0.2">
      <c r="B57517" s="88"/>
      <c r="C57517" s="88"/>
      <c r="D57517" s="88"/>
      <c r="E57517" s="88"/>
      <c r="F57517" s="88"/>
      <c r="G57517" s="88"/>
      <c r="H57517" s="88"/>
      <c r="I57517" s="88"/>
      <c r="J57517" s="88"/>
      <c r="K57517" s="88"/>
    </row>
    <row r="57518" spans="2:11" hidden="1" x14ac:dyDescent="0.2">
      <c r="B57518" s="88"/>
      <c r="C57518" s="88"/>
      <c r="D57518" s="88"/>
      <c r="E57518" s="88"/>
      <c r="F57518" s="88"/>
      <c r="G57518" s="88"/>
      <c r="H57518" s="88"/>
      <c r="I57518" s="88"/>
      <c r="J57518" s="88"/>
      <c r="K57518" s="88"/>
    </row>
    <row r="57519" spans="2:11" hidden="1" x14ac:dyDescent="0.2">
      <c r="B57519" s="88"/>
      <c r="C57519" s="88"/>
      <c r="D57519" s="88"/>
      <c r="E57519" s="88"/>
      <c r="F57519" s="88"/>
      <c r="G57519" s="88"/>
      <c r="H57519" s="88"/>
      <c r="I57519" s="88"/>
      <c r="J57519" s="88"/>
      <c r="K57519" s="88"/>
    </row>
    <row r="57520" spans="2:11" hidden="1" x14ac:dyDescent="0.2">
      <c r="B57520" s="88"/>
      <c r="C57520" s="88"/>
      <c r="D57520" s="88"/>
      <c r="E57520" s="88"/>
      <c r="F57520" s="88"/>
      <c r="G57520" s="88"/>
      <c r="H57520" s="88"/>
      <c r="I57520" s="88"/>
      <c r="J57520" s="88"/>
      <c r="K57520" s="88"/>
    </row>
    <row r="57521" spans="2:11" hidden="1" x14ac:dyDescent="0.2">
      <c r="B57521" s="88"/>
      <c r="C57521" s="88"/>
      <c r="D57521" s="88"/>
      <c r="E57521" s="88"/>
      <c r="F57521" s="88"/>
      <c r="G57521" s="88"/>
      <c r="H57521" s="88"/>
      <c r="I57521" s="88"/>
      <c r="J57521" s="88"/>
      <c r="K57521" s="88"/>
    </row>
    <row r="57522" spans="2:11" hidden="1" x14ac:dyDescent="0.2">
      <c r="B57522" s="88"/>
      <c r="C57522" s="88"/>
      <c r="D57522" s="88"/>
      <c r="E57522" s="88"/>
      <c r="F57522" s="88"/>
      <c r="G57522" s="88"/>
      <c r="H57522" s="88"/>
      <c r="I57522" s="88"/>
      <c r="J57522" s="88"/>
      <c r="K57522" s="88"/>
    </row>
    <row r="57523" spans="2:11" hidden="1" x14ac:dyDescent="0.2">
      <c r="B57523" s="88"/>
      <c r="C57523" s="88"/>
      <c r="D57523" s="88"/>
      <c r="E57523" s="88"/>
      <c r="F57523" s="88"/>
      <c r="G57523" s="88"/>
      <c r="H57523" s="88"/>
      <c r="I57523" s="88"/>
      <c r="J57523" s="88"/>
      <c r="K57523" s="88"/>
    </row>
    <row r="57524" spans="2:11" hidden="1" x14ac:dyDescent="0.2">
      <c r="B57524" s="88"/>
      <c r="C57524" s="88"/>
      <c r="D57524" s="88"/>
      <c r="E57524" s="88"/>
      <c r="F57524" s="88"/>
      <c r="G57524" s="88"/>
      <c r="H57524" s="88"/>
      <c r="I57524" s="88"/>
      <c r="J57524" s="88"/>
      <c r="K57524" s="88"/>
    </row>
    <row r="57525" spans="2:11" hidden="1" x14ac:dyDescent="0.2">
      <c r="B57525" s="88"/>
      <c r="C57525" s="88"/>
      <c r="D57525" s="88"/>
      <c r="E57525" s="88"/>
      <c r="F57525" s="88"/>
      <c r="G57525" s="88"/>
      <c r="H57525" s="88"/>
      <c r="I57525" s="88"/>
      <c r="J57525" s="88"/>
      <c r="K57525" s="88"/>
    </row>
    <row r="57526" spans="2:11" hidden="1" x14ac:dyDescent="0.2">
      <c r="B57526" s="88"/>
      <c r="C57526" s="88"/>
      <c r="D57526" s="88"/>
      <c r="E57526" s="88"/>
      <c r="F57526" s="88"/>
      <c r="G57526" s="88"/>
      <c r="H57526" s="88"/>
      <c r="I57526" s="88"/>
      <c r="J57526" s="88"/>
      <c r="K57526" s="88"/>
    </row>
    <row r="57527" spans="2:11" hidden="1" x14ac:dyDescent="0.2">
      <c r="B57527" s="88"/>
      <c r="C57527" s="88"/>
      <c r="D57527" s="88"/>
      <c r="E57527" s="88"/>
      <c r="F57527" s="88"/>
      <c r="G57527" s="88"/>
      <c r="H57527" s="88"/>
      <c r="I57527" s="88"/>
      <c r="J57527" s="88"/>
      <c r="K57527" s="88"/>
    </row>
    <row r="57528" spans="2:11" hidden="1" x14ac:dyDescent="0.2">
      <c r="B57528" s="88"/>
      <c r="C57528" s="88"/>
      <c r="D57528" s="88"/>
      <c r="E57528" s="88"/>
      <c r="F57528" s="88"/>
      <c r="G57528" s="88"/>
      <c r="H57528" s="88"/>
      <c r="I57528" s="88"/>
      <c r="J57528" s="88"/>
      <c r="K57528" s="88"/>
    </row>
    <row r="57529" spans="2:11" hidden="1" x14ac:dyDescent="0.2">
      <c r="B57529" s="88"/>
      <c r="C57529" s="88"/>
      <c r="D57529" s="88"/>
      <c r="E57529" s="88"/>
      <c r="F57529" s="88"/>
      <c r="G57529" s="88"/>
      <c r="H57529" s="88"/>
      <c r="I57529" s="88"/>
      <c r="J57529" s="88"/>
      <c r="K57529" s="88"/>
    </row>
    <row r="57530" spans="2:11" hidden="1" x14ac:dyDescent="0.2">
      <c r="B57530" s="88"/>
      <c r="C57530" s="88"/>
      <c r="D57530" s="88"/>
      <c r="E57530" s="88"/>
      <c r="F57530" s="88"/>
      <c r="G57530" s="88"/>
      <c r="H57530" s="88"/>
      <c r="I57530" s="88"/>
      <c r="J57530" s="88"/>
      <c r="K57530" s="88"/>
    </row>
    <row r="57531" spans="2:11" hidden="1" x14ac:dyDescent="0.2">
      <c r="B57531" s="88"/>
      <c r="C57531" s="88"/>
      <c r="D57531" s="88"/>
      <c r="E57531" s="88"/>
      <c r="F57531" s="88"/>
      <c r="G57531" s="88"/>
      <c r="H57531" s="88"/>
      <c r="I57531" s="88"/>
      <c r="J57531" s="88"/>
      <c r="K57531" s="88"/>
    </row>
    <row r="57532" spans="2:11" hidden="1" x14ac:dyDescent="0.2">
      <c r="B57532" s="88"/>
      <c r="C57532" s="88"/>
      <c r="D57532" s="88"/>
      <c r="E57532" s="88"/>
      <c r="F57532" s="88"/>
      <c r="G57532" s="88"/>
      <c r="H57532" s="88"/>
      <c r="I57532" s="88"/>
      <c r="J57532" s="88"/>
      <c r="K57532" s="88"/>
    </row>
    <row r="57533" spans="2:11" hidden="1" x14ac:dyDescent="0.2">
      <c r="B57533" s="88"/>
      <c r="C57533" s="88"/>
      <c r="D57533" s="88"/>
      <c r="E57533" s="88"/>
      <c r="F57533" s="88"/>
      <c r="G57533" s="88"/>
      <c r="H57533" s="88"/>
      <c r="I57533" s="88"/>
      <c r="J57533" s="88"/>
      <c r="K57533" s="88"/>
    </row>
    <row r="57534" spans="2:11" hidden="1" x14ac:dyDescent="0.2">
      <c r="B57534" s="88"/>
      <c r="C57534" s="88"/>
      <c r="D57534" s="88"/>
      <c r="E57534" s="88"/>
      <c r="F57534" s="88"/>
      <c r="G57534" s="88"/>
      <c r="H57534" s="88"/>
      <c r="I57534" s="88"/>
      <c r="J57534" s="88"/>
      <c r="K57534" s="88"/>
    </row>
    <row r="57535" spans="2:11" hidden="1" x14ac:dyDescent="0.2">
      <c r="B57535" s="88"/>
      <c r="C57535" s="88"/>
      <c r="D57535" s="88"/>
      <c r="E57535" s="88"/>
      <c r="F57535" s="88"/>
      <c r="G57535" s="88"/>
      <c r="H57535" s="88"/>
      <c r="I57535" s="88"/>
      <c r="J57535" s="88"/>
      <c r="K57535" s="88"/>
    </row>
    <row r="57536" spans="2:11" hidden="1" x14ac:dyDescent="0.2">
      <c r="B57536" s="88"/>
      <c r="C57536" s="88"/>
      <c r="D57536" s="88"/>
      <c r="E57536" s="88"/>
      <c r="F57536" s="88"/>
      <c r="G57536" s="88"/>
      <c r="H57536" s="88"/>
      <c r="I57536" s="88"/>
      <c r="J57536" s="88"/>
      <c r="K57536" s="88"/>
    </row>
    <row r="57537" spans="2:11" hidden="1" x14ac:dyDescent="0.2">
      <c r="B57537" s="88"/>
      <c r="C57537" s="88"/>
      <c r="D57537" s="88"/>
      <c r="E57537" s="88"/>
      <c r="F57537" s="88"/>
      <c r="G57537" s="88"/>
      <c r="H57537" s="88"/>
      <c r="I57537" s="88"/>
      <c r="J57537" s="88"/>
      <c r="K57537" s="88"/>
    </row>
    <row r="57538" spans="2:11" hidden="1" x14ac:dyDescent="0.2">
      <c r="B57538" s="88"/>
      <c r="C57538" s="88"/>
      <c r="D57538" s="88"/>
      <c r="E57538" s="88"/>
      <c r="F57538" s="88"/>
      <c r="G57538" s="88"/>
      <c r="H57538" s="88"/>
      <c r="I57538" s="88"/>
      <c r="J57538" s="88"/>
      <c r="K57538" s="88"/>
    </row>
    <row r="57539" spans="2:11" hidden="1" x14ac:dyDescent="0.2">
      <c r="B57539" s="88"/>
      <c r="C57539" s="88"/>
      <c r="D57539" s="88"/>
      <c r="E57539" s="88"/>
      <c r="F57539" s="88"/>
      <c r="G57539" s="88"/>
      <c r="H57539" s="88"/>
      <c r="I57539" s="88"/>
      <c r="J57539" s="88"/>
      <c r="K57539" s="88"/>
    </row>
    <row r="57540" spans="2:11" hidden="1" x14ac:dyDescent="0.2">
      <c r="B57540" s="88"/>
      <c r="C57540" s="88"/>
      <c r="D57540" s="88"/>
      <c r="E57540" s="88"/>
      <c r="F57540" s="88"/>
      <c r="G57540" s="88"/>
      <c r="H57540" s="88"/>
      <c r="I57540" s="88"/>
      <c r="J57540" s="88"/>
      <c r="K57540" s="88"/>
    </row>
    <row r="57541" spans="2:11" hidden="1" x14ac:dyDescent="0.2">
      <c r="B57541" s="88"/>
      <c r="C57541" s="88"/>
      <c r="D57541" s="88"/>
      <c r="E57541" s="88"/>
      <c r="F57541" s="88"/>
      <c r="G57541" s="88"/>
      <c r="H57541" s="88"/>
      <c r="I57541" s="88"/>
      <c r="J57541" s="88"/>
      <c r="K57541" s="88"/>
    </row>
    <row r="57542" spans="2:11" hidden="1" x14ac:dyDescent="0.2">
      <c r="B57542" s="88"/>
      <c r="C57542" s="88"/>
      <c r="D57542" s="88"/>
      <c r="E57542" s="88"/>
      <c r="F57542" s="88"/>
      <c r="G57542" s="88"/>
      <c r="H57542" s="88"/>
      <c r="I57542" s="88"/>
      <c r="J57542" s="88"/>
      <c r="K57542" s="88"/>
    </row>
    <row r="57543" spans="2:11" hidden="1" x14ac:dyDescent="0.2">
      <c r="B57543" s="88"/>
      <c r="C57543" s="88"/>
      <c r="D57543" s="88"/>
      <c r="E57543" s="88"/>
      <c r="F57543" s="88"/>
      <c r="G57543" s="88"/>
      <c r="H57543" s="88"/>
      <c r="I57543" s="88"/>
      <c r="J57543" s="88"/>
      <c r="K57543" s="88"/>
    </row>
    <row r="57544" spans="2:11" hidden="1" x14ac:dyDescent="0.2">
      <c r="B57544" s="88"/>
      <c r="C57544" s="88"/>
      <c r="D57544" s="88"/>
      <c r="E57544" s="88"/>
      <c r="F57544" s="88"/>
      <c r="G57544" s="88"/>
      <c r="H57544" s="88"/>
      <c r="I57544" s="88"/>
      <c r="J57544" s="88"/>
      <c r="K57544" s="88"/>
    </row>
    <row r="57545" spans="2:11" hidden="1" x14ac:dyDescent="0.2">
      <c r="B57545" s="88"/>
      <c r="C57545" s="88"/>
      <c r="D57545" s="88"/>
      <c r="E57545" s="88"/>
      <c r="F57545" s="88"/>
      <c r="G57545" s="88"/>
      <c r="H57545" s="88"/>
      <c r="I57545" s="88"/>
      <c r="J57545" s="88"/>
      <c r="K57545" s="88"/>
    </row>
    <row r="57546" spans="2:11" hidden="1" x14ac:dyDescent="0.2">
      <c r="B57546" s="88"/>
      <c r="C57546" s="88"/>
      <c r="D57546" s="88"/>
      <c r="E57546" s="88"/>
      <c r="F57546" s="88"/>
      <c r="G57546" s="88"/>
      <c r="H57546" s="88"/>
      <c r="I57546" s="88"/>
      <c r="J57546" s="88"/>
      <c r="K57546" s="88"/>
    </row>
    <row r="57547" spans="2:11" hidden="1" x14ac:dyDescent="0.2">
      <c r="B57547" s="88"/>
      <c r="C57547" s="88"/>
      <c r="D57547" s="88"/>
      <c r="E57547" s="88"/>
      <c r="F57547" s="88"/>
      <c r="G57547" s="88"/>
      <c r="H57547" s="88"/>
      <c r="I57547" s="88"/>
      <c r="J57547" s="88"/>
      <c r="K57547" s="88"/>
    </row>
    <row r="57548" spans="2:11" hidden="1" x14ac:dyDescent="0.2">
      <c r="B57548" s="88"/>
      <c r="C57548" s="88"/>
      <c r="D57548" s="88"/>
      <c r="E57548" s="88"/>
      <c r="F57548" s="88"/>
      <c r="G57548" s="88"/>
      <c r="H57548" s="88"/>
      <c r="I57548" s="88"/>
      <c r="J57548" s="88"/>
      <c r="K57548" s="88"/>
    </row>
    <row r="57549" spans="2:11" hidden="1" x14ac:dyDescent="0.2">
      <c r="B57549" s="88"/>
      <c r="C57549" s="88"/>
      <c r="D57549" s="88"/>
      <c r="E57549" s="88"/>
      <c r="F57549" s="88"/>
      <c r="G57549" s="88"/>
      <c r="H57549" s="88"/>
      <c r="I57549" s="88"/>
      <c r="J57549" s="88"/>
      <c r="K57549" s="88"/>
    </row>
    <row r="57550" spans="2:11" hidden="1" x14ac:dyDescent="0.2">
      <c r="B57550" s="88"/>
      <c r="C57550" s="88"/>
      <c r="D57550" s="88"/>
      <c r="E57550" s="88"/>
      <c r="F57550" s="88"/>
      <c r="G57550" s="88"/>
      <c r="H57550" s="88"/>
      <c r="I57550" s="88"/>
      <c r="J57550" s="88"/>
      <c r="K57550" s="88"/>
    </row>
    <row r="57551" spans="2:11" hidden="1" x14ac:dyDescent="0.2">
      <c r="B57551" s="88"/>
      <c r="C57551" s="88"/>
      <c r="D57551" s="88"/>
      <c r="E57551" s="88"/>
      <c r="F57551" s="88"/>
      <c r="G57551" s="88"/>
      <c r="H57551" s="88"/>
      <c r="I57551" s="88"/>
      <c r="J57551" s="88"/>
      <c r="K57551" s="88"/>
    </row>
    <row r="57552" spans="2:11" hidden="1" x14ac:dyDescent="0.2">
      <c r="B57552" s="88"/>
      <c r="C57552" s="88"/>
      <c r="D57552" s="88"/>
      <c r="E57552" s="88"/>
      <c r="F57552" s="88"/>
      <c r="G57552" s="88"/>
      <c r="H57552" s="88"/>
      <c r="I57552" s="88"/>
      <c r="J57552" s="88"/>
      <c r="K57552" s="88"/>
    </row>
    <row r="57553" spans="2:11" hidden="1" x14ac:dyDescent="0.2">
      <c r="B57553" s="88"/>
      <c r="C57553" s="88"/>
      <c r="D57553" s="88"/>
      <c r="E57553" s="88"/>
      <c r="F57553" s="88"/>
      <c r="G57553" s="88"/>
      <c r="H57553" s="88"/>
      <c r="I57553" s="88"/>
      <c r="J57553" s="88"/>
      <c r="K57553" s="88"/>
    </row>
    <row r="57554" spans="2:11" hidden="1" x14ac:dyDescent="0.2">
      <c r="B57554" s="88"/>
      <c r="C57554" s="88"/>
      <c r="D57554" s="88"/>
      <c r="E57554" s="88"/>
      <c r="F57554" s="88"/>
      <c r="G57554" s="88"/>
      <c r="H57554" s="88"/>
      <c r="I57554" s="88"/>
      <c r="J57554" s="88"/>
      <c r="K57554" s="88"/>
    </row>
    <row r="57555" spans="2:11" hidden="1" x14ac:dyDescent="0.2">
      <c r="B57555" s="88"/>
      <c r="C57555" s="88"/>
      <c r="D57555" s="88"/>
      <c r="E57555" s="88"/>
      <c r="F57555" s="88"/>
      <c r="G57555" s="88"/>
      <c r="H57555" s="88"/>
      <c r="I57555" s="88"/>
      <c r="J57555" s="88"/>
      <c r="K57555" s="88"/>
    </row>
    <row r="57556" spans="2:11" hidden="1" x14ac:dyDescent="0.2">
      <c r="B57556" s="88"/>
      <c r="C57556" s="88"/>
      <c r="D57556" s="88"/>
      <c r="E57556" s="88"/>
      <c r="F57556" s="88"/>
      <c r="G57556" s="88"/>
      <c r="H57556" s="88"/>
      <c r="I57556" s="88"/>
      <c r="J57556" s="88"/>
      <c r="K57556" s="88"/>
    </row>
    <row r="57557" spans="2:11" hidden="1" x14ac:dyDescent="0.2">
      <c r="B57557" s="88"/>
      <c r="C57557" s="88"/>
      <c r="D57557" s="88"/>
      <c r="E57557" s="88"/>
      <c r="F57557" s="88"/>
      <c r="G57557" s="88"/>
      <c r="H57557" s="88"/>
      <c r="I57557" s="88"/>
      <c r="J57557" s="88"/>
      <c r="K57557" s="88"/>
    </row>
    <row r="57558" spans="2:11" hidden="1" x14ac:dyDescent="0.2">
      <c r="B57558" s="88"/>
      <c r="C57558" s="88"/>
      <c r="D57558" s="88"/>
      <c r="E57558" s="88"/>
      <c r="F57558" s="88"/>
      <c r="G57558" s="88"/>
      <c r="H57558" s="88"/>
      <c r="I57558" s="88"/>
      <c r="J57558" s="88"/>
      <c r="K57558" s="88"/>
    </row>
    <row r="57559" spans="2:11" hidden="1" x14ac:dyDescent="0.2">
      <c r="B57559" s="88"/>
      <c r="C57559" s="88"/>
      <c r="D57559" s="88"/>
      <c r="E57559" s="88"/>
      <c r="F57559" s="88"/>
      <c r="G57559" s="88"/>
      <c r="H57559" s="88"/>
      <c r="I57559" s="88"/>
      <c r="J57559" s="88"/>
      <c r="K57559" s="88"/>
    </row>
    <row r="57560" spans="2:11" hidden="1" x14ac:dyDescent="0.2">
      <c r="B57560" s="88"/>
      <c r="C57560" s="88"/>
      <c r="D57560" s="88"/>
      <c r="E57560" s="88"/>
      <c r="F57560" s="88"/>
      <c r="G57560" s="88"/>
      <c r="H57560" s="88"/>
      <c r="I57560" s="88"/>
      <c r="J57560" s="88"/>
      <c r="K57560" s="88"/>
    </row>
    <row r="57561" spans="2:11" hidden="1" x14ac:dyDescent="0.2">
      <c r="B57561" s="88"/>
      <c r="C57561" s="88"/>
      <c r="D57561" s="88"/>
      <c r="E57561" s="88"/>
      <c r="F57561" s="88"/>
      <c r="G57561" s="88"/>
      <c r="H57561" s="88"/>
      <c r="I57561" s="88"/>
      <c r="J57561" s="88"/>
      <c r="K57561" s="88"/>
    </row>
    <row r="57562" spans="2:11" hidden="1" x14ac:dyDescent="0.2">
      <c r="B57562" s="88"/>
      <c r="C57562" s="88"/>
      <c r="D57562" s="88"/>
      <c r="E57562" s="88"/>
      <c r="F57562" s="88"/>
      <c r="G57562" s="88"/>
      <c r="H57562" s="88"/>
      <c r="I57562" s="88"/>
      <c r="J57562" s="88"/>
      <c r="K57562" s="88"/>
    </row>
    <row r="57563" spans="2:11" hidden="1" x14ac:dyDescent="0.2">
      <c r="B57563" s="88"/>
      <c r="C57563" s="88"/>
      <c r="D57563" s="88"/>
      <c r="E57563" s="88"/>
      <c r="F57563" s="88"/>
      <c r="G57563" s="88"/>
      <c r="H57563" s="88"/>
      <c r="I57563" s="88"/>
      <c r="J57563" s="88"/>
      <c r="K57563" s="88"/>
    </row>
    <row r="57564" spans="2:11" hidden="1" x14ac:dyDescent="0.2">
      <c r="B57564" s="88"/>
      <c r="C57564" s="88"/>
      <c r="D57564" s="88"/>
      <c r="E57564" s="88"/>
      <c r="F57564" s="88"/>
      <c r="G57564" s="88"/>
      <c r="H57564" s="88"/>
      <c r="I57564" s="88"/>
      <c r="J57564" s="88"/>
      <c r="K57564" s="88"/>
    </row>
    <row r="57565" spans="2:11" hidden="1" x14ac:dyDescent="0.2">
      <c r="B57565" s="88"/>
      <c r="C57565" s="88"/>
      <c r="D57565" s="88"/>
      <c r="E57565" s="88"/>
      <c r="F57565" s="88"/>
      <c r="G57565" s="88"/>
      <c r="H57565" s="88"/>
      <c r="I57565" s="88"/>
      <c r="J57565" s="88"/>
      <c r="K57565" s="88"/>
    </row>
    <row r="57566" spans="2:11" hidden="1" x14ac:dyDescent="0.2">
      <c r="B57566" s="88"/>
      <c r="C57566" s="88"/>
      <c r="D57566" s="88"/>
      <c r="E57566" s="88"/>
      <c r="F57566" s="88"/>
      <c r="G57566" s="88"/>
      <c r="H57566" s="88"/>
      <c r="I57566" s="88"/>
      <c r="J57566" s="88"/>
      <c r="K57566" s="88"/>
    </row>
    <row r="57567" spans="2:11" hidden="1" x14ac:dyDescent="0.2">
      <c r="B57567" s="88"/>
      <c r="C57567" s="88"/>
      <c r="D57567" s="88"/>
      <c r="E57567" s="88"/>
      <c r="F57567" s="88"/>
      <c r="G57567" s="88"/>
      <c r="H57567" s="88"/>
      <c r="I57567" s="88"/>
      <c r="J57567" s="88"/>
      <c r="K57567" s="88"/>
    </row>
    <row r="57568" spans="2:11" hidden="1" x14ac:dyDescent="0.2">
      <c r="B57568" s="88"/>
      <c r="C57568" s="88"/>
      <c r="D57568" s="88"/>
      <c r="E57568" s="88"/>
      <c r="F57568" s="88"/>
      <c r="G57568" s="88"/>
      <c r="H57568" s="88"/>
      <c r="I57568" s="88"/>
      <c r="J57568" s="88"/>
      <c r="K57568" s="88"/>
    </row>
    <row r="57569" spans="2:11" hidden="1" x14ac:dyDescent="0.2">
      <c r="B57569" s="88"/>
      <c r="C57569" s="88"/>
      <c r="D57569" s="88"/>
      <c r="E57569" s="88"/>
      <c r="F57569" s="88"/>
      <c r="G57569" s="88"/>
      <c r="H57569" s="88"/>
      <c r="I57569" s="88"/>
      <c r="J57569" s="88"/>
      <c r="K57569" s="88"/>
    </row>
    <row r="57570" spans="2:11" hidden="1" x14ac:dyDescent="0.2">
      <c r="B57570" s="88"/>
      <c r="C57570" s="88"/>
      <c r="D57570" s="88"/>
      <c r="E57570" s="88"/>
      <c r="F57570" s="88"/>
      <c r="G57570" s="88"/>
      <c r="H57570" s="88"/>
      <c r="I57570" s="88"/>
      <c r="J57570" s="88"/>
      <c r="K57570" s="88"/>
    </row>
    <row r="57571" spans="2:11" hidden="1" x14ac:dyDescent="0.2">
      <c r="B57571" s="88"/>
      <c r="C57571" s="88"/>
      <c r="D57571" s="88"/>
      <c r="E57571" s="88"/>
      <c r="F57571" s="88"/>
      <c r="G57571" s="88"/>
      <c r="H57571" s="88"/>
      <c r="I57571" s="88"/>
      <c r="J57571" s="88"/>
      <c r="K57571" s="88"/>
    </row>
    <row r="57572" spans="2:11" hidden="1" x14ac:dyDescent="0.2">
      <c r="B57572" s="88"/>
      <c r="C57572" s="88"/>
      <c r="D57572" s="88"/>
      <c r="E57572" s="88"/>
      <c r="F57572" s="88"/>
      <c r="G57572" s="88"/>
      <c r="H57572" s="88"/>
      <c r="I57572" s="88"/>
      <c r="J57572" s="88"/>
      <c r="K57572" s="88"/>
    </row>
    <row r="57573" spans="2:11" hidden="1" x14ac:dyDescent="0.2">
      <c r="B57573" s="88"/>
      <c r="C57573" s="88"/>
      <c r="D57573" s="88"/>
      <c r="E57573" s="88"/>
      <c r="F57573" s="88"/>
      <c r="G57573" s="88"/>
      <c r="H57573" s="88"/>
      <c r="I57573" s="88"/>
      <c r="J57573" s="88"/>
      <c r="K57573" s="88"/>
    </row>
    <row r="57574" spans="2:11" hidden="1" x14ac:dyDescent="0.2">
      <c r="B57574" s="88"/>
      <c r="C57574" s="88"/>
      <c r="D57574" s="88"/>
      <c r="E57574" s="88"/>
      <c r="F57574" s="88"/>
      <c r="G57574" s="88"/>
      <c r="H57574" s="88"/>
      <c r="I57574" s="88"/>
      <c r="J57574" s="88"/>
      <c r="K57574" s="88"/>
    </row>
    <row r="57575" spans="2:11" hidden="1" x14ac:dyDescent="0.2">
      <c r="B57575" s="88"/>
      <c r="C57575" s="88"/>
      <c r="D57575" s="88"/>
      <c r="E57575" s="88"/>
      <c r="F57575" s="88"/>
      <c r="G57575" s="88"/>
      <c r="H57575" s="88"/>
      <c r="I57575" s="88"/>
      <c r="J57575" s="88"/>
      <c r="K57575" s="88"/>
    </row>
    <row r="57576" spans="2:11" hidden="1" x14ac:dyDescent="0.2">
      <c r="B57576" s="88"/>
      <c r="C57576" s="88"/>
      <c r="D57576" s="88"/>
      <c r="E57576" s="88"/>
      <c r="F57576" s="88"/>
      <c r="G57576" s="88"/>
      <c r="H57576" s="88"/>
      <c r="I57576" s="88"/>
      <c r="J57576" s="88"/>
      <c r="K57576" s="88"/>
    </row>
    <row r="57577" spans="2:11" hidden="1" x14ac:dyDescent="0.2">
      <c r="B57577" s="88"/>
      <c r="C57577" s="88"/>
      <c r="D57577" s="88"/>
      <c r="E57577" s="88"/>
      <c r="F57577" s="88"/>
      <c r="G57577" s="88"/>
      <c r="H57577" s="88"/>
      <c r="I57577" s="88"/>
      <c r="J57577" s="88"/>
      <c r="K57577" s="88"/>
    </row>
    <row r="57578" spans="2:11" hidden="1" x14ac:dyDescent="0.2">
      <c r="B57578" s="88"/>
      <c r="C57578" s="88"/>
      <c r="D57578" s="88"/>
      <c r="E57578" s="88"/>
      <c r="F57578" s="88"/>
      <c r="G57578" s="88"/>
      <c r="H57578" s="88"/>
      <c r="I57578" s="88"/>
      <c r="J57578" s="88"/>
      <c r="K57578" s="88"/>
    </row>
    <row r="57579" spans="2:11" hidden="1" x14ac:dyDescent="0.2">
      <c r="B57579" s="88"/>
      <c r="C57579" s="88"/>
      <c r="D57579" s="88"/>
      <c r="E57579" s="88"/>
      <c r="F57579" s="88"/>
      <c r="G57579" s="88"/>
      <c r="H57579" s="88"/>
      <c r="I57579" s="88"/>
      <c r="J57579" s="88"/>
      <c r="K57579" s="88"/>
    </row>
    <row r="57580" spans="2:11" hidden="1" x14ac:dyDescent="0.2">
      <c r="B57580" s="88"/>
      <c r="C57580" s="88"/>
      <c r="D57580" s="88"/>
      <c r="E57580" s="88"/>
      <c r="F57580" s="88"/>
      <c r="G57580" s="88"/>
      <c r="H57580" s="88"/>
      <c r="I57580" s="88"/>
      <c r="J57580" s="88"/>
      <c r="K57580" s="88"/>
    </row>
    <row r="57581" spans="2:11" hidden="1" x14ac:dyDescent="0.2">
      <c r="B57581" s="88"/>
      <c r="C57581" s="88"/>
      <c r="D57581" s="88"/>
      <c r="E57581" s="88"/>
      <c r="F57581" s="88"/>
      <c r="G57581" s="88"/>
      <c r="H57581" s="88"/>
      <c r="I57581" s="88"/>
      <c r="J57581" s="88"/>
      <c r="K57581" s="88"/>
    </row>
    <row r="57582" spans="2:11" hidden="1" x14ac:dyDescent="0.2">
      <c r="B57582" s="88"/>
      <c r="C57582" s="88"/>
      <c r="D57582" s="88"/>
      <c r="E57582" s="88"/>
      <c r="F57582" s="88"/>
      <c r="G57582" s="88"/>
      <c r="H57582" s="88"/>
      <c r="I57582" s="88"/>
      <c r="J57582" s="88"/>
      <c r="K57582" s="88"/>
    </row>
    <row r="57583" spans="2:11" hidden="1" x14ac:dyDescent="0.2">
      <c r="B57583" s="88"/>
      <c r="C57583" s="88"/>
      <c r="D57583" s="88"/>
      <c r="E57583" s="88"/>
      <c r="F57583" s="88"/>
      <c r="G57583" s="88"/>
      <c r="H57583" s="88"/>
      <c r="I57583" s="88"/>
      <c r="J57583" s="88"/>
      <c r="K57583" s="88"/>
    </row>
    <row r="57584" spans="2:11" hidden="1" x14ac:dyDescent="0.2">
      <c r="B57584" s="88"/>
      <c r="C57584" s="88"/>
      <c r="D57584" s="88"/>
      <c r="E57584" s="88"/>
      <c r="F57584" s="88"/>
      <c r="G57584" s="88"/>
      <c r="H57584" s="88"/>
      <c r="I57584" s="88"/>
      <c r="J57584" s="88"/>
      <c r="K57584" s="88"/>
    </row>
    <row r="57585" spans="2:11" hidden="1" x14ac:dyDescent="0.2">
      <c r="B57585" s="88"/>
      <c r="C57585" s="88"/>
      <c r="D57585" s="88"/>
      <c r="E57585" s="88"/>
      <c r="F57585" s="88"/>
      <c r="G57585" s="88"/>
      <c r="H57585" s="88"/>
      <c r="I57585" s="88"/>
      <c r="J57585" s="88"/>
      <c r="K57585" s="88"/>
    </row>
    <row r="57586" spans="2:11" hidden="1" x14ac:dyDescent="0.2">
      <c r="B57586" s="88"/>
      <c r="C57586" s="88"/>
      <c r="D57586" s="88"/>
      <c r="E57586" s="88"/>
      <c r="F57586" s="88"/>
      <c r="G57586" s="88"/>
      <c r="H57586" s="88"/>
      <c r="I57586" s="88"/>
      <c r="J57586" s="88"/>
      <c r="K57586" s="88"/>
    </row>
    <row r="57587" spans="2:11" hidden="1" x14ac:dyDescent="0.2">
      <c r="B57587" s="88"/>
      <c r="C57587" s="88"/>
      <c r="D57587" s="88"/>
      <c r="E57587" s="88"/>
      <c r="F57587" s="88"/>
      <c r="G57587" s="88"/>
      <c r="H57587" s="88"/>
      <c r="I57587" s="88"/>
      <c r="J57587" s="88"/>
      <c r="K57587" s="88"/>
    </row>
    <row r="57588" spans="2:11" hidden="1" x14ac:dyDescent="0.2">
      <c r="B57588" s="88"/>
      <c r="C57588" s="88"/>
      <c r="D57588" s="88"/>
      <c r="E57588" s="88"/>
      <c r="F57588" s="88"/>
      <c r="G57588" s="88"/>
      <c r="H57588" s="88"/>
      <c r="I57588" s="88"/>
      <c r="J57588" s="88"/>
      <c r="K57588" s="88"/>
    </row>
    <row r="57589" spans="2:11" hidden="1" x14ac:dyDescent="0.2">
      <c r="B57589" s="88"/>
      <c r="C57589" s="88"/>
      <c r="D57589" s="88"/>
      <c r="E57589" s="88"/>
      <c r="F57589" s="88"/>
      <c r="G57589" s="88"/>
      <c r="H57589" s="88"/>
      <c r="I57589" s="88"/>
      <c r="J57589" s="88"/>
      <c r="K57589" s="88"/>
    </row>
    <row r="57590" spans="2:11" hidden="1" x14ac:dyDescent="0.2">
      <c r="B57590" s="88"/>
      <c r="C57590" s="88"/>
      <c r="D57590" s="88"/>
      <c r="E57590" s="88"/>
      <c r="F57590" s="88"/>
      <c r="G57590" s="88"/>
      <c r="H57590" s="88"/>
      <c r="I57590" s="88"/>
      <c r="J57590" s="88"/>
      <c r="K57590" s="88"/>
    </row>
    <row r="57591" spans="2:11" hidden="1" x14ac:dyDescent="0.2">
      <c r="B57591" s="88"/>
      <c r="C57591" s="88"/>
      <c r="D57591" s="88"/>
      <c r="E57591" s="88"/>
      <c r="F57591" s="88"/>
      <c r="G57591" s="88"/>
      <c r="H57591" s="88"/>
      <c r="I57591" s="88"/>
      <c r="J57591" s="88"/>
      <c r="K57591" s="88"/>
    </row>
    <row r="57592" spans="2:11" hidden="1" x14ac:dyDescent="0.2">
      <c r="B57592" s="88"/>
      <c r="C57592" s="88"/>
      <c r="D57592" s="88"/>
      <c r="E57592" s="88"/>
      <c r="F57592" s="88"/>
      <c r="G57592" s="88"/>
      <c r="H57592" s="88"/>
      <c r="I57592" s="88"/>
      <c r="J57592" s="88"/>
      <c r="K57592" s="88"/>
    </row>
    <row r="57593" spans="2:11" hidden="1" x14ac:dyDescent="0.2">
      <c r="B57593" s="88"/>
      <c r="C57593" s="88"/>
      <c r="D57593" s="88"/>
      <c r="E57593" s="88"/>
      <c r="F57593" s="88"/>
      <c r="G57593" s="88"/>
      <c r="H57593" s="88"/>
      <c r="I57593" s="88"/>
      <c r="J57593" s="88"/>
      <c r="K57593" s="88"/>
    </row>
    <row r="57594" spans="2:11" hidden="1" x14ac:dyDescent="0.2">
      <c r="B57594" s="88"/>
      <c r="C57594" s="88"/>
      <c r="D57594" s="88"/>
      <c r="E57594" s="88"/>
      <c r="F57594" s="88"/>
      <c r="G57594" s="88"/>
      <c r="H57594" s="88"/>
      <c r="I57594" s="88"/>
      <c r="J57594" s="88"/>
      <c r="K57594" s="88"/>
    </row>
    <row r="57595" spans="2:11" hidden="1" x14ac:dyDescent="0.2">
      <c r="B57595" s="88"/>
      <c r="C57595" s="88"/>
      <c r="D57595" s="88"/>
      <c r="E57595" s="88"/>
      <c r="F57595" s="88"/>
      <c r="G57595" s="88"/>
      <c r="H57595" s="88"/>
      <c r="I57595" s="88"/>
      <c r="J57595" s="88"/>
      <c r="K57595" s="88"/>
    </row>
    <row r="57596" spans="2:11" hidden="1" x14ac:dyDescent="0.2">
      <c r="B57596" s="88"/>
      <c r="C57596" s="88"/>
      <c r="D57596" s="88"/>
      <c r="E57596" s="88"/>
      <c r="F57596" s="88"/>
      <c r="G57596" s="88"/>
      <c r="H57596" s="88"/>
      <c r="I57596" s="88"/>
      <c r="J57596" s="88"/>
      <c r="K57596" s="88"/>
    </row>
    <row r="57597" spans="2:11" hidden="1" x14ac:dyDescent="0.2">
      <c r="B57597" s="88"/>
      <c r="C57597" s="88"/>
      <c r="D57597" s="88"/>
      <c r="E57597" s="88"/>
      <c r="F57597" s="88"/>
      <c r="G57597" s="88"/>
      <c r="H57597" s="88"/>
      <c r="I57597" s="88"/>
      <c r="J57597" s="88"/>
      <c r="K57597" s="88"/>
    </row>
    <row r="57598" spans="2:11" hidden="1" x14ac:dyDescent="0.2">
      <c r="B57598" s="88"/>
      <c r="C57598" s="88"/>
      <c r="D57598" s="88"/>
      <c r="E57598" s="88"/>
      <c r="F57598" s="88"/>
      <c r="G57598" s="88"/>
      <c r="H57598" s="88"/>
      <c r="I57598" s="88"/>
      <c r="J57598" s="88"/>
      <c r="K57598" s="88"/>
    </row>
    <row r="57599" spans="2:11" hidden="1" x14ac:dyDescent="0.2">
      <c r="B57599" s="88"/>
      <c r="C57599" s="88"/>
      <c r="D57599" s="88"/>
      <c r="E57599" s="88"/>
      <c r="F57599" s="88"/>
      <c r="G57599" s="88"/>
      <c r="H57599" s="88"/>
      <c r="I57599" s="88"/>
      <c r="J57599" s="88"/>
      <c r="K57599" s="88"/>
    </row>
    <row r="57600" spans="2:11" hidden="1" x14ac:dyDescent="0.2">
      <c r="B57600" s="88"/>
      <c r="C57600" s="88"/>
      <c r="D57600" s="88"/>
      <c r="E57600" s="88"/>
      <c r="F57600" s="88"/>
      <c r="G57600" s="88"/>
      <c r="H57600" s="88"/>
      <c r="I57600" s="88"/>
      <c r="J57600" s="88"/>
      <c r="K57600" s="88"/>
    </row>
    <row r="57601" spans="2:11" hidden="1" x14ac:dyDescent="0.2">
      <c r="B57601" s="88"/>
      <c r="C57601" s="88"/>
      <c r="D57601" s="88"/>
      <c r="E57601" s="88"/>
      <c r="F57601" s="88"/>
      <c r="G57601" s="88"/>
      <c r="H57601" s="88"/>
      <c r="I57601" s="88"/>
      <c r="J57601" s="88"/>
      <c r="K57601" s="88"/>
    </row>
    <row r="57602" spans="2:11" hidden="1" x14ac:dyDescent="0.2">
      <c r="B57602" s="88"/>
      <c r="C57602" s="88"/>
      <c r="D57602" s="88"/>
      <c r="E57602" s="88"/>
      <c r="F57602" s="88"/>
      <c r="G57602" s="88"/>
      <c r="H57602" s="88"/>
      <c r="I57602" s="88"/>
      <c r="J57602" s="88"/>
      <c r="K57602" s="88"/>
    </row>
    <row r="57603" spans="2:11" hidden="1" x14ac:dyDescent="0.2">
      <c r="B57603" s="88"/>
      <c r="C57603" s="88"/>
      <c r="D57603" s="88"/>
      <c r="E57603" s="88"/>
      <c r="F57603" s="88"/>
      <c r="G57603" s="88"/>
      <c r="H57603" s="88"/>
      <c r="I57603" s="88"/>
      <c r="J57603" s="88"/>
      <c r="K57603" s="88"/>
    </row>
    <row r="57604" spans="2:11" hidden="1" x14ac:dyDescent="0.2">
      <c r="B57604" s="88"/>
      <c r="C57604" s="88"/>
      <c r="D57604" s="88"/>
      <c r="E57604" s="88"/>
      <c r="F57604" s="88"/>
      <c r="G57604" s="88"/>
      <c r="H57604" s="88"/>
      <c r="I57604" s="88"/>
      <c r="J57604" s="88"/>
      <c r="K57604" s="88"/>
    </row>
    <row r="57605" spans="2:11" hidden="1" x14ac:dyDescent="0.2">
      <c r="B57605" s="88"/>
      <c r="C57605" s="88"/>
      <c r="D57605" s="88"/>
      <c r="E57605" s="88"/>
      <c r="F57605" s="88"/>
      <c r="G57605" s="88"/>
      <c r="H57605" s="88"/>
      <c r="I57605" s="88"/>
      <c r="J57605" s="88"/>
      <c r="K57605" s="88"/>
    </row>
    <row r="57606" spans="2:11" hidden="1" x14ac:dyDescent="0.2">
      <c r="B57606" s="88"/>
      <c r="C57606" s="88"/>
      <c r="D57606" s="88"/>
      <c r="E57606" s="88"/>
      <c r="F57606" s="88"/>
      <c r="G57606" s="88"/>
      <c r="H57606" s="88"/>
      <c r="I57606" s="88"/>
      <c r="J57606" s="88"/>
      <c r="K57606" s="88"/>
    </row>
    <row r="57607" spans="2:11" hidden="1" x14ac:dyDescent="0.2">
      <c r="B57607" s="88"/>
      <c r="C57607" s="88"/>
      <c r="D57607" s="88"/>
      <c r="E57607" s="88"/>
      <c r="F57607" s="88"/>
      <c r="G57607" s="88"/>
      <c r="H57607" s="88"/>
      <c r="I57607" s="88"/>
      <c r="J57607" s="88"/>
      <c r="K57607" s="88"/>
    </row>
    <row r="57608" spans="2:11" hidden="1" x14ac:dyDescent="0.2">
      <c r="B57608" s="88"/>
      <c r="C57608" s="88"/>
      <c r="D57608" s="88"/>
      <c r="E57608" s="88"/>
      <c r="F57608" s="88"/>
      <c r="G57608" s="88"/>
      <c r="H57608" s="88"/>
      <c r="I57608" s="88"/>
      <c r="J57608" s="88"/>
      <c r="K57608" s="88"/>
    </row>
    <row r="57609" spans="2:11" hidden="1" x14ac:dyDescent="0.2">
      <c r="B57609" s="88"/>
      <c r="C57609" s="88"/>
      <c r="D57609" s="88"/>
      <c r="E57609" s="88"/>
      <c r="F57609" s="88"/>
      <c r="G57609" s="88"/>
      <c r="H57609" s="88"/>
      <c r="I57609" s="88"/>
      <c r="J57609" s="88"/>
      <c r="K57609" s="88"/>
    </row>
    <row r="57610" spans="2:11" hidden="1" x14ac:dyDescent="0.2">
      <c r="B57610" s="88"/>
      <c r="C57610" s="88"/>
      <c r="D57610" s="88"/>
      <c r="E57610" s="88"/>
      <c r="F57610" s="88"/>
      <c r="G57610" s="88"/>
      <c r="H57610" s="88"/>
      <c r="I57610" s="88"/>
      <c r="J57610" s="88"/>
      <c r="K57610" s="88"/>
    </row>
    <row r="57611" spans="2:11" hidden="1" x14ac:dyDescent="0.2">
      <c r="B57611" s="88"/>
      <c r="C57611" s="88"/>
      <c r="D57611" s="88"/>
      <c r="E57611" s="88"/>
      <c r="F57611" s="88"/>
      <c r="G57611" s="88"/>
      <c r="H57611" s="88"/>
      <c r="I57611" s="88"/>
      <c r="J57611" s="88"/>
      <c r="K57611" s="88"/>
    </row>
    <row r="57612" spans="2:11" hidden="1" x14ac:dyDescent="0.2">
      <c r="B57612" s="88"/>
      <c r="C57612" s="88"/>
      <c r="D57612" s="88"/>
      <c r="E57612" s="88"/>
      <c r="F57612" s="88"/>
      <c r="G57612" s="88"/>
      <c r="H57612" s="88"/>
      <c r="I57612" s="88"/>
      <c r="J57612" s="88"/>
      <c r="K57612" s="88"/>
    </row>
    <row r="57613" spans="2:11" hidden="1" x14ac:dyDescent="0.2">
      <c r="B57613" s="88"/>
      <c r="C57613" s="88"/>
      <c r="D57613" s="88"/>
      <c r="E57613" s="88"/>
      <c r="F57613" s="88"/>
      <c r="G57613" s="88"/>
      <c r="H57613" s="88"/>
      <c r="I57613" s="88"/>
      <c r="J57613" s="88"/>
      <c r="K57613" s="88"/>
    </row>
    <row r="57614" spans="2:11" hidden="1" x14ac:dyDescent="0.2">
      <c r="B57614" s="88"/>
      <c r="C57614" s="88"/>
      <c r="D57614" s="88"/>
      <c r="E57614" s="88"/>
      <c r="F57614" s="88"/>
      <c r="G57614" s="88"/>
      <c r="H57614" s="88"/>
      <c r="I57614" s="88"/>
      <c r="J57614" s="88"/>
      <c r="K57614" s="88"/>
    </row>
    <row r="57615" spans="2:11" hidden="1" x14ac:dyDescent="0.2">
      <c r="B57615" s="88"/>
      <c r="C57615" s="88"/>
      <c r="D57615" s="88"/>
      <c r="E57615" s="88"/>
      <c r="F57615" s="88"/>
      <c r="G57615" s="88"/>
      <c r="H57615" s="88"/>
      <c r="I57615" s="88"/>
      <c r="J57615" s="88"/>
      <c r="K57615" s="88"/>
    </row>
    <row r="57616" spans="2:11" hidden="1" x14ac:dyDescent="0.2">
      <c r="B57616" s="88"/>
      <c r="C57616" s="88"/>
      <c r="D57616" s="88"/>
      <c r="E57616" s="88"/>
      <c r="F57616" s="88"/>
      <c r="G57616" s="88"/>
      <c r="H57616" s="88"/>
      <c r="I57616" s="88"/>
      <c r="J57616" s="88"/>
      <c r="K57616" s="88"/>
    </row>
    <row r="57617" spans="2:11" hidden="1" x14ac:dyDescent="0.2">
      <c r="B57617" s="88"/>
      <c r="C57617" s="88"/>
      <c r="D57617" s="88"/>
      <c r="E57617" s="88"/>
      <c r="F57617" s="88"/>
      <c r="G57617" s="88"/>
      <c r="H57617" s="88"/>
      <c r="I57617" s="88"/>
      <c r="J57617" s="88"/>
      <c r="K57617" s="88"/>
    </row>
    <row r="57618" spans="2:11" hidden="1" x14ac:dyDescent="0.2">
      <c r="B57618" s="88"/>
      <c r="C57618" s="88"/>
      <c r="D57618" s="88"/>
      <c r="E57618" s="88"/>
      <c r="F57618" s="88"/>
      <c r="G57618" s="88"/>
      <c r="H57618" s="88"/>
      <c r="I57618" s="88"/>
      <c r="J57618" s="88"/>
      <c r="K57618" s="88"/>
    </row>
    <row r="57619" spans="2:11" hidden="1" x14ac:dyDescent="0.2">
      <c r="B57619" s="88"/>
      <c r="C57619" s="88"/>
      <c r="D57619" s="88"/>
      <c r="E57619" s="88"/>
      <c r="F57619" s="88"/>
      <c r="G57619" s="88"/>
      <c r="H57619" s="88"/>
      <c r="I57619" s="88"/>
      <c r="J57619" s="88"/>
      <c r="K57619" s="88"/>
    </row>
    <row r="57620" spans="2:11" hidden="1" x14ac:dyDescent="0.2">
      <c r="B57620" s="88"/>
      <c r="C57620" s="88"/>
      <c r="D57620" s="88"/>
      <c r="E57620" s="88"/>
      <c r="F57620" s="88"/>
      <c r="G57620" s="88"/>
      <c r="H57620" s="88"/>
      <c r="I57620" s="88"/>
      <c r="J57620" s="88"/>
      <c r="K57620" s="88"/>
    </row>
    <row r="57621" spans="2:11" hidden="1" x14ac:dyDescent="0.2">
      <c r="B57621" s="88"/>
      <c r="C57621" s="88"/>
      <c r="D57621" s="88"/>
      <c r="E57621" s="88"/>
      <c r="F57621" s="88"/>
      <c r="G57621" s="88"/>
      <c r="H57621" s="88"/>
      <c r="I57621" s="88"/>
      <c r="J57621" s="88"/>
      <c r="K57621" s="88"/>
    </row>
    <row r="57622" spans="2:11" hidden="1" x14ac:dyDescent="0.2">
      <c r="B57622" s="88"/>
      <c r="C57622" s="88"/>
      <c r="D57622" s="88"/>
      <c r="E57622" s="88"/>
      <c r="F57622" s="88"/>
      <c r="G57622" s="88"/>
      <c r="H57622" s="88"/>
      <c r="I57622" s="88"/>
      <c r="J57622" s="88"/>
      <c r="K57622" s="88"/>
    </row>
    <row r="57623" spans="2:11" hidden="1" x14ac:dyDescent="0.2">
      <c r="B57623" s="88"/>
      <c r="C57623" s="88"/>
      <c r="D57623" s="88"/>
      <c r="E57623" s="88"/>
      <c r="F57623" s="88"/>
      <c r="G57623" s="88"/>
      <c r="H57623" s="88"/>
      <c r="I57623" s="88"/>
      <c r="J57623" s="88"/>
      <c r="K57623" s="88"/>
    </row>
    <row r="57624" spans="2:11" hidden="1" x14ac:dyDescent="0.2">
      <c r="B57624" s="88"/>
      <c r="C57624" s="88"/>
      <c r="D57624" s="88"/>
      <c r="E57624" s="88"/>
      <c r="F57624" s="88"/>
      <c r="G57624" s="88"/>
      <c r="H57624" s="88"/>
      <c r="I57624" s="88"/>
      <c r="J57624" s="88"/>
      <c r="K57624" s="88"/>
    </row>
    <row r="57625" spans="2:11" hidden="1" x14ac:dyDescent="0.2">
      <c r="B57625" s="88"/>
      <c r="C57625" s="88"/>
      <c r="D57625" s="88"/>
      <c r="E57625" s="88"/>
      <c r="F57625" s="88"/>
      <c r="G57625" s="88"/>
      <c r="H57625" s="88"/>
      <c r="I57625" s="88"/>
      <c r="J57625" s="88"/>
      <c r="K57625" s="88"/>
    </row>
    <row r="57626" spans="2:11" hidden="1" x14ac:dyDescent="0.2">
      <c r="B57626" s="88"/>
      <c r="C57626" s="88"/>
      <c r="D57626" s="88"/>
      <c r="E57626" s="88"/>
      <c r="F57626" s="88"/>
      <c r="G57626" s="88"/>
      <c r="H57626" s="88"/>
      <c r="I57626" s="88"/>
      <c r="J57626" s="88"/>
      <c r="K57626" s="88"/>
    </row>
    <row r="57627" spans="2:11" hidden="1" x14ac:dyDescent="0.2">
      <c r="B57627" s="88"/>
      <c r="C57627" s="88"/>
      <c r="D57627" s="88"/>
      <c r="E57627" s="88"/>
      <c r="F57627" s="88"/>
      <c r="G57627" s="88"/>
      <c r="H57627" s="88"/>
      <c r="I57627" s="88"/>
      <c r="J57627" s="88"/>
      <c r="K57627" s="88"/>
    </row>
    <row r="57628" spans="2:11" hidden="1" x14ac:dyDescent="0.2">
      <c r="B57628" s="88"/>
      <c r="C57628" s="88"/>
      <c r="D57628" s="88"/>
      <c r="E57628" s="88"/>
      <c r="F57628" s="88"/>
      <c r="G57628" s="88"/>
      <c r="H57628" s="88"/>
      <c r="I57628" s="88"/>
      <c r="J57628" s="88"/>
      <c r="K57628" s="88"/>
    </row>
    <row r="57629" spans="2:11" hidden="1" x14ac:dyDescent="0.2">
      <c r="B57629" s="88"/>
      <c r="C57629" s="88"/>
      <c r="D57629" s="88"/>
      <c r="E57629" s="88"/>
      <c r="F57629" s="88"/>
      <c r="G57629" s="88"/>
      <c r="H57629" s="88"/>
      <c r="I57629" s="88"/>
      <c r="J57629" s="88"/>
      <c r="K57629" s="88"/>
    </row>
    <row r="57630" spans="2:11" hidden="1" x14ac:dyDescent="0.2">
      <c r="B57630" s="88"/>
      <c r="C57630" s="88"/>
      <c r="D57630" s="88"/>
      <c r="E57630" s="88"/>
      <c r="F57630" s="88"/>
      <c r="G57630" s="88"/>
      <c r="H57630" s="88"/>
      <c r="I57630" s="88"/>
      <c r="J57630" s="88"/>
      <c r="K57630" s="88"/>
    </row>
    <row r="57631" spans="2:11" hidden="1" x14ac:dyDescent="0.2">
      <c r="B57631" s="88"/>
      <c r="C57631" s="88"/>
      <c r="D57631" s="88"/>
      <c r="E57631" s="88"/>
      <c r="F57631" s="88"/>
      <c r="G57631" s="88"/>
      <c r="H57631" s="88"/>
      <c r="I57631" s="88"/>
      <c r="J57631" s="88"/>
      <c r="K57631" s="88"/>
    </row>
    <row r="57632" spans="2:11" hidden="1" x14ac:dyDescent="0.2">
      <c r="B57632" s="88"/>
      <c r="C57632" s="88"/>
      <c r="D57632" s="88"/>
      <c r="E57632" s="88"/>
      <c r="F57632" s="88"/>
      <c r="G57632" s="88"/>
      <c r="H57632" s="88"/>
      <c r="I57632" s="88"/>
      <c r="J57632" s="88"/>
      <c r="K57632" s="88"/>
    </row>
    <row r="57633" spans="2:11" hidden="1" x14ac:dyDescent="0.2">
      <c r="B57633" s="88"/>
      <c r="C57633" s="88"/>
      <c r="D57633" s="88"/>
      <c r="E57633" s="88"/>
      <c r="F57633" s="88"/>
      <c r="G57633" s="88"/>
      <c r="H57633" s="88"/>
      <c r="I57633" s="88"/>
      <c r="J57633" s="88"/>
      <c r="K57633" s="88"/>
    </row>
    <row r="57634" spans="2:11" hidden="1" x14ac:dyDescent="0.2">
      <c r="B57634" s="88"/>
      <c r="C57634" s="88"/>
      <c r="D57634" s="88"/>
      <c r="E57634" s="88"/>
      <c r="F57634" s="88"/>
      <c r="G57634" s="88"/>
      <c r="H57634" s="88"/>
      <c r="I57634" s="88"/>
      <c r="J57634" s="88"/>
      <c r="K57634" s="88"/>
    </row>
    <row r="57635" spans="2:11" hidden="1" x14ac:dyDescent="0.2">
      <c r="B57635" s="88"/>
      <c r="C57635" s="88"/>
      <c r="D57635" s="88"/>
      <c r="E57635" s="88"/>
      <c r="F57635" s="88"/>
      <c r="G57635" s="88"/>
      <c r="H57635" s="88"/>
      <c r="I57635" s="88"/>
      <c r="J57635" s="88"/>
      <c r="K57635" s="88"/>
    </row>
    <row r="57636" spans="2:11" hidden="1" x14ac:dyDescent="0.2">
      <c r="B57636" s="88"/>
      <c r="C57636" s="88"/>
      <c r="D57636" s="88"/>
      <c r="E57636" s="88"/>
      <c r="F57636" s="88"/>
      <c r="G57636" s="88"/>
      <c r="H57636" s="88"/>
      <c r="I57636" s="88"/>
      <c r="J57636" s="88"/>
      <c r="K57636" s="88"/>
    </row>
    <row r="57637" spans="2:11" hidden="1" x14ac:dyDescent="0.2">
      <c r="B57637" s="88"/>
      <c r="C57637" s="88"/>
      <c r="D57637" s="88"/>
      <c r="E57637" s="88"/>
      <c r="F57637" s="88"/>
      <c r="G57637" s="88"/>
      <c r="H57637" s="88"/>
      <c r="I57637" s="88"/>
      <c r="J57637" s="88"/>
      <c r="K57637" s="88"/>
    </row>
    <row r="57638" spans="2:11" hidden="1" x14ac:dyDescent="0.2">
      <c r="B57638" s="88"/>
      <c r="C57638" s="88"/>
      <c r="D57638" s="88"/>
      <c r="E57638" s="88"/>
      <c r="F57638" s="88"/>
      <c r="G57638" s="88"/>
      <c r="H57638" s="88"/>
      <c r="I57638" s="88"/>
      <c r="J57638" s="88"/>
      <c r="K57638" s="88"/>
    </row>
    <row r="57639" spans="2:11" hidden="1" x14ac:dyDescent="0.2">
      <c r="B57639" s="88"/>
      <c r="C57639" s="88"/>
      <c r="D57639" s="88"/>
      <c r="E57639" s="88"/>
      <c r="F57639" s="88"/>
      <c r="G57639" s="88"/>
      <c r="H57639" s="88"/>
      <c r="I57639" s="88"/>
      <c r="J57639" s="88"/>
      <c r="K57639" s="88"/>
    </row>
    <row r="57640" spans="2:11" hidden="1" x14ac:dyDescent="0.2">
      <c r="B57640" s="88"/>
      <c r="C57640" s="88"/>
      <c r="D57640" s="88"/>
      <c r="E57640" s="88"/>
      <c r="F57640" s="88"/>
      <c r="G57640" s="88"/>
      <c r="H57640" s="88"/>
      <c r="I57640" s="88"/>
      <c r="J57640" s="88"/>
      <c r="K57640" s="88"/>
    </row>
    <row r="57641" spans="2:11" hidden="1" x14ac:dyDescent="0.2">
      <c r="B57641" s="88"/>
      <c r="C57641" s="88"/>
      <c r="D57641" s="88"/>
      <c r="E57641" s="88"/>
      <c r="F57641" s="88"/>
      <c r="G57641" s="88"/>
      <c r="H57641" s="88"/>
      <c r="I57641" s="88"/>
      <c r="J57641" s="88"/>
      <c r="K57641" s="88"/>
    </row>
    <row r="57642" spans="2:11" hidden="1" x14ac:dyDescent="0.2">
      <c r="B57642" s="88"/>
      <c r="C57642" s="88"/>
      <c r="D57642" s="88"/>
      <c r="E57642" s="88"/>
      <c r="F57642" s="88"/>
      <c r="G57642" s="88"/>
      <c r="H57642" s="88"/>
      <c r="I57642" s="88"/>
      <c r="J57642" s="88"/>
      <c r="K57642" s="88"/>
    </row>
    <row r="57643" spans="2:11" hidden="1" x14ac:dyDescent="0.2">
      <c r="B57643" s="88"/>
      <c r="C57643" s="88"/>
      <c r="D57643" s="88"/>
      <c r="E57643" s="88"/>
      <c r="F57643" s="88"/>
      <c r="G57643" s="88"/>
      <c r="H57643" s="88"/>
      <c r="I57643" s="88"/>
      <c r="J57643" s="88"/>
      <c r="K57643" s="88"/>
    </row>
    <row r="57644" spans="2:11" hidden="1" x14ac:dyDescent="0.2">
      <c r="B57644" s="88"/>
      <c r="C57644" s="88"/>
      <c r="D57644" s="88"/>
      <c r="E57644" s="88"/>
      <c r="F57644" s="88"/>
      <c r="G57644" s="88"/>
      <c r="H57644" s="88"/>
      <c r="I57644" s="88"/>
      <c r="J57644" s="88"/>
      <c r="K57644" s="88"/>
    </row>
    <row r="57645" spans="2:11" hidden="1" x14ac:dyDescent="0.2">
      <c r="B57645" s="88"/>
      <c r="C57645" s="88"/>
      <c r="D57645" s="88"/>
      <c r="E57645" s="88"/>
      <c r="F57645" s="88"/>
      <c r="G57645" s="88"/>
      <c r="H57645" s="88"/>
      <c r="I57645" s="88"/>
      <c r="J57645" s="88"/>
      <c r="K57645" s="88"/>
    </row>
    <row r="57646" spans="2:11" hidden="1" x14ac:dyDescent="0.2">
      <c r="B57646" s="88"/>
      <c r="C57646" s="88"/>
      <c r="D57646" s="88"/>
      <c r="E57646" s="88"/>
      <c r="F57646" s="88"/>
      <c r="G57646" s="88"/>
      <c r="H57646" s="88"/>
      <c r="I57646" s="88"/>
      <c r="J57646" s="88"/>
      <c r="K57646" s="88"/>
    </row>
    <row r="57647" spans="2:11" hidden="1" x14ac:dyDescent="0.2">
      <c r="B57647" s="88"/>
      <c r="C57647" s="88"/>
      <c r="D57647" s="88"/>
      <c r="E57647" s="88"/>
      <c r="F57647" s="88"/>
      <c r="G57647" s="88"/>
      <c r="H57647" s="88"/>
      <c r="I57647" s="88"/>
      <c r="J57647" s="88"/>
      <c r="K57647" s="88"/>
    </row>
    <row r="57648" spans="2:11" hidden="1" x14ac:dyDescent="0.2">
      <c r="B57648" s="88"/>
      <c r="C57648" s="88"/>
      <c r="D57648" s="88"/>
      <c r="E57648" s="88"/>
      <c r="F57648" s="88"/>
      <c r="G57648" s="88"/>
      <c r="H57648" s="88"/>
      <c r="I57648" s="88"/>
      <c r="J57648" s="88"/>
      <c r="K57648" s="88"/>
    </row>
    <row r="57649" spans="2:11" hidden="1" x14ac:dyDescent="0.2">
      <c r="B57649" s="88"/>
      <c r="C57649" s="88"/>
      <c r="D57649" s="88"/>
      <c r="E57649" s="88"/>
      <c r="F57649" s="88"/>
      <c r="G57649" s="88"/>
      <c r="H57649" s="88"/>
      <c r="I57649" s="88"/>
      <c r="J57649" s="88"/>
      <c r="K57649" s="88"/>
    </row>
    <row r="57650" spans="2:11" hidden="1" x14ac:dyDescent="0.2">
      <c r="B57650" s="88"/>
      <c r="C57650" s="88"/>
      <c r="D57650" s="88"/>
      <c r="E57650" s="88"/>
      <c r="F57650" s="88"/>
      <c r="G57650" s="88"/>
      <c r="H57650" s="88"/>
      <c r="I57650" s="88"/>
      <c r="J57650" s="88"/>
      <c r="K57650" s="88"/>
    </row>
    <row r="57651" spans="2:11" hidden="1" x14ac:dyDescent="0.2">
      <c r="B57651" s="88"/>
      <c r="C57651" s="88"/>
      <c r="D57651" s="88"/>
      <c r="E57651" s="88"/>
      <c r="F57651" s="88"/>
      <c r="G57651" s="88"/>
      <c r="H57651" s="88"/>
      <c r="I57651" s="88"/>
      <c r="J57651" s="88"/>
      <c r="K57651" s="88"/>
    </row>
    <row r="57652" spans="2:11" hidden="1" x14ac:dyDescent="0.2">
      <c r="B57652" s="88"/>
      <c r="C57652" s="88"/>
      <c r="D57652" s="88"/>
      <c r="E57652" s="88"/>
      <c r="F57652" s="88"/>
      <c r="G57652" s="88"/>
      <c r="H57652" s="88"/>
      <c r="I57652" s="88"/>
      <c r="J57652" s="88"/>
      <c r="K57652" s="88"/>
    </row>
    <row r="57653" spans="2:11" hidden="1" x14ac:dyDescent="0.2">
      <c r="B57653" s="88"/>
      <c r="C57653" s="88"/>
      <c r="D57653" s="88"/>
      <c r="E57653" s="88"/>
      <c r="F57653" s="88"/>
      <c r="G57653" s="88"/>
      <c r="H57653" s="88"/>
      <c r="I57653" s="88"/>
      <c r="J57653" s="88"/>
      <c r="K57653" s="88"/>
    </row>
    <row r="57654" spans="2:11" hidden="1" x14ac:dyDescent="0.2">
      <c r="B57654" s="88"/>
      <c r="C57654" s="88"/>
      <c r="D57654" s="88"/>
      <c r="E57654" s="88"/>
      <c r="F57654" s="88"/>
      <c r="G57654" s="88"/>
      <c r="H57654" s="88"/>
      <c r="I57654" s="88"/>
      <c r="J57654" s="88"/>
      <c r="K57654" s="88"/>
    </row>
    <row r="57655" spans="2:11" hidden="1" x14ac:dyDescent="0.2">
      <c r="B57655" s="88"/>
      <c r="C57655" s="88"/>
      <c r="D57655" s="88"/>
      <c r="E57655" s="88"/>
      <c r="F57655" s="88"/>
      <c r="G57655" s="88"/>
      <c r="H57655" s="88"/>
      <c r="I57655" s="88"/>
      <c r="J57655" s="88"/>
      <c r="K57655" s="88"/>
    </row>
    <row r="57656" spans="2:11" hidden="1" x14ac:dyDescent="0.2">
      <c r="B57656" s="88"/>
      <c r="C57656" s="88"/>
      <c r="D57656" s="88"/>
      <c r="E57656" s="88"/>
      <c r="F57656" s="88"/>
      <c r="G57656" s="88"/>
      <c r="H57656" s="88"/>
      <c r="I57656" s="88"/>
      <c r="J57656" s="88"/>
      <c r="K57656" s="88"/>
    </row>
    <row r="57657" spans="2:11" hidden="1" x14ac:dyDescent="0.2">
      <c r="B57657" s="88"/>
      <c r="C57657" s="88"/>
      <c r="D57657" s="88"/>
      <c r="E57657" s="88"/>
      <c r="F57657" s="88"/>
      <c r="G57657" s="88"/>
      <c r="H57657" s="88"/>
      <c r="I57657" s="88"/>
      <c r="J57657" s="88"/>
      <c r="K57657" s="88"/>
    </row>
    <row r="57658" spans="2:11" hidden="1" x14ac:dyDescent="0.2">
      <c r="B57658" s="88"/>
      <c r="C57658" s="88"/>
      <c r="D57658" s="88"/>
      <c r="E57658" s="88"/>
      <c r="F57658" s="88"/>
      <c r="G57658" s="88"/>
      <c r="H57658" s="88"/>
      <c r="I57658" s="88"/>
      <c r="J57658" s="88"/>
      <c r="K57658" s="88"/>
    </row>
    <row r="57659" spans="2:11" hidden="1" x14ac:dyDescent="0.2">
      <c r="B57659" s="88"/>
      <c r="C57659" s="88"/>
      <c r="D57659" s="88"/>
      <c r="E57659" s="88"/>
      <c r="F57659" s="88"/>
      <c r="G57659" s="88"/>
      <c r="H57659" s="88"/>
      <c r="I57659" s="88"/>
      <c r="J57659" s="88"/>
      <c r="K57659" s="88"/>
    </row>
    <row r="57660" spans="2:11" hidden="1" x14ac:dyDescent="0.2">
      <c r="B57660" s="88"/>
      <c r="C57660" s="88"/>
      <c r="D57660" s="88"/>
      <c r="E57660" s="88"/>
      <c r="F57660" s="88"/>
      <c r="G57660" s="88"/>
      <c r="H57660" s="88"/>
      <c r="I57660" s="88"/>
      <c r="J57660" s="88"/>
      <c r="K57660" s="88"/>
    </row>
    <row r="57661" spans="2:11" hidden="1" x14ac:dyDescent="0.2">
      <c r="B57661" s="88"/>
      <c r="C57661" s="88"/>
      <c r="D57661" s="88"/>
      <c r="E57661" s="88"/>
      <c r="F57661" s="88"/>
      <c r="G57661" s="88"/>
      <c r="H57661" s="88"/>
      <c r="I57661" s="88"/>
      <c r="J57661" s="88"/>
      <c r="K57661" s="88"/>
    </row>
    <row r="57662" spans="2:11" hidden="1" x14ac:dyDescent="0.2">
      <c r="B57662" s="88"/>
      <c r="C57662" s="88"/>
      <c r="D57662" s="88"/>
      <c r="E57662" s="88"/>
      <c r="F57662" s="88"/>
      <c r="G57662" s="88"/>
      <c r="H57662" s="88"/>
      <c r="I57662" s="88"/>
      <c r="J57662" s="88"/>
      <c r="K57662" s="88"/>
    </row>
    <row r="57663" spans="2:11" hidden="1" x14ac:dyDescent="0.2">
      <c r="B57663" s="88"/>
      <c r="C57663" s="88"/>
      <c r="D57663" s="88"/>
      <c r="E57663" s="88"/>
      <c r="F57663" s="88"/>
      <c r="G57663" s="88"/>
      <c r="H57663" s="88"/>
      <c r="I57663" s="88"/>
      <c r="J57663" s="88"/>
      <c r="K57663" s="88"/>
    </row>
    <row r="57664" spans="2:11" hidden="1" x14ac:dyDescent="0.2">
      <c r="B57664" s="88"/>
      <c r="C57664" s="88"/>
      <c r="D57664" s="88"/>
      <c r="E57664" s="88"/>
      <c r="F57664" s="88"/>
      <c r="G57664" s="88"/>
      <c r="H57664" s="88"/>
      <c r="I57664" s="88"/>
      <c r="J57664" s="88"/>
      <c r="K57664" s="88"/>
    </row>
    <row r="57665" spans="2:11" hidden="1" x14ac:dyDescent="0.2">
      <c r="B57665" s="88"/>
      <c r="C57665" s="88"/>
      <c r="D57665" s="88"/>
      <c r="E57665" s="88"/>
      <c r="F57665" s="88"/>
      <c r="G57665" s="88"/>
      <c r="H57665" s="88"/>
      <c r="I57665" s="88"/>
      <c r="J57665" s="88"/>
      <c r="K57665" s="88"/>
    </row>
    <row r="57666" spans="2:11" hidden="1" x14ac:dyDescent="0.2">
      <c r="B57666" s="88"/>
      <c r="C57666" s="88"/>
      <c r="D57666" s="88"/>
      <c r="E57666" s="88"/>
      <c r="F57666" s="88"/>
      <c r="G57666" s="88"/>
      <c r="H57666" s="88"/>
      <c r="I57666" s="88"/>
      <c r="J57666" s="88"/>
      <c r="K57666" s="88"/>
    </row>
    <row r="57667" spans="2:11" hidden="1" x14ac:dyDescent="0.2">
      <c r="B57667" s="88"/>
      <c r="C57667" s="88"/>
      <c r="D57667" s="88"/>
      <c r="E57667" s="88"/>
      <c r="F57667" s="88"/>
      <c r="G57667" s="88"/>
      <c r="H57667" s="88"/>
      <c r="I57667" s="88"/>
      <c r="J57667" s="88"/>
      <c r="K57667" s="88"/>
    </row>
    <row r="57668" spans="2:11" hidden="1" x14ac:dyDescent="0.2">
      <c r="B57668" s="88"/>
      <c r="C57668" s="88"/>
      <c r="D57668" s="88"/>
      <c r="E57668" s="88"/>
      <c r="F57668" s="88"/>
      <c r="G57668" s="88"/>
      <c r="H57668" s="88"/>
      <c r="I57668" s="88"/>
      <c r="J57668" s="88"/>
      <c r="K57668" s="88"/>
    </row>
    <row r="57669" spans="2:11" hidden="1" x14ac:dyDescent="0.2">
      <c r="B57669" s="88"/>
      <c r="C57669" s="88"/>
      <c r="D57669" s="88"/>
      <c r="E57669" s="88"/>
      <c r="F57669" s="88"/>
      <c r="G57669" s="88"/>
      <c r="H57669" s="88"/>
      <c r="I57669" s="88"/>
      <c r="J57669" s="88"/>
      <c r="K57669" s="88"/>
    </row>
    <row r="57670" spans="2:11" hidden="1" x14ac:dyDescent="0.2">
      <c r="B57670" s="88"/>
      <c r="C57670" s="88"/>
      <c r="D57670" s="88"/>
      <c r="E57670" s="88"/>
      <c r="F57670" s="88"/>
      <c r="G57670" s="88"/>
      <c r="H57670" s="88"/>
      <c r="I57670" s="88"/>
      <c r="J57670" s="88"/>
      <c r="K57670" s="88"/>
    </row>
    <row r="57671" spans="2:11" hidden="1" x14ac:dyDescent="0.2">
      <c r="B57671" s="88"/>
      <c r="C57671" s="88"/>
      <c r="D57671" s="88"/>
      <c r="E57671" s="88"/>
      <c r="F57671" s="88"/>
      <c r="G57671" s="88"/>
      <c r="H57671" s="88"/>
      <c r="I57671" s="88"/>
      <c r="J57671" s="88"/>
      <c r="K57671" s="88"/>
    </row>
    <row r="57672" spans="2:11" hidden="1" x14ac:dyDescent="0.2">
      <c r="B57672" s="88"/>
      <c r="C57672" s="88"/>
      <c r="D57672" s="88"/>
      <c r="E57672" s="88"/>
      <c r="F57672" s="88"/>
      <c r="G57672" s="88"/>
      <c r="H57672" s="88"/>
      <c r="I57672" s="88"/>
      <c r="J57672" s="88"/>
      <c r="K57672" s="88"/>
    </row>
    <row r="57673" spans="2:11" hidden="1" x14ac:dyDescent="0.2">
      <c r="B57673" s="88"/>
      <c r="C57673" s="88"/>
      <c r="D57673" s="88"/>
      <c r="E57673" s="88"/>
      <c r="F57673" s="88"/>
      <c r="G57673" s="88"/>
      <c r="H57673" s="88"/>
      <c r="I57673" s="88"/>
      <c r="J57673" s="88"/>
      <c r="K57673" s="88"/>
    </row>
    <row r="57674" spans="2:11" hidden="1" x14ac:dyDescent="0.2">
      <c r="B57674" s="88"/>
      <c r="C57674" s="88"/>
      <c r="D57674" s="88"/>
      <c r="E57674" s="88"/>
      <c r="F57674" s="88"/>
      <c r="G57674" s="88"/>
      <c r="H57674" s="88"/>
      <c r="I57674" s="88"/>
      <c r="J57674" s="88"/>
      <c r="K57674" s="88"/>
    </row>
    <row r="57675" spans="2:11" hidden="1" x14ac:dyDescent="0.2">
      <c r="B57675" s="88"/>
      <c r="C57675" s="88"/>
      <c r="D57675" s="88"/>
      <c r="E57675" s="88"/>
      <c r="F57675" s="88"/>
      <c r="G57675" s="88"/>
      <c r="H57675" s="88"/>
      <c r="I57675" s="88"/>
      <c r="J57675" s="88"/>
      <c r="K57675" s="88"/>
    </row>
    <row r="57676" spans="2:11" hidden="1" x14ac:dyDescent="0.2">
      <c r="B57676" s="88"/>
      <c r="C57676" s="88"/>
      <c r="D57676" s="88"/>
      <c r="E57676" s="88"/>
      <c r="F57676" s="88"/>
      <c r="G57676" s="88"/>
      <c r="H57676" s="88"/>
      <c r="I57676" s="88"/>
      <c r="J57676" s="88"/>
      <c r="K57676" s="88"/>
    </row>
    <row r="57677" spans="2:11" hidden="1" x14ac:dyDescent="0.2">
      <c r="B57677" s="88"/>
      <c r="C57677" s="88"/>
      <c r="D57677" s="88"/>
      <c r="E57677" s="88"/>
      <c r="F57677" s="88"/>
      <c r="G57677" s="88"/>
      <c r="H57677" s="88"/>
      <c r="I57677" s="88"/>
      <c r="J57677" s="88"/>
      <c r="K57677" s="88"/>
    </row>
    <row r="57678" spans="2:11" hidden="1" x14ac:dyDescent="0.2">
      <c r="B57678" s="88"/>
      <c r="C57678" s="88"/>
      <c r="D57678" s="88"/>
      <c r="E57678" s="88"/>
      <c r="F57678" s="88"/>
      <c r="G57678" s="88"/>
      <c r="H57678" s="88"/>
      <c r="I57678" s="88"/>
      <c r="J57678" s="88"/>
      <c r="K57678" s="88"/>
    </row>
    <row r="57679" spans="2:11" hidden="1" x14ac:dyDescent="0.2">
      <c r="B57679" s="88"/>
      <c r="C57679" s="88"/>
      <c r="D57679" s="88"/>
      <c r="E57679" s="88"/>
      <c r="F57679" s="88"/>
      <c r="G57679" s="88"/>
      <c r="H57679" s="88"/>
      <c r="I57679" s="88"/>
      <c r="J57679" s="88"/>
      <c r="K57679" s="88"/>
    </row>
    <row r="57680" spans="2:11" hidden="1" x14ac:dyDescent="0.2">
      <c r="B57680" s="88"/>
      <c r="C57680" s="88"/>
      <c r="D57680" s="88"/>
      <c r="E57680" s="88"/>
      <c r="F57680" s="88"/>
      <c r="G57680" s="88"/>
      <c r="H57680" s="88"/>
      <c r="I57680" s="88"/>
      <c r="J57680" s="88"/>
      <c r="K57680" s="88"/>
    </row>
    <row r="57681" spans="2:11" hidden="1" x14ac:dyDescent="0.2">
      <c r="B57681" s="88"/>
      <c r="C57681" s="88"/>
      <c r="D57681" s="88"/>
      <c r="E57681" s="88"/>
      <c r="F57681" s="88"/>
      <c r="G57681" s="88"/>
      <c r="H57681" s="88"/>
      <c r="I57681" s="88"/>
      <c r="J57681" s="88"/>
      <c r="K57681" s="88"/>
    </row>
    <row r="57682" spans="2:11" hidden="1" x14ac:dyDescent="0.2">
      <c r="B57682" s="88"/>
      <c r="C57682" s="88"/>
      <c r="D57682" s="88"/>
      <c r="E57682" s="88"/>
      <c r="F57682" s="88"/>
      <c r="G57682" s="88"/>
      <c r="H57682" s="88"/>
      <c r="I57682" s="88"/>
      <c r="J57682" s="88"/>
      <c r="K57682" s="88"/>
    </row>
    <row r="57683" spans="2:11" hidden="1" x14ac:dyDescent="0.2">
      <c r="B57683" s="88"/>
      <c r="C57683" s="88"/>
      <c r="D57683" s="88"/>
      <c r="E57683" s="88"/>
      <c r="F57683" s="88"/>
      <c r="G57683" s="88"/>
      <c r="H57683" s="88"/>
      <c r="I57683" s="88"/>
      <c r="J57683" s="88"/>
      <c r="K57683" s="88"/>
    </row>
    <row r="57684" spans="2:11" hidden="1" x14ac:dyDescent="0.2">
      <c r="B57684" s="88"/>
      <c r="C57684" s="88"/>
      <c r="D57684" s="88"/>
      <c r="E57684" s="88"/>
      <c r="F57684" s="88"/>
      <c r="G57684" s="88"/>
      <c r="H57684" s="88"/>
      <c r="I57684" s="88"/>
      <c r="J57684" s="88"/>
      <c r="K57684" s="88"/>
    </row>
    <row r="57685" spans="2:11" hidden="1" x14ac:dyDescent="0.2">
      <c r="B57685" s="88"/>
      <c r="C57685" s="88"/>
      <c r="D57685" s="88"/>
      <c r="E57685" s="88"/>
      <c r="F57685" s="88"/>
      <c r="G57685" s="88"/>
      <c r="H57685" s="88"/>
      <c r="I57685" s="88"/>
      <c r="J57685" s="88"/>
      <c r="K57685" s="88"/>
    </row>
    <row r="57686" spans="2:11" hidden="1" x14ac:dyDescent="0.2">
      <c r="B57686" s="88"/>
      <c r="C57686" s="88"/>
      <c r="D57686" s="88"/>
      <c r="E57686" s="88"/>
      <c r="F57686" s="88"/>
      <c r="G57686" s="88"/>
      <c r="H57686" s="88"/>
      <c r="I57686" s="88"/>
      <c r="J57686" s="88"/>
      <c r="K57686" s="88"/>
    </row>
    <row r="57687" spans="2:11" hidden="1" x14ac:dyDescent="0.2">
      <c r="B57687" s="88"/>
      <c r="C57687" s="88"/>
      <c r="D57687" s="88"/>
      <c r="E57687" s="88"/>
      <c r="F57687" s="88"/>
      <c r="G57687" s="88"/>
      <c r="H57687" s="88"/>
      <c r="I57687" s="88"/>
      <c r="J57687" s="88"/>
      <c r="K57687" s="88"/>
    </row>
    <row r="57688" spans="2:11" hidden="1" x14ac:dyDescent="0.2">
      <c r="B57688" s="88"/>
      <c r="C57688" s="88"/>
      <c r="D57688" s="88"/>
      <c r="E57688" s="88"/>
      <c r="F57688" s="88"/>
      <c r="G57688" s="88"/>
      <c r="H57688" s="88"/>
      <c r="I57688" s="88"/>
      <c r="J57688" s="88"/>
      <c r="K57688" s="88"/>
    </row>
    <row r="57689" spans="2:11" hidden="1" x14ac:dyDescent="0.2">
      <c r="B57689" s="88"/>
      <c r="C57689" s="88"/>
      <c r="D57689" s="88"/>
      <c r="E57689" s="88"/>
      <c r="F57689" s="88"/>
      <c r="G57689" s="88"/>
      <c r="H57689" s="88"/>
      <c r="I57689" s="88"/>
      <c r="J57689" s="88"/>
      <c r="K57689" s="88"/>
    </row>
    <row r="57690" spans="2:11" hidden="1" x14ac:dyDescent="0.2">
      <c r="B57690" s="88"/>
      <c r="C57690" s="88"/>
      <c r="D57690" s="88"/>
      <c r="E57690" s="88"/>
      <c r="F57690" s="88"/>
      <c r="G57690" s="88"/>
      <c r="H57690" s="88"/>
      <c r="I57690" s="88"/>
      <c r="J57690" s="88"/>
      <c r="K57690" s="88"/>
    </row>
    <row r="57691" spans="2:11" hidden="1" x14ac:dyDescent="0.2">
      <c r="B57691" s="88"/>
      <c r="C57691" s="88"/>
      <c r="D57691" s="88"/>
      <c r="E57691" s="88"/>
      <c r="F57691" s="88"/>
      <c r="G57691" s="88"/>
      <c r="H57691" s="88"/>
      <c r="I57691" s="88"/>
      <c r="J57691" s="88"/>
      <c r="K57691" s="88"/>
    </row>
    <row r="57692" spans="2:11" hidden="1" x14ac:dyDescent="0.2">
      <c r="B57692" s="88"/>
      <c r="C57692" s="88"/>
      <c r="D57692" s="88"/>
      <c r="E57692" s="88"/>
      <c r="F57692" s="88"/>
      <c r="G57692" s="88"/>
      <c r="H57692" s="88"/>
      <c r="I57692" s="88"/>
      <c r="J57692" s="88"/>
      <c r="K57692" s="88"/>
    </row>
    <row r="57693" spans="2:11" hidden="1" x14ac:dyDescent="0.2">
      <c r="B57693" s="88"/>
      <c r="C57693" s="88"/>
      <c r="D57693" s="88"/>
      <c r="E57693" s="88"/>
      <c r="F57693" s="88"/>
      <c r="G57693" s="88"/>
      <c r="H57693" s="88"/>
      <c r="I57693" s="88"/>
      <c r="J57693" s="88"/>
      <c r="K57693" s="88"/>
    </row>
    <row r="57694" spans="2:11" hidden="1" x14ac:dyDescent="0.2">
      <c r="B57694" s="88"/>
      <c r="C57694" s="88"/>
      <c r="D57694" s="88"/>
      <c r="E57694" s="88"/>
      <c r="F57694" s="88"/>
      <c r="G57694" s="88"/>
      <c r="H57694" s="88"/>
      <c r="I57694" s="88"/>
      <c r="J57694" s="88"/>
      <c r="K57694" s="88"/>
    </row>
    <row r="57695" spans="2:11" hidden="1" x14ac:dyDescent="0.2">
      <c r="B57695" s="88"/>
      <c r="C57695" s="88"/>
      <c r="D57695" s="88"/>
      <c r="E57695" s="88"/>
      <c r="F57695" s="88"/>
      <c r="G57695" s="88"/>
      <c r="H57695" s="88"/>
      <c r="I57695" s="88"/>
      <c r="J57695" s="88"/>
      <c r="K57695" s="88"/>
    </row>
    <row r="57696" spans="2:11" hidden="1" x14ac:dyDescent="0.2">
      <c r="B57696" s="88"/>
      <c r="C57696" s="88"/>
      <c r="D57696" s="88"/>
      <c r="E57696" s="88"/>
      <c r="F57696" s="88"/>
      <c r="G57696" s="88"/>
      <c r="H57696" s="88"/>
      <c r="I57696" s="88"/>
      <c r="J57696" s="88"/>
      <c r="K57696" s="88"/>
    </row>
    <row r="57697" spans="2:11" hidden="1" x14ac:dyDescent="0.2">
      <c r="B57697" s="88"/>
      <c r="C57697" s="88"/>
      <c r="D57697" s="88"/>
      <c r="E57697" s="88"/>
      <c r="F57697" s="88"/>
      <c r="G57697" s="88"/>
      <c r="H57697" s="88"/>
      <c r="I57697" s="88"/>
      <c r="J57697" s="88"/>
      <c r="K57697" s="88"/>
    </row>
    <row r="57698" spans="2:11" hidden="1" x14ac:dyDescent="0.2">
      <c r="B57698" s="88"/>
      <c r="C57698" s="88"/>
      <c r="D57698" s="88"/>
      <c r="E57698" s="88"/>
      <c r="F57698" s="88"/>
      <c r="G57698" s="88"/>
      <c r="H57698" s="88"/>
      <c r="I57698" s="88"/>
      <c r="J57698" s="88"/>
      <c r="K57698" s="88"/>
    </row>
    <row r="57699" spans="2:11" hidden="1" x14ac:dyDescent="0.2">
      <c r="B57699" s="88"/>
      <c r="C57699" s="88"/>
      <c r="D57699" s="88"/>
      <c r="E57699" s="88"/>
      <c r="F57699" s="88"/>
      <c r="G57699" s="88"/>
      <c r="H57699" s="88"/>
      <c r="I57699" s="88"/>
      <c r="J57699" s="88"/>
      <c r="K57699" s="88"/>
    </row>
    <row r="57700" spans="2:11" hidden="1" x14ac:dyDescent="0.2">
      <c r="B57700" s="88"/>
      <c r="C57700" s="88"/>
      <c r="D57700" s="88"/>
      <c r="E57700" s="88"/>
      <c r="F57700" s="88"/>
      <c r="G57700" s="88"/>
      <c r="H57700" s="88"/>
      <c r="I57700" s="88"/>
      <c r="J57700" s="88"/>
      <c r="K57700" s="88"/>
    </row>
    <row r="57701" spans="2:11" hidden="1" x14ac:dyDescent="0.2">
      <c r="B57701" s="88"/>
      <c r="C57701" s="88"/>
      <c r="D57701" s="88"/>
      <c r="E57701" s="88"/>
      <c r="F57701" s="88"/>
      <c r="G57701" s="88"/>
      <c r="H57701" s="88"/>
      <c r="I57701" s="88"/>
      <c r="J57701" s="88"/>
      <c r="K57701" s="88"/>
    </row>
    <row r="57702" spans="2:11" hidden="1" x14ac:dyDescent="0.2">
      <c r="B57702" s="88"/>
      <c r="C57702" s="88"/>
      <c r="D57702" s="88"/>
      <c r="E57702" s="88"/>
      <c r="F57702" s="88"/>
      <c r="G57702" s="88"/>
      <c r="H57702" s="88"/>
      <c r="I57702" s="88"/>
      <c r="J57702" s="88"/>
      <c r="K57702" s="88"/>
    </row>
    <row r="57703" spans="2:11" hidden="1" x14ac:dyDescent="0.2">
      <c r="B57703" s="88"/>
      <c r="C57703" s="88"/>
      <c r="D57703" s="88"/>
      <c r="E57703" s="88"/>
      <c r="F57703" s="88"/>
      <c r="G57703" s="88"/>
      <c r="H57703" s="88"/>
      <c r="I57703" s="88"/>
      <c r="J57703" s="88"/>
      <c r="K57703" s="88"/>
    </row>
    <row r="57704" spans="2:11" hidden="1" x14ac:dyDescent="0.2">
      <c r="B57704" s="88"/>
      <c r="C57704" s="88"/>
      <c r="D57704" s="88"/>
      <c r="E57704" s="88"/>
      <c r="F57704" s="88"/>
      <c r="G57704" s="88"/>
      <c r="H57704" s="88"/>
      <c r="I57704" s="88"/>
      <c r="J57704" s="88"/>
      <c r="K57704" s="88"/>
    </row>
    <row r="57705" spans="2:11" hidden="1" x14ac:dyDescent="0.2">
      <c r="B57705" s="88"/>
      <c r="C57705" s="88"/>
      <c r="D57705" s="88"/>
      <c r="E57705" s="88"/>
      <c r="F57705" s="88"/>
      <c r="G57705" s="88"/>
      <c r="H57705" s="88"/>
      <c r="I57705" s="88"/>
      <c r="J57705" s="88"/>
      <c r="K57705" s="88"/>
    </row>
    <row r="57706" spans="2:11" hidden="1" x14ac:dyDescent="0.2">
      <c r="B57706" s="88"/>
      <c r="C57706" s="88"/>
      <c r="D57706" s="88"/>
      <c r="E57706" s="88"/>
      <c r="F57706" s="88"/>
      <c r="G57706" s="88"/>
      <c r="H57706" s="88"/>
      <c r="I57706" s="88"/>
      <c r="J57706" s="88"/>
      <c r="K57706" s="88"/>
    </row>
    <row r="57707" spans="2:11" hidden="1" x14ac:dyDescent="0.2">
      <c r="B57707" s="88"/>
      <c r="C57707" s="88"/>
      <c r="D57707" s="88"/>
      <c r="E57707" s="88"/>
      <c r="F57707" s="88"/>
      <c r="G57707" s="88"/>
      <c r="H57707" s="88"/>
      <c r="I57707" s="88"/>
      <c r="J57707" s="88"/>
      <c r="K57707" s="88"/>
    </row>
    <row r="57708" spans="2:11" hidden="1" x14ac:dyDescent="0.2">
      <c r="B57708" s="88"/>
      <c r="C57708" s="88"/>
      <c r="D57708" s="88"/>
      <c r="E57708" s="88"/>
      <c r="F57708" s="88"/>
      <c r="G57708" s="88"/>
      <c r="H57708" s="88"/>
      <c r="I57708" s="88"/>
      <c r="J57708" s="88"/>
      <c r="K57708" s="88"/>
    </row>
    <row r="57709" spans="2:11" hidden="1" x14ac:dyDescent="0.2">
      <c r="B57709" s="88"/>
      <c r="C57709" s="88"/>
      <c r="D57709" s="88"/>
      <c r="E57709" s="88"/>
      <c r="F57709" s="88"/>
      <c r="G57709" s="88"/>
      <c r="H57709" s="88"/>
      <c r="I57709" s="88"/>
      <c r="J57709" s="88"/>
      <c r="K57709" s="88"/>
    </row>
    <row r="57710" spans="2:11" hidden="1" x14ac:dyDescent="0.2">
      <c r="B57710" s="88"/>
      <c r="C57710" s="88"/>
      <c r="D57710" s="88"/>
      <c r="E57710" s="88"/>
      <c r="F57710" s="88"/>
      <c r="G57710" s="88"/>
      <c r="H57710" s="88"/>
      <c r="I57710" s="88"/>
      <c r="J57710" s="88"/>
      <c r="K57710" s="88"/>
    </row>
    <row r="57711" spans="2:11" hidden="1" x14ac:dyDescent="0.2">
      <c r="B57711" s="88"/>
      <c r="C57711" s="88"/>
      <c r="D57711" s="88"/>
      <c r="E57711" s="88"/>
      <c r="F57711" s="88"/>
      <c r="G57711" s="88"/>
      <c r="H57711" s="88"/>
      <c r="I57711" s="88"/>
      <c r="J57711" s="88"/>
      <c r="K57711" s="88"/>
    </row>
    <row r="57712" spans="2:11" hidden="1" x14ac:dyDescent="0.2">
      <c r="B57712" s="88"/>
      <c r="C57712" s="88"/>
      <c r="D57712" s="88"/>
      <c r="E57712" s="88"/>
      <c r="F57712" s="88"/>
      <c r="G57712" s="88"/>
      <c r="H57712" s="88"/>
      <c r="I57712" s="88"/>
      <c r="J57712" s="88"/>
      <c r="K57712" s="88"/>
    </row>
    <row r="57713" spans="2:11" hidden="1" x14ac:dyDescent="0.2">
      <c r="B57713" s="88"/>
      <c r="C57713" s="88"/>
      <c r="D57713" s="88"/>
      <c r="E57713" s="88"/>
      <c r="F57713" s="88"/>
      <c r="G57713" s="88"/>
      <c r="H57713" s="88"/>
      <c r="I57713" s="88"/>
      <c r="J57713" s="88"/>
      <c r="K57713" s="88"/>
    </row>
    <row r="57714" spans="2:11" hidden="1" x14ac:dyDescent="0.2">
      <c r="B57714" s="88"/>
      <c r="C57714" s="88"/>
      <c r="D57714" s="88"/>
      <c r="E57714" s="88"/>
      <c r="F57714" s="88"/>
      <c r="G57714" s="88"/>
      <c r="H57714" s="88"/>
      <c r="I57714" s="88"/>
      <c r="J57714" s="88"/>
      <c r="K57714" s="88"/>
    </row>
    <row r="57715" spans="2:11" hidden="1" x14ac:dyDescent="0.2">
      <c r="B57715" s="88"/>
      <c r="C57715" s="88"/>
      <c r="D57715" s="88"/>
      <c r="E57715" s="88"/>
      <c r="F57715" s="88"/>
      <c r="G57715" s="88"/>
      <c r="H57715" s="88"/>
      <c r="I57715" s="88"/>
      <c r="J57715" s="88"/>
      <c r="K57715" s="88"/>
    </row>
    <row r="57716" spans="2:11" hidden="1" x14ac:dyDescent="0.2">
      <c r="B57716" s="88"/>
      <c r="C57716" s="88"/>
      <c r="D57716" s="88"/>
      <c r="E57716" s="88"/>
      <c r="F57716" s="88"/>
      <c r="G57716" s="88"/>
      <c r="H57716" s="88"/>
      <c r="I57716" s="88"/>
      <c r="J57716" s="88"/>
      <c r="K57716" s="88"/>
    </row>
    <row r="57717" spans="2:11" hidden="1" x14ac:dyDescent="0.2">
      <c r="B57717" s="88"/>
      <c r="C57717" s="88"/>
      <c r="D57717" s="88"/>
      <c r="E57717" s="88"/>
      <c r="F57717" s="88"/>
      <c r="G57717" s="88"/>
      <c r="H57717" s="88"/>
      <c r="I57717" s="88"/>
      <c r="J57717" s="88"/>
      <c r="K57717" s="88"/>
    </row>
    <row r="57718" spans="2:11" hidden="1" x14ac:dyDescent="0.2">
      <c r="B57718" s="88"/>
      <c r="C57718" s="88"/>
      <c r="D57718" s="88"/>
      <c r="E57718" s="88"/>
      <c r="F57718" s="88"/>
      <c r="G57718" s="88"/>
      <c r="H57718" s="88"/>
      <c r="I57718" s="88"/>
      <c r="J57718" s="88"/>
      <c r="K57718" s="88"/>
    </row>
    <row r="57719" spans="2:11" hidden="1" x14ac:dyDescent="0.2">
      <c r="B57719" s="88"/>
      <c r="C57719" s="88"/>
      <c r="D57719" s="88"/>
      <c r="E57719" s="88"/>
      <c r="F57719" s="88"/>
      <c r="G57719" s="88"/>
      <c r="H57719" s="88"/>
      <c r="I57719" s="88"/>
      <c r="J57719" s="88"/>
      <c r="K57719" s="88"/>
    </row>
    <row r="57720" spans="2:11" hidden="1" x14ac:dyDescent="0.2">
      <c r="B57720" s="88"/>
      <c r="C57720" s="88"/>
      <c r="D57720" s="88"/>
      <c r="E57720" s="88"/>
      <c r="F57720" s="88"/>
      <c r="G57720" s="88"/>
      <c r="H57720" s="88"/>
      <c r="I57720" s="88"/>
      <c r="J57720" s="88"/>
      <c r="K57720" s="88"/>
    </row>
    <row r="57721" spans="2:11" hidden="1" x14ac:dyDescent="0.2">
      <c r="B57721" s="88"/>
      <c r="C57721" s="88"/>
      <c r="D57721" s="88"/>
      <c r="E57721" s="88"/>
      <c r="F57721" s="88"/>
      <c r="G57721" s="88"/>
      <c r="H57721" s="88"/>
      <c r="I57721" s="88"/>
      <c r="J57721" s="88"/>
      <c r="K57721" s="88"/>
    </row>
    <row r="57722" spans="2:11" hidden="1" x14ac:dyDescent="0.2">
      <c r="B57722" s="88"/>
      <c r="C57722" s="88"/>
      <c r="D57722" s="88"/>
      <c r="E57722" s="88"/>
      <c r="F57722" s="88"/>
      <c r="G57722" s="88"/>
      <c r="H57722" s="88"/>
      <c r="I57722" s="88"/>
      <c r="J57722" s="88"/>
      <c r="K57722" s="88"/>
    </row>
    <row r="57723" spans="2:11" hidden="1" x14ac:dyDescent="0.2">
      <c r="B57723" s="88"/>
      <c r="C57723" s="88"/>
      <c r="D57723" s="88"/>
      <c r="E57723" s="88"/>
      <c r="F57723" s="88"/>
      <c r="G57723" s="88"/>
      <c r="H57723" s="88"/>
      <c r="I57723" s="88"/>
      <c r="J57723" s="88"/>
      <c r="K57723" s="88"/>
    </row>
    <row r="57724" spans="2:11" hidden="1" x14ac:dyDescent="0.2">
      <c r="B57724" s="88"/>
      <c r="C57724" s="88"/>
      <c r="D57724" s="88"/>
      <c r="E57724" s="88"/>
      <c r="F57724" s="88"/>
      <c r="G57724" s="88"/>
      <c r="H57724" s="88"/>
      <c r="I57724" s="88"/>
      <c r="J57724" s="88"/>
      <c r="K57724" s="88"/>
    </row>
    <row r="57725" spans="2:11" hidden="1" x14ac:dyDescent="0.2">
      <c r="B57725" s="88"/>
      <c r="C57725" s="88"/>
      <c r="D57725" s="88"/>
      <c r="E57725" s="88"/>
      <c r="F57725" s="88"/>
      <c r="G57725" s="88"/>
      <c r="H57725" s="88"/>
      <c r="I57725" s="88"/>
      <c r="J57725" s="88"/>
      <c r="K57725" s="88"/>
    </row>
    <row r="57726" spans="2:11" hidden="1" x14ac:dyDescent="0.2">
      <c r="B57726" s="88"/>
      <c r="C57726" s="88"/>
      <c r="D57726" s="88"/>
      <c r="E57726" s="88"/>
      <c r="F57726" s="88"/>
      <c r="G57726" s="88"/>
      <c r="H57726" s="88"/>
      <c r="I57726" s="88"/>
      <c r="J57726" s="88"/>
      <c r="K57726" s="88"/>
    </row>
    <row r="57727" spans="2:11" hidden="1" x14ac:dyDescent="0.2">
      <c r="B57727" s="88"/>
      <c r="C57727" s="88"/>
      <c r="D57727" s="88"/>
      <c r="E57727" s="88"/>
      <c r="F57727" s="88"/>
      <c r="G57727" s="88"/>
      <c r="H57727" s="88"/>
      <c r="I57727" s="88"/>
      <c r="J57727" s="88"/>
      <c r="K57727" s="88"/>
    </row>
    <row r="57728" spans="2:11" hidden="1" x14ac:dyDescent="0.2">
      <c r="B57728" s="88"/>
      <c r="C57728" s="88"/>
      <c r="D57728" s="88"/>
      <c r="E57728" s="88"/>
      <c r="F57728" s="88"/>
      <c r="G57728" s="88"/>
      <c r="H57728" s="88"/>
      <c r="I57728" s="88"/>
      <c r="J57728" s="88"/>
      <c r="K57728" s="88"/>
    </row>
    <row r="57729" spans="2:11" hidden="1" x14ac:dyDescent="0.2">
      <c r="B57729" s="88"/>
      <c r="C57729" s="88"/>
      <c r="D57729" s="88"/>
      <c r="E57729" s="88"/>
      <c r="F57729" s="88"/>
      <c r="G57729" s="88"/>
      <c r="H57729" s="88"/>
      <c r="I57729" s="88"/>
      <c r="J57729" s="88"/>
      <c r="K57729" s="88"/>
    </row>
    <row r="57730" spans="2:11" hidden="1" x14ac:dyDescent="0.2">
      <c r="B57730" s="88"/>
      <c r="C57730" s="88"/>
      <c r="D57730" s="88"/>
      <c r="E57730" s="88"/>
      <c r="F57730" s="88"/>
      <c r="G57730" s="88"/>
      <c r="H57730" s="88"/>
      <c r="I57730" s="88"/>
      <c r="J57730" s="88"/>
      <c r="K57730" s="88"/>
    </row>
    <row r="57731" spans="2:11" hidden="1" x14ac:dyDescent="0.2">
      <c r="B57731" s="88"/>
      <c r="C57731" s="88"/>
      <c r="D57731" s="88"/>
      <c r="E57731" s="88"/>
      <c r="F57731" s="88"/>
      <c r="G57731" s="88"/>
      <c r="H57731" s="88"/>
      <c r="I57731" s="88"/>
      <c r="J57731" s="88"/>
      <c r="K57731" s="88"/>
    </row>
    <row r="57732" spans="2:11" hidden="1" x14ac:dyDescent="0.2">
      <c r="B57732" s="88"/>
      <c r="C57732" s="88"/>
      <c r="D57732" s="88"/>
      <c r="E57732" s="88"/>
      <c r="F57732" s="88"/>
      <c r="G57732" s="88"/>
      <c r="H57732" s="88"/>
      <c r="I57732" s="88"/>
      <c r="J57732" s="88"/>
      <c r="K57732" s="88"/>
    </row>
    <row r="57733" spans="2:11" hidden="1" x14ac:dyDescent="0.2">
      <c r="B57733" s="88"/>
      <c r="C57733" s="88"/>
      <c r="D57733" s="88"/>
      <c r="E57733" s="88"/>
      <c r="F57733" s="88"/>
      <c r="G57733" s="88"/>
      <c r="H57733" s="88"/>
      <c r="I57733" s="88"/>
      <c r="J57733" s="88"/>
      <c r="K57733" s="88"/>
    </row>
    <row r="57734" spans="2:11" hidden="1" x14ac:dyDescent="0.2">
      <c r="B57734" s="88"/>
      <c r="C57734" s="88"/>
      <c r="D57734" s="88"/>
      <c r="E57734" s="88"/>
      <c r="F57734" s="88"/>
      <c r="G57734" s="88"/>
      <c r="H57734" s="88"/>
      <c r="I57734" s="88"/>
      <c r="J57734" s="88"/>
      <c r="K57734" s="88"/>
    </row>
    <row r="57735" spans="2:11" hidden="1" x14ac:dyDescent="0.2">
      <c r="B57735" s="88"/>
      <c r="C57735" s="88"/>
      <c r="D57735" s="88"/>
      <c r="E57735" s="88"/>
      <c r="F57735" s="88"/>
      <c r="G57735" s="88"/>
      <c r="H57735" s="88"/>
      <c r="I57735" s="88"/>
      <c r="J57735" s="88"/>
      <c r="K57735" s="88"/>
    </row>
    <row r="57736" spans="2:11" hidden="1" x14ac:dyDescent="0.2">
      <c r="B57736" s="88"/>
      <c r="C57736" s="88"/>
      <c r="D57736" s="88"/>
      <c r="E57736" s="88"/>
      <c r="F57736" s="88"/>
      <c r="G57736" s="88"/>
      <c r="H57736" s="88"/>
      <c r="I57736" s="88"/>
      <c r="J57736" s="88"/>
      <c r="K57736" s="88"/>
    </row>
    <row r="57737" spans="2:11" hidden="1" x14ac:dyDescent="0.2">
      <c r="B57737" s="88"/>
      <c r="C57737" s="88"/>
      <c r="D57737" s="88"/>
      <c r="E57737" s="88"/>
      <c r="F57737" s="88"/>
      <c r="G57737" s="88"/>
      <c r="H57737" s="88"/>
      <c r="I57737" s="88"/>
      <c r="J57737" s="88"/>
      <c r="K57737" s="88"/>
    </row>
    <row r="57738" spans="2:11" hidden="1" x14ac:dyDescent="0.2">
      <c r="B57738" s="88"/>
      <c r="C57738" s="88"/>
      <c r="D57738" s="88"/>
      <c r="E57738" s="88"/>
      <c r="F57738" s="88"/>
      <c r="G57738" s="88"/>
      <c r="H57738" s="88"/>
      <c r="I57738" s="88"/>
      <c r="J57738" s="88"/>
      <c r="K57738" s="88"/>
    </row>
    <row r="57739" spans="2:11" hidden="1" x14ac:dyDescent="0.2">
      <c r="B57739" s="88"/>
      <c r="C57739" s="88"/>
      <c r="D57739" s="88"/>
      <c r="E57739" s="88"/>
      <c r="F57739" s="88"/>
      <c r="G57739" s="88"/>
      <c r="H57739" s="88"/>
      <c r="I57739" s="88"/>
      <c r="J57739" s="88"/>
      <c r="K57739" s="88"/>
    </row>
    <row r="57740" spans="2:11" hidden="1" x14ac:dyDescent="0.2">
      <c r="B57740" s="88"/>
      <c r="C57740" s="88"/>
      <c r="D57740" s="88"/>
      <c r="E57740" s="88"/>
      <c r="F57740" s="88"/>
      <c r="G57740" s="88"/>
      <c r="H57740" s="88"/>
      <c r="I57740" s="88"/>
      <c r="J57740" s="88"/>
      <c r="K57740" s="88"/>
    </row>
    <row r="57741" spans="2:11" hidden="1" x14ac:dyDescent="0.2">
      <c r="B57741" s="88"/>
      <c r="C57741" s="88"/>
      <c r="D57741" s="88"/>
      <c r="E57741" s="88"/>
      <c r="F57741" s="88"/>
      <c r="G57741" s="88"/>
      <c r="H57741" s="88"/>
      <c r="I57741" s="88"/>
      <c r="J57741" s="88"/>
      <c r="K57741" s="88"/>
    </row>
    <row r="57742" spans="2:11" hidden="1" x14ac:dyDescent="0.2">
      <c r="B57742" s="88"/>
      <c r="C57742" s="88"/>
      <c r="D57742" s="88"/>
      <c r="E57742" s="88"/>
      <c r="F57742" s="88"/>
      <c r="G57742" s="88"/>
      <c r="H57742" s="88"/>
      <c r="I57742" s="88"/>
      <c r="J57742" s="88"/>
      <c r="K57742" s="88"/>
    </row>
    <row r="57743" spans="2:11" hidden="1" x14ac:dyDescent="0.2">
      <c r="B57743" s="88"/>
      <c r="C57743" s="88"/>
      <c r="D57743" s="88"/>
      <c r="E57743" s="88"/>
      <c r="F57743" s="88"/>
      <c r="G57743" s="88"/>
      <c r="H57743" s="88"/>
      <c r="I57743" s="88"/>
      <c r="J57743" s="88"/>
      <c r="K57743" s="88"/>
    </row>
    <row r="57744" spans="2:11" hidden="1" x14ac:dyDescent="0.2">
      <c r="B57744" s="88"/>
      <c r="C57744" s="88"/>
      <c r="D57744" s="88"/>
      <c r="E57744" s="88"/>
      <c r="F57744" s="88"/>
      <c r="G57744" s="88"/>
      <c r="H57744" s="88"/>
      <c r="I57744" s="88"/>
      <c r="J57744" s="88"/>
      <c r="K57744" s="88"/>
    </row>
    <row r="57745" spans="2:11" hidden="1" x14ac:dyDescent="0.2">
      <c r="B57745" s="88"/>
      <c r="C57745" s="88"/>
      <c r="D57745" s="88"/>
      <c r="E57745" s="88"/>
      <c r="F57745" s="88"/>
      <c r="G57745" s="88"/>
      <c r="H57745" s="88"/>
      <c r="I57745" s="88"/>
      <c r="J57745" s="88"/>
      <c r="K57745" s="88"/>
    </row>
    <row r="57746" spans="2:11" hidden="1" x14ac:dyDescent="0.2">
      <c r="B57746" s="88"/>
      <c r="C57746" s="88"/>
      <c r="D57746" s="88"/>
      <c r="E57746" s="88"/>
      <c r="F57746" s="88"/>
      <c r="G57746" s="88"/>
      <c r="H57746" s="88"/>
      <c r="I57746" s="88"/>
      <c r="J57746" s="88"/>
      <c r="K57746" s="88"/>
    </row>
    <row r="57747" spans="2:11" hidden="1" x14ac:dyDescent="0.2">
      <c r="B57747" s="88"/>
      <c r="C57747" s="88"/>
      <c r="D57747" s="88"/>
      <c r="E57747" s="88"/>
      <c r="F57747" s="88"/>
      <c r="G57747" s="88"/>
      <c r="H57747" s="88"/>
      <c r="I57747" s="88"/>
      <c r="J57747" s="88"/>
      <c r="K57747" s="88"/>
    </row>
    <row r="57748" spans="2:11" hidden="1" x14ac:dyDescent="0.2">
      <c r="B57748" s="88"/>
      <c r="C57748" s="88"/>
      <c r="D57748" s="88"/>
      <c r="E57748" s="88"/>
      <c r="F57748" s="88"/>
      <c r="G57748" s="88"/>
      <c r="H57748" s="88"/>
      <c r="I57748" s="88"/>
      <c r="J57748" s="88"/>
      <c r="K57748" s="88"/>
    </row>
    <row r="57749" spans="2:11" hidden="1" x14ac:dyDescent="0.2">
      <c r="B57749" s="88"/>
      <c r="C57749" s="88"/>
      <c r="D57749" s="88"/>
      <c r="E57749" s="88"/>
      <c r="F57749" s="88"/>
      <c r="G57749" s="88"/>
      <c r="H57749" s="88"/>
      <c r="I57749" s="88"/>
      <c r="J57749" s="88"/>
      <c r="K57749" s="88"/>
    </row>
    <row r="57750" spans="2:11" hidden="1" x14ac:dyDescent="0.2">
      <c r="B57750" s="88"/>
      <c r="C57750" s="88"/>
      <c r="D57750" s="88"/>
      <c r="E57750" s="88"/>
      <c r="F57750" s="88"/>
      <c r="G57750" s="88"/>
      <c r="H57750" s="88"/>
      <c r="I57750" s="88"/>
      <c r="J57750" s="88"/>
      <c r="K57750" s="88"/>
    </row>
    <row r="57751" spans="2:11" hidden="1" x14ac:dyDescent="0.2">
      <c r="B57751" s="88"/>
      <c r="C57751" s="88"/>
      <c r="D57751" s="88"/>
      <c r="E57751" s="88"/>
      <c r="F57751" s="88"/>
      <c r="G57751" s="88"/>
      <c r="H57751" s="88"/>
      <c r="I57751" s="88"/>
      <c r="J57751" s="88"/>
      <c r="K57751" s="88"/>
    </row>
    <row r="57752" spans="2:11" hidden="1" x14ac:dyDescent="0.2">
      <c r="B57752" s="88"/>
      <c r="C57752" s="88"/>
      <c r="D57752" s="88"/>
      <c r="E57752" s="88"/>
      <c r="F57752" s="88"/>
      <c r="G57752" s="88"/>
      <c r="H57752" s="88"/>
      <c r="I57752" s="88"/>
      <c r="J57752" s="88"/>
      <c r="K57752" s="88"/>
    </row>
    <row r="57753" spans="2:11" hidden="1" x14ac:dyDescent="0.2">
      <c r="B57753" s="88"/>
      <c r="C57753" s="88"/>
      <c r="D57753" s="88"/>
      <c r="E57753" s="88"/>
      <c r="F57753" s="88"/>
      <c r="G57753" s="88"/>
      <c r="H57753" s="88"/>
      <c r="I57753" s="88"/>
      <c r="J57753" s="88"/>
      <c r="K57753" s="88"/>
    </row>
    <row r="57754" spans="2:11" hidden="1" x14ac:dyDescent="0.2">
      <c r="B57754" s="88"/>
      <c r="C57754" s="88"/>
      <c r="D57754" s="88"/>
      <c r="E57754" s="88"/>
      <c r="F57754" s="88"/>
      <c r="G57754" s="88"/>
      <c r="H57754" s="88"/>
      <c r="I57754" s="88"/>
      <c r="J57754" s="88"/>
      <c r="K57754" s="88"/>
    </row>
    <row r="57755" spans="2:11" hidden="1" x14ac:dyDescent="0.2">
      <c r="B57755" s="88"/>
      <c r="C57755" s="88"/>
      <c r="D57755" s="88"/>
      <c r="E57755" s="88"/>
      <c r="F57755" s="88"/>
      <c r="G57755" s="88"/>
      <c r="H57755" s="88"/>
      <c r="I57755" s="88"/>
      <c r="J57755" s="88"/>
      <c r="K57755" s="88"/>
    </row>
    <row r="57756" spans="2:11" hidden="1" x14ac:dyDescent="0.2">
      <c r="B57756" s="88"/>
      <c r="C57756" s="88"/>
      <c r="D57756" s="88"/>
      <c r="E57756" s="88"/>
      <c r="F57756" s="88"/>
      <c r="G57756" s="88"/>
      <c r="H57756" s="88"/>
      <c r="I57756" s="88"/>
      <c r="J57756" s="88"/>
      <c r="K57756" s="88"/>
    </row>
    <row r="57757" spans="2:11" hidden="1" x14ac:dyDescent="0.2">
      <c r="B57757" s="88"/>
      <c r="C57757" s="88"/>
      <c r="D57757" s="88"/>
      <c r="E57757" s="88"/>
      <c r="F57757" s="88"/>
      <c r="G57757" s="88"/>
      <c r="H57757" s="88"/>
      <c r="I57757" s="88"/>
      <c r="J57757" s="88"/>
      <c r="K57757" s="88"/>
    </row>
    <row r="57758" spans="2:11" hidden="1" x14ac:dyDescent="0.2">
      <c r="B57758" s="88"/>
      <c r="C57758" s="88"/>
      <c r="D57758" s="88"/>
      <c r="E57758" s="88"/>
      <c r="F57758" s="88"/>
      <c r="G57758" s="88"/>
      <c r="H57758" s="88"/>
      <c r="I57758" s="88"/>
      <c r="J57758" s="88"/>
      <c r="K57758" s="88"/>
    </row>
    <row r="57759" spans="2:11" hidden="1" x14ac:dyDescent="0.2">
      <c r="B57759" s="88"/>
      <c r="C57759" s="88"/>
      <c r="D57759" s="88"/>
      <c r="E57759" s="88"/>
      <c r="F57759" s="88"/>
      <c r="G57759" s="88"/>
      <c r="H57759" s="88"/>
      <c r="I57759" s="88"/>
      <c r="J57759" s="88"/>
      <c r="K57759" s="88"/>
    </row>
    <row r="57760" spans="2:11" hidden="1" x14ac:dyDescent="0.2">
      <c r="B57760" s="88"/>
      <c r="C57760" s="88"/>
      <c r="D57760" s="88"/>
      <c r="E57760" s="88"/>
      <c r="F57760" s="88"/>
      <c r="G57760" s="88"/>
      <c r="H57760" s="88"/>
      <c r="I57760" s="88"/>
      <c r="J57760" s="88"/>
      <c r="K57760" s="88"/>
    </row>
    <row r="57761" spans="2:11" hidden="1" x14ac:dyDescent="0.2">
      <c r="B57761" s="88"/>
      <c r="C57761" s="88"/>
      <c r="D57761" s="88"/>
      <c r="E57761" s="88"/>
      <c r="F57761" s="88"/>
      <c r="G57761" s="88"/>
      <c r="H57761" s="88"/>
      <c r="I57761" s="88"/>
      <c r="J57761" s="88"/>
      <c r="K57761" s="88"/>
    </row>
    <row r="57762" spans="2:11" hidden="1" x14ac:dyDescent="0.2">
      <c r="B57762" s="88"/>
      <c r="C57762" s="88"/>
      <c r="D57762" s="88"/>
      <c r="E57762" s="88"/>
      <c r="F57762" s="88"/>
      <c r="G57762" s="88"/>
      <c r="H57762" s="88"/>
      <c r="I57762" s="88"/>
      <c r="J57762" s="88"/>
      <c r="K57762" s="88"/>
    </row>
    <row r="57763" spans="2:11" hidden="1" x14ac:dyDescent="0.2">
      <c r="B57763" s="88"/>
      <c r="C57763" s="88"/>
      <c r="D57763" s="88"/>
      <c r="E57763" s="88"/>
      <c r="F57763" s="88"/>
      <c r="G57763" s="88"/>
      <c r="H57763" s="88"/>
      <c r="I57763" s="88"/>
      <c r="J57763" s="88"/>
      <c r="K57763" s="88"/>
    </row>
    <row r="57764" spans="2:11" hidden="1" x14ac:dyDescent="0.2">
      <c r="B57764" s="88"/>
      <c r="C57764" s="88"/>
      <c r="D57764" s="88"/>
      <c r="E57764" s="88"/>
      <c r="F57764" s="88"/>
      <c r="G57764" s="88"/>
      <c r="H57764" s="88"/>
      <c r="I57764" s="88"/>
      <c r="J57764" s="88"/>
      <c r="K57764" s="88"/>
    </row>
    <row r="57765" spans="2:11" hidden="1" x14ac:dyDescent="0.2">
      <c r="B57765" s="88"/>
      <c r="C57765" s="88"/>
      <c r="D57765" s="88"/>
      <c r="E57765" s="88"/>
      <c r="F57765" s="88"/>
      <c r="G57765" s="88"/>
      <c r="H57765" s="88"/>
      <c r="I57765" s="88"/>
      <c r="J57765" s="88"/>
      <c r="K57765" s="88"/>
    </row>
    <row r="57766" spans="2:11" hidden="1" x14ac:dyDescent="0.2">
      <c r="B57766" s="88"/>
      <c r="C57766" s="88"/>
      <c r="D57766" s="88"/>
      <c r="E57766" s="88"/>
      <c r="F57766" s="88"/>
      <c r="G57766" s="88"/>
      <c r="H57766" s="88"/>
      <c r="I57766" s="88"/>
      <c r="J57766" s="88"/>
      <c r="K57766" s="88"/>
    </row>
    <row r="57767" spans="2:11" hidden="1" x14ac:dyDescent="0.2">
      <c r="B57767" s="88"/>
      <c r="C57767" s="88"/>
      <c r="D57767" s="88"/>
      <c r="E57767" s="88"/>
      <c r="F57767" s="88"/>
      <c r="G57767" s="88"/>
      <c r="H57767" s="88"/>
      <c r="I57767" s="88"/>
      <c r="J57767" s="88"/>
      <c r="K57767" s="88"/>
    </row>
    <row r="57768" spans="2:11" hidden="1" x14ac:dyDescent="0.2">
      <c r="B57768" s="88"/>
      <c r="C57768" s="88"/>
      <c r="D57768" s="88"/>
      <c r="E57768" s="88"/>
      <c r="F57768" s="88"/>
      <c r="G57768" s="88"/>
      <c r="H57768" s="88"/>
      <c r="I57768" s="88"/>
      <c r="J57768" s="88"/>
      <c r="K57768" s="88"/>
    </row>
    <row r="57769" spans="2:11" hidden="1" x14ac:dyDescent="0.2">
      <c r="B57769" s="88"/>
      <c r="C57769" s="88"/>
      <c r="D57769" s="88"/>
      <c r="E57769" s="88"/>
      <c r="F57769" s="88"/>
      <c r="G57769" s="88"/>
      <c r="H57769" s="88"/>
      <c r="I57769" s="88"/>
      <c r="J57769" s="88"/>
      <c r="K57769" s="88"/>
    </row>
    <row r="57770" spans="2:11" hidden="1" x14ac:dyDescent="0.2">
      <c r="B57770" s="88"/>
      <c r="C57770" s="88"/>
      <c r="D57770" s="88"/>
      <c r="E57770" s="88"/>
      <c r="F57770" s="88"/>
      <c r="G57770" s="88"/>
      <c r="H57770" s="88"/>
      <c r="I57770" s="88"/>
      <c r="J57770" s="88"/>
      <c r="K57770" s="88"/>
    </row>
    <row r="57771" spans="2:11" hidden="1" x14ac:dyDescent="0.2">
      <c r="B57771" s="88"/>
      <c r="C57771" s="88"/>
      <c r="D57771" s="88"/>
      <c r="E57771" s="88"/>
      <c r="F57771" s="88"/>
      <c r="G57771" s="88"/>
      <c r="H57771" s="88"/>
      <c r="I57771" s="88"/>
      <c r="J57771" s="88"/>
      <c r="K57771" s="88"/>
    </row>
    <row r="57772" spans="2:11" hidden="1" x14ac:dyDescent="0.2">
      <c r="B57772" s="88"/>
      <c r="C57772" s="88"/>
      <c r="D57772" s="88"/>
      <c r="E57772" s="88"/>
      <c r="F57772" s="88"/>
      <c r="G57772" s="88"/>
      <c r="H57772" s="88"/>
      <c r="I57772" s="88"/>
      <c r="J57772" s="88"/>
      <c r="K57772" s="88"/>
    </row>
    <row r="57773" spans="2:11" hidden="1" x14ac:dyDescent="0.2">
      <c r="B57773" s="88"/>
      <c r="C57773" s="88"/>
      <c r="D57773" s="88"/>
      <c r="E57773" s="88"/>
      <c r="F57773" s="88"/>
      <c r="G57773" s="88"/>
      <c r="H57773" s="88"/>
      <c r="I57773" s="88"/>
      <c r="J57773" s="88"/>
      <c r="K57773" s="88"/>
    </row>
    <row r="57774" spans="2:11" hidden="1" x14ac:dyDescent="0.2">
      <c r="B57774" s="88"/>
      <c r="C57774" s="88"/>
      <c r="D57774" s="88"/>
      <c r="E57774" s="88"/>
      <c r="F57774" s="88"/>
      <c r="G57774" s="88"/>
      <c r="H57774" s="88"/>
      <c r="I57774" s="88"/>
      <c r="J57774" s="88"/>
      <c r="K57774" s="88"/>
    </row>
    <row r="57775" spans="2:11" hidden="1" x14ac:dyDescent="0.2">
      <c r="B57775" s="88"/>
      <c r="C57775" s="88"/>
      <c r="D57775" s="88"/>
      <c r="E57775" s="88"/>
      <c r="F57775" s="88"/>
      <c r="G57775" s="88"/>
      <c r="H57775" s="88"/>
      <c r="I57775" s="88"/>
      <c r="J57775" s="88"/>
      <c r="K57775" s="88"/>
    </row>
    <row r="57776" spans="2:11" hidden="1" x14ac:dyDescent="0.2">
      <c r="B57776" s="88"/>
      <c r="C57776" s="88"/>
      <c r="D57776" s="88"/>
      <c r="E57776" s="88"/>
      <c r="F57776" s="88"/>
      <c r="G57776" s="88"/>
      <c r="H57776" s="88"/>
      <c r="I57776" s="88"/>
      <c r="J57776" s="88"/>
      <c r="K57776" s="88"/>
    </row>
    <row r="57777" spans="2:11" hidden="1" x14ac:dyDescent="0.2">
      <c r="B57777" s="88"/>
      <c r="C57777" s="88"/>
      <c r="D57777" s="88"/>
      <c r="E57777" s="88"/>
      <c r="F57777" s="88"/>
      <c r="G57777" s="88"/>
      <c r="H57777" s="88"/>
      <c r="I57777" s="88"/>
      <c r="J57777" s="88"/>
      <c r="K57777" s="88"/>
    </row>
    <row r="57778" spans="2:11" hidden="1" x14ac:dyDescent="0.2">
      <c r="B57778" s="88"/>
      <c r="C57778" s="88"/>
      <c r="D57778" s="88"/>
      <c r="E57778" s="88"/>
      <c r="F57778" s="88"/>
      <c r="G57778" s="88"/>
      <c r="H57778" s="88"/>
      <c r="I57778" s="88"/>
      <c r="J57778" s="88"/>
      <c r="K57778" s="88"/>
    </row>
    <row r="57779" spans="2:11" hidden="1" x14ac:dyDescent="0.2">
      <c r="B57779" s="88"/>
      <c r="C57779" s="88"/>
      <c r="D57779" s="88"/>
      <c r="E57779" s="88"/>
      <c r="F57779" s="88"/>
      <c r="G57779" s="88"/>
      <c r="H57779" s="88"/>
      <c r="I57779" s="88"/>
      <c r="J57779" s="88"/>
      <c r="K57779" s="88"/>
    </row>
    <row r="57780" spans="2:11" hidden="1" x14ac:dyDescent="0.2">
      <c r="B57780" s="88"/>
      <c r="C57780" s="88"/>
      <c r="D57780" s="88"/>
      <c r="E57780" s="88"/>
      <c r="F57780" s="88"/>
      <c r="G57780" s="88"/>
      <c r="H57780" s="88"/>
      <c r="I57780" s="88"/>
      <c r="J57780" s="88"/>
      <c r="K57780" s="88"/>
    </row>
    <row r="57781" spans="2:11" hidden="1" x14ac:dyDescent="0.2">
      <c r="B57781" s="88"/>
      <c r="C57781" s="88"/>
      <c r="D57781" s="88"/>
      <c r="E57781" s="88"/>
      <c r="F57781" s="88"/>
      <c r="G57781" s="88"/>
      <c r="H57781" s="88"/>
      <c r="I57781" s="88"/>
      <c r="J57781" s="88"/>
      <c r="K57781" s="88"/>
    </row>
    <row r="57782" spans="2:11" hidden="1" x14ac:dyDescent="0.2">
      <c r="B57782" s="88"/>
      <c r="C57782" s="88"/>
      <c r="D57782" s="88"/>
      <c r="E57782" s="88"/>
      <c r="F57782" s="88"/>
      <c r="G57782" s="88"/>
      <c r="H57782" s="88"/>
      <c r="I57782" s="88"/>
      <c r="J57782" s="88"/>
      <c r="K57782" s="88"/>
    </row>
    <row r="57783" spans="2:11" hidden="1" x14ac:dyDescent="0.2">
      <c r="B57783" s="88"/>
      <c r="C57783" s="88"/>
      <c r="D57783" s="88"/>
      <c r="E57783" s="88"/>
      <c r="F57783" s="88"/>
      <c r="G57783" s="88"/>
      <c r="H57783" s="88"/>
      <c r="I57783" s="88"/>
      <c r="J57783" s="88"/>
      <c r="K57783" s="88"/>
    </row>
    <row r="57784" spans="2:11" hidden="1" x14ac:dyDescent="0.2">
      <c r="B57784" s="88"/>
      <c r="C57784" s="88"/>
      <c r="D57784" s="88"/>
      <c r="E57784" s="88"/>
      <c r="F57784" s="88"/>
      <c r="G57784" s="88"/>
      <c r="H57784" s="88"/>
      <c r="I57784" s="88"/>
      <c r="J57784" s="88"/>
      <c r="K57784" s="88"/>
    </row>
    <row r="57785" spans="2:11" hidden="1" x14ac:dyDescent="0.2">
      <c r="B57785" s="88"/>
      <c r="C57785" s="88"/>
      <c r="D57785" s="88"/>
      <c r="E57785" s="88"/>
      <c r="F57785" s="88"/>
      <c r="G57785" s="88"/>
      <c r="H57785" s="88"/>
      <c r="I57785" s="88"/>
      <c r="J57785" s="88"/>
      <c r="K57785" s="88"/>
    </row>
    <row r="57786" spans="2:11" hidden="1" x14ac:dyDescent="0.2">
      <c r="B57786" s="88"/>
      <c r="C57786" s="88"/>
      <c r="D57786" s="88"/>
      <c r="E57786" s="88"/>
      <c r="F57786" s="88"/>
      <c r="G57786" s="88"/>
      <c r="H57786" s="88"/>
      <c r="I57786" s="88"/>
      <c r="J57786" s="88"/>
      <c r="K57786" s="88"/>
    </row>
    <row r="57787" spans="2:11" hidden="1" x14ac:dyDescent="0.2">
      <c r="B57787" s="88"/>
      <c r="C57787" s="88"/>
      <c r="D57787" s="88"/>
      <c r="E57787" s="88"/>
      <c r="F57787" s="88"/>
      <c r="G57787" s="88"/>
      <c r="H57787" s="88"/>
      <c r="I57787" s="88"/>
      <c r="J57787" s="88"/>
      <c r="K57787" s="88"/>
    </row>
    <row r="57788" spans="2:11" hidden="1" x14ac:dyDescent="0.2">
      <c r="B57788" s="88"/>
      <c r="C57788" s="88"/>
      <c r="D57788" s="88"/>
      <c r="E57788" s="88"/>
      <c r="F57788" s="88"/>
      <c r="G57788" s="88"/>
      <c r="H57788" s="88"/>
      <c r="I57788" s="88"/>
      <c r="J57788" s="88"/>
      <c r="K57788" s="88"/>
    </row>
    <row r="57789" spans="2:11" hidden="1" x14ac:dyDescent="0.2">
      <c r="B57789" s="88"/>
      <c r="C57789" s="88"/>
      <c r="D57789" s="88"/>
      <c r="E57789" s="88"/>
      <c r="F57789" s="88"/>
      <c r="G57789" s="88"/>
      <c r="H57789" s="88"/>
      <c r="I57789" s="88"/>
      <c r="J57789" s="88"/>
      <c r="K57789" s="88"/>
    </row>
    <row r="57790" spans="2:11" hidden="1" x14ac:dyDescent="0.2">
      <c r="B57790" s="88"/>
      <c r="C57790" s="88"/>
      <c r="D57790" s="88"/>
      <c r="E57790" s="88"/>
      <c r="F57790" s="88"/>
      <c r="G57790" s="88"/>
      <c r="H57790" s="88"/>
      <c r="I57790" s="88"/>
      <c r="J57790" s="88"/>
      <c r="K57790" s="88"/>
    </row>
    <row r="57791" spans="2:11" hidden="1" x14ac:dyDescent="0.2">
      <c r="B57791" s="88"/>
      <c r="C57791" s="88"/>
      <c r="D57791" s="88"/>
      <c r="E57791" s="88"/>
      <c r="F57791" s="88"/>
      <c r="G57791" s="88"/>
      <c r="H57791" s="88"/>
      <c r="I57791" s="88"/>
      <c r="J57791" s="88"/>
      <c r="K57791" s="88"/>
    </row>
    <row r="57792" spans="2:11" hidden="1" x14ac:dyDescent="0.2">
      <c r="B57792" s="88"/>
      <c r="C57792" s="88"/>
      <c r="D57792" s="88"/>
      <c r="E57792" s="88"/>
      <c r="F57792" s="88"/>
      <c r="G57792" s="88"/>
      <c r="H57792" s="88"/>
      <c r="I57792" s="88"/>
      <c r="J57792" s="88"/>
      <c r="K57792" s="88"/>
    </row>
    <row r="57793" spans="2:11" hidden="1" x14ac:dyDescent="0.2">
      <c r="B57793" s="88"/>
      <c r="C57793" s="88"/>
      <c r="D57793" s="88"/>
      <c r="E57793" s="88"/>
      <c r="F57793" s="88"/>
      <c r="G57793" s="88"/>
      <c r="H57793" s="88"/>
      <c r="I57793" s="88"/>
      <c r="J57793" s="88"/>
      <c r="K57793" s="88"/>
    </row>
    <row r="57794" spans="2:11" hidden="1" x14ac:dyDescent="0.2">
      <c r="B57794" s="88"/>
      <c r="C57794" s="88"/>
      <c r="D57794" s="88"/>
      <c r="E57794" s="88"/>
      <c r="F57794" s="88"/>
      <c r="G57794" s="88"/>
      <c r="H57794" s="88"/>
      <c r="I57794" s="88"/>
      <c r="J57794" s="88"/>
      <c r="K57794" s="88"/>
    </row>
    <row r="57795" spans="2:11" hidden="1" x14ac:dyDescent="0.2">
      <c r="B57795" s="88"/>
      <c r="C57795" s="88"/>
      <c r="D57795" s="88"/>
      <c r="E57795" s="88"/>
      <c r="F57795" s="88"/>
      <c r="G57795" s="88"/>
      <c r="H57795" s="88"/>
      <c r="I57795" s="88"/>
      <c r="J57795" s="88"/>
      <c r="K57795" s="88"/>
    </row>
    <row r="57796" spans="2:11" hidden="1" x14ac:dyDescent="0.2">
      <c r="B57796" s="88"/>
      <c r="C57796" s="88"/>
      <c r="D57796" s="88"/>
      <c r="E57796" s="88"/>
      <c r="F57796" s="88"/>
      <c r="G57796" s="88"/>
      <c r="H57796" s="88"/>
      <c r="I57796" s="88"/>
      <c r="J57796" s="88"/>
      <c r="K57796" s="88"/>
    </row>
    <row r="57797" spans="2:11" hidden="1" x14ac:dyDescent="0.2">
      <c r="B57797" s="88"/>
      <c r="C57797" s="88"/>
      <c r="D57797" s="88"/>
      <c r="E57797" s="88"/>
      <c r="F57797" s="88"/>
      <c r="G57797" s="88"/>
      <c r="H57797" s="88"/>
      <c r="I57797" s="88"/>
      <c r="J57797" s="88"/>
      <c r="K57797" s="88"/>
    </row>
    <row r="57798" spans="2:11" hidden="1" x14ac:dyDescent="0.2">
      <c r="B57798" s="88"/>
      <c r="C57798" s="88"/>
      <c r="D57798" s="88"/>
      <c r="E57798" s="88"/>
      <c r="F57798" s="88"/>
      <c r="G57798" s="88"/>
      <c r="H57798" s="88"/>
      <c r="I57798" s="88"/>
      <c r="J57798" s="88"/>
      <c r="K57798" s="88"/>
    </row>
    <row r="57799" spans="2:11" hidden="1" x14ac:dyDescent="0.2">
      <c r="B57799" s="88"/>
      <c r="C57799" s="88"/>
      <c r="D57799" s="88"/>
      <c r="E57799" s="88"/>
      <c r="F57799" s="88"/>
      <c r="G57799" s="88"/>
      <c r="H57799" s="88"/>
      <c r="I57799" s="88"/>
      <c r="J57799" s="88"/>
      <c r="K57799" s="88"/>
    </row>
    <row r="57800" spans="2:11" hidden="1" x14ac:dyDescent="0.2">
      <c r="B57800" s="88"/>
      <c r="C57800" s="88"/>
      <c r="D57800" s="88"/>
      <c r="E57800" s="88"/>
      <c r="F57800" s="88"/>
      <c r="G57800" s="88"/>
      <c r="H57800" s="88"/>
      <c r="I57800" s="88"/>
      <c r="J57800" s="88"/>
      <c r="K57800" s="88"/>
    </row>
    <row r="57801" spans="2:11" hidden="1" x14ac:dyDescent="0.2">
      <c r="B57801" s="88"/>
      <c r="C57801" s="88"/>
      <c r="D57801" s="88"/>
      <c r="E57801" s="88"/>
      <c r="F57801" s="88"/>
      <c r="G57801" s="88"/>
      <c r="H57801" s="88"/>
      <c r="I57801" s="88"/>
      <c r="J57801" s="88"/>
      <c r="K57801" s="88"/>
    </row>
    <row r="57802" spans="2:11" hidden="1" x14ac:dyDescent="0.2">
      <c r="B57802" s="88"/>
      <c r="C57802" s="88"/>
      <c r="D57802" s="88"/>
      <c r="E57802" s="88"/>
      <c r="F57802" s="88"/>
      <c r="G57802" s="88"/>
      <c r="H57802" s="88"/>
      <c r="I57802" s="88"/>
      <c r="J57802" s="88"/>
      <c r="K57802" s="88"/>
    </row>
    <row r="57803" spans="2:11" hidden="1" x14ac:dyDescent="0.2">
      <c r="B57803" s="88"/>
      <c r="C57803" s="88"/>
      <c r="D57803" s="88"/>
      <c r="E57803" s="88"/>
      <c r="F57803" s="88"/>
      <c r="G57803" s="88"/>
      <c r="H57803" s="88"/>
      <c r="I57803" s="88"/>
      <c r="J57803" s="88"/>
      <c r="K57803" s="88"/>
    </row>
    <row r="57804" spans="2:11" hidden="1" x14ac:dyDescent="0.2">
      <c r="B57804" s="88"/>
      <c r="C57804" s="88"/>
      <c r="D57804" s="88"/>
      <c r="E57804" s="88"/>
      <c r="F57804" s="88"/>
      <c r="G57804" s="88"/>
      <c r="H57804" s="88"/>
      <c r="I57804" s="88"/>
      <c r="J57804" s="88"/>
      <c r="K57804" s="88"/>
    </row>
    <row r="57805" spans="2:11" hidden="1" x14ac:dyDescent="0.2">
      <c r="B57805" s="88"/>
      <c r="C57805" s="88"/>
      <c r="D57805" s="88"/>
      <c r="E57805" s="88"/>
      <c r="F57805" s="88"/>
      <c r="G57805" s="88"/>
      <c r="H57805" s="88"/>
      <c r="I57805" s="88"/>
      <c r="J57805" s="88"/>
      <c r="K57805" s="88"/>
    </row>
    <row r="57806" spans="2:11" hidden="1" x14ac:dyDescent="0.2">
      <c r="B57806" s="88"/>
      <c r="C57806" s="88"/>
      <c r="D57806" s="88"/>
      <c r="E57806" s="88"/>
      <c r="F57806" s="88"/>
      <c r="G57806" s="88"/>
      <c r="H57806" s="88"/>
      <c r="I57806" s="88"/>
      <c r="J57806" s="88"/>
      <c r="K57806" s="88"/>
    </row>
    <row r="57807" spans="2:11" hidden="1" x14ac:dyDescent="0.2">
      <c r="B57807" s="88"/>
      <c r="C57807" s="88"/>
      <c r="D57807" s="88"/>
      <c r="E57807" s="88"/>
      <c r="F57807" s="88"/>
      <c r="G57807" s="88"/>
      <c r="H57807" s="88"/>
      <c r="I57807" s="88"/>
      <c r="J57807" s="88"/>
      <c r="K57807" s="88"/>
    </row>
    <row r="57808" spans="2:11" hidden="1" x14ac:dyDescent="0.2">
      <c r="B57808" s="88"/>
      <c r="C57808" s="88"/>
      <c r="D57808" s="88"/>
      <c r="E57808" s="88"/>
      <c r="F57808" s="88"/>
      <c r="G57808" s="88"/>
      <c r="H57808" s="88"/>
      <c r="I57808" s="88"/>
      <c r="J57808" s="88"/>
      <c r="K57808" s="88"/>
    </row>
    <row r="57809" spans="2:11" hidden="1" x14ac:dyDescent="0.2">
      <c r="B57809" s="88"/>
      <c r="C57809" s="88"/>
      <c r="D57809" s="88"/>
      <c r="E57809" s="88"/>
      <c r="F57809" s="88"/>
      <c r="G57809" s="88"/>
      <c r="H57809" s="88"/>
      <c r="I57809" s="88"/>
      <c r="J57809" s="88"/>
      <c r="K57809" s="88"/>
    </row>
    <row r="57810" spans="2:11" hidden="1" x14ac:dyDescent="0.2">
      <c r="B57810" s="88"/>
      <c r="C57810" s="88"/>
      <c r="D57810" s="88"/>
      <c r="E57810" s="88"/>
      <c r="F57810" s="88"/>
      <c r="G57810" s="88"/>
      <c r="H57810" s="88"/>
      <c r="I57810" s="88"/>
      <c r="J57810" s="88"/>
      <c r="K57810" s="88"/>
    </row>
    <row r="57811" spans="2:11" hidden="1" x14ac:dyDescent="0.2">
      <c r="B57811" s="88"/>
      <c r="C57811" s="88"/>
      <c r="D57811" s="88"/>
      <c r="E57811" s="88"/>
      <c r="F57811" s="88"/>
      <c r="G57811" s="88"/>
      <c r="H57811" s="88"/>
      <c r="I57811" s="88"/>
      <c r="J57811" s="88"/>
      <c r="K57811" s="88"/>
    </row>
    <row r="57812" spans="2:11" hidden="1" x14ac:dyDescent="0.2">
      <c r="B57812" s="88"/>
      <c r="C57812" s="88"/>
      <c r="D57812" s="88"/>
      <c r="E57812" s="88"/>
      <c r="F57812" s="88"/>
      <c r="G57812" s="88"/>
      <c r="H57812" s="88"/>
      <c r="I57812" s="88"/>
      <c r="J57812" s="88"/>
      <c r="K57812" s="88"/>
    </row>
    <row r="57813" spans="2:11" hidden="1" x14ac:dyDescent="0.2">
      <c r="B57813" s="88"/>
      <c r="C57813" s="88"/>
      <c r="D57813" s="88"/>
      <c r="E57813" s="88"/>
      <c r="F57813" s="88"/>
      <c r="G57813" s="88"/>
      <c r="H57813" s="88"/>
      <c r="I57813" s="88"/>
      <c r="J57813" s="88"/>
      <c r="K57813" s="88"/>
    </row>
    <row r="57814" spans="2:11" hidden="1" x14ac:dyDescent="0.2">
      <c r="B57814" s="88"/>
      <c r="C57814" s="88"/>
      <c r="D57814" s="88"/>
      <c r="E57814" s="88"/>
      <c r="F57814" s="88"/>
      <c r="G57814" s="88"/>
      <c r="H57814" s="88"/>
      <c r="I57814" s="88"/>
      <c r="J57814" s="88"/>
      <c r="K57814" s="88"/>
    </row>
    <row r="57815" spans="2:11" hidden="1" x14ac:dyDescent="0.2">
      <c r="B57815" s="88"/>
      <c r="C57815" s="88"/>
      <c r="D57815" s="88"/>
      <c r="E57815" s="88"/>
      <c r="F57815" s="88"/>
      <c r="G57815" s="88"/>
      <c r="H57815" s="88"/>
      <c r="I57815" s="88"/>
      <c r="J57815" s="88"/>
      <c r="K57815" s="88"/>
    </row>
    <row r="57816" spans="2:11" hidden="1" x14ac:dyDescent="0.2">
      <c r="B57816" s="88"/>
      <c r="C57816" s="88"/>
      <c r="D57816" s="88"/>
      <c r="E57816" s="88"/>
      <c r="F57816" s="88"/>
      <c r="G57816" s="88"/>
      <c r="H57816" s="88"/>
      <c r="I57816" s="88"/>
      <c r="J57816" s="88"/>
      <c r="K57816" s="88"/>
    </row>
    <row r="57817" spans="2:11" hidden="1" x14ac:dyDescent="0.2">
      <c r="B57817" s="88"/>
      <c r="C57817" s="88"/>
      <c r="D57817" s="88"/>
      <c r="E57817" s="88"/>
      <c r="F57817" s="88"/>
      <c r="G57817" s="88"/>
      <c r="H57817" s="88"/>
      <c r="I57817" s="88"/>
      <c r="J57817" s="88"/>
      <c r="K57817" s="88"/>
    </row>
    <row r="57818" spans="2:11" hidden="1" x14ac:dyDescent="0.2">
      <c r="B57818" s="88"/>
      <c r="C57818" s="88"/>
      <c r="D57818" s="88"/>
      <c r="E57818" s="88"/>
      <c r="F57818" s="88"/>
      <c r="G57818" s="88"/>
      <c r="H57818" s="88"/>
      <c r="I57818" s="88"/>
      <c r="J57818" s="88"/>
      <c r="K57818" s="88"/>
    </row>
    <row r="57819" spans="2:11" hidden="1" x14ac:dyDescent="0.2">
      <c r="B57819" s="88"/>
      <c r="C57819" s="88"/>
      <c r="D57819" s="88"/>
      <c r="E57819" s="88"/>
      <c r="F57819" s="88"/>
      <c r="G57819" s="88"/>
      <c r="H57819" s="88"/>
      <c r="I57819" s="88"/>
      <c r="J57819" s="88"/>
      <c r="K57819" s="88"/>
    </row>
    <row r="57820" spans="2:11" hidden="1" x14ac:dyDescent="0.2">
      <c r="B57820" s="88"/>
      <c r="C57820" s="88"/>
      <c r="D57820" s="88"/>
      <c r="E57820" s="88"/>
      <c r="F57820" s="88"/>
      <c r="G57820" s="88"/>
      <c r="H57820" s="88"/>
      <c r="I57820" s="88"/>
      <c r="J57820" s="88"/>
      <c r="K57820" s="88"/>
    </row>
    <row r="57821" spans="2:11" hidden="1" x14ac:dyDescent="0.2">
      <c r="B57821" s="88"/>
      <c r="C57821" s="88"/>
      <c r="D57821" s="88"/>
      <c r="E57821" s="88"/>
      <c r="F57821" s="88"/>
      <c r="G57821" s="88"/>
      <c r="H57821" s="88"/>
      <c r="I57821" s="88"/>
      <c r="J57821" s="88"/>
      <c r="K57821" s="88"/>
    </row>
    <row r="57822" spans="2:11" hidden="1" x14ac:dyDescent="0.2">
      <c r="B57822" s="88"/>
      <c r="C57822" s="88"/>
      <c r="D57822" s="88"/>
      <c r="E57822" s="88"/>
      <c r="F57822" s="88"/>
      <c r="G57822" s="88"/>
      <c r="H57822" s="88"/>
      <c r="I57822" s="88"/>
      <c r="J57822" s="88"/>
      <c r="K57822" s="88"/>
    </row>
    <row r="57823" spans="2:11" hidden="1" x14ac:dyDescent="0.2">
      <c r="B57823" s="88"/>
      <c r="C57823" s="88"/>
      <c r="D57823" s="88"/>
      <c r="E57823" s="88"/>
      <c r="F57823" s="88"/>
      <c r="G57823" s="88"/>
      <c r="H57823" s="88"/>
      <c r="I57823" s="88"/>
      <c r="J57823" s="88"/>
      <c r="K57823" s="88"/>
    </row>
    <row r="57824" spans="2:11" hidden="1" x14ac:dyDescent="0.2">
      <c r="B57824" s="88"/>
      <c r="C57824" s="88"/>
      <c r="D57824" s="88"/>
      <c r="E57824" s="88"/>
      <c r="F57824" s="88"/>
      <c r="G57824" s="88"/>
      <c r="H57824" s="88"/>
      <c r="I57824" s="88"/>
      <c r="J57824" s="88"/>
      <c r="K57824" s="88"/>
    </row>
    <row r="57825" spans="2:11" hidden="1" x14ac:dyDescent="0.2">
      <c r="B57825" s="88"/>
      <c r="C57825" s="88"/>
      <c r="D57825" s="88"/>
      <c r="E57825" s="88"/>
      <c r="F57825" s="88"/>
      <c r="G57825" s="88"/>
      <c r="H57825" s="88"/>
      <c r="I57825" s="88"/>
      <c r="J57825" s="88"/>
      <c r="K57825" s="88"/>
    </row>
    <row r="57826" spans="2:11" hidden="1" x14ac:dyDescent="0.2">
      <c r="B57826" s="88"/>
      <c r="C57826" s="88"/>
      <c r="D57826" s="88"/>
      <c r="E57826" s="88"/>
      <c r="F57826" s="88"/>
      <c r="G57826" s="88"/>
      <c r="H57826" s="88"/>
      <c r="I57826" s="88"/>
      <c r="J57826" s="88"/>
      <c r="K57826" s="88"/>
    </row>
    <row r="57827" spans="2:11" hidden="1" x14ac:dyDescent="0.2">
      <c r="B57827" s="88"/>
      <c r="C57827" s="88"/>
      <c r="D57827" s="88"/>
      <c r="E57827" s="88"/>
      <c r="F57827" s="88"/>
      <c r="G57827" s="88"/>
      <c r="H57827" s="88"/>
      <c r="I57827" s="88"/>
      <c r="J57827" s="88"/>
      <c r="K57827" s="88"/>
    </row>
    <row r="57828" spans="2:11" hidden="1" x14ac:dyDescent="0.2">
      <c r="B57828" s="88"/>
      <c r="C57828" s="88"/>
      <c r="D57828" s="88"/>
      <c r="E57828" s="88"/>
      <c r="F57828" s="88"/>
      <c r="G57828" s="88"/>
      <c r="H57828" s="88"/>
      <c r="I57828" s="88"/>
      <c r="J57828" s="88"/>
      <c r="K57828" s="88"/>
    </row>
    <row r="57829" spans="2:11" hidden="1" x14ac:dyDescent="0.2">
      <c r="B57829" s="88"/>
      <c r="C57829" s="88"/>
      <c r="D57829" s="88"/>
      <c r="E57829" s="88"/>
      <c r="F57829" s="88"/>
      <c r="G57829" s="88"/>
      <c r="H57829" s="88"/>
      <c r="I57829" s="88"/>
      <c r="J57829" s="88"/>
      <c r="K57829" s="88"/>
    </row>
    <row r="57830" spans="2:11" hidden="1" x14ac:dyDescent="0.2">
      <c r="B57830" s="88"/>
      <c r="C57830" s="88"/>
      <c r="D57830" s="88"/>
      <c r="E57830" s="88"/>
      <c r="F57830" s="88"/>
      <c r="G57830" s="88"/>
      <c r="H57830" s="88"/>
      <c r="I57830" s="88"/>
      <c r="J57830" s="88"/>
      <c r="K57830" s="88"/>
    </row>
    <row r="57831" spans="2:11" hidden="1" x14ac:dyDescent="0.2">
      <c r="B57831" s="88"/>
      <c r="C57831" s="88"/>
      <c r="D57831" s="88"/>
      <c r="E57831" s="88"/>
      <c r="F57831" s="88"/>
      <c r="G57831" s="88"/>
      <c r="H57831" s="88"/>
      <c r="I57831" s="88"/>
      <c r="J57831" s="88"/>
      <c r="K57831" s="88"/>
    </row>
    <row r="57832" spans="2:11" hidden="1" x14ac:dyDescent="0.2">
      <c r="B57832" s="88"/>
      <c r="C57832" s="88"/>
      <c r="D57832" s="88"/>
      <c r="E57832" s="88"/>
      <c r="F57832" s="88"/>
      <c r="G57832" s="88"/>
      <c r="H57832" s="88"/>
      <c r="I57832" s="88"/>
      <c r="J57832" s="88"/>
      <c r="K57832" s="88"/>
    </row>
    <row r="57833" spans="2:11" hidden="1" x14ac:dyDescent="0.2">
      <c r="B57833" s="88"/>
      <c r="C57833" s="88"/>
      <c r="D57833" s="88"/>
      <c r="E57833" s="88"/>
      <c r="F57833" s="88"/>
      <c r="G57833" s="88"/>
      <c r="H57833" s="88"/>
      <c r="I57833" s="88"/>
      <c r="J57833" s="88"/>
      <c r="K57833" s="88"/>
    </row>
    <row r="57834" spans="2:11" hidden="1" x14ac:dyDescent="0.2">
      <c r="B57834" s="88"/>
      <c r="C57834" s="88"/>
      <c r="D57834" s="88"/>
      <c r="E57834" s="88"/>
      <c r="F57834" s="88"/>
      <c r="G57834" s="88"/>
      <c r="H57834" s="88"/>
      <c r="I57834" s="88"/>
      <c r="J57834" s="88"/>
      <c r="K57834" s="88"/>
    </row>
    <row r="57835" spans="2:11" hidden="1" x14ac:dyDescent="0.2">
      <c r="B57835" s="88"/>
      <c r="C57835" s="88"/>
      <c r="D57835" s="88"/>
      <c r="E57835" s="88"/>
      <c r="F57835" s="88"/>
      <c r="G57835" s="88"/>
      <c r="H57835" s="88"/>
      <c r="I57835" s="88"/>
      <c r="J57835" s="88"/>
      <c r="K57835" s="88"/>
    </row>
    <row r="57836" spans="2:11" hidden="1" x14ac:dyDescent="0.2">
      <c r="B57836" s="88"/>
      <c r="C57836" s="88"/>
      <c r="D57836" s="88"/>
      <c r="E57836" s="88"/>
      <c r="F57836" s="88"/>
      <c r="G57836" s="88"/>
      <c r="H57836" s="88"/>
      <c r="I57836" s="88"/>
      <c r="J57836" s="88"/>
      <c r="K57836" s="88"/>
    </row>
    <row r="57837" spans="2:11" hidden="1" x14ac:dyDescent="0.2">
      <c r="B57837" s="88"/>
      <c r="C57837" s="88"/>
      <c r="D57837" s="88"/>
      <c r="E57837" s="88"/>
      <c r="F57837" s="88"/>
      <c r="G57837" s="88"/>
      <c r="H57837" s="88"/>
      <c r="I57837" s="88"/>
      <c r="J57837" s="88"/>
      <c r="K57837" s="88"/>
    </row>
    <row r="57838" spans="2:11" hidden="1" x14ac:dyDescent="0.2">
      <c r="B57838" s="88"/>
      <c r="C57838" s="88"/>
      <c r="D57838" s="88"/>
      <c r="E57838" s="88"/>
      <c r="F57838" s="88"/>
      <c r="G57838" s="88"/>
      <c r="H57838" s="88"/>
      <c r="I57838" s="88"/>
      <c r="J57838" s="88"/>
      <c r="K57838" s="88"/>
    </row>
    <row r="57839" spans="2:11" hidden="1" x14ac:dyDescent="0.2">
      <c r="B57839" s="88"/>
      <c r="C57839" s="88"/>
      <c r="D57839" s="88"/>
      <c r="E57839" s="88"/>
      <c r="F57839" s="88"/>
      <c r="G57839" s="88"/>
      <c r="H57839" s="88"/>
      <c r="I57839" s="88"/>
      <c r="J57839" s="88"/>
      <c r="K57839" s="88"/>
    </row>
    <row r="57840" spans="2:11" hidden="1" x14ac:dyDescent="0.2">
      <c r="B57840" s="88"/>
      <c r="C57840" s="88"/>
      <c r="D57840" s="88"/>
      <c r="E57840" s="88"/>
      <c r="F57840" s="88"/>
      <c r="G57840" s="88"/>
      <c r="H57840" s="88"/>
      <c r="I57840" s="88"/>
      <c r="J57840" s="88"/>
      <c r="K57840" s="88"/>
    </row>
    <row r="57841" spans="2:11" hidden="1" x14ac:dyDescent="0.2">
      <c r="B57841" s="88"/>
      <c r="C57841" s="88"/>
      <c r="D57841" s="88"/>
      <c r="E57841" s="88"/>
      <c r="F57841" s="88"/>
      <c r="G57841" s="88"/>
      <c r="H57841" s="88"/>
      <c r="I57841" s="88"/>
      <c r="J57841" s="88"/>
      <c r="K57841" s="88"/>
    </row>
    <row r="57842" spans="2:11" hidden="1" x14ac:dyDescent="0.2">
      <c r="B57842" s="88"/>
      <c r="C57842" s="88"/>
      <c r="D57842" s="88"/>
      <c r="E57842" s="88"/>
      <c r="F57842" s="88"/>
      <c r="G57842" s="88"/>
      <c r="H57842" s="88"/>
      <c r="I57842" s="88"/>
      <c r="J57842" s="88"/>
      <c r="K57842" s="88"/>
    </row>
    <row r="57843" spans="2:11" hidden="1" x14ac:dyDescent="0.2">
      <c r="B57843" s="88"/>
      <c r="C57843" s="88"/>
      <c r="D57843" s="88"/>
      <c r="E57843" s="88"/>
      <c r="F57843" s="88"/>
      <c r="G57843" s="88"/>
      <c r="H57843" s="88"/>
      <c r="I57843" s="88"/>
      <c r="J57843" s="88"/>
      <c r="K57843" s="88"/>
    </row>
    <row r="57844" spans="2:11" hidden="1" x14ac:dyDescent="0.2">
      <c r="B57844" s="88"/>
      <c r="C57844" s="88"/>
      <c r="D57844" s="88"/>
      <c r="E57844" s="88"/>
      <c r="F57844" s="88"/>
      <c r="G57844" s="88"/>
      <c r="H57844" s="88"/>
      <c r="I57844" s="88"/>
      <c r="J57844" s="88"/>
      <c r="K57844" s="88"/>
    </row>
    <row r="57845" spans="2:11" hidden="1" x14ac:dyDescent="0.2">
      <c r="B57845" s="88"/>
      <c r="C57845" s="88"/>
      <c r="D57845" s="88"/>
      <c r="E57845" s="88"/>
      <c r="F57845" s="88"/>
      <c r="G57845" s="88"/>
      <c r="H57845" s="88"/>
      <c r="I57845" s="88"/>
      <c r="J57845" s="88"/>
      <c r="K57845" s="88"/>
    </row>
    <row r="57846" spans="2:11" hidden="1" x14ac:dyDescent="0.2">
      <c r="B57846" s="88"/>
      <c r="C57846" s="88"/>
      <c r="D57846" s="88"/>
      <c r="E57846" s="88"/>
      <c r="F57846" s="88"/>
      <c r="G57846" s="88"/>
      <c r="H57846" s="88"/>
      <c r="I57846" s="88"/>
      <c r="J57846" s="88"/>
      <c r="K57846" s="88"/>
    </row>
    <row r="57847" spans="2:11" hidden="1" x14ac:dyDescent="0.2">
      <c r="B57847" s="88"/>
      <c r="C57847" s="88"/>
      <c r="D57847" s="88"/>
      <c r="E57847" s="88"/>
      <c r="F57847" s="88"/>
      <c r="G57847" s="88"/>
      <c r="H57847" s="88"/>
      <c r="I57847" s="88"/>
      <c r="J57847" s="88"/>
      <c r="K57847" s="88"/>
    </row>
    <row r="57848" spans="2:11" hidden="1" x14ac:dyDescent="0.2">
      <c r="B57848" s="88"/>
      <c r="C57848" s="88"/>
      <c r="D57848" s="88"/>
      <c r="E57848" s="88"/>
      <c r="F57848" s="88"/>
      <c r="G57848" s="88"/>
      <c r="H57848" s="88"/>
      <c r="I57848" s="88"/>
      <c r="J57848" s="88"/>
      <c r="K57848" s="88"/>
    </row>
    <row r="57849" spans="2:11" hidden="1" x14ac:dyDescent="0.2">
      <c r="B57849" s="88"/>
      <c r="C57849" s="88"/>
      <c r="D57849" s="88"/>
      <c r="E57849" s="88"/>
      <c r="F57849" s="88"/>
      <c r="G57849" s="88"/>
      <c r="H57849" s="88"/>
      <c r="I57849" s="88"/>
      <c r="J57849" s="88"/>
      <c r="K57849" s="88"/>
    </row>
    <row r="57850" spans="2:11" hidden="1" x14ac:dyDescent="0.2">
      <c r="B57850" s="88"/>
      <c r="C57850" s="88"/>
      <c r="D57850" s="88"/>
      <c r="E57850" s="88"/>
      <c r="F57850" s="88"/>
      <c r="G57850" s="88"/>
      <c r="H57850" s="88"/>
      <c r="I57850" s="88"/>
      <c r="J57850" s="88"/>
      <c r="K57850" s="88"/>
    </row>
    <row r="57851" spans="2:11" hidden="1" x14ac:dyDescent="0.2">
      <c r="B57851" s="88"/>
      <c r="C57851" s="88"/>
      <c r="D57851" s="88"/>
      <c r="E57851" s="88"/>
      <c r="F57851" s="88"/>
      <c r="G57851" s="88"/>
      <c r="H57851" s="88"/>
      <c r="I57851" s="88"/>
      <c r="J57851" s="88"/>
      <c r="K57851" s="88"/>
    </row>
    <row r="57852" spans="2:11" hidden="1" x14ac:dyDescent="0.2">
      <c r="B57852" s="88"/>
      <c r="C57852" s="88"/>
      <c r="D57852" s="88"/>
      <c r="E57852" s="88"/>
      <c r="F57852" s="88"/>
      <c r="G57852" s="88"/>
      <c r="H57852" s="88"/>
      <c r="I57852" s="88"/>
      <c r="J57852" s="88"/>
      <c r="K57852" s="88"/>
    </row>
    <row r="57853" spans="2:11" hidden="1" x14ac:dyDescent="0.2">
      <c r="B57853" s="88"/>
      <c r="C57853" s="88"/>
      <c r="D57853" s="88"/>
      <c r="E57853" s="88"/>
      <c r="F57853" s="88"/>
      <c r="G57853" s="88"/>
      <c r="H57853" s="88"/>
      <c r="I57853" s="88"/>
      <c r="J57853" s="88"/>
      <c r="K57853" s="88"/>
    </row>
    <row r="57854" spans="2:11" hidden="1" x14ac:dyDescent="0.2">
      <c r="B57854" s="88"/>
      <c r="C57854" s="88"/>
      <c r="D57854" s="88"/>
      <c r="E57854" s="88"/>
      <c r="F57854" s="88"/>
      <c r="G57854" s="88"/>
      <c r="H57854" s="88"/>
      <c r="I57854" s="88"/>
      <c r="J57854" s="88"/>
      <c r="K57854" s="88"/>
    </row>
    <row r="57855" spans="2:11" hidden="1" x14ac:dyDescent="0.2">
      <c r="B57855" s="88"/>
      <c r="C57855" s="88"/>
      <c r="D57855" s="88"/>
      <c r="E57855" s="88"/>
      <c r="F57855" s="88"/>
      <c r="G57855" s="88"/>
      <c r="H57855" s="88"/>
      <c r="I57855" s="88"/>
      <c r="J57855" s="88"/>
      <c r="K57855" s="88"/>
    </row>
    <row r="57856" spans="2:11" hidden="1" x14ac:dyDescent="0.2">
      <c r="B57856" s="88"/>
      <c r="C57856" s="88"/>
      <c r="D57856" s="88"/>
      <c r="E57856" s="88"/>
      <c r="F57856" s="88"/>
      <c r="G57856" s="88"/>
      <c r="H57856" s="88"/>
      <c r="I57856" s="88"/>
      <c r="J57856" s="88"/>
      <c r="K57856" s="88"/>
    </row>
    <row r="57857" spans="2:11" hidden="1" x14ac:dyDescent="0.2">
      <c r="B57857" s="88"/>
      <c r="C57857" s="88"/>
      <c r="D57857" s="88"/>
      <c r="E57857" s="88"/>
      <c r="F57857" s="88"/>
      <c r="G57857" s="88"/>
      <c r="H57857" s="88"/>
      <c r="I57857" s="88"/>
      <c r="J57857" s="88"/>
      <c r="K57857" s="88"/>
    </row>
    <row r="57858" spans="2:11" hidden="1" x14ac:dyDescent="0.2">
      <c r="B57858" s="88"/>
      <c r="C57858" s="88"/>
      <c r="D57858" s="88"/>
      <c r="E57858" s="88"/>
      <c r="F57858" s="88"/>
      <c r="G57858" s="88"/>
      <c r="H57858" s="88"/>
      <c r="I57858" s="88"/>
      <c r="J57858" s="88"/>
      <c r="K57858" s="88"/>
    </row>
    <row r="57859" spans="2:11" hidden="1" x14ac:dyDescent="0.2">
      <c r="B57859" s="88"/>
      <c r="C57859" s="88"/>
      <c r="D57859" s="88"/>
      <c r="E57859" s="88"/>
      <c r="F57859" s="88"/>
      <c r="G57859" s="88"/>
      <c r="H57859" s="88"/>
      <c r="I57859" s="88"/>
      <c r="J57859" s="88"/>
      <c r="K57859" s="88"/>
    </row>
    <row r="57860" spans="2:11" hidden="1" x14ac:dyDescent="0.2">
      <c r="B57860" s="88"/>
      <c r="C57860" s="88"/>
      <c r="D57860" s="88"/>
      <c r="E57860" s="88"/>
      <c r="F57860" s="88"/>
      <c r="G57860" s="88"/>
      <c r="H57860" s="88"/>
      <c r="I57860" s="88"/>
      <c r="J57860" s="88"/>
      <c r="K57860" s="88"/>
    </row>
    <row r="57861" spans="2:11" hidden="1" x14ac:dyDescent="0.2">
      <c r="B57861" s="88"/>
      <c r="C57861" s="88"/>
      <c r="D57861" s="88"/>
      <c r="E57861" s="88"/>
      <c r="F57861" s="88"/>
      <c r="G57861" s="88"/>
      <c r="H57861" s="88"/>
      <c r="I57861" s="88"/>
      <c r="J57861" s="88"/>
      <c r="K57861" s="88"/>
    </row>
    <row r="57862" spans="2:11" hidden="1" x14ac:dyDescent="0.2">
      <c r="B57862" s="88"/>
      <c r="C57862" s="88"/>
      <c r="D57862" s="88"/>
      <c r="E57862" s="88"/>
      <c r="F57862" s="88"/>
      <c r="G57862" s="88"/>
      <c r="H57862" s="88"/>
      <c r="I57862" s="88"/>
      <c r="J57862" s="88"/>
      <c r="K57862" s="88"/>
    </row>
    <row r="57863" spans="2:11" hidden="1" x14ac:dyDescent="0.2">
      <c r="B57863" s="88"/>
      <c r="C57863" s="88"/>
      <c r="D57863" s="88"/>
      <c r="E57863" s="88"/>
      <c r="F57863" s="88"/>
      <c r="G57863" s="88"/>
      <c r="H57863" s="88"/>
      <c r="I57863" s="88"/>
      <c r="J57863" s="88"/>
      <c r="K57863" s="88"/>
    </row>
    <row r="57864" spans="2:11" hidden="1" x14ac:dyDescent="0.2">
      <c r="B57864" s="88"/>
      <c r="C57864" s="88"/>
      <c r="D57864" s="88"/>
      <c r="E57864" s="88"/>
      <c r="F57864" s="88"/>
      <c r="G57864" s="88"/>
      <c r="H57864" s="88"/>
      <c r="I57864" s="88"/>
      <c r="J57864" s="88"/>
      <c r="K57864" s="88"/>
    </row>
    <row r="57865" spans="2:11" hidden="1" x14ac:dyDescent="0.2">
      <c r="B57865" s="88"/>
      <c r="C57865" s="88"/>
      <c r="D57865" s="88"/>
      <c r="E57865" s="88"/>
      <c r="F57865" s="88"/>
      <c r="G57865" s="88"/>
      <c r="H57865" s="88"/>
      <c r="I57865" s="88"/>
      <c r="J57865" s="88"/>
      <c r="K57865" s="88"/>
    </row>
    <row r="57866" spans="2:11" hidden="1" x14ac:dyDescent="0.2">
      <c r="B57866" s="88"/>
      <c r="C57866" s="88"/>
      <c r="D57866" s="88"/>
      <c r="E57866" s="88"/>
      <c r="F57866" s="88"/>
      <c r="G57866" s="88"/>
      <c r="H57866" s="88"/>
      <c r="I57866" s="88"/>
      <c r="J57866" s="88"/>
      <c r="K57866" s="88"/>
    </row>
    <row r="57867" spans="2:11" hidden="1" x14ac:dyDescent="0.2">
      <c r="B57867" s="88"/>
      <c r="C57867" s="88"/>
      <c r="D57867" s="88"/>
      <c r="E57867" s="88"/>
      <c r="F57867" s="88"/>
      <c r="G57867" s="88"/>
      <c r="H57867" s="88"/>
      <c r="I57867" s="88"/>
      <c r="J57867" s="88"/>
      <c r="K57867" s="88"/>
    </row>
    <row r="57868" spans="2:11" hidden="1" x14ac:dyDescent="0.2">
      <c r="B57868" s="88"/>
      <c r="C57868" s="88"/>
      <c r="D57868" s="88"/>
      <c r="E57868" s="88"/>
      <c r="F57868" s="88"/>
      <c r="G57868" s="88"/>
      <c r="H57868" s="88"/>
      <c r="I57868" s="88"/>
      <c r="J57868" s="88"/>
      <c r="K57868" s="88"/>
    </row>
    <row r="57869" spans="2:11" hidden="1" x14ac:dyDescent="0.2">
      <c r="B57869" s="88"/>
      <c r="C57869" s="88"/>
      <c r="D57869" s="88"/>
      <c r="E57869" s="88"/>
      <c r="F57869" s="88"/>
      <c r="G57869" s="88"/>
      <c r="H57869" s="88"/>
      <c r="I57869" s="88"/>
      <c r="J57869" s="88"/>
      <c r="K57869" s="88"/>
    </row>
    <row r="57870" spans="2:11" hidden="1" x14ac:dyDescent="0.2">
      <c r="B57870" s="88"/>
      <c r="C57870" s="88"/>
      <c r="D57870" s="88"/>
      <c r="E57870" s="88"/>
      <c r="F57870" s="88"/>
      <c r="G57870" s="88"/>
      <c r="H57870" s="88"/>
      <c r="I57870" s="88"/>
      <c r="J57870" s="88"/>
      <c r="K57870" s="88"/>
    </row>
    <row r="57871" spans="2:11" hidden="1" x14ac:dyDescent="0.2">
      <c r="B57871" s="88"/>
      <c r="C57871" s="88"/>
      <c r="D57871" s="88"/>
      <c r="E57871" s="88"/>
      <c r="F57871" s="88"/>
      <c r="G57871" s="88"/>
      <c r="H57871" s="88"/>
      <c r="I57871" s="88"/>
      <c r="J57871" s="88"/>
      <c r="K57871" s="88"/>
    </row>
    <row r="57872" spans="2:11" hidden="1" x14ac:dyDescent="0.2">
      <c r="B57872" s="88"/>
      <c r="C57872" s="88"/>
      <c r="D57872" s="88"/>
      <c r="E57872" s="88"/>
      <c r="F57872" s="88"/>
      <c r="G57872" s="88"/>
      <c r="H57872" s="88"/>
      <c r="I57872" s="88"/>
      <c r="J57872" s="88"/>
      <c r="K57872" s="88"/>
    </row>
    <row r="57873" spans="2:11" hidden="1" x14ac:dyDescent="0.2">
      <c r="B57873" s="88"/>
      <c r="C57873" s="88"/>
      <c r="D57873" s="88"/>
      <c r="E57873" s="88"/>
      <c r="F57873" s="88"/>
      <c r="G57873" s="88"/>
      <c r="H57873" s="88"/>
      <c r="I57873" s="88"/>
      <c r="J57873" s="88"/>
      <c r="K57873" s="88"/>
    </row>
    <row r="57874" spans="2:11" hidden="1" x14ac:dyDescent="0.2">
      <c r="B57874" s="88"/>
      <c r="C57874" s="88"/>
      <c r="D57874" s="88"/>
      <c r="E57874" s="88"/>
      <c r="F57874" s="88"/>
      <c r="G57874" s="88"/>
      <c r="H57874" s="88"/>
      <c r="I57874" s="88"/>
      <c r="J57874" s="88"/>
      <c r="K57874" s="88"/>
    </row>
    <row r="57875" spans="2:11" hidden="1" x14ac:dyDescent="0.2">
      <c r="B57875" s="88"/>
      <c r="C57875" s="88"/>
      <c r="D57875" s="88"/>
      <c r="E57875" s="88"/>
      <c r="F57875" s="88"/>
      <c r="G57875" s="88"/>
      <c r="H57875" s="88"/>
      <c r="I57875" s="88"/>
      <c r="J57875" s="88"/>
      <c r="K57875" s="88"/>
    </row>
    <row r="57876" spans="2:11" hidden="1" x14ac:dyDescent="0.2">
      <c r="B57876" s="88"/>
      <c r="C57876" s="88"/>
      <c r="D57876" s="88"/>
      <c r="E57876" s="88"/>
      <c r="F57876" s="88"/>
      <c r="G57876" s="88"/>
      <c r="H57876" s="88"/>
      <c r="I57876" s="88"/>
      <c r="J57876" s="88"/>
      <c r="K57876" s="88"/>
    </row>
    <row r="57877" spans="2:11" hidden="1" x14ac:dyDescent="0.2">
      <c r="B57877" s="88"/>
      <c r="C57877" s="88"/>
      <c r="D57877" s="88"/>
      <c r="E57877" s="88"/>
      <c r="F57877" s="88"/>
      <c r="G57877" s="88"/>
      <c r="H57877" s="88"/>
      <c r="I57877" s="88"/>
      <c r="J57877" s="88"/>
      <c r="K57877" s="88"/>
    </row>
    <row r="57878" spans="2:11" hidden="1" x14ac:dyDescent="0.2">
      <c r="B57878" s="88"/>
      <c r="C57878" s="88"/>
      <c r="D57878" s="88"/>
      <c r="E57878" s="88"/>
      <c r="F57878" s="88"/>
      <c r="G57878" s="88"/>
      <c r="H57878" s="88"/>
      <c r="I57878" s="88"/>
      <c r="J57878" s="88"/>
      <c r="K57878" s="88"/>
    </row>
    <row r="57879" spans="2:11" hidden="1" x14ac:dyDescent="0.2">
      <c r="B57879" s="88"/>
      <c r="C57879" s="88"/>
      <c r="D57879" s="88"/>
      <c r="E57879" s="88"/>
      <c r="F57879" s="88"/>
      <c r="G57879" s="88"/>
      <c r="H57879" s="88"/>
      <c r="I57879" s="88"/>
      <c r="J57879" s="88"/>
      <c r="K57879" s="88"/>
    </row>
    <row r="57880" spans="2:11" hidden="1" x14ac:dyDescent="0.2">
      <c r="B57880" s="88"/>
      <c r="C57880" s="88"/>
      <c r="D57880" s="88"/>
      <c r="E57880" s="88"/>
      <c r="F57880" s="88"/>
      <c r="G57880" s="88"/>
      <c r="H57880" s="88"/>
      <c r="I57880" s="88"/>
      <c r="J57880" s="88"/>
      <c r="K57880" s="88"/>
    </row>
    <row r="57881" spans="2:11" hidden="1" x14ac:dyDescent="0.2">
      <c r="B57881" s="88"/>
      <c r="C57881" s="88"/>
      <c r="D57881" s="88"/>
      <c r="E57881" s="88"/>
      <c r="F57881" s="88"/>
      <c r="G57881" s="88"/>
      <c r="H57881" s="88"/>
      <c r="I57881" s="88"/>
      <c r="J57881" s="88"/>
      <c r="K57881" s="88"/>
    </row>
    <row r="57882" spans="2:11" hidden="1" x14ac:dyDescent="0.2">
      <c r="B57882" s="88"/>
      <c r="C57882" s="88"/>
      <c r="D57882" s="88"/>
      <c r="E57882" s="88"/>
      <c r="F57882" s="88"/>
      <c r="G57882" s="88"/>
      <c r="H57882" s="88"/>
      <c r="I57882" s="88"/>
      <c r="J57882" s="88"/>
      <c r="K57882" s="88"/>
    </row>
    <row r="57883" spans="2:11" hidden="1" x14ac:dyDescent="0.2">
      <c r="B57883" s="88"/>
      <c r="C57883" s="88"/>
      <c r="D57883" s="88"/>
      <c r="E57883" s="88"/>
      <c r="F57883" s="88"/>
      <c r="G57883" s="88"/>
      <c r="H57883" s="88"/>
      <c r="I57883" s="88"/>
      <c r="J57883" s="88"/>
      <c r="K57883" s="88"/>
    </row>
    <row r="57884" spans="2:11" hidden="1" x14ac:dyDescent="0.2">
      <c r="B57884" s="88"/>
      <c r="C57884" s="88"/>
      <c r="D57884" s="88"/>
      <c r="E57884" s="88"/>
      <c r="F57884" s="88"/>
      <c r="G57884" s="88"/>
      <c r="H57884" s="88"/>
      <c r="I57884" s="88"/>
      <c r="J57884" s="88"/>
      <c r="K57884" s="88"/>
    </row>
    <row r="57885" spans="2:11" hidden="1" x14ac:dyDescent="0.2">
      <c r="B57885" s="88"/>
      <c r="C57885" s="88"/>
      <c r="D57885" s="88"/>
      <c r="E57885" s="88"/>
      <c r="F57885" s="88"/>
      <c r="G57885" s="88"/>
      <c r="H57885" s="88"/>
      <c r="I57885" s="88"/>
      <c r="J57885" s="88"/>
      <c r="K57885" s="88"/>
    </row>
    <row r="57886" spans="2:11" hidden="1" x14ac:dyDescent="0.2">
      <c r="B57886" s="88"/>
      <c r="C57886" s="88"/>
      <c r="D57886" s="88"/>
      <c r="E57886" s="88"/>
      <c r="F57886" s="88"/>
      <c r="G57886" s="88"/>
      <c r="H57886" s="88"/>
      <c r="I57886" s="88"/>
      <c r="J57886" s="88"/>
      <c r="K57886" s="88"/>
    </row>
    <row r="57887" spans="2:11" hidden="1" x14ac:dyDescent="0.2">
      <c r="B57887" s="88"/>
      <c r="C57887" s="88"/>
      <c r="D57887" s="88"/>
      <c r="E57887" s="88"/>
      <c r="F57887" s="88"/>
      <c r="G57887" s="88"/>
      <c r="H57887" s="88"/>
      <c r="I57887" s="88"/>
      <c r="J57887" s="88"/>
      <c r="K57887" s="88"/>
    </row>
    <row r="57888" spans="2:11" hidden="1" x14ac:dyDescent="0.2">
      <c r="B57888" s="88"/>
      <c r="C57888" s="88"/>
      <c r="D57888" s="88"/>
      <c r="E57888" s="88"/>
      <c r="F57888" s="88"/>
      <c r="G57888" s="88"/>
      <c r="H57888" s="88"/>
      <c r="I57888" s="88"/>
      <c r="J57888" s="88"/>
      <c r="K57888" s="88"/>
    </row>
    <row r="57889" spans="2:11" hidden="1" x14ac:dyDescent="0.2">
      <c r="B57889" s="88"/>
      <c r="C57889" s="88"/>
      <c r="D57889" s="88"/>
      <c r="E57889" s="88"/>
      <c r="F57889" s="88"/>
      <c r="G57889" s="88"/>
      <c r="H57889" s="88"/>
      <c r="I57889" s="88"/>
      <c r="J57889" s="88"/>
      <c r="K57889" s="88"/>
    </row>
    <row r="57890" spans="2:11" hidden="1" x14ac:dyDescent="0.2">
      <c r="B57890" s="88"/>
      <c r="C57890" s="88"/>
      <c r="D57890" s="88"/>
      <c r="E57890" s="88"/>
      <c r="F57890" s="88"/>
      <c r="G57890" s="88"/>
      <c r="H57890" s="88"/>
      <c r="I57890" s="88"/>
      <c r="J57890" s="88"/>
      <c r="K57890" s="88"/>
    </row>
    <row r="57891" spans="2:11" hidden="1" x14ac:dyDescent="0.2">
      <c r="B57891" s="88"/>
      <c r="C57891" s="88"/>
      <c r="D57891" s="88"/>
      <c r="E57891" s="88"/>
      <c r="F57891" s="88"/>
      <c r="G57891" s="88"/>
      <c r="H57891" s="88"/>
      <c r="I57891" s="88"/>
      <c r="J57891" s="88"/>
      <c r="K57891" s="88"/>
    </row>
    <row r="57892" spans="2:11" hidden="1" x14ac:dyDescent="0.2">
      <c r="B57892" s="88"/>
      <c r="C57892" s="88"/>
      <c r="D57892" s="88"/>
      <c r="E57892" s="88"/>
      <c r="F57892" s="88"/>
      <c r="G57892" s="88"/>
      <c r="H57892" s="88"/>
      <c r="I57892" s="88"/>
      <c r="J57892" s="88"/>
      <c r="K57892" s="88"/>
    </row>
    <row r="57893" spans="2:11" hidden="1" x14ac:dyDescent="0.2">
      <c r="B57893" s="88"/>
      <c r="C57893" s="88"/>
      <c r="D57893" s="88"/>
      <c r="E57893" s="88"/>
      <c r="F57893" s="88"/>
      <c r="G57893" s="88"/>
      <c r="H57893" s="88"/>
      <c r="I57893" s="88"/>
      <c r="J57893" s="88"/>
      <c r="K57893" s="88"/>
    </row>
    <row r="57894" spans="2:11" hidden="1" x14ac:dyDescent="0.2">
      <c r="B57894" s="88"/>
      <c r="C57894" s="88"/>
      <c r="D57894" s="88"/>
      <c r="E57894" s="88"/>
      <c r="F57894" s="88"/>
      <c r="G57894" s="88"/>
      <c r="H57894" s="88"/>
      <c r="I57894" s="88"/>
      <c r="J57894" s="88"/>
      <c r="K57894" s="88"/>
    </row>
    <row r="57895" spans="2:11" hidden="1" x14ac:dyDescent="0.2">
      <c r="B57895" s="88"/>
      <c r="C57895" s="88"/>
      <c r="D57895" s="88"/>
      <c r="E57895" s="88"/>
      <c r="F57895" s="88"/>
      <c r="G57895" s="88"/>
      <c r="H57895" s="88"/>
      <c r="I57895" s="88"/>
      <c r="J57895" s="88"/>
      <c r="K57895" s="88"/>
    </row>
    <row r="57896" spans="2:11" hidden="1" x14ac:dyDescent="0.2">
      <c r="B57896" s="88"/>
      <c r="C57896" s="88"/>
      <c r="D57896" s="88"/>
      <c r="E57896" s="88"/>
      <c r="F57896" s="88"/>
      <c r="G57896" s="88"/>
      <c r="H57896" s="88"/>
      <c r="I57896" s="88"/>
      <c r="J57896" s="88"/>
      <c r="K57896" s="88"/>
    </row>
    <row r="57897" spans="2:11" hidden="1" x14ac:dyDescent="0.2">
      <c r="B57897" s="88"/>
      <c r="C57897" s="88"/>
      <c r="D57897" s="88"/>
      <c r="E57897" s="88"/>
      <c r="F57897" s="88"/>
      <c r="G57897" s="88"/>
      <c r="H57897" s="88"/>
      <c r="I57897" s="88"/>
      <c r="J57897" s="88"/>
      <c r="K57897" s="88"/>
    </row>
    <row r="57898" spans="2:11" hidden="1" x14ac:dyDescent="0.2">
      <c r="B57898" s="88"/>
      <c r="C57898" s="88"/>
      <c r="D57898" s="88"/>
      <c r="E57898" s="88"/>
      <c r="F57898" s="88"/>
      <c r="G57898" s="88"/>
      <c r="H57898" s="88"/>
      <c r="I57898" s="88"/>
      <c r="J57898" s="88"/>
      <c r="K57898" s="88"/>
    </row>
    <row r="57899" spans="2:11" hidden="1" x14ac:dyDescent="0.2">
      <c r="B57899" s="88"/>
      <c r="C57899" s="88"/>
      <c r="D57899" s="88"/>
      <c r="E57899" s="88"/>
      <c r="F57899" s="88"/>
      <c r="G57899" s="88"/>
      <c r="H57899" s="88"/>
      <c r="I57899" s="88"/>
      <c r="J57899" s="88"/>
      <c r="K57899" s="88"/>
    </row>
    <row r="57900" spans="2:11" hidden="1" x14ac:dyDescent="0.2">
      <c r="B57900" s="88"/>
      <c r="C57900" s="88"/>
      <c r="D57900" s="88"/>
      <c r="E57900" s="88"/>
      <c r="F57900" s="88"/>
      <c r="G57900" s="88"/>
      <c r="H57900" s="88"/>
      <c r="I57900" s="88"/>
      <c r="J57900" s="88"/>
      <c r="K57900" s="88"/>
    </row>
    <row r="57901" spans="2:11" hidden="1" x14ac:dyDescent="0.2">
      <c r="B57901" s="88"/>
      <c r="C57901" s="88"/>
      <c r="D57901" s="88"/>
      <c r="E57901" s="88"/>
      <c r="F57901" s="88"/>
      <c r="G57901" s="88"/>
      <c r="H57901" s="88"/>
      <c r="I57901" s="88"/>
      <c r="J57901" s="88"/>
      <c r="K57901" s="88"/>
    </row>
    <row r="57902" spans="2:11" hidden="1" x14ac:dyDescent="0.2">
      <c r="B57902" s="88"/>
      <c r="C57902" s="88"/>
      <c r="D57902" s="88"/>
      <c r="E57902" s="88"/>
      <c r="F57902" s="88"/>
      <c r="G57902" s="88"/>
      <c r="H57902" s="88"/>
      <c r="I57902" s="88"/>
      <c r="J57902" s="88"/>
      <c r="K57902" s="88"/>
    </row>
    <row r="57903" spans="2:11" hidden="1" x14ac:dyDescent="0.2">
      <c r="B57903" s="88"/>
      <c r="C57903" s="88"/>
      <c r="D57903" s="88"/>
      <c r="E57903" s="88"/>
      <c r="F57903" s="88"/>
      <c r="G57903" s="88"/>
      <c r="H57903" s="88"/>
      <c r="I57903" s="88"/>
      <c r="J57903" s="88"/>
      <c r="K57903" s="88"/>
    </row>
    <row r="57904" spans="2:11" hidden="1" x14ac:dyDescent="0.2">
      <c r="B57904" s="88"/>
      <c r="C57904" s="88"/>
      <c r="D57904" s="88"/>
      <c r="E57904" s="88"/>
      <c r="F57904" s="88"/>
      <c r="G57904" s="88"/>
      <c r="H57904" s="88"/>
      <c r="I57904" s="88"/>
      <c r="J57904" s="88"/>
      <c r="K57904" s="88"/>
    </row>
    <row r="57905" spans="2:11" hidden="1" x14ac:dyDescent="0.2">
      <c r="B57905" s="88"/>
      <c r="C57905" s="88"/>
      <c r="D57905" s="88"/>
      <c r="E57905" s="88"/>
      <c r="F57905" s="88"/>
      <c r="G57905" s="88"/>
      <c r="H57905" s="88"/>
      <c r="I57905" s="88"/>
      <c r="J57905" s="88"/>
      <c r="K57905" s="88"/>
    </row>
    <row r="57906" spans="2:11" hidden="1" x14ac:dyDescent="0.2">
      <c r="B57906" s="88"/>
      <c r="C57906" s="88"/>
      <c r="D57906" s="88"/>
      <c r="E57906" s="88"/>
      <c r="F57906" s="88"/>
      <c r="G57906" s="88"/>
      <c r="H57906" s="88"/>
      <c r="I57906" s="88"/>
      <c r="J57906" s="88"/>
      <c r="K57906" s="88"/>
    </row>
    <row r="57907" spans="2:11" hidden="1" x14ac:dyDescent="0.2">
      <c r="B57907" s="88"/>
      <c r="C57907" s="88"/>
      <c r="D57907" s="88"/>
      <c r="E57907" s="88"/>
      <c r="F57907" s="88"/>
      <c r="G57907" s="88"/>
      <c r="H57907" s="88"/>
      <c r="I57907" s="88"/>
      <c r="J57907" s="88"/>
      <c r="K57907" s="88"/>
    </row>
    <row r="57908" spans="2:11" hidden="1" x14ac:dyDescent="0.2">
      <c r="B57908" s="88"/>
      <c r="C57908" s="88"/>
      <c r="D57908" s="88"/>
      <c r="E57908" s="88"/>
      <c r="F57908" s="88"/>
      <c r="G57908" s="88"/>
      <c r="H57908" s="88"/>
      <c r="I57908" s="88"/>
      <c r="J57908" s="88"/>
      <c r="K57908" s="88"/>
    </row>
    <row r="57909" spans="2:11" hidden="1" x14ac:dyDescent="0.2">
      <c r="B57909" s="88"/>
      <c r="C57909" s="88"/>
      <c r="D57909" s="88"/>
      <c r="E57909" s="88"/>
      <c r="F57909" s="88"/>
      <c r="G57909" s="88"/>
      <c r="H57909" s="88"/>
      <c r="I57909" s="88"/>
      <c r="J57909" s="88"/>
      <c r="K57909" s="88"/>
    </row>
    <row r="57910" spans="2:11" hidden="1" x14ac:dyDescent="0.2">
      <c r="B57910" s="88"/>
      <c r="C57910" s="88"/>
      <c r="D57910" s="88"/>
      <c r="E57910" s="88"/>
      <c r="F57910" s="88"/>
      <c r="G57910" s="88"/>
      <c r="H57910" s="88"/>
      <c r="I57910" s="88"/>
      <c r="J57910" s="88"/>
      <c r="K57910" s="88"/>
    </row>
    <row r="57911" spans="2:11" hidden="1" x14ac:dyDescent="0.2">
      <c r="B57911" s="88"/>
      <c r="C57911" s="88"/>
      <c r="D57911" s="88"/>
      <c r="E57911" s="88"/>
      <c r="F57911" s="88"/>
      <c r="G57911" s="88"/>
      <c r="H57911" s="88"/>
      <c r="I57911" s="88"/>
      <c r="J57911" s="88"/>
      <c r="K57911" s="88"/>
    </row>
    <row r="57912" spans="2:11" hidden="1" x14ac:dyDescent="0.2">
      <c r="B57912" s="88"/>
      <c r="C57912" s="88"/>
      <c r="D57912" s="88"/>
      <c r="E57912" s="88"/>
      <c r="F57912" s="88"/>
      <c r="G57912" s="88"/>
      <c r="H57912" s="88"/>
      <c r="I57912" s="88"/>
      <c r="J57912" s="88"/>
      <c r="K57912" s="88"/>
    </row>
    <row r="57913" spans="2:11" hidden="1" x14ac:dyDescent="0.2">
      <c r="B57913" s="88"/>
      <c r="C57913" s="88"/>
      <c r="D57913" s="88"/>
      <c r="E57913" s="88"/>
      <c r="F57913" s="88"/>
      <c r="G57913" s="88"/>
      <c r="H57913" s="88"/>
      <c r="I57913" s="88"/>
      <c r="J57913" s="88"/>
      <c r="K57913" s="88"/>
    </row>
    <row r="57914" spans="2:11" hidden="1" x14ac:dyDescent="0.2">
      <c r="B57914" s="88"/>
      <c r="C57914" s="88"/>
      <c r="D57914" s="88"/>
      <c r="E57914" s="88"/>
      <c r="F57914" s="88"/>
      <c r="G57914" s="88"/>
      <c r="H57914" s="88"/>
      <c r="I57914" s="88"/>
      <c r="J57914" s="88"/>
      <c r="K57914" s="88"/>
    </row>
    <row r="57915" spans="2:11" hidden="1" x14ac:dyDescent="0.2">
      <c r="B57915" s="88"/>
      <c r="C57915" s="88"/>
      <c r="D57915" s="88"/>
      <c r="E57915" s="88"/>
      <c r="F57915" s="88"/>
      <c r="G57915" s="88"/>
      <c r="H57915" s="88"/>
      <c r="I57915" s="88"/>
      <c r="J57915" s="88"/>
      <c r="K57915" s="88"/>
    </row>
    <row r="57916" spans="2:11" hidden="1" x14ac:dyDescent="0.2">
      <c r="B57916" s="88"/>
      <c r="C57916" s="88"/>
      <c r="D57916" s="88"/>
      <c r="E57916" s="88"/>
      <c r="F57916" s="88"/>
      <c r="G57916" s="88"/>
      <c r="H57916" s="88"/>
      <c r="I57916" s="88"/>
      <c r="J57916" s="88"/>
      <c r="K57916" s="88"/>
    </row>
    <row r="57917" spans="2:11" hidden="1" x14ac:dyDescent="0.2">
      <c r="B57917" s="88"/>
      <c r="C57917" s="88"/>
      <c r="D57917" s="88"/>
      <c r="E57917" s="88"/>
      <c r="F57917" s="88"/>
      <c r="G57917" s="88"/>
      <c r="H57917" s="88"/>
      <c r="I57917" s="88"/>
      <c r="J57917" s="88"/>
      <c r="K57917" s="88"/>
    </row>
    <row r="57918" spans="2:11" hidden="1" x14ac:dyDescent="0.2">
      <c r="B57918" s="88"/>
      <c r="C57918" s="88"/>
      <c r="D57918" s="88"/>
      <c r="E57918" s="88"/>
      <c r="F57918" s="88"/>
      <c r="G57918" s="88"/>
      <c r="H57918" s="88"/>
      <c r="I57918" s="88"/>
      <c r="J57918" s="88"/>
      <c r="K57918" s="88"/>
    </row>
    <row r="57919" spans="2:11" hidden="1" x14ac:dyDescent="0.2">
      <c r="B57919" s="88"/>
      <c r="C57919" s="88"/>
      <c r="D57919" s="88"/>
      <c r="E57919" s="88"/>
      <c r="F57919" s="88"/>
      <c r="G57919" s="88"/>
      <c r="H57919" s="88"/>
      <c r="I57919" s="88"/>
      <c r="J57919" s="88"/>
      <c r="K57919" s="88"/>
    </row>
    <row r="57920" spans="2:11" hidden="1" x14ac:dyDescent="0.2">
      <c r="B57920" s="88"/>
      <c r="C57920" s="88"/>
      <c r="D57920" s="88"/>
      <c r="E57920" s="88"/>
      <c r="F57920" s="88"/>
      <c r="G57920" s="88"/>
      <c r="H57920" s="88"/>
      <c r="I57920" s="88"/>
      <c r="J57920" s="88"/>
      <c r="K57920" s="88"/>
    </row>
    <row r="57921" spans="2:11" hidden="1" x14ac:dyDescent="0.2">
      <c r="B57921" s="88"/>
      <c r="C57921" s="88"/>
      <c r="D57921" s="88"/>
      <c r="E57921" s="88"/>
      <c r="F57921" s="88"/>
      <c r="G57921" s="88"/>
      <c r="H57921" s="88"/>
      <c r="I57921" s="88"/>
      <c r="J57921" s="88"/>
      <c r="K57921" s="88"/>
    </row>
    <row r="57922" spans="2:11" hidden="1" x14ac:dyDescent="0.2">
      <c r="B57922" s="88"/>
      <c r="C57922" s="88"/>
      <c r="D57922" s="88"/>
      <c r="E57922" s="88"/>
      <c r="F57922" s="88"/>
      <c r="G57922" s="88"/>
      <c r="H57922" s="88"/>
      <c r="I57922" s="88"/>
      <c r="J57922" s="88"/>
      <c r="K57922" s="88"/>
    </row>
    <row r="57923" spans="2:11" hidden="1" x14ac:dyDescent="0.2">
      <c r="B57923" s="88"/>
      <c r="C57923" s="88"/>
      <c r="D57923" s="88"/>
      <c r="E57923" s="88"/>
      <c r="F57923" s="88"/>
      <c r="G57923" s="88"/>
      <c r="H57923" s="88"/>
      <c r="I57923" s="88"/>
      <c r="J57923" s="88"/>
      <c r="K57923" s="88"/>
    </row>
    <row r="57924" spans="2:11" hidden="1" x14ac:dyDescent="0.2">
      <c r="B57924" s="88"/>
      <c r="C57924" s="88"/>
      <c r="D57924" s="88"/>
      <c r="E57924" s="88"/>
      <c r="F57924" s="88"/>
      <c r="G57924" s="88"/>
      <c r="H57924" s="88"/>
      <c r="I57924" s="88"/>
      <c r="J57924" s="88"/>
      <c r="K57924" s="88"/>
    </row>
    <row r="57925" spans="2:11" hidden="1" x14ac:dyDescent="0.2">
      <c r="B57925" s="88"/>
      <c r="C57925" s="88"/>
      <c r="D57925" s="88"/>
      <c r="E57925" s="88"/>
      <c r="F57925" s="88"/>
      <c r="G57925" s="88"/>
      <c r="H57925" s="88"/>
      <c r="I57925" s="88"/>
      <c r="J57925" s="88"/>
      <c r="K57925" s="88"/>
    </row>
    <row r="57926" spans="2:11" hidden="1" x14ac:dyDescent="0.2">
      <c r="B57926" s="88"/>
      <c r="C57926" s="88"/>
      <c r="D57926" s="88"/>
      <c r="E57926" s="88"/>
      <c r="F57926" s="88"/>
      <c r="G57926" s="88"/>
      <c r="H57926" s="88"/>
      <c r="I57926" s="88"/>
      <c r="J57926" s="88"/>
      <c r="K57926" s="88"/>
    </row>
    <row r="57927" spans="2:11" hidden="1" x14ac:dyDescent="0.2">
      <c r="B57927" s="88"/>
      <c r="C57927" s="88"/>
      <c r="D57927" s="88"/>
      <c r="E57927" s="88"/>
      <c r="F57927" s="88"/>
      <c r="G57927" s="88"/>
      <c r="H57927" s="88"/>
      <c r="I57927" s="88"/>
      <c r="J57927" s="88"/>
      <c r="K57927" s="88"/>
    </row>
    <row r="57928" spans="2:11" hidden="1" x14ac:dyDescent="0.2">
      <c r="B57928" s="88"/>
      <c r="C57928" s="88"/>
      <c r="D57928" s="88"/>
      <c r="E57928" s="88"/>
      <c r="F57928" s="88"/>
      <c r="G57928" s="88"/>
      <c r="H57928" s="88"/>
      <c r="I57928" s="88"/>
      <c r="J57928" s="88"/>
      <c r="K57928" s="88"/>
    </row>
    <row r="57929" spans="2:11" hidden="1" x14ac:dyDescent="0.2">
      <c r="B57929" s="88"/>
      <c r="C57929" s="88"/>
      <c r="D57929" s="88"/>
      <c r="E57929" s="88"/>
      <c r="F57929" s="88"/>
      <c r="G57929" s="88"/>
      <c r="H57929" s="88"/>
      <c r="I57929" s="88"/>
      <c r="J57929" s="88"/>
      <c r="K57929" s="88"/>
    </row>
    <row r="57930" spans="2:11" hidden="1" x14ac:dyDescent="0.2">
      <c r="B57930" s="88"/>
      <c r="C57930" s="88"/>
      <c r="D57930" s="88"/>
      <c r="E57930" s="88"/>
      <c r="F57930" s="88"/>
      <c r="G57930" s="88"/>
      <c r="H57930" s="88"/>
      <c r="I57930" s="88"/>
      <c r="J57930" s="88"/>
      <c r="K57930" s="88"/>
    </row>
    <row r="57931" spans="2:11" hidden="1" x14ac:dyDescent="0.2">
      <c r="B57931" s="88"/>
      <c r="C57931" s="88"/>
      <c r="D57931" s="88"/>
      <c r="E57931" s="88"/>
      <c r="F57931" s="88"/>
      <c r="G57931" s="88"/>
      <c r="H57931" s="88"/>
      <c r="I57931" s="88"/>
      <c r="J57931" s="88"/>
      <c r="K57931" s="88"/>
    </row>
    <row r="57932" spans="2:11" hidden="1" x14ac:dyDescent="0.2">
      <c r="B57932" s="88"/>
      <c r="C57932" s="88"/>
      <c r="D57932" s="88"/>
      <c r="E57932" s="88"/>
      <c r="F57932" s="88"/>
      <c r="G57932" s="88"/>
      <c r="H57932" s="88"/>
      <c r="I57932" s="88"/>
      <c r="J57932" s="88"/>
      <c r="K57932" s="88"/>
    </row>
    <row r="57933" spans="2:11" hidden="1" x14ac:dyDescent="0.2">
      <c r="B57933" s="88"/>
      <c r="C57933" s="88"/>
      <c r="D57933" s="88"/>
      <c r="E57933" s="88"/>
      <c r="F57933" s="88"/>
      <c r="G57933" s="88"/>
      <c r="H57933" s="88"/>
      <c r="I57933" s="88"/>
      <c r="J57933" s="88"/>
      <c r="K57933" s="88"/>
    </row>
    <row r="57934" spans="2:11" hidden="1" x14ac:dyDescent="0.2">
      <c r="B57934" s="88"/>
      <c r="C57934" s="88"/>
      <c r="D57934" s="88"/>
      <c r="E57934" s="88"/>
      <c r="F57934" s="88"/>
      <c r="G57934" s="88"/>
      <c r="H57934" s="88"/>
      <c r="I57934" s="88"/>
      <c r="J57934" s="88"/>
      <c r="K57934" s="88"/>
    </row>
    <row r="57935" spans="2:11" hidden="1" x14ac:dyDescent="0.2">
      <c r="B57935" s="88"/>
      <c r="C57935" s="88"/>
      <c r="D57935" s="88"/>
      <c r="E57935" s="88"/>
      <c r="F57935" s="88"/>
      <c r="G57935" s="88"/>
      <c r="H57935" s="88"/>
      <c r="I57935" s="88"/>
      <c r="J57935" s="88"/>
      <c r="K57935" s="88"/>
    </row>
    <row r="57936" spans="2:11" hidden="1" x14ac:dyDescent="0.2">
      <c r="B57936" s="88"/>
      <c r="C57936" s="88"/>
      <c r="D57936" s="88"/>
      <c r="E57936" s="88"/>
      <c r="F57936" s="88"/>
      <c r="G57936" s="88"/>
      <c r="H57936" s="88"/>
      <c r="I57936" s="88"/>
      <c r="J57936" s="88"/>
      <c r="K57936" s="88"/>
    </row>
    <row r="57937" spans="2:11" hidden="1" x14ac:dyDescent="0.2">
      <c r="B57937" s="88"/>
      <c r="C57937" s="88"/>
      <c r="D57937" s="88"/>
      <c r="E57937" s="88"/>
      <c r="F57937" s="88"/>
      <c r="G57937" s="88"/>
      <c r="H57937" s="88"/>
      <c r="I57937" s="88"/>
      <c r="J57937" s="88"/>
      <c r="K57937" s="88"/>
    </row>
    <row r="57938" spans="2:11" hidden="1" x14ac:dyDescent="0.2">
      <c r="B57938" s="88"/>
      <c r="C57938" s="88"/>
      <c r="D57938" s="88"/>
      <c r="E57938" s="88"/>
      <c r="F57938" s="88"/>
      <c r="G57938" s="88"/>
      <c r="H57938" s="88"/>
      <c r="I57938" s="88"/>
      <c r="J57938" s="88"/>
      <c r="K57938" s="88"/>
    </row>
    <row r="57939" spans="2:11" hidden="1" x14ac:dyDescent="0.2">
      <c r="B57939" s="88"/>
      <c r="C57939" s="88"/>
      <c r="D57939" s="88"/>
      <c r="E57939" s="88"/>
      <c r="F57939" s="88"/>
      <c r="G57939" s="88"/>
      <c r="H57939" s="88"/>
      <c r="I57939" s="88"/>
      <c r="J57939" s="88"/>
      <c r="K57939" s="88"/>
    </row>
    <row r="57940" spans="2:11" hidden="1" x14ac:dyDescent="0.2">
      <c r="B57940" s="88"/>
      <c r="C57940" s="88"/>
      <c r="D57940" s="88"/>
      <c r="E57940" s="88"/>
      <c r="F57940" s="88"/>
      <c r="G57940" s="88"/>
      <c r="H57940" s="88"/>
      <c r="I57940" s="88"/>
      <c r="J57940" s="88"/>
      <c r="K57940" s="88"/>
    </row>
    <row r="57941" spans="2:11" hidden="1" x14ac:dyDescent="0.2">
      <c r="B57941" s="88"/>
      <c r="C57941" s="88"/>
      <c r="D57941" s="88"/>
      <c r="E57941" s="88"/>
      <c r="F57941" s="88"/>
      <c r="G57941" s="88"/>
      <c r="H57941" s="88"/>
      <c r="I57941" s="88"/>
      <c r="J57941" s="88"/>
      <c r="K57941" s="88"/>
    </row>
    <row r="57942" spans="2:11" hidden="1" x14ac:dyDescent="0.2">
      <c r="B57942" s="88"/>
      <c r="C57942" s="88"/>
      <c r="D57942" s="88"/>
      <c r="E57942" s="88"/>
      <c r="F57942" s="88"/>
      <c r="G57942" s="88"/>
      <c r="H57942" s="88"/>
      <c r="I57942" s="88"/>
      <c r="J57942" s="88"/>
      <c r="K57942" s="88"/>
    </row>
    <row r="57943" spans="2:11" hidden="1" x14ac:dyDescent="0.2">
      <c r="B57943" s="88"/>
      <c r="C57943" s="88"/>
      <c r="D57943" s="88"/>
      <c r="E57943" s="88"/>
      <c r="F57943" s="88"/>
      <c r="G57943" s="88"/>
      <c r="H57943" s="88"/>
      <c r="I57943" s="88"/>
      <c r="J57943" s="88"/>
      <c r="K57943" s="88"/>
    </row>
    <row r="57944" spans="2:11" hidden="1" x14ac:dyDescent="0.2">
      <c r="B57944" s="88"/>
      <c r="C57944" s="88"/>
      <c r="D57944" s="88"/>
      <c r="E57944" s="88"/>
      <c r="F57944" s="88"/>
      <c r="G57944" s="88"/>
      <c r="H57944" s="88"/>
      <c r="I57944" s="88"/>
      <c r="J57944" s="88"/>
      <c r="K57944" s="88"/>
    </row>
    <row r="57945" spans="2:11" hidden="1" x14ac:dyDescent="0.2">
      <c r="B57945" s="88"/>
      <c r="C57945" s="88"/>
      <c r="D57945" s="88"/>
      <c r="E57945" s="88"/>
      <c r="F57945" s="88"/>
      <c r="G57945" s="88"/>
      <c r="H57945" s="88"/>
      <c r="I57945" s="88"/>
      <c r="J57945" s="88"/>
      <c r="K57945" s="88"/>
    </row>
    <row r="57946" spans="2:11" hidden="1" x14ac:dyDescent="0.2">
      <c r="B57946" s="88"/>
      <c r="C57946" s="88"/>
      <c r="D57946" s="88"/>
      <c r="E57946" s="88"/>
      <c r="F57946" s="88"/>
      <c r="G57946" s="88"/>
      <c r="H57946" s="88"/>
      <c r="I57946" s="88"/>
      <c r="J57946" s="88"/>
      <c r="K57946" s="88"/>
    </row>
    <row r="57947" spans="2:11" hidden="1" x14ac:dyDescent="0.2">
      <c r="B57947" s="88"/>
      <c r="C57947" s="88"/>
      <c r="D57947" s="88"/>
      <c r="E57947" s="88"/>
      <c r="F57947" s="88"/>
      <c r="G57947" s="88"/>
      <c r="H57947" s="88"/>
      <c r="I57947" s="88"/>
      <c r="J57947" s="88"/>
      <c r="K57947" s="88"/>
    </row>
    <row r="57948" spans="2:11" hidden="1" x14ac:dyDescent="0.2">
      <c r="B57948" s="88"/>
      <c r="C57948" s="88"/>
      <c r="D57948" s="88"/>
      <c r="E57948" s="88"/>
      <c r="F57948" s="88"/>
      <c r="G57948" s="88"/>
      <c r="H57948" s="88"/>
      <c r="I57948" s="88"/>
      <c r="J57948" s="88"/>
      <c r="K57948" s="88"/>
    </row>
    <row r="57949" spans="2:11" hidden="1" x14ac:dyDescent="0.2">
      <c r="B57949" s="88"/>
      <c r="C57949" s="88"/>
      <c r="D57949" s="88"/>
      <c r="E57949" s="88"/>
      <c r="F57949" s="88"/>
      <c r="G57949" s="88"/>
      <c r="H57949" s="88"/>
      <c r="I57949" s="88"/>
      <c r="J57949" s="88"/>
      <c r="K57949" s="88"/>
    </row>
    <row r="57950" spans="2:11" hidden="1" x14ac:dyDescent="0.2">
      <c r="B57950" s="88"/>
      <c r="C57950" s="88"/>
      <c r="D57950" s="88"/>
      <c r="E57950" s="88"/>
      <c r="F57950" s="88"/>
      <c r="G57950" s="88"/>
      <c r="H57950" s="88"/>
      <c r="I57950" s="88"/>
      <c r="J57950" s="88"/>
      <c r="K57950" s="88"/>
    </row>
    <row r="57951" spans="2:11" hidden="1" x14ac:dyDescent="0.2">
      <c r="B57951" s="88"/>
      <c r="C57951" s="88"/>
      <c r="D57951" s="88"/>
      <c r="E57951" s="88"/>
      <c r="F57951" s="88"/>
      <c r="G57951" s="88"/>
      <c r="H57951" s="88"/>
      <c r="I57951" s="88"/>
      <c r="J57951" s="88"/>
      <c r="K57951" s="88"/>
    </row>
    <row r="57952" spans="2:11" hidden="1" x14ac:dyDescent="0.2">
      <c r="B57952" s="88"/>
      <c r="C57952" s="88"/>
      <c r="D57952" s="88"/>
      <c r="E57952" s="88"/>
      <c r="F57952" s="88"/>
      <c r="G57952" s="88"/>
      <c r="H57952" s="88"/>
      <c r="I57952" s="88"/>
      <c r="J57952" s="88"/>
      <c r="K57952" s="88"/>
    </row>
    <row r="57953" spans="2:11" hidden="1" x14ac:dyDescent="0.2">
      <c r="B57953" s="88"/>
      <c r="C57953" s="88"/>
      <c r="D57953" s="88"/>
      <c r="E57953" s="88"/>
      <c r="F57953" s="88"/>
      <c r="G57953" s="88"/>
      <c r="H57953" s="88"/>
      <c r="I57953" s="88"/>
      <c r="J57953" s="88"/>
      <c r="K57953" s="88"/>
    </row>
    <row r="57954" spans="2:11" hidden="1" x14ac:dyDescent="0.2">
      <c r="B57954" s="88"/>
      <c r="C57954" s="88"/>
      <c r="D57954" s="88"/>
      <c r="E57954" s="88"/>
      <c r="F57954" s="88"/>
      <c r="G57954" s="88"/>
      <c r="H57954" s="88"/>
      <c r="I57954" s="88"/>
      <c r="J57954" s="88"/>
      <c r="K57954" s="88"/>
    </row>
    <row r="57955" spans="2:11" hidden="1" x14ac:dyDescent="0.2">
      <c r="B57955" s="88"/>
      <c r="C57955" s="88"/>
      <c r="D57955" s="88"/>
      <c r="E57955" s="88"/>
      <c r="F57955" s="88"/>
      <c r="G57955" s="88"/>
      <c r="H57955" s="88"/>
      <c r="I57955" s="88"/>
      <c r="J57955" s="88"/>
      <c r="K57955" s="88"/>
    </row>
    <row r="57956" spans="2:11" hidden="1" x14ac:dyDescent="0.2">
      <c r="B57956" s="88"/>
      <c r="C57956" s="88"/>
      <c r="D57956" s="88"/>
      <c r="E57956" s="88"/>
      <c r="F57956" s="88"/>
      <c r="G57956" s="88"/>
      <c r="H57956" s="88"/>
      <c r="I57956" s="88"/>
      <c r="J57956" s="88"/>
      <c r="K57956" s="88"/>
    </row>
    <row r="57957" spans="2:11" hidden="1" x14ac:dyDescent="0.2">
      <c r="B57957" s="88"/>
      <c r="C57957" s="88"/>
      <c r="D57957" s="88"/>
      <c r="E57957" s="88"/>
      <c r="F57957" s="88"/>
      <c r="G57957" s="88"/>
      <c r="H57957" s="88"/>
      <c r="I57957" s="88"/>
      <c r="J57957" s="88"/>
      <c r="K57957" s="88"/>
    </row>
    <row r="57958" spans="2:11" hidden="1" x14ac:dyDescent="0.2">
      <c r="B57958" s="88"/>
      <c r="C57958" s="88"/>
      <c r="D57958" s="88"/>
      <c r="E57958" s="88"/>
      <c r="F57958" s="88"/>
      <c r="G57958" s="88"/>
      <c r="H57958" s="88"/>
      <c r="I57958" s="88"/>
      <c r="J57958" s="88"/>
      <c r="K57958" s="88"/>
    </row>
    <row r="57959" spans="2:11" hidden="1" x14ac:dyDescent="0.2">
      <c r="B57959" s="88"/>
      <c r="C57959" s="88"/>
      <c r="D57959" s="88"/>
      <c r="E57959" s="88"/>
      <c r="F57959" s="88"/>
      <c r="G57959" s="88"/>
      <c r="H57959" s="88"/>
      <c r="I57959" s="88"/>
      <c r="J57959" s="88"/>
      <c r="K57959" s="88"/>
    </row>
    <row r="57960" spans="2:11" hidden="1" x14ac:dyDescent="0.2">
      <c r="B57960" s="88"/>
      <c r="C57960" s="88"/>
      <c r="D57960" s="88"/>
      <c r="E57960" s="88"/>
      <c r="F57960" s="88"/>
      <c r="G57960" s="88"/>
      <c r="H57960" s="88"/>
      <c r="I57960" s="88"/>
      <c r="J57960" s="88"/>
      <c r="K57960" s="88"/>
    </row>
    <row r="57961" spans="2:11" hidden="1" x14ac:dyDescent="0.2">
      <c r="B57961" s="88"/>
      <c r="C57961" s="88"/>
      <c r="D57961" s="88"/>
      <c r="E57961" s="88"/>
      <c r="F57961" s="88"/>
      <c r="G57961" s="88"/>
      <c r="H57961" s="88"/>
      <c r="I57961" s="88"/>
      <c r="J57961" s="88"/>
      <c r="K57961" s="88"/>
    </row>
    <row r="57962" spans="2:11" hidden="1" x14ac:dyDescent="0.2">
      <c r="B57962" s="88"/>
      <c r="C57962" s="88"/>
      <c r="D57962" s="88"/>
      <c r="E57962" s="88"/>
      <c r="F57962" s="88"/>
      <c r="G57962" s="88"/>
      <c r="H57962" s="88"/>
      <c r="I57962" s="88"/>
      <c r="J57962" s="88"/>
      <c r="K57962" s="88"/>
    </row>
    <row r="57963" spans="2:11" hidden="1" x14ac:dyDescent="0.2">
      <c r="B57963" s="88"/>
      <c r="C57963" s="88"/>
      <c r="D57963" s="88"/>
      <c r="E57963" s="88"/>
      <c r="F57963" s="88"/>
      <c r="G57963" s="88"/>
      <c r="H57963" s="88"/>
      <c r="I57963" s="88"/>
      <c r="J57963" s="88"/>
      <c r="K57963" s="88"/>
    </row>
    <row r="57964" spans="2:11" hidden="1" x14ac:dyDescent="0.2">
      <c r="B57964" s="88"/>
      <c r="C57964" s="88"/>
      <c r="D57964" s="88"/>
      <c r="E57964" s="88"/>
      <c r="F57964" s="88"/>
      <c r="G57964" s="88"/>
      <c r="H57964" s="88"/>
      <c r="I57964" s="88"/>
      <c r="J57964" s="88"/>
      <c r="K57964" s="88"/>
    </row>
    <row r="57965" spans="2:11" hidden="1" x14ac:dyDescent="0.2">
      <c r="B57965" s="88"/>
      <c r="C57965" s="88"/>
      <c r="D57965" s="88"/>
      <c r="E57965" s="88"/>
      <c r="F57965" s="88"/>
      <c r="G57965" s="88"/>
      <c r="H57965" s="88"/>
      <c r="I57965" s="88"/>
      <c r="J57965" s="88"/>
      <c r="K57965" s="88"/>
    </row>
    <row r="57966" spans="2:11" hidden="1" x14ac:dyDescent="0.2">
      <c r="B57966" s="88"/>
      <c r="C57966" s="88"/>
      <c r="D57966" s="88"/>
      <c r="E57966" s="88"/>
      <c r="F57966" s="88"/>
      <c r="G57966" s="88"/>
      <c r="H57966" s="88"/>
      <c r="I57966" s="88"/>
      <c r="J57966" s="88"/>
      <c r="K57966" s="88"/>
    </row>
    <row r="57967" spans="2:11" hidden="1" x14ac:dyDescent="0.2">
      <c r="B57967" s="88"/>
      <c r="C57967" s="88"/>
      <c r="D57967" s="88"/>
      <c r="E57967" s="88"/>
      <c r="F57967" s="88"/>
      <c r="G57967" s="88"/>
      <c r="H57967" s="88"/>
      <c r="I57967" s="88"/>
      <c r="J57967" s="88"/>
      <c r="K57967" s="88"/>
    </row>
    <row r="57968" spans="2:11" hidden="1" x14ac:dyDescent="0.2">
      <c r="B57968" s="88"/>
      <c r="C57968" s="88"/>
      <c r="D57968" s="88"/>
      <c r="E57968" s="88"/>
      <c r="F57968" s="88"/>
      <c r="G57968" s="88"/>
      <c r="H57968" s="88"/>
      <c r="I57968" s="88"/>
      <c r="J57968" s="88"/>
      <c r="K57968" s="88"/>
    </row>
    <row r="57969" spans="2:11" hidden="1" x14ac:dyDescent="0.2">
      <c r="B57969" s="88"/>
      <c r="C57969" s="88"/>
      <c r="D57969" s="88"/>
      <c r="E57969" s="88"/>
      <c r="F57969" s="88"/>
      <c r="G57969" s="88"/>
      <c r="H57969" s="88"/>
      <c r="I57969" s="88"/>
      <c r="J57969" s="88"/>
      <c r="K57969" s="88"/>
    </row>
    <row r="57970" spans="2:11" hidden="1" x14ac:dyDescent="0.2">
      <c r="B57970" s="88"/>
      <c r="C57970" s="88"/>
      <c r="D57970" s="88"/>
      <c r="E57970" s="88"/>
      <c r="F57970" s="88"/>
      <c r="G57970" s="88"/>
      <c r="H57970" s="88"/>
      <c r="I57970" s="88"/>
      <c r="J57970" s="88"/>
      <c r="K57970" s="88"/>
    </row>
    <row r="57971" spans="2:11" hidden="1" x14ac:dyDescent="0.2">
      <c r="B57971" s="88"/>
      <c r="C57971" s="88"/>
      <c r="D57971" s="88"/>
      <c r="E57971" s="88"/>
      <c r="F57971" s="88"/>
      <c r="G57971" s="88"/>
      <c r="H57971" s="88"/>
      <c r="I57971" s="88"/>
      <c r="J57971" s="88"/>
      <c r="K57971" s="88"/>
    </row>
    <row r="57972" spans="2:11" hidden="1" x14ac:dyDescent="0.2">
      <c r="B57972" s="88"/>
      <c r="C57972" s="88"/>
      <c r="D57972" s="88"/>
      <c r="E57972" s="88"/>
      <c r="F57972" s="88"/>
      <c r="G57972" s="88"/>
      <c r="H57972" s="88"/>
      <c r="I57972" s="88"/>
      <c r="J57972" s="88"/>
      <c r="K57972" s="88"/>
    </row>
    <row r="57973" spans="2:11" hidden="1" x14ac:dyDescent="0.2">
      <c r="B57973" s="88"/>
      <c r="C57973" s="88"/>
      <c r="D57973" s="88"/>
      <c r="E57973" s="88"/>
      <c r="F57973" s="88"/>
      <c r="G57973" s="88"/>
      <c r="H57973" s="88"/>
      <c r="I57973" s="88"/>
      <c r="J57973" s="88"/>
      <c r="K57973" s="88"/>
    </row>
    <row r="57974" spans="2:11" hidden="1" x14ac:dyDescent="0.2">
      <c r="B57974" s="88"/>
      <c r="C57974" s="88"/>
      <c r="D57974" s="88"/>
      <c r="E57974" s="88"/>
      <c r="F57974" s="88"/>
      <c r="G57974" s="88"/>
      <c r="H57974" s="88"/>
      <c r="I57974" s="88"/>
      <c r="J57974" s="88"/>
      <c r="K57974" s="88"/>
    </row>
    <row r="57975" spans="2:11" hidden="1" x14ac:dyDescent="0.2">
      <c r="B57975" s="88"/>
      <c r="C57975" s="88"/>
      <c r="D57975" s="88"/>
      <c r="E57975" s="88"/>
      <c r="F57975" s="88"/>
      <c r="G57975" s="88"/>
      <c r="H57975" s="88"/>
      <c r="I57975" s="88"/>
      <c r="J57975" s="88"/>
      <c r="K57975" s="88"/>
    </row>
    <row r="57976" spans="2:11" hidden="1" x14ac:dyDescent="0.2">
      <c r="B57976" s="88"/>
      <c r="C57976" s="88"/>
      <c r="D57976" s="88"/>
      <c r="E57976" s="88"/>
      <c r="F57976" s="88"/>
      <c r="G57976" s="88"/>
      <c r="H57976" s="88"/>
      <c r="I57976" s="88"/>
      <c r="J57976" s="88"/>
      <c r="K57976" s="88"/>
    </row>
    <row r="57977" spans="2:11" hidden="1" x14ac:dyDescent="0.2">
      <c r="B57977" s="88"/>
      <c r="C57977" s="88"/>
      <c r="D57977" s="88"/>
      <c r="E57977" s="88"/>
      <c r="F57977" s="88"/>
      <c r="G57977" s="88"/>
      <c r="H57977" s="88"/>
      <c r="I57977" s="88"/>
      <c r="J57977" s="88"/>
      <c r="K57977" s="88"/>
    </row>
    <row r="57978" spans="2:11" hidden="1" x14ac:dyDescent="0.2">
      <c r="B57978" s="88"/>
      <c r="C57978" s="88"/>
      <c r="D57978" s="88"/>
      <c r="E57978" s="88"/>
      <c r="F57978" s="88"/>
      <c r="G57978" s="88"/>
      <c r="H57978" s="88"/>
      <c r="I57978" s="88"/>
      <c r="J57978" s="88"/>
      <c r="K57978" s="88"/>
    </row>
    <row r="57979" spans="2:11" hidden="1" x14ac:dyDescent="0.2">
      <c r="B57979" s="88"/>
      <c r="C57979" s="88"/>
      <c r="D57979" s="88"/>
      <c r="E57979" s="88"/>
      <c r="F57979" s="88"/>
      <c r="G57979" s="88"/>
      <c r="H57979" s="88"/>
      <c r="I57979" s="88"/>
      <c r="J57979" s="88"/>
      <c r="K57979" s="88"/>
    </row>
    <row r="57980" spans="2:11" hidden="1" x14ac:dyDescent="0.2">
      <c r="B57980" s="88"/>
      <c r="C57980" s="88"/>
      <c r="D57980" s="88"/>
      <c r="E57980" s="88"/>
      <c r="F57980" s="88"/>
      <c r="G57980" s="88"/>
      <c r="H57980" s="88"/>
      <c r="I57980" s="88"/>
      <c r="J57980" s="88"/>
      <c r="K57980" s="88"/>
    </row>
    <row r="57981" spans="2:11" hidden="1" x14ac:dyDescent="0.2">
      <c r="B57981" s="88"/>
      <c r="C57981" s="88"/>
      <c r="D57981" s="88"/>
      <c r="E57981" s="88"/>
      <c r="F57981" s="88"/>
      <c r="G57981" s="88"/>
      <c r="H57981" s="88"/>
      <c r="I57981" s="88"/>
      <c r="J57981" s="88"/>
      <c r="K57981" s="88"/>
    </row>
    <row r="57982" spans="2:11" hidden="1" x14ac:dyDescent="0.2">
      <c r="B57982" s="88"/>
      <c r="C57982" s="88"/>
      <c r="D57982" s="88"/>
      <c r="E57982" s="88"/>
      <c r="F57982" s="88"/>
      <c r="G57982" s="88"/>
      <c r="H57982" s="88"/>
      <c r="I57982" s="88"/>
      <c r="J57982" s="88"/>
      <c r="K57982" s="88"/>
    </row>
    <row r="57983" spans="2:11" hidden="1" x14ac:dyDescent="0.2">
      <c r="B57983" s="88"/>
      <c r="C57983" s="88"/>
      <c r="D57983" s="88"/>
      <c r="E57983" s="88"/>
      <c r="F57983" s="88"/>
      <c r="G57983" s="88"/>
      <c r="H57983" s="88"/>
      <c r="I57983" s="88"/>
      <c r="J57983" s="88"/>
      <c r="K57983" s="88"/>
    </row>
    <row r="57984" spans="2:11" hidden="1" x14ac:dyDescent="0.2">
      <c r="B57984" s="88"/>
      <c r="C57984" s="88"/>
      <c r="D57984" s="88"/>
      <c r="E57984" s="88"/>
      <c r="F57984" s="88"/>
      <c r="G57984" s="88"/>
      <c r="H57984" s="88"/>
      <c r="I57984" s="88"/>
      <c r="J57984" s="88"/>
      <c r="K57984" s="88"/>
    </row>
    <row r="57985" spans="2:11" hidden="1" x14ac:dyDescent="0.2">
      <c r="B57985" s="88"/>
      <c r="C57985" s="88"/>
      <c r="D57985" s="88"/>
      <c r="E57985" s="88"/>
      <c r="F57985" s="88"/>
      <c r="G57985" s="88"/>
      <c r="H57985" s="88"/>
      <c r="I57985" s="88"/>
      <c r="J57985" s="88"/>
      <c r="K57985" s="88"/>
    </row>
    <row r="57986" spans="2:11" hidden="1" x14ac:dyDescent="0.2">
      <c r="B57986" s="88"/>
      <c r="C57986" s="88"/>
      <c r="D57986" s="88"/>
      <c r="E57986" s="88"/>
      <c r="F57986" s="88"/>
      <c r="G57986" s="88"/>
      <c r="H57986" s="88"/>
      <c r="I57986" s="88"/>
      <c r="J57986" s="88"/>
      <c r="K57986" s="88"/>
    </row>
    <row r="57987" spans="2:11" hidden="1" x14ac:dyDescent="0.2">
      <c r="B57987" s="88"/>
      <c r="C57987" s="88"/>
      <c r="D57987" s="88"/>
      <c r="E57987" s="88"/>
      <c r="F57987" s="88"/>
      <c r="G57987" s="88"/>
      <c r="H57987" s="88"/>
      <c r="I57987" s="88"/>
      <c r="J57987" s="88"/>
      <c r="K57987" s="88"/>
    </row>
    <row r="57988" spans="2:11" hidden="1" x14ac:dyDescent="0.2">
      <c r="B57988" s="88"/>
      <c r="C57988" s="88"/>
      <c r="D57988" s="88"/>
      <c r="E57988" s="88"/>
      <c r="F57988" s="88"/>
      <c r="G57988" s="88"/>
      <c r="H57988" s="88"/>
      <c r="I57988" s="88"/>
      <c r="J57988" s="88"/>
      <c r="K57988" s="88"/>
    </row>
    <row r="57989" spans="2:11" hidden="1" x14ac:dyDescent="0.2">
      <c r="B57989" s="88"/>
      <c r="C57989" s="88"/>
      <c r="D57989" s="88"/>
      <c r="E57989" s="88"/>
      <c r="F57989" s="88"/>
      <c r="G57989" s="88"/>
      <c r="H57989" s="88"/>
      <c r="I57989" s="88"/>
      <c r="J57989" s="88"/>
      <c r="K57989" s="88"/>
    </row>
    <row r="57990" spans="2:11" hidden="1" x14ac:dyDescent="0.2">
      <c r="B57990" s="88"/>
      <c r="C57990" s="88"/>
      <c r="D57990" s="88"/>
      <c r="E57990" s="88"/>
      <c r="F57990" s="88"/>
      <c r="G57990" s="88"/>
      <c r="H57990" s="88"/>
      <c r="I57990" s="88"/>
      <c r="J57990" s="88"/>
      <c r="K57990" s="88"/>
    </row>
    <row r="57991" spans="2:11" hidden="1" x14ac:dyDescent="0.2">
      <c r="B57991" s="88"/>
      <c r="C57991" s="88"/>
      <c r="D57991" s="88"/>
      <c r="E57991" s="88"/>
      <c r="F57991" s="88"/>
      <c r="G57991" s="88"/>
      <c r="H57991" s="88"/>
      <c r="I57991" s="88"/>
      <c r="J57991" s="88"/>
      <c r="K57991" s="88"/>
    </row>
    <row r="57992" spans="2:11" hidden="1" x14ac:dyDescent="0.2">
      <c r="B57992" s="88"/>
      <c r="C57992" s="88"/>
      <c r="D57992" s="88"/>
      <c r="E57992" s="88"/>
      <c r="F57992" s="88"/>
      <c r="G57992" s="88"/>
      <c r="H57992" s="88"/>
      <c r="I57992" s="88"/>
      <c r="J57992" s="88"/>
      <c r="K57992" s="88"/>
    </row>
    <row r="57993" spans="2:11" hidden="1" x14ac:dyDescent="0.2">
      <c r="B57993" s="88"/>
      <c r="C57993" s="88"/>
      <c r="D57993" s="88"/>
      <c r="E57993" s="88"/>
      <c r="F57993" s="88"/>
      <c r="G57993" s="88"/>
      <c r="H57993" s="88"/>
      <c r="I57993" s="88"/>
      <c r="J57993" s="88"/>
      <c r="K57993" s="88"/>
    </row>
    <row r="57994" spans="2:11" hidden="1" x14ac:dyDescent="0.2">
      <c r="B57994" s="88"/>
      <c r="C57994" s="88"/>
      <c r="D57994" s="88"/>
      <c r="E57994" s="88"/>
      <c r="F57994" s="88"/>
      <c r="G57994" s="88"/>
      <c r="H57994" s="88"/>
      <c r="I57994" s="88"/>
      <c r="J57994" s="88"/>
      <c r="K57994" s="88"/>
    </row>
    <row r="57995" spans="2:11" hidden="1" x14ac:dyDescent="0.2">
      <c r="B57995" s="88"/>
      <c r="C57995" s="88"/>
      <c r="D57995" s="88"/>
      <c r="E57995" s="88"/>
      <c r="F57995" s="88"/>
      <c r="G57995" s="88"/>
      <c r="H57995" s="88"/>
      <c r="I57995" s="88"/>
      <c r="J57995" s="88"/>
      <c r="K57995" s="88"/>
    </row>
    <row r="57996" spans="2:11" hidden="1" x14ac:dyDescent="0.2">
      <c r="B57996" s="88"/>
      <c r="C57996" s="88"/>
      <c r="D57996" s="88"/>
      <c r="E57996" s="88"/>
      <c r="F57996" s="88"/>
      <c r="G57996" s="88"/>
      <c r="H57996" s="88"/>
      <c r="I57996" s="88"/>
      <c r="J57996" s="88"/>
      <c r="K57996" s="88"/>
    </row>
    <row r="57997" spans="2:11" hidden="1" x14ac:dyDescent="0.2">
      <c r="B57997" s="88"/>
      <c r="C57997" s="88"/>
      <c r="D57997" s="88"/>
      <c r="E57997" s="88"/>
      <c r="F57997" s="88"/>
      <c r="G57997" s="88"/>
      <c r="H57997" s="88"/>
      <c r="I57997" s="88"/>
      <c r="J57997" s="88"/>
      <c r="K57997" s="88"/>
    </row>
    <row r="57998" spans="2:11" hidden="1" x14ac:dyDescent="0.2">
      <c r="B57998" s="88"/>
      <c r="C57998" s="88"/>
      <c r="D57998" s="88"/>
      <c r="E57998" s="88"/>
      <c r="F57998" s="88"/>
      <c r="G57998" s="88"/>
      <c r="H57998" s="88"/>
      <c r="I57998" s="88"/>
      <c r="J57998" s="88"/>
      <c r="K57998" s="88"/>
    </row>
    <row r="57999" spans="2:11" hidden="1" x14ac:dyDescent="0.2">
      <c r="B57999" s="88"/>
      <c r="C57999" s="88"/>
      <c r="D57999" s="88"/>
      <c r="E57999" s="88"/>
      <c r="F57999" s="88"/>
      <c r="G57999" s="88"/>
      <c r="H57999" s="88"/>
      <c r="I57999" s="88"/>
      <c r="J57999" s="88"/>
      <c r="K57999" s="88"/>
    </row>
    <row r="58000" spans="2:11" hidden="1" x14ac:dyDescent="0.2">
      <c r="B58000" s="88"/>
      <c r="C58000" s="88"/>
      <c r="D58000" s="88"/>
      <c r="E58000" s="88"/>
      <c r="F58000" s="88"/>
      <c r="G58000" s="88"/>
      <c r="H58000" s="88"/>
      <c r="I58000" s="88"/>
      <c r="J58000" s="88"/>
      <c r="K58000" s="88"/>
    </row>
    <row r="58001" spans="2:11" hidden="1" x14ac:dyDescent="0.2">
      <c r="B58001" s="88"/>
      <c r="C58001" s="88"/>
      <c r="D58001" s="88"/>
      <c r="E58001" s="88"/>
      <c r="F58001" s="88"/>
      <c r="G58001" s="88"/>
      <c r="H58001" s="88"/>
      <c r="I58001" s="88"/>
      <c r="J58001" s="88"/>
      <c r="K58001" s="88"/>
    </row>
    <row r="58002" spans="2:11" hidden="1" x14ac:dyDescent="0.2">
      <c r="B58002" s="88"/>
      <c r="C58002" s="88"/>
      <c r="D58002" s="88"/>
      <c r="E58002" s="88"/>
      <c r="F58002" s="88"/>
      <c r="G58002" s="88"/>
      <c r="H58002" s="88"/>
      <c r="I58002" s="88"/>
      <c r="J58002" s="88"/>
      <c r="K58002" s="88"/>
    </row>
    <row r="58003" spans="2:11" hidden="1" x14ac:dyDescent="0.2">
      <c r="B58003" s="88"/>
      <c r="C58003" s="88"/>
      <c r="D58003" s="88"/>
      <c r="E58003" s="88"/>
      <c r="F58003" s="88"/>
      <c r="G58003" s="88"/>
      <c r="H58003" s="88"/>
      <c r="I58003" s="88"/>
      <c r="J58003" s="88"/>
      <c r="K58003" s="88"/>
    </row>
    <row r="58004" spans="2:11" hidden="1" x14ac:dyDescent="0.2">
      <c r="B58004" s="88"/>
      <c r="C58004" s="88"/>
      <c r="D58004" s="88"/>
      <c r="E58004" s="88"/>
      <c r="F58004" s="88"/>
      <c r="G58004" s="88"/>
      <c r="H58004" s="88"/>
      <c r="I58004" s="88"/>
      <c r="J58004" s="88"/>
      <c r="K58004" s="88"/>
    </row>
    <row r="58005" spans="2:11" hidden="1" x14ac:dyDescent="0.2">
      <c r="B58005" s="88"/>
      <c r="C58005" s="88"/>
      <c r="D58005" s="88"/>
      <c r="E58005" s="88"/>
      <c r="F58005" s="88"/>
      <c r="G58005" s="88"/>
      <c r="H58005" s="88"/>
      <c r="I58005" s="88"/>
      <c r="J58005" s="88"/>
      <c r="K58005" s="88"/>
    </row>
    <row r="58006" spans="2:11" hidden="1" x14ac:dyDescent="0.2">
      <c r="B58006" s="88"/>
      <c r="C58006" s="88"/>
      <c r="D58006" s="88"/>
      <c r="E58006" s="88"/>
      <c r="F58006" s="88"/>
      <c r="G58006" s="88"/>
      <c r="H58006" s="88"/>
      <c r="I58006" s="88"/>
      <c r="J58006" s="88"/>
      <c r="K58006" s="88"/>
    </row>
    <row r="58007" spans="2:11" hidden="1" x14ac:dyDescent="0.2">
      <c r="B58007" s="88"/>
      <c r="C58007" s="88"/>
      <c r="D58007" s="88"/>
      <c r="E58007" s="88"/>
      <c r="F58007" s="88"/>
      <c r="G58007" s="88"/>
      <c r="H58007" s="88"/>
      <c r="I58007" s="88"/>
      <c r="J58007" s="88"/>
      <c r="K58007" s="88"/>
    </row>
    <row r="58008" spans="2:11" hidden="1" x14ac:dyDescent="0.2">
      <c r="B58008" s="88"/>
      <c r="C58008" s="88"/>
      <c r="D58008" s="88"/>
      <c r="E58008" s="88"/>
      <c r="F58008" s="88"/>
      <c r="G58008" s="88"/>
      <c r="H58008" s="88"/>
      <c r="I58008" s="88"/>
      <c r="J58008" s="88"/>
      <c r="K58008" s="88"/>
    </row>
    <row r="58009" spans="2:11" hidden="1" x14ac:dyDescent="0.2">
      <c r="B58009" s="88"/>
      <c r="C58009" s="88"/>
      <c r="D58009" s="88"/>
      <c r="E58009" s="88"/>
      <c r="F58009" s="88"/>
      <c r="G58009" s="88"/>
      <c r="H58009" s="88"/>
      <c r="I58009" s="88"/>
      <c r="J58009" s="88"/>
      <c r="K58009" s="88"/>
    </row>
    <row r="58010" spans="2:11" hidden="1" x14ac:dyDescent="0.2">
      <c r="B58010" s="88"/>
      <c r="C58010" s="88"/>
      <c r="D58010" s="88"/>
      <c r="E58010" s="88"/>
      <c r="F58010" s="88"/>
      <c r="G58010" s="88"/>
      <c r="H58010" s="88"/>
      <c r="I58010" s="88"/>
      <c r="J58010" s="88"/>
      <c r="K58010" s="88"/>
    </row>
    <row r="58011" spans="2:11" hidden="1" x14ac:dyDescent="0.2">
      <c r="B58011" s="88"/>
      <c r="C58011" s="88"/>
      <c r="D58011" s="88"/>
      <c r="E58011" s="88"/>
      <c r="F58011" s="88"/>
      <c r="G58011" s="88"/>
      <c r="H58011" s="88"/>
      <c r="I58011" s="88"/>
      <c r="J58011" s="88"/>
      <c r="K58011" s="88"/>
    </row>
    <row r="58012" spans="2:11" hidden="1" x14ac:dyDescent="0.2">
      <c r="B58012" s="88"/>
      <c r="C58012" s="88"/>
      <c r="D58012" s="88"/>
      <c r="E58012" s="88"/>
      <c r="F58012" s="88"/>
      <c r="G58012" s="88"/>
      <c r="H58012" s="88"/>
      <c r="I58012" s="88"/>
      <c r="J58012" s="88"/>
      <c r="K58012" s="88"/>
    </row>
    <row r="58013" spans="2:11" hidden="1" x14ac:dyDescent="0.2">
      <c r="B58013" s="88"/>
      <c r="C58013" s="88"/>
      <c r="D58013" s="88"/>
      <c r="E58013" s="88"/>
      <c r="F58013" s="88"/>
      <c r="G58013" s="88"/>
      <c r="H58013" s="88"/>
      <c r="I58013" s="88"/>
      <c r="J58013" s="88"/>
      <c r="K58013" s="88"/>
    </row>
    <row r="58014" spans="2:11" hidden="1" x14ac:dyDescent="0.2">
      <c r="B58014" s="88"/>
      <c r="C58014" s="88"/>
      <c r="D58014" s="88"/>
      <c r="E58014" s="88"/>
      <c r="F58014" s="88"/>
      <c r="G58014" s="88"/>
      <c r="H58014" s="88"/>
      <c r="I58014" s="88"/>
      <c r="J58014" s="88"/>
      <c r="K58014" s="88"/>
    </row>
    <row r="58015" spans="2:11" hidden="1" x14ac:dyDescent="0.2">
      <c r="B58015" s="88"/>
      <c r="C58015" s="88"/>
      <c r="D58015" s="88"/>
      <c r="E58015" s="88"/>
      <c r="F58015" s="88"/>
      <c r="G58015" s="88"/>
      <c r="H58015" s="88"/>
      <c r="I58015" s="88"/>
      <c r="J58015" s="88"/>
      <c r="K58015" s="88"/>
    </row>
    <row r="58016" spans="2:11" hidden="1" x14ac:dyDescent="0.2">
      <c r="B58016" s="88"/>
      <c r="C58016" s="88"/>
      <c r="D58016" s="88"/>
      <c r="E58016" s="88"/>
      <c r="F58016" s="88"/>
      <c r="G58016" s="88"/>
      <c r="H58016" s="88"/>
      <c r="I58016" s="88"/>
      <c r="J58016" s="88"/>
      <c r="K58016" s="88"/>
    </row>
    <row r="58017" spans="2:11" hidden="1" x14ac:dyDescent="0.2">
      <c r="B58017" s="88"/>
      <c r="C58017" s="88"/>
      <c r="D58017" s="88"/>
      <c r="E58017" s="88"/>
      <c r="F58017" s="88"/>
      <c r="G58017" s="88"/>
      <c r="H58017" s="88"/>
      <c r="I58017" s="88"/>
      <c r="J58017" s="88"/>
      <c r="K58017" s="88"/>
    </row>
    <row r="58018" spans="2:11" hidden="1" x14ac:dyDescent="0.2">
      <c r="B58018" s="88"/>
      <c r="C58018" s="88"/>
      <c r="D58018" s="88"/>
      <c r="E58018" s="88"/>
      <c r="F58018" s="88"/>
      <c r="G58018" s="88"/>
      <c r="H58018" s="88"/>
      <c r="I58018" s="88"/>
      <c r="J58018" s="88"/>
      <c r="K58018" s="88"/>
    </row>
    <row r="58019" spans="2:11" hidden="1" x14ac:dyDescent="0.2">
      <c r="B58019" s="88"/>
      <c r="C58019" s="88"/>
      <c r="D58019" s="88"/>
      <c r="E58019" s="88"/>
      <c r="F58019" s="88"/>
      <c r="G58019" s="88"/>
      <c r="H58019" s="88"/>
      <c r="I58019" s="88"/>
      <c r="J58019" s="88"/>
      <c r="K58019" s="88"/>
    </row>
    <row r="58020" spans="2:11" hidden="1" x14ac:dyDescent="0.2">
      <c r="B58020" s="88"/>
      <c r="C58020" s="88"/>
      <c r="D58020" s="88"/>
      <c r="E58020" s="88"/>
      <c r="F58020" s="88"/>
      <c r="G58020" s="88"/>
      <c r="H58020" s="88"/>
      <c r="I58020" s="88"/>
      <c r="J58020" s="88"/>
      <c r="K58020" s="88"/>
    </row>
    <row r="58021" spans="2:11" hidden="1" x14ac:dyDescent="0.2">
      <c r="B58021" s="88"/>
      <c r="C58021" s="88"/>
      <c r="D58021" s="88"/>
      <c r="E58021" s="88"/>
      <c r="F58021" s="88"/>
      <c r="G58021" s="88"/>
      <c r="H58021" s="88"/>
      <c r="I58021" s="88"/>
      <c r="J58021" s="88"/>
      <c r="K58021" s="88"/>
    </row>
    <row r="58022" spans="2:11" hidden="1" x14ac:dyDescent="0.2">
      <c r="B58022" s="88"/>
      <c r="C58022" s="88"/>
      <c r="D58022" s="88"/>
      <c r="E58022" s="88"/>
      <c r="F58022" s="88"/>
      <c r="G58022" s="88"/>
      <c r="H58022" s="88"/>
      <c r="I58022" s="88"/>
      <c r="J58022" s="88"/>
      <c r="K58022" s="88"/>
    </row>
    <row r="58023" spans="2:11" hidden="1" x14ac:dyDescent="0.2">
      <c r="B58023" s="88"/>
      <c r="C58023" s="88"/>
      <c r="D58023" s="88"/>
      <c r="E58023" s="88"/>
      <c r="F58023" s="88"/>
      <c r="G58023" s="88"/>
      <c r="H58023" s="88"/>
      <c r="I58023" s="88"/>
      <c r="J58023" s="88"/>
      <c r="K58023" s="88"/>
    </row>
    <row r="58024" spans="2:11" hidden="1" x14ac:dyDescent="0.2">
      <c r="B58024" s="88"/>
      <c r="C58024" s="88"/>
      <c r="D58024" s="88"/>
      <c r="E58024" s="88"/>
      <c r="F58024" s="88"/>
      <c r="G58024" s="88"/>
      <c r="H58024" s="88"/>
      <c r="I58024" s="88"/>
      <c r="J58024" s="88"/>
      <c r="K58024" s="88"/>
    </row>
    <row r="58025" spans="2:11" hidden="1" x14ac:dyDescent="0.2">
      <c r="B58025" s="88"/>
      <c r="C58025" s="88"/>
      <c r="D58025" s="88"/>
      <c r="E58025" s="88"/>
      <c r="F58025" s="88"/>
      <c r="G58025" s="88"/>
      <c r="H58025" s="88"/>
      <c r="I58025" s="88"/>
      <c r="J58025" s="88"/>
      <c r="K58025" s="88"/>
    </row>
    <row r="58026" spans="2:11" hidden="1" x14ac:dyDescent="0.2">
      <c r="B58026" s="88"/>
      <c r="C58026" s="88"/>
      <c r="D58026" s="88"/>
      <c r="E58026" s="88"/>
      <c r="F58026" s="88"/>
      <c r="G58026" s="88"/>
      <c r="H58026" s="88"/>
      <c r="I58026" s="88"/>
      <c r="J58026" s="88"/>
      <c r="K58026" s="88"/>
    </row>
    <row r="58027" spans="2:11" hidden="1" x14ac:dyDescent="0.2">
      <c r="B58027" s="88"/>
      <c r="C58027" s="88"/>
      <c r="D58027" s="88"/>
      <c r="E58027" s="88"/>
      <c r="F58027" s="88"/>
      <c r="G58027" s="88"/>
      <c r="H58027" s="88"/>
      <c r="I58027" s="88"/>
      <c r="J58027" s="88"/>
      <c r="K58027" s="88"/>
    </row>
    <row r="58028" spans="2:11" hidden="1" x14ac:dyDescent="0.2">
      <c r="B58028" s="88"/>
      <c r="C58028" s="88"/>
      <c r="D58028" s="88"/>
      <c r="E58028" s="88"/>
      <c r="F58028" s="88"/>
      <c r="G58028" s="88"/>
      <c r="H58028" s="88"/>
      <c r="I58028" s="88"/>
      <c r="J58028" s="88"/>
      <c r="K58028" s="88"/>
    </row>
    <row r="58029" spans="2:11" hidden="1" x14ac:dyDescent="0.2">
      <c r="B58029" s="88"/>
      <c r="C58029" s="88"/>
      <c r="D58029" s="88"/>
      <c r="E58029" s="88"/>
      <c r="F58029" s="88"/>
      <c r="G58029" s="88"/>
      <c r="H58029" s="88"/>
      <c r="I58029" s="88"/>
      <c r="J58029" s="88"/>
      <c r="K58029" s="88"/>
    </row>
    <row r="58030" spans="2:11" hidden="1" x14ac:dyDescent="0.2">
      <c r="B58030" s="88"/>
      <c r="C58030" s="88"/>
      <c r="D58030" s="88"/>
      <c r="E58030" s="88"/>
      <c r="F58030" s="88"/>
      <c r="G58030" s="88"/>
      <c r="H58030" s="88"/>
      <c r="I58030" s="88"/>
      <c r="J58030" s="88"/>
      <c r="K58030" s="88"/>
    </row>
    <row r="58031" spans="2:11" hidden="1" x14ac:dyDescent="0.2">
      <c r="B58031" s="88"/>
      <c r="C58031" s="88"/>
      <c r="D58031" s="88"/>
      <c r="E58031" s="88"/>
      <c r="F58031" s="88"/>
      <c r="G58031" s="88"/>
      <c r="H58031" s="88"/>
      <c r="I58031" s="88"/>
      <c r="J58031" s="88"/>
      <c r="K58031" s="88"/>
    </row>
    <row r="58032" spans="2:11" hidden="1" x14ac:dyDescent="0.2">
      <c r="B58032" s="88"/>
      <c r="C58032" s="88"/>
      <c r="D58032" s="88"/>
      <c r="E58032" s="88"/>
      <c r="F58032" s="88"/>
      <c r="G58032" s="88"/>
      <c r="H58032" s="88"/>
      <c r="I58032" s="88"/>
      <c r="J58032" s="88"/>
      <c r="K58032" s="88"/>
    </row>
    <row r="58033" spans="2:11" hidden="1" x14ac:dyDescent="0.2">
      <c r="B58033" s="88"/>
      <c r="C58033" s="88"/>
      <c r="D58033" s="88"/>
      <c r="E58033" s="88"/>
      <c r="F58033" s="88"/>
      <c r="G58033" s="88"/>
      <c r="H58033" s="88"/>
      <c r="I58033" s="88"/>
      <c r="J58033" s="88"/>
      <c r="K58033" s="88"/>
    </row>
    <row r="58034" spans="2:11" hidden="1" x14ac:dyDescent="0.2">
      <c r="B58034" s="88"/>
      <c r="C58034" s="88"/>
      <c r="D58034" s="88"/>
      <c r="E58034" s="88"/>
      <c r="F58034" s="88"/>
      <c r="G58034" s="88"/>
      <c r="H58034" s="88"/>
      <c r="I58034" s="88"/>
      <c r="J58034" s="88"/>
      <c r="K58034" s="88"/>
    </row>
    <row r="58035" spans="2:11" hidden="1" x14ac:dyDescent="0.2">
      <c r="B58035" s="88"/>
      <c r="C58035" s="88"/>
      <c r="D58035" s="88"/>
      <c r="E58035" s="88"/>
      <c r="F58035" s="88"/>
      <c r="G58035" s="88"/>
      <c r="H58035" s="88"/>
      <c r="I58035" s="88"/>
      <c r="J58035" s="88"/>
      <c r="K58035" s="88"/>
    </row>
    <row r="58036" spans="2:11" hidden="1" x14ac:dyDescent="0.2">
      <c r="B58036" s="88"/>
      <c r="C58036" s="88"/>
      <c r="D58036" s="88"/>
      <c r="E58036" s="88"/>
      <c r="F58036" s="88"/>
      <c r="G58036" s="88"/>
      <c r="H58036" s="88"/>
      <c r="I58036" s="88"/>
      <c r="J58036" s="88"/>
      <c r="K58036" s="88"/>
    </row>
    <row r="58037" spans="2:11" hidden="1" x14ac:dyDescent="0.2">
      <c r="B58037" s="88"/>
      <c r="C58037" s="88"/>
      <c r="D58037" s="88"/>
      <c r="E58037" s="88"/>
      <c r="F58037" s="88"/>
      <c r="G58037" s="88"/>
      <c r="H58037" s="88"/>
      <c r="I58037" s="88"/>
      <c r="J58037" s="88"/>
      <c r="K58037" s="88"/>
    </row>
    <row r="58038" spans="2:11" hidden="1" x14ac:dyDescent="0.2">
      <c r="B58038" s="88"/>
      <c r="C58038" s="88"/>
      <c r="D58038" s="88"/>
      <c r="E58038" s="88"/>
      <c r="F58038" s="88"/>
      <c r="G58038" s="88"/>
      <c r="H58038" s="88"/>
      <c r="I58038" s="88"/>
      <c r="J58038" s="88"/>
      <c r="K58038" s="88"/>
    </row>
    <row r="58039" spans="2:11" hidden="1" x14ac:dyDescent="0.2">
      <c r="B58039" s="88"/>
      <c r="C58039" s="88"/>
      <c r="D58039" s="88"/>
      <c r="E58039" s="88"/>
      <c r="F58039" s="88"/>
      <c r="G58039" s="88"/>
      <c r="H58039" s="88"/>
      <c r="I58039" s="88"/>
      <c r="J58039" s="88"/>
      <c r="K58039" s="88"/>
    </row>
    <row r="58040" spans="2:11" hidden="1" x14ac:dyDescent="0.2">
      <c r="B58040" s="88"/>
      <c r="C58040" s="88"/>
      <c r="D58040" s="88"/>
      <c r="E58040" s="88"/>
      <c r="F58040" s="88"/>
      <c r="G58040" s="88"/>
      <c r="H58040" s="88"/>
      <c r="I58040" s="88"/>
      <c r="J58040" s="88"/>
      <c r="K58040" s="88"/>
    </row>
    <row r="58041" spans="2:11" hidden="1" x14ac:dyDescent="0.2">
      <c r="B58041" s="88"/>
      <c r="C58041" s="88"/>
      <c r="D58041" s="88"/>
      <c r="E58041" s="88"/>
      <c r="F58041" s="88"/>
      <c r="G58041" s="88"/>
      <c r="H58041" s="88"/>
      <c r="I58041" s="88"/>
      <c r="J58041" s="88"/>
      <c r="K58041" s="88"/>
    </row>
    <row r="58042" spans="2:11" hidden="1" x14ac:dyDescent="0.2">
      <c r="B58042" s="88"/>
      <c r="C58042" s="88"/>
      <c r="D58042" s="88"/>
      <c r="E58042" s="88"/>
      <c r="F58042" s="88"/>
      <c r="G58042" s="88"/>
      <c r="H58042" s="88"/>
      <c r="I58042" s="88"/>
      <c r="J58042" s="88"/>
      <c r="K58042" s="88"/>
    </row>
    <row r="58043" spans="2:11" hidden="1" x14ac:dyDescent="0.2">
      <c r="B58043" s="88"/>
      <c r="C58043" s="88"/>
      <c r="D58043" s="88"/>
      <c r="E58043" s="88"/>
      <c r="F58043" s="88"/>
      <c r="G58043" s="88"/>
      <c r="H58043" s="88"/>
      <c r="I58043" s="88"/>
      <c r="J58043" s="88"/>
      <c r="K58043" s="88"/>
    </row>
    <row r="58044" spans="2:11" hidden="1" x14ac:dyDescent="0.2">
      <c r="B58044" s="88"/>
      <c r="C58044" s="88"/>
      <c r="D58044" s="88"/>
      <c r="E58044" s="88"/>
      <c r="F58044" s="88"/>
      <c r="G58044" s="88"/>
      <c r="H58044" s="88"/>
      <c r="I58044" s="88"/>
      <c r="J58044" s="88"/>
      <c r="K58044" s="88"/>
    </row>
    <row r="58045" spans="2:11" hidden="1" x14ac:dyDescent="0.2">
      <c r="B58045" s="88"/>
      <c r="C58045" s="88"/>
      <c r="D58045" s="88"/>
      <c r="E58045" s="88"/>
      <c r="F58045" s="88"/>
      <c r="G58045" s="88"/>
      <c r="H58045" s="88"/>
      <c r="I58045" s="88"/>
      <c r="J58045" s="88"/>
      <c r="K58045" s="88"/>
    </row>
    <row r="58046" spans="2:11" hidden="1" x14ac:dyDescent="0.2">
      <c r="B58046" s="88"/>
      <c r="C58046" s="88"/>
      <c r="D58046" s="88"/>
      <c r="E58046" s="88"/>
      <c r="F58046" s="88"/>
      <c r="G58046" s="88"/>
      <c r="H58046" s="88"/>
      <c r="I58046" s="88"/>
      <c r="J58046" s="88"/>
      <c r="K58046" s="88"/>
    </row>
    <row r="58047" spans="2:11" hidden="1" x14ac:dyDescent="0.2">
      <c r="B58047" s="88"/>
      <c r="C58047" s="88"/>
      <c r="D58047" s="88"/>
      <c r="E58047" s="88"/>
      <c r="F58047" s="88"/>
      <c r="G58047" s="88"/>
      <c r="H58047" s="88"/>
      <c r="I58047" s="88"/>
      <c r="J58047" s="88"/>
      <c r="K58047" s="88"/>
    </row>
    <row r="58048" spans="2:11" hidden="1" x14ac:dyDescent="0.2">
      <c r="B58048" s="88"/>
      <c r="C58048" s="88"/>
      <c r="D58048" s="88"/>
      <c r="E58048" s="88"/>
      <c r="F58048" s="88"/>
      <c r="G58048" s="88"/>
      <c r="H58048" s="88"/>
      <c r="I58048" s="88"/>
      <c r="J58048" s="88"/>
      <c r="K58048" s="88"/>
    </row>
    <row r="58049" spans="2:11" hidden="1" x14ac:dyDescent="0.2">
      <c r="B58049" s="88"/>
      <c r="C58049" s="88"/>
      <c r="D58049" s="88"/>
      <c r="E58049" s="88"/>
      <c r="F58049" s="88"/>
      <c r="G58049" s="88"/>
      <c r="H58049" s="88"/>
      <c r="I58049" s="88"/>
      <c r="J58049" s="88"/>
      <c r="K58049" s="88"/>
    </row>
    <row r="58050" spans="2:11" hidden="1" x14ac:dyDescent="0.2">
      <c r="B58050" s="88"/>
      <c r="C58050" s="88"/>
      <c r="D58050" s="88"/>
      <c r="E58050" s="88"/>
      <c r="F58050" s="88"/>
      <c r="G58050" s="88"/>
      <c r="H58050" s="88"/>
      <c r="I58050" s="88"/>
      <c r="J58050" s="88"/>
      <c r="K58050" s="88"/>
    </row>
    <row r="58051" spans="2:11" hidden="1" x14ac:dyDescent="0.2">
      <c r="B58051" s="88"/>
      <c r="C58051" s="88"/>
      <c r="D58051" s="88"/>
      <c r="E58051" s="88"/>
      <c r="F58051" s="88"/>
      <c r="G58051" s="88"/>
      <c r="H58051" s="88"/>
      <c r="I58051" s="88"/>
      <c r="J58051" s="88"/>
      <c r="K58051" s="88"/>
    </row>
    <row r="58052" spans="2:11" hidden="1" x14ac:dyDescent="0.2">
      <c r="B58052" s="88"/>
      <c r="C58052" s="88"/>
      <c r="D58052" s="88"/>
      <c r="E58052" s="88"/>
      <c r="F58052" s="88"/>
      <c r="G58052" s="88"/>
      <c r="H58052" s="88"/>
      <c r="I58052" s="88"/>
      <c r="J58052" s="88"/>
      <c r="K58052" s="88"/>
    </row>
    <row r="58053" spans="2:11" hidden="1" x14ac:dyDescent="0.2">
      <c r="B58053" s="88"/>
      <c r="C58053" s="88"/>
      <c r="D58053" s="88"/>
      <c r="E58053" s="88"/>
      <c r="F58053" s="88"/>
      <c r="G58053" s="88"/>
      <c r="H58053" s="88"/>
      <c r="I58053" s="88"/>
      <c r="J58053" s="88"/>
      <c r="K58053" s="88"/>
    </row>
    <row r="58054" spans="2:11" hidden="1" x14ac:dyDescent="0.2">
      <c r="B58054" s="88"/>
      <c r="C58054" s="88"/>
      <c r="D58054" s="88"/>
      <c r="E58054" s="88"/>
      <c r="F58054" s="88"/>
      <c r="G58054" s="88"/>
      <c r="H58054" s="88"/>
      <c r="I58054" s="88"/>
      <c r="J58054" s="88"/>
      <c r="K58054" s="88"/>
    </row>
    <row r="58055" spans="2:11" hidden="1" x14ac:dyDescent="0.2">
      <c r="B58055" s="88"/>
      <c r="C58055" s="88"/>
      <c r="D58055" s="88"/>
      <c r="E58055" s="88"/>
      <c r="F58055" s="88"/>
      <c r="G58055" s="88"/>
      <c r="H58055" s="88"/>
      <c r="I58055" s="88"/>
      <c r="J58055" s="88"/>
      <c r="K58055" s="88"/>
    </row>
    <row r="58056" spans="2:11" hidden="1" x14ac:dyDescent="0.2">
      <c r="B58056" s="88"/>
      <c r="C58056" s="88"/>
      <c r="D58056" s="88"/>
      <c r="E58056" s="88"/>
      <c r="F58056" s="88"/>
      <c r="G58056" s="88"/>
      <c r="H58056" s="88"/>
      <c r="I58056" s="88"/>
      <c r="J58056" s="88"/>
      <c r="K58056" s="88"/>
    </row>
    <row r="58057" spans="2:11" hidden="1" x14ac:dyDescent="0.2">
      <c r="B58057" s="88"/>
      <c r="C58057" s="88"/>
      <c r="D58057" s="88"/>
      <c r="E58057" s="88"/>
      <c r="F58057" s="88"/>
      <c r="G58057" s="88"/>
      <c r="H58057" s="88"/>
      <c r="I58057" s="88"/>
      <c r="J58057" s="88"/>
      <c r="K58057" s="88"/>
    </row>
    <row r="58058" spans="2:11" hidden="1" x14ac:dyDescent="0.2">
      <c r="B58058" s="88"/>
      <c r="C58058" s="88"/>
      <c r="D58058" s="88"/>
      <c r="E58058" s="88"/>
      <c r="F58058" s="88"/>
      <c r="G58058" s="88"/>
      <c r="H58058" s="88"/>
      <c r="I58058" s="88"/>
      <c r="J58058" s="88"/>
      <c r="K58058" s="88"/>
    </row>
    <row r="58059" spans="2:11" hidden="1" x14ac:dyDescent="0.2">
      <c r="B58059" s="88"/>
      <c r="C58059" s="88"/>
      <c r="D58059" s="88"/>
      <c r="E58059" s="88"/>
      <c r="F58059" s="88"/>
      <c r="G58059" s="88"/>
      <c r="H58059" s="88"/>
      <c r="I58059" s="88"/>
      <c r="J58059" s="88"/>
      <c r="K58059" s="88"/>
    </row>
    <row r="58060" spans="2:11" hidden="1" x14ac:dyDescent="0.2">
      <c r="B58060" s="88"/>
      <c r="C58060" s="88"/>
      <c r="D58060" s="88"/>
      <c r="E58060" s="88"/>
      <c r="F58060" s="88"/>
      <c r="G58060" s="88"/>
      <c r="H58060" s="88"/>
      <c r="I58060" s="88"/>
      <c r="J58060" s="88"/>
      <c r="K58060" s="88"/>
    </row>
    <row r="58061" spans="2:11" hidden="1" x14ac:dyDescent="0.2">
      <c r="B58061" s="88"/>
      <c r="C58061" s="88"/>
      <c r="D58061" s="88"/>
      <c r="E58061" s="88"/>
      <c r="F58061" s="88"/>
      <c r="G58061" s="88"/>
      <c r="H58061" s="88"/>
      <c r="I58061" s="88"/>
      <c r="J58061" s="88"/>
      <c r="K58061" s="88"/>
    </row>
    <row r="58062" spans="2:11" hidden="1" x14ac:dyDescent="0.2">
      <c r="B58062" s="88"/>
      <c r="C58062" s="88"/>
      <c r="D58062" s="88"/>
      <c r="E58062" s="88"/>
      <c r="F58062" s="88"/>
      <c r="G58062" s="88"/>
      <c r="H58062" s="88"/>
      <c r="I58062" s="88"/>
      <c r="J58062" s="88"/>
      <c r="K58062" s="88"/>
    </row>
    <row r="58063" spans="2:11" hidden="1" x14ac:dyDescent="0.2">
      <c r="B58063" s="88"/>
      <c r="C58063" s="88"/>
      <c r="D58063" s="88"/>
      <c r="E58063" s="88"/>
      <c r="F58063" s="88"/>
      <c r="G58063" s="88"/>
      <c r="H58063" s="88"/>
      <c r="I58063" s="88"/>
      <c r="J58063" s="88"/>
      <c r="K58063" s="88"/>
    </row>
    <row r="58064" spans="2:11" hidden="1" x14ac:dyDescent="0.2">
      <c r="B58064" s="88"/>
      <c r="C58064" s="88"/>
      <c r="D58064" s="88"/>
      <c r="E58064" s="88"/>
      <c r="F58064" s="88"/>
      <c r="G58064" s="88"/>
      <c r="H58064" s="88"/>
      <c r="I58064" s="88"/>
      <c r="J58064" s="88"/>
      <c r="K58064" s="88"/>
    </row>
    <row r="58065" spans="2:11" hidden="1" x14ac:dyDescent="0.2">
      <c r="B58065" s="88"/>
      <c r="C58065" s="88"/>
      <c r="D58065" s="88"/>
      <c r="E58065" s="88"/>
      <c r="F58065" s="88"/>
      <c r="G58065" s="88"/>
      <c r="H58065" s="88"/>
      <c r="I58065" s="88"/>
      <c r="J58065" s="88"/>
      <c r="K58065" s="88"/>
    </row>
    <row r="58066" spans="2:11" hidden="1" x14ac:dyDescent="0.2">
      <c r="B58066" s="88"/>
      <c r="C58066" s="88"/>
      <c r="D58066" s="88"/>
      <c r="E58066" s="88"/>
      <c r="F58066" s="88"/>
      <c r="G58066" s="88"/>
      <c r="H58066" s="88"/>
      <c r="I58066" s="88"/>
      <c r="J58066" s="88"/>
      <c r="K58066" s="88"/>
    </row>
    <row r="58067" spans="2:11" hidden="1" x14ac:dyDescent="0.2">
      <c r="B58067" s="88"/>
      <c r="C58067" s="88"/>
      <c r="D58067" s="88"/>
      <c r="E58067" s="88"/>
      <c r="F58067" s="88"/>
      <c r="G58067" s="88"/>
      <c r="H58067" s="88"/>
      <c r="I58067" s="88"/>
      <c r="J58067" s="88"/>
      <c r="K58067" s="88"/>
    </row>
    <row r="58068" spans="2:11" hidden="1" x14ac:dyDescent="0.2">
      <c r="B58068" s="88"/>
      <c r="C58068" s="88"/>
      <c r="D58068" s="88"/>
      <c r="E58068" s="88"/>
      <c r="F58068" s="88"/>
      <c r="G58068" s="88"/>
      <c r="H58068" s="88"/>
      <c r="I58068" s="88"/>
      <c r="J58068" s="88"/>
      <c r="K58068" s="88"/>
    </row>
    <row r="58069" spans="2:11" hidden="1" x14ac:dyDescent="0.2">
      <c r="B58069" s="88"/>
      <c r="C58069" s="88"/>
      <c r="D58069" s="88"/>
      <c r="E58069" s="88"/>
      <c r="F58069" s="88"/>
      <c r="G58069" s="88"/>
      <c r="H58069" s="88"/>
      <c r="I58069" s="88"/>
      <c r="J58069" s="88"/>
      <c r="K58069" s="88"/>
    </row>
    <row r="58070" spans="2:11" hidden="1" x14ac:dyDescent="0.2">
      <c r="B58070" s="88"/>
      <c r="C58070" s="88"/>
      <c r="D58070" s="88"/>
      <c r="E58070" s="88"/>
      <c r="F58070" s="88"/>
      <c r="G58070" s="88"/>
      <c r="H58070" s="88"/>
      <c r="I58070" s="88"/>
      <c r="J58070" s="88"/>
      <c r="K58070" s="88"/>
    </row>
    <row r="58071" spans="2:11" hidden="1" x14ac:dyDescent="0.2">
      <c r="B58071" s="88"/>
      <c r="C58071" s="88"/>
      <c r="D58071" s="88"/>
      <c r="E58071" s="88"/>
      <c r="F58071" s="88"/>
      <c r="G58071" s="88"/>
      <c r="H58071" s="88"/>
      <c r="I58071" s="88"/>
      <c r="J58071" s="88"/>
      <c r="K58071" s="88"/>
    </row>
    <row r="58072" spans="2:11" hidden="1" x14ac:dyDescent="0.2">
      <c r="B58072" s="88"/>
      <c r="C58072" s="88"/>
      <c r="D58072" s="88"/>
      <c r="E58072" s="88"/>
      <c r="F58072" s="88"/>
      <c r="G58072" s="88"/>
      <c r="H58072" s="88"/>
      <c r="I58072" s="88"/>
      <c r="J58072" s="88"/>
      <c r="K58072" s="88"/>
    </row>
    <row r="58073" spans="2:11" hidden="1" x14ac:dyDescent="0.2">
      <c r="B58073" s="88"/>
      <c r="C58073" s="88"/>
      <c r="D58073" s="88"/>
      <c r="E58073" s="88"/>
      <c r="F58073" s="88"/>
      <c r="G58073" s="88"/>
      <c r="H58073" s="88"/>
      <c r="I58073" s="88"/>
      <c r="J58073" s="88"/>
      <c r="K58073" s="88"/>
    </row>
    <row r="58074" spans="2:11" hidden="1" x14ac:dyDescent="0.2">
      <c r="B58074" s="88"/>
      <c r="C58074" s="88"/>
      <c r="D58074" s="88"/>
      <c r="E58074" s="88"/>
      <c r="F58074" s="88"/>
      <c r="G58074" s="88"/>
      <c r="H58074" s="88"/>
      <c r="I58074" s="88"/>
      <c r="J58074" s="88"/>
      <c r="K58074" s="88"/>
    </row>
    <row r="58075" spans="2:11" hidden="1" x14ac:dyDescent="0.2">
      <c r="B58075" s="88"/>
      <c r="C58075" s="88"/>
      <c r="D58075" s="88"/>
      <c r="E58075" s="88"/>
      <c r="F58075" s="88"/>
      <c r="G58075" s="88"/>
      <c r="H58075" s="88"/>
      <c r="I58075" s="88"/>
      <c r="J58075" s="88"/>
      <c r="K58075" s="88"/>
    </row>
    <row r="58076" spans="2:11" hidden="1" x14ac:dyDescent="0.2">
      <c r="B58076" s="88"/>
      <c r="C58076" s="88"/>
      <c r="D58076" s="88"/>
      <c r="E58076" s="88"/>
      <c r="F58076" s="88"/>
      <c r="G58076" s="88"/>
      <c r="H58076" s="88"/>
      <c r="I58076" s="88"/>
      <c r="J58076" s="88"/>
      <c r="K58076" s="88"/>
    </row>
    <row r="58077" spans="2:11" hidden="1" x14ac:dyDescent="0.2">
      <c r="B58077" s="88"/>
      <c r="C58077" s="88"/>
      <c r="D58077" s="88"/>
      <c r="E58077" s="88"/>
      <c r="F58077" s="88"/>
      <c r="G58077" s="88"/>
      <c r="H58077" s="88"/>
      <c r="I58077" s="88"/>
      <c r="J58077" s="88"/>
      <c r="K58077" s="88"/>
    </row>
    <row r="58078" spans="2:11" hidden="1" x14ac:dyDescent="0.2">
      <c r="B58078" s="88"/>
      <c r="C58078" s="88"/>
      <c r="D58078" s="88"/>
      <c r="E58078" s="88"/>
      <c r="F58078" s="88"/>
      <c r="G58078" s="88"/>
      <c r="H58078" s="88"/>
      <c r="I58078" s="88"/>
      <c r="J58078" s="88"/>
      <c r="K58078" s="88"/>
    </row>
    <row r="58079" spans="2:11" hidden="1" x14ac:dyDescent="0.2">
      <c r="B58079" s="88"/>
      <c r="C58079" s="88"/>
      <c r="D58079" s="88"/>
      <c r="E58079" s="88"/>
      <c r="F58079" s="88"/>
      <c r="G58079" s="88"/>
      <c r="H58079" s="88"/>
      <c r="I58079" s="88"/>
      <c r="J58079" s="88"/>
      <c r="K58079" s="88"/>
    </row>
    <row r="58080" spans="2:11" hidden="1" x14ac:dyDescent="0.2">
      <c r="B58080" s="88"/>
      <c r="C58080" s="88"/>
      <c r="D58080" s="88"/>
      <c r="E58080" s="88"/>
      <c r="F58080" s="88"/>
      <c r="G58080" s="88"/>
      <c r="H58080" s="88"/>
      <c r="I58080" s="88"/>
      <c r="J58080" s="88"/>
      <c r="K58080" s="88"/>
    </row>
    <row r="58081" spans="2:11" hidden="1" x14ac:dyDescent="0.2">
      <c r="B58081" s="88"/>
      <c r="C58081" s="88"/>
      <c r="D58081" s="88"/>
      <c r="E58081" s="88"/>
      <c r="F58081" s="88"/>
      <c r="G58081" s="88"/>
      <c r="H58081" s="88"/>
      <c r="I58081" s="88"/>
      <c r="J58081" s="88"/>
      <c r="K58081" s="88"/>
    </row>
    <row r="58082" spans="2:11" hidden="1" x14ac:dyDescent="0.2">
      <c r="B58082" s="88"/>
      <c r="C58082" s="88"/>
      <c r="D58082" s="88"/>
      <c r="E58082" s="88"/>
      <c r="F58082" s="88"/>
      <c r="G58082" s="88"/>
      <c r="H58082" s="88"/>
      <c r="I58082" s="88"/>
      <c r="J58082" s="88"/>
      <c r="K58082" s="88"/>
    </row>
    <row r="58083" spans="2:11" hidden="1" x14ac:dyDescent="0.2">
      <c r="B58083" s="88"/>
      <c r="C58083" s="88"/>
      <c r="D58083" s="88"/>
      <c r="E58083" s="88"/>
      <c r="F58083" s="88"/>
      <c r="G58083" s="88"/>
      <c r="H58083" s="88"/>
      <c r="I58083" s="88"/>
      <c r="J58083" s="88"/>
      <c r="K58083" s="88"/>
    </row>
    <row r="58084" spans="2:11" hidden="1" x14ac:dyDescent="0.2">
      <c r="B58084" s="88"/>
      <c r="C58084" s="88"/>
      <c r="D58084" s="88"/>
      <c r="E58084" s="88"/>
      <c r="F58084" s="88"/>
      <c r="G58084" s="88"/>
      <c r="H58084" s="88"/>
      <c r="I58084" s="88"/>
      <c r="J58084" s="88"/>
      <c r="K58084" s="88"/>
    </row>
    <row r="58085" spans="2:11" hidden="1" x14ac:dyDescent="0.2">
      <c r="B58085" s="88"/>
      <c r="C58085" s="88"/>
      <c r="D58085" s="88"/>
      <c r="E58085" s="88"/>
      <c r="F58085" s="88"/>
      <c r="G58085" s="88"/>
      <c r="H58085" s="88"/>
      <c r="I58085" s="88"/>
      <c r="J58085" s="88"/>
      <c r="K58085" s="88"/>
    </row>
    <row r="58086" spans="2:11" hidden="1" x14ac:dyDescent="0.2">
      <c r="B58086" s="88"/>
      <c r="C58086" s="88"/>
      <c r="D58086" s="88"/>
      <c r="E58086" s="88"/>
      <c r="F58086" s="88"/>
      <c r="G58086" s="88"/>
      <c r="H58086" s="88"/>
      <c r="I58086" s="88"/>
      <c r="J58086" s="88"/>
      <c r="K58086" s="88"/>
    </row>
    <row r="58087" spans="2:11" hidden="1" x14ac:dyDescent="0.2">
      <c r="B58087" s="88"/>
      <c r="C58087" s="88"/>
      <c r="D58087" s="88"/>
      <c r="E58087" s="88"/>
      <c r="F58087" s="88"/>
      <c r="G58087" s="88"/>
      <c r="H58087" s="88"/>
      <c r="I58087" s="88"/>
      <c r="J58087" s="88"/>
      <c r="K58087" s="88"/>
    </row>
    <row r="58088" spans="2:11" hidden="1" x14ac:dyDescent="0.2">
      <c r="B58088" s="88"/>
      <c r="C58088" s="88"/>
      <c r="D58088" s="88"/>
      <c r="E58088" s="88"/>
      <c r="F58088" s="88"/>
      <c r="G58088" s="88"/>
      <c r="H58088" s="88"/>
      <c r="I58088" s="88"/>
      <c r="J58088" s="88"/>
      <c r="K58088" s="88"/>
    </row>
    <row r="58089" spans="2:11" hidden="1" x14ac:dyDescent="0.2">
      <c r="B58089" s="88"/>
      <c r="C58089" s="88"/>
      <c r="D58089" s="88"/>
      <c r="E58089" s="88"/>
      <c r="F58089" s="88"/>
      <c r="G58089" s="88"/>
      <c r="H58089" s="88"/>
      <c r="I58089" s="88"/>
      <c r="J58089" s="88"/>
      <c r="K58089" s="88"/>
    </row>
    <row r="58090" spans="2:11" hidden="1" x14ac:dyDescent="0.2">
      <c r="B58090" s="88"/>
      <c r="C58090" s="88"/>
      <c r="D58090" s="88"/>
      <c r="E58090" s="88"/>
      <c r="F58090" s="88"/>
      <c r="G58090" s="88"/>
      <c r="H58090" s="88"/>
      <c r="I58090" s="88"/>
      <c r="J58090" s="88"/>
      <c r="K58090" s="88"/>
    </row>
    <row r="58091" spans="2:11" hidden="1" x14ac:dyDescent="0.2">
      <c r="B58091" s="88"/>
      <c r="C58091" s="88"/>
      <c r="D58091" s="88"/>
      <c r="E58091" s="88"/>
      <c r="F58091" s="88"/>
      <c r="G58091" s="88"/>
      <c r="H58091" s="88"/>
      <c r="I58091" s="88"/>
      <c r="J58091" s="88"/>
      <c r="K58091" s="88"/>
    </row>
    <row r="58092" spans="2:11" hidden="1" x14ac:dyDescent="0.2">
      <c r="B58092" s="88"/>
      <c r="C58092" s="88"/>
      <c r="D58092" s="88"/>
      <c r="E58092" s="88"/>
      <c r="F58092" s="88"/>
      <c r="G58092" s="88"/>
      <c r="H58092" s="88"/>
      <c r="I58092" s="88"/>
      <c r="J58092" s="88"/>
      <c r="K58092" s="88"/>
    </row>
    <row r="58093" spans="2:11" hidden="1" x14ac:dyDescent="0.2">
      <c r="B58093" s="88"/>
      <c r="C58093" s="88"/>
      <c r="D58093" s="88"/>
      <c r="E58093" s="88"/>
      <c r="F58093" s="88"/>
      <c r="G58093" s="88"/>
      <c r="H58093" s="88"/>
      <c r="I58093" s="88"/>
      <c r="J58093" s="88"/>
      <c r="K58093" s="88"/>
    </row>
    <row r="58094" spans="2:11" hidden="1" x14ac:dyDescent="0.2">
      <c r="B58094" s="88"/>
      <c r="C58094" s="88"/>
      <c r="D58094" s="88"/>
      <c r="E58094" s="88"/>
      <c r="F58094" s="88"/>
      <c r="G58094" s="88"/>
      <c r="H58094" s="88"/>
      <c r="I58094" s="88"/>
      <c r="J58094" s="88"/>
      <c r="K58094" s="88"/>
    </row>
    <row r="58095" spans="2:11" hidden="1" x14ac:dyDescent="0.2">
      <c r="B58095" s="88"/>
      <c r="C58095" s="88"/>
      <c r="D58095" s="88"/>
      <c r="E58095" s="88"/>
      <c r="F58095" s="88"/>
      <c r="G58095" s="88"/>
      <c r="H58095" s="88"/>
      <c r="I58095" s="88"/>
      <c r="J58095" s="88"/>
      <c r="K58095" s="88"/>
    </row>
    <row r="58096" spans="2:11" hidden="1" x14ac:dyDescent="0.2">
      <c r="B58096" s="88"/>
      <c r="C58096" s="88"/>
      <c r="D58096" s="88"/>
      <c r="E58096" s="88"/>
      <c r="F58096" s="88"/>
      <c r="G58096" s="88"/>
      <c r="H58096" s="88"/>
      <c r="I58096" s="88"/>
      <c r="J58096" s="88"/>
      <c r="K58096" s="88"/>
    </row>
    <row r="58097" spans="2:11" hidden="1" x14ac:dyDescent="0.2">
      <c r="B58097" s="88"/>
      <c r="C58097" s="88"/>
      <c r="D58097" s="88"/>
      <c r="E58097" s="88"/>
      <c r="F58097" s="88"/>
      <c r="G58097" s="88"/>
      <c r="H58097" s="88"/>
      <c r="I58097" s="88"/>
      <c r="J58097" s="88"/>
      <c r="K58097" s="88"/>
    </row>
    <row r="58098" spans="2:11" hidden="1" x14ac:dyDescent="0.2">
      <c r="B58098" s="88"/>
      <c r="C58098" s="88"/>
      <c r="D58098" s="88"/>
      <c r="E58098" s="88"/>
      <c r="F58098" s="88"/>
      <c r="G58098" s="88"/>
      <c r="H58098" s="88"/>
      <c r="I58098" s="88"/>
      <c r="J58098" s="88"/>
      <c r="K58098" s="88"/>
    </row>
    <row r="58099" spans="2:11" hidden="1" x14ac:dyDescent="0.2">
      <c r="B58099" s="88"/>
      <c r="C58099" s="88"/>
      <c r="D58099" s="88"/>
      <c r="E58099" s="88"/>
      <c r="F58099" s="88"/>
      <c r="G58099" s="88"/>
      <c r="H58099" s="88"/>
      <c r="I58099" s="88"/>
      <c r="J58099" s="88"/>
      <c r="K58099" s="88"/>
    </row>
    <row r="58100" spans="2:11" hidden="1" x14ac:dyDescent="0.2">
      <c r="B58100" s="88"/>
      <c r="C58100" s="88"/>
      <c r="D58100" s="88"/>
      <c r="E58100" s="88"/>
      <c r="F58100" s="88"/>
      <c r="G58100" s="88"/>
      <c r="H58100" s="88"/>
      <c r="I58100" s="88"/>
      <c r="J58100" s="88"/>
      <c r="K58100" s="88"/>
    </row>
    <row r="58101" spans="2:11" hidden="1" x14ac:dyDescent="0.2">
      <c r="B58101" s="88"/>
      <c r="C58101" s="88"/>
      <c r="D58101" s="88"/>
      <c r="E58101" s="88"/>
      <c r="F58101" s="88"/>
      <c r="G58101" s="88"/>
      <c r="H58101" s="88"/>
      <c r="I58101" s="88"/>
      <c r="J58101" s="88"/>
      <c r="K58101" s="88"/>
    </row>
    <row r="58102" spans="2:11" hidden="1" x14ac:dyDescent="0.2">
      <c r="B58102" s="88"/>
      <c r="C58102" s="88"/>
      <c r="D58102" s="88"/>
      <c r="E58102" s="88"/>
      <c r="F58102" s="88"/>
      <c r="G58102" s="88"/>
      <c r="H58102" s="88"/>
      <c r="I58102" s="88"/>
      <c r="J58102" s="88"/>
      <c r="K58102" s="88"/>
    </row>
    <row r="58103" spans="2:11" hidden="1" x14ac:dyDescent="0.2">
      <c r="B58103" s="88"/>
      <c r="C58103" s="88"/>
      <c r="D58103" s="88"/>
      <c r="E58103" s="88"/>
      <c r="F58103" s="88"/>
      <c r="G58103" s="88"/>
      <c r="H58103" s="88"/>
      <c r="I58103" s="88"/>
      <c r="J58103" s="88"/>
      <c r="K58103" s="88"/>
    </row>
    <row r="58104" spans="2:11" hidden="1" x14ac:dyDescent="0.2">
      <c r="B58104" s="88"/>
      <c r="C58104" s="88"/>
      <c r="D58104" s="88"/>
      <c r="E58104" s="88"/>
      <c r="F58104" s="88"/>
      <c r="G58104" s="88"/>
      <c r="H58104" s="88"/>
      <c r="I58104" s="88"/>
      <c r="J58104" s="88"/>
      <c r="K58104" s="88"/>
    </row>
    <row r="58105" spans="2:11" hidden="1" x14ac:dyDescent="0.2">
      <c r="B58105" s="88"/>
      <c r="C58105" s="88"/>
      <c r="D58105" s="88"/>
      <c r="E58105" s="88"/>
      <c r="F58105" s="88"/>
      <c r="G58105" s="88"/>
      <c r="H58105" s="88"/>
      <c r="I58105" s="88"/>
      <c r="J58105" s="88"/>
      <c r="K58105" s="88"/>
    </row>
    <row r="58106" spans="2:11" hidden="1" x14ac:dyDescent="0.2">
      <c r="B58106" s="88"/>
      <c r="C58106" s="88"/>
      <c r="D58106" s="88"/>
      <c r="E58106" s="88"/>
      <c r="F58106" s="88"/>
      <c r="G58106" s="88"/>
      <c r="H58106" s="88"/>
      <c r="I58106" s="88"/>
      <c r="J58106" s="88"/>
      <c r="K58106" s="88"/>
    </row>
    <row r="58107" spans="2:11" hidden="1" x14ac:dyDescent="0.2">
      <c r="B58107" s="88"/>
      <c r="C58107" s="88"/>
      <c r="D58107" s="88"/>
      <c r="E58107" s="88"/>
      <c r="F58107" s="88"/>
      <c r="G58107" s="88"/>
      <c r="H58107" s="88"/>
      <c r="I58107" s="88"/>
      <c r="J58107" s="88"/>
      <c r="K58107" s="88"/>
    </row>
    <row r="58108" spans="2:11" hidden="1" x14ac:dyDescent="0.2">
      <c r="B58108" s="88"/>
      <c r="C58108" s="88"/>
      <c r="D58108" s="88"/>
      <c r="E58108" s="88"/>
      <c r="F58108" s="88"/>
      <c r="G58108" s="88"/>
      <c r="H58108" s="88"/>
      <c r="I58108" s="88"/>
      <c r="J58108" s="88"/>
      <c r="K58108" s="88"/>
    </row>
    <row r="58109" spans="2:11" hidden="1" x14ac:dyDescent="0.2">
      <c r="B58109" s="88"/>
      <c r="C58109" s="88"/>
      <c r="D58109" s="88"/>
      <c r="E58109" s="88"/>
      <c r="F58109" s="88"/>
      <c r="G58109" s="88"/>
      <c r="H58109" s="88"/>
      <c r="I58109" s="88"/>
      <c r="J58109" s="88"/>
      <c r="K58109" s="88"/>
    </row>
    <row r="58110" spans="2:11" hidden="1" x14ac:dyDescent="0.2">
      <c r="B58110" s="88"/>
      <c r="C58110" s="88"/>
      <c r="D58110" s="88"/>
      <c r="E58110" s="88"/>
      <c r="F58110" s="88"/>
      <c r="G58110" s="88"/>
      <c r="H58110" s="88"/>
      <c r="I58110" s="88"/>
      <c r="J58110" s="88"/>
      <c r="K58110" s="88"/>
    </row>
    <row r="58111" spans="2:11" hidden="1" x14ac:dyDescent="0.2">
      <c r="B58111" s="88"/>
      <c r="C58111" s="88"/>
      <c r="D58111" s="88"/>
      <c r="E58111" s="88"/>
      <c r="F58111" s="88"/>
      <c r="G58111" s="88"/>
      <c r="H58111" s="88"/>
      <c r="I58111" s="88"/>
      <c r="J58111" s="88"/>
      <c r="K58111" s="88"/>
    </row>
    <row r="58112" spans="2:11" hidden="1" x14ac:dyDescent="0.2">
      <c r="B58112" s="88"/>
      <c r="C58112" s="88"/>
      <c r="D58112" s="88"/>
      <c r="E58112" s="88"/>
      <c r="F58112" s="88"/>
      <c r="G58112" s="88"/>
      <c r="H58112" s="88"/>
      <c r="I58112" s="88"/>
      <c r="J58112" s="88"/>
      <c r="K58112" s="88"/>
    </row>
    <row r="58113" spans="2:11" hidden="1" x14ac:dyDescent="0.2">
      <c r="B58113" s="88"/>
      <c r="C58113" s="88"/>
      <c r="D58113" s="88"/>
      <c r="E58113" s="88"/>
      <c r="F58113" s="88"/>
      <c r="G58113" s="88"/>
      <c r="H58113" s="88"/>
      <c r="I58113" s="88"/>
      <c r="J58113" s="88"/>
      <c r="K58113" s="88"/>
    </row>
    <row r="58114" spans="2:11" hidden="1" x14ac:dyDescent="0.2">
      <c r="B58114" s="88"/>
      <c r="C58114" s="88"/>
      <c r="D58114" s="88"/>
      <c r="E58114" s="88"/>
      <c r="F58114" s="88"/>
      <c r="G58114" s="88"/>
      <c r="H58114" s="88"/>
      <c r="I58114" s="88"/>
      <c r="J58114" s="88"/>
      <c r="K58114" s="88"/>
    </row>
    <row r="58115" spans="2:11" hidden="1" x14ac:dyDescent="0.2">
      <c r="B58115" s="88"/>
      <c r="C58115" s="88"/>
      <c r="D58115" s="88"/>
      <c r="E58115" s="88"/>
      <c r="F58115" s="88"/>
      <c r="G58115" s="88"/>
      <c r="H58115" s="88"/>
      <c r="I58115" s="88"/>
      <c r="J58115" s="88"/>
      <c r="K58115" s="88"/>
    </row>
    <row r="58116" spans="2:11" hidden="1" x14ac:dyDescent="0.2">
      <c r="B58116" s="88"/>
      <c r="C58116" s="88"/>
      <c r="D58116" s="88"/>
      <c r="E58116" s="88"/>
      <c r="F58116" s="88"/>
      <c r="G58116" s="88"/>
      <c r="H58116" s="88"/>
      <c r="I58116" s="88"/>
      <c r="J58116" s="88"/>
      <c r="K58116" s="88"/>
    </row>
    <row r="58117" spans="2:11" hidden="1" x14ac:dyDescent="0.2">
      <c r="B58117" s="88"/>
      <c r="C58117" s="88"/>
      <c r="D58117" s="88"/>
      <c r="E58117" s="88"/>
      <c r="F58117" s="88"/>
      <c r="G58117" s="88"/>
      <c r="H58117" s="88"/>
      <c r="I58117" s="88"/>
      <c r="J58117" s="88"/>
      <c r="K58117" s="88"/>
    </row>
    <row r="58118" spans="2:11" hidden="1" x14ac:dyDescent="0.2">
      <c r="B58118" s="88"/>
      <c r="C58118" s="88"/>
      <c r="D58118" s="88"/>
      <c r="E58118" s="88"/>
      <c r="F58118" s="88"/>
      <c r="G58118" s="88"/>
      <c r="H58118" s="88"/>
      <c r="I58118" s="88"/>
      <c r="J58118" s="88"/>
      <c r="K58118" s="88"/>
    </row>
    <row r="58119" spans="2:11" hidden="1" x14ac:dyDescent="0.2">
      <c r="B58119" s="88"/>
      <c r="C58119" s="88"/>
      <c r="D58119" s="88"/>
      <c r="E58119" s="88"/>
      <c r="F58119" s="88"/>
      <c r="G58119" s="88"/>
      <c r="H58119" s="88"/>
      <c r="I58119" s="88"/>
      <c r="J58119" s="88"/>
      <c r="K58119" s="88"/>
    </row>
    <row r="58120" spans="2:11" hidden="1" x14ac:dyDescent="0.2">
      <c r="B58120" s="88"/>
      <c r="C58120" s="88"/>
      <c r="D58120" s="88"/>
      <c r="E58120" s="88"/>
      <c r="F58120" s="88"/>
      <c r="G58120" s="88"/>
      <c r="H58120" s="88"/>
      <c r="I58120" s="88"/>
      <c r="J58120" s="88"/>
      <c r="K58120" s="88"/>
    </row>
    <row r="58121" spans="2:11" hidden="1" x14ac:dyDescent="0.2">
      <c r="B58121" s="88"/>
      <c r="C58121" s="88"/>
      <c r="D58121" s="88"/>
      <c r="E58121" s="88"/>
      <c r="F58121" s="88"/>
      <c r="G58121" s="88"/>
      <c r="H58121" s="88"/>
      <c r="I58121" s="88"/>
      <c r="J58121" s="88"/>
      <c r="K58121" s="88"/>
    </row>
    <row r="58122" spans="2:11" hidden="1" x14ac:dyDescent="0.2">
      <c r="B58122" s="88"/>
      <c r="C58122" s="88"/>
      <c r="D58122" s="88"/>
      <c r="E58122" s="88"/>
      <c r="F58122" s="88"/>
      <c r="G58122" s="88"/>
      <c r="H58122" s="88"/>
      <c r="I58122" s="88"/>
      <c r="J58122" s="88"/>
      <c r="K58122" s="88"/>
    </row>
    <row r="58123" spans="2:11" hidden="1" x14ac:dyDescent="0.2">
      <c r="B58123" s="88"/>
      <c r="C58123" s="88"/>
      <c r="D58123" s="88"/>
      <c r="E58123" s="88"/>
      <c r="F58123" s="88"/>
      <c r="G58123" s="88"/>
      <c r="H58123" s="88"/>
      <c r="I58123" s="88"/>
      <c r="J58123" s="88"/>
      <c r="K58123" s="88"/>
    </row>
    <row r="58124" spans="2:11" hidden="1" x14ac:dyDescent="0.2">
      <c r="B58124" s="88"/>
      <c r="C58124" s="88"/>
      <c r="D58124" s="88"/>
      <c r="E58124" s="88"/>
      <c r="F58124" s="88"/>
      <c r="G58124" s="88"/>
      <c r="H58124" s="88"/>
      <c r="I58124" s="88"/>
      <c r="J58124" s="88"/>
      <c r="K58124" s="88"/>
    </row>
    <row r="58125" spans="2:11" hidden="1" x14ac:dyDescent="0.2">
      <c r="B58125" s="88"/>
      <c r="C58125" s="88"/>
      <c r="D58125" s="88"/>
      <c r="E58125" s="88"/>
      <c r="F58125" s="88"/>
      <c r="G58125" s="88"/>
      <c r="H58125" s="88"/>
      <c r="I58125" s="88"/>
      <c r="J58125" s="88"/>
      <c r="K58125" s="88"/>
    </row>
    <row r="58126" spans="2:11" hidden="1" x14ac:dyDescent="0.2">
      <c r="B58126" s="88"/>
      <c r="C58126" s="88"/>
      <c r="D58126" s="88"/>
      <c r="E58126" s="88"/>
      <c r="F58126" s="88"/>
      <c r="G58126" s="88"/>
      <c r="H58126" s="88"/>
      <c r="I58126" s="88"/>
      <c r="J58126" s="88"/>
      <c r="K58126" s="88"/>
    </row>
    <row r="58127" spans="2:11" hidden="1" x14ac:dyDescent="0.2">
      <c r="B58127" s="88"/>
      <c r="C58127" s="88"/>
      <c r="D58127" s="88"/>
      <c r="E58127" s="88"/>
      <c r="F58127" s="88"/>
      <c r="G58127" s="88"/>
      <c r="H58127" s="88"/>
      <c r="I58127" s="88"/>
      <c r="J58127" s="88"/>
      <c r="K58127" s="88"/>
    </row>
    <row r="58128" spans="2:11" hidden="1" x14ac:dyDescent="0.2">
      <c r="B58128" s="88"/>
      <c r="C58128" s="88"/>
      <c r="D58128" s="88"/>
      <c r="E58128" s="88"/>
      <c r="F58128" s="88"/>
      <c r="G58128" s="88"/>
      <c r="H58128" s="88"/>
      <c r="I58128" s="88"/>
      <c r="J58128" s="88"/>
      <c r="K58128" s="88"/>
    </row>
    <row r="58129" spans="2:11" hidden="1" x14ac:dyDescent="0.2">
      <c r="B58129" s="88"/>
      <c r="C58129" s="88"/>
      <c r="D58129" s="88"/>
      <c r="E58129" s="88"/>
      <c r="F58129" s="88"/>
      <c r="G58129" s="88"/>
      <c r="H58129" s="88"/>
      <c r="I58129" s="88"/>
      <c r="J58129" s="88"/>
      <c r="K58129" s="88"/>
    </row>
    <row r="58130" spans="2:11" hidden="1" x14ac:dyDescent="0.2">
      <c r="B58130" s="88"/>
      <c r="C58130" s="88"/>
      <c r="D58130" s="88"/>
      <c r="E58130" s="88"/>
      <c r="F58130" s="88"/>
      <c r="G58130" s="88"/>
      <c r="H58130" s="88"/>
      <c r="I58130" s="88"/>
      <c r="J58130" s="88"/>
      <c r="K58130" s="88"/>
    </row>
    <row r="58131" spans="2:11" hidden="1" x14ac:dyDescent="0.2">
      <c r="B58131" s="88"/>
      <c r="C58131" s="88"/>
      <c r="D58131" s="88"/>
      <c r="E58131" s="88"/>
      <c r="F58131" s="88"/>
      <c r="G58131" s="88"/>
      <c r="H58131" s="88"/>
      <c r="I58131" s="88"/>
      <c r="J58131" s="88"/>
      <c r="K58131" s="88"/>
    </row>
    <row r="58132" spans="2:11" hidden="1" x14ac:dyDescent="0.2">
      <c r="B58132" s="88"/>
      <c r="C58132" s="88"/>
      <c r="D58132" s="88"/>
      <c r="E58132" s="88"/>
      <c r="F58132" s="88"/>
      <c r="G58132" s="88"/>
      <c r="H58132" s="88"/>
      <c r="I58132" s="88"/>
      <c r="J58132" s="88"/>
      <c r="K58132" s="88"/>
    </row>
    <row r="58133" spans="2:11" hidden="1" x14ac:dyDescent="0.2">
      <c r="B58133" s="88"/>
      <c r="C58133" s="88"/>
      <c r="D58133" s="88"/>
      <c r="E58133" s="88"/>
      <c r="F58133" s="88"/>
      <c r="G58133" s="88"/>
      <c r="H58133" s="88"/>
      <c r="I58133" s="88"/>
      <c r="J58133" s="88"/>
      <c r="K58133" s="88"/>
    </row>
    <row r="58134" spans="2:11" hidden="1" x14ac:dyDescent="0.2">
      <c r="B58134" s="88"/>
      <c r="C58134" s="88"/>
      <c r="D58134" s="88"/>
      <c r="E58134" s="88"/>
      <c r="F58134" s="88"/>
      <c r="G58134" s="88"/>
      <c r="H58134" s="88"/>
      <c r="I58134" s="88"/>
      <c r="J58134" s="88"/>
      <c r="K58134" s="88"/>
    </row>
    <row r="58135" spans="2:11" hidden="1" x14ac:dyDescent="0.2">
      <c r="B58135" s="88"/>
      <c r="C58135" s="88"/>
      <c r="D58135" s="88"/>
      <c r="E58135" s="88"/>
      <c r="F58135" s="88"/>
      <c r="G58135" s="88"/>
      <c r="H58135" s="88"/>
      <c r="I58135" s="88"/>
      <c r="J58135" s="88"/>
      <c r="K58135" s="88"/>
    </row>
    <row r="58136" spans="2:11" hidden="1" x14ac:dyDescent="0.2">
      <c r="B58136" s="88"/>
      <c r="C58136" s="88"/>
      <c r="D58136" s="88"/>
      <c r="E58136" s="88"/>
      <c r="F58136" s="88"/>
      <c r="G58136" s="88"/>
      <c r="H58136" s="88"/>
      <c r="I58136" s="88"/>
      <c r="J58136" s="88"/>
      <c r="K58136" s="88"/>
    </row>
    <row r="58137" spans="2:11" hidden="1" x14ac:dyDescent="0.2">
      <c r="B58137" s="88"/>
      <c r="C58137" s="88"/>
      <c r="D58137" s="88"/>
      <c r="E58137" s="88"/>
      <c r="F58137" s="88"/>
      <c r="G58137" s="88"/>
      <c r="H58137" s="88"/>
      <c r="I58137" s="88"/>
      <c r="J58137" s="88"/>
      <c r="K58137" s="88"/>
    </row>
    <row r="58138" spans="2:11" hidden="1" x14ac:dyDescent="0.2">
      <c r="B58138" s="88"/>
      <c r="C58138" s="88"/>
      <c r="D58138" s="88"/>
      <c r="E58138" s="88"/>
      <c r="F58138" s="88"/>
      <c r="G58138" s="88"/>
      <c r="H58138" s="88"/>
      <c r="I58138" s="88"/>
      <c r="J58138" s="88"/>
      <c r="K58138" s="88"/>
    </row>
    <row r="58139" spans="2:11" hidden="1" x14ac:dyDescent="0.2">
      <c r="B58139" s="88"/>
      <c r="C58139" s="88"/>
      <c r="D58139" s="88"/>
      <c r="E58139" s="88"/>
      <c r="F58139" s="88"/>
      <c r="G58139" s="88"/>
      <c r="H58139" s="88"/>
      <c r="I58139" s="88"/>
      <c r="J58139" s="88"/>
      <c r="K58139" s="88"/>
    </row>
    <row r="58140" spans="2:11" hidden="1" x14ac:dyDescent="0.2">
      <c r="B58140" s="88"/>
      <c r="C58140" s="88"/>
      <c r="D58140" s="88"/>
      <c r="E58140" s="88"/>
      <c r="F58140" s="88"/>
      <c r="G58140" s="88"/>
      <c r="H58140" s="88"/>
      <c r="I58140" s="88"/>
      <c r="J58140" s="88"/>
      <c r="K58140" s="88"/>
    </row>
    <row r="58141" spans="2:11" hidden="1" x14ac:dyDescent="0.2">
      <c r="B58141" s="88"/>
      <c r="C58141" s="88"/>
      <c r="D58141" s="88"/>
      <c r="E58141" s="88"/>
      <c r="F58141" s="88"/>
      <c r="G58141" s="88"/>
      <c r="H58141" s="88"/>
      <c r="I58141" s="88"/>
      <c r="J58141" s="88"/>
      <c r="K58141" s="88"/>
    </row>
    <row r="58142" spans="2:11" hidden="1" x14ac:dyDescent="0.2">
      <c r="B58142" s="88"/>
      <c r="C58142" s="88"/>
      <c r="D58142" s="88"/>
      <c r="E58142" s="88"/>
      <c r="F58142" s="88"/>
      <c r="G58142" s="88"/>
      <c r="H58142" s="88"/>
      <c r="I58142" s="88"/>
      <c r="J58142" s="88"/>
      <c r="K58142" s="88"/>
    </row>
    <row r="58143" spans="2:11" hidden="1" x14ac:dyDescent="0.2">
      <c r="B58143" s="88"/>
      <c r="C58143" s="88"/>
      <c r="D58143" s="88"/>
      <c r="E58143" s="88"/>
      <c r="F58143" s="88"/>
      <c r="G58143" s="88"/>
      <c r="H58143" s="88"/>
      <c r="I58143" s="88"/>
      <c r="J58143" s="88"/>
      <c r="K58143" s="88"/>
    </row>
    <row r="58144" spans="2:11" hidden="1" x14ac:dyDescent="0.2">
      <c r="B58144" s="88"/>
      <c r="C58144" s="88"/>
      <c r="D58144" s="88"/>
      <c r="E58144" s="88"/>
      <c r="F58144" s="88"/>
      <c r="G58144" s="88"/>
      <c r="H58144" s="88"/>
      <c r="I58144" s="88"/>
      <c r="J58144" s="88"/>
      <c r="K58144" s="88"/>
    </row>
    <row r="58145" spans="2:11" hidden="1" x14ac:dyDescent="0.2">
      <c r="B58145" s="88"/>
      <c r="C58145" s="88"/>
      <c r="D58145" s="88"/>
      <c r="E58145" s="88"/>
      <c r="F58145" s="88"/>
      <c r="G58145" s="88"/>
      <c r="H58145" s="88"/>
      <c r="I58145" s="88"/>
      <c r="J58145" s="88"/>
      <c r="K58145" s="88"/>
    </row>
    <row r="58146" spans="2:11" hidden="1" x14ac:dyDescent="0.2">
      <c r="B58146" s="88"/>
      <c r="C58146" s="88"/>
      <c r="D58146" s="88"/>
      <c r="E58146" s="88"/>
      <c r="F58146" s="88"/>
      <c r="G58146" s="88"/>
      <c r="H58146" s="88"/>
      <c r="I58146" s="88"/>
      <c r="J58146" s="88"/>
      <c r="K58146" s="88"/>
    </row>
    <row r="58147" spans="2:11" hidden="1" x14ac:dyDescent="0.2">
      <c r="B58147" s="88"/>
      <c r="C58147" s="88"/>
      <c r="D58147" s="88"/>
      <c r="E58147" s="88"/>
      <c r="F58147" s="88"/>
      <c r="G58147" s="88"/>
      <c r="H58147" s="88"/>
      <c r="I58147" s="88"/>
      <c r="J58147" s="88"/>
      <c r="K58147" s="88"/>
    </row>
    <row r="58148" spans="2:11" hidden="1" x14ac:dyDescent="0.2">
      <c r="B58148" s="88"/>
      <c r="C58148" s="88"/>
      <c r="D58148" s="88"/>
      <c r="E58148" s="88"/>
      <c r="F58148" s="88"/>
      <c r="G58148" s="88"/>
      <c r="H58148" s="88"/>
      <c r="I58148" s="88"/>
      <c r="J58148" s="88"/>
      <c r="K58148" s="88"/>
    </row>
    <row r="58149" spans="2:11" hidden="1" x14ac:dyDescent="0.2">
      <c r="B58149" s="88"/>
      <c r="C58149" s="88"/>
      <c r="D58149" s="88"/>
      <c r="E58149" s="88"/>
      <c r="F58149" s="88"/>
      <c r="G58149" s="88"/>
      <c r="H58149" s="88"/>
      <c r="I58149" s="88"/>
      <c r="J58149" s="88"/>
      <c r="K58149" s="88"/>
    </row>
    <row r="58150" spans="2:11" hidden="1" x14ac:dyDescent="0.2">
      <c r="B58150" s="88"/>
      <c r="C58150" s="88"/>
      <c r="D58150" s="88"/>
      <c r="E58150" s="88"/>
      <c r="F58150" s="88"/>
      <c r="G58150" s="88"/>
      <c r="H58150" s="88"/>
      <c r="I58150" s="88"/>
      <c r="J58150" s="88"/>
      <c r="K58150" s="88"/>
    </row>
    <row r="58151" spans="2:11" hidden="1" x14ac:dyDescent="0.2">
      <c r="B58151" s="88"/>
      <c r="C58151" s="88"/>
      <c r="D58151" s="88"/>
      <c r="E58151" s="88"/>
      <c r="F58151" s="88"/>
      <c r="G58151" s="88"/>
      <c r="H58151" s="88"/>
      <c r="I58151" s="88"/>
      <c r="J58151" s="88"/>
      <c r="K58151" s="88"/>
    </row>
    <row r="58152" spans="2:11" hidden="1" x14ac:dyDescent="0.2">
      <c r="B58152" s="88"/>
      <c r="C58152" s="88"/>
      <c r="D58152" s="88"/>
      <c r="E58152" s="88"/>
      <c r="F58152" s="88"/>
      <c r="G58152" s="88"/>
      <c r="H58152" s="88"/>
      <c r="I58152" s="88"/>
      <c r="J58152" s="88"/>
      <c r="K58152" s="88"/>
    </row>
    <row r="58153" spans="2:11" hidden="1" x14ac:dyDescent="0.2">
      <c r="B58153" s="88"/>
      <c r="C58153" s="88"/>
      <c r="D58153" s="88"/>
      <c r="E58153" s="88"/>
      <c r="F58153" s="88"/>
      <c r="G58153" s="88"/>
      <c r="H58153" s="88"/>
      <c r="I58153" s="88"/>
      <c r="J58153" s="88"/>
      <c r="K58153" s="88"/>
    </row>
    <row r="58154" spans="2:11" hidden="1" x14ac:dyDescent="0.2">
      <c r="B58154" s="88"/>
      <c r="C58154" s="88"/>
      <c r="D58154" s="88"/>
      <c r="E58154" s="88"/>
      <c r="F58154" s="88"/>
      <c r="G58154" s="88"/>
      <c r="H58154" s="88"/>
      <c r="I58154" s="88"/>
      <c r="J58154" s="88"/>
      <c r="K58154" s="88"/>
    </row>
    <row r="58155" spans="2:11" hidden="1" x14ac:dyDescent="0.2">
      <c r="B58155" s="88"/>
      <c r="C58155" s="88"/>
      <c r="D58155" s="88"/>
      <c r="E58155" s="88"/>
      <c r="F58155" s="88"/>
      <c r="G58155" s="88"/>
      <c r="H58155" s="88"/>
      <c r="I58155" s="88"/>
      <c r="J58155" s="88"/>
      <c r="K58155" s="88"/>
    </row>
    <row r="58156" spans="2:11" hidden="1" x14ac:dyDescent="0.2">
      <c r="B58156" s="88"/>
      <c r="C58156" s="88"/>
      <c r="D58156" s="88"/>
      <c r="E58156" s="88"/>
      <c r="F58156" s="88"/>
      <c r="G58156" s="88"/>
      <c r="H58156" s="88"/>
      <c r="I58156" s="88"/>
      <c r="J58156" s="88"/>
      <c r="K58156" s="88"/>
    </row>
    <row r="58157" spans="2:11" hidden="1" x14ac:dyDescent="0.2">
      <c r="B58157" s="88"/>
      <c r="C58157" s="88"/>
      <c r="D58157" s="88"/>
      <c r="E58157" s="88"/>
      <c r="F58157" s="88"/>
      <c r="G58157" s="88"/>
      <c r="H58157" s="88"/>
      <c r="I58157" s="88"/>
      <c r="J58157" s="88"/>
      <c r="K58157" s="88"/>
    </row>
    <row r="58158" spans="2:11" hidden="1" x14ac:dyDescent="0.2">
      <c r="B58158" s="88"/>
      <c r="C58158" s="88"/>
      <c r="D58158" s="88"/>
      <c r="E58158" s="88"/>
      <c r="F58158" s="88"/>
      <c r="G58158" s="88"/>
      <c r="H58158" s="88"/>
      <c r="I58158" s="88"/>
      <c r="J58158" s="88"/>
      <c r="K58158" s="88"/>
    </row>
    <row r="58159" spans="2:11" hidden="1" x14ac:dyDescent="0.2">
      <c r="B58159" s="88"/>
      <c r="C58159" s="88"/>
      <c r="D58159" s="88"/>
      <c r="E58159" s="88"/>
      <c r="F58159" s="88"/>
      <c r="G58159" s="88"/>
      <c r="H58159" s="88"/>
      <c r="I58159" s="88"/>
      <c r="J58159" s="88"/>
      <c r="K58159" s="88"/>
    </row>
    <row r="58160" spans="2:11" hidden="1" x14ac:dyDescent="0.2">
      <c r="B58160" s="88"/>
      <c r="C58160" s="88"/>
      <c r="D58160" s="88"/>
      <c r="E58160" s="88"/>
      <c r="F58160" s="88"/>
      <c r="G58160" s="88"/>
      <c r="H58160" s="88"/>
      <c r="I58160" s="88"/>
      <c r="J58160" s="88"/>
      <c r="K58160" s="88"/>
    </row>
    <row r="58161" spans="2:11" hidden="1" x14ac:dyDescent="0.2">
      <c r="B58161" s="88"/>
      <c r="C58161" s="88"/>
      <c r="D58161" s="88"/>
      <c r="E58161" s="88"/>
      <c r="F58161" s="88"/>
      <c r="G58161" s="88"/>
      <c r="H58161" s="88"/>
      <c r="I58161" s="88"/>
      <c r="J58161" s="88"/>
      <c r="K58161" s="88"/>
    </row>
    <row r="58162" spans="2:11" hidden="1" x14ac:dyDescent="0.2">
      <c r="B58162" s="88"/>
      <c r="C58162" s="88"/>
      <c r="D58162" s="88"/>
      <c r="E58162" s="88"/>
      <c r="F58162" s="88"/>
      <c r="G58162" s="88"/>
      <c r="H58162" s="88"/>
      <c r="I58162" s="88"/>
      <c r="J58162" s="88"/>
      <c r="K58162" s="88"/>
    </row>
    <row r="58163" spans="2:11" hidden="1" x14ac:dyDescent="0.2">
      <c r="B58163" s="88"/>
      <c r="C58163" s="88"/>
      <c r="D58163" s="88"/>
      <c r="E58163" s="88"/>
      <c r="F58163" s="88"/>
      <c r="G58163" s="88"/>
      <c r="H58163" s="88"/>
      <c r="I58163" s="88"/>
      <c r="J58163" s="88"/>
      <c r="K58163" s="88"/>
    </row>
    <row r="58164" spans="2:11" hidden="1" x14ac:dyDescent="0.2">
      <c r="B58164" s="88"/>
      <c r="C58164" s="88"/>
      <c r="D58164" s="88"/>
      <c r="E58164" s="88"/>
      <c r="F58164" s="88"/>
      <c r="G58164" s="88"/>
      <c r="H58164" s="88"/>
      <c r="I58164" s="88"/>
      <c r="J58164" s="88"/>
      <c r="K58164" s="88"/>
    </row>
    <row r="58165" spans="2:11" hidden="1" x14ac:dyDescent="0.2">
      <c r="B58165" s="88"/>
      <c r="C58165" s="88"/>
      <c r="D58165" s="88"/>
      <c r="E58165" s="88"/>
      <c r="F58165" s="88"/>
      <c r="G58165" s="88"/>
      <c r="H58165" s="88"/>
      <c r="I58165" s="88"/>
      <c r="J58165" s="88"/>
      <c r="K58165" s="88"/>
    </row>
    <row r="58166" spans="2:11" hidden="1" x14ac:dyDescent="0.2">
      <c r="B58166" s="88"/>
      <c r="C58166" s="88"/>
      <c r="D58166" s="88"/>
      <c r="E58166" s="88"/>
      <c r="F58166" s="88"/>
      <c r="G58166" s="88"/>
      <c r="H58166" s="88"/>
      <c r="I58166" s="88"/>
      <c r="J58166" s="88"/>
      <c r="K58166" s="88"/>
    </row>
    <row r="58167" spans="2:11" hidden="1" x14ac:dyDescent="0.2">
      <c r="B58167" s="88"/>
      <c r="C58167" s="88"/>
      <c r="D58167" s="88"/>
      <c r="E58167" s="88"/>
      <c r="F58167" s="88"/>
      <c r="G58167" s="88"/>
      <c r="H58167" s="88"/>
      <c r="I58167" s="88"/>
      <c r="J58167" s="88"/>
      <c r="K58167" s="88"/>
    </row>
    <row r="58168" spans="2:11" hidden="1" x14ac:dyDescent="0.2">
      <c r="B58168" s="88"/>
      <c r="C58168" s="88"/>
      <c r="D58168" s="88"/>
      <c r="E58168" s="88"/>
      <c r="F58168" s="88"/>
      <c r="G58168" s="88"/>
      <c r="H58168" s="88"/>
      <c r="I58168" s="88"/>
      <c r="J58168" s="88"/>
      <c r="K58168" s="88"/>
    </row>
    <row r="58169" spans="2:11" hidden="1" x14ac:dyDescent="0.2">
      <c r="B58169" s="88"/>
      <c r="C58169" s="88"/>
      <c r="D58169" s="88"/>
      <c r="E58169" s="88"/>
      <c r="F58169" s="88"/>
      <c r="G58169" s="88"/>
      <c r="H58169" s="88"/>
      <c r="I58169" s="88"/>
      <c r="J58169" s="88"/>
      <c r="K58169" s="88"/>
    </row>
    <row r="58170" spans="2:11" hidden="1" x14ac:dyDescent="0.2">
      <c r="B58170" s="88"/>
      <c r="C58170" s="88"/>
      <c r="D58170" s="88"/>
      <c r="E58170" s="88"/>
      <c r="F58170" s="88"/>
      <c r="G58170" s="88"/>
      <c r="H58170" s="88"/>
      <c r="I58170" s="88"/>
      <c r="J58170" s="88"/>
      <c r="K58170" s="88"/>
    </row>
    <row r="58171" spans="2:11" hidden="1" x14ac:dyDescent="0.2">
      <c r="B58171" s="88"/>
      <c r="C58171" s="88"/>
      <c r="D58171" s="88"/>
      <c r="E58171" s="88"/>
      <c r="F58171" s="88"/>
      <c r="G58171" s="88"/>
      <c r="H58171" s="88"/>
      <c r="I58171" s="88"/>
      <c r="J58171" s="88"/>
      <c r="K58171" s="88"/>
    </row>
    <row r="58172" spans="2:11" hidden="1" x14ac:dyDescent="0.2">
      <c r="B58172" s="88"/>
      <c r="C58172" s="88"/>
      <c r="D58172" s="88"/>
      <c r="E58172" s="88"/>
      <c r="F58172" s="88"/>
      <c r="G58172" s="88"/>
      <c r="H58172" s="88"/>
      <c r="I58172" s="88"/>
      <c r="J58172" s="88"/>
      <c r="K58172" s="88"/>
    </row>
    <row r="58173" spans="2:11" hidden="1" x14ac:dyDescent="0.2">
      <c r="B58173" s="88"/>
      <c r="C58173" s="88"/>
      <c r="D58173" s="88"/>
      <c r="E58173" s="88"/>
      <c r="F58173" s="88"/>
      <c r="G58173" s="88"/>
      <c r="H58173" s="88"/>
      <c r="I58173" s="88"/>
      <c r="J58173" s="88"/>
      <c r="K58173" s="88"/>
    </row>
    <row r="58174" spans="2:11" hidden="1" x14ac:dyDescent="0.2">
      <c r="B58174" s="88"/>
      <c r="C58174" s="88"/>
      <c r="D58174" s="88"/>
      <c r="E58174" s="88"/>
      <c r="F58174" s="88"/>
      <c r="G58174" s="88"/>
      <c r="H58174" s="88"/>
      <c r="I58174" s="88"/>
      <c r="J58174" s="88"/>
      <c r="K58174" s="88"/>
    </row>
    <row r="58175" spans="2:11" hidden="1" x14ac:dyDescent="0.2">
      <c r="B58175" s="88"/>
      <c r="C58175" s="88"/>
      <c r="D58175" s="88"/>
      <c r="E58175" s="88"/>
      <c r="F58175" s="88"/>
      <c r="G58175" s="88"/>
      <c r="H58175" s="88"/>
      <c r="I58175" s="88"/>
      <c r="J58175" s="88"/>
      <c r="K58175" s="88"/>
    </row>
    <row r="58176" spans="2:11" hidden="1" x14ac:dyDescent="0.2">
      <c r="B58176" s="88"/>
      <c r="C58176" s="88"/>
      <c r="D58176" s="88"/>
      <c r="E58176" s="88"/>
      <c r="F58176" s="88"/>
      <c r="G58176" s="88"/>
      <c r="H58176" s="88"/>
      <c r="I58176" s="88"/>
      <c r="J58176" s="88"/>
      <c r="K58176" s="88"/>
    </row>
    <row r="58177" spans="2:11" hidden="1" x14ac:dyDescent="0.2">
      <c r="B58177" s="88"/>
      <c r="C58177" s="88"/>
      <c r="D58177" s="88"/>
      <c r="E58177" s="88"/>
      <c r="F58177" s="88"/>
      <c r="G58177" s="88"/>
      <c r="H58177" s="88"/>
      <c r="I58177" s="88"/>
      <c r="J58177" s="88"/>
      <c r="K58177" s="88"/>
    </row>
    <row r="58178" spans="2:11" hidden="1" x14ac:dyDescent="0.2">
      <c r="B58178" s="88"/>
      <c r="C58178" s="88"/>
      <c r="D58178" s="88"/>
      <c r="E58178" s="88"/>
      <c r="F58178" s="88"/>
      <c r="G58178" s="88"/>
      <c r="H58178" s="88"/>
      <c r="I58178" s="88"/>
      <c r="J58178" s="88"/>
      <c r="K58178" s="88"/>
    </row>
    <row r="58179" spans="2:11" hidden="1" x14ac:dyDescent="0.2">
      <c r="B58179" s="88"/>
      <c r="C58179" s="88"/>
      <c r="D58179" s="88"/>
      <c r="E58179" s="88"/>
      <c r="F58179" s="88"/>
      <c r="G58179" s="88"/>
      <c r="H58179" s="88"/>
      <c r="I58179" s="88"/>
      <c r="J58179" s="88"/>
      <c r="K58179" s="88"/>
    </row>
    <row r="58180" spans="2:11" hidden="1" x14ac:dyDescent="0.2">
      <c r="B58180" s="88"/>
      <c r="C58180" s="88"/>
      <c r="D58180" s="88"/>
      <c r="E58180" s="88"/>
      <c r="F58180" s="88"/>
      <c r="G58180" s="88"/>
      <c r="H58180" s="88"/>
      <c r="I58180" s="88"/>
      <c r="J58180" s="88"/>
      <c r="K58180" s="88"/>
    </row>
    <row r="58181" spans="2:11" hidden="1" x14ac:dyDescent="0.2">
      <c r="B58181" s="88"/>
      <c r="C58181" s="88"/>
      <c r="D58181" s="88"/>
      <c r="E58181" s="88"/>
      <c r="F58181" s="88"/>
      <c r="G58181" s="88"/>
      <c r="H58181" s="88"/>
      <c r="I58181" s="88"/>
      <c r="J58181" s="88"/>
      <c r="K58181" s="88"/>
    </row>
    <row r="58182" spans="2:11" hidden="1" x14ac:dyDescent="0.2">
      <c r="B58182" s="88"/>
      <c r="C58182" s="88"/>
      <c r="D58182" s="88"/>
      <c r="E58182" s="88"/>
      <c r="F58182" s="88"/>
      <c r="G58182" s="88"/>
      <c r="H58182" s="88"/>
      <c r="I58182" s="88"/>
      <c r="J58182" s="88"/>
      <c r="K58182" s="88"/>
    </row>
    <row r="58183" spans="2:11" hidden="1" x14ac:dyDescent="0.2">
      <c r="B58183" s="88"/>
      <c r="C58183" s="88"/>
      <c r="D58183" s="88"/>
      <c r="E58183" s="88"/>
      <c r="F58183" s="88"/>
      <c r="G58183" s="88"/>
      <c r="H58183" s="88"/>
      <c r="I58183" s="88"/>
      <c r="J58183" s="88"/>
      <c r="K58183" s="88"/>
    </row>
    <row r="58184" spans="2:11" hidden="1" x14ac:dyDescent="0.2">
      <c r="B58184" s="88"/>
      <c r="C58184" s="88"/>
      <c r="D58184" s="88"/>
      <c r="E58184" s="88"/>
      <c r="F58184" s="88"/>
      <c r="G58184" s="88"/>
      <c r="H58184" s="88"/>
      <c r="I58184" s="88"/>
      <c r="J58184" s="88"/>
      <c r="K58184" s="88"/>
    </row>
    <row r="58185" spans="2:11" hidden="1" x14ac:dyDescent="0.2">
      <c r="B58185" s="88"/>
      <c r="C58185" s="88"/>
      <c r="D58185" s="88"/>
      <c r="E58185" s="88"/>
      <c r="F58185" s="88"/>
      <c r="G58185" s="88"/>
      <c r="H58185" s="88"/>
      <c r="I58185" s="88"/>
      <c r="J58185" s="88"/>
      <c r="K58185" s="88"/>
    </row>
    <row r="58186" spans="2:11" hidden="1" x14ac:dyDescent="0.2">
      <c r="B58186" s="88"/>
      <c r="C58186" s="88"/>
      <c r="D58186" s="88"/>
      <c r="E58186" s="88"/>
      <c r="F58186" s="88"/>
      <c r="G58186" s="88"/>
      <c r="H58186" s="88"/>
      <c r="I58186" s="88"/>
      <c r="J58186" s="88"/>
      <c r="K58186" s="88"/>
    </row>
    <row r="58187" spans="2:11" hidden="1" x14ac:dyDescent="0.2">
      <c r="B58187" s="88"/>
      <c r="C58187" s="88"/>
      <c r="D58187" s="88"/>
      <c r="E58187" s="88"/>
      <c r="F58187" s="88"/>
      <c r="G58187" s="88"/>
      <c r="H58187" s="88"/>
      <c r="I58187" s="88"/>
      <c r="J58187" s="88"/>
      <c r="K58187" s="88"/>
    </row>
    <row r="58188" spans="2:11" hidden="1" x14ac:dyDescent="0.2">
      <c r="B58188" s="88"/>
      <c r="C58188" s="88"/>
      <c r="D58188" s="88"/>
      <c r="E58188" s="88"/>
      <c r="F58188" s="88"/>
      <c r="G58188" s="88"/>
      <c r="H58188" s="88"/>
      <c r="I58188" s="88"/>
      <c r="J58188" s="88"/>
      <c r="K58188" s="88"/>
    </row>
    <row r="58189" spans="2:11" hidden="1" x14ac:dyDescent="0.2">
      <c r="B58189" s="88"/>
      <c r="C58189" s="88"/>
      <c r="D58189" s="88"/>
      <c r="E58189" s="88"/>
      <c r="F58189" s="88"/>
      <c r="G58189" s="88"/>
      <c r="H58189" s="88"/>
      <c r="I58189" s="88"/>
      <c r="J58189" s="88"/>
      <c r="K58189" s="88"/>
    </row>
    <row r="58190" spans="2:11" hidden="1" x14ac:dyDescent="0.2">
      <c r="B58190" s="88"/>
      <c r="C58190" s="88"/>
      <c r="D58190" s="88"/>
      <c r="E58190" s="88"/>
      <c r="F58190" s="88"/>
      <c r="G58190" s="88"/>
      <c r="H58190" s="88"/>
      <c r="I58190" s="88"/>
      <c r="J58190" s="88"/>
      <c r="K58190" s="88"/>
    </row>
    <row r="58191" spans="2:11" hidden="1" x14ac:dyDescent="0.2">
      <c r="B58191" s="88"/>
      <c r="C58191" s="88"/>
      <c r="D58191" s="88"/>
      <c r="E58191" s="88"/>
      <c r="F58191" s="88"/>
      <c r="G58191" s="88"/>
      <c r="H58191" s="88"/>
      <c r="I58191" s="88"/>
      <c r="J58191" s="88"/>
      <c r="K58191" s="88"/>
    </row>
    <row r="58192" spans="2:11" hidden="1" x14ac:dyDescent="0.2">
      <c r="B58192" s="88"/>
      <c r="C58192" s="88"/>
      <c r="D58192" s="88"/>
      <c r="E58192" s="88"/>
      <c r="F58192" s="88"/>
      <c r="G58192" s="88"/>
      <c r="H58192" s="88"/>
      <c r="I58192" s="88"/>
      <c r="J58192" s="88"/>
      <c r="K58192" s="88"/>
    </row>
    <row r="58193" spans="2:11" hidden="1" x14ac:dyDescent="0.2">
      <c r="B58193" s="88"/>
      <c r="C58193" s="88"/>
      <c r="D58193" s="88"/>
      <c r="E58193" s="88"/>
      <c r="F58193" s="88"/>
      <c r="G58193" s="88"/>
      <c r="H58193" s="88"/>
      <c r="I58193" s="88"/>
      <c r="J58193" s="88"/>
      <c r="K58193" s="88"/>
    </row>
    <row r="58194" spans="2:11" hidden="1" x14ac:dyDescent="0.2">
      <c r="B58194" s="88"/>
      <c r="C58194" s="88"/>
      <c r="D58194" s="88"/>
      <c r="E58194" s="88"/>
      <c r="F58194" s="88"/>
      <c r="G58194" s="88"/>
      <c r="H58194" s="88"/>
      <c r="I58194" s="88"/>
      <c r="J58194" s="88"/>
      <c r="K58194" s="88"/>
    </row>
    <row r="58195" spans="2:11" hidden="1" x14ac:dyDescent="0.2">
      <c r="B58195" s="88"/>
      <c r="C58195" s="88"/>
      <c r="D58195" s="88"/>
      <c r="E58195" s="88"/>
      <c r="F58195" s="88"/>
      <c r="G58195" s="88"/>
      <c r="H58195" s="88"/>
      <c r="I58195" s="88"/>
      <c r="J58195" s="88"/>
      <c r="K58195" s="88"/>
    </row>
    <row r="58196" spans="2:11" hidden="1" x14ac:dyDescent="0.2">
      <c r="B58196" s="88"/>
      <c r="C58196" s="88"/>
      <c r="D58196" s="88"/>
      <c r="E58196" s="88"/>
      <c r="F58196" s="88"/>
      <c r="G58196" s="88"/>
      <c r="H58196" s="88"/>
      <c r="I58196" s="88"/>
      <c r="J58196" s="88"/>
      <c r="K58196" s="88"/>
    </row>
    <row r="58197" spans="2:11" hidden="1" x14ac:dyDescent="0.2">
      <c r="B58197" s="88"/>
      <c r="C58197" s="88"/>
      <c r="D58197" s="88"/>
      <c r="E58197" s="88"/>
      <c r="F58197" s="88"/>
      <c r="G58197" s="88"/>
      <c r="H58197" s="88"/>
      <c r="I58197" s="88"/>
      <c r="J58197" s="88"/>
      <c r="K58197" s="88"/>
    </row>
    <row r="58198" spans="2:11" hidden="1" x14ac:dyDescent="0.2">
      <c r="B58198" s="88"/>
      <c r="C58198" s="88"/>
      <c r="D58198" s="88"/>
      <c r="E58198" s="88"/>
      <c r="F58198" s="88"/>
      <c r="G58198" s="88"/>
      <c r="H58198" s="88"/>
      <c r="I58198" s="88"/>
      <c r="J58198" s="88"/>
      <c r="K58198" s="88"/>
    </row>
    <row r="58199" spans="2:11" hidden="1" x14ac:dyDescent="0.2">
      <c r="B58199" s="88"/>
      <c r="C58199" s="88"/>
      <c r="D58199" s="88"/>
      <c r="E58199" s="88"/>
      <c r="F58199" s="88"/>
      <c r="G58199" s="88"/>
      <c r="H58199" s="88"/>
      <c r="I58199" s="88"/>
      <c r="J58199" s="88"/>
      <c r="K58199" s="88"/>
    </row>
    <row r="58200" spans="2:11" hidden="1" x14ac:dyDescent="0.2">
      <c r="B58200" s="88"/>
      <c r="C58200" s="88"/>
      <c r="D58200" s="88"/>
      <c r="E58200" s="88"/>
      <c r="F58200" s="88"/>
      <c r="G58200" s="88"/>
      <c r="H58200" s="88"/>
      <c r="I58200" s="88"/>
      <c r="J58200" s="88"/>
      <c r="K58200" s="88"/>
    </row>
    <row r="58201" spans="2:11" hidden="1" x14ac:dyDescent="0.2">
      <c r="B58201" s="88"/>
      <c r="C58201" s="88"/>
      <c r="D58201" s="88"/>
      <c r="E58201" s="88"/>
      <c r="F58201" s="88"/>
      <c r="G58201" s="88"/>
      <c r="H58201" s="88"/>
      <c r="I58201" s="88"/>
      <c r="J58201" s="88"/>
      <c r="K58201" s="88"/>
    </row>
    <row r="58202" spans="2:11" hidden="1" x14ac:dyDescent="0.2">
      <c r="B58202" s="88"/>
      <c r="C58202" s="88"/>
      <c r="D58202" s="88"/>
      <c r="E58202" s="88"/>
      <c r="F58202" s="88"/>
      <c r="G58202" s="88"/>
      <c r="H58202" s="88"/>
      <c r="I58202" s="88"/>
      <c r="J58202" s="88"/>
      <c r="K58202" s="88"/>
    </row>
    <row r="58203" spans="2:11" hidden="1" x14ac:dyDescent="0.2">
      <c r="B58203" s="88"/>
      <c r="C58203" s="88"/>
      <c r="D58203" s="88"/>
      <c r="E58203" s="88"/>
      <c r="F58203" s="88"/>
      <c r="G58203" s="88"/>
      <c r="H58203" s="88"/>
      <c r="I58203" s="88"/>
      <c r="J58203" s="88"/>
      <c r="K58203" s="88"/>
    </row>
    <row r="58204" spans="2:11" hidden="1" x14ac:dyDescent="0.2">
      <c r="B58204" s="88"/>
      <c r="C58204" s="88"/>
      <c r="D58204" s="88"/>
      <c r="E58204" s="88"/>
      <c r="F58204" s="88"/>
      <c r="G58204" s="88"/>
      <c r="H58204" s="88"/>
      <c r="I58204" s="88"/>
      <c r="J58204" s="88"/>
      <c r="K58204" s="88"/>
    </row>
    <row r="58205" spans="2:11" hidden="1" x14ac:dyDescent="0.2">
      <c r="B58205" s="88"/>
      <c r="C58205" s="88"/>
      <c r="D58205" s="88"/>
      <c r="E58205" s="88"/>
      <c r="F58205" s="88"/>
      <c r="G58205" s="88"/>
      <c r="H58205" s="88"/>
      <c r="I58205" s="88"/>
      <c r="J58205" s="88"/>
      <c r="K58205" s="88"/>
    </row>
    <row r="58206" spans="2:11" hidden="1" x14ac:dyDescent="0.2">
      <c r="B58206" s="88"/>
      <c r="C58206" s="88"/>
      <c r="D58206" s="88"/>
      <c r="E58206" s="88"/>
      <c r="F58206" s="88"/>
      <c r="G58206" s="88"/>
      <c r="H58206" s="88"/>
      <c r="I58206" s="88"/>
      <c r="J58206" s="88"/>
      <c r="K58206" s="88"/>
    </row>
    <row r="58207" spans="2:11" hidden="1" x14ac:dyDescent="0.2">
      <c r="B58207" s="88"/>
      <c r="C58207" s="88"/>
      <c r="D58207" s="88"/>
      <c r="E58207" s="88"/>
      <c r="F58207" s="88"/>
      <c r="G58207" s="88"/>
      <c r="H58207" s="88"/>
      <c r="I58207" s="88"/>
      <c r="J58207" s="88"/>
      <c r="K58207" s="88"/>
    </row>
    <row r="58208" spans="2:11" hidden="1" x14ac:dyDescent="0.2">
      <c r="B58208" s="88"/>
      <c r="C58208" s="88"/>
      <c r="D58208" s="88"/>
      <c r="E58208" s="88"/>
      <c r="F58208" s="88"/>
      <c r="G58208" s="88"/>
      <c r="H58208" s="88"/>
      <c r="I58208" s="88"/>
      <c r="J58208" s="88"/>
      <c r="K58208" s="88"/>
    </row>
    <row r="58209" spans="2:11" hidden="1" x14ac:dyDescent="0.2">
      <c r="B58209" s="88"/>
      <c r="C58209" s="88"/>
      <c r="D58209" s="88"/>
      <c r="E58209" s="88"/>
      <c r="F58209" s="88"/>
      <c r="G58209" s="88"/>
      <c r="H58209" s="88"/>
      <c r="I58209" s="88"/>
      <c r="J58209" s="88"/>
      <c r="K58209" s="88"/>
    </row>
    <row r="58210" spans="2:11" hidden="1" x14ac:dyDescent="0.2">
      <c r="B58210" s="88"/>
      <c r="C58210" s="88"/>
      <c r="D58210" s="88"/>
      <c r="E58210" s="88"/>
      <c r="F58210" s="88"/>
      <c r="G58210" s="88"/>
      <c r="H58210" s="88"/>
      <c r="I58210" s="88"/>
      <c r="J58210" s="88"/>
      <c r="K58210" s="88"/>
    </row>
    <row r="58211" spans="2:11" hidden="1" x14ac:dyDescent="0.2">
      <c r="B58211" s="88"/>
      <c r="C58211" s="88"/>
      <c r="D58211" s="88"/>
      <c r="E58211" s="88"/>
      <c r="F58211" s="88"/>
      <c r="G58211" s="88"/>
      <c r="H58211" s="88"/>
      <c r="I58211" s="88"/>
      <c r="J58211" s="88"/>
      <c r="K58211" s="88"/>
    </row>
    <row r="58212" spans="2:11" hidden="1" x14ac:dyDescent="0.2">
      <c r="B58212" s="88"/>
      <c r="C58212" s="88"/>
      <c r="D58212" s="88"/>
      <c r="E58212" s="88"/>
      <c r="F58212" s="88"/>
      <c r="G58212" s="88"/>
      <c r="H58212" s="88"/>
      <c r="I58212" s="88"/>
      <c r="J58212" s="88"/>
      <c r="K58212" s="88"/>
    </row>
    <row r="58213" spans="2:11" hidden="1" x14ac:dyDescent="0.2">
      <c r="B58213" s="88"/>
      <c r="C58213" s="88"/>
      <c r="D58213" s="88"/>
      <c r="E58213" s="88"/>
      <c r="F58213" s="88"/>
      <c r="G58213" s="88"/>
      <c r="H58213" s="88"/>
      <c r="I58213" s="88"/>
      <c r="J58213" s="88"/>
      <c r="K58213" s="88"/>
    </row>
    <row r="58214" spans="2:11" hidden="1" x14ac:dyDescent="0.2">
      <c r="B58214" s="88"/>
      <c r="C58214" s="88"/>
      <c r="D58214" s="88"/>
      <c r="E58214" s="88"/>
      <c r="F58214" s="88"/>
      <c r="G58214" s="88"/>
      <c r="H58214" s="88"/>
      <c r="I58214" s="88"/>
      <c r="J58214" s="88"/>
      <c r="K58214" s="88"/>
    </row>
    <row r="58215" spans="2:11" hidden="1" x14ac:dyDescent="0.2">
      <c r="B58215" s="88"/>
      <c r="C58215" s="88"/>
      <c r="D58215" s="88"/>
      <c r="E58215" s="88"/>
      <c r="F58215" s="88"/>
      <c r="G58215" s="88"/>
      <c r="H58215" s="88"/>
      <c r="I58215" s="88"/>
      <c r="J58215" s="88"/>
      <c r="K58215" s="88"/>
    </row>
    <row r="58216" spans="2:11" hidden="1" x14ac:dyDescent="0.2">
      <c r="B58216" s="88"/>
      <c r="C58216" s="88"/>
      <c r="D58216" s="88"/>
      <c r="E58216" s="88"/>
      <c r="F58216" s="88"/>
      <c r="G58216" s="88"/>
      <c r="H58216" s="88"/>
      <c r="I58216" s="88"/>
      <c r="J58216" s="88"/>
      <c r="K58216" s="88"/>
    </row>
    <row r="58217" spans="2:11" hidden="1" x14ac:dyDescent="0.2">
      <c r="B58217" s="88"/>
      <c r="C58217" s="88"/>
      <c r="D58217" s="88"/>
      <c r="E58217" s="88"/>
      <c r="F58217" s="88"/>
      <c r="G58217" s="88"/>
      <c r="H58217" s="88"/>
      <c r="I58217" s="88"/>
      <c r="J58217" s="88"/>
      <c r="K58217" s="88"/>
    </row>
    <row r="58218" spans="2:11" hidden="1" x14ac:dyDescent="0.2">
      <c r="B58218" s="88"/>
      <c r="C58218" s="88"/>
      <c r="D58218" s="88"/>
      <c r="E58218" s="88"/>
      <c r="F58218" s="88"/>
      <c r="G58218" s="88"/>
      <c r="H58218" s="88"/>
      <c r="I58218" s="88"/>
      <c r="J58218" s="88"/>
      <c r="K58218" s="88"/>
    </row>
    <row r="58219" spans="2:11" hidden="1" x14ac:dyDescent="0.2">
      <c r="B58219" s="88"/>
      <c r="C58219" s="88"/>
      <c r="D58219" s="88"/>
      <c r="E58219" s="88"/>
      <c r="F58219" s="88"/>
      <c r="G58219" s="88"/>
      <c r="H58219" s="88"/>
      <c r="I58219" s="88"/>
      <c r="J58219" s="88"/>
      <c r="K58219" s="88"/>
    </row>
    <row r="58220" spans="2:11" hidden="1" x14ac:dyDescent="0.2">
      <c r="B58220" s="88"/>
      <c r="C58220" s="88"/>
      <c r="D58220" s="88"/>
      <c r="E58220" s="88"/>
      <c r="F58220" s="88"/>
      <c r="G58220" s="88"/>
      <c r="H58220" s="88"/>
      <c r="I58220" s="88"/>
      <c r="J58220" s="88"/>
      <c r="K58220" s="88"/>
    </row>
    <row r="58221" spans="2:11" hidden="1" x14ac:dyDescent="0.2">
      <c r="B58221" s="88"/>
      <c r="C58221" s="88"/>
      <c r="D58221" s="88"/>
      <c r="E58221" s="88"/>
      <c r="F58221" s="88"/>
      <c r="G58221" s="88"/>
      <c r="H58221" s="88"/>
      <c r="I58221" s="88"/>
      <c r="J58221" s="88"/>
      <c r="K58221" s="88"/>
    </row>
    <row r="58222" spans="2:11" hidden="1" x14ac:dyDescent="0.2">
      <c r="B58222" s="88"/>
      <c r="C58222" s="88"/>
      <c r="D58222" s="88"/>
      <c r="E58222" s="88"/>
      <c r="F58222" s="88"/>
      <c r="G58222" s="88"/>
      <c r="H58222" s="88"/>
      <c r="I58222" s="88"/>
      <c r="J58222" s="88"/>
      <c r="K58222" s="88"/>
    </row>
    <row r="58223" spans="2:11" hidden="1" x14ac:dyDescent="0.2">
      <c r="B58223" s="88"/>
      <c r="C58223" s="88"/>
      <c r="D58223" s="88"/>
      <c r="E58223" s="88"/>
      <c r="F58223" s="88"/>
      <c r="G58223" s="88"/>
      <c r="H58223" s="88"/>
      <c r="I58223" s="88"/>
      <c r="J58223" s="88"/>
      <c r="K58223" s="88"/>
    </row>
    <row r="58224" spans="2:11" hidden="1" x14ac:dyDescent="0.2">
      <c r="B58224" s="88"/>
      <c r="C58224" s="88"/>
      <c r="D58224" s="88"/>
      <c r="E58224" s="88"/>
      <c r="F58224" s="88"/>
      <c r="G58224" s="88"/>
      <c r="H58224" s="88"/>
      <c r="I58224" s="88"/>
      <c r="J58224" s="88"/>
      <c r="K58224" s="88"/>
    </row>
    <row r="58225" spans="2:11" hidden="1" x14ac:dyDescent="0.2">
      <c r="B58225" s="88"/>
      <c r="C58225" s="88"/>
      <c r="D58225" s="88"/>
      <c r="E58225" s="88"/>
      <c r="F58225" s="88"/>
      <c r="G58225" s="88"/>
      <c r="H58225" s="88"/>
      <c r="I58225" s="88"/>
      <c r="J58225" s="88"/>
      <c r="K58225" s="88"/>
    </row>
    <row r="58226" spans="2:11" hidden="1" x14ac:dyDescent="0.2">
      <c r="B58226" s="88"/>
      <c r="C58226" s="88"/>
      <c r="D58226" s="88"/>
      <c r="E58226" s="88"/>
      <c r="F58226" s="88"/>
      <c r="G58226" s="88"/>
      <c r="H58226" s="88"/>
      <c r="I58226" s="88"/>
      <c r="J58226" s="88"/>
      <c r="K58226" s="88"/>
    </row>
    <row r="58227" spans="2:11" hidden="1" x14ac:dyDescent="0.2">
      <c r="B58227" s="88"/>
      <c r="C58227" s="88"/>
      <c r="D58227" s="88"/>
      <c r="E58227" s="88"/>
      <c r="F58227" s="88"/>
      <c r="G58227" s="88"/>
      <c r="H58227" s="88"/>
      <c r="I58227" s="88"/>
      <c r="J58227" s="88"/>
      <c r="K58227" s="88"/>
    </row>
    <row r="58228" spans="2:11" hidden="1" x14ac:dyDescent="0.2">
      <c r="B58228" s="88"/>
      <c r="C58228" s="88"/>
      <c r="D58228" s="88"/>
      <c r="E58228" s="88"/>
      <c r="F58228" s="88"/>
      <c r="G58228" s="88"/>
      <c r="H58228" s="88"/>
      <c r="I58228" s="88"/>
      <c r="J58228" s="88"/>
      <c r="K58228" s="88"/>
    </row>
    <row r="58229" spans="2:11" hidden="1" x14ac:dyDescent="0.2">
      <c r="B58229" s="88"/>
      <c r="C58229" s="88"/>
      <c r="D58229" s="88"/>
      <c r="E58229" s="88"/>
      <c r="F58229" s="88"/>
      <c r="G58229" s="88"/>
      <c r="H58229" s="88"/>
      <c r="I58229" s="88"/>
      <c r="J58229" s="88"/>
      <c r="K58229" s="88"/>
    </row>
    <row r="58230" spans="2:11" hidden="1" x14ac:dyDescent="0.2">
      <c r="B58230" s="88"/>
      <c r="C58230" s="88"/>
      <c r="D58230" s="88"/>
      <c r="E58230" s="88"/>
      <c r="F58230" s="88"/>
      <c r="G58230" s="88"/>
      <c r="H58230" s="88"/>
      <c r="I58230" s="88"/>
      <c r="J58230" s="88"/>
      <c r="K58230" s="88"/>
    </row>
    <row r="58231" spans="2:11" hidden="1" x14ac:dyDescent="0.2">
      <c r="B58231" s="88"/>
      <c r="C58231" s="88"/>
      <c r="D58231" s="88"/>
      <c r="E58231" s="88"/>
      <c r="F58231" s="88"/>
      <c r="G58231" s="88"/>
      <c r="H58231" s="88"/>
      <c r="I58231" s="88"/>
      <c r="J58231" s="88"/>
      <c r="K58231" s="88"/>
    </row>
    <row r="58232" spans="2:11" hidden="1" x14ac:dyDescent="0.2">
      <c r="B58232" s="88"/>
      <c r="C58232" s="88"/>
      <c r="D58232" s="88"/>
      <c r="E58232" s="88"/>
      <c r="F58232" s="88"/>
      <c r="G58232" s="88"/>
      <c r="H58232" s="88"/>
      <c r="I58232" s="88"/>
      <c r="J58232" s="88"/>
      <c r="K58232" s="88"/>
    </row>
    <row r="58233" spans="2:11" hidden="1" x14ac:dyDescent="0.2">
      <c r="B58233" s="88"/>
      <c r="C58233" s="88"/>
      <c r="D58233" s="88"/>
      <c r="E58233" s="88"/>
      <c r="F58233" s="88"/>
      <c r="G58233" s="88"/>
      <c r="H58233" s="88"/>
      <c r="I58233" s="88"/>
      <c r="J58233" s="88"/>
      <c r="K58233" s="88"/>
    </row>
    <row r="58234" spans="2:11" hidden="1" x14ac:dyDescent="0.2">
      <c r="B58234" s="88"/>
      <c r="C58234" s="88"/>
      <c r="D58234" s="88"/>
      <c r="E58234" s="88"/>
      <c r="F58234" s="88"/>
      <c r="G58234" s="88"/>
      <c r="H58234" s="88"/>
      <c r="I58234" s="88"/>
      <c r="J58234" s="88"/>
      <c r="K58234" s="88"/>
    </row>
    <row r="58235" spans="2:11" hidden="1" x14ac:dyDescent="0.2">
      <c r="B58235" s="88"/>
      <c r="C58235" s="88"/>
      <c r="D58235" s="88"/>
      <c r="E58235" s="88"/>
      <c r="F58235" s="88"/>
      <c r="G58235" s="88"/>
      <c r="H58235" s="88"/>
      <c r="I58235" s="88"/>
      <c r="J58235" s="88"/>
      <c r="K58235" s="88"/>
    </row>
    <row r="58236" spans="2:11" hidden="1" x14ac:dyDescent="0.2">
      <c r="B58236" s="88"/>
      <c r="C58236" s="88"/>
      <c r="D58236" s="88"/>
      <c r="E58236" s="88"/>
      <c r="F58236" s="88"/>
      <c r="G58236" s="88"/>
      <c r="H58236" s="88"/>
      <c r="I58236" s="88"/>
      <c r="J58236" s="88"/>
      <c r="K58236" s="88"/>
    </row>
    <row r="58237" spans="2:11" hidden="1" x14ac:dyDescent="0.2">
      <c r="B58237" s="88"/>
      <c r="C58237" s="88"/>
      <c r="D58237" s="88"/>
      <c r="E58237" s="88"/>
      <c r="F58237" s="88"/>
      <c r="G58237" s="88"/>
      <c r="H58237" s="88"/>
      <c r="I58237" s="88"/>
      <c r="J58237" s="88"/>
      <c r="K58237" s="88"/>
    </row>
    <row r="58238" spans="2:11" hidden="1" x14ac:dyDescent="0.2">
      <c r="B58238" s="88"/>
      <c r="C58238" s="88"/>
      <c r="D58238" s="88"/>
      <c r="E58238" s="88"/>
      <c r="F58238" s="88"/>
      <c r="G58238" s="88"/>
      <c r="H58238" s="88"/>
      <c r="I58238" s="88"/>
      <c r="J58238" s="88"/>
      <c r="K58238" s="88"/>
    </row>
    <row r="58239" spans="2:11" hidden="1" x14ac:dyDescent="0.2">
      <c r="B58239" s="88"/>
      <c r="C58239" s="88"/>
      <c r="D58239" s="88"/>
      <c r="E58239" s="88"/>
      <c r="F58239" s="88"/>
      <c r="G58239" s="88"/>
      <c r="H58239" s="88"/>
      <c r="I58239" s="88"/>
      <c r="J58239" s="88"/>
      <c r="K58239" s="88"/>
    </row>
    <row r="58240" spans="2:11" hidden="1" x14ac:dyDescent="0.2">
      <c r="B58240" s="88"/>
      <c r="C58240" s="88"/>
      <c r="D58240" s="88"/>
      <c r="E58240" s="88"/>
      <c r="F58240" s="88"/>
      <c r="G58240" s="88"/>
      <c r="H58240" s="88"/>
      <c r="I58240" s="88"/>
      <c r="J58240" s="88"/>
      <c r="K58240" s="88"/>
    </row>
    <row r="58241" spans="2:11" hidden="1" x14ac:dyDescent="0.2">
      <c r="B58241" s="88"/>
      <c r="C58241" s="88"/>
      <c r="D58241" s="88"/>
      <c r="E58241" s="88"/>
      <c r="F58241" s="88"/>
      <c r="G58241" s="88"/>
      <c r="H58241" s="88"/>
      <c r="I58241" s="88"/>
      <c r="J58241" s="88"/>
      <c r="K58241" s="88"/>
    </row>
    <row r="58242" spans="2:11" hidden="1" x14ac:dyDescent="0.2">
      <c r="B58242" s="88"/>
      <c r="C58242" s="88"/>
      <c r="D58242" s="88"/>
      <c r="E58242" s="88"/>
      <c r="F58242" s="88"/>
      <c r="G58242" s="88"/>
      <c r="H58242" s="88"/>
      <c r="I58242" s="88"/>
      <c r="J58242" s="88"/>
      <c r="K58242" s="88"/>
    </row>
    <row r="58243" spans="2:11" hidden="1" x14ac:dyDescent="0.2">
      <c r="B58243" s="88"/>
      <c r="C58243" s="88"/>
      <c r="D58243" s="88"/>
      <c r="E58243" s="88"/>
      <c r="F58243" s="88"/>
      <c r="G58243" s="88"/>
      <c r="H58243" s="88"/>
      <c r="I58243" s="88"/>
      <c r="J58243" s="88"/>
      <c r="K58243" s="88"/>
    </row>
    <row r="58244" spans="2:11" hidden="1" x14ac:dyDescent="0.2">
      <c r="B58244" s="88"/>
      <c r="C58244" s="88"/>
      <c r="D58244" s="88"/>
      <c r="E58244" s="88"/>
      <c r="F58244" s="88"/>
      <c r="G58244" s="88"/>
      <c r="H58244" s="88"/>
      <c r="I58244" s="88"/>
      <c r="J58244" s="88"/>
      <c r="K58244" s="88"/>
    </row>
    <row r="58245" spans="2:11" hidden="1" x14ac:dyDescent="0.2">
      <c r="B58245" s="88"/>
      <c r="C58245" s="88"/>
      <c r="D58245" s="88"/>
      <c r="E58245" s="88"/>
      <c r="F58245" s="88"/>
      <c r="G58245" s="88"/>
      <c r="H58245" s="88"/>
      <c r="I58245" s="88"/>
      <c r="J58245" s="88"/>
      <c r="K58245" s="88"/>
    </row>
    <row r="58246" spans="2:11" hidden="1" x14ac:dyDescent="0.2">
      <c r="B58246" s="88"/>
      <c r="C58246" s="88"/>
      <c r="D58246" s="88"/>
      <c r="E58246" s="88"/>
      <c r="F58246" s="88"/>
      <c r="G58246" s="88"/>
      <c r="H58246" s="88"/>
      <c r="I58246" s="88"/>
      <c r="J58246" s="88"/>
      <c r="K58246" s="88"/>
    </row>
    <row r="58247" spans="2:11" hidden="1" x14ac:dyDescent="0.2">
      <c r="B58247" s="88"/>
      <c r="C58247" s="88"/>
      <c r="D58247" s="88"/>
      <c r="E58247" s="88"/>
      <c r="F58247" s="88"/>
      <c r="G58247" s="88"/>
      <c r="H58247" s="88"/>
      <c r="I58247" s="88"/>
      <c r="J58247" s="88"/>
      <c r="K58247" s="88"/>
    </row>
    <row r="58248" spans="2:11" hidden="1" x14ac:dyDescent="0.2">
      <c r="B58248" s="88"/>
      <c r="C58248" s="88"/>
      <c r="D58248" s="88"/>
      <c r="E58248" s="88"/>
      <c r="F58248" s="88"/>
      <c r="G58248" s="88"/>
      <c r="H58248" s="88"/>
      <c r="I58248" s="88"/>
      <c r="J58248" s="88"/>
      <c r="K58248" s="88"/>
    </row>
    <row r="58249" spans="2:11" hidden="1" x14ac:dyDescent="0.2">
      <c r="B58249" s="88"/>
      <c r="C58249" s="88"/>
      <c r="D58249" s="88"/>
      <c r="E58249" s="88"/>
      <c r="F58249" s="88"/>
      <c r="G58249" s="88"/>
      <c r="H58249" s="88"/>
      <c r="I58249" s="88"/>
      <c r="J58249" s="88"/>
      <c r="K58249" s="88"/>
    </row>
    <row r="58250" spans="2:11" hidden="1" x14ac:dyDescent="0.2">
      <c r="B58250" s="88"/>
      <c r="C58250" s="88"/>
      <c r="D58250" s="88"/>
      <c r="E58250" s="88"/>
      <c r="F58250" s="88"/>
      <c r="G58250" s="88"/>
      <c r="H58250" s="88"/>
      <c r="I58250" s="88"/>
      <c r="J58250" s="88"/>
      <c r="K58250" s="88"/>
    </row>
    <row r="58251" spans="2:11" hidden="1" x14ac:dyDescent="0.2">
      <c r="B58251" s="88"/>
      <c r="C58251" s="88"/>
      <c r="D58251" s="88"/>
      <c r="E58251" s="88"/>
      <c r="F58251" s="88"/>
      <c r="G58251" s="88"/>
      <c r="H58251" s="88"/>
      <c r="I58251" s="88"/>
      <c r="J58251" s="88"/>
      <c r="K58251" s="88"/>
    </row>
    <row r="58252" spans="2:11" hidden="1" x14ac:dyDescent="0.2">
      <c r="B58252" s="88"/>
      <c r="C58252" s="88"/>
      <c r="D58252" s="88"/>
      <c r="E58252" s="88"/>
      <c r="F58252" s="88"/>
      <c r="G58252" s="88"/>
      <c r="H58252" s="88"/>
      <c r="I58252" s="88"/>
      <c r="J58252" s="88"/>
      <c r="K58252" s="88"/>
    </row>
    <row r="58253" spans="2:11" hidden="1" x14ac:dyDescent="0.2">
      <c r="B58253" s="88"/>
      <c r="C58253" s="88"/>
      <c r="D58253" s="88"/>
      <c r="E58253" s="88"/>
      <c r="F58253" s="88"/>
      <c r="G58253" s="88"/>
      <c r="H58253" s="88"/>
      <c r="I58253" s="88"/>
      <c r="J58253" s="88"/>
      <c r="K58253" s="88"/>
    </row>
    <row r="58254" spans="2:11" hidden="1" x14ac:dyDescent="0.2">
      <c r="B58254" s="88"/>
      <c r="C58254" s="88"/>
      <c r="D58254" s="88"/>
      <c r="E58254" s="88"/>
      <c r="F58254" s="88"/>
      <c r="G58254" s="88"/>
      <c r="H58254" s="88"/>
      <c r="I58254" s="88"/>
      <c r="J58254" s="88"/>
      <c r="K58254" s="88"/>
    </row>
    <row r="58255" spans="2:11" hidden="1" x14ac:dyDescent="0.2">
      <c r="B58255" s="88"/>
      <c r="C58255" s="88"/>
      <c r="D58255" s="88"/>
      <c r="E58255" s="88"/>
      <c r="F58255" s="88"/>
      <c r="G58255" s="88"/>
      <c r="H58255" s="88"/>
      <c r="I58255" s="88"/>
      <c r="J58255" s="88"/>
      <c r="K58255" s="88"/>
    </row>
    <row r="58256" spans="2:11" hidden="1" x14ac:dyDescent="0.2">
      <c r="B58256" s="88"/>
      <c r="C58256" s="88"/>
      <c r="D58256" s="88"/>
      <c r="E58256" s="88"/>
      <c r="F58256" s="88"/>
      <c r="G58256" s="88"/>
      <c r="H58256" s="88"/>
      <c r="I58256" s="88"/>
      <c r="J58256" s="88"/>
      <c r="K58256" s="88"/>
    </row>
    <row r="58257" spans="2:11" hidden="1" x14ac:dyDescent="0.2">
      <c r="B58257" s="88"/>
      <c r="C58257" s="88"/>
      <c r="D58257" s="88"/>
      <c r="E58257" s="88"/>
      <c r="F58257" s="88"/>
      <c r="G58257" s="88"/>
      <c r="H58257" s="88"/>
      <c r="I58257" s="88"/>
      <c r="J58257" s="88"/>
      <c r="K58257" s="88"/>
    </row>
    <row r="58258" spans="2:11" hidden="1" x14ac:dyDescent="0.2">
      <c r="B58258" s="88"/>
      <c r="C58258" s="88"/>
      <c r="D58258" s="88"/>
      <c r="E58258" s="88"/>
      <c r="F58258" s="88"/>
      <c r="G58258" s="88"/>
      <c r="H58258" s="88"/>
      <c r="I58258" s="88"/>
      <c r="J58258" s="88"/>
      <c r="K58258" s="88"/>
    </row>
    <row r="58259" spans="2:11" hidden="1" x14ac:dyDescent="0.2">
      <c r="B58259" s="88"/>
      <c r="C58259" s="88"/>
      <c r="D58259" s="88"/>
      <c r="E58259" s="88"/>
      <c r="F58259" s="88"/>
      <c r="G58259" s="88"/>
      <c r="H58259" s="88"/>
      <c r="I58259" s="88"/>
      <c r="J58259" s="88"/>
      <c r="K58259" s="88"/>
    </row>
    <row r="58260" spans="2:11" hidden="1" x14ac:dyDescent="0.2">
      <c r="B58260" s="88"/>
      <c r="C58260" s="88"/>
      <c r="D58260" s="88"/>
      <c r="E58260" s="88"/>
      <c r="F58260" s="88"/>
      <c r="G58260" s="88"/>
      <c r="H58260" s="88"/>
      <c r="I58260" s="88"/>
      <c r="J58260" s="88"/>
      <c r="K58260" s="88"/>
    </row>
    <row r="58261" spans="2:11" hidden="1" x14ac:dyDescent="0.2">
      <c r="B58261" s="88"/>
      <c r="C58261" s="88"/>
      <c r="D58261" s="88"/>
      <c r="E58261" s="88"/>
      <c r="F58261" s="88"/>
      <c r="G58261" s="88"/>
      <c r="H58261" s="88"/>
      <c r="I58261" s="88"/>
      <c r="J58261" s="88"/>
      <c r="K58261" s="88"/>
    </row>
    <row r="58262" spans="2:11" hidden="1" x14ac:dyDescent="0.2">
      <c r="B58262" s="88"/>
      <c r="C58262" s="88"/>
      <c r="D58262" s="88"/>
      <c r="E58262" s="88"/>
      <c r="F58262" s="88"/>
      <c r="G58262" s="88"/>
      <c r="H58262" s="88"/>
      <c r="I58262" s="88"/>
      <c r="J58262" s="88"/>
      <c r="K58262" s="88"/>
    </row>
    <row r="58263" spans="2:11" hidden="1" x14ac:dyDescent="0.2">
      <c r="B58263" s="88"/>
      <c r="C58263" s="88"/>
      <c r="D58263" s="88"/>
      <c r="E58263" s="88"/>
      <c r="F58263" s="88"/>
      <c r="G58263" s="88"/>
      <c r="H58263" s="88"/>
      <c r="I58263" s="88"/>
      <c r="J58263" s="88"/>
      <c r="K58263" s="88"/>
    </row>
    <row r="58264" spans="2:11" hidden="1" x14ac:dyDescent="0.2">
      <c r="B58264" s="88"/>
      <c r="C58264" s="88"/>
      <c r="D58264" s="88"/>
      <c r="E58264" s="88"/>
      <c r="F58264" s="88"/>
      <c r="G58264" s="88"/>
      <c r="H58264" s="88"/>
      <c r="I58264" s="88"/>
      <c r="J58264" s="88"/>
      <c r="K58264" s="88"/>
    </row>
    <row r="58265" spans="2:11" hidden="1" x14ac:dyDescent="0.2">
      <c r="B58265" s="88"/>
      <c r="C58265" s="88"/>
      <c r="D58265" s="88"/>
      <c r="E58265" s="88"/>
      <c r="F58265" s="88"/>
      <c r="G58265" s="88"/>
      <c r="H58265" s="88"/>
      <c r="I58265" s="88"/>
      <c r="J58265" s="88"/>
      <c r="K58265" s="88"/>
    </row>
    <row r="58266" spans="2:11" hidden="1" x14ac:dyDescent="0.2">
      <c r="B58266" s="88"/>
      <c r="C58266" s="88"/>
      <c r="D58266" s="88"/>
      <c r="E58266" s="88"/>
      <c r="F58266" s="88"/>
      <c r="G58266" s="88"/>
      <c r="H58266" s="88"/>
      <c r="I58266" s="88"/>
      <c r="J58266" s="88"/>
      <c r="K58266" s="88"/>
    </row>
    <row r="58267" spans="2:11" hidden="1" x14ac:dyDescent="0.2">
      <c r="B58267" s="88"/>
      <c r="C58267" s="88"/>
      <c r="D58267" s="88"/>
      <c r="E58267" s="88"/>
      <c r="F58267" s="88"/>
      <c r="G58267" s="88"/>
      <c r="H58267" s="88"/>
      <c r="I58267" s="88"/>
      <c r="J58267" s="88"/>
      <c r="K58267" s="88"/>
    </row>
    <row r="58268" spans="2:11" hidden="1" x14ac:dyDescent="0.2">
      <c r="B58268" s="88"/>
      <c r="C58268" s="88"/>
      <c r="D58268" s="88"/>
      <c r="E58268" s="88"/>
      <c r="F58268" s="88"/>
      <c r="G58268" s="88"/>
      <c r="H58268" s="88"/>
      <c r="I58268" s="88"/>
      <c r="J58268" s="88"/>
      <c r="K58268" s="88"/>
    </row>
    <row r="58269" spans="2:11" hidden="1" x14ac:dyDescent="0.2">
      <c r="B58269" s="88"/>
      <c r="C58269" s="88"/>
      <c r="D58269" s="88"/>
      <c r="E58269" s="88"/>
      <c r="F58269" s="88"/>
      <c r="G58269" s="88"/>
      <c r="H58269" s="88"/>
      <c r="I58269" s="88"/>
      <c r="J58269" s="88"/>
      <c r="K58269" s="88"/>
    </row>
    <row r="58270" spans="2:11" hidden="1" x14ac:dyDescent="0.2">
      <c r="B58270" s="88"/>
      <c r="C58270" s="88"/>
      <c r="D58270" s="88"/>
      <c r="E58270" s="88"/>
      <c r="F58270" s="88"/>
      <c r="G58270" s="88"/>
      <c r="H58270" s="88"/>
      <c r="I58270" s="88"/>
      <c r="J58270" s="88"/>
      <c r="K58270" s="88"/>
    </row>
    <row r="58271" spans="2:11" hidden="1" x14ac:dyDescent="0.2">
      <c r="B58271" s="88"/>
      <c r="C58271" s="88"/>
      <c r="D58271" s="88"/>
      <c r="E58271" s="88"/>
      <c r="F58271" s="88"/>
      <c r="G58271" s="88"/>
      <c r="H58271" s="88"/>
      <c r="I58271" s="88"/>
      <c r="J58271" s="88"/>
      <c r="K58271" s="88"/>
    </row>
    <row r="58272" spans="2:11" hidden="1" x14ac:dyDescent="0.2">
      <c r="B58272" s="88"/>
      <c r="C58272" s="88"/>
      <c r="D58272" s="88"/>
      <c r="E58272" s="88"/>
      <c r="F58272" s="88"/>
      <c r="G58272" s="88"/>
      <c r="H58272" s="88"/>
      <c r="I58272" s="88"/>
      <c r="J58272" s="88"/>
      <c r="K58272" s="88"/>
    </row>
    <row r="58273" spans="2:11" hidden="1" x14ac:dyDescent="0.2">
      <c r="B58273" s="88"/>
      <c r="C58273" s="88"/>
      <c r="D58273" s="88"/>
      <c r="E58273" s="88"/>
      <c r="F58273" s="88"/>
      <c r="G58273" s="88"/>
      <c r="H58273" s="88"/>
      <c r="I58273" s="88"/>
      <c r="J58273" s="88"/>
      <c r="K58273" s="88"/>
    </row>
    <row r="58274" spans="2:11" hidden="1" x14ac:dyDescent="0.2">
      <c r="B58274" s="88"/>
      <c r="C58274" s="88"/>
      <c r="D58274" s="88"/>
      <c r="E58274" s="88"/>
      <c r="F58274" s="88"/>
      <c r="G58274" s="88"/>
      <c r="H58274" s="88"/>
      <c r="I58274" s="88"/>
      <c r="J58274" s="88"/>
      <c r="K58274" s="88"/>
    </row>
    <row r="58275" spans="2:11" hidden="1" x14ac:dyDescent="0.2">
      <c r="B58275" s="88"/>
      <c r="C58275" s="88"/>
      <c r="D58275" s="88"/>
      <c r="E58275" s="88"/>
      <c r="F58275" s="88"/>
      <c r="G58275" s="88"/>
      <c r="H58275" s="88"/>
      <c r="I58275" s="88"/>
      <c r="J58275" s="88"/>
      <c r="K58275" s="88"/>
    </row>
    <row r="58276" spans="2:11" hidden="1" x14ac:dyDescent="0.2">
      <c r="B58276" s="88"/>
      <c r="C58276" s="88"/>
      <c r="D58276" s="88"/>
      <c r="E58276" s="88"/>
      <c r="F58276" s="88"/>
      <c r="G58276" s="88"/>
      <c r="H58276" s="88"/>
      <c r="I58276" s="88"/>
      <c r="J58276" s="88"/>
      <c r="K58276" s="88"/>
    </row>
    <row r="58277" spans="2:11" hidden="1" x14ac:dyDescent="0.2">
      <c r="B58277" s="88"/>
      <c r="C58277" s="88"/>
      <c r="D58277" s="88"/>
      <c r="E58277" s="88"/>
      <c r="F58277" s="88"/>
      <c r="G58277" s="88"/>
      <c r="H58277" s="88"/>
      <c r="I58277" s="88"/>
      <c r="J58277" s="88"/>
      <c r="K58277" s="88"/>
    </row>
    <row r="58278" spans="2:11" hidden="1" x14ac:dyDescent="0.2">
      <c r="B58278" s="88"/>
      <c r="C58278" s="88"/>
      <c r="D58278" s="88"/>
      <c r="E58278" s="88"/>
      <c r="F58278" s="88"/>
      <c r="G58278" s="88"/>
      <c r="H58278" s="88"/>
      <c r="I58278" s="88"/>
      <c r="J58278" s="88"/>
      <c r="K58278" s="88"/>
    </row>
    <row r="58279" spans="2:11" hidden="1" x14ac:dyDescent="0.2">
      <c r="B58279" s="88"/>
      <c r="C58279" s="88"/>
      <c r="D58279" s="88"/>
      <c r="E58279" s="88"/>
      <c r="F58279" s="88"/>
      <c r="G58279" s="88"/>
      <c r="H58279" s="88"/>
      <c r="I58279" s="88"/>
      <c r="J58279" s="88"/>
      <c r="K58279" s="88"/>
    </row>
    <row r="58280" spans="2:11" hidden="1" x14ac:dyDescent="0.2">
      <c r="B58280" s="88"/>
      <c r="C58280" s="88"/>
      <c r="D58280" s="88"/>
      <c r="E58280" s="88"/>
      <c r="F58280" s="88"/>
      <c r="G58280" s="88"/>
      <c r="H58280" s="88"/>
      <c r="I58280" s="88"/>
      <c r="J58280" s="88"/>
      <c r="K58280" s="88"/>
    </row>
    <row r="58281" spans="2:11" hidden="1" x14ac:dyDescent="0.2">
      <c r="B58281" s="88"/>
      <c r="C58281" s="88"/>
      <c r="D58281" s="88"/>
      <c r="E58281" s="88"/>
      <c r="F58281" s="88"/>
      <c r="G58281" s="88"/>
      <c r="H58281" s="88"/>
      <c r="I58281" s="88"/>
      <c r="J58281" s="88"/>
      <c r="K58281" s="88"/>
    </row>
    <row r="58282" spans="2:11" hidden="1" x14ac:dyDescent="0.2">
      <c r="B58282" s="88"/>
      <c r="C58282" s="88"/>
      <c r="D58282" s="88"/>
      <c r="E58282" s="88"/>
      <c r="F58282" s="88"/>
      <c r="G58282" s="88"/>
      <c r="H58282" s="88"/>
      <c r="I58282" s="88"/>
      <c r="J58282" s="88"/>
      <c r="K58282" s="88"/>
    </row>
    <row r="58283" spans="2:11" hidden="1" x14ac:dyDescent="0.2">
      <c r="B58283" s="88"/>
      <c r="C58283" s="88"/>
      <c r="D58283" s="88"/>
      <c r="E58283" s="88"/>
      <c r="F58283" s="88"/>
      <c r="G58283" s="88"/>
      <c r="H58283" s="88"/>
      <c r="I58283" s="88"/>
      <c r="J58283" s="88"/>
      <c r="K58283" s="88"/>
    </row>
    <row r="58284" spans="2:11" hidden="1" x14ac:dyDescent="0.2">
      <c r="B58284" s="88"/>
      <c r="C58284" s="88"/>
      <c r="D58284" s="88"/>
      <c r="E58284" s="88"/>
      <c r="F58284" s="88"/>
      <c r="G58284" s="88"/>
      <c r="H58284" s="88"/>
      <c r="I58284" s="88"/>
      <c r="J58284" s="88"/>
      <c r="K58284" s="88"/>
    </row>
    <row r="58285" spans="2:11" hidden="1" x14ac:dyDescent="0.2">
      <c r="B58285" s="88"/>
      <c r="C58285" s="88"/>
      <c r="D58285" s="88"/>
      <c r="E58285" s="88"/>
      <c r="F58285" s="88"/>
      <c r="G58285" s="88"/>
      <c r="H58285" s="88"/>
      <c r="I58285" s="88"/>
      <c r="J58285" s="88"/>
      <c r="K58285" s="88"/>
    </row>
    <row r="58286" spans="2:11" hidden="1" x14ac:dyDescent="0.2">
      <c r="B58286" s="88"/>
      <c r="C58286" s="88"/>
      <c r="D58286" s="88"/>
      <c r="E58286" s="88"/>
      <c r="F58286" s="88"/>
      <c r="G58286" s="88"/>
      <c r="H58286" s="88"/>
      <c r="I58286" s="88"/>
      <c r="J58286" s="88"/>
      <c r="K58286" s="88"/>
    </row>
    <row r="58287" spans="2:11" hidden="1" x14ac:dyDescent="0.2">
      <c r="B58287" s="88"/>
      <c r="C58287" s="88"/>
      <c r="D58287" s="88"/>
      <c r="E58287" s="88"/>
      <c r="F58287" s="88"/>
      <c r="G58287" s="88"/>
      <c r="H58287" s="88"/>
      <c r="I58287" s="88"/>
      <c r="J58287" s="88"/>
      <c r="K58287" s="88"/>
    </row>
    <row r="58288" spans="2:11" hidden="1" x14ac:dyDescent="0.2">
      <c r="B58288" s="88"/>
      <c r="C58288" s="88"/>
      <c r="D58288" s="88"/>
      <c r="E58288" s="88"/>
      <c r="F58288" s="88"/>
      <c r="G58288" s="88"/>
      <c r="H58288" s="88"/>
      <c r="I58288" s="88"/>
      <c r="J58288" s="88"/>
      <c r="K58288" s="88"/>
    </row>
    <row r="58289" spans="2:11" hidden="1" x14ac:dyDescent="0.2">
      <c r="B58289" s="88"/>
      <c r="C58289" s="88"/>
      <c r="D58289" s="88"/>
      <c r="E58289" s="88"/>
      <c r="F58289" s="88"/>
      <c r="G58289" s="88"/>
      <c r="H58289" s="88"/>
      <c r="I58289" s="88"/>
      <c r="J58289" s="88"/>
      <c r="K58289" s="88"/>
    </row>
    <row r="58290" spans="2:11" hidden="1" x14ac:dyDescent="0.2">
      <c r="B58290" s="88"/>
      <c r="C58290" s="88"/>
      <c r="D58290" s="88"/>
      <c r="E58290" s="88"/>
      <c r="F58290" s="88"/>
      <c r="G58290" s="88"/>
      <c r="H58290" s="88"/>
      <c r="I58290" s="88"/>
      <c r="J58290" s="88"/>
      <c r="K58290" s="88"/>
    </row>
    <row r="58291" spans="2:11" hidden="1" x14ac:dyDescent="0.2">
      <c r="B58291" s="88"/>
      <c r="C58291" s="88"/>
      <c r="D58291" s="88"/>
      <c r="E58291" s="88"/>
      <c r="F58291" s="88"/>
      <c r="G58291" s="88"/>
      <c r="H58291" s="88"/>
      <c r="I58291" s="88"/>
      <c r="J58291" s="88"/>
      <c r="K58291" s="88"/>
    </row>
    <row r="58292" spans="2:11" hidden="1" x14ac:dyDescent="0.2">
      <c r="B58292" s="88"/>
      <c r="C58292" s="88"/>
      <c r="D58292" s="88"/>
      <c r="E58292" s="88"/>
      <c r="F58292" s="88"/>
      <c r="G58292" s="88"/>
      <c r="H58292" s="88"/>
      <c r="I58292" s="88"/>
      <c r="J58292" s="88"/>
      <c r="K58292" s="88"/>
    </row>
    <row r="58293" spans="2:11" hidden="1" x14ac:dyDescent="0.2">
      <c r="B58293" s="88"/>
      <c r="C58293" s="88"/>
      <c r="D58293" s="88"/>
      <c r="E58293" s="88"/>
      <c r="F58293" s="88"/>
      <c r="G58293" s="88"/>
      <c r="H58293" s="88"/>
      <c r="I58293" s="88"/>
      <c r="J58293" s="88"/>
      <c r="K58293" s="88"/>
    </row>
    <row r="58294" spans="2:11" hidden="1" x14ac:dyDescent="0.2">
      <c r="B58294" s="88"/>
      <c r="C58294" s="88"/>
      <c r="D58294" s="88"/>
      <c r="E58294" s="88"/>
      <c r="F58294" s="88"/>
      <c r="G58294" s="88"/>
      <c r="H58294" s="88"/>
      <c r="I58294" s="88"/>
      <c r="J58294" s="88"/>
      <c r="K58294" s="88"/>
    </row>
    <row r="58295" spans="2:11" hidden="1" x14ac:dyDescent="0.2">
      <c r="B58295" s="88"/>
      <c r="C58295" s="88"/>
      <c r="D58295" s="88"/>
      <c r="E58295" s="88"/>
      <c r="F58295" s="88"/>
      <c r="G58295" s="88"/>
      <c r="H58295" s="88"/>
      <c r="I58295" s="88"/>
      <c r="J58295" s="88"/>
      <c r="K58295" s="88"/>
    </row>
    <row r="58296" spans="2:11" hidden="1" x14ac:dyDescent="0.2">
      <c r="B58296" s="88"/>
      <c r="C58296" s="88"/>
      <c r="D58296" s="88"/>
      <c r="E58296" s="88"/>
      <c r="F58296" s="88"/>
      <c r="G58296" s="88"/>
      <c r="H58296" s="88"/>
      <c r="I58296" s="88"/>
      <c r="J58296" s="88"/>
      <c r="K58296" s="88"/>
    </row>
    <row r="58297" spans="2:11" hidden="1" x14ac:dyDescent="0.2">
      <c r="B58297" s="88"/>
      <c r="C58297" s="88"/>
      <c r="D58297" s="88"/>
      <c r="E58297" s="88"/>
      <c r="F58297" s="88"/>
      <c r="G58297" s="88"/>
      <c r="H58297" s="88"/>
      <c r="I58297" s="88"/>
      <c r="J58297" s="88"/>
      <c r="K58297" s="88"/>
    </row>
    <row r="58298" spans="2:11" hidden="1" x14ac:dyDescent="0.2">
      <c r="B58298" s="88"/>
      <c r="C58298" s="88"/>
      <c r="D58298" s="88"/>
      <c r="E58298" s="88"/>
      <c r="F58298" s="88"/>
      <c r="G58298" s="88"/>
      <c r="H58298" s="88"/>
      <c r="I58298" s="88"/>
      <c r="J58298" s="88"/>
      <c r="K58298" s="88"/>
    </row>
    <row r="58299" spans="2:11" hidden="1" x14ac:dyDescent="0.2">
      <c r="B58299" s="88"/>
      <c r="C58299" s="88"/>
      <c r="D58299" s="88"/>
      <c r="E58299" s="88"/>
      <c r="F58299" s="88"/>
      <c r="G58299" s="88"/>
      <c r="H58299" s="88"/>
      <c r="I58299" s="88"/>
      <c r="J58299" s="88"/>
      <c r="K58299" s="88"/>
    </row>
    <row r="58300" spans="2:11" hidden="1" x14ac:dyDescent="0.2">
      <c r="B58300" s="88"/>
      <c r="C58300" s="88"/>
      <c r="D58300" s="88"/>
      <c r="E58300" s="88"/>
      <c r="F58300" s="88"/>
      <c r="G58300" s="88"/>
      <c r="H58300" s="88"/>
      <c r="I58300" s="88"/>
      <c r="J58300" s="88"/>
      <c r="K58300" s="88"/>
    </row>
    <row r="58301" spans="2:11" hidden="1" x14ac:dyDescent="0.2">
      <c r="B58301" s="88"/>
      <c r="C58301" s="88"/>
      <c r="D58301" s="88"/>
      <c r="E58301" s="88"/>
      <c r="F58301" s="88"/>
      <c r="G58301" s="88"/>
      <c r="H58301" s="88"/>
      <c r="I58301" s="88"/>
      <c r="J58301" s="88"/>
      <c r="K58301" s="88"/>
    </row>
    <row r="58302" spans="2:11" hidden="1" x14ac:dyDescent="0.2">
      <c r="B58302" s="88"/>
      <c r="C58302" s="88"/>
      <c r="D58302" s="88"/>
      <c r="E58302" s="88"/>
      <c r="F58302" s="88"/>
      <c r="G58302" s="88"/>
      <c r="H58302" s="88"/>
      <c r="I58302" s="88"/>
      <c r="J58302" s="88"/>
      <c r="K58302" s="88"/>
    </row>
    <row r="58303" spans="2:11" hidden="1" x14ac:dyDescent="0.2">
      <c r="B58303" s="88"/>
      <c r="C58303" s="88"/>
      <c r="D58303" s="88"/>
      <c r="E58303" s="88"/>
      <c r="F58303" s="88"/>
      <c r="G58303" s="88"/>
      <c r="H58303" s="88"/>
      <c r="I58303" s="88"/>
      <c r="J58303" s="88"/>
      <c r="K58303" s="88"/>
    </row>
    <row r="58304" spans="2:11" hidden="1" x14ac:dyDescent="0.2">
      <c r="B58304" s="88"/>
      <c r="C58304" s="88"/>
      <c r="D58304" s="88"/>
      <c r="E58304" s="88"/>
      <c r="F58304" s="88"/>
      <c r="G58304" s="88"/>
      <c r="H58304" s="88"/>
      <c r="I58304" s="88"/>
      <c r="J58304" s="88"/>
      <c r="K58304" s="88"/>
    </row>
    <row r="58305" spans="2:11" hidden="1" x14ac:dyDescent="0.2">
      <c r="B58305" s="88"/>
      <c r="C58305" s="88"/>
      <c r="D58305" s="88"/>
      <c r="E58305" s="88"/>
      <c r="F58305" s="88"/>
      <c r="G58305" s="88"/>
      <c r="H58305" s="88"/>
      <c r="I58305" s="88"/>
      <c r="J58305" s="88"/>
      <c r="K58305" s="88"/>
    </row>
    <row r="58306" spans="2:11" hidden="1" x14ac:dyDescent="0.2">
      <c r="B58306" s="88"/>
      <c r="C58306" s="88"/>
      <c r="D58306" s="88"/>
      <c r="E58306" s="88"/>
      <c r="F58306" s="88"/>
      <c r="G58306" s="88"/>
      <c r="H58306" s="88"/>
      <c r="I58306" s="88"/>
      <c r="J58306" s="88"/>
      <c r="K58306" s="88"/>
    </row>
    <row r="58307" spans="2:11" hidden="1" x14ac:dyDescent="0.2">
      <c r="B58307" s="88"/>
      <c r="C58307" s="88"/>
      <c r="D58307" s="88"/>
      <c r="E58307" s="88"/>
      <c r="F58307" s="88"/>
      <c r="G58307" s="88"/>
      <c r="H58307" s="88"/>
      <c r="I58307" s="88"/>
      <c r="J58307" s="88"/>
      <c r="K58307" s="88"/>
    </row>
    <row r="58308" spans="2:11" hidden="1" x14ac:dyDescent="0.2">
      <c r="B58308" s="88"/>
      <c r="C58308" s="88"/>
      <c r="D58308" s="88"/>
      <c r="E58308" s="88"/>
      <c r="F58308" s="88"/>
      <c r="G58308" s="88"/>
      <c r="H58308" s="88"/>
      <c r="I58308" s="88"/>
      <c r="J58308" s="88"/>
      <c r="K58308" s="88"/>
    </row>
    <row r="58309" spans="2:11" hidden="1" x14ac:dyDescent="0.2">
      <c r="B58309" s="88"/>
      <c r="C58309" s="88"/>
      <c r="D58309" s="88"/>
      <c r="E58309" s="88"/>
      <c r="F58309" s="88"/>
      <c r="G58309" s="88"/>
      <c r="H58309" s="88"/>
      <c r="I58309" s="88"/>
      <c r="J58309" s="88"/>
      <c r="K58309" s="88"/>
    </row>
    <row r="58310" spans="2:11" hidden="1" x14ac:dyDescent="0.2">
      <c r="B58310" s="88"/>
      <c r="C58310" s="88"/>
      <c r="D58310" s="88"/>
      <c r="E58310" s="88"/>
      <c r="F58310" s="88"/>
      <c r="G58310" s="88"/>
      <c r="H58310" s="88"/>
      <c r="I58310" s="88"/>
      <c r="J58310" s="88"/>
      <c r="K58310" s="88"/>
    </row>
    <row r="58311" spans="2:11" hidden="1" x14ac:dyDescent="0.2">
      <c r="B58311" s="88"/>
      <c r="C58311" s="88"/>
      <c r="D58311" s="88"/>
      <c r="E58311" s="88"/>
      <c r="F58311" s="88"/>
      <c r="G58311" s="88"/>
      <c r="H58311" s="88"/>
      <c r="I58311" s="88"/>
      <c r="J58311" s="88"/>
      <c r="K58311" s="88"/>
    </row>
    <row r="58312" spans="2:11" hidden="1" x14ac:dyDescent="0.2">
      <c r="B58312" s="88"/>
      <c r="C58312" s="88"/>
      <c r="D58312" s="88"/>
      <c r="E58312" s="88"/>
      <c r="F58312" s="88"/>
      <c r="G58312" s="88"/>
      <c r="H58312" s="88"/>
      <c r="I58312" s="88"/>
      <c r="J58312" s="88"/>
      <c r="K58312" s="88"/>
    </row>
    <row r="58313" spans="2:11" hidden="1" x14ac:dyDescent="0.2">
      <c r="B58313" s="88"/>
      <c r="C58313" s="88"/>
      <c r="D58313" s="88"/>
      <c r="E58313" s="88"/>
      <c r="F58313" s="88"/>
      <c r="G58313" s="88"/>
      <c r="H58313" s="88"/>
      <c r="I58313" s="88"/>
      <c r="J58313" s="88"/>
      <c r="K58313" s="88"/>
    </row>
    <row r="58314" spans="2:11" hidden="1" x14ac:dyDescent="0.2">
      <c r="B58314" s="88"/>
      <c r="C58314" s="88"/>
      <c r="D58314" s="88"/>
      <c r="E58314" s="88"/>
      <c r="F58314" s="88"/>
      <c r="G58314" s="88"/>
      <c r="H58314" s="88"/>
      <c r="I58314" s="88"/>
      <c r="J58314" s="88"/>
      <c r="K58314" s="88"/>
    </row>
    <row r="58315" spans="2:11" hidden="1" x14ac:dyDescent="0.2">
      <c r="B58315" s="88"/>
      <c r="C58315" s="88"/>
      <c r="D58315" s="88"/>
      <c r="E58315" s="88"/>
      <c r="F58315" s="88"/>
      <c r="G58315" s="88"/>
      <c r="H58315" s="88"/>
      <c r="I58315" s="88"/>
      <c r="J58315" s="88"/>
      <c r="K58315" s="88"/>
    </row>
    <row r="58316" spans="2:11" hidden="1" x14ac:dyDescent="0.2">
      <c r="B58316" s="88"/>
      <c r="C58316" s="88"/>
      <c r="D58316" s="88"/>
      <c r="E58316" s="88"/>
      <c r="F58316" s="88"/>
      <c r="G58316" s="88"/>
      <c r="H58316" s="88"/>
      <c r="I58316" s="88"/>
      <c r="J58316" s="88"/>
      <c r="K58316" s="88"/>
    </row>
    <row r="58317" spans="2:11" hidden="1" x14ac:dyDescent="0.2">
      <c r="B58317" s="88"/>
      <c r="C58317" s="88"/>
      <c r="D58317" s="88"/>
      <c r="E58317" s="88"/>
      <c r="F58317" s="88"/>
      <c r="G58317" s="88"/>
      <c r="H58317" s="88"/>
      <c r="I58317" s="88"/>
      <c r="J58317" s="88"/>
      <c r="K58317" s="88"/>
    </row>
    <row r="58318" spans="2:11" hidden="1" x14ac:dyDescent="0.2">
      <c r="B58318" s="88"/>
      <c r="C58318" s="88"/>
      <c r="D58318" s="88"/>
      <c r="E58318" s="88"/>
      <c r="F58318" s="88"/>
      <c r="G58318" s="88"/>
      <c r="H58318" s="88"/>
      <c r="I58318" s="88"/>
      <c r="J58318" s="88"/>
      <c r="K58318" s="88"/>
    </row>
    <row r="58319" spans="2:11" hidden="1" x14ac:dyDescent="0.2">
      <c r="B58319" s="88"/>
      <c r="C58319" s="88"/>
      <c r="D58319" s="88"/>
      <c r="E58319" s="88"/>
      <c r="F58319" s="88"/>
      <c r="G58319" s="88"/>
      <c r="H58319" s="88"/>
      <c r="I58319" s="88"/>
      <c r="J58319" s="88"/>
      <c r="K58319" s="88"/>
    </row>
    <row r="58320" spans="2:11" hidden="1" x14ac:dyDescent="0.2">
      <c r="B58320" s="88"/>
      <c r="C58320" s="88"/>
      <c r="D58320" s="88"/>
      <c r="E58320" s="88"/>
      <c r="F58320" s="88"/>
      <c r="G58320" s="88"/>
      <c r="H58320" s="88"/>
      <c r="I58320" s="88"/>
      <c r="J58320" s="88"/>
      <c r="K58320" s="88"/>
    </row>
    <row r="58321" spans="2:11" hidden="1" x14ac:dyDescent="0.2">
      <c r="B58321" s="88"/>
      <c r="C58321" s="88"/>
      <c r="D58321" s="88"/>
      <c r="E58321" s="88"/>
      <c r="F58321" s="88"/>
      <c r="G58321" s="88"/>
      <c r="H58321" s="88"/>
      <c r="I58321" s="88"/>
      <c r="J58321" s="88"/>
      <c r="K58321" s="88"/>
    </row>
    <row r="58322" spans="2:11" hidden="1" x14ac:dyDescent="0.2">
      <c r="B58322" s="88"/>
      <c r="C58322" s="88"/>
      <c r="D58322" s="88"/>
      <c r="E58322" s="88"/>
      <c r="F58322" s="88"/>
      <c r="G58322" s="88"/>
      <c r="H58322" s="88"/>
      <c r="I58322" s="88"/>
      <c r="J58322" s="88"/>
      <c r="K58322" s="88"/>
    </row>
    <row r="58323" spans="2:11" hidden="1" x14ac:dyDescent="0.2">
      <c r="B58323" s="88"/>
      <c r="C58323" s="88"/>
      <c r="D58323" s="88"/>
      <c r="E58323" s="88"/>
      <c r="F58323" s="88"/>
      <c r="G58323" s="88"/>
      <c r="H58323" s="88"/>
      <c r="I58323" s="88"/>
      <c r="J58323" s="88"/>
      <c r="K58323" s="88"/>
    </row>
    <row r="58324" spans="2:11" hidden="1" x14ac:dyDescent="0.2">
      <c r="B58324" s="88"/>
      <c r="C58324" s="88"/>
      <c r="D58324" s="88"/>
      <c r="E58324" s="88"/>
      <c r="F58324" s="88"/>
      <c r="G58324" s="88"/>
      <c r="H58324" s="88"/>
      <c r="I58324" s="88"/>
      <c r="J58324" s="88"/>
      <c r="K58324" s="88"/>
    </row>
    <row r="58325" spans="2:11" hidden="1" x14ac:dyDescent="0.2">
      <c r="B58325" s="88"/>
      <c r="C58325" s="88"/>
      <c r="D58325" s="88"/>
      <c r="E58325" s="88"/>
      <c r="F58325" s="88"/>
      <c r="G58325" s="88"/>
      <c r="H58325" s="88"/>
      <c r="I58325" s="88"/>
      <c r="J58325" s="88"/>
      <c r="K58325" s="88"/>
    </row>
    <row r="58326" spans="2:11" hidden="1" x14ac:dyDescent="0.2">
      <c r="B58326" s="88"/>
      <c r="C58326" s="88"/>
      <c r="D58326" s="88"/>
      <c r="E58326" s="88"/>
      <c r="F58326" s="88"/>
      <c r="G58326" s="88"/>
      <c r="H58326" s="88"/>
      <c r="I58326" s="88"/>
      <c r="J58326" s="88"/>
      <c r="K58326" s="88"/>
    </row>
    <row r="58327" spans="2:11" hidden="1" x14ac:dyDescent="0.2">
      <c r="B58327" s="88"/>
      <c r="C58327" s="88"/>
      <c r="D58327" s="88"/>
      <c r="E58327" s="88"/>
      <c r="F58327" s="88"/>
      <c r="G58327" s="88"/>
      <c r="H58327" s="88"/>
      <c r="I58327" s="88"/>
      <c r="J58327" s="88"/>
      <c r="K58327" s="88"/>
    </row>
    <row r="58328" spans="2:11" hidden="1" x14ac:dyDescent="0.2">
      <c r="B58328" s="88"/>
      <c r="C58328" s="88"/>
      <c r="D58328" s="88"/>
      <c r="E58328" s="88"/>
      <c r="F58328" s="88"/>
      <c r="G58328" s="88"/>
      <c r="H58328" s="88"/>
      <c r="I58328" s="88"/>
      <c r="J58328" s="88"/>
      <c r="K58328" s="88"/>
    </row>
    <row r="58329" spans="2:11" hidden="1" x14ac:dyDescent="0.2">
      <c r="B58329" s="88"/>
      <c r="C58329" s="88"/>
      <c r="D58329" s="88"/>
      <c r="E58329" s="88"/>
      <c r="F58329" s="88"/>
      <c r="G58329" s="88"/>
      <c r="H58329" s="88"/>
      <c r="I58329" s="88"/>
      <c r="J58329" s="88"/>
      <c r="K58329" s="88"/>
    </row>
    <row r="58330" spans="2:11" hidden="1" x14ac:dyDescent="0.2">
      <c r="B58330" s="88"/>
      <c r="C58330" s="88"/>
      <c r="D58330" s="88"/>
      <c r="E58330" s="88"/>
      <c r="F58330" s="88"/>
      <c r="G58330" s="88"/>
      <c r="H58330" s="88"/>
      <c r="I58330" s="88"/>
      <c r="J58330" s="88"/>
      <c r="K58330" s="88"/>
    </row>
    <row r="58331" spans="2:11" hidden="1" x14ac:dyDescent="0.2">
      <c r="B58331" s="88"/>
      <c r="C58331" s="88"/>
      <c r="D58331" s="88"/>
      <c r="E58331" s="88"/>
      <c r="F58331" s="88"/>
      <c r="G58331" s="88"/>
      <c r="H58331" s="88"/>
      <c r="I58331" s="88"/>
      <c r="J58331" s="88"/>
      <c r="K58331" s="88"/>
    </row>
    <row r="58332" spans="2:11" hidden="1" x14ac:dyDescent="0.2">
      <c r="B58332" s="88"/>
      <c r="C58332" s="88"/>
      <c r="D58332" s="88"/>
      <c r="E58332" s="88"/>
      <c r="F58332" s="88"/>
      <c r="G58332" s="88"/>
      <c r="H58332" s="88"/>
      <c r="I58332" s="88"/>
      <c r="J58332" s="88"/>
      <c r="K58332" s="88"/>
    </row>
    <row r="58333" spans="2:11" hidden="1" x14ac:dyDescent="0.2">
      <c r="B58333" s="88"/>
      <c r="C58333" s="88"/>
      <c r="D58333" s="88"/>
      <c r="E58333" s="88"/>
      <c r="F58333" s="88"/>
      <c r="G58333" s="88"/>
      <c r="H58333" s="88"/>
      <c r="I58333" s="88"/>
      <c r="J58333" s="88"/>
      <c r="K58333" s="88"/>
    </row>
    <row r="58334" spans="2:11" hidden="1" x14ac:dyDescent="0.2">
      <c r="B58334" s="88"/>
      <c r="C58334" s="88"/>
      <c r="D58334" s="88"/>
      <c r="E58334" s="88"/>
      <c r="F58334" s="88"/>
      <c r="G58334" s="88"/>
      <c r="H58334" s="88"/>
      <c r="I58334" s="88"/>
      <c r="J58334" s="88"/>
      <c r="K58334" s="88"/>
    </row>
    <row r="58335" spans="2:11" hidden="1" x14ac:dyDescent="0.2">
      <c r="B58335" s="88"/>
      <c r="C58335" s="88"/>
      <c r="D58335" s="88"/>
      <c r="E58335" s="88"/>
      <c r="F58335" s="88"/>
      <c r="G58335" s="88"/>
      <c r="H58335" s="88"/>
      <c r="I58335" s="88"/>
      <c r="J58335" s="88"/>
      <c r="K58335" s="88"/>
    </row>
    <row r="58336" spans="2:11" hidden="1" x14ac:dyDescent="0.2">
      <c r="B58336" s="88"/>
      <c r="C58336" s="88"/>
      <c r="D58336" s="88"/>
      <c r="E58336" s="88"/>
      <c r="F58336" s="88"/>
      <c r="G58336" s="88"/>
      <c r="H58336" s="88"/>
      <c r="I58336" s="88"/>
      <c r="J58336" s="88"/>
      <c r="K58336" s="88"/>
    </row>
    <row r="58337" spans="2:11" hidden="1" x14ac:dyDescent="0.2">
      <c r="B58337" s="88"/>
      <c r="C58337" s="88"/>
      <c r="D58337" s="88"/>
      <c r="E58337" s="88"/>
      <c r="F58337" s="88"/>
      <c r="G58337" s="88"/>
      <c r="H58337" s="88"/>
      <c r="I58337" s="88"/>
      <c r="J58337" s="88"/>
      <c r="K58337" s="88"/>
    </row>
    <row r="58338" spans="2:11" hidden="1" x14ac:dyDescent="0.2">
      <c r="B58338" s="88"/>
      <c r="C58338" s="88"/>
      <c r="D58338" s="88"/>
      <c r="E58338" s="88"/>
      <c r="F58338" s="88"/>
      <c r="G58338" s="88"/>
      <c r="H58338" s="88"/>
      <c r="I58338" s="88"/>
      <c r="J58338" s="88"/>
      <c r="K58338" s="88"/>
    </row>
    <row r="58339" spans="2:11" hidden="1" x14ac:dyDescent="0.2">
      <c r="B58339" s="88"/>
      <c r="C58339" s="88"/>
      <c r="D58339" s="88"/>
      <c r="E58339" s="88"/>
      <c r="F58339" s="88"/>
      <c r="G58339" s="88"/>
      <c r="H58339" s="88"/>
      <c r="I58339" s="88"/>
      <c r="J58339" s="88"/>
      <c r="K58339" s="88"/>
    </row>
    <row r="58340" spans="2:11" hidden="1" x14ac:dyDescent="0.2">
      <c r="B58340" s="88"/>
      <c r="C58340" s="88"/>
      <c r="D58340" s="88"/>
      <c r="E58340" s="88"/>
      <c r="F58340" s="88"/>
      <c r="G58340" s="88"/>
      <c r="H58340" s="88"/>
      <c r="I58340" s="88"/>
      <c r="J58340" s="88"/>
      <c r="K58340" s="88"/>
    </row>
    <row r="58341" spans="2:11" hidden="1" x14ac:dyDescent="0.2">
      <c r="B58341" s="88"/>
      <c r="C58341" s="88"/>
      <c r="D58341" s="88"/>
      <c r="E58341" s="88"/>
      <c r="F58341" s="88"/>
      <c r="G58341" s="88"/>
      <c r="H58341" s="88"/>
      <c r="I58341" s="88"/>
      <c r="J58341" s="88"/>
      <c r="K58341" s="88"/>
    </row>
    <row r="58342" spans="2:11" hidden="1" x14ac:dyDescent="0.2">
      <c r="B58342" s="88"/>
      <c r="C58342" s="88"/>
      <c r="D58342" s="88"/>
      <c r="E58342" s="88"/>
      <c r="F58342" s="88"/>
      <c r="G58342" s="88"/>
      <c r="H58342" s="88"/>
      <c r="I58342" s="88"/>
      <c r="J58342" s="88"/>
      <c r="K58342" s="88"/>
    </row>
    <row r="58343" spans="2:11" hidden="1" x14ac:dyDescent="0.2">
      <c r="B58343" s="88"/>
      <c r="C58343" s="88"/>
      <c r="D58343" s="88"/>
      <c r="E58343" s="88"/>
      <c r="F58343" s="88"/>
      <c r="G58343" s="88"/>
      <c r="H58343" s="88"/>
      <c r="I58343" s="88"/>
      <c r="J58343" s="88"/>
      <c r="K58343" s="88"/>
    </row>
    <row r="58344" spans="2:11" hidden="1" x14ac:dyDescent="0.2">
      <c r="B58344" s="88"/>
      <c r="C58344" s="88"/>
      <c r="D58344" s="88"/>
      <c r="E58344" s="88"/>
      <c r="F58344" s="88"/>
      <c r="G58344" s="88"/>
      <c r="H58344" s="88"/>
      <c r="I58344" s="88"/>
      <c r="J58344" s="88"/>
      <c r="K58344" s="88"/>
    </row>
    <row r="58345" spans="2:11" hidden="1" x14ac:dyDescent="0.2">
      <c r="B58345" s="88"/>
      <c r="C58345" s="88"/>
      <c r="D58345" s="88"/>
      <c r="E58345" s="88"/>
      <c r="F58345" s="88"/>
      <c r="G58345" s="88"/>
      <c r="H58345" s="88"/>
      <c r="I58345" s="88"/>
      <c r="J58345" s="88"/>
      <c r="K58345" s="88"/>
    </row>
    <row r="58346" spans="2:11" hidden="1" x14ac:dyDescent="0.2">
      <c r="B58346" s="88"/>
      <c r="C58346" s="88"/>
      <c r="D58346" s="88"/>
      <c r="E58346" s="88"/>
      <c r="F58346" s="88"/>
      <c r="G58346" s="88"/>
      <c r="H58346" s="88"/>
      <c r="I58346" s="88"/>
      <c r="J58346" s="88"/>
      <c r="K58346" s="88"/>
    </row>
    <row r="58347" spans="2:11" hidden="1" x14ac:dyDescent="0.2">
      <c r="B58347" s="88"/>
      <c r="C58347" s="88"/>
      <c r="D58347" s="88"/>
      <c r="E58347" s="88"/>
      <c r="F58347" s="88"/>
      <c r="G58347" s="88"/>
      <c r="H58347" s="88"/>
      <c r="I58347" s="88"/>
      <c r="J58347" s="88"/>
      <c r="K58347" s="88"/>
    </row>
    <row r="58348" spans="2:11" hidden="1" x14ac:dyDescent="0.2">
      <c r="B58348" s="88"/>
      <c r="C58348" s="88"/>
      <c r="D58348" s="88"/>
      <c r="E58348" s="88"/>
      <c r="F58348" s="88"/>
      <c r="G58348" s="88"/>
      <c r="H58348" s="88"/>
      <c r="I58348" s="88"/>
      <c r="J58348" s="88"/>
      <c r="K58348" s="88"/>
    </row>
    <row r="58349" spans="2:11" hidden="1" x14ac:dyDescent="0.2">
      <c r="B58349" s="88"/>
      <c r="C58349" s="88"/>
      <c r="D58349" s="88"/>
      <c r="E58349" s="88"/>
      <c r="F58349" s="88"/>
      <c r="G58349" s="88"/>
      <c r="H58349" s="88"/>
      <c r="I58349" s="88"/>
      <c r="J58349" s="88"/>
      <c r="K58349" s="88"/>
    </row>
    <row r="58350" spans="2:11" hidden="1" x14ac:dyDescent="0.2">
      <c r="B58350" s="88"/>
      <c r="C58350" s="88"/>
      <c r="D58350" s="88"/>
      <c r="E58350" s="88"/>
      <c r="F58350" s="88"/>
      <c r="G58350" s="88"/>
      <c r="H58350" s="88"/>
      <c r="I58350" s="88"/>
      <c r="J58350" s="88"/>
      <c r="K58350" s="88"/>
    </row>
    <row r="58351" spans="2:11" hidden="1" x14ac:dyDescent="0.2">
      <c r="B58351" s="88"/>
      <c r="C58351" s="88"/>
      <c r="D58351" s="88"/>
      <c r="E58351" s="88"/>
      <c r="F58351" s="88"/>
      <c r="G58351" s="88"/>
      <c r="H58351" s="88"/>
      <c r="I58351" s="88"/>
      <c r="J58351" s="88"/>
      <c r="K58351" s="88"/>
    </row>
    <row r="58352" spans="2:11" hidden="1" x14ac:dyDescent="0.2">
      <c r="B58352" s="88"/>
      <c r="C58352" s="88"/>
      <c r="D58352" s="88"/>
      <c r="E58352" s="88"/>
      <c r="F58352" s="88"/>
      <c r="G58352" s="88"/>
      <c r="H58352" s="88"/>
      <c r="I58352" s="88"/>
      <c r="J58352" s="88"/>
      <c r="K58352" s="88"/>
    </row>
    <row r="58353" spans="2:11" hidden="1" x14ac:dyDescent="0.2">
      <c r="B58353" s="88"/>
      <c r="C58353" s="88"/>
      <c r="D58353" s="88"/>
      <c r="E58353" s="88"/>
      <c r="F58353" s="88"/>
      <c r="G58353" s="88"/>
      <c r="H58353" s="88"/>
      <c r="I58353" s="88"/>
      <c r="J58353" s="88"/>
      <c r="K58353" s="88"/>
    </row>
    <row r="58354" spans="2:11" hidden="1" x14ac:dyDescent="0.2">
      <c r="B58354" s="88"/>
      <c r="C58354" s="88"/>
      <c r="D58354" s="88"/>
      <c r="E58354" s="88"/>
      <c r="F58354" s="88"/>
      <c r="G58354" s="88"/>
      <c r="H58354" s="88"/>
      <c r="I58354" s="88"/>
      <c r="J58354" s="88"/>
      <c r="K58354" s="88"/>
    </row>
    <row r="58355" spans="2:11" hidden="1" x14ac:dyDescent="0.2">
      <c r="B58355" s="88"/>
      <c r="C58355" s="88"/>
      <c r="D58355" s="88"/>
      <c r="E58355" s="88"/>
      <c r="F58355" s="88"/>
      <c r="G58355" s="88"/>
      <c r="H58355" s="88"/>
      <c r="I58355" s="88"/>
      <c r="J58355" s="88"/>
      <c r="K58355" s="88"/>
    </row>
    <row r="58356" spans="2:11" hidden="1" x14ac:dyDescent="0.2">
      <c r="B58356" s="88"/>
      <c r="C58356" s="88"/>
      <c r="D58356" s="88"/>
      <c r="E58356" s="88"/>
      <c r="F58356" s="88"/>
      <c r="G58356" s="88"/>
      <c r="H58356" s="88"/>
      <c r="I58356" s="88"/>
      <c r="J58356" s="88"/>
      <c r="K58356" s="88"/>
    </row>
    <row r="58357" spans="2:11" hidden="1" x14ac:dyDescent="0.2">
      <c r="B58357" s="88"/>
      <c r="C58357" s="88"/>
      <c r="D58357" s="88"/>
      <c r="E58357" s="88"/>
      <c r="F58357" s="88"/>
      <c r="G58357" s="88"/>
      <c r="H58357" s="88"/>
      <c r="I58357" s="88"/>
      <c r="J58357" s="88"/>
      <c r="K58357" s="88"/>
    </row>
    <row r="58358" spans="2:11" hidden="1" x14ac:dyDescent="0.2">
      <c r="B58358" s="88"/>
      <c r="C58358" s="88"/>
      <c r="D58358" s="88"/>
      <c r="E58358" s="88"/>
      <c r="F58358" s="88"/>
      <c r="G58358" s="88"/>
      <c r="H58358" s="88"/>
      <c r="I58358" s="88"/>
      <c r="J58358" s="88"/>
      <c r="K58358" s="88"/>
    </row>
    <row r="58359" spans="2:11" hidden="1" x14ac:dyDescent="0.2">
      <c r="B58359" s="88"/>
      <c r="C58359" s="88"/>
      <c r="D58359" s="88"/>
      <c r="E58359" s="88"/>
      <c r="F58359" s="88"/>
      <c r="G58359" s="88"/>
      <c r="H58359" s="88"/>
      <c r="I58359" s="88"/>
      <c r="J58359" s="88"/>
      <c r="K58359" s="88"/>
    </row>
    <row r="58360" spans="2:11" hidden="1" x14ac:dyDescent="0.2">
      <c r="B58360" s="88"/>
      <c r="C58360" s="88"/>
      <c r="D58360" s="88"/>
      <c r="E58360" s="88"/>
      <c r="F58360" s="88"/>
      <c r="G58360" s="88"/>
      <c r="H58360" s="88"/>
      <c r="I58360" s="88"/>
      <c r="J58360" s="88"/>
      <c r="K58360" s="88"/>
    </row>
    <row r="58361" spans="2:11" hidden="1" x14ac:dyDescent="0.2">
      <c r="B58361" s="88"/>
      <c r="C58361" s="88"/>
      <c r="D58361" s="88"/>
      <c r="E58361" s="88"/>
      <c r="F58361" s="88"/>
      <c r="G58361" s="88"/>
      <c r="H58361" s="88"/>
      <c r="I58361" s="88"/>
      <c r="J58361" s="88"/>
      <c r="K58361" s="88"/>
    </row>
    <row r="58362" spans="2:11" hidden="1" x14ac:dyDescent="0.2">
      <c r="B58362" s="88"/>
      <c r="C58362" s="88"/>
      <c r="D58362" s="88"/>
      <c r="E58362" s="88"/>
      <c r="F58362" s="88"/>
      <c r="G58362" s="88"/>
      <c r="H58362" s="88"/>
      <c r="I58362" s="88"/>
      <c r="J58362" s="88"/>
      <c r="K58362" s="88"/>
    </row>
    <row r="58363" spans="2:11" hidden="1" x14ac:dyDescent="0.2">
      <c r="B58363" s="88"/>
      <c r="C58363" s="88"/>
      <c r="D58363" s="88"/>
      <c r="E58363" s="88"/>
      <c r="F58363" s="88"/>
      <c r="G58363" s="88"/>
      <c r="H58363" s="88"/>
      <c r="I58363" s="88"/>
      <c r="J58363" s="88"/>
      <c r="K58363" s="88"/>
    </row>
    <row r="58364" spans="2:11" hidden="1" x14ac:dyDescent="0.2">
      <c r="B58364" s="88"/>
      <c r="C58364" s="88"/>
      <c r="D58364" s="88"/>
      <c r="E58364" s="88"/>
      <c r="F58364" s="88"/>
      <c r="G58364" s="88"/>
      <c r="H58364" s="88"/>
      <c r="I58364" s="88"/>
      <c r="J58364" s="88"/>
      <c r="K58364" s="88"/>
    </row>
    <row r="58365" spans="2:11" hidden="1" x14ac:dyDescent="0.2">
      <c r="B58365" s="88"/>
      <c r="C58365" s="88"/>
      <c r="D58365" s="88"/>
      <c r="E58365" s="88"/>
      <c r="F58365" s="88"/>
      <c r="G58365" s="88"/>
      <c r="H58365" s="88"/>
      <c r="I58365" s="88"/>
      <c r="J58365" s="88"/>
      <c r="K58365" s="88"/>
    </row>
    <row r="58366" spans="2:11" hidden="1" x14ac:dyDescent="0.2">
      <c r="B58366" s="88"/>
      <c r="C58366" s="88"/>
      <c r="D58366" s="88"/>
      <c r="E58366" s="88"/>
      <c r="F58366" s="88"/>
      <c r="G58366" s="88"/>
      <c r="H58366" s="88"/>
      <c r="I58366" s="88"/>
      <c r="J58366" s="88"/>
      <c r="K58366" s="88"/>
    </row>
    <row r="58367" spans="2:11" hidden="1" x14ac:dyDescent="0.2">
      <c r="B58367" s="88"/>
      <c r="C58367" s="88"/>
      <c r="D58367" s="88"/>
      <c r="E58367" s="88"/>
      <c r="F58367" s="88"/>
      <c r="G58367" s="88"/>
      <c r="H58367" s="88"/>
      <c r="I58367" s="88"/>
      <c r="J58367" s="88"/>
      <c r="K58367" s="88"/>
    </row>
    <row r="58368" spans="2:11" hidden="1" x14ac:dyDescent="0.2">
      <c r="B58368" s="88"/>
      <c r="C58368" s="88"/>
      <c r="D58368" s="88"/>
      <c r="E58368" s="88"/>
      <c r="F58368" s="88"/>
      <c r="G58368" s="88"/>
      <c r="H58368" s="88"/>
      <c r="I58368" s="88"/>
      <c r="J58368" s="88"/>
      <c r="K58368" s="88"/>
    </row>
    <row r="58369" spans="2:11" hidden="1" x14ac:dyDescent="0.2">
      <c r="B58369" s="88"/>
      <c r="C58369" s="88"/>
      <c r="D58369" s="88"/>
      <c r="E58369" s="88"/>
      <c r="F58369" s="88"/>
      <c r="G58369" s="88"/>
      <c r="H58369" s="88"/>
      <c r="I58369" s="88"/>
      <c r="J58369" s="88"/>
      <c r="K58369" s="88"/>
    </row>
    <row r="58370" spans="2:11" hidden="1" x14ac:dyDescent="0.2">
      <c r="B58370" s="88"/>
      <c r="C58370" s="88"/>
      <c r="D58370" s="88"/>
      <c r="E58370" s="88"/>
      <c r="F58370" s="88"/>
      <c r="G58370" s="88"/>
      <c r="H58370" s="88"/>
      <c r="I58370" s="88"/>
      <c r="J58370" s="88"/>
      <c r="K58370" s="88"/>
    </row>
    <row r="58371" spans="2:11" hidden="1" x14ac:dyDescent="0.2">
      <c r="B58371" s="88"/>
      <c r="C58371" s="88"/>
      <c r="D58371" s="88"/>
      <c r="E58371" s="88"/>
      <c r="F58371" s="88"/>
      <c r="G58371" s="88"/>
      <c r="H58371" s="88"/>
      <c r="I58371" s="88"/>
      <c r="J58371" s="88"/>
      <c r="K58371" s="88"/>
    </row>
    <row r="58372" spans="2:11" hidden="1" x14ac:dyDescent="0.2">
      <c r="B58372" s="88"/>
      <c r="C58372" s="88"/>
      <c r="D58372" s="88"/>
      <c r="E58372" s="88"/>
      <c r="F58372" s="88"/>
      <c r="G58372" s="88"/>
      <c r="H58372" s="88"/>
      <c r="I58372" s="88"/>
      <c r="J58372" s="88"/>
      <c r="K58372" s="88"/>
    </row>
    <row r="58373" spans="2:11" hidden="1" x14ac:dyDescent="0.2">
      <c r="B58373" s="88"/>
      <c r="C58373" s="88"/>
      <c r="D58373" s="88"/>
      <c r="E58373" s="88"/>
      <c r="F58373" s="88"/>
      <c r="G58373" s="88"/>
      <c r="H58373" s="88"/>
      <c r="I58373" s="88"/>
      <c r="J58373" s="88"/>
      <c r="K58373" s="88"/>
    </row>
    <row r="58374" spans="2:11" hidden="1" x14ac:dyDescent="0.2">
      <c r="B58374" s="88"/>
      <c r="C58374" s="88"/>
      <c r="D58374" s="88"/>
      <c r="E58374" s="88"/>
      <c r="F58374" s="88"/>
      <c r="G58374" s="88"/>
      <c r="H58374" s="88"/>
      <c r="I58374" s="88"/>
      <c r="J58374" s="88"/>
      <c r="K58374" s="88"/>
    </row>
    <row r="58375" spans="2:11" hidden="1" x14ac:dyDescent="0.2">
      <c r="B58375" s="88"/>
      <c r="C58375" s="88"/>
      <c r="D58375" s="88"/>
      <c r="E58375" s="88"/>
      <c r="F58375" s="88"/>
      <c r="G58375" s="88"/>
      <c r="H58375" s="88"/>
      <c r="I58375" s="88"/>
      <c r="J58375" s="88"/>
      <c r="K58375" s="88"/>
    </row>
    <row r="58376" spans="2:11" hidden="1" x14ac:dyDescent="0.2">
      <c r="B58376" s="88"/>
      <c r="C58376" s="88"/>
      <c r="D58376" s="88"/>
      <c r="E58376" s="88"/>
      <c r="F58376" s="88"/>
      <c r="G58376" s="88"/>
      <c r="H58376" s="88"/>
      <c r="I58376" s="88"/>
      <c r="J58376" s="88"/>
      <c r="K58376" s="88"/>
    </row>
    <row r="58377" spans="2:11" hidden="1" x14ac:dyDescent="0.2">
      <c r="B58377" s="88"/>
      <c r="C58377" s="88"/>
      <c r="D58377" s="88"/>
      <c r="E58377" s="88"/>
      <c r="F58377" s="88"/>
      <c r="G58377" s="88"/>
      <c r="H58377" s="88"/>
      <c r="I58377" s="88"/>
      <c r="J58377" s="88"/>
      <c r="K58377" s="88"/>
    </row>
    <row r="58378" spans="2:11" hidden="1" x14ac:dyDescent="0.2">
      <c r="B58378" s="88"/>
      <c r="C58378" s="88"/>
      <c r="D58378" s="88"/>
      <c r="E58378" s="88"/>
      <c r="F58378" s="88"/>
      <c r="G58378" s="88"/>
      <c r="H58378" s="88"/>
      <c r="I58378" s="88"/>
      <c r="J58378" s="88"/>
      <c r="K58378" s="88"/>
    </row>
    <row r="58379" spans="2:11" hidden="1" x14ac:dyDescent="0.2">
      <c r="B58379" s="88"/>
      <c r="C58379" s="88"/>
      <c r="D58379" s="88"/>
      <c r="E58379" s="88"/>
      <c r="F58379" s="88"/>
      <c r="G58379" s="88"/>
      <c r="H58379" s="88"/>
      <c r="I58379" s="88"/>
      <c r="J58379" s="88"/>
      <c r="K58379" s="88"/>
    </row>
    <row r="58380" spans="2:11" hidden="1" x14ac:dyDescent="0.2">
      <c r="B58380" s="88"/>
      <c r="C58380" s="88"/>
      <c r="D58380" s="88"/>
      <c r="E58380" s="88"/>
      <c r="F58380" s="88"/>
      <c r="G58380" s="88"/>
      <c r="H58380" s="88"/>
      <c r="I58380" s="88"/>
      <c r="J58380" s="88"/>
      <c r="K58380" s="88"/>
    </row>
    <row r="58381" spans="2:11" hidden="1" x14ac:dyDescent="0.2">
      <c r="B58381" s="88"/>
      <c r="C58381" s="88"/>
      <c r="D58381" s="88"/>
      <c r="E58381" s="88"/>
      <c r="F58381" s="88"/>
      <c r="G58381" s="88"/>
      <c r="H58381" s="88"/>
      <c r="I58381" s="88"/>
      <c r="J58381" s="88"/>
      <c r="K58381" s="88"/>
    </row>
    <row r="58382" spans="2:11" hidden="1" x14ac:dyDescent="0.2">
      <c r="B58382" s="88"/>
      <c r="C58382" s="88"/>
      <c r="D58382" s="88"/>
      <c r="E58382" s="88"/>
      <c r="F58382" s="88"/>
      <c r="G58382" s="88"/>
      <c r="H58382" s="88"/>
      <c r="I58382" s="88"/>
      <c r="J58382" s="88"/>
      <c r="K58382" s="88"/>
    </row>
    <row r="58383" spans="2:11" hidden="1" x14ac:dyDescent="0.2">
      <c r="B58383" s="88"/>
      <c r="C58383" s="88"/>
      <c r="D58383" s="88"/>
      <c r="E58383" s="88"/>
      <c r="F58383" s="88"/>
      <c r="G58383" s="88"/>
      <c r="H58383" s="88"/>
      <c r="I58383" s="88"/>
      <c r="J58383" s="88"/>
      <c r="K58383" s="88"/>
    </row>
    <row r="58384" spans="2:11" hidden="1" x14ac:dyDescent="0.2">
      <c r="B58384" s="88"/>
      <c r="C58384" s="88"/>
      <c r="D58384" s="88"/>
      <c r="E58384" s="88"/>
      <c r="F58384" s="88"/>
      <c r="G58384" s="88"/>
      <c r="H58384" s="88"/>
      <c r="I58384" s="88"/>
      <c r="J58384" s="88"/>
      <c r="K58384" s="88"/>
    </row>
    <row r="58385" spans="2:11" hidden="1" x14ac:dyDescent="0.2">
      <c r="B58385" s="88"/>
      <c r="C58385" s="88"/>
      <c r="D58385" s="88"/>
      <c r="E58385" s="88"/>
      <c r="F58385" s="88"/>
      <c r="G58385" s="88"/>
      <c r="H58385" s="88"/>
      <c r="I58385" s="88"/>
      <c r="J58385" s="88"/>
      <c r="K58385" s="88"/>
    </row>
    <row r="58386" spans="2:11" hidden="1" x14ac:dyDescent="0.2">
      <c r="B58386" s="88"/>
      <c r="C58386" s="88"/>
      <c r="D58386" s="88"/>
      <c r="E58386" s="88"/>
      <c r="F58386" s="88"/>
      <c r="G58386" s="88"/>
      <c r="H58386" s="88"/>
      <c r="I58386" s="88"/>
      <c r="J58386" s="88"/>
      <c r="K58386" s="88"/>
    </row>
    <row r="58387" spans="2:11" hidden="1" x14ac:dyDescent="0.2">
      <c r="B58387" s="88"/>
      <c r="C58387" s="88"/>
      <c r="D58387" s="88"/>
      <c r="E58387" s="88"/>
      <c r="F58387" s="88"/>
      <c r="G58387" s="88"/>
      <c r="H58387" s="88"/>
      <c r="I58387" s="88"/>
      <c r="J58387" s="88"/>
      <c r="K58387" s="88"/>
    </row>
    <row r="58388" spans="2:11" hidden="1" x14ac:dyDescent="0.2">
      <c r="B58388" s="88"/>
      <c r="C58388" s="88"/>
      <c r="D58388" s="88"/>
      <c r="E58388" s="88"/>
      <c r="F58388" s="88"/>
      <c r="G58388" s="88"/>
      <c r="H58388" s="88"/>
      <c r="I58388" s="88"/>
      <c r="J58388" s="88"/>
      <c r="K58388" s="88"/>
    </row>
    <row r="58389" spans="2:11" hidden="1" x14ac:dyDescent="0.2">
      <c r="B58389" s="88"/>
      <c r="C58389" s="88"/>
      <c r="D58389" s="88"/>
      <c r="E58389" s="88"/>
      <c r="F58389" s="88"/>
      <c r="G58389" s="88"/>
      <c r="H58389" s="88"/>
      <c r="I58389" s="88"/>
      <c r="J58389" s="88"/>
      <c r="K58389" s="88"/>
    </row>
    <row r="58390" spans="2:11" hidden="1" x14ac:dyDescent="0.2">
      <c r="B58390" s="88"/>
      <c r="C58390" s="88"/>
      <c r="D58390" s="88"/>
      <c r="E58390" s="88"/>
      <c r="F58390" s="88"/>
      <c r="G58390" s="88"/>
      <c r="H58390" s="88"/>
      <c r="I58390" s="88"/>
      <c r="J58390" s="88"/>
      <c r="K58390" s="88"/>
    </row>
    <row r="58391" spans="2:11" hidden="1" x14ac:dyDescent="0.2">
      <c r="B58391" s="88"/>
      <c r="C58391" s="88"/>
      <c r="D58391" s="88"/>
      <c r="E58391" s="88"/>
      <c r="F58391" s="88"/>
      <c r="G58391" s="88"/>
      <c r="H58391" s="88"/>
      <c r="I58391" s="88"/>
      <c r="J58391" s="88"/>
      <c r="K58391" s="88"/>
    </row>
    <row r="58392" spans="2:11" hidden="1" x14ac:dyDescent="0.2">
      <c r="B58392" s="88"/>
      <c r="C58392" s="88"/>
      <c r="D58392" s="88"/>
      <c r="E58392" s="88"/>
      <c r="F58392" s="88"/>
      <c r="G58392" s="88"/>
      <c r="H58392" s="88"/>
      <c r="I58392" s="88"/>
      <c r="J58392" s="88"/>
      <c r="K58392" s="88"/>
    </row>
    <row r="58393" spans="2:11" hidden="1" x14ac:dyDescent="0.2">
      <c r="B58393" s="88"/>
      <c r="C58393" s="88"/>
      <c r="D58393" s="88"/>
      <c r="E58393" s="88"/>
      <c r="F58393" s="88"/>
      <c r="G58393" s="88"/>
      <c r="H58393" s="88"/>
      <c r="I58393" s="88"/>
      <c r="J58393" s="88"/>
      <c r="K58393" s="88"/>
    </row>
    <row r="58394" spans="2:11" hidden="1" x14ac:dyDescent="0.2">
      <c r="B58394" s="88"/>
      <c r="C58394" s="88"/>
      <c r="D58394" s="88"/>
      <c r="E58394" s="88"/>
      <c r="F58394" s="88"/>
      <c r="G58394" s="88"/>
      <c r="H58394" s="88"/>
      <c r="I58394" s="88"/>
      <c r="J58394" s="88"/>
      <c r="K58394" s="88"/>
    </row>
    <row r="58395" spans="2:11" hidden="1" x14ac:dyDescent="0.2">
      <c r="B58395" s="88"/>
      <c r="C58395" s="88"/>
      <c r="D58395" s="88"/>
      <c r="E58395" s="88"/>
      <c r="F58395" s="88"/>
      <c r="G58395" s="88"/>
      <c r="H58395" s="88"/>
      <c r="I58395" s="88"/>
      <c r="J58395" s="88"/>
      <c r="K58395" s="88"/>
    </row>
    <row r="58396" spans="2:11" hidden="1" x14ac:dyDescent="0.2">
      <c r="B58396" s="88"/>
      <c r="C58396" s="88"/>
      <c r="D58396" s="88"/>
      <c r="E58396" s="88"/>
      <c r="F58396" s="88"/>
      <c r="G58396" s="88"/>
      <c r="H58396" s="88"/>
      <c r="I58396" s="88"/>
      <c r="J58396" s="88"/>
      <c r="K58396" s="88"/>
    </row>
    <row r="58397" spans="2:11" hidden="1" x14ac:dyDescent="0.2">
      <c r="B58397" s="88"/>
      <c r="C58397" s="88"/>
      <c r="D58397" s="88"/>
      <c r="E58397" s="88"/>
      <c r="F58397" s="88"/>
      <c r="G58397" s="88"/>
      <c r="H58397" s="88"/>
      <c r="I58397" s="88"/>
      <c r="J58397" s="88"/>
      <c r="K58397" s="88"/>
    </row>
    <row r="58398" spans="2:11" hidden="1" x14ac:dyDescent="0.2">
      <c r="B58398" s="88"/>
      <c r="C58398" s="88"/>
      <c r="D58398" s="88"/>
      <c r="E58398" s="88"/>
      <c r="F58398" s="88"/>
      <c r="G58398" s="88"/>
      <c r="H58398" s="88"/>
      <c r="I58398" s="88"/>
      <c r="J58398" s="88"/>
      <c r="K58398" s="88"/>
    </row>
    <row r="58399" spans="2:11" hidden="1" x14ac:dyDescent="0.2">
      <c r="B58399" s="88"/>
      <c r="C58399" s="88"/>
      <c r="D58399" s="88"/>
      <c r="E58399" s="88"/>
      <c r="F58399" s="88"/>
      <c r="G58399" s="88"/>
      <c r="H58399" s="88"/>
      <c r="I58399" s="88"/>
      <c r="J58399" s="88"/>
      <c r="K58399" s="88"/>
    </row>
    <row r="58400" spans="2:11" hidden="1" x14ac:dyDescent="0.2">
      <c r="B58400" s="88"/>
      <c r="C58400" s="88"/>
      <c r="D58400" s="88"/>
      <c r="E58400" s="88"/>
      <c r="F58400" s="88"/>
      <c r="G58400" s="88"/>
      <c r="H58400" s="88"/>
      <c r="I58400" s="88"/>
      <c r="J58400" s="88"/>
      <c r="K58400" s="88"/>
    </row>
    <row r="58401" spans="2:11" hidden="1" x14ac:dyDescent="0.2">
      <c r="B58401" s="88"/>
      <c r="C58401" s="88"/>
      <c r="D58401" s="88"/>
      <c r="E58401" s="88"/>
      <c r="F58401" s="88"/>
      <c r="G58401" s="88"/>
      <c r="H58401" s="88"/>
      <c r="I58401" s="88"/>
      <c r="J58401" s="88"/>
      <c r="K58401" s="88"/>
    </row>
    <row r="58402" spans="2:11" hidden="1" x14ac:dyDescent="0.2">
      <c r="B58402" s="88"/>
      <c r="C58402" s="88"/>
      <c r="D58402" s="88"/>
      <c r="E58402" s="88"/>
      <c r="F58402" s="88"/>
      <c r="G58402" s="88"/>
      <c r="H58402" s="88"/>
      <c r="I58402" s="88"/>
      <c r="J58402" s="88"/>
      <c r="K58402" s="88"/>
    </row>
    <row r="58403" spans="2:11" hidden="1" x14ac:dyDescent="0.2">
      <c r="B58403" s="88"/>
      <c r="C58403" s="88"/>
      <c r="D58403" s="88"/>
      <c r="E58403" s="88"/>
      <c r="F58403" s="88"/>
      <c r="G58403" s="88"/>
      <c r="H58403" s="88"/>
      <c r="I58403" s="88"/>
      <c r="J58403" s="88"/>
      <c r="K58403" s="88"/>
    </row>
    <row r="58404" spans="2:11" hidden="1" x14ac:dyDescent="0.2">
      <c r="B58404" s="88"/>
      <c r="C58404" s="88"/>
      <c r="D58404" s="88"/>
      <c r="E58404" s="88"/>
      <c r="F58404" s="88"/>
      <c r="G58404" s="88"/>
      <c r="H58404" s="88"/>
      <c r="I58404" s="88"/>
      <c r="J58404" s="88"/>
      <c r="K58404" s="88"/>
    </row>
    <row r="58405" spans="2:11" hidden="1" x14ac:dyDescent="0.2">
      <c r="B58405" s="88"/>
      <c r="C58405" s="88"/>
      <c r="D58405" s="88"/>
      <c r="E58405" s="88"/>
      <c r="F58405" s="88"/>
      <c r="G58405" s="88"/>
      <c r="H58405" s="88"/>
      <c r="I58405" s="88"/>
      <c r="J58405" s="88"/>
      <c r="K58405" s="88"/>
    </row>
    <row r="58406" spans="2:11" hidden="1" x14ac:dyDescent="0.2">
      <c r="B58406" s="88"/>
      <c r="C58406" s="88"/>
      <c r="D58406" s="88"/>
      <c r="E58406" s="88"/>
      <c r="F58406" s="88"/>
      <c r="G58406" s="88"/>
      <c r="H58406" s="88"/>
      <c r="I58406" s="88"/>
      <c r="J58406" s="88"/>
      <c r="K58406" s="88"/>
    </row>
    <row r="58407" spans="2:11" hidden="1" x14ac:dyDescent="0.2">
      <c r="B58407" s="88"/>
      <c r="C58407" s="88"/>
      <c r="D58407" s="88"/>
      <c r="E58407" s="88"/>
      <c r="F58407" s="88"/>
      <c r="G58407" s="88"/>
      <c r="H58407" s="88"/>
      <c r="I58407" s="88"/>
      <c r="J58407" s="88"/>
      <c r="K58407" s="88"/>
    </row>
    <row r="58408" spans="2:11" hidden="1" x14ac:dyDescent="0.2">
      <c r="B58408" s="88"/>
      <c r="C58408" s="88"/>
      <c r="D58408" s="88"/>
      <c r="E58408" s="88"/>
      <c r="F58408" s="88"/>
      <c r="G58408" s="88"/>
      <c r="H58408" s="88"/>
      <c r="I58408" s="88"/>
      <c r="J58408" s="88"/>
      <c r="K58408" s="88"/>
    </row>
    <row r="58409" spans="2:11" hidden="1" x14ac:dyDescent="0.2">
      <c r="B58409" s="88"/>
      <c r="C58409" s="88"/>
      <c r="D58409" s="88"/>
      <c r="E58409" s="88"/>
      <c r="F58409" s="88"/>
      <c r="G58409" s="88"/>
      <c r="H58409" s="88"/>
      <c r="I58409" s="88"/>
      <c r="J58409" s="88"/>
      <c r="K58409" s="88"/>
    </row>
    <row r="58410" spans="2:11" hidden="1" x14ac:dyDescent="0.2">
      <c r="B58410" s="88"/>
      <c r="C58410" s="88"/>
      <c r="D58410" s="88"/>
      <c r="E58410" s="88"/>
      <c r="F58410" s="88"/>
      <c r="G58410" s="88"/>
      <c r="H58410" s="88"/>
      <c r="I58410" s="88"/>
      <c r="J58410" s="88"/>
      <c r="K58410" s="88"/>
    </row>
    <row r="58411" spans="2:11" hidden="1" x14ac:dyDescent="0.2">
      <c r="B58411" s="88"/>
      <c r="C58411" s="88"/>
      <c r="D58411" s="88"/>
      <c r="E58411" s="88"/>
      <c r="F58411" s="88"/>
      <c r="G58411" s="88"/>
      <c r="H58411" s="88"/>
      <c r="I58411" s="88"/>
      <c r="J58411" s="88"/>
      <c r="K58411" s="88"/>
    </row>
    <row r="58412" spans="2:11" hidden="1" x14ac:dyDescent="0.2">
      <c r="B58412" s="88"/>
      <c r="C58412" s="88"/>
      <c r="D58412" s="88"/>
      <c r="E58412" s="88"/>
      <c r="F58412" s="88"/>
      <c r="G58412" s="88"/>
      <c r="H58412" s="88"/>
      <c r="I58412" s="88"/>
      <c r="J58412" s="88"/>
      <c r="K58412" s="88"/>
    </row>
    <row r="58413" spans="2:11" hidden="1" x14ac:dyDescent="0.2">
      <c r="B58413" s="88"/>
      <c r="C58413" s="88"/>
      <c r="D58413" s="88"/>
      <c r="E58413" s="88"/>
      <c r="F58413" s="88"/>
      <c r="G58413" s="88"/>
      <c r="H58413" s="88"/>
      <c r="I58413" s="88"/>
      <c r="J58413" s="88"/>
      <c r="K58413" s="88"/>
    </row>
    <row r="58414" spans="2:11" hidden="1" x14ac:dyDescent="0.2">
      <c r="B58414" s="88"/>
      <c r="C58414" s="88"/>
      <c r="D58414" s="88"/>
      <c r="E58414" s="88"/>
      <c r="F58414" s="88"/>
      <c r="G58414" s="88"/>
      <c r="H58414" s="88"/>
      <c r="I58414" s="88"/>
      <c r="J58414" s="88"/>
      <c r="K58414" s="88"/>
    </row>
    <row r="58415" spans="2:11" hidden="1" x14ac:dyDescent="0.2">
      <c r="B58415" s="88"/>
      <c r="C58415" s="88"/>
      <c r="D58415" s="88"/>
      <c r="E58415" s="88"/>
      <c r="F58415" s="88"/>
      <c r="G58415" s="88"/>
      <c r="H58415" s="88"/>
      <c r="I58415" s="88"/>
      <c r="J58415" s="88"/>
      <c r="K58415" s="88"/>
    </row>
    <row r="58416" spans="2:11" hidden="1" x14ac:dyDescent="0.2">
      <c r="B58416" s="88"/>
      <c r="C58416" s="88"/>
      <c r="D58416" s="88"/>
      <c r="E58416" s="88"/>
      <c r="F58416" s="88"/>
      <c r="G58416" s="88"/>
      <c r="H58416" s="88"/>
      <c r="I58416" s="88"/>
      <c r="J58416" s="88"/>
      <c r="K58416" s="88"/>
    </row>
    <row r="58417" spans="2:11" hidden="1" x14ac:dyDescent="0.2">
      <c r="B58417" s="88"/>
      <c r="C58417" s="88"/>
      <c r="D58417" s="88"/>
      <c r="E58417" s="88"/>
      <c r="F58417" s="88"/>
      <c r="G58417" s="88"/>
      <c r="H58417" s="88"/>
      <c r="I58417" s="88"/>
      <c r="J58417" s="88"/>
      <c r="K58417" s="88"/>
    </row>
    <row r="58418" spans="2:11" hidden="1" x14ac:dyDescent="0.2">
      <c r="B58418" s="88"/>
      <c r="C58418" s="88"/>
      <c r="D58418" s="88"/>
      <c r="E58418" s="88"/>
      <c r="F58418" s="88"/>
      <c r="G58418" s="88"/>
      <c r="H58418" s="88"/>
      <c r="I58418" s="88"/>
      <c r="J58418" s="88"/>
      <c r="K58418" s="88"/>
    </row>
    <row r="58419" spans="2:11" hidden="1" x14ac:dyDescent="0.2">
      <c r="B58419" s="88"/>
      <c r="C58419" s="88"/>
      <c r="D58419" s="88"/>
      <c r="E58419" s="88"/>
      <c r="F58419" s="88"/>
      <c r="G58419" s="88"/>
      <c r="H58419" s="88"/>
      <c r="I58419" s="88"/>
      <c r="J58419" s="88"/>
      <c r="K58419" s="88"/>
    </row>
    <row r="58420" spans="2:11" hidden="1" x14ac:dyDescent="0.2">
      <c r="B58420" s="88"/>
      <c r="C58420" s="88"/>
      <c r="D58420" s="88"/>
      <c r="E58420" s="88"/>
      <c r="F58420" s="88"/>
      <c r="G58420" s="88"/>
      <c r="H58420" s="88"/>
      <c r="I58420" s="88"/>
      <c r="J58420" s="88"/>
      <c r="K58420" s="88"/>
    </row>
    <row r="58421" spans="2:11" hidden="1" x14ac:dyDescent="0.2">
      <c r="B58421" s="88"/>
      <c r="C58421" s="88"/>
      <c r="D58421" s="88"/>
      <c r="E58421" s="88"/>
      <c r="F58421" s="88"/>
      <c r="G58421" s="88"/>
      <c r="H58421" s="88"/>
      <c r="I58421" s="88"/>
      <c r="J58421" s="88"/>
      <c r="K58421" s="88"/>
    </row>
    <row r="58422" spans="2:11" hidden="1" x14ac:dyDescent="0.2">
      <c r="B58422" s="88"/>
      <c r="C58422" s="88"/>
      <c r="D58422" s="88"/>
      <c r="E58422" s="88"/>
      <c r="F58422" s="88"/>
      <c r="G58422" s="88"/>
      <c r="H58422" s="88"/>
      <c r="I58422" s="88"/>
      <c r="J58422" s="88"/>
      <c r="K58422" s="88"/>
    </row>
    <row r="58423" spans="2:11" hidden="1" x14ac:dyDescent="0.2">
      <c r="B58423" s="88"/>
      <c r="C58423" s="88"/>
      <c r="D58423" s="88"/>
      <c r="E58423" s="88"/>
      <c r="F58423" s="88"/>
      <c r="G58423" s="88"/>
      <c r="H58423" s="88"/>
      <c r="I58423" s="88"/>
      <c r="J58423" s="88"/>
      <c r="K58423" s="88"/>
    </row>
    <row r="58424" spans="2:11" hidden="1" x14ac:dyDescent="0.2">
      <c r="B58424" s="88"/>
      <c r="C58424" s="88"/>
      <c r="D58424" s="88"/>
      <c r="E58424" s="88"/>
      <c r="F58424" s="88"/>
      <c r="G58424" s="88"/>
      <c r="H58424" s="88"/>
      <c r="I58424" s="88"/>
      <c r="J58424" s="88"/>
      <c r="K58424" s="88"/>
    </row>
    <row r="58425" spans="2:11" hidden="1" x14ac:dyDescent="0.2">
      <c r="B58425" s="88"/>
      <c r="C58425" s="88"/>
      <c r="D58425" s="88"/>
      <c r="E58425" s="88"/>
      <c r="F58425" s="88"/>
      <c r="G58425" s="88"/>
      <c r="H58425" s="88"/>
      <c r="I58425" s="88"/>
      <c r="J58425" s="88"/>
      <c r="K58425" s="88"/>
    </row>
    <row r="58426" spans="2:11" hidden="1" x14ac:dyDescent="0.2">
      <c r="B58426" s="88"/>
      <c r="C58426" s="88"/>
      <c r="D58426" s="88"/>
      <c r="E58426" s="88"/>
      <c r="F58426" s="88"/>
      <c r="G58426" s="88"/>
      <c r="H58426" s="88"/>
      <c r="I58426" s="88"/>
      <c r="J58426" s="88"/>
      <c r="K58426" s="88"/>
    </row>
    <row r="58427" spans="2:11" hidden="1" x14ac:dyDescent="0.2">
      <c r="B58427" s="88"/>
      <c r="C58427" s="88"/>
      <c r="D58427" s="88"/>
      <c r="E58427" s="88"/>
      <c r="F58427" s="88"/>
      <c r="G58427" s="88"/>
      <c r="H58427" s="88"/>
      <c r="I58427" s="88"/>
      <c r="J58427" s="88"/>
      <c r="K58427" s="88"/>
    </row>
    <row r="58428" spans="2:11" hidden="1" x14ac:dyDescent="0.2">
      <c r="B58428" s="88"/>
      <c r="C58428" s="88"/>
      <c r="D58428" s="88"/>
      <c r="E58428" s="88"/>
      <c r="F58428" s="88"/>
      <c r="G58428" s="88"/>
      <c r="H58428" s="88"/>
      <c r="I58428" s="88"/>
      <c r="J58428" s="88"/>
      <c r="K58428" s="88"/>
    </row>
    <row r="58429" spans="2:11" hidden="1" x14ac:dyDescent="0.2">
      <c r="B58429" s="88"/>
      <c r="C58429" s="88"/>
      <c r="D58429" s="88"/>
      <c r="E58429" s="88"/>
      <c r="F58429" s="88"/>
      <c r="G58429" s="88"/>
      <c r="H58429" s="88"/>
      <c r="I58429" s="88"/>
      <c r="J58429" s="88"/>
      <c r="K58429" s="88"/>
    </row>
    <row r="58430" spans="2:11" hidden="1" x14ac:dyDescent="0.2">
      <c r="B58430" s="88"/>
      <c r="C58430" s="88"/>
      <c r="D58430" s="88"/>
      <c r="E58430" s="88"/>
      <c r="F58430" s="88"/>
      <c r="G58430" s="88"/>
      <c r="H58430" s="88"/>
      <c r="I58430" s="88"/>
      <c r="J58430" s="88"/>
      <c r="K58430" s="88"/>
    </row>
    <row r="58431" spans="2:11" hidden="1" x14ac:dyDescent="0.2">
      <c r="B58431" s="88"/>
      <c r="C58431" s="88"/>
      <c r="D58431" s="88"/>
      <c r="E58431" s="88"/>
      <c r="F58431" s="88"/>
      <c r="G58431" s="88"/>
      <c r="H58431" s="88"/>
      <c r="I58431" s="88"/>
      <c r="J58431" s="88"/>
      <c r="K58431" s="88"/>
    </row>
    <row r="58432" spans="2:11" hidden="1" x14ac:dyDescent="0.2">
      <c r="B58432" s="88"/>
      <c r="C58432" s="88"/>
      <c r="D58432" s="88"/>
      <c r="E58432" s="88"/>
      <c r="F58432" s="88"/>
      <c r="G58432" s="88"/>
      <c r="H58432" s="88"/>
      <c r="I58432" s="88"/>
      <c r="J58432" s="88"/>
      <c r="K58432" s="88"/>
    </row>
    <row r="58433" spans="2:11" hidden="1" x14ac:dyDescent="0.2">
      <c r="B58433" s="88"/>
      <c r="C58433" s="88"/>
      <c r="D58433" s="88"/>
      <c r="E58433" s="88"/>
      <c r="F58433" s="88"/>
      <c r="G58433" s="88"/>
      <c r="H58433" s="88"/>
      <c r="I58433" s="88"/>
      <c r="J58433" s="88"/>
      <c r="K58433" s="88"/>
    </row>
    <row r="58434" spans="2:11" hidden="1" x14ac:dyDescent="0.2">
      <c r="B58434" s="88"/>
      <c r="C58434" s="88"/>
      <c r="D58434" s="88"/>
      <c r="E58434" s="88"/>
      <c r="F58434" s="88"/>
      <c r="G58434" s="88"/>
      <c r="H58434" s="88"/>
      <c r="I58434" s="88"/>
      <c r="J58434" s="88"/>
      <c r="K58434" s="88"/>
    </row>
    <row r="58435" spans="2:11" hidden="1" x14ac:dyDescent="0.2">
      <c r="B58435" s="88"/>
      <c r="C58435" s="88"/>
      <c r="D58435" s="88"/>
      <c r="E58435" s="88"/>
      <c r="F58435" s="88"/>
      <c r="G58435" s="88"/>
      <c r="H58435" s="88"/>
      <c r="I58435" s="88"/>
      <c r="J58435" s="88"/>
      <c r="K58435" s="88"/>
    </row>
    <row r="58436" spans="2:11" hidden="1" x14ac:dyDescent="0.2">
      <c r="B58436" s="88"/>
      <c r="C58436" s="88"/>
      <c r="D58436" s="88"/>
      <c r="E58436" s="88"/>
      <c r="F58436" s="88"/>
      <c r="G58436" s="88"/>
      <c r="H58436" s="88"/>
      <c r="I58436" s="88"/>
      <c r="J58436" s="88"/>
      <c r="K58436" s="88"/>
    </row>
    <row r="58437" spans="2:11" hidden="1" x14ac:dyDescent="0.2">
      <c r="B58437" s="88"/>
      <c r="C58437" s="88"/>
      <c r="D58437" s="88"/>
      <c r="E58437" s="88"/>
      <c r="F58437" s="88"/>
      <c r="G58437" s="88"/>
      <c r="H58437" s="88"/>
      <c r="I58437" s="88"/>
      <c r="J58437" s="88"/>
      <c r="K58437" s="88"/>
    </row>
    <row r="58438" spans="2:11" hidden="1" x14ac:dyDescent="0.2">
      <c r="B58438" s="88"/>
      <c r="C58438" s="88"/>
      <c r="D58438" s="88"/>
      <c r="E58438" s="88"/>
      <c r="F58438" s="88"/>
      <c r="G58438" s="88"/>
      <c r="H58438" s="88"/>
      <c r="I58438" s="88"/>
      <c r="J58438" s="88"/>
      <c r="K58438" s="88"/>
    </row>
    <row r="58439" spans="2:11" hidden="1" x14ac:dyDescent="0.2">
      <c r="B58439" s="88"/>
      <c r="C58439" s="88"/>
      <c r="D58439" s="88"/>
      <c r="E58439" s="88"/>
      <c r="F58439" s="88"/>
      <c r="G58439" s="88"/>
      <c r="H58439" s="88"/>
      <c r="I58439" s="88"/>
      <c r="J58439" s="88"/>
      <c r="K58439" s="88"/>
    </row>
    <row r="58440" spans="2:11" hidden="1" x14ac:dyDescent="0.2">
      <c r="B58440" s="88"/>
      <c r="C58440" s="88"/>
      <c r="D58440" s="88"/>
      <c r="E58440" s="88"/>
      <c r="F58440" s="88"/>
      <c r="G58440" s="88"/>
      <c r="H58440" s="88"/>
      <c r="I58440" s="88"/>
      <c r="J58440" s="88"/>
      <c r="K58440" s="88"/>
    </row>
    <row r="58441" spans="2:11" hidden="1" x14ac:dyDescent="0.2">
      <c r="B58441" s="88"/>
      <c r="C58441" s="88"/>
      <c r="D58441" s="88"/>
      <c r="E58441" s="88"/>
      <c r="F58441" s="88"/>
      <c r="G58441" s="88"/>
      <c r="H58441" s="88"/>
      <c r="I58441" s="88"/>
      <c r="J58441" s="88"/>
      <c r="K58441" s="88"/>
    </row>
    <row r="58442" spans="2:11" hidden="1" x14ac:dyDescent="0.2">
      <c r="B58442" s="88"/>
      <c r="C58442" s="88"/>
      <c r="D58442" s="88"/>
      <c r="E58442" s="88"/>
      <c r="F58442" s="88"/>
      <c r="G58442" s="88"/>
      <c r="H58442" s="88"/>
      <c r="I58442" s="88"/>
      <c r="J58442" s="88"/>
      <c r="K58442" s="88"/>
    </row>
    <row r="58443" spans="2:11" hidden="1" x14ac:dyDescent="0.2">
      <c r="B58443" s="88"/>
      <c r="C58443" s="88"/>
      <c r="D58443" s="88"/>
      <c r="E58443" s="88"/>
      <c r="F58443" s="88"/>
      <c r="G58443" s="88"/>
      <c r="H58443" s="88"/>
      <c r="I58443" s="88"/>
      <c r="J58443" s="88"/>
      <c r="K58443" s="88"/>
    </row>
    <row r="58444" spans="2:11" hidden="1" x14ac:dyDescent="0.2">
      <c r="B58444" s="88"/>
      <c r="C58444" s="88"/>
      <c r="D58444" s="88"/>
      <c r="E58444" s="88"/>
      <c r="F58444" s="88"/>
      <c r="G58444" s="88"/>
      <c r="H58444" s="88"/>
      <c r="I58444" s="88"/>
      <c r="J58444" s="88"/>
      <c r="K58444" s="88"/>
    </row>
    <row r="58445" spans="2:11" hidden="1" x14ac:dyDescent="0.2">
      <c r="B58445" s="88"/>
      <c r="C58445" s="88"/>
      <c r="D58445" s="88"/>
      <c r="E58445" s="88"/>
      <c r="F58445" s="88"/>
      <c r="G58445" s="88"/>
      <c r="H58445" s="88"/>
      <c r="I58445" s="88"/>
      <c r="J58445" s="88"/>
      <c r="K58445" s="88"/>
    </row>
    <row r="58446" spans="2:11" hidden="1" x14ac:dyDescent="0.2">
      <c r="B58446" s="88"/>
      <c r="C58446" s="88"/>
      <c r="D58446" s="88"/>
      <c r="E58446" s="88"/>
      <c r="F58446" s="88"/>
      <c r="G58446" s="88"/>
      <c r="H58446" s="88"/>
      <c r="I58446" s="88"/>
      <c r="J58446" s="88"/>
      <c r="K58446" s="88"/>
    </row>
    <row r="58447" spans="2:11" hidden="1" x14ac:dyDescent="0.2">
      <c r="B58447" s="88"/>
      <c r="C58447" s="88"/>
      <c r="D58447" s="88"/>
      <c r="E58447" s="88"/>
      <c r="F58447" s="88"/>
      <c r="G58447" s="88"/>
      <c r="H58447" s="88"/>
      <c r="I58447" s="88"/>
      <c r="J58447" s="88"/>
      <c r="K58447" s="88"/>
    </row>
    <row r="58448" spans="2:11" hidden="1" x14ac:dyDescent="0.2">
      <c r="B58448" s="88"/>
      <c r="C58448" s="88"/>
      <c r="D58448" s="88"/>
      <c r="E58448" s="88"/>
      <c r="F58448" s="88"/>
      <c r="G58448" s="88"/>
      <c r="H58448" s="88"/>
      <c r="I58448" s="88"/>
      <c r="J58448" s="88"/>
      <c r="K58448" s="88"/>
    </row>
    <row r="58449" spans="2:11" hidden="1" x14ac:dyDescent="0.2">
      <c r="B58449" s="88"/>
      <c r="C58449" s="88"/>
      <c r="D58449" s="88"/>
      <c r="E58449" s="88"/>
      <c r="F58449" s="88"/>
      <c r="G58449" s="88"/>
      <c r="H58449" s="88"/>
      <c r="I58449" s="88"/>
      <c r="J58449" s="88"/>
      <c r="K58449" s="88"/>
    </row>
    <row r="58450" spans="2:11" hidden="1" x14ac:dyDescent="0.2">
      <c r="B58450" s="88"/>
      <c r="C58450" s="88"/>
      <c r="D58450" s="88"/>
      <c r="E58450" s="88"/>
      <c r="F58450" s="88"/>
      <c r="G58450" s="88"/>
      <c r="H58450" s="88"/>
      <c r="I58450" s="88"/>
      <c r="J58450" s="88"/>
      <c r="K58450" s="88"/>
    </row>
    <row r="58451" spans="2:11" hidden="1" x14ac:dyDescent="0.2">
      <c r="B58451" s="88"/>
      <c r="C58451" s="88"/>
      <c r="D58451" s="88"/>
      <c r="E58451" s="88"/>
      <c r="F58451" s="88"/>
      <c r="G58451" s="88"/>
      <c r="H58451" s="88"/>
      <c r="I58451" s="88"/>
      <c r="J58451" s="88"/>
      <c r="K58451" s="88"/>
    </row>
    <row r="58452" spans="2:11" hidden="1" x14ac:dyDescent="0.2">
      <c r="B58452" s="88"/>
      <c r="C58452" s="88"/>
      <c r="D58452" s="88"/>
      <c r="E58452" s="88"/>
      <c r="F58452" s="88"/>
      <c r="G58452" s="88"/>
      <c r="H58452" s="88"/>
      <c r="I58452" s="88"/>
      <c r="J58452" s="88"/>
      <c r="K58452" s="88"/>
    </row>
    <row r="58453" spans="2:11" hidden="1" x14ac:dyDescent="0.2">
      <c r="B58453" s="88"/>
      <c r="C58453" s="88"/>
      <c r="D58453" s="88"/>
      <c r="E58453" s="88"/>
      <c r="F58453" s="88"/>
      <c r="G58453" s="88"/>
      <c r="H58453" s="88"/>
      <c r="I58453" s="88"/>
      <c r="J58453" s="88"/>
      <c r="K58453" s="88"/>
    </row>
    <row r="58454" spans="2:11" hidden="1" x14ac:dyDescent="0.2">
      <c r="B58454" s="88"/>
      <c r="C58454" s="88"/>
      <c r="D58454" s="88"/>
      <c r="E58454" s="88"/>
      <c r="F58454" s="88"/>
      <c r="G58454" s="88"/>
      <c r="H58454" s="88"/>
      <c r="I58454" s="88"/>
      <c r="J58454" s="88"/>
      <c r="K58454" s="88"/>
    </row>
    <row r="58455" spans="2:11" hidden="1" x14ac:dyDescent="0.2">
      <c r="B58455" s="88"/>
      <c r="C58455" s="88"/>
      <c r="D58455" s="88"/>
      <c r="E58455" s="88"/>
      <c r="F58455" s="88"/>
      <c r="G58455" s="88"/>
      <c r="H58455" s="88"/>
      <c r="I58455" s="88"/>
      <c r="J58455" s="88"/>
      <c r="K58455" s="88"/>
    </row>
    <row r="58456" spans="2:11" hidden="1" x14ac:dyDescent="0.2">
      <c r="B58456" s="88"/>
      <c r="C58456" s="88"/>
      <c r="D58456" s="88"/>
      <c r="E58456" s="88"/>
      <c r="F58456" s="88"/>
      <c r="G58456" s="88"/>
      <c r="H58456" s="88"/>
      <c r="I58456" s="88"/>
      <c r="J58456" s="88"/>
      <c r="K58456" s="88"/>
    </row>
    <row r="58457" spans="2:11" hidden="1" x14ac:dyDescent="0.2">
      <c r="B58457" s="88"/>
      <c r="C58457" s="88"/>
      <c r="D58457" s="88"/>
      <c r="E58457" s="88"/>
      <c r="F58457" s="88"/>
      <c r="G58457" s="88"/>
      <c r="H58457" s="88"/>
      <c r="I58457" s="88"/>
      <c r="J58457" s="88"/>
      <c r="K58457" s="88"/>
    </row>
    <row r="58458" spans="2:11" hidden="1" x14ac:dyDescent="0.2">
      <c r="B58458" s="88"/>
      <c r="C58458" s="88"/>
      <c r="D58458" s="88"/>
      <c r="E58458" s="88"/>
      <c r="F58458" s="88"/>
      <c r="G58458" s="88"/>
      <c r="H58458" s="88"/>
      <c r="I58458" s="88"/>
      <c r="J58458" s="88"/>
      <c r="K58458" s="88"/>
    </row>
    <row r="58459" spans="2:11" hidden="1" x14ac:dyDescent="0.2">
      <c r="B58459" s="88"/>
      <c r="C58459" s="88"/>
      <c r="D58459" s="88"/>
      <c r="E58459" s="88"/>
      <c r="F58459" s="88"/>
      <c r="G58459" s="88"/>
      <c r="H58459" s="88"/>
      <c r="I58459" s="88"/>
      <c r="J58459" s="88"/>
      <c r="K58459" s="88"/>
    </row>
    <row r="58460" spans="2:11" hidden="1" x14ac:dyDescent="0.2">
      <c r="B58460" s="88"/>
      <c r="C58460" s="88"/>
      <c r="D58460" s="88"/>
      <c r="E58460" s="88"/>
      <c r="F58460" s="88"/>
      <c r="G58460" s="88"/>
      <c r="H58460" s="88"/>
      <c r="I58460" s="88"/>
      <c r="J58460" s="88"/>
      <c r="K58460" s="88"/>
    </row>
    <row r="58461" spans="2:11" hidden="1" x14ac:dyDescent="0.2">
      <c r="B58461" s="88"/>
      <c r="C58461" s="88"/>
      <c r="D58461" s="88"/>
      <c r="E58461" s="88"/>
      <c r="F58461" s="88"/>
      <c r="G58461" s="88"/>
      <c r="H58461" s="88"/>
      <c r="I58461" s="88"/>
      <c r="J58461" s="88"/>
      <c r="K58461" s="88"/>
    </row>
    <row r="58462" spans="2:11" hidden="1" x14ac:dyDescent="0.2">
      <c r="B58462" s="88"/>
      <c r="C58462" s="88"/>
      <c r="D58462" s="88"/>
      <c r="E58462" s="88"/>
      <c r="F58462" s="88"/>
      <c r="G58462" s="88"/>
      <c r="H58462" s="88"/>
      <c r="I58462" s="88"/>
      <c r="J58462" s="88"/>
      <c r="K58462" s="88"/>
    </row>
    <row r="58463" spans="2:11" hidden="1" x14ac:dyDescent="0.2">
      <c r="B58463" s="88"/>
      <c r="C58463" s="88"/>
      <c r="D58463" s="88"/>
      <c r="E58463" s="88"/>
      <c r="F58463" s="88"/>
      <c r="G58463" s="88"/>
      <c r="H58463" s="88"/>
      <c r="I58463" s="88"/>
      <c r="J58463" s="88"/>
      <c r="K58463" s="88"/>
    </row>
    <row r="58464" spans="2:11" hidden="1" x14ac:dyDescent="0.2">
      <c r="B58464" s="88"/>
      <c r="C58464" s="88"/>
      <c r="D58464" s="88"/>
      <c r="E58464" s="88"/>
      <c r="F58464" s="88"/>
      <c r="G58464" s="88"/>
      <c r="H58464" s="88"/>
      <c r="I58464" s="88"/>
      <c r="J58464" s="88"/>
      <c r="K58464" s="88"/>
    </row>
    <row r="58465" spans="2:11" hidden="1" x14ac:dyDescent="0.2">
      <c r="B58465" s="88"/>
      <c r="C58465" s="88"/>
      <c r="D58465" s="88"/>
      <c r="E58465" s="88"/>
      <c r="F58465" s="88"/>
      <c r="G58465" s="88"/>
      <c r="H58465" s="88"/>
      <c r="I58465" s="88"/>
      <c r="J58465" s="88"/>
      <c r="K58465" s="88"/>
    </row>
    <row r="58466" spans="2:11" hidden="1" x14ac:dyDescent="0.2">
      <c r="B58466" s="88"/>
      <c r="C58466" s="88"/>
      <c r="D58466" s="88"/>
      <c r="E58466" s="88"/>
      <c r="F58466" s="88"/>
      <c r="G58466" s="88"/>
      <c r="H58466" s="88"/>
      <c r="I58466" s="88"/>
      <c r="J58466" s="88"/>
      <c r="K58466" s="88"/>
    </row>
    <row r="58467" spans="2:11" hidden="1" x14ac:dyDescent="0.2">
      <c r="B58467" s="88"/>
      <c r="C58467" s="88"/>
      <c r="D58467" s="88"/>
      <c r="E58467" s="88"/>
      <c r="F58467" s="88"/>
      <c r="G58467" s="88"/>
      <c r="H58467" s="88"/>
      <c r="I58467" s="88"/>
      <c r="J58467" s="88"/>
      <c r="K58467" s="88"/>
    </row>
    <row r="58468" spans="2:11" hidden="1" x14ac:dyDescent="0.2">
      <c r="B58468" s="88"/>
      <c r="C58468" s="88"/>
      <c r="D58468" s="88"/>
      <c r="E58468" s="88"/>
      <c r="F58468" s="88"/>
      <c r="G58468" s="88"/>
      <c r="H58468" s="88"/>
      <c r="I58468" s="88"/>
      <c r="J58468" s="88"/>
      <c r="K58468" s="88"/>
    </row>
    <row r="58469" spans="2:11" hidden="1" x14ac:dyDescent="0.2">
      <c r="B58469" s="88"/>
      <c r="C58469" s="88"/>
      <c r="D58469" s="88"/>
      <c r="E58469" s="88"/>
      <c r="F58469" s="88"/>
      <c r="G58469" s="88"/>
      <c r="H58469" s="88"/>
      <c r="I58469" s="88"/>
      <c r="J58469" s="88"/>
      <c r="K58469" s="88"/>
    </row>
    <row r="58470" spans="2:11" hidden="1" x14ac:dyDescent="0.2">
      <c r="B58470" s="88"/>
      <c r="C58470" s="88"/>
      <c r="D58470" s="88"/>
      <c r="E58470" s="88"/>
      <c r="F58470" s="88"/>
      <c r="G58470" s="88"/>
      <c r="H58470" s="88"/>
      <c r="I58470" s="88"/>
      <c r="J58470" s="88"/>
      <c r="K58470" s="88"/>
    </row>
    <row r="58471" spans="2:11" hidden="1" x14ac:dyDescent="0.2">
      <c r="B58471" s="88"/>
      <c r="C58471" s="88"/>
      <c r="D58471" s="88"/>
      <c r="E58471" s="88"/>
      <c r="F58471" s="88"/>
      <c r="G58471" s="88"/>
      <c r="H58471" s="88"/>
      <c r="I58471" s="88"/>
      <c r="J58471" s="88"/>
      <c r="K58471" s="88"/>
    </row>
    <row r="58472" spans="2:11" hidden="1" x14ac:dyDescent="0.2">
      <c r="B58472" s="88"/>
      <c r="C58472" s="88"/>
      <c r="D58472" s="88"/>
      <c r="E58472" s="88"/>
      <c r="F58472" s="88"/>
      <c r="G58472" s="88"/>
      <c r="H58472" s="88"/>
      <c r="I58472" s="88"/>
      <c r="J58472" s="88"/>
      <c r="K58472" s="88"/>
    </row>
    <row r="58473" spans="2:11" hidden="1" x14ac:dyDescent="0.2">
      <c r="B58473" s="88"/>
      <c r="C58473" s="88"/>
      <c r="D58473" s="88"/>
      <c r="E58473" s="88"/>
      <c r="F58473" s="88"/>
      <c r="G58473" s="88"/>
      <c r="H58473" s="88"/>
      <c r="I58473" s="88"/>
      <c r="J58473" s="88"/>
      <c r="K58473" s="88"/>
    </row>
    <row r="58474" spans="2:11" hidden="1" x14ac:dyDescent="0.2">
      <c r="B58474" s="88"/>
      <c r="C58474" s="88"/>
      <c r="D58474" s="88"/>
      <c r="E58474" s="88"/>
      <c r="F58474" s="88"/>
      <c r="G58474" s="88"/>
      <c r="H58474" s="88"/>
      <c r="I58474" s="88"/>
      <c r="J58474" s="88"/>
      <c r="K58474" s="88"/>
    </row>
    <row r="58475" spans="2:11" hidden="1" x14ac:dyDescent="0.2">
      <c r="B58475" s="88"/>
      <c r="C58475" s="88"/>
      <c r="D58475" s="88"/>
      <c r="E58475" s="88"/>
      <c r="F58475" s="88"/>
      <c r="G58475" s="88"/>
      <c r="H58475" s="88"/>
      <c r="I58475" s="88"/>
      <c r="J58475" s="88"/>
      <c r="K58475" s="88"/>
    </row>
    <row r="58476" spans="2:11" hidden="1" x14ac:dyDescent="0.2">
      <c r="B58476" s="88"/>
      <c r="C58476" s="88"/>
      <c r="D58476" s="88"/>
      <c r="E58476" s="88"/>
      <c r="F58476" s="88"/>
      <c r="G58476" s="88"/>
      <c r="H58476" s="88"/>
      <c r="I58476" s="88"/>
      <c r="J58476" s="88"/>
      <c r="K58476" s="88"/>
    </row>
    <row r="58477" spans="2:11" hidden="1" x14ac:dyDescent="0.2">
      <c r="B58477" s="88"/>
      <c r="C58477" s="88"/>
      <c r="D58477" s="88"/>
      <c r="E58477" s="88"/>
      <c r="F58477" s="88"/>
      <c r="G58477" s="88"/>
      <c r="H58477" s="88"/>
      <c r="I58477" s="88"/>
      <c r="J58477" s="88"/>
      <c r="K58477" s="88"/>
    </row>
    <row r="58478" spans="2:11" hidden="1" x14ac:dyDescent="0.2">
      <c r="B58478" s="88"/>
      <c r="C58478" s="88"/>
      <c r="D58478" s="88"/>
      <c r="E58478" s="88"/>
      <c r="F58478" s="88"/>
      <c r="G58478" s="88"/>
      <c r="H58478" s="88"/>
      <c r="I58478" s="88"/>
      <c r="J58478" s="88"/>
      <c r="K58478" s="88"/>
    </row>
    <row r="58479" spans="2:11" hidden="1" x14ac:dyDescent="0.2">
      <c r="B58479" s="88"/>
      <c r="C58479" s="88"/>
      <c r="D58479" s="88"/>
      <c r="E58479" s="88"/>
      <c r="F58479" s="88"/>
      <c r="G58479" s="88"/>
      <c r="H58479" s="88"/>
      <c r="I58479" s="88"/>
      <c r="J58479" s="88"/>
      <c r="K58479" s="88"/>
    </row>
    <row r="58480" spans="2:11" hidden="1" x14ac:dyDescent="0.2">
      <c r="B58480" s="88"/>
      <c r="C58480" s="88"/>
      <c r="D58480" s="88"/>
      <c r="E58480" s="88"/>
      <c r="F58480" s="88"/>
      <c r="G58480" s="88"/>
      <c r="H58480" s="88"/>
      <c r="I58480" s="88"/>
      <c r="J58480" s="88"/>
      <c r="K58480" s="88"/>
    </row>
    <row r="58481" spans="2:11" hidden="1" x14ac:dyDescent="0.2">
      <c r="B58481" s="88"/>
      <c r="C58481" s="88"/>
      <c r="D58481" s="88"/>
      <c r="E58481" s="88"/>
      <c r="F58481" s="88"/>
      <c r="G58481" s="88"/>
      <c r="H58481" s="88"/>
      <c r="I58481" s="88"/>
      <c r="J58481" s="88"/>
      <c r="K58481" s="88"/>
    </row>
    <row r="58482" spans="2:11" hidden="1" x14ac:dyDescent="0.2">
      <c r="B58482" s="88"/>
      <c r="C58482" s="88"/>
      <c r="D58482" s="88"/>
      <c r="E58482" s="88"/>
      <c r="F58482" s="88"/>
      <c r="G58482" s="88"/>
      <c r="H58482" s="88"/>
      <c r="I58482" s="88"/>
      <c r="J58482" s="88"/>
      <c r="K58482" s="88"/>
    </row>
    <row r="58483" spans="2:11" hidden="1" x14ac:dyDescent="0.2">
      <c r="B58483" s="88"/>
      <c r="C58483" s="88"/>
      <c r="D58483" s="88"/>
      <c r="E58483" s="88"/>
      <c r="F58483" s="88"/>
      <c r="G58483" s="88"/>
      <c r="H58483" s="88"/>
      <c r="I58483" s="88"/>
      <c r="J58483" s="88"/>
      <c r="K58483" s="88"/>
    </row>
    <row r="58484" spans="2:11" hidden="1" x14ac:dyDescent="0.2">
      <c r="B58484" s="88"/>
      <c r="C58484" s="88"/>
      <c r="D58484" s="88"/>
      <c r="E58484" s="88"/>
      <c r="F58484" s="88"/>
      <c r="G58484" s="88"/>
      <c r="H58484" s="88"/>
      <c r="I58484" s="88"/>
      <c r="J58484" s="88"/>
      <c r="K58484" s="88"/>
    </row>
    <row r="58485" spans="2:11" hidden="1" x14ac:dyDescent="0.2">
      <c r="B58485" s="88"/>
      <c r="C58485" s="88"/>
      <c r="D58485" s="88"/>
      <c r="E58485" s="88"/>
      <c r="F58485" s="88"/>
      <c r="G58485" s="88"/>
      <c r="H58485" s="88"/>
      <c r="I58485" s="88"/>
      <c r="J58485" s="88"/>
      <c r="K58485" s="88"/>
    </row>
    <row r="58486" spans="2:11" hidden="1" x14ac:dyDescent="0.2">
      <c r="B58486" s="88"/>
      <c r="C58486" s="88"/>
      <c r="D58486" s="88"/>
      <c r="E58486" s="88"/>
      <c r="F58486" s="88"/>
      <c r="G58486" s="88"/>
      <c r="H58486" s="88"/>
      <c r="I58486" s="88"/>
      <c r="J58486" s="88"/>
      <c r="K58486" s="88"/>
    </row>
    <row r="58487" spans="2:11" hidden="1" x14ac:dyDescent="0.2">
      <c r="B58487" s="88"/>
      <c r="C58487" s="88"/>
      <c r="D58487" s="88"/>
      <c r="E58487" s="88"/>
      <c r="F58487" s="88"/>
      <c r="G58487" s="88"/>
      <c r="H58487" s="88"/>
      <c r="I58487" s="88"/>
      <c r="J58487" s="88"/>
      <c r="K58487" s="88"/>
    </row>
    <row r="58488" spans="2:11" hidden="1" x14ac:dyDescent="0.2">
      <c r="B58488" s="88"/>
      <c r="C58488" s="88"/>
      <c r="D58488" s="88"/>
      <c r="E58488" s="88"/>
      <c r="F58488" s="88"/>
      <c r="G58488" s="88"/>
      <c r="H58488" s="88"/>
      <c r="I58488" s="88"/>
      <c r="J58488" s="88"/>
      <c r="K58488" s="88"/>
    </row>
    <row r="58489" spans="2:11" hidden="1" x14ac:dyDescent="0.2">
      <c r="B58489" s="88"/>
      <c r="C58489" s="88"/>
      <c r="D58489" s="88"/>
      <c r="E58489" s="88"/>
      <c r="F58489" s="88"/>
      <c r="G58489" s="88"/>
      <c r="H58489" s="88"/>
      <c r="I58489" s="88"/>
      <c r="J58489" s="88"/>
      <c r="K58489" s="88"/>
    </row>
    <row r="58490" spans="2:11" hidden="1" x14ac:dyDescent="0.2">
      <c r="B58490" s="88"/>
      <c r="C58490" s="88"/>
      <c r="D58490" s="88"/>
      <c r="E58490" s="88"/>
      <c r="F58490" s="88"/>
      <c r="G58490" s="88"/>
      <c r="H58490" s="88"/>
      <c r="I58490" s="88"/>
      <c r="J58490" s="88"/>
      <c r="K58490" s="88"/>
    </row>
    <row r="58491" spans="2:11" hidden="1" x14ac:dyDescent="0.2">
      <c r="B58491" s="88"/>
      <c r="C58491" s="88"/>
      <c r="D58491" s="88"/>
      <c r="E58491" s="88"/>
      <c r="F58491" s="88"/>
      <c r="G58491" s="88"/>
      <c r="H58491" s="88"/>
      <c r="I58491" s="88"/>
      <c r="J58491" s="88"/>
      <c r="K58491" s="88"/>
    </row>
    <row r="58492" spans="2:11" hidden="1" x14ac:dyDescent="0.2">
      <c r="B58492" s="88"/>
      <c r="C58492" s="88"/>
      <c r="D58492" s="88"/>
      <c r="E58492" s="88"/>
      <c r="F58492" s="88"/>
      <c r="G58492" s="88"/>
      <c r="H58492" s="88"/>
      <c r="I58492" s="88"/>
      <c r="J58492" s="88"/>
      <c r="K58492" s="88"/>
    </row>
    <row r="58493" spans="2:11" hidden="1" x14ac:dyDescent="0.2">
      <c r="B58493" s="88"/>
      <c r="C58493" s="88"/>
      <c r="D58493" s="88"/>
      <c r="E58493" s="88"/>
      <c r="F58493" s="88"/>
      <c r="G58493" s="88"/>
      <c r="H58493" s="88"/>
      <c r="I58493" s="88"/>
      <c r="J58493" s="88"/>
      <c r="K58493" s="88"/>
    </row>
    <row r="58494" spans="2:11" hidden="1" x14ac:dyDescent="0.2">
      <c r="B58494" s="88"/>
      <c r="C58494" s="88"/>
      <c r="D58494" s="88"/>
      <c r="E58494" s="88"/>
      <c r="F58494" s="88"/>
      <c r="G58494" s="88"/>
      <c r="H58494" s="88"/>
      <c r="I58494" s="88"/>
      <c r="J58494" s="88"/>
      <c r="K58494" s="88"/>
    </row>
    <row r="58495" spans="2:11" hidden="1" x14ac:dyDescent="0.2">
      <c r="B58495" s="88"/>
      <c r="C58495" s="88"/>
      <c r="D58495" s="88"/>
      <c r="E58495" s="88"/>
      <c r="F58495" s="88"/>
      <c r="G58495" s="88"/>
      <c r="H58495" s="88"/>
      <c r="I58495" s="88"/>
      <c r="J58495" s="88"/>
      <c r="K58495" s="88"/>
    </row>
    <row r="58496" spans="2:11" hidden="1" x14ac:dyDescent="0.2">
      <c r="B58496" s="88"/>
      <c r="C58496" s="88"/>
      <c r="D58496" s="88"/>
      <c r="E58496" s="88"/>
      <c r="F58496" s="88"/>
      <c r="G58496" s="88"/>
      <c r="H58496" s="88"/>
      <c r="I58496" s="88"/>
      <c r="J58496" s="88"/>
      <c r="K58496" s="88"/>
    </row>
    <row r="58497" spans="2:11" hidden="1" x14ac:dyDescent="0.2">
      <c r="B58497" s="88"/>
      <c r="C58497" s="88"/>
      <c r="D58497" s="88"/>
      <c r="E58497" s="88"/>
      <c r="F58497" s="88"/>
      <c r="G58497" s="88"/>
      <c r="H58497" s="88"/>
      <c r="I58497" s="88"/>
      <c r="J58497" s="88"/>
      <c r="K58497" s="88"/>
    </row>
    <row r="58498" spans="2:11" hidden="1" x14ac:dyDescent="0.2">
      <c r="B58498" s="88"/>
      <c r="C58498" s="88"/>
      <c r="D58498" s="88"/>
      <c r="E58498" s="88"/>
      <c r="F58498" s="88"/>
      <c r="G58498" s="88"/>
      <c r="H58498" s="88"/>
      <c r="I58498" s="88"/>
      <c r="J58498" s="88"/>
      <c r="K58498" s="88"/>
    </row>
    <row r="58499" spans="2:11" hidden="1" x14ac:dyDescent="0.2">
      <c r="B58499" s="88"/>
      <c r="C58499" s="88"/>
      <c r="D58499" s="88"/>
      <c r="E58499" s="88"/>
      <c r="F58499" s="88"/>
      <c r="G58499" s="88"/>
      <c r="H58499" s="88"/>
      <c r="I58499" s="88"/>
      <c r="J58499" s="88"/>
      <c r="K58499" s="88"/>
    </row>
    <row r="58500" spans="2:11" hidden="1" x14ac:dyDescent="0.2">
      <c r="B58500" s="88"/>
      <c r="C58500" s="88"/>
      <c r="D58500" s="88"/>
      <c r="E58500" s="88"/>
      <c r="F58500" s="88"/>
      <c r="G58500" s="88"/>
      <c r="H58500" s="88"/>
      <c r="I58500" s="88"/>
      <c r="J58500" s="88"/>
      <c r="K58500" s="88"/>
    </row>
    <row r="58501" spans="2:11" hidden="1" x14ac:dyDescent="0.2">
      <c r="B58501" s="88"/>
      <c r="C58501" s="88"/>
      <c r="D58501" s="88"/>
      <c r="E58501" s="88"/>
      <c r="F58501" s="88"/>
      <c r="G58501" s="88"/>
      <c r="H58501" s="88"/>
      <c r="I58501" s="88"/>
      <c r="J58501" s="88"/>
      <c r="K58501" s="88"/>
    </row>
    <row r="58502" spans="2:11" hidden="1" x14ac:dyDescent="0.2">
      <c r="B58502" s="88"/>
      <c r="C58502" s="88"/>
      <c r="D58502" s="88"/>
      <c r="E58502" s="88"/>
      <c r="F58502" s="88"/>
      <c r="G58502" s="88"/>
      <c r="H58502" s="88"/>
      <c r="I58502" s="88"/>
      <c r="J58502" s="88"/>
      <c r="K58502" s="88"/>
    </row>
    <row r="58503" spans="2:11" hidden="1" x14ac:dyDescent="0.2">
      <c r="B58503" s="88"/>
      <c r="C58503" s="88"/>
      <c r="D58503" s="88"/>
      <c r="E58503" s="88"/>
      <c r="F58503" s="88"/>
      <c r="G58503" s="88"/>
      <c r="H58503" s="88"/>
      <c r="I58503" s="88"/>
      <c r="J58503" s="88"/>
      <c r="K58503" s="88"/>
    </row>
    <row r="58504" spans="2:11" hidden="1" x14ac:dyDescent="0.2">
      <c r="B58504" s="88"/>
      <c r="C58504" s="88"/>
      <c r="D58504" s="88"/>
      <c r="E58504" s="88"/>
      <c r="F58504" s="88"/>
      <c r="G58504" s="88"/>
      <c r="H58504" s="88"/>
      <c r="I58504" s="88"/>
      <c r="J58504" s="88"/>
      <c r="K58504" s="88"/>
    </row>
    <row r="58505" spans="2:11" hidden="1" x14ac:dyDescent="0.2">
      <c r="B58505" s="88"/>
      <c r="C58505" s="88"/>
      <c r="D58505" s="88"/>
      <c r="E58505" s="88"/>
      <c r="F58505" s="88"/>
      <c r="G58505" s="88"/>
      <c r="H58505" s="88"/>
      <c r="I58505" s="88"/>
      <c r="J58505" s="88"/>
      <c r="K58505" s="88"/>
    </row>
    <row r="58506" spans="2:11" hidden="1" x14ac:dyDescent="0.2">
      <c r="B58506" s="88"/>
      <c r="C58506" s="88"/>
      <c r="D58506" s="88"/>
      <c r="E58506" s="88"/>
      <c r="F58506" s="88"/>
      <c r="G58506" s="88"/>
      <c r="H58506" s="88"/>
      <c r="I58506" s="88"/>
      <c r="J58506" s="88"/>
      <c r="K58506" s="88"/>
    </row>
    <row r="58507" spans="2:11" hidden="1" x14ac:dyDescent="0.2">
      <c r="B58507" s="88"/>
      <c r="C58507" s="88"/>
      <c r="D58507" s="88"/>
      <c r="E58507" s="88"/>
      <c r="F58507" s="88"/>
      <c r="G58507" s="88"/>
      <c r="H58507" s="88"/>
      <c r="I58507" s="88"/>
      <c r="J58507" s="88"/>
      <c r="K58507" s="88"/>
    </row>
    <row r="58508" spans="2:11" hidden="1" x14ac:dyDescent="0.2">
      <c r="B58508" s="88"/>
      <c r="C58508" s="88"/>
      <c r="D58508" s="88"/>
      <c r="E58508" s="88"/>
      <c r="F58508" s="88"/>
      <c r="G58508" s="88"/>
      <c r="H58508" s="88"/>
      <c r="I58508" s="88"/>
      <c r="J58508" s="88"/>
      <c r="K58508" s="88"/>
    </row>
    <row r="58509" spans="2:11" hidden="1" x14ac:dyDescent="0.2">
      <c r="B58509" s="88"/>
      <c r="C58509" s="88"/>
      <c r="D58509" s="88"/>
      <c r="E58509" s="88"/>
      <c r="F58509" s="88"/>
      <c r="G58509" s="88"/>
      <c r="H58509" s="88"/>
      <c r="I58509" s="88"/>
      <c r="J58509" s="88"/>
      <c r="K58509" s="88"/>
    </row>
    <row r="58510" spans="2:11" hidden="1" x14ac:dyDescent="0.2">
      <c r="B58510" s="88"/>
      <c r="C58510" s="88"/>
      <c r="D58510" s="88"/>
      <c r="E58510" s="88"/>
      <c r="F58510" s="88"/>
      <c r="G58510" s="88"/>
      <c r="H58510" s="88"/>
      <c r="I58510" s="88"/>
      <c r="J58510" s="88"/>
      <c r="K58510" s="88"/>
    </row>
    <row r="58511" spans="2:11" hidden="1" x14ac:dyDescent="0.2">
      <c r="B58511" s="88"/>
      <c r="C58511" s="88"/>
      <c r="D58511" s="88"/>
      <c r="E58511" s="88"/>
      <c r="F58511" s="88"/>
      <c r="G58511" s="88"/>
      <c r="H58511" s="88"/>
      <c r="I58511" s="88"/>
      <c r="J58511" s="88"/>
      <c r="K58511" s="88"/>
    </row>
    <row r="58512" spans="2:11" hidden="1" x14ac:dyDescent="0.2">
      <c r="B58512" s="88"/>
      <c r="C58512" s="88"/>
      <c r="D58512" s="88"/>
      <c r="E58512" s="88"/>
      <c r="F58512" s="88"/>
      <c r="G58512" s="88"/>
      <c r="H58512" s="88"/>
      <c r="I58512" s="88"/>
      <c r="J58512" s="88"/>
      <c r="K58512" s="88"/>
    </row>
    <row r="58513" spans="2:11" hidden="1" x14ac:dyDescent="0.2">
      <c r="B58513" s="88"/>
      <c r="C58513" s="88"/>
      <c r="D58513" s="88"/>
      <c r="E58513" s="88"/>
      <c r="F58513" s="88"/>
      <c r="G58513" s="88"/>
      <c r="H58513" s="88"/>
      <c r="I58513" s="88"/>
      <c r="J58513" s="88"/>
      <c r="K58513" s="88"/>
    </row>
    <row r="58514" spans="2:11" hidden="1" x14ac:dyDescent="0.2">
      <c r="B58514" s="88"/>
      <c r="C58514" s="88"/>
      <c r="D58514" s="88"/>
      <c r="E58514" s="88"/>
      <c r="F58514" s="88"/>
      <c r="G58514" s="88"/>
      <c r="H58514" s="88"/>
      <c r="I58514" s="88"/>
      <c r="J58514" s="88"/>
      <c r="K58514" s="88"/>
    </row>
    <row r="58515" spans="2:11" hidden="1" x14ac:dyDescent="0.2">
      <c r="B58515" s="88"/>
      <c r="C58515" s="88"/>
      <c r="D58515" s="88"/>
      <c r="E58515" s="88"/>
      <c r="F58515" s="88"/>
      <c r="G58515" s="88"/>
      <c r="H58515" s="88"/>
      <c r="I58515" s="88"/>
      <c r="J58515" s="88"/>
      <c r="K58515" s="88"/>
    </row>
    <row r="58516" spans="2:11" hidden="1" x14ac:dyDescent="0.2">
      <c r="B58516" s="88"/>
      <c r="C58516" s="88"/>
      <c r="D58516" s="88"/>
      <c r="E58516" s="88"/>
      <c r="F58516" s="88"/>
      <c r="G58516" s="88"/>
      <c r="H58516" s="88"/>
      <c r="I58516" s="88"/>
      <c r="J58516" s="88"/>
      <c r="K58516" s="88"/>
    </row>
    <row r="58517" spans="2:11" hidden="1" x14ac:dyDescent="0.2">
      <c r="B58517" s="88"/>
      <c r="C58517" s="88"/>
      <c r="D58517" s="88"/>
      <c r="E58517" s="88"/>
      <c r="F58517" s="88"/>
      <c r="G58517" s="88"/>
      <c r="H58517" s="88"/>
      <c r="I58517" s="88"/>
      <c r="J58517" s="88"/>
      <c r="K58517" s="88"/>
    </row>
    <row r="58518" spans="2:11" hidden="1" x14ac:dyDescent="0.2">
      <c r="B58518" s="88"/>
      <c r="C58518" s="88"/>
      <c r="D58518" s="88"/>
      <c r="E58518" s="88"/>
      <c r="F58518" s="88"/>
      <c r="G58518" s="88"/>
      <c r="H58518" s="88"/>
      <c r="I58518" s="88"/>
      <c r="J58518" s="88"/>
      <c r="K58518" s="88"/>
    </row>
    <row r="58519" spans="2:11" hidden="1" x14ac:dyDescent="0.2">
      <c r="B58519" s="88"/>
      <c r="C58519" s="88"/>
      <c r="D58519" s="88"/>
      <c r="E58519" s="88"/>
      <c r="F58519" s="88"/>
      <c r="G58519" s="88"/>
      <c r="H58519" s="88"/>
      <c r="I58519" s="88"/>
      <c r="J58519" s="88"/>
      <c r="K58519" s="88"/>
    </row>
    <row r="58520" spans="2:11" hidden="1" x14ac:dyDescent="0.2">
      <c r="B58520" s="88"/>
      <c r="C58520" s="88"/>
      <c r="D58520" s="88"/>
      <c r="E58520" s="88"/>
      <c r="F58520" s="88"/>
      <c r="G58520" s="88"/>
      <c r="H58520" s="88"/>
      <c r="I58520" s="88"/>
      <c r="J58520" s="88"/>
      <c r="K58520" s="88"/>
    </row>
    <row r="58521" spans="2:11" hidden="1" x14ac:dyDescent="0.2">
      <c r="B58521" s="88"/>
      <c r="C58521" s="88"/>
      <c r="D58521" s="88"/>
      <c r="E58521" s="88"/>
      <c r="F58521" s="88"/>
      <c r="G58521" s="88"/>
      <c r="H58521" s="88"/>
      <c r="I58521" s="88"/>
      <c r="J58521" s="88"/>
      <c r="K58521" s="88"/>
    </row>
    <row r="58522" spans="2:11" hidden="1" x14ac:dyDescent="0.2">
      <c r="B58522" s="88"/>
      <c r="C58522" s="88"/>
      <c r="D58522" s="88"/>
      <c r="E58522" s="88"/>
      <c r="F58522" s="88"/>
      <c r="G58522" s="88"/>
      <c r="H58522" s="88"/>
      <c r="I58522" s="88"/>
      <c r="J58522" s="88"/>
      <c r="K58522" s="88"/>
    </row>
    <row r="58523" spans="2:11" hidden="1" x14ac:dyDescent="0.2">
      <c r="B58523" s="88"/>
      <c r="C58523" s="88"/>
      <c r="D58523" s="88"/>
      <c r="E58523" s="88"/>
      <c r="F58523" s="88"/>
      <c r="G58523" s="88"/>
      <c r="H58523" s="88"/>
      <c r="I58523" s="88"/>
      <c r="J58523" s="88"/>
      <c r="K58523" s="88"/>
    </row>
    <row r="58524" spans="2:11" hidden="1" x14ac:dyDescent="0.2">
      <c r="B58524" s="88"/>
      <c r="C58524" s="88"/>
      <c r="D58524" s="88"/>
      <c r="E58524" s="88"/>
      <c r="F58524" s="88"/>
      <c r="G58524" s="88"/>
      <c r="H58524" s="88"/>
      <c r="I58524" s="88"/>
      <c r="J58524" s="88"/>
      <c r="K58524" s="88"/>
    </row>
    <row r="58525" spans="2:11" hidden="1" x14ac:dyDescent="0.2">
      <c r="B58525" s="88"/>
      <c r="C58525" s="88"/>
      <c r="D58525" s="88"/>
      <c r="E58525" s="88"/>
      <c r="F58525" s="88"/>
      <c r="G58525" s="88"/>
      <c r="H58525" s="88"/>
      <c r="I58525" s="88"/>
      <c r="J58525" s="88"/>
      <c r="K58525" s="88"/>
    </row>
    <row r="58526" spans="2:11" hidden="1" x14ac:dyDescent="0.2">
      <c r="B58526" s="88"/>
      <c r="C58526" s="88"/>
      <c r="D58526" s="88"/>
      <c r="E58526" s="88"/>
      <c r="F58526" s="88"/>
      <c r="G58526" s="88"/>
      <c r="H58526" s="88"/>
      <c r="I58526" s="88"/>
      <c r="J58526" s="88"/>
      <c r="K58526" s="88"/>
    </row>
    <row r="58527" spans="2:11" hidden="1" x14ac:dyDescent="0.2">
      <c r="B58527" s="88"/>
      <c r="C58527" s="88"/>
      <c r="D58527" s="88"/>
      <c r="E58527" s="88"/>
      <c r="F58527" s="88"/>
      <c r="G58527" s="88"/>
      <c r="H58527" s="88"/>
      <c r="I58527" s="88"/>
      <c r="J58527" s="88"/>
      <c r="K58527" s="88"/>
    </row>
    <row r="58528" spans="2:11" hidden="1" x14ac:dyDescent="0.2">
      <c r="B58528" s="88"/>
      <c r="C58528" s="88"/>
      <c r="D58528" s="88"/>
      <c r="E58528" s="88"/>
      <c r="F58528" s="88"/>
      <c r="G58528" s="88"/>
      <c r="H58528" s="88"/>
      <c r="I58528" s="88"/>
      <c r="J58528" s="88"/>
      <c r="K58528" s="88"/>
    </row>
    <row r="58529" spans="2:11" hidden="1" x14ac:dyDescent="0.2">
      <c r="B58529" s="88"/>
      <c r="C58529" s="88"/>
      <c r="D58529" s="88"/>
      <c r="E58529" s="88"/>
      <c r="F58529" s="88"/>
      <c r="G58529" s="88"/>
      <c r="H58529" s="88"/>
      <c r="I58529" s="88"/>
      <c r="J58529" s="88"/>
      <c r="K58529" s="88"/>
    </row>
    <row r="58530" spans="2:11" hidden="1" x14ac:dyDescent="0.2">
      <c r="B58530" s="88"/>
      <c r="C58530" s="88"/>
      <c r="D58530" s="88"/>
      <c r="E58530" s="88"/>
      <c r="F58530" s="88"/>
      <c r="G58530" s="88"/>
      <c r="H58530" s="88"/>
      <c r="I58530" s="88"/>
      <c r="J58530" s="88"/>
      <c r="K58530" s="88"/>
    </row>
    <row r="58531" spans="2:11" hidden="1" x14ac:dyDescent="0.2">
      <c r="B58531" s="88"/>
      <c r="C58531" s="88"/>
      <c r="D58531" s="88"/>
      <c r="E58531" s="88"/>
      <c r="F58531" s="88"/>
      <c r="G58531" s="88"/>
      <c r="H58531" s="88"/>
      <c r="I58531" s="88"/>
      <c r="J58531" s="88"/>
      <c r="K58531" s="88"/>
    </row>
    <row r="58532" spans="2:11" hidden="1" x14ac:dyDescent="0.2">
      <c r="B58532" s="88"/>
      <c r="C58532" s="88"/>
      <c r="D58532" s="88"/>
      <c r="E58532" s="88"/>
      <c r="F58532" s="88"/>
      <c r="G58532" s="88"/>
      <c r="H58532" s="88"/>
      <c r="I58532" s="88"/>
      <c r="J58532" s="88"/>
      <c r="K58532" s="88"/>
    </row>
    <row r="58533" spans="2:11" hidden="1" x14ac:dyDescent="0.2">
      <c r="B58533" s="88"/>
      <c r="C58533" s="88"/>
      <c r="D58533" s="88"/>
      <c r="E58533" s="88"/>
      <c r="F58533" s="88"/>
      <c r="G58533" s="88"/>
      <c r="H58533" s="88"/>
      <c r="I58533" s="88"/>
      <c r="J58533" s="88"/>
      <c r="K58533" s="88"/>
    </row>
    <row r="58534" spans="2:11" hidden="1" x14ac:dyDescent="0.2">
      <c r="B58534" s="88"/>
      <c r="C58534" s="88"/>
      <c r="D58534" s="88"/>
      <c r="E58534" s="88"/>
      <c r="F58534" s="88"/>
      <c r="G58534" s="88"/>
      <c r="H58534" s="88"/>
      <c r="I58534" s="88"/>
      <c r="J58534" s="88"/>
      <c r="K58534" s="88"/>
    </row>
    <row r="58535" spans="2:11" hidden="1" x14ac:dyDescent="0.2">
      <c r="B58535" s="88"/>
      <c r="C58535" s="88"/>
      <c r="D58535" s="88"/>
      <c r="E58535" s="88"/>
      <c r="F58535" s="88"/>
      <c r="G58535" s="88"/>
      <c r="H58535" s="88"/>
      <c r="I58535" s="88"/>
      <c r="J58535" s="88"/>
      <c r="K58535" s="88"/>
    </row>
    <row r="58536" spans="2:11" hidden="1" x14ac:dyDescent="0.2">
      <c r="B58536" s="88"/>
      <c r="C58536" s="88"/>
      <c r="D58536" s="88"/>
      <c r="E58536" s="88"/>
      <c r="F58536" s="88"/>
      <c r="G58536" s="88"/>
      <c r="H58536" s="88"/>
      <c r="I58536" s="88"/>
      <c r="J58536" s="88"/>
      <c r="K58536" s="88"/>
    </row>
    <row r="58537" spans="2:11" hidden="1" x14ac:dyDescent="0.2">
      <c r="B58537" s="88"/>
      <c r="C58537" s="88"/>
      <c r="D58537" s="88"/>
      <c r="E58537" s="88"/>
      <c r="F58537" s="88"/>
      <c r="G58537" s="88"/>
      <c r="H58537" s="88"/>
      <c r="I58537" s="88"/>
      <c r="J58537" s="88"/>
      <c r="K58537" s="88"/>
    </row>
    <row r="58538" spans="2:11" hidden="1" x14ac:dyDescent="0.2">
      <c r="B58538" s="88"/>
      <c r="C58538" s="88"/>
      <c r="D58538" s="88"/>
      <c r="E58538" s="88"/>
      <c r="F58538" s="88"/>
      <c r="G58538" s="88"/>
      <c r="H58538" s="88"/>
      <c r="I58538" s="88"/>
      <c r="J58538" s="88"/>
      <c r="K58538" s="88"/>
    </row>
    <row r="58539" spans="2:11" hidden="1" x14ac:dyDescent="0.2">
      <c r="B58539" s="88"/>
      <c r="C58539" s="88"/>
      <c r="D58539" s="88"/>
      <c r="E58539" s="88"/>
      <c r="F58539" s="88"/>
      <c r="G58539" s="88"/>
      <c r="H58539" s="88"/>
      <c r="I58539" s="88"/>
      <c r="J58539" s="88"/>
      <c r="K58539" s="88"/>
    </row>
    <row r="58540" spans="2:11" hidden="1" x14ac:dyDescent="0.2">
      <c r="B58540" s="88"/>
      <c r="C58540" s="88"/>
      <c r="D58540" s="88"/>
      <c r="E58540" s="88"/>
      <c r="F58540" s="88"/>
      <c r="G58540" s="88"/>
      <c r="H58540" s="88"/>
      <c r="I58540" s="88"/>
      <c r="J58540" s="88"/>
      <c r="K58540" s="88"/>
    </row>
    <row r="58541" spans="2:11" hidden="1" x14ac:dyDescent="0.2">
      <c r="B58541" s="88"/>
      <c r="C58541" s="88"/>
      <c r="D58541" s="88"/>
      <c r="E58541" s="88"/>
      <c r="F58541" s="88"/>
      <c r="G58541" s="88"/>
      <c r="H58541" s="88"/>
      <c r="I58541" s="88"/>
      <c r="J58541" s="88"/>
      <c r="K58541" s="88"/>
    </row>
    <row r="58542" spans="2:11" hidden="1" x14ac:dyDescent="0.2">
      <c r="B58542" s="88"/>
      <c r="C58542" s="88"/>
      <c r="D58542" s="88"/>
      <c r="E58542" s="88"/>
      <c r="F58542" s="88"/>
      <c r="G58542" s="88"/>
      <c r="H58542" s="88"/>
      <c r="I58542" s="88"/>
      <c r="J58542" s="88"/>
      <c r="K58542" s="88"/>
    </row>
    <row r="58543" spans="2:11" hidden="1" x14ac:dyDescent="0.2">
      <c r="B58543" s="88"/>
      <c r="C58543" s="88"/>
      <c r="D58543" s="88"/>
      <c r="E58543" s="88"/>
      <c r="F58543" s="88"/>
      <c r="G58543" s="88"/>
      <c r="H58543" s="88"/>
      <c r="I58543" s="88"/>
      <c r="J58543" s="88"/>
      <c r="K58543" s="88"/>
    </row>
    <row r="58544" spans="2:11" hidden="1" x14ac:dyDescent="0.2">
      <c r="B58544" s="88"/>
      <c r="C58544" s="88"/>
      <c r="D58544" s="88"/>
      <c r="E58544" s="88"/>
      <c r="F58544" s="88"/>
      <c r="G58544" s="88"/>
      <c r="H58544" s="88"/>
      <c r="I58544" s="88"/>
      <c r="J58544" s="88"/>
      <c r="K58544" s="88"/>
    </row>
    <row r="58545" spans="2:11" hidden="1" x14ac:dyDescent="0.2">
      <c r="B58545" s="88"/>
      <c r="C58545" s="88"/>
      <c r="D58545" s="88"/>
      <c r="E58545" s="88"/>
      <c r="F58545" s="88"/>
      <c r="G58545" s="88"/>
      <c r="H58545" s="88"/>
      <c r="I58545" s="88"/>
      <c r="J58545" s="88"/>
      <c r="K58545" s="88"/>
    </row>
    <row r="58546" spans="2:11" hidden="1" x14ac:dyDescent="0.2">
      <c r="B58546" s="88"/>
      <c r="C58546" s="88"/>
      <c r="D58546" s="88"/>
      <c r="E58546" s="88"/>
      <c r="F58546" s="88"/>
      <c r="G58546" s="88"/>
      <c r="H58546" s="88"/>
      <c r="I58546" s="88"/>
      <c r="J58546" s="88"/>
      <c r="K58546" s="88"/>
    </row>
    <row r="58547" spans="2:11" hidden="1" x14ac:dyDescent="0.2">
      <c r="B58547" s="88"/>
      <c r="C58547" s="88"/>
      <c r="D58547" s="88"/>
      <c r="E58547" s="88"/>
      <c r="F58547" s="88"/>
      <c r="G58547" s="88"/>
      <c r="H58547" s="88"/>
      <c r="I58547" s="88"/>
      <c r="J58547" s="88"/>
      <c r="K58547" s="88"/>
    </row>
    <row r="58548" spans="2:11" hidden="1" x14ac:dyDescent="0.2">
      <c r="B58548" s="88"/>
      <c r="C58548" s="88"/>
      <c r="D58548" s="88"/>
      <c r="E58548" s="88"/>
      <c r="F58548" s="88"/>
      <c r="G58548" s="88"/>
      <c r="H58548" s="88"/>
      <c r="I58548" s="88"/>
      <c r="J58548" s="88"/>
      <c r="K58548" s="88"/>
    </row>
    <row r="58549" spans="2:11" hidden="1" x14ac:dyDescent="0.2">
      <c r="B58549" s="88"/>
      <c r="C58549" s="88"/>
      <c r="D58549" s="88"/>
      <c r="E58549" s="88"/>
      <c r="F58549" s="88"/>
      <c r="G58549" s="88"/>
      <c r="H58549" s="88"/>
      <c r="I58549" s="88"/>
      <c r="J58549" s="88"/>
      <c r="K58549" s="88"/>
    </row>
    <row r="58550" spans="2:11" hidden="1" x14ac:dyDescent="0.2">
      <c r="B58550" s="88"/>
      <c r="C58550" s="88"/>
      <c r="D58550" s="88"/>
      <c r="E58550" s="88"/>
      <c r="F58550" s="88"/>
      <c r="G58550" s="88"/>
      <c r="H58550" s="88"/>
      <c r="I58550" s="88"/>
      <c r="J58550" s="88"/>
      <c r="K58550" s="88"/>
    </row>
    <row r="58551" spans="2:11" hidden="1" x14ac:dyDescent="0.2">
      <c r="B58551" s="88"/>
      <c r="C58551" s="88"/>
      <c r="D58551" s="88"/>
      <c r="E58551" s="88"/>
      <c r="F58551" s="88"/>
      <c r="G58551" s="88"/>
      <c r="H58551" s="88"/>
      <c r="I58551" s="88"/>
      <c r="J58551" s="88"/>
      <c r="K58551" s="88"/>
    </row>
    <row r="58552" spans="2:11" hidden="1" x14ac:dyDescent="0.2">
      <c r="B58552" s="88"/>
      <c r="C58552" s="88"/>
      <c r="D58552" s="88"/>
      <c r="E58552" s="88"/>
      <c r="F58552" s="88"/>
      <c r="G58552" s="88"/>
      <c r="H58552" s="88"/>
      <c r="I58552" s="88"/>
      <c r="J58552" s="88"/>
      <c r="K58552" s="88"/>
    </row>
    <row r="58553" spans="2:11" hidden="1" x14ac:dyDescent="0.2">
      <c r="B58553" s="88"/>
      <c r="C58553" s="88"/>
      <c r="D58553" s="88"/>
      <c r="E58553" s="88"/>
      <c r="F58553" s="88"/>
      <c r="G58553" s="88"/>
      <c r="H58553" s="88"/>
      <c r="I58553" s="88"/>
      <c r="J58553" s="88"/>
      <c r="K58553" s="88"/>
    </row>
    <row r="58554" spans="2:11" hidden="1" x14ac:dyDescent="0.2">
      <c r="B58554" s="88"/>
      <c r="C58554" s="88"/>
      <c r="D58554" s="88"/>
      <c r="E58554" s="88"/>
      <c r="F58554" s="88"/>
      <c r="G58554" s="88"/>
      <c r="H58554" s="88"/>
      <c r="I58554" s="88"/>
      <c r="J58554" s="88"/>
      <c r="K58554" s="88"/>
    </row>
    <row r="58555" spans="2:11" hidden="1" x14ac:dyDescent="0.2">
      <c r="B58555" s="88"/>
      <c r="C58555" s="88"/>
      <c r="D58555" s="88"/>
      <c r="E58555" s="88"/>
      <c r="F58555" s="88"/>
      <c r="G58555" s="88"/>
      <c r="H58555" s="88"/>
      <c r="I58555" s="88"/>
      <c r="J58555" s="88"/>
      <c r="K58555" s="88"/>
    </row>
    <row r="58556" spans="2:11" hidden="1" x14ac:dyDescent="0.2">
      <c r="B58556" s="88"/>
      <c r="C58556" s="88"/>
      <c r="D58556" s="88"/>
      <c r="E58556" s="88"/>
      <c r="F58556" s="88"/>
      <c r="G58556" s="88"/>
      <c r="H58556" s="88"/>
      <c r="I58556" s="88"/>
      <c r="J58556" s="88"/>
      <c r="K58556" s="88"/>
    </row>
    <row r="58557" spans="2:11" hidden="1" x14ac:dyDescent="0.2">
      <c r="B58557" s="88"/>
      <c r="C58557" s="88"/>
      <c r="D58557" s="88"/>
      <c r="E58557" s="88"/>
      <c r="F58557" s="88"/>
      <c r="G58557" s="88"/>
      <c r="H58557" s="88"/>
      <c r="I58557" s="88"/>
      <c r="J58557" s="88"/>
      <c r="K58557" s="88"/>
    </row>
    <row r="58558" spans="2:11" hidden="1" x14ac:dyDescent="0.2">
      <c r="B58558" s="88"/>
      <c r="C58558" s="88"/>
      <c r="D58558" s="88"/>
      <c r="E58558" s="88"/>
      <c r="F58558" s="88"/>
      <c r="G58558" s="88"/>
      <c r="H58558" s="88"/>
      <c r="I58558" s="88"/>
      <c r="J58558" s="88"/>
      <c r="K58558" s="88"/>
    </row>
    <row r="58559" spans="2:11" hidden="1" x14ac:dyDescent="0.2">
      <c r="B58559" s="88"/>
      <c r="C58559" s="88"/>
      <c r="D58559" s="88"/>
      <c r="E58559" s="88"/>
      <c r="F58559" s="88"/>
      <c r="G58559" s="88"/>
      <c r="H58559" s="88"/>
      <c r="I58559" s="88"/>
      <c r="J58559" s="88"/>
      <c r="K58559" s="88"/>
    </row>
    <row r="58560" spans="2:11" hidden="1" x14ac:dyDescent="0.2">
      <c r="B58560" s="88"/>
      <c r="C58560" s="88"/>
      <c r="D58560" s="88"/>
      <c r="E58560" s="88"/>
      <c r="F58560" s="88"/>
      <c r="G58560" s="88"/>
      <c r="H58560" s="88"/>
      <c r="I58560" s="88"/>
      <c r="J58560" s="88"/>
      <c r="K58560" s="88"/>
    </row>
    <row r="58561" spans="2:11" hidden="1" x14ac:dyDescent="0.2">
      <c r="B58561" s="88"/>
      <c r="C58561" s="88"/>
      <c r="D58561" s="88"/>
      <c r="E58561" s="88"/>
      <c r="F58561" s="88"/>
      <c r="G58561" s="88"/>
      <c r="H58561" s="88"/>
      <c r="I58561" s="88"/>
      <c r="J58561" s="88"/>
      <c r="K58561" s="88"/>
    </row>
    <row r="58562" spans="2:11" hidden="1" x14ac:dyDescent="0.2">
      <c r="B58562" s="88"/>
      <c r="C58562" s="88"/>
      <c r="D58562" s="88"/>
      <c r="E58562" s="88"/>
      <c r="F58562" s="88"/>
      <c r="G58562" s="88"/>
      <c r="H58562" s="88"/>
      <c r="I58562" s="88"/>
      <c r="J58562" s="88"/>
      <c r="K58562" s="88"/>
    </row>
    <row r="58563" spans="2:11" hidden="1" x14ac:dyDescent="0.2">
      <c r="B58563" s="88"/>
      <c r="C58563" s="88"/>
      <c r="D58563" s="88"/>
      <c r="E58563" s="88"/>
      <c r="F58563" s="88"/>
      <c r="G58563" s="88"/>
      <c r="H58563" s="88"/>
      <c r="I58563" s="88"/>
      <c r="J58563" s="88"/>
      <c r="K58563" s="88"/>
    </row>
    <row r="58564" spans="2:11" hidden="1" x14ac:dyDescent="0.2">
      <c r="B58564" s="88"/>
      <c r="C58564" s="88"/>
      <c r="D58564" s="88"/>
      <c r="E58564" s="88"/>
      <c r="F58564" s="88"/>
      <c r="G58564" s="88"/>
      <c r="H58564" s="88"/>
      <c r="I58564" s="88"/>
      <c r="J58564" s="88"/>
      <c r="K58564" s="88"/>
    </row>
    <row r="58565" spans="2:11" hidden="1" x14ac:dyDescent="0.2">
      <c r="B58565" s="88"/>
      <c r="C58565" s="88"/>
      <c r="D58565" s="88"/>
      <c r="E58565" s="88"/>
      <c r="F58565" s="88"/>
      <c r="G58565" s="88"/>
      <c r="H58565" s="88"/>
      <c r="I58565" s="88"/>
      <c r="J58565" s="88"/>
      <c r="K58565" s="88"/>
    </row>
    <row r="58566" spans="2:11" hidden="1" x14ac:dyDescent="0.2">
      <c r="B58566" s="88"/>
      <c r="C58566" s="88"/>
      <c r="D58566" s="88"/>
      <c r="E58566" s="88"/>
      <c r="F58566" s="88"/>
      <c r="G58566" s="88"/>
      <c r="H58566" s="88"/>
      <c r="I58566" s="88"/>
      <c r="J58566" s="88"/>
      <c r="K58566" s="88"/>
    </row>
    <row r="58567" spans="2:11" hidden="1" x14ac:dyDescent="0.2">
      <c r="B58567" s="88"/>
      <c r="C58567" s="88"/>
      <c r="D58567" s="88"/>
      <c r="E58567" s="88"/>
      <c r="F58567" s="88"/>
      <c r="G58567" s="88"/>
      <c r="H58567" s="88"/>
      <c r="I58567" s="88"/>
      <c r="J58567" s="88"/>
      <c r="K58567" s="88"/>
    </row>
    <row r="58568" spans="2:11" hidden="1" x14ac:dyDescent="0.2">
      <c r="B58568" s="88"/>
      <c r="C58568" s="88"/>
      <c r="D58568" s="88"/>
      <c r="E58568" s="88"/>
      <c r="F58568" s="88"/>
      <c r="G58568" s="88"/>
      <c r="H58568" s="88"/>
      <c r="I58568" s="88"/>
      <c r="J58568" s="88"/>
      <c r="K58568" s="88"/>
    </row>
    <row r="58569" spans="2:11" hidden="1" x14ac:dyDescent="0.2">
      <c r="B58569" s="88"/>
      <c r="C58569" s="88"/>
      <c r="D58569" s="88"/>
      <c r="E58569" s="88"/>
      <c r="F58569" s="88"/>
      <c r="G58569" s="88"/>
      <c r="H58569" s="88"/>
      <c r="I58569" s="88"/>
      <c r="J58569" s="88"/>
      <c r="K58569" s="88"/>
    </row>
    <row r="58570" spans="2:11" hidden="1" x14ac:dyDescent="0.2">
      <c r="B58570" s="88"/>
      <c r="C58570" s="88"/>
      <c r="D58570" s="88"/>
      <c r="E58570" s="88"/>
      <c r="F58570" s="88"/>
      <c r="G58570" s="88"/>
      <c r="H58570" s="88"/>
      <c r="I58570" s="88"/>
      <c r="J58570" s="88"/>
      <c r="K58570" s="88"/>
    </row>
    <row r="58571" spans="2:11" hidden="1" x14ac:dyDescent="0.2">
      <c r="B58571" s="88"/>
      <c r="C58571" s="88"/>
      <c r="D58571" s="88"/>
      <c r="E58571" s="88"/>
      <c r="F58571" s="88"/>
      <c r="G58571" s="88"/>
      <c r="H58571" s="88"/>
      <c r="I58571" s="88"/>
      <c r="J58571" s="88"/>
      <c r="K58571" s="88"/>
    </row>
    <row r="58572" spans="2:11" hidden="1" x14ac:dyDescent="0.2">
      <c r="B58572" s="88"/>
      <c r="C58572" s="88"/>
      <c r="D58572" s="88"/>
      <c r="E58572" s="88"/>
      <c r="F58572" s="88"/>
      <c r="G58572" s="88"/>
      <c r="H58572" s="88"/>
      <c r="I58572" s="88"/>
      <c r="J58572" s="88"/>
      <c r="K58572" s="88"/>
    </row>
    <row r="58573" spans="2:11" hidden="1" x14ac:dyDescent="0.2">
      <c r="B58573" s="88"/>
      <c r="C58573" s="88"/>
      <c r="D58573" s="88"/>
      <c r="E58573" s="88"/>
      <c r="F58573" s="88"/>
      <c r="G58573" s="88"/>
      <c r="H58573" s="88"/>
      <c r="I58573" s="88"/>
      <c r="J58573" s="88"/>
      <c r="K58573" s="88"/>
    </row>
    <row r="58574" spans="2:11" hidden="1" x14ac:dyDescent="0.2">
      <c r="B58574" s="88"/>
      <c r="C58574" s="88"/>
      <c r="D58574" s="88"/>
      <c r="E58574" s="88"/>
      <c r="F58574" s="88"/>
      <c r="G58574" s="88"/>
      <c r="H58574" s="88"/>
      <c r="I58574" s="88"/>
      <c r="J58574" s="88"/>
      <c r="K58574" s="88"/>
    </row>
    <row r="58575" spans="2:11" hidden="1" x14ac:dyDescent="0.2">
      <c r="B58575" s="88"/>
      <c r="C58575" s="88"/>
      <c r="D58575" s="88"/>
      <c r="E58575" s="88"/>
      <c r="F58575" s="88"/>
      <c r="G58575" s="88"/>
      <c r="H58575" s="88"/>
      <c r="I58575" s="88"/>
      <c r="J58575" s="88"/>
      <c r="K58575" s="88"/>
    </row>
    <row r="58576" spans="2:11" hidden="1" x14ac:dyDescent="0.2">
      <c r="B58576" s="88"/>
      <c r="C58576" s="88"/>
      <c r="D58576" s="88"/>
      <c r="E58576" s="88"/>
      <c r="F58576" s="88"/>
      <c r="G58576" s="88"/>
      <c r="H58576" s="88"/>
      <c r="I58576" s="88"/>
      <c r="J58576" s="88"/>
      <c r="K58576" s="88"/>
    </row>
    <row r="58577" spans="2:11" hidden="1" x14ac:dyDescent="0.2">
      <c r="B58577" s="88"/>
      <c r="C58577" s="88"/>
      <c r="D58577" s="88"/>
      <c r="E58577" s="88"/>
      <c r="F58577" s="88"/>
      <c r="G58577" s="88"/>
      <c r="H58577" s="88"/>
      <c r="I58577" s="88"/>
      <c r="J58577" s="88"/>
      <c r="K58577" s="88"/>
    </row>
    <row r="58578" spans="2:11" hidden="1" x14ac:dyDescent="0.2">
      <c r="B58578" s="88"/>
      <c r="C58578" s="88"/>
      <c r="D58578" s="88"/>
      <c r="E58578" s="88"/>
      <c r="F58578" s="88"/>
      <c r="G58578" s="88"/>
      <c r="H58578" s="88"/>
      <c r="I58578" s="88"/>
      <c r="J58578" s="88"/>
      <c r="K58578" s="88"/>
    </row>
    <row r="58579" spans="2:11" hidden="1" x14ac:dyDescent="0.2">
      <c r="B58579" s="88"/>
      <c r="C58579" s="88"/>
      <c r="D58579" s="88"/>
      <c r="E58579" s="88"/>
      <c r="F58579" s="88"/>
      <c r="G58579" s="88"/>
      <c r="H58579" s="88"/>
      <c r="I58579" s="88"/>
      <c r="J58579" s="88"/>
      <c r="K58579" s="88"/>
    </row>
    <row r="58580" spans="2:11" hidden="1" x14ac:dyDescent="0.2">
      <c r="B58580" s="88"/>
      <c r="C58580" s="88"/>
      <c r="D58580" s="88"/>
      <c r="E58580" s="88"/>
      <c r="F58580" s="88"/>
      <c r="G58580" s="88"/>
      <c r="H58580" s="88"/>
      <c r="I58580" s="88"/>
      <c r="J58580" s="88"/>
      <c r="K58580" s="88"/>
    </row>
    <row r="58581" spans="2:11" hidden="1" x14ac:dyDescent="0.2">
      <c r="B58581" s="88"/>
      <c r="C58581" s="88"/>
      <c r="D58581" s="88"/>
      <c r="E58581" s="88"/>
      <c r="F58581" s="88"/>
      <c r="G58581" s="88"/>
      <c r="H58581" s="88"/>
      <c r="I58581" s="88"/>
      <c r="J58581" s="88"/>
      <c r="K58581" s="88"/>
    </row>
    <row r="58582" spans="2:11" hidden="1" x14ac:dyDescent="0.2">
      <c r="B58582" s="88"/>
      <c r="C58582" s="88"/>
      <c r="D58582" s="88"/>
      <c r="E58582" s="88"/>
      <c r="F58582" s="88"/>
      <c r="G58582" s="88"/>
      <c r="H58582" s="88"/>
      <c r="I58582" s="88"/>
      <c r="J58582" s="88"/>
      <c r="K58582" s="88"/>
    </row>
    <row r="58583" spans="2:11" hidden="1" x14ac:dyDescent="0.2">
      <c r="B58583" s="88"/>
      <c r="C58583" s="88"/>
      <c r="D58583" s="88"/>
      <c r="E58583" s="88"/>
      <c r="F58583" s="88"/>
      <c r="G58583" s="88"/>
      <c r="H58583" s="88"/>
      <c r="I58583" s="88"/>
      <c r="J58583" s="88"/>
      <c r="K58583" s="88"/>
    </row>
    <row r="58584" spans="2:11" hidden="1" x14ac:dyDescent="0.2">
      <c r="B58584" s="88"/>
      <c r="C58584" s="88"/>
      <c r="D58584" s="88"/>
      <c r="E58584" s="88"/>
      <c r="F58584" s="88"/>
      <c r="G58584" s="88"/>
      <c r="H58584" s="88"/>
      <c r="I58584" s="88"/>
      <c r="J58584" s="88"/>
      <c r="K58584" s="88"/>
    </row>
    <row r="58585" spans="2:11" hidden="1" x14ac:dyDescent="0.2">
      <c r="B58585" s="88"/>
      <c r="C58585" s="88"/>
      <c r="D58585" s="88"/>
      <c r="E58585" s="88"/>
      <c r="F58585" s="88"/>
      <c r="G58585" s="88"/>
      <c r="H58585" s="88"/>
      <c r="I58585" s="88"/>
      <c r="J58585" s="88"/>
      <c r="K58585" s="88"/>
    </row>
    <row r="58586" spans="2:11" hidden="1" x14ac:dyDescent="0.2">
      <c r="B58586" s="88"/>
      <c r="C58586" s="88"/>
      <c r="D58586" s="88"/>
      <c r="E58586" s="88"/>
      <c r="F58586" s="88"/>
      <c r="G58586" s="88"/>
      <c r="H58586" s="88"/>
      <c r="I58586" s="88"/>
      <c r="J58586" s="88"/>
      <c r="K58586" s="88"/>
    </row>
    <row r="58587" spans="2:11" hidden="1" x14ac:dyDescent="0.2">
      <c r="B58587" s="88"/>
      <c r="C58587" s="88"/>
      <c r="D58587" s="88"/>
      <c r="E58587" s="88"/>
      <c r="F58587" s="88"/>
      <c r="G58587" s="88"/>
      <c r="H58587" s="88"/>
      <c r="I58587" s="88"/>
      <c r="J58587" s="88"/>
      <c r="K58587" s="88"/>
    </row>
    <row r="58588" spans="2:11" hidden="1" x14ac:dyDescent="0.2">
      <c r="B58588" s="88"/>
      <c r="C58588" s="88"/>
      <c r="D58588" s="88"/>
      <c r="E58588" s="88"/>
      <c r="F58588" s="88"/>
      <c r="G58588" s="88"/>
      <c r="H58588" s="88"/>
      <c r="I58588" s="88"/>
      <c r="J58588" s="88"/>
      <c r="K58588" s="88"/>
    </row>
    <row r="58589" spans="2:11" hidden="1" x14ac:dyDescent="0.2">
      <c r="B58589" s="88"/>
      <c r="C58589" s="88"/>
      <c r="D58589" s="88"/>
      <c r="E58589" s="88"/>
      <c r="F58589" s="88"/>
      <c r="G58589" s="88"/>
      <c r="H58589" s="88"/>
      <c r="I58589" s="88"/>
      <c r="J58589" s="88"/>
      <c r="K58589" s="88"/>
    </row>
    <row r="58590" spans="2:11" hidden="1" x14ac:dyDescent="0.2">
      <c r="B58590" s="88"/>
      <c r="C58590" s="88"/>
      <c r="D58590" s="88"/>
      <c r="E58590" s="88"/>
      <c r="F58590" s="88"/>
      <c r="G58590" s="88"/>
      <c r="H58590" s="88"/>
      <c r="I58590" s="88"/>
      <c r="J58590" s="88"/>
      <c r="K58590" s="88"/>
    </row>
    <row r="58591" spans="2:11" hidden="1" x14ac:dyDescent="0.2">
      <c r="B58591" s="88"/>
      <c r="C58591" s="88"/>
      <c r="D58591" s="88"/>
      <c r="E58591" s="88"/>
      <c r="F58591" s="88"/>
      <c r="G58591" s="88"/>
      <c r="H58591" s="88"/>
      <c r="I58591" s="88"/>
      <c r="J58591" s="88"/>
      <c r="K58591" s="88"/>
    </row>
    <row r="58592" spans="2:11" hidden="1" x14ac:dyDescent="0.2">
      <c r="B58592" s="88"/>
      <c r="C58592" s="88"/>
      <c r="D58592" s="88"/>
      <c r="E58592" s="88"/>
      <c r="F58592" s="88"/>
      <c r="G58592" s="88"/>
      <c r="H58592" s="88"/>
      <c r="I58592" s="88"/>
      <c r="J58592" s="88"/>
      <c r="K58592" s="88"/>
    </row>
    <row r="58593" spans="2:11" hidden="1" x14ac:dyDescent="0.2">
      <c r="B58593" s="88"/>
      <c r="C58593" s="88"/>
      <c r="D58593" s="88"/>
      <c r="E58593" s="88"/>
      <c r="F58593" s="88"/>
      <c r="G58593" s="88"/>
      <c r="H58593" s="88"/>
      <c r="I58593" s="88"/>
      <c r="J58593" s="88"/>
      <c r="K58593" s="88"/>
    </row>
    <row r="58594" spans="2:11" hidden="1" x14ac:dyDescent="0.2">
      <c r="B58594" s="88"/>
      <c r="C58594" s="88"/>
      <c r="D58594" s="88"/>
      <c r="E58594" s="88"/>
      <c r="F58594" s="88"/>
      <c r="G58594" s="88"/>
      <c r="H58594" s="88"/>
      <c r="I58594" s="88"/>
      <c r="J58594" s="88"/>
      <c r="K58594" s="88"/>
    </row>
    <row r="58595" spans="2:11" hidden="1" x14ac:dyDescent="0.2">
      <c r="B58595" s="88"/>
      <c r="C58595" s="88"/>
      <c r="D58595" s="88"/>
      <c r="E58595" s="88"/>
      <c r="F58595" s="88"/>
      <c r="G58595" s="88"/>
      <c r="H58595" s="88"/>
      <c r="I58595" s="88"/>
      <c r="J58595" s="88"/>
      <c r="K58595" s="88"/>
    </row>
    <row r="58596" spans="2:11" hidden="1" x14ac:dyDescent="0.2">
      <c r="B58596" s="88"/>
      <c r="C58596" s="88"/>
      <c r="D58596" s="88"/>
      <c r="E58596" s="88"/>
      <c r="F58596" s="88"/>
      <c r="G58596" s="88"/>
      <c r="H58596" s="88"/>
      <c r="I58596" s="88"/>
      <c r="J58596" s="88"/>
      <c r="K58596" s="88"/>
    </row>
    <row r="58597" spans="2:11" hidden="1" x14ac:dyDescent="0.2">
      <c r="B58597" s="88"/>
      <c r="C58597" s="88"/>
      <c r="D58597" s="88"/>
      <c r="E58597" s="88"/>
      <c r="F58597" s="88"/>
      <c r="G58597" s="88"/>
      <c r="H58597" s="88"/>
      <c r="I58597" s="88"/>
      <c r="J58597" s="88"/>
      <c r="K58597" s="88"/>
    </row>
    <row r="58598" spans="2:11" hidden="1" x14ac:dyDescent="0.2">
      <c r="B58598" s="88"/>
      <c r="C58598" s="88"/>
      <c r="D58598" s="88"/>
      <c r="E58598" s="88"/>
      <c r="F58598" s="88"/>
      <c r="G58598" s="88"/>
      <c r="H58598" s="88"/>
      <c r="I58598" s="88"/>
      <c r="J58598" s="88"/>
      <c r="K58598" s="88"/>
    </row>
    <row r="58599" spans="2:11" hidden="1" x14ac:dyDescent="0.2">
      <c r="B58599" s="88"/>
      <c r="C58599" s="88"/>
      <c r="D58599" s="88"/>
      <c r="E58599" s="88"/>
      <c r="F58599" s="88"/>
      <c r="G58599" s="88"/>
      <c r="H58599" s="88"/>
      <c r="I58599" s="88"/>
      <c r="J58599" s="88"/>
      <c r="K58599" s="88"/>
    </row>
    <row r="58600" spans="2:11" hidden="1" x14ac:dyDescent="0.2">
      <c r="B58600" s="88"/>
      <c r="C58600" s="88"/>
      <c r="D58600" s="88"/>
      <c r="E58600" s="88"/>
      <c r="F58600" s="88"/>
      <c r="G58600" s="88"/>
      <c r="H58600" s="88"/>
      <c r="I58600" s="88"/>
      <c r="J58600" s="88"/>
      <c r="K58600" s="88"/>
    </row>
    <row r="58601" spans="2:11" hidden="1" x14ac:dyDescent="0.2">
      <c r="B58601" s="88"/>
      <c r="C58601" s="88"/>
      <c r="D58601" s="88"/>
      <c r="E58601" s="88"/>
      <c r="F58601" s="88"/>
      <c r="G58601" s="88"/>
      <c r="H58601" s="88"/>
      <c r="I58601" s="88"/>
      <c r="J58601" s="88"/>
      <c r="K58601" s="88"/>
    </row>
    <row r="58602" spans="2:11" hidden="1" x14ac:dyDescent="0.2">
      <c r="B58602" s="88"/>
      <c r="C58602" s="88"/>
      <c r="D58602" s="88"/>
      <c r="E58602" s="88"/>
      <c r="F58602" s="88"/>
      <c r="G58602" s="88"/>
      <c r="H58602" s="88"/>
      <c r="I58602" s="88"/>
      <c r="J58602" s="88"/>
      <c r="K58602" s="88"/>
    </row>
    <row r="58603" spans="2:11" hidden="1" x14ac:dyDescent="0.2">
      <c r="B58603" s="88"/>
      <c r="C58603" s="88"/>
      <c r="D58603" s="88"/>
      <c r="E58603" s="88"/>
      <c r="F58603" s="88"/>
      <c r="G58603" s="88"/>
      <c r="H58603" s="88"/>
      <c r="I58603" s="88"/>
      <c r="J58603" s="88"/>
      <c r="K58603" s="88"/>
    </row>
    <row r="58604" spans="2:11" hidden="1" x14ac:dyDescent="0.2">
      <c r="B58604" s="88"/>
      <c r="C58604" s="88"/>
      <c r="D58604" s="88"/>
      <c r="E58604" s="88"/>
      <c r="F58604" s="88"/>
      <c r="G58604" s="88"/>
      <c r="H58604" s="88"/>
      <c r="I58604" s="88"/>
      <c r="J58604" s="88"/>
      <c r="K58604" s="88"/>
    </row>
    <row r="58605" spans="2:11" hidden="1" x14ac:dyDescent="0.2">
      <c r="B58605" s="88"/>
      <c r="C58605" s="88"/>
      <c r="D58605" s="88"/>
      <c r="E58605" s="88"/>
      <c r="F58605" s="88"/>
      <c r="G58605" s="88"/>
      <c r="H58605" s="88"/>
      <c r="I58605" s="88"/>
      <c r="J58605" s="88"/>
      <c r="K58605" s="88"/>
    </row>
    <row r="58606" spans="2:11" hidden="1" x14ac:dyDescent="0.2">
      <c r="B58606" s="88"/>
      <c r="C58606" s="88"/>
      <c r="D58606" s="88"/>
      <c r="E58606" s="88"/>
      <c r="F58606" s="88"/>
      <c r="G58606" s="88"/>
      <c r="H58606" s="88"/>
      <c r="I58606" s="88"/>
      <c r="J58606" s="88"/>
      <c r="K58606" s="88"/>
    </row>
    <row r="58607" spans="2:11" hidden="1" x14ac:dyDescent="0.2">
      <c r="B58607" s="88"/>
      <c r="C58607" s="88"/>
      <c r="D58607" s="88"/>
      <c r="E58607" s="88"/>
      <c r="F58607" s="88"/>
      <c r="G58607" s="88"/>
      <c r="H58607" s="88"/>
      <c r="I58607" s="88"/>
      <c r="J58607" s="88"/>
      <c r="K58607" s="88"/>
    </row>
    <row r="58608" spans="2:11" hidden="1" x14ac:dyDescent="0.2">
      <c r="B58608" s="88"/>
      <c r="C58608" s="88"/>
      <c r="D58608" s="88"/>
      <c r="E58608" s="88"/>
      <c r="F58608" s="88"/>
      <c r="G58608" s="88"/>
      <c r="H58608" s="88"/>
      <c r="I58608" s="88"/>
      <c r="J58608" s="88"/>
      <c r="K58608" s="88"/>
    </row>
    <row r="58609" spans="2:11" hidden="1" x14ac:dyDescent="0.2">
      <c r="B58609" s="88"/>
      <c r="C58609" s="88"/>
      <c r="D58609" s="88"/>
      <c r="E58609" s="88"/>
      <c r="F58609" s="88"/>
      <c r="G58609" s="88"/>
      <c r="H58609" s="88"/>
      <c r="I58609" s="88"/>
      <c r="J58609" s="88"/>
      <c r="K58609" s="88"/>
    </row>
    <row r="58610" spans="2:11" hidden="1" x14ac:dyDescent="0.2">
      <c r="B58610" s="88"/>
      <c r="C58610" s="88"/>
      <c r="D58610" s="88"/>
      <c r="E58610" s="88"/>
      <c r="F58610" s="88"/>
      <c r="G58610" s="88"/>
      <c r="H58610" s="88"/>
      <c r="I58610" s="88"/>
      <c r="J58610" s="88"/>
      <c r="K58610" s="88"/>
    </row>
    <row r="58611" spans="2:11" hidden="1" x14ac:dyDescent="0.2">
      <c r="B58611" s="88"/>
      <c r="C58611" s="88"/>
      <c r="D58611" s="88"/>
      <c r="E58611" s="88"/>
      <c r="F58611" s="88"/>
      <c r="G58611" s="88"/>
      <c r="H58611" s="88"/>
      <c r="I58611" s="88"/>
      <c r="J58611" s="88"/>
      <c r="K58611" s="88"/>
    </row>
    <row r="58612" spans="2:11" hidden="1" x14ac:dyDescent="0.2">
      <c r="B58612" s="88"/>
      <c r="C58612" s="88"/>
      <c r="D58612" s="88"/>
      <c r="E58612" s="88"/>
      <c r="F58612" s="88"/>
      <c r="G58612" s="88"/>
      <c r="H58612" s="88"/>
      <c r="I58612" s="88"/>
      <c r="J58612" s="88"/>
      <c r="K58612" s="88"/>
    </row>
    <row r="58613" spans="2:11" hidden="1" x14ac:dyDescent="0.2">
      <c r="B58613" s="88"/>
      <c r="C58613" s="88"/>
      <c r="D58613" s="88"/>
      <c r="E58613" s="88"/>
      <c r="F58613" s="88"/>
      <c r="G58613" s="88"/>
      <c r="H58613" s="88"/>
      <c r="I58613" s="88"/>
      <c r="J58613" s="88"/>
      <c r="K58613" s="88"/>
    </row>
    <row r="58614" spans="2:11" hidden="1" x14ac:dyDescent="0.2">
      <c r="B58614" s="88"/>
      <c r="C58614" s="88"/>
      <c r="D58614" s="88"/>
      <c r="E58614" s="88"/>
      <c r="F58614" s="88"/>
      <c r="G58614" s="88"/>
      <c r="H58614" s="88"/>
      <c r="I58614" s="88"/>
      <c r="J58614" s="88"/>
      <c r="K58614" s="88"/>
    </row>
    <row r="58615" spans="2:11" hidden="1" x14ac:dyDescent="0.2">
      <c r="B58615" s="88"/>
      <c r="C58615" s="88"/>
      <c r="D58615" s="88"/>
      <c r="E58615" s="88"/>
      <c r="F58615" s="88"/>
      <c r="G58615" s="88"/>
      <c r="H58615" s="88"/>
      <c r="I58615" s="88"/>
      <c r="J58615" s="88"/>
      <c r="K58615" s="88"/>
    </row>
    <row r="58616" spans="2:11" hidden="1" x14ac:dyDescent="0.2">
      <c r="B58616" s="88"/>
      <c r="C58616" s="88"/>
      <c r="D58616" s="88"/>
      <c r="E58616" s="88"/>
      <c r="F58616" s="88"/>
      <c r="G58616" s="88"/>
      <c r="H58616" s="88"/>
      <c r="I58616" s="88"/>
      <c r="J58616" s="88"/>
      <c r="K58616" s="88"/>
    </row>
    <row r="58617" spans="2:11" hidden="1" x14ac:dyDescent="0.2">
      <c r="B58617" s="88"/>
      <c r="C58617" s="88"/>
      <c r="D58617" s="88"/>
      <c r="E58617" s="88"/>
      <c r="F58617" s="88"/>
      <c r="G58617" s="88"/>
      <c r="H58617" s="88"/>
      <c r="I58617" s="88"/>
      <c r="J58617" s="88"/>
      <c r="K58617" s="88"/>
    </row>
    <row r="58618" spans="2:11" hidden="1" x14ac:dyDescent="0.2">
      <c r="B58618" s="88"/>
      <c r="C58618" s="88"/>
      <c r="D58618" s="88"/>
      <c r="E58618" s="88"/>
      <c r="F58618" s="88"/>
      <c r="G58618" s="88"/>
      <c r="H58618" s="88"/>
      <c r="I58618" s="88"/>
      <c r="J58618" s="88"/>
      <c r="K58618" s="88"/>
    </row>
    <row r="58619" spans="2:11" hidden="1" x14ac:dyDescent="0.2">
      <c r="B58619" s="88"/>
      <c r="C58619" s="88"/>
      <c r="D58619" s="88"/>
      <c r="E58619" s="88"/>
      <c r="F58619" s="88"/>
      <c r="G58619" s="88"/>
      <c r="H58619" s="88"/>
      <c r="I58619" s="88"/>
      <c r="J58619" s="88"/>
      <c r="K58619" s="88"/>
    </row>
    <row r="58620" spans="2:11" hidden="1" x14ac:dyDescent="0.2">
      <c r="B58620" s="88"/>
      <c r="C58620" s="88"/>
      <c r="D58620" s="88"/>
      <c r="E58620" s="88"/>
      <c r="F58620" s="88"/>
      <c r="G58620" s="88"/>
      <c r="H58620" s="88"/>
      <c r="I58620" s="88"/>
      <c r="J58620" s="88"/>
      <c r="K58620" s="88"/>
    </row>
    <row r="58621" spans="2:11" hidden="1" x14ac:dyDescent="0.2">
      <c r="B58621" s="88"/>
      <c r="C58621" s="88"/>
      <c r="D58621" s="88"/>
      <c r="E58621" s="88"/>
      <c r="F58621" s="88"/>
      <c r="G58621" s="88"/>
      <c r="H58621" s="88"/>
      <c r="I58621" s="88"/>
      <c r="J58621" s="88"/>
      <c r="K58621" s="88"/>
    </row>
    <row r="58622" spans="2:11" hidden="1" x14ac:dyDescent="0.2">
      <c r="B58622" s="88"/>
      <c r="C58622" s="88"/>
      <c r="D58622" s="88"/>
      <c r="E58622" s="88"/>
      <c r="F58622" s="88"/>
      <c r="G58622" s="88"/>
      <c r="H58622" s="88"/>
      <c r="I58622" s="88"/>
      <c r="J58622" s="88"/>
      <c r="K58622" s="88"/>
    </row>
    <row r="58623" spans="2:11" hidden="1" x14ac:dyDescent="0.2">
      <c r="B58623" s="88"/>
      <c r="C58623" s="88"/>
      <c r="D58623" s="88"/>
      <c r="E58623" s="88"/>
      <c r="F58623" s="88"/>
      <c r="G58623" s="88"/>
      <c r="H58623" s="88"/>
      <c r="I58623" s="88"/>
      <c r="J58623" s="88"/>
      <c r="K58623" s="88"/>
    </row>
    <row r="58624" spans="2:11" hidden="1" x14ac:dyDescent="0.2">
      <c r="B58624" s="88"/>
      <c r="C58624" s="88"/>
      <c r="D58624" s="88"/>
      <c r="E58624" s="88"/>
      <c r="F58624" s="88"/>
      <c r="G58624" s="88"/>
      <c r="H58624" s="88"/>
      <c r="I58624" s="88"/>
      <c r="J58624" s="88"/>
      <c r="K58624" s="88"/>
    </row>
    <row r="58625" spans="2:11" hidden="1" x14ac:dyDescent="0.2">
      <c r="B58625" s="88"/>
      <c r="C58625" s="88"/>
      <c r="D58625" s="88"/>
      <c r="E58625" s="88"/>
      <c r="F58625" s="88"/>
      <c r="G58625" s="88"/>
      <c r="H58625" s="88"/>
      <c r="I58625" s="88"/>
      <c r="J58625" s="88"/>
      <c r="K58625" s="88"/>
    </row>
    <row r="58626" spans="2:11" hidden="1" x14ac:dyDescent="0.2">
      <c r="B58626" s="88"/>
      <c r="C58626" s="88"/>
      <c r="D58626" s="88"/>
      <c r="E58626" s="88"/>
      <c r="F58626" s="88"/>
      <c r="G58626" s="88"/>
      <c r="H58626" s="88"/>
      <c r="I58626" s="88"/>
      <c r="J58626" s="88"/>
      <c r="K58626" s="88"/>
    </row>
    <row r="58627" spans="2:11" hidden="1" x14ac:dyDescent="0.2">
      <c r="B58627" s="88"/>
      <c r="C58627" s="88"/>
      <c r="D58627" s="88"/>
      <c r="E58627" s="88"/>
      <c r="F58627" s="88"/>
      <c r="G58627" s="88"/>
      <c r="H58627" s="88"/>
      <c r="I58627" s="88"/>
      <c r="J58627" s="88"/>
      <c r="K58627" s="88"/>
    </row>
    <row r="58628" spans="2:11" hidden="1" x14ac:dyDescent="0.2">
      <c r="B58628" s="88"/>
      <c r="C58628" s="88"/>
      <c r="D58628" s="88"/>
      <c r="E58628" s="88"/>
      <c r="F58628" s="88"/>
      <c r="G58628" s="88"/>
      <c r="H58628" s="88"/>
      <c r="I58628" s="88"/>
      <c r="J58628" s="88"/>
      <c r="K58628" s="88"/>
    </row>
    <row r="58629" spans="2:11" hidden="1" x14ac:dyDescent="0.2">
      <c r="B58629" s="88"/>
      <c r="C58629" s="88"/>
      <c r="D58629" s="88"/>
      <c r="E58629" s="88"/>
      <c r="F58629" s="88"/>
      <c r="G58629" s="88"/>
      <c r="H58629" s="88"/>
      <c r="I58629" s="88"/>
      <c r="J58629" s="88"/>
      <c r="K58629" s="88"/>
    </row>
    <row r="58630" spans="2:11" hidden="1" x14ac:dyDescent="0.2">
      <c r="B58630" s="88"/>
      <c r="C58630" s="88"/>
      <c r="D58630" s="88"/>
      <c r="E58630" s="88"/>
      <c r="F58630" s="88"/>
      <c r="G58630" s="88"/>
      <c r="H58630" s="88"/>
      <c r="I58630" s="88"/>
      <c r="J58630" s="88"/>
      <c r="K58630" s="88"/>
    </row>
    <row r="58631" spans="2:11" hidden="1" x14ac:dyDescent="0.2">
      <c r="B58631" s="88"/>
      <c r="C58631" s="88"/>
      <c r="D58631" s="88"/>
      <c r="E58631" s="88"/>
      <c r="F58631" s="88"/>
      <c r="G58631" s="88"/>
      <c r="H58631" s="88"/>
      <c r="I58631" s="88"/>
      <c r="J58631" s="88"/>
      <c r="K58631" s="88"/>
    </row>
    <row r="58632" spans="2:11" hidden="1" x14ac:dyDescent="0.2">
      <c r="B58632" s="88"/>
      <c r="C58632" s="88"/>
      <c r="D58632" s="88"/>
      <c r="E58632" s="88"/>
      <c r="F58632" s="88"/>
      <c r="G58632" s="88"/>
      <c r="H58632" s="88"/>
      <c r="I58632" s="88"/>
      <c r="J58632" s="88"/>
      <c r="K58632" s="88"/>
    </row>
    <row r="58633" spans="2:11" hidden="1" x14ac:dyDescent="0.2">
      <c r="B58633" s="88"/>
      <c r="C58633" s="88"/>
      <c r="D58633" s="88"/>
      <c r="E58633" s="88"/>
      <c r="F58633" s="88"/>
      <c r="G58633" s="88"/>
      <c r="H58633" s="88"/>
      <c r="I58633" s="88"/>
      <c r="J58633" s="88"/>
      <c r="K58633" s="88"/>
    </row>
    <row r="58634" spans="2:11" hidden="1" x14ac:dyDescent="0.2">
      <c r="B58634" s="88"/>
      <c r="C58634" s="88"/>
      <c r="D58634" s="88"/>
      <c r="E58634" s="88"/>
      <c r="F58634" s="88"/>
      <c r="G58634" s="88"/>
      <c r="H58634" s="88"/>
      <c r="I58634" s="88"/>
      <c r="J58634" s="88"/>
      <c r="K58634" s="88"/>
    </row>
    <row r="58635" spans="2:11" hidden="1" x14ac:dyDescent="0.2">
      <c r="B58635" s="88"/>
      <c r="C58635" s="88"/>
      <c r="D58635" s="88"/>
      <c r="E58635" s="88"/>
      <c r="F58635" s="88"/>
      <c r="G58635" s="88"/>
      <c r="H58635" s="88"/>
      <c r="I58635" s="88"/>
      <c r="J58635" s="88"/>
      <c r="K58635" s="88"/>
    </row>
    <row r="58636" spans="2:11" hidden="1" x14ac:dyDescent="0.2">
      <c r="B58636" s="88"/>
      <c r="C58636" s="88"/>
      <c r="D58636" s="88"/>
      <c r="E58636" s="88"/>
      <c r="F58636" s="88"/>
      <c r="G58636" s="88"/>
      <c r="H58636" s="88"/>
      <c r="I58636" s="88"/>
      <c r="J58636" s="88"/>
      <c r="K58636" s="88"/>
    </row>
    <row r="58637" spans="2:11" hidden="1" x14ac:dyDescent="0.2">
      <c r="B58637" s="88"/>
      <c r="C58637" s="88"/>
      <c r="D58637" s="88"/>
      <c r="E58637" s="88"/>
      <c r="F58637" s="88"/>
      <c r="G58637" s="88"/>
      <c r="H58637" s="88"/>
      <c r="I58637" s="88"/>
      <c r="J58637" s="88"/>
      <c r="K58637" s="88"/>
    </row>
    <row r="58638" spans="2:11" hidden="1" x14ac:dyDescent="0.2">
      <c r="B58638" s="88"/>
      <c r="C58638" s="88"/>
      <c r="D58638" s="88"/>
      <c r="E58638" s="88"/>
      <c r="F58638" s="88"/>
      <c r="G58638" s="88"/>
      <c r="H58638" s="88"/>
      <c r="I58638" s="88"/>
      <c r="J58638" s="88"/>
      <c r="K58638" s="88"/>
    </row>
    <row r="58639" spans="2:11" hidden="1" x14ac:dyDescent="0.2">
      <c r="B58639" s="88"/>
      <c r="C58639" s="88"/>
      <c r="D58639" s="88"/>
      <c r="E58639" s="88"/>
      <c r="F58639" s="88"/>
      <c r="G58639" s="88"/>
      <c r="H58639" s="88"/>
      <c r="I58639" s="88"/>
      <c r="J58639" s="88"/>
      <c r="K58639" s="88"/>
    </row>
    <row r="58640" spans="2:11" hidden="1" x14ac:dyDescent="0.2">
      <c r="B58640" s="88"/>
      <c r="C58640" s="88"/>
      <c r="D58640" s="88"/>
      <c r="E58640" s="88"/>
      <c r="F58640" s="88"/>
      <c r="G58640" s="88"/>
      <c r="H58640" s="88"/>
      <c r="I58640" s="88"/>
      <c r="J58640" s="88"/>
      <c r="K58640" s="88"/>
    </row>
    <row r="58641" spans="2:11" hidden="1" x14ac:dyDescent="0.2">
      <c r="B58641" s="88"/>
      <c r="C58641" s="88"/>
      <c r="D58641" s="88"/>
      <c r="E58641" s="88"/>
      <c r="F58641" s="88"/>
      <c r="G58641" s="88"/>
      <c r="H58641" s="88"/>
      <c r="I58641" s="88"/>
      <c r="J58641" s="88"/>
      <c r="K58641" s="88"/>
    </row>
    <row r="58642" spans="2:11" hidden="1" x14ac:dyDescent="0.2">
      <c r="B58642" s="88"/>
      <c r="C58642" s="88"/>
      <c r="D58642" s="88"/>
      <c r="E58642" s="88"/>
      <c r="F58642" s="88"/>
      <c r="G58642" s="88"/>
      <c r="H58642" s="88"/>
      <c r="I58642" s="88"/>
      <c r="J58642" s="88"/>
      <c r="K58642" s="88"/>
    </row>
    <row r="58643" spans="2:11" hidden="1" x14ac:dyDescent="0.2">
      <c r="B58643" s="88"/>
      <c r="C58643" s="88"/>
      <c r="D58643" s="88"/>
      <c r="E58643" s="88"/>
      <c r="F58643" s="88"/>
      <c r="G58643" s="88"/>
      <c r="H58643" s="88"/>
      <c r="I58643" s="88"/>
      <c r="J58643" s="88"/>
      <c r="K58643" s="88"/>
    </row>
    <row r="58644" spans="2:11" hidden="1" x14ac:dyDescent="0.2">
      <c r="B58644" s="88"/>
      <c r="C58644" s="88"/>
      <c r="D58644" s="88"/>
      <c r="E58644" s="88"/>
      <c r="F58644" s="88"/>
      <c r="G58644" s="88"/>
      <c r="H58644" s="88"/>
      <c r="I58644" s="88"/>
      <c r="J58644" s="88"/>
      <c r="K58644" s="88"/>
    </row>
    <row r="58645" spans="2:11" hidden="1" x14ac:dyDescent="0.2">
      <c r="B58645" s="88"/>
      <c r="C58645" s="88"/>
      <c r="D58645" s="88"/>
      <c r="E58645" s="88"/>
      <c r="F58645" s="88"/>
      <c r="G58645" s="88"/>
      <c r="H58645" s="88"/>
      <c r="I58645" s="88"/>
      <c r="J58645" s="88"/>
      <c r="K58645" s="88"/>
    </row>
    <row r="58646" spans="2:11" hidden="1" x14ac:dyDescent="0.2">
      <c r="B58646" s="88"/>
      <c r="C58646" s="88"/>
      <c r="D58646" s="88"/>
      <c r="E58646" s="88"/>
      <c r="F58646" s="88"/>
      <c r="G58646" s="88"/>
      <c r="H58646" s="88"/>
      <c r="I58646" s="88"/>
      <c r="J58646" s="88"/>
      <c r="K58646" s="88"/>
    </row>
    <row r="58647" spans="2:11" hidden="1" x14ac:dyDescent="0.2">
      <c r="B58647" s="88"/>
      <c r="C58647" s="88"/>
      <c r="D58647" s="88"/>
      <c r="E58647" s="88"/>
      <c r="F58647" s="88"/>
      <c r="G58647" s="88"/>
      <c r="H58647" s="88"/>
      <c r="I58647" s="88"/>
      <c r="J58647" s="88"/>
      <c r="K58647" s="88"/>
    </row>
    <row r="58648" spans="2:11" hidden="1" x14ac:dyDescent="0.2">
      <c r="B58648" s="88"/>
      <c r="C58648" s="88"/>
      <c r="D58648" s="88"/>
      <c r="E58648" s="88"/>
      <c r="F58648" s="88"/>
      <c r="G58648" s="88"/>
      <c r="H58648" s="88"/>
      <c r="I58648" s="88"/>
      <c r="J58648" s="88"/>
      <c r="K58648" s="88"/>
    </row>
    <row r="58649" spans="2:11" hidden="1" x14ac:dyDescent="0.2">
      <c r="B58649" s="88"/>
      <c r="C58649" s="88"/>
      <c r="D58649" s="88"/>
      <c r="E58649" s="88"/>
      <c r="F58649" s="88"/>
      <c r="G58649" s="88"/>
      <c r="H58649" s="88"/>
      <c r="I58649" s="88"/>
      <c r="J58649" s="88"/>
      <c r="K58649" s="88"/>
    </row>
    <row r="58650" spans="2:11" hidden="1" x14ac:dyDescent="0.2">
      <c r="B58650" s="88"/>
      <c r="C58650" s="88"/>
      <c r="D58650" s="88"/>
      <c r="E58650" s="88"/>
      <c r="F58650" s="88"/>
      <c r="G58650" s="88"/>
      <c r="H58650" s="88"/>
      <c r="I58650" s="88"/>
      <c r="J58650" s="88"/>
      <c r="K58650" s="88"/>
    </row>
    <row r="58651" spans="2:11" hidden="1" x14ac:dyDescent="0.2">
      <c r="B58651" s="88"/>
      <c r="C58651" s="88"/>
      <c r="D58651" s="88"/>
      <c r="E58651" s="88"/>
      <c r="F58651" s="88"/>
      <c r="G58651" s="88"/>
      <c r="H58651" s="88"/>
      <c r="I58651" s="88"/>
      <c r="J58651" s="88"/>
      <c r="K58651" s="88"/>
    </row>
    <row r="58652" spans="2:11" hidden="1" x14ac:dyDescent="0.2">
      <c r="B58652" s="88"/>
      <c r="C58652" s="88"/>
      <c r="D58652" s="88"/>
      <c r="E58652" s="88"/>
      <c r="F58652" s="88"/>
      <c r="G58652" s="88"/>
      <c r="H58652" s="88"/>
      <c r="I58652" s="88"/>
      <c r="J58652" s="88"/>
      <c r="K58652" s="88"/>
    </row>
    <row r="58653" spans="2:11" hidden="1" x14ac:dyDescent="0.2">
      <c r="B58653" s="88"/>
      <c r="C58653" s="88"/>
      <c r="D58653" s="88"/>
      <c r="E58653" s="88"/>
      <c r="F58653" s="88"/>
      <c r="G58653" s="88"/>
      <c r="H58653" s="88"/>
      <c r="I58653" s="88"/>
      <c r="J58653" s="88"/>
      <c r="K58653" s="88"/>
    </row>
    <row r="58654" spans="2:11" hidden="1" x14ac:dyDescent="0.2">
      <c r="B58654" s="88"/>
      <c r="C58654" s="88"/>
      <c r="D58654" s="88"/>
      <c r="E58654" s="88"/>
      <c r="F58654" s="88"/>
      <c r="G58654" s="88"/>
      <c r="H58654" s="88"/>
      <c r="I58654" s="88"/>
      <c r="J58654" s="88"/>
      <c r="K58654" s="88"/>
    </row>
    <row r="58655" spans="2:11" hidden="1" x14ac:dyDescent="0.2">
      <c r="B58655" s="88"/>
      <c r="C58655" s="88"/>
      <c r="D58655" s="88"/>
      <c r="E58655" s="88"/>
      <c r="F58655" s="88"/>
      <c r="G58655" s="88"/>
      <c r="H58655" s="88"/>
      <c r="I58655" s="88"/>
      <c r="J58655" s="88"/>
      <c r="K58655" s="88"/>
    </row>
    <row r="58656" spans="2:11" hidden="1" x14ac:dyDescent="0.2">
      <c r="B58656" s="88"/>
      <c r="C58656" s="88"/>
      <c r="D58656" s="88"/>
      <c r="E58656" s="88"/>
      <c r="F58656" s="88"/>
      <c r="G58656" s="88"/>
      <c r="H58656" s="88"/>
      <c r="I58656" s="88"/>
      <c r="J58656" s="88"/>
      <c r="K58656" s="88"/>
    </row>
    <row r="58657" spans="2:11" hidden="1" x14ac:dyDescent="0.2">
      <c r="B58657" s="88"/>
      <c r="C58657" s="88"/>
      <c r="D58657" s="88"/>
      <c r="E58657" s="88"/>
      <c r="F58657" s="88"/>
      <c r="G58657" s="88"/>
      <c r="H58657" s="88"/>
      <c r="I58657" s="88"/>
      <c r="J58657" s="88"/>
      <c r="K58657" s="88"/>
    </row>
    <row r="58658" spans="2:11" hidden="1" x14ac:dyDescent="0.2">
      <c r="B58658" s="88"/>
      <c r="C58658" s="88"/>
      <c r="D58658" s="88"/>
      <c r="E58658" s="88"/>
      <c r="F58658" s="88"/>
      <c r="G58658" s="88"/>
      <c r="H58658" s="88"/>
      <c r="I58658" s="88"/>
      <c r="J58658" s="88"/>
      <c r="K58658" s="88"/>
    </row>
    <row r="58659" spans="2:11" hidden="1" x14ac:dyDescent="0.2">
      <c r="B58659" s="88"/>
      <c r="C58659" s="88"/>
      <c r="D58659" s="88"/>
      <c r="E58659" s="88"/>
      <c r="F58659" s="88"/>
      <c r="G58659" s="88"/>
      <c r="H58659" s="88"/>
      <c r="I58659" s="88"/>
      <c r="J58659" s="88"/>
      <c r="K58659" s="88"/>
    </row>
    <row r="58660" spans="2:11" hidden="1" x14ac:dyDescent="0.2">
      <c r="B58660" s="88"/>
      <c r="C58660" s="88"/>
      <c r="D58660" s="88"/>
      <c r="E58660" s="88"/>
      <c r="F58660" s="88"/>
      <c r="G58660" s="88"/>
      <c r="H58660" s="88"/>
      <c r="I58660" s="88"/>
      <c r="J58660" s="88"/>
      <c r="K58660" s="88"/>
    </row>
    <row r="58661" spans="2:11" hidden="1" x14ac:dyDescent="0.2">
      <c r="B58661" s="88"/>
      <c r="C58661" s="88"/>
      <c r="D58661" s="88"/>
      <c r="E58661" s="88"/>
      <c r="F58661" s="88"/>
      <c r="G58661" s="88"/>
      <c r="H58661" s="88"/>
      <c r="I58661" s="88"/>
      <c r="J58661" s="88"/>
      <c r="K58661" s="88"/>
    </row>
    <row r="58662" spans="2:11" hidden="1" x14ac:dyDescent="0.2">
      <c r="B58662" s="88"/>
      <c r="C58662" s="88"/>
      <c r="D58662" s="88"/>
      <c r="E58662" s="88"/>
      <c r="F58662" s="88"/>
      <c r="G58662" s="88"/>
      <c r="H58662" s="88"/>
      <c r="I58662" s="88"/>
      <c r="J58662" s="88"/>
      <c r="K58662" s="88"/>
    </row>
    <row r="58663" spans="2:11" hidden="1" x14ac:dyDescent="0.2">
      <c r="B58663" s="88"/>
      <c r="C58663" s="88"/>
      <c r="D58663" s="88"/>
      <c r="E58663" s="88"/>
      <c r="F58663" s="88"/>
      <c r="G58663" s="88"/>
      <c r="H58663" s="88"/>
      <c r="I58663" s="88"/>
      <c r="J58663" s="88"/>
      <c r="K58663" s="88"/>
    </row>
    <row r="58664" spans="2:11" hidden="1" x14ac:dyDescent="0.2">
      <c r="B58664" s="88"/>
      <c r="C58664" s="88"/>
      <c r="D58664" s="88"/>
      <c r="E58664" s="88"/>
      <c r="F58664" s="88"/>
      <c r="G58664" s="88"/>
      <c r="H58664" s="88"/>
      <c r="I58664" s="88"/>
      <c r="J58664" s="88"/>
      <c r="K58664" s="88"/>
    </row>
    <row r="58665" spans="2:11" hidden="1" x14ac:dyDescent="0.2">
      <c r="B58665" s="88"/>
      <c r="C58665" s="88"/>
      <c r="D58665" s="88"/>
      <c r="E58665" s="88"/>
      <c r="F58665" s="88"/>
      <c r="G58665" s="88"/>
      <c r="H58665" s="88"/>
      <c r="I58665" s="88"/>
      <c r="J58665" s="88"/>
      <c r="K58665" s="88"/>
    </row>
    <row r="58666" spans="2:11" hidden="1" x14ac:dyDescent="0.2">
      <c r="B58666" s="88"/>
      <c r="C58666" s="88"/>
      <c r="D58666" s="88"/>
      <c r="E58666" s="88"/>
      <c r="F58666" s="88"/>
      <c r="G58666" s="88"/>
      <c r="H58666" s="88"/>
      <c r="I58666" s="88"/>
      <c r="J58666" s="88"/>
      <c r="K58666" s="88"/>
    </row>
    <row r="58667" spans="2:11" hidden="1" x14ac:dyDescent="0.2">
      <c r="B58667" s="88"/>
      <c r="C58667" s="88"/>
      <c r="D58667" s="88"/>
      <c r="E58667" s="88"/>
      <c r="F58667" s="88"/>
      <c r="G58667" s="88"/>
      <c r="H58667" s="88"/>
      <c r="I58667" s="88"/>
      <c r="J58667" s="88"/>
      <c r="K58667" s="88"/>
    </row>
    <row r="58668" spans="2:11" hidden="1" x14ac:dyDescent="0.2">
      <c r="B58668" s="88"/>
      <c r="C58668" s="88"/>
      <c r="D58668" s="88"/>
      <c r="E58668" s="88"/>
      <c r="F58668" s="88"/>
      <c r="G58668" s="88"/>
      <c r="H58668" s="88"/>
      <c r="I58668" s="88"/>
      <c r="J58668" s="88"/>
      <c r="K58668" s="88"/>
    </row>
    <row r="58669" spans="2:11" hidden="1" x14ac:dyDescent="0.2">
      <c r="B58669" s="88"/>
      <c r="C58669" s="88"/>
      <c r="D58669" s="88"/>
      <c r="E58669" s="88"/>
      <c r="F58669" s="88"/>
      <c r="G58669" s="88"/>
      <c r="H58669" s="88"/>
      <c r="I58669" s="88"/>
      <c r="J58669" s="88"/>
      <c r="K58669" s="88"/>
    </row>
    <row r="58670" spans="2:11" hidden="1" x14ac:dyDescent="0.2">
      <c r="B58670" s="88"/>
      <c r="C58670" s="88"/>
      <c r="D58670" s="88"/>
      <c r="E58670" s="88"/>
      <c r="F58670" s="88"/>
      <c r="G58670" s="88"/>
      <c r="H58670" s="88"/>
      <c r="I58670" s="88"/>
      <c r="J58670" s="88"/>
      <c r="K58670" s="88"/>
    </row>
    <row r="58671" spans="2:11" hidden="1" x14ac:dyDescent="0.2">
      <c r="B58671" s="88"/>
      <c r="C58671" s="88"/>
      <c r="D58671" s="88"/>
      <c r="E58671" s="88"/>
      <c r="F58671" s="88"/>
      <c r="G58671" s="88"/>
      <c r="H58671" s="88"/>
      <c r="I58671" s="88"/>
      <c r="J58671" s="88"/>
      <c r="K58671" s="88"/>
    </row>
    <row r="58672" spans="2:11" hidden="1" x14ac:dyDescent="0.2">
      <c r="B58672" s="88"/>
      <c r="C58672" s="88"/>
      <c r="D58672" s="88"/>
      <c r="E58672" s="88"/>
      <c r="F58672" s="88"/>
      <c r="G58672" s="88"/>
      <c r="H58672" s="88"/>
      <c r="I58672" s="88"/>
      <c r="J58672" s="88"/>
      <c r="K58672" s="88"/>
    </row>
    <row r="58673" spans="2:11" hidden="1" x14ac:dyDescent="0.2">
      <c r="B58673" s="88"/>
      <c r="C58673" s="88"/>
      <c r="D58673" s="88"/>
      <c r="E58673" s="88"/>
      <c r="F58673" s="88"/>
      <c r="G58673" s="88"/>
      <c r="H58673" s="88"/>
      <c r="I58673" s="88"/>
      <c r="J58673" s="88"/>
      <c r="K58673" s="88"/>
    </row>
    <row r="58674" spans="2:11" hidden="1" x14ac:dyDescent="0.2">
      <c r="B58674" s="88"/>
      <c r="C58674" s="88"/>
      <c r="D58674" s="88"/>
      <c r="E58674" s="88"/>
      <c r="F58674" s="88"/>
      <c r="G58674" s="88"/>
      <c r="H58674" s="88"/>
      <c r="I58674" s="88"/>
      <c r="J58674" s="88"/>
      <c r="K58674" s="88"/>
    </row>
    <row r="58675" spans="2:11" hidden="1" x14ac:dyDescent="0.2">
      <c r="B58675" s="88"/>
      <c r="C58675" s="88"/>
      <c r="D58675" s="88"/>
      <c r="E58675" s="88"/>
      <c r="F58675" s="88"/>
      <c r="G58675" s="88"/>
      <c r="H58675" s="88"/>
      <c r="I58675" s="88"/>
      <c r="J58675" s="88"/>
      <c r="K58675" s="88"/>
    </row>
    <row r="58676" spans="2:11" hidden="1" x14ac:dyDescent="0.2">
      <c r="B58676" s="88"/>
      <c r="C58676" s="88"/>
      <c r="D58676" s="88"/>
      <c r="E58676" s="88"/>
      <c r="F58676" s="88"/>
      <c r="G58676" s="88"/>
      <c r="H58676" s="88"/>
      <c r="I58676" s="88"/>
      <c r="J58676" s="88"/>
      <c r="K58676" s="88"/>
    </row>
    <row r="58677" spans="2:11" hidden="1" x14ac:dyDescent="0.2">
      <c r="B58677" s="88"/>
      <c r="C58677" s="88"/>
      <c r="D58677" s="88"/>
      <c r="E58677" s="88"/>
      <c r="F58677" s="88"/>
      <c r="G58677" s="88"/>
      <c r="H58677" s="88"/>
      <c r="I58677" s="88"/>
      <c r="J58677" s="88"/>
      <c r="K58677" s="88"/>
    </row>
    <row r="58678" spans="2:11" hidden="1" x14ac:dyDescent="0.2">
      <c r="B58678" s="88"/>
      <c r="C58678" s="88"/>
      <c r="D58678" s="88"/>
      <c r="E58678" s="88"/>
      <c r="F58678" s="88"/>
      <c r="G58678" s="88"/>
      <c r="H58678" s="88"/>
      <c r="I58678" s="88"/>
      <c r="J58678" s="88"/>
      <c r="K58678" s="88"/>
    </row>
    <row r="58679" spans="2:11" hidden="1" x14ac:dyDescent="0.2">
      <c r="B58679" s="88"/>
      <c r="C58679" s="88"/>
      <c r="D58679" s="88"/>
      <c r="E58679" s="88"/>
      <c r="F58679" s="88"/>
      <c r="G58679" s="88"/>
      <c r="H58679" s="88"/>
      <c r="I58679" s="88"/>
      <c r="J58679" s="88"/>
      <c r="K58679" s="88"/>
    </row>
    <row r="58680" spans="2:11" hidden="1" x14ac:dyDescent="0.2">
      <c r="B58680" s="88"/>
      <c r="C58680" s="88"/>
      <c r="D58680" s="88"/>
      <c r="E58680" s="88"/>
      <c r="F58680" s="88"/>
      <c r="G58680" s="88"/>
      <c r="H58680" s="88"/>
      <c r="I58680" s="88"/>
      <c r="J58680" s="88"/>
      <c r="K58680" s="88"/>
    </row>
    <row r="58681" spans="2:11" hidden="1" x14ac:dyDescent="0.2">
      <c r="B58681" s="88"/>
      <c r="C58681" s="88"/>
      <c r="D58681" s="88"/>
      <c r="E58681" s="88"/>
      <c r="F58681" s="88"/>
      <c r="G58681" s="88"/>
      <c r="H58681" s="88"/>
      <c r="I58681" s="88"/>
      <c r="J58681" s="88"/>
      <c r="K58681" s="88"/>
    </row>
    <row r="58682" spans="2:11" hidden="1" x14ac:dyDescent="0.2">
      <c r="B58682" s="88"/>
      <c r="C58682" s="88"/>
      <c r="D58682" s="88"/>
      <c r="E58682" s="88"/>
      <c r="F58682" s="88"/>
      <c r="G58682" s="88"/>
      <c r="H58682" s="88"/>
      <c r="I58682" s="88"/>
      <c r="J58682" s="88"/>
      <c r="K58682" s="88"/>
    </row>
    <row r="58683" spans="2:11" hidden="1" x14ac:dyDescent="0.2">
      <c r="B58683" s="88"/>
      <c r="C58683" s="88"/>
      <c r="D58683" s="88"/>
      <c r="E58683" s="88"/>
      <c r="F58683" s="88"/>
      <c r="G58683" s="88"/>
      <c r="H58683" s="88"/>
      <c r="I58683" s="88"/>
      <c r="J58683" s="88"/>
      <c r="K58683" s="88"/>
    </row>
    <row r="58684" spans="2:11" hidden="1" x14ac:dyDescent="0.2">
      <c r="B58684" s="88"/>
      <c r="C58684" s="88"/>
      <c r="D58684" s="88"/>
      <c r="E58684" s="88"/>
      <c r="F58684" s="88"/>
      <c r="G58684" s="88"/>
      <c r="H58684" s="88"/>
      <c r="I58684" s="88"/>
      <c r="J58684" s="88"/>
      <c r="K58684" s="88"/>
    </row>
    <row r="58685" spans="2:11" hidden="1" x14ac:dyDescent="0.2">
      <c r="B58685" s="88"/>
      <c r="C58685" s="88"/>
      <c r="D58685" s="88"/>
      <c r="E58685" s="88"/>
      <c r="F58685" s="88"/>
      <c r="G58685" s="88"/>
      <c r="H58685" s="88"/>
      <c r="I58685" s="88"/>
      <c r="J58685" s="88"/>
      <c r="K58685" s="88"/>
    </row>
    <row r="58686" spans="2:11" hidden="1" x14ac:dyDescent="0.2">
      <c r="B58686" s="88"/>
      <c r="C58686" s="88"/>
      <c r="D58686" s="88"/>
      <c r="E58686" s="88"/>
      <c r="F58686" s="88"/>
      <c r="G58686" s="88"/>
      <c r="H58686" s="88"/>
      <c r="I58686" s="88"/>
      <c r="J58686" s="88"/>
      <c r="K58686" s="88"/>
    </row>
    <row r="58687" spans="2:11" hidden="1" x14ac:dyDescent="0.2">
      <c r="B58687" s="88"/>
      <c r="C58687" s="88"/>
      <c r="D58687" s="88"/>
      <c r="E58687" s="88"/>
      <c r="F58687" s="88"/>
      <c r="G58687" s="88"/>
      <c r="H58687" s="88"/>
      <c r="I58687" s="88"/>
      <c r="J58687" s="88"/>
      <c r="K58687" s="88"/>
    </row>
    <row r="58688" spans="2:11" hidden="1" x14ac:dyDescent="0.2">
      <c r="B58688" s="88"/>
      <c r="C58688" s="88"/>
      <c r="D58688" s="88"/>
      <c r="E58688" s="88"/>
      <c r="F58688" s="88"/>
      <c r="G58688" s="88"/>
      <c r="H58688" s="88"/>
      <c r="I58688" s="88"/>
      <c r="J58688" s="88"/>
      <c r="K58688" s="88"/>
    </row>
    <row r="58689" spans="2:11" hidden="1" x14ac:dyDescent="0.2">
      <c r="B58689" s="88"/>
      <c r="C58689" s="88"/>
      <c r="D58689" s="88"/>
      <c r="E58689" s="88"/>
      <c r="F58689" s="88"/>
      <c r="G58689" s="88"/>
      <c r="H58689" s="88"/>
      <c r="I58689" s="88"/>
      <c r="J58689" s="88"/>
      <c r="K58689" s="88"/>
    </row>
    <row r="58690" spans="2:11" hidden="1" x14ac:dyDescent="0.2">
      <c r="B58690" s="88"/>
      <c r="C58690" s="88"/>
      <c r="D58690" s="88"/>
      <c r="E58690" s="88"/>
      <c r="F58690" s="88"/>
      <c r="G58690" s="88"/>
      <c r="H58690" s="88"/>
      <c r="I58690" s="88"/>
      <c r="J58690" s="88"/>
      <c r="K58690" s="88"/>
    </row>
    <row r="58691" spans="2:11" hidden="1" x14ac:dyDescent="0.2">
      <c r="B58691" s="88"/>
      <c r="C58691" s="88"/>
      <c r="D58691" s="88"/>
      <c r="E58691" s="88"/>
      <c r="F58691" s="88"/>
      <c r="G58691" s="88"/>
      <c r="H58691" s="88"/>
      <c r="I58691" s="88"/>
      <c r="J58691" s="88"/>
      <c r="K58691" s="88"/>
    </row>
    <row r="58692" spans="2:11" hidden="1" x14ac:dyDescent="0.2">
      <c r="B58692" s="88"/>
      <c r="C58692" s="88"/>
      <c r="D58692" s="88"/>
      <c r="E58692" s="88"/>
      <c r="F58692" s="88"/>
      <c r="G58692" s="88"/>
      <c r="H58692" s="88"/>
      <c r="I58692" s="88"/>
      <c r="J58692" s="88"/>
      <c r="K58692" s="88"/>
    </row>
    <row r="58693" spans="2:11" hidden="1" x14ac:dyDescent="0.2">
      <c r="B58693" s="88"/>
      <c r="C58693" s="88"/>
      <c r="D58693" s="88"/>
      <c r="E58693" s="88"/>
      <c r="F58693" s="88"/>
      <c r="G58693" s="88"/>
      <c r="H58693" s="88"/>
      <c r="I58693" s="88"/>
      <c r="J58693" s="88"/>
      <c r="K58693" s="88"/>
    </row>
    <row r="58694" spans="2:11" hidden="1" x14ac:dyDescent="0.2">
      <c r="B58694" s="88"/>
      <c r="C58694" s="88"/>
      <c r="D58694" s="88"/>
      <c r="E58694" s="88"/>
      <c r="F58694" s="88"/>
      <c r="G58694" s="88"/>
      <c r="H58694" s="88"/>
      <c r="I58694" s="88"/>
      <c r="J58694" s="88"/>
      <c r="K58694" s="88"/>
    </row>
    <row r="58695" spans="2:11" hidden="1" x14ac:dyDescent="0.2">
      <c r="B58695" s="88"/>
      <c r="C58695" s="88"/>
      <c r="D58695" s="88"/>
      <c r="E58695" s="88"/>
      <c r="F58695" s="88"/>
      <c r="G58695" s="88"/>
      <c r="H58695" s="88"/>
      <c r="I58695" s="88"/>
      <c r="J58695" s="88"/>
      <c r="K58695" s="88"/>
    </row>
    <row r="58696" spans="2:11" hidden="1" x14ac:dyDescent="0.2">
      <c r="B58696" s="88"/>
      <c r="C58696" s="88"/>
      <c r="D58696" s="88"/>
      <c r="E58696" s="88"/>
      <c r="F58696" s="88"/>
      <c r="G58696" s="88"/>
      <c r="H58696" s="88"/>
      <c r="I58696" s="88"/>
      <c r="J58696" s="88"/>
      <c r="K58696" s="88"/>
    </row>
    <row r="58697" spans="2:11" hidden="1" x14ac:dyDescent="0.2">
      <c r="B58697" s="88"/>
      <c r="C58697" s="88"/>
      <c r="D58697" s="88"/>
      <c r="E58697" s="88"/>
      <c r="F58697" s="88"/>
      <c r="G58697" s="88"/>
      <c r="H58697" s="88"/>
      <c r="I58697" s="88"/>
      <c r="J58697" s="88"/>
      <c r="K58697" s="88"/>
    </row>
    <row r="58698" spans="2:11" hidden="1" x14ac:dyDescent="0.2">
      <c r="B58698" s="88"/>
      <c r="C58698" s="88"/>
      <c r="D58698" s="88"/>
      <c r="E58698" s="88"/>
      <c r="F58698" s="88"/>
      <c r="G58698" s="88"/>
      <c r="H58698" s="88"/>
      <c r="I58698" s="88"/>
      <c r="J58698" s="88"/>
      <c r="K58698" s="88"/>
    </row>
    <row r="58699" spans="2:11" hidden="1" x14ac:dyDescent="0.2">
      <c r="B58699" s="88"/>
      <c r="C58699" s="88"/>
      <c r="D58699" s="88"/>
      <c r="E58699" s="88"/>
      <c r="F58699" s="88"/>
      <c r="G58699" s="88"/>
      <c r="H58699" s="88"/>
      <c r="I58699" s="88"/>
      <c r="J58699" s="88"/>
      <c r="K58699" s="88"/>
    </row>
    <row r="58700" spans="2:11" hidden="1" x14ac:dyDescent="0.2">
      <c r="B58700" s="88"/>
      <c r="C58700" s="88"/>
      <c r="D58700" s="88"/>
      <c r="E58700" s="88"/>
      <c r="F58700" s="88"/>
      <c r="G58700" s="88"/>
      <c r="H58700" s="88"/>
      <c r="I58700" s="88"/>
      <c r="J58700" s="88"/>
      <c r="K58700" s="88"/>
    </row>
    <row r="58701" spans="2:11" hidden="1" x14ac:dyDescent="0.2">
      <c r="B58701" s="88"/>
      <c r="C58701" s="88"/>
      <c r="D58701" s="88"/>
      <c r="E58701" s="88"/>
      <c r="F58701" s="88"/>
      <c r="G58701" s="88"/>
      <c r="H58701" s="88"/>
      <c r="I58701" s="88"/>
      <c r="J58701" s="88"/>
      <c r="K58701" s="88"/>
    </row>
    <row r="58702" spans="2:11" hidden="1" x14ac:dyDescent="0.2">
      <c r="B58702" s="88"/>
      <c r="C58702" s="88"/>
      <c r="D58702" s="88"/>
      <c r="E58702" s="88"/>
      <c r="F58702" s="88"/>
      <c r="G58702" s="88"/>
      <c r="H58702" s="88"/>
      <c r="I58702" s="88"/>
      <c r="J58702" s="88"/>
      <c r="K58702" s="88"/>
    </row>
    <row r="58703" spans="2:11" hidden="1" x14ac:dyDescent="0.2">
      <c r="B58703" s="88"/>
      <c r="C58703" s="88"/>
      <c r="D58703" s="88"/>
      <c r="E58703" s="88"/>
      <c r="F58703" s="88"/>
      <c r="G58703" s="88"/>
      <c r="H58703" s="88"/>
      <c r="I58703" s="88"/>
      <c r="J58703" s="88"/>
      <c r="K58703" s="88"/>
    </row>
    <row r="58704" spans="2:11" hidden="1" x14ac:dyDescent="0.2">
      <c r="B58704" s="88"/>
      <c r="C58704" s="88"/>
      <c r="D58704" s="88"/>
      <c r="E58704" s="88"/>
      <c r="F58704" s="88"/>
      <c r="G58704" s="88"/>
      <c r="H58704" s="88"/>
      <c r="I58704" s="88"/>
      <c r="J58704" s="88"/>
      <c r="K58704" s="88"/>
    </row>
    <row r="58705" spans="2:11" hidden="1" x14ac:dyDescent="0.2">
      <c r="B58705" s="88"/>
      <c r="C58705" s="88"/>
      <c r="D58705" s="88"/>
      <c r="E58705" s="88"/>
      <c r="F58705" s="88"/>
      <c r="G58705" s="88"/>
      <c r="H58705" s="88"/>
      <c r="I58705" s="88"/>
      <c r="J58705" s="88"/>
      <c r="K58705" s="88"/>
    </row>
    <row r="58706" spans="2:11" hidden="1" x14ac:dyDescent="0.2">
      <c r="B58706" s="88"/>
      <c r="C58706" s="88"/>
      <c r="D58706" s="88"/>
      <c r="E58706" s="88"/>
      <c r="F58706" s="88"/>
      <c r="G58706" s="88"/>
      <c r="H58706" s="88"/>
      <c r="I58706" s="88"/>
      <c r="J58706" s="88"/>
      <c r="K58706" s="88"/>
    </row>
    <row r="58707" spans="2:11" hidden="1" x14ac:dyDescent="0.2">
      <c r="B58707" s="88"/>
      <c r="C58707" s="88"/>
      <c r="D58707" s="88"/>
      <c r="E58707" s="88"/>
      <c r="F58707" s="88"/>
      <c r="G58707" s="88"/>
      <c r="H58707" s="88"/>
      <c r="I58707" s="88"/>
      <c r="J58707" s="88"/>
      <c r="K58707" s="88"/>
    </row>
    <row r="58708" spans="2:11" hidden="1" x14ac:dyDescent="0.2">
      <c r="B58708" s="88"/>
      <c r="C58708" s="88"/>
      <c r="D58708" s="88"/>
      <c r="E58708" s="88"/>
      <c r="F58708" s="88"/>
      <c r="G58708" s="88"/>
      <c r="H58708" s="88"/>
      <c r="I58708" s="88"/>
      <c r="J58708" s="88"/>
      <c r="K58708" s="88"/>
    </row>
    <row r="58709" spans="2:11" hidden="1" x14ac:dyDescent="0.2">
      <c r="B58709" s="88"/>
      <c r="C58709" s="88"/>
      <c r="D58709" s="88"/>
      <c r="E58709" s="88"/>
      <c r="F58709" s="88"/>
      <c r="G58709" s="88"/>
      <c r="H58709" s="88"/>
      <c r="I58709" s="88"/>
      <c r="J58709" s="88"/>
      <c r="K58709" s="88"/>
    </row>
    <row r="58710" spans="2:11" hidden="1" x14ac:dyDescent="0.2">
      <c r="B58710" s="88"/>
      <c r="C58710" s="88"/>
      <c r="D58710" s="88"/>
      <c r="E58710" s="88"/>
      <c r="F58710" s="88"/>
      <c r="G58710" s="88"/>
      <c r="H58710" s="88"/>
      <c r="I58710" s="88"/>
      <c r="J58710" s="88"/>
      <c r="K58710" s="88"/>
    </row>
    <row r="58711" spans="2:11" hidden="1" x14ac:dyDescent="0.2">
      <c r="B58711" s="88"/>
      <c r="C58711" s="88"/>
      <c r="D58711" s="88"/>
      <c r="E58711" s="88"/>
      <c r="F58711" s="88"/>
      <c r="G58711" s="88"/>
      <c r="H58711" s="88"/>
      <c r="I58711" s="88"/>
      <c r="J58711" s="88"/>
      <c r="K58711" s="88"/>
    </row>
    <row r="58712" spans="2:11" hidden="1" x14ac:dyDescent="0.2">
      <c r="B58712" s="88"/>
      <c r="C58712" s="88"/>
      <c r="D58712" s="88"/>
      <c r="E58712" s="88"/>
      <c r="F58712" s="88"/>
      <c r="G58712" s="88"/>
      <c r="H58712" s="88"/>
      <c r="I58712" s="88"/>
      <c r="J58712" s="88"/>
      <c r="K58712" s="88"/>
    </row>
    <row r="58713" spans="2:11" hidden="1" x14ac:dyDescent="0.2">
      <c r="B58713" s="88"/>
      <c r="C58713" s="88"/>
      <c r="D58713" s="88"/>
      <c r="E58713" s="88"/>
      <c r="F58713" s="88"/>
      <c r="G58713" s="88"/>
      <c r="H58713" s="88"/>
      <c r="I58713" s="88"/>
      <c r="J58713" s="88"/>
      <c r="K58713" s="88"/>
    </row>
    <row r="58714" spans="2:11" hidden="1" x14ac:dyDescent="0.2">
      <c r="B58714" s="88"/>
      <c r="C58714" s="88"/>
      <c r="D58714" s="88"/>
      <c r="E58714" s="88"/>
      <c r="F58714" s="88"/>
      <c r="G58714" s="88"/>
      <c r="H58714" s="88"/>
      <c r="I58714" s="88"/>
      <c r="J58714" s="88"/>
      <c r="K58714" s="88"/>
    </row>
    <row r="58715" spans="2:11" hidden="1" x14ac:dyDescent="0.2">
      <c r="B58715" s="88"/>
      <c r="C58715" s="88"/>
      <c r="D58715" s="88"/>
      <c r="E58715" s="88"/>
      <c r="F58715" s="88"/>
      <c r="G58715" s="88"/>
      <c r="H58715" s="88"/>
      <c r="I58715" s="88"/>
      <c r="J58715" s="88"/>
      <c r="K58715" s="88"/>
    </row>
    <row r="58716" spans="2:11" hidden="1" x14ac:dyDescent="0.2">
      <c r="B58716" s="88"/>
      <c r="C58716" s="88"/>
      <c r="D58716" s="88"/>
      <c r="E58716" s="88"/>
      <c r="F58716" s="88"/>
      <c r="G58716" s="88"/>
      <c r="H58716" s="88"/>
      <c r="I58716" s="88"/>
      <c r="J58716" s="88"/>
      <c r="K58716" s="88"/>
    </row>
    <row r="58717" spans="2:11" hidden="1" x14ac:dyDescent="0.2">
      <c r="B58717" s="88"/>
      <c r="C58717" s="88"/>
      <c r="D58717" s="88"/>
      <c r="E58717" s="88"/>
      <c r="F58717" s="88"/>
      <c r="G58717" s="88"/>
      <c r="H58717" s="88"/>
      <c r="I58717" s="88"/>
      <c r="J58717" s="88"/>
      <c r="K58717" s="88"/>
    </row>
    <row r="58718" spans="2:11" hidden="1" x14ac:dyDescent="0.2">
      <c r="B58718" s="88"/>
      <c r="C58718" s="88"/>
      <c r="D58718" s="88"/>
      <c r="E58718" s="88"/>
      <c r="F58718" s="88"/>
      <c r="G58718" s="88"/>
      <c r="H58718" s="88"/>
      <c r="I58718" s="88"/>
      <c r="J58718" s="88"/>
      <c r="K58718" s="88"/>
    </row>
    <row r="58719" spans="2:11" hidden="1" x14ac:dyDescent="0.2">
      <c r="B58719" s="88"/>
      <c r="C58719" s="88"/>
      <c r="D58719" s="88"/>
      <c r="E58719" s="88"/>
      <c r="F58719" s="88"/>
      <c r="G58719" s="88"/>
      <c r="H58719" s="88"/>
      <c r="I58719" s="88"/>
      <c r="J58719" s="88"/>
      <c r="K58719" s="88"/>
    </row>
    <row r="58720" spans="2:11" hidden="1" x14ac:dyDescent="0.2">
      <c r="B58720" s="88"/>
      <c r="C58720" s="88"/>
      <c r="D58720" s="88"/>
      <c r="E58720" s="88"/>
      <c r="F58720" s="88"/>
      <c r="G58720" s="88"/>
      <c r="H58720" s="88"/>
      <c r="I58720" s="88"/>
      <c r="J58720" s="88"/>
      <c r="K58720" s="88"/>
    </row>
    <row r="58721" spans="2:11" hidden="1" x14ac:dyDescent="0.2">
      <c r="B58721" s="88"/>
      <c r="C58721" s="88"/>
      <c r="D58721" s="88"/>
      <c r="E58721" s="88"/>
      <c r="F58721" s="88"/>
      <c r="G58721" s="88"/>
      <c r="H58721" s="88"/>
      <c r="I58721" s="88"/>
      <c r="J58721" s="88"/>
      <c r="K58721" s="88"/>
    </row>
    <row r="58722" spans="2:11" hidden="1" x14ac:dyDescent="0.2">
      <c r="B58722" s="88"/>
      <c r="C58722" s="88"/>
      <c r="D58722" s="88"/>
      <c r="E58722" s="88"/>
      <c r="F58722" s="88"/>
      <c r="G58722" s="88"/>
      <c r="H58722" s="88"/>
      <c r="I58722" s="88"/>
      <c r="J58722" s="88"/>
      <c r="K58722" s="88"/>
    </row>
    <row r="58723" spans="2:11" hidden="1" x14ac:dyDescent="0.2">
      <c r="B58723" s="88"/>
      <c r="C58723" s="88"/>
      <c r="D58723" s="88"/>
      <c r="E58723" s="88"/>
      <c r="F58723" s="88"/>
      <c r="G58723" s="88"/>
      <c r="H58723" s="88"/>
      <c r="I58723" s="88"/>
      <c r="J58723" s="88"/>
      <c r="K58723" s="88"/>
    </row>
    <row r="58724" spans="2:11" hidden="1" x14ac:dyDescent="0.2">
      <c r="B58724" s="88"/>
      <c r="C58724" s="88"/>
      <c r="D58724" s="88"/>
      <c r="E58724" s="88"/>
      <c r="F58724" s="88"/>
      <c r="G58724" s="88"/>
      <c r="H58724" s="88"/>
      <c r="I58724" s="88"/>
      <c r="J58724" s="88"/>
      <c r="K58724" s="88"/>
    </row>
    <row r="58725" spans="2:11" hidden="1" x14ac:dyDescent="0.2">
      <c r="B58725" s="88"/>
      <c r="C58725" s="88"/>
      <c r="D58725" s="88"/>
      <c r="E58725" s="88"/>
      <c r="F58725" s="88"/>
      <c r="G58725" s="88"/>
      <c r="H58725" s="88"/>
      <c r="I58725" s="88"/>
      <c r="J58725" s="88"/>
      <c r="K58725" s="88"/>
    </row>
    <row r="58726" spans="2:11" hidden="1" x14ac:dyDescent="0.2">
      <c r="B58726" s="88"/>
      <c r="C58726" s="88"/>
      <c r="D58726" s="88"/>
      <c r="E58726" s="88"/>
      <c r="F58726" s="88"/>
      <c r="G58726" s="88"/>
      <c r="H58726" s="88"/>
      <c r="I58726" s="88"/>
      <c r="J58726" s="88"/>
      <c r="K58726" s="88"/>
    </row>
    <row r="58727" spans="2:11" hidden="1" x14ac:dyDescent="0.2">
      <c r="B58727" s="88"/>
      <c r="C58727" s="88"/>
      <c r="D58727" s="88"/>
      <c r="E58727" s="88"/>
      <c r="F58727" s="88"/>
      <c r="G58727" s="88"/>
      <c r="H58727" s="88"/>
      <c r="I58727" s="88"/>
      <c r="J58727" s="88"/>
      <c r="K58727" s="88"/>
    </row>
    <row r="58728" spans="2:11" hidden="1" x14ac:dyDescent="0.2">
      <c r="B58728" s="88"/>
      <c r="C58728" s="88"/>
      <c r="D58728" s="88"/>
      <c r="E58728" s="88"/>
      <c r="F58728" s="88"/>
      <c r="G58728" s="88"/>
      <c r="H58728" s="88"/>
      <c r="I58728" s="88"/>
      <c r="J58728" s="88"/>
      <c r="K58728" s="88"/>
    </row>
    <row r="58729" spans="2:11" hidden="1" x14ac:dyDescent="0.2">
      <c r="B58729" s="88"/>
      <c r="C58729" s="88"/>
      <c r="D58729" s="88"/>
      <c r="E58729" s="88"/>
      <c r="F58729" s="88"/>
      <c r="G58729" s="88"/>
      <c r="H58729" s="88"/>
      <c r="I58729" s="88"/>
      <c r="J58729" s="88"/>
      <c r="K58729" s="88"/>
    </row>
    <row r="58730" spans="2:11" hidden="1" x14ac:dyDescent="0.2">
      <c r="B58730" s="88"/>
      <c r="C58730" s="88"/>
      <c r="D58730" s="88"/>
      <c r="E58730" s="88"/>
      <c r="F58730" s="88"/>
      <c r="G58730" s="88"/>
      <c r="H58730" s="88"/>
      <c r="I58730" s="88"/>
      <c r="J58730" s="88"/>
      <c r="K58730" s="88"/>
    </row>
    <row r="58731" spans="2:11" hidden="1" x14ac:dyDescent="0.2">
      <c r="B58731" s="88"/>
      <c r="C58731" s="88"/>
      <c r="D58731" s="88"/>
      <c r="E58731" s="88"/>
      <c r="F58731" s="88"/>
      <c r="G58731" s="88"/>
      <c r="H58731" s="88"/>
      <c r="I58731" s="88"/>
      <c r="J58731" s="88"/>
      <c r="K58731" s="88"/>
    </row>
    <row r="58732" spans="2:11" hidden="1" x14ac:dyDescent="0.2">
      <c r="B58732" s="88"/>
      <c r="C58732" s="88"/>
      <c r="D58732" s="88"/>
      <c r="E58732" s="88"/>
      <c r="F58732" s="88"/>
      <c r="G58732" s="88"/>
      <c r="H58732" s="88"/>
      <c r="I58732" s="88"/>
      <c r="J58732" s="88"/>
      <c r="K58732" s="88"/>
    </row>
    <row r="58733" spans="2:11" hidden="1" x14ac:dyDescent="0.2">
      <c r="B58733" s="88"/>
      <c r="C58733" s="88"/>
      <c r="D58733" s="88"/>
      <c r="E58733" s="88"/>
      <c r="F58733" s="88"/>
      <c r="G58733" s="88"/>
      <c r="H58733" s="88"/>
      <c r="I58733" s="88"/>
      <c r="J58733" s="88"/>
      <c r="K58733" s="88"/>
    </row>
    <row r="58734" spans="2:11" hidden="1" x14ac:dyDescent="0.2">
      <c r="B58734" s="88"/>
      <c r="C58734" s="88"/>
      <c r="D58734" s="88"/>
      <c r="E58734" s="88"/>
      <c r="F58734" s="88"/>
      <c r="G58734" s="88"/>
      <c r="H58734" s="88"/>
      <c r="I58734" s="88"/>
      <c r="J58734" s="88"/>
      <c r="K58734" s="88"/>
    </row>
    <row r="58735" spans="2:11" hidden="1" x14ac:dyDescent="0.2">
      <c r="B58735" s="88"/>
      <c r="C58735" s="88"/>
      <c r="D58735" s="88"/>
      <c r="E58735" s="88"/>
      <c r="F58735" s="88"/>
      <c r="G58735" s="88"/>
      <c r="H58735" s="88"/>
      <c r="I58735" s="88"/>
      <c r="J58735" s="88"/>
      <c r="K58735" s="88"/>
    </row>
    <row r="58736" spans="2:11" hidden="1" x14ac:dyDescent="0.2">
      <c r="B58736" s="88"/>
      <c r="C58736" s="88"/>
      <c r="D58736" s="88"/>
      <c r="E58736" s="88"/>
      <c r="F58736" s="88"/>
      <c r="G58736" s="88"/>
      <c r="H58736" s="88"/>
      <c r="I58736" s="88"/>
      <c r="J58736" s="88"/>
      <c r="K58736" s="88"/>
    </row>
    <row r="58737" spans="2:11" hidden="1" x14ac:dyDescent="0.2">
      <c r="B58737" s="88"/>
      <c r="C58737" s="88"/>
      <c r="D58737" s="88"/>
      <c r="E58737" s="88"/>
      <c r="F58737" s="88"/>
      <c r="G58737" s="88"/>
      <c r="H58737" s="88"/>
      <c r="I58737" s="88"/>
      <c r="J58737" s="88"/>
      <c r="K58737" s="88"/>
    </row>
    <row r="58738" spans="2:11" hidden="1" x14ac:dyDescent="0.2">
      <c r="B58738" s="88"/>
      <c r="C58738" s="88"/>
      <c r="D58738" s="88"/>
      <c r="E58738" s="88"/>
      <c r="F58738" s="88"/>
      <c r="G58738" s="88"/>
      <c r="H58738" s="88"/>
      <c r="I58738" s="88"/>
      <c r="J58738" s="88"/>
      <c r="K58738" s="88"/>
    </row>
    <row r="58739" spans="2:11" hidden="1" x14ac:dyDescent="0.2">
      <c r="B58739" s="88"/>
      <c r="C58739" s="88"/>
      <c r="D58739" s="88"/>
      <c r="E58739" s="88"/>
      <c r="F58739" s="88"/>
      <c r="G58739" s="88"/>
      <c r="H58739" s="88"/>
      <c r="I58739" s="88"/>
      <c r="J58739" s="88"/>
      <c r="K58739" s="88"/>
    </row>
    <row r="58740" spans="2:11" hidden="1" x14ac:dyDescent="0.2">
      <c r="B58740" s="88"/>
      <c r="C58740" s="88"/>
      <c r="D58740" s="88"/>
      <c r="E58740" s="88"/>
      <c r="F58740" s="88"/>
      <c r="G58740" s="88"/>
      <c r="H58740" s="88"/>
      <c r="I58740" s="88"/>
      <c r="J58740" s="88"/>
      <c r="K58740" s="88"/>
    </row>
    <row r="58741" spans="2:11" hidden="1" x14ac:dyDescent="0.2">
      <c r="B58741" s="88"/>
      <c r="C58741" s="88"/>
      <c r="D58741" s="88"/>
      <c r="E58741" s="88"/>
      <c r="F58741" s="88"/>
      <c r="G58741" s="88"/>
      <c r="H58741" s="88"/>
      <c r="I58741" s="88"/>
      <c r="J58741" s="88"/>
      <c r="K58741" s="88"/>
    </row>
    <row r="58742" spans="2:11" hidden="1" x14ac:dyDescent="0.2">
      <c r="B58742" s="88"/>
      <c r="C58742" s="88"/>
      <c r="D58742" s="88"/>
      <c r="E58742" s="88"/>
      <c r="F58742" s="88"/>
      <c r="G58742" s="88"/>
      <c r="H58742" s="88"/>
      <c r="I58742" s="88"/>
      <c r="J58742" s="88"/>
      <c r="K58742" s="88"/>
    </row>
    <row r="58743" spans="2:11" hidden="1" x14ac:dyDescent="0.2">
      <c r="B58743" s="88"/>
      <c r="C58743" s="88"/>
      <c r="D58743" s="88"/>
      <c r="E58743" s="88"/>
      <c r="F58743" s="88"/>
      <c r="G58743" s="88"/>
      <c r="H58743" s="88"/>
      <c r="I58743" s="88"/>
      <c r="J58743" s="88"/>
      <c r="K58743" s="88"/>
    </row>
    <row r="58744" spans="2:11" hidden="1" x14ac:dyDescent="0.2">
      <c r="B58744" s="88"/>
      <c r="C58744" s="88"/>
      <c r="D58744" s="88"/>
      <c r="E58744" s="88"/>
      <c r="F58744" s="88"/>
      <c r="G58744" s="88"/>
      <c r="H58744" s="88"/>
      <c r="I58744" s="88"/>
      <c r="J58744" s="88"/>
      <c r="K58744" s="88"/>
    </row>
    <row r="58745" spans="2:11" hidden="1" x14ac:dyDescent="0.2">
      <c r="B58745" s="88"/>
      <c r="C58745" s="88"/>
      <c r="D58745" s="88"/>
      <c r="E58745" s="88"/>
      <c r="F58745" s="88"/>
      <c r="G58745" s="88"/>
      <c r="H58745" s="88"/>
      <c r="I58745" s="88"/>
      <c r="J58745" s="88"/>
      <c r="K58745" s="88"/>
    </row>
    <row r="58746" spans="2:11" hidden="1" x14ac:dyDescent="0.2">
      <c r="B58746" s="88"/>
      <c r="C58746" s="88"/>
      <c r="D58746" s="88"/>
      <c r="E58746" s="88"/>
      <c r="F58746" s="88"/>
      <c r="G58746" s="88"/>
      <c r="H58746" s="88"/>
      <c r="I58746" s="88"/>
      <c r="J58746" s="88"/>
      <c r="K58746" s="88"/>
    </row>
    <row r="58747" spans="2:11" hidden="1" x14ac:dyDescent="0.2">
      <c r="B58747" s="88"/>
      <c r="C58747" s="88"/>
      <c r="D58747" s="88"/>
      <c r="E58747" s="88"/>
      <c r="F58747" s="88"/>
      <c r="G58747" s="88"/>
      <c r="H58747" s="88"/>
      <c r="I58747" s="88"/>
      <c r="J58747" s="88"/>
      <c r="K58747" s="88"/>
    </row>
    <row r="58748" spans="2:11" hidden="1" x14ac:dyDescent="0.2">
      <c r="B58748" s="88"/>
      <c r="C58748" s="88"/>
      <c r="D58748" s="88"/>
      <c r="E58748" s="88"/>
      <c r="F58748" s="88"/>
      <c r="G58748" s="88"/>
      <c r="H58748" s="88"/>
      <c r="I58748" s="88"/>
      <c r="J58748" s="88"/>
      <c r="K58748" s="88"/>
    </row>
    <row r="58749" spans="2:11" hidden="1" x14ac:dyDescent="0.2">
      <c r="B58749" s="88"/>
      <c r="C58749" s="88"/>
      <c r="D58749" s="88"/>
      <c r="E58749" s="88"/>
      <c r="F58749" s="88"/>
      <c r="G58749" s="88"/>
      <c r="H58749" s="88"/>
      <c r="I58749" s="88"/>
      <c r="J58749" s="88"/>
      <c r="K58749" s="88"/>
    </row>
    <row r="58750" spans="2:11" hidden="1" x14ac:dyDescent="0.2">
      <c r="B58750" s="88"/>
      <c r="C58750" s="88"/>
      <c r="D58750" s="88"/>
      <c r="E58750" s="88"/>
      <c r="F58750" s="88"/>
      <c r="G58750" s="88"/>
      <c r="H58750" s="88"/>
      <c r="I58750" s="88"/>
      <c r="J58750" s="88"/>
      <c r="K58750" s="88"/>
    </row>
    <row r="58751" spans="2:11" hidden="1" x14ac:dyDescent="0.2">
      <c r="B58751" s="88"/>
      <c r="C58751" s="88"/>
      <c r="D58751" s="88"/>
      <c r="E58751" s="88"/>
      <c r="F58751" s="88"/>
      <c r="G58751" s="88"/>
      <c r="H58751" s="88"/>
      <c r="I58751" s="88"/>
      <c r="J58751" s="88"/>
      <c r="K58751" s="88"/>
    </row>
    <row r="58752" spans="2:11" hidden="1" x14ac:dyDescent="0.2">
      <c r="B58752" s="88"/>
      <c r="C58752" s="88"/>
      <c r="D58752" s="88"/>
      <c r="E58752" s="88"/>
      <c r="F58752" s="88"/>
      <c r="G58752" s="88"/>
      <c r="H58752" s="88"/>
      <c r="I58752" s="88"/>
      <c r="J58752" s="88"/>
      <c r="K58752" s="88"/>
    </row>
    <row r="58753" spans="2:11" hidden="1" x14ac:dyDescent="0.2">
      <c r="B58753" s="88"/>
      <c r="C58753" s="88"/>
      <c r="D58753" s="88"/>
      <c r="E58753" s="88"/>
      <c r="F58753" s="88"/>
      <c r="G58753" s="88"/>
      <c r="H58753" s="88"/>
      <c r="I58753" s="88"/>
      <c r="J58753" s="88"/>
      <c r="K58753" s="88"/>
    </row>
    <row r="58754" spans="2:11" hidden="1" x14ac:dyDescent="0.2">
      <c r="B58754" s="88"/>
      <c r="C58754" s="88"/>
      <c r="D58754" s="88"/>
      <c r="E58754" s="88"/>
      <c r="F58754" s="88"/>
      <c r="G58754" s="88"/>
      <c r="H58754" s="88"/>
      <c r="I58754" s="88"/>
      <c r="J58754" s="88"/>
      <c r="K58754" s="88"/>
    </row>
    <row r="58755" spans="2:11" hidden="1" x14ac:dyDescent="0.2">
      <c r="B58755" s="88"/>
      <c r="C58755" s="88"/>
      <c r="D58755" s="88"/>
      <c r="E58755" s="88"/>
      <c r="F58755" s="88"/>
      <c r="G58755" s="88"/>
      <c r="H58755" s="88"/>
      <c r="I58755" s="88"/>
      <c r="J58755" s="88"/>
      <c r="K58755" s="88"/>
    </row>
    <row r="58756" spans="2:11" hidden="1" x14ac:dyDescent="0.2">
      <c r="B58756" s="88"/>
      <c r="C58756" s="88"/>
      <c r="D58756" s="88"/>
      <c r="E58756" s="88"/>
      <c r="F58756" s="88"/>
      <c r="G58756" s="88"/>
      <c r="H58756" s="88"/>
      <c r="I58756" s="88"/>
      <c r="J58756" s="88"/>
      <c r="K58756" s="88"/>
    </row>
    <row r="58757" spans="2:11" hidden="1" x14ac:dyDescent="0.2">
      <c r="B58757" s="88"/>
      <c r="C58757" s="88"/>
      <c r="D58757" s="88"/>
      <c r="E58757" s="88"/>
      <c r="F58757" s="88"/>
      <c r="G58757" s="88"/>
      <c r="H58757" s="88"/>
      <c r="I58757" s="88"/>
      <c r="J58757" s="88"/>
      <c r="K58757" s="88"/>
    </row>
    <row r="58758" spans="2:11" hidden="1" x14ac:dyDescent="0.2">
      <c r="B58758" s="88"/>
      <c r="C58758" s="88"/>
      <c r="D58758" s="88"/>
      <c r="E58758" s="88"/>
      <c r="F58758" s="88"/>
      <c r="G58758" s="88"/>
      <c r="H58758" s="88"/>
      <c r="I58758" s="88"/>
      <c r="J58758" s="88"/>
      <c r="K58758" s="88"/>
    </row>
    <row r="58759" spans="2:11" hidden="1" x14ac:dyDescent="0.2">
      <c r="B58759" s="88"/>
      <c r="C58759" s="88"/>
      <c r="D58759" s="88"/>
      <c r="E58759" s="88"/>
      <c r="F58759" s="88"/>
      <c r="G58759" s="88"/>
      <c r="H58759" s="88"/>
      <c r="I58759" s="88"/>
      <c r="J58759" s="88"/>
      <c r="K58759" s="88"/>
    </row>
    <row r="58760" spans="2:11" hidden="1" x14ac:dyDescent="0.2">
      <c r="B58760" s="88"/>
      <c r="C58760" s="88"/>
      <c r="D58760" s="88"/>
      <c r="E58760" s="88"/>
      <c r="F58760" s="88"/>
      <c r="G58760" s="88"/>
      <c r="H58760" s="88"/>
      <c r="I58760" s="88"/>
      <c r="J58760" s="88"/>
      <c r="K58760" s="88"/>
    </row>
    <row r="58761" spans="2:11" hidden="1" x14ac:dyDescent="0.2">
      <c r="B58761" s="88"/>
      <c r="C58761" s="88"/>
      <c r="D58761" s="88"/>
      <c r="E58761" s="88"/>
      <c r="F58761" s="88"/>
      <c r="G58761" s="88"/>
      <c r="H58761" s="88"/>
      <c r="I58761" s="88"/>
      <c r="J58761" s="88"/>
      <c r="K58761" s="88"/>
    </row>
    <row r="58762" spans="2:11" hidden="1" x14ac:dyDescent="0.2">
      <c r="B58762" s="88"/>
      <c r="C58762" s="88"/>
      <c r="D58762" s="88"/>
      <c r="E58762" s="88"/>
      <c r="F58762" s="88"/>
      <c r="G58762" s="88"/>
      <c r="H58762" s="88"/>
      <c r="I58762" s="88"/>
      <c r="J58762" s="88"/>
      <c r="K58762" s="88"/>
    </row>
    <row r="58763" spans="2:11" hidden="1" x14ac:dyDescent="0.2">
      <c r="B58763" s="88"/>
      <c r="C58763" s="88"/>
      <c r="D58763" s="88"/>
      <c r="E58763" s="88"/>
      <c r="F58763" s="88"/>
      <c r="G58763" s="88"/>
      <c r="H58763" s="88"/>
      <c r="I58763" s="88"/>
      <c r="J58763" s="88"/>
      <c r="K58763" s="88"/>
    </row>
    <row r="58764" spans="2:11" hidden="1" x14ac:dyDescent="0.2">
      <c r="B58764" s="88"/>
      <c r="C58764" s="88"/>
      <c r="D58764" s="88"/>
      <c r="E58764" s="88"/>
      <c r="F58764" s="88"/>
      <c r="G58764" s="88"/>
      <c r="H58764" s="88"/>
      <c r="I58764" s="88"/>
      <c r="J58764" s="88"/>
      <c r="K58764" s="88"/>
    </row>
    <row r="58765" spans="2:11" hidden="1" x14ac:dyDescent="0.2">
      <c r="B58765" s="88"/>
      <c r="C58765" s="88"/>
      <c r="D58765" s="88"/>
      <c r="E58765" s="88"/>
      <c r="F58765" s="88"/>
      <c r="G58765" s="88"/>
      <c r="H58765" s="88"/>
      <c r="I58765" s="88"/>
      <c r="J58765" s="88"/>
      <c r="K58765" s="88"/>
    </row>
    <row r="58766" spans="2:11" hidden="1" x14ac:dyDescent="0.2">
      <c r="B58766" s="88"/>
      <c r="C58766" s="88"/>
      <c r="D58766" s="88"/>
      <c r="E58766" s="88"/>
      <c r="F58766" s="88"/>
      <c r="G58766" s="88"/>
      <c r="H58766" s="88"/>
      <c r="I58766" s="88"/>
      <c r="J58766" s="88"/>
      <c r="K58766" s="88"/>
    </row>
    <row r="58767" spans="2:11" hidden="1" x14ac:dyDescent="0.2">
      <c r="B58767" s="88"/>
      <c r="C58767" s="88"/>
      <c r="D58767" s="88"/>
      <c r="E58767" s="88"/>
      <c r="F58767" s="88"/>
      <c r="G58767" s="88"/>
      <c r="H58767" s="88"/>
      <c r="I58767" s="88"/>
      <c r="J58767" s="88"/>
      <c r="K58767" s="88"/>
    </row>
    <row r="58768" spans="2:11" hidden="1" x14ac:dyDescent="0.2">
      <c r="B58768" s="88"/>
      <c r="C58768" s="88"/>
      <c r="D58768" s="88"/>
      <c r="E58768" s="88"/>
      <c r="F58768" s="88"/>
      <c r="G58768" s="88"/>
      <c r="H58768" s="88"/>
      <c r="I58768" s="88"/>
      <c r="J58768" s="88"/>
      <c r="K58768" s="88"/>
    </row>
    <row r="58769" spans="2:11" hidden="1" x14ac:dyDescent="0.2">
      <c r="B58769" s="88"/>
      <c r="C58769" s="88"/>
      <c r="D58769" s="88"/>
      <c r="E58769" s="88"/>
      <c r="F58769" s="88"/>
      <c r="G58769" s="88"/>
      <c r="H58769" s="88"/>
      <c r="I58769" s="88"/>
      <c r="J58769" s="88"/>
      <c r="K58769" s="88"/>
    </row>
    <row r="58770" spans="2:11" hidden="1" x14ac:dyDescent="0.2">
      <c r="B58770" s="88"/>
      <c r="C58770" s="88"/>
      <c r="D58770" s="88"/>
      <c r="E58770" s="88"/>
      <c r="F58770" s="88"/>
      <c r="G58770" s="88"/>
      <c r="H58770" s="88"/>
      <c r="I58770" s="88"/>
      <c r="J58770" s="88"/>
      <c r="K58770" s="88"/>
    </row>
    <row r="58771" spans="2:11" hidden="1" x14ac:dyDescent="0.2">
      <c r="B58771" s="88"/>
      <c r="C58771" s="88"/>
      <c r="D58771" s="88"/>
      <c r="E58771" s="88"/>
      <c r="F58771" s="88"/>
      <c r="G58771" s="88"/>
      <c r="H58771" s="88"/>
      <c r="I58771" s="88"/>
      <c r="J58771" s="88"/>
      <c r="K58771" s="88"/>
    </row>
    <row r="58772" spans="2:11" hidden="1" x14ac:dyDescent="0.2">
      <c r="B58772" s="88"/>
      <c r="C58772" s="88"/>
      <c r="D58772" s="88"/>
      <c r="E58772" s="88"/>
      <c r="F58772" s="88"/>
      <c r="G58772" s="88"/>
      <c r="H58772" s="88"/>
      <c r="I58772" s="88"/>
      <c r="J58772" s="88"/>
      <c r="K58772" s="88"/>
    </row>
    <row r="58773" spans="2:11" hidden="1" x14ac:dyDescent="0.2">
      <c r="B58773" s="88"/>
      <c r="C58773" s="88"/>
      <c r="D58773" s="88"/>
      <c r="E58773" s="88"/>
      <c r="F58773" s="88"/>
      <c r="G58773" s="88"/>
      <c r="H58773" s="88"/>
      <c r="I58773" s="88"/>
      <c r="J58773" s="88"/>
      <c r="K58773" s="88"/>
    </row>
    <row r="58774" spans="2:11" hidden="1" x14ac:dyDescent="0.2">
      <c r="B58774" s="88"/>
      <c r="C58774" s="88"/>
      <c r="D58774" s="88"/>
      <c r="E58774" s="88"/>
      <c r="F58774" s="88"/>
      <c r="G58774" s="88"/>
      <c r="H58774" s="88"/>
      <c r="I58774" s="88"/>
      <c r="J58774" s="88"/>
      <c r="K58774" s="88"/>
    </row>
    <row r="58775" spans="2:11" hidden="1" x14ac:dyDescent="0.2">
      <c r="B58775" s="88"/>
      <c r="C58775" s="88"/>
      <c r="D58775" s="88"/>
      <c r="E58775" s="88"/>
      <c r="F58775" s="88"/>
      <c r="G58775" s="88"/>
      <c r="H58775" s="88"/>
      <c r="I58775" s="88"/>
      <c r="J58775" s="88"/>
      <c r="K58775" s="88"/>
    </row>
    <row r="58776" spans="2:11" hidden="1" x14ac:dyDescent="0.2">
      <c r="B58776" s="88"/>
      <c r="C58776" s="88"/>
      <c r="D58776" s="88"/>
      <c r="E58776" s="88"/>
      <c r="F58776" s="88"/>
      <c r="G58776" s="88"/>
      <c r="H58776" s="88"/>
      <c r="I58776" s="88"/>
      <c r="J58776" s="88"/>
      <c r="K58776" s="88"/>
    </row>
    <row r="58777" spans="2:11" hidden="1" x14ac:dyDescent="0.2">
      <c r="B58777" s="88"/>
      <c r="C58777" s="88"/>
      <c r="D58777" s="88"/>
      <c r="E58777" s="88"/>
      <c r="F58777" s="88"/>
      <c r="G58777" s="88"/>
      <c r="H58777" s="88"/>
      <c r="I58777" s="88"/>
      <c r="J58777" s="88"/>
      <c r="K58777" s="88"/>
    </row>
    <row r="58778" spans="2:11" hidden="1" x14ac:dyDescent="0.2">
      <c r="B58778" s="88"/>
      <c r="C58778" s="88"/>
      <c r="D58778" s="88"/>
      <c r="E58778" s="88"/>
      <c r="F58778" s="88"/>
      <c r="G58778" s="88"/>
      <c r="H58778" s="88"/>
      <c r="I58778" s="88"/>
      <c r="J58778" s="88"/>
      <c r="K58778" s="88"/>
    </row>
    <row r="58779" spans="2:11" hidden="1" x14ac:dyDescent="0.2">
      <c r="B58779" s="88"/>
      <c r="C58779" s="88"/>
      <c r="D58779" s="88"/>
      <c r="E58779" s="88"/>
      <c r="F58779" s="88"/>
      <c r="G58779" s="88"/>
      <c r="H58779" s="88"/>
      <c r="I58779" s="88"/>
      <c r="J58779" s="88"/>
      <c r="K58779" s="88"/>
    </row>
    <row r="58780" spans="2:11" hidden="1" x14ac:dyDescent="0.2">
      <c r="B58780" s="88"/>
      <c r="C58780" s="88"/>
      <c r="D58780" s="88"/>
      <c r="E58780" s="88"/>
      <c r="F58780" s="88"/>
      <c r="G58780" s="88"/>
      <c r="H58780" s="88"/>
      <c r="I58780" s="88"/>
      <c r="J58780" s="88"/>
      <c r="K58780" s="88"/>
    </row>
    <row r="58781" spans="2:11" hidden="1" x14ac:dyDescent="0.2">
      <c r="B58781" s="88"/>
      <c r="C58781" s="88"/>
      <c r="D58781" s="88"/>
      <c r="E58781" s="88"/>
      <c r="F58781" s="88"/>
      <c r="G58781" s="88"/>
      <c r="H58781" s="88"/>
      <c r="I58781" s="88"/>
      <c r="J58781" s="88"/>
      <c r="K58781" s="88"/>
    </row>
    <row r="58782" spans="2:11" hidden="1" x14ac:dyDescent="0.2">
      <c r="B58782" s="88"/>
      <c r="C58782" s="88"/>
      <c r="D58782" s="88"/>
      <c r="E58782" s="88"/>
      <c r="F58782" s="88"/>
      <c r="G58782" s="88"/>
      <c r="H58782" s="88"/>
      <c r="I58782" s="88"/>
      <c r="J58782" s="88"/>
      <c r="K58782" s="88"/>
    </row>
    <row r="58783" spans="2:11" hidden="1" x14ac:dyDescent="0.2">
      <c r="B58783" s="88"/>
      <c r="C58783" s="88"/>
      <c r="D58783" s="88"/>
      <c r="E58783" s="88"/>
      <c r="F58783" s="88"/>
      <c r="G58783" s="88"/>
      <c r="H58783" s="88"/>
      <c r="I58783" s="88"/>
      <c r="J58783" s="88"/>
      <c r="K58783" s="88"/>
    </row>
    <row r="58784" spans="2:11" hidden="1" x14ac:dyDescent="0.2">
      <c r="B58784" s="88"/>
      <c r="C58784" s="88"/>
      <c r="D58784" s="88"/>
      <c r="E58784" s="88"/>
      <c r="F58784" s="88"/>
      <c r="G58784" s="88"/>
      <c r="H58784" s="88"/>
      <c r="I58784" s="88"/>
      <c r="J58784" s="88"/>
      <c r="K58784" s="88"/>
    </row>
    <row r="58785" spans="2:11" hidden="1" x14ac:dyDescent="0.2">
      <c r="B58785" s="88"/>
      <c r="C58785" s="88"/>
      <c r="D58785" s="88"/>
      <c r="E58785" s="88"/>
      <c r="F58785" s="88"/>
      <c r="G58785" s="88"/>
      <c r="H58785" s="88"/>
      <c r="I58785" s="88"/>
      <c r="J58785" s="88"/>
      <c r="K58785" s="88"/>
    </row>
    <row r="58786" spans="2:11" hidden="1" x14ac:dyDescent="0.2">
      <c r="B58786" s="88"/>
      <c r="C58786" s="88"/>
      <c r="D58786" s="88"/>
      <c r="E58786" s="88"/>
      <c r="F58786" s="88"/>
      <c r="G58786" s="88"/>
      <c r="H58786" s="88"/>
      <c r="I58786" s="88"/>
      <c r="J58786" s="88"/>
      <c r="K58786" s="88"/>
    </row>
    <row r="58787" spans="2:11" hidden="1" x14ac:dyDescent="0.2">
      <c r="B58787" s="88"/>
      <c r="C58787" s="88"/>
      <c r="D58787" s="88"/>
      <c r="E58787" s="88"/>
      <c r="F58787" s="88"/>
      <c r="G58787" s="88"/>
      <c r="H58787" s="88"/>
      <c r="I58787" s="88"/>
      <c r="J58787" s="88"/>
      <c r="K58787" s="88"/>
    </row>
    <row r="58788" spans="2:11" hidden="1" x14ac:dyDescent="0.2">
      <c r="B58788" s="88"/>
      <c r="C58788" s="88"/>
      <c r="D58788" s="88"/>
      <c r="E58788" s="88"/>
      <c r="F58788" s="88"/>
      <c r="G58788" s="88"/>
      <c r="H58788" s="88"/>
      <c r="I58788" s="88"/>
      <c r="J58788" s="88"/>
      <c r="K58788" s="88"/>
    </row>
    <row r="58789" spans="2:11" hidden="1" x14ac:dyDescent="0.2">
      <c r="B58789" s="88"/>
      <c r="C58789" s="88"/>
      <c r="D58789" s="88"/>
      <c r="E58789" s="88"/>
      <c r="F58789" s="88"/>
      <c r="G58789" s="88"/>
      <c r="H58789" s="88"/>
      <c r="I58789" s="88"/>
      <c r="J58789" s="88"/>
      <c r="K58789" s="88"/>
    </row>
    <row r="58790" spans="2:11" hidden="1" x14ac:dyDescent="0.2">
      <c r="B58790" s="88"/>
      <c r="C58790" s="88"/>
      <c r="D58790" s="88"/>
      <c r="E58790" s="88"/>
      <c r="F58790" s="88"/>
      <c r="G58790" s="88"/>
      <c r="H58790" s="88"/>
      <c r="I58790" s="88"/>
      <c r="J58790" s="88"/>
      <c r="K58790" s="88"/>
    </row>
    <row r="58791" spans="2:11" hidden="1" x14ac:dyDescent="0.2">
      <c r="B58791" s="88"/>
      <c r="C58791" s="88"/>
      <c r="D58791" s="88"/>
      <c r="E58791" s="88"/>
      <c r="F58791" s="88"/>
      <c r="G58791" s="88"/>
      <c r="H58791" s="88"/>
      <c r="I58791" s="88"/>
      <c r="J58791" s="88"/>
      <c r="K58791" s="88"/>
    </row>
    <row r="58792" spans="2:11" hidden="1" x14ac:dyDescent="0.2">
      <c r="B58792" s="88"/>
      <c r="C58792" s="88"/>
      <c r="D58792" s="88"/>
      <c r="E58792" s="88"/>
      <c r="F58792" s="88"/>
      <c r="G58792" s="88"/>
      <c r="H58792" s="88"/>
      <c r="I58792" s="88"/>
      <c r="J58792" s="88"/>
      <c r="K58792" s="88"/>
    </row>
    <row r="58793" spans="2:11" hidden="1" x14ac:dyDescent="0.2">
      <c r="B58793" s="88"/>
      <c r="C58793" s="88"/>
      <c r="D58793" s="88"/>
      <c r="E58793" s="88"/>
      <c r="F58793" s="88"/>
      <c r="G58793" s="88"/>
      <c r="H58793" s="88"/>
      <c r="I58793" s="88"/>
      <c r="J58793" s="88"/>
      <c r="K58793" s="88"/>
    </row>
    <row r="58794" spans="2:11" hidden="1" x14ac:dyDescent="0.2">
      <c r="B58794" s="88"/>
      <c r="C58794" s="88"/>
      <c r="D58794" s="88"/>
      <c r="E58794" s="88"/>
      <c r="F58794" s="88"/>
      <c r="G58794" s="88"/>
      <c r="H58794" s="88"/>
      <c r="I58794" s="88"/>
      <c r="J58794" s="88"/>
      <c r="K58794" s="88"/>
    </row>
    <row r="58795" spans="2:11" hidden="1" x14ac:dyDescent="0.2">
      <c r="B58795" s="88"/>
      <c r="C58795" s="88"/>
      <c r="D58795" s="88"/>
      <c r="E58795" s="88"/>
      <c r="F58795" s="88"/>
      <c r="G58795" s="88"/>
      <c r="H58795" s="88"/>
      <c r="I58795" s="88"/>
      <c r="J58795" s="88"/>
      <c r="K58795" s="88"/>
    </row>
    <row r="58796" spans="2:11" hidden="1" x14ac:dyDescent="0.2">
      <c r="B58796" s="88"/>
      <c r="C58796" s="88"/>
      <c r="D58796" s="88"/>
      <c r="E58796" s="88"/>
      <c r="F58796" s="88"/>
      <c r="G58796" s="88"/>
      <c r="H58796" s="88"/>
      <c r="I58796" s="88"/>
      <c r="J58796" s="88"/>
      <c r="K58796" s="88"/>
    </row>
    <row r="58797" spans="2:11" hidden="1" x14ac:dyDescent="0.2">
      <c r="B58797" s="88"/>
      <c r="C58797" s="88"/>
      <c r="D58797" s="88"/>
      <c r="E58797" s="88"/>
      <c r="F58797" s="88"/>
      <c r="G58797" s="88"/>
      <c r="H58797" s="88"/>
      <c r="I58797" s="88"/>
      <c r="J58797" s="88"/>
      <c r="K58797" s="88"/>
    </row>
    <row r="58798" spans="2:11" hidden="1" x14ac:dyDescent="0.2">
      <c r="B58798" s="88"/>
      <c r="C58798" s="88"/>
      <c r="D58798" s="88"/>
      <c r="E58798" s="88"/>
      <c r="F58798" s="88"/>
      <c r="G58798" s="88"/>
      <c r="H58798" s="88"/>
      <c r="I58798" s="88"/>
      <c r="J58798" s="88"/>
      <c r="K58798" s="88"/>
    </row>
    <row r="58799" spans="2:11" hidden="1" x14ac:dyDescent="0.2">
      <c r="B58799" s="88"/>
      <c r="C58799" s="88"/>
      <c r="D58799" s="88"/>
      <c r="E58799" s="88"/>
      <c r="F58799" s="88"/>
      <c r="G58799" s="88"/>
      <c r="H58799" s="88"/>
      <c r="I58799" s="88"/>
      <c r="J58799" s="88"/>
      <c r="K58799" s="88"/>
    </row>
    <row r="58800" spans="2:11" hidden="1" x14ac:dyDescent="0.2">
      <c r="B58800" s="88"/>
      <c r="C58800" s="88"/>
      <c r="D58800" s="88"/>
      <c r="E58800" s="88"/>
      <c r="F58800" s="88"/>
      <c r="G58800" s="88"/>
      <c r="H58800" s="88"/>
      <c r="I58800" s="88"/>
      <c r="J58800" s="88"/>
      <c r="K58800" s="88"/>
    </row>
    <row r="58801" spans="2:11" hidden="1" x14ac:dyDescent="0.2">
      <c r="B58801" s="88"/>
      <c r="C58801" s="88"/>
      <c r="D58801" s="88"/>
      <c r="E58801" s="88"/>
      <c r="F58801" s="88"/>
      <c r="G58801" s="88"/>
      <c r="H58801" s="88"/>
      <c r="I58801" s="88"/>
      <c r="J58801" s="88"/>
      <c r="K58801" s="88"/>
    </row>
    <row r="58802" spans="2:11" hidden="1" x14ac:dyDescent="0.2">
      <c r="B58802" s="88"/>
      <c r="C58802" s="88"/>
      <c r="D58802" s="88"/>
      <c r="E58802" s="88"/>
      <c r="F58802" s="88"/>
      <c r="G58802" s="88"/>
      <c r="H58802" s="88"/>
      <c r="I58802" s="88"/>
      <c r="J58802" s="88"/>
      <c r="K58802" s="88"/>
    </row>
    <row r="58803" spans="2:11" hidden="1" x14ac:dyDescent="0.2">
      <c r="B58803" s="88"/>
      <c r="C58803" s="88"/>
      <c r="D58803" s="88"/>
      <c r="E58803" s="88"/>
      <c r="F58803" s="88"/>
      <c r="G58803" s="88"/>
      <c r="H58803" s="88"/>
      <c r="I58803" s="88"/>
      <c r="J58803" s="88"/>
      <c r="K58803" s="88"/>
    </row>
    <row r="58804" spans="2:11" hidden="1" x14ac:dyDescent="0.2">
      <c r="B58804" s="88"/>
      <c r="C58804" s="88"/>
      <c r="D58804" s="88"/>
      <c r="E58804" s="88"/>
      <c r="F58804" s="88"/>
      <c r="G58804" s="88"/>
      <c r="H58804" s="88"/>
      <c r="I58804" s="88"/>
      <c r="J58804" s="88"/>
      <c r="K58804" s="88"/>
    </row>
    <row r="58805" spans="2:11" hidden="1" x14ac:dyDescent="0.2">
      <c r="B58805" s="88"/>
      <c r="C58805" s="88"/>
      <c r="D58805" s="88"/>
      <c r="E58805" s="88"/>
      <c r="F58805" s="88"/>
      <c r="G58805" s="88"/>
      <c r="H58805" s="88"/>
      <c r="I58805" s="88"/>
      <c r="J58805" s="88"/>
      <c r="K58805" s="88"/>
    </row>
    <row r="58806" spans="2:11" hidden="1" x14ac:dyDescent="0.2">
      <c r="B58806" s="88"/>
      <c r="C58806" s="88"/>
      <c r="D58806" s="88"/>
      <c r="E58806" s="88"/>
      <c r="F58806" s="88"/>
      <c r="G58806" s="88"/>
      <c r="H58806" s="88"/>
      <c r="I58806" s="88"/>
      <c r="J58806" s="88"/>
      <c r="K58806" s="88"/>
    </row>
    <row r="58807" spans="2:11" hidden="1" x14ac:dyDescent="0.2">
      <c r="B58807" s="88"/>
      <c r="C58807" s="88"/>
      <c r="D58807" s="88"/>
      <c r="E58807" s="88"/>
      <c r="F58807" s="88"/>
      <c r="G58807" s="88"/>
      <c r="H58807" s="88"/>
      <c r="I58807" s="88"/>
      <c r="J58807" s="88"/>
      <c r="K58807" s="88"/>
    </row>
    <row r="58808" spans="2:11" hidden="1" x14ac:dyDescent="0.2">
      <c r="B58808" s="88"/>
      <c r="C58808" s="88"/>
      <c r="D58808" s="88"/>
      <c r="E58808" s="88"/>
      <c r="F58808" s="88"/>
      <c r="G58808" s="88"/>
      <c r="H58808" s="88"/>
      <c r="I58808" s="88"/>
      <c r="J58808" s="88"/>
      <c r="K58808" s="88"/>
    </row>
    <row r="58809" spans="2:11" hidden="1" x14ac:dyDescent="0.2">
      <c r="B58809" s="88"/>
      <c r="C58809" s="88"/>
      <c r="D58809" s="88"/>
      <c r="E58809" s="88"/>
      <c r="F58809" s="88"/>
      <c r="G58809" s="88"/>
      <c r="H58809" s="88"/>
      <c r="I58809" s="88"/>
      <c r="J58809" s="88"/>
      <c r="K58809" s="88"/>
    </row>
    <row r="58810" spans="2:11" hidden="1" x14ac:dyDescent="0.2">
      <c r="B58810" s="88"/>
      <c r="C58810" s="88"/>
      <c r="D58810" s="88"/>
      <c r="E58810" s="88"/>
      <c r="F58810" s="88"/>
      <c r="G58810" s="88"/>
      <c r="H58810" s="88"/>
      <c r="I58810" s="88"/>
      <c r="J58810" s="88"/>
      <c r="K58810" s="88"/>
    </row>
    <row r="58811" spans="2:11" hidden="1" x14ac:dyDescent="0.2">
      <c r="B58811" s="88"/>
      <c r="C58811" s="88"/>
      <c r="D58811" s="88"/>
      <c r="E58811" s="88"/>
      <c r="F58811" s="88"/>
      <c r="G58811" s="88"/>
      <c r="H58811" s="88"/>
      <c r="I58811" s="88"/>
      <c r="J58811" s="88"/>
      <c r="K58811" s="88"/>
    </row>
    <row r="58812" spans="2:11" hidden="1" x14ac:dyDescent="0.2">
      <c r="B58812" s="88"/>
      <c r="C58812" s="88"/>
      <c r="D58812" s="88"/>
      <c r="E58812" s="88"/>
      <c r="F58812" s="88"/>
      <c r="G58812" s="88"/>
      <c r="H58812" s="88"/>
      <c r="I58812" s="88"/>
      <c r="J58812" s="88"/>
      <c r="K58812" s="88"/>
    </row>
    <row r="58813" spans="2:11" hidden="1" x14ac:dyDescent="0.2">
      <c r="B58813" s="88"/>
      <c r="C58813" s="88"/>
      <c r="D58813" s="88"/>
      <c r="E58813" s="88"/>
      <c r="F58813" s="88"/>
      <c r="G58813" s="88"/>
      <c r="H58813" s="88"/>
      <c r="I58813" s="88"/>
      <c r="J58813" s="88"/>
      <c r="K58813" s="88"/>
    </row>
    <row r="58814" spans="2:11" hidden="1" x14ac:dyDescent="0.2">
      <c r="B58814" s="88"/>
      <c r="C58814" s="88"/>
      <c r="D58814" s="88"/>
      <c r="E58814" s="88"/>
      <c r="F58814" s="88"/>
      <c r="G58814" s="88"/>
      <c r="H58814" s="88"/>
      <c r="I58814" s="88"/>
      <c r="J58814" s="88"/>
      <c r="K58814" s="88"/>
    </row>
    <row r="58815" spans="2:11" hidden="1" x14ac:dyDescent="0.2">
      <c r="B58815" s="88"/>
      <c r="C58815" s="88"/>
      <c r="D58815" s="88"/>
      <c r="E58815" s="88"/>
      <c r="F58815" s="88"/>
      <c r="G58815" s="88"/>
      <c r="H58815" s="88"/>
      <c r="I58815" s="88"/>
      <c r="J58815" s="88"/>
      <c r="K58815" s="88"/>
    </row>
    <row r="58816" spans="2:11" hidden="1" x14ac:dyDescent="0.2">
      <c r="B58816" s="88"/>
      <c r="C58816" s="88"/>
      <c r="D58816" s="88"/>
      <c r="E58816" s="88"/>
      <c r="F58816" s="88"/>
      <c r="G58816" s="88"/>
      <c r="H58816" s="88"/>
      <c r="I58816" s="88"/>
      <c r="J58816" s="88"/>
      <c r="K58816" s="88"/>
    </row>
    <row r="58817" spans="2:11" hidden="1" x14ac:dyDescent="0.2">
      <c r="B58817" s="88"/>
      <c r="C58817" s="88"/>
      <c r="D58817" s="88"/>
      <c r="E58817" s="88"/>
      <c r="F58817" s="88"/>
      <c r="G58817" s="88"/>
      <c r="H58817" s="88"/>
      <c r="I58817" s="88"/>
      <c r="J58817" s="88"/>
      <c r="K58817" s="88"/>
    </row>
    <row r="58818" spans="2:11" hidden="1" x14ac:dyDescent="0.2">
      <c r="B58818" s="88"/>
      <c r="C58818" s="88"/>
      <c r="D58818" s="88"/>
      <c r="E58818" s="88"/>
      <c r="F58818" s="88"/>
      <c r="G58818" s="88"/>
      <c r="H58818" s="88"/>
      <c r="I58818" s="88"/>
      <c r="J58818" s="88"/>
      <c r="K58818" s="88"/>
    </row>
    <row r="58819" spans="2:11" hidden="1" x14ac:dyDescent="0.2">
      <c r="B58819" s="88"/>
      <c r="C58819" s="88"/>
      <c r="D58819" s="88"/>
      <c r="E58819" s="88"/>
      <c r="F58819" s="88"/>
      <c r="G58819" s="88"/>
      <c r="H58819" s="88"/>
      <c r="I58819" s="88"/>
      <c r="J58819" s="88"/>
      <c r="K58819" s="88"/>
    </row>
    <row r="58820" spans="2:11" hidden="1" x14ac:dyDescent="0.2">
      <c r="B58820" s="88"/>
      <c r="C58820" s="88"/>
      <c r="D58820" s="88"/>
      <c r="E58820" s="88"/>
      <c r="F58820" s="88"/>
      <c r="G58820" s="88"/>
      <c r="H58820" s="88"/>
      <c r="I58820" s="88"/>
      <c r="J58820" s="88"/>
      <c r="K58820" s="88"/>
    </row>
    <row r="58821" spans="2:11" hidden="1" x14ac:dyDescent="0.2">
      <c r="B58821" s="88"/>
      <c r="C58821" s="88"/>
      <c r="D58821" s="88"/>
      <c r="E58821" s="88"/>
      <c r="F58821" s="88"/>
      <c r="G58821" s="88"/>
      <c r="H58821" s="88"/>
      <c r="I58821" s="88"/>
      <c r="J58821" s="88"/>
      <c r="K58821" s="88"/>
    </row>
    <row r="58822" spans="2:11" hidden="1" x14ac:dyDescent="0.2">
      <c r="B58822" s="88"/>
      <c r="C58822" s="88"/>
      <c r="D58822" s="88"/>
      <c r="E58822" s="88"/>
      <c r="F58822" s="88"/>
      <c r="G58822" s="88"/>
      <c r="H58822" s="88"/>
      <c r="I58822" s="88"/>
      <c r="J58822" s="88"/>
      <c r="K58822" s="88"/>
    </row>
    <row r="58823" spans="2:11" hidden="1" x14ac:dyDescent="0.2">
      <c r="B58823" s="88"/>
      <c r="C58823" s="88"/>
      <c r="D58823" s="88"/>
      <c r="E58823" s="88"/>
      <c r="F58823" s="88"/>
      <c r="G58823" s="88"/>
      <c r="H58823" s="88"/>
      <c r="I58823" s="88"/>
      <c r="J58823" s="88"/>
      <c r="K58823" s="88"/>
    </row>
    <row r="58824" spans="2:11" hidden="1" x14ac:dyDescent="0.2">
      <c r="B58824" s="88"/>
      <c r="C58824" s="88"/>
      <c r="D58824" s="88"/>
      <c r="E58824" s="88"/>
      <c r="F58824" s="88"/>
      <c r="G58824" s="88"/>
      <c r="H58824" s="88"/>
      <c r="I58824" s="88"/>
      <c r="J58824" s="88"/>
      <c r="K58824" s="88"/>
    </row>
    <row r="58825" spans="2:11" hidden="1" x14ac:dyDescent="0.2">
      <c r="B58825" s="88"/>
      <c r="C58825" s="88"/>
      <c r="D58825" s="88"/>
      <c r="E58825" s="88"/>
      <c r="F58825" s="88"/>
      <c r="G58825" s="88"/>
      <c r="H58825" s="88"/>
      <c r="I58825" s="88"/>
      <c r="J58825" s="88"/>
      <c r="K58825" s="88"/>
    </row>
    <row r="58826" spans="2:11" hidden="1" x14ac:dyDescent="0.2">
      <c r="B58826" s="88"/>
      <c r="C58826" s="88"/>
      <c r="D58826" s="88"/>
      <c r="E58826" s="88"/>
      <c r="F58826" s="88"/>
      <c r="G58826" s="88"/>
      <c r="H58826" s="88"/>
      <c r="I58826" s="88"/>
      <c r="J58826" s="88"/>
      <c r="K58826" s="88"/>
    </row>
    <row r="58827" spans="2:11" hidden="1" x14ac:dyDescent="0.2">
      <c r="B58827" s="88"/>
      <c r="C58827" s="88"/>
      <c r="D58827" s="88"/>
      <c r="E58827" s="88"/>
      <c r="F58827" s="88"/>
      <c r="G58827" s="88"/>
      <c r="H58827" s="88"/>
      <c r="I58827" s="88"/>
      <c r="J58827" s="88"/>
      <c r="K58827" s="88"/>
    </row>
    <row r="58828" spans="2:11" hidden="1" x14ac:dyDescent="0.2">
      <c r="B58828" s="88"/>
      <c r="C58828" s="88"/>
      <c r="D58828" s="88"/>
      <c r="E58828" s="88"/>
      <c r="F58828" s="88"/>
      <c r="G58828" s="88"/>
      <c r="H58828" s="88"/>
      <c r="I58828" s="88"/>
      <c r="J58828" s="88"/>
      <c r="K58828" s="88"/>
    </row>
    <row r="58829" spans="2:11" hidden="1" x14ac:dyDescent="0.2">
      <c r="B58829" s="88"/>
      <c r="C58829" s="88"/>
      <c r="D58829" s="88"/>
      <c r="E58829" s="88"/>
      <c r="F58829" s="88"/>
      <c r="G58829" s="88"/>
      <c r="H58829" s="88"/>
      <c r="I58829" s="88"/>
      <c r="J58829" s="88"/>
      <c r="K58829" s="88"/>
    </row>
    <row r="58830" spans="2:11" hidden="1" x14ac:dyDescent="0.2">
      <c r="B58830" s="88"/>
      <c r="C58830" s="88"/>
      <c r="D58830" s="88"/>
      <c r="E58830" s="88"/>
      <c r="F58830" s="88"/>
      <c r="G58830" s="88"/>
      <c r="H58830" s="88"/>
      <c r="I58830" s="88"/>
      <c r="J58830" s="88"/>
      <c r="K58830" s="88"/>
    </row>
    <row r="58831" spans="2:11" hidden="1" x14ac:dyDescent="0.2">
      <c r="B58831" s="88"/>
      <c r="C58831" s="88"/>
      <c r="D58831" s="88"/>
      <c r="E58831" s="88"/>
      <c r="F58831" s="88"/>
      <c r="G58831" s="88"/>
      <c r="H58831" s="88"/>
      <c r="I58831" s="88"/>
      <c r="J58831" s="88"/>
      <c r="K58831" s="88"/>
    </row>
    <row r="58832" spans="2:11" hidden="1" x14ac:dyDescent="0.2">
      <c r="B58832" s="88"/>
      <c r="C58832" s="88"/>
      <c r="D58832" s="88"/>
      <c r="E58832" s="88"/>
      <c r="F58832" s="88"/>
      <c r="G58832" s="88"/>
      <c r="H58832" s="88"/>
      <c r="I58832" s="88"/>
      <c r="J58832" s="88"/>
      <c r="K58832" s="88"/>
    </row>
    <row r="58833" spans="2:11" hidden="1" x14ac:dyDescent="0.2">
      <c r="B58833" s="88"/>
      <c r="C58833" s="88"/>
      <c r="D58833" s="88"/>
      <c r="E58833" s="88"/>
      <c r="F58833" s="88"/>
      <c r="G58833" s="88"/>
      <c r="H58833" s="88"/>
      <c r="I58833" s="88"/>
      <c r="J58833" s="88"/>
      <c r="K58833" s="88"/>
    </row>
    <row r="58834" spans="2:11" hidden="1" x14ac:dyDescent="0.2">
      <c r="B58834" s="88"/>
      <c r="C58834" s="88"/>
      <c r="D58834" s="88"/>
      <c r="E58834" s="88"/>
      <c r="F58834" s="88"/>
      <c r="G58834" s="88"/>
      <c r="H58834" s="88"/>
      <c r="I58834" s="88"/>
      <c r="J58834" s="88"/>
      <c r="K58834" s="88"/>
    </row>
    <row r="58835" spans="2:11" hidden="1" x14ac:dyDescent="0.2">
      <c r="B58835" s="88"/>
      <c r="C58835" s="88"/>
      <c r="D58835" s="88"/>
      <c r="E58835" s="88"/>
      <c r="F58835" s="88"/>
      <c r="G58835" s="88"/>
      <c r="H58835" s="88"/>
      <c r="I58835" s="88"/>
      <c r="J58835" s="88"/>
      <c r="K58835" s="88"/>
    </row>
    <row r="58836" spans="2:11" hidden="1" x14ac:dyDescent="0.2">
      <c r="B58836" s="88"/>
      <c r="C58836" s="88"/>
      <c r="D58836" s="88"/>
      <c r="E58836" s="88"/>
      <c r="F58836" s="88"/>
      <c r="G58836" s="88"/>
      <c r="H58836" s="88"/>
      <c r="I58836" s="88"/>
      <c r="J58836" s="88"/>
      <c r="K58836" s="88"/>
    </row>
    <row r="58837" spans="2:11" hidden="1" x14ac:dyDescent="0.2">
      <c r="B58837" s="88"/>
      <c r="C58837" s="88"/>
      <c r="D58837" s="88"/>
      <c r="E58837" s="88"/>
      <c r="F58837" s="88"/>
      <c r="G58837" s="88"/>
      <c r="H58837" s="88"/>
      <c r="I58837" s="88"/>
      <c r="J58837" s="88"/>
      <c r="K58837" s="88"/>
    </row>
    <row r="58838" spans="2:11" hidden="1" x14ac:dyDescent="0.2">
      <c r="B58838" s="88"/>
      <c r="C58838" s="88"/>
      <c r="D58838" s="88"/>
      <c r="E58838" s="88"/>
      <c r="F58838" s="88"/>
      <c r="G58838" s="88"/>
      <c r="H58838" s="88"/>
      <c r="I58838" s="88"/>
      <c r="J58838" s="88"/>
      <c r="K58838" s="88"/>
    </row>
    <row r="58839" spans="2:11" hidden="1" x14ac:dyDescent="0.2">
      <c r="B58839" s="88"/>
      <c r="C58839" s="88"/>
      <c r="D58839" s="88"/>
      <c r="E58839" s="88"/>
      <c r="F58839" s="88"/>
      <c r="G58839" s="88"/>
      <c r="H58839" s="88"/>
      <c r="I58839" s="88"/>
      <c r="J58839" s="88"/>
      <c r="K58839" s="88"/>
    </row>
    <row r="58840" spans="2:11" hidden="1" x14ac:dyDescent="0.2">
      <c r="B58840" s="88"/>
      <c r="C58840" s="88"/>
      <c r="D58840" s="88"/>
      <c r="E58840" s="88"/>
      <c r="F58840" s="88"/>
      <c r="G58840" s="88"/>
      <c r="H58840" s="88"/>
      <c r="I58840" s="88"/>
      <c r="J58840" s="88"/>
      <c r="K58840" s="88"/>
    </row>
    <row r="58841" spans="2:11" hidden="1" x14ac:dyDescent="0.2">
      <c r="B58841" s="88"/>
      <c r="C58841" s="88"/>
      <c r="D58841" s="88"/>
      <c r="E58841" s="88"/>
      <c r="F58841" s="88"/>
      <c r="G58841" s="88"/>
      <c r="H58841" s="88"/>
      <c r="I58841" s="88"/>
      <c r="J58841" s="88"/>
      <c r="K58841" s="88"/>
    </row>
    <row r="58842" spans="2:11" hidden="1" x14ac:dyDescent="0.2">
      <c r="B58842" s="88"/>
      <c r="C58842" s="88"/>
      <c r="D58842" s="88"/>
      <c r="E58842" s="88"/>
      <c r="F58842" s="88"/>
      <c r="G58842" s="88"/>
      <c r="H58842" s="88"/>
      <c r="I58842" s="88"/>
      <c r="J58842" s="88"/>
      <c r="K58842" s="88"/>
    </row>
    <row r="58843" spans="2:11" hidden="1" x14ac:dyDescent="0.2">
      <c r="B58843" s="88"/>
      <c r="C58843" s="88"/>
      <c r="D58843" s="88"/>
      <c r="E58843" s="88"/>
      <c r="F58843" s="88"/>
      <c r="G58843" s="88"/>
      <c r="H58843" s="88"/>
      <c r="I58843" s="88"/>
      <c r="J58843" s="88"/>
      <c r="K58843" s="88"/>
    </row>
    <row r="58844" spans="2:11" hidden="1" x14ac:dyDescent="0.2">
      <c r="B58844" s="88"/>
      <c r="C58844" s="88"/>
      <c r="D58844" s="88"/>
      <c r="E58844" s="88"/>
      <c r="F58844" s="88"/>
      <c r="G58844" s="88"/>
      <c r="H58844" s="88"/>
      <c r="I58844" s="88"/>
      <c r="J58844" s="88"/>
      <c r="K58844" s="88"/>
    </row>
    <row r="58845" spans="2:11" hidden="1" x14ac:dyDescent="0.2">
      <c r="B58845" s="88"/>
      <c r="C58845" s="88"/>
      <c r="D58845" s="88"/>
      <c r="E58845" s="88"/>
      <c r="F58845" s="88"/>
      <c r="G58845" s="88"/>
      <c r="H58845" s="88"/>
      <c r="I58845" s="88"/>
      <c r="J58845" s="88"/>
      <c r="K58845" s="88"/>
    </row>
    <row r="58846" spans="2:11" hidden="1" x14ac:dyDescent="0.2">
      <c r="B58846" s="88"/>
      <c r="C58846" s="88"/>
      <c r="D58846" s="88"/>
      <c r="E58846" s="88"/>
      <c r="F58846" s="88"/>
      <c r="G58846" s="88"/>
      <c r="H58846" s="88"/>
      <c r="I58846" s="88"/>
      <c r="J58846" s="88"/>
      <c r="K58846" s="88"/>
    </row>
    <row r="58847" spans="2:11" hidden="1" x14ac:dyDescent="0.2">
      <c r="B58847" s="88"/>
      <c r="C58847" s="88"/>
      <c r="D58847" s="88"/>
      <c r="E58847" s="88"/>
      <c r="F58847" s="88"/>
      <c r="G58847" s="88"/>
      <c r="H58847" s="88"/>
      <c r="I58847" s="88"/>
      <c r="J58847" s="88"/>
      <c r="K58847" s="88"/>
    </row>
    <row r="58848" spans="2:11" hidden="1" x14ac:dyDescent="0.2">
      <c r="B58848" s="88"/>
      <c r="C58848" s="88"/>
      <c r="D58848" s="88"/>
      <c r="E58848" s="88"/>
      <c r="F58848" s="88"/>
      <c r="G58848" s="88"/>
      <c r="H58848" s="88"/>
      <c r="I58848" s="88"/>
      <c r="J58848" s="88"/>
      <c r="K58848" s="88"/>
    </row>
    <row r="58849" spans="2:11" hidden="1" x14ac:dyDescent="0.2">
      <c r="B58849" s="88"/>
      <c r="C58849" s="88"/>
      <c r="D58849" s="88"/>
      <c r="E58849" s="88"/>
      <c r="F58849" s="88"/>
      <c r="G58849" s="88"/>
      <c r="H58849" s="88"/>
      <c r="I58849" s="88"/>
      <c r="J58849" s="88"/>
      <c r="K58849" s="88"/>
    </row>
    <row r="58850" spans="2:11" hidden="1" x14ac:dyDescent="0.2">
      <c r="B58850" s="88"/>
      <c r="C58850" s="88"/>
      <c r="D58850" s="88"/>
      <c r="E58850" s="88"/>
      <c r="F58850" s="88"/>
      <c r="G58850" s="88"/>
      <c r="H58850" s="88"/>
      <c r="I58850" s="88"/>
      <c r="J58850" s="88"/>
      <c r="K58850" s="88"/>
    </row>
    <row r="58851" spans="2:11" hidden="1" x14ac:dyDescent="0.2">
      <c r="B58851" s="88"/>
      <c r="C58851" s="88"/>
      <c r="D58851" s="88"/>
      <c r="E58851" s="88"/>
      <c r="F58851" s="88"/>
      <c r="G58851" s="88"/>
      <c r="H58851" s="88"/>
      <c r="I58851" s="88"/>
      <c r="J58851" s="88"/>
      <c r="K58851" s="88"/>
    </row>
    <row r="58852" spans="2:11" hidden="1" x14ac:dyDescent="0.2">
      <c r="B58852" s="88"/>
      <c r="C58852" s="88"/>
      <c r="D58852" s="88"/>
      <c r="E58852" s="88"/>
      <c r="F58852" s="88"/>
      <c r="G58852" s="88"/>
      <c r="H58852" s="88"/>
      <c r="I58852" s="88"/>
      <c r="J58852" s="88"/>
      <c r="K58852" s="88"/>
    </row>
    <row r="58853" spans="2:11" hidden="1" x14ac:dyDescent="0.2">
      <c r="B58853" s="88"/>
      <c r="C58853" s="88"/>
      <c r="D58853" s="88"/>
      <c r="E58853" s="88"/>
      <c r="F58853" s="88"/>
      <c r="G58853" s="88"/>
      <c r="H58853" s="88"/>
      <c r="I58853" s="88"/>
      <c r="J58853" s="88"/>
      <c r="K58853" s="88"/>
    </row>
    <row r="58854" spans="2:11" hidden="1" x14ac:dyDescent="0.2">
      <c r="B58854" s="88"/>
      <c r="C58854" s="88"/>
      <c r="D58854" s="88"/>
      <c r="E58854" s="88"/>
      <c r="F58854" s="88"/>
      <c r="G58854" s="88"/>
      <c r="H58854" s="88"/>
      <c r="I58854" s="88"/>
      <c r="J58854" s="88"/>
      <c r="K58854" s="88"/>
    </row>
    <row r="58855" spans="2:11" hidden="1" x14ac:dyDescent="0.2">
      <c r="B58855" s="88"/>
      <c r="C58855" s="88"/>
      <c r="D58855" s="88"/>
      <c r="E58855" s="88"/>
      <c r="F58855" s="88"/>
      <c r="G58855" s="88"/>
      <c r="H58855" s="88"/>
      <c r="I58855" s="88"/>
      <c r="J58855" s="88"/>
      <c r="K58855" s="88"/>
    </row>
    <row r="58856" spans="2:11" hidden="1" x14ac:dyDescent="0.2">
      <c r="B58856" s="88"/>
      <c r="C58856" s="88"/>
      <c r="D58856" s="88"/>
      <c r="E58856" s="88"/>
      <c r="F58856" s="88"/>
      <c r="G58856" s="88"/>
      <c r="H58856" s="88"/>
      <c r="I58856" s="88"/>
      <c r="J58856" s="88"/>
      <c r="K58856" s="88"/>
    </row>
    <row r="58857" spans="2:11" hidden="1" x14ac:dyDescent="0.2">
      <c r="B58857" s="88"/>
      <c r="C58857" s="88"/>
      <c r="D58857" s="88"/>
      <c r="E58857" s="88"/>
      <c r="F58857" s="88"/>
      <c r="G58857" s="88"/>
      <c r="H58857" s="88"/>
      <c r="I58857" s="88"/>
      <c r="J58857" s="88"/>
      <c r="K58857" s="88"/>
    </row>
    <row r="58858" spans="2:11" hidden="1" x14ac:dyDescent="0.2">
      <c r="B58858" s="88"/>
      <c r="C58858" s="88"/>
      <c r="D58858" s="88"/>
      <c r="E58858" s="88"/>
      <c r="F58858" s="88"/>
      <c r="G58858" s="88"/>
      <c r="H58858" s="88"/>
      <c r="I58858" s="88"/>
      <c r="J58858" s="88"/>
      <c r="K58858" s="88"/>
    </row>
    <row r="58859" spans="2:11" hidden="1" x14ac:dyDescent="0.2">
      <c r="B58859" s="88"/>
      <c r="C58859" s="88"/>
      <c r="D58859" s="88"/>
      <c r="E58859" s="88"/>
      <c r="F58859" s="88"/>
      <c r="G58859" s="88"/>
      <c r="H58859" s="88"/>
      <c r="I58859" s="88"/>
      <c r="J58859" s="88"/>
      <c r="K58859" s="88"/>
    </row>
    <row r="58860" spans="2:11" hidden="1" x14ac:dyDescent="0.2">
      <c r="B58860" s="88"/>
      <c r="C58860" s="88"/>
      <c r="D58860" s="88"/>
      <c r="E58860" s="88"/>
      <c r="F58860" s="88"/>
      <c r="G58860" s="88"/>
      <c r="H58860" s="88"/>
      <c r="I58860" s="88"/>
      <c r="J58860" s="88"/>
      <c r="K58860" s="88"/>
    </row>
    <row r="58861" spans="2:11" hidden="1" x14ac:dyDescent="0.2">
      <c r="B58861" s="88"/>
      <c r="C58861" s="88"/>
      <c r="D58861" s="88"/>
      <c r="E58861" s="88"/>
      <c r="F58861" s="88"/>
      <c r="G58861" s="88"/>
      <c r="H58861" s="88"/>
      <c r="I58861" s="88"/>
      <c r="J58861" s="88"/>
      <c r="K58861" s="88"/>
    </row>
    <row r="58862" spans="2:11" hidden="1" x14ac:dyDescent="0.2">
      <c r="B58862" s="88"/>
      <c r="C58862" s="88"/>
      <c r="D58862" s="88"/>
      <c r="E58862" s="88"/>
      <c r="F58862" s="88"/>
      <c r="G58862" s="88"/>
      <c r="H58862" s="88"/>
      <c r="I58862" s="88"/>
      <c r="J58862" s="88"/>
      <c r="K58862" s="88"/>
    </row>
    <row r="58863" spans="2:11" hidden="1" x14ac:dyDescent="0.2">
      <c r="B58863" s="88"/>
      <c r="C58863" s="88"/>
      <c r="D58863" s="88"/>
      <c r="E58863" s="88"/>
      <c r="F58863" s="88"/>
      <c r="G58863" s="88"/>
      <c r="H58863" s="88"/>
      <c r="I58863" s="88"/>
      <c r="J58863" s="88"/>
      <c r="K58863" s="88"/>
    </row>
    <row r="58864" spans="2:11" hidden="1" x14ac:dyDescent="0.2">
      <c r="B58864" s="88"/>
      <c r="C58864" s="88"/>
      <c r="D58864" s="88"/>
      <c r="E58864" s="88"/>
      <c r="F58864" s="88"/>
      <c r="G58864" s="88"/>
      <c r="H58864" s="88"/>
      <c r="I58864" s="88"/>
      <c r="J58864" s="88"/>
      <c r="K58864" s="88"/>
    </row>
    <row r="58865" spans="2:11" hidden="1" x14ac:dyDescent="0.2">
      <c r="B58865" s="88"/>
      <c r="C58865" s="88"/>
      <c r="D58865" s="88"/>
      <c r="E58865" s="88"/>
      <c r="F58865" s="88"/>
      <c r="G58865" s="88"/>
      <c r="H58865" s="88"/>
      <c r="I58865" s="88"/>
      <c r="J58865" s="88"/>
      <c r="K58865" s="88"/>
    </row>
    <row r="58866" spans="2:11" hidden="1" x14ac:dyDescent="0.2">
      <c r="B58866" s="88"/>
      <c r="C58866" s="88"/>
      <c r="D58866" s="88"/>
      <c r="E58866" s="88"/>
      <c r="F58866" s="88"/>
      <c r="G58866" s="88"/>
      <c r="H58866" s="88"/>
      <c r="I58866" s="88"/>
      <c r="J58866" s="88"/>
      <c r="K58866" s="88"/>
    </row>
    <row r="58867" spans="2:11" hidden="1" x14ac:dyDescent="0.2">
      <c r="B58867" s="88"/>
      <c r="C58867" s="88"/>
      <c r="D58867" s="88"/>
      <c r="E58867" s="88"/>
      <c r="F58867" s="88"/>
      <c r="G58867" s="88"/>
      <c r="H58867" s="88"/>
      <c r="I58867" s="88"/>
      <c r="J58867" s="88"/>
      <c r="K58867" s="88"/>
    </row>
    <row r="58868" spans="2:11" hidden="1" x14ac:dyDescent="0.2">
      <c r="B58868" s="88"/>
      <c r="C58868" s="88"/>
      <c r="D58868" s="88"/>
      <c r="E58868" s="88"/>
      <c r="F58868" s="88"/>
      <c r="G58868" s="88"/>
      <c r="H58868" s="88"/>
      <c r="I58868" s="88"/>
      <c r="J58868" s="88"/>
      <c r="K58868" s="88"/>
    </row>
    <row r="58869" spans="2:11" hidden="1" x14ac:dyDescent="0.2">
      <c r="B58869" s="88"/>
      <c r="C58869" s="88"/>
      <c r="D58869" s="88"/>
      <c r="E58869" s="88"/>
      <c r="F58869" s="88"/>
      <c r="G58869" s="88"/>
      <c r="H58869" s="88"/>
      <c r="I58869" s="88"/>
      <c r="J58869" s="88"/>
      <c r="K58869" s="88"/>
    </row>
    <row r="58870" spans="2:11" hidden="1" x14ac:dyDescent="0.2">
      <c r="B58870" s="88"/>
      <c r="C58870" s="88"/>
      <c r="D58870" s="88"/>
      <c r="E58870" s="88"/>
      <c r="F58870" s="88"/>
      <c r="G58870" s="88"/>
      <c r="H58870" s="88"/>
      <c r="I58870" s="88"/>
      <c r="J58870" s="88"/>
      <c r="K58870" s="88"/>
    </row>
    <row r="58871" spans="2:11" hidden="1" x14ac:dyDescent="0.2">
      <c r="B58871" s="88"/>
      <c r="C58871" s="88"/>
      <c r="D58871" s="88"/>
      <c r="E58871" s="88"/>
      <c r="F58871" s="88"/>
      <c r="G58871" s="88"/>
      <c r="H58871" s="88"/>
      <c r="I58871" s="88"/>
      <c r="J58871" s="88"/>
      <c r="K58871" s="88"/>
    </row>
    <row r="58872" spans="2:11" hidden="1" x14ac:dyDescent="0.2">
      <c r="B58872" s="88"/>
      <c r="C58872" s="88"/>
      <c r="D58872" s="88"/>
      <c r="E58872" s="88"/>
      <c r="F58872" s="88"/>
      <c r="G58872" s="88"/>
      <c r="H58872" s="88"/>
      <c r="I58872" s="88"/>
      <c r="J58872" s="88"/>
      <c r="K58872" s="88"/>
    </row>
    <row r="58873" spans="2:11" hidden="1" x14ac:dyDescent="0.2">
      <c r="B58873" s="88"/>
      <c r="C58873" s="88"/>
      <c r="D58873" s="88"/>
      <c r="E58873" s="88"/>
      <c r="F58873" s="88"/>
      <c r="G58873" s="88"/>
      <c r="H58873" s="88"/>
      <c r="I58873" s="88"/>
      <c r="J58873" s="88"/>
      <c r="K58873" s="88"/>
    </row>
    <row r="58874" spans="2:11" hidden="1" x14ac:dyDescent="0.2">
      <c r="B58874" s="88"/>
      <c r="C58874" s="88"/>
      <c r="D58874" s="88"/>
      <c r="E58874" s="88"/>
      <c r="F58874" s="88"/>
      <c r="G58874" s="88"/>
      <c r="H58874" s="88"/>
      <c r="I58874" s="88"/>
      <c r="J58874" s="88"/>
      <c r="K58874" s="88"/>
    </row>
    <row r="58875" spans="2:11" hidden="1" x14ac:dyDescent="0.2">
      <c r="B58875" s="88"/>
      <c r="C58875" s="88"/>
      <c r="D58875" s="88"/>
      <c r="E58875" s="88"/>
      <c r="F58875" s="88"/>
      <c r="G58875" s="88"/>
      <c r="H58875" s="88"/>
      <c r="I58875" s="88"/>
      <c r="J58875" s="88"/>
      <c r="K58875" s="88"/>
    </row>
    <row r="58876" spans="2:11" hidden="1" x14ac:dyDescent="0.2">
      <c r="B58876" s="88"/>
      <c r="C58876" s="88"/>
      <c r="D58876" s="88"/>
      <c r="E58876" s="88"/>
      <c r="F58876" s="88"/>
      <c r="G58876" s="88"/>
      <c r="H58876" s="88"/>
      <c r="I58876" s="88"/>
      <c r="J58876" s="88"/>
      <c r="K58876" s="88"/>
    </row>
    <row r="58877" spans="2:11" hidden="1" x14ac:dyDescent="0.2">
      <c r="B58877" s="88"/>
      <c r="C58877" s="88"/>
      <c r="D58877" s="88"/>
      <c r="E58877" s="88"/>
      <c r="F58877" s="88"/>
      <c r="G58877" s="88"/>
      <c r="H58877" s="88"/>
      <c r="I58877" s="88"/>
      <c r="J58877" s="88"/>
      <c r="K58877" s="88"/>
    </row>
    <row r="58878" spans="2:11" hidden="1" x14ac:dyDescent="0.2">
      <c r="B58878" s="88"/>
      <c r="C58878" s="88"/>
      <c r="D58878" s="88"/>
      <c r="E58878" s="88"/>
      <c r="F58878" s="88"/>
      <c r="G58878" s="88"/>
      <c r="H58878" s="88"/>
      <c r="I58878" s="88"/>
      <c r="J58878" s="88"/>
      <c r="K58878" s="88"/>
    </row>
    <row r="58879" spans="2:11" hidden="1" x14ac:dyDescent="0.2">
      <c r="B58879" s="88"/>
      <c r="C58879" s="88"/>
      <c r="D58879" s="88"/>
      <c r="E58879" s="88"/>
      <c r="F58879" s="88"/>
      <c r="G58879" s="88"/>
      <c r="H58879" s="88"/>
      <c r="I58879" s="88"/>
      <c r="J58879" s="88"/>
      <c r="K58879" s="88"/>
    </row>
    <row r="58880" spans="2:11" hidden="1" x14ac:dyDescent="0.2">
      <c r="B58880" s="88"/>
      <c r="C58880" s="88"/>
      <c r="D58880" s="88"/>
      <c r="E58880" s="88"/>
      <c r="F58880" s="88"/>
      <c r="G58880" s="88"/>
      <c r="H58880" s="88"/>
      <c r="I58880" s="88"/>
      <c r="J58880" s="88"/>
      <c r="K58880" s="88"/>
    </row>
    <row r="58881" spans="2:11" hidden="1" x14ac:dyDescent="0.2">
      <c r="B58881" s="88"/>
      <c r="C58881" s="88"/>
      <c r="D58881" s="88"/>
      <c r="E58881" s="88"/>
      <c r="F58881" s="88"/>
      <c r="G58881" s="88"/>
      <c r="H58881" s="88"/>
      <c r="I58881" s="88"/>
      <c r="J58881" s="88"/>
      <c r="K58881" s="88"/>
    </row>
    <row r="58882" spans="2:11" hidden="1" x14ac:dyDescent="0.2">
      <c r="B58882" s="88"/>
      <c r="C58882" s="88"/>
      <c r="D58882" s="88"/>
      <c r="E58882" s="88"/>
      <c r="F58882" s="88"/>
      <c r="G58882" s="88"/>
      <c r="H58882" s="88"/>
      <c r="I58882" s="88"/>
      <c r="J58882" s="88"/>
      <c r="K58882" s="88"/>
    </row>
    <row r="58883" spans="2:11" hidden="1" x14ac:dyDescent="0.2">
      <c r="B58883" s="88"/>
      <c r="C58883" s="88"/>
      <c r="D58883" s="88"/>
      <c r="E58883" s="88"/>
      <c r="F58883" s="88"/>
      <c r="G58883" s="88"/>
      <c r="H58883" s="88"/>
      <c r="I58883" s="88"/>
      <c r="J58883" s="88"/>
      <c r="K58883" s="88"/>
    </row>
    <row r="58884" spans="2:11" hidden="1" x14ac:dyDescent="0.2">
      <c r="B58884" s="88"/>
      <c r="C58884" s="88"/>
      <c r="D58884" s="88"/>
      <c r="E58884" s="88"/>
      <c r="F58884" s="88"/>
      <c r="G58884" s="88"/>
      <c r="H58884" s="88"/>
      <c r="I58884" s="88"/>
      <c r="J58884" s="88"/>
      <c r="K58884" s="88"/>
    </row>
    <row r="58885" spans="2:11" hidden="1" x14ac:dyDescent="0.2">
      <c r="B58885" s="88"/>
      <c r="C58885" s="88"/>
      <c r="D58885" s="88"/>
      <c r="E58885" s="88"/>
      <c r="F58885" s="88"/>
      <c r="G58885" s="88"/>
      <c r="H58885" s="88"/>
      <c r="I58885" s="88"/>
      <c r="J58885" s="88"/>
      <c r="K58885" s="88"/>
    </row>
    <row r="58886" spans="2:11" hidden="1" x14ac:dyDescent="0.2">
      <c r="B58886" s="88"/>
      <c r="C58886" s="88"/>
      <c r="D58886" s="88"/>
      <c r="E58886" s="88"/>
      <c r="F58886" s="88"/>
      <c r="G58886" s="88"/>
      <c r="H58886" s="88"/>
      <c r="I58886" s="88"/>
      <c r="J58886" s="88"/>
      <c r="K58886" s="88"/>
    </row>
    <row r="58887" spans="2:11" hidden="1" x14ac:dyDescent="0.2">
      <c r="B58887" s="88"/>
      <c r="C58887" s="88"/>
      <c r="D58887" s="88"/>
      <c r="E58887" s="88"/>
      <c r="F58887" s="88"/>
      <c r="G58887" s="88"/>
      <c r="H58887" s="88"/>
      <c r="I58887" s="88"/>
      <c r="J58887" s="88"/>
      <c r="K58887" s="88"/>
    </row>
    <row r="58888" spans="2:11" hidden="1" x14ac:dyDescent="0.2">
      <c r="B58888" s="88"/>
      <c r="C58888" s="88"/>
      <c r="D58888" s="88"/>
      <c r="E58888" s="88"/>
      <c r="F58888" s="88"/>
      <c r="G58888" s="88"/>
      <c r="H58888" s="88"/>
      <c r="I58888" s="88"/>
      <c r="J58888" s="88"/>
      <c r="K58888" s="88"/>
    </row>
    <row r="58889" spans="2:11" hidden="1" x14ac:dyDescent="0.2">
      <c r="B58889" s="88"/>
      <c r="C58889" s="88"/>
      <c r="D58889" s="88"/>
      <c r="E58889" s="88"/>
      <c r="F58889" s="88"/>
      <c r="G58889" s="88"/>
      <c r="H58889" s="88"/>
      <c r="I58889" s="88"/>
      <c r="J58889" s="88"/>
      <c r="K58889" s="88"/>
    </row>
    <row r="58890" spans="2:11" hidden="1" x14ac:dyDescent="0.2">
      <c r="B58890" s="88"/>
      <c r="C58890" s="88"/>
      <c r="D58890" s="88"/>
      <c r="E58890" s="88"/>
      <c r="F58890" s="88"/>
      <c r="G58890" s="88"/>
      <c r="H58890" s="88"/>
      <c r="I58890" s="88"/>
      <c r="J58890" s="88"/>
      <c r="K58890" s="88"/>
    </row>
    <row r="58891" spans="2:11" hidden="1" x14ac:dyDescent="0.2">
      <c r="B58891" s="88"/>
      <c r="C58891" s="88"/>
      <c r="D58891" s="88"/>
      <c r="E58891" s="88"/>
      <c r="F58891" s="88"/>
      <c r="G58891" s="88"/>
      <c r="H58891" s="88"/>
      <c r="I58891" s="88"/>
      <c r="J58891" s="88"/>
      <c r="K58891" s="88"/>
    </row>
    <row r="58892" spans="2:11" hidden="1" x14ac:dyDescent="0.2">
      <c r="B58892" s="88"/>
      <c r="C58892" s="88"/>
      <c r="D58892" s="88"/>
      <c r="E58892" s="88"/>
      <c r="F58892" s="88"/>
      <c r="G58892" s="88"/>
      <c r="H58892" s="88"/>
      <c r="I58892" s="88"/>
      <c r="J58892" s="88"/>
      <c r="K58892" s="88"/>
    </row>
    <row r="58893" spans="2:11" hidden="1" x14ac:dyDescent="0.2">
      <c r="B58893" s="88"/>
      <c r="C58893" s="88"/>
      <c r="D58893" s="88"/>
      <c r="E58893" s="88"/>
      <c r="F58893" s="88"/>
      <c r="G58893" s="88"/>
      <c r="H58893" s="88"/>
      <c r="I58893" s="88"/>
      <c r="J58893" s="88"/>
      <c r="K58893" s="88"/>
    </row>
    <row r="58894" spans="2:11" hidden="1" x14ac:dyDescent="0.2">
      <c r="B58894" s="88"/>
      <c r="C58894" s="88"/>
      <c r="D58894" s="88"/>
      <c r="E58894" s="88"/>
      <c r="F58894" s="88"/>
      <c r="G58894" s="88"/>
      <c r="H58894" s="88"/>
      <c r="I58894" s="88"/>
      <c r="J58894" s="88"/>
      <c r="K58894" s="88"/>
    </row>
    <row r="58895" spans="2:11" hidden="1" x14ac:dyDescent="0.2">
      <c r="B58895" s="88"/>
      <c r="C58895" s="88"/>
      <c r="D58895" s="88"/>
      <c r="E58895" s="88"/>
      <c r="F58895" s="88"/>
      <c r="G58895" s="88"/>
      <c r="H58895" s="88"/>
      <c r="I58895" s="88"/>
      <c r="J58895" s="88"/>
      <c r="K58895" s="88"/>
    </row>
    <row r="58896" spans="2:11" hidden="1" x14ac:dyDescent="0.2">
      <c r="B58896" s="88"/>
      <c r="C58896" s="88"/>
      <c r="D58896" s="88"/>
      <c r="E58896" s="88"/>
      <c r="F58896" s="88"/>
      <c r="G58896" s="88"/>
      <c r="H58896" s="88"/>
      <c r="I58896" s="88"/>
      <c r="J58896" s="88"/>
      <c r="K58896" s="88"/>
    </row>
    <row r="58897" spans="2:11" hidden="1" x14ac:dyDescent="0.2">
      <c r="B58897" s="88"/>
      <c r="C58897" s="88"/>
      <c r="D58897" s="88"/>
      <c r="E58897" s="88"/>
      <c r="F58897" s="88"/>
      <c r="G58897" s="88"/>
      <c r="H58897" s="88"/>
      <c r="I58897" s="88"/>
      <c r="J58897" s="88"/>
      <c r="K58897" s="88"/>
    </row>
    <row r="58898" spans="2:11" hidden="1" x14ac:dyDescent="0.2">
      <c r="B58898" s="88"/>
      <c r="C58898" s="88"/>
      <c r="D58898" s="88"/>
      <c r="E58898" s="88"/>
      <c r="F58898" s="88"/>
      <c r="G58898" s="88"/>
      <c r="H58898" s="88"/>
      <c r="I58898" s="88"/>
      <c r="J58898" s="88"/>
      <c r="K58898" s="88"/>
    </row>
    <row r="58899" spans="2:11" hidden="1" x14ac:dyDescent="0.2">
      <c r="B58899" s="88"/>
      <c r="C58899" s="88"/>
      <c r="D58899" s="88"/>
      <c r="E58899" s="88"/>
      <c r="F58899" s="88"/>
      <c r="G58899" s="88"/>
      <c r="H58899" s="88"/>
      <c r="I58899" s="88"/>
      <c r="J58899" s="88"/>
      <c r="K58899" s="88"/>
    </row>
    <row r="58900" spans="2:11" hidden="1" x14ac:dyDescent="0.2">
      <c r="B58900" s="88"/>
      <c r="C58900" s="88"/>
      <c r="D58900" s="88"/>
      <c r="E58900" s="88"/>
      <c r="F58900" s="88"/>
      <c r="G58900" s="88"/>
      <c r="H58900" s="88"/>
      <c r="I58900" s="88"/>
      <c r="J58900" s="88"/>
      <c r="K58900" s="88"/>
    </row>
    <row r="58901" spans="2:11" hidden="1" x14ac:dyDescent="0.2">
      <c r="B58901" s="88"/>
      <c r="C58901" s="88"/>
      <c r="D58901" s="88"/>
      <c r="E58901" s="88"/>
      <c r="F58901" s="88"/>
      <c r="G58901" s="88"/>
      <c r="H58901" s="88"/>
      <c r="I58901" s="88"/>
      <c r="J58901" s="88"/>
      <c r="K58901" s="88"/>
    </row>
    <row r="58902" spans="2:11" hidden="1" x14ac:dyDescent="0.2">
      <c r="B58902" s="88"/>
      <c r="C58902" s="88"/>
      <c r="D58902" s="88"/>
      <c r="E58902" s="88"/>
      <c r="F58902" s="88"/>
      <c r="G58902" s="88"/>
      <c r="H58902" s="88"/>
      <c r="I58902" s="88"/>
      <c r="J58902" s="88"/>
      <c r="K58902" s="88"/>
    </row>
    <row r="58903" spans="2:11" hidden="1" x14ac:dyDescent="0.2">
      <c r="B58903" s="88"/>
      <c r="C58903" s="88"/>
      <c r="D58903" s="88"/>
      <c r="E58903" s="88"/>
      <c r="F58903" s="88"/>
      <c r="G58903" s="88"/>
      <c r="H58903" s="88"/>
      <c r="I58903" s="88"/>
      <c r="J58903" s="88"/>
      <c r="K58903" s="88"/>
    </row>
    <row r="58904" spans="2:11" hidden="1" x14ac:dyDescent="0.2">
      <c r="B58904" s="88"/>
      <c r="C58904" s="88"/>
      <c r="D58904" s="88"/>
      <c r="E58904" s="88"/>
      <c r="F58904" s="88"/>
      <c r="G58904" s="88"/>
      <c r="H58904" s="88"/>
      <c r="I58904" s="88"/>
      <c r="J58904" s="88"/>
      <c r="K58904" s="88"/>
    </row>
    <row r="58905" spans="2:11" hidden="1" x14ac:dyDescent="0.2">
      <c r="B58905" s="88"/>
      <c r="C58905" s="88"/>
      <c r="D58905" s="88"/>
      <c r="E58905" s="88"/>
      <c r="F58905" s="88"/>
      <c r="G58905" s="88"/>
      <c r="H58905" s="88"/>
      <c r="I58905" s="88"/>
      <c r="J58905" s="88"/>
      <c r="K58905" s="88"/>
    </row>
    <row r="58906" spans="2:11" hidden="1" x14ac:dyDescent="0.2">
      <c r="B58906" s="88"/>
      <c r="C58906" s="88"/>
      <c r="D58906" s="88"/>
      <c r="E58906" s="88"/>
      <c r="F58906" s="88"/>
      <c r="G58906" s="88"/>
      <c r="H58906" s="88"/>
      <c r="I58906" s="88"/>
      <c r="J58906" s="88"/>
      <c r="K58906" s="88"/>
    </row>
    <row r="58907" spans="2:11" hidden="1" x14ac:dyDescent="0.2">
      <c r="B58907" s="88"/>
      <c r="C58907" s="88"/>
      <c r="D58907" s="88"/>
      <c r="E58907" s="88"/>
      <c r="F58907" s="88"/>
      <c r="G58907" s="88"/>
      <c r="H58907" s="88"/>
      <c r="I58907" s="88"/>
      <c r="J58907" s="88"/>
      <c r="K58907" s="88"/>
    </row>
    <row r="58908" spans="2:11" hidden="1" x14ac:dyDescent="0.2">
      <c r="B58908" s="88"/>
      <c r="C58908" s="88"/>
      <c r="D58908" s="88"/>
      <c r="E58908" s="88"/>
      <c r="F58908" s="88"/>
      <c r="G58908" s="88"/>
      <c r="H58908" s="88"/>
      <c r="I58908" s="88"/>
      <c r="J58908" s="88"/>
      <c r="K58908" s="88"/>
    </row>
    <row r="58909" spans="2:11" hidden="1" x14ac:dyDescent="0.2">
      <c r="B58909" s="88"/>
      <c r="C58909" s="88"/>
      <c r="D58909" s="88"/>
      <c r="E58909" s="88"/>
      <c r="F58909" s="88"/>
      <c r="G58909" s="88"/>
      <c r="H58909" s="88"/>
      <c r="I58909" s="88"/>
      <c r="J58909" s="88"/>
      <c r="K58909" s="88"/>
    </row>
    <row r="58910" spans="2:11" hidden="1" x14ac:dyDescent="0.2">
      <c r="B58910" s="88"/>
      <c r="C58910" s="88"/>
      <c r="D58910" s="88"/>
      <c r="E58910" s="88"/>
      <c r="F58910" s="88"/>
      <c r="G58910" s="88"/>
      <c r="H58910" s="88"/>
      <c r="I58910" s="88"/>
      <c r="J58910" s="88"/>
      <c r="K58910" s="88"/>
    </row>
    <row r="58911" spans="2:11" hidden="1" x14ac:dyDescent="0.2">
      <c r="B58911" s="88"/>
      <c r="C58911" s="88"/>
      <c r="D58911" s="88"/>
      <c r="E58911" s="88"/>
      <c r="F58911" s="88"/>
      <c r="G58911" s="88"/>
      <c r="H58911" s="88"/>
      <c r="I58911" s="88"/>
      <c r="J58911" s="88"/>
      <c r="K58911" s="88"/>
    </row>
    <row r="58912" spans="2:11" hidden="1" x14ac:dyDescent="0.2">
      <c r="B58912" s="88"/>
      <c r="C58912" s="88"/>
      <c r="D58912" s="88"/>
      <c r="E58912" s="88"/>
      <c r="F58912" s="88"/>
      <c r="G58912" s="88"/>
      <c r="H58912" s="88"/>
      <c r="I58912" s="88"/>
      <c r="J58912" s="88"/>
      <c r="K58912" s="88"/>
    </row>
    <row r="58913" spans="2:11" hidden="1" x14ac:dyDescent="0.2">
      <c r="B58913" s="88"/>
      <c r="C58913" s="88"/>
      <c r="D58913" s="88"/>
      <c r="E58913" s="88"/>
      <c r="F58913" s="88"/>
      <c r="G58913" s="88"/>
      <c r="H58913" s="88"/>
      <c r="I58913" s="88"/>
      <c r="J58913" s="88"/>
      <c r="K58913" s="88"/>
    </row>
    <row r="58914" spans="2:11" hidden="1" x14ac:dyDescent="0.2">
      <c r="B58914" s="88"/>
      <c r="C58914" s="88"/>
      <c r="D58914" s="88"/>
      <c r="E58914" s="88"/>
      <c r="F58914" s="88"/>
      <c r="G58914" s="88"/>
      <c r="H58914" s="88"/>
      <c r="I58914" s="88"/>
      <c r="J58914" s="88"/>
      <c r="K58914" s="88"/>
    </row>
    <row r="58915" spans="2:11" hidden="1" x14ac:dyDescent="0.2">
      <c r="B58915" s="88"/>
      <c r="C58915" s="88"/>
      <c r="D58915" s="88"/>
      <c r="E58915" s="88"/>
      <c r="F58915" s="88"/>
      <c r="G58915" s="88"/>
      <c r="H58915" s="88"/>
      <c r="I58915" s="88"/>
      <c r="J58915" s="88"/>
      <c r="K58915" s="88"/>
    </row>
    <row r="58916" spans="2:11" hidden="1" x14ac:dyDescent="0.2">
      <c r="B58916" s="88"/>
      <c r="C58916" s="88"/>
      <c r="D58916" s="88"/>
      <c r="E58916" s="88"/>
      <c r="F58916" s="88"/>
      <c r="G58916" s="88"/>
      <c r="H58916" s="88"/>
      <c r="I58916" s="88"/>
      <c r="J58916" s="88"/>
      <c r="K58916" s="88"/>
    </row>
    <row r="58917" spans="2:11" hidden="1" x14ac:dyDescent="0.2">
      <c r="B58917" s="88"/>
      <c r="C58917" s="88"/>
      <c r="D58917" s="88"/>
      <c r="E58917" s="88"/>
      <c r="F58917" s="88"/>
      <c r="G58917" s="88"/>
      <c r="H58917" s="88"/>
      <c r="I58917" s="88"/>
      <c r="J58917" s="88"/>
      <c r="K58917" s="88"/>
    </row>
    <row r="58918" spans="2:11" hidden="1" x14ac:dyDescent="0.2">
      <c r="B58918" s="88"/>
      <c r="C58918" s="88"/>
      <c r="D58918" s="88"/>
      <c r="E58918" s="88"/>
      <c r="F58918" s="88"/>
      <c r="G58918" s="88"/>
      <c r="H58918" s="88"/>
      <c r="I58918" s="88"/>
      <c r="J58918" s="88"/>
      <c r="K58918" s="88"/>
    </row>
    <row r="58919" spans="2:11" hidden="1" x14ac:dyDescent="0.2">
      <c r="B58919" s="88"/>
      <c r="C58919" s="88"/>
      <c r="D58919" s="88"/>
      <c r="E58919" s="88"/>
      <c r="F58919" s="88"/>
      <c r="G58919" s="88"/>
      <c r="H58919" s="88"/>
      <c r="I58919" s="88"/>
      <c r="J58919" s="88"/>
      <c r="K58919" s="88"/>
    </row>
    <row r="58920" spans="2:11" hidden="1" x14ac:dyDescent="0.2">
      <c r="B58920" s="88"/>
      <c r="C58920" s="88"/>
      <c r="D58920" s="88"/>
      <c r="E58920" s="88"/>
      <c r="F58920" s="88"/>
      <c r="G58920" s="88"/>
      <c r="H58920" s="88"/>
      <c r="I58920" s="88"/>
      <c r="J58920" s="88"/>
      <c r="K58920" s="88"/>
    </row>
    <row r="58921" spans="2:11" hidden="1" x14ac:dyDescent="0.2">
      <c r="B58921" s="88"/>
      <c r="C58921" s="88"/>
      <c r="D58921" s="88"/>
      <c r="E58921" s="88"/>
      <c r="F58921" s="88"/>
      <c r="G58921" s="88"/>
      <c r="H58921" s="88"/>
      <c r="I58921" s="88"/>
      <c r="J58921" s="88"/>
      <c r="K58921" s="88"/>
    </row>
    <row r="58922" spans="2:11" hidden="1" x14ac:dyDescent="0.2">
      <c r="B58922" s="88"/>
      <c r="C58922" s="88"/>
      <c r="D58922" s="88"/>
      <c r="E58922" s="88"/>
      <c r="F58922" s="88"/>
      <c r="G58922" s="88"/>
      <c r="H58922" s="88"/>
      <c r="I58922" s="88"/>
      <c r="J58922" s="88"/>
      <c r="K58922" s="88"/>
    </row>
    <row r="58923" spans="2:11" hidden="1" x14ac:dyDescent="0.2">
      <c r="B58923" s="88"/>
      <c r="C58923" s="88"/>
      <c r="D58923" s="88"/>
      <c r="E58923" s="88"/>
      <c r="F58923" s="88"/>
      <c r="G58923" s="88"/>
      <c r="H58923" s="88"/>
      <c r="I58923" s="88"/>
      <c r="J58923" s="88"/>
      <c r="K58923" s="88"/>
    </row>
    <row r="58924" spans="2:11" hidden="1" x14ac:dyDescent="0.2">
      <c r="B58924" s="88"/>
      <c r="C58924" s="88"/>
      <c r="D58924" s="88"/>
      <c r="E58924" s="88"/>
      <c r="F58924" s="88"/>
      <c r="G58924" s="88"/>
      <c r="H58924" s="88"/>
      <c r="I58924" s="88"/>
      <c r="J58924" s="88"/>
      <c r="K58924" s="88"/>
    </row>
    <row r="58925" spans="2:11" hidden="1" x14ac:dyDescent="0.2">
      <c r="B58925" s="88"/>
      <c r="C58925" s="88"/>
      <c r="D58925" s="88"/>
      <c r="E58925" s="88"/>
      <c r="F58925" s="88"/>
      <c r="G58925" s="88"/>
      <c r="H58925" s="88"/>
      <c r="I58925" s="88"/>
      <c r="J58925" s="88"/>
      <c r="K58925" s="88"/>
    </row>
    <row r="58926" spans="2:11" hidden="1" x14ac:dyDescent="0.2">
      <c r="B58926" s="88"/>
      <c r="C58926" s="88"/>
      <c r="D58926" s="88"/>
      <c r="E58926" s="88"/>
      <c r="F58926" s="88"/>
      <c r="G58926" s="88"/>
      <c r="H58926" s="88"/>
      <c r="I58926" s="88"/>
      <c r="J58926" s="88"/>
      <c r="K58926" s="88"/>
    </row>
    <row r="58927" spans="2:11" hidden="1" x14ac:dyDescent="0.2">
      <c r="B58927" s="88"/>
      <c r="C58927" s="88"/>
      <c r="D58927" s="88"/>
      <c r="E58927" s="88"/>
      <c r="F58927" s="88"/>
      <c r="G58927" s="88"/>
      <c r="H58927" s="88"/>
      <c r="I58927" s="88"/>
      <c r="J58927" s="88"/>
      <c r="K58927" s="88"/>
    </row>
    <row r="58928" spans="2:11" hidden="1" x14ac:dyDescent="0.2">
      <c r="B58928" s="88"/>
      <c r="C58928" s="88"/>
      <c r="D58928" s="88"/>
      <c r="E58928" s="88"/>
      <c r="F58928" s="88"/>
      <c r="G58928" s="88"/>
      <c r="H58928" s="88"/>
      <c r="I58928" s="88"/>
      <c r="J58928" s="88"/>
      <c r="K58928" s="88"/>
    </row>
    <row r="58929" spans="2:11" hidden="1" x14ac:dyDescent="0.2">
      <c r="B58929" s="88"/>
      <c r="C58929" s="88"/>
      <c r="D58929" s="88"/>
      <c r="E58929" s="88"/>
      <c r="F58929" s="88"/>
      <c r="G58929" s="88"/>
      <c r="H58929" s="88"/>
      <c r="I58929" s="88"/>
      <c r="J58929" s="88"/>
      <c r="K58929" s="88"/>
    </row>
    <row r="58930" spans="2:11" hidden="1" x14ac:dyDescent="0.2">
      <c r="B58930" s="88"/>
      <c r="C58930" s="88"/>
      <c r="D58930" s="88"/>
      <c r="E58930" s="88"/>
      <c r="F58930" s="88"/>
      <c r="G58930" s="88"/>
      <c r="H58930" s="88"/>
      <c r="I58930" s="88"/>
      <c r="J58930" s="88"/>
      <c r="K58930" s="88"/>
    </row>
    <row r="58931" spans="2:11" hidden="1" x14ac:dyDescent="0.2">
      <c r="B58931" s="88"/>
      <c r="C58931" s="88"/>
      <c r="D58931" s="88"/>
      <c r="E58931" s="88"/>
      <c r="F58931" s="88"/>
      <c r="G58931" s="88"/>
      <c r="H58931" s="88"/>
      <c r="I58931" s="88"/>
      <c r="J58931" s="88"/>
      <c r="K58931" s="88"/>
    </row>
    <row r="58932" spans="2:11" hidden="1" x14ac:dyDescent="0.2">
      <c r="B58932" s="88"/>
      <c r="C58932" s="88"/>
      <c r="D58932" s="88"/>
      <c r="E58932" s="88"/>
      <c r="F58932" s="88"/>
      <c r="G58932" s="88"/>
      <c r="H58932" s="88"/>
      <c r="I58932" s="88"/>
      <c r="J58932" s="88"/>
      <c r="K58932" s="88"/>
    </row>
    <row r="58933" spans="2:11" hidden="1" x14ac:dyDescent="0.2">
      <c r="B58933" s="88"/>
      <c r="C58933" s="88"/>
      <c r="D58933" s="88"/>
      <c r="E58933" s="88"/>
      <c r="F58933" s="88"/>
      <c r="G58933" s="88"/>
      <c r="H58933" s="88"/>
      <c r="I58933" s="88"/>
      <c r="J58933" s="88"/>
      <c r="K58933" s="88"/>
    </row>
    <row r="58934" spans="2:11" hidden="1" x14ac:dyDescent="0.2">
      <c r="B58934" s="88"/>
      <c r="C58934" s="88"/>
      <c r="D58934" s="88"/>
      <c r="E58934" s="88"/>
      <c r="F58934" s="88"/>
      <c r="G58934" s="88"/>
      <c r="H58934" s="88"/>
      <c r="I58934" s="88"/>
      <c r="J58934" s="88"/>
      <c r="K58934" s="88"/>
    </row>
    <row r="58935" spans="2:11" hidden="1" x14ac:dyDescent="0.2">
      <c r="B58935" s="88"/>
      <c r="C58935" s="88"/>
      <c r="D58935" s="88"/>
      <c r="E58935" s="88"/>
      <c r="F58935" s="88"/>
      <c r="G58935" s="88"/>
      <c r="H58935" s="88"/>
      <c r="I58935" s="88"/>
      <c r="J58935" s="88"/>
      <c r="K58935" s="88"/>
    </row>
    <row r="58936" spans="2:11" hidden="1" x14ac:dyDescent="0.2">
      <c r="B58936" s="88"/>
      <c r="C58936" s="88"/>
      <c r="D58936" s="88"/>
      <c r="E58936" s="88"/>
      <c r="F58936" s="88"/>
      <c r="G58936" s="88"/>
      <c r="H58936" s="88"/>
      <c r="I58936" s="88"/>
      <c r="J58936" s="88"/>
      <c r="K58936" s="88"/>
    </row>
    <row r="58937" spans="2:11" hidden="1" x14ac:dyDescent="0.2">
      <c r="B58937" s="88"/>
      <c r="C58937" s="88"/>
      <c r="D58937" s="88"/>
      <c r="E58937" s="88"/>
      <c r="F58937" s="88"/>
      <c r="G58937" s="88"/>
      <c r="H58937" s="88"/>
      <c r="I58937" s="88"/>
      <c r="J58937" s="88"/>
      <c r="K58937" s="88"/>
    </row>
    <row r="58938" spans="2:11" hidden="1" x14ac:dyDescent="0.2">
      <c r="B58938" s="88"/>
      <c r="C58938" s="88"/>
      <c r="D58938" s="88"/>
      <c r="E58938" s="88"/>
      <c r="F58938" s="88"/>
      <c r="G58938" s="88"/>
      <c r="H58938" s="88"/>
      <c r="I58938" s="88"/>
      <c r="J58938" s="88"/>
      <c r="K58938" s="88"/>
    </row>
    <row r="58939" spans="2:11" hidden="1" x14ac:dyDescent="0.2">
      <c r="B58939" s="88"/>
      <c r="C58939" s="88"/>
      <c r="D58939" s="88"/>
      <c r="E58939" s="88"/>
      <c r="F58939" s="88"/>
      <c r="G58939" s="88"/>
      <c r="H58939" s="88"/>
      <c r="I58939" s="88"/>
      <c r="J58939" s="88"/>
      <c r="K58939" s="88"/>
    </row>
    <row r="58940" spans="2:11" hidden="1" x14ac:dyDescent="0.2">
      <c r="B58940" s="88"/>
      <c r="C58940" s="88"/>
      <c r="D58940" s="88"/>
      <c r="E58940" s="88"/>
      <c r="F58940" s="88"/>
      <c r="G58940" s="88"/>
      <c r="H58940" s="88"/>
      <c r="I58940" s="88"/>
      <c r="J58940" s="88"/>
      <c r="K58940" s="88"/>
    </row>
    <row r="58941" spans="2:11" hidden="1" x14ac:dyDescent="0.2">
      <c r="B58941" s="88"/>
      <c r="C58941" s="88"/>
      <c r="D58941" s="88"/>
      <c r="E58941" s="88"/>
      <c r="F58941" s="88"/>
      <c r="G58941" s="88"/>
      <c r="H58941" s="88"/>
      <c r="I58941" s="88"/>
      <c r="J58941" s="88"/>
      <c r="K58941" s="88"/>
    </row>
    <row r="58942" spans="2:11" hidden="1" x14ac:dyDescent="0.2">
      <c r="B58942" s="88"/>
      <c r="C58942" s="88"/>
      <c r="D58942" s="88"/>
      <c r="E58942" s="88"/>
      <c r="F58942" s="88"/>
      <c r="G58942" s="88"/>
      <c r="H58942" s="88"/>
      <c r="I58942" s="88"/>
      <c r="J58942" s="88"/>
      <c r="K58942" s="88"/>
    </row>
    <row r="58943" spans="2:11" hidden="1" x14ac:dyDescent="0.2">
      <c r="B58943" s="88"/>
      <c r="C58943" s="88"/>
      <c r="D58943" s="88"/>
      <c r="E58943" s="88"/>
      <c r="F58943" s="88"/>
      <c r="G58943" s="88"/>
      <c r="H58943" s="88"/>
      <c r="I58943" s="88"/>
      <c r="J58943" s="88"/>
      <c r="K58943" s="88"/>
    </row>
    <row r="58944" spans="2:11" hidden="1" x14ac:dyDescent="0.2">
      <c r="B58944" s="88"/>
      <c r="C58944" s="88"/>
      <c r="D58944" s="88"/>
      <c r="E58944" s="88"/>
      <c r="F58944" s="88"/>
      <c r="G58944" s="88"/>
      <c r="H58944" s="88"/>
      <c r="I58944" s="88"/>
      <c r="J58944" s="88"/>
      <c r="K58944" s="88"/>
    </row>
    <row r="58945" spans="2:11" hidden="1" x14ac:dyDescent="0.2">
      <c r="B58945" s="88"/>
      <c r="C58945" s="88"/>
      <c r="D58945" s="88"/>
      <c r="E58945" s="88"/>
      <c r="F58945" s="88"/>
      <c r="G58945" s="88"/>
      <c r="H58945" s="88"/>
      <c r="I58945" s="88"/>
      <c r="J58945" s="88"/>
      <c r="K58945" s="88"/>
    </row>
    <row r="58946" spans="2:11" hidden="1" x14ac:dyDescent="0.2">
      <c r="B58946" s="88"/>
      <c r="C58946" s="88"/>
      <c r="D58946" s="88"/>
      <c r="E58946" s="88"/>
      <c r="F58946" s="88"/>
      <c r="G58946" s="88"/>
      <c r="H58946" s="88"/>
      <c r="I58946" s="88"/>
      <c r="J58946" s="88"/>
      <c r="K58946" s="88"/>
    </row>
    <row r="58947" spans="2:11" hidden="1" x14ac:dyDescent="0.2">
      <c r="B58947" s="88"/>
      <c r="C58947" s="88"/>
      <c r="D58947" s="88"/>
      <c r="E58947" s="88"/>
      <c r="F58947" s="88"/>
      <c r="G58947" s="88"/>
      <c r="H58947" s="88"/>
      <c r="I58947" s="88"/>
      <c r="J58947" s="88"/>
      <c r="K58947" s="88"/>
    </row>
    <row r="58948" spans="2:11" hidden="1" x14ac:dyDescent="0.2">
      <c r="B58948" s="88"/>
      <c r="C58948" s="88"/>
      <c r="D58948" s="88"/>
      <c r="E58948" s="88"/>
      <c r="F58948" s="88"/>
      <c r="G58948" s="88"/>
      <c r="H58948" s="88"/>
      <c r="I58948" s="88"/>
      <c r="J58948" s="88"/>
      <c r="K58948" s="88"/>
    </row>
    <row r="58949" spans="2:11" hidden="1" x14ac:dyDescent="0.2">
      <c r="B58949" s="88"/>
      <c r="C58949" s="88"/>
      <c r="D58949" s="88"/>
      <c r="E58949" s="88"/>
      <c r="F58949" s="88"/>
      <c r="G58949" s="88"/>
      <c r="H58949" s="88"/>
      <c r="I58949" s="88"/>
      <c r="J58949" s="88"/>
      <c r="K58949" s="88"/>
    </row>
    <row r="58950" spans="2:11" hidden="1" x14ac:dyDescent="0.2">
      <c r="B58950" s="88"/>
      <c r="C58950" s="88"/>
      <c r="D58950" s="88"/>
      <c r="E58950" s="88"/>
      <c r="F58950" s="88"/>
      <c r="G58950" s="88"/>
      <c r="H58950" s="88"/>
      <c r="I58950" s="88"/>
      <c r="J58950" s="88"/>
      <c r="K58950" s="88"/>
    </row>
    <row r="58951" spans="2:11" hidden="1" x14ac:dyDescent="0.2">
      <c r="B58951" s="88"/>
      <c r="C58951" s="88"/>
      <c r="D58951" s="88"/>
      <c r="E58951" s="88"/>
      <c r="F58951" s="88"/>
      <c r="G58951" s="88"/>
      <c r="H58951" s="88"/>
      <c r="I58951" s="88"/>
      <c r="J58951" s="88"/>
      <c r="K58951" s="88"/>
    </row>
    <row r="58952" spans="2:11" hidden="1" x14ac:dyDescent="0.2">
      <c r="B58952" s="88"/>
      <c r="C58952" s="88"/>
      <c r="D58952" s="88"/>
      <c r="E58952" s="88"/>
      <c r="F58952" s="88"/>
      <c r="G58952" s="88"/>
      <c r="H58952" s="88"/>
      <c r="I58952" s="88"/>
      <c r="J58952" s="88"/>
      <c r="K58952" s="88"/>
    </row>
    <row r="58953" spans="2:11" hidden="1" x14ac:dyDescent="0.2">
      <c r="B58953" s="88"/>
      <c r="C58953" s="88"/>
      <c r="D58953" s="88"/>
      <c r="E58953" s="88"/>
      <c r="F58953" s="88"/>
      <c r="G58953" s="88"/>
      <c r="H58953" s="88"/>
      <c r="I58953" s="88"/>
      <c r="J58953" s="88"/>
      <c r="K58953" s="88"/>
    </row>
    <row r="58954" spans="2:11" hidden="1" x14ac:dyDescent="0.2">
      <c r="B58954" s="88"/>
      <c r="C58954" s="88"/>
      <c r="D58954" s="88"/>
      <c r="E58954" s="88"/>
      <c r="F58954" s="88"/>
      <c r="G58954" s="88"/>
      <c r="H58954" s="88"/>
      <c r="I58954" s="88"/>
      <c r="J58954" s="88"/>
      <c r="K58954" s="88"/>
    </row>
    <row r="58955" spans="2:11" hidden="1" x14ac:dyDescent="0.2">
      <c r="B58955" s="88"/>
      <c r="C58955" s="88"/>
      <c r="D58955" s="88"/>
      <c r="E58955" s="88"/>
      <c r="F58955" s="88"/>
      <c r="G58955" s="88"/>
      <c r="H58955" s="88"/>
      <c r="I58955" s="88"/>
      <c r="J58955" s="88"/>
      <c r="K58955" s="88"/>
    </row>
    <row r="58956" spans="2:11" hidden="1" x14ac:dyDescent="0.2">
      <c r="B58956" s="88"/>
      <c r="C58956" s="88"/>
      <c r="D58956" s="88"/>
      <c r="E58956" s="88"/>
      <c r="F58956" s="88"/>
      <c r="G58956" s="88"/>
      <c r="H58956" s="88"/>
      <c r="I58956" s="88"/>
      <c r="J58956" s="88"/>
      <c r="K58956" s="88"/>
    </row>
    <row r="58957" spans="2:11" hidden="1" x14ac:dyDescent="0.2">
      <c r="B58957" s="88"/>
      <c r="C58957" s="88"/>
      <c r="D58957" s="88"/>
      <c r="E58957" s="88"/>
      <c r="F58957" s="88"/>
      <c r="G58957" s="88"/>
      <c r="H58957" s="88"/>
      <c r="I58957" s="88"/>
      <c r="J58957" s="88"/>
      <c r="K58957" s="88"/>
    </row>
    <row r="58958" spans="2:11" hidden="1" x14ac:dyDescent="0.2">
      <c r="B58958" s="88"/>
      <c r="C58958" s="88"/>
      <c r="D58958" s="88"/>
      <c r="E58958" s="88"/>
      <c r="F58958" s="88"/>
      <c r="G58958" s="88"/>
      <c r="H58958" s="88"/>
      <c r="I58958" s="88"/>
      <c r="J58958" s="88"/>
      <c r="K58958" s="88"/>
    </row>
    <row r="58959" spans="2:11" hidden="1" x14ac:dyDescent="0.2">
      <c r="B58959" s="88"/>
      <c r="C58959" s="88"/>
      <c r="D58959" s="88"/>
      <c r="E58959" s="88"/>
      <c r="F58959" s="88"/>
      <c r="G58959" s="88"/>
      <c r="H58959" s="88"/>
      <c r="I58959" s="88"/>
      <c r="J58959" s="88"/>
      <c r="K58959" s="88"/>
    </row>
    <row r="58960" spans="2:11" hidden="1" x14ac:dyDescent="0.2">
      <c r="B58960" s="88"/>
      <c r="C58960" s="88"/>
      <c r="D58960" s="88"/>
      <c r="E58960" s="88"/>
      <c r="F58960" s="88"/>
      <c r="G58960" s="88"/>
      <c r="H58960" s="88"/>
      <c r="I58960" s="88"/>
      <c r="J58960" s="88"/>
      <c r="K58960" s="88"/>
    </row>
    <row r="58961" spans="2:11" hidden="1" x14ac:dyDescent="0.2">
      <c r="B58961" s="88"/>
      <c r="C58961" s="88"/>
      <c r="D58961" s="88"/>
      <c r="E58961" s="88"/>
      <c r="F58961" s="88"/>
      <c r="G58961" s="88"/>
      <c r="H58961" s="88"/>
      <c r="I58961" s="88"/>
      <c r="J58961" s="88"/>
      <c r="K58961" s="88"/>
    </row>
    <row r="58962" spans="2:11" hidden="1" x14ac:dyDescent="0.2">
      <c r="B58962" s="88"/>
      <c r="C58962" s="88"/>
      <c r="D58962" s="88"/>
      <c r="E58962" s="88"/>
      <c r="F58962" s="88"/>
      <c r="G58962" s="88"/>
      <c r="H58962" s="88"/>
      <c r="I58962" s="88"/>
      <c r="J58962" s="88"/>
      <c r="K58962" s="88"/>
    </row>
    <row r="58963" spans="2:11" hidden="1" x14ac:dyDescent="0.2">
      <c r="B58963" s="88"/>
      <c r="C58963" s="88"/>
      <c r="D58963" s="88"/>
      <c r="E58963" s="88"/>
      <c r="F58963" s="88"/>
      <c r="G58963" s="88"/>
      <c r="H58963" s="88"/>
      <c r="I58963" s="88"/>
      <c r="J58963" s="88"/>
      <c r="K58963" s="88"/>
    </row>
    <row r="58964" spans="2:11" hidden="1" x14ac:dyDescent="0.2">
      <c r="B58964" s="88"/>
      <c r="C58964" s="88"/>
      <c r="D58964" s="88"/>
      <c r="E58964" s="88"/>
      <c r="F58964" s="88"/>
      <c r="G58964" s="88"/>
      <c r="H58964" s="88"/>
      <c r="I58964" s="88"/>
      <c r="J58964" s="88"/>
      <c r="K58964" s="88"/>
    </row>
    <row r="58965" spans="2:11" hidden="1" x14ac:dyDescent="0.2">
      <c r="B58965" s="88"/>
      <c r="C58965" s="88"/>
      <c r="D58965" s="88"/>
      <c r="E58965" s="88"/>
      <c r="F58965" s="88"/>
      <c r="G58965" s="88"/>
      <c r="H58965" s="88"/>
      <c r="I58965" s="88"/>
      <c r="J58965" s="88"/>
      <c r="K58965" s="88"/>
    </row>
    <row r="58966" spans="2:11" hidden="1" x14ac:dyDescent="0.2">
      <c r="B58966" s="88"/>
      <c r="C58966" s="88"/>
      <c r="D58966" s="88"/>
      <c r="E58966" s="88"/>
      <c r="F58966" s="88"/>
      <c r="G58966" s="88"/>
      <c r="H58966" s="88"/>
      <c r="I58966" s="88"/>
      <c r="J58966" s="88"/>
      <c r="K58966" s="88"/>
    </row>
    <row r="58967" spans="2:11" hidden="1" x14ac:dyDescent="0.2">
      <c r="B58967" s="88"/>
      <c r="C58967" s="88"/>
      <c r="D58967" s="88"/>
      <c r="E58967" s="88"/>
      <c r="F58967" s="88"/>
      <c r="G58967" s="88"/>
      <c r="H58967" s="88"/>
      <c r="I58967" s="88"/>
      <c r="J58967" s="88"/>
      <c r="K58967" s="88"/>
    </row>
    <row r="58968" spans="2:11" hidden="1" x14ac:dyDescent="0.2">
      <c r="B58968" s="88"/>
      <c r="C58968" s="88"/>
      <c r="D58968" s="88"/>
      <c r="E58968" s="88"/>
      <c r="F58968" s="88"/>
      <c r="G58968" s="88"/>
      <c r="H58968" s="88"/>
      <c r="I58968" s="88"/>
      <c r="J58968" s="88"/>
      <c r="K58968" s="88"/>
    </row>
    <row r="58969" spans="2:11" hidden="1" x14ac:dyDescent="0.2">
      <c r="B58969" s="88"/>
      <c r="C58969" s="88"/>
      <c r="D58969" s="88"/>
      <c r="E58969" s="88"/>
      <c r="F58969" s="88"/>
      <c r="G58969" s="88"/>
      <c r="H58969" s="88"/>
      <c r="I58969" s="88"/>
      <c r="J58969" s="88"/>
      <c r="K58969" s="88"/>
    </row>
    <row r="58970" spans="2:11" hidden="1" x14ac:dyDescent="0.2">
      <c r="B58970" s="88"/>
      <c r="C58970" s="88"/>
      <c r="D58970" s="88"/>
      <c r="E58970" s="88"/>
      <c r="F58970" s="88"/>
      <c r="G58970" s="88"/>
      <c r="H58970" s="88"/>
      <c r="I58970" s="88"/>
      <c r="J58970" s="88"/>
      <c r="K58970" s="88"/>
    </row>
    <row r="58971" spans="2:11" hidden="1" x14ac:dyDescent="0.2">
      <c r="B58971" s="88"/>
      <c r="C58971" s="88"/>
      <c r="D58971" s="88"/>
      <c r="E58971" s="88"/>
      <c r="F58971" s="88"/>
      <c r="G58971" s="88"/>
      <c r="H58971" s="88"/>
      <c r="I58971" s="88"/>
      <c r="J58971" s="88"/>
      <c r="K58971" s="88"/>
    </row>
    <row r="58972" spans="2:11" hidden="1" x14ac:dyDescent="0.2">
      <c r="B58972" s="88"/>
      <c r="C58972" s="88"/>
      <c r="D58972" s="88"/>
      <c r="E58972" s="88"/>
      <c r="F58972" s="88"/>
      <c r="G58972" s="88"/>
      <c r="H58972" s="88"/>
      <c r="I58972" s="88"/>
      <c r="J58972" s="88"/>
      <c r="K58972" s="88"/>
    </row>
    <row r="58973" spans="2:11" hidden="1" x14ac:dyDescent="0.2">
      <c r="B58973" s="88"/>
      <c r="C58973" s="88"/>
      <c r="D58973" s="88"/>
      <c r="E58973" s="88"/>
      <c r="F58973" s="88"/>
      <c r="G58973" s="88"/>
      <c r="H58973" s="88"/>
      <c r="I58973" s="88"/>
      <c r="J58973" s="88"/>
      <c r="K58973" s="88"/>
    </row>
    <row r="58974" spans="2:11" hidden="1" x14ac:dyDescent="0.2">
      <c r="B58974" s="88"/>
      <c r="C58974" s="88"/>
      <c r="D58974" s="88"/>
      <c r="E58974" s="88"/>
      <c r="F58974" s="88"/>
      <c r="G58974" s="88"/>
      <c r="H58974" s="88"/>
      <c r="I58974" s="88"/>
      <c r="J58974" s="88"/>
      <c r="K58974" s="88"/>
    </row>
    <row r="58975" spans="2:11" hidden="1" x14ac:dyDescent="0.2">
      <c r="B58975" s="88"/>
      <c r="C58975" s="88"/>
      <c r="D58975" s="88"/>
      <c r="E58975" s="88"/>
      <c r="F58975" s="88"/>
      <c r="G58975" s="88"/>
      <c r="H58975" s="88"/>
      <c r="I58975" s="88"/>
      <c r="J58975" s="88"/>
      <c r="K58975" s="88"/>
    </row>
    <row r="58976" spans="2:11" hidden="1" x14ac:dyDescent="0.2">
      <c r="B58976" s="88"/>
      <c r="C58976" s="88"/>
      <c r="D58976" s="88"/>
      <c r="E58976" s="88"/>
      <c r="F58976" s="88"/>
      <c r="G58976" s="88"/>
      <c r="H58976" s="88"/>
      <c r="I58976" s="88"/>
      <c r="J58976" s="88"/>
      <c r="K58976" s="88"/>
    </row>
    <row r="58977" spans="2:11" hidden="1" x14ac:dyDescent="0.2">
      <c r="B58977" s="88"/>
      <c r="C58977" s="88"/>
      <c r="D58977" s="88"/>
      <c r="E58977" s="88"/>
      <c r="F58977" s="88"/>
      <c r="G58977" s="88"/>
      <c r="H58977" s="88"/>
      <c r="I58977" s="88"/>
      <c r="J58977" s="88"/>
      <c r="K58977" s="88"/>
    </row>
    <row r="58978" spans="2:11" hidden="1" x14ac:dyDescent="0.2">
      <c r="B58978" s="88"/>
      <c r="C58978" s="88"/>
      <c r="D58978" s="88"/>
      <c r="E58978" s="88"/>
      <c r="F58978" s="88"/>
      <c r="G58978" s="88"/>
      <c r="H58978" s="88"/>
      <c r="I58978" s="88"/>
      <c r="J58978" s="88"/>
      <c r="K58978" s="88"/>
    </row>
    <row r="58979" spans="2:11" hidden="1" x14ac:dyDescent="0.2">
      <c r="B58979" s="88"/>
      <c r="C58979" s="88"/>
      <c r="D58979" s="88"/>
      <c r="E58979" s="88"/>
      <c r="F58979" s="88"/>
      <c r="G58979" s="88"/>
      <c r="H58979" s="88"/>
      <c r="I58979" s="88"/>
      <c r="J58979" s="88"/>
      <c r="K58979" s="88"/>
    </row>
    <row r="58980" spans="2:11" hidden="1" x14ac:dyDescent="0.2">
      <c r="B58980" s="88"/>
      <c r="C58980" s="88"/>
      <c r="D58980" s="88"/>
      <c r="E58980" s="88"/>
      <c r="F58980" s="88"/>
      <c r="G58980" s="88"/>
      <c r="H58980" s="88"/>
      <c r="I58980" s="88"/>
      <c r="J58980" s="88"/>
      <c r="K58980" s="88"/>
    </row>
    <row r="58981" spans="2:11" hidden="1" x14ac:dyDescent="0.2">
      <c r="B58981" s="88"/>
      <c r="C58981" s="88"/>
      <c r="D58981" s="88"/>
      <c r="E58981" s="88"/>
      <c r="F58981" s="88"/>
      <c r="G58981" s="88"/>
      <c r="H58981" s="88"/>
      <c r="I58981" s="88"/>
      <c r="J58981" s="88"/>
      <c r="K58981" s="88"/>
    </row>
    <row r="58982" spans="2:11" hidden="1" x14ac:dyDescent="0.2">
      <c r="B58982" s="88"/>
      <c r="C58982" s="88"/>
      <c r="D58982" s="88"/>
      <c r="E58982" s="88"/>
      <c r="F58982" s="88"/>
      <c r="G58982" s="88"/>
      <c r="H58982" s="88"/>
      <c r="I58982" s="88"/>
      <c r="J58982" s="88"/>
      <c r="K58982" s="88"/>
    </row>
    <row r="58983" spans="2:11" hidden="1" x14ac:dyDescent="0.2">
      <c r="B58983" s="88"/>
      <c r="C58983" s="88"/>
      <c r="D58983" s="88"/>
      <c r="E58983" s="88"/>
      <c r="F58983" s="88"/>
      <c r="G58983" s="88"/>
      <c r="H58983" s="88"/>
      <c r="I58983" s="88"/>
      <c r="J58983" s="88"/>
      <c r="K58983" s="88"/>
    </row>
    <row r="58984" spans="2:11" hidden="1" x14ac:dyDescent="0.2">
      <c r="B58984" s="88"/>
      <c r="C58984" s="88"/>
      <c r="D58984" s="88"/>
      <c r="E58984" s="88"/>
      <c r="F58984" s="88"/>
      <c r="G58984" s="88"/>
      <c r="H58984" s="88"/>
      <c r="I58984" s="88"/>
      <c r="J58984" s="88"/>
      <c r="K58984" s="88"/>
    </row>
    <row r="58985" spans="2:11" hidden="1" x14ac:dyDescent="0.2">
      <c r="B58985" s="88"/>
      <c r="C58985" s="88"/>
      <c r="D58985" s="88"/>
      <c r="E58985" s="88"/>
      <c r="F58985" s="88"/>
      <c r="G58985" s="88"/>
      <c r="H58985" s="88"/>
      <c r="I58985" s="88"/>
      <c r="J58985" s="88"/>
      <c r="K58985" s="88"/>
    </row>
    <row r="58986" spans="2:11" hidden="1" x14ac:dyDescent="0.2">
      <c r="B58986" s="88"/>
      <c r="C58986" s="88"/>
      <c r="D58986" s="88"/>
      <c r="E58986" s="88"/>
      <c r="F58986" s="88"/>
      <c r="G58986" s="88"/>
      <c r="H58986" s="88"/>
      <c r="I58986" s="88"/>
      <c r="J58986" s="88"/>
      <c r="K58986" s="88"/>
    </row>
    <row r="58987" spans="2:11" hidden="1" x14ac:dyDescent="0.2">
      <c r="B58987" s="88"/>
      <c r="C58987" s="88"/>
      <c r="D58987" s="88"/>
      <c r="E58987" s="88"/>
      <c r="F58987" s="88"/>
      <c r="G58987" s="88"/>
      <c r="H58987" s="88"/>
      <c r="I58987" s="88"/>
      <c r="J58987" s="88"/>
      <c r="K58987" s="88"/>
    </row>
    <row r="58988" spans="2:11" hidden="1" x14ac:dyDescent="0.2">
      <c r="B58988" s="88"/>
      <c r="C58988" s="88"/>
      <c r="D58988" s="88"/>
      <c r="E58988" s="88"/>
      <c r="F58988" s="88"/>
      <c r="G58988" s="88"/>
      <c r="H58988" s="88"/>
      <c r="I58988" s="88"/>
      <c r="J58988" s="88"/>
      <c r="K58988" s="88"/>
    </row>
    <row r="58989" spans="2:11" hidden="1" x14ac:dyDescent="0.2">
      <c r="B58989" s="88"/>
      <c r="C58989" s="88"/>
      <c r="D58989" s="88"/>
      <c r="E58989" s="88"/>
      <c r="F58989" s="88"/>
      <c r="G58989" s="88"/>
      <c r="H58989" s="88"/>
      <c r="I58989" s="88"/>
      <c r="J58989" s="88"/>
      <c r="K58989" s="88"/>
    </row>
    <row r="58990" spans="2:11" hidden="1" x14ac:dyDescent="0.2">
      <c r="B58990" s="88"/>
      <c r="C58990" s="88"/>
      <c r="D58990" s="88"/>
      <c r="E58990" s="88"/>
      <c r="F58990" s="88"/>
      <c r="G58990" s="88"/>
      <c r="H58990" s="88"/>
      <c r="I58990" s="88"/>
      <c r="J58990" s="88"/>
      <c r="K58990" s="88"/>
    </row>
    <row r="58991" spans="2:11" hidden="1" x14ac:dyDescent="0.2">
      <c r="B58991" s="88"/>
      <c r="C58991" s="88"/>
      <c r="D58991" s="88"/>
      <c r="E58991" s="88"/>
      <c r="F58991" s="88"/>
      <c r="G58991" s="88"/>
      <c r="H58991" s="88"/>
      <c r="I58991" s="88"/>
      <c r="J58991" s="88"/>
      <c r="K58991" s="88"/>
    </row>
    <row r="58992" spans="2:11" hidden="1" x14ac:dyDescent="0.2">
      <c r="B58992" s="88"/>
      <c r="C58992" s="88"/>
      <c r="D58992" s="88"/>
      <c r="E58992" s="88"/>
      <c r="F58992" s="88"/>
      <c r="G58992" s="88"/>
      <c r="H58992" s="88"/>
      <c r="I58992" s="88"/>
      <c r="J58992" s="88"/>
      <c r="K58992" s="88"/>
    </row>
    <row r="58993" spans="2:11" hidden="1" x14ac:dyDescent="0.2">
      <c r="B58993" s="88"/>
      <c r="C58993" s="88"/>
      <c r="D58993" s="88"/>
      <c r="E58993" s="88"/>
      <c r="F58993" s="88"/>
      <c r="G58993" s="88"/>
      <c r="H58993" s="88"/>
      <c r="I58993" s="88"/>
      <c r="J58993" s="88"/>
      <c r="K58993" s="88"/>
    </row>
    <row r="58994" spans="2:11" hidden="1" x14ac:dyDescent="0.2">
      <c r="B58994" s="88"/>
      <c r="C58994" s="88"/>
      <c r="D58994" s="88"/>
      <c r="E58994" s="88"/>
      <c r="F58994" s="88"/>
      <c r="G58994" s="88"/>
      <c r="H58994" s="88"/>
      <c r="I58994" s="88"/>
      <c r="J58994" s="88"/>
      <c r="K58994" s="88"/>
    </row>
    <row r="58995" spans="2:11" hidden="1" x14ac:dyDescent="0.2">
      <c r="B58995" s="88"/>
      <c r="C58995" s="88"/>
      <c r="D58995" s="88"/>
      <c r="E58995" s="88"/>
      <c r="F58995" s="88"/>
      <c r="G58995" s="88"/>
      <c r="H58995" s="88"/>
      <c r="I58995" s="88"/>
      <c r="J58995" s="88"/>
      <c r="K58995" s="88"/>
    </row>
    <row r="58996" spans="2:11" hidden="1" x14ac:dyDescent="0.2">
      <c r="B58996" s="88"/>
      <c r="C58996" s="88"/>
      <c r="D58996" s="88"/>
      <c r="E58996" s="88"/>
      <c r="F58996" s="88"/>
      <c r="G58996" s="88"/>
      <c r="H58996" s="88"/>
      <c r="I58996" s="88"/>
      <c r="J58996" s="88"/>
      <c r="K58996" s="88"/>
    </row>
    <row r="58997" spans="2:11" hidden="1" x14ac:dyDescent="0.2">
      <c r="B58997" s="88"/>
      <c r="C58997" s="88"/>
      <c r="D58997" s="88"/>
      <c r="E58997" s="88"/>
      <c r="F58997" s="88"/>
      <c r="G58997" s="88"/>
      <c r="H58997" s="88"/>
      <c r="I58997" s="88"/>
      <c r="J58997" s="88"/>
      <c r="K58997" s="88"/>
    </row>
    <row r="58998" spans="2:11" hidden="1" x14ac:dyDescent="0.2">
      <c r="B58998" s="88"/>
      <c r="C58998" s="88"/>
      <c r="D58998" s="88"/>
      <c r="E58998" s="88"/>
      <c r="F58998" s="88"/>
      <c r="G58998" s="88"/>
      <c r="H58998" s="88"/>
      <c r="I58998" s="88"/>
      <c r="J58998" s="88"/>
      <c r="K58998" s="88"/>
    </row>
    <row r="58999" spans="2:11" hidden="1" x14ac:dyDescent="0.2">
      <c r="B58999" s="88"/>
      <c r="C58999" s="88"/>
      <c r="D58999" s="88"/>
      <c r="E58999" s="88"/>
      <c r="F58999" s="88"/>
      <c r="G58999" s="88"/>
      <c r="H58999" s="88"/>
      <c r="I58999" s="88"/>
      <c r="J58999" s="88"/>
      <c r="K58999" s="88"/>
    </row>
    <row r="59000" spans="2:11" hidden="1" x14ac:dyDescent="0.2">
      <c r="B59000" s="88"/>
      <c r="C59000" s="88"/>
      <c r="D59000" s="88"/>
      <c r="E59000" s="88"/>
      <c r="F59000" s="88"/>
      <c r="G59000" s="88"/>
      <c r="H59000" s="88"/>
      <c r="I59000" s="88"/>
      <c r="J59000" s="88"/>
      <c r="K59000" s="88"/>
    </row>
    <row r="59001" spans="2:11" hidden="1" x14ac:dyDescent="0.2">
      <c r="B59001" s="88"/>
      <c r="C59001" s="88"/>
      <c r="D59001" s="88"/>
      <c r="E59001" s="88"/>
      <c r="F59001" s="88"/>
      <c r="G59001" s="88"/>
      <c r="H59001" s="88"/>
      <c r="I59001" s="88"/>
      <c r="J59001" s="88"/>
      <c r="K59001" s="88"/>
    </row>
    <row r="59002" spans="2:11" hidden="1" x14ac:dyDescent="0.2">
      <c r="B59002" s="88"/>
      <c r="C59002" s="88"/>
      <c r="D59002" s="88"/>
      <c r="E59002" s="88"/>
      <c r="F59002" s="88"/>
      <c r="G59002" s="88"/>
      <c r="H59002" s="88"/>
      <c r="I59002" s="88"/>
      <c r="J59002" s="88"/>
      <c r="K59002" s="88"/>
    </row>
    <row r="59003" spans="2:11" hidden="1" x14ac:dyDescent="0.2">
      <c r="B59003" s="88"/>
      <c r="C59003" s="88"/>
      <c r="D59003" s="88"/>
      <c r="E59003" s="88"/>
      <c r="F59003" s="88"/>
      <c r="G59003" s="88"/>
      <c r="H59003" s="88"/>
      <c r="I59003" s="88"/>
      <c r="J59003" s="88"/>
      <c r="K59003" s="88"/>
    </row>
    <row r="59004" spans="2:11" hidden="1" x14ac:dyDescent="0.2">
      <c r="B59004" s="88"/>
      <c r="C59004" s="88"/>
      <c r="D59004" s="88"/>
      <c r="E59004" s="88"/>
      <c r="F59004" s="88"/>
      <c r="G59004" s="88"/>
      <c r="H59004" s="88"/>
      <c r="I59004" s="88"/>
      <c r="J59004" s="88"/>
      <c r="K59004" s="88"/>
    </row>
    <row r="59005" spans="2:11" hidden="1" x14ac:dyDescent="0.2">
      <c r="B59005" s="88"/>
      <c r="C59005" s="88"/>
      <c r="D59005" s="88"/>
      <c r="E59005" s="88"/>
      <c r="F59005" s="88"/>
      <c r="G59005" s="88"/>
      <c r="H59005" s="88"/>
      <c r="I59005" s="88"/>
      <c r="J59005" s="88"/>
      <c r="K59005" s="88"/>
    </row>
    <row r="59006" spans="2:11" hidden="1" x14ac:dyDescent="0.2">
      <c r="B59006" s="88"/>
      <c r="C59006" s="88"/>
      <c r="D59006" s="88"/>
      <c r="E59006" s="88"/>
      <c r="F59006" s="88"/>
      <c r="G59006" s="88"/>
      <c r="H59006" s="88"/>
      <c r="I59006" s="88"/>
      <c r="J59006" s="88"/>
      <c r="K59006" s="88"/>
    </row>
    <row r="59007" spans="2:11" hidden="1" x14ac:dyDescent="0.2">
      <c r="B59007" s="88"/>
      <c r="C59007" s="88"/>
      <c r="D59007" s="88"/>
      <c r="E59007" s="88"/>
      <c r="F59007" s="88"/>
      <c r="G59007" s="88"/>
      <c r="H59007" s="88"/>
      <c r="I59007" s="88"/>
      <c r="J59007" s="88"/>
      <c r="K59007" s="88"/>
    </row>
    <row r="59008" spans="2:11" hidden="1" x14ac:dyDescent="0.2">
      <c r="B59008" s="88"/>
      <c r="C59008" s="88"/>
      <c r="D59008" s="88"/>
      <c r="E59008" s="88"/>
      <c r="F59008" s="88"/>
      <c r="G59008" s="88"/>
      <c r="H59008" s="88"/>
      <c r="I59008" s="88"/>
      <c r="J59008" s="88"/>
      <c r="K59008" s="88"/>
    </row>
    <row r="59009" spans="2:11" hidden="1" x14ac:dyDescent="0.2">
      <c r="B59009" s="88"/>
      <c r="C59009" s="88"/>
      <c r="D59009" s="88"/>
      <c r="E59009" s="88"/>
      <c r="F59009" s="88"/>
      <c r="G59009" s="88"/>
      <c r="H59009" s="88"/>
      <c r="I59009" s="88"/>
      <c r="J59009" s="88"/>
      <c r="K59009" s="88"/>
    </row>
    <row r="59010" spans="2:11" hidden="1" x14ac:dyDescent="0.2">
      <c r="B59010" s="88"/>
      <c r="C59010" s="88"/>
      <c r="D59010" s="88"/>
      <c r="E59010" s="88"/>
      <c r="F59010" s="88"/>
      <c r="G59010" s="88"/>
      <c r="H59010" s="88"/>
      <c r="I59010" s="88"/>
      <c r="J59010" s="88"/>
      <c r="K59010" s="88"/>
    </row>
    <row r="59011" spans="2:11" hidden="1" x14ac:dyDescent="0.2">
      <c r="B59011" s="88"/>
      <c r="C59011" s="88"/>
      <c r="D59011" s="88"/>
      <c r="E59011" s="88"/>
      <c r="F59011" s="88"/>
      <c r="G59011" s="88"/>
      <c r="H59011" s="88"/>
      <c r="I59011" s="88"/>
      <c r="J59011" s="88"/>
      <c r="K59011" s="88"/>
    </row>
    <row r="59012" spans="2:11" hidden="1" x14ac:dyDescent="0.2">
      <c r="B59012" s="88"/>
      <c r="C59012" s="88"/>
      <c r="D59012" s="88"/>
      <c r="E59012" s="88"/>
      <c r="F59012" s="88"/>
      <c r="G59012" s="88"/>
      <c r="H59012" s="88"/>
      <c r="I59012" s="88"/>
      <c r="J59012" s="88"/>
      <c r="K59012" s="88"/>
    </row>
    <row r="59013" spans="2:11" hidden="1" x14ac:dyDescent="0.2">
      <c r="B59013" s="88"/>
      <c r="C59013" s="88"/>
      <c r="D59013" s="88"/>
      <c r="E59013" s="88"/>
      <c r="F59013" s="88"/>
      <c r="G59013" s="88"/>
      <c r="H59013" s="88"/>
      <c r="I59013" s="88"/>
      <c r="J59013" s="88"/>
      <c r="K59013" s="88"/>
    </row>
    <row r="59014" spans="2:11" hidden="1" x14ac:dyDescent="0.2">
      <c r="B59014" s="88"/>
      <c r="C59014" s="88"/>
      <c r="D59014" s="88"/>
      <c r="E59014" s="88"/>
      <c r="F59014" s="88"/>
      <c r="G59014" s="88"/>
      <c r="H59014" s="88"/>
      <c r="I59014" s="88"/>
      <c r="J59014" s="88"/>
      <c r="K59014" s="88"/>
    </row>
    <row r="59015" spans="2:11" hidden="1" x14ac:dyDescent="0.2">
      <c r="B59015" s="88"/>
      <c r="C59015" s="88"/>
      <c r="D59015" s="88"/>
      <c r="E59015" s="88"/>
      <c r="F59015" s="88"/>
      <c r="G59015" s="88"/>
      <c r="H59015" s="88"/>
      <c r="I59015" s="88"/>
      <c r="J59015" s="88"/>
      <c r="K59015" s="88"/>
    </row>
    <row r="59016" spans="2:11" hidden="1" x14ac:dyDescent="0.2">
      <c r="B59016" s="88"/>
      <c r="C59016" s="88"/>
      <c r="D59016" s="88"/>
      <c r="E59016" s="88"/>
      <c r="F59016" s="88"/>
      <c r="G59016" s="88"/>
      <c r="H59016" s="88"/>
      <c r="I59016" s="88"/>
      <c r="J59016" s="88"/>
      <c r="K59016" s="88"/>
    </row>
    <row r="59017" spans="2:11" hidden="1" x14ac:dyDescent="0.2">
      <c r="B59017" s="88"/>
      <c r="C59017" s="88"/>
      <c r="D59017" s="88"/>
      <c r="E59017" s="88"/>
      <c r="F59017" s="88"/>
      <c r="G59017" s="88"/>
      <c r="H59017" s="88"/>
      <c r="I59017" s="88"/>
      <c r="J59017" s="88"/>
      <c r="K59017" s="88"/>
    </row>
    <row r="59018" spans="2:11" hidden="1" x14ac:dyDescent="0.2">
      <c r="B59018" s="88"/>
      <c r="C59018" s="88"/>
      <c r="D59018" s="88"/>
      <c r="E59018" s="88"/>
      <c r="F59018" s="88"/>
      <c r="G59018" s="88"/>
      <c r="H59018" s="88"/>
      <c r="I59018" s="88"/>
      <c r="J59018" s="88"/>
      <c r="K59018" s="88"/>
    </row>
    <row r="59019" spans="2:11" hidden="1" x14ac:dyDescent="0.2">
      <c r="B59019" s="88"/>
      <c r="C59019" s="88"/>
      <c r="D59019" s="88"/>
      <c r="E59019" s="88"/>
      <c r="F59019" s="88"/>
      <c r="G59019" s="88"/>
      <c r="H59019" s="88"/>
      <c r="I59019" s="88"/>
      <c r="J59019" s="88"/>
      <c r="K59019" s="88"/>
    </row>
    <row r="59020" spans="2:11" hidden="1" x14ac:dyDescent="0.2">
      <c r="B59020" s="88"/>
      <c r="C59020" s="88"/>
      <c r="D59020" s="88"/>
      <c r="E59020" s="88"/>
      <c r="F59020" s="88"/>
      <c r="G59020" s="88"/>
      <c r="H59020" s="88"/>
      <c r="I59020" s="88"/>
      <c r="J59020" s="88"/>
      <c r="K59020" s="88"/>
    </row>
    <row r="59021" spans="2:11" hidden="1" x14ac:dyDescent="0.2">
      <c r="B59021" s="88"/>
      <c r="C59021" s="88"/>
      <c r="D59021" s="88"/>
      <c r="E59021" s="88"/>
      <c r="F59021" s="88"/>
      <c r="G59021" s="88"/>
      <c r="H59021" s="88"/>
      <c r="I59021" s="88"/>
      <c r="J59021" s="88"/>
      <c r="K59021" s="88"/>
    </row>
    <row r="59022" spans="2:11" hidden="1" x14ac:dyDescent="0.2">
      <c r="B59022" s="88"/>
      <c r="C59022" s="88"/>
      <c r="D59022" s="88"/>
      <c r="E59022" s="88"/>
      <c r="F59022" s="88"/>
      <c r="G59022" s="88"/>
      <c r="H59022" s="88"/>
      <c r="I59022" s="88"/>
      <c r="J59022" s="88"/>
      <c r="K59022" s="88"/>
    </row>
    <row r="59023" spans="2:11" hidden="1" x14ac:dyDescent="0.2">
      <c r="B59023" s="88"/>
      <c r="C59023" s="88"/>
      <c r="D59023" s="88"/>
      <c r="E59023" s="88"/>
      <c r="F59023" s="88"/>
      <c r="G59023" s="88"/>
      <c r="H59023" s="88"/>
      <c r="I59023" s="88"/>
      <c r="J59023" s="88"/>
      <c r="K59023" s="88"/>
    </row>
    <row r="59024" spans="2:11" hidden="1" x14ac:dyDescent="0.2">
      <c r="B59024" s="88"/>
      <c r="C59024" s="88"/>
      <c r="D59024" s="88"/>
      <c r="E59024" s="88"/>
      <c r="F59024" s="88"/>
      <c r="G59024" s="88"/>
      <c r="H59024" s="88"/>
      <c r="I59024" s="88"/>
      <c r="J59024" s="88"/>
      <c r="K59024" s="88"/>
    </row>
    <row r="59025" spans="2:11" hidden="1" x14ac:dyDescent="0.2">
      <c r="B59025" s="88"/>
      <c r="C59025" s="88"/>
      <c r="D59025" s="88"/>
      <c r="E59025" s="88"/>
      <c r="F59025" s="88"/>
      <c r="G59025" s="88"/>
      <c r="H59025" s="88"/>
      <c r="I59025" s="88"/>
      <c r="J59025" s="88"/>
      <c r="K59025" s="88"/>
    </row>
    <row r="59026" spans="2:11" hidden="1" x14ac:dyDescent="0.2">
      <c r="B59026" s="88"/>
      <c r="C59026" s="88"/>
      <c r="D59026" s="88"/>
      <c r="E59026" s="88"/>
      <c r="F59026" s="88"/>
      <c r="G59026" s="88"/>
      <c r="H59026" s="88"/>
      <c r="I59026" s="88"/>
      <c r="J59026" s="88"/>
      <c r="K59026" s="88"/>
    </row>
    <row r="59027" spans="2:11" hidden="1" x14ac:dyDescent="0.2">
      <c r="B59027" s="88"/>
      <c r="C59027" s="88"/>
      <c r="D59027" s="88"/>
      <c r="E59027" s="88"/>
      <c r="F59027" s="88"/>
      <c r="G59027" s="88"/>
      <c r="H59027" s="88"/>
      <c r="I59027" s="88"/>
      <c r="J59027" s="88"/>
      <c r="K59027" s="88"/>
    </row>
    <row r="59028" spans="2:11" hidden="1" x14ac:dyDescent="0.2">
      <c r="B59028" s="88"/>
      <c r="C59028" s="88"/>
      <c r="D59028" s="88"/>
      <c r="E59028" s="88"/>
      <c r="F59028" s="88"/>
      <c r="G59028" s="88"/>
      <c r="H59028" s="88"/>
      <c r="I59028" s="88"/>
      <c r="J59028" s="88"/>
      <c r="K59028" s="88"/>
    </row>
    <row r="59029" spans="2:11" hidden="1" x14ac:dyDescent="0.2">
      <c r="B59029" s="88"/>
      <c r="C59029" s="88"/>
      <c r="D59029" s="88"/>
      <c r="E59029" s="88"/>
      <c r="F59029" s="88"/>
      <c r="G59029" s="88"/>
      <c r="H59029" s="88"/>
      <c r="I59029" s="88"/>
      <c r="J59029" s="88"/>
      <c r="K59029" s="88"/>
    </row>
    <row r="59030" spans="2:11" hidden="1" x14ac:dyDescent="0.2">
      <c r="B59030" s="88"/>
      <c r="C59030" s="88"/>
      <c r="D59030" s="88"/>
      <c r="E59030" s="88"/>
      <c r="F59030" s="88"/>
      <c r="G59030" s="88"/>
      <c r="H59030" s="88"/>
      <c r="I59030" s="88"/>
      <c r="J59030" s="88"/>
      <c r="K59030" s="88"/>
    </row>
    <row r="59031" spans="2:11" hidden="1" x14ac:dyDescent="0.2">
      <c r="B59031" s="88"/>
      <c r="C59031" s="88"/>
      <c r="D59031" s="88"/>
      <c r="E59031" s="88"/>
      <c r="F59031" s="88"/>
      <c r="G59031" s="88"/>
      <c r="H59031" s="88"/>
      <c r="I59031" s="88"/>
      <c r="J59031" s="88"/>
      <c r="K59031" s="88"/>
    </row>
    <row r="59032" spans="2:11" hidden="1" x14ac:dyDescent="0.2">
      <c r="B59032" s="88"/>
      <c r="C59032" s="88"/>
      <c r="D59032" s="88"/>
      <c r="E59032" s="88"/>
      <c r="F59032" s="88"/>
      <c r="G59032" s="88"/>
      <c r="H59032" s="88"/>
      <c r="I59032" s="88"/>
      <c r="J59032" s="88"/>
      <c r="K59032" s="88"/>
    </row>
    <row r="59033" spans="2:11" hidden="1" x14ac:dyDescent="0.2">
      <c r="B59033" s="88"/>
      <c r="C59033" s="88"/>
      <c r="D59033" s="88"/>
      <c r="E59033" s="88"/>
      <c r="F59033" s="88"/>
      <c r="G59033" s="88"/>
      <c r="H59033" s="88"/>
      <c r="I59033" s="88"/>
      <c r="J59033" s="88"/>
      <c r="K59033" s="88"/>
    </row>
    <row r="59034" spans="2:11" hidden="1" x14ac:dyDescent="0.2">
      <c r="B59034" s="88"/>
      <c r="C59034" s="88"/>
      <c r="D59034" s="88"/>
      <c r="E59034" s="88"/>
      <c r="F59034" s="88"/>
      <c r="G59034" s="88"/>
      <c r="H59034" s="88"/>
      <c r="I59034" s="88"/>
      <c r="J59034" s="88"/>
      <c r="K59034" s="88"/>
    </row>
    <row r="59035" spans="2:11" hidden="1" x14ac:dyDescent="0.2">
      <c r="B59035" s="88"/>
      <c r="C59035" s="88"/>
      <c r="D59035" s="88"/>
      <c r="E59035" s="88"/>
      <c r="F59035" s="88"/>
      <c r="G59035" s="88"/>
      <c r="H59035" s="88"/>
      <c r="I59035" s="88"/>
      <c r="J59035" s="88"/>
      <c r="K59035" s="88"/>
    </row>
    <row r="59036" spans="2:11" hidden="1" x14ac:dyDescent="0.2">
      <c r="B59036" s="88"/>
      <c r="C59036" s="88"/>
      <c r="D59036" s="88"/>
      <c r="E59036" s="88"/>
      <c r="F59036" s="88"/>
      <c r="G59036" s="88"/>
      <c r="H59036" s="88"/>
      <c r="I59036" s="88"/>
      <c r="J59036" s="88"/>
      <c r="K59036" s="88"/>
    </row>
    <row r="59037" spans="2:11" hidden="1" x14ac:dyDescent="0.2">
      <c r="B59037" s="88"/>
      <c r="C59037" s="88"/>
      <c r="D59037" s="88"/>
      <c r="E59037" s="88"/>
      <c r="F59037" s="88"/>
      <c r="G59037" s="88"/>
      <c r="H59037" s="88"/>
      <c r="I59037" s="88"/>
      <c r="J59037" s="88"/>
      <c r="K59037" s="88"/>
    </row>
    <row r="59038" spans="2:11" hidden="1" x14ac:dyDescent="0.2">
      <c r="B59038" s="88"/>
      <c r="C59038" s="88"/>
      <c r="D59038" s="88"/>
      <c r="E59038" s="88"/>
      <c r="F59038" s="88"/>
      <c r="G59038" s="88"/>
      <c r="H59038" s="88"/>
      <c r="I59038" s="88"/>
      <c r="J59038" s="88"/>
      <c r="K59038" s="88"/>
    </row>
    <row r="59039" spans="2:11" hidden="1" x14ac:dyDescent="0.2">
      <c r="B59039" s="88"/>
      <c r="C59039" s="88"/>
      <c r="D59039" s="88"/>
      <c r="E59039" s="88"/>
      <c r="F59039" s="88"/>
      <c r="G59039" s="88"/>
      <c r="H59039" s="88"/>
      <c r="I59039" s="88"/>
      <c r="J59039" s="88"/>
      <c r="K59039" s="88"/>
    </row>
    <row r="59040" spans="2:11" hidden="1" x14ac:dyDescent="0.2">
      <c r="B59040" s="88"/>
      <c r="C59040" s="88"/>
      <c r="D59040" s="88"/>
      <c r="E59040" s="88"/>
      <c r="F59040" s="88"/>
      <c r="G59040" s="88"/>
      <c r="H59040" s="88"/>
      <c r="I59040" s="88"/>
      <c r="J59040" s="88"/>
      <c r="K59040" s="88"/>
    </row>
    <row r="59041" spans="2:11" hidden="1" x14ac:dyDescent="0.2">
      <c r="B59041" s="88"/>
      <c r="C59041" s="88"/>
      <c r="D59041" s="88"/>
      <c r="E59041" s="88"/>
      <c r="F59041" s="88"/>
      <c r="G59041" s="88"/>
      <c r="H59041" s="88"/>
      <c r="I59041" s="88"/>
      <c r="J59041" s="88"/>
      <c r="K59041" s="88"/>
    </row>
    <row r="59042" spans="2:11" hidden="1" x14ac:dyDescent="0.2">
      <c r="B59042" s="88"/>
      <c r="C59042" s="88"/>
      <c r="D59042" s="88"/>
      <c r="E59042" s="88"/>
      <c r="F59042" s="88"/>
      <c r="G59042" s="88"/>
      <c r="H59042" s="88"/>
      <c r="I59042" s="88"/>
      <c r="J59042" s="88"/>
      <c r="K59042" s="88"/>
    </row>
    <row r="59043" spans="2:11" hidden="1" x14ac:dyDescent="0.2">
      <c r="B59043" s="88"/>
      <c r="C59043" s="88"/>
      <c r="D59043" s="88"/>
      <c r="E59043" s="88"/>
      <c r="F59043" s="88"/>
      <c r="G59043" s="88"/>
      <c r="H59043" s="88"/>
      <c r="I59043" s="88"/>
      <c r="J59043" s="88"/>
      <c r="K59043" s="88"/>
    </row>
    <row r="59044" spans="2:11" hidden="1" x14ac:dyDescent="0.2">
      <c r="B59044" s="88"/>
      <c r="C59044" s="88"/>
      <c r="D59044" s="88"/>
      <c r="E59044" s="88"/>
      <c r="F59044" s="88"/>
      <c r="G59044" s="88"/>
      <c r="H59044" s="88"/>
      <c r="I59044" s="88"/>
      <c r="J59044" s="88"/>
      <c r="K59044" s="88"/>
    </row>
    <row r="59045" spans="2:11" hidden="1" x14ac:dyDescent="0.2">
      <c r="B59045" s="88"/>
      <c r="C59045" s="88"/>
      <c r="D59045" s="88"/>
      <c r="E59045" s="88"/>
      <c r="F59045" s="88"/>
      <c r="G59045" s="88"/>
      <c r="H59045" s="88"/>
      <c r="I59045" s="88"/>
      <c r="J59045" s="88"/>
      <c r="K59045" s="88"/>
    </row>
    <row r="59046" spans="2:11" hidden="1" x14ac:dyDescent="0.2">
      <c r="B59046" s="88"/>
      <c r="C59046" s="88"/>
      <c r="D59046" s="88"/>
      <c r="E59046" s="88"/>
      <c r="F59046" s="88"/>
      <c r="G59046" s="88"/>
      <c r="H59046" s="88"/>
      <c r="I59046" s="88"/>
      <c r="J59046" s="88"/>
      <c r="K59046" s="88"/>
    </row>
    <row r="59047" spans="2:11" hidden="1" x14ac:dyDescent="0.2">
      <c r="B59047" s="88"/>
      <c r="C59047" s="88"/>
      <c r="D59047" s="88"/>
      <c r="E59047" s="88"/>
      <c r="F59047" s="88"/>
      <c r="G59047" s="88"/>
      <c r="H59047" s="88"/>
      <c r="I59047" s="88"/>
      <c r="J59047" s="88"/>
      <c r="K59047" s="88"/>
    </row>
    <row r="59048" spans="2:11" hidden="1" x14ac:dyDescent="0.2">
      <c r="B59048" s="88"/>
      <c r="C59048" s="88"/>
      <c r="D59048" s="88"/>
      <c r="E59048" s="88"/>
      <c r="F59048" s="88"/>
      <c r="G59048" s="88"/>
      <c r="H59048" s="88"/>
      <c r="I59048" s="88"/>
      <c r="J59048" s="88"/>
      <c r="K59048" s="88"/>
    </row>
    <row r="59049" spans="2:11" hidden="1" x14ac:dyDescent="0.2">
      <c r="B59049" s="88"/>
      <c r="C59049" s="88"/>
      <c r="D59049" s="88"/>
      <c r="E59049" s="88"/>
      <c r="F59049" s="88"/>
      <c r="G59049" s="88"/>
      <c r="H59049" s="88"/>
      <c r="I59049" s="88"/>
      <c r="J59049" s="88"/>
      <c r="K59049" s="88"/>
    </row>
    <row r="59050" spans="2:11" hidden="1" x14ac:dyDescent="0.2">
      <c r="B59050" s="88"/>
      <c r="C59050" s="88"/>
      <c r="D59050" s="88"/>
      <c r="E59050" s="88"/>
      <c r="F59050" s="88"/>
      <c r="G59050" s="88"/>
      <c r="H59050" s="88"/>
      <c r="I59050" s="88"/>
      <c r="J59050" s="88"/>
      <c r="K59050" s="88"/>
    </row>
    <row r="59051" spans="2:11" hidden="1" x14ac:dyDescent="0.2">
      <c r="B59051" s="88"/>
      <c r="C59051" s="88"/>
      <c r="D59051" s="88"/>
      <c r="E59051" s="88"/>
      <c r="F59051" s="88"/>
      <c r="G59051" s="88"/>
      <c r="H59051" s="88"/>
      <c r="I59051" s="88"/>
      <c r="J59051" s="88"/>
      <c r="K59051" s="88"/>
    </row>
    <row r="59052" spans="2:11" hidden="1" x14ac:dyDescent="0.2">
      <c r="B59052" s="88"/>
      <c r="C59052" s="88"/>
      <c r="D59052" s="88"/>
      <c r="E59052" s="88"/>
      <c r="F59052" s="88"/>
      <c r="G59052" s="88"/>
      <c r="H59052" s="88"/>
      <c r="I59052" s="88"/>
      <c r="J59052" s="88"/>
      <c r="K59052" s="88"/>
    </row>
    <row r="59053" spans="2:11" hidden="1" x14ac:dyDescent="0.2">
      <c r="B59053" s="88"/>
      <c r="C59053" s="88"/>
      <c r="D59053" s="88"/>
      <c r="E59053" s="88"/>
      <c r="F59053" s="88"/>
      <c r="G59053" s="88"/>
      <c r="H59053" s="88"/>
      <c r="I59053" s="88"/>
      <c r="J59053" s="88"/>
      <c r="K59053" s="88"/>
    </row>
    <row r="59054" spans="2:11" hidden="1" x14ac:dyDescent="0.2">
      <c r="B59054" s="88"/>
      <c r="C59054" s="88"/>
      <c r="D59054" s="88"/>
      <c r="E59054" s="88"/>
      <c r="F59054" s="88"/>
      <c r="G59054" s="88"/>
      <c r="H59054" s="88"/>
      <c r="I59054" s="88"/>
      <c r="J59054" s="88"/>
      <c r="K59054" s="88"/>
    </row>
    <row r="59055" spans="2:11" hidden="1" x14ac:dyDescent="0.2">
      <c r="B59055" s="88"/>
      <c r="C59055" s="88"/>
      <c r="D59055" s="88"/>
      <c r="E59055" s="88"/>
      <c r="F59055" s="88"/>
      <c r="G59055" s="88"/>
      <c r="H59055" s="88"/>
      <c r="I59055" s="88"/>
      <c r="J59055" s="88"/>
      <c r="K59055" s="88"/>
    </row>
    <row r="59056" spans="2:11" hidden="1" x14ac:dyDescent="0.2">
      <c r="B59056" s="88"/>
      <c r="C59056" s="88"/>
      <c r="D59056" s="88"/>
      <c r="E59056" s="88"/>
      <c r="F59056" s="88"/>
      <c r="G59056" s="88"/>
      <c r="H59056" s="88"/>
      <c r="I59056" s="88"/>
      <c r="J59056" s="88"/>
      <c r="K59056" s="88"/>
    </row>
    <row r="59057" spans="2:11" hidden="1" x14ac:dyDescent="0.2">
      <c r="B59057" s="88"/>
      <c r="C59057" s="88"/>
      <c r="D59057" s="88"/>
      <c r="E59057" s="88"/>
      <c r="F59057" s="88"/>
      <c r="G59057" s="88"/>
      <c r="H59057" s="88"/>
      <c r="I59057" s="88"/>
      <c r="J59057" s="88"/>
      <c r="K59057" s="88"/>
    </row>
    <row r="59058" spans="2:11" hidden="1" x14ac:dyDescent="0.2">
      <c r="B59058" s="88"/>
      <c r="C59058" s="88"/>
      <c r="D59058" s="88"/>
      <c r="E59058" s="88"/>
      <c r="F59058" s="88"/>
      <c r="G59058" s="88"/>
      <c r="H59058" s="88"/>
      <c r="I59058" s="88"/>
      <c r="J59058" s="88"/>
      <c r="K59058" s="88"/>
    </row>
    <row r="59059" spans="2:11" hidden="1" x14ac:dyDescent="0.2">
      <c r="B59059" s="88"/>
      <c r="C59059" s="88"/>
      <c r="D59059" s="88"/>
      <c r="E59059" s="88"/>
      <c r="F59059" s="88"/>
      <c r="G59059" s="88"/>
      <c r="H59059" s="88"/>
      <c r="I59059" s="88"/>
      <c r="J59059" s="88"/>
      <c r="K59059" s="88"/>
    </row>
    <row r="59060" spans="2:11" hidden="1" x14ac:dyDescent="0.2">
      <c r="B59060" s="88"/>
      <c r="C59060" s="88"/>
      <c r="D59060" s="88"/>
      <c r="E59060" s="88"/>
      <c r="F59060" s="88"/>
      <c r="G59060" s="88"/>
      <c r="H59060" s="88"/>
      <c r="I59060" s="88"/>
      <c r="J59060" s="88"/>
      <c r="K59060" s="88"/>
    </row>
    <row r="59061" spans="2:11" hidden="1" x14ac:dyDescent="0.2">
      <c r="B59061" s="88"/>
      <c r="C59061" s="88"/>
      <c r="D59061" s="88"/>
      <c r="E59061" s="88"/>
      <c r="F59061" s="88"/>
      <c r="G59061" s="88"/>
      <c r="H59061" s="88"/>
      <c r="I59061" s="88"/>
      <c r="J59061" s="88"/>
      <c r="K59061" s="88"/>
    </row>
    <row r="59062" spans="2:11" hidden="1" x14ac:dyDescent="0.2">
      <c r="B59062" s="88"/>
      <c r="C59062" s="88"/>
      <c r="D59062" s="88"/>
      <c r="E59062" s="88"/>
      <c r="F59062" s="88"/>
      <c r="G59062" s="88"/>
      <c r="H59062" s="88"/>
      <c r="I59062" s="88"/>
      <c r="J59062" s="88"/>
      <c r="K59062" s="88"/>
    </row>
    <row r="59063" spans="2:11" hidden="1" x14ac:dyDescent="0.2">
      <c r="B59063" s="88"/>
      <c r="C59063" s="88"/>
      <c r="D59063" s="88"/>
      <c r="E59063" s="88"/>
      <c r="F59063" s="88"/>
      <c r="G59063" s="88"/>
      <c r="H59063" s="88"/>
      <c r="I59063" s="88"/>
      <c r="J59063" s="88"/>
      <c r="K59063" s="88"/>
    </row>
    <row r="59064" spans="2:11" hidden="1" x14ac:dyDescent="0.2">
      <c r="B59064" s="88"/>
      <c r="C59064" s="88"/>
      <c r="D59064" s="88"/>
      <c r="E59064" s="88"/>
      <c r="F59064" s="88"/>
      <c r="G59064" s="88"/>
      <c r="H59064" s="88"/>
      <c r="I59064" s="88"/>
      <c r="J59064" s="88"/>
      <c r="K59064" s="88"/>
    </row>
    <row r="59065" spans="2:11" hidden="1" x14ac:dyDescent="0.2">
      <c r="B59065" s="88"/>
      <c r="C59065" s="88"/>
      <c r="D59065" s="88"/>
      <c r="E59065" s="88"/>
      <c r="F59065" s="88"/>
      <c r="G59065" s="88"/>
      <c r="H59065" s="88"/>
      <c r="I59065" s="88"/>
      <c r="J59065" s="88"/>
      <c r="K59065" s="88"/>
    </row>
    <row r="59066" spans="2:11" hidden="1" x14ac:dyDescent="0.2">
      <c r="B59066" s="88"/>
      <c r="C59066" s="88"/>
      <c r="D59066" s="88"/>
      <c r="E59066" s="88"/>
      <c r="F59066" s="88"/>
      <c r="G59066" s="88"/>
      <c r="H59066" s="88"/>
      <c r="I59066" s="88"/>
      <c r="J59066" s="88"/>
      <c r="K59066" s="88"/>
    </row>
    <row r="59067" spans="2:11" hidden="1" x14ac:dyDescent="0.2">
      <c r="B59067" s="88"/>
      <c r="C59067" s="88"/>
      <c r="D59067" s="88"/>
      <c r="E59067" s="88"/>
      <c r="F59067" s="88"/>
      <c r="G59067" s="88"/>
      <c r="H59067" s="88"/>
      <c r="I59067" s="88"/>
      <c r="J59067" s="88"/>
      <c r="K59067" s="88"/>
    </row>
    <row r="59068" spans="2:11" hidden="1" x14ac:dyDescent="0.2">
      <c r="B59068" s="88"/>
      <c r="C59068" s="88"/>
      <c r="D59068" s="88"/>
      <c r="E59068" s="88"/>
      <c r="F59068" s="88"/>
      <c r="G59068" s="88"/>
      <c r="H59068" s="88"/>
      <c r="I59068" s="88"/>
      <c r="J59068" s="88"/>
      <c r="K59068" s="88"/>
    </row>
    <row r="59069" spans="2:11" hidden="1" x14ac:dyDescent="0.2">
      <c r="B59069" s="88"/>
      <c r="C59069" s="88"/>
      <c r="D59069" s="88"/>
      <c r="E59069" s="88"/>
      <c r="F59069" s="88"/>
      <c r="G59069" s="88"/>
      <c r="H59069" s="88"/>
      <c r="I59069" s="88"/>
      <c r="J59069" s="88"/>
      <c r="K59069" s="88"/>
    </row>
    <row r="59070" spans="2:11" hidden="1" x14ac:dyDescent="0.2">
      <c r="B59070" s="88"/>
      <c r="C59070" s="88"/>
      <c r="D59070" s="88"/>
      <c r="E59070" s="88"/>
      <c r="F59070" s="88"/>
      <c r="G59070" s="88"/>
      <c r="H59070" s="88"/>
      <c r="I59070" s="88"/>
      <c r="J59070" s="88"/>
      <c r="K59070" s="88"/>
    </row>
    <row r="59071" spans="2:11" hidden="1" x14ac:dyDescent="0.2">
      <c r="B59071" s="88"/>
      <c r="C59071" s="88"/>
      <c r="D59071" s="88"/>
      <c r="E59071" s="88"/>
      <c r="F59071" s="88"/>
      <c r="G59071" s="88"/>
      <c r="H59071" s="88"/>
      <c r="I59071" s="88"/>
      <c r="J59071" s="88"/>
      <c r="K59071" s="88"/>
    </row>
    <row r="59072" spans="2:11" hidden="1" x14ac:dyDescent="0.2">
      <c r="B59072" s="88"/>
      <c r="C59072" s="88"/>
      <c r="D59072" s="88"/>
      <c r="E59072" s="88"/>
      <c r="F59072" s="88"/>
      <c r="G59072" s="88"/>
      <c r="H59072" s="88"/>
      <c r="I59072" s="88"/>
      <c r="J59072" s="88"/>
      <c r="K59072" s="88"/>
    </row>
    <row r="59073" spans="2:11" hidden="1" x14ac:dyDescent="0.2">
      <c r="B59073" s="88"/>
      <c r="C59073" s="88"/>
      <c r="D59073" s="88"/>
      <c r="E59073" s="88"/>
      <c r="F59073" s="88"/>
      <c r="G59073" s="88"/>
      <c r="H59073" s="88"/>
      <c r="I59073" s="88"/>
      <c r="J59073" s="88"/>
      <c r="K59073" s="88"/>
    </row>
    <row r="59074" spans="2:11" hidden="1" x14ac:dyDescent="0.2">
      <c r="B59074" s="88"/>
      <c r="C59074" s="88"/>
      <c r="D59074" s="88"/>
      <c r="E59074" s="88"/>
      <c r="F59074" s="88"/>
      <c r="G59074" s="88"/>
      <c r="H59074" s="88"/>
      <c r="I59074" s="88"/>
      <c r="J59074" s="88"/>
      <c r="K59074" s="88"/>
    </row>
    <row r="59075" spans="2:11" hidden="1" x14ac:dyDescent="0.2">
      <c r="B59075" s="88"/>
      <c r="C59075" s="88"/>
      <c r="D59075" s="88"/>
      <c r="E59075" s="88"/>
      <c r="F59075" s="88"/>
      <c r="G59075" s="88"/>
      <c r="H59075" s="88"/>
      <c r="I59075" s="88"/>
      <c r="J59075" s="88"/>
      <c r="K59075" s="88"/>
    </row>
    <row r="59076" spans="2:11" hidden="1" x14ac:dyDescent="0.2">
      <c r="B59076" s="88"/>
      <c r="C59076" s="88"/>
      <c r="D59076" s="88"/>
      <c r="E59076" s="88"/>
      <c r="F59076" s="88"/>
      <c r="G59076" s="88"/>
      <c r="H59076" s="88"/>
      <c r="I59076" s="88"/>
      <c r="J59076" s="88"/>
      <c r="K59076" s="88"/>
    </row>
    <row r="59077" spans="2:11" hidden="1" x14ac:dyDescent="0.2">
      <c r="B59077" s="88"/>
      <c r="C59077" s="88"/>
      <c r="D59077" s="88"/>
      <c r="E59077" s="88"/>
      <c r="F59077" s="88"/>
      <c r="G59077" s="88"/>
      <c r="H59077" s="88"/>
      <c r="I59077" s="88"/>
      <c r="J59077" s="88"/>
      <c r="K59077" s="88"/>
    </row>
    <row r="59078" spans="2:11" hidden="1" x14ac:dyDescent="0.2">
      <c r="B59078" s="88"/>
      <c r="C59078" s="88"/>
      <c r="D59078" s="88"/>
      <c r="E59078" s="88"/>
      <c r="F59078" s="88"/>
      <c r="G59078" s="88"/>
      <c r="H59078" s="88"/>
      <c r="I59078" s="88"/>
      <c r="J59078" s="88"/>
      <c r="K59078" s="88"/>
    </row>
    <row r="59079" spans="2:11" hidden="1" x14ac:dyDescent="0.2">
      <c r="B59079" s="88"/>
      <c r="C59079" s="88"/>
      <c r="D59079" s="88"/>
      <c r="E59079" s="88"/>
      <c r="F59079" s="88"/>
      <c r="G59079" s="88"/>
      <c r="H59079" s="88"/>
      <c r="I59079" s="88"/>
      <c r="J59079" s="88"/>
      <c r="K59079" s="88"/>
    </row>
    <row r="59080" spans="2:11" hidden="1" x14ac:dyDescent="0.2">
      <c r="B59080" s="88"/>
      <c r="C59080" s="88"/>
      <c r="D59080" s="88"/>
      <c r="E59080" s="88"/>
      <c r="F59080" s="88"/>
      <c r="G59080" s="88"/>
      <c r="H59080" s="88"/>
      <c r="I59080" s="88"/>
      <c r="J59080" s="88"/>
      <c r="K59080" s="88"/>
    </row>
    <row r="59081" spans="2:11" hidden="1" x14ac:dyDescent="0.2">
      <c r="B59081" s="88"/>
      <c r="C59081" s="88"/>
      <c r="D59081" s="88"/>
      <c r="E59081" s="88"/>
      <c r="F59081" s="88"/>
      <c r="G59081" s="88"/>
      <c r="H59081" s="88"/>
      <c r="I59081" s="88"/>
      <c r="J59081" s="88"/>
      <c r="K59081" s="88"/>
    </row>
    <row r="59082" spans="2:11" hidden="1" x14ac:dyDescent="0.2">
      <c r="B59082" s="88"/>
      <c r="C59082" s="88"/>
      <c r="D59082" s="88"/>
      <c r="E59082" s="88"/>
      <c r="F59082" s="88"/>
      <c r="G59082" s="88"/>
      <c r="H59082" s="88"/>
      <c r="I59082" s="88"/>
      <c r="J59082" s="88"/>
      <c r="K59082" s="88"/>
    </row>
    <row r="59083" spans="2:11" hidden="1" x14ac:dyDescent="0.2">
      <c r="B59083" s="88"/>
      <c r="C59083" s="88"/>
      <c r="D59083" s="88"/>
      <c r="E59083" s="88"/>
      <c r="F59083" s="88"/>
      <c r="G59083" s="88"/>
      <c r="H59083" s="88"/>
      <c r="I59083" s="88"/>
      <c r="J59083" s="88"/>
      <c r="K59083" s="88"/>
    </row>
    <row r="59084" spans="2:11" hidden="1" x14ac:dyDescent="0.2">
      <c r="B59084" s="88"/>
      <c r="C59084" s="88"/>
      <c r="D59084" s="88"/>
      <c r="E59084" s="88"/>
      <c r="F59084" s="88"/>
      <c r="G59084" s="88"/>
      <c r="H59084" s="88"/>
      <c r="I59084" s="88"/>
      <c r="J59084" s="88"/>
      <c r="K59084" s="88"/>
    </row>
    <row r="59085" spans="2:11" hidden="1" x14ac:dyDescent="0.2">
      <c r="B59085" s="88"/>
      <c r="C59085" s="88"/>
      <c r="D59085" s="88"/>
      <c r="E59085" s="88"/>
      <c r="F59085" s="88"/>
      <c r="G59085" s="88"/>
      <c r="H59085" s="88"/>
      <c r="I59085" s="88"/>
      <c r="J59085" s="88"/>
      <c r="K59085" s="88"/>
    </row>
    <row r="59086" spans="2:11" hidden="1" x14ac:dyDescent="0.2">
      <c r="B59086" s="88"/>
      <c r="C59086" s="88"/>
      <c r="D59086" s="88"/>
      <c r="E59086" s="88"/>
      <c r="F59086" s="88"/>
      <c r="G59086" s="88"/>
      <c r="H59086" s="88"/>
      <c r="I59086" s="88"/>
      <c r="J59086" s="88"/>
      <c r="K59086" s="88"/>
    </row>
    <row r="59087" spans="2:11" hidden="1" x14ac:dyDescent="0.2">
      <c r="B59087" s="88"/>
      <c r="C59087" s="88"/>
      <c r="D59087" s="88"/>
      <c r="E59087" s="88"/>
      <c r="F59087" s="88"/>
      <c r="G59087" s="88"/>
      <c r="H59087" s="88"/>
      <c r="I59087" s="88"/>
      <c r="J59087" s="88"/>
      <c r="K59087" s="88"/>
    </row>
    <row r="59088" spans="2:11" hidden="1" x14ac:dyDescent="0.2">
      <c r="B59088" s="88"/>
      <c r="C59088" s="88"/>
      <c r="D59088" s="88"/>
      <c r="E59088" s="88"/>
      <c r="F59088" s="88"/>
      <c r="G59088" s="88"/>
      <c r="H59088" s="88"/>
      <c r="I59088" s="88"/>
      <c r="J59088" s="88"/>
      <c r="K59088" s="88"/>
    </row>
    <row r="59089" spans="2:11" hidden="1" x14ac:dyDescent="0.2">
      <c r="B59089" s="88"/>
      <c r="C59089" s="88"/>
      <c r="D59089" s="88"/>
      <c r="E59089" s="88"/>
      <c r="F59089" s="88"/>
      <c r="G59089" s="88"/>
      <c r="H59089" s="88"/>
      <c r="I59089" s="88"/>
      <c r="J59089" s="88"/>
      <c r="K59089" s="88"/>
    </row>
    <row r="59090" spans="2:11" hidden="1" x14ac:dyDescent="0.2">
      <c r="B59090" s="88"/>
      <c r="C59090" s="88"/>
      <c r="D59090" s="88"/>
      <c r="E59090" s="88"/>
      <c r="F59090" s="88"/>
      <c r="G59090" s="88"/>
      <c r="H59090" s="88"/>
      <c r="I59090" s="88"/>
      <c r="J59090" s="88"/>
      <c r="K59090" s="88"/>
    </row>
    <row r="59091" spans="2:11" hidden="1" x14ac:dyDescent="0.2">
      <c r="B59091" s="88"/>
      <c r="C59091" s="88"/>
      <c r="D59091" s="88"/>
      <c r="E59091" s="88"/>
      <c r="F59091" s="88"/>
      <c r="G59091" s="88"/>
      <c r="H59091" s="88"/>
      <c r="I59091" s="88"/>
      <c r="J59091" s="88"/>
      <c r="K59091" s="88"/>
    </row>
    <row r="59092" spans="2:11" hidden="1" x14ac:dyDescent="0.2">
      <c r="B59092" s="88"/>
      <c r="C59092" s="88"/>
      <c r="D59092" s="88"/>
      <c r="E59092" s="88"/>
      <c r="F59092" s="88"/>
      <c r="G59092" s="88"/>
      <c r="H59092" s="88"/>
      <c r="I59092" s="88"/>
      <c r="J59092" s="88"/>
      <c r="K59092" s="88"/>
    </row>
    <row r="59093" spans="2:11" hidden="1" x14ac:dyDescent="0.2">
      <c r="B59093" s="88"/>
      <c r="C59093" s="88"/>
      <c r="D59093" s="88"/>
      <c r="E59093" s="88"/>
      <c r="F59093" s="88"/>
      <c r="G59093" s="88"/>
      <c r="H59093" s="88"/>
      <c r="I59093" s="88"/>
      <c r="J59093" s="88"/>
      <c r="K59093" s="88"/>
    </row>
    <row r="59094" spans="2:11" hidden="1" x14ac:dyDescent="0.2">
      <c r="B59094" s="88"/>
      <c r="C59094" s="88"/>
      <c r="D59094" s="88"/>
      <c r="E59094" s="88"/>
      <c r="F59094" s="88"/>
      <c r="G59094" s="88"/>
      <c r="H59094" s="88"/>
      <c r="I59094" s="88"/>
      <c r="J59094" s="88"/>
      <c r="K59094" s="88"/>
    </row>
    <row r="59095" spans="2:11" hidden="1" x14ac:dyDescent="0.2">
      <c r="B59095" s="88"/>
      <c r="C59095" s="88"/>
      <c r="D59095" s="88"/>
      <c r="E59095" s="88"/>
      <c r="F59095" s="88"/>
      <c r="G59095" s="88"/>
      <c r="H59095" s="88"/>
      <c r="I59095" s="88"/>
      <c r="J59095" s="88"/>
      <c r="K59095" s="88"/>
    </row>
    <row r="59096" spans="2:11" hidden="1" x14ac:dyDescent="0.2">
      <c r="B59096" s="88"/>
      <c r="C59096" s="88"/>
      <c r="D59096" s="88"/>
      <c r="E59096" s="88"/>
      <c r="F59096" s="88"/>
      <c r="G59096" s="88"/>
      <c r="H59096" s="88"/>
      <c r="I59096" s="88"/>
      <c r="J59096" s="88"/>
      <c r="K59096" s="88"/>
    </row>
    <row r="59097" spans="2:11" hidden="1" x14ac:dyDescent="0.2">
      <c r="B59097" s="88"/>
      <c r="C59097" s="88"/>
      <c r="D59097" s="88"/>
      <c r="E59097" s="88"/>
      <c r="F59097" s="88"/>
      <c r="G59097" s="88"/>
      <c r="H59097" s="88"/>
      <c r="I59097" s="88"/>
      <c r="J59097" s="88"/>
      <c r="K59097" s="88"/>
    </row>
    <row r="59098" spans="2:11" hidden="1" x14ac:dyDescent="0.2">
      <c r="B59098" s="88"/>
      <c r="C59098" s="88"/>
      <c r="D59098" s="88"/>
      <c r="E59098" s="88"/>
      <c r="F59098" s="88"/>
      <c r="G59098" s="88"/>
      <c r="H59098" s="88"/>
      <c r="I59098" s="88"/>
      <c r="J59098" s="88"/>
      <c r="K59098" s="88"/>
    </row>
    <row r="59099" spans="2:11" hidden="1" x14ac:dyDescent="0.2">
      <c r="B59099" s="88"/>
      <c r="C59099" s="88"/>
      <c r="D59099" s="88"/>
      <c r="E59099" s="88"/>
      <c r="F59099" s="88"/>
      <c r="G59099" s="88"/>
      <c r="H59099" s="88"/>
      <c r="I59099" s="88"/>
      <c r="J59099" s="88"/>
      <c r="K59099" s="88"/>
    </row>
    <row r="59100" spans="2:11" hidden="1" x14ac:dyDescent="0.2">
      <c r="B59100" s="88"/>
      <c r="C59100" s="88"/>
      <c r="D59100" s="88"/>
      <c r="E59100" s="88"/>
      <c r="F59100" s="88"/>
      <c r="G59100" s="88"/>
      <c r="H59100" s="88"/>
      <c r="I59100" s="88"/>
      <c r="J59100" s="88"/>
      <c r="K59100" s="88"/>
    </row>
    <row r="59101" spans="2:11" hidden="1" x14ac:dyDescent="0.2">
      <c r="B59101" s="88"/>
      <c r="C59101" s="88"/>
      <c r="D59101" s="88"/>
      <c r="E59101" s="88"/>
      <c r="F59101" s="88"/>
      <c r="G59101" s="88"/>
      <c r="H59101" s="88"/>
      <c r="I59101" s="88"/>
      <c r="J59101" s="88"/>
      <c r="K59101" s="88"/>
    </row>
    <row r="59102" spans="2:11" hidden="1" x14ac:dyDescent="0.2">
      <c r="B59102" s="88"/>
      <c r="C59102" s="88"/>
      <c r="D59102" s="88"/>
      <c r="E59102" s="88"/>
      <c r="F59102" s="88"/>
      <c r="G59102" s="88"/>
      <c r="H59102" s="88"/>
      <c r="I59102" s="88"/>
      <c r="J59102" s="88"/>
      <c r="K59102" s="88"/>
    </row>
    <row r="59103" spans="2:11" hidden="1" x14ac:dyDescent="0.2">
      <c r="B59103" s="88"/>
      <c r="C59103" s="88"/>
      <c r="D59103" s="88"/>
      <c r="E59103" s="88"/>
      <c r="F59103" s="88"/>
      <c r="G59103" s="88"/>
      <c r="H59103" s="88"/>
      <c r="I59103" s="88"/>
      <c r="J59103" s="88"/>
      <c r="K59103" s="88"/>
    </row>
    <row r="59104" spans="2:11" hidden="1" x14ac:dyDescent="0.2">
      <c r="B59104" s="88"/>
      <c r="C59104" s="88"/>
      <c r="D59104" s="88"/>
      <c r="E59104" s="88"/>
      <c r="F59104" s="88"/>
      <c r="G59104" s="88"/>
      <c r="H59104" s="88"/>
      <c r="I59104" s="88"/>
      <c r="J59104" s="88"/>
      <c r="K59104" s="88"/>
    </row>
    <row r="59105" spans="2:11" hidden="1" x14ac:dyDescent="0.2">
      <c r="B59105" s="88"/>
      <c r="C59105" s="88"/>
      <c r="D59105" s="88"/>
      <c r="E59105" s="88"/>
      <c r="F59105" s="88"/>
      <c r="G59105" s="88"/>
      <c r="H59105" s="88"/>
      <c r="I59105" s="88"/>
      <c r="J59105" s="88"/>
      <c r="K59105" s="88"/>
    </row>
    <row r="59106" spans="2:11" hidden="1" x14ac:dyDescent="0.2">
      <c r="B59106" s="88"/>
      <c r="C59106" s="88"/>
      <c r="D59106" s="88"/>
      <c r="E59106" s="88"/>
      <c r="F59106" s="88"/>
      <c r="G59106" s="88"/>
      <c r="H59106" s="88"/>
      <c r="I59106" s="88"/>
      <c r="J59106" s="88"/>
      <c r="K59106" s="88"/>
    </row>
    <row r="59107" spans="2:11" hidden="1" x14ac:dyDescent="0.2">
      <c r="B59107" s="88"/>
      <c r="C59107" s="88"/>
      <c r="D59107" s="88"/>
      <c r="E59107" s="88"/>
      <c r="F59107" s="88"/>
      <c r="G59107" s="88"/>
      <c r="H59107" s="88"/>
      <c r="I59107" s="88"/>
      <c r="J59107" s="88"/>
      <c r="K59107" s="88"/>
    </row>
    <row r="59108" spans="2:11" hidden="1" x14ac:dyDescent="0.2">
      <c r="B59108" s="88"/>
      <c r="C59108" s="88"/>
      <c r="D59108" s="88"/>
      <c r="E59108" s="88"/>
      <c r="F59108" s="88"/>
      <c r="G59108" s="88"/>
      <c r="H59108" s="88"/>
      <c r="I59108" s="88"/>
      <c r="J59108" s="88"/>
      <c r="K59108" s="88"/>
    </row>
    <row r="59109" spans="2:11" hidden="1" x14ac:dyDescent="0.2">
      <c r="B59109" s="88"/>
      <c r="C59109" s="88"/>
      <c r="D59109" s="88"/>
      <c r="E59109" s="88"/>
      <c r="F59109" s="88"/>
      <c r="G59109" s="88"/>
      <c r="H59109" s="88"/>
      <c r="I59109" s="88"/>
      <c r="J59109" s="88"/>
      <c r="K59109" s="88"/>
    </row>
    <row r="59110" spans="2:11" hidden="1" x14ac:dyDescent="0.2">
      <c r="B59110" s="88"/>
      <c r="C59110" s="88"/>
      <c r="D59110" s="88"/>
      <c r="E59110" s="88"/>
      <c r="F59110" s="88"/>
      <c r="G59110" s="88"/>
      <c r="H59110" s="88"/>
      <c r="I59110" s="88"/>
      <c r="J59110" s="88"/>
      <c r="K59110" s="88"/>
    </row>
    <row r="59111" spans="2:11" hidden="1" x14ac:dyDescent="0.2">
      <c r="B59111" s="88"/>
      <c r="C59111" s="88"/>
      <c r="D59111" s="88"/>
      <c r="E59111" s="88"/>
      <c r="F59111" s="88"/>
      <c r="G59111" s="88"/>
      <c r="H59111" s="88"/>
      <c r="I59111" s="88"/>
      <c r="J59111" s="88"/>
      <c r="K59111" s="88"/>
    </row>
    <row r="59112" spans="2:11" hidden="1" x14ac:dyDescent="0.2">
      <c r="B59112" s="88"/>
      <c r="C59112" s="88"/>
      <c r="D59112" s="88"/>
      <c r="E59112" s="88"/>
      <c r="F59112" s="88"/>
      <c r="G59112" s="88"/>
      <c r="H59112" s="88"/>
      <c r="I59112" s="88"/>
      <c r="J59112" s="88"/>
      <c r="K59112" s="88"/>
    </row>
    <row r="59113" spans="2:11" hidden="1" x14ac:dyDescent="0.2">
      <c r="B59113" s="88"/>
      <c r="C59113" s="88"/>
      <c r="D59113" s="88"/>
      <c r="E59113" s="88"/>
      <c r="F59113" s="88"/>
      <c r="G59113" s="88"/>
      <c r="H59113" s="88"/>
      <c r="I59113" s="88"/>
      <c r="J59113" s="88"/>
      <c r="K59113" s="88"/>
    </row>
    <row r="59114" spans="2:11" hidden="1" x14ac:dyDescent="0.2">
      <c r="B59114" s="88"/>
      <c r="C59114" s="88"/>
      <c r="D59114" s="88"/>
      <c r="E59114" s="88"/>
      <c r="F59114" s="88"/>
      <c r="G59114" s="88"/>
      <c r="H59114" s="88"/>
      <c r="I59114" s="88"/>
      <c r="J59114" s="88"/>
      <c r="K59114" s="88"/>
    </row>
    <row r="59115" spans="2:11" hidden="1" x14ac:dyDescent="0.2">
      <c r="B59115" s="88"/>
      <c r="C59115" s="88"/>
      <c r="D59115" s="88"/>
      <c r="E59115" s="88"/>
      <c r="F59115" s="88"/>
      <c r="G59115" s="88"/>
      <c r="H59115" s="88"/>
      <c r="I59115" s="88"/>
      <c r="J59115" s="88"/>
      <c r="K59115" s="88"/>
    </row>
    <row r="59116" spans="2:11" hidden="1" x14ac:dyDescent="0.2">
      <c r="B59116" s="88"/>
      <c r="C59116" s="88"/>
      <c r="D59116" s="88"/>
      <c r="E59116" s="88"/>
      <c r="F59116" s="88"/>
      <c r="G59116" s="88"/>
      <c r="H59116" s="88"/>
      <c r="I59116" s="88"/>
      <c r="J59116" s="88"/>
      <c r="K59116" s="88"/>
    </row>
    <row r="59117" spans="2:11" hidden="1" x14ac:dyDescent="0.2">
      <c r="B59117" s="88"/>
      <c r="C59117" s="88"/>
      <c r="D59117" s="88"/>
      <c r="E59117" s="88"/>
      <c r="F59117" s="88"/>
      <c r="G59117" s="88"/>
      <c r="H59117" s="88"/>
      <c r="I59117" s="88"/>
      <c r="J59117" s="88"/>
      <c r="K59117" s="88"/>
    </row>
    <row r="59118" spans="2:11" hidden="1" x14ac:dyDescent="0.2">
      <c r="B59118" s="88"/>
      <c r="C59118" s="88"/>
      <c r="D59118" s="88"/>
      <c r="E59118" s="88"/>
      <c r="F59118" s="88"/>
      <c r="G59118" s="88"/>
      <c r="H59118" s="88"/>
      <c r="I59118" s="88"/>
      <c r="J59118" s="88"/>
      <c r="K59118" s="88"/>
    </row>
    <row r="59119" spans="2:11" hidden="1" x14ac:dyDescent="0.2">
      <c r="B59119" s="88"/>
      <c r="C59119" s="88"/>
      <c r="D59119" s="88"/>
      <c r="E59119" s="88"/>
      <c r="F59119" s="88"/>
      <c r="G59119" s="88"/>
      <c r="H59119" s="88"/>
      <c r="I59119" s="88"/>
      <c r="J59119" s="88"/>
      <c r="K59119" s="88"/>
    </row>
    <row r="59120" spans="2:11" hidden="1" x14ac:dyDescent="0.2">
      <c r="B59120" s="88"/>
      <c r="C59120" s="88"/>
      <c r="D59120" s="88"/>
      <c r="E59120" s="88"/>
      <c r="F59120" s="88"/>
      <c r="G59120" s="88"/>
      <c r="H59120" s="88"/>
      <c r="I59120" s="88"/>
      <c r="J59120" s="88"/>
      <c r="K59120" s="88"/>
    </row>
    <row r="59121" spans="2:11" hidden="1" x14ac:dyDescent="0.2">
      <c r="B59121" s="88"/>
      <c r="C59121" s="88"/>
      <c r="D59121" s="88"/>
      <c r="E59121" s="88"/>
      <c r="F59121" s="88"/>
      <c r="G59121" s="88"/>
      <c r="H59121" s="88"/>
      <c r="I59121" s="88"/>
      <c r="J59121" s="88"/>
      <c r="K59121" s="88"/>
    </row>
    <row r="59122" spans="2:11" hidden="1" x14ac:dyDescent="0.2">
      <c r="B59122" s="88"/>
      <c r="C59122" s="88"/>
      <c r="D59122" s="88"/>
      <c r="E59122" s="88"/>
      <c r="F59122" s="88"/>
      <c r="G59122" s="88"/>
      <c r="H59122" s="88"/>
      <c r="I59122" s="88"/>
      <c r="J59122" s="88"/>
      <c r="K59122" s="88"/>
    </row>
    <row r="59123" spans="2:11" hidden="1" x14ac:dyDescent="0.2">
      <c r="B59123" s="88"/>
      <c r="C59123" s="88"/>
      <c r="D59123" s="88"/>
      <c r="E59123" s="88"/>
      <c r="F59123" s="88"/>
      <c r="G59123" s="88"/>
      <c r="H59123" s="88"/>
      <c r="I59123" s="88"/>
      <c r="J59123" s="88"/>
      <c r="K59123" s="88"/>
    </row>
    <row r="59124" spans="2:11" hidden="1" x14ac:dyDescent="0.2">
      <c r="B59124" s="88"/>
      <c r="C59124" s="88"/>
      <c r="D59124" s="88"/>
      <c r="E59124" s="88"/>
      <c r="F59124" s="88"/>
      <c r="G59124" s="88"/>
      <c r="H59124" s="88"/>
      <c r="I59124" s="88"/>
      <c r="J59124" s="88"/>
      <c r="K59124" s="88"/>
    </row>
    <row r="59125" spans="2:11" hidden="1" x14ac:dyDescent="0.2">
      <c r="B59125" s="88"/>
      <c r="C59125" s="88"/>
      <c r="D59125" s="88"/>
      <c r="E59125" s="88"/>
      <c r="F59125" s="88"/>
      <c r="G59125" s="88"/>
      <c r="H59125" s="88"/>
      <c r="I59125" s="88"/>
      <c r="J59125" s="88"/>
      <c r="K59125" s="88"/>
    </row>
    <row r="59126" spans="2:11" hidden="1" x14ac:dyDescent="0.2">
      <c r="B59126" s="88"/>
      <c r="C59126" s="88"/>
      <c r="D59126" s="88"/>
      <c r="E59126" s="88"/>
      <c r="F59126" s="88"/>
      <c r="G59126" s="88"/>
      <c r="H59126" s="88"/>
      <c r="I59126" s="88"/>
      <c r="J59126" s="88"/>
      <c r="K59126" s="88"/>
    </row>
    <row r="59127" spans="2:11" hidden="1" x14ac:dyDescent="0.2">
      <c r="B59127" s="88"/>
      <c r="C59127" s="88"/>
      <c r="D59127" s="88"/>
      <c r="E59127" s="88"/>
      <c r="F59127" s="88"/>
      <c r="G59127" s="88"/>
      <c r="H59127" s="88"/>
      <c r="I59127" s="88"/>
      <c r="J59127" s="88"/>
      <c r="K59127" s="88"/>
    </row>
    <row r="59128" spans="2:11" hidden="1" x14ac:dyDescent="0.2">
      <c r="B59128" s="88"/>
      <c r="C59128" s="88"/>
      <c r="D59128" s="88"/>
      <c r="E59128" s="88"/>
      <c r="F59128" s="88"/>
      <c r="G59128" s="88"/>
      <c r="H59128" s="88"/>
      <c r="I59128" s="88"/>
      <c r="J59128" s="88"/>
      <c r="K59128" s="88"/>
    </row>
    <row r="59129" spans="2:11" hidden="1" x14ac:dyDescent="0.2">
      <c r="B59129" s="88"/>
      <c r="C59129" s="88"/>
      <c r="D59129" s="88"/>
      <c r="E59129" s="88"/>
      <c r="F59129" s="88"/>
      <c r="G59129" s="88"/>
      <c r="H59129" s="88"/>
      <c r="I59129" s="88"/>
      <c r="J59129" s="88"/>
      <c r="K59129" s="88"/>
    </row>
    <row r="59130" spans="2:11" hidden="1" x14ac:dyDescent="0.2">
      <c r="B59130" s="88"/>
      <c r="C59130" s="88"/>
      <c r="D59130" s="88"/>
      <c r="E59130" s="88"/>
      <c r="F59130" s="88"/>
      <c r="G59130" s="88"/>
      <c r="H59130" s="88"/>
      <c r="I59130" s="88"/>
      <c r="J59130" s="88"/>
      <c r="K59130" s="88"/>
    </row>
    <row r="59131" spans="2:11" hidden="1" x14ac:dyDescent="0.2">
      <c r="B59131" s="88"/>
      <c r="C59131" s="88"/>
      <c r="D59131" s="88"/>
      <c r="E59131" s="88"/>
      <c r="F59131" s="88"/>
      <c r="G59131" s="88"/>
      <c r="H59131" s="88"/>
      <c r="I59131" s="88"/>
      <c r="J59131" s="88"/>
      <c r="K59131" s="88"/>
    </row>
    <row r="59132" spans="2:11" hidden="1" x14ac:dyDescent="0.2">
      <c r="B59132" s="88"/>
      <c r="C59132" s="88"/>
      <c r="D59132" s="88"/>
      <c r="E59132" s="88"/>
      <c r="F59132" s="88"/>
      <c r="G59132" s="88"/>
      <c r="H59132" s="88"/>
      <c r="I59132" s="88"/>
      <c r="J59132" s="88"/>
      <c r="K59132" s="88"/>
    </row>
    <row r="59133" spans="2:11" hidden="1" x14ac:dyDescent="0.2">
      <c r="B59133" s="88"/>
      <c r="C59133" s="88"/>
      <c r="D59133" s="88"/>
      <c r="E59133" s="88"/>
      <c r="F59133" s="88"/>
      <c r="G59133" s="88"/>
      <c r="H59133" s="88"/>
      <c r="I59133" s="88"/>
      <c r="J59133" s="88"/>
      <c r="K59133" s="88"/>
    </row>
    <row r="59134" spans="2:11" hidden="1" x14ac:dyDescent="0.2">
      <c r="B59134" s="88"/>
      <c r="C59134" s="88"/>
      <c r="D59134" s="88"/>
      <c r="E59134" s="88"/>
      <c r="F59134" s="88"/>
      <c r="G59134" s="88"/>
      <c r="H59134" s="88"/>
      <c r="I59134" s="88"/>
      <c r="J59134" s="88"/>
      <c r="K59134" s="88"/>
    </row>
    <row r="59135" spans="2:11" hidden="1" x14ac:dyDescent="0.2">
      <c r="B59135" s="88"/>
      <c r="C59135" s="88"/>
      <c r="D59135" s="88"/>
      <c r="E59135" s="88"/>
      <c r="F59135" s="88"/>
      <c r="G59135" s="88"/>
      <c r="H59135" s="88"/>
      <c r="I59135" s="88"/>
      <c r="J59135" s="88"/>
      <c r="K59135" s="88"/>
    </row>
    <row r="59136" spans="2:11" hidden="1" x14ac:dyDescent="0.2">
      <c r="B59136" s="88"/>
      <c r="C59136" s="88"/>
      <c r="D59136" s="88"/>
      <c r="E59136" s="88"/>
      <c r="F59136" s="88"/>
      <c r="G59136" s="88"/>
      <c r="H59136" s="88"/>
      <c r="I59136" s="88"/>
      <c r="J59136" s="88"/>
      <c r="K59136" s="88"/>
    </row>
    <row r="59137" spans="2:11" hidden="1" x14ac:dyDescent="0.2">
      <c r="B59137" s="88"/>
      <c r="C59137" s="88"/>
      <c r="D59137" s="88"/>
      <c r="E59137" s="88"/>
      <c r="F59137" s="88"/>
      <c r="G59137" s="88"/>
      <c r="H59137" s="88"/>
      <c r="I59137" s="88"/>
      <c r="J59137" s="88"/>
      <c r="K59137" s="88"/>
    </row>
    <row r="59138" spans="2:11" hidden="1" x14ac:dyDescent="0.2">
      <c r="B59138" s="88"/>
      <c r="C59138" s="88"/>
      <c r="D59138" s="88"/>
      <c r="E59138" s="88"/>
      <c r="F59138" s="88"/>
      <c r="G59138" s="88"/>
      <c r="H59138" s="88"/>
      <c r="I59138" s="88"/>
      <c r="J59138" s="88"/>
      <c r="K59138" s="88"/>
    </row>
    <row r="59139" spans="2:11" hidden="1" x14ac:dyDescent="0.2">
      <c r="B59139" s="88"/>
      <c r="C59139" s="88"/>
      <c r="D59139" s="88"/>
      <c r="E59139" s="88"/>
      <c r="F59139" s="88"/>
      <c r="G59139" s="88"/>
      <c r="H59139" s="88"/>
      <c r="I59139" s="88"/>
      <c r="J59139" s="88"/>
      <c r="K59139" s="88"/>
    </row>
    <row r="59140" spans="2:11" hidden="1" x14ac:dyDescent="0.2">
      <c r="B59140" s="88"/>
      <c r="C59140" s="88"/>
      <c r="D59140" s="88"/>
      <c r="E59140" s="88"/>
      <c r="F59140" s="88"/>
      <c r="G59140" s="88"/>
      <c r="H59140" s="88"/>
      <c r="I59140" s="88"/>
      <c r="J59140" s="88"/>
      <c r="K59140" s="88"/>
    </row>
    <row r="59141" spans="2:11" hidden="1" x14ac:dyDescent="0.2">
      <c r="B59141" s="88"/>
      <c r="C59141" s="88"/>
      <c r="D59141" s="88"/>
      <c r="E59141" s="88"/>
      <c r="F59141" s="88"/>
      <c r="G59141" s="88"/>
      <c r="H59141" s="88"/>
      <c r="I59141" s="88"/>
      <c r="J59141" s="88"/>
      <c r="K59141" s="88"/>
    </row>
    <row r="59142" spans="2:11" hidden="1" x14ac:dyDescent="0.2">
      <c r="B59142" s="88"/>
      <c r="C59142" s="88"/>
      <c r="D59142" s="88"/>
      <c r="E59142" s="88"/>
      <c r="F59142" s="88"/>
      <c r="G59142" s="88"/>
      <c r="H59142" s="88"/>
      <c r="I59142" s="88"/>
      <c r="J59142" s="88"/>
      <c r="K59142" s="88"/>
    </row>
    <row r="59143" spans="2:11" hidden="1" x14ac:dyDescent="0.2">
      <c r="B59143" s="88"/>
      <c r="C59143" s="88"/>
      <c r="D59143" s="88"/>
      <c r="E59143" s="88"/>
      <c r="F59143" s="88"/>
      <c r="G59143" s="88"/>
      <c r="H59143" s="88"/>
      <c r="I59143" s="88"/>
      <c r="J59143" s="88"/>
      <c r="K59143" s="88"/>
    </row>
    <row r="59144" spans="2:11" hidden="1" x14ac:dyDescent="0.2">
      <c r="B59144" s="88"/>
      <c r="C59144" s="88"/>
      <c r="D59144" s="88"/>
      <c r="E59144" s="88"/>
      <c r="F59144" s="88"/>
      <c r="G59144" s="88"/>
      <c r="H59144" s="88"/>
      <c r="I59144" s="88"/>
      <c r="J59144" s="88"/>
      <c r="K59144" s="88"/>
    </row>
    <row r="59145" spans="2:11" hidden="1" x14ac:dyDescent="0.2">
      <c r="B59145" s="88"/>
      <c r="C59145" s="88"/>
      <c r="D59145" s="88"/>
      <c r="E59145" s="88"/>
      <c r="F59145" s="88"/>
      <c r="G59145" s="88"/>
      <c r="H59145" s="88"/>
      <c r="I59145" s="88"/>
      <c r="J59145" s="88"/>
      <c r="K59145" s="88"/>
    </row>
    <row r="59146" spans="2:11" hidden="1" x14ac:dyDescent="0.2">
      <c r="B59146" s="88"/>
      <c r="C59146" s="88"/>
      <c r="D59146" s="88"/>
      <c r="E59146" s="88"/>
      <c r="F59146" s="88"/>
      <c r="G59146" s="88"/>
      <c r="H59146" s="88"/>
      <c r="I59146" s="88"/>
      <c r="J59146" s="88"/>
      <c r="K59146" s="88"/>
    </row>
    <row r="59147" spans="2:11" hidden="1" x14ac:dyDescent="0.2">
      <c r="B59147" s="88"/>
      <c r="C59147" s="88"/>
      <c r="D59147" s="88"/>
      <c r="E59147" s="88"/>
      <c r="F59147" s="88"/>
      <c r="G59147" s="88"/>
      <c r="H59147" s="88"/>
      <c r="I59147" s="88"/>
      <c r="J59147" s="88"/>
      <c r="K59147" s="88"/>
    </row>
    <row r="59148" spans="2:11" hidden="1" x14ac:dyDescent="0.2">
      <c r="B59148" s="88"/>
      <c r="C59148" s="88"/>
      <c r="D59148" s="88"/>
      <c r="E59148" s="88"/>
      <c r="F59148" s="88"/>
      <c r="G59148" s="88"/>
      <c r="H59148" s="88"/>
      <c r="I59148" s="88"/>
      <c r="J59148" s="88"/>
      <c r="K59148" s="88"/>
    </row>
    <row r="59149" spans="2:11" hidden="1" x14ac:dyDescent="0.2">
      <c r="B59149" s="88"/>
      <c r="C59149" s="88"/>
      <c r="D59149" s="88"/>
      <c r="E59149" s="88"/>
      <c r="F59149" s="88"/>
      <c r="G59149" s="88"/>
      <c r="H59149" s="88"/>
      <c r="I59149" s="88"/>
      <c r="J59149" s="88"/>
      <c r="K59149" s="88"/>
    </row>
    <row r="59150" spans="2:11" hidden="1" x14ac:dyDescent="0.2">
      <c r="B59150" s="88"/>
      <c r="C59150" s="88"/>
      <c r="D59150" s="88"/>
      <c r="E59150" s="88"/>
      <c r="F59150" s="88"/>
      <c r="G59150" s="88"/>
      <c r="H59150" s="88"/>
      <c r="I59150" s="88"/>
      <c r="J59150" s="88"/>
      <c r="K59150" s="88"/>
    </row>
    <row r="59151" spans="2:11" hidden="1" x14ac:dyDescent="0.2">
      <c r="B59151" s="88"/>
      <c r="C59151" s="88"/>
      <c r="D59151" s="88"/>
      <c r="E59151" s="88"/>
      <c r="F59151" s="88"/>
      <c r="G59151" s="88"/>
      <c r="H59151" s="88"/>
      <c r="I59151" s="88"/>
      <c r="J59151" s="88"/>
      <c r="K59151" s="88"/>
    </row>
    <row r="59152" spans="2:11" hidden="1" x14ac:dyDescent="0.2">
      <c r="B59152" s="88"/>
      <c r="C59152" s="88"/>
      <c r="D59152" s="88"/>
      <c r="E59152" s="88"/>
      <c r="F59152" s="88"/>
      <c r="G59152" s="88"/>
      <c r="H59152" s="88"/>
      <c r="I59152" s="88"/>
      <c r="J59152" s="88"/>
      <c r="K59152" s="88"/>
    </row>
    <row r="59153" spans="2:11" hidden="1" x14ac:dyDescent="0.2">
      <c r="B59153" s="88"/>
      <c r="C59153" s="88"/>
      <c r="D59153" s="88"/>
      <c r="E59153" s="88"/>
      <c r="F59153" s="88"/>
      <c r="G59153" s="88"/>
      <c r="H59153" s="88"/>
      <c r="I59153" s="88"/>
      <c r="J59153" s="88"/>
      <c r="K59153" s="88"/>
    </row>
    <row r="59154" spans="2:11" hidden="1" x14ac:dyDescent="0.2">
      <c r="B59154" s="88"/>
      <c r="C59154" s="88"/>
      <c r="D59154" s="88"/>
      <c r="E59154" s="88"/>
      <c r="F59154" s="88"/>
      <c r="G59154" s="88"/>
      <c r="H59154" s="88"/>
      <c r="I59154" s="88"/>
      <c r="J59154" s="88"/>
      <c r="K59154" s="88"/>
    </row>
    <row r="59155" spans="2:11" hidden="1" x14ac:dyDescent="0.2">
      <c r="B59155" s="88"/>
      <c r="C59155" s="88"/>
      <c r="D59155" s="88"/>
      <c r="E59155" s="88"/>
      <c r="F59155" s="88"/>
      <c r="G59155" s="88"/>
      <c r="H59155" s="88"/>
      <c r="I59155" s="88"/>
      <c r="J59155" s="88"/>
      <c r="K59155" s="88"/>
    </row>
    <row r="59156" spans="2:11" hidden="1" x14ac:dyDescent="0.2">
      <c r="B59156" s="88"/>
      <c r="C59156" s="88"/>
      <c r="D59156" s="88"/>
      <c r="E59156" s="88"/>
      <c r="F59156" s="88"/>
      <c r="G59156" s="88"/>
      <c r="H59156" s="88"/>
      <c r="I59156" s="88"/>
      <c r="J59156" s="88"/>
      <c r="K59156" s="88"/>
    </row>
    <row r="59157" spans="2:11" hidden="1" x14ac:dyDescent="0.2">
      <c r="B59157" s="88"/>
      <c r="C59157" s="88"/>
      <c r="D59157" s="88"/>
      <c r="E59157" s="88"/>
      <c r="F59157" s="88"/>
      <c r="G59157" s="88"/>
      <c r="H59157" s="88"/>
      <c r="I59157" s="88"/>
      <c r="J59157" s="88"/>
      <c r="K59157" s="88"/>
    </row>
    <row r="59158" spans="2:11" hidden="1" x14ac:dyDescent="0.2">
      <c r="B59158" s="88"/>
      <c r="C59158" s="88"/>
      <c r="D59158" s="88"/>
      <c r="E59158" s="88"/>
      <c r="F59158" s="88"/>
      <c r="G59158" s="88"/>
      <c r="H59158" s="88"/>
      <c r="I59158" s="88"/>
      <c r="J59158" s="88"/>
      <c r="K59158" s="88"/>
    </row>
    <row r="59159" spans="2:11" hidden="1" x14ac:dyDescent="0.2">
      <c r="B59159" s="88"/>
      <c r="C59159" s="88"/>
      <c r="D59159" s="88"/>
      <c r="E59159" s="88"/>
      <c r="F59159" s="88"/>
      <c r="G59159" s="88"/>
      <c r="H59159" s="88"/>
      <c r="I59159" s="88"/>
      <c r="J59159" s="88"/>
      <c r="K59159" s="88"/>
    </row>
    <row r="59160" spans="2:11" hidden="1" x14ac:dyDescent="0.2">
      <c r="B59160" s="88"/>
      <c r="C59160" s="88"/>
      <c r="D59160" s="88"/>
      <c r="E59160" s="88"/>
      <c r="F59160" s="88"/>
      <c r="G59160" s="88"/>
      <c r="H59160" s="88"/>
      <c r="I59160" s="88"/>
      <c r="J59160" s="88"/>
      <c r="K59160" s="88"/>
    </row>
    <row r="59161" spans="2:11" hidden="1" x14ac:dyDescent="0.2">
      <c r="B59161" s="88"/>
      <c r="C59161" s="88"/>
      <c r="D59161" s="88"/>
      <c r="E59161" s="88"/>
      <c r="F59161" s="88"/>
      <c r="G59161" s="88"/>
      <c r="H59161" s="88"/>
      <c r="I59161" s="88"/>
      <c r="J59161" s="88"/>
      <c r="K59161" s="88"/>
    </row>
    <row r="59162" spans="2:11" hidden="1" x14ac:dyDescent="0.2">
      <c r="B59162" s="88"/>
      <c r="C59162" s="88"/>
      <c r="D59162" s="88"/>
      <c r="E59162" s="88"/>
      <c r="F59162" s="88"/>
      <c r="G59162" s="88"/>
      <c r="H59162" s="88"/>
      <c r="I59162" s="88"/>
      <c r="J59162" s="88"/>
      <c r="K59162" s="88"/>
    </row>
    <row r="59163" spans="2:11" hidden="1" x14ac:dyDescent="0.2">
      <c r="B59163" s="88"/>
      <c r="C59163" s="88"/>
      <c r="D59163" s="88"/>
      <c r="E59163" s="88"/>
      <c r="F59163" s="88"/>
      <c r="G59163" s="88"/>
      <c r="H59163" s="88"/>
      <c r="I59163" s="88"/>
      <c r="J59163" s="88"/>
      <c r="K59163" s="88"/>
    </row>
    <row r="59164" spans="2:11" hidden="1" x14ac:dyDescent="0.2">
      <c r="B59164" s="88"/>
      <c r="C59164" s="88"/>
      <c r="D59164" s="88"/>
      <c r="E59164" s="88"/>
      <c r="F59164" s="88"/>
      <c r="G59164" s="88"/>
      <c r="H59164" s="88"/>
      <c r="I59164" s="88"/>
      <c r="J59164" s="88"/>
      <c r="K59164" s="88"/>
    </row>
    <row r="59165" spans="2:11" hidden="1" x14ac:dyDescent="0.2">
      <c r="B59165" s="88"/>
      <c r="C59165" s="88"/>
      <c r="D59165" s="88"/>
      <c r="E59165" s="88"/>
      <c r="F59165" s="88"/>
      <c r="G59165" s="88"/>
      <c r="H59165" s="88"/>
      <c r="I59165" s="88"/>
      <c r="J59165" s="88"/>
      <c r="K59165" s="88"/>
    </row>
    <row r="59166" spans="2:11" hidden="1" x14ac:dyDescent="0.2">
      <c r="B59166" s="88"/>
      <c r="C59166" s="88"/>
      <c r="D59166" s="88"/>
      <c r="E59166" s="88"/>
      <c r="F59166" s="88"/>
      <c r="G59166" s="88"/>
      <c r="H59166" s="88"/>
      <c r="I59166" s="88"/>
      <c r="J59166" s="88"/>
      <c r="K59166" s="88"/>
    </row>
    <row r="59167" spans="2:11" hidden="1" x14ac:dyDescent="0.2">
      <c r="B59167" s="88"/>
      <c r="C59167" s="88"/>
      <c r="D59167" s="88"/>
      <c r="E59167" s="88"/>
      <c r="F59167" s="88"/>
      <c r="G59167" s="88"/>
      <c r="H59167" s="88"/>
      <c r="I59167" s="88"/>
      <c r="J59167" s="88"/>
      <c r="K59167" s="88"/>
    </row>
    <row r="59168" spans="2:11" hidden="1" x14ac:dyDescent="0.2">
      <c r="B59168" s="88"/>
      <c r="C59168" s="88"/>
      <c r="D59168" s="88"/>
      <c r="E59168" s="88"/>
      <c r="F59168" s="88"/>
      <c r="G59168" s="88"/>
      <c r="H59168" s="88"/>
      <c r="I59168" s="88"/>
      <c r="J59168" s="88"/>
      <c r="K59168" s="88"/>
    </row>
    <row r="59169" spans="2:11" hidden="1" x14ac:dyDescent="0.2">
      <c r="B59169" s="88"/>
      <c r="C59169" s="88"/>
      <c r="D59169" s="88"/>
      <c r="E59169" s="88"/>
      <c r="F59169" s="88"/>
      <c r="G59169" s="88"/>
      <c r="H59169" s="88"/>
      <c r="I59169" s="88"/>
      <c r="J59169" s="88"/>
      <c r="K59169" s="88"/>
    </row>
    <row r="59170" spans="2:11" hidden="1" x14ac:dyDescent="0.2">
      <c r="B59170" s="88"/>
      <c r="C59170" s="88"/>
      <c r="D59170" s="88"/>
      <c r="E59170" s="88"/>
      <c r="F59170" s="88"/>
      <c r="G59170" s="88"/>
      <c r="H59170" s="88"/>
      <c r="I59170" s="88"/>
      <c r="J59170" s="88"/>
      <c r="K59170" s="88"/>
    </row>
    <row r="59171" spans="2:11" hidden="1" x14ac:dyDescent="0.2">
      <c r="B59171" s="88"/>
      <c r="C59171" s="88"/>
      <c r="D59171" s="88"/>
      <c r="E59171" s="88"/>
      <c r="F59171" s="88"/>
      <c r="G59171" s="88"/>
      <c r="H59171" s="88"/>
      <c r="I59171" s="88"/>
      <c r="J59171" s="88"/>
      <c r="K59171" s="88"/>
    </row>
    <row r="59172" spans="2:11" hidden="1" x14ac:dyDescent="0.2">
      <c r="B59172" s="88"/>
      <c r="C59172" s="88"/>
      <c r="D59172" s="88"/>
      <c r="E59172" s="88"/>
      <c r="F59172" s="88"/>
      <c r="G59172" s="88"/>
      <c r="H59172" s="88"/>
      <c r="I59172" s="88"/>
      <c r="J59172" s="88"/>
      <c r="K59172" s="88"/>
    </row>
    <row r="59173" spans="2:11" hidden="1" x14ac:dyDescent="0.2">
      <c r="B59173" s="88"/>
      <c r="C59173" s="88"/>
      <c r="D59173" s="88"/>
      <c r="E59173" s="88"/>
      <c r="F59173" s="88"/>
      <c r="G59173" s="88"/>
      <c r="H59173" s="88"/>
      <c r="I59173" s="88"/>
      <c r="J59173" s="88"/>
      <c r="K59173" s="88"/>
    </row>
    <row r="59174" spans="2:11" hidden="1" x14ac:dyDescent="0.2">
      <c r="B59174" s="88"/>
      <c r="C59174" s="88"/>
      <c r="D59174" s="88"/>
      <c r="E59174" s="88"/>
      <c r="F59174" s="88"/>
      <c r="G59174" s="88"/>
      <c r="H59174" s="88"/>
      <c r="I59174" s="88"/>
      <c r="J59174" s="88"/>
      <c r="K59174" s="88"/>
    </row>
    <row r="59175" spans="2:11" hidden="1" x14ac:dyDescent="0.2">
      <c r="B59175" s="88"/>
      <c r="C59175" s="88"/>
      <c r="D59175" s="88"/>
      <c r="E59175" s="88"/>
      <c r="F59175" s="88"/>
      <c r="G59175" s="88"/>
      <c r="H59175" s="88"/>
      <c r="I59175" s="88"/>
      <c r="J59175" s="88"/>
      <c r="K59175" s="88"/>
    </row>
    <row r="59176" spans="2:11" hidden="1" x14ac:dyDescent="0.2">
      <c r="B59176" s="88"/>
      <c r="C59176" s="88"/>
      <c r="D59176" s="88"/>
      <c r="E59176" s="88"/>
      <c r="F59176" s="88"/>
      <c r="G59176" s="88"/>
      <c r="H59176" s="88"/>
      <c r="I59176" s="88"/>
      <c r="J59176" s="88"/>
      <c r="K59176" s="88"/>
    </row>
    <row r="59177" spans="2:11" hidden="1" x14ac:dyDescent="0.2">
      <c r="B59177" s="88"/>
      <c r="C59177" s="88"/>
      <c r="D59177" s="88"/>
      <c r="E59177" s="88"/>
      <c r="F59177" s="88"/>
      <c r="G59177" s="88"/>
      <c r="H59177" s="88"/>
      <c r="I59177" s="88"/>
      <c r="J59177" s="88"/>
      <c r="K59177" s="88"/>
    </row>
    <row r="59178" spans="2:11" hidden="1" x14ac:dyDescent="0.2">
      <c r="B59178" s="88"/>
      <c r="C59178" s="88"/>
      <c r="D59178" s="88"/>
      <c r="E59178" s="88"/>
      <c r="F59178" s="88"/>
      <c r="G59178" s="88"/>
      <c r="H59178" s="88"/>
      <c r="I59178" s="88"/>
      <c r="J59178" s="88"/>
      <c r="K59178" s="88"/>
    </row>
    <row r="59179" spans="2:11" hidden="1" x14ac:dyDescent="0.2">
      <c r="B59179" s="88"/>
      <c r="C59179" s="88"/>
      <c r="D59179" s="88"/>
      <c r="E59179" s="88"/>
      <c r="F59179" s="88"/>
      <c r="G59179" s="88"/>
      <c r="H59179" s="88"/>
      <c r="I59179" s="88"/>
      <c r="J59179" s="88"/>
      <c r="K59179" s="88"/>
    </row>
    <row r="59180" spans="2:11" hidden="1" x14ac:dyDescent="0.2">
      <c r="B59180" s="88"/>
      <c r="C59180" s="88"/>
      <c r="D59180" s="88"/>
      <c r="E59180" s="88"/>
      <c r="F59180" s="88"/>
      <c r="G59180" s="88"/>
      <c r="H59180" s="88"/>
      <c r="I59180" s="88"/>
      <c r="J59180" s="88"/>
      <c r="K59180" s="88"/>
    </row>
    <row r="59181" spans="2:11" hidden="1" x14ac:dyDescent="0.2">
      <c r="B59181" s="88"/>
      <c r="C59181" s="88"/>
      <c r="D59181" s="88"/>
      <c r="E59181" s="88"/>
      <c r="F59181" s="88"/>
      <c r="G59181" s="88"/>
      <c r="H59181" s="88"/>
      <c r="I59181" s="88"/>
      <c r="J59181" s="88"/>
      <c r="K59181" s="88"/>
    </row>
    <row r="59182" spans="2:11" hidden="1" x14ac:dyDescent="0.2">
      <c r="B59182" s="88"/>
      <c r="C59182" s="88"/>
      <c r="D59182" s="88"/>
      <c r="E59182" s="88"/>
      <c r="F59182" s="88"/>
      <c r="G59182" s="88"/>
      <c r="H59182" s="88"/>
      <c r="I59182" s="88"/>
      <c r="J59182" s="88"/>
      <c r="K59182" s="88"/>
    </row>
    <row r="59183" spans="2:11" hidden="1" x14ac:dyDescent="0.2">
      <c r="B59183" s="88"/>
      <c r="C59183" s="88"/>
      <c r="D59183" s="88"/>
      <c r="E59183" s="88"/>
      <c r="F59183" s="88"/>
      <c r="G59183" s="88"/>
      <c r="H59183" s="88"/>
      <c r="I59183" s="88"/>
      <c r="J59183" s="88"/>
      <c r="K59183" s="88"/>
    </row>
    <row r="59184" spans="2:11" hidden="1" x14ac:dyDescent="0.2">
      <c r="B59184" s="88"/>
      <c r="C59184" s="88"/>
      <c r="D59184" s="88"/>
      <c r="E59184" s="88"/>
      <c r="F59184" s="88"/>
      <c r="G59184" s="88"/>
      <c r="H59184" s="88"/>
      <c r="I59184" s="88"/>
      <c r="J59184" s="88"/>
      <c r="K59184" s="88"/>
    </row>
    <row r="59185" spans="2:11" hidden="1" x14ac:dyDescent="0.2">
      <c r="B59185" s="88"/>
      <c r="C59185" s="88"/>
      <c r="D59185" s="88"/>
      <c r="E59185" s="88"/>
      <c r="F59185" s="88"/>
      <c r="G59185" s="88"/>
      <c r="H59185" s="88"/>
      <c r="I59185" s="88"/>
      <c r="J59185" s="88"/>
      <c r="K59185" s="88"/>
    </row>
    <row r="59186" spans="2:11" hidden="1" x14ac:dyDescent="0.2">
      <c r="B59186" s="88"/>
      <c r="C59186" s="88"/>
      <c r="D59186" s="88"/>
      <c r="E59186" s="88"/>
      <c r="F59186" s="88"/>
      <c r="G59186" s="88"/>
      <c r="H59186" s="88"/>
      <c r="I59186" s="88"/>
      <c r="J59186" s="88"/>
      <c r="K59186" s="88"/>
    </row>
    <row r="59187" spans="2:11" hidden="1" x14ac:dyDescent="0.2">
      <c r="B59187" s="88"/>
      <c r="C59187" s="88"/>
      <c r="D59187" s="88"/>
      <c r="E59187" s="88"/>
      <c r="F59187" s="88"/>
      <c r="G59187" s="88"/>
      <c r="H59187" s="88"/>
      <c r="I59187" s="88"/>
      <c r="J59187" s="88"/>
      <c r="K59187" s="88"/>
    </row>
    <row r="59188" spans="2:11" hidden="1" x14ac:dyDescent="0.2">
      <c r="B59188" s="88"/>
      <c r="C59188" s="88"/>
      <c r="D59188" s="88"/>
      <c r="E59188" s="88"/>
      <c r="F59188" s="88"/>
      <c r="G59188" s="88"/>
      <c r="H59188" s="88"/>
      <c r="I59188" s="88"/>
      <c r="J59188" s="88"/>
      <c r="K59188" s="88"/>
    </row>
    <row r="59189" spans="2:11" hidden="1" x14ac:dyDescent="0.2">
      <c r="B59189" s="88"/>
      <c r="C59189" s="88"/>
      <c r="D59189" s="88"/>
      <c r="E59189" s="88"/>
      <c r="F59189" s="88"/>
      <c r="G59189" s="88"/>
      <c r="H59189" s="88"/>
      <c r="I59189" s="88"/>
      <c r="J59189" s="88"/>
      <c r="K59189" s="88"/>
    </row>
    <row r="59190" spans="2:11" hidden="1" x14ac:dyDescent="0.2">
      <c r="B59190" s="88"/>
      <c r="C59190" s="88"/>
      <c r="D59190" s="88"/>
      <c r="E59190" s="88"/>
      <c r="F59190" s="88"/>
      <c r="G59190" s="88"/>
      <c r="H59190" s="88"/>
      <c r="I59190" s="88"/>
      <c r="J59190" s="88"/>
      <c r="K59190" s="88"/>
    </row>
    <row r="59191" spans="2:11" hidden="1" x14ac:dyDescent="0.2">
      <c r="B59191" s="88"/>
      <c r="C59191" s="88"/>
      <c r="D59191" s="88"/>
      <c r="E59191" s="88"/>
      <c r="F59191" s="88"/>
      <c r="G59191" s="88"/>
      <c r="H59191" s="88"/>
      <c r="I59191" s="88"/>
      <c r="J59191" s="88"/>
      <c r="K59191" s="88"/>
    </row>
    <row r="59192" spans="2:11" hidden="1" x14ac:dyDescent="0.2">
      <c r="B59192" s="88"/>
      <c r="C59192" s="88"/>
      <c r="D59192" s="88"/>
      <c r="E59192" s="88"/>
      <c r="F59192" s="88"/>
      <c r="G59192" s="88"/>
      <c r="H59192" s="88"/>
      <c r="I59192" s="88"/>
      <c r="J59192" s="88"/>
      <c r="K59192" s="88"/>
    </row>
    <row r="59193" spans="2:11" hidden="1" x14ac:dyDescent="0.2">
      <c r="B59193" s="88"/>
      <c r="C59193" s="88"/>
      <c r="D59193" s="88"/>
      <c r="E59193" s="88"/>
      <c r="F59193" s="88"/>
      <c r="G59193" s="88"/>
      <c r="H59193" s="88"/>
      <c r="I59193" s="88"/>
      <c r="J59193" s="88"/>
      <c r="K59193" s="88"/>
    </row>
    <row r="59194" spans="2:11" hidden="1" x14ac:dyDescent="0.2">
      <c r="B59194" s="88"/>
      <c r="C59194" s="88"/>
      <c r="D59194" s="88"/>
      <c r="E59194" s="88"/>
      <c r="F59194" s="88"/>
      <c r="G59194" s="88"/>
      <c r="H59194" s="88"/>
      <c r="I59194" s="88"/>
      <c r="J59194" s="88"/>
      <c r="K59194" s="88"/>
    </row>
    <row r="59195" spans="2:11" hidden="1" x14ac:dyDescent="0.2">
      <c r="B59195" s="88"/>
      <c r="C59195" s="88"/>
      <c r="D59195" s="88"/>
      <c r="E59195" s="88"/>
      <c r="F59195" s="88"/>
      <c r="G59195" s="88"/>
      <c r="H59195" s="88"/>
      <c r="I59195" s="88"/>
      <c r="J59195" s="88"/>
      <c r="K59195" s="88"/>
    </row>
    <row r="59196" spans="2:11" hidden="1" x14ac:dyDescent="0.2">
      <c r="B59196" s="88"/>
      <c r="C59196" s="88"/>
      <c r="D59196" s="88"/>
      <c r="E59196" s="88"/>
      <c r="F59196" s="88"/>
      <c r="G59196" s="88"/>
      <c r="H59196" s="88"/>
      <c r="I59196" s="88"/>
      <c r="J59196" s="88"/>
      <c r="K59196" s="88"/>
    </row>
    <row r="59197" spans="2:11" hidden="1" x14ac:dyDescent="0.2">
      <c r="B59197" s="88"/>
      <c r="C59197" s="88"/>
      <c r="D59197" s="88"/>
      <c r="E59197" s="88"/>
      <c r="F59197" s="88"/>
      <c r="G59197" s="88"/>
      <c r="H59197" s="88"/>
      <c r="I59197" s="88"/>
      <c r="J59197" s="88"/>
      <c r="K59197" s="88"/>
    </row>
    <row r="59198" spans="2:11" hidden="1" x14ac:dyDescent="0.2">
      <c r="B59198" s="88"/>
      <c r="C59198" s="88"/>
      <c r="D59198" s="88"/>
      <c r="E59198" s="88"/>
      <c r="F59198" s="88"/>
      <c r="G59198" s="88"/>
      <c r="H59198" s="88"/>
      <c r="I59198" s="88"/>
      <c r="J59198" s="88"/>
      <c r="K59198" s="88"/>
    </row>
    <row r="59199" spans="2:11" hidden="1" x14ac:dyDescent="0.2">
      <c r="B59199" s="88"/>
      <c r="C59199" s="88"/>
      <c r="D59199" s="88"/>
      <c r="E59199" s="88"/>
      <c r="F59199" s="88"/>
      <c r="G59199" s="88"/>
      <c r="H59199" s="88"/>
      <c r="I59199" s="88"/>
      <c r="J59199" s="88"/>
      <c r="K59199" s="88"/>
    </row>
    <row r="59200" spans="2:11" hidden="1" x14ac:dyDescent="0.2">
      <c r="B59200" s="88"/>
      <c r="C59200" s="88"/>
      <c r="D59200" s="88"/>
      <c r="E59200" s="88"/>
      <c r="F59200" s="88"/>
      <c r="G59200" s="88"/>
      <c r="H59200" s="88"/>
      <c r="I59200" s="88"/>
      <c r="J59200" s="88"/>
      <c r="K59200" s="88"/>
    </row>
    <row r="59201" spans="2:11" hidden="1" x14ac:dyDescent="0.2">
      <c r="B59201" s="88"/>
      <c r="C59201" s="88"/>
      <c r="D59201" s="88"/>
      <c r="E59201" s="88"/>
      <c r="F59201" s="88"/>
      <c r="G59201" s="88"/>
      <c r="H59201" s="88"/>
      <c r="I59201" s="88"/>
      <c r="J59201" s="88"/>
      <c r="K59201" s="88"/>
    </row>
    <row r="59202" spans="2:11" hidden="1" x14ac:dyDescent="0.2">
      <c r="B59202" s="88"/>
      <c r="C59202" s="88"/>
      <c r="D59202" s="88"/>
      <c r="E59202" s="88"/>
      <c r="F59202" s="88"/>
      <c r="G59202" s="88"/>
      <c r="H59202" s="88"/>
      <c r="I59202" s="88"/>
      <c r="J59202" s="88"/>
      <c r="K59202" s="88"/>
    </row>
    <row r="59203" spans="2:11" hidden="1" x14ac:dyDescent="0.2">
      <c r="B59203" s="88"/>
      <c r="C59203" s="88"/>
      <c r="D59203" s="88"/>
      <c r="E59203" s="88"/>
      <c r="F59203" s="88"/>
      <c r="G59203" s="88"/>
      <c r="H59203" s="88"/>
      <c r="I59203" s="88"/>
      <c r="J59203" s="88"/>
      <c r="K59203" s="88"/>
    </row>
    <row r="59204" spans="2:11" hidden="1" x14ac:dyDescent="0.2">
      <c r="B59204" s="88"/>
      <c r="C59204" s="88"/>
      <c r="D59204" s="88"/>
      <c r="E59204" s="88"/>
      <c r="F59204" s="88"/>
      <c r="G59204" s="88"/>
      <c r="H59204" s="88"/>
      <c r="I59204" s="88"/>
      <c r="J59204" s="88"/>
      <c r="K59204" s="88"/>
    </row>
    <row r="59205" spans="2:11" hidden="1" x14ac:dyDescent="0.2">
      <c r="B59205" s="88"/>
      <c r="C59205" s="88"/>
      <c r="D59205" s="88"/>
      <c r="E59205" s="88"/>
      <c r="F59205" s="88"/>
      <c r="G59205" s="88"/>
      <c r="H59205" s="88"/>
      <c r="I59205" s="88"/>
      <c r="J59205" s="88"/>
      <c r="K59205" s="88"/>
    </row>
    <row r="59206" spans="2:11" hidden="1" x14ac:dyDescent="0.2">
      <c r="B59206" s="88"/>
      <c r="C59206" s="88"/>
      <c r="D59206" s="88"/>
      <c r="E59206" s="88"/>
      <c r="F59206" s="88"/>
      <c r="G59206" s="88"/>
      <c r="H59206" s="88"/>
      <c r="I59206" s="88"/>
      <c r="J59206" s="88"/>
      <c r="K59206" s="88"/>
    </row>
    <row r="59207" spans="2:11" hidden="1" x14ac:dyDescent="0.2">
      <c r="B59207" s="88"/>
      <c r="C59207" s="88"/>
      <c r="D59207" s="88"/>
      <c r="E59207" s="88"/>
      <c r="F59207" s="88"/>
      <c r="G59207" s="88"/>
      <c r="H59207" s="88"/>
      <c r="I59207" s="88"/>
      <c r="J59207" s="88"/>
      <c r="K59207" s="88"/>
    </row>
    <row r="59208" spans="2:11" hidden="1" x14ac:dyDescent="0.2">
      <c r="B59208" s="88"/>
      <c r="C59208" s="88"/>
      <c r="D59208" s="88"/>
      <c r="E59208" s="88"/>
      <c r="F59208" s="88"/>
      <c r="G59208" s="88"/>
      <c r="H59208" s="88"/>
      <c r="I59208" s="88"/>
      <c r="J59208" s="88"/>
      <c r="K59208" s="88"/>
    </row>
    <row r="59209" spans="2:11" hidden="1" x14ac:dyDescent="0.2">
      <c r="B59209" s="88"/>
      <c r="C59209" s="88"/>
      <c r="D59209" s="88"/>
      <c r="E59209" s="88"/>
      <c r="F59209" s="88"/>
      <c r="G59209" s="88"/>
      <c r="H59209" s="88"/>
      <c r="I59209" s="88"/>
      <c r="J59209" s="88"/>
      <c r="K59209" s="88"/>
    </row>
    <row r="59210" spans="2:11" hidden="1" x14ac:dyDescent="0.2">
      <c r="B59210" s="88"/>
      <c r="C59210" s="88"/>
      <c r="D59210" s="88"/>
      <c r="E59210" s="88"/>
      <c r="F59210" s="88"/>
      <c r="G59210" s="88"/>
      <c r="H59210" s="88"/>
      <c r="I59210" s="88"/>
      <c r="J59210" s="88"/>
      <c r="K59210" s="88"/>
    </row>
    <row r="59211" spans="2:11" hidden="1" x14ac:dyDescent="0.2">
      <c r="B59211" s="88"/>
      <c r="C59211" s="88"/>
      <c r="D59211" s="88"/>
      <c r="E59211" s="88"/>
      <c r="F59211" s="88"/>
      <c r="G59211" s="88"/>
      <c r="H59211" s="88"/>
      <c r="I59211" s="88"/>
      <c r="J59211" s="88"/>
      <c r="K59211" s="88"/>
    </row>
    <row r="59212" spans="2:11" hidden="1" x14ac:dyDescent="0.2">
      <c r="B59212" s="88"/>
      <c r="C59212" s="88"/>
      <c r="D59212" s="88"/>
      <c r="E59212" s="88"/>
      <c r="F59212" s="88"/>
      <c r="G59212" s="88"/>
      <c r="H59212" s="88"/>
      <c r="I59212" s="88"/>
      <c r="J59212" s="88"/>
      <c r="K59212" s="88"/>
    </row>
    <row r="59213" spans="2:11" hidden="1" x14ac:dyDescent="0.2">
      <c r="B59213" s="88"/>
      <c r="C59213" s="88"/>
      <c r="D59213" s="88"/>
      <c r="E59213" s="88"/>
      <c r="F59213" s="88"/>
      <c r="G59213" s="88"/>
      <c r="H59213" s="88"/>
      <c r="I59213" s="88"/>
      <c r="J59213" s="88"/>
      <c r="K59213" s="88"/>
    </row>
    <row r="59214" spans="2:11" hidden="1" x14ac:dyDescent="0.2">
      <c r="B59214" s="88"/>
      <c r="C59214" s="88"/>
      <c r="D59214" s="88"/>
      <c r="E59214" s="88"/>
      <c r="F59214" s="88"/>
      <c r="G59214" s="88"/>
      <c r="H59214" s="88"/>
      <c r="I59214" s="88"/>
      <c r="J59214" s="88"/>
      <c r="K59214" s="88"/>
    </row>
    <row r="59215" spans="2:11" hidden="1" x14ac:dyDescent="0.2">
      <c r="B59215" s="88"/>
      <c r="C59215" s="88"/>
      <c r="D59215" s="88"/>
      <c r="E59215" s="88"/>
      <c r="F59215" s="88"/>
      <c r="G59215" s="88"/>
      <c r="H59215" s="88"/>
      <c r="I59215" s="88"/>
      <c r="J59215" s="88"/>
      <c r="K59215" s="88"/>
    </row>
    <row r="59216" spans="2:11" hidden="1" x14ac:dyDescent="0.2">
      <c r="B59216" s="88"/>
      <c r="C59216" s="88"/>
      <c r="D59216" s="88"/>
      <c r="E59216" s="88"/>
      <c r="F59216" s="88"/>
      <c r="G59216" s="88"/>
      <c r="H59216" s="88"/>
      <c r="I59216" s="88"/>
      <c r="J59216" s="88"/>
      <c r="K59216" s="88"/>
    </row>
    <row r="59217" spans="2:11" hidden="1" x14ac:dyDescent="0.2">
      <c r="B59217" s="88"/>
      <c r="C59217" s="88"/>
      <c r="D59217" s="88"/>
      <c r="E59217" s="88"/>
      <c r="F59217" s="88"/>
      <c r="G59217" s="88"/>
      <c r="H59217" s="88"/>
      <c r="I59217" s="88"/>
      <c r="J59217" s="88"/>
      <c r="K59217" s="88"/>
    </row>
    <row r="59218" spans="2:11" hidden="1" x14ac:dyDescent="0.2">
      <c r="B59218" s="88"/>
      <c r="C59218" s="88"/>
      <c r="D59218" s="88"/>
      <c r="E59218" s="88"/>
      <c r="F59218" s="88"/>
      <c r="G59218" s="88"/>
      <c r="H59218" s="88"/>
      <c r="I59218" s="88"/>
      <c r="J59218" s="88"/>
      <c r="K59218" s="88"/>
    </row>
    <row r="59219" spans="2:11" hidden="1" x14ac:dyDescent="0.2">
      <c r="B59219" s="88"/>
      <c r="C59219" s="88"/>
      <c r="D59219" s="88"/>
      <c r="E59219" s="88"/>
      <c r="F59219" s="88"/>
      <c r="G59219" s="88"/>
      <c r="H59219" s="88"/>
      <c r="I59219" s="88"/>
      <c r="J59219" s="88"/>
      <c r="K59219" s="88"/>
    </row>
    <row r="59220" spans="2:11" hidden="1" x14ac:dyDescent="0.2">
      <c r="B59220" s="88"/>
      <c r="C59220" s="88"/>
      <c r="D59220" s="88"/>
      <c r="E59220" s="88"/>
      <c r="F59220" s="88"/>
      <c r="G59220" s="88"/>
      <c r="H59220" s="88"/>
      <c r="I59220" s="88"/>
      <c r="J59220" s="88"/>
      <c r="K59220" s="88"/>
    </row>
    <row r="59221" spans="2:11" hidden="1" x14ac:dyDescent="0.2">
      <c r="B59221" s="88"/>
      <c r="C59221" s="88"/>
      <c r="D59221" s="88"/>
      <c r="E59221" s="88"/>
      <c r="F59221" s="88"/>
      <c r="G59221" s="88"/>
      <c r="H59221" s="88"/>
      <c r="I59221" s="88"/>
      <c r="J59221" s="88"/>
      <c r="K59221" s="88"/>
    </row>
    <row r="59222" spans="2:11" hidden="1" x14ac:dyDescent="0.2">
      <c r="B59222" s="88"/>
      <c r="C59222" s="88"/>
      <c r="D59222" s="88"/>
      <c r="E59222" s="88"/>
      <c r="F59222" s="88"/>
      <c r="G59222" s="88"/>
      <c r="H59222" s="88"/>
      <c r="I59222" s="88"/>
      <c r="J59222" s="88"/>
      <c r="K59222" s="88"/>
    </row>
    <row r="59223" spans="2:11" hidden="1" x14ac:dyDescent="0.2">
      <c r="B59223" s="88"/>
      <c r="C59223" s="88"/>
      <c r="D59223" s="88"/>
      <c r="E59223" s="88"/>
      <c r="F59223" s="88"/>
      <c r="G59223" s="88"/>
      <c r="H59223" s="88"/>
      <c r="I59223" s="88"/>
      <c r="J59223" s="88"/>
      <c r="K59223" s="88"/>
    </row>
    <row r="59224" spans="2:11" hidden="1" x14ac:dyDescent="0.2">
      <c r="B59224" s="88"/>
      <c r="C59224" s="88"/>
      <c r="D59224" s="88"/>
      <c r="E59224" s="88"/>
      <c r="F59224" s="88"/>
      <c r="G59224" s="88"/>
      <c r="H59224" s="88"/>
      <c r="I59224" s="88"/>
      <c r="J59224" s="88"/>
      <c r="K59224" s="88"/>
    </row>
    <row r="59225" spans="2:11" hidden="1" x14ac:dyDescent="0.2">
      <c r="B59225" s="88"/>
      <c r="C59225" s="88"/>
      <c r="D59225" s="88"/>
      <c r="E59225" s="88"/>
      <c r="F59225" s="88"/>
      <c r="G59225" s="88"/>
      <c r="H59225" s="88"/>
      <c r="I59225" s="88"/>
      <c r="J59225" s="88"/>
      <c r="K59225" s="88"/>
    </row>
    <row r="59226" spans="2:11" hidden="1" x14ac:dyDescent="0.2">
      <c r="B59226" s="88"/>
      <c r="C59226" s="88"/>
      <c r="D59226" s="88"/>
      <c r="E59226" s="88"/>
      <c r="F59226" s="88"/>
      <c r="G59226" s="88"/>
      <c r="H59226" s="88"/>
      <c r="I59226" s="88"/>
      <c r="J59226" s="88"/>
      <c r="K59226" s="88"/>
    </row>
    <row r="59227" spans="2:11" hidden="1" x14ac:dyDescent="0.2">
      <c r="B59227" s="88"/>
      <c r="C59227" s="88"/>
      <c r="D59227" s="88"/>
      <c r="E59227" s="88"/>
      <c r="F59227" s="88"/>
      <c r="G59227" s="88"/>
      <c r="H59227" s="88"/>
      <c r="I59227" s="88"/>
      <c r="J59227" s="88"/>
      <c r="K59227" s="88"/>
    </row>
    <row r="59228" spans="2:11" hidden="1" x14ac:dyDescent="0.2">
      <c r="B59228" s="88"/>
      <c r="C59228" s="88"/>
      <c r="D59228" s="88"/>
      <c r="E59228" s="88"/>
      <c r="F59228" s="88"/>
      <c r="G59228" s="88"/>
      <c r="H59228" s="88"/>
      <c r="I59228" s="88"/>
      <c r="J59228" s="88"/>
      <c r="K59228" s="88"/>
    </row>
    <row r="59229" spans="2:11" hidden="1" x14ac:dyDescent="0.2">
      <c r="B59229" s="88"/>
      <c r="C59229" s="88"/>
      <c r="D59229" s="88"/>
      <c r="E59229" s="88"/>
      <c r="F59229" s="88"/>
      <c r="G59229" s="88"/>
      <c r="H59229" s="88"/>
      <c r="I59229" s="88"/>
      <c r="J59229" s="88"/>
      <c r="K59229" s="88"/>
    </row>
    <row r="59230" spans="2:11" hidden="1" x14ac:dyDescent="0.2">
      <c r="B59230" s="88"/>
      <c r="C59230" s="88"/>
      <c r="D59230" s="88"/>
      <c r="E59230" s="88"/>
      <c r="F59230" s="88"/>
      <c r="G59230" s="88"/>
      <c r="H59230" s="88"/>
      <c r="I59230" s="88"/>
      <c r="J59230" s="88"/>
      <c r="K59230" s="88"/>
    </row>
    <row r="59231" spans="2:11" hidden="1" x14ac:dyDescent="0.2">
      <c r="B59231" s="88"/>
      <c r="C59231" s="88"/>
      <c r="D59231" s="88"/>
      <c r="E59231" s="88"/>
      <c r="F59231" s="88"/>
      <c r="G59231" s="88"/>
      <c r="H59231" s="88"/>
      <c r="I59231" s="88"/>
      <c r="J59231" s="88"/>
      <c r="K59231" s="88"/>
    </row>
    <row r="59232" spans="2:11" hidden="1" x14ac:dyDescent="0.2">
      <c r="B59232" s="88"/>
      <c r="C59232" s="88"/>
      <c r="D59232" s="88"/>
      <c r="E59232" s="88"/>
      <c r="F59232" s="88"/>
      <c r="G59232" s="88"/>
      <c r="H59232" s="88"/>
      <c r="I59232" s="88"/>
      <c r="J59232" s="88"/>
      <c r="K59232" s="88"/>
    </row>
    <row r="59233" spans="2:11" hidden="1" x14ac:dyDescent="0.2">
      <c r="B59233" s="88"/>
      <c r="C59233" s="88"/>
      <c r="D59233" s="88"/>
      <c r="E59233" s="88"/>
      <c r="F59233" s="88"/>
      <c r="G59233" s="88"/>
      <c r="H59233" s="88"/>
      <c r="I59233" s="88"/>
      <c r="J59233" s="88"/>
      <c r="K59233" s="88"/>
    </row>
    <row r="59234" spans="2:11" hidden="1" x14ac:dyDescent="0.2">
      <c r="B59234" s="88"/>
      <c r="C59234" s="88"/>
      <c r="D59234" s="88"/>
      <c r="E59234" s="88"/>
      <c r="F59234" s="88"/>
      <c r="G59234" s="88"/>
      <c r="H59234" s="88"/>
      <c r="I59234" s="88"/>
      <c r="J59234" s="88"/>
      <c r="K59234" s="88"/>
    </row>
    <row r="59235" spans="2:11" hidden="1" x14ac:dyDescent="0.2">
      <c r="B59235" s="88"/>
      <c r="C59235" s="88"/>
      <c r="D59235" s="88"/>
      <c r="E59235" s="88"/>
      <c r="F59235" s="88"/>
      <c r="G59235" s="88"/>
      <c r="H59235" s="88"/>
      <c r="I59235" s="88"/>
      <c r="J59235" s="88"/>
      <c r="K59235" s="88"/>
    </row>
    <row r="59236" spans="2:11" hidden="1" x14ac:dyDescent="0.2">
      <c r="B59236" s="88"/>
      <c r="C59236" s="88"/>
      <c r="D59236" s="88"/>
      <c r="E59236" s="88"/>
      <c r="F59236" s="88"/>
      <c r="G59236" s="88"/>
      <c r="H59236" s="88"/>
      <c r="I59236" s="88"/>
      <c r="J59236" s="88"/>
      <c r="K59236" s="88"/>
    </row>
    <row r="59237" spans="2:11" hidden="1" x14ac:dyDescent="0.2">
      <c r="B59237" s="88"/>
      <c r="C59237" s="88"/>
      <c r="D59237" s="88"/>
      <c r="E59237" s="88"/>
      <c r="F59237" s="88"/>
      <c r="G59237" s="88"/>
      <c r="H59237" s="88"/>
      <c r="I59237" s="88"/>
      <c r="J59237" s="88"/>
      <c r="K59237" s="88"/>
    </row>
    <row r="59238" spans="2:11" hidden="1" x14ac:dyDescent="0.2">
      <c r="B59238" s="88"/>
      <c r="C59238" s="88"/>
      <c r="D59238" s="88"/>
      <c r="E59238" s="88"/>
      <c r="F59238" s="88"/>
      <c r="G59238" s="88"/>
      <c r="H59238" s="88"/>
      <c r="I59238" s="88"/>
      <c r="J59238" s="88"/>
      <c r="K59238" s="88"/>
    </row>
    <row r="59239" spans="2:11" hidden="1" x14ac:dyDescent="0.2">
      <c r="B59239" s="88"/>
      <c r="C59239" s="88"/>
      <c r="D59239" s="88"/>
      <c r="E59239" s="88"/>
      <c r="F59239" s="88"/>
      <c r="G59239" s="88"/>
      <c r="H59239" s="88"/>
      <c r="I59239" s="88"/>
      <c r="J59239" s="88"/>
      <c r="K59239" s="88"/>
    </row>
    <row r="59240" spans="2:11" hidden="1" x14ac:dyDescent="0.2">
      <c r="B59240" s="88"/>
      <c r="C59240" s="88"/>
      <c r="D59240" s="88"/>
      <c r="E59240" s="88"/>
      <c r="F59240" s="88"/>
      <c r="G59240" s="88"/>
      <c r="H59240" s="88"/>
      <c r="I59240" s="88"/>
      <c r="J59240" s="88"/>
      <c r="K59240" s="88"/>
    </row>
    <row r="59241" spans="2:11" hidden="1" x14ac:dyDescent="0.2">
      <c r="B59241" s="88"/>
      <c r="C59241" s="88"/>
      <c r="D59241" s="88"/>
      <c r="E59241" s="88"/>
      <c r="F59241" s="88"/>
      <c r="G59241" s="88"/>
      <c r="H59241" s="88"/>
      <c r="I59241" s="88"/>
      <c r="J59241" s="88"/>
      <c r="K59241" s="88"/>
    </row>
    <row r="59242" spans="2:11" hidden="1" x14ac:dyDescent="0.2">
      <c r="B59242" s="88"/>
      <c r="C59242" s="88"/>
      <c r="D59242" s="88"/>
      <c r="E59242" s="88"/>
      <c r="F59242" s="88"/>
      <c r="G59242" s="88"/>
      <c r="H59242" s="88"/>
      <c r="I59242" s="88"/>
      <c r="J59242" s="88"/>
      <c r="K59242" s="88"/>
    </row>
    <row r="59243" spans="2:11" hidden="1" x14ac:dyDescent="0.2">
      <c r="B59243" s="88"/>
      <c r="C59243" s="88"/>
      <c r="D59243" s="88"/>
      <c r="E59243" s="88"/>
      <c r="F59243" s="88"/>
      <c r="G59243" s="88"/>
      <c r="H59243" s="88"/>
      <c r="I59243" s="88"/>
      <c r="J59243" s="88"/>
      <c r="K59243" s="88"/>
    </row>
    <row r="59244" spans="2:11" hidden="1" x14ac:dyDescent="0.2">
      <c r="B59244" s="88"/>
      <c r="C59244" s="88"/>
      <c r="D59244" s="88"/>
      <c r="E59244" s="88"/>
      <c r="F59244" s="88"/>
      <c r="G59244" s="88"/>
      <c r="H59244" s="88"/>
      <c r="I59244" s="88"/>
      <c r="J59244" s="88"/>
      <c r="K59244" s="88"/>
    </row>
    <row r="59245" spans="2:11" hidden="1" x14ac:dyDescent="0.2">
      <c r="B59245" s="88"/>
      <c r="C59245" s="88"/>
      <c r="D59245" s="88"/>
      <c r="E59245" s="88"/>
      <c r="F59245" s="88"/>
      <c r="G59245" s="88"/>
      <c r="H59245" s="88"/>
      <c r="I59245" s="88"/>
      <c r="J59245" s="88"/>
      <c r="K59245" s="88"/>
    </row>
    <row r="59246" spans="2:11" hidden="1" x14ac:dyDescent="0.2">
      <c r="B59246" s="88"/>
      <c r="C59246" s="88"/>
      <c r="D59246" s="88"/>
      <c r="E59246" s="88"/>
      <c r="F59246" s="88"/>
      <c r="G59246" s="88"/>
      <c r="H59246" s="88"/>
      <c r="I59246" s="88"/>
      <c r="J59246" s="88"/>
      <c r="K59246" s="88"/>
    </row>
    <row r="59247" spans="2:11" hidden="1" x14ac:dyDescent="0.2">
      <c r="B59247" s="88"/>
      <c r="C59247" s="88"/>
      <c r="D59247" s="88"/>
      <c r="E59247" s="88"/>
      <c r="F59247" s="88"/>
      <c r="G59247" s="88"/>
      <c r="H59247" s="88"/>
      <c r="I59247" s="88"/>
      <c r="J59247" s="88"/>
      <c r="K59247" s="88"/>
    </row>
    <row r="59248" spans="2:11" hidden="1" x14ac:dyDescent="0.2">
      <c r="B59248" s="88"/>
      <c r="C59248" s="88"/>
      <c r="D59248" s="88"/>
      <c r="E59248" s="88"/>
      <c r="F59248" s="88"/>
      <c r="G59248" s="88"/>
      <c r="H59248" s="88"/>
      <c r="I59248" s="88"/>
      <c r="J59248" s="88"/>
      <c r="K59248" s="88"/>
    </row>
    <row r="59249" spans="2:11" hidden="1" x14ac:dyDescent="0.2">
      <c r="B59249" s="88"/>
      <c r="C59249" s="88"/>
      <c r="D59249" s="88"/>
      <c r="E59249" s="88"/>
      <c r="F59249" s="88"/>
      <c r="G59249" s="88"/>
      <c r="H59249" s="88"/>
      <c r="I59249" s="88"/>
      <c r="J59249" s="88"/>
      <c r="K59249" s="88"/>
    </row>
    <row r="59250" spans="2:11" hidden="1" x14ac:dyDescent="0.2">
      <c r="B59250" s="88"/>
      <c r="C59250" s="88"/>
      <c r="D59250" s="88"/>
      <c r="E59250" s="88"/>
      <c r="F59250" s="88"/>
      <c r="G59250" s="88"/>
      <c r="H59250" s="88"/>
      <c r="I59250" s="88"/>
      <c r="J59250" s="88"/>
      <c r="K59250" s="88"/>
    </row>
    <row r="59251" spans="2:11" hidden="1" x14ac:dyDescent="0.2">
      <c r="B59251" s="88"/>
      <c r="C59251" s="88"/>
      <c r="D59251" s="88"/>
      <c r="E59251" s="88"/>
      <c r="F59251" s="88"/>
      <c r="G59251" s="88"/>
      <c r="H59251" s="88"/>
      <c r="I59251" s="88"/>
      <c r="J59251" s="88"/>
      <c r="K59251" s="88"/>
    </row>
    <row r="59252" spans="2:11" hidden="1" x14ac:dyDescent="0.2">
      <c r="B59252" s="88"/>
      <c r="C59252" s="88"/>
      <c r="D59252" s="88"/>
      <c r="E59252" s="88"/>
      <c r="F59252" s="88"/>
      <c r="G59252" s="88"/>
      <c r="H59252" s="88"/>
      <c r="I59252" s="88"/>
      <c r="J59252" s="88"/>
      <c r="K59252" s="88"/>
    </row>
    <row r="59253" spans="2:11" hidden="1" x14ac:dyDescent="0.2">
      <c r="B59253" s="88"/>
      <c r="C59253" s="88"/>
      <c r="D59253" s="88"/>
      <c r="E59253" s="88"/>
      <c r="F59253" s="88"/>
      <c r="G59253" s="88"/>
      <c r="H59253" s="88"/>
      <c r="I59253" s="88"/>
      <c r="J59253" s="88"/>
      <c r="K59253" s="88"/>
    </row>
    <row r="59254" spans="2:11" hidden="1" x14ac:dyDescent="0.2">
      <c r="B59254" s="88"/>
      <c r="C59254" s="88"/>
      <c r="D59254" s="88"/>
      <c r="E59254" s="88"/>
      <c r="F59254" s="88"/>
      <c r="G59254" s="88"/>
      <c r="H59254" s="88"/>
      <c r="I59254" s="88"/>
      <c r="J59254" s="88"/>
      <c r="K59254" s="88"/>
    </row>
    <row r="59255" spans="2:11" hidden="1" x14ac:dyDescent="0.2">
      <c r="B59255" s="88"/>
      <c r="C59255" s="88"/>
      <c r="D59255" s="88"/>
      <c r="E59255" s="88"/>
      <c r="F59255" s="88"/>
      <c r="G59255" s="88"/>
      <c r="H59255" s="88"/>
      <c r="I59255" s="88"/>
      <c r="J59255" s="88"/>
      <c r="K59255" s="88"/>
    </row>
    <row r="59256" spans="2:11" hidden="1" x14ac:dyDescent="0.2">
      <c r="B59256" s="88"/>
      <c r="C59256" s="88"/>
      <c r="D59256" s="88"/>
      <c r="E59256" s="88"/>
      <c r="F59256" s="88"/>
      <c r="G59256" s="88"/>
      <c r="H59256" s="88"/>
      <c r="I59256" s="88"/>
      <c r="J59256" s="88"/>
      <c r="K59256" s="88"/>
    </row>
    <row r="59257" spans="2:11" hidden="1" x14ac:dyDescent="0.2">
      <c r="B59257" s="88"/>
      <c r="C59257" s="88"/>
      <c r="D59257" s="88"/>
      <c r="E59257" s="88"/>
      <c r="F59257" s="88"/>
      <c r="G59257" s="88"/>
      <c r="H59257" s="88"/>
      <c r="I59257" s="88"/>
      <c r="J59257" s="88"/>
      <c r="K59257" s="88"/>
    </row>
    <row r="59258" spans="2:11" hidden="1" x14ac:dyDescent="0.2">
      <c r="B59258" s="88"/>
      <c r="C59258" s="88"/>
      <c r="D59258" s="88"/>
      <c r="E59258" s="88"/>
      <c r="F59258" s="88"/>
      <c r="G59258" s="88"/>
      <c r="H59258" s="88"/>
      <c r="I59258" s="88"/>
      <c r="J59258" s="88"/>
      <c r="K59258" s="88"/>
    </row>
    <row r="59259" spans="2:11" hidden="1" x14ac:dyDescent="0.2">
      <c r="B59259" s="88"/>
      <c r="C59259" s="88"/>
      <c r="D59259" s="88"/>
      <c r="E59259" s="88"/>
      <c r="F59259" s="88"/>
      <c r="G59259" s="88"/>
      <c r="H59259" s="88"/>
      <c r="I59259" s="88"/>
      <c r="J59259" s="88"/>
      <c r="K59259" s="88"/>
    </row>
    <row r="59260" spans="2:11" hidden="1" x14ac:dyDescent="0.2">
      <c r="B59260" s="88"/>
      <c r="C59260" s="88"/>
      <c r="D59260" s="88"/>
      <c r="E59260" s="88"/>
      <c r="F59260" s="88"/>
      <c r="G59260" s="88"/>
      <c r="H59260" s="88"/>
      <c r="I59260" s="88"/>
      <c r="J59260" s="88"/>
      <c r="K59260" s="88"/>
    </row>
    <row r="59261" spans="2:11" hidden="1" x14ac:dyDescent="0.2">
      <c r="B59261" s="88"/>
      <c r="C59261" s="88"/>
      <c r="D59261" s="88"/>
      <c r="E59261" s="88"/>
      <c r="F59261" s="88"/>
      <c r="G59261" s="88"/>
      <c r="H59261" s="88"/>
      <c r="I59261" s="88"/>
      <c r="J59261" s="88"/>
      <c r="K59261" s="88"/>
    </row>
    <row r="59262" spans="2:11" hidden="1" x14ac:dyDescent="0.2">
      <c r="B59262" s="88"/>
      <c r="C59262" s="88"/>
      <c r="D59262" s="88"/>
      <c r="E59262" s="88"/>
      <c r="F59262" s="88"/>
      <c r="G59262" s="88"/>
      <c r="H59262" s="88"/>
      <c r="I59262" s="88"/>
      <c r="J59262" s="88"/>
      <c r="K59262" s="88"/>
    </row>
    <row r="59263" spans="2:11" hidden="1" x14ac:dyDescent="0.2">
      <c r="B59263" s="88"/>
      <c r="C59263" s="88"/>
      <c r="D59263" s="88"/>
      <c r="E59263" s="88"/>
      <c r="F59263" s="88"/>
      <c r="G59263" s="88"/>
      <c r="H59263" s="88"/>
      <c r="I59263" s="88"/>
      <c r="J59263" s="88"/>
      <c r="K59263" s="88"/>
    </row>
    <row r="59264" spans="2:11" hidden="1" x14ac:dyDescent="0.2">
      <c r="B59264" s="88"/>
      <c r="C59264" s="88"/>
      <c r="D59264" s="88"/>
      <c r="E59264" s="88"/>
      <c r="F59264" s="88"/>
      <c r="G59264" s="88"/>
      <c r="H59264" s="88"/>
      <c r="I59264" s="88"/>
      <c r="J59264" s="88"/>
      <c r="K59264" s="88"/>
    </row>
    <row r="59265" spans="2:11" hidden="1" x14ac:dyDescent="0.2">
      <c r="B59265" s="88"/>
      <c r="C59265" s="88"/>
      <c r="D59265" s="88"/>
      <c r="E59265" s="88"/>
      <c r="F59265" s="88"/>
      <c r="G59265" s="88"/>
      <c r="H59265" s="88"/>
      <c r="I59265" s="88"/>
      <c r="J59265" s="88"/>
      <c r="K59265" s="88"/>
    </row>
    <row r="59266" spans="2:11" hidden="1" x14ac:dyDescent="0.2">
      <c r="B59266" s="88"/>
      <c r="C59266" s="88"/>
      <c r="D59266" s="88"/>
      <c r="E59266" s="88"/>
      <c r="F59266" s="88"/>
      <c r="G59266" s="88"/>
      <c r="H59266" s="88"/>
      <c r="I59266" s="88"/>
      <c r="J59266" s="88"/>
      <c r="K59266" s="88"/>
    </row>
    <row r="59267" spans="2:11" hidden="1" x14ac:dyDescent="0.2">
      <c r="B59267" s="88"/>
      <c r="C59267" s="88"/>
      <c r="D59267" s="88"/>
      <c r="E59267" s="88"/>
      <c r="F59267" s="88"/>
      <c r="G59267" s="88"/>
      <c r="H59267" s="88"/>
      <c r="I59267" s="88"/>
      <c r="J59267" s="88"/>
      <c r="K59267" s="88"/>
    </row>
    <row r="59268" spans="2:11" hidden="1" x14ac:dyDescent="0.2">
      <c r="B59268" s="88"/>
      <c r="C59268" s="88"/>
      <c r="D59268" s="88"/>
      <c r="E59268" s="88"/>
      <c r="F59268" s="88"/>
      <c r="G59268" s="88"/>
      <c r="H59268" s="88"/>
      <c r="I59268" s="88"/>
      <c r="J59268" s="88"/>
      <c r="K59268" s="88"/>
    </row>
    <row r="59269" spans="2:11" hidden="1" x14ac:dyDescent="0.2">
      <c r="B59269" s="88"/>
      <c r="C59269" s="88"/>
      <c r="D59269" s="88"/>
      <c r="E59269" s="88"/>
      <c r="F59269" s="88"/>
      <c r="G59269" s="88"/>
      <c r="H59269" s="88"/>
      <c r="I59269" s="88"/>
      <c r="J59269" s="88"/>
      <c r="K59269" s="88"/>
    </row>
    <row r="59270" spans="2:11" hidden="1" x14ac:dyDescent="0.2">
      <c r="B59270" s="88"/>
      <c r="C59270" s="88"/>
      <c r="D59270" s="88"/>
      <c r="E59270" s="88"/>
      <c r="F59270" s="88"/>
      <c r="G59270" s="88"/>
      <c r="H59270" s="88"/>
      <c r="I59270" s="88"/>
      <c r="J59270" s="88"/>
      <c r="K59270" s="88"/>
    </row>
    <row r="59271" spans="2:11" hidden="1" x14ac:dyDescent="0.2">
      <c r="B59271" s="88"/>
      <c r="C59271" s="88"/>
      <c r="D59271" s="88"/>
      <c r="E59271" s="88"/>
      <c r="F59271" s="88"/>
      <c r="G59271" s="88"/>
      <c r="H59271" s="88"/>
      <c r="I59271" s="88"/>
      <c r="J59271" s="88"/>
      <c r="K59271" s="88"/>
    </row>
    <row r="59272" spans="2:11" hidden="1" x14ac:dyDescent="0.2">
      <c r="B59272" s="88"/>
      <c r="C59272" s="88"/>
      <c r="D59272" s="88"/>
      <c r="E59272" s="88"/>
      <c r="F59272" s="88"/>
      <c r="G59272" s="88"/>
      <c r="H59272" s="88"/>
      <c r="I59272" s="88"/>
      <c r="J59272" s="88"/>
      <c r="K59272" s="88"/>
    </row>
    <row r="59273" spans="2:11" hidden="1" x14ac:dyDescent="0.2">
      <c r="B59273" s="88"/>
      <c r="C59273" s="88"/>
      <c r="D59273" s="88"/>
      <c r="E59273" s="88"/>
      <c r="F59273" s="88"/>
      <c r="G59273" s="88"/>
      <c r="H59273" s="88"/>
      <c r="I59273" s="88"/>
      <c r="J59273" s="88"/>
      <c r="K59273" s="88"/>
    </row>
    <row r="59274" spans="2:11" hidden="1" x14ac:dyDescent="0.2">
      <c r="B59274" s="88"/>
      <c r="C59274" s="88"/>
      <c r="D59274" s="88"/>
      <c r="E59274" s="88"/>
      <c r="F59274" s="88"/>
      <c r="G59274" s="88"/>
      <c r="H59274" s="88"/>
      <c r="I59274" s="88"/>
      <c r="J59274" s="88"/>
      <c r="K59274" s="88"/>
    </row>
    <row r="59275" spans="2:11" hidden="1" x14ac:dyDescent="0.2">
      <c r="B59275" s="88"/>
      <c r="C59275" s="88"/>
      <c r="D59275" s="88"/>
      <c r="E59275" s="88"/>
      <c r="F59275" s="88"/>
      <c r="G59275" s="88"/>
      <c r="H59275" s="88"/>
      <c r="I59275" s="88"/>
      <c r="J59275" s="88"/>
      <c r="K59275" s="88"/>
    </row>
    <row r="59276" spans="2:11" hidden="1" x14ac:dyDescent="0.2">
      <c r="B59276" s="88"/>
      <c r="C59276" s="88"/>
      <c r="D59276" s="88"/>
      <c r="E59276" s="88"/>
      <c r="F59276" s="88"/>
      <c r="G59276" s="88"/>
      <c r="H59276" s="88"/>
      <c r="I59276" s="88"/>
      <c r="J59276" s="88"/>
      <c r="K59276" s="88"/>
    </row>
    <row r="59277" spans="2:11" hidden="1" x14ac:dyDescent="0.2">
      <c r="B59277" s="88"/>
      <c r="C59277" s="88"/>
      <c r="D59277" s="88"/>
      <c r="E59277" s="88"/>
      <c r="F59277" s="88"/>
      <c r="G59277" s="88"/>
      <c r="H59277" s="88"/>
      <c r="I59277" s="88"/>
      <c r="J59277" s="88"/>
      <c r="K59277" s="88"/>
    </row>
    <row r="59278" spans="2:11" hidden="1" x14ac:dyDescent="0.2">
      <c r="B59278" s="88"/>
      <c r="C59278" s="88"/>
      <c r="D59278" s="88"/>
      <c r="E59278" s="88"/>
      <c r="F59278" s="88"/>
      <c r="G59278" s="88"/>
      <c r="H59278" s="88"/>
      <c r="I59278" s="88"/>
      <c r="J59278" s="88"/>
      <c r="K59278" s="88"/>
    </row>
    <row r="59279" spans="2:11" hidden="1" x14ac:dyDescent="0.2">
      <c r="B59279" s="88"/>
      <c r="C59279" s="88"/>
      <c r="D59279" s="88"/>
      <c r="E59279" s="88"/>
      <c r="F59279" s="88"/>
      <c r="G59279" s="88"/>
      <c r="H59279" s="88"/>
      <c r="I59279" s="88"/>
      <c r="J59279" s="88"/>
      <c r="K59279" s="88"/>
    </row>
    <row r="59280" spans="2:11" hidden="1" x14ac:dyDescent="0.2">
      <c r="B59280" s="88"/>
      <c r="C59280" s="88"/>
      <c r="D59280" s="88"/>
      <c r="E59280" s="88"/>
      <c r="F59280" s="88"/>
      <c r="G59280" s="88"/>
      <c r="H59280" s="88"/>
      <c r="I59280" s="88"/>
      <c r="J59280" s="88"/>
      <c r="K59280" s="88"/>
    </row>
    <row r="59281" spans="2:11" hidden="1" x14ac:dyDescent="0.2">
      <c r="B59281" s="88"/>
      <c r="C59281" s="88"/>
      <c r="D59281" s="88"/>
      <c r="E59281" s="88"/>
      <c r="F59281" s="88"/>
      <c r="G59281" s="88"/>
      <c r="H59281" s="88"/>
      <c r="I59281" s="88"/>
      <c r="J59281" s="88"/>
      <c r="K59281" s="88"/>
    </row>
    <row r="59282" spans="2:11" hidden="1" x14ac:dyDescent="0.2">
      <c r="B59282" s="88"/>
      <c r="C59282" s="88"/>
      <c r="D59282" s="88"/>
      <c r="E59282" s="88"/>
      <c r="F59282" s="88"/>
      <c r="G59282" s="88"/>
      <c r="H59282" s="88"/>
      <c r="I59282" s="88"/>
      <c r="J59282" s="88"/>
      <c r="K59282" s="88"/>
    </row>
    <row r="59283" spans="2:11" hidden="1" x14ac:dyDescent="0.2">
      <c r="B59283" s="88"/>
      <c r="C59283" s="88"/>
      <c r="D59283" s="88"/>
      <c r="E59283" s="88"/>
      <c r="F59283" s="88"/>
      <c r="G59283" s="88"/>
      <c r="H59283" s="88"/>
      <c r="I59283" s="88"/>
      <c r="J59283" s="88"/>
      <c r="K59283" s="88"/>
    </row>
    <row r="59284" spans="2:11" hidden="1" x14ac:dyDescent="0.2">
      <c r="B59284" s="88"/>
      <c r="C59284" s="88"/>
      <c r="D59284" s="88"/>
      <c r="E59284" s="88"/>
      <c r="F59284" s="88"/>
      <c r="G59284" s="88"/>
      <c r="H59284" s="88"/>
      <c r="I59284" s="88"/>
      <c r="J59284" s="88"/>
      <c r="K59284" s="88"/>
    </row>
    <row r="59285" spans="2:11" hidden="1" x14ac:dyDescent="0.2">
      <c r="B59285" s="88"/>
      <c r="C59285" s="88"/>
      <c r="D59285" s="88"/>
      <c r="E59285" s="88"/>
      <c r="F59285" s="88"/>
      <c r="G59285" s="88"/>
      <c r="H59285" s="88"/>
      <c r="I59285" s="88"/>
      <c r="J59285" s="88"/>
      <c r="K59285" s="88"/>
    </row>
    <row r="59286" spans="2:11" hidden="1" x14ac:dyDescent="0.2">
      <c r="B59286" s="88"/>
      <c r="C59286" s="88"/>
      <c r="D59286" s="88"/>
      <c r="E59286" s="88"/>
      <c r="F59286" s="88"/>
      <c r="G59286" s="88"/>
      <c r="H59286" s="88"/>
      <c r="I59286" s="88"/>
      <c r="J59286" s="88"/>
      <c r="K59286" s="88"/>
    </row>
    <row r="59287" spans="2:11" hidden="1" x14ac:dyDescent="0.2">
      <c r="B59287" s="88"/>
      <c r="C59287" s="88"/>
      <c r="D59287" s="88"/>
      <c r="E59287" s="88"/>
      <c r="F59287" s="88"/>
      <c r="G59287" s="88"/>
      <c r="H59287" s="88"/>
      <c r="I59287" s="88"/>
      <c r="J59287" s="88"/>
      <c r="K59287" s="88"/>
    </row>
    <row r="59288" spans="2:11" hidden="1" x14ac:dyDescent="0.2">
      <c r="B59288" s="88"/>
      <c r="C59288" s="88"/>
      <c r="D59288" s="88"/>
      <c r="E59288" s="88"/>
      <c r="F59288" s="88"/>
      <c r="G59288" s="88"/>
      <c r="H59288" s="88"/>
      <c r="I59288" s="88"/>
      <c r="J59288" s="88"/>
      <c r="K59288" s="88"/>
    </row>
    <row r="59289" spans="2:11" hidden="1" x14ac:dyDescent="0.2">
      <c r="B59289" s="88"/>
      <c r="C59289" s="88"/>
      <c r="D59289" s="88"/>
      <c r="E59289" s="88"/>
      <c r="F59289" s="88"/>
      <c r="G59289" s="88"/>
      <c r="H59289" s="88"/>
      <c r="I59289" s="88"/>
      <c r="J59289" s="88"/>
      <c r="K59289" s="88"/>
    </row>
    <row r="59290" spans="2:11" hidden="1" x14ac:dyDescent="0.2">
      <c r="B59290" s="88"/>
      <c r="C59290" s="88"/>
      <c r="D59290" s="88"/>
      <c r="E59290" s="88"/>
      <c r="F59290" s="88"/>
      <c r="G59290" s="88"/>
      <c r="H59290" s="88"/>
      <c r="I59290" s="88"/>
      <c r="J59290" s="88"/>
      <c r="K59290" s="88"/>
    </row>
    <row r="59291" spans="2:11" hidden="1" x14ac:dyDescent="0.2">
      <c r="B59291" s="88"/>
      <c r="C59291" s="88"/>
      <c r="D59291" s="88"/>
      <c r="E59291" s="88"/>
      <c r="F59291" s="88"/>
      <c r="G59291" s="88"/>
      <c r="H59291" s="88"/>
      <c r="I59291" s="88"/>
      <c r="J59291" s="88"/>
      <c r="K59291" s="88"/>
    </row>
    <row r="59292" spans="2:11" hidden="1" x14ac:dyDescent="0.2">
      <c r="B59292" s="88"/>
      <c r="C59292" s="88"/>
      <c r="D59292" s="88"/>
      <c r="E59292" s="88"/>
      <c r="F59292" s="88"/>
      <c r="G59292" s="88"/>
      <c r="H59292" s="88"/>
      <c r="I59292" s="88"/>
      <c r="J59292" s="88"/>
      <c r="K59292" s="88"/>
    </row>
    <row r="59293" spans="2:11" hidden="1" x14ac:dyDescent="0.2">
      <c r="B59293" s="88"/>
      <c r="C59293" s="88"/>
      <c r="D59293" s="88"/>
      <c r="E59293" s="88"/>
      <c r="F59293" s="88"/>
      <c r="G59293" s="88"/>
      <c r="H59293" s="88"/>
      <c r="I59293" s="88"/>
      <c r="J59293" s="88"/>
      <c r="K59293" s="88"/>
    </row>
    <row r="59294" spans="2:11" hidden="1" x14ac:dyDescent="0.2">
      <c r="B59294" s="88"/>
      <c r="C59294" s="88"/>
      <c r="D59294" s="88"/>
      <c r="E59294" s="88"/>
      <c r="F59294" s="88"/>
      <c r="G59294" s="88"/>
      <c r="H59294" s="88"/>
      <c r="I59294" s="88"/>
      <c r="J59294" s="88"/>
      <c r="K59294" s="88"/>
    </row>
    <row r="59295" spans="2:11" hidden="1" x14ac:dyDescent="0.2">
      <c r="B59295" s="88"/>
      <c r="C59295" s="88"/>
      <c r="D59295" s="88"/>
      <c r="E59295" s="88"/>
      <c r="F59295" s="88"/>
      <c r="G59295" s="88"/>
      <c r="H59295" s="88"/>
      <c r="I59295" s="88"/>
      <c r="J59295" s="88"/>
      <c r="K59295" s="88"/>
    </row>
    <row r="59296" spans="2:11" hidden="1" x14ac:dyDescent="0.2">
      <c r="B59296" s="88"/>
      <c r="C59296" s="88"/>
      <c r="D59296" s="88"/>
      <c r="E59296" s="88"/>
      <c r="F59296" s="88"/>
      <c r="G59296" s="88"/>
      <c r="H59296" s="88"/>
      <c r="I59296" s="88"/>
      <c r="J59296" s="88"/>
      <c r="K59296" s="88"/>
    </row>
    <row r="59297" spans="2:11" hidden="1" x14ac:dyDescent="0.2">
      <c r="B59297" s="88"/>
      <c r="C59297" s="88"/>
      <c r="D59297" s="88"/>
      <c r="E59297" s="88"/>
      <c r="F59297" s="88"/>
      <c r="G59297" s="88"/>
      <c r="H59297" s="88"/>
      <c r="I59297" s="88"/>
      <c r="J59297" s="88"/>
      <c r="K59297" s="88"/>
    </row>
    <row r="59298" spans="2:11" hidden="1" x14ac:dyDescent="0.2">
      <c r="B59298" s="88"/>
      <c r="C59298" s="88"/>
      <c r="D59298" s="88"/>
      <c r="E59298" s="88"/>
      <c r="F59298" s="88"/>
      <c r="G59298" s="88"/>
      <c r="H59298" s="88"/>
      <c r="I59298" s="88"/>
      <c r="J59298" s="88"/>
      <c r="K59298" s="88"/>
    </row>
    <row r="59299" spans="2:11" hidden="1" x14ac:dyDescent="0.2">
      <c r="B59299" s="88"/>
      <c r="C59299" s="88"/>
      <c r="D59299" s="88"/>
      <c r="E59299" s="88"/>
      <c r="F59299" s="88"/>
      <c r="G59299" s="88"/>
      <c r="H59299" s="88"/>
      <c r="I59299" s="88"/>
      <c r="J59299" s="88"/>
      <c r="K59299" s="88"/>
    </row>
    <row r="59300" spans="2:11" hidden="1" x14ac:dyDescent="0.2">
      <c r="B59300" s="88"/>
      <c r="C59300" s="88"/>
      <c r="D59300" s="88"/>
      <c r="E59300" s="88"/>
      <c r="F59300" s="88"/>
      <c r="G59300" s="88"/>
      <c r="H59300" s="88"/>
      <c r="I59300" s="88"/>
      <c r="J59300" s="88"/>
      <c r="K59300" s="88"/>
    </row>
    <row r="59301" spans="2:11" hidden="1" x14ac:dyDescent="0.2">
      <c r="B59301" s="88"/>
      <c r="C59301" s="88"/>
      <c r="D59301" s="88"/>
      <c r="E59301" s="88"/>
      <c r="F59301" s="88"/>
      <c r="G59301" s="88"/>
      <c r="H59301" s="88"/>
      <c r="I59301" s="88"/>
      <c r="J59301" s="88"/>
      <c r="K59301" s="88"/>
    </row>
    <row r="59302" spans="2:11" hidden="1" x14ac:dyDescent="0.2">
      <c r="B59302" s="88"/>
      <c r="C59302" s="88"/>
      <c r="D59302" s="88"/>
      <c r="E59302" s="88"/>
      <c r="F59302" s="88"/>
      <c r="G59302" s="88"/>
      <c r="H59302" s="88"/>
      <c r="I59302" s="88"/>
      <c r="J59302" s="88"/>
      <c r="K59302" s="88"/>
    </row>
    <row r="59303" spans="2:11" hidden="1" x14ac:dyDescent="0.2">
      <c r="B59303" s="88"/>
      <c r="C59303" s="88"/>
      <c r="D59303" s="88"/>
      <c r="E59303" s="88"/>
      <c r="F59303" s="88"/>
      <c r="G59303" s="88"/>
      <c r="H59303" s="88"/>
      <c r="I59303" s="88"/>
      <c r="J59303" s="88"/>
      <c r="K59303" s="88"/>
    </row>
    <row r="59304" spans="2:11" hidden="1" x14ac:dyDescent="0.2">
      <c r="B59304" s="88"/>
      <c r="C59304" s="88"/>
      <c r="D59304" s="88"/>
      <c r="E59304" s="88"/>
      <c r="F59304" s="88"/>
      <c r="G59304" s="88"/>
      <c r="H59304" s="88"/>
      <c r="I59304" s="88"/>
      <c r="J59304" s="88"/>
      <c r="K59304" s="88"/>
    </row>
    <row r="59305" spans="2:11" hidden="1" x14ac:dyDescent="0.2">
      <c r="B59305" s="88"/>
      <c r="C59305" s="88"/>
      <c r="D59305" s="88"/>
      <c r="E59305" s="88"/>
      <c r="F59305" s="88"/>
      <c r="G59305" s="88"/>
      <c r="H59305" s="88"/>
      <c r="I59305" s="88"/>
      <c r="J59305" s="88"/>
      <c r="K59305" s="88"/>
    </row>
    <row r="59306" spans="2:11" hidden="1" x14ac:dyDescent="0.2">
      <c r="B59306" s="88"/>
      <c r="C59306" s="88"/>
      <c r="D59306" s="88"/>
      <c r="E59306" s="88"/>
      <c r="F59306" s="88"/>
      <c r="G59306" s="88"/>
      <c r="H59306" s="88"/>
      <c r="I59306" s="88"/>
      <c r="J59306" s="88"/>
      <c r="K59306" s="88"/>
    </row>
    <row r="59307" spans="2:11" hidden="1" x14ac:dyDescent="0.2">
      <c r="B59307" s="88"/>
      <c r="C59307" s="88"/>
      <c r="D59307" s="88"/>
      <c r="E59307" s="88"/>
      <c r="F59307" s="88"/>
      <c r="G59307" s="88"/>
      <c r="H59307" s="88"/>
      <c r="I59307" s="88"/>
      <c r="J59307" s="88"/>
      <c r="K59307" s="88"/>
    </row>
    <row r="59308" spans="2:11" hidden="1" x14ac:dyDescent="0.2">
      <c r="B59308" s="88"/>
      <c r="C59308" s="88"/>
      <c r="D59308" s="88"/>
      <c r="E59308" s="88"/>
      <c r="F59308" s="88"/>
      <c r="G59308" s="88"/>
      <c r="H59308" s="88"/>
      <c r="I59308" s="88"/>
      <c r="J59308" s="88"/>
      <c r="K59308" s="88"/>
    </row>
    <row r="59309" spans="2:11" hidden="1" x14ac:dyDescent="0.2">
      <c r="B59309" s="88"/>
      <c r="C59309" s="88"/>
      <c r="D59309" s="88"/>
      <c r="E59309" s="88"/>
      <c r="F59309" s="88"/>
      <c r="G59309" s="88"/>
      <c r="H59309" s="88"/>
      <c r="I59309" s="88"/>
      <c r="J59309" s="88"/>
      <c r="K59309" s="88"/>
    </row>
    <row r="59310" spans="2:11" hidden="1" x14ac:dyDescent="0.2">
      <c r="B59310" s="88"/>
      <c r="C59310" s="88"/>
      <c r="D59310" s="88"/>
      <c r="E59310" s="88"/>
      <c r="F59310" s="88"/>
      <c r="G59310" s="88"/>
      <c r="H59310" s="88"/>
      <c r="I59310" s="88"/>
      <c r="J59310" s="88"/>
      <c r="K59310" s="88"/>
    </row>
    <row r="59311" spans="2:11" hidden="1" x14ac:dyDescent="0.2">
      <c r="B59311" s="88"/>
      <c r="C59311" s="88"/>
      <c r="D59311" s="88"/>
      <c r="E59311" s="88"/>
      <c r="F59311" s="88"/>
      <c r="G59311" s="88"/>
      <c r="H59311" s="88"/>
      <c r="I59311" s="88"/>
      <c r="J59311" s="88"/>
      <c r="K59311" s="88"/>
    </row>
    <row r="59312" spans="2:11" hidden="1" x14ac:dyDescent="0.2">
      <c r="B59312" s="88"/>
      <c r="C59312" s="88"/>
      <c r="D59312" s="88"/>
      <c r="E59312" s="88"/>
      <c r="F59312" s="88"/>
      <c r="G59312" s="88"/>
      <c r="H59312" s="88"/>
      <c r="I59312" s="88"/>
      <c r="J59312" s="88"/>
      <c r="K59312" s="88"/>
    </row>
    <row r="59313" spans="2:11" hidden="1" x14ac:dyDescent="0.2">
      <c r="B59313" s="88"/>
      <c r="C59313" s="88"/>
      <c r="D59313" s="88"/>
      <c r="E59313" s="88"/>
      <c r="F59313" s="88"/>
      <c r="G59313" s="88"/>
      <c r="H59313" s="88"/>
      <c r="I59313" s="88"/>
      <c r="J59313" s="88"/>
      <c r="K59313" s="88"/>
    </row>
    <row r="59314" spans="2:11" hidden="1" x14ac:dyDescent="0.2">
      <c r="B59314" s="88"/>
      <c r="C59314" s="88"/>
      <c r="D59314" s="88"/>
      <c r="E59314" s="88"/>
      <c r="F59314" s="88"/>
      <c r="G59314" s="88"/>
      <c r="H59314" s="88"/>
      <c r="I59314" s="88"/>
      <c r="J59314" s="88"/>
      <c r="K59314" s="88"/>
    </row>
    <row r="59315" spans="2:11" hidden="1" x14ac:dyDescent="0.2">
      <c r="B59315" s="88"/>
      <c r="C59315" s="88"/>
      <c r="D59315" s="88"/>
      <c r="E59315" s="88"/>
      <c r="F59315" s="88"/>
      <c r="G59315" s="88"/>
      <c r="H59315" s="88"/>
      <c r="I59315" s="88"/>
      <c r="J59315" s="88"/>
      <c r="K59315" s="88"/>
    </row>
    <row r="59316" spans="2:11" hidden="1" x14ac:dyDescent="0.2">
      <c r="B59316" s="88"/>
      <c r="C59316" s="88"/>
      <c r="D59316" s="88"/>
      <c r="E59316" s="88"/>
      <c r="F59316" s="88"/>
      <c r="G59316" s="88"/>
      <c r="H59316" s="88"/>
      <c r="I59316" s="88"/>
      <c r="J59316" s="88"/>
      <c r="K59316" s="88"/>
    </row>
    <row r="59317" spans="2:11" hidden="1" x14ac:dyDescent="0.2">
      <c r="B59317" s="88"/>
      <c r="C59317" s="88"/>
      <c r="D59317" s="88"/>
      <c r="E59317" s="88"/>
      <c r="F59317" s="88"/>
      <c r="G59317" s="88"/>
      <c r="H59317" s="88"/>
      <c r="I59317" s="88"/>
      <c r="J59317" s="88"/>
      <c r="K59317" s="88"/>
    </row>
    <row r="59318" spans="2:11" hidden="1" x14ac:dyDescent="0.2">
      <c r="B59318" s="88"/>
      <c r="C59318" s="88"/>
      <c r="D59318" s="88"/>
      <c r="E59318" s="88"/>
      <c r="F59318" s="88"/>
      <c r="G59318" s="88"/>
      <c r="H59318" s="88"/>
      <c r="I59318" s="88"/>
      <c r="J59318" s="88"/>
      <c r="K59318" s="88"/>
    </row>
    <row r="59319" spans="2:11" hidden="1" x14ac:dyDescent="0.2">
      <c r="B59319" s="88"/>
      <c r="C59319" s="88"/>
      <c r="D59319" s="88"/>
      <c r="E59319" s="88"/>
      <c r="F59319" s="88"/>
      <c r="G59319" s="88"/>
      <c r="H59319" s="88"/>
      <c r="I59319" s="88"/>
      <c r="J59319" s="88"/>
      <c r="K59319" s="88"/>
    </row>
    <row r="59320" spans="2:11" hidden="1" x14ac:dyDescent="0.2">
      <c r="B59320" s="88"/>
      <c r="C59320" s="88"/>
      <c r="D59320" s="88"/>
      <c r="E59320" s="88"/>
      <c r="F59320" s="88"/>
      <c r="G59320" s="88"/>
      <c r="H59320" s="88"/>
      <c r="I59320" s="88"/>
      <c r="J59320" s="88"/>
      <c r="K59320" s="88"/>
    </row>
    <row r="59321" spans="2:11" hidden="1" x14ac:dyDescent="0.2">
      <c r="B59321" s="88"/>
      <c r="C59321" s="88"/>
      <c r="D59321" s="88"/>
      <c r="E59321" s="88"/>
      <c r="F59321" s="88"/>
      <c r="G59321" s="88"/>
      <c r="H59321" s="88"/>
      <c r="I59321" s="88"/>
      <c r="J59321" s="88"/>
      <c r="K59321" s="88"/>
    </row>
    <row r="59322" spans="2:11" hidden="1" x14ac:dyDescent="0.2">
      <c r="B59322" s="88"/>
      <c r="C59322" s="88"/>
      <c r="D59322" s="88"/>
      <c r="E59322" s="88"/>
      <c r="F59322" s="88"/>
      <c r="G59322" s="88"/>
      <c r="H59322" s="88"/>
      <c r="I59322" s="88"/>
      <c r="J59322" s="88"/>
      <c r="K59322" s="88"/>
    </row>
    <row r="59323" spans="2:11" hidden="1" x14ac:dyDescent="0.2">
      <c r="B59323" s="88"/>
      <c r="C59323" s="88"/>
      <c r="D59323" s="88"/>
      <c r="E59323" s="88"/>
      <c r="F59323" s="88"/>
      <c r="G59323" s="88"/>
      <c r="H59323" s="88"/>
      <c r="I59323" s="88"/>
      <c r="J59323" s="88"/>
      <c r="K59323" s="88"/>
    </row>
    <row r="59324" spans="2:11" hidden="1" x14ac:dyDescent="0.2">
      <c r="B59324" s="88"/>
      <c r="C59324" s="88"/>
      <c r="D59324" s="88"/>
      <c r="E59324" s="88"/>
      <c r="F59324" s="88"/>
      <c r="G59324" s="88"/>
      <c r="H59324" s="88"/>
      <c r="I59324" s="88"/>
      <c r="J59324" s="88"/>
      <c r="K59324" s="88"/>
    </row>
    <row r="59325" spans="2:11" hidden="1" x14ac:dyDescent="0.2">
      <c r="B59325" s="88"/>
      <c r="C59325" s="88"/>
      <c r="D59325" s="88"/>
      <c r="E59325" s="88"/>
      <c r="F59325" s="88"/>
      <c r="G59325" s="88"/>
      <c r="H59325" s="88"/>
      <c r="I59325" s="88"/>
      <c r="J59325" s="88"/>
      <c r="K59325" s="88"/>
    </row>
    <row r="59326" spans="2:11" hidden="1" x14ac:dyDescent="0.2">
      <c r="B59326" s="88"/>
      <c r="C59326" s="88"/>
      <c r="D59326" s="88"/>
      <c r="E59326" s="88"/>
      <c r="F59326" s="88"/>
      <c r="G59326" s="88"/>
      <c r="H59326" s="88"/>
      <c r="I59326" s="88"/>
      <c r="J59326" s="88"/>
      <c r="K59326" s="88"/>
    </row>
    <row r="59327" spans="2:11" hidden="1" x14ac:dyDescent="0.2">
      <c r="B59327" s="88"/>
      <c r="C59327" s="88"/>
      <c r="D59327" s="88"/>
      <c r="E59327" s="88"/>
      <c r="F59327" s="88"/>
      <c r="G59327" s="88"/>
      <c r="H59327" s="88"/>
      <c r="I59327" s="88"/>
      <c r="J59327" s="88"/>
      <c r="K59327" s="88"/>
    </row>
    <row r="59328" spans="2:11" hidden="1" x14ac:dyDescent="0.2">
      <c r="B59328" s="88"/>
      <c r="C59328" s="88"/>
      <c r="D59328" s="88"/>
      <c r="E59328" s="88"/>
      <c r="F59328" s="88"/>
      <c r="G59328" s="88"/>
      <c r="H59328" s="88"/>
      <c r="I59328" s="88"/>
      <c r="J59328" s="88"/>
      <c r="K59328" s="88"/>
    </row>
    <row r="59329" spans="2:11" hidden="1" x14ac:dyDescent="0.2">
      <c r="B59329" s="88"/>
      <c r="C59329" s="88"/>
      <c r="D59329" s="88"/>
      <c r="E59329" s="88"/>
      <c r="F59329" s="88"/>
      <c r="G59329" s="88"/>
      <c r="H59329" s="88"/>
      <c r="I59329" s="88"/>
      <c r="J59329" s="88"/>
      <c r="K59329" s="88"/>
    </row>
    <row r="59330" spans="2:11" hidden="1" x14ac:dyDescent="0.2">
      <c r="B59330" s="88"/>
      <c r="C59330" s="88"/>
      <c r="D59330" s="88"/>
      <c r="E59330" s="88"/>
      <c r="F59330" s="88"/>
      <c r="G59330" s="88"/>
      <c r="H59330" s="88"/>
      <c r="I59330" s="88"/>
      <c r="J59330" s="88"/>
      <c r="K59330" s="88"/>
    </row>
    <row r="59331" spans="2:11" hidden="1" x14ac:dyDescent="0.2">
      <c r="B59331" s="88"/>
      <c r="C59331" s="88"/>
      <c r="D59331" s="88"/>
      <c r="E59331" s="88"/>
      <c r="F59331" s="88"/>
      <c r="G59331" s="88"/>
      <c r="H59331" s="88"/>
      <c r="I59331" s="88"/>
      <c r="J59331" s="88"/>
      <c r="K59331" s="88"/>
    </row>
    <row r="59332" spans="2:11" hidden="1" x14ac:dyDescent="0.2">
      <c r="B59332" s="88"/>
      <c r="C59332" s="88"/>
      <c r="D59332" s="88"/>
      <c r="E59332" s="88"/>
      <c r="F59332" s="88"/>
      <c r="G59332" s="88"/>
      <c r="H59332" s="88"/>
      <c r="I59332" s="88"/>
      <c r="J59332" s="88"/>
      <c r="K59332" s="88"/>
    </row>
    <row r="59333" spans="2:11" hidden="1" x14ac:dyDescent="0.2">
      <c r="B59333" s="88"/>
      <c r="C59333" s="88"/>
      <c r="D59333" s="88"/>
      <c r="E59333" s="88"/>
      <c r="F59333" s="88"/>
      <c r="G59333" s="88"/>
      <c r="H59333" s="88"/>
      <c r="I59333" s="88"/>
      <c r="J59333" s="88"/>
      <c r="K59333" s="88"/>
    </row>
    <row r="59334" spans="2:11" hidden="1" x14ac:dyDescent="0.2">
      <c r="B59334" s="88"/>
      <c r="C59334" s="88"/>
      <c r="D59334" s="88"/>
      <c r="E59334" s="88"/>
      <c r="F59334" s="88"/>
      <c r="G59334" s="88"/>
      <c r="H59334" s="88"/>
      <c r="I59334" s="88"/>
      <c r="J59334" s="88"/>
      <c r="K59334" s="88"/>
    </row>
    <row r="59335" spans="2:11" hidden="1" x14ac:dyDescent="0.2">
      <c r="B59335" s="88"/>
      <c r="C59335" s="88"/>
      <c r="D59335" s="88"/>
      <c r="E59335" s="88"/>
      <c r="F59335" s="88"/>
      <c r="G59335" s="88"/>
      <c r="H59335" s="88"/>
      <c r="I59335" s="88"/>
      <c r="J59335" s="88"/>
      <c r="K59335" s="88"/>
    </row>
    <row r="59336" spans="2:11" hidden="1" x14ac:dyDescent="0.2">
      <c r="B59336" s="88"/>
      <c r="C59336" s="88"/>
      <c r="D59336" s="88"/>
      <c r="E59336" s="88"/>
      <c r="F59336" s="88"/>
      <c r="G59336" s="88"/>
      <c r="H59336" s="88"/>
      <c r="I59336" s="88"/>
      <c r="J59336" s="88"/>
      <c r="K59336" s="88"/>
    </row>
    <row r="59337" spans="2:11" hidden="1" x14ac:dyDescent="0.2">
      <c r="B59337" s="88"/>
      <c r="C59337" s="88"/>
      <c r="D59337" s="88"/>
      <c r="E59337" s="88"/>
      <c r="F59337" s="88"/>
      <c r="G59337" s="88"/>
      <c r="H59337" s="88"/>
      <c r="I59337" s="88"/>
      <c r="J59337" s="88"/>
      <c r="K59337" s="88"/>
    </row>
    <row r="59338" spans="2:11" hidden="1" x14ac:dyDescent="0.2">
      <c r="B59338" s="88"/>
      <c r="C59338" s="88"/>
      <c r="D59338" s="88"/>
      <c r="E59338" s="88"/>
      <c r="F59338" s="88"/>
      <c r="G59338" s="88"/>
      <c r="H59338" s="88"/>
      <c r="I59338" s="88"/>
      <c r="J59338" s="88"/>
      <c r="K59338" s="88"/>
    </row>
    <row r="59339" spans="2:11" hidden="1" x14ac:dyDescent="0.2">
      <c r="B59339" s="88"/>
      <c r="C59339" s="88"/>
      <c r="D59339" s="88"/>
      <c r="E59339" s="88"/>
      <c r="F59339" s="88"/>
      <c r="G59339" s="88"/>
      <c r="H59339" s="88"/>
      <c r="I59339" s="88"/>
      <c r="J59339" s="88"/>
      <c r="K59339" s="88"/>
    </row>
    <row r="59340" spans="2:11" hidden="1" x14ac:dyDescent="0.2">
      <c r="B59340" s="88"/>
      <c r="C59340" s="88"/>
      <c r="D59340" s="88"/>
      <c r="E59340" s="88"/>
      <c r="F59340" s="88"/>
      <c r="G59340" s="88"/>
      <c r="H59340" s="88"/>
      <c r="I59340" s="88"/>
      <c r="J59340" s="88"/>
      <c r="K59340" s="88"/>
    </row>
    <row r="59341" spans="2:11" hidden="1" x14ac:dyDescent="0.2">
      <c r="B59341" s="88"/>
      <c r="C59341" s="88"/>
      <c r="D59341" s="88"/>
      <c r="E59341" s="88"/>
      <c r="F59341" s="88"/>
      <c r="G59341" s="88"/>
      <c r="H59341" s="88"/>
      <c r="I59341" s="88"/>
      <c r="J59341" s="88"/>
      <c r="K59341" s="88"/>
    </row>
    <row r="59342" spans="2:11" hidden="1" x14ac:dyDescent="0.2">
      <c r="B59342" s="88"/>
      <c r="C59342" s="88"/>
      <c r="D59342" s="88"/>
      <c r="E59342" s="88"/>
      <c r="F59342" s="88"/>
      <c r="G59342" s="88"/>
      <c r="H59342" s="88"/>
      <c r="I59342" s="88"/>
      <c r="J59342" s="88"/>
      <c r="K59342" s="88"/>
    </row>
    <row r="59343" spans="2:11" hidden="1" x14ac:dyDescent="0.2">
      <c r="B59343" s="88"/>
      <c r="C59343" s="88"/>
      <c r="D59343" s="88"/>
      <c r="E59343" s="88"/>
      <c r="F59343" s="88"/>
      <c r="G59343" s="88"/>
      <c r="H59343" s="88"/>
      <c r="I59343" s="88"/>
      <c r="J59343" s="88"/>
      <c r="K59343" s="88"/>
    </row>
    <row r="59344" spans="2:11" hidden="1" x14ac:dyDescent="0.2">
      <c r="B59344" s="88"/>
      <c r="C59344" s="88"/>
      <c r="D59344" s="88"/>
      <c r="E59344" s="88"/>
      <c r="F59344" s="88"/>
      <c r="G59344" s="88"/>
      <c r="H59344" s="88"/>
      <c r="I59344" s="88"/>
      <c r="J59344" s="88"/>
      <c r="K59344" s="88"/>
    </row>
    <row r="59345" spans="2:11" hidden="1" x14ac:dyDescent="0.2">
      <c r="B59345" s="88"/>
      <c r="C59345" s="88"/>
      <c r="D59345" s="88"/>
      <c r="E59345" s="88"/>
      <c r="F59345" s="88"/>
      <c r="G59345" s="88"/>
      <c r="H59345" s="88"/>
      <c r="I59345" s="88"/>
      <c r="J59345" s="88"/>
      <c r="K59345" s="88"/>
    </row>
    <row r="59346" spans="2:11" hidden="1" x14ac:dyDescent="0.2">
      <c r="B59346" s="88"/>
      <c r="C59346" s="88"/>
      <c r="D59346" s="88"/>
      <c r="E59346" s="88"/>
      <c r="F59346" s="88"/>
      <c r="G59346" s="88"/>
      <c r="H59346" s="88"/>
      <c r="I59346" s="88"/>
      <c r="J59346" s="88"/>
      <c r="K59346" s="88"/>
    </row>
    <row r="59347" spans="2:11" hidden="1" x14ac:dyDescent="0.2">
      <c r="B59347" s="88"/>
      <c r="C59347" s="88"/>
      <c r="D59347" s="88"/>
      <c r="E59347" s="88"/>
      <c r="F59347" s="88"/>
      <c r="G59347" s="88"/>
      <c r="H59347" s="88"/>
      <c r="I59347" s="88"/>
      <c r="J59347" s="88"/>
      <c r="K59347" s="88"/>
    </row>
    <row r="59348" spans="2:11" hidden="1" x14ac:dyDescent="0.2">
      <c r="B59348" s="88"/>
      <c r="C59348" s="88"/>
      <c r="D59348" s="88"/>
      <c r="E59348" s="88"/>
      <c r="F59348" s="88"/>
      <c r="G59348" s="88"/>
      <c r="H59348" s="88"/>
      <c r="I59348" s="88"/>
      <c r="J59348" s="88"/>
      <c r="K59348" s="88"/>
    </row>
    <row r="59349" spans="2:11" hidden="1" x14ac:dyDescent="0.2">
      <c r="B59349" s="88"/>
      <c r="C59349" s="88"/>
      <c r="D59349" s="88"/>
      <c r="E59349" s="88"/>
      <c r="F59349" s="88"/>
      <c r="G59349" s="88"/>
      <c r="H59349" s="88"/>
      <c r="I59349" s="88"/>
      <c r="J59349" s="88"/>
      <c r="K59349" s="88"/>
    </row>
    <row r="59350" spans="2:11" hidden="1" x14ac:dyDescent="0.2">
      <c r="B59350" s="88"/>
      <c r="C59350" s="88"/>
      <c r="D59350" s="88"/>
      <c r="E59350" s="88"/>
      <c r="F59350" s="88"/>
      <c r="G59350" s="88"/>
      <c r="H59350" s="88"/>
      <c r="I59350" s="88"/>
      <c r="J59350" s="88"/>
      <c r="K59350" s="88"/>
    </row>
    <row r="59351" spans="2:11" hidden="1" x14ac:dyDescent="0.2">
      <c r="B59351" s="88"/>
      <c r="C59351" s="88"/>
      <c r="D59351" s="88"/>
      <c r="E59351" s="88"/>
      <c r="F59351" s="88"/>
      <c r="G59351" s="88"/>
      <c r="H59351" s="88"/>
      <c r="I59351" s="88"/>
      <c r="J59351" s="88"/>
      <c r="K59351" s="88"/>
    </row>
    <row r="59352" spans="2:11" hidden="1" x14ac:dyDescent="0.2">
      <c r="B59352" s="88"/>
      <c r="C59352" s="88"/>
      <c r="D59352" s="88"/>
      <c r="E59352" s="88"/>
      <c r="F59352" s="88"/>
      <c r="G59352" s="88"/>
      <c r="H59352" s="88"/>
      <c r="I59352" s="88"/>
      <c r="J59352" s="88"/>
      <c r="K59352" s="88"/>
    </row>
    <row r="59353" spans="2:11" hidden="1" x14ac:dyDescent="0.2">
      <c r="B59353" s="88"/>
      <c r="C59353" s="88"/>
      <c r="D59353" s="88"/>
      <c r="E59353" s="88"/>
      <c r="F59353" s="88"/>
      <c r="G59353" s="88"/>
      <c r="H59353" s="88"/>
      <c r="I59353" s="88"/>
      <c r="J59353" s="88"/>
      <c r="K59353" s="88"/>
    </row>
    <row r="59354" spans="2:11" hidden="1" x14ac:dyDescent="0.2">
      <c r="B59354" s="88"/>
      <c r="C59354" s="88"/>
      <c r="D59354" s="88"/>
      <c r="E59354" s="88"/>
      <c r="F59354" s="88"/>
      <c r="G59354" s="88"/>
      <c r="H59354" s="88"/>
      <c r="I59354" s="88"/>
      <c r="J59354" s="88"/>
      <c r="K59354" s="88"/>
    </row>
    <row r="59355" spans="2:11" hidden="1" x14ac:dyDescent="0.2">
      <c r="B59355" s="88"/>
      <c r="C59355" s="88"/>
      <c r="D59355" s="88"/>
      <c r="E59355" s="88"/>
      <c r="F59355" s="88"/>
      <c r="G59355" s="88"/>
      <c r="H59355" s="88"/>
      <c r="I59355" s="88"/>
      <c r="J59355" s="88"/>
      <c r="K59355" s="88"/>
    </row>
    <row r="59356" spans="2:11" hidden="1" x14ac:dyDescent="0.2">
      <c r="B59356" s="88"/>
      <c r="C59356" s="88"/>
      <c r="D59356" s="88"/>
      <c r="E59356" s="88"/>
      <c r="F59356" s="88"/>
      <c r="G59356" s="88"/>
      <c r="H59356" s="88"/>
      <c r="I59356" s="88"/>
      <c r="J59356" s="88"/>
      <c r="K59356" s="88"/>
    </row>
    <row r="59357" spans="2:11" hidden="1" x14ac:dyDescent="0.2">
      <c r="B59357" s="88"/>
      <c r="C59357" s="88"/>
      <c r="D59357" s="88"/>
      <c r="E59357" s="88"/>
      <c r="F59357" s="88"/>
      <c r="G59357" s="88"/>
      <c r="H59357" s="88"/>
      <c r="I59357" s="88"/>
      <c r="J59357" s="88"/>
      <c r="K59357" s="88"/>
    </row>
    <row r="59358" spans="2:11" hidden="1" x14ac:dyDescent="0.2">
      <c r="B59358" s="88"/>
      <c r="C59358" s="88"/>
      <c r="D59358" s="88"/>
      <c r="E59358" s="88"/>
      <c r="F59358" s="88"/>
      <c r="G59358" s="88"/>
      <c r="H59358" s="88"/>
      <c r="I59358" s="88"/>
      <c r="J59358" s="88"/>
      <c r="K59358" s="88"/>
    </row>
    <row r="59359" spans="2:11" hidden="1" x14ac:dyDescent="0.2">
      <c r="B59359" s="88"/>
      <c r="C59359" s="88"/>
      <c r="D59359" s="88"/>
      <c r="E59359" s="88"/>
      <c r="F59359" s="88"/>
      <c r="G59359" s="88"/>
      <c r="H59359" s="88"/>
      <c r="I59359" s="88"/>
      <c r="J59359" s="88"/>
      <c r="K59359" s="88"/>
    </row>
    <row r="59360" spans="2:11" hidden="1" x14ac:dyDescent="0.2">
      <c r="B59360" s="88"/>
      <c r="C59360" s="88"/>
      <c r="D59360" s="88"/>
      <c r="E59360" s="88"/>
      <c r="F59360" s="88"/>
      <c r="G59360" s="88"/>
      <c r="H59360" s="88"/>
      <c r="I59360" s="88"/>
      <c r="J59360" s="88"/>
      <c r="K59360" s="88"/>
    </row>
    <row r="59361" spans="2:11" hidden="1" x14ac:dyDescent="0.2">
      <c r="B59361" s="88"/>
      <c r="C59361" s="88"/>
      <c r="D59361" s="88"/>
      <c r="E59361" s="88"/>
      <c r="F59361" s="88"/>
      <c r="G59361" s="88"/>
      <c r="H59361" s="88"/>
      <c r="I59361" s="88"/>
      <c r="J59361" s="88"/>
      <c r="K59361" s="88"/>
    </row>
    <row r="59362" spans="2:11" hidden="1" x14ac:dyDescent="0.2">
      <c r="B59362" s="88"/>
      <c r="C59362" s="88"/>
      <c r="D59362" s="88"/>
      <c r="E59362" s="88"/>
      <c r="F59362" s="88"/>
      <c r="G59362" s="88"/>
      <c r="H59362" s="88"/>
      <c r="I59362" s="88"/>
      <c r="J59362" s="88"/>
      <c r="K59362" s="88"/>
    </row>
    <row r="59363" spans="2:11" hidden="1" x14ac:dyDescent="0.2">
      <c r="B59363" s="88"/>
      <c r="C59363" s="88"/>
      <c r="D59363" s="88"/>
      <c r="E59363" s="88"/>
      <c r="F59363" s="88"/>
      <c r="G59363" s="88"/>
      <c r="H59363" s="88"/>
      <c r="I59363" s="88"/>
      <c r="J59363" s="88"/>
      <c r="K59363" s="88"/>
    </row>
    <row r="59364" spans="2:11" hidden="1" x14ac:dyDescent="0.2">
      <c r="B59364" s="88"/>
      <c r="C59364" s="88"/>
      <c r="D59364" s="88"/>
      <c r="E59364" s="88"/>
      <c r="F59364" s="88"/>
      <c r="G59364" s="88"/>
      <c r="H59364" s="88"/>
      <c r="I59364" s="88"/>
      <c r="J59364" s="88"/>
      <c r="K59364" s="88"/>
    </row>
    <row r="59365" spans="2:11" hidden="1" x14ac:dyDescent="0.2">
      <c r="B59365" s="88"/>
      <c r="C59365" s="88"/>
      <c r="D59365" s="88"/>
      <c r="E59365" s="88"/>
      <c r="F59365" s="88"/>
      <c r="G59365" s="88"/>
      <c r="H59365" s="88"/>
      <c r="I59365" s="88"/>
      <c r="J59365" s="88"/>
      <c r="K59365" s="88"/>
    </row>
    <row r="59366" spans="2:11" hidden="1" x14ac:dyDescent="0.2">
      <c r="B59366" s="88"/>
      <c r="C59366" s="88"/>
      <c r="D59366" s="88"/>
      <c r="E59366" s="88"/>
      <c r="F59366" s="88"/>
      <c r="G59366" s="88"/>
      <c r="H59366" s="88"/>
      <c r="I59366" s="88"/>
      <c r="J59366" s="88"/>
      <c r="K59366" s="88"/>
    </row>
    <row r="59367" spans="2:11" hidden="1" x14ac:dyDescent="0.2">
      <c r="B59367" s="88"/>
      <c r="C59367" s="88"/>
      <c r="D59367" s="88"/>
      <c r="E59367" s="88"/>
      <c r="F59367" s="88"/>
      <c r="G59367" s="88"/>
      <c r="H59367" s="88"/>
      <c r="I59367" s="88"/>
      <c r="J59367" s="88"/>
      <c r="K59367" s="88"/>
    </row>
    <row r="59368" spans="2:11" hidden="1" x14ac:dyDescent="0.2">
      <c r="B59368" s="88"/>
      <c r="C59368" s="88"/>
      <c r="D59368" s="88"/>
      <c r="E59368" s="88"/>
      <c r="F59368" s="88"/>
      <c r="G59368" s="88"/>
      <c r="H59368" s="88"/>
      <c r="I59368" s="88"/>
      <c r="J59368" s="88"/>
      <c r="K59368" s="88"/>
    </row>
    <row r="59369" spans="2:11" hidden="1" x14ac:dyDescent="0.2">
      <c r="B59369" s="88"/>
      <c r="C59369" s="88"/>
      <c r="D59369" s="88"/>
      <c r="E59369" s="88"/>
      <c r="F59369" s="88"/>
      <c r="G59369" s="88"/>
      <c r="H59369" s="88"/>
      <c r="I59369" s="88"/>
      <c r="J59369" s="88"/>
      <c r="K59369" s="88"/>
    </row>
    <row r="59370" spans="2:11" hidden="1" x14ac:dyDescent="0.2">
      <c r="B59370" s="88"/>
      <c r="C59370" s="88"/>
      <c r="D59370" s="88"/>
      <c r="E59370" s="88"/>
      <c r="F59370" s="88"/>
      <c r="G59370" s="88"/>
      <c r="H59370" s="88"/>
      <c r="I59370" s="88"/>
      <c r="J59370" s="88"/>
      <c r="K59370" s="88"/>
    </row>
    <row r="59371" spans="2:11" hidden="1" x14ac:dyDescent="0.2">
      <c r="B59371" s="88"/>
      <c r="C59371" s="88"/>
      <c r="D59371" s="88"/>
      <c r="E59371" s="88"/>
      <c r="F59371" s="88"/>
      <c r="G59371" s="88"/>
      <c r="H59371" s="88"/>
      <c r="I59371" s="88"/>
      <c r="J59371" s="88"/>
      <c r="K59371" s="88"/>
    </row>
    <row r="59372" spans="2:11" hidden="1" x14ac:dyDescent="0.2">
      <c r="B59372" s="88"/>
      <c r="C59372" s="88"/>
      <c r="D59372" s="88"/>
      <c r="E59372" s="88"/>
      <c r="F59372" s="88"/>
      <c r="G59372" s="88"/>
      <c r="H59372" s="88"/>
      <c r="I59372" s="88"/>
      <c r="J59372" s="88"/>
      <c r="K59372" s="88"/>
    </row>
    <row r="59373" spans="2:11" hidden="1" x14ac:dyDescent="0.2">
      <c r="B59373" s="88"/>
      <c r="C59373" s="88"/>
      <c r="D59373" s="88"/>
      <c r="E59373" s="88"/>
      <c r="F59373" s="88"/>
      <c r="G59373" s="88"/>
      <c r="H59373" s="88"/>
      <c r="I59373" s="88"/>
      <c r="J59373" s="88"/>
      <c r="K59373" s="88"/>
    </row>
    <row r="59374" spans="2:11" hidden="1" x14ac:dyDescent="0.2">
      <c r="B59374" s="88"/>
      <c r="C59374" s="88"/>
      <c r="D59374" s="88"/>
      <c r="E59374" s="88"/>
      <c r="F59374" s="88"/>
      <c r="G59374" s="88"/>
      <c r="H59374" s="88"/>
      <c r="I59374" s="88"/>
      <c r="J59374" s="88"/>
      <c r="K59374" s="88"/>
    </row>
    <row r="59375" spans="2:11" hidden="1" x14ac:dyDescent="0.2">
      <c r="B59375" s="88"/>
      <c r="C59375" s="88"/>
      <c r="D59375" s="88"/>
      <c r="E59375" s="88"/>
      <c r="F59375" s="88"/>
      <c r="G59375" s="88"/>
      <c r="H59375" s="88"/>
      <c r="I59375" s="88"/>
      <c r="J59375" s="88"/>
      <c r="K59375" s="88"/>
    </row>
    <row r="59376" spans="2:11" hidden="1" x14ac:dyDescent="0.2">
      <c r="B59376" s="88"/>
      <c r="C59376" s="88"/>
      <c r="D59376" s="88"/>
      <c r="E59376" s="88"/>
      <c r="F59376" s="88"/>
      <c r="G59376" s="88"/>
      <c r="H59376" s="88"/>
      <c r="I59376" s="88"/>
      <c r="J59376" s="88"/>
      <c r="K59376" s="88"/>
    </row>
    <row r="59377" spans="2:11" hidden="1" x14ac:dyDescent="0.2">
      <c r="B59377" s="88"/>
      <c r="C59377" s="88"/>
      <c r="D59377" s="88"/>
      <c r="E59377" s="88"/>
      <c r="F59377" s="88"/>
      <c r="G59377" s="88"/>
      <c r="H59377" s="88"/>
      <c r="I59377" s="88"/>
      <c r="J59377" s="88"/>
      <c r="K59377" s="88"/>
    </row>
    <row r="59378" spans="2:11" hidden="1" x14ac:dyDescent="0.2">
      <c r="B59378" s="88"/>
      <c r="C59378" s="88"/>
      <c r="D59378" s="88"/>
      <c r="E59378" s="88"/>
      <c r="F59378" s="88"/>
      <c r="G59378" s="88"/>
      <c r="H59378" s="88"/>
      <c r="I59378" s="88"/>
      <c r="J59378" s="88"/>
      <c r="K59378" s="88"/>
    </row>
    <row r="59379" spans="2:11" hidden="1" x14ac:dyDescent="0.2">
      <c r="B59379" s="88"/>
      <c r="C59379" s="88"/>
      <c r="D59379" s="88"/>
      <c r="E59379" s="88"/>
      <c r="F59379" s="88"/>
      <c r="G59379" s="88"/>
      <c r="H59379" s="88"/>
      <c r="I59379" s="88"/>
      <c r="J59379" s="88"/>
      <c r="K59379" s="88"/>
    </row>
    <row r="59380" spans="2:11" hidden="1" x14ac:dyDescent="0.2">
      <c r="B59380" s="88"/>
      <c r="C59380" s="88"/>
      <c r="D59380" s="88"/>
      <c r="E59380" s="88"/>
      <c r="F59380" s="88"/>
      <c r="G59380" s="88"/>
      <c r="H59380" s="88"/>
      <c r="I59380" s="88"/>
      <c r="J59380" s="88"/>
      <c r="K59380" s="88"/>
    </row>
    <row r="59381" spans="2:11" hidden="1" x14ac:dyDescent="0.2">
      <c r="B59381" s="88"/>
      <c r="C59381" s="88"/>
      <c r="D59381" s="88"/>
      <c r="E59381" s="88"/>
      <c r="F59381" s="88"/>
      <c r="G59381" s="88"/>
      <c r="H59381" s="88"/>
      <c r="I59381" s="88"/>
      <c r="J59381" s="88"/>
      <c r="K59381" s="88"/>
    </row>
    <row r="59382" spans="2:11" hidden="1" x14ac:dyDescent="0.2">
      <c r="B59382" s="88"/>
      <c r="C59382" s="88"/>
      <c r="D59382" s="88"/>
      <c r="E59382" s="88"/>
      <c r="F59382" s="88"/>
      <c r="G59382" s="88"/>
      <c r="H59382" s="88"/>
      <c r="I59382" s="88"/>
      <c r="J59382" s="88"/>
      <c r="K59382" s="88"/>
    </row>
    <row r="59383" spans="2:11" hidden="1" x14ac:dyDescent="0.2">
      <c r="B59383" s="88"/>
      <c r="C59383" s="88"/>
      <c r="D59383" s="88"/>
      <c r="E59383" s="88"/>
      <c r="F59383" s="88"/>
      <c r="G59383" s="88"/>
      <c r="H59383" s="88"/>
      <c r="I59383" s="88"/>
      <c r="J59383" s="88"/>
      <c r="K59383" s="88"/>
    </row>
    <row r="59384" spans="2:11" hidden="1" x14ac:dyDescent="0.2">
      <c r="B59384" s="88"/>
      <c r="C59384" s="88"/>
      <c r="D59384" s="88"/>
      <c r="E59384" s="88"/>
      <c r="F59384" s="88"/>
      <c r="G59384" s="88"/>
      <c r="H59384" s="88"/>
      <c r="I59384" s="88"/>
      <c r="J59384" s="88"/>
      <c r="K59384" s="88"/>
    </row>
    <row r="59385" spans="2:11" hidden="1" x14ac:dyDescent="0.2">
      <c r="B59385" s="88"/>
      <c r="C59385" s="88"/>
      <c r="D59385" s="88"/>
      <c r="E59385" s="88"/>
      <c r="F59385" s="88"/>
      <c r="G59385" s="88"/>
      <c r="H59385" s="88"/>
      <c r="I59385" s="88"/>
      <c r="J59385" s="88"/>
      <c r="K59385" s="88"/>
    </row>
    <row r="59386" spans="2:11" hidden="1" x14ac:dyDescent="0.2">
      <c r="B59386" s="88"/>
      <c r="C59386" s="88"/>
      <c r="D59386" s="88"/>
      <c r="E59386" s="88"/>
      <c r="F59386" s="88"/>
      <c r="G59386" s="88"/>
      <c r="H59386" s="88"/>
      <c r="I59386" s="88"/>
      <c r="J59386" s="88"/>
      <c r="K59386" s="88"/>
    </row>
    <row r="59387" spans="2:11" hidden="1" x14ac:dyDescent="0.2">
      <c r="B59387" s="88"/>
      <c r="C59387" s="88"/>
      <c r="D59387" s="88"/>
      <c r="E59387" s="88"/>
      <c r="F59387" s="88"/>
      <c r="G59387" s="88"/>
      <c r="H59387" s="88"/>
      <c r="I59387" s="88"/>
      <c r="J59387" s="88"/>
      <c r="K59387" s="88"/>
    </row>
    <row r="59388" spans="2:11" hidden="1" x14ac:dyDescent="0.2">
      <c r="B59388" s="88"/>
      <c r="C59388" s="88"/>
      <c r="D59388" s="88"/>
      <c r="E59388" s="88"/>
      <c r="F59388" s="88"/>
      <c r="G59388" s="88"/>
      <c r="H59388" s="88"/>
      <c r="I59388" s="88"/>
      <c r="J59388" s="88"/>
      <c r="K59388" s="88"/>
    </row>
    <row r="59389" spans="2:11" hidden="1" x14ac:dyDescent="0.2">
      <c r="B59389" s="88"/>
      <c r="C59389" s="88"/>
      <c r="D59389" s="88"/>
      <c r="E59389" s="88"/>
      <c r="F59389" s="88"/>
      <c r="G59389" s="88"/>
      <c r="H59389" s="88"/>
      <c r="I59389" s="88"/>
      <c r="J59389" s="88"/>
      <c r="K59389" s="88"/>
    </row>
    <row r="59390" spans="2:11" hidden="1" x14ac:dyDescent="0.2">
      <c r="B59390" s="88"/>
      <c r="C59390" s="88"/>
      <c r="D59390" s="88"/>
      <c r="E59390" s="88"/>
      <c r="F59390" s="88"/>
      <c r="G59390" s="88"/>
      <c r="H59390" s="88"/>
      <c r="I59390" s="88"/>
      <c r="J59390" s="88"/>
      <c r="K59390" s="88"/>
    </row>
    <row r="59391" spans="2:11" hidden="1" x14ac:dyDescent="0.2">
      <c r="B59391" s="88"/>
      <c r="C59391" s="88"/>
      <c r="D59391" s="88"/>
      <c r="E59391" s="88"/>
      <c r="F59391" s="88"/>
      <c r="G59391" s="88"/>
      <c r="H59391" s="88"/>
      <c r="I59391" s="88"/>
      <c r="J59391" s="88"/>
      <c r="K59391" s="88"/>
    </row>
    <row r="59392" spans="2:11" hidden="1" x14ac:dyDescent="0.2">
      <c r="B59392" s="88"/>
      <c r="C59392" s="88"/>
      <c r="D59392" s="88"/>
      <c r="E59392" s="88"/>
      <c r="F59392" s="88"/>
      <c r="G59392" s="88"/>
      <c r="H59392" s="88"/>
      <c r="I59392" s="88"/>
      <c r="J59392" s="88"/>
      <c r="K59392" s="88"/>
    </row>
    <row r="59393" spans="2:11" hidden="1" x14ac:dyDescent="0.2">
      <c r="B59393" s="88"/>
      <c r="C59393" s="88"/>
      <c r="D59393" s="88"/>
      <c r="E59393" s="88"/>
      <c r="F59393" s="88"/>
      <c r="G59393" s="88"/>
      <c r="H59393" s="88"/>
      <c r="I59393" s="88"/>
      <c r="J59393" s="88"/>
      <c r="K59393" s="88"/>
    </row>
    <row r="59394" spans="2:11" hidden="1" x14ac:dyDescent="0.2">
      <c r="B59394" s="88"/>
      <c r="C59394" s="88"/>
      <c r="D59394" s="88"/>
      <c r="E59394" s="88"/>
      <c r="F59394" s="88"/>
      <c r="G59394" s="88"/>
      <c r="H59394" s="88"/>
      <c r="I59394" s="88"/>
      <c r="J59394" s="88"/>
      <c r="K59394" s="88"/>
    </row>
    <row r="59395" spans="2:11" hidden="1" x14ac:dyDescent="0.2">
      <c r="B59395" s="88"/>
      <c r="C59395" s="88"/>
      <c r="D59395" s="88"/>
      <c r="E59395" s="88"/>
      <c r="F59395" s="88"/>
      <c r="G59395" s="88"/>
      <c r="H59395" s="88"/>
      <c r="I59395" s="88"/>
      <c r="J59395" s="88"/>
      <c r="K59395" s="88"/>
    </row>
    <row r="59396" spans="2:11" hidden="1" x14ac:dyDescent="0.2">
      <c r="B59396" s="88"/>
      <c r="C59396" s="88"/>
      <c r="D59396" s="88"/>
      <c r="E59396" s="88"/>
      <c r="F59396" s="88"/>
      <c r="G59396" s="88"/>
      <c r="H59396" s="88"/>
      <c r="I59396" s="88"/>
      <c r="J59396" s="88"/>
      <c r="K59396" s="88"/>
    </row>
    <row r="59397" spans="2:11" hidden="1" x14ac:dyDescent="0.2">
      <c r="B59397" s="88"/>
      <c r="C59397" s="88"/>
      <c r="D59397" s="88"/>
      <c r="E59397" s="88"/>
      <c r="F59397" s="88"/>
      <c r="G59397" s="88"/>
      <c r="H59397" s="88"/>
      <c r="I59397" s="88"/>
      <c r="J59397" s="88"/>
      <c r="K59397" s="88"/>
    </row>
    <row r="59398" spans="2:11" hidden="1" x14ac:dyDescent="0.2">
      <c r="B59398" s="88"/>
      <c r="C59398" s="88"/>
      <c r="D59398" s="88"/>
      <c r="E59398" s="88"/>
      <c r="F59398" s="88"/>
      <c r="G59398" s="88"/>
      <c r="H59398" s="88"/>
      <c r="I59398" s="88"/>
      <c r="J59398" s="88"/>
      <c r="K59398" s="88"/>
    </row>
    <row r="59399" spans="2:11" hidden="1" x14ac:dyDescent="0.2">
      <c r="B59399" s="88"/>
      <c r="C59399" s="88"/>
      <c r="D59399" s="88"/>
      <c r="E59399" s="88"/>
      <c r="F59399" s="88"/>
      <c r="G59399" s="88"/>
      <c r="H59399" s="88"/>
      <c r="I59399" s="88"/>
      <c r="J59399" s="88"/>
      <c r="K59399" s="88"/>
    </row>
    <row r="59400" spans="2:11" hidden="1" x14ac:dyDescent="0.2">
      <c r="B59400" s="88"/>
      <c r="C59400" s="88"/>
      <c r="D59400" s="88"/>
      <c r="E59400" s="88"/>
      <c r="F59400" s="88"/>
      <c r="G59400" s="88"/>
      <c r="H59400" s="88"/>
      <c r="I59400" s="88"/>
      <c r="J59400" s="88"/>
      <c r="K59400" s="88"/>
    </row>
    <row r="59401" spans="2:11" hidden="1" x14ac:dyDescent="0.2">
      <c r="B59401" s="88"/>
      <c r="C59401" s="88"/>
      <c r="D59401" s="88"/>
      <c r="E59401" s="88"/>
      <c r="F59401" s="88"/>
      <c r="G59401" s="88"/>
      <c r="H59401" s="88"/>
      <c r="I59401" s="88"/>
      <c r="J59401" s="88"/>
      <c r="K59401" s="88"/>
    </row>
    <row r="59402" spans="2:11" hidden="1" x14ac:dyDescent="0.2">
      <c r="B59402" s="88"/>
      <c r="C59402" s="88"/>
      <c r="D59402" s="88"/>
      <c r="E59402" s="88"/>
      <c r="F59402" s="88"/>
      <c r="G59402" s="88"/>
      <c r="H59402" s="88"/>
      <c r="I59402" s="88"/>
      <c r="J59402" s="88"/>
      <c r="K59402" s="88"/>
    </row>
    <row r="59403" spans="2:11" hidden="1" x14ac:dyDescent="0.2">
      <c r="B59403" s="88"/>
      <c r="C59403" s="88"/>
      <c r="D59403" s="88"/>
      <c r="E59403" s="88"/>
      <c r="F59403" s="88"/>
      <c r="G59403" s="88"/>
      <c r="H59403" s="88"/>
      <c r="I59403" s="88"/>
      <c r="J59403" s="88"/>
      <c r="K59403" s="88"/>
    </row>
    <row r="59404" spans="2:11" hidden="1" x14ac:dyDescent="0.2">
      <c r="B59404" s="88"/>
      <c r="C59404" s="88"/>
      <c r="D59404" s="88"/>
      <c r="E59404" s="88"/>
      <c r="F59404" s="88"/>
      <c r="G59404" s="88"/>
      <c r="H59404" s="88"/>
      <c r="I59404" s="88"/>
      <c r="J59404" s="88"/>
      <c r="K59404" s="88"/>
    </row>
    <row r="59405" spans="2:11" hidden="1" x14ac:dyDescent="0.2">
      <c r="B59405" s="88"/>
      <c r="C59405" s="88"/>
      <c r="D59405" s="88"/>
      <c r="E59405" s="88"/>
      <c r="F59405" s="88"/>
      <c r="G59405" s="88"/>
      <c r="H59405" s="88"/>
      <c r="I59405" s="88"/>
      <c r="J59405" s="88"/>
      <c r="K59405" s="88"/>
    </row>
    <row r="59406" spans="2:11" hidden="1" x14ac:dyDescent="0.2">
      <c r="B59406" s="88"/>
      <c r="C59406" s="88"/>
      <c r="D59406" s="88"/>
      <c r="E59406" s="88"/>
      <c r="F59406" s="88"/>
      <c r="G59406" s="88"/>
      <c r="H59406" s="88"/>
      <c r="I59406" s="88"/>
      <c r="J59406" s="88"/>
      <c r="K59406" s="88"/>
    </row>
    <row r="59407" spans="2:11" hidden="1" x14ac:dyDescent="0.2">
      <c r="B59407" s="88"/>
      <c r="C59407" s="88"/>
      <c r="D59407" s="88"/>
      <c r="E59407" s="88"/>
      <c r="F59407" s="88"/>
      <c r="G59407" s="88"/>
      <c r="H59407" s="88"/>
      <c r="I59407" s="88"/>
      <c r="J59407" s="88"/>
      <c r="K59407" s="88"/>
    </row>
    <row r="59408" spans="2:11" hidden="1" x14ac:dyDescent="0.2">
      <c r="B59408" s="88"/>
      <c r="C59408" s="88"/>
      <c r="D59408" s="88"/>
      <c r="E59408" s="88"/>
      <c r="F59408" s="88"/>
      <c r="G59408" s="88"/>
      <c r="H59408" s="88"/>
      <c r="I59408" s="88"/>
      <c r="J59408" s="88"/>
      <c r="K59408" s="88"/>
    </row>
    <row r="59409" spans="2:11" hidden="1" x14ac:dyDescent="0.2">
      <c r="B59409" s="88"/>
      <c r="C59409" s="88"/>
      <c r="D59409" s="88"/>
      <c r="E59409" s="88"/>
      <c r="F59409" s="88"/>
      <c r="G59409" s="88"/>
      <c r="H59409" s="88"/>
      <c r="I59409" s="88"/>
      <c r="J59409" s="88"/>
      <c r="K59409" s="88"/>
    </row>
    <row r="59410" spans="2:11" hidden="1" x14ac:dyDescent="0.2">
      <c r="B59410" s="88"/>
      <c r="C59410" s="88"/>
      <c r="D59410" s="88"/>
      <c r="E59410" s="88"/>
      <c r="F59410" s="88"/>
      <c r="G59410" s="88"/>
      <c r="H59410" s="88"/>
      <c r="I59410" s="88"/>
      <c r="J59410" s="88"/>
      <c r="K59410" s="88"/>
    </row>
    <row r="59411" spans="2:11" hidden="1" x14ac:dyDescent="0.2">
      <c r="B59411" s="88"/>
      <c r="C59411" s="88"/>
      <c r="D59411" s="88"/>
      <c r="E59411" s="88"/>
      <c r="F59411" s="88"/>
      <c r="G59411" s="88"/>
      <c r="H59411" s="88"/>
      <c r="I59411" s="88"/>
      <c r="J59411" s="88"/>
      <c r="K59411" s="88"/>
    </row>
    <row r="59412" spans="2:11" hidden="1" x14ac:dyDescent="0.2">
      <c r="B59412" s="88"/>
      <c r="C59412" s="88"/>
      <c r="D59412" s="88"/>
      <c r="E59412" s="88"/>
      <c r="F59412" s="88"/>
      <c r="G59412" s="88"/>
      <c r="H59412" s="88"/>
      <c r="I59412" s="88"/>
      <c r="J59412" s="88"/>
      <c r="K59412" s="88"/>
    </row>
    <row r="59413" spans="2:11" hidden="1" x14ac:dyDescent="0.2">
      <c r="B59413" s="88"/>
      <c r="C59413" s="88"/>
      <c r="D59413" s="88"/>
      <c r="E59413" s="88"/>
      <c r="F59413" s="88"/>
      <c r="G59413" s="88"/>
      <c r="H59413" s="88"/>
      <c r="I59413" s="88"/>
      <c r="J59413" s="88"/>
      <c r="K59413" s="88"/>
    </row>
    <row r="59414" spans="2:11" hidden="1" x14ac:dyDescent="0.2">
      <c r="B59414" s="88"/>
      <c r="C59414" s="88"/>
      <c r="D59414" s="88"/>
      <c r="E59414" s="88"/>
      <c r="F59414" s="88"/>
      <c r="G59414" s="88"/>
      <c r="H59414" s="88"/>
      <c r="I59414" s="88"/>
      <c r="J59414" s="88"/>
      <c r="K59414" s="88"/>
    </row>
    <row r="59415" spans="2:11" hidden="1" x14ac:dyDescent="0.2">
      <c r="B59415" s="88"/>
      <c r="C59415" s="88"/>
      <c r="D59415" s="88"/>
      <c r="E59415" s="88"/>
      <c r="F59415" s="88"/>
      <c r="G59415" s="88"/>
      <c r="H59415" s="88"/>
      <c r="I59415" s="88"/>
      <c r="J59415" s="88"/>
      <c r="K59415" s="88"/>
    </row>
    <row r="59416" spans="2:11" hidden="1" x14ac:dyDescent="0.2">
      <c r="B59416" s="88"/>
      <c r="C59416" s="88"/>
      <c r="D59416" s="88"/>
      <c r="E59416" s="88"/>
      <c r="F59416" s="88"/>
      <c r="G59416" s="88"/>
      <c r="H59416" s="88"/>
      <c r="I59416" s="88"/>
      <c r="J59416" s="88"/>
      <c r="K59416" s="88"/>
    </row>
    <row r="59417" spans="2:11" hidden="1" x14ac:dyDescent="0.2">
      <c r="B59417" s="88"/>
      <c r="C59417" s="88"/>
      <c r="D59417" s="88"/>
      <c r="E59417" s="88"/>
      <c r="F59417" s="88"/>
      <c r="G59417" s="88"/>
      <c r="H59417" s="88"/>
      <c r="I59417" s="88"/>
      <c r="J59417" s="88"/>
      <c r="K59417" s="88"/>
    </row>
    <row r="59418" spans="2:11" hidden="1" x14ac:dyDescent="0.2">
      <c r="B59418" s="88"/>
      <c r="C59418" s="88"/>
      <c r="D59418" s="88"/>
      <c r="E59418" s="88"/>
      <c r="F59418" s="88"/>
      <c r="G59418" s="88"/>
      <c r="H59418" s="88"/>
      <c r="I59418" s="88"/>
      <c r="J59418" s="88"/>
      <c r="K59418" s="88"/>
    </row>
    <row r="59419" spans="2:11" hidden="1" x14ac:dyDescent="0.2">
      <c r="B59419" s="88"/>
      <c r="C59419" s="88"/>
      <c r="D59419" s="88"/>
      <c r="E59419" s="88"/>
      <c r="F59419" s="88"/>
      <c r="G59419" s="88"/>
      <c r="H59419" s="88"/>
      <c r="I59419" s="88"/>
      <c r="J59419" s="88"/>
      <c r="K59419" s="88"/>
    </row>
    <row r="59420" spans="2:11" hidden="1" x14ac:dyDescent="0.2">
      <c r="B59420" s="88"/>
      <c r="C59420" s="88"/>
      <c r="D59420" s="88"/>
      <c r="E59420" s="88"/>
      <c r="F59420" s="88"/>
      <c r="G59420" s="88"/>
      <c r="H59420" s="88"/>
      <c r="I59420" s="88"/>
      <c r="J59420" s="88"/>
      <c r="K59420" s="88"/>
    </row>
    <row r="59421" spans="2:11" hidden="1" x14ac:dyDescent="0.2">
      <c r="B59421" s="88"/>
      <c r="C59421" s="88"/>
      <c r="D59421" s="88"/>
      <c r="E59421" s="88"/>
      <c r="F59421" s="88"/>
      <c r="G59421" s="88"/>
      <c r="H59421" s="88"/>
      <c r="I59421" s="88"/>
      <c r="J59421" s="88"/>
      <c r="K59421" s="88"/>
    </row>
    <row r="59422" spans="2:11" hidden="1" x14ac:dyDescent="0.2">
      <c r="B59422" s="88"/>
      <c r="C59422" s="88"/>
      <c r="D59422" s="88"/>
      <c r="E59422" s="88"/>
      <c r="F59422" s="88"/>
      <c r="G59422" s="88"/>
      <c r="H59422" s="88"/>
      <c r="I59422" s="88"/>
      <c r="J59422" s="88"/>
      <c r="K59422" s="88"/>
    </row>
    <row r="59423" spans="2:11" hidden="1" x14ac:dyDescent="0.2">
      <c r="B59423" s="88"/>
      <c r="C59423" s="88"/>
      <c r="D59423" s="88"/>
      <c r="E59423" s="88"/>
      <c r="F59423" s="88"/>
      <c r="G59423" s="88"/>
      <c r="H59423" s="88"/>
      <c r="I59423" s="88"/>
      <c r="J59423" s="88"/>
      <c r="K59423" s="88"/>
    </row>
    <row r="59424" spans="2:11" hidden="1" x14ac:dyDescent="0.2">
      <c r="B59424" s="88"/>
      <c r="C59424" s="88"/>
      <c r="D59424" s="88"/>
      <c r="E59424" s="88"/>
      <c r="F59424" s="88"/>
      <c r="G59424" s="88"/>
      <c r="H59424" s="88"/>
      <c r="I59424" s="88"/>
      <c r="J59424" s="88"/>
      <c r="K59424" s="88"/>
    </row>
    <row r="59425" spans="2:11" hidden="1" x14ac:dyDescent="0.2">
      <c r="B59425" s="88"/>
      <c r="C59425" s="88"/>
      <c r="D59425" s="88"/>
      <c r="E59425" s="88"/>
      <c r="F59425" s="88"/>
      <c r="G59425" s="88"/>
      <c r="H59425" s="88"/>
      <c r="I59425" s="88"/>
      <c r="J59425" s="88"/>
      <c r="K59425" s="88"/>
    </row>
    <row r="59426" spans="2:11" hidden="1" x14ac:dyDescent="0.2">
      <c r="B59426" s="88"/>
      <c r="C59426" s="88"/>
      <c r="D59426" s="88"/>
      <c r="E59426" s="88"/>
      <c r="F59426" s="88"/>
      <c r="G59426" s="88"/>
      <c r="H59426" s="88"/>
      <c r="I59426" s="88"/>
      <c r="J59426" s="88"/>
      <c r="K59426" s="88"/>
    </row>
    <row r="59427" spans="2:11" hidden="1" x14ac:dyDescent="0.2">
      <c r="B59427" s="88"/>
      <c r="C59427" s="88"/>
      <c r="D59427" s="88"/>
      <c r="E59427" s="88"/>
      <c r="F59427" s="88"/>
      <c r="G59427" s="88"/>
      <c r="H59427" s="88"/>
      <c r="I59427" s="88"/>
      <c r="J59427" s="88"/>
      <c r="K59427" s="88"/>
    </row>
    <row r="59428" spans="2:11" hidden="1" x14ac:dyDescent="0.2">
      <c r="B59428" s="88"/>
      <c r="C59428" s="88"/>
      <c r="D59428" s="88"/>
      <c r="E59428" s="88"/>
      <c r="F59428" s="88"/>
      <c r="G59428" s="88"/>
      <c r="H59428" s="88"/>
      <c r="I59428" s="88"/>
      <c r="J59428" s="88"/>
      <c r="K59428" s="88"/>
    </row>
    <row r="59429" spans="2:11" hidden="1" x14ac:dyDescent="0.2">
      <c r="B59429" s="88"/>
      <c r="C59429" s="88"/>
      <c r="D59429" s="88"/>
      <c r="E59429" s="88"/>
      <c r="F59429" s="88"/>
      <c r="G59429" s="88"/>
      <c r="H59429" s="88"/>
      <c r="I59429" s="88"/>
      <c r="J59429" s="88"/>
      <c r="K59429" s="88"/>
    </row>
    <row r="59430" spans="2:11" hidden="1" x14ac:dyDescent="0.2">
      <c r="B59430" s="88"/>
      <c r="C59430" s="88"/>
      <c r="D59430" s="88"/>
      <c r="E59430" s="88"/>
      <c r="F59430" s="88"/>
      <c r="G59430" s="88"/>
      <c r="H59430" s="88"/>
      <c r="I59430" s="88"/>
      <c r="J59430" s="88"/>
      <c r="K59430" s="88"/>
    </row>
    <row r="59431" spans="2:11" hidden="1" x14ac:dyDescent="0.2">
      <c r="B59431" s="88"/>
      <c r="C59431" s="88"/>
      <c r="D59431" s="88"/>
      <c r="E59431" s="88"/>
      <c r="F59431" s="88"/>
      <c r="G59431" s="88"/>
      <c r="H59431" s="88"/>
      <c r="I59431" s="88"/>
      <c r="J59431" s="88"/>
      <c r="K59431" s="88"/>
    </row>
    <row r="59432" spans="2:11" hidden="1" x14ac:dyDescent="0.2">
      <c r="B59432" s="88"/>
      <c r="C59432" s="88"/>
      <c r="D59432" s="88"/>
      <c r="E59432" s="88"/>
      <c r="F59432" s="88"/>
      <c r="G59432" s="88"/>
      <c r="H59432" s="88"/>
      <c r="I59432" s="88"/>
      <c r="J59432" s="88"/>
      <c r="K59432" s="88"/>
    </row>
    <row r="59433" spans="2:11" hidden="1" x14ac:dyDescent="0.2">
      <c r="B59433" s="88"/>
      <c r="C59433" s="88"/>
      <c r="D59433" s="88"/>
      <c r="E59433" s="88"/>
      <c r="F59433" s="88"/>
      <c r="G59433" s="88"/>
      <c r="H59433" s="88"/>
      <c r="I59433" s="88"/>
      <c r="J59433" s="88"/>
      <c r="K59433" s="88"/>
    </row>
    <row r="59434" spans="2:11" hidden="1" x14ac:dyDescent="0.2">
      <c r="B59434" s="88"/>
      <c r="C59434" s="88"/>
      <c r="D59434" s="88"/>
      <c r="E59434" s="88"/>
      <c r="F59434" s="88"/>
      <c r="G59434" s="88"/>
      <c r="H59434" s="88"/>
      <c r="I59434" s="88"/>
      <c r="J59434" s="88"/>
      <c r="K59434" s="88"/>
    </row>
    <row r="59435" spans="2:11" hidden="1" x14ac:dyDescent="0.2">
      <c r="B59435" s="88"/>
      <c r="C59435" s="88"/>
      <c r="D59435" s="88"/>
      <c r="E59435" s="88"/>
      <c r="F59435" s="88"/>
      <c r="G59435" s="88"/>
      <c r="H59435" s="88"/>
      <c r="I59435" s="88"/>
      <c r="J59435" s="88"/>
      <c r="K59435" s="88"/>
    </row>
    <row r="59436" spans="2:11" hidden="1" x14ac:dyDescent="0.2">
      <c r="B59436" s="88"/>
      <c r="C59436" s="88"/>
      <c r="D59436" s="88"/>
      <c r="E59436" s="88"/>
      <c r="F59436" s="88"/>
      <c r="G59436" s="88"/>
      <c r="H59436" s="88"/>
      <c r="I59436" s="88"/>
      <c r="J59436" s="88"/>
      <c r="K59436" s="88"/>
    </row>
    <row r="59437" spans="2:11" hidden="1" x14ac:dyDescent="0.2">
      <c r="B59437" s="88"/>
      <c r="C59437" s="88"/>
      <c r="D59437" s="88"/>
      <c r="E59437" s="88"/>
      <c r="F59437" s="88"/>
      <c r="G59437" s="88"/>
      <c r="H59437" s="88"/>
      <c r="I59437" s="88"/>
      <c r="J59437" s="88"/>
      <c r="K59437" s="88"/>
    </row>
    <row r="59438" spans="2:11" hidden="1" x14ac:dyDescent="0.2">
      <c r="B59438" s="88"/>
      <c r="C59438" s="88"/>
      <c r="D59438" s="88"/>
      <c r="E59438" s="88"/>
      <c r="F59438" s="88"/>
      <c r="G59438" s="88"/>
      <c r="H59438" s="88"/>
      <c r="I59438" s="88"/>
      <c r="J59438" s="88"/>
      <c r="K59438" s="88"/>
    </row>
    <row r="59439" spans="2:11" hidden="1" x14ac:dyDescent="0.2">
      <c r="B59439" s="88"/>
      <c r="C59439" s="88"/>
      <c r="D59439" s="88"/>
      <c r="E59439" s="88"/>
      <c r="F59439" s="88"/>
      <c r="G59439" s="88"/>
      <c r="H59439" s="88"/>
      <c r="I59439" s="88"/>
      <c r="J59439" s="88"/>
      <c r="K59439" s="88"/>
    </row>
    <row r="59440" spans="2:11" hidden="1" x14ac:dyDescent="0.2">
      <c r="B59440" s="88"/>
      <c r="C59440" s="88"/>
      <c r="D59440" s="88"/>
      <c r="E59440" s="88"/>
      <c r="F59440" s="88"/>
      <c r="G59440" s="88"/>
      <c r="H59440" s="88"/>
      <c r="I59440" s="88"/>
      <c r="J59440" s="88"/>
      <c r="K59440" s="88"/>
    </row>
    <row r="59441" spans="2:11" hidden="1" x14ac:dyDescent="0.2">
      <c r="B59441" s="88"/>
      <c r="C59441" s="88"/>
      <c r="D59441" s="88"/>
      <c r="E59441" s="88"/>
      <c r="F59441" s="88"/>
      <c r="G59441" s="88"/>
      <c r="H59441" s="88"/>
      <c r="I59441" s="88"/>
      <c r="J59441" s="88"/>
      <c r="K59441" s="88"/>
    </row>
    <row r="59442" spans="2:11" hidden="1" x14ac:dyDescent="0.2">
      <c r="B59442" s="88"/>
      <c r="C59442" s="88"/>
      <c r="D59442" s="88"/>
      <c r="E59442" s="88"/>
      <c r="F59442" s="88"/>
      <c r="G59442" s="88"/>
      <c r="H59442" s="88"/>
      <c r="I59442" s="88"/>
      <c r="J59442" s="88"/>
      <c r="K59442" s="88"/>
    </row>
    <row r="59443" spans="2:11" hidden="1" x14ac:dyDescent="0.2">
      <c r="B59443" s="88"/>
      <c r="C59443" s="88"/>
      <c r="D59443" s="88"/>
      <c r="E59443" s="88"/>
      <c r="F59443" s="88"/>
      <c r="G59443" s="88"/>
      <c r="H59443" s="88"/>
      <c r="I59443" s="88"/>
      <c r="J59443" s="88"/>
      <c r="K59443" s="88"/>
    </row>
    <row r="59444" spans="2:11" hidden="1" x14ac:dyDescent="0.2">
      <c r="B59444" s="88"/>
      <c r="C59444" s="88"/>
      <c r="D59444" s="88"/>
      <c r="E59444" s="88"/>
      <c r="F59444" s="88"/>
      <c r="G59444" s="88"/>
      <c r="H59444" s="88"/>
      <c r="I59444" s="88"/>
      <c r="J59444" s="88"/>
      <c r="K59444" s="88"/>
    </row>
    <row r="59445" spans="2:11" hidden="1" x14ac:dyDescent="0.2">
      <c r="B59445" s="88"/>
      <c r="C59445" s="88"/>
      <c r="D59445" s="88"/>
      <c r="E59445" s="88"/>
      <c r="F59445" s="88"/>
      <c r="G59445" s="88"/>
      <c r="H59445" s="88"/>
      <c r="I59445" s="88"/>
      <c r="J59445" s="88"/>
      <c r="K59445" s="88"/>
    </row>
    <row r="59446" spans="2:11" hidden="1" x14ac:dyDescent="0.2">
      <c r="B59446" s="88"/>
      <c r="C59446" s="88"/>
      <c r="D59446" s="88"/>
      <c r="E59446" s="88"/>
      <c r="F59446" s="88"/>
      <c r="G59446" s="88"/>
      <c r="H59446" s="88"/>
      <c r="I59446" s="88"/>
      <c r="J59446" s="88"/>
      <c r="K59446" s="88"/>
    </row>
    <row r="59447" spans="2:11" hidden="1" x14ac:dyDescent="0.2">
      <c r="B59447" s="88"/>
      <c r="C59447" s="88"/>
      <c r="D59447" s="88"/>
      <c r="E59447" s="88"/>
      <c r="F59447" s="88"/>
      <c r="G59447" s="88"/>
      <c r="H59447" s="88"/>
      <c r="I59447" s="88"/>
      <c r="J59447" s="88"/>
      <c r="K59447" s="88"/>
    </row>
    <row r="59448" spans="2:11" hidden="1" x14ac:dyDescent="0.2">
      <c r="B59448" s="88"/>
      <c r="C59448" s="88"/>
      <c r="D59448" s="88"/>
      <c r="E59448" s="88"/>
      <c r="F59448" s="88"/>
      <c r="G59448" s="88"/>
      <c r="H59448" s="88"/>
      <c r="I59448" s="88"/>
      <c r="J59448" s="88"/>
      <c r="K59448" s="88"/>
    </row>
    <row r="59449" spans="2:11" hidden="1" x14ac:dyDescent="0.2">
      <c r="B59449" s="88"/>
      <c r="C59449" s="88"/>
      <c r="D59449" s="88"/>
      <c r="E59449" s="88"/>
      <c r="F59449" s="88"/>
      <c r="G59449" s="88"/>
      <c r="H59449" s="88"/>
      <c r="I59449" s="88"/>
      <c r="J59449" s="88"/>
      <c r="K59449" s="88"/>
    </row>
    <row r="59450" spans="2:11" hidden="1" x14ac:dyDescent="0.2">
      <c r="B59450" s="88"/>
      <c r="C59450" s="88"/>
      <c r="D59450" s="88"/>
      <c r="E59450" s="88"/>
      <c r="F59450" s="88"/>
      <c r="G59450" s="88"/>
      <c r="H59450" s="88"/>
      <c r="I59450" s="88"/>
      <c r="J59450" s="88"/>
      <c r="K59450" s="88"/>
    </row>
    <row r="59451" spans="2:11" hidden="1" x14ac:dyDescent="0.2">
      <c r="B59451" s="88"/>
      <c r="C59451" s="88"/>
      <c r="D59451" s="88"/>
      <c r="E59451" s="88"/>
      <c r="F59451" s="88"/>
      <c r="G59451" s="88"/>
      <c r="H59451" s="88"/>
      <c r="I59451" s="88"/>
      <c r="J59451" s="88"/>
      <c r="K59451" s="88"/>
    </row>
    <row r="59452" spans="2:11" hidden="1" x14ac:dyDescent="0.2">
      <c r="B59452" s="88"/>
      <c r="C59452" s="88"/>
      <c r="D59452" s="88"/>
      <c r="E59452" s="88"/>
      <c r="F59452" s="88"/>
      <c r="G59452" s="88"/>
      <c r="H59452" s="88"/>
      <c r="I59452" s="88"/>
      <c r="J59452" s="88"/>
      <c r="K59452" s="88"/>
    </row>
    <row r="59453" spans="2:11" hidden="1" x14ac:dyDescent="0.2">
      <c r="B59453" s="88"/>
      <c r="C59453" s="88"/>
      <c r="D59453" s="88"/>
      <c r="E59453" s="88"/>
      <c r="F59453" s="88"/>
      <c r="G59453" s="88"/>
      <c r="H59453" s="88"/>
      <c r="I59453" s="88"/>
      <c r="J59453" s="88"/>
      <c r="K59453" s="88"/>
    </row>
    <row r="59454" spans="2:11" hidden="1" x14ac:dyDescent="0.2">
      <c r="B59454" s="88"/>
      <c r="C59454" s="88"/>
      <c r="D59454" s="88"/>
      <c r="E59454" s="88"/>
      <c r="F59454" s="88"/>
      <c r="G59454" s="88"/>
      <c r="H59454" s="88"/>
      <c r="I59454" s="88"/>
      <c r="J59454" s="88"/>
      <c r="K59454" s="88"/>
    </row>
    <row r="59455" spans="2:11" hidden="1" x14ac:dyDescent="0.2">
      <c r="B59455" s="88"/>
      <c r="C59455" s="88"/>
      <c r="D59455" s="88"/>
      <c r="E59455" s="88"/>
      <c r="F59455" s="88"/>
      <c r="G59455" s="88"/>
      <c r="H59455" s="88"/>
      <c r="I59455" s="88"/>
      <c r="J59455" s="88"/>
      <c r="K59455" s="88"/>
    </row>
    <row r="59456" spans="2:11" hidden="1" x14ac:dyDescent="0.2">
      <c r="B59456" s="88"/>
      <c r="C59456" s="88"/>
      <c r="D59456" s="88"/>
      <c r="E59456" s="88"/>
      <c r="F59456" s="88"/>
      <c r="G59456" s="88"/>
      <c r="H59456" s="88"/>
      <c r="I59456" s="88"/>
      <c r="J59456" s="88"/>
      <c r="K59456" s="88"/>
    </row>
    <row r="59457" spans="2:11" hidden="1" x14ac:dyDescent="0.2">
      <c r="B59457" s="88"/>
      <c r="C59457" s="88"/>
      <c r="D59457" s="88"/>
      <c r="E59457" s="88"/>
      <c r="F59457" s="88"/>
      <c r="G59457" s="88"/>
      <c r="H59457" s="88"/>
      <c r="I59457" s="88"/>
      <c r="J59457" s="88"/>
      <c r="K59457" s="88"/>
    </row>
    <row r="59458" spans="2:11" hidden="1" x14ac:dyDescent="0.2">
      <c r="B59458" s="88"/>
      <c r="C59458" s="88"/>
      <c r="D59458" s="88"/>
      <c r="E59458" s="88"/>
      <c r="F59458" s="88"/>
      <c r="G59458" s="88"/>
      <c r="H59458" s="88"/>
      <c r="I59458" s="88"/>
      <c r="J59458" s="88"/>
      <c r="K59458" s="88"/>
    </row>
    <row r="59459" spans="2:11" hidden="1" x14ac:dyDescent="0.2">
      <c r="B59459" s="88"/>
      <c r="C59459" s="88"/>
      <c r="D59459" s="88"/>
      <c r="E59459" s="88"/>
      <c r="F59459" s="88"/>
      <c r="G59459" s="88"/>
      <c r="H59459" s="88"/>
      <c r="I59459" s="88"/>
      <c r="J59459" s="88"/>
      <c r="K59459" s="88"/>
    </row>
    <row r="59460" spans="2:11" hidden="1" x14ac:dyDescent="0.2">
      <c r="B59460" s="88"/>
      <c r="C59460" s="88"/>
      <c r="D59460" s="88"/>
      <c r="E59460" s="88"/>
      <c r="F59460" s="88"/>
      <c r="G59460" s="88"/>
      <c r="H59460" s="88"/>
      <c r="I59460" s="88"/>
      <c r="J59460" s="88"/>
      <c r="K59460" s="88"/>
    </row>
    <row r="59461" spans="2:11" hidden="1" x14ac:dyDescent="0.2">
      <c r="B59461" s="88"/>
      <c r="C59461" s="88"/>
      <c r="D59461" s="88"/>
      <c r="E59461" s="88"/>
      <c r="F59461" s="88"/>
      <c r="G59461" s="88"/>
      <c r="H59461" s="88"/>
      <c r="I59461" s="88"/>
      <c r="J59461" s="88"/>
      <c r="K59461" s="88"/>
    </row>
    <row r="59462" spans="2:11" hidden="1" x14ac:dyDescent="0.2">
      <c r="B59462" s="88"/>
      <c r="C59462" s="88"/>
      <c r="D59462" s="88"/>
      <c r="E59462" s="88"/>
      <c r="F59462" s="88"/>
      <c r="G59462" s="88"/>
      <c r="H59462" s="88"/>
      <c r="I59462" s="88"/>
      <c r="J59462" s="88"/>
      <c r="K59462" s="88"/>
    </row>
    <row r="59463" spans="2:11" hidden="1" x14ac:dyDescent="0.2">
      <c r="B59463" s="88"/>
      <c r="C59463" s="88"/>
      <c r="D59463" s="88"/>
      <c r="E59463" s="88"/>
      <c r="F59463" s="88"/>
      <c r="G59463" s="88"/>
      <c r="H59463" s="88"/>
      <c r="I59463" s="88"/>
      <c r="J59463" s="88"/>
      <c r="K59463" s="88"/>
    </row>
    <row r="59464" spans="2:11" hidden="1" x14ac:dyDescent="0.2">
      <c r="B59464" s="88"/>
      <c r="C59464" s="88"/>
      <c r="D59464" s="88"/>
      <c r="E59464" s="88"/>
      <c r="F59464" s="88"/>
      <c r="G59464" s="88"/>
      <c r="H59464" s="88"/>
      <c r="I59464" s="88"/>
      <c r="J59464" s="88"/>
      <c r="K59464" s="88"/>
    </row>
    <row r="59465" spans="2:11" hidden="1" x14ac:dyDescent="0.2">
      <c r="B59465" s="88"/>
      <c r="C59465" s="88"/>
      <c r="D59465" s="88"/>
      <c r="E59465" s="88"/>
      <c r="F59465" s="88"/>
      <c r="G59465" s="88"/>
      <c r="H59465" s="88"/>
      <c r="I59465" s="88"/>
      <c r="J59465" s="88"/>
      <c r="K59465" s="88"/>
    </row>
    <row r="59466" spans="2:11" hidden="1" x14ac:dyDescent="0.2">
      <c r="B59466" s="88"/>
      <c r="C59466" s="88"/>
      <c r="D59466" s="88"/>
      <c r="E59466" s="88"/>
      <c r="F59466" s="88"/>
      <c r="G59466" s="88"/>
      <c r="H59466" s="88"/>
      <c r="I59466" s="88"/>
      <c r="J59466" s="88"/>
      <c r="K59466" s="88"/>
    </row>
    <row r="59467" spans="2:11" hidden="1" x14ac:dyDescent="0.2">
      <c r="B59467" s="88"/>
      <c r="C59467" s="88"/>
      <c r="D59467" s="88"/>
      <c r="E59467" s="88"/>
      <c r="F59467" s="88"/>
      <c r="G59467" s="88"/>
      <c r="H59467" s="88"/>
      <c r="I59467" s="88"/>
      <c r="J59467" s="88"/>
      <c r="K59467" s="88"/>
    </row>
    <row r="59468" spans="2:11" hidden="1" x14ac:dyDescent="0.2">
      <c r="B59468" s="88"/>
      <c r="C59468" s="88"/>
      <c r="D59468" s="88"/>
      <c r="E59468" s="88"/>
      <c r="F59468" s="88"/>
      <c r="G59468" s="88"/>
      <c r="H59468" s="88"/>
      <c r="I59468" s="88"/>
      <c r="J59468" s="88"/>
      <c r="K59468" s="88"/>
    </row>
    <row r="59469" spans="2:11" hidden="1" x14ac:dyDescent="0.2">
      <c r="B59469" s="88"/>
      <c r="C59469" s="88"/>
      <c r="D59469" s="88"/>
      <c r="E59469" s="88"/>
      <c r="F59469" s="88"/>
      <c r="G59469" s="88"/>
      <c r="H59469" s="88"/>
      <c r="I59469" s="88"/>
      <c r="J59469" s="88"/>
      <c r="K59469" s="88"/>
    </row>
    <row r="59470" spans="2:11" hidden="1" x14ac:dyDescent="0.2">
      <c r="B59470" s="88"/>
      <c r="C59470" s="88"/>
      <c r="D59470" s="88"/>
      <c r="E59470" s="88"/>
      <c r="F59470" s="88"/>
      <c r="G59470" s="88"/>
      <c r="H59470" s="88"/>
      <c r="I59470" s="88"/>
      <c r="J59470" s="88"/>
      <c r="K59470" s="88"/>
    </row>
    <row r="59471" spans="2:11" hidden="1" x14ac:dyDescent="0.2">
      <c r="B59471" s="88"/>
      <c r="C59471" s="88"/>
      <c r="D59471" s="88"/>
      <c r="E59471" s="88"/>
      <c r="F59471" s="88"/>
      <c r="G59471" s="88"/>
      <c r="H59471" s="88"/>
      <c r="I59471" s="88"/>
      <c r="J59471" s="88"/>
      <c r="K59471" s="88"/>
    </row>
    <row r="59472" spans="2:11" hidden="1" x14ac:dyDescent="0.2">
      <c r="B59472" s="88"/>
      <c r="C59472" s="88"/>
      <c r="D59472" s="88"/>
      <c r="E59472" s="88"/>
      <c r="F59472" s="88"/>
      <c r="G59472" s="88"/>
      <c r="H59472" s="88"/>
      <c r="I59472" s="88"/>
      <c r="J59472" s="88"/>
      <c r="K59472" s="88"/>
    </row>
    <row r="59473" spans="2:11" hidden="1" x14ac:dyDescent="0.2">
      <c r="B59473" s="88"/>
      <c r="C59473" s="88"/>
      <c r="D59473" s="88"/>
      <c r="E59473" s="88"/>
      <c r="F59473" s="88"/>
      <c r="G59473" s="88"/>
      <c r="H59473" s="88"/>
      <c r="I59473" s="88"/>
      <c r="J59473" s="88"/>
      <c r="K59473" s="88"/>
    </row>
    <row r="59474" spans="2:11" hidden="1" x14ac:dyDescent="0.2">
      <c r="B59474" s="88"/>
      <c r="C59474" s="88"/>
      <c r="D59474" s="88"/>
      <c r="E59474" s="88"/>
      <c r="F59474" s="88"/>
      <c r="G59474" s="88"/>
      <c r="H59474" s="88"/>
      <c r="I59474" s="88"/>
      <c r="J59474" s="88"/>
      <c r="K59474" s="88"/>
    </row>
    <row r="59475" spans="2:11" hidden="1" x14ac:dyDescent="0.2">
      <c r="B59475" s="88"/>
      <c r="C59475" s="88"/>
      <c r="D59475" s="88"/>
      <c r="E59475" s="88"/>
      <c r="F59475" s="88"/>
      <c r="G59475" s="88"/>
      <c r="H59475" s="88"/>
      <c r="I59475" s="88"/>
      <c r="J59475" s="88"/>
      <c r="K59475" s="88"/>
    </row>
    <row r="59476" spans="2:11" hidden="1" x14ac:dyDescent="0.2">
      <c r="B59476" s="88"/>
      <c r="C59476" s="88"/>
      <c r="D59476" s="88"/>
      <c r="E59476" s="88"/>
      <c r="F59476" s="88"/>
      <c r="G59476" s="88"/>
      <c r="H59476" s="88"/>
      <c r="I59476" s="88"/>
      <c r="J59476" s="88"/>
      <c r="K59476" s="88"/>
    </row>
    <row r="59477" spans="2:11" hidden="1" x14ac:dyDescent="0.2">
      <c r="B59477" s="88"/>
      <c r="C59477" s="88"/>
      <c r="D59477" s="88"/>
      <c r="E59477" s="88"/>
      <c r="F59477" s="88"/>
      <c r="G59477" s="88"/>
      <c r="H59477" s="88"/>
      <c r="I59477" s="88"/>
      <c r="J59477" s="88"/>
      <c r="K59477" s="88"/>
    </row>
    <row r="59478" spans="2:11" hidden="1" x14ac:dyDescent="0.2">
      <c r="B59478" s="88"/>
      <c r="C59478" s="88"/>
      <c r="D59478" s="88"/>
      <c r="E59478" s="88"/>
      <c r="F59478" s="88"/>
      <c r="G59478" s="88"/>
      <c r="H59478" s="88"/>
      <c r="I59478" s="88"/>
      <c r="J59478" s="88"/>
      <c r="K59478" s="88"/>
    </row>
    <row r="59479" spans="2:11" hidden="1" x14ac:dyDescent="0.2">
      <c r="B59479" s="88"/>
      <c r="C59479" s="88"/>
      <c r="D59479" s="88"/>
      <c r="E59479" s="88"/>
      <c r="F59479" s="88"/>
      <c r="G59479" s="88"/>
      <c r="H59479" s="88"/>
      <c r="I59479" s="88"/>
      <c r="J59479" s="88"/>
      <c r="K59479" s="88"/>
    </row>
    <row r="59480" spans="2:11" hidden="1" x14ac:dyDescent="0.2">
      <c r="B59480" s="88"/>
      <c r="C59480" s="88"/>
      <c r="D59480" s="88"/>
      <c r="E59480" s="88"/>
      <c r="F59480" s="88"/>
      <c r="G59480" s="88"/>
      <c r="H59480" s="88"/>
      <c r="I59480" s="88"/>
      <c r="J59480" s="88"/>
      <c r="K59480" s="88"/>
    </row>
    <row r="59481" spans="2:11" hidden="1" x14ac:dyDescent="0.2">
      <c r="B59481" s="88"/>
      <c r="C59481" s="88"/>
      <c r="D59481" s="88"/>
      <c r="E59481" s="88"/>
      <c r="F59481" s="88"/>
      <c r="G59481" s="88"/>
      <c r="H59481" s="88"/>
      <c r="I59481" s="88"/>
      <c r="J59481" s="88"/>
      <c r="K59481" s="88"/>
    </row>
    <row r="59482" spans="2:11" hidden="1" x14ac:dyDescent="0.2">
      <c r="B59482" s="88"/>
      <c r="C59482" s="88"/>
      <c r="D59482" s="88"/>
      <c r="E59482" s="88"/>
      <c r="F59482" s="88"/>
      <c r="G59482" s="88"/>
      <c r="H59482" s="88"/>
      <c r="I59482" s="88"/>
      <c r="J59482" s="88"/>
      <c r="K59482" s="88"/>
    </row>
    <row r="59483" spans="2:11" hidden="1" x14ac:dyDescent="0.2">
      <c r="B59483" s="88"/>
      <c r="C59483" s="88"/>
      <c r="D59483" s="88"/>
      <c r="E59483" s="88"/>
      <c r="F59483" s="88"/>
      <c r="G59483" s="88"/>
      <c r="H59483" s="88"/>
      <c r="I59483" s="88"/>
      <c r="J59483" s="88"/>
      <c r="K59483" s="88"/>
    </row>
    <row r="59484" spans="2:11" hidden="1" x14ac:dyDescent="0.2">
      <c r="B59484" s="88"/>
      <c r="C59484" s="88"/>
      <c r="D59484" s="88"/>
      <c r="E59484" s="88"/>
      <c r="F59484" s="88"/>
      <c r="G59484" s="88"/>
      <c r="H59484" s="88"/>
      <c r="I59484" s="88"/>
      <c r="J59484" s="88"/>
      <c r="K59484" s="88"/>
    </row>
    <row r="59485" spans="2:11" hidden="1" x14ac:dyDescent="0.2">
      <c r="B59485" s="88"/>
      <c r="C59485" s="88"/>
      <c r="D59485" s="88"/>
      <c r="E59485" s="88"/>
      <c r="F59485" s="88"/>
      <c r="G59485" s="88"/>
      <c r="H59485" s="88"/>
      <c r="I59485" s="88"/>
      <c r="J59485" s="88"/>
      <c r="K59485" s="88"/>
    </row>
    <row r="59486" spans="2:11" hidden="1" x14ac:dyDescent="0.2">
      <c r="B59486" s="88"/>
      <c r="C59486" s="88"/>
      <c r="D59486" s="88"/>
      <c r="E59486" s="88"/>
      <c r="F59486" s="88"/>
      <c r="G59486" s="88"/>
      <c r="H59486" s="88"/>
      <c r="I59486" s="88"/>
      <c r="J59486" s="88"/>
      <c r="K59486" s="88"/>
    </row>
    <row r="59487" spans="2:11" hidden="1" x14ac:dyDescent="0.2">
      <c r="B59487" s="88"/>
      <c r="C59487" s="88"/>
      <c r="D59487" s="88"/>
      <c r="E59487" s="88"/>
      <c r="F59487" s="88"/>
      <c r="G59487" s="88"/>
      <c r="H59487" s="88"/>
      <c r="I59487" s="88"/>
      <c r="J59487" s="88"/>
      <c r="K59487" s="88"/>
    </row>
    <row r="59488" spans="2:11" hidden="1" x14ac:dyDescent="0.2">
      <c r="B59488" s="88"/>
      <c r="C59488" s="88"/>
      <c r="D59488" s="88"/>
      <c r="E59488" s="88"/>
      <c r="F59488" s="88"/>
      <c r="G59488" s="88"/>
      <c r="H59488" s="88"/>
      <c r="I59488" s="88"/>
      <c r="J59488" s="88"/>
      <c r="K59488" s="88"/>
    </row>
    <row r="59489" spans="2:11" hidden="1" x14ac:dyDescent="0.2">
      <c r="B59489" s="88"/>
      <c r="C59489" s="88"/>
      <c r="D59489" s="88"/>
      <c r="E59489" s="88"/>
      <c r="F59489" s="88"/>
      <c r="G59489" s="88"/>
      <c r="H59489" s="88"/>
      <c r="I59489" s="88"/>
      <c r="J59489" s="88"/>
      <c r="K59489" s="88"/>
    </row>
    <row r="59490" spans="2:11" hidden="1" x14ac:dyDescent="0.2">
      <c r="B59490" s="88"/>
      <c r="C59490" s="88"/>
      <c r="D59490" s="88"/>
      <c r="E59490" s="88"/>
      <c r="F59490" s="88"/>
      <c r="G59490" s="88"/>
      <c r="H59490" s="88"/>
      <c r="I59490" s="88"/>
      <c r="J59490" s="88"/>
      <c r="K59490" s="88"/>
    </row>
    <row r="59491" spans="2:11" hidden="1" x14ac:dyDescent="0.2">
      <c r="B59491" s="88"/>
      <c r="C59491" s="88"/>
      <c r="D59491" s="88"/>
      <c r="E59491" s="88"/>
      <c r="F59491" s="88"/>
      <c r="G59491" s="88"/>
      <c r="H59491" s="88"/>
      <c r="I59491" s="88"/>
      <c r="J59491" s="88"/>
      <c r="K59491" s="88"/>
    </row>
    <row r="59492" spans="2:11" hidden="1" x14ac:dyDescent="0.2">
      <c r="B59492" s="88"/>
      <c r="C59492" s="88"/>
      <c r="D59492" s="88"/>
      <c r="E59492" s="88"/>
      <c r="F59492" s="88"/>
      <c r="G59492" s="88"/>
      <c r="H59492" s="88"/>
      <c r="I59492" s="88"/>
      <c r="J59492" s="88"/>
      <c r="K59492" s="88"/>
    </row>
    <row r="59493" spans="2:11" hidden="1" x14ac:dyDescent="0.2">
      <c r="B59493" s="88"/>
      <c r="C59493" s="88"/>
      <c r="D59493" s="88"/>
      <c r="E59493" s="88"/>
      <c r="F59493" s="88"/>
      <c r="G59493" s="88"/>
      <c r="H59493" s="88"/>
      <c r="I59493" s="88"/>
      <c r="J59493" s="88"/>
      <c r="K59493" s="88"/>
    </row>
    <row r="59494" spans="2:11" hidden="1" x14ac:dyDescent="0.2">
      <c r="B59494" s="88"/>
      <c r="C59494" s="88"/>
      <c r="D59494" s="88"/>
      <c r="E59494" s="88"/>
      <c r="F59494" s="88"/>
      <c r="G59494" s="88"/>
      <c r="H59494" s="88"/>
      <c r="I59494" s="88"/>
      <c r="J59494" s="88"/>
      <c r="K59494" s="88"/>
    </row>
    <row r="59495" spans="2:11" hidden="1" x14ac:dyDescent="0.2">
      <c r="B59495" s="88"/>
      <c r="C59495" s="88"/>
      <c r="D59495" s="88"/>
      <c r="E59495" s="88"/>
      <c r="F59495" s="88"/>
      <c r="G59495" s="88"/>
      <c r="H59495" s="88"/>
      <c r="I59495" s="88"/>
      <c r="J59495" s="88"/>
      <c r="K59495" s="88"/>
    </row>
    <row r="59496" spans="2:11" hidden="1" x14ac:dyDescent="0.2">
      <c r="B59496" s="88"/>
      <c r="C59496" s="88"/>
      <c r="D59496" s="88"/>
      <c r="E59496" s="88"/>
      <c r="F59496" s="88"/>
      <c r="G59496" s="88"/>
      <c r="H59496" s="88"/>
      <c r="I59496" s="88"/>
      <c r="J59496" s="88"/>
      <c r="K59496" s="88"/>
    </row>
    <row r="59497" spans="2:11" hidden="1" x14ac:dyDescent="0.2">
      <c r="B59497" s="88"/>
      <c r="C59497" s="88"/>
      <c r="D59497" s="88"/>
      <c r="E59497" s="88"/>
      <c r="F59497" s="88"/>
      <c r="G59497" s="88"/>
      <c r="H59497" s="88"/>
      <c r="I59497" s="88"/>
      <c r="J59497" s="88"/>
      <c r="K59497" s="88"/>
    </row>
    <row r="59498" spans="2:11" hidden="1" x14ac:dyDescent="0.2">
      <c r="B59498" s="88"/>
      <c r="C59498" s="88"/>
      <c r="D59498" s="88"/>
      <c r="E59498" s="88"/>
      <c r="F59498" s="88"/>
      <c r="G59498" s="88"/>
      <c r="H59498" s="88"/>
      <c r="I59498" s="88"/>
      <c r="J59498" s="88"/>
      <c r="K59498" s="88"/>
    </row>
    <row r="59499" spans="2:11" hidden="1" x14ac:dyDescent="0.2">
      <c r="B59499" s="88"/>
      <c r="C59499" s="88"/>
      <c r="D59499" s="88"/>
      <c r="E59499" s="88"/>
      <c r="F59499" s="88"/>
      <c r="G59499" s="88"/>
      <c r="H59499" s="88"/>
      <c r="I59499" s="88"/>
      <c r="J59499" s="88"/>
      <c r="K59499" s="88"/>
    </row>
    <row r="59500" spans="2:11" hidden="1" x14ac:dyDescent="0.2">
      <c r="B59500" s="88"/>
      <c r="C59500" s="88"/>
      <c r="D59500" s="88"/>
      <c r="E59500" s="88"/>
      <c r="F59500" s="88"/>
      <c r="G59500" s="88"/>
      <c r="H59500" s="88"/>
      <c r="I59500" s="88"/>
      <c r="J59500" s="88"/>
      <c r="K59500" s="88"/>
    </row>
    <row r="59501" spans="2:11" hidden="1" x14ac:dyDescent="0.2">
      <c r="B59501" s="88"/>
      <c r="C59501" s="88"/>
      <c r="D59501" s="88"/>
      <c r="E59501" s="88"/>
      <c r="F59501" s="88"/>
      <c r="G59501" s="88"/>
      <c r="H59501" s="88"/>
      <c r="I59501" s="88"/>
      <c r="J59501" s="88"/>
      <c r="K59501" s="88"/>
    </row>
    <row r="59502" spans="2:11" hidden="1" x14ac:dyDescent="0.2">
      <c r="B59502" s="88"/>
      <c r="C59502" s="88"/>
      <c r="D59502" s="88"/>
      <c r="E59502" s="88"/>
      <c r="F59502" s="88"/>
      <c r="G59502" s="88"/>
      <c r="H59502" s="88"/>
      <c r="I59502" s="88"/>
      <c r="J59502" s="88"/>
      <c r="K59502" s="88"/>
    </row>
    <row r="59503" spans="2:11" hidden="1" x14ac:dyDescent="0.2">
      <c r="B59503" s="88"/>
      <c r="C59503" s="88"/>
      <c r="D59503" s="88"/>
      <c r="E59503" s="88"/>
      <c r="F59503" s="88"/>
      <c r="G59503" s="88"/>
      <c r="H59503" s="88"/>
      <c r="I59503" s="88"/>
      <c r="J59503" s="88"/>
      <c r="K59503" s="88"/>
    </row>
    <row r="59504" spans="2:11" hidden="1" x14ac:dyDescent="0.2">
      <c r="B59504" s="88"/>
      <c r="C59504" s="88"/>
      <c r="D59504" s="88"/>
      <c r="E59504" s="88"/>
      <c r="F59504" s="88"/>
      <c r="G59504" s="88"/>
      <c r="H59504" s="88"/>
      <c r="I59504" s="88"/>
      <c r="J59504" s="88"/>
      <c r="K59504" s="88"/>
    </row>
    <row r="59505" spans="2:11" hidden="1" x14ac:dyDescent="0.2">
      <c r="B59505" s="88"/>
      <c r="C59505" s="88"/>
      <c r="D59505" s="88"/>
      <c r="E59505" s="88"/>
      <c r="F59505" s="88"/>
      <c r="G59505" s="88"/>
      <c r="H59505" s="88"/>
      <c r="I59505" s="88"/>
      <c r="J59505" s="88"/>
      <c r="K59505" s="88"/>
    </row>
    <row r="59506" spans="2:11" hidden="1" x14ac:dyDescent="0.2">
      <c r="B59506" s="88"/>
      <c r="C59506" s="88"/>
      <c r="D59506" s="88"/>
      <c r="E59506" s="88"/>
      <c r="F59506" s="88"/>
      <c r="G59506" s="88"/>
      <c r="H59506" s="88"/>
      <c r="I59506" s="88"/>
      <c r="J59506" s="88"/>
      <c r="K59506" s="88"/>
    </row>
    <row r="59507" spans="2:11" hidden="1" x14ac:dyDescent="0.2">
      <c r="B59507" s="88"/>
      <c r="C59507" s="88"/>
      <c r="D59507" s="88"/>
      <c r="E59507" s="88"/>
      <c r="F59507" s="88"/>
      <c r="G59507" s="88"/>
      <c r="H59507" s="88"/>
      <c r="I59507" s="88"/>
      <c r="J59507" s="88"/>
      <c r="K59507" s="88"/>
    </row>
    <row r="59508" spans="2:11" hidden="1" x14ac:dyDescent="0.2">
      <c r="B59508" s="88"/>
      <c r="C59508" s="88"/>
      <c r="D59508" s="88"/>
      <c r="E59508" s="88"/>
      <c r="F59508" s="88"/>
      <c r="G59508" s="88"/>
      <c r="H59508" s="88"/>
      <c r="I59508" s="88"/>
      <c r="J59508" s="88"/>
      <c r="K59508" s="88"/>
    </row>
    <row r="59509" spans="2:11" hidden="1" x14ac:dyDescent="0.2">
      <c r="B59509" s="88"/>
      <c r="C59509" s="88"/>
      <c r="D59509" s="88"/>
      <c r="E59509" s="88"/>
      <c r="F59509" s="88"/>
      <c r="G59509" s="88"/>
      <c r="H59509" s="88"/>
      <c r="I59509" s="88"/>
      <c r="J59509" s="88"/>
      <c r="K59509" s="88"/>
    </row>
    <row r="59510" spans="2:11" hidden="1" x14ac:dyDescent="0.2">
      <c r="B59510" s="88"/>
      <c r="C59510" s="88"/>
      <c r="D59510" s="88"/>
      <c r="E59510" s="88"/>
      <c r="F59510" s="88"/>
      <c r="G59510" s="88"/>
      <c r="H59510" s="88"/>
      <c r="I59510" s="88"/>
      <c r="J59510" s="88"/>
      <c r="K59510" s="88"/>
    </row>
    <row r="59511" spans="2:11" hidden="1" x14ac:dyDescent="0.2">
      <c r="B59511" s="88"/>
      <c r="C59511" s="88"/>
      <c r="D59511" s="88"/>
      <c r="E59511" s="88"/>
      <c r="F59511" s="88"/>
      <c r="G59511" s="88"/>
      <c r="H59511" s="88"/>
      <c r="I59511" s="88"/>
      <c r="J59511" s="88"/>
      <c r="K59511" s="88"/>
    </row>
    <row r="59512" spans="2:11" hidden="1" x14ac:dyDescent="0.2">
      <c r="B59512" s="88"/>
      <c r="C59512" s="88"/>
      <c r="D59512" s="88"/>
      <c r="E59512" s="88"/>
      <c r="F59512" s="88"/>
      <c r="G59512" s="88"/>
      <c r="H59512" s="88"/>
      <c r="I59512" s="88"/>
      <c r="J59512" s="88"/>
      <c r="K59512" s="88"/>
    </row>
    <row r="59513" spans="2:11" hidden="1" x14ac:dyDescent="0.2">
      <c r="B59513" s="88"/>
      <c r="C59513" s="88"/>
      <c r="D59513" s="88"/>
      <c r="E59513" s="88"/>
      <c r="F59513" s="88"/>
      <c r="G59513" s="88"/>
      <c r="H59513" s="88"/>
      <c r="I59513" s="88"/>
      <c r="J59513" s="88"/>
      <c r="K59513" s="88"/>
    </row>
    <row r="59514" spans="2:11" hidden="1" x14ac:dyDescent="0.2">
      <c r="B59514" s="88"/>
      <c r="C59514" s="88"/>
      <c r="D59514" s="88"/>
      <c r="E59514" s="88"/>
      <c r="F59514" s="88"/>
      <c r="G59514" s="88"/>
      <c r="H59514" s="88"/>
      <c r="I59514" s="88"/>
      <c r="J59514" s="88"/>
      <c r="K59514" s="88"/>
    </row>
    <row r="59515" spans="2:11" hidden="1" x14ac:dyDescent="0.2">
      <c r="B59515" s="88"/>
      <c r="C59515" s="88"/>
      <c r="D59515" s="88"/>
      <c r="E59515" s="88"/>
      <c r="F59515" s="88"/>
      <c r="G59515" s="88"/>
      <c r="H59515" s="88"/>
      <c r="I59515" s="88"/>
      <c r="J59515" s="88"/>
      <c r="K59515" s="88"/>
    </row>
    <row r="59516" spans="2:11" hidden="1" x14ac:dyDescent="0.2">
      <c r="B59516" s="88"/>
      <c r="C59516" s="88"/>
      <c r="D59516" s="88"/>
      <c r="E59516" s="88"/>
      <c r="F59516" s="88"/>
      <c r="G59516" s="88"/>
      <c r="H59516" s="88"/>
      <c r="I59516" s="88"/>
      <c r="J59516" s="88"/>
      <c r="K59516" s="88"/>
    </row>
    <row r="59517" spans="2:11" hidden="1" x14ac:dyDescent="0.2">
      <c r="B59517" s="88"/>
      <c r="C59517" s="88"/>
      <c r="D59517" s="88"/>
      <c r="E59517" s="88"/>
      <c r="F59517" s="88"/>
      <c r="G59517" s="88"/>
      <c r="H59517" s="88"/>
      <c r="I59517" s="88"/>
      <c r="J59517" s="88"/>
      <c r="K59517" s="88"/>
    </row>
    <row r="59518" spans="2:11" hidden="1" x14ac:dyDescent="0.2">
      <c r="B59518" s="88"/>
      <c r="C59518" s="88"/>
      <c r="D59518" s="88"/>
      <c r="E59518" s="88"/>
      <c r="F59518" s="88"/>
      <c r="G59518" s="88"/>
      <c r="H59518" s="88"/>
      <c r="I59518" s="88"/>
      <c r="J59518" s="88"/>
      <c r="K59518" s="88"/>
    </row>
    <row r="59519" spans="2:11" hidden="1" x14ac:dyDescent="0.2">
      <c r="B59519" s="88"/>
      <c r="C59519" s="88"/>
      <c r="D59519" s="88"/>
      <c r="E59519" s="88"/>
      <c r="F59519" s="88"/>
      <c r="G59519" s="88"/>
      <c r="H59519" s="88"/>
      <c r="I59519" s="88"/>
      <c r="J59519" s="88"/>
      <c r="K59519" s="88"/>
    </row>
    <row r="59520" spans="2:11" hidden="1" x14ac:dyDescent="0.2">
      <c r="B59520" s="88"/>
      <c r="C59520" s="88"/>
      <c r="D59520" s="88"/>
      <c r="E59520" s="88"/>
      <c r="F59520" s="88"/>
      <c r="G59520" s="88"/>
      <c r="H59520" s="88"/>
      <c r="I59520" s="88"/>
      <c r="J59520" s="88"/>
      <c r="K59520" s="88"/>
    </row>
    <row r="59521" spans="2:11" hidden="1" x14ac:dyDescent="0.2">
      <c r="B59521" s="88"/>
      <c r="C59521" s="88"/>
      <c r="D59521" s="88"/>
      <c r="E59521" s="88"/>
      <c r="F59521" s="88"/>
      <c r="G59521" s="88"/>
      <c r="H59521" s="88"/>
      <c r="I59521" s="88"/>
      <c r="J59521" s="88"/>
      <c r="K59521" s="88"/>
    </row>
    <row r="59522" spans="2:11" hidden="1" x14ac:dyDescent="0.2">
      <c r="B59522" s="88"/>
      <c r="C59522" s="88"/>
      <c r="D59522" s="88"/>
      <c r="E59522" s="88"/>
      <c r="F59522" s="88"/>
      <c r="G59522" s="88"/>
      <c r="H59522" s="88"/>
      <c r="I59522" s="88"/>
      <c r="J59522" s="88"/>
      <c r="K59522" s="88"/>
    </row>
    <row r="59523" spans="2:11" hidden="1" x14ac:dyDescent="0.2">
      <c r="B59523" s="88"/>
      <c r="C59523" s="88"/>
      <c r="D59523" s="88"/>
      <c r="E59523" s="88"/>
      <c r="F59523" s="88"/>
      <c r="G59523" s="88"/>
      <c r="H59523" s="88"/>
      <c r="I59523" s="88"/>
      <c r="J59523" s="88"/>
      <c r="K59523" s="88"/>
    </row>
    <row r="59524" spans="2:11" hidden="1" x14ac:dyDescent="0.2">
      <c r="B59524" s="88"/>
      <c r="C59524" s="88"/>
      <c r="D59524" s="88"/>
      <c r="E59524" s="88"/>
      <c r="F59524" s="88"/>
      <c r="G59524" s="88"/>
      <c r="H59524" s="88"/>
      <c r="I59524" s="88"/>
      <c r="J59524" s="88"/>
      <c r="K59524" s="88"/>
    </row>
    <row r="59525" spans="2:11" hidden="1" x14ac:dyDescent="0.2">
      <c r="B59525" s="88"/>
      <c r="C59525" s="88"/>
      <c r="D59525" s="88"/>
      <c r="E59525" s="88"/>
      <c r="F59525" s="88"/>
      <c r="G59525" s="88"/>
      <c r="H59525" s="88"/>
      <c r="I59525" s="88"/>
      <c r="J59525" s="88"/>
      <c r="K59525" s="88"/>
    </row>
    <row r="59526" spans="2:11" hidden="1" x14ac:dyDescent="0.2">
      <c r="B59526" s="88"/>
      <c r="C59526" s="88"/>
      <c r="D59526" s="88"/>
      <c r="E59526" s="88"/>
      <c r="F59526" s="88"/>
      <c r="G59526" s="88"/>
      <c r="H59526" s="88"/>
      <c r="I59526" s="88"/>
      <c r="J59526" s="88"/>
      <c r="K59526" s="88"/>
    </row>
    <row r="59527" spans="2:11" hidden="1" x14ac:dyDescent="0.2">
      <c r="B59527" s="88"/>
      <c r="C59527" s="88"/>
      <c r="D59527" s="88"/>
      <c r="E59527" s="88"/>
      <c r="F59527" s="88"/>
      <c r="G59527" s="88"/>
      <c r="H59527" s="88"/>
      <c r="I59527" s="88"/>
      <c r="J59527" s="88"/>
      <c r="K59527" s="88"/>
    </row>
    <row r="59528" spans="2:11" hidden="1" x14ac:dyDescent="0.2">
      <c r="B59528" s="88"/>
      <c r="C59528" s="88"/>
      <c r="D59528" s="88"/>
      <c r="E59528" s="88"/>
      <c r="F59528" s="88"/>
      <c r="G59528" s="88"/>
      <c r="H59528" s="88"/>
      <c r="I59528" s="88"/>
      <c r="J59528" s="88"/>
      <c r="K59528" s="88"/>
    </row>
    <row r="59529" spans="2:11" hidden="1" x14ac:dyDescent="0.2">
      <c r="B59529" s="88"/>
      <c r="C59529" s="88"/>
      <c r="D59529" s="88"/>
      <c r="E59529" s="88"/>
      <c r="F59529" s="88"/>
      <c r="G59529" s="88"/>
      <c r="H59529" s="88"/>
      <c r="I59529" s="88"/>
      <c r="J59529" s="88"/>
      <c r="K59529" s="88"/>
    </row>
    <row r="59530" spans="2:11" hidden="1" x14ac:dyDescent="0.2">
      <c r="B59530" s="88"/>
      <c r="C59530" s="88"/>
      <c r="D59530" s="88"/>
      <c r="E59530" s="88"/>
      <c r="F59530" s="88"/>
      <c r="G59530" s="88"/>
      <c r="H59530" s="88"/>
      <c r="I59530" s="88"/>
      <c r="J59530" s="88"/>
      <c r="K59530" s="88"/>
    </row>
    <row r="59531" spans="2:11" hidden="1" x14ac:dyDescent="0.2">
      <c r="B59531" s="88"/>
      <c r="C59531" s="88"/>
      <c r="D59531" s="88"/>
      <c r="E59531" s="88"/>
      <c r="F59531" s="88"/>
      <c r="G59531" s="88"/>
      <c r="H59531" s="88"/>
      <c r="I59531" s="88"/>
      <c r="J59531" s="88"/>
      <c r="K59531" s="88"/>
    </row>
    <row r="59532" spans="2:11" hidden="1" x14ac:dyDescent="0.2">
      <c r="B59532" s="88"/>
      <c r="C59532" s="88"/>
      <c r="D59532" s="88"/>
      <c r="E59532" s="88"/>
      <c r="F59532" s="88"/>
      <c r="G59532" s="88"/>
      <c r="H59532" s="88"/>
      <c r="I59532" s="88"/>
      <c r="J59532" s="88"/>
      <c r="K59532" s="88"/>
    </row>
    <row r="59533" spans="2:11" hidden="1" x14ac:dyDescent="0.2">
      <c r="B59533" s="88"/>
      <c r="C59533" s="88"/>
      <c r="D59533" s="88"/>
      <c r="E59533" s="88"/>
      <c r="F59533" s="88"/>
      <c r="G59533" s="88"/>
      <c r="H59533" s="88"/>
      <c r="I59533" s="88"/>
      <c r="J59533" s="88"/>
      <c r="K59533" s="88"/>
    </row>
    <row r="59534" spans="2:11" hidden="1" x14ac:dyDescent="0.2">
      <c r="B59534" s="88"/>
      <c r="C59534" s="88"/>
      <c r="D59534" s="88"/>
      <c r="E59534" s="88"/>
      <c r="F59534" s="88"/>
      <c r="G59534" s="88"/>
      <c r="H59534" s="88"/>
      <c r="I59534" s="88"/>
      <c r="J59534" s="88"/>
      <c r="K59534" s="88"/>
    </row>
    <row r="59535" spans="2:11" hidden="1" x14ac:dyDescent="0.2">
      <c r="B59535" s="88"/>
      <c r="C59535" s="88"/>
      <c r="D59535" s="88"/>
      <c r="E59535" s="88"/>
      <c r="F59535" s="88"/>
      <c r="G59535" s="88"/>
      <c r="H59535" s="88"/>
      <c r="I59535" s="88"/>
      <c r="J59535" s="88"/>
      <c r="K59535" s="88"/>
    </row>
    <row r="59536" spans="2:11" hidden="1" x14ac:dyDescent="0.2">
      <c r="B59536" s="88"/>
      <c r="C59536" s="88"/>
      <c r="D59536" s="88"/>
      <c r="E59536" s="88"/>
      <c r="F59536" s="88"/>
      <c r="G59536" s="88"/>
      <c r="H59536" s="88"/>
      <c r="I59536" s="88"/>
      <c r="J59536" s="88"/>
      <c r="K59536" s="88"/>
    </row>
    <row r="59537" spans="2:11" hidden="1" x14ac:dyDescent="0.2">
      <c r="B59537" s="88"/>
      <c r="C59537" s="88"/>
      <c r="D59537" s="88"/>
      <c r="E59537" s="88"/>
      <c r="F59537" s="88"/>
      <c r="G59537" s="88"/>
      <c r="H59537" s="88"/>
      <c r="I59537" s="88"/>
      <c r="J59537" s="88"/>
      <c r="K59537" s="88"/>
    </row>
    <row r="59538" spans="2:11" hidden="1" x14ac:dyDescent="0.2">
      <c r="B59538" s="88"/>
      <c r="C59538" s="88"/>
      <c r="D59538" s="88"/>
      <c r="E59538" s="88"/>
      <c r="F59538" s="88"/>
      <c r="G59538" s="88"/>
      <c r="H59538" s="88"/>
      <c r="I59538" s="88"/>
      <c r="J59538" s="88"/>
      <c r="K59538" s="88"/>
    </row>
    <row r="59539" spans="2:11" hidden="1" x14ac:dyDescent="0.2">
      <c r="B59539" s="88"/>
      <c r="C59539" s="88"/>
      <c r="D59539" s="88"/>
      <c r="E59539" s="88"/>
      <c r="F59539" s="88"/>
      <c r="G59539" s="88"/>
      <c r="H59539" s="88"/>
      <c r="I59539" s="88"/>
      <c r="J59539" s="88"/>
      <c r="K59539" s="88"/>
    </row>
    <row r="59540" spans="2:11" hidden="1" x14ac:dyDescent="0.2">
      <c r="B59540" s="88"/>
      <c r="C59540" s="88"/>
      <c r="D59540" s="88"/>
      <c r="E59540" s="88"/>
      <c r="F59540" s="88"/>
      <c r="G59540" s="88"/>
      <c r="H59540" s="88"/>
      <c r="I59540" s="88"/>
      <c r="J59540" s="88"/>
      <c r="K59540" s="88"/>
    </row>
    <row r="59541" spans="2:11" hidden="1" x14ac:dyDescent="0.2">
      <c r="B59541" s="88"/>
      <c r="C59541" s="88"/>
      <c r="D59541" s="88"/>
      <c r="E59541" s="88"/>
      <c r="F59541" s="88"/>
      <c r="G59541" s="88"/>
      <c r="H59541" s="88"/>
      <c r="I59541" s="88"/>
      <c r="J59541" s="88"/>
      <c r="K59541" s="88"/>
    </row>
    <row r="59542" spans="2:11" hidden="1" x14ac:dyDescent="0.2">
      <c r="B59542" s="88"/>
      <c r="C59542" s="88"/>
      <c r="D59542" s="88"/>
      <c r="E59542" s="88"/>
      <c r="F59542" s="88"/>
      <c r="G59542" s="88"/>
      <c r="H59542" s="88"/>
      <c r="I59542" s="88"/>
      <c r="J59542" s="88"/>
      <c r="K59542" s="88"/>
    </row>
    <row r="59543" spans="2:11" hidden="1" x14ac:dyDescent="0.2">
      <c r="B59543" s="88"/>
      <c r="C59543" s="88"/>
      <c r="D59543" s="88"/>
      <c r="E59543" s="88"/>
      <c r="F59543" s="88"/>
      <c r="G59543" s="88"/>
      <c r="H59543" s="88"/>
      <c r="I59543" s="88"/>
      <c r="J59543" s="88"/>
      <c r="K59543" s="88"/>
    </row>
    <row r="59544" spans="2:11" hidden="1" x14ac:dyDescent="0.2">
      <c r="B59544" s="88"/>
      <c r="C59544" s="88"/>
      <c r="D59544" s="88"/>
      <c r="E59544" s="88"/>
      <c r="F59544" s="88"/>
      <c r="G59544" s="88"/>
      <c r="H59544" s="88"/>
      <c r="I59544" s="88"/>
      <c r="J59544" s="88"/>
      <c r="K59544" s="88"/>
    </row>
    <row r="59545" spans="2:11" hidden="1" x14ac:dyDescent="0.2">
      <c r="B59545" s="88"/>
      <c r="C59545" s="88"/>
      <c r="D59545" s="88"/>
      <c r="E59545" s="88"/>
      <c r="F59545" s="88"/>
      <c r="G59545" s="88"/>
      <c r="H59545" s="88"/>
      <c r="I59545" s="88"/>
      <c r="J59545" s="88"/>
      <c r="K59545" s="88"/>
    </row>
    <row r="59546" spans="2:11" hidden="1" x14ac:dyDescent="0.2">
      <c r="B59546" s="88"/>
      <c r="C59546" s="88"/>
      <c r="D59546" s="88"/>
      <c r="E59546" s="88"/>
      <c r="F59546" s="88"/>
      <c r="G59546" s="88"/>
      <c r="H59546" s="88"/>
      <c r="I59546" s="88"/>
      <c r="J59546" s="88"/>
      <c r="K59546" s="88"/>
    </row>
    <row r="59547" spans="2:11" hidden="1" x14ac:dyDescent="0.2">
      <c r="B59547" s="88"/>
      <c r="C59547" s="88"/>
      <c r="D59547" s="88"/>
      <c r="E59547" s="88"/>
      <c r="F59547" s="88"/>
      <c r="G59547" s="88"/>
      <c r="H59547" s="88"/>
      <c r="I59547" s="88"/>
      <c r="J59547" s="88"/>
      <c r="K59547" s="88"/>
    </row>
    <row r="59548" spans="2:11" hidden="1" x14ac:dyDescent="0.2">
      <c r="B59548" s="88"/>
      <c r="C59548" s="88"/>
      <c r="D59548" s="88"/>
      <c r="E59548" s="88"/>
      <c r="F59548" s="88"/>
      <c r="G59548" s="88"/>
      <c r="H59548" s="88"/>
      <c r="I59548" s="88"/>
      <c r="J59548" s="88"/>
      <c r="K59548" s="88"/>
    </row>
    <row r="59549" spans="2:11" hidden="1" x14ac:dyDescent="0.2">
      <c r="B59549" s="88"/>
      <c r="C59549" s="88"/>
      <c r="D59549" s="88"/>
      <c r="E59549" s="88"/>
      <c r="F59549" s="88"/>
      <c r="G59549" s="88"/>
      <c r="H59549" s="88"/>
      <c r="I59549" s="88"/>
      <c r="J59549" s="88"/>
      <c r="K59549" s="88"/>
    </row>
    <row r="59550" spans="2:11" hidden="1" x14ac:dyDescent="0.2">
      <c r="B59550" s="88"/>
      <c r="C59550" s="88"/>
      <c r="D59550" s="88"/>
      <c r="E59550" s="88"/>
      <c r="F59550" s="88"/>
      <c r="G59550" s="88"/>
      <c r="H59550" s="88"/>
      <c r="I59550" s="88"/>
      <c r="J59550" s="88"/>
      <c r="K59550" s="88"/>
    </row>
    <row r="59551" spans="2:11" hidden="1" x14ac:dyDescent="0.2">
      <c r="B59551" s="88"/>
      <c r="C59551" s="88"/>
      <c r="D59551" s="88"/>
      <c r="E59551" s="88"/>
      <c r="F59551" s="88"/>
      <c r="G59551" s="88"/>
      <c r="H59551" s="88"/>
      <c r="I59551" s="88"/>
      <c r="J59551" s="88"/>
      <c r="K59551" s="88"/>
    </row>
    <row r="59552" spans="2:11" hidden="1" x14ac:dyDescent="0.2">
      <c r="B59552" s="88"/>
      <c r="C59552" s="88"/>
      <c r="D59552" s="88"/>
      <c r="E59552" s="88"/>
      <c r="F59552" s="88"/>
      <c r="G59552" s="88"/>
      <c r="H59552" s="88"/>
      <c r="I59552" s="88"/>
      <c r="J59552" s="88"/>
      <c r="K59552" s="88"/>
    </row>
    <row r="59553" spans="2:11" hidden="1" x14ac:dyDescent="0.2">
      <c r="B59553" s="88"/>
      <c r="C59553" s="88"/>
      <c r="D59553" s="88"/>
      <c r="E59553" s="88"/>
      <c r="F59553" s="88"/>
      <c r="G59553" s="88"/>
      <c r="H59553" s="88"/>
      <c r="I59553" s="88"/>
      <c r="J59553" s="88"/>
      <c r="K59553" s="88"/>
    </row>
    <row r="59554" spans="2:11" hidden="1" x14ac:dyDescent="0.2">
      <c r="B59554" s="88"/>
      <c r="C59554" s="88"/>
      <c r="D59554" s="88"/>
      <c r="E59554" s="88"/>
      <c r="F59554" s="88"/>
      <c r="G59554" s="88"/>
      <c r="H59554" s="88"/>
      <c r="I59554" s="88"/>
      <c r="J59554" s="88"/>
      <c r="K59554" s="88"/>
    </row>
    <row r="59555" spans="2:11" hidden="1" x14ac:dyDescent="0.2">
      <c r="B59555" s="88"/>
      <c r="C59555" s="88"/>
      <c r="D59555" s="88"/>
      <c r="E59555" s="88"/>
      <c r="F59555" s="88"/>
      <c r="G59555" s="88"/>
      <c r="H59555" s="88"/>
      <c r="I59555" s="88"/>
      <c r="J59555" s="88"/>
      <c r="K59555" s="88"/>
    </row>
    <row r="59556" spans="2:11" hidden="1" x14ac:dyDescent="0.2">
      <c r="B59556" s="88"/>
      <c r="C59556" s="88"/>
      <c r="D59556" s="88"/>
      <c r="E59556" s="88"/>
      <c r="F59556" s="88"/>
      <c r="G59556" s="88"/>
      <c r="H59556" s="88"/>
      <c r="I59556" s="88"/>
      <c r="J59556" s="88"/>
      <c r="K59556" s="88"/>
    </row>
    <row r="59557" spans="2:11" hidden="1" x14ac:dyDescent="0.2">
      <c r="B59557" s="88"/>
      <c r="C59557" s="88"/>
      <c r="D59557" s="88"/>
      <c r="E59557" s="88"/>
      <c r="F59557" s="88"/>
      <c r="G59557" s="88"/>
      <c r="H59557" s="88"/>
      <c r="I59557" s="88"/>
      <c r="J59557" s="88"/>
      <c r="K59557" s="88"/>
    </row>
    <row r="59558" spans="2:11" hidden="1" x14ac:dyDescent="0.2">
      <c r="B59558" s="88"/>
      <c r="C59558" s="88"/>
      <c r="D59558" s="88"/>
      <c r="E59558" s="88"/>
      <c r="F59558" s="88"/>
      <c r="G59558" s="88"/>
      <c r="H59558" s="88"/>
      <c r="I59558" s="88"/>
      <c r="J59558" s="88"/>
      <c r="K59558" s="88"/>
    </row>
    <row r="59559" spans="2:11" hidden="1" x14ac:dyDescent="0.2">
      <c r="B59559" s="88"/>
      <c r="C59559" s="88"/>
      <c r="D59559" s="88"/>
      <c r="E59559" s="88"/>
      <c r="F59559" s="88"/>
      <c r="G59559" s="88"/>
      <c r="H59559" s="88"/>
      <c r="I59559" s="88"/>
      <c r="J59559" s="88"/>
      <c r="K59559" s="88"/>
    </row>
    <row r="59560" spans="2:11" hidden="1" x14ac:dyDescent="0.2">
      <c r="B59560" s="88"/>
      <c r="C59560" s="88"/>
      <c r="D59560" s="88"/>
      <c r="E59560" s="88"/>
      <c r="F59560" s="88"/>
      <c r="G59560" s="88"/>
      <c r="H59560" s="88"/>
      <c r="I59560" s="88"/>
      <c r="J59560" s="88"/>
      <c r="K59560" s="88"/>
    </row>
    <row r="59561" spans="2:11" hidden="1" x14ac:dyDescent="0.2">
      <c r="B59561" s="88"/>
      <c r="C59561" s="88"/>
      <c r="D59561" s="88"/>
      <c r="E59561" s="88"/>
      <c r="F59561" s="88"/>
      <c r="G59561" s="88"/>
      <c r="H59561" s="88"/>
      <c r="I59561" s="88"/>
      <c r="J59561" s="88"/>
      <c r="K59561" s="88"/>
    </row>
    <row r="59562" spans="2:11" hidden="1" x14ac:dyDescent="0.2">
      <c r="B59562" s="88"/>
      <c r="C59562" s="88"/>
      <c r="D59562" s="88"/>
      <c r="E59562" s="88"/>
      <c r="F59562" s="88"/>
      <c r="G59562" s="88"/>
      <c r="H59562" s="88"/>
      <c r="I59562" s="88"/>
      <c r="J59562" s="88"/>
      <c r="K59562" s="88"/>
    </row>
    <row r="59563" spans="2:11" hidden="1" x14ac:dyDescent="0.2">
      <c r="B59563" s="88"/>
      <c r="C59563" s="88"/>
      <c r="D59563" s="88"/>
      <c r="E59563" s="88"/>
      <c r="F59563" s="88"/>
      <c r="G59563" s="88"/>
      <c r="H59563" s="88"/>
      <c r="I59563" s="88"/>
      <c r="J59563" s="88"/>
      <c r="K59563" s="88"/>
    </row>
    <row r="59564" spans="2:11" hidden="1" x14ac:dyDescent="0.2">
      <c r="B59564" s="88"/>
      <c r="C59564" s="88"/>
      <c r="D59564" s="88"/>
      <c r="E59564" s="88"/>
      <c r="F59564" s="88"/>
      <c r="G59564" s="88"/>
      <c r="H59564" s="88"/>
      <c r="I59564" s="88"/>
      <c r="J59564" s="88"/>
      <c r="K59564" s="88"/>
    </row>
    <row r="59565" spans="2:11" hidden="1" x14ac:dyDescent="0.2">
      <c r="B59565" s="88"/>
      <c r="C59565" s="88"/>
      <c r="D59565" s="88"/>
      <c r="E59565" s="88"/>
      <c r="F59565" s="88"/>
      <c r="G59565" s="88"/>
      <c r="H59565" s="88"/>
      <c r="I59565" s="88"/>
      <c r="J59565" s="88"/>
      <c r="K59565" s="88"/>
    </row>
    <row r="59566" spans="2:11" hidden="1" x14ac:dyDescent="0.2">
      <c r="B59566" s="88"/>
      <c r="C59566" s="88"/>
      <c r="D59566" s="88"/>
      <c r="E59566" s="88"/>
      <c r="F59566" s="88"/>
      <c r="G59566" s="88"/>
      <c r="H59566" s="88"/>
      <c r="I59566" s="88"/>
      <c r="J59566" s="88"/>
      <c r="K59566" s="88"/>
    </row>
    <row r="59567" spans="2:11" hidden="1" x14ac:dyDescent="0.2">
      <c r="B59567" s="88"/>
      <c r="C59567" s="88"/>
      <c r="D59567" s="88"/>
      <c r="E59567" s="88"/>
      <c r="F59567" s="88"/>
      <c r="G59567" s="88"/>
      <c r="H59567" s="88"/>
      <c r="I59567" s="88"/>
      <c r="J59567" s="88"/>
      <c r="K59567" s="88"/>
    </row>
    <row r="59568" spans="2:11" hidden="1" x14ac:dyDescent="0.2">
      <c r="B59568" s="88"/>
      <c r="C59568" s="88"/>
      <c r="D59568" s="88"/>
      <c r="E59568" s="88"/>
      <c r="F59568" s="88"/>
      <c r="G59568" s="88"/>
      <c r="H59568" s="88"/>
      <c r="I59568" s="88"/>
      <c r="J59568" s="88"/>
      <c r="K59568" s="88"/>
    </row>
    <row r="59569" spans="2:11" hidden="1" x14ac:dyDescent="0.2">
      <c r="B59569" s="88"/>
      <c r="C59569" s="88"/>
      <c r="D59569" s="88"/>
      <c r="E59569" s="88"/>
      <c r="F59569" s="88"/>
      <c r="G59569" s="88"/>
      <c r="H59569" s="88"/>
      <c r="I59569" s="88"/>
      <c r="J59569" s="88"/>
      <c r="K59569" s="88"/>
    </row>
    <row r="59570" spans="2:11" hidden="1" x14ac:dyDescent="0.2">
      <c r="B59570" s="88"/>
      <c r="C59570" s="88"/>
      <c r="D59570" s="88"/>
      <c r="E59570" s="88"/>
      <c r="F59570" s="88"/>
      <c r="G59570" s="88"/>
      <c r="H59570" s="88"/>
      <c r="I59570" s="88"/>
      <c r="J59570" s="88"/>
      <c r="K59570" s="88"/>
    </row>
    <row r="59571" spans="2:11" hidden="1" x14ac:dyDescent="0.2">
      <c r="B59571" s="88"/>
      <c r="C59571" s="88"/>
      <c r="D59571" s="88"/>
      <c r="E59571" s="88"/>
      <c r="F59571" s="88"/>
      <c r="G59571" s="88"/>
      <c r="H59571" s="88"/>
      <c r="I59571" s="88"/>
      <c r="J59571" s="88"/>
      <c r="K59571" s="88"/>
    </row>
    <row r="59572" spans="2:11" hidden="1" x14ac:dyDescent="0.2">
      <c r="B59572" s="88"/>
      <c r="C59572" s="88"/>
      <c r="D59572" s="88"/>
      <c r="E59572" s="88"/>
      <c r="F59572" s="88"/>
      <c r="G59572" s="88"/>
      <c r="H59572" s="88"/>
      <c r="I59572" s="88"/>
      <c r="J59572" s="88"/>
      <c r="K59572" s="88"/>
    </row>
    <row r="59573" spans="2:11" hidden="1" x14ac:dyDescent="0.2">
      <c r="B59573" s="88"/>
      <c r="C59573" s="88"/>
      <c r="D59573" s="88"/>
      <c r="E59573" s="88"/>
      <c r="F59573" s="88"/>
      <c r="G59573" s="88"/>
      <c r="H59573" s="88"/>
      <c r="I59573" s="88"/>
      <c r="J59573" s="88"/>
      <c r="K59573" s="88"/>
    </row>
    <row r="59574" spans="2:11" hidden="1" x14ac:dyDescent="0.2">
      <c r="B59574" s="88"/>
      <c r="C59574" s="88"/>
      <c r="D59574" s="88"/>
      <c r="E59574" s="88"/>
      <c r="F59574" s="88"/>
      <c r="G59574" s="88"/>
      <c r="H59574" s="88"/>
      <c r="I59574" s="88"/>
      <c r="J59574" s="88"/>
      <c r="K59574" s="88"/>
    </row>
    <row r="59575" spans="2:11" hidden="1" x14ac:dyDescent="0.2">
      <c r="B59575" s="88"/>
      <c r="C59575" s="88"/>
      <c r="D59575" s="88"/>
      <c r="E59575" s="88"/>
      <c r="F59575" s="88"/>
      <c r="G59575" s="88"/>
      <c r="H59575" s="88"/>
      <c r="I59575" s="88"/>
      <c r="J59575" s="88"/>
      <c r="K59575" s="88"/>
    </row>
    <row r="59576" spans="2:11" hidden="1" x14ac:dyDescent="0.2">
      <c r="B59576" s="88"/>
      <c r="C59576" s="88"/>
      <c r="D59576" s="88"/>
      <c r="E59576" s="88"/>
      <c r="F59576" s="88"/>
      <c r="G59576" s="88"/>
      <c r="H59576" s="88"/>
      <c r="I59576" s="88"/>
      <c r="J59576" s="88"/>
      <c r="K59576" s="88"/>
    </row>
    <row r="59577" spans="2:11" hidden="1" x14ac:dyDescent="0.2">
      <c r="B59577" s="88"/>
      <c r="C59577" s="88"/>
      <c r="D59577" s="88"/>
      <c r="E59577" s="88"/>
      <c r="F59577" s="88"/>
      <c r="G59577" s="88"/>
      <c r="H59577" s="88"/>
      <c r="I59577" s="88"/>
      <c r="J59577" s="88"/>
      <c r="K59577" s="88"/>
    </row>
    <row r="59578" spans="2:11" hidden="1" x14ac:dyDescent="0.2">
      <c r="B59578" s="88"/>
      <c r="C59578" s="88"/>
      <c r="D59578" s="88"/>
      <c r="E59578" s="88"/>
      <c r="F59578" s="88"/>
      <c r="G59578" s="88"/>
      <c r="H59578" s="88"/>
      <c r="I59578" s="88"/>
      <c r="J59578" s="88"/>
      <c r="K59578" s="88"/>
    </row>
    <row r="59579" spans="2:11" hidden="1" x14ac:dyDescent="0.2">
      <c r="B59579" s="88"/>
      <c r="C59579" s="88"/>
      <c r="D59579" s="88"/>
      <c r="E59579" s="88"/>
      <c r="F59579" s="88"/>
      <c r="G59579" s="88"/>
      <c r="H59579" s="88"/>
      <c r="I59579" s="88"/>
      <c r="J59579" s="88"/>
      <c r="K59579" s="88"/>
    </row>
    <row r="59580" spans="2:11" hidden="1" x14ac:dyDescent="0.2">
      <c r="B59580" s="88"/>
      <c r="C59580" s="88"/>
      <c r="D59580" s="88"/>
      <c r="E59580" s="88"/>
      <c r="F59580" s="88"/>
      <c r="G59580" s="88"/>
      <c r="H59580" s="88"/>
      <c r="I59580" s="88"/>
      <c r="J59580" s="88"/>
      <c r="K59580" s="88"/>
    </row>
    <row r="59581" spans="2:11" hidden="1" x14ac:dyDescent="0.2">
      <c r="B59581" s="88"/>
      <c r="C59581" s="88"/>
      <c r="D59581" s="88"/>
      <c r="E59581" s="88"/>
      <c r="F59581" s="88"/>
      <c r="G59581" s="88"/>
      <c r="H59581" s="88"/>
      <c r="I59581" s="88"/>
      <c r="J59581" s="88"/>
      <c r="K59581" s="88"/>
    </row>
    <row r="59582" spans="2:11" hidden="1" x14ac:dyDescent="0.2">
      <c r="B59582" s="88"/>
      <c r="C59582" s="88"/>
      <c r="D59582" s="88"/>
      <c r="E59582" s="88"/>
      <c r="F59582" s="88"/>
      <c r="G59582" s="88"/>
      <c r="H59582" s="88"/>
      <c r="I59582" s="88"/>
      <c r="J59582" s="88"/>
      <c r="K59582" s="88"/>
    </row>
    <row r="59583" spans="2:11" hidden="1" x14ac:dyDescent="0.2">
      <c r="B59583" s="88"/>
      <c r="C59583" s="88"/>
      <c r="D59583" s="88"/>
      <c r="E59583" s="88"/>
      <c r="F59583" s="88"/>
      <c r="G59583" s="88"/>
      <c r="H59583" s="88"/>
      <c r="I59583" s="88"/>
      <c r="J59583" s="88"/>
      <c r="K59583" s="88"/>
    </row>
    <row r="59584" spans="2:11" hidden="1" x14ac:dyDescent="0.2">
      <c r="B59584" s="88"/>
      <c r="C59584" s="88"/>
      <c r="D59584" s="88"/>
      <c r="E59584" s="88"/>
      <c r="F59584" s="88"/>
      <c r="G59584" s="88"/>
      <c r="H59584" s="88"/>
      <c r="I59584" s="88"/>
      <c r="J59584" s="88"/>
      <c r="K59584" s="88"/>
    </row>
    <row r="59585" spans="2:11" hidden="1" x14ac:dyDescent="0.2">
      <c r="B59585" s="88"/>
      <c r="C59585" s="88"/>
      <c r="D59585" s="88"/>
      <c r="E59585" s="88"/>
      <c r="F59585" s="88"/>
      <c r="G59585" s="88"/>
      <c r="H59585" s="88"/>
      <c r="I59585" s="88"/>
      <c r="J59585" s="88"/>
      <c r="K59585" s="88"/>
    </row>
    <row r="59586" spans="2:11" hidden="1" x14ac:dyDescent="0.2">
      <c r="B59586" s="88"/>
      <c r="C59586" s="88"/>
      <c r="D59586" s="88"/>
      <c r="E59586" s="88"/>
      <c r="F59586" s="88"/>
      <c r="G59586" s="88"/>
      <c r="H59586" s="88"/>
      <c r="I59586" s="88"/>
      <c r="J59586" s="88"/>
      <c r="K59586" s="88"/>
    </row>
    <row r="59587" spans="2:11" hidden="1" x14ac:dyDescent="0.2">
      <c r="B59587" s="88"/>
      <c r="C59587" s="88"/>
      <c r="D59587" s="88"/>
      <c r="E59587" s="88"/>
      <c r="F59587" s="88"/>
      <c r="G59587" s="88"/>
      <c r="H59587" s="88"/>
      <c r="I59587" s="88"/>
      <c r="J59587" s="88"/>
      <c r="K59587" s="88"/>
    </row>
    <row r="59588" spans="2:11" hidden="1" x14ac:dyDescent="0.2">
      <c r="B59588" s="88"/>
      <c r="C59588" s="88"/>
      <c r="D59588" s="88"/>
      <c r="E59588" s="88"/>
      <c r="F59588" s="88"/>
      <c r="G59588" s="88"/>
      <c r="H59588" s="88"/>
      <c r="I59588" s="88"/>
      <c r="J59588" s="88"/>
      <c r="K59588" s="88"/>
    </row>
    <row r="59589" spans="2:11" hidden="1" x14ac:dyDescent="0.2">
      <c r="B59589" s="88"/>
      <c r="C59589" s="88"/>
      <c r="D59589" s="88"/>
      <c r="E59589" s="88"/>
      <c r="F59589" s="88"/>
      <c r="G59589" s="88"/>
      <c r="H59589" s="88"/>
      <c r="I59589" s="88"/>
      <c r="J59589" s="88"/>
      <c r="K59589" s="88"/>
    </row>
    <row r="59590" spans="2:11" hidden="1" x14ac:dyDescent="0.2">
      <c r="B59590" s="88"/>
      <c r="C59590" s="88"/>
      <c r="D59590" s="88"/>
      <c r="E59590" s="88"/>
      <c r="F59590" s="88"/>
      <c r="G59590" s="88"/>
      <c r="H59590" s="88"/>
      <c r="I59590" s="88"/>
      <c r="J59590" s="88"/>
      <c r="K59590" s="88"/>
    </row>
    <row r="59591" spans="2:11" hidden="1" x14ac:dyDescent="0.2">
      <c r="B59591" s="88"/>
      <c r="C59591" s="88"/>
      <c r="D59591" s="88"/>
      <c r="E59591" s="88"/>
      <c r="F59591" s="88"/>
      <c r="G59591" s="88"/>
      <c r="H59591" s="88"/>
      <c r="I59591" s="88"/>
      <c r="J59591" s="88"/>
      <c r="K59591" s="88"/>
    </row>
    <row r="59592" spans="2:11" hidden="1" x14ac:dyDescent="0.2">
      <c r="B59592" s="88"/>
      <c r="C59592" s="88"/>
      <c r="D59592" s="88"/>
      <c r="E59592" s="88"/>
      <c r="F59592" s="88"/>
      <c r="G59592" s="88"/>
      <c r="H59592" s="88"/>
      <c r="I59592" s="88"/>
      <c r="J59592" s="88"/>
      <c r="K59592" s="88"/>
    </row>
    <row r="59593" spans="2:11" hidden="1" x14ac:dyDescent="0.2">
      <c r="B59593" s="88"/>
      <c r="C59593" s="88"/>
      <c r="D59593" s="88"/>
      <c r="E59593" s="88"/>
      <c r="F59593" s="88"/>
      <c r="G59593" s="88"/>
      <c r="H59593" s="88"/>
      <c r="I59593" s="88"/>
      <c r="J59593" s="88"/>
      <c r="K59593" s="88"/>
    </row>
    <row r="59594" spans="2:11" hidden="1" x14ac:dyDescent="0.2">
      <c r="B59594" s="88"/>
      <c r="C59594" s="88"/>
      <c r="D59594" s="88"/>
      <c r="E59594" s="88"/>
      <c r="F59594" s="88"/>
      <c r="G59594" s="88"/>
      <c r="H59594" s="88"/>
      <c r="I59594" s="88"/>
      <c r="J59594" s="88"/>
      <c r="K59594" s="88"/>
    </row>
    <row r="59595" spans="2:11" hidden="1" x14ac:dyDescent="0.2">
      <c r="B59595" s="88"/>
      <c r="C59595" s="88"/>
      <c r="D59595" s="88"/>
      <c r="E59595" s="88"/>
      <c r="F59595" s="88"/>
      <c r="G59595" s="88"/>
      <c r="H59595" s="88"/>
      <c r="I59595" s="88"/>
      <c r="J59595" s="88"/>
      <c r="K59595" s="88"/>
    </row>
    <row r="59596" spans="2:11" hidden="1" x14ac:dyDescent="0.2">
      <c r="B59596" s="88"/>
      <c r="C59596" s="88"/>
      <c r="D59596" s="88"/>
      <c r="E59596" s="88"/>
      <c r="F59596" s="88"/>
      <c r="G59596" s="88"/>
      <c r="H59596" s="88"/>
      <c r="I59596" s="88"/>
      <c r="J59596" s="88"/>
      <c r="K59596" s="88"/>
    </row>
    <row r="59597" spans="2:11" hidden="1" x14ac:dyDescent="0.2">
      <c r="B59597" s="88"/>
      <c r="C59597" s="88"/>
      <c r="D59597" s="88"/>
      <c r="E59597" s="88"/>
      <c r="F59597" s="88"/>
      <c r="G59597" s="88"/>
      <c r="H59597" s="88"/>
      <c r="I59597" s="88"/>
      <c r="J59597" s="88"/>
      <c r="K59597" s="88"/>
    </row>
    <row r="59598" spans="2:11" hidden="1" x14ac:dyDescent="0.2">
      <c r="B59598" s="88"/>
      <c r="C59598" s="88"/>
      <c r="D59598" s="88"/>
      <c r="E59598" s="88"/>
      <c r="F59598" s="88"/>
      <c r="G59598" s="88"/>
      <c r="H59598" s="88"/>
      <c r="I59598" s="88"/>
      <c r="J59598" s="88"/>
      <c r="K59598" s="88"/>
    </row>
    <row r="59599" spans="2:11" hidden="1" x14ac:dyDescent="0.2">
      <c r="B59599" s="88"/>
      <c r="C59599" s="88"/>
      <c r="D59599" s="88"/>
      <c r="E59599" s="88"/>
      <c r="F59599" s="88"/>
      <c r="G59599" s="88"/>
      <c r="H59599" s="88"/>
      <c r="I59599" s="88"/>
      <c r="J59599" s="88"/>
      <c r="K59599" s="88"/>
    </row>
    <row r="59600" spans="2:11" hidden="1" x14ac:dyDescent="0.2">
      <c r="B59600" s="88"/>
      <c r="C59600" s="88"/>
      <c r="D59600" s="88"/>
      <c r="E59600" s="88"/>
      <c r="F59600" s="88"/>
      <c r="G59600" s="88"/>
      <c r="H59600" s="88"/>
      <c r="I59600" s="88"/>
      <c r="J59600" s="88"/>
      <c r="K59600" s="88"/>
    </row>
    <row r="59601" spans="2:11" hidden="1" x14ac:dyDescent="0.2">
      <c r="B59601" s="88"/>
      <c r="C59601" s="88"/>
      <c r="D59601" s="88"/>
      <c r="E59601" s="88"/>
      <c r="F59601" s="88"/>
      <c r="G59601" s="88"/>
      <c r="H59601" s="88"/>
      <c r="I59601" s="88"/>
      <c r="J59601" s="88"/>
      <c r="K59601" s="88"/>
    </row>
    <row r="59602" spans="2:11" hidden="1" x14ac:dyDescent="0.2">
      <c r="B59602" s="88"/>
      <c r="C59602" s="88"/>
      <c r="D59602" s="88"/>
      <c r="E59602" s="88"/>
      <c r="F59602" s="88"/>
      <c r="G59602" s="88"/>
      <c r="H59602" s="88"/>
      <c r="I59602" s="88"/>
      <c r="J59602" s="88"/>
      <c r="K59602" s="88"/>
    </row>
    <row r="59603" spans="2:11" hidden="1" x14ac:dyDescent="0.2">
      <c r="B59603" s="88"/>
      <c r="C59603" s="88"/>
      <c r="D59603" s="88"/>
      <c r="E59603" s="88"/>
      <c r="F59603" s="88"/>
      <c r="G59603" s="88"/>
      <c r="H59603" s="88"/>
      <c r="I59603" s="88"/>
      <c r="J59603" s="88"/>
      <c r="K59603" s="88"/>
    </row>
    <row r="59604" spans="2:11" hidden="1" x14ac:dyDescent="0.2">
      <c r="B59604" s="88"/>
      <c r="C59604" s="88"/>
      <c r="D59604" s="88"/>
      <c r="E59604" s="88"/>
      <c r="F59604" s="88"/>
      <c r="G59604" s="88"/>
      <c r="H59604" s="88"/>
      <c r="I59604" s="88"/>
      <c r="J59604" s="88"/>
      <c r="K59604" s="88"/>
    </row>
    <row r="59605" spans="2:11" hidden="1" x14ac:dyDescent="0.2">
      <c r="B59605" s="88"/>
      <c r="C59605" s="88"/>
      <c r="D59605" s="88"/>
      <c r="E59605" s="88"/>
      <c r="F59605" s="88"/>
      <c r="G59605" s="88"/>
      <c r="H59605" s="88"/>
      <c r="I59605" s="88"/>
      <c r="J59605" s="88"/>
      <c r="K59605" s="88"/>
    </row>
    <row r="59606" spans="2:11" hidden="1" x14ac:dyDescent="0.2">
      <c r="B59606" s="88"/>
      <c r="C59606" s="88"/>
      <c r="D59606" s="88"/>
      <c r="E59606" s="88"/>
      <c r="F59606" s="88"/>
      <c r="G59606" s="88"/>
      <c r="H59606" s="88"/>
      <c r="I59606" s="88"/>
      <c r="J59606" s="88"/>
      <c r="K59606" s="88"/>
    </row>
    <row r="59607" spans="2:11" hidden="1" x14ac:dyDescent="0.2">
      <c r="B59607" s="88"/>
      <c r="C59607" s="88"/>
      <c r="D59607" s="88"/>
      <c r="E59607" s="88"/>
      <c r="F59607" s="88"/>
      <c r="G59607" s="88"/>
      <c r="H59607" s="88"/>
      <c r="I59607" s="88"/>
      <c r="J59607" s="88"/>
      <c r="K59607" s="88"/>
    </row>
    <row r="59608" spans="2:11" hidden="1" x14ac:dyDescent="0.2">
      <c r="B59608" s="88"/>
      <c r="C59608" s="88"/>
      <c r="D59608" s="88"/>
      <c r="E59608" s="88"/>
      <c r="F59608" s="88"/>
      <c r="G59608" s="88"/>
      <c r="H59608" s="88"/>
      <c r="I59608" s="88"/>
      <c r="J59608" s="88"/>
      <c r="K59608" s="88"/>
    </row>
    <row r="59609" spans="2:11" hidden="1" x14ac:dyDescent="0.2">
      <c r="B59609" s="88"/>
      <c r="C59609" s="88"/>
      <c r="D59609" s="88"/>
      <c r="E59609" s="88"/>
      <c r="F59609" s="88"/>
      <c r="G59609" s="88"/>
      <c r="H59609" s="88"/>
      <c r="I59609" s="88"/>
      <c r="J59609" s="88"/>
      <c r="K59609" s="88"/>
    </row>
    <row r="59610" spans="2:11" hidden="1" x14ac:dyDescent="0.2">
      <c r="B59610" s="88"/>
      <c r="C59610" s="88"/>
      <c r="D59610" s="88"/>
      <c r="E59610" s="88"/>
      <c r="F59610" s="88"/>
      <c r="G59610" s="88"/>
      <c r="H59610" s="88"/>
      <c r="I59610" s="88"/>
      <c r="J59610" s="88"/>
      <c r="K59610" s="88"/>
    </row>
    <row r="59611" spans="2:11" hidden="1" x14ac:dyDescent="0.2">
      <c r="B59611" s="88"/>
      <c r="C59611" s="88"/>
      <c r="D59611" s="88"/>
      <c r="E59611" s="88"/>
      <c r="F59611" s="88"/>
      <c r="G59611" s="88"/>
      <c r="H59611" s="88"/>
      <c r="I59611" s="88"/>
      <c r="J59611" s="88"/>
      <c r="K59611" s="88"/>
    </row>
    <row r="59612" spans="2:11" hidden="1" x14ac:dyDescent="0.2">
      <c r="B59612" s="88"/>
      <c r="C59612" s="88"/>
      <c r="D59612" s="88"/>
      <c r="E59612" s="88"/>
      <c r="F59612" s="88"/>
      <c r="G59612" s="88"/>
      <c r="H59612" s="88"/>
      <c r="I59612" s="88"/>
      <c r="J59612" s="88"/>
      <c r="K59612" s="88"/>
    </row>
    <row r="59613" spans="2:11" hidden="1" x14ac:dyDescent="0.2">
      <c r="B59613" s="88"/>
      <c r="C59613" s="88"/>
      <c r="D59613" s="88"/>
      <c r="E59613" s="88"/>
      <c r="F59613" s="88"/>
      <c r="G59613" s="88"/>
      <c r="H59613" s="88"/>
      <c r="I59613" s="88"/>
      <c r="J59613" s="88"/>
      <c r="K59613" s="88"/>
    </row>
    <row r="59614" spans="2:11" hidden="1" x14ac:dyDescent="0.2">
      <c r="B59614" s="88"/>
      <c r="C59614" s="88"/>
      <c r="D59614" s="88"/>
      <c r="E59614" s="88"/>
      <c r="F59614" s="88"/>
      <c r="G59614" s="88"/>
      <c r="H59614" s="88"/>
      <c r="I59614" s="88"/>
      <c r="J59614" s="88"/>
      <c r="K59614" s="88"/>
    </row>
    <row r="59615" spans="2:11" hidden="1" x14ac:dyDescent="0.2">
      <c r="B59615" s="88"/>
      <c r="C59615" s="88"/>
      <c r="D59615" s="88"/>
      <c r="E59615" s="88"/>
      <c r="F59615" s="88"/>
      <c r="G59615" s="88"/>
      <c r="H59615" s="88"/>
      <c r="I59615" s="88"/>
      <c r="J59615" s="88"/>
      <c r="K59615" s="88"/>
    </row>
    <row r="59616" spans="2:11" hidden="1" x14ac:dyDescent="0.2">
      <c r="B59616" s="88"/>
      <c r="C59616" s="88"/>
      <c r="D59616" s="88"/>
      <c r="E59616" s="88"/>
      <c r="F59616" s="88"/>
      <c r="G59616" s="88"/>
      <c r="H59616" s="88"/>
      <c r="I59616" s="88"/>
      <c r="J59616" s="88"/>
      <c r="K59616" s="88"/>
    </row>
    <row r="59617" spans="2:11" hidden="1" x14ac:dyDescent="0.2">
      <c r="B59617" s="88"/>
      <c r="C59617" s="88"/>
      <c r="D59617" s="88"/>
      <c r="E59617" s="88"/>
      <c r="F59617" s="88"/>
      <c r="G59617" s="88"/>
      <c r="H59617" s="88"/>
      <c r="I59617" s="88"/>
      <c r="J59617" s="88"/>
      <c r="K59617" s="88"/>
    </row>
    <row r="59618" spans="2:11" hidden="1" x14ac:dyDescent="0.2">
      <c r="B59618" s="88"/>
      <c r="C59618" s="88"/>
      <c r="D59618" s="88"/>
      <c r="E59618" s="88"/>
      <c r="F59618" s="88"/>
      <c r="G59618" s="88"/>
      <c r="H59618" s="88"/>
      <c r="I59618" s="88"/>
      <c r="J59618" s="88"/>
      <c r="K59618" s="88"/>
    </row>
    <row r="59619" spans="2:11" hidden="1" x14ac:dyDescent="0.2">
      <c r="B59619" s="88"/>
      <c r="C59619" s="88"/>
      <c r="D59619" s="88"/>
      <c r="E59619" s="88"/>
      <c r="F59619" s="88"/>
      <c r="G59619" s="88"/>
      <c r="H59619" s="88"/>
      <c r="I59619" s="88"/>
      <c r="J59619" s="88"/>
      <c r="K59619" s="88"/>
    </row>
    <row r="59620" spans="2:11" hidden="1" x14ac:dyDescent="0.2">
      <c r="B59620" s="88"/>
      <c r="C59620" s="88"/>
      <c r="D59620" s="88"/>
      <c r="E59620" s="88"/>
      <c r="F59620" s="88"/>
      <c r="G59620" s="88"/>
      <c r="H59620" s="88"/>
      <c r="I59620" s="88"/>
      <c r="J59620" s="88"/>
      <c r="K59620" s="88"/>
    </row>
    <row r="59621" spans="2:11" hidden="1" x14ac:dyDescent="0.2">
      <c r="B59621" s="88"/>
      <c r="C59621" s="88"/>
      <c r="D59621" s="88"/>
      <c r="E59621" s="88"/>
      <c r="F59621" s="88"/>
      <c r="G59621" s="88"/>
      <c r="H59621" s="88"/>
      <c r="I59621" s="88"/>
      <c r="J59621" s="88"/>
      <c r="K59621" s="88"/>
    </row>
    <row r="59622" spans="2:11" hidden="1" x14ac:dyDescent="0.2">
      <c r="B59622" s="88"/>
      <c r="C59622" s="88"/>
      <c r="D59622" s="88"/>
      <c r="E59622" s="88"/>
      <c r="F59622" s="88"/>
      <c r="G59622" s="88"/>
      <c r="H59622" s="88"/>
      <c r="I59622" s="88"/>
      <c r="J59622" s="88"/>
      <c r="K59622" s="88"/>
    </row>
    <row r="59623" spans="2:11" hidden="1" x14ac:dyDescent="0.2">
      <c r="B59623" s="88"/>
      <c r="C59623" s="88"/>
      <c r="D59623" s="88"/>
      <c r="E59623" s="88"/>
      <c r="F59623" s="88"/>
      <c r="G59623" s="88"/>
      <c r="H59623" s="88"/>
      <c r="I59623" s="88"/>
      <c r="J59623" s="88"/>
      <c r="K59623" s="88"/>
    </row>
    <row r="59624" spans="2:11" hidden="1" x14ac:dyDescent="0.2">
      <c r="B59624" s="88"/>
      <c r="C59624" s="88"/>
      <c r="D59624" s="88"/>
      <c r="E59624" s="88"/>
      <c r="F59624" s="88"/>
      <c r="G59624" s="88"/>
      <c r="H59624" s="88"/>
      <c r="I59624" s="88"/>
      <c r="J59624" s="88"/>
      <c r="K59624" s="88"/>
    </row>
    <row r="59625" spans="2:11" hidden="1" x14ac:dyDescent="0.2">
      <c r="B59625" s="88"/>
      <c r="C59625" s="88"/>
      <c r="D59625" s="88"/>
      <c r="E59625" s="88"/>
      <c r="F59625" s="88"/>
      <c r="G59625" s="88"/>
      <c r="H59625" s="88"/>
      <c r="I59625" s="88"/>
      <c r="J59625" s="88"/>
      <c r="K59625" s="88"/>
    </row>
    <row r="59626" spans="2:11" hidden="1" x14ac:dyDescent="0.2">
      <c r="B59626" s="88"/>
      <c r="C59626" s="88"/>
      <c r="D59626" s="88"/>
      <c r="E59626" s="88"/>
      <c r="F59626" s="88"/>
      <c r="G59626" s="88"/>
      <c r="H59626" s="88"/>
      <c r="I59626" s="88"/>
      <c r="J59626" s="88"/>
      <c r="K59626" s="88"/>
    </row>
    <row r="59627" spans="2:11" hidden="1" x14ac:dyDescent="0.2">
      <c r="B59627" s="88"/>
      <c r="C59627" s="88"/>
      <c r="D59627" s="88"/>
      <c r="E59627" s="88"/>
      <c r="F59627" s="88"/>
      <c r="G59627" s="88"/>
      <c r="H59627" s="88"/>
      <c r="I59627" s="88"/>
      <c r="J59627" s="88"/>
      <c r="K59627" s="88"/>
    </row>
    <row r="59628" spans="2:11" hidden="1" x14ac:dyDescent="0.2">
      <c r="B59628" s="88"/>
      <c r="C59628" s="88"/>
      <c r="D59628" s="88"/>
      <c r="E59628" s="88"/>
      <c r="F59628" s="88"/>
      <c r="G59628" s="88"/>
      <c r="H59628" s="88"/>
      <c r="I59628" s="88"/>
      <c r="J59628" s="88"/>
      <c r="K59628" s="88"/>
    </row>
    <row r="59629" spans="2:11" hidden="1" x14ac:dyDescent="0.2">
      <c r="B59629" s="88"/>
      <c r="C59629" s="88"/>
      <c r="D59629" s="88"/>
      <c r="E59629" s="88"/>
      <c r="F59629" s="88"/>
      <c r="G59629" s="88"/>
      <c r="H59629" s="88"/>
      <c r="I59629" s="88"/>
      <c r="J59629" s="88"/>
      <c r="K59629" s="88"/>
    </row>
    <row r="59630" spans="2:11" hidden="1" x14ac:dyDescent="0.2">
      <c r="B59630" s="88"/>
      <c r="C59630" s="88"/>
      <c r="D59630" s="88"/>
      <c r="E59630" s="88"/>
      <c r="F59630" s="88"/>
      <c r="G59630" s="88"/>
      <c r="H59630" s="88"/>
      <c r="I59630" s="88"/>
      <c r="J59630" s="88"/>
      <c r="K59630" s="88"/>
    </row>
    <row r="59631" spans="2:11" hidden="1" x14ac:dyDescent="0.2">
      <c r="B59631" s="88"/>
      <c r="C59631" s="88"/>
      <c r="D59631" s="88"/>
      <c r="E59631" s="88"/>
      <c r="F59631" s="88"/>
      <c r="G59631" s="88"/>
      <c r="H59631" s="88"/>
      <c r="I59631" s="88"/>
      <c r="J59631" s="88"/>
      <c r="K59631" s="88"/>
    </row>
    <row r="59632" spans="2:11" hidden="1" x14ac:dyDescent="0.2">
      <c r="B59632" s="88"/>
      <c r="C59632" s="88"/>
      <c r="D59632" s="88"/>
      <c r="E59632" s="88"/>
      <c r="F59632" s="88"/>
      <c r="G59632" s="88"/>
      <c r="H59632" s="88"/>
      <c r="I59632" s="88"/>
      <c r="J59632" s="88"/>
      <c r="K59632" s="88"/>
    </row>
    <row r="59633" spans="2:11" hidden="1" x14ac:dyDescent="0.2">
      <c r="B59633" s="88"/>
      <c r="C59633" s="88"/>
      <c r="D59633" s="88"/>
      <c r="E59633" s="88"/>
      <c r="F59633" s="88"/>
      <c r="G59633" s="88"/>
      <c r="H59633" s="88"/>
      <c r="I59633" s="88"/>
      <c r="J59633" s="88"/>
      <c r="K59633" s="88"/>
    </row>
    <row r="59634" spans="2:11" hidden="1" x14ac:dyDescent="0.2">
      <c r="B59634" s="88"/>
      <c r="C59634" s="88"/>
      <c r="D59634" s="88"/>
      <c r="E59634" s="88"/>
      <c r="F59634" s="88"/>
      <c r="G59634" s="88"/>
      <c r="H59634" s="88"/>
      <c r="I59634" s="88"/>
      <c r="J59634" s="88"/>
      <c r="K59634" s="88"/>
    </row>
    <row r="59635" spans="2:11" hidden="1" x14ac:dyDescent="0.2">
      <c r="B59635" s="88"/>
      <c r="C59635" s="88"/>
      <c r="D59635" s="88"/>
      <c r="E59635" s="88"/>
      <c r="F59635" s="88"/>
      <c r="G59635" s="88"/>
      <c r="H59635" s="88"/>
      <c r="I59635" s="88"/>
      <c r="J59635" s="88"/>
      <c r="K59635" s="88"/>
    </row>
    <row r="59636" spans="2:11" hidden="1" x14ac:dyDescent="0.2">
      <c r="B59636" s="88"/>
      <c r="C59636" s="88"/>
      <c r="D59636" s="88"/>
      <c r="E59636" s="88"/>
      <c r="F59636" s="88"/>
      <c r="G59636" s="88"/>
      <c r="H59636" s="88"/>
      <c r="I59636" s="88"/>
      <c r="J59636" s="88"/>
      <c r="K59636" s="88"/>
    </row>
    <row r="59637" spans="2:11" hidden="1" x14ac:dyDescent="0.2">
      <c r="B59637" s="88"/>
      <c r="C59637" s="88"/>
      <c r="D59637" s="88"/>
      <c r="E59637" s="88"/>
      <c r="F59637" s="88"/>
      <c r="G59637" s="88"/>
      <c r="H59637" s="88"/>
      <c r="I59637" s="88"/>
      <c r="J59637" s="88"/>
      <c r="K59637" s="88"/>
    </row>
    <row r="59638" spans="2:11" hidden="1" x14ac:dyDescent="0.2">
      <c r="B59638" s="88"/>
      <c r="C59638" s="88"/>
      <c r="D59638" s="88"/>
      <c r="E59638" s="88"/>
      <c r="F59638" s="88"/>
      <c r="G59638" s="88"/>
      <c r="H59638" s="88"/>
      <c r="I59638" s="88"/>
      <c r="J59638" s="88"/>
      <c r="K59638" s="88"/>
    </row>
    <row r="59639" spans="2:11" hidden="1" x14ac:dyDescent="0.2">
      <c r="B59639" s="88"/>
      <c r="C59639" s="88"/>
      <c r="D59639" s="88"/>
      <c r="E59639" s="88"/>
      <c r="F59639" s="88"/>
      <c r="G59639" s="88"/>
      <c r="H59639" s="88"/>
      <c r="I59639" s="88"/>
      <c r="J59639" s="88"/>
      <c r="K59639" s="88"/>
    </row>
    <row r="59640" spans="2:11" hidden="1" x14ac:dyDescent="0.2">
      <c r="B59640" s="88"/>
      <c r="C59640" s="88"/>
      <c r="D59640" s="88"/>
      <c r="E59640" s="88"/>
      <c r="F59640" s="88"/>
      <c r="G59640" s="88"/>
      <c r="H59640" s="88"/>
      <c r="I59640" s="88"/>
      <c r="J59640" s="88"/>
      <c r="K59640" s="88"/>
    </row>
    <row r="59641" spans="2:11" hidden="1" x14ac:dyDescent="0.2">
      <c r="B59641" s="88"/>
      <c r="C59641" s="88"/>
      <c r="D59641" s="88"/>
      <c r="E59641" s="88"/>
      <c r="F59641" s="88"/>
      <c r="G59641" s="88"/>
      <c r="H59641" s="88"/>
      <c r="I59641" s="88"/>
      <c r="J59641" s="88"/>
      <c r="K59641" s="88"/>
    </row>
    <row r="59642" spans="2:11" hidden="1" x14ac:dyDescent="0.2">
      <c r="B59642" s="88"/>
      <c r="C59642" s="88"/>
      <c r="D59642" s="88"/>
      <c r="E59642" s="88"/>
      <c r="F59642" s="88"/>
      <c r="G59642" s="88"/>
      <c r="H59642" s="88"/>
      <c r="I59642" s="88"/>
      <c r="J59642" s="88"/>
      <c r="K59642" s="88"/>
    </row>
    <row r="59643" spans="2:11" hidden="1" x14ac:dyDescent="0.2">
      <c r="B59643" s="88"/>
      <c r="C59643" s="88"/>
      <c r="D59643" s="88"/>
      <c r="E59643" s="88"/>
      <c r="F59643" s="88"/>
      <c r="G59643" s="88"/>
      <c r="H59643" s="88"/>
      <c r="I59643" s="88"/>
      <c r="J59643" s="88"/>
      <c r="K59643" s="88"/>
    </row>
    <row r="59644" spans="2:11" hidden="1" x14ac:dyDescent="0.2">
      <c r="B59644" s="88"/>
      <c r="C59644" s="88"/>
      <c r="D59644" s="88"/>
      <c r="E59644" s="88"/>
      <c r="F59644" s="88"/>
      <c r="G59644" s="88"/>
      <c r="H59644" s="88"/>
      <c r="I59644" s="88"/>
      <c r="J59644" s="88"/>
      <c r="K59644" s="88"/>
    </row>
    <row r="59645" spans="2:11" hidden="1" x14ac:dyDescent="0.2">
      <c r="B59645" s="88"/>
      <c r="C59645" s="88"/>
      <c r="D59645" s="88"/>
      <c r="E59645" s="88"/>
      <c r="F59645" s="88"/>
      <c r="G59645" s="88"/>
      <c r="H59645" s="88"/>
      <c r="I59645" s="88"/>
      <c r="J59645" s="88"/>
      <c r="K59645" s="88"/>
    </row>
    <row r="59646" spans="2:11" hidden="1" x14ac:dyDescent="0.2">
      <c r="B59646" s="88"/>
      <c r="C59646" s="88"/>
      <c r="D59646" s="88"/>
      <c r="E59646" s="88"/>
      <c r="F59646" s="88"/>
      <c r="G59646" s="88"/>
      <c r="H59646" s="88"/>
      <c r="I59646" s="88"/>
      <c r="J59646" s="88"/>
      <c r="K59646" s="88"/>
    </row>
    <row r="59647" spans="2:11" hidden="1" x14ac:dyDescent="0.2">
      <c r="B59647" s="88"/>
      <c r="C59647" s="88"/>
      <c r="D59647" s="88"/>
      <c r="E59647" s="88"/>
      <c r="F59647" s="88"/>
      <c r="G59647" s="88"/>
      <c r="H59647" s="88"/>
      <c r="I59647" s="88"/>
      <c r="J59647" s="88"/>
      <c r="K59647" s="88"/>
    </row>
    <row r="59648" spans="2:11" hidden="1" x14ac:dyDescent="0.2">
      <c r="B59648" s="88"/>
      <c r="C59648" s="88"/>
      <c r="D59648" s="88"/>
      <c r="E59648" s="88"/>
      <c r="F59648" s="88"/>
      <c r="G59648" s="88"/>
      <c r="H59648" s="88"/>
      <c r="I59648" s="88"/>
      <c r="J59648" s="88"/>
      <c r="K59648" s="88"/>
    </row>
    <row r="59649" spans="2:11" hidden="1" x14ac:dyDescent="0.2">
      <c r="B59649" s="88"/>
      <c r="C59649" s="88"/>
      <c r="D59649" s="88"/>
      <c r="E59649" s="88"/>
      <c r="F59649" s="88"/>
      <c r="G59649" s="88"/>
      <c r="H59649" s="88"/>
      <c r="I59649" s="88"/>
      <c r="J59649" s="88"/>
      <c r="K59649" s="88"/>
    </row>
    <row r="59650" spans="2:11" hidden="1" x14ac:dyDescent="0.2">
      <c r="B59650" s="88"/>
      <c r="C59650" s="88"/>
      <c r="D59650" s="88"/>
      <c r="E59650" s="88"/>
      <c r="F59650" s="88"/>
      <c r="G59650" s="88"/>
      <c r="H59650" s="88"/>
      <c r="I59650" s="88"/>
      <c r="J59650" s="88"/>
      <c r="K59650" s="88"/>
    </row>
    <row r="59651" spans="2:11" hidden="1" x14ac:dyDescent="0.2">
      <c r="B59651" s="88"/>
      <c r="C59651" s="88"/>
      <c r="D59651" s="88"/>
      <c r="E59651" s="88"/>
      <c r="F59651" s="88"/>
      <c r="G59651" s="88"/>
      <c r="H59651" s="88"/>
      <c r="I59651" s="88"/>
      <c r="J59651" s="88"/>
      <c r="K59651" s="88"/>
    </row>
    <row r="59652" spans="2:11" hidden="1" x14ac:dyDescent="0.2">
      <c r="B59652" s="88"/>
      <c r="C59652" s="88"/>
      <c r="D59652" s="88"/>
      <c r="E59652" s="88"/>
      <c r="F59652" s="88"/>
      <c r="G59652" s="88"/>
      <c r="H59652" s="88"/>
      <c r="I59652" s="88"/>
      <c r="J59652" s="88"/>
      <c r="K59652" s="88"/>
    </row>
    <row r="59653" spans="2:11" hidden="1" x14ac:dyDescent="0.2">
      <c r="B59653" s="88"/>
      <c r="C59653" s="88"/>
      <c r="D59653" s="88"/>
      <c r="E59653" s="88"/>
      <c r="F59653" s="88"/>
      <c r="G59653" s="88"/>
      <c r="H59653" s="88"/>
      <c r="I59653" s="88"/>
      <c r="J59653" s="88"/>
      <c r="K59653" s="88"/>
    </row>
    <row r="59654" spans="2:11" hidden="1" x14ac:dyDescent="0.2">
      <c r="B59654" s="88"/>
      <c r="C59654" s="88"/>
      <c r="D59654" s="88"/>
      <c r="E59654" s="88"/>
      <c r="F59654" s="88"/>
      <c r="G59654" s="88"/>
      <c r="H59654" s="88"/>
      <c r="I59654" s="88"/>
      <c r="J59654" s="88"/>
      <c r="K59654" s="88"/>
    </row>
    <row r="59655" spans="2:11" hidden="1" x14ac:dyDescent="0.2">
      <c r="B59655" s="88"/>
      <c r="C59655" s="88"/>
      <c r="D59655" s="88"/>
      <c r="E59655" s="88"/>
      <c r="F59655" s="88"/>
      <c r="G59655" s="88"/>
      <c r="H59655" s="88"/>
      <c r="I59655" s="88"/>
      <c r="J59655" s="88"/>
      <c r="K59655" s="88"/>
    </row>
    <row r="59656" spans="2:11" hidden="1" x14ac:dyDescent="0.2">
      <c r="B59656" s="88"/>
      <c r="C59656" s="88"/>
      <c r="D59656" s="88"/>
      <c r="E59656" s="88"/>
      <c r="F59656" s="88"/>
      <c r="G59656" s="88"/>
      <c r="H59656" s="88"/>
      <c r="I59656" s="88"/>
      <c r="J59656" s="88"/>
      <c r="K59656" s="88"/>
    </row>
    <row r="59657" spans="2:11" hidden="1" x14ac:dyDescent="0.2">
      <c r="B59657" s="88"/>
      <c r="C59657" s="88"/>
      <c r="D59657" s="88"/>
      <c r="E59657" s="88"/>
      <c r="F59657" s="88"/>
      <c r="G59657" s="88"/>
      <c r="H59657" s="88"/>
      <c r="I59657" s="88"/>
      <c r="J59657" s="88"/>
      <c r="K59657" s="88"/>
    </row>
    <row r="59658" spans="2:11" hidden="1" x14ac:dyDescent="0.2">
      <c r="B59658" s="88"/>
      <c r="C59658" s="88"/>
      <c r="D59658" s="88"/>
      <c r="E59658" s="88"/>
      <c r="F59658" s="88"/>
      <c r="G59658" s="88"/>
      <c r="H59658" s="88"/>
      <c r="I59658" s="88"/>
      <c r="J59658" s="88"/>
      <c r="K59658" s="88"/>
    </row>
    <row r="59659" spans="2:11" hidden="1" x14ac:dyDescent="0.2">
      <c r="B59659" s="88"/>
      <c r="C59659" s="88"/>
      <c r="D59659" s="88"/>
      <c r="E59659" s="88"/>
      <c r="F59659" s="88"/>
      <c r="G59659" s="88"/>
      <c r="H59659" s="88"/>
      <c r="I59659" s="88"/>
      <c r="J59659" s="88"/>
      <c r="K59659" s="88"/>
    </row>
    <row r="59660" spans="2:11" hidden="1" x14ac:dyDescent="0.2">
      <c r="B59660" s="88"/>
      <c r="C59660" s="88"/>
      <c r="D59660" s="88"/>
      <c r="E59660" s="88"/>
      <c r="F59660" s="88"/>
      <c r="G59660" s="88"/>
      <c r="H59660" s="88"/>
      <c r="I59660" s="88"/>
      <c r="J59660" s="88"/>
      <c r="K59660" s="88"/>
    </row>
    <row r="59661" spans="2:11" hidden="1" x14ac:dyDescent="0.2">
      <c r="B59661" s="88"/>
      <c r="C59661" s="88"/>
      <c r="D59661" s="88"/>
      <c r="E59661" s="88"/>
      <c r="F59661" s="88"/>
      <c r="G59661" s="88"/>
      <c r="H59661" s="88"/>
      <c r="I59661" s="88"/>
      <c r="J59661" s="88"/>
      <c r="K59661" s="88"/>
    </row>
    <row r="59662" spans="2:11" hidden="1" x14ac:dyDescent="0.2">
      <c r="B59662" s="88"/>
      <c r="C59662" s="88"/>
      <c r="D59662" s="88"/>
      <c r="E59662" s="88"/>
      <c r="F59662" s="88"/>
      <c r="G59662" s="88"/>
      <c r="H59662" s="88"/>
      <c r="I59662" s="88"/>
      <c r="J59662" s="88"/>
      <c r="K59662" s="88"/>
    </row>
    <row r="59663" spans="2:11" hidden="1" x14ac:dyDescent="0.2">
      <c r="B59663" s="88"/>
      <c r="C59663" s="88"/>
      <c r="D59663" s="88"/>
      <c r="E59663" s="88"/>
      <c r="F59663" s="88"/>
      <c r="G59663" s="88"/>
      <c r="H59663" s="88"/>
      <c r="I59663" s="88"/>
      <c r="J59663" s="88"/>
      <c r="K59663" s="88"/>
    </row>
    <row r="59664" spans="2:11" hidden="1" x14ac:dyDescent="0.2">
      <c r="B59664" s="88"/>
      <c r="C59664" s="88"/>
      <c r="D59664" s="88"/>
      <c r="E59664" s="88"/>
      <c r="F59664" s="88"/>
      <c r="G59664" s="88"/>
      <c r="H59664" s="88"/>
      <c r="I59664" s="88"/>
      <c r="J59664" s="88"/>
      <c r="K59664" s="88"/>
    </row>
    <row r="59665" spans="2:11" hidden="1" x14ac:dyDescent="0.2">
      <c r="B59665" s="88"/>
      <c r="C59665" s="88"/>
      <c r="D59665" s="88"/>
      <c r="E59665" s="88"/>
      <c r="F59665" s="88"/>
      <c r="G59665" s="88"/>
      <c r="H59665" s="88"/>
      <c r="I59665" s="88"/>
      <c r="J59665" s="88"/>
      <c r="K59665" s="88"/>
    </row>
    <row r="59666" spans="2:11" hidden="1" x14ac:dyDescent="0.2">
      <c r="B59666" s="88"/>
      <c r="C59666" s="88"/>
      <c r="D59666" s="88"/>
      <c r="E59666" s="88"/>
      <c r="F59666" s="88"/>
      <c r="G59666" s="88"/>
      <c r="H59666" s="88"/>
      <c r="I59666" s="88"/>
      <c r="J59666" s="88"/>
      <c r="K59666" s="88"/>
    </row>
    <row r="59667" spans="2:11" hidden="1" x14ac:dyDescent="0.2">
      <c r="B59667" s="88"/>
      <c r="C59667" s="88"/>
      <c r="D59667" s="88"/>
      <c r="E59667" s="88"/>
      <c r="F59667" s="88"/>
      <c r="G59667" s="88"/>
      <c r="H59667" s="88"/>
      <c r="I59667" s="88"/>
      <c r="J59667" s="88"/>
      <c r="K59667" s="88"/>
    </row>
    <row r="59668" spans="2:11" hidden="1" x14ac:dyDescent="0.2">
      <c r="B59668" s="88"/>
      <c r="C59668" s="88"/>
      <c r="D59668" s="88"/>
      <c r="E59668" s="88"/>
      <c r="F59668" s="88"/>
      <c r="G59668" s="88"/>
      <c r="H59668" s="88"/>
      <c r="I59668" s="88"/>
      <c r="J59668" s="88"/>
      <c r="K59668" s="88"/>
    </row>
    <row r="59669" spans="2:11" hidden="1" x14ac:dyDescent="0.2">
      <c r="B59669" s="88"/>
      <c r="C59669" s="88"/>
      <c r="D59669" s="88"/>
      <c r="E59669" s="88"/>
      <c r="F59669" s="88"/>
      <c r="G59669" s="88"/>
      <c r="H59669" s="88"/>
      <c r="I59669" s="88"/>
      <c r="J59669" s="88"/>
      <c r="K59669" s="88"/>
    </row>
    <row r="59670" spans="2:11" hidden="1" x14ac:dyDescent="0.2">
      <c r="B59670" s="88"/>
      <c r="C59670" s="88"/>
      <c r="D59670" s="88"/>
      <c r="E59670" s="88"/>
      <c r="F59670" s="88"/>
      <c r="G59670" s="88"/>
      <c r="H59670" s="88"/>
      <c r="I59670" s="88"/>
      <c r="J59670" s="88"/>
      <c r="K59670" s="88"/>
    </row>
    <row r="59671" spans="2:11" hidden="1" x14ac:dyDescent="0.2">
      <c r="B59671" s="88"/>
      <c r="C59671" s="88"/>
      <c r="D59671" s="88"/>
      <c r="E59671" s="88"/>
      <c r="F59671" s="88"/>
      <c r="G59671" s="88"/>
      <c r="H59671" s="88"/>
      <c r="I59671" s="88"/>
      <c r="J59671" s="88"/>
      <c r="K59671" s="88"/>
    </row>
    <row r="59672" spans="2:11" hidden="1" x14ac:dyDescent="0.2">
      <c r="B59672" s="88"/>
      <c r="C59672" s="88"/>
      <c r="D59672" s="88"/>
      <c r="E59672" s="88"/>
      <c r="F59672" s="88"/>
      <c r="G59672" s="88"/>
      <c r="H59672" s="88"/>
      <c r="I59672" s="88"/>
      <c r="J59672" s="88"/>
      <c r="K59672" s="88"/>
    </row>
    <row r="59673" spans="2:11" hidden="1" x14ac:dyDescent="0.2">
      <c r="B59673" s="88"/>
      <c r="C59673" s="88"/>
      <c r="D59673" s="88"/>
      <c r="E59673" s="88"/>
      <c r="F59673" s="88"/>
      <c r="G59673" s="88"/>
      <c r="H59673" s="88"/>
      <c r="I59673" s="88"/>
      <c r="J59673" s="88"/>
      <c r="K59673" s="88"/>
    </row>
    <row r="59674" spans="2:11" hidden="1" x14ac:dyDescent="0.2">
      <c r="B59674" s="88"/>
      <c r="C59674" s="88"/>
      <c r="D59674" s="88"/>
      <c r="E59674" s="88"/>
      <c r="F59674" s="88"/>
      <c r="G59674" s="88"/>
      <c r="H59674" s="88"/>
      <c r="I59674" s="88"/>
      <c r="J59674" s="88"/>
      <c r="K59674" s="88"/>
    </row>
    <row r="59675" spans="2:11" hidden="1" x14ac:dyDescent="0.2">
      <c r="B59675" s="88"/>
      <c r="C59675" s="88"/>
      <c r="D59675" s="88"/>
      <c r="E59675" s="88"/>
      <c r="F59675" s="88"/>
      <c r="G59675" s="88"/>
      <c r="H59675" s="88"/>
      <c r="I59675" s="88"/>
      <c r="J59675" s="88"/>
      <c r="K59675" s="88"/>
    </row>
    <row r="59676" spans="2:11" hidden="1" x14ac:dyDescent="0.2">
      <c r="B59676" s="88"/>
      <c r="C59676" s="88"/>
      <c r="D59676" s="88"/>
      <c r="E59676" s="88"/>
      <c r="F59676" s="88"/>
      <c r="G59676" s="88"/>
      <c r="H59676" s="88"/>
      <c r="I59676" s="88"/>
      <c r="J59676" s="88"/>
      <c r="K59676" s="88"/>
    </row>
    <row r="59677" spans="2:11" hidden="1" x14ac:dyDescent="0.2">
      <c r="B59677" s="88"/>
      <c r="C59677" s="88"/>
      <c r="D59677" s="88"/>
      <c r="E59677" s="88"/>
      <c r="F59677" s="88"/>
      <c r="G59677" s="88"/>
      <c r="H59677" s="88"/>
      <c r="I59677" s="88"/>
      <c r="J59677" s="88"/>
      <c r="K59677" s="88"/>
    </row>
    <row r="59678" spans="2:11" hidden="1" x14ac:dyDescent="0.2">
      <c r="B59678" s="88"/>
      <c r="C59678" s="88"/>
      <c r="D59678" s="88"/>
      <c r="E59678" s="88"/>
      <c r="F59678" s="88"/>
      <c r="G59678" s="88"/>
      <c r="H59678" s="88"/>
      <c r="I59678" s="88"/>
      <c r="J59678" s="88"/>
      <c r="K59678" s="88"/>
    </row>
    <row r="59679" spans="2:11" hidden="1" x14ac:dyDescent="0.2">
      <c r="B59679" s="88"/>
      <c r="C59679" s="88"/>
      <c r="D59679" s="88"/>
      <c r="E59679" s="88"/>
      <c r="F59679" s="88"/>
      <c r="G59679" s="88"/>
      <c r="H59679" s="88"/>
      <c r="I59679" s="88"/>
      <c r="J59679" s="88"/>
      <c r="K59679" s="88"/>
    </row>
    <row r="59680" spans="2:11" hidden="1" x14ac:dyDescent="0.2">
      <c r="B59680" s="88"/>
      <c r="C59680" s="88"/>
      <c r="D59680" s="88"/>
      <c r="E59680" s="88"/>
      <c r="F59680" s="88"/>
      <c r="G59680" s="88"/>
      <c r="H59680" s="88"/>
      <c r="I59680" s="88"/>
      <c r="J59680" s="88"/>
      <c r="K59680" s="88"/>
    </row>
    <row r="59681" spans="2:11" hidden="1" x14ac:dyDescent="0.2">
      <c r="B59681" s="88"/>
      <c r="C59681" s="88"/>
      <c r="D59681" s="88"/>
      <c r="E59681" s="88"/>
      <c r="F59681" s="88"/>
      <c r="G59681" s="88"/>
      <c r="H59681" s="88"/>
      <c r="I59681" s="88"/>
      <c r="J59681" s="88"/>
      <c r="K59681" s="88"/>
    </row>
    <row r="59682" spans="2:11" hidden="1" x14ac:dyDescent="0.2">
      <c r="B59682" s="88"/>
      <c r="C59682" s="88"/>
      <c r="D59682" s="88"/>
      <c r="E59682" s="88"/>
      <c r="F59682" s="88"/>
      <c r="G59682" s="88"/>
      <c r="H59682" s="88"/>
      <c r="I59682" s="88"/>
      <c r="J59682" s="88"/>
      <c r="K59682" s="88"/>
    </row>
    <row r="59683" spans="2:11" hidden="1" x14ac:dyDescent="0.2">
      <c r="B59683" s="88"/>
      <c r="C59683" s="88"/>
      <c r="D59683" s="88"/>
      <c r="E59683" s="88"/>
      <c r="F59683" s="88"/>
      <c r="G59683" s="88"/>
      <c r="H59683" s="88"/>
      <c r="I59683" s="88"/>
      <c r="J59683" s="88"/>
      <c r="K59683" s="88"/>
    </row>
    <row r="59684" spans="2:11" hidden="1" x14ac:dyDescent="0.2">
      <c r="B59684" s="88"/>
      <c r="C59684" s="88"/>
      <c r="D59684" s="88"/>
      <c r="E59684" s="88"/>
      <c r="F59684" s="88"/>
      <c r="G59684" s="88"/>
      <c r="H59684" s="88"/>
      <c r="I59684" s="88"/>
      <c r="J59684" s="88"/>
      <c r="K59684" s="88"/>
    </row>
    <row r="59685" spans="2:11" hidden="1" x14ac:dyDescent="0.2">
      <c r="B59685" s="88"/>
      <c r="C59685" s="88"/>
      <c r="D59685" s="88"/>
      <c r="E59685" s="88"/>
      <c r="F59685" s="88"/>
      <c r="G59685" s="88"/>
      <c r="H59685" s="88"/>
      <c r="I59685" s="88"/>
      <c r="J59685" s="88"/>
      <c r="K59685" s="88"/>
    </row>
    <row r="59686" spans="2:11" hidden="1" x14ac:dyDescent="0.2">
      <c r="B59686" s="88"/>
      <c r="C59686" s="88"/>
      <c r="D59686" s="88"/>
      <c r="E59686" s="88"/>
      <c r="F59686" s="88"/>
      <c r="G59686" s="88"/>
      <c r="H59686" s="88"/>
      <c r="I59686" s="88"/>
      <c r="J59686" s="88"/>
      <c r="K59686" s="88"/>
    </row>
    <row r="59687" spans="2:11" hidden="1" x14ac:dyDescent="0.2">
      <c r="B59687" s="88"/>
      <c r="C59687" s="88"/>
      <c r="D59687" s="88"/>
      <c r="E59687" s="88"/>
      <c r="F59687" s="88"/>
      <c r="G59687" s="88"/>
      <c r="H59687" s="88"/>
      <c r="I59687" s="88"/>
      <c r="J59687" s="88"/>
      <c r="K59687" s="88"/>
    </row>
    <row r="59688" spans="2:11" hidden="1" x14ac:dyDescent="0.2">
      <c r="B59688" s="88"/>
      <c r="C59688" s="88"/>
      <c r="D59688" s="88"/>
      <c r="E59688" s="88"/>
      <c r="F59688" s="88"/>
      <c r="G59688" s="88"/>
      <c r="H59688" s="88"/>
      <c r="I59688" s="88"/>
      <c r="J59688" s="88"/>
      <c r="K59688" s="88"/>
    </row>
    <row r="59689" spans="2:11" hidden="1" x14ac:dyDescent="0.2">
      <c r="B59689" s="88"/>
      <c r="C59689" s="88"/>
      <c r="D59689" s="88"/>
      <c r="E59689" s="88"/>
      <c r="F59689" s="88"/>
      <c r="G59689" s="88"/>
      <c r="H59689" s="88"/>
      <c r="I59689" s="88"/>
      <c r="J59689" s="88"/>
      <c r="K59689" s="88"/>
    </row>
    <row r="59690" spans="2:11" hidden="1" x14ac:dyDescent="0.2">
      <c r="B59690" s="88"/>
      <c r="C59690" s="88"/>
      <c r="D59690" s="88"/>
      <c r="E59690" s="88"/>
      <c r="F59690" s="88"/>
      <c r="G59690" s="88"/>
      <c r="H59690" s="88"/>
      <c r="I59690" s="88"/>
      <c r="J59690" s="88"/>
      <c r="K59690" s="88"/>
    </row>
    <row r="59691" spans="2:11" hidden="1" x14ac:dyDescent="0.2">
      <c r="B59691" s="88"/>
      <c r="C59691" s="88"/>
      <c r="D59691" s="88"/>
      <c r="E59691" s="88"/>
      <c r="F59691" s="88"/>
      <c r="G59691" s="88"/>
      <c r="H59691" s="88"/>
      <c r="I59691" s="88"/>
      <c r="J59691" s="88"/>
      <c r="K59691" s="88"/>
    </row>
    <row r="59692" spans="2:11" hidden="1" x14ac:dyDescent="0.2">
      <c r="B59692" s="88"/>
      <c r="C59692" s="88"/>
      <c r="D59692" s="88"/>
      <c r="E59692" s="88"/>
      <c r="F59692" s="88"/>
      <c r="G59692" s="88"/>
      <c r="H59692" s="88"/>
      <c r="I59692" s="88"/>
      <c r="J59692" s="88"/>
      <c r="K59692" s="88"/>
    </row>
    <row r="59693" spans="2:11" hidden="1" x14ac:dyDescent="0.2">
      <c r="B59693" s="88"/>
      <c r="C59693" s="88"/>
      <c r="D59693" s="88"/>
      <c r="E59693" s="88"/>
      <c r="F59693" s="88"/>
      <c r="G59693" s="88"/>
      <c r="H59693" s="88"/>
      <c r="I59693" s="88"/>
      <c r="J59693" s="88"/>
      <c r="K59693" s="88"/>
    </row>
    <row r="59694" spans="2:11" hidden="1" x14ac:dyDescent="0.2">
      <c r="B59694" s="88"/>
      <c r="C59694" s="88"/>
      <c r="D59694" s="88"/>
      <c r="E59694" s="88"/>
      <c r="F59694" s="88"/>
      <c r="G59694" s="88"/>
      <c r="H59694" s="88"/>
      <c r="I59694" s="88"/>
      <c r="J59694" s="88"/>
      <c r="K59694" s="88"/>
    </row>
    <row r="59695" spans="2:11" hidden="1" x14ac:dyDescent="0.2">
      <c r="B59695" s="88"/>
      <c r="C59695" s="88"/>
      <c r="D59695" s="88"/>
      <c r="E59695" s="88"/>
      <c r="F59695" s="88"/>
      <c r="G59695" s="88"/>
      <c r="H59695" s="88"/>
      <c r="I59695" s="88"/>
      <c r="J59695" s="88"/>
      <c r="K59695" s="88"/>
    </row>
    <row r="59696" spans="2:11" hidden="1" x14ac:dyDescent="0.2">
      <c r="B59696" s="88"/>
      <c r="C59696" s="88"/>
      <c r="D59696" s="88"/>
      <c r="E59696" s="88"/>
      <c r="F59696" s="88"/>
      <c r="G59696" s="88"/>
      <c r="H59696" s="88"/>
      <c r="I59696" s="88"/>
      <c r="J59696" s="88"/>
      <c r="K59696" s="88"/>
    </row>
    <row r="59697" spans="2:11" hidden="1" x14ac:dyDescent="0.2">
      <c r="B59697" s="88"/>
      <c r="C59697" s="88"/>
      <c r="D59697" s="88"/>
      <c r="E59697" s="88"/>
      <c r="F59697" s="88"/>
      <c r="G59697" s="88"/>
      <c r="H59697" s="88"/>
      <c r="I59697" s="88"/>
      <c r="J59697" s="88"/>
      <c r="K59697" s="88"/>
    </row>
    <row r="59698" spans="2:11" hidden="1" x14ac:dyDescent="0.2">
      <c r="B59698" s="88"/>
      <c r="C59698" s="88"/>
      <c r="D59698" s="88"/>
      <c r="E59698" s="88"/>
      <c r="F59698" s="88"/>
      <c r="G59698" s="88"/>
      <c r="H59698" s="88"/>
      <c r="I59698" s="88"/>
      <c r="J59698" s="88"/>
      <c r="K59698" s="88"/>
    </row>
    <row r="59699" spans="2:11" hidden="1" x14ac:dyDescent="0.2">
      <c r="B59699" s="88"/>
      <c r="C59699" s="88"/>
      <c r="D59699" s="88"/>
      <c r="E59699" s="88"/>
      <c r="F59699" s="88"/>
      <c r="G59699" s="88"/>
      <c r="H59699" s="88"/>
      <c r="I59699" s="88"/>
      <c r="J59699" s="88"/>
      <c r="K59699" s="88"/>
    </row>
    <row r="59700" spans="2:11" hidden="1" x14ac:dyDescent="0.2">
      <c r="B59700" s="88"/>
      <c r="C59700" s="88"/>
      <c r="D59700" s="88"/>
      <c r="E59700" s="88"/>
      <c r="F59700" s="88"/>
      <c r="G59700" s="88"/>
      <c r="H59700" s="88"/>
      <c r="I59700" s="88"/>
      <c r="J59700" s="88"/>
      <c r="K59700" s="88"/>
    </row>
    <row r="59701" spans="2:11" hidden="1" x14ac:dyDescent="0.2">
      <c r="B59701" s="88"/>
      <c r="C59701" s="88"/>
      <c r="D59701" s="88"/>
      <c r="E59701" s="88"/>
      <c r="F59701" s="88"/>
      <c r="G59701" s="88"/>
      <c r="H59701" s="88"/>
      <c r="I59701" s="88"/>
      <c r="J59701" s="88"/>
      <c r="K59701" s="88"/>
    </row>
    <row r="59702" spans="2:11" hidden="1" x14ac:dyDescent="0.2">
      <c r="B59702" s="88"/>
      <c r="C59702" s="88"/>
      <c r="D59702" s="88"/>
      <c r="E59702" s="88"/>
      <c r="F59702" s="88"/>
      <c r="G59702" s="88"/>
      <c r="H59702" s="88"/>
      <c r="I59702" s="88"/>
      <c r="J59702" s="88"/>
      <c r="K59702" s="88"/>
    </row>
    <row r="59703" spans="2:11" hidden="1" x14ac:dyDescent="0.2">
      <c r="B59703" s="88"/>
      <c r="C59703" s="88"/>
      <c r="D59703" s="88"/>
      <c r="E59703" s="88"/>
      <c r="F59703" s="88"/>
      <c r="G59703" s="88"/>
      <c r="H59703" s="88"/>
      <c r="I59703" s="88"/>
      <c r="J59703" s="88"/>
      <c r="K59703" s="88"/>
    </row>
    <row r="59704" spans="2:11" hidden="1" x14ac:dyDescent="0.2">
      <c r="B59704" s="88"/>
      <c r="C59704" s="88"/>
      <c r="D59704" s="88"/>
      <c r="E59704" s="88"/>
      <c r="F59704" s="88"/>
      <c r="G59704" s="88"/>
      <c r="H59704" s="88"/>
      <c r="I59704" s="88"/>
      <c r="J59704" s="88"/>
      <c r="K59704" s="88"/>
    </row>
    <row r="59705" spans="2:11" hidden="1" x14ac:dyDescent="0.2">
      <c r="B59705" s="88"/>
      <c r="C59705" s="88"/>
      <c r="D59705" s="88"/>
      <c r="E59705" s="88"/>
      <c r="F59705" s="88"/>
      <c r="G59705" s="88"/>
      <c r="H59705" s="88"/>
      <c r="I59705" s="88"/>
      <c r="J59705" s="88"/>
      <c r="K59705" s="88"/>
    </row>
    <row r="59706" spans="2:11" hidden="1" x14ac:dyDescent="0.2">
      <c r="B59706" s="88"/>
      <c r="C59706" s="88"/>
      <c r="D59706" s="88"/>
      <c r="E59706" s="88"/>
      <c r="F59706" s="88"/>
      <c r="G59706" s="88"/>
      <c r="H59706" s="88"/>
      <c r="I59706" s="88"/>
      <c r="J59706" s="88"/>
      <c r="K59706" s="88"/>
    </row>
    <row r="59707" spans="2:11" hidden="1" x14ac:dyDescent="0.2">
      <c r="B59707" s="88"/>
      <c r="C59707" s="88"/>
      <c r="D59707" s="88"/>
      <c r="E59707" s="88"/>
      <c r="F59707" s="88"/>
      <c r="G59707" s="88"/>
      <c r="H59707" s="88"/>
      <c r="I59707" s="88"/>
      <c r="J59707" s="88"/>
      <c r="K59707" s="88"/>
    </row>
    <row r="59708" spans="2:11" hidden="1" x14ac:dyDescent="0.2">
      <c r="B59708" s="88"/>
      <c r="C59708" s="88"/>
      <c r="D59708" s="88"/>
      <c r="E59708" s="88"/>
      <c r="F59708" s="88"/>
      <c r="G59708" s="88"/>
      <c r="H59708" s="88"/>
      <c r="I59708" s="88"/>
      <c r="J59708" s="88"/>
      <c r="K59708" s="88"/>
    </row>
    <row r="59709" spans="2:11" hidden="1" x14ac:dyDescent="0.2">
      <c r="B59709" s="88"/>
      <c r="C59709" s="88"/>
      <c r="D59709" s="88"/>
      <c r="E59709" s="88"/>
      <c r="F59709" s="88"/>
      <c r="G59709" s="88"/>
      <c r="H59709" s="88"/>
      <c r="I59709" s="88"/>
      <c r="J59709" s="88"/>
      <c r="K59709" s="88"/>
    </row>
    <row r="59710" spans="2:11" hidden="1" x14ac:dyDescent="0.2">
      <c r="B59710" s="88"/>
      <c r="C59710" s="88"/>
      <c r="D59710" s="88"/>
      <c r="E59710" s="88"/>
      <c r="F59710" s="88"/>
      <c r="G59710" s="88"/>
      <c r="H59710" s="88"/>
      <c r="I59710" s="88"/>
      <c r="J59710" s="88"/>
      <c r="K59710" s="88"/>
    </row>
    <row r="59711" spans="2:11" hidden="1" x14ac:dyDescent="0.2">
      <c r="B59711" s="88"/>
      <c r="C59711" s="88"/>
      <c r="D59711" s="88"/>
      <c r="E59711" s="88"/>
      <c r="F59711" s="88"/>
      <c r="G59711" s="88"/>
      <c r="H59711" s="88"/>
      <c r="I59711" s="88"/>
      <c r="J59711" s="88"/>
      <c r="K59711" s="88"/>
    </row>
    <row r="59712" spans="2:11" hidden="1" x14ac:dyDescent="0.2">
      <c r="B59712" s="88"/>
      <c r="C59712" s="88"/>
      <c r="D59712" s="88"/>
      <c r="E59712" s="88"/>
      <c r="F59712" s="88"/>
      <c r="G59712" s="88"/>
      <c r="H59712" s="88"/>
      <c r="I59712" s="88"/>
      <c r="J59712" s="88"/>
      <c r="K59712" s="88"/>
    </row>
    <row r="59713" spans="2:11" hidden="1" x14ac:dyDescent="0.2">
      <c r="B59713" s="88"/>
      <c r="C59713" s="88"/>
      <c r="D59713" s="88"/>
      <c r="E59713" s="88"/>
      <c r="F59713" s="88"/>
      <c r="G59713" s="88"/>
      <c r="H59713" s="88"/>
      <c r="I59713" s="88"/>
      <c r="J59713" s="88"/>
      <c r="K59713" s="88"/>
    </row>
    <row r="59714" spans="2:11" hidden="1" x14ac:dyDescent="0.2">
      <c r="B59714" s="88"/>
      <c r="C59714" s="88"/>
      <c r="D59714" s="88"/>
      <c r="E59714" s="88"/>
      <c r="F59714" s="88"/>
      <c r="G59714" s="88"/>
      <c r="H59714" s="88"/>
      <c r="I59714" s="88"/>
      <c r="J59714" s="88"/>
      <c r="K59714" s="88"/>
    </row>
    <row r="59715" spans="2:11" hidden="1" x14ac:dyDescent="0.2">
      <c r="B59715" s="88"/>
      <c r="C59715" s="88"/>
      <c r="D59715" s="88"/>
      <c r="E59715" s="88"/>
      <c r="F59715" s="88"/>
      <c r="G59715" s="88"/>
      <c r="H59715" s="88"/>
      <c r="I59715" s="88"/>
      <c r="J59715" s="88"/>
      <c r="K59715" s="88"/>
    </row>
    <row r="59716" spans="2:11" hidden="1" x14ac:dyDescent="0.2">
      <c r="B59716" s="88"/>
      <c r="C59716" s="88"/>
      <c r="D59716" s="88"/>
      <c r="E59716" s="88"/>
      <c r="F59716" s="88"/>
      <c r="G59716" s="88"/>
      <c r="H59716" s="88"/>
      <c r="I59716" s="88"/>
      <c r="J59716" s="88"/>
      <c r="K59716" s="88"/>
    </row>
    <row r="59717" spans="2:11" hidden="1" x14ac:dyDescent="0.2">
      <c r="B59717" s="88"/>
      <c r="C59717" s="88"/>
      <c r="D59717" s="88"/>
      <c r="E59717" s="88"/>
      <c r="F59717" s="88"/>
      <c r="G59717" s="88"/>
      <c r="H59717" s="88"/>
      <c r="I59717" s="88"/>
      <c r="J59717" s="88"/>
      <c r="K59717" s="88"/>
    </row>
    <row r="59718" spans="2:11" hidden="1" x14ac:dyDescent="0.2">
      <c r="B59718" s="88"/>
      <c r="C59718" s="88"/>
      <c r="D59718" s="88"/>
      <c r="E59718" s="88"/>
      <c r="F59718" s="88"/>
      <c r="G59718" s="88"/>
      <c r="H59718" s="88"/>
      <c r="I59718" s="88"/>
      <c r="J59718" s="88"/>
      <c r="K59718" s="88"/>
    </row>
    <row r="59719" spans="2:11" hidden="1" x14ac:dyDescent="0.2">
      <c r="B59719" s="88"/>
      <c r="C59719" s="88"/>
      <c r="D59719" s="88"/>
      <c r="E59719" s="88"/>
      <c r="F59719" s="88"/>
      <c r="G59719" s="88"/>
      <c r="H59719" s="88"/>
      <c r="I59719" s="88"/>
      <c r="J59719" s="88"/>
      <c r="K59719" s="88"/>
    </row>
    <row r="59720" spans="2:11" hidden="1" x14ac:dyDescent="0.2">
      <c r="B59720" s="88"/>
      <c r="C59720" s="88"/>
      <c r="D59720" s="88"/>
      <c r="E59720" s="88"/>
      <c r="F59720" s="88"/>
      <c r="G59720" s="88"/>
      <c r="H59720" s="88"/>
      <c r="I59720" s="88"/>
      <c r="J59720" s="88"/>
      <c r="K59720" s="88"/>
    </row>
    <row r="59721" spans="2:11" hidden="1" x14ac:dyDescent="0.2">
      <c r="B59721" s="88"/>
      <c r="C59721" s="88"/>
      <c r="D59721" s="88"/>
      <c r="E59721" s="88"/>
      <c r="F59721" s="88"/>
      <c r="G59721" s="88"/>
      <c r="H59721" s="88"/>
      <c r="I59721" s="88"/>
      <c r="J59721" s="88"/>
      <c r="K59721" s="88"/>
    </row>
    <row r="59722" spans="2:11" hidden="1" x14ac:dyDescent="0.2">
      <c r="B59722" s="88"/>
      <c r="C59722" s="88"/>
      <c r="D59722" s="88"/>
      <c r="E59722" s="88"/>
      <c r="F59722" s="88"/>
      <c r="G59722" s="88"/>
      <c r="H59722" s="88"/>
      <c r="I59722" s="88"/>
      <c r="J59722" s="88"/>
      <c r="K59722" s="88"/>
    </row>
    <row r="59723" spans="2:11" hidden="1" x14ac:dyDescent="0.2">
      <c r="B59723" s="88"/>
      <c r="C59723" s="88"/>
      <c r="D59723" s="88"/>
      <c r="E59723" s="88"/>
      <c r="F59723" s="88"/>
      <c r="G59723" s="88"/>
      <c r="H59723" s="88"/>
      <c r="I59723" s="88"/>
      <c r="J59723" s="88"/>
      <c r="K59723" s="88"/>
    </row>
    <row r="59724" spans="2:11" hidden="1" x14ac:dyDescent="0.2">
      <c r="B59724" s="88"/>
      <c r="C59724" s="88"/>
      <c r="D59724" s="88"/>
      <c r="E59724" s="88"/>
      <c r="F59724" s="88"/>
      <c r="G59724" s="88"/>
      <c r="H59724" s="88"/>
      <c r="I59724" s="88"/>
      <c r="J59724" s="88"/>
      <c r="K59724" s="88"/>
    </row>
    <row r="59725" spans="2:11" hidden="1" x14ac:dyDescent="0.2">
      <c r="B59725" s="88"/>
      <c r="C59725" s="88"/>
      <c r="D59725" s="88"/>
      <c r="E59725" s="88"/>
      <c r="F59725" s="88"/>
      <c r="G59725" s="88"/>
      <c r="H59725" s="88"/>
      <c r="I59725" s="88"/>
      <c r="J59725" s="88"/>
      <c r="K59725" s="88"/>
    </row>
    <row r="59726" spans="2:11" hidden="1" x14ac:dyDescent="0.2">
      <c r="B59726" s="88"/>
      <c r="C59726" s="88"/>
      <c r="D59726" s="88"/>
      <c r="E59726" s="88"/>
      <c r="F59726" s="88"/>
      <c r="G59726" s="88"/>
      <c r="H59726" s="88"/>
      <c r="I59726" s="88"/>
      <c r="J59726" s="88"/>
      <c r="K59726" s="88"/>
    </row>
    <row r="59727" spans="2:11" hidden="1" x14ac:dyDescent="0.2">
      <c r="B59727" s="88"/>
      <c r="C59727" s="88"/>
      <c r="D59727" s="88"/>
      <c r="E59727" s="88"/>
      <c r="F59727" s="88"/>
      <c r="G59727" s="88"/>
      <c r="H59727" s="88"/>
      <c r="I59727" s="88"/>
      <c r="J59727" s="88"/>
      <c r="K59727" s="88"/>
    </row>
    <row r="59728" spans="2:11" hidden="1" x14ac:dyDescent="0.2">
      <c r="B59728" s="88"/>
      <c r="C59728" s="88"/>
      <c r="D59728" s="88"/>
      <c r="E59728" s="88"/>
      <c r="F59728" s="88"/>
      <c r="G59728" s="88"/>
      <c r="H59728" s="88"/>
      <c r="I59728" s="88"/>
      <c r="J59728" s="88"/>
      <c r="K59728" s="88"/>
    </row>
    <row r="59729" spans="2:11" hidden="1" x14ac:dyDescent="0.2">
      <c r="B59729" s="88"/>
      <c r="C59729" s="88"/>
      <c r="D59729" s="88"/>
      <c r="E59729" s="88"/>
      <c r="F59729" s="88"/>
      <c r="G59729" s="88"/>
      <c r="H59729" s="88"/>
      <c r="I59729" s="88"/>
      <c r="J59729" s="88"/>
      <c r="K59729" s="88"/>
    </row>
    <row r="59730" spans="2:11" hidden="1" x14ac:dyDescent="0.2">
      <c r="B59730" s="88"/>
      <c r="C59730" s="88"/>
      <c r="D59730" s="88"/>
      <c r="E59730" s="88"/>
      <c r="F59730" s="88"/>
      <c r="G59730" s="88"/>
      <c r="H59730" s="88"/>
      <c r="I59730" s="88"/>
      <c r="J59730" s="88"/>
      <c r="K59730" s="88"/>
    </row>
    <row r="59731" spans="2:11" hidden="1" x14ac:dyDescent="0.2">
      <c r="B59731" s="88"/>
      <c r="C59731" s="88"/>
      <c r="D59731" s="88"/>
      <c r="E59731" s="88"/>
      <c r="F59731" s="88"/>
      <c r="G59731" s="88"/>
      <c r="H59731" s="88"/>
      <c r="I59731" s="88"/>
      <c r="J59731" s="88"/>
      <c r="K59731" s="88"/>
    </row>
    <row r="59732" spans="2:11" hidden="1" x14ac:dyDescent="0.2">
      <c r="B59732" s="88"/>
      <c r="C59732" s="88"/>
      <c r="D59732" s="88"/>
      <c r="E59732" s="88"/>
      <c r="F59732" s="88"/>
      <c r="G59732" s="88"/>
      <c r="H59732" s="88"/>
      <c r="I59732" s="88"/>
      <c r="J59732" s="88"/>
      <c r="K59732" s="88"/>
    </row>
    <row r="59733" spans="2:11" hidden="1" x14ac:dyDescent="0.2">
      <c r="B59733" s="88"/>
      <c r="C59733" s="88"/>
      <c r="D59733" s="88"/>
      <c r="E59733" s="88"/>
      <c r="F59733" s="88"/>
      <c r="G59733" s="88"/>
      <c r="H59733" s="88"/>
      <c r="I59733" s="88"/>
      <c r="J59733" s="88"/>
      <c r="K59733" s="88"/>
    </row>
    <row r="59734" spans="2:11" hidden="1" x14ac:dyDescent="0.2">
      <c r="B59734" s="88"/>
      <c r="C59734" s="88"/>
      <c r="D59734" s="88"/>
      <c r="E59734" s="88"/>
      <c r="F59734" s="88"/>
      <c r="G59734" s="88"/>
      <c r="H59734" s="88"/>
      <c r="I59734" s="88"/>
      <c r="J59734" s="88"/>
      <c r="K59734" s="88"/>
    </row>
    <row r="59735" spans="2:11" hidden="1" x14ac:dyDescent="0.2">
      <c r="B59735" s="88"/>
      <c r="C59735" s="88"/>
      <c r="D59735" s="88"/>
      <c r="E59735" s="88"/>
      <c r="F59735" s="88"/>
      <c r="G59735" s="88"/>
      <c r="H59735" s="88"/>
      <c r="I59735" s="88"/>
      <c r="J59735" s="88"/>
      <c r="K59735" s="88"/>
    </row>
    <row r="59736" spans="2:11" hidden="1" x14ac:dyDescent="0.2">
      <c r="B59736" s="88"/>
      <c r="C59736" s="88"/>
      <c r="D59736" s="88"/>
      <c r="E59736" s="88"/>
      <c r="F59736" s="88"/>
      <c r="G59736" s="88"/>
      <c r="H59736" s="88"/>
      <c r="I59736" s="88"/>
      <c r="J59736" s="88"/>
      <c r="K59736" s="88"/>
    </row>
    <row r="59737" spans="2:11" hidden="1" x14ac:dyDescent="0.2">
      <c r="B59737" s="88"/>
      <c r="C59737" s="88"/>
      <c r="D59737" s="88"/>
      <c r="E59737" s="88"/>
      <c r="F59737" s="88"/>
      <c r="G59737" s="88"/>
      <c r="H59737" s="88"/>
      <c r="I59737" s="88"/>
      <c r="J59737" s="88"/>
      <c r="K59737" s="88"/>
    </row>
    <row r="59738" spans="2:11" hidden="1" x14ac:dyDescent="0.2">
      <c r="B59738" s="88"/>
      <c r="C59738" s="88"/>
      <c r="D59738" s="88"/>
      <c r="E59738" s="88"/>
      <c r="F59738" s="88"/>
      <c r="G59738" s="88"/>
      <c r="H59738" s="88"/>
      <c r="I59738" s="88"/>
      <c r="J59738" s="88"/>
      <c r="K59738" s="88"/>
    </row>
    <row r="59739" spans="2:11" hidden="1" x14ac:dyDescent="0.2">
      <c r="B59739" s="88"/>
      <c r="C59739" s="88"/>
      <c r="D59739" s="88"/>
      <c r="E59739" s="88"/>
      <c r="F59739" s="88"/>
      <c r="G59739" s="88"/>
      <c r="H59739" s="88"/>
      <c r="I59739" s="88"/>
      <c r="J59739" s="88"/>
      <c r="K59739" s="88"/>
    </row>
    <row r="59740" spans="2:11" hidden="1" x14ac:dyDescent="0.2">
      <c r="B59740" s="88"/>
      <c r="C59740" s="88"/>
      <c r="D59740" s="88"/>
      <c r="E59740" s="88"/>
      <c r="F59740" s="88"/>
      <c r="G59740" s="88"/>
      <c r="H59740" s="88"/>
      <c r="I59740" s="88"/>
      <c r="J59740" s="88"/>
      <c r="K59740" s="88"/>
    </row>
    <row r="59741" spans="2:11" hidden="1" x14ac:dyDescent="0.2">
      <c r="B59741" s="88"/>
      <c r="C59741" s="88"/>
      <c r="D59741" s="88"/>
      <c r="E59741" s="88"/>
      <c r="F59741" s="88"/>
      <c r="G59741" s="88"/>
      <c r="H59741" s="88"/>
      <c r="I59741" s="88"/>
      <c r="J59741" s="88"/>
      <c r="K59741" s="88"/>
    </row>
    <row r="59742" spans="2:11" hidden="1" x14ac:dyDescent="0.2">
      <c r="B59742" s="88"/>
      <c r="C59742" s="88"/>
      <c r="D59742" s="88"/>
      <c r="E59742" s="88"/>
      <c r="F59742" s="88"/>
      <c r="G59742" s="88"/>
      <c r="H59742" s="88"/>
      <c r="I59742" s="88"/>
      <c r="J59742" s="88"/>
      <c r="K59742" s="88"/>
    </row>
    <row r="59743" spans="2:11" hidden="1" x14ac:dyDescent="0.2">
      <c r="B59743" s="88"/>
      <c r="C59743" s="88"/>
      <c r="D59743" s="88"/>
      <c r="E59743" s="88"/>
      <c r="F59743" s="88"/>
      <c r="G59743" s="88"/>
      <c r="H59743" s="88"/>
      <c r="I59743" s="88"/>
      <c r="J59743" s="88"/>
      <c r="K59743" s="88"/>
    </row>
    <row r="59744" spans="2:11" hidden="1" x14ac:dyDescent="0.2">
      <c r="B59744" s="88"/>
      <c r="C59744" s="88"/>
      <c r="D59744" s="88"/>
      <c r="E59744" s="88"/>
      <c r="F59744" s="88"/>
      <c r="G59744" s="88"/>
      <c r="H59744" s="88"/>
      <c r="I59744" s="88"/>
      <c r="J59744" s="88"/>
      <c r="K59744" s="88"/>
    </row>
    <row r="59745" spans="2:11" hidden="1" x14ac:dyDescent="0.2">
      <c r="B59745" s="88"/>
      <c r="C59745" s="88"/>
      <c r="D59745" s="88"/>
      <c r="E59745" s="88"/>
      <c r="F59745" s="88"/>
      <c r="G59745" s="88"/>
      <c r="H59745" s="88"/>
      <c r="I59745" s="88"/>
      <c r="J59745" s="88"/>
      <c r="K59745" s="88"/>
    </row>
    <row r="59746" spans="2:11" hidden="1" x14ac:dyDescent="0.2">
      <c r="B59746" s="88"/>
      <c r="C59746" s="88"/>
      <c r="D59746" s="88"/>
      <c r="E59746" s="88"/>
      <c r="F59746" s="88"/>
      <c r="G59746" s="88"/>
      <c r="H59746" s="88"/>
      <c r="I59746" s="88"/>
      <c r="J59746" s="88"/>
      <c r="K59746" s="88"/>
    </row>
    <row r="59747" spans="2:11" hidden="1" x14ac:dyDescent="0.2">
      <c r="B59747" s="88"/>
      <c r="C59747" s="88"/>
      <c r="D59747" s="88"/>
      <c r="E59747" s="88"/>
      <c r="F59747" s="88"/>
      <c r="G59747" s="88"/>
      <c r="H59747" s="88"/>
      <c r="I59747" s="88"/>
      <c r="J59747" s="88"/>
      <c r="K59747" s="88"/>
    </row>
    <row r="59748" spans="2:11" hidden="1" x14ac:dyDescent="0.2">
      <c r="B59748" s="88"/>
      <c r="C59748" s="88"/>
      <c r="D59748" s="88"/>
      <c r="E59748" s="88"/>
      <c r="F59748" s="88"/>
      <c r="G59748" s="88"/>
      <c r="H59748" s="88"/>
      <c r="I59748" s="88"/>
      <c r="J59748" s="88"/>
      <c r="K59748" s="88"/>
    </row>
    <row r="59749" spans="2:11" hidden="1" x14ac:dyDescent="0.2">
      <c r="B59749" s="88"/>
      <c r="C59749" s="88"/>
      <c r="D59749" s="88"/>
      <c r="E59749" s="88"/>
      <c r="F59749" s="88"/>
      <c r="G59749" s="88"/>
      <c r="H59749" s="88"/>
      <c r="I59749" s="88"/>
      <c r="J59749" s="88"/>
      <c r="K59749" s="88"/>
    </row>
    <row r="59750" spans="2:11" hidden="1" x14ac:dyDescent="0.2">
      <c r="B59750" s="88"/>
      <c r="C59750" s="88"/>
      <c r="D59750" s="88"/>
      <c r="E59750" s="88"/>
      <c r="F59750" s="88"/>
      <c r="G59750" s="88"/>
      <c r="H59750" s="88"/>
      <c r="I59750" s="88"/>
      <c r="J59750" s="88"/>
      <c r="K59750" s="88"/>
    </row>
    <row r="59751" spans="2:11" hidden="1" x14ac:dyDescent="0.2">
      <c r="B59751" s="88"/>
      <c r="C59751" s="88"/>
      <c r="D59751" s="88"/>
      <c r="E59751" s="88"/>
      <c r="F59751" s="88"/>
      <c r="G59751" s="88"/>
      <c r="H59751" s="88"/>
      <c r="I59751" s="88"/>
      <c r="J59751" s="88"/>
      <c r="K59751" s="88"/>
    </row>
    <row r="59752" spans="2:11" hidden="1" x14ac:dyDescent="0.2">
      <c r="B59752" s="88"/>
      <c r="C59752" s="88"/>
      <c r="D59752" s="88"/>
      <c r="E59752" s="88"/>
      <c r="F59752" s="88"/>
      <c r="G59752" s="88"/>
      <c r="H59752" s="88"/>
      <c r="I59752" s="88"/>
      <c r="J59752" s="88"/>
      <c r="K59752" s="88"/>
    </row>
    <row r="59753" spans="2:11" hidden="1" x14ac:dyDescent="0.2">
      <c r="B59753" s="88"/>
      <c r="C59753" s="88"/>
      <c r="D59753" s="88"/>
      <c r="E59753" s="88"/>
      <c r="F59753" s="88"/>
      <c r="G59753" s="88"/>
      <c r="H59753" s="88"/>
      <c r="I59753" s="88"/>
      <c r="J59753" s="88"/>
      <c r="K59753" s="88"/>
    </row>
    <row r="59754" spans="2:11" hidden="1" x14ac:dyDescent="0.2">
      <c r="B59754" s="88"/>
      <c r="C59754" s="88"/>
      <c r="D59754" s="88"/>
      <c r="E59754" s="88"/>
      <c r="F59754" s="88"/>
      <c r="G59754" s="88"/>
      <c r="H59754" s="88"/>
      <c r="I59754" s="88"/>
      <c r="J59754" s="88"/>
      <c r="K59754" s="88"/>
    </row>
    <row r="59755" spans="2:11" hidden="1" x14ac:dyDescent="0.2">
      <c r="B59755" s="88"/>
      <c r="C59755" s="88"/>
      <c r="D59755" s="88"/>
      <c r="E59755" s="88"/>
      <c r="F59755" s="88"/>
      <c r="G59755" s="88"/>
      <c r="H59755" s="88"/>
      <c r="I59755" s="88"/>
      <c r="J59755" s="88"/>
      <c r="K59755" s="88"/>
    </row>
    <row r="59756" spans="2:11" hidden="1" x14ac:dyDescent="0.2">
      <c r="B59756" s="88"/>
      <c r="C59756" s="88"/>
      <c r="D59756" s="88"/>
      <c r="E59756" s="88"/>
      <c r="F59756" s="88"/>
      <c r="G59756" s="88"/>
      <c r="H59756" s="88"/>
      <c r="I59756" s="88"/>
      <c r="J59756" s="88"/>
      <c r="K59756" s="88"/>
    </row>
    <row r="59757" spans="2:11" hidden="1" x14ac:dyDescent="0.2">
      <c r="B59757" s="88"/>
      <c r="C59757" s="88"/>
      <c r="D59757" s="88"/>
      <c r="E59757" s="88"/>
      <c r="F59757" s="88"/>
      <c r="G59757" s="88"/>
      <c r="H59757" s="88"/>
      <c r="I59757" s="88"/>
      <c r="J59757" s="88"/>
      <c r="K59757" s="88"/>
    </row>
    <row r="59758" spans="2:11" hidden="1" x14ac:dyDescent="0.2">
      <c r="B59758" s="88"/>
      <c r="C59758" s="88"/>
      <c r="D59758" s="88"/>
      <c r="E59758" s="88"/>
      <c r="F59758" s="88"/>
      <c r="G59758" s="88"/>
      <c r="H59758" s="88"/>
      <c r="I59758" s="88"/>
      <c r="J59758" s="88"/>
      <c r="K59758" s="88"/>
    </row>
    <row r="59759" spans="2:11" hidden="1" x14ac:dyDescent="0.2">
      <c r="B59759" s="88"/>
      <c r="C59759" s="88"/>
      <c r="D59759" s="88"/>
      <c r="E59759" s="88"/>
      <c r="F59759" s="88"/>
      <c r="G59759" s="88"/>
      <c r="H59759" s="88"/>
      <c r="I59759" s="88"/>
      <c r="J59759" s="88"/>
      <c r="K59759" s="88"/>
    </row>
    <row r="59760" spans="2:11" hidden="1" x14ac:dyDescent="0.2">
      <c r="B59760" s="88"/>
      <c r="C59760" s="88"/>
      <c r="D59760" s="88"/>
      <c r="E59760" s="88"/>
      <c r="F59760" s="88"/>
      <c r="G59760" s="88"/>
      <c r="H59760" s="88"/>
      <c r="I59760" s="88"/>
      <c r="J59760" s="88"/>
      <c r="K59760" s="88"/>
    </row>
    <row r="59761" spans="2:11" hidden="1" x14ac:dyDescent="0.2">
      <c r="B59761" s="88"/>
      <c r="C59761" s="88"/>
      <c r="D59761" s="88"/>
      <c r="E59761" s="88"/>
      <c r="F59761" s="88"/>
      <c r="G59761" s="88"/>
      <c r="H59761" s="88"/>
      <c r="I59761" s="88"/>
      <c r="J59761" s="88"/>
      <c r="K59761" s="88"/>
    </row>
    <row r="59762" spans="2:11" hidden="1" x14ac:dyDescent="0.2">
      <c r="B59762" s="88"/>
      <c r="C59762" s="88"/>
      <c r="D59762" s="88"/>
      <c r="E59762" s="88"/>
      <c r="F59762" s="88"/>
      <c r="G59762" s="88"/>
      <c r="H59762" s="88"/>
      <c r="I59762" s="88"/>
      <c r="J59762" s="88"/>
      <c r="K59762" s="88"/>
    </row>
    <row r="59763" spans="2:11" hidden="1" x14ac:dyDescent="0.2">
      <c r="B59763" s="88"/>
      <c r="C59763" s="88"/>
      <c r="D59763" s="88"/>
      <c r="E59763" s="88"/>
      <c r="F59763" s="88"/>
      <c r="G59763" s="88"/>
      <c r="H59763" s="88"/>
      <c r="I59763" s="88"/>
      <c r="J59763" s="88"/>
      <c r="K59763" s="88"/>
    </row>
    <row r="59764" spans="2:11" hidden="1" x14ac:dyDescent="0.2">
      <c r="B59764" s="88"/>
      <c r="C59764" s="88"/>
      <c r="D59764" s="88"/>
      <c r="E59764" s="88"/>
      <c r="F59764" s="88"/>
      <c r="G59764" s="88"/>
      <c r="H59764" s="88"/>
      <c r="I59764" s="88"/>
      <c r="J59764" s="88"/>
      <c r="K59764" s="88"/>
    </row>
    <row r="59765" spans="2:11" hidden="1" x14ac:dyDescent="0.2">
      <c r="B59765" s="88"/>
      <c r="C59765" s="88"/>
      <c r="D59765" s="88"/>
      <c r="E59765" s="88"/>
      <c r="F59765" s="88"/>
      <c r="G59765" s="88"/>
      <c r="H59765" s="88"/>
      <c r="I59765" s="88"/>
      <c r="J59765" s="88"/>
      <c r="K59765" s="88"/>
    </row>
    <row r="59766" spans="2:11" hidden="1" x14ac:dyDescent="0.2">
      <c r="B59766" s="88"/>
      <c r="C59766" s="88"/>
      <c r="D59766" s="88"/>
      <c r="E59766" s="88"/>
      <c r="F59766" s="88"/>
      <c r="G59766" s="88"/>
      <c r="H59766" s="88"/>
      <c r="I59766" s="88"/>
      <c r="J59766" s="88"/>
      <c r="K59766" s="88"/>
    </row>
    <row r="59767" spans="2:11" hidden="1" x14ac:dyDescent="0.2">
      <c r="B59767" s="88"/>
      <c r="C59767" s="88"/>
      <c r="D59767" s="88"/>
      <c r="E59767" s="88"/>
      <c r="F59767" s="88"/>
      <c r="G59767" s="88"/>
      <c r="H59767" s="88"/>
      <c r="I59767" s="88"/>
      <c r="J59767" s="88"/>
      <c r="K59767" s="88"/>
    </row>
    <row r="59768" spans="2:11" hidden="1" x14ac:dyDescent="0.2">
      <c r="B59768" s="88"/>
      <c r="C59768" s="88"/>
      <c r="D59768" s="88"/>
      <c r="E59768" s="88"/>
      <c r="F59768" s="88"/>
      <c r="G59768" s="88"/>
      <c r="H59768" s="88"/>
      <c r="I59768" s="88"/>
      <c r="J59768" s="88"/>
      <c r="K59768" s="88"/>
    </row>
    <row r="59769" spans="2:11" hidden="1" x14ac:dyDescent="0.2">
      <c r="B59769" s="88"/>
      <c r="C59769" s="88"/>
      <c r="D59769" s="88"/>
      <c r="E59769" s="88"/>
      <c r="F59769" s="88"/>
      <c r="G59769" s="88"/>
      <c r="H59769" s="88"/>
      <c r="I59769" s="88"/>
      <c r="J59769" s="88"/>
      <c r="K59769" s="88"/>
    </row>
    <row r="59770" spans="2:11" hidden="1" x14ac:dyDescent="0.2">
      <c r="B59770" s="88"/>
      <c r="C59770" s="88"/>
      <c r="D59770" s="88"/>
      <c r="E59770" s="88"/>
      <c r="F59770" s="88"/>
      <c r="G59770" s="88"/>
      <c r="H59770" s="88"/>
      <c r="I59770" s="88"/>
      <c r="J59770" s="88"/>
      <c r="K59770" s="88"/>
    </row>
    <row r="59771" spans="2:11" hidden="1" x14ac:dyDescent="0.2">
      <c r="B59771" s="88"/>
      <c r="C59771" s="88"/>
      <c r="D59771" s="88"/>
      <c r="E59771" s="88"/>
      <c r="F59771" s="88"/>
      <c r="G59771" s="88"/>
      <c r="H59771" s="88"/>
      <c r="I59771" s="88"/>
      <c r="J59771" s="88"/>
      <c r="K59771" s="88"/>
    </row>
    <row r="59772" spans="2:11" hidden="1" x14ac:dyDescent="0.2">
      <c r="B59772" s="88"/>
      <c r="C59772" s="88"/>
      <c r="D59772" s="88"/>
      <c r="E59772" s="88"/>
      <c r="F59772" s="88"/>
      <c r="G59772" s="88"/>
      <c r="H59772" s="88"/>
      <c r="I59772" s="88"/>
      <c r="J59772" s="88"/>
      <c r="K59772" s="88"/>
    </row>
    <row r="59773" spans="2:11" hidden="1" x14ac:dyDescent="0.2">
      <c r="B59773" s="88"/>
      <c r="C59773" s="88"/>
      <c r="D59773" s="88"/>
      <c r="E59773" s="88"/>
      <c r="F59773" s="88"/>
      <c r="G59773" s="88"/>
      <c r="H59773" s="88"/>
      <c r="I59773" s="88"/>
      <c r="J59773" s="88"/>
      <c r="K59773" s="88"/>
    </row>
    <row r="59774" spans="2:11" hidden="1" x14ac:dyDescent="0.2">
      <c r="B59774" s="88"/>
      <c r="C59774" s="88"/>
      <c r="D59774" s="88"/>
      <c r="E59774" s="88"/>
      <c r="F59774" s="88"/>
      <c r="G59774" s="88"/>
      <c r="H59774" s="88"/>
      <c r="I59774" s="88"/>
      <c r="J59774" s="88"/>
      <c r="K59774" s="88"/>
    </row>
    <row r="59775" spans="2:11" hidden="1" x14ac:dyDescent="0.2">
      <c r="B59775" s="88"/>
      <c r="C59775" s="88"/>
      <c r="D59775" s="88"/>
      <c r="E59775" s="88"/>
      <c r="F59775" s="88"/>
      <c r="G59775" s="88"/>
      <c r="H59775" s="88"/>
      <c r="I59775" s="88"/>
      <c r="J59775" s="88"/>
      <c r="K59775" s="88"/>
    </row>
    <row r="59776" spans="2:11" hidden="1" x14ac:dyDescent="0.2">
      <c r="B59776" s="88"/>
      <c r="C59776" s="88"/>
      <c r="D59776" s="88"/>
      <c r="E59776" s="88"/>
      <c r="F59776" s="88"/>
      <c r="G59776" s="88"/>
      <c r="H59776" s="88"/>
      <c r="I59776" s="88"/>
      <c r="J59776" s="88"/>
      <c r="K59776" s="88"/>
    </row>
    <row r="59777" spans="2:11" hidden="1" x14ac:dyDescent="0.2">
      <c r="B59777" s="88"/>
      <c r="C59777" s="88"/>
      <c r="D59777" s="88"/>
      <c r="E59777" s="88"/>
      <c r="F59777" s="88"/>
      <c r="G59777" s="88"/>
      <c r="H59777" s="88"/>
      <c r="I59777" s="88"/>
      <c r="J59777" s="88"/>
      <c r="K59777" s="88"/>
    </row>
    <row r="59778" spans="2:11" hidden="1" x14ac:dyDescent="0.2">
      <c r="B59778" s="88"/>
      <c r="C59778" s="88"/>
      <c r="D59778" s="88"/>
      <c r="E59778" s="88"/>
      <c r="F59778" s="88"/>
      <c r="G59778" s="88"/>
      <c r="H59778" s="88"/>
      <c r="I59778" s="88"/>
      <c r="J59778" s="88"/>
      <c r="K59778" s="88"/>
    </row>
    <row r="59779" spans="2:11" hidden="1" x14ac:dyDescent="0.2">
      <c r="B59779" s="88"/>
      <c r="C59779" s="88"/>
      <c r="D59779" s="88"/>
      <c r="E59779" s="88"/>
      <c r="F59779" s="88"/>
      <c r="G59779" s="88"/>
      <c r="H59779" s="88"/>
      <c r="I59779" s="88"/>
      <c r="J59779" s="88"/>
      <c r="K59779" s="88"/>
    </row>
    <row r="59780" spans="2:11" hidden="1" x14ac:dyDescent="0.2">
      <c r="B59780" s="88"/>
      <c r="C59780" s="88"/>
      <c r="D59780" s="88"/>
      <c r="E59780" s="88"/>
      <c r="F59780" s="88"/>
      <c r="G59780" s="88"/>
      <c r="H59780" s="88"/>
      <c r="I59780" s="88"/>
      <c r="J59780" s="88"/>
      <c r="K59780" s="88"/>
    </row>
    <row r="59781" spans="2:11" hidden="1" x14ac:dyDescent="0.2">
      <c r="B59781" s="88"/>
      <c r="C59781" s="88"/>
      <c r="D59781" s="88"/>
      <c r="E59781" s="88"/>
      <c r="F59781" s="88"/>
      <c r="G59781" s="88"/>
      <c r="H59781" s="88"/>
      <c r="I59781" s="88"/>
      <c r="J59781" s="88"/>
      <c r="K59781" s="88"/>
    </row>
    <row r="59782" spans="2:11" hidden="1" x14ac:dyDescent="0.2">
      <c r="B59782" s="88"/>
      <c r="C59782" s="88"/>
      <c r="D59782" s="88"/>
      <c r="E59782" s="88"/>
      <c r="F59782" s="88"/>
      <c r="G59782" s="88"/>
      <c r="H59782" s="88"/>
      <c r="I59782" s="88"/>
      <c r="J59782" s="88"/>
      <c r="K59782" s="88"/>
    </row>
    <row r="59783" spans="2:11" hidden="1" x14ac:dyDescent="0.2">
      <c r="B59783" s="88"/>
      <c r="C59783" s="88"/>
      <c r="D59783" s="88"/>
      <c r="E59783" s="88"/>
      <c r="F59783" s="88"/>
      <c r="G59783" s="88"/>
      <c r="H59783" s="88"/>
      <c r="I59783" s="88"/>
      <c r="J59783" s="88"/>
      <c r="K59783" s="88"/>
    </row>
    <row r="59784" spans="2:11" hidden="1" x14ac:dyDescent="0.2">
      <c r="B59784" s="88"/>
      <c r="C59784" s="88"/>
      <c r="D59784" s="88"/>
      <c r="E59784" s="88"/>
      <c r="F59784" s="88"/>
      <c r="G59784" s="88"/>
      <c r="H59784" s="88"/>
      <c r="I59784" s="88"/>
      <c r="J59784" s="88"/>
      <c r="K59784" s="88"/>
    </row>
    <row r="59785" spans="2:11" hidden="1" x14ac:dyDescent="0.2">
      <c r="B59785" s="88"/>
      <c r="C59785" s="88"/>
      <c r="D59785" s="88"/>
      <c r="E59785" s="88"/>
      <c r="F59785" s="88"/>
      <c r="G59785" s="88"/>
      <c r="H59785" s="88"/>
      <c r="I59785" s="88"/>
      <c r="J59785" s="88"/>
      <c r="K59785" s="88"/>
    </row>
    <row r="59786" spans="2:11" hidden="1" x14ac:dyDescent="0.2">
      <c r="B59786" s="88"/>
      <c r="C59786" s="88"/>
      <c r="D59786" s="88"/>
      <c r="E59786" s="88"/>
      <c r="F59786" s="88"/>
      <c r="G59786" s="88"/>
      <c r="H59786" s="88"/>
      <c r="I59786" s="88"/>
      <c r="J59786" s="88"/>
      <c r="K59786" s="88"/>
    </row>
    <row r="59787" spans="2:11" hidden="1" x14ac:dyDescent="0.2">
      <c r="B59787" s="88"/>
      <c r="C59787" s="88"/>
      <c r="D59787" s="88"/>
      <c r="E59787" s="88"/>
      <c r="F59787" s="88"/>
      <c r="G59787" s="88"/>
      <c r="H59787" s="88"/>
      <c r="I59787" s="88"/>
      <c r="J59787" s="88"/>
      <c r="K59787" s="88"/>
    </row>
    <row r="59788" spans="2:11" hidden="1" x14ac:dyDescent="0.2">
      <c r="B59788" s="88"/>
      <c r="C59788" s="88"/>
      <c r="D59788" s="88"/>
      <c r="E59788" s="88"/>
      <c r="F59788" s="88"/>
      <c r="G59788" s="88"/>
      <c r="H59788" s="88"/>
      <c r="I59788" s="88"/>
      <c r="J59788" s="88"/>
      <c r="K59788" s="88"/>
    </row>
    <row r="59789" spans="2:11" hidden="1" x14ac:dyDescent="0.2">
      <c r="B59789" s="88"/>
      <c r="C59789" s="88"/>
      <c r="D59789" s="88"/>
      <c r="E59789" s="88"/>
      <c r="F59789" s="88"/>
      <c r="G59789" s="88"/>
      <c r="H59789" s="88"/>
      <c r="I59789" s="88"/>
      <c r="J59789" s="88"/>
      <c r="K59789" s="88"/>
    </row>
    <row r="59790" spans="2:11" hidden="1" x14ac:dyDescent="0.2">
      <c r="B59790" s="88"/>
      <c r="C59790" s="88"/>
      <c r="D59790" s="88"/>
      <c r="E59790" s="88"/>
      <c r="F59790" s="88"/>
      <c r="G59790" s="88"/>
      <c r="H59790" s="88"/>
      <c r="I59790" s="88"/>
      <c r="J59790" s="88"/>
      <c r="K59790" s="88"/>
    </row>
    <row r="59791" spans="2:11" hidden="1" x14ac:dyDescent="0.2">
      <c r="B59791" s="88"/>
      <c r="C59791" s="88"/>
      <c r="D59791" s="88"/>
      <c r="E59791" s="88"/>
      <c r="F59791" s="88"/>
      <c r="G59791" s="88"/>
      <c r="H59791" s="88"/>
      <c r="I59791" s="88"/>
      <c r="J59791" s="88"/>
      <c r="K59791" s="88"/>
    </row>
    <row r="59792" spans="2:11" hidden="1" x14ac:dyDescent="0.2">
      <c r="B59792" s="88"/>
      <c r="C59792" s="88"/>
      <c r="D59792" s="88"/>
      <c r="E59792" s="88"/>
      <c r="F59792" s="88"/>
      <c r="G59792" s="88"/>
      <c r="H59792" s="88"/>
      <c r="I59792" s="88"/>
      <c r="J59792" s="88"/>
      <c r="K59792" s="88"/>
    </row>
    <row r="59793" spans="2:11" hidden="1" x14ac:dyDescent="0.2">
      <c r="B59793" s="88"/>
      <c r="C59793" s="88"/>
      <c r="D59793" s="88"/>
      <c r="E59793" s="88"/>
      <c r="F59793" s="88"/>
      <c r="G59793" s="88"/>
      <c r="H59793" s="88"/>
      <c r="I59793" s="88"/>
      <c r="J59793" s="88"/>
      <c r="K59793" s="88"/>
    </row>
    <row r="59794" spans="2:11" hidden="1" x14ac:dyDescent="0.2">
      <c r="B59794" s="88"/>
      <c r="C59794" s="88"/>
      <c r="D59794" s="88"/>
      <c r="E59794" s="88"/>
      <c r="F59794" s="88"/>
      <c r="G59794" s="88"/>
      <c r="H59794" s="88"/>
      <c r="I59794" s="88"/>
      <c r="J59794" s="88"/>
      <c r="K59794" s="88"/>
    </row>
    <row r="59795" spans="2:11" hidden="1" x14ac:dyDescent="0.2">
      <c r="B59795" s="88"/>
      <c r="C59795" s="88"/>
      <c r="D59795" s="88"/>
      <c r="E59795" s="88"/>
      <c r="F59795" s="88"/>
      <c r="G59795" s="88"/>
      <c r="H59795" s="88"/>
      <c r="I59795" s="88"/>
      <c r="J59795" s="88"/>
      <c r="K59795" s="88"/>
    </row>
    <row r="59796" spans="2:11" hidden="1" x14ac:dyDescent="0.2">
      <c r="B59796" s="88"/>
      <c r="C59796" s="88"/>
      <c r="D59796" s="88"/>
      <c r="E59796" s="88"/>
      <c r="F59796" s="88"/>
      <c r="G59796" s="88"/>
      <c r="H59796" s="88"/>
      <c r="I59796" s="88"/>
      <c r="J59796" s="88"/>
      <c r="K59796" s="88"/>
    </row>
    <row r="59797" spans="2:11" hidden="1" x14ac:dyDescent="0.2">
      <c r="B59797" s="88"/>
      <c r="C59797" s="88"/>
      <c r="D59797" s="88"/>
      <c r="E59797" s="88"/>
      <c r="F59797" s="88"/>
      <c r="G59797" s="88"/>
      <c r="H59797" s="88"/>
      <c r="I59797" s="88"/>
      <c r="J59797" s="88"/>
      <c r="K59797" s="88"/>
    </row>
    <row r="59798" spans="2:11" hidden="1" x14ac:dyDescent="0.2">
      <c r="B59798" s="88"/>
      <c r="C59798" s="88"/>
      <c r="D59798" s="88"/>
      <c r="E59798" s="88"/>
      <c r="F59798" s="88"/>
      <c r="G59798" s="88"/>
      <c r="H59798" s="88"/>
      <c r="I59798" s="88"/>
      <c r="J59798" s="88"/>
      <c r="K59798" s="88"/>
    </row>
    <row r="59799" spans="2:11" hidden="1" x14ac:dyDescent="0.2">
      <c r="B59799" s="88"/>
      <c r="C59799" s="88"/>
      <c r="D59799" s="88"/>
      <c r="E59799" s="88"/>
      <c r="F59799" s="88"/>
      <c r="G59799" s="88"/>
      <c r="H59799" s="88"/>
      <c r="I59799" s="88"/>
      <c r="J59799" s="88"/>
      <c r="K59799" s="88"/>
    </row>
    <row r="59800" spans="2:11" hidden="1" x14ac:dyDescent="0.2">
      <c r="B59800" s="88"/>
      <c r="C59800" s="88"/>
      <c r="D59800" s="88"/>
      <c r="E59800" s="88"/>
      <c r="F59800" s="88"/>
      <c r="G59800" s="88"/>
      <c r="H59800" s="88"/>
      <c r="I59800" s="88"/>
      <c r="J59800" s="88"/>
      <c r="K59800" s="88"/>
    </row>
    <row r="59801" spans="2:11" hidden="1" x14ac:dyDescent="0.2">
      <c r="B59801" s="88"/>
      <c r="C59801" s="88"/>
      <c r="D59801" s="88"/>
      <c r="E59801" s="88"/>
      <c r="F59801" s="88"/>
      <c r="G59801" s="88"/>
      <c r="H59801" s="88"/>
      <c r="I59801" s="88"/>
      <c r="J59801" s="88"/>
      <c r="K59801" s="88"/>
    </row>
    <row r="59802" spans="2:11" hidden="1" x14ac:dyDescent="0.2">
      <c r="B59802" s="88"/>
      <c r="C59802" s="88"/>
      <c r="D59802" s="88"/>
      <c r="E59802" s="88"/>
      <c r="F59802" s="88"/>
      <c r="G59802" s="88"/>
      <c r="H59802" s="88"/>
      <c r="I59802" s="88"/>
      <c r="J59802" s="88"/>
      <c r="K59802" s="88"/>
    </row>
    <row r="59803" spans="2:11" hidden="1" x14ac:dyDescent="0.2">
      <c r="B59803" s="88"/>
      <c r="C59803" s="88"/>
      <c r="D59803" s="88"/>
      <c r="E59803" s="88"/>
      <c r="F59803" s="88"/>
      <c r="G59803" s="88"/>
      <c r="H59803" s="88"/>
      <c r="I59803" s="88"/>
      <c r="J59803" s="88"/>
      <c r="K59803" s="88"/>
    </row>
    <row r="59804" spans="2:11" hidden="1" x14ac:dyDescent="0.2">
      <c r="B59804" s="88"/>
      <c r="C59804" s="88"/>
      <c r="D59804" s="88"/>
      <c r="E59804" s="88"/>
      <c r="F59804" s="88"/>
      <c r="G59804" s="88"/>
      <c r="H59804" s="88"/>
      <c r="I59804" s="88"/>
      <c r="J59804" s="88"/>
      <c r="K59804" s="88"/>
    </row>
    <row r="59805" spans="2:11" hidden="1" x14ac:dyDescent="0.2">
      <c r="B59805" s="88"/>
      <c r="C59805" s="88"/>
      <c r="D59805" s="88"/>
      <c r="E59805" s="88"/>
      <c r="F59805" s="88"/>
      <c r="G59805" s="88"/>
      <c r="H59805" s="88"/>
      <c r="I59805" s="88"/>
      <c r="J59805" s="88"/>
      <c r="K59805" s="88"/>
    </row>
    <row r="59806" spans="2:11" hidden="1" x14ac:dyDescent="0.2">
      <c r="B59806" s="88"/>
      <c r="C59806" s="88"/>
      <c r="D59806" s="88"/>
      <c r="E59806" s="88"/>
      <c r="F59806" s="88"/>
      <c r="G59806" s="88"/>
      <c r="H59806" s="88"/>
      <c r="I59806" s="88"/>
      <c r="J59806" s="88"/>
      <c r="K59806" s="88"/>
    </row>
    <row r="59807" spans="2:11" hidden="1" x14ac:dyDescent="0.2">
      <c r="B59807" s="88"/>
      <c r="C59807" s="88"/>
      <c r="D59807" s="88"/>
      <c r="E59807" s="88"/>
      <c r="F59807" s="88"/>
      <c r="G59807" s="88"/>
      <c r="H59807" s="88"/>
      <c r="I59807" s="88"/>
      <c r="J59807" s="88"/>
      <c r="K59807" s="88"/>
    </row>
    <row r="59808" spans="2:11" hidden="1" x14ac:dyDescent="0.2">
      <c r="B59808" s="88"/>
      <c r="C59808" s="88"/>
      <c r="D59808" s="88"/>
      <c r="E59808" s="88"/>
      <c r="F59808" s="88"/>
      <c r="G59808" s="88"/>
      <c r="H59808" s="88"/>
      <c r="I59808" s="88"/>
      <c r="J59808" s="88"/>
      <c r="K59808" s="88"/>
    </row>
    <row r="59809" spans="2:11" hidden="1" x14ac:dyDescent="0.2">
      <c r="B59809" s="88"/>
      <c r="C59809" s="88"/>
      <c r="D59809" s="88"/>
      <c r="E59809" s="88"/>
      <c r="F59809" s="88"/>
      <c r="G59809" s="88"/>
      <c r="H59809" s="88"/>
      <c r="I59809" s="88"/>
      <c r="J59809" s="88"/>
      <c r="K59809" s="88"/>
    </row>
    <row r="59810" spans="2:11" hidden="1" x14ac:dyDescent="0.2">
      <c r="B59810" s="88"/>
      <c r="C59810" s="88"/>
      <c r="D59810" s="88"/>
      <c r="E59810" s="88"/>
      <c r="F59810" s="88"/>
      <c r="G59810" s="88"/>
      <c r="H59810" s="88"/>
      <c r="I59810" s="88"/>
      <c r="J59810" s="88"/>
      <c r="K59810" s="88"/>
    </row>
    <row r="59811" spans="2:11" hidden="1" x14ac:dyDescent="0.2">
      <c r="B59811" s="88"/>
      <c r="C59811" s="88"/>
      <c r="D59811" s="88"/>
      <c r="E59811" s="88"/>
      <c r="F59811" s="88"/>
      <c r="G59811" s="88"/>
      <c r="H59811" s="88"/>
      <c r="I59811" s="88"/>
      <c r="J59811" s="88"/>
      <c r="K59811" s="88"/>
    </row>
    <row r="59812" spans="2:11" hidden="1" x14ac:dyDescent="0.2">
      <c r="B59812" s="88"/>
      <c r="C59812" s="88"/>
      <c r="D59812" s="88"/>
      <c r="E59812" s="88"/>
      <c r="F59812" s="88"/>
      <c r="G59812" s="88"/>
      <c r="H59812" s="88"/>
      <c r="I59812" s="88"/>
      <c r="J59812" s="88"/>
      <c r="K59812" s="88"/>
    </row>
    <row r="59813" spans="2:11" hidden="1" x14ac:dyDescent="0.2">
      <c r="B59813" s="88"/>
      <c r="C59813" s="88"/>
      <c r="D59813" s="88"/>
      <c r="E59813" s="88"/>
      <c r="F59813" s="88"/>
      <c r="G59813" s="88"/>
      <c r="H59813" s="88"/>
      <c r="I59813" s="88"/>
      <c r="J59813" s="88"/>
      <c r="K59813" s="88"/>
    </row>
    <row r="59814" spans="2:11" hidden="1" x14ac:dyDescent="0.2">
      <c r="B59814" s="88"/>
      <c r="C59814" s="88"/>
      <c r="D59814" s="88"/>
      <c r="E59814" s="88"/>
      <c r="F59814" s="88"/>
      <c r="G59814" s="88"/>
      <c r="H59814" s="88"/>
      <c r="I59814" s="88"/>
      <c r="J59814" s="88"/>
      <c r="K59814" s="88"/>
    </row>
    <row r="59815" spans="2:11" hidden="1" x14ac:dyDescent="0.2">
      <c r="B59815" s="88"/>
      <c r="C59815" s="88"/>
      <c r="D59815" s="88"/>
      <c r="E59815" s="88"/>
      <c r="F59815" s="88"/>
      <c r="G59815" s="88"/>
      <c r="H59815" s="88"/>
      <c r="I59815" s="88"/>
      <c r="J59815" s="88"/>
      <c r="K59815" s="88"/>
    </row>
    <row r="59816" spans="2:11" hidden="1" x14ac:dyDescent="0.2">
      <c r="B59816" s="88"/>
      <c r="C59816" s="88"/>
      <c r="D59816" s="88"/>
      <c r="E59816" s="88"/>
      <c r="F59816" s="88"/>
      <c r="G59816" s="88"/>
      <c r="H59816" s="88"/>
      <c r="I59816" s="88"/>
      <c r="J59816" s="88"/>
      <c r="K59816" s="88"/>
    </row>
    <row r="59817" spans="2:11" hidden="1" x14ac:dyDescent="0.2">
      <c r="B59817" s="88"/>
      <c r="C59817" s="88"/>
      <c r="D59817" s="88"/>
      <c r="E59817" s="88"/>
      <c r="F59817" s="88"/>
      <c r="G59817" s="88"/>
      <c r="H59817" s="88"/>
      <c r="I59817" s="88"/>
      <c r="J59817" s="88"/>
      <c r="K59817" s="88"/>
    </row>
    <row r="59818" spans="2:11" hidden="1" x14ac:dyDescent="0.2">
      <c r="B59818" s="88"/>
      <c r="C59818" s="88"/>
      <c r="D59818" s="88"/>
      <c r="E59818" s="88"/>
      <c r="F59818" s="88"/>
      <c r="G59818" s="88"/>
      <c r="H59818" s="88"/>
      <c r="I59818" s="88"/>
      <c r="J59818" s="88"/>
      <c r="K59818" s="88"/>
    </row>
    <row r="59819" spans="2:11" hidden="1" x14ac:dyDescent="0.2">
      <c r="B59819" s="88"/>
      <c r="C59819" s="88"/>
      <c r="D59819" s="88"/>
      <c r="E59819" s="88"/>
      <c r="F59819" s="88"/>
      <c r="G59819" s="88"/>
      <c r="H59819" s="88"/>
      <c r="I59819" s="88"/>
      <c r="J59819" s="88"/>
      <c r="K59819" s="88"/>
    </row>
    <row r="59820" spans="2:11" hidden="1" x14ac:dyDescent="0.2">
      <c r="B59820" s="88"/>
      <c r="C59820" s="88"/>
      <c r="D59820" s="88"/>
      <c r="E59820" s="88"/>
      <c r="F59820" s="88"/>
      <c r="G59820" s="88"/>
      <c r="H59820" s="88"/>
      <c r="I59820" s="88"/>
      <c r="J59820" s="88"/>
      <c r="K59820" s="88"/>
    </row>
    <row r="59821" spans="2:11" hidden="1" x14ac:dyDescent="0.2">
      <c r="B59821" s="88"/>
      <c r="C59821" s="88"/>
      <c r="D59821" s="88"/>
      <c r="E59821" s="88"/>
      <c r="F59821" s="88"/>
      <c r="G59821" s="88"/>
      <c r="H59821" s="88"/>
      <c r="I59821" s="88"/>
      <c r="J59821" s="88"/>
      <c r="K59821" s="88"/>
    </row>
    <row r="59822" spans="2:11" hidden="1" x14ac:dyDescent="0.2">
      <c r="B59822" s="88"/>
      <c r="C59822" s="88"/>
      <c r="D59822" s="88"/>
      <c r="E59822" s="88"/>
      <c r="F59822" s="88"/>
      <c r="G59822" s="88"/>
      <c r="H59822" s="88"/>
      <c r="I59822" s="88"/>
      <c r="J59822" s="88"/>
      <c r="K59822" s="88"/>
    </row>
    <row r="59823" spans="2:11" hidden="1" x14ac:dyDescent="0.2">
      <c r="B59823" s="88"/>
      <c r="C59823" s="88"/>
      <c r="D59823" s="88"/>
      <c r="E59823" s="88"/>
      <c r="F59823" s="88"/>
      <c r="G59823" s="88"/>
      <c r="H59823" s="88"/>
      <c r="I59823" s="88"/>
      <c r="J59823" s="88"/>
      <c r="K59823" s="88"/>
    </row>
    <row r="59824" spans="2:11" hidden="1" x14ac:dyDescent="0.2">
      <c r="B59824" s="88"/>
      <c r="C59824" s="88"/>
      <c r="D59824" s="88"/>
      <c r="E59824" s="88"/>
      <c r="F59824" s="88"/>
      <c r="G59824" s="88"/>
      <c r="H59824" s="88"/>
      <c r="I59824" s="88"/>
      <c r="J59824" s="88"/>
      <c r="K59824" s="88"/>
    </row>
    <row r="59825" spans="2:11" hidden="1" x14ac:dyDescent="0.2">
      <c r="B59825" s="88"/>
      <c r="C59825" s="88"/>
      <c r="D59825" s="88"/>
      <c r="E59825" s="88"/>
      <c r="F59825" s="88"/>
      <c r="G59825" s="88"/>
      <c r="H59825" s="88"/>
      <c r="I59825" s="88"/>
      <c r="J59825" s="88"/>
      <c r="K59825" s="88"/>
    </row>
    <row r="59826" spans="2:11" hidden="1" x14ac:dyDescent="0.2">
      <c r="B59826" s="88"/>
      <c r="C59826" s="88"/>
      <c r="D59826" s="88"/>
      <c r="E59826" s="88"/>
      <c r="F59826" s="88"/>
      <c r="G59826" s="88"/>
      <c r="H59826" s="88"/>
      <c r="I59826" s="88"/>
      <c r="J59826" s="88"/>
      <c r="K59826" s="88"/>
    </row>
    <row r="59827" spans="2:11" hidden="1" x14ac:dyDescent="0.2">
      <c r="B59827" s="88"/>
      <c r="C59827" s="88"/>
      <c r="D59827" s="88"/>
      <c r="E59827" s="88"/>
      <c r="F59827" s="88"/>
      <c r="G59827" s="88"/>
      <c r="H59827" s="88"/>
      <c r="I59827" s="88"/>
      <c r="J59827" s="88"/>
      <c r="K59827" s="88"/>
    </row>
    <row r="59828" spans="2:11" hidden="1" x14ac:dyDescent="0.2">
      <c r="B59828" s="88"/>
      <c r="C59828" s="88"/>
      <c r="D59828" s="88"/>
      <c r="E59828" s="88"/>
      <c r="F59828" s="88"/>
      <c r="G59828" s="88"/>
      <c r="H59828" s="88"/>
      <c r="I59828" s="88"/>
      <c r="J59828" s="88"/>
      <c r="K59828" s="88"/>
    </row>
    <row r="59829" spans="2:11" hidden="1" x14ac:dyDescent="0.2">
      <c r="B59829" s="88"/>
      <c r="C59829" s="88"/>
      <c r="D59829" s="88"/>
      <c r="E59829" s="88"/>
      <c r="F59829" s="88"/>
      <c r="G59829" s="88"/>
      <c r="H59829" s="88"/>
      <c r="I59829" s="88"/>
      <c r="J59829" s="88"/>
      <c r="K59829" s="88"/>
    </row>
    <row r="59830" spans="2:11" hidden="1" x14ac:dyDescent="0.2">
      <c r="B59830" s="88"/>
      <c r="C59830" s="88"/>
      <c r="D59830" s="88"/>
      <c r="E59830" s="88"/>
      <c r="F59830" s="88"/>
      <c r="G59830" s="88"/>
      <c r="H59830" s="88"/>
      <c r="I59830" s="88"/>
      <c r="J59830" s="88"/>
      <c r="K59830" s="88"/>
    </row>
    <row r="59831" spans="2:11" hidden="1" x14ac:dyDescent="0.2">
      <c r="B59831" s="88"/>
      <c r="C59831" s="88"/>
      <c r="D59831" s="88"/>
      <c r="E59831" s="88"/>
      <c r="F59831" s="88"/>
      <c r="G59831" s="88"/>
      <c r="H59831" s="88"/>
      <c r="I59831" s="88"/>
      <c r="J59831" s="88"/>
      <c r="K59831" s="88"/>
    </row>
    <row r="59832" spans="2:11" hidden="1" x14ac:dyDescent="0.2">
      <c r="B59832" s="88"/>
      <c r="C59832" s="88"/>
      <c r="D59832" s="88"/>
      <c r="E59832" s="88"/>
      <c r="F59832" s="88"/>
      <c r="G59832" s="88"/>
      <c r="H59832" s="88"/>
      <c r="I59832" s="88"/>
      <c r="J59832" s="88"/>
      <c r="K59832" s="88"/>
    </row>
    <row r="59833" spans="2:11" hidden="1" x14ac:dyDescent="0.2">
      <c r="B59833" s="88"/>
      <c r="C59833" s="88"/>
      <c r="D59833" s="88"/>
      <c r="E59833" s="88"/>
      <c r="F59833" s="88"/>
      <c r="G59833" s="88"/>
      <c r="H59833" s="88"/>
      <c r="I59833" s="88"/>
      <c r="J59833" s="88"/>
      <c r="K59833" s="88"/>
    </row>
    <row r="59834" spans="2:11" hidden="1" x14ac:dyDescent="0.2">
      <c r="B59834" s="88"/>
      <c r="C59834" s="88"/>
      <c r="D59834" s="88"/>
      <c r="E59834" s="88"/>
      <c r="F59834" s="88"/>
      <c r="G59834" s="88"/>
      <c r="H59834" s="88"/>
      <c r="I59834" s="88"/>
      <c r="J59834" s="88"/>
      <c r="K59834" s="88"/>
    </row>
    <row r="59835" spans="2:11" hidden="1" x14ac:dyDescent="0.2">
      <c r="B59835" s="88"/>
      <c r="C59835" s="88"/>
      <c r="D59835" s="88"/>
      <c r="E59835" s="88"/>
      <c r="F59835" s="88"/>
      <c r="G59835" s="88"/>
      <c r="H59835" s="88"/>
      <c r="I59835" s="88"/>
      <c r="J59835" s="88"/>
      <c r="K59835" s="88"/>
    </row>
    <row r="59836" spans="2:11" hidden="1" x14ac:dyDescent="0.2">
      <c r="B59836" s="88"/>
      <c r="C59836" s="88"/>
      <c r="D59836" s="88"/>
      <c r="E59836" s="88"/>
      <c r="F59836" s="88"/>
      <c r="G59836" s="88"/>
      <c r="H59836" s="88"/>
      <c r="I59836" s="88"/>
      <c r="J59836" s="88"/>
      <c r="K59836" s="88"/>
    </row>
    <row r="59837" spans="2:11" hidden="1" x14ac:dyDescent="0.2">
      <c r="B59837" s="88"/>
      <c r="C59837" s="88"/>
      <c r="D59837" s="88"/>
      <c r="E59837" s="88"/>
      <c r="F59837" s="88"/>
      <c r="G59837" s="88"/>
      <c r="H59837" s="88"/>
      <c r="I59837" s="88"/>
      <c r="J59837" s="88"/>
      <c r="K59837" s="88"/>
    </row>
    <row r="59838" spans="2:11" hidden="1" x14ac:dyDescent="0.2">
      <c r="B59838" s="88"/>
      <c r="C59838" s="88"/>
      <c r="D59838" s="88"/>
      <c r="E59838" s="88"/>
      <c r="F59838" s="88"/>
      <c r="G59838" s="88"/>
      <c r="H59838" s="88"/>
      <c r="I59838" s="88"/>
      <c r="J59838" s="88"/>
      <c r="K59838" s="88"/>
    </row>
    <row r="59839" spans="2:11" hidden="1" x14ac:dyDescent="0.2">
      <c r="B59839" s="88"/>
      <c r="C59839" s="88"/>
      <c r="D59839" s="88"/>
      <c r="E59839" s="88"/>
      <c r="F59839" s="88"/>
      <c r="G59839" s="88"/>
      <c r="H59839" s="88"/>
      <c r="I59839" s="88"/>
      <c r="J59839" s="88"/>
      <c r="K59839" s="88"/>
    </row>
    <row r="59840" spans="2:11" hidden="1" x14ac:dyDescent="0.2">
      <c r="B59840" s="88"/>
      <c r="C59840" s="88"/>
      <c r="D59840" s="88"/>
      <c r="E59840" s="88"/>
      <c r="F59840" s="88"/>
      <c r="G59840" s="88"/>
      <c r="H59840" s="88"/>
      <c r="I59840" s="88"/>
      <c r="J59840" s="88"/>
      <c r="K59840" s="88"/>
    </row>
    <row r="59841" spans="2:11" hidden="1" x14ac:dyDescent="0.2">
      <c r="B59841" s="88"/>
      <c r="C59841" s="88"/>
      <c r="D59841" s="88"/>
      <c r="E59841" s="88"/>
      <c r="F59841" s="88"/>
      <c r="G59841" s="88"/>
      <c r="H59841" s="88"/>
      <c r="I59841" s="88"/>
      <c r="J59841" s="88"/>
      <c r="K59841" s="88"/>
    </row>
    <row r="59842" spans="2:11" hidden="1" x14ac:dyDescent="0.2">
      <c r="B59842" s="88"/>
      <c r="C59842" s="88"/>
      <c r="D59842" s="88"/>
      <c r="E59842" s="88"/>
      <c r="F59842" s="88"/>
      <c r="G59842" s="88"/>
      <c r="H59842" s="88"/>
      <c r="I59842" s="88"/>
      <c r="J59842" s="88"/>
      <c r="K59842" s="88"/>
    </row>
    <row r="59843" spans="2:11" hidden="1" x14ac:dyDescent="0.2">
      <c r="B59843" s="88"/>
      <c r="C59843" s="88"/>
      <c r="D59843" s="88"/>
      <c r="E59843" s="88"/>
      <c r="F59843" s="88"/>
      <c r="G59843" s="88"/>
      <c r="H59843" s="88"/>
      <c r="I59843" s="88"/>
      <c r="J59843" s="88"/>
      <c r="K59843" s="88"/>
    </row>
    <row r="59844" spans="2:11" hidden="1" x14ac:dyDescent="0.2">
      <c r="B59844" s="88"/>
      <c r="C59844" s="88"/>
      <c r="D59844" s="88"/>
      <c r="E59844" s="88"/>
      <c r="F59844" s="88"/>
      <c r="G59844" s="88"/>
      <c r="H59844" s="88"/>
      <c r="I59844" s="88"/>
      <c r="J59844" s="88"/>
      <c r="K59844" s="88"/>
    </row>
    <row r="59845" spans="2:11" hidden="1" x14ac:dyDescent="0.2">
      <c r="B59845" s="88"/>
      <c r="C59845" s="88"/>
      <c r="D59845" s="88"/>
      <c r="E59845" s="88"/>
      <c r="F59845" s="88"/>
      <c r="G59845" s="88"/>
      <c r="H59845" s="88"/>
      <c r="I59845" s="88"/>
      <c r="J59845" s="88"/>
      <c r="K59845" s="88"/>
    </row>
    <row r="59846" spans="2:11" hidden="1" x14ac:dyDescent="0.2">
      <c r="B59846" s="88"/>
      <c r="C59846" s="88"/>
      <c r="D59846" s="88"/>
      <c r="E59846" s="88"/>
      <c r="F59846" s="88"/>
      <c r="G59846" s="88"/>
      <c r="H59846" s="88"/>
      <c r="I59846" s="88"/>
      <c r="J59846" s="88"/>
      <c r="K59846" s="88"/>
    </row>
    <row r="59847" spans="2:11" hidden="1" x14ac:dyDescent="0.2">
      <c r="B59847" s="88"/>
      <c r="C59847" s="88"/>
      <c r="D59847" s="88"/>
      <c r="E59847" s="88"/>
      <c r="F59847" s="88"/>
      <c r="G59847" s="88"/>
      <c r="H59847" s="88"/>
      <c r="I59847" s="88"/>
      <c r="J59847" s="88"/>
      <c r="K59847" s="88"/>
    </row>
    <row r="59848" spans="2:11" hidden="1" x14ac:dyDescent="0.2">
      <c r="B59848" s="88"/>
      <c r="C59848" s="88"/>
      <c r="D59848" s="88"/>
      <c r="E59848" s="88"/>
      <c r="F59848" s="88"/>
      <c r="G59848" s="88"/>
      <c r="H59848" s="88"/>
      <c r="I59848" s="88"/>
      <c r="J59848" s="88"/>
      <c r="K59848" s="88"/>
    </row>
    <row r="59849" spans="2:11" hidden="1" x14ac:dyDescent="0.2">
      <c r="B59849" s="88"/>
      <c r="C59849" s="88"/>
      <c r="D59849" s="88"/>
      <c r="E59849" s="88"/>
      <c r="F59849" s="88"/>
      <c r="G59849" s="88"/>
      <c r="H59849" s="88"/>
      <c r="I59849" s="88"/>
      <c r="J59849" s="88"/>
      <c r="K59849" s="88"/>
    </row>
    <row r="59850" spans="2:11" hidden="1" x14ac:dyDescent="0.2">
      <c r="B59850" s="88"/>
      <c r="C59850" s="88"/>
      <c r="D59850" s="88"/>
      <c r="E59850" s="88"/>
      <c r="F59850" s="88"/>
      <c r="G59850" s="88"/>
      <c r="H59850" s="88"/>
      <c r="I59850" s="88"/>
      <c r="J59850" s="88"/>
      <c r="K59850" s="88"/>
    </row>
    <row r="59851" spans="2:11" hidden="1" x14ac:dyDescent="0.2">
      <c r="B59851" s="88"/>
      <c r="C59851" s="88"/>
      <c r="D59851" s="88"/>
      <c r="E59851" s="88"/>
      <c r="F59851" s="88"/>
      <c r="G59851" s="88"/>
      <c r="H59851" s="88"/>
      <c r="I59851" s="88"/>
      <c r="J59851" s="88"/>
      <c r="K59851" s="88"/>
    </row>
    <row r="59852" spans="2:11" hidden="1" x14ac:dyDescent="0.2">
      <c r="B59852" s="88"/>
      <c r="C59852" s="88"/>
      <c r="D59852" s="88"/>
      <c r="E59852" s="88"/>
      <c r="F59852" s="88"/>
      <c r="G59852" s="88"/>
      <c r="H59852" s="88"/>
      <c r="I59852" s="88"/>
      <c r="J59852" s="88"/>
      <c r="K59852" s="88"/>
    </row>
    <row r="59853" spans="2:11" hidden="1" x14ac:dyDescent="0.2">
      <c r="B59853" s="88"/>
      <c r="C59853" s="88"/>
      <c r="D59853" s="88"/>
      <c r="E59853" s="88"/>
      <c r="F59853" s="88"/>
      <c r="G59853" s="88"/>
      <c r="H59853" s="88"/>
      <c r="I59853" s="88"/>
      <c r="J59853" s="88"/>
      <c r="K59853" s="88"/>
    </row>
    <row r="59854" spans="2:11" hidden="1" x14ac:dyDescent="0.2">
      <c r="B59854" s="88"/>
      <c r="C59854" s="88"/>
      <c r="D59854" s="88"/>
      <c r="E59854" s="88"/>
      <c r="F59854" s="88"/>
      <c r="G59854" s="88"/>
      <c r="H59854" s="88"/>
      <c r="I59854" s="88"/>
      <c r="J59854" s="88"/>
      <c r="K59854" s="88"/>
    </row>
    <row r="59855" spans="2:11" hidden="1" x14ac:dyDescent="0.2">
      <c r="B59855" s="88"/>
      <c r="C59855" s="88"/>
      <c r="D59855" s="88"/>
      <c r="E59855" s="88"/>
      <c r="F59855" s="88"/>
      <c r="G59855" s="88"/>
      <c r="H59855" s="88"/>
      <c r="I59855" s="88"/>
      <c r="J59855" s="88"/>
      <c r="K59855" s="88"/>
    </row>
    <row r="59856" spans="2:11" hidden="1" x14ac:dyDescent="0.2">
      <c r="B59856" s="88"/>
      <c r="C59856" s="88"/>
      <c r="D59856" s="88"/>
      <c r="E59856" s="88"/>
      <c r="F59856" s="88"/>
      <c r="G59856" s="88"/>
      <c r="H59856" s="88"/>
      <c r="I59856" s="88"/>
      <c r="J59856" s="88"/>
      <c r="K59856" s="88"/>
    </row>
    <row r="59857" spans="2:11" hidden="1" x14ac:dyDescent="0.2">
      <c r="B59857" s="88"/>
      <c r="C59857" s="88"/>
      <c r="D59857" s="88"/>
      <c r="E59857" s="88"/>
      <c r="F59857" s="88"/>
      <c r="G59857" s="88"/>
      <c r="H59857" s="88"/>
      <c r="I59857" s="88"/>
      <c r="J59857" s="88"/>
      <c r="K59857" s="88"/>
    </row>
    <row r="59858" spans="2:11" hidden="1" x14ac:dyDescent="0.2">
      <c r="B59858" s="88"/>
      <c r="C59858" s="88"/>
      <c r="D59858" s="88"/>
      <c r="E59858" s="88"/>
      <c r="F59858" s="88"/>
      <c r="G59858" s="88"/>
      <c r="H59858" s="88"/>
      <c r="I59858" s="88"/>
      <c r="J59858" s="88"/>
      <c r="K59858" s="88"/>
    </row>
    <row r="59859" spans="2:11" hidden="1" x14ac:dyDescent="0.2">
      <c r="B59859" s="88"/>
      <c r="C59859" s="88"/>
      <c r="D59859" s="88"/>
      <c r="E59859" s="88"/>
      <c r="F59859" s="88"/>
      <c r="G59859" s="88"/>
      <c r="H59859" s="88"/>
      <c r="I59859" s="88"/>
      <c r="J59859" s="88"/>
      <c r="K59859" s="88"/>
    </row>
    <row r="59860" spans="2:11" hidden="1" x14ac:dyDescent="0.2">
      <c r="B59860" s="88"/>
      <c r="C59860" s="88"/>
      <c r="D59860" s="88"/>
      <c r="E59860" s="88"/>
      <c r="F59860" s="88"/>
      <c r="G59860" s="88"/>
      <c r="H59860" s="88"/>
      <c r="I59860" s="88"/>
      <c r="J59860" s="88"/>
      <c r="K59860" s="88"/>
    </row>
    <row r="59861" spans="2:11" hidden="1" x14ac:dyDescent="0.2">
      <c r="B59861" s="88"/>
      <c r="C59861" s="88"/>
      <c r="D59861" s="88"/>
      <c r="E59861" s="88"/>
      <c r="F59861" s="88"/>
      <c r="G59861" s="88"/>
      <c r="H59861" s="88"/>
      <c r="I59861" s="88"/>
      <c r="J59861" s="88"/>
      <c r="K59861" s="88"/>
    </row>
    <row r="59862" spans="2:11" hidden="1" x14ac:dyDescent="0.2">
      <c r="B59862" s="88"/>
      <c r="C59862" s="88"/>
      <c r="D59862" s="88"/>
      <c r="E59862" s="88"/>
      <c r="F59862" s="88"/>
      <c r="G59862" s="88"/>
      <c r="H59862" s="88"/>
      <c r="I59862" s="88"/>
      <c r="J59862" s="88"/>
      <c r="K59862" s="88"/>
    </row>
    <row r="59863" spans="2:11" hidden="1" x14ac:dyDescent="0.2">
      <c r="B59863" s="88"/>
      <c r="C59863" s="88"/>
      <c r="D59863" s="88"/>
      <c r="E59863" s="88"/>
      <c r="F59863" s="88"/>
      <c r="G59863" s="88"/>
      <c r="H59863" s="88"/>
      <c r="I59863" s="88"/>
      <c r="J59863" s="88"/>
      <c r="K59863" s="88"/>
    </row>
    <row r="59864" spans="2:11" hidden="1" x14ac:dyDescent="0.2">
      <c r="B59864" s="88"/>
      <c r="C59864" s="88"/>
      <c r="D59864" s="88"/>
      <c r="E59864" s="88"/>
      <c r="F59864" s="88"/>
      <c r="G59864" s="88"/>
      <c r="H59864" s="88"/>
      <c r="I59864" s="88"/>
      <c r="J59864" s="88"/>
      <c r="K59864" s="88"/>
    </row>
    <row r="59865" spans="2:11" hidden="1" x14ac:dyDescent="0.2">
      <c r="B59865" s="88"/>
      <c r="C59865" s="88"/>
      <c r="D59865" s="88"/>
      <c r="E59865" s="88"/>
      <c r="F59865" s="88"/>
      <c r="G59865" s="88"/>
      <c r="H59865" s="88"/>
      <c r="I59865" s="88"/>
      <c r="J59865" s="88"/>
      <c r="K59865" s="88"/>
    </row>
    <row r="59866" spans="2:11" hidden="1" x14ac:dyDescent="0.2">
      <c r="B59866" s="88"/>
      <c r="C59866" s="88"/>
      <c r="D59866" s="88"/>
      <c r="E59866" s="88"/>
      <c r="F59866" s="88"/>
      <c r="G59866" s="88"/>
      <c r="H59866" s="88"/>
      <c r="I59866" s="88"/>
      <c r="J59866" s="88"/>
      <c r="K59866" s="88"/>
    </row>
    <row r="59867" spans="2:11" hidden="1" x14ac:dyDescent="0.2">
      <c r="B59867" s="88"/>
      <c r="C59867" s="88"/>
      <c r="D59867" s="88"/>
      <c r="E59867" s="88"/>
      <c r="F59867" s="88"/>
      <c r="G59867" s="88"/>
      <c r="H59867" s="88"/>
      <c r="I59867" s="88"/>
      <c r="J59867" s="88"/>
      <c r="K59867" s="88"/>
    </row>
    <row r="59868" spans="2:11" hidden="1" x14ac:dyDescent="0.2">
      <c r="B59868" s="88"/>
      <c r="C59868" s="88"/>
      <c r="D59868" s="88"/>
      <c r="E59868" s="88"/>
      <c r="F59868" s="88"/>
      <c r="G59868" s="88"/>
      <c r="H59868" s="88"/>
      <c r="I59868" s="88"/>
      <c r="J59868" s="88"/>
      <c r="K59868" s="88"/>
    </row>
    <row r="59869" spans="2:11" hidden="1" x14ac:dyDescent="0.2">
      <c r="B59869" s="88"/>
      <c r="C59869" s="88"/>
      <c r="D59869" s="88"/>
      <c r="E59869" s="88"/>
      <c r="F59869" s="88"/>
      <c r="G59869" s="88"/>
      <c r="H59869" s="88"/>
      <c r="I59869" s="88"/>
      <c r="J59869" s="88"/>
      <c r="K59869" s="88"/>
    </row>
    <row r="59870" spans="2:11" hidden="1" x14ac:dyDescent="0.2">
      <c r="B59870" s="88"/>
      <c r="C59870" s="88"/>
      <c r="D59870" s="88"/>
      <c r="E59870" s="88"/>
      <c r="F59870" s="88"/>
      <c r="G59870" s="88"/>
      <c r="H59870" s="88"/>
      <c r="I59870" s="88"/>
      <c r="J59870" s="88"/>
      <c r="K59870" s="88"/>
    </row>
    <row r="59871" spans="2:11" hidden="1" x14ac:dyDescent="0.2">
      <c r="B59871" s="88"/>
      <c r="C59871" s="88"/>
      <c r="D59871" s="88"/>
      <c r="E59871" s="88"/>
      <c r="F59871" s="88"/>
      <c r="G59871" s="88"/>
      <c r="H59871" s="88"/>
      <c r="I59871" s="88"/>
      <c r="J59871" s="88"/>
      <c r="K59871" s="88"/>
    </row>
    <row r="59872" spans="2:11" hidden="1" x14ac:dyDescent="0.2">
      <c r="B59872" s="88"/>
      <c r="C59872" s="88"/>
      <c r="D59872" s="88"/>
      <c r="E59872" s="88"/>
      <c r="F59872" s="88"/>
      <c r="G59872" s="88"/>
      <c r="H59872" s="88"/>
      <c r="I59872" s="88"/>
      <c r="J59872" s="88"/>
      <c r="K59872" s="88"/>
    </row>
    <row r="59873" spans="2:11" hidden="1" x14ac:dyDescent="0.2">
      <c r="B59873" s="88"/>
      <c r="C59873" s="88"/>
      <c r="D59873" s="88"/>
      <c r="E59873" s="88"/>
      <c r="F59873" s="88"/>
      <c r="G59873" s="88"/>
      <c r="H59873" s="88"/>
      <c r="I59873" s="88"/>
      <c r="J59873" s="88"/>
      <c r="K59873" s="88"/>
    </row>
    <row r="59874" spans="2:11" hidden="1" x14ac:dyDescent="0.2">
      <c r="B59874" s="88"/>
      <c r="C59874" s="88"/>
      <c r="D59874" s="88"/>
      <c r="E59874" s="88"/>
      <c r="F59874" s="88"/>
      <c r="G59874" s="88"/>
      <c r="H59874" s="88"/>
      <c r="I59874" s="88"/>
      <c r="J59874" s="88"/>
      <c r="K59874" s="88"/>
    </row>
    <row r="59875" spans="2:11" hidden="1" x14ac:dyDescent="0.2">
      <c r="B59875" s="88"/>
      <c r="C59875" s="88"/>
      <c r="D59875" s="88"/>
      <c r="E59875" s="88"/>
      <c r="F59875" s="88"/>
      <c r="G59875" s="88"/>
      <c r="H59875" s="88"/>
      <c r="I59875" s="88"/>
      <c r="J59875" s="88"/>
      <c r="K59875" s="88"/>
    </row>
    <row r="59876" spans="2:11" hidden="1" x14ac:dyDescent="0.2">
      <c r="B59876" s="88"/>
      <c r="C59876" s="88"/>
      <c r="D59876" s="88"/>
      <c r="E59876" s="88"/>
      <c r="F59876" s="88"/>
      <c r="G59876" s="88"/>
      <c r="H59876" s="88"/>
      <c r="I59876" s="88"/>
      <c r="J59876" s="88"/>
      <c r="K59876" s="88"/>
    </row>
    <row r="59877" spans="2:11" hidden="1" x14ac:dyDescent="0.2">
      <c r="B59877" s="88"/>
      <c r="C59877" s="88"/>
      <c r="D59877" s="88"/>
      <c r="E59877" s="88"/>
      <c r="F59877" s="88"/>
      <c r="G59877" s="88"/>
      <c r="H59877" s="88"/>
      <c r="I59877" s="88"/>
      <c r="J59877" s="88"/>
      <c r="K59877" s="88"/>
    </row>
    <row r="59878" spans="2:11" hidden="1" x14ac:dyDescent="0.2">
      <c r="B59878" s="88"/>
      <c r="C59878" s="88"/>
      <c r="D59878" s="88"/>
      <c r="E59878" s="88"/>
      <c r="F59878" s="88"/>
      <c r="G59878" s="88"/>
      <c r="H59878" s="88"/>
      <c r="I59878" s="88"/>
      <c r="J59878" s="88"/>
      <c r="K59878" s="88"/>
    </row>
    <row r="59879" spans="2:11" hidden="1" x14ac:dyDescent="0.2">
      <c r="B59879" s="88"/>
      <c r="C59879" s="88"/>
      <c r="D59879" s="88"/>
      <c r="E59879" s="88"/>
      <c r="F59879" s="88"/>
      <c r="G59879" s="88"/>
      <c r="H59879" s="88"/>
      <c r="I59879" s="88"/>
      <c r="J59879" s="88"/>
      <c r="K59879" s="88"/>
    </row>
    <row r="59880" spans="2:11" hidden="1" x14ac:dyDescent="0.2">
      <c r="B59880" s="88"/>
      <c r="C59880" s="88"/>
      <c r="D59880" s="88"/>
      <c r="E59880" s="88"/>
      <c r="F59880" s="88"/>
      <c r="G59880" s="88"/>
      <c r="H59880" s="88"/>
      <c r="I59880" s="88"/>
      <c r="J59880" s="88"/>
      <c r="K59880" s="88"/>
    </row>
    <row r="59881" spans="2:11" hidden="1" x14ac:dyDescent="0.2">
      <c r="B59881" s="88"/>
      <c r="C59881" s="88"/>
      <c r="D59881" s="88"/>
      <c r="E59881" s="88"/>
      <c r="F59881" s="88"/>
      <c r="G59881" s="88"/>
      <c r="H59881" s="88"/>
      <c r="I59881" s="88"/>
      <c r="J59881" s="88"/>
      <c r="K59881" s="88"/>
    </row>
    <row r="59882" spans="2:11" hidden="1" x14ac:dyDescent="0.2">
      <c r="B59882" s="88"/>
      <c r="C59882" s="88"/>
      <c r="D59882" s="88"/>
      <c r="E59882" s="88"/>
      <c r="F59882" s="88"/>
      <c r="G59882" s="88"/>
      <c r="H59882" s="88"/>
      <c r="I59882" s="88"/>
      <c r="J59882" s="88"/>
      <c r="K59882" s="88"/>
    </row>
    <row r="59883" spans="2:11" hidden="1" x14ac:dyDescent="0.2">
      <c r="B59883" s="88"/>
      <c r="C59883" s="88"/>
      <c r="D59883" s="88"/>
      <c r="E59883" s="88"/>
      <c r="F59883" s="88"/>
      <c r="G59883" s="88"/>
      <c r="H59883" s="88"/>
      <c r="I59883" s="88"/>
      <c r="J59883" s="88"/>
      <c r="K59883" s="88"/>
    </row>
    <row r="59884" spans="2:11" hidden="1" x14ac:dyDescent="0.2">
      <c r="B59884" s="88"/>
      <c r="C59884" s="88"/>
      <c r="D59884" s="88"/>
      <c r="E59884" s="88"/>
      <c r="F59884" s="88"/>
      <c r="G59884" s="88"/>
      <c r="H59884" s="88"/>
      <c r="I59884" s="88"/>
      <c r="J59884" s="88"/>
      <c r="K59884" s="88"/>
    </row>
    <row r="59885" spans="2:11" hidden="1" x14ac:dyDescent="0.2">
      <c r="B59885" s="88"/>
      <c r="C59885" s="88"/>
      <c r="D59885" s="88"/>
      <c r="E59885" s="88"/>
      <c r="F59885" s="88"/>
      <c r="G59885" s="88"/>
      <c r="H59885" s="88"/>
      <c r="I59885" s="88"/>
      <c r="J59885" s="88"/>
      <c r="K59885" s="88"/>
    </row>
    <row r="59886" spans="2:11" hidden="1" x14ac:dyDescent="0.2">
      <c r="B59886" s="88"/>
      <c r="C59886" s="88"/>
      <c r="D59886" s="88"/>
      <c r="E59886" s="88"/>
      <c r="F59886" s="88"/>
      <c r="G59886" s="88"/>
      <c r="H59886" s="88"/>
      <c r="I59886" s="88"/>
      <c r="J59886" s="88"/>
      <c r="K59886" s="88"/>
    </row>
    <row r="59887" spans="2:11" hidden="1" x14ac:dyDescent="0.2">
      <c r="B59887" s="88"/>
      <c r="C59887" s="88"/>
      <c r="D59887" s="88"/>
      <c r="E59887" s="88"/>
      <c r="F59887" s="88"/>
      <c r="G59887" s="88"/>
      <c r="H59887" s="88"/>
      <c r="I59887" s="88"/>
      <c r="J59887" s="88"/>
      <c r="K59887" s="88"/>
    </row>
    <row r="59888" spans="2:11" hidden="1" x14ac:dyDescent="0.2">
      <c r="B59888" s="88"/>
      <c r="C59888" s="88"/>
      <c r="D59888" s="88"/>
      <c r="E59888" s="88"/>
      <c r="F59888" s="88"/>
      <c r="G59888" s="88"/>
      <c r="H59888" s="88"/>
      <c r="I59888" s="88"/>
      <c r="J59888" s="88"/>
      <c r="K59888" s="88"/>
    </row>
    <row r="59889" spans="2:11" hidden="1" x14ac:dyDescent="0.2">
      <c r="B59889" s="88"/>
      <c r="C59889" s="88"/>
      <c r="D59889" s="88"/>
      <c r="E59889" s="88"/>
      <c r="F59889" s="88"/>
      <c r="G59889" s="88"/>
      <c r="H59889" s="88"/>
      <c r="I59889" s="88"/>
      <c r="J59889" s="88"/>
      <c r="K59889" s="88"/>
    </row>
    <row r="59890" spans="2:11" hidden="1" x14ac:dyDescent="0.2">
      <c r="B59890" s="88"/>
      <c r="C59890" s="88"/>
      <c r="D59890" s="88"/>
      <c r="E59890" s="88"/>
      <c r="F59890" s="88"/>
      <c r="G59890" s="88"/>
      <c r="H59890" s="88"/>
      <c r="I59890" s="88"/>
      <c r="J59890" s="88"/>
      <c r="K59890" s="88"/>
    </row>
    <row r="59891" spans="2:11" hidden="1" x14ac:dyDescent="0.2">
      <c r="B59891" s="88"/>
      <c r="C59891" s="88"/>
      <c r="D59891" s="88"/>
      <c r="E59891" s="88"/>
      <c r="F59891" s="88"/>
      <c r="G59891" s="88"/>
      <c r="H59891" s="88"/>
      <c r="I59891" s="88"/>
      <c r="J59891" s="88"/>
      <c r="K59891" s="88"/>
    </row>
    <row r="59892" spans="2:11" hidden="1" x14ac:dyDescent="0.2">
      <c r="B59892" s="88"/>
      <c r="C59892" s="88"/>
      <c r="D59892" s="88"/>
      <c r="E59892" s="88"/>
      <c r="F59892" s="88"/>
      <c r="G59892" s="88"/>
      <c r="H59892" s="88"/>
      <c r="I59892" s="88"/>
      <c r="J59892" s="88"/>
      <c r="K59892" s="88"/>
    </row>
    <row r="59893" spans="2:11" hidden="1" x14ac:dyDescent="0.2">
      <c r="B59893" s="88"/>
      <c r="C59893" s="88"/>
      <c r="D59893" s="88"/>
      <c r="E59893" s="88"/>
      <c r="F59893" s="88"/>
      <c r="G59893" s="88"/>
      <c r="H59893" s="88"/>
      <c r="I59893" s="88"/>
      <c r="J59893" s="88"/>
      <c r="K59893" s="88"/>
    </row>
    <row r="59894" spans="2:11" hidden="1" x14ac:dyDescent="0.2">
      <c r="B59894" s="88"/>
      <c r="C59894" s="88"/>
      <c r="D59894" s="88"/>
      <c r="E59894" s="88"/>
      <c r="F59894" s="88"/>
      <c r="G59894" s="88"/>
      <c r="H59894" s="88"/>
      <c r="I59894" s="88"/>
      <c r="J59894" s="88"/>
      <c r="K59894" s="88"/>
    </row>
    <row r="59895" spans="2:11" hidden="1" x14ac:dyDescent="0.2">
      <c r="B59895" s="88"/>
      <c r="C59895" s="88"/>
      <c r="D59895" s="88"/>
      <c r="E59895" s="88"/>
      <c r="F59895" s="88"/>
      <c r="G59895" s="88"/>
      <c r="H59895" s="88"/>
      <c r="I59895" s="88"/>
      <c r="J59895" s="88"/>
      <c r="K59895" s="88"/>
    </row>
    <row r="59896" spans="2:11" hidden="1" x14ac:dyDescent="0.2">
      <c r="B59896" s="88"/>
      <c r="C59896" s="88"/>
      <c r="D59896" s="88"/>
      <c r="E59896" s="88"/>
      <c r="F59896" s="88"/>
      <c r="G59896" s="88"/>
      <c r="H59896" s="88"/>
      <c r="I59896" s="88"/>
      <c r="J59896" s="88"/>
      <c r="K59896" s="88"/>
    </row>
    <row r="59897" spans="2:11" hidden="1" x14ac:dyDescent="0.2">
      <c r="B59897" s="88"/>
      <c r="C59897" s="88"/>
      <c r="D59897" s="88"/>
      <c r="E59897" s="88"/>
      <c r="F59897" s="88"/>
      <c r="G59897" s="88"/>
      <c r="H59897" s="88"/>
      <c r="I59897" s="88"/>
      <c r="J59897" s="88"/>
      <c r="K59897" s="88"/>
    </row>
    <row r="59898" spans="2:11" hidden="1" x14ac:dyDescent="0.2">
      <c r="B59898" s="88"/>
      <c r="C59898" s="88"/>
      <c r="D59898" s="88"/>
      <c r="E59898" s="88"/>
      <c r="F59898" s="88"/>
      <c r="G59898" s="88"/>
      <c r="H59898" s="88"/>
      <c r="I59898" s="88"/>
      <c r="J59898" s="88"/>
      <c r="K59898" s="88"/>
    </row>
    <row r="59899" spans="2:11" hidden="1" x14ac:dyDescent="0.2">
      <c r="B59899" s="88"/>
      <c r="C59899" s="88"/>
      <c r="D59899" s="88"/>
      <c r="E59899" s="88"/>
      <c r="F59899" s="88"/>
      <c r="G59899" s="88"/>
      <c r="H59899" s="88"/>
      <c r="I59899" s="88"/>
      <c r="J59899" s="88"/>
      <c r="K59899" s="88"/>
    </row>
    <row r="59900" spans="2:11" hidden="1" x14ac:dyDescent="0.2">
      <c r="B59900" s="88"/>
      <c r="C59900" s="88"/>
      <c r="D59900" s="88"/>
      <c r="E59900" s="88"/>
      <c r="F59900" s="88"/>
      <c r="G59900" s="88"/>
      <c r="H59900" s="88"/>
      <c r="I59900" s="88"/>
      <c r="J59900" s="88"/>
      <c r="K59900" s="88"/>
    </row>
    <row r="59901" spans="2:11" hidden="1" x14ac:dyDescent="0.2">
      <c r="B59901" s="88"/>
      <c r="C59901" s="88"/>
      <c r="D59901" s="88"/>
      <c r="E59901" s="88"/>
      <c r="F59901" s="88"/>
      <c r="G59901" s="88"/>
      <c r="H59901" s="88"/>
      <c r="I59901" s="88"/>
      <c r="J59901" s="88"/>
      <c r="K59901" s="88"/>
    </row>
    <row r="59902" spans="2:11" hidden="1" x14ac:dyDescent="0.2">
      <c r="B59902" s="88"/>
      <c r="C59902" s="88"/>
      <c r="D59902" s="88"/>
      <c r="E59902" s="88"/>
      <c r="F59902" s="88"/>
      <c r="G59902" s="88"/>
      <c r="H59902" s="88"/>
      <c r="I59902" s="88"/>
      <c r="J59902" s="88"/>
      <c r="K59902" s="88"/>
    </row>
    <row r="59903" spans="2:11" hidden="1" x14ac:dyDescent="0.2">
      <c r="B59903" s="88"/>
      <c r="C59903" s="88"/>
      <c r="D59903" s="88"/>
      <c r="E59903" s="88"/>
      <c r="F59903" s="88"/>
      <c r="G59903" s="88"/>
      <c r="H59903" s="88"/>
      <c r="I59903" s="88"/>
      <c r="J59903" s="88"/>
      <c r="K59903" s="88"/>
    </row>
    <row r="59904" spans="2:11" hidden="1" x14ac:dyDescent="0.2">
      <c r="B59904" s="88"/>
      <c r="C59904" s="88"/>
      <c r="D59904" s="88"/>
      <c r="E59904" s="88"/>
      <c r="F59904" s="88"/>
      <c r="G59904" s="88"/>
      <c r="H59904" s="88"/>
      <c r="I59904" s="88"/>
      <c r="J59904" s="88"/>
      <c r="K59904" s="88"/>
    </row>
    <row r="59905" spans="2:11" hidden="1" x14ac:dyDescent="0.2">
      <c r="B59905" s="88"/>
      <c r="C59905" s="88"/>
      <c r="D59905" s="88"/>
      <c r="E59905" s="88"/>
      <c r="F59905" s="88"/>
      <c r="G59905" s="88"/>
      <c r="H59905" s="88"/>
      <c r="I59905" s="88"/>
      <c r="J59905" s="88"/>
      <c r="K59905" s="88"/>
    </row>
    <row r="59906" spans="2:11" hidden="1" x14ac:dyDescent="0.2">
      <c r="B59906" s="88"/>
      <c r="C59906" s="88"/>
      <c r="D59906" s="88"/>
      <c r="E59906" s="88"/>
      <c r="F59906" s="88"/>
      <c r="G59906" s="88"/>
      <c r="H59906" s="88"/>
      <c r="I59906" s="88"/>
      <c r="J59906" s="88"/>
      <c r="K59906" s="88"/>
    </row>
    <row r="59907" spans="2:11" hidden="1" x14ac:dyDescent="0.2">
      <c r="B59907" s="88"/>
      <c r="C59907" s="88"/>
      <c r="D59907" s="88"/>
      <c r="E59907" s="88"/>
      <c r="F59907" s="88"/>
      <c r="G59907" s="88"/>
      <c r="H59907" s="88"/>
      <c r="I59907" s="88"/>
      <c r="J59907" s="88"/>
      <c r="K59907" s="88"/>
    </row>
    <row r="59908" spans="2:11" hidden="1" x14ac:dyDescent="0.2">
      <c r="B59908" s="88"/>
      <c r="C59908" s="88"/>
      <c r="D59908" s="88"/>
      <c r="E59908" s="88"/>
      <c r="F59908" s="88"/>
      <c r="G59908" s="88"/>
      <c r="H59908" s="88"/>
      <c r="I59908" s="88"/>
      <c r="J59908" s="88"/>
      <c r="K59908" s="88"/>
    </row>
    <row r="59909" spans="2:11" hidden="1" x14ac:dyDescent="0.2">
      <c r="B59909" s="88"/>
      <c r="C59909" s="88"/>
      <c r="D59909" s="88"/>
      <c r="E59909" s="88"/>
      <c r="F59909" s="88"/>
      <c r="G59909" s="88"/>
      <c r="H59909" s="88"/>
      <c r="I59909" s="88"/>
      <c r="J59909" s="88"/>
      <c r="K59909" s="88"/>
    </row>
    <row r="59910" spans="2:11" hidden="1" x14ac:dyDescent="0.2">
      <c r="B59910" s="88"/>
      <c r="C59910" s="88"/>
      <c r="D59910" s="88"/>
      <c r="E59910" s="88"/>
      <c r="F59910" s="88"/>
      <c r="G59910" s="88"/>
      <c r="H59910" s="88"/>
      <c r="I59910" s="88"/>
      <c r="J59910" s="88"/>
      <c r="K59910" s="88"/>
    </row>
    <row r="59911" spans="2:11" hidden="1" x14ac:dyDescent="0.2">
      <c r="B59911" s="88"/>
      <c r="C59911" s="88"/>
      <c r="D59911" s="88"/>
      <c r="E59911" s="88"/>
      <c r="F59911" s="88"/>
      <c r="G59911" s="88"/>
      <c r="H59911" s="88"/>
      <c r="I59911" s="88"/>
      <c r="J59911" s="88"/>
      <c r="K59911" s="88"/>
    </row>
    <row r="59912" spans="2:11" hidden="1" x14ac:dyDescent="0.2">
      <c r="B59912" s="88"/>
      <c r="C59912" s="88"/>
      <c r="D59912" s="88"/>
      <c r="E59912" s="88"/>
      <c r="F59912" s="88"/>
      <c r="G59912" s="88"/>
      <c r="H59912" s="88"/>
      <c r="I59912" s="88"/>
      <c r="J59912" s="88"/>
      <c r="K59912" s="88"/>
    </row>
    <row r="59913" spans="2:11" hidden="1" x14ac:dyDescent="0.2">
      <c r="B59913" s="88"/>
      <c r="C59913" s="88"/>
      <c r="D59913" s="88"/>
      <c r="E59913" s="88"/>
      <c r="F59913" s="88"/>
      <c r="G59913" s="88"/>
      <c r="H59913" s="88"/>
      <c r="I59913" s="88"/>
      <c r="J59913" s="88"/>
      <c r="K59913" s="88"/>
    </row>
    <row r="59914" spans="2:11" hidden="1" x14ac:dyDescent="0.2">
      <c r="B59914" s="88"/>
      <c r="C59914" s="88"/>
      <c r="D59914" s="88"/>
      <c r="E59914" s="88"/>
      <c r="F59914" s="88"/>
      <c r="G59914" s="88"/>
      <c r="H59914" s="88"/>
      <c r="I59914" s="88"/>
      <c r="J59914" s="88"/>
      <c r="K59914" s="88"/>
    </row>
    <row r="59915" spans="2:11" hidden="1" x14ac:dyDescent="0.2">
      <c r="B59915" s="88"/>
      <c r="C59915" s="88"/>
      <c r="D59915" s="88"/>
      <c r="E59915" s="88"/>
      <c r="F59915" s="88"/>
      <c r="G59915" s="88"/>
      <c r="H59915" s="88"/>
      <c r="I59915" s="88"/>
      <c r="J59915" s="88"/>
      <c r="K59915" s="88"/>
    </row>
    <row r="59916" spans="2:11" hidden="1" x14ac:dyDescent="0.2">
      <c r="B59916" s="88"/>
      <c r="C59916" s="88"/>
      <c r="D59916" s="88"/>
      <c r="E59916" s="88"/>
      <c r="F59916" s="88"/>
      <c r="G59916" s="88"/>
      <c r="H59916" s="88"/>
      <c r="I59916" s="88"/>
      <c r="J59916" s="88"/>
      <c r="K59916" s="88"/>
    </row>
    <row r="59917" spans="2:11" hidden="1" x14ac:dyDescent="0.2">
      <c r="B59917" s="88"/>
      <c r="C59917" s="88"/>
      <c r="D59917" s="88"/>
      <c r="E59917" s="88"/>
      <c r="F59917" s="88"/>
      <c r="G59917" s="88"/>
      <c r="H59917" s="88"/>
      <c r="I59917" s="88"/>
      <c r="J59917" s="88"/>
      <c r="K59917" s="88"/>
    </row>
    <row r="59918" spans="2:11" hidden="1" x14ac:dyDescent="0.2">
      <c r="B59918" s="88"/>
      <c r="C59918" s="88"/>
      <c r="D59918" s="88"/>
      <c r="E59918" s="88"/>
      <c r="F59918" s="88"/>
      <c r="G59918" s="88"/>
      <c r="H59918" s="88"/>
      <c r="I59918" s="88"/>
      <c r="J59918" s="88"/>
      <c r="K59918" s="88"/>
    </row>
    <row r="59919" spans="2:11" hidden="1" x14ac:dyDescent="0.2">
      <c r="B59919" s="88"/>
      <c r="C59919" s="88"/>
      <c r="D59919" s="88"/>
      <c r="E59919" s="88"/>
      <c r="F59919" s="88"/>
      <c r="G59919" s="88"/>
      <c r="H59919" s="88"/>
      <c r="I59919" s="88"/>
      <c r="J59919" s="88"/>
      <c r="K59919" s="88"/>
    </row>
    <row r="59920" spans="2:11" hidden="1" x14ac:dyDescent="0.2">
      <c r="B59920" s="88"/>
      <c r="C59920" s="88"/>
      <c r="D59920" s="88"/>
      <c r="E59920" s="88"/>
      <c r="F59920" s="88"/>
      <c r="G59920" s="88"/>
      <c r="H59920" s="88"/>
      <c r="I59920" s="88"/>
      <c r="J59920" s="88"/>
      <c r="K59920" s="88"/>
    </row>
    <row r="59921" spans="2:11" hidden="1" x14ac:dyDescent="0.2">
      <c r="B59921" s="88"/>
      <c r="C59921" s="88"/>
      <c r="D59921" s="88"/>
      <c r="E59921" s="88"/>
      <c r="F59921" s="88"/>
      <c r="G59921" s="88"/>
      <c r="H59921" s="88"/>
      <c r="I59921" s="88"/>
      <c r="J59921" s="88"/>
      <c r="K59921" s="88"/>
    </row>
    <row r="59922" spans="2:11" hidden="1" x14ac:dyDescent="0.2">
      <c r="B59922" s="88"/>
      <c r="C59922" s="88"/>
      <c r="D59922" s="88"/>
      <c r="E59922" s="88"/>
      <c r="F59922" s="88"/>
      <c r="G59922" s="88"/>
      <c r="H59922" s="88"/>
      <c r="I59922" s="88"/>
      <c r="J59922" s="88"/>
      <c r="K59922" s="88"/>
    </row>
    <row r="59923" spans="2:11" hidden="1" x14ac:dyDescent="0.2">
      <c r="B59923" s="88"/>
      <c r="C59923" s="88"/>
      <c r="D59923" s="88"/>
      <c r="E59923" s="88"/>
      <c r="F59923" s="88"/>
      <c r="G59923" s="88"/>
      <c r="H59923" s="88"/>
      <c r="I59923" s="88"/>
      <c r="J59923" s="88"/>
      <c r="K59923" s="88"/>
    </row>
    <row r="59924" spans="2:11" hidden="1" x14ac:dyDescent="0.2">
      <c r="B59924" s="88"/>
      <c r="C59924" s="88"/>
      <c r="D59924" s="88"/>
      <c r="E59924" s="88"/>
      <c r="F59924" s="88"/>
      <c r="G59924" s="88"/>
      <c r="H59924" s="88"/>
      <c r="I59924" s="88"/>
      <c r="J59924" s="88"/>
      <c r="K59924" s="88"/>
    </row>
    <row r="59925" spans="2:11" hidden="1" x14ac:dyDescent="0.2">
      <c r="B59925" s="88"/>
      <c r="C59925" s="88"/>
      <c r="D59925" s="88"/>
      <c r="E59925" s="88"/>
      <c r="F59925" s="88"/>
      <c r="G59925" s="88"/>
      <c r="H59925" s="88"/>
      <c r="I59925" s="88"/>
      <c r="J59925" s="88"/>
      <c r="K59925" s="88"/>
    </row>
    <row r="59926" spans="2:11" hidden="1" x14ac:dyDescent="0.2">
      <c r="B59926" s="88"/>
      <c r="C59926" s="88"/>
      <c r="D59926" s="88"/>
      <c r="E59926" s="88"/>
      <c r="F59926" s="88"/>
      <c r="G59926" s="88"/>
      <c r="H59926" s="88"/>
      <c r="I59926" s="88"/>
      <c r="J59926" s="88"/>
      <c r="K59926" s="88"/>
    </row>
    <row r="59927" spans="2:11" hidden="1" x14ac:dyDescent="0.2">
      <c r="B59927" s="88"/>
      <c r="C59927" s="88"/>
      <c r="D59927" s="88"/>
      <c r="E59927" s="88"/>
      <c r="F59927" s="88"/>
      <c r="G59927" s="88"/>
      <c r="H59927" s="88"/>
      <c r="I59927" s="88"/>
      <c r="J59927" s="88"/>
      <c r="K59927" s="88"/>
    </row>
    <row r="59928" spans="2:11" hidden="1" x14ac:dyDescent="0.2">
      <c r="B59928" s="88"/>
      <c r="C59928" s="88"/>
      <c r="D59928" s="88"/>
      <c r="E59928" s="88"/>
      <c r="F59928" s="88"/>
      <c r="G59928" s="88"/>
      <c r="H59928" s="88"/>
      <c r="I59928" s="88"/>
      <c r="J59928" s="88"/>
      <c r="K59928" s="88"/>
    </row>
    <row r="59929" spans="2:11" hidden="1" x14ac:dyDescent="0.2">
      <c r="B59929" s="88"/>
      <c r="C59929" s="88"/>
      <c r="D59929" s="88"/>
      <c r="E59929" s="88"/>
      <c r="F59929" s="88"/>
      <c r="G59929" s="88"/>
      <c r="H59929" s="88"/>
      <c r="I59929" s="88"/>
      <c r="J59929" s="88"/>
      <c r="K59929" s="88"/>
    </row>
    <row r="59930" spans="2:11" hidden="1" x14ac:dyDescent="0.2">
      <c r="B59930" s="88"/>
      <c r="C59930" s="88"/>
      <c r="D59930" s="88"/>
      <c r="E59930" s="88"/>
      <c r="F59930" s="88"/>
      <c r="G59930" s="88"/>
      <c r="H59930" s="88"/>
      <c r="I59930" s="88"/>
      <c r="J59930" s="88"/>
      <c r="K59930" s="88"/>
    </row>
    <row r="59931" spans="2:11" hidden="1" x14ac:dyDescent="0.2">
      <c r="B59931" s="88"/>
      <c r="C59931" s="88"/>
      <c r="D59931" s="88"/>
      <c r="E59931" s="88"/>
      <c r="F59931" s="88"/>
      <c r="G59931" s="88"/>
      <c r="H59931" s="88"/>
      <c r="I59931" s="88"/>
      <c r="J59931" s="88"/>
      <c r="K59931" s="88"/>
    </row>
    <row r="59932" spans="2:11" hidden="1" x14ac:dyDescent="0.2">
      <c r="B59932" s="88"/>
      <c r="C59932" s="88"/>
      <c r="D59932" s="88"/>
      <c r="E59932" s="88"/>
      <c r="F59932" s="88"/>
      <c r="G59932" s="88"/>
      <c r="H59932" s="88"/>
      <c r="I59932" s="88"/>
      <c r="J59932" s="88"/>
      <c r="K59932" s="88"/>
    </row>
    <row r="59933" spans="2:11" hidden="1" x14ac:dyDescent="0.2">
      <c r="B59933" s="88"/>
      <c r="C59933" s="88"/>
      <c r="D59933" s="88"/>
      <c r="E59933" s="88"/>
      <c r="F59933" s="88"/>
      <c r="G59933" s="88"/>
      <c r="H59933" s="88"/>
      <c r="I59933" s="88"/>
      <c r="J59933" s="88"/>
      <c r="K59933" s="88"/>
    </row>
    <row r="59934" spans="2:11" hidden="1" x14ac:dyDescent="0.2">
      <c r="B59934" s="88"/>
      <c r="C59934" s="88"/>
      <c r="D59934" s="88"/>
      <c r="E59934" s="88"/>
      <c r="F59934" s="88"/>
      <c r="G59934" s="88"/>
      <c r="H59934" s="88"/>
      <c r="I59934" s="88"/>
      <c r="J59934" s="88"/>
      <c r="K59934" s="88"/>
    </row>
    <row r="59935" spans="2:11" hidden="1" x14ac:dyDescent="0.2">
      <c r="B59935" s="88"/>
      <c r="C59935" s="88"/>
      <c r="D59935" s="88"/>
      <c r="E59935" s="88"/>
      <c r="F59935" s="88"/>
      <c r="G59935" s="88"/>
      <c r="H59935" s="88"/>
      <c r="I59935" s="88"/>
      <c r="J59935" s="88"/>
      <c r="K59935" s="88"/>
    </row>
    <row r="59936" spans="2:11" hidden="1" x14ac:dyDescent="0.2">
      <c r="B59936" s="88"/>
      <c r="C59936" s="88"/>
      <c r="D59936" s="88"/>
      <c r="E59936" s="88"/>
      <c r="F59936" s="88"/>
      <c r="G59936" s="88"/>
      <c r="H59936" s="88"/>
      <c r="I59936" s="88"/>
      <c r="J59936" s="88"/>
      <c r="K59936" s="88"/>
    </row>
    <row r="59937" spans="2:11" hidden="1" x14ac:dyDescent="0.2">
      <c r="B59937" s="88"/>
      <c r="C59937" s="88"/>
      <c r="D59937" s="88"/>
      <c r="E59937" s="88"/>
      <c r="F59937" s="88"/>
      <c r="G59937" s="88"/>
      <c r="H59937" s="88"/>
      <c r="I59937" s="88"/>
      <c r="J59937" s="88"/>
      <c r="K59937" s="88"/>
    </row>
    <row r="59938" spans="2:11" hidden="1" x14ac:dyDescent="0.2">
      <c r="B59938" s="88"/>
      <c r="C59938" s="88"/>
      <c r="D59938" s="88"/>
      <c r="E59938" s="88"/>
      <c r="F59938" s="88"/>
      <c r="G59938" s="88"/>
      <c r="H59938" s="88"/>
      <c r="I59938" s="88"/>
      <c r="J59938" s="88"/>
      <c r="K59938" s="88"/>
    </row>
    <row r="59939" spans="2:11" hidden="1" x14ac:dyDescent="0.2">
      <c r="B59939" s="88"/>
      <c r="C59939" s="88"/>
      <c r="D59939" s="88"/>
      <c r="E59939" s="88"/>
      <c r="F59939" s="88"/>
      <c r="G59939" s="88"/>
      <c r="H59939" s="88"/>
      <c r="I59939" s="88"/>
      <c r="J59939" s="88"/>
      <c r="K59939" s="88"/>
    </row>
    <row r="59940" spans="2:11" hidden="1" x14ac:dyDescent="0.2">
      <c r="B59940" s="88"/>
      <c r="C59940" s="88"/>
      <c r="D59940" s="88"/>
      <c r="E59940" s="88"/>
      <c r="F59940" s="88"/>
      <c r="G59940" s="88"/>
      <c r="H59940" s="88"/>
      <c r="I59940" s="88"/>
      <c r="J59940" s="88"/>
      <c r="K59940" s="88"/>
    </row>
    <row r="59941" spans="2:11" hidden="1" x14ac:dyDescent="0.2">
      <c r="B59941" s="88"/>
      <c r="C59941" s="88"/>
      <c r="D59941" s="88"/>
      <c r="E59941" s="88"/>
      <c r="F59941" s="88"/>
      <c r="G59941" s="88"/>
      <c r="H59941" s="88"/>
      <c r="I59941" s="88"/>
      <c r="J59941" s="88"/>
      <c r="K59941" s="88"/>
    </row>
    <row r="59942" spans="2:11" hidden="1" x14ac:dyDescent="0.2">
      <c r="B59942" s="88"/>
      <c r="C59942" s="88"/>
      <c r="D59942" s="88"/>
      <c r="E59942" s="88"/>
      <c r="F59942" s="88"/>
      <c r="G59942" s="88"/>
      <c r="H59942" s="88"/>
      <c r="I59942" s="88"/>
      <c r="J59942" s="88"/>
      <c r="K59942" s="88"/>
    </row>
    <row r="59943" spans="2:11" hidden="1" x14ac:dyDescent="0.2">
      <c r="B59943" s="88"/>
      <c r="C59943" s="88"/>
      <c r="D59943" s="88"/>
      <c r="E59943" s="88"/>
      <c r="F59943" s="88"/>
      <c r="G59943" s="88"/>
      <c r="H59943" s="88"/>
      <c r="I59943" s="88"/>
      <c r="J59943" s="88"/>
      <c r="K59943" s="88"/>
    </row>
    <row r="59944" spans="2:11" hidden="1" x14ac:dyDescent="0.2">
      <c r="B59944" s="88"/>
      <c r="C59944" s="88"/>
      <c r="D59944" s="88"/>
      <c r="E59944" s="88"/>
      <c r="F59944" s="88"/>
      <c r="G59944" s="88"/>
      <c r="H59944" s="88"/>
      <c r="I59944" s="88"/>
      <c r="J59944" s="88"/>
      <c r="K59944" s="88"/>
    </row>
    <row r="59945" spans="2:11" hidden="1" x14ac:dyDescent="0.2">
      <c r="B59945" s="88"/>
      <c r="C59945" s="88"/>
      <c r="D59945" s="88"/>
      <c r="E59945" s="88"/>
      <c r="F59945" s="88"/>
      <c r="G59945" s="88"/>
      <c r="H59945" s="88"/>
      <c r="I59945" s="88"/>
      <c r="J59945" s="88"/>
      <c r="K59945" s="88"/>
    </row>
    <row r="59946" spans="2:11" hidden="1" x14ac:dyDescent="0.2">
      <c r="B59946" s="88"/>
      <c r="C59946" s="88"/>
      <c r="D59946" s="88"/>
      <c r="E59946" s="88"/>
      <c r="F59946" s="88"/>
      <c r="G59946" s="88"/>
      <c r="H59946" s="88"/>
      <c r="I59946" s="88"/>
      <c r="J59946" s="88"/>
      <c r="K59946" s="88"/>
    </row>
    <row r="59947" spans="2:11" hidden="1" x14ac:dyDescent="0.2">
      <c r="B59947" s="88"/>
      <c r="C59947" s="88"/>
      <c r="D59947" s="88"/>
      <c r="E59947" s="88"/>
      <c r="F59947" s="88"/>
      <c r="G59947" s="88"/>
      <c r="H59947" s="88"/>
      <c r="I59947" s="88"/>
      <c r="J59947" s="88"/>
      <c r="K59947" s="88"/>
    </row>
    <row r="59948" spans="2:11" hidden="1" x14ac:dyDescent="0.2">
      <c r="B59948" s="88"/>
      <c r="C59948" s="88"/>
      <c r="D59948" s="88"/>
      <c r="E59948" s="88"/>
      <c r="F59948" s="88"/>
      <c r="G59948" s="88"/>
      <c r="H59948" s="88"/>
      <c r="I59948" s="88"/>
      <c r="J59948" s="88"/>
      <c r="K59948" s="88"/>
    </row>
    <row r="59949" spans="2:11" hidden="1" x14ac:dyDescent="0.2">
      <c r="B59949" s="88"/>
      <c r="C59949" s="88"/>
      <c r="D59949" s="88"/>
      <c r="E59949" s="88"/>
      <c r="F59949" s="88"/>
      <c r="G59949" s="88"/>
      <c r="H59949" s="88"/>
      <c r="I59949" s="88"/>
      <c r="J59949" s="88"/>
      <c r="K59949" s="88"/>
    </row>
    <row r="59950" spans="2:11" hidden="1" x14ac:dyDescent="0.2">
      <c r="B59950" s="88"/>
      <c r="C59950" s="88"/>
      <c r="D59950" s="88"/>
      <c r="E59950" s="88"/>
      <c r="F59950" s="88"/>
      <c r="G59950" s="88"/>
      <c r="H59950" s="88"/>
      <c r="I59950" s="88"/>
      <c r="J59950" s="88"/>
      <c r="K59950" s="88"/>
    </row>
    <row r="59951" spans="2:11" hidden="1" x14ac:dyDescent="0.2">
      <c r="B59951" s="88"/>
      <c r="C59951" s="88"/>
      <c r="D59951" s="88"/>
      <c r="E59951" s="88"/>
      <c r="F59951" s="88"/>
      <c r="G59951" s="88"/>
      <c r="H59951" s="88"/>
      <c r="I59951" s="88"/>
      <c r="J59951" s="88"/>
      <c r="K59951" s="88"/>
    </row>
    <row r="59952" spans="2:11" hidden="1" x14ac:dyDescent="0.2">
      <c r="B59952" s="88"/>
      <c r="C59952" s="88"/>
      <c r="D59952" s="88"/>
      <c r="E59952" s="88"/>
      <c r="F59952" s="88"/>
      <c r="G59952" s="88"/>
      <c r="H59952" s="88"/>
      <c r="I59952" s="88"/>
      <c r="J59952" s="88"/>
      <c r="K59952" s="88"/>
    </row>
    <row r="59953" spans="2:11" hidden="1" x14ac:dyDescent="0.2">
      <c r="B59953" s="88"/>
      <c r="C59953" s="88"/>
      <c r="D59953" s="88"/>
      <c r="E59953" s="88"/>
      <c r="F59953" s="88"/>
      <c r="G59953" s="88"/>
      <c r="H59953" s="88"/>
      <c r="I59953" s="88"/>
      <c r="J59953" s="88"/>
      <c r="K59953" s="88"/>
    </row>
    <row r="59954" spans="2:11" hidden="1" x14ac:dyDescent="0.2">
      <c r="B59954" s="88"/>
      <c r="C59954" s="88"/>
      <c r="D59954" s="88"/>
      <c r="E59954" s="88"/>
      <c r="F59954" s="88"/>
      <c r="G59954" s="88"/>
      <c r="H59954" s="88"/>
      <c r="I59954" s="88"/>
      <c r="J59954" s="88"/>
      <c r="K59954" s="88"/>
    </row>
    <row r="59955" spans="2:11" hidden="1" x14ac:dyDescent="0.2">
      <c r="B59955" s="88"/>
      <c r="C59955" s="88"/>
      <c r="D59955" s="88"/>
      <c r="E59955" s="88"/>
      <c r="F59955" s="88"/>
      <c r="G59955" s="88"/>
      <c r="H59955" s="88"/>
      <c r="I59955" s="88"/>
      <c r="J59955" s="88"/>
      <c r="K59955" s="88"/>
    </row>
    <row r="59956" spans="2:11" hidden="1" x14ac:dyDescent="0.2">
      <c r="B59956" s="88"/>
      <c r="C59956" s="88"/>
      <c r="D59956" s="88"/>
      <c r="E59956" s="88"/>
      <c r="F59956" s="88"/>
      <c r="G59956" s="88"/>
      <c r="H59956" s="88"/>
      <c r="I59956" s="88"/>
      <c r="J59956" s="88"/>
      <c r="K59956" s="88"/>
    </row>
    <row r="59957" spans="2:11" hidden="1" x14ac:dyDescent="0.2">
      <c r="B59957" s="88"/>
      <c r="C59957" s="88"/>
      <c r="D59957" s="88"/>
      <c r="E59957" s="88"/>
      <c r="F59957" s="88"/>
      <c r="G59957" s="88"/>
      <c r="H59957" s="88"/>
      <c r="I59957" s="88"/>
      <c r="J59957" s="88"/>
      <c r="K59957" s="88"/>
    </row>
    <row r="59958" spans="2:11" hidden="1" x14ac:dyDescent="0.2">
      <c r="B59958" s="88"/>
      <c r="C59958" s="88"/>
      <c r="D59958" s="88"/>
      <c r="E59958" s="88"/>
      <c r="F59958" s="88"/>
      <c r="G59958" s="88"/>
      <c r="H59958" s="88"/>
      <c r="I59958" s="88"/>
      <c r="J59958" s="88"/>
      <c r="K59958" s="88"/>
    </row>
    <row r="59959" spans="2:11" hidden="1" x14ac:dyDescent="0.2">
      <c r="B59959" s="88"/>
      <c r="C59959" s="88"/>
      <c r="D59959" s="88"/>
      <c r="E59959" s="88"/>
      <c r="F59959" s="88"/>
      <c r="G59959" s="88"/>
      <c r="H59959" s="88"/>
      <c r="I59959" s="88"/>
      <c r="J59959" s="88"/>
      <c r="K59959" s="88"/>
    </row>
    <row r="59960" spans="2:11" hidden="1" x14ac:dyDescent="0.2">
      <c r="B59960" s="88"/>
      <c r="C59960" s="88"/>
      <c r="D59960" s="88"/>
      <c r="E59960" s="88"/>
      <c r="F59960" s="88"/>
      <c r="G59960" s="88"/>
      <c r="H59960" s="88"/>
      <c r="I59960" s="88"/>
      <c r="J59960" s="88"/>
      <c r="K59960" s="88"/>
    </row>
    <row r="59961" spans="2:11" hidden="1" x14ac:dyDescent="0.2">
      <c r="B59961" s="88"/>
      <c r="C59961" s="88"/>
      <c r="D59961" s="88"/>
      <c r="E59961" s="88"/>
      <c r="F59961" s="88"/>
      <c r="G59961" s="88"/>
      <c r="H59961" s="88"/>
      <c r="I59961" s="88"/>
      <c r="J59961" s="88"/>
      <c r="K59961" s="88"/>
    </row>
    <row r="59962" spans="2:11" hidden="1" x14ac:dyDescent="0.2">
      <c r="B59962" s="88"/>
      <c r="C59962" s="88"/>
      <c r="D59962" s="88"/>
      <c r="E59962" s="88"/>
      <c r="F59962" s="88"/>
      <c r="G59962" s="88"/>
      <c r="H59962" s="88"/>
      <c r="I59962" s="88"/>
      <c r="J59962" s="88"/>
      <c r="K59962" s="88"/>
    </row>
    <row r="59963" spans="2:11" hidden="1" x14ac:dyDescent="0.2">
      <c r="B59963" s="88"/>
      <c r="C59963" s="88"/>
      <c r="D59963" s="88"/>
      <c r="E59963" s="88"/>
      <c r="F59963" s="88"/>
      <c r="G59963" s="88"/>
      <c r="H59963" s="88"/>
      <c r="I59963" s="88"/>
      <c r="J59963" s="88"/>
      <c r="K59963" s="88"/>
    </row>
    <row r="59964" spans="2:11" hidden="1" x14ac:dyDescent="0.2">
      <c r="B59964" s="88"/>
      <c r="C59964" s="88"/>
      <c r="D59964" s="88"/>
      <c r="E59964" s="88"/>
      <c r="F59964" s="88"/>
      <c r="G59964" s="88"/>
      <c r="H59964" s="88"/>
      <c r="I59964" s="88"/>
      <c r="J59964" s="88"/>
      <c r="K59964" s="88"/>
    </row>
    <row r="59965" spans="2:11" hidden="1" x14ac:dyDescent="0.2">
      <c r="B59965" s="88"/>
      <c r="C59965" s="88"/>
      <c r="D59965" s="88"/>
      <c r="E59965" s="88"/>
      <c r="F59965" s="88"/>
      <c r="G59965" s="88"/>
      <c r="H59965" s="88"/>
      <c r="I59965" s="88"/>
      <c r="J59965" s="88"/>
      <c r="K59965" s="88"/>
    </row>
    <row r="59966" spans="2:11" hidden="1" x14ac:dyDescent="0.2">
      <c r="B59966" s="88"/>
      <c r="C59966" s="88"/>
      <c r="D59966" s="88"/>
      <c r="E59966" s="88"/>
      <c r="F59966" s="88"/>
      <c r="G59966" s="88"/>
      <c r="H59966" s="88"/>
      <c r="I59966" s="88"/>
      <c r="J59966" s="88"/>
      <c r="K59966" s="88"/>
    </row>
    <row r="59967" spans="2:11" hidden="1" x14ac:dyDescent="0.2">
      <c r="B59967" s="88"/>
      <c r="C59967" s="88"/>
      <c r="D59967" s="88"/>
      <c r="E59967" s="88"/>
      <c r="F59967" s="88"/>
      <c r="G59967" s="88"/>
      <c r="H59967" s="88"/>
      <c r="I59967" s="88"/>
      <c r="J59967" s="88"/>
      <c r="K59967" s="88"/>
    </row>
    <row r="59968" spans="2:11" hidden="1" x14ac:dyDescent="0.2">
      <c r="B59968" s="88"/>
      <c r="C59968" s="88"/>
      <c r="D59968" s="88"/>
      <c r="E59968" s="88"/>
      <c r="F59968" s="88"/>
      <c r="G59968" s="88"/>
      <c r="H59968" s="88"/>
      <c r="I59968" s="88"/>
      <c r="J59968" s="88"/>
      <c r="K59968" s="88"/>
    </row>
    <row r="59969" spans="2:11" hidden="1" x14ac:dyDescent="0.2">
      <c r="B59969" s="88"/>
      <c r="C59969" s="88"/>
      <c r="D59969" s="88"/>
      <c r="E59969" s="88"/>
      <c r="F59969" s="88"/>
      <c r="G59969" s="88"/>
      <c r="H59969" s="88"/>
      <c r="I59969" s="88"/>
      <c r="J59969" s="88"/>
      <c r="K59969" s="88"/>
    </row>
    <row r="59970" spans="2:11" hidden="1" x14ac:dyDescent="0.2">
      <c r="B59970" s="88"/>
      <c r="C59970" s="88"/>
      <c r="D59970" s="88"/>
      <c r="E59970" s="88"/>
      <c r="F59970" s="88"/>
      <c r="G59970" s="88"/>
      <c r="H59970" s="88"/>
      <c r="I59970" s="88"/>
      <c r="J59970" s="88"/>
      <c r="K59970" s="88"/>
    </row>
    <row r="59971" spans="2:11" hidden="1" x14ac:dyDescent="0.2">
      <c r="B59971" s="88"/>
      <c r="C59971" s="88"/>
      <c r="D59971" s="88"/>
      <c r="E59971" s="88"/>
      <c r="F59971" s="88"/>
      <c r="G59971" s="88"/>
      <c r="H59971" s="88"/>
      <c r="I59971" s="88"/>
      <c r="J59971" s="88"/>
      <c r="K59971" s="88"/>
    </row>
    <row r="59972" spans="2:11" hidden="1" x14ac:dyDescent="0.2">
      <c r="B59972" s="88"/>
      <c r="C59972" s="88"/>
      <c r="D59972" s="88"/>
      <c r="E59972" s="88"/>
      <c r="F59972" s="88"/>
      <c r="G59972" s="88"/>
      <c r="H59972" s="88"/>
      <c r="I59972" s="88"/>
      <c r="J59972" s="88"/>
      <c r="K59972" s="88"/>
    </row>
    <row r="59973" spans="2:11" hidden="1" x14ac:dyDescent="0.2">
      <c r="B59973" s="88"/>
      <c r="C59973" s="88"/>
      <c r="D59973" s="88"/>
      <c r="E59973" s="88"/>
      <c r="F59973" s="88"/>
      <c r="G59973" s="88"/>
      <c r="H59973" s="88"/>
      <c r="I59973" s="88"/>
      <c r="J59973" s="88"/>
      <c r="K59973" s="88"/>
    </row>
    <row r="59974" spans="2:11" hidden="1" x14ac:dyDescent="0.2">
      <c r="B59974" s="88"/>
      <c r="C59974" s="88"/>
      <c r="D59974" s="88"/>
      <c r="E59974" s="88"/>
      <c r="F59974" s="88"/>
      <c r="G59974" s="88"/>
      <c r="H59974" s="88"/>
      <c r="I59974" s="88"/>
      <c r="J59974" s="88"/>
      <c r="K59974" s="88"/>
    </row>
    <row r="59975" spans="2:11" hidden="1" x14ac:dyDescent="0.2">
      <c r="B59975" s="88"/>
      <c r="C59975" s="88"/>
      <c r="D59975" s="88"/>
      <c r="E59975" s="88"/>
      <c r="F59975" s="88"/>
      <c r="G59975" s="88"/>
      <c r="H59975" s="88"/>
      <c r="I59975" s="88"/>
      <c r="J59975" s="88"/>
      <c r="K59975" s="88"/>
    </row>
    <row r="59976" spans="2:11" hidden="1" x14ac:dyDescent="0.2">
      <c r="B59976" s="88"/>
      <c r="C59976" s="88"/>
      <c r="D59976" s="88"/>
      <c r="E59976" s="88"/>
      <c r="F59976" s="88"/>
      <c r="G59976" s="88"/>
      <c r="H59976" s="88"/>
      <c r="I59976" s="88"/>
      <c r="J59976" s="88"/>
      <c r="K59976" s="88"/>
    </row>
    <row r="59977" spans="2:11" hidden="1" x14ac:dyDescent="0.2">
      <c r="B59977" s="88"/>
      <c r="C59977" s="88"/>
      <c r="D59977" s="88"/>
      <c r="E59977" s="88"/>
      <c r="F59977" s="88"/>
      <c r="G59977" s="88"/>
      <c r="H59977" s="88"/>
      <c r="I59977" s="88"/>
      <c r="J59977" s="88"/>
      <c r="K59977" s="88"/>
    </row>
    <row r="59978" spans="2:11" hidden="1" x14ac:dyDescent="0.2">
      <c r="B59978" s="88"/>
      <c r="C59978" s="88"/>
      <c r="D59978" s="88"/>
      <c r="E59978" s="88"/>
      <c r="F59978" s="88"/>
      <c r="G59978" s="88"/>
      <c r="H59978" s="88"/>
      <c r="I59978" s="88"/>
      <c r="J59978" s="88"/>
      <c r="K59978" s="88"/>
    </row>
    <row r="59979" spans="2:11" hidden="1" x14ac:dyDescent="0.2">
      <c r="B59979" s="88"/>
      <c r="C59979" s="88"/>
      <c r="D59979" s="88"/>
      <c r="E59979" s="88"/>
      <c r="F59979" s="88"/>
      <c r="G59979" s="88"/>
      <c r="H59979" s="88"/>
      <c r="I59979" s="88"/>
      <c r="J59979" s="88"/>
      <c r="K59979" s="88"/>
    </row>
    <row r="59980" spans="2:11" hidden="1" x14ac:dyDescent="0.2">
      <c r="B59980" s="88"/>
      <c r="C59980" s="88"/>
      <c r="D59980" s="88"/>
      <c r="E59980" s="88"/>
      <c r="F59980" s="88"/>
      <c r="G59980" s="88"/>
      <c r="H59980" s="88"/>
      <c r="I59980" s="88"/>
      <c r="J59980" s="88"/>
      <c r="K59980" s="88"/>
    </row>
    <row r="59981" spans="2:11" hidden="1" x14ac:dyDescent="0.2">
      <c r="B59981" s="88"/>
      <c r="C59981" s="88"/>
      <c r="D59981" s="88"/>
      <c r="E59981" s="88"/>
      <c r="F59981" s="88"/>
      <c r="G59981" s="88"/>
      <c r="H59981" s="88"/>
      <c r="I59981" s="88"/>
      <c r="J59981" s="88"/>
      <c r="K59981" s="88"/>
    </row>
    <row r="59982" spans="2:11" hidden="1" x14ac:dyDescent="0.2">
      <c r="B59982" s="88"/>
      <c r="C59982" s="88"/>
      <c r="D59982" s="88"/>
      <c r="E59982" s="88"/>
      <c r="F59982" s="88"/>
      <c r="G59982" s="88"/>
      <c r="H59982" s="88"/>
      <c r="I59982" s="88"/>
      <c r="J59982" s="88"/>
      <c r="K59982" s="88"/>
    </row>
    <row r="59983" spans="2:11" hidden="1" x14ac:dyDescent="0.2">
      <c r="B59983" s="88"/>
      <c r="C59983" s="88"/>
      <c r="D59983" s="88"/>
      <c r="E59983" s="88"/>
      <c r="F59983" s="88"/>
      <c r="G59983" s="88"/>
      <c r="H59983" s="88"/>
      <c r="I59983" s="88"/>
      <c r="J59983" s="88"/>
      <c r="K59983" s="88"/>
    </row>
    <row r="59984" spans="2:11" hidden="1" x14ac:dyDescent="0.2">
      <c r="B59984" s="88"/>
      <c r="C59984" s="88"/>
      <c r="D59984" s="88"/>
      <c r="E59984" s="88"/>
      <c r="F59984" s="88"/>
      <c r="G59984" s="88"/>
      <c r="H59984" s="88"/>
      <c r="I59984" s="88"/>
      <c r="J59984" s="88"/>
      <c r="K59984" s="88"/>
    </row>
    <row r="59985" spans="2:11" hidden="1" x14ac:dyDescent="0.2">
      <c r="B59985" s="88"/>
      <c r="C59985" s="88"/>
      <c r="D59985" s="88"/>
      <c r="E59985" s="88"/>
      <c r="F59985" s="88"/>
      <c r="G59985" s="88"/>
      <c r="H59985" s="88"/>
      <c r="I59985" s="88"/>
      <c r="J59985" s="88"/>
      <c r="K59985" s="88"/>
    </row>
    <row r="59986" spans="2:11" hidden="1" x14ac:dyDescent="0.2">
      <c r="B59986" s="88"/>
      <c r="C59986" s="88"/>
      <c r="D59986" s="88"/>
      <c r="E59986" s="88"/>
      <c r="F59986" s="88"/>
      <c r="G59986" s="88"/>
      <c r="H59986" s="88"/>
      <c r="I59986" s="88"/>
      <c r="J59986" s="88"/>
      <c r="K59986" s="88"/>
    </row>
    <row r="59987" spans="2:11" hidden="1" x14ac:dyDescent="0.2">
      <c r="B59987" s="88"/>
      <c r="C59987" s="88"/>
      <c r="D59987" s="88"/>
      <c r="E59987" s="88"/>
      <c r="F59987" s="88"/>
      <c r="G59987" s="88"/>
      <c r="H59987" s="88"/>
      <c r="I59987" s="88"/>
      <c r="J59987" s="88"/>
      <c r="K59987" s="88"/>
    </row>
    <row r="59988" spans="2:11" hidden="1" x14ac:dyDescent="0.2">
      <c r="B59988" s="88"/>
      <c r="C59988" s="88"/>
      <c r="D59988" s="88"/>
      <c r="E59988" s="88"/>
      <c r="F59988" s="88"/>
      <c r="G59988" s="88"/>
      <c r="H59988" s="88"/>
      <c r="I59988" s="88"/>
      <c r="J59988" s="88"/>
      <c r="K59988" s="88"/>
    </row>
    <row r="59989" spans="2:11" hidden="1" x14ac:dyDescent="0.2">
      <c r="B59989" s="88"/>
      <c r="C59989" s="88"/>
      <c r="D59989" s="88"/>
      <c r="E59989" s="88"/>
      <c r="F59989" s="88"/>
      <c r="G59989" s="88"/>
      <c r="H59989" s="88"/>
      <c r="I59989" s="88"/>
      <c r="J59989" s="88"/>
      <c r="K59989" s="88"/>
    </row>
    <row r="59990" spans="2:11" hidden="1" x14ac:dyDescent="0.2">
      <c r="B59990" s="88"/>
      <c r="C59990" s="88"/>
      <c r="D59990" s="88"/>
      <c r="E59990" s="88"/>
      <c r="F59990" s="88"/>
      <c r="G59990" s="88"/>
      <c r="H59990" s="88"/>
      <c r="I59990" s="88"/>
      <c r="J59990" s="88"/>
      <c r="K59990" s="88"/>
    </row>
    <row r="59991" spans="2:11" hidden="1" x14ac:dyDescent="0.2">
      <c r="B59991" s="88"/>
      <c r="C59991" s="88"/>
      <c r="D59991" s="88"/>
      <c r="E59991" s="88"/>
      <c r="F59991" s="88"/>
      <c r="G59991" s="88"/>
      <c r="H59991" s="88"/>
      <c r="I59991" s="88"/>
      <c r="J59991" s="88"/>
      <c r="K59991" s="88"/>
    </row>
    <row r="59992" spans="2:11" hidden="1" x14ac:dyDescent="0.2">
      <c r="B59992" s="88"/>
      <c r="C59992" s="88"/>
      <c r="D59992" s="88"/>
      <c r="E59992" s="88"/>
      <c r="F59992" s="88"/>
      <c r="G59992" s="88"/>
      <c r="H59992" s="88"/>
      <c r="I59992" s="88"/>
      <c r="J59992" s="88"/>
      <c r="K59992" s="88"/>
    </row>
    <row r="59993" spans="2:11" hidden="1" x14ac:dyDescent="0.2">
      <c r="B59993" s="88"/>
      <c r="C59993" s="88"/>
      <c r="D59993" s="88"/>
      <c r="E59993" s="88"/>
      <c r="F59993" s="88"/>
      <c r="G59993" s="88"/>
      <c r="H59993" s="88"/>
      <c r="I59993" s="88"/>
      <c r="J59993" s="88"/>
      <c r="K59993" s="88"/>
    </row>
    <row r="59994" spans="2:11" hidden="1" x14ac:dyDescent="0.2">
      <c r="B59994" s="88"/>
      <c r="C59994" s="88"/>
      <c r="D59994" s="88"/>
      <c r="E59994" s="88"/>
      <c r="F59994" s="88"/>
      <c r="G59994" s="88"/>
      <c r="H59994" s="88"/>
      <c r="I59994" s="88"/>
      <c r="J59994" s="88"/>
      <c r="K59994" s="88"/>
    </row>
    <row r="59995" spans="2:11" hidden="1" x14ac:dyDescent="0.2">
      <c r="B59995" s="88"/>
      <c r="C59995" s="88"/>
      <c r="D59995" s="88"/>
      <c r="E59995" s="88"/>
      <c r="F59995" s="88"/>
      <c r="G59995" s="88"/>
      <c r="H59995" s="88"/>
      <c r="I59995" s="88"/>
      <c r="J59995" s="88"/>
      <c r="K59995" s="88"/>
    </row>
    <row r="59996" spans="2:11" hidden="1" x14ac:dyDescent="0.2">
      <c r="B59996" s="88"/>
      <c r="C59996" s="88"/>
      <c r="D59996" s="88"/>
      <c r="E59996" s="88"/>
      <c r="F59996" s="88"/>
      <c r="G59996" s="88"/>
      <c r="H59996" s="88"/>
      <c r="I59996" s="88"/>
      <c r="J59996" s="88"/>
      <c r="K59996" s="88"/>
    </row>
    <row r="59997" spans="2:11" hidden="1" x14ac:dyDescent="0.2">
      <c r="B59997" s="88"/>
      <c r="C59997" s="88"/>
      <c r="D59997" s="88"/>
      <c r="E59997" s="88"/>
      <c r="F59997" s="88"/>
      <c r="G59997" s="88"/>
      <c r="H59997" s="88"/>
      <c r="I59997" s="88"/>
      <c r="J59997" s="88"/>
      <c r="K59997" s="88"/>
    </row>
    <row r="59998" spans="2:11" hidden="1" x14ac:dyDescent="0.2">
      <c r="B59998" s="88"/>
      <c r="C59998" s="88"/>
      <c r="D59998" s="88"/>
      <c r="E59998" s="88"/>
      <c r="F59998" s="88"/>
      <c r="G59998" s="88"/>
      <c r="H59998" s="88"/>
      <c r="I59998" s="88"/>
      <c r="J59998" s="88"/>
      <c r="K59998" s="88"/>
    </row>
    <row r="59999" spans="2:11" hidden="1" x14ac:dyDescent="0.2">
      <c r="B59999" s="88"/>
      <c r="C59999" s="88"/>
      <c r="D59999" s="88"/>
      <c r="E59999" s="88"/>
      <c r="F59999" s="88"/>
      <c r="G59999" s="88"/>
      <c r="H59999" s="88"/>
      <c r="I59999" s="88"/>
      <c r="J59999" s="88"/>
      <c r="K59999" s="88"/>
    </row>
    <row r="60000" spans="2:11" hidden="1" x14ac:dyDescent="0.2">
      <c r="B60000" s="88"/>
      <c r="C60000" s="88"/>
      <c r="D60000" s="88"/>
      <c r="E60000" s="88"/>
      <c r="F60000" s="88"/>
      <c r="G60000" s="88"/>
      <c r="H60000" s="88"/>
      <c r="I60000" s="88"/>
      <c r="J60000" s="88"/>
      <c r="K60000" s="88"/>
    </row>
    <row r="60001" spans="2:11" hidden="1" x14ac:dyDescent="0.2">
      <c r="B60001" s="88"/>
      <c r="C60001" s="88"/>
      <c r="D60001" s="88"/>
      <c r="E60001" s="88"/>
      <c r="F60001" s="88"/>
      <c r="G60001" s="88"/>
      <c r="H60001" s="88"/>
      <c r="I60001" s="88"/>
      <c r="J60001" s="88"/>
      <c r="K60001" s="88"/>
    </row>
    <row r="60002" spans="2:11" hidden="1" x14ac:dyDescent="0.2">
      <c r="B60002" s="88"/>
      <c r="C60002" s="88"/>
      <c r="D60002" s="88"/>
      <c r="E60002" s="88"/>
      <c r="F60002" s="88"/>
      <c r="G60002" s="88"/>
      <c r="H60002" s="88"/>
      <c r="I60002" s="88"/>
      <c r="J60002" s="88"/>
      <c r="K60002" s="88"/>
    </row>
    <row r="60003" spans="2:11" hidden="1" x14ac:dyDescent="0.2">
      <c r="B60003" s="88"/>
      <c r="C60003" s="88"/>
      <c r="D60003" s="88"/>
      <c r="E60003" s="88"/>
      <c r="F60003" s="88"/>
      <c r="G60003" s="88"/>
      <c r="H60003" s="88"/>
      <c r="I60003" s="88"/>
      <c r="J60003" s="88"/>
      <c r="K60003" s="88"/>
    </row>
    <row r="60004" spans="2:11" hidden="1" x14ac:dyDescent="0.2">
      <c r="B60004" s="88"/>
      <c r="C60004" s="88"/>
      <c r="D60004" s="88"/>
      <c r="E60004" s="88"/>
      <c r="F60004" s="88"/>
      <c r="G60004" s="88"/>
      <c r="H60004" s="88"/>
      <c r="I60004" s="88"/>
      <c r="J60004" s="88"/>
      <c r="K60004" s="88"/>
    </row>
    <row r="60005" spans="2:11" hidden="1" x14ac:dyDescent="0.2">
      <c r="B60005" s="88"/>
      <c r="C60005" s="88"/>
      <c r="D60005" s="88"/>
      <c r="E60005" s="88"/>
      <c r="F60005" s="88"/>
      <c r="G60005" s="88"/>
      <c r="H60005" s="88"/>
      <c r="I60005" s="88"/>
      <c r="J60005" s="88"/>
      <c r="K60005" s="88"/>
    </row>
    <row r="60006" spans="2:11" hidden="1" x14ac:dyDescent="0.2">
      <c r="B60006" s="88"/>
      <c r="C60006" s="88"/>
      <c r="D60006" s="88"/>
      <c r="E60006" s="88"/>
      <c r="F60006" s="88"/>
      <c r="G60006" s="88"/>
      <c r="H60006" s="88"/>
      <c r="I60006" s="88"/>
      <c r="J60006" s="88"/>
      <c r="K60006" s="88"/>
    </row>
    <row r="60007" spans="2:11" hidden="1" x14ac:dyDescent="0.2">
      <c r="B60007" s="88"/>
      <c r="C60007" s="88"/>
      <c r="D60007" s="88"/>
      <c r="E60007" s="88"/>
      <c r="F60007" s="88"/>
      <c r="G60007" s="88"/>
      <c r="H60007" s="88"/>
      <c r="I60007" s="88"/>
      <c r="J60007" s="88"/>
      <c r="K60007" s="88"/>
    </row>
    <row r="60008" spans="2:11" hidden="1" x14ac:dyDescent="0.2">
      <c r="B60008" s="88"/>
      <c r="C60008" s="88"/>
      <c r="D60008" s="88"/>
      <c r="E60008" s="88"/>
      <c r="F60008" s="88"/>
      <c r="G60008" s="88"/>
      <c r="H60008" s="88"/>
      <c r="I60008" s="88"/>
      <c r="J60008" s="88"/>
      <c r="K60008" s="88"/>
    </row>
    <row r="60009" spans="2:11" hidden="1" x14ac:dyDescent="0.2">
      <c r="B60009" s="88"/>
      <c r="C60009" s="88"/>
      <c r="D60009" s="88"/>
      <c r="E60009" s="88"/>
      <c r="F60009" s="88"/>
      <c r="G60009" s="88"/>
      <c r="H60009" s="88"/>
      <c r="I60009" s="88"/>
      <c r="J60009" s="88"/>
      <c r="K60009" s="88"/>
    </row>
    <row r="60010" spans="2:11" hidden="1" x14ac:dyDescent="0.2">
      <c r="B60010" s="88"/>
      <c r="C60010" s="88"/>
      <c r="D60010" s="88"/>
      <c r="E60010" s="88"/>
      <c r="F60010" s="88"/>
      <c r="G60010" s="88"/>
      <c r="H60010" s="88"/>
      <c r="I60010" s="88"/>
      <c r="J60010" s="88"/>
      <c r="K60010" s="88"/>
    </row>
    <row r="60011" spans="2:11" hidden="1" x14ac:dyDescent="0.2">
      <c r="B60011" s="88"/>
      <c r="C60011" s="88"/>
      <c r="D60011" s="88"/>
      <c r="E60011" s="88"/>
      <c r="F60011" s="88"/>
      <c r="G60011" s="88"/>
      <c r="H60011" s="88"/>
      <c r="I60011" s="88"/>
      <c r="J60011" s="88"/>
      <c r="K60011" s="88"/>
    </row>
    <row r="60012" spans="2:11" hidden="1" x14ac:dyDescent="0.2">
      <c r="B60012" s="88"/>
      <c r="C60012" s="88"/>
      <c r="D60012" s="88"/>
      <c r="E60012" s="88"/>
      <c r="F60012" s="88"/>
      <c r="G60012" s="88"/>
      <c r="H60012" s="88"/>
      <c r="I60012" s="88"/>
      <c r="J60012" s="88"/>
      <c r="K60012" s="88"/>
    </row>
    <row r="60013" spans="2:11" hidden="1" x14ac:dyDescent="0.2">
      <c r="B60013" s="88"/>
      <c r="C60013" s="88"/>
      <c r="D60013" s="88"/>
      <c r="E60013" s="88"/>
      <c r="F60013" s="88"/>
      <c r="G60013" s="88"/>
      <c r="H60013" s="88"/>
      <c r="I60013" s="88"/>
      <c r="J60013" s="88"/>
      <c r="K60013" s="88"/>
    </row>
    <row r="60014" spans="2:11" hidden="1" x14ac:dyDescent="0.2">
      <c r="B60014" s="88"/>
      <c r="C60014" s="88"/>
      <c r="D60014" s="88"/>
      <c r="E60014" s="88"/>
      <c r="F60014" s="88"/>
      <c r="G60014" s="88"/>
      <c r="H60014" s="88"/>
      <c r="I60014" s="88"/>
      <c r="J60014" s="88"/>
      <c r="K60014" s="88"/>
    </row>
    <row r="60015" spans="2:11" hidden="1" x14ac:dyDescent="0.2">
      <c r="B60015" s="88"/>
      <c r="C60015" s="88"/>
      <c r="D60015" s="88"/>
      <c r="E60015" s="88"/>
      <c r="F60015" s="88"/>
      <c r="G60015" s="88"/>
      <c r="H60015" s="88"/>
      <c r="I60015" s="88"/>
      <c r="J60015" s="88"/>
      <c r="K60015" s="88"/>
    </row>
    <row r="60016" spans="2:11" hidden="1" x14ac:dyDescent="0.2">
      <c r="B60016" s="88"/>
      <c r="C60016" s="88"/>
      <c r="D60016" s="88"/>
      <c r="E60016" s="88"/>
      <c r="F60016" s="88"/>
      <c r="G60016" s="88"/>
      <c r="H60016" s="88"/>
      <c r="I60016" s="88"/>
      <c r="J60016" s="88"/>
      <c r="K60016" s="88"/>
    </row>
    <row r="60017" spans="2:11" hidden="1" x14ac:dyDescent="0.2">
      <c r="B60017" s="88"/>
      <c r="C60017" s="88"/>
      <c r="D60017" s="88"/>
      <c r="E60017" s="88"/>
      <c r="F60017" s="88"/>
      <c r="G60017" s="88"/>
      <c r="H60017" s="88"/>
      <c r="I60017" s="88"/>
      <c r="J60017" s="88"/>
      <c r="K60017" s="88"/>
    </row>
    <row r="60018" spans="2:11" hidden="1" x14ac:dyDescent="0.2">
      <c r="B60018" s="88"/>
      <c r="C60018" s="88"/>
      <c r="D60018" s="88"/>
      <c r="E60018" s="88"/>
      <c r="F60018" s="88"/>
      <c r="G60018" s="88"/>
      <c r="H60018" s="88"/>
      <c r="I60018" s="88"/>
      <c r="J60018" s="88"/>
      <c r="K60018" s="88"/>
    </row>
    <row r="60019" spans="2:11" hidden="1" x14ac:dyDescent="0.2">
      <c r="B60019" s="88"/>
      <c r="C60019" s="88"/>
      <c r="D60019" s="88"/>
      <c r="E60019" s="88"/>
      <c r="F60019" s="88"/>
      <c r="G60019" s="88"/>
      <c r="H60019" s="88"/>
      <c r="I60019" s="88"/>
      <c r="J60019" s="88"/>
      <c r="K60019" s="88"/>
    </row>
    <row r="60020" spans="2:11" hidden="1" x14ac:dyDescent="0.2">
      <c r="B60020" s="88"/>
      <c r="C60020" s="88"/>
      <c r="D60020" s="88"/>
      <c r="E60020" s="88"/>
      <c r="F60020" s="88"/>
      <c r="G60020" s="88"/>
      <c r="H60020" s="88"/>
      <c r="I60020" s="88"/>
      <c r="J60020" s="88"/>
      <c r="K60020" s="88"/>
    </row>
    <row r="60021" spans="2:11" hidden="1" x14ac:dyDescent="0.2">
      <c r="B60021" s="88"/>
      <c r="C60021" s="88"/>
      <c r="D60021" s="88"/>
      <c r="E60021" s="88"/>
      <c r="F60021" s="88"/>
      <c r="G60021" s="88"/>
      <c r="H60021" s="88"/>
      <c r="I60021" s="88"/>
      <c r="J60021" s="88"/>
      <c r="K60021" s="88"/>
    </row>
    <row r="60022" spans="2:11" hidden="1" x14ac:dyDescent="0.2">
      <c r="B60022" s="88"/>
      <c r="C60022" s="88"/>
      <c r="D60022" s="88"/>
      <c r="E60022" s="88"/>
      <c r="F60022" s="88"/>
      <c r="G60022" s="88"/>
      <c r="H60022" s="88"/>
      <c r="I60022" s="88"/>
      <c r="J60022" s="88"/>
      <c r="K60022" s="88"/>
    </row>
    <row r="60023" spans="2:11" hidden="1" x14ac:dyDescent="0.2">
      <c r="B60023" s="88"/>
      <c r="C60023" s="88"/>
      <c r="D60023" s="88"/>
      <c r="E60023" s="88"/>
      <c r="F60023" s="88"/>
      <c r="G60023" s="88"/>
      <c r="H60023" s="88"/>
      <c r="I60023" s="88"/>
      <c r="J60023" s="88"/>
      <c r="K60023" s="88"/>
    </row>
    <row r="60024" spans="2:11" hidden="1" x14ac:dyDescent="0.2">
      <c r="B60024" s="88"/>
      <c r="C60024" s="88"/>
      <c r="D60024" s="88"/>
      <c r="E60024" s="88"/>
      <c r="F60024" s="88"/>
      <c r="G60024" s="88"/>
      <c r="H60024" s="88"/>
      <c r="I60024" s="88"/>
      <c r="J60024" s="88"/>
      <c r="K60024" s="88"/>
    </row>
    <row r="60025" spans="2:11" hidden="1" x14ac:dyDescent="0.2">
      <c r="B60025" s="88"/>
      <c r="C60025" s="88"/>
      <c r="D60025" s="88"/>
      <c r="E60025" s="88"/>
      <c r="F60025" s="88"/>
      <c r="G60025" s="88"/>
      <c r="H60025" s="88"/>
      <c r="I60025" s="88"/>
      <c r="J60025" s="88"/>
      <c r="K60025" s="88"/>
    </row>
    <row r="60026" spans="2:11" hidden="1" x14ac:dyDescent="0.2">
      <c r="B60026" s="88"/>
      <c r="C60026" s="88"/>
      <c r="D60026" s="88"/>
      <c r="E60026" s="88"/>
      <c r="F60026" s="88"/>
      <c r="G60026" s="88"/>
      <c r="H60026" s="88"/>
      <c r="I60026" s="88"/>
      <c r="J60026" s="88"/>
      <c r="K60026" s="88"/>
    </row>
    <row r="60027" spans="2:11" hidden="1" x14ac:dyDescent="0.2">
      <c r="B60027" s="88"/>
      <c r="C60027" s="88"/>
      <c r="D60027" s="88"/>
      <c r="E60027" s="88"/>
      <c r="F60027" s="88"/>
      <c r="G60027" s="88"/>
      <c r="H60027" s="88"/>
      <c r="I60027" s="88"/>
      <c r="J60027" s="88"/>
      <c r="K60027" s="88"/>
    </row>
    <row r="60028" spans="2:11" hidden="1" x14ac:dyDescent="0.2">
      <c r="B60028" s="88"/>
      <c r="C60028" s="88"/>
      <c r="D60028" s="88"/>
      <c r="E60028" s="88"/>
      <c r="F60028" s="88"/>
      <c r="G60028" s="88"/>
      <c r="H60028" s="88"/>
      <c r="I60028" s="88"/>
      <c r="J60028" s="88"/>
      <c r="K60028" s="88"/>
    </row>
    <row r="60029" spans="2:11" hidden="1" x14ac:dyDescent="0.2">
      <c r="B60029" s="88"/>
      <c r="C60029" s="88"/>
      <c r="D60029" s="88"/>
      <c r="E60029" s="88"/>
      <c r="F60029" s="88"/>
      <c r="G60029" s="88"/>
      <c r="H60029" s="88"/>
      <c r="I60029" s="88"/>
      <c r="J60029" s="88"/>
      <c r="K60029" s="88"/>
    </row>
    <row r="60030" spans="2:11" hidden="1" x14ac:dyDescent="0.2">
      <c r="B60030" s="88"/>
      <c r="C60030" s="88"/>
      <c r="D60030" s="88"/>
      <c r="E60030" s="88"/>
      <c r="F60030" s="88"/>
      <c r="G60030" s="88"/>
      <c r="H60030" s="88"/>
      <c r="I60030" s="88"/>
      <c r="J60030" s="88"/>
      <c r="K60030" s="88"/>
    </row>
    <row r="60031" spans="2:11" hidden="1" x14ac:dyDescent="0.2">
      <c r="B60031" s="88"/>
      <c r="C60031" s="88"/>
      <c r="D60031" s="88"/>
      <c r="E60031" s="88"/>
      <c r="F60031" s="88"/>
      <c r="G60031" s="88"/>
      <c r="H60031" s="88"/>
      <c r="I60031" s="88"/>
      <c r="J60031" s="88"/>
      <c r="K60031" s="88"/>
    </row>
    <row r="60032" spans="2:11" hidden="1" x14ac:dyDescent="0.2">
      <c r="B60032" s="88"/>
      <c r="C60032" s="88"/>
      <c r="D60032" s="88"/>
      <c r="E60032" s="88"/>
      <c r="F60032" s="88"/>
      <c r="G60032" s="88"/>
      <c r="H60032" s="88"/>
      <c r="I60032" s="88"/>
      <c r="J60032" s="88"/>
      <c r="K60032" s="88"/>
    </row>
    <row r="60033" spans="2:11" hidden="1" x14ac:dyDescent="0.2">
      <c r="B60033" s="88"/>
      <c r="C60033" s="88"/>
      <c r="D60033" s="88"/>
      <c r="E60033" s="88"/>
      <c r="F60033" s="88"/>
      <c r="G60033" s="88"/>
      <c r="H60033" s="88"/>
      <c r="I60033" s="88"/>
      <c r="J60033" s="88"/>
      <c r="K60033" s="88"/>
    </row>
    <row r="60034" spans="2:11" hidden="1" x14ac:dyDescent="0.2">
      <c r="B60034" s="88"/>
      <c r="C60034" s="88"/>
      <c r="D60034" s="88"/>
      <c r="E60034" s="88"/>
      <c r="F60034" s="88"/>
      <c r="G60034" s="88"/>
      <c r="H60034" s="88"/>
      <c r="I60034" s="88"/>
      <c r="J60034" s="88"/>
      <c r="K60034" s="88"/>
    </row>
    <row r="60035" spans="2:11" hidden="1" x14ac:dyDescent="0.2">
      <c r="B60035" s="88"/>
      <c r="C60035" s="88"/>
      <c r="D60035" s="88"/>
      <c r="E60035" s="88"/>
      <c r="F60035" s="88"/>
      <c r="G60035" s="88"/>
      <c r="H60035" s="88"/>
      <c r="I60035" s="88"/>
      <c r="J60035" s="88"/>
      <c r="K60035" s="88"/>
    </row>
    <row r="60036" spans="2:11" hidden="1" x14ac:dyDescent="0.2">
      <c r="B60036" s="88"/>
      <c r="C60036" s="88"/>
      <c r="D60036" s="88"/>
      <c r="E60036" s="88"/>
      <c r="F60036" s="88"/>
      <c r="G60036" s="88"/>
      <c r="H60036" s="88"/>
      <c r="I60036" s="88"/>
      <c r="J60036" s="88"/>
      <c r="K60036" s="88"/>
    </row>
    <row r="60037" spans="2:11" hidden="1" x14ac:dyDescent="0.2">
      <c r="B60037" s="88"/>
      <c r="C60037" s="88"/>
      <c r="D60037" s="88"/>
      <c r="E60037" s="88"/>
      <c r="F60037" s="88"/>
      <c r="G60037" s="88"/>
      <c r="H60037" s="88"/>
      <c r="I60037" s="88"/>
      <c r="J60037" s="88"/>
      <c r="K60037" s="88"/>
    </row>
    <row r="60038" spans="2:11" hidden="1" x14ac:dyDescent="0.2">
      <c r="B60038" s="88"/>
      <c r="C60038" s="88"/>
      <c r="D60038" s="88"/>
      <c r="E60038" s="88"/>
      <c r="F60038" s="88"/>
      <c r="G60038" s="88"/>
      <c r="H60038" s="88"/>
      <c r="I60038" s="88"/>
      <c r="J60038" s="88"/>
      <c r="K60038" s="88"/>
    </row>
    <row r="60039" spans="2:11" hidden="1" x14ac:dyDescent="0.2">
      <c r="B60039" s="88"/>
      <c r="C60039" s="88"/>
      <c r="D60039" s="88"/>
      <c r="E60039" s="88"/>
      <c r="F60039" s="88"/>
      <c r="G60039" s="88"/>
      <c r="H60039" s="88"/>
      <c r="I60039" s="88"/>
      <c r="J60039" s="88"/>
      <c r="K60039" s="88"/>
    </row>
    <row r="60040" spans="2:11" hidden="1" x14ac:dyDescent="0.2">
      <c r="B60040" s="88"/>
      <c r="C60040" s="88"/>
      <c r="D60040" s="88"/>
      <c r="E60040" s="88"/>
      <c r="F60040" s="88"/>
      <c r="G60040" s="88"/>
      <c r="H60040" s="88"/>
      <c r="I60040" s="88"/>
      <c r="J60040" s="88"/>
      <c r="K60040" s="88"/>
    </row>
    <row r="60041" spans="2:11" hidden="1" x14ac:dyDescent="0.2">
      <c r="B60041" s="88"/>
      <c r="C60041" s="88"/>
      <c r="D60041" s="88"/>
      <c r="E60041" s="88"/>
      <c r="F60041" s="88"/>
      <c r="G60041" s="88"/>
      <c r="H60041" s="88"/>
      <c r="I60041" s="88"/>
      <c r="J60041" s="88"/>
      <c r="K60041" s="88"/>
    </row>
    <row r="60042" spans="2:11" hidden="1" x14ac:dyDescent="0.2">
      <c r="B60042" s="88"/>
      <c r="C60042" s="88"/>
      <c r="D60042" s="88"/>
      <c r="E60042" s="88"/>
      <c r="F60042" s="88"/>
      <c r="G60042" s="88"/>
      <c r="H60042" s="88"/>
      <c r="I60042" s="88"/>
      <c r="J60042" s="88"/>
      <c r="K60042" s="88"/>
    </row>
    <row r="60043" spans="2:11" hidden="1" x14ac:dyDescent="0.2">
      <c r="B60043" s="88"/>
      <c r="C60043" s="88"/>
      <c r="D60043" s="88"/>
      <c r="E60043" s="88"/>
      <c r="F60043" s="88"/>
      <c r="G60043" s="88"/>
      <c r="H60043" s="88"/>
      <c r="I60043" s="88"/>
      <c r="J60043" s="88"/>
      <c r="K60043" s="88"/>
    </row>
    <row r="60044" spans="2:11" hidden="1" x14ac:dyDescent="0.2">
      <c r="B60044" s="88"/>
      <c r="C60044" s="88"/>
      <c r="D60044" s="88"/>
      <c r="E60044" s="88"/>
      <c r="F60044" s="88"/>
      <c r="G60044" s="88"/>
      <c r="H60044" s="88"/>
      <c r="I60044" s="88"/>
      <c r="J60044" s="88"/>
      <c r="K60044" s="88"/>
    </row>
    <row r="60045" spans="2:11" hidden="1" x14ac:dyDescent="0.2">
      <c r="B60045" s="88"/>
      <c r="C60045" s="88"/>
      <c r="D60045" s="88"/>
      <c r="E60045" s="88"/>
      <c r="F60045" s="88"/>
      <c r="G60045" s="88"/>
      <c r="H60045" s="88"/>
      <c r="I60045" s="88"/>
      <c r="J60045" s="88"/>
      <c r="K60045" s="88"/>
    </row>
    <row r="60046" spans="2:11" hidden="1" x14ac:dyDescent="0.2">
      <c r="B60046" s="88"/>
      <c r="C60046" s="88"/>
      <c r="D60046" s="88"/>
      <c r="E60046" s="88"/>
      <c r="F60046" s="88"/>
      <c r="G60046" s="88"/>
      <c r="H60046" s="88"/>
      <c r="I60046" s="88"/>
      <c r="J60046" s="88"/>
      <c r="K60046" s="88"/>
    </row>
    <row r="60047" spans="2:11" hidden="1" x14ac:dyDescent="0.2">
      <c r="B60047" s="88"/>
      <c r="C60047" s="88"/>
      <c r="D60047" s="88"/>
      <c r="E60047" s="88"/>
      <c r="F60047" s="88"/>
      <c r="G60047" s="88"/>
      <c r="H60047" s="88"/>
      <c r="I60047" s="88"/>
      <c r="J60047" s="88"/>
      <c r="K60047" s="88"/>
    </row>
    <row r="60048" spans="2:11" hidden="1" x14ac:dyDescent="0.2">
      <c r="B60048" s="88"/>
      <c r="C60048" s="88"/>
      <c r="D60048" s="88"/>
      <c r="E60048" s="88"/>
      <c r="F60048" s="88"/>
      <c r="G60048" s="88"/>
      <c r="H60048" s="88"/>
      <c r="I60048" s="88"/>
      <c r="J60048" s="88"/>
      <c r="K60048" s="88"/>
    </row>
    <row r="60049" spans="2:11" hidden="1" x14ac:dyDescent="0.2">
      <c r="B60049" s="88"/>
      <c r="C60049" s="88"/>
      <c r="D60049" s="88"/>
      <c r="E60049" s="88"/>
      <c r="F60049" s="88"/>
      <c r="G60049" s="88"/>
      <c r="H60049" s="88"/>
      <c r="I60049" s="88"/>
      <c r="J60049" s="88"/>
      <c r="K60049" s="88"/>
    </row>
    <row r="60050" spans="2:11" hidden="1" x14ac:dyDescent="0.2">
      <c r="B60050" s="88"/>
      <c r="C60050" s="88"/>
      <c r="D60050" s="88"/>
      <c r="E60050" s="88"/>
      <c r="F60050" s="88"/>
      <c r="G60050" s="88"/>
      <c r="H60050" s="88"/>
      <c r="I60050" s="88"/>
      <c r="J60050" s="88"/>
      <c r="K60050" s="88"/>
    </row>
    <row r="60051" spans="2:11" hidden="1" x14ac:dyDescent="0.2">
      <c r="B60051" s="88"/>
      <c r="C60051" s="88"/>
      <c r="D60051" s="88"/>
      <c r="E60051" s="88"/>
      <c r="F60051" s="88"/>
      <c r="G60051" s="88"/>
      <c r="H60051" s="88"/>
      <c r="I60051" s="88"/>
      <c r="J60051" s="88"/>
      <c r="K60051" s="88"/>
    </row>
    <row r="60052" spans="2:11" hidden="1" x14ac:dyDescent="0.2">
      <c r="B60052" s="88"/>
      <c r="C60052" s="88"/>
      <c r="D60052" s="88"/>
      <c r="E60052" s="88"/>
      <c r="F60052" s="88"/>
      <c r="G60052" s="88"/>
      <c r="H60052" s="88"/>
      <c r="I60052" s="88"/>
      <c r="J60052" s="88"/>
      <c r="K60052" s="88"/>
    </row>
    <row r="60053" spans="2:11" hidden="1" x14ac:dyDescent="0.2">
      <c r="B60053" s="88"/>
      <c r="C60053" s="88"/>
      <c r="D60053" s="88"/>
      <c r="E60053" s="88"/>
      <c r="F60053" s="88"/>
      <c r="G60053" s="88"/>
      <c r="H60053" s="88"/>
      <c r="I60053" s="88"/>
      <c r="J60053" s="88"/>
      <c r="K60053" s="88"/>
    </row>
    <row r="60054" spans="2:11" hidden="1" x14ac:dyDescent="0.2">
      <c r="B60054" s="88"/>
      <c r="C60054" s="88"/>
      <c r="D60054" s="88"/>
      <c r="E60054" s="88"/>
      <c r="F60054" s="88"/>
      <c r="G60054" s="88"/>
      <c r="H60054" s="88"/>
      <c r="I60054" s="88"/>
      <c r="J60054" s="88"/>
      <c r="K60054" s="88"/>
    </row>
    <row r="60055" spans="2:11" hidden="1" x14ac:dyDescent="0.2">
      <c r="B60055" s="88"/>
      <c r="C60055" s="88"/>
      <c r="D60055" s="88"/>
      <c r="E60055" s="88"/>
      <c r="F60055" s="88"/>
      <c r="G60055" s="88"/>
      <c r="H60055" s="88"/>
      <c r="I60055" s="88"/>
      <c r="J60055" s="88"/>
      <c r="K60055" s="88"/>
    </row>
    <row r="60056" spans="2:11" hidden="1" x14ac:dyDescent="0.2">
      <c r="B60056" s="88"/>
      <c r="C60056" s="88"/>
      <c r="D60056" s="88"/>
      <c r="E60056" s="88"/>
      <c r="F60056" s="88"/>
      <c r="G60056" s="88"/>
      <c r="H60056" s="88"/>
      <c r="I60056" s="88"/>
      <c r="J60056" s="88"/>
      <c r="K60056" s="88"/>
    </row>
    <row r="60057" spans="2:11" hidden="1" x14ac:dyDescent="0.2">
      <c r="B60057" s="88"/>
      <c r="C60057" s="88"/>
      <c r="D60057" s="88"/>
      <c r="E60057" s="88"/>
      <c r="F60057" s="88"/>
      <c r="G60057" s="88"/>
      <c r="H60057" s="88"/>
      <c r="I60057" s="88"/>
      <c r="J60057" s="88"/>
      <c r="K60057" s="88"/>
    </row>
    <row r="60058" spans="2:11" hidden="1" x14ac:dyDescent="0.2">
      <c r="B60058" s="88"/>
      <c r="C60058" s="88"/>
      <c r="D60058" s="88"/>
      <c r="E60058" s="88"/>
      <c r="F60058" s="88"/>
      <c r="G60058" s="88"/>
      <c r="H60058" s="88"/>
      <c r="I60058" s="88"/>
      <c r="J60058" s="88"/>
      <c r="K60058" s="88"/>
    </row>
    <row r="60059" spans="2:11" hidden="1" x14ac:dyDescent="0.2">
      <c r="B60059" s="88"/>
      <c r="C60059" s="88"/>
      <c r="D60059" s="88"/>
      <c r="E60059" s="88"/>
      <c r="F60059" s="88"/>
      <c r="G60059" s="88"/>
      <c r="H60059" s="88"/>
      <c r="I60059" s="88"/>
      <c r="J60059" s="88"/>
      <c r="K60059" s="88"/>
    </row>
    <row r="60060" spans="2:11" hidden="1" x14ac:dyDescent="0.2">
      <c r="B60060" s="88"/>
      <c r="C60060" s="88"/>
      <c r="D60060" s="88"/>
      <c r="E60060" s="88"/>
      <c r="F60060" s="88"/>
      <c r="G60060" s="88"/>
      <c r="H60060" s="88"/>
      <c r="I60060" s="88"/>
      <c r="J60060" s="88"/>
      <c r="K60060" s="88"/>
    </row>
    <row r="60061" spans="2:11" hidden="1" x14ac:dyDescent="0.2">
      <c r="B60061" s="88"/>
      <c r="C60061" s="88"/>
      <c r="D60061" s="88"/>
      <c r="E60061" s="88"/>
      <c r="F60061" s="88"/>
      <c r="G60061" s="88"/>
      <c r="H60061" s="88"/>
      <c r="I60061" s="88"/>
      <c r="J60061" s="88"/>
      <c r="K60061" s="88"/>
    </row>
    <row r="60062" spans="2:11" hidden="1" x14ac:dyDescent="0.2">
      <c r="B60062" s="88"/>
      <c r="C60062" s="88"/>
      <c r="D60062" s="88"/>
      <c r="E60062" s="88"/>
      <c r="F60062" s="88"/>
      <c r="G60062" s="88"/>
      <c r="H60062" s="88"/>
      <c r="I60062" s="88"/>
      <c r="J60062" s="88"/>
      <c r="K60062" s="88"/>
    </row>
    <row r="60063" spans="2:11" hidden="1" x14ac:dyDescent="0.2">
      <c r="B60063" s="88"/>
      <c r="C60063" s="88"/>
      <c r="D60063" s="88"/>
      <c r="E60063" s="88"/>
      <c r="F60063" s="88"/>
      <c r="G60063" s="88"/>
      <c r="H60063" s="88"/>
      <c r="I60063" s="88"/>
      <c r="J60063" s="88"/>
      <c r="K60063" s="88"/>
    </row>
    <row r="60064" spans="2:11" hidden="1" x14ac:dyDescent="0.2">
      <c r="B60064" s="88"/>
      <c r="C60064" s="88"/>
      <c r="D60064" s="88"/>
      <c r="E60064" s="88"/>
      <c r="F60064" s="88"/>
      <c r="G60064" s="88"/>
      <c r="H60064" s="88"/>
      <c r="I60064" s="88"/>
      <c r="J60064" s="88"/>
      <c r="K60064" s="88"/>
    </row>
    <row r="60065" spans="2:11" hidden="1" x14ac:dyDescent="0.2">
      <c r="B60065" s="88"/>
      <c r="C60065" s="88"/>
      <c r="D60065" s="88"/>
      <c r="E60065" s="88"/>
      <c r="F60065" s="88"/>
      <c r="G60065" s="88"/>
      <c r="H60065" s="88"/>
      <c r="I60065" s="88"/>
      <c r="J60065" s="88"/>
      <c r="K60065" s="88"/>
    </row>
    <row r="60066" spans="2:11" hidden="1" x14ac:dyDescent="0.2">
      <c r="B60066" s="88"/>
      <c r="C60066" s="88"/>
      <c r="D60066" s="88"/>
      <c r="E60066" s="88"/>
      <c r="F60066" s="88"/>
      <c r="G60066" s="88"/>
      <c r="H60066" s="88"/>
      <c r="I60066" s="88"/>
      <c r="J60066" s="88"/>
      <c r="K60066" s="88"/>
    </row>
    <row r="60067" spans="2:11" hidden="1" x14ac:dyDescent="0.2">
      <c r="B60067" s="88"/>
      <c r="C60067" s="88"/>
      <c r="D60067" s="88"/>
      <c r="E60067" s="88"/>
      <c r="F60067" s="88"/>
      <c r="G60067" s="88"/>
      <c r="H60067" s="88"/>
      <c r="I60067" s="88"/>
      <c r="J60067" s="88"/>
      <c r="K60067" s="88"/>
    </row>
    <row r="60068" spans="2:11" hidden="1" x14ac:dyDescent="0.2">
      <c r="B60068" s="88"/>
      <c r="C60068" s="88"/>
      <c r="D60068" s="88"/>
      <c r="E60068" s="88"/>
      <c r="F60068" s="88"/>
      <c r="G60068" s="88"/>
      <c r="H60068" s="88"/>
      <c r="I60068" s="88"/>
      <c r="J60068" s="88"/>
      <c r="K60068" s="88"/>
    </row>
    <row r="60069" spans="2:11" hidden="1" x14ac:dyDescent="0.2">
      <c r="B60069" s="88"/>
      <c r="C60069" s="88"/>
      <c r="D60069" s="88"/>
      <c r="E60069" s="88"/>
      <c r="F60069" s="88"/>
      <c r="G60069" s="88"/>
      <c r="H60069" s="88"/>
      <c r="I60069" s="88"/>
      <c r="J60069" s="88"/>
      <c r="K60069" s="88"/>
    </row>
    <row r="60070" spans="2:11" hidden="1" x14ac:dyDescent="0.2">
      <c r="B60070" s="88"/>
      <c r="C60070" s="88"/>
      <c r="D60070" s="88"/>
      <c r="E60070" s="88"/>
      <c r="F60070" s="88"/>
      <c r="G60070" s="88"/>
      <c r="H60070" s="88"/>
      <c r="I60070" s="88"/>
      <c r="J60070" s="88"/>
      <c r="K60070" s="88"/>
    </row>
    <row r="60071" spans="2:11" hidden="1" x14ac:dyDescent="0.2">
      <c r="B60071" s="88"/>
      <c r="C60071" s="88"/>
      <c r="D60071" s="88"/>
      <c r="E60071" s="88"/>
      <c r="F60071" s="88"/>
      <c r="G60071" s="88"/>
      <c r="H60071" s="88"/>
      <c r="I60071" s="88"/>
      <c r="J60071" s="88"/>
      <c r="K60071" s="88"/>
    </row>
    <row r="60072" spans="2:11" hidden="1" x14ac:dyDescent="0.2">
      <c r="B60072" s="88"/>
      <c r="C60072" s="88"/>
      <c r="D60072" s="88"/>
      <c r="E60072" s="88"/>
      <c r="F60072" s="88"/>
      <c r="G60072" s="88"/>
      <c r="H60072" s="88"/>
      <c r="I60072" s="88"/>
      <c r="J60072" s="88"/>
      <c r="K60072" s="88"/>
    </row>
    <row r="60073" spans="2:11" hidden="1" x14ac:dyDescent="0.2">
      <c r="B60073" s="88"/>
      <c r="C60073" s="88"/>
      <c r="D60073" s="88"/>
      <c r="E60073" s="88"/>
      <c r="F60073" s="88"/>
      <c r="G60073" s="88"/>
      <c r="H60073" s="88"/>
      <c r="I60073" s="88"/>
      <c r="J60073" s="88"/>
      <c r="K60073" s="88"/>
    </row>
    <row r="60074" spans="2:11" hidden="1" x14ac:dyDescent="0.2">
      <c r="B60074" s="88"/>
      <c r="C60074" s="88"/>
      <c r="D60074" s="88"/>
      <c r="E60074" s="88"/>
      <c r="F60074" s="88"/>
      <c r="G60074" s="88"/>
      <c r="H60074" s="88"/>
      <c r="I60074" s="88"/>
      <c r="J60074" s="88"/>
      <c r="K60074" s="88"/>
    </row>
    <row r="60075" spans="2:11" hidden="1" x14ac:dyDescent="0.2">
      <c r="B60075" s="88"/>
      <c r="C60075" s="88"/>
      <c r="D60075" s="88"/>
      <c r="E60075" s="88"/>
      <c r="F60075" s="88"/>
      <c r="G60075" s="88"/>
      <c r="H60075" s="88"/>
      <c r="I60075" s="88"/>
      <c r="J60075" s="88"/>
      <c r="K60075" s="88"/>
    </row>
    <row r="60076" spans="2:11" hidden="1" x14ac:dyDescent="0.2">
      <c r="B60076" s="88"/>
      <c r="C60076" s="88"/>
      <c r="D60076" s="88"/>
      <c r="E60076" s="88"/>
      <c r="F60076" s="88"/>
      <c r="G60076" s="88"/>
      <c r="H60076" s="88"/>
      <c r="I60076" s="88"/>
      <c r="J60076" s="88"/>
      <c r="K60076" s="88"/>
    </row>
    <row r="60077" spans="2:11" hidden="1" x14ac:dyDescent="0.2">
      <c r="B60077" s="88"/>
      <c r="C60077" s="88"/>
      <c r="D60077" s="88"/>
      <c r="E60077" s="88"/>
      <c r="F60077" s="88"/>
      <c r="G60077" s="88"/>
      <c r="H60077" s="88"/>
      <c r="I60077" s="88"/>
      <c r="J60077" s="88"/>
      <c r="K60077" s="88"/>
    </row>
    <row r="60078" spans="2:11" hidden="1" x14ac:dyDescent="0.2">
      <c r="B60078" s="88"/>
      <c r="C60078" s="88"/>
      <c r="D60078" s="88"/>
      <c r="E60078" s="88"/>
      <c r="F60078" s="88"/>
      <c r="G60078" s="88"/>
      <c r="H60078" s="88"/>
      <c r="I60078" s="88"/>
      <c r="J60078" s="88"/>
      <c r="K60078" s="88"/>
    </row>
    <row r="60079" spans="2:11" hidden="1" x14ac:dyDescent="0.2">
      <c r="B60079" s="88"/>
      <c r="C60079" s="88"/>
      <c r="D60079" s="88"/>
      <c r="E60079" s="88"/>
      <c r="F60079" s="88"/>
      <c r="G60079" s="88"/>
      <c r="H60079" s="88"/>
      <c r="I60079" s="88"/>
      <c r="J60079" s="88"/>
      <c r="K60079" s="88"/>
    </row>
    <row r="60080" spans="2:11" hidden="1" x14ac:dyDescent="0.2">
      <c r="B60080" s="88"/>
      <c r="C60080" s="88"/>
      <c r="D60080" s="88"/>
      <c r="E60080" s="88"/>
      <c r="F60080" s="88"/>
      <c r="G60080" s="88"/>
      <c r="H60080" s="88"/>
      <c r="I60080" s="88"/>
      <c r="J60080" s="88"/>
      <c r="K60080" s="88"/>
    </row>
    <row r="60081" spans="2:11" hidden="1" x14ac:dyDescent="0.2">
      <c r="B60081" s="88"/>
      <c r="C60081" s="88"/>
      <c r="D60081" s="88"/>
      <c r="E60081" s="88"/>
      <c r="F60081" s="88"/>
      <c r="G60081" s="88"/>
      <c r="H60081" s="88"/>
      <c r="I60081" s="88"/>
      <c r="J60081" s="88"/>
      <c r="K60081" s="88"/>
    </row>
    <row r="60082" spans="2:11" hidden="1" x14ac:dyDescent="0.2">
      <c r="B60082" s="88"/>
      <c r="C60082" s="88"/>
      <c r="D60082" s="88"/>
      <c r="E60082" s="88"/>
      <c r="F60082" s="88"/>
      <c r="G60082" s="88"/>
      <c r="H60082" s="88"/>
      <c r="I60082" s="88"/>
      <c r="J60082" s="88"/>
      <c r="K60082" s="88"/>
    </row>
    <row r="60083" spans="2:11" hidden="1" x14ac:dyDescent="0.2">
      <c r="B60083" s="88"/>
      <c r="C60083" s="88"/>
      <c r="D60083" s="88"/>
      <c r="E60083" s="88"/>
      <c r="F60083" s="88"/>
      <c r="G60083" s="88"/>
      <c r="H60083" s="88"/>
      <c r="I60083" s="88"/>
      <c r="J60083" s="88"/>
      <c r="K60083" s="88"/>
    </row>
    <row r="60084" spans="2:11" hidden="1" x14ac:dyDescent="0.2">
      <c r="B60084" s="88"/>
      <c r="C60084" s="88"/>
      <c r="D60084" s="88"/>
      <c r="E60084" s="88"/>
      <c r="F60084" s="88"/>
      <c r="G60084" s="88"/>
      <c r="H60084" s="88"/>
      <c r="I60084" s="88"/>
      <c r="J60084" s="88"/>
      <c r="K60084" s="88"/>
    </row>
    <row r="60085" spans="2:11" hidden="1" x14ac:dyDescent="0.2">
      <c r="B60085" s="88"/>
      <c r="C60085" s="88"/>
      <c r="D60085" s="88"/>
      <c r="E60085" s="88"/>
      <c r="F60085" s="88"/>
      <c r="G60085" s="88"/>
      <c r="H60085" s="88"/>
      <c r="I60085" s="88"/>
      <c r="J60085" s="88"/>
      <c r="K60085" s="88"/>
    </row>
    <row r="60086" spans="2:11" hidden="1" x14ac:dyDescent="0.2">
      <c r="B60086" s="88"/>
      <c r="C60086" s="88"/>
      <c r="D60086" s="88"/>
      <c r="E60086" s="88"/>
      <c r="F60086" s="88"/>
      <c r="G60086" s="88"/>
      <c r="H60086" s="88"/>
      <c r="I60086" s="88"/>
      <c r="J60086" s="88"/>
      <c r="K60086" s="88"/>
    </row>
    <row r="60087" spans="2:11" hidden="1" x14ac:dyDescent="0.2">
      <c r="B60087" s="88"/>
      <c r="C60087" s="88"/>
      <c r="D60087" s="88"/>
      <c r="E60087" s="88"/>
      <c r="F60087" s="88"/>
      <c r="G60087" s="88"/>
      <c r="H60087" s="88"/>
      <c r="I60087" s="88"/>
      <c r="J60087" s="88"/>
      <c r="K60087" s="88"/>
    </row>
    <row r="60088" spans="2:11" hidden="1" x14ac:dyDescent="0.2">
      <c r="B60088" s="88"/>
      <c r="C60088" s="88"/>
      <c r="D60088" s="88"/>
      <c r="E60088" s="88"/>
      <c r="F60088" s="88"/>
      <c r="G60088" s="88"/>
      <c r="H60088" s="88"/>
      <c r="I60088" s="88"/>
      <c r="J60088" s="88"/>
      <c r="K60088" s="88"/>
    </row>
    <row r="60089" spans="2:11" hidden="1" x14ac:dyDescent="0.2">
      <c r="B60089" s="88"/>
      <c r="C60089" s="88"/>
      <c r="D60089" s="88"/>
      <c r="E60089" s="88"/>
      <c r="F60089" s="88"/>
      <c r="G60089" s="88"/>
      <c r="H60089" s="88"/>
      <c r="I60089" s="88"/>
      <c r="J60089" s="88"/>
      <c r="K60089" s="88"/>
    </row>
    <row r="60090" spans="2:11" hidden="1" x14ac:dyDescent="0.2">
      <c r="B60090" s="88"/>
      <c r="C60090" s="88"/>
      <c r="D60090" s="88"/>
      <c r="E60090" s="88"/>
      <c r="F60090" s="88"/>
      <c r="G60090" s="88"/>
      <c r="H60090" s="88"/>
      <c r="I60090" s="88"/>
      <c r="J60090" s="88"/>
      <c r="K60090" s="88"/>
    </row>
    <row r="60091" spans="2:11" hidden="1" x14ac:dyDescent="0.2">
      <c r="B60091" s="88"/>
      <c r="C60091" s="88"/>
      <c r="D60091" s="88"/>
      <c r="E60091" s="88"/>
      <c r="F60091" s="88"/>
      <c r="G60091" s="88"/>
      <c r="H60091" s="88"/>
      <c r="I60091" s="88"/>
      <c r="J60091" s="88"/>
      <c r="K60091" s="88"/>
    </row>
    <row r="60092" spans="2:11" hidden="1" x14ac:dyDescent="0.2">
      <c r="B60092" s="88"/>
      <c r="C60092" s="88"/>
      <c r="D60092" s="88"/>
      <c r="E60092" s="88"/>
      <c r="F60092" s="88"/>
      <c r="G60092" s="88"/>
      <c r="H60092" s="88"/>
      <c r="I60092" s="88"/>
      <c r="J60092" s="88"/>
      <c r="K60092" s="88"/>
    </row>
    <row r="60093" spans="2:11" hidden="1" x14ac:dyDescent="0.2">
      <c r="B60093" s="88"/>
      <c r="C60093" s="88"/>
      <c r="D60093" s="88"/>
      <c r="E60093" s="88"/>
      <c r="F60093" s="88"/>
      <c r="G60093" s="88"/>
      <c r="H60093" s="88"/>
      <c r="I60093" s="88"/>
      <c r="J60093" s="88"/>
      <c r="K60093" s="88"/>
    </row>
    <row r="60094" spans="2:11" hidden="1" x14ac:dyDescent="0.2">
      <c r="B60094" s="88"/>
      <c r="C60094" s="88"/>
      <c r="D60094" s="88"/>
      <c r="E60094" s="88"/>
      <c r="F60094" s="88"/>
      <c r="G60094" s="88"/>
      <c r="H60094" s="88"/>
      <c r="I60094" s="88"/>
      <c r="J60094" s="88"/>
      <c r="K60094" s="88"/>
    </row>
    <row r="60095" spans="2:11" hidden="1" x14ac:dyDescent="0.2">
      <c r="B60095" s="88"/>
      <c r="C60095" s="88"/>
      <c r="D60095" s="88"/>
      <c r="E60095" s="88"/>
      <c r="F60095" s="88"/>
      <c r="G60095" s="88"/>
      <c r="H60095" s="88"/>
      <c r="I60095" s="88"/>
      <c r="J60095" s="88"/>
      <c r="K60095" s="88"/>
    </row>
    <row r="60096" spans="2:11" hidden="1" x14ac:dyDescent="0.2">
      <c r="B60096" s="88"/>
      <c r="C60096" s="88"/>
      <c r="D60096" s="88"/>
      <c r="E60096" s="88"/>
      <c r="F60096" s="88"/>
      <c r="G60096" s="88"/>
      <c r="H60096" s="88"/>
      <c r="I60096" s="88"/>
      <c r="J60096" s="88"/>
      <c r="K60096" s="88"/>
    </row>
    <row r="60097" spans="2:11" hidden="1" x14ac:dyDescent="0.2">
      <c r="B60097" s="88"/>
      <c r="C60097" s="88"/>
      <c r="D60097" s="88"/>
      <c r="E60097" s="88"/>
      <c r="F60097" s="88"/>
      <c r="G60097" s="88"/>
      <c r="H60097" s="88"/>
      <c r="I60097" s="88"/>
      <c r="J60097" s="88"/>
      <c r="K60097" s="88"/>
    </row>
    <row r="60098" spans="2:11" hidden="1" x14ac:dyDescent="0.2">
      <c r="B60098" s="88"/>
      <c r="C60098" s="88"/>
      <c r="D60098" s="88"/>
      <c r="E60098" s="88"/>
      <c r="F60098" s="88"/>
      <c r="G60098" s="88"/>
      <c r="H60098" s="88"/>
      <c r="I60098" s="88"/>
      <c r="J60098" s="88"/>
      <c r="K60098" s="88"/>
    </row>
    <row r="60099" spans="2:11" hidden="1" x14ac:dyDescent="0.2">
      <c r="B60099" s="88"/>
      <c r="C60099" s="88"/>
      <c r="D60099" s="88"/>
      <c r="E60099" s="88"/>
      <c r="F60099" s="88"/>
      <c r="G60099" s="88"/>
      <c r="H60099" s="88"/>
      <c r="I60099" s="88"/>
      <c r="J60099" s="88"/>
      <c r="K60099" s="88"/>
    </row>
    <row r="60100" spans="2:11" hidden="1" x14ac:dyDescent="0.2">
      <c r="B60100" s="88"/>
      <c r="C60100" s="88"/>
      <c r="D60100" s="88"/>
      <c r="E60100" s="88"/>
      <c r="F60100" s="88"/>
      <c r="G60100" s="88"/>
      <c r="H60100" s="88"/>
      <c r="I60100" s="88"/>
      <c r="J60100" s="88"/>
      <c r="K60100" s="88"/>
    </row>
    <row r="60101" spans="2:11" hidden="1" x14ac:dyDescent="0.2">
      <c r="B60101" s="88"/>
      <c r="C60101" s="88"/>
      <c r="D60101" s="88"/>
      <c r="E60101" s="88"/>
      <c r="F60101" s="88"/>
      <c r="G60101" s="88"/>
      <c r="H60101" s="88"/>
      <c r="I60101" s="88"/>
      <c r="J60101" s="88"/>
      <c r="K60101" s="88"/>
    </row>
    <row r="60102" spans="2:11" hidden="1" x14ac:dyDescent="0.2">
      <c r="B60102" s="88"/>
      <c r="C60102" s="88"/>
      <c r="D60102" s="88"/>
      <c r="E60102" s="88"/>
      <c r="F60102" s="88"/>
      <c r="G60102" s="88"/>
      <c r="H60102" s="88"/>
      <c r="I60102" s="88"/>
      <c r="J60102" s="88"/>
      <c r="K60102" s="88"/>
    </row>
    <row r="60103" spans="2:11" hidden="1" x14ac:dyDescent="0.2">
      <c r="B60103" s="88"/>
      <c r="C60103" s="88"/>
      <c r="D60103" s="88"/>
      <c r="E60103" s="88"/>
      <c r="F60103" s="88"/>
      <c r="G60103" s="88"/>
      <c r="H60103" s="88"/>
      <c r="I60103" s="88"/>
      <c r="J60103" s="88"/>
      <c r="K60103" s="88"/>
    </row>
    <row r="60104" spans="2:11" hidden="1" x14ac:dyDescent="0.2">
      <c r="B60104" s="88"/>
      <c r="C60104" s="88"/>
      <c r="D60104" s="88"/>
      <c r="E60104" s="88"/>
      <c r="F60104" s="88"/>
      <c r="G60104" s="88"/>
      <c r="H60104" s="88"/>
      <c r="I60104" s="88"/>
      <c r="J60104" s="88"/>
      <c r="K60104" s="88"/>
    </row>
    <row r="60105" spans="2:11" hidden="1" x14ac:dyDescent="0.2">
      <c r="B60105" s="88"/>
      <c r="C60105" s="88"/>
      <c r="D60105" s="88"/>
      <c r="E60105" s="88"/>
      <c r="F60105" s="88"/>
      <c r="G60105" s="88"/>
      <c r="H60105" s="88"/>
      <c r="I60105" s="88"/>
      <c r="J60105" s="88"/>
      <c r="K60105" s="88"/>
    </row>
    <row r="60106" spans="2:11" hidden="1" x14ac:dyDescent="0.2">
      <c r="B60106" s="88"/>
      <c r="C60106" s="88"/>
      <c r="D60106" s="88"/>
      <c r="E60106" s="88"/>
      <c r="F60106" s="88"/>
      <c r="G60106" s="88"/>
      <c r="H60106" s="88"/>
      <c r="I60106" s="88"/>
      <c r="J60106" s="88"/>
      <c r="K60106" s="88"/>
    </row>
    <row r="60107" spans="2:11" hidden="1" x14ac:dyDescent="0.2">
      <c r="B60107" s="88"/>
      <c r="C60107" s="88"/>
      <c r="D60107" s="88"/>
      <c r="E60107" s="88"/>
      <c r="F60107" s="88"/>
      <c r="G60107" s="88"/>
      <c r="H60107" s="88"/>
      <c r="I60107" s="88"/>
      <c r="J60107" s="88"/>
      <c r="K60107" s="88"/>
    </row>
    <row r="60108" spans="2:11" hidden="1" x14ac:dyDescent="0.2">
      <c r="B60108" s="88"/>
      <c r="C60108" s="88"/>
      <c r="D60108" s="88"/>
      <c r="E60108" s="88"/>
      <c r="F60108" s="88"/>
      <c r="G60108" s="88"/>
      <c r="H60108" s="88"/>
      <c r="I60108" s="88"/>
      <c r="J60108" s="88"/>
      <c r="K60108" s="88"/>
    </row>
    <row r="60109" spans="2:11" hidden="1" x14ac:dyDescent="0.2">
      <c r="B60109" s="88"/>
      <c r="C60109" s="88"/>
      <c r="D60109" s="88"/>
      <c r="E60109" s="88"/>
      <c r="F60109" s="88"/>
      <c r="G60109" s="88"/>
      <c r="H60109" s="88"/>
      <c r="I60109" s="88"/>
      <c r="J60109" s="88"/>
      <c r="K60109" s="88"/>
    </row>
    <row r="60110" spans="2:11" hidden="1" x14ac:dyDescent="0.2">
      <c r="B60110" s="88"/>
      <c r="C60110" s="88"/>
      <c r="D60110" s="88"/>
      <c r="E60110" s="88"/>
      <c r="F60110" s="88"/>
      <c r="G60110" s="88"/>
      <c r="H60110" s="88"/>
      <c r="I60110" s="88"/>
      <c r="J60110" s="88"/>
      <c r="K60110" s="88"/>
    </row>
    <row r="60111" spans="2:11" hidden="1" x14ac:dyDescent="0.2">
      <c r="B60111" s="88"/>
      <c r="C60111" s="88"/>
      <c r="D60111" s="88"/>
      <c r="E60111" s="88"/>
      <c r="F60111" s="88"/>
      <c r="G60111" s="88"/>
      <c r="H60111" s="88"/>
      <c r="I60111" s="88"/>
      <c r="J60111" s="88"/>
      <c r="K60111" s="88"/>
    </row>
    <row r="60112" spans="2:11" hidden="1" x14ac:dyDescent="0.2">
      <c r="B60112" s="88"/>
      <c r="C60112" s="88"/>
      <c r="D60112" s="88"/>
      <c r="E60112" s="88"/>
      <c r="F60112" s="88"/>
      <c r="G60112" s="88"/>
      <c r="H60112" s="88"/>
      <c r="I60112" s="88"/>
      <c r="J60112" s="88"/>
      <c r="K60112" s="88"/>
    </row>
    <row r="60113" spans="2:11" hidden="1" x14ac:dyDescent="0.2">
      <c r="B60113" s="88"/>
      <c r="C60113" s="88"/>
      <c r="D60113" s="88"/>
      <c r="E60113" s="88"/>
      <c r="F60113" s="88"/>
      <c r="G60113" s="88"/>
      <c r="H60113" s="88"/>
      <c r="I60113" s="88"/>
      <c r="J60113" s="88"/>
      <c r="K60113" s="88"/>
    </row>
    <row r="60114" spans="2:11" hidden="1" x14ac:dyDescent="0.2">
      <c r="B60114" s="88"/>
      <c r="C60114" s="88"/>
      <c r="D60114" s="88"/>
      <c r="E60114" s="88"/>
      <c r="F60114" s="88"/>
      <c r="G60114" s="88"/>
      <c r="H60114" s="88"/>
      <c r="I60114" s="88"/>
      <c r="J60114" s="88"/>
      <c r="K60114" s="88"/>
    </row>
    <row r="60115" spans="2:11" hidden="1" x14ac:dyDescent="0.2">
      <c r="B60115" s="88"/>
      <c r="C60115" s="88"/>
      <c r="D60115" s="88"/>
      <c r="E60115" s="88"/>
      <c r="F60115" s="88"/>
      <c r="G60115" s="88"/>
      <c r="H60115" s="88"/>
      <c r="I60115" s="88"/>
      <c r="J60115" s="88"/>
      <c r="K60115" s="88"/>
    </row>
    <row r="60116" spans="2:11" hidden="1" x14ac:dyDescent="0.2">
      <c r="B60116" s="88"/>
      <c r="C60116" s="88"/>
      <c r="D60116" s="88"/>
      <c r="E60116" s="88"/>
      <c r="F60116" s="88"/>
      <c r="G60116" s="88"/>
      <c r="H60116" s="88"/>
      <c r="I60116" s="88"/>
      <c r="J60116" s="88"/>
      <c r="K60116" s="88"/>
    </row>
    <row r="60117" spans="2:11" hidden="1" x14ac:dyDescent="0.2">
      <c r="B60117" s="88"/>
      <c r="C60117" s="88"/>
      <c r="D60117" s="88"/>
      <c r="E60117" s="88"/>
      <c r="F60117" s="88"/>
      <c r="G60117" s="88"/>
      <c r="H60117" s="88"/>
      <c r="I60117" s="88"/>
      <c r="J60117" s="88"/>
      <c r="K60117" s="88"/>
    </row>
    <row r="60118" spans="2:11" hidden="1" x14ac:dyDescent="0.2">
      <c r="B60118" s="88"/>
      <c r="C60118" s="88"/>
      <c r="D60118" s="88"/>
      <c r="E60118" s="88"/>
      <c r="F60118" s="88"/>
      <c r="G60118" s="88"/>
      <c r="H60118" s="88"/>
      <c r="I60118" s="88"/>
      <c r="J60118" s="88"/>
      <c r="K60118" s="88"/>
    </row>
    <row r="60119" spans="2:11" hidden="1" x14ac:dyDescent="0.2">
      <c r="B60119" s="88"/>
      <c r="C60119" s="88"/>
      <c r="D60119" s="88"/>
      <c r="E60119" s="88"/>
      <c r="F60119" s="88"/>
      <c r="G60119" s="88"/>
      <c r="H60119" s="88"/>
      <c r="I60119" s="88"/>
      <c r="J60119" s="88"/>
      <c r="K60119" s="88"/>
    </row>
    <row r="60120" spans="2:11" hidden="1" x14ac:dyDescent="0.2">
      <c r="B60120" s="88"/>
      <c r="C60120" s="88"/>
      <c r="D60120" s="88"/>
      <c r="E60120" s="88"/>
      <c r="F60120" s="88"/>
      <c r="G60120" s="88"/>
      <c r="H60120" s="88"/>
      <c r="I60120" s="88"/>
      <c r="J60120" s="88"/>
      <c r="K60120" s="88"/>
    </row>
    <row r="60121" spans="2:11" hidden="1" x14ac:dyDescent="0.2">
      <c r="B60121" s="88"/>
      <c r="C60121" s="88"/>
      <c r="D60121" s="88"/>
      <c r="E60121" s="88"/>
      <c r="F60121" s="88"/>
      <c r="G60121" s="88"/>
      <c r="H60121" s="88"/>
      <c r="I60121" s="88"/>
      <c r="J60121" s="88"/>
      <c r="K60121" s="88"/>
    </row>
    <row r="60122" spans="2:11" hidden="1" x14ac:dyDescent="0.2">
      <c r="B60122" s="88"/>
      <c r="C60122" s="88"/>
      <c r="D60122" s="88"/>
      <c r="E60122" s="88"/>
      <c r="F60122" s="88"/>
      <c r="G60122" s="88"/>
      <c r="H60122" s="88"/>
      <c r="I60122" s="88"/>
      <c r="J60122" s="88"/>
      <c r="K60122" s="88"/>
    </row>
    <row r="60123" spans="2:11" hidden="1" x14ac:dyDescent="0.2">
      <c r="B60123" s="88"/>
      <c r="C60123" s="88"/>
      <c r="D60123" s="88"/>
      <c r="E60123" s="88"/>
      <c r="F60123" s="88"/>
      <c r="G60123" s="88"/>
      <c r="H60123" s="88"/>
      <c r="I60123" s="88"/>
      <c r="J60123" s="88"/>
      <c r="K60123" s="88"/>
    </row>
    <row r="60124" spans="2:11" hidden="1" x14ac:dyDescent="0.2">
      <c r="B60124" s="88"/>
      <c r="C60124" s="88"/>
      <c r="D60124" s="88"/>
      <c r="E60124" s="88"/>
      <c r="F60124" s="88"/>
      <c r="G60124" s="88"/>
      <c r="H60124" s="88"/>
      <c r="I60124" s="88"/>
      <c r="J60124" s="88"/>
      <c r="K60124" s="88"/>
    </row>
    <row r="60125" spans="2:11" hidden="1" x14ac:dyDescent="0.2">
      <c r="B60125" s="88"/>
      <c r="C60125" s="88"/>
      <c r="D60125" s="88"/>
      <c r="E60125" s="88"/>
      <c r="F60125" s="88"/>
      <c r="G60125" s="88"/>
      <c r="H60125" s="88"/>
      <c r="I60125" s="88"/>
      <c r="J60125" s="88"/>
      <c r="K60125" s="88"/>
    </row>
    <row r="60126" spans="2:11" hidden="1" x14ac:dyDescent="0.2">
      <c r="B60126" s="88"/>
      <c r="C60126" s="88"/>
      <c r="D60126" s="88"/>
      <c r="E60126" s="88"/>
      <c r="F60126" s="88"/>
      <c r="G60126" s="88"/>
      <c r="H60126" s="88"/>
      <c r="I60126" s="88"/>
      <c r="J60126" s="88"/>
      <c r="K60126" s="88"/>
    </row>
    <row r="60127" spans="2:11" hidden="1" x14ac:dyDescent="0.2">
      <c r="B60127" s="88"/>
      <c r="C60127" s="88"/>
      <c r="D60127" s="88"/>
      <c r="E60127" s="88"/>
      <c r="F60127" s="88"/>
      <c r="G60127" s="88"/>
      <c r="H60127" s="88"/>
      <c r="I60127" s="88"/>
      <c r="J60127" s="88"/>
      <c r="K60127" s="88"/>
    </row>
    <row r="60128" spans="2:11" hidden="1" x14ac:dyDescent="0.2">
      <c r="B60128" s="88"/>
      <c r="C60128" s="88"/>
      <c r="D60128" s="88"/>
      <c r="E60128" s="88"/>
      <c r="F60128" s="88"/>
      <c r="G60128" s="88"/>
      <c r="H60128" s="88"/>
      <c r="I60128" s="88"/>
      <c r="J60128" s="88"/>
      <c r="K60128" s="88"/>
    </row>
    <row r="60129" spans="2:11" hidden="1" x14ac:dyDescent="0.2">
      <c r="B60129" s="88"/>
      <c r="C60129" s="88"/>
      <c r="D60129" s="88"/>
      <c r="E60129" s="88"/>
      <c r="F60129" s="88"/>
      <c r="G60129" s="88"/>
      <c r="H60129" s="88"/>
      <c r="I60129" s="88"/>
      <c r="J60129" s="88"/>
      <c r="K60129" s="88"/>
    </row>
    <row r="60130" spans="2:11" hidden="1" x14ac:dyDescent="0.2">
      <c r="B60130" s="88"/>
      <c r="C60130" s="88"/>
      <c r="D60130" s="88"/>
      <c r="E60130" s="88"/>
      <c r="F60130" s="88"/>
      <c r="G60130" s="88"/>
      <c r="H60130" s="88"/>
      <c r="I60130" s="88"/>
      <c r="J60130" s="88"/>
      <c r="K60130" s="88"/>
    </row>
    <row r="60131" spans="2:11" hidden="1" x14ac:dyDescent="0.2">
      <c r="B60131" s="88"/>
      <c r="C60131" s="88"/>
      <c r="D60131" s="88"/>
      <c r="E60131" s="88"/>
      <c r="F60131" s="88"/>
      <c r="G60131" s="88"/>
      <c r="H60131" s="88"/>
      <c r="I60131" s="88"/>
      <c r="J60131" s="88"/>
      <c r="K60131" s="88"/>
    </row>
    <row r="60132" spans="2:11" hidden="1" x14ac:dyDescent="0.2">
      <c r="B60132" s="88"/>
      <c r="C60132" s="88"/>
      <c r="D60132" s="88"/>
      <c r="E60132" s="88"/>
      <c r="F60132" s="88"/>
      <c r="G60132" s="88"/>
      <c r="H60132" s="88"/>
      <c r="I60132" s="88"/>
      <c r="J60132" s="88"/>
      <c r="K60132" s="88"/>
    </row>
    <row r="60133" spans="2:11" hidden="1" x14ac:dyDescent="0.2">
      <c r="B60133" s="88"/>
      <c r="C60133" s="88"/>
      <c r="D60133" s="88"/>
      <c r="E60133" s="88"/>
      <c r="F60133" s="88"/>
      <c r="G60133" s="88"/>
      <c r="H60133" s="88"/>
      <c r="I60133" s="88"/>
      <c r="J60133" s="88"/>
      <c r="K60133" s="88"/>
    </row>
    <row r="60134" spans="2:11" hidden="1" x14ac:dyDescent="0.2">
      <c r="B60134" s="88"/>
      <c r="C60134" s="88"/>
      <c r="D60134" s="88"/>
      <c r="E60134" s="88"/>
      <c r="F60134" s="88"/>
      <c r="G60134" s="88"/>
      <c r="H60134" s="88"/>
      <c r="I60134" s="88"/>
      <c r="J60134" s="88"/>
      <c r="K60134" s="88"/>
    </row>
    <row r="60135" spans="2:11" hidden="1" x14ac:dyDescent="0.2">
      <c r="B60135" s="88"/>
      <c r="C60135" s="88"/>
      <c r="D60135" s="88"/>
      <c r="E60135" s="88"/>
      <c r="F60135" s="88"/>
      <c r="G60135" s="88"/>
      <c r="H60135" s="88"/>
      <c r="I60135" s="88"/>
      <c r="J60135" s="88"/>
      <c r="K60135" s="88"/>
    </row>
    <row r="60136" spans="2:11" hidden="1" x14ac:dyDescent="0.2">
      <c r="B60136" s="88"/>
      <c r="C60136" s="88"/>
      <c r="D60136" s="88"/>
      <c r="E60136" s="88"/>
      <c r="F60136" s="88"/>
      <c r="G60136" s="88"/>
      <c r="H60136" s="88"/>
      <c r="I60136" s="88"/>
      <c r="J60136" s="88"/>
      <c r="K60136" s="88"/>
    </row>
    <row r="60137" spans="2:11" hidden="1" x14ac:dyDescent="0.2">
      <c r="B60137" s="88"/>
      <c r="C60137" s="88"/>
      <c r="D60137" s="88"/>
      <c r="E60137" s="88"/>
      <c r="F60137" s="88"/>
      <c r="G60137" s="88"/>
      <c r="H60137" s="88"/>
      <c r="I60137" s="88"/>
      <c r="J60137" s="88"/>
      <c r="K60137" s="88"/>
    </row>
    <row r="60138" spans="2:11" hidden="1" x14ac:dyDescent="0.2">
      <c r="B60138" s="88"/>
      <c r="C60138" s="88"/>
      <c r="D60138" s="88"/>
      <c r="E60138" s="88"/>
      <c r="F60138" s="88"/>
      <c r="G60138" s="88"/>
      <c r="H60138" s="88"/>
      <c r="I60138" s="88"/>
      <c r="J60138" s="88"/>
      <c r="K60138" s="88"/>
    </row>
    <row r="60139" spans="2:11" hidden="1" x14ac:dyDescent="0.2">
      <c r="B60139" s="88"/>
      <c r="C60139" s="88"/>
      <c r="D60139" s="88"/>
      <c r="E60139" s="88"/>
      <c r="F60139" s="88"/>
      <c r="G60139" s="88"/>
      <c r="H60139" s="88"/>
      <c r="I60139" s="88"/>
      <c r="J60139" s="88"/>
      <c r="K60139" s="88"/>
    </row>
    <row r="60140" spans="2:11" hidden="1" x14ac:dyDescent="0.2">
      <c r="B60140" s="88"/>
      <c r="C60140" s="88"/>
      <c r="D60140" s="88"/>
      <c r="E60140" s="88"/>
      <c r="F60140" s="88"/>
      <c r="G60140" s="88"/>
      <c r="H60140" s="88"/>
      <c r="I60140" s="88"/>
      <c r="J60140" s="88"/>
      <c r="K60140" s="88"/>
    </row>
    <row r="60141" spans="2:11" hidden="1" x14ac:dyDescent="0.2">
      <c r="B60141" s="88"/>
      <c r="C60141" s="88"/>
      <c r="D60141" s="88"/>
      <c r="E60141" s="88"/>
      <c r="F60141" s="88"/>
      <c r="G60141" s="88"/>
      <c r="H60141" s="88"/>
      <c r="I60141" s="88"/>
      <c r="J60141" s="88"/>
      <c r="K60141" s="88"/>
    </row>
    <row r="60142" spans="2:11" hidden="1" x14ac:dyDescent="0.2">
      <c r="B60142" s="88"/>
      <c r="C60142" s="88"/>
      <c r="D60142" s="88"/>
      <c r="E60142" s="88"/>
      <c r="F60142" s="88"/>
      <c r="G60142" s="88"/>
      <c r="H60142" s="88"/>
      <c r="I60142" s="88"/>
      <c r="J60142" s="88"/>
      <c r="K60142" s="88"/>
    </row>
    <row r="60143" spans="2:11" hidden="1" x14ac:dyDescent="0.2">
      <c r="B60143" s="88"/>
      <c r="C60143" s="88"/>
      <c r="D60143" s="88"/>
      <c r="E60143" s="88"/>
      <c r="F60143" s="88"/>
      <c r="G60143" s="88"/>
      <c r="H60143" s="88"/>
      <c r="I60143" s="88"/>
      <c r="J60143" s="88"/>
      <c r="K60143" s="88"/>
    </row>
    <row r="60144" spans="2:11" hidden="1" x14ac:dyDescent="0.2">
      <c r="B60144" s="88"/>
      <c r="C60144" s="88"/>
      <c r="D60144" s="88"/>
      <c r="E60144" s="88"/>
      <c r="F60144" s="88"/>
      <c r="G60144" s="88"/>
      <c r="H60144" s="88"/>
      <c r="I60144" s="88"/>
      <c r="J60144" s="88"/>
      <c r="K60144" s="88"/>
    </row>
    <row r="60145" spans="2:11" hidden="1" x14ac:dyDescent="0.2">
      <c r="B60145" s="88"/>
      <c r="C60145" s="88"/>
      <c r="D60145" s="88"/>
      <c r="E60145" s="88"/>
      <c r="F60145" s="88"/>
      <c r="G60145" s="88"/>
      <c r="H60145" s="88"/>
      <c r="I60145" s="88"/>
      <c r="J60145" s="88"/>
      <c r="K60145" s="88"/>
    </row>
    <row r="60146" spans="2:11" hidden="1" x14ac:dyDescent="0.2">
      <c r="B60146" s="88"/>
      <c r="C60146" s="88"/>
      <c r="D60146" s="88"/>
      <c r="E60146" s="88"/>
      <c r="F60146" s="88"/>
      <c r="G60146" s="88"/>
      <c r="H60146" s="88"/>
      <c r="I60146" s="88"/>
      <c r="J60146" s="88"/>
      <c r="K60146" s="88"/>
    </row>
    <row r="60147" spans="2:11" hidden="1" x14ac:dyDescent="0.2">
      <c r="B60147" s="88"/>
      <c r="C60147" s="88"/>
      <c r="D60147" s="88"/>
      <c r="E60147" s="88"/>
      <c r="F60147" s="88"/>
      <c r="G60147" s="88"/>
      <c r="H60147" s="88"/>
      <c r="I60147" s="88"/>
      <c r="J60147" s="88"/>
      <c r="K60147" s="88"/>
    </row>
    <row r="60148" spans="2:11" hidden="1" x14ac:dyDescent="0.2">
      <c r="B60148" s="88"/>
      <c r="C60148" s="88"/>
      <c r="D60148" s="88"/>
      <c r="E60148" s="88"/>
      <c r="F60148" s="88"/>
      <c r="G60148" s="88"/>
      <c r="H60148" s="88"/>
      <c r="I60148" s="88"/>
      <c r="J60148" s="88"/>
      <c r="K60148" s="88"/>
    </row>
    <row r="60149" spans="2:11" hidden="1" x14ac:dyDescent="0.2">
      <c r="B60149" s="88"/>
      <c r="C60149" s="88"/>
      <c r="D60149" s="88"/>
      <c r="E60149" s="88"/>
      <c r="F60149" s="88"/>
      <c r="G60149" s="88"/>
      <c r="H60149" s="88"/>
      <c r="I60149" s="88"/>
      <c r="J60149" s="88"/>
      <c r="K60149" s="88"/>
    </row>
    <row r="60150" spans="2:11" hidden="1" x14ac:dyDescent="0.2">
      <c r="B60150" s="88"/>
      <c r="C60150" s="88"/>
      <c r="D60150" s="88"/>
      <c r="E60150" s="88"/>
      <c r="F60150" s="88"/>
      <c r="G60150" s="88"/>
      <c r="H60150" s="88"/>
      <c r="I60150" s="88"/>
      <c r="J60150" s="88"/>
      <c r="K60150" s="88"/>
    </row>
    <row r="60151" spans="2:11" hidden="1" x14ac:dyDescent="0.2">
      <c r="B60151" s="88"/>
      <c r="C60151" s="88"/>
      <c r="D60151" s="88"/>
      <c r="E60151" s="88"/>
      <c r="F60151" s="88"/>
      <c r="G60151" s="88"/>
      <c r="H60151" s="88"/>
      <c r="I60151" s="88"/>
      <c r="J60151" s="88"/>
      <c r="K60151" s="88"/>
    </row>
    <row r="60152" spans="2:11" hidden="1" x14ac:dyDescent="0.2">
      <c r="B60152" s="88"/>
      <c r="C60152" s="88"/>
      <c r="D60152" s="88"/>
      <c r="E60152" s="88"/>
      <c r="F60152" s="88"/>
      <c r="G60152" s="88"/>
      <c r="H60152" s="88"/>
      <c r="I60152" s="88"/>
      <c r="J60152" s="88"/>
      <c r="K60152" s="88"/>
    </row>
    <row r="60153" spans="2:11" hidden="1" x14ac:dyDescent="0.2">
      <c r="B60153" s="88"/>
      <c r="C60153" s="88"/>
      <c r="D60153" s="88"/>
      <c r="E60153" s="88"/>
      <c r="F60153" s="88"/>
      <c r="G60153" s="88"/>
      <c r="H60153" s="88"/>
      <c r="I60153" s="88"/>
      <c r="J60153" s="88"/>
      <c r="K60153" s="88"/>
    </row>
    <row r="60154" spans="2:11" hidden="1" x14ac:dyDescent="0.2">
      <c r="B60154" s="88"/>
      <c r="C60154" s="88"/>
      <c r="D60154" s="88"/>
      <c r="E60154" s="88"/>
      <c r="F60154" s="88"/>
      <c r="G60154" s="88"/>
      <c r="H60154" s="88"/>
      <c r="I60154" s="88"/>
      <c r="J60154" s="88"/>
      <c r="K60154" s="88"/>
    </row>
    <row r="60155" spans="2:11" hidden="1" x14ac:dyDescent="0.2">
      <c r="B60155" s="88"/>
      <c r="C60155" s="88"/>
      <c r="D60155" s="88"/>
      <c r="E60155" s="88"/>
      <c r="F60155" s="88"/>
      <c r="G60155" s="88"/>
      <c r="H60155" s="88"/>
      <c r="I60155" s="88"/>
      <c r="J60155" s="88"/>
      <c r="K60155" s="88"/>
    </row>
    <row r="60156" spans="2:11" hidden="1" x14ac:dyDescent="0.2">
      <c r="B60156" s="88"/>
      <c r="C60156" s="88"/>
      <c r="D60156" s="88"/>
      <c r="E60156" s="88"/>
      <c r="F60156" s="88"/>
      <c r="G60156" s="88"/>
      <c r="H60156" s="88"/>
      <c r="I60156" s="88"/>
      <c r="J60156" s="88"/>
      <c r="K60156" s="88"/>
    </row>
    <row r="60157" spans="2:11" hidden="1" x14ac:dyDescent="0.2">
      <c r="B60157" s="88"/>
      <c r="C60157" s="88"/>
      <c r="D60157" s="88"/>
      <c r="E60157" s="88"/>
      <c r="F60157" s="88"/>
      <c r="G60157" s="88"/>
      <c r="H60157" s="88"/>
      <c r="I60157" s="88"/>
      <c r="J60157" s="88"/>
      <c r="K60157" s="88"/>
    </row>
    <row r="60158" spans="2:11" hidden="1" x14ac:dyDescent="0.2">
      <c r="B60158" s="88"/>
      <c r="C60158" s="88"/>
      <c r="D60158" s="88"/>
      <c r="E60158" s="88"/>
      <c r="F60158" s="88"/>
      <c r="G60158" s="88"/>
      <c r="H60158" s="88"/>
      <c r="I60158" s="88"/>
      <c r="J60158" s="88"/>
      <c r="K60158" s="88"/>
    </row>
    <row r="60159" spans="2:11" hidden="1" x14ac:dyDescent="0.2">
      <c r="B60159" s="88"/>
      <c r="C60159" s="88"/>
      <c r="D60159" s="88"/>
      <c r="E60159" s="88"/>
      <c r="F60159" s="88"/>
      <c r="G60159" s="88"/>
      <c r="H60159" s="88"/>
      <c r="I60159" s="88"/>
      <c r="J60159" s="88"/>
      <c r="K60159" s="88"/>
    </row>
    <row r="60160" spans="2:11" hidden="1" x14ac:dyDescent="0.2">
      <c r="B60160" s="88"/>
      <c r="C60160" s="88"/>
      <c r="D60160" s="88"/>
      <c r="E60160" s="88"/>
      <c r="F60160" s="88"/>
      <c r="G60160" s="88"/>
      <c r="H60160" s="88"/>
      <c r="I60160" s="88"/>
      <c r="J60160" s="88"/>
      <c r="K60160" s="88"/>
    </row>
    <row r="60161" spans="2:11" hidden="1" x14ac:dyDescent="0.2">
      <c r="B60161" s="88"/>
      <c r="C60161" s="88"/>
      <c r="D60161" s="88"/>
      <c r="E60161" s="88"/>
      <c r="F60161" s="88"/>
      <c r="G60161" s="88"/>
      <c r="H60161" s="88"/>
      <c r="I60161" s="88"/>
      <c r="J60161" s="88"/>
      <c r="K60161" s="88"/>
    </row>
    <row r="60162" spans="2:11" hidden="1" x14ac:dyDescent="0.2">
      <c r="B60162" s="88"/>
      <c r="C60162" s="88"/>
      <c r="D60162" s="88"/>
      <c r="E60162" s="88"/>
      <c r="F60162" s="88"/>
      <c r="G60162" s="88"/>
      <c r="H60162" s="88"/>
      <c r="I60162" s="88"/>
      <c r="J60162" s="88"/>
      <c r="K60162" s="88"/>
    </row>
    <row r="60163" spans="2:11" hidden="1" x14ac:dyDescent="0.2">
      <c r="B60163" s="88"/>
      <c r="C60163" s="88"/>
      <c r="D60163" s="88"/>
      <c r="E60163" s="88"/>
      <c r="F60163" s="88"/>
      <c r="G60163" s="88"/>
      <c r="H60163" s="88"/>
      <c r="I60163" s="88"/>
      <c r="J60163" s="88"/>
      <c r="K60163" s="88"/>
    </row>
    <row r="60164" spans="2:11" hidden="1" x14ac:dyDescent="0.2">
      <c r="B60164" s="88"/>
      <c r="C60164" s="88"/>
      <c r="D60164" s="88"/>
      <c r="E60164" s="88"/>
      <c r="F60164" s="88"/>
      <c r="G60164" s="88"/>
      <c r="H60164" s="88"/>
      <c r="I60164" s="88"/>
      <c r="J60164" s="88"/>
      <c r="K60164" s="88"/>
    </row>
    <row r="60165" spans="2:11" hidden="1" x14ac:dyDescent="0.2">
      <c r="B60165" s="88"/>
      <c r="C60165" s="88"/>
      <c r="D60165" s="88"/>
      <c r="E60165" s="88"/>
      <c r="F60165" s="88"/>
      <c r="G60165" s="88"/>
      <c r="H60165" s="88"/>
      <c r="I60165" s="88"/>
      <c r="J60165" s="88"/>
      <c r="K60165" s="88"/>
    </row>
    <row r="60166" spans="2:11" hidden="1" x14ac:dyDescent="0.2">
      <c r="B60166" s="88"/>
      <c r="C60166" s="88"/>
      <c r="D60166" s="88"/>
      <c r="E60166" s="88"/>
      <c r="F60166" s="88"/>
      <c r="G60166" s="88"/>
      <c r="H60166" s="88"/>
      <c r="I60166" s="88"/>
      <c r="J60166" s="88"/>
      <c r="K60166" s="88"/>
    </row>
    <row r="60167" spans="2:11" hidden="1" x14ac:dyDescent="0.2">
      <c r="B60167" s="88"/>
      <c r="C60167" s="88"/>
      <c r="D60167" s="88"/>
      <c r="E60167" s="88"/>
      <c r="F60167" s="88"/>
      <c r="G60167" s="88"/>
      <c r="H60167" s="88"/>
      <c r="I60167" s="88"/>
      <c r="J60167" s="88"/>
      <c r="K60167" s="88"/>
    </row>
    <row r="60168" spans="2:11" hidden="1" x14ac:dyDescent="0.2">
      <c r="B60168" s="88"/>
      <c r="C60168" s="88"/>
      <c r="D60168" s="88"/>
      <c r="E60168" s="88"/>
      <c r="F60168" s="88"/>
      <c r="G60168" s="88"/>
      <c r="H60168" s="88"/>
      <c r="I60168" s="88"/>
      <c r="J60168" s="88"/>
      <c r="K60168" s="88"/>
    </row>
    <row r="60169" spans="2:11" hidden="1" x14ac:dyDescent="0.2">
      <c r="B60169" s="88"/>
      <c r="C60169" s="88"/>
      <c r="D60169" s="88"/>
      <c r="E60169" s="88"/>
      <c r="F60169" s="88"/>
      <c r="G60169" s="88"/>
      <c r="H60169" s="88"/>
      <c r="I60169" s="88"/>
      <c r="J60169" s="88"/>
      <c r="K60169" s="88"/>
    </row>
    <row r="60170" spans="2:11" hidden="1" x14ac:dyDescent="0.2">
      <c r="B60170" s="88"/>
      <c r="C60170" s="88"/>
      <c r="D60170" s="88"/>
      <c r="E60170" s="88"/>
      <c r="F60170" s="88"/>
      <c r="G60170" s="88"/>
      <c r="H60170" s="88"/>
      <c r="I60170" s="88"/>
      <c r="J60170" s="88"/>
      <c r="K60170" s="88"/>
    </row>
    <row r="60171" spans="2:11" hidden="1" x14ac:dyDescent="0.2">
      <c r="B60171" s="88"/>
      <c r="C60171" s="88"/>
      <c r="D60171" s="88"/>
      <c r="E60171" s="88"/>
      <c r="F60171" s="88"/>
      <c r="G60171" s="88"/>
      <c r="H60171" s="88"/>
      <c r="I60171" s="88"/>
      <c r="J60171" s="88"/>
      <c r="K60171" s="88"/>
    </row>
    <row r="60172" spans="2:11" hidden="1" x14ac:dyDescent="0.2">
      <c r="B60172" s="88"/>
      <c r="C60172" s="88"/>
      <c r="D60172" s="88"/>
      <c r="E60172" s="88"/>
      <c r="F60172" s="88"/>
      <c r="G60172" s="88"/>
      <c r="H60172" s="88"/>
      <c r="I60172" s="88"/>
      <c r="J60172" s="88"/>
      <c r="K60172" s="88"/>
    </row>
    <row r="60173" spans="2:11" hidden="1" x14ac:dyDescent="0.2">
      <c r="B60173" s="88"/>
      <c r="C60173" s="88"/>
      <c r="D60173" s="88"/>
      <c r="E60173" s="88"/>
      <c r="F60173" s="88"/>
      <c r="G60173" s="88"/>
      <c r="H60173" s="88"/>
      <c r="I60173" s="88"/>
      <c r="J60173" s="88"/>
      <c r="K60173" s="88"/>
    </row>
    <row r="60174" spans="2:11" hidden="1" x14ac:dyDescent="0.2">
      <c r="B60174" s="88"/>
      <c r="C60174" s="88"/>
      <c r="D60174" s="88"/>
      <c r="E60174" s="88"/>
      <c r="F60174" s="88"/>
      <c r="G60174" s="88"/>
      <c r="H60174" s="88"/>
      <c r="I60174" s="88"/>
      <c r="J60174" s="88"/>
      <c r="K60174" s="88"/>
    </row>
    <row r="60175" spans="2:11" hidden="1" x14ac:dyDescent="0.2">
      <c r="B60175" s="88"/>
      <c r="C60175" s="88"/>
      <c r="D60175" s="88"/>
      <c r="E60175" s="88"/>
      <c r="F60175" s="88"/>
      <c r="G60175" s="88"/>
      <c r="H60175" s="88"/>
      <c r="I60175" s="88"/>
      <c r="J60175" s="88"/>
      <c r="K60175" s="88"/>
    </row>
    <row r="60176" spans="2:11" hidden="1" x14ac:dyDescent="0.2">
      <c r="B60176" s="88"/>
      <c r="C60176" s="88"/>
      <c r="D60176" s="88"/>
      <c r="E60176" s="88"/>
      <c r="F60176" s="88"/>
      <c r="G60176" s="88"/>
      <c r="H60176" s="88"/>
      <c r="I60176" s="88"/>
      <c r="J60176" s="88"/>
      <c r="K60176" s="88"/>
    </row>
    <row r="60177" spans="2:11" hidden="1" x14ac:dyDescent="0.2">
      <c r="B60177" s="88"/>
      <c r="C60177" s="88"/>
      <c r="D60177" s="88"/>
      <c r="E60177" s="88"/>
      <c r="F60177" s="88"/>
      <c r="G60177" s="88"/>
      <c r="H60177" s="88"/>
      <c r="I60177" s="88"/>
      <c r="J60177" s="88"/>
      <c r="K60177" s="88"/>
    </row>
    <row r="60178" spans="2:11" hidden="1" x14ac:dyDescent="0.2">
      <c r="B60178" s="88"/>
      <c r="C60178" s="88"/>
      <c r="D60178" s="88"/>
      <c r="E60178" s="88"/>
      <c r="F60178" s="88"/>
      <c r="G60178" s="88"/>
      <c r="H60178" s="88"/>
      <c r="I60178" s="88"/>
      <c r="J60178" s="88"/>
      <c r="K60178" s="88"/>
    </row>
    <row r="60179" spans="2:11" hidden="1" x14ac:dyDescent="0.2">
      <c r="B60179" s="88"/>
      <c r="C60179" s="88"/>
      <c r="D60179" s="88"/>
      <c r="E60179" s="88"/>
      <c r="F60179" s="88"/>
      <c r="G60179" s="88"/>
      <c r="H60179" s="88"/>
      <c r="I60179" s="88"/>
      <c r="J60179" s="88"/>
      <c r="K60179" s="88"/>
    </row>
    <row r="60180" spans="2:11" hidden="1" x14ac:dyDescent="0.2">
      <c r="B60180" s="88"/>
      <c r="C60180" s="88"/>
      <c r="D60180" s="88"/>
      <c r="E60180" s="88"/>
      <c r="F60180" s="88"/>
      <c r="G60180" s="88"/>
      <c r="H60180" s="88"/>
      <c r="I60180" s="88"/>
      <c r="J60180" s="88"/>
      <c r="K60180" s="88"/>
    </row>
    <row r="60181" spans="2:11" hidden="1" x14ac:dyDescent="0.2">
      <c r="B60181" s="88"/>
      <c r="C60181" s="88"/>
      <c r="D60181" s="88"/>
      <c r="E60181" s="88"/>
      <c r="F60181" s="88"/>
      <c r="G60181" s="88"/>
      <c r="H60181" s="88"/>
      <c r="I60181" s="88"/>
      <c r="J60181" s="88"/>
      <c r="K60181" s="88"/>
    </row>
    <row r="60182" spans="2:11" hidden="1" x14ac:dyDescent="0.2">
      <c r="B60182" s="88"/>
      <c r="C60182" s="88"/>
      <c r="D60182" s="88"/>
      <c r="E60182" s="88"/>
      <c r="F60182" s="88"/>
      <c r="G60182" s="88"/>
      <c r="H60182" s="88"/>
      <c r="I60182" s="88"/>
      <c r="J60182" s="88"/>
      <c r="K60182" s="88"/>
    </row>
    <row r="60183" spans="2:11" hidden="1" x14ac:dyDescent="0.2">
      <c r="B60183" s="88"/>
      <c r="C60183" s="88"/>
      <c r="D60183" s="88"/>
      <c r="E60183" s="88"/>
      <c r="F60183" s="88"/>
      <c r="G60183" s="88"/>
      <c r="H60183" s="88"/>
      <c r="I60183" s="88"/>
      <c r="J60183" s="88"/>
      <c r="K60183" s="88"/>
    </row>
    <row r="60184" spans="2:11" hidden="1" x14ac:dyDescent="0.2">
      <c r="B60184" s="88"/>
      <c r="C60184" s="88"/>
      <c r="D60184" s="88"/>
      <c r="E60184" s="88"/>
      <c r="F60184" s="88"/>
      <c r="G60184" s="88"/>
      <c r="H60184" s="88"/>
      <c r="I60184" s="88"/>
      <c r="J60184" s="88"/>
      <c r="K60184" s="88"/>
    </row>
    <row r="60185" spans="2:11" hidden="1" x14ac:dyDescent="0.2">
      <c r="B60185" s="88"/>
      <c r="C60185" s="88"/>
      <c r="D60185" s="88"/>
      <c r="E60185" s="88"/>
      <c r="F60185" s="88"/>
      <c r="G60185" s="88"/>
      <c r="H60185" s="88"/>
      <c r="I60185" s="88"/>
      <c r="J60185" s="88"/>
      <c r="K60185" s="88"/>
    </row>
    <row r="60186" spans="2:11" hidden="1" x14ac:dyDescent="0.2">
      <c r="B60186" s="88"/>
      <c r="C60186" s="88"/>
      <c r="D60186" s="88"/>
      <c r="E60186" s="88"/>
      <c r="F60186" s="88"/>
      <c r="G60186" s="88"/>
      <c r="H60186" s="88"/>
      <c r="I60186" s="88"/>
      <c r="J60186" s="88"/>
      <c r="K60186" s="88"/>
    </row>
    <row r="60187" spans="2:11" hidden="1" x14ac:dyDescent="0.2">
      <c r="B60187" s="88"/>
      <c r="C60187" s="88"/>
      <c r="D60187" s="88"/>
      <c r="E60187" s="88"/>
      <c r="F60187" s="88"/>
      <c r="G60187" s="88"/>
      <c r="H60187" s="88"/>
      <c r="I60187" s="88"/>
      <c r="J60187" s="88"/>
      <c r="K60187" s="88"/>
    </row>
    <row r="60188" spans="2:11" hidden="1" x14ac:dyDescent="0.2">
      <c r="B60188" s="88"/>
      <c r="C60188" s="88"/>
      <c r="D60188" s="88"/>
      <c r="E60188" s="88"/>
      <c r="F60188" s="88"/>
      <c r="G60188" s="88"/>
      <c r="H60188" s="88"/>
      <c r="I60188" s="88"/>
      <c r="J60188" s="88"/>
      <c r="K60188" s="88"/>
    </row>
    <row r="60189" spans="2:11" hidden="1" x14ac:dyDescent="0.2">
      <c r="B60189" s="88"/>
      <c r="C60189" s="88"/>
      <c r="D60189" s="88"/>
      <c r="E60189" s="88"/>
      <c r="F60189" s="88"/>
      <c r="G60189" s="88"/>
      <c r="H60189" s="88"/>
      <c r="I60189" s="88"/>
      <c r="J60189" s="88"/>
      <c r="K60189" s="88"/>
    </row>
    <row r="60190" spans="2:11" hidden="1" x14ac:dyDescent="0.2">
      <c r="B60190" s="88"/>
      <c r="C60190" s="88"/>
      <c r="D60190" s="88"/>
      <c r="E60190" s="88"/>
      <c r="F60190" s="88"/>
      <c r="G60190" s="88"/>
      <c r="H60190" s="88"/>
      <c r="I60190" s="88"/>
      <c r="J60190" s="88"/>
      <c r="K60190" s="88"/>
    </row>
    <row r="60191" spans="2:11" hidden="1" x14ac:dyDescent="0.2">
      <c r="B60191" s="88"/>
      <c r="C60191" s="88"/>
      <c r="D60191" s="88"/>
      <c r="E60191" s="88"/>
      <c r="F60191" s="88"/>
      <c r="G60191" s="88"/>
      <c r="H60191" s="88"/>
      <c r="I60191" s="88"/>
      <c r="J60191" s="88"/>
      <c r="K60191" s="88"/>
    </row>
    <row r="60192" spans="2:11" hidden="1" x14ac:dyDescent="0.2">
      <c r="B60192" s="88"/>
      <c r="C60192" s="88"/>
      <c r="D60192" s="88"/>
      <c r="E60192" s="88"/>
      <c r="F60192" s="88"/>
      <c r="G60192" s="88"/>
      <c r="H60192" s="88"/>
      <c r="I60192" s="88"/>
      <c r="J60192" s="88"/>
      <c r="K60192" s="88"/>
    </row>
    <row r="60193" spans="2:11" hidden="1" x14ac:dyDescent="0.2">
      <c r="B60193" s="88"/>
      <c r="C60193" s="88"/>
      <c r="D60193" s="88"/>
      <c r="E60193" s="88"/>
      <c r="F60193" s="88"/>
      <c r="G60193" s="88"/>
      <c r="H60193" s="88"/>
      <c r="I60193" s="88"/>
      <c r="J60193" s="88"/>
      <c r="K60193" s="88"/>
    </row>
    <row r="60194" spans="2:11" hidden="1" x14ac:dyDescent="0.2">
      <c r="B60194" s="88"/>
      <c r="C60194" s="88"/>
      <c r="D60194" s="88"/>
      <c r="E60194" s="88"/>
      <c r="F60194" s="88"/>
      <c r="G60194" s="88"/>
      <c r="H60194" s="88"/>
      <c r="I60194" s="88"/>
      <c r="J60194" s="88"/>
      <c r="K60194" s="88"/>
    </row>
    <row r="60195" spans="2:11" hidden="1" x14ac:dyDescent="0.2">
      <c r="B60195" s="88"/>
      <c r="C60195" s="88"/>
      <c r="D60195" s="88"/>
      <c r="E60195" s="88"/>
      <c r="F60195" s="88"/>
      <c r="G60195" s="88"/>
      <c r="H60195" s="88"/>
      <c r="I60195" s="88"/>
      <c r="J60195" s="88"/>
      <c r="K60195" s="88"/>
    </row>
    <row r="60196" spans="2:11" hidden="1" x14ac:dyDescent="0.2">
      <c r="B60196" s="88"/>
      <c r="C60196" s="88"/>
      <c r="D60196" s="88"/>
      <c r="E60196" s="88"/>
      <c r="F60196" s="88"/>
      <c r="G60196" s="88"/>
      <c r="H60196" s="88"/>
      <c r="I60196" s="88"/>
      <c r="J60196" s="88"/>
      <c r="K60196" s="88"/>
    </row>
    <row r="60197" spans="2:11" hidden="1" x14ac:dyDescent="0.2">
      <c r="B60197" s="88"/>
      <c r="C60197" s="88"/>
      <c r="D60197" s="88"/>
      <c r="E60197" s="88"/>
      <c r="F60197" s="88"/>
      <c r="G60197" s="88"/>
      <c r="H60197" s="88"/>
      <c r="I60197" s="88"/>
      <c r="J60197" s="88"/>
      <c r="K60197" s="88"/>
    </row>
    <row r="60198" spans="2:11" hidden="1" x14ac:dyDescent="0.2">
      <c r="B60198" s="88"/>
      <c r="C60198" s="88"/>
      <c r="D60198" s="88"/>
      <c r="E60198" s="88"/>
      <c r="F60198" s="88"/>
      <c r="G60198" s="88"/>
      <c r="H60198" s="88"/>
      <c r="I60198" s="88"/>
      <c r="J60198" s="88"/>
      <c r="K60198" s="88"/>
    </row>
    <row r="60199" spans="2:11" hidden="1" x14ac:dyDescent="0.2">
      <c r="B60199" s="88"/>
      <c r="C60199" s="88"/>
      <c r="D60199" s="88"/>
      <c r="E60199" s="88"/>
      <c r="F60199" s="88"/>
      <c r="G60199" s="88"/>
      <c r="H60199" s="88"/>
      <c r="I60199" s="88"/>
      <c r="J60199" s="88"/>
      <c r="K60199" s="88"/>
    </row>
    <row r="60200" spans="2:11" hidden="1" x14ac:dyDescent="0.2">
      <c r="B60200" s="88"/>
      <c r="C60200" s="88"/>
      <c r="D60200" s="88"/>
      <c r="E60200" s="88"/>
      <c r="F60200" s="88"/>
      <c r="G60200" s="88"/>
      <c r="H60200" s="88"/>
      <c r="I60200" s="88"/>
      <c r="J60200" s="88"/>
      <c r="K60200" s="88"/>
    </row>
    <row r="60201" spans="2:11" hidden="1" x14ac:dyDescent="0.2">
      <c r="B60201" s="88"/>
      <c r="C60201" s="88"/>
      <c r="D60201" s="88"/>
      <c r="E60201" s="88"/>
      <c r="F60201" s="88"/>
      <c r="G60201" s="88"/>
      <c r="H60201" s="88"/>
      <c r="I60201" s="88"/>
      <c r="J60201" s="88"/>
      <c r="K60201" s="88"/>
    </row>
    <row r="60202" spans="2:11" hidden="1" x14ac:dyDescent="0.2">
      <c r="B60202" s="88"/>
      <c r="C60202" s="88"/>
      <c r="D60202" s="88"/>
      <c r="E60202" s="88"/>
      <c r="F60202" s="88"/>
      <c r="G60202" s="88"/>
      <c r="H60202" s="88"/>
      <c r="I60202" s="88"/>
      <c r="J60202" s="88"/>
      <c r="K60202" s="88"/>
    </row>
    <row r="60203" spans="2:11" hidden="1" x14ac:dyDescent="0.2">
      <c r="B60203" s="88"/>
      <c r="C60203" s="88"/>
      <c r="D60203" s="88"/>
      <c r="E60203" s="88"/>
      <c r="F60203" s="88"/>
      <c r="G60203" s="88"/>
      <c r="H60203" s="88"/>
      <c r="I60203" s="88"/>
      <c r="J60203" s="88"/>
      <c r="K60203" s="88"/>
    </row>
    <row r="60204" spans="2:11" hidden="1" x14ac:dyDescent="0.2">
      <c r="B60204" s="88"/>
      <c r="C60204" s="88"/>
      <c r="D60204" s="88"/>
      <c r="E60204" s="88"/>
      <c r="F60204" s="88"/>
      <c r="G60204" s="88"/>
      <c r="H60204" s="88"/>
      <c r="I60204" s="88"/>
      <c r="J60204" s="88"/>
      <c r="K60204" s="88"/>
    </row>
    <row r="60205" spans="2:11" hidden="1" x14ac:dyDescent="0.2">
      <c r="B60205" s="88"/>
      <c r="C60205" s="88"/>
      <c r="D60205" s="88"/>
      <c r="E60205" s="88"/>
      <c r="F60205" s="88"/>
      <c r="G60205" s="88"/>
      <c r="H60205" s="88"/>
      <c r="I60205" s="88"/>
      <c r="J60205" s="88"/>
      <c r="K60205" s="88"/>
    </row>
    <row r="60206" spans="2:11" hidden="1" x14ac:dyDescent="0.2">
      <c r="B60206" s="88"/>
      <c r="C60206" s="88"/>
      <c r="D60206" s="88"/>
      <c r="E60206" s="88"/>
      <c r="F60206" s="88"/>
      <c r="G60206" s="88"/>
      <c r="H60206" s="88"/>
      <c r="I60206" s="88"/>
      <c r="J60206" s="88"/>
      <c r="K60206" s="88"/>
    </row>
    <row r="60207" spans="2:11" hidden="1" x14ac:dyDescent="0.2">
      <c r="B60207" s="88"/>
      <c r="C60207" s="88"/>
      <c r="D60207" s="88"/>
      <c r="E60207" s="88"/>
      <c r="F60207" s="88"/>
      <c r="G60207" s="88"/>
      <c r="H60207" s="88"/>
      <c r="I60207" s="88"/>
      <c r="J60207" s="88"/>
      <c r="K60207" s="88"/>
    </row>
    <row r="60208" spans="2:11" hidden="1" x14ac:dyDescent="0.2">
      <c r="B60208" s="88"/>
      <c r="C60208" s="88"/>
      <c r="D60208" s="88"/>
      <c r="E60208" s="88"/>
      <c r="F60208" s="88"/>
      <c r="G60208" s="88"/>
      <c r="H60208" s="88"/>
      <c r="I60208" s="88"/>
      <c r="J60208" s="88"/>
      <c r="K60208" s="88"/>
    </row>
    <row r="60209" spans="2:11" hidden="1" x14ac:dyDescent="0.2">
      <c r="B60209" s="88"/>
      <c r="C60209" s="88"/>
      <c r="D60209" s="88"/>
      <c r="E60209" s="88"/>
      <c r="F60209" s="88"/>
      <c r="G60209" s="88"/>
      <c r="H60209" s="88"/>
      <c r="I60209" s="88"/>
      <c r="J60209" s="88"/>
      <c r="K60209" s="88"/>
    </row>
    <row r="60210" spans="2:11" hidden="1" x14ac:dyDescent="0.2">
      <c r="B60210" s="88"/>
      <c r="C60210" s="88"/>
      <c r="D60210" s="88"/>
      <c r="E60210" s="88"/>
      <c r="F60210" s="88"/>
      <c r="G60210" s="88"/>
      <c r="H60210" s="88"/>
      <c r="I60210" s="88"/>
      <c r="J60210" s="88"/>
      <c r="K60210" s="88"/>
    </row>
    <row r="60211" spans="2:11" hidden="1" x14ac:dyDescent="0.2">
      <c r="B60211" s="88"/>
      <c r="C60211" s="88"/>
      <c r="D60211" s="88"/>
      <c r="E60211" s="88"/>
      <c r="F60211" s="88"/>
      <c r="G60211" s="88"/>
      <c r="H60211" s="88"/>
      <c r="I60211" s="88"/>
      <c r="J60211" s="88"/>
      <c r="K60211" s="88"/>
    </row>
    <row r="60212" spans="2:11" hidden="1" x14ac:dyDescent="0.2">
      <c r="B60212" s="88"/>
      <c r="C60212" s="88"/>
      <c r="D60212" s="88"/>
      <c r="E60212" s="88"/>
      <c r="F60212" s="88"/>
      <c r="G60212" s="88"/>
      <c r="H60212" s="88"/>
      <c r="I60212" s="88"/>
      <c r="J60212" s="88"/>
      <c r="K60212" s="88"/>
    </row>
    <row r="60213" spans="2:11" hidden="1" x14ac:dyDescent="0.2">
      <c r="B60213" s="88"/>
      <c r="C60213" s="88"/>
      <c r="D60213" s="88"/>
      <c r="E60213" s="88"/>
      <c r="F60213" s="88"/>
      <c r="G60213" s="88"/>
      <c r="H60213" s="88"/>
      <c r="I60213" s="88"/>
      <c r="J60213" s="88"/>
      <c r="K60213" s="88"/>
    </row>
    <row r="60214" spans="2:11" hidden="1" x14ac:dyDescent="0.2">
      <c r="B60214" s="88"/>
      <c r="C60214" s="88"/>
      <c r="D60214" s="88"/>
      <c r="E60214" s="88"/>
      <c r="F60214" s="88"/>
      <c r="G60214" s="88"/>
      <c r="H60214" s="88"/>
      <c r="I60214" s="88"/>
      <c r="J60214" s="88"/>
      <c r="K60214" s="88"/>
    </row>
    <row r="60215" spans="2:11" hidden="1" x14ac:dyDescent="0.2">
      <c r="B60215" s="88"/>
      <c r="C60215" s="88"/>
      <c r="D60215" s="88"/>
      <c r="E60215" s="88"/>
      <c r="F60215" s="88"/>
      <c r="G60215" s="88"/>
      <c r="H60215" s="88"/>
      <c r="I60215" s="88"/>
      <c r="J60215" s="88"/>
      <c r="K60215" s="88"/>
    </row>
    <row r="60216" spans="2:11" hidden="1" x14ac:dyDescent="0.2">
      <c r="B60216" s="88"/>
      <c r="C60216" s="88"/>
      <c r="D60216" s="88"/>
      <c r="E60216" s="88"/>
      <c r="F60216" s="88"/>
      <c r="G60216" s="88"/>
      <c r="H60216" s="88"/>
      <c r="I60216" s="88"/>
      <c r="J60216" s="88"/>
      <c r="K60216" s="88"/>
    </row>
    <row r="60217" spans="2:11" hidden="1" x14ac:dyDescent="0.2">
      <c r="B60217" s="88"/>
      <c r="C60217" s="88"/>
      <c r="D60217" s="88"/>
      <c r="E60217" s="88"/>
      <c r="F60217" s="88"/>
      <c r="G60217" s="88"/>
      <c r="H60217" s="88"/>
      <c r="I60217" s="88"/>
      <c r="J60217" s="88"/>
      <c r="K60217" s="88"/>
    </row>
    <row r="60218" spans="2:11" hidden="1" x14ac:dyDescent="0.2">
      <c r="B60218" s="88"/>
      <c r="C60218" s="88"/>
      <c r="D60218" s="88"/>
      <c r="E60218" s="88"/>
      <c r="F60218" s="88"/>
      <c r="G60218" s="88"/>
      <c r="H60218" s="88"/>
      <c r="I60218" s="88"/>
      <c r="J60218" s="88"/>
      <c r="K60218" s="88"/>
    </row>
    <row r="60219" spans="2:11" hidden="1" x14ac:dyDescent="0.2">
      <c r="B60219" s="88"/>
      <c r="C60219" s="88"/>
      <c r="D60219" s="88"/>
      <c r="E60219" s="88"/>
      <c r="F60219" s="88"/>
      <c r="G60219" s="88"/>
      <c r="H60219" s="88"/>
      <c r="I60219" s="88"/>
      <c r="J60219" s="88"/>
      <c r="K60219" s="88"/>
    </row>
    <row r="60220" spans="2:11" hidden="1" x14ac:dyDescent="0.2">
      <c r="B60220" s="88"/>
      <c r="C60220" s="88"/>
      <c r="D60220" s="88"/>
      <c r="E60220" s="88"/>
      <c r="F60220" s="88"/>
      <c r="G60220" s="88"/>
      <c r="H60220" s="88"/>
      <c r="I60220" s="88"/>
      <c r="J60220" s="88"/>
      <c r="K60220" s="88"/>
    </row>
    <row r="60221" spans="2:11" hidden="1" x14ac:dyDescent="0.2">
      <c r="B60221" s="88"/>
      <c r="C60221" s="88"/>
      <c r="D60221" s="88"/>
      <c r="E60221" s="88"/>
      <c r="F60221" s="88"/>
      <c r="G60221" s="88"/>
      <c r="H60221" s="88"/>
      <c r="I60221" s="88"/>
      <c r="J60221" s="88"/>
      <c r="K60221" s="88"/>
    </row>
    <row r="60222" spans="2:11" hidden="1" x14ac:dyDescent="0.2">
      <c r="B60222" s="88"/>
      <c r="C60222" s="88"/>
      <c r="D60222" s="88"/>
      <c r="E60222" s="88"/>
      <c r="F60222" s="88"/>
      <c r="G60222" s="88"/>
      <c r="H60222" s="88"/>
      <c r="I60222" s="88"/>
      <c r="J60222" s="88"/>
      <c r="K60222" s="88"/>
    </row>
    <row r="60223" spans="2:11" hidden="1" x14ac:dyDescent="0.2">
      <c r="B60223" s="88"/>
      <c r="C60223" s="88"/>
      <c r="D60223" s="88"/>
      <c r="E60223" s="88"/>
      <c r="F60223" s="88"/>
      <c r="G60223" s="88"/>
      <c r="H60223" s="88"/>
      <c r="I60223" s="88"/>
      <c r="J60223" s="88"/>
      <c r="K60223" s="88"/>
    </row>
    <row r="60224" spans="2:11" hidden="1" x14ac:dyDescent="0.2">
      <c r="B60224" s="88"/>
      <c r="C60224" s="88"/>
      <c r="D60224" s="88"/>
      <c r="E60224" s="88"/>
      <c r="F60224" s="88"/>
      <c r="G60224" s="88"/>
      <c r="H60224" s="88"/>
      <c r="I60224" s="88"/>
      <c r="J60224" s="88"/>
      <c r="K60224" s="88"/>
    </row>
    <row r="60225" spans="2:11" hidden="1" x14ac:dyDescent="0.2">
      <c r="B60225" s="88"/>
      <c r="C60225" s="88"/>
      <c r="D60225" s="88"/>
      <c r="E60225" s="88"/>
      <c r="F60225" s="88"/>
      <c r="G60225" s="88"/>
      <c r="H60225" s="88"/>
      <c r="I60225" s="88"/>
      <c r="J60225" s="88"/>
      <c r="K60225" s="88"/>
    </row>
    <row r="60226" spans="2:11" hidden="1" x14ac:dyDescent="0.2">
      <c r="B60226" s="88"/>
      <c r="C60226" s="88"/>
      <c r="D60226" s="88"/>
      <c r="E60226" s="88"/>
      <c r="F60226" s="88"/>
      <c r="G60226" s="88"/>
      <c r="H60226" s="88"/>
      <c r="I60226" s="88"/>
      <c r="J60226" s="88"/>
      <c r="K60226" s="88"/>
    </row>
    <row r="60227" spans="2:11" hidden="1" x14ac:dyDescent="0.2">
      <c r="B60227" s="88"/>
      <c r="C60227" s="88"/>
      <c r="D60227" s="88"/>
      <c r="E60227" s="88"/>
      <c r="F60227" s="88"/>
      <c r="G60227" s="88"/>
      <c r="H60227" s="88"/>
      <c r="I60227" s="88"/>
      <c r="J60227" s="88"/>
      <c r="K60227" s="88"/>
    </row>
    <row r="60228" spans="2:11" hidden="1" x14ac:dyDescent="0.2">
      <c r="B60228" s="88"/>
      <c r="C60228" s="88"/>
      <c r="D60228" s="88"/>
      <c r="E60228" s="88"/>
      <c r="F60228" s="88"/>
      <c r="G60228" s="88"/>
      <c r="H60228" s="88"/>
      <c r="I60228" s="88"/>
      <c r="J60228" s="88"/>
      <c r="K60228" s="88"/>
    </row>
    <row r="60229" spans="2:11" hidden="1" x14ac:dyDescent="0.2">
      <c r="B60229" s="88"/>
      <c r="C60229" s="88"/>
      <c r="D60229" s="88"/>
      <c r="E60229" s="88"/>
      <c r="F60229" s="88"/>
      <c r="G60229" s="88"/>
      <c r="H60229" s="88"/>
      <c r="I60229" s="88"/>
      <c r="J60229" s="88"/>
      <c r="K60229" s="88"/>
    </row>
    <row r="60230" spans="2:11" hidden="1" x14ac:dyDescent="0.2">
      <c r="B60230" s="88"/>
      <c r="C60230" s="88"/>
      <c r="D60230" s="88"/>
      <c r="E60230" s="88"/>
      <c r="F60230" s="88"/>
      <c r="G60230" s="88"/>
      <c r="H60230" s="88"/>
      <c r="I60230" s="88"/>
      <c r="J60230" s="88"/>
      <c r="K60230" s="88"/>
    </row>
    <row r="60231" spans="2:11" hidden="1" x14ac:dyDescent="0.2">
      <c r="B60231" s="88"/>
      <c r="C60231" s="88"/>
      <c r="D60231" s="88"/>
      <c r="E60231" s="88"/>
      <c r="F60231" s="88"/>
      <c r="G60231" s="88"/>
      <c r="H60231" s="88"/>
      <c r="I60231" s="88"/>
      <c r="J60231" s="88"/>
      <c r="K60231" s="88"/>
    </row>
    <row r="60232" spans="2:11" hidden="1" x14ac:dyDescent="0.2">
      <c r="B60232" s="88"/>
      <c r="C60232" s="88"/>
      <c r="D60232" s="88"/>
      <c r="E60232" s="88"/>
      <c r="F60232" s="88"/>
      <c r="G60232" s="88"/>
      <c r="H60232" s="88"/>
      <c r="I60232" s="88"/>
      <c r="J60232" s="88"/>
      <c r="K60232" s="88"/>
    </row>
    <row r="60233" spans="2:11" hidden="1" x14ac:dyDescent="0.2">
      <c r="B60233" s="88"/>
      <c r="C60233" s="88"/>
      <c r="D60233" s="88"/>
      <c r="E60233" s="88"/>
      <c r="F60233" s="88"/>
      <c r="G60233" s="88"/>
      <c r="H60233" s="88"/>
      <c r="I60233" s="88"/>
      <c r="J60233" s="88"/>
      <c r="K60233" s="88"/>
    </row>
    <row r="60234" spans="2:11" hidden="1" x14ac:dyDescent="0.2">
      <c r="B60234" s="88"/>
      <c r="C60234" s="88"/>
      <c r="D60234" s="88"/>
      <c r="E60234" s="88"/>
      <c r="F60234" s="88"/>
      <c r="G60234" s="88"/>
      <c r="H60234" s="88"/>
      <c r="I60234" s="88"/>
      <c r="J60234" s="88"/>
      <c r="K60234" s="88"/>
    </row>
    <row r="60235" spans="2:11" hidden="1" x14ac:dyDescent="0.2">
      <c r="B60235" s="88"/>
      <c r="C60235" s="88"/>
      <c r="D60235" s="88"/>
      <c r="E60235" s="88"/>
      <c r="F60235" s="88"/>
      <c r="G60235" s="88"/>
      <c r="H60235" s="88"/>
      <c r="I60235" s="88"/>
      <c r="J60235" s="88"/>
      <c r="K60235" s="88"/>
    </row>
    <row r="60236" spans="2:11" hidden="1" x14ac:dyDescent="0.2">
      <c r="B60236" s="88"/>
      <c r="C60236" s="88"/>
      <c r="D60236" s="88"/>
      <c r="E60236" s="88"/>
      <c r="F60236" s="88"/>
      <c r="G60236" s="88"/>
      <c r="H60236" s="88"/>
      <c r="I60236" s="88"/>
      <c r="J60236" s="88"/>
      <c r="K60236" s="88"/>
    </row>
    <row r="60237" spans="2:11" hidden="1" x14ac:dyDescent="0.2">
      <c r="B60237" s="88"/>
      <c r="C60237" s="88"/>
      <c r="D60237" s="88"/>
      <c r="E60237" s="88"/>
      <c r="F60237" s="88"/>
      <c r="G60237" s="88"/>
      <c r="H60237" s="88"/>
      <c r="I60237" s="88"/>
      <c r="J60237" s="88"/>
      <c r="K60237" s="88"/>
    </row>
    <row r="60238" spans="2:11" hidden="1" x14ac:dyDescent="0.2">
      <c r="B60238" s="88"/>
      <c r="C60238" s="88"/>
      <c r="D60238" s="88"/>
      <c r="E60238" s="88"/>
      <c r="F60238" s="88"/>
      <c r="G60238" s="88"/>
      <c r="H60238" s="88"/>
      <c r="I60238" s="88"/>
      <c r="J60238" s="88"/>
      <c r="K60238" s="88"/>
    </row>
    <row r="60239" spans="2:11" hidden="1" x14ac:dyDescent="0.2">
      <c r="B60239" s="88"/>
      <c r="C60239" s="88"/>
      <c r="D60239" s="88"/>
      <c r="E60239" s="88"/>
      <c r="F60239" s="88"/>
      <c r="G60239" s="88"/>
      <c r="H60239" s="88"/>
      <c r="I60239" s="88"/>
      <c r="J60239" s="88"/>
      <c r="K60239" s="88"/>
    </row>
    <row r="60240" spans="2:11" hidden="1" x14ac:dyDescent="0.2">
      <c r="B60240" s="88"/>
      <c r="C60240" s="88"/>
      <c r="D60240" s="88"/>
      <c r="E60240" s="88"/>
      <c r="F60240" s="88"/>
      <c r="G60240" s="88"/>
      <c r="H60240" s="88"/>
      <c r="I60240" s="88"/>
      <c r="J60240" s="88"/>
      <c r="K60240" s="88"/>
    </row>
    <row r="60241" spans="2:11" hidden="1" x14ac:dyDescent="0.2">
      <c r="B60241" s="88"/>
      <c r="C60241" s="88"/>
      <c r="D60241" s="88"/>
      <c r="E60241" s="88"/>
      <c r="F60241" s="88"/>
      <c r="G60241" s="88"/>
      <c r="H60241" s="88"/>
      <c r="I60241" s="88"/>
      <c r="J60241" s="88"/>
      <c r="K60241" s="88"/>
    </row>
    <row r="60242" spans="2:11" hidden="1" x14ac:dyDescent="0.2">
      <c r="B60242" s="88"/>
      <c r="C60242" s="88"/>
      <c r="D60242" s="88"/>
      <c r="E60242" s="88"/>
      <c r="F60242" s="88"/>
      <c r="G60242" s="88"/>
      <c r="H60242" s="88"/>
      <c r="I60242" s="88"/>
      <c r="J60242" s="88"/>
      <c r="K60242" s="88"/>
    </row>
    <row r="60243" spans="2:11" hidden="1" x14ac:dyDescent="0.2">
      <c r="B60243" s="88"/>
      <c r="C60243" s="88"/>
      <c r="D60243" s="88"/>
      <c r="E60243" s="88"/>
      <c r="F60243" s="88"/>
      <c r="G60243" s="88"/>
      <c r="H60243" s="88"/>
      <c r="I60243" s="88"/>
      <c r="J60243" s="88"/>
      <c r="K60243" s="88"/>
    </row>
    <row r="60244" spans="2:11" hidden="1" x14ac:dyDescent="0.2">
      <c r="B60244" s="88"/>
      <c r="C60244" s="88"/>
      <c r="D60244" s="88"/>
      <c r="E60244" s="88"/>
      <c r="F60244" s="88"/>
      <c r="G60244" s="88"/>
      <c r="H60244" s="88"/>
      <c r="I60244" s="88"/>
      <c r="J60244" s="88"/>
      <c r="K60244" s="88"/>
    </row>
    <row r="60245" spans="2:11" hidden="1" x14ac:dyDescent="0.2">
      <c r="B60245" s="88"/>
      <c r="C60245" s="88"/>
      <c r="D60245" s="88"/>
      <c r="E60245" s="88"/>
      <c r="F60245" s="88"/>
      <c r="G60245" s="88"/>
      <c r="H60245" s="88"/>
      <c r="I60245" s="88"/>
      <c r="J60245" s="88"/>
      <c r="K60245" s="88"/>
    </row>
    <row r="60246" spans="2:11" hidden="1" x14ac:dyDescent="0.2">
      <c r="B60246" s="88"/>
      <c r="C60246" s="88"/>
      <c r="D60246" s="88"/>
      <c r="E60246" s="88"/>
      <c r="F60246" s="88"/>
      <c r="G60246" s="88"/>
      <c r="H60246" s="88"/>
      <c r="I60246" s="88"/>
      <c r="J60246" s="88"/>
      <c r="K60246" s="88"/>
    </row>
    <row r="60247" spans="2:11" hidden="1" x14ac:dyDescent="0.2">
      <c r="B60247" s="88"/>
      <c r="C60247" s="88"/>
      <c r="D60247" s="88"/>
      <c r="E60247" s="88"/>
      <c r="F60247" s="88"/>
      <c r="G60247" s="88"/>
      <c r="H60247" s="88"/>
      <c r="I60247" s="88"/>
      <c r="J60247" s="88"/>
      <c r="K60247" s="88"/>
    </row>
    <row r="60248" spans="2:11" hidden="1" x14ac:dyDescent="0.2">
      <c r="B60248" s="88"/>
      <c r="C60248" s="88"/>
      <c r="D60248" s="88"/>
      <c r="E60248" s="88"/>
      <c r="F60248" s="88"/>
      <c r="G60248" s="88"/>
      <c r="H60248" s="88"/>
      <c r="I60248" s="88"/>
      <c r="J60248" s="88"/>
      <c r="K60248" s="88"/>
    </row>
    <row r="60249" spans="2:11" hidden="1" x14ac:dyDescent="0.2">
      <c r="B60249" s="88"/>
      <c r="C60249" s="88"/>
      <c r="D60249" s="88"/>
      <c r="E60249" s="88"/>
      <c r="F60249" s="88"/>
      <c r="G60249" s="88"/>
      <c r="H60249" s="88"/>
      <c r="I60249" s="88"/>
      <c r="J60249" s="88"/>
      <c r="K60249" s="88"/>
    </row>
    <row r="60250" spans="2:11" hidden="1" x14ac:dyDescent="0.2">
      <c r="B60250" s="88"/>
      <c r="C60250" s="88"/>
      <c r="D60250" s="88"/>
      <c r="E60250" s="88"/>
      <c r="F60250" s="88"/>
      <c r="G60250" s="88"/>
      <c r="H60250" s="88"/>
      <c r="I60250" s="88"/>
      <c r="J60250" s="88"/>
      <c r="K60250" s="88"/>
    </row>
    <row r="60251" spans="2:11" hidden="1" x14ac:dyDescent="0.2">
      <c r="B60251" s="88"/>
      <c r="C60251" s="88"/>
      <c r="D60251" s="88"/>
      <c r="E60251" s="88"/>
      <c r="F60251" s="88"/>
      <c r="G60251" s="88"/>
      <c r="H60251" s="88"/>
      <c r="I60251" s="88"/>
      <c r="J60251" s="88"/>
      <c r="K60251" s="88"/>
    </row>
    <row r="60252" spans="2:11" hidden="1" x14ac:dyDescent="0.2">
      <c r="B60252" s="88"/>
      <c r="C60252" s="88"/>
      <c r="D60252" s="88"/>
      <c r="E60252" s="88"/>
      <c r="F60252" s="88"/>
      <c r="G60252" s="88"/>
      <c r="H60252" s="88"/>
      <c r="I60252" s="88"/>
      <c r="J60252" s="88"/>
      <c r="K60252" s="88"/>
    </row>
    <row r="60253" spans="2:11" hidden="1" x14ac:dyDescent="0.2">
      <c r="B60253" s="88"/>
      <c r="C60253" s="88"/>
      <c r="D60253" s="88"/>
      <c r="E60253" s="88"/>
      <c r="F60253" s="88"/>
      <c r="G60253" s="88"/>
      <c r="H60253" s="88"/>
      <c r="I60253" s="88"/>
      <c r="J60253" s="88"/>
      <c r="K60253" s="88"/>
    </row>
    <row r="60254" spans="2:11" hidden="1" x14ac:dyDescent="0.2">
      <c r="B60254" s="88"/>
      <c r="C60254" s="88"/>
      <c r="D60254" s="88"/>
      <c r="E60254" s="88"/>
      <c r="F60254" s="88"/>
      <c r="G60254" s="88"/>
      <c r="H60254" s="88"/>
      <c r="I60254" s="88"/>
      <c r="J60254" s="88"/>
      <c r="K60254" s="88"/>
    </row>
    <row r="60255" spans="2:11" hidden="1" x14ac:dyDescent="0.2">
      <c r="B60255" s="88"/>
      <c r="C60255" s="88"/>
      <c r="D60255" s="88"/>
      <c r="E60255" s="88"/>
      <c r="F60255" s="88"/>
      <c r="G60255" s="88"/>
      <c r="H60255" s="88"/>
      <c r="I60255" s="88"/>
      <c r="J60255" s="88"/>
      <c r="K60255" s="88"/>
    </row>
    <row r="60256" spans="2:11" hidden="1" x14ac:dyDescent="0.2">
      <c r="B60256" s="88"/>
      <c r="C60256" s="88"/>
      <c r="D60256" s="88"/>
      <c r="E60256" s="88"/>
      <c r="F60256" s="88"/>
      <c r="G60256" s="88"/>
      <c r="H60256" s="88"/>
      <c r="I60256" s="88"/>
      <c r="J60256" s="88"/>
      <c r="K60256" s="88"/>
    </row>
    <row r="60257" spans="2:11" hidden="1" x14ac:dyDescent="0.2">
      <c r="B60257" s="88"/>
      <c r="C60257" s="88"/>
      <c r="D60257" s="88"/>
      <c r="E60257" s="88"/>
      <c r="F60257" s="88"/>
      <c r="G60257" s="88"/>
      <c r="H60257" s="88"/>
      <c r="I60257" s="88"/>
      <c r="J60257" s="88"/>
      <c r="K60257" s="88"/>
    </row>
    <row r="60258" spans="2:11" hidden="1" x14ac:dyDescent="0.2">
      <c r="B60258" s="88"/>
      <c r="C60258" s="88"/>
      <c r="D60258" s="88"/>
      <c r="E60258" s="88"/>
      <c r="F60258" s="88"/>
      <c r="G60258" s="88"/>
      <c r="H60258" s="88"/>
      <c r="I60258" s="88"/>
      <c r="J60258" s="88"/>
      <c r="K60258" s="88"/>
    </row>
    <row r="60259" spans="2:11" hidden="1" x14ac:dyDescent="0.2">
      <c r="B60259" s="88"/>
      <c r="C60259" s="88"/>
      <c r="D60259" s="88"/>
      <c r="E60259" s="88"/>
      <c r="F60259" s="88"/>
      <c r="G60259" s="88"/>
      <c r="H60259" s="88"/>
      <c r="I60259" s="88"/>
      <c r="J60259" s="88"/>
      <c r="K60259" s="88"/>
    </row>
    <row r="60260" spans="2:11" hidden="1" x14ac:dyDescent="0.2">
      <c r="B60260" s="88"/>
      <c r="C60260" s="88"/>
      <c r="D60260" s="88"/>
      <c r="E60260" s="88"/>
      <c r="F60260" s="88"/>
      <c r="G60260" s="88"/>
      <c r="H60260" s="88"/>
      <c r="I60260" s="88"/>
      <c r="J60260" s="88"/>
      <c r="K60260" s="88"/>
    </row>
    <row r="60261" spans="2:11" hidden="1" x14ac:dyDescent="0.2">
      <c r="B60261" s="88"/>
      <c r="C60261" s="88"/>
      <c r="D60261" s="88"/>
      <c r="E60261" s="88"/>
      <c r="F60261" s="88"/>
      <c r="G60261" s="88"/>
      <c r="H60261" s="88"/>
      <c r="I60261" s="88"/>
      <c r="J60261" s="88"/>
      <c r="K60261" s="88"/>
    </row>
    <row r="60262" spans="2:11" hidden="1" x14ac:dyDescent="0.2">
      <c r="B60262" s="88"/>
      <c r="C60262" s="88"/>
      <c r="D60262" s="88"/>
      <c r="E60262" s="88"/>
      <c r="F60262" s="88"/>
      <c r="G60262" s="88"/>
      <c r="H60262" s="88"/>
      <c r="I60262" s="88"/>
      <c r="J60262" s="88"/>
      <c r="K60262" s="88"/>
    </row>
    <row r="60263" spans="2:11" hidden="1" x14ac:dyDescent="0.2">
      <c r="B60263" s="88"/>
      <c r="C60263" s="88"/>
      <c r="D60263" s="88"/>
      <c r="E60263" s="88"/>
      <c r="F60263" s="88"/>
      <c r="G60263" s="88"/>
      <c r="H60263" s="88"/>
      <c r="I60263" s="88"/>
      <c r="J60263" s="88"/>
      <c r="K60263" s="88"/>
    </row>
    <row r="60264" spans="2:11" hidden="1" x14ac:dyDescent="0.2">
      <c r="B60264" s="88"/>
      <c r="C60264" s="88"/>
      <c r="D60264" s="88"/>
      <c r="E60264" s="88"/>
      <c r="F60264" s="88"/>
      <c r="G60264" s="88"/>
      <c r="H60264" s="88"/>
      <c r="I60264" s="88"/>
      <c r="J60264" s="88"/>
      <c r="K60264" s="88"/>
    </row>
    <row r="60265" spans="2:11" hidden="1" x14ac:dyDescent="0.2">
      <c r="B60265" s="88"/>
      <c r="C60265" s="88"/>
      <c r="D60265" s="88"/>
      <c r="E60265" s="88"/>
      <c r="F60265" s="88"/>
      <c r="G60265" s="88"/>
      <c r="H60265" s="88"/>
      <c r="I60265" s="88"/>
      <c r="J60265" s="88"/>
      <c r="K60265" s="88"/>
    </row>
    <row r="60266" spans="2:11" hidden="1" x14ac:dyDescent="0.2">
      <c r="B60266" s="88"/>
      <c r="C60266" s="88"/>
      <c r="D60266" s="88"/>
      <c r="E60266" s="88"/>
      <c r="F60266" s="88"/>
      <c r="G60266" s="88"/>
      <c r="H60266" s="88"/>
      <c r="I60266" s="88"/>
      <c r="J60266" s="88"/>
      <c r="K60266" s="88"/>
    </row>
    <row r="60267" spans="2:11" hidden="1" x14ac:dyDescent="0.2">
      <c r="B60267" s="88"/>
      <c r="C60267" s="88"/>
      <c r="D60267" s="88"/>
      <c r="E60267" s="88"/>
      <c r="F60267" s="88"/>
      <c r="G60267" s="88"/>
      <c r="H60267" s="88"/>
      <c r="I60267" s="88"/>
      <c r="J60267" s="88"/>
      <c r="K60267" s="88"/>
    </row>
    <row r="60268" spans="2:11" hidden="1" x14ac:dyDescent="0.2">
      <c r="B60268" s="88"/>
      <c r="C60268" s="88"/>
      <c r="D60268" s="88"/>
      <c r="E60268" s="88"/>
      <c r="F60268" s="88"/>
      <c r="G60268" s="88"/>
      <c r="H60268" s="88"/>
      <c r="I60268" s="88"/>
      <c r="J60268" s="88"/>
      <c r="K60268" s="88"/>
    </row>
    <row r="60269" spans="2:11" hidden="1" x14ac:dyDescent="0.2">
      <c r="B60269" s="88"/>
      <c r="C60269" s="88"/>
      <c r="D60269" s="88"/>
      <c r="E60269" s="88"/>
      <c r="F60269" s="88"/>
      <c r="G60269" s="88"/>
      <c r="H60269" s="88"/>
      <c r="I60269" s="88"/>
      <c r="J60269" s="88"/>
      <c r="K60269" s="88"/>
    </row>
    <row r="60270" spans="2:11" hidden="1" x14ac:dyDescent="0.2">
      <c r="B60270" s="88"/>
      <c r="C60270" s="88"/>
      <c r="D60270" s="88"/>
      <c r="E60270" s="88"/>
      <c r="F60270" s="88"/>
      <c r="G60270" s="88"/>
      <c r="H60270" s="88"/>
      <c r="I60270" s="88"/>
      <c r="J60270" s="88"/>
      <c r="K60270" s="88"/>
    </row>
    <row r="60271" spans="2:11" hidden="1" x14ac:dyDescent="0.2">
      <c r="B60271" s="88"/>
      <c r="C60271" s="88"/>
      <c r="D60271" s="88"/>
      <c r="E60271" s="88"/>
      <c r="F60271" s="88"/>
      <c r="G60271" s="88"/>
      <c r="H60271" s="88"/>
      <c r="I60271" s="88"/>
      <c r="J60271" s="88"/>
      <c r="K60271" s="88"/>
    </row>
    <row r="60272" spans="2:11" hidden="1" x14ac:dyDescent="0.2">
      <c r="B60272" s="88"/>
      <c r="C60272" s="88"/>
      <c r="D60272" s="88"/>
      <c r="E60272" s="88"/>
      <c r="F60272" s="88"/>
      <c r="G60272" s="88"/>
      <c r="H60272" s="88"/>
      <c r="I60272" s="88"/>
      <c r="J60272" s="88"/>
      <c r="K60272" s="88"/>
    </row>
    <row r="60273" spans="2:11" hidden="1" x14ac:dyDescent="0.2">
      <c r="B60273" s="88"/>
      <c r="C60273" s="88"/>
      <c r="D60273" s="88"/>
      <c r="E60273" s="88"/>
      <c r="F60273" s="88"/>
      <c r="G60273" s="88"/>
      <c r="H60273" s="88"/>
      <c r="I60273" s="88"/>
      <c r="J60273" s="88"/>
      <c r="K60273" s="88"/>
    </row>
    <row r="60274" spans="2:11" hidden="1" x14ac:dyDescent="0.2">
      <c r="B60274" s="88"/>
      <c r="C60274" s="88"/>
      <c r="D60274" s="88"/>
      <c r="E60274" s="88"/>
      <c r="F60274" s="88"/>
      <c r="G60274" s="88"/>
      <c r="H60274" s="88"/>
      <c r="I60274" s="88"/>
      <c r="J60274" s="88"/>
      <c r="K60274" s="88"/>
    </row>
    <row r="60275" spans="2:11" hidden="1" x14ac:dyDescent="0.2">
      <c r="B60275" s="88"/>
      <c r="C60275" s="88"/>
      <c r="D60275" s="88"/>
      <c r="E60275" s="88"/>
      <c r="F60275" s="88"/>
      <c r="G60275" s="88"/>
      <c r="H60275" s="88"/>
      <c r="I60275" s="88"/>
      <c r="J60275" s="88"/>
      <c r="K60275" s="88"/>
    </row>
    <row r="60276" spans="2:11" hidden="1" x14ac:dyDescent="0.2">
      <c r="B60276" s="88"/>
      <c r="C60276" s="88"/>
      <c r="D60276" s="88"/>
      <c r="E60276" s="88"/>
      <c r="F60276" s="88"/>
      <c r="G60276" s="88"/>
      <c r="H60276" s="88"/>
      <c r="I60276" s="88"/>
      <c r="J60276" s="88"/>
      <c r="K60276" s="88"/>
    </row>
    <row r="60277" spans="2:11" hidden="1" x14ac:dyDescent="0.2">
      <c r="B60277" s="88"/>
      <c r="C60277" s="88"/>
      <c r="D60277" s="88"/>
      <c r="E60277" s="88"/>
      <c r="F60277" s="88"/>
      <c r="G60277" s="88"/>
      <c r="H60277" s="88"/>
      <c r="I60277" s="88"/>
      <c r="J60277" s="88"/>
      <c r="K60277" s="88"/>
    </row>
    <row r="60278" spans="2:11" hidden="1" x14ac:dyDescent="0.2">
      <c r="B60278" s="88"/>
      <c r="C60278" s="88"/>
      <c r="D60278" s="88"/>
      <c r="E60278" s="88"/>
      <c r="F60278" s="88"/>
      <c r="G60278" s="88"/>
      <c r="H60278" s="88"/>
      <c r="I60278" s="88"/>
      <c r="J60278" s="88"/>
      <c r="K60278" s="88"/>
    </row>
    <row r="60279" spans="2:11" hidden="1" x14ac:dyDescent="0.2">
      <c r="B60279" s="88"/>
      <c r="C60279" s="88"/>
      <c r="D60279" s="88"/>
      <c r="E60279" s="88"/>
      <c r="F60279" s="88"/>
      <c r="G60279" s="88"/>
      <c r="H60279" s="88"/>
      <c r="I60279" s="88"/>
      <c r="J60279" s="88"/>
      <c r="K60279" s="88"/>
    </row>
    <row r="60280" spans="2:11" hidden="1" x14ac:dyDescent="0.2">
      <c r="B60280" s="88"/>
      <c r="C60280" s="88"/>
      <c r="D60280" s="88"/>
      <c r="E60280" s="88"/>
      <c r="F60280" s="88"/>
      <c r="G60280" s="88"/>
      <c r="H60280" s="88"/>
      <c r="I60280" s="88"/>
      <c r="J60280" s="88"/>
      <c r="K60280" s="88"/>
    </row>
    <row r="60281" spans="2:11" hidden="1" x14ac:dyDescent="0.2">
      <c r="B60281" s="88"/>
      <c r="C60281" s="88"/>
      <c r="D60281" s="88"/>
      <c r="E60281" s="88"/>
      <c r="F60281" s="88"/>
      <c r="G60281" s="88"/>
      <c r="H60281" s="88"/>
      <c r="I60281" s="88"/>
      <c r="J60281" s="88"/>
      <c r="K60281" s="88"/>
    </row>
    <row r="60282" spans="2:11" hidden="1" x14ac:dyDescent="0.2">
      <c r="B60282" s="88"/>
      <c r="C60282" s="88"/>
      <c r="D60282" s="88"/>
      <c r="E60282" s="88"/>
      <c r="F60282" s="88"/>
      <c r="G60282" s="88"/>
      <c r="H60282" s="88"/>
      <c r="I60282" s="88"/>
      <c r="J60282" s="88"/>
      <c r="K60282" s="88"/>
    </row>
    <row r="60283" spans="2:11" hidden="1" x14ac:dyDescent="0.2">
      <c r="B60283" s="88"/>
      <c r="C60283" s="88"/>
      <c r="D60283" s="88"/>
      <c r="E60283" s="88"/>
      <c r="F60283" s="88"/>
      <c r="G60283" s="88"/>
      <c r="H60283" s="88"/>
      <c r="I60283" s="88"/>
      <c r="J60283" s="88"/>
      <c r="K60283" s="88"/>
    </row>
    <row r="60284" spans="2:11" hidden="1" x14ac:dyDescent="0.2">
      <c r="B60284" s="88"/>
      <c r="C60284" s="88"/>
      <c r="D60284" s="88"/>
      <c r="E60284" s="88"/>
      <c r="F60284" s="88"/>
      <c r="G60284" s="88"/>
      <c r="H60284" s="88"/>
      <c r="I60284" s="88"/>
      <c r="J60284" s="88"/>
      <c r="K60284" s="88"/>
    </row>
    <row r="60285" spans="2:11" hidden="1" x14ac:dyDescent="0.2">
      <c r="B60285" s="88"/>
      <c r="C60285" s="88"/>
      <c r="D60285" s="88"/>
      <c r="E60285" s="88"/>
      <c r="F60285" s="88"/>
      <c r="G60285" s="88"/>
      <c r="H60285" s="88"/>
      <c r="I60285" s="88"/>
      <c r="J60285" s="88"/>
      <c r="K60285" s="88"/>
    </row>
    <row r="60286" spans="2:11" hidden="1" x14ac:dyDescent="0.2">
      <c r="B60286" s="88"/>
      <c r="C60286" s="88"/>
      <c r="D60286" s="88"/>
      <c r="E60286" s="88"/>
      <c r="F60286" s="88"/>
      <c r="G60286" s="88"/>
      <c r="H60286" s="88"/>
      <c r="I60286" s="88"/>
      <c r="J60286" s="88"/>
      <c r="K60286" s="88"/>
    </row>
    <row r="60287" spans="2:11" hidden="1" x14ac:dyDescent="0.2">
      <c r="B60287" s="88"/>
      <c r="C60287" s="88"/>
      <c r="D60287" s="88"/>
      <c r="E60287" s="88"/>
      <c r="F60287" s="88"/>
      <c r="G60287" s="88"/>
      <c r="H60287" s="88"/>
      <c r="I60287" s="88"/>
      <c r="J60287" s="88"/>
      <c r="K60287" s="88"/>
    </row>
    <row r="60288" spans="2:11" hidden="1" x14ac:dyDescent="0.2">
      <c r="B60288" s="88"/>
      <c r="C60288" s="88"/>
      <c r="D60288" s="88"/>
      <c r="E60288" s="88"/>
      <c r="F60288" s="88"/>
      <c r="G60288" s="88"/>
      <c r="H60288" s="88"/>
      <c r="I60288" s="88"/>
      <c r="J60288" s="88"/>
      <c r="K60288" s="88"/>
    </row>
    <row r="60289" spans="2:11" hidden="1" x14ac:dyDescent="0.2">
      <c r="B60289" s="88"/>
      <c r="C60289" s="88"/>
      <c r="D60289" s="88"/>
      <c r="E60289" s="88"/>
      <c r="F60289" s="88"/>
      <c r="G60289" s="88"/>
      <c r="H60289" s="88"/>
      <c r="I60289" s="88"/>
      <c r="J60289" s="88"/>
      <c r="K60289" s="88"/>
    </row>
    <row r="60290" spans="2:11" hidden="1" x14ac:dyDescent="0.2">
      <c r="B60290" s="88"/>
      <c r="C60290" s="88"/>
      <c r="D60290" s="88"/>
      <c r="E60290" s="88"/>
      <c r="F60290" s="88"/>
      <c r="G60290" s="88"/>
      <c r="H60290" s="88"/>
      <c r="I60290" s="88"/>
      <c r="J60290" s="88"/>
      <c r="K60290" s="88"/>
    </row>
    <row r="60291" spans="2:11" hidden="1" x14ac:dyDescent="0.2">
      <c r="B60291" s="88"/>
      <c r="C60291" s="88"/>
      <c r="D60291" s="88"/>
      <c r="E60291" s="88"/>
      <c r="F60291" s="88"/>
      <c r="G60291" s="88"/>
      <c r="H60291" s="88"/>
      <c r="I60291" s="88"/>
      <c r="J60291" s="88"/>
      <c r="K60291" s="88"/>
    </row>
    <row r="60292" spans="2:11" hidden="1" x14ac:dyDescent="0.2">
      <c r="B60292" s="88"/>
      <c r="C60292" s="88"/>
      <c r="D60292" s="88"/>
      <c r="E60292" s="88"/>
      <c r="F60292" s="88"/>
      <c r="G60292" s="88"/>
      <c r="H60292" s="88"/>
      <c r="I60292" s="88"/>
      <c r="J60292" s="88"/>
      <c r="K60292" s="88"/>
    </row>
    <row r="60293" spans="2:11" hidden="1" x14ac:dyDescent="0.2">
      <c r="B60293" s="88"/>
      <c r="C60293" s="88"/>
      <c r="D60293" s="88"/>
      <c r="E60293" s="88"/>
      <c r="F60293" s="88"/>
      <c r="G60293" s="88"/>
      <c r="H60293" s="88"/>
      <c r="I60293" s="88"/>
      <c r="J60293" s="88"/>
      <c r="K60293" s="88"/>
    </row>
    <row r="60294" spans="2:11" hidden="1" x14ac:dyDescent="0.2">
      <c r="B60294" s="88"/>
      <c r="C60294" s="88"/>
      <c r="D60294" s="88"/>
      <c r="E60294" s="88"/>
      <c r="F60294" s="88"/>
      <c r="G60294" s="88"/>
      <c r="H60294" s="88"/>
      <c r="I60294" s="88"/>
      <c r="J60294" s="88"/>
      <c r="K60294" s="88"/>
    </row>
    <row r="60295" spans="2:11" hidden="1" x14ac:dyDescent="0.2">
      <c r="B60295" s="88"/>
      <c r="C60295" s="88"/>
      <c r="D60295" s="88"/>
      <c r="E60295" s="88"/>
      <c r="F60295" s="88"/>
      <c r="G60295" s="88"/>
      <c r="H60295" s="88"/>
      <c r="I60295" s="88"/>
      <c r="J60295" s="88"/>
      <c r="K60295" s="88"/>
    </row>
    <row r="60296" spans="2:11" hidden="1" x14ac:dyDescent="0.2">
      <c r="B60296" s="88"/>
      <c r="C60296" s="88"/>
      <c r="D60296" s="88"/>
      <c r="E60296" s="88"/>
      <c r="F60296" s="88"/>
      <c r="G60296" s="88"/>
      <c r="H60296" s="88"/>
      <c r="I60296" s="88"/>
      <c r="J60296" s="88"/>
      <c r="K60296" s="88"/>
    </row>
    <row r="60297" spans="2:11" hidden="1" x14ac:dyDescent="0.2">
      <c r="B60297" s="88"/>
      <c r="C60297" s="88"/>
      <c r="D60297" s="88"/>
      <c r="E60297" s="88"/>
      <c r="F60297" s="88"/>
      <c r="G60297" s="88"/>
      <c r="H60297" s="88"/>
      <c r="I60297" s="88"/>
      <c r="J60297" s="88"/>
      <c r="K60297" s="88"/>
    </row>
    <row r="60298" spans="2:11" hidden="1" x14ac:dyDescent="0.2">
      <c r="B60298" s="88"/>
      <c r="C60298" s="88"/>
      <c r="D60298" s="88"/>
      <c r="E60298" s="88"/>
      <c r="F60298" s="88"/>
      <c r="G60298" s="88"/>
      <c r="H60298" s="88"/>
      <c r="I60298" s="88"/>
      <c r="J60298" s="88"/>
      <c r="K60298" s="88"/>
    </row>
    <row r="60299" spans="2:11" hidden="1" x14ac:dyDescent="0.2">
      <c r="B60299" s="88"/>
      <c r="C60299" s="88"/>
      <c r="D60299" s="88"/>
      <c r="E60299" s="88"/>
      <c r="F60299" s="88"/>
      <c r="G60299" s="88"/>
      <c r="H60299" s="88"/>
      <c r="I60299" s="88"/>
      <c r="J60299" s="88"/>
      <c r="K60299" s="88"/>
    </row>
    <row r="60300" spans="2:11" hidden="1" x14ac:dyDescent="0.2">
      <c r="B60300" s="88"/>
      <c r="C60300" s="88"/>
      <c r="D60300" s="88"/>
      <c r="E60300" s="88"/>
      <c r="F60300" s="88"/>
      <c r="G60300" s="88"/>
      <c r="H60300" s="88"/>
      <c r="I60300" s="88"/>
      <c r="J60300" s="88"/>
      <c r="K60300" s="88"/>
    </row>
    <row r="60301" spans="2:11" hidden="1" x14ac:dyDescent="0.2">
      <c r="B60301" s="88"/>
      <c r="C60301" s="88"/>
      <c r="D60301" s="88"/>
      <c r="E60301" s="88"/>
      <c r="F60301" s="88"/>
      <c r="G60301" s="88"/>
      <c r="H60301" s="88"/>
      <c r="I60301" s="88"/>
      <c r="J60301" s="88"/>
      <c r="K60301" s="88"/>
    </row>
    <row r="60302" spans="2:11" hidden="1" x14ac:dyDescent="0.2">
      <c r="B60302" s="88"/>
      <c r="C60302" s="88"/>
      <c r="D60302" s="88"/>
      <c r="E60302" s="88"/>
      <c r="F60302" s="88"/>
      <c r="G60302" s="88"/>
      <c r="H60302" s="88"/>
      <c r="I60302" s="88"/>
      <c r="J60302" s="88"/>
      <c r="K60302" s="88"/>
    </row>
    <row r="60303" spans="2:11" hidden="1" x14ac:dyDescent="0.2">
      <c r="B60303" s="88"/>
      <c r="C60303" s="88"/>
      <c r="D60303" s="88"/>
      <c r="E60303" s="88"/>
      <c r="F60303" s="88"/>
      <c r="G60303" s="88"/>
      <c r="H60303" s="88"/>
      <c r="I60303" s="88"/>
      <c r="J60303" s="88"/>
      <c r="K60303" s="88"/>
    </row>
    <row r="60304" spans="2:11" hidden="1" x14ac:dyDescent="0.2">
      <c r="B60304" s="88"/>
      <c r="C60304" s="88"/>
      <c r="D60304" s="88"/>
      <c r="E60304" s="88"/>
      <c r="F60304" s="88"/>
      <c r="G60304" s="88"/>
      <c r="H60304" s="88"/>
      <c r="I60304" s="88"/>
      <c r="J60304" s="88"/>
      <c r="K60304" s="88"/>
    </row>
    <row r="60305" spans="2:11" hidden="1" x14ac:dyDescent="0.2">
      <c r="B60305" s="88"/>
      <c r="C60305" s="88"/>
      <c r="D60305" s="88"/>
      <c r="E60305" s="88"/>
      <c r="F60305" s="88"/>
      <c r="G60305" s="88"/>
      <c r="H60305" s="88"/>
      <c r="I60305" s="88"/>
      <c r="J60305" s="88"/>
      <c r="K60305" s="88"/>
    </row>
    <row r="60306" spans="2:11" hidden="1" x14ac:dyDescent="0.2">
      <c r="B60306" s="88"/>
      <c r="C60306" s="88"/>
      <c r="D60306" s="88"/>
      <c r="E60306" s="88"/>
      <c r="F60306" s="88"/>
      <c r="G60306" s="88"/>
      <c r="H60306" s="88"/>
      <c r="I60306" s="88"/>
      <c r="J60306" s="88"/>
      <c r="K60306" s="88"/>
    </row>
    <row r="60307" spans="2:11" hidden="1" x14ac:dyDescent="0.2">
      <c r="B60307" s="88"/>
      <c r="C60307" s="88"/>
      <c r="D60307" s="88"/>
      <c r="E60307" s="88"/>
      <c r="F60307" s="88"/>
      <c r="G60307" s="88"/>
      <c r="H60307" s="88"/>
      <c r="I60307" s="88"/>
      <c r="J60307" s="88"/>
      <c r="K60307" s="88"/>
    </row>
    <row r="60308" spans="2:11" hidden="1" x14ac:dyDescent="0.2">
      <c r="B60308" s="88"/>
      <c r="C60308" s="88"/>
      <c r="D60308" s="88"/>
      <c r="E60308" s="88"/>
      <c r="F60308" s="88"/>
      <c r="G60308" s="88"/>
      <c r="H60308" s="88"/>
      <c r="I60308" s="88"/>
      <c r="J60308" s="88"/>
      <c r="K60308" s="88"/>
    </row>
    <row r="60309" spans="2:11" hidden="1" x14ac:dyDescent="0.2">
      <c r="B60309" s="88"/>
      <c r="C60309" s="88"/>
      <c r="D60309" s="88"/>
      <c r="E60309" s="88"/>
      <c r="F60309" s="88"/>
      <c r="G60309" s="88"/>
      <c r="H60309" s="88"/>
      <c r="I60309" s="88"/>
      <c r="J60309" s="88"/>
      <c r="K60309" s="88"/>
    </row>
    <row r="60310" spans="2:11" hidden="1" x14ac:dyDescent="0.2">
      <c r="B60310" s="88"/>
      <c r="C60310" s="88"/>
      <c r="D60310" s="88"/>
      <c r="E60310" s="88"/>
      <c r="F60310" s="88"/>
      <c r="G60310" s="88"/>
      <c r="H60310" s="88"/>
      <c r="I60310" s="88"/>
      <c r="J60310" s="88"/>
      <c r="K60310" s="88"/>
    </row>
    <row r="60311" spans="2:11" hidden="1" x14ac:dyDescent="0.2">
      <c r="B60311" s="88"/>
      <c r="C60311" s="88"/>
      <c r="D60311" s="88"/>
      <c r="E60311" s="88"/>
      <c r="F60311" s="88"/>
      <c r="G60311" s="88"/>
      <c r="H60311" s="88"/>
      <c r="I60311" s="88"/>
      <c r="J60311" s="88"/>
      <c r="K60311" s="88"/>
    </row>
    <row r="60312" spans="2:11" hidden="1" x14ac:dyDescent="0.2">
      <c r="B60312" s="88"/>
      <c r="C60312" s="88"/>
      <c r="D60312" s="88"/>
      <c r="E60312" s="88"/>
      <c r="F60312" s="88"/>
      <c r="G60312" s="88"/>
      <c r="H60312" s="88"/>
      <c r="I60312" s="88"/>
      <c r="J60312" s="88"/>
      <c r="K60312" s="88"/>
    </row>
    <row r="60313" spans="2:11" hidden="1" x14ac:dyDescent="0.2">
      <c r="B60313" s="88"/>
      <c r="C60313" s="88"/>
      <c r="D60313" s="88"/>
      <c r="E60313" s="88"/>
      <c r="F60313" s="88"/>
      <c r="G60313" s="88"/>
      <c r="H60313" s="88"/>
      <c r="I60313" s="88"/>
      <c r="J60313" s="88"/>
      <c r="K60313" s="88"/>
    </row>
    <row r="60314" spans="2:11" hidden="1" x14ac:dyDescent="0.2">
      <c r="B60314" s="88"/>
      <c r="C60314" s="88"/>
      <c r="D60314" s="88"/>
      <c r="E60314" s="88"/>
      <c r="F60314" s="88"/>
      <c r="G60314" s="88"/>
      <c r="H60314" s="88"/>
      <c r="I60314" s="88"/>
      <c r="J60314" s="88"/>
      <c r="K60314" s="88"/>
    </row>
    <row r="60315" spans="2:11" hidden="1" x14ac:dyDescent="0.2">
      <c r="B60315" s="88"/>
      <c r="C60315" s="88"/>
      <c r="D60315" s="88"/>
      <c r="E60315" s="88"/>
      <c r="F60315" s="88"/>
      <c r="G60315" s="88"/>
      <c r="H60315" s="88"/>
      <c r="I60315" s="88"/>
      <c r="J60315" s="88"/>
      <c r="K60315" s="88"/>
    </row>
    <row r="60316" spans="2:11" hidden="1" x14ac:dyDescent="0.2">
      <c r="B60316" s="88"/>
      <c r="C60316" s="88"/>
      <c r="D60316" s="88"/>
      <c r="E60316" s="88"/>
      <c r="F60316" s="88"/>
      <c r="G60316" s="88"/>
      <c r="H60316" s="88"/>
      <c r="I60316" s="88"/>
      <c r="J60316" s="88"/>
      <c r="K60316" s="88"/>
    </row>
    <row r="60317" spans="2:11" hidden="1" x14ac:dyDescent="0.2">
      <c r="B60317" s="88"/>
      <c r="C60317" s="88"/>
      <c r="D60317" s="88"/>
      <c r="E60317" s="88"/>
      <c r="F60317" s="88"/>
      <c r="G60317" s="88"/>
      <c r="H60317" s="88"/>
      <c r="I60317" s="88"/>
      <c r="J60317" s="88"/>
      <c r="K60317" s="88"/>
    </row>
    <row r="60318" spans="2:11" hidden="1" x14ac:dyDescent="0.2">
      <c r="B60318" s="88"/>
      <c r="C60318" s="88"/>
      <c r="D60318" s="88"/>
      <c r="E60318" s="88"/>
      <c r="F60318" s="88"/>
      <c r="G60318" s="88"/>
      <c r="H60318" s="88"/>
      <c r="I60318" s="88"/>
      <c r="J60318" s="88"/>
      <c r="K60318" s="88"/>
    </row>
    <row r="60319" spans="2:11" hidden="1" x14ac:dyDescent="0.2">
      <c r="B60319" s="88"/>
      <c r="C60319" s="88"/>
      <c r="D60319" s="88"/>
      <c r="E60319" s="88"/>
      <c r="F60319" s="88"/>
      <c r="G60319" s="88"/>
      <c r="H60319" s="88"/>
      <c r="I60319" s="88"/>
      <c r="J60319" s="88"/>
      <c r="K60319" s="88"/>
    </row>
    <row r="60320" spans="2:11" hidden="1" x14ac:dyDescent="0.2">
      <c r="B60320" s="88"/>
      <c r="C60320" s="88"/>
      <c r="D60320" s="88"/>
      <c r="E60320" s="88"/>
      <c r="F60320" s="88"/>
      <c r="G60320" s="88"/>
      <c r="H60320" s="88"/>
      <c r="I60320" s="88"/>
      <c r="J60320" s="88"/>
      <c r="K60320" s="88"/>
    </row>
    <row r="60321" spans="2:11" hidden="1" x14ac:dyDescent="0.2">
      <c r="B60321" s="88"/>
      <c r="C60321" s="88"/>
      <c r="D60321" s="88"/>
      <c r="E60321" s="88"/>
      <c r="F60321" s="88"/>
      <c r="G60321" s="88"/>
      <c r="H60321" s="88"/>
      <c r="I60321" s="88"/>
      <c r="J60321" s="88"/>
      <c r="K60321" s="88"/>
    </row>
    <row r="60322" spans="2:11" hidden="1" x14ac:dyDescent="0.2">
      <c r="B60322" s="88"/>
      <c r="C60322" s="88"/>
      <c r="D60322" s="88"/>
      <c r="E60322" s="88"/>
      <c r="F60322" s="88"/>
      <c r="G60322" s="88"/>
      <c r="H60322" s="88"/>
      <c r="I60322" s="88"/>
      <c r="J60322" s="88"/>
      <c r="K60322" s="88"/>
    </row>
    <row r="60323" spans="2:11" hidden="1" x14ac:dyDescent="0.2">
      <c r="B60323" s="88"/>
      <c r="C60323" s="88"/>
      <c r="D60323" s="88"/>
      <c r="E60323" s="88"/>
      <c r="F60323" s="88"/>
      <c r="G60323" s="88"/>
      <c r="H60323" s="88"/>
      <c r="I60323" s="88"/>
      <c r="J60323" s="88"/>
      <c r="K60323" s="88"/>
    </row>
    <row r="60324" spans="2:11" hidden="1" x14ac:dyDescent="0.2">
      <c r="B60324" s="88"/>
      <c r="C60324" s="88"/>
      <c r="D60324" s="88"/>
      <c r="E60324" s="88"/>
      <c r="F60324" s="88"/>
      <c r="G60324" s="88"/>
      <c r="H60324" s="88"/>
      <c r="I60324" s="88"/>
      <c r="J60324" s="88"/>
      <c r="K60324" s="88"/>
    </row>
    <row r="60325" spans="2:11" hidden="1" x14ac:dyDescent="0.2">
      <c r="B60325" s="88"/>
      <c r="C60325" s="88"/>
      <c r="D60325" s="88"/>
      <c r="E60325" s="88"/>
      <c r="F60325" s="88"/>
      <c r="G60325" s="88"/>
      <c r="H60325" s="88"/>
      <c r="I60325" s="88"/>
      <c r="J60325" s="88"/>
      <c r="K60325" s="88"/>
    </row>
    <row r="60326" spans="2:11" hidden="1" x14ac:dyDescent="0.2">
      <c r="B60326" s="88"/>
      <c r="C60326" s="88"/>
      <c r="D60326" s="88"/>
      <c r="E60326" s="88"/>
      <c r="F60326" s="88"/>
      <c r="G60326" s="88"/>
      <c r="H60326" s="88"/>
      <c r="I60326" s="88"/>
      <c r="J60326" s="88"/>
      <c r="K60326" s="88"/>
    </row>
    <row r="60327" spans="2:11" hidden="1" x14ac:dyDescent="0.2">
      <c r="B60327" s="88"/>
      <c r="C60327" s="88"/>
      <c r="D60327" s="88"/>
      <c r="E60327" s="88"/>
      <c r="F60327" s="88"/>
      <c r="G60327" s="88"/>
      <c r="H60327" s="88"/>
      <c r="I60327" s="88"/>
      <c r="J60327" s="88"/>
      <c r="K60327" s="88"/>
    </row>
    <row r="60328" spans="2:11" hidden="1" x14ac:dyDescent="0.2">
      <c r="B60328" s="88"/>
      <c r="C60328" s="88"/>
      <c r="D60328" s="88"/>
      <c r="E60328" s="88"/>
      <c r="F60328" s="88"/>
      <c r="G60328" s="88"/>
      <c r="H60328" s="88"/>
      <c r="I60328" s="88"/>
      <c r="J60328" s="88"/>
      <c r="K60328" s="88"/>
    </row>
    <row r="60329" spans="2:11" hidden="1" x14ac:dyDescent="0.2">
      <c r="B60329" s="88"/>
      <c r="C60329" s="88"/>
      <c r="D60329" s="88"/>
      <c r="E60329" s="88"/>
      <c r="F60329" s="88"/>
      <c r="G60329" s="88"/>
      <c r="H60329" s="88"/>
      <c r="I60329" s="88"/>
      <c r="J60329" s="88"/>
      <c r="K60329" s="88"/>
    </row>
    <row r="60330" spans="2:11" hidden="1" x14ac:dyDescent="0.2">
      <c r="B60330" s="88"/>
      <c r="C60330" s="88"/>
      <c r="D60330" s="88"/>
      <c r="E60330" s="88"/>
      <c r="F60330" s="88"/>
      <c r="G60330" s="88"/>
      <c r="H60330" s="88"/>
      <c r="I60330" s="88"/>
      <c r="J60330" s="88"/>
      <c r="K60330" s="88"/>
    </row>
    <row r="60331" spans="2:11" hidden="1" x14ac:dyDescent="0.2">
      <c r="B60331" s="88"/>
      <c r="C60331" s="88"/>
      <c r="D60331" s="88"/>
      <c r="E60331" s="88"/>
      <c r="F60331" s="88"/>
      <c r="G60331" s="88"/>
      <c r="H60331" s="88"/>
      <c r="I60331" s="88"/>
      <c r="J60331" s="88"/>
      <c r="K60331" s="88"/>
    </row>
    <row r="60332" spans="2:11" hidden="1" x14ac:dyDescent="0.2">
      <c r="B60332" s="88"/>
      <c r="C60332" s="88"/>
      <c r="D60332" s="88"/>
      <c r="E60332" s="88"/>
      <c r="F60332" s="88"/>
      <c r="G60332" s="88"/>
      <c r="H60332" s="88"/>
      <c r="I60332" s="88"/>
      <c r="J60332" s="88"/>
      <c r="K60332" s="88"/>
    </row>
    <row r="60333" spans="2:11" hidden="1" x14ac:dyDescent="0.2">
      <c r="B60333" s="88"/>
      <c r="C60333" s="88"/>
      <c r="D60333" s="88"/>
      <c r="E60333" s="88"/>
      <c r="F60333" s="88"/>
      <c r="G60333" s="88"/>
      <c r="H60333" s="88"/>
      <c r="I60333" s="88"/>
      <c r="J60333" s="88"/>
      <c r="K60333" s="88"/>
    </row>
    <row r="60334" spans="2:11" hidden="1" x14ac:dyDescent="0.2">
      <c r="B60334" s="88"/>
      <c r="C60334" s="88"/>
      <c r="D60334" s="88"/>
      <c r="E60334" s="88"/>
      <c r="F60334" s="88"/>
      <c r="G60334" s="88"/>
      <c r="H60334" s="88"/>
      <c r="I60334" s="88"/>
      <c r="J60334" s="88"/>
      <c r="K60334" s="88"/>
    </row>
    <row r="60335" spans="2:11" hidden="1" x14ac:dyDescent="0.2">
      <c r="B60335" s="88"/>
      <c r="C60335" s="88"/>
      <c r="D60335" s="88"/>
      <c r="E60335" s="88"/>
      <c r="F60335" s="88"/>
      <c r="G60335" s="88"/>
      <c r="H60335" s="88"/>
      <c r="I60335" s="88"/>
      <c r="J60335" s="88"/>
      <c r="K60335" s="88"/>
    </row>
    <row r="60336" spans="2:11" hidden="1" x14ac:dyDescent="0.2">
      <c r="B60336" s="88"/>
      <c r="C60336" s="88"/>
      <c r="D60336" s="88"/>
      <c r="E60336" s="88"/>
      <c r="F60336" s="88"/>
      <c r="G60336" s="88"/>
      <c r="H60336" s="88"/>
      <c r="I60336" s="88"/>
      <c r="J60336" s="88"/>
      <c r="K60336" s="88"/>
    </row>
    <row r="60337" spans="2:11" hidden="1" x14ac:dyDescent="0.2">
      <c r="B60337" s="88"/>
      <c r="C60337" s="88"/>
      <c r="D60337" s="88"/>
      <c r="E60337" s="88"/>
      <c r="F60337" s="88"/>
      <c r="G60337" s="88"/>
      <c r="H60337" s="88"/>
      <c r="I60337" s="88"/>
      <c r="J60337" s="88"/>
      <c r="K60337" s="88"/>
    </row>
    <row r="60338" spans="2:11" hidden="1" x14ac:dyDescent="0.2">
      <c r="B60338" s="88"/>
      <c r="C60338" s="88"/>
      <c r="D60338" s="88"/>
      <c r="E60338" s="88"/>
      <c r="F60338" s="88"/>
      <c r="G60338" s="88"/>
      <c r="H60338" s="88"/>
      <c r="I60338" s="88"/>
      <c r="J60338" s="88"/>
      <c r="K60338" s="88"/>
    </row>
    <row r="60339" spans="2:11" hidden="1" x14ac:dyDescent="0.2">
      <c r="B60339" s="88"/>
      <c r="C60339" s="88"/>
      <c r="D60339" s="88"/>
      <c r="E60339" s="88"/>
      <c r="F60339" s="88"/>
      <c r="G60339" s="88"/>
      <c r="H60339" s="88"/>
      <c r="I60339" s="88"/>
      <c r="J60339" s="88"/>
      <c r="K60339" s="88"/>
    </row>
    <row r="60340" spans="2:11" hidden="1" x14ac:dyDescent="0.2">
      <c r="B60340" s="88"/>
      <c r="C60340" s="88"/>
      <c r="D60340" s="88"/>
      <c r="E60340" s="88"/>
      <c r="F60340" s="88"/>
      <c r="G60340" s="88"/>
      <c r="H60340" s="88"/>
      <c r="I60340" s="88"/>
      <c r="J60340" s="88"/>
      <c r="K60340" s="88"/>
    </row>
    <row r="60341" spans="2:11" hidden="1" x14ac:dyDescent="0.2">
      <c r="B60341" s="88"/>
      <c r="C60341" s="88"/>
      <c r="D60341" s="88"/>
      <c r="E60341" s="88"/>
      <c r="F60341" s="88"/>
      <c r="G60341" s="88"/>
      <c r="H60341" s="88"/>
      <c r="I60341" s="88"/>
      <c r="J60341" s="88"/>
      <c r="K60341" s="88"/>
    </row>
    <row r="60342" spans="2:11" hidden="1" x14ac:dyDescent="0.2">
      <c r="B60342" s="88"/>
      <c r="C60342" s="88"/>
      <c r="D60342" s="88"/>
      <c r="E60342" s="88"/>
      <c r="F60342" s="88"/>
      <c r="G60342" s="88"/>
      <c r="H60342" s="88"/>
      <c r="I60342" s="88"/>
      <c r="J60342" s="88"/>
      <c r="K60342" s="88"/>
    </row>
    <row r="60343" spans="2:11" hidden="1" x14ac:dyDescent="0.2">
      <c r="B60343" s="88"/>
      <c r="C60343" s="88"/>
      <c r="D60343" s="88"/>
      <c r="E60343" s="88"/>
      <c r="F60343" s="88"/>
      <c r="G60343" s="88"/>
      <c r="H60343" s="88"/>
      <c r="I60343" s="88"/>
      <c r="J60343" s="88"/>
      <c r="K60343" s="88"/>
    </row>
    <row r="60344" spans="2:11" hidden="1" x14ac:dyDescent="0.2">
      <c r="B60344" s="88"/>
      <c r="C60344" s="88"/>
      <c r="D60344" s="88"/>
      <c r="E60344" s="88"/>
      <c r="F60344" s="88"/>
      <c r="G60344" s="88"/>
      <c r="H60344" s="88"/>
      <c r="I60344" s="88"/>
      <c r="J60344" s="88"/>
      <c r="K60344" s="88"/>
    </row>
    <row r="60345" spans="2:11" hidden="1" x14ac:dyDescent="0.2">
      <c r="B60345" s="88"/>
      <c r="C60345" s="88"/>
      <c r="D60345" s="88"/>
      <c r="E60345" s="88"/>
      <c r="F60345" s="88"/>
      <c r="G60345" s="88"/>
      <c r="H60345" s="88"/>
      <c r="I60345" s="88"/>
      <c r="J60345" s="88"/>
      <c r="K60345" s="88"/>
    </row>
    <row r="60346" spans="2:11" hidden="1" x14ac:dyDescent="0.2">
      <c r="B60346" s="88"/>
      <c r="C60346" s="88"/>
      <c r="D60346" s="88"/>
      <c r="E60346" s="88"/>
      <c r="F60346" s="88"/>
      <c r="G60346" s="88"/>
      <c r="H60346" s="88"/>
      <c r="I60346" s="88"/>
      <c r="J60346" s="88"/>
      <c r="K60346" s="88"/>
    </row>
    <row r="60347" spans="2:11" hidden="1" x14ac:dyDescent="0.2">
      <c r="B60347" s="88"/>
      <c r="C60347" s="88"/>
      <c r="D60347" s="88"/>
      <c r="E60347" s="88"/>
      <c r="F60347" s="88"/>
      <c r="G60347" s="88"/>
      <c r="H60347" s="88"/>
      <c r="I60347" s="88"/>
      <c r="J60347" s="88"/>
      <c r="K60347" s="88"/>
    </row>
    <row r="60348" spans="2:11" hidden="1" x14ac:dyDescent="0.2">
      <c r="B60348" s="88"/>
      <c r="C60348" s="88"/>
      <c r="D60348" s="88"/>
      <c r="E60348" s="88"/>
      <c r="F60348" s="88"/>
      <c r="G60348" s="88"/>
      <c r="H60348" s="88"/>
      <c r="I60348" s="88"/>
      <c r="J60348" s="88"/>
      <c r="K60348" s="88"/>
    </row>
    <row r="60349" spans="2:11" hidden="1" x14ac:dyDescent="0.2">
      <c r="B60349" s="88"/>
      <c r="C60349" s="88"/>
      <c r="D60349" s="88"/>
      <c r="E60349" s="88"/>
      <c r="F60349" s="88"/>
      <c r="G60349" s="88"/>
      <c r="H60349" s="88"/>
      <c r="I60349" s="88"/>
      <c r="J60349" s="88"/>
      <c r="K60349" s="88"/>
    </row>
    <row r="60350" spans="2:11" hidden="1" x14ac:dyDescent="0.2">
      <c r="B60350" s="88"/>
      <c r="C60350" s="88"/>
      <c r="D60350" s="88"/>
      <c r="E60350" s="88"/>
      <c r="F60350" s="88"/>
      <c r="G60350" s="88"/>
      <c r="H60350" s="88"/>
      <c r="I60350" s="88"/>
      <c r="J60350" s="88"/>
      <c r="K60350" s="88"/>
    </row>
    <row r="60351" spans="2:11" hidden="1" x14ac:dyDescent="0.2">
      <c r="B60351" s="88"/>
      <c r="C60351" s="88"/>
      <c r="D60351" s="88"/>
      <c r="E60351" s="88"/>
      <c r="F60351" s="88"/>
      <c r="G60351" s="88"/>
      <c r="H60351" s="88"/>
      <c r="I60351" s="88"/>
      <c r="J60351" s="88"/>
      <c r="K60351" s="88"/>
    </row>
    <row r="60352" spans="2:11" hidden="1" x14ac:dyDescent="0.2">
      <c r="B60352" s="88"/>
      <c r="C60352" s="88"/>
      <c r="D60352" s="88"/>
      <c r="E60352" s="88"/>
      <c r="F60352" s="88"/>
      <c r="G60352" s="88"/>
      <c r="H60352" s="88"/>
      <c r="I60352" s="88"/>
      <c r="J60352" s="88"/>
      <c r="K60352" s="88"/>
    </row>
    <row r="60353" spans="2:11" hidden="1" x14ac:dyDescent="0.2">
      <c r="B60353" s="88"/>
      <c r="C60353" s="88"/>
      <c r="D60353" s="88"/>
      <c r="E60353" s="88"/>
      <c r="F60353" s="88"/>
      <c r="G60353" s="88"/>
      <c r="H60353" s="88"/>
      <c r="I60353" s="88"/>
      <c r="J60353" s="88"/>
      <c r="K60353" s="88"/>
    </row>
    <row r="60354" spans="2:11" hidden="1" x14ac:dyDescent="0.2">
      <c r="B60354" s="88"/>
      <c r="C60354" s="88"/>
      <c r="D60354" s="88"/>
      <c r="E60354" s="88"/>
      <c r="F60354" s="88"/>
      <c r="G60354" s="88"/>
      <c r="H60354" s="88"/>
      <c r="I60354" s="88"/>
      <c r="J60354" s="88"/>
      <c r="K60354" s="88"/>
    </row>
    <row r="60355" spans="2:11" hidden="1" x14ac:dyDescent="0.2">
      <c r="B60355" s="88"/>
      <c r="C60355" s="88"/>
      <c r="D60355" s="88"/>
      <c r="E60355" s="88"/>
      <c r="F60355" s="88"/>
      <c r="G60355" s="88"/>
      <c r="H60355" s="88"/>
      <c r="I60355" s="88"/>
      <c r="J60355" s="88"/>
      <c r="K60355" s="88"/>
    </row>
    <row r="60356" spans="2:11" hidden="1" x14ac:dyDescent="0.2">
      <c r="B60356" s="88"/>
      <c r="C60356" s="88"/>
      <c r="D60356" s="88"/>
      <c r="E60356" s="88"/>
      <c r="F60356" s="88"/>
      <c r="G60356" s="88"/>
      <c r="H60356" s="88"/>
      <c r="I60356" s="88"/>
      <c r="J60356" s="88"/>
      <c r="K60356" s="88"/>
    </row>
    <row r="60357" spans="2:11" hidden="1" x14ac:dyDescent="0.2">
      <c r="B60357" s="88"/>
      <c r="C60357" s="88"/>
      <c r="D60357" s="88"/>
      <c r="E60357" s="88"/>
      <c r="F60357" s="88"/>
      <c r="G60357" s="88"/>
      <c r="H60357" s="88"/>
      <c r="I60357" s="88"/>
      <c r="J60357" s="88"/>
      <c r="K60357" s="88"/>
    </row>
    <row r="60358" spans="2:11" hidden="1" x14ac:dyDescent="0.2">
      <c r="B60358" s="88"/>
      <c r="C60358" s="88"/>
      <c r="D60358" s="88"/>
      <c r="E60358" s="88"/>
      <c r="F60358" s="88"/>
      <c r="G60358" s="88"/>
      <c r="H60358" s="88"/>
      <c r="I60358" s="88"/>
      <c r="J60358" s="88"/>
      <c r="K60358" s="88"/>
    </row>
    <row r="60359" spans="2:11" hidden="1" x14ac:dyDescent="0.2">
      <c r="B60359" s="88"/>
      <c r="C60359" s="88"/>
      <c r="D60359" s="88"/>
      <c r="E60359" s="88"/>
      <c r="F60359" s="88"/>
      <c r="G60359" s="88"/>
      <c r="H60359" s="88"/>
      <c r="I60359" s="88"/>
      <c r="J60359" s="88"/>
      <c r="K60359" s="88"/>
    </row>
    <row r="60360" spans="2:11" hidden="1" x14ac:dyDescent="0.2">
      <c r="B60360" s="88"/>
      <c r="C60360" s="88"/>
      <c r="D60360" s="88"/>
      <c r="E60360" s="88"/>
      <c r="F60360" s="88"/>
      <c r="G60360" s="88"/>
      <c r="H60360" s="88"/>
      <c r="I60360" s="88"/>
      <c r="J60360" s="88"/>
      <c r="K60360" s="88"/>
    </row>
    <row r="60361" spans="2:11" hidden="1" x14ac:dyDescent="0.2">
      <c r="B60361" s="88"/>
      <c r="C60361" s="88"/>
      <c r="D60361" s="88"/>
      <c r="E60361" s="88"/>
      <c r="F60361" s="88"/>
      <c r="G60361" s="88"/>
      <c r="H60361" s="88"/>
      <c r="I60361" s="88"/>
      <c r="J60361" s="88"/>
      <c r="K60361" s="88"/>
    </row>
    <row r="60362" spans="2:11" hidden="1" x14ac:dyDescent="0.2">
      <c r="B60362" s="88"/>
      <c r="C60362" s="88"/>
      <c r="D60362" s="88"/>
      <c r="E60362" s="88"/>
      <c r="F60362" s="88"/>
      <c r="G60362" s="88"/>
      <c r="H60362" s="88"/>
      <c r="I60362" s="88"/>
      <c r="J60362" s="88"/>
      <c r="K60362" s="88"/>
    </row>
    <row r="60363" spans="2:11" hidden="1" x14ac:dyDescent="0.2">
      <c r="B60363" s="88"/>
      <c r="C60363" s="88"/>
      <c r="D60363" s="88"/>
      <c r="E60363" s="88"/>
      <c r="F60363" s="88"/>
      <c r="G60363" s="88"/>
      <c r="H60363" s="88"/>
      <c r="I60363" s="88"/>
      <c r="J60363" s="88"/>
      <c r="K60363" s="88"/>
    </row>
    <row r="60364" spans="2:11" hidden="1" x14ac:dyDescent="0.2">
      <c r="B60364" s="88"/>
      <c r="C60364" s="88"/>
      <c r="D60364" s="88"/>
      <c r="E60364" s="88"/>
      <c r="F60364" s="88"/>
      <c r="G60364" s="88"/>
      <c r="H60364" s="88"/>
      <c r="I60364" s="88"/>
      <c r="J60364" s="88"/>
      <c r="K60364" s="88"/>
    </row>
    <row r="60365" spans="2:11" hidden="1" x14ac:dyDescent="0.2">
      <c r="B60365" s="88"/>
      <c r="C60365" s="88"/>
      <c r="D60365" s="88"/>
      <c r="E60365" s="88"/>
      <c r="F60365" s="88"/>
      <c r="G60365" s="88"/>
      <c r="H60365" s="88"/>
      <c r="I60365" s="88"/>
      <c r="J60365" s="88"/>
      <c r="K60365" s="88"/>
    </row>
    <row r="60366" spans="2:11" hidden="1" x14ac:dyDescent="0.2">
      <c r="B60366" s="88"/>
      <c r="C60366" s="88"/>
      <c r="D60366" s="88"/>
      <c r="E60366" s="88"/>
      <c r="F60366" s="88"/>
      <c r="G60366" s="88"/>
      <c r="H60366" s="88"/>
      <c r="I60366" s="88"/>
      <c r="J60366" s="88"/>
      <c r="K60366" s="88"/>
    </row>
    <row r="60367" spans="2:11" hidden="1" x14ac:dyDescent="0.2">
      <c r="B60367" s="88"/>
      <c r="C60367" s="88"/>
      <c r="D60367" s="88"/>
      <c r="E60367" s="88"/>
      <c r="F60367" s="88"/>
      <c r="G60367" s="88"/>
      <c r="H60367" s="88"/>
      <c r="I60367" s="88"/>
      <c r="J60367" s="88"/>
      <c r="K60367" s="88"/>
    </row>
    <row r="60368" spans="2:11" hidden="1" x14ac:dyDescent="0.2">
      <c r="B60368" s="88"/>
      <c r="C60368" s="88"/>
      <c r="D60368" s="88"/>
      <c r="E60368" s="88"/>
      <c r="F60368" s="88"/>
      <c r="G60368" s="88"/>
      <c r="H60368" s="88"/>
      <c r="I60368" s="88"/>
      <c r="J60368" s="88"/>
      <c r="K60368" s="88"/>
    </row>
    <row r="60369" spans="2:11" hidden="1" x14ac:dyDescent="0.2">
      <c r="B60369" s="88"/>
      <c r="C60369" s="88"/>
      <c r="D60369" s="88"/>
      <c r="E60369" s="88"/>
      <c r="F60369" s="88"/>
      <c r="G60369" s="88"/>
      <c r="H60369" s="88"/>
      <c r="I60369" s="88"/>
      <c r="J60369" s="88"/>
      <c r="K60369" s="88"/>
    </row>
    <row r="60370" spans="2:11" hidden="1" x14ac:dyDescent="0.2">
      <c r="B60370" s="88"/>
      <c r="C60370" s="88"/>
      <c r="D60370" s="88"/>
      <c r="E60370" s="88"/>
      <c r="F60370" s="88"/>
      <c r="G60370" s="88"/>
      <c r="H60370" s="88"/>
      <c r="I60370" s="88"/>
      <c r="J60370" s="88"/>
      <c r="K60370" s="88"/>
    </row>
    <row r="60371" spans="2:11" hidden="1" x14ac:dyDescent="0.2">
      <c r="B60371" s="88"/>
      <c r="C60371" s="88"/>
      <c r="D60371" s="88"/>
      <c r="E60371" s="88"/>
      <c r="F60371" s="88"/>
      <c r="G60371" s="88"/>
      <c r="H60371" s="88"/>
      <c r="I60371" s="88"/>
      <c r="J60371" s="88"/>
      <c r="K60371" s="88"/>
    </row>
    <row r="60372" spans="2:11" hidden="1" x14ac:dyDescent="0.2">
      <c r="B60372" s="88"/>
      <c r="C60372" s="88"/>
      <c r="D60372" s="88"/>
      <c r="E60372" s="88"/>
      <c r="F60372" s="88"/>
      <c r="G60372" s="88"/>
      <c r="H60372" s="88"/>
      <c r="I60372" s="88"/>
      <c r="J60372" s="88"/>
      <c r="K60372" s="88"/>
    </row>
    <row r="60373" spans="2:11" hidden="1" x14ac:dyDescent="0.2">
      <c r="B60373" s="88"/>
      <c r="C60373" s="88"/>
      <c r="D60373" s="88"/>
      <c r="E60373" s="88"/>
      <c r="F60373" s="88"/>
      <c r="G60373" s="88"/>
      <c r="H60373" s="88"/>
      <c r="I60373" s="88"/>
      <c r="J60373" s="88"/>
      <c r="K60373" s="88"/>
    </row>
    <row r="60374" spans="2:11" hidden="1" x14ac:dyDescent="0.2">
      <c r="B60374" s="88"/>
      <c r="C60374" s="88"/>
      <c r="D60374" s="88"/>
      <c r="E60374" s="88"/>
      <c r="F60374" s="88"/>
      <c r="G60374" s="88"/>
      <c r="H60374" s="88"/>
      <c r="I60374" s="88"/>
      <c r="J60374" s="88"/>
      <c r="K60374" s="88"/>
    </row>
    <row r="60375" spans="2:11" hidden="1" x14ac:dyDescent="0.2">
      <c r="B60375" s="88"/>
      <c r="C60375" s="88"/>
      <c r="D60375" s="88"/>
      <c r="E60375" s="88"/>
      <c r="F60375" s="88"/>
      <c r="G60375" s="88"/>
      <c r="H60375" s="88"/>
      <c r="I60375" s="88"/>
      <c r="J60375" s="88"/>
      <c r="K60375" s="88"/>
    </row>
    <row r="60376" spans="2:11" hidden="1" x14ac:dyDescent="0.2">
      <c r="B60376" s="88"/>
      <c r="C60376" s="88"/>
      <c r="D60376" s="88"/>
      <c r="E60376" s="88"/>
      <c r="F60376" s="88"/>
      <c r="G60376" s="88"/>
      <c r="H60376" s="88"/>
      <c r="I60376" s="88"/>
      <c r="J60376" s="88"/>
      <c r="K60376" s="88"/>
    </row>
    <row r="60377" spans="2:11" hidden="1" x14ac:dyDescent="0.2">
      <c r="B60377" s="88"/>
      <c r="C60377" s="88"/>
      <c r="D60377" s="88"/>
      <c r="E60377" s="88"/>
      <c r="F60377" s="88"/>
      <c r="G60377" s="88"/>
      <c r="H60377" s="88"/>
      <c r="I60377" s="88"/>
      <c r="J60377" s="88"/>
      <c r="K60377" s="88"/>
    </row>
    <row r="60378" spans="2:11" hidden="1" x14ac:dyDescent="0.2">
      <c r="B60378" s="88"/>
      <c r="C60378" s="88"/>
      <c r="D60378" s="88"/>
      <c r="E60378" s="88"/>
      <c r="F60378" s="88"/>
      <c r="G60378" s="88"/>
      <c r="H60378" s="88"/>
      <c r="I60378" s="88"/>
      <c r="J60378" s="88"/>
      <c r="K60378" s="88"/>
    </row>
    <row r="60379" spans="2:11" hidden="1" x14ac:dyDescent="0.2">
      <c r="B60379" s="88"/>
      <c r="C60379" s="88"/>
      <c r="D60379" s="88"/>
      <c r="E60379" s="88"/>
      <c r="F60379" s="88"/>
      <c r="G60379" s="88"/>
      <c r="H60379" s="88"/>
      <c r="I60379" s="88"/>
      <c r="J60379" s="88"/>
      <c r="K60379" s="88"/>
    </row>
    <row r="60380" spans="2:11" hidden="1" x14ac:dyDescent="0.2">
      <c r="B60380" s="88"/>
      <c r="C60380" s="88"/>
      <c r="D60380" s="88"/>
      <c r="E60380" s="88"/>
      <c r="F60380" s="88"/>
      <c r="G60380" s="88"/>
      <c r="H60380" s="88"/>
      <c r="I60380" s="88"/>
      <c r="J60380" s="88"/>
      <c r="K60380" s="88"/>
    </row>
    <row r="60381" spans="2:11" hidden="1" x14ac:dyDescent="0.2">
      <c r="B60381" s="88"/>
      <c r="C60381" s="88"/>
      <c r="D60381" s="88"/>
      <c r="E60381" s="88"/>
      <c r="F60381" s="88"/>
      <c r="G60381" s="88"/>
      <c r="H60381" s="88"/>
      <c r="I60381" s="88"/>
      <c r="J60381" s="88"/>
      <c r="K60381" s="88"/>
    </row>
    <row r="60382" spans="2:11" hidden="1" x14ac:dyDescent="0.2">
      <c r="B60382" s="88"/>
      <c r="C60382" s="88"/>
      <c r="D60382" s="88"/>
      <c r="E60382" s="88"/>
      <c r="F60382" s="88"/>
      <c r="G60382" s="88"/>
      <c r="H60382" s="88"/>
      <c r="I60382" s="88"/>
      <c r="J60382" s="88"/>
      <c r="K60382" s="88"/>
    </row>
    <row r="60383" spans="2:11" hidden="1" x14ac:dyDescent="0.2">
      <c r="B60383" s="88"/>
      <c r="C60383" s="88"/>
      <c r="D60383" s="88"/>
      <c r="E60383" s="88"/>
      <c r="F60383" s="88"/>
      <c r="G60383" s="88"/>
      <c r="H60383" s="88"/>
      <c r="I60383" s="88"/>
      <c r="J60383" s="88"/>
      <c r="K60383" s="88"/>
    </row>
    <row r="60384" spans="2:11" hidden="1" x14ac:dyDescent="0.2">
      <c r="B60384" s="88"/>
      <c r="C60384" s="88"/>
      <c r="D60384" s="88"/>
      <c r="E60384" s="88"/>
      <c r="F60384" s="88"/>
      <c r="G60384" s="88"/>
      <c r="H60384" s="88"/>
      <c r="I60384" s="88"/>
      <c r="J60384" s="88"/>
      <c r="K60384" s="88"/>
    </row>
    <row r="60385" spans="2:11" hidden="1" x14ac:dyDescent="0.2">
      <c r="B60385" s="88"/>
      <c r="C60385" s="88"/>
      <c r="D60385" s="88"/>
      <c r="E60385" s="88"/>
      <c r="F60385" s="88"/>
      <c r="G60385" s="88"/>
      <c r="H60385" s="88"/>
      <c r="I60385" s="88"/>
      <c r="J60385" s="88"/>
      <c r="K60385" s="88"/>
    </row>
    <row r="60386" spans="2:11" hidden="1" x14ac:dyDescent="0.2">
      <c r="B60386" s="88"/>
      <c r="C60386" s="88"/>
      <c r="D60386" s="88"/>
      <c r="E60386" s="88"/>
      <c r="F60386" s="88"/>
      <c r="G60386" s="88"/>
      <c r="H60386" s="88"/>
      <c r="I60386" s="88"/>
      <c r="J60386" s="88"/>
      <c r="K60386" s="88"/>
    </row>
    <row r="60387" spans="2:11" hidden="1" x14ac:dyDescent="0.2">
      <c r="B60387" s="88"/>
      <c r="C60387" s="88"/>
      <c r="D60387" s="88"/>
      <c r="E60387" s="88"/>
      <c r="F60387" s="88"/>
      <c r="G60387" s="88"/>
      <c r="H60387" s="88"/>
      <c r="I60387" s="88"/>
      <c r="J60387" s="88"/>
      <c r="K60387" s="88"/>
    </row>
    <row r="60388" spans="2:11" hidden="1" x14ac:dyDescent="0.2">
      <c r="B60388" s="88"/>
      <c r="C60388" s="88"/>
      <c r="D60388" s="88"/>
      <c r="E60388" s="88"/>
      <c r="F60388" s="88"/>
      <c r="G60388" s="88"/>
      <c r="H60388" s="88"/>
      <c r="I60388" s="88"/>
      <c r="J60388" s="88"/>
      <c r="K60388" s="88"/>
    </row>
    <row r="60389" spans="2:11" hidden="1" x14ac:dyDescent="0.2">
      <c r="B60389" s="88"/>
      <c r="C60389" s="88"/>
      <c r="D60389" s="88"/>
      <c r="E60389" s="88"/>
      <c r="F60389" s="88"/>
      <c r="G60389" s="88"/>
      <c r="H60389" s="88"/>
      <c r="I60389" s="88"/>
      <c r="J60389" s="88"/>
      <c r="K60389" s="88"/>
    </row>
    <row r="60390" spans="2:11" hidden="1" x14ac:dyDescent="0.2">
      <c r="B60390" s="88"/>
      <c r="C60390" s="88"/>
      <c r="D60390" s="88"/>
      <c r="E60390" s="88"/>
      <c r="F60390" s="88"/>
      <c r="G60390" s="88"/>
      <c r="H60390" s="88"/>
      <c r="I60390" s="88"/>
      <c r="J60390" s="88"/>
      <c r="K60390" s="88"/>
    </row>
    <row r="60391" spans="2:11" hidden="1" x14ac:dyDescent="0.2">
      <c r="B60391" s="88"/>
      <c r="C60391" s="88"/>
      <c r="D60391" s="88"/>
      <c r="E60391" s="88"/>
      <c r="F60391" s="88"/>
      <c r="G60391" s="88"/>
      <c r="H60391" s="88"/>
      <c r="I60391" s="88"/>
      <c r="J60391" s="88"/>
      <c r="K60391" s="88"/>
    </row>
    <row r="60392" spans="2:11" hidden="1" x14ac:dyDescent="0.2">
      <c r="B60392" s="88"/>
      <c r="C60392" s="88"/>
      <c r="D60392" s="88"/>
      <c r="E60392" s="88"/>
      <c r="F60392" s="88"/>
      <c r="G60392" s="88"/>
      <c r="H60392" s="88"/>
      <c r="I60392" s="88"/>
      <c r="J60392" s="88"/>
      <c r="K60392" s="88"/>
    </row>
    <row r="60393" spans="2:11" hidden="1" x14ac:dyDescent="0.2">
      <c r="B60393" s="88"/>
      <c r="C60393" s="88"/>
      <c r="D60393" s="88"/>
      <c r="E60393" s="88"/>
      <c r="F60393" s="88"/>
      <c r="G60393" s="88"/>
      <c r="H60393" s="88"/>
      <c r="I60393" s="88"/>
      <c r="J60393" s="88"/>
      <c r="K60393" s="88"/>
    </row>
    <row r="60394" spans="2:11" hidden="1" x14ac:dyDescent="0.2">
      <c r="B60394" s="88"/>
      <c r="C60394" s="88"/>
      <c r="D60394" s="88"/>
      <c r="E60394" s="88"/>
      <c r="F60394" s="88"/>
      <c r="G60394" s="88"/>
      <c r="H60394" s="88"/>
      <c r="I60394" s="88"/>
      <c r="J60394" s="88"/>
      <c r="K60394" s="88"/>
    </row>
    <row r="60395" spans="2:11" hidden="1" x14ac:dyDescent="0.2">
      <c r="B60395" s="88"/>
      <c r="C60395" s="88"/>
      <c r="D60395" s="88"/>
      <c r="E60395" s="88"/>
      <c r="F60395" s="88"/>
      <c r="G60395" s="88"/>
      <c r="H60395" s="88"/>
      <c r="I60395" s="88"/>
      <c r="J60395" s="88"/>
      <c r="K60395" s="88"/>
    </row>
    <row r="60396" spans="2:11" hidden="1" x14ac:dyDescent="0.2">
      <c r="B60396" s="88"/>
      <c r="C60396" s="88"/>
      <c r="D60396" s="88"/>
      <c r="E60396" s="88"/>
      <c r="F60396" s="88"/>
      <c r="G60396" s="88"/>
      <c r="H60396" s="88"/>
      <c r="I60396" s="88"/>
      <c r="J60396" s="88"/>
      <c r="K60396" s="88"/>
    </row>
    <row r="60397" spans="2:11" hidden="1" x14ac:dyDescent="0.2">
      <c r="B60397" s="88"/>
      <c r="C60397" s="88"/>
      <c r="D60397" s="88"/>
      <c r="E60397" s="88"/>
      <c r="F60397" s="88"/>
      <c r="G60397" s="88"/>
      <c r="H60397" s="88"/>
      <c r="I60397" s="88"/>
      <c r="J60397" s="88"/>
      <c r="K60397" s="88"/>
    </row>
    <row r="60398" spans="2:11" hidden="1" x14ac:dyDescent="0.2">
      <c r="B60398" s="88"/>
      <c r="C60398" s="88"/>
      <c r="D60398" s="88"/>
      <c r="E60398" s="88"/>
      <c r="F60398" s="88"/>
      <c r="G60398" s="88"/>
      <c r="H60398" s="88"/>
      <c r="I60398" s="88"/>
      <c r="J60398" s="88"/>
      <c r="K60398" s="88"/>
    </row>
    <row r="60399" spans="2:11" hidden="1" x14ac:dyDescent="0.2">
      <c r="B60399" s="88"/>
      <c r="C60399" s="88"/>
      <c r="D60399" s="88"/>
      <c r="E60399" s="88"/>
      <c r="F60399" s="88"/>
      <c r="G60399" s="88"/>
      <c r="H60399" s="88"/>
      <c r="I60399" s="88"/>
      <c r="J60399" s="88"/>
      <c r="K60399" s="88"/>
    </row>
    <row r="60400" spans="2:11" hidden="1" x14ac:dyDescent="0.2">
      <c r="B60400" s="88"/>
      <c r="C60400" s="88"/>
      <c r="D60400" s="88"/>
      <c r="E60400" s="88"/>
      <c r="F60400" s="88"/>
      <c r="G60400" s="88"/>
      <c r="H60400" s="88"/>
      <c r="I60400" s="88"/>
      <c r="J60400" s="88"/>
      <c r="K60400" s="88"/>
    </row>
    <row r="60401" spans="2:11" hidden="1" x14ac:dyDescent="0.2">
      <c r="B60401" s="88"/>
      <c r="C60401" s="88"/>
      <c r="D60401" s="88"/>
      <c r="E60401" s="88"/>
      <c r="F60401" s="88"/>
      <c r="G60401" s="88"/>
      <c r="H60401" s="88"/>
      <c r="I60401" s="88"/>
      <c r="J60401" s="88"/>
      <c r="K60401" s="88"/>
    </row>
    <row r="60402" spans="2:11" hidden="1" x14ac:dyDescent="0.2">
      <c r="B60402" s="88"/>
      <c r="C60402" s="88"/>
      <c r="D60402" s="88"/>
      <c r="E60402" s="88"/>
      <c r="F60402" s="88"/>
      <c r="G60402" s="88"/>
      <c r="H60402" s="88"/>
      <c r="I60402" s="88"/>
      <c r="J60402" s="88"/>
      <c r="K60402" s="88"/>
    </row>
    <row r="60403" spans="2:11" hidden="1" x14ac:dyDescent="0.2">
      <c r="B60403" s="88"/>
      <c r="C60403" s="88"/>
      <c r="D60403" s="88"/>
      <c r="E60403" s="88"/>
      <c r="F60403" s="88"/>
      <c r="G60403" s="88"/>
      <c r="H60403" s="88"/>
      <c r="I60403" s="88"/>
      <c r="J60403" s="88"/>
      <c r="K60403" s="88"/>
    </row>
    <row r="60404" spans="2:11" hidden="1" x14ac:dyDescent="0.2">
      <c r="B60404" s="88"/>
      <c r="C60404" s="88"/>
      <c r="D60404" s="88"/>
      <c r="E60404" s="88"/>
      <c r="F60404" s="88"/>
      <c r="G60404" s="88"/>
      <c r="H60404" s="88"/>
      <c r="I60404" s="88"/>
      <c r="J60404" s="88"/>
      <c r="K60404" s="88"/>
    </row>
    <row r="60405" spans="2:11" hidden="1" x14ac:dyDescent="0.2">
      <c r="B60405" s="88"/>
      <c r="C60405" s="88"/>
      <c r="D60405" s="88"/>
      <c r="E60405" s="88"/>
      <c r="F60405" s="88"/>
      <c r="G60405" s="88"/>
      <c r="H60405" s="88"/>
      <c r="I60405" s="88"/>
      <c r="J60405" s="88"/>
      <c r="K60405" s="88"/>
    </row>
    <row r="60406" spans="2:11" hidden="1" x14ac:dyDescent="0.2">
      <c r="B60406" s="88"/>
      <c r="C60406" s="88"/>
      <c r="D60406" s="88"/>
      <c r="E60406" s="88"/>
      <c r="F60406" s="88"/>
      <c r="G60406" s="88"/>
      <c r="H60406" s="88"/>
      <c r="I60406" s="88"/>
      <c r="J60406" s="88"/>
      <c r="K60406" s="88"/>
    </row>
    <row r="60407" spans="2:11" hidden="1" x14ac:dyDescent="0.2">
      <c r="B60407" s="88"/>
      <c r="C60407" s="88"/>
      <c r="D60407" s="88"/>
      <c r="E60407" s="88"/>
      <c r="F60407" s="88"/>
      <c r="G60407" s="88"/>
      <c r="H60407" s="88"/>
      <c r="I60407" s="88"/>
      <c r="J60407" s="88"/>
      <c r="K60407" s="88"/>
    </row>
    <row r="60408" spans="2:11" hidden="1" x14ac:dyDescent="0.2">
      <c r="B60408" s="88"/>
      <c r="C60408" s="88"/>
      <c r="D60408" s="88"/>
      <c r="E60408" s="88"/>
      <c r="F60408" s="88"/>
      <c r="G60408" s="88"/>
      <c r="H60408" s="88"/>
      <c r="I60408" s="88"/>
      <c r="J60408" s="88"/>
      <c r="K60408" s="88"/>
    </row>
    <row r="60409" spans="2:11" hidden="1" x14ac:dyDescent="0.2">
      <c r="B60409" s="88"/>
      <c r="C60409" s="88"/>
      <c r="D60409" s="88"/>
      <c r="E60409" s="88"/>
      <c r="F60409" s="88"/>
      <c r="G60409" s="88"/>
      <c r="H60409" s="88"/>
      <c r="I60409" s="88"/>
      <c r="J60409" s="88"/>
      <c r="K60409" s="88"/>
    </row>
    <row r="60410" spans="2:11" hidden="1" x14ac:dyDescent="0.2">
      <c r="B60410" s="88"/>
      <c r="C60410" s="88"/>
      <c r="D60410" s="88"/>
      <c r="E60410" s="88"/>
      <c r="F60410" s="88"/>
      <c r="G60410" s="88"/>
      <c r="H60410" s="88"/>
      <c r="I60410" s="88"/>
      <c r="J60410" s="88"/>
      <c r="K60410" s="88"/>
    </row>
    <row r="60411" spans="2:11" hidden="1" x14ac:dyDescent="0.2">
      <c r="B60411" s="88"/>
      <c r="C60411" s="88"/>
      <c r="D60411" s="88"/>
      <c r="E60411" s="88"/>
      <c r="F60411" s="88"/>
      <c r="G60411" s="88"/>
      <c r="H60411" s="88"/>
      <c r="I60411" s="88"/>
      <c r="J60411" s="88"/>
      <c r="K60411" s="88"/>
    </row>
    <row r="60412" spans="2:11" hidden="1" x14ac:dyDescent="0.2">
      <c r="B60412" s="88"/>
      <c r="C60412" s="88"/>
      <c r="D60412" s="88"/>
      <c r="E60412" s="88"/>
      <c r="F60412" s="88"/>
      <c r="G60412" s="88"/>
      <c r="H60412" s="88"/>
      <c r="I60412" s="88"/>
      <c r="J60412" s="88"/>
      <c r="K60412" s="88"/>
    </row>
    <row r="60413" spans="2:11" hidden="1" x14ac:dyDescent="0.2">
      <c r="B60413" s="88"/>
      <c r="C60413" s="88"/>
      <c r="D60413" s="88"/>
      <c r="E60413" s="88"/>
      <c r="F60413" s="88"/>
      <c r="G60413" s="88"/>
      <c r="H60413" s="88"/>
      <c r="I60413" s="88"/>
      <c r="J60413" s="88"/>
      <c r="K60413" s="88"/>
    </row>
    <row r="60414" spans="2:11" hidden="1" x14ac:dyDescent="0.2">
      <c r="B60414" s="88"/>
      <c r="C60414" s="88"/>
      <c r="D60414" s="88"/>
      <c r="E60414" s="88"/>
      <c r="F60414" s="88"/>
      <c r="G60414" s="88"/>
      <c r="H60414" s="88"/>
      <c r="I60414" s="88"/>
      <c r="J60414" s="88"/>
      <c r="K60414" s="88"/>
    </row>
    <row r="60415" spans="2:11" hidden="1" x14ac:dyDescent="0.2">
      <c r="B60415" s="88"/>
      <c r="C60415" s="88"/>
      <c r="D60415" s="88"/>
      <c r="E60415" s="88"/>
      <c r="F60415" s="88"/>
      <c r="G60415" s="88"/>
      <c r="H60415" s="88"/>
      <c r="I60415" s="88"/>
      <c r="J60415" s="88"/>
      <c r="K60415" s="88"/>
    </row>
    <row r="60416" spans="2:11" hidden="1" x14ac:dyDescent="0.2">
      <c r="B60416" s="88"/>
      <c r="C60416" s="88"/>
      <c r="D60416" s="88"/>
      <c r="E60416" s="88"/>
      <c r="F60416" s="88"/>
      <c r="G60416" s="88"/>
      <c r="H60416" s="88"/>
      <c r="I60416" s="88"/>
      <c r="J60416" s="88"/>
      <c r="K60416" s="88"/>
    </row>
    <row r="60417" spans="2:11" hidden="1" x14ac:dyDescent="0.2">
      <c r="B60417" s="88"/>
      <c r="C60417" s="88"/>
      <c r="D60417" s="88"/>
      <c r="E60417" s="88"/>
      <c r="F60417" s="88"/>
      <c r="G60417" s="88"/>
      <c r="H60417" s="88"/>
      <c r="I60417" s="88"/>
      <c r="J60417" s="88"/>
      <c r="K60417" s="88"/>
    </row>
    <row r="60418" spans="2:11" hidden="1" x14ac:dyDescent="0.2">
      <c r="B60418" s="88"/>
      <c r="C60418" s="88"/>
      <c r="D60418" s="88"/>
      <c r="E60418" s="88"/>
      <c r="F60418" s="88"/>
      <c r="G60418" s="88"/>
      <c r="H60418" s="88"/>
      <c r="I60418" s="88"/>
      <c r="J60418" s="88"/>
      <c r="K60418" s="88"/>
    </row>
    <row r="60419" spans="2:11" hidden="1" x14ac:dyDescent="0.2">
      <c r="B60419" s="88"/>
      <c r="C60419" s="88"/>
      <c r="D60419" s="88"/>
      <c r="E60419" s="88"/>
      <c r="F60419" s="88"/>
      <c r="G60419" s="88"/>
      <c r="H60419" s="88"/>
      <c r="I60419" s="88"/>
      <c r="J60419" s="88"/>
      <c r="K60419" s="88"/>
    </row>
    <row r="60420" spans="2:11" hidden="1" x14ac:dyDescent="0.2">
      <c r="B60420" s="88"/>
      <c r="C60420" s="88"/>
      <c r="D60420" s="88"/>
      <c r="E60420" s="88"/>
      <c r="F60420" s="88"/>
      <c r="G60420" s="88"/>
      <c r="H60420" s="88"/>
      <c r="I60420" s="88"/>
      <c r="J60420" s="88"/>
      <c r="K60420" s="88"/>
    </row>
    <row r="60421" spans="2:11" hidden="1" x14ac:dyDescent="0.2">
      <c r="B60421" s="88"/>
      <c r="C60421" s="88"/>
      <c r="D60421" s="88"/>
      <c r="E60421" s="88"/>
      <c r="F60421" s="88"/>
      <c r="G60421" s="88"/>
      <c r="H60421" s="88"/>
      <c r="I60421" s="88"/>
      <c r="J60421" s="88"/>
      <c r="K60421" s="88"/>
    </row>
    <row r="60422" spans="2:11" hidden="1" x14ac:dyDescent="0.2">
      <c r="B60422" s="88"/>
      <c r="C60422" s="88"/>
      <c r="D60422" s="88"/>
      <c r="E60422" s="88"/>
      <c r="F60422" s="88"/>
      <c r="G60422" s="88"/>
      <c r="H60422" s="88"/>
      <c r="I60422" s="88"/>
      <c r="J60422" s="88"/>
      <c r="K60422" s="88"/>
    </row>
    <row r="60423" spans="2:11" hidden="1" x14ac:dyDescent="0.2">
      <c r="B60423" s="88"/>
      <c r="C60423" s="88"/>
      <c r="D60423" s="88"/>
      <c r="E60423" s="88"/>
      <c r="F60423" s="88"/>
      <c r="G60423" s="88"/>
      <c r="H60423" s="88"/>
      <c r="I60423" s="88"/>
      <c r="J60423" s="88"/>
      <c r="K60423" s="88"/>
    </row>
    <row r="60424" spans="2:11" hidden="1" x14ac:dyDescent="0.2">
      <c r="B60424" s="88"/>
      <c r="C60424" s="88"/>
      <c r="D60424" s="88"/>
      <c r="E60424" s="88"/>
      <c r="F60424" s="88"/>
      <c r="G60424" s="88"/>
      <c r="H60424" s="88"/>
      <c r="I60424" s="88"/>
      <c r="J60424" s="88"/>
      <c r="K60424" s="88"/>
    </row>
    <row r="60425" spans="2:11" hidden="1" x14ac:dyDescent="0.2">
      <c r="B60425" s="88"/>
      <c r="C60425" s="88"/>
      <c r="D60425" s="88"/>
      <c r="E60425" s="88"/>
      <c r="F60425" s="88"/>
      <c r="G60425" s="88"/>
      <c r="H60425" s="88"/>
      <c r="I60425" s="88"/>
      <c r="J60425" s="88"/>
      <c r="K60425" s="88"/>
    </row>
    <row r="60426" spans="2:11" hidden="1" x14ac:dyDescent="0.2">
      <c r="B60426" s="88"/>
      <c r="C60426" s="88"/>
      <c r="D60426" s="88"/>
      <c r="E60426" s="88"/>
      <c r="F60426" s="88"/>
      <c r="G60426" s="88"/>
      <c r="H60426" s="88"/>
      <c r="I60426" s="88"/>
      <c r="J60426" s="88"/>
      <c r="K60426" s="88"/>
    </row>
    <row r="60427" spans="2:11" hidden="1" x14ac:dyDescent="0.2">
      <c r="B60427" s="88"/>
      <c r="C60427" s="88"/>
      <c r="D60427" s="88"/>
      <c r="E60427" s="88"/>
      <c r="F60427" s="88"/>
      <c r="G60427" s="88"/>
      <c r="H60427" s="88"/>
      <c r="I60427" s="88"/>
      <c r="J60427" s="88"/>
      <c r="K60427" s="88"/>
    </row>
    <row r="60428" spans="2:11" hidden="1" x14ac:dyDescent="0.2">
      <c r="B60428" s="88"/>
      <c r="C60428" s="88"/>
      <c r="D60428" s="88"/>
      <c r="E60428" s="88"/>
      <c r="F60428" s="88"/>
      <c r="G60428" s="88"/>
      <c r="H60428" s="88"/>
      <c r="I60428" s="88"/>
      <c r="J60428" s="88"/>
      <c r="K60428" s="88"/>
    </row>
    <row r="60429" spans="2:11" hidden="1" x14ac:dyDescent="0.2">
      <c r="B60429" s="88"/>
      <c r="C60429" s="88"/>
      <c r="D60429" s="88"/>
      <c r="E60429" s="88"/>
      <c r="F60429" s="88"/>
      <c r="G60429" s="88"/>
      <c r="H60429" s="88"/>
      <c r="I60429" s="88"/>
      <c r="J60429" s="88"/>
      <c r="K60429" s="88"/>
    </row>
    <row r="60430" spans="2:11" hidden="1" x14ac:dyDescent="0.2">
      <c r="B60430" s="88"/>
      <c r="C60430" s="88"/>
      <c r="D60430" s="88"/>
      <c r="E60430" s="88"/>
      <c r="F60430" s="88"/>
      <c r="G60430" s="88"/>
      <c r="H60430" s="88"/>
      <c r="I60430" s="88"/>
      <c r="J60430" s="88"/>
      <c r="K60430" s="88"/>
    </row>
    <row r="60431" spans="2:11" hidden="1" x14ac:dyDescent="0.2">
      <c r="B60431" s="88"/>
      <c r="C60431" s="88"/>
      <c r="D60431" s="88"/>
      <c r="E60431" s="88"/>
      <c r="F60431" s="88"/>
      <c r="G60431" s="88"/>
      <c r="H60431" s="88"/>
      <c r="I60431" s="88"/>
      <c r="J60431" s="88"/>
      <c r="K60431" s="88"/>
    </row>
    <row r="60432" spans="2:11" hidden="1" x14ac:dyDescent="0.2">
      <c r="B60432" s="88"/>
      <c r="C60432" s="88"/>
      <c r="D60432" s="88"/>
      <c r="E60432" s="88"/>
      <c r="F60432" s="88"/>
      <c r="G60432" s="88"/>
      <c r="H60432" s="88"/>
      <c r="I60432" s="88"/>
      <c r="J60432" s="88"/>
      <c r="K60432" s="88"/>
    </row>
    <row r="60433" spans="2:11" hidden="1" x14ac:dyDescent="0.2">
      <c r="B60433" s="88"/>
      <c r="C60433" s="88"/>
      <c r="D60433" s="88"/>
      <c r="E60433" s="88"/>
      <c r="F60433" s="88"/>
      <c r="G60433" s="88"/>
      <c r="H60433" s="88"/>
      <c r="I60433" s="88"/>
      <c r="J60433" s="88"/>
      <c r="K60433" s="88"/>
    </row>
    <row r="60434" spans="2:11" hidden="1" x14ac:dyDescent="0.2">
      <c r="B60434" s="88"/>
      <c r="C60434" s="88"/>
      <c r="D60434" s="88"/>
      <c r="E60434" s="88"/>
      <c r="F60434" s="88"/>
      <c r="G60434" s="88"/>
      <c r="H60434" s="88"/>
      <c r="I60434" s="88"/>
      <c r="J60434" s="88"/>
      <c r="K60434" s="88"/>
    </row>
    <row r="60435" spans="2:11" hidden="1" x14ac:dyDescent="0.2">
      <c r="B60435" s="88"/>
      <c r="C60435" s="88"/>
      <c r="D60435" s="88"/>
      <c r="E60435" s="88"/>
      <c r="F60435" s="88"/>
      <c r="G60435" s="88"/>
      <c r="H60435" s="88"/>
      <c r="I60435" s="88"/>
      <c r="J60435" s="88"/>
      <c r="K60435" s="88"/>
    </row>
    <row r="60436" spans="2:11" hidden="1" x14ac:dyDescent="0.2">
      <c r="B60436" s="88"/>
      <c r="C60436" s="88"/>
      <c r="D60436" s="88"/>
      <c r="E60436" s="88"/>
      <c r="F60436" s="88"/>
      <c r="G60436" s="88"/>
      <c r="H60436" s="88"/>
      <c r="I60436" s="88"/>
      <c r="J60436" s="88"/>
      <c r="K60436" s="88"/>
    </row>
    <row r="60437" spans="2:11" hidden="1" x14ac:dyDescent="0.2">
      <c r="B60437" s="88"/>
      <c r="C60437" s="88"/>
      <c r="D60437" s="88"/>
      <c r="E60437" s="88"/>
      <c r="F60437" s="88"/>
      <c r="G60437" s="88"/>
      <c r="H60437" s="88"/>
      <c r="I60437" s="88"/>
      <c r="J60437" s="88"/>
      <c r="K60437" s="88"/>
    </row>
    <row r="60438" spans="2:11" hidden="1" x14ac:dyDescent="0.2">
      <c r="B60438" s="88"/>
      <c r="C60438" s="88"/>
      <c r="D60438" s="88"/>
      <c r="E60438" s="88"/>
      <c r="F60438" s="88"/>
      <c r="G60438" s="88"/>
      <c r="H60438" s="88"/>
      <c r="I60438" s="88"/>
      <c r="J60438" s="88"/>
      <c r="K60438" s="88"/>
    </row>
    <row r="60439" spans="2:11" hidden="1" x14ac:dyDescent="0.2">
      <c r="B60439" s="88"/>
      <c r="C60439" s="88"/>
      <c r="D60439" s="88"/>
      <c r="E60439" s="88"/>
      <c r="F60439" s="88"/>
      <c r="G60439" s="88"/>
      <c r="H60439" s="88"/>
      <c r="I60439" s="88"/>
      <c r="J60439" s="88"/>
      <c r="K60439" s="88"/>
    </row>
    <row r="60440" spans="2:11" hidden="1" x14ac:dyDescent="0.2">
      <c r="B60440" s="88"/>
      <c r="C60440" s="88"/>
      <c r="D60440" s="88"/>
      <c r="E60440" s="88"/>
      <c r="F60440" s="88"/>
      <c r="G60440" s="88"/>
      <c r="H60440" s="88"/>
      <c r="I60440" s="88"/>
      <c r="J60440" s="88"/>
      <c r="K60440" s="88"/>
    </row>
    <row r="60441" spans="2:11" hidden="1" x14ac:dyDescent="0.2">
      <c r="B60441" s="88"/>
      <c r="C60441" s="88"/>
      <c r="D60441" s="88"/>
      <c r="E60441" s="88"/>
      <c r="F60441" s="88"/>
      <c r="G60441" s="88"/>
      <c r="H60441" s="88"/>
      <c r="I60441" s="88"/>
      <c r="J60441" s="88"/>
      <c r="K60441" s="88"/>
    </row>
    <row r="60442" spans="2:11" hidden="1" x14ac:dyDescent="0.2">
      <c r="B60442" s="88"/>
      <c r="C60442" s="88"/>
      <c r="D60442" s="88"/>
      <c r="E60442" s="88"/>
      <c r="F60442" s="88"/>
      <c r="G60442" s="88"/>
      <c r="H60442" s="88"/>
      <c r="I60442" s="88"/>
      <c r="J60442" s="88"/>
      <c r="K60442" s="88"/>
    </row>
    <row r="60443" spans="2:11" hidden="1" x14ac:dyDescent="0.2">
      <c r="B60443" s="88"/>
      <c r="C60443" s="88"/>
      <c r="D60443" s="88"/>
      <c r="E60443" s="88"/>
      <c r="F60443" s="88"/>
      <c r="G60443" s="88"/>
      <c r="H60443" s="88"/>
      <c r="I60443" s="88"/>
      <c r="J60443" s="88"/>
      <c r="K60443" s="88"/>
    </row>
    <row r="60444" spans="2:11" hidden="1" x14ac:dyDescent="0.2">
      <c r="B60444" s="88"/>
      <c r="C60444" s="88"/>
      <c r="D60444" s="88"/>
      <c r="E60444" s="88"/>
      <c r="F60444" s="88"/>
      <c r="G60444" s="88"/>
      <c r="H60444" s="88"/>
      <c r="I60444" s="88"/>
      <c r="J60444" s="88"/>
      <c r="K60444" s="88"/>
    </row>
    <row r="60445" spans="2:11" hidden="1" x14ac:dyDescent="0.2">
      <c r="B60445" s="88"/>
      <c r="C60445" s="88"/>
      <c r="D60445" s="88"/>
      <c r="E60445" s="88"/>
      <c r="F60445" s="88"/>
      <c r="G60445" s="88"/>
      <c r="H60445" s="88"/>
      <c r="I60445" s="88"/>
      <c r="J60445" s="88"/>
      <c r="K60445" s="88"/>
    </row>
    <row r="60446" spans="2:11" hidden="1" x14ac:dyDescent="0.2">
      <c r="B60446" s="88"/>
      <c r="C60446" s="88"/>
      <c r="D60446" s="88"/>
      <c r="E60446" s="88"/>
      <c r="F60446" s="88"/>
      <c r="G60446" s="88"/>
      <c r="H60446" s="88"/>
      <c r="I60446" s="88"/>
      <c r="J60446" s="88"/>
      <c r="K60446" s="88"/>
    </row>
    <row r="60447" spans="2:11" hidden="1" x14ac:dyDescent="0.2">
      <c r="B60447" s="88"/>
      <c r="C60447" s="88"/>
      <c r="D60447" s="88"/>
      <c r="E60447" s="88"/>
      <c r="F60447" s="88"/>
      <c r="G60447" s="88"/>
      <c r="H60447" s="88"/>
      <c r="I60447" s="88"/>
      <c r="J60447" s="88"/>
      <c r="K60447" s="88"/>
    </row>
    <row r="60448" spans="2:11" hidden="1" x14ac:dyDescent="0.2">
      <c r="B60448" s="88"/>
      <c r="C60448" s="88"/>
      <c r="D60448" s="88"/>
      <c r="E60448" s="88"/>
      <c r="F60448" s="88"/>
      <c r="G60448" s="88"/>
      <c r="H60448" s="88"/>
      <c r="I60448" s="88"/>
      <c r="J60448" s="88"/>
      <c r="K60448" s="88"/>
    </row>
    <row r="60449" spans="2:11" hidden="1" x14ac:dyDescent="0.2">
      <c r="B60449" s="88"/>
      <c r="C60449" s="88"/>
      <c r="D60449" s="88"/>
      <c r="E60449" s="88"/>
      <c r="F60449" s="88"/>
      <c r="G60449" s="88"/>
      <c r="H60449" s="88"/>
      <c r="I60449" s="88"/>
      <c r="J60449" s="88"/>
      <c r="K60449" s="88"/>
    </row>
    <row r="60450" spans="2:11" hidden="1" x14ac:dyDescent="0.2">
      <c r="B60450" s="88"/>
      <c r="C60450" s="88"/>
      <c r="D60450" s="88"/>
      <c r="E60450" s="88"/>
      <c r="F60450" s="88"/>
      <c r="G60450" s="88"/>
      <c r="H60450" s="88"/>
      <c r="I60450" s="88"/>
      <c r="J60450" s="88"/>
      <c r="K60450" s="88"/>
    </row>
    <row r="60451" spans="2:11" hidden="1" x14ac:dyDescent="0.2">
      <c r="B60451" s="88"/>
      <c r="C60451" s="88"/>
      <c r="D60451" s="88"/>
      <c r="E60451" s="88"/>
      <c r="F60451" s="88"/>
      <c r="G60451" s="88"/>
      <c r="H60451" s="88"/>
      <c r="I60451" s="88"/>
      <c r="J60451" s="88"/>
      <c r="K60451" s="88"/>
    </row>
    <row r="60452" spans="2:11" hidden="1" x14ac:dyDescent="0.2">
      <c r="B60452" s="88"/>
      <c r="C60452" s="88"/>
      <c r="D60452" s="88"/>
      <c r="E60452" s="88"/>
      <c r="F60452" s="88"/>
      <c r="G60452" s="88"/>
      <c r="H60452" s="88"/>
      <c r="I60452" s="88"/>
      <c r="J60452" s="88"/>
      <c r="K60452" s="88"/>
    </row>
    <row r="60453" spans="2:11" hidden="1" x14ac:dyDescent="0.2">
      <c r="B60453" s="88"/>
      <c r="C60453" s="88"/>
      <c r="D60453" s="88"/>
      <c r="E60453" s="88"/>
      <c r="F60453" s="88"/>
      <c r="G60453" s="88"/>
      <c r="H60453" s="88"/>
      <c r="I60453" s="88"/>
      <c r="J60453" s="88"/>
      <c r="K60453" s="88"/>
    </row>
    <row r="60454" spans="2:11" hidden="1" x14ac:dyDescent="0.2">
      <c r="B60454" s="88"/>
      <c r="C60454" s="88"/>
      <c r="D60454" s="88"/>
      <c r="E60454" s="88"/>
      <c r="F60454" s="88"/>
      <c r="G60454" s="88"/>
      <c r="H60454" s="88"/>
      <c r="I60454" s="88"/>
      <c r="J60454" s="88"/>
      <c r="K60454" s="88"/>
    </row>
    <row r="60455" spans="2:11" hidden="1" x14ac:dyDescent="0.2">
      <c r="B60455" s="88"/>
      <c r="C60455" s="88"/>
      <c r="D60455" s="88"/>
      <c r="E60455" s="88"/>
      <c r="F60455" s="88"/>
      <c r="G60455" s="88"/>
      <c r="H60455" s="88"/>
      <c r="I60455" s="88"/>
      <c r="J60455" s="88"/>
      <c r="K60455" s="88"/>
    </row>
    <row r="60456" spans="2:11" hidden="1" x14ac:dyDescent="0.2">
      <c r="B60456" s="88"/>
      <c r="C60456" s="88"/>
      <c r="D60456" s="88"/>
      <c r="E60456" s="88"/>
      <c r="F60456" s="88"/>
      <c r="G60456" s="88"/>
      <c r="H60456" s="88"/>
      <c r="I60456" s="88"/>
      <c r="J60456" s="88"/>
      <c r="K60456" s="88"/>
    </row>
    <row r="60457" spans="2:11" hidden="1" x14ac:dyDescent="0.2">
      <c r="B60457" s="88"/>
      <c r="C60457" s="88"/>
      <c r="D60457" s="88"/>
      <c r="E60457" s="88"/>
      <c r="F60457" s="88"/>
      <c r="G60457" s="88"/>
      <c r="H60457" s="88"/>
      <c r="I60457" s="88"/>
      <c r="J60457" s="88"/>
      <c r="K60457" s="88"/>
    </row>
    <row r="60458" spans="2:11" hidden="1" x14ac:dyDescent="0.2">
      <c r="B60458" s="88"/>
      <c r="C60458" s="88"/>
      <c r="D60458" s="88"/>
      <c r="E60458" s="88"/>
      <c r="F60458" s="88"/>
      <c r="G60458" s="88"/>
      <c r="H60458" s="88"/>
      <c r="I60458" s="88"/>
      <c r="J60458" s="88"/>
      <c r="K60458" s="88"/>
    </row>
    <row r="60459" spans="2:11" hidden="1" x14ac:dyDescent="0.2">
      <c r="B60459" s="88"/>
      <c r="C60459" s="88"/>
      <c r="D60459" s="88"/>
      <c r="E60459" s="88"/>
      <c r="F60459" s="88"/>
      <c r="G60459" s="88"/>
      <c r="H60459" s="88"/>
      <c r="I60459" s="88"/>
      <c r="J60459" s="88"/>
      <c r="K60459" s="88"/>
    </row>
    <row r="60460" spans="2:11" hidden="1" x14ac:dyDescent="0.2">
      <c r="B60460" s="88"/>
      <c r="C60460" s="88"/>
      <c r="D60460" s="88"/>
      <c r="E60460" s="88"/>
      <c r="F60460" s="88"/>
      <c r="G60460" s="88"/>
      <c r="H60460" s="88"/>
      <c r="I60460" s="88"/>
      <c r="J60460" s="88"/>
      <c r="K60460" s="88"/>
    </row>
    <row r="60461" spans="2:11" hidden="1" x14ac:dyDescent="0.2">
      <c r="B60461" s="88"/>
      <c r="C60461" s="88"/>
      <c r="D60461" s="88"/>
      <c r="E60461" s="88"/>
      <c r="F60461" s="88"/>
      <c r="G60461" s="88"/>
      <c r="H60461" s="88"/>
      <c r="I60461" s="88"/>
      <c r="J60461" s="88"/>
      <c r="K60461" s="88"/>
    </row>
    <row r="60462" spans="2:11" hidden="1" x14ac:dyDescent="0.2">
      <c r="B60462" s="88"/>
      <c r="C60462" s="88"/>
      <c r="D60462" s="88"/>
      <c r="E60462" s="88"/>
      <c r="F60462" s="88"/>
      <c r="G60462" s="88"/>
      <c r="H60462" s="88"/>
      <c r="I60462" s="88"/>
      <c r="J60462" s="88"/>
      <c r="K60462" s="88"/>
    </row>
    <row r="60463" spans="2:11" hidden="1" x14ac:dyDescent="0.2">
      <c r="B60463" s="88"/>
      <c r="C60463" s="88"/>
      <c r="D60463" s="88"/>
      <c r="E60463" s="88"/>
      <c r="F60463" s="88"/>
      <c r="G60463" s="88"/>
      <c r="H60463" s="88"/>
      <c r="I60463" s="88"/>
      <c r="J60463" s="88"/>
      <c r="K60463" s="88"/>
    </row>
    <row r="60464" spans="2:11" hidden="1" x14ac:dyDescent="0.2">
      <c r="B60464" s="88"/>
      <c r="C60464" s="88"/>
      <c r="D60464" s="88"/>
      <c r="E60464" s="88"/>
      <c r="F60464" s="88"/>
      <c r="G60464" s="88"/>
      <c r="H60464" s="88"/>
      <c r="I60464" s="88"/>
      <c r="J60464" s="88"/>
      <c r="K60464" s="88"/>
    </row>
    <row r="60465" spans="2:11" hidden="1" x14ac:dyDescent="0.2">
      <c r="B60465" s="88"/>
      <c r="C60465" s="88"/>
      <c r="D60465" s="88"/>
      <c r="E60465" s="88"/>
      <c r="F60465" s="88"/>
      <c r="G60465" s="88"/>
      <c r="H60465" s="88"/>
      <c r="I60465" s="88"/>
      <c r="J60465" s="88"/>
      <c r="K60465" s="88"/>
    </row>
    <row r="60466" spans="2:11" hidden="1" x14ac:dyDescent="0.2">
      <c r="B60466" s="88"/>
      <c r="C60466" s="88"/>
      <c r="D60466" s="88"/>
      <c r="E60466" s="88"/>
      <c r="F60466" s="88"/>
      <c r="G60466" s="88"/>
      <c r="H60466" s="88"/>
      <c r="I60466" s="88"/>
      <c r="J60466" s="88"/>
      <c r="K60466" s="88"/>
    </row>
    <row r="60467" spans="2:11" hidden="1" x14ac:dyDescent="0.2">
      <c r="B60467" s="88"/>
      <c r="C60467" s="88"/>
      <c r="D60467" s="88"/>
      <c r="E60467" s="88"/>
      <c r="F60467" s="88"/>
      <c r="G60467" s="88"/>
      <c r="H60467" s="88"/>
      <c r="I60467" s="88"/>
      <c r="J60467" s="88"/>
      <c r="K60467" s="88"/>
    </row>
    <row r="60468" spans="2:11" hidden="1" x14ac:dyDescent="0.2">
      <c r="B60468" s="88"/>
      <c r="C60468" s="88"/>
      <c r="D60468" s="88"/>
      <c r="E60468" s="88"/>
      <c r="F60468" s="88"/>
      <c r="G60468" s="88"/>
      <c r="H60468" s="88"/>
      <c r="I60468" s="88"/>
      <c r="J60468" s="88"/>
      <c r="K60468" s="88"/>
    </row>
    <row r="60469" spans="2:11" hidden="1" x14ac:dyDescent="0.2">
      <c r="B60469" s="88"/>
      <c r="C60469" s="88"/>
      <c r="D60469" s="88"/>
      <c r="E60469" s="88"/>
      <c r="F60469" s="88"/>
      <c r="G60469" s="88"/>
      <c r="H60469" s="88"/>
      <c r="I60469" s="88"/>
      <c r="J60469" s="88"/>
      <c r="K60469" s="88"/>
    </row>
    <row r="60470" spans="2:11" hidden="1" x14ac:dyDescent="0.2">
      <c r="B60470" s="88"/>
      <c r="C60470" s="88"/>
      <c r="D60470" s="88"/>
      <c r="E60470" s="88"/>
      <c r="F60470" s="88"/>
      <c r="G60470" s="88"/>
      <c r="H60470" s="88"/>
      <c r="I60470" s="88"/>
      <c r="J60470" s="88"/>
      <c r="K60470" s="88"/>
    </row>
    <row r="60471" spans="2:11" hidden="1" x14ac:dyDescent="0.2">
      <c r="B60471" s="88"/>
      <c r="C60471" s="88"/>
      <c r="D60471" s="88"/>
      <c r="E60471" s="88"/>
      <c r="F60471" s="88"/>
      <c r="G60471" s="88"/>
      <c r="H60471" s="88"/>
      <c r="I60471" s="88"/>
      <c r="J60471" s="88"/>
      <c r="K60471" s="88"/>
    </row>
    <row r="60472" spans="2:11" hidden="1" x14ac:dyDescent="0.2">
      <c r="B60472" s="88"/>
      <c r="C60472" s="88"/>
      <c r="D60472" s="88"/>
      <c r="E60472" s="88"/>
      <c r="F60472" s="88"/>
      <c r="G60472" s="88"/>
      <c r="H60472" s="88"/>
      <c r="I60472" s="88"/>
      <c r="J60472" s="88"/>
      <c r="K60472" s="88"/>
    </row>
    <row r="60473" spans="2:11" hidden="1" x14ac:dyDescent="0.2">
      <c r="B60473" s="88"/>
      <c r="C60473" s="88"/>
      <c r="D60473" s="88"/>
      <c r="E60473" s="88"/>
      <c r="F60473" s="88"/>
      <c r="G60473" s="88"/>
      <c r="H60473" s="88"/>
      <c r="I60473" s="88"/>
      <c r="J60473" s="88"/>
      <c r="K60473" s="88"/>
    </row>
    <row r="60474" spans="2:11" hidden="1" x14ac:dyDescent="0.2">
      <c r="B60474" s="88"/>
      <c r="C60474" s="88"/>
      <c r="D60474" s="88"/>
      <c r="E60474" s="88"/>
      <c r="F60474" s="88"/>
      <c r="G60474" s="88"/>
      <c r="H60474" s="88"/>
      <c r="I60474" s="88"/>
      <c r="J60474" s="88"/>
      <c r="K60474" s="88"/>
    </row>
    <row r="60475" spans="2:11" hidden="1" x14ac:dyDescent="0.2">
      <c r="B60475" s="88"/>
      <c r="C60475" s="88"/>
      <c r="D60475" s="88"/>
      <c r="E60475" s="88"/>
      <c r="F60475" s="88"/>
      <c r="G60475" s="88"/>
      <c r="H60475" s="88"/>
      <c r="I60475" s="88"/>
      <c r="J60475" s="88"/>
      <c r="K60475" s="88"/>
    </row>
    <row r="60476" spans="2:11" hidden="1" x14ac:dyDescent="0.2">
      <c r="B60476" s="88"/>
      <c r="C60476" s="88"/>
      <c r="D60476" s="88"/>
      <c r="E60476" s="88"/>
      <c r="F60476" s="88"/>
      <c r="G60476" s="88"/>
      <c r="H60476" s="88"/>
      <c r="I60476" s="88"/>
      <c r="J60476" s="88"/>
      <c r="K60476" s="88"/>
    </row>
    <row r="60477" spans="2:11" hidden="1" x14ac:dyDescent="0.2">
      <c r="B60477" s="88"/>
      <c r="C60477" s="88"/>
      <c r="D60477" s="88"/>
      <c r="E60477" s="88"/>
      <c r="F60477" s="88"/>
      <c r="G60477" s="88"/>
      <c r="H60477" s="88"/>
      <c r="I60477" s="88"/>
      <c r="J60477" s="88"/>
      <c r="K60477" s="88"/>
    </row>
    <row r="60478" spans="2:11" hidden="1" x14ac:dyDescent="0.2">
      <c r="B60478" s="88"/>
      <c r="C60478" s="88"/>
      <c r="D60478" s="88"/>
      <c r="E60478" s="88"/>
      <c r="F60478" s="88"/>
      <c r="G60478" s="88"/>
      <c r="H60478" s="88"/>
      <c r="I60478" s="88"/>
      <c r="J60478" s="88"/>
      <c r="K60478" s="88"/>
    </row>
    <row r="60479" spans="2:11" hidden="1" x14ac:dyDescent="0.2">
      <c r="B60479" s="88"/>
      <c r="C60479" s="88"/>
      <c r="D60479" s="88"/>
      <c r="E60479" s="88"/>
      <c r="F60479" s="88"/>
      <c r="G60479" s="88"/>
      <c r="H60479" s="88"/>
      <c r="I60479" s="88"/>
      <c r="J60479" s="88"/>
      <c r="K60479" s="88"/>
    </row>
    <row r="60480" spans="2:11" hidden="1" x14ac:dyDescent="0.2">
      <c r="B60480" s="88"/>
      <c r="C60480" s="88"/>
      <c r="D60480" s="88"/>
      <c r="E60480" s="88"/>
      <c r="F60480" s="88"/>
      <c r="G60480" s="88"/>
      <c r="H60480" s="88"/>
      <c r="I60480" s="88"/>
      <c r="J60480" s="88"/>
      <c r="K60480" s="88"/>
    </row>
    <row r="60481" spans="2:11" hidden="1" x14ac:dyDescent="0.2">
      <c r="B60481" s="88"/>
      <c r="C60481" s="88"/>
      <c r="D60481" s="88"/>
      <c r="E60481" s="88"/>
      <c r="F60481" s="88"/>
      <c r="G60481" s="88"/>
      <c r="H60481" s="88"/>
      <c r="I60481" s="88"/>
      <c r="J60481" s="88"/>
      <c r="K60481" s="88"/>
    </row>
    <row r="60482" spans="2:11" hidden="1" x14ac:dyDescent="0.2">
      <c r="B60482" s="88"/>
      <c r="C60482" s="88"/>
      <c r="D60482" s="88"/>
      <c r="E60482" s="88"/>
      <c r="F60482" s="88"/>
      <c r="G60482" s="88"/>
      <c r="H60482" s="88"/>
      <c r="I60482" s="88"/>
      <c r="J60482" s="88"/>
      <c r="K60482" s="88"/>
    </row>
    <row r="60483" spans="2:11" hidden="1" x14ac:dyDescent="0.2">
      <c r="B60483" s="88"/>
      <c r="C60483" s="88"/>
      <c r="D60483" s="88"/>
      <c r="E60483" s="88"/>
      <c r="F60483" s="88"/>
      <c r="G60483" s="88"/>
      <c r="H60483" s="88"/>
      <c r="I60483" s="88"/>
      <c r="J60483" s="88"/>
      <c r="K60483" s="88"/>
    </row>
    <row r="60484" spans="2:11" hidden="1" x14ac:dyDescent="0.2">
      <c r="B60484" s="88"/>
      <c r="C60484" s="88"/>
      <c r="D60484" s="88"/>
      <c r="E60484" s="88"/>
      <c r="F60484" s="88"/>
      <c r="G60484" s="88"/>
      <c r="H60484" s="88"/>
      <c r="I60484" s="88"/>
      <c r="J60484" s="88"/>
      <c r="K60484" s="88"/>
    </row>
    <row r="60485" spans="2:11" hidden="1" x14ac:dyDescent="0.2">
      <c r="B60485" s="88"/>
      <c r="C60485" s="88"/>
      <c r="D60485" s="88"/>
      <c r="E60485" s="88"/>
      <c r="F60485" s="88"/>
      <c r="G60485" s="88"/>
      <c r="H60485" s="88"/>
      <c r="I60485" s="88"/>
      <c r="J60485" s="88"/>
      <c r="K60485" s="88"/>
    </row>
    <row r="60486" spans="2:11" hidden="1" x14ac:dyDescent="0.2">
      <c r="B60486" s="88"/>
      <c r="C60486" s="88"/>
      <c r="D60486" s="88"/>
      <c r="E60486" s="88"/>
      <c r="F60486" s="88"/>
      <c r="G60486" s="88"/>
      <c r="H60486" s="88"/>
      <c r="I60486" s="88"/>
      <c r="J60486" s="88"/>
      <c r="K60486" s="88"/>
    </row>
    <row r="60487" spans="2:11" hidden="1" x14ac:dyDescent="0.2">
      <c r="B60487" s="88"/>
      <c r="C60487" s="88"/>
      <c r="D60487" s="88"/>
      <c r="E60487" s="88"/>
      <c r="F60487" s="88"/>
      <c r="G60487" s="88"/>
      <c r="H60487" s="88"/>
      <c r="I60487" s="88"/>
      <c r="J60487" s="88"/>
      <c r="K60487" s="88"/>
    </row>
    <row r="60488" spans="2:11" hidden="1" x14ac:dyDescent="0.2">
      <c r="B60488" s="88"/>
      <c r="C60488" s="88"/>
      <c r="D60488" s="88"/>
      <c r="E60488" s="88"/>
      <c r="F60488" s="88"/>
      <c r="G60488" s="88"/>
      <c r="H60488" s="88"/>
      <c r="I60488" s="88"/>
      <c r="J60488" s="88"/>
      <c r="K60488" s="88"/>
    </row>
    <row r="60489" spans="2:11" hidden="1" x14ac:dyDescent="0.2">
      <c r="B60489" s="88"/>
      <c r="C60489" s="88"/>
      <c r="D60489" s="88"/>
      <c r="E60489" s="88"/>
      <c r="F60489" s="88"/>
      <c r="G60489" s="88"/>
      <c r="H60489" s="88"/>
      <c r="I60489" s="88"/>
      <c r="J60489" s="88"/>
      <c r="K60489" s="88"/>
    </row>
    <row r="60490" spans="2:11" hidden="1" x14ac:dyDescent="0.2">
      <c r="B60490" s="88"/>
      <c r="C60490" s="88"/>
      <c r="D60490" s="88"/>
      <c r="E60490" s="88"/>
      <c r="F60490" s="88"/>
      <c r="G60490" s="88"/>
      <c r="H60490" s="88"/>
      <c r="I60490" s="88"/>
      <c r="J60490" s="88"/>
      <c r="K60490" s="88"/>
    </row>
    <row r="60491" spans="2:11" hidden="1" x14ac:dyDescent="0.2">
      <c r="B60491" s="88"/>
      <c r="C60491" s="88"/>
      <c r="D60491" s="88"/>
      <c r="E60491" s="88"/>
      <c r="F60491" s="88"/>
      <c r="G60491" s="88"/>
      <c r="H60491" s="88"/>
      <c r="I60491" s="88"/>
      <c r="J60491" s="88"/>
      <c r="K60491" s="88"/>
    </row>
    <row r="60492" spans="2:11" hidden="1" x14ac:dyDescent="0.2">
      <c r="B60492" s="88"/>
      <c r="C60492" s="88"/>
      <c r="D60492" s="88"/>
      <c r="E60492" s="88"/>
      <c r="F60492" s="88"/>
      <c r="G60492" s="88"/>
      <c r="H60492" s="88"/>
      <c r="I60492" s="88"/>
      <c r="J60492" s="88"/>
      <c r="K60492" s="88"/>
    </row>
    <row r="60493" spans="2:11" hidden="1" x14ac:dyDescent="0.2">
      <c r="B60493" s="88"/>
      <c r="C60493" s="88"/>
      <c r="D60493" s="88"/>
      <c r="E60493" s="88"/>
      <c r="F60493" s="88"/>
      <c r="G60493" s="88"/>
      <c r="H60493" s="88"/>
      <c r="I60493" s="88"/>
      <c r="J60493" s="88"/>
      <c r="K60493" s="88"/>
    </row>
    <row r="60494" spans="2:11" hidden="1" x14ac:dyDescent="0.2">
      <c r="B60494" s="88"/>
      <c r="C60494" s="88"/>
      <c r="D60494" s="88"/>
      <c r="E60494" s="88"/>
      <c r="F60494" s="88"/>
      <c r="G60494" s="88"/>
      <c r="H60494" s="88"/>
      <c r="I60494" s="88"/>
      <c r="J60494" s="88"/>
      <c r="K60494" s="88"/>
    </row>
    <row r="60495" spans="2:11" hidden="1" x14ac:dyDescent="0.2">
      <c r="B60495" s="88"/>
      <c r="C60495" s="88"/>
      <c r="D60495" s="88"/>
      <c r="E60495" s="88"/>
      <c r="F60495" s="88"/>
      <c r="G60495" s="88"/>
      <c r="H60495" s="88"/>
      <c r="I60495" s="88"/>
      <c r="J60495" s="88"/>
      <c r="K60495" s="88"/>
    </row>
    <row r="60496" spans="2:11" hidden="1" x14ac:dyDescent="0.2">
      <c r="B60496" s="88"/>
      <c r="C60496" s="88"/>
      <c r="D60496" s="88"/>
      <c r="E60496" s="88"/>
      <c r="F60496" s="88"/>
      <c r="G60496" s="88"/>
      <c r="H60496" s="88"/>
      <c r="I60496" s="88"/>
      <c r="J60496" s="88"/>
      <c r="K60496" s="88"/>
    </row>
    <row r="60497" spans="2:11" hidden="1" x14ac:dyDescent="0.2">
      <c r="B60497" s="88"/>
      <c r="C60497" s="88"/>
      <c r="D60497" s="88"/>
      <c r="E60497" s="88"/>
      <c r="F60497" s="88"/>
      <c r="G60497" s="88"/>
      <c r="H60497" s="88"/>
      <c r="I60497" s="88"/>
      <c r="J60497" s="88"/>
      <c r="K60497" s="88"/>
    </row>
    <row r="60498" spans="2:11" hidden="1" x14ac:dyDescent="0.2">
      <c r="B60498" s="88"/>
      <c r="C60498" s="88"/>
      <c r="D60498" s="88"/>
      <c r="E60498" s="88"/>
      <c r="F60498" s="88"/>
      <c r="G60498" s="88"/>
      <c r="H60498" s="88"/>
      <c r="I60498" s="88"/>
      <c r="J60498" s="88"/>
      <c r="K60498" s="88"/>
    </row>
    <row r="60499" spans="2:11" hidden="1" x14ac:dyDescent="0.2">
      <c r="B60499" s="88"/>
      <c r="C60499" s="88"/>
      <c r="D60499" s="88"/>
      <c r="E60499" s="88"/>
      <c r="F60499" s="88"/>
      <c r="G60499" s="88"/>
      <c r="H60499" s="88"/>
      <c r="I60499" s="88"/>
      <c r="J60499" s="88"/>
      <c r="K60499" s="88"/>
    </row>
    <row r="60500" spans="2:11" hidden="1" x14ac:dyDescent="0.2">
      <c r="B60500" s="88"/>
      <c r="C60500" s="88"/>
      <c r="D60500" s="88"/>
      <c r="E60500" s="88"/>
      <c r="F60500" s="88"/>
      <c r="G60500" s="88"/>
      <c r="H60500" s="88"/>
      <c r="I60500" s="88"/>
      <c r="J60500" s="88"/>
      <c r="K60500" s="88"/>
    </row>
    <row r="60501" spans="2:11" hidden="1" x14ac:dyDescent="0.2">
      <c r="B60501" s="88"/>
      <c r="C60501" s="88"/>
      <c r="D60501" s="88"/>
      <c r="E60501" s="88"/>
      <c r="F60501" s="88"/>
      <c r="G60501" s="88"/>
      <c r="H60501" s="88"/>
      <c r="I60501" s="88"/>
      <c r="J60501" s="88"/>
      <c r="K60501" s="88"/>
    </row>
    <row r="60502" spans="2:11" hidden="1" x14ac:dyDescent="0.2">
      <c r="B60502" s="88"/>
      <c r="C60502" s="88"/>
      <c r="D60502" s="88"/>
      <c r="E60502" s="88"/>
      <c r="F60502" s="88"/>
      <c r="G60502" s="88"/>
      <c r="H60502" s="88"/>
      <c r="I60502" s="88"/>
      <c r="J60502" s="88"/>
      <c r="K60502" s="88"/>
    </row>
    <row r="60503" spans="2:11" hidden="1" x14ac:dyDescent="0.2">
      <c r="B60503" s="88"/>
      <c r="C60503" s="88"/>
      <c r="D60503" s="88"/>
      <c r="E60503" s="88"/>
      <c r="F60503" s="88"/>
      <c r="G60503" s="88"/>
      <c r="H60503" s="88"/>
      <c r="I60503" s="88"/>
      <c r="J60503" s="88"/>
      <c r="K60503" s="88"/>
    </row>
    <row r="60504" spans="2:11" hidden="1" x14ac:dyDescent="0.2">
      <c r="B60504" s="88"/>
      <c r="C60504" s="88"/>
      <c r="D60504" s="88"/>
      <c r="E60504" s="88"/>
      <c r="F60504" s="88"/>
      <c r="G60504" s="88"/>
      <c r="H60504" s="88"/>
      <c r="I60504" s="88"/>
      <c r="J60504" s="88"/>
      <c r="K60504" s="88"/>
    </row>
    <row r="60505" spans="2:11" hidden="1" x14ac:dyDescent="0.2">
      <c r="B60505" s="88"/>
      <c r="C60505" s="88"/>
      <c r="D60505" s="88"/>
      <c r="E60505" s="88"/>
      <c r="F60505" s="88"/>
      <c r="G60505" s="88"/>
      <c r="H60505" s="88"/>
      <c r="I60505" s="88"/>
      <c r="J60505" s="88"/>
      <c r="K60505" s="88"/>
    </row>
    <row r="60506" spans="2:11" hidden="1" x14ac:dyDescent="0.2">
      <c r="B60506" s="88"/>
      <c r="C60506" s="88"/>
      <c r="D60506" s="88"/>
      <c r="E60506" s="88"/>
      <c r="F60506" s="88"/>
      <c r="G60506" s="88"/>
      <c r="H60506" s="88"/>
      <c r="I60506" s="88"/>
      <c r="J60506" s="88"/>
      <c r="K60506" s="88"/>
    </row>
    <row r="60507" spans="2:11" hidden="1" x14ac:dyDescent="0.2">
      <c r="B60507" s="88"/>
      <c r="C60507" s="88"/>
      <c r="D60507" s="88"/>
      <c r="E60507" s="88"/>
      <c r="F60507" s="88"/>
      <c r="G60507" s="88"/>
      <c r="H60507" s="88"/>
      <c r="I60507" s="88"/>
      <c r="J60507" s="88"/>
      <c r="K60507" s="88"/>
    </row>
    <row r="60508" spans="2:11" hidden="1" x14ac:dyDescent="0.2">
      <c r="B60508" s="88"/>
      <c r="C60508" s="88"/>
      <c r="D60508" s="88"/>
      <c r="E60508" s="88"/>
      <c r="F60508" s="88"/>
      <c r="G60508" s="88"/>
      <c r="H60508" s="88"/>
      <c r="I60508" s="88"/>
      <c r="J60508" s="88"/>
      <c r="K60508" s="88"/>
    </row>
    <row r="60509" spans="2:11" hidden="1" x14ac:dyDescent="0.2">
      <c r="B60509" s="88"/>
      <c r="C60509" s="88"/>
      <c r="D60509" s="88"/>
      <c r="E60509" s="88"/>
      <c r="F60509" s="88"/>
      <c r="G60509" s="88"/>
      <c r="H60509" s="88"/>
      <c r="I60509" s="88"/>
      <c r="J60509" s="88"/>
      <c r="K60509" s="88"/>
    </row>
    <row r="60510" spans="2:11" hidden="1" x14ac:dyDescent="0.2">
      <c r="B60510" s="88"/>
      <c r="C60510" s="88"/>
      <c r="D60510" s="88"/>
      <c r="E60510" s="88"/>
      <c r="F60510" s="88"/>
      <c r="G60510" s="88"/>
      <c r="H60510" s="88"/>
      <c r="I60510" s="88"/>
      <c r="J60510" s="88"/>
      <c r="K60510" s="88"/>
    </row>
    <row r="60511" spans="2:11" hidden="1" x14ac:dyDescent="0.2">
      <c r="B60511" s="88"/>
      <c r="C60511" s="88"/>
      <c r="D60511" s="88"/>
      <c r="E60511" s="88"/>
      <c r="F60511" s="88"/>
      <c r="G60511" s="88"/>
      <c r="H60511" s="88"/>
      <c r="I60511" s="88"/>
      <c r="J60511" s="88"/>
      <c r="K60511" s="88"/>
    </row>
    <row r="60512" spans="2:11" hidden="1" x14ac:dyDescent="0.2">
      <c r="B60512" s="88"/>
      <c r="C60512" s="88"/>
      <c r="D60512" s="88"/>
      <c r="E60512" s="88"/>
      <c r="F60512" s="88"/>
      <c r="G60512" s="88"/>
      <c r="H60512" s="88"/>
      <c r="I60512" s="88"/>
      <c r="J60512" s="88"/>
      <c r="K60512" s="88"/>
    </row>
    <row r="60513" spans="2:11" hidden="1" x14ac:dyDescent="0.2">
      <c r="B60513" s="88"/>
      <c r="C60513" s="88"/>
      <c r="D60513" s="88"/>
      <c r="E60513" s="88"/>
      <c r="F60513" s="88"/>
      <c r="G60513" s="88"/>
      <c r="H60513" s="88"/>
      <c r="I60513" s="88"/>
      <c r="J60513" s="88"/>
      <c r="K60513" s="88"/>
    </row>
    <row r="60514" spans="2:11" hidden="1" x14ac:dyDescent="0.2">
      <c r="B60514" s="88"/>
      <c r="C60514" s="88"/>
      <c r="D60514" s="88"/>
      <c r="E60514" s="88"/>
      <c r="F60514" s="88"/>
      <c r="G60514" s="88"/>
      <c r="H60514" s="88"/>
      <c r="I60514" s="88"/>
      <c r="J60514" s="88"/>
      <c r="K60514" s="88"/>
    </row>
    <row r="60515" spans="2:11" hidden="1" x14ac:dyDescent="0.2">
      <c r="B60515" s="88"/>
      <c r="C60515" s="88"/>
      <c r="D60515" s="88"/>
      <c r="E60515" s="88"/>
      <c r="F60515" s="88"/>
      <c r="G60515" s="88"/>
      <c r="H60515" s="88"/>
      <c r="I60515" s="88"/>
      <c r="J60515" s="88"/>
      <c r="K60515" s="88"/>
    </row>
    <row r="60516" spans="2:11" hidden="1" x14ac:dyDescent="0.2">
      <c r="B60516" s="88"/>
      <c r="C60516" s="88"/>
      <c r="D60516" s="88"/>
      <c r="E60516" s="88"/>
      <c r="F60516" s="88"/>
      <c r="G60516" s="88"/>
      <c r="H60516" s="88"/>
      <c r="I60516" s="88"/>
      <c r="J60516" s="88"/>
      <c r="K60516" s="88"/>
    </row>
    <row r="60517" spans="2:11" hidden="1" x14ac:dyDescent="0.2">
      <c r="B60517" s="88"/>
      <c r="C60517" s="88"/>
      <c r="D60517" s="88"/>
      <c r="E60517" s="88"/>
      <c r="F60517" s="88"/>
      <c r="G60517" s="88"/>
      <c r="H60517" s="88"/>
      <c r="I60517" s="88"/>
      <c r="J60517" s="88"/>
      <c r="K60517" s="88"/>
    </row>
    <row r="60518" spans="2:11" hidden="1" x14ac:dyDescent="0.2">
      <c r="B60518" s="88"/>
      <c r="C60518" s="88"/>
      <c r="D60518" s="88"/>
      <c r="E60518" s="88"/>
      <c r="F60518" s="88"/>
      <c r="G60518" s="88"/>
      <c r="H60518" s="88"/>
      <c r="I60518" s="88"/>
      <c r="J60518" s="88"/>
      <c r="K60518" s="88"/>
    </row>
    <row r="60519" spans="2:11" hidden="1" x14ac:dyDescent="0.2">
      <c r="B60519" s="88"/>
      <c r="C60519" s="88"/>
      <c r="D60519" s="88"/>
      <c r="E60519" s="88"/>
      <c r="F60519" s="88"/>
      <c r="G60519" s="88"/>
      <c r="H60519" s="88"/>
      <c r="I60519" s="88"/>
      <c r="J60519" s="88"/>
      <c r="K60519" s="88"/>
    </row>
    <row r="60520" spans="2:11" hidden="1" x14ac:dyDescent="0.2">
      <c r="B60520" s="88"/>
      <c r="C60520" s="88"/>
      <c r="D60520" s="88"/>
      <c r="E60520" s="88"/>
      <c r="F60520" s="88"/>
      <c r="G60520" s="88"/>
      <c r="H60520" s="88"/>
      <c r="I60520" s="88"/>
      <c r="J60520" s="88"/>
      <c r="K60520" s="88"/>
    </row>
    <row r="60521" spans="2:11" hidden="1" x14ac:dyDescent="0.2">
      <c r="B60521" s="88"/>
      <c r="C60521" s="88"/>
      <c r="D60521" s="88"/>
      <c r="E60521" s="88"/>
      <c r="F60521" s="88"/>
      <c r="G60521" s="88"/>
      <c r="H60521" s="88"/>
      <c r="I60521" s="88"/>
      <c r="J60521" s="88"/>
      <c r="K60521" s="88"/>
    </row>
    <row r="60522" spans="2:11" hidden="1" x14ac:dyDescent="0.2">
      <c r="B60522" s="88"/>
      <c r="C60522" s="88"/>
      <c r="D60522" s="88"/>
      <c r="E60522" s="88"/>
      <c r="F60522" s="88"/>
      <c r="G60522" s="88"/>
      <c r="H60522" s="88"/>
      <c r="I60522" s="88"/>
      <c r="J60522" s="88"/>
      <c r="K60522" s="88"/>
    </row>
    <row r="60523" spans="2:11" hidden="1" x14ac:dyDescent="0.2">
      <c r="B60523" s="88"/>
      <c r="C60523" s="88"/>
      <c r="D60523" s="88"/>
      <c r="E60523" s="88"/>
      <c r="F60523" s="88"/>
      <c r="G60523" s="88"/>
      <c r="H60523" s="88"/>
      <c r="I60523" s="88"/>
      <c r="J60523" s="88"/>
      <c r="K60523" s="88"/>
    </row>
    <row r="60524" spans="2:11" hidden="1" x14ac:dyDescent="0.2">
      <c r="B60524" s="88"/>
      <c r="C60524" s="88"/>
      <c r="D60524" s="88"/>
      <c r="E60524" s="88"/>
      <c r="F60524" s="88"/>
      <c r="G60524" s="88"/>
      <c r="H60524" s="88"/>
      <c r="I60524" s="88"/>
      <c r="J60524" s="88"/>
      <c r="K60524" s="88"/>
    </row>
    <row r="60525" spans="2:11" hidden="1" x14ac:dyDescent="0.2">
      <c r="B60525" s="88"/>
      <c r="C60525" s="88"/>
      <c r="D60525" s="88"/>
      <c r="E60525" s="88"/>
      <c r="F60525" s="88"/>
      <c r="G60525" s="88"/>
      <c r="H60525" s="88"/>
      <c r="I60525" s="88"/>
      <c r="J60525" s="88"/>
      <c r="K60525" s="88"/>
    </row>
    <row r="60526" spans="2:11" hidden="1" x14ac:dyDescent="0.2">
      <c r="B60526" s="88"/>
      <c r="C60526" s="88"/>
      <c r="D60526" s="88"/>
      <c r="E60526" s="88"/>
      <c r="F60526" s="88"/>
      <c r="G60526" s="88"/>
      <c r="H60526" s="88"/>
      <c r="I60526" s="88"/>
      <c r="J60526" s="88"/>
      <c r="K60526" s="88"/>
    </row>
    <row r="60527" spans="2:11" hidden="1" x14ac:dyDescent="0.2">
      <c r="B60527" s="88"/>
      <c r="C60527" s="88"/>
      <c r="D60527" s="88"/>
      <c r="E60527" s="88"/>
      <c r="F60527" s="88"/>
      <c r="G60527" s="88"/>
      <c r="H60527" s="88"/>
      <c r="I60527" s="88"/>
      <c r="J60527" s="88"/>
      <c r="K60527" s="88"/>
    </row>
    <row r="60528" spans="2:11" hidden="1" x14ac:dyDescent="0.2">
      <c r="B60528" s="88"/>
      <c r="C60528" s="88"/>
      <c r="D60528" s="88"/>
      <c r="E60528" s="88"/>
      <c r="F60528" s="88"/>
      <c r="G60528" s="88"/>
      <c r="H60528" s="88"/>
      <c r="I60528" s="88"/>
      <c r="J60528" s="88"/>
      <c r="K60528" s="88"/>
    </row>
    <row r="60529" spans="2:11" hidden="1" x14ac:dyDescent="0.2">
      <c r="B60529" s="88"/>
      <c r="C60529" s="88"/>
      <c r="D60529" s="88"/>
      <c r="E60529" s="88"/>
      <c r="F60529" s="88"/>
      <c r="G60529" s="88"/>
      <c r="H60529" s="88"/>
      <c r="I60529" s="88"/>
      <c r="J60529" s="88"/>
      <c r="K60529" s="88"/>
    </row>
    <row r="60530" spans="2:11" hidden="1" x14ac:dyDescent="0.2">
      <c r="B60530" s="88"/>
      <c r="C60530" s="88"/>
      <c r="D60530" s="88"/>
      <c r="E60530" s="88"/>
      <c r="F60530" s="88"/>
      <c r="G60530" s="88"/>
      <c r="H60530" s="88"/>
      <c r="I60530" s="88"/>
      <c r="J60530" s="88"/>
      <c r="K60530" s="88"/>
    </row>
    <row r="60531" spans="2:11" hidden="1" x14ac:dyDescent="0.2">
      <c r="B60531" s="88"/>
      <c r="C60531" s="88"/>
      <c r="D60531" s="88"/>
      <c r="E60531" s="88"/>
      <c r="F60531" s="88"/>
      <c r="G60531" s="88"/>
      <c r="H60531" s="88"/>
      <c r="I60531" s="88"/>
      <c r="J60531" s="88"/>
      <c r="K60531" s="88"/>
    </row>
    <row r="60532" spans="2:11" hidden="1" x14ac:dyDescent="0.2">
      <c r="B60532" s="88"/>
      <c r="C60532" s="88"/>
      <c r="D60532" s="88"/>
      <c r="E60532" s="88"/>
      <c r="F60532" s="88"/>
      <c r="G60532" s="88"/>
      <c r="H60532" s="88"/>
      <c r="I60532" s="88"/>
      <c r="J60532" s="88"/>
      <c r="K60532" s="88"/>
    </row>
    <row r="60533" spans="2:11" hidden="1" x14ac:dyDescent="0.2">
      <c r="B60533" s="88"/>
      <c r="C60533" s="88"/>
      <c r="D60533" s="88"/>
      <c r="E60533" s="88"/>
      <c r="F60533" s="88"/>
      <c r="G60533" s="88"/>
      <c r="H60533" s="88"/>
      <c r="I60533" s="88"/>
      <c r="J60533" s="88"/>
      <c r="K60533" s="88"/>
    </row>
    <row r="60534" spans="2:11" hidden="1" x14ac:dyDescent="0.2">
      <c r="B60534" s="88"/>
      <c r="C60534" s="88"/>
      <c r="D60534" s="88"/>
      <c r="E60534" s="88"/>
      <c r="F60534" s="88"/>
      <c r="G60534" s="88"/>
      <c r="H60534" s="88"/>
      <c r="I60534" s="88"/>
      <c r="J60534" s="88"/>
      <c r="K60534" s="88"/>
    </row>
    <row r="60535" spans="2:11" hidden="1" x14ac:dyDescent="0.2">
      <c r="B60535" s="88"/>
      <c r="C60535" s="88"/>
      <c r="D60535" s="88"/>
      <c r="E60535" s="88"/>
      <c r="F60535" s="88"/>
      <c r="G60535" s="88"/>
      <c r="H60535" s="88"/>
      <c r="I60535" s="88"/>
      <c r="J60535" s="88"/>
      <c r="K60535" s="88"/>
    </row>
    <row r="60536" spans="2:11" hidden="1" x14ac:dyDescent="0.2">
      <c r="B60536" s="88"/>
      <c r="C60536" s="88"/>
      <c r="D60536" s="88"/>
      <c r="E60536" s="88"/>
      <c r="F60536" s="88"/>
      <c r="G60536" s="88"/>
      <c r="H60536" s="88"/>
      <c r="I60536" s="88"/>
      <c r="J60536" s="88"/>
      <c r="K60536" s="88"/>
    </row>
    <row r="60537" spans="2:11" hidden="1" x14ac:dyDescent="0.2">
      <c r="B60537" s="88"/>
      <c r="C60537" s="88"/>
      <c r="D60537" s="88"/>
      <c r="E60537" s="88"/>
      <c r="F60537" s="88"/>
      <c r="G60537" s="88"/>
      <c r="H60537" s="88"/>
      <c r="I60537" s="88"/>
      <c r="J60537" s="88"/>
      <c r="K60537" s="88"/>
    </row>
    <row r="60538" spans="2:11" hidden="1" x14ac:dyDescent="0.2">
      <c r="B60538" s="88"/>
      <c r="C60538" s="88"/>
      <c r="D60538" s="88"/>
      <c r="E60538" s="88"/>
      <c r="F60538" s="88"/>
      <c r="G60538" s="88"/>
      <c r="H60538" s="88"/>
      <c r="I60538" s="88"/>
      <c r="J60538" s="88"/>
      <c r="K60538" s="88"/>
    </row>
    <row r="60539" spans="2:11" hidden="1" x14ac:dyDescent="0.2">
      <c r="B60539" s="88"/>
      <c r="C60539" s="88"/>
      <c r="D60539" s="88"/>
      <c r="E60539" s="88"/>
      <c r="F60539" s="88"/>
      <c r="G60539" s="88"/>
      <c r="H60539" s="88"/>
      <c r="I60539" s="88"/>
      <c r="J60539" s="88"/>
      <c r="K60539" s="88"/>
    </row>
    <row r="60540" spans="2:11" hidden="1" x14ac:dyDescent="0.2">
      <c r="B60540" s="88"/>
      <c r="C60540" s="88"/>
      <c r="D60540" s="88"/>
      <c r="E60540" s="88"/>
      <c r="F60540" s="88"/>
      <c r="G60540" s="88"/>
      <c r="H60540" s="88"/>
      <c r="I60540" s="88"/>
      <c r="J60540" s="88"/>
      <c r="K60540" s="88"/>
    </row>
    <row r="60541" spans="2:11" hidden="1" x14ac:dyDescent="0.2">
      <c r="B60541" s="88"/>
      <c r="C60541" s="88"/>
      <c r="D60541" s="88"/>
      <c r="E60541" s="88"/>
      <c r="F60541" s="88"/>
      <c r="G60541" s="88"/>
      <c r="H60541" s="88"/>
      <c r="I60541" s="88"/>
      <c r="J60541" s="88"/>
      <c r="K60541" s="88"/>
    </row>
    <row r="60542" spans="2:11" hidden="1" x14ac:dyDescent="0.2">
      <c r="B60542" s="88"/>
      <c r="C60542" s="88"/>
      <c r="D60542" s="88"/>
      <c r="E60542" s="88"/>
      <c r="F60542" s="88"/>
      <c r="G60542" s="88"/>
      <c r="H60542" s="88"/>
      <c r="I60542" s="88"/>
      <c r="J60542" s="88"/>
      <c r="K60542" s="88"/>
    </row>
    <row r="60543" spans="2:11" hidden="1" x14ac:dyDescent="0.2">
      <c r="B60543" s="88"/>
      <c r="C60543" s="88"/>
      <c r="D60543" s="88"/>
      <c r="E60543" s="88"/>
      <c r="F60543" s="88"/>
      <c r="G60543" s="88"/>
      <c r="H60543" s="88"/>
      <c r="I60543" s="88"/>
      <c r="J60543" s="88"/>
      <c r="K60543" s="88"/>
    </row>
    <row r="60544" spans="2:11" hidden="1" x14ac:dyDescent="0.2">
      <c r="B60544" s="88"/>
      <c r="C60544" s="88"/>
      <c r="D60544" s="88"/>
      <c r="E60544" s="88"/>
      <c r="F60544" s="88"/>
      <c r="G60544" s="88"/>
      <c r="H60544" s="88"/>
      <c r="I60544" s="88"/>
      <c r="J60544" s="88"/>
      <c r="K60544" s="88"/>
    </row>
    <row r="60545" spans="2:11" hidden="1" x14ac:dyDescent="0.2">
      <c r="B60545" s="88"/>
      <c r="C60545" s="88"/>
      <c r="D60545" s="88"/>
      <c r="E60545" s="88"/>
      <c r="F60545" s="88"/>
      <c r="G60545" s="88"/>
      <c r="H60545" s="88"/>
      <c r="I60545" s="88"/>
      <c r="J60545" s="88"/>
      <c r="K60545" s="88"/>
    </row>
    <row r="60546" spans="2:11" hidden="1" x14ac:dyDescent="0.2">
      <c r="B60546" s="88"/>
      <c r="C60546" s="88"/>
      <c r="D60546" s="88"/>
      <c r="E60546" s="88"/>
      <c r="F60546" s="88"/>
      <c r="G60546" s="88"/>
      <c r="H60546" s="88"/>
      <c r="I60546" s="88"/>
      <c r="J60546" s="88"/>
      <c r="K60546" s="88"/>
    </row>
    <row r="60547" spans="2:11" hidden="1" x14ac:dyDescent="0.2">
      <c r="B60547" s="88"/>
      <c r="C60547" s="88"/>
      <c r="D60547" s="88"/>
      <c r="E60547" s="88"/>
      <c r="F60547" s="88"/>
      <c r="G60547" s="88"/>
      <c r="H60547" s="88"/>
      <c r="I60547" s="88"/>
      <c r="J60547" s="88"/>
      <c r="K60547" s="88"/>
    </row>
    <row r="60548" spans="2:11" hidden="1" x14ac:dyDescent="0.2">
      <c r="B60548" s="88"/>
      <c r="C60548" s="88"/>
      <c r="D60548" s="88"/>
      <c r="E60548" s="88"/>
      <c r="F60548" s="88"/>
      <c r="G60548" s="88"/>
      <c r="H60548" s="88"/>
      <c r="I60548" s="88"/>
      <c r="J60548" s="88"/>
      <c r="K60548" s="88"/>
    </row>
    <row r="60549" spans="2:11" hidden="1" x14ac:dyDescent="0.2">
      <c r="B60549" s="88"/>
      <c r="C60549" s="88"/>
      <c r="D60549" s="88"/>
      <c r="E60549" s="88"/>
      <c r="F60549" s="88"/>
      <c r="G60549" s="88"/>
      <c r="H60549" s="88"/>
      <c r="I60549" s="88"/>
      <c r="J60549" s="88"/>
      <c r="K60549" s="88"/>
    </row>
    <row r="60550" spans="2:11" hidden="1" x14ac:dyDescent="0.2">
      <c r="B60550" s="88"/>
      <c r="C60550" s="88"/>
      <c r="D60550" s="88"/>
      <c r="E60550" s="88"/>
      <c r="F60550" s="88"/>
      <c r="G60550" s="88"/>
      <c r="H60550" s="88"/>
      <c r="I60550" s="88"/>
      <c r="J60550" s="88"/>
      <c r="K60550" s="88"/>
    </row>
    <row r="60551" spans="2:11" hidden="1" x14ac:dyDescent="0.2">
      <c r="B60551" s="88"/>
      <c r="C60551" s="88"/>
      <c r="D60551" s="88"/>
      <c r="E60551" s="88"/>
      <c r="F60551" s="88"/>
      <c r="G60551" s="88"/>
      <c r="H60551" s="88"/>
      <c r="I60551" s="88"/>
      <c r="J60551" s="88"/>
      <c r="K60551" s="88"/>
    </row>
    <row r="60552" spans="2:11" hidden="1" x14ac:dyDescent="0.2">
      <c r="B60552" s="88"/>
      <c r="C60552" s="88"/>
      <c r="D60552" s="88"/>
      <c r="E60552" s="88"/>
      <c r="F60552" s="88"/>
      <c r="G60552" s="88"/>
      <c r="H60552" s="88"/>
      <c r="I60552" s="88"/>
      <c r="J60552" s="88"/>
      <c r="K60552" s="88"/>
    </row>
    <row r="60553" spans="2:11" hidden="1" x14ac:dyDescent="0.2">
      <c r="B60553" s="88"/>
      <c r="C60553" s="88"/>
      <c r="D60553" s="88"/>
      <c r="E60553" s="88"/>
      <c r="F60553" s="88"/>
      <c r="G60553" s="88"/>
      <c r="H60553" s="88"/>
      <c r="I60553" s="88"/>
      <c r="J60553" s="88"/>
      <c r="K60553" s="88"/>
    </row>
    <row r="60554" spans="2:11" hidden="1" x14ac:dyDescent="0.2">
      <c r="B60554" s="88"/>
      <c r="C60554" s="88"/>
      <c r="D60554" s="88"/>
      <c r="E60554" s="88"/>
      <c r="F60554" s="88"/>
      <c r="G60554" s="88"/>
      <c r="H60554" s="88"/>
      <c r="I60554" s="88"/>
      <c r="J60554" s="88"/>
      <c r="K60554" s="88"/>
    </row>
    <row r="60555" spans="2:11" hidden="1" x14ac:dyDescent="0.2">
      <c r="B60555" s="88"/>
      <c r="C60555" s="88"/>
      <c r="D60555" s="88"/>
      <c r="E60555" s="88"/>
      <c r="F60555" s="88"/>
      <c r="G60555" s="88"/>
      <c r="H60555" s="88"/>
      <c r="I60555" s="88"/>
      <c r="J60555" s="88"/>
      <c r="K60555" s="88"/>
    </row>
    <row r="60556" spans="2:11" hidden="1" x14ac:dyDescent="0.2">
      <c r="B60556" s="88"/>
      <c r="C60556" s="88"/>
      <c r="D60556" s="88"/>
      <c r="E60556" s="88"/>
      <c r="F60556" s="88"/>
      <c r="G60556" s="88"/>
      <c r="H60556" s="88"/>
      <c r="I60556" s="88"/>
      <c r="J60556" s="88"/>
      <c r="K60556" s="88"/>
    </row>
    <row r="60557" spans="2:11" hidden="1" x14ac:dyDescent="0.2">
      <c r="B60557" s="88"/>
      <c r="C60557" s="88"/>
      <c r="D60557" s="88"/>
      <c r="E60557" s="88"/>
      <c r="F60557" s="88"/>
      <c r="G60557" s="88"/>
      <c r="H60557" s="88"/>
      <c r="I60557" s="88"/>
      <c r="J60557" s="88"/>
      <c r="K60557" s="88"/>
    </row>
    <row r="60558" spans="2:11" hidden="1" x14ac:dyDescent="0.2">
      <c r="B60558" s="88"/>
      <c r="C60558" s="88"/>
      <c r="D60558" s="88"/>
      <c r="E60558" s="88"/>
      <c r="F60558" s="88"/>
      <c r="G60558" s="88"/>
      <c r="H60558" s="88"/>
      <c r="I60558" s="88"/>
      <c r="J60558" s="88"/>
      <c r="K60558" s="88"/>
    </row>
    <row r="60559" spans="2:11" hidden="1" x14ac:dyDescent="0.2">
      <c r="B60559" s="88"/>
      <c r="C60559" s="88"/>
      <c r="D60559" s="88"/>
      <c r="E60559" s="88"/>
      <c r="F60559" s="88"/>
      <c r="G60559" s="88"/>
      <c r="H60559" s="88"/>
      <c r="I60559" s="88"/>
      <c r="J60559" s="88"/>
      <c r="K60559" s="88"/>
    </row>
    <row r="60560" spans="2:11" hidden="1" x14ac:dyDescent="0.2">
      <c r="B60560" s="88"/>
      <c r="C60560" s="88"/>
      <c r="D60560" s="88"/>
      <c r="E60560" s="88"/>
      <c r="F60560" s="88"/>
      <c r="G60560" s="88"/>
      <c r="H60560" s="88"/>
      <c r="I60560" s="88"/>
      <c r="J60560" s="88"/>
      <c r="K60560" s="88"/>
    </row>
    <row r="60561" spans="2:11" hidden="1" x14ac:dyDescent="0.2">
      <c r="B60561" s="88"/>
      <c r="C60561" s="88"/>
      <c r="D60561" s="88"/>
      <c r="E60561" s="88"/>
      <c r="F60561" s="88"/>
      <c r="G60561" s="88"/>
      <c r="H60561" s="88"/>
      <c r="I60561" s="88"/>
      <c r="J60561" s="88"/>
      <c r="K60561" s="88"/>
    </row>
    <row r="60562" spans="2:11" hidden="1" x14ac:dyDescent="0.2">
      <c r="B60562" s="88"/>
      <c r="C60562" s="88"/>
      <c r="D60562" s="88"/>
      <c r="E60562" s="88"/>
      <c r="F60562" s="88"/>
      <c r="G60562" s="88"/>
      <c r="H60562" s="88"/>
      <c r="I60562" s="88"/>
      <c r="J60562" s="88"/>
      <c r="K60562" s="88"/>
    </row>
    <row r="60563" spans="2:11" hidden="1" x14ac:dyDescent="0.2">
      <c r="B60563" s="88"/>
      <c r="C60563" s="88"/>
      <c r="D60563" s="88"/>
      <c r="E60563" s="88"/>
      <c r="F60563" s="88"/>
      <c r="G60563" s="88"/>
      <c r="H60563" s="88"/>
      <c r="I60563" s="88"/>
      <c r="J60563" s="88"/>
      <c r="K60563" s="88"/>
    </row>
    <row r="60564" spans="2:11" hidden="1" x14ac:dyDescent="0.2">
      <c r="B60564" s="88"/>
      <c r="C60564" s="88"/>
      <c r="D60564" s="88"/>
      <c r="E60564" s="88"/>
      <c r="F60564" s="88"/>
      <c r="G60564" s="88"/>
      <c r="H60564" s="88"/>
      <c r="I60564" s="88"/>
      <c r="J60564" s="88"/>
      <c r="K60564" s="88"/>
    </row>
    <row r="60565" spans="2:11" hidden="1" x14ac:dyDescent="0.2">
      <c r="B60565" s="88"/>
      <c r="C60565" s="88"/>
      <c r="D60565" s="88"/>
      <c r="E60565" s="88"/>
      <c r="F60565" s="88"/>
      <c r="G60565" s="88"/>
      <c r="H60565" s="88"/>
      <c r="I60565" s="88"/>
      <c r="J60565" s="88"/>
      <c r="K60565" s="88"/>
    </row>
    <row r="60566" spans="2:11" hidden="1" x14ac:dyDescent="0.2">
      <c r="B60566" s="88"/>
      <c r="C60566" s="88"/>
      <c r="D60566" s="88"/>
      <c r="E60566" s="88"/>
      <c r="F60566" s="88"/>
      <c r="G60566" s="88"/>
      <c r="H60566" s="88"/>
      <c r="I60566" s="88"/>
      <c r="J60566" s="88"/>
      <c r="K60566" s="88"/>
    </row>
    <row r="60567" spans="2:11" hidden="1" x14ac:dyDescent="0.2">
      <c r="B60567" s="88"/>
      <c r="C60567" s="88"/>
      <c r="D60567" s="88"/>
      <c r="E60567" s="88"/>
      <c r="F60567" s="88"/>
      <c r="G60567" s="88"/>
      <c r="H60567" s="88"/>
      <c r="I60567" s="88"/>
      <c r="J60567" s="88"/>
      <c r="K60567" s="88"/>
    </row>
    <row r="60568" spans="2:11" hidden="1" x14ac:dyDescent="0.2">
      <c r="B60568" s="88"/>
      <c r="C60568" s="88"/>
      <c r="D60568" s="88"/>
      <c r="E60568" s="88"/>
      <c r="F60568" s="88"/>
      <c r="G60568" s="88"/>
      <c r="H60568" s="88"/>
      <c r="I60568" s="88"/>
      <c r="J60568" s="88"/>
      <c r="K60568" s="88"/>
    </row>
    <row r="60569" spans="2:11" hidden="1" x14ac:dyDescent="0.2">
      <c r="B60569" s="88"/>
      <c r="C60569" s="88"/>
      <c r="D60569" s="88"/>
      <c r="E60569" s="88"/>
      <c r="F60569" s="88"/>
      <c r="G60569" s="88"/>
      <c r="H60569" s="88"/>
      <c r="I60569" s="88"/>
      <c r="J60569" s="88"/>
      <c r="K60569" s="88"/>
    </row>
    <row r="60570" spans="2:11" hidden="1" x14ac:dyDescent="0.2">
      <c r="B60570" s="88"/>
      <c r="C60570" s="88"/>
      <c r="D60570" s="88"/>
      <c r="E60570" s="88"/>
      <c r="F60570" s="88"/>
      <c r="G60570" s="88"/>
      <c r="H60570" s="88"/>
      <c r="I60570" s="88"/>
      <c r="J60570" s="88"/>
      <c r="K60570" s="88"/>
    </row>
    <row r="60571" spans="2:11" hidden="1" x14ac:dyDescent="0.2">
      <c r="B60571" s="88"/>
      <c r="C60571" s="88"/>
      <c r="D60571" s="88"/>
      <c r="E60571" s="88"/>
      <c r="F60571" s="88"/>
      <c r="G60571" s="88"/>
      <c r="H60571" s="88"/>
      <c r="I60571" s="88"/>
      <c r="J60571" s="88"/>
      <c r="K60571" s="88"/>
    </row>
    <row r="60572" spans="2:11" hidden="1" x14ac:dyDescent="0.2">
      <c r="B60572" s="88"/>
      <c r="C60572" s="88"/>
      <c r="D60572" s="88"/>
      <c r="E60572" s="88"/>
      <c r="F60572" s="88"/>
      <c r="G60572" s="88"/>
      <c r="H60572" s="88"/>
      <c r="I60572" s="88"/>
      <c r="J60572" s="88"/>
      <c r="K60572" s="88"/>
    </row>
    <row r="60573" spans="2:11" hidden="1" x14ac:dyDescent="0.2">
      <c r="B60573" s="88"/>
      <c r="C60573" s="88"/>
      <c r="D60573" s="88"/>
      <c r="E60573" s="88"/>
      <c r="F60573" s="88"/>
      <c r="G60573" s="88"/>
      <c r="H60573" s="88"/>
      <c r="I60573" s="88"/>
      <c r="J60573" s="88"/>
      <c r="K60573" s="88"/>
    </row>
    <row r="60574" spans="2:11" hidden="1" x14ac:dyDescent="0.2">
      <c r="B60574" s="88"/>
      <c r="C60574" s="88"/>
      <c r="D60574" s="88"/>
      <c r="E60574" s="88"/>
      <c r="F60574" s="88"/>
      <c r="G60574" s="88"/>
      <c r="H60574" s="88"/>
      <c r="I60574" s="88"/>
      <c r="J60574" s="88"/>
      <c r="K60574" s="88"/>
    </row>
    <row r="60575" spans="2:11" hidden="1" x14ac:dyDescent="0.2">
      <c r="B60575" s="88"/>
      <c r="C60575" s="88"/>
      <c r="D60575" s="88"/>
      <c r="E60575" s="88"/>
      <c r="F60575" s="88"/>
      <c r="G60575" s="88"/>
      <c r="H60575" s="88"/>
      <c r="I60575" s="88"/>
      <c r="J60575" s="88"/>
      <c r="K60575" s="88"/>
    </row>
    <row r="60576" spans="2:11" hidden="1" x14ac:dyDescent="0.2">
      <c r="B60576" s="88"/>
      <c r="C60576" s="88"/>
      <c r="D60576" s="88"/>
      <c r="E60576" s="88"/>
      <c r="F60576" s="88"/>
      <c r="G60576" s="88"/>
      <c r="H60576" s="88"/>
      <c r="I60576" s="88"/>
      <c r="J60576" s="88"/>
      <c r="K60576" s="88"/>
    </row>
    <row r="60577" spans="2:11" hidden="1" x14ac:dyDescent="0.2">
      <c r="B60577" s="88"/>
      <c r="C60577" s="88"/>
      <c r="D60577" s="88"/>
      <c r="E60577" s="88"/>
      <c r="F60577" s="88"/>
      <c r="G60577" s="88"/>
      <c r="H60577" s="88"/>
      <c r="I60577" s="88"/>
      <c r="J60577" s="88"/>
      <c r="K60577" s="88"/>
    </row>
    <row r="60578" spans="2:11" hidden="1" x14ac:dyDescent="0.2">
      <c r="B60578" s="88"/>
      <c r="C60578" s="88"/>
      <c r="D60578" s="88"/>
      <c r="E60578" s="88"/>
      <c r="F60578" s="88"/>
      <c r="G60578" s="88"/>
      <c r="H60578" s="88"/>
      <c r="I60578" s="88"/>
      <c r="J60578" s="88"/>
      <c r="K60578" s="88"/>
    </row>
    <row r="60579" spans="2:11" hidden="1" x14ac:dyDescent="0.2">
      <c r="B60579" s="88"/>
      <c r="C60579" s="88"/>
      <c r="D60579" s="88"/>
      <c r="E60579" s="88"/>
      <c r="F60579" s="88"/>
      <c r="G60579" s="88"/>
      <c r="H60579" s="88"/>
      <c r="I60579" s="88"/>
      <c r="J60579" s="88"/>
      <c r="K60579" s="88"/>
    </row>
    <row r="60580" spans="2:11" hidden="1" x14ac:dyDescent="0.2">
      <c r="B60580" s="88"/>
      <c r="C60580" s="88"/>
      <c r="D60580" s="88"/>
      <c r="E60580" s="88"/>
      <c r="F60580" s="88"/>
      <c r="G60580" s="88"/>
      <c r="H60580" s="88"/>
      <c r="I60580" s="88"/>
      <c r="J60580" s="88"/>
      <c r="K60580" s="88"/>
    </row>
    <row r="60581" spans="2:11" hidden="1" x14ac:dyDescent="0.2">
      <c r="B60581" s="88"/>
      <c r="C60581" s="88"/>
      <c r="D60581" s="88"/>
      <c r="E60581" s="88"/>
      <c r="F60581" s="88"/>
      <c r="G60581" s="88"/>
      <c r="H60581" s="88"/>
      <c r="I60581" s="88"/>
      <c r="J60581" s="88"/>
      <c r="K60581" s="88"/>
    </row>
    <row r="60582" spans="2:11" hidden="1" x14ac:dyDescent="0.2">
      <c r="B60582" s="88"/>
      <c r="C60582" s="88"/>
      <c r="D60582" s="88"/>
      <c r="E60582" s="88"/>
      <c r="F60582" s="88"/>
      <c r="G60582" s="88"/>
      <c r="H60582" s="88"/>
      <c r="I60582" s="88"/>
      <c r="J60582" s="88"/>
      <c r="K60582" s="88"/>
    </row>
    <row r="60583" spans="2:11" hidden="1" x14ac:dyDescent="0.2">
      <c r="B60583" s="88"/>
      <c r="C60583" s="88"/>
      <c r="D60583" s="88"/>
      <c r="E60583" s="88"/>
      <c r="F60583" s="88"/>
      <c r="G60583" s="88"/>
      <c r="H60583" s="88"/>
      <c r="I60583" s="88"/>
      <c r="J60583" s="88"/>
      <c r="K60583" s="88"/>
    </row>
    <row r="60584" spans="2:11" hidden="1" x14ac:dyDescent="0.2">
      <c r="B60584" s="88"/>
      <c r="C60584" s="88"/>
      <c r="D60584" s="88"/>
      <c r="E60584" s="88"/>
      <c r="F60584" s="88"/>
      <c r="G60584" s="88"/>
      <c r="H60584" s="88"/>
      <c r="I60584" s="88"/>
      <c r="J60584" s="88"/>
      <c r="K60584" s="88"/>
    </row>
    <row r="60585" spans="2:11" hidden="1" x14ac:dyDescent="0.2">
      <c r="B60585" s="88"/>
      <c r="C60585" s="88"/>
      <c r="D60585" s="88"/>
      <c r="E60585" s="88"/>
      <c r="F60585" s="88"/>
      <c r="G60585" s="88"/>
      <c r="H60585" s="88"/>
      <c r="I60585" s="88"/>
      <c r="J60585" s="88"/>
      <c r="K60585" s="88"/>
    </row>
    <row r="60586" spans="2:11" hidden="1" x14ac:dyDescent="0.2">
      <c r="B60586" s="88"/>
      <c r="C60586" s="88"/>
      <c r="D60586" s="88"/>
      <c r="E60586" s="88"/>
      <c r="F60586" s="88"/>
      <c r="G60586" s="88"/>
      <c r="H60586" s="88"/>
      <c r="I60586" s="88"/>
      <c r="J60586" s="88"/>
      <c r="K60586" s="88"/>
    </row>
    <row r="60587" spans="2:11" hidden="1" x14ac:dyDescent="0.2">
      <c r="B60587" s="88"/>
      <c r="C60587" s="88"/>
      <c r="D60587" s="88"/>
      <c r="E60587" s="88"/>
      <c r="F60587" s="88"/>
      <c r="G60587" s="88"/>
      <c r="H60587" s="88"/>
      <c r="I60587" s="88"/>
      <c r="J60587" s="88"/>
      <c r="K60587" s="88"/>
    </row>
    <row r="60588" spans="2:11" hidden="1" x14ac:dyDescent="0.2">
      <c r="B60588" s="88"/>
      <c r="C60588" s="88"/>
      <c r="D60588" s="88"/>
      <c r="E60588" s="88"/>
      <c r="F60588" s="88"/>
      <c r="G60588" s="88"/>
      <c r="H60588" s="88"/>
      <c r="I60588" s="88"/>
      <c r="J60588" s="88"/>
      <c r="K60588" s="88"/>
    </row>
    <row r="60589" spans="2:11" hidden="1" x14ac:dyDescent="0.2">
      <c r="B60589" s="88"/>
      <c r="C60589" s="88"/>
      <c r="D60589" s="88"/>
      <c r="E60589" s="88"/>
      <c r="F60589" s="88"/>
      <c r="G60589" s="88"/>
      <c r="H60589" s="88"/>
      <c r="I60589" s="88"/>
      <c r="J60589" s="88"/>
      <c r="K60589" s="88"/>
    </row>
    <row r="60590" spans="2:11" hidden="1" x14ac:dyDescent="0.2">
      <c r="B60590" s="88"/>
      <c r="C60590" s="88"/>
      <c r="D60590" s="88"/>
      <c r="E60590" s="88"/>
      <c r="F60590" s="88"/>
      <c r="G60590" s="88"/>
      <c r="H60590" s="88"/>
      <c r="I60590" s="88"/>
      <c r="J60590" s="88"/>
      <c r="K60590" s="88"/>
    </row>
    <row r="60591" spans="2:11" hidden="1" x14ac:dyDescent="0.2">
      <c r="B60591" s="88"/>
      <c r="C60591" s="88"/>
      <c r="D60591" s="88"/>
      <c r="E60591" s="88"/>
      <c r="F60591" s="88"/>
      <c r="G60591" s="88"/>
      <c r="H60591" s="88"/>
      <c r="I60591" s="88"/>
      <c r="J60591" s="88"/>
      <c r="K60591" s="88"/>
    </row>
    <row r="60592" spans="2:11" hidden="1" x14ac:dyDescent="0.2">
      <c r="B60592" s="88"/>
      <c r="C60592" s="88"/>
      <c r="D60592" s="88"/>
      <c r="E60592" s="88"/>
      <c r="F60592" s="88"/>
      <c r="G60592" s="88"/>
      <c r="H60592" s="88"/>
      <c r="I60592" s="88"/>
      <c r="J60592" s="88"/>
      <c r="K60592" s="88"/>
    </row>
    <row r="60593" spans="2:11" hidden="1" x14ac:dyDescent="0.2">
      <c r="B60593" s="88"/>
      <c r="C60593" s="88"/>
      <c r="D60593" s="88"/>
      <c r="E60593" s="88"/>
      <c r="F60593" s="88"/>
      <c r="G60593" s="88"/>
      <c r="H60593" s="88"/>
      <c r="I60593" s="88"/>
      <c r="J60593" s="88"/>
      <c r="K60593" s="88"/>
    </row>
    <row r="60594" spans="2:11" hidden="1" x14ac:dyDescent="0.2">
      <c r="B60594" s="88"/>
      <c r="C60594" s="88"/>
      <c r="D60594" s="88"/>
      <c r="E60594" s="88"/>
      <c r="F60594" s="88"/>
      <c r="G60594" s="88"/>
      <c r="H60594" s="88"/>
      <c r="I60594" s="88"/>
      <c r="J60594" s="88"/>
      <c r="K60594" s="88"/>
    </row>
    <row r="60595" spans="2:11" hidden="1" x14ac:dyDescent="0.2">
      <c r="B60595" s="88"/>
      <c r="C60595" s="88"/>
      <c r="D60595" s="88"/>
      <c r="E60595" s="88"/>
      <c r="F60595" s="88"/>
      <c r="G60595" s="88"/>
      <c r="H60595" s="88"/>
      <c r="I60595" s="88"/>
      <c r="J60595" s="88"/>
      <c r="K60595" s="88"/>
    </row>
    <row r="60596" spans="2:11" hidden="1" x14ac:dyDescent="0.2">
      <c r="B60596" s="88"/>
      <c r="C60596" s="88"/>
      <c r="D60596" s="88"/>
      <c r="E60596" s="88"/>
      <c r="F60596" s="88"/>
      <c r="G60596" s="88"/>
      <c r="H60596" s="88"/>
      <c r="I60596" s="88"/>
      <c r="J60596" s="88"/>
      <c r="K60596" s="88"/>
    </row>
    <row r="60597" spans="2:11" hidden="1" x14ac:dyDescent="0.2">
      <c r="B60597" s="88"/>
      <c r="C60597" s="88"/>
      <c r="D60597" s="88"/>
      <c r="E60597" s="88"/>
      <c r="F60597" s="88"/>
      <c r="G60597" s="88"/>
      <c r="H60597" s="88"/>
      <c r="I60597" s="88"/>
      <c r="J60597" s="88"/>
      <c r="K60597" s="88"/>
    </row>
    <row r="60598" spans="2:11" hidden="1" x14ac:dyDescent="0.2">
      <c r="B60598" s="88"/>
      <c r="C60598" s="88"/>
      <c r="D60598" s="88"/>
      <c r="E60598" s="88"/>
      <c r="F60598" s="88"/>
      <c r="G60598" s="88"/>
      <c r="H60598" s="88"/>
      <c r="I60598" s="88"/>
      <c r="J60598" s="88"/>
      <c r="K60598" s="88"/>
    </row>
    <row r="60599" spans="2:11" hidden="1" x14ac:dyDescent="0.2">
      <c r="B60599" s="88"/>
      <c r="C60599" s="88"/>
      <c r="D60599" s="88"/>
      <c r="E60599" s="88"/>
      <c r="F60599" s="88"/>
      <c r="G60599" s="88"/>
      <c r="H60599" s="88"/>
      <c r="I60599" s="88"/>
      <c r="J60599" s="88"/>
      <c r="K60599" s="88"/>
    </row>
    <row r="60600" spans="2:11" hidden="1" x14ac:dyDescent="0.2">
      <c r="B60600" s="88"/>
      <c r="C60600" s="88"/>
      <c r="D60600" s="88"/>
      <c r="E60600" s="88"/>
      <c r="F60600" s="88"/>
      <c r="G60600" s="88"/>
      <c r="H60600" s="88"/>
      <c r="I60600" s="88"/>
      <c r="J60600" s="88"/>
      <c r="K60600" s="88"/>
    </row>
    <row r="60601" spans="2:11" hidden="1" x14ac:dyDescent="0.2">
      <c r="B60601" s="88"/>
      <c r="C60601" s="88"/>
      <c r="D60601" s="88"/>
      <c r="E60601" s="88"/>
      <c r="F60601" s="88"/>
      <c r="G60601" s="88"/>
      <c r="H60601" s="88"/>
      <c r="I60601" s="88"/>
      <c r="J60601" s="88"/>
      <c r="K60601" s="88"/>
    </row>
    <row r="60602" spans="2:11" hidden="1" x14ac:dyDescent="0.2">
      <c r="B60602" s="88"/>
      <c r="C60602" s="88"/>
      <c r="D60602" s="88"/>
      <c r="E60602" s="88"/>
      <c r="F60602" s="88"/>
      <c r="G60602" s="88"/>
      <c r="H60602" s="88"/>
      <c r="I60602" s="88"/>
      <c r="J60602" s="88"/>
      <c r="K60602" s="88"/>
    </row>
    <row r="60603" spans="2:11" hidden="1" x14ac:dyDescent="0.2">
      <c r="B60603" s="88"/>
      <c r="C60603" s="88"/>
      <c r="D60603" s="88"/>
      <c r="E60603" s="88"/>
      <c r="F60603" s="88"/>
      <c r="G60603" s="88"/>
      <c r="H60603" s="88"/>
      <c r="I60603" s="88"/>
      <c r="J60603" s="88"/>
      <c r="K60603" s="88"/>
    </row>
    <row r="60604" spans="2:11" hidden="1" x14ac:dyDescent="0.2">
      <c r="B60604" s="88"/>
      <c r="C60604" s="88"/>
      <c r="D60604" s="88"/>
      <c r="E60604" s="88"/>
      <c r="F60604" s="88"/>
      <c r="G60604" s="88"/>
      <c r="H60604" s="88"/>
      <c r="I60604" s="88"/>
      <c r="J60604" s="88"/>
      <c r="K60604" s="88"/>
    </row>
    <row r="60605" spans="2:11" hidden="1" x14ac:dyDescent="0.2">
      <c r="B60605" s="88"/>
      <c r="C60605" s="88"/>
      <c r="D60605" s="88"/>
      <c r="E60605" s="88"/>
      <c r="F60605" s="88"/>
      <c r="G60605" s="88"/>
      <c r="H60605" s="88"/>
      <c r="I60605" s="88"/>
      <c r="J60605" s="88"/>
      <c r="K60605" s="88"/>
    </row>
    <row r="60606" spans="2:11" hidden="1" x14ac:dyDescent="0.2">
      <c r="B60606" s="88"/>
      <c r="C60606" s="88"/>
      <c r="D60606" s="88"/>
      <c r="E60606" s="88"/>
      <c r="F60606" s="88"/>
      <c r="G60606" s="88"/>
      <c r="H60606" s="88"/>
      <c r="I60606" s="88"/>
      <c r="J60606" s="88"/>
      <c r="K60606" s="88"/>
    </row>
    <row r="60607" spans="2:11" hidden="1" x14ac:dyDescent="0.2">
      <c r="B60607" s="88"/>
      <c r="C60607" s="88"/>
      <c r="D60607" s="88"/>
      <c r="E60607" s="88"/>
      <c r="F60607" s="88"/>
      <c r="G60607" s="88"/>
      <c r="H60607" s="88"/>
      <c r="I60607" s="88"/>
      <c r="J60607" s="88"/>
      <c r="K60607" s="88"/>
    </row>
    <row r="60608" spans="2:11" hidden="1" x14ac:dyDescent="0.2">
      <c r="B60608" s="88"/>
      <c r="C60608" s="88"/>
      <c r="D60608" s="88"/>
      <c r="E60608" s="88"/>
      <c r="F60608" s="88"/>
      <c r="G60608" s="88"/>
      <c r="H60608" s="88"/>
      <c r="I60608" s="88"/>
      <c r="J60608" s="88"/>
      <c r="K60608" s="88"/>
    </row>
    <row r="60609" spans="2:11" hidden="1" x14ac:dyDescent="0.2">
      <c r="B60609" s="88"/>
      <c r="C60609" s="88"/>
      <c r="D60609" s="88"/>
      <c r="E60609" s="88"/>
      <c r="F60609" s="88"/>
      <c r="G60609" s="88"/>
      <c r="H60609" s="88"/>
      <c r="I60609" s="88"/>
      <c r="J60609" s="88"/>
      <c r="K60609" s="88"/>
    </row>
    <row r="60610" spans="2:11" hidden="1" x14ac:dyDescent="0.2">
      <c r="B60610" s="88"/>
      <c r="C60610" s="88"/>
      <c r="D60610" s="88"/>
      <c r="E60610" s="88"/>
      <c r="F60610" s="88"/>
      <c r="G60610" s="88"/>
      <c r="H60610" s="88"/>
      <c r="I60610" s="88"/>
      <c r="J60610" s="88"/>
      <c r="K60610" s="88"/>
    </row>
    <row r="60611" spans="2:11" hidden="1" x14ac:dyDescent="0.2">
      <c r="B60611" s="88"/>
      <c r="C60611" s="88"/>
      <c r="D60611" s="88"/>
      <c r="E60611" s="88"/>
      <c r="F60611" s="88"/>
      <c r="G60611" s="88"/>
      <c r="H60611" s="88"/>
      <c r="I60611" s="88"/>
      <c r="J60611" s="88"/>
      <c r="K60611" s="88"/>
    </row>
    <row r="60612" spans="2:11" hidden="1" x14ac:dyDescent="0.2">
      <c r="B60612" s="88"/>
      <c r="C60612" s="88"/>
      <c r="D60612" s="88"/>
      <c r="E60612" s="88"/>
      <c r="F60612" s="88"/>
      <c r="G60612" s="88"/>
      <c r="H60612" s="88"/>
      <c r="I60612" s="88"/>
      <c r="J60612" s="88"/>
      <c r="K60612" s="88"/>
    </row>
    <row r="60613" spans="2:11" hidden="1" x14ac:dyDescent="0.2">
      <c r="B60613" s="88"/>
      <c r="C60613" s="88"/>
      <c r="D60613" s="88"/>
      <c r="E60613" s="88"/>
      <c r="F60613" s="88"/>
      <c r="G60613" s="88"/>
      <c r="H60613" s="88"/>
      <c r="I60613" s="88"/>
      <c r="J60613" s="88"/>
      <c r="K60613" s="88"/>
    </row>
    <row r="60614" spans="2:11" hidden="1" x14ac:dyDescent="0.2">
      <c r="B60614" s="88"/>
      <c r="C60614" s="88"/>
      <c r="D60614" s="88"/>
      <c r="E60614" s="88"/>
      <c r="F60614" s="88"/>
      <c r="G60614" s="88"/>
      <c r="H60614" s="88"/>
      <c r="I60614" s="88"/>
      <c r="J60614" s="88"/>
      <c r="K60614" s="88"/>
    </row>
    <row r="60615" spans="2:11" hidden="1" x14ac:dyDescent="0.2">
      <c r="B60615" s="88"/>
      <c r="C60615" s="88"/>
      <c r="D60615" s="88"/>
      <c r="E60615" s="88"/>
      <c r="F60615" s="88"/>
      <c r="G60615" s="88"/>
      <c r="H60615" s="88"/>
      <c r="I60615" s="88"/>
      <c r="J60615" s="88"/>
      <c r="K60615" s="88"/>
    </row>
    <row r="60616" spans="2:11" hidden="1" x14ac:dyDescent="0.2">
      <c r="B60616" s="88"/>
      <c r="C60616" s="88"/>
      <c r="D60616" s="88"/>
      <c r="E60616" s="88"/>
      <c r="F60616" s="88"/>
      <c r="G60616" s="88"/>
      <c r="H60616" s="88"/>
      <c r="I60616" s="88"/>
      <c r="J60616" s="88"/>
      <c r="K60616" s="88"/>
    </row>
    <row r="60617" spans="2:11" hidden="1" x14ac:dyDescent="0.2">
      <c r="B60617" s="88"/>
      <c r="C60617" s="88"/>
      <c r="D60617" s="88"/>
      <c r="E60617" s="88"/>
      <c r="F60617" s="88"/>
      <c r="G60617" s="88"/>
      <c r="H60617" s="88"/>
      <c r="I60617" s="88"/>
      <c r="J60617" s="88"/>
      <c r="K60617" s="88"/>
    </row>
    <row r="60618" spans="2:11" hidden="1" x14ac:dyDescent="0.2">
      <c r="B60618" s="88"/>
      <c r="C60618" s="88"/>
      <c r="D60618" s="88"/>
      <c r="E60618" s="88"/>
      <c r="F60618" s="88"/>
      <c r="G60618" s="88"/>
      <c r="H60618" s="88"/>
      <c r="I60618" s="88"/>
      <c r="J60618" s="88"/>
      <c r="K60618" s="88"/>
    </row>
    <row r="60619" spans="2:11" hidden="1" x14ac:dyDescent="0.2">
      <c r="B60619" s="88"/>
      <c r="C60619" s="88"/>
      <c r="D60619" s="88"/>
      <c r="E60619" s="88"/>
      <c r="F60619" s="88"/>
      <c r="G60619" s="88"/>
      <c r="H60619" s="88"/>
      <c r="I60619" s="88"/>
      <c r="J60619" s="88"/>
      <c r="K60619" s="88"/>
    </row>
    <row r="60620" spans="2:11" hidden="1" x14ac:dyDescent="0.2">
      <c r="B60620" s="88"/>
      <c r="C60620" s="88"/>
      <c r="D60620" s="88"/>
      <c r="E60620" s="88"/>
      <c r="F60620" s="88"/>
      <c r="G60620" s="88"/>
      <c r="H60620" s="88"/>
      <c r="I60620" s="88"/>
      <c r="J60620" s="88"/>
      <c r="K60620" s="88"/>
    </row>
    <row r="60621" spans="2:11" hidden="1" x14ac:dyDescent="0.2">
      <c r="B60621" s="88"/>
      <c r="C60621" s="88"/>
      <c r="D60621" s="88"/>
      <c r="E60621" s="88"/>
      <c r="F60621" s="88"/>
      <c r="G60621" s="88"/>
      <c r="H60621" s="88"/>
      <c r="I60621" s="88"/>
      <c r="J60621" s="88"/>
      <c r="K60621" s="88"/>
    </row>
    <row r="60622" spans="2:11" hidden="1" x14ac:dyDescent="0.2">
      <c r="B60622" s="88"/>
      <c r="C60622" s="88"/>
      <c r="D60622" s="88"/>
      <c r="E60622" s="88"/>
      <c r="F60622" s="88"/>
      <c r="G60622" s="88"/>
      <c r="H60622" s="88"/>
      <c r="I60622" s="88"/>
      <c r="J60622" s="88"/>
      <c r="K60622" s="88"/>
    </row>
    <row r="60623" spans="2:11" hidden="1" x14ac:dyDescent="0.2">
      <c r="B60623" s="88"/>
      <c r="C60623" s="88"/>
      <c r="D60623" s="88"/>
      <c r="E60623" s="88"/>
      <c r="F60623" s="88"/>
      <c r="G60623" s="88"/>
      <c r="H60623" s="88"/>
      <c r="I60623" s="88"/>
      <c r="J60623" s="88"/>
      <c r="K60623" s="88"/>
    </row>
    <row r="60624" spans="2:11" hidden="1" x14ac:dyDescent="0.2">
      <c r="B60624" s="88"/>
      <c r="C60624" s="88"/>
      <c r="D60624" s="88"/>
      <c r="E60624" s="88"/>
      <c r="F60624" s="88"/>
      <c r="G60624" s="88"/>
      <c r="H60624" s="88"/>
      <c r="I60624" s="88"/>
      <c r="J60624" s="88"/>
      <c r="K60624" s="88"/>
    </row>
    <row r="60625" spans="2:11" hidden="1" x14ac:dyDescent="0.2">
      <c r="B60625" s="88"/>
      <c r="C60625" s="88"/>
      <c r="D60625" s="88"/>
      <c r="E60625" s="88"/>
      <c r="F60625" s="88"/>
      <c r="G60625" s="88"/>
      <c r="H60625" s="88"/>
      <c r="I60625" s="88"/>
      <c r="J60625" s="88"/>
      <c r="K60625" s="88"/>
    </row>
    <row r="60626" spans="2:11" hidden="1" x14ac:dyDescent="0.2">
      <c r="B60626" s="88"/>
      <c r="C60626" s="88"/>
      <c r="D60626" s="88"/>
      <c r="E60626" s="88"/>
      <c r="F60626" s="88"/>
      <c r="G60626" s="88"/>
      <c r="H60626" s="88"/>
      <c r="I60626" s="88"/>
      <c r="J60626" s="88"/>
      <c r="K60626" s="88"/>
    </row>
    <row r="60627" spans="2:11" hidden="1" x14ac:dyDescent="0.2">
      <c r="B60627" s="88"/>
      <c r="C60627" s="88"/>
      <c r="D60627" s="88"/>
      <c r="E60627" s="88"/>
      <c r="F60627" s="88"/>
      <c r="G60627" s="88"/>
      <c r="H60627" s="88"/>
      <c r="I60627" s="88"/>
      <c r="J60627" s="88"/>
      <c r="K60627" s="88"/>
    </row>
    <row r="60628" spans="2:11" hidden="1" x14ac:dyDescent="0.2">
      <c r="B60628" s="88"/>
      <c r="C60628" s="88"/>
      <c r="D60628" s="88"/>
      <c r="E60628" s="88"/>
      <c r="F60628" s="88"/>
      <c r="G60628" s="88"/>
      <c r="H60628" s="88"/>
      <c r="I60628" s="88"/>
      <c r="J60628" s="88"/>
      <c r="K60628" s="88"/>
    </row>
    <row r="60629" spans="2:11" hidden="1" x14ac:dyDescent="0.2">
      <c r="B60629" s="88"/>
      <c r="C60629" s="88"/>
      <c r="D60629" s="88"/>
      <c r="E60629" s="88"/>
      <c r="F60629" s="88"/>
      <c r="G60629" s="88"/>
      <c r="H60629" s="88"/>
      <c r="I60629" s="88"/>
      <c r="J60629" s="88"/>
      <c r="K60629" s="88"/>
    </row>
    <row r="60630" spans="2:11" hidden="1" x14ac:dyDescent="0.2">
      <c r="B60630" s="88"/>
      <c r="C60630" s="88"/>
      <c r="D60630" s="88"/>
      <c r="E60630" s="88"/>
      <c r="F60630" s="88"/>
      <c r="G60630" s="88"/>
      <c r="H60630" s="88"/>
      <c r="I60630" s="88"/>
      <c r="J60630" s="88"/>
      <c r="K60630" s="88"/>
    </row>
    <row r="60631" spans="2:11" hidden="1" x14ac:dyDescent="0.2">
      <c r="B60631" s="88"/>
      <c r="C60631" s="88"/>
      <c r="D60631" s="88"/>
      <c r="E60631" s="88"/>
      <c r="F60631" s="88"/>
      <c r="G60631" s="88"/>
      <c r="H60631" s="88"/>
      <c r="I60631" s="88"/>
      <c r="J60631" s="88"/>
      <c r="K60631" s="88"/>
    </row>
    <row r="60632" spans="2:11" hidden="1" x14ac:dyDescent="0.2">
      <c r="B60632" s="88"/>
      <c r="C60632" s="88"/>
      <c r="D60632" s="88"/>
      <c r="E60632" s="88"/>
      <c r="F60632" s="88"/>
      <c r="G60632" s="88"/>
      <c r="H60632" s="88"/>
      <c r="I60632" s="88"/>
      <c r="J60632" s="88"/>
      <c r="K60632" s="88"/>
    </row>
    <row r="60633" spans="2:11" hidden="1" x14ac:dyDescent="0.2">
      <c r="B60633" s="88"/>
      <c r="C60633" s="88"/>
      <c r="D60633" s="88"/>
      <c r="E60633" s="88"/>
      <c r="F60633" s="88"/>
      <c r="G60633" s="88"/>
      <c r="H60633" s="88"/>
      <c r="I60633" s="88"/>
      <c r="J60633" s="88"/>
      <c r="K60633" s="88"/>
    </row>
    <row r="60634" spans="2:11" hidden="1" x14ac:dyDescent="0.2">
      <c r="B60634" s="88"/>
      <c r="C60634" s="88"/>
      <c r="D60634" s="88"/>
      <c r="E60634" s="88"/>
      <c r="F60634" s="88"/>
      <c r="G60634" s="88"/>
      <c r="H60634" s="88"/>
      <c r="I60634" s="88"/>
      <c r="J60634" s="88"/>
      <c r="K60634" s="88"/>
    </row>
    <row r="60635" spans="2:11" hidden="1" x14ac:dyDescent="0.2">
      <c r="B60635" s="88"/>
      <c r="C60635" s="88"/>
      <c r="D60635" s="88"/>
      <c r="E60635" s="88"/>
      <c r="F60635" s="88"/>
      <c r="G60635" s="88"/>
      <c r="H60635" s="88"/>
      <c r="I60635" s="88"/>
      <c r="J60635" s="88"/>
      <c r="K60635" s="88"/>
    </row>
    <row r="60636" spans="2:11" hidden="1" x14ac:dyDescent="0.2">
      <c r="B60636" s="88"/>
      <c r="C60636" s="88"/>
      <c r="D60636" s="88"/>
      <c r="E60636" s="88"/>
      <c r="F60636" s="88"/>
      <c r="G60636" s="88"/>
      <c r="H60636" s="88"/>
      <c r="I60636" s="88"/>
      <c r="J60636" s="88"/>
      <c r="K60636" s="88"/>
    </row>
    <row r="60637" spans="2:11" hidden="1" x14ac:dyDescent="0.2">
      <c r="B60637" s="88"/>
      <c r="C60637" s="88"/>
      <c r="D60637" s="88"/>
      <c r="E60637" s="88"/>
      <c r="F60637" s="88"/>
      <c r="G60637" s="88"/>
      <c r="H60637" s="88"/>
      <c r="I60637" s="88"/>
      <c r="J60637" s="88"/>
      <c r="K60637" s="88"/>
    </row>
    <row r="60638" spans="2:11" hidden="1" x14ac:dyDescent="0.2">
      <c r="B60638" s="88"/>
      <c r="C60638" s="88"/>
      <c r="D60638" s="88"/>
      <c r="E60638" s="88"/>
      <c r="F60638" s="88"/>
      <c r="G60638" s="88"/>
      <c r="H60638" s="88"/>
      <c r="I60638" s="88"/>
      <c r="J60638" s="88"/>
      <c r="K60638" s="88"/>
    </row>
    <row r="60639" spans="2:11" hidden="1" x14ac:dyDescent="0.2">
      <c r="B60639" s="88"/>
      <c r="C60639" s="88"/>
      <c r="D60639" s="88"/>
      <c r="E60639" s="88"/>
      <c r="F60639" s="88"/>
      <c r="G60639" s="88"/>
      <c r="H60639" s="88"/>
      <c r="I60639" s="88"/>
      <c r="J60639" s="88"/>
      <c r="K60639" s="88"/>
    </row>
    <row r="60640" spans="2:11" hidden="1" x14ac:dyDescent="0.2">
      <c r="B60640" s="88"/>
      <c r="C60640" s="88"/>
      <c r="D60640" s="88"/>
      <c r="E60640" s="88"/>
      <c r="F60640" s="88"/>
      <c r="G60640" s="88"/>
      <c r="H60640" s="88"/>
      <c r="I60640" s="88"/>
      <c r="J60640" s="88"/>
      <c r="K60640" s="88"/>
    </row>
    <row r="60641" spans="2:11" hidden="1" x14ac:dyDescent="0.2">
      <c r="B60641" s="88"/>
      <c r="C60641" s="88"/>
      <c r="D60641" s="88"/>
      <c r="E60641" s="88"/>
      <c r="F60641" s="88"/>
      <c r="G60641" s="88"/>
      <c r="H60641" s="88"/>
      <c r="I60641" s="88"/>
      <c r="J60641" s="88"/>
      <c r="K60641" s="88"/>
    </row>
    <row r="60642" spans="2:11" hidden="1" x14ac:dyDescent="0.2">
      <c r="B60642" s="88"/>
      <c r="C60642" s="88"/>
      <c r="D60642" s="88"/>
      <c r="E60642" s="88"/>
      <c r="F60642" s="88"/>
      <c r="G60642" s="88"/>
      <c r="H60642" s="88"/>
      <c r="I60642" s="88"/>
      <c r="J60642" s="88"/>
      <c r="K60642" s="88"/>
    </row>
    <row r="60643" spans="2:11" hidden="1" x14ac:dyDescent="0.2">
      <c r="B60643" s="88"/>
      <c r="C60643" s="88"/>
      <c r="D60643" s="88"/>
      <c r="E60643" s="88"/>
      <c r="F60643" s="88"/>
      <c r="G60643" s="88"/>
      <c r="H60643" s="88"/>
      <c r="I60643" s="88"/>
      <c r="J60643" s="88"/>
      <c r="K60643" s="88"/>
    </row>
    <row r="60644" spans="2:11" hidden="1" x14ac:dyDescent="0.2">
      <c r="B60644" s="88"/>
      <c r="C60644" s="88"/>
      <c r="D60644" s="88"/>
      <c r="E60644" s="88"/>
      <c r="F60644" s="88"/>
      <c r="G60644" s="88"/>
      <c r="H60644" s="88"/>
      <c r="I60644" s="88"/>
      <c r="J60644" s="88"/>
      <c r="K60644" s="88"/>
    </row>
    <row r="60645" spans="2:11" hidden="1" x14ac:dyDescent="0.2">
      <c r="B60645" s="88"/>
      <c r="C60645" s="88"/>
      <c r="D60645" s="88"/>
      <c r="E60645" s="88"/>
      <c r="F60645" s="88"/>
      <c r="G60645" s="88"/>
      <c r="H60645" s="88"/>
      <c r="I60645" s="88"/>
      <c r="J60645" s="88"/>
      <c r="K60645" s="88"/>
    </row>
    <row r="60646" spans="2:11" hidden="1" x14ac:dyDescent="0.2">
      <c r="B60646" s="88"/>
      <c r="C60646" s="88"/>
      <c r="D60646" s="88"/>
      <c r="E60646" s="88"/>
      <c r="F60646" s="88"/>
      <c r="G60646" s="88"/>
      <c r="H60646" s="88"/>
      <c r="I60646" s="88"/>
      <c r="J60646" s="88"/>
      <c r="K60646" s="88"/>
    </row>
    <row r="60647" spans="2:11" hidden="1" x14ac:dyDescent="0.2">
      <c r="B60647" s="88"/>
      <c r="C60647" s="88"/>
      <c r="D60647" s="88"/>
      <c r="E60647" s="88"/>
      <c r="F60647" s="88"/>
      <c r="G60647" s="88"/>
      <c r="H60647" s="88"/>
      <c r="I60647" s="88"/>
      <c r="J60647" s="88"/>
      <c r="K60647" s="88"/>
    </row>
    <row r="60648" spans="2:11" hidden="1" x14ac:dyDescent="0.2">
      <c r="B60648" s="88"/>
      <c r="C60648" s="88"/>
      <c r="D60648" s="88"/>
      <c r="E60648" s="88"/>
      <c r="F60648" s="88"/>
      <c r="G60648" s="88"/>
      <c r="H60648" s="88"/>
      <c r="I60648" s="88"/>
      <c r="J60648" s="88"/>
      <c r="K60648" s="88"/>
    </row>
    <row r="60649" spans="2:11" hidden="1" x14ac:dyDescent="0.2">
      <c r="B60649" s="88"/>
      <c r="C60649" s="88"/>
      <c r="D60649" s="88"/>
      <c r="E60649" s="88"/>
      <c r="F60649" s="88"/>
      <c r="G60649" s="88"/>
      <c r="H60649" s="88"/>
      <c r="I60649" s="88"/>
      <c r="J60649" s="88"/>
      <c r="K60649" s="88"/>
    </row>
    <row r="60650" spans="2:11" hidden="1" x14ac:dyDescent="0.2">
      <c r="B60650" s="88"/>
      <c r="C60650" s="88"/>
      <c r="D60650" s="88"/>
      <c r="E60650" s="88"/>
      <c r="F60650" s="88"/>
      <c r="G60650" s="88"/>
      <c r="H60650" s="88"/>
      <c r="I60650" s="88"/>
      <c r="J60650" s="88"/>
      <c r="K60650" s="88"/>
    </row>
    <row r="60651" spans="2:11" hidden="1" x14ac:dyDescent="0.2">
      <c r="B60651" s="88"/>
      <c r="C60651" s="88"/>
      <c r="D60651" s="88"/>
      <c r="E60651" s="88"/>
      <c r="F60651" s="88"/>
      <c r="G60651" s="88"/>
      <c r="H60651" s="88"/>
      <c r="I60651" s="88"/>
      <c r="J60651" s="88"/>
      <c r="K60651" s="88"/>
    </row>
    <row r="60652" spans="2:11" hidden="1" x14ac:dyDescent="0.2">
      <c r="B60652" s="88"/>
      <c r="C60652" s="88"/>
      <c r="D60652" s="88"/>
      <c r="E60652" s="88"/>
      <c r="F60652" s="88"/>
      <c r="G60652" s="88"/>
      <c r="H60652" s="88"/>
      <c r="I60652" s="88"/>
      <c r="J60652" s="88"/>
      <c r="K60652" s="88"/>
    </row>
    <row r="60653" spans="2:11" hidden="1" x14ac:dyDescent="0.2">
      <c r="B60653" s="88"/>
      <c r="C60653" s="88"/>
      <c r="D60653" s="88"/>
      <c r="E60653" s="88"/>
      <c r="F60653" s="88"/>
      <c r="G60653" s="88"/>
      <c r="H60653" s="88"/>
      <c r="I60653" s="88"/>
      <c r="J60653" s="88"/>
      <c r="K60653" s="88"/>
    </row>
    <row r="60654" spans="2:11" hidden="1" x14ac:dyDescent="0.2">
      <c r="B60654" s="88"/>
      <c r="C60654" s="88"/>
      <c r="D60654" s="88"/>
      <c r="E60654" s="88"/>
      <c r="F60654" s="88"/>
      <c r="G60654" s="88"/>
      <c r="H60654" s="88"/>
      <c r="I60654" s="88"/>
      <c r="J60654" s="88"/>
      <c r="K60654" s="88"/>
    </row>
    <row r="60655" spans="2:11" hidden="1" x14ac:dyDescent="0.2">
      <c r="B60655" s="88"/>
      <c r="C60655" s="88"/>
      <c r="D60655" s="88"/>
      <c r="E60655" s="88"/>
      <c r="F60655" s="88"/>
      <c r="G60655" s="88"/>
      <c r="H60655" s="88"/>
      <c r="I60655" s="88"/>
      <c r="J60655" s="88"/>
      <c r="K60655" s="88"/>
    </row>
    <row r="60656" spans="2:11" hidden="1" x14ac:dyDescent="0.2">
      <c r="B60656" s="88"/>
      <c r="C60656" s="88"/>
      <c r="D60656" s="88"/>
      <c r="E60656" s="88"/>
      <c r="F60656" s="88"/>
      <c r="G60656" s="88"/>
      <c r="H60656" s="88"/>
      <c r="I60656" s="88"/>
      <c r="J60656" s="88"/>
      <c r="K60656" s="88"/>
    </row>
    <row r="60657" spans="2:11" hidden="1" x14ac:dyDescent="0.2">
      <c r="B60657" s="88"/>
      <c r="C60657" s="88"/>
      <c r="D60657" s="88"/>
      <c r="E60657" s="88"/>
      <c r="F60657" s="88"/>
      <c r="G60657" s="88"/>
      <c r="H60657" s="88"/>
      <c r="I60657" s="88"/>
      <c r="J60657" s="88"/>
      <c r="K60657" s="88"/>
    </row>
    <row r="60658" spans="2:11" hidden="1" x14ac:dyDescent="0.2">
      <c r="B60658" s="88"/>
      <c r="C60658" s="88"/>
      <c r="D60658" s="88"/>
      <c r="E60658" s="88"/>
      <c r="F60658" s="88"/>
      <c r="G60658" s="88"/>
      <c r="H60658" s="88"/>
      <c r="I60658" s="88"/>
      <c r="J60658" s="88"/>
      <c r="K60658" s="88"/>
    </row>
    <row r="60659" spans="2:11" hidden="1" x14ac:dyDescent="0.2">
      <c r="B60659" s="88"/>
      <c r="C60659" s="88"/>
      <c r="D60659" s="88"/>
      <c r="E60659" s="88"/>
      <c r="F60659" s="88"/>
      <c r="G60659" s="88"/>
      <c r="H60659" s="88"/>
      <c r="I60659" s="88"/>
      <c r="J60659" s="88"/>
      <c r="K60659" s="88"/>
    </row>
    <row r="60660" spans="2:11" hidden="1" x14ac:dyDescent="0.2">
      <c r="B60660" s="88"/>
      <c r="C60660" s="88"/>
      <c r="D60660" s="88"/>
      <c r="E60660" s="88"/>
      <c r="F60660" s="88"/>
      <c r="G60660" s="88"/>
      <c r="H60660" s="88"/>
      <c r="I60660" s="88"/>
      <c r="J60660" s="88"/>
      <c r="K60660" s="88"/>
    </row>
    <row r="60661" spans="2:11" hidden="1" x14ac:dyDescent="0.2">
      <c r="B60661" s="88"/>
      <c r="C60661" s="88"/>
      <c r="D60661" s="88"/>
      <c r="E60661" s="88"/>
      <c r="F60661" s="88"/>
      <c r="G60661" s="88"/>
      <c r="H60661" s="88"/>
      <c r="I60661" s="88"/>
      <c r="J60661" s="88"/>
      <c r="K60661" s="88"/>
    </row>
    <row r="60662" spans="2:11" hidden="1" x14ac:dyDescent="0.2">
      <c r="B60662" s="88"/>
      <c r="C60662" s="88"/>
      <c r="D60662" s="88"/>
      <c r="E60662" s="88"/>
      <c r="F60662" s="88"/>
      <c r="G60662" s="88"/>
      <c r="H60662" s="88"/>
      <c r="I60662" s="88"/>
      <c r="J60662" s="88"/>
      <c r="K60662" s="88"/>
    </row>
    <row r="60663" spans="2:11" hidden="1" x14ac:dyDescent="0.2">
      <c r="B60663" s="88"/>
      <c r="C60663" s="88"/>
      <c r="D60663" s="88"/>
      <c r="E60663" s="88"/>
      <c r="F60663" s="88"/>
      <c r="G60663" s="88"/>
      <c r="H60663" s="88"/>
      <c r="I60663" s="88"/>
      <c r="J60663" s="88"/>
      <c r="K60663" s="88"/>
    </row>
    <row r="60664" spans="2:11" hidden="1" x14ac:dyDescent="0.2">
      <c r="B60664" s="88"/>
      <c r="C60664" s="88"/>
      <c r="D60664" s="88"/>
      <c r="E60664" s="88"/>
      <c r="F60664" s="88"/>
      <c r="G60664" s="88"/>
      <c r="H60664" s="88"/>
      <c r="I60664" s="88"/>
      <c r="J60664" s="88"/>
      <c r="K60664" s="88"/>
    </row>
    <row r="60665" spans="2:11" hidden="1" x14ac:dyDescent="0.2">
      <c r="B60665" s="88"/>
      <c r="C60665" s="88"/>
      <c r="D60665" s="88"/>
      <c r="E60665" s="88"/>
      <c r="F60665" s="88"/>
      <c r="G60665" s="88"/>
      <c r="H60665" s="88"/>
      <c r="I60665" s="88"/>
      <c r="J60665" s="88"/>
      <c r="K60665" s="88"/>
    </row>
    <row r="60666" spans="2:11" hidden="1" x14ac:dyDescent="0.2">
      <c r="B60666" s="88"/>
      <c r="C60666" s="88"/>
      <c r="D60666" s="88"/>
      <c r="E60666" s="88"/>
      <c r="F60666" s="88"/>
      <c r="G60666" s="88"/>
      <c r="H60666" s="88"/>
      <c r="I60666" s="88"/>
      <c r="J60666" s="88"/>
      <c r="K60666" s="88"/>
    </row>
    <row r="60667" spans="2:11" hidden="1" x14ac:dyDescent="0.2">
      <c r="B60667" s="88"/>
      <c r="C60667" s="88"/>
      <c r="D60667" s="88"/>
      <c r="E60667" s="88"/>
      <c r="F60667" s="88"/>
      <c r="G60667" s="88"/>
      <c r="H60667" s="88"/>
      <c r="I60667" s="88"/>
      <c r="J60667" s="88"/>
      <c r="K60667" s="88"/>
    </row>
    <row r="60668" spans="2:11" hidden="1" x14ac:dyDescent="0.2">
      <c r="B60668" s="88"/>
      <c r="C60668" s="88"/>
      <c r="D60668" s="88"/>
      <c r="E60668" s="88"/>
      <c r="F60668" s="88"/>
      <c r="G60668" s="88"/>
      <c r="H60668" s="88"/>
      <c r="I60668" s="88"/>
      <c r="J60668" s="88"/>
      <c r="K60668" s="88"/>
    </row>
    <row r="60669" spans="2:11" hidden="1" x14ac:dyDescent="0.2">
      <c r="B60669" s="88"/>
      <c r="C60669" s="88"/>
      <c r="D60669" s="88"/>
      <c r="E60669" s="88"/>
      <c r="F60669" s="88"/>
      <c r="G60669" s="88"/>
      <c r="H60669" s="88"/>
      <c r="I60669" s="88"/>
      <c r="J60669" s="88"/>
      <c r="K60669" s="88"/>
    </row>
    <row r="60670" spans="2:11" hidden="1" x14ac:dyDescent="0.2">
      <c r="B60670" s="88"/>
      <c r="C60670" s="88"/>
      <c r="D60670" s="88"/>
      <c r="E60670" s="88"/>
      <c r="F60670" s="88"/>
      <c r="G60670" s="88"/>
      <c r="H60670" s="88"/>
      <c r="I60670" s="88"/>
      <c r="J60670" s="88"/>
      <c r="K60670" s="88"/>
    </row>
    <row r="60671" spans="2:11" hidden="1" x14ac:dyDescent="0.2">
      <c r="B60671" s="88"/>
      <c r="C60671" s="88"/>
      <c r="D60671" s="88"/>
      <c r="E60671" s="88"/>
      <c r="F60671" s="88"/>
      <c r="G60671" s="88"/>
      <c r="H60671" s="88"/>
      <c r="I60671" s="88"/>
      <c r="J60671" s="88"/>
      <c r="K60671" s="88"/>
    </row>
    <row r="60672" spans="2:11" hidden="1" x14ac:dyDescent="0.2">
      <c r="B60672" s="88"/>
      <c r="C60672" s="88"/>
      <c r="D60672" s="88"/>
      <c r="E60672" s="88"/>
      <c r="F60672" s="88"/>
      <c r="G60672" s="88"/>
      <c r="H60672" s="88"/>
      <c r="I60672" s="88"/>
      <c r="J60672" s="88"/>
      <c r="K60672" s="88"/>
    </row>
    <row r="60673" spans="2:11" hidden="1" x14ac:dyDescent="0.2">
      <c r="B60673" s="88"/>
      <c r="C60673" s="88"/>
      <c r="D60673" s="88"/>
      <c r="E60673" s="88"/>
      <c r="F60673" s="88"/>
      <c r="G60673" s="88"/>
      <c r="H60673" s="88"/>
      <c r="I60673" s="88"/>
      <c r="J60673" s="88"/>
      <c r="K60673" s="88"/>
    </row>
    <row r="60674" spans="2:11" hidden="1" x14ac:dyDescent="0.2">
      <c r="B60674" s="88"/>
      <c r="C60674" s="88"/>
      <c r="D60674" s="88"/>
      <c r="E60674" s="88"/>
      <c r="F60674" s="88"/>
      <c r="G60674" s="88"/>
      <c r="H60674" s="88"/>
      <c r="I60674" s="88"/>
      <c r="J60674" s="88"/>
      <c r="K60674" s="88"/>
    </row>
    <row r="60675" spans="2:11" hidden="1" x14ac:dyDescent="0.2">
      <c r="B60675" s="88"/>
      <c r="C60675" s="88"/>
      <c r="D60675" s="88"/>
      <c r="E60675" s="88"/>
      <c r="F60675" s="88"/>
      <c r="G60675" s="88"/>
      <c r="H60675" s="88"/>
      <c r="I60675" s="88"/>
      <c r="J60675" s="88"/>
      <c r="K60675" s="88"/>
    </row>
    <row r="60676" spans="2:11" hidden="1" x14ac:dyDescent="0.2">
      <c r="B60676" s="88"/>
      <c r="C60676" s="88"/>
      <c r="D60676" s="88"/>
      <c r="E60676" s="88"/>
      <c r="F60676" s="88"/>
      <c r="G60676" s="88"/>
      <c r="H60676" s="88"/>
      <c r="I60676" s="88"/>
      <c r="J60676" s="88"/>
      <c r="K60676" s="88"/>
    </row>
    <row r="60677" spans="2:11" hidden="1" x14ac:dyDescent="0.2">
      <c r="B60677" s="88"/>
      <c r="C60677" s="88"/>
      <c r="D60677" s="88"/>
      <c r="E60677" s="88"/>
      <c r="F60677" s="88"/>
      <c r="G60677" s="88"/>
      <c r="H60677" s="88"/>
      <c r="I60677" s="88"/>
      <c r="J60677" s="88"/>
      <c r="K60677" s="88"/>
    </row>
    <row r="60678" spans="2:11" hidden="1" x14ac:dyDescent="0.2">
      <c r="B60678" s="88"/>
      <c r="C60678" s="88"/>
      <c r="D60678" s="88"/>
      <c r="E60678" s="88"/>
      <c r="F60678" s="88"/>
      <c r="G60678" s="88"/>
      <c r="H60678" s="88"/>
      <c r="I60678" s="88"/>
      <c r="J60678" s="88"/>
      <c r="K60678" s="88"/>
    </row>
    <row r="60679" spans="2:11" hidden="1" x14ac:dyDescent="0.2">
      <c r="B60679" s="88"/>
      <c r="C60679" s="88"/>
      <c r="D60679" s="88"/>
      <c r="E60679" s="88"/>
      <c r="F60679" s="88"/>
      <c r="G60679" s="88"/>
      <c r="H60679" s="88"/>
      <c r="I60679" s="88"/>
      <c r="J60679" s="88"/>
      <c r="K60679" s="88"/>
    </row>
    <row r="60680" spans="2:11" hidden="1" x14ac:dyDescent="0.2">
      <c r="B60680" s="88"/>
      <c r="C60680" s="88"/>
      <c r="D60680" s="88"/>
      <c r="E60680" s="88"/>
      <c r="F60680" s="88"/>
      <c r="G60680" s="88"/>
      <c r="H60680" s="88"/>
      <c r="I60680" s="88"/>
      <c r="J60680" s="88"/>
      <c r="K60680" s="88"/>
    </row>
    <row r="60681" spans="2:11" hidden="1" x14ac:dyDescent="0.2">
      <c r="B60681" s="88"/>
      <c r="C60681" s="88"/>
      <c r="D60681" s="88"/>
      <c r="E60681" s="88"/>
      <c r="F60681" s="88"/>
      <c r="G60681" s="88"/>
      <c r="H60681" s="88"/>
      <c r="I60681" s="88"/>
      <c r="J60681" s="88"/>
      <c r="K60681" s="88"/>
    </row>
    <row r="60682" spans="2:11" hidden="1" x14ac:dyDescent="0.2">
      <c r="B60682" s="88"/>
      <c r="C60682" s="88"/>
      <c r="D60682" s="88"/>
      <c r="E60682" s="88"/>
      <c r="F60682" s="88"/>
      <c r="G60682" s="88"/>
      <c r="H60682" s="88"/>
      <c r="I60682" s="88"/>
      <c r="J60682" s="88"/>
      <c r="K60682" s="88"/>
    </row>
    <row r="60683" spans="2:11" hidden="1" x14ac:dyDescent="0.2">
      <c r="B60683" s="88"/>
      <c r="C60683" s="88"/>
      <c r="D60683" s="88"/>
      <c r="E60683" s="88"/>
      <c r="F60683" s="88"/>
      <c r="G60683" s="88"/>
      <c r="H60683" s="88"/>
      <c r="I60683" s="88"/>
      <c r="J60683" s="88"/>
      <c r="K60683" s="88"/>
    </row>
    <row r="60684" spans="2:11" hidden="1" x14ac:dyDescent="0.2">
      <c r="B60684" s="88"/>
      <c r="C60684" s="88"/>
      <c r="D60684" s="88"/>
      <c r="E60684" s="88"/>
      <c r="F60684" s="88"/>
      <c r="G60684" s="88"/>
      <c r="H60684" s="88"/>
      <c r="I60684" s="88"/>
      <c r="J60684" s="88"/>
      <c r="K60684" s="88"/>
    </row>
    <row r="60685" spans="2:11" hidden="1" x14ac:dyDescent="0.2">
      <c r="B60685" s="88"/>
      <c r="C60685" s="88"/>
      <c r="D60685" s="88"/>
      <c r="E60685" s="88"/>
      <c r="F60685" s="88"/>
      <c r="G60685" s="88"/>
      <c r="H60685" s="88"/>
      <c r="I60685" s="88"/>
      <c r="J60685" s="88"/>
      <c r="K60685" s="88"/>
    </row>
    <row r="60686" spans="2:11" hidden="1" x14ac:dyDescent="0.2">
      <c r="B60686" s="88"/>
      <c r="C60686" s="88"/>
      <c r="D60686" s="88"/>
      <c r="E60686" s="88"/>
      <c r="F60686" s="88"/>
      <c r="G60686" s="88"/>
      <c r="H60686" s="88"/>
      <c r="I60686" s="88"/>
      <c r="J60686" s="88"/>
      <c r="K60686" s="88"/>
    </row>
    <row r="60687" spans="2:11" hidden="1" x14ac:dyDescent="0.2">
      <c r="B60687" s="88"/>
      <c r="C60687" s="88"/>
      <c r="D60687" s="88"/>
      <c r="E60687" s="88"/>
      <c r="F60687" s="88"/>
      <c r="G60687" s="88"/>
      <c r="H60687" s="88"/>
      <c r="I60687" s="88"/>
      <c r="J60687" s="88"/>
      <c r="K60687" s="88"/>
    </row>
    <row r="60688" spans="2:11" hidden="1" x14ac:dyDescent="0.2">
      <c r="B60688" s="88"/>
      <c r="C60688" s="88"/>
      <c r="D60688" s="88"/>
      <c r="E60688" s="88"/>
      <c r="F60688" s="88"/>
      <c r="G60688" s="88"/>
      <c r="H60688" s="88"/>
      <c r="I60688" s="88"/>
      <c r="J60688" s="88"/>
      <c r="K60688" s="88"/>
    </row>
    <row r="60689" spans="2:11" hidden="1" x14ac:dyDescent="0.2">
      <c r="B60689" s="88"/>
      <c r="C60689" s="88"/>
      <c r="D60689" s="88"/>
      <c r="E60689" s="88"/>
      <c r="F60689" s="88"/>
      <c r="G60689" s="88"/>
      <c r="H60689" s="88"/>
      <c r="I60689" s="88"/>
      <c r="J60689" s="88"/>
      <c r="K60689" s="88"/>
    </row>
    <row r="60690" spans="2:11" hidden="1" x14ac:dyDescent="0.2">
      <c r="B60690" s="88"/>
      <c r="C60690" s="88"/>
      <c r="D60690" s="88"/>
      <c r="E60690" s="88"/>
      <c r="F60690" s="88"/>
      <c r="G60690" s="88"/>
      <c r="H60690" s="88"/>
      <c r="I60690" s="88"/>
      <c r="J60690" s="88"/>
      <c r="K60690" s="88"/>
    </row>
    <row r="60691" spans="2:11" hidden="1" x14ac:dyDescent="0.2">
      <c r="B60691" s="88"/>
      <c r="C60691" s="88"/>
      <c r="D60691" s="88"/>
      <c r="E60691" s="88"/>
      <c r="F60691" s="88"/>
      <c r="G60691" s="88"/>
      <c r="H60691" s="88"/>
      <c r="I60691" s="88"/>
      <c r="J60691" s="88"/>
      <c r="K60691" s="88"/>
    </row>
    <row r="60692" spans="2:11" hidden="1" x14ac:dyDescent="0.2">
      <c r="B60692" s="88"/>
      <c r="C60692" s="88"/>
      <c r="D60692" s="88"/>
      <c r="E60692" s="88"/>
      <c r="F60692" s="88"/>
      <c r="G60692" s="88"/>
      <c r="H60692" s="88"/>
      <c r="I60692" s="88"/>
      <c r="J60692" s="88"/>
      <c r="K60692" s="88"/>
    </row>
    <row r="60693" spans="2:11" hidden="1" x14ac:dyDescent="0.2">
      <c r="B60693" s="88"/>
      <c r="C60693" s="88"/>
      <c r="D60693" s="88"/>
      <c r="E60693" s="88"/>
      <c r="F60693" s="88"/>
      <c r="G60693" s="88"/>
      <c r="H60693" s="88"/>
      <c r="I60693" s="88"/>
      <c r="J60693" s="88"/>
      <c r="K60693" s="88"/>
    </row>
    <row r="60694" spans="2:11" hidden="1" x14ac:dyDescent="0.2">
      <c r="B60694" s="88"/>
      <c r="C60694" s="88"/>
      <c r="D60694" s="88"/>
      <c r="E60694" s="88"/>
      <c r="F60694" s="88"/>
      <c r="G60694" s="88"/>
      <c r="H60694" s="88"/>
      <c r="I60694" s="88"/>
      <c r="J60694" s="88"/>
      <c r="K60694" s="88"/>
    </row>
    <row r="60695" spans="2:11" hidden="1" x14ac:dyDescent="0.2">
      <c r="B60695" s="88"/>
      <c r="C60695" s="88"/>
      <c r="D60695" s="88"/>
      <c r="E60695" s="88"/>
      <c r="F60695" s="88"/>
      <c r="G60695" s="88"/>
      <c r="H60695" s="88"/>
      <c r="I60695" s="88"/>
      <c r="J60695" s="88"/>
      <c r="K60695" s="88"/>
    </row>
    <row r="60696" spans="2:11" hidden="1" x14ac:dyDescent="0.2">
      <c r="B60696" s="88"/>
      <c r="C60696" s="88"/>
      <c r="D60696" s="88"/>
      <c r="E60696" s="88"/>
      <c r="F60696" s="88"/>
      <c r="G60696" s="88"/>
      <c r="H60696" s="88"/>
      <c r="I60696" s="88"/>
      <c r="J60696" s="88"/>
      <c r="K60696" s="88"/>
    </row>
    <row r="60697" spans="2:11" hidden="1" x14ac:dyDescent="0.2">
      <c r="B60697" s="88"/>
      <c r="C60697" s="88"/>
      <c r="D60697" s="88"/>
      <c r="E60697" s="88"/>
      <c r="F60697" s="88"/>
      <c r="G60697" s="88"/>
      <c r="H60697" s="88"/>
      <c r="I60697" s="88"/>
      <c r="J60697" s="88"/>
      <c r="K60697" s="88"/>
    </row>
    <row r="60698" spans="2:11" hidden="1" x14ac:dyDescent="0.2">
      <c r="B60698" s="88"/>
      <c r="C60698" s="88"/>
      <c r="D60698" s="88"/>
      <c r="E60698" s="88"/>
      <c r="F60698" s="88"/>
      <c r="G60698" s="88"/>
      <c r="H60698" s="88"/>
      <c r="I60698" s="88"/>
      <c r="J60698" s="88"/>
      <c r="K60698" s="88"/>
    </row>
    <row r="60699" spans="2:11" hidden="1" x14ac:dyDescent="0.2">
      <c r="B60699" s="88"/>
      <c r="C60699" s="88"/>
      <c r="D60699" s="88"/>
      <c r="E60699" s="88"/>
      <c r="F60699" s="88"/>
      <c r="G60699" s="88"/>
      <c r="H60699" s="88"/>
      <c r="I60699" s="88"/>
      <c r="J60699" s="88"/>
      <c r="K60699" s="88"/>
    </row>
    <row r="60700" spans="2:11" hidden="1" x14ac:dyDescent="0.2">
      <c r="B60700" s="88"/>
      <c r="C60700" s="88"/>
      <c r="D60700" s="88"/>
      <c r="E60700" s="88"/>
      <c r="F60700" s="88"/>
      <c r="G60700" s="88"/>
      <c r="H60700" s="88"/>
      <c r="I60700" s="88"/>
      <c r="J60700" s="88"/>
      <c r="K60700" s="88"/>
    </row>
    <row r="60701" spans="2:11" hidden="1" x14ac:dyDescent="0.2">
      <c r="B60701" s="88"/>
      <c r="C60701" s="88"/>
      <c r="D60701" s="88"/>
      <c r="E60701" s="88"/>
      <c r="F60701" s="88"/>
      <c r="G60701" s="88"/>
      <c r="H60701" s="88"/>
      <c r="I60701" s="88"/>
      <c r="J60701" s="88"/>
      <c r="K60701" s="88"/>
    </row>
    <row r="60702" spans="2:11" hidden="1" x14ac:dyDescent="0.2">
      <c r="B60702" s="88"/>
      <c r="C60702" s="88"/>
      <c r="D60702" s="88"/>
      <c r="E60702" s="88"/>
      <c r="F60702" s="88"/>
      <c r="G60702" s="88"/>
      <c r="H60702" s="88"/>
      <c r="I60702" s="88"/>
      <c r="J60702" s="88"/>
      <c r="K60702" s="88"/>
    </row>
    <row r="60703" spans="2:11" hidden="1" x14ac:dyDescent="0.2">
      <c r="B60703" s="88"/>
      <c r="C60703" s="88"/>
      <c r="D60703" s="88"/>
      <c r="E60703" s="88"/>
      <c r="F60703" s="88"/>
      <c r="G60703" s="88"/>
      <c r="H60703" s="88"/>
      <c r="I60703" s="88"/>
      <c r="J60703" s="88"/>
      <c r="K60703" s="88"/>
    </row>
    <row r="60704" spans="2:11" hidden="1" x14ac:dyDescent="0.2">
      <c r="B60704" s="88"/>
      <c r="C60704" s="88"/>
      <c r="D60704" s="88"/>
      <c r="E60704" s="88"/>
      <c r="F60704" s="88"/>
      <c r="G60704" s="88"/>
      <c r="H60704" s="88"/>
      <c r="I60704" s="88"/>
      <c r="J60704" s="88"/>
      <c r="K60704" s="88"/>
    </row>
    <row r="60705" spans="2:11" hidden="1" x14ac:dyDescent="0.2">
      <c r="B60705" s="88"/>
      <c r="C60705" s="88"/>
      <c r="D60705" s="88"/>
      <c r="E60705" s="88"/>
      <c r="F60705" s="88"/>
      <c r="G60705" s="88"/>
      <c r="H60705" s="88"/>
      <c r="I60705" s="88"/>
      <c r="J60705" s="88"/>
      <c r="K60705" s="88"/>
    </row>
    <row r="60706" spans="2:11" hidden="1" x14ac:dyDescent="0.2">
      <c r="B60706" s="88"/>
      <c r="C60706" s="88"/>
      <c r="D60706" s="88"/>
      <c r="E60706" s="88"/>
      <c r="F60706" s="88"/>
      <c r="G60706" s="88"/>
      <c r="H60706" s="88"/>
      <c r="I60706" s="88"/>
      <c r="J60706" s="88"/>
      <c r="K60706" s="88"/>
    </row>
    <row r="60707" spans="2:11" hidden="1" x14ac:dyDescent="0.2">
      <c r="B60707" s="88"/>
      <c r="C60707" s="88"/>
      <c r="D60707" s="88"/>
      <c r="E60707" s="88"/>
      <c r="F60707" s="88"/>
      <c r="G60707" s="88"/>
      <c r="H60707" s="88"/>
      <c r="I60707" s="88"/>
      <c r="J60707" s="88"/>
      <c r="K60707" s="88"/>
    </row>
    <row r="60708" spans="2:11" hidden="1" x14ac:dyDescent="0.2">
      <c r="B60708" s="88"/>
      <c r="C60708" s="88"/>
      <c r="D60708" s="88"/>
      <c r="E60708" s="88"/>
      <c r="F60708" s="88"/>
      <c r="G60708" s="88"/>
      <c r="H60708" s="88"/>
      <c r="I60708" s="88"/>
      <c r="J60708" s="88"/>
      <c r="K60708" s="88"/>
    </row>
    <row r="60709" spans="2:11" hidden="1" x14ac:dyDescent="0.2">
      <c r="B60709" s="88"/>
      <c r="C60709" s="88"/>
      <c r="D60709" s="88"/>
      <c r="E60709" s="88"/>
      <c r="F60709" s="88"/>
      <c r="G60709" s="88"/>
      <c r="H60709" s="88"/>
      <c r="I60709" s="88"/>
      <c r="J60709" s="88"/>
      <c r="K60709" s="88"/>
    </row>
    <row r="60710" spans="2:11" hidden="1" x14ac:dyDescent="0.2">
      <c r="B60710" s="88"/>
      <c r="C60710" s="88"/>
      <c r="D60710" s="88"/>
      <c r="E60710" s="88"/>
      <c r="F60710" s="88"/>
      <c r="G60710" s="88"/>
      <c r="H60710" s="88"/>
      <c r="I60710" s="88"/>
      <c r="J60710" s="88"/>
      <c r="K60710" s="88"/>
    </row>
    <row r="60711" spans="2:11" hidden="1" x14ac:dyDescent="0.2">
      <c r="B60711" s="88"/>
      <c r="C60711" s="88"/>
      <c r="D60711" s="88"/>
      <c r="E60711" s="88"/>
      <c r="F60711" s="88"/>
      <c r="G60711" s="88"/>
      <c r="H60711" s="88"/>
      <c r="I60711" s="88"/>
      <c r="J60711" s="88"/>
      <c r="K60711" s="88"/>
    </row>
    <row r="60712" spans="2:11" hidden="1" x14ac:dyDescent="0.2">
      <c r="B60712" s="88"/>
      <c r="C60712" s="88"/>
      <c r="D60712" s="88"/>
      <c r="E60712" s="88"/>
      <c r="F60712" s="88"/>
      <c r="G60712" s="88"/>
      <c r="H60712" s="88"/>
      <c r="I60712" s="88"/>
      <c r="J60712" s="88"/>
      <c r="K60712" s="88"/>
    </row>
    <row r="60713" spans="2:11" hidden="1" x14ac:dyDescent="0.2">
      <c r="B60713" s="88"/>
      <c r="C60713" s="88"/>
      <c r="D60713" s="88"/>
      <c r="E60713" s="88"/>
      <c r="F60713" s="88"/>
      <c r="G60713" s="88"/>
      <c r="H60713" s="88"/>
      <c r="I60713" s="88"/>
      <c r="J60713" s="88"/>
      <c r="K60713" s="88"/>
    </row>
    <row r="60714" spans="2:11" hidden="1" x14ac:dyDescent="0.2">
      <c r="B60714" s="88"/>
      <c r="C60714" s="88"/>
      <c r="D60714" s="88"/>
      <c r="E60714" s="88"/>
      <c r="F60714" s="88"/>
      <c r="G60714" s="88"/>
      <c r="H60714" s="88"/>
      <c r="I60714" s="88"/>
      <c r="J60714" s="88"/>
      <c r="K60714" s="88"/>
    </row>
    <row r="60715" spans="2:11" hidden="1" x14ac:dyDescent="0.2">
      <c r="B60715" s="88"/>
      <c r="C60715" s="88"/>
      <c r="D60715" s="88"/>
      <c r="E60715" s="88"/>
      <c r="F60715" s="88"/>
      <c r="G60715" s="88"/>
      <c r="H60715" s="88"/>
      <c r="I60715" s="88"/>
      <c r="J60715" s="88"/>
      <c r="K60715" s="88"/>
    </row>
    <row r="60716" spans="2:11" hidden="1" x14ac:dyDescent="0.2">
      <c r="B60716" s="88"/>
      <c r="C60716" s="88"/>
      <c r="D60716" s="88"/>
      <c r="E60716" s="88"/>
      <c r="F60716" s="88"/>
      <c r="G60716" s="88"/>
      <c r="H60716" s="88"/>
      <c r="I60716" s="88"/>
      <c r="J60716" s="88"/>
      <c r="K60716" s="88"/>
    </row>
    <row r="60717" spans="2:11" hidden="1" x14ac:dyDescent="0.2">
      <c r="B60717" s="88"/>
      <c r="C60717" s="88"/>
      <c r="D60717" s="88"/>
      <c r="E60717" s="88"/>
      <c r="F60717" s="88"/>
      <c r="G60717" s="88"/>
      <c r="H60717" s="88"/>
      <c r="I60717" s="88"/>
      <c r="J60717" s="88"/>
      <c r="K60717" s="88"/>
    </row>
    <row r="60718" spans="2:11" hidden="1" x14ac:dyDescent="0.2">
      <c r="B60718" s="88"/>
      <c r="C60718" s="88"/>
      <c r="D60718" s="88"/>
      <c r="E60718" s="88"/>
      <c r="F60718" s="88"/>
      <c r="G60718" s="88"/>
      <c r="H60718" s="88"/>
      <c r="I60718" s="88"/>
      <c r="J60718" s="88"/>
      <c r="K60718" s="88"/>
    </row>
    <row r="60719" spans="2:11" hidden="1" x14ac:dyDescent="0.2">
      <c r="B60719" s="88"/>
      <c r="C60719" s="88"/>
      <c r="D60719" s="88"/>
      <c r="E60719" s="88"/>
      <c r="F60719" s="88"/>
      <c r="G60719" s="88"/>
      <c r="H60719" s="88"/>
      <c r="I60719" s="88"/>
      <c r="J60719" s="88"/>
      <c r="K60719" s="88"/>
    </row>
    <row r="60720" spans="2:11" hidden="1" x14ac:dyDescent="0.2">
      <c r="B60720" s="88"/>
      <c r="C60720" s="88"/>
      <c r="D60720" s="88"/>
      <c r="E60720" s="88"/>
      <c r="F60720" s="88"/>
      <c r="G60720" s="88"/>
      <c r="H60720" s="88"/>
      <c r="I60720" s="88"/>
      <c r="J60720" s="88"/>
      <c r="K60720" s="88"/>
    </row>
    <row r="60721" spans="2:11" hidden="1" x14ac:dyDescent="0.2">
      <c r="B60721" s="88"/>
      <c r="C60721" s="88"/>
      <c r="D60721" s="88"/>
      <c r="E60721" s="88"/>
      <c r="F60721" s="88"/>
      <c r="G60721" s="88"/>
      <c r="H60721" s="88"/>
      <c r="I60721" s="88"/>
      <c r="J60721" s="88"/>
      <c r="K60721" s="88"/>
    </row>
    <row r="60722" spans="2:11" hidden="1" x14ac:dyDescent="0.2">
      <c r="B60722" s="88"/>
      <c r="C60722" s="88"/>
      <c r="D60722" s="88"/>
      <c r="E60722" s="88"/>
      <c r="F60722" s="88"/>
      <c r="G60722" s="88"/>
      <c r="H60722" s="88"/>
      <c r="I60722" s="88"/>
      <c r="J60722" s="88"/>
      <c r="K60722" s="88"/>
    </row>
    <row r="60723" spans="2:11" hidden="1" x14ac:dyDescent="0.2">
      <c r="B60723" s="88"/>
      <c r="C60723" s="88"/>
      <c r="D60723" s="88"/>
      <c r="E60723" s="88"/>
      <c r="F60723" s="88"/>
      <c r="G60723" s="88"/>
      <c r="H60723" s="88"/>
      <c r="I60723" s="88"/>
      <c r="J60723" s="88"/>
      <c r="K60723" s="88"/>
    </row>
    <row r="60724" spans="2:11" hidden="1" x14ac:dyDescent="0.2">
      <c r="B60724" s="88"/>
      <c r="C60724" s="88"/>
      <c r="D60724" s="88"/>
      <c r="E60724" s="88"/>
      <c r="F60724" s="88"/>
      <c r="G60724" s="88"/>
      <c r="H60724" s="88"/>
      <c r="I60724" s="88"/>
      <c r="J60724" s="88"/>
      <c r="K60724" s="88"/>
    </row>
    <row r="60725" spans="2:11" hidden="1" x14ac:dyDescent="0.2">
      <c r="B60725" s="88"/>
      <c r="C60725" s="88"/>
      <c r="D60725" s="88"/>
      <c r="E60725" s="88"/>
      <c r="F60725" s="88"/>
      <c r="G60725" s="88"/>
      <c r="H60725" s="88"/>
      <c r="I60725" s="88"/>
      <c r="J60725" s="88"/>
      <c r="K60725" s="88"/>
    </row>
    <row r="60726" spans="2:11" hidden="1" x14ac:dyDescent="0.2">
      <c r="B60726" s="88"/>
      <c r="C60726" s="88"/>
      <c r="D60726" s="88"/>
      <c r="E60726" s="88"/>
      <c r="F60726" s="88"/>
      <c r="G60726" s="88"/>
      <c r="H60726" s="88"/>
      <c r="I60726" s="88"/>
      <c r="J60726" s="88"/>
      <c r="K60726" s="88"/>
    </row>
    <row r="60727" spans="2:11" hidden="1" x14ac:dyDescent="0.2">
      <c r="B60727" s="88"/>
      <c r="C60727" s="88"/>
      <c r="D60727" s="88"/>
      <c r="E60727" s="88"/>
      <c r="F60727" s="88"/>
      <c r="G60727" s="88"/>
      <c r="H60727" s="88"/>
      <c r="I60727" s="88"/>
      <c r="J60727" s="88"/>
      <c r="K60727" s="88"/>
    </row>
    <row r="60728" spans="2:11" hidden="1" x14ac:dyDescent="0.2">
      <c r="B60728" s="88"/>
      <c r="C60728" s="88"/>
      <c r="D60728" s="88"/>
      <c r="E60728" s="88"/>
      <c r="F60728" s="88"/>
      <c r="G60728" s="88"/>
      <c r="H60728" s="88"/>
      <c r="I60728" s="88"/>
      <c r="J60728" s="88"/>
      <c r="K60728" s="88"/>
    </row>
    <row r="60729" spans="2:11" hidden="1" x14ac:dyDescent="0.2">
      <c r="B60729" s="88"/>
      <c r="C60729" s="88"/>
      <c r="D60729" s="88"/>
      <c r="E60729" s="88"/>
      <c r="F60729" s="88"/>
      <c r="G60729" s="88"/>
      <c r="H60729" s="88"/>
      <c r="I60729" s="88"/>
      <c r="J60729" s="88"/>
      <c r="K60729" s="88"/>
    </row>
    <row r="60730" spans="2:11" hidden="1" x14ac:dyDescent="0.2">
      <c r="B60730" s="88"/>
      <c r="C60730" s="88"/>
      <c r="D60730" s="88"/>
      <c r="E60730" s="88"/>
      <c r="F60730" s="88"/>
      <c r="G60730" s="88"/>
      <c r="H60730" s="88"/>
      <c r="I60730" s="88"/>
      <c r="J60730" s="88"/>
      <c r="K60730" s="88"/>
    </row>
    <row r="60731" spans="2:11" hidden="1" x14ac:dyDescent="0.2">
      <c r="B60731" s="88"/>
      <c r="C60731" s="88"/>
      <c r="D60731" s="88"/>
      <c r="E60731" s="88"/>
      <c r="F60731" s="88"/>
      <c r="G60731" s="88"/>
      <c r="H60731" s="88"/>
      <c r="I60731" s="88"/>
      <c r="J60731" s="88"/>
      <c r="K60731" s="88"/>
    </row>
    <row r="60732" spans="2:11" hidden="1" x14ac:dyDescent="0.2">
      <c r="B60732" s="88"/>
      <c r="C60732" s="88"/>
      <c r="D60732" s="88"/>
      <c r="E60732" s="88"/>
      <c r="F60732" s="88"/>
      <c r="G60732" s="88"/>
      <c r="H60732" s="88"/>
      <c r="I60732" s="88"/>
      <c r="J60732" s="88"/>
      <c r="K60732" s="88"/>
    </row>
    <row r="60733" spans="2:11" hidden="1" x14ac:dyDescent="0.2">
      <c r="B60733" s="88"/>
      <c r="C60733" s="88"/>
      <c r="D60733" s="88"/>
      <c r="E60733" s="88"/>
      <c r="F60733" s="88"/>
      <c r="G60733" s="88"/>
      <c r="H60733" s="88"/>
      <c r="I60733" s="88"/>
      <c r="J60733" s="88"/>
      <c r="K60733" s="88"/>
    </row>
    <row r="60734" spans="2:11" hidden="1" x14ac:dyDescent="0.2">
      <c r="B60734" s="88"/>
      <c r="C60734" s="88"/>
      <c r="D60734" s="88"/>
      <c r="E60734" s="88"/>
      <c r="F60734" s="88"/>
      <c r="G60734" s="88"/>
      <c r="H60734" s="88"/>
      <c r="I60734" s="88"/>
      <c r="J60734" s="88"/>
      <c r="K60734" s="88"/>
    </row>
    <row r="60735" spans="2:11" hidden="1" x14ac:dyDescent="0.2">
      <c r="B60735" s="88"/>
      <c r="C60735" s="88"/>
      <c r="D60735" s="88"/>
      <c r="E60735" s="88"/>
      <c r="F60735" s="88"/>
      <c r="G60735" s="88"/>
      <c r="H60735" s="88"/>
      <c r="I60735" s="88"/>
      <c r="J60735" s="88"/>
      <c r="K60735" s="88"/>
    </row>
    <row r="60736" spans="2:11" hidden="1" x14ac:dyDescent="0.2">
      <c r="B60736" s="88"/>
      <c r="C60736" s="88"/>
      <c r="D60736" s="88"/>
      <c r="E60736" s="88"/>
      <c r="F60736" s="88"/>
      <c r="G60736" s="88"/>
      <c r="H60736" s="88"/>
      <c r="I60736" s="88"/>
      <c r="J60736" s="88"/>
      <c r="K60736" s="88"/>
    </row>
    <row r="60737" spans="2:11" hidden="1" x14ac:dyDescent="0.2">
      <c r="B60737" s="88"/>
      <c r="C60737" s="88"/>
      <c r="D60737" s="88"/>
      <c r="E60737" s="88"/>
      <c r="F60737" s="88"/>
      <c r="G60737" s="88"/>
      <c r="H60737" s="88"/>
      <c r="I60737" s="88"/>
      <c r="J60737" s="88"/>
      <c r="K60737" s="88"/>
    </row>
    <row r="60738" spans="2:11" hidden="1" x14ac:dyDescent="0.2">
      <c r="B60738" s="88"/>
      <c r="C60738" s="88"/>
      <c r="D60738" s="88"/>
      <c r="E60738" s="88"/>
      <c r="F60738" s="88"/>
      <c r="G60738" s="88"/>
      <c r="H60738" s="88"/>
      <c r="I60738" s="88"/>
      <c r="J60738" s="88"/>
      <c r="K60738" s="88"/>
    </row>
    <row r="60739" spans="2:11" hidden="1" x14ac:dyDescent="0.2">
      <c r="B60739" s="88"/>
      <c r="C60739" s="88"/>
      <c r="D60739" s="88"/>
      <c r="E60739" s="88"/>
      <c r="F60739" s="88"/>
      <c r="G60739" s="88"/>
      <c r="H60739" s="88"/>
      <c r="I60739" s="88"/>
      <c r="J60739" s="88"/>
      <c r="K60739" s="88"/>
    </row>
    <row r="60740" spans="2:11" hidden="1" x14ac:dyDescent="0.2">
      <c r="B60740" s="88"/>
      <c r="C60740" s="88"/>
      <c r="D60740" s="88"/>
      <c r="E60740" s="88"/>
      <c r="F60740" s="88"/>
      <c r="G60740" s="88"/>
      <c r="H60740" s="88"/>
      <c r="I60740" s="88"/>
      <c r="J60740" s="88"/>
      <c r="K60740" s="88"/>
    </row>
    <row r="60741" spans="2:11" hidden="1" x14ac:dyDescent="0.2">
      <c r="B60741" s="88"/>
      <c r="C60741" s="88"/>
      <c r="D60741" s="88"/>
      <c r="E60741" s="88"/>
      <c r="F60741" s="88"/>
      <c r="G60741" s="88"/>
      <c r="H60741" s="88"/>
      <c r="I60741" s="88"/>
      <c r="J60741" s="88"/>
      <c r="K60741" s="88"/>
    </row>
    <row r="60742" spans="2:11" hidden="1" x14ac:dyDescent="0.2">
      <c r="B60742" s="88"/>
      <c r="C60742" s="88"/>
      <c r="D60742" s="88"/>
      <c r="E60742" s="88"/>
      <c r="F60742" s="88"/>
      <c r="G60742" s="88"/>
      <c r="H60742" s="88"/>
      <c r="I60742" s="88"/>
      <c r="J60742" s="88"/>
      <c r="K60742" s="88"/>
    </row>
    <row r="60743" spans="2:11" hidden="1" x14ac:dyDescent="0.2">
      <c r="B60743" s="88"/>
      <c r="C60743" s="88"/>
      <c r="D60743" s="88"/>
      <c r="E60743" s="88"/>
      <c r="F60743" s="88"/>
      <c r="G60743" s="88"/>
      <c r="H60743" s="88"/>
      <c r="I60743" s="88"/>
      <c r="J60743" s="88"/>
      <c r="K60743" s="88"/>
    </row>
    <row r="60744" spans="2:11" hidden="1" x14ac:dyDescent="0.2">
      <c r="B60744" s="88"/>
      <c r="C60744" s="88"/>
      <c r="D60744" s="88"/>
      <c r="E60744" s="88"/>
      <c r="F60744" s="88"/>
      <c r="G60744" s="88"/>
      <c r="H60744" s="88"/>
      <c r="I60744" s="88"/>
      <c r="J60744" s="88"/>
      <c r="K60744" s="88"/>
    </row>
    <row r="60745" spans="2:11" hidden="1" x14ac:dyDescent="0.2">
      <c r="B60745" s="88"/>
      <c r="C60745" s="88"/>
      <c r="D60745" s="88"/>
      <c r="E60745" s="88"/>
      <c r="F60745" s="88"/>
      <c r="G60745" s="88"/>
      <c r="H60745" s="88"/>
      <c r="I60745" s="88"/>
      <c r="J60745" s="88"/>
      <c r="K60745" s="88"/>
    </row>
    <row r="60746" spans="2:11" hidden="1" x14ac:dyDescent="0.2">
      <c r="B60746" s="88"/>
      <c r="C60746" s="88"/>
      <c r="D60746" s="88"/>
      <c r="E60746" s="88"/>
      <c r="F60746" s="88"/>
      <c r="G60746" s="88"/>
      <c r="H60746" s="88"/>
      <c r="I60746" s="88"/>
      <c r="J60746" s="88"/>
      <c r="K60746" s="88"/>
    </row>
    <row r="60747" spans="2:11" hidden="1" x14ac:dyDescent="0.2">
      <c r="B60747" s="88"/>
      <c r="C60747" s="88"/>
      <c r="D60747" s="88"/>
      <c r="E60747" s="88"/>
      <c r="F60747" s="88"/>
      <c r="G60747" s="88"/>
      <c r="H60747" s="88"/>
      <c r="I60747" s="88"/>
      <c r="J60747" s="88"/>
      <c r="K60747" s="88"/>
    </row>
    <row r="60748" spans="2:11" hidden="1" x14ac:dyDescent="0.2">
      <c r="B60748" s="88"/>
      <c r="C60748" s="88"/>
      <c r="D60748" s="88"/>
      <c r="E60748" s="88"/>
      <c r="F60748" s="88"/>
      <c r="G60748" s="88"/>
      <c r="H60748" s="88"/>
      <c r="I60748" s="88"/>
      <c r="J60748" s="88"/>
      <c r="K60748" s="88"/>
    </row>
    <row r="60749" spans="2:11" hidden="1" x14ac:dyDescent="0.2">
      <c r="B60749" s="88"/>
      <c r="C60749" s="88"/>
      <c r="D60749" s="88"/>
      <c r="E60749" s="88"/>
      <c r="F60749" s="88"/>
      <c r="G60749" s="88"/>
      <c r="H60749" s="88"/>
      <c r="I60749" s="88"/>
      <c r="J60749" s="88"/>
      <c r="K60749" s="88"/>
    </row>
    <row r="60750" spans="2:11" hidden="1" x14ac:dyDescent="0.2">
      <c r="B60750" s="88"/>
      <c r="C60750" s="88"/>
      <c r="D60750" s="88"/>
      <c r="E60750" s="88"/>
      <c r="F60750" s="88"/>
      <c r="G60750" s="88"/>
      <c r="H60750" s="88"/>
      <c r="I60750" s="88"/>
      <c r="J60750" s="88"/>
      <c r="K60750" s="88"/>
    </row>
    <row r="60751" spans="2:11" hidden="1" x14ac:dyDescent="0.2">
      <c r="B60751" s="88"/>
      <c r="C60751" s="88"/>
      <c r="D60751" s="88"/>
      <c r="E60751" s="88"/>
      <c r="F60751" s="88"/>
      <c r="G60751" s="88"/>
      <c r="H60751" s="88"/>
      <c r="I60751" s="88"/>
      <c r="J60751" s="88"/>
      <c r="K60751" s="88"/>
    </row>
    <row r="60752" spans="2:11" hidden="1" x14ac:dyDescent="0.2">
      <c r="B60752" s="88"/>
      <c r="C60752" s="88"/>
      <c r="D60752" s="88"/>
      <c r="E60752" s="88"/>
      <c r="F60752" s="88"/>
      <c r="G60752" s="88"/>
      <c r="H60752" s="88"/>
      <c r="I60752" s="88"/>
      <c r="J60752" s="88"/>
      <c r="K60752" s="88"/>
    </row>
    <row r="60753" spans="2:11" hidden="1" x14ac:dyDescent="0.2">
      <c r="B60753" s="88"/>
      <c r="C60753" s="88"/>
      <c r="D60753" s="88"/>
      <c r="E60753" s="88"/>
      <c r="F60753" s="88"/>
      <c r="G60753" s="88"/>
      <c r="H60753" s="88"/>
      <c r="I60753" s="88"/>
      <c r="J60753" s="88"/>
      <c r="K60753" s="88"/>
    </row>
    <row r="60754" spans="2:11" hidden="1" x14ac:dyDescent="0.2">
      <c r="B60754" s="88"/>
      <c r="C60754" s="88"/>
      <c r="D60754" s="88"/>
      <c r="E60754" s="88"/>
      <c r="F60754" s="88"/>
      <c r="G60754" s="88"/>
      <c r="H60754" s="88"/>
      <c r="I60754" s="88"/>
      <c r="J60754" s="88"/>
      <c r="K60754" s="88"/>
    </row>
    <row r="60755" spans="2:11" hidden="1" x14ac:dyDescent="0.2">
      <c r="B60755" s="88"/>
      <c r="C60755" s="88"/>
      <c r="D60755" s="88"/>
      <c r="E60755" s="88"/>
      <c r="F60755" s="88"/>
      <c r="G60755" s="88"/>
      <c r="H60755" s="88"/>
      <c r="I60755" s="88"/>
      <c r="J60755" s="88"/>
      <c r="K60755" s="88"/>
    </row>
    <row r="60756" spans="2:11" hidden="1" x14ac:dyDescent="0.2">
      <c r="B60756" s="88"/>
      <c r="C60756" s="88"/>
      <c r="D60756" s="88"/>
      <c r="E60756" s="88"/>
      <c r="F60756" s="88"/>
      <c r="G60756" s="88"/>
      <c r="H60756" s="88"/>
      <c r="I60756" s="88"/>
      <c r="J60756" s="88"/>
      <c r="K60756" s="88"/>
    </row>
    <row r="60757" spans="2:11" hidden="1" x14ac:dyDescent="0.2">
      <c r="B60757" s="88"/>
      <c r="C60757" s="88"/>
      <c r="D60757" s="88"/>
      <c r="E60757" s="88"/>
      <c r="F60757" s="88"/>
      <c r="G60757" s="88"/>
      <c r="H60757" s="88"/>
      <c r="I60757" s="88"/>
      <c r="J60757" s="88"/>
      <c r="K60757" s="88"/>
    </row>
    <row r="60758" spans="2:11" hidden="1" x14ac:dyDescent="0.2">
      <c r="B60758" s="88"/>
      <c r="C60758" s="88"/>
      <c r="D60758" s="88"/>
      <c r="E60758" s="88"/>
      <c r="F60758" s="88"/>
      <c r="G60758" s="88"/>
      <c r="H60758" s="88"/>
      <c r="I60758" s="88"/>
      <c r="J60758" s="88"/>
      <c r="K60758" s="88"/>
    </row>
    <row r="60759" spans="2:11" hidden="1" x14ac:dyDescent="0.2">
      <c r="B60759" s="88"/>
      <c r="C60759" s="88"/>
      <c r="D60759" s="88"/>
      <c r="E60759" s="88"/>
      <c r="F60759" s="88"/>
      <c r="G60759" s="88"/>
      <c r="H60759" s="88"/>
      <c r="I60759" s="88"/>
      <c r="J60759" s="88"/>
      <c r="K60759" s="88"/>
    </row>
    <row r="60760" spans="2:11" hidden="1" x14ac:dyDescent="0.2">
      <c r="B60760" s="88"/>
      <c r="C60760" s="88"/>
      <c r="D60760" s="88"/>
      <c r="E60760" s="88"/>
      <c r="F60760" s="88"/>
      <c r="G60760" s="88"/>
      <c r="H60760" s="88"/>
      <c r="I60760" s="88"/>
      <c r="J60760" s="88"/>
      <c r="K60760" s="88"/>
    </row>
    <row r="60761" spans="2:11" hidden="1" x14ac:dyDescent="0.2">
      <c r="B60761" s="88"/>
      <c r="C60761" s="88"/>
      <c r="D60761" s="88"/>
      <c r="E60761" s="88"/>
      <c r="F60761" s="88"/>
      <c r="G60761" s="88"/>
      <c r="H60761" s="88"/>
      <c r="I60761" s="88"/>
      <c r="J60761" s="88"/>
      <c r="K60761" s="88"/>
    </row>
    <row r="60762" spans="2:11" hidden="1" x14ac:dyDescent="0.2">
      <c r="B60762" s="88"/>
      <c r="C60762" s="88"/>
      <c r="D60762" s="88"/>
      <c r="E60762" s="88"/>
      <c r="F60762" s="88"/>
      <c r="G60762" s="88"/>
      <c r="H60762" s="88"/>
      <c r="I60762" s="88"/>
      <c r="J60762" s="88"/>
      <c r="K60762" s="88"/>
    </row>
    <row r="60763" spans="2:11" hidden="1" x14ac:dyDescent="0.2">
      <c r="B60763" s="88"/>
      <c r="C60763" s="88"/>
      <c r="D60763" s="88"/>
      <c r="E60763" s="88"/>
      <c r="F60763" s="88"/>
      <c r="G60763" s="88"/>
      <c r="H60763" s="88"/>
      <c r="I60763" s="88"/>
      <c r="J60763" s="88"/>
      <c r="K60763" s="88"/>
    </row>
    <row r="60764" spans="2:11" hidden="1" x14ac:dyDescent="0.2">
      <c r="B60764" s="88"/>
      <c r="C60764" s="88"/>
      <c r="D60764" s="88"/>
      <c r="E60764" s="88"/>
      <c r="F60764" s="88"/>
      <c r="G60764" s="88"/>
      <c r="H60764" s="88"/>
      <c r="I60764" s="88"/>
      <c r="J60764" s="88"/>
      <c r="K60764" s="88"/>
    </row>
    <row r="60765" spans="2:11" hidden="1" x14ac:dyDescent="0.2">
      <c r="B60765" s="88"/>
      <c r="C60765" s="88"/>
      <c r="D60765" s="88"/>
      <c r="E60765" s="88"/>
      <c r="F60765" s="88"/>
      <c r="G60765" s="88"/>
      <c r="H60765" s="88"/>
      <c r="I60765" s="88"/>
      <c r="J60765" s="88"/>
      <c r="K60765" s="88"/>
    </row>
    <row r="60766" spans="2:11" hidden="1" x14ac:dyDescent="0.2">
      <c r="B60766" s="88"/>
      <c r="C60766" s="88"/>
      <c r="D60766" s="88"/>
      <c r="E60766" s="88"/>
      <c r="F60766" s="88"/>
      <c r="G60766" s="88"/>
      <c r="H60766" s="88"/>
      <c r="I60766" s="88"/>
      <c r="J60766" s="88"/>
      <c r="K60766" s="88"/>
    </row>
    <row r="60767" spans="2:11" hidden="1" x14ac:dyDescent="0.2">
      <c r="B60767" s="88"/>
      <c r="C60767" s="88"/>
      <c r="D60767" s="88"/>
      <c r="E60767" s="88"/>
      <c r="F60767" s="88"/>
      <c r="G60767" s="88"/>
      <c r="H60767" s="88"/>
      <c r="I60767" s="88"/>
      <c r="J60767" s="88"/>
      <c r="K60767" s="88"/>
    </row>
    <row r="60768" spans="2:11" hidden="1" x14ac:dyDescent="0.2">
      <c r="B60768" s="88"/>
      <c r="C60768" s="88"/>
      <c r="D60768" s="88"/>
      <c r="E60768" s="88"/>
      <c r="F60768" s="88"/>
      <c r="G60768" s="88"/>
      <c r="H60768" s="88"/>
      <c r="I60768" s="88"/>
      <c r="J60768" s="88"/>
      <c r="K60768" s="88"/>
    </row>
    <row r="60769" spans="2:11" hidden="1" x14ac:dyDescent="0.2">
      <c r="B60769" s="88"/>
      <c r="C60769" s="88"/>
      <c r="D60769" s="88"/>
      <c r="E60769" s="88"/>
      <c r="F60769" s="88"/>
      <c r="G60769" s="88"/>
      <c r="H60769" s="88"/>
      <c r="I60769" s="88"/>
      <c r="J60769" s="88"/>
      <c r="K60769" s="88"/>
    </row>
    <row r="60770" spans="2:11" hidden="1" x14ac:dyDescent="0.2">
      <c r="B60770" s="88"/>
      <c r="C60770" s="88"/>
      <c r="D60770" s="88"/>
      <c r="E60770" s="88"/>
      <c r="F60770" s="88"/>
      <c r="G60770" s="88"/>
      <c r="H60770" s="88"/>
      <c r="I60770" s="88"/>
      <c r="J60770" s="88"/>
      <c r="K60770" s="88"/>
    </row>
    <row r="60771" spans="2:11" hidden="1" x14ac:dyDescent="0.2">
      <c r="B60771" s="88"/>
      <c r="C60771" s="88"/>
      <c r="D60771" s="88"/>
      <c r="E60771" s="88"/>
      <c r="F60771" s="88"/>
      <c r="G60771" s="88"/>
      <c r="H60771" s="88"/>
      <c r="I60771" s="88"/>
      <c r="J60771" s="88"/>
      <c r="K60771" s="88"/>
    </row>
    <row r="60772" spans="2:11" hidden="1" x14ac:dyDescent="0.2">
      <c r="B60772" s="88"/>
      <c r="C60772" s="88"/>
      <c r="D60772" s="88"/>
      <c r="E60772" s="88"/>
      <c r="F60772" s="88"/>
      <c r="G60772" s="88"/>
      <c r="H60772" s="88"/>
      <c r="I60772" s="88"/>
      <c r="J60772" s="88"/>
      <c r="K60772" s="88"/>
    </row>
    <row r="60773" spans="2:11" hidden="1" x14ac:dyDescent="0.2">
      <c r="B60773" s="88"/>
      <c r="C60773" s="88"/>
      <c r="D60773" s="88"/>
      <c r="E60773" s="88"/>
      <c r="F60773" s="88"/>
      <c r="G60773" s="88"/>
      <c r="H60773" s="88"/>
      <c r="I60773" s="88"/>
      <c r="J60773" s="88"/>
      <c r="K60773" s="88"/>
    </row>
    <row r="60774" spans="2:11" hidden="1" x14ac:dyDescent="0.2">
      <c r="B60774" s="88"/>
      <c r="C60774" s="88"/>
      <c r="D60774" s="88"/>
      <c r="E60774" s="88"/>
      <c r="F60774" s="88"/>
      <c r="G60774" s="88"/>
      <c r="H60774" s="88"/>
      <c r="I60774" s="88"/>
      <c r="J60774" s="88"/>
      <c r="K60774" s="88"/>
    </row>
    <row r="60775" spans="2:11" hidden="1" x14ac:dyDescent="0.2">
      <c r="B60775" s="88"/>
      <c r="C60775" s="88"/>
      <c r="D60775" s="88"/>
      <c r="E60775" s="88"/>
      <c r="F60775" s="88"/>
      <c r="G60775" s="88"/>
      <c r="H60775" s="88"/>
      <c r="I60775" s="88"/>
      <c r="J60775" s="88"/>
      <c r="K60775" s="88"/>
    </row>
    <row r="60776" spans="2:11" hidden="1" x14ac:dyDescent="0.2">
      <c r="B60776" s="88"/>
      <c r="C60776" s="88"/>
      <c r="D60776" s="88"/>
      <c r="E60776" s="88"/>
      <c r="F60776" s="88"/>
      <c r="G60776" s="88"/>
      <c r="H60776" s="88"/>
      <c r="I60776" s="88"/>
      <c r="J60776" s="88"/>
      <c r="K60776" s="88"/>
    </row>
    <row r="60777" spans="2:11" hidden="1" x14ac:dyDescent="0.2">
      <c r="B60777" s="88"/>
      <c r="C60777" s="88"/>
      <c r="D60777" s="88"/>
      <c r="E60777" s="88"/>
      <c r="F60777" s="88"/>
      <c r="G60777" s="88"/>
      <c r="H60777" s="88"/>
      <c r="I60777" s="88"/>
      <c r="J60777" s="88"/>
      <c r="K60777" s="88"/>
    </row>
    <row r="60778" spans="2:11" hidden="1" x14ac:dyDescent="0.2">
      <c r="B60778" s="88"/>
      <c r="C60778" s="88"/>
      <c r="D60778" s="88"/>
      <c r="E60778" s="88"/>
      <c r="F60778" s="88"/>
      <c r="G60778" s="88"/>
      <c r="H60778" s="88"/>
      <c r="I60778" s="88"/>
      <c r="J60778" s="88"/>
      <c r="K60778" s="88"/>
    </row>
    <row r="60779" spans="2:11" hidden="1" x14ac:dyDescent="0.2">
      <c r="B60779" s="88"/>
      <c r="C60779" s="88"/>
      <c r="D60779" s="88"/>
      <c r="E60779" s="88"/>
      <c r="F60779" s="88"/>
      <c r="G60779" s="88"/>
      <c r="H60779" s="88"/>
      <c r="I60779" s="88"/>
      <c r="J60779" s="88"/>
      <c r="K60779" s="88"/>
    </row>
    <row r="60780" spans="2:11" hidden="1" x14ac:dyDescent="0.2">
      <c r="B60780" s="88"/>
      <c r="C60780" s="88"/>
      <c r="D60780" s="88"/>
      <c r="E60780" s="88"/>
      <c r="F60780" s="88"/>
      <c r="G60780" s="88"/>
      <c r="H60780" s="88"/>
      <c r="I60780" s="88"/>
      <c r="J60780" s="88"/>
      <c r="K60780" s="88"/>
    </row>
    <row r="60781" spans="2:11" hidden="1" x14ac:dyDescent="0.2">
      <c r="B60781" s="88"/>
      <c r="C60781" s="88"/>
      <c r="D60781" s="88"/>
      <c r="E60781" s="88"/>
      <c r="F60781" s="88"/>
      <c r="G60781" s="88"/>
      <c r="H60781" s="88"/>
      <c r="I60781" s="88"/>
      <c r="J60781" s="88"/>
      <c r="K60781" s="88"/>
    </row>
    <row r="60782" spans="2:11" hidden="1" x14ac:dyDescent="0.2">
      <c r="B60782" s="88"/>
      <c r="C60782" s="88"/>
      <c r="D60782" s="88"/>
      <c r="E60782" s="88"/>
      <c r="F60782" s="88"/>
      <c r="G60782" s="88"/>
      <c r="H60782" s="88"/>
      <c r="I60782" s="88"/>
      <c r="J60782" s="88"/>
      <c r="K60782" s="88"/>
    </row>
    <row r="60783" spans="2:11" hidden="1" x14ac:dyDescent="0.2">
      <c r="B60783" s="88"/>
      <c r="C60783" s="88"/>
      <c r="D60783" s="88"/>
      <c r="E60783" s="88"/>
      <c r="F60783" s="88"/>
      <c r="G60783" s="88"/>
      <c r="H60783" s="88"/>
      <c r="I60783" s="88"/>
      <c r="J60783" s="88"/>
      <c r="K60783" s="88"/>
    </row>
    <row r="60784" spans="2:11" hidden="1" x14ac:dyDescent="0.2">
      <c r="B60784" s="88"/>
      <c r="C60784" s="88"/>
      <c r="D60784" s="88"/>
      <c r="E60784" s="88"/>
      <c r="F60784" s="88"/>
      <c r="G60784" s="88"/>
      <c r="H60784" s="88"/>
      <c r="I60784" s="88"/>
      <c r="J60784" s="88"/>
      <c r="K60784" s="88"/>
    </row>
    <row r="60785" spans="2:11" hidden="1" x14ac:dyDescent="0.2">
      <c r="B60785" s="88"/>
      <c r="C60785" s="88"/>
      <c r="D60785" s="88"/>
      <c r="E60785" s="88"/>
      <c r="F60785" s="88"/>
      <c r="G60785" s="88"/>
      <c r="H60785" s="88"/>
      <c r="I60785" s="88"/>
      <c r="J60785" s="88"/>
      <c r="K60785" s="88"/>
    </row>
    <row r="60786" spans="2:11" hidden="1" x14ac:dyDescent="0.2">
      <c r="B60786" s="88"/>
      <c r="C60786" s="88"/>
      <c r="D60786" s="88"/>
      <c r="E60786" s="88"/>
      <c r="F60786" s="88"/>
      <c r="G60786" s="88"/>
      <c r="H60786" s="88"/>
      <c r="I60786" s="88"/>
      <c r="J60786" s="88"/>
      <c r="K60786" s="88"/>
    </row>
    <row r="60787" spans="2:11" hidden="1" x14ac:dyDescent="0.2">
      <c r="B60787" s="88"/>
      <c r="C60787" s="88"/>
      <c r="D60787" s="88"/>
      <c r="E60787" s="88"/>
      <c r="F60787" s="88"/>
      <c r="G60787" s="88"/>
      <c r="H60787" s="88"/>
      <c r="I60787" s="88"/>
      <c r="J60787" s="88"/>
      <c r="K60787" s="88"/>
    </row>
    <row r="60788" spans="2:11" hidden="1" x14ac:dyDescent="0.2">
      <c r="B60788" s="88"/>
      <c r="C60788" s="88"/>
      <c r="D60788" s="88"/>
      <c r="E60788" s="88"/>
      <c r="F60788" s="88"/>
      <c r="G60788" s="88"/>
      <c r="H60788" s="88"/>
      <c r="I60788" s="88"/>
      <c r="J60788" s="88"/>
      <c r="K60788" s="88"/>
    </row>
    <row r="60789" spans="2:11" hidden="1" x14ac:dyDescent="0.2">
      <c r="B60789" s="88"/>
      <c r="C60789" s="88"/>
      <c r="D60789" s="88"/>
      <c r="E60789" s="88"/>
      <c r="F60789" s="88"/>
      <c r="G60789" s="88"/>
      <c r="H60789" s="88"/>
      <c r="I60789" s="88"/>
      <c r="J60789" s="88"/>
      <c r="K60789" s="88"/>
    </row>
    <row r="60790" spans="2:11" hidden="1" x14ac:dyDescent="0.2">
      <c r="B60790" s="88"/>
      <c r="C60790" s="88"/>
      <c r="D60790" s="88"/>
      <c r="E60790" s="88"/>
      <c r="F60790" s="88"/>
      <c r="G60790" s="88"/>
      <c r="H60790" s="88"/>
      <c r="I60790" s="88"/>
      <c r="J60790" s="88"/>
      <c r="K60790" s="88"/>
    </row>
    <row r="60791" spans="2:11" hidden="1" x14ac:dyDescent="0.2">
      <c r="B60791" s="88"/>
      <c r="C60791" s="88"/>
      <c r="D60791" s="88"/>
      <c r="E60791" s="88"/>
      <c r="F60791" s="88"/>
      <c r="G60791" s="88"/>
      <c r="H60791" s="88"/>
      <c r="I60791" s="88"/>
      <c r="J60791" s="88"/>
      <c r="K60791" s="88"/>
    </row>
    <row r="60792" spans="2:11" hidden="1" x14ac:dyDescent="0.2">
      <c r="B60792" s="88"/>
      <c r="C60792" s="88"/>
      <c r="D60792" s="88"/>
      <c r="E60792" s="88"/>
      <c r="F60792" s="88"/>
      <c r="G60792" s="88"/>
      <c r="H60792" s="88"/>
      <c r="I60792" s="88"/>
      <c r="J60792" s="88"/>
      <c r="K60792" s="88"/>
    </row>
    <row r="60793" spans="2:11" hidden="1" x14ac:dyDescent="0.2">
      <c r="B60793" s="88"/>
      <c r="C60793" s="88"/>
      <c r="D60793" s="88"/>
      <c r="E60793" s="88"/>
      <c r="F60793" s="88"/>
      <c r="G60793" s="88"/>
      <c r="H60793" s="88"/>
      <c r="I60793" s="88"/>
      <c r="J60793" s="88"/>
      <c r="K60793" s="88"/>
    </row>
    <row r="60794" spans="2:11" hidden="1" x14ac:dyDescent="0.2">
      <c r="B60794" s="88"/>
      <c r="C60794" s="88"/>
      <c r="D60794" s="88"/>
      <c r="E60794" s="88"/>
      <c r="F60794" s="88"/>
      <c r="G60794" s="88"/>
      <c r="H60794" s="88"/>
      <c r="I60794" s="88"/>
      <c r="J60794" s="88"/>
      <c r="K60794" s="88"/>
    </row>
    <row r="60795" spans="2:11" hidden="1" x14ac:dyDescent="0.2">
      <c r="B60795" s="88"/>
      <c r="C60795" s="88"/>
      <c r="D60795" s="88"/>
      <c r="E60795" s="88"/>
      <c r="F60795" s="88"/>
      <c r="G60795" s="88"/>
      <c r="H60795" s="88"/>
      <c r="I60795" s="88"/>
      <c r="J60795" s="88"/>
      <c r="K60795" s="88"/>
    </row>
    <row r="60796" spans="2:11" hidden="1" x14ac:dyDescent="0.2">
      <c r="B60796" s="88"/>
      <c r="C60796" s="88"/>
      <c r="D60796" s="88"/>
      <c r="E60796" s="88"/>
      <c r="F60796" s="88"/>
      <c r="G60796" s="88"/>
      <c r="H60796" s="88"/>
      <c r="I60796" s="88"/>
      <c r="J60796" s="88"/>
      <c r="K60796" s="88"/>
    </row>
    <row r="60797" spans="2:11" hidden="1" x14ac:dyDescent="0.2">
      <c r="B60797" s="88"/>
      <c r="C60797" s="88"/>
      <c r="D60797" s="88"/>
      <c r="E60797" s="88"/>
      <c r="F60797" s="88"/>
      <c r="G60797" s="88"/>
      <c r="H60797" s="88"/>
      <c r="I60797" s="88"/>
      <c r="J60797" s="88"/>
      <c r="K60797" s="88"/>
    </row>
    <row r="60798" spans="2:11" hidden="1" x14ac:dyDescent="0.2">
      <c r="B60798" s="88"/>
      <c r="C60798" s="88"/>
      <c r="D60798" s="88"/>
      <c r="E60798" s="88"/>
      <c r="F60798" s="88"/>
      <c r="G60798" s="88"/>
      <c r="H60798" s="88"/>
      <c r="I60798" s="88"/>
      <c r="J60798" s="88"/>
      <c r="K60798" s="88"/>
    </row>
    <row r="60799" spans="2:11" hidden="1" x14ac:dyDescent="0.2">
      <c r="B60799" s="88"/>
      <c r="C60799" s="88"/>
      <c r="D60799" s="88"/>
      <c r="E60799" s="88"/>
      <c r="F60799" s="88"/>
      <c r="G60799" s="88"/>
      <c r="H60799" s="88"/>
      <c r="I60799" s="88"/>
      <c r="J60799" s="88"/>
      <c r="K60799" s="88"/>
    </row>
    <row r="60800" spans="2:11" hidden="1" x14ac:dyDescent="0.2">
      <c r="B60800" s="88"/>
      <c r="C60800" s="88"/>
      <c r="D60800" s="88"/>
      <c r="E60800" s="88"/>
      <c r="F60800" s="88"/>
      <c r="G60800" s="88"/>
      <c r="H60800" s="88"/>
      <c r="I60800" s="88"/>
      <c r="J60800" s="88"/>
      <c r="K60800" s="88"/>
    </row>
    <row r="60801" spans="2:11" hidden="1" x14ac:dyDescent="0.2">
      <c r="B60801" s="88"/>
      <c r="C60801" s="88"/>
      <c r="D60801" s="88"/>
      <c r="E60801" s="88"/>
      <c r="F60801" s="88"/>
      <c r="G60801" s="88"/>
      <c r="H60801" s="88"/>
      <c r="I60801" s="88"/>
      <c r="J60801" s="88"/>
      <c r="K60801" s="88"/>
    </row>
    <row r="60802" spans="2:11" hidden="1" x14ac:dyDescent="0.2">
      <c r="B60802" s="88"/>
      <c r="C60802" s="88"/>
      <c r="D60802" s="88"/>
      <c r="E60802" s="88"/>
      <c r="F60802" s="88"/>
      <c r="G60802" s="88"/>
      <c r="H60802" s="88"/>
      <c r="I60802" s="88"/>
      <c r="J60802" s="88"/>
      <c r="K60802" s="88"/>
    </row>
    <row r="60803" spans="2:11" hidden="1" x14ac:dyDescent="0.2">
      <c r="B60803" s="88"/>
      <c r="C60803" s="88"/>
      <c r="D60803" s="88"/>
      <c r="E60803" s="88"/>
      <c r="F60803" s="88"/>
      <c r="G60803" s="88"/>
      <c r="H60803" s="88"/>
      <c r="I60803" s="88"/>
      <c r="J60803" s="88"/>
      <c r="K60803" s="88"/>
    </row>
    <row r="60804" spans="2:11" hidden="1" x14ac:dyDescent="0.2">
      <c r="B60804" s="88"/>
      <c r="C60804" s="88"/>
      <c r="D60804" s="88"/>
      <c r="E60804" s="88"/>
      <c r="F60804" s="88"/>
      <c r="G60804" s="88"/>
      <c r="H60804" s="88"/>
      <c r="I60804" s="88"/>
      <c r="J60804" s="88"/>
      <c r="K60804" s="88"/>
    </row>
    <row r="60805" spans="2:11" hidden="1" x14ac:dyDescent="0.2">
      <c r="B60805" s="88"/>
      <c r="C60805" s="88"/>
      <c r="D60805" s="88"/>
      <c r="E60805" s="88"/>
      <c r="F60805" s="88"/>
      <c r="G60805" s="88"/>
      <c r="H60805" s="88"/>
      <c r="I60805" s="88"/>
      <c r="J60805" s="88"/>
      <c r="K60805" s="88"/>
    </row>
    <row r="60806" spans="2:11" hidden="1" x14ac:dyDescent="0.2">
      <c r="B60806" s="88"/>
      <c r="C60806" s="88"/>
      <c r="D60806" s="88"/>
      <c r="E60806" s="88"/>
      <c r="F60806" s="88"/>
      <c r="G60806" s="88"/>
      <c r="H60806" s="88"/>
      <c r="I60806" s="88"/>
      <c r="J60806" s="88"/>
      <c r="K60806" s="88"/>
    </row>
    <row r="60807" spans="2:11" hidden="1" x14ac:dyDescent="0.2">
      <c r="B60807" s="88"/>
      <c r="C60807" s="88"/>
      <c r="D60807" s="88"/>
      <c r="E60807" s="88"/>
      <c r="F60807" s="88"/>
      <c r="G60807" s="88"/>
      <c r="H60807" s="88"/>
      <c r="I60807" s="88"/>
      <c r="J60807" s="88"/>
      <c r="K60807" s="88"/>
    </row>
    <row r="60808" spans="2:11" hidden="1" x14ac:dyDescent="0.2">
      <c r="B60808" s="88"/>
      <c r="C60808" s="88"/>
      <c r="D60808" s="88"/>
      <c r="E60808" s="88"/>
      <c r="F60808" s="88"/>
      <c r="G60808" s="88"/>
      <c r="H60808" s="88"/>
      <c r="I60808" s="88"/>
      <c r="J60808" s="88"/>
      <c r="K60808" s="88"/>
    </row>
    <row r="60809" spans="2:11" hidden="1" x14ac:dyDescent="0.2">
      <c r="B60809" s="88"/>
      <c r="C60809" s="88"/>
      <c r="D60809" s="88"/>
      <c r="E60809" s="88"/>
      <c r="F60809" s="88"/>
      <c r="G60809" s="88"/>
      <c r="H60809" s="88"/>
      <c r="I60809" s="88"/>
      <c r="J60809" s="88"/>
      <c r="K60809" s="88"/>
    </row>
    <row r="60810" spans="2:11" hidden="1" x14ac:dyDescent="0.2">
      <c r="B60810" s="88"/>
      <c r="C60810" s="88"/>
      <c r="D60810" s="88"/>
      <c r="E60810" s="88"/>
      <c r="F60810" s="88"/>
      <c r="G60810" s="88"/>
      <c r="H60810" s="88"/>
      <c r="I60810" s="88"/>
      <c r="J60810" s="88"/>
      <c r="K60810" s="88"/>
    </row>
    <row r="60811" spans="2:11" hidden="1" x14ac:dyDescent="0.2">
      <c r="B60811" s="88"/>
      <c r="C60811" s="88"/>
      <c r="D60811" s="88"/>
      <c r="E60811" s="88"/>
      <c r="F60811" s="88"/>
      <c r="G60811" s="88"/>
      <c r="H60811" s="88"/>
      <c r="I60811" s="88"/>
      <c r="J60811" s="88"/>
      <c r="K60811" s="88"/>
    </row>
    <row r="60812" spans="2:11" hidden="1" x14ac:dyDescent="0.2">
      <c r="B60812" s="88"/>
      <c r="C60812" s="88"/>
      <c r="D60812" s="88"/>
      <c r="E60812" s="88"/>
      <c r="F60812" s="88"/>
      <c r="G60812" s="88"/>
      <c r="H60812" s="88"/>
      <c r="I60812" s="88"/>
      <c r="J60812" s="88"/>
      <c r="K60812" s="88"/>
    </row>
    <row r="60813" spans="2:11" hidden="1" x14ac:dyDescent="0.2">
      <c r="B60813" s="88"/>
      <c r="C60813" s="88"/>
      <c r="D60813" s="88"/>
      <c r="E60813" s="88"/>
      <c r="F60813" s="88"/>
      <c r="G60813" s="88"/>
      <c r="H60813" s="88"/>
      <c r="I60813" s="88"/>
      <c r="J60813" s="88"/>
      <c r="K60813" s="88"/>
    </row>
    <row r="60814" spans="2:11" hidden="1" x14ac:dyDescent="0.2">
      <c r="B60814" s="88"/>
      <c r="C60814" s="88"/>
      <c r="D60814" s="88"/>
      <c r="E60814" s="88"/>
      <c r="F60814" s="88"/>
      <c r="G60814" s="88"/>
      <c r="H60814" s="88"/>
      <c r="I60814" s="88"/>
      <c r="J60814" s="88"/>
      <c r="K60814" s="88"/>
    </row>
    <row r="60815" spans="2:11" hidden="1" x14ac:dyDescent="0.2">
      <c r="B60815" s="88"/>
      <c r="C60815" s="88"/>
      <c r="D60815" s="88"/>
      <c r="E60815" s="88"/>
      <c r="F60815" s="88"/>
      <c r="G60815" s="88"/>
      <c r="H60815" s="88"/>
      <c r="I60815" s="88"/>
      <c r="J60815" s="88"/>
      <c r="K60815" s="88"/>
    </row>
    <row r="60816" spans="2:11" hidden="1" x14ac:dyDescent="0.2">
      <c r="B60816" s="88"/>
      <c r="C60816" s="88"/>
      <c r="D60816" s="88"/>
      <c r="E60816" s="88"/>
      <c r="F60816" s="88"/>
      <c r="G60816" s="88"/>
      <c r="H60816" s="88"/>
      <c r="I60816" s="88"/>
      <c r="J60816" s="88"/>
      <c r="K60816" s="88"/>
    </row>
    <row r="60817" spans="2:11" hidden="1" x14ac:dyDescent="0.2">
      <c r="B60817" s="88"/>
      <c r="C60817" s="88"/>
      <c r="D60817" s="88"/>
      <c r="E60817" s="88"/>
      <c r="F60817" s="88"/>
      <c r="G60817" s="88"/>
      <c r="H60817" s="88"/>
      <c r="I60817" s="88"/>
      <c r="J60817" s="88"/>
      <c r="K60817" s="88"/>
    </row>
    <row r="60818" spans="2:11" hidden="1" x14ac:dyDescent="0.2">
      <c r="B60818" s="88"/>
      <c r="C60818" s="88"/>
      <c r="D60818" s="88"/>
      <c r="E60818" s="88"/>
      <c r="F60818" s="88"/>
      <c r="G60818" s="88"/>
      <c r="H60818" s="88"/>
      <c r="I60818" s="88"/>
      <c r="J60818" s="88"/>
      <c r="K60818" s="88"/>
    </row>
    <row r="60819" spans="2:11" hidden="1" x14ac:dyDescent="0.2">
      <c r="B60819" s="88"/>
      <c r="C60819" s="88"/>
      <c r="D60819" s="88"/>
      <c r="E60819" s="88"/>
      <c r="F60819" s="88"/>
      <c r="G60819" s="88"/>
      <c r="H60819" s="88"/>
      <c r="I60819" s="88"/>
      <c r="J60819" s="88"/>
      <c r="K60819" s="88"/>
    </row>
    <row r="60820" spans="2:11" hidden="1" x14ac:dyDescent="0.2">
      <c r="B60820" s="88"/>
      <c r="C60820" s="88"/>
      <c r="D60820" s="88"/>
      <c r="E60820" s="88"/>
      <c r="F60820" s="88"/>
      <c r="G60820" s="88"/>
      <c r="H60820" s="88"/>
      <c r="I60820" s="88"/>
      <c r="J60820" s="88"/>
      <c r="K60820" s="88"/>
    </row>
    <row r="60821" spans="2:11" hidden="1" x14ac:dyDescent="0.2">
      <c r="B60821" s="88"/>
      <c r="C60821" s="88"/>
      <c r="D60821" s="88"/>
      <c r="E60821" s="88"/>
      <c r="F60821" s="88"/>
      <c r="G60821" s="88"/>
      <c r="H60821" s="88"/>
      <c r="I60821" s="88"/>
      <c r="J60821" s="88"/>
      <c r="K60821" s="88"/>
    </row>
    <row r="60822" spans="2:11" hidden="1" x14ac:dyDescent="0.2">
      <c r="B60822" s="88"/>
      <c r="C60822" s="88"/>
      <c r="D60822" s="88"/>
      <c r="E60822" s="88"/>
      <c r="F60822" s="88"/>
      <c r="G60822" s="88"/>
      <c r="H60822" s="88"/>
      <c r="I60822" s="88"/>
      <c r="J60822" s="88"/>
      <c r="K60822" s="88"/>
    </row>
    <row r="60823" spans="2:11" hidden="1" x14ac:dyDescent="0.2">
      <c r="B60823" s="88"/>
      <c r="C60823" s="88"/>
      <c r="D60823" s="88"/>
      <c r="E60823" s="88"/>
      <c r="F60823" s="88"/>
      <c r="G60823" s="88"/>
      <c r="H60823" s="88"/>
      <c r="I60823" s="88"/>
      <c r="J60823" s="88"/>
      <c r="K60823" s="88"/>
    </row>
    <row r="60824" spans="2:11" hidden="1" x14ac:dyDescent="0.2">
      <c r="B60824" s="88"/>
      <c r="C60824" s="88"/>
      <c r="D60824" s="88"/>
      <c r="E60824" s="88"/>
      <c r="F60824" s="88"/>
      <c r="G60824" s="88"/>
      <c r="H60824" s="88"/>
      <c r="I60824" s="88"/>
      <c r="J60824" s="88"/>
      <c r="K60824" s="88"/>
    </row>
    <row r="60825" spans="2:11" hidden="1" x14ac:dyDescent="0.2">
      <c r="B60825" s="88"/>
      <c r="C60825" s="88"/>
      <c r="D60825" s="88"/>
      <c r="E60825" s="88"/>
      <c r="F60825" s="88"/>
      <c r="G60825" s="88"/>
      <c r="H60825" s="88"/>
      <c r="I60825" s="88"/>
      <c r="J60825" s="88"/>
      <c r="K60825" s="88"/>
    </row>
    <row r="60826" spans="2:11" hidden="1" x14ac:dyDescent="0.2">
      <c r="B60826" s="88"/>
      <c r="C60826" s="88"/>
      <c r="D60826" s="88"/>
      <c r="E60826" s="88"/>
      <c r="F60826" s="88"/>
      <c r="G60826" s="88"/>
      <c r="H60826" s="88"/>
      <c r="I60826" s="88"/>
      <c r="J60826" s="88"/>
      <c r="K60826" s="88"/>
    </row>
    <row r="60827" spans="2:11" hidden="1" x14ac:dyDescent="0.2">
      <c r="B60827" s="88"/>
      <c r="C60827" s="88"/>
      <c r="D60827" s="88"/>
      <c r="E60827" s="88"/>
      <c r="F60827" s="88"/>
      <c r="G60827" s="88"/>
      <c r="H60827" s="88"/>
      <c r="I60827" s="88"/>
      <c r="J60827" s="88"/>
      <c r="K60827" s="88"/>
    </row>
    <row r="60828" spans="2:11" hidden="1" x14ac:dyDescent="0.2">
      <c r="B60828" s="88"/>
      <c r="C60828" s="88"/>
      <c r="D60828" s="88"/>
      <c r="E60828" s="88"/>
      <c r="F60828" s="88"/>
      <c r="G60828" s="88"/>
      <c r="H60828" s="88"/>
      <c r="I60828" s="88"/>
      <c r="J60828" s="88"/>
      <c r="K60828" s="88"/>
    </row>
    <row r="60829" spans="2:11" hidden="1" x14ac:dyDescent="0.2">
      <c r="B60829" s="88"/>
      <c r="C60829" s="88"/>
      <c r="D60829" s="88"/>
      <c r="E60829" s="88"/>
      <c r="F60829" s="88"/>
      <c r="G60829" s="88"/>
      <c r="H60829" s="88"/>
      <c r="I60829" s="88"/>
      <c r="J60829" s="88"/>
      <c r="K60829" s="88"/>
    </row>
    <row r="60830" spans="2:11" hidden="1" x14ac:dyDescent="0.2">
      <c r="B60830" s="88"/>
      <c r="C60830" s="88"/>
      <c r="D60830" s="88"/>
      <c r="E60830" s="88"/>
      <c r="F60830" s="88"/>
      <c r="G60830" s="88"/>
      <c r="H60830" s="88"/>
      <c r="I60830" s="88"/>
      <c r="J60830" s="88"/>
      <c r="K60830" s="88"/>
    </row>
    <row r="60831" spans="2:11" hidden="1" x14ac:dyDescent="0.2">
      <c r="B60831" s="88"/>
      <c r="C60831" s="88"/>
      <c r="D60831" s="88"/>
      <c r="E60831" s="88"/>
      <c r="F60831" s="88"/>
      <c r="G60831" s="88"/>
      <c r="H60831" s="88"/>
      <c r="I60831" s="88"/>
      <c r="J60831" s="88"/>
      <c r="K60831" s="88"/>
    </row>
    <row r="60832" spans="2:11" hidden="1" x14ac:dyDescent="0.2">
      <c r="B60832" s="88"/>
      <c r="C60832" s="88"/>
      <c r="D60832" s="88"/>
      <c r="E60832" s="88"/>
      <c r="F60832" s="88"/>
      <c r="G60832" s="88"/>
      <c r="H60832" s="88"/>
      <c r="I60832" s="88"/>
      <c r="J60832" s="88"/>
      <c r="K60832" s="88"/>
    </row>
    <row r="60833" spans="2:11" hidden="1" x14ac:dyDescent="0.2">
      <c r="B60833" s="88"/>
      <c r="C60833" s="88"/>
      <c r="D60833" s="88"/>
      <c r="E60833" s="88"/>
      <c r="F60833" s="88"/>
      <c r="G60833" s="88"/>
      <c r="H60833" s="88"/>
      <c r="I60833" s="88"/>
      <c r="J60833" s="88"/>
      <c r="K60833" s="88"/>
    </row>
    <row r="60834" spans="2:11" hidden="1" x14ac:dyDescent="0.2">
      <c r="B60834" s="88"/>
      <c r="C60834" s="88"/>
      <c r="D60834" s="88"/>
      <c r="E60834" s="88"/>
      <c r="F60834" s="88"/>
      <c r="G60834" s="88"/>
      <c r="H60834" s="88"/>
      <c r="I60834" s="88"/>
      <c r="J60834" s="88"/>
      <c r="K60834" s="88"/>
    </row>
    <row r="60835" spans="2:11" hidden="1" x14ac:dyDescent="0.2">
      <c r="B60835" s="88"/>
      <c r="C60835" s="88"/>
      <c r="D60835" s="88"/>
      <c r="E60835" s="88"/>
      <c r="F60835" s="88"/>
      <c r="G60835" s="88"/>
      <c r="H60835" s="88"/>
      <c r="I60835" s="88"/>
      <c r="J60835" s="88"/>
      <c r="K60835" s="88"/>
    </row>
    <row r="60836" spans="2:11" hidden="1" x14ac:dyDescent="0.2">
      <c r="B60836" s="88"/>
      <c r="C60836" s="88"/>
      <c r="D60836" s="88"/>
      <c r="E60836" s="88"/>
      <c r="F60836" s="88"/>
      <c r="G60836" s="88"/>
      <c r="H60836" s="88"/>
      <c r="I60836" s="88"/>
      <c r="J60836" s="88"/>
      <c r="K60836" s="88"/>
    </row>
    <row r="60837" spans="2:11" hidden="1" x14ac:dyDescent="0.2">
      <c r="B60837" s="88"/>
      <c r="C60837" s="88"/>
      <c r="D60837" s="88"/>
      <c r="E60837" s="88"/>
      <c r="F60837" s="88"/>
      <c r="G60837" s="88"/>
      <c r="H60837" s="88"/>
      <c r="I60837" s="88"/>
      <c r="J60837" s="88"/>
      <c r="K60837" s="88"/>
    </row>
    <row r="60838" spans="2:11" hidden="1" x14ac:dyDescent="0.2">
      <c r="B60838" s="88"/>
      <c r="C60838" s="88"/>
      <c r="D60838" s="88"/>
      <c r="E60838" s="88"/>
      <c r="F60838" s="88"/>
      <c r="G60838" s="88"/>
      <c r="H60838" s="88"/>
      <c r="I60838" s="88"/>
      <c r="J60838" s="88"/>
      <c r="K60838" s="88"/>
    </row>
    <row r="60839" spans="2:11" hidden="1" x14ac:dyDescent="0.2">
      <c r="B60839" s="88"/>
      <c r="C60839" s="88"/>
      <c r="D60839" s="88"/>
      <c r="E60839" s="88"/>
      <c r="F60839" s="88"/>
      <c r="G60839" s="88"/>
      <c r="H60839" s="88"/>
      <c r="I60839" s="88"/>
      <c r="J60839" s="88"/>
      <c r="K60839" s="88"/>
    </row>
    <row r="60840" spans="2:11" hidden="1" x14ac:dyDescent="0.2">
      <c r="B60840" s="88"/>
      <c r="C60840" s="88"/>
      <c r="D60840" s="88"/>
      <c r="E60840" s="88"/>
      <c r="F60840" s="88"/>
      <c r="G60840" s="88"/>
      <c r="H60840" s="88"/>
      <c r="I60840" s="88"/>
      <c r="J60840" s="88"/>
      <c r="K60840" s="88"/>
    </row>
    <row r="60841" spans="2:11" hidden="1" x14ac:dyDescent="0.2">
      <c r="B60841" s="88"/>
      <c r="C60841" s="88"/>
      <c r="D60841" s="88"/>
      <c r="E60841" s="88"/>
      <c r="F60841" s="88"/>
      <c r="G60841" s="88"/>
      <c r="H60841" s="88"/>
      <c r="I60841" s="88"/>
      <c r="J60841" s="88"/>
      <c r="K60841" s="88"/>
    </row>
    <row r="60842" spans="2:11" hidden="1" x14ac:dyDescent="0.2">
      <c r="B60842" s="88"/>
      <c r="C60842" s="88"/>
      <c r="D60842" s="88"/>
      <c r="E60842" s="88"/>
      <c r="F60842" s="88"/>
      <c r="G60842" s="88"/>
      <c r="H60842" s="88"/>
      <c r="I60842" s="88"/>
      <c r="J60842" s="88"/>
      <c r="K60842" s="88"/>
    </row>
    <row r="60843" spans="2:11" hidden="1" x14ac:dyDescent="0.2">
      <c r="B60843" s="88"/>
      <c r="C60843" s="88"/>
      <c r="D60843" s="88"/>
      <c r="E60843" s="88"/>
      <c r="F60843" s="88"/>
      <c r="G60843" s="88"/>
      <c r="H60843" s="88"/>
      <c r="I60843" s="88"/>
      <c r="J60843" s="88"/>
      <c r="K60843" s="88"/>
    </row>
    <row r="60844" spans="2:11" hidden="1" x14ac:dyDescent="0.2">
      <c r="B60844" s="88"/>
      <c r="C60844" s="88"/>
      <c r="D60844" s="88"/>
      <c r="E60844" s="88"/>
      <c r="F60844" s="88"/>
      <c r="G60844" s="88"/>
      <c r="H60844" s="88"/>
      <c r="I60844" s="88"/>
      <c r="J60844" s="88"/>
      <c r="K60844" s="88"/>
    </row>
    <row r="60845" spans="2:11" hidden="1" x14ac:dyDescent="0.2">
      <c r="B60845" s="88"/>
      <c r="C60845" s="88"/>
      <c r="D60845" s="88"/>
      <c r="E60845" s="88"/>
      <c r="F60845" s="88"/>
      <c r="G60845" s="88"/>
      <c r="H60845" s="88"/>
      <c r="I60845" s="88"/>
      <c r="J60845" s="88"/>
      <c r="K60845" s="88"/>
    </row>
    <row r="60846" spans="2:11" hidden="1" x14ac:dyDescent="0.2">
      <c r="B60846" s="88"/>
      <c r="C60846" s="88"/>
      <c r="D60846" s="88"/>
      <c r="E60846" s="88"/>
      <c r="F60846" s="88"/>
      <c r="G60846" s="88"/>
      <c r="H60846" s="88"/>
      <c r="I60846" s="88"/>
      <c r="J60846" s="88"/>
      <c r="K60846" s="88"/>
    </row>
    <row r="60847" spans="2:11" hidden="1" x14ac:dyDescent="0.2">
      <c r="B60847" s="88"/>
      <c r="C60847" s="88"/>
      <c r="D60847" s="88"/>
      <c r="E60847" s="88"/>
      <c r="F60847" s="88"/>
      <c r="G60847" s="88"/>
      <c r="H60847" s="88"/>
      <c r="I60847" s="88"/>
      <c r="J60847" s="88"/>
      <c r="K60847" s="88"/>
    </row>
    <row r="60848" spans="2:11" hidden="1" x14ac:dyDescent="0.2">
      <c r="B60848" s="88"/>
      <c r="C60848" s="88"/>
      <c r="D60848" s="88"/>
      <c r="E60848" s="88"/>
      <c r="F60848" s="88"/>
      <c r="G60848" s="88"/>
      <c r="H60848" s="88"/>
      <c r="I60848" s="88"/>
      <c r="J60848" s="88"/>
      <c r="K60848" s="88"/>
    </row>
    <row r="60849" spans="2:11" hidden="1" x14ac:dyDescent="0.2">
      <c r="B60849" s="88"/>
      <c r="C60849" s="88"/>
      <c r="D60849" s="88"/>
      <c r="E60849" s="88"/>
      <c r="F60849" s="88"/>
      <c r="G60849" s="88"/>
      <c r="H60849" s="88"/>
      <c r="I60849" s="88"/>
      <c r="J60849" s="88"/>
      <c r="K60849" s="88"/>
    </row>
    <row r="60850" spans="2:11" hidden="1" x14ac:dyDescent="0.2">
      <c r="B60850" s="88"/>
      <c r="C60850" s="88"/>
      <c r="D60850" s="88"/>
      <c r="E60850" s="88"/>
      <c r="F60850" s="88"/>
      <c r="G60850" s="88"/>
      <c r="H60850" s="88"/>
      <c r="I60850" s="88"/>
      <c r="J60850" s="88"/>
      <c r="K60850" s="88"/>
    </row>
    <row r="60851" spans="2:11" hidden="1" x14ac:dyDescent="0.2">
      <c r="B60851" s="88"/>
      <c r="C60851" s="88"/>
      <c r="D60851" s="88"/>
      <c r="E60851" s="88"/>
      <c r="F60851" s="88"/>
      <c r="G60851" s="88"/>
      <c r="H60851" s="88"/>
      <c r="I60851" s="88"/>
      <c r="J60851" s="88"/>
      <c r="K60851" s="88"/>
    </row>
    <row r="60852" spans="2:11" hidden="1" x14ac:dyDescent="0.2">
      <c r="B60852" s="88"/>
      <c r="C60852" s="88"/>
      <c r="D60852" s="88"/>
      <c r="E60852" s="88"/>
      <c r="F60852" s="88"/>
      <c r="G60852" s="88"/>
      <c r="H60852" s="88"/>
      <c r="I60852" s="88"/>
      <c r="J60852" s="88"/>
      <c r="K60852" s="88"/>
    </row>
    <row r="60853" spans="2:11" hidden="1" x14ac:dyDescent="0.2">
      <c r="B60853" s="88"/>
      <c r="C60853" s="88"/>
      <c r="D60853" s="88"/>
      <c r="E60853" s="88"/>
      <c r="F60853" s="88"/>
      <c r="G60853" s="88"/>
      <c r="H60853" s="88"/>
      <c r="I60853" s="88"/>
      <c r="J60853" s="88"/>
      <c r="K60853" s="88"/>
    </row>
    <row r="60854" spans="2:11" hidden="1" x14ac:dyDescent="0.2">
      <c r="B60854" s="88"/>
      <c r="C60854" s="88"/>
      <c r="D60854" s="88"/>
      <c r="E60854" s="88"/>
      <c r="F60854" s="88"/>
      <c r="G60854" s="88"/>
      <c r="H60854" s="88"/>
      <c r="I60854" s="88"/>
      <c r="J60854" s="88"/>
      <c r="K60854" s="88"/>
    </row>
    <row r="60855" spans="2:11" hidden="1" x14ac:dyDescent="0.2">
      <c r="B60855" s="88"/>
      <c r="C60855" s="88"/>
      <c r="D60855" s="88"/>
      <c r="E60855" s="88"/>
      <c r="F60855" s="88"/>
      <c r="G60855" s="88"/>
      <c r="H60855" s="88"/>
      <c r="I60855" s="88"/>
      <c r="J60855" s="88"/>
      <c r="K60855" s="88"/>
    </row>
    <row r="60856" spans="2:11" hidden="1" x14ac:dyDescent="0.2">
      <c r="B60856" s="88"/>
      <c r="C60856" s="88"/>
      <c r="D60856" s="88"/>
      <c r="E60856" s="88"/>
      <c r="F60856" s="88"/>
      <c r="G60856" s="88"/>
      <c r="H60856" s="88"/>
      <c r="I60856" s="88"/>
      <c r="J60856" s="88"/>
      <c r="K60856" s="88"/>
    </row>
    <row r="60857" spans="2:11" hidden="1" x14ac:dyDescent="0.2">
      <c r="B60857" s="88"/>
      <c r="C60857" s="88"/>
      <c r="D60857" s="88"/>
      <c r="E60857" s="88"/>
      <c r="F60857" s="88"/>
      <c r="G60857" s="88"/>
      <c r="H60857" s="88"/>
      <c r="I60857" s="88"/>
      <c r="J60857" s="88"/>
      <c r="K60857" s="88"/>
    </row>
    <row r="60858" spans="2:11" hidden="1" x14ac:dyDescent="0.2">
      <c r="B60858" s="88"/>
      <c r="C60858" s="88"/>
      <c r="D60858" s="88"/>
      <c r="E60858" s="88"/>
      <c r="F60858" s="88"/>
      <c r="G60858" s="88"/>
      <c r="H60858" s="88"/>
      <c r="I60858" s="88"/>
      <c r="J60858" s="88"/>
      <c r="K60858" s="88"/>
    </row>
    <row r="60859" spans="2:11" hidden="1" x14ac:dyDescent="0.2">
      <c r="B60859" s="88"/>
      <c r="C60859" s="88"/>
      <c r="D60859" s="88"/>
      <c r="E60859" s="88"/>
      <c r="F60859" s="88"/>
      <c r="G60859" s="88"/>
      <c r="H60859" s="88"/>
      <c r="I60859" s="88"/>
      <c r="J60859" s="88"/>
      <c r="K60859" s="88"/>
    </row>
    <row r="60860" spans="2:11" hidden="1" x14ac:dyDescent="0.2">
      <c r="B60860" s="88"/>
      <c r="C60860" s="88"/>
      <c r="D60860" s="88"/>
      <c r="E60860" s="88"/>
      <c r="F60860" s="88"/>
      <c r="G60860" s="88"/>
      <c r="H60860" s="88"/>
      <c r="I60860" s="88"/>
      <c r="J60860" s="88"/>
      <c r="K60860" s="88"/>
    </row>
    <row r="60861" spans="2:11" hidden="1" x14ac:dyDescent="0.2">
      <c r="B60861" s="88"/>
      <c r="C60861" s="88"/>
      <c r="D60861" s="88"/>
      <c r="E60861" s="88"/>
      <c r="F60861" s="88"/>
      <c r="G60861" s="88"/>
      <c r="H60861" s="88"/>
      <c r="I60861" s="88"/>
      <c r="J60861" s="88"/>
      <c r="K60861" s="88"/>
    </row>
    <row r="60862" spans="2:11" hidden="1" x14ac:dyDescent="0.2">
      <c r="B60862" s="88"/>
      <c r="C60862" s="88"/>
      <c r="D60862" s="88"/>
      <c r="E60862" s="88"/>
      <c r="F60862" s="88"/>
      <c r="G60862" s="88"/>
      <c r="H60862" s="88"/>
      <c r="I60862" s="88"/>
      <c r="J60862" s="88"/>
      <c r="K60862" s="88"/>
    </row>
    <row r="60863" spans="2:11" hidden="1" x14ac:dyDescent="0.2">
      <c r="B60863" s="88"/>
      <c r="C60863" s="88"/>
      <c r="D60863" s="88"/>
      <c r="E60863" s="88"/>
      <c r="F60863" s="88"/>
      <c r="G60863" s="88"/>
      <c r="H60863" s="88"/>
      <c r="I60863" s="88"/>
      <c r="J60863" s="88"/>
      <c r="K60863" s="88"/>
    </row>
    <row r="60864" spans="2:11" hidden="1" x14ac:dyDescent="0.2">
      <c r="B60864" s="88"/>
      <c r="C60864" s="88"/>
      <c r="D60864" s="88"/>
      <c r="E60864" s="88"/>
      <c r="F60864" s="88"/>
      <c r="G60864" s="88"/>
      <c r="H60864" s="88"/>
      <c r="I60864" s="88"/>
      <c r="J60864" s="88"/>
      <c r="K60864" s="88"/>
    </row>
    <row r="60865" spans="2:11" hidden="1" x14ac:dyDescent="0.2">
      <c r="B60865" s="88"/>
      <c r="C60865" s="88"/>
      <c r="D60865" s="88"/>
      <c r="E60865" s="88"/>
      <c r="F60865" s="88"/>
      <c r="G60865" s="88"/>
      <c r="H60865" s="88"/>
      <c r="I60865" s="88"/>
      <c r="J60865" s="88"/>
      <c r="K60865" s="88"/>
    </row>
    <row r="60866" spans="2:11" hidden="1" x14ac:dyDescent="0.2">
      <c r="B60866" s="88"/>
      <c r="C60866" s="88"/>
      <c r="D60866" s="88"/>
      <c r="E60866" s="88"/>
      <c r="F60866" s="88"/>
      <c r="G60866" s="88"/>
      <c r="H60866" s="88"/>
      <c r="I60866" s="88"/>
      <c r="J60866" s="88"/>
      <c r="K60866" s="88"/>
    </row>
    <row r="60867" spans="2:11" hidden="1" x14ac:dyDescent="0.2">
      <c r="B60867" s="88"/>
      <c r="C60867" s="88"/>
      <c r="D60867" s="88"/>
      <c r="E60867" s="88"/>
      <c r="F60867" s="88"/>
      <c r="G60867" s="88"/>
      <c r="H60867" s="88"/>
      <c r="I60867" s="88"/>
      <c r="J60867" s="88"/>
      <c r="K60867" s="88"/>
    </row>
    <row r="60868" spans="2:11" hidden="1" x14ac:dyDescent="0.2">
      <c r="B60868" s="88"/>
      <c r="C60868" s="88"/>
      <c r="D60868" s="88"/>
      <c r="E60868" s="88"/>
      <c r="F60868" s="88"/>
      <c r="G60868" s="88"/>
      <c r="H60868" s="88"/>
      <c r="I60868" s="88"/>
      <c r="J60868" s="88"/>
      <c r="K60868" s="88"/>
    </row>
    <row r="60869" spans="2:11" hidden="1" x14ac:dyDescent="0.2">
      <c r="B60869" s="88"/>
      <c r="C60869" s="88"/>
      <c r="D60869" s="88"/>
      <c r="E60869" s="88"/>
      <c r="F60869" s="88"/>
      <c r="G60869" s="88"/>
      <c r="H60869" s="88"/>
      <c r="I60869" s="88"/>
      <c r="J60869" s="88"/>
      <c r="K60869" s="88"/>
    </row>
    <row r="60870" spans="2:11" hidden="1" x14ac:dyDescent="0.2">
      <c r="B60870" s="88"/>
      <c r="C60870" s="88"/>
      <c r="D60870" s="88"/>
      <c r="E60870" s="88"/>
      <c r="F60870" s="88"/>
      <c r="G60870" s="88"/>
      <c r="H60870" s="88"/>
      <c r="I60870" s="88"/>
      <c r="J60870" s="88"/>
      <c r="K60870" s="88"/>
    </row>
    <row r="60871" spans="2:11" hidden="1" x14ac:dyDescent="0.2">
      <c r="B60871" s="88"/>
      <c r="C60871" s="88"/>
      <c r="D60871" s="88"/>
      <c r="E60871" s="88"/>
      <c r="F60871" s="88"/>
      <c r="G60871" s="88"/>
      <c r="H60871" s="88"/>
      <c r="I60871" s="88"/>
      <c r="J60871" s="88"/>
      <c r="K60871" s="88"/>
    </row>
    <row r="60872" spans="2:11" hidden="1" x14ac:dyDescent="0.2">
      <c r="B60872" s="88"/>
      <c r="C60872" s="88"/>
      <c r="D60872" s="88"/>
      <c r="E60872" s="88"/>
      <c r="F60872" s="88"/>
      <c r="G60872" s="88"/>
      <c r="H60872" s="88"/>
      <c r="I60872" s="88"/>
      <c r="J60872" s="88"/>
      <c r="K60872" s="88"/>
    </row>
    <row r="60873" spans="2:11" hidden="1" x14ac:dyDescent="0.2">
      <c r="B60873" s="88"/>
      <c r="C60873" s="88"/>
      <c r="D60873" s="88"/>
      <c r="E60873" s="88"/>
      <c r="F60873" s="88"/>
      <c r="G60873" s="88"/>
      <c r="H60873" s="88"/>
      <c r="I60873" s="88"/>
      <c r="J60873" s="88"/>
      <c r="K60873" s="88"/>
    </row>
    <row r="60874" spans="2:11" hidden="1" x14ac:dyDescent="0.2">
      <c r="B60874" s="88"/>
      <c r="C60874" s="88"/>
      <c r="D60874" s="88"/>
      <c r="E60874" s="88"/>
      <c r="F60874" s="88"/>
      <c r="G60874" s="88"/>
      <c r="H60874" s="88"/>
      <c r="I60874" s="88"/>
      <c r="J60874" s="88"/>
      <c r="K60874" s="88"/>
    </row>
    <row r="60875" spans="2:11" hidden="1" x14ac:dyDescent="0.2">
      <c r="B60875" s="88"/>
      <c r="C60875" s="88"/>
      <c r="D60875" s="88"/>
      <c r="E60875" s="88"/>
      <c r="F60875" s="88"/>
      <c r="G60875" s="88"/>
      <c r="H60875" s="88"/>
      <c r="I60875" s="88"/>
      <c r="J60875" s="88"/>
      <c r="K60875" s="88"/>
    </row>
    <row r="60876" spans="2:11" hidden="1" x14ac:dyDescent="0.2">
      <c r="B60876" s="88"/>
      <c r="C60876" s="88"/>
      <c r="D60876" s="88"/>
      <c r="E60876" s="88"/>
      <c r="F60876" s="88"/>
      <c r="G60876" s="88"/>
      <c r="H60876" s="88"/>
      <c r="I60876" s="88"/>
      <c r="J60876" s="88"/>
      <c r="K60876" s="88"/>
    </row>
    <row r="60877" spans="2:11" hidden="1" x14ac:dyDescent="0.2">
      <c r="B60877" s="88"/>
      <c r="C60877" s="88"/>
      <c r="D60877" s="88"/>
      <c r="E60877" s="88"/>
      <c r="F60877" s="88"/>
      <c r="G60877" s="88"/>
      <c r="H60877" s="88"/>
      <c r="I60877" s="88"/>
      <c r="J60877" s="88"/>
      <c r="K60877" s="88"/>
    </row>
    <row r="60878" spans="2:11" hidden="1" x14ac:dyDescent="0.2">
      <c r="B60878" s="88"/>
      <c r="C60878" s="88"/>
      <c r="D60878" s="88"/>
      <c r="E60878" s="88"/>
      <c r="F60878" s="88"/>
      <c r="G60878" s="88"/>
      <c r="H60878" s="88"/>
      <c r="I60878" s="88"/>
      <c r="J60878" s="88"/>
      <c r="K60878" s="88"/>
    </row>
    <row r="60879" spans="2:11" hidden="1" x14ac:dyDescent="0.2">
      <c r="B60879" s="88"/>
      <c r="C60879" s="88"/>
      <c r="D60879" s="88"/>
      <c r="E60879" s="88"/>
      <c r="F60879" s="88"/>
      <c r="G60879" s="88"/>
      <c r="H60879" s="88"/>
      <c r="I60879" s="88"/>
      <c r="J60879" s="88"/>
      <c r="K60879" s="88"/>
    </row>
    <row r="60880" spans="2:11" hidden="1" x14ac:dyDescent="0.2">
      <c r="B60880" s="88"/>
      <c r="C60880" s="88"/>
      <c r="D60880" s="88"/>
      <c r="E60880" s="88"/>
      <c r="F60880" s="88"/>
      <c r="G60880" s="88"/>
      <c r="H60880" s="88"/>
      <c r="I60880" s="88"/>
      <c r="J60880" s="88"/>
      <c r="K60880" s="88"/>
    </row>
    <row r="60881" spans="2:11" hidden="1" x14ac:dyDescent="0.2">
      <c r="B60881" s="88"/>
      <c r="C60881" s="88"/>
      <c r="D60881" s="88"/>
      <c r="E60881" s="88"/>
      <c r="F60881" s="88"/>
      <c r="G60881" s="88"/>
      <c r="H60881" s="88"/>
      <c r="I60881" s="88"/>
      <c r="J60881" s="88"/>
      <c r="K60881" s="88"/>
    </row>
    <row r="60882" spans="2:11" hidden="1" x14ac:dyDescent="0.2">
      <c r="B60882" s="88"/>
      <c r="C60882" s="88"/>
      <c r="D60882" s="88"/>
      <c r="E60882" s="88"/>
      <c r="F60882" s="88"/>
      <c r="G60882" s="88"/>
      <c r="H60882" s="88"/>
      <c r="I60882" s="88"/>
      <c r="J60882" s="88"/>
      <c r="K60882" s="88"/>
    </row>
    <row r="60883" spans="2:11" hidden="1" x14ac:dyDescent="0.2">
      <c r="B60883" s="88"/>
      <c r="C60883" s="88"/>
      <c r="D60883" s="88"/>
      <c r="E60883" s="88"/>
      <c r="F60883" s="88"/>
      <c r="G60883" s="88"/>
      <c r="H60883" s="88"/>
      <c r="I60883" s="88"/>
      <c r="J60883" s="88"/>
      <c r="K60883" s="88"/>
    </row>
    <row r="60884" spans="2:11" hidden="1" x14ac:dyDescent="0.2">
      <c r="B60884" s="88"/>
      <c r="C60884" s="88"/>
      <c r="D60884" s="88"/>
      <c r="E60884" s="88"/>
      <c r="F60884" s="88"/>
      <c r="G60884" s="88"/>
      <c r="H60884" s="88"/>
      <c r="I60884" s="88"/>
      <c r="J60884" s="88"/>
      <c r="K60884" s="88"/>
    </row>
    <row r="60885" spans="2:11" hidden="1" x14ac:dyDescent="0.2">
      <c r="B60885" s="88"/>
      <c r="C60885" s="88"/>
      <c r="D60885" s="88"/>
      <c r="E60885" s="88"/>
      <c r="F60885" s="88"/>
      <c r="G60885" s="88"/>
      <c r="H60885" s="88"/>
      <c r="I60885" s="88"/>
      <c r="J60885" s="88"/>
      <c r="K60885" s="88"/>
    </row>
    <row r="60886" spans="2:11" hidden="1" x14ac:dyDescent="0.2">
      <c r="B60886" s="88"/>
      <c r="C60886" s="88"/>
      <c r="D60886" s="88"/>
      <c r="E60886" s="88"/>
      <c r="F60886" s="88"/>
      <c r="G60886" s="88"/>
      <c r="H60886" s="88"/>
      <c r="I60886" s="88"/>
      <c r="J60886" s="88"/>
      <c r="K60886" s="88"/>
    </row>
    <row r="60887" spans="2:11" hidden="1" x14ac:dyDescent="0.2">
      <c r="B60887" s="88"/>
      <c r="C60887" s="88"/>
      <c r="D60887" s="88"/>
      <c r="E60887" s="88"/>
      <c r="F60887" s="88"/>
      <c r="G60887" s="88"/>
      <c r="H60887" s="88"/>
      <c r="I60887" s="88"/>
      <c r="J60887" s="88"/>
      <c r="K60887" s="88"/>
    </row>
    <row r="60888" spans="2:11" hidden="1" x14ac:dyDescent="0.2">
      <c r="B60888" s="88"/>
      <c r="C60888" s="88"/>
      <c r="D60888" s="88"/>
      <c r="E60888" s="88"/>
      <c r="F60888" s="88"/>
      <c r="G60888" s="88"/>
      <c r="H60888" s="88"/>
      <c r="I60888" s="88"/>
      <c r="J60888" s="88"/>
      <c r="K60888" s="88"/>
    </row>
    <row r="60889" spans="2:11" hidden="1" x14ac:dyDescent="0.2">
      <c r="B60889" s="88"/>
      <c r="C60889" s="88"/>
      <c r="D60889" s="88"/>
      <c r="E60889" s="88"/>
      <c r="F60889" s="88"/>
      <c r="G60889" s="88"/>
      <c r="H60889" s="88"/>
      <c r="I60889" s="88"/>
      <c r="J60889" s="88"/>
      <c r="K60889" s="88"/>
    </row>
    <row r="60890" spans="2:11" hidden="1" x14ac:dyDescent="0.2">
      <c r="B60890" s="88"/>
      <c r="C60890" s="88"/>
      <c r="D60890" s="88"/>
      <c r="E60890" s="88"/>
      <c r="F60890" s="88"/>
      <c r="G60890" s="88"/>
      <c r="H60890" s="88"/>
      <c r="I60890" s="88"/>
      <c r="J60890" s="88"/>
      <c r="K60890" s="88"/>
    </row>
    <row r="60891" spans="2:11" hidden="1" x14ac:dyDescent="0.2">
      <c r="B60891" s="88"/>
      <c r="C60891" s="88"/>
      <c r="D60891" s="88"/>
      <c r="E60891" s="88"/>
      <c r="F60891" s="88"/>
      <c r="G60891" s="88"/>
      <c r="H60891" s="88"/>
      <c r="I60891" s="88"/>
      <c r="J60891" s="88"/>
      <c r="K60891" s="88"/>
    </row>
    <row r="60892" spans="2:11" hidden="1" x14ac:dyDescent="0.2">
      <c r="B60892" s="88"/>
      <c r="C60892" s="88"/>
      <c r="D60892" s="88"/>
      <c r="E60892" s="88"/>
      <c r="F60892" s="88"/>
      <c r="G60892" s="88"/>
      <c r="H60892" s="88"/>
      <c r="I60892" s="88"/>
      <c r="J60892" s="88"/>
      <c r="K60892" s="88"/>
    </row>
    <row r="60893" spans="2:11" hidden="1" x14ac:dyDescent="0.2">
      <c r="B60893" s="88"/>
      <c r="C60893" s="88"/>
      <c r="D60893" s="88"/>
      <c r="E60893" s="88"/>
      <c r="F60893" s="88"/>
      <c r="G60893" s="88"/>
      <c r="H60893" s="88"/>
      <c r="I60893" s="88"/>
      <c r="J60893" s="88"/>
      <c r="K60893" s="88"/>
    </row>
    <row r="60894" spans="2:11" hidden="1" x14ac:dyDescent="0.2">
      <c r="B60894" s="88"/>
      <c r="C60894" s="88"/>
      <c r="D60894" s="88"/>
      <c r="E60894" s="88"/>
      <c r="F60894" s="88"/>
      <c r="G60894" s="88"/>
      <c r="H60894" s="88"/>
      <c r="I60894" s="88"/>
      <c r="J60894" s="88"/>
      <c r="K60894" s="88"/>
    </row>
    <row r="60895" spans="2:11" hidden="1" x14ac:dyDescent="0.2">
      <c r="B60895" s="88"/>
      <c r="C60895" s="88"/>
      <c r="D60895" s="88"/>
      <c r="E60895" s="88"/>
      <c r="F60895" s="88"/>
      <c r="G60895" s="88"/>
      <c r="H60895" s="88"/>
      <c r="I60895" s="88"/>
      <c r="J60895" s="88"/>
      <c r="K60895" s="88"/>
    </row>
    <row r="60896" spans="2:11" hidden="1" x14ac:dyDescent="0.2">
      <c r="B60896" s="88"/>
      <c r="C60896" s="88"/>
      <c r="D60896" s="88"/>
      <c r="E60896" s="88"/>
      <c r="F60896" s="88"/>
      <c r="G60896" s="88"/>
      <c r="H60896" s="88"/>
      <c r="I60896" s="88"/>
      <c r="J60896" s="88"/>
      <c r="K60896" s="88"/>
    </row>
    <row r="60897" spans="2:11" hidden="1" x14ac:dyDescent="0.2">
      <c r="B60897" s="88"/>
      <c r="C60897" s="88"/>
      <c r="D60897" s="88"/>
      <c r="E60897" s="88"/>
      <c r="F60897" s="88"/>
      <c r="G60897" s="88"/>
      <c r="H60897" s="88"/>
      <c r="I60897" s="88"/>
      <c r="J60897" s="88"/>
      <c r="K60897" s="88"/>
    </row>
    <row r="60898" spans="2:11" hidden="1" x14ac:dyDescent="0.2">
      <c r="B60898" s="88"/>
      <c r="C60898" s="88"/>
      <c r="D60898" s="88"/>
      <c r="E60898" s="88"/>
      <c r="F60898" s="88"/>
      <c r="G60898" s="88"/>
      <c r="H60898" s="88"/>
      <c r="I60898" s="88"/>
      <c r="J60898" s="88"/>
      <c r="K60898" s="88"/>
    </row>
    <row r="60899" spans="2:11" hidden="1" x14ac:dyDescent="0.2">
      <c r="B60899" s="88"/>
      <c r="C60899" s="88"/>
      <c r="D60899" s="88"/>
      <c r="E60899" s="88"/>
      <c r="F60899" s="88"/>
      <c r="G60899" s="88"/>
      <c r="H60899" s="88"/>
      <c r="I60899" s="88"/>
      <c r="J60899" s="88"/>
      <c r="K60899" s="88"/>
    </row>
    <row r="60900" spans="2:11" hidden="1" x14ac:dyDescent="0.2">
      <c r="B60900" s="88"/>
      <c r="C60900" s="88"/>
      <c r="D60900" s="88"/>
      <c r="E60900" s="88"/>
      <c r="F60900" s="88"/>
      <c r="G60900" s="88"/>
      <c r="H60900" s="88"/>
      <c r="I60900" s="88"/>
      <c r="J60900" s="88"/>
      <c r="K60900" s="88"/>
    </row>
    <row r="60901" spans="2:11" hidden="1" x14ac:dyDescent="0.2">
      <c r="B60901" s="88"/>
      <c r="C60901" s="88"/>
      <c r="D60901" s="88"/>
      <c r="E60901" s="88"/>
      <c r="F60901" s="88"/>
      <c r="G60901" s="88"/>
      <c r="H60901" s="88"/>
      <c r="I60901" s="88"/>
      <c r="J60901" s="88"/>
      <c r="K60901" s="88"/>
    </row>
    <row r="60902" spans="2:11" hidden="1" x14ac:dyDescent="0.2">
      <c r="B60902" s="88"/>
      <c r="C60902" s="88"/>
      <c r="D60902" s="88"/>
      <c r="E60902" s="88"/>
      <c r="F60902" s="88"/>
      <c r="G60902" s="88"/>
      <c r="H60902" s="88"/>
      <c r="I60902" s="88"/>
      <c r="J60902" s="88"/>
      <c r="K60902" s="88"/>
    </row>
    <row r="60903" spans="2:11" hidden="1" x14ac:dyDescent="0.2">
      <c r="B60903" s="88"/>
      <c r="C60903" s="88"/>
      <c r="D60903" s="88"/>
      <c r="E60903" s="88"/>
      <c r="F60903" s="88"/>
      <c r="G60903" s="88"/>
      <c r="H60903" s="88"/>
      <c r="I60903" s="88"/>
      <c r="J60903" s="88"/>
      <c r="K60903" s="88"/>
    </row>
    <row r="60904" spans="2:11" hidden="1" x14ac:dyDescent="0.2">
      <c r="B60904" s="88"/>
      <c r="C60904" s="88"/>
      <c r="D60904" s="88"/>
      <c r="E60904" s="88"/>
      <c r="F60904" s="88"/>
      <c r="G60904" s="88"/>
      <c r="H60904" s="88"/>
      <c r="I60904" s="88"/>
      <c r="J60904" s="88"/>
      <c r="K60904" s="88"/>
    </row>
    <row r="60905" spans="2:11" hidden="1" x14ac:dyDescent="0.2">
      <c r="B60905" s="88"/>
      <c r="C60905" s="88"/>
      <c r="D60905" s="88"/>
      <c r="E60905" s="88"/>
      <c r="F60905" s="88"/>
      <c r="G60905" s="88"/>
      <c r="H60905" s="88"/>
      <c r="I60905" s="88"/>
      <c r="J60905" s="88"/>
      <c r="K60905" s="88"/>
    </row>
    <row r="60906" spans="2:11" hidden="1" x14ac:dyDescent="0.2">
      <c r="B60906" s="88"/>
      <c r="C60906" s="88"/>
      <c r="D60906" s="88"/>
      <c r="E60906" s="88"/>
      <c r="F60906" s="88"/>
      <c r="G60906" s="88"/>
      <c r="H60906" s="88"/>
      <c r="I60906" s="88"/>
      <c r="J60906" s="88"/>
      <c r="K60906" s="88"/>
    </row>
    <row r="60907" spans="2:11" hidden="1" x14ac:dyDescent="0.2">
      <c r="B60907" s="88"/>
      <c r="C60907" s="88"/>
      <c r="D60907" s="88"/>
      <c r="E60907" s="88"/>
      <c r="F60907" s="88"/>
      <c r="G60907" s="88"/>
      <c r="H60907" s="88"/>
      <c r="I60907" s="88"/>
      <c r="J60907" s="88"/>
      <c r="K60907" s="88"/>
    </row>
    <row r="60908" spans="2:11" hidden="1" x14ac:dyDescent="0.2">
      <c r="B60908" s="88"/>
      <c r="C60908" s="88"/>
      <c r="D60908" s="88"/>
      <c r="E60908" s="88"/>
      <c r="F60908" s="88"/>
      <c r="G60908" s="88"/>
      <c r="H60908" s="88"/>
      <c r="I60908" s="88"/>
      <c r="J60908" s="88"/>
      <c r="K60908" s="88"/>
    </row>
    <row r="60909" spans="2:11" hidden="1" x14ac:dyDescent="0.2">
      <c r="B60909" s="88"/>
      <c r="C60909" s="88"/>
      <c r="D60909" s="88"/>
      <c r="E60909" s="88"/>
      <c r="F60909" s="88"/>
      <c r="G60909" s="88"/>
      <c r="H60909" s="88"/>
      <c r="I60909" s="88"/>
      <c r="J60909" s="88"/>
      <c r="K60909" s="88"/>
    </row>
    <row r="60910" spans="2:11" hidden="1" x14ac:dyDescent="0.2">
      <c r="B60910" s="88"/>
      <c r="C60910" s="88"/>
      <c r="D60910" s="88"/>
      <c r="E60910" s="88"/>
      <c r="F60910" s="88"/>
      <c r="G60910" s="88"/>
      <c r="H60910" s="88"/>
      <c r="I60910" s="88"/>
      <c r="J60910" s="88"/>
      <c r="K60910" s="88"/>
    </row>
    <row r="60911" spans="2:11" hidden="1" x14ac:dyDescent="0.2">
      <c r="B60911" s="88"/>
      <c r="C60911" s="88"/>
      <c r="D60911" s="88"/>
      <c r="E60911" s="88"/>
      <c r="F60911" s="88"/>
      <c r="G60911" s="88"/>
      <c r="H60911" s="88"/>
      <c r="I60911" s="88"/>
      <c r="J60911" s="88"/>
      <c r="K60911" s="88"/>
    </row>
    <row r="60912" spans="2:11" hidden="1" x14ac:dyDescent="0.2">
      <c r="B60912" s="88"/>
      <c r="C60912" s="88"/>
      <c r="D60912" s="88"/>
      <c r="E60912" s="88"/>
      <c r="F60912" s="88"/>
      <c r="G60912" s="88"/>
      <c r="H60912" s="88"/>
      <c r="I60912" s="88"/>
      <c r="J60912" s="88"/>
      <c r="K60912" s="88"/>
    </row>
    <row r="60913" spans="2:11" hidden="1" x14ac:dyDescent="0.2">
      <c r="B60913" s="88"/>
      <c r="C60913" s="88"/>
      <c r="D60913" s="88"/>
      <c r="E60913" s="88"/>
      <c r="F60913" s="88"/>
      <c r="G60913" s="88"/>
      <c r="H60913" s="88"/>
      <c r="I60913" s="88"/>
      <c r="J60913" s="88"/>
      <c r="K60913" s="88"/>
    </row>
    <row r="60914" spans="2:11" hidden="1" x14ac:dyDescent="0.2">
      <c r="B60914" s="88"/>
      <c r="C60914" s="88"/>
      <c r="D60914" s="88"/>
      <c r="E60914" s="88"/>
      <c r="F60914" s="88"/>
      <c r="G60914" s="88"/>
      <c r="H60914" s="88"/>
      <c r="I60914" s="88"/>
      <c r="J60914" s="88"/>
      <c r="K60914" s="88"/>
    </row>
    <row r="60915" spans="2:11" hidden="1" x14ac:dyDescent="0.2">
      <c r="B60915" s="88"/>
      <c r="C60915" s="88"/>
      <c r="D60915" s="88"/>
      <c r="E60915" s="88"/>
      <c r="F60915" s="88"/>
      <c r="G60915" s="88"/>
      <c r="H60915" s="88"/>
      <c r="I60915" s="88"/>
      <c r="J60915" s="88"/>
      <c r="K60915" s="88"/>
    </row>
    <row r="60916" spans="2:11" hidden="1" x14ac:dyDescent="0.2">
      <c r="B60916" s="88"/>
      <c r="C60916" s="88"/>
      <c r="D60916" s="88"/>
      <c r="E60916" s="88"/>
      <c r="F60916" s="88"/>
      <c r="G60916" s="88"/>
      <c r="H60916" s="88"/>
      <c r="I60916" s="88"/>
      <c r="J60916" s="88"/>
      <c r="K60916" s="88"/>
    </row>
    <row r="60917" spans="2:11" hidden="1" x14ac:dyDescent="0.2">
      <c r="B60917" s="88"/>
      <c r="C60917" s="88"/>
      <c r="D60917" s="88"/>
      <c r="E60917" s="88"/>
      <c r="F60917" s="88"/>
      <c r="G60917" s="88"/>
      <c r="H60917" s="88"/>
      <c r="I60917" s="88"/>
      <c r="J60917" s="88"/>
      <c r="K60917" s="88"/>
    </row>
    <row r="60918" spans="2:11" hidden="1" x14ac:dyDescent="0.2">
      <c r="B60918" s="88"/>
      <c r="C60918" s="88"/>
      <c r="D60918" s="88"/>
      <c r="E60918" s="88"/>
      <c r="F60918" s="88"/>
      <c r="G60918" s="88"/>
      <c r="H60918" s="88"/>
      <c r="I60918" s="88"/>
      <c r="J60918" s="88"/>
      <c r="K60918" s="88"/>
    </row>
    <row r="60919" spans="2:11" hidden="1" x14ac:dyDescent="0.2">
      <c r="B60919" s="88"/>
      <c r="C60919" s="88"/>
      <c r="D60919" s="88"/>
      <c r="E60919" s="88"/>
      <c r="F60919" s="88"/>
      <c r="G60919" s="88"/>
      <c r="H60919" s="88"/>
      <c r="I60919" s="88"/>
      <c r="J60919" s="88"/>
      <c r="K60919" s="88"/>
    </row>
    <row r="60920" spans="2:11" hidden="1" x14ac:dyDescent="0.2">
      <c r="B60920" s="88"/>
      <c r="C60920" s="88"/>
      <c r="D60920" s="88"/>
      <c r="E60920" s="88"/>
      <c r="F60920" s="88"/>
      <c r="G60920" s="88"/>
      <c r="H60920" s="88"/>
      <c r="I60920" s="88"/>
      <c r="J60920" s="88"/>
      <c r="K60920" s="88"/>
    </row>
    <row r="60921" spans="2:11" hidden="1" x14ac:dyDescent="0.2">
      <c r="B60921" s="88"/>
      <c r="C60921" s="88"/>
      <c r="D60921" s="88"/>
      <c r="E60921" s="88"/>
      <c r="F60921" s="88"/>
      <c r="G60921" s="88"/>
      <c r="H60921" s="88"/>
      <c r="I60921" s="88"/>
      <c r="J60921" s="88"/>
      <c r="K60921" s="88"/>
    </row>
    <row r="60922" spans="2:11" hidden="1" x14ac:dyDescent="0.2">
      <c r="B60922" s="88"/>
      <c r="C60922" s="88"/>
      <c r="D60922" s="88"/>
      <c r="E60922" s="88"/>
      <c r="F60922" s="88"/>
      <c r="G60922" s="88"/>
      <c r="H60922" s="88"/>
      <c r="I60922" s="88"/>
      <c r="J60922" s="88"/>
      <c r="K60922" s="88"/>
    </row>
    <row r="60923" spans="2:11" hidden="1" x14ac:dyDescent="0.2">
      <c r="B60923" s="88"/>
      <c r="C60923" s="88"/>
      <c r="D60923" s="88"/>
      <c r="E60923" s="88"/>
      <c r="F60923" s="88"/>
      <c r="G60923" s="88"/>
      <c r="H60923" s="88"/>
      <c r="I60923" s="88"/>
      <c r="J60923" s="88"/>
      <c r="K60923" s="88"/>
    </row>
    <row r="60924" spans="2:11" hidden="1" x14ac:dyDescent="0.2">
      <c r="B60924" s="88"/>
      <c r="C60924" s="88"/>
      <c r="D60924" s="88"/>
      <c r="E60924" s="88"/>
      <c r="F60924" s="88"/>
      <c r="G60924" s="88"/>
      <c r="H60924" s="88"/>
      <c r="I60924" s="88"/>
      <c r="J60924" s="88"/>
      <c r="K60924" s="88"/>
    </row>
    <row r="60925" spans="2:11" hidden="1" x14ac:dyDescent="0.2">
      <c r="B60925" s="88"/>
      <c r="C60925" s="88"/>
      <c r="D60925" s="88"/>
      <c r="E60925" s="88"/>
      <c r="F60925" s="88"/>
      <c r="G60925" s="88"/>
      <c r="H60925" s="88"/>
      <c r="I60925" s="88"/>
      <c r="J60925" s="88"/>
      <c r="K60925" s="88"/>
    </row>
    <row r="60926" spans="2:11" hidden="1" x14ac:dyDescent="0.2">
      <c r="B60926" s="88"/>
      <c r="C60926" s="88"/>
      <c r="D60926" s="88"/>
      <c r="E60926" s="88"/>
      <c r="F60926" s="88"/>
      <c r="G60926" s="88"/>
      <c r="H60926" s="88"/>
      <c r="I60926" s="88"/>
      <c r="J60926" s="88"/>
      <c r="K60926" s="88"/>
    </row>
    <row r="60927" spans="2:11" hidden="1" x14ac:dyDescent="0.2">
      <c r="B60927" s="88"/>
      <c r="C60927" s="88"/>
      <c r="D60927" s="88"/>
      <c r="E60927" s="88"/>
      <c r="F60927" s="88"/>
      <c r="G60927" s="88"/>
      <c r="H60927" s="88"/>
      <c r="I60927" s="88"/>
      <c r="J60927" s="88"/>
      <c r="K60927" s="88"/>
    </row>
    <row r="60928" spans="2:11" hidden="1" x14ac:dyDescent="0.2">
      <c r="B60928" s="88"/>
      <c r="C60928" s="88"/>
      <c r="D60928" s="88"/>
      <c r="E60928" s="88"/>
      <c r="F60928" s="88"/>
      <c r="G60928" s="88"/>
      <c r="H60928" s="88"/>
      <c r="I60928" s="88"/>
      <c r="J60928" s="88"/>
      <c r="K60928" s="88"/>
    </row>
    <row r="60929" spans="2:11" hidden="1" x14ac:dyDescent="0.2">
      <c r="B60929" s="88"/>
      <c r="C60929" s="88"/>
      <c r="D60929" s="88"/>
      <c r="E60929" s="88"/>
      <c r="F60929" s="88"/>
      <c r="G60929" s="88"/>
      <c r="H60929" s="88"/>
      <c r="I60929" s="88"/>
      <c r="J60929" s="88"/>
      <c r="K60929" s="88"/>
    </row>
    <row r="60930" spans="2:11" hidden="1" x14ac:dyDescent="0.2">
      <c r="B60930" s="88"/>
      <c r="C60930" s="88"/>
      <c r="D60930" s="88"/>
      <c r="E60930" s="88"/>
      <c r="F60930" s="88"/>
      <c r="G60930" s="88"/>
      <c r="H60930" s="88"/>
      <c r="I60930" s="88"/>
      <c r="J60930" s="88"/>
      <c r="K60930" s="88"/>
    </row>
    <row r="60931" spans="2:11" hidden="1" x14ac:dyDescent="0.2">
      <c r="B60931" s="88"/>
      <c r="C60931" s="88"/>
      <c r="D60931" s="88"/>
      <c r="E60931" s="88"/>
      <c r="F60931" s="88"/>
      <c r="G60931" s="88"/>
      <c r="H60931" s="88"/>
      <c r="I60931" s="88"/>
      <c r="J60931" s="88"/>
      <c r="K60931" s="88"/>
    </row>
    <row r="60932" spans="2:11" hidden="1" x14ac:dyDescent="0.2">
      <c r="B60932" s="88"/>
      <c r="C60932" s="88"/>
      <c r="D60932" s="88"/>
      <c r="E60932" s="88"/>
      <c r="F60932" s="88"/>
      <c r="G60932" s="88"/>
      <c r="H60932" s="88"/>
      <c r="I60932" s="88"/>
      <c r="J60932" s="88"/>
      <c r="K60932" s="88"/>
    </row>
    <row r="60933" spans="2:11" hidden="1" x14ac:dyDescent="0.2">
      <c r="B60933" s="88"/>
      <c r="C60933" s="88"/>
      <c r="D60933" s="88"/>
      <c r="E60933" s="88"/>
      <c r="F60933" s="88"/>
      <c r="G60933" s="88"/>
      <c r="H60933" s="88"/>
      <c r="I60933" s="88"/>
      <c r="J60933" s="88"/>
      <c r="K60933" s="88"/>
    </row>
    <row r="60934" spans="2:11" hidden="1" x14ac:dyDescent="0.2">
      <c r="B60934" s="88"/>
      <c r="C60934" s="88"/>
      <c r="D60934" s="88"/>
      <c r="E60934" s="88"/>
      <c r="F60934" s="88"/>
      <c r="G60934" s="88"/>
      <c r="H60934" s="88"/>
      <c r="I60934" s="88"/>
      <c r="J60934" s="88"/>
      <c r="K60934" s="88"/>
    </row>
    <row r="60935" spans="2:11" hidden="1" x14ac:dyDescent="0.2">
      <c r="B60935" s="88"/>
      <c r="C60935" s="88"/>
      <c r="D60935" s="88"/>
      <c r="E60935" s="88"/>
      <c r="F60935" s="88"/>
      <c r="G60935" s="88"/>
      <c r="H60935" s="88"/>
      <c r="I60935" s="88"/>
      <c r="J60935" s="88"/>
      <c r="K60935" s="88"/>
    </row>
    <row r="60936" spans="2:11" hidden="1" x14ac:dyDescent="0.2">
      <c r="B60936" s="88"/>
      <c r="C60936" s="88"/>
      <c r="D60936" s="88"/>
      <c r="E60936" s="88"/>
      <c r="F60936" s="88"/>
      <c r="G60936" s="88"/>
      <c r="H60936" s="88"/>
      <c r="I60936" s="88"/>
      <c r="J60936" s="88"/>
      <c r="K60936" s="88"/>
    </row>
    <row r="60937" spans="2:11" hidden="1" x14ac:dyDescent="0.2">
      <c r="B60937" s="88"/>
      <c r="C60937" s="88"/>
      <c r="D60937" s="88"/>
      <c r="E60937" s="88"/>
      <c r="F60937" s="88"/>
      <c r="G60937" s="88"/>
      <c r="H60937" s="88"/>
      <c r="I60937" s="88"/>
      <c r="J60937" s="88"/>
      <c r="K60937" s="88"/>
    </row>
    <row r="60938" spans="2:11" hidden="1" x14ac:dyDescent="0.2">
      <c r="B60938" s="88"/>
      <c r="C60938" s="88"/>
      <c r="D60938" s="88"/>
      <c r="E60938" s="88"/>
      <c r="F60938" s="88"/>
      <c r="G60938" s="88"/>
      <c r="H60938" s="88"/>
      <c r="I60938" s="88"/>
      <c r="J60938" s="88"/>
      <c r="K60938" s="88"/>
    </row>
    <row r="60939" spans="2:11" hidden="1" x14ac:dyDescent="0.2">
      <c r="B60939" s="88"/>
      <c r="C60939" s="88"/>
      <c r="D60939" s="88"/>
      <c r="E60939" s="88"/>
      <c r="F60939" s="88"/>
      <c r="G60939" s="88"/>
      <c r="H60939" s="88"/>
      <c r="I60939" s="88"/>
      <c r="J60939" s="88"/>
      <c r="K60939" s="88"/>
    </row>
    <row r="60940" spans="2:11" hidden="1" x14ac:dyDescent="0.2">
      <c r="B60940" s="88"/>
      <c r="C60940" s="88"/>
      <c r="D60940" s="88"/>
      <c r="E60940" s="88"/>
      <c r="F60940" s="88"/>
      <c r="G60940" s="88"/>
      <c r="H60940" s="88"/>
      <c r="I60940" s="88"/>
      <c r="J60940" s="88"/>
      <c r="K60940" s="88"/>
    </row>
    <row r="60941" spans="2:11" hidden="1" x14ac:dyDescent="0.2">
      <c r="B60941" s="88"/>
      <c r="C60941" s="88"/>
      <c r="D60941" s="88"/>
      <c r="E60941" s="88"/>
      <c r="F60941" s="88"/>
      <c r="G60941" s="88"/>
      <c r="H60941" s="88"/>
      <c r="I60941" s="88"/>
      <c r="J60941" s="88"/>
      <c r="K60941" s="88"/>
    </row>
    <row r="60942" spans="2:11" hidden="1" x14ac:dyDescent="0.2">
      <c r="B60942" s="88"/>
      <c r="C60942" s="88"/>
      <c r="D60942" s="88"/>
      <c r="E60942" s="88"/>
      <c r="F60942" s="88"/>
      <c r="G60942" s="88"/>
      <c r="H60942" s="88"/>
      <c r="I60942" s="88"/>
      <c r="J60942" s="88"/>
      <c r="K60942" s="88"/>
    </row>
    <row r="60943" spans="2:11" hidden="1" x14ac:dyDescent="0.2">
      <c r="B60943" s="88"/>
      <c r="C60943" s="88"/>
      <c r="D60943" s="88"/>
      <c r="E60943" s="88"/>
      <c r="F60943" s="88"/>
      <c r="G60943" s="88"/>
      <c r="H60943" s="88"/>
      <c r="I60943" s="88"/>
      <c r="J60943" s="88"/>
      <c r="K60943" s="88"/>
    </row>
    <row r="60944" spans="2:11" hidden="1" x14ac:dyDescent="0.2">
      <c r="B60944" s="88"/>
      <c r="C60944" s="88"/>
      <c r="D60944" s="88"/>
      <c r="E60944" s="88"/>
      <c r="F60944" s="88"/>
      <c r="G60944" s="88"/>
      <c r="H60944" s="88"/>
      <c r="I60944" s="88"/>
      <c r="J60944" s="88"/>
      <c r="K60944" s="88"/>
    </row>
    <row r="60945" spans="2:11" hidden="1" x14ac:dyDescent="0.2">
      <c r="B60945" s="88"/>
      <c r="C60945" s="88"/>
      <c r="D60945" s="88"/>
      <c r="E60945" s="88"/>
      <c r="F60945" s="88"/>
      <c r="G60945" s="88"/>
      <c r="H60945" s="88"/>
      <c r="I60945" s="88"/>
      <c r="J60945" s="88"/>
      <c r="K60945" s="88"/>
    </row>
    <row r="60946" spans="2:11" hidden="1" x14ac:dyDescent="0.2">
      <c r="B60946" s="88"/>
      <c r="C60946" s="88"/>
      <c r="D60946" s="88"/>
      <c r="E60946" s="88"/>
      <c r="F60946" s="88"/>
      <c r="G60946" s="88"/>
      <c r="H60946" s="88"/>
      <c r="I60946" s="88"/>
      <c r="J60946" s="88"/>
      <c r="K60946" s="88"/>
    </row>
    <row r="60947" spans="2:11" hidden="1" x14ac:dyDescent="0.2">
      <c r="B60947" s="88"/>
      <c r="C60947" s="88"/>
      <c r="D60947" s="88"/>
      <c r="E60947" s="88"/>
      <c r="F60947" s="88"/>
      <c r="G60947" s="88"/>
      <c r="H60947" s="88"/>
      <c r="I60947" s="88"/>
      <c r="J60947" s="88"/>
      <c r="K60947" s="88"/>
    </row>
    <row r="60948" spans="2:11" hidden="1" x14ac:dyDescent="0.2">
      <c r="B60948" s="88"/>
      <c r="C60948" s="88"/>
      <c r="D60948" s="88"/>
      <c r="E60948" s="88"/>
      <c r="F60948" s="88"/>
      <c r="G60948" s="88"/>
      <c r="H60948" s="88"/>
      <c r="I60948" s="88"/>
      <c r="J60948" s="88"/>
      <c r="K60948" s="88"/>
    </row>
    <row r="60949" spans="2:11" hidden="1" x14ac:dyDescent="0.2">
      <c r="B60949" s="88"/>
      <c r="C60949" s="88"/>
      <c r="D60949" s="88"/>
      <c r="E60949" s="88"/>
      <c r="F60949" s="88"/>
      <c r="G60949" s="88"/>
      <c r="H60949" s="88"/>
      <c r="I60949" s="88"/>
      <c r="J60949" s="88"/>
      <c r="K60949" s="88"/>
    </row>
    <row r="60950" spans="2:11" hidden="1" x14ac:dyDescent="0.2">
      <c r="B60950" s="88"/>
      <c r="C60950" s="88"/>
      <c r="D60950" s="88"/>
      <c r="E60950" s="88"/>
      <c r="F60950" s="88"/>
      <c r="G60950" s="88"/>
      <c r="H60950" s="88"/>
      <c r="I60950" s="88"/>
      <c r="J60950" s="88"/>
      <c r="K60950" s="88"/>
    </row>
    <row r="60951" spans="2:11" hidden="1" x14ac:dyDescent="0.2">
      <c r="B60951" s="88"/>
      <c r="C60951" s="88"/>
      <c r="D60951" s="88"/>
      <c r="E60951" s="88"/>
      <c r="F60951" s="88"/>
      <c r="G60951" s="88"/>
      <c r="H60951" s="88"/>
      <c r="I60951" s="88"/>
      <c r="J60951" s="88"/>
      <c r="K60951" s="88"/>
    </row>
    <row r="60952" spans="2:11" hidden="1" x14ac:dyDescent="0.2">
      <c r="B60952" s="88"/>
      <c r="C60952" s="88"/>
      <c r="D60952" s="88"/>
      <c r="E60952" s="88"/>
      <c r="F60952" s="88"/>
      <c r="G60952" s="88"/>
      <c r="H60952" s="88"/>
      <c r="I60952" s="88"/>
      <c r="J60952" s="88"/>
      <c r="K60952" s="88"/>
    </row>
    <row r="60953" spans="2:11" hidden="1" x14ac:dyDescent="0.2">
      <c r="B60953" s="88"/>
      <c r="C60953" s="88"/>
      <c r="D60953" s="88"/>
      <c r="E60953" s="88"/>
      <c r="F60953" s="88"/>
      <c r="G60953" s="88"/>
      <c r="H60953" s="88"/>
      <c r="I60953" s="88"/>
      <c r="J60953" s="88"/>
      <c r="K60953" s="88"/>
    </row>
    <row r="60954" spans="2:11" hidden="1" x14ac:dyDescent="0.2">
      <c r="B60954" s="88"/>
      <c r="C60954" s="88"/>
      <c r="D60954" s="88"/>
      <c r="E60954" s="88"/>
      <c r="F60954" s="88"/>
      <c r="G60954" s="88"/>
      <c r="H60954" s="88"/>
      <c r="I60954" s="88"/>
      <c r="J60954" s="88"/>
      <c r="K60954" s="88"/>
    </row>
    <row r="60955" spans="2:11" hidden="1" x14ac:dyDescent="0.2">
      <c r="B60955" s="88"/>
      <c r="C60955" s="88"/>
      <c r="D60955" s="88"/>
      <c r="E60955" s="88"/>
      <c r="F60955" s="88"/>
      <c r="G60955" s="88"/>
      <c r="H60955" s="88"/>
      <c r="I60955" s="88"/>
      <c r="J60955" s="88"/>
      <c r="K60955" s="88"/>
    </row>
    <row r="60956" spans="2:11" hidden="1" x14ac:dyDescent="0.2">
      <c r="B60956" s="88"/>
      <c r="C60956" s="88"/>
      <c r="D60956" s="88"/>
      <c r="E60956" s="88"/>
      <c r="F60956" s="88"/>
      <c r="G60956" s="88"/>
      <c r="H60956" s="88"/>
      <c r="I60956" s="88"/>
      <c r="J60956" s="88"/>
      <c r="K60956" s="88"/>
    </row>
    <row r="60957" spans="2:11" hidden="1" x14ac:dyDescent="0.2">
      <c r="B60957" s="88"/>
      <c r="C60957" s="88"/>
      <c r="D60957" s="88"/>
      <c r="E60957" s="88"/>
      <c r="F60957" s="88"/>
      <c r="G60957" s="88"/>
      <c r="H60957" s="88"/>
      <c r="I60957" s="88"/>
      <c r="J60957" s="88"/>
      <c r="K60957" s="88"/>
    </row>
    <row r="60958" spans="2:11" hidden="1" x14ac:dyDescent="0.2">
      <c r="B60958" s="88"/>
      <c r="C60958" s="88"/>
      <c r="D60958" s="88"/>
      <c r="E60958" s="88"/>
      <c r="F60958" s="88"/>
      <c r="G60958" s="88"/>
      <c r="H60958" s="88"/>
      <c r="I60958" s="88"/>
      <c r="J60958" s="88"/>
      <c r="K60958" s="88"/>
    </row>
    <row r="60959" spans="2:11" hidden="1" x14ac:dyDescent="0.2">
      <c r="B60959" s="88"/>
      <c r="C60959" s="88"/>
      <c r="D60959" s="88"/>
      <c r="E60959" s="88"/>
      <c r="F60959" s="88"/>
      <c r="G60959" s="88"/>
      <c r="H60959" s="88"/>
      <c r="I60959" s="88"/>
      <c r="J60959" s="88"/>
      <c r="K60959" s="88"/>
    </row>
    <row r="60960" spans="2:11" hidden="1" x14ac:dyDescent="0.2">
      <c r="B60960" s="88"/>
      <c r="C60960" s="88"/>
      <c r="D60960" s="88"/>
      <c r="E60960" s="88"/>
      <c r="F60960" s="88"/>
      <c r="G60960" s="88"/>
      <c r="H60960" s="88"/>
      <c r="I60960" s="88"/>
      <c r="J60960" s="88"/>
      <c r="K60960" s="88"/>
    </row>
    <row r="60961" spans="2:11" hidden="1" x14ac:dyDescent="0.2">
      <c r="B60961" s="88"/>
      <c r="C60961" s="88"/>
      <c r="D60961" s="88"/>
      <c r="E60961" s="88"/>
      <c r="F60961" s="88"/>
      <c r="G60961" s="88"/>
      <c r="H60961" s="88"/>
      <c r="I60961" s="88"/>
      <c r="J60961" s="88"/>
      <c r="K60961" s="88"/>
    </row>
    <row r="60962" spans="2:11" hidden="1" x14ac:dyDescent="0.2">
      <c r="B60962" s="88"/>
      <c r="C60962" s="88"/>
      <c r="D60962" s="88"/>
      <c r="E60962" s="88"/>
      <c r="F60962" s="88"/>
      <c r="G60962" s="88"/>
      <c r="H60962" s="88"/>
      <c r="I60962" s="88"/>
      <c r="J60962" s="88"/>
      <c r="K60962" s="88"/>
    </row>
    <row r="60963" spans="2:11" hidden="1" x14ac:dyDescent="0.2">
      <c r="B60963" s="88"/>
      <c r="C60963" s="88"/>
      <c r="D60963" s="88"/>
      <c r="E60963" s="88"/>
      <c r="F60963" s="88"/>
      <c r="G60963" s="88"/>
      <c r="H60963" s="88"/>
      <c r="I60963" s="88"/>
      <c r="J60963" s="88"/>
      <c r="K60963" s="88"/>
    </row>
    <row r="60964" spans="2:11" hidden="1" x14ac:dyDescent="0.2">
      <c r="B60964" s="88"/>
      <c r="C60964" s="88"/>
      <c r="D60964" s="88"/>
      <c r="E60964" s="88"/>
      <c r="F60964" s="88"/>
      <c r="G60964" s="88"/>
      <c r="H60964" s="88"/>
      <c r="I60964" s="88"/>
      <c r="J60964" s="88"/>
      <c r="K60964" s="88"/>
    </row>
    <row r="60965" spans="2:11" hidden="1" x14ac:dyDescent="0.2">
      <c r="B60965" s="88"/>
      <c r="C60965" s="88"/>
      <c r="D60965" s="88"/>
      <c r="E60965" s="88"/>
      <c r="F60965" s="88"/>
      <c r="G60965" s="88"/>
      <c r="H60965" s="88"/>
      <c r="I60965" s="88"/>
      <c r="J60965" s="88"/>
      <c r="K60965" s="88"/>
    </row>
    <row r="60966" spans="2:11" hidden="1" x14ac:dyDescent="0.2">
      <c r="B60966" s="88"/>
      <c r="C60966" s="88"/>
      <c r="D60966" s="88"/>
      <c r="E60966" s="88"/>
      <c r="F60966" s="88"/>
      <c r="G60966" s="88"/>
      <c r="H60966" s="88"/>
      <c r="I60966" s="88"/>
      <c r="J60966" s="88"/>
      <c r="K60966" s="88"/>
    </row>
    <row r="60967" spans="2:11" hidden="1" x14ac:dyDescent="0.2">
      <c r="B60967" s="88"/>
      <c r="C60967" s="88"/>
      <c r="D60967" s="88"/>
      <c r="E60967" s="88"/>
      <c r="F60967" s="88"/>
      <c r="G60967" s="88"/>
      <c r="H60967" s="88"/>
      <c r="I60967" s="88"/>
      <c r="J60967" s="88"/>
      <c r="K60967" s="88"/>
    </row>
    <row r="60968" spans="2:11" hidden="1" x14ac:dyDescent="0.2">
      <c r="B60968" s="88"/>
      <c r="C60968" s="88"/>
      <c r="D60968" s="88"/>
      <c r="E60968" s="88"/>
      <c r="F60968" s="88"/>
      <c r="G60968" s="88"/>
      <c r="H60968" s="88"/>
      <c r="I60968" s="88"/>
      <c r="J60968" s="88"/>
      <c r="K60968" s="88"/>
    </row>
    <row r="60969" spans="2:11" hidden="1" x14ac:dyDescent="0.2">
      <c r="B60969" s="88"/>
      <c r="C60969" s="88"/>
      <c r="D60969" s="88"/>
      <c r="E60969" s="88"/>
      <c r="F60969" s="88"/>
      <c r="G60969" s="88"/>
      <c r="H60969" s="88"/>
      <c r="I60969" s="88"/>
      <c r="J60969" s="88"/>
      <c r="K60969" s="88"/>
    </row>
    <row r="60970" spans="2:11" hidden="1" x14ac:dyDescent="0.2">
      <c r="B60970" s="88"/>
      <c r="C60970" s="88"/>
      <c r="D60970" s="88"/>
      <c r="E60970" s="88"/>
      <c r="F60970" s="88"/>
      <c r="G60970" s="88"/>
      <c r="H60970" s="88"/>
      <c r="I60970" s="88"/>
      <c r="J60970" s="88"/>
      <c r="K60970" s="88"/>
    </row>
    <row r="60971" spans="2:11" hidden="1" x14ac:dyDescent="0.2">
      <c r="B60971" s="88"/>
      <c r="C60971" s="88"/>
      <c r="D60971" s="88"/>
      <c r="E60971" s="88"/>
      <c r="F60971" s="88"/>
      <c r="G60971" s="88"/>
      <c r="H60971" s="88"/>
      <c r="I60971" s="88"/>
      <c r="J60971" s="88"/>
      <c r="K60971" s="88"/>
    </row>
    <row r="60972" spans="2:11" hidden="1" x14ac:dyDescent="0.2">
      <c r="B60972" s="88"/>
      <c r="C60972" s="88"/>
      <c r="D60972" s="88"/>
      <c r="E60972" s="88"/>
      <c r="F60972" s="88"/>
      <c r="G60972" s="88"/>
      <c r="H60972" s="88"/>
      <c r="I60972" s="88"/>
      <c r="J60972" s="88"/>
      <c r="K60972" s="88"/>
    </row>
    <row r="60973" spans="2:11" hidden="1" x14ac:dyDescent="0.2">
      <c r="B60973" s="88"/>
      <c r="C60973" s="88"/>
      <c r="D60973" s="88"/>
      <c r="E60973" s="88"/>
      <c r="F60973" s="88"/>
      <c r="G60973" s="88"/>
      <c r="H60973" s="88"/>
      <c r="I60973" s="88"/>
      <c r="J60973" s="88"/>
      <c r="K60973" s="88"/>
    </row>
    <row r="60974" spans="2:11" hidden="1" x14ac:dyDescent="0.2">
      <c r="B60974" s="88"/>
      <c r="C60974" s="88"/>
      <c r="D60974" s="88"/>
      <c r="E60974" s="88"/>
      <c r="F60974" s="88"/>
      <c r="G60974" s="88"/>
      <c r="H60974" s="88"/>
      <c r="I60974" s="88"/>
      <c r="J60974" s="88"/>
      <c r="K60974" s="88"/>
    </row>
    <row r="60975" spans="2:11" hidden="1" x14ac:dyDescent="0.2">
      <c r="B60975" s="88"/>
      <c r="C60975" s="88"/>
      <c r="D60975" s="88"/>
      <c r="E60975" s="88"/>
      <c r="F60975" s="88"/>
      <c r="G60975" s="88"/>
      <c r="H60975" s="88"/>
      <c r="I60975" s="88"/>
      <c r="J60975" s="88"/>
      <c r="K60975" s="88"/>
    </row>
    <row r="60976" spans="2:11" hidden="1" x14ac:dyDescent="0.2">
      <c r="B60976" s="88"/>
      <c r="C60976" s="88"/>
      <c r="D60976" s="88"/>
      <c r="E60976" s="88"/>
      <c r="F60976" s="88"/>
      <c r="G60976" s="88"/>
      <c r="H60976" s="88"/>
      <c r="I60976" s="88"/>
      <c r="J60976" s="88"/>
      <c r="K60976" s="88"/>
    </row>
    <row r="60977" spans="2:11" hidden="1" x14ac:dyDescent="0.2">
      <c r="B60977" s="88"/>
      <c r="C60977" s="88"/>
      <c r="D60977" s="88"/>
      <c r="E60977" s="88"/>
      <c r="F60977" s="88"/>
      <c r="G60977" s="88"/>
      <c r="H60977" s="88"/>
      <c r="I60977" s="88"/>
      <c r="J60977" s="88"/>
      <c r="K60977" s="88"/>
    </row>
    <row r="60978" spans="2:11" hidden="1" x14ac:dyDescent="0.2">
      <c r="B60978" s="88"/>
      <c r="C60978" s="88"/>
      <c r="D60978" s="88"/>
      <c r="E60978" s="88"/>
      <c r="F60978" s="88"/>
      <c r="G60978" s="88"/>
      <c r="H60978" s="88"/>
      <c r="I60978" s="88"/>
      <c r="J60978" s="88"/>
      <c r="K60978" s="88"/>
    </row>
    <row r="60979" spans="2:11" hidden="1" x14ac:dyDescent="0.2">
      <c r="B60979" s="88"/>
      <c r="C60979" s="88"/>
      <c r="D60979" s="88"/>
      <c r="E60979" s="88"/>
      <c r="F60979" s="88"/>
      <c r="G60979" s="88"/>
      <c r="H60979" s="88"/>
      <c r="I60979" s="88"/>
      <c r="J60979" s="88"/>
      <c r="K60979" s="88"/>
    </row>
    <row r="60980" spans="2:11" hidden="1" x14ac:dyDescent="0.2">
      <c r="B60980" s="88"/>
      <c r="C60980" s="88"/>
      <c r="D60980" s="88"/>
      <c r="E60980" s="88"/>
      <c r="F60980" s="88"/>
      <c r="G60980" s="88"/>
      <c r="H60980" s="88"/>
      <c r="I60980" s="88"/>
      <c r="J60980" s="88"/>
      <c r="K60980" s="88"/>
    </row>
    <row r="60981" spans="2:11" hidden="1" x14ac:dyDescent="0.2">
      <c r="B60981" s="88"/>
      <c r="C60981" s="88"/>
      <c r="D60981" s="88"/>
      <c r="E60981" s="88"/>
      <c r="F60981" s="88"/>
      <c r="G60981" s="88"/>
      <c r="H60981" s="88"/>
      <c r="I60981" s="88"/>
      <c r="J60981" s="88"/>
      <c r="K60981" s="88"/>
    </row>
    <row r="60982" spans="2:11" hidden="1" x14ac:dyDescent="0.2">
      <c r="B60982" s="88"/>
      <c r="C60982" s="88"/>
      <c r="D60982" s="88"/>
      <c r="E60982" s="88"/>
      <c r="F60982" s="88"/>
      <c r="G60982" s="88"/>
      <c r="H60982" s="88"/>
      <c r="I60982" s="88"/>
      <c r="J60982" s="88"/>
      <c r="K60982" s="88"/>
    </row>
    <row r="60983" spans="2:11" hidden="1" x14ac:dyDescent="0.2">
      <c r="B60983" s="88"/>
      <c r="C60983" s="88"/>
      <c r="D60983" s="88"/>
      <c r="E60983" s="88"/>
      <c r="F60983" s="88"/>
      <c r="G60983" s="88"/>
      <c r="H60983" s="88"/>
      <c r="I60983" s="88"/>
      <c r="J60983" s="88"/>
      <c r="K60983" s="88"/>
    </row>
    <row r="60984" spans="2:11" hidden="1" x14ac:dyDescent="0.2">
      <c r="B60984" s="88"/>
      <c r="C60984" s="88"/>
      <c r="D60984" s="88"/>
      <c r="E60984" s="88"/>
      <c r="F60984" s="88"/>
      <c r="G60984" s="88"/>
      <c r="H60984" s="88"/>
      <c r="I60984" s="88"/>
      <c r="J60984" s="88"/>
      <c r="K60984" s="88"/>
    </row>
    <row r="60985" spans="2:11" hidden="1" x14ac:dyDescent="0.2">
      <c r="B60985" s="88"/>
      <c r="C60985" s="88"/>
      <c r="D60985" s="88"/>
      <c r="E60985" s="88"/>
      <c r="F60985" s="88"/>
      <c r="G60985" s="88"/>
      <c r="H60985" s="88"/>
      <c r="I60985" s="88"/>
      <c r="J60985" s="88"/>
      <c r="K60985" s="88"/>
    </row>
    <row r="60986" spans="2:11" hidden="1" x14ac:dyDescent="0.2">
      <c r="B60986" s="88"/>
      <c r="C60986" s="88"/>
      <c r="D60986" s="88"/>
      <c r="E60986" s="88"/>
      <c r="F60986" s="88"/>
      <c r="G60986" s="88"/>
      <c r="H60986" s="88"/>
      <c r="I60986" s="88"/>
      <c r="J60986" s="88"/>
      <c r="K60986" s="88"/>
    </row>
    <row r="60987" spans="2:11" hidden="1" x14ac:dyDescent="0.2">
      <c r="B60987" s="88"/>
      <c r="C60987" s="88"/>
      <c r="D60987" s="88"/>
      <c r="E60987" s="88"/>
      <c r="F60987" s="88"/>
      <c r="G60987" s="88"/>
      <c r="H60987" s="88"/>
      <c r="I60987" s="88"/>
      <c r="J60987" s="88"/>
      <c r="K60987" s="88"/>
    </row>
    <row r="60988" spans="2:11" hidden="1" x14ac:dyDescent="0.2">
      <c r="B60988" s="88"/>
      <c r="C60988" s="88"/>
      <c r="D60988" s="88"/>
      <c r="E60988" s="88"/>
      <c r="F60988" s="88"/>
      <c r="G60988" s="88"/>
      <c r="H60988" s="88"/>
      <c r="I60988" s="88"/>
      <c r="J60988" s="88"/>
      <c r="K60988" s="88"/>
    </row>
    <row r="60989" spans="2:11" hidden="1" x14ac:dyDescent="0.2">
      <c r="B60989" s="88"/>
      <c r="C60989" s="88"/>
      <c r="D60989" s="88"/>
      <c r="E60989" s="88"/>
      <c r="F60989" s="88"/>
      <c r="G60989" s="88"/>
      <c r="H60989" s="88"/>
      <c r="I60989" s="88"/>
      <c r="J60989" s="88"/>
      <c r="K60989" s="88"/>
    </row>
    <row r="60990" spans="2:11" hidden="1" x14ac:dyDescent="0.2">
      <c r="B60990" s="88"/>
      <c r="C60990" s="88"/>
      <c r="D60990" s="88"/>
      <c r="E60990" s="88"/>
      <c r="F60990" s="88"/>
      <c r="G60990" s="88"/>
      <c r="H60990" s="88"/>
      <c r="I60990" s="88"/>
      <c r="J60990" s="88"/>
      <c r="K60990" s="88"/>
    </row>
    <row r="60991" spans="2:11" hidden="1" x14ac:dyDescent="0.2">
      <c r="B60991" s="88"/>
      <c r="C60991" s="88"/>
      <c r="D60991" s="88"/>
      <c r="E60991" s="88"/>
      <c r="F60991" s="88"/>
      <c r="G60991" s="88"/>
      <c r="H60991" s="88"/>
      <c r="I60991" s="88"/>
      <c r="J60991" s="88"/>
      <c r="K60991" s="88"/>
    </row>
    <row r="60992" spans="2:11" hidden="1" x14ac:dyDescent="0.2">
      <c r="B60992" s="88"/>
      <c r="C60992" s="88"/>
      <c r="D60992" s="88"/>
      <c r="E60992" s="88"/>
      <c r="F60992" s="88"/>
      <c r="G60992" s="88"/>
      <c r="H60992" s="88"/>
      <c r="I60992" s="88"/>
      <c r="J60992" s="88"/>
      <c r="K60992" s="88"/>
    </row>
    <row r="60993" spans="2:11" hidden="1" x14ac:dyDescent="0.2">
      <c r="B60993" s="88"/>
      <c r="C60993" s="88"/>
      <c r="D60993" s="88"/>
      <c r="E60993" s="88"/>
      <c r="F60993" s="88"/>
      <c r="G60993" s="88"/>
      <c r="H60993" s="88"/>
      <c r="I60993" s="88"/>
      <c r="J60993" s="88"/>
      <c r="K60993" s="88"/>
    </row>
    <row r="60994" spans="2:11" hidden="1" x14ac:dyDescent="0.2">
      <c r="B60994" s="88"/>
      <c r="C60994" s="88"/>
      <c r="D60994" s="88"/>
      <c r="E60994" s="88"/>
      <c r="F60994" s="88"/>
      <c r="G60994" s="88"/>
      <c r="H60994" s="88"/>
      <c r="I60994" s="88"/>
      <c r="J60994" s="88"/>
      <c r="K60994" s="88"/>
    </row>
    <row r="60995" spans="2:11" hidden="1" x14ac:dyDescent="0.2">
      <c r="B60995" s="88"/>
      <c r="C60995" s="88"/>
      <c r="D60995" s="88"/>
      <c r="E60995" s="88"/>
      <c r="F60995" s="88"/>
      <c r="G60995" s="88"/>
      <c r="H60995" s="88"/>
      <c r="I60995" s="88"/>
      <c r="J60995" s="88"/>
      <c r="K60995" s="88"/>
    </row>
    <row r="60996" spans="2:11" hidden="1" x14ac:dyDescent="0.2">
      <c r="B60996" s="88"/>
      <c r="C60996" s="88"/>
      <c r="D60996" s="88"/>
      <c r="E60996" s="88"/>
      <c r="F60996" s="88"/>
      <c r="G60996" s="88"/>
      <c r="H60996" s="88"/>
      <c r="I60996" s="88"/>
      <c r="J60996" s="88"/>
      <c r="K60996" s="88"/>
    </row>
    <row r="60997" spans="2:11" hidden="1" x14ac:dyDescent="0.2">
      <c r="B60997" s="88"/>
      <c r="C60997" s="88"/>
      <c r="D60997" s="88"/>
      <c r="E60997" s="88"/>
      <c r="F60997" s="88"/>
      <c r="G60997" s="88"/>
      <c r="H60997" s="88"/>
      <c r="I60997" s="88"/>
      <c r="J60997" s="88"/>
      <c r="K60997" s="88"/>
    </row>
    <row r="60998" spans="2:11" hidden="1" x14ac:dyDescent="0.2">
      <c r="B60998" s="88"/>
      <c r="C60998" s="88"/>
      <c r="D60998" s="88"/>
      <c r="E60998" s="88"/>
      <c r="F60998" s="88"/>
      <c r="G60998" s="88"/>
      <c r="H60998" s="88"/>
      <c r="I60998" s="88"/>
      <c r="J60998" s="88"/>
      <c r="K60998" s="88"/>
    </row>
    <row r="60999" spans="2:11" hidden="1" x14ac:dyDescent="0.2">
      <c r="B60999" s="88"/>
      <c r="C60999" s="88"/>
      <c r="D60999" s="88"/>
      <c r="E60999" s="88"/>
      <c r="F60999" s="88"/>
      <c r="G60999" s="88"/>
      <c r="H60999" s="88"/>
      <c r="I60999" s="88"/>
      <c r="J60999" s="88"/>
      <c r="K60999" s="88"/>
    </row>
    <row r="61000" spans="2:11" hidden="1" x14ac:dyDescent="0.2">
      <c r="B61000" s="88"/>
      <c r="C61000" s="88"/>
      <c r="D61000" s="88"/>
      <c r="E61000" s="88"/>
      <c r="F61000" s="88"/>
      <c r="G61000" s="88"/>
      <c r="H61000" s="88"/>
      <c r="I61000" s="88"/>
      <c r="J61000" s="88"/>
      <c r="K61000" s="88"/>
    </row>
    <row r="61001" spans="2:11" hidden="1" x14ac:dyDescent="0.2">
      <c r="B61001" s="88"/>
      <c r="C61001" s="88"/>
      <c r="D61001" s="88"/>
      <c r="E61001" s="88"/>
      <c r="F61001" s="88"/>
      <c r="G61001" s="88"/>
      <c r="H61001" s="88"/>
      <c r="I61001" s="88"/>
      <c r="J61001" s="88"/>
      <c r="K61001" s="88"/>
    </row>
    <row r="61002" spans="2:11" hidden="1" x14ac:dyDescent="0.2">
      <c r="B61002" s="88"/>
      <c r="C61002" s="88"/>
      <c r="D61002" s="88"/>
      <c r="E61002" s="88"/>
      <c r="F61002" s="88"/>
      <c r="G61002" s="88"/>
      <c r="H61002" s="88"/>
      <c r="I61002" s="88"/>
      <c r="J61002" s="88"/>
      <c r="K61002" s="88"/>
    </row>
    <row r="61003" spans="2:11" hidden="1" x14ac:dyDescent="0.2">
      <c r="B61003" s="88"/>
      <c r="C61003" s="88"/>
      <c r="D61003" s="88"/>
      <c r="E61003" s="88"/>
      <c r="F61003" s="88"/>
      <c r="G61003" s="88"/>
      <c r="H61003" s="88"/>
      <c r="I61003" s="88"/>
      <c r="J61003" s="88"/>
      <c r="K61003" s="88"/>
    </row>
    <row r="61004" spans="2:11" hidden="1" x14ac:dyDescent="0.2">
      <c r="B61004" s="88"/>
      <c r="C61004" s="88"/>
      <c r="D61004" s="88"/>
      <c r="E61004" s="88"/>
      <c r="F61004" s="88"/>
      <c r="G61004" s="88"/>
      <c r="H61004" s="88"/>
      <c r="I61004" s="88"/>
      <c r="J61004" s="88"/>
      <c r="K61004" s="88"/>
    </row>
    <row r="61005" spans="2:11" hidden="1" x14ac:dyDescent="0.2">
      <c r="B61005" s="88"/>
      <c r="C61005" s="88"/>
      <c r="D61005" s="88"/>
      <c r="E61005" s="88"/>
      <c r="F61005" s="88"/>
      <c r="G61005" s="88"/>
      <c r="H61005" s="88"/>
      <c r="I61005" s="88"/>
      <c r="J61005" s="88"/>
      <c r="K61005" s="88"/>
    </row>
    <row r="61006" spans="2:11" hidden="1" x14ac:dyDescent="0.2">
      <c r="B61006" s="88"/>
      <c r="C61006" s="88"/>
      <c r="D61006" s="88"/>
      <c r="E61006" s="88"/>
      <c r="F61006" s="88"/>
      <c r="G61006" s="88"/>
      <c r="H61006" s="88"/>
      <c r="I61006" s="88"/>
      <c r="J61006" s="88"/>
      <c r="K61006" s="88"/>
    </row>
    <row r="61007" spans="2:11" hidden="1" x14ac:dyDescent="0.2">
      <c r="B61007" s="88"/>
      <c r="C61007" s="88"/>
      <c r="D61007" s="88"/>
      <c r="E61007" s="88"/>
      <c r="F61007" s="88"/>
      <c r="G61007" s="88"/>
      <c r="H61007" s="88"/>
      <c r="I61007" s="88"/>
      <c r="J61007" s="88"/>
      <c r="K61007" s="88"/>
    </row>
    <row r="61008" spans="2:11" hidden="1" x14ac:dyDescent="0.2">
      <c r="B61008" s="88"/>
      <c r="C61008" s="88"/>
      <c r="D61008" s="88"/>
      <c r="E61008" s="88"/>
      <c r="F61008" s="88"/>
      <c r="G61008" s="88"/>
      <c r="H61008" s="88"/>
      <c r="I61008" s="88"/>
      <c r="J61008" s="88"/>
      <c r="K61008" s="88"/>
    </row>
    <row r="61009" spans="2:11" hidden="1" x14ac:dyDescent="0.2">
      <c r="B61009" s="88"/>
      <c r="C61009" s="88"/>
      <c r="D61009" s="88"/>
      <c r="E61009" s="88"/>
      <c r="F61009" s="88"/>
      <c r="G61009" s="88"/>
      <c r="H61009" s="88"/>
      <c r="I61009" s="88"/>
      <c r="J61009" s="88"/>
      <c r="K61009" s="88"/>
    </row>
    <row r="61010" spans="2:11" hidden="1" x14ac:dyDescent="0.2">
      <c r="B61010" s="88"/>
      <c r="C61010" s="88"/>
      <c r="D61010" s="88"/>
      <c r="E61010" s="88"/>
      <c r="F61010" s="88"/>
      <c r="G61010" s="88"/>
      <c r="H61010" s="88"/>
      <c r="I61010" s="88"/>
      <c r="J61010" s="88"/>
      <c r="K61010" s="88"/>
    </row>
    <row r="61011" spans="2:11" hidden="1" x14ac:dyDescent="0.2">
      <c r="B61011" s="88"/>
      <c r="C61011" s="88"/>
      <c r="D61011" s="88"/>
      <c r="E61011" s="88"/>
      <c r="F61011" s="88"/>
      <c r="G61011" s="88"/>
      <c r="H61011" s="88"/>
      <c r="I61011" s="88"/>
      <c r="J61011" s="88"/>
      <c r="K61011" s="88"/>
    </row>
    <row r="61012" spans="2:11" hidden="1" x14ac:dyDescent="0.2">
      <c r="B61012" s="88"/>
      <c r="C61012" s="88"/>
      <c r="D61012" s="88"/>
      <c r="E61012" s="88"/>
      <c r="F61012" s="88"/>
      <c r="G61012" s="88"/>
      <c r="H61012" s="88"/>
      <c r="I61012" s="88"/>
      <c r="J61012" s="88"/>
      <c r="K61012" s="88"/>
    </row>
    <row r="61013" spans="2:11" hidden="1" x14ac:dyDescent="0.2">
      <c r="B61013" s="88"/>
      <c r="C61013" s="88"/>
      <c r="D61013" s="88"/>
      <c r="E61013" s="88"/>
      <c r="F61013" s="88"/>
      <c r="G61013" s="88"/>
      <c r="H61013" s="88"/>
      <c r="I61013" s="88"/>
      <c r="J61013" s="88"/>
      <c r="K61013" s="88"/>
    </row>
    <row r="61014" spans="2:11" hidden="1" x14ac:dyDescent="0.2">
      <c r="B61014" s="88"/>
      <c r="C61014" s="88"/>
      <c r="D61014" s="88"/>
      <c r="E61014" s="88"/>
      <c r="F61014" s="88"/>
      <c r="G61014" s="88"/>
      <c r="H61014" s="88"/>
      <c r="I61014" s="88"/>
      <c r="J61014" s="88"/>
      <c r="K61014" s="88"/>
    </row>
    <row r="61015" spans="2:11" hidden="1" x14ac:dyDescent="0.2">
      <c r="B61015" s="88"/>
      <c r="C61015" s="88"/>
      <c r="D61015" s="88"/>
      <c r="E61015" s="88"/>
      <c r="F61015" s="88"/>
      <c r="G61015" s="88"/>
      <c r="H61015" s="88"/>
      <c r="I61015" s="88"/>
      <c r="J61015" s="88"/>
      <c r="K61015" s="88"/>
    </row>
    <row r="61016" spans="2:11" hidden="1" x14ac:dyDescent="0.2">
      <c r="B61016" s="88"/>
      <c r="C61016" s="88"/>
      <c r="D61016" s="88"/>
      <c r="E61016" s="88"/>
      <c r="F61016" s="88"/>
      <c r="G61016" s="88"/>
      <c r="H61016" s="88"/>
      <c r="I61016" s="88"/>
      <c r="J61016" s="88"/>
      <c r="K61016" s="88"/>
    </row>
    <row r="61017" spans="2:11" hidden="1" x14ac:dyDescent="0.2">
      <c r="B61017" s="88"/>
      <c r="C61017" s="88"/>
      <c r="D61017" s="88"/>
      <c r="E61017" s="88"/>
      <c r="F61017" s="88"/>
      <c r="G61017" s="88"/>
      <c r="H61017" s="88"/>
      <c r="I61017" s="88"/>
      <c r="J61017" s="88"/>
      <c r="K61017" s="88"/>
    </row>
    <row r="61018" spans="2:11" hidden="1" x14ac:dyDescent="0.2">
      <c r="B61018" s="88"/>
      <c r="C61018" s="88"/>
      <c r="D61018" s="88"/>
      <c r="E61018" s="88"/>
      <c r="F61018" s="88"/>
      <c r="G61018" s="88"/>
      <c r="H61018" s="88"/>
      <c r="I61018" s="88"/>
      <c r="J61018" s="88"/>
      <c r="K61018" s="88"/>
    </row>
    <row r="61019" spans="2:11" hidden="1" x14ac:dyDescent="0.2">
      <c r="B61019" s="88"/>
      <c r="C61019" s="88"/>
      <c r="D61019" s="88"/>
      <c r="E61019" s="88"/>
      <c r="F61019" s="88"/>
      <c r="G61019" s="88"/>
      <c r="H61019" s="88"/>
      <c r="I61019" s="88"/>
      <c r="J61019" s="88"/>
      <c r="K61019" s="88"/>
    </row>
    <row r="61020" spans="2:11" hidden="1" x14ac:dyDescent="0.2">
      <c r="B61020" s="88"/>
      <c r="C61020" s="88"/>
      <c r="D61020" s="88"/>
      <c r="E61020" s="88"/>
      <c r="F61020" s="88"/>
      <c r="G61020" s="88"/>
      <c r="H61020" s="88"/>
      <c r="I61020" s="88"/>
      <c r="J61020" s="88"/>
      <c r="K61020" s="88"/>
    </row>
    <row r="61021" spans="2:11" hidden="1" x14ac:dyDescent="0.2">
      <c r="B61021" s="88"/>
      <c r="C61021" s="88"/>
      <c r="D61021" s="88"/>
      <c r="E61021" s="88"/>
      <c r="F61021" s="88"/>
      <c r="G61021" s="88"/>
      <c r="H61021" s="88"/>
      <c r="I61021" s="88"/>
      <c r="J61021" s="88"/>
      <c r="K61021" s="88"/>
    </row>
    <row r="61022" spans="2:11" hidden="1" x14ac:dyDescent="0.2">
      <c r="B61022" s="88"/>
      <c r="C61022" s="88"/>
      <c r="D61022" s="88"/>
      <c r="E61022" s="88"/>
      <c r="F61022" s="88"/>
      <c r="G61022" s="88"/>
      <c r="H61022" s="88"/>
      <c r="I61022" s="88"/>
      <c r="J61022" s="88"/>
      <c r="K61022" s="88"/>
    </row>
    <row r="61023" spans="2:11" hidden="1" x14ac:dyDescent="0.2">
      <c r="B61023" s="88"/>
      <c r="C61023" s="88"/>
      <c r="D61023" s="88"/>
      <c r="E61023" s="88"/>
      <c r="F61023" s="88"/>
      <c r="G61023" s="88"/>
      <c r="H61023" s="88"/>
      <c r="I61023" s="88"/>
      <c r="J61023" s="88"/>
      <c r="K61023" s="88"/>
    </row>
    <row r="61024" spans="2:11" hidden="1" x14ac:dyDescent="0.2">
      <c r="B61024" s="88"/>
      <c r="C61024" s="88"/>
      <c r="D61024" s="88"/>
      <c r="E61024" s="88"/>
      <c r="F61024" s="88"/>
      <c r="G61024" s="88"/>
      <c r="H61024" s="88"/>
      <c r="I61024" s="88"/>
      <c r="J61024" s="88"/>
      <c r="K61024" s="88"/>
    </row>
    <row r="61025" spans="2:11" hidden="1" x14ac:dyDescent="0.2">
      <c r="B61025" s="88"/>
      <c r="C61025" s="88"/>
      <c r="D61025" s="88"/>
      <c r="E61025" s="88"/>
      <c r="F61025" s="88"/>
      <c r="G61025" s="88"/>
      <c r="H61025" s="88"/>
      <c r="I61025" s="88"/>
      <c r="J61025" s="88"/>
      <c r="K61025" s="88"/>
    </row>
    <row r="61026" spans="2:11" hidden="1" x14ac:dyDescent="0.2">
      <c r="B61026" s="88"/>
      <c r="C61026" s="88"/>
      <c r="D61026" s="88"/>
      <c r="E61026" s="88"/>
      <c r="F61026" s="88"/>
      <c r="G61026" s="88"/>
      <c r="H61026" s="88"/>
      <c r="I61026" s="88"/>
      <c r="J61026" s="88"/>
      <c r="K61026" s="88"/>
    </row>
    <row r="61027" spans="2:11" hidden="1" x14ac:dyDescent="0.2">
      <c r="B61027" s="88"/>
      <c r="C61027" s="88"/>
      <c r="D61027" s="88"/>
      <c r="E61027" s="88"/>
      <c r="F61027" s="88"/>
      <c r="G61027" s="88"/>
      <c r="H61027" s="88"/>
      <c r="I61027" s="88"/>
      <c r="J61027" s="88"/>
      <c r="K61027" s="88"/>
    </row>
    <row r="61028" spans="2:11" hidden="1" x14ac:dyDescent="0.2">
      <c r="B61028" s="88"/>
      <c r="C61028" s="88"/>
      <c r="D61028" s="88"/>
      <c r="E61028" s="88"/>
      <c r="F61028" s="88"/>
      <c r="G61028" s="88"/>
      <c r="H61028" s="88"/>
      <c r="I61028" s="88"/>
      <c r="J61028" s="88"/>
      <c r="K61028" s="88"/>
    </row>
    <row r="61029" spans="2:11" hidden="1" x14ac:dyDescent="0.2">
      <c r="B61029" s="88"/>
      <c r="C61029" s="88"/>
      <c r="D61029" s="88"/>
      <c r="E61029" s="88"/>
      <c r="F61029" s="88"/>
      <c r="G61029" s="88"/>
      <c r="H61029" s="88"/>
      <c r="I61029" s="88"/>
      <c r="J61029" s="88"/>
      <c r="K61029" s="88"/>
    </row>
    <row r="61030" spans="2:11" hidden="1" x14ac:dyDescent="0.2">
      <c r="B61030" s="88"/>
      <c r="C61030" s="88"/>
      <c r="D61030" s="88"/>
      <c r="E61030" s="88"/>
      <c r="F61030" s="88"/>
      <c r="G61030" s="88"/>
      <c r="H61030" s="88"/>
      <c r="I61030" s="88"/>
      <c r="J61030" s="88"/>
      <c r="K61030" s="88"/>
    </row>
    <row r="61031" spans="2:11" hidden="1" x14ac:dyDescent="0.2">
      <c r="B61031" s="88"/>
      <c r="C61031" s="88"/>
      <c r="D61031" s="88"/>
      <c r="E61031" s="88"/>
      <c r="F61031" s="88"/>
      <c r="G61031" s="88"/>
      <c r="H61031" s="88"/>
      <c r="I61031" s="88"/>
      <c r="J61031" s="88"/>
      <c r="K61031" s="88"/>
    </row>
    <row r="61032" spans="2:11" hidden="1" x14ac:dyDescent="0.2">
      <c r="B61032" s="88"/>
      <c r="C61032" s="88"/>
      <c r="D61032" s="88"/>
      <c r="E61032" s="88"/>
      <c r="F61032" s="88"/>
      <c r="G61032" s="88"/>
      <c r="H61032" s="88"/>
      <c r="I61032" s="88"/>
      <c r="J61032" s="88"/>
      <c r="K61032" s="88"/>
    </row>
    <row r="61033" spans="2:11" hidden="1" x14ac:dyDescent="0.2">
      <c r="B61033" s="88"/>
      <c r="C61033" s="88"/>
      <c r="D61033" s="88"/>
      <c r="E61033" s="88"/>
      <c r="F61033" s="88"/>
      <c r="G61033" s="88"/>
      <c r="H61033" s="88"/>
      <c r="I61033" s="88"/>
      <c r="J61033" s="88"/>
      <c r="K61033" s="88"/>
    </row>
    <row r="61034" spans="2:11" hidden="1" x14ac:dyDescent="0.2">
      <c r="B61034" s="88"/>
      <c r="C61034" s="88"/>
      <c r="D61034" s="88"/>
      <c r="E61034" s="88"/>
      <c r="F61034" s="88"/>
      <c r="G61034" s="88"/>
      <c r="H61034" s="88"/>
      <c r="I61034" s="88"/>
      <c r="J61034" s="88"/>
      <c r="K61034" s="88"/>
    </row>
    <row r="61035" spans="2:11" hidden="1" x14ac:dyDescent="0.2">
      <c r="B61035" s="88"/>
      <c r="C61035" s="88"/>
      <c r="D61035" s="88"/>
      <c r="E61035" s="88"/>
      <c r="F61035" s="88"/>
      <c r="G61035" s="88"/>
      <c r="H61035" s="88"/>
      <c r="I61035" s="88"/>
      <c r="J61035" s="88"/>
      <c r="K61035" s="88"/>
    </row>
    <row r="61036" spans="2:11" hidden="1" x14ac:dyDescent="0.2">
      <c r="B61036" s="88"/>
      <c r="C61036" s="88"/>
      <c r="D61036" s="88"/>
      <c r="E61036" s="88"/>
      <c r="F61036" s="88"/>
      <c r="G61036" s="88"/>
      <c r="H61036" s="88"/>
      <c r="I61036" s="88"/>
      <c r="J61036" s="88"/>
      <c r="K61036" s="88"/>
    </row>
    <row r="61037" spans="2:11" hidden="1" x14ac:dyDescent="0.2">
      <c r="B61037" s="88"/>
      <c r="C61037" s="88"/>
      <c r="D61037" s="88"/>
      <c r="E61037" s="88"/>
      <c r="F61037" s="88"/>
      <c r="G61037" s="88"/>
      <c r="H61037" s="88"/>
      <c r="I61037" s="88"/>
      <c r="J61037" s="88"/>
      <c r="K61037" s="88"/>
    </row>
    <row r="61038" spans="2:11" hidden="1" x14ac:dyDescent="0.2">
      <c r="B61038" s="88"/>
      <c r="C61038" s="88"/>
      <c r="D61038" s="88"/>
      <c r="E61038" s="88"/>
      <c r="F61038" s="88"/>
      <c r="G61038" s="88"/>
      <c r="H61038" s="88"/>
      <c r="I61038" s="88"/>
      <c r="J61038" s="88"/>
      <c r="K61038" s="88"/>
    </row>
    <row r="61039" spans="2:11" hidden="1" x14ac:dyDescent="0.2">
      <c r="B61039" s="88"/>
      <c r="C61039" s="88"/>
      <c r="D61039" s="88"/>
      <c r="E61039" s="88"/>
      <c r="F61039" s="88"/>
      <c r="G61039" s="88"/>
      <c r="H61039" s="88"/>
      <c r="I61039" s="88"/>
      <c r="J61039" s="88"/>
      <c r="K61039" s="88"/>
    </row>
    <row r="61040" spans="2:11" hidden="1" x14ac:dyDescent="0.2">
      <c r="B61040" s="88"/>
      <c r="C61040" s="88"/>
      <c r="D61040" s="88"/>
      <c r="E61040" s="88"/>
      <c r="F61040" s="88"/>
      <c r="G61040" s="88"/>
      <c r="H61040" s="88"/>
      <c r="I61040" s="88"/>
      <c r="J61040" s="88"/>
      <c r="K61040" s="88"/>
    </row>
    <row r="61041" spans="2:11" hidden="1" x14ac:dyDescent="0.2">
      <c r="B61041" s="88"/>
      <c r="C61041" s="88"/>
      <c r="D61041" s="88"/>
      <c r="E61041" s="88"/>
      <c r="F61041" s="88"/>
      <c r="G61041" s="88"/>
      <c r="H61041" s="88"/>
      <c r="I61041" s="88"/>
      <c r="J61041" s="88"/>
      <c r="K61041" s="88"/>
    </row>
    <row r="61042" spans="2:11" hidden="1" x14ac:dyDescent="0.2">
      <c r="B61042" s="88"/>
      <c r="C61042" s="88"/>
      <c r="D61042" s="88"/>
      <c r="E61042" s="88"/>
      <c r="F61042" s="88"/>
      <c r="G61042" s="88"/>
      <c r="H61042" s="88"/>
      <c r="I61042" s="88"/>
      <c r="J61042" s="88"/>
      <c r="K61042" s="88"/>
    </row>
    <row r="61043" spans="2:11" hidden="1" x14ac:dyDescent="0.2">
      <c r="B61043" s="88"/>
      <c r="C61043" s="88"/>
      <c r="D61043" s="88"/>
      <c r="E61043" s="88"/>
      <c r="F61043" s="88"/>
      <c r="G61043" s="88"/>
      <c r="H61043" s="88"/>
      <c r="I61043" s="88"/>
      <c r="J61043" s="88"/>
      <c r="K61043" s="88"/>
    </row>
    <row r="61044" spans="2:11" hidden="1" x14ac:dyDescent="0.2">
      <c r="B61044" s="88"/>
      <c r="C61044" s="88"/>
      <c r="D61044" s="88"/>
      <c r="E61044" s="88"/>
      <c r="F61044" s="88"/>
      <c r="G61044" s="88"/>
      <c r="H61044" s="88"/>
      <c r="I61044" s="88"/>
      <c r="J61044" s="88"/>
      <c r="K61044" s="88"/>
    </row>
    <row r="61045" spans="2:11" hidden="1" x14ac:dyDescent="0.2">
      <c r="B61045" s="88"/>
      <c r="C61045" s="88"/>
      <c r="D61045" s="88"/>
      <c r="E61045" s="88"/>
      <c r="F61045" s="88"/>
      <c r="G61045" s="88"/>
      <c r="H61045" s="88"/>
      <c r="I61045" s="88"/>
      <c r="J61045" s="88"/>
      <c r="K61045" s="88"/>
    </row>
    <row r="61046" spans="2:11" hidden="1" x14ac:dyDescent="0.2">
      <c r="B61046" s="88"/>
      <c r="C61046" s="88"/>
      <c r="D61046" s="88"/>
      <c r="E61046" s="88"/>
      <c r="F61046" s="88"/>
      <c r="G61046" s="88"/>
      <c r="H61046" s="88"/>
      <c r="I61046" s="88"/>
      <c r="J61046" s="88"/>
      <c r="K61046" s="88"/>
    </row>
    <row r="61047" spans="2:11" hidden="1" x14ac:dyDescent="0.2">
      <c r="B61047" s="88"/>
      <c r="C61047" s="88"/>
      <c r="D61047" s="88"/>
      <c r="E61047" s="88"/>
      <c r="F61047" s="88"/>
      <c r="G61047" s="88"/>
      <c r="H61047" s="88"/>
      <c r="I61047" s="88"/>
      <c r="J61047" s="88"/>
      <c r="K61047" s="88"/>
    </row>
    <row r="61048" spans="2:11" hidden="1" x14ac:dyDescent="0.2">
      <c r="B61048" s="88"/>
      <c r="C61048" s="88"/>
      <c r="D61048" s="88"/>
      <c r="E61048" s="88"/>
      <c r="F61048" s="88"/>
      <c r="G61048" s="88"/>
      <c r="H61048" s="88"/>
      <c r="I61048" s="88"/>
      <c r="J61048" s="88"/>
      <c r="K61048" s="88"/>
    </row>
    <row r="61049" spans="2:11" hidden="1" x14ac:dyDescent="0.2">
      <c r="B61049" s="88"/>
      <c r="C61049" s="88"/>
      <c r="D61049" s="88"/>
      <c r="E61049" s="88"/>
      <c r="F61049" s="88"/>
      <c r="G61049" s="88"/>
      <c r="H61049" s="88"/>
      <c r="I61049" s="88"/>
      <c r="J61049" s="88"/>
      <c r="K61049" s="88"/>
    </row>
    <row r="61050" spans="2:11" hidden="1" x14ac:dyDescent="0.2">
      <c r="B61050" s="88"/>
      <c r="C61050" s="88"/>
      <c r="D61050" s="88"/>
      <c r="E61050" s="88"/>
      <c r="F61050" s="88"/>
      <c r="G61050" s="88"/>
      <c r="H61050" s="88"/>
      <c r="I61050" s="88"/>
      <c r="J61050" s="88"/>
      <c r="K61050" s="88"/>
    </row>
    <row r="61051" spans="2:11" hidden="1" x14ac:dyDescent="0.2">
      <c r="B61051" s="88"/>
      <c r="C61051" s="88"/>
      <c r="D61051" s="88"/>
      <c r="E61051" s="88"/>
      <c r="F61051" s="88"/>
      <c r="G61051" s="88"/>
      <c r="H61051" s="88"/>
      <c r="I61051" s="88"/>
      <c r="J61051" s="88"/>
      <c r="K61051" s="88"/>
    </row>
    <row r="61052" spans="2:11" hidden="1" x14ac:dyDescent="0.2">
      <c r="B61052" s="88"/>
      <c r="C61052" s="88"/>
      <c r="D61052" s="88"/>
      <c r="E61052" s="88"/>
      <c r="F61052" s="88"/>
      <c r="G61052" s="88"/>
      <c r="H61052" s="88"/>
      <c r="I61052" s="88"/>
      <c r="J61052" s="88"/>
      <c r="K61052" s="88"/>
    </row>
    <row r="61053" spans="2:11" hidden="1" x14ac:dyDescent="0.2">
      <c r="B61053" s="88"/>
      <c r="C61053" s="88"/>
      <c r="D61053" s="88"/>
      <c r="E61053" s="88"/>
      <c r="F61053" s="88"/>
      <c r="G61053" s="88"/>
      <c r="H61053" s="88"/>
      <c r="I61053" s="88"/>
      <c r="J61053" s="88"/>
      <c r="K61053" s="88"/>
    </row>
    <row r="61054" spans="2:11" hidden="1" x14ac:dyDescent="0.2">
      <c r="B61054" s="88"/>
      <c r="C61054" s="88"/>
      <c r="D61054" s="88"/>
      <c r="E61054" s="88"/>
      <c r="F61054" s="88"/>
      <c r="G61054" s="88"/>
      <c r="H61054" s="88"/>
      <c r="I61054" s="88"/>
      <c r="J61054" s="88"/>
      <c r="K61054" s="88"/>
    </row>
    <row r="61055" spans="2:11" hidden="1" x14ac:dyDescent="0.2">
      <c r="B61055" s="88"/>
      <c r="C61055" s="88"/>
      <c r="D61055" s="88"/>
      <c r="E61055" s="88"/>
      <c r="F61055" s="88"/>
      <c r="G61055" s="88"/>
      <c r="H61055" s="88"/>
      <c r="I61055" s="88"/>
      <c r="J61055" s="88"/>
      <c r="K61055" s="88"/>
    </row>
    <row r="61056" spans="2:11" hidden="1" x14ac:dyDescent="0.2">
      <c r="B61056" s="88"/>
      <c r="C61056" s="88"/>
      <c r="D61056" s="88"/>
      <c r="E61056" s="88"/>
      <c r="F61056" s="88"/>
      <c r="G61056" s="88"/>
      <c r="H61056" s="88"/>
      <c r="I61056" s="88"/>
      <c r="J61056" s="88"/>
      <c r="K61056" s="88"/>
    </row>
    <row r="61057" spans="2:11" hidden="1" x14ac:dyDescent="0.2">
      <c r="B61057" s="88"/>
      <c r="C61057" s="88"/>
      <c r="D61057" s="88"/>
      <c r="E61057" s="88"/>
      <c r="F61057" s="88"/>
      <c r="G61057" s="88"/>
      <c r="H61057" s="88"/>
      <c r="I61057" s="88"/>
      <c r="J61057" s="88"/>
      <c r="K61057" s="88"/>
    </row>
    <row r="61058" spans="2:11" hidden="1" x14ac:dyDescent="0.2">
      <c r="B61058" s="88"/>
      <c r="C61058" s="88"/>
      <c r="D61058" s="88"/>
      <c r="E61058" s="88"/>
      <c r="F61058" s="88"/>
      <c r="G61058" s="88"/>
      <c r="H61058" s="88"/>
      <c r="I61058" s="88"/>
      <c r="J61058" s="88"/>
      <c r="K61058" s="88"/>
    </row>
    <row r="61059" spans="2:11" hidden="1" x14ac:dyDescent="0.2">
      <c r="B61059" s="88"/>
      <c r="C61059" s="88"/>
      <c r="D61059" s="88"/>
      <c r="E61059" s="88"/>
      <c r="F61059" s="88"/>
      <c r="G61059" s="88"/>
      <c r="H61059" s="88"/>
      <c r="I61059" s="88"/>
      <c r="J61059" s="88"/>
      <c r="K61059" s="88"/>
    </row>
    <row r="61060" spans="2:11" hidden="1" x14ac:dyDescent="0.2">
      <c r="B61060" s="88"/>
      <c r="C61060" s="88"/>
      <c r="D61060" s="88"/>
      <c r="E61060" s="88"/>
      <c r="F61060" s="88"/>
      <c r="G61060" s="88"/>
      <c r="H61060" s="88"/>
      <c r="I61060" s="88"/>
      <c r="J61060" s="88"/>
      <c r="K61060" s="88"/>
    </row>
    <row r="61061" spans="2:11" hidden="1" x14ac:dyDescent="0.2">
      <c r="B61061" s="88"/>
      <c r="C61061" s="88"/>
      <c r="D61061" s="88"/>
      <c r="E61061" s="88"/>
      <c r="F61061" s="88"/>
      <c r="G61061" s="88"/>
      <c r="H61061" s="88"/>
      <c r="I61061" s="88"/>
      <c r="J61061" s="88"/>
      <c r="K61061" s="88"/>
    </row>
    <row r="61062" spans="2:11" hidden="1" x14ac:dyDescent="0.2">
      <c r="B61062" s="88"/>
      <c r="C61062" s="88"/>
      <c r="D61062" s="88"/>
      <c r="E61062" s="88"/>
      <c r="F61062" s="88"/>
      <c r="G61062" s="88"/>
      <c r="H61062" s="88"/>
      <c r="I61062" s="88"/>
      <c r="J61062" s="88"/>
      <c r="K61062" s="88"/>
    </row>
    <row r="61063" spans="2:11" hidden="1" x14ac:dyDescent="0.2">
      <c r="B61063" s="88"/>
      <c r="C61063" s="88"/>
      <c r="D61063" s="88"/>
      <c r="E61063" s="88"/>
      <c r="F61063" s="88"/>
      <c r="G61063" s="88"/>
      <c r="H61063" s="88"/>
      <c r="I61063" s="88"/>
      <c r="J61063" s="88"/>
      <c r="K61063" s="88"/>
    </row>
    <row r="61064" spans="2:11" hidden="1" x14ac:dyDescent="0.2">
      <c r="B61064" s="88"/>
      <c r="C61064" s="88"/>
      <c r="D61064" s="88"/>
      <c r="E61064" s="88"/>
      <c r="F61064" s="88"/>
      <c r="G61064" s="88"/>
      <c r="H61064" s="88"/>
      <c r="I61064" s="88"/>
      <c r="J61064" s="88"/>
      <c r="K61064" s="88"/>
    </row>
    <row r="61065" spans="2:11" hidden="1" x14ac:dyDescent="0.2">
      <c r="B61065" s="88"/>
      <c r="C61065" s="88"/>
      <c r="D61065" s="88"/>
      <c r="E61065" s="88"/>
      <c r="F61065" s="88"/>
      <c r="G61065" s="88"/>
      <c r="H61065" s="88"/>
      <c r="I61065" s="88"/>
      <c r="J61065" s="88"/>
      <c r="K61065" s="88"/>
    </row>
    <row r="61066" spans="2:11" hidden="1" x14ac:dyDescent="0.2">
      <c r="B61066" s="88"/>
      <c r="C61066" s="88"/>
      <c r="D61066" s="88"/>
      <c r="E61066" s="88"/>
      <c r="F61066" s="88"/>
      <c r="G61066" s="88"/>
      <c r="H61066" s="88"/>
      <c r="I61066" s="88"/>
      <c r="J61066" s="88"/>
      <c r="K61066" s="88"/>
    </row>
    <row r="61067" spans="2:11" hidden="1" x14ac:dyDescent="0.2">
      <c r="B61067" s="88"/>
      <c r="C61067" s="88"/>
      <c r="D61067" s="88"/>
      <c r="E61067" s="88"/>
      <c r="F61067" s="88"/>
      <c r="G61067" s="88"/>
      <c r="H61067" s="88"/>
      <c r="I61067" s="88"/>
      <c r="J61067" s="88"/>
      <c r="K61067" s="88"/>
    </row>
    <row r="61068" spans="2:11" hidden="1" x14ac:dyDescent="0.2">
      <c r="B61068" s="88"/>
      <c r="C61068" s="88"/>
      <c r="D61068" s="88"/>
      <c r="E61068" s="88"/>
      <c r="F61068" s="88"/>
      <c r="G61068" s="88"/>
      <c r="H61068" s="88"/>
      <c r="I61068" s="88"/>
      <c r="J61068" s="88"/>
      <c r="K61068" s="88"/>
    </row>
    <row r="61069" spans="2:11" hidden="1" x14ac:dyDescent="0.2">
      <c r="B61069" s="88"/>
      <c r="C61069" s="88"/>
      <c r="D61069" s="88"/>
      <c r="E61069" s="88"/>
      <c r="F61069" s="88"/>
      <c r="G61069" s="88"/>
      <c r="H61069" s="88"/>
      <c r="I61069" s="88"/>
      <c r="J61069" s="88"/>
      <c r="K61069" s="88"/>
    </row>
    <row r="61070" spans="2:11" hidden="1" x14ac:dyDescent="0.2">
      <c r="B61070" s="88"/>
      <c r="C61070" s="88"/>
      <c r="D61070" s="88"/>
      <c r="E61070" s="88"/>
      <c r="F61070" s="88"/>
      <c r="G61070" s="88"/>
      <c r="H61070" s="88"/>
      <c r="I61070" s="88"/>
      <c r="J61070" s="88"/>
      <c r="K61070" s="88"/>
    </row>
    <row r="61071" spans="2:11" hidden="1" x14ac:dyDescent="0.2">
      <c r="B61071" s="88"/>
      <c r="C61071" s="88"/>
      <c r="D61071" s="88"/>
      <c r="E61071" s="88"/>
      <c r="F61071" s="88"/>
      <c r="G61071" s="88"/>
      <c r="H61071" s="88"/>
      <c r="I61071" s="88"/>
      <c r="J61071" s="88"/>
      <c r="K61071" s="88"/>
    </row>
    <row r="61072" spans="2:11" hidden="1" x14ac:dyDescent="0.2">
      <c r="B61072" s="88"/>
      <c r="C61072" s="88"/>
      <c r="D61072" s="88"/>
      <c r="E61072" s="88"/>
      <c r="F61072" s="88"/>
      <c r="G61072" s="88"/>
      <c r="H61072" s="88"/>
      <c r="I61072" s="88"/>
      <c r="J61072" s="88"/>
      <c r="K61072" s="88"/>
    </row>
    <row r="61073" spans="2:11" hidden="1" x14ac:dyDescent="0.2">
      <c r="B61073" s="88"/>
      <c r="C61073" s="88"/>
      <c r="D61073" s="88"/>
      <c r="E61073" s="88"/>
      <c r="F61073" s="88"/>
      <c r="G61073" s="88"/>
      <c r="H61073" s="88"/>
      <c r="I61073" s="88"/>
      <c r="J61073" s="88"/>
      <c r="K61073" s="88"/>
    </row>
    <row r="61074" spans="2:11" hidden="1" x14ac:dyDescent="0.2">
      <c r="B61074" s="88"/>
      <c r="C61074" s="88"/>
      <c r="D61074" s="88"/>
      <c r="E61074" s="88"/>
      <c r="F61074" s="88"/>
      <c r="G61074" s="88"/>
      <c r="H61074" s="88"/>
      <c r="I61074" s="88"/>
      <c r="J61074" s="88"/>
      <c r="K61074" s="88"/>
    </row>
    <row r="61075" spans="2:11" hidden="1" x14ac:dyDescent="0.2">
      <c r="B61075" s="88"/>
      <c r="C61075" s="88"/>
      <c r="D61075" s="88"/>
      <c r="E61075" s="88"/>
      <c r="F61075" s="88"/>
      <c r="G61075" s="88"/>
      <c r="H61075" s="88"/>
      <c r="I61075" s="88"/>
      <c r="J61075" s="88"/>
      <c r="K61075" s="88"/>
    </row>
    <row r="61076" spans="2:11" hidden="1" x14ac:dyDescent="0.2">
      <c r="B61076" s="88"/>
      <c r="C61076" s="88"/>
      <c r="D61076" s="88"/>
      <c r="E61076" s="88"/>
      <c r="F61076" s="88"/>
      <c r="G61076" s="88"/>
      <c r="H61076" s="88"/>
      <c r="I61076" s="88"/>
      <c r="J61076" s="88"/>
      <c r="K61076" s="88"/>
    </row>
    <row r="61077" spans="2:11" hidden="1" x14ac:dyDescent="0.2">
      <c r="B61077" s="88"/>
      <c r="C61077" s="88"/>
      <c r="D61077" s="88"/>
      <c r="E61077" s="88"/>
      <c r="F61077" s="88"/>
      <c r="G61077" s="88"/>
      <c r="H61077" s="88"/>
      <c r="I61077" s="88"/>
      <c r="J61077" s="88"/>
      <c r="K61077" s="88"/>
    </row>
    <row r="61078" spans="2:11" hidden="1" x14ac:dyDescent="0.2">
      <c r="B61078" s="88"/>
      <c r="C61078" s="88"/>
      <c r="D61078" s="88"/>
      <c r="E61078" s="88"/>
      <c r="F61078" s="88"/>
      <c r="G61078" s="88"/>
      <c r="H61078" s="88"/>
      <c r="I61078" s="88"/>
      <c r="J61078" s="88"/>
      <c r="K61078" s="88"/>
    </row>
    <row r="61079" spans="2:11" hidden="1" x14ac:dyDescent="0.2">
      <c r="B61079" s="88"/>
      <c r="C61079" s="88"/>
      <c r="D61079" s="88"/>
      <c r="E61079" s="88"/>
      <c r="F61079" s="88"/>
      <c r="G61079" s="88"/>
      <c r="H61079" s="88"/>
      <c r="I61079" s="88"/>
      <c r="J61079" s="88"/>
      <c r="K61079" s="88"/>
    </row>
    <row r="61080" spans="2:11" hidden="1" x14ac:dyDescent="0.2">
      <c r="B61080" s="88"/>
      <c r="C61080" s="88"/>
      <c r="D61080" s="88"/>
      <c r="E61080" s="88"/>
      <c r="F61080" s="88"/>
      <c r="G61080" s="88"/>
      <c r="H61080" s="88"/>
      <c r="I61080" s="88"/>
      <c r="J61080" s="88"/>
      <c r="K61080" s="88"/>
    </row>
    <row r="61081" spans="2:11" hidden="1" x14ac:dyDescent="0.2">
      <c r="B61081" s="88"/>
      <c r="C61081" s="88"/>
      <c r="D61081" s="88"/>
      <c r="E61081" s="88"/>
      <c r="F61081" s="88"/>
      <c r="G61081" s="88"/>
      <c r="H61081" s="88"/>
      <c r="I61081" s="88"/>
      <c r="J61081" s="88"/>
      <c r="K61081" s="88"/>
    </row>
    <row r="61082" spans="2:11" hidden="1" x14ac:dyDescent="0.2">
      <c r="B61082" s="88"/>
      <c r="C61082" s="88"/>
      <c r="D61082" s="88"/>
      <c r="E61082" s="88"/>
      <c r="F61082" s="88"/>
      <c r="G61082" s="88"/>
      <c r="H61082" s="88"/>
      <c r="I61082" s="88"/>
      <c r="J61082" s="88"/>
      <c r="K61082" s="88"/>
    </row>
    <row r="61083" spans="2:11" hidden="1" x14ac:dyDescent="0.2">
      <c r="B61083" s="88"/>
      <c r="C61083" s="88"/>
      <c r="D61083" s="88"/>
      <c r="E61083" s="88"/>
      <c r="F61083" s="88"/>
      <c r="G61083" s="88"/>
      <c r="H61083" s="88"/>
      <c r="I61083" s="88"/>
      <c r="J61083" s="88"/>
      <c r="K61083" s="88"/>
    </row>
    <row r="61084" spans="2:11" hidden="1" x14ac:dyDescent="0.2">
      <c r="B61084" s="88"/>
      <c r="C61084" s="88"/>
      <c r="D61084" s="88"/>
      <c r="E61084" s="88"/>
      <c r="F61084" s="88"/>
      <c r="G61084" s="88"/>
      <c r="H61084" s="88"/>
      <c r="I61084" s="88"/>
      <c r="J61084" s="88"/>
      <c r="K61084" s="88"/>
    </row>
    <row r="61085" spans="2:11" hidden="1" x14ac:dyDescent="0.2">
      <c r="B61085" s="88"/>
      <c r="C61085" s="88"/>
      <c r="D61085" s="88"/>
      <c r="E61085" s="88"/>
      <c r="F61085" s="88"/>
      <c r="G61085" s="88"/>
      <c r="H61085" s="88"/>
      <c r="I61085" s="88"/>
      <c r="J61085" s="88"/>
      <c r="K61085" s="88"/>
    </row>
    <row r="61086" spans="2:11" hidden="1" x14ac:dyDescent="0.2">
      <c r="B61086" s="88"/>
      <c r="C61086" s="88"/>
      <c r="D61086" s="88"/>
      <c r="E61086" s="88"/>
      <c r="F61086" s="88"/>
      <c r="G61086" s="88"/>
      <c r="H61086" s="88"/>
      <c r="I61086" s="88"/>
      <c r="J61086" s="88"/>
      <c r="K61086" s="88"/>
    </row>
    <row r="61087" spans="2:11" hidden="1" x14ac:dyDescent="0.2">
      <c r="B61087" s="88"/>
      <c r="C61087" s="88"/>
      <c r="D61087" s="88"/>
      <c r="E61087" s="88"/>
      <c r="F61087" s="88"/>
      <c r="G61087" s="88"/>
      <c r="H61087" s="88"/>
      <c r="I61087" s="88"/>
      <c r="J61087" s="88"/>
      <c r="K61087" s="88"/>
    </row>
    <row r="61088" spans="2:11" hidden="1" x14ac:dyDescent="0.2">
      <c r="B61088" s="88"/>
      <c r="C61088" s="88"/>
      <c r="D61088" s="88"/>
      <c r="E61088" s="88"/>
      <c r="F61088" s="88"/>
      <c r="G61088" s="88"/>
      <c r="H61088" s="88"/>
      <c r="I61088" s="88"/>
      <c r="J61088" s="88"/>
      <c r="K61088" s="88"/>
    </row>
    <row r="61089" spans="2:11" hidden="1" x14ac:dyDescent="0.2">
      <c r="B61089" s="88"/>
      <c r="C61089" s="88"/>
      <c r="D61089" s="88"/>
      <c r="E61089" s="88"/>
      <c r="F61089" s="88"/>
      <c r="G61089" s="88"/>
      <c r="H61089" s="88"/>
      <c r="I61089" s="88"/>
      <c r="J61089" s="88"/>
      <c r="K61089" s="88"/>
    </row>
    <row r="61090" spans="2:11" hidden="1" x14ac:dyDescent="0.2">
      <c r="B61090" s="88"/>
      <c r="C61090" s="88"/>
      <c r="D61090" s="88"/>
      <c r="E61090" s="88"/>
      <c r="F61090" s="88"/>
      <c r="G61090" s="88"/>
      <c r="H61090" s="88"/>
      <c r="I61090" s="88"/>
      <c r="J61090" s="88"/>
      <c r="K61090" s="88"/>
    </row>
    <row r="61091" spans="2:11" hidden="1" x14ac:dyDescent="0.2">
      <c r="B61091" s="88"/>
      <c r="C61091" s="88"/>
      <c r="D61091" s="88"/>
      <c r="E61091" s="88"/>
      <c r="F61091" s="88"/>
      <c r="G61091" s="88"/>
      <c r="H61091" s="88"/>
      <c r="I61091" s="88"/>
      <c r="J61091" s="88"/>
      <c r="K61091" s="88"/>
    </row>
    <row r="61092" spans="2:11" hidden="1" x14ac:dyDescent="0.2">
      <c r="B61092" s="88"/>
      <c r="C61092" s="88"/>
      <c r="D61092" s="88"/>
      <c r="E61092" s="88"/>
      <c r="F61092" s="88"/>
      <c r="G61092" s="88"/>
      <c r="H61092" s="88"/>
      <c r="I61092" s="88"/>
      <c r="J61092" s="88"/>
      <c r="K61092" s="88"/>
    </row>
    <row r="61093" spans="2:11" hidden="1" x14ac:dyDescent="0.2">
      <c r="B61093" s="88"/>
      <c r="C61093" s="88"/>
      <c r="D61093" s="88"/>
      <c r="E61093" s="88"/>
      <c r="F61093" s="88"/>
      <c r="G61093" s="88"/>
      <c r="H61093" s="88"/>
      <c r="I61093" s="88"/>
      <c r="J61093" s="88"/>
      <c r="K61093" s="88"/>
    </row>
    <row r="61094" spans="2:11" hidden="1" x14ac:dyDescent="0.2">
      <c r="B61094" s="88"/>
      <c r="C61094" s="88"/>
      <c r="D61094" s="88"/>
      <c r="E61094" s="88"/>
      <c r="F61094" s="88"/>
      <c r="G61094" s="88"/>
      <c r="H61094" s="88"/>
      <c r="I61094" s="88"/>
      <c r="J61094" s="88"/>
      <c r="K61094" s="88"/>
    </row>
    <row r="61095" spans="2:11" hidden="1" x14ac:dyDescent="0.2">
      <c r="B61095" s="88"/>
      <c r="C61095" s="88"/>
      <c r="D61095" s="88"/>
      <c r="E61095" s="88"/>
      <c r="F61095" s="88"/>
      <c r="G61095" s="88"/>
      <c r="H61095" s="88"/>
      <c r="I61095" s="88"/>
      <c r="J61095" s="88"/>
      <c r="K61095" s="88"/>
    </row>
    <row r="61096" spans="2:11" hidden="1" x14ac:dyDescent="0.2">
      <c r="B61096" s="88"/>
      <c r="C61096" s="88"/>
      <c r="D61096" s="88"/>
      <c r="E61096" s="88"/>
      <c r="F61096" s="88"/>
      <c r="G61096" s="88"/>
      <c r="H61096" s="88"/>
      <c r="I61096" s="88"/>
      <c r="J61096" s="88"/>
      <c r="K61096" s="88"/>
    </row>
    <row r="61097" spans="2:11" hidden="1" x14ac:dyDescent="0.2">
      <c r="B61097" s="88"/>
      <c r="C61097" s="88"/>
      <c r="D61097" s="88"/>
      <c r="E61097" s="88"/>
      <c r="F61097" s="88"/>
      <c r="G61097" s="88"/>
      <c r="H61097" s="88"/>
      <c r="I61097" s="88"/>
      <c r="J61097" s="88"/>
      <c r="K61097" s="88"/>
    </row>
    <row r="61098" spans="2:11" hidden="1" x14ac:dyDescent="0.2">
      <c r="B61098" s="88"/>
      <c r="C61098" s="88"/>
      <c r="D61098" s="88"/>
      <c r="E61098" s="88"/>
      <c r="F61098" s="88"/>
      <c r="G61098" s="88"/>
      <c r="H61098" s="88"/>
      <c r="I61098" s="88"/>
      <c r="J61098" s="88"/>
      <c r="K61098" s="88"/>
    </row>
    <row r="61099" spans="2:11" hidden="1" x14ac:dyDescent="0.2">
      <c r="B61099" s="88"/>
      <c r="C61099" s="88"/>
      <c r="D61099" s="88"/>
      <c r="E61099" s="88"/>
      <c r="F61099" s="88"/>
      <c r="G61099" s="88"/>
      <c r="H61099" s="88"/>
      <c r="I61099" s="88"/>
      <c r="J61099" s="88"/>
      <c r="K61099" s="88"/>
    </row>
    <row r="61100" spans="2:11" hidden="1" x14ac:dyDescent="0.2">
      <c r="B61100" s="88"/>
      <c r="C61100" s="88"/>
      <c r="D61100" s="88"/>
      <c r="E61100" s="88"/>
      <c r="F61100" s="88"/>
      <c r="G61100" s="88"/>
      <c r="H61100" s="88"/>
      <c r="I61100" s="88"/>
      <c r="J61100" s="88"/>
      <c r="K61100" s="88"/>
    </row>
    <row r="61101" spans="2:11" hidden="1" x14ac:dyDescent="0.2">
      <c r="B61101" s="88"/>
      <c r="C61101" s="88"/>
      <c r="D61101" s="88"/>
      <c r="E61101" s="88"/>
      <c r="F61101" s="88"/>
      <c r="G61101" s="88"/>
      <c r="H61101" s="88"/>
      <c r="I61101" s="88"/>
      <c r="J61101" s="88"/>
      <c r="K61101" s="88"/>
    </row>
    <row r="61102" spans="2:11" hidden="1" x14ac:dyDescent="0.2">
      <c r="B61102" s="88"/>
      <c r="C61102" s="88"/>
      <c r="D61102" s="88"/>
      <c r="E61102" s="88"/>
      <c r="F61102" s="88"/>
      <c r="G61102" s="88"/>
      <c r="H61102" s="88"/>
      <c r="I61102" s="88"/>
      <c r="J61102" s="88"/>
      <c r="K61102" s="88"/>
    </row>
    <row r="61103" spans="2:11" hidden="1" x14ac:dyDescent="0.2">
      <c r="B61103" s="88"/>
      <c r="C61103" s="88"/>
      <c r="D61103" s="88"/>
      <c r="E61103" s="88"/>
      <c r="F61103" s="88"/>
      <c r="G61103" s="88"/>
      <c r="H61103" s="88"/>
      <c r="I61103" s="88"/>
      <c r="J61103" s="88"/>
      <c r="K61103" s="88"/>
    </row>
    <row r="61104" spans="2:11" hidden="1" x14ac:dyDescent="0.2">
      <c r="B61104" s="88"/>
      <c r="C61104" s="88"/>
      <c r="D61104" s="88"/>
      <c r="E61104" s="88"/>
      <c r="F61104" s="88"/>
      <c r="G61104" s="88"/>
      <c r="H61104" s="88"/>
      <c r="I61104" s="88"/>
      <c r="J61104" s="88"/>
      <c r="K61104" s="88"/>
    </row>
    <row r="61105" spans="2:11" hidden="1" x14ac:dyDescent="0.2">
      <c r="B61105" s="88"/>
      <c r="C61105" s="88"/>
      <c r="D61105" s="88"/>
      <c r="E61105" s="88"/>
      <c r="F61105" s="88"/>
      <c r="G61105" s="88"/>
      <c r="H61105" s="88"/>
      <c r="I61105" s="88"/>
      <c r="J61105" s="88"/>
      <c r="K61105" s="88"/>
    </row>
    <row r="61106" spans="2:11" hidden="1" x14ac:dyDescent="0.2">
      <c r="B61106" s="88"/>
      <c r="C61106" s="88"/>
      <c r="D61106" s="88"/>
      <c r="E61106" s="88"/>
      <c r="F61106" s="88"/>
      <c r="G61106" s="88"/>
      <c r="H61106" s="88"/>
      <c r="I61106" s="88"/>
      <c r="J61106" s="88"/>
      <c r="K61106" s="88"/>
    </row>
    <row r="61107" spans="2:11" hidden="1" x14ac:dyDescent="0.2">
      <c r="B61107" s="88"/>
      <c r="C61107" s="88"/>
      <c r="D61107" s="88"/>
      <c r="E61107" s="88"/>
      <c r="F61107" s="88"/>
      <c r="G61107" s="88"/>
      <c r="H61107" s="88"/>
      <c r="I61107" s="88"/>
      <c r="J61107" s="88"/>
      <c r="K61107" s="88"/>
    </row>
    <row r="61108" spans="2:11" hidden="1" x14ac:dyDescent="0.2">
      <c r="B61108" s="88"/>
      <c r="C61108" s="88"/>
      <c r="D61108" s="88"/>
      <c r="E61108" s="88"/>
      <c r="F61108" s="88"/>
      <c r="G61108" s="88"/>
      <c r="H61108" s="88"/>
      <c r="I61108" s="88"/>
      <c r="J61108" s="88"/>
      <c r="K61108" s="88"/>
    </row>
    <row r="61109" spans="2:11" hidden="1" x14ac:dyDescent="0.2">
      <c r="B61109" s="88"/>
      <c r="C61109" s="88"/>
      <c r="D61109" s="88"/>
      <c r="E61109" s="88"/>
      <c r="F61109" s="88"/>
      <c r="G61109" s="88"/>
      <c r="H61109" s="88"/>
      <c r="I61109" s="88"/>
      <c r="J61109" s="88"/>
      <c r="K61109" s="88"/>
    </row>
    <row r="61110" spans="2:11" hidden="1" x14ac:dyDescent="0.2">
      <c r="B61110" s="88"/>
      <c r="C61110" s="88"/>
      <c r="D61110" s="88"/>
      <c r="E61110" s="88"/>
      <c r="F61110" s="88"/>
      <c r="G61110" s="88"/>
      <c r="H61110" s="88"/>
      <c r="I61110" s="88"/>
      <c r="J61110" s="88"/>
      <c r="K61110" s="88"/>
    </row>
    <row r="61111" spans="2:11" hidden="1" x14ac:dyDescent="0.2">
      <c r="B61111" s="88"/>
      <c r="C61111" s="88"/>
      <c r="D61111" s="88"/>
      <c r="E61111" s="88"/>
      <c r="F61111" s="88"/>
      <c r="G61111" s="88"/>
      <c r="H61111" s="88"/>
      <c r="I61111" s="88"/>
      <c r="J61111" s="88"/>
      <c r="K61111" s="88"/>
    </row>
    <row r="61112" spans="2:11" hidden="1" x14ac:dyDescent="0.2">
      <c r="B61112" s="88"/>
      <c r="C61112" s="88"/>
      <c r="D61112" s="88"/>
      <c r="E61112" s="88"/>
      <c r="F61112" s="88"/>
      <c r="G61112" s="88"/>
      <c r="H61112" s="88"/>
      <c r="I61112" s="88"/>
      <c r="J61112" s="88"/>
      <c r="K61112" s="88"/>
    </row>
    <row r="61113" spans="2:11" hidden="1" x14ac:dyDescent="0.2">
      <c r="B61113" s="88"/>
      <c r="C61113" s="88"/>
      <c r="D61113" s="88"/>
      <c r="E61113" s="88"/>
      <c r="F61113" s="88"/>
      <c r="G61113" s="88"/>
      <c r="H61113" s="88"/>
      <c r="I61113" s="88"/>
      <c r="J61113" s="88"/>
      <c r="K61113" s="88"/>
    </row>
    <row r="61114" spans="2:11" hidden="1" x14ac:dyDescent="0.2">
      <c r="B61114" s="88"/>
      <c r="C61114" s="88"/>
      <c r="D61114" s="88"/>
      <c r="E61114" s="88"/>
      <c r="F61114" s="88"/>
      <c r="G61114" s="88"/>
      <c r="H61114" s="88"/>
      <c r="I61114" s="88"/>
      <c r="J61114" s="88"/>
      <c r="K61114" s="88"/>
    </row>
    <row r="61115" spans="2:11" hidden="1" x14ac:dyDescent="0.2">
      <c r="B61115" s="88"/>
      <c r="C61115" s="88"/>
      <c r="D61115" s="88"/>
      <c r="E61115" s="88"/>
      <c r="F61115" s="88"/>
      <c r="G61115" s="88"/>
      <c r="H61115" s="88"/>
      <c r="I61115" s="88"/>
      <c r="J61115" s="88"/>
      <c r="K61115" s="88"/>
    </row>
    <row r="61116" spans="2:11" hidden="1" x14ac:dyDescent="0.2">
      <c r="B61116" s="88"/>
      <c r="C61116" s="88"/>
      <c r="D61116" s="88"/>
      <c r="E61116" s="88"/>
      <c r="F61116" s="88"/>
      <c r="G61116" s="88"/>
      <c r="H61116" s="88"/>
      <c r="I61116" s="88"/>
      <c r="J61116" s="88"/>
      <c r="K61116" s="88"/>
    </row>
    <row r="61117" spans="2:11" hidden="1" x14ac:dyDescent="0.2">
      <c r="B61117" s="88"/>
      <c r="C61117" s="88"/>
      <c r="D61117" s="88"/>
      <c r="E61117" s="88"/>
      <c r="F61117" s="88"/>
      <c r="G61117" s="88"/>
      <c r="H61117" s="88"/>
      <c r="I61117" s="88"/>
      <c r="J61117" s="88"/>
      <c r="K61117" s="88"/>
    </row>
    <row r="61118" spans="2:11" hidden="1" x14ac:dyDescent="0.2">
      <c r="B61118" s="88"/>
      <c r="C61118" s="88"/>
      <c r="D61118" s="88"/>
      <c r="E61118" s="88"/>
      <c r="F61118" s="88"/>
      <c r="G61118" s="88"/>
      <c r="H61118" s="88"/>
      <c r="I61118" s="88"/>
      <c r="J61118" s="88"/>
      <c r="K61118" s="88"/>
    </row>
    <row r="61119" spans="2:11" hidden="1" x14ac:dyDescent="0.2">
      <c r="B61119" s="88"/>
      <c r="C61119" s="88"/>
      <c r="D61119" s="88"/>
      <c r="E61119" s="88"/>
      <c r="F61119" s="88"/>
      <c r="G61119" s="88"/>
      <c r="H61119" s="88"/>
      <c r="I61119" s="88"/>
      <c r="J61119" s="88"/>
      <c r="K61119" s="88"/>
    </row>
    <row r="61120" spans="2:11" hidden="1" x14ac:dyDescent="0.2">
      <c r="B61120" s="88"/>
      <c r="C61120" s="88"/>
      <c r="D61120" s="88"/>
      <c r="E61120" s="88"/>
      <c r="F61120" s="88"/>
      <c r="G61120" s="88"/>
      <c r="H61120" s="88"/>
      <c r="I61120" s="88"/>
      <c r="J61120" s="88"/>
      <c r="K61120" s="88"/>
    </row>
    <row r="61121" spans="2:11" hidden="1" x14ac:dyDescent="0.2">
      <c r="B61121" s="88"/>
      <c r="C61121" s="88"/>
      <c r="D61121" s="88"/>
      <c r="E61121" s="88"/>
      <c r="F61121" s="88"/>
      <c r="G61121" s="88"/>
      <c r="H61121" s="88"/>
      <c r="I61121" s="88"/>
      <c r="J61121" s="88"/>
      <c r="K61121" s="88"/>
    </row>
    <row r="61122" spans="2:11" hidden="1" x14ac:dyDescent="0.2">
      <c r="B61122" s="88"/>
      <c r="C61122" s="88"/>
      <c r="D61122" s="88"/>
      <c r="E61122" s="88"/>
      <c r="F61122" s="88"/>
      <c r="G61122" s="88"/>
      <c r="H61122" s="88"/>
      <c r="I61122" s="88"/>
      <c r="J61122" s="88"/>
      <c r="K61122" s="88"/>
    </row>
    <row r="61123" spans="2:11" hidden="1" x14ac:dyDescent="0.2">
      <c r="B61123" s="88"/>
      <c r="C61123" s="88"/>
      <c r="D61123" s="88"/>
      <c r="E61123" s="88"/>
      <c r="F61123" s="88"/>
      <c r="G61123" s="88"/>
      <c r="H61123" s="88"/>
      <c r="I61123" s="88"/>
      <c r="J61123" s="88"/>
      <c r="K61123" s="88"/>
    </row>
    <row r="61124" spans="2:11" hidden="1" x14ac:dyDescent="0.2">
      <c r="B61124" s="88"/>
      <c r="C61124" s="88"/>
      <c r="D61124" s="88"/>
      <c r="E61124" s="88"/>
      <c r="F61124" s="88"/>
      <c r="G61124" s="88"/>
      <c r="H61124" s="88"/>
      <c r="I61124" s="88"/>
      <c r="J61124" s="88"/>
      <c r="K61124" s="88"/>
    </row>
    <row r="61125" spans="2:11" hidden="1" x14ac:dyDescent="0.2">
      <c r="B61125" s="88"/>
      <c r="C61125" s="88"/>
      <c r="D61125" s="88"/>
      <c r="E61125" s="88"/>
      <c r="F61125" s="88"/>
      <c r="G61125" s="88"/>
      <c r="H61125" s="88"/>
      <c r="I61125" s="88"/>
      <c r="J61125" s="88"/>
      <c r="K61125" s="88"/>
    </row>
    <row r="61126" spans="2:11" hidden="1" x14ac:dyDescent="0.2">
      <c r="B61126" s="88"/>
      <c r="C61126" s="88"/>
      <c r="D61126" s="88"/>
      <c r="E61126" s="88"/>
      <c r="F61126" s="88"/>
      <c r="G61126" s="88"/>
      <c r="H61126" s="88"/>
      <c r="I61126" s="88"/>
      <c r="J61126" s="88"/>
      <c r="K61126" s="88"/>
    </row>
    <row r="61127" spans="2:11" hidden="1" x14ac:dyDescent="0.2">
      <c r="B61127" s="88"/>
      <c r="C61127" s="88"/>
      <c r="D61127" s="88"/>
      <c r="E61127" s="88"/>
      <c r="F61127" s="88"/>
      <c r="G61127" s="88"/>
      <c r="H61127" s="88"/>
      <c r="I61127" s="88"/>
      <c r="J61127" s="88"/>
      <c r="K61127" s="88"/>
    </row>
    <row r="61128" spans="2:11" hidden="1" x14ac:dyDescent="0.2">
      <c r="B61128" s="88"/>
      <c r="C61128" s="88"/>
      <c r="D61128" s="88"/>
      <c r="E61128" s="88"/>
      <c r="F61128" s="88"/>
      <c r="G61128" s="88"/>
      <c r="H61128" s="88"/>
      <c r="I61128" s="88"/>
      <c r="J61128" s="88"/>
      <c r="K61128" s="88"/>
    </row>
    <row r="61129" spans="2:11" hidden="1" x14ac:dyDescent="0.2">
      <c r="B61129" s="88"/>
      <c r="C61129" s="88"/>
      <c r="D61129" s="88"/>
      <c r="E61129" s="88"/>
      <c r="F61129" s="88"/>
      <c r="G61129" s="88"/>
      <c r="H61129" s="88"/>
      <c r="I61129" s="88"/>
      <c r="J61129" s="88"/>
      <c r="K61129" s="88"/>
    </row>
    <row r="61130" spans="2:11" hidden="1" x14ac:dyDescent="0.2">
      <c r="B61130" s="88"/>
      <c r="C61130" s="88"/>
      <c r="D61130" s="88"/>
      <c r="E61130" s="88"/>
      <c r="F61130" s="88"/>
      <c r="G61130" s="88"/>
      <c r="H61130" s="88"/>
      <c r="I61130" s="88"/>
      <c r="J61130" s="88"/>
      <c r="K61130" s="88"/>
    </row>
    <row r="61131" spans="2:11" hidden="1" x14ac:dyDescent="0.2">
      <c r="B61131" s="88"/>
      <c r="C61131" s="88"/>
      <c r="D61131" s="88"/>
      <c r="E61131" s="88"/>
      <c r="F61131" s="88"/>
      <c r="G61131" s="88"/>
      <c r="H61131" s="88"/>
      <c r="I61131" s="88"/>
      <c r="J61131" s="88"/>
      <c r="K61131" s="88"/>
    </row>
    <row r="61132" spans="2:11" hidden="1" x14ac:dyDescent="0.2">
      <c r="B61132" s="88"/>
      <c r="C61132" s="88"/>
      <c r="D61132" s="88"/>
      <c r="E61132" s="88"/>
      <c r="F61132" s="88"/>
      <c r="G61132" s="88"/>
      <c r="H61132" s="88"/>
      <c r="I61132" s="88"/>
      <c r="J61132" s="88"/>
      <c r="K61132" s="88"/>
    </row>
    <row r="61133" spans="2:11" hidden="1" x14ac:dyDescent="0.2">
      <c r="B61133" s="88"/>
      <c r="C61133" s="88"/>
      <c r="D61133" s="88"/>
      <c r="E61133" s="88"/>
      <c r="F61133" s="88"/>
      <c r="G61133" s="88"/>
      <c r="H61133" s="88"/>
      <c r="I61133" s="88"/>
      <c r="J61133" s="88"/>
      <c r="K61133" s="88"/>
    </row>
    <row r="61134" spans="2:11" hidden="1" x14ac:dyDescent="0.2">
      <c r="B61134" s="88"/>
      <c r="C61134" s="88"/>
      <c r="D61134" s="88"/>
      <c r="E61134" s="88"/>
      <c r="F61134" s="88"/>
      <c r="G61134" s="88"/>
      <c r="H61134" s="88"/>
      <c r="I61134" s="88"/>
      <c r="J61134" s="88"/>
      <c r="K61134" s="88"/>
    </row>
    <row r="61135" spans="2:11" hidden="1" x14ac:dyDescent="0.2">
      <c r="B61135" s="88"/>
      <c r="C61135" s="88"/>
      <c r="D61135" s="88"/>
      <c r="E61135" s="88"/>
      <c r="F61135" s="88"/>
      <c r="G61135" s="88"/>
      <c r="H61135" s="88"/>
      <c r="I61135" s="88"/>
      <c r="J61135" s="88"/>
      <c r="K61135" s="88"/>
    </row>
    <row r="61136" spans="2:11" hidden="1" x14ac:dyDescent="0.2">
      <c r="B61136" s="88"/>
      <c r="C61136" s="88"/>
      <c r="D61136" s="88"/>
      <c r="E61136" s="88"/>
      <c r="F61136" s="88"/>
      <c r="G61136" s="88"/>
      <c r="H61136" s="88"/>
      <c r="I61136" s="88"/>
      <c r="J61136" s="88"/>
      <c r="K61136" s="88"/>
    </row>
    <row r="61137" spans="2:11" hidden="1" x14ac:dyDescent="0.2">
      <c r="B61137" s="88"/>
      <c r="C61137" s="88"/>
      <c r="D61137" s="88"/>
      <c r="E61137" s="88"/>
      <c r="F61137" s="88"/>
      <c r="G61137" s="88"/>
      <c r="H61137" s="88"/>
      <c r="I61137" s="88"/>
      <c r="J61137" s="88"/>
      <c r="K61137" s="88"/>
    </row>
    <row r="61138" spans="2:11" hidden="1" x14ac:dyDescent="0.2">
      <c r="B61138" s="88"/>
      <c r="C61138" s="88"/>
      <c r="D61138" s="88"/>
      <c r="E61138" s="88"/>
      <c r="F61138" s="88"/>
      <c r="G61138" s="88"/>
      <c r="H61138" s="88"/>
      <c r="I61138" s="88"/>
      <c r="J61138" s="88"/>
      <c r="K61138" s="88"/>
    </row>
    <row r="61139" spans="2:11" hidden="1" x14ac:dyDescent="0.2">
      <c r="B61139" s="88"/>
      <c r="C61139" s="88"/>
      <c r="D61139" s="88"/>
      <c r="E61139" s="88"/>
      <c r="F61139" s="88"/>
      <c r="G61139" s="88"/>
      <c r="H61139" s="88"/>
      <c r="I61139" s="88"/>
      <c r="J61139" s="88"/>
      <c r="K61139" s="88"/>
    </row>
    <row r="61140" spans="2:11" hidden="1" x14ac:dyDescent="0.2">
      <c r="B61140" s="88"/>
      <c r="C61140" s="88"/>
      <c r="D61140" s="88"/>
      <c r="E61140" s="88"/>
      <c r="F61140" s="88"/>
      <c r="G61140" s="88"/>
      <c r="H61140" s="88"/>
      <c r="I61140" s="88"/>
      <c r="J61140" s="88"/>
      <c r="K61140" s="88"/>
    </row>
    <row r="61141" spans="2:11" hidden="1" x14ac:dyDescent="0.2">
      <c r="B61141" s="88"/>
      <c r="C61141" s="88"/>
      <c r="D61141" s="88"/>
      <c r="E61141" s="88"/>
      <c r="F61141" s="88"/>
      <c r="G61141" s="88"/>
      <c r="H61141" s="88"/>
      <c r="I61141" s="88"/>
      <c r="J61141" s="88"/>
      <c r="K61141" s="88"/>
    </row>
    <row r="61142" spans="2:11" hidden="1" x14ac:dyDescent="0.2">
      <c r="B61142" s="88"/>
      <c r="C61142" s="88"/>
      <c r="D61142" s="88"/>
      <c r="E61142" s="88"/>
      <c r="F61142" s="88"/>
      <c r="G61142" s="88"/>
      <c r="H61142" s="88"/>
      <c r="I61142" s="88"/>
      <c r="J61142" s="88"/>
      <c r="K61142" s="88"/>
    </row>
    <row r="61143" spans="2:11" hidden="1" x14ac:dyDescent="0.2">
      <c r="B61143" s="88"/>
      <c r="C61143" s="88"/>
      <c r="D61143" s="88"/>
      <c r="E61143" s="88"/>
      <c r="F61143" s="88"/>
      <c r="G61143" s="88"/>
      <c r="H61143" s="88"/>
      <c r="I61143" s="88"/>
      <c r="J61143" s="88"/>
      <c r="K61143" s="88"/>
    </row>
    <row r="61144" spans="2:11" hidden="1" x14ac:dyDescent="0.2">
      <c r="B61144" s="88"/>
      <c r="C61144" s="88"/>
      <c r="D61144" s="88"/>
      <c r="E61144" s="88"/>
      <c r="F61144" s="88"/>
      <c r="G61144" s="88"/>
      <c r="H61144" s="88"/>
      <c r="I61144" s="88"/>
      <c r="J61144" s="88"/>
      <c r="K61144" s="88"/>
    </row>
    <row r="61145" spans="2:11" hidden="1" x14ac:dyDescent="0.2">
      <c r="B61145" s="88"/>
      <c r="C61145" s="88"/>
      <c r="D61145" s="88"/>
      <c r="E61145" s="88"/>
      <c r="F61145" s="88"/>
      <c r="G61145" s="88"/>
      <c r="H61145" s="88"/>
      <c r="I61145" s="88"/>
      <c r="J61145" s="88"/>
      <c r="K61145" s="88"/>
    </row>
    <row r="61146" spans="2:11" hidden="1" x14ac:dyDescent="0.2">
      <c r="B61146" s="88"/>
      <c r="C61146" s="88"/>
      <c r="D61146" s="88"/>
      <c r="E61146" s="88"/>
      <c r="F61146" s="88"/>
      <c r="G61146" s="88"/>
      <c r="H61146" s="88"/>
      <c r="I61146" s="88"/>
      <c r="J61146" s="88"/>
      <c r="K61146" s="88"/>
    </row>
    <row r="61147" spans="2:11" hidden="1" x14ac:dyDescent="0.2">
      <c r="B61147" s="88"/>
      <c r="C61147" s="88"/>
      <c r="D61147" s="88"/>
      <c r="E61147" s="88"/>
      <c r="F61147" s="88"/>
      <c r="G61147" s="88"/>
      <c r="H61147" s="88"/>
      <c r="I61147" s="88"/>
      <c r="J61147" s="88"/>
      <c r="K61147" s="88"/>
    </row>
    <row r="61148" spans="2:11" hidden="1" x14ac:dyDescent="0.2">
      <c r="B61148" s="88"/>
      <c r="C61148" s="88"/>
      <c r="D61148" s="88"/>
      <c r="E61148" s="88"/>
      <c r="F61148" s="88"/>
      <c r="G61148" s="88"/>
      <c r="H61148" s="88"/>
      <c r="I61148" s="88"/>
      <c r="J61148" s="88"/>
      <c r="K61148" s="88"/>
    </row>
    <row r="61149" spans="2:11" hidden="1" x14ac:dyDescent="0.2">
      <c r="B61149" s="88"/>
      <c r="C61149" s="88"/>
      <c r="D61149" s="88"/>
      <c r="E61149" s="88"/>
      <c r="F61149" s="88"/>
      <c r="G61149" s="88"/>
      <c r="H61149" s="88"/>
      <c r="I61149" s="88"/>
      <c r="J61149" s="88"/>
      <c r="K61149" s="88"/>
    </row>
    <row r="61150" spans="2:11" hidden="1" x14ac:dyDescent="0.2">
      <c r="B61150" s="88"/>
      <c r="C61150" s="88"/>
      <c r="D61150" s="88"/>
      <c r="E61150" s="88"/>
      <c r="F61150" s="88"/>
      <c r="G61150" s="88"/>
      <c r="H61150" s="88"/>
      <c r="I61150" s="88"/>
      <c r="J61150" s="88"/>
      <c r="K61150" s="88"/>
    </row>
    <row r="61151" spans="2:11" hidden="1" x14ac:dyDescent="0.2">
      <c r="B61151" s="88"/>
      <c r="C61151" s="88"/>
      <c r="D61151" s="88"/>
      <c r="E61151" s="88"/>
      <c r="F61151" s="88"/>
      <c r="G61151" s="88"/>
      <c r="H61151" s="88"/>
      <c r="I61151" s="88"/>
      <c r="J61151" s="88"/>
      <c r="K61151" s="88"/>
    </row>
    <row r="61152" spans="2:11" hidden="1" x14ac:dyDescent="0.2">
      <c r="B61152" s="88"/>
      <c r="C61152" s="88"/>
      <c r="D61152" s="88"/>
      <c r="E61152" s="88"/>
      <c r="F61152" s="88"/>
      <c r="G61152" s="88"/>
      <c r="H61152" s="88"/>
      <c r="I61152" s="88"/>
      <c r="J61152" s="88"/>
      <c r="K61152" s="88"/>
    </row>
    <row r="61153" spans="2:11" hidden="1" x14ac:dyDescent="0.2">
      <c r="B61153" s="88"/>
      <c r="C61153" s="88"/>
      <c r="D61153" s="88"/>
      <c r="E61153" s="88"/>
      <c r="F61153" s="88"/>
      <c r="G61153" s="88"/>
      <c r="H61153" s="88"/>
      <c r="I61153" s="88"/>
      <c r="J61153" s="88"/>
      <c r="K61153" s="88"/>
    </row>
    <row r="61154" spans="2:11" hidden="1" x14ac:dyDescent="0.2">
      <c r="B61154" s="88"/>
      <c r="C61154" s="88"/>
      <c r="D61154" s="88"/>
      <c r="E61154" s="88"/>
      <c r="F61154" s="88"/>
      <c r="G61154" s="88"/>
      <c r="H61154" s="88"/>
      <c r="I61154" s="88"/>
      <c r="J61154" s="88"/>
      <c r="K61154" s="88"/>
    </row>
    <row r="61155" spans="2:11" hidden="1" x14ac:dyDescent="0.2">
      <c r="B61155" s="88"/>
      <c r="C61155" s="88"/>
      <c r="D61155" s="88"/>
      <c r="E61155" s="88"/>
      <c r="F61155" s="88"/>
      <c r="G61155" s="88"/>
      <c r="H61155" s="88"/>
      <c r="I61155" s="88"/>
      <c r="J61155" s="88"/>
      <c r="K61155" s="88"/>
    </row>
    <row r="61156" spans="2:11" hidden="1" x14ac:dyDescent="0.2">
      <c r="B61156" s="88"/>
      <c r="C61156" s="88"/>
      <c r="D61156" s="88"/>
      <c r="E61156" s="88"/>
      <c r="F61156" s="88"/>
      <c r="G61156" s="88"/>
      <c r="H61156" s="88"/>
      <c r="I61156" s="88"/>
      <c r="J61156" s="88"/>
      <c r="K61156" s="88"/>
    </row>
    <row r="61157" spans="2:11" hidden="1" x14ac:dyDescent="0.2">
      <c r="B61157" s="88"/>
      <c r="C61157" s="88"/>
      <c r="D61157" s="88"/>
      <c r="E61157" s="88"/>
      <c r="F61157" s="88"/>
      <c r="G61157" s="88"/>
      <c r="H61157" s="88"/>
      <c r="I61157" s="88"/>
      <c r="J61157" s="88"/>
      <c r="K61157" s="88"/>
    </row>
    <row r="61158" spans="2:11" hidden="1" x14ac:dyDescent="0.2">
      <c r="B61158" s="88"/>
      <c r="C61158" s="88"/>
      <c r="D61158" s="88"/>
      <c r="E61158" s="88"/>
      <c r="F61158" s="88"/>
      <c r="G61158" s="88"/>
      <c r="H61158" s="88"/>
      <c r="I61158" s="88"/>
      <c r="J61158" s="88"/>
      <c r="K61158" s="88"/>
    </row>
    <row r="61159" spans="2:11" hidden="1" x14ac:dyDescent="0.2">
      <c r="B61159" s="88"/>
      <c r="C61159" s="88"/>
      <c r="D61159" s="88"/>
      <c r="E61159" s="88"/>
      <c r="F61159" s="88"/>
      <c r="G61159" s="88"/>
      <c r="H61159" s="88"/>
      <c r="I61159" s="88"/>
      <c r="J61159" s="88"/>
      <c r="K61159" s="88"/>
    </row>
    <row r="61160" spans="2:11" hidden="1" x14ac:dyDescent="0.2">
      <c r="B61160" s="88"/>
      <c r="C61160" s="88"/>
      <c r="D61160" s="88"/>
      <c r="E61160" s="88"/>
      <c r="F61160" s="88"/>
      <c r="G61160" s="88"/>
      <c r="H61160" s="88"/>
      <c r="I61160" s="88"/>
      <c r="J61160" s="88"/>
      <c r="K61160" s="88"/>
    </row>
    <row r="61161" spans="2:11" hidden="1" x14ac:dyDescent="0.2">
      <c r="B61161" s="88"/>
      <c r="C61161" s="88"/>
      <c r="D61161" s="88"/>
      <c r="E61161" s="88"/>
      <c r="F61161" s="88"/>
      <c r="G61161" s="88"/>
      <c r="H61161" s="88"/>
      <c r="I61161" s="88"/>
      <c r="J61161" s="88"/>
      <c r="K61161" s="88"/>
    </row>
    <row r="61162" spans="2:11" hidden="1" x14ac:dyDescent="0.2">
      <c r="B61162" s="88"/>
      <c r="C61162" s="88"/>
      <c r="D61162" s="88"/>
      <c r="E61162" s="88"/>
      <c r="F61162" s="88"/>
      <c r="G61162" s="88"/>
      <c r="H61162" s="88"/>
      <c r="I61162" s="88"/>
      <c r="J61162" s="88"/>
      <c r="K61162" s="88"/>
    </row>
    <row r="61163" spans="2:11" hidden="1" x14ac:dyDescent="0.2">
      <c r="B61163" s="88"/>
      <c r="C61163" s="88"/>
      <c r="D61163" s="88"/>
      <c r="E61163" s="88"/>
      <c r="F61163" s="88"/>
      <c r="G61163" s="88"/>
      <c r="H61163" s="88"/>
      <c r="I61163" s="88"/>
      <c r="J61163" s="88"/>
      <c r="K61163" s="88"/>
    </row>
    <row r="61164" spans="2:11" hidden="1" x14ac:dyDescent="0.2">
      <c r="B61164" s="88"/>
      <c r="C61164" s="88"/>
      <c r="D61164" s="88"/>
      <c r="E61164" s="88"/>
      <c r="F61164" s="88"/>
      <c r="G61164" s="88"/>
      <c r="H61164" s="88"/>
      <c r="I61164" s="88"/>
      <c r="J61164" s="88"/>
      <c r="K61164" s="88"/>
    </row>
    <row r="61165" spans="2:11" hidden="1" x14ac:dyDescent="0.2">
      <c r="B61165" s="88"/>
      <c r="C61165" s="88"/>
      <c r="D61165" s="88"/>
      <c r="E61165" s="88"/>
      <c r="F61165" s="88"/>
      <c r="G61165" s="88"/>
      <c r="H61165" s="88"/>
      <c r="I61165" s="88"/>
      <c r="J61165" s="88"/>
      <c r="K61165" s="88"/>
    </row>
    <row r="61166" spans="2:11" hidden="1" x14ac:dyDescent="0.2">
      <c r="B61166" s="88"/>
      <c r="C61166" s="88"/>
      <c r="D61166" s="88"/>
      <c r="E61166" s="88"/>
      <c r="F61166" s="88"/>
      <c r="G61166" s="88"/>
      <c r="H61166" s="88"/>
      <c r="I61166" s="88"/>
      <c r="J61166" s="88"/>
      <c r="K61166" s="88"/>
    </row>
    <row r="61167" spans="2:11" hidden="1" x14ac:dyDescent="0.2">
      <c r="B61167" s="88"/>
      <c r="C61167" s="88"/>
      <c r="D61167" s="88"/>
      <c r="E61167" s="88"/>
      <c r="F61167" s="88"/>
      <c r="G61167" s="88"/>
      <c r="H61167" s="88"/>
      <c r="I61167" s="88"/>
      <c r="J61167" s="88"/>
      <c r="K61167" s="88"/>
    </row>
    <row r="61168" spans="2:11" hidden="1" x14ac:dyDescent="0.2">
      <c r="B61168" s="88"/>
      <c r="C61168" s="88"/>
      <c r="D61168" s="88"/>
      <c r="E61168" s="88"/>
      <c r="F61168" s="88"/>
      <c r="G61168" s="88"/>
      <c r="H61168" s="88"/>
      <c r="I61168" s="88"/>
      <c r="J61168" s="88"/>
      <c r="K61168" s="88"/>
    </row>
    <row r="61169" spans="2:11" hidden="1" x14ac:dyDescent="0.2">
      <c r="B61169" s="88"/>
      <c r="C61169" s="88"/>
      <c r="D61169" s="88"/>
      <c r="E61169" s="88"/>
      <c r="F61169" s="88"/>
      <c r="G61169" s="88"/>
      <c r="H61169" s="88"/>
      <c r="I61169" s="88"/>
      <c r="J61169" s="88"/>
      <c r="K61169" s="88"/>
    </row>
    <row r="61170" spans="2:11" hidden="1" x14ac:dyDescent="0.2">
      <c r="B61170" s="88"/>
      <c r="C61170" s="88"/>
      <c r="D61170" s="88"/>
      <c r="E61170" s="88"/>
      <c r="F61170" s="88"/>
      <c r="G61170" s="88"/>
      <c r="H61170" s="88"/>
      <c r="I61170" s="88"/>
      <c r="J61170" s="88"/>
      <c r="K61170" s="88"/>
    </row>
    <row r="61171" spans="2:11" hidden="1" x14ac:dyDescent="0.2">
      <c r="B61171" s="88"/>
      <c r="C61171" s="88"/>
      <c r="D61171" s="88"/>
      <c r="E61171" s="88"/>
      <c r="F61171" s="88"/>
      <c r="G61171" s="88"/>
      <c r="H61171" s="88"/>
      <c r="I61171" s="88"/>
      <c r="J61171" s="88"/>
      <c r="K61171" s="88"/>
    </row>
    <row r="61172" spans="2:11" hidden="1" x14ac:dyDescent="0.2">
      <c r="B61172" s="88"/>
      <c r="C61172" s="88"/>
      <c r="D61172" s="88"/>
      <c r="E61172" s="88"/>
      <c r="F61172" s="88"/>
      <c r="G61172" s="88"/>
      <c r="H61172" s="88"/>
      <c r="I61172" s="88"/>
      <c r="J61172" s="88"/>
      <c r="K61172" s="88"/>
    </row>
    <row r="61173" spans="2:11" hidden="1" x14ac:dyDescent="0.2">
      <c r="B61173" s="88"/>
      <c r="C61173" s="88"/>
      <c r="D61173" s="88"/>
      <c r="E61173" s="88"/>
      <c r="F61173" s="88"/>
      <c r="G61173" s="88"/>
      <c r="H61173" s="88"/>
      <c r="I61173" s="88"/>
      <c r="J61173" s="88"/>
      <c r="K61173" s="88"/>
    </row>
    <row r="61174" spans="2:11" hidden="1" x14ac:dyDescent="0.2">
      <c r="B61174" s="88"/>
      <c r="C61174" s="88"/>
      <c r="D61174" s="88"/>
      <c r="E61174" s="88"/>
      <c r="F61174" s="88"/>
      <c r="G61174" s="88"/>
      <c r="H61174" s="88"/>
      <c r="I61174" s="88"/>
      <c r="J61174" s="88"/>
      <c r="K61174" s="88"/>
    </row>
    <row r="61175" spans="2:11" hidden="1" x14ac:dyDescent="0.2">
      <c r="B61175" s="88"/>
      <c r="C61175" s="88"/>
      <c r="D61175" s="88"/>
      <c r="E61175" s="88"/>
      <c r="F61175" s="88"/>
      <c r="G61175" s="88"/>
      <c r="H61175" s="88"/>
      <c r="I61175" s="88"/>
      <c r="J61175" s="88"/>
      <c r="K61175" s="88"/>
    </row>
    <row r="61176" spans="2:11" hidden="1" x14ac:dyDescent="0.2">
      <c r="B61176" s="88"/>
      <c r="C61176" s="88"/>
      <c r="D61176" s="88"/>
      <c r="E61176" s="88"/>
      <c r="F61176" s="88"/>
      <c r="G61176" s="88"/>
      <c r="H61176" s="88"/>
      <c r="I61176" s="88"/>
      <c r="J61176" s="88"/>
      <c r="K61176" s="88"/>
    </row>
    <row r="61177" spans="2:11" hidden="1" x14ac:dyDescent="0.2">
      <c r="B61177" s="88"/>
      <c r="C61177" s="88"/>
      <c r="D61177" s="88"/>
      <c r="E61177" s="88"/>
      <c r="F61177" s="88"/>
      <c r="G61177" s="88"/>
      <c r="H61177" s="88"/>
      <c r="I61177" s="88"/>
      <c r="J61177" s="88"/>
      <c r="K61177" s="88"/>
    </row>
    <row r="61178" spans="2:11" hidden="1" x14ac:dyDescent="0.2">
      <c r="B61178" s="88"/>
      <c r="C61178" s="88"/>
      <c r="D61178" s="88"/>
      <c r="E61178" s="88"/>
      <c r="F61178" s="88"/>
      <c r="G61178" s="88"/>
      <c r="H61178" s="88"/>
      <c r="I61178" s="88"/>
      <c r="J61178" s="88"/>
      <c r="K61178" s="88"/>
    </row>
    <row r="61179" spans="2:11" hidden="1" x14ac:dyDescent="0.2">
      <c r="B61179" s="88"/>
      <c r="C61179" s="88"/>
      <c r="D61179" s="88"/>
      <c r="E61179" s="88"/>
      <c r="F61179" s="88"/>
      <c r="G61179" s="88"/>
      <c r="H61179" s="88"/>
      <c r="I61179" s="88"/>
      <c r="J61179" s="88"/>
      <c r="K61179" s="88"/>
    </row>
    <row r="61180" spans="2:11" hidden="1" x14ac:dyDescent="0.2">
      <c r="B61180" s="88"/>
      <c r="C61180" s="88"/>
      <c r="D61180" s="88"/>
      <c r="E61180" s="88"/>
      <c r="F61180" s="88"/>
      <c r="G61180" s="88"/>
      <c r="H61180" s="88"/>
      <c r="I61180" s="88"/>
      <c r="J61180" s="88"/>
      <c r="K61180" s="88"/>
    </row>
    <row r="61181" spans="2:11" hidden="1" x14ac:dyDescent="0.2">
      <c r="B61181" s="88"/>
      <c r="C61181" s="88"/>
      <c r="D61181" s="88"/>
      <c r="E61181" s="88"/>
      <c r="F61181" s="88"/>
      <c r="G61181" s="88"/>
      <c r="H61181" s="88"/>
      <c r="I61181" s="88"/>
      <c r="J61181" s="88"/>
      <c r="K61181" s="88"/>
    </row>
    <row r="61182" spans="2:11" hidden="1" x14ac:dyDescent="0.2">
      <c r="B61182" s="88"/>
      <c r="C61182" s="88"/>
      <c r="D61182" s="88"/>
      <c r="E61182" s="88"/>
      <c r="F61182" s="88"/>
      <c r="G61182" s="88"/>
      <c r="H61182" s="88"/>
      <c r="I61182" s="88"/>
      <c r="J61182" s="88"/>
      <c r="K61182" s="88"/>
    </row>
    <row r="61183" spans="2:11" hidden="1" x14ac:dyDescent="0.2">
      <c r="B61183" s="88"/>
      <c r="C61183" s="88"/>
      <c r="D61183" s="88"/>
      <c r="E61183" s="88"/>
      <c r="F61183" s="88"/>
      <c r="G61183" s="88"/>
      <c r="H61183" s="88"/>
      <c r="I61183" s="88"/>
      <c r="J61183" s="88"/>
      <c r="K61183" s="88"/>
    </row>
    <row r="61184" spans="2:11" hidden="1" x14ac:dyDescent="0.2">
      <c r="B61184" s="88"/>
      <c r="C61184" s="88"/>
      <c r="D61184" s="88"/>
      <c r="E61184" s="88"/>
      <c r="F61184" s="88"/>
      <c r="G61184" s="88"/>
      <c r="H61184" s="88"/>
      <c r="I61184" s="88"/>
      <c r="J61184" s="88"/>
      <c r="K61184" s="88"/>
    </row>
    <row r="61185" spans="2:11" hidden="1" x14ac:dyDescent="0.2">
      <c r="B61185" s="88"/>
      <c r="C61185" s="88"/>
      <c r="D61185" s="88"/>
      <c r="E61185" s="88"/>
      <c r="F61185" s="88"/>
      <c r="G61185" s="88"/>
      <c r="H61185" s="88"/>
      <c r="I61185" s="88"/>
      <c r="J61185" s="88"/>
      <c r="K61185" s="88"/>
    </row>
    <row r="61186" spans="2:11" hidden="1" x14ac:dyDescent="0.2">
      <c r="B61186" s="88"/>
      <c r="C61186" s="88"/>
      <c r="D61186" s="88"/>
      <c r="E61186" s="88"/>
      <c r="F61186" s="88"/>
      <c r="G61186" s="88"/>
      <c r="H61186" s="88"/>
      <c r="I61186" s="88"/>
      <c r="J61186" s="88"/>
      <c r="K61186" s="88"/>
    </row>
    <row r="61187" spans="2:11" hidden="1" x14ac:dyDescent="0.2">
      <c r="B61187" s="88"/>
      <c r="C61187" s="88"/>
      <c r="D61187" s="88"/>
      <c r="E61187" s="88"/>
      <c r="F61187" s="88"/>
      <c r="G61187" s="88"/>
      <c r="H61187" s="88"/>
      <c r="I61187" s="88"/>
      <c r="J61187" s="88"/>
      <c r="K61187" s="88"/>
    </row>
    <row r="61188" spans="2:11" hidden="1" x14ac:dyDescent="0.2">
      <c r="B61188" s="88"/>
      <c r="C61188" s="88"/>
      <c r="D61188" s="88"/>
      <c r="E61188" s="88"/>
      <c r="F61188" s="88"/>
      <c r="G61188" s="88"/>
      <c r="H61188" s="88"/>
      <c r="I61188" s="88"/>
      <c r="J61188" s="88"/>
      <c r="K61188" s="88"/>
    </row>
    <row r="61189" spans="2:11" hidden="1" x14ac:dyDescent="0.2">
      <c r="B61189" s="88"/>
      <c r="C61189" s="88"/>
      <c r="D61189" s="88"/>
      <c r="E61189" s="88"/>
      <c r="F61189" s="88"/>
      <c r="G61189" s="88"/>
      <c r="H61189" s="88"/>
      <c r="I61189" s="88"/>
      <c r="J61189" s="88"/>
      <c r="K61189" s="88"/>
    </row>
    <row r="61190" spans="2:11" hidden="1" x14ac:dyDescent="0.2">
      <c r="B61190" s="88"/>
      <c r="C61190" s="88"/>
      <c r="D61190" s="88"/>
      <c r="E61190" s="88"/>
      <c r="F61190" s="88"/>
      <c r="G61190" s="88"/>
      <c r="H61190" s="88"/>
      <c r="I61190" s="88"/>
      <c r="J61190" s="88"/>
      <c r="K61190" s="88"/>
    </row>
    <row r="61191" spans="2:11" hidden="1" x14ac:dyDescent="0.2">
      <c r="B61191" s="88"/>
      <c r="C61191" s="88"/>
      <c r="D61191" s="88"/>
      <c r="E61191" s="88"/>
      <c r="F61191" s="88"/>
      <c r="G61191" s="88"/>
      <c r="H61191" s="88"/>
      <c r="I61191" s="88"/>
      <c r="J61191" s="88"/>
      <c r="K61191" s="88"/>
    </row>
    <row r="61192" spans="2:11" hidden="1" x14ac:dyDescent="0.2">
      <c r="B61192" s="88"/>
      <c r="C61192" s="88"/>
      <c r="D61192" s="88"/>
      <c r="E61192" s="88"/>
      <c r="F61192" s="88"/>
      <c r="G61192" s="88"/>
      <c r="H61192" s="88"/>
      <c r="I61192" s="88"/>
      <c r="J61192" s="88"/>
      <c r="K61192" s="88"/>
    </row>
    <row r="61193" spans="2:11" hidden="1" x14ac:dyDescent="0.2">
      <c r="B61193" s="88"/>
      <c r="C61193" s="88"/>
      <c r="D61193" s="88"/>
      <c r="E61193" s="88"/>
      <c r="F61193" s="88"/>
      <c r="G61193" s="88"/>
      <c r="H61193" s="88"/>
      <c r="I61193" s="88"/>
      <c r="J61193" s="88"/>
      <c r="K61193" s="88"/>
    </row>
    <row r="61194" spans="2:11" hidden="1" x14ac:dyDescent="0.2">
      <c r="B61194" s="88"/>
      <c r="C61194" s="88"/>
      <c r="D61194" s="88"/>
      <c r="E61194" s="88"/>
      <c r="F61194" s="88"/>
      <c r="G61194" s="88"/>
      <c r="H61194" s="88"/>
      <c r="I61194" s="88"/>
      <c r="J61194" s="88"/>
      <c r="K61194" s="88"/>
    </row>
    <row r="61195" spans="2:11" hidden="1" x14ac:dyDescent="0.2">
      <c r="B61195" s="88"/>
      <c r="C61195" s="88"/>
      <c r="D61195" s="88"/>
      <c r="E61195" s="88"/>
      <c r="F61195" s="88"/>
      <c r="G61195" s="88"/>
      <c r="H61195" s="88"/>
      <c r="I61195" s="88"/>
      <c r="J61195" s="88"/>
      <c r="K61195" s="88"/>
    </row>
    <row r="61196" spans="2:11" hidden="1" x14ac:dyDescent="0.2">
      <c r="B61196" s="88"/>
      <c r="C61196" s="88"/>
      <c r="D61196" s="88"/>
      <c r="E61196" s="88"/>
      <c r="F61196" s="88"/>
      <c r="G61196" s="88"/>
      <c r="H61196" s="88"/>
      <c r="I61196" s="88"/>
      <c r="J61196" s="88"/>
      <c r="K61196" s="88"/>
    </row>
    <row r="61197" spans="2:11" hidden="1" x14ac:dyDescent="0.2">
      <c r="B61197" s="88"/>
      <c r="C61197" s="88"/>
      <c r="D61197" s="88"/>
      <c r="E61197" s="88"/>
      <c r="F61197" s="88"/>
      <c r="G61197" s="88"/>
      <c r="H61197" s="88"/>
      <c r="I61197" s="88"/>
      <c r="J61197" s="88"/>
      <c r="K61197" s="88"/>
    </row>
    <row r="61198" spans="2:11" hidden="1" x14ac:dyDescent="0.2">
      <c r="B61198" s="88"/>
      <c r="C61198" s="88"/>
      <c r="D61198" s="88"/>
      <c r="E61198" s="88"/>
      <c r="F61198" s="88"/>
      <c r="G61198" s="88"/>
      <c r="H61198" s="88"/>
      <c r="I61198" s="88"/>
      <c r="J61198" s="88"/>
      <c r="K61198" s="88"/>
    </row>
    <row r="61199" spans="2:11" hidden="1" x14ac:dyDescent="0.2">
      <c r="B61199" s="88"/>
      <c r="C61199" s="88"/>
      <c r="D61199" s="88"/>
      <c r="E61199" s="88"/>
      <c r="F61199" s="88"/>
      <c r="G61199" s="88"/>
      <c r="H61199" s="88"/>
      <c r="I61199" s="88"/>
      <c r="J61199" s="88"/>
      <c r="K61199" s="88"/>
    </row>
    <row r="61200" spans="2:11" hidden="1" x14ac:dyDescent="0.2">
      <c r="B61200" s="88"/>
      <c r="C61200" s="88"/>
      <c r="D61200" s="88"/>
      <c r="E61200" s="88"/>
      <c r="F61200" s="88"/>
      <c r="G61200" s="88"/>
      <c r="H61200" s="88"/>
      <c r="I61200" s="88"/>
      <c r="J61200" s="88"/>
      <c r="K61200" s="88"/>
    </row>
    <row r="61201" spans="2:11" hidden="1" x14ac:dyDescent="0.2">
      <c r="B61201" s="88"/>
      <c r="C61201" s="88"/>
      <c r="D61201" s="88"/>
      <c r="E61201" s="88"/>
      <c r="F61201" s="88"/>
      <c r="G61201" s="88"/>
      <c r="H61201" s="88"/>
      <c r="I61201" s="88"/>
      <c r="J61201" s="88"/>
      <c r="K61201" s="88"/>
    </row>
    <row r="61202" spans="2:11" hidden="1" x14ac:dyDescent="0.2">
      <c r="B61202" s="88"/>
      <c r="C61202" s="88"/>
      <c r="D61202" s="88"/>
      <c r="E61202" s="88"/>
      <c r="F61202" s="88"/>
      <c r="G61202" s="88"/>
      <c r="H61202" s="88"/>
      <c r="I61202" s="88"/>
      <c r="J61202" s="88"/>
      <c r="K61202" s="88"/>
    </row>
    <row r="61203" spans="2:11" hidden="1" x14ac:dyDescent="0.2">
      <c r="B61203" s="88"/>
      <c r="C61203" s="88"/>
      <c r="D61203" s="88"/>
      <c r="E61203" s="88"/>
      <c r="F61203" s="88"/>
      <c r="G61203" s="88"/>
      <c r="H61203" s="88"/>
      <c r="I61203" s="88"/>
      <c r="J61203" s="88"/>
      <c r="K61203" s="88"/>
    </row>
    <row r="61204" spans="2:11" hidden="1" x14ac:dyDescent="0.2">
      <c r="B61204" s="88"/>
      <c r="C61204" s="88"/>
      <c r="D61204" s="88"/>
      <c r="E61204" s="88"/>
      <c r="F61204" s="88"/>
      <c r="G61204" s="88"/>
      <c r="H61204" s="88"/>
      <c r="I61204" s="88"/>
      <c r="J61204" s="88"/>
      <c r="K61204" s="88"/>
    </row>
    <row r="61205" spans="2:11" hidden="1" x14ac:dyDescent="0.2">
      <c r="B61205" s="88"/>
      <c r="C61205" s="88"/>
      <c r="D61205" s="88"/>
      <c r="E61205" s="88"/>
      <c r="F61205" s="88"/>
      <c r="G61205" s="88"/>
      <c r="H61205" s="88"/>
      <c r="I61205" s="88"/>
      <c r="J61205" s="88"/>
      <c r="K61205" s="88"/>
    </row>
    <row r="61206" spans="2:11" hidden="1" x14ac:dyDescent="0.2">
      <c r="B61206" s="88"/>
      <c r="C61206" s="88"/>
      <c r="D61206" s="88"/>
      <c r="E61206" s="88"/>
      <c r="F61206" s="88"/>
      <c r="G61206" s="88"/>
      <c r="H61206" s="88"/>
      <c r="I61206" s="88"/>
      <c r="J61206" s="88"/>
      <c r="K61206" s="88"/>
    </row>
    <row r="61207" spans="2:11" hidden="1" x14ac:dyDescent="0.2">
      <c r="B61207" s="88"/>
      <c r="C61207" s="88"/>
      <c r="D61207" s="88"/>
      <c r="E61207" s="88"/>
      <c r="F61207" s="88"/>
      <c r="G61207" s="88"/>
      <c r="H61207" s="88"/>
      <c r="I61207" s="88"/>
      <c r="J61207" s="88"/>
      <c r="K61207" s="88"/>
    </row>
    <row r="61208" spans="2:11" hidden="1" x14ac:dyDescent="0.2">
      <c r="B61208" s="88"/>
      <c r="C61208" s="88"/>
      <c r="D61208" s="88"/>
      <c r="E61208" s="88"/>
      <c r="F61208" s="88"/>
      <c r="G61208" s="88"/>
      <c r="H61208" s="88"/>
      <c r="I61208" s="88"/>
      <c r="J61208" s="88"/>
      <c r="K61208" s="88"/>
    </row>
    <row r="61209" spans="2:11" hidden="1" x14ac:dyDescent="0.2">
      <c r="B61209" s="88"/>
      <c r="C61209" s="88"/>
      <c r="D61209" s="88"/>
      <c r="E61209" s="88"/>
      <c r="F61209" s="88"/>
      <c r="G61209" s="88"/>
      <c r="H61209" s="88"/>
      <c r="I61209" s="88"/>
      <c r="J61209" s="88"/>
      <c r="K61209" s="88"/>
    </row>
    <row r="61210" spans="2:11" hidden="1" x14ac:dyDescent="0.2">
      <c r="B61210" s="88"/>
      <c r="C61210" s="88"/>
      <c r="D61210" s="88"/>
      <c r="E61210" s="88"/>
      <c r="F61210" s="88"/>
      <c r="G61210" s="88"/>
      <c r="H61210" s="88"/>
      <c r="I61210" s="88"/>
      <c r="J61210" s="88"/>
      <c r="K61210" s="88"/>
    </row>
    <row r="61211" spans="2:11" hidden="1" x14ac:dyDescent="0.2">
      <c r="B61211" s="88"/>
      <c r="C61211" s="88"/>
      <c r="D61211" s="88"/>
      <c r="E61211" s="88"/>
      <c r="F61211" s="88"/>
      <c r="G61211" s="88"/>
      <c r="H61211" s="88"/>
      <c r="I61211" s="88"/>
      <c r="J61211" s="88"/>
      <c r="K61211" s="88"/>
    </row>
    <row r="61212" spans="2:11" hidden="1" x14ac:dyDescent="0.2">
      <c r="B61212" s="88"/>
      <c r="C61212" s="88"/>
      <c r="D61212" s="88"/>
      <c r="E61212" s="88"/>
      <c r="F61212" s="88"/>
      <c r="G61212" s="88"/>
      <c r="H61212" s="88"/>
      <c r="I61212" s="88"/>
      <c r="J61212" s="88"/>
      <c r="K61212" s="88"/>
    </row>
    <row r="61213" spans="2:11" hidden="1" x14ac:dyDescent="0.2">
      <c r="B61213" s="88"/>
      <c r="C61213" s="88"/>
      <c r="D61213" s="88"/>
      <c r="E61213" s="88"/>
      <c r="F61213" s="88"/>
      <c r="G61213" s="88"/>
      <c r="H61213" s="88"/>
      <c r="I61213" s="88"/>
      <c r="J61213" s="88"/>
      <c r="K61213" s="88"/>
    </row>
    <row r="61214" spans="2:11" hidden="1" x14ac:dyDescent="0.2">
      <c r="B61214" s="88"/>
      <c r="C61214" s="88"/>
      <c r="D61214" s="88"/>
      <c r="E61214" s="88"/>
      <c r="F61214" s="88"/>
      <c r="G61214" s="88"/>
      <c r="H61214" s="88"/>
      <c r="I61214" s="88"/>
      <c r="J61214" s="88"/>
      <c r="K61214" s="88"/>
    </row>
    <row r="61215" spans="2:11" hidden="1" x14ac:dyDescent="0.2">
      <c r="B61215" s="88"/>
      <c r="C61215" s="88"/>
      <c r="D61215" s="88"/>
      <c r="E61215" s="88"/>
      <c r="F61215" s="88"/>
      <c r="G61215" s="88"/>
      <c r="H61215" s="88"/>
      <c r="I61215" s="88"/>
      <c r="J61215" s="88"/>
      <c r="K61215" s="88"/>
    </row>
    <row r="61216" spans="2:11" hidden="1" x14ac:dyDescent="0.2">
      <c r="B61216" s="88"/>
      <c r="C61216" s="88"/>
      <c r="D61216" s="88"/>
      <c r="E61216" s="88"/>
      <c r="F61216" s="88"/>
      <c r="G61216" s="88"/>
      <c r="H61216" s="88"/>
      <c r="I61216" s="88"/>
      <c r="J61216" s="88"/>
      <c r="K61216" s="88"/>
    </row>
    <row r="61217" spans="2:11" hidden="1" x14ac:dyDescent="0.2">
      <c r="B61217" s="88"/>
      <c r="C61217" s="88"/>
      <c r="D61217" s="88"/>
      <c r="E61217" s="88"/>
      <c r="F61217" s="88"/>
      <c r="G61217" s="88"/>
      <c r="H61217" s="88"/>
      <c r="I61217" s="88"/>
      <c r="J61217" s="88"/>
      <c r="K61217" s="88"/>
    </row>
    <row r="61218" spans="2:11" hidden="1" x14ac:dyDescent="0.2">
      <c r="B61218" s="88"/>
      <c r="C61218" s="88"/>
      <c r="D61218" s="88"/>
      <c r="E61218" s="88"/>
      <c r="F61218" s="88"/>
      <c r="G61218" s="88"/>
      <c r="H61218" s="88"/>
      <c r="I61218" s="88"/>
      <c r="J61218" s="88"/>
      <c r="K61218" s="88"/>
    </row>
    <row r="61219" spans="2:11" hidden="1" x14ac:dyDescent="0.2">
      <c r="B61219" s="88"/>
      <c r="C61219" s="88"/>
      <c r="D61219" s="88"/>
      <c r="E61219" s="88"/>
      <c r="F61219" s="88"/>
      <c r="G61219" s="88"/>
      <c r="H61219" s="88"/>
      <c r="I61219" s="88"/>
      <c r="J61219" s="88"/>
      <c r="K61219" s="88"/>
    </row>
    <row r="61220" spans="2:11" hidden="1" x14ac:dyDescent="0.2">
      <c r="B61220" s="88"/>
      <c r="C61220" s="88"/>
      <c r="D61220" s="88"/>
      <c r="E61220" s="88"/>
      <c r="F61220" s="88"/>
      <c r="G61220" s="88"/>
      <c r="H61220" s="88"/>
      <c r="I61220" s="88"/>
      <c r="J61220" s="88"/>
      <c r="K61220" s="88"/>
    </row>
    <row r="61221" spans="2:11" hidden="1" x14ac:dyDescent="0.2">
      <c r="B61221" s="88"/>
      <c r="C61221" s="88"/>
      <c r="D61221" s="88"/>
      <c r="E61221" s="88"/>
      <c r="F61221" s="88"/>
      <c r="G61221" s="88"/>
      <c r="H61221" s="88"/>
      <c r="I61221" s="88"/>
      <c r="J61221" s="88"/>
      <c r="K61221" s="88"/>
    </row>
    <row r="61222" spans="2:11" hidden="1" x14ac:dyDescent="0.2">
      <c r="B61222" s="88"/>
      <c r="C61222" s="88"/>
      <c r="D61222" s="88"/>
      <c r="E61222" s="88"/>
      <c r="F61222" s="88"/>
      <c r="G61222" s="88"/>
      <c r="H61222" s="88"/>
      <c r="I61222" s="88"/>
      <c r="J61222" s="88"/>
      <c r="K61222" s="88"/>
    </row>
    <row r="61223" spans="2:11" hidden="1" x14ac:dyDescent="0.2">
      <c r="B61223" s="88"/>
      <c r="C61223" s="88"/>
      <c r="D61223" s="88"/>
      <c r="E61223" s="88"/>
      <c r="F61223" s="88"/>
      <c r="G61223" s="88"/>
      <c r="H61223" s="88"/>
      <c r="I61223" s="88"/>
      <c r="J61223" s="88"/>
      <c r="K61223" s="88"/>
    </row>
    <row r="61224" spans="2:11" hidden="1" x14ac:dyDescent="0.2">
      <c r="B61224" s="88"/>
      <c r="C61224" s="88"/>
      <c r="D61224" s="88"/>
      <c r="E61224" s="88"/>
      <c r="F61224" s="88"/>
      <c r="G61224" s="88"/>
      <c r="H61224" s="88"/>
      <c r="I61224" s="88"/>
      <c r="J61224" s="88"/>
      <c r="K61224" s="88"/>
    </row>
    <row r="61225" spans="2:11" hidden="1" x14ac:dyDescent="0.2">
      <c r="B61225" s="88"/>
      <c r="C61225" s="88"/>
      <c r="D61225" s="88"/>
      <c r="E61225" s="88"/>
      <c r="F61225" s="88"/>
      <c r="G61225" s="88"/>
      <c r="H61225" s="88"/>
      <c r="I61225" s="88"/>
      <c r="J61225" s="88"/>
      <c r="K61225" s="88"/>
    </row>
    <row r="61226" spans="2:11" hidden="1" x14ac:dyDescent="0.2">
      <c r="B61226" s="88"/>
      <c r="C61226" s="88"/>
      <c r="D61226" s="88"/>
      <c r="E61226" s="88"/>
      <c r="F61226" s="88"/>
      <c r="G61226" s="88"/>
      <c r="H61226" s="88"/>
      <c r="I61226" s="88"/>
      <c r="J61226" s="88"/>
      <c r="K61226" s="88"/>
    </row>
    <row r="61227" spans="2:11" hidden="1" x14ac:dyDescent="0.2">
      <c r="B61227" s="88"/>
      <c r="C61227" s="88"/>
      <c r="D61227" s="88"/>
      <c r="E61227" s="88"/>
      <c r="F61227" s="88"/>
      <c r="G61227" s="88"/>
      <c r="H61227" s="88"/>
      <c r="I61227" s="88"/>
      <c r="J61227" s="88"/>
      <c r="K61227" s="88"/>
    </row>
    <row r="61228" spans="2:11" hidden="1" x14ac:dyDescent="0.2">
      <c r="B61228" s="88"/>
      <c r="C61228" s="88"/>
      <c r="D61228" s="88"/>
      <c r="E61228" s="88"/>
      <c r="F61228" s="88"/>
      <c r="G61228" s="88"/>
      <c r="H61228" s="88"/>
      <c r="I61228" s="88"/>
      <c r="J61228" s="88"/>
      <c r="K61228" s="88"/>
    </row>
    <row r="61229" spans="2:11" hidden="1" x14ac:dyDescent="0.2">
      <c r="B61229" s="88"/>
      <c r="C61229" s="88"/>
      <c r="D61229" s="88"/>
      <c r="E61229" s="88"/>
      <c r="F61229" s="88"/>
      <c r="G61229" s="88"/>
      <c r="H61229" s="88"/>
      <c r="I61229" s="88"/>
      <c r="J61229" s="88"/>
      <c r="K61229" s="88"/>
    </row>
    <row r="61230" spans="2:11" hidden="1" x14ac:dyDescent="0.2">
      <c r="B61230" s="88"/>
      <c r="C61230" s="88"/>
      <c r="D61230" s="88"/>
      <c r="E61230" s="88"/>
      <c r="F61230" s="88"/>
      <c r="G61230" s="88"/>
      <c r="H61230" s="88"/>
      <c r="I61230" s="88"/>
      <c r="J61230" s="88"/>
      <c r="K61230" s="88"/>
    </row>
    <row r="61231" spans="2:11" hidden="1" x14ac:dyDescent="0.2">
      <c r="B61231" s="88"/>
      <c r="C61231" s="88"/>
      <c r="D61231" s="88"/>
      <c r="E61231" s="88"/>
      <c r="F61231" s="88"/>
      <c r="G61231" s="88"/>
      <c r="H61231" s="88"/>
      <c r="I61231" s="88"/>
      <c r="J61231" s="88"/>
      <c r="K61231" s="88"/>
    </row>
    <row r="61232" spans="2:11" hidden="1" x14ac:dyDescent="0.2">
      <c r="B61232" s="88"/>
      <c r="C61232" s="88"/>
      <c r="D61232" s="88"/>
      <c r="E61232" s="88"/>
      <c r="F61232" s="88"/>
      <c r="G61232" s="88"/>
      <c r="H61232" s="88"/>
      <c r="I61232" s="88"/>
      <c r="J61232" s="88"/>
      <c r="K61232" s="88"/>
    </row>
    <row r="61233" spans="2:11" hidden="1" x14ac:dyDescent="0.2">
      <c r="B61233" s="88"/>
      <c r="C61233" s="88"/>
      <c r="D61233" s="88"/>
      <c r="E61233" s="88"/>
      <c r="F61233" s="88"/>
      <c r="G61233" s="88"/>
      <c r="H61233" s="88"/>
      <c r="I61233" s="88"/>
      <c r="J61233" s="88"/>
      <c r="K61233" s="88"/>
    </row>
    <row r="61234" spans="2:11" hidden="1" x14ac:dyDescent="0.2">
      <c r="B61234" s="88"/>
      <c r="C61234" s="88"/>
      <c r="D61234" s="88"/>
      <c r="E61234" s="88"/>
      <c r="F61234" s="88"/>
      <c r="G61234" s="88"/>
      <c r="H61234" s="88"/>
      <c r="I61234" s="88"/>
      <c r="J61234" s="88"/>
      <c r="K61234" s="88"/>
    </row>
    <row r="61235" spans="2:11" hidden="1" x14ac:dyDescent="0.2">
      <c r="B61235" s="88"/>
      <c r="C61235" s="88"/>
      <c r="D61235" s="88"/>
      <c r="E61235" s="88"/>
      <c r="F61235" s="88"/>
      <c r="G61235" s="88"/>
      <c r="H61235" s="88"/>
      <c r="I61235" s="88"/>
      <c r="J61235" s="88"/>
      <c r="K61235" s="88"/>
    </row>
    <row r="61236" spans="2:11" hidden="1" x14ac:dyDescent="0.2">
      <c r="B61236" s="88"/>
      <c r="C61236" s="88"/>
      <c r="D61236" s="88"/>
      <c r="E61236" s="88"/>
      <c r="F61236" s="88"/>
      <c r="G61236" s="88"/>
      <c r="H61236" s="88"/>
      <c r="I61236" s="88"/>
      <c r="J61236" s="88"/>
      <c r="K61236" s="88"/>
    </row>
    <row r="61237" spans="2:11" hidden="1" x14ac:dyDescent="0.2">
      <c r="B61237" s="88"/>
      <c r="C61237" s="88"/>
      <c r="D61237" s="88"/>
      <c r="E61237" s="88"/>
      <c r="F61237" s="88"/>
      <c r="G61237" s="88"/>
      <c r="H61237" s="88"/>
      <c r="I61237" s="88"/>
      <c r="J61237" s="88"/>
      <c r="K61237" s="88"/>
    </row>
    <row r="61238" spans="2:11" hidden="1" x14ac:dyDescent="0.2">
      <c r="B61238" s="88"/>
      <c r="C61238" s="88"/>
      <c r="D61238" s="88"/>
      <c r="E61238" s="88"/>
      <c r="F61238" s="88"/>
      <c r="G61238" s="88"/>
      <c r="H61238" s="88"/>
      <c r="I61238" s="88"/>
      <c r="J61238" s="88"/>
      <c r="K61238" s="88"/>
    </row>
    <row r="61239" spans="2:11" hidden="1" x14ac:dyDescent="0.2">
      <c r="B61239" s="88"/>
      <c r="C61239" s="88"/>
      <c r="D61239" s="88"/>
      <c r="E61239" s="88"/>
      <c r="F61239" s="88"/>
      <c r="G61239" s="88"/>
      <c r="H61239" s="88"/>
      <c r="I61239" s="88"/>
      <c r="J61239" s="88"/>
      <c r="K61239" s="88"/>
    </row>
    <row r="61240" spans="2:11" hidden="1" x14ac:dyDescent="0.2">
      <c r="B61240" s="88"/>
      <c r="C61240" s="88"/>
      <c r="D61240" s="88"/>
      <c r="E61240" s="88"/>
      <c r="F61240" s="88"/>
      <c r="G61240" s="88"/>
      <c r="H61240" s="88"/>
      <c r="I61240" s="88"/>
      <c r="J61240" s="88"/>
      <c r="K61240" s="88"/>
    </row>
    <row r="61241" spans="2:11" hidden="1" x14ac:dyDescent="0.2">
      <c r="B61241" s="88"/>
      <c r="C61241" s="88"/>
      <c r="D61241" s="88"/>
      <c r="E61241" s="88"/>
      <c r="F61241" s="88"/>
      <c r="G61241" s="88"/>
      <c r="H61241" s="88"/>
      <c r="I61241" s="88"/>
      <c r="J61241" s="88"/>
      <c r="K61241" s="88"/>
    </row>
    <row r="61242" spans="2:11" hidden="1" x14ac:dyDescent="0.2">
      <c r="B61242" s="88"/>
      <c r="C61242" s="88"/>
      <c r="D61242" s="88"/>
      <c r="E61242" s="88"/>
      <c r="F61242" s="88"/>
      <c r="G61242" s="88"/>
      <c r="H61242" s="88"/>
      <c r="I61242" s="88"/>
      <c r="J61242" s="88"/>
      <c r="K61242" s="88"/>
    </row>
    <row r="61243" spans="2:11" hidden="1" x14ac:dyDescent="0.2">
      <c r="B61243" s="88"/>
      <c r="C61243" s="88"/>
      <c r="D61243" s="88"/>
      <c r="E61243" s="88"/>
      <c r="F61243" s="88"/>
      <c r="G61243" s="88"/>
      <c r="H61243" s="88"/>
      <c r="I61243" s="88"/>
      <c r="J61243" s="88"/>
      <c r="K61243" s="88"/>
    </row>
    <row r="61244" spans="2:11" hidden="1" x14ac:dyDescent="0.2">
      <c r="B61244" s="88"/>
      <c r="C61244" s="88"/>
      <c r="D61244" s="88"/>
      <c r="E61244" s="88"/>
      <c r="F61244" s="88"/>
      <c r="G61244" s="88"/>
      <c r="H61244" s="88"/>
      <c r="I61244" s="88"/>
      <c r="J61244" s="88"/>
      <c r="K61244" s="88"/>
    </row>
    <row r="61245" spans="2:11" hidden="1" x14ac:dyDescent="0.2">
      <c r="B61245" s="88"/>
      <c r="C61245" s="88"/>
      <c r="D61245" s="88"/>
      <c r="E61245" s="88"/>
      <c r="F61245" s="88"/>
      <c r="G61245" s="88"/>
      <c r="H61245" s="88"/>
      <c r="I61245" s="88"/>
      <c r="J61245" s="88"/>
      <c r="K61245" s="88"/>
    </row>
    <row r="61246" spans="2:11" hidden="1" x14ac:dyDescent="0.2">
      <c r="B61246" s="88"/>
      <c r="C61246" s="88"/>
      <c r="D61246" s="88"/>
      <c r="E61246" s="88"/>
      <c r="F61246" s="88"/>
      <c r="G61246" s="88"/>
      <c r="H61246" s="88"/>
      <c r="I61246" s="88"/>
      <c r="J61246" s="88"/>
      <c r="K61246" s="88"/>
    </row>
    <row r="61247" spans="2:11" hidden="1" x14ac:dyDescent="0.2">
      <c r="B61247" s="88"/>
      <c r="C61247" s="88"/>
      <c r="D61247" s="88"/>
      <c r="E61247" s="88"/>
      <c r="F61247" s="88"/>
      <c r="G61247" s="88"/>
      <c r="H61247" s="88"/>
      <c r="I61247" s="88"/>
      <c r="J61247" s="88"/>
      <c r="K61247" s="88"/>
    </row>
    <row r="61248" spans="2:11" hidden="1" x14ac:dyDescent="0.2">
      <c r="B61248" s="88"/>
      <c r="C61248" s="88"/>
      <c r="D61248" s="88"/>
      <c r="E61248" s="88"/>
      <c r="F61248" s="88"/>
      <c r="G61248" s="88"/>
      <c r="H61248" s="88"/>
      <c r="I61248" s="88"/>
      <c r="J61248" s="88"/>
      <c r="K61248" s="88"/>
    </row>
    <row r="61249" spans="2:11" hidden="1" x14ac:dyDescent="0.2">
      <c r="B61249" s="88"/>
      <c r="C61249" s="88"/>
      <c r="D61249" s="88"/>
      <c r="E61249" s="88"/>
      <c r="F61249" s="88"/>
      <c r="G61249" s="88"/>
      <c r="H61249" s="88"/>
      <c r="I61249" s="88"/>
      <c r="J61249" s="88"/>
      <c r="K61249" s="88"/>
    </row>
    <row r="61250" spans="2:11" hidden="1" x14ac:dyDescent="0.2">
      <c r="B61250" s="88"/>
      <c r="C61250" s="88"/>
      <c r="D61250" s="88"/>
      <c r="E61250" s="88"/>
      <c r="F61250" s="88"/>
      <c r="G61250" s="88"/>
      <c r="H61250" s="88"/>
      <c r="I61250" s="88"/>
      <c r="J61250" s="88"/>
      <c r="K61250" s="88"/>
    </row>
    <row r="61251" spans="2:11" hidden="1" x14ac:dyDescent="0.2">
      <c r="B61251" s="88"/>
      <c r="C61251" s="88"/>
      <c r="D61251" s="88"/>
      <c r="E61251" s="88"/>
      <c r="F61251" s="88"/>
      <c r="G61251" s="88"/>
      <c r="H61251" s="88"/>
      <c r="I61251" s="88"/>
      <c r="J61251" s="88"/>
      <c r="K61251" s="88"/>
    </row>
    <row r="61252" spans="2:11" hidden="1" x14ac:dyDescent="0.2">
      <c r="B61252" s="88"/>
      <c r="C61252" s="88"/>
      <c r="D61252" s="88"/>
      <c r="E61252" s="88"/>
      <c r="F61252" s="88"/>
      <c r="G61252" s="88"/>
      <c r="H61252" s="88"/>
      <c r="I61252" s="88"/>
      <c r="J61252" s="88"/>
      <c r="K61252" s="88"/>
    </row>
    <row r="61253" spans="2:11" hidden="1" x14ac:dyDescent="0.2">
      <c r="B61253" s="88"/>
      <c r="C61253" s="88"/>
      <c r="D61253" s="88"/>
      <c r="E61253" s="88"/>
      <c r="F61253" s="88"/>
      <c r="G61253" s="88"/>
      <c r="H61253" s="88"/>
      <c r="I61253" s="88"/>
      <c r="J61253" s="88"/>
      <c r="K61253" s="88"/>
    </row>
    <row r="61254" spans="2:11" hidden="1" x14ac:dyDescent="0.2">
      <c r="B61254" s="88"/>
      <c r="C61254" s="88"/>
      <c r="D61254" s="88"/>
      <c r="E61254" s="88"/>
      <c r="F61254" s="88"/>
      <c r="G61254" s="88"/>
      <c r="H61254" s="88"/>
      <c r="I61254" s="88"/>
      <c r="J61254" s="88"/>
      <c r="K61254" s="88"/>
    </row>
    <row r="61255" spans="2:11" hidden="1" x14ac:dyDescent="0.2">
      <c r="B61255" s="88"/>
      <c r="C61255" s="88"/>
      <c r="D61255" s="88"/>
      <c r="E61255" s="88"/>
      <c r="F61255" s="88"/>
      <c r="G61255" s="88"/>
      <c r="H61255" s="88"/>
      <c r="I61255" s="88"/>
      <c r="J61255" s="88"/>
      <c r="K61255" s="88"/>
    </row>
    <row r="61256" spans="2:11" hidden="1" x14ac:dyDescent="0.2">
      <c r="B61256" s="88"/>
      <c r="C61256" s="88"/>
      <c r="D61256" s="88"/>
      <c r="E61256" s="88"/>
      <c r="F61256" s="88"/>
      <c r="G61256" s="88"/>
      <c r="H61256" s="88"/>
      <c r="I61256" s="88"/>
      <c r="J61256" s="88"/>
      <c r="K61256" s="88"/>
    </row>
    <row r="61257" spans="2:11" hidden="1" x14ac:dyDescent="0.2">
      <c r="B61257" s="88"/>
      <c r="C61257" s="88"/>
      <c r="D61257" s="88"/>
      <c r="E61257" s="88"/>
      <c r="F61257" s="88"/>
      <c r="G61257" s="88"/>
      <c r="H61257" s="88"/>
      <c r="I61257" s="88"/>
      <c r="J61257" s="88"/>
      <c r="K61257" s="88"/>
    </row>
    <row r="61258" spans="2:11" hidden="1" x14ac:dyDescent="0.2">
      <c r="B61258" s="88"/>
      <c r="C61258" s="88"/>
      <c r="D61258" s="88"/>
      <c r="E61258" s="88"/>
      <c r="F61258" s="88"/>
      <c r="G61258" s="88"/>
      <c r="H61258" s="88"/>
      <c r="I61258" s="88"/>
      <c r="J61258" s="88"/>
      <c r="K61258" s="88"/>
    </row>
    <row r="61259" spans="2:11" hidden="1" x14ac:dyDescent="0.2">
      <c r="B61259" s="88"/>
      <c r="C61259" s="88"/>
      <c r="D61259" s="88"/>
      <c r="E61259" s="88"/>
      <c r="F61259" s="88"/>
      <c r="G61259" s="88"/>
      <c r="H61259" s="88"/>
      <c r="I61259" s="88"/>
      <c r="J61259" s="88"/>
      <c r="K61259" s="88"/>
    </row>
    <row r="61260" spans="2:11" hidden="1" x14ac:dyDescent="0.2">
      <c r="B61260" s="88"/>
      <c r="C61260" s="88"/>
      <c r="D61260" s="88"/>
      <c r="E61260" s="88"/>
      <c r="F61260" s="88"/>
      <c r="G61260" s="88"/>
      <c r="H61260" s="88"/>
      <c r="I61260" s="88"/>
      <c r="J61260" s="88"/>
      <c r="K61260" s="88"/>
    </row>
    <row r="61261" spans="2:11" hidden="1" x14ac:dyDescent="0.2">
      <c r="B61261" s="88"/>
      <c r="C61261" s="88"/>
      <c r="D61261" s="88"/>
      <c r="E61261" s="88"/>
      <c r="F61261" s="88"/>
      <c r="G61261" s="88"/>
      <c r="H61261" s="88"/>
      <c r="I61261" s="88"/>
      <c r="J61261" s="88"/>
      <c r="K61261" s="88"/>
    </row>
    <row r="61262" spans="2:11" hidden="1" x14ac:dyDescent="0.2">
      <c r="B61262" s="88"/>
      <c r="C61262" s="88"/>
      <c r="D61262" s="88"/>
      <c r="E61262" s="88"/>
      <c r="F61262" s="88"/>
      <c r="G61262" s="88"/>
      <c r="H61262" s="88"/>
      <c r="I61262" s="88"/>
      <c r="J61262" s="88"/>
      <c r="K61262" s="88"/>
    </row>
    <row r="61263" spans="2:11" hidden="1" x14ac:dyDescent="0.2">
      <c r="B61263" s="88"/>
      <c r="C61263" s="88"/>
      <c r="D61263" s="88"/>
      <c r="E61263" s="88"/>
      <c r="F61263" s="88"/>
      <c r="G61263" s="88"/>
      <c r="H61263" s="88"/>
      <c r="I61263" s="88"/>
      <c r="J61263" s="88"/>
      <c r="K61263" s="88"/>
    </row>
    <row r="61264" spans="2:11" hidden="1" x14ac:dyDescent="0.2">
      <c r="B61264" s="88"/>
      <c r="C61264" s="88"/>
      <c r="D61264" s="88"/>
      <c r="E61264" s="88"/>
      <c r="F61264" s="88"/>
      <c r="G61264" s="88"/>
      <c r="H61264" s="88"/>
      <c r="I61264" s="88"/>
      <c r="J61264" s="88"/>
      <c r="K61264" s="88"/>
    </row>
    <row r="61265" spans="2:11" hidden="1" x14ac:dyDescent="0.2">
      <c r="B61265" s="88"/>
      <c r="C61265" s="88"/>
      <c r="D61265" s="88"/>
      <c r="E61265" s="88"/>
      <c r="F61265" s="88"/>
      <c r="G61265" s="88"/>
      <c r="H61265" s="88"/>
      <c r="I61265" s="88"/>
      <c r="J61265" s="88"/>
      <c r="K61265" s="88"/>
    </row>
    <row r="61266" spans="2:11" hidden="1" x14ac:dyDescent="0.2">
      <c r="B61266" s="88"/>
      <c r="C61266" s="88"/>
      <c r="D61266" s="88"/>
      <c r="E61266" s="88"/>
      <c r="F61266" s="88"/>
      <c r="G61266" s="88"/>
      <c r="H61266" s="88"/>
      <c r="I61266" s="88"/>
      <c r="J61266" s="88"/>
      <c r="K61266" s="88"/>
    </row>
    <row r="61267" spans="2:11" hidden="1" x14ac:dyDescent="0.2">
      <c r="B61267" s="88"/>
      <c r="C61267" s="88"/>
      <c r="D61267" s="88"/>
      <c r="E61267" s="88"/>
      <c r="F61267" s="88"/>
      <c r="G61267" s="88"/>
      <c r="H61267" s="88"/>
      <c r="I61267" s="88"/>
      <c r="J61267" s="88"/>
      <c r="K61267" s="88"/>
    </row>
    <row r="61268" spans="2:11" hidden="1" x14ac:dyDescent="0.2">
      <c r="B61268" s="88"/>
      <c r="C61268" s="88"/>
      <c r="D61268" s="88"/>
      <c r="E61268" s="88"/>
      <c r="F61268" s="88"/>
      <c r="G61268" s="88"/>
      <c r="H61268" s="88"/>
      <c r="I61268" s="88"/>
      <c r="J61268" s="88"/>
      <c r="K61268" s="88"/>
    </row>
    <row r="61269" spans="2:11" hidden="1" x14ac:dyDescent="0.2">
      <c r="B61269" s="88"/>
      <c r="C61269" s="88"/>
      <c r="D61269" s="88"/>
      <c r="E61269" s="88"/>
      <c r="F61269" s="88"/>
      <c r="G61269" s="88"/>
      <c r="H61269" s="88"/>
      <c r="I61269" s="88"/>
      <c r="J61269" s="88"/>
      <c r="K61269" s="88"/>
    </row>
    <row r="61270" spans="2:11" hidden="1" x14ac:dyDescent="0.2">
      <c r="B61270" s="88"/>
      <c r="C61270" s="88"/>
      <c r="D61270" s="88"/>
      <c r="E61270" s="88"/>
      <c r="F61270" s="88"/>
      <c r="G61270" s="88"/>
      <c r="H61270" s="88"/>
      <c r="I61270" s="88"/>
      <c r="J61270" s="88"/>
      <c r="K61270" s="88"/>
    </row>
    <row r="61271" spans="2:11" hidden="1" x14ac:dyDescent="0.2">
      <c r="B61271" s="88"/>
      <c r="C61271" s="88"/>
      <c r="D61271" s="88"/>
      <c r="E61271" s="88"/>
      <c r="F61271" s="88"/>
      <c r="G61271" s="88"/>
      <c r="H61271" s="88"/>
      <c r="I61271" s="88"/>
      <c r="J61271" s="88"/>
      <c r="K61271" s="88"/>
    </row>
    <row r="61272" spans="2:11" hidden="1" x14ac:dyDescent="0.2">
      <c r="B61272" s="88"/>
      <c r="C61272" s="88"/>
      <c r="D61272" s="88"/>
      <c r="E61272" s="88"/>
      <c r="F61272" s="88"/>
      <c r="G61272" s="88"/>
      <c r="H61272" s="88"/>
      <c r="I61272" s="88"/>
      <c r="J61272" s="88"/>
      <c r="K61272" s="88"/>
    </row>
    <row r="61273" spans="2:11" hidden="1" x14ac:dyDescent="0.2">
      <c r="B61273" s="88"/>
      <c r="C61273" s="88"/>
      <c r="D61273" s="88"/>
      <c r="E61273" s="88"/>
      <c r="F61273" s="88"/>
      <c r="G61273" s="88"/>
      <c r="H61273" s="88"/>
      <c r="I61273" s="88"/>
      <c r="J61273" s="88"/>
      <c r="K61273" s="88"/>
    </row>
    <row r="61274" spans="2:11" hidden="1" x14ac:dyDescent="0.2">
      <c r="B61274" s="88"/>
      <c r="C61274" s="88"/>
      <c r="D61274" s="88"/>
      <c r="E61274" s="88"/>
      <c r="F61274" s="88"/>
      <c r="G61274" s="88"/>
      <c r="H61274" s="88"/>
      <c r="I61274" s="88"/>
      <c r="J61274" s="88"/>
      <c r="K61274" s="88"/>
    </row>
    <row r="61275" spans="2:11" hidden="1" x14ac:dyDescent="0.2">
      <c r="B61275" s="88"/>
      <c r="C61275" s="88"/>
      <c r="D61275" s="88"/>
      <c r="E61275" s="88"/>
      <c r="F61275" s="88"/>
      <c r="G61275" s="88"/>
      <c r="H61275" s="88"/>
      <c r="I61275" s="88"/>
      <c r="J61275" s="88"/>
      <c r="K61275" s="88"/>
    </row>
    <row r="61276" spans="2:11" hidden="1" x14ac:dyDescent="0.2">
      <c r="B61276" s="88"/>
      <c r="C61276" s="88"/>
      <c r="D61276" s="88"/>
      <c r="E61276" s="88"/>
      <c r="F61276" s="88"/>
      <c r="G61276" s="88"/>
      <c r="H61276" s="88"/>
      <c r="I61276" s="88"/>
      <c r="J61276" s="88"/>
      <c r="K61276" s="88"/>
    </row>
    <row r="61277" spans="2:11" hidden="1" x14ac:dyDescent="0.2">
      <c r="B61277" s="88"/>
      <c r="C61277" s="88"/>
      <c r="D61277" s="88"/>
      <c r="E61277" s="88"/>
      <c r="F61277" s="88"/>
      <c r="G61277" s="88"/>
      <c r="H61277" s="88"/>
      <c r="I61277" s="88"/>
      <c r="J61277" s="88"/>
      <c r="K61277" s="88"/>
    </row>
    <row r="61278" spans="2:11" hidden="1" x14ac:dyDescent="0.2">
      <c r="B61278" s="88"/>
      <c r="C61278" s="88"/>
      <c r="D61278" s="88"/>
      <c r="E61278" s="88"/>
      <c r="F61278" s="88"/>
      <c r="G61278" s="88"/>
      <c r="H61278" s="88"/>
      <c r="I61278" s="88"/>
      <c r="J61278" s="88"/>
      <c r="K61278" s="88"/>
    </row>
    <row r="61279" spans="2:11" hidden="1" x14ac:dyDescent="0.2">
      <c r="B61279" s="88"/>
      <c r="C61279" s="88"/>
      <c r="D61279" s="88"/>
      <c r="E61279" s="88"/>
      <c r="F61279" s="88"/>
      <c r="G61279" s="88"/>
      <c r="H61279" s="88"/>
      <c r="I61279" s="88"/>
      <c r="J61279" s="88"/>
      <c r="K61279" s="88"/>
    </row>
    <row r="61280" spans="2:11" hidden="1" x14ac:dyDescent="0.2">
      <c r="B61280" s="88"/>
      <c r="C61280" s="88"/>
      <c r="D61280" s="88"/>
      <c r="E61280" s="88"/>
      <c r="F61280" s="88"/>
      <c r="G61280" s="88"/>
      <c r="H61280" s="88"/>
      <c r="I61280" s="88"/>
      <c r="J61280" s="88"/>
      <c r="K61280" s="88"/>
    </row>
    <row r="61281" spans="2:11" hidden="1" x14ac:dyDescent="0.2">
      <c r="B61281" s="88"/>
      <c r="C61281" s="88"/>
      <c r="D61281" s="88"/>
      <c r="E61281" s="88"/>
      <c r="F61281" s="88"/>
      <c r="G61281" s="88"/>
      <c r="H61281" s="88"/>
      <c r="I61281" s="88"/>
      <c r="J61281" s="88"/>
      <c r="K61281" s="88"/>
    </row>
    <row r="61282" spans="2:11" hidden="1" x14ac:dyDescent="0.2">
      <c r="B61282" s="88"/>
      <c r="C61282" s="88"/>
      <c r="D61282" s="88"/>
      <c r="E61282" s="88"/>
      <c r="F61282" s="88"/>
      <c r="G61282" s="88"/>
      <c r="H61282" s="88"/>
      <c r="I61282" s="88"/>
      <c r="J61282" s="88"/>
      <c r="K61282" s="88"/>
    </row>
    <row r="61283" spans="2:11" hidden="1" x14ac:dyDescent="0.2">
      <c r="B61283" s="88"/>
      <c r="C61283" s="88"/>
      <c r="D61283" s="88"/>
      <c r="E61283" s="88"/>
      <c r="F61283" s="88"/>
      <c r="G61283" s="88"/>
      <c r="H61283" s="88"/>
      <c r="I61283" s="88"/>
      <c r="J61283" s="88"/>
      <c r="K61283" s="88"/>
    </row>
    <row r="61284" spans="2:11" hidden="1" x14ac:dyDescent="0.2">
      <c r="B61284" s="88"/>
      <c r="C61284" s="88"/>
      <c r="D61284" s="88"/>
      <c r="E61284" s="88"/>
      <c r="F61284" s="88"/>
      <c r="G61284" s="88"/>
      <c r="H61284" s="88"/>
      <c r="I61284" s="88"/>
      <c r="J61284" s="88"/>
      <c r="K61284" s="88"/>
    </row>
    <row r="61285" spans="2:11" hidden="1" x14ac:dyDescent="0.2">
      <c r="B61285" s="88"/>
      <c r="C61285" s="88"/>
      <c r="D61285" s="88"/>
      <c r="E61285" s="88"/>
      <c r="F61285" s="88"/>
      <c r="G61285" s="88"/>
      <c r="H61285" s="88"/>
      <c r="I61285" s="88"/>
      <c r="J61285" s="88"/>
      <c r="K61285" s="88"/>
    </row>
    <row r="61286" spans="2:11" hidden="1" x14ac:dyDescent="0.2">
      <c r="B61286" s="88"/>
      <c r="C61286" s="88"/>
      <c r="D61286" s="88"/>
      <c r="E61286" s="88"/>
      <c r="F61286" s="88"/>
      <c r="G61286" s="88"/>
      <c r="H61286" s="88"/>
      <c r="I61286" s="88"/>
      <c r="J61286" s="88"/>
      <c r="K61286" s="88"/>
    </row>
    <row r="61287" spans="2:11" hidden="1" x14ac:dyDescent="0.2">
      <c r="B61287" s="88"/>
      <c r="C61287" s="88"/>
      <c r="D61287" s="88"/>
      <c r="E61287" s="88"/>
      <c r="F61287" s="88"/>
      <c r="G61287" s="88"/>
      <c r="H61287" s="88"/>
      <c r="I61287" s="88"/>
      <c r="J61287" s="88"/>
      <c r="K61287" s="88"/>
    </row>
    <row r="61288" spans="2:11" hidden="1" x14ac:dyDescent="0.2">
      <c r="B61288" s="88"/>
      <c r="C61288" s="88"/>
      <c r="D61288" s="88"/>
      <c r="E61288" s="88"/>
      <c r="F61288" s="88"/>
      <c r="G61288" s="88"/>
      <c r="H61288" s="88"/>
      <c r="I61288" s="88"/>
      <c r="J61288" s="88"/>
      <c r="K61288" s="88"/>
    </row>
    <row r="61289" spans="2:11" hidden="1" x14ac:dyDescent="0.2">
      <c r="B61289" s="88"/>
      <c r="C61289" s="88"/>
      <c r="D61289" s="88"/>
      <c r="E61289" s="88"/>
      <c r="F61289" s="88"/>
      <c r="G61289" s="88"/>
      <c r="H61289" s="88"/>
      <c r="I61289" s="88"/>
      <c r="J61289" s="88"/>
      <c r="K61289" s="88"/>
    </row>
    <row r="61290" spans="2:11" hidden="1" x14ac:dyDescent="0.2">
      <c r="B61290" s="88"/>
      <c r="C61290" s="88"/>
      <c r="D61290" s="88"/>
      <c r="E61290" s="88"/>
      <c r="F61290" s="88"/>
      <c r="G61290" s="88"/>
      <c r="H61290" s="88"/>
      <c r="I61290" s="88"/>
      <c r="J61290" s="88"/>
      <c r="K61290" s="88"/>
    </row>
    <row r="61291" spans="2:11" hidden="1" x14ac:dyDescent="0.2">
      <c r="B61291" s="88"/>
      <c r="C61291" s="88"/>
      <c r="D61291" s="88"/>
      <c r="E61291" s="88"/>
      <c r="F61291" s="88"/>
      <c r="G61291" s="88"/>
      <c r="H61291" s="88"/>
      <c r="I61291" s="88"/>
      <c r="J61291" s="88"/>
      <c r="K61291" s="88"/>
    </row>
    <row r="61292" spans="2:11" hidden="1" x14ac:dyDescent="0.2">
      <c r="B61292" s="88"/>
      <c r="C61292" s="88"/>
      <c r="D61292" s="88"/>
      <c r="E61292" s="88"/>
      <c r="F61292" s="88"/>
      <c r="G61292" s="88"/>
      <c r="H61292" s="88"/>
      <c r="I61292" s="88"/>
      <c r="J61292" s="88"/>
      <c r="K61292" s="88"/>
    </row>
    <row r="61293" spans="2:11" hidden="1" x14ac:dyDescent="0.2">
      <c r="B61293" s="88"/>
      <c r="C61293" s="88"/>
      <c r="D61293" s="88"/>
      <c r="E61293" s="88"/>
      <c r="F61293" s="88"/>
      <c r="G61293" s="88"/>
      <c r="H61293" s="88"/>
      <c r="I61293" s="88"/>
      <c r="J61293" s="88"/>
      <c r="K61293" s="88"/>
    </row>
    <row r="61294" spans="2:11" hidden="1" x14ac:dyDescent="0.2">
      <c r="B61294" s="88"/>
      <c r="C61294" s="88"/>
      <c r="D61294" s="88"/>
      <c r="E61294" s="88"/>
      <c r="F61294" s="88"/>
      <c r="G61294" s="88"/>
      <c r="H61294" s="88"/>
      <c r="I61294" s="88"/>
      <c r="J61294" s="88"/>
      <c r="K61294" s="88"/>
    </row>
    <row r="61295" spans="2:11" hidden="1" x14ac:dyDescent="0.2">
      <c r="B61295" s="88"/>
      <c r="C61295" s="88"/>
      <c r="D61295" s="88"/>
      <c r="E61295" s="88"/>
      <c r="F61295" s="88"/>
      <c r="G61295" s="88"/>
      <c r="H61295" s="88"/>
      <c r="I61295" s="88"/>
      <c r="J61295" s="88"/>
      <c r="K61295" s="88"/>
    </row>
    <row r="61296" spans="2:11" hidden="1" x14ac:dyDescent="0.2">
      <c r="B61296" s="88"/>
      <c r="C61296" s="88"/>
      <c r="D61296" s="88"/>
      <c r="E61296" s="88"/>
      <c r="F61296" s="88"/>
      <c r="G61296" s="88"/>
      <c r="H61296" s="88"/>
      <c r="I61296" s="88"/>
      <c r="J61296" s="88"/>
      <c r="K61296" s="88"/>
    </row>
    <row r="61297" spans="2:11" hidden="1" x14ac:dyDescent="0.2">
      <c r="B61297" s="88"/>
      <c r="C61297" s="88"/>
      <c r="D61297" s="88"/>
      <c r="E61297" s="88"/>
      <c r="F61297" s="88"/>
      <c r="G61297" s="88"/>
      <c r="H61297" s="88"/>
      <c r="I61297" s="88"/>
      <c r="J61297" s="88"/>
      <c r="K61297" s="88"/>
    </row>
    <row r="61298" spans="2:11" hidden="1" x14ac:dyDescent="0.2">
      <c r="B61298" s="88"/>
      <c r="C61298" s="88"/>
      <c r="D61298" s="88"/>
      <c r="E61298" s="88"/>
      <c r="F61298" s="88"/>
      <c r="G61298" s="88"/>
      <c r="H61298" s="88"/>
      <c r="I61298" s="88"/>
      <c r="J61298" s="88"/>
      <c r="K61298" s="88"/>
    </row>
    <row r="61299" spans="2:11" hidden="1" x14ac:dyDescent="0.2">
      <c r="B61299" s="88"/>
      <c r="C61299" s="88"/>
      <c r="D61299" s="88"/>
      <c r="E61299" s="88"/>
      <c r="F61299" s="88"/>
      <c r="G61299" s="88"/>
      <c r="H61299" s="88"/>
      <c r="I61299" s="88"/>
      <c r="J61299" s="88"/>
      <c r="K61299" s="88"/>
    </row>
    <row r="61300" spans="2:11" hidden="1" x14ac:dyDescent="0.2">
      <c r="B61300" s="88"/>
      <c r="C61300" s="88"/>
      <c r="D61300" s="88"/>
      <c r="E61300" s="88"/>
      <c r="F61300" s="88"/>
      <c r="G61300" s="88"/>
      <c r="H61300" s="88"/>
      <c r="I61300" s="88"/>
      <c r="J61300" s="88"/>
      <c r="K61300" s="88"/>
    </row>
    <row r="61301" spans="2:11" hidden="1" x14ac:dyDescent="0.2">
      <c r="B61301" s="88"/>
      <c r="C61301" s="88"/>
      <c r="D61301" s="88"/>
      <c r="E61301" s="88"/>
      <c r="F61301" s="88"/>
      <c r="G61301" s="88"/>
      <c r="H61301" s="88"/>
      <c r="I61301" s="88"/>
      <c r="J61301" s="88"/>
      <c r="K61301" s="88"/>
    </row>
    <row r="61302" spans="2:11" hidden="1" x14ac:dyDescent="0.2">
      <c r="B61302" s="88"/>
      <c r="C61302" s="88"/>
      <c r="D61302" s="88"/>
      <c r="E61302" s="88"/>
      <c r="F61302" s="88"/>
      <c r="G61302" s="88"/>
      <c r="H61302" s="88"/>
      <c r="I61302" s="88"/>
      <c r="J61302" s="88"/>
      <c r="K61302" s="88"/>
    </row>
    <row r="61303" spans="2:11" hidden="1" x14ac:dyDescent="0.2">
      <c r="B61303" s="88"/>
      <c r="C61303" s="88"/>
      <c r="D61303" s="88"/>
      <c r="E61303" s="88"/>
      <c r="F61303" s="88"/>
      <c r="G61303" s="88"/>
      <c r="H61303" s="88"/>
      <c r="I61303" s="88"/>
      <c r="J61303" s="88"/>
      <c r="K61303" s="88"/>
    </row>
    <row r="61304" spans="2:11" hidden="1" x14ac:dyDescent="0.2">
      <c r="B61304" s="88"/>
      <c r="C61304" s="88"/>
      <c r="D61304" s="88"/>
      <c r="E61304" s="88"/>
      <c r="F61304" s="88"/>
      <c r="G61304" s="88"/>
      <c r="H61304" s="88"/>
      <c r="I61304" s="88"/>
      <c r="J61304" s="88"/>
      <c r="K61304" s="88"/>
    </row>
    <row r="61305" spans="2:11" hidden="1" x14ac:dyDescent="0.2">
      <c r="B61305" s="88"/>
      <c r="C61305" s="88"/>
      <c r="D61305" s="88"/>
      <c r="E61305" s="88"/>
      <c r="F61305" s="88"/>
      <c r="G61305" s="88"/>
      <c r="H61305" s="88"/>
      <c r="I61305" s="88"/>
      <c r="J61305" s="88"/>
      <c r="K61305" s="88"/>
    </row>
    <row r="61306" spans="2:11" hidden="1" x14ac:dyDescent="0.2">
      <c r="B61306" s="88"/>
      <c r="C61306" s="88"/>
      <c r="D61306" s="88"/>
      <c r="E61306" s="88"/>
      <c r="F61306" s="88"/>
      <c r="G61306" s="88"/>
      <c r="H61306" s="88"/>
      <c r="I61306" s="88"/>
      <c r="J61306" s="88"/>
      <c r="K61306" s="88"/>
    </row>
    <row r="61307" spans="2:11" hidden="1" x14ac:dyDescent="0.2">
      <c r="B61307" s="88"/>
      <c r="C61307" s="88"/>
      <c r="D61307" s="88"/>
      <c r="E61307" s="88"/>
      <c r="F61307" s="88"/>
      <c r="G61307" s="88"/>
      <c r="H61307" s="88"/>
      <c r="I61307" s="88"/>
      <c r="J61307" s="88"/>
      <c r="K61307" s="88"/>
    </row>
    <row r="61308" spans="2:11" hidden="1" x14ac:dyDescent="0.2">
      <c r="B61308" s="88"/>
      <c r="C61308" s="88"/>
      <c r="D61308" s="88"/>
      <c r="E61308" s="88"/>
      <c r="F61308" s="88"/>
      <c r="G61308" s="88"/>
      <c r="H61308" s="88"/>
      <c r="I61308" s="88"/>
      <c r="J61308" s="88"/>
      <c r="K61308" s="88"/>
    </row>
    <row r="61309" spans="2:11" hidden="1" x14ac:dyDescent="0.2">
      <c r="B61309" s="88"/>
      <c r="C61309" s="88"/>
      <c r="D61309" s="88"/>
      <c r="E61309" s="88"/>
      <c r="F61309" s="88"/>
      <c r="G61309" s="88"/>
      <c r="H61309" s="88"/>
      <c r="I61309" s="88"/>
      <c r="J61309" s="88"/>
      <c r="K61309" s="88"/>
    </row>
    <row r="61310" spans="2:11" hidden="1" x14ac:dyDescent="0.2">
      <c r="B61310" s="88"/>
      <c r="C61310" s="88"/>
      <c r="D61310" s="88"/>
      <c r="E61310" s="88"/>
      <c r="F61310" s="88"/>
      <c r="G61310" s="88"/>
      <c r="H61310" s="88"/>
      <c r="I61310" s="88"/>
      <c r="J61310" s="88"/>
      <c r="K61310" s="88"/>
    </row>
    <row r="61311" spans="2:11" hidden="1" x14ac:dyDescent="0.2">
      <c r="B61311" s="88"/>
      <c r="C61311" s="88"/>
      <c r="D61311" s="88"/>
      <c r="E61311" s="88"/>
      <c r="F61311" s="88"/>
      <c r="G61311" s="88"/>
      <c r="H61311" s="88"/>
      <c r="I61311" s="88"/>
      <c r="J61311" s="88"/>
      <c r="K61311" s="88"/>
    </row>
    <row r="61312" spans="2:11" hidden="1" x14ac:dyDescent="0.2">
      <c r="B61312" s="88"/>
      <c r="C61312" s="88"/>
      <c r="D61312" s="88"/>
      <c r="E61312" s="88"/>
      <c r="F61312" s="88"/>
      <c r="G61312" s="88"/>
      <c r="H61312" s="88"/>
      <c r="I61312" s="88"/>
      <c r="J61312" s="88"/>
      <c r="K61312" s="88"/>
    </row>
    <row r="61313" spans="2:11" hidden="1" x14ac:dyDescent="0.2">
      <c r="B61313" s="88"/>
      <c r="C61313" s="88"/>
      <c r="D61313" s="88"/>
      <c r="E61313" s="88"/>
      <c r="F61313" s="88"/>
      <c r="G61313" s="88"/>
      <c r="H61313" s="88"/>
      <c r="I61313" s="88"/>
      <c r="J61313" s="88"/>
      <c r="K61313" s="88"/>
    </row>
    <row r="61314" spans="2:11" hidden="1" x14ac:dyDescent="0.2">
      <c r="B61314" s="88"/>
      <c r="C61314" s="88"/>
      <c r="D61314" s="88"/>
      <c r="E61314" s="88"/>
      <c r="F61314" s="88"/>
      <c r="G61314" s="88"/>
      <c r="H61314" s="88"/>
      <c r="I61314" s="88"/>
      <c r="J61314" s="88"/>
      <c r="K61314" s="88"/>
    </row>
    <row r="61315" spans="2:11" hidden="1" x14ac:dyDescent="0.2">
      <c r="B61315" s="88"/>
      <c r="C61315" s="88"/>
      <c r="D61315" s="88"/>
      <c r="E61315" s="88"/>
      <c r="F61315" s="88"/>
      <c r="G61315" s="88"/>
      <c r="H61315" s="88"/>
      <c r="I61315" s="88"/>
      <c r="J61315" s="88"/>
      <c r="K61315" s="88"/>
    </row>
    <row r="61316" spans="2:11" hidden="1" x14ac:dyDescent="0.2">
      <c r="B61316" s="88"/>
      <c r="C61316" s="88"/>
      <c r="D61316" s="88"/>
      <c r="E61316" s="88"/>
      <c r="F61316" s="88"/>
      <c r="G61316" s="88"/>
      <c r="H61316" s="88"/>
      <c r="I61316" s="88"/>
      <c r="J61316" s="88"/>
      <c r="K61316" s="88"/>
    </row>
    <row r="61317" spans="2:11" hidden="1" x14ac:dyDescent="0.2">
      <c r="B61317" s="88"/>
      <c r="C61317" s="88"/>
      <c r="D61317" s="88"/>
      <c r="E61317" s="88"/>
      <c r="F61317" s="88"/>
      <c r="G61317" s="88"/>
      <c r="H61317" s="88"/>
      <c r="I61317" s="88"/>
      <c r="J61317" s="88"/>
      <c r="K61317" s="88"/>
    </row>
    <row r="61318" spans="2:11" hidden="1" x14ac:dyDescent="0.2">
      <c r="B61318" s="88"/>
      <c r="C61318" s="88"/>
      <c r="D61318" s="88"/>
      <c r="E61318" s="88"/>
      <c r="F61318" s="88"/>
      <c r="G61318" s="88"/>
      <c r="H61318" s="88"/>
      <c r="I61318" s="88"/>
      <c r="J61318" s="88"/>
      <c r="K61318" s="88"/>
    </row>
    <row r="61319" spans="2:11" hidden="1" x14ac:dyDescent="0.2">
      <c r="B61319" s="88"/>
      <c r="C61319" s="88"/>
      <c r="D61319" s="88"/>
      <c r="E61319" s="88"/>
      <c r="F61319" s="88"/>
      <c r="G61319" s="88"/>
      <c r="H61319" s="88"/>
      <c r="I61319" s="88"/>
      <c r="J61319" s="88"/>
      <c r="K61319" s="88"/>
    </row>
    <row r="61320" spans="2:11" hidden="1" x14ac:dyDescent="0.2">
      <c r="B61320" s="88"/>
      <c r="C61320" s="88"/>
      <c r="D61320" s="88"/>
      <c r="E61320" s="88"/>
      <c r="F61320" s="88"/>
      <c r="G61320" s="88"/>
      <c r="H61320" s="88"/>
      <c r="I61320" s="88"/>
      <c r="J61320" s="88"/>
      <c r="K61320" s="88"/>
    </row>
    <row r="61321" spans="2:11" hidden="1" x14ac:dyDescent="0.2">
      <c r="B61321" s="88"/>
      <c r="C61321" s="88"/>
      <c r="D61321" s="88"/>
      <c r="E61321" s="88"/>
      <c r="F61321" s="88"/>
      <c r="G61321" s="88"/>
      <c r="H61321" s="88"/>
      <c r="I61321" s="88"/>
      <c r="J61321" s="88"/>
      <c r="K61321" s="88"/>
    </row>
    <row r="61322" spans="2:11" hidden="1" x14ac:dyDescent="0.2">
      <c r="B61322" s="88"/>
      <c r="C61322" s="88"/>
      <c r="D61322" s="88"/>
      <c r="E61322" s="88"/>
      <c r="F61322" s="88"/>
      <c r="G61322" s="88"/>
      <c r="H61322" s="88"/>
      <c r="I61322" s="88"/>
      <c r="J61322" s="88"/>
      <c r="K61322" s="88"/>
    </row>
    <row r="61323" spans="2:11" hidden="1" x14ac:dyDescent="0.2">
      <c r="B61323" s="88"/>
      <c r="C61323" s="88"/>
      <c r="D61323" s="88"/>
      <c r="E61323" s="88"/>
      <c r="F61323" s="88"/>
      <c r="G61323" s="88"/>
      <c r="H61323" s="88"/>
      <c r="I61323" s="88"/>
      <c r="J61323" s="88"/>
      <c r="K61323" s="88"/>
    </row>
    <row r="61324" spans="2:11" hidden="1" x14ac:dyDescent="0.2">
      <c r="B61324" s="88"/>
      <c r="C61324" s="88"/>
      <c r="D61324" s="88"/>
      <c r="E61324" s="88"/>
      <c r="F61324" s="88"/>
      <c r="G61324" s="88"/>
      <c r="H61324" s="88"/>
      <c r="I61324" s="88"/>
      <c r="J61324" s="88"/>
      <c r="K61324" s="88"/>
    </row>
    <row r="61325" spans="2:11" hidden="1" x14ac:dyDescent="0.2">
      <c r="B61325" s="88"/>
      <c r="C61325" s="88"/>
      <c r="D61325" s="88"/>
      <c r="E61325" s="88"/>
      <c r="F61325" s="88"/>
      <c r="G61325" s="88"/>
      <c r="H61325" s="88"/>
      <c r="I61325" s="88"/>
      <c r="J61325" s="88"/>
      <c r="K61325" s="88"/>
    </row>
    <row r="61326" spans="2:11" hidden="1" x14ac:dyDescent="0.2">
      <c r="B61326" s="88"/>
      <c r="C61326" s="88"/>
      <c r="D61326" s="88"/>
      <c r="E61326" s="88"/>
      <c r="F61326" s="88"/>
      <c r="G61326" s="88"/>
      <c r="H61326" s="88"/>
      <c r="I61326" s="88"/>
      <c r="J61326" s="88"/>
      <c r="K61326" s="88"/>
    </row>
    <row r="61327" spans="2:11" hidden="1" x14ac:dyDescent="0.2">
      <c r="B61327" s="88"/>
      <c r="C61327" s="88"/>
      <c r="D61327" s="88"/>
      <c r="E61327" s="88"/>
      <c r="F61327" s="88"/>
      <c r="G61327" s="88"/>
      <c r="H61327" s="88"/>
      <c r="I61327" s="88"/>
      <c r="J61327" s="88"/>
      <c r="K61327" s="88"/>
    </row>
    <row r="61328" spans="2:11" hidden="1" x14ac:dyDescent="0.2">
      <c r="B61328" s="88"/>
      <c r="C61328" s="88"/>
      <c r="D61328" s="88"/>
      <c r="E61328" s="88"/>
      <c r="F61328" s="88"/>
      <c r="G61328" s="88"/>
      <c r="H61328" s="88"/>
      <c r="I61328" s="88"/>
      <c r="J61328" s="88"/>
      <c r="K61328" s="88"/>
    </row>
    <row r="61329" spans="2:11" hidden="1" x14ac:dyDescent="0.2">
      <c r="B61329" s="88"/>
      <c r="C61329" s="88"/>
      <c r="D61329" s="88"/>
      <c r="E61329" s="88"/>
      <c r="F61329" s="88"/>
      <c r="G61329" s="88"/>
      <c r="H61329" s="88"/>
      <c r="I61329" s="88"/>
      <c r="J61329" s="88"/>
      <c r="K61329" s="88"/>
    </row>
    <row r="61330" spans="2:11" hidden="1" x14ac:dyDescent="0.2">
      <c r="B61330" s="88"/>
      <c r="C61330" s="88"/>
      <c r="D61330" s="88"/>
      <c r="E61330" s="88"/>
      <c r="F61330" s="88"/>
      <c r="G61330" s="88"/>
      <c r="H61330" s="88"/>
      <c r="I61330" s="88"/>
      <c r="J61330" s="88"/>
      <c r="K61330" s="88"/>
    </row>
    <row r="61331" spans="2:11" hidden="1" x14ac:dyDescent="0.2">
      <c r="B61331" s="88"/>
      <c r="C61331" s="88"/>
      <c r="D61331" s="88"/>
      <c r="E61331" s="88"/>
      <c r="F61331" s="88"/>
      <c r="G61331" s="88"/>
      <c r="H61331" s="88"/>
      <c r="I61331" s="88"/>
      <c r="J61331" s="88"/>
      <c r="K61331" s="88"/>
    </row>
    <row r="61332" spans="2:11" hidden="1" x14ac:dyDescent="0.2">
      <c r="B61332" s="88"/>
      <c r="C61332" s="88"/>
      <c r="D61332" s="88"/>
      <c r="E61332" s="88"/>
      <c r="F61332" s="88"/>
      <c r="G61332" s="88"/>
      <c r="H61332" s="88"/>
      <c r="I61332" s="88"/>
      <c r="J61332" s="88"/>
      <c r="K61332" s="88"/>
    </row>
    <row r="61333" spans="2:11" hidden="1" x14ac:dyDescent="0.2">
      <c r="B61333" s="88"/>
      <c r="C61333" s="88"/>
      <c r="D61333" s="88"/>
      <c r="E61333" s="88"/>
      <c r="F61333" s="88"/>
      <c r="G61333" s="88"/>
      <c r="H61333" s="88"/>
      <c r="I61333" s="88"/>
      <c r="J61333" s="88"/>
      <c r="K61333" s="88"/>
    </row>
    <row r="61334" spans="2:11" hidden="1" x14ac:dyDescent="0.2">
      <c r="B61334" s="88"/>
      <c r="C61334" s="88"/>
      <c r="D61334" s="88"/>
      <c r="E61334" s="88"/>
      <c r="F61334" s="88"/>
      <c r="G61334" s="88"/>
      <c r="H61334" s="88"/>
      <c r="I61334" s="88"/>
      <c r="J61334" s="88"/>
      <c r="K61334" s="88"/>
    </row>
    <row r="61335" spans="2:11" hidden="1" x14ac:dyDescent="0.2">
      <c r="B61335" s="88"/>
      <c r="C61335" s="88"/>
      <c r="D61335" s="88"/>
      <c r="E61335" s="88"/>
      <c r="F61335" s="88"/>
      <c r="G61335" s="88"/>
      <c r="H61335" s="88"/>
      <c r="I61335" s="88"/>
      <c r="J61335" s="88"/>
      <c r="K61335" s="88"/>
    </row>
    <row r="61336" spans="2:11" hidden="1" x14ac:dyDescent="0.2">
      <c r="B61336" s="88"/>
      <c r="C61336" s="88"/>
      <c r="D61336" s="88"/>
      <c r="E61336" s="88"/>
      <c r="F61336" s="88"/>
      <c r="G61336" s="88"/>
      <c r="H61336" s="88"/>
      <c r="I61336" s="88"/>
      <c r="J61336" s="88"/>
      <c r="K61336" s="88"/>
    </row>
    <row r="61337" spans="2:11" hidden="1" x14ac:dyDescent="0.2">
      <c r="B61337" s="88"/>
      <c r="C61337" s="88"/>
      <c r="D61337" s="88"/>
      <c r="E61337" s="88"/>
      <c r="F61337" s="88"/>
      <c r="G61337" s="88"/>
      <c r="H61337" s="88"/>
      <c r="I61337" s="88"/>
      <c r="J61337" s="88"/>
      <c r="K61337" s="88"/>
    </row>
    <row r="61338" spans="2:11" hidden="1" x14ac:dyDescent="0.2">
      <c r="B61338" s="88"/>
      <c r="C61338" s="88"/>
      <c r="D61338" s="88"/>
      <c r="E61338" s="88"/>
      <c r="F61338" s="88"/>
      <c r="G61338" s="88"/>
      <c r="H61338" s="88"/>
      <c r="I61338" s="88"/>
      <c r="J61338" s="88"/>
      <c r="K61338" s="88"/>
    </row>
    <row r="61339" spans="2:11" hidden="1" x14ac:dyDescent="0.2">
      <c r="B61339" s="88"/>
      <c r="C61339" s="88"/>
      <c r="D61339" s="88"/>
      <c r="E61339" s="88"/>
      <c r="F61339" s="88"/>
      <c r="G61339" s="88"/>
      <c r="H61339" s="88"/>
      <c r="I61339" s="88"/>
      <c r="J61339" s="88"/>
      <c r="K61339" s="88"/>
    </row>
    <row r="61340" spans="2:11" hidden="1" x14ac:dyDescent="0.2">
      <c r="B61340" s="88"/>
      <c r="C61340" s="88"/>
      <c r="D61340" s="88"/>
      <c r="E61340" s="88"/>
      <c r="F61340" s="88"/>
      <c r="G61340" s="88"/>
      <c r="H61340" s="88"/>
      <c r="I61340" s="88"/>
      <c r="J61340" s="88"/>
      <c r="K61340" s="88"/>
    </row>
    <row r="61341" spans="2:11" hidden="1" x14ac:dyDescent="0.2">
      <c r="B61341" s="88"/>
      <c r="C61341" s="88"/>
      <c r="D61341" s="88"/>
      <c r="E61341" s="88"/>
      <c r="F61341" s="88"/>
      <c r="G61341" s="88"/>
      <c r="H61341" s="88"/>
      <c r="I61341" s="88"/>
      <c r="J61341" s="88"/>
      <c r="K61341" s="88"/>
    </row>
    <row r="61342" spans="2:11" hidden="1" x14ac:dyDescent="0.2">
      <c r="B61342" s="88"/>
      <c r="C61342" s="88"/>
      <c r="D61342" s="88"/>
      <c r="E61342" s="88"/>
      <c r="F61342" s="88"/>
      <c r="G61342" s="88"/>
      <c r="H61342" s="88"/>
      <c r="I61342" s="88"/>
      <c r="J61342" s="88"/>
      <c r="K61342" s="88"/>
    </row>
    <row r="61343" spans="2:11" hidden="1" x14ac:dyDescent="0.2">
      <c r="B61343" s="88"/>
      <c r="C61343" s="88"/>
      <c r="D61343" s="88"/>
      <c r="E61343" s="88"/>
      <c r="F61343" s="88"/>
      <c r="G61343" s="88"/>
      <c r="H61343" s="88"/>
      <c r="I61343" s="88"/>
      <c r="J61343" s="88"/>
      <c r="K61343" s="88"/>
    </row>
    <row r="61344" spans="2:11" hidden="1" x14ac:dyDescent="0.2">
      <c r="B61344" s="88"/>
      <c r="C61344" s="88"/>
      <c r="D61344" s="88"/>
      <c r="E61344" s="88"/>
      <c r="F61344" s="88"/>
      <c r="G61344" s="88"/>
      <c r="H61344" s="88"/>
      <c r="I61344" s="88"/>
      <c r="J61344" s="88"/>
      <c r="K61344" s="88"/>
    </row>
    <row r="61345" spans="2:11" hidden="1" x14ac:dyDescent="0.2">
      <c r="B61345" s="88"/>
      <c r="C61345" s="88"/>
      <c r="D61345" s="88"/>
      <c r="E61345" s="88"/>
      <c r="F61345" s="88"/>
      <c r="G61345" s="88"/>
      <c r="H61345" s="88"/>
      <c r="I61345" s="88"/>
      <c r="J61345" s="88"/>
      <c r="K61345" s="88"/>
    </row>
    <row r="61346" spans="2:11" hidden="1" x14ac:dyDescent="0.2">
      <c r="B61346" s="88"/>
      <c r="C61346" s="88"/>
      <c r="D61346" s="88"/>
      <c r="E61346" s="88"/>
      <c r="F61346" s="88"/>
      <c r="G61346" s="88"/>
      <c r="H61346" s="88"/>
      <c r="I61346" s="88"/>
      <c r="J61346" s="88"/>
      <c r="K61346" s="88"/>
    </row>
    <row r="61347" spans="2:11" hidden="1" x14ac:dyDescent="0.2">
      <c r="B61347" s="88"/>
      <c r="C61347" s="88"/>
      <c r="D61347" s="88"/>
      <c r="E61347" s="88"/>
      <c r="F61347" s="88"/>
      <c r="G61347" s="88"/>
      <c r="H61347" s="88"/>
      <c r="I61347" s="88"/>
      <c r="J61347" s="88"/>
      <c r="K61347" s="88"/>
    </row>
    <row r="61348" spans="2:11" hidden="1" x14ac:dyDescent="0.2">
      <c r="B61348" s="88"/>
      <c r="C61348" s="88"/>
      <c r="D61348" s="88"/>
      <c r="E61348" s="88"/>
      <c r="F61348" s="88"/>
      <c r="G61348" s="88"/>
      <c r="H61348" s="88"/>
      <c r="I61348" s="88"/>
      <c r="J61348" s="88"/>
      <c r="K61348" s="88"/>
    </row>
    <row r="61349" spans="2:11" hidden="1" x14ac:dyDescent="0.2">
      <c r="B61349" s="88"/>
      <c r="C61349" s="88"/>
      <c r="D61349" s="88"/>
      <c r="E61349" s="88"/>
      <c r="F61349" s="88"/>
      <c r="G61349" s="88"/>
      <c r="H61349" s="88"/>
      <c r="I61349" s="88"/>
      <c r="J61349" s="88"/>
      <c r="K61349" s="88"/>
    </row>
    <row r="61350" spans="2:11" hidden="1" x14ac:dyDescent="0.2">
      <c r="B61350" s="88"/>
      <c r="C61350" s="88"/>
      <c r="D61350" s="88"/>
      <c r="E61350" s="88"/>
      <c r="F61350" s="88"/>
      <c r="G61350" s="88"/>
      <c r="H61350" s="88"/>
      <c r="I61350" s="88"/>
      <c r="J61350" s="88"/>
      <c r="K61350" s="88"/>
    </row>
    <row r="61351" spans="2:11" hidden="1" x14ac:dyDescent="0.2">
      <c r="B61351" s="88"/>
      <c r="C61351" s="88"/>
      <c r="D61351" s="88"/>
      <c r="E61351" s="88"/>
      <c r="F61351" s="88"/>
      <c r="G61351" s="88"/>
      <c r="H61351" s="88"/>
      <c r="I61351" s="88"/>
      <c r="J61351" s="88"/>
      <c r="K61351" s="88"/>
    </row>
    <row r="61352" spans="2:11" hidden="1" x14ac:dyDescent="0.2">
      <c r="B61352" s="88"/>
      <c r="C61352" s="88"/>
      <c r="D61352" s="88"/>
      <c r="E61352" s="88"/>
      <c r="F61352" s="88"/>
      <c r="G61352" s="88"/>
      <c r="H61352" s="88"/>
      <c r="I61352" s="88"/>
      <c r="J61352" s="88"/>
      <c r="K61352" s="88"/>
    </row>
    <row r="61353" spans="2:11" hidden="1" x14ac:dyDescent="0.2">
      <c r="B61353" s="88"/>
      <c r="C61353" s="88"/>
      <c r="D61353" s="88"/>
      <c r="E61353" s="88"/>
      <c r="F61353" s="88"/>
      <c r="G61353" s="88"/>
      <c r="H61353" s="88"/>
      <c r="I61353" s="88"/>
      <c r="J61353" s="88"/>
      <c r="K61353" s="88"/>
    </row>
    <row r="61354" spans="2:11" hidden="1" x14ac:dyDescent="0.2">
      <c r="B61354" s="88"/>
      <c r="C61354" s="88"/>
      <c r="D61354" s="88"/>
      <c r="E61354" s="88"/>
      <c r="F61354" s="88"/>
      <c r="G61354" s="88"/>
      <c r="H61354" s="88"/>
      <c r="I61354" s="88"/>
      <c r="J61354" s="88"/>
      <c r="K61354" s="88"/>
    </row>
    <row r="61355" spans="2:11" hidden="1" x14ac:dyDescent="0.2">
      <c r="B61355" s="88"/>
      <c r="C61355" s="88"/>
      <c r="D61355" s="88"/>
      <c r="E61355" s="88"/>
      <c r="F61355" s="88"/>
      <c r="G61355" s="88"/>
      <c r="H61355" s="88"/>
      <c r="I61355" s="88"/>
      <c r="J61355" s="88"/>
      <c r="K61355" s="88"/>
    </row>
    <row r="61356" spans="2:11" hidden="1" x14ac:dyDescent="0.2">
      <c r="B61356" s="88"/>
      <c r="C61356" s="88"/>
      <c r="D61356" s="88"/>
      <c r="E61356" s="88"/>
      <c r="F61356" s="88"/>
      <c r="G61356" s="88"/>
      <c r="H61356" s="88"/>
      <c r="I61356" s="88"/>
      <c r="J61356" s="88"/>
      <c r="K61356" s="88"/>
    </row>
    <row r="61357" spans="2:11" hidden="1" x14ac:dyDescent="0.2">
      <c r="B61357" s="88"/>
      <c r="C61357" s="88"/>
      <c r="D61357" s="88"/>
      <c r="E61357" s="88"/>
      <c r="F61357" s="88"/>
      <c r="G61357" s="88"/>
      <c r="H61357" s="88"/>
      <c r="I61357" s="88"/>
      <c r="J61357" s="88"/>
      <c r="K61357" s="88"/>
    </row>
    <row r="61358" spans="2:11" hidden="1" x14ac:dyDescent="0.2">
      <c r="B61358" s="88"/>
      <c r="C61358" s="88"/>
      <c r="D61358" s="88"/>
      <c r="E61358" s="88"/>
      <c r="F61358" s="88"/>
      <c r="G61358" s="88"/>
      <c r="H61358" s="88"/>
      <c r="I61358" s="88"/>
      <c r="J61358" s="88"/>
      <c r="K61358" s="88"/>
    </row>
    <row r="61359" spans="2:11" hidden="1" x14ac:dyDescent="0.2">
      <c r="B61359" s="88"/>
      <c r="C61359" s="88"/>
      <c r="D61359" s="88"/>
      <c r="E61359" s="88"/>
      <c r="F61359" s="88"/>
      <c r="G61359" s="88"/>
      <c r="H61359" s="88"/>
      <c r="I61359" s="88"/>
      <c r="J61359" s="88"/>
      <c r="K61359" s="88"/>
    </row>
    <row r="61360" spans="2:11" hidden="1" x14ac:dyDescent="0.2">
      <c r="B61360" s="88"/>
      <c r="C61360" s="88"/>
      <c r="D61360" s="88"/>
      <c r="E61360" s="88"/>
      <c r="F61360" s="88"/>
      <c r="G61360" s="88"/>
      <c r="H61360" s="88"/>
      <c r="I61360" s="88"/>
      <c r="J61360" s="88"/>
      <c r="K61360" s="88"/>
    </row>
    <row r="61361" spans="2:11" hidden="1" x14ac:dyDescent="0.2">
      <c r="B61361" s="88"/>
      <c r="C61361" s="88"/>
      <c r="D61361" s="88"/>
      <c r="E61361" s="88"/>
      <c r="F61361" s="88"/>
      <c r="G61361" s="88"/>
      <c r="H61361" s="88"/>
      <c r="I61361" s="88"/>
      <c r="J61361" s="88"/>
      <c r="K61361" s="88"/>
    </row>
    <row r="61362" spans="2:11" hidden="1" x14ac:dyDescent="0.2">
      <c r="B61362" s="88"/>
      <c r="C61362" s="88"/>
      <c r="D61362" s="88"/>
      <c r="E61362" s="88"/>
      <c r="F61362" s="88"/>
      <c r="G61362" s="88"/>
      <c r="H61362" s="88"/>
      <c r="I61362" s="88"/>
      <c r="J61362" s="88"/>
      <c r="K61362" s="88"/>
    </row>
    <row r="61363" spans="2:11" hidden="1" x14ac:dyDescent="0.2">
      <c r="B61363" s="88"/>
      <c r="C61363" s="88"/>
      <c r="D61363" s="88"/>
      <c r="E61363" s="88"/>
      <c r="F61363" s="88"/>
      <c r="G61363" s="88"/>
      <c r="H61363" s="88"/>
      <c r="I61363" s="88"/>
      <c r="J61363" s="88"/>
      <c r="K61363" s="88"/>
    </row>
    <row r="61364" spans="2:11" hidden="1" x14ac:dyDescent="0.2">
      <c r="B61364" s="88"/>
      <c r="C61364" s="88"/>
      <c r="D61364" s="88"/>
      <c r="E61364" s="88"/>
      <c r="F61364" s="88"/>
      <c r="G61364" s="88"/>
      <c r="H61364" s="88"/>
      <c r="I61364" s="88"/>
      <c r="J61364" s="88"/>
      <c r="K61364" s="88"/>
    </row>
    <row r="61365" spans="2:11" hidden="1" x14ac:dyDescent="0.2">
      <c r="B61365" s="88"/>
      <c r="C61365" s="88"/>
      <c r="D61365" s="88"/>
      <c r="E61365" s="88"/>
      <c r="F61365" s="88"/>
      <c r="G61365" s="88"/>
      <c r="H61365" s="88"/>
      <c r="I61365" s="88"/>
      <c r="J61365" s="88"/>
      <c r="K61365" s="88"/>
    </row>
    <row r="61366" spans="2:11" hidden="1" x14ac:dyDescent="0.2">
      <c r="B61366" s="88"/>
      <c r="C61366" s="88"/>
      <c r="D61366" s="88"/>
      <c r="E61366" s="88"/>
      <c r="F61366" s="88"/>
      <c r="G61366" s="88"/>
      <c r="H61366" s="88"/>
      <c r="I61366" s="88"/>
      <c r="J61366" s="88"/>
      <c r="K61366" s="88"/>
    </row>
    <row r="61367" spans="2:11" hidden="1" x14ac:dyDescent="0.2">
      <c r="B61367" s="88"/>
      <c r="C61367" s="88"/>
      <c r="D61367" s="88"/>
      <c r="E61367" s="88"/>
      <c r="F61367" s="88"/>
      <c r="G61367" s="88"/>
      <c r="H61367" s="88"/>
      <c r="I61367" s="88"/>
      <c r="J61367" s="88"/>
      <c r="K61367" s="88"/>
    </row>
    <row r="61368" spans="2:11" hidden="1" x14ac:dyDescent="0.2">
      <c r="B61368" s="88"/>
      <c r="C61368" s="88"/>
      <c r="D61368" s="88"/>
      <c r="E61368" s="88"/>
      <c r="F61368" s="88"/>
      <c r="G61368" s="88"/>
      <c r="H61368" s="88"/>
      <c r="I61368" s="88"/>
      <c r="J61368" s="88"/>
      <c r="K61368" s="88"/>
    </row>
    <row r="61369" spans="2:11" hidden="1" x14ac:dyDescent="0.2">
      <c r="B61369" s="88"/>
      <c r="C61369" s="88"/>
      <c r="D61369" s="88"/>
      <c r="E61369" s="88"/>
      <c r="F61369" s="88"/>
      <c r="G61369" s="88"/>
      <c r="H61369" s="88"/>
      <c r="I61369" s="88"/>
      <c r="J61369" s="88"/>
      <c r="K61369" s="88"/>
    </row>
    <row r="61370" spans="2:11" hidden="1" x14ac:dyDescent="0.2">
      <c r="B61370" s="88"/>
      <c r="C61370" s="88"/>
      <c r="D61370" s="88"/>
      <c r="E61370" s="88"/>
      <c r="F61370" s="88"/>
      <c r="G61370" s="88"/>
      <c r="H61370" s="88"/>
      <c r="I61370" s="88"/>
      <c r="J61370" s="88"/>
      <c r="K61370" s="88"/>
    </row>
    <row r="61371" spans="2:11" hidden="1" x14ac:dyDescent="0.2">
      <c r="B61371" s="88"/>
      <c r="C61371" s="88"/>
      <c r="D61371" s="88"/>
      <c r="E61371" s="88"/>
      <c r="F61371" s="88"/>
      <c r="G61371" s="88"/>
      <c r="H61371" s="88"/>
      <c r="I61371" s="88"/>
      <c r="J61371" s="88"/>
      <c r="K61371" s="88"/>
    </row>
    <row r="61372" spans="2:11" hidden="1" x14ac:dyDescent="0.2">
      <c r="B61372" s="88"/>
      <c r="C61372" s="88"/>
      <c r="D61372" s="88"/>
      <c r="E61372" s="88"/>
      <c r="F61372" s="88"/>
      <c r="G61372" s="88"/>
      <c r="H61372" s="88"/>
      <c r="I61372" s="88"/>
      <c r="J61372" s="88"/>
      <c r="K61372" s="88"/>
    </row>
    <row r="61373" spans="2:11" hidden="1" x14ac:dyDescent="0.2">
      <c r="B61373" s="88"/>
      <c r="C61373" s="88"/>
      <c r="D61373" s="88"/>
      <c r="E61373" s="88"/>
      <c r="F61373" s="88"/>
      <c r="G61373" s="88"/>
      <c r="H61373" s="88"/>
      <c r="I61373" s="88"/>
      <c r="J61373" s="88"/>
      <c r="K61373" s="88"/>
    </row>
    <row r="61374" spans="2:11" hidden="1" x14ac:dyDescent="0.2">
      <c r="B61374" s="88"/>
      <c r="C61374" s="88"/>
      <c r="D61374" s="88"/>
      <c r="E61374" s="88"/>
      <c r="F61374" s="88"/>
      <c r="G61374" s="88"/>
      <c r="H61374" s="88"/>
      <c r="I61374" s="88"/>
      <c r="J61374" s="88"/>
      <c r="K61374" s="88"/>
    </row>
    <row r="61375" spans="2:11" hidden="1" x14ac:dyDescent="0.2">
      <c r="B61375" s="88"/>
      <c r="C61375" s="88"/>
      <c r="D61375" s="88"/>
      <c r="E61375" s="88"/>
      <c r="F61375" s="88"/>
      <c r="G61375" s="88"/>
      <c r="H61375" s="88"/>
      <c r="I61375" s="88"/>
      <c r="J61375" s="88"/>
      <c r="K61375" s="88"/>
    </row>
    <row r="61376" spans="2:11" hidden="1" x14ac:dyDescent="0.2">
      <c r="B61376" s="88"/>
      <c r="C61376" s="88"/>
      <c r="D61376" s="88"/>
      <c r="E61376" s="88"/>
      <c r="F61376" s="88"/>
      <c r="G61376" s="88"/>
      <c r="H61376" s="88"/>
      <c r="I61376" s="88"/>
      <c r="J61376" s="88"/>
      <c r="K61376" s="88"/>
    </row>
    <row r="61377" spans="2:11" hidden="1" x14ac:dyDescent="0.2">
      <c r="B61377" s="88"/>
      <c r="C61377" s="88"/>
      <c r="D61377" s="88"/>
      <c r="E61377" s="88"/>
      <c r="F61377" s="88"/>
      <c r="G61377" s="88"/>
      <c r="H61377" s="88"/>
      <c r="I61377" s="88"/>
      <c r="J61377" s="88"/>
      <c r="K61377" s="88"/>
    </row>
    <row r="61378" spans="2:11" hidden="1" x14ac:dyDescent="0.2">
      <c r="B61378" s="88"/>
      <c r="C61378" s="88"/>
      <c r="D61378" s="88"/>
      <c r="E61378" s="88"/>
      <c r="F61378" s="88"/>
      <c r="G61378" s="88"/>
      <c r="H61378" s="88"/>
      <c r="I61378" s="88"/>
      <c r="J61378" s="88"/>
      <c r="K61378" s="88"/>
    </row>
    <row r="61379" spans="2:11" hidden="1" x14ac:dyDescent="0.2">
      <c r="B61379" s="88"/>
      <c r="C61379" s="88"/>
      <c r="D61379" s="88"/>
      <c r="E61379" s="88"/>
      <c r="F61379" s="88"/>
      <c r="G61379" s="88"/>
      <c r="H61379" s="88"/>
      <c r="I61379" s="88"/>
      <c r="J61379" s="88"/>
      <c r="K61379" s="88"/>
    </row>
    <row r="61380" spans="2:11" hidden="1" x14ac:dyDescent="0.2">
      <c r="B61380" s="88"/>
      <c r="C61380" s="88"/>
      <c r="D61380" s="88"/>
      <c r="E61380" s="88"/>
      <c r="F61380" s="88"/>
      <c r="G61380" s="88"/>
      <c r="H61380" s="88"/>
      <c r="I61380" s="88"/>
      <c r="J61380" s="88"/>
      <c r="K61380" s="88"/>
    </row>
    <row r="61381" spans="2:11" hidden="1" x14ac:dyDescent="0.2">
      <c r="B61381" s="88"/>
      <c r="C61381" s="88"/>
      <c r="D61381" s="88"/>
      <c r="E61381" s="88"/>
      <c r="F61381" s="88"/>
      <c r="G61381" s="88"/>
      <c r="H61381" s="88"/>
      <c r="I61381" s="88"/>
      <c r="J61381" s="88"/>
      <c r="K61381" s="88"/>
    </row>
    <row r="61382" spans="2:11" hidden="1" x14ac:dyDescent="0.2">
      <c r="B61382" s="88"/>
      <c r="C61382" s="88"/>
      <c r="D61382" s="88"/>
      <c r="E61382" s="88"/>
      <c r="F61382" s="88"/>
      <c r="G61382" s="88"/>
      <c r="H61382" s="88"/>
      <c r="I61382" s="88"/>
      <c r="J61382" s="88"/>
      <c r="K61382" s="88"/>
    </row>
    <row r="61383" spans="2:11" hidden="1" x14ac:dyDescent="0.2">
      <c r="B61383" s="88"/>
      <c r="C61383" s="88"/>
      <c r="D61383" s="88"/>
      <c r="E61383" s="88"/>
      <c r="F61383" s="88"/>
      <c r="G61383" s="88"/>
      <c r="H61383" s="88"/>
      <c r="I61383" s="88"/>
      <c r="J61383" s="88"/>
      <c r="K61383" s="88"/>
    </row>
    <row r="61384" spans="2:11" hidden="1" x14ac:dyDescent="0.2">
      <c r="B61384" s="88"/>
      <c r="C61384" s="88"/>
      <c r="D61384" s="88"/>
      <c r="E61384" s="88"/>
      <c r="F61384" s="88"/>
      <c r="G61384" s="88"/>
      <c r="H61384" s="88"/>
      <c r="I61384" s="88"/>
      <c r="J61384" s="88"/>
      <c r="K61384" s="88"/>
    </row>
    <row r="61385" spans="2:11" hidden="1" x14ac:dyDescent="0.2">
      <c r="B61385" s="88"/>
      <c r="C61385" s="88"/>
      <c r="D61385" s="88"/>
      <c r="E61385" s="88"/>
      <c r="F61385" s="88"/>
      <c r="G61385" s="88"/>
      <c r="H61385" s="88"/>
      <c r="I61385" s="88"/>
      <c r="J61385" s="88"/>
      <c r="K61385" s="88"/>
    </row>
    <row r="61386" spans="2:11" hidden="1" x14ac:dyDescent="0.2">
      <c r="B61386" s="88"/>
      <c r="C61386" s="88"/>
      <c r="D61386" s="88"/>
      <c r="E61386" s="88"/>
      <c r="F61386" s="88"/>
      <c r="G61386" s="88"/>
      <c r="H61386" s="88"/>
      <c r="I61386" s="88"/>
      <c r="J61386" s="88"/>
      <c r="K61386" s="88"/>
    </row>
    <row r="61387" spans="2:11" hidden="1" x14ac:dyDescent="0.2">
      <c r="B61387" s="88"/>
      <c r="C61387" s="88"/>
      <c r="D61387" s="88"/>
      <c r="E61387" s="88"/>
      <c r="F61387" s="88"/>
      <c r="G61387" s="88"/>
      <c r="H61387" s="88"/>
      <c r="I61387" s="88"/>
      <c r="J61387" s="88"/>
      <c r="K61387" s="88"/>
    </row>
    <row r="61388" spans="2:11" hidden="1" x14ac:dyDescent="0.2">
      <c r="B61388" s="88"/>
      <c r="C61388" s="88"/>
      <c r="D61388" s="88"/>
      <c r="E61388" s="88"/>
      <c r="F61388" s="88"/>
      <c r="G61388" s="88"/>
      <c r="H61388" s="88"/>
      <c r="I61388" s="88"/>
      <c r="J61388" s="88"/>
      <c r="K61388" s="88"/>
    </row>
    <row r="61389" spans="2:11" hidden="1" x14ac:dyDescent="0.2">
      <c r="B61389" s="88"/>
      <c r="C61389" s="88"/>
      <c r="D61389" s="88"/>
      <c r="E61389" s="88"/>
      <c r="F61389" s="88"/>
      <c r="G61389" s="88"/>
      <c r="H61389" s="88"/>
      <c r="I61389" s="88"/>
      <c r="J61389" s="88"/>
      <c r="K61389" s="88"/>
    </row>
    <row r="61390" spans="2:11" hidden="1" x14ac:dyDescent="0.2">
      <c r="B61390" s="88"/>
      <c r="C61390" s="88"/>
      <c r="D61390" s="88"/>
      <c r="E61390" s="88"/>
      <c r="F61390" s="88"/>
      <c r="G61390" s="88"/>
      <c r="H61390" s="88"/>
      <c r="I61390" s="88"/>
      <c r="J61390" s="88"/>
      <c r="K61390" s="88"/>
    </row>
    <row r="61391" spans="2:11" hidden="1" x14ac:dyDescent="0.2">
      <c r="B61391" s="88"/>
      <c r="C61391" s="88"/>
      <c r="D61391" s="88"/>
      <c r="E61391" s="88"/>
      <c r="F61391" s="88"/>
      <c r="G61391" s="88"/>
      <c r="H61391" s="88"/>
      <c r="I61391" s="88"/>
      <c r="J61391" s="88"/>
      <c r="K61391" s="88"/>
    </row>
    <row r="61392" spans="2:11" hidden="1" x14ac:dyDescent="0.2">
      <c r="B61392" s="88"/>
      <c r="C61392" s="88"/>
      <c r="D61392" s="88"/>
      <c r="E61392" s="88"/>
      <c r="F61392" s="88"/>
      <c r="G61392" s="88"/>
      <c r="H61392" s="88"/>
      <c r="I61392" s="88"/>
      <c r="J61392" s="88"/>
      <c r="K61392" s="88"/>
    </row>
    <row r="61393" spans="2:11" hidden="1" x14ac:dyDescent="0.2">
      <c r="B61393" s="88"/>
      <c r="C61393" s="88"/>
      <c r="D61393" s="88"/>
      <c r="E61393" s="88"/>
      <c r="F61393" s="88"/>
      <c r="G61393" s="88"/>
      <c r="H61393" s="88"/>
      <c r="I61393" s="88"/>
      <c r="J61393" s="88"/>
      <c r="K61393" s="88"/>
    </row>
    <row r="61394" spans="2:11" hidden="1" x14ac:dyDescent="0.2">
      <c r="B61394" s="88"/>
      <c r="C61394" s="88"/>
      <c r="D61394" s="88"/>
      <c r="E61394" s="88"/>
      <c r="F61394" s="88"/>
      <c r="G61394" s="88"/>
      <c r="H61394" s="88"/>
      <c r="I61394" s="88"/>
      <c r="J61394" s="88"/>
      <c r="K61394" s="88"/>
    </row>
    <row r="61395" spans="2:11" hidden="1" x14ac:dyDescent="0.2">
      <c r="B61395" s="88"/>
      <c r="C61395" s="88"/>
      <c r="D61395" s="88"/>
      <c r="E61395" s="88"/>
      <c r="F61395" s="88"/>
      <c r="G61395" s="88"/>
      <c r="H61395" s="88"/>
      <c r="I61395" s="88"/>
      <c r="J61395" s="88"/>
      <c r="K61395" s="88"/>
    </row>
    <row r="61396" spans="2:11" hidden="1" x14ac:dyDescent="0.2">
      <c r="B61396" s="88"/>
      <c r="C61396" s="88"/>
      <c r="D61396" s="88"/>
      <c r="E61396" s="88"/>
      <c r="F61396" s="88"/>
      <c r="G61396" s="88"/>
      <c r="H61396" s="88"/>
      <c r="I61396" s="88"/>
      <c r="J61396" s="88"/>
      <c r="K61396" s="88"/>
    </row>
    <row r="61397" spans="2:11" hidden="1" x14ac:dyDescent="0.2">
      <c r="B61397" s="88"/>
      <c r="C61397" s="88"/>
      <c r="D61397" s="88"/>
      <c r="E61397" s="88"/>
      <c r="F61397" s="88"/>
      <c r="G61397" s="88"/>
      <c r="H61397" s="88"/>
      <c r="I61397" s="88"/>
      <c r="J61397" s="88"/>
      <c r="K61397" s="88"/>
    </row>
    <row r="61398" spans="2:11" hidden="1" x14ac:dyDescent="0.2">
      <c r="B61398" s="88"/>
      <c r="C61398" s="88"/>
      <c r="D61398" s="88"/>
      <c r="E61398" s="88"/>
      <c r="F61398" s="88"/>
      <c r="G61398" s="88"/>
      <c r="H61398" s="88"/>
      <c r="I61398" s="88"/>
      <c r="J61398" s="88"/>
      <c r="K61398" s="88"/>
    </row>
    <row r="61399" spans="2:11" hidden="1" x14ac:dyDescent="0.2">
      <c r="B61399" s="88"/>
      <c r="C61399" s="88"/>
      <c r="D61399" s="88"/>
      <c r="E61399" s="88"/>
      <c r="F61399" s="88"/>
      <c r="G61399" s="88"/>
      <c r="H61399" s="88"/>
      <c r="I61399" s="88"/>
      <c r="J61399" s="88"/>
      <c r="K61399" s="88"/>
    </row>
    <row r="61400" spans="2:11" hidden="1" x14ac:dyDescent="0.2">
      <c r="B61400" s="88"/>
      <c r="C61400" s="88"/>
      <c r="D61400" s="88"/>
      <c r="E61400" s="88"/>
      <c r="F61400" s="88"/>
      <c r="G61400" s="88"/>
      <c r="H61400" s="88"/>
      <c r="I61400" s="88"/>
      <c r="J61400" s="88"/>
      <c r="K61400" s="88"/>
    </row>
    <row r="61401" spans="2:11" hidden="1" x14ac:dyDescent="0.2">
      <c r="B61401" s="88"/>
      <c r="C61401" s="88"/>
      <c r="D61401" s="88"/>
      <c r="E61401" s="88"/>
      <c r="F61401" s="88"/>
      <c r="G61401" s="88"/>
      <c r="H61401" s="88"/>
      <c r="I61401" s="88"/>
      <c r="J61401" s="88"/>
      <c r="K61401" s="88"/>
    </row>
    <row r="61402" spans="2:11" hidden="1" x14ac:dyDescent="0.2">
      <c r="B61402" s="88"/>
      <c r="C61402" s="88"/>
      <c r="D61402" s="88"/>
      <c r="E61402" s="88"/>
      <c r="F61402" s="88"/>
      <c r="G61402" s="88"/>
      <c r="H61402" s="88"/>
      <c r="I61402" s="88"/>
      <c r="J61402" s="88"/>
      <c r="K61402" s="88"/>
    </row>
    <row r="61403" spans="2:11" hidden="1" x14ac:dyDescent="0.2">
      <c r="B61403" s="88"/>
      <c r="C61403" s="88"/>
      <c r="D61403" s="88"/>
      <c r="E61403" s="88"/>
      <c r="F61403" s="88"/>
      <c r="G61403" s="88"/>
      <c r="H61403" s="88"/>
      <c r="I61403" s="88"/>
      <c r="J61403" s="88"/>
      <c r="K61403" s="88"/>
    </row>
    <row r="61404" spans="2:11" hidden="1" x14ac:dyDescent="0.2">
      <c r="B61404" s="88"/>
      <c r="C61404" s="88"/>
      <c r="D61404" s="88"/>
      <c r="E61404" s="88"/>
      <c r="F61404" s="88"/>
      <c r="G61404" s="88"/>
      <c r="H61404" s="88"/>
      <c r="I61404" s="88"/>
      <c r="J61404" s="88"/>
      <c r="K61404" s="88"/>
    </row>
    <row r="61405" spans="2:11" hidden="1" x14ac:dyDescent="0.2">
      <c r="B61405" s="88"/>
      <c r="C61405" s="88"/>
      <c r="D61405" s="88"/>
      <c r="E61405" s="88"/>
      <c r="F61405" s="88"/>
      <c r="G61405" s="88"/>
      <c r="H61405" s="88"/>
      <c r="I61405" s="88"/>
      <c r="J61405" s="88"/>
      <c r="K61405" s="88"/>
    </row>
    <row r="61406" spans="2:11" hidden="1" x14ac:dyDescent="0.2">
      <c r="B61406" s="88"/>
      <c r="C61406" s="88"/>
      <c r="D61406" s="88"/>
      <c r="E61406" s="88"/>
      <c r="F61406" s="88"/>
      <c r="G61406" s="88"/>
      <c r="H61406" s="88"/>
      <c r="I61406" s="88"/>
      <c r="J61406" s="88"/>
      <c r="K61406" s="88"/>
    </row>
    <row r="61407" spans="2:11" hidden="1" x14ac:dyDescent="0.2">
      <c r="B61407" s="88"/>
      <c r="C61407" s="88"/>
      <c r="D61407" s="88"/>
      <c r="E61407" s="88"/>
      <c r="F61407" s="88"/>
      <c r="G61407" s="88"/>
      <c r="H61407" s="88"/>
      <c r="I61407" s="88"/>
      <c r="J61407" s="88"/>
      <c r="K61407" s="88"/>
    </row>
    <row r="61408" spans="2:11" hidden="1" x14ac:dyDescent="0.2">
      <c r="B61408" s="88"/>
      <c r="C61408" s="88"/>
      <c r="D61408" s="88"/>
      <c r="E61408" s="88"/>
      <c r="F61408" s="88"/>
      <c r="G61408" s="88"/>
      <c r="H61408" s="88"/>
      <c r="I61408" s="88"/>
      <c r="J61408" s="88"/>
      <c r="K61408" s="88"/>
    </row>
    <row r="61409" spans="2:11" hidden="1" x14ac:dyDescent="0.2">
      <c r="B61409" s="88"/>
      <c r="C61409" s="88"/>
      <c r="D61409" s="88"/>
      <c r="E61409" s="88"/>
      <c r="F61409" s="88"/>
      <c r="G61409" s="88"/>
      <c r="H61409" s="88"/>
      <c r="I61409" s="88"/>
      <c r="J61409" s="88"/>
      <c r="K61409" s="88"/>
    </row>
    <row r="61410" spans="2:11" hidden="1" x14ac:dyDescent="0.2">
      <c r="B61410" s="88"/>
      <c r="C61410" s="88"/>
      <c r="D61410" s="88"/>
      <c r="E61410" s="88"/>
      <c r="F61410" s="88"/>
      <c r="G61410" s="88"/>
      <c r="H61410" s="88"/>
      <c r="I61410" s="88"/>
      <c r="J61410" s="88"/>
      <c r="K61410" s="88"/>
    </row>
    <row r="61411" spans="2:11" hidden="1" x14ac:dyDescent="0.2">
      <c r="B61411" s="88"/>
      <c r="C61411" s="88"/>
      <c r="D61411" s="88"/>
      <c r="E61411" s="88"/>
      <c r="F61411" s="88"/>
      <c r="G61411" s="88"/>
      <c r="H61411" s="88"/>
      <c r="I61411" s="88"/>
      <c r="J61411" s="88"/>
      <c r="K61411" s="88"/>
    </row>
    <row r="61412" spans="2:11" hidden="1" x14ac:dyDescent="0.2">
      <c r="B61412" s="88"/>
      <c r="C61412" s="88"/>
      <c r="D61412" s="88"/>
      <c r="E61412" s="88"/>
      <c r="F61412" s="88"/>
      <c r="G61412" s="88"/>
      <c r="H61412" s="88"/>
      <c r="I61412" s="88"/>
      <c r="J61412" s="88"/>
      <c r="K61412" s="88"/>
    </row>
    <row r="61413" spans="2:11" hidden="1" x14ac:dyDescent="0.2">
      <c r="B61413" s="88"/>
      <c r="C61413" s="88"/>
      <c r="D61413" s="88"/>
      <c r="E61413" s="88"/>
      <c r="F61413" s="88"/>
      <c r="G61413" s="88"/>
      <c r="H61413" s="88"/>
      <c r="I61413" s="88"/>
      <c r="J61413" s="88"/>
      <c r="K61413" s="88"/>
    </row>
    <row r="61414" spans="2:11" hidden="1" x14ac:dyDescent="0.2">
      <c r="B61414" s="88"/>
      <c r="C61414" s="88"/>
      <c r="D61414" s="88"/>
      <c r="E61414" s="88"/>
      <c r="F61414" s="88"/>
      <c r="G61414" s="88"/>
      <c r="H61414" s="88"/>
      <c r="I61414" s="88"/>
      <c r="J61414" s="88"/>
      <c r="K61414" s="88"/>
    </row>
    <row r="61415" spans="2:11" hidden="1" x14ac:dyDescent="0.2">
      <c r="B61415" s="88"/>
      <c r="C61415" s="88"/>
      <c r="D61415" s="88"/>
      <c r="E61415" s="88"/>
      <c r="F61415" s="88"/>
      <c r="G61415" s="88"/>
      <c r="H61415" s="88"/>
      <c r="I61415" s="88"/>
      <c r="J61415" s="88"/>
      <c r="K61415" s="88"/>
    </row>
    <row r="61416" spans="2:11" hidden="1" x14ac:dyDescent="0.2">
      <c r="B61416" s="88"/>
      <c r="C61416" s="88"/>
      <c r="D61416" s="88"/>
      <c r="E61416" s="88"/>
      <c r="F61416" s="88"/>
      <c r="G61416" s="88"/>
      <c r="H61416" s="88"/>
      <c r="I61416" s="88"/>
      <c r="J61416" s="88"/>
      <c r="K61416" s="88"/>
    </row>
    <row r="61417" spans="2:11" hidden="1" x14ac:dyDescent="0.2">
      <c r="B61417" s="88"/>
      <c r="C61417" s="88"/>
      <c r="D61417" s="88"/>
      <c r="E61417" s="88"/>
      <c r="F61417" s="88"/>
      <c r="G61417" s="88"/>
      <c r="H61417" s="88"/>
      <c r="I61417" s="88"/>
      <c r="J61417" s="88"/>
      <c r="K61417" s="88"/>
    </row>
    <row r="61418" spans="2:11" hidden="1" x14ac:dyDescent="0.2">
      <c r="B61418" s="88"/>
      <c r="C61418" s="88"/>
      <c r="D61418" s="88"/>
      <c r="E61418" s="88"/>
      <c r="F61418" s="88"/>
      <c r="G61418" s="88"/>
      <c r="H61418" s="88"/>
      <c r="I61418" s="88"/>
      <c r="J61418" s="88"/>
      <c r="K61418" s="88"/>
    </row>
    <row r="61419" spans="2:11" hidden="1" x14ac:dyDescent="0.2">
      <c r="B61419" s="88"/>
      <c r="C61419" s="88"/>
      <c r="D61419" s="88"/>
      <c r="E61419" s="88"/>
      <c r="F61419" s="88"/>
      <c r="G61419" s="88"/>
      <c r="H61419" s="88"/>
      <c r="I61419" s="88"/>
      <c r="J61419" s="88"/>
      <c r="K61419" s="88"/>
    </row>
    <row r="61420" spans="2:11" hidden="1" x14ac:dyDescent="0.2">
      <c r="B61420" s="88"/>
      <c r="C61420" s="88"/>
      <c r="D61420" s="88"/>
      <c r="E61420" s="88"/>
      <c r="F61420" s="88"/>
      <c r="G61420" s="88"/>
      <c r="H61420" s="88"/>
      <c r="I61420" s="88"/>
      <c r="J61420" s="88"/>
      <c r="K61420" s="88"/>
    </row>
    <row r="61421" spans="2:11" hidden="1" x14ac:dyDescent="0.2">
      <c r="B61421" s="88"/>
      <c r="C61421" s="88"/>
      <c r="D61421" s="88"/>
      <c r="E61421" s="88"/>
      <c r="F61421" s="88"/>
      <c r="G61421" s="88"/>
      <c r="H61421" s="88"/>
      <c r="I61421" s="88"/>
      <c r="J61421" s="88"/>
      <c r="K61421" s="88"/>
    </row>
    <row r="61422" spans="2:11" hidden="1" x14ac:dyDescent="0.2">
      <c r="B61422" s="88"/>
      <c r="C61422" s="88"/>
      <c r="D61422" s="88"/>
      <c r="E61422" s="88"/>
      <c r="F61422" s="88"/>
      <c r="G61422" s="88"/>
      <c r="H61422" s="88"/>
      <c r="I61422" s="88"/>
      <c r="J61422" s="88"/>
      <c r="K61422" s="88"/>
    </row>
    <row r="61423" spans="2:11" hidden="1" x14ac:dyDescent="0.2">
      <c r="B61423" s="88"/>
      <c r="C61423" s="88"/>
      <c r="D61423" s="88"/>
      <c r="E61423" s="88"/>
      <c r="F61423" s="88"/>
      <c r="G61423" s="88"/>
      <c r="H61423" s="88"/>
      <c r="I61423" s="88"/>
      <c r="J61423" s="88"/>
      <c r="K61423" s="88"/>
    </row>
    <row r="61424" spans="2:11" hidden="1" x14ac:dyDescent="0.2">
      <c r="B61424" s="88"/>
      <c r="C61424" s="88"/>
      <c r="D61424" s="88"/>
      <c r="E61424" s="88"/>
      <c r="F61424" s="88"/>
      <c r="G61424" s="88"/>
      <c r="H61424" s="88"/>
      <c r="I61424" s="88"/>
      <c r="J61424" s="88"/>
      <c r="K61424" s="88"/>
    </row>
    <row r="61425" spans="2:11" hidden="1" x14ac:dyDescent="0.2">
      <c r="B61425" s="88"/>
      <c r="C61425" s="88"/>
      <c r="D61425" s="88"/>
      <c r="E61425" s="88"/>
      <c r="F61425" s="88"/>
      <c r="G61425" s="88"/>
      <c r="H61425" s="88"/>
      <c r="I61425" s="88"/>
      <c r="J61425" s="88"/>
      <c r="K61425" s="88"/>
    </row>
    <row r="61426" spans="2:11" hidden="1" x14ac:dyDescent="0.2">
      <c r="B61426" s="88"/>
      <c r="C61426" s="88"/>
      <c r="D61426" s="88"/>
      <c r="E61426" s="88"/>
      <c r="F61426" s="88"/>
      <c r="G61426" s="88"/>
      <c r="H61426" s="88"/>
      <c r="I61426" s="88"/>
      <c r="J61426" s="88"/>
      <c r="K61426" s="88"/>
    </row>
    <row r="61427" spans="2:11" hidden="1" x14ac:dyDescent="0.2">
      <c r="B61427" s="88"/>
      <c r="C61427" s="88"/>
      <c r="D61427" s="88"/>
      <c r="E61427" s="88"/>
      <c r="F61427" s="88"/>
      <c r="G61427" s="88"/>
      <c r="H61427" s="88"/>
      <c r="I61427" s="88"/>
      <c r="J61427" s="88"/>
      <c r="K61427" s="88"/>
    </row>
    <row r="61428" spans="2:11" hidden="1" x14ac:dyDescent="0.2">
      <c r="B61428" s="88"/>
      <c r="C61428" s="88"/>
      <c r="D61428" s="88"/>
      <c r="E61428" s="88"/>
      <c r="F61428" s="88"/>
      <c r="G61428" s="88"/>
      <c r="H61428" s="88"/>
      <c r="I61428" s="88"/>
      <c r="J61428" s="88"/>
      <c r="K61428" s="88"/>
    </row>
    <row r="61429" spans="2:11" hidden="1" x14ac:dyDescent="0.2">
      <c r="B61429" s="88"/>
      <c r="C61429" s="88"/>
      <c r="D61429" s="88"/>
      <c r="E61429" s="88"/>
      <c r="F61429" s="88"/>
      <c r="G61429" s="88"/>
      <c r="H61429" s="88"/>
      <c r="I61429" s="88"/>
      <c r="J61429" s="88"/>
      <c r="K61429" s="88"/>
    </row>
    <row r="61430" spans="2:11" hidden="1" x14ac:dyDescent="0.2">
      <c r="B61430" s="88"/>
      <c r="C61430" s="88"/>
      <c r="D61430" s="88"/>
      <c r="E61430" s="88"/>
      <c r="F61430" s="88"/>
      <c r="G61430" s="88"/>
      <c r="H61430" s="88"/>
      <c r="I61430" s="88"/>
      <c r="J61430" s="88"/>
      <c r="K61430" s="88"/>
    </row>
    <row r="61431" spans="2:11" hidden="1" x14ac:dyDescent="0.2">
      <c r="B61431" s="88"/>
      <c r="C61431" s="88"/>
      <c r="D61431" s="88"/>
      <c r="E61431" s="88"/>
      <c r="F61431" s="88"/>
      <c r="G61431" s="88"/>
      <c r="H61431" s="88"/>
      <c r="I61431" s="88"/>
      <c r="J61431" s="88"/>
      <c r="K61431" s="88"/>
    </row>
    <row r="61432" spans="2:11" hidden="1" x14ac:dyDescent="0.2">
      <c r="B61432" s="88"/>
      <c r="C61432" s="88"/>
      <c r="D61432" s="88"/>
      <c r="E61432" s="88"/>
      <c r="F61432" s="88"/>
      <c r="G61432" s="88"/>
      <c r="H61432" s="88"/>
      <c r="I61432" s="88"/>
      <c r="J61432" s="88"/>
      <c r="K61432" s="88"/>
    </row>
    <row r="61433" spans="2:11" hidden="1" x14ac:dyDescent="0.2">
      <c r="B61433" s="88"/>
      <c r="C61433" s="88"/>
      <c r="D61433" s="88"/>
      <c r="E61433" s="88"/>
      <c r="F61433" s="88"/>
      <c r="G61433" s="88"/>
      <c r="H61433" s="88"/>
      <c r="I61433" s="88"/>
      <c r="J61433" s="88"/>
      <c r="K61433" s="88"/>
    </row>
    <row r="61434" spans="2:11" hidden="1" x14ac:dyDescent="0.2">
      <c r="B61434" s="88"/>
      <c r="C61434" s="88"/>
      <c r="D61434" s="88"/>
      <c r="E61434" s="88"/>
      <c r="F61434" s="88"/>
      <c r="G61434" s="88"/>
      <c r="H61434" s="88"/>
      <c r="I61434" s="88"/>
      <c r="J61434" s="88"/>
      <c r="K61434" s="88"/>
    </row>
    <row r="61435" spans="2:11" hidden="1" x14ac:dyDescent="0.2">
      <c r="B61435" s="88"/>
      <c r="C61435" s="88"/>
      <c r="D61435" s="88"/>
      <c r="E61435" s="88"/>
      <c r="F61435" s="88"/>
      <c r="G61435" s="88"/>
      <c r="H61435" s="88"/>
      <c r="I61435" s="88"/>
      <c r="J61435" s="88"/>
      <c r="K61435" s="88"/>
    </row>
    <row r="61436" spans="2:11" hidden="1" x14ac:dyDescent="0.2">
      <c r="B61436" s="88"/>
      <c r="C61436" s="88"/>
      <c r="D61436" s="88"/>
      <c r="E61436" s="88"/>
      <c r="F61436" s="88"/>
      <c r="G61436" s="88"/>
      <c r="H61436" s="88"/>
      <c r="I61436" s="88"/>
      <c r="J61436" s="88"/>
      <c r="K61436" s="88"/>
    </row>
    <row r="61437" spans="2:11" hidden="1" x14ac:dyDescent="0.2">
      <c r="B61437" s="88"/>
      <c r="C61437" s="88"/>
      <c r="D61437" s="88"/>
      <c r="E61437" s="88"/>
      <c r="F61437" s="88"/>
      <c r="G61437" s="88"/>
      <c r="H61437" s="88"/>
      <c r="I61437" s="88"/>
      <c r="J61437" s="88"/>
      <c r="K61437" s="88"/>
    </row>
    <row r="61438" spans="2:11" hidden="1" x14ac:dyDescent="0.2">
      <c r="B61438" s="88"/>
      <c r="C61438" s="88"/>
      <c r="D61438" s="88"/>
      <c r="E61438" s="88"/>
      <c r="F61438" s="88"/>
      <c r="G61438" s="88"/>
      <c r="H61438" s="88"/>
      <c r="I61438" s="88"/>
      <c r="J61438" s="88"/>
      <c r="K61438" s="88"/>
    </row>
    <row r="61439" spans="2:11" hidden="1" x14ac:dyDescent="0.2">
      <c r="B61439" s="88"/>
      <c r="C61439" s="88"/>
      <c r="D61439" s="88"/>
      <c r="E61439" s="88"/>
      <c r="F61439" s="88"/>
      <c r="G61439" s="88"/>
      <c r="H61439" s="88"/>
      <c r="I61439" s="88"/>
      <c r="J61439" s="88"/>
      <c r="K61439" s="88"/>
    </row>
    <row r="61440" spans="2:11" hidden="1" x14ac:dyDescent="0.2">
      <c r="B61440" s="88"/>
      <c r="C61440" s="88"/>
      <c r="D61440" s="88"/>
      <c r="E61440" s="88"/>
      <c r="F61440" s="88"/>
      <c r="G61440" s="88"/>
      <c r="H61440" s="88"/>
      <c r="I61440" s="88"/>
      <c r="J61440" s="88"/>
      <c r="K61440" s="88"/>
    </row>
    <row r="61441" spans="2:11" hidden="1" x14ac:dyDescent="0.2">
      <c r="B61441" s="88"/>
      <c r="C61441" s="88"/>
      <c r="D61441" s="88"/>
      <c r="E61441" s="88"/>
      <c r="F61441" s="88"/>
      <c r="G61441" s="88"/>
      <c r="H61441" s="88"/>
      <c r="I61441" s="88"/>
      <c r="J61441" s="88"/>
      <c r="K61441" s="88"/>
    </row>
    <row r="61442" spans="2:11" hidden="1" x14ac:dyDescent="0.2">
      <c r="B61442" s="88"/>
      <c r="C61442" s="88"/>
      <c r="D61442" s="88"/>
      <c r="E61442" s="88"/>
      <c r="F61442" s="88"/>
      <c r="G61442" s="88"/>
      <c r="H61442" s="88"/>
      <c r="I61442" s="88"/>
      <c r="J61442" s="88"/>
      <c r="K61442" s="88"/>
    </row>
    <row r="61443" spans="2:11" hidden="1" x14ac:dyDescent="0.2">
      <c r="B61443" s="88"/>
      <c r="C61443" s="88"/>
      <c r="D61443" s="88"/>
      <c r="E61443" s="88"/>
      <c r="F61443" s="88"/>
      <c r="G61443" s="88"/>
      <c r="H61443" s="88"/>
      <c r="I61443" s="88"/>
      <c r="J61443" s="88"/>
      <c r="K61443" s="88"/>
    </row>
    <row r="61444" spans="2:11" hidden="1" x14ac:dyDescent="0.2">
      <c r="B61444" s="88"/>
      <c r="C61444" s="88"/>
      <c r="D61444" s="88"/>
      <c r="E61444" s="88"/>
      <c r="F61444" s="88"/>
      <c r="G61444" s="88"/>
      <c r="H61444" s="88"/>
      <c r="I61444" s="88"/>
      <c r="J61444" s="88"/>
      <c r="K61444" s="88"/>
    </row>
    <row r="61445" spans="2:11" hidden="1" x14ac:dyDescent="0.2">
      <c r="B61445" s="88"/>
      <c r="C61445" s="88"/>
      <c r="D61445" s="88"/>
      <c r="E61445" s="88"/>
      <c r="F61445" s="88"/>
      <c r="G61445" s="88"/>
      <c r="H61445" s="88"/>
      <c r="I61445" s="88"/>
      <c r="J61445" s="88"/>
      <c r="K61445" s="88"/>
    </row>
    <row r="61446" spans="2:11" hidden="1" x14ac:dyDescent="0.2">
      <c r="B61446" s="88"/>
      <c r="C61446" s="88"/>
      <c r="D61446" s="88"/>
      <c r="E61446" s="88"/>
      <c r="F61446" s="88"/>
      <c r="G61446" s="88"/>
      <c r="H61446" s="88"/>
      <c r="I61446" s="88"/>
      <c r="J61446" s="88"/>
      <c r="K61446" s="88"/>
    </row>
    <row r="61447" spans="2:11" hidden="1" x14ac:dyDescent="0.2">
      <c r="B61447" s="88"/>
      <c r="C61447" s="88"/>
      <c r="D61447" s="88"/>
      <c r="E61447" s="88"/>
      <c r="F61447" s="88"/>
      <c r="G61447" s="88"/>
      <c r="H61447" s="88"/>
      <c r="I61447" s="88"/>
      <c r="J61447" s="88"/>
      <c r="K61447" s="88"/>
    </row>
    <row r="61448" spans="2:11" hidden="1" x14ac:dyDescent="0.2">
      <c r="B61448" s="88"/>
      <c r="C61448" s="88"/>
      <c r="D61448" s="88"/>
      <c r="E61448" s="88"/>
      <c r="F61448" s="88"/>
      <c r="G61448" s="88"/>
      <c r="H61448" s="88"/>
      <c r="I61448" s="88"/>
      <c r="J61448" s="88"/>
      <c r="K61448" s="88"/>
    </row>
    <row r="61449" spans="2:11" hidden="1" x14ac:dyDescent="0.2">
      <c r="B61449" s="88"/>
      <c r="C61449" s="88"/>
      <c r="D61449" s="88"/>
      <c r="E61449" s="88"/>
      <c r="F61449" s="88"/>
      <c r="G61449" s="88"/>
      <c r="H61449" s="88"/>
      <c r="I61449" s="88"/>
      <c r="J61449" s="88"/>
      <c r="K61449" s="88"/>
    </row>
    <row r="61450" spans="2:11" hidden="1" x14ac:dyDescent="0.2">
      <c r="B61450" s="88"/>
      <c r="C61450" s="88"/>
      <c r="D61450" s="88"/>
      <c r="E61450" s="88"/>
      <c r="F61450" s="88"/>
      <c r="G61450" s="88"/>
      <c r="H61450" s="88"/>
      <c r="I61450" s="88"/>
      <c r="J61450" s="88"/>
      <c r="K61450" s="88"/>
    </row>
    <row r="61451" spans="2:11" hidden="1" x14ac:dyDescent="0.2">
      <c r="B61451" s="88"/>
      <c r="C61451" s="88"/>
      <c r="D61451" s="88"/>
      <c r="E61451" s="88"/>
      <c r="F61451" s="88"/>
      <c r="G61451" s="88"/>
      <c r="H61451" s="88"/>
      <c r="I61451" s="88"/>
      <c r="J61451" s="88"/>
      <c r="K61451" s="88"/>
    </row>
    <row r="61452" spans="2:11" hidden="1" x14ac:dyDescent="0.2">
      <c r="B61452" s="88"/>
      <c r="C61452" s="88"/>
      <c r="D61452" s="88"/>
      <c r="E61452" s="88"/>
      <c r="F61452" s="88"/>
      <c r="G61452" s="88"/>
      <c r="H61452" s="88"/>
      <c r="I61452" s="88"/>
      <c r="J61452" s="88"/>
      <c r="K61452" s="88"/>
    </row>
    <row r="61453" spans="2:11" hidden="1" x14ac:dyDescent="0.2">
      <c r="B61453" s="88"/>
      <c r="C61453" s="88"/>
      <c r="D61453" s="88"/>
      <c r="E61453" s="88"/>
      <c r="F61453" s="88"/>
      <c r="G61453" s="88"/>
      <c r="H61453" s="88"/>
      <c r="I61453" s="88"/>
      <c r="J61453" s="88"/>
      <c r="K61453" s="88"/>
    </row>
    <row r="61454" spans="2:11" hidden="1" x14ac:dyDescent="0.2">
      <c r="B61454" s="88"/>
      <c r="C61454" s="88"/>
      <c r="D61454" s="88"/>
      <c r="E61454" s="88"/>
      <c r="F61454" s="88"/>
      <c r="G61454" s="88"/>
      <c r="H61454" s="88"/>
      <c r="I61454" s="88"/>
      <c r="J61454" s="88"/>
      <c r="K61454" s="88"/>
    </row>
    <row r="61455" spans="2:11" hidden="1" x14ac:dyDescent="0.2">
      <c r="B61455" s="88"/>
      <c r="C61455" s="88"/>
      <c r="D61455" s="88"/>
      <c r="E61455" s="88"/>
      <c r="F61455" s="88"/>
      <c r="G61455" s="88"/>
      <c r="H61455" s="88"/>
      <c r="I61455" s="88"/>
      <c r="J61455" s="88"/>
      <c r="K61455" s="88"/>
    </row>
    <row r="61456" spans="2:11" hidden="1" x14ac:dyDescent="0.2">
      <c r="B61456" s="88"/>
      <c r="C61456" s="88"/>
      <c r="D61456" s="88"/>
      <c r="E61456" s="88"/>
      <c r="F61456" s="88"/>
      <c r="G61456" s="88"/>
      <c r="H61456" s="88"/>
      <c r="I61456" s="88"/>
      <c r="J61456" s="88"/>
      <c r="K61456" s="88"/>
    </row>
    <row r="61457" spans="2:11" hidden="1" x14ac:dyDescent="0.2">
      <c r="B61457" s="88"/>
      <c r="C61457" s="88"/>
      <c r="D61457" s="88"/>
      <c r="E61457" s="88"/>
      <c r="F61457" s="88"/>
      <c r="G61457" s="88"/>
      <c r="H61457" s="88"/>
      <c r="I61457" s="88"/>
      <c r="J61457" s="88"/>
      <c r="K61457" s="88"/>
    </row>
    <row r="61458" spans="2:11" hidden="1" x14ac:dyDescent="0.2">
      <c r="B61458" s="88"/>
      <c r="C61458" s="88"/>
      <c r="D61458" s="88"/>
      <c r="E61458" s="88"/>
      <c r="F61458" s="88"/>
      <c r="G61458" s="88"/>
      <c r="H61458" s="88"/>
      <c r="I61458" s="88"/>
      <c r="J61458" s="88"/>
      <c r="K61458" s="88"/>
    </row>
    <row r="61459" spans="2:11" hidden="1" x14ac:dyDescent="0.2">
      <c r="B61459" s="88"/>
      <c r="C61459" s="88"/>
      <c r="D61459" s="88"/>
      <c r="E61459" s="88"/>
      <c r="F61459" s="88"/>
      <c r="G61459" s="88"/>
      <c r="H61459" s="88"/>
      <c r="I61459" s="88"/>
      <c r="J61459" s="88"/>
      <c r="K61459" s="88"/>
    </row>
    <row r="61460" spans="2:11" hidden="1" x14ac:dyDescent="0.2">
      <c r="B61460" s="88"/>
      <c r="C61460" s="88"/>
      <c r="D61460" s="88"/>
      <c r="E61460" s="88"/>
      <c r="F61460" s="88"/>
      <c r="G61460" s="88"/>
      <c r="H61460" s="88"/>
      <c r="I61460" s="88"/>
      <c r="J61460" s="88"/>
      <c r="K61460" s="88"/>
    </row>
    <row r="61461" spans="2:11" hidden="1" x14ac:dyDescent="0.2">
      <c r="B61461" s="88"/>
      <c r="C61461" s="88"/>
      <c r="D61461" s="88"/>
      <c r="E61461" s="88"/>
      <c r="F61461" s="88"/>
      <c r="G61461" s="88"/>
      <c r="H61461" s="88"/>
      <c r="I61461" s="88"/>
      <c r="J61461" s="88"/>
      <c r="K61461" s="88"/>
    </row>
    <row r="61462" spans="2:11" hidden="1" x14ac:dyDescent="0.2">
      <c r="B61462" s="88"/>
      <c r="C61462" s="88"/>
      <c r="D61462" s="88"/>
      <c r="E61462" s="88"/>
      <c r="F61462" s="88"/>
      <c r="G61462" s="88"/>
      <c r="H61462" s="88"/>
      <c r="I61462" s="88"/>
      <c r="J61462" s="88"/>
      <c r="K61462" s="88"/>
    </row>
    <row r="61463" spans="2:11" hidden="1" x14ac:dyDescent="0.2">
      <c r="B61463" s="88"/>
      <c r="C61463" s="88"/>
      <c r="D61463" s="88"/>
      <c r="E61463" s="88"/>
      <c r="F61463" s="88"/>
      <c r="G61463" s="88"/>
      <c r="H61463" s="88"/>
      <c r="I61463" s="88"/>
      <c r="J61463" s="88"/>
      <c r="K61463" s="88"/>
    </row>
    <row r="61464" spans="2:11" hidden="1" x14ac:dyDescent="0.2">
      <c r="B61464" s="88"/>
      <c r="C61464" s="88"/>
      <c r="D61464" s="88"/>
      <c r="E61464" s="88"/>
      <c r="F61464" s="88"/>
      <c r="G61464" s="88"/>
      <c r="H61464" s="88"/>
      <c r="I61464" s="88"/>
      <c r="J61464" s="88"/>
      <c r="K61464" s="88"/>
    </row>
    <row r="61465" spans="2:11" hidden="1" x14ac:dyDescent="0.2">
      <c r="B61465" s="88"/>
      <c r="C61465" s="88"/>
      <c r="D61465" s="88"/>
      <c r="E61465" s="88"/>
      <c r="F61465" s="88"/>
      <c r="G61465" s="88"/>
      <c r="H61465" s="88"/>
      <c r="I61465" s="88"/>
      <c r="J61465" s="88"/>
      <c r="K61465" s="88"/>
    </row>
    <row r="61466" spans="2:11" hidden="1" x14ac:dyDescent="0.2">
      <c r="B61466" s="88"/>
      <c r="C61466" s="88"/>
      <c r="D61466" s="88"/>
      <c r="E61466" s="88"/>
      <c r="F61466" s="88"/>
      <c r="G61466" s="88"/>
      <c r="H61466" s="88"/>
      <c r="I61466" s="88"/>
      <c r="J61466" s="88"/>
      <c r="K61466" s="88"/>
    </row>
    <row r="61467" spans="2:11" hidden="1" x14ac:dyDescent="0.2">
      <c r="B61467" s="88"/>
      <c r="C61467" s="88"/>
      <c r="D61467" s="88"/>
      <c r="E61467" s="88"/>
      <c r="F61467" s="88"/>
      <c r="G61467" s="88"/>
      <c r="H61467" s="88"/>
      <c r="I61467" s="88"/>
      <c r="J61467" s="88"/>
      <c r="K61467" s="88"/>
    </row>
    <row r="61468" spans="2:11" hidden="1" x14ac:dyDescent="0.2">
      <c r="B61468" s="88"/>
      <c r="C61468" s="88"/>
      <c r="D61468" s="88"/>
      <c r="E61468" s="88"/>
      <c r="F61468" s="88"/>
      <c r="G61468" s="88"/>
      <c r="H61468" s="88"/>
      <c r="I61468" s="88"/>
      <c r="J61468" s="88"/>
      <c r="K61468" s="88"/>
    </row>
    <row r="61469" spans="2:11" hidden="1" x14ac:dyDescent="0.2">
      <c r="B61469" s="88"/>
      <c r="C61469" s="88"/>
      <c r="D61469" s="88"/>
      <c r="E61469" s="88"/>
      <c r="F61469" s="88"/>
      <c r="G61469" s="88"/>
      <c r="H61469" s="88"/>
      <c r="I61469" s="88"/>
      <c r="J61469" s="88"/>
      <c r="K61469" s="88"/>
    </row>
    <row r="61470" spans="2:11" hidden="1" x14ac:dyDescent="0.2">
      <c r="B61470" s="88"/>
      <c r="C61470" s="88"/>
      <c r="D61470" s="88"/>
      <c r="E61470" s="88"/>
      <c r="F61470" s="88"/>
      <c r="G61470" s="88"/>
      <c r="H61470" s="88"/>
      <c r="I61470" s="88"/>
      <c r="J61470" s="88"/>
      <c r="K61470" s="88"/>
    </row>
    <row r="61471" spans="2:11" hidden="1" x14ac:dyDescent="0.2">
      <c r="B61471" s="88"/>
      <c r="C61471" s="88"/>
      <c r="D61471" s="88"/>
      <c r="E61471" s="88"/>
      <c r="F61471" s="88"/>
      <c r="G61471" s="88"/>
      <c r="H61471" s="88"/>
      <c r="I61471" s="88"/>
      <c r="J61471" s="88"/>
      <c r="K61471" s="88"/>
    </row>
    <row r="61472" spans="2:11" hidden="1" x14ac:dyDescent="0.2">
      <c r="B61472" s="88"/>
      <c r="C61472" s="88"/>
      <c r="D61472" s="88"/>
      <c r="E61472" s="88"/>
      <c r="F61472" s="88"/>
      <c r="G61472" s="88"/>
      <c r="H61472" s="88"/>
      <c r="I61472" s="88"/>
      <c r="J61472" s="88"/>
      <c r="K61472" s="88"/>
    </row>
    <row r="61473" spans="2:11" hidden="1" x14ac:dyDescent="0.2">
      <c r="B61473" s="88"/>
      <c r="C61473" s="88"/>
      <c r="D61473" s="88"/>
      <c r="E61473" s="88"/>
      <c r="F61473" s="88"/>
      <c r="G61473" s="88"/>
      <c r="H61473" s="88"/>
      <c r="I61473" s="88"/>
      <c r="J61473" s="88"/>
      <c r="K61473" s="88"/>
    </row>
    <row r="61474" spans="2:11" hidden="1" x14ac:dyDescent="0.2">
      <c r="B61474" s="88"/>
      <c r="C61474" s="88"/>
      <c r="D61474" s="88"/>
      <c r="E61474" s="88"/>
      <c r="F61474" s="88"/>
      <c r="G61474" s="88"/>
      <c r="H61474" s="88"/>
      <c r="I61474" s="88"/>
      <c r="J61474" s="88"/>
      <c r="K61474" s="88"/>
    </row>
    <row r="61475" spans="2:11" hidden="1" x14ac:dyDescent="0.2">
      <c r="B61475" s="88"/>
      <c r="C61475" s="88"/>
      <c r="D61475" s="88"/>
      <c r="E61475" s="88"/>
      <c r="F61475" s="88"/>
      <c r="G61475" s="88"/>
      <c r="H61475" s="88"/>
      <c r="I61475" s="88"/>
      <c r="J61475" s="88"/>
      <c r="K61475" s="88"/>
    </row>
    <row r="61476" spans="2:11" hidden="1" x14ac:dyDescent="0.2">
      <c r="B61476" s="88"/>
      <c r="C61476" s="88"/>
      <c r="D61476" s="88"/>
      <c r="E61476" s="88"/>
      <c r="F61476" s="88"/>
      <c r="G61476" s="88"/>
      <c r="H61476" s="88"/>
      <c r="I61476" s="88"/>
      <c r="J61476" s="88"/>
      <c r="K61476" s="88"/>
    </row>
    <row r="61477" spans="2:11" hidden="1" x14ac:dyDescent="0.2">
      <c r="B61477" s="88"/>
      <c r="C61477" s="88"/>
      <c r="D61477" s="88"/>
      <c r="E61477" s="88"/>
      <c r="F61477" s="88"/>
      <c r="G61477" s="88"/>
      <c r="H61477" s="88"/>
      <c r="I61477" s="88"/>
      <c r="J61477" s="88"/>
      <c r="K61477" s="88"/>
    </row>
    <row r="61478" spans="2:11" hidden="1" x14ac:dyDescent="0.2">
      <c r="B61478" s="88"/>
      <c r="C61478" s="88"/>
      <c r="D61478" s="88"/>
      <c r="E61478" s="88"/>
      <c r="F61478" s="88"/>
      <c r="G61478" s="88"/>
      <c r="H61478" s="88"/>
      <c r="I61478" s="88"/>
      <c r="J61478" s="88"/>
      <c r="K61478" s="88"/>
    </row>
    <row r="61479" spans="2:11" hidden="1" x14ac:dyDescent="0.2">
      <c r="B61479" s="88"/>
      <c r="C61479" s="88"/>
      <c r="D61479" s="88"/>
      <c r="E61479" s="88"/>
      <c r="F61479" s="88"/>
      <c r="G61479" s="88"/>
      <c r="H61479" s="88"/>
      <c r="I61479" s="88"/>
      <c r="J61479" s="88"/>
      <c r="K61479" s="88"/>
    </row>
    <row r="61480" spans="2:11" hidden="1" x14ac:dyDescent="0.2">
      <c r="B61480" s="88"/>
      <c r="C61480" s="88"/>
      <c r="D61480" s="88"/>
      <c r="E61480" s="88"/>
      <c r="F61480" s="88"/>
      <c r="G61480" s="88"/>
      <c r="H61480" s="88"/>
      <c r="I61480" s="88"/>
      <c r="J61480" s="88"/>
      <c r="K61480" s="88"/>
    </row>
    <row r="61481" spans="2:11" hidden="1" x14ac:dyDescent="0.2">
      <c r="B61481" s="88"/>
      <c r="C61481" s="88"/>
      <c r="D61481" s="88"/>
      <c r="E61481" s="88"/>
      <c r="F61481" s="88"/>
      <c r="G61481" s="88"/>
      <c r="H61481" s="88"/>
      <c r="I61481" s="88"/>
      <c r="J61481" s="88"/>
      <c r="K61481" s="88"/>
    </row>
    <row r="61482" spans="2:11" hidden="1" x14ac:dyDescent="0.2">
      <c r="B61482" s="88"/>
      <c r="C61482" s="88"/>
      <c r="D61482" s="88"/>
      <c r="E61482" s="88"/>
      <c r="F61482" s="88"/>
      <c r="G61482" s="88"/>
      <c r="H61482" s="88"/>
      <c r="I61482" s="88"/>
      <c r="J61482" s="88"/>
      <c r="K61482" s="88"/>
    </row>
    <row r="61483" spans="2:11" hidden="1" x14ac:dyDescent="0.2">
      <c r="B61483" s="88"/>
      <c r="C61483" s="88"/>
      <c r="D61483" s="88"/>
      <c r="E61483" s="88"/>
      <c r="F61483" s="88"/>
      <c r="G61483" s="88"/>
      <c r="H61483" s="88"/>
      <c r="I61483" s="88"/>
      <c r="J61483" s="88"/>
      <c r="K61483" s="88"/>
    </row>
    <row r="61484" spans="2:11" hidden="1" x14ac:dyDescent="0.2">
      <c r="B61484" s="88"/>
      <c r="C61484" s="88"/>
      <c r="D61484" s="88"/>
      <c r="E61484" s="88"/>
      <c r="F61484" s="88"/>
      <c r="G61484" s="88"/>
      <c r="H61484" s="88"/>
      <c r="I61484" s="88"/>
      <c r="J61484" s="88"/>
      <c r="K61484" s="88"/>
    </row>
    <row r="61485" spans="2:11" hidden="1" x14ac:dyDescent="0.2">
      <c r="B61485" s="88"/>
      <c r="C61485" s="88"/>
      <c r="D61485" s="88"/>
      <c r="E61485" s="88"/>
      <c r="F61485" s="88"/>
      <c r="G61485" s="88"/>
      <c r="H61485" s="88"/>
      <c r="I61485" s="88"/>
      <c r="J61485" s="88"/>
      <c r="K61485" s="88"/>
    </row>
    <row r="61486" spans="2:11" hidden="1" x14ac:dyDescent="0.2">
      <c r="B61486" s="88"/>
      <c r="C61486" s="88"/>
      <c r="D61486" s="88"/>
      <c r="E61486" s="88"/>
      <c r="F61486" s="88"/>
      <c r="G61486" s="88"/>
      <c r="H61486" s="88"/>
      <c r="I61486" s="88"/>
      <c r="J61486" s="88"/>
      <c r="K61486" s="88"/>
    </row>
    <row r="61487" spans="2:11" hidden="1" x14ac:dyDescent="0.2">
      <c r="B61487" s="88"/>
      <c r="C61487" s="88"/>
      <c r="D61487" s="88"/>
      <c r="E61487" s="88"/>
      <c r="F61487" s="88"/>
      <c r="G61487" s="88"/>
      <c r="H61487" s="88"/>
      <c r="I61487" s="88"/>
      <c r="J61487" s="88"/>
      <c r="K61487" s="88"/>
    </row>
    <row r="61488" spans="2:11" hidden="1" x14ac:dyDescent="0.2">
      <c r="B61488" s="88"/>
      <c r="C61488" s="88"/>
      <c r="D61488" s="88"/>
      <c r="E61488" s="88"/>
      <c r="F61488" s="88"/>
      <c r="G61488" s="88"/>
      <c r="H61488" s="88"/>
      <c r="I61488" s="88"/>
      <c r="J61488" s="88"/>
      <c r="K61488" s="88"/>
    </row>
    <row r="61489" spans="2:11" hidden="1" x14ac:dyDescent="0.2">
      <c r="B61489" s="88"/>
      <c r="C61489" s="88"/>
      <c r="D61489" s="88"/>
      <c r="E61489" s="88"/>
      <c r="F61489" s="88"/>
      <c r="G61489" s="88"/>
      <c r="H61489" s="88"/>
      <c r="I61489" s="88"/>
      <c r="J61489" s="88"/>
      <c r="K61489" s="88"/>
    </row>
    <row r="61490" spans="2:11" hidden="1" x14ac:dyDescent="0.2">
      <c r="B61490" s="88"/>
      <c r="C61490" s="88"/>
      <c r="D61490" s="88"/>
      <c r="E61490" s="88"/>
      <c r="F61490" s="88"/>
      <c r="G61490" s="88"/>
      <c r="H61490" s="88"/>
      <c r="I61490" s="88"/>
      <c r="J61490" s="88"/>
      <c r="K61490" s="88"/>
    </row>
    <row r="61491" spans="2:11" hidden="1" x14ac:dyDescent="0.2">
      <c r="B61491" s="88"/>
      <c r="C61491" s="88"/>
      <c r="D61491" s="88"/>
      <c r="E61491" s="88"/>
      <c r="F61491" s="88"/>
      <c r="G61491" s="88"/>
      <c r="H61491" s="88"/>
      <c r="I61491" s="88"/>
      <c r="J61491" s="88"/>
      <c r="K61491" s="88"/>
    </row>
    <row r="61492" spans="2:11" hidden="1" x14ac:dyDescent="0.2">
      <c r="B61492" s="88"/>
      <c r="C61492" s="88"/>
      <c r="D61492" s="88"/>
      <c r="E61492" s="88"/>
      <c r="F61492" s="88"/>
      <c r="G61492" s="88"/>
      <c r="H61492" s="88"/>
      <c r="I61492" s="88"/>
      <c r="J61492" s="88"/>
      <c r="K61492" s="88"/>
    </row>
    <row r="61493" spans="2:11" hidden="1" x14ac:dyDescent="0.2">
      <c r="B61493" s="88"/>
      <c r="C61493" s="88"/>
      <c r="D61493" s="88"/>
      <c r="E61493" s="88"/>
      <c r="F61493" s="88"/>
      <c r="G61493" s="88"/>
      <c r="H61493" s="88"/>
      <c r="I61493" s="88"/>
      <c r="J61493" s="88"/>
      <c r="K61493" s="88"/>
    </row>
    <row r="61494" spans="2:11" hidden="1" x14ac:dyDescent="0.2">
      <c r="B61494" s="88"/>
      <c r="C61494" s="88"/>
      <c r="D61494" s="88"/>
      <c r="E61494" s="88"/>
      <c r="F61494" s="88"/>
      <c r="G61494" s="88"/>
      <c r="H61494" s="88"/>
      <c r="I61494" s="88"/>
      <c r="J61494" s="88"/>
      <c r="K61494" s="88"/>
    </row>
    <row r="61495" spans="2:11" hidden="1" x14ac:dyDescent="0.2">
      <c r="B61495" s="88"/>
      <c r="C61495" s="88"/>
      <c r="D61495" s="88"/>
      <c r="E61495" s="88"/>
      <c r="F61495" s="88"/>
      <c r="G61495" s="88"/>
      <c r="H61495" s="88"/>
      <c r="I61495" s="88"/>
      <c r="J61495" s="88"/>
      <c r="K61495" s="88"/>
    </row>
    <row r="61496" spans="2:11" hidden="1" x14ac:dyDescent="0.2">
      <c r="B61496" s="88"/>
      <c r="C61496" s="88"/>
      <c r="D61496" s="88"/>
      <c r="E61496" s="88"/>
      <c r="F61496" s="88"/>
      <c r="G61496" s="88"/>
      <c r="H61496" s="88"/>
      <c r="I61496" s="88"/>
      <c r="J61496" s="88"/>
      <c r="K61496" s="88"/>
    </row>
    <row r="61497" spans="2:11" hidden="1" x14ac:dyDescent="0.2">
      <c r="B61497" s="88"/>
      <c r="C61497" s="88"/>
      <c r="D61497" s="88"/>
      <c r="E61497" s="88"/>
      <c r="F61497" s="88"/>
      <c r="G61497" s="88"/>
      <c r="H61497" s="88"/>
      <c r="I61497" s="88"/>
      <c r="J61497" s="88"/>
      <c r="K61497" s="88"/>
    </row>
    <row r="61498" spans="2:11" hidden="1" x14ac:dyDescent="0.2">
      <c r="B61498" s="88"/>
      <c r="C61498" s="88"/>
      <c r="D61498" s="88"/>
      <c r="E61498" s="88"/>
      <c r="F61498" s="88"/>
      <c r="G61498" s="88"/>
      <c r="H61498" s="88"/>
      <c r="I61498" s="88"/>
      <c r="J61498" s="88"/>
      <c r="K61498" s="88"/>
    </row>
    <row r="61499" spans="2:11" hidden="1" x14ac:dyDescent="0.2">
      <c r="B61499" s="88"/>
      <c r="C61499" s="88"/>
      <c r="D61499" s="88"/>
      <c r="E61499" s="88"/>
      <c r="F61499" s="88"/>
      <c r="G61499" s="88"/>
      <c r="H61499" s="88"/>
      <c r="I61499" s="88"/>
      <c r="J61499" s="88"/>
      <c r="K61499" s="88"/>
    </row>
    <row r="61500" spans="2:11" hidden="1" x14ac:dyDescent="0.2">
      <c r="B61500" s="88"/>
      <c r="C61500" s="88"/>
      <c r="D61500" s="88"/>
      <c r="E61500" s="88"/>
      <c r="F61500" s="88"/>
      <c r="G61500" s="88"/>
      <c r="H61500" s="88"/>
      <c r="I61500" s="88"/>
      <c r="J61500" s="88"/>
      <c r="K61500" s="88"/>
    </row>
    <row r="61501" spans="2:11" hidden="1" x14ac:dyDescent="0.2">
      <c r="B61501" s="88"/>
      <c r="C61501" s="88"/>
      <c r="D61501" s="88"/>
      <c r="E61501" s="88"/>
      <c r="F61501" s="88"/>
      <c r="G61501" s="88"/>
      <c r="H61501" s="88"/>
      <c r="I61501" s="88"/>
      <c r="J61501" s="88"/>
      <c r="K61501" s="88"/>
    </row>
    <row r="61502" spans="2:11" hidden="1" x14ac:dyDescent="0.2">
      <c r="B61502" s="88"/>
      <c r="C61502" s="88"/>
      <c r="D61502" s="88"/>
      <c r="E61502" s="88"/>
      <c r="F61502" s="88"/>
      <c r="G61502" s="88"/>
      <c r="H61502" s="88"/>
      <c r="I61502" s="88"/>
      <c r="J61502" s="88"/>
      <c r="K61502" s="88"/>
    </row>
    <row r="61503" spans="2:11" hidden="1" x14ac:dyDescent="0.2">
      <c r="B61503" s="88"/>
      <c r="C61503" s="88"/>
      <c r="D61503" s="88"/>
      <c r="E61503" s="88"/>
      <c r="F61503" s="88"/>
      <c r="G61503" s="88"/>
      <c r="H61503" s="88"/>
      <c r="I61503" s="88"/>
      <c r="J61503" s="88"/>
      <c r="K61503" s="88"/>
    </row>
    <row r="61504" spans="2:11" hidden="1" x14ac:dyDescent="0.2">
      <c r="B61504" s="88"/>
      <c r="C61504" s="88"/>
      <c r="D61504" s="88"/>
      <c r="E61504" s="88"/>
      <c r="F61504" s="88"/>
      <c r="G61504" s="88"/>
      <c r="H61504" s="88"/>
      <c r="I61504" s="88"/>
      <c r="J61504" s="88"/>
      <c r="K61504" s="88"/>
    </row>
    <row r="61505" spans="2:11" hidden="1" x14ac:dyDescent="0.2">
      <c r="B61505" s="88"/>
      <c r="C61505" s="88"/>
      <c r="D61505" s="88"/>
      <c r="E61505" s="88"/>
      <c r="F61505" s="88"/>
      <c r="G61505" s="88"/>
      <c r="H61505" s="88"/>
      <c r="I61505" s="88"/>
      <c r="J61505" s="88"/>
      <c r="K61505" s="88"/>
    </row>
    <row r="61506" spans="2:11" hidden="1" x14ac:dyDescent="0.2">
      <c r="B61506" s="88"/>
      <c r="C61506" s="88"/>
      <c r="D61506" s="88"/>
      <c r="E61506" s="88"/>
      <c r="F61506" s="88"/>
      <c r="G61506" s="88"/>
      <c r="H61506" s="88"/>
      <c r="I61506" s="88"/>
      <c r="J61506" s="88"/>
      <c r="K61506" s="88"/>
    </row>
    <row r="61507" spans="2:11" hidden="1" x14ac:dyDescent="0.2">
      <c r="B61507" s="88"/>
      <c r="C61507" s="88"/>
      <c r="D61507" s="88"/>
      <c r="E61507" s="88"/>
      <c r="F61507" s="88"/>
      <c r="G61507" s="88"/>
      <c r="H61507" s="88"/>
      <c r="I61507" s="88"/>
      <c r="J61507" s="88"/>
      <c r="K61507" s="88"/>
    </row>
    <row r="61508" spans="2:11" hidden="1" x14ac:dyDescent="0.2">
      <c r="B61508" s="88"/>
      <c r="C61508" s="88"/>
      <c r="D61508" s="88"/>
      <c r="E61508" s="88"/>
      <c r="F61508" s="88"/>
      <c r="G61508" s="88"/>
      <c r="H61508" s="88"/>
      <c r="I61508" s="88"/>
      <c r="J61508" s="88"/>
      <c r="K61508" s="88"/>
    </row>
    <row r="61509" spans="2:11" hidden="1" x14ac:dyDescent="0.2">
      <c r="B61509" s="88"/>
      <c r="C61509" s="88"/>
      <c r="D61509" s="88"/>
      <c r="E61509" s="88"/>
      <c r="F61509" s="88"/>
      <c r="G61509" s="88"/>
      <c r="H61509" s="88"/>
      <c r="I61509" s="88"/>
      <c r="J61509" s="88"/>
      <c r="K61509" s="88"/>
    </row>
    <row r="61510" spans="2:11" hidden="1" x14ac:dyDescent="0.2">
      <c r="B61510" s="88"/>
      <c r="C61510" s="88"/>
      <c r="D61510" s="88"/>
      <c r="E61510" s="88"/>
      <c r="F61510" s="88"/>
      <c r="G61510" s="88"/>
      <c r="H61510" s="88"/>
      <c r="I61510" s="88"/>
      <c r="J61510" s="88"/>
      <c r="K61510" s="88"/>
    </row>
    <row r="61511" spans="2:11" hidden="1" x14ac:dyDescent="0.2">
      <c r="B61511" s="88"/>
      <c r="C61511" s="88"/>
      <c r="D61511" s="88"/>
      <c r="E61511" s="88"/>
      <c r="F61511" s="88"/>
      <c r="G61511" s="88"/>
      <c r="H61511" s="88"/>
      <c r="I61511" s="88"/>
      <c r="J61511" s="88"/>
      <c r="K61511" s="88"/>
    </row>
    <row r="61512" spans="2:11" hidden="1" x14ac:dyDescent="0.2">
      <c r="B61512" s="88"/>
      <c r="C61512" s="88"/>
      <c r="D61512" s="88"/>
      <c r="E61512" s="88"/>
      <c r="F61512" s="88"/>
      <c r="G61512" s="88"/>
      <c r="H61512" s="88"/>
      <c r="I61512" s="88"/>
      <c r="J61512" s="88"/>
      <c r="K61512" s="88"/>
    </row>
    <row r="61513" spans="2:11" hidden="1" x14ac:dyDescent="0.2">
      <c r="B61513" s="88"/>
      <c r="C61513" s="88"/>
      <c r="D61513" s="88"/>
      <c r="E61513" s="88"/>
      <c r="F61513" s="88"/>
      <c r="G61513" s="88"/>
      <c r="H61513" s="88"/>
      <c r="I61513" s="88"/>
      <c r="J61513" s="88"/>
      <c r="K61513" s="88"/>
    </row>
    <row r="61514" spans="2:11" hidden="1" x14ac:dyDescent="0.2">
      <c r="B61514" s="88"/>
      <c r="C61514" s="88"/>
      <c r="D61514" s="88"/>
      <c r="E61514" s="88"/>
      <c r="F61514" s="88"/>
      <c r="G61514" s="88"/>
      <c r="H61514" s="88"/>
      <c r="I61514" s="88"/>
      <c r="J61514" s="88"/>
      <c r="K61514" s="88"/>
    </row>
    <row r="61515" spans="2:11" hidden="1" x14ac:dyDescent="0.2">
      <c r="B61515" s="88"/>
      <c r="C61515" s="88"/>
      <c r="D61515" s="88"/>
      <c r="E61515" s="88"/>
      <c r="F61515" s="88"/>
      <c r="G61515" s="88"/>
      <c r="H61515" s="88"/>
      <c r="I61515" s="88"/>
      <c r="J61515" s="88"/>
      <c r="K61515" s="88"/>
    </row>
    <row r="61516" spans="2:11" hidden="1" x14ac:dyDescent="0.2">
      <c r="B61516" s="88"/>
      <c r="C61516" s="88"/>
      <c r="D61516" s="88"/>
      <c r="E61516" s="88"/>
      <c r="F61516" s="88"/>
      <c r="G61516" s="88"/>
      <c r="H61516" s="88"/>
      <c r="I61516" s="88"/>
      <c r="J61516" s="88"/>
      <c r="K61516" s="88"/>
    </row>
    <row r="61517" spans="2:11" hidden="1" x14ac:dyDescent="0.2">
      <c r="B61517" s="88"/>
      <c r="C61517" s="88"/>
      <c r="D61517" s="88"/>
      <c r="E61517" s="88"/>
      <c r="F61517" s="88"/>
      <c r="G61517" s="88"/>
      <c r="H61517" s="88"/>
      <c r="I61517" s="88"/>
      <c r="J61517" s="88"/>
      <c r="K61517" s="88"/>
    </row>
    <row r="61518" spans="2:11" hidden="1" x14ac:dyDescent="0.2">
      <c r="B61518" s="88"/>
      <c r="C61518" s="88"/>
      <c r="D61518" s="88"/>
      <c r="E61518" s="88"/>
      <c r="F61518" s="88"/>
      <c r="G61518" s="88"/>
      <c r="H61518" s="88"/>
      <c r="I61518" s="88"/>
      <c r="J61518" s="88"/>
      <c r="K61518" s="88"/>
    </row>
    <row r="61519" spans="2:11" hidden="1" x14ac:dyDescent="0.2">
      <c r="B61519" s="88"/>
      <c r="C61519" s="88"/>
      <c r="D61519" s="88"/>
      <c r="E61519" s="88"/>
      <c r="F61519" s="88"/>
      <c r="G61519" s="88"/>
      <c r="H61519" s="88"/>
      <c r="I61519" s="88"/>
      <c r="J61519" s="88"/>
      <c r="K61519" s="88"/>
    </row>
    <row r="61520" spans="2:11" hidden="1" x14ac:dyDescent="0.2">
      <c r="B61520" s="88"/>
      <c r="C61520" s="88"/>
      <c r="D61520" s="88"/>
      <c r="E61520" s="88"/>
      <c r="F61520" s="88"/>
      <c r="G61520" s="88"/>
      <c r="H61520" s="88"/>
      <c r="I61520" s="88"/>
      <c r="J61520" s="88"/>
      <c r="K61520" s="88"/>
    </row>
    <row r="61521" spans="2:11" hidden="1" x14ac:dyDescent="0.2">
      <c r="B61521" s="88"/>
      <c r="C61521" s="88"/>
      <c r="D61521" s="88"/>
      <c r="E61521" s="88"/>
      <c r="F61521" s="88"/>
      <c r="G61521" s="88"/>
      <c r="H61521" s="88"/>
      <c r="I61521" s="88"/>
      <c r="J61521" s="88"/>
      <c r="K61521" s="88"/>
    </row>
    <row r="61522" spans="2:11" hidden="1" x14ac:dyDescent="0.2">
      <c r="B61522" s="88"/>
      <c r="C61522" s="88"/>
      <c r="D61522" s="88"/>
      <c r="E61522" s="88"/>
      <c r="F61522" s="88"/>
      <c r="G61522" s="88"/>
      <c r="H61522" s="88"/>
      <c r="I61522" s="88"/>
      <c r="J61522" s="88"/>
      <c r="K61522" s="88"/>
    </row>
    <row r="61523" spans="2:11" hidden="1" x14ac:dyDescent="0.2">
      <c r="B61523" s="88"/>
      <c r="C61523" s="88"/>
      <c r="D61523" s="88"/>
      <c r="E61523" s="88"/>
      <c r="F61523" s="88"/>
      <c r="G61523" s="88"/>
      <c r="H61523" s="88"/>
      <c r="I61523" s="88"/>
      <c r="J61523" s="88"/>
      <c r="K61523" s="88"/>
    </row>
    <row r="61524" spans="2:11" hidden="1" x14ac:dyDescent="0.2">
      <c r="B61524" s="88"/>
      <c r="C61524" s="88"/>
      <c r="D61524" s="88"/>
      <c r="E61524" s="88"/>
      <c r="F61524" s="88"/>
      <c r="G61524" s="88"/>
      <c r="H61524" s="88"/>
      <c r="I61524" s="88"/>
      <c r="J61524" s="88"/>
      <c r="K61524" s="88"/>
    </row>
    <row r="61525" spans="2:11" hidden="1" x14ac:dyDescent="0.2">
      <c r="B61525" s="88"/>
      <c r="C61525" s="88"/>
      <c r="D61525" s="88"/>
      <c r="E61525" s="88"/>
      <c r="F61525" s="88"/>
      <c r="G61525" s="88"/>
      <c r="H61525" s="88"/>
      <c r="I61525" s="88"/>
      <c r="J61525" s="88"/>
      <c r="K61525" s="88"/>
    </row>
    <row r="61526" spans="2:11" hidden="1" x14ac:dyDescent="0.2">
      <c r="B61526" s="88"/>
      <c r="C61526" s="88"/>
      <c r="D61526" s="88"/>
      <c r="E61526" s="88"/>
      <c r="F61526" s="88"/>
      <c r="G61526" s="88"/>
      <c r="H61526" s="88"/>
      <c r="I61526" s="88"/>
      <c r="J61526" s="88"/>
      <c r="K61526" s="88"/>
    </row>
    <row r="61527" spans="2:11" hidden="1" x14ac:dyDescent="0.2">
      <c r="B61527" s="88"/>
      <c r="C61527" s="88"/>
      <c r="D61527" s="88"/>
      <c r="E61527" s="88"/>
      <c r="F61527" s="88"/>
      <c r="G61527" s="88"/>
      <c r="H61527" s="88"/>
      <c r="I61527" s="88"/>
      <c r="J61527" s="88"/>
      <c r="K61527" s="88"/>
    </row>
    <row r="61528" spans="2:11" hidden="1" x14ac:dyDescent="0.2">
      <c r="B61528" s="88"/>
      <c r="C61528" s="88"/>
      <c r="D61528" s="88"/>
      <c r="E61528" s="88"/>
      <c r="F61528" s="88"/>
      <c r="G61528" s="88"/>
      <c r="H61528" s="88"/>
      <c r="I61528" s="88"/>
      <c r="J61528" s="88"/>
      <c r="K61528" s="88"/>
    </row>
    <row r="61529" spans="2:11" hidden="1" x14ac:dyDescent="0.2">
      <c r="B61529" s="88"/>
      <c r="C61529" s="88"/>
      <c r="D61529" s="88"/>
      <c r="E61529" s="88"/>
      <c r="F61529" s="88"/>
      <c r="G61529" s="88"/>
      <c r="H61529" s="88"/>
      <c r="I61529" s="88"/>
      <c r="J61529" s="88"/>
      <c r="K61529" s="88"/>
    </row>
    <row r="61530" spans="2:11" hidden="1" x14ac:dyDescent="0.2">
      <c r="B61530" s="88"/>
      <c r="C61530" s="88"/>
      <c r="D61530" s="88"/>
      <c r="E61530" s="88"/>
      <c r="F61530" s="88"/>
      <c r="G61530" s="88"/>
      <c r="H61530" s="88"/>
      <c r="I61530" s="88"/>
      <c r="J61530" s="88"/>
      <c r="K61530" s="88"/>
    </row>
    <row r="61531" spans="2:11" hidden="1" x14ac:dyDescent="0.2">
      <c r="B61531" s="88"/>
      <c r="C61531" s="88"/>
      <c r="D61531" s="88"/>
      <c r="E61531" s="88"/>
      <c r="F61531" s="88"/>
      <c r="G61531" s="88"/>
      <c r="H61531" s="88"/>
      <c r="I61531" s="88"/>
      <c r="J61531" s="88"/>
      <c r="K61531" s="88"/>
    </row>
    <row r="61532" spans="2:11" hidden="1" x14ac:dyDescent="0.2">
      <c r="B61532" s="88"/>
      <c r="C61532" s="88"/>
      <c r="D61532" s="88"/>
      <c r="E61532" s="88"/>
      <c r="F61532" s="88"/>
      <c r="G61532" s="88"/>
      <c r="H61532" s="88"/>
      <c r="I61532" s="88"/>
      <c r="J61532" s="88"/>
      <c r="K61532" s="88"/>
    </row>
    <row r="61533" spans="2:11" hidden="1" x14ac:dyDescent="0.2">
      <c r="B61533" s="88"/>
      <c r="C61533" s="88"/>
      <c r="D61533" s="88"/>
      <c r="E61533" s="88"/>
      <c r="F61533" s="88"/>
      <c r="G61533" s="88"/>
      <c r="H61533" s="88"/>
      <c r="I61533" s="88"/>
      <c r="J61533" s="88"/>
      <c r="K61533" s="88"/>
    </row>
    <row r="61534" spans="2:11" hidden="1" x14ac:dyDescent="0.2">
      <c r="B61534" s="88"/>
      <c r="C61534" s="88"/>
      <c r="D61534" s="88"/>
      <c r="E61534" s="88"/>
      <c r="F61534" s="88"/>
      <c r="G61534" s="88"/>
      <c r="H61534" s="88"/>
      <c r="I61534" s="88"/>
      <c r="J61534" s="88"/>
      <c r="K61534" s="88"/>
    </row>
    <row r="61535" spans="2:11" hidden="1" x14ac:dyDescent="0.2">
      <c r="B61535" s="88"/>
      <c r="C61535" s="88"/>
      <c r="D61535" s="88"/>
      <c r="E61535" s="88"/>
      <c r="F61535" s="88"/>
      <c r="G61535" s="88"/>
      <c r="H61535" s="88"/>
      <c r="I61535" s="88"/>
      <c r="J61535" s="88"/>
      <c r="K61535" s="88"/>
    </row>
    <row r="61536" spans="2:11" hidden="1" x14ac:dyDescent="0.2">
      <c r="B61536" s="88"/>
      <c r="C61536" s="88"/>
      <c r="D61536" s="88"/>
      <c r="E61536" s="88"/>
      <c r="F61536" s="88"/>
      <c r="G61536" s="88"/>
      <c r="H61536" s="88"/>
      <c r="I61536" s="88"/>
      <c r="J61536" s="88"/>
      <c r="K61536" s="88"/>
    </row>
    <row r="61537" spans="2:11" hidden="1" x14ac:dyDescent="0.2">
      <c r="B61537" s="88"/>
      <c r="C61537" s="88"/>
      <c r="D61537" s="88"/>
      <c r="E61537" s="88"/>
      <c r="F61537" s="88"/>
      <c r="G61537" s="88"/>
      <c r="H61537" s="88"/>
      <c r="I61537" s="88"/>
      <c r="J61537" s="88"/>
      <c r="K61537" s="88"/>
    </row>
    <row r="61538" spans="2:11" hidden="1" x14ac:dyDescent="0.2">
      <c r="B61538" s="88"/>
      <c r="C61538" s="88"/>
      <c r="D61538" s="88"/>
      <c r="E61538" s="88"/>
      <c r="F61538" s="88"/>
      <c r="G61538" s="88"/>
      <c r="H61538" s="88"/>
      <c r="I61538" s="88"/>
      <c r="J61538" s="88"/>
      <c r="K61538" s="88"/>
    </row>
    <row r="61539" spans="2:11" hidden="1" x14ac:dyDescent="0.2">
      <c r="B61539" s="88"/>
      <c r="C61539" s="88"/>
      <c r="D61539" s="88"/>
      <c r="E61539" s="88"/>
      <c r="F61539" s="88"/>
      <c r="G61539" s="88"/>
      <c r="H61539" s="88"/>
      <c r="I61539" s="88"/>
      <c r="J61539" s="88"/>
      <c r="K61539" s="88"/>
    </row>
    <row r="61540" spans="2:11" hidden="1" x14ac:dyDescent="0.2">
      <c r="B61540" s="88"/>
      <c r="C61540" s="88"/>
      <c r="D61540" s="88"/>
      <c r="E61540" s="88"/>
      <c r="F61540" s="88"/>
      <c r="G61540" s="88"/>
      <c r="H61540" s="88"/>
      <c r="I61540" s="88"/>
      <c r="J61540" s="88"/>
      <c r="K61540" s="88"/>
    </row>
    <row r="61541" spans="2:11" hidden="1" x14ac:dyDescent="0.2">
      <c r="B61541" s="88"/>
      <c r="C61541" s="88"/>
      <c r="D61541" s="88"/>
      <c r="E61541" s="88"/>
      <c r="F61541" s="88"/>
      <c r="G61541" s="88"/>
      <c r="H61541" s="88"/>
      <c r="I61541" s="88"/>
      <c r="J61541" s="88"/>
      <c r="K61541" s="88"/>
    </row>
    <row r="61542" spans="2:11" hidden="1" x14ac:dyDescent="0.2">
      <c r="B61542" s="88"/>
      <c r="C61542" s="88"/>
      <c r="D61542" s="88"/>
      <c r="E61542" s="88"/>
      <c r="F61542" s="88"/>
      <c r="G61542" s="88"/>
      <c r="H61542" s="88"/>
      <c r="I61542" s="88"/>
      <c r="J61542" s="88"/>
      <c r="K61542" s="88"/>
    </row>
    <row r="61543" spans="2:11" hidden="1" x14ac:dyDescent="0.2">
      <c r="B61543" s="88"/>
      <c r="C61543" s="88"/>
      <c r="D61543" s="88"/>
      <c r="E61543" s="88"/>
      <c r="F61543" s="88"/>
      <c r="G61543" s="88"/>
      <c r="H61543" s="88"/>
      <c r="I61543" s="88"/>
      <c r="J61543" s="88"/>
      <c r="K61543" s="88"/>
    </row>
    <row r="61544" spans="2:11" hidden="1" x14ac:dyDescent="0.2">
      <c r="B61544" s="88"/>
      <c r="C61544" s="88"/>
      <c r="D61544" s="88"/>
      <c r="E61544" s="88"/>
      <c r="F61544" s="88"/>
      <c r="G61544" s="88"/>
      <c r="H61544" s="88"/>
      <c r="I61544" s="88"/>
      <c r="J61544" s="88"/>
      <c r="K61544" s="88"/>
    </row>
    <row r="61545" spans="2:11" hidden="1" x14ac:dyDescent="0.2">
      <c r="B61545" s="88"/>
      <c r="C61545" s="88"/>
      <c r="D61545" s="88"/>
      <c r="E61545" s="88"/>
      <c r="F61545" s="88"/>
      <c r="G61545" s="88"/>
      <c r="H61545" s="88"/>
      <c r="I61545" s="88"/>
      <c r="J61545" s="88"/>
      <c r="K61545" s="88"/>
    </row>
    <row r="61546" spans="2:11" hidden="1" x14ac:dyDescent="0.2">
      <c r="B61546" s="88"/>
      <c r="C61546" s="88"/>
      <c r="D61546" s="88"/>
      <c r="E61546" s="88"/>
      <c r="F61546" s="88"/>
      <c r="G61546" s="88"/>
      <c r="H61546" s="88"/>
      <c r="I61546" s="88"/>
      <c r="J61546" s="88"/>
      <c r="K61546" s="88"/>
    </row>
    <row r="61547" spans="2:11" hidden="1" x14ac:dyDescent="0.2">
      <c r="B61547" s="88"/>
      <c r="C61547" s="88"/>
      <c r="D61547" s="88"/>
      <c r="E61547" s="88"/>
      <c r="F61547" s="88"/>
      <c r="G61547" s="88"/>
      <c r="H61547" s="88"/>
      <c r="I61547" s="88"/>
      <c r="J61547" s="88"/>
      <c r="K61547" s="88"/>
    </row>
    <row r="61548" spans="2:11" hidden="1" x14ac:dyDescent="0.2">
      <c r="B61548" s="88"/>
      <c r="C61548" s="88"/>
      <c r="D61548" s="88"/>
      <c r="E61548" s="88"/>
      <c r="F61548" s="88"/>
      <c r="G61548" s="88"/>
      <c r="H61548" s="88"/>
      <c r="I61548" s="88"/>
      <c r="J61548" s="88"/>
      <c r="K61548" s="88"/>
    </row>
    <row r="61549" spans="2:11" hidden="1" x14ac:dyDescent="0.2">
      <c r="B61549" s="88"/>
      <c r="C61549" s="88"/>
      <c r="D61549" s="88"/>
      <c r="E61549" s="88"/>
      <c r="F61549" s="88"/>
      <c r="G61549" s="88"/>
      <c r="H61549" s="88"/>
      <c r="I61549" s="88"/>
      <c r="J61549" s="88"/>
      <c r="K61549" s="88"/>
    </row>
    <row r="61550" spans="2:11" hidden="1" x14ac:dyDescent="0.2">
      <c r="B61550" s="88"/>
      <c r="C61550" s="88"/>
      <c r="D61550" s="88"/>
      <c r="E61550" s="88"/>
      <c r="F61550" s="88"/>
      <c r="G61550" s="88"/>
      <c r="H61550" s="88"/>
      <c r="I61550" s="88"/>
      <c r="J61550" s="88"/>
      <c r="K61550" s="88"/>
    </row>
    <row r="61551" spans="2:11" hidden="1" x14ac:dyDescent="0.2">
      <c r="B61551" s="88"/>
      <c r="C61551" s="88"/>
      <c r="D61551" s="88"/>
      <c r="E61551" s="88"/>
      <c r="F61551" s="88"/>
      <c r="G61551" s="88"/>
      <c r="H61551" s="88"/>
      <c r="I61551" s="88"/>
      <c r="J61551" s="88"/>
      <c r="K61551" s="88"/>
    </row>
    <row r="61552" spans="2:11" hidden="1" x14ac:dyDescent="0.2">
      <c r="B61552" s="88"/>
      <c r="C61552" s="88"/>
      <c r="D61552" s="88"/>
      <c r="E61552" s="88"/>
      <c r="F61552" s="88"/>
      <c r="G61552" s="88"/>
      <c r="H61552" s="88"/>
      <c r="I61552" s="88"/>
      <c r="J61552" s="88"/>
      <c r="K61552" s="88"/>
    </row>
    <row r="61553" spans="2:11" hidden="1" x14ac:dyDescent="0.2">
      <c r="B61553" s="88"/>
      <c r="C61553" s="88"/>
      <c r="D61553" s="88"/>
      <c r="E61553" s="88"/>
      <c r="F61553" s="88"/>
      <c r="G61553" s="88"/>
      <c r="H61553" s="88"/>
      <c r="I61553" s="88"/>
      <c r="J61553" s="88"/>
      <c r="K61553" s="88"/>
    </row>
    <row r="61554" spans="2:11" hidden="1" x14ac:dyDescent="0.2">
      <c r="B61554" s="88"/>
      <c r="C61554" s="88"/>
      <c r="D61554" s="88"/>
      <c r="E61554" s="88"/>
      <c r="F61554" s="88"/>
      <c r="G61554" s="88"/>
      <c r="H61554" s="88"/>
      <c r="I61554" s="88"/>
      <c r="J61554" s="88"/>
      <c r="K61554" s="88"/>
    </row>
    <row r="61555" spans="2:11" hidden="1" x14ac:dyDescent="0.2">
      <c r="B61555" s="88"/>
      <c r="C61555" s="88"/>
      <c r="D61555" s="88"/>
      <c r="E61555" s="88"/>
      <c r="F61555" s="88"/>
      <c r="G61555" s="88"/>
      <c r="H61555" s="88"/>
      <c r="I61555" s="88"/>
      <c r="J61555" s="88"/>
      <c r="K61555" s="88"/>
    </row>
    <row r="61556" spans="2:11" hidden="1" x14ac:dyDescent="0.2">
      <c r="B61556" s="88"/>
      <c r="C61556" s="88"/>
      <c r="D61556" s="88"/>
      <c r="E61556" s="88"/>
      <c r="F61556" s="88"/>
      <c r="G61556" s="88"/>
      <c r="H61556" s="88"/>
      <c r="I61556" s="88"/>
      <c r="J61556" s="88"/>
      <c r="K61556" s="88"/>
    </row>
    <row r="61557" spans="2:11" hidden="1" x14ac:dyDescent="0.2">
      <c r="B61557" s="88"/>
      <c r="C61557" s="88"/>
      <c r="D61557" s="88"/>
      <c r="E61557" s="88"/>
      <c r="F61557" s="88"/>
      <c r="G61557" s="88"/>
      <c r="H61557" s="88"/>
      <c r="I61557" s="88"/>
      <c r="J61557" s="88"/>
      <c r="K61557" s="88"/>
    </row>
    <row r="61558" spans="2:11" hidden="1" x14ac:dyDescent="0.2">
      <c r="B61558" s="88"/>
      <c r="C61558" s="88"/>
      <c r="D61558" s="88"/>
      <c r="E61558" s="88"/>
      <c r="F61558" s="88"/>
      <c r="G61558" s="88"/>
      <c r="H61558" s="88"/>
      <c r="I61558" s="88"/>
      <c r="J61558" s="88"/>
      <c r="K61558" s="88"/>
    </row>
    <row r="61559" spans="2:11" hidden="1" x14ac:dyDescent="0.2">
      <c r="B61559" s="88"/>
      <c r="C61559" s="88"/>
      <c r="D61559" s="88"/>
      <c r="E61559" s="88"/>
      <c r="F61559" s="88"/>
      <c r="G61559" s="88"/>
      <c r="H61559" s="88"/>
      <c r="I61559" s="88"/>
      <c r="J61559" s="88"/>
      <c r="K61559" s="88"/>
    </row>
    <row r="61560" spans="2:11" hidden="1" x14ac:dyDescent="0.2">
      <c r="B61560" s="88"/>
      <c r="C61560" s="88"/>
      <c r="D61560" s="88"/>
      <c r="E61560" s="88"/>
      <c r="F61560" s="88"/>
      <c r="G61560" s="88"/>
      <c r="H61560" s="88"/>
      <c r="I61560" s="88"/>
      <c r="J61560" s="88"/>
      <c r="K61560" s="88"/>
    </row>
    <row r="61561" spans="2:11" hidden="1" x14ac:dyDescent="0.2">
      <c r="B61561" s="88"/>
      <c r="C61561" s="88"/>
      <c r="D61561" s="88"/>
      <c r="E61561" s="88"/>
      <c r="F61561" s="88"/>
      <c r="G61561" s="88"/>
      <c r="H61561" s="88"/>
      <c r="I61561" s="88"/>
      <c r="J61561" s="88"/>
      <c r="K61561" s="88"/>
    </row>
    <row r="61562" spans="2:11" hidden="1" x14ac:dyDescent="0.2">
      <c r="B61562" s="88"/>
      <c r="C61562" s="88"/>
      <c r="D61562" s="88"/>
      <c r="E61562" s="88"/>
      <c r="F61562" s="88"/>
      <c r="G61562" s="88"/>
      <c r="H61562" s="88"/>
      <c r="I61562" s="88"/>
      <c r="J61562" s="88"/>
      <c r="K61562" s="88"/>
    </row>
    <row r="61563" spans="2:11" hidden="1" x14ac:dyDescent="0.2">
      <c r="B61563" s="88"/>
      <c r="C61563" s="88"/>
      <c r="D61563" s="88"/>
      <c r="E61563" s="88"/>
      <c r="F61563" s="88"/>
      <c r="G61563" s="88"/>
      <c r="H61563" s="88"/>
      <c r="I61563" s="88"/>
      <c r="J61563" s="88"/>
      <c r="K61563" s="88"/>
    </row>
    <row r="61564" spans="2:11" hidden="1" x14ac:dyDescent="0.2">
      <c r="B61564" s="88"/>
      <c r="C61564" s="88"/>
      <c r="D61564" s="88"/>
      <c r="E61564" s="88"/>
      <c r="F61564" s="88"/>
      <c r="G61564" s="88"/>
      <c r="H61564" s="88"/>
      <c r="I61564" s="88"/>
      <c r="J61564" s="88"/>
      <c r="K61564" s="88"/>
    </row>
    <row r="61565" spans="2:11" hidden="1" x14ac:dyDescent="0.2">
      <c r="B61565" s="88"/>
      <c r="C61565" s="88"/>
      <c r="D61565" s="88"/>
      <c r="E61565" s="88"/>
      <c r="F61565" s="88"/>
      <c r="G61565" s="88"/>
      <c r="H61565" s="88"/>
      <c r="I61565" s="88"/>
      <c r="J61565" s="88"/>
      <c r="K61565" s="88"/>
    </row>
    <row r="61566" spans="2:11" hidden="1" x14ac:dyDescent="0.2">
      <c r="B61566" s="88"/>
      <c r="C61566" s="88"/>
      <c r="D61566" s="88"/>
      <c r="E61566" s="88"/>
      <c r="F61566" s="88"/>
      <c r="G61566" s="88"/>
      <c r="H61566" s="88"/>
      <c r="I61566" s="88"/>
      <c r="J61566" s="88"/>
      <c r="K61566" s="88"/>
    </row>
    <row r="61567" spans="2:11" hidden="1" x14ac:dyDescent="0.2">
      <c r="B61567" s="88"/>
      <c r="C61567" s="88"/>
      <c r="D61567" s="88"/>
      <c r="E61567" s="88"/>
      <c r="F61567" s="88"/>
      <c r="G61567" s="88"/>
      <c r="H61567" s="88"/>
      <c r="I61567" s="88"/>
      <c r="J61567" s="88"/>
      <c r="K61567" s="88"/>
    </row>
    <row r="61568" spans="2:11" hidden="1" x14ac:dyDescent="0.2">
      <c r="B61568" s="88"/>
      <c r="C61568" s="88"/>
      <c r="D61568" s="88"/>
      <c r="E61568" s="88"/>
      <c r="F61568" s="88"/>
      <c r="G61568" s="88"/>
      <c r="H61568" s="88"/>
      <c r="I61568" s="88"/>
      <c r="J61568" s="88"/>
      <c r="K61568" s="88"/>
    </row>
    <row r="61569" spans="2:11" hidden="1" x14ac:dyDescent="0.2">
      <c r="B61569" s="88"/>
      <c r="C61569" s="88"/>
      <c r="D61569" s="88"/>
      <c r="E61569" s="88"/>
      <c r="F61569" s="88"/>
      <c r="G61569" s="88"/>
      <c r="H61569" s="88"/>
      <c r="I61569" s="88"/>
      <c r="J61569" s="88"/>
      <c r="K61569" s="88"/>
    </row>
    <row r="61570" spans="2:11" hidden="1" x14ac:dyDescent="0.2">
      <c r="B61570" s="88"/>
      <c r="C61570" s="88"/>
      <c r="D61570" s="88"/>
      <c r="E61570" s="88"/>
      <c r="F61570" s="88"/>
      <c r="G61570" s="88"/>
      <c r="H61570" s="88"/>
      <c r="I61570" s="88"/>
      <c r="J61570" s="88"/>
      <c r="K61570" s="88"/>
    </row>
    <row r="61571" spans="2:11" hidden="1" x14ac:dyDescent="0.2">
      <c r="B61571" s="88"/>
      <c r="C61571" s="88"/>
      <c r="D61571" s="88"/>
      <c r="E61571" s="88"/>
      <c r="F61571" s="88"/>
      <c r="G61571" s="88"/>
      <c r="H61571" s="88"/>
      <c r="I61571" s="88"/>
      <c r="J61571" s="88"/>
      <c r="K61571" s="88"/>
    </row>
    <row r="61572" spans="2:11" hidden="1" x14ac:dyDescent="0.2">
      <c r="B61572" s="88"/>
      <c r="C61572" s="88"/>
      <c r="D61572" s="88"/>
      <c r="E61572" s="88"/>
      <c r="F61572" s="88"/>
      <c r="G61572" s="88"/>
      <c r="H61572" s="88"/>
      <c r="I61572" s="88"/>
      <c r="J61572" s="88"/>
      <c r="K61572" s="88"/>
    </row>
    <row r="61573" spans="2:11" hidden="1" x14ac:dyDescent="0.2">
      <c r="B61573" s="88"/>
      <c r="C61573" s="88"/>
      <c r="D61573" s="88"/>
      <c r="E61573" s="88"/>
      <c r="F61573" s="88"/>
      <c r="G61573" s="88"/>
      <c r="H61573" s="88"/>
      <c r="I61573" s="88"/>
      <c r="J61573" s="88"/>
      <c r="K61573" s="88"/>
    </row>
    <row r="61574" spans="2:11" hidden="1" x14ac:dyDescent="0.2">
      <c r="B61574" s="88"/>
      <c r="C61574" s="88"/>
      <c r="D61574" s="88"/>
      <c r="E61574" s="88"/>
      <c r="F61574" s="88"/>
      <c r="G61574" s="88"/>
      <c r="H61574" s="88"/>
      <c r="I61574" s="88"/>
      <c r="J61574" s="88"/>
      <c r="K61574" s="88"/>
    </row>
    <row r="61575" spans="2:11" hidden="1" x14ac:dyDescent="0.2">
      <c r="B61575" s="88"/>
      <c r="C61575" s="88"/>
      <c r="D61575" s="88"/>
      <c r="E61575" s="88"/>
      <c r="F61575" s="88"/>
      <c r="G61575" s="88"/>
      <c r="H61575" s="88"/>
      <c r="I61575" s="88"/>
      <c r="J61575" s="88"/>
      <c r="K61575" s="88"/>
    </row>
    <row r="61576" spans="2:11" hidden="1" x14ac:dyDescent="0.2">
      <c r="B61576" s="88"/>
      <c r="C61576" s="88"/>
      <c r="D61576" s="88"/>
      <c r="E61576" s="88"/>
      <c r="F61576" s="88"/>
      <c r="G61576" s="88"/>
      <c r="H61576" s="88"/>
      <c r="I61576" s="88"/>
      <c r="J61576" s="88"/>
      <c r="K61576" s="88"/>
    </row>
    <row r="61577" spans="2:11" hidden="1" x14ac:dyDescent="0.2">
      <c r="B61577" s="88"/>
      <c r="C61577" s="88"/>
      <c r="D61577" s="88"/>
      <c r="E61577" s="88"/>
      <c r="F61577" s="88"/>
      <c r="G61577" s="88"/>
      <c r="H61577" s="88"/>
      <c r="I61577" s="88"/>
      <c r="J61577" s="88"/>
      <c r="K61577" s="88"/>
    </row>
    <row r="61578" spans="2:11" hidden="1" x14ac:dyDescent="0.2">
      <c r="B61578" s="88"/>
      <c r="C61578" s="88"/>
      <c r="D61578" s="88"/>
      <c r="E61578" s="88"/>
      <c r="F61578" s="88"/>
      <c r="G61578" s="88"/>
      <c r="H61578" s="88"/>
      <c r="I61578" s="88"/>
      <c r="J61578" s="88"/>
      <c r="K61578" s="88"/>
    </row>
    <row r="61579" spans="2:11" hidden="1" x14ac:dyDescent="0.2">
      <c r="B61579" s="88"/>
      <c r="C61579" s="88"/>
      <c r="D61579" s="88"/>
      <c r="E61579" s="88"/>
      <c r="F61579" s="88"/>
      <c r="G61579" s="88"/>
      <c r="H61579" s="88"/>
      <c r="I61579" s="88"/>
      <c r="J61579" s="88"/>
      <c r="K61579" s="88"/>
    </row>
    <row r="61580" spans="2:11" hidden="1" x14ac:dyDescent="0.2">
      <c r="B61580" s="88"/>
      <c r="C61580" s="88"/>
      <c r="D61580" s="88"/>
      <c r="E61580" s="88"/>
      <c r="F61580" s="88"/>
      <c r="G61580" s="88"/>
      <c r="H61580" s="88"/>
      <c r="I61580" s="88"/>
      <c r="J61580" s="88"/>
      <c r="K61580" s="88"/>
    </row>
    <row r="61581" spans="2:11" hidden="1" x14ac:dyDescent="0.2">
      <c r="B61581" s="88"/>
      <c r="C61581" s="88"/>
      <c r="D61581" s="88"/>
      <c r="E61581" s="88"/>
      <c r="F61581" s="88"/>
      <c r="G61581" s="88"/>
      <c r="H61581" s="88"/>
      <c r="I61581" s="88"/>
      <c r="J61581" s="88"/>
      <c r="K61581" s="88"/>
    </row>
    <row r="61582" spans="2:11" hidden="1" x14ac:dyDescent="0.2">
      <c r="B61582" s="88"/>
      <c r="C61582" s="88"/>
      <c r="D61582" s="88"/>
      <c r="E61582" s="88"/>
      <c r="F61582" s="88"/>
      <c r="G61582" s="88"/>
      <c r="H61582" s="88"/>
      <c r="I61582" s="88"/>
      <c r="J61582" s="88"/>
      <c r="K61582" s="88"/>
    </row>
    <row r="61583" spans="2:11" hidden="1" x14ac:dyDescent="0.2">
      <c r="B61583" s="88"/>
      <c r="C61583" s="88"/>
      <c r="D61583" s="88"/>
      <c r="E61583" s="88"/>
      <c r="F61583" s="88"/>
      <c r="G61583" s="88"/>
      <c r="H61583" s="88"/>
      <c r="I61583" s="88"/>
      <c r="J61583" s="88"/>
      <c r="K61583" s="88"/>
    </row>
    <row r="61584" spans="2:11" hidden="1" x14ac:dyDescent="0.2">
      <c r="B61584" s="88"/>
      <c r="C61584" s="88"/>
      <c r="D61584" s="88"/>
      <c r="E61584" s="88"/>
      <c r="F61584" s="88"/>
      <c r="G61584" s="88"/>
      <c r="H61584" s="88"/>
      <c r="I61584" s="88"/>
      <c r="J61584" s="88"/>
      <c r="K61584" s="88"/>
    </row>
    <row r="61585" spans="2:11" hidden="1" x14ac:dyDescent="0.2">
      <c r="B61585" s="88"/>
      <c r="C61585" s="88"/>
      <c r="D61585" s="88"/>
      <c r="E61585" s="88"/>
      <c r="F61585" s="88"/>
      <c r="G61585" s="88"/>
      <c r="H61585" s="88"/>
      <c r="I61585" s="88"/>
      <c r="J61585" s="88"/>
      <c r="K61585" s="88"/>
    </row>
    <row r="61586" spans="2:11" hidden="1" x14ac:dyDescent="0.2">
      <c r="B61586" s="88"/>
      <c r="C61586" s="88"/>
      <c r="D61586" s="88"/>
      <c r="E61586" s="88"/>
      <c r="F61586" s="88"/>
      <c r="G61586" s="88"/>
      <c r="H61586" s="88"/>
      <c r="I61586" s="88"/>
      <c r="J61586" s="88"/>
      <c r="K61586" s="88"/>
    </row>
    <row r="61587" spans="2:11" hidden="1" x14ac:dyDescent="0.2">
      <c r="B61587" s="88"/>
      <c r="C61587" s="88"/>
      <c r="D61587" s="88"/>
      <c r="E61587" s="88"/>
      <c r="F61587" s="88"/>
      <c r="G61587" s="88"/>
      <c r="H61587" s="88"/>
      <c r="I61587" s="88"/>
      <c r="J61587" s="88"/>
      <c r="K61587" s="88"/>
    </row>
    <row r="61588" spans="2:11" hidden="1" x14ac:dyDescent="0.2">
      <c r="B61588" s="88"/>
      <c r="C61588" s="88"/>
      <c r="D61588" s="88"/>
      <c r="E61588" s="88"/>
      <c r="F61588" s="88"/>
      <c r="G61588" s="88"/>
      <c r="H61588" s="88"/>
      <c r="I61588" s="88"/>
      <c r="J61588" s="88"/>
      <c r="K61588" s="88"/>
    </row>
    <row r="61589" spans="2:11" hidden="1" x14ac:dyDescent="0.2">
      <c r="B61589" s="88"/>
      <c r="C61589" s="88"/>
      <c r="D61589" s="88"/>
      <c r="E61589" s="88"/>
      <c r="F61589" s="88"/>
      <c r="G61589" s="88"/>
      <c r="H61589" s="88"/>
      <c r="I61589" s="88"/>
      <c r="J61589" s="88"/>
      <c r="K61589" s="88"/>
    </row>
    <row r="61590" spans="2:11" hidden="1" x14ac:dyDescent="0.2">
      <c r="B61590" s="88"/>
      <c r="C61590" s="88"/>
      <c r="D61590" s="88"/>
      <c r="E61590" s="88"/>
      <c r="F61590" s="88"/>
      <c r="G61590" s="88"/>
      <c r="H61590" s="88"/>
      <c r="I61590" s="88"/>
      <c r="J61590" s="88"/>
      <c r="K61590" s="88"/>
    </row>
    <row r="61591" spans="2:11" hidden="1" x14ac:dyDescent="0.2">
      <c r="B61591" s="88"/>
      <c r="C61591" s="88"/>
      <c r="D61591" s="88"/>
      <c r="E61591" s="88"/>
      <c r="F61591" s="88"/>
      <c r="G61591" s="88"/>
      <c r="H61591" s="88"/>
      <c r="I61591" s="88"/>
      <c r="J61591" s="88"/>
      <c r="K61591" s="88"/>
    </row>
    <row r="61592" spans="2:11" hidden="1" x14ac:dyDescent="0.2">
      <c r="B61592" s="88"/>
      <c r="C61592" s="88"/>
      <c r="D61592" s="88"/>
      <c r="E61592" s="88"/>
      <c r="F61592" s="88"/>
      <c r="G61592" s="88"/>
      <c r="H61592" s="88"/>
      <c r="I61592" s="88"/>
      <c r="J61592" s="88"/>
      <c r="K61592" s="88"/>
    </row>
    <row r="61593" spans="2:11" hidden="1" x14ac:dyDescent="0.2">
      <c r="B61593" s="88"/>
      <c r="C61593" s="88"/>
      <c r="D61593" s="88"/>
      <c r="E61593" s="88"/>
      <c r="F61593" s="88"/>
      <c r="G61593" s="88"/>
      <c r="H61593" s="88"/>
      <c r="I61593" s="88"/>
      <c r="J61593" s="88"/>
      <c r="K61593" s="88"/>
    </row>
    <row r="61594" spans="2:11" hidden="1" x14ac:dyDescent="0.2">
      <c r="B61594" s="88"/>
      <c r="C61594" s="88"/>
      <c r="D61594" s="88"/>
      <c r="E61594" s="88"/>
      <c r="F61594" s="88"/>
      <c r="G61594" s="88"/>
      <c r="H61594" s="88"/>
      <c r="I61594" s="88"/>
      <c r="J61594" s="88"/>
      <c r="K61594" s="88"/>
    </row>
    <row r="61595" spans="2:11" hidden="1" x14ac:dyDescent="0.2">
      <c r="B61595" s="88"/>
      <c r="C61595" s="88"/>
      <c r="D61595" s="88"/>
      <c r="E61595" s="88"/>
      <c r="F61595" s="88"/>
      <c r="G61595" s="88"/>
      <c r="H61595" s="88"/>
      <c r="I61595" s="88"/>
      <c r="J61595" s="88"/>
      <c r="K61595" s="88"/>
    </row>
    <row r="61596" spans="2:11" hidden="1" x14ac:dyDescent="0.2">
      <c r="B61596" s="88"/>
      <c r="C61596" s="88"/>
      <c r="D61596" s="88"/>
      <c r="E61596" s="88"/>
      <c r="F61596" s="88"/>
      <c r="G61596" s="88"/>
      <c r="H61596" s="88"/>
      <c r="I61596" s="88"/>
      <c r="J61596" s="88"/>
      <c r="K61596" s="88"/>
    </row>
    <row r="61597" spans="2:11" hidden="1" x14ac:dyDescent="0.2">
      <c r="B61597" s="88"/>
      <c r="C61597" s="88"/>
      <c r="D61597" s="88"/>
      <c r="E61597" s="88"/>
      <c r="F61597" s="88"/>
      <c r="G61597" s="88"/>
      <c r="H61597" s="88"/>
      <c r="I61597" s="88"/>
      <c r="J61597" s="88"/>
      <c r="K61597" s="88"/>
    </row>
    <row r="61598" spans="2:11" hidden="1" x14ac:dyDescent="0.2">
      <c r="B61598" s="88"/>
      <c r="C61598" s="88"/>
      <c r="D61598" s="88"/>
      <c r="E61598" s="88"/>
      <c r="F61598" s="88"/>
      <c r="G61598" s="88"/>
      <c r="H61598" s="88"/>
      <c r="I61598" s="88"/>
      <c r="J61598" s="88"/>
      <c r="K61598" s="88"/>
    </row>
    <row r="61599" spans="2:11" hidden="1" x14ac:dyDescent="0.2">
      <c r="B61599" s="88"/>
      <c r="C61599" s="88"/>
      <c r="D61599" s="88"/>
      <c r="E61599" s="88"/>
      <c r="F61599" s="88"/>
      <c r="G61599" s="88"/>
      <c r="H61599" s="88"/>
      <c r="I61599" s="88"/>
      <c r="J61599" s="88"/>
      <c r="K61599" s="88"/>
    </row>
    <row r="61600" spans="2:11" hidden="1" x14ac:dyDescent="0.2">
      <c r="B61600" s="88"/>
      <c r="C61600" s="88"/>
      <c r="D61600" s="88"/>
      <c r="E61600" s="88"/>
      <c r="F61600" s="88"/>
      <c r="G61600" s="88"/>
      <c r="H61600" s="88"/>
      <c r="I61600" s="88"/>
      <c r="J61600" s="88"/>
      <c r="K61600" s="88"/>
    </row>
    <row r="61601" spans="2:11" hidden="1" x14ac:dyDescent="0.2">
      <c r="B61601" s="88"/>
      <c r="C61601" s="88"/>
      <c r="D61601" s="88"/>
      <c r="E61601" s="88"/>
      <c r="F61601" s="88"/>
      <c r="G61601" s="88"/>
      <c r="H61601" s="88"/>
      <c r="I61601" s="88"/>
      <c r="J61601" s="88"/>
      <c r="K61601" s="88"/>
    </row>
    <row r="61602" spans="2:11" hidden="1" x14ac:dyDescent="0.2">
      <c r="B61602" s="88"/>
      <c r="C61602" s="88"/>
      <c r="D61602" s="88"/>
      <c r="E61602" s="88"/>
      <c r="F61602" s="88"/>
      <c r="G61602" s="88"/>
      <c r="H61602" s="88"/>
      <c r="I61602" s="88"/>
      <c r="J61602" s="88"/>
      <c r="K61602" s="88"/>
    </row>
    <row r="61603" spans="2:11" hidden="1" x14ac:dyDescent="0.2">
      <c r="B61603" s="88"/>
      <c r="C61603" s="88"/>
      <c r="D61603" s="88"/>
      <c r="E61603" s="88"/>
      <c r="F61603" s="88"/>
      <c r="G61603" s="88"/>
      <c r="H61603" s="88"/>
      <c r="I61603" s="88"/>
      <c r="J61603" s="88"/>
      <c r="K61603" s="88"/>
    </row>
    <row r="61604" spans="2:11" hidden="1" x14ac:dyDescent="0.2">
      <c r="B61604" s="88"/>
      <c r="C61604" s="88"/>
      <c r="D61604" s="88"/>
      <c r="E61604" s="88"/>
      <c r="F61604" s="88"/>
      <c r="G61604" s="88"/>
      <c r="H61604" s="88"/>
      <c r="I61604" s="88"/>
      <c r="J61604" s="88"/>
      <c r="K61604" s="88"/>
    </row>
    <row r="61605" spans="2:11" hidden="1" x14ac:dyDescent="0.2">
      <c r="B61605" s="88"/>
      <c r="C61605" s="88"/>
      <c r="D61605" s="88"/>
      <c r="E61605" s="88"/>
      <c r="F61605" s="88"/>
      <c r="G61605" s="88"/>
      <c r="H61605" s="88"/>
      <c r="I61605" s="88"/>
      <c r="J61605" s="88"/>
      <c r="K61605" s="88"/>
    </row>
    <row r="61606" spans="2:11" hidden="1" x14ac:dyDescent="0.2">
      <c r="B61606" s="88"/>
      <c r="C61606" s="88"/>
      <c r="D61606" s="88"/>
      <c r="E61606" s="88"/>
      <c r="F61606" s="88"/>
      <c r="G61606" s="88"/>
      <c r="H61606" s="88"/>
      <c r="I61606" s="88"/>
      <c r="J61606" s="88"/>
      <c r="K61606" s="88"/>
    </row>
    <row r="61607" spans="2:11" hidden="1" x14ac:dyDescent="0.2">
      <c r="B61607" s="88"/>
      <c r="C61607" s="88"/>
      <c r="D61607" s="88"/>
      <c r="E61607" s="88"/>
      <c r="F61607" s="88"/>
      <c r="G61607" s="88"/>
      <c r="H61607" s="88"/>
      <c r="I61607" s="88"/>
      <c r="J61607" s="88"/>
      <c r="K61607" s="88"/>
    </row>
    <row r="61608" spans="2:11" hidden="1" x14ac:dyDescent="0.2">
      <c r="B61608" s="88"/>
      <c r="C61608" s="88"/>
      <c r="D61608" s="88"/>
      <c r="E61608" s="88"/>
      <c r="F61608" s="88"/>
      <c r="G61608" s="88"/>
      <c r="H61608" s="88"/>
      <c r="I61608" s="88"/>
      <c r="J61608" s="88"/>
      <c r="K61608" s="88"/>
    </row>
    <row r="61609" spans="2:11" hidden="1" x14ac:dyDescent="0.2">
      <c r="B61609" s="88"/>
      <c r="C61609" s="88"/>
      <c r="D61609" s="88"/>
      <c r="E61609" s="88"/>
      <c r="F61609" s="88"/>
      <c r="G61609" s="88"/>
      <c r="H61609" s="88"/>
      <c r="I61609" s="88"/>
      <c r="J61609" s="88"/>
      <c r="K61609" s="88"/>
    </row>
    <row r="61610" spans="2:11" hidden="1" x14ac:dyDescent="0.2">
      <c r="B61610" s="88"/>
      <c r="C61610" s="88"/>
      <c r="D61610" s="88"/>
      <c r="E61610" s="88"/>
      <c r="F61610" s="88"/>
      <c r="G61610" s="88"/>
      <c r="H61610" s="88"/>
      <c r="I61610" s="88"/>
      <c r="J61610" s="88"/>
      <c r="K61610" s="88"/>
    </row>
    <row r="61611" spans="2:11" hidden="1" x14ac:dyDescent="0.2">
      <c r="B61611" s="88"/>
      <c r="C61611" s="88"/>
      <c r="D61611" s="88"/>
      <c r="E61611" s="88"/>
      <c r="F61611" s="88"/>
      <c r="G61611" s="88"/>
      <c r="H61611" s="88"/>
      <c r="I61611" s="88"/>
      <c r="J61611" s="88"/>
      <c r="K61611" s="88"/>
    </row>
    <row r="61612" spans="2:11" hidden="1" x14ac:dyDescent="0.2">
      <c r="B61612" s="88"/>
      <c r="C61612" s="88"/>
      <c r="D61612" s="88"/>
      <c r="E61612" s="88"/>
      <c r="F61612" s="88"/>
      <c r="G61612" s="88"/>
      <c r="H61612" s="88"/>
      <c r="I61612" s="88"/>
      <c r="J61612" s="88"/>
      <c r="K61612" s="88"/>
    </row>
    <row r="61613" spans="2:11" hidden="1" x14ac:dyDescent="0.2">
      <c r="B61613" s="88"/>
      <c r="C61613" s="88"/>
      <c r="D61613" s="88"/>
      <c r="E61613" s="88"/>
      <c r="F61613" s="88"/>
      <c r="G61613" s="88"/>
      <c r="H61613" s="88"/>
      <c r="I61613" s="88"/>
      <c r="J61613" s="88"/>
      <c r="K61613" s="88"/>
    </row>
    <row r="61614" spans="2:11" hidden="1" x14ac:dyDescent="0.2">
      <c r="B61614" s="88"/>
      <c r="C61614" s="88"/>
      <c r="D61614" s="88"/>
      <c r="E61614" s="88"/>
      <c r="F61614" s="88"/>
      <c r="G61614" s="88"/>
      <c r="H61614" s="88"/>
      <c r="I61614" s="88"/>
      <c r="J61614" s="88"/>
      <c r="K61614" s="88"/>
    </row>
    <row r="61615" spans="2:11" hidden="1" x14ac:dyDescent="0.2">
      <c r="B61615" s="88"/>
      <c r="C61615" s="88"/>
      <c r="D61615" s="88"/>
      <c r="E61615" s="88"/>
      <c r="F61615" s="88"/>
      <c r="G61615" s="88"/>
      <c r="H61615" s="88"/>
      <c r="I61615" s="88"/>
      <c r="J61615" s="88"/>
      <c r="K61615" s="88"/>
    </row>
    <row r="61616" spans="2:11" hidden="1" x14ac:dyDescent="0.2">
      <c r="B61616" s="88"/>
      <c r="C61616" s="88"/>
      <c r="D61616" s="88"/>
      <c r="E61616" s="88"/>
      <c r="F61616" s="88"/>
      <c r="G61616" s="88"/>
      <c r="H61616" s="88"/>
      <c r="I61616" s="88"/>
      <c r="J61616" s="88"/>
      <c r="K61616" s="88"/>
    </row>
    <row r="61617" spans="2:11" hidden="1" x14ac:dyDescent="0.2">
      <c r="B61617" s="88"/>
      <c r="C61617" s="88"/>
      <c r="D61617" s="88"/>
      <c r="E61617" s="88"/>
      <c r="F61617" s="88"/>
      <c r="G61617" s="88"/>
      <c r="H61617" s="88"/>
      <c r="I61617" s="88"/>
      <c r="J61617" s="88"/>
      <c r="K61617" s="88"/>
    </row>
    <row r="61618" spans="2:11" hidden="1" x14ac:dyDescent="0.2">
      <c r="B61618" s="88"/>
      <c r="C61618" s="88"/>
      <c r="D61618" s="88"/>
      <c r="E61618" s="88"/>
      <c r="F61618" s="88"/>
      <c r="G61618" s="88"/>
      <c r="H61618" s="88"/>
      <c r="I61618" s="88"/>
      <c r="J61618" s="88"/>
      <c r="K61618" s="88"/>
    </row>
    <row r="61619" spans="2:11" hidden="1" x14ac:dyDescent="0.2">
      <c r="B61619" s="88"/>
      <c r="C61619" s="88"/>
      <c r="D61619" s="88"/>
      <c r="E61619" s="88"/>
      <c r="F61619" s="88"/>
      <c r="G61619" s="88"/>
      <c r="H61619" s="88"/>
      <c r="I61619" s="88"/>
      <c r="J61619" s="88"/>
      <c r="K61619" s="88"/>
    </row>
    <row r="61620" spans="2:11" hidden="1" x14ac:dyDescent="0.2">
      <c r="B61620" s="88"/>
      <c r="C61620" s="88"/>
      <c r="D61620" s="88"/>
      <c r="E61620" s="88"/>
      <c r="F61620" s="88"/>
      <c r="G61620" s="88"/>
      <c r="H61620" s="88"/>
      <c r="I61620" s="88"/>
      <c r="J61620" s="88"/>
      <c r="K61620" s="88"/>
    </row>
    <row r="61621" spans="2:11" hidden="1" x14ac:dyDescent="0.2">
      <c r="B61621" s="88"/>
      <c r="C61621" s="88"/>
      <c r="D61621" s="88"/>
      <c r="E61621" s="88"/>
      <c r="F61621" s="88"/>
      <c r="G61621" s="88"/>
      <c r="H61621" s="88"/>
      <c r="I61621" s="88"/>
      <c r="J61621" s="88"/>
      <c r="K61621" s="88"/>
    </row>
    <row r="61622" spans="2:11" hidden="1" x14ac:dyDescent="0.2">
      <c r="B61622" s="88"/>
      <c r="C61622" s="88"/>
      <c r="D61622" s="88"/>
      <c r="E61622" s="88"/>
      <c r="F61622" s="88"/>
      <c r="G61622" s="88"/>
      <c r="H61622" s="88"/>
      <c r="I61622" s="88"/>
      <c r="J61622" s="88"/>
      <c r="K61622" s="88"/>
    </row>
    <row r="61623" spans="2:11" hidden="1" x14ac:dyDescent="0.2">
      <c r="B61623" s="88"/>
      <c r="C61623" s="88"/>
      <c r="D61623" s="88"/>
      <c r="E61623" s="88"/>
      <c r="F61623" s="88"/>
      <c r="G61623" s="88"/>
      <c r="H61623" s="88"/>
      <c r="I61623" s="88"/>
      <c r="J61623" s="88"/>
      <c r="K61623" s="88"/>
    </row>
    <row r="61624" spans="2:11" hidden="1" x14ac:dyDescent="0.2">
      <c r="B61624" s="88"/>
      <c r="C61624" s="88"/>
      <c r="D61624" s="88"/>
      <c r="E61624" s="88"/>
      <c r="F61624" s="88"/>
      <c r="G61624" s="88"/>
      <c r="H61624" s="88"/>
      <c r="I61624" s="88"/>
      <c r="J61624" s="88"/>
      <c r="K61624" s="88"/>
    </row>
    <row r="61625" spans="2:11" hidden="1" x14ac:dyDescent="0.2">
      <c r="B61625" s="88"/>
      <c r="C61625" s="88"/>
      <c r="D61625" s="88"/>
      <c r="E61625" s="88"/>
      <c r="F61625" s="88"/>
      <c r="G61625" s="88"/>
      <c r="H61625" s="88"/>
      <c r="I61625" s="88"/>
      <c r="J61625" s="88"/>
      <c r="K61625" s="88"/>
    </row>
    <row r="61626" spans="2:11" hidden="1" x14ac:dyDescent="0.2">
      <c r="B61626" s="88"/>
      <c r="C61626" s="88"/>
      <c r="D61626" s="88"/>
      <c r="E61626" s="88"/>
      <c r="F61626" s="88"/>
      <c r="G61626" s="88"/>
      <c r="H61626" s="88"/>
      <c r="I61626" s="88"/>
      <c r="J61626" s="88"/>
      <c r="K61626" s="88"/>
    </row>
    <row r="61627" spans="2:11" hidden="1" x14ac:dyDescent="0.2">
      <c r="B61627" s="88"/>
      <c r="C61627" s="88"/>
      <c r="D61627" s="88"/>
      <c r="E61627" s="88"/>
      <c r="F61627" s="88"/>
      <c r="G61627" s="88"/>
      <c r="H61627" s="88"/>
      <c r="I61627" s="88"/>
      <c r="J61627" s="88"/>
      <c r="K61627" s="88"/>
    </row>
    <row r="61628" spans="2:11" hidden="1" x14ac:dyDescent="0.2">
      <c r="B61628" s="88"/>
      <c r="C61628" s="88"/>
      <c r="D61628" s="88"/>
      <c r="E61628" s="88"/>
      <c r="F61628" s="88"/>
      <c r="G61628" s="88"/>
      <c r="H61628" s="88"/>
      <c r="I61628" s="88"/>
      <c r="J61628" s="88"/>
      <c r="K61628" s="88"/>
    </row>
    <row r="61629" spans="2:11" hidden="1" x14ac:dyDescent="0.2">
      <c r="B61629" s="88"/>
      <c r="C61629" s="88"/>
      <c r="D61629" s="88"/>
      <c r="E61629" s="88"/>
      <c r="F61629" s="88"/>
      <c r="G61629" s="88"/>
      <c r="H61629" s="88"/>
      <c r="I61629" s="88"/>
      <c r="J61629" s="88"/>
      <c r="K61629" s="88"/>
    </row>
    <row r="61630" spans="2:11" hidden="1" x14ac:dyDescent="0.2">
      <c r="B61630" s="88"/>
      <c r="C61630" s="88"/>
      <c r="D61630" s="88"/>
      <c r="E61630" s="88"/>
      <c r="F61630" s="88"/>
      <c r="G61630" s="88"/>
      <c r="H61630" s="88"/>
      <c r="I61630" s="88"/>
      <c r="J61630" s="88"/>
      <c r="K61630" s="88"/>
    </row>
    <row r="61631" spans="2:11" hidden="1" x14ac:dyDescent="0.2">
      <c r="B61631" s="88"/>
      <c r="C61631" s="88"/>
      <c r="D61631" s="88"/>
      <c r="E61631" s="88"/>
      <c r="F61631" s="88"/>
      <c r="G61631" s="88"/>
      <c r="H61631" s="88"/>
      <c r="I61631" s="88"/>
      <c r="J61631" s="88"/>
      <c r="K61631" s="88"/>
    </row>
    <row r="61632" spans="2:11" hidden="1" x14ac:dyDescent="0.2">
      <c r="B61632" s="88"/>
      <c r="C61632" s="88"/>
      <c r="D61632" s="88"/>
      <c r="E61632" s="88"/>
      <c r="F61632" s="88"/>
      <c r="G61632" s="88"/>
      <c r="H61632" s="88"/>
      <c r="I61632" s="88"/>
      <c r="J61632" s="88"/>
      <c r="K61632" s="88"/>
    </row>
    <row r="61633" spans="2:11" hidden="1" x14ac:dyDescent="0.2">
      <c r="B61633" s="88"/>
      <c r="C61633" s="88"/>
      <c r="D61633" s="88"/>
      <c r="E61633" s="88"/>
      <c r="F61633" s="88"/>
      <c r="G61633" s="88"/>
      <c r="H61633" s="88"/>
      <c r="I61633" s="88"/>
      <c r="J61633" s="88"/>
      <c r="K61633" s="88"/>
    </row>
    <row r="61634" spans="2:11" hidden="1" x14ac:dyDescent="0.2">
      <c r="B61634" s="88"/>
      <c r="C61634" s="88"/>
      <c r="D61634" s="88"/>
      <c r="E61634" s="88"/>
      <c r="F61634" s="88"/>
      <c r="G61634" s="88"/>
      <c r="H61634" s="88"/>
      <c r="I61634" s="88"/>
      <c r="J61634" s="88"/>
      <c r="K61634" s="88"/>
    </row>
    <row r="61635" spans="2:11" hidden="1" x14ac:dyDescent="0.2">
      <c r="B61635" s="88"/>
      <c r="C61635" s="88"/>
      <c r="D61635" s="88"/>
      <c r="E61635" s="88"/>
      <c r="F61635" s="88"/>
      <c r="G61635" s="88"/>
      <c r="H61635" s="88"/>
      <c r="I61635" s="88"/>
      <c r="J61635" s="88"/>
      <c r="K61635" s="88"/>
    </row>
    <row r="61636" spans="2:11" hidden="1" x14ac:dyDescent="0.2">
      <c r="B61636" s="88"/>
      <c r="C61636" s="88"/>
      <c r="D61636" s="88"/>
      <c r="E61636" s="88"/>
      <c r="F61636" s="88"/>
      <c r="G61636" s="88"/>
      <c r="H61636" s="88"/>
      <c r="I61636" s="88"/>
      <c r="J61636" s="88"/>
      <c r="K61636" s="88"/>
    </row>
    <row r="61637" spans="2:11" hidden="1" x14ac:dyDescent="0.2">
      <c r="B61637" s="88"/>
      <c r="C61637" s="88"/>
      <c r="D61637" s="88"/>
      <c r="E61637" s="88"/>
      <c r="F61637" s="88"/>
      <c r="G61637" s="88"/>
      <c r="H61637" s="88"/>
      <c r="I61637" s="88"/>
      <c r="J61637" s="88"/>
      <c r="K61637" s="88"/>
    </row>
    <row r="61638" spans="2:11" hidden="1" x14ac:dyDescent="0.2">
      <c r="B61638" s="88"/>
      <c r="C61638" s="88"/>
      <c r="D61638" s="88"/>
      <c r="E61638" s="88"/>
      <c r="F61638" s="88"/>
      <c r="G61638" s="88"/>
      <c r="H61638" s="88"/>
      <c r="I61638" s="88"/>
      <c r="J61638" s="88"/>
      <c r="K61638" s="88"/>
    </row>
    <row r="61639" spans="2:11" hidden="1" x14ac:dyDescent="0.2">
      <c r="B61639" s="88"/>
      <c r="C61639" s="88"/>
      <c r="D61639" s="88"/>
      <c r="E61639" s="88"/>
      <c r="F61639" s="88"/>
      <c r="G61639" s="88"/>
      <c r="H61639" s="88"/>
      <c r="I61639" s="88"/>
      <c r="J61639" s="88"/>
      <c r="K61639" s="88"/>
    </row>
    <row r="61640" spans="2:11" hidden="1" x14ac:dyDescent="0.2">
      <c r="B61640" s="88"/>
      <c r="C61640" s="88"/>
      <c r="D61640" s="88"/>
      <c r="E61640" s="88"/>
      <c r="F61640" s="88"/>
      <c r="G61640" s="88"/>
      <c r="H61640" s="88"/>
      <c r="I61640" s="88"/>
      <c r="J61640" s="88"/>
      <c r="K61640" s="88"/>
    </row>
    <row r="61641" spans="2:11" hidden="1" x14ac:dyDescent="0.2">
      <c r="B61641" s="88"/>
      <c r="C61641" s="88"/>
      <c r="D61641" s="88"/>
      <c r="E61641" s="88"/>
      <c r="F61641" s="88"/>
      <c r="G61641" s="88"/>
      <c r="H61641" s="88"/>
      <c r="I61641" s="88"/>
      <c r="J61641" s="88"/>
      <c r="K61641" s="88"/>
    </row>
    <row r="61642" spans="2:11" hidden="1" x14ac:dyDescent="0.2">
      <c r="B61642" s="88"/>
      <c r="C61642" s="88"/>
      <c r="D61642" s="88"/>
      <c r="E61642" s="88"/>
      <c r="F61642" s="88"/>
      <c r="G61642" s="88"/>
      <c r="H61642" s="88"/>
      <c r="I61642" s="88"/>
      <c r="J61642" s="88"/>
      <c r="K61642" s="88"/>
    </row>
    <row r="61643" spans="2:11" hidden="1" x14ac:dyDescent="0.2">
      <c r="B61643" s="88"/>
      <c r="C61643" s="88"/>
      <c r="D61643" s="88"/>
      <c r="E61643" s="88"/>
      <c r="F61643" s="88"/>
      <c r="G61643" s="88"/>
      <c r="H61643" s="88"/>
      <c r="I61643" s="88"/>
      <c r="J61643" s="88"/>
      <c r="K61643" s="88"/>
    </row>
    <row r="61644" spans="2:11" hidden="1" x14ac:dyDescent="0.2">
      <c r="B61644" s="88"/>
      <c r="C61644" s="88"/>
      <c r="D61644" s="88"/>
      <c r="E61644" s="88"/>
      <c r="F61644" s="88"/>
      <c r="G61644" s="88"/>
      <c r="H61644" s="88"/>
      <c r="I61644" s="88"/>
      <c r="J61644" s="88"/>
      <c r="K61644" s="88"/>
    </row>
    <row r="61645" spans="2:11" hidden="1" x14ac:dyDescent="0.2">
      <c r="B61645" s="88"/>
      <c r="C61645" s="88"/>
      <c r="D61645" s="88"/>
      <c r="E61645" s="88"/>
      <c r="F61645" s="88"/>
      <c r="G61645" s="88"/>
      <c r="H61645" s="88"/>
      <c r="I61645" s="88"/>
      <c r="J61645" s="88"/>
      <c r="K61645" s="88"/>
    </row>
    <row r="61646" spans="2:11" hidden="1" x14ac:dyDescent="0.2">
      <c r="B61646" s="88"/>
      <c r="C61646" s="88"/>
      <c r="D61646" s="88"/>
      <c r="E61646" s="88"/>
      <c r="F61646" s="88"/>
      <c r="G61646" s="88"/>
      <c r="H61646" s="88"/>
      <c r="I61646" s="88"/>
      <c r="J61646" s="88"/>
      <c r="K61646" s="88"/>
    </row>
    <row r="61647" spans="2:11" hidden="1" x14ac:dyDescent="0.2">
      <c r="B61647" s="88"/>
      <c r="C61647" s="88"/>
      <c r="D61647" s="88"/>
      <c r="E61647" s="88"/>
      <c r="F61647" s="88"/>
      <c r="G61647" s="88"/>
      <c r="H61647" s="88"/>
      <c r="I61647" s="88"/>
      <c r="J61647" s="88"/>
      <c r="K61647" s="88"/>
    </row>
    <row r="61648" spans="2:11" hidden="1" x14ac:dyDescent="0.2">
      <c r="B61648" s="88"/>
      <c r="C61648" s="88"/>
      <c r="D61648" s="88"/>
      <c r="E61648" s="88"/>
      <c r="F61648" s="88"/>
      <c r="G61648" s="88"/>
      <c r="H61648" s="88"/>
      <c r="I61648" s="88"/>
      <c r="J61648" s="88"/>
      <c r="K61648" s="88"/>
    </row>
    <row r="61649" spans="2:11" hidden="1" x14ac:dyDescent="0.2">
      <c r="B61649" s="88"/>
      <c r="C61649" s="88"/>
      <c r="D61649" s="88"/>
      <c r="E61649" s="88"/>
      <c r="F61649" s="88"/>
      <c r="G61649" s="88"/>
      <c r="H61649" s="88"/>
      <c r="I61649" s="88"/>
      <c r="J61649" s="88"/>
      <c r="K61649" s="88"/>
    </row>
    <row r="61650" spans="2:11" hidden="1" x14ac:dyDescent="0.2">
      <c r="B61650" s="88"/>
      <c r="C61650" s="88"/>
      <c r="D61650" s="88"/>
      <c r="E61650" s="88"/>
      <c r="F61650" s="88"/>
      <c r="G61650" s="88"/>
      <c r="H61650" s="88"/>
      <c r="I61650" s="88"/>
      <c r="J61650" s="88"/>
      <c r="K61650" s="88"/>
    </row>
    <row r="61651" spans="2:11" hidden="1" x14ac:dyDescent="0.2">
      <c r="B61651" s="88"/>
      <c r="C61651" s="88"/>
      <c r="D61651" s="88"/>
      <c r="E61651" s="88"/>
      <c r="F61651" s="88"/>
      <c r="G61651" s="88"/>
      <c r="H61651" s="88"/>
      <c r="I61651" s="88"/>
      <c r="J61651" s="88"/>
      <c r="K61651" s="88"/>
    </row>
    <row r="61652" spans="2:11" hidden="1" x14ac:dyDescent="0.2">
      <c r="B61652" s="88"/>
      <c r="C61652" s="88"/>
      <c r="D61652" s="88"/>
      <c r="E61652" s="88"/>
      <c r="F61652" s="88"/>
      <c r="G61652" s="88"/>
      <c r="H61652" s="88"/>
      <c r="I61652" s="88"/>
      <c r="J61652" s="88"/>
      <c r="K61652" s="88"/>
    </row>
    <row r="61653" spans="2:11" hidden="1" x14ac:dyDescent="0.2">
      <c r="B61653" s="88"/>
      <c r="C61653" s="88"/>
      <c r="D61653" s="88"/>
      <c r="E61653" s="88"/>
      <c r="F61653" s="88"/>
      <c r="G61653" s="88"/>
      <c r="H61653" s="88"/>
      <c r="I61653" s="88"/>
      <c r="J61653" s="88"/>
      <c r="K61653" s="88"/>
    </row>
    <row r="61654" spans="2:11" hidden="1" x14ac:dyDescent="0.2">
      <c r="B61654" s="88"/>
      <c r="C61654" s="88"/>
      <c r="D61654" s="88"/>
      <c r="E61654" s="88"/>
      <c r="F61654" s="88"/>
      <c r="G61654" s="88"/>
      <c r="H61654" s="88"/>
      <c r="I61654" s="88"/>
      <c r="J61654" s="88"/>
      <c r="K61654" s="88"/>
    </row>
    <row r="61655" spans="2:11" hidden="1" x14ac:dyDescent="0.2">
      <c r="B61655" s="88"/>
      <c r="C61655" s="88"/>
      <c r="D61655" s="88"/>
      <c r="E61655" s="88"/>
      <c r="F61655" s="88"/>
      <c r="G61655" s="88"/>
      <c r="H61655" s="88"/>
      <c r="I61655" s="88"/>
      <c r="J61655" s="88"/>
      <c r="K61655" s="88"/>
    </row>
    <row r="61656" spans="2:11" hidden="1" x14ac:dyDescent="0.2">
      <c r="B61656" s="88"/>
      <c r="C61656" s="88"/>
      <c r="D61656" s="88"/>
      <c r="E61656" s="88"/>
      <c r="F61656" s="88"/>
      <c r="G61656" s="88"/>
      <c r="H61656" s="88"/>
      <c r="I61656" s="88"/>
      <c r="J61656" s="88"/>
      <c r="K61656" s="88"/>
    </row>
    <row r="61657" spans="2:11" hidden="1" x14ac:dyDescent="0.2">
      <c r="B61657" s="88"/>
      <c r="C61657" s="88"/>
      <c r="D61657" s="88"/>
      <c r="E61657" s="88"/>
      <c r="F61657" s="88"/>
      <c r="G61657" s="88"/>
      <c r="H61657" s="88"/>
      <c r="I61657" s="88"/>
      <c r="J61657" s="88"/>
      <c r="K61657" s="88"/>
    </row>
    <row r="61658" spans="2:11" hidden="1" x14ac:dyDescent="0.2">
      <c r="B61658" s="88"/>
      <c r="C61658" s="88"/>
      <c r="D61658" s="88"/>
      <c r="E61658" s="88"/>
      <c r="F61658" s="88"/>
      <c r="G61658" s="88"/>
      <c r="H61658" s="88"/>
      <c r="I61658" s="88"/>
      <c r="J61658" s="88"/>
      <c r="K61658" s="88"/>
    </row>
    <row r="61659" spans="2:11" hidden="1" x14ac:dyDescent="0.2">
      <c r="B61659" s="88"/>
      <c r="C61659" s="88"/>
      <c r="D61659" s="88"/>
      <c r="E61659" s="88"/>
      <c r="F61659" s="88"/>
      <c r="G61659" s="88"/>
      <c r="H61659" s="88"/>
      <c r="I61659" s="88"/>
      <c r="J61659" s="88"/>
      <c r="K61659" s="88"/>
    </row>
    <row r="61660" spans="2:11" hidden="1" x14ac:dyDescent="0.2">
      <c r="B61660" s="88"/>
      <c r="C61660" s="88"/>
      <c r="D61660" s="88"/>
      <c r="E61660" s="88"/>
      <c r="F61660" s="88"/>
      <c r="G61660" s="88"/>
      <c r="H61660" s="88"/>
      <c r="I61660" s="88"/>
      <c r="J61660" s="88"/>
      <c r="K61660" s="88"/>
    </row>
    <row r="61661" spans="2:11" hidden="1" x14ac:dyDescent="0.2">
      <c r="B61661" s="88"/>
      <c r="C61661" s="88"/>
      <c r="D61661" s="88"/>
      <c r="E61661" s="88"/>
      <c r="F61661" s="88"/>
      <c r="G61661" s="88"/>
      <c r="H61661" s="88"/>
      <c r="I61661" s="88"/>
      <c r="J61661" s="88"/>
      <c r="K61661" s="88"/>
    </row>
    <row r="61662" spans="2:11" hidden="1" x14ac:dyDescent="0.2">
      <c r="B61662" s="88"/>
      <c r="C61662" s="88"/>
      <c r="D61662" s="88"/>
      <c r="E61662" s="88"/>
      <c r="F61662" s="88"/>
      <c r="G61662" s="88"/>
      <c r="H61662" s="88"/>
      <c r="I61662" s="88"/>
      <c r="J61662" s="88"/>
      <c r="K61662" s="88"/>
    </row>
    <row r="61663" spans="2:11" hidden="1" x14ac:dyDescent="0.2">
      <c r="B61663" s="88"/>
      <c r="C61663" s="88"/>
      <c r="D61663" s="88"/>
      <c r="E61663" s="88"/>
      <c r="F61663" s="88"/>
      <c r="G61663" s="88"/>
      <c r="H61663" s="88"/>
      <c r="I61663" s="88"/>
      <c r="J61663" s="88"/>
      <c r="K61663" s="88"/>
    </row>
    <row r="61664" spans="2:11" hidden="1" x14ac:dyDescent="0.2">
      <c r="B61664" s="88"/>
      <c r="C61664" s="88"/>
      <c r="D61664" s="88"/>
      <c r="E61664" s="88"/>
      <c r="F61664" s="88"/>
      <c r="G61664" s="88"/>
      <c r="H61664" s="88"/>
      <c r="I61664" s="88"/>
      <c r="J61664" s="88"/>
      <c r="K61664" s="88"/>
    </row>
    <row r="61665" spans="2:11" hidden="1" x14ac:dyDescent="0.2">
      <c r="B61665" s="88"/>
      <c r="C61665" s="88"/>
      <c r="D61665" s="88"/>
      <c r="E61665" s="88"/>
      <c r="F61665" s="88"/>
      <c r="G61665" s="88"/>
      <c r="H61665" s="88"/>
      <c r="I61665" s="88"/>
      <c r="J61665" s="88"/>
      <c r="K61665" s="88"/>
    </row>
    <row r="61666" spans="2:11" hidden="1" x14ac:dyDescent="0.2">
      <c r="B61666" s="88"/>
      <c r="C61666" s="88"/>
      <c r="D61666" s="88"/>
      <c r="E61666" s="88"/>
      <c r="F61666" s="88"/>
      <c r="G61666" s="88"/>
      <c r="H61666" s="88"/>
      <c r="I61666" s="88"/>
      <c r="J61666" s="88"/>
      <c r="K61666" s="88"/>
    </row>
    <row r="61667" spans="2:11" hidden="1" x14ac:dyDescent="0.2">
      <c r="B61667" s="88"/>
      <c r="C61667" s="88"/>
      <c r="D61667" s="88"/>
      <c r="E61667" s="88"/>
      <c r="F61667" s="88"/>
      <c r="G61667" s="88"/>
      <c r="H61667" s="88"/>
      <c r="I61667" s="88"/>
      <c r="J61667" s="88"/>
      <c r="K61667" s="88"/>
    </row>
    <row r="61668" spans="2:11" hidden="1" x14ac:dyDescent="0.2">
      <c r="B61668" s="88"/>
      <c r="C61668" s="88"/>
      <c r="D61668" s="88"/>
      <c r="E61668" s="88"/>
      <c r="F61668" s="88"/>
      <c r="G61668" s="88"/>
      <c r="H61668" s="88"/>
      <c r="I61668" s="88"/>
      <c r="J61668" s="88"/>
      <c r="K61668" s="88"/>
    </row>
    <row r="61669" spans="2:11" hidden="1" x14ac:dyDescent="0.2">
      <c r="B61669" s="88"/>
      <c r="C61669" s="88"/>
      <c r="D61669" s="88"/>
      <c r="E61669" s="88"/>
      <c r="F61669" s="88"/>
      <c r="G61669" s="88"/>
      <c r="H61669" s="88"/>
      <c r="I61669" s="88"/>
      <c r="J61669" s="88"/>
      <c r="K61669" s="88"/>
    </row>
    <row r="61670" spans="2:11" hidden="1" x14ac:dyDescent="0.2">
      <c r="B61670" s="88"/>
      <c r="C61670" s="88"/>
      <c r="D61670" s="88"/>
      <c r="E61670" s="88"/>
      <c r="F61670" s="88"/>
      <c r="G61670" s="88"/>
      <c r="H61670" s="88"/>
      <c r="I61670" s="88"/>
      <c r="J61670" s="88"/>
      <c r="K61670" s="88"/>
    </row>
    <row r="61671" spans="2:11" hidden="1" x14ac:dyDescent="0.2">
      <c r="B61671" s="88"/>
      <c r="C61671" s="88"/>
      <c r="D61671" s="88"/>
      <c r="E61671" s="88"/>
      <c r="F61671" s="88"/>
      <c r="G61671" s="88"/>
      <c r="H61671" s="88"/>
      <c r="I61671" s="88"/>
      <c r="J61671" s="88"/>
      <c r="K61671" s="88"/>
    </row>
    <row r="61672" spans="2:11" hidden="1" x14ac:dyDescent="0.2">
      <c r="B61672" s="88"/>
      <c r="C61672" s="88"/>
      <c r="D61672" s="88"/>
      <c r="E61672" s="88"/>
      <c r="F61672" s="88"/>
      <c r="G61672" s="88"/>
      <c r="H61672" s="88"/>
      <c r="I61672" s="88"/>
      <c r="J61672" s="88"/>
      <c r="K61672" s="88"/>
    </row>
    <row r="61673" spans="2:11" hidden="1" x14ac:dyDescent="0.2">
      <c r="B61673" s="88"/>
      <c r="C61673" s="88"/>
      <c r="D61673" s="88"/>
      <c r="E61673" s="88"/>
      <c r="F61673" s="88"/>
      <c r="G61673" s="88"/>
      <c r="H61673" s="88"/>
      <c r="I61673" s="88"/>
      <c r="J61673" s="88"/>
      <c r="K61673" s="88"/>
    </row>
    <row r="61674" spans="2:11" hidden="1" x14ac:dyDescent="0.2">
      <c r="B61674" s="88"/>
      <c r="C61674" s="88"/>
      <c r="D61674" s="88"/>
      <c r="E61674" s="88"/>
      <c r="F61674" s="88"/>
      <c r="G61674" s="88"/>
      <c r="H61674" s="88"/>
      <c r="I61674" s="88"/>
      <c r="J61674" s="88"/>
      <c r="K61674" s="88"/>
    </row>
    <row r="61675" spans="2:11" hidden="1" x14ac:dyDescent="0.2">
      <c r="B61675" s="88"/>
      <c r="C61675" s="88"/>
      <c r="D61675" s="88"/>
      <c r="E61675" s="88"/>
      <c r="F61675" s="88"/>
      <c r="G61675" s="88"/>
      <c r="H61675" s="88"/>
      <c r="I61675" s="88"/>
      <c r="J61675" s="88"/>
      <c r="K61675" s="88"/>
    </row>
    <row r="61676" spans="2:11" hidden="1" x14ac:dyDescent="0.2">
      <c r="B61676" s="88"/>
      <c r="C61676" s="88"/>
      <c r="D61676" s="88"/>
      <c r="E61676" s="88"/>
      <c r="F61676" s="88"/>
      <c r="G61676" s="88"/>
      <c r="H61676" s="88"/>
      <c r="I61676" s="88"/>
      <c r="J61676" s="88"/>
      <c r="K61676" s="88"/>
    </row>
    <row r="61677" spans="2:11" hidden="1" x14ac:dyDescent="0.2">
      <c r="B61677" s="88"/>
      <c r="C61677" s="88"/>
      <c r="D61677" s="88"/>
      <c r="E61677" s="88"/>
      <c r="F61677" s="88"/>
      <c r="G61677" s="88"/>
      <c r="H61677" s="88"/>
      <c r="I61677" s="88"/>
      <c r="J61677" s="88"/>
      <c r="K61677" s="88"/>
    </row>
    <row r="61678" spans="2:11" hidden="1" x14ac:dyDescent="0.2">
      <c r="B61678" s="88"/>
      <c r="C61678" s="88"/>
      <c r="D61678" s="88"/>
      <c r="E61678" s="88"/>
      <c r="F61678" s="88"/>
      <c r="G61678" s="88"/>
      <c r="H61678" s="88"/>
      <c r="I61678" s="88"/>
      <c r="J61678" s="88"/>
      <c r="K61678" s="88"/>
    </row>
    <row r="61679" spans="2:11" hidden="1" x14ac:dyDescent="0.2">
      <c r="B61679" s="88"/>
      <c r="C61679" s="88"/>
      <c r="D61679" s="88"/>
      <c r="E61679" s="88"/>
      <c r="F61679" s="88"/>
      <c r="G61679" s="88"/>
      <c r="H61679" s="88"/>
      <c r="I61679" s="88"/>
      <c r="J61679" s="88"/>
      <c r="K61679" s="88"/>
    </row>
    <row r="61680" spans="2:11" hidden="1" x14ac:dyDescent="0.2">
      <c r="B61680" s="88"/>
      <c r="C61680" s="88"/>
      <c r="D61680" s="88"/>
      <c r="E61680" s="88"/>
      <c r="F61680" s="88"/>
      <c r="G61680" s="88"/>
      <c r="H61680" s="88"/>
      <c r="I61680" s="88"/>
      <c r="J61680" s="88"/>
      <c r="K61680" s="88"/>
    </row>
    <row r="61681" spans="2:11" hidden="1" x14ac:dyDescent="0.2">
      <c r="B61681" s="88"/>
      <c r="C61681" s="88"/>
      <c r="D61681" s="88"/>
      <c r="E61681" s="88"/>
      <c r="F61681" s="88"/>
      <c r="G61681" s="88"/>
      <c r="H61681" s="88"/>
      <c r="I61681" s="88"/>
      <c r="J61681" s="88"/>
      <c r="K61681" s="88"/>
    </row>
    <row r="61682" spans="2:11" hidden="1" x14ac:dyDescent="0.2">
      <c r="B61682" s="88"/>
      <c r="C61682" s="88"/>
      <c r="D61682" s="88"/>
      <c r="E61682" s="88"/>
      <c r="F61682" s="88"/>
      <c r="G61682" s="88"/>
      <c r="H61682" s="88"/>
      <c r="I61682" s="88"/>
      <c r="J61682" s="88"/>
      <c r="K61682" s="88"/>
    </row>
    <row r="61683" spans="2:11" hidden="1" x14ac:dyDescent="0.2">
      <c r="B61683" s="88"/>
      <c r="C61683" s="88"/>
      <c r="D61683" s="88"/>
      <c r="E61683" s="88"/>
      <c r="F61683" s="88"/>
      <c r="G61683" s="88"/>
      <c r="H61683" s="88"/>
      <c r="I61683" s="88"/>
      <c r="J61683" s="88"/>
      <c r="K61683" s="88"/>
    </row>
    <row r="61684" spans="2:11" hidden="1" x14ac:dyDescent="0.2">
      <c r="B61684" s="88"/>
      <c r="C61684" s="88"/>
      <c r="D61684" s="88"/>
      <c r="E61684" s="88"/>
      <c r="F61684" s="88"/>
      <c r="G61684" s="88"/>
      <c r="H61684" s="88"/>
      <c r="I61684" s="88"/>
      <c r="J61684" s="88"/>
      <c r="K61684" s="88"/>
    </row>
    <row r="61685" spans="2:11" hidden="1" x14ac:dyDescent="0.2">
      <c r="B61685" s="88"/>
      <c r="C61685" s="88"/>
      <c r="D61685" s="88"/>
      <c r="E61685" s="88"/>
      <c r="F61685" s="88"/>
      <c r="G61685" s="88"/>
      <c r="H61685" s="88"/>
      <c r="I61685" s="88"/>
      <c r="J61685" s="88"/>
      <c r="K61685" s="88"/>
    </row>
    <row r="61686" spans="2:11" hidden="1" x14ac:dyDescent="0.2">
      <c r="B61686" s="88"/>
      <c r="C61686" s="88"/>
      <c r="D61686" s="88"/>
      <c r="E61686" s="88"/>
      <c r="F61686" s="88"/>
      <c r="G61686" s="88"/>
      <c r="H61686" s="88"/>
      <c r="I61686" s="88"/>
      <c r="J61686" s="88"/>
      <c r="K61686" s="88"/>
    </row>
    <row r="61687" spans="2:11" hidden="1" x14ac:dyDescent="0.2">
      <c r="B61687" s="88"/>
      <c r="C61687" s="88"/>
      <c r="D61687" s="88"/>
      <c r="E61687" s="88"/>
      <c r="F61687" s="88"/>
      <c r="G61687" s="88"/>
      <c r="H61687" s="88"/>
      <c r="I61687" s="88"/>
      <c r="J61687" s="88"/>
      <c r="K61687" s="88"/>
    </row>
    <row r="61688" spans="2:11" hidden="1" x14ac:dyDescent="0.2">
      <c r="B61688" s="88"/>
      <c r="C61688" s="88"/>
      <c r="D61688" s="88"/>
      <c r="E61688" s="88"/>
      <c r="F61688" s="88"/>
      <c r="G61688" s="88"/>
      <c r="H61688" s="88"/>
      <c r="I61688" s="88"/>
      <c r="J61688" s="88"/>
      <c r="K61688" s="88"/>
    </row>
    <row r="61689" spans="2:11" hidden="1" x14ac:dyDescent="0.2">
      <c r="B61689" s="88"/>
      <c r="C61689" s="88"/>
      <c r="D61689" s="88"/>
      <c r="E61689" s="88"/>
      <c r="F61689" s="88"/>
      <c r="G61689" s="88"/>
      <c r="H61689" s="88"/>
      <c r="I61689" s="88"/>
      <c r="J61689" s="88"/>
      <c r="K61689" s="88"/>
    </row>
    <row r="61690" spans="2:11" hidden="1" x14ac:dyDescent="0.2">
      <c r="B61690" s="88"/>
      <c r="C61690" s="88"/>
      <c r="D61690" s="88"/>
      <c r="E61690" s="88"/>
      <c r="F61690" s="88"/>
      <c r="G61690" s="88"/>
      <c r="H61690" s="88"/>
      <c r="I61690" s="88"/>
      <c r="J61690" s="88"/>
      <c r="K61690" s="88"/>
    </row>
    <row r="61691" spans="2:11" hidden="1" x14ac:dyDescent="0.2">
      <c r="B61691" s="88"/>
      <c r="C61691" s="88"/>
      <c r="D61691" s="88"/>
      <c r="E61691" s="88"/>
      <c r="F61691" s="88"/>
      <c r="G61691" s="88"/>
      <c r="H61691" s="88"/>
      <c r="I61691" s="88"/>
      <c r="J61691" s="88"/>
      <c r="K61691" s="88"/>
    </row>
    <row r="61692" spans="2:11" hidden="1" x14ac:dyDescent="0.2">
      <c r="B61692" s="88"/>
      <c r="C61692" s="88"/>
      <c r="D61692" s="88"/>
      <c r="E61692" s="88"/>
      <c r="F61692" s="88"/>
      <c r="G61692" s="88"/>
      <c r="H61692" s="88"/>
      <c r="I61692" s="88"/>
      <c r="J61692" s="88"/>
      <c r="K61692" s="88"/>
    </row>
    <row r="61693" spans="2:11" hidden="1" x14ac:dyDescent="0.2">
      <c r="B61693" s="88"/>
      <c r="C61693" s="88"/>
      <c r="D61693" s="88"/>
      <c r="E61693" s="88"/>
      <c r="F61693" s="88"/>
      <c r="G61693" s="88"/>
      <c r="H61693" s="88"/>
      <c r="I61693" s="88"/>
      <c r="J61693" s="88"/>
      <c r="K61693" s="88"/>
    </row>
    <row r="61694" spans="2:11" hidden="1" x14ac:dyDescent="0.2">
      <c r="B61694" s="88"/>
      <c r="C61694" s="88"/>
      <c r="D61694" s="88"/>
      <c r="E61694" s="88"/>
      <c r="F61694" s="88"/>
      <c r="G61694" s="88"/>
      <c r="H61694" s="88"/>
      <c r="I61694" s="88"/>
      <c r="J61694" s="88"/>
      <c r="K61694" s="88"/>
    </row>
    <row r="61695" spans="2:11" hidden="1" x14ac:dyDescent="0.2">
      <c r="B61695" s="88"/>
      <c r="C61695" s="88"/>
      <c r="D61695" s="88"/>
      <c r="E61695" s="88"/>
      <c r="F61695" s="88"/>
      <c r="G61695" s="88"/>
      <c r="H61695" s="88"/>
      <c r="I61695" s="88"/>
      <c r="J61695" s="88"/>
      <c r="K61695" s="88"/>
    </row>
    <row r="61696" spans="2:11" hidden="1" x14ac:dyDescent="0.2">
      <c r="B61696" s="88"/>
      <c r="C61696" s="88"/>
      <c r="D61696" s="88"/>
      <c r="E61696" s="88"/>
      <c r="F61696" s="88"/>
      <c r="G61696" s="88"/>
      <c r="H61696" s="88"/>
      <c r="I61696" s="88"/>
      <c r="J61696" s="88"/>
      <c r="K61696" s="88"/>
    </row>
    <row r="61697" spans="2:11" hidden="1" x14ac:dyDescent="0.2">
      <c r="B61697" s="88"/>
      <c r="C61697" s="88"/>
      <c r="D61697" s="88"/>
      <c r="E61697" s="88"/>
      <c r="F61697" s="88"/>
      <c r="G61697" s="88"/>
      <c r="H61697" s="88"/>
      <c r="I61697" s="88"/>
      <c r="J61697" s="88"/>
      <c r="K61697" s="88"/>
    </row>
    <row r="61698" spans="2:11" hidden="1" x14ac:dyDescent="0.2">
      <c r="B61698" s="88"/>
      <c r="C61698" s="88"/>
      <c r="D61698" s="88"/>
      <c r="E61698" s="88"/>
      <c r="F61698" s="88"/>
      <c r="G61698" s="88"/>
      <c r="H61698" s="88"/>
      <c r="I61698" s="88"/>
      <c r="J61698" s="88"/>
      <c r="K61698" s="88"/>
    </row>
    <row r="61699" spans="2:11" hidden="1" x14ac:dyDescent="0.2">
      <c r="B61699" s="88"/>
      <c r="C61699" s="88"/>
      <c r="D61699" s="88"/>
      <c r="E61699" s="88"/>
      <c r="F61699" s="88"/>
      <c r="G61699" s="88"/>
      <c r="H61699" s="88"/>
      <c r="I61699" s="88"/>
      <c r="J61699" s="88"/>
      <c r="K61699" s="88"/>
    </row>
    <row r="61700" spans="2:11" hidden="1" x14ac:dyDescent="0.2">
      <c r="B61700" s="88"/>
      <c r="C61700" s="88"/>
      <c r="D61700" s="88"/>
      <c r="E61700" s="88"/>
      <c r="F61700" s="88"/>
      <c r="G61700" s="88"/>
      <c r="H61700" s="88"/>
      <c r="I61700" s="88"/>
      <c r="J61700" s="88"/>
      <c r="K61700" s="88"/>
    </row>
    <row r="61701" spans="2:11" hidden="1" x14ac:dyDescent="0.2">
      <c r="B61701" s="88"/>
      <c r="C61701" s="88"/>
      <c r="D61701" s="88"/>
      <c r="E61701" s="88"/>
      <c r="F61701" s="88"/>
      <c r="G61701" s="88"/>
      <c r="H61701" s="88"/>
      <c r="I61701" s="88"/>
      <c r="J61701" s="88"/>
      <c r="K61701" s="88"/>
    </row>
    <row r="61702" spans="2:11" hidden="1" x14ac:dyDescent="0.2">
      <c r="B61702" s="88"/>
      <c r="C61702" s="88"/>
      <c r="D61702" s="88"/>
      <c r="E61702" s="88"/>
      <c r="F61702" s="88"/>
      <c r="G61702" s="88"/>
      <c r="H61702" s="88"/>
      <c r="I61702" s="88"/>
      <c r="J61702" s="88"/>
      <c r="K61702" s="88"/>
    </row>
    <row r="61703" spans="2:11" hidden="1" x14ac:dyDescent="0.2">
      <c r="B61703" s="88"/>
      <c r="C61703" s="88"/>
      <c r="D61703" s="88"/>
      <c r="E61703" s="88"/>
      <c r="F61703" s="88"/>
      <c r="G61703" s="88"/>
      <c r="H61703" s="88"/>
      <c r="I61703" s="88"/>
      <c r="J61703" s="88"/>
      <c r="K61703" s="88"/>
    </row>
    <row r="61704" spans="2:11" hidden="1" x14ac:dyDescent="0.2">
      <c r="B61704" s="88"/>
      <c r="C61704" s="88"/>
      <c r="D61704" s="88"/>
      <c r="E61704" s="88"/>
      <c r="F61704" s="88"/>
      <c r="G61704" s="88"/>
      <c r="H61704" s="88"/>
      <c r="I61704" s="88"/>
      <c r="J61704" s="88"/>
      <c r="K61704" s="88"/>
    </row>
    <row r="61705" spans="2:11" hidden="1" x14ac:dyDescent="0.2">
      <c r="B61705" s="88"/>
      <c r="C61705" s="88"/>
      <c r="D61705" s="88"/>
      <c r="E61705" s="88"/>
      <c r="F61705" s="88"/>
      <c r="G61705" s="88"/>
      <c r="H61705" s="88"/>
      <c r="I61705" s="88"/>
      <c r="J61705" s="88"/>
      <c r="K61705" s="88"/>
    </row>
    <row r="61706" spans="2:11" hidden="1" x14ac:dyDescent="0.2">
      <c r="B61706" s="88"/>
      <c r="C61706" s="88"/>
      <c r="D61706" s="88"/>
      <c r="E61706" s="88"/>
      <c r="F61706" s="88"/>
      <c r="G61706" s="88"/>
      <c r="H61706" s="88"/>
      <c r="I61706" s="88"/>
      <c r="J61706" s="88"/>
      <c r="K61706" s="88"/>
    </row>
    <row r="61707" spans="2:11" hidden="1" x14ac:dyDescent="0.2">
      <c r="B61707" s="88"/>
      <c r="C61707" s="88"/>
      <c r="D61707" s="88"/>
      <c r="E61707" s="88"/>
      <c r="F61707" s="88"/>
      <c r="G61707" s="88"/>
      <c r="H61707" s="88"/>
      <c r="I61707" s="88"/>
      <c r="J61707" s="88"/>
      <c r="K61707" s="88"/>
    </row>
    <row r="61708" spans="2:11" hidden="1" x14ac:dyDescent="0.2">
      <c r="B61708" s="88"/>
      <c r="C61708" s="88"/>
      <c r="D61708" s="88"/>
      <c r="E61708" s="88"/>
      <c r="F61708" s="88"/>
      <c r="G61708" s="88"/>
      <c r="H61708" s="88"/>
      <c r="I61708" s="88"/>
      <c r="J61708" s="88"/>
      <c r="K61708" s="88"/>
    </row>
    <row r="61709" spans="2:11" hidden="1" x14ac:dyDescent="0.2">
      <c r="B61709" s="88"/>
      <c r="C61709" s="88"/>
      <c r="D61709" s="88"/>
      <c r="E61709" s="88"/>
      <c r="F61709" s="88"/>
      <c r="G61709" s="88"/>
      <c r="H61709" s="88"/>
      <c r="I61709" s="88"/>
      <c r="J61709" s="88"/>
      <c r="K61709" s="88"/>
    </row>
    <row r="61710" spans="2:11" hidden="1" x14ac:dyDescent="0.2">
      <c r="B61710" s="88"/>
      <c r="C61710" s="88"/>
      <c r="D61710" s="88"/>
      <c r="E61710" s="88"/>
      <c r="F61710" s="88"/>
      <c r="G61710" s="88"/>
      <c r="H61710" s="88"/>
      <c r="I61710" s="88"/>
      <c r="J61710" s="88"/>
      <c r="K61710" s="88"/>
    </row>
    <row r="61711" spans="2:11" hidden="1" x14ac:dyDescent="0.2">
      <c r="B61711" s="88"/>
      <c r="C61711" s="88"/>
      <c r="D61711" s="88"/>
      <c r="E61711" s="88"/>
      <c r="F61711" s="88"/>
      <c r="G61711" s="88"/>
      <c r="H61711" s="88"/>
      <c r="I61711" s="88"/>
      <c r="J61711" s="88"/>
      <c r="K61711" s="88"/>
    </row>
    <row r="61712" spans="2:11" hidden="1" x14ac:dyDescent="0.2">
      <c r="B61712" s="88"/>
      <c r="C61712" s="88"/>
      <c r="D61712" s="88"/>
      <c r="E61712" s="88"/>
      <c r="F61712" s="88"/>
      <c r="G61712" s="88"/>
      <c r="H61712" s="88"/>
      <c r="I61712" s="88"/>
      <c r="J61712" s="88"/>
      <c r="K61712" s="88"/>
    </row>
    <row r="61713" spans="2:11" hidden="1" x14ac:dyDescent="0.2">
      <c r="B61713" s="88"/>
      <c r="C61713" s="88"/>
      <c r="D61713" s="88"/>
      <c r="E61713" s="88"/>
      <c r="F61713" s="88"/>
      <c r="G61713" s="88"/>
      <c r="H61713" s="88"/>
      <c r="I61713" s="88"/>
      <c r="J61713" s="88"/>
      <c r="K61713" s="88"/>
    </row>
    <row r="61714" spans="2:11" hidden="1" x14ac:dyDescent="0.2">
      <c r="B61714" s="88"/>
      <c r="C61714" s="88"/>
      <c r="D61714" s="88"/>
      <c r="E61714" s="88"/>
      <c r="F61714" s="88"/>
      <c r="G61714" s="88"/>
      <c r="H61714" s="88"/>
      <c r="I61714" s="88"/>
      <c r="J61714" s="88"/>
      <c r="K61714" s="88"/>
    </row>
    <row r="61715" spans="2:11" hidden="1" x14ac:dyDescent="0.2">
      <c r="B61715" s="88"/>
      <c r="C61715" s="88"/>
      <c r="D61715" s="88"/>
      <c r="E61715" s="88"/>
      <c r="F61715" s="88"/>
      <c r="G61715" s="88"/>
      <c r="H61715" s="88"/>
      <c r="I61715" s="88"/>
      <c r="J61715" s="88"/>
      <c r="K61715" s="88"/>
    </row>
    <row r="61716" spans="2:11" hidden="1" x14ac:dyDescent="0.2">
      <c r="B61716" s="88"/>
      <c r="C61716" s="88"/>
      <c r="D61716" s="88"/>
      <c r="E61716" s="88"/>
      <c r="F61716" s="88"/>
      <c r="G61716" s="88"/>
      <c r="H61716" s="88"/>
      <c r="I61716" s="88"/>
      <c r="J61716" s="88"/>
      <c r="K61716" s="88"/>
    </row>
    <row r="61717" spans="2:11" hidden="1" x14ac:dyDescent="0.2">
      <c r="B61717" s="88"/>
      <c r="C61717" s="88"/>
      <c r="D61717" s="88"/>
      <c r="E61717" s="88"/>
      <c r="F61717" s="88"/>
      <c r="G61717" s="88"/>
      <c r="H61717" s="88"/>
      <c r="I61717" s="88"/>
      <c r="J61717" s="88"/>
      <c r="K61717" s="88"/>
    </row>
    <row r="61718" spans="2:11" hidden="1" x14ac:dyDescent="0.2">
      <c r="B61718" s="88"/>
      <c r="C61718" s="88"/>
      <c r="D61718" s="88"/>
      <c r="E61718" s="88"/>
      <c r="F61718" s="88"/>
      <c r="G61718" s="88"/>
      <c r="H61718" s="88"/>
      <c r="I61718" s="88"/>
      <c r="J61718" s="88"/>
      <c r="K61718" s="88"/>
    </row>
    <row r="61719" spans="2:11" hidden="1" x14ac:dyDescent="0.2">
      <c r="B61719" s="88"/>
      <c r="C61719" s="88"/>
      <c r="D61719" s="88"/>
      <c r="E61719" s="88"/>
      <c r="F61719" s="88"/>
      <c r="G61719" s="88"/>
      <c r="H61719" s="88"/>
      <c r="I61719" s="88"/>
      <c r="J61719" s="88"/>
      <c r="K61719" s="88"/>
    </row>
    <row r="61720" spans="2:11" hidden="1" x14ac:dyDescent="0.2">
      <c r="B61720" s="88"/>
      <c r="C61720" s="88"/>
      <c r="D61720" s="88"/>
      <c r="E61720" s="88"/>
      <c r="F61720" s="88"/>
      <c r="G61720" s="88"/>
      <c r="H61720" s="88"/>
      <c r="I61720" s="88"/>
      <c r="J61720" s="88"/>
      <c r="K61720" s="88"/>
    </row>
    <row r="61721" spans="2:11" hidden="1" x14ac:dyDescent="0.2">
      <c r="B61721" s="88"/>
      <c r="C61721" s="88"/>
      <c r="D61721" s="88"/>
      <c r="E61721" s="88"/>
      <c r="F61721" s="88"/>
      <c r="G61721" s="88"/>
      <c r="H61721" s="88"/>
      <c r="I61721" s="88"/>
      <c r="J61721" s="88"/>
      <c r="K61721" s="88"/>
    </row>
    <row r="61722" spans="2:11" hidden="1" x14ac:dyDescent="0.2">
      <c r="B61722" s="88"/>
      <c r="C61722" s="88"/>
      <c r="D61722" s="88"/>
      <c r="E61722" s="88"/>
      <c r="F61722" s="88"/>
      <c r="G61722" s="88"/>
      <c r="H61722" s="88"/>
      <c r="I61722" s="88"/>
      <c r="J61722" s="88"/>
      <c r="K61722" s="88"/>
    </row>
    <row r="61723" spans="2:11" hidden="1" x14ac:dyDescent="0.2">
      <c r="B61723" s="88"/>
      <c r="C61723" s="88"/>
      <c r="D61723" s="88"/>
      <c r="E61723" s="88"/>
      <c r="F61723" s="88"/>
      <c r="G61723" s="88"/>
      <c r="H61723" s="88"/>
      <c r="I61723" s="88"/>
      <c r="J61723" s="88"/>
      <c r="K61723" s="88"/>
    </row>
    <row r="61724" spans="2:11" hidden="1" x14ac:dyDescent="0.2">
      <c r="B61724" s="88"/>
      <c r="C61724" s="88"/>
      <c r="D61724" s="88"/>
      <c r="E61724" s="88"/>
      <c r="F61724" s="88"/>
      <c r="G61724" s="88"/>
      <c r="H61724" s="88"/>
      <c r="I61724" s="88"/>
      <c r="J61724" s="88"/>
      <c r="K61724" s="88"/>
    </row>
    <row r="61725" spans="2:11" hidden="1" x14ac:dyDescent="0.2">
      <c r="B61725" s="88"/>
      <c r="C61725" s="88"/>
      <c r="D61725" s="88"/>
      <c r="E61725" s="88"/>
      <c r="F61725" s="88"/>
      <c r="G61725" s="88"/>
      <c r="H61725" s="88"/>
      <c r="I61725" s="88"/>
      <c r="J61725" s="88"/>
      <c r="K61725" s="88"/>
    </row>
    <row r="61726" spans="2:11" hidden="1" x14ac:dyDescent="0.2">
      <c r="B61726" s="88"/>
      <c r="C61726" s="88"/>
      <c r="D61726" s="88"/>
      <c r="E61726" s="88"/>
      <c r="F61726" s="88"/>
      <c r="G61726" s="88"/>
      <c r="H61726" s="88"/>
      <c r="I61726" s="88"/>
      <c r="J61726" s="88"/>
      <c r="K61726" s="88"/>
    </row>
    <row r="61727" spans="2:11" hidden="1" x14ac:dyDescent="0.2">
      <c r="B61727" s="88"/>
      <c r="C61727" s="88"/>
      <c r="D61727" s="88"/>
      <c r="E61727" s="88"/>
      <c r="F61727" s="88"/>
      <c r="G61727" s="88"/>
      <c r="H61727" s="88"/>
      <c r="I61727" s="88"/>
      <c r="J61727" s="88"/>
      <c r="K61727" s="88"/>
    </row>
    <row r="61728" spans="2:11" hidden="1" x14ac:dyDescent="0.2">
      <c r="B61728" s="88"/>
      <c r="C61728" s="88"/>
      <c r="D61728" s="88"/>
      <c r="E61728" s="88"/>
      <c r="F61728" s="88"/>
      <c r="G61728" s="88"/>
      <c r="H61728" s="88"/>
      <c r="I61728" s="88"/>
      <c r="J61728" s="88"/>
      <c r="K61728" s="88"/>
    </row>
    <row r="61729" spans="2:11" hidden="1" x14ac:dyDescent="0.2">
      <c r="B61729" s="88"/>
      <c r="C61729" s="88"/>
      <c r="D61729" s="88"/>
      <c r="E61729" s="88"/>
      <c r="F61729" s="88"/>
      <c r="G61729" s="88"/>
      <c r="H61729" s="88"/>
      <c r="I61729" s="88"/>
      <c r="J61729" s="88"/>
      <c r="K61729" s="88"/>
    </row>
    <row r="61730" spans="2:11" hidden="1" x14ac:dyDescent="0.2">
      <c r="B61730" s="88"/>
      <c r="C61730" s="88"/>
      <c r="D61730" s="88"/>
      <c r="E61730" s="88"/>
      <c r="F61730" s="88"/>
      <c r="G61730" s="88"/>
      <c r="H61730" s="88"/>
      <c r="I61730" s="88"/>
      <c r="J61730" s="88"/>
      <c r="K61730" s="88"/>
    </row>
    <row r="61731" spans="2:11" hidden="1" x14ac:dyDescent="0.2">
      <c r="B61731" s="88"/>
      <c r="C61731" s="88"/>
      <c r="D61731" s="88"/>
      <c r="E61731" s="88"/>
      <c r="F61731" s="88"/>
      <c r="G61731" s="88"/>
      <c r="H61731" s="88"/>
      <c r="I61731" s="88"/>
      <c r="J61731" s="88"/>
      <c r="K61731" s="88"/>
    </row>
    <row r="61732" spans="2:11" hidden="1" x14ac:dyDescent="0.2">
      <c r="B61732" s="88"/>
      <c r="C61732" s="88"/>
      <c r="D61732" s="88"/>
      <c r="E61732" s="88"/>
      <c r="F61732" s="88"/>
      <c r="G61732" s="88"/>
      <c r="H61732" s="88"/>
      <c r="I61732" s="88"/>
      <c r="J61732" s="88"/>
      <c r="K61732" s="88"/>
    </row>
    <row r="61733" spans="2:11" hidden="1" x14ac:dyDescent="0.2">
      <c r="B61733" s="88"/>
      <c r="C61733" s="88"/>
      <c r="D61733" s="88"/>
      <c r="E61733" s="88"/>
      <c r="F61733" s="88"/>
      <c r="G61733" s="88"/>
      <c r="H61733" s="88"/>
      <c r="I61733" s="88"/>
      <c r="J61733" s="88"/>
      <c r="K61733" s="88"/>
    </row>
    <row r="61734" spans="2:11" hidden="1" x14ac:dyDescent="0.2">
      <c r="B61734" s="88"/>
      <c r="C61734" s="88"/>
      <c r="D61734" s="88"/>
      <c r="E61734" s="88"/>
      <c r="F61734" s="88"/>
      <c r="G61734" s="88"/>
      <c r="H61734" s="88"/>
      <c r="I61734" s="88"/>
      <c r="J61734" s="88"/>
      <c r="K61734" s="88"/>
    </row>
    <row r="61735" spans="2:11" hidden="1" x14ac:dyDescent="0.2">
      <c r="B61735" s="88"/>
      <c r="C61735" s="88"/>
      <c r="D61735" s="88"/>
      <c r="E61735" s="88"/>
      <c r="F61735" s="88"/>
      <c r="G61735" s="88"/>
      <c r="H61735" s="88"/>
      <c r="I61735" s="88"/>
      <c r="J61735" s="88"/>
      <c r="K61735" s="88"/>
    </row>
    <row r="61736" spans="2:11" hidden="1" x14ac:dyDescent="0.2">
      <c r="B61736" s="88"/>
      <c r="C61736" s="88"/>
      <c r="D61736" s="88"/>
      <c r="E61736" s="88"/>
      <c r="F61736" s="88"/>
      <c r="G61736" s="88"/>
      <c r="H61736" s="88"/>
      <c r="I61736" s="88"/>
      <c r="J61736" s="88"/>
      <c r="K61736" s="88"/>
    </row>
    <row r="61737" spans="2:11" hidden="1" x14ac:dyDescent="0.2">
      <c r="B61737" s="88"/>
      <c r="C61737" s="88"/>
      <c r="D61737" s="88"/>
      <c r="E61737" s="88"/>
      <c r="F61737" s="88"/>
      <c r="G61737" s="88"/>
      <c r="H61737" s="88"/>
      <c r="I61737" s="88"/>
      <c r="J61737" s="88"/>
      <c r="K61737" s="88"/>
    </row>
    <row r="61738" spans="2:11" hidden="1" x14ac:dyDescent="0.2">
      <c r="B61738" s="88"/>
      <c r="C61738" s="88"/>
      <c r="D61738" s="88"/>
      <c r="E61738" s="88"/>
      <c r="F61738" s="88"/>
      <c r="G61738" s="88"/>
      <c r="H61738" s="88"/>
      <c r="I61738" s="88"/>
      <c r="J61738" s="88"/>
      <c r="K61738" s="88"/>
    </row>
    <row r="61739" spans="2:11" hidden="1" x14ac:dyDescent="0.2">
      <c r="B61739" s="88"/>
      <c r="C61739" s="88"/>
      <c r="D61739" s="88"/>
      <c r="E61739" s="88"/>
      <c r="F61739" s="88"/>
      <c r="G61739" s="88"/>
      <c r="H61739" s="88"/>
      <c r="I61739" s="88"/>
      <c r="J61739" s="88"/>
      <c r="K61739" s="88"/>
    </row>
    <row r="61740" spans="2:11" hidden="1" x14ac:dyDescent="0.2">
      <c r="B61740" s="88"/>
      <c r="C61740" s="88"/>
      <c r="D61740" s="88"/>
      <c r="E61740" s="88"/>
      <c r="F61740" s="88"/>
      <c r="G61740" s="88"/>
      <c r="H61740" s="88"/>
      <c r="I61740" s="88"/>
      <c r="J61740" s="88"/>
      <c r="K61740" s="88"/>
    </row>
    <row r="61741" spans="2:11" hidden="1" x14ac:dyDescent="0.2">
      <c r="B61741" s="88"/>
      <c r="C61741" s="88"/>
      <c r="D61741" s="88"/>
      <c r="E61741" s="88"/>
      <c r="F61741" s="88"/>
      <c r="G61741" s="88"/>
      <c r="H61741" s="88"/>
      <c r="I61741" s="88"/>
      <c r="J61741" s="88"/>
      <c r="K61741" s="88"/>
    </row>
    <row r="61742" spans="2:11" hidden="1" x14ac:dyDescent="0.2">
      <c r="B61742" s="88"/>
      <c r="C61742" s="88"/>
      <c r="D61742" s="88"/>
      <c r="E61742" s="88"/>
      <c r="F61742" s="88"/>
      <c r="G61742" s="88"/>
      <c r="H61742" s="88"/>
      <c r="I61742" s="88"/>
      <c r="J61742" s="88"/>
      <c r="K61742" s="88"/>
    </row>
    <row r="61743" spans="2:11" hidden="1" x14ac:dyDescent="0.2">
      <c r="B61743" s="88"/>
      <c r="C61743" s="88"/>
      <c r="D61743" s="88"/>
      <c r="E61743" s="88"/>
      <c r="F61743" s="88"/>
      <c r="G61743" s="88"/>
      <c r="H61743" s="88"/>
      <c r="I61743" s="88"/>
      <c r="J61743" s="88"/>
      <c r="K61743" s="88"/>
    </row>
    <row r="61744" spans="2:11" hidden="1" x14ac:dyDescent="0.2">
      <c r="B61744" s="88"/>
      <c r="C61744" s="88"/>
      <c r="D61744" s="88"/>
      <c r="E61744" s="88"/>
      <c r="F61744" s="88"/>
      <c r="G61744" s="88"/>
      <c r="H61744" s="88"/>
      <c r="I61744" s="88"/>
      <c r="J61744" s="88"/>
      <c r="K61744" s="88"/>
    </row>
    <row r="61745" spans="2:11" hidden="1" x14ac:dyDescent="0.2">
      <c r="B61745" s="88"/>
      <c r="C61745" s="88"/>
      <c r="D61745" s="88"/>
      <c r="E61745" s="88"/>
      <c r="F61745" s="88"/>
      <c r="G61745" s="88"/>
      <c r="H61745" s="88"/>
      <c r="I61745" s="88"/>
      <c r="J61745" s="88"/>
      <c r="K61745" s="88"/>
    </row>
    <row r="61746" spans="2:11" hidden="1" x14ac:dyDescent="0.2">
      <c r="B61746" s="88"/>
      <c r="C61746" s="88"/>
      <c r="D61746" s="88"/>
      <c r="E61746" s="88"/>
      <c r="F61746" s="88"/>
      <c r="G61746" s="88"/>
      <c r="H61746" s="88"/>
      <c r="I61746" s="88"/>
      <c r="J61746" s="88"/>
      <c r="K61746" s="88"/>
    </row>
    <row r="61747" spans="2:11" hidden="1" x14ac:dyDescent="0.2">
      <c r="B61747" s="88"/>
      <c r="C61747" s="88"/>
      <c r="D61747" s="88"/>
      <c r="E61747" s="88"/>
      <c r="F61747" s="88"/>
      <c r="G61747" s="88"/>
      <c r="H61747" s="88"/>
      <c r="I61747" s="88"/>
      <c r="J61747" s="88"/>
      <c r="K61747" s="88"/>
    </row>
    <row r="61748" spans="2:11" hidden="1" x14ac:dyDescent="0.2">
      <c r="B61748" s="88"/>
      <c r="C61748" s="88"/>
      <c r="D61748" s="88"/>
      <c r="E61748" s="88"/>
      <c r="F61748" s="88"/>
      <c r="G61748" s="88"/>
      <c r="H61748" s="88"/>
      <c r="I61748" s="88"/>
      <c r="J61748" s="88"/>
      <c r="K61748" s="88"/>
    </row>
    <row r="61749" spans="2:11" hidden="1" x14ac:dyDescent="0.2">
      <c r="B61749" s="88"/>
      <c r="C61749" s="88"/>
      <c r="D61749" s="88"/>
      <c r="E61749" s="88"/>
      <c r="F61749" s="88"/>
      <c r="G61749" s="88"/>
      <c r="H61749" s="88"/>
      <c r="I61749" s="88"/>
      <c r="J61749" s="88"/>
      <c r="K61749" s="88"/>
    </row>
    <row r="61750" spans="2:11" hidden="1" x14ac:dyDescent="0.2">
      <c r="B61750" s="88"/>
      <c r="C61750" s="88"/>
      <c r="D61750" s="88"/>
      <c r="E61750" s="88"/>
      <c r="F61750" s="88"/>
      <c r="G61750" s="88"/>
      <c r="H61750" s="88"/>
      <c r="I61750" s="88"/>
      <c r="J61750" s="88"/>
      <c r="K61750" s="88"/>
    </row>
    <row r="61751" spans="2:11" hidden="1" x14ac:dyDescent="0.2">
      <c r="B61751" s="88"/>
      <c r="C61751" s="88"/>
      <c r="D61751" s="88"/>
      <c r="E61751" s="88"/>
      <c r="F61751" s="88"/>
      <c r="G61751" s="88"/>
      <c r="H61751" s="88"/>
      <c r="I61751" s="88"/>
      <c r="J61751" s="88"/>
      <c r="K61751" s="88"/>
    </row>
    <row r="61752" spans="2:11" hidden="1" x14ac:dyDescent="0.2">
      <c r="B61752" s="88"/>
      <c r="C61752" s="88"/>
      <c r="D61752" s="88"/>
      <c r="E61752" s="88"/>
      <c r="F61752" s="88"/>
      <c r="G61752" s="88"/>
      <c r="H61752" s="88"/>
      <c r="I61752" s="88"/>
      <c r="J61752" s="88"/>
      <c r="K61752" s="88"/>
    </row>
    <row r="61753" spans="2:11" hidden="1" x14ac:dyDescent="0.2">
      <c r="B61753" s="88"/>
      <c r="C61753" s="88"/>
      <c r="D61753" s="88"/>
      <c r="E61753" s="88"/>
      <c r="F61753" s="88"/>
      <c r="G61753" s="88"/>
      <c r="H61753" s="88"/>
      <c r="I61753" s="88"/>
      <c r="J61753" s="88"/>
      <c r="K61753" s="88"/>
    </row>
    <row r="61754" spans="2:11" hidden="1" x14ac:dyDescent="0.2">
      <c r="B61754" s="88"/>
      <c r="C61754" s="88"/>
      <c r="D61754" s="88"/>
      <c r="E61754" s="88"/>
      <c r="F61754" s="88"/>
      <c r="G61754" s="88"/>
      <c r="H61754" s="88"/>
      <c r="I61754" s="88"/>
      <c r="J61754" s="88"/>
      <c r="K61754" s="88"/>
    </row>
    <row r="61755" spans="2:11" hidden="1" x14ac:dyDescent="0.2">
      <c r="B61755" s="88"/>
      <c r="C61755" s="88"/>
      <c r="D61755" s="88"/>
      <c r="E61755" s="88"/>
      <c r="F61755" s="88"/>
      <c r="G61755" s="88"/>
      <c r="H61755" s="88"/>
      <c r="I61755" s="88"/>
      <c r="J61755" s="88"/>
      <c r="K61755" s="88"/>
    </row>
    <row r="61756" spans="2:11" hidden="1" x14ac:dyDescent="0.2">
      <c r="B61756" s="88"/>
      <c r="C61756" s="88"/>
      <c r="D61756" s="88"/>
      <c r="E61756" s="88"/>
      <c r="F61756" s="88"/>
      <c r="G61756" s="88"/>
      <c r="H61756" s="88"/>
      <c r="I61756" s="88"/>
      <c r="J61756" s="88"/>
      <c r="K61756" s="88"/>
    </row>
    <row r="61757" spans="2:11" hidden="1" x14ac:dyDescent="0.2">
      <c r="B61757" s="88"/>
      <c r="C61757" s="88"/>
      <c r="D61757" s="88"/>
      <c r="E61757" s="88"/>
      <c r="F61757" s="88"/>
      <c r="G61757" s="88"/>
      <c r="H61757" s="88"/>
      <c r="I61757" s="88"/>
      <c r="J61757" s="88"/>
      <c r="K61757" s="88"/>
    </row>
    <row r="61758" spans="2:11" hidden="1" x14ac:dyDescent="0.2">
      <c r="B61758" s="88"/>
      <c r="C61758" s="88"/>
      <c r="D61758" s="88"/>
      <c r="E61758" s="88"/>
      <c r="F61758" s="88"/>
      <c r="G61758" s="88"/>
      <c r="H61758" s="88"/>
      <c r="I61758" s="88"/>
      <c r="J61758" s="88"/>
      <c r="K61758" s="88"/>
    </row>
    <row r="61759" spans="2:11" hidden="1" x14ac:dyDescent="0.2">
      <c r="B61759" s="88"/>
      <c r="C61759" s="88"/>
      <c r="D61759" s="88"/>
      <c r="E61759" s="88"/>
      <c r="F61759" s="88"/>
      <c r="G61759" s="88"/>
      <c r="H61759" s="88"/>
      <c r="I61759" s="88"/>
      <c r="J61759" s="88"/>
      <c r="K61759" s="88"/>
    </row>
    <row r="61760" spans="2:11" hidden="1" x14ac:dyDescent="0.2">
      <c r="B61760" s="88"/>
      <c r="C61760" s="88"/>
      <c r="D61760" s="88"/>
      <c r="E61760" s="88"/>
      <c r="F61760" s="88"/>
      <c r="G61760" s="88"/>
      <c r="H61760" s="88"/>
      <c r="I61760" s="88"/>
      <c r="J61760" s="88"/>
      <c r="K61760" s="88"/>
    </row>
    <row r="61761" spans="2:11" hidden="1" x14ac:dyDescent="0.2">
      <c r="B61761" s="88"/>
      <c r="C61761" s="88"/>
      <c r="D61761" s="88"/>
      <c r="E61761" s="88"/>
      <c r="F61761" s="88"/>
      <c r="G61761" s="88"/>
      <c r="H61761" s="88"/>
      <c r="I61761" s="88"/>
      <c r="J61761" s="88"/>
      <c r="K61761" s="88"/>
    </row>
    <row r="61762" spans="2:11" hidden="1" x14ac:dyDescent="0.2">
      <c r="B61762" s="88"/>
      <c r="C61762" s="88"/>
      <c r="D61762" s="88"/>
      <c r="E61762" s="88"/>
      <c r="F61762" s="88"/>
      <c r="G61762" s="88"/>
      <c r="H61762" s="88"/>
      <c r="I61762" s="88"/>
      <c r="J61762" s="88"/>
      <c r="K61762" s="88"/>
    </row>
    <row r="61763" spans="2:11" hidden="1" x14ac:dyDescent="0.2">
      <c r="B61763" s="88"/>
      <c r="C61763" s="88"/>
      <c r="D61763" s="88"/>
      <c r="E61763" s="88"/>
      <c r="F61763" s="88"/>
      <c r="G61763" s="88"/>
      <c r="H61763" s="88"/>
      <c r="I61763" s="88"/>
      <c r="J61763" s="88"/>
      <c r="K61763" s="88"/>
    </row>
    <row r="61764" spans="2:11" hidden="1" x14ac:dyDescent="0.2">
      <c r="B61764" s="88"/>
      <c r="C61764" s="88"/>
      <c r="D61764" s="88"/>
      <c r="E61764" s="88"/>
      <c r="F61764" s="88"/>
      <c r="G61764" s="88"/>
      <c r="H61764" s="88"/>
      <c r="I61764" s="88"/>
      <c r="J61764" s="88"/>
      <c r="K61764" s="88"/>
    </row>
    <row r="61765" spans="2:11" hidden="1" x14ac:dyDescent="0.2">
      <c r="B61765" s="88"/>
      <c r="C61765" s="88"/>
      <c r="D61765" s="88"/>
      <c r="E61765" s="88"/>
      <c r="F61765" s="88"/>
      <c r="G61765" s="88"/>
      <c r="H61765" s="88"/>
      <c r="I61765" s="88"/>
      <c r="J61765" s="88"/>
      <c r="K61765" s="88"/>
    </row>
    <row r="61766" spans="2:11" hidden="1" x14ac:dyDescent="0.2">
      <c r="B61766" s="88"/>
      <c r="C61766" s="88"/>
      <c r="D61766" s="88"/>
      <c r="E61766" s="88"/>
      <c r="F61766" s="88"/>
      <c r="G61766" s="88"/>
      <c r="H61766" s="88"/>
      <c r="I61766" s="88"/>
      <c r="J61766" s="88"/>
      <c r="K61766" s="88"/>
    </row>
    <row r="61767" spans="2:11" hidden="1" x14ac:dyDescent="0.2">
      <c r="B61767" s="88"/>
      <c r="C61767" s="88"/>
      <c r="D61767" s="88"/>
      <c r="E61767" s="88"/>
      <c r="F61767" s="88"/>
      <c r="G61767" s="88"/>
      <c r="H61767" s="88"/>
      <c r="I61767" s="88"/>
      <c r="J61767" s="88"/>
      <c r="K61767" s="88"/>
    </row>
    <row r="61768" spans="2:11" hidden="1" x14ac:dyDescent="0.2">
      <c r="B61768" s="88"/>
      <c r="C61768" s="88"/>
      <c r="D61768" s="88"/>
      <c r="E61768" s="88"/>
      <c r="F61768" s="88"/>
      <c r="G61768" s="88"/>
      <c r="H61768" s="88"/>
      <c r="I61768" s="88"/>
      <c r="J61768" s="88"/>
      <c r="K61768" s="88"/>
    </row>
    <row r="61769" spans="2:11" hidden="1" x14ac:dyDescent="0.2">
      <c r="B61769" s="88"/>
      <c r="C61769" s="88"/>
      <c r="D61769" s="88"/>
      <c r="E61769" s="88"/>
      <c r="F61769" s="88"/>
      <c r="G61769" s="88"/>
      <c r="H61769" s="88"/>
      <c r="I61769" s="88"/>
      <c r="J61769" s="88"/>
      <c r="K61769" s="88"/>
    </row>
    <row r="61770" spans="2:11" hidden="1" x14ac:dyDescent="0.2">
      <c r="B61770" s="88"/>
      <c r="C61770" s="88"/>
      <c r="D61770" s="88"/>
      <c r="E61770" s="88"/>
      <c r="F61770" s="88"/>
      <c r="G61770" s="88"/>
      <c r="H61770" s="88"/>
      <c r="I61770" s="88"/>
      <c r="J61770" s="88"/>
      <c r="K61770" s="88"/>
    </row>
    <row r="61771" spans="2:11" hidden="1" x14ac:dyDescent="0.2">
      <c r="B61771" s="88"/>
      <c r="C61771" s="88"/>
      <c r="D61771" s="88"/>
      <c r="E61771" s="88"/>
      <c r="F61771" s="88"/>
      <c r="G61771" s="88"/>
      <c r="H61771" s="88"/>
      <c r="I61771" s="88"/>
      <c r="J61771" s="88"/>
      <c r="K61771" s="88"/>
    </row>
    <row r="61772" spans="2:11" hidden="1" x14ac:dyDescent="0.2">
      <c r="B61772" s="88"/>
      <c r="C61772" s="88"/>
      <c r="D61772" s="88"/>
      <c r="E61772" s="88"/>
      <c r="F61772" s="88"/>
      <c r="G61772" s="88"/>
      <c r="H61772" s="88"/>
      <c r="I61772" s="88"/>
      <c r="J61772" s="88"/>
      <c r="K61772" s="88"/>
    </row>
    <row r="61773" spans="2:11" hidden="1" x14ac:dyDescent="0.2">
      <c r="B61773" s="88"/>
      <c r="C61773" s="88"/>
      <c r="D61773" s="88"/>
      <c r="E61773" s="88"/>
      <c r="F61773" s="88"/>
      <c r="G61773" s="88"/>
      <c r="H61773" s="88"/>
      <c r="I61773" s="88"/>
      <c r="J61773" s="88"/>
      <c r="K61773" s="88"/>
    </row>
    <row r="61774" spans="2:11" hidden="1" x14ac:dyDescent="0.2">
      <c r="B61774" s="88"/>
      <c r="C61774" s="88"/>
      <c r="D61774" s="88"/>
      <c r="E61774" s="88"/>
      <c r="F61774" s="88"/>
      <c r="G61774" s="88"/>
      <c r="H61774" s="88"/>
      <c r="I61774" s="88"/>
      <c r="J61774" s="88"/>
      <c r="K61774" s="88"/>
    </row>
    <row r="61775" spans="2:11" hidden="1" x14ac:dyDescent="0.2">
      <c r="B61775" s="88"/>
      <c r="C61775" s="88"/>
      <c r="D61775" s="88"/>
      <c r="E61775" s="88"/>
      <c r="F61775" s="88"/>
      <c r="G61775" s="88"/>
      <c r="H61775" s="88"/>
      <c r="I61775" s="88"/>
      <c r="J61775" s="88"/>
      <c r="K61775" s="88"/>
    </row>
    <row r="61776" spans="2:11" hidden="1" x14ac:dyDescent="0.2">
      <c r="B61776" s="88"/>
      <c r="C61776" s="88"/>
      <c r="D61776" s="88"/>
      <c r="E61776" s="88"/>
      <c r="F61776" s="88"/>
      <c r="G61776" s="88"/>
      <c r="H61776" s="88"/>
      <c r="I61776" s="88"/>
      <c r="J61776" s="88"/>
      <c r="K61776" s="88"/>
    </row>
    <row r="61777" spans="2:11" hidden="1" x14ac:dyDescent="0.2">
      <c r="B61777" s="88"/>
      <c r="C61777" s="88"/>
      <c r="D61777" s="88"/>
      <c r="E61777" s="88"/>
      <c r="F61777" s="88"/>
      <c r="G61777" s="88"/>
      <c r="H61777" s="88"/>
      <c r="I61777" s="88"/>
      <c r="J61777" s="88"/>
      <c r="K61777" s="88"/>
    </row>
    <row r="61778" spans="2:11" hidden="1" x14ac:dyDescent="0.2">
      <c r="B61778" s="88"/>
      <c r="C61778" s="88"/>
      <c r="D61778" s="88"/>
      <c r="E61778" s="88"/>
      <c r="F61778" s="88"/>
      <c r="G61778" s="88"/>
      <c r="H61778" s="88"/>
      <c r="I61778" s="88"/>
      <c r="J61778" s="88"/>
      <c r="K61778" s="88"/>
    </row>
    <row r="61779" spans="2:11" hidden="1" x14ac:dyDescent="0.2">
      <c r="B61779" s="88"/>
      <c r="C61779" s="88"/>
      <c r="D61779" s="88"/>
      <c r="E61779" s="88"/>
      <c r="F61779" s="88"/>
      <c r="G61779" s="88"/>
      <c r="H61779" s="88"/>
      <c r="I61779" s="88"/>
      <c r="J61779" s="88"/>
      <c r="K61779" s="88"/>
    </row>
    <row r="61780" spans="2:11" hidden="1" x14ac:dyDescent="0.2">
      <c r="B61780" s="88"/>
      <c r="C61780" s="88"/>
      <c r="D61780" s="88"/>
      <c r="E61780" s="88"/>
      <c r="F61780" s="88"/>
      <c r="G61780" s="88"/>
      <c r="H61780" s="88"/>
      <c r="I61780" s="88"/>
      <c r="J61780" s="88"/>
      <c r="K61780" s="88"/>
    </row>
    <row r="61781" spans="2:11" hidden="1" x14ac:dyDescent="0.2">
      <c r="B61781" s="88"/>
      <c r="C61781" s="88"/>
      <c r="D61781" s="88"/>
      <c r="E61781" s="88"/>
      <c r="F61781" s="88"/>
      <c r="G61781" s="88"/>
      <c r="H61781" s="88"/>
      <c r="I61781" s="88"/>
      <c r="J61781" s="88"/>
      <c r="K61781" s="88"/>
    </row>
    <row r="61782" spans="2:11" hidden="1" x14ac:dyDescent="0.2">
      <c r="B61782" s="88"/>
      <c r="C61782" s="88"/>
      <c r="D61782" s="88"/>
      <c r="E61782" s="88"/>
      <c r="F61782" s="88"/>
      <c r="G61782" s="88"/>
      <c r="H61782" s="88"/>
      <c r="I61782" s="88"/>
      <c r="J61782" s="88"/>
      <c r="K61782" s="88"/>
    </row>
    <row r="61783" spans="2:11" hidden="1" x14ac:dyDescent="0.2">
      <c r="B61783" s="88"/>
      <c r="C61783" s="88"/>
      <c r="D61783" s="88"/>
      <c r="E61783" s="88"/>
      <c r="F61783" s="88"/>
      <c r="G61783" s="88"/>
      <c r="H61783" s="88"/>
      <c r="I61783" s="88"/>
      <c r="J61783" s="88"/>
      <c r="K61783" s="88"/>
    </row>
    <row r="61784" spans="2:11" hidden="1" x14ac:dyDescent="0.2">
      <c r="B61784" s="88"/>
      <c r="C61784" s="88"/>
      <c r="D61784" s="88"/>
      <c r="E61784" s="88"/>
      <c r="F61784" s="88"/>
      <c r="G61784" s="88"/>
      <c r="H61784" s="88"/>
      <c r="I61784" s="88"/>
      <c r="J61784" s="88"/>
      <c r="K61784" s="88"/>
    </row>
    <row r="61785" spans="2:11" hidden="1" x14ac:dyDescent="0.2">
      <c r="B61785" s="88"/>
      <c r="C61785" s="88"/>
      <c r="D61785" s="88"/>
      <c r="E61785" s="88"/>
      <c r="F61785" s="88"/>
      <c r="G61785" s="88"/>
      <c r="H61785" s="88"/>
      <c r="I61785" s="88"/>
      <c r="J61785" s="88"/>
      <c r="K61785" s="88"/>
    </row>
    <row r="61786" spans="2:11" hidden="1" x14ac:dyDescent="0.2">
      <c r="B61786" s="88"/>
      <c r="C61786" s="88"/>
      <c r="D61786" s="88"/>
      <c r="E61786" s="88"/>
      <c r="F61786" s="88"/>
      <c r="G61786" s="88"/>
      <c r="H61786" s="88"/>
      <c r="I61786" s="88"/>
      <c r="J61786" s="88"/>
      <c r="K61786" s="88"/>
    </row>
    <row r="61787" spans="2:11" hidden="1" x14ac:dyDescent="0.2">
      <c r="B61787" s="88"/>
      <c r="C61787" s="88"/>
      <c r="D61787" s="88"/>
      <c r="E61787" s="88"/>
      <c r="F61787" s="88"/>
      <c r="G61787" s="88"/>
      <c r="H61787" s="88"/>
      <c r="I61787" s="88"/>
      <c r="J61787" s="88"/>
      <c r="K61787" s="88"/>
    </row>
    <row r="61788" spans="2:11" hidden="1" x14ac:dyDescent="0.2">
      <c r="B61788" s="88"/>
      <c r="C61788" s="88"/>
      <c r="D61788" s="88"/>
      <c r="E61788" s="88"/>
      <c r="F61788" s="88"/>
      <c r="G61788" s="88"/>
      <c r="H61788" s="88"/>
      <c r="I61788" s="88"/>
      <c r="J61788" s="88"/>
      <c r="K61788" s="88"/>
    </row>
    <row r="61789" spans="2:11" hidden="1" x14ac:dyDescent="0.2">
      <c r="B61789" s="88"/>
      <c r="C61789" s="88"/>
      <c r="D61789" s="88"/>
      <c r="E61789" s="88"/>
      <c r="F61789" s="88"/>
      <c r="G61789" s="88"/>
      <c r="H61789" s="88"/>
      <c r="I61789" s="88"/>
      <c r="J61789" s="88"/>
      <c r="K61789" s="88"/>
    </row>
    <row r="61790" spans="2:11" hidden="1" x14ac:dyDescent="0.2">
      <c r="B61790" s="88"/>
      <c r="C61790" s="88"/>
      <c r="D61790" s="88"/>
      <c r="E61790" s="88"/>
      <c r="F61790" s="88"/>
      <c r="G61790" s="88"/>
      <c r="H61790" s="88"/>
      <c r="I61790" s="88"/>
      <c r="J61790" s="88"/>
      <c r="K61790" s="88"/>
    </row>
    <row r="61791" spans="2:11" hidden="1" x14ac:dyDescent="0.2">
      <c r="B61791" s="88"/>
      <c r="C61791" s="88"/>
      <c r="D61791" s="88"/>
      <c r="E61791" s="88"/>
      <c r="F61791" s="88"/>
      <c r="G61791" s="88"/>
      <c r="H61791" s="88"/>
      <c r="I61791" s="88"/>
      <c r="J61791" s="88"/>
      <c r="K61791" s="88"/>
    </row>
    <row r="61792" spans="2:11" hidden="1" x14ac:dyDescent="0.2">
      <c r="B61792" s="88"/>
      <c r="C61792" s="88"/>
      <c r="D61792" s="88"/>
      <c r="E61792" s="88"/>
      <c r="F61792" s="88"/>
      <c r="G61792" s="88"/>
      <c r="H61792" s="88"/>
      <c r="I61792" s="88"/>
      <c r="J61792" s="88"/>
      <c r="K61792" s="88"/>
    </row>
    <row r="61793" spans="2:11" hidden="1" x14ac:dyDescent="0.2">
      <c r="B61793" s="88"/>
      <c r="C61793" s="88"/>
      <c r="D61793" s="88"/>
      <c r="E61793" s="88"/>
      <c r="F61793" s="88"/>
      <c r="G61793" s="88"/>
      <c r="H61793" s="88"/>
      <c r="I61793" s="88"/>
      <c r="J61793" s="88"/>
      <c r="K61793" s="88"/>
    </row>
    <row r="61794" spans="2:11" hidden="1" x14ac:dyDescent="0.2">
      <c r="B61794" s="88"/>
      <c r="C61794" s="88"/>
      <c r="D61794" s="88"/>
      <c r="E61794" s="88"/>
      <c r="F61794" s="88"/>
      <c r="G61794" s="88"/>
      <c r="H61794" s="88"/>
      <c r="I61794" s="88"/>
      <c r="J61794" s="88"/>
      <c r="K61794" s="88"/>
    </row>
    <row r="61795" spans="2:11" hidden="1" x14ac:dyDescent="0.2">
      <c r="B61795" s="88"/>
      <c r="C61795" s="88"/>
      <c r="D61795" s="88"/>
      <c r="E61795" s="88"/>
      <c r="F61795" s="88"/>
      <c r="G61795" s="88"/>
      <c r="H61795" s="88"/>
      <c r="I61795" s="88"/>
      <c r="J61795" s="88"/>
      <c r="K61795" s="88"/>
    </row>
    <row r="61796" spans="2:11" hidden="1" x14ac:dyDescent="0.2">
      <c r="B61796" s="88"/>
      <c r="C61796" s="88"/>
      <c r="D61796" s="88"/>
      <c r="E61796" s="88"/>
      <c r="F61796" s="88"/>
      <c r="G61796" s="88"/>
      <c r="H61796" s="88"/>
      <c r="I61796" s="88"/>
      <c r="J61796" s="88"/>
      <c r="K61796" s="88"/>
    </row>
    <row r="61797" spans="2:11" hidden="1" x14ac:dyDescent="0.2">
      <c r="B61797" s="88"/>
      <c r="C61797" s="88"/>
      <c r="D61797" s="88"/>
      <c r="E61797" s="88"/>
      <c r="F61797" s="88"/>
      <c r="G61797" s="88"/>
      <c r="H61797" s="88"/>
      <c r="I61797" s="88"/>
      <c r="J61797" s="88"/>
      <c r="K61797" s="88"/>
    </row>
    <row r="61798" spans="2:11" hidden="1" x14ac:dyDescent="0.2">
      <c r="B61798" s="88"/>
      <c r="C61798" s="88"/>
      <c r="D61798" s="88"/>
      <c r="E61798" s="88"/>
      <c r="F61798" s="88"/>
      <c r="G61798" s="88"/>
      <c r="H61798" s="88"/>
      <c r="I61798" s="88"/>
      <c r="J61798" s="88"/>
      <c r="K61798" s="88"/>
    </row>
    <row r="61799" spans="2:11" hidden="1" x14ac:dyDescent="0.2">
      <c r="B61799" s="88"/>
      <c r="C61799" s="88"/>
      <c r="D61799" s="88"/>
      <c r="E61799" s="88"/>
      <c r="F61799" s="88"/>
      <c r="G61799" s="88"/>
      <c r="H61799" s="88"/>
      <c r="I61799" s="88"/>
      <c r="J61799" s="88"/>
      <c r="K61799" s="88"/>
    </row>
    <row r="61800" spans="2:11" hidden="1" x14ac:dyDescent="0.2">
      <c r="B61800" s="88"/>
      <c r="C61800" s="88"/>
      <c r="D61800" s="88"/>
      <c r="E61800" s="88"/>
      <c r="F61800" s="88"/>
      <c r="G61800" s="88"/>
      <c r="H61800" s="88"/>
      <c r="I61800" s="88"/>
      <c r="J61800" s="88"/>
      <c r="K61800" s="88"/>
    </row>
    <row r="61801" spans="2:11" hidden="1" x14ac:dyDescent="0.2">
      <c r="B61801" s="88"/>
      <c r="C61801" s="88"/>
      <c r="D61801" s="88"/>
      <c r="E61801" s="88"/>
      <c r="F61801" s="88"/>
      <c r="G61801" s="88"/>
      <c r="H61801" s="88"/>
      <c r="I61801" s="88"/>
      <c r="J61801" s="88"/>
      <c r="K61801" s="88"/>
    </row>
    <row r="61802" spans="2:11" hidden="1" x14ac:dyDescent="0.2">
      <c r="B61802" s="88"/>
      <c r="C61802" s="88"/>
      <c r="D61802" s="88"/>
      <c r="E61802" s="88"/>
      <c r="F61802" s="88"/>
      <c r="G61802" s="88"/>
      <c r="H61802" s="88"/>
      <c r="I61802" s="88"/>
      <c r="J61802" s="88"/>
      <c r="K61802" s="88"/>
    </row>
    <row r="61803" spans="2:11" hidden="1" x14ac:dyDescent="0.2">
      <c r="B61803" s="88"/>
      <c r="C61803" s="88"/>
      <c r="D61803" s="88"/>
      <c r="E61803" s="88"/>
      <c r="F61803" s="88"/>
      <c r="G61803" s="88"/>
      <c r="H61803" s="88"/>
      <c r="I61803" s="88"/>
      <c r="J61803" s="88"/>
      <c r="K61803" s="88"/>
    </row>
    <row r="61804" spans="2:11" hidden="1" x14ac:dyDescent="0.2">
      <c r="B61804" s="88"/>
      <c r="C61804" s="88"/>
      <c r="D61804" s="88"/>
      <c r="E61804" s="88"/>
      <c r="F61804" s="88"/>
      <c r="G61804" s="88"/>
      <c r="H61804" s="88"/>
      <c r="I61804" s="88"/>
      <c r="J61804" s="88"/>
      <c r="K61804" s="88"/>
    </row>
    <row r="61805" spans="2:11" hidden="1" x14ac:dyDescent="0.2">
      <c r="B61805" s="88"/>
      <c r="C61805" s="88"/>
      <c r="D61805" s="88"/>
      <c r="E61805" s="88"/>
      <c r="F61805" s="88"/>
      <c r="G61805" s="88"/>
      <c r="H61805" s="88"/>
      <c r="I61805" s="88"/>
      <c r="J61805" s="88"/>
      <c r="K61805" s="88"/>
    </row>
    <row r="61806" spans="2:11" hidden="1" x14ac:dyDescent="0.2">
      <c r="B61806" s="88"/>
      <c r="C61806" s="88"/>
      <c r="D61806" s="88"/>
      <c r="E61806" s="88"/>
      <c r="F61806" s="88"/>
      <c r="G61806" s="88"/>
      <c r="H61806" s="88"/>
      <c r="I61806" s="88"/>
      <c r="J61806" s="88"/>
      <c r="K61806" s="88"/>
    </row>
    <row r="61807" spans="2:11" hidden="1" x14ac:dyDescent="0.2">
      <c r="B61807" s="88"/>
      <c r="C61807" s="88"/>
      <c r="D61807" s="88"/>
      <c r="E61807" s="88"/>
      <c r="F61807" s="88"/>
      <c r="G61807" s="88"/>
      <c r="H61807" s="88"/>
      <c r="I61807" s="88"/>
      <c r="J61807" s="88"/>
      <c r="K61807" s="88"/>
    </row>
    <row r="61808" spans="2:11" hidden="1" x14ac:dyDescent="0.2">
      <c r="B61808" s="88"/>
      <c r="C61808" s="88"/>
      <c r="D61808" s="88"/>
      <c r="E61808" s="88"/>
      <c r="F61808" s="88"/>
      <c r="G61808" s="88"/>
      <c r="H61808" s="88"/>
      <c r="I61808" s="88"/>
      <c r="J61808" s="88"/>
      <c r="K61808" s="88"/>
    </row>
    <row r="61809" spans="2:11" hidden="1" x14ac:dyDescent="0.2">
      <c r="B61809" s="88"/>
      <c r="C61809" s="88"/>
      <c r="D61809" s="88"/>
      <c r="E61809" s="88"/>
      <c r="F61809" s="88"/>
      <c r="G61809" s="88"/>
      <c r="H61809" s="88"/>
      <c r="I61809" s="88"/>
      <c r="J61809" s="88"/>
      <c r="K61809" s="88"/>
    </row>
    <row r="61810" spans="2:11" hidden="1" x14ac:dyDescent="0.2">
      <c r="B61810" s="88"/>
      <c r="C61810" s="88"/>
      <c r="D61810" s="88"/>
      <c r="E61810" s="88"/>
      <c r="F61810" s="88"/>
      <c r="G61810" s="88"/>
      <c r="H61810" s="88"/>
      <c r="I61810" s="88"/>
      <c r="J61810" s="88"/>
      <c r="K61810" s="88"/>
    </row>
    <row r="61811" spans="2:11" hidden="1" x14ac:dyDescent="0.2">
      <c r="B61811" s="88"/>
      <c r="C61811" s="88"/>
      <c r="D61811" s="88"/>
      <c r="E61811" s="88"/>
      <c r="F61811" s="88"/>
      <c r="G61811" s="88"/>
      <c r="H61811" s="88"/>
      <c r="I61811" s="88"/>
      <c r="J61811" s="88"/>
      <c r="K61811" s="88"/>
    </row>
    <row r="61812" spans="2:11" hidden="1" x14ac:dyDescent="0.2">
      <c r="B61812" s="88"/>
      <c r="C61812" s="88"/>
      <c r="D61812" s="88"/>
      <c r="E61812" s="88"/>
      <c r="F61812" s="88"/>
      <c r="G61812" s="88"/>
      <c r="H61812" s="88"/>
      <c r="I61812" s="88"/>
      <c r="J61812" s="88"/>
      <c r="K61812" s="88"/>
    </row>
    <row r="61813" spans="2:11" hidden="1" x14ac:dyDescent="0.2">
      <c r="B61813" s="88"/>
      <c r="C61813" s="88"/>
      <c r="D61813" s="88"/>
      <c r="E61813" s="88"/>
      <c r="F61813" s="88"/>
      <c r="G61813" s="88"/>
      <c r="H61813" s="88"/>
      <c r="I61813" s="88"/>
      <c r="J61813" s="88"/>
      <c r="K61813" s="88"/>
    </row>
    <row r="61814" spans="2:11" hidden="1" x14ac:dyDescent="0.2">
      <c r="B61814" s="88"/>
      <c r="C61814" s="88"/>
      <c r="D61814" s="88"/>
      <c r="E61814" s="88"/>
      <c r="F61814" s="88"/>
      <c r="G61814" s="88"/>
      <c r="H61814" s="88"/>
      <c r="I61814" s="88"/>
      <c r="J61814" s="88"/>
      <c r="K61814" s="88"/>
    </row>
    <row r="61815" spans="2:11" hidden="1" x14ac:dyDescent="0.2">
      <c r="B61815" s="88"/>
      <c r="C61815" s="88"/>
      <c r="D61815" s="88"/>
      <c r="E61815" s="88"/>
      <c r="F61815" s="88"/>
      <c r="G61815" s="88"/>
      <c r="H61815" s="88"/>
      <c r="I61815" s="88"/>
      <c r="J61815" s="88"/>
      <c r="K61815" s="88"/>
    </row>
    <row r="61816" spans="2:11" hidden="1" x14ac:dyDescent="0.2">
      <c r="B61816" s="88"/>
      <c r="C61816" s="88"/>
      <c r="D61816" s="88"/>
      <c r="E61816" s="88"/>
      <c r="F61816" s="88"/>
      <c r="G61816" s="88"/>
      <c r="H61816" s="88"/>
      <c r="I61816" s="88"/>
      <c r="J61816" s="88"/>
      <c r="K61816" s="88"/>
    </row>
    <row r="61817" spans="2:11" hidden="1" x14ac:dyDescent="0.2">
      <c r="B61817" s="88"/>
      <c r="C61817" s="88"/>
      <c r="D61817" s="88"/>
      <c r="E61817" s="88"/>
      <c r="F61817" s="88"/>
      <c r="G61817" s="88"/>
      <c r="H61817" s="88"/>
      <c r="I61817" s="88"/>
      <c r="J61817" s="88"/>
      <c r="K61817" s="88"/>
    </row>
    <row r="61818" spans="2:11" hidden="1" x14ac:dyDescent="0.2">
      <c r="B61818" s="88"/>
      <c r="C61818" s="88"/>
      <c r="D61818" s="88"/>
      <c r="E61818" s="88"/>
      <c r="F61818" s="88"/>
      <c r="G61818" s="88"/>
      <c r="H61818" s="88"/>
      <c r="I61818" s="88"/>
      <c r="J61818" s="88"/>
      <c r="K61818" s="88"/>
    </row>
    <row r="61819" spans="2:11" hidden="1" x14ac:dyDescent="0.2">
      <c r="B61819" s="88"/>
      <c r="C61819" s="88"/>
      <c r="D61819" s="88"/>
      <c r="E61819" s="88"/>
      <c r="F61819" s="88"/>
      <c r="G61819" s="88"/>
      <c r="H61819" s="88"/>
      <c r="I61819" s="88"/>
      <c r="J61819" s="88"/>
      <c r="K61819" s="88"/>
    </row>
    <row r="61820" spans="2:11" hidden="1" x14ac:dyDescent="0.2">
      <c r="B61820" s="88"/>
      <c r="C61820" s="88"/>
      <c r="D61820" s="88"/>
      <c r="E61820" s="88"/>
      <c r="F61820" s="88"/>
      <c r="G61820" s="88"/>
      <c r="H61820" s="88"/>
      <c r="I61820" s="88"/>
      <c r="J61820" s="88"/>
      <c r="K61820" s="88"/>
    </row>
    <row r="61821" spans="2:11" hidden="1" x14ac:dyDescent="0.2">
      <c r="B61821" s="88"/>
      <c r="C61821" s="88"/>
      <c r="D61821" s="88"/>
      <c r="E61821" s="88"/>
      <c r="F61821" s="88"/>
      <c r="G61821" s="88"/>
      <c r="H61821" s="88"/>
      <c r="I61821" s="88"/>
      <c r="J61821" s="88"/>
      <c r="K61821" s="88"/>
    </row>
    <row r="61822" spans="2:11" hidden="1" x14ac:dyDescent="0.2">
      <c r="B61822" s="88"/>
      <c r="C61822" s="88"/>
      <c r="D61822" s="88"/>
      <c r="E61822" s="88"/>
      <c r="F61822" s="88"/>
      <c r="G61822" s="88"/>
      <c r="H61822" s="88"/>
      <c r="I61822" s="88"/>
      <c r="J61822" s="88"/>
      <c r="K61822" s="88"/>
    </row>
    <row r="61823" spans="2:11" hidden="1" x14ac:dyDescent="0.2">
      <c r="B61823" s="88"/>
      <c r="C61823" s="88"/>
      <c r="D61823" s="88"/>
      <c r="E61823" s="88"/>
      <c r="F61823" s="88"/>
      <c r="G61823" s="88"/>
      <c r="H61823" s="88"/>
      <c r="I61823" s="88"/>
      <c r="J61823" s="88"/>
      <c r="K61823" s="88"/>
    </row>
    <row r="61824" spans="2:11" hidden="1" x14ac:dyDescent="0.2">
      <c r="B61824" s="88"/>
      <c r="C61824" s="88"/>
      <c r="D61824" s="88"/>
      <c r="E61824" s="88"/>
      <c r="F61824" s="88"/>
      <c r="G61824" s="88"/>
      <c r="H61824" s="88"/>
      <c r="I61824" s="88"/>
      <c r="J61824" s="88"/>
      <c r="K61824" s="88"/>
    </row>
    <row r="61825" spans="2:11" hidden="1" x14ac:dyDescent="0.2">
      <c r="B61825" s="88"/>
      <c r="C61825" s="88"/>
      <c r="D61825" s="88"/>
      <c r="E61825" s="88"/>
      <c r="F61825" s="88"/>
      <c r="G61825" s="88"/>
      <c r="H61825" s="88"/>
      <c r="I61825" s="88"/>
      <c r="J61825" s="88"/>
      <c r="K61825" s="88"/>
    </row>
    <row r="61826" spans="2:11" hidden="1" x14ac:dyDescent="0.2">
      <c r="B61826" s="88"/>
      <c r="C61826" s="88"/>
      <c r="D61826" s="88"/>
      <c r="E61826" s="88"/>
      <c r="F61826" s="88"/>
      <c r="G61826" s="88"/>
      <c r="H61826" s="88"/>
      <c r="I61826" s="88"/>
      <c r="J61826" s="88"/>
      <c r="K61826" s="88"/>
    </row>
    <row r="61827" spans="2:11" hidden="1" x14ac:dyDescent="0.2">
      <c r="B61827" s="88"/>
      <c r="C61827" s="88"/>
      <c r="D61827" s="88"/>
      <c r="E61827" s="88"/>
      <c r="F61827" s="88"/>
      <c r="G61827" s="88"/>
      <c r="H61827" s="88"/>
      <c r="I61827" s="88"/>
      <c r="J61827" s="88"/>
      <c r="K61827" s="88"/>
    </row>
    <row r="61828" spans="2:11" hidden="1" x14ac:dyDescent="0.2">
      <c r="B61828" s="88"/>
      <c r="C61828" s="88"/>
      <c r="D61828" s="88"/>
      <c r="E61828" s="88"/>
      <c r="F61828" s="88"/>
      <c r="G61828" s="88"/>
      <c r="H61828" s="88"/>
      <c r="I61828" s="88"/>
      <c r="J61828" s="88"/>
      <c r="K61828" s="88"/>
    </row>
    <row r="61829" spans="2:11" hidden="1" x14ac:dyDescent="0.2">
      <c r="B61829" s="88"/>
      <c r="C61829" s="88"/>
      <c r="D61829" s="88"/>
      <c r="E61829" s="88"/>
      <c r="F61829" s="88"/>
      <c r="G61829" s="88"/>
      <c r="H61829" s="88"/>
      <c r="I61829" s="88"/>
      <c r="J61829" s="88"/>
      <c r="K61829" s="88"/>
    </row>
    <row r="61830" spans="2:11" hidden="1" x14ac:dyDescent="0.2">
      <c r="B61830" s="88"/>
      <c r="C61830" s="88"/>
      <c r="D61830" s="88"/>
      <c r="E61830" s="88"/>
      <c r="F61830" s="88"/>
      <c r="G61830" s="88"/>
      <c r="H61830" s="88"/>
      <c r="I61830" s="88"/>
      <c r="J61830" s="88"/>
      <c r="K61830" s="88"/>
    </row>
    <row r="61831" spans="2:11" hidden="1" x14ac:dyDescent="0.2">
      <c r="B61831" s="88"/>
      <c r="C61831" s="88"/>
      <c r="D61831" s="88"/>
      <c r="E61831" s="88"/>
      <c r="F61831" s="88"/>
      <c r="G61831" s="88"/>
      <c r="H61831" s="88"/>
      <c r="I61831" s="88"/>
      <c r="J61831" s="88"/>
      <c r="K61831" s="88"/>
    </row>
    <row r="61832" spans="2:11" hidden="1" x14ac:dyDescent="0.2">
      <c r="B61832" s="88"/>
      <c r="C61832" s="88"/>
      <c r="D61832" s="88"/>
      <c r="E61832" s="88"/>
      <c r="F61832" s="88"/>
      <c r="G61832" s="88"/>
      <c r="H61832" s="88"/>
      <c r="I61832" s="88"/>
      <c r="J61832" s="88"/>
      <c r="K61832" s="88"/>
    </row>
    <row r="61833" spans="2:11" hidden="1" x14ac:dyDescent="0.2">
      <c r="B61833" s="88"/>
      <c r="C61833" s="88"/>
      <c r="D61833" s="88"/>
      <c r="E61833" s="88"/>
      <c r="F61833" s="88"/>
      <c r="G61833" s="88"/>
      <c r="H61833" s="88"/>
      <c r="I61833" s="88"/>
      <c r="J61833" s="88"/>
      <c r="K61833" s="88"/>
    </row>
    <row r="61834" spans="2:11" hidden="1" x14ac:dyDescent="0.2">
      <c r="B61834" s="88"/>
      <c r="C61834" s="88"/>
      <c r="D61834" s="88"/>
      <c r="E61834" s="88"/>
      <c r="F61834" s="88"/>
      <c r="G61834" s="88"/>
      <c r="H61834" s="88"/>
      <c r="I61834" s="88"/>
      <c r="J61834" s="88"/>
      <c r="K61834" s="88"/>
    </row>
    <row r="61835" spans="2:11" hidden="1" x14ac:dyDescent="0.2">
      <c r="B61835" s="88"/>
      <c r="C61835" s="88"/>
      <c r="D61835" s="88"/>
      <c r="E61835" s="88"/>
      <c r="F61835" s="88"/>
      <c r="G61835" s="88"/>
      <c r="H61835" s="88"/>
      <c r="I61835" s="88"/>
      <c r="J61835" s="88"/>
      <c r="K61835" s="88"/>
    </row>
    <row r="61836" spans="2:11" hidden="1" x14ac:dyDescent="0.2">
      <c r="B61836" s="88"/>
      <c r="C61836" s="88"/>
      <c r="D61836" s="88"/>
      <c r="E61836" s="88"/>
      <c r="F61836" s="88"/>
      <c r="G61836" s="88"/>
      <c r="H61836" s="88"/>
      <c r="I61836" s="88"/>
      <c r="J61836" s="88"/>
      <c r="K61836" s="88"/>
    </row>
    <row r="61837" spans="2:11" hidden="1" x14ac:dyDescent="0.2">
      <c r="B61837" s="88"/>
      <c r="C61837" s="88"/>
      <c r="D61837" s="88"/>
      <c r="E61837" s="88"/>
      <c r="F61837" s="88"/>
      <c r="G61837" s="88"/>
      <c r="H61837" s="88"/>
      <c r="I61837" s="88"/>
      <c r="J61837" s="88"/>
      <c r="K61837" s="88"/>
    </row>
    <row r="61838" spans="2:11" hidden="1" x14ac:dyDescent="0.2">
      <c r="B61838" s="88"/>
      <c r="C61838" s="88"/>
      <c r="D61838" s="88"/>
      <c r="E61838" s="88"/>
      <c r="F61838" s="88"/>
      <c r="G61838" s="88"/>
      <c r="H61838" s="88"/>
      <c r="I61838" s="88"/>
      <c r="J61838" s="88"/>
      <c r="K61838" s="88"/>
    </row>
    <row r="61839" spans="2:11" hidden="1" x14ac:dyDescent="0.2">
      <c r="B61839" s="88"/>
      <c r="C61839" s="88"/>
      <c r="D61839" s="88"/>
      <c r="E61839" s="88"/>
      <c r="F61839" s="88"/>
      <c r="G61839" s="88"/>
      <c r="H61839" s="88"/>
      <c r="I61839" s="88"/>
      <c r="J61839" s="88"/>
      <c r="K61839" s="88"/>
    </row>
    <row r="61840" spans="2:11" hidden="1" x14ac:dyDescent="0.2">
      <c r="B61840" s="88"/>
      <c r="C61840" s="88"/>
      <c r="D61840" s="88"/>
      <c r="E61840" s="88"/>
      <c r="F61840" s="88"/>
      <c r="G61840" s="88"/>
      <c r="H61840" s="88"/>
      <c r="I61840" s="88"/>
      <c r="J61840" s="88"/>
      <c r="K61840" s="88"/>
    </row>
    <row r="61841" spans="2:11" hidden="1" x14ac:dyDescent="0.2">
      <c r="B61841" s="88"/>
      <c r="C61841" s="88"/>
      <c r="D61841" s="88"/>
      <c r="E61841" s="88"/>
      <c r="F61841" s="88"/>
      <c r="G61841" s="88"/>
      <c r="H61841" s="88"/>
      <c r="I61841" s="88"/>
      <c r="J61841" s="88"/>
      <c r="K61841" s="88"/>
    </row>
    <row r="61842" spans="2:11" hidden="1" x14ac:dyDescent="0.2">
      <c r="B61842" s="88"/>
      <c r="C61842" s="88"/>
      <c r="D61842" s="88"/>
      <c r="E61842" s="88"/>
      <c r="F61842" s="88"/>
      <c r="G61842" s="88"/>
      <c r="H61842" s="88"/>
      <c r="I61842" s="88"/>
      <c r="J61842" s="88"/>
      <c r="K61842" s="88"/>
    </row>
    <row r="61843" spans="2:11" hidden="1" x14ac:dyDescent="0.2">
      <c r="B61843" s="88"/>
      <c r="C61843" s="88"/>
      <c r="D61843" s="88"/>
      <c r="E61843" s="88"/>
      <c r="F61843" s="88"/>
      <c r="G61843" s="88"/>
      <c r="H61843" s="88"/>
      <c r="I61843" s="88"/>
      <c r="J61843" s="88"/>
      <c r="K61843" s="88"/>
    </row>
    <row r="61844" spans="2:11" hidden="1" x14ac:dyDescent="0.2">
      <c r="B61844" s="88"/>
      <c r="C61844" s="88"/>
      <c r="D61844" s="88"/>
      <c r="E61844" s="88"/>
      <c r="F61844" s="88"/>
      <c r="G61844" s="88"/>
      <c r="H61844" s="88"/>
      <c r="I61844" s="88"/>
      <c r="J61844" s="88"/>
      <c r="K61844" s="88"/>
    </row>
    <row r="61845" spans="2:11" hidden="1" x14ac:dyDescent="0.2">
      <c r="B61845" s="88"/>
      <c r="C61845" s="88"/>
      <c r="D61845" s="88"/>
      <c r="E61845" s="88"/>
      <c r="F61845" s="88"/>
      <c r="G61845" s="88"/>
      <c r="H61845" s="88"/>
      <c r="I61845" s="88"/>
      <c r="J61845" s="88"/>
      <c r="K61845" s="88"/>
    </row>
    <row r="61846" spans="2:11" hidden="1" x14ac:dyDescent="0.2">
      <c r="B61846" s="88"/>
      <c r="C61846" s="88"/>
      <c r="D61846" s="88"/>
      <c r="E61846" s="88"/>
      <c r="F61846" s="88"/>
      <c r="G61846" s="88"/>
      <c r="H61846" s="88"/>
      <c r="I61846" s="88"/>
      <c r="J61846" s="88"/>
      <c r="K61846" s="88"/>
    </row>
    <row r="61847" spans="2:11" hidden="1" x14ac:dyDescent="0.2">
      <c r="B61847" s="88"/>
      <c r="C61847" s="88"/>
      <c r="D61847" s="88"/>
      <c r="E61847" s="88"/>
      <c r="F61847" s="88"/>
      <c r="G61847" s="88"/>
      <c r="H61847" s="88"/>
      <c r="I61847" s="88"/>
      <c r="J61847" s="88"/>
      <c r="K61847" s="88"/>
    </row>
    <row r="61848" spans="2:11" hidden="1" x14ac:dyDescent="0.2">
      <c r="B61848" s="88"/>
      <c r="C61848" s="88"/>
      <c r="D61848" s="88"/>
      <c r="E61848" s="88"/>
      <c r="F61848" s="88"/>
      <c r="G61848" s="88"/>
      <c r="H61848" s="88"/>
      <c r="I61848" s="88"/>
      <c r="J61848" s="88"/>
      <c r="K61848" s="88"/>
    </row>
    <row r="61849" spans="2:11" hidden="1" x14ac:dyDescent="0.2">
      <c r="B61849" s="88"/>
      <c r="C61849" s="88"/>
      <c r="D61849" s="88"/>
      <c r="E61849" s="88"/>
      <c r="F61849" s="88"/>
      <c r="G61849" s="88"/>
      <c r="H61849" s="88"/>
      <c r="I61849" s="88"/>
      <c r="J61849" s="88"/>
      <c r="K61849" s="88"/>
    </row>
    <row r="61850" spans="2:11" hidden="1" x14ac:dyDescent="0.2">
      <c r="B61850" s="88"/>
      <c r="C61850" s="88"/>
      <c r="D61850" s="88"/>
      <c r="E61850" s="88"/>
      <c r="F61850" s="88"/>
      <c r="G61850" s="88"/>
      <c r="H61850" s="88"/>
      <c r="I61850" s="88"/>
      <c r="J61850" s="88"/>
      <c r="K61850" s="88"/>
    </row>
    <row r="61851" spans="2:11" hidden="1" x14ac:dyDescent="0.2">
      <c r="B61851" s="88"/>
      <c r="C61851" s="88"/>
      <c r="D61851" s="88"/>
      <c r="E61851" s="88"/>
      <c r="F61851" s="88"/>
      <c r="G61851" s="88"/>
      <c r="H61851" s="88"/>
      <c r="I61851" s="88"/>
      <c r="J61851" s="88"/>
      <c r="K61851" s="88"/>
    </row>
    <row r="61852" spans="2:11" hidden="1" x14ac:dyDescent="0.2">
      <c r="B61852" s="88"/>
      <c r="C61852" s="88"/>
      <c r="D61852" s="88"/>
      <c r="E61852" s="88"/>
      <c r="F61852" s="88"/>
      <c r="G61852" s="88"/>
      <c r="H61852" s="88"/>
      <c r="I61852" s="88"/>
      <c r="J61852" s="88"/>
      <c r="K61852" s="88"/>
    </row>
    <row r="61853" spans="2:11" hidden="1" x14ac:dyDescent="0.2">
      <c r="B61853" s="88"/>
      <c r="C61853" s="88"/>
      <c r="D61853" s="88"/>
      <c r="E61853" s="88"/>
      <c r="F61853" s="88"/>
      <c r="G61853" s="88"/>
      <c r="H61853" s="88"/>
      <c r="I61853" s="88"/>
      <c r="J61853" s="88"/>
      <c r="K61853" s="88"/>
    </row>
    <row r="61854" spans="2:11" hidden="1" x14ac:dyDescent="0.2">
      <c r="B61854" s="88"/>
      <c r="C61854" s="88"/>
      <c r="D61854" s="88"/>
      <c r="E61854" s="88"/>
      <c r="F61854" s="88"/>
      <c r="G61854" s="88"/>
      <c r="H61854" s="88"/>
      <c r="I61854" s="88"/>
      <c r="J61854" s="88"/>
      <c r="K61854" s="88"/>
    </row>
    <row r="61855" spans="2:11" hidden="1" x14ac:dyDescent="0.2">
      <c r="B61855" s="88"/>
      <c r="C61855" s="88"/>
      <c r="D61855" s="88"/>
      <c r="E61855" s="88"/>
      <c r="F61855" s="88"/>
      <c r="G61855" s="88"/>
      <c r="H61855" s="88"/>
      <c r="I61855" s="88"/>
      <c r="J61855" s="88"/>
      <c r="K61855" s="88"/>
    </row>
    <row r="61856" spans="2:11" hidden="1" x14ac:dyDescent="0.2">
      <c r="B61856" s="88"/>
      <c r="C61856" s="88"/>
      <c r="D61856" s="88"/>
      <c r="E61856" s="88"/>
      <c r="F61856" s="88"/>
      <c r="G61856" s="88"/>
      <c r="H61856" s="88"/>
      <c r="I61856" s="88"/>
      <c r="J61856" s="88"/>
      <c r="K61856" s="88"/>
    </row>
    <row r="61857" spans="2:11" hidden="1" x14ac:dyDescent="0.2">
      <c r="B61857" s="88"/>
      <c r="C61857" s="88"/>
      <c r="D61857" s="88"/>
      <c r="E61857" s="88"/>
      <c r="F61857" s="88"/>
      <c r="G61857" s="88"/>
      <c r="H61857" s="88"/>
      <c r="I61857" s="88"/>
      <c r="J61857" s="88"/>
      <c r="K61857" s="88"/>
    </row>
    <row r="61858" spans="2:11" hidden="1" x14ac:dyDescent="0.2">
      <c r="B61858" s="88"/>
      <c r="C61858" s="88"/>
      <c r="D61858" s="88"/>
      <c r="E61858" s="88"/>
      <c r="F61858" s="88"/>
      <c r="G61858" s="88"/>
      <c r="H61858" s="88"/>
      <c r="I61858" s="88"/>
      <c r="J61858" s="88"/>
      <c r="K61858" s="88"/>
    </row>
    <row r="61859" spans="2:11" hidden="1" x14ac:dyDescent="0.2">
      <c r="B61859" s="88"/>
      <c r="C61859" s="88"/>
      <c r="D61859" s="88"/>
      <c r="E61859" s="88"/>
      <c r="F61859" s="88"/>
      <c r="G61859" s="88"/>
      <c r="H61859" s="88"/>
      <c r="I61859" s="88"/>
      <c r="J61859" s="88"/>
      <c r="K61859" s="88"/>
    </row>
    <row r="61860" spans="2:11" hidden="1" x14ac:dyDescent="0.2">
      <c r="B61860" s="88"/>
      <c r="C61860" s="88"/>
      <c r="D61860" s="88"/>
      <c r="E61860" s="88"/>
      <c r="F61860" s="88"/>
      <c r="G61860" s="88"/>
      <c r="H61860" s="88"/>
      <c r="I61860" s="88"/>
      <c r="J61860" s="88"/>
      <c r="K61860" s="88"/>
    </row>
    <row r="61861" spans="2:11" hidden="1" x14ac:dyDescent="0.2">
      <c r="B61861" s="88"/>
      <c r="C61861" s="88"/>
      <c r="D61861" s="88"/>
      <c r="E61861" s="88"/>
      <c r="F61861" s="88"/>
      <c r="G61861" s="88"/>
      <c r="H61861" s="88"/>
      <c r="I61861" s="88"/>
      <c r="J61861" s="88"/>
      <c r="K61861" s="88"/>
    </row>
    <row r="61862" spans="2:11" hidden="1" x14ac:dyDescent="0.2">
      <c r="B61862" s="88"/>
      <c r="C61862" s="88"/>
      <c r="D61862" s="88"/>
      <c r="E61862" s="88"/>
      <c r="F61862" s="88"/>
      <c r="G61862" s="88"/>
      <c r="H61862" s="88"/>
      <c r="I61862" s="88"/>
      <c r="J61862" s="88"/>
      <c r="K61862" s="88"/>
    </row>
    <row r="61863" spans="2:11" hidden="1" x14ac:dyDescent="0.2">
      <c r="B61863" s="88"/>
      <c r="C61863" s="88"/>
      <c r="D61863" s="88"/>
      <c r="E61863" s="88"/>
      <c r="F61863" s="88"/>
      <c r="G61863" s="88"/>
      <c r="H61863" s="88"/>
      <c r="I61863" s="88"/>
      <c r="J61863" s="88"/>
      <c r="K61863" s="88"/>
    </row>
    <row r="61864" spans="2:11" hidden="1" x14ac:dyDescent="0.2">
      <c r="B61864" s="88"/>
      <c r="C61864" s="88"/>
      <c r="D61864" s="88"/>
      <c r="E61864" s="88"/>
      <c r="F61864" s="88"/>
      <c r="G61864" s="88"/>
      <c r="H61864" s="88"/>
      <c r="I61864" s="88"/>
      <c r="J61864" s="88"/>
      <c r="K61864" s="88"/>
    </row>
    <row r="61865" spans="2:11" hidden="1" x14ac:dyDescent="0.2">
      <c r="B61865" s="88"/>
      <c r="C61865" s="88"/>
      <c r="D61865" s="88"/>
      <c r="E61865" s="88"/>
      <c r="F61865" s="88"/>
      <c r="G61865" s="88"/>
      <c r="H61865" s="88"/>
      <c r="I61865" s="88"/>
      <c r="J61865" s="88"/>
      <c r="K61865" s="88"/>
    </row>
    <row r="61866" spans="2:11" hidden="1" x14ac:dyDescent="0.2">
      <c r="B61866" s="88"/>
      <c r="C61866" s="88"/>
      <c r="D61866" s="88"/>
      <c r="E61866" s="88"/>
      <c r="F61866" s="88"/>
      <c r="G61866" s="88"/>
      <c r="H61866" s="88"/>
      <c r="I61866" s="88"/>
      <c r="J61866" s="88"/>
      <c r="K61866" s="88"/>
    </row>
    <row r="61867" spans="2:11" hidden="1" x14ac:dyDescent="0.2">
      <c r="B61867" s="88"/>
      <c r="C61867" s="88"/>
      <c r="D61867" s="88"/>
      <c r="E61867" s="88"/>
      <c r="F61867" s="88"/>
      <c r="G61867" s="88"/>
      <c r="H61867" s="88"/>
      <c r="I61867" s="88"/>
      <c r="J61867" s="88"/>
      <c r="K61867" s="88"/>
    </row>
    <row r="61868" spans="2:11" hidden="1" x14ac:dyDescent="0.2">
      <c r="B61868" s="88"/>
      <c r="C61868" s="88"/>
      <c r="D61868" s="88"/>
      <c r="E61868" s="88"/>
      <c r="F61868" s="88"/>
      <c r="G61868" s="88"/>
      <c r="H61868" s="88"/>
      <c r="I61868" s="88"/>
      <c r="J61868" s="88"/>
      <c r="K61868" s="88"/>
    </row>
    <row r="61869" spans="2:11" hidden="1" x14ac:dyDescent="0.2">
      <c r="B61869" s="88"/>
      <c r="C61869" s="88"/>
      <c r="D61869" s="88"/>
      <c r="E61869" s="88"/>
      <c r="F61869" s="88"/>
      <c r="G61869" s="88"/>
      <c r="H61869" s="88"/>
      <c r="I61869" s="88"/>
      <c r="J61869" s="88"/>
      <c r="K61869" s="88"/>
    </row>
    <row r="61870" spans="2:11" hidden="1" x14ac:dyDescent="0.2">
      <c r="B61870" s="88"/>
      <c r="C61870" s="88"/>
      <c r="D61870" s="88"/>
      <c r="E61870" s="88"/>
      <c r="F61870" s="88"/>
      <c r="G61870" s="88"/>
      <c r="H61870" s="88"/>
      <c r="I61870" s="88"/>
      <c r="J61870" s="88"/>
      <c r="K61870" s="88"/>
    </row>
    <row r="61871" spans="2:11" hidden="1" x14ac:dyDescent="0.2">
      <c r="B61871" s="88"/>
      <c r="C61871" s="88"/>
      <c r="D61871" s="88"/>
      <c r="E61871" s="88"/>
      <c r="F61871" s="88"/>
      <c r="G61871" s="88"/>
      <c r="H61871" s="88"/>
      <c r="I61871" s="88"/>
      <c r="J61871" s="88"/>
      <c r="K61871" s="88"/>
    </row>
    <row r="61872" spans="2:11" hidden="1" x14ac:dyDescent="0.2">
      <c r="B61872" s="88"/>
      <c r="C61872" s="88"/>
      <c r="D61872" s="88"/>
      <c r="E61872" s="88"/>
      <c r="F61872" s="88"/>
      <c r="G61872" s="88"/>
      <c r="H61872" s="88"/>
      <c r="I61872" s="88"/>
      <c r="J61872" s="88"/>
      <c r="K61872" s="88"/>
    </row>
    <row r="61873" spans="2:11" hidden="1" x14ac:dyDescent="0.2">
      <c r="B61873" s="88"/>
      <c r="C61873" s="88"/>
      <c r="D61873" s="88"/>
      <c r="E61873" s="88"/>
      <c r="F61873" s="88"/>
      <c r="G61873" s="88"/>
      <c r="H61873" s="88"/>
      <c r="I61873" s="88"/>
      <c r="J61873" s="88"/>
      <c r="K61873" s="88"/>
    </row>
    <row r="61874" spans="2:11" hidden="1" x14ac:dyDescent="0.2">
      <c r="B61874" s="88"/>
      <c r="C61874" s="88"/>
      <c r="D61874" s="88"/>
      <c r="E61874" s="88"/>
      <c r="F61874" s="88"/>
      <c r="G61874" s="88"/>
      <c r="H61874" s="88"/>
      <c r="I61874" s="88"/>
      <c r="J61874" s="88"/>
      <c r="K61874" s="88"/>
    </row>
    <row r="61875" spans="2:11" hidden="1" x14ac:dyDescent="0.2">
      <c r="B61875" s="88"/>
      <c r="C61875" s="88"/>
      <c r="D61875" s="88"/>
      <c r="E61875" s="88"/>
      <c r="F61875" s="88"/>
      <c r="G61875" s="88"/>
      <c r="H61875" s="88"/>
      <c r="I61875" s="88"/>
      <c r="J61875" s="88"/>
      <c r="K61875" s="88"/>
    </row>
    <row r="61876" spans="2:11" hidden="1" x14ac:dyDescent="0.2">
      <c r="B61876" s="88"/>
      <c r="C61876" s="88"/>
      <c r="D61876" s="88"/>
      <c r="E61876" s="88"/>
      <c r="F61876" s="88"/>
      <c r="G61876" s="88"/>
      <c r="H61876" s="88"/>
      <c r="I61876" s="88"/>
      <c r="J61876" s="88"/>
      <c r="K61876" s="88"/>
    </row>
    <row r="61877" spans="2:11" hidden="1" x14ac:dyDescent="0.2">
      <c r="B61877" s="88"/>
      <c r="C61877" s="88"/>
      <c r="D61877" s="88"/>
      <c r="E61877" s="88"/>
      <c r="F61877" s="88"/>
      <c r="G61877" s="88"/>
      <c r="H61877" s="88"/>
      <c r="I61877" s="88"/>
      <c r="J61877" s="88"/>
      <c r="K61877" s="88"/>
    </row>
    <row r="61878" spans="2:11" hidden="1" x14ac:dyDescent="0.2">
      <c r="B61878" s="88"/>
      <c r="C61878" s="88"/>
      <c r="D61878" s="88"/>
      <c r="E61878" s="88"/>
      <c r="F61878" s="88"/>
      <c r="G61878" s="88"/>
      <c r="H61878" s="88"/>
      <c r="I61878" s="88"/>
      <c r="J61878" s="88"/>
      <c r="K61878" s="88"/>
    </row>
    <row r="61879" spans="2:11" hidden="1" x14ac:dyDescent="0.2">
      <c r="B61879" s="88"/>
      <c r="C61879" s="88"/>
      <c r="D61879" s="88"/>
      <c r="E61879" s="88"/>
      <c r="F61879" s="88"/>
      <c r="G61879" s="88"/>
      <c r="H61879" s="88"/>
      <c r="I61879" s="88"/>
      <c r="J61879" s="88"/>
      <c r="K61879" s="88"/>
    </row>
    <row r="61880" spans="2:11" hidden="1" x14ac:dyDescent="0.2">
      <c r="B61880" s="88"/>
      <c r="C61880" s="88"/>
      <c r="D61880" s="88"/>
      <c r="E61880" s="88"/>
      <c r="F61880" s="88"/>
      <c r="G61880" s="88"/>
      <c r="H61880" s="88"/>
      <c r="I61880" s="88"/>
      <c r="J61880" s="88"/>
      <c r="K61880" s="88"/>
    </row>
    <row r="61881" spans="2:11" hidden="1" x14ac:dyDescent="0.2">
      <c r="B61881" s="88"/>
      <c r="C61881" s="88"/>
      <c r="D61881" s="88"/>
      <c r="E61881" s="88"/>
      <c r="F61881" s="88"/>
      <c r="G61881" s="88"/>
      <c r="H61881" s="88"/>
      <c r="I61881" s="88"/>
      <c r="J61881" s="88"/>
      <c r="K61881" s="88"/>
    </row>
    <row r="61882" spans="2:11" hidden="1" x14ac:dyDescent="0.2">
      <c r="B61882" s="88"/>
      <c r="C61882" s="88"/>
      <c r="D61882" s="88"/>
      <c r="E61882" s="88"/>
      <c r="F61882" s="88"/>
      <c r="G61882" s="88"/>
      <c r="H61882" s="88"/>
      <c r="I61882" s="88"/>
      <c r="J61882" s="88"/>
      <c r="K61882" s="88"/>
    </row>
    <row r="61883" spans="2:11" hidden="1" x14ac:dyDescent="0.2">
      <c r="B61883" s="88"/>
      <c r="C61883" s="88"/>
      <c r="D61883" s="88"/>
      <c r="E61883" s="88"/>
      <c r="F61883" s="88"/>
      <c r="G61883" s="88"/>
      <c r="H61883" s="88"/>
      <c r="I61883" s="88"/>
      <c r="J61883" s="88"/>
      <c r="K61883" s="88"/>
    </row>
    <row r="61884" spans="2:11" hidden="1" x14ac:dyDescent="0.2">
      <c r="B61884" s="88"/>
      <c r="C61884" s="88"/>
      <c r="D61884" s="88"/>
      <c r="E61884" s="88"/>
      <c r="F61884" s="88"/>
      <c r="G61884" s="88"/>
      <c r="H61884" s="88"/>
      <c r="I61884" s="88"/>
      <c r="J61884" s="88"/>
      <c r="K61884" s="88"/>
    </row>
    <row r="61885" spans="2:11" hidden="1" x14ac:dyDescent="0.2">
      <c r="B61885" s="88"/>
      <c r="C61885" s="88"/>
      <c r="D61885" s="88"/>
      <c r="E61885" s="88"/>
      <c r="F61885" s="88"/>
      <c r="G61885" s="88"/>
      <c r="H61885" s="88"/>
      <c r="I61885" s="88"/>
      <c r="J61885" s="88"/>
      <c r="K61885" s="88"/>
    </row>
    <row r="61886" spans="2:11" hidden="1" x14ac:dyDescent="0.2">
      <c r="B61886" s="88"/>
      <c r="C61886" s="88"/>
      <c r="D61886" s="88"/>
      <c r="E61886" s="88"/>
      <c r="F61886" s="88"/>
      <c r="G61886" s="88"/>
      <c r="H61886" s="88"/>
      <c r="I61886" s="88"/>
      <c r="J61886" s="88"/>
      <c r="K61886" s="88"/>
    </row>
    <row r="61887" spans="2:11" hidden="1" x14ac:dyDescent="0.2">
      <c r="B61887" s="88"/>
      <c r="C61887" s="88"/>
      <c r="D61887" s="88"/>
      <c r="E61887" s="88"/>
      <c r="F61887" s="88"/>
      <c r="G61887" s="88"/>
      <c r="H61887" s="88"/>
      <c r="I61887" s="88"/>
      <c r="J61887" s="88"/>
      <c r="K61887" s="88"/>
    </row>
    <row r="61888" spans="2:11" hidden="1" x14ac:dyDescent="0.2">
      <c r="B61888" s="88"/>
      <c r="C61888" s="88"/>
      <c r="D61888" s="88"/>
      <c r="E61888" s="88"/>
      <c r="F61888" s="88"/>
      <c r="G61888" s="88"/>
      <c r="H61888" s="88"/>
      <c r="I61888" s="88"/>
      <c r="J61888" s="88"/>
      <c r="K61888" s="88"/>
    </row>
    <row r="61889" spans="2:11" hidden="1" x14ac:dyDescent="0.2">
      <c r="B61889" s="88"/>
      <c r="C61889" s="88"/>
      <c r="D61889" s="88"/>
      <c r="E61889" s="88"/>
      <c r="F61889" s="88"/>
      <c r="G61889" s="88"/>
      <c r="H61889" s="88"/>
      <c r="I61889" s="88"/>
      <c r="J61889" s="88"/>
      <c r="K61889" s="88"/>
    </row>
    <row r="61890" spans="2:11" hidden="1" x14ac:dyDescent="0.2">
      <c r="B61890" s="88"/>
      <c r="C61890" s="88"/>
      <c r="D61890" s="88"/>
      <c r="E61890" s="88"/>
      <c r="F61890" s="88"/>
      <c r="G61890" s="88"/>
      <c r="H61890" s="88"/>
      <c r="I61890" s="88"/>
      <c r="J61890" s="88"/>
      <c r="K61890" s="88"/>
    </row>
    <row r="61891" spans="2:11" hidden="1" x14ac:dyDescent="0.2">
      <c r="B61891" s="88"/>
      <c r="C61891" s="88"/>
      <c r="D61891" s="88"/>
      <c r="E61891" s="88"/>
      <c r="F61891" s="88"/>
      <c r="G61891" s="88"/>
      <c r="H61891" s="88"/>
      <c r="I61891" s="88"/>
      <c r="J61891" s="88"/>
      <c r="K61891" s="88"/>
    </row>
    <row r="61892" spans="2:11" hidden="1" x14ac:dyDescent="0.2">
      <c r="B61892" s="88"/>
      <c r="C61892" s="88"/>
      <c r="D61892" s="88"/>
      <c r="E61892" s="88"/>
      <c r="F61892" s="88"/>
      <c r="G61892" s="88"/>
      <c r="H61892" s="88"/>
      <c r="I61892" s="88"/>
      <c r="J61892" s="88"/>
      <c r="K61892" s="88"/>
    </row>
    <row r="61893" spans="2:11" hidden="1" x14ac:dyDescent="0.2">
      <c r="B61893" s="88"/>
      <c r="C61893" s="88"/>
      <c r="D61893" s="88"/>
      <c r="E61893" s="88"/>
      <c r="F61893" s="88"/>
      <c r="G61893" s="88"/>
      <c r="H61893" s="88"/>
      <c r="I61893" s="88"/>
      <c r="J61893" s="88"/>
      <c r="K61893" s="88"/>
    </row>
    <row r="61894" spans="2:11" hidden="1" x14ac:dyDescent="0.2">
      <c r="B61894" s="88"/>
      <c r="C61894" s="88"/>
      <c r="D61894" s="88"/>
      <c r="E61894" s="88"/>
      <c r="F61894" s="88"/>
      <c r="G61894" s="88"/>
      <c r="H61894" s="88"/>
      <c r="I61894" s="88"/>
      <c r="J61894" s="88"/>
      <c r="K61894" s="88"/>
    </row>
    <row r="61895" spans="2:11" hidden="1" x14ac:dyDescent="0.2">
      <c r="B61895" s="88"/>
      <c r="C61895" s="88"/>
      <c r="D61895" s="88"/>
      <c r="E61895" s="88"/>
      <c r="F61895" s="88"/>
      <c r="G61895" s="88"/>
      <c r="H61895" s="88"/>
      <c r="I61895" s="88"/>
      <c r="J61895" s="88"/>
      <c r="K61895" s="88"/>
    </row>
    <row r="61896" spans="2:11" hidden="1" x14ac:dyDescent="0.2">
      <c r="B61896" s="88"/>
      <c r="C61896" s="88"/>
      <c r="D61896" s="88"/>
      <c r="E61896" s="88"/>
      <c r="F61896" s="88"/>
      <c r="G61896" s="88"/>
      <c r="H61896" s="88"/>
      <c r="I61896" s="88"/>
      <c r="J61896" s="88"/>
      <c r="K61896" s="88"/>
    </row>
    <row r="61897" spans="2:11" hidden="1" x14ac:dyDescent="0.2">
      <c r="B61897" s="88"/>
      <c r="C61897" s="88"/>
      <c r="D61897" s="88"/>
      <c r="E61897" s="88"/>
      <c r="F61897" s="88"/>
      <c r="G61897" s="88"/>
      <c r="H61897" s="88"/>
      <c r="I61897" s="88"/>
      <c r="J61897" s="88"/>
      <c r="K61897" s="88"/>
    </row>
    <row r="61898" spans="2:11" hidden="1" x14ac:dyDescent="0.2">
      <c r="B61898" s="88"/>
      <c r="C61898" s="88"/>
      <c r="D61898" s="88"/>
      <c r="E61898" s="88"/>
      <c r="F61898" s="88"/>
      <c r="G61898" s="88"/>
      <c r="H61898" s="88"/>
      <c r="I61898" s="88"/>
      <c r="J61898" s="88"/>
      <c r="K61898" s="88"/>
    </row>
    <row r="61899" spans="2:11" hidden="1" x14ac:dyDescent="0.2">
      <c r="B61899" s="88"/>
      <c r="C61899" s="88"/>
      <c r="D61899" s="88"/>
      <c r="E61899" s="88"/>
      <c r="F61899" s="88"/>
      <c r="G61899" s="88"/>
      <c r="H61899" s="88"/>
      <c r="I61899" s="88"/>
      <c r="J61899" s="88"/>
      <c r="K61899" s="88"/>
    </row>
    <row r="61900" spans="2:11" hidden="1" x14ac:dyDescent="0.2">
      <c r="B61900" s="88"/>
      <c r="C61900" s="88"/>
      <c r="D61900" s="88"/>
      <c r="E61900" s="88"/>
      <c r="F61900" s="88"/>
      <c r="G61900" s="88"/>
      <c r="H61900" s="88"/>
      <c r="I61900" s="88"/>
      <c r="J61900" s="88"/>
      <c r="K61900" s="88"/>
    </row>
    <row r="61901" spans="2:11" hidden="1" x14ac:dyDescent="0.2">
      <c r="B61901" s="88"/>
      <c r="C61901" s="88"/>
      <c r="D61901" s="88"/>
      <c r="E61901" s="88"/>
      <c r="F61901" s="88"/>
      <c r="G61901" s="88"/>
      <c r="H61901" s="88"/>
      <c r="I61901" s="88"/>
      <c r="J61901" s="88"/>
      <c r="K61901" s="88"/>
    </row>
    <row r="61902" spans="2:11" hidden="1" x14ac:dyDescent="0.2">
      <c r="B61902" s="88"/>
      <c r="C61902" s="88"/>
      <c r="D61902" s="88"/>
      <c r="E61902" s="88"/>
      <c r="F61902" s="88"/>
      <c r="G61902" s="88"/>
      <c r="H61902" s="88"/>
      <c r="I61902" s="88"/>
      <c r="J61902" s="88"/>
      <c r="K61902" s="88"/>
    </row>
    <row r="61903" spans="2:11" hidden="1" x14ac:dyDescent="0.2">
      <c r="B61903" s="88"/>
      <c r="C61903" s="88"/>
      <c r="D61903" s="88"/>
      <c r="E61903" s="88"/>
      <c r="F61903" s="88"/>
      <c r="G61903" s="88"/>
      <c r="H61903" s="88"/>
      <c r="I61903" s="88"/>
      <c r="J61903" s="88"/>
      <c r="K61903" s="88"/>
    </row>
    <row r="61904" spans="2:11" hidden="1" x14ac:dyDescent="0.2">
      <c r="B61904" s="88"/>
      <c r="C61904" s="88"/>
      <c r="D61904" s="88"/>
      <c r="E61904" s="88"/>
      <c r="F61904" s="88"/>
      <c r="G61904" s="88"/>
      <c r="H61904" s="88"/>
      <c r="I61904" s="88"/>
      <c r="J61904" s="88"/>
      <c r="K61904" s="88"/>
    </row>
    <row r="61905" spans="2:11" hidden="1" x14ac:dyDescent="0.2">
      <c r="B61905" s="88"/>
      <c r="C61905" s="88"/>
      <c r="D61905" s="88"/>
      <c r="E61905" s="88"/>
      <c r="F61905" s="88"/>
      <c r="G61905" s="88"/>
      <c r="H61905" s="88"/>
      <c r="I61905" s="88"/>
      <c r="J61905" s="88"/>
      <c r="K61905" s="88"/>
    </row>
    <row r="61906" spans="2:11" hidden="1" x14ac:dyDescent="0.2">
      <c r="B61906" s="88"/>
      <c r="C61906" s="88"/>
      <c r="D61906" s="88"/>
      <c r="E61906" s="88"/>
      <c r="F61906" s="88"/>
      <c r="G61906" s="88"/>
      <c r="H61906" s="88"/>
      <c r="I61906" s="88"/>
      <c r="J61906" s="88"/>
      <c r="K61906" s="88"/>
    </row>
    <row r="61907" spans="2:11" hidden="1" x14ac:dyDescent="0.2">
      <c r="B61907" s="88"/>
      <c r="C61907" s="88"/>
      <c r="D61907" s="88"/>
      <c r="E61907" s="88"/>
      <c r="F61907" s="88"/>
      <c r="G61907" s="88"/>
      <c r="H61907" s="88"/>
      <c r="I61907" s="88"/>
      <c r="J61907" s="88"/>
      <c r="K61907" s="88"/>
    </row>
    <row r="61908" spans="2:11" hidden="1" x14ac:dyDescent="0.2">
      <c r="B61908" s="88"/>
      <c r="C61908" s="88"/>
      <c r="D61908" s="88"/>
      <c r="E61908" s="88"/>
      <c r="F61908" s="88"/>
      <c r="G61908" s="88"/>
      <c r="H61908" s="88"/>
      <c r="I61908" s="88"/>
      <c r="J61908" s="88"/>
      <c r="K61908" s="88"/>
    </row>
    <row r="61909" spans="2:11" hidden="1" x14ac:dyDescent="0.2">
      <c r="B61909" s="88"/>
      <c r="C61909" s="88"/>
      <c r="D61909" s="88"/>
      <c r="E61909" s="88"/>
      <c r="F61909" s="88"/>
      <c r="G61909" s="88"/>
      <c r="H61909" s="88"/>
      <c r="I61909" s="88"/>
      <c r="J61909" s="88"/>
      <c r="K61909" s="88"/>
    </row>
    <row r="61910" spans="2:11" hidden="1" x14ac:dyDescent="0.2">
      <c r="B61910" s="88"/>
      <c r="C61910" s="88"/>
      <c r="D61910" s="88"/>
      <c r="E61910" s="88"/>
      <c r="F61910" s="88"/>
      <c r="G61910" s="88"/>
      <c r="H61910" s="88"/>
      <c r="I61910" s="88"/>
      <c r="J61910" s="88"/>
      <c r="K61910" s="88"/>
    </row>
    <row r="61911" spans="2:11" hidden="1" x14ac:dyDescent="0.2">
      <c r="B61911" s="88"/>
      <c r="C61911" s="88"/>
      <c r="D61911" s="88"/>
      <c r="E61911" s="88"/>
      <c r="F61911" s="88"/>
      <c r="G61911" s="88"/>
      <c r="H61911" s="88"/>
      <c r="I61911" s="88"/>
      <c r="J61911" s="88"/>
      <c r="K61911" s="88"/>
    </row>
    <row r="61912" spans="2:11" hidden="1" x14ac:dyDescent="0.2">
      <c r="B61912" s="88"/>
      <c r="C61912" s="88"/>
      <c r="D61912" s="88"/>
      <c r="E61912" s="88"/>
      <c r="F61912" s="88"/>
      <c r="G61912" s="88"/>
      <c r="H61912" s="88"/>
      <c r="I61912" s="88"/>
      <c r="J61912" s="88"/>
      <c r="K61912" s="88"/>
    </row>
    <row r="61913" spans="2:11" hidden="1" x14ac:dyDescent="0.2">
      <c r="B61913" s="88"/>
      <c r="C61913" s="88"/>
      <c r="D61913" s="88"/>
      <c r="E61913" s="88"/>
      <c r="F61913" s="88"/>
      <c r="G61913" s="88"/>
      <c r="H61913" s="88"/>
      <c r="I61913" s="88"/>
      <c r="J61913" s="88"/>
      <c r="K61913" s="88"/>
    </row>
    <row r="61914" spans="2:11" hidden="1" x14ac:dyDescent="0.2">
      <c r="B61914" s="88"/>
      <c r="C61914" s="88"/>
      <c r="D61914" s="88"/>
      <c r="E61914" s="88"/>
      <c r="F61914" s="88"/>
      <c r="G61914" s="88"/>
      <c r="H61914" s="88"/>
      <c r="I61914" s="88"/>
      <c r="J61914" s="88"/>
      <c r="K61914" s="88"/>
    </row>
    <row r="61915" spans="2:11" hidden="1" x14ac:dyDescent="0.2">
      <c r="B61915" s="88"/>
      <c r="C61915" s="88"/>
      <c r="D61915" s="88"/>
      <c r="E61915" s="88"/>
      <c r="F61915" s="88"/>
      <c r="G61915" s="88"/>
      <c r="H61915" s="88"/>
      <c r="I61915" s="88"/>
      <c r="J61915" s="88"/>
      <c r="K61915" s="88"/>
    </row>
    <row r="61916" spans="2:11" hidden="1" x14ac:dyDescent="0.2">
      <c r="B61916" s="88"/>
      <c r="C61916" s="88"/>
      <c r="D61916" s="88"/>
      <c r="E61916" s="88"/>
      <c r="F61916" s="88"/>
      <c r="G61916" s="88"/>
      <c r="H61916" s="88"/>
      <c r="I61916" s="88"/>
      <c r="J61916" s="88"/>
      <c r="K61916" s="88"/>
    </row>
    <row r="61917" spans="2:11" hidden="1" x14ac:dyDescent="0.2">
      <c r="B61917" s="88"/>
      <c r="C61917" s="88"/>
      <c r="D61917" s="88"/>
      <c r="E61917" s="88"/>
      <c r="F61917" s="88"/>
      <c r="G61917" s="88"/>
      <c r="H61917" s="88"/>
      <c r="I61917" s="88"/>
      <c r="J61917" s="88"/>
      <c r="K61917" s="88"/>
    </row>
    <row r="61918" spans="2:11" hidden="1" x14ac:dyDescent="0.2">
      <c r="B61918" s="88"/>
      <c r="C61918" s="88"/>
      <c r="D61918" s="88"/>
      <c r="E61918" s="88"/>
      <c r="F61918" s="88"/>
      <c r="G61918" s="88"/>
      <c r="H61918" s="88"/>
      <c r="I61918" s="88"/>
      <c r="J61918" s="88"/>
      <c r="K61918" s="88"/>
    </row>
    <row r="61919" spans="2:11" hidden="1" x14ac:dyDescent="0.2">
      <c r="B61919" s="88"/>
      <c r="C61919" s="88"/>
      <c r="D61919" s="88"/>
      <c r="E61919" s="88"/>
      <c r="F61919" s="88"/>
      <c r="G61919" s="88"/>
      <c r="H61919" s="88"/>
      <c r="I61919" s="88"/>
      <c r="J61919" s="88"/>
      <c r="K61919" s="88"/>
    </row>
    <row r="61920" spans="2:11" hidden="1" x14ac:dyDescent="0.2">
      <c r="B61920" s="88"/>
      <c r="C61920" s="88"/>
      <c r="D61920" s="88"/>
      <c r="E61920" s="88"/>
      <c r="F61920" s="88"/>
      <c r="G61920" s="88"/>
      <c r="H61920" s="88"/>
      <c r="I61920" s="88"/>
      <c r="J61920" s="88"/>
      <c r="K61920" s="88"/>
    </row>
    <row r="61921" spans="2:11" hidden="1" x14ac:dyDescent="0.2">
      <c r="B61921" s="88"/>
      <c r="C61921" s="88"/>
      <c r="D61921" s="88"/>
      <c r="E61921" s="88"/>
      <c r="F61921" s="88"/>
      <c r="G61921" s="88"/>
      <c r="H61921" s="88"/>
      <c r="I61921" s="88"/>
      <c r="J61921" s="88"/>
      <c r="K61921" s="88"/>
    </row>
    <row r="61922" spans="2:11" hidden="1" x14ac:dyDescent="0.2">
      <c r="B61922" s="88"/>
      <c r="C61922" s="88"/>
      <c r="D61922" s="88"/>
      <c r="E61922" s="88"/>
      <c r="F61922" s="88"/>
      <c r="G61922" s="88"/>
      <c r="H61922" s="88"/>
      <c r="I61922" s="88"/>
      <c r="J61922" s="88"/>
      <c r="K61922" s="88"/>
    </row>
    <row r="61923" spans="2:11" hidden="1" x14ac:dyDescent="0.2">
      <c r="B61923" s="88"/>
      <c r="C61923" s="88"/>
      <c r="D61923" s="88"/>
      <c r="E61923" s="88"/>
      <c r="F61923" s="88"/>
      <c r="G61923" s="88"/>
      <c r="H61923" s="88"/>
      <c r="I61923" s="88"/>
      <c r="J61923" s="88"/>
      <c r="K61923" s="88"/>
    </row>
    <row r="61924" spans="2:11" hidden="1" x14ac:dyDescent="0.2">
      <c r="B61924" s="88"/>
      <c r="C61924" s="88"/>
      <c r="D61924" s="88"/>
      <c r="E61924" s="88"/>
      <c r="F61924" s="88"/>
      <c r="G61924" s="88"/>
      <c r="H61924" s="88"/>
      <c r="I61924" s="88"/>
      <c r="J61924" s="88"/>
      <c r="K61924" s="88"/>
    </row>
    <row r="61925" spans="2:11" hidden="1" x14ac:dyDescent="0.2">
      <c r="B61925" s="88"/>
      <c r="C61925" s="88"/>
      <c r="D61925" s="88"/>
      <c r="E61925" s="88"/>
      <c r="F61925" s="88"/>
      <c r="G61925" s="88"/>
      <c r="H61925" s="88"/>
      <c r="I61925" s="88"/>
      <c r="J61925" s="88"/>
      <c r="K61925" s="88"/>
    </row>
    <row r="61926" spans="2:11" hidden="1" x14ac:dyDescent="0.2">
      <c r="B61926" s="88"/>
      <c r="C61926" s="88"/>
      <c r="D61926" s="88"/>
      <c r="E61926" s="88"/>
      <c r="F61926" s="88"/>
      <c r="G61926" s="88"/>
      <c r="H61926" s="88"/>
      <c r="I61926" s="88"/>
      <c r="J61926" s="88"/>
      <c r="K61926" s="88"/>
    </row>
    <row r="61927" spans="2:11" hidden="1" x14ac:dyDescent="0.2">
      <c r="B61927" s="88"/>
      <c r="C61927" s="88"/>
      <c r="D61927" s="88"/>
      <c r="E61927" s="88"/>
      <c r="F61927" s="88"/>
      <c r="G61927" s="88"/>
      <c r="H61927" s="88"/>
      <c r="I61927" s="88"/>
      <c r="J61927" s="88"/>
      <c r="K61927" s="88"/>
    </row>
    <row r="61928" spans="2:11" hidden="1" x14ac:dyDescent="0.2">
      <c r="B61928" s="88"/>
      <c r="C61928" s="88"/>
      <c r="D61928" s="88"/>
      <c r="E61928" s="88"/>
      <c r="F61928" s="88"/>
      <c r="G61928" s="88"/>
      <c r="H61928" s="88"/>
      <c r="I61928" s="88"/>
      <c r="J61928" s="88"/>
      <c r="K61928" s="88"/>
    </row>
    <row r="61929" spans="2:11" hidden="1" x14ac:dyDescent="0.2">
      <c r="B61929" s="88"/>
      <c r="C61929" s="88"/>
      <c r="D61929" s="88"/>
      <c r="E61929" s="88"/>
      <c r="F61929" s="88"/>
      <c r="G61929" s="88"/>
      <c r="H61929" s="88"/>
      <c r="I61929" s="88"/>
      <c r="J61929" s="88"/>
      <c r="K61929" s="88"/>
    </row>
    <row r="61930" spans="2:11" hidden="1" x14ac:dyDescent="0.2">
      <c r="B61930" s="88"/>
      <c r="C61930" s="88"/>
      <c r="D61930" s="88"/>
      <c r="E61930" s="88"/>
      <c r="F61930" s="88"/>
      <c r="G61930" s="88"/>
      <c r="H61930" s="88"/>
      <c r="I61930" s="88"/>
      <c r="J61930" s="88"/>
      <c r="K61930" s="88"/>
    </row>
    <row r="61931" spans="2:11" hidden="1" x14ac:dyDescent="0.2">
      <c r="B61931" s="88"/>
      <c r="C61931" s="88"/>
      <c r="D61931" s="88"/>
      <c r="E61931" s="88"/>
      <c r="F61931" s="88"/>
      <c r="G61931" s="88"/>
      <c r="H61931" s="88"/>
      <c r="I61931" s="88"/>
      <c r="J61931" s="88"/>
      <c r="K61931" s="88"/>
    </row>
    <row r="61932" spans="2:11" hidden="1" x14ac:dyDescent="0.2">
      <c r="B61932" s="88"/>
      <c r="C61932" s="88"/>
      <c r="D61932" s="88"/>
      <c r="E61932" s="88"/>
      <c r="F61932" s="88"/>
      <c r="G61932" s="88"/>
      <c r="H61932" s="88"/>
      <c r="I61932" s="88"/>
      <c r="J61932" s="88"/>
      <c r="K61932" s="88"/>
    </row>
    <row r="61933" spans="2:11" hidden="1" x14ac:dyDescent="0.2">
      <c r="B61933" s="88"/>
      <c r="C61933" s="88"/>
      <c r="D61933" s="88"/>
      <c r="E61933" s="88"/>
      <c r="F61933" s="88"/>
      <c r="G61933" s="88"/>
      <c r="H61933" s="88"/>
      <c r="I61933" s="88"/>
      <c r="J61933" s="88"/>
      <c r="K61933" s="88"/>
    </row>
    <row r="61934" spans="2:11" hidden="1" x14ac:dyDescent="0.2">
      <c r="B61934" s="88"/>
      <c r="C61934" s="88"/>
      <c r="D61934" s="88"/>
      <c r="E61934" s="88"/>
      <c r="F61934" s="88"/>
      <c r="G61934" s="88"/>
      <c r="H61934" s="88"/>
      <c r="I61934" s="88"/>
      <c r="J61934" s="88"/>
      <c r="K61934" s="88"/>
    </row>
    <row r="61935" spans="2:11" hidden="1" x14ac:dyDescent="0.2">
      <c r="B61935" s="88"/>
      <c r="C61935" s="88"/>
      <c r="D61935" s="88"/>
      <c r="E61935" s="88"/>
      <c r="F61935" s="88"/>
      <c r="G61935" s="88"/>
      <c r="H61935" s="88"/>
      <c r="I61935" s="88"/>
      <c r="J61935" s="88"/>
      <c r="K61935" s="88"/>
    </row>
    <row r="61936" spans="2:11" hidden="1" x14ac:dyDescent="0.2">
      <c r="B61936" s="88"/>
      <c r="C61936" s="88"/>
      <c r="D61936" s="88"/>
      <c r="E61936" s="88"/>
      <c r="F61936" s="88"/>
      <c r="G61936" s="88"/>
      <c r="H61936" s="88"/>
      <c r="I61936" s="88"/>
      <c r="J61936" s="88"/>
      <c r="K61936" s="88"/>
    </row>
    <row r="61937" spans="2:11" hidden="1" x14ac:dyDescent="0.2">
      <c r="B61937" s="88"/>
      <c r="C61937" s="88"/>
      <c r="D61937" s="88"/>
      <c r="E61937" s="88"/>
      <c r="F61937" s="88"/>
      <c r="G61937" s="88"/>
      <c r="H61937" s="88"/>
      <c r="I61937" s="88"/>
      <c r="J61937" s="88"/>
      <c r="K61937" s="88"/>
    </row>
    <row r="61938" spans="2:11" hidden="1" x14ac:dyDescent="0.2">
      <c r="B61938" s="88"/>
      <c r="C61938" s="88"/>
      <c r="D61938" s="88"/>
      <c r="E61938" s="88"/>
      <c r="F61938" s="88"/>
      <c r="G61938" s="88"/>
      <c r="H61938" s="88"/>
      <c r="I61938" s="88"/>
      <c r="J61938" s="88"/>
      <c r="K61938" s="88"/>
    </row>
    <row r="61939" spans="2:11" hidden="1" x14ac:dyDescent="0.2">
      <c r="B61939" s="88"/>
      <c r="C61939" s="88"/>
      <c r="D61939" s="88"/>
      <c r="E61939" s="88"/>
      <c r="F61939" s="88"/>
      <c r="G61939" s="88"/>
      <c r="H61939" s="88"/>
      <c r="I61939" s="88"/>
      <c r="J61939" s="88"/>
      <c r="K61939" s="88"/>
    </row>
    <row r="61940" spans="2:11" hidden="1" x14ac:dyDescent="0.2">
      <c r="B61940" s="88"/>
      <c r="C61940" s="88"/>
      <c r="D61940" s="88"/>
      <c r="E61940" s="88"/>
      <c r="F61940" s="88"/>
      <c r="G61940" s="88"/>
      <c r="H61940" s="88"/>
      <c r="I61940" s="88"/>
      <c r="J61940" s="88"/>
      <c r="K61940" s="88"/>
    </row>
    <row r="61941" spans="2:11" hidden="1" x14ac:dyDescent="0.2">
      <c r="B61941" s="88"/>
      <c r="C61941" s="88"/>
      <c r="D61941" s="88"/>
      <c r="E61941" s="88"/>
      <c r="F61941" s="88"/>
      <c r="G61941" s="88"/>
      <c r="H61941" s="88"/>
      <c r="I61941" s="88"/>
      <c r="J61941" s="88"/>
      <c r="K61941" s="88"/>
    </row>
    <row r="61942" spans="2:11" hidden="1" x14ac:dyDescent="0.2">
      <c r="B61942" s="88"/>
      <c r="C61942" s="88"/>
      <c r="D61942" s="88"/>
      <c r="E61942" s="88"/>
      <c r="F61942" s="88"/>
      <c r="G61942" s="88"/>
      <c r="H61942" s="88"/>
      <c r="I61942" s="88"/>
      <c r="J61942" s="88"/>
      <c r="K61942" s="88"/>
    </row>
    <row r="61943" spans="2:11" hidden="1" x14ac:dyDescent="0.2">
      <c r="B61943" s="88"/>
      <c r="C61943" s="88"/>
      <c r="D61943" s="88"/>
      <c r="E61943" s="88"/>
      <c r="F61943" s="88"/>
      <c r="G61943" s="88"/>
      <c r="H61943" s="88"/>
      <c r="I61943" s="88"/>
      <c r="J61943" s="88"/>
      <c r="K61943" s="88"/>
    </row>
    <row r="61944" spans="2:11" hidden="1" x14ac:dyDescent="0.2">
      <c r="B61944" s="88"/>
      <c r="C61944" s="88"/>
      <c r="D61944" s="88"/>
      <c r="E61944" s="88"/>
      <c r="F61944" s="88"/>
      <c r="G61944" s="88"/>
      <c r="H61944" s="88"/>
      <c r="I61944" s="88"/>
      <c r="J61944" s="88"/>
      <c r="K61944" s="88"/>
    </row>
    <row r="61945" spans="2:11" hidden="1" x14ac:dyDescent="0.2">
      <c r="B61945" s="88"/>
      <c r="C61945" s="88"/>
      <c r="D61945" s="88"/>
      <c r="E61945" s="88"/>
      <c r="F61945" s="88"/>
      <c r="G61945" s="88"/>
      <c r="H61945" s="88"/>
      <c r="I61945" s="88"/>
      <c r="J61945" s="88"/>
      <c r="K61945" s="88"/>
    </row>
    <row r="61946" spans="2:11" hidden="1" x14ac:dyDescent="0.2">
      <c r="B61946" s="88"/>
      <c r="C61946" s="88"/>
      <c r="D61946" s="88"/>
      <c r="E61946" s="88"/>
      <c r="F61946" s="88"/>
      <c r="G61946" s="88"/>
      <c r="H61946" s="88"/>
      <c r="I61946" s="88"/>
      <c r="J61946" s="88"/>
      <c r="K61946" s="88"/>
    </row>
    <row r="61947" spans="2:11" hidden="1" x14ac:dyDescent="0.2">
      <c r="B61947" s="88"/>
      <c r="C61947" s="88"/>
      <c r="D61947" s="88"/>
      <c r="E61947" s="88"/>
      <c r="F61947" s="88"/>
      <c r="G61947" s="88"/>
      <c r="H61947" s="88"/>
      <c r="I61947" s="88"/>
      <c r="J61947" s="88"/>
      <c r="K61947" s="88"/>
    </row>
    <row r="61948" spans="2:11" hidden="1" x14ac:dyDescent="0.2">
      <c r="B61948" s="88"/>
      <c r="C61948" s="88"/>
      <c r="D61948" s="88"/>
      <c r="E61948" s="88"/>
      <c r="F61948" s="88"/>
      <c r="G61948" s="88"/>
      <c r="H61948" s="88"/>
      <c r="I61948" s="88"/>
      <c r="J61948" s="88"/>
      <c r="K61948" s="88"/>
    </row>
    <row r="61949" spans="2:11" hidden="1" x14ac:dyDescent="0.2">
      <c r="B61949" s="88"/>
      <c r="C61949" s="88"/>
      <c r="D61949" s="88"/>
      <c r="E61949" s="88"/>
      <c r="F61949" s="88"/>
      <c r="G61949" s="88"/>
      <c r="H61949" s="88"/>
      <c r="I61949" s="88"/>
      <c r="J61949" s="88"/>
      <c r="K61949" s="88"/>
    </row>
    <row r="61950" spans="2:11" hidden="1" x14ac:dyDescent="0.2">
      <c r="B61950" s="88"/>
      <c r="C61950" s="88"/>
      <c r="D61950" s="88"/>
      <c r="E61950" s="88"/>
      <c r="F61950" s="88"/>
      <c r="G61950" s="88"/>
      <c r="H61950" s="88"/>
      <c r="I61950" s="88"/>
      <c r="J61950" s="88"/>
      <c r="K61950" s="88"/>
    </row>
    <row r="61951" spans="2:11" hidden="1" x14ac:dyDescent="0.2">
      <c r="B61951" s="88"/>
      <c r="C61951" s="88"/>
      <c r="D61951" s="88"/>
      <c r="E61951" s="88"/>
      <c r="F61951" s="88"/>
      <c r="G61951" s="88"/>
      <c r="H61951" s="88"/>
      <c r="I61951" s="88"/>
      <c r="J61951" s="88"/>
      <c r="K61951" s="88"/>
    </row>
    <row r="61952" spans="2:11" hidden="1" x14ac:dyDescent="0.2">
      <c r="B61952" s="88"/>
      <c r="C61952" s="88"/>
      <c r="D61952" s="88"/>
      <c r="E61952" s="88"/>
      <c r="F61952" s="88"/>
      <c r="G61952" s="88"/>
      <c r="H61952" s="88"/>
      <c r="I61952" s="88"/>
      <c r="J61952" s="88"/>
      <c r="K61952" s="88"/>
    </row>
    <row r="61953" spans="2:11" hidden="1" x14ac:dyDescent="0.2">
      <c r="B61953" s="88"/>
      <c r="C61953" s="88"/>
      <c r="D61953" s="88"/>
      <c r="E61953" s="88"/>
      <c r="F61953" s="88"/>
      <c r="G61953" s="88"/>
      <c r="H61953" s="88"/>
      <c r="I61953" s="88"/>
      <c r="J61953" s="88"/>
      <c r="K61953" s="88"/>
    </row>
    <row r="61954" spans="2:11" hidden="1" x14ac:dyDescent="0.2">
      <c r="B61954" s="88"/>
      <c r="C61954" s="88"/>
      <c r="D61954" s="88"/>
      <c r="E61954" s="88"/>
      <c r="F61954" s="88"/>
      <c r="G61954" s="88"/>
      <c r="H61954" s="88"/>
      <c r="I61954" s="88"/>
      <c r="J61954" s="88"/>
      <c r="K61954" s="88"/>
    </row>
    <row r="61955" spans="2:11" hidden="1" x14ac:dyDescent="0.2">
      <c r="B61955" s="88"/>
      <c r="C61955" s="88"/>
      <c r="D61955" s="88"/>
      <c r="E61955" s="88"/>
      <c r="F61955" s="88"/>
      <c r="G61955" s="88"/>
      <c r="H61955" s="88"/>
      <c r="I61955" s="88"/>
      <c r="J61955" s="88"/>
      <c r="K61955" s="88"/>
    </row>
    <row r="61956" spans="2:11" hidden="1" x14ac:dyDescent="0.2">
      <c r="B61956" s="88"/>
      <c r="C61956" s="88"/>
      <c r="D61956" s="88"/>
      <c r="E61956" s="88"/>
      <c r="F61956" s="88"/>
      <c r="G61956" s="88"/>
      <c r="H61956" s="88"/>
      <c r="I61956" s="88"/>
      <c r="J61956" s="88"/>
      <c r="K61956" s="88"/>
    </row>
    <row r="61957" spans="2:11" hidden="1" x14ac:dyDescent="0.2">
      <c r="B61957" s="88"/>
      <c r="C61957" s="88"/>
      <c r="D61957" s="88"/>
      <c r="E61957" s="88"/>
      <c r="F61957" s="88"/>
      <c r="G61957" s="88"/>
      <c r="H61957" s="88"/>
      <c r="I61957" s="88"/>
      <c r="J61957" s="88"/>
      <c r="K61957" s="88"/>
    </row>
    <row r="61958" spans="2:11" hidden="1" x14ac:dyDescent="0.2">
      <c r="B61958" s="88"/>
      <c r="C61958" s="88"/>
      <c r="D61958" s="88"/>
      <c r="E61958" s="88"/>
      <c r="F61958" s="88"/>
      <c r="G61958" s="88"/>
      <c r="H61958" s="88"/>
      <c r="I61958" s="88"/>
      <c r="J61958" s="88"/>
      <c r="K61958" s="88"/>
    </row>
    <row r="61959" spans="2:11" hidden="1" x14ac:dyDescent="0.2">
      <c r="B61959" s="88"/>
      <c r="C61959" s="88"/>
      <c r="D61959" s="88"/>
      <c r="E61959" s="88"/>
      <c r="F61959" s="88"/>
      <c r="G61959" s="88"/>
      <c r="H61959" s="88"/>
      <c r="I61959" s="88"/>
      <c r="J61959" s="88"/>
      <c r="K61959" s="88"/>
    </row>
    <row r="61960" spans="2:11" hidden="1" x14ac:dyDescent="0.2">
      <c r="B61960" s="88"/>
      <c r="C61960" s="88"/>
      <c r="D61960" s="88"/>
      <c r="E61960" s="88"/>
      <c r="F61960" s="88"/>
      <c r="G61960" s="88"/>
      <c r="H61960" s="88"/>
      <c r="I61960" s="88"/>
      <c r="J61960" s="88"/>
      <c r="K61960" s="88"/>
    </row>
    <row r="61961" spans="2:11" hidden="1" x14ac:dyDescent="0.2">
      <c r="B61961" s="88"/>
      <c r="C61961" s="88"/>
      <c r="D61961" s="88"/>
      <c r="E61961" s="88"/>
      <c r="F61961" s="88"/>
      <c r="G61961" s="88"/>
      <c r="H61961" s="88"/>
      <c r="I61961" s="88"/>
      <c r="J61961" s="88"/>
      <c r="K61961" s="88"/>
    </row>
    <row r="61962" spans="2:11" hidden="1" x14ac:dyDescent="0.2">
      <c r="B61962" s="88"/>
      <c r="C61962" s="88"/>
      <c r="D61962" s="88"/>
      <c r="E61962" s="88"/>
      <c r="F61962" s="88"/>
      <c r="G61962" s="88"/>
      <c r="H61962" s="88"/>
      <c r="I61962" s="88"/>
      <c r="J61962" s="88"/>
      <c r="K61962" s="88"/>
    </row>
    <row r="61963" spans="2:11" hidden="1" x14ac:dyDescent="0.2">
      <c r="B61963" s="88"/>
      <c r="C61963" s="88"/>
      <c r="D61963" s="88"/>
      <c r="E61963" s="88"/>
      <c r="F61963" s="88"/>
      <c r="G61963" s="88"/>
      <c r="H61963" s="88"/>
      <c r="I61963" s="88"/>
      <c r="J61963" s="88"/>
      <c r="K61963" s="88"/>
    </row>
    <row r="61964" spans="2:11" hidden="1" x14ac:dyDescent="0.2">
      <c r="B61964" s="88"/>
      <c r="C61964" s="88"/>
      <c r="D61964" s="88"/>
      <c r="E61964" s="88"/>
      <c r="F61964" s="88"/>
      <c r="G61964" s="88"/>
      <c r="H61964" s="88"/>
      <c r="I61964" s="88"/>
      <c r="J61964" s="88"/>
      <c r="K61964" s="88"/>
    </row>
    <row r="61965" spans="2:11" hidden="1" x14ac:dyDescent="0.2">
      <c r="B61965" s="88"/>
      <c r="C61965" s="88"/>
      <c r="D61965" s="88"/>
      <c r="E61965" s="88"/>
      <c r="F61965" s="88"/>
      <c r="G61965" s="88"/>
      <c r="H61965" s="88"/>
      <c r="I61965" s="88"/>
      <c r="J61965" s="88"/>
      <c r="K61965" s="88"/>
    </row>
    <row r="61966" spans="2:11" hidden="1" x14ac:dyDescent="0.2">
      <c r="B61966" s="88"/>
      <c r="C61966" s="88"/>
      <c r="D61966" s="88"/>
      <c r="E61966" s="88"/>
      <c r="F61966" s="88"/>
      <c r="G61966" s="88"/>
      <c r="H61966" s="88"/>
      <c r="I61966" s="88"/>
      <c r="J61966" s="88"/>
      <c r="K61966" s="88"/>
    </row>
    <row r="61967" spans="2:11" hidden="1" x14ac:dyDescent="0.2">
      <c r="B61967" s="88"/>
      <c r="C61967" s="88"/>
      <c r="D61967" s="88"/>
      <c r="E61967" s="88"/>
      <c r="F61967" s="88"/>
      <c r="G61967" s="88"/>
      <c r="H61967" s="88"/>
      <c r="I61967" s="88"/>
      <c r="J61967" s="88"/>
      <c r="K61967" s="88"/>
    </row>
    <row r="61968" spans="2:11" hidden="1" x14ac:dyDescent="0.2">
      <c r="B61968" s="88"/>
      <c r="C61968" s="88"/>
      <c r="D61968" s="88"/>
      <c r="E61968" s="88"/>
      <c r="F61968" s="88"/>
      <c r="G61968" s="88"/>
      <c r="H61968" s="88"/>
      <c r="I61968" s="88"/>
      <c r="J61968" s="88"/>
      <c r="K61968" s="88"/>
    </row>
    <row r="61969" spans="2:11" hidden="1" x14ac:dyDescent="0.2">
      <c r="B61969" s="88"/>
      <c r="C61969" s="88"/>
      <c r="D61969" s="88"/>
      <c r="E61969" s="88"/>
      <c r="F61969" s="88"/>
      <c r="G61969" s="88"/>
      <c r="H61969" s="88"/>
      <c r="I61969" s="88"/>
      <c r="J61969" s="88"/>
      <c r="K61969" s="88"/>
    </row>
    <row r="61970" spans="2:11" hidden="1" x14ac:dyDescent="0.2">
      <c r="B61970" s="88"/>
      <c r="C61970" s="88"/>
      <c r="D61970" s="88"/>
      <c r="E61970" s="88"/>
      <c r="F61970" s="88"/>
      <c r="G61970" s="88"/>
      <c r="H61970" s="88"/>
      <c r="I61970" s="88"/>
      <c r="J61970" s="88"/>
      <c r="K61970" s="88"/>
    </row>
    <row r="61971" spans="2:11" hidden="1" x14ac:dyDescent="0.2">
      <c r="B61971" s="88"/>
      <c r="C61971" s="88"/>
      <c r="D61971" s="88"/>
      <c r="E61971" s="88"/>
      <c r="F61971" s="88"/>
      <c r="G61971" s="88"/>
      <c r="H61971" s="88"/>
      <c r="I61971" s="88"/>
      <c r="J61971" s="88"/>
      <c r="K61971" s="88"/>
    </row>
    <row r="61972" spans="2:11" hidden="1" x14ac:dyDescent="0.2">
      <c r="B61972" s="88"/>
      <c r="C61972" s="88"/>
      <c r="D61972" s="88"/>
      <c r="E61972" s="88"/>
      <c r="F61972" s="88"/>
      <c r="G61972" s="88"/>
      <c r="H61972" s="88"/>
      <c r="I61972" s="88"/>
      <c r="J61972" s="88"/>
      <c r="K61972" s="88"/>
    </row>
    <row r="61973" spans="2:11" hidden="1" x14ac:dyDescent="0.2">
      <c r="B61973" s="88"/>
      <c r="C61973" s="88"/>
      <c r="D61973" s="88"/>
      <c r="E61973" s="88"/>
      <c r="F61973" s="88"/>
      <c r="G61973" s="88"/>
      <c r="H61973" s="88"/>
      <c r="I61973" s="88"/>
      <c r="J61973" s="88"/>
      <c r="K61973" s="88"/>
    </row>
    <row r="61974" spans="2:11" hidden="1" x14ac:dyDescent="0.2">
      <c r="B61974" s="88"/>
      <c r="C61974" s="88"/>
      <c r="D61974" s="88"/>
      <c r="E61974" s="88"/>
      <c r="F61974" s="88"/>
      <c r="G61974" s="88"/>
      <c r="H61974" s="88"/>
      <c r="I61974" s="88"/>
      <c r="J61974" s="88"/>
      <c r="K61974" s="88"/>
    </row>
    <row r="61975" spans="2:11" hidden="1" x14ac:dyDescent="0.2">
      <c r="B61975" s="88"/>
      <c r="C61975" s="88"/>
      <c r="D61975" s="88"/>
      <c r="E61975" s="88"/>
      <c r="F61975" s="88"/>
      <c r="G61975" s="88"/>
      <c r="H61975" s="88"/>
      <c r="I61975" s="88"/>
      <c r="J61975" s="88"/>
      <c r="K61975" s="88"/>
    </row>
    <row r="61976" spans="2:11" hidden="1" x14ac:dyDescent="0.2">
      <c r="B61976" s="88"/>
      <c r="C61976" s="88"/>
      <c r="D61976" s="88"/>
      <c r="E61976" s="88"/>
      <c r="F61976" s="88"/>
      <c r="G61976" s="88"/>
      <c r="H61976" s="88"/>
      <c r="I61976" s="88"/>
      <c r="J61976" s="88"/>
      <c r="K61976" s="88"/>
    </row>
    <row r="61977" spans="2:11" hidden="1" x14ac:dyDescent="0.2">
      <c r="B61977" s="88"/>
      <c r="C61977" s="88"/>
      <c r="D61977" s="88"/>
      <c r="E61977" s="88"/>
      <c r="F61977" s="88"/>
      <c r="G61977" s="88"/>
      <c r="H61977" s="88"/>
      <c r="I61977" s="88"/>
      <c r="J61977" s="88"/>
      <c r="K61977" s="88"/>
    </row>
    <row r="61978" spans="2:11" hidden="1" x14ac:dyDescent="0.2">
      <c r="B61978" s="88"/>
      <c r="C61978" s="88"/>
      <c r="D61978" s="88"/>
      <c r="E61978" s="88"/>
      <c r="F61978" s="88"/>
      <c r="G61978" s="88"/>
      <c r="H61978" s="88"/>
      <c r="I61978" s="88"/>
      <c r="J61978" s="88"/>
      <c r="K61978" s="88"/>
    </row>
    <row r="61979" spans="2:11" hidden="1" x14ac:dyDescent="0.2">
      <c r="B61979" s="88"/>
      <c r="C61979" s="88"/>
      <c r="D61979" s="88"/>
      <c r="E61979" s="88"/>
      <c r="F61979" s="88"/>
      <c r="G61979" s="88"/>
      <c r="H61979" s="88"/>
      <c r="I61979" s="88"/>
      <c r="J61979" s="88"/>
      <c r="K61979" s="88"/>
    </row>
    <row r="61980" spans="2:11" hidden="1" x14ac:dyDescent="0.2">
      <c r="B61980" s="88"/>
      <c r="C61980" s="88"/>
      <c r="D61980" s="88"/>
      <c r="E61980" s="88"/>
      <c r="F61980" s="88"/>
      <c r="G61980" s="88"/>
      <c r="H61980" s="88"/>
      <c r="I61980" s="88"/>
      <c r="J61980" s="88"/>
      <c r="K61980" s="88"/>
    </row>
    <row r="61981" spans="2:11" hidden="1" x14ac:dyDescent="0.2">
      <c r="B61981" s="88"/>
      <c r="C61981" s="88"/>
      <c r="D61981" s="88"/>
      <c r="E61981" s="88"/>
      <c r="F61981" s="88"/>
      <c r="G61981" s="88"/>
      <c r="H61981" s="88"/>
      <c r="I61981" s="88"/>
      <c r="J61981" s="88"/>
      <c r="K61981" s="88"/>
    </row>
    <row r="61982" spans="2:11" hidden="1" x14ac:dyDescent="0.2">
      <c r="B61982" s="88"/>
      <c r="C61982" s="88"/>
      <c r="D61982" s="88"/>
      <c r="E61982" s="88"/>
      <c r="F61982" s="88"/>
      <c r="G61982" s="88"/>
      <c r="H61982" s="88"/>
      <c r="I61982" s="88"/>
      <c r="J61982" s="88"/>
      <c r="K61982" s="88"/>
    </row>
    <row r="61983" spans="2:11" hidden="1" x14ac:dyDescent="0.2">
      <c r="B61983" s="88"/>
      <c r="C61983" s="88"/>
      <c r="D61983" s="88"/>
      <c r="E61983" s="88"/>
      <c r="F61983" s="88"/>
      <c r="G61983" s="88"/>
      <c r="H61983" s="88"/>
      <c r="I61983" s="88"/>
      <c r="J61983" s="88"/>
      <c r="K61983" s="88"/>
    </row>
    <row r="61984" spans="2:11" hidden="1" x14ac:dyDescent="0.2">
      <c r="B61984" s="88"/>
      <c r="C61984" s="88"/>
      <c r="D61984" s="88"/>
      <c r="E61984" s="88"/>
      <c r="F61984" s="88"/>
      <c r="G61984" s="88"/>
      <c r="H61984" s="88"/>
      <c r="I61984" s="88"/>
      <c r="J61984" s="88"/>
      <c r="K61984" s="88"/>
    </row>
    <row r="61985" spans="2:11" hidden="1" x14ac:dyDescent="0.2">
      <c r="B61985" s="88"/>
      <c r="C61985" s="88"/>
      <c r="D61985" s="88"/>
      <c r="E61985" s="88"/>
      <c r="F61985" s="88"/>
      <c r="G61985" s="88"/>
      <c r="H61985" s="88"/>
      <c r="I61985" s="88"/>
      <c r="J61985" s="88"/>
      <c r="K61985" s="88"/>
    </row>
    <row r="61986" spans="2:11" hidden="1" x14ac:dyDescent="0.2">
      <c r="B61986" s="88"/>
      <c r="C61986" s="88"/>
      <c r="D61986" s="88"/>
      <c r="E61986" s="88"/>
      <c r="F61986" s="88"/>
      <c r="G61986" s="88"/>
      <c r="H61986" s="88"/>
      <c r="I61986" s="88"/>
      <c r="J61986" s="88"/>
      <c r="K61986" s="88"/>
    </row>
    <row r="61987" spans="2:11" hidden="1" x14ac:dyDescent="0.2">
      <c r="B61987" s="88"/>
      <c r="C61987" s="88"/>
      <c r="D61987" s="88"/>
      <c r="E61987" s="88"/>
      <c r="F61987" s="88"/>
      <c r="G61987" s="88"/>
      <c r="H61987" s="88"/>
      <c r="I61987" s="88"/>
      <c r="J61987" s="88"/>
      <c r="K61987" s="88"/>
    </row>
    <row r="61988" spans="2:11" hidden="1" x14ac:dyDescent="0.2">
      <c r="B61988" s="88"/>
      <c r="C61988" s="88"/>
      <c r="D61988" s="88"/>
      <c r="E61988" s="88"/>
      <c r="F61988" s="88"/>
      <c r="G61988" s="88"/>
      <c r="H61988" s="88"/>
      <c r="I61988" s="88"/>
      <c r="J61988" s="88"/>
      <c r="K61988" s="88"/>
    </row>
    <row r="61989" spans="2:11" hidden="1" x14ac:dyDescent="0.2">
      <c r="B61989" s="88"/>
      <c r="C61989" s="88"/>
      <c r="D61989" s="88"/>
      <c r="E61989" s="88"/>
      <c r="F61989" s="88"/>
      <c r="G61989" s="88"/>
      <c r="H61989" s="88"/>
      <c r="I61989" s="88"/>
      <c r="J61989" s="88"/>
      <c r="K61989" s="88"/>
    </row>
    <row r="61990" spans="2:11" hidden="1" x14ac:dyDescent="0.2">
      <c r="B61990" s="88"/>
      <c r="C61990" s="88"/>
      <c r="D61990" s="88"/>
      <c r="E61990" s="88"/>
      <c r="F61990" s="88"/>
      <c r="G61990" s="88"/>
      <c r="H61990" s="88"/>
      <c r="I61990" s="88"/>
      <c r="J61990" s="88"/>
      <c r="K61990" s="88"/>
    </row>
    <row r="61991" spans="2:11" hidden="1" x14ac:dyDescent="0.2">
      <c r="B61991" s="88"/>
      <c r="C61991" s="88"/>
      <c r="D61991" s="88"/>
      <c r="E61991" s="88"/>
      <c r="F61991" s="88"/>
      <c r="G61991" s="88"/>
      <c r="H61991" s="88"/>
      <c r="I61991" s="88"/>
      <c r="J61991" s="88"/>
      <c r="K61991" s="88"/>
    </row>
    <row r="61992" spans="2:11" hidden="1" x14ac:dyDescent="0.2">
      <c r="B61992" s="88"/>
      <c r="C61992" s="88"/>
      <c r="D61992" s="88"/>
      <c r="E61992" s="88"/>
      <c r="F61992" s="88"/>
      <c r="G61992" s="88"/>
      <c r="H61992" s="88"/>
      <c r="I61992" s="88"/>
      <c r="J61992" s="88"/>
      <c r="K61992" s="88"/>
    </row>
    <row r="61993" spans="2:11" hidden="1" x14ac:dyDescent="0.2">
      <c r="B61993" s="88"/>
      <c r="C61993" s="88"/>
      <c r="D61993" s="88"/>
      <c r="E61993" s="88"/>
      <c r="F61993" s="88"/>
      <c r="G61993" s="88"/>
      <c r="H61993" s="88"/>
      <c r="I61993" s="88"/>
      <c r="J61993" s="88"/>
      <c r="K61993" s="88"/>
    </row>
    <row r="61994" spans="2:11" hidden="1" x14ac:dyDescent="0.2">
      <c r="B61994" s="88"/>
      <c r="C61994" s="88"/>
      <c r="D61994" s="88"/>
      <c r="E61994" s="88"/>
      <c r="F61994" s="88"/>
      <c r="G61994" s="88"/>
      <c r="H61994" s="88"/>
      <c r="I61994" s="88"/>
      <c r="J61994" s="88"/>
      <c r="K61994" s="88"/>
    </row>
    <row r="61995" spans="2:11" hidden="1" x14ac:dyDescent="0.2">
      <c r="B61995" s="88"/>
      <c r="C61995" s="88"/>
      <c r="D61995" s="88"/>
      <c r="E61995" s="88"/>
      <c r="F61995" s="88"/>
      <c r="G61995" s="88"/>
      <c r="H61995" s="88"/>
      <c r="I61995" s="88"/>
      <c r="J61995" s="88"/>
      <c r="K61995" s="88"/>
    </row>
    <row r="61996" spans="2:11" hidden="1" x14ac:dyDescent="0.2">
      <c r="B61996" s="88"/>
      <c r="C61996" s="88"/>
      <c r="D61996" s="88"/>
      <c r="E61996" s="88"/>
      <c r="F61996" s="88"/>
      <c r="G61996" s="88"/>
      <c r="H61996" s="88"/>
      <c r="I61996" s="88"/>
      <c r="J61996" s="88"/>
      <c r="K61996" s="88"/>
    </row>
    <row r="61997" spans="2:11" hidden="1" x14ac:dyDescent="0.2">
      <c r="B61997" s="88"/>
      <c r="C61997" s="88"/>
      <c r="D61997" s="88"/>
      <c r="E61997" s="88"/>
      <c r="F61997" s="88"/>
      <c r="G61997" s="88"/>
      <c r="H61997" s="88"/>
      <c r="I61997" s="88"/>
      <c r="J61997" s="88"/>
      <c r="K61997" s="88"/>
    </row>
    <row r="61998" spans="2:11" hidden="1" x14ac:dyDescent="0.2">
      <c r="B61998" s="88"/>
      <c r="C61998" s="88"/>
      <c r="D61998" s="88"/>
      <c r="E61998" s="88"/>
      <c r="F61998" s="88"/>
      <c r="G61998" s="88"/>
      <c r="H61998" s="88"/>
      <c r="I61998" s="88"/>
      <c r="J61998" s="88"/>
      <c r="K61998" s="88"/>
    </row>
    <row r="61999" spans="2:11" hidden="1" x14ac:dyDescent="0.2">
      <c r="B61999" s="88"/>
      <c r="C61999" s="88"/>
      <c r="D61999" s="88"/>
      <c r="E61999" s="88"/>
      <c r="F61999" s="88"/>
      <c r="G61999" s="88"/>
      <c r="H61999" s="88"/>
      <c r="I61999" s="88"/>
      <c r="J61999" s="88"/>
      <c r="K61999" s="88"/>
    </row>
    <row r="62000" spans="2:11" hidden="1" x14ac:dyDescent="0.2">
      <c r="B62000" s="88"/>
      <c r="C62000" s="88"/>
      <c r="D62000" s="88"/>
      <c r="E62000" s="88"/>
      <c r="F62000" s="88"/>
      <c r="G62000" s="88"/>
      <c r="H62000" s="88"/>
      <c r="I62000" s="88"/>
      <c r="J62000" s="88"/>
      <c r="K62000" s="88"/>
    </row>
    <row r="62001" spans="2:11" hidden="1" x14ac:dyDescent="0.2">
      <c r="B62001" s="88"/>
      <c r="C62001" s="88"/>
      <c r="D62001" s="88"/>
      <c r="E62001" s="88"/>
      <c r="F62001" s="88"/>
      <c r="G62001" s="88"/>
      <c r="H62001" s="88"/>
      <c r="I62001" s="88"/>
      <c r="J62001" s="88"/>
      <c r="K62001" s="88"/>
    </row>
    <row r="62002" spans="2:11" hidden="1" x14ac:dyDescent="0.2">
      <c r="B62002" s="88"/>
      <c r="C62002" s="88"/>
      <c r="D62002" s="88"/>
      <c r="E62002" s="88"/>
      <c r="F62002" s="88"/>
      <c r="G62002" s="88"/>
      <c r="H62002" s="88"/>
      <c r="I62002" s="88"/>
      <c r="J62002" s="88"/>
      <c r="K62002" s="88"/>
    </row>
    <row r="62003" spans="2:11" hidden="1" x14ac:dyDescent="0.2">
      <c r="B62003" s="88"/>
      <c r="C62003" s="88"/>
      <c r="D62003" s="88"/>
      <c r="E62003" s="88"/>
      <c r="F62003" s="88"/>
      <c r="G62003" s="88"/>
      <c r="H62003" s="88"/>
      <c r="I62003" s="88"/>
      <c r="J62003" s="88"/>
      <c r="K62003" s="88"/>
    </row>
    <row r="62004" spans="2:11" hidden="1" x14ac:dyDescent="0.2">
      <c r="B62004" s="88"/>
      <c r="C62004" s="88"/>
      <c r="D62004" s="88"/>
      <c r="E62004" s="88"/>
      <c r="F62004" s="88"/>
      <c r="G62004" s="88"/>
      <c r="H62004" s="88"/>
      <c r="I62004" s="88"/>
      <c r="J62004" s="88"/>
      <c r="K62004" s="88"/>
    </row>
    <row r="62005" spans="2:11" hidden="1" x14ac:dyDescent="0.2">
      <c r="B62005" s="88"/>
      <c r="C62005" s="88"/>
      <c r="D62005" s="88"/>
      <c r="E62005" s="88"/>
      <c r="F62005" s="88"/>
      <c r="G62005" s="88"/>
      <c r="H62005" s="88"/>
      <c r="I62005" s="88"/>
      <c r="J62005" s="88"/>
      <c r="K62005" s="88"/>
    </row>
    <row r="62006" spans="2:11" hidden="1" x14ac:dyDescent="0.2">
      <c r="B62006" s="88"/>
      <c r="C62006" s="88"/>
      <c r="D62006" s="88"/>
      <c r="E62006" s="88"/>
      <c r="F62006" s="88"/>
      <c r="G62006" s="88"/>
      <c r="H62006" s="88"/>
      <c r="I62006" s="88"/>
      <c r="J62006" s="88"/>
      <c r="K62006" s="88"/>
    </row>
    <row r="62007" spans="2:11" hidden="1" x14ac:dyDescent="0.2">
      <c r="B62007" s="88"/>
      <c r="C62007" s="88"/>
      <c r="D62007" s="88"/>
      <c r="E62007" s="88"/>
      <c r="F62007" s="88"/>
      <c r="G62007" s="88"/>
      <c r="H62007" s="88"/>
      <c r="I62007" s="88"/>
      <c r="J62007" s="88"/>
      <c r="K62007" s="88"/>
    </row>
    <row r="62008" spans="2:11" hidden="1" x14ac:dyDescent="0.2">
      <c r="B62008" s="88"/>
      <c r="C62008" s="88"/>
      <c r="D62008" s="88"/>
      <c r="E62008" s="88"/>
      <c r="F62008" s="88"/>
      <c r="G62008" s="88"/>
      <c r="H62008" s="88"/>
      <c r="I62008" s="88"/>
      <c r="J62008" s="88"/>
      <c r="K62008" s="88"/>
    </row>
    <row r="62009" spans="2:11" hidden="1" x14ac:dyDescent="0.2">
      <c r="B62009" s="88"/>
      <c r="C62009" s="88"/>
      <c r="D62009" s="88"/>
      <c r="E62009" s="88"/>
      <c r="F62009" s="88"/>
      <c r="G62009" s="88"/>
      <c r="H62009" s="88"/>
      <c r="I62009" s="88"/>
      <c r="J62009" s="88"/>
      <c r="K62009" s="88"/>
    </row>
    <row r="62010" spans="2:11" hidden="1" x14ac:dyDescent="0.2">
      <c r="B62010" s="88"/>
      <c r="C62010" s="88"/>
      <c r="D62010" s="88"/>
      <c r="E62010" s="88"/>
      <c r="F62010" s="88"/>
      <c r="G62010" s="88"/>
      <c r="H62010" s="88"/>
      <c r="I62010" s="88"/>
      <c r="J62010" s="88"/>
      <c r="K62010" s="88"/>
    </row>
    <row r="62011" spans="2:11" hidden="1" x14ac:dyDescent="0.2">
      <c r="B62011" s="88"/>
      <c r="C62011" s="88"/>
      <c r="D62011" s="88"/>
      <c r="E62011" s="88"/>
      <c r="F62011" s="88"/>
      <c r="G62011" s="88"/>
      <c r="H62011" s="88"/>
      <c r="I62011" s="88"/>
      <c r="J62011" s="88"/>
      <c r="K62011" s="88"/>
    </row>
    <row r="62012" spans="2:11" hidden="1" x14ac:dyDescent="0.2">
      <c r="B62012" s="88"/>
      <c r="C62012" s="88"/>
      <c r="D62012" s="88"/>
      <c r="E62012" s="88"/>
      <c r="F62012" s="88"/>
      <c r="G62012" s="88"/>
      <c r="H62012" s="88"/>
      <c r="I62012" s="88"/>
      <c r="J62012" s="88"/>
      <c r="K62012" s="88"/>
    </row>
    <row r="62013" spans="2:11" hidden="1" x14ac:dyDescent="0.2">
      <c r="B62013" s="88"/>
      <c r="C62013" s="88"/>
      <c r="D62013" s="88"/>
      <c r="E62013" s="88"/>
      <c r="F62013" s="88"/>
      <c r="G62013" s="88"/>
      <c r="H62013" s="88"/>
      <c r="I62013" s="88"/>
      <c r="J62013" s="88"/>
      <c r="K62013" s="88"/>
    </row>
    <row r="62014" spans="2:11" hidden="1" x14ac:dyDescent="0.2">
      <c r="B62014" s="88"/>
      <c r="C62014" s="88"/>
      <c r="D62014" s="88"/>
      <c r="E62014" s="88"/>
      <c r="F62014" s="88"/>
      <c r="G62014" s="88"/>
      <c r="H62014" s="88"/>
      <c r="I62014" s="88"/>
      <c r="J62014" s="88"/>
      <c r="K62014" s="88"/>
    </row>
    <row r="62015" spans="2:11" hidden="1" x14ac:dyDescent="0.2">
      <c r="B62015" s="88"/>
      <c r="C62015" s="88"/>
      <c r="D62015" s="88"/>
      <c r="E62015" s="88"/>
      <c r="F62015" s="88"/>
      <c r="G62015" s="88"/>
      <c r="H62015" s="88"/>
      <c r="I62015" s="88"/>
      <c r="J62015" s="88"/>
      <c r="K62015" s="88"/>
    </row>
    <row r="62016" spans="2:11" hidden="1" x14ac:dyDescent="0.2">
      <c r="B62016" s="88"/>
      <c r="C62016" s="88"/>
      <c r="D62016" s="88"/>
      <c r="E62016" s="88"/>
      <c r="F62016" s="88"/>
      <c r="G62016" s="88"/>
      <c r="H62016" s="88"/>
      <c r="I62016" s="88"/>
      <c r="J62016" s="88"/>
      <c r="K62016" s="88"/>
    </row>
    <row r="62017" spans="2:11" hidden="1" x14ac:dyDescent="0.2">
      <c r="B62017" s="88"/>
      <c r="C62017" s="88"/>
      <c r="D62017" s="88"/>
      <c r="E62017" s="88"/>
      <c r="F62017" s="88"/>
      <c r="G62017" s="88"/>
      <c r="H62017" s="88"/>
      <c r="I62017" s="88"/>
      <c r="J62017" s="88"/>
      <c r="K62017" s="88"/>
    </row>
    <row r="62018" spans="2:11" hidden="1" x14ac:dyDescent="0.2">
      <c r="B62018" s="88"/>
      <c r="C62018" s="88"/>
      <c r="D62018" s="88"/>
      <c r="E62018" s="88"/>
      <c r="F62018" s="88"/>
      <c r="G62018" s="88"/>
      <c r="H62018" s="88"/>
      <c r="I62018" s="88"/>
      <c r="J62018" s="88"/>
      <c r="K62018" s="88"/>
    </row>
    <row r="62019" spans="2:11" hidden="1" x14ac:dyDescent="0.2">
      <c r="B62019" s="88"/>
      <c r="C62019" s="88"/>
      <c r="D62019" s="88"/>
      <c r="E62019" s="88"/>
      <c r="F62019" s="88"/>
      <c r="G62019" s="88"/>
      <c r="H62019" s="88"/>
      <c r="I62019" s="88"/>
      <c r="J62019" s="88"/>
      <c r="K62019" s="88"/>
    </row>
    <row r="62020" spans="2:11" hidden="1" x14ac:dyDescent="0.2">
      <c r="B62020" s="88"/>
      <c r="C62020" s="88"/>
      <c r="D62020" s="88"/>
      <c r="E62020" s="88"/>
      <c r="F62020" s="88"/>
      <c r="G62020" s="88"/>
      <c r="H62020" s="88"/>
      <c r="I62020" s="88"/>
      <c r="J62020" s="88"/>
      <c r="K62020" s="88"/>
    </row>
    <row r="62021" spans="2:11" hidden="1" x14ac:dyDescent="0.2">
      <c r="B62021" s="88"/>
      <c r="C62021" s="88"/>
      <c r="D62021" s="88"/>
      <c r="E62021" s="88"/>
      <c r="F62021" s="88"/>
      <c r="G62021" s="88"/>
      <c r="H62021" s="88"/>
      <c r="I62021" s="88"/>
      <c r="J62021" s="88"/>
      <c r="K62021" s="88"/>
    </row>
    <row r="62022" spans="2:11" hidden="1" x14ac:dyDescent="0.2">
      <c r="B62022" s="88"/>
      <c r="C62022" s="88"/>
      <c r="D62022" s="88"/>
      <c r="E62022" s="88"/>
      <c r="F62022" s="88"/>
      <c r="G62022" s="88"/>
      <c r="H62022" s="88"/>
      <c r="I62022" s="88"/>
      <c r="J62022" s="88"/>
      <c r="K62022" s="88"/>
    </row>
    <row r="62023" spans="2:11" hidden="1" x14ac:dyDescent="0.2">
      <c r="B62023" s="88"/>
      <c r="C62023" s="88"/>
      <c r="D62023" s="88"/>
      <c r="E62023" s="88"/>
      <c r="F62023" s="88"/>
      <c r="G62023" s="88"/>
      <c r="H62023" s="88"/>
      <c r="I62023" s="88"/>
      <c r="J62023" s="88"/>
      <c r="K62023" s="88"/>
    </row>
    <row r="62024" spans="2:11" hidden="1" x14ac:dyDescent="0.2">
      <c r="B62024" s="88"/>
      <c r="C62024" s="88"/>
      <c r="D62024" s="88"/>
      <c r="E62024" s="88"/>
      <c r="F62024" s="88"/>
      <c r="G62024" s="88"/>
      <c r="H62024" s="88"/>
      <c r="I62024" s="88"/>
      <c r="J62024" s="88"/>
      <c r="K62024" s="88"/>
    </row>
    <row r="62025" spans="2:11" hidden="1" x14ac:dyDescent="0.2">
      <c r="B62025" s="88"/>
      <c r="C62025" s="88"/>
      <c r="D62025" s="88"/>
      <c r="E62025" s="88"/>
      <c r="F62025" s="88"/>
      <c r="G62025" s="88"/>
      <c r="H62025" s="88"/>
      <c r="I62025" s="88"/>
      <c r="J62025" s="88"/>
      <c r="K62025" s="88"/>
    </row>
    <row r="62026" spans="2:11" hidden="1" x14ac:dyDescent="0.2">
      <c r="B62026" s="88"/>
      <c r="C62026" s="88"/>
      <c r="D62026" s="88"/>
      <c r="E62026" s="88"/>
      <c r="F62026" s="88"/>
      <c r="G62026" s="88"/>
      <c r="H62026" s="88"/>
      <c r="I62026" s="88"/>
      <c r="J62026" s="88"/>
      <c r="K62026" s="88"/>
    </row>
    <row r="62027" spans="2:11" hidden="1" x14ac:dyDescent="0.2">
      <c r="B62027" s="88"/>
      <c r="C62027" s="88"/>
      <c r="D62027" s="88"/>
      <c r="E62027" s="88"/>
      <c r="F62027" s="88"/>
      <c r="G62027" s="88"/>
      <c r="H62027" s="88"/>
      <c r="I62027" s="88"/>
      <c r="J62027" s="88"/>
      <c r="K62027" s="88"/>
    </row>
    <row r="62028" spans="2:11" hidden="1" x14ac:dyDescent="0.2">
      <c r="B62028" s="88"/>
      <c r="C62028" s="88"/>
      <c r="D62028" s="88"/>
      <c r="E62028" s="88"/>
      <c r="F62028" s="88"/>
      <c r="G62028" s="88"/>
      <c r="H62028" s="88"/>
      <c r="I62028" s="88"/>
      <c r="J62028" s="88"/>
      <c r="K62028" s="88"/>
    </row>
    <row r="62029" spans="2:11" hidden="1" x14ac:dyDescent="0.2">
      <c r="B62029" s="88"/>
      <c r="C62029" s="88"/>
      <c r="D62029" s="88"/>
      <c r="E62029" s="88"/>
      <c r="F62029" s="88"/>
      <c r="G62029" s="88"/>
      <c r="H62029" s="88"/>
      <c r="I62029" s="88"/>
      <c r="J62029" s="88"/>
      <c r="K62029" s="88"/>
    </row>
    <row r="62030" spans="2:11" hidden="1" x14ac:dyDescent="0.2">
      <c r="B62030" s="88"/>
      <c r="C62030" s="88"/>
      <c r="D62030" s="88"/>
      <c r="E62030" s="88"/>
      <c r="F62030" s="88"/>
      <c r="G62030" s="88"/>
      <c r="H62030" s="88"/>
      <c r="I62030" s="88"/>
      <c r="J62030" s="88"/>
      <c r="K62030" s="88"/>
    </row>
    <row r="62031" spans="2:11" hidden="1" x14ac:dyDescent="0.2">
      <c r="B62031" s="88"/>
      <c r="C62031" s="88"/>
      <c r="D62031" s="88"/>
      <c r="E62031" s="88"/>
      <c r="F62031" s="88"/>
      <c r="G62031" s="88"/>
      <c r="H62031" s="88"/>
      <c r="I62031" s="88"/>
      <c r="J62031" s="88"/>
      <c r="K62031" s="88"/>
    </row>
    <row r="62032" spans="2:11" hidden="1" x14ac:dyDescent="0.2">
      <c r="B62032" s="88"/>
      <c r="C62032" s="88"/>
      <c r="D62032" s="88"/>
      <c r="E62032" s="88"/>
      <c r="F62032" s="88"/>
      <c r="G62032" s="88"/>
      <c r="H62032" s="88"/>
      <c r="I62032" s="88"/>
      <c r="J62032" s="88"/>
      <c r="K62032" s="88"/>
    </row>
    <row r="62033" spans="2:11" hidden="1" x14ac:dyDescent="0.2">
      <c r="B62033" s="88"/>
      <c r="C62033" s="88"/>
      <c r="D62033" s="88"/>
      <c r="E62033" s="88"/>
      <c r="F62033" s="88"/>
      <c r="G62033" s="88"/>
      <c r="H62033" s="88"/>
      <c r="I62033" s="88"/>
      <c r="J62033" s="88"/>
      <c r="K62033" s="88"/>
    </row>
    <row r="62034" spans="2:11" hidden="1" x14ac:dyDescent="0.2">
      <c r="B62034" s="88"/>
      <c r="C62034" s="88"/>
      <c r="D62034" s="88"/>
      <c r="E62034" s="88"/>
      <c r="F62034" s="88"/>
      <c r="G62034" s="88"/>
      <c r="H62034" s="88"/>
      <c r="I62034" s="88"/>
      <c r="J62034" s="88"/>
      <c r="K62034" s="88"/>
    </row>
    <row r="62035" spans="2:11" hidden="1" x14ac:dyDescent="0.2">
      <c r="B62035" s="88"/>
      <c r="C62035" s="88"/>
      <c r="D62035" s="88"/>
      <c r="E62035" s="88"/>
      <c r="F62035" s="88"/>
      <c r="G62035" s="88"/>
      <c r="H62035" s="88"/>
      <c r="I62035" s="88"/>
      <c r="J62035" s="88"/>
      <c r="K62035" s="88"/>
    </row>
    <row r="62036" spans="2:11" hidden="1" x14ac:dyDescent="0.2">
      <c r="B62036" s="88"/>
      <c r="C62036" s="88"/>
      <c r="D62036" s="88"/>
      <c r="E62036" s="88"/>
      <c r="F62036" s="88"/>
      <c r="G62036" s="88"/>
      <c r="H62036" s="88"/>
      <c r="I62036" s="88"/>
      <c r="J62036" s="88"/>
      <c r="K62036" s="88"/>
    </row>
    <row r="62037" spans="2:11" hidden="1" x14ac:dyDescent="0.2">
      <c r="B62037" s="88"/>
      <c r="C62037" s="88"/>
      <c r="D62037" s="88"/>
      <c r="E62037" s="88"/>
      <c r="F62037" s="88"/>
      <c r="G62037" s="88"/>
      <c r="H62037" s="88"/>
      <c r="I62037" s="88"/>
      <c r="J62037" s="88"/>
      <c r="K62037" s="88"/>
    </row>
    <row r="62038" spans="2:11" hidden="1" x14ac:dyDescent="0.2">
      <c r="B62038" s="88"/>
      <c r="C62038" s="88"/>
      <c r="D62038" s="88"/>
      <c r="E62038" s="88"/>
      <c r="F62038" s="88"/>
      <c r="G62038" s="88"/>
      <c r="H62038" s="88"/>
      <c r="I62038" s="88"/>
      <c r="J62038" s="88"/>
      <c r="K62038" s="88"/>
    </row>
    <row r="62039" spans="2:11" hidden="1" x14ac:dyDescent="0.2">
      <c r="B62039" s="88"/>
      <c r="C62039" s="88"/>
      <c r="D62039" s="88"/>
      <c r="E62039" s="88"/>
      <c r="F62039" s="88"/>
      <c r="G62039" s="88"/>
      <c r="H62039" s="88"/>
      <c r="I62039" s="88"/>
      <c r="J62039" s="88"/>
      <c r="K62039" s="88"/>
    </row>
    <row r="62040" spans="2:11" hidden="1" x14ac:dyDescent="0.2">
      <c r="B62040" s="88"/>
      <c r="C62040" s="88"/>
      <c r="D62040" s="88"/>
      <c r="E62040" s="88"/>
      <c r="F62040" s="88"/>
      <c r="G62040" s="88"/>
      <c r="H62040" s="88"/>
      <c r="I62040" s="88"/>
      <c r="J62040" s="88"/>
      <c r="K62040" s="88"/>
    </row>
    <row r="62041" spans="2:11" hidden="1" x14ac:dyDescent="0.2">
      <c r="B62041" s="88"/>
      <c r="C62041" s="88"/>
      <c r="D62041" s="88"/>
      <c r="E62041" s="88"/>
      <c r="F62041" s="88"/>
      <c r="G62041" s="88"/>
      <c r="H62041" s="88"/>
      <c r="I62041" s="88"/>
      <c r="J62041" s="88"/>
      <c r="K62041" s="88"/>
    </row>
    <row r="62042" spans="2:11" hidden="1" x14ac:dyDescent="0.2">
      <c r="B62042" s="88"/>
      <c r="C62042" s="88"/>
      <c r="D62042" s="88"/>
      <c r="E62042" s="88"/>
      <c r="F62042" s="88"/>
      <c r="G62042" s="88"/>
      <c r="H62042" s="88"/>
      <c r="I62042" s="88"/>
      <c r="J62042" s="88"/>
      <c r="K62042" s="88"/>
    </row>
    <row r="62043" spans="2:11" hidden="1" x14ac:dyDescent="0.2">
      <c r="B62043" s="88"/>
      <c r="C62043" s="88"/>
      <c r="D62043" s="88"/>
      <c r="E62043" s="88"/>
      <c r="F62043" s="88"/>
      <c r="G62043" s="88"/>
      <c r="H62043" s="88"/>
      <c r="I62043" s="88"/>
      <c r="J62043" s="88"/>
      <c r="K62043" s="88"/>
    </row>
    <row r="62044" spans="2:11" hidden="1" x14ac:dyDescent="0.2">
      <c r="B62044" s="88"/>
      <c r="C62044" s="88"/>
      <c r="D62044" s="88"/>
      <c r="E62044" s="88"/>
      <c r="F62044" s="88"/>
      <c r="G62044" s="88"/>
      <c r="H62044" s="88"/>
      <c r="I62044" s="88"/>
      <c r="J62044" s="88"/>
      <c r="K62044" s="88"/>
    </row>
    <row r="62045" spans="2:11" hidden="1" x14ac:dyDescent="0.2">
      <c r="B62045" s="88"/>
      <c r="C62045" s="88"/>
      <c r="D62045" s="88"/>
      <c r="E62045" s="88"/>
      <c r="F62045" s="88"/>
      <c r="G62045" s="88"/>
      <c r="H62045" s="88"/>
      <c r="I62045" s="88"/>
      <c r="J62045" s="88"/>
      <c r="K62045" s="88"/>
    </row>
    <row r="62046" spans="2:11" hidden="1" x14ac:dyDescent="0.2">
      <c r="B62046" s="88"/>
      <c r="C62046" s="88"/>
      <c r="D62046" s="88"/>
      <c r="E62046" s="88"/>
      <c r="F62046" s="88"/>
      <c r="G62046" s="88"/>
      <c r="H62046" s="88"/>
      <c r="I62046" s="88"/>
      <c r="J62046" s="88"/>
      <c r="K62046" s="88"/>
    </row>
    <row r="62047" spans="2:11" hidden="1" x14ac:dyDescent="0.2">
      <c r="B62047" s="88"/>
      <c r="C62047" s="88"/>
      <c r="D62047" s="88"/>
      <c r="E62047" s="88"/>
      <c r="F62047" s="88"/>
      <c r="G62047" s="88"/>
      <c r="H62047" s="88"/>
      <c r="I62047" s="88"/>
      <c r="J62047" s="88"/>
      <c r="K62047" s="88"/>
    </row>
    <row r="62048" spans="2:11" hidden="1" x14ac:dyDescent="0.2">
      <c r="B62048" s="88"/>
      <c r="C62048" s="88"/>
      <c r="D62048" s="88"/>
      <c r="E62048" s="88"/>
      <c r="F62048" s="88"/>
      <c r="G62048" s="88"/>
      <c r="H62048" s="88"/>
      <c r="I62048" s="88"/>
      <c r="J62048" s="88"/>
      <c r="K62048" s="88"/>
    </row>
    <row r="62049" spans="2:11" hidden="1" x14ac:dyDescent="0.2">
      <c r="B62049" s="88"/>
      <c r="C62049" s="88"/>
      <c r="D62049" s="88"/>
      <c r="E62049" s="88"/>
      <c r="F62049" s="88"/>
      <c r="G62049" s="88"/>
      <c r="H62049" s="88"/>
      <c r="I62049" s="88"/>
      <c r="J62049" s="88"/>
      <c r="K62049" s="88"/>
    </row>
    <row r="62050" spans="2:11" hidden="1" x14ac:dyDescent="0.2">
      <c r="B62050" s="88"/>
      <c r="C62050" s="88"/>
      <c r="D62050" s="88"/>
      <c r="E62050" s="88"/>
      <c r="F62050" s="88"/>
      <c r="G62050" s="88"/>
      <c r="H62050" s="88"/>
      <c r="I62050" s="88"/>
      <c r="J62050" s="88"/>
      <c r="K62050" s="88"/>
    </row>
    <row r="62051" spans="2:11" hidden="1" x14ac:dyDescent="0.2">
      <c r="B62051" s="88"/>
      <c r="C62051" s="88"/>
      <c r="D62051" s="88"/>
      <c r="E62051" s="88"/>
      <c r="F62051" s="88"/>
      <c r="G62051" s="88"/>
      <c r="H62051" s="88"/>
      <c r="I62051" s="88"/>
      <c r="J62051" s="88"/>
      <c r="K62051" s="88"/>
    </row>
    <row r="62052" spans="2:11" hidden="1" x14ac:dyDescent="0.2">
      <c r="B62052" s="88"/>
      <c r="C62052" s="88"/>
      <c r="D62052" s="88"/>
      <c r="E62052" s="88"/>
      <c r="F62052" s="88"/>
      <c r="G62052" s="88"/>
      <c r="H62052" s="88"/>
      <c r="I62052" s="88"/>
      <c r="J62052" s="88"/>
      <c r="K62052" s="88"/>
    </row>
    <row r="62053" spans="2:11" hidden="1" x14ac:dyDescent="0.2">
      <c r="B62053" s="88"/>
      <c r="C62053" s="88"/>
      <c r="D62053" s="88"/>
      <c r="E62053" s="88"/>
      <c r="F62053" s="88"/>
      <c r="G62053" s="88"/>
      <c r="H62053" s="88"/>
      <c r="I62053" s="88"/>
      <c r="J62053" s="88"/>
      <c r="K62053" s="88"/>
    </row>
    <row r="62054" spans="2:11" hidden="1" x14ac:dyDescent="0.2">
      <c r="B62054" s="88"/>
      <c r="C62054" s="88"/>
      <c r="D62054" s="88"/>
      <c r="E62054" s="88"/>
      <c r="F62054" s="88"/>
      <c r="G62054" s="88"/>
      <c r="H62054" s="88"/>
      <c r="I62054" s="88"/>
      <c r="J62054" s="88"/>
      <c r="K62054" s="88"/>
    </row>
    <row r="62055" spans="2:11" hidden="1" x14ac:dyDescent="0.2">
      <c r="B62055" s="88"/>
      <c r="C62055" s="88"/>
      <c r="D62055" s="88"/>
      <c r="E62055" s="88"/>
      <c r="F62055" s="88"/>
      <c r="G62055" s="88"/>
      <c r="H62055" s="88"/>
      <c r="I62055" s="88"/>
      <c r="J62055" s="88"/>
      <c r="K62055" s="88"/>
    </row>
    <row r="62056" spans="2:11" hidden="1" x14ac:dyDescent="0.2">
      <c r="B62056" s="88"/>
      <c r="C62056" s="88"/>
      <c r="D62056" s="88"/>
      <c r="E62056" s="88"/>
      <c r="F62056" s="88"/>
      <c r="G62056" s="88"/>
      <c r="H62056" s="88"/>
      <c r="I62056" s="88"/>
      <c r="J62056" s="88"/>
      <c r="K62056" s="88"/>
    </row>
    <row r="62057" spans="2:11" hidden="1" x14ac:dyDescent="0.2">
      <c r="B62057" s="88"/>
      <c r="C62057" s="88"/>
      <c r="D62057" s="88"/>
      <c r="E62057" s="88"/>
      <c r="F62057" s="88"/>
      <c r="G62057" s="88"/>
      <c r="H62057" s="88"/>
      <c r="I62057" s="88"/>
      <c r="J62057" s="88"/>
      <c r="K62057" s="88"/>
    </row>
    <row r="62058" spans="2:11" hidden="1" x14ac:dyDescent="0.2">
      <c r="B62058" s="88"/>
      <c r="C62058" s="88"/>
      <c r="D62058" s="88"/>
      <c r="E62058" s="88"/>
      <c r="F62058" s="88"/>
      <c r="G62058" s="88"/>
      <c r="H62058" s="88"/>
      <c r="I62058" s="88"/>
      <c r="J62058" s="88"/>
      <c r="K62058" s="88"/>
    </row>
    <row r="62059" spans="2:11" hidden="1" x14ac:dyDescent="0.2">
      <c r="B62059" s="88"/>
      <c r="C62059" s="88"/>
      <c r="D62059" s="88"/>
      <c r="E62059" s="88"/>
      <c r="F62059" s="88"/>
      <c r="G62059" s="88"/>
      <c r="H62059" s="88"/>
      <c r="I62059" s="88"/>
      <c r="J62059" s="88"/>
      <c r="K62059" s="88"/>
    </row>
    <row r="62060" spans="2:11" hidden="1" x14ac:dyDescent="0.2">
      <c r="B62060" s="88"/>
      <c r="C62060" s="88"/>
      <c r="D62060" s="88"/>
      <c r="E62060" s="88"/>
      <c r="F62060" s="88"/>
      <c r="G62060" s="88"/>
      <c r="H62060" s="88"/>
      <c r="I62060" s="88"/>
      <c r="J62060" s="88"/>
      <c r="K62060" s="88"/>
    </row>
    <row r="62061" spans="2:11" hidden="1" x14ac:dyDescent="0.2">
      <c r="B62061" s="88"/>
      <c r="C62061" s="88"/>
      <c r="D62061" s="88"/>
      <c r="E62061" s="88"/>
      <c r="F62061" s="88"/>
      <c r="G62061" s="88"/>
      <c r="H62061" s="88"/>
      <c r="I62061" s="88"/>
      <c r="J62061" s="88"/>
      <c r="K62061" s="88"/>
    </row>
    <row r="62062" spans="2:11" hidden="1" x14ac:dyDescent="0.2">
      <c r="B62062" s="88"/>
      <c r="C62062" s="88"/>
      <c r="D62062" s="88"/>
      <c r="E62062" s="88"/>
      <c r="F62062" s="88"/>
      <c r="G62062" s="88"/>
      <c r="H62062" s="88"/>
      <c r="I62062" s="88"/>
      <c r="J62062" s="88"/>
      <c r="K62062" s="88"/>
    </row>
    <row r="62063" spans="2:11" hidden="1" x14ac:dyDescent="0.2">
      <c r="B62063" s="88"/>
      <c r="C62063" s="88"/>
      <c r="D62063" s="88"/>
      <c r="E62063" s="88"/>
      <c r="F62063" s="88"/>
      <c r="G62063" s="88"/>
      <c r="H62063" s="88"/>
      <c r="I62063" s="88"/>
      <c r="J62063" s="88"/>
      <c r="K62063" s="88"/>
    </row>
    <row r="62064" spans="2:11" hidden="1" x14ac:dyDescent="0.2">
      <c r="B62064" s="88"/>
      <c r="C62064" s="88"/>
      <c r="D62064" s="88"/>
      <c r="E62064" s="88"/>
      <c r="F62064" s="88"/>
      <c r="G62064" s="88"/>
      <c r="H62064" s="88"/>
      <c r="I62064" s="88"/>
      <c r="J62064" s="88"/>
      <c r="K62064" s="88"/>
    </row>
    <row r="62065" spans="2:11" hidden="1" x14ac:dyDescent="0.2">
      <c r="B62065" s="88"/>
      <c r="C62065" s="88"/>
      <c r="D62065" s="88"/>
      <c r="E62065" s="88"/>
      <c r="F62065" s="88"/>
      <c r="G62065" s="88"/>
      <c r="H62065" s="88"/>
      <c r="I62065" s="88"/>
      <c r="J62065" s="88"/>
      <c r="K62065" s="88"/>
    </row>
    <row r="62066" spans="2:11" hidden="1" x14ac:dyDescent="0.2">
      <c r="B62066" s="88"/>
      <c r="C62066" s="88"/>
      <c r="D62066" s="88"/>
      <c r="E62066" s="88"/>
      <c r="F62066" s="88"/>
      <c r="G62066" s="88"/>
      <c r="H62066" s="88"/>
      <c r="I62066" s="88"/>
      <c r="J62066" s="88"/>
      <c r="K62066" s="88"/>
    </row>
    <row r="62067" spans="2:11" hidden="1" x14ac:dyDescent="0.2">
      <c r="B62067" s="88"/>
      <c r="C62067" s="88"/>
      <c r="D62067" s="88"/>
      <c r="E62067" s="88"/>
      <c r="F62067" s="88"/>
      <c r="G62067" s="88"/>
      <c r="H62067" s="88"/>
      <c r="I62067" s="88"/>
      <c r="J62067" s="88"/>
      <c r="K62067" s="88"/>
    </row>
    <row r="62068" spans="2:11" hidden="1" x14ac:dyDescent="0.2">
      <c r="B62068" s="88"/>
      <c r="C62068" s="88"/>
      <c r="D62068" s="88"/>
      <c r="E62068" s="88"/>
      <c r="F62068" s="88"/>
      <c r="G62068" s="88"/>
      <c r="H62068" s="88"/>
      <c r="I62068" s="88"/>
      <c r="J62068" s="88"/>
      <c r="K62068" s="88"/>
    </row>
    <row r="62069" spans="2:11" hidden="1" x14ac:dyDescent="0.2">
      <c r="B62069" s="88"/>
      <c r="C62069" s="88"/>
      <c r="D62069" s="88"/>
      <c r="E62069" s="88"/>
      <c r="F62069" s="88"/>
      <c r="G62069" s="88"/>
      <c r="H62069" s="88"/>
      <c r="I62069" s="88"/>
      <c r="J62069" s="88"/>
      <c r="K62069" s="88"/>
    </row>
    <row r="62070" spans="2:11" hidden="1" x14ac:dyDescent="0.2">
      <c r="B62070" s="88"/>
      <c r="C62070" s="88"/>
      <c r="D62070" s="88"/>
      <c r="E62070" s="88"/>
      <c r="F62070" s="88"/>
      <c r="G62070" s="88"/>
      <c r="H62070" s="88"/>
      <c r="I62070" s="88"/>
      <c r="J62070" s="88"/>
      <c r="K62070" s="88"/>
    </row>
    <row r="62071" spans="2:11" hidden="1" x14ac:dyDescent="0.2">
      <c r="B62071" s="88"/>
      <c r="C62071" s="88"/>
      <c r="D62071" s="88"/>
      <c r="E62071" s="88"/>
      <c r="F62071" s="88"/>
      <c r="G62071" s="88"/>
      <c r="H62071" s="88"/>
      <c r="I62071" s="88"/>
      <c r="J62071" s="88"/>
      <c r="K62071" s="88"/>
    </row>
    <row r="62072" spans="2:11" hidden="1" x14ac:dyDescent="0.2">
      <c r="B62072" s="88"/>
      <c r="C62072" s="88"/>
      <c r="D62072" s="88"/>
      <c r="E62072" s="88"/>
      <c r="F62072" s="88"/>
      <c r="G62072" s="88"/>
      <c r="H62072" s="88"/>
      <c r="I62072" s="88"/>
      <c r="J62072" s="88"/>
      <c r="K62072" s="88"/>
    </row>
    <row r="62073" spans="2:11" hidden="1" x14ac:dyDescent="0.2">
      <c r="B62073" s="88"/>
      <c r="C62073" s="88"/>
      <c r="D62073" s="88"/>
      <c r="E62073" s="88"/>
      <c r="F62073" s="88"/>
      <c r="G62073" s="88"/>
      <c r="H62073" s="88"/>
      <c r="I62073" s="88"/>
      <c r="J62073" s="88"/>
      <c r="K62073" s="88"/>
    </row>
    <row r="62074" spans="2:11" hidden="1" x14ac:dyDescent="0.2">
      <c r="B62074" s="88"/>
      <c r="C62074" s="88"/>
      <c r="D62074" s="88"/>
      <c r="E62074" s="88"/>
      <c r="F62074" s="88"/>
      <c r="G62074" s="88"/>
      <c r="H62074" s="88"/>
      <c r="I62074" s="88"/>
      <c r="J62074" s="88"/>
      <c r="K62074" s="88"/>
    </row>
    <row r="62075" spans="2:11" hidden="1" x14ac:dyDescent="0.2">
      <c r="B62075" s="88"/>
      <c r="C62075" s="88"/>
      <c r="D62075" s="88"/>
      <c r="E62075" s="88"/>
      <c r="F62075" s="88"/>
      <c r="G62075" s="88"/>
      <c r="H62075" s="88"/>
      <c r="I62075" s="88"/>
      <c r="J62075" s="88"/>
      <c r="K62075" s="88"/>
    </row>
    <row r="62076" spans="2:11" hidden="1" x14ac:dyDescent="0.2">
      <c r="B62076" s="88"/>
      <c r="C62076" s="88"/>
      <c r="D62076" s="88"/>
      <c r="E62076" s="88"/>
      <c r="F62076" s="88"/>
      <c r="G62076" s="88"/>
      <c r="H62076" s="88"/>
      <c r="I62076" s="88"/>
      <c r="J62076" s="88"/>
      <c r="K62076" s="88"/>
    </row>
    <row r="62077" spans="2:11" hidden="1" x14ac:dyDescent="0.2">
      <c r="B62077" s="88"/>
      <c r="C62077" s="88"/>
      <c r="D62077" s="88"/>
      <c r="E62077" s="88"/>
      <c r="F62077" s="88"/>
      <c r="G62077" s="88"/>
      <c r="H62077" s="88"/>
      <c r="I62077" s="88"/>
      <c r="J62077" s="88"/>
      <c r="K62077" s="88"/>
    </row>
    <row r="62078" spans="2:11" hidden="1" x14ac:dyDescent="0.2">
      <c r="B62078" s="88"/>
      <c r="C62078" s="88"/>
      <c r="D62078" s="88"/>
      <c r="E62078" s="88"/>
      <c r="F62078" s="88"/>
      <c r="G62078" s="88"/>
      <c r="H62078" s="88"/>
      <c r="I62078" s="88"/>
      <c r="J62078" s="88"/>
      <c r="K62078" s="88"/>
    </row>
    <row r="62079" spans="2:11" hidden="1" x14ac:dyDescent="0.2">
      <c r="B62079" s="88"/>
      <c r="C62079" s="88"/>
      <c r="D62079" s="88"/>
      <c r="E62079" s="88"/>
      <c r="F62079" s="88"/>
      <c r="G62079" s="88"/>
      <c r="H62079" s="88"/>
      <c r="I62079" s="88"/>
      <c r="J62079" s="88"/>
      <c r="K62079" s="88"/>
    </row>
    <row r="62080" spans="2:11" hidden="1" x14ac:dyDescent="0.2">
      <c r="B62080" s="88"/>
      <c r="C62080" s="88"/>
      <c r="D62080" s="88"/>
      <c r="E62080" s="88"/>
      <c r="F62080" s="88"/>
      <c r="G62080" s="88"/>
      <c r="H62080" s="88"/>
      <c r="I62080" s="88"/>
      <c r="J62080" s="88"/>
      <c r="K62080" s="88"/>
    </row>
    <row r="62081" spans="2:11" hidden="1" x14ac:dyDescent="0.2">
      <c r="B62081" s="88"/>
      <c r="C62081" s="88"/>
      <c r="D62081" s="88"/>
      <c r="E62081" s="88"/>
      <c r="F62081" s="88"/>
      <c r="G62081" s="88"/>
      <c r="H62081" s="88"/>
      <c r="I62081" s="88"/>
      <c r="J62081" s="88"/>
      <c r="K62081" s="88"/>
    </row>
    <row r="62082" spans="2:11" hidden="1" x14ac:dyDescent="0.2">
      <c r="B62082" s="88"/>
      <c r="C62082" s="88"/>
      <c r="D62082" s="88"/>
      <c r="E62082" s="88"/>
      <c r="F62082" s="88"/>
      <c r="G62082" s="88"/>
      <c r="H62082" s="88"/>
      <c r="I62082" s="88"/>
      <c r="J62082" s="88"/>
      <c r="K62082" s="88"/>
    </row>
    <row r="62083" spans="2:11" hidden="1" x14ac:dyDescent="0.2">
      <c r="B62083" s="88"/>
      <c r="C62083" s="88"/>
      <c r="D62083" s="88"/>
      <c r="E62083" s="88"/>
      <c r="F62083" s="88"/>
      <c r="G62083" s="88"/>
      <c r="H62083" s="88"/>
      <c r="I62083" s="88"/>
      <c r="J62083" s="88"/>
      <c r="K62083" s="88"/>
    </row>
    <row r="62084" spans="2:11" hidden="1" x14ac:dyDescent="0.2">
      <c r="B62084" s="88"/>
      <c r="C62084" s="88"/>
      <c r="D62084" s="88"/>
      <c r="E62084" s="88"/>
      <c r="F62084" s="88"/>
      <c r="G62084" s="88"/>
      <c r="H62084" s="88"/>
      <c r="I62084" s="88"/>
      <c r="J62084" s="88"/>
      <c r="K62084" s="88"/>
    </row>
    <row r="62085" spans="2:11" hidden="1" x14ac:dyDescent="0.2">
      <c r="B62085" s="88"/>
      <c r="C62085" s="88"/>
      <c r="D62085" s="88"/>
      <c r="E62085" s="88"/>
      <c r="F62085" s="88"/>
      <c r="G62085" s="88"/>
      <c r="H62085" s="88"/>
      <c r="I62085" s="88"/>
      <c r="J62085" s="88"/>
      <c r="K62085" s="88"/>
    </row>
    <row r="62086" spans="2:11" hidden="1" x14ac:dyDescent="0.2">
      <c r="B62086" s="88"/>
      <c r="C62086" s="88"/>
      <c r="D62086" s="88"/>
      <c r="E62086" s="88"/>
      <c r="F62086" s="88"/>
      <c r="G62086" s="88"/>
      <c r="H62086" s="88"/>
      <c r="I62086" s="88"/>
      <c r="J62086" s="88"/>
      <c r="K62086" s="88"/>
    </row>
    <row r="62087" spans="2:11" hidden="1" x14ac:dyDescent="0.2">
      <c r="B62087" s="88"/>
      <c r="C62087" s="88"/>
      <c r="D62087" s="88"/>
      <c r="E62087" s="88"/>
      <c r="F62087" s="88"/>
      <c r="G62087" s="88"/>
      <c r="H62087" s="88"/>
      <c r="I62087" s="88"/>
      <c r="J62087" s="88"/>
      <c r="K62087" s="88"/>
    </row>
    <row r="62088" spans="2:11" hidden="1" x14ac:dyDescent="0.2">
      <c r="B62088" s="88"/>
      <c r="C62088" s="88"/>
      <c r="D62088" s="88"/>
      <c r="E62088" s="88"/>
      <c r="F62088" s="88"/>
      <c r="G62088" s="88"/>
      <c r="H62088" s="88"/>
      <c r="I62088" s="88"/>
      <c r="J62088" s="88"/>
      <c r="K62088" s="88"/>
    </row>
    <row r="62089" spans="2:11" hidden="1" x14ac:dyDescent="0.2">
      <c r="B62089" s="88"/>
      <c r="C62089" s="88"/>
      <c r="D62089" s="88"/>
      <c r="E62089" s="88"/>
      <c r="F62089" s="88"/>
      <c r="G62089" s="88"/>
      <c r="H62089" s="88"/>
      <c r="I62089" s="88"/>
      <c r="J62089" s="88"/>
      <c r="K62089" s="88"/>
    </row>
    <row r="62090" spans="2:11" hidden="1" x14ac:dyDescent="0.2">
      <c r="B62090" s="88"/>
      <c r="C62090" s="88"/>
      <c r="D62090" s="88"/>
      <c r="E62090" s="88"/>
      <c r="F62090" s="88"/>
      <c r="G62090" s="88"/>
      <c r="H62090" s="88"/>
      <c r="I62090" s="88"/>
      <c r="J62090" s="88"/>
      <c r="K62090" s="88"/>
    </row>
    <row r="62091" spans="2:11" hidden="1" x14ac:dyDescent="0.2">
      <c r="B62091" s="88"/>
      <c r="C62091" s="88"/>
      <c r="D62091" s="88"/>
      <c r="E62091" s="88"/>
      <c r="F62091" s="88"/>
      <c r="G62091" s="88"/>
      <c r="H62091" s="88"/>
      <c r="I62091" s="88"/>
      <c r="J62091" s="88"/>
      <c r="K62091" s="88"/>
    </row>
    <row r="62092" spans="2:11" hidden="1" x14ac:dyDescent="0.2">
      <c r="B62092" s="88"/>
      <c r="C62092" s="88"/>
      <c r="D62092" s="88"/>
      <c r="E62092" s="88"/>
      <c r="F62092" s="88"/>
      <c r="G62092" s="88"/>
      <c r="H62092" s="88"/>
      <c r="I62092" s="88"/>
      <c r="J62092" s="88"/>
      <c r="K62092" s="88"/>
    </row>
    <row r="62093" spans="2:11" hidden="1" x14ac:dyDescent="0.2">
      <c r="B62093" s="88"/>
      <c r="C62093" s="88"/>
      <c r="D62093" s="88"/>
      <c r="E62093" s="88"/>
      <c r="F62093" s="88"/>
      <c r="G62093" s="88"/>
      <c r="H62093" s="88"/>
      <c r="I62093" s="88"/>
      <c r="J62093" s="88"/>
      <c r="K62093" s="88"/>
    </row>
    <row r="62094" spans="2:11" hidden="1" x14ac:dyDescent="0.2">
      <c r="B62094" s="88"/>
      <c r="C62094" s="88"/>
      <c r="D62094" s="88"/>
      <c r="E62094" s="88"/>
      <c r="F62094" s="88"/>
      <c r="G62094" s="88"/>
      <c r="H62094" s="88"/>
      <c r="I62094" s="88"/>
      <c r="J62094" s="88"/>
      <c r="K62094" s="88"/>
    </row>
    <row r="62095" spans="2:11" hidden="1" x14ac:dyDescent="0.2">
      <c r="B62095" s="88"/>
      <c r="C62095" s="88"/>
      <c r="D62095" s="88"/>
      <c r="E62095" s="88"/>
      <c r="F62095" s="88"/>
      <c r="G62095" s="88"/>
      <c r="H62095" s="88"/>
      <c r="I62095" s="88"/>
      <c r="J62095" s="88"/>
      <c r="K62095" s="88"/>
    </row>
    <row r="62096" spans="2:11" hidden="1" x14ac:dyDescent="0.2">
      <c r="B62096" s="88"/>
      <c r="C62096" s="88"/>
      <c r="D62096" s="88"/>
      <c r="E62096" s="88"/>
      <c r="F62096" s="88"/>
      <c r="G62096" s="88"/>
      <c r="H62096" s="88"/>
      <c r="I62096" s="88"/>
      <c r="J62096" s="88"/>
      <c r="K62096" s="88"/>
    </row>
    <row r="62097" spans="2:11" hidden="1" x14ac:dyDescent="0.2">
      <c r="B62097" s="88"/>
      <c r="C62097" s="88"/>
      <c r="D62097" s="88"/>
      <c r="E62097" s="88"/>
      <c r="F62097" s="88"/>
      <c r="G62097" s="88"/>
      <c r="H62097" s="88"/>
      <c r="I62097" s="88"/>
      <c r="J62097" s="88"/>
      <c r="K62097" s="88"/>
    </row>
    <row r="62098" spans="2:11" hidden="1" x14ac:dyDescent="0.2">
      <c r="B62098" s="88"/>
      <c r="C62098" s="88"/>
      <c r="D62098" s="88"/>
      <c r="E62098" s="88"/>
      <c r="F62098" s="88"/>
      <c r="G62098" s="88"/>
      <c r="H62098" s="88"/>
      <c r="I62098" s="88"/>
      <c r="J62098" s="88"/>
      <c r="K62098" s="88"/>
    </row>
    <row r="62099" spans="2:11" hidden="1" x14ac:dyDescent="0.2">
      <c r="B62099" s="88"/>
      <c r="C62099" s="88"/>
      <c r="D62099" s="88"/>
      <c r="E62099" s="88"/>
      <c r="F62099" s="88"/>
      <c r="G62099" s="88"/>
      <c r="H62099" s="88"/>
      <c r="I62099" s="88"/>
      <c r="J62099" s="88"/>
      <c r="K62099" s="88"/>
    </row>
    <row r="62100" spans="2:11" hidden="1" x14ac:dyDescent="0.2">
      <c r="B62100" s="88"/>
      <c r="C62100" s="88"/>
      <c r="D62100" s="88"/>
      <c r="E62100" s="88"/>
      <c r="F62100" s="88"/>
      <c r="G62100" s="88"/>
      <c r="H62100" s="88"/>
      <c r="I62100" s="88"/>
      <c r="J62100" s="88"/>
      <c r="K62100" s="88"/>
    </row>
    <row r="62101" spans="2:11" hidden="1" x14ac:dyDescent="0.2">
      <c r="B62101" s="88"/>
      <c r="C62101" s="88"/>
      <c r="D62101" s="88"/>
      <c r="E62101" s="88"/>
      <c r="F62101" s="88"/>
      <c r="G62101" s="88"/>
      <c r="H62101" s="88"/>
      <c r="I62101" s="88"/>
      <c r="J62101" s="88"/>
      <c r="K62101" s="88"/>
    </row>
    <row r="62102" spans="2:11" hidden="1" x14ac:dyDescent="0.2">
      <c r="B62102" s="88"/>
      <c r="C62102" s="88"/>
      <c r="D62102" s="88"/>
      <c r="E62102" s="88"/>
      <c r="F62102" s="88"/>
      <c r="G62102" s="88"/>
      <c r="H62102" s="88"/>
      <c r="I62102" s="88"/>
      <c r="J62102" s="88"/>
      <c r="K62102" s="88"/>
    </row>
    <row r="62103" spans="2:11" hidden="1" x14ac:dyDescent="0.2">
      <c r="B62103" s="88"/>
      <c r="C62103" s="88"/>
      <c r="D62103" s="88"/>
      <c r="E62103" s="88"/>
      <c r="F62103" s="88"/>
      <c r="G62103" s="88"/>
      <c r="H62103" s="88"/>
      <c r="I62103" s="88"/>
      <c r="J62103" s="88"/>
      <c r="K62103" s="88"/>
    </row>
    <row r="62104" spans="2:11" hidden="1" x14ac:dyDescent="0.2">
      <c r="B62104" s="88"/>
      <c r="C62104" s="88"/>
      <c r="D62104" s="88"/>
      <c r="E62104" s="88"/>
      <c r="F62104" s="88"/>
      <c r="G62104" s="88"/>
      <c r="H62104" s="88"/>
      <c r="I62104" s="88"/>
      <c r="J62104" s="88"/>
      <c r="K62104" s="88"/>
    </row>
    <row r="62105" spans="2:11" hidden="1" x14ac:dyDescent="0.2">
      <c r="B62105" s="88"/>
      <c r="C62105" s="88"/>
      <c r="D62105" s="88"/>
      <c r="E62105" s="88"/>
      <c r="F62105" s="88"/>
      <c r="G62105" s="88"/>
      <c r="H62105" s="88"/>
      <c r="I62105" s="88"/>
      <c r="J62105" s="88"/>
      <c r="K62105" s="88"/>
    </row>
    <row r="62106" spans="2:11" hidden="1" x14ac:dyDescent="0.2">
      <c r="B62106" s="88"/>
      <c r="C62106" s="88"/>
      <c r="D62106" s="88"/>
      <c r="E62106" s="88"/>
      <c r="F62106" s="88"/>
      <c r="G62106" s="88"/>
      <c r="H62106" s="88"/>
      <c r="I62106" s="88"/>
      <c r="J62106" s="88"/>
      <c r="K62106" s="88"/>
    </row>
    <row r="62107" spans="2:11" hidden="1" x14ac:dyDescent="0.2">
      <c r="B62107" s="88"/>
      <c r="C62107" s="88"/>
      <c r="D62107" s="88"/>
      <c r="E62107" s="88"/>
      <c r="F62107" s="88"/>
      <c r="G62107" s="88"/>
      <c r="H62107" s="88"/>
      <c r="I62107" s="88"/>
      <c r="J62107" s="88"/>
      <c r="K62107" s="88"/>
    </row>
    <row r="62108" spans="2:11" hidden="1" x14ac:dyDescent="0.2">
      <c r="B62108" s="88"/>
      <c r="C62108" s="88"/>
      <c r="D62108" s="88"/>
      <c r="E62108" s="88"/>
      <c r="F62108" s="88"/>
      <c r="G62108" s="88"/>
      <c r="H62108" s="88"/>
      <c r="I62108" s="88"/>
      <c r="J62108" s="88"/>
      <c r="K62108" s="88"/>
    </row>
    <row r="62109" spans="2:11" hidden="1" x14ac:dyDescent="0.2">
      <c r="B62109" s="88"/>
      <c r="C62109" s="88"/>
      <c r="D62109" s="88"/>
      <c r="E62109" s="88"/>
      <c r="F62109" s="88"/>
      <c r="G62109" s="88"/>
      <c r="H62109" s="88"/>
      <c r="I62109" s="88"/>
      <c r="J62109" s="88"/>
      <c r="K62109" s="88"/>
    </row>
    <row r="62110" spans="2:11" hidden="1" x14ac:dyDescent="0.2">
      <c r="B62110" s="88"/>
      <c r="C62110" s="88"/>
      <c r="D62110" s="88"/>
      <c r="E62110" s="88"/>
      <c r="F62110" s="88"/>
      <c r="G62110" s="88"/>
      <c r="H62110" s="88"/>
      <c r="I62110" s="88"/>
      <c r="J62110" s="88"/>
      <c r="K62110" s="88"/>
    </row>
    <row r="62111" spans="2:11" hidden="1" x14ac:dyDescent="0.2">
      <c r="B62111" s="88"/>
      <c r="C62111" s="88"/>
      <c r="D62111" s="88"/>
      <c r="E62111" s="88"/>
      <c r="F62111" s="88"/>
      <c r="G62111" s="88"/>
      <c r="H62111" s="88"/>
      <c r="I62111" s="88"/>
      <c r="J62111" s="88"/>
      <c r="K62111" s="88"/>
    </row>
    <row r="62112" spans="2:11" hidden="1" x14ac:dyDescent="0.2">
      <c r="B62112" s="88"/>
      <c r="C62112" s="88"/>
      <c r="D62112" s="88"/>
      <c r="E62112" s="88"/>
      <c r="F62112" s="88"/>
      <c r="G62112" s="88"/>
      <c r="H62112" s="88"/>
      <c r="I62112" s="88"/>
      <c r="J62112" s="88"/>
      <c r="K62112" s="88"/>
    </row>
    <row r="62113" spans="2:11" hidden="1" x14ac:dyDescent="0.2">
      <c r="B62113" s="88"/>
      <c r="C62113" s="88"/>
      <c r="D62113" s="88"/>
      <c r="E62113" s="88"/>
      <c r="F62113" s="88"/>
      <c r="G62113" s="88"/>
      <c r="H62113" s="88"/>
      <c r="I62113" s="88"/>
      <c r="J62113" s="88"/>
      <c r="K62113" s="88"/>
    </row>
    <row r="62114" spans="2:11" hidden="1" x14ac:dyDescent="0.2">
      <c r="B62114" s="88"/>
      <c r="C62114" s="88"/>
      <c r="D62114" s="88"/>
      <c r="E62114" s="88"/>
      <c r="F62114" s="88"/>
      <c r="G62114" s="88"/>
      <c r="H62114" s="88"/>
      <c r="I62114" s="88"/>
      <c r="J62114" s="88"/>
      <c r="K62114" s="88"/>
    </row>
    <row r="62115" spans="2:11" hidden="1" x14ac:dyDescent="0.2">
      <c r="B62115" s="88"/>
      <c r="C62115" s="88"/>
      <c r="D62115" s="88"/>
      <c r="E62115" s="88"/>
      <c r="F62115" s="88"/>
      <c r="G62115" s="88"/>
      <c r="H62115" s="88"/>
      <c r="I62115" s="88"/>
      <c r="J62115" s="88"/>
      <c r="K62115" s="88"/>
    </row>
    <row r="62116" spans="2:11" hidden="1" x14ac:dyDescent="0.2">
      <c r="B62116" s="88"/>
      <c r="C62116" s="88"/>
      <c r="D62116" s="88"/>
      <c r="E62116" s="88"/>
      <c r="F62116" s="88"/>
      <c r="G62116" s="88"/>
      <c r="H62116" s="88"/>
      <c r="I62116" s="88"/>
      <c r="J62116" s="88"/>
      <c r="K62116" s="88"/>
    </row>
    <row r="62117" spans="2:11" hidden="1" x14ac:dyDescent="0.2">
      <c r="B62117" s="88"/>
      <c r="C62117" s="88"/>
      <c r="D62117" s="88"/>
      <c r="E62117" s="88"/>
      <c r="F62117" s="88"/>
      <c r="G62117" s="88"/>
      <c r="H62117" s="88"/>
      <c r="I62117" s="88"/>
      <c r="J62117" s="88"/>
      <c r="K62117" s="88"/>
    </row>
    <row r="62118" spans="2:11" hidden="1" x14ac:dyDescent="0.2">
      <c r="B62118" s="88"/>
      <c r="C62118" s="88"/>
      <c r="D62118" s="88"/>
      <c r="E62118" s="88"/>
      <c r="F62118" s="88"/>
      <c r="G62118" s="88"/>
      <c r="H62118" s="88"/>
      <c r="I62118" s="88"/>
      <c r="J62118" s="88"/>
      <c r="K62118" s="88"/>
    </row>
    <row r="62119" spans="2:11" hidden="1" x14ac:dyDescent="0.2">
      <c r="B62119" s="88"/>
      <c r="C62119" s="88"/>
      <c r="D62119" s="88"/>
      <c r="E62119" s="88"/>
      <c r="F62119" s="88"/>
      <c r="G62119" s="88"/>
      <c r="H62119" s="88"/>
      <c r="I62119" s="88"/>
      <c r="J62119" s="88"/>
      <c r="K62119" s="88"/>
    </row>
    <row r="62120" spans="2:11" hidden="1" x14ac:dyDescent="0.2">
      <c r="B62120" s="88"/>
      <c r="C62120" s="88"/>
      <c r="D62120" s="88"/>
      <c r="E62120" s="88"/>
      <c r="F62120" s="88"/>
      <c r="G62120" s="88"/>
      <c r="H62120" s="88"/>
      <c r="I62120" s="88"/>
      <c r="J62120" s="88"/>
      <c r="K62120" s="88"/>
    </row>
    <row r="62121" spans="2:11" hidden="1" x14ac:dyDescent="0.2">
      <c r="B62121" s="88"/>
      <c r="C62121" s="88"/>
      <c r="D62121" s="88"/>
      <c r="E62121" s="88"/>
      <c r="F62121" s="88"/>
      <c r="G62121" s="88"/>
      <c r="H62121" s="88"/>
      <c r="I62121" s="88"/>
      <c r="J62121" s="88"/>
      <c r="K62121" s="88"/>
    </row>
    <row r="62122" spans="2:11" hidden="1" x14ac:dyDescent="0.2">
      <c r="B62122" s="88"/>
      <c r="C62122" s="88"/>
      <c r="D62122" s="88"/>
      <c r="E62122" s="88"/>
      <c r="F62122" s="88"/>
      <c r="G62122" s="88"/>
      <c r="H62122" s="88"/>
      <c r="I62122" s="88"/>
      <c r="J62122" s="88"/>
      <c r="K62122" s="88"/>
    </row>
    <row r="62123" spans="2:11" hidden="1" x14ac:dyDescent="0.2">
      <c r="B62123" s="88"/>
      <c r="C62123" s="88"/>
      <c r="D62123" s="88"/>
      <c r="E62123" s="88"/>
      <c r="F62123" s="88"/>
      <c r="G62123" s="88"/>
      <c r="H62123" s="88"/>
      <c r="I62123" s="88"/>
      <c r="J62123" s="88"/>
      <c r="K62123" s="88"/>
    </row>
    <row r="62124" spans="2:11" hidden="1" x14ac:dyDescent="0.2">
      <c r="B62124" s="88"/>
      <c r="C62124" s="88"/>
      <c r="D62124" s="88"/>
      <c r="E62124" s="88"/>
      <c r="F62124" s="88"/>
      <c r="G62124" s="88"/>
      <c r="H62124" s="88"/>
      <c r="I62124" s="88"/>
      <c r="J62124" s="88"/>
      <c r="K62124" s="88"/>
    </row>
    <row r="62125" spans="2:11" hidden="1" x14ac:dyDescent="0.2">
      <c r="B62125" s="88"/>
      <c r="C62125" s="88"/>
      <c r="D62125" s="88"/>
      <c r="E62125" s="88"/>
      <c r="F62125" s="88"/>
      <c r="G62125" s="88"/>
      <c r="H62125" s="88"/>
      <c r="I62125" s="88"/>
      <c r="J62125" s="88"/>
      <c r="K62125" s="88"/>
    </row>
    <row r="62126" spans="2:11" hidden="1" x14ac:dyDescent="0.2">
      <c r="B62126" s="88"/>
      <c r="C62126" s="88"/>
      <c r="D62126" s="88"/>
      <c r="E62126" s="88"/>
      <c r="F62126" s="88"/>
      <c r="G62126" s="88"/>
      <c r="H62126" s="88"/>
      <c r="I62126" s="88"/>
      <c r="J62126" s="88"/>
      <c r="K62126" s="88"/>
    </row>
    <row r="62127" spans="2:11" hidden="1" x14ac:dyDescent="0.2">
      <c r="B62127" s="88"/>
      <c r="C62127" s="88"/>
      <c r="D62127" s="88"/>
      <c r="E62127" s="88"/>
      <c r="F62127" s="88"/>
      <c r="G62127" s="88"/>
      <c r="H62127" s="88"/>
      <c r="I62127" s="88"/>
      <c r="J62127" s="88"/>
      <c r="K62127" s="88"/>
    </row>
    <row r="62128" spans="2:11" hidden="1" x14ac:dyDescent="0.2">
      <c r="B62128" s="88"/>
      <c r="C62128" s="88"/>
      <c r="D62128" s="88"/>
      <c r="E62128" s="88"/>
      <c r="F62128" s="88"/>
      <c r="G62128" s="88"/>
      <c r="H62128" s="88"/>
      <c r="I62128" s="88"/>
      <c r="J62128" s="88"/>
      <c r="K62128" s="88"/>
    </row>
    <row r="62129" spans="2:11" hidden="1" x14ac:dyDescent="0.2">
      <c r="B62129" s="88"/>
      <c r="C62129" s="88"/>
      <c r="D62129" s="88"/>
      <c r="E62129" s="88"/>
      <c r="F62129" s="88"/>
      <c r="G62129" s="88"/>
      <c r="H62129" s="88"/>
      <c r="I62129" s="88"/>
      <c r="J62129" s="88"/>
      <c r="K62129" s="88"/>
    </row>
    <row r="62130" spans="2:11" hidden="1" x14ac:dyDescent="0.2">
      <c r="B62130" s="88"/>
      <c r="C62130" s="88"/>
      <c r="D62130" s="88"/>
      <c r="E62130" s="88"/>
      <c r="F62130" s="88"/>
      <c r="G62130" s="88"/>
      <c r="H62130" s="88"/>
      <c r="I62130" s="88"/>
      <c r="J62130" s="88"/>
      <c r="K62130" s="88"/>
    </row>
    <row r="62131" spans="2:11" hidden="1" x14ac:dyDescent="0.2">
      <c r="B62131" s="88"/>
      <c r="C62131" s="88"/>
      <c r="D62131" s="88"/>
      <c r="E62131" s="88"/>
      <c r="F62131" s="88"/>
      <c r="G62131" s="88"/>
      <c r="H62131" s="88"/>
      <c r="I62131" s="88"/>
      <c r="J62131" s="88"/>
      <c r="K62131" s="88"/>
    </row>
    <row r="62132" spans="2:11" hidden="1" x14ac:dyDescent="0.2">
      <c r="B62132" s="88"/>
      <c r="C62132" s="88"/>
      <c r="D62132" s="88"/>
      <c r="E62132" s="88"/>
      <c r="F62132" s="88"/>
      <c r="G62132" s="88"/>
      <c r="H62132" s="88"/>
      <c r="I62132" s="88"/>
      <c r="J62132" s="88"/>
      <c r="K62132" s="88"/>
    </row>
    <row r="62133" spans="2:11" hidden="1" x14ac:dyDescent="0.2">
      <c r="B62133" s="88"/>
      <c r="C62133" s="88"/>
      <c r="D62133" s="88"/>
      <c r="E62133" s="88"/>
      <c r="F62133" s="88"/>
      <c r="G62133" s="88"/>
      <c r="H62133" s="88"/>
      <c r="I62133" s="88"/>
      <c r="J62133" s="88"/>
      <c r="K62133" s="88"/>
    </row>
    <row r="62134" spans="2:11" hidden="1" x14ac:dyDescent="0.2">
      <c r="B62134" s="88"/>
      <c r="C62134" s="88"/>
      <c r="D62134" s="88"/>
      <c r="E62134" s="88"/>
      <c r="F62134" s="88"/>
      <c r="G62134" s="88"/>
      <c r="H62134" s="88"/>
      <c r="I62134" s="88"/>
      <c r="J62134" s="88"/>
      <c r="K62134" s="88"/>
    </row>
    <row r="62135" spans="2:11" hidden="1" x14ac:dyDescent="0.2">
      <c r="B62135" s="88"/>
      <c r="C62135" s="88"/>
      <c r="D62135" s="88"/>
      <c r="E62135" s="88"/>
      <c r="F62135" s="88"/>
      <c r="G62135" s="88"/>
      <c r="H62135" s="88"/>
      <c r="I62135" s="88"/>
      <c r="J62135" s="88"/>
      <c r="K62135" s="88"/>
    </row>
    <row r="62136" spans="2:11" hidden="1" x14ac:dyDescent="0.2">
      <c r="B62136" s="88"/>
      <c r="C62136" s="88"/>
      <c r="D62136" s="88"/>
      <c r="E62136" s="88"/>
      <c r="F62136" s="88"/>
      <c r="G62136" s="88"/>
      <c r="H62136" s="88"/>
      <c r="I62136" s="88"/>
      <c r="J62136" s="88"/>
      <c r="K62136" s="88"/>
    </row>
    <row r="62137" spans="2:11" hidden="1" x14ac:dyDescent="0.2">
      <c r="B62137" s="88"/>
      <c r="C62137" s="88"/>
      <c r="D62137" s="88"/>
      <c r="E62137" s="88"/>
      <c r="F62137" s="88"/>
      <c r="G62137" s="88"/>
      <c r="H62137" s="88"/>
      <c r="I62137" s="88"/>
      <c r="J62137" s="88"/>
      <c r="K62137" s="88"/>
    </row>
    <row r="62138" spans="2:11" hidden="1" x14ac:dyDescent="0.2">
      <c r="B62138" s="88"/>
      <c r="C62138" s="88"/>
      <c r="D62138" s="88"/>
      <c r="E62138" s="88"/>
      <c r="F62138" s="88"/>
      <c r="G62138" s="88"/>
      <c r="H62138" s="88"/>
      <c r="I62138" s="88"/>
      <c r="J62138" s="88"/>
      <c r="K62138" s="88"/>
    </row>
    <row r="62139" spans="2:11" hidden="1" x14ac:dyDescent="0.2">
      <c r="B62139" s="88"/>
      <c r="C62139" s="88"/>
      <c r="D62139" s="88"/>
      <c r="E62139" s="88"/>
      <c r="F62139" s="88"/>
      <c r="G62139" s="88"/>
      <c r="H62139" s="88"/>
      <c r="I62139" s="88"/>
      <c r="J62139" s="88"/>
      <c r="K62139" s="88"/>
    </row>
    <row r="62140" spans="2:11" hidden="1" x14ac:dyDescent="0.2">
      <c r="B62140" s="88"/>
      <c r="C62140" s="88"/>
      <c r="D62140" s="88"/>
      <c r="E62140" s="88"/>
      <c r="F62140" s="88"/>
      <c r="G62140" s="88"/>
      <c r="H62140" s="88"/>
      <c r="I62140" s="88"/>
      <c r="J62140" s="88"/>
      <c r="K62140" s="88"/>
    </row>
    <row r="62141" spans="2:11" hidden="1" x14ac:dyDescent="0.2">
      <c r="B62141" s="88"/>
      <c r="C62141" s="88"/>
      <c r="D62141" s="88"/>
      <c r="E62141" s="88"/>
      <c r="F62141" s="88"/>
      <c r="G62141" s="88"/>
      <c r="H62141" s="88"/>
      <c r="I62141" s="88"/>
      <c r="J62141" s="88"/>
      <c r="K62141" s="88"/>
    </row>
    <row r="62142" spans="2:11" hidden="1" x14ac:dyDescent="0.2">
      <c r="B62142" s="88"/>
      <c r="C62142" s="88"/>
      <c r="D62142" s="88"/>
      <c r="E62142" s="88"/>
      <c r="F62142" s="88"/>
      <c r="G62142" s="88"/>
      <c r="H62142" s="88"/>
      <c r="I62142" s="88"/>
      <c r="J62142" s="88"/>
      <c r="K62142" s="88"/>
    </row>
    <row r="62143" spans="2:11" hidden="1" x14ac:dyDescent="0.2">
      <c r="B62143" s="88"/>
      <c r="C62143" s="88"/>
      <c r="D62143" s="88"/>
      <c r="E62143" s="88"/>
      <c r="F62143" s="88"/>
      <c r="G62143" s="88"/>
      <c r="H62143" s="88"/>
      <c r="I62143" s="88"/>
      <c r="J62143" s="88"/>
      <c r="K62143" s="88"/>
    </row>
    <row r="62144" spans="2:11" hidden="1" x14ac:dyDescent="0.2">
      <c r="B62144" s="88"/>
      <c r="C62144" s="88"/>
      <c r="D62144" s="88"/>
      <c r="E62144" s="88"/>
      <c r="F62144" s="88"/>
      <c r="G62144" s="88"/>
      <c r="H62144" s="88"/>
      <c r="I62144" s="88"/>
      <c r="J62144" s="88"/>
      <c r="K62144" s="88"/>
    </row>
    <row r="62145" spans="2:11" hidden="1" x14ac:dyDescent="0.2">
      <c r="B62145" s="88"/>
      <c r="C62145" s="88"/>
      <c r="D62145" s="88"/>
      <c r="E62145" s="88"/>
      <c r="F62145" s="88"/>
      <c r="G62145" s="88"/>
      <c r="H62145" s="88"/>
      <c r="I62145" s="88"/>
      <c r="J62145" s="88"/>
      <c r="K62145" s="88"/>
    </row>
    <row r="62146" spans="2:11" hidden="1" x14ac:dyDescent="0.2">
      <c r="B62146" s="88"/>
      <c r="C62146" s="88"/>
      <c r="D62146" s="88"/>
      <c r="E62146" s="88"/>
      <c r="F62146" s="88"/>
      <c r="G62146" s="88"/>
      <c r="H62146" s="88"/>
      <c r="I62146" s="88"/>
      <c r="J62146" s="88"/>
      <c r="K62146" s="88"/>
    </row>
    <row r="62147" spans="2:11" hidden="1" x14ac:dyDescent="0.2">
      <c r="B62147" s="88"/>
      <c r="C62147" s="88"/>
      <c r="D62147" s="88"/>
      <c r="E62147" s="88"/>
      <c r="F62147" s="88"/>
      <c r="G62147" s="88"/>
      <c r="H62147" s="88"/>
      <c r="I62147" s="88"/>
      <c r="J62147" s="88"/>
      <c r="K62147" s="88"/>
    </row>
    <row r="62148" spans="2:11" hidden="1" x14ac:dyDescent="0.2">
      <c r="B62148" s="88"/>
      <c r="C62148" s="88"/>
      <c r="D62148" s="88"/>
      <c r="E62148" s="88"/>
      <c r="F62148" s="88"/>
      <c r="G62148" s="88"/>
      <c r="H62148" s="88"/>
      <c r="I62148" s="88"/>
      <c r="J62148" s="88"/>
      <c r="K62148" s="88"/>
    </row>
    <row r="62149" spans="2:11" hidden="1" x14ac:dyDescent="0.2">
      <c r="B62149" s="88"/>
      <c r="C62149" s="88"/>
      <c r="D62149" s="88"/>
      <c r="E62149" s="88"/>
      <c r="F62149" s="88"/>
      <c r="G62149" s="88"/>
      <c r="H62149" s="88"/>
      <c r="I62149" s="88"/>
      <c r="J62149" s="88"/>
      <c r="K62149" s="88"/>
    </row>
    <row r="62150" spans="2:11" hidden="1" x14ac:dyDescent="0.2">
      <c r="B62150" s="88"/>
      <c r="C62150" s="88"/>
      <c r="D62150" s="88"/>
      <c r="E62150" s="88"/>
      <c r="F62150" s="88"/>
      <c r="G62150" s="88"/>
      <c r="H62150" s="88"/>
      <c r="I62150" s="88"/>
      <c r="J62150" s="88"/>
      <c r="K62150" s="88"/>
    </row>
    <row r="62151" spans="2:11" hidden="1" x14ac:dyDescent="0.2">
      <c r="B62151" s="88"/>
      <c r="C62151" s="88"/>
      <c r="D62151" s="88"/>
      <c r="E62151" s="88"/>
      <c r="F62151" s="88"/>
      <c r="G62151" s="88"/>
      <c r="H62151" s="88"/>
      <c r="I62151" s="88"/>
      <c r="J62151" s="88"/>
      <c r="K62151" s="88"/>
    </row>
    <row r="62152" spans="2:11" hidden="1" x14ac:dyDescent="0.2">
      <c r="B62152" s="88"/>
      <c r="C62152" s="88"/>
      <c r="D62152" s="88"/>
      <c r="E62152" s="88"/>
      <c r="F62152" s="88"/>
      <c r="G62152" s="88"/>
      <c r="H62152" s="88"/>
      <c r="I62152" s="88"/>
      <c r="J62152" s="88"/>
      <c r="K62152" s="88"/>
    </row>
    <row r="62153" spans="2:11" hidden="1" x14ac:dyDescent="0.2">
      <c r="B62153" s="88"/>
      <c r="C62153" s="88"/>
      <c r="D62153" s="88"/>
      <c r="E62153" s="88"/>
      <c r="F62153" s="88"/>
      <c r="G62153" s="88"/>
      <c r="H62153" s="88"/>
      <c r="I62153" s="88"/>
      <c r="J62153" s="88"/>
      <c r="K62153" s="88"/>
    </row>
    <row r="62154" spans="2:11" hidden="1" x14ac:dyDescent="0.2">
      <c r="B62154" s="88"/>
      <c r="C62154" s="88"/>
      <c r="D62154" s="88"/>
      <c r="E62154" s="88"/>
      <c r="F62154" s="88"/>
      <c r="G62154" s="88"/>
      <c r="H62154" s="88"/>
      <c r="I62154" s="88"/>
      <c r="J62154" s="88"/>
      <c r="K62154" s="88"/>
    </row>
    <row r="62155" spans="2:11" hidden="1" x14ac:dyDescent="0.2">
      <c r="B62155" s="88"/>
      <c r="C62155" s="88"/>
      <c r="D62155" s="88"/>
      <c r="E62155" s="88"/>
      <c r="F62155" s="88"/>
      <c r="G62155" s="88"/>
      <c r="H62155" s="88"/>
      <c r="I62155" s="88"/>
      <c r="J62155" s="88"/>
      <c r="K62155" s="88"/>
    </row>
    <row r="62156" spans="2:11" hidden="1" x14ac:dyDescent="0.2">
      <c r="B62156" s="88"/>
      <c r="C62156" s="88"/>
      <c r="D62156" s="88"/>
      <c r="E62156" s="88"/>
      <c r="F62156" s="88"/>
      <c r="G62156" s="88"/>
      <c r="H62156" s="88"/>
      <c r="I62156" s="88"/>
      <c r="J62156" s="88"/>
      <c r="K62156" s="88"/>
    </row>
    <row r="62157" spans="2:11" hidden="1" x14ac:dyDescent="0.2">
      <c r="B62157" s="88"/>
      <c r="C62157" s="88"/>
      <c r="D62157" s="88"/>
      <c r="E62157" s="88"/>
      <c r="F62157" s="88"/>
      <c r="G62157" s="88"/>
      <c r="H62157" s="88"/>
      <c r="I62157" s="88"/>
      <c r="J62157" s="88"/>
      <c r="K62157" s="88"/>
    </row>
    <row r="62158" spans="2:11" hidden="1" x14ac:dyDescent="0.2">
      <c r="B62158" s="88"/>
      <c r="C62158" s="88"/>
      <c r="D62158" s="88"/>
      <c r="E62158" s="88"/>
      <c r="F62158" s="88"/>
      <c r="G62158" s="88"/>
      <c r="H62158" s="88"/>
      <c r="I62158" s="88"/>
      <c r="J62158" s="88"/>
      <c r="K62158" s="88"/>
    </row>
    <row r="62159" spans="2:11" hidden="1" x14ac:dyDescent="0.2">
      <c r="B62159" s="88"/>
      <c r="C62159" s="88"/>
      <c r="D62159" s="88"/>
      <c r="E62159" s="88"/>
      <c r="F62159" s="88"/>
      <c r="G62159" s="88"/>
      <c r="H62159" s="88"/>
      <c r="I62159" s="88"/>
      <c r="J62159" s="88"/>
      <c r="K62159" s="88"/>
    </row>
    <row r="62160" spans="2:11" hidden="1" x14ac:dyDescent="0.2">
      <c r="B62160" s="88"/>
      <c r="C62160" s="88"/>
      <c r="D62160" s="88"/>
      <c r="E62160" s="88"/>
      <c r="F62160" s="88"/>
      <c r="G62160" s="88"/>
      <c r="H62160" s="88"/>
      <c r="I62160" s="88"/>
      <c r="J62160" s="88"/>
      <c r="K62160" s="88"/>
    </row>
    <row r="62161" spans="2:11" hidden="1" x14ac:dyDescent="0.2">
      <c r="B62161" s="88"/>
      <c r="C62161" s="88"/>
      <c r="D62161" s="88"/>
      <c r="E62161" s="88"/>
      <c r="F62161" s="88"/>
      <c r="G62161" s="88"/>
      <c r="H62161" s="88"/>
      <c r="I62161" s="88"/>
      <c r="J62161" s="88"/>
      <c r="K62161" s="88"/>
    </row>
    <row r="62162" spans="2:11" hidden="1" x14ac:dyDescent="0.2">
      <c r="B62162" s="88"/>
      <c r="C62162" s="88"/>
      <c r="D62162" s="88"/>
      <c r="E62162" s="88"/>
      <c r="F62162" s="88"/>
      <c r="G62162" s="88"/>
      <c r="H62162" s="88"/>
      <c r="I62162" s="88"/>
      <c r="J62162" s="88"/>
      <c r="K62162" s="88"/>
    </row>
    <row r="62163" spans="2:11" hidden="1" x14ac:dyDescent="0.2">
      <c r="B62163" s="88"/>
      <c r="C62163" s="88"/>
      <c r="D62163" s="88"/>
      <c r="E62163" s="88"/>
      <c r="F62163" s="88"/>
      <c r="G62163" s="88"/>
      <c r="H62163" s="88"/>
      <c r="I62163" s="88"/>
      <c r="J62163" s="88"/>
      <c r="K62163" s="88"/>
    </row>
    <row r="62164" spans="2:11" hidden="1" x14ac:dyDescent="0.2">
      <c r="B62164" s="88"/>
      <c r="C62164" s="88"/>
      <c r="D62164" s="88"/>
      <c r="E62164" s="88"/>
      <c r="F62164" s="88"/>
      <c r="G62164" s="88"/>
      <c r="H62164" s="88"/>
      <c r="I62164" s="88"/>
      <c r="J62164" s="88"/>
      <c r="K62164" s="88"/>
    </row>
    <row r="62165" spans="2:11" hidden="1" x14ac:dyDescent="0.2">
      <c r="B62165" s="88"/>
      <c r="C62165" s="88"/>
      <c r="D62165" s="88"/>
      <c r="E62165" s="88"/>
      <c r="F62165" s="88"/>
      <c r="G62165" s="88"/>
      <c r="H62165" s="88"/>
      <c r="I62165" s="88"/>
      <c r="J62165" s="88"/>
      <c r="K62165" s="88"/>
    </row>
    <row r="62166" spans="2:11" hidden="1" x14ac:dyDescent="0.2">
      <c r="B62166" s="88"/>
      <c r="C62166" s="88"/>
      <c r="D62166" s="88"/>
      <c r="E62166" s="88"/>
      <c r="F62166" s="88"/>
      <c r="G62166" s="88"/>
      <c r="H62166" s="88"/>
      <c r="I62166" s="88"/>
      <c r="J62166" s="88"/>
      <c r="K62166" s="88"/>
    </row>
    <row r="62167" spans="2:11" hidden="1" x14ac:dyDescent="0.2">
      <c r="B62167" s="88"/>
      <c r="C62167" s="88"/>
      <c r="D62167" s="88"/>
      <c r="E62167" s="88"/>
      <c r="F62167" s="88"/>
      <c r="G62167" s="88"/>
      <c r="H62167" s="88"/>
      <c r="I62167" s="88"/>
      <c r="J62167" s="88"/>
      <c r="K62167" s="88"/>
    </row>
    <row r="62168" spans="2:11" hidden="1" x14ac:dyDescent="0.2">
      <c r="B62168" s="88"/>
      <c r="C62168" s="88"/>
      <c r="D62168" s="88"/>
      <c r="E62168" s="88"/>
      <c r="F62168" s="88"/>
      <c r="G62168" s="88"/>
      <c r="H62168" s="88"/>
      <c r="I62168" s="88"/>
      <c r="J62168" s="88"/>
      <c r="K62168" s="88"/>
    </row>
    <row r="62169" spans="2:11" hidden="1" x14ac:dyDescent="0.2">
      <c r="B62169" s="88"/>
      <c r="C62169" s="88"/>
      <c r="D62169" s="88"/>
      <c r="E62169" s="88"/>
      <c r="F62169" s="88"/>
      <c r="G62169" s="88"/>
      <c r="H62169" s="88"/>
      <c r="I62169" s="88"/>
      <c r="J62169" s="88"/>
      <c r="K62169" s="88"/>
    </row>
    <row r="62170" spans="2:11" hidden="1" x14ac:dyDescent="0.2">
      <c r="B62170" s="88"/>
      <c r="C62170" s="88"/>
      <c r="D62170" s="88"/>
      <c r="E62170" s="88"/>
      <c r="F62170" s="88"/>
      <c r="G62170" s="88"/>
      <c r="H62170" s="88"/>
      <c r="I62170" s="88"/>
      <c r="J62170" s="88"/>
      <c r="K62170" s="88"/>
    </row>
    <row r="62171" spans="2:11" hidden="1" x14ac:dyDescent="0.2">
      <c r="B62171" s="88"/>
      <c r="C62171" s="88"/>
      <c r="D62171" s="88"/>
      <c r="E62171" s="88"/>
      <c r="F62171" s="88"/>
      <c r="G62171" s="88"/>
      <c r="H62171" s="88"/>
      <c r="I62171" s="88"/>
      <c r="J62171" s="88"/>
      <c r="K62171" s="88"/>
    </row>
    <row r="62172" spans="2:11" hidden="1" x14ac:dyDescent="0.2">
      <c r="B62172" s="88"/>
      <c r="C62172" s="88"/>
      <c r="D62172" s="88"/>
      <c r="E62172" s="88"/>
      <c r="F62172" s="88"/>
      <c r="G62172" s="88"/>
      <c r="H62172" s="88"/>
      <c r="I62172" s="88"/>
      <c r="J62172" s="88"/>
      <c r="K62172" s="88"/>
    </row>
    <row r="62173" spans="2:11" hidden="1" x14ac:dyDescent="0.2">
      <c r="B62173" s="88"/>
      <c r="C62173" s="88"/>
      <c r="D62173" s="88"/>
      <c r="E62173" s="88"/>
      <c r="F62173" s="88"/>
      <c r="G62173" s="88"/>
      <c r="H62173" s="88"/>
      <c r="I62173" s="88"/>
      <c r="J62173" s="88"/>
      <c r="K62173" s="88"/>
    </row>
    <row r="62174" spans="2:11" hidden="1" x14ac:dyDescent="0.2">
      <c r="B62174" s="88"/>
      <c r="C62174" s="88"/>
      <c r="D62174" s="88"/>
      <c r="E62174" s="88"/>
      <c r="F62174" s="88"/>
      <c r="G62174" s="88"/>
      <c r="H62174" s="88"/>
      <c r="I62174" s="88"/>
      <c r="J62174" s="88"/>
      <c r="K62174" s="88"/>
    </row>
    <row r="62175" spans="2:11" hidden="1" x14ac:dyDescent="0.2">
      <c r="B62175" s="88"/>
      <c r="C62175" s="88"/>
      <c r="D62175" s="88"/>
      <c r="E62175" s="88"/>
      <c r="F62175" s="88"/>
      <c r="G62175" s="88"/>
      <c r="H62175" s="88"/>
      <c r="I62175" s="88"/>
      <c r="J62175" s="88"/>
      <c r="K62175" s="88"/>
    </row>
    <row r="62176" spans="2:11" hidden="1" x14ac:dyDescent="0.2">
      <c r="B62176" s="88"/>
      <c r="C62176" s="88"/>
      <c r="D62176" s="88"/>
      <c r="E62176" s="88"/>
      <c r="F62176" s="88"/>
      <c r="G62176" s="88"/>
      <c r="H62176" s="88"/>
      <c r="I62176" s="88"/>
      <c r="J62176" s="88"/>
      <c r="K62176" s="88"/>
    </row>
    <row r="62177" spans="2:11" hidden="1" x14ac:dyDescent="0.2">
      <c r="B62177" s="88"/>
      <c r="C62177" s="88"/>
      <c r="D62177" s="88"/>
      <c r="E62177" s="88"/>
      <c r="F62177" s="88"/>
      <c r="G62177" s="88"/>
      <c r="H62177" s="88"/>
      <c r="I62177" s="88"/>
      <c r="J62177" s="88"/>
      <c r="K62177" s="88"/>
    </row>
    <row r="62178" spans="2:11" hidden="1" x14ac:dyDescent="0.2">
      <c r="B62178" s="88"/>
      <c r="C62178" s="88"/>
      <c r="D62178" s="88"/>
      <c r="E62178" s="88"/>
      <c r="F62178" s="88"/>
      <c r="G62178" s="88"/>
      <c r="H62178" s="88"/>
      <c r="I62178" s="88"/>
      <c r="J62178" s="88"/>
      <c r="K62178" s="88"/>
    </row>
    <row r="62179" spans="2:11" hidden="1" x14ac:dyDescent="0.2">
      <c r="B62179" s="88"/>
      <c r="C62179" s="88"/>
      <c r="D62179" s="88"/>
      <c r="E62179" s="88"/>
      <c r="F62179" s="88"/>
      <c r="G62179" s="88"/>
      <c r="H62179" s="88"/>
      <c r="I62179" s="88"/>
      <c r="J62179" s="88"/>
      <c r="K62179" s="88"/>
    </row>
    <row r="62180" spans="2:11" hidden="1" x14ac:dyDescent="0.2">
      <c r="B62180" s="88"/>
      <c r="C62180" s="88"/>
      <c r="D62180" s="88"/>
      <c r="E62180" s="88"/>
      <c r="F62180" s="88"/>
      <c r="G62180" s="88"/>
      <c r="H62180" s="88"/>
      <c r="I62180" s="88"/>
      <c r="J62180" s="88"/>
      <c r="K62180" s="88"/>
    </row>
    <row r="62181" spans="2:11" hidden="1" x14ac:dyDescent="0.2">
      <c r="B62181" s="88"/>
      <c r="C62181" s="88"/>
      <c r="D62181" s="88"/>
      <c r="E62181" s="88"/>
      <c r="F62181" s="88"/>
      <c r="G62181" s="88"/>
      <c r="H62181" s="88"/>
      <c r="I62181" s="88"/>
      <c r="J62181" s="88"/>
      <c r="K62181" s="88"/>
    </row>
    <row r="62182" spans="2:11" hidden="1" x14ac:dyDescent="0.2">
      <c r="B62182" s="88"/>
      <c r="C62182" s="88"/>
      <c r="D62182" s="88"/>
      <c r="E62182" s="88"/>
      <c r="F62182" s="88"/>
      <c r="G62182" s="88"/>
      <c r="H62182" s="88"/>
      <c r="I62182" s="88"/>
      <c r="J62182" s="88"/>
      <c r="K62182" s="88"/>
    </row>
    <row r="62183" spans="2:11" hidden="1" x14ac:dyDescent="0.2">
      <c r="B62183" s="88"/>
      <c r="C62183" s="88"/>
      <c r="D62183" s="88"/>
      <c r="E62183" s="88"/>
      <c r="F62183" s="88"/>
      <c r="G62183" s="88"/>
      <c r="H62183" s="88"/>
      <c r="I62183" s="88"/>
      <c r="J62183" s="88"/>
      <c r="K62183" s="88"/>
    </row>
    <row r="62184" spans="2:11" hidden="1" x14ac:dyDescent="0.2">
      <c r="B62184" s="88"/>
      <c r="C62184" s="88"/>
      <c r="D62184" s="88"/>
      <c r="E62184" s="88"/>
      <c r="F62184" s="88"/>
      <c r="G62184" s="88"/>
      <c r="H62184" s="88"/>
      <c r="I62184" s="88"/>
      <c r="J62184" s="88"/>
      <c r="K62184" s="88"/>
    </row>
    <row r="62185" spans="2:11" hidden="1" x14ac:dyDescent="0.2">
      <c r="B62185" s="88"/>
      <c r="C62185" s="88"/>
      <c r="D62185" s="88"/>
      <c r="E62185" s="88"/>
      <c r="F62185" s="88"/>
      <c r="G62185" s="88"/>
      <c r="H62185" s="88"/>
      <c r="I62185" s="88"/>
      <c r="J62185" s="88"/>
      <c r="K62185" s="88"/>
    </row>
    <row r="62186" spans="2:11" hidden="1" x14ac:dyDescent="0.2">
      <c r="B62186" s="88"/>
      <c r="C62186" s="88"/>
      <c r="D62186" s="88"/>
      <c r="E62186" s="88"/>
      <c r="F62186" s="88"/>
      <c r="G62186" s="88"/>
      <c r="H62186" s="88"/>
      <c r="I62186" s="88"/>
      <c r="J62186" s="88"/>
      <c r="K62186" s="88"/>
    </row>
    <row r="62187" spans="2:11" hidden="1" x14ac:dyDescent="0.2">
      <c r="B62187" s="88"/>
      <c r="C62187" s="88"/>
      <c r="D62187" s="88"/>
      <c r="E62187" s="88"/>
      <c r="F62187" s="88"/>
      <c r="G62187" s="88"/>
      <c r="H62187" s="88"/>
      <c r="I62187" s="88"/>
      <c r="J62187" s="88"/>
      <c r="K62187" s="88"/>
    </row>
    <row r="62188" spans="2:11" hidden="1" x14ac:dyDescent="0.2">
      <c r="B62188" s="88"/>
      <c r="C62188" s="88"/>
      <c r="D62188" s="88"/>
      <c r="E62188" s="88"/>
      <c r="F62188" s="88"/>
      <c r="G62188" s="88"/>
      <c r="H62188" s="88"/>
      <c r="I62188" s="88"/>
      <c r="J62188" s="88"/>
      <c r="K62188" s="88"/>
    </row>
    <row r="62189" spans="2:11" hidden="1" x14ac:dyDescent="0.2">
      <c r="B62189" s="88"/>
      <c r="C62189" s="88"/>
      <c r="D62189" s="88"/>
      <c r="E62189" s="88"/>
      <c r="F62189" s="88"/>
      <c r="G62189" s="88"/>
      <c r="H62189" s="88"/>
      <c r="I62189" s="88"/>
      <c r="J62189" s="88"/>
      <c r="K62189" s="88"/>
    </row>
    <row r="62190" spans="2:11" hidden="1" x14ac:dyDescent="0.2">
      <c r="B62190" s="88"/>
      <c r="C62190" s="88"/>
      <c r="D62190" s="88"/>
      <c r="E62190" s="88"/>
      <c r="F62190" s="88"/>
      <c r="G62190" s="88"/>
      <c r="H62190" s="88"/>
      <c r="I62190" s="88"/>
      <c r="J62190" s="88"/>
      <c r="K62190" s="88"/>
    </row>
    <row r="62191" spans="2:11" hidden="1" x14ac:dyDescent="0.2">
      <c r="B62191" s="88"/>
      <c r="C62191" s="88"/>
      <c r="D62191" s="88"/>
      <c r="E62191" s="88"/>
      <c r="F62191" s="88"/>
      <c r="G62191" s="88"/>
      <c r="H62191" s="88"/>
      <c r="I62191" s="88"/>
      <c r="J62191" s="88"/>
      <c r="K62191" s="88"/>
    </row>
    <row r="62192" spans="2:11" hidden="1" x14ac:dyDescent="0.2">
      <c r="B62192" s="88"/>
      <c r="C62192" s="88"/>
      <c r="D62192" s="88"/>
      <c r="E62192" s="88"/>
      <c r="F62192" s="88"/>
      <c r="G62192" s="88"/>
      <c r="H62192" s="88"/>
      <c r="I62192" s="88"/>
      <c r="J62192" s="88"/>
      <c r="K62192" s="88"/>
    </row>
    <row r="62193" spans="2:11" hidden="1" x14ac:dyDescent="0.2">
      <c r="B62193" s="88"/>
      <c r="C62193" s="88"/>
      <c r="D62193" s="88"/>
      <c r="E62193" s="88"/>
      <c r="F62193" s="88"/>
      <c r="G62193" s="88"/>
      <c r="H62193" s="88"/>
      <c r="I62193" s="88"/>
      <c r="J62193" s="88"/>
      <c r="K62193" s="88"/>
    </row>
    <row r="62194" spans="2:11" hidden="1" x14ac:dyDescent="0.2">
      <c r="B62194" s="88"/>
      <c r="C62194" s="88"/>
      <c r="D62194" s="88"/>
      <c r="E62194" s="88"/>
      <c r="F62194" s="88"/>
      <c r="G62194" s="88"/>
      <c r="H62194" s="88"/>
      <c r="I62194" s="88"/>
      <c r="J62194" s="88"/>
      <c r="K62194" s="88"/>
    </row>
    <row r="62195" spans="2:11" hidden="1" x14ac:dyDescent="0.2">
      <c r="B62195" s="88"/>
      <c r="C62195" s="88"/>
      <c r="D62195" s="88"/>
      <c r="E62195" s="88"/>
      <c r="F62195" s="88"/>
      <c r="G62195" s="88"/>
      <c r="H62195" s="88"/>
      <c r="I62195" s="88"/>
      <c r="J62195" s="88"/>
      <c r="K62195" s="88"/>
    </row>
    <row r="62196" spans="2:11" hidden="1" x14ac:dyDescent="0.2">
      <c r="B62196" s="88"/>
      <c r="C62196" s="88"/>
      <c r="D62196" s="88"/>
      <c r="E62196" s="88"/>
      <c r="F62196" s="88"/>
      <c r="G62196" s="88"/>
      <c r="H62196" s="88"/>
      <c r="I62196" s="88"/>
      <c r="J62196" s="88"/>
      <c r="K62196" s="88"/>
    </row>
    <row r="62197" spans="2:11" hidden="1" x14ac:dyDescent="0.2">
      <c r="B62197" s="88"/>
      <c r="C62197" s="88"/>
      <c r="D62197" s="88"/>
      <c r="E62197" s="88"/>
      <c r="F62197" s="88"/>
      <c r="G62197" s="88"/>
      <c r="H62197" s="88"/>
      <c r="I62197" s="88"/>
      <c r="J62197" s="88"/>
      <c r="K62197" s="88"/>
    </row>
    <row r="62198" spans="2:11" hidden="1" x14ac:dyDescent="0.2">
      <c r="B62198" s="88"/>
      <c r="C62198" s="88"/>
      <c r="D62198" s="88"/>
      <c r="E62198" s="88"/>
      <c r="F62198" s="88"/>
      <c r="G62198" s="88"/>
      <c r="H62198" s="88"/>
      <c r="I62198" s="88"/>
      <c r="J62198" s="88"/>
      <c r="K62198" s="88"/>
    </row>
    <row r="62199" spans="2:11" hidden="1" x14ac:dyDescent="0.2">
      <c r="B62199" s="88"/>
      <c r="C62199" s="88"/>
      <c r="D62199" s="88"/>
      <c r="E62199" s="88"/>
      <c r="F62199" s="88"/>
      <c r="G62199" s="88"/>
      <c r="H62199" s="88"/>
      <c r="I62199" s="88"/>
      <c r="J62199" s="88"/>
      <c r="K62199" s="88"/>
    </row>
    <row r="62200" spans="2:11" hidden="1" x14ac:dyDescent="0.2">
      <c r="B62200" s="88"/>
      <c r="C62200" s="88"/>
      <c r="D62200" s="88"/>
      <c r="E62200" s="88"/>
      <c r="F62200" s="88"/>
      <c r="G62200" s="88"/>
      <c r="H62200" s="88"/>
      <c r="I62200" s="88"/>
      <c r="J62200" s="88"/>
      <c r="K62200" s="88"/>
    </row>
    <row r="62201" spans="2:11" hidden="1" x14ac:dyDescent="0.2">
      <c r="B62201" s="88"/>
      <c r="C62201" s="88"/>
      <c r="D62201" s="88"/>
      <c r="E62201" s="88"/>
      <c r="F62201" s="88"/>
      <c r="G62201" s="88"/>
      <c r="H62201" s="88"/>
      <c r="I62201" s="88"/>
      <c r="J62201" s="88"/>
      <c r="K62201" s="88"/>
    </row>
    <row r="62202" spans="2:11" hidden="1" x14ac:dyDescent="0.2">
      <c r="B62202" s="88"/>
      <c r="C62202" s="88"/>
      <c r="D62202" s="88"/>
      <c r="E62202" s="88"/>
      <c r="F62202" s="88"/>
      <c r="G62202" s="88"/>
      <c r="H62202" s="88"/>
      <c r="I62202" s="88"/>
      <c r="J62202" s="88"/>
      <c r="K62202" s="88"/>
    </row>
    <row r="62203" spans="2:11" hidden="1" x14ac:dyDescent="0.2">
      <c r="B62203" s="88"/>
      <c r="C62203" s="88"/>
      <c r="D62203" s="88"/>
      <c r="E62203" s="88"/>
      <c r="F62203" s="88"/>
      <c r="G62203" s="88"/>
      <c r="H62203" s="88"/>
      <c r="I62203" s="88"/>
      <c r="J62203" s="88"/>
      <c r="K62203" s="88"/>
    </row>
    <row r="62204" spans="2:11" hidden="1" x14ac:dyDescent="0.2">
      <c r="B62204" s="88"/>
      <c r="C62204" s="88"/>
      <c r="D62204" s="88"/>
      <c r="E62204" s="88"/>
      <c r="F62204" s="88"/>
      <c r="G62204" s="88"/>
      <c r="H62204" s="88"/>
      <c r="I62204" s="88"/>
      <c r="J62204" s="88"/>
      <c r="K62204" s="88"/>
    </row>
    <row r="62205" spans="2:11" hidden="1" x14ac:dyDescent="0.2">
      <c r="B62205" s="88"/>
      <c r="C62205" s="88"/>
      <c r="D62205" s="88"/>
      <c r="E62205" s="88"/>
      <c r="F62205" s="88"/>
      <c r="G62205" s="88"/>
      <c r="H62205" s="88"/>
      <c r="I62205" s="88"/>
      <c r="J62205" s="88"/>
      <c r="K62205" s="88"/>
    </row>
    <row r="62206" spans="2:11" hidden="1" x14ac:dyDescent="0.2">
      <c r="B62206" s="88"/>
      <c r="C62206" s="88"/>
      <c r="D62206" s="88"/>
      <c r="E62206" s="88"/>
      <c r="F62206" s="88"/>
      <c r="G62206" s="88"/>
      <c r="H62206" s="88"/>
      <c r="I62206" s="88"/>
      <c r="J62206" s="88"/>
      <c r="K62206" s="88"/>
    </row>
    <row r="62207" spans="2:11" hidden="1" x14ac:dyDescent="0.2">
      <c r="B62207" s="88"/>
      <c r="C62207" s="88"/>
      <c r="D62207" s="88"/>
      <c r="E62207" s="88"/>
      <c r="F62207" s="88"/>
      <c r="G62207" s="88"/>
      <c r="H62207" s="88"/>
      <c r="I62207" s="88"/>
      <c r="J62207" s="88"/>
      <c r="K62207" s="88"/>
    </row>
    <row r="62208" spans="2:11" hidden="1" x14ac:dyDescent="0.2">
      <c r="B62208" s="88"/>
      <c r="C62208" s="88"/>
      <c r="D62208" s="88"/>
      <c r="E62208" s="88"/>
      <c r="F62208" s="88"/>
      <c r="G62208" s="88"/>
      <c r="H62208" s="88"/>
      <c r="I62208" s="88"/>
      <c r="J62208" s="88"/>
      <c r="K62208" s="88"/>
    </row>
    <row r="62209" spans="2:11" hidden="1" x14ac:dyDescent="0.2">
      <c r="B62209" s="88"/>
      <c r="C62209" s="88"/>
      <c r="D62209" s="88"/>
      <c r="E62209" s="88"/>
      <c r="F62209" s="88"/>
      <c r="G62209" s="88"/>
      <c r="H62209" s="88"/>
      <c r="I62209" s="88"/>
      <c r="J62209" s="88"/>
      <c r="K62209" s="88"/>
    </row>
    <row r="62210" spans="2:11" hidden="1" x14ac:dyDescent="0.2">
      <c r="B62210" s="88"/>
      <c r="C62210" s="88"/>
      <c r="D62210" s="88"/>
      <c r="E62210" s="88"/>
      <c r="F62210" s="88"/>
      <c r="G62210" s="88"/>
      <c r="H62210" s="88"/>
      <c r="I62210" s="88"/>
      <c r="J62210" s="88"/>
      <c r="K62210" s="88"/>
    </row>
    <row r="62211" spans="2:11" hidden="1" x14ac:dyDescent="0.2">
      <c r="B62211" s="88"/>
      <c r="C62211" s="88"/>
      <c r="D62211" s="88"/>
      <c r="E62211" s="88"/>
      <c r="F62211" s="88"/>
      <c r="G62211" s="88"/>
      <c r="H62211" s="88"/>
      <c r="I62211" s="88"/>
      <c r="J62211" s="88"/>
      <c r="K62211" s="88"/>
    </row>
    <row r="62212" spans="2:11" hidden="1" x14ac:dyDescent="0.2">
      <c r="B62212" s="88"/>
      <c r="C62212" s="88"/>
      <c r="D62212" s="88"/>
      <c r="E62212" s="88"/>
      <c r="F62212" s="88"/>
      <c r="G62212" s="88"/>
      <c r="H62212" s="88"/>
      <c r="I62212" s="88"/>
      <c r="J62212" s="88"/>
      <c r="K62212" s="88"/>
    </row>
    <row r="62213" spans="2:11" hidden="1" x14ac:dyDescent="0.2">
      <c r="B62213" s="88"/>
      <c r="C62213" s="88"/>
      <c r="D62213" s="88"/>
      <c r="E62213" s="88"/>
      <c r="F62213" s="88"/>
      <c r="G62213" s="88"/>
      <c r="H62213" s="88"/>
      <c r="I62213" s="88"/>
      <c r="J62213" s="88"/>
      <c r="K62213" s="88"/>
    </row>
    <row r="62214" spans="2:11" hidden="1" x14ac:dyDescent="0.2">
      <c r="B62214" s="88"/>
      <c r="C62214" s="88"/>
      <c r="D62214" s="88"/>
      <c r="E62214" s="88"/>
      <c r="F62214" s="88"/>
      <c r="G62214" s="88"/>
      <c r="H62214" s="88"/>
      <c r="I62214" s="88"/>
      <c r="J62214" s="88"/>
      <c r="K62214" s="88"/>
    </row>
    <row r="62215" spans="2:11" hidden="1" x14ac:dyDescent="0.2">
      <c r="B62215" s="88"/>
      <c r="C62215" s="88"/>
      <c r="D62215" s="88"/>
      <c r="E62215" s="88"/>
      <c r="F62215" s="88"/>
      <c r="G62215" s="88"/>
      <c r="H62215" s="88"/>
      <c r="I62215" s="88"/>
      <c r="J62215" s="88"/>
      <c r="K62215" s="88"/>
    </row>
    <row r="62216" spans="2:11" hidden="1" x14ac:dyDescent="0.2">
      <c r="B62216" s="88"/>
      <c r="C62216" s="88"/>
      <c r="D62216" s="88"/>
      <c r="E62216" s="88"/>
      <c r="F62216" s="88"/>
      <c r="G62216" s="88"/>
      <c r="H62216" s="88"/>
      <c r="I62216" s="88"/>
      <c r="J62216" s="88"/>
      <c r="K62216" s="88"/>
    </row>
    <row r="62217" spans="2:11" hidden="1" x14ac:dyDescent="0.2">
      <c r="B62217" s="88"/>
      <c r="C62217" s="88"/>
      <c r="D62217" s="88"/>
      <c r="E62217" s="88"/>
      <c r="F62217" s="88"/>
      <c r="G62217" s="88"/>
      <c r="H62217" s="88"/>
      <c r="I62217" s="88"/>
      <c r="J62217" s="88"/>
      <c r="K62217" s="88"/>
    </row>
    <row r="62218" spans="2:11" hidden="1" x14ac:dyDescent="0.2">
      <c r="B62218" s="88"/>
      <c r="C62218" s="88"/>
      <c r="D62218" s="88"/>
      <c r="E62218" s="88"/>
      <c r="F62218" s="88"/>
      <c r="G62218" s="88"/>
      <c r="H62218" s="88"/>
      <c r="I62218" s="88"/>
      <c r="J62218" s="88"/>
      <c r="K62218" s="88"/>
    </row>
    <row r="62219" spans="2:11" hidden="1" x14ac:dyDescent="0.2">
      <c r="B62219" s="88"/>
      <c r="C62219" s="88"/>
      <c r="D62219" s="88"/>
      <c r="E62219" s="88"/>
      <c r="F62219" s="88"/>
      <c r="G62219" s="88"/>
      <c r="H62219" s="88"/>
      <c r="I62219" s="88"/>
      <c r="J62219" s="88"/>
      <c r="K62219" s="88"/>
    </row>
    <row r="62220" spans="2:11" hidden="1" x14ac:dyDescent="0.2">
      <c r="B62220" s="88"/>
      <c r="C62220" s="88"/>
      <c r="D62220" s="88"/>
      <c r="E62220" s="88"/>
      <c r="F62220" s="88"/>
      <c r="G62220" s="88"/>
      <c r="H62220" s="88"/>
      <c r="I62220" s="88"/>
      <c r="J62220" s="88"/>
      <c r="K62220" s="88"/>
    </row>
    <row r="62221" spans="2:11" hidden="1" x14ac:dyDescent="0.2">
      <c r="B62221" s="88"/>
      <c r="C62221" s="88"/>
      <c r="D62221" s="88"/>
      <c r="E62221" s="88"/>
      <c r="F62221" s="88"/>
      <c r="G62221" s="88"/>
      <c r="H62221" s="88"/>
      <c r="I62221" s="88"/>
      <c r="J62221" s="88"/>
      <c r="K62221" s="88"/>
    </row>
    <row r="62222" spans="2:11" hidden="1" x14ac:dyDescent="0.2">
      <c r="B62222" s="88"/>
      <c r="C62222" s="88"/>
      <c r="D62222" s="88"/>
      <c r="E62222" s="88"/>
      <c r="F62222" s="88"/>
      <c r="G62222" s="88"/>
      <c r="H62222" s="88"/>
      <c r="I62222" s="88"/>
      <c r="J62222" s="88"/>
      <c r="K62222" s="88"/>
    </row>
    <row r="62223" spans="2:11" hidden="1" x14ac:dyDescent="0.2">
      <c r="B62223" s="88"/>
      <c r="C62223" s="88"/>
      <c r="D62223" s="88"/>
      <c r="E62223" s="88"/>
      <c r="F62223" s="88"/>
      <c r="G62223" s="88"/>
      <c r="H62223" s="88"/>
      <c r="I62223" s="88"/>
      <c r="J62223" s="88"/>
      <c r="K62223" s="88"/>
    </row>
    <row r="62224" spans="2:11" hidden="1" x14ac:dyDescent="0.2">
      <c r="B62224" s="88"/>
      <c r="C62224" s="88"/>
      <c r="D62224" s="88"/>
      <c r="E62224" s="88"/>
      <c r="F62224" s="88"/>
      <c r="G62224" s="88"/>
      <c r="H62224" s="88"/>
      <c r="I62224" s="88"/>
      <c r="J62224" s="88"/>
      <c r="K62224" s="88"/>
    </row>
    <row r="62225" spans="2:11" hidden="1" x14ac:dyDescent="0.2">
      <c r="B62225" s="88"/>
      <c r="C62225" s="88"/>
      <c r="D62225" s="88"/>
      <c r="E62225" s="88"/>
      <c r="F62225" s="88"/>
      <c r="G62225" s="88"/>
      <c r="H62225" s="88"/>
      <c r="I62225" s="88"/>
      <c r="J62225" s="88"/>
      <c r="K62225" s="88"/>
    </row>
    <row r="62226" spans="2:11" hidden="1" x14ac:dyDescent="0.2">
      <c r="B62226" s="88"/>
      <c r="C62226" s="88"/>
      <c r="D62226" s="88"/>
      <c r="E62226" s="88"/>
      <c r="F62226" s="88"/>
      <c r="G62226" s="88"/>
      <c r="H62226" s="88"/>
      <c r="I62226" s="88"/>
      <c r="J62226" s="88"/>
      <c r="K62226" s="88"/>
    </row>
    <row r="62227" spans="2:11" hidden="1" x14ac:dyDescent="0.2">
      <c r="B62227" s="88"/>
      <c r="C62227" s="88"/>
      <c r="D62227" s="88"/>
      <c r="E62227" s="88"/>
      <c r="F62227" s="88"/>
      <c r="G62227" s="88"/>
      <c r="H62227" s="88"/>
      <c r="I62227" s="88"/>
      <c r="J62227" s="88"/>
      <c r="K62227" s="88"/>
    </row>
    <row r="62228" spans="2:11" hidden="1" x14ac:dyDescent="0.2">
      <c r="B62228" s="88"/>
      <c r="C62228" s="88"/>
      <c r="D62228" s="88"/>
      <c r="E62228" s="88"/>
      <c r="F62228" s="88"/>
      <c r="G62228" s="88"/>
      <c r="H62228" s="88"/>
      <c r="I62228" s="88"/>
      <c r="J62228" s="88"/>
      <c r="K62228" s="88"/>
    </row>
    <row r="62229" spans="2:11" hidden="1" x14ac:dyDescent="0.2">
      <c r="B62229" s="88"/>
      <c r="C62229" s="88"/>
      <c r="D62229" s="88"/>
      <c r="E62229" s="88"/>
      <c r="F62229" s="88"/>
      <c r="G62229" s="88"/>
      <c r="H62229" s="88"/>
      <c r="I62229" s="88"/>
      <c r="J62229" s="88"/>
      <c r="K62229" s="88"/>
    </row>
    <row r="62230" spans="2:11" hidden="1" x14ac:dyDescent="0.2">
      <c r="B62230" s="88"/>
      <c r="C62230" s="88"/>
      <c r="D62230" s="88"/>
      <c r="E62230" s="88"/>
      <c r="F62230" s="88"/>
      <c r="G62230" s="88"/>
      <c r="H62230" s="88"/>
      <c r="I62230" s="88"/>
      <c r="J62230" s="88"/>
      <c r="K62230" s="88"/>
    </row>
    <row r="62231" spans="2:11" hidden="1" x14ac:dyDescent="0.2">
      <c r="B62231" s="88"/>
      <c r="C62231" s="88"/>
      <c r="D62231" s="88"/>
      <c r="E62231" s="88"/>
      <c r="F62231" s="88"/>
      <c r="G62231" s="88"/>
      <c r="H62231" s="88"/>
      <c r="I62231" s="88"/>
      <c r="J62231" s="88"/>
      <c r="K62231" s="88"/>
    </row>
    <row r="62232" spans="2:11" hidden="1" x14ac:dyDescent="0.2">
      <c r="B62232" s="88"/>
      <c r="C62232" s="88"/>
      <c r="D62232" s="88"/>
      <c r="E62232" s="88"/>
      <c r="F62232" s="88"/>
      <c r="G62232" s="88"/>
      <c r="H62232" s="88"/>
      <c r="I62232" s="88"/>
      <c r="J62232" s="88"/>
      <c r="K62232" s="88"/>
    </row>
    <row r="62233" spans="2:11" hidden="1" x14ac:dyDescent="0.2">
      <c r="B62233" s="88"/>
      <c r="C62233" s="88"/>
      <c r="D62233" s="88"/>
      <c r="E62233" s="88"/>
      <c r="F62233" s="88"/>
      <c r="G62233" s="88"/>
      <c r="H62233" s="88"/>
      <c r="I62233" s="88"/>
      <c r="J62233" s="88"/>
      <c r="K62233" s="88"/>
    </row>
    <row r="62234" spans="2:11" hidden="1" x14ac:dyDescent="0.2">
      <c r="B62234" s="88"/>
      <c r="C62234" s="88"/>
      <c r="D62234" s="88"/>
      <c r="E62234" s="88"/>
      <c r="F62234" s="88"/>
      <c r="G62234" s="88"/>
      <c r="H62234" s="88"/>
      <c r="I62234" s="88"/>
      <c r="J62234" s="88"/>
      <c r="K62234" s="88"/>
    </row>
    <row r="62235" spans="2:11" hidden="1" x14ac:dyDescent="0.2">
      <c r="B62235" s="88"/>
      <c r="C62235" s="88"/>
      <c r="D62235" s="88"/>
      <c r="E62235" s="88"/>
      <c r="F62235" s="88"/>
      <c r="G62235" s="88"/>
      <c r="H62235" s="88"/>
      <c r="I62235" s="88"/>
      <c r="J62235" s="88"/>
      <c r="K62235" s="88"/>
    </row>
    <row r="62236" spans="2:11" hidden="1" x14ac:dyDescent="0.2">
      <c r="B62236" s="88"/>
      <c r="C62236" s="88"/>
      <c r="D62236" s="88"/>
      <c r="E62236" s="88"/>
      <c r="F62236" s="88"/>
      <c r="G62236" s="88"/>
      <c r="H62236" s="88"/>
      <c r="I62236" s="88"/>
      <c r="J62236" s="88"/>
      <c r="K62236" s="88"/>
    </row>
    <row r="62237" spans="2:11" hidden="1" x14ac:dyDescent="0.2">
      <c r="B62237" s="88"/>
      <c r="C62237" s="88"/>
      <c r="D62237" s="88"/>
      <c r="E62237" s="88"/>
      <c r="F62237" s="88"/>
      <c r="G62237" s="88"/>
      <c r="H62237" s="88"/>
      <c r="I62237" s="88"/>
      <c r="J62237" s="88"/>
      <c r="K62237" s="88"/>
    </row>
    <row r="62238" spans="2:11" hidden="1" x14ac:dyDescent="0.2">
      <c r="B62238" s="88"/>
      <c r="C62238" s="88"/>
      <c r="D62238" s="88"/>
      <c r="E62238" s="88"/>
      <c r="F62238" s="88"/>
      <c r="G62238" s="88"/>
      <c r="H62238" s="88"/>
      <c r="I62238" s="88"/>
      <c r="J62238" s="88"/>
      <c r="K62238" s="88"/>
    </row>
    <row r="62239" spans="2:11" hidden="1" x14ac:dyDescent="0.2">
      <c r="B62239" s="88"/>
      <c r="C62239" s="88"/>
      <c r="D62239" s="88"/>
      <c r="E62239" s="88"/>
      <c r="F62239" s="88"/>
      <c r="G62239" s="88"/>
      <c r="H62239" s="88"/>
      <c r="I62239" s="88"/>
      <c r="J62239" s="88"/>
      <c r="K62239" s="88"/>
    </row>
    <row r="62240" spans="2:11" hidden="1" x14ac:dyDescent="0.2">
      <c r="B62240" s="88"/>
      <c r="C62240" s="88"/>
      <c r="D62240" s="88"/>
      <c r="E62240" s="88"/>
      <c r="F62240" s="88"/>
      <c r="G62240" s="88"/>
      <c r="H62240" s="88"/>
      <c r="I62240" s="88"/>
      <c r="J62240" s="88"/>
      <c r="K62240" s="88"/>
    </row>
    <row r="62241" spans="2:11" hidden="1" x14ac:dyDescent="0.2">
      <c r="B62241" s="88"/>
      <c r="C62241" s="88"/>
      <c r="D62241" s="88"/>
      <c r="E62241" s="88"/>
      <c r="F62241" s="88"/>
      <c r="G62241" s="88"/>
      <c r="H62241" s="88"/>
      <c r="I62241" s="88"/>
      <c r="J62241" s="88"/>
      <c r="K62241" s="88"/>
    </row>
    <row r="62242" spans="2:11" hidden="1" x14ac:dyDescent="0.2">
      <c r="B62242" s="88"/>
      <c r="C62242" s="88"/>
      <c r="D62242" s="88"/>
      <c r="E62242" s="88"/>
      <c r="F62242" s="88"/>
      <c r="G62242" s="88"/>
      <c r="H62242" s="88"/>
      <c r="I62242" s="88"/>
      <c r="J62242" s="88"/>
      <c r="K62242" s="88"/>
    </row>
    <row r="62243" spans="2:11" hidden="1" x14ac:dyDescent="0.2">
      <c r="B62243" s="88"/>
      <c r="C62243" s="88"/>
      <c r="D62243" s="88"/>
      <c r="E62243" s="88"/>
      <c r="F62243" s="88"/>
      <c r="G62243" s="88"/>
      <c r="H62243" s="88"/>
      <c r="I62243" s="88"/>
      <c r="J62243" s="88"/>
      <c r="K62243" s="88"/>
    </row>
    <row r="62244" spans="2:11" hidden="1" x14ac:dyDescent="0.2">
      <c r="B62244" s="88"/>
      <c r="C62244" s="88"/>
      <c r="D62244" s="88"/>
      <c r="E62244" s="88"/>
      <c r="F62244" s="88"/>
      <c r="G62244" s="88"/>
      <c r="H62244" s="88"/>
      <c r="I62244" s="88"/>
      <c r="J62244" s="88"/>
      <c r="K62244" s="88"/>
    </row>
    <row r="62245" spans="2:11" hidden="1" x14ac:dyDescent="0.2">
      <c r="B62245" s="88"/>
      <c r="C62245" s="88"/>
      <c r="D62245" s="88"/>
      <c r="E62245" s="88"/>
      <c r="F62245" s="88"/>
      <c r="G62245" s="88"/>
      <c r="H62245" s="88"/>
      <c r="I62245" s="88"/>
      <c r="J62245" s="88"/>
      <c r="K62245" s="88"/>
    </row>
    <row r="62246" spans="2:11" hidden="1" x14ac:dyDescent="0.2">
      <c r="B62246" s="88"/>
      <c r="C62246" s="88"/>
      <c r="D62246" s="88"/>
      <c r="E62246" s="88"/>
      <c r="F62246" s="88"/>
      <c r="G62246" s="88"/>
      <c r="H62246" s="88"/>
      <c r="I62246" s="88"/>
      <c r="J62246" s="88"/>
      <c r="K62246" s="88"/>
    </row>
    <row r="62247" spans="2:11" hidden="1" x14ac:dyDescent="0.2">
      <c r="B62247" s="88"/>
      <c r="C62247" s="88"/>
      <c r="D62247" s="88"/>
      <c r="E62247" s="88"/>
      <c r="F62247" s="88"/>
      <c r="G62247" s="88"/>
      <c r="H62247" s="88"/>
      <c r="I62247" s="88"/>
      <c r="J62247" s="88"/>
      <c r="K62247" s="88"/>
    </row>
    <row r="62248" spans="2:11" hidden="1" x14ac:dyDescent="0.2">
      <c r="B62248" s="88"/>
      <c r="C62248" s="88"/>
      <c r="D62248" s="88"/>
      <c r="E62248" s="88"/>
      <c r="F62248" s="88"/>
      <c r="G62248" s="88"/>
      <c r="H62248" s="88"/>
      <c r="I62248" s="88"/>
      <c r="J62248" s="88"/>
      <c r="K62248" s="88"/>
    </row>
    <row r="62249" spans="2:11" hidden="1" x14ac:dyDescent="0.2">
      <c r="B62249" s="88"/>
      <c r="C62249" s="88"/>
      <c r="D62249" s="88"/>
      <c r="E62249" s="88"/>
      <c r="F62249" s="88"/>
      <c r="G62249" s="88"/>
      <c r="H62249" s="88"/>
      <c r="I62249" s="88"/>
      <c r="J62249" s="88"/>
      <c r="K62249" s="88"/>
    </row>
    <row r="62250" spans="2:11" hidden="1" x14ac:dyDescent="0.2">
      <c r="B62250" s="88"/>
      <c r="C62250" s="88"/>
      <c r="D62250" s="88"/>
      <c r="E62250" s="88"/>
      <c r="F62250" s="88"/>
      <c r="G62250" s="88"/>
      <c r="H62250" s="88"/>
      <c r="I62250" s="88"/>
      <c r="J62250" s="88"/>
      <c r="K62250" s="88"/>
    </row>
    <row r="62251" spans="2:11" hidden="1" x14ac:dyDescent="0.2">
      <c r="B62251" s="88"/>
      <c r="C62251" s="88"/>
      <c r="D62251" s="88"/>
      <c r="E62251" s="88"/>
      <c r="F62251" s="88"/>
      <c r="G62251" s="88"/>
      <c r="H62251" s="88"/>
      <c r="I62251" s="88"/>
      <c r="J62251" s="88"/>
      <c r="K62251" s="88"/>
    </row>
    <row r="62252" spans="2:11" hidden="1" x14ac:dyDescent="0.2">
      <c r="B62252" s="88"/>
      <c r="C62252" s="88"/>
      <c r="D62252" s="88"/>
      <c r="E62252" s="88"/>
      <c r="F62252" s="88"/>
      <c r="G62252" s="88"/>
      <c r="H62252" s="88"/>
      <c r="I62252" s="88"/>
      <c r="J62252" s="88"/>
      <c r="K62252" s="88"/>
    </row>
    <row r="62253" spans="2:11" hidden="1" x14ac:dyDescent="0.2">
      <c r="B62253" s="88"/>
      <c r="C62253" s="88"/>
      <c r="D62253" s="88"/>
      <c r="E62253" s="88"/>
      <c r="F62253" s="88"/>
      <c r="G62253" s="88"/>
      <c r="H62253" s="88"/>
      <c r="I62253" s="88"/>
      <c r="J62253" s="88"/>
      <c r="K62253" s="88"/>
    </row>
    <row r="62254" spans="2:11" hidden="1" x14ac:dyDescent="0.2">
      <c r="B62254" s="88"/>
      <c r="C62254" s="88"/>
      <c r="D62254" s="88"/>
      <c r="E62254" s="88"/>
      <c r="F62254" s="88"/>
      <c r="G62254" s="88"/>
      <c r="H62254" s="88"/>
      <c r="I62254" s="88"/>
      <c r="J62254" s="88"/>
      <c r="K62254" s="88"/>
    </row>
    <row r="62255" spans="2:11" hidden="1" x14ac:dyDescent="0.2">
      <c r="B62255" s="88"/>
      <c r="C62255" s="88"/>
      <c r="D62255" s="88"/>
      <c r="E62255" s="88"/>
      <c r="F62255" s="88"/>
      <c r="G62255" s="88"/>
      <c r="H62255" s="88"/>
      <c r="I62255" s="88"/>
      <c r="J62255" s="88"/>
      <c r="K62255" s="88"/>
    </row>
    <row r="62256" spans="2:11" hidden="1" x14ac:dyDescent="0.2">
      <c r="B62256" s="88"/>
      <c r="C62256" s="88"/>
      <c r="D62256" s="88"/>
      <c r="E62256" s="88"/>
      <c r="F62256" s="88"/>
      <c r="G62256" s="88"/>
      <c r="H62256" s="88"/>
      <c r="I62256" s="88"/>
      <c r="J62256" s="88"/>
      <c r="K62256" s="88"/>
    </row>
    <row r="62257" spans="2:11" hidden="1" x14ac:dyDescent="0.2">
      <c r="B62257" s="88"/>
      <c r="C62257" s="88"/>
      <c r="D62257" s="88"/>
      <c r="E62257" s="88"/>
      <c r="F62257" s="88"/>
      <c r="G62257" s="88"/>
      <c r="H62257" s="88"/>
      <c r="I62257" s="88"/>
      <c r="J62257" s="88"/>
      <c r="K62257" s="88"/>
    </row>
    <row r="62258" spans="2:11" hidden="1" x14ac:dyDescent="0.2">
      <c r="B62258" s="88"/>
      <c r="C62258" s="88"/>
      <c r="D62258" s="88"/>
      <c r="E62258" s="88"/>
      <c r="F62258" s="88"/>
      <c r="G62258" s="88"/>
      <c r="H62258" s="88"/>
      <c r="I62258" s="88"/>
      <c r="J62258" s="88"/>
      <c r="K62258" s="88"/>
    </row>
    <row r="62259" spans="2:11" hidden="1" x14ac:dyDescent="0.2">
      <c r="B62259" s="88"/>
      <c r="C62259" s="88"/>
      <c r="D62259" s="88"/>
      <c r="E62259" s="88"/>
      <c r="F62259" s="88"/>
      <c r="G62259" s="88"/>
      <c r="H62259" s="88"/>
      <c r="I62259" s="88"/>
      <c r="J62259" s="88"/>
      <c r="K62259" s="88"/>
    </row>
    <row r="62260" spans="2:11" hidden="1" x14ac:dyDescent="0.2">
      <c r="B62260" s="88"/>
      <c r="C62260" s="88"/>
      <c r="D62260" s="88"/>
      <c r="E62260" s="88"/>
      <c r="F62260" s="88"/>
      <c r="G62260" s="88"/>
      <c r="H62260" s="88"/>
      <c r="I62260" s="88"/>
      <c r="J62260" s="88"/>
      <c r="K62260" s="88"/>
    </row>
    <row r="62261" spans="2:11" hidden="1" x14ac:dyDescent="0.2">
      <c r="B62261" s="88"/>
      <c r="C62261" s="88"/>
      <c r="D62261" s="88"/>
      <c r="E62261" s="88"/>
      <c r="F62261" s="88"/>
      <c r="G62261" s="88"/>
      <c r="H62261" s="88"/>
      <c r="I62261" s="88"/>
      <c r="J62261" s="88"/>
      <c r="K62261" s="88"/>
    </row>
    <row r="62262" spans="2:11" hidden="1" x14ac:dyDescent="0.2">
      <c r="B62262" s="88"/>
      <c r="C62262" s="88"/>
      <c r="D62262" s="88"/>
      <c r="E62262" s="88"/>
      <c r="F62262" s="88"/>
      <c r="G62262" s="88"/>
      <c r="H62262" s="88"/>
      <c r="I62262" s="88"/>
      <c r="J62262" s="88"/>
      <c r="K62262" s="88"/>
    </row>
    <row r="62263" spans="2:11" hidden="1" x14ac:dyDescent="0.2">
      <c r="B62263" s="88"/>
      <c r="C62263" s="88"/>
      <c r="D62263" s="88"/>
      <c r="E62263" s="88"/>
      <c r="F62263" s="88"/>
      <c r="G62263" s="88"/>
      <c r="H62263" s="88"/>
      <c r="I62263" s="88"/>
      <c r="J62263" s="88"/>
      <c r="K62263" s="88"/>
    </row>
    <row r="62264" spans="2:11" hidden="1" x14ac:dyDescent="0.2">
      <c r="B62264" s="88"/>
      <c r="C62264" s="88"/>
      <c r="D62264" s="88"/>
      <c r="E62264" s="88"/>
      <c r="F62264" s="88"/>
      <c r="G62264" s="88"/>
      <c r="H62264" s="88"/>
      <c r="I62264" s="88"/>
      <c r="J62264" s="88"/>
      <c r="K62264" s="88"/>
    </row>
    <row r="62265" spans="2:11" hidden="1" x14ac:dyDescent="0.2">
      <c r="B62265" s="88"/>
      <c r="C62265" s="88"/>
      <c r="D62265" s="88"/>
      <c r="E62265" s="88"/>
      <c r="F62265" s="88"/>
      <c r="G62265" s="88"/>
      <c r="H62265" s="88"/>
      <c r="I62265" s="88"/>
      <c r="J62265" s="88"/>
      <c r="K62265" s="88"/>
    </row>
    <row r="62266" spans="2:11" hidden="1" x14ac:dyDescent="0.2">
      <c r="B62266" s="88"/>
      <c r="C62266" s="88"/>
      <c r="D62266" s="88"/>
      <c r="E62266" s="88"/>
      <c r="F62266" s="88"/>
      <c r="G62266" s="88"/>
      <c r="H62266" s="88"/>
      <c r="I62266" s="88"/>
      <c r="J62266" s="88"/>
      <c r="K62266" s="88"/>
    </row>
    <row r="62267" spans="2:11" hidden="1" x14ac:dyDescent="0.2">
      <c r="B62267" s="88"/>
      <c r="C62267" s="88"/>
      <c r="D62267" s="88"/>
      <c r="E62267" s="88"/>
      <c r="F62267" s="88"/>
      <c r="G62267" s="88"/>
      <c r="H62267" s="88"/>
      <c r="I62267" s="88"/>
      <c r="J62267" s="88"/>
      <c r="K62267" s="88"/>
    </row>
    <row r="62268" spans="2:11" hidden="1" x14ac:dyDescent="0.2">
      <c r="B62268" s="88"/>
      <c r="C62268" s="88"/>
      <c r="D62268" s="88"/>
      <c r="E62268" s="88"/>
      <c r="F62268" s="88"/>
      <c r="G62268" s="88"/>
      <c r="H62268" s="88"/>
      <c r="I62268" s="88"/>
      <c r="J62268" s="88"/>
      <c r="K62268" s="88"/>
    </row>
    <row r="62269" spans="2:11" hidden="1" x14ac:dyDescent="0.2">
      <c r="B62269" s="88"/>
      <c r="C62269" s="88"/>
      <c r="D62269" s="88"/>
      <c r="E62269" s="88"/>
      <c r="F62269" s="88"/>
      <c r="G62269" s="88"/>
      <c r="H62269" s="88"/>
      <c r="I62269" s="88"/>
      <c r="J62269" s="88"/>
      <c r="K62269" s="88"/>
    </row>
    <row r="62270" spans="2:11" hidden="1" x14ac:dyDescent="0.2">
      <c r="B62270" s="88"/>
      <c r="C62270" s="88"/>
      <c r="D62270" s="88"/>
      <c r="E62270" s="88"/>
      <c r="F62270" s="88"/>
      <c r="G62270" s="88"/>
      <c r="H62270" s="88"/>
      <c r="I62270" s="88"/>
      <c r="J62270" s="88"/>
      <c r="K62270" s="88"/>
    </row>
    <row r="62271" spans="2:11" hidden="1" x14ac:dyDescent="0.2">
      <c r="B62271" s="88"/>
      <c r="C62271" s="88"/>
      <c r="D62271" s="88"/>
      <c r="E62271" s="88"/>
      <c r="F62271" s="88"/>
      <c r="G62271" s="88"/>
      <c r="H62271" s="88"/>
      <c r="I62271" s="88"/>
      <c r="J62271" s="88"/>
      <c r="K62271" s="88"/>
    </row>
    <row r="62272" spans="2:11" hidden="1" x14ac:dyDescent="0.2">
      <c r="B62272" s="88"/>
      <c r="C62272" s="88"/>
      <c r="D62272" s="88"/>
      <c r="E62272" s="88"/>
      <c r="F62272" s="88"/>
      <c r="G62272" s="88"/>
      <c r="H62272" s="88"/>
      <c r="I62272" s="88"/>
      <c r="J62272" s="88"/>
      <c r="K62272" s="88"/>
    </row>
    <row r="62273" spans="2:11" hidden="1" x14ac:dyDescent="0.2">
      <c r="B62273" s="88"/>
      <c r="C62273" s="88"/>
      <c r="D62273" s="88"/>
      <c r="E62273" s="88"/>
      <c r="F62273" s="88"/>
      <c r="G62273" s="88"/>
      <c r="H62273" s="88"/>
      <c r="I62273" s="88"/>
      <c r="J62273" s="88"/>
      <c r="K62273" s="88"/>
    </row>
    <row r="62274" spans="2:11" hidden="1" x14ac:dyDescent="0.2">
      <c r="B62274" s="88"/>
      <c r="C62274" s="88"/>
      <c r="D62274" s="88"/>
      <c r="E62274" s="88"/>
      <c r="F62274" s="88"/>
      <c r="G62274" s="88"/>
      <c r="H62274" s="88"/>
      <c r="I62274" s="88"/>
      <c r="J62274" s="88"/>
      <c r="K62274" s="88"/>
    </row>
    <row r="62275" spans="2:11" hidden="1" x14ac:dyDescent="0.2">
      <c r="B62275" s="88"/>
      <c r="C62275" s="88"/>
      <c r="D62275" s="88"/>
      <c r="E62275" s="88"/>
      <c r="F62275" s="88"/>
      <c r="G62275" s="88"/>
      <c r="H62275" s="88"/>
      <c r="I62275" s="88"/>
      <c r="J62275" s="88"/>
      <c r="K62275" s="88"/>
    </row>
    <row r="62276" spans="2:11" hidden="1" x14ac:dyDescent="0.2">
      <c r="B62276" s="88"/>
      <c r="C62276" s="88"/>
      <c r="D62276" s="88"/>
      <c r="E62276" s="88"/>
      <c r="F62276" s="88"/>
      <c r="G62276" s="88"/>
      <c r="H62276" s="88"/>
      <c r="I62276" s="88"/>
      <c r="J62276" s="88"/>
      <c r="K62276" s="88"/>
    </row>
    <row r="62277" spans="2:11" hidden="1" x14ac:dyDescent="0.2">
      <c r="B62277" s="88"/>
      <c r="C62277" s="88"/>
      <c r="D62277" s="88"/>
      <c r="E62277" s="88"/>
      <c r="F62277" s="88"/>
      <c r="G62277" s="88"/>
      <c r="H62277" s="88"/>
      <c r="I62277" s="88"/>
      <c r="J62277" s="88"/>
      <c r="K62277" s="88"/>
    </row>
    <row r="62278" spans="2:11" hidden="1" x14ac:dyDescent="0.2">
      <c r="B62278" s="88"/>
      <c r="C62278" s="88"/>
      <c r="D62278" s="88"/>
      <c r="E62278" s="88"/>
      <c r="F62278" s="88"/>
      <c r="G62278" s="88"/>
      <c r="H62278" s="88"/>
      <c r="I62278" s="88"/>
      <c r="J62278" s="88"/>
      <c r="K62278" s="88"/>
    </row>
    <row r="62279" spans="2:11" hidden="1" x14ac:dyDescent="0.2">
      <c r="B62279" s="88"/>
      <c r="C62279" s="88"/>
      <c r="D62279" s="88"/>
      <c r="E62279" s="88"/>
      <c r="F62279" s="88"/>
      <c r="G62279" s="88"/>
      <c r="H62279" s="88"/>
      <c r="I62279" s="88"/>
      <c r="J62279" s="88"/>
      <c r="K62279" s="88"/>
    </row>
    <row r="62280" spans="2:11" hidden="1" x14ac:dyDescent="0.2">
      <c r="B62280" s="88"/>
      <c r="C62280" s="88"/>
      <c r="D62280" s="88"/>
      <c r="E62280" s="88"/>
      <c r="F62280" s="88"/>
      <c r="G62280" s="88"/>
      <c r="H62280" s="88"/>
      <c r="I62280" s="88"/>
      <c r="J62280" s="88"/>
      <c r="K62280" s="88"/>
    </row>
    <row r="62281" spans="2:11" hidden="1" x14ac:dyDescent="0.2">
      <c r="B62281" s="88"/>
      <c r="C62281" s="88"/>
      <c r="D62281" s="88"/>
      <c r="E62281" s="88"/>
      <c r="F62281" s="88"/>
      <c r="G62281" s="88"/>
      <c r="H62281" s="88"/>
      <c r="I62281" s="88"/>
      <c r="J62281" s="88"/>
      <c r="K62281" s="88"/>
    </row>
    <row r="62282" spans="2:11" hidden="1" x14ac:dyDescent="0.2">
      <c r="B62282" s="88"/>
      <c r="C62282" s="88"/>
      <c r="D62282" s="88"/>
      <c r="E62282" s="88"/>
      <c r="F62282" s="88"/>
      <c r="G62282" s="88"/>
      <c r="H62282" s="88"/>
      <c r="I62282" s="88"/>
      <c r="J62282" s="88"/>
      <c r="K62282" s="88"/>
    </row>
    <row r="62283" spans="2:11" hidden="1" x14ac:dyDescent="0.2">
      <c r="B62283" s="88"/>
      <c r="C62283" s="88"/>
      <c r="D62283" s="88"/>
      <c r="E62283" s="88"/>
      <c r="F62283" s="88"/>
      <c r="G62283" s="88"/>
      <c r="H62283" s="88"/>
      <c r="I62283" s="88"/>
      <c r="J62283" s="88"/>
      <c r="K62283" s="88"/>
    </row>
    <row r="62284" spans="2:11" hidden="1" x14ac:dyDescent="0.2">
      <c r="B62284" s="88"/>
      <c r="C62284" s="88"/>
      <c r="D62284" s="88"/>
      <c r="E62284" s="88"/>
      <c r="F62284" s="88"/>
      <c r="G62284" s="88"/>
      <c r="H62284" s="88"/>
      <c r="I62284" s="88"/>
      <c r="J62284" s="88"/>
      <c r="K62284" s="88"/>
    </row>
    <row r="62285" spans="2:11" hidden="1" x14ac:dyDescent="0.2">
      <c r="B62285" s="88"/>
      <c r="C62285" s="88"/>
      <c r="D62285" s="88"/>
      <c r="E62285" s="88"/>
      <c r="F62285" s="88"/>
      <c r="G62285" s="88"/>
      <c r="H62285" s="88"/>
      <c r="I62285" s="88"/>
      <c r="J62285" s="88"/>
      <c r="K62285" s="88"/>
    </row>
    <row r="62286" spans="2:11" hidden="1" x14ac:dyDescent="0.2">
      <c r="B62286" s="88"/>
      <c r="C62286" s="88"/>
      <c r="D62286" s="88"/>
      <c r="E62286" s="88"/>
      <c r="F62286" s="88"/>
      <c r="G62286" s="88"/>
      <c r="H62286" s="88"/>
      <c r="I62286" s="88"/>
      <c r="J62286" s="88"/>
      <c r="K62286" s="88"/>
    </row>
    <row r="62287" spans="2:11" hidden="1" x14ac:dyDescent="0.2">
      <c r="B62287" s="88"/>
      <c r="C62287" s="88"/>
      <c r="D62287" s="88"/>
      <c r="E62287" s="88"/>
      <c r="F62287" s="88"/>
      <c r="G62287" s="88"/>
      <c r="H62287" s="88"/>
      <c r="I62287" s="88"/>
      <c r="J62287" s="88"/>
      <c r="K62287" s="88"/>
    </row>
    <row r="62288" spans="2:11" hidden="1" x14ac:dyDescent="0.2">
      <c r="B62288" s="88"/>
      <c r="C62288" s="88"/>
      <c r="D62288" s="88"/>
      <c r="E62288" s="88"/>
      <c r="F62288" s="88"/>
      <c r="G62288" s="88"/>
      <c r="H62288" s="88"/>
      <c r="I62288" s="88"/>
      <c r="J62288" s="88"/>
      <c r="K62288" s="88"/>
    </row>
    <row r="62289" spans="2:11" hidden="1" x14ac:dyDescent="0.2">
      <c r="B62289" s="88"/>
      <c r="C62289" s="88"/>
      <c r="D62289" s="88"/>
      <c r="E62289" s="88"/>
      <c r="F62289" s="88"/>
      <c r="G62289" s="88"/>
      <c r="H62289" s="88"/>
      <c r="I62289" s="88"/>
      <c r="J62289" s="88"/>
      <c r="K62289" s="88"/>
    </row>
    <row r="62290" spans="2:11" hidden="1" x14ac:dyDescent="0.2">
      <c r="B62290" s="88"/>
      <c r="C62290" s="88"/>
      <c r="D62290" s="88"/>
      <c r="E62290" s="88"/>
      <c r="F62290" s="88"/>
      <c r="G62290" s="88"/>
      <c r="H62290" s="88"/>
      <c r="I62290" s="88"/>
      <c r="J62290" s="88"/>
      <c r="K62290" s="88"/>
    </row>
    <row r="62291" spans="2:11" hidden="1" x14ac:dyDescent="0.2">
      <c r="B62291" s="88"/>
      <c r="C62291" s="88"/>
      <c r="D62291" s="88"/>
      <c r="E62291" s="88"/>
      <c r="F62291" s="88"/>
      <c r="G62291" s="88"/>
      <c r="H62291" s="88"/>
      <c r="I62291" s="88"/>
      <c r="J62291" s="88"/>
      <c r="K62291" s="88"/>
    </row>
    <row r="62292" spans="2:11" hidden="1" x14ac:dyDescent="0.2">
      <c r="B62292" s="88"/>
      <c r="C62292" s="88"/>
      <c r="D62292" s="88"/>
      <c r="E62292" s="88"/>
      <c r="F62292" s="88"/>
      <c r="G62292" s="88"/>
      <c r="H62292" s="88"/>
      <c r="I62292" s="88"/>
      <c r="J62292" s="88"/>
      <c r="K62292" s="88"/>
    </row>
    <row r="62293" spans="2:11" hidden="1" x14ac:dyDescent="0.2">
      <c r="B62293" s="88"/>
      <c r="C62293" s="88"/>
      <c r="D62293" s="88"/>
      <c r="E62293" s="88"/>
      <c r="F62293" s="88"/>
      <c r="G62293" s="88"/>
      <c r="H62293" s="88"/>
      <c r="I62293" s="88"/>
      <c r="J62293" s="88"/>
      <c r="K62293" s="88"/>
    </row>
    <row r="62294" spans="2:11" hidden="1" x14ac:dyDescent="0.2">
      <c r="B62294" s="88"/>
      <c r="C62294" s="88"/>
      <c r="D62294" s="88"/>
      <c r="E62294" s="88"/>
      <c r="F62294" s="88"/>
      <c r="G62294" s="88"/>
      <c r="H62294" s="88"/>
      <c r="I62294" s="88"/>
      <c r="J62294" s="88"/>
      <c r="K62294" s="88"/>
    </row>
    <row r="62295" spans="2:11" hidden="1" x14ac:dyDescent="0.2">
      <c r="B62295" s="88"/>
      <c r="C62295" s="88"/>
      <c r="D62295" s="88"/>
      <c r="E62295" s="88"/>
      <c r="F62295" s="88"/>
      <c r="G62295" s="88"/>
      <c r="H62295" s="88"/>
      <c r="I62295" s="88"/>
      <c r="J62295" s="88"/>
      <c r="K62295" s="88"/>
    </row>
    <row r="62296" spans="2:11" hidden="1" x14ac:dyDescent="0.2">
      <c r="B62296" s="88"/>
      <c r="C62296" s="88"/>
      <c r="D62296" s="88"/>
      <c r="E62296" s="88"/>
      <c r="F62296" s="88"/>
      <c r="G62296" s="88"/>
      <c r="H62296" s="88"/>
      <c r="I62296" s="88"/>
      <c r="J62296" s="88"/>
      <c r="K62296" s="88"/>
    </row>
    <row r="62297" spans="2:11" hidden="1" x14ac:dyDescent="0.2">
      <c r="B62297" s="88"/>
      <c r="C62297" s="88"/>
      <c r="D62297" s="88"/>
      <c r="E62297" s="88"/>
      <c r="F62297" s="88"/>
      <c r="G62297" s="88"/>
      <c r="H62297" s="88"/>
      <c r="I62297" s="88"/>
      <c r="J62297" s="88"/>
      <c r="K62297" s="88"/>
    </row>
    <row r="62298" spans="2:11" hidden="1" x14ac:dyDescent="0.2">
      <c r="B62298" s="88"/>
      <c r="C62298" s="88"/>
      <c r="D62298" s="88"/>
      <c r="E62298" s="88"/>
      <c r="F62298" s="88"/>
      <c r="G62298" s="88"/>
      <c r="H62298" s="88"/>
      <c r="I62298" s="88"/>
      <c r="J62298" s="88"/>
      <c r="K62298" s="88"/>
    </row>
    <row r="62299" spans="2:11" hidden="1" x14ac:dyDescent="0.2">
      <c r="B62299" s="88"/>
      <c r="C62299" s="88"/>
      <c r="D62299" s="88"/>
      <c r="E62299" s="88"/>
      <c r="F62299" s="88"/>
      <c r="G62299" s="88"/>
      <c r="H62299" s="88"/>
      <c r="I62299" s="88"/>
      <c r="J62299" s="88"/>
      <c r="K62299" s="88"/>
    </row>
    <row r="62300" spans="2:11" hidden="1" x14ac:dyDescent="0.2">
      <c r="B62300" s="88"/>
      <c r="C62300" s="88"/>
      <c r="D62300" s="88"/>
      <c r="E62300" s="88"/>
      <c r="F62300" s="88"/>
      <c r="G62300" s="88"/>
      <c r="H62300" s="88"/>
      <c r="I62300" s="88"/>
      <c r="J62300" s="88"/>
      <c r="K62300" s="88"/>
    </row>
    <row r="62301" spans="2:11" hidden="1" x14ac:dyDescent="0.2">
      <c r="B62301" s="88"/>
      <c r="C62301" s="88"/>
      <c r="D62301" s="88"/>
      <c r="E62301" s="88"/>
      <c r="F62301" s="88"/>
      <c r="G62301" s="88"/>
      <c r="H62301" s="88"/>
      <c r="I62301" s="88"/>
      <c r="J62301" s="88"/>
      <c r="K62301" s="88"/>
    </row>
    <row r="62302" spans="2:11" hidden="1" x14ac:dyDescent="0.2">
      <c r="B62302" s="88"/>
      <c r="C62302" s="88"/>
      <c r="D62302" s="88"/>
      <c r="E62302" s="88"/>
      <c r="F62302" s="88"/>
      <c r="G62302" s="88"/>
      <c r="H62302" s="88"/>
      <c r="I62302" s="88"/>
      <c r="J62302" s="88"/>
      <c r="K62302" s="88"/>
    </row>
    <row r="62303" spans="2:11" hidden="1" x14ac:dyDescent="0.2">
      <c r="B62303" s="88"/>
      <c r="C62303" s="88"/>
      <c r="D62303" s="88"/>
      <c r="E62303" s="88"/>
      <c r="F62303" s="88"/>
      <c r="G62303" s="88"/>
      <c r="H62303" s="88"/>
      <c r="I62303" s="88"/>
      <c r="J62303" s="88"/>
      <c r="K62303" s="88"/>
    </row>
    <row r="62304" spans="2:11" hidden="1" x14ac:dyDescent="0.2">
      <c r="B62304" s="88"/>
      <c r="C62304" s="88"/>
      <c r="D62304" s="88"/>
      <c r="E62304" s="88"/>
      <c r="F62304" s="88"/>
      <c r="G62304" s="88"/>
      <c r="H62304" s="88"/>
      <c r="I62304" s="88"/>
      <c r="J62304" s="88"/>
      <c r="K62304" s="88"/>
    </row>
    <row r="62305" spans="2:11" hidden="1" x14ac:dyDescent="0.2">
      <c r="B62305" s="88"/>
      <c r="C62305" s="88"/>
      <c r="D62305" s="88"/>
      <c r="E62305" s="88"/>
      <c r="F62305" s="88"/>
      <c r="G62305" s="88"/>
      <c r="H62305" s="88"/>
      <c r="I62305" s="88"/>
      <c r="J62305" s="88"/>
      <c r="K62305" s="88"/>
    </row>
    <row r="62306" spans="2:11" hidden="1" x14ac:dyDescent="0.2">
      <c r="B62306" s="88"/>
      <c r="C62306" s="88"/>
      <c r="D62306" s="88"/>
      <c r="E62306" s="88"/>
      <c r="F62306" s="88"/>
      <c r="G62306" s="88"/>
      <c r="H62306" s="88"/>
      <c r="I62306" s="88"/>
      <c r="J62306" s="88"/>
      <c r="K62306" s="88"/>
    </row>
    <row r="62307" spans="2:11" hidden="1" x14ac:dyDescent="0.2">
      <c r="B62307" s="88"/>
      <c r="C62307" s="88"/>
      <c r="D62307" s="88"/>
      <c r="E62307" s="88"/>
      <c r="F62307" s="88"/>
      <c r="G62307" s="88"/>
      <c r="H62307" s="88"/>
      <c r="I62307" s="88"/>
      <c r="J62307" s="88"/>
      <c r="K62307" s="88"/>
    </row>
    <row r="62308" spans="2:11" hidden="1" x14ac:dyDescent="0.2">
      <c r="B62308" s="88"/>
      <c r="C62308" s="88"/>
      <c r="D62308" s="88"/>
      <c r="E62308" s="88"/>
      <c r="F62308" s="88"/>
      <c r="G62308" s="88"/>
      <c r="H62308" s="88"/>
      <c r="I62308" s="88"/>
      <c r="J62308" s="88"/>
      <c r="K62308" s="88"/>
    </row>
    <row r="62309" spans="2:11" hidden="1" x14ac:dyDescent="0.2">
      <c r="B62309" s="88"/>
      <c r="C62309" s="88"/>
      <c r="D62309" s="88"/>
      <c r="E62309" s="88"/>
      <c r="F62309" s="88"/>
      <c r="G62309" s="88"/>
      <c r="H62309" s="88"/>
      <c r="I62309" s="88"/>
      <c r="J62309" s="88"/>
      <c r="K62309" s="88"/>
    </row>
    <row r="62310" spans="2:11" hidden="1" x14ac:dyDescent="0.2">
      <c r="B62310" s="88"/>
      <c r="C62310" s="88"/>
      <c r="D62310" s="88"/>
      <c r="E62310" s="88"/>
      <c r="F62310" s="88"/>
      <c r="G62310" s="88"/>
      <c r="H62310" s="88"/>
      <c r="I62310" s="88"/>
      <c r="J62310" s="88"/>
      <c r="K62310" s="88"/>
    </row>
    <row r="62311" spans="2:11" hidden="1" x14ac:dyDescent="0.2">
      <c r="B62311" s="88"/>
      <c r="C62311" s="88"/>
      <c r="D62311" s="88"/>
      <c r="E62311" s="88"/>
      <c r="F62311" s="88"/>
      <c r="G62311" s="88"/>
      <c r="H62311" s="88"/>
      <c r="I62311" s="88"/>
      <c r="J62311" s="88"/>
      <c r="K62311" s="88"/>
    </row>
    <row r="62312" spans="2:11" hidden="1" x14ac:dyDescent="0.2">
      <c r="B62312" s="88"/>
      <c r="C62312" s="88"/>
      <c r="D62312" s="88"/>
      <c r="E62312" s="88"/>
      <c r="F62312" s="88"/>
      <c r="G62312" s="88"/>
      <c r="H62312" s="88"/>
      <c r="I62312" s="88"/>
      <c r="J62312" s="88"/>
      <c r="K62312" s="88"/>
    </row>
    <row r="62313" spans="2:11" hidden="1" x14ac:dyDescent="0.2">
      <c r="B62313" s="88"/>
      <c r="C62313" s="88"/>
      <c r="D62313" s="88"/>
      <c r="E62313" s="88"/>
      <c r="F62313" s="88"/>
      <c r="G62313" s="88"/>
      <c r="H62313" s="88"/>
      <c r="I62313" s="88"/>
      <c r="J62313" s="88"/>
      <c r="K62313" s="88"/>
    </row>
    <row r="62314" spans="2:11" hidden="1" x14ac:dyDescent="0.2">
      <c r="B62314" s="88"/>
      <c r="C62314" s="88"/>
      <c r="D62314" s="88"/>
      <c r="E62314" s="88"/>
      <c r="F62314" s="88"/>
      <c r="G62314" s="88"/>
      <c r="H62314" s="88"/>
      <c r="I62314" s="88"/>
      <c r="J62314" s="88"/>
      <c r="K62314" s="88"/>
    </row>
    <row r="62315" spans="2:11" hidden="1" x14ac:dyDescent="0.2">
      <c r="B62315" s="88"/>
      <c r="C62315" s="88"/>
      <c r="D62315" s="88"/>
      <c r="E62315" s="88"/>
      <c r="F62315" s="88"/>
      <c r="G62315" s="88"/>
      <c r="H62315" s="88"/>
      <c r="I62315" s="88"/>
      <c r="J62315" s="88"/>
      <c r="K62315" s="88"/>
    </row>
    <row r="62316" spans="2:11" hidden="1" x14ac:dyDescent="0.2">
      <c r="B62316" s="88"/>
      <c r="C62316" s="88"/>
      <c r="D62316" s="88"/>
      <c r="E62316" s="88"/>
      <c r="F62316" s="88"/>
      <c r="G62316" s="88"/>
      <c r="H62316" s="88"/>
      <c r="I62316" s="88"/>
      <c r="J62316" s="88"/>
      <c r="K62316" s="88"/>
    </row>
    <row r="62317" spans="2:11" hidden="1" x14ac:dyDescent="0.2">
      <c r="B62317" s="88"/>
      <c r="C62317" s="88"/>
      <c r="D62317" s="88"/>
      <c r="E62317" s="88"/>
      <c r="F62317" s="88"/>
      <c r="G62317" s="88"/>
      <c r="H62317" s="88"/>
      <c r="I62317" s="88"/>
      <c r="J62317" s="88"/>
      <c r="K62317" s="88"/>
    </row>
    <row r="62318" spans="2:11" hidden="1" x14ac:dyDescent="0.2">
      <c r="B62318" s="88"/>
      <c r="C62318" s="88"/>
      <c r="D62318" s="88"/>
      <c r="E62318" s="88"/>
      <c r="F62318" s="88"/>
      <c r="G62318" s="88"/>
      <c r="H62318" s="88"/>
      <c r="I62318" s="88"/>
      <c r="J62318" s="88"/>
      <c r="K62318" s="88"/>
    </row>
    <row r="62319" spans="2:11" hidden="1" x14ac:dyDescent="0.2">
      <c r="B62319" s="88"/>
      <c r="C62319" s="88"/>
      <c r="D62319" s="88"/>
      <c r="E62319" s="88"/>
      <c r="F62319" s="88"/>
      <c r="G62319" s="88"/>
      <c r="H62319" s="88"/>
      <c r="I62319" s="88"/>
      <c r="J62319" s="88"/>
      <c r="K62319" s="88"/>
    </row>
    <row r="62320" spans="2:11" hidden="1" x14ac:dyDescent="0.2">
      <c r="B62320" s="88"/>
      <c r="C62320" s="88"/>
      <c r="D62320" s="88"/>
      <c r="E62320" s="88"/>
      <c r="F62320" s="88"/>
      <c r="G62320" s="88"/>
      <c r="H62320" s="88"/>
      <c r="I62320" s="88"/>
      <c r="J62320" s="88"/>
      <c r="K62320" s="88"/>
    </row>
    <row r="62321" spans="2:11" hidden="1" x14ac:dyDescent="0.2">
      <c r="B62321" s="88"/>
      <c r="C62321" s="88"/>
      <c r="D62321" s="88"/>
      <c r="E62321" s="88"/>
      <c r="F62321" s="88"/>
      <c r="G62321" s="88"/>
      <c r="H62321" s="88"/>
      <c r="I62321" s="88"/>
      <c r="J62321" s="88"/>
      <c r="K62321" s="88"/>
    </row>
    <row r="62322" spans="2:11" hidden="1" x14ac:dyDescent="0.2">
      <c r="B62322" s="88"/>
      <c r="C62322" s="88"/>
      <c r="D62322" s="88"/>
      <c r="E62322" s="88"/>
      <c r="F62322" s="88"/>
      <c r="G62322" s="88"/>
      <c r="H62322" s="88"/>
      <c r="I62322" s="88"/>
      <c r="J62322" s="88"/>
      <c r="K62322" s="88"/>
    </row>
    <row r="62323" spans="2:11" hidden="1" x14ac:dyDescent="0.2">
      <c r="B62323" s="88"/>
      <c r="C62323" s="88"/>
      <c r="D62323" s="88"/>
      <c r="E62323" s="88"/>
      <c r="F62323" s="88"/>
      <c r="G62323" s="88"/>
      <c r="H62323" s="88"/>
      <c r="I62323" s="88"/>
      <c r="J62323" s="88"/>
      <c r="K62323" s="88"/>
    </row>
    <row r="62324" spans="2:11" hidden="1" x14ac:dyDescent="0.2">
      <c r="B62324" s="88"/>
      <c r="C62324" s="88"/>
      <c r="D62324" s="88"/>
      <c r="E62324" s="88"/>
      <c r="F62324" s="88"/>
      <c r="G62324" s="88"/>
      <c r="H62324" s="88"/>
      <c r="I62324" s="88"/>
      <c r="J62324" s="88"/>
      <c r="K62324" s="88"/>
    </row>
    <row r="62325" spans="2:11" hidden="1" x14ac:dyDescent="0.2">
      <c r="B62325" s="88"/>
      <c r="C62325" s="88"/>
      <c r="D62325" s="88"/>
      <c r="E62325" s="88"/>
      <c r="F62325" s="88"/>
      <c r="G62325" s="88"/>
      <c r="H62325" s="88"/>
      <c r="I62325" s="88"/>
      <c r="J62325" s="88"/>
      <c r="K62325" s="88"/>
    </row>
    <row r="62326" spans="2:11" hidden="1" x14ac:dyDescent="0.2">
      <c r="B62326" s="88"/>
      <c r="C62326" s="88"/>
      <c r="D62326" s="88"/>
      <c r="E62326" s="88"/>
      <c r="F62326" s="88"/>
      <c r="G62326" s="88"/>
      <c r="H62326" s="88"/>
      <c r="I62326" s="88"/>
      <c r="J62326" s="88"/>
      <c r="K62326" s="88"/>
    </row>
    <row r="62327" spans="2:11" hidden="1" x14ac:dyDescent="0.2">
      <c r="B62327" s="88"/>
      <c r="C62327" s="88"/>
      <c r="D62327" s="88"/>
      <c r="E62327" s="88"/>
      <c r="F62327" s="88"/>
      <c r="G62327" s="88"/>
      <c r="H62327" s="88"/>
      <c r="I62327" s="88"/>
      <c r="J62327" s="88"/>
      <c r="K62327" s="88"/>
    </row>
    <row r="62328" spans="2:11" hidden="1" x14ac:dyDescent="0.2">
      <c r="B62328" s="88"/>
      <c r="C62328" s="88"/>
      <c r="D62328" s="88"/>
      <c r="E62328" s="88"/>
      <c r="F62328" s="88"/>
      <c r="G62328" s="88"/>
      <c r="H62328" s="88"/>
      <c r="I62328" s="88"/>
      <c r="J62328" s="88"/>
      <c r="K62328" s="88"/>
    </row>
    <row r="62329" spans="2:11" hidden="1" x14ac:dyDescent="0.2">
      <c r="B62329" s="88"/>
      <c r="C62329" s="88"/>
      <c r="D62329" s="88"/>
      <c r="E62329" s="88"/>
      <c r="F62329" s="88"/>
      <c r="G62329" s="88"/>
      <c r="H62329" s="88"/>
      <c r="I62329" s="88"/>
      <c r="J62329" s="88"/>
      <c r="K62329" s="88"/>
    </row>
    <row r="62330" spans="2:11" hidden="1" x14ac:dyDescent="0.2">
      <c r="B62330" s="88"/>
      <c r="C62330" s="88"/>
      <c r="D62330" s="88"/>
      <c r="E62330" s="88"/>
      <c r="F62330" s="88"/>
      <c r="G62330" s="88"/>
      <c r="H62330" s="88"/>
      <c r="I62330" s="88"/>
      <c r="J62330" s="88"/>
      <c r="K62330" s="88"/>
    </row>
    <row r="62331" spans="2:11" hidden="1" x14ac:dyDescent="0.2">
      <c r="B62331" s="88"/>
      <c r="C62331" s="88"/>
      <c r="D62331" s="88"/>
      <c r="E62331" s="88"/>
      <c r="F62331" s="88"/>
      <c r="G62331" s="88"/>
      <c r="H62331" s="88"/>
      <c r="I62331" s="88"/>
      <c r="J62331" s="88"/>
      <c r="K62331" s="88"/>
    </row>
    <row r="62332" spans="2:11" hidden="1" x14ac:dyDescent="0.2">
      <c r="B62332" s="88"/>
      <c r="C62332" s="88"/>
      <c r="D62332" s="88"/>
      <c r="E62332" s="88"/>
      <c r="F62332" s="88"/>
      <c r="G62332" s="88"/>
      <c r="H62332" s="88"/>
      <c r="I62332" s="88"/>
      <c r="J62332" s="88"/>
      <c r="K62332" s="88"/>
    </row>
    <row r="62333" spans="2:11" hidden="1" x14ac:dyDescent="0.2">
      <c r="B62333" s="88"/>
      <c r="C62333" s="88"/>
      <c r="D62333" s="88"/>
      <c r="E62333" s="88"/>
      <c r="F62333" s="88"/>
      <c r="G62333" s="88"/>
      <c r="H62333" s="88"/>
      <c r="I62333" s="88"/>
      <c r="J62333" s="88"/>
      <c r="K62333" s="88"/>
    </row>
    <row r="62334" spans="2:11" hidden="1" x14ac:dyDescent="0.2">
      <c r="B62334" s="88"/>
      <c r="C62334" s="88"/>
      <c r="D62334" s="88"/>
      <c r="E62334" s="88"/>
      <c r="F62334" s="88"/>
      <c r="G62334" s="88"/>
      <c r="H62334" s="88"/>
      <c r="I62334" s="88"/>
      <c r="J62334" s="88"/>
      <c r="K62334" s="88"/>
    </row>
    <row r="62335" spans="2:11" hidden="1" x14ac:dyDescent="0.2">
      <c r="B62335" s="88"/>
      <c r="C62335" s="88"/>
      <c r="D62335" s="88"/>
      <c r="E62335" s="88"/>
      <c r="F62335" s="88"/>
      <c r="G62335" s="88"/>
      <c r="H62335" s="88"/>
      <c r="I62335" s="88"/>
      <c r="J62335" s="88"/>
      <c r="K62335" s="88"/>
    </row>
    <row r="62336" spans="2:11" hidden="1" x14ac:dyDescent="0.2">
      <c r="B62336" s="88"/>
      <c r="C62336" s="88"/>
      <c r="D62336" s="88"/>
      <c r="E62336" s="88"/>
      <c r="F62336" s="88"/>
      <c r="G62336" s="88"/>
      <c r="H62336" s="88"/>
      <c r="I62336" s="88"/>
      <c r="J62336" s="88"/>
      <c r="K62336" s="88"/>
    </row>
    <row r="62337" spans="2:11" hidden="1" x14ac:dyDescent="0.2">
      <c r="B62337" s="88"/>
      <c r="C62337" s="88"/>
      <c r="D62337" s="88"/>
      <c r="E62337" s="88"/>
      <c r="F62337" s="88"/>
      <c r="G62337" s="88"/>
      <c r="H62337" s="88"/>
      <c r="I62337" s="88"/>
      <c r="J62337" s="88"/>
      <c r="K62337" s="88"/>
    </row>
    <row r="62338" spans="2:11" hidden="1" x14ac:dyDescent="0.2">
      <c r="B62338" s="88"/>
      <c r="C62338" s="88"/>
      <c r="D62338" s="88"/>
      <c r="E62338" s="88"/>
      <c r="F62338" s="88"/>
      <c r="G62338" s="88"/>
      <c r="H62338" s="88"/>
      <c r="I62338" s="88"/>
      <c r="J62338" s="88"/>
      <c r="K62338" s="88"/>
    </row>
    <row r="62339" spans="2:11" hidden="1" x14ac:dyDescent="0.2">
      <c r="B62339" s="88"/>
      <c r="C62339" s="88"/>
      <c r="D62339" s="88"/>
      <c r="E62339" s="88"/>
      <c r="F62339" s="88"/>
      <c r="G62339" s="88"/>
      <c r="H62339" s="88"/>
      <c r="I62339" s="88"/>
      <c r="J62339" s="88"/>
      <c r="K62339" s="88"/>
    </row>
    <row r="62340" spans="2:11" hidden="1" x14ac:dyDescent="0.2">
      <c r="B62340" s="88"/>
      <c r="C62340" s="88"/>
      <c r="D62340" s="88"/>
      <c r="E62340" s="88"/>
      <c r="F62340" s="88"/>
      <c r="G62340" s="88"/>
      <c r="H62340" s="88"/>
      <c r="I62340" s="88"/>
      <c r="J62340" s="88"/>
      <c r="K62340" s="88"/>
    </row>
    <row r="62341" spans="2:11" hidden="1" x14ac:dyDescent="0.2">
      <c r="B62341" s="88"/>
      <c r="C62341" s="88"/>
      <c r="D62341" s="88"/>
      <c r="E62341" s="88"/>
      <c r="F62341" s="88"/>
      <c r="G62341" s="88"/>
      <c r="H62341" s="88"/>
      <c r="I62341" s="88"/>
      <c r="J62341" s="88"/>
      <c r="K62341" s="88"/>
    </row>
    <row r="62342" spans="2:11" hidden="1" x14ac:dyDescent="0.2">
      <c r="B62342" s="88"/>
      <c r="C62342" s="88"/>
      <c r="D62342" s="88"/>
      <c r="E62342" s="88"/>
      <c r="F62342" s="88"/>
      <c r="G62342" s="88"/>
      <c r="H62342" s="88"/>
      <c r="I62342" s="88"/>
      <c r="J62342" s="88"/>
      <c r="K62342" s="88"/>
    </row>
    <row r="62343" spans="2:11" hidden="1" x14ac:dyDescent="0.2">
      <c r="B62343" s="88"/>
      <c r="C62343" s="88"/>
      <c r="D62343" s="88"/>
      <c r="E62343" s="88"/>
      <c r="F62343" s="88"/>
      <c r="G62343" s="88"/>
      <c r="H62343" s="88"/>
      <c r="I62343" s="88"/>
      <c r="J62343" s="88"/>
      <c r="K62343" s="88"/>
    </row>
    <row r="62344" spans="2:11" hidden="1" x14ac:dyDescent="0.2">
      <c r="B62344" s="88"/>
      <c r="C62344" s="88"/>
      <c r="D62344" s="88"/>
      <c r="E62344" s="88"/>
      <c r="F62344" s="88"/>
      <c r="G62344" s="88"/>
      <c r="H62344" s="88"/>
      <c r="I62344" s="88"/>
      <c r="J62344" s="88"/>
      <c r="K62344" s="88"/>
    </row>
    <row r="62345" spans="2:11" hidden="1" x14ac:dyDescent="0.2">
      <c r="B62345" s="88"/>
      <c r="C62345" s="88"/>
      <c r="D62345" s="88"/>
      <c r="E62345" s="88"/>
      <c r="F62345" s="88"/>
      <c r="G62345" s="88"/>
      <c r="H62345" s="88"/>
      <c r="I62345" s="88"/>
      <c r="J62345" s="88"/>
      <c r="K62345" s="88"/>
    </row>
    <row r="62346" spans="2:11" hidden="1" x14ac:dyDescent="0.2">
      <c r="B62346" s="88"/>
      <c r="C62346" s="88"/>
      <c r="D62346" s="88"/>
      <c r="E62346" s="88"/>
      <c r="F62346" s="88"/>
      <c r="G62346" s="88"/>
      <c r="H62346" s="88"/>
      <c r="I62346" s="88"/>
      <c r="J62346" s="88"/>
      <c r="K62346" s="88"/>
    </row>
    <row r="62347" spans="2:11" hidden="1" x14ac:dyDescent="0.2">
      <c r="B62347" s="88"/>
      <c r="C62347" s="88"/>
      <c r="D62347" s="88"/>
      <c r="E62347" s="88"/>
      <c r="F62347" s="88"/>
      <c r="G62347" s="88"/>
      <c r="H62347" s="88"/>
      <c r="I62347" s="88"/>
      <c r="J62347" s="88"/>
      <c r="K62347" s="88"/>
    </row>
    <row r="62348" spans="2:11" hidden="1" x14ac:dyDescent="0.2">
      <c r="B62348" s="88"/>
      <c r="C62348" s="88"/>
      <c r="D62348" s="88"/>
      <c r="E62348" s="88"/>
      <c r="F62348" s="88"/>
      <c r="G62348" s="88"/>
      <c r="H62348" s="88"/>
      <c r="I62348" s="88"/>
      <c r="J62348" s="88"/>
      <c r="K62348" s="88"/>
    </row>
    <row r="62349" spans="2:11" hidden="1" x14ac:dyDescent="0.2">
      <c r="B62349" s="88"/>
      <c r="C62349" s="88"/>
      <c r="D62349" s="88"/>
      <c r="E62349" s="88"/>
      <c r="F62349" s="88"/>
      <c r="G62349" s="88"/>
      <c r="H62349" s="88"/>
      <c r="I62349" s="88"/>
      <c r="J62349" s="88"/>
      <c r="K62349" s="88"/>
    </row>
    <row r="62350" spans="2:11" hidden="1" x14ac:dyDescent="0.2">
      <c r="B62350" s="88"/>
      <c r="C62350" s="88"/>
      <c r="D62350" s="88"/>
      <c r="E62350" s="88"/>
      <c r="F62350" s="88"/>
      <c r="G62350" s="88"/>
      <c r="H62350" s="88"/>
      <c r="I62350" s="88"/>
      <c r="J62350" s="88"/>
      <c r="K62350" s="88"/>
    </row>
    <row r="62351" spans="2:11" hidden="1" x14ac:dyDescent="0.2">
      <c r="B62351" s="88"/>
      <c r="C62351" s="88"/>
      <c r="D62351" s="88"/>
      <c r="E62351" s="88"/>
      <c r="F62351" s="88"/>
      <c r="G62351" s="88"/>
      <c r="H62351" s="88"/>
      <c r="I62351" s="88"/>
      <c r="J62351" s="88"/>
      <c r="K62351" s="88"/>
    </row>
    <row r="62352" spans="2:11" hidden="1" x14ac:dyDescent="0.2">
      <c r="B62352" s="88"/>
      <c r="C62352" s="88"/>
      <c r="D62352" s="88"/>
      <c r="E62352" s="88"/>
      <c r="F62352" s="88"/>
      <c r="G62352" s="88"/>
      <c r="H62352" s="88"/>
      <c r="I62352" s="88"/>
      <c r="J62352" s="88"/>
      <c r="K62352" s="88"/>
    </row>
    <row r="62353" spans="2:11" hidden="1" x14ac:dyDescent="0.2">
      <c r="B62353" s="88"/>
      <c r="C62353" s="88"/>
      <c r="D62353" s="88"/>
      <c r="E62353" s="88"/>
      <c r="F62353" s="88"/>
      <c r="G62353" s="88"/>
      <c r="H62353" s="88"/>
      <c r="I62353" s="88"/>
      <c r="J62353" s="88"/>
      <c r="K62353" s="88"/>
    </row>
    <row r="62354" spans="2:11" hidden="1" x14ac:dyDescent="0.2">
      <c r="B62354" s="88"/>
      <c r="C62354" s="88"/>
      <c r="D62354" s="88"/>
      <c r="E62354" s="88"/>
      <c r="F62354" s="88"/>
      <c r="G62354" s="88"/>
      <c r="H62354" s="88"/>
      <c r="I62354" s="88"/>
      <c r="J62354" s="88"/>
      <c r="K62354" s="88"/>
    </row>
    <row r="62355" spans="2:11" hidden="1" x14ac:dyDescent="0.2">
      <c r="B62355" s="88"/>
      <c r="C62355" s="88"/>
      <c r="D62355" s="88"/>
      <c r="E62355" s="88"/>
      <c r="F62355" s="88"/>
      <c r="G62355" s="88"/>
      <c r="H62355" s="88"/>
      <c r="I62355" s="88"/>
      <c r="J62355" s="88"/>
      <c r="K62355" s="88"/>
    </row>
    <row r="62356" spans="2:11" hidden="1" x14ac:dyDescent="0.2">
      <c r="B62356" s="88"/>
      <c r="C62356" s="88"/>
      <c r="D62356" s="88"/>
      <c r="E62356" s="88"/>
      <c r="F62356" s="88"/>
      <c r="G62356" s="88"/>
      <c r="H62356" s="88"/>
      <c r="I62356" s="88"/>
      <c r="J62356" s="88"/>
      <c r="K62356" s="88"/>
    </row>
    <row r="62357" spans="2:11" hidden="1" x14ac:dyDescent="0.2">
      <c r="B62357" s="88"/>
      <c r="C62357" s="88"/>
      <c r="D62357" s="88"/>
      <c r="E62357" s="88"/>
      <c r="F62357" s="88"/>
      <c r="G62357" s="88"/>
      <c r="H62357" s="88"/>
      <c r="I62357" s="88"/>
      <c r="J62357" s="88"/>
      <c r="K62357" s="88"/>
    </row>
    <row r="62358" spans="2:11" hidden="1" x14ac:dyDescent="0.2">
      <c r="B62358" s="88"/>
      <c r="C62358" s="88"/>
      <c r="D62358" s="88"/>
      <c r="E62358" s="88"/>
      <c r="F62358" s="88"/>
      <c r="G62358" s="88"/>
      <c r="H62358" s="88"/>
      <c r="I62358" s="88"/>
      <c r="J62358" s="88"/>
      <c r="K62358" s="88"/>
    </row>
    <row r="62359" spans="2:11" hidden="1" x14ac:dyDescent="0.2">
      <c r="B62359" s="88"/>
      <c r="C62359" s="88"/>
      <c r="D62359" s="88"/>
      <c r="E62359" s="88"/>
      <c r="F62359" s="88"/>
      <c r="G62359" s="88"/>
      <c r="H62359" s="88"/>
      <c r="I62359" s="88"/>
      <c r="J62359" s="88"/>
      <c r="K62359" s="88"/>
    </row>
    <row r="62360" spans="2:11" hidden="1" x14ac:dyDescent="0.2">
      <c r="B62360" s="88"/>
      <c r="C62360" s="88"/>
      <c r="D62360" s="88"/>
      <c r="E62360" s="88"/>
      <c r="F62360" s="88"/>
      <c r="G62360" s="88"/>
      <c r="H62360" s="88"/>
      <c r="I62360" s="88"/>
      <c r="J62360" s="88"/>
      <c r="K62360" s="88"/>
    </row>
    <row r="62361" spans="2:11" hidden="1" x14ac:dyDescent="0.2">
      <c r="B62361" s="88"/>
      <c r="C62361" s="88"/>
      <c r="D62361" s="88"/>
      <c r="E62361" s="88"/>
      <c r="F62361" s="88"/>
      <c r="G62361" s="88"/>
      <c r="H62361" s="88"/>
      <c r="I62361" s="88"/>
      <c r="J62361" s="88"/>
      <c r="K62361" s="88"/>
    </row>
    <row r="62362" spans="2:11" hidden="1" x14ac:dyDescent="0.2">
      <c r="B62362" s="88"/>
      <c r="C62362" s="88"/>
      <c r="D62362" s="88"/>
      <c r="E62362" s="88"/>
      <c r="F62362" s="88"/>
      <c r="G62362" s="88"/>
      <c r="H62362" s="88"/>
      <c r="I62362" s="88"/>
      <c r="J62362" s="88"/>
      <c r="K62362" s="88"/>
    </row>
    <row r="62363" spans="2:11" hidden="1" x14ac:dyDescent="0.2">
      <c r="B62363" s="88"/>
      <c r="C62363" s="88"/>
      <c r="D62363" s="88"/>
      <c r="E62363" s="88"/>
      <c r="F62363" s="88"/>
      <c r="G62363" s="88"/>
      <c r="H62363" s="88"/>
      <c r="I62363" s="88"/>
      <c r="J62363" s="88"/>
      <c r="K62363" s="88"/>
    </row>
    <row r="62364" spans="2:11" hidden="1" x14ac:dyDescent="0.2">
      <c r="B62364" s="88"/>
      <c r="C62364" s="88"/>
      <c r="D62364" s="88"/>
      <c r="E62364" s="88"/>
      <c r="F62364" s="88"/>
      <c r="G62364" s="88"/>
      <c r="H62364" s="88"/>
      <c r="I62364" s="88"/>
      <c r="J62364" s="88"/>
      <c r="K62364" s="88"/>
    </row>
    <row r="62365" spans="2:11" hidden="1" x14ac:dyDescent="0.2">
      <c r="B62365" s="88"/>
      <c r="C62365" s="88"/>
      <c r="D62365" s="88"/>
      <c r="E62365" s="88"/>
      <c r="F62365" s="88"/>
      <c r="G62365" s="88"/>
      <c r="H62365" s="88"/>
      <c r="I62365" s="88"/>
      <c r="J62365" s="88"/>
      <c r="K62365" s="88"/>
    </row>
    <row r="62366" spans="2:11" hidden="1" x14ac:dyDescent="0.2">
      <c r="B62366" s="88"/>
      <c r="C62366" s="88"/>
      <c r="D62366" s="88"/>
      <c r="E62366" s="88"/>
      <c r="F62366" s="88"/>
      <c r="G62366" s="88"/>
      <c r="H62366" s="88"/>
      <c r="I62366" s="88"/>
      <c r="J62366" s="88"/>
      <c r="K62366" s="88"/>
    </row>
    <row r="62367" spans="2:11" hidden="1" x14ac:dyDescent="0.2">
      <c r="B62367" s="88"/>
      <c r="C62367" s="88"/>
      <c r="D62367" s="88"/>
      <c r="E62367" s="88"/>
      <c r="F62367" s="88"/>
      <c r="G62367" s="88"/>
      <c r="H62367" s="88"/>
      <c r="I62367" s="88"/>
      <c r="J62367" s="88"/>
      <c r="K62367" s="88"/>
    </row>
    <row r="62368" spans="2:11" hidden="1" x14ac:dyDescent="0.2">
      <c r="B62368" s="88"/>
      <c r="C62368" s="88"/>
      <c r="D62368" s="88"/>
      <c r="E62368" s="88"/>
      <c r="F62368" s="88"/>
      <c r="G62368" s="88"/>
      <c r="H62368" s="88"/>
      <c r="I62368" s="88"/>
      <c r="J62368" s="88"/>
      <c r="K62368" s="88"/>
    </row>
    <row r="62369" spans="2:11" hidden="1" x14ac:dyDescent="0.2">
      <c r="B62369" s="88"/>
      <c r="C62369" s="88"/>
      <c r="D62369" s="88"/>
      <c r="E62369" s="88"/>
      <c r="F62369" s="88"/>
      <c r="G62369" s="88"/>
      <c r="H62369" s="88"/>
      <c r="I62369" s="88"/>
      <c r="J62369" s="88"/>
      <c r="K62369" s="88"/>
    </row>
    <row r="62370" spans="2:11" hidden="1" x14ac:dyDescent="0.2">
      <c r="B62370" s="88"/>
      <c r="C62370" s="88"/>
      <c r="D62370" s="88"/>
      <c r="E62370" s="88"/>
      <c r="F62370" s="88"/>
      <c r="G62370" s="88"/>
      <c r="H62370" s="88"/>
      <c r="I62370" s="88"/>
      <c r="J62370" s="88"/>
      <c r="K62370" s="88"/>
    </row>
    <row r="62371" spans="2:11" hidden="1" x14ac:dyDescent="0.2">
      <c r="B62371" s="88"/>
      <c r="C62371" s="88"/>
      <c r="D62371" s="88"/>
      <c r="E62371" s="88"/>
      <c r="F62371" s="88"/>
      <c r="G62371" s="88"/>
      <c r="H62371" s="88"/>
      <c r="I62371" s="88"/>
      <c r="J62371" s="88"/>
      <c r="K62371" s="88"/>
    </row>
    <row r="62372" spans="2:11" hidden="1" x14ac:dyDescent="0.2">
      <c r="B62372" s="88"/>
      <c r="C62372" s="88"/>
      <c r="D62372" s="88"/>
      <c r="E62372" s="88"/>
      <c r="F62372" s="88"/>
      <c r="G62372" s="88"/>
      <c r="H62372" s="88"/>
      <c r="I62372" s="88"/>
      <c r="J62372" s="88"/>
      <c r="K62372" s="88"/>
    </row>
    <row r="62373" spans="2:11" hidden="1" x14ac:dyDescent="0.2">
      <c r="B62373" s="88"/>
      <c r="C62373" s="88"/>
      <c r="D62373" s="88"/>
      <c r="E62373" s="88"/>
      <c r="F62373" s="88"/>
      <c r="G62373" s="88"/>
      <c r="H62373" s="88"/>
      <c r="I62373" s="88"/>
      <c r="J62373" s="88"/>
      <c r="K62373" s="88"/>
    </row>
    <row r="62374" spans="2:11" hidden="1" x14ac:dyDescent="0.2">
      <c r="B62374" s="88"/>
      <c r="C62374" s="88"/>
      <c r="D62374" s="88"/>
      <c r="E62374" s="88"/>
      <c r="F62374" s="88"/>
      <c r="G62374" s="88"/>
      <c r="H62374" s="88"/>
      <c r="I62374" s="88"/>
      <c r="J62374" s="88"/>
      <c r="K62374" s="88"/>
    </row>
    <row r="62375" spans="2:11" hidden="1" x14ac:dyDescent="0.2">
      <c r="B62375" s="88"/>
      <c r="C62375" s="88"/>
      <c r="D62375" s="88"/>
      <c r="E62375" s="88"/>
      <c r="F62375" s="88"/>
      <c r="G62375" s="88"/>
      <c r="H62375" s="88"/>
      <c r="I62375" s="88"/>
      <c r="J62375" s="88"/>
      <c r="K62375" s="88"/>
    </row>
    <row r="62376" spans="2:11" hidden="1" x14ac:dyDescent="0.2">
      <c r="B62376" s="88"/>
      <c r="C62376" s="88"/>
      <c r="D62376" s="88"/>
      <c r="E62376" s="88"/>
      <c r="F62376" s="88"/>
      <c r="G62376" s="88"/>
      <c r="H62376" s="88"/>
      <c r="I62376" s="88"/>
      <c r="J62376" s="88"/>
      <c r="K62376" s="88"/>
    </row>
    <row r="62377" spans="2:11" hidden="1" x14ac:dyDescent="0.2">
      <c r="B62377" s="88"/>
      <c r="C62377" s="88"/>
      <c r="D62377" s="88"/>
      <c r="E62377" s="88"/>
      <c r="F62377" s="88"/>
      <c r="G62377" s="88"/>
      <c r="H62377" s="88"/>
      <c r="I62377" s="88"/>
      <c r="J62377" s="88"/>
      <c r="K62377" s="88"/>
    </row>
    <row r="62378" spans="2:11" hidden="1" x14ac:dyDescent="0.2">
      <c r="B62378" s="88"/>
      <c r="C62378" s="88"/>
      <c r="D62378" s="88"/>
      <c r="E62378" s="88"/>
      <c r="F62378" s="88"/>
      <c r="G62378" s="88"/>
      <c r="H62378" s="88"/>
      <c r="I62378" s="88"/>
      <c r="J62378" s="88"/>
      <c r="K62378" s="88"/>
    </row>
    <row r="62379" spans="2:11" hidden="1" x14ac:dyDescent="0.2">
      <c r="B62379" s="88"/>
      <c r="C62379" s="88"/>
      <c r="D62379" s="88"/>
      <c r="E62379" s="88"/>
      <c r="F62379" s="88"/>
      <c r="G62379" s="88"/>
      <c r="H62379" s="88"/>
      <c r="I62379" s="88"/>
      <c r="J62379" s="88"/>
      <c r="K62379" s="88"/>
    </row>
    <row r="62380" spans="2:11" hidden="1" x14ac:dyDescent="0.2">
      <c r="B62380" s="88"/>
      <c r="C62380" s="88"/>
      <c r="D62380" s="88"/>
      <c r="E62380" s="88"/>
      <c r="F62380" s="88"/>
      <c r="G62380" s="88"/>
      <c r="H62380" s="88"/>
      <c r="I62380" s="88"/>
      <c r="J62380" s="88"/>
      <c r="K62380" s="88"/>
    </row>
    <row r="62381" spans="2:11" hidden="1" x14ac:dyDescent="0.2">
      <c r="B62381" s="88"/>
      <c r="C62381" s="88"/>
      <c r="D62381" s="88"/>
      <c r="E62381" s="88"/>
      <c r="F62381" s="88"/>
      <c r="G62381" s="88"/>
      <c r="H62381" s="88"/>
      <c r="I62381" s="88"/>
      <c r="J62381" s="88"/>
      <c r="K62381" s="88"/>
    </row>
    <row r="62382" spans="2:11" hidden="1" x14ac:dyDescent="0.2">
      <c r="B62382" s="88"/>
      <c r="C62382" s="88"/>
      <c r="D62382" s="88"/>
      <c r="E62382" s="88"/>
      <c r="F62382" s="88"/>
      <c r="G62382" s="88"/>
      <c r="H62382" s="88"/>
      <c r="I62382" s="88"/>
      <c r="J62382" s="88"/>
      <c r="K62382" s="88"/>
    </row>
    <row r="62383" spans="2:11" hidden="1" x14ac:dyDescent="0.2">
      <c r="B62383" s="88"/>
      <c r="C62383" s="88"/>
      <c r="D62383" s="88"/>
      <c r="E62383" s="88"/>
      <c r="F62383" s="88"/>
      <c r="G62383" s="88"/>
      <c r="H62383" s="88"/>
      <c r="I62383" s="88"/>
      <c r="J62383" s="88"/>
      <c r="K62383" s="88"/>
    </row>
    <row r="62384" spans="2:11" hidden="1" x14ac:dyDescent="0.2">
      <c r="B62384" s="88"/>
      <c r="C62384" s="88"/>
      <c r="D62384" s="88"/>
      <c r="E62384" s="88"/>
      <c r="F62384" s="88"/>
      <c r="G62384" s="88"/>
      <c r="H62384" s="88"/>
      <c r="I62384" s="88"/>
      <c r="J62384" s="88"/>
      <c r="K62384" s="88"/>
    </row>
    <row r="62385" spans="2:11" hidden="1" x14ac:dyDescent="0.2">
      <c r="B62385" s="88"/>
      <c r="C62385" s="88"/>
      <c r="D62385" s="88"/>
      <c r="E62385" s="88"/>
      <c r="F62385" s="88"/>
      <c r="G62385" s="88"/>
      <c r="H62385" s="88"/>
      <c r="I62385" s="88"/>
      <c r="J62385" s="88"/>
      <c r="K62385" s="88"/>
    </row>
    <row r="62386" spans="2:11" hidden="1" x14ac:dyDescent="0.2">
      <c r="B62386" s="88"/>
      <c r="C62386" s="88"/>
      <c r="D62386" s="88"/>
      <c r="E62386" s="88"/>
      <c r="F62386" s="88"/>
      <c r="G62386" s="88"/>
      <c r="H62386" s="88"/>
      <c r="I62386" s="88"/>
      <c r="J62386" s="88"/>
      <c r="K62386" s="88"/>
    </row>
    <row r="62387" spans="2:11" hidden="1" x14ac:dyDescent="0.2">
      <c r="B62387" s="88"/>
      <c r="C62387" s="88"/>
      <c r="D62387" s="88"/>
      <c r="E62387" s="88"/>
      <c r="F62387" s="88"/>
      <c r="G62387" s="88"/>
      <c r="H62387" s="88"/>
      <c r="I62387" s="88"/>
      <c r="J62387" s="88"/>
      <c r="K62387" s="88"/>
    </row>
    <row r="62388" spans="2:11" hidden="1" x14ac:dyDescent="0.2">
      <c r="B62388" s="88"/>
      <c r="C62388" s="88"/>
      <c r="D62388" s="88"/>
      <c r="E62388" s="88"/>
      <c r="F62388" s="88"/>
      <c r="G62388" s="88"/>
      <c r="H62388" s="88"/>
      <c r="I62388" s="88"/>
      <c r="J62388" s="88"/>
      <c r="K62388" s="88"/>
    </row>
    <row r="62389" spans="2:11" hidden="1" x14ac:dyDescent="0.2">
      <c r="B62389" s="88"/>
      <c r="C62389" s="88"/>
      <c r="D62389" s="88"/>
      <c r="E62389" s="88"/>
      <c r="F62389" s="88"/>
      <c r="G62389" s="88"/>
      <c r="H62389" s="88"/>
      <c r="I62389" s="88"/>
      <c r="J62389" s="88"/>
      <c r="K62389" s="88"/>
    </row>
    <row r="62390" spans="2:11" hidden="1" x14ac:dyDescent="0.2">
      <c r="B62390" s="88"/>
      <c r="C62390" s="88"/>
      <c r="D62390" s="88"/>
      <c r="E62390" s="88"/>
      <c r="F62390" s="88"/>
      <c r="G62390" s="88"/>
      <c r="H62390" s="88"/>
      <c r="I62390" s="88"/>
      <c r="J62390" s="88"/>
      <c r="K62390" s="88"/>
    </row>
    <row r="62391" spans="2:11" hidden="1" x14ac:dyDescent="0.2">
      <c r="B62391" s="88"/>
      <c r="C62391" s="88"/>
      <c r="D62391" s="88"/>
      <c r="E62391" s="88"/>
      <c r="F62391" s="88"/>
      <c r="G62391" s="88"/>
      <c r="H62391" s="88"/>
      <c r="I62391" s="88"/>
      <c r="J62391" s="88"/>
      <c r="K62391" s="88"/>
    </row>
    <row r="62392" spans="2:11" hidden="1" x14ac:dyDescent="0.2">
      <c r="B62392" s="88"/>
      <c r="C62392" s="88"/>
      <c r="D62392" s="88"/>
      <c r="E62392" s="88"/>
      <c r="F62392" s="88"/>
      <c r="G62392" s="88"/>
      <c r="H62392" s="88"/>
      <c r="I62392" s="88"/>
      <c r="J62392" s="88"/>
      <c r="K62392" s="88"/>
    </row>
    <row r="62393" spans="2:11" hidden="1" x14ac:dyDescent="0.2">
      <c r="B62393" s="88"/>
      <c r="C62393" s="88"/>
      <c r="D62393" s="88"/>
      <c r="E62393" s="88"/>
      <c r="F62393" s="88"/>
      <c r="G62393" s="88"/>
      <c r="H62393" s="88"/>
      <c r="I62393" s="88"/>
      <c r="J62393" s="88"/>
      <c r="K62393" s="88"/>
    </row>
    <row r="62394" spans="2:11" hidden="1" x14ac:dyDescent="0.2">
      <c r="B62394" s="88"/>
      <c r="C62394" s="88"/>
      <c r="D62394" s="88"/>
      <c r="E62394" s="88"/>
      <c r="F62394" s="88"/>
      <c r="G62394" s="88"/>
      <c r="H62394" s="88"/>
      <c r="I62394" s="88"/>
      <c r="J62394" s="88"/>
      <c r="K62394" s="88"/>
    </row>
    <row r="62395" spans="2:11" hidden="1" x14ac:dyDescent="0.2">
      <c r="B62395" s="88"/>
      <c r="C62395" s="88"/>
      <c r="D62395" s="88"/>
      <c r="E62395" s="88"/>
      <c r="F62395" s="88"/>
      <c r="G62395" s="88"/>
      <c r="H62395" s="88"/>
      <c r="I62395" s="88"/>
      <c r="J62395" s="88"/>
      <c r="K62395" s="88"/>
    </row>
    <row r="62396" spans="2:11" hidden="1" x14ac:dyDescent="0.2">
      <c r="B62396" s="88"/>
      <c r="C62396" s="88"/>
      <c r="D62396" s="88"/>
      <c r="E62396" s="88"/>
      <c r="F62396" s="88"/>
      <c r="G62396" s="88"/>
      <c r="H62396" s="88"/>
      <c r="I62396" s="88"/>
      <c r="J62396" s="88"/>
      <c r="K62396" s="88"/>
    </row>
    <row r="62397" spans="2:11" hidden="1" x14ac:dyDescent="0.2">
      <c r="B62397" s="88"/>
      <c r="C62397" s="88"/>
      <c r="D62397" s="88"/>
      <c r="E62397" s="88"/>
      <c r="F62397" s="88"/>
      <c r="G62397" s="88"/>
      <c r="H62397" s="88"/>
      <c r="I62397" s="88"/>
      <c r="J62397" s="88"/>
      <c r="K62397" s="88"/>
    </row>
    <row r="62398" spans="2:11" hidden="1" x14ac:dyDescent="0.2">
      <c r="B62398" s="88"/>
      <c r="C62398" s="88"/>
      <c r="D62398" s="88"/>
      <c r="E62398" s="88"/>
      <c r="F62398" s="88"/>
      <c r="G62398" s="88"/>
      <c r="H62398" s="88"/>
      <c r="I62398" s="88"/>
      <c r="J62398" s="88"/>
      <c r="K62398" s="88"/>
    </row>
    <row r="62399" spans="2:11" hidden="1" x14ac:dyDescent="0.2">
      <c r="B62399" s="88"/>
      <c r="C62399" s="88"/>
      <c r="D62399" s="88"/>
      <c r="E62399" s="88"/>
      <c r="F62399" s="88"/>
      <c r="G62399" s="88"/>
      <c r="H62399" s="88"/>
      <c r="I62399" s="88"/>
      <c r="J62399" s="88"/>
      <c r="K62399" s="88"/>
    </row>
    <row r="62400" spans="2:11" hidden="1" x14ac:dyDescent="0.2">
      <c r="B62400" s="88"/>
      <c r="C62400" s="88"/>
      <c r="D62400" s="88"/>
      <c r="E62400" s="88"/>
      <c r="F62400" s="88"/>
      <c r="G62400" s="88"/>
      <c r="H62400" s="88"/>
      <c r="I62400" s="88"/>
      <c r="J62400" s="88"/>
      <c r="K62400" s="88"/>
    </row>
    <row r="62401" spans="2:11" hidden="1" x14ac:dyDescent="0.2">
      <c r="B62401" s="88"/>
      <c r="C62401" s="88"/>
      <c r="D62401" s="88"/>
      <c r="E62401" s="88"/>
      <c r="F62401" s="88"/>
      <c r="G62401" s="88"/>
      <c r="H62401" s="88"/>
      <c r="I62401" s="88"/>
      <c r="J62401" s="88"/>
      <c r="K62401" s="88"/>
    </row>
    <row r="62402" spans="2:11" hidden="1" x14ac:dyDescent="0.2">
      <c r="B62402" s="88"/>
      <c r="C62402" s="88"/>
      <c r="D62402" s="88"/>
      <c r="E62402" s="88"/>
      <c r="F62402" s="88"/>
      <c r="G62402" s="88"/>
      <c r="H62402" s="88"/>
      <c r="I62402" s="88"/>
      <c r="J62402" s="88"/>
      <c r="K62402" s="88"/>
    </row>
    <row r="62403" spans="2:11" hidden="1" x14ac:dyDescent="0.2">
      <c r="B62403" s="88"/>
      <c r="C62403" s="88"/>
      <c r="D62403" s="88"/>
      <c r="E62403" s="88"/>
      <c r="F62403" s="88"/>
      <c r="G62403" s="88"/>
      <c r="H62403" s="88"/>
      <c r="I62403" s="88"/>
      <c r="J62403" s="88"/>
      <c r="K62403" s="88"/>
    </row>
    <row r="62404" spans="2:11" hidden="1" x14ac:dyDescent="0.2">
      <c r="B62404" s="88"/>
      <c r="C62404" s="88"/>
      <c r="D62404" s="88"/>
      <c r="E62404" s="88"/>
      <c r="F62404" s="88"/>
      <c r="G62404" s="88"/>
      <c r="H62404" s="88"/>
      <c r="I62404" s="88"/>
      <c r="J62404" s="88"/>
      <c r="K62404" s="88"/>
    </row>
    <row r="62405" spans="2:11" hidden="1" x14ac:dyDescent="0.2">
      <c r="B62405" s="88"/>
      <c r="C62405" s="88"/>
      <c r="D62405" s="88"/>
      <c r="E62405" s="88"/>
      <c r="F62405" s="88"/>
      <c r="G62405" s="88"/>
      <c r="H62405" s="88"/>
      <c r="I62405" s="88"/>
      <c r="J62405" s="88"/>
      <c r="K62405" s="88"/>
    </row>
    <row r="62406" spans="2:11" hidden="1" x14ac:dyDescent="0.2">
      <c r="B62406" s="88"/>
      <c r="C62406" s="88"/>
      <c r="D62406" s="88"/>
      <c r="E62406" s="88"/>
      <c r="F62406" s="88"/>
      <c r="G62406" s="88"/>
      <c r="H62406" s="88"/>
      <c r="I62406" s="88"/>
      <c r="J62406" s="88"/>
      <c r="K62406" s="88"/>
    </row>
    <row r="62407" spans="2:11" hidden="1" x14ac:dyDescent="0.2">
      <c r="B62407" s="88"/>
      <c r="C62407" s="88"/>
      <c r="D62407" s="88"/>
      <c r="E62407" s="88"/>
      <c r="F62407" s="88"/>
      <c r="G62407" s="88"/>
      <c r="H62407" s="88"/>
      <c r="I62407" s="88"/>
      <c r="J62407" s="88"/>
      <c r="K62407" s="88"/>
    </row>
    <row r="62408" spans="2:11" hidden="1" x14ac:dyDescent="0.2">
      <c r="B62408" s="88"/>
      <c r="C62408" s="88"/>
      <c r="D62408" s="88"/>
      <c r="E62408" s="88"/>
      <c r="F62408" s="88"/>
      <c r="G62408" s="88"/>
      <c r="H62408" s="88"/>
      <c r="I62408" s="88"/>
      <c r="J62408" s="88"/>
      <c r="K62408" s="88"/>
    </row>
    <row r="62409" spans="2:11" hidden="1" x14ac:dyDescent="0.2">
      <c r="B62409" s="88"/>
      <c r="C62409" s="88"/>
      <c r="D62409" s="88"/>
      <c r="E62409" s="88"/>
      <c r="F62409" s="88"/>
      <c r="G62409" s="88"/>
      <c r="H62409" s="88"/>
      <c r="I62409" s="88"/>
      <c r="J62409" s="88"/>
      <c r="K62409" s="88"/>
    </row>
    <row r="62410" spans="2:11" hidden="1" x14ac:dyDescent="0.2">
      <c r="B62410" s="88"/>
      <c r="C62410" s="88"/>
      <c r="D62410" s="88"/>
      <c r="E62410" s="88"/>
      <c r="F62410" s="88"/>
      <c r="G62410" s="88"/>
      <c r="H62410" s="88"/>
      <c r="I62410" s="88"/>
      <c r="J62410" s="88"/>
      <c r="K62410" s="88"/>
    </row>
    <row r="62411" spans="2:11" hidden="1" x14ac:dyDescent="0.2">
      <c r="B62411" s="88"/>
      <c r="C62411" s="88"/>
      <c r="D62411" s="88"/>
      <c r="E62411" s="88"/>
      <c r="F62411" s="88"/>
      <c r="G62411" s="88"/>
      <c r="H62411" s="88"/>
      <c r="I62411" s="88"/>
      <c r="J62411" s="88"/>
      <c r="K62411" s="88"/>
    </row>
    <row r="62412" spans="2:11" hidden="1" x14ac:dyDescent="0.2">
      <c r="B62412" s="88"/>
      <c r="C62412" s="88"/>
      <c r="D62412" s="88"/>
      <c r="E62412" s="88"/>
      <c r="F62412" s="88"/>
      <c r="G62412" s="88"/>
      <c r="H62412" s="88"/>
      <c r="I62412" s="88"/>
      <c r="J62412" s="88"/>
      <c r="K62412" s="88"/>
    </row>
    <row r="62413" spans="2:11" hidden="1" x14ac:dyDescent="0.2">
      <c r="B62413" s="88"/>
      <c r="C62413" s="88"/>
      <c r="D62413" s="88"/>
      <c r="E62413" s="88"/>
      <c r="F62413" s="88"/>
      <c r="G62413" s="88"/>
      <c r="H62413" s="88"/>
      <c r="I62413" s="88"/>
      <c r="J62413" s="88"/>
      <c r="K62413" s="88"/>
    </row>
    <row r="62414" spans="2:11" hidden="1" x14ac:dyDescent="0.2">
      <c r="B62414" s="88"/>
      <c r="C62414" s="88"/>
      <c r="D62414" s="88"/>
      <c r="E62414" s="88"/>
      <c r="F62414" s="88"/>
      <c r="G62414" s="88"/>
      <c r="H62414" s="88"/>
      <c r="I62414" s="88"/>
      <c r="J62414" s="88"/>
      <c r="K62414" s="88"/>
    </row>
    <row r="62415" spans="2:11" hidden="1" x14ac:dyDescent="0.2">
      <c r="B62415" s="88"/>
      <c r="C62415" s="88"/>
      <c r="D62415" s="88"/>
      <c r="E62415" s="88"/>
      <c r="F62415" s="88"/>
      <c r="G62415" s="88"/>
      <c r="H62415" s="88"/>
      <c r="I62415" s="88"/>
      <c r="J62415" s="88"/>
      <c r="K62415" s="88"/>
    </row>
    <row r="62416" spans="2:11" hidden="1" x14ac:dyDescent="0.2">
      <c r="B62416" s="88"/>
      <c r="C62416" s="88"/>
      <c r="D62416" s="88"/>
      <c r="E62416" s="88"/>
      <c r="F62416" s="88"/>
      <c r="G62416" s="88"/>
      <c r="H62416" s="88"/>
      <c r="I62416" s="88"/>
      <c r="J62416" s="88"/>
      <c r="K62416" s="88"/>
    </row>
    <row r="62417" spans="2:11" hidden="1" x14ac:dyDescent="0.2">
      <c r="B62417" s="88"/>
      <c r="C62417" s="88"/>
      <c r="D62417" s="88"/>
      <c r="E62417" s="88"/>
      <c r="F62417" s="88"/>
      <c r="G62417" s="88"/>
      <c r="H62417" s="88"/>
      <c r="I62417" s="88"/>
      <c r="J62417" s="88"/>
      <c r="K62417" s="88"/>
    </row>
    <row r="62418" spans="2:11" hidden="1" x14ac:dyDescent="0.2">
      <c r="B62418" s="88"/>
      <c r="C62418" s="88"/>
      <c r="D62418" s="88"/>
      <c r="E62418" s="88"/>
      <c r="F62418" s="88"/>
      <c r="G62418" s="88"/>
      <c r="H62418" s="88"/>
      <c r="I62418" s="88"/>
      <c r="J62418" s="88"/>
      <c r="K62418" s="88"/>
    </row>
    <row r="62419" spans="2:11" hidden="1" x14ac:dyDescent="0.2">
      <c r="B62419" s="88"/>
      <c r="C62419" s="88"/>
      <c r="D62419" s="88"/>
      <c r="E62419" s="88"/>
      <c r="F62419" s="88"/>
      <c r="G62419" s="88"/>
      <c r="H62419" s="88"/>
      <c r="I62419" s="88"/>
      <c r="J62419" s="88"/>
      <c r="K62419" s="88"/>
    </row>
    <row r="62420" spans="2:11" hidden="1" x14ac:dyDescent="0.2">
      <c r="B62420" s="88"/>
      <c r="C62420" s="88"/>
      <c r="D62420" s="88"/>
      <c r="E62420" s="88"/>
      <c r="F62420" s="88"/>
      <c r="G62420" s="88"/>
      <c r="H62420" s="88"/>
      <c r="I62420" s="88"/>
      <c r="J62420" s="88"/>
      <c r="K62420" s="88"/>
    </row>
    <row r="62421" spans="2:11" hidden="1" x14ac:dyDescent="0.2">
      <c r="B62421" s="88"/>
      <c r="C62421" s="88"/>
      <c r="D62421" s="88"/>
      <c r="E62421" s="88"/>
      <c r="F62421" s="88"/>
      <c r="G62421" s="88"/>
      <c r="H62421" s="88"/>
      <c r="I62421" s="88"/>
      <c r="J62421" s="88"/>
      <c r="K62421" s="88"/>
    </row>
    <row r="62422" spans="2:11" hidden="1" x14ac:dyDescent="0.2">
      <c r="B62422" s="88"/>
      <c r="C62422" s="88"/>
      <c r="D62422" s="88"/>
      <c r="E62422" s="88"/>
      <c r="F62422" s="88"/>
      <c r="G62422" s="88"/>
      <c r="H62422" s="88"/>
      <c r="I62422" s="88"/>
      <c r="J62422" s="88"/>
      <c r="K62422" s="88"/>
    </row>
    <row r="62423" spans="2:11" hidden="1" x14ac:dyDescent="0.2">
      <c r="B62423" s="88"/>
      <c r="C62423" s="88"/>
      <c r="D62423" s="88"/>
      <c r="E62423" s="88"/>
      <c r="F62423" s="88"/>
      <c r="G62423" s="88"/>
      <c r="H62423" s="88"/>
      <c r="I62423" s="88"/>
      <c r="J62423" s="88"/>
      <c r="K62423" s="88"/>
    </row>
    <row r="62424" spans="2:11" hidden="1" x14ac:dyDescent="0.2">
      <c r="B62424" s="88"/>
      <c r="C62424" s="88"/>
      <c r="D62424" s="88"/>
      <c r="E62424" s="88"/>
      <c r="F62424" s="88"/>
      <c r="G62424" s="88"/>
      <c r="H62424" s="88"/>
      <c r="I62424" s="88"/>
      <c r="J62424" s="88"/>
      <c r="K62424" s="88"/>
    </row>
    <row r="62425" spans="2:11" hidden="1" x14ac:dyDescent="0.2">
      <c r="B62425" s="88"/>
      <c r="C62425" s="88"/>
      <c r="D62425" s="88"/>
      <c r="E62425" s="88"/>
      <c r="F62425" s="88"/>
      <c r="G62425" s="88"/>
      <c r="H62425" s="88"/>
      <c r="I62425" s="88"/>
      <c r="J62425" s="88"/>
      <c r="K62425" s="88"/>
    </row>
    <row r="62426" spans="2:11" hidden="1" x14ac:dyDescent="0.2">
      <c r="B62426" s="88"/>
      <c r="C62426" s="88"/>
      <c r="D62426" s="88"/>
      <c r="E62426" s="88"/>
      <c r="F62426" s="88"/>
      <c r="G62426" s="88"/>
      <c r="H62426" s="88"/>
      <c r="I62426" s="88"/>
      <c r="J62426" s="88"/>
      <c r="K62426" s="88"/>
    </row>
    <row r="62427" spans="2:11" hidden="1" x14ac:dyDescent="0.2">
      <c r="B62427" s="88"/>
      <c r="C62427" s="88"/>
      <c r="D62427" s="88"/>
      <c r="E62427" s="88"/>
      <c r="F62427" s="88"/>
      <c r="G62427" s="88"/>
      <c r="H62427" s="88"/>
      <c r="I62427" s="88"/>
      <c r="J62427" s="88"/>
      <c r="K62427" s="88"/>
    </row>
    <row r="62428" spans="2:11" hidden="1" x14ac:dyDescent="0.2">
      <c r="B62428" s="88"/>
      <c r="C62428" s="88"/>
      <c r="D62428" s="88"/>
      <c r="E62428" s="88"/>
      <c r="F62428" s="88"/>
      <c r="G62428" s="88"/>
      <c r="H62428" s="88"/>
      <c r="I62428" s="88"/>
      <c r="J62428" s="88"/>
      <c r="K62428" s="88"/>
    </row>
    <row r="62429" spans="2:11" hidden="1" x14ac:dyDescent="0.2">
      <c r="B62429" s="88"/>
      <c r="C62429" s="88"/>
      <c r="D62429" s="88"/>
      <c r="E62429" s="88"/>
      <c r="F62429" s="88"/>
      <c r="G62429" s="88"/>
      <c r="H62429" s="88"/>
      <c r="I62429" s="88"/>
      <c r="J62429" s="88"/>
      <c r="K62429" s="88"/>
    </row>
    <row r="62430" spans="2:11" hidden="1" x14ac:dyDescent="0.2">
      <c r="B62430" s="88"/>
      <c r="C62430" s="88"/>
      <c r="D62430" s="88"/>
      <c r="E62430" s="88"/>
      <c r="F62430" s="88"/>
      <c r="G62430" s="88"/>
      <c r="H62430" s="88"/>
      <c r="I62430" s="88"/>
      <c r="J62430" s="88"/>
      <c r="K62430" s="88"/>
    </row>
    <row r="62431" spans="2:11" hidden="1" x14ac:dyDescent="0.2">
      <c r="B62431" s="88"/>
      <c r="C62431" s="88"/>
      <c r="D62431" s="88"/>
      <c r="E62431" s="88"/>
      <c r="F62431" s="88"/>
      <c r="G62431" s="88"/>
      <c r="H62431" s="88"/>
      <c r="I62431" s="88"/>
      <c r="J62431" s="88"/>
      <c r="K62431" s="88"/>
    </row>
    <row r="62432" spans="2:11" hidden="1" x14ac:dyDescent="0.2">
      <c r="B62432" s="88"/>
      <c r="C62432" s="88"/>
      <c r="D62432" s="88"/>
      <c r="E62432" s="88"/>
      <c r="F62432" s="88"/>
      <c r="G62432" s="88"/>
      <c r="H62432" s="88"/>
      <c r="I62432" s="88"/>
      <c r="J62432" s="88"/>
      <c r="K62432" s="88"/>
    </row>
    <row r="62433" spans="2:11" hidden="1" x14ac:dyDescent="0.2">
      <c r="B62433" s="88"/>
      <c r="C62433" s="88"/>
      <c r="D62433" s="88"/>
      <c r="E62433" s="88"/>
      <c r="F62433" s="88"/>
      <c r="G62433" s="88"/>
      <c r="H62433" s="88"/>
      <c r="I62433" s="88"/>
      <c r="J62433" s="88"/>
      <c r="K62433" s="88"/>
    </row>
    <row r="62434" spans="2:11" hidden="1" x14ac:dyDescent="0.2">
      <c r="B62434" s="88"/>
      <c r="C62434" s="88"/>
      <c r="D62434" s="88"/>
      <c r="E62434" s="88"/>
      <c r="F62434" s="88"/>
      <c r="G62434" s="88"/>
      <c r="H62434" s="88"/>
      <c r="I62434" s="88"/>
      <c r="J62434" s="88"/>
      <c r="K62434" s="88"/>
    </row>
    <row r="62435" spans="2:11" hidden="1" x14ac:dyDescent="0.2">
      <c r="B62435" s="88"/>
      <c r="C62435" s="88"/>
      <c r="D62435" s="88"/>
      <c r="E62435" s="88"/>
      <c r="F62435" s="88"/>
      <c r="G62435" s="88"/>
      <c r="H62435" s="88"/>
      <c r="I62435" s="88"/>
      <c r="J62435" s="88"/>
      <c r="K62435" s="88"/>
    </row>
    <row r="62436" spans="2:11" hidden="1" x14ac:dyDescent="0.2">
      <c r="B62436" s="88"/>
      <c r="C62436" s="88"/>
      <c r="D62436" s="88"/>
      <c r="E62436" s="88"/>
      <c r="F62436" s="88"/>
      <c r="G62436" s="88"/>
      <c r="H62436" s="88"/>
      <c r="I62436" s="88"/>
      <c r="J62436" s="88"/>
      <c r="K62436" s="88"/>
    </row>
    <row r="62437" spans="2:11" hidden="1" x14ac:dyDescent="0.2">
      <c r="B62437" s="88"/>
      <c r="C62437" s="88"/>
      <c r="D62437" s="88"/>
      <c r="E62437" s="88"/>
      <c r="F62437" s="88"/>
      <c r="G62437" s="88"/>
      <c r="H62437" s="88"/>
      <c r="I62437" s="88"/>
      <c r="J62437" s="88"/>
      <c r="K62437" s="88"/>
    </row>
    <row r="62438" spans="2:11" hidden="1" x14ac:dyDescent="0.2">
      <c r="B62438" s="88"/>
      <c r="C62438" s="88"/>
      <c r="D62438" s="88"/>
      <c r="E62438" s="88"/>
      <c r="F62438" s="88"/>
      <c r="G62438" s="88"/>
      <c r="H62438" s="88"/>
      <c r="I62438" s="88"/>
      <c r="J62438" s="88"/>
      <c r="K62438" s="88"/>
    </row>
    <row r="62439" spans="2:11" hidden="1" x14ac:dyDescent="0.2">
      <c r="B62439" s="88"/>
      <c r="C62439" s="88"/>
      <c r="D62439" s="88"/>
      <c r="E62439" s="88"/>
      <c r="F62439" s="88"/>
      <c r="G62439" s="88"/>
      <c r="H62439" s="88"/>
      <c r="I62439" s="88"/>
      <c r="J62439" s="88"/>
      <c r="K62439" s="88"/>
    </row>
    <row r="62440" spans="2:11" hidden="1" x14ac:dyDescent="0.2">
      <c r="B62440" s="88"/>
      <c r="C62440" s="88"/>
      <c r="D62440" s="88"/>
      <c r="E62440" s="88"/>
      <c r="F62440" s="88"/>
      <c r="G62440" s="88"/>
      <c r="H62440" s="88"/>
      <c r="I62440" s="88"/>
      <c r="J62440" s="88"/>
      <c r="K62440" s="88"/>
    </row>
    <row r="62441" spans="2:11" hidden="1" x14ac:dyDescent="0.2">
      <c r="B62441" s="88"/>
      <c r="C62441" s="88"/>
      <c r="D62441" s="88"/>
      <c r="E62441" s="88"/>
      <c r="F62441" s="88"/>
      <c r="G62441" s="88"/>
      <c r="H62441" s="88"/>
      <c r="I62441" s="88"/>
      <c r="J62441" s="88"/>
      <c r="K62441" s="88"/>
    </row>
    <row r="62442" spans="2:11" hidden="1" x14ac:dyDescent="0.2">
      <c r="B62442" s="88"/>
      <c r="C62442" s="88"/>
      <c r="D62442" s="88"/>
      <c r="E62442" s="88"/>
      <c r="F62442" s="88"/>
      <c r="G62442" s="88"/>
      <c r="H62442" s="88"/>
      <c r="I62442" s="88"/>
      <c r="J62442" s="88"/>
      <c r="K62442" s="88"/>
    </row>
    <row r="62443" spans="2:11" hidden="1" x14ac:dyDescent="0.2">
      <c r="B62443" s="88"/>
      <c r="C62443" s="88"/>
      <c r="D62443" s="88"/>
      <c r="E62443" s="88"/>
      <c r="F62443" s="88"/>
      <c r="G62443" s="88"/>
      <c r="H62443" s="88"/>
      <c r="I62443" s="88"/>
      <c r="J62443" s="88"/>
      <c r="K62443" s="88"/>
    </row>
    <row r="62444" spans="2:11" hidden="1" x14ac:dyDescent="0.2">
      <c r="B62444" s="88"/>
      <c r="C62444" s="88"/>
      <c r="D62444" s="88"/>
      <c r="E62444" s="88"/>
      <c r="F62444" s="88"/>
      <c r="G62444" s="88"/>
      <c r="H62444" s="88"/>
      <c r="I62444" s="88"/>
      <c r="J62444" s="88"/>
      <c r="K62444" s="88"/>
    </row>
    <row r="62445" spans="2:11" hidden="1" x14ac:dyDescent="0.2">
      <c r="B62445" s="88"/>
      <c r="C62445" s="88"/>
      <c r="D62445" s="88"/>
      <c r="E62445" s="88"/>
      <c r="F62445" s="88"/>
      <c r="G62445" s="88"/>
      <c r="H62445" s="88"/>
      <c r="I62445" s="88"/>
      <c r="J62445" s="88"/>
      <c r="K62445" s="88"/>
    </row>
    <row r="62446" spans="2:11" hidden="1" x14ac:dyDescent="0.2">
      <c r="B62446" s="88"/>
      <c r="C62446" s="88"/>
      <c r="D62446" s="88"/>
      <c r="E62446" s="88"/>
      <c r="F62446" s="88"/>
      <c r="G62446" s="88"/>
      <c r="H62446" s="88"/>
      <c r="I62446" s="88"/>
      <c r="J62446" s="88"/>
      <c r="K62446" s="88"/>
    </row>
    <row r="62447" spans="2:11" hidden="1" x14ac:dyDescent="0.2">
      <c r="B62447" s="88"/>
      <c r="C62447" s="88"/>
      <c r="D62447" s="88"/>
      <c r="E62447" s="88"/>
      <c r="F62447" s="88"/>
      <c r="G62447" s="88"/>
      <c r="H62447" s="88"/>
      <c r="I62447" s="88"/>
      <c r="J62447" s="88"/>
      <c r="K62447" s="88"/>
    </row>
    <row r="62448" spans="2:11" hidden="1" x14ac:dyDescent="0.2">
      <c r="B62448" s="88"/>
      <c r="C62448" s="88"/>
      <c r="D62448" s="88"/>
      <c r="E62448" s="88"/>
      <c r="F62448" s="88"/>
      <c r="G62448" s="88"/>
      <c r="H62448" s="88"/>
      <c r="I62448" s="88"/>
      <c r="J62448" s="88"/>
      <c r="K62448" s="88"/>
    </row>
    <row r="62449" spans="2:11" hidden="1" x14ac:dyDescent="0.2">
      <c r="B62449" s="88"/>
      <c r="C62449" s="88"/>
      <c r="D62449" s="88"/>
      <c r="E62449" s="88"/>
      <c r="F62449" s="88"/>
      <c r="G62449" s="88"/>
      <c r="H62449" s="88"/>
      <c r="I62449" s="88"/>
      <c r="J62449" s="88"/>
      <c r="K62449" s="88"/>
    </row>
    <row r="62450" spans="2:11" hidden="1" x14ac:dyDescent="0.2">
      <c r="B62450" s="88"/>
      <c r="C62450" s="88"/>
      <c r="D62450" s="88"/>
      <c r="E62450" s="88"/>
      <c r="F62450" s="88"/>
      <c r="G62450" s="88"/>
      <c r="H62450" s="88"/>
      <c r="I62450" s="88"/>
      <c r="J62450" s="88"/>
      <c r="K62450" s="88"/>
    </row>
    <row r="62451" spans="2:11" hidden="1" x14ac:dyDescent="0.2">
      <c r="B62451" s="88"/>
      <c r="C62451" s="88"/>
      <c r="D62451" s="88"/>
      <c r="E62451" s="88"/>
      <c r="F62451" s="88"/>
      <c r="G62451" s="88"/>
      <c r="H62451" s="88"/>
      <c r="I62451" s="88"/>
      <c r="J62451" s="88"/>
      <c r="K62451" s="88"/>
    </row>
    <row r="62452" spans="2:11" hidden="1" x14ac:dyDescent="0.2">
      <c r="B62452" s="88"/>
      <c r="C62452" s="88"/>
      <c r="D62452" s="88"/>
      <c r="E62452" s="88"/>
      <c r="F62452" s="88"/>
      <c r="G62452" s="88"/>
      <c r="H62452" s="88"/>
      <c r="I62452" s="88"/>
      <c r="J62452" s="88"/>
      <c r="K62452" s="88"/>
    </row>
    <row r="62453" spans="2:11" hidden="1" x14ac:dyDescent="0.2">
      <c r="B62453" s="88"/>
      <c r="C62453" s="88"/>
      <c r="D62453" s="88"/>
      <c r="E62453" s="88"/>
      <c r="F62453" s="88"/>
      <c r="G62453" s="88"/>
      <c r="H62453" s="88"/>
      <c r="I62453" s="88"/>
      <c r="J62453" s="88"/>
      <c r="K62453" s="88"/>
    </row>
    <row r="62454" spans="2:11" hidden="1" x14ac:dyDescent="0.2">
      <c r="B62454" s="88"/>
      <c r="C62454" s="88"/>
      <c r="D62454" s="88"/>
      <c r="E62454" s="88"/>
      <c r="F62454" s="88"/>
      <c r="G62454" s="88"/>
      <c r="H62454" s="88"/>
      <c r="I62454" s="88"/>
      <c r="J62454" s="88"/>
      <c r="K62454" s="88"/>
    </row>
    <row r="62455" spans="2:11" hidden="1" x14ac:dyDescent="0.2">
      <c r="B62455" s="88"/>
      <c r="C62455" s="88"/>
      <c r="D62455" s="88"/>
      <c r="E62455" s="88"/>
      <c r="F62455" s="88"/>
      <c r="G62455" s="88"/>
      <c r="H62455" s="88"/>
      <c r="I62455" s="88"/>
      <c r="J62455" s="88"/>
      <c r="K62455" s="88"/>
    </row>
    <row r="62456" spans="2:11" hidden="1" x14ac:dyDescent="0.2">
      <c r="B62456" s="88"/>
      <c r="C62456" s="88"/>
      <c r="D62456" s="88"/>
      <c r="E62456" s="88"/>
      <c r="F62456" s="88"/>
      <c r="G62456" s="88"/>
      <c r="H62456" s="88"/>
      <c r="I62456" s="88"/>
      <c r="J62456" s="88"/>
      <c r="K62456" s="88"/>
    </row>
    <row r="62457" spans="2:11" hidden="1" x14ac:dyDescent="0.2">
      <c r="B62457" s="88"/>
      <c r="C62457" s="88"/>
      <c r="D62457" s="88"/>
      <c r="E62457" s="88"/>
      <c r="F62457" s="88"/>
      <c r="G62457" s="88"/>
      <c r="H62457" s="88"/>
      <c r="I62457" s="88"/>
      <c r="J62457" s="88"/>
      <c r="K62457" s="88"/>
    </row>
    <row r="62458" spans="2:11" hidden="1" x14ac:dyDescent="0.2">
      <c r="B62458" s="88"/>
      <c r="C62458" s="88"/>
      <c r="D62458" s="88"/>
      <c r="E62458" s="88"/>
      <c r="F62458" s="88"/>
      <c r="G62458" s="88"/>
      <c r="H62458" s="88"/>
      <c r="I62458" s="88"/>
      <c r="J62458" s="88"/>
      <c r="K62458" s="88"/>
    </row>
    <row r="62459" spans="2:11" hidden="1" x14ac:dyDescent="0.2">
      <c r="B62459" s="88"/>
      <c r="C62459" s="88"/>
      <c r="D62459" s="88"/>
      <c r="E62459" s="88"/>
      <c r="F62459" s="88"/>
      <c r="G62459" s="88"/>
      <c r="H62459" s="88"/>
      <c r="I62459" s="88"/>
      <c r="J62459" s="88"/>
      <c r="K62459" s="88"/>
    </row>
    <row r="62460" spans="2:11" hidden="1" x14ac:dyDescent="0.2">
      <c r="B62460" s="88"/>
      <c r="C62460" s="88"/>
      <c r="D62460" s="88"/>
      <c r="E62460" s="88"/>
      <c r="F62460" s="88"/>
      <c r="G62460" s="88"/>
      <c r="H62460" s="88"/>
      <c r="I62460" s="88"/>
      <c r="J62460" s="88"/>
      <c r="K62460" s="88"/>
    </row>
    <row r="62461" spans="2:11" hidden="1" x14ac:dyDescent="0.2">
      <c r="B62461" s="88"/>
      <c r="C62461" s="88"/>
      <c r="D62461" s="88"/>
      <c r="E62461" s="88"/>
      <c r="F62461" s="88"/>
      <c r="G62461" s="88"/>
      <c r="H62461" s="88"/>
      <c r="I62461" s="88"/>
      <c r="J62461" s="88"/>
      <c r="K62461" s="88"/>
    </row>
    <row r="62462" spans="2:11" hidden="1" x14ac:dyDescent="0.2">
      <c r="B62462" s="88"/>
      <c r="C62462" s="88"/>
      <c r="D62462" s="88"/>
      <c r="E62462" s="88"/>
      <c r="F62462" s="88"/>
      <c r="G62462" s="88"/>
      <c r="H62462" s="88"/>
      <c r="I62462" s="88"/>
      <c r="J62462" s="88"/>
      <c r="K62462" s="88"/>
    </row>
    <row r="62463" spans="2:11" hidden="1" x14ac:dyDescent="0.2">
      <c r="B62463" s="88"/>
      <c r="C62463" s="88"/>
      <c r="D62463" s="88"/>
      <c r="E62463" s="88"/>
      <c r="F62463" s="88"/>
      <c r="G62463" s="88"/>
      <c r="H62463" s="88"/>
      <c r="I62463" s="88"/>
      <c r="J62463" s="88"/>
      <c r="K62463" s="88"/>
    </row>
    <row r="62464" spans="2:11" hidden="1" x14ac:dyDescent="0.2">
      <c r="B62464" s="88"/>
      <c r="C62464" s="88"/>
      <c r="D62464" s="88"/>
      <c r="E62464" s="88"/>
      <c r="F62464" s="88"/>
      <c r="G62464" s="88"/>
      <c r="H62464" s="88"/>
      <c r="I62464" s="88"/>
      <c r="J62464" s="88"/>
      <c r="K62464" s="88"/>
    </row>
    <row r="62465" spans="2:11" hidden="1" x14ac:dyDescent="0.2">
      <c r="B62465" s="88"/>
      <c r="C62465" s="88"/>
      <c r="D62465" s="88"/>
      <c r="E62465" s="88"/>
      <c r="F62465" s="88"/>
      <c r="G62465" s="88"/>
      <c r="H62465" s="88"/>
      <c r="I62465" s="88"/>
      <c r="J62465" s="88"/>
      <c r="K62465" s="88"/>
    </row>
    <row r="62466" spans="2:11" hidden="1" x14ac:dyDescent="0.2">
      <c r="B62466" s="88"/>
      <c r="C62466" s="88"/>
      <c r="D62466" s="88"/>
      <c r="E62466" s="88"/>
      <c r="F62466" s="88"/>
      <c r="G62466" s="88"/>
      <c r="H62466" s="88"/>
      <c r="I62466" s="88"/>
      <c r="J62466" s="88"/>
      <c r="K62466" s="88"/>
    </row>
    <row r="62467" spans="2:11" hidden="1" x14ac:dyDescent="0.2">
      <c r="B62467" s="88"/>
      <c r="C62467" s="88"/>
      <c r="D62467" s="88"/>
      <c r="E62467" s="88"/>
      <c r="F62467" s="88"/>
      <c r="G62467" s="88"/>
      <c r="H62467" s="88"/>
      <c r="I62467" s="88"/>
      <c r="J62467" s="88"/>
      <c r="K62467" s="88"/>
    </row>
    <row r="62468" spans="2:11" hidden="1" x14ac:dyDescent="0.2">
      <c r="B62468" s="88"/>
      <c r="C62468" s="88"/>
      <c r="D62468" s="88"/>
      <c r="E62468" s="88"/>
      <c r="F62468" s="88"/>
      <c r="G62468" s="88"/>
      <c r="H62468" s="88"/>
      <c r="I62468" s="88"/>
      <c r="J62468" s="88"/>
      <c r="K62468" s="88"/>
    </row>
    <row r="62469" spans="2:11" hidden="1" x14ac:dyDescent="0.2">
      <c r="B62469" s="88"/>
      <c r="C62469" s="88"/>
      <c r="D62469" s="88"/>
      <c r="E62469" s="88"/>
      <c r="F62469" s="88"/>
      <c r="G62469" s="88"/>
      <c r="H62469" s="88"/>
      <c r="I62469" s="88"/>
      <c r="J62469" s="88"/>
      <c r="K62469" s="88"/>
    </row>
    <row r="62470" spans="2:11" hidden="1" x14ac:dyDescent="0.2">
      <c r="B62470" s="88"/>
      <c r="C62470" s="88"/>
      <c r="D62470" s="88"/>
      <c r="E62470" s="88"/>
      <c r="F62470" s="88"/>
      <c r="G62470" s="88"/>
      <c r="H62470" s="88"/>
      <c r="I62470" s="88"/>
      <c r="J62470" s="88"/>
      <c r="K62470" s="88"/>
    </row>
    <row r="62471" spans="2:11" hidden="1" x14ac:dyDescent="0.2">
      <c r="B62471" s="88"/>
      <c r="C62471" s="88"/>
      <c r="D62471" s="88"/>
      <c r="E62471" s="88"/>
      <c r="F62471" s="88"/>
      <c r="G62471" s="88"/>
      <c r="H62471" s="88"/>
      <c r="I62471" s="88"/>
      <c r="J62471" s="88"/>
      <c r="K62471" s="88"/>
    </row>
    <row r="62472" spans="2:11" hidden="1" x14ac:dyDescent="0.2">
      <c r="B62472" s="88"/>
      <c r="C62472" s="88"/>
      <c r="D62472" s="88"/>
      <c r="E62472" s="88"/>
      <c r="F62472" s="88"/>
      <c r="G62472" s="88"/>
      <c r="H62472" s="88"/>
      <c r="I62472" s="88"/>
      <c r="J62472" s="88"/>
      <c r="K62472" s="88"/>
    </row>
    <row r="62473" spans="2:11" hidden="1" x14ac:dyDescent="0.2">
      <c r="B62473" s="88"/>
      <c r="C62473" s="88"/>
      <c r="D62473" s="88"/>
      <c r="E62473" s="88"/>
      <c r="F62473" s="88"/>
      <c r="G62473" s="88"/>
      <c r="H62473" s="88"/>
      <c r="I62473" s="88"/>
      <c r="J62473" s="88"/>
      <c r="K62473" s="88"/>
    </row>
    <row r="62474" spans="2:11" hidden="1" x14ac:dyDescent="0.2">
      <c r="B62474" s="88"/>
      <c r="C62474" s="88"/>
      <c r="D62474" s="88"/>
      <c r="E62474" s="88"/>
      <c r="F62474" s="88"/>
      <c r="G62474" s="88"/>
      <c r="H62474" s="88"/>
      <c r="I62474" s="88"/>
      <c r="J62474" s="88"/>
      <c r="K62474" s="88"/>
    </row>
    <row r="62475" spans="2:11" hidden="1" x14ac:dyDescent="0.2">
      <c r="B62475" s="88"/>
      <c r="C62475" s="88"/>
      <c r="D62475" s="88"/>
      <c r="E62475" s="88"/>
      <c r="F62475" s="88"/>
      <c r="G62475" s="88"/>
      <c r="H62475" s="88"/>
      <c r="I62475" s="88"/>
      <c r="J62475" s="88"/>
      <c r="K62475" s="88"/>
    </row>
    <row r="62476" spans="2:11" hidden="1" x14ac:dyDescent="0.2">
      <c r="B62476" s="88"/>
      <c r="C62476" s="88"/>
      <c r="D62476" s="88"/>
      <c r="E62476" s="88"/>
      <c r="F62476" s="88"/>
      <c r="G62476" s="88"/>
      <c r="H62476" s="88"/>
      <c r="I62476" s="88"/>
      <c r="J62476" s="88"/>
      <c r="K62476" s="88"/>
    </row>
    <row r="62477" spans="2:11" hidden="1" x14ac:dyDescent="0.2">
      <c r="B62477" s="88"/>
      <c r="C62477" s="88"/>
      <c r="D62477" s="88"/>
      <c r="E62477" s="88"/>
      <c r="F62477" s="88"/>
      <c r="G62477" s="88"/>
      <c r="H62477" s="88"/>
      <c r="I62477" s="88"/>
      <c r="J62477" s="88"/>
      <c r="K62477" s="88"/>
    </row>
    <row r="62478" spans="2:11" hidden="1" x14ac:dyDescent="0.2">
      <c r="B62478" s="88"/>
      <c r="C62478" s="88"/>
      <c r="D62478" s="88"/>
      <c r="E62478" s="88"/>
      <c r="F62478" s="88"/>
      <c r="G62478" s="88"/>
      <c r="H62478" s="88"/>
      <c r="I62478" s="88"/>
      <c r="J62478" s="88"/>
      <c r="K62478" s="88"/>
    </row>
    <row r="62479" spans="2:11" hidden="1" x14ac:dyDescent="0.2">
      <c r="B62479" s="88"/>
      <c r="C62479" s="88"/>
      <c r="D62479" s="88"/>
      <c r="E62479" s="88"/>
      <c r="F62479" s="88"/>
      <c r="G62479" s="88"/>
      <c r="H62479" s="88"/>
      <c r="I62479" s="88"/>
      <c r="J62479" s="88"/>
      <c r="K62479" s="88"/>
    </row>
    <row r="62480" spans="2:11" hidden="1" x14ac:dyDescent="0.2">
      <c r="B62480" s="88"/>
      <c r="C62480" s="88"/>
      <c r="D62480" s="88"/>
      <c r="E62480" s="88"/>
      <c r="F62480" s="88"/>
      <c r="G62480" s="88"/>
      <c r="H62480" s="88"/>
      <c r="I62480" s="88"/>
      <c r="J62480" s="88"/>
      <c r="K62480" s="88"/>
    </row>
    <row r="62481" spans="2:11" hidden="1" x14ac:dyDescent="0.2">
      <c r="B62481" s="88"/>
      <c r="C62481" s="88"/>
      <c r="D62481" s="88"/>
      <c r="E62481" s="88"/>
      <c r="F62481" s="88"/>
      <c r="G62481" s="88"/>
      <c r="H62481" s="88"/>
      <c r="I62481" s="88"/>
      <c r="J62481" s="88"/>
      <c r="K62481" s="88"/>
    </row>
    <row r="62482" spans="2:11" hidden="1" x14ac:dyDescent="0.2">
      <c r="B62482" s="88"/>
      <c r="C62482" s="88"/>
      <c r="D62482" s="88"/>
      <c r="E62482" s="88"/>
      <c r="F62482" s="88"/>
      <c r="G62482" s="88"/>
      <c r="H62482" s="88"/>
      <c r="I62482" s="88"/>
      <c r="J62482" s="88"/>
      <c r="K62482" s="88"/>
    </row>
    <row r="62483" spans="2:11" hidden="1" x14ac:dyDescent="0.2">
      <c r="B62483" s="88"/>
      <c r="C62483" s="88"/>
      <c r="D62483" s="88"/>
      <c r="E62483" s="88"/>
      <c r="F62483" s="88"/>
      <c r="G62483" s="88"/>
      <c r="H62483" s="88"/>
      <c r="I62483" s="88"/>
      <c r="J62483" s="88"/>
      <c r="K62483" s="88"/>
    </row>
    <row r="62484" spans="2:11" hidden="1" x14ac:dyDescent="0.2">
      <c r="B62484" s="88"/>
      <c r="C62484" s="88"/>
      <c r="D62484" s="88"/>
      <c r="E62484" s="88"/>
      <c r="F62484" s="88"/>
      <c r="G62484" s="88"/>
      <c r="H62484" s="88"/>
      <c r="I62484" s="88"/>
      <c r="J62484" s="88"/>
      <c r="K62484" s="88"/>
    </row>
    <row r="62485" spans="2:11" hidden="1" x14ac:dyDescent="0.2">
      <c r="B62485" s="88"/>
      <c r="C62485" s="88"/>
      <c r="D62485" s="88"/>
      <c r="E62485" s="88"/>
      <c r="F62485" s="88"/>
      <c r="G62485" s="88"/>
      <c r="H62485" s="88"/>
      <c r="I62485" s="88"/>
      <c r="J62485" s="88"/>
      <c r="K62485" s="88"/>
    </row>
    <row r="62486" spans="2:11" hidden="1" x14ac:dyDescent="0.2">
      <c r="B62486" s="88"/>
      <c r="C62486" s="88"/>
      <c r="D62486" s="88"/>
      <c r="E62486" s="88"/>
      <c r="F62486" s="88"/>
      <c r="G62486" s="88"/>
      <c r="H62486" s="88"/>
      <c r="I62486" s="88"/>
      <c r="J62486" s="88"/>
      <c r="K62486" s="88"/>
    </row>
    <row r="62487" spans="2:11" hidden="1" x14ac:dyDescent="0.2">
      <c r="B62487" s="88"/>
      <c r="C62487" s="88"/>
      <c r="D62487" s="88"/>
      <c r="E62487" s="88"/>
      <c r="F62487" s="88"/>
      <c r="G62487" s="88"/>
      <c r="H62487" s="88"/>
      <c r="I62487" s="88"/>
      <c r="J62487" s="88"/>
      <c r="K62487" s="88"/>
    </row>
    <row r="62488" spans="2:11" hidden="1" x14ac:dyDescent="0.2">
      <c r="B62488" s="88"/>
      <c r="C62488" s="88"/>
      <c r="D62488" s="88"/>
      <c r="E62488" s="88"/>
      <c r="F62488" s="88"/>
      <c r="G62488" s="88"/>
      <c r="H62488" s="88"/>
      <c r="I62488" s="88"/>
      <c r="J62488" s="88"/>
      <c r="K62488" s="88"/>
    </row>
    <row r="62489" spans="2:11" hidden="1" x14ac:dyDescent="0.2">
      <c r="B62489" s="88"/>
      <c r="C62489" s="88"/>
      <c r="D62489" s="88"/>
      <c r="E62489" s="88"/>
      <c r="F62489" s="88"/>
      <c r="G62489" s="88"/>
      <c r="H62489" s="88"/>
      <c r="I62489" s="88"/>
      <c r="J62489" s="88"/>
      <c r="K62489" s="88"/>
    </row>
    <row r="62490" spans="2:11" hidden="1" x14ac:dyDescent="0.2">
      <c r="B62490" s="88"/>
      <c r="C62490" s="88"/>
      <c r="D62490" s="88"/>
      <c r="E62490" s="88"/>
      <c r="F62490" s="88"/>
      <c r="G62490" s="88"/>
      <c r="H62490" s="88"/>
      <c r="I62490" s="88"/>
      <c r="J62490" s="88"/>
      <c r="K62490" s="88"/>
    </row>
    <row r="62491" spans="2:11" hidden="1" x14ac:dyDescent="0.2">
      <c r="B62491" s="88"/>
      <c r="C62491" s="88"/>
      <c r="D62491" s="88"/>
      <c r="E62491" s="88"/>
      <c r="F62491" s="88"/>
      <c r="G62491" s="88"/>
      <c r="H62491" s="88"/>
      <c r="I62491" s="88"/>
      <c r="J62491" s="88"/>
      <c r="K62491" s="88"/>
    </row>
    <row r="62492" spans="2:11" hidden="1" x14ac:dyDescent="0.2">
      <c r="B62492" s="88"/>
      <c r="C62492" s="88"/>
      <c r="D62492" s="88"/>
      <c r="E62492" s="88"/>
      <c r="F62492" s="88"/>
      <c r="G62492" s="88"/>
      <c r="H62492" s="88"/>
      <c r="I62492" s="88"/>
      <c r="J62492" s="88"/>
      <c r="K62492" s="88"/>
    </row>
    <row r="62493" spans="2:11" hidden="1" x14ac:dyDescent="0.2">
      <c r="B62493" s="88"/>
      <c r="C62493" s="88"/>
      <c r="D62493" s="88"/>
      <c r="E62493" s="88"/>
      <c r="F62493" s="88"/>
      <c r="G62493" s="88"/>
      <c r="H62493" s="88"/>
      <c r="I62493" s="88"/>
      <c r="J62493" s="88"/>
      <c r="K62493" s="88"/>
    </row>
    <row r="62494" spans="2:11" hidden="1" x14ac:dyDescent="0.2">
      <c r="B62494" s="88"/>
      <c r="C62494" s="88"/>
      <c r="D62494" s="88"/>
      <c r="E62494" s="88"/>
      <c r="F62494" s="88"/>
      <c r="G62494" s="88"/>
      <c r="H62494" s="88"/>
      <c r="I62494" s="88"/>
      <c r="J62494" s="88"/>
      <c r="K62494" s="88"/>
    </row>
    <row r="62495" spans="2:11" hidden="1" x14ac:dyDescent="0.2">
      <c r="B62495" s="88"/>
      <c r="C62495" s="88"/>
      <c r="D62495" s="88"/>
      <c r="E62495" s="88"/>
      <c r="F62495" s="88"/>
      <c r="G62495" s="88"/>
      <c r="H62495" s="88"/>
      <c r="I62495" s="88"/>
      <c r="J62495" s="88"/>
      <c r="K62495" s="88"/>
    </row>
    <row r="62496" spans="2:11" hidden="1" x14ac:dyDescent="0.2">
      <c r="B62496" s="88"/>
      <c r="C62496" s="88"/>
      <c r="D62496" s="88"/>
      <c r="E62496" s="88"/>
      <c r="F62496" s="88"/>
      <c r="G62496" s="88"/>
      <c r="H62496" s="88"/>
      <c r="I62496" s="88"/>
      <c r="J62496" s="88"/>
      <c r="K62496" s="88"/>
    </row>
    <row r="62497" spans="2:11" hidden="1" x14ac:dyDescent="0.2">
      <c r="B62497" s="88"/>
      <c r="C62497" s="88"/>
      <c r="D62497" s="88"/>
      <c r="E62497" s="88"/>
      <c r="F62497" s="88"/>
      <c r="G62497" s="88"/>
      <c r="H62497" s="88"/>
      <c r="I62497" s="88"/>
      <c r="J62497" s="88"/>
      <c r="K62497" s="88"/>
    </row>
    <row r="62498" spans="2:11" hidden="1" x14ac:dyDescent="0.2">
      <c r="B62498" s="88"/>
      <c r="C62498" s="88"/>
      <c r="D62498" s="88"/>
      <c r="E62498" s="88"/>
      <c r="F62498" s="88"/>
      <c r="G62498" s="88"/>
      <c r="H62498" s="88"/>
      <c r="I62498" s="88"/>
      <c r="J62498" s="88"/>
      <c r="K62498" s="88"/>
    </row>
    <row r="62499" spans="2:11" hidden="1" x14ac:dyDescent="0.2">
      <c r="B62499" s="88"/>
      <c r="C62499" s="88"/>
      <c r="D62499" s="88"/>
      <c r="E62499" s="88"/>
      <c r="F62499" s="88"/>
      <c r="G62499" s="88"/>
      <c r="H62499" s="88"/>
      <c r="I62499" s="88"/>
      <c r="J62499" s="88"/>
      <c r="K62499" s="88"/>
    </row>
    <row r="62500" spans="2:11" hidden="1" x14ac:dyDescent="0.2">
      <c r="B62500" s="88"/>
      <c r="C62500" s="88"/>
      <c r="D62500" s="88"/>
      <c r="E62500" s="88"/>
      <c r="F62500" s="88"/>
      <c r="G62500" s="88"/>
      <c r="H62500" s="88"/>
      <c r="I62500" s="88"/>
      <c r="J62500" s="88"/>
      <c r="K62500" s="88"/>
    </row>
    <row r="62501" spans="2:11" hidden="1" x14ac:dyDescent="0.2">
      <c r="B62501" s="88"/>
      <c r="C62501" s="88"/>
      <c r="D62501" s="88"/>
      <c r="E62501" s="88"/>
      <c r="F62501" s="88"/>
      <c r="G62501" s="88"/>
      <c r="H62501" s="88"/>
      <c r="I62501" s="88"/>
      <c r="J62501" s="88"/>
      <c r="K62501" s="88"/>
    </row>
    <row r="62502" spans="2:11" hidden="1" x14ac:dyDescent="0.2">
      <c r="B62502" s="88"/>
      <c r="C62502" s="88"/>
      <c r="D62502" s="88"/>
      <c r="E62502" s="88"/>
      <c r="F62502" s="88"/>
      <c r="G62502" s="88"/>
      <c r="H62502" s="88"/>
      <c r="I62502" s="88"/>
      <c r="J62502" s="88"/>
      <c r="K62502" s="88"/>
    </row>
    <row r="62503" spans="2:11" hidden="1" x14ac:dyDescent="0.2">
      <c r="B62503" s="88"/>
      <c r="C62503" s="88"/>
      <c r="D62503" s="88"/>
      <c r="E62503" s="88"/>
      <c r="F62503" s="88"/>
      <c r="G62503" s="88"/>
      <c r="H62503" s="88"/>
      <c r="I62503" s="88"/>
      <c r="J62503" s="88"/>
      <c r="K62503" s="88"/>
    </row>
    <row r="62504" spans="2:11" hidden="1" x14ac:dyDescent="0.2">
      <c r="B62504" s="88"/>
      <c r="C62504" s="88"/>
      <c r="D62504" s="88"/>
      <c r="E62504" s="88"/>
      <c r="F62504" s="88"/>
      <c r="G62504" s="88"/>
      <c r="H62504" s="88"/>
      <c r="I62504" s="88"/>
      <c r="J62504" s="88"/>
      <c r="K62504" s="88"/>
    </row>
    <row r="62505" spans="2:11" hidden="1" x14ac:dyDescent="0.2">
      <c r="B62505" s="88"/>
      <c r="C62505" s="88"/>
      <c r="D62505" s="88"/>
      <c r="E62505" s="88"/>
      <c r="F62505" s="88"/>
      <c r="G62505" s="88"/>
      <c r="H62505" s="88"/>
      <c r="I62505" s="88"/>
      <c r="J62505" s="88"/>
      <c r="K62505" s="88"/>
    </row>
    <row r="62506" spans="2:11" hidden="1" x14ac:dyDescent="0.2">
      <c r="B62506" s="88"/>
      <c r="C62506" s="88"/>
      <c r="D62506" s="88"/>
      <c r="E62506" s="88"/>
      <c r="F62506" s="88"/>
      <c r="G62506" s="88"/>
      <c r="H62506" s="88"/>
      <c r="I62506" s="88"/>
      <c r="J62506" s="88"/>
      <c r="K62506" s="88"/>
    </row>
    <row r="62507" spans="2:11" hidden="1" x14ac:dyDescent="0.2">
      <c r="B62507" s="88"/>
      <c r="C62507" s="88"/>
      <c r="D62507" s="88"/>
      <c r="E62507" s="88"/>
      <c r="F62507" s="88"/>
      <c r="G62507" s="88"/>
      <c r="H62507" s="88"/>
      <c r="I62507" s="88"/>
      <c r="J62507" s="88"/>
      <c r="K62507" s="88"/>
    </row>
    <row r="62508" spans="2:11" hidden="1" x14ac:dyDescent="0.2">
      <c r="B62508" s="88"/>
      <c r="C62508" s="88"/>
      <c r="D62508" s="88"/>
      <c r="E62508" s="88"/>
      <c r="F62508" s="88"/>
      <c r="G62508" s="88"/>
      <c r="H62508" s="88"/>
      <c r="I62508" s="88"/>
      <c r="J62508" s="88"/>
      <c r="K62508" s="88"/>
    </row>
    <row r="62509" spans="2:11" hidden="1" x14ac:dyDescent="0.2">
      <c r="B62509" s="88"/>
      <c r="C62509" s="88"/>
      <c r="D62509" s="88"/>
      <c r="E62509" s="88"/>
      <c r="F62509" s="88"/>
      <c r="G62509" s="88"/>
      <c r="H62509" s="88"/>
      <c r="I62509" s="88"/>
      <c r="J62509" s="88"/>
      <c r="K62509" s="88"/>
    </row>
    <row r="62510" spans="2:11" hidden="1" x14ac:dyDescent="0.2">
      <c r="B62510" s="88"/>
      <c r="C62510" s="88"/>
      <c r="D62510" s="88"/>
      <c r="E62510" s="88"/>
      <c r="F62510" s="88"/>
      <c r="G62510" s="88"/>
      <c r="H62510" s="88"/>
      <c r="I62510" s="88"/>
      <c r="J62510" s="88"/>
      <c r="K62510" s="88"/>
    </row>
    <row r="62511" spans="2:11" hidden="1" x14ac:dyDescent="0.2">
      <c r="B62511" s="88"/>
      <c r="C62511" s="88"/>
      <c r="D62511" s="88"/>
      <c r="E62511" s="88"/>
      <c r="F62511" s="88"/>
      <c r="G62511" s="88"/>
      <c r="H62511" s="88"/>
      <c r="I62511" s="88"/>
      <c r="J62511" s="88"/>
      <c r="K62511" s="88"/>
    </row>
    <row r="62512" spans="2:11" hidden="1" x14ac:dyDescent="0.2">
      <c r="B62512" s="88"/>
      <c r="C62512" s="88"/>
      <c r="D62512" s="88"/>
      <c r="E62512" s="88"/>
      <c r="F62512" s="88"/>
      <c r="G62512" s="88"/>
      <c r="H62512" s="88"/>
      <c r="I62512" s="88"/>
      <c r="J62512" s="88"/>
      <c r="K62512" s="88"/>
    </row>
    <row r="62513" spans="2:11" hidden="1" x14ac:dyDescent="0.2">
      <c r="B62513" s="88"/>
      <c r="C62513" s="88"/>
      <c r="D62513" s="88"/>
      <c r="E62513" s="88"/>
      <c r="F62513" s="88"/>
      <c r="G62513" s="88"/>
      <c r="H62513" s="88"/>
      <c r="I62513" s="88"/>
      <c r="J62513" s="88"/>
      <c r="K62513" s="88"/>
    </row>
    <row r="62514" spans="2:11" hidden="1" x14ac:dyDescent="0.2">
      <c r="B62514" s="88"/>
      <c r="C62514" s="88"/>
      <c r="D62514" s="88"/>
      <c r="E62514" s="88"/>
      <c r="F62514" s="88"/>
      <c r="G62514" s="88"/>
      <c r="H62514" s="88"/>
      <c r="I62514" s="88"/>
      <c r="J62514" s="88"/>
      <c r="K62514" s="88"/>
    </row>
    <row r="62515" spans="2:11" hidden="1" x14ac:dyDescent="0.2">
      <c r="B62515" s="88"/>
      <c r="C62515" s="88"/>
      <c r="D62515" s="88"/>
      <c r="E62515" s="88"/>
      <c r="F62515" s="88"/>
      <c r="G62515" s="88"/>
      <c r="H62515" s="88"/>
      <c r="I62515" s="88"/>
      <c r="J62515" s="88"/>
      <c r="K62515" s="88"/>
    </row>
    <row r="62516" spans="2:11" hidden="1" x14ac:dyDescent="0.2">
      <c r="B62516" s="88"/>
      <c r="C62516" s="88"/>
      <c r="D62516" s="88"/>
      <c r="E62516" s="88"/>
      <c r="F62516" s="88"/>
      <c r="G62516" s="88"/>
      <c r="H62516" s="88"/>
      <c r="I62516" s="88"/>
      <c r="J62516" s="88"/>
      <c r="K62516" s="88"/>
    </row>
    <row r="62517" spans="2:11" hidden="1" x14ac:dyDescent="0.2">
      <c r="B62517" s="88"/>
      <c r="C62517" s="88"/>
      <c r="D62517" s="88"/>
      <c r="E62517" s="88"/>
      <c r="F62517" s="88"/>
      <c r="G62517" s="88"/>
      <c r="H62517" s="88"/>
      <c r="I62517" s="88"/>
      <c r="J62517" s="88"/>
      <c r="K62517" s="88"/>
    </row>
    <row r="62518" spans="2:11" hidden="1" x14ac:dyDescent="0.2">
      <c r="B62518" s="88"/>
      <c r="C62518" s="88"/>
      <c r="D62518" s="88"/>
      <c r="E62518" s="88"/>
      <c r="F62518" s="88"/>
      <c r="G62518" s="88"/>
      <c r="H62518" s="88"/>
      <c r="I62518" s="88"/>
      <c r="J62518" s="88"/>
      <c r="K62518" s="88"/>
    </row>
    <row r="62519" spans="2:11" hidden="1" x14ac:dyDescent="0.2">
      <c r="B62519" s="88"/>
      <c r="C62519" s="88"/>
      <c r="D62519" s="88"/>
      <c r="E62519" s="88"/>
      <c r="F62519" s="88"/>
      <c r="G62519" s="88"/>
      <c r="H62519" s="88"/>
      <c r="I62519" s="88"/>
      <c r="J62519" s="88"/>
      <c r="K62519" s="88"/>
    </row>
    <row r="62520" spans="2:11" hidden="1" x14ac:dyDescent="0.2">
      <c r="B62520" s="88"/>
      <c r="C62520" s="88"/>
      <c r="D62520" s="88"/>
      <c r="E62520" s="88"/>
      <c r="F62520" s="88"/>
      <c r="G62520" s="88"/>
      <c r="H62520" s="88"/>
      <c r="I62520" s="88"/>
      <c r="J62520" s="88"/>
      <c r="K62520" s="88"/>
    </row>
    <row r="62521" spans="2:11" hidden="1" x14ac:dyDescent="0.2">
      <c r="B62521" s="88"/>
      <c r="C62521" s="88"/>
      <c r="D62521" s="88"/>
      <c r="E62521" s="88"/>
      <c r="F62521" s="88"/>
      <c r="G62521" s="88"/>
      <c r="H62521" s="88"/>
      <c r="I62521" s="88"/>
      <c r="J62521" s="88"/>
      <c r="K62521" s="88"/>
    </row>
    <row r="62522" spans="2:11" hidden="1" x14ac:dyDescent="0.2">
      <c r="B62522" s="88"/>
      <c r="C62522" s="88"/>
      <c r="D62522" s="88"/>
      <c r="E62522" s="88"/>
      <c r="F62522" s="88"/>
      <c r="G62522" s="88"/>
      <c r="H62522" s="88"/>
      <c r="I62522" s="88"/>
      <c r="J62522" s="88"/>
      <c r="K62522" s="88"/>
    </row>
    <row r="62523" spans="2:11" hidden="1" x14ac:dyDescent="0.2">
      <c r="B62523" s="88"/>
      <c r="C62523" s="88"/>
      <c r="D62523" s="88"/>
      <c r="E62523" s="88"/>
      <c r="F62523" s="88"/>
      <c r="G62523" s="88"/>
      <c r="H62523" s="88"/>
      <c r="I62523" s="88"/>
      <c r="J62523" s="88"/>
      <c r="K62523" s="88"/>
    </row>
    <row r="62524" spans="2:11" hidden="1" x14ac:dyDescent="0.2">
      <c r="B62524" s="88"/>
      <c r="C62524" s="88"/>
      <c r="D62524" s="88"/>
      <c r="E62524" s="88"/>
      <c r="F62524" s="88"/>
      <c r="G62524" s="88"/>
      <c r="H62524" s="88"/>
      <c r="I62524" s="88"/>
      <c r="J62524" s="88"/>
      <c r="K62524" s="88"/>
    </row>
    <row r="62525" spans="2:11" hidden="1" x14ac:dyDescent="0.2">
      <c r="B62525" s="88"/>
      <c r="C62525" s="88"/>
      <c r="D62525" s="88"/>
      <c r="E62525" s="88"/>
      <c r="F62525" s="88"/>
      <c r="G62525" s="88"/>
      <c r="H62525" s="88"/>
      <c r="I62525" s="88"/>
      <c r="J62525" s="88"/>
      <c r="K62525" s="88"/>
    </row>
    <row r="62526" spans="2:11" hidden="1" x14ac:dyDescent="0.2">
      <c r="B62526" s="88"/>
      <c r="C62526" s="88"/>
      <c r="D62526" s="88"/>
      <c r="E62526" s="88"/>
      <c r="F62526" s="88"/>
      <c r="G62526" s="88"/>
      <c r="H62526" s="88"/>
      <c r="I62526" s="88"/>
      <c r="J62526" s="88"/>
      <c r="K62526" s="88"/>
    </row>
    <row r="62527" spans="2:11" hidden="1" x14ac:dyDescent="0.2">
      <c r="B62527" s="88"/>
      <c r="C62527" s="88"/>
      <c r="D62527" s="88"/>
      <c r="E62527" s="88"/>
      <c r="F62527" s="88"/>
      <c r="G62527" s="88"/>
      <c r="H62527" s="88"/>
      <c r="I62527" s="88"/>
      <c r="J62527" s="88"/>
      <c r="K62527" s="88"/>
    </row>
    <row r="62528" spans="2:11" hidden="1" x14ac:dyDescent="0.2">
      <c r="B62528" s="88"/>
      <c r="C62528" s="88"/>
      <c r="D62528" s="88"/>
      <c r="E62528" s="88"/>
      <c r="F62528" s="88"/>
      <c r="G62528" s="88"/>
      <c r="H62528" s="88"/>
      <c r="I62528" s="88"/>
      <c r="J62528" s="88"/>
      <c r="K62528" s="88"/>
    </row>
    <row r="62529" spans="2:11" hidden="1" x14ac:dyDescent="0.2">
      <c r="B62529" s="88"/>
      <c r="C62529" s="88"/>
      <c r="D62529" s="88"/>
      <c r="E62529" s="88"/>
      <c r="F62529" s="88"/>
      <c r="G62529" s="88"/>
      <c r="H62529" s="88"/>
      <c r="I62529" s="88"/>
      <c r="J62529" s="88"/>
      <c r="K62529" s="88"/>
    </row>
    <row r="62530" spans="2:11" hidden="1" x14ac:dyDescent="0.2">
      <c r="B62530" s="88"/>
      <c r="C62530" s="88"/>
      <c r="D62530" s="88"/>
      <c r="E62530" s="88"/>
      <c r="F62530" s="88"/>
      <c r="G62530" s="88"/>
      <c r="H62530" s="88"/>
      <c r="I62530" s="88"/>
      <c r="J62530" s="88"/>
      <c r="K62530" s="88"/>
    </row>
    <row r="62531" spans="2:11" hidden="1" x14ac:dyDescent="0.2">
      <c r="B62531" s="88"/>
      <c r="C62531" s="88"/>
      <c r="D62531" s="88"/>
      <c r="E62531" s="88"/>
      <c r="F62531" s="88"/>
      <c r="G62531" s="88"/>
      <c r="H62531" s="88"/>
      <c r="I62531" s="88"/>
      <c r="J62531" s="88"/>
      <c r="K62531" s="88"/>
    </row>
    <row r="62532" spans="2:11" hidden="1" x14ac:dyDescent="0.2">
      <c r="B62532" s="88"/>
      <c r="C62532" s="88"/>
      <c r="D62532" s="88"/>
      <c r="E62532" s="88"/>
      <c r="F62532" s="88"/>
      <c r="G62532" s="88"/>
      <c r="H62532" s="88"/>
      <c r="I62532" s="88"/>
      <c r="J62532" s="88"/>
      <c r="K62532" s="88"/>
    </row>
    <row r="62533" spans="2:11" hidden="1" x14ac:dyDescent="0.2">
      <c r="B62533" s="88"/>
      <c r="C62533" s="88"/>
      <c r="D62533" s="88"/>
      <c r="E62533" s="88"/>
      <c r="F62533" s="88"/>
      <c r="G62533" s="88"/>
      <c r="H62533" s="88"/>
      <c r="I62533" s="88"/>
      <c r="J62533" s="88"/>
      <c r="K62533" s="88"/>
    </row>
    <row r="62534" spans="2:11" hidden="1" x14ac:dyDescent="0.2">
      <c r="B62534" s="88"/>
      <c r="C62534" s="88"/>
      <c r="D62534" s="88"/>
      <c r="E62534" s="88"/>
      <c r="F62534" s="88"/>
      <c r="G62534" s="88"/>
      <c r="H62534" s="88"/>
      <c r="I62534" s="88"/>
      <c r="J62534" s="88"/>
      <c r="K62534" s="88"/>
    </row>
    <row r="62535" spans="2:11" hidden="1" x14ac:dyDescent="0.2">
      <c r="B62535" s="88"/>
      <c r="C62535" s="88"/>
      <c r="D62535" s="88"/>
      <c r="E62535" s="88"/>
      <c r="F62535" s="88"/>
      <c r="G62535" s="88"/>
      <c r="H62535" s="88"/>
      <c r="I62535" s="88"/>
      <c r="J62535" s="88"/>
      <c r="K62535" s="88"/>
    </row>
    <row r="62536" spans="2:11" hidden="1" x14ac:dyDescent="0.2">
      <c r="B62536" s="88"/>
      <c r="C62536" s="88"/>
      <c r="D62536" s="88"/>
      <c r="E62536" s="88"/>
      <c r="F62536" s="88"/>
      <c r="G62536" s="88"/>
      <c r="H62536" s="88"/>
      <c r="I62536" s="88"/>
      <c r="J62536" s="88"/>
      <c r="K62536" s="88"/>
    </row>
    <row r="62537" spans="2:11" hidden="1" x14ac:dyDescent="0.2">
      <c r="B62537" s="88"/>
      <c r="C62537" s="88"/>
      <c r="D62537" s="88"/>
      <c r="E62537" s="88"/>
      <c r="F62537" s="88"/>
      <c r="G62537" s="88"/>
      <c r="H62537" s="88"/>
      <c r="I62537" s="88"/>
      <c r="J62537" s="88"/>
      <c r="K62537" s="88"/>
    </row>
    <row r="62538" spans="2:11" hidden="1" x14ac:dyDescent="0.2">
      <c r="B62538" s="88"/>
      <c r="C62538" s="88"/>
      <c r="D62538" s="88"/>
      <c r="E62538" s="88"/>
      <c r="F62538" s="88"/>
      <c r="G62538" s="88"/>
      <c r="H62538" s="88"/>
      <c r="I62538" s="88"/>
      <c r="J62538" s="88"/>
      <c r="K62538" s="88"/>
    </row>
    <row r="62539" spans="2:11" hidden="1" x14ac:dyDescent="0.2">
      <c r="B62539" s="88"/>
      <c r="C62539" s="88"/>
      <c r="D62539" s="88"/>
      <c r="E62539" s="88"/>
      <c r="F62539" s="88"/>
      <c r="G62539" s="88"/>
      <c r="H62539" s="88"/>
      <c r="I62539" s="88"/>
      <c r="J62539" s="88"/>
      <c r="K62539" s="88"/>
    </row>
    <row r="62540" spans="2:11" hidden="1" x14ac:dyDescent="0.2">
      <c r="B62540" s="88"/>
      <c r="C62540" s="88"/>
      <c r="D62540" s="88"/>
      <c r="E62540" s="88"/>
      <c r="F62540" s="88"/>
      <c r="G62540" s="88"/>
      <c r="H62540" s="88"/>
      <c r="I62540" s="88"/>
      <c r="J62540" s="88"/>
      <c r="K62540" s="88"/>
    </row>
    <row r="62541" spans="2:11" hidden="1" x14ac:dyDescent="0.2">
      <c r="B62541" s="88"/>
      <c r="C62541" s="88"/>
      <c r="D62541" s="88"/>
      <c r="E62541" s="88"/>
      <c r="F62541" s="88"/>
      <c r="G62541" s="88"/>
      <c r="H62541" s="88"/>
      <c r="I62541" s="88"/>
      <c r="J62541" s="88"/>
      <c r="K62541" s="88"/>
    </row>
    <row r="62542" spans="2:11" hidden="1" x14ac:dyDescent="0.2">
      <c r="B62542" s="88"/>
      <c r="C62542" s="88"/>
      <c r="D62542" s="88"/>
      <c r="E62542" s="88"/>
      <c r="F62542" s="88"/>
      <c r="G62542" s="88"/>
      <c r="H62542" s="88"/>
      <c r="I62542" s="88"/>
      <c r="J62542" s="88"/>
      <c r="K62542" s="88"/>
    </row>
    <row r="62543" spans="2:11" hidden="1" x14ac:dyDescent="0.2">
      <c r="B62543" s="88"/>
      <c r="C62543" s="88"/>
      <c r="D62543" s="88"/>
      <c r="E62543" s="88"/>
      <c r="F62543" s="88"/>
      <c r="G62543" s="88"/>
      <c r="H62543" s="88"/>
      <c r="I62543" s="88"/>
      <c r="J62543" s="88"/>
      <c r="K62543" s="88"/>
    </row>
    <row r="62544" spans="2:11" hidden="1" x14ac:dyDescent="0.2">
      <c r="B62544" s="88"/>
      <c r="C62544" s="88"/>
      <c r="D62544" s="88"/>
      <c r="E62544" s="88"/>
      <c r="F62544" s="88"/>
      <c r="G62544" s="88"/>
      <c r="H62544" s="88"/>
      <c r="I62544" s="88"/>
      <c r="J62544" s="88"/>
      <c r="K62544" s="88"/>
    </row>
    <row r="62545" spans="2:11" hidden="1" x14ac:dyDescent="0.2">
      <c r="B62545" s="88"/>
      <c r="C62545" s="88"/>
      <c r="D62545" s="88"/>
      <c r="E62545" s="88"/>
      <c r="F62545" s="88"/>
      <c r="G62545" s="88"/>
      <c r="H62545" s="88"/>
      <c r="I62545" s="88"/>
      <c r="J62545" s="88"/>
      <c r="K62545" s="88"/>
    </row>
    <row r="62546" spans="2:11" hidden="1" x14ac:dyDescent="0.2">
      <c r="B62546" s="88"/>
      <c r="C62546" s="88"/>
      <c r="D62546" s="88"/>
      <c r="E62546" s="88"/>
      <c r="F62546" s="88"/>
      <c r="G62546" s="88"/>
      <c r="H62546" s="88"/>
      <c r="I62546" s="88"/>
      <c r="J62546" s="88"/>
      <c r="K62546" s="88"/>
    </row>
    <row r="62547" spans="2:11" hidden="1" x14ac:dyDescent="0.2">
      <c r="B62547" s="88"/>
      <c r="C62547" s="88"/>
      <c r="D62547" s="88"/>
      <c r="E62547" s="88"/>
      <c r="F62547" s="88"/>
      <c r="G62547" s="88"/>
      <c r="H62547" s="88"/>
      <c r="I62547" s="88"/>
      <c r="J62547" s="88"/>
      <c r="K62547" s="88"/>
    </row>
    <row r="62548" spans="2:11" hidden="1" x14ac:dyDescent="0.2">
      <c r="B62548" s="88"/>
      <c r="C62548" s="88"/>
      <c r="D62548" s="88"/>
      <c r="E62548" s="88"/>
      <c r="F62548" s="88"/>
      <c r="G62548" s="88"/>
      <c r="H62548" s="88"/>
      <c r="I62548" s="88"/>
      <c r="J62548" s="88"/>
      <c r="K62548" s="88"/>
    </row>
    <row r="62549" spans="2:11" hidden="1" x14ac:dyDescent="0.2">
      <c r="B62549" s="88"/>
      <c r="C62549" s="88"/>
      <c r="D62549" s="88"/>
      <c r="E62549" s="88"/>
      <c r="F62549" s="88"/>
      <c r="G62549" s="88"/>
      <c r="H62549" s="88"/>
      <c r="I62549" s="88"/>
      <c r="J62549" s="88"/>
      <c r="K62549" s="88"/>
    </row>
    <row r="62550" spans="2:11" hidden="1" x14ac:dyDescent="0.2">
      <c r="B62550" s="88"/>
      <c r="C62550" s="88"/>
      <c r="D62550" s="88"/>
      <c r="E62550" s="88"/>
      <c r="F62550" s="88"/>
      <c r="G62550" s="88"/>
      <c r="H62550" s="88"/>
      <c r="I62550" s="88"/>
      <c r="J62550" s="88"/>
      <c r="K62550" s="88"/>
    </row>
    <row r="62551" spans="2:11" hidden="1" x14ac:dyDescent="0.2">
      <c r="B62551" s="88"/>
      <c r="C62551" s="88"/>
      <c r="D62551" s="88"/>
      <c r="E62551" s="88"/>
      <c r="F62551" s="88"/>
      <c r="G62551" s="88"/>
      <c r="H62551" s="88"/>
      <c r="I62551" s="88"/>
      <c r="J62551" s="88"/>
      <c r="K62551" s="88"/>
    </row>
    <row r="62552" spans="2:11" hidden="1" x14ac:dyDescent="0.2">
      <c r="B62552" s="88"/>
      <c r="C62552" s="88"/>
      <c r="D62552" s="88"/>
      <c r="E62552" s="88"/>
      <c r="F62552" s="88"/>
      <c r="G62552" s="88"/>
      <c r="H62552" s="88"/>
      <c r="I62552" s="88"/>
      <c r="J62552" s="88"/>
      <c r="K62552" s="88"/>
    </row>
    <row r="62553" spans="2:11" hidden="1" x14ac:dyDescent="0.2">
      <c r="B62553" s="88"/>
      <c r="C62553" s="88"/>
      <c r="D62553" s="88"/>
      <c r="E62553" s="88"/>
      <c r="F62553" s="88"/>
      <c r="G62553" s="88"/>
      <c r="H62553" s="88"/>
      <c r="I62553" s="88"/>
      <c r="J62553" s="88"/>
      <c r="K62553" s="88"/>
    </row>
    <row r="62554" spans="2:11" hidden="1" x14ac:dyDescent="0.2">
      <c r="B62554" s="88"/>
      <c r="C62554" s="88"/>
      <c r="D62554" s="88"/>
      <c r="E62554" s="88"/>
      <c r="F62554" s="88"/>
      <c r="G62554" s="88"/>
      <c r="H62554" s="88"/>
      <c r="I62554" s="88"/>
      <c r="J62554" s="88"/>
      <c r="K62554" s="88"/>
    </row>
    <row r="62555" spans="2:11" hidden="1" x14ac:dyDescent="0.2">
      <c r="B62555" s="88"/>
      <c r="C62555" s="88"/>
      <c r="D62555" s="88"/>
      <c r="E62555" s="88"/>
      <c r="F62555" s="88"/>
      <c r="G62555" s="88"/>
      <c r="H62555" s="88"/>
      <c r="I62555" s="88"/>
      <c r="J62555" s="88"/>
      <c r="K62555" s="88"/>
    </row>
    <row r="62556" spans="2:11" hidden="1" x14ac:dyDescent="0.2">
      <c r="B62556" s="88"/>
      <c r="C62556" s="88"/>
      <c r="D62556" s="88"/>
      <c r="E62556" s="88"/>
      <c r="F62556" s="88"/>
      <c r="G62556" s="88"/>
      <c r="H62556" s="88"/>
      <c r="I62556" s="88"/>
      <c r="J62556" s="88"/>
      <c r="K62556" s="88"/>
    </row>
    <row r="62557" spans="2:11" hidden="1" x14ac:dyDescent="0.2">
      <c r="B62557" s="88"/>
      <c r="C62557" s="88"/>
      <c r="D62557" s="88"/>
      <c r="E62557" s="88"/>
      <c r="F62557" s="88"/>
      <c r="G62557" s="88"/>
      <c r="H62557" s="88"/>
      <c r="I62557" s="88"/>
      <c r="J62557" s="88"/>
      <c r="K62557" s="88"/>
    </row>
    <row r="62558" spans="2:11" hidden="1" x14ac:dyDescent="0.2">
      <c r="B62558" s="88"/>
      <c r="C62558" s="88"/>
      <c r="D62558" s="88"/>
      <c r="E62558" s="88"/>
      <c r="F62558" s="88"/>
      <c r="G62558" s="88"/>
      <c r="H62558" s="88"/>
      <c r="I62558" s="88"/>
      <c r="J62558" s="88"/>
      <c r="K62558" s="88"/>
    </row>
    <row r="62559" spans="2:11" hidden="1" x14ac:dyDescent="0.2">
      <c r="B62559" s="88"/>
      <c r="C62559" s="88"/>
      <c r="D62559" s="88"/>
      <c r="E62559" s="88"/>
      <c r="F62559" s="88"/>
      <c r="G62559" s="88"/>
      <c r="H62559" s="88"/>
      <c r="I62559" s="88"/>
      <c r="J62559" s="88"/>
      <c r="K62559" s="88"/>
    </row>
    <row r="62560" spans="2:11" hidden="1" x14ac:dyDescent="0.2">
      <c r="B62560" s="88"/>
      <c r="C62560" s="88"/>
      <c r="D62560" s="88"/>
      <c r="E62560" s="88"/>
      <c r="F62560" s="88"/>
      <c r="G62560" s="88"/>
      <c r="H62560" s="88"/>
      <c r="I62560" s="88"/>
      <c r="J62560" s="88"/>
      <c r="K62560" s="88"/>
    </row>
    <row r="62561" spans="2:11" hidden="1" x14ac:dyDescent="0.2">
      <c r="B62561" s="88"/>
      <c r="C62561" s="88"/>
      <c r="D62561" s="88"/>
      <c r="E62561" s="88"/>
      <c r="F62561" s="88"/>
      <c r="G62561" s="88"/>
      <c r="H62561" s="88"/>
      <c r="I62561" s="88"/>
      <c r="J62561" s="88"/>
      <c r="K62561" s="88"/>
    </row>
    <row r="62562" spans="2:11" hidden="1" x14ac:dyDescent="0.2">
      <c r="B62562" s="88"/>
      <c r="C62562" s="88"/>
      <c r="D62562" s="88"/>
      <c r="E62562" s="88"/>
      <c r="F62562" s="88"/>
      <c r="G62562" s="88"/>
      <c r="H62562" s="88"/>
      <c r="I62562" s="88"/>
      <c r="J62562" s="88"/>
      <c r="K62562" s="88"/>
    </row>
    <row r="62563" spans="2:11" hidden="1" x14ac:dyDescent="0.2">
      <c r="B62563" s="88"/>
      <c r="C62563" s="88"/>
      <c r="D62563" s="88"/>
      <c r="E62563" s="88"/>
      <c r="F62563" s="88"/>
      <c r="G62563" s="88"/>
      <c r="H62563" s="88"/>
      <c r="I62563" s="88"/>
      <c r="J62563" s="88"/>
      <c r="K62563" s="88"/>
    </row>
    <row r="62564" spans="2:11" hidden="1" x14ac:dyDescent="0.2">
      <c r="B62564" s="88"/>
      <c r="C62564" s="88"/>
      <c r="D62564" s="88"/>
      <c r="E62564" s="88"/>
      <c r="F62564" s="88"/>
      <c r="G62564" s="88"/>
      <c r="H62564" s="88"/>
      <c r="I62564" s="88"/>
      <c r="J62564" s="88"/>
      <c r="K62564" s="88"/>
    </row>
    <row r="62565" spans="2:11" hidden="1" x14ac:dyDescent="0.2">
      <c r="B62565" s="88"/>
      <c r="C62565" s="88"/>
      <c r="D62565" s="88"/>
      <c r="E62565" s="88"/>
      <c r="F62565" s="88"/>
      <c r="G62565" s="88"/>
      <c r="H62565" s="88"/>
      <c r="I62565" s="88"/>
      <c r="J62565" s="88"/>
      <c r="K62565" s="88"/>
    </row>
    <row r="62566" spans="2:11" hidden="1" x14ac:dyDescent="0.2">
      <c r="B62566" s="88"/>
      <c r="C62566" s="88"/>
      <c r="D62566" s="88"/>
      <c r="E62566" s="88"/>
      <c r="F62566" s="88"/>
      <c r="G62566" s="88"/>
      <c r="H62566" s="88"/>
      <c r="I62566" s="88"/>
      <c r="J62566" s="88"/>
      <c r="K62566" s="88"/>
    </row>
    <row r="62567" spans="2:11" hidden="1" x14ac:dyDescent="0.2">
      <c r="B62567" s="88"/>
      <c r="C62567" s="88"/>
      <c r="D62567" s="88"/>
      <c r="E62567" s="88"/>
      <c r="F62567" s="88"/>
      <c r="G62567" s="88"/>
      <c r="H62567" s="88"/>
      <c r="I62567" s="88"/>
      <c r="J62567" s="88"/>
      <c r="K62567" s="88"/>
    </row>
    <row r="62568" spans="2:11" hidden="1" x14ac:dyDescent="0.2">
      <c r="B62568" s="88"/>
      <c r="C62568" s="88"/>
      <c r="D62568" s="88"/>
      <c r="E62568" s="88"/>
      <c r="F62568" s="88"/>
      <c r="G62568" s="88"/>
      <c r="H62568" s="88"/>
      <c r="I62568" s="88"/>
      <c r="J62568" s="88"/>
      <c r="K62568" s="88"/>
    </row>
    <row r="62569" spans="2:11" hidden="1" x14ac:dyDescent="0.2">
      <c r="B62569" s="88"/>
      <c r="C62569" s="88"/>
      <c r="D62569" s="88"/>
      <c r="E62569" s="88"/>
      <c r="F62569" s="88"/>
      <c r="G62569" s="88"/>
      <c r="H62569" s="88"/>
      <c r="I62569" s="88"/>
      <c r="J62569" s="88"/>
      <c r="K62569" s="88"/>
    </row>
    <row r="62570" spans="2:11" hidden="1" x14ac:dyDescent="0.2">
      <c r="B62570" s="88"/>
      <c r="C62570" s="88"/>
      <c r="D62570" s="88"/>
      <c r="E62570" s="88"/>
      <c r="F62570" s="88"/>
      <c r="G62570" s="88"/>
      <c r="H62570" s="88"/>
      <c r="I62570" s="88"/>
      <c r="J62570" s="88"/>
      <c r="K62570" s="88"/>
    </row>
    <row r="62571" spans="2:11" hidden="1" x14ac:dyDescent="0.2">
      <c r="B62571" s="88"/>
      <c r="C62571" s="88"/>
      <c r="D62571" s="88"/>
      <c r="E62571" s="88"/>
      <c r="F62571" s="88"/>
      <c r="G62571" s="88"/>
      <c r="H62571" s="88"/>
      <c r="I62571" s="88"/>
      <c r="J62571" s="88"/>
      <c r="K62571" s="88"/>
    </row>
    <row r="62572" spans="2:11" hidden="1" x14ac:dyDescent="0.2">
      <c r="B62572" s="88"/>
      <c r="C62572" s="88"/>
      <c r="D62572" s="88"/>
      <c r="E62572" s="88"/>
      <c r="F62572" s="88"/>
      <c r="G62572" s="88"/>
      <c r="H62572" s="88"/>
      <c r="I62572" s="88"/>
      <c r="J62572" s="88"/>
      <c r="K62572" s="88"/>
    </row>
    <row r="62573" spans="2:11" hidden="1" x14ac:dyDescent="0.2">
      <c r="B62573" s="88"/>
      <c r="C62573" s="88"/>
      <c r="D62573" s="88"/>
      <c r="E62573" s="88"/>
      <c r="F62573" s="88"/>
      <c r="G62573" s="88"/>
      <c r="H62573" s="88"/>
      <c r="I62573" s="88"/>
      <c r="J62573" s="88"/>
      <c r="K62573" s="88"/>
    </row>
    <row r="62574" spans="2:11" hidden="1" x14ac:dyDescent="0.2">
      <c r="B62574" s="88"/>
      <c r="C62574" s="88"/>
      <c r="D62574" s="88"/>
      <c r="E62574" s="88"/>
      <c r="F62574" s="88"/>
      <c r="G62574" s="88"/>
      <c r="H62574" s="88"/>
      <c r="I62574" s="88"/>
      <c r="J62574" s="88"/>
      <c r="K62574" s="88"/>
    </row>
    <row r="62575" spans="2:11" hidden="1" x14ac:dyDescent="0.2">
      <c r="B62575" s="88"/>
      <c r="C62575" s="88"/>
      <c r="D62575" s="88"/>
      <c r="E62575" s="88"/>
      <c r="F62575" s="88"/>
      <c r="G62575" s="88"/>
      <c r="H62575" s="88"/>
      <c r="I62575" s="88"/>
      <c r="J62575" s="88"/>
      <c r="K62575" s="88"/>
    </row>
    <row r="62576" spans="2:11" hidden="1" x14ac:dyDescent="0.2">
      <c r="B62576" s="88"/>
      <c r="C62576" s="88"/>
      <c r="D62576" s="88"/>
      <c r="E62576" s="88"/>
      <c r="F62576" s="88"/>
      <c r="G62576" s="88"/>
      <c r="H62576" s="88"/>
      <c r="I62576" s="88"/>
      <c r="J62576" s="88"/>
      <c r="K62576" s="88"/>
    </row>
    <row r="62577" spans="2:11" hidden="1" x14ac:dyDescent="0.2">
      <c r="B62577" s="88"/>
      <c r="C62577" s="88"/>
      <c r="D62577" s="88"/>
      <c r="E62577" s="88"/>
      <c r="F62577" s="88"/>
      <c r="G62577" s="88"/>
      <c r="H62577" s="88"/>
      <c r="I62577" s="88"/>
      <c r="J62577" s="88"/>
      <c r="K62577" s="88"/>
    </row>
    <row r="62578" spans="2:11" hidden="1" x14ac:dyDescent="0.2">
      <c r="B62578" s="88"/>
      <c r="C62578" s="88"/>
      <c r="D62578" s="88"/>
      <c r="E62578" s="88"/>
      <c r="F62578" s="88"/>
      <c r="G62578" s="88"/>
      <c r="H62578" s="88"/>
      <c r="I62578" s="88"/>
      <c r="J62578" s="88"/>
      <c r="K62578" s="88"/>
    </row>
    <row r="62579" spans="2:11" hidden="1" x14ac:dyDescent="0.2">
      <c r="B62579" s="88"/>
      <c r="C62579" s="88"/>
      <c r="D62579" s="88"/>
      <c r="E62579" s="88"/>
      <c r="F62579" s="88"/>
      <c r="G62579" s="88"/>
      <c r="H62579" s="88"/>
      <c r="I62579" s="88"/>
      <c r="J62579" s="88"/>
      <c r="K62579" s="88"/>
    </row>
    <row r="62580" spans="2:11" hidden="1" x14ac:dyDescent="0.2">
      <c r="B62580" s="88"/>
      <c r="C62580" s="88"/>
      <c r="D62580" s="88"/>
      <c r="E62580" s="88"/>
      <c r="F62580" s="88"/>
      <c r="G62580" s="88"/>
      <c r="H62580" s="88"/>
      <c r="I62580" s="88"/>
      <c r="J62580" s="88"/>
      <c r="K62580" s="88"/>
    </row>
    <row r="62581" spans="2:11" hidden="1" x14ac:dyDescent="0.2">
      <c r="B62581" s="88"/>
      <c r="C62581" s="88"/>
      <c r="D62581" s="88"/>
      <c r="E62581" s="88"/>
      <c r="F62581" s="88"/>
      <c r="G62581" s="88"/>
      <c r="H62581" s="88"/>
      <c r="I62581" s="88"/>
      <c r="J62581" s="88"/>
      <c r="K62581" s="88"/>
    </row>
    <row r="62582" spans="2:11" hidden="1" x14ac:dyDescent="0.2">
      <c r="B62582" s="88"/>
      <c r="C62582" s="88"/>
      <c r="D62582" s="88"/>
      <c r="E62582" s="88"/>
      <c r="F62582" s="88"/>
      <c r="G62582" s="88"/>
      <c r="H62582" s="88"/>
      <c r="I62582" s="88"/>
      <c r="J62582" s="88"/>
      <c r="K62582" s="88"/>
    </row>
    <row r="62583" spans="2:11" hidden="1" x14ac:dyDescent="0.2">
      <c r="B62583" s="88"/>
      <c r="C62583" s="88"/>
      <c r="D62583" s="88"/>
      <c r="E62583" s="88"/>
      <c r="F62583" s="88"/>
      <c r="G62583" s="88"/>
      <c r="H62583" s="88"/>
      <c r="I62583" s="88"/>
      <c r="J62583" s="88"/>
      <c r="K62583" s="88"/>
    </row>
    <row r="62584" spans="2:11" hidden="1" x14ac:dyDescent="0.2">
      <c r="B62584" s="88"/>
      <c r="C62584" s="88"/>
      <c r="D62584" s="88"/>
      <c r="E62584" s="88"/>
      <c r="F62584" s="88"/>
      <c r="G62584" s="88"/>
      <c r="H62584" s="88"/>
      <c r="I62584" s="88"/>
      <c r="J62584" s="88"/>
      <c r="K62584" s="88"/>
    </row>
    <row r="62585" spans="2:11" hidden="1" x14ac:dyDescent="0.2">
      <c r="B62585" s="88"/>
      <c r="C62585" s="88"/>
      <c r="D62585" s="88"/>
      <c r="E62585" s="88"/>
      <c r="F62585" s="88"/>
      <c r="G62585" s="88"/>
      <c r="H62585" s="88"/>
      <c r="I62585" s="88"/>
      <c r="J62585" s="88"/>
      <c r="K62585" s="88"/>
    </row>
    <row r="62586" spans="2:11" hidden="1" x14ac:dyDescent="0.2">
      <c r="B62586" s="88"/>
      <c r="C62586" s="88"/>
      <c r="D62586" s="88"/>
      <c r="E62586" s="88"/>
      <c r="F62586" s="88"/>
      <c r="G62586" s="88"/>
      <c r="H62586" s="88"/>
      <c r="I62586" s="88"/>
      <c r="J62586" s="88"/>
      <c r="K62586" s="88"/>
    </row>
    <row r="62587" spans="2:11" hidden="1" x14ac:dyDescent="0.2">
      <c r="B62587" s="88"/>
      <c r="C62587" s="88"/>
      <c r="D62587" s="88"/>
      <c r="E62587" s="88"/>
      <c r="F62587" s="88"/>
      <c r="G62587" s="88"/>
      <c r="H62587" s="88"/>
      <c r="I62587" s="88"/>
      <c r="J62587" s="88"/>
      <c r="K62587" s="88"/>
    </row>
    <row r="62588" spans="2:11" hidden="1" x14ac:dyDescent="0.2">
      <c r="B62588" s="88"/>
      <c r="C62588" s="88"/>
      <c r="D62588" s="88"/>
      <c r="E62588" s="88"/>
      <c r="F62588" s="88"/>
      <c r="G62588" s="88"/>
      <c r="H62588" s="88"/>
      <c r="I62588" s="88"/>
      <c r="J62588" s="88"/>
      <c r="K62588" s="88"/>
    </row>
    <row r="62589" spans="2:11" hidden="1" x14ac:dyDescent="0.2">
      <c r="B62589" s="88"/>
      <c r="C62589" s="88"/>
      <c r="D62589" s="88"/>
      <c r="E62589" s="88"/>
      <c r="F62589" s="88"/>
      <c r="G62589" s="88"/>
      <c r="H62589" s="88"/>
      <c r="I62589" s="88"/>
      <c r="J62589" s="88"/>
      <c r="K62589" s="88"/>
    </row>
    <row r="62590" spans="2:11" hidden="1" x14ac:dyDescent="0.2">
      <c r="B62590" s="88"/>
      <c r="C62590" s="88"/>
      <c r="D62590" s="88"/>
      <c r="E62590" s="88"/>
      <c r="F62590" s="88"/>
      <c r="G62590" s="88"/>
      <c r="H62590" s="88"/>
      <c r="I62590" s="88"/>
      <c r="J62590" s="88"/>
      <c r="K62590" s="88"/>
    </row>
    <row r="62591" spans="2:11" hidden="1" x14ac:dyDescent="0.2">
      <c r="B62591" s="88"/>
      <c r="C62591" s="88"/>
      <c r="D62591" s="88"/>
      <c r="E62591" s="88"/>
      <c r="F62591" s="88"/>
      <c r="G62591" s="88"/>
      <c r="H62591" s="88"/>
      <c r="I62591" s="88"/>
      <c r="J62591" s="88"/>
      <c r="K62591" s="88"/>
    </row>
    <row r="62592" spans="2:11" hidden="1" x14ac:dyDescent="0.2">
      <c r="B62592" s="88"/>
      <c r="C62592" s="88"/>
      <c r="D62592" s="88"/>
      <c r="E62592" s="88"/>
      <c r="F62592" s="88"/>
      <c r="G62592" s="88"/>
      <c r="H62592" s="88"/>
      <c r="I62592" s="88"/>
      <c r="J62592" s="88"/>
      <c r="K62592" s="88"/>
    </row>
    <row r="62593" spans="2:11" hidden="1" x14ac:dyDescent="0.2">
      <c r="B62593" s="88"/>
      <c r="C62593" s="88"/>
      <c r="D62593" s="88"/>
      <c r="E62593" s="88"/>
      <c r="F62593" s="88"/>
      <c r="G62593" s="88"/>
      <c r="H62593" s="88"/>
      <c r="I62593" s="88"/>
      <c r="J62593" s="88"/>
      <c r="K62593" s="88"/>
    </row>
    <row r="62594" spans="2:11" hidden="1" x14ac:dyDescent="0.2">
      <c r="B62594" s="88"/>
      <c r="C62594" s="88"/>
      <c r="D62594" s="88"/>
      <c r="E62594" s="88"/>
      <c r="F62594" s="88"/>
      <c r="G62594" s="88"/>
      <c r="H62594" s="88"/>
      <c r="I62594" s="88"/>
      <c r="J62594" s="88"/>
      <c r="K62594" s="88"/>
    </row>
    <row r="62595" spans="2:11" hidden="1" x14ac:dyDescent="0.2">
      <c r="B62595" s="88"/>
      <c r="C62595" s="88"/>
      <c r="D62595" s="88"/>
      <c r="E62595" s="88"/>
      <c r="F62595" s="88"/>
      <c r="G62595" s="88"/>
      <c r="H62595" s="88"/>
      <c r="I62595" s="88"/>
      <c r="J62595" s="88"/>
      <c r="K62595" s="88"/>
    </row>
    <row r="62596" spans="2:11" hidden="1" x14ac:dyDescent="0.2">
      <c r="B62596" s="88"/>
      <c r="C62596" s="88"/>
      <c r="D62596" s="88"/>
      <c r="E62596" s="88"/>
      <c r="F62596" s="88"/>
      <c r="G62596" s="88"/>
      <c r="H62596" s="88"/>
      <c r="I62596" s="88"/>
      <c r="J62596" s="88"/>
      <c r="K62596" s="88"/>
    </row>
    <row r="62597" spans="2:11" hidden="1" x14ac:dyDescent="0.2">
      <c r="B62597" s="88"/>
      <c r="C62597" s="88"/>
      <c r="D62597" s="88"/>
      <c r="E62597" s="88"/>
      <c r="F62597" s="88"/>
      <c r="G62597" s="88"/>
      <c r="H62597" s="88"/>
      <c r="I62597" s="88"/>
      <c r="J62597" s="88"/>
      <c r="K62597" s="88"/>
    </row>
    <row r="62598" spans="2:11" hidden="1" x14ac:dyDescent="0.2">
      <c r="B62598" s="88"/>
      <c r="C62598" s="88"/>
      <c r="D62598" s="88"/>
      <c r="E62598" s="88"/>
      <c r="F62598" s="88"/>
      <c r="G62598" s="88"/>
      <c r="H62598" s="88"/>
      <c r="I62598" s="88"/>
      <c r="J62598" s="88"/>
      <c r="K62598" s="88"/>
    </row>
    <row r="62599" spans="2:11" hidden="1" x14ac:dyDescent="0.2">
      <c r="B62599" s="88"/>
      <c r="C62599" s="88"/>
      <c r="D62599" s="88"/>
      <c r="E62599" s="88"/>
      <c r="F62599" s="88"/>
      <c r="G62599" s="88"/>
      <c r="H62599" s="88"/>
      <c r="I62599" s="88"/>
      <c r="J62599" s="88"/>
      <c r="K62599" s="88"/>
    </row>
    <row r="62600" spans="2:11" hidden="1" x14ac:dyDescent="0.2">
      <c r="B62600" s="88"/>
      <c r="C62600" s="88"/>
      <c r="D62600" s="88"/>
      <c r="E62600" s="88"/>
      <c r="F62600" s="88"/>
      <c r="G62600" s="88"/>
      <c r="H62600" s="88"/>
      <c r="I62600" s="88"/>
      <c r="J62600" s="88"/>
      <c r="K62600" s="88"/>
    </row>
    <row r="62601" spans="2:11" hidden="1" x14ac:dyDescent="0.2">
      <c r="B62601" s="88"/>
      <c r="C62601" s="88"/>
      <c r="D62601" s="88"/>
      <c r="E62601" s="88"/>
      <c r="F62601" s="88"/>
      <c r="G62601" s="88"/>
      <c r="H62601" s="88"/>
      <c r="I62601" s="88"/>
      <c r="J62601" s="88"/>
      <c r="K62601" s="88"/>
    </row>
    <row r="62602" spans="2:11" hidden="1" x14ac:dyDescent="0.2">
      <c r="B62602" s="88"/>
      <c r="C62602" s="88"/>
      <c r="D62602" s="88"/>
      <c r="E62602" s="88"/>
      <c r="F62602" s="88"/>
      <c r="G62602" s="88"/>
      <c r="H62602" s="88"/>
      <c r="I62602" s="88"/>
      <c r="J62602" s="88"/>
      <c r="K62602" s="88"/>
    </row>
    <row r="62603" spans="2:11" hidden="1" x14ac:dyDescent="0.2">
      <c r="B62603" s="88"/>
      <c r="C62603" s="88"/>
      <c r="D62603" s="88"/>
      <c r="E62603" s="88"/>
      <c r="F62603" s="88"/>
      <c r="G62603" s="88"/>
      <c r="H62603" s="88"/>
      <c r="I62603" s="88"/>
      <c r="J62603" s="88"/>
      <c r="K62603" s="88"/>
    </row>
    <row r="62604" spans="2:11" hidden="1" x14ac:dyDescent="0.2">
      <c r="B62604" s="88"/>
      <c r="C62604" s="88"/>
      <c r="D62604" s="88"/>
      <c r="E62604" s="88"/>
      <c r="F62604" s="88"/>
      <c r="G62604" s="88"/>
      <c r="H62604" s="88"/>
      <c r="I62604" s="88"/>
      <c r="J62604" s="88"/>
      <c r="K62604" s="88"/>
    </row>
    <row r="62605" spans="2:11" hidden="1" x14ac:dyDescent="0.2">
      <c r="B62605" s="88"/>
      <c r="C62605" s="88"/>
      <c r="D62605" s="88"/>
      <c r="E62605" s="88"/>
      <c r="F62605" s="88"/>
      <c r="G62605" s="88"/>
      <c r="H62605" s="88"/>
      <c r="I62605" s="88"/>
      <c r="J62605" s="88"/>
      <c r="K62605" s="88"/>
    </row>
    <row r="62606" spans="2:11" hidden="1" x14ac:dyDescent="0.2">
      <c r="B62606" s="88"/>
      <c r="C62606" s="88"/>
      <c r="D62606" s="88"/>
      <c r="E62606" s="88"/>
      <c r="F62606" s="88"/>
      <c r="G62606" s="88"/>
      <c r="H62606" s="88"/>
      <c r="I62606" s="88"/>
      <c r="J62606" s="88"/>
      <c r="K62606" s="88"/>
    </row>
    <row r="62607" spans="2:11" hidden="1" x14ac:dyDescent="0.2">
      <c r="B62607" s="88"/>
      <c r="C62607" s="88"/>
      <c r="D62607" s="88"/>
      <c r="E62607" s="88"/>
      <c r="F62607" s="88"/>
      <c r="G62607" s="88"/>
      <c r="H62607" s="88"/>
      <c r="I62607" s="88"/>
      <c r="J62607" s="88"/>
      <c r="K62607" s="88"/>
    </row>
    <row r="62608" spans="2:11" hidden="1" x14ac:dyDescent="0.2">
      <c r="B62608" s="88"/>
      <c r="C62608" s="88"/>
      <c r="D62608" s="88"/>
      <c r="E62608" s="88"/>
      <c r="F62608" s="88"/>
      <c r="G62608" s="88"/>
      <c r="H62608" s="88"/>
      <c r="I62608" s="88"/>
      <c r="J62608" s="88"/>
      <c r="K62608" s="88"/>
    </row>
    <row r="62609" spans="2:11" hidden="1" x14ac:dyDescent="0.2">
      <c r="B62609" s="88"/>
      <c r="C62609" s="88"/>
      <c r="D62609" s="88"/>
      <c r="E62609" s="88"/>
      <c r="F62609" s="88"/>
      <c r="G62609" s="88"/>
      <c r="H62609" s="88"/>
      <c r="I62609" s="88"/>
      <c r="J62609" s="88"/>
      <c r="K62609" s="88"/>
    </row>
    <row r="62610" spans="2:11" hidden="1" x14ac:dyDescent="0.2">
      <c r="B62610" s="88"/>
      <c r="C62610" s="88"/>
      <c r="D62610" s="88"/>
      <c r="E62610" s="88"/>
      <c r="F62610" s="88"/>
      <c r="G62610" s="88"/>
      <c r="H62610" s="88"/>
      <c r="I62610" s="88"/>
      <c r="J62610" s="88"/>
      <c r="K62610" s="88"/>
    </row>
    <row r="62611" spans="2:11" hidden="1" x14ac:dyDescent="0.2">
      <c r="B62611" s="88"/>
      <c r="C62611" s="88"/>
      <c r="D62611" s="88"/>
      <c r="E62611" s="88"/>
      <c r="F62611" s="88"/>
      <c r="G62611" s="88"/>
      <c r="H62611" s="88"/>
      <c r="I62611" s="88"/>
      <c r="J62611" s="88"/>
      <c r="K62611" s="88"/>
    </row>
    <row r="62612" spans="2:11" hidden="1" x14ac:dyDescent="0.2">
      <c r="B62612" s="88"/>
      <c r="C62612" s="88"/>
      <c r="D62612" s="88"/>
      <c r="E62612" s="88"/>
      <c r="F62612" s="88"/>
      <c r="G62612" s="88"/>
      <c r="H62612" s="88"/>
      <c r="I62612" s="88"/>
      <c r="J62612" s="88"/>
      <c r="K62612" s="88"/>
    </row>
    <row r="62613" spans="2:11" hidden="1" x14ac:dyDescent="0.2">
      <c r="B62613" s="88"/>
      <c r="C62613" s="88"/>
      <c r="D62613" s="88"/>
      <c r="E62613" s="88"/>
      <c r="F62613" s="88"/>
      <c r="G62613" s="88"/>
      <c r="H62613" s="88"/>
      <c r="I62613" s="88"/>
      <c r="J62613" s="88"/>
      <c r="K62613" s="88"/>
    </row>
    <row r="62614" spans="2:11" hidden="1" x14ac:dyDescent="0.2">
      <c r="B62614" s="88"/>
      <c r="C62614" s="88"/>
      <c r="D62614" s="88"/>
      <c r="E62614" s="88"/>
      <c r="F62614" s="88"/>
      <c r="G62614" s="88"/>
      <c r="H62614" s="88"/>
      <c r="I62614" s="88"/>
      <c r="J62614" s="88"/>
      <c r="K62614" s="88"/>
    </row>
    <row r="62615" spans="2:11" hidden="1" x14ac:dyDescent="0.2">
      <c r="B62615" s="88"/>
      <c r="C62615" s="88"/>
      <c r="D62615" s="88"/>
      <c r="E62615" s="88"/>
      <c r="F62615" s="88"/>
      <c r="G62615" s="88"/>
      <c r="H62615" s="88"/>
      <c r="I62615" s="88"/>
      <c r="J62615" s="88"/>
      <c r="K62615" s="88"/>
    </row>
    <row r="62616" spans="2:11" hidden="1" x14ac:dyDescent="0.2">
      <c r="B62616" s="88"/>
      <c r="C62616" s="88"/>
      <c r="D62616" s="88"/>
      <c r="E62616" s="88"/>
      <c r="F62616" s="88"/>
      <c r="G62616" s="88"/>
      <c r="H62616" s="88"/>
      <c r="I62616" s="88"/>
      <c r="J62616" s="88"/>
      <c r="K62616" s="88"/>
    </row>
    <row r="62617" spans="2:11" hidden="1" x14ac:dyDescent="0.2">
      <c r="B62617" s="88"/>
      <c r="C62617" s="88"/>
      <c r="D62617" s="88"/>
      <c r="E62617" s="88"/>
      <c r="F62617" s="88"/>
      <c r="G62617" s="88"/>
      <c r="H62617" s="88"/>
      <c r="I62617" s="88"/>
      <c r="J62617" s="88"/>
      <c r="K62617" s="88"/>
    </row>
    <row r="62618" spans="2:11" hidden="1" x14ac:dyDescent="0.2">
      <c r="B62618" s="88"/>
      <c r="C62618" s="88"/>
      <c r="D62618" s="88"/>
      <c r="E62618" s="88"/>
      <c r="F62618" s="88"/>
      <c r="G62618" s="88"/>
      <c r="H62618" s="88"/>
      <c r="I62618" s="88"/>
      <c r="J62618" s="88"/>
      <c r="K62618" s="88"/>
    </row>
    <row r="62619" spans="2:11" hidden="1" x14ac:dyDescent="0.2">
      <c r="B62619" s="88"/>
      <c r="C62619" s="88"/>
      <c r="D62619" s="88"/>
      <c r="E62619" s="88"/>
      <c r="F62619" s="88"/>
      <c r="G62619" s="88"/>
      <c r="H62619" s="88"/>
      <c r="I62619" s="88"/>
      <c r="J62619" s="88"/>
      <c r="K62619" s="88"/>
    </row>
    <row r="62620" spans="2:11" hidden="1" x14ac:dyDescent="0.2">
      <c r="B62620" s="88"/>
      <c r="C62620" s="88"/>
      <c r="D62620" s="88"/>
      <c r="E62620" s="88"/>
      <c r="F62620" s="88"/>
      <c r="G62620" s="88"/>
      <c r="H62620" s="88"/>
      <c r="I62620" s="88"/>
      <c r="J62620" s="88"/>
      <c r="K62620" s="88"/>
    </row>
    <row r="62621" spans="2:11" hidden="1" x14ac:dyDescent="0.2">
      <c r="B62621" s="88"/>
      <c r="C62621" s="88"/>
      <c r="D62621" s="88"/>
      <c r="E62621" s="88"/>
      <c r="F62621" s="88"/>
      <c r="G62621" s="88"/>
      <c r="H62621" s="88"/>
      <c r="I62621" s="88"/>
      <c r="J62621" s="88"/>
      <c r="K62621" s="88"/>
    </row>
    <row r="62622" spans="2:11" hidden="1" x14ac:dyDescent="0.2">
      <c r="B62622" s="88"/>
      <c r="C62622" s="88"/>
      <c r="D62622" s="88"/>
      <c r="E62622" s="88"/>
      <c r="F62622" s="88"/>
      <c r="G62622" s="88"/>
      <c r="H62622" s="88"/>
      <c r="I62622" s="88"/>
      <c r="J62622" s="88"/>
      <c r="K62622" s="88"/>
    </row>
    <row r="62623" spans="2:11" hidden="1" x14ac:dyDescent="0.2">
      <c r="B62623" s="88"/>
      <c r="C62623" s="88"/>
      <c r="D62623" s="88"/>
      <c r="E62623" s="88"/>
      <c r="F62623" s="88"/>
      <c r="G62623" s="88"/>
      <c r="H62623" s="88"/>
      <c r="I62623" s="88"/>
      <c r="J62623" s="88"/>
      <c r="K62623" s="88"/>
    </row>
    <row r="62624" spans="2:11" hidden="1" x14ac:dyDescent="0.2">
      <c r="B62624" s="88"/>
      <c r="C62624" s="88"/>
      <c r="D62624" s="88"/>
      <c r="E62624" s="88"/>
      <c r="F62624" s="88"/>
      <c r="G62624" s="88"/>
      <c r="H62624" s="88"/>
      <c r="I62624" s="88"/>
      <c r="J62624" s="88"/>
      <c r="K62624" s="88"/>
    </row>
    <row r="62625" spans="2:11" hidden="1" x14ac:dyDescent="0.2">
      <c r="B62625" s="88"/>
      <c r="C62625" s="88"/>
      <c r="D62625" s="88"/>
      <c r="E62625" s="88"/>
      <c r="F62625" s="88"/>
      <c r="G62625" s="88"/>
      <c r="H62625" s="88"/>
      <c r="I62625" s="88"/>
      <c r="J62625" s="88"/>
      <c r="K62625" s="88"/>
    </row>
    <row r="62626" spans="2:11" hidden="1" x14ac:dyDescent="0.2">
      <c r="B62626" s="88"/>
      <c r="C62626" s="88"/>
      <c r="D62626" s="88"/>
      <c r="E62626" s="88"/>
      <c r="F62626" s="88"/>
      <c r="G62626" s="88"/>
      <c r="H62626" s="88"/>
      <c r="I62626" s="88"/>
      <c r="J62626" s="88"/>
      <c r="K62626" s="88"/>
    </row>
    <row r="62627" spans="2:11" hidden="1" x14ac:dyDescent="0.2">
      <c r="B62627" s="88"/>
      <c r="C62627" s="88"/>
      <c r="D62627" s="88"/>
      <c r="E62627" s="88"/>
      <c r="F62627" s="88"/>
      <c r="G62627" s="88"/>
      <c r="H62627" s="88"/>
      <c r="I62627" s="88"/>
      <c r="J62627" s="88"/>
      <c r="K62627" s="88"/>
    </row>
    <row r="62628" spans="2:11" hidden="1" x14ac:dyDescent="0.2">
      <c r="B62628" s="88"/>
      <c r="C62628" s="88"/>
      <c r="D62628" s="88"/>
      <c r="E62628" s="88"/>
      <c r="F62628" s="88"/>
      <c r="G62628" s="88"/>
      <c r="H62628" s="88"/>
      <c r="I62628" s="88"/>
      <c r="J62628" s="88"/>
      <c r="K62628" s="88"/>
    </row>
    <row r="62629" spans="2:11" hidden="1" x14ac:dyDescent="0.2">
      <c r="B62629" s="88"/>
      <c r="C62629" s="88"/>
      <c r="D62629" s="88"/>
      <c r="E62629" s="88"/>
      <c r="F62629" s="88"/>
      <c r="G62629" s="88"/>
      <c r="H62629" s="88"/>
      <c r="I62629" s="88"/>
      <c r="J62629" s="88"/>
      <c r="K62629" s="88"/>
    </row>
    <row r="62630" spans="2:11" hidden="1" x14ac:dyDescent="0.2">
      <c r="B62630" s="88"/>
      <c r="C62630" s="88"/>
      <c r="D62630" s="88"/>
      <c r="E62630" s="88"/>
      <c r="F62630" s="88"/>
      <c r="G62630" s="88"/>
      <c r="H62630" s="88"/>
      <c r="I62630" s="88"/>
      <c r="J62630" s="88"/>
      <c r="K62630" s="88"/>
    </row>
    <row r="62631" spans="2:11" hidden="1" x14ac:dyDescent="0.2">
      <c r="B62631" s="88"/>
      <c r="C62631" s="88"/>
      <c r="D62631" s="88"/>
      <c r="E62631" s="88"/>
      <c r="F62631" s="88"/>
      <c r="G62631" s="88"/>
      <c r="H62631" s="88"/>
      <c r="I62631" s="88"/>
      <c r="J62631" s="88"/>
      <c r="K62631" s="88"/>
    </row>
    <row r="62632" spans="2:11" hidden="1" x14ac:dyDescent="0.2">
      <c r="B62632" s="88"/>
      <c r="C62632" s="88"/>
      <c r="D62632" s="88"/>
      <c r="E62632" s="88"/>
      <c r="F62632" s="88"/>
      <c r="G62632" s="88"/>
      <c r="H62632" s="88"/>
      <c r="I62632" s="88"/>
      <c r="J62632" s="88"/>
      <c r="K62632" s="88"/>
    </row>
    <row r="62633" spans="2:11" hidden="1" x14ac:dyDescent="0.2">
      <c r="B62633" s="88"/>
      <c r="C62633" s="88"/>
      <c r="D62633" s="88"/>
      <c r="E62633" s="88"/>
      <c r="F62633" s="88"/>
      <c r="G62633" s="88"/>
      <c r="H62633" s="88"/>
      <c r="I62633" s="88"/>
      <c r="J62633" s="88"/>
      <c r="K62633" s="88"/>
    </row>
    <row r="62634" spans="2:11" hidden="1" x14ac:dyDescent="0.2">
      <c r="B62634" s="88"/>
      <c r="C62634" s="88"/>
      <c r="D62634" s="88"/>
      <c r="E62634" s="88"/>
      <c r="F62634" s="88"/>
      <c r="G62634" s="88"/>
      <c r="H62634" s="88"/>
      <c r="I62634" s="88"/>
      <c r="J62634" s="88"/>
      <c r="K62634" s="88"/>
    </row>
    <row r="62635" spans="2:11" hidden="1" x14ac:dyDescent="0.2">
      <c r="B62635" s="88"/>
      <c r="C62635" s="88"/>
      <c r="D62635" s="88"/>
      <c r="E62635" s="88"/>
      <c r="F62635" s="88"/>
      <c r="G62635" s="88"/>
      <c r="H62635" s="88"/>
      <c r="I62635" s="88"/>
      <c r="J62635" s="88"/>
      <c r="K62635" s="88"/>
    </row>
    <row r="62636" spans="2:11" hidden="1" x14ac:dyDescent="0.2">
      <c r="B62636" s="88"/>
      <c r="C62636" s="88"/>
      <c r="D62636" s="88"/>
      <c r="E62636" s="88"/>
      <c r="F62636" s="88"/>
      <c r="G62636" s="88"/>
      <c r="H62636" s="88"/>
      <c r="I62636" s="88"/>
      <c r="J62636" s="88"/>
      <c r="K62636" s="88"/>
    </row>
    <row r="62637" spans="2:11" hidden="1" x14ac:dyDescent="0.2">
      <c r="B62637" s="88"/>
      <c r="C62637" s="88"/>
      <c r="D62637" s="88"/>
      <c r="E62637" s="88"/>
      <c r="F62637" s="88"/>
      <c r="G62637" s="88"/>
      <c r="H62637" s="88"/>
      <c r="I62637" s="88"/>
      <c r="J62637" s="88"/>
      <c r="K62637" s="88"/>
    </row>
    <row r="62638" spans="2:11" hidden="1" x14ac:dyDescent="0.2">
      <c r="B62638" s="88"/>
      <c r="C62638" s="88"/>
      <c r="D62638" s="88"/>
      <c r="E62638" s="88"/>
      <c r="F62638" s="88"/>
      <c r="G62638" s="88"/>
      <c r="H62638" s="88"/>
      <c r="I62638" s="88"/>
      <c r="J62638" s="88"/>
      <c r="K62638" s="88"/>
    </row>
    <row r="62639" spans="2:11" hidden="1" x14ac:dyDescent="0.2">
      <c r="B62639" s="88"/>
      <c r="C62639" s="88"/>
      <c r="D62639" s="88"/>
      <c r="E62639" s="88"/>
      <c r="F62639" s="88"/>
      <c r="G62639" s="88"/>
      <c r="H62639" s="88"/>
      <c r="I62639" s="88"/>
      <c r="J62639" s="88"/>
      <c r="K62639" s="88"/>
    </row>
    <row r="62640" spans="2:11" hidden="1" x14ac:dyDescent="0.2">
      <c r="B62640" s="88"/>
      <c r="C62640" s="88"/>
      <c r="D62640" s="88"/>
      <c r="E62640" s="88"/>
      <c r="F62640" s="88"/>
      <c r="G62640" s="88"/>
      <c r="H62640" s="88"/>
      <c r="I62640" s="88"/>
      <c r="J62640" s="88"/>
      <c r="K62640" s="88"/>
    </row>
    <row r="62641" spans="2:11" hidden="1" x14ac:dyDescent="0.2">
      <c r="B62641" s="88"/>
      <c r="C62641" s="88"/>
      <c r="D62641" s="88"/>
      <c r="E62641" s="88"/>
      <c r="F62641" s="88"/>
      <c r="G62641" s="88"/>
      <c r="H62641" s="88"/>
      <c r="I62641" s="88"/>
      <c r="J62641" s="88"/>
      <c r="K62641" s="88"/>
    </row>
    <row r="62642" spans="2:11" hidden="1" x14ac:dyDescent="0.2">
      <c r="B62642" s="88"/>
      <c r="C62642" s="88"/>
      <c r="D62642" s="88"/>
      <c r="E62642" s="88"/>
      <c r="F62642" s="88"/>
      <c r="G62642" s="88"/>
      <c r="H62642" s="88"/>
      <c r="I62642" s="88"/>
      <c r="J62642" s="88"/>
      <c r="K62642" s="88"/>
    </row>
    <row r="62643" spans="2:11" hidden="1" x14ac:dyDescent="0.2">
      <c r="B62643" s="88"/>
      <c r="C62643" s="88"/>
      <c r="D62643" s="88"/>
      <c r="E62643" s="88"/>
      <c r="F62643" s="88"/>
      <c r="G62643" s="88"/>
      <c r="H62643" s="88"/>
      <c r="I62643" s="88"/>
      <c r="J62643" s="88"/>
      <c r="K62643" s="88"/>
    </row>
    <row r="62644" spans="2:11" hidden="1" x14ac:dyDescent="0.2">
      <c r="B62644" s="88"/>
      <c r="C62644" s="88"/>
      <c r="D62644" s="88"/>
      <c r="E62644" s="88"/>
      <c r="F62644" s="88"/>
      <c r="G62644" s="88"/>
      <c r="H62644" s="88"/>
      <c r="I62644" s="88"/>
      <c r="J62644" s="88"/>
      <c r="K62644" s="88"/>
    </row>
    <row r="62645" spans="2:11" hidden="1" x14ac:dyDescent="0.2">
      <c r="B62645" s="88"/>
      <c r="C62645" s="88"/>
      <c r="D62645" s="88"/>
      <c r="E62645" s="88"/>
      <c r="F62645" s="88"/>
      <c r="G62645" s="88"/>
      <c r="H62645" s="88"/>
      <c r="I62645" s="88"/>
      <c r="J62645" s="88"/>
      <c r="K62645" s="88"/>
    </row>
    <row r="62646" spans="2:11" hidden="1" x14ac:dyDescent="0.2">
      <c r="B62646" s="88"/>
      <c r="C62646" s="88"/>
      <c r="D62646" s="88"/>
      <c r="E62646" s="88"/>
      <c r="F62646" s="88"/>
      <c r="G62646" s="88"/>
      <c r="H62646" s="88"/>
      <c r="I62646" s="88"/>
      <c r="J62646" s="88"/>
      <c r="K62646" s="88"/>
    </row>
    <row r="62647" spans="2:11" hidden="1" x14ac:dyDescent="0.2">
      <c r="B62647" s="88"/>
      <c r="C62647" s="88"/>
      <c r="D62647" s="88"/>
      <c r="E62647" s="88"/>
      <c r="F62647" s="88"/>
      <c r="G62647" s="88"/>
      <c r="H62647" s="88"/>
      <c r="I62647" s="88"/>
      <c r="J62647" s="88"/>
      <c r="K62647" s="88"/>
    </row>
    <row r="62648" spans="2:11" hidden="1" x14ac:dyDescent="0.2">
      <c r="B62648" s="88"/>
      <c r="C62648" s="88"/>
      <c r="D62648" s="88"/>
      <c r="E62648" s="88"/>
      <c r="F62648" s="88"/>
      <c r="G62648" s="88"/>
      <c r="H62648" s="88"/>
      <c r="I62648" s="88"/>
      <c r="J62648" s="88"/>
      <c r="K62648" s="88"/>
    </row>
    <row r="62649" spans="2:11" hidden="1" x14ac:dyDescent="0.2">
      <c r="B62649" s="88"/>
      <c r="C62649" s="88"/>
      <c r="D62649" s="88"/>
      <c r="E62649" s="88"/>
      <c r="F62649" s="88"/>
      <c r="G62649" s="88"/>
      <c r="H62649" s="88"/>
      <c r="I62649" s="88"/>
      <c r="J62649" s="88"/>
      <c r="K62649" s="88"/>
    </row>
    <row r="62650" spans="2:11" hidden="1" x14ac:dyDescent="0.2">
      <c r="B62650" s="88"/>
      <c r="C62650" s="88"/>
      <c r="D62650" s="88"/>
      <c r="E62650" s="88"/>
      <c r="F62650" s="88"/>
      <c r="G62650" s="88"/>
      <c r="H62650" s="88"/>
      <c r="I62650" s="88"/>
      <c r="J62650" s="88"/>
      <c r="K62650" s="88"/>
    </row>
    <row r="62651" spans="2:11" hidden="1" x14ac:dyDescent="0.2">
      <c r="B62651" s="88"/>
      <c r="C62651" s="88"/>
      <c r="D62651" s="88"/>
      <c r="E62651" s="88"/>
      <c r="F62651" s="88"/>
      <c r="G62651" s="88"/>
      <c r="H62651" s="88"/>
      <c r="I62651" s="88"/>
      <c r="J62651" s="88"/>
      <c r="K62651" s="88"/>
    </row>
    <row r="62652" spans="2:11" hidden="1" x14ac:dyDescent="0.2">
      <c r="B62652" s="88"/>
      <c r="C62652" s="88"/>
      <c r="D62652" s="88"/>
      <c r="E62652" s="88"/>
      <c r="F62652" s="88"/>
      <c r="G62652" s="88"/>
      <c r="H62652" s="88"/>
      <c r="I62652" s="88"/>
      <c r="J62652" s="88"/>
      <c r="K62652" s="88"/>
    </row>
    <row r="62653" spans="2:11" hidden="1" x14ac:dyDescent="0.2">
      <c r="B62653" s="88"/>
      <c r="C62653" s="88"/>
      <c r="D62653" s="88"/>
      <c r="E62653" s="88"/>
      <c r="F62653" s="88"/>
      <c r="G62653" s="88"/>
      <c r="H62653" s="88"/>
      <c r="I62653" s="88"/>
      <c r="J62653" s="88"/>
      <c r="K62653" s="88"/>
    </row>
    <row r="62654" spans="2:11" hidden="1" x14ac:dyDescent="0.2">
      <c r="B62654" s="88"/>
      <c r="C62654" s="88"/>
      <c r="D62654" s="88"/>
      <c r="E62654" s="88"/>
      <c r="F62654" s="88"/>
      <c r="G62654" s="88"/>
      <c r="H62654" s="88"/>
      <c r="I62654" s="88"/>
      <c r="J62654" s="88"/>
      <c r="K62654" s="88"/>
    </row>
    <row r="62655" spans="2:11" hidden="1" x14ac:dyDescent="0.2">
      <c r="B62655" s="88"/>
      <c r="C62655" s="88"/>
      <c r="D62655" s="88"/>
      <c r="E62655" s="88"/>
      <c r="F62655" s="88"/>
      <c r="G62655" s="88"/>
      <c r="H62655" s="88"/>
      <c r="I62655" s="88"/>
      <c r="J62655" s="88"/>
      <c r="K62655" s="88"/>
    </row>
    <row r="62656" spans="2:11" hidden="1" x14ac:dyDescent="0.2">
      <c r="B62656" s="88"/>
      <c r="C62656" s="88"/>
      <c r="D62656" s="88"/>
      <c r="E62656" s="88"/>
      <c r="F62656" s="88"/>
      <c r="G62656" s="88"/>
      <c r="H62656" s="88"/>
      <c r="I62656" s="88"/>
      <c r="J62656" s="88"/>
      <c r="K62656" s="88"/>
    </row>
    <row r="62657" spans="2:11" hidden="1" x14ac:dyDescent="0.2">
      <c r="B62657" s="88"/>
      <c r="C62657" s="88"/>
      <c r="D62657" s="88"/>
      <c r="E62657" s="88"/>
      <c r="F62657" s="88"/>
      <c r="G62657" s="88"/>
      <c r="H62657" s="88"/>
      <c r="I62657" s="88"/>
      <c r="J62657" s="88"/>
      <c r="K62657" s="88"/>
    </row>
    <row r="62658" spans="2:11" hidden="1" x14ac:dyDescent="0.2">
      <c r="B62658" s="88"/>
      <c r="C62658" s="88"/>
      <c r="D62658" s="88"/>
      <c r="E62658" s="88"/>
      <c r="F62658" s="88"/>
      <c r="G62658" s="88"/>
      <c r="H62658" s="88"/>
      <c r="I62658" s="88"/>
      <c r="J62658" s="88"/>
      <c r="K62658" s="88"/>
    </row>
    <row r="62659" spans="2:11" hidden="1" x14ac:dyDescent="0.2">
      <c r="B62659" s="88"/>
      <c r="C62659" s="88"/>
      <c r="D62659" s="88"/>
      <c r="E62659" s="88"/>
      <c r="F62659" s="88"/>
      <c r="G62659" s="88"/>
      <c r="H62659" s="88"/>
      <c r="I62659" s="88"/>
      <c r="J62659" s="88"/>
      <c r="K62659" s="88"/>
    </row>
    <row r="62660" spans="2:11" hidden="1" x14ac:dyDescent="0.2">
      <c r="B62660" s="88"/>
      <c r="C62660" s="88"/>
      <c r="D62660" s="88"/>
      <c r="E62660" s="88"/>
      <c r="F62660" s="88"/>
      <c r="G62660" s="88"/>
      <c r="H62660" s="88"/>
      <c r="I62660" s="88"/>
      <c r="J62660" s="88"/>
      <c r="K62660" s="88"/>
    </row>
    <row r="62661" spans="2:11" hidden="1" x14ac:dyDescent="0.2">
      <c r="B62661" s="88"/>
      <c r="C62661" s="88"/>
      <c r="D62661" s="88"/>
      <c r="E62661" s="88"/>
      <c r="F62661" s="88"/>
      <c r="G62661" s="88"/>
      <c r="H62661" s="88"/>
      <c r="I62661" s="88"/>
      <c r="J62661" s="88"/>
      <c r="K62661" s="88"/>
    </row>
    <row r="62662" spans="2:11" hidden="1" x14ac:dyDescent="0.2">
      <c r="B62662" s="88"/>
      <c r="C62662" s="88"/>
      <c r="D62662" s="88"/>
      <c r="E62662" s="88"/>
      <c r="F62662" s="88"/>
      <c r="G62662" s="88"/>
      <c r="H62662" s="88"/>
      <c r="I62662" s="88"/>
      <c r="J62662" s="88"/>
      <c r="K62662" s="88"/>
    </row>
    <row r="62663" spans="2:11" hidden="1" x14ac:dyDescent="0.2">
      <c r="B62663" s="88"/>
      <c r="C62663" s="88"/>
      <c r="D62663" s="88"/>
      <c r="E62663" s="88"/>
      <c r="F62663" s="88"/>
      <c r="G62663" s="88"/>
      <c r="H62663" s="88"/>
      <c r="I62663" s="88"/>
      <c r="J62663" s="88"/>
      <c r="K62663" s="88"/>
    </row>
    <row r="62664" spans="2:11" hidden="1" x14ac:dyDescent="0.2">
      <c r="B62664" s="88"/>
      <c r="C62664" s="88"/>
      <c r="D62664" s="88"/>
      <c r="E62664" s="88"/>
      <c r="F62664" s="88"/>
      <c r="G62664" s="88"/>
      <c r="H62664" s="88"/>
      <c r="I62664" s="88"/>
      <c r="J62664" s="88"/>
      <c r="K62664" s="88"/>
    </row>
    <row r="62665" spans="2:11" hidden="1" x14ac:dyDescent="0.2">
      <c r="B62665" s="88"/>
      <c r="C62665" s="88"/>
      <c r="D62665" s="88"/>
      <c r="E62665" s="88"/>
      <c r="F62665" s="88"/>
      <c r="G62665" s="88"/>
      <c r="H62665" s="88"/>
      <c r="I62665" s="88"/>
      <c r="J62665" s="88"/>
      <c r="K62665" s="88"/>
    </row>
    <row r="62666" spans="2:11" hidden="1" x14ac:dyDescent="0.2">
      <c r="B62666" s="88"/>
      <c r="C62666" s="88"/>
      <c r="D62666" s="88"/>
      <c r="E62666" s="88"/>
      <c r="F62666" s="88"/>
      <c r="G62666" s="88"/>
      <c r="H62666" s="88"/>
      <c r="I62666" s="88"/>
      <c r="J62666" s="88"/>
      <c r="K62666" s="88"/>
    </row>
    <row r="62667" spans="2:11" hidden="1" x14ac:dyDescent="0.2">
      <c r="B62667" s="88"/>
      <c r="C62667" s="88"/>
      <c r="D62667" s="88"/>
      <c r="E62667" s="88"/>
      <c r="F62667" s="88"/>
      <c r="G62667" s="88"/>
      <c r="H62667" s="88"/>
      <c r="I62667" s="88"/>
      <c r="J62667" s="88"/>
      <c r="K62667" s="88"/>
    </row>
    <row r="62668" spans="2:11" hidden="1" x14ac:dyDescent="0.2">
      <c r="B62668" s="88"/>
      <c r="C62668" s="88"/>
      <c r="D62668" s="88"/>
      <c r="E62668" s="88"/>
      <c r="F62668" s="88"/>
      <c r="G62668" s="88"/>
      <c r="H62668" s="88"/>
      <c r="I62668" s="88"/>
      <c r="J62668" s="88"/>
      <c r="K62668" s="88"/>
    </row>
    <row r="62669" spans="2:11" hidden="1" x14ac:dyDescent="0.2">
      <c r="B62669" s="88"/>
      <c r="C62669" s="88"/>
      <c r="D62669" s="88"/>
      <c r="E62669" s="88"/>
      <c r="F62669" s="88"/>
      <c r="G62669" s="88"/>
      <c r="H62669" s="88"/>
      <c r="I62669" s="88"/>
      <c r="J62669" s="88"/>
      <c r="K62669" s="88"/>
    </row>
    <row r="62670" spans="2:11" hidden="1" x14ac:dyDescent="0.2">
      <c r="B62670" s="88"/>
      <c r="C62670" s="88"/>
      <c r="D62670" s="88"/>
      <c r="E62670" s="88"/>
      <c r="F62670" s="88"/>
      <c r="G62670" s="88"/>
      <c r="H62670" s="88"/>
      <c r="I62670" s="88"/>
      <c r="J62670" s="88"/>
      <c r="K62670" s="88"/>
    </row>
    <row r="62671" spans="2:11" hidden="1" x14ac:dyDescent="0.2">
      <c r="B62671" s="88"/>
      <c r="C62671" s="88"/>
      <c r="D62671" s="88"/>
      <c r="E62671" s="88"/>
      <c r="F62671" s="88"/>
      <c r="G62671" s="88"/>
      <c r="H62671" s="88"/>
      <c r="I62671" s="88"/>
      <c r="J62671" s="88"/>
      <c r="K62671" s="88"/>
    </row>
    <row r="62672" spans="2:11" hidden="1" x14ac:dyDescent="0.2">
      <c r="B62672" s="88"/>
      <c r="C62672" s="88"/>
      <c r="D62672" s="88"/>
      <c r="E62672" s="88"/>
      <c r="F62672" s="88"/>
      <c r="G62672" s="88"/>
      <c r="H62672" s="88"/>
      <c r="I62672" s="88"/>
      <c r="J62672" s="88"/>
      <c r="K62672" s="88"/>
    </row>
    <row r="62673" spans="2:11" hidden="1" x14ac:dyDescent="0.2">
      <c r="B62673" s="88"/>
      <c r="C62673" s="88"/>
      <c r="D62673" s="88"/>
      <c r="E62673" s="88"/>
      <c r="F62673" s="88"/>
      <c r="G62673" s="88"/>
      <c r="H62673" s="88"/>
      <c r="I62673" s="88"/>
      <c r="J62673" s="88"/>
      <c r="K62673" s="88"/>
    </row>
    <row r="62674" spans="2:11" hidden="1" x14ac:dyDescent="0.2">
      <c r="B62674" s="88"/>
      <c r="C62674" s="88"/>
      <c r="D62674" s="88"/>
      <c r="E62674" s="88"/>
      <c r="F62674" s="88"/>
      <c r="G62674" s="88"/>
      <c r="H62674" s="88"/>
      <c r="I62674" s="88"/>
      <c r="J62674" s="88"/>
      <c r="K62674" s="88"/>
    </row>
    <row r="62675" spans="2:11" hidden="1" x14ac:dyDescent="0.2">
      <c r="B62675" s="88"/>
      <c r="C62675" s="88"/>
      <c r="D62675" s="88"/>
      <c r="E62675" s="88"/>
      <c r="F62675" s="88"/>
      <c r="G62675" s="88"/>
      <c r="H62675" s="88"/>
      <c r="I62675" s="88"/>
      <c r="J62675" s="88"/>
      <c r="K62675" s="88"/>
    </row>
    <row r="62676" spans="2:11" hidden="1" x14ac:dyDescent="0.2">
      <c r="B62676" s="88"/>
      <c r="C62676" s="88"/>
      <c r="D62676" s="88"/>
      <c r="E62676" s="88"/>
      <c r="F62676" s="88"/>
      <c r="G62676" s="88"/>
      <c r="H62676" s="88"/>
      <c r="I62676" s="88"/>
      <c r="J62676" s="88"/>
      <c r="K62676" s="88"/>
    </row>
    <row r="62677" spans="2:11" hidden="1" x14ac:dyDescent="0.2">
      <c r="B62677" s="88"/>
      <c r="C62677" s="88"/>
      <c r="D62677" s="88"/>
      <c r="E62677" s="88"/>
      <c r="F62677" s="88"/>
      <c r="G62677" s="88"/>
      <c r="H62677" s="88"/>
      <c r="I62677" s="88"/>
      <c r="J62677" s="88"/>
      <c r="K62677" s="88"/>
    </row>
    <row r="62678" spans="2:11" hidden="1" x14ac:dyDescent="0.2">
      <c r="B62678" s="88"/>
      <c r="C62678" s="88"/>
      <c r="D62678" s="88"/>
      <c r="E62678" s="88"/>
      <c r="F62678" s="88"/>
      <c r="G62678" s="88"/>
      <c r="H62678" s="88"/>
      <c r="I62678" s="88"/>
      <c r="J62678" s="88"/>
      <c r="K62678" s="88"/>
    </row>
    <row r="62679" spans="2:11" hidden="1" x14ac:dyDescent="0.2">
      <c r="B62679" s="88"/>
      <c r="C62679" s="88"/>
      <c r="D62679" s="88"/>
      <c r="E62679" s="88"/>
      <c r="F62679" s="88"/>
      <c r="G62679" s="88"/>
      <c r="H62679" s="88"/>
      <c r="I62679" s="88"/>
      <c r="J62679" s="88"/>
      <c r="K62679" s="88"/>
    </row>
    <row r="62680" spans="2:11" hidden="1" x14ac:dyDescent="0.2">
      <c r="B62680" s="88"/>
      <c r="C62680" s="88"/>
      <c r="D62680" s="88"/>
      <c r="E62680" s="88"/>
      <c r="F62680" s="88"/>
      <c r="G62680" s="88"/>
      <c r="H62680" s="88"/>
      <c r="I62680" s="88"/>
      <c r="J62680" s="88"/>
      <c r="K62680" s="88"/>
    </row>
    <row r="62681" spans="2:11" hidden="1" x14ac:dyDescent="0.2">
      <c r="B62681" s="88"/>
      <c r="C62681" s="88"/>
      <c r="D62681" s="88"/>
      <c r="E62681" s="88"/>
      <c r="F62681" s="88"/>
      <c r="G62681" s="88"/>
      <c r="H62681" s="88"/>
      <c r="I62681" s="88"/>
      <c r="J62681" s="88"/>
      <c r="K62681" s="88"/>
    </row>
    <row r="62682" spans="2:11" hidden="1" x14ac:dyDescent="0.2">
      <c r="B62682" s="88"/>
      <c r="C62682" s="88"/>
      <c r="D62682" s="88"/>
      <c r="E62682" s="88"/>
      <c r="F62682" s="88"/>
      <c r="G62682" s="88"/>
      <c r="H62682" s="88"/>
      <c r="I62682" s="88"/>
      <c r="J62682" s="88"/>
      <c r="K62682" s="88"/>
    </row>
    <row r="62683" spans="2:11" hidden="1" x14ac:dyDescent="0.2">
      <c r="B62683" s="88"/>
      <c r="C62683" s="88"/>
      <c r="D62683" s="88"/>
      <c r="E62683" s="88"/>
      <c r="F62683" s="88"/>
      <c r="G62683" s="88"/>
      <c r="H62683" s="88"/>
      <c r="I62683" s="88"/>
      <c r="J62683" s="88"/>
      <c r="K62683" s="88"/>
    </row>
    <row r="62684" spans="2:11" hidden="1" x14ac:dyDescent="0.2">
      <c r="B62684" s="88"/>
      <c r="C62684" s="88"/>
      <c r="D62684" s="88"/>
      <c r="E62684" s="88"/>
      <c r="F62684" s="88"/>
      <c r="G62684" s="88"/>
      <c r="H62684" s="88"/>
      <c r="I62684" s="88"/>
      <c r="J62684" s="88"/>
      <c r="K62684" s="88"/>
    </row>
    <row r="62685" spans="2:11" hidden="1" x14ac:dyDescent="0.2">
      <c r="B62685" s="88"/>
      <c r="C62685" s="88"/>
      <c r="D62685" s="88"/>
      <c r="E62685" s="88"/>
      <c r="F62685" s="88"/>
      <c r="G62685" s="88"/>
      <c r="H62685" s="88"/>
      <c r="I62685" s="88"/>
      <c r="J62685" s="88"/>
      <c r="K62685" s="88"/>
    </row>
    <row r="62686" spans="2:11" hidden="1" x14ac:dyDescent="0.2">
      <c r="B62686" s="88"/>
      <c r="C62686" s="88"/>
      <c r="D62686" s="88"/>
      <c r="E62686" s="88"/>
      <c r="F62686" s="88"/>
      <c r="G62686" s="88"/>
      <c r="H62686" s="88"/>
      <c r="I62686" s="88"/>
      <c r="J62686" s="88"/>
      <c r="K62686" s="88"/>
    </row>
    <row r="62687" spans="2:11" hidden="1" x14ac:dyDescent="0.2">
      <c r="B62687" s="88"/>
      <c r="C62687" s="88"/>
      <c r="D62687" s="88"/>
      <c r="E62687" s="88"/>
      <c r="F62687" s="88"/>
      <c r="G62687" s="88"/>
      <c r="H62687" s="88"/>
      <c r="I62687" s="88"/>
      <c r="J62687" s="88"/>
      <c r="K62687" s="88"/>
    </row>
    <row r="62688" spans="2:11" hidden="1" x14ac:dyDescent="0.2">
      <c r="B62688" s="88"/>
      <c r="C62688" s="88"/>
      <c r="D62688" s="88"/>
      <c r="E62688" s="88"/>
      <c r="F62688" s="88"/>
      <c r="G62688" s="88"/>
      <c r="H62688" s="88"/>
      <c r="I62688" s="88"/>
      <c r="J62688" s="88"/>
      <c r="K62688" s="88"/>
    </row>
    <row r="62689" spans="2:11" hidden="1" x14ac:dyDescent="0.2">
      <c r="B62689" s="88"/>
      <c r="C62689" s="88"/>
      <c r="D62689" s="88"/>
      <c r="E62689" s="88"/>
      <c r="F62689" s="88"/>
      <c r="G62689" s="88"/>
      <c r="H62689" s="88"/>
      <c r="I62689" s="88"/>
      <c r="J62689" s="88"/>
      <c r="K62689" s="88"/>
    </row>
    <row r="62690" spans="2:11" hidden="1" x14ac:dyDescent="0.2">
      <c r="B62690" s="88"/>
      <c r="C62690" s="88"/>
      <c r="D62690" s="88"/>
      <c r="E62690" s="88"/>
      <c r="F62690" s="88"/>
      <c r="G62690" s="88"/>
      <c r="H62690" s="88"/>
      <c r="I62690" s="88"/>
      <c r="J62690" s="88"/>
      <c r="K62690" s="88"/>
    </row>
    <row r="62691" spans="2:11" hidden="1" x14ac:dyDescent="0.2">
      <c r="B62691" s="88"/>
      <c r="C62691" s="88"/>
      <c r="D62691" s="88"/>
      <c r="E62691" s="88"/>
      <c r="F62691" s="88"/>
      <c r="G62691" s="88"/>
      <c r="H62691" s="88"/>
      <c r="I62691" s="88"/>
      <c r="J62691" s="88"/>
      <c r="K62691" s="88"/>
    </row>
    <row r="62692" spans="2:11" hidden="1" x14ac:dyDescent="0.2">
      <c r="B62692" s="88"/>
      <c r="C62692" s="88"/>
      <c r="D62692" s="88"/>
      <c r="E62692" s="88"/>
      <c r="F62692" s="88"/>
      <c r="G62692" s="88"/>
      <c r="H62692" s="88"/>
      <c r="I62692" s="88"/>
      <c r="J62692" s="88"/>
      <c r="K62692" s="88"/>
    </row>
    <row r="62693" spans="2:11" hidden="1" x14ac:dyDescent="0.2">
      <c r="B62693" s="88"/>
      <c r="C62693" s="88"/>
      <c r="D62693" s="88"/>
      <c r="E62693" s="88"/>
      <c r="F62693" s="88"/>
      <c r="G62693" s="88"/>
      <c r="H62693" s="88"/>
      <c r="I62693" s="88"/>
      <c r="J62693" s="88"/>
      <c r="K62693" s="88"/>
    </row>
    <row r="62694" spans="2:11" hidden="1" x14ac:dyDescent="0.2">
      <c r="B62694" s="88"/>
      <c r="C62694" s="88"/>
      <c r="D62694" s="88"/>
      <c r="E62694" s="88"/>
      <c r="F62694" s="88"/>
      <c r="G62694" s="88"/>
      <c r="H62694" s="88"/>
      <c r="I62694" s="88"/>
      <c r="J62694" s="88"/>
      <c r="K62694" s="88"/>
    </row>
    <row r="62695" spans="2:11" hidden="1" x14ac:dyDescent="0.2">
      <c r="B62695" s="88"/>
      <c r="C62695" s="88"/>
      <c r="D62695" s="88"/>
      <c r="E62695" s="88"/>
      <c r="F62695" s="88"/>
      <c r="G62695" s="88"/>
      <c r="H62695" s="88"/>
      <c r="I62695" s="88"/>
      <c r="J62695" s="88"/>
      <c r="K62695" s="88"/>
    </row>
    <row r="62696" spans="2:11" hidden="1" x14ac:dyDescent="0.2">
      <c r="B62696" s="88"/>
      <c r="C62696" s="88"/>
      <c r="D62696" s="88"/>
      <c r="E62696" s="88"/>
      <c r="F62696" s="88"/>
      <c r="G62696" s="88"/>
      <c r="H62696" s="88"/>
      <c r="I62696" s="88"/>
      <c r="J62696" s="88"/>
      <c r="K62696" s="88"/>
    </row>
    <row r="62697" spans="2:11" hidden="1" x14ac:dyDescent="0.2">
      <c r="B62697" s="88"/>
      <c r="C62697" s="88"/>
      <c r="D62697" s="88"/>
      <c r="E62697" s="88"/>
      <c r="F62697" s="88"/>
      <c r="G62697" s="88"/>
      <c r="H62697" s="88"/>
      <c r="I62697" s="88"/>
      <c r="J62697" s="88"/>
      <c r="K62697" s="88"/>
    </row>
    <row r="62698" spans="2:11" hidden="1" x14ac:dyDescent="0.2">
      <c r="B62698" s="88"/>
      <c r="C62698" s="88"/>
      <c r="D62698" s="88"/>
      <c r="E62698" s="88"/>
      <c r="F62698" s="88"/>
      <c r="G62698" s="88"/>
      <c r="H62698" s="88"/>
      <c r="I62698" s="88"/>
      <c r="J62698" s="88"/>
      <c r="K62698" s="88"/>
    </row>
    <row r="62699" spans="2:11" hidden="1" x14ac:dyDescent="0.2">
      <c r="B62699" s="88"/>
      <c r="C62699" s="88"/>
      <c r="D62699" s="88"/>
      <c r="E62699" s="88"/>
      <c r="F62699" s="88"/>
      <c r="G62699" s="88"/>
      <c r="H62699" s="88"/>
      <c r="I62699" s="88"/>
      <c r="J62699" s="88"/>
      <c r="K62699" s="88"/>
    </row>
    <row r="62700" spans="2:11" hidden="1" x14ac:dyDescent="0.2">
      <c r="B62700" s="88"/>
      <c r="C62700" s="88"/>
      <c r="D62700" s="88"/>
      <c r="E62700" s="88"/>
      <c r="F62700" s="88"/>
      <c r="G62700" s="88"/>
      <c r="H62700" s="88"/>
      <c r="I62700" s="88"/>
      <c r="J62700" s="88"/>
      <c r="K62700" s="88"/>
    </row>
    <row r="62701" spans="2:11" hidden="1" x14ac:dyDescent="0.2">
      <c r="B62701" s="88"/>
      <c r="C62701" s="88"/>
      <c r="D62701" s="88"/>
      <c r="E62701" s="88"/>
      <c r="F62701" s="88"/>
      <c r="G62701" s="88"/>
      <c r="H62701" s="88"/>
      <c r="I62701" s="88"/>
      <c r="J62701" s="88"/>
      <c r="K62701" s="88"/>
    </row>
    <row r="62702" spans="2:11" hidden="1" x14ac:dyDescent="0.2">
      <c r="B62702" s="88"/>
      <c r="C62702" s="88"/>
      <c r="D62702" s="88"/>
      <c r="E62702" s="88"/>
      <c r="F62702" s="88"/>
      <c r="G62702" s="88"/>
      <c r="H62702" s="88"/>
      <c r="I62702" s="88"/>
      <c r="J62702" s="88"/>
      <c r="K62702" s="88"/>
    </row>
    <row r="62703" spans="2:11" hidden="1" x14ac:dyDescent="0.2">
      <c r="B62703" s="88"/>
      <c r="C62703" s="88"/>
      <c r="D62703" s="88"/>
      <c r="E62703" s="88"/>
      <c r="F62703" s="88"/>
      <c r="G62703" s="88"/>
      <c r="H62703" s="88"/>
      <c r="I62703" s="88"/>
      <c r="J62703" s="88"/>
      <c r="K62703" s="88"/>
    </row>
    <row r="62704" spans="2:11" hidden="1" x14ac:dyDescent="0.2">
      <c r="B62704" s="88"/>
      <c r="C62704" s="88"/>
      <c r="D62704" s="88"/>
      <c r="E62704" s="88"/>
      <c r="F62704" s="88"/>
      <c r="G62704" s="88"/>
      <c r="H62704" s="88"/>
      <c r="I62704" s="88"/>
      <c r="J62704" s="88"/>
      <c r="K62704" s="88"/>
    </row>
    <row r="62705" spans="2:11" hidden="1" x14ac:dyDescent="0.2">
      <c r="B62705" s="88"/>
      <c r="C62705" s="88"/>
      <c r="D62705" s="88"/>
      <c r="E62705" s="88"/>
      <c r="F62705" s="88"/>
      <c r="G62705" s="88"/>
      <c r="H62705" s="88"/>
      <c r="I62705" s="88"/>
      <c r="J62705" s="88"/>
      <c r="K62705" s="88"/>
    </row>
    <row r="62706" spans="2:11" hidden="1" x14ac:dyDescent="0.2">
      <c r="B62706" s="88"/>
      <c r="C62706" s="88"/>
      <c r="D62706" s="88"/>
      <c r="E62706" s="88"/>
      <c r="F62706" s="88"/>
      <c r="G62706" s="88"/>
      <c r="H62706" s="88"/>
      <c r="I62706" s="88"/>
      <c r="J62706" s="88"/>
      <c r="K62706" s="88"/>
    </row>
    <row r="62707" spans="2:11" hidden="1" x14ac:dyDescent="0.2">
      <c r="B62707" s="88"/>
      <c r="C62707" s="88"/>
      <c r="D62707" s="88"/>
      <c r="E62707" s="88"/>
      <c r="F62707" s="88"/>
      <c r="G62707" s="88"/>
      <c r="H62707" s="88"/>
      <c r="I62707" s="88"/>
      <c r="J62707" s="88"/>
      <c r="K62707" s="88"/>
    </row>
    <row r="62708" spans="2:11" hidden="1" x14ac:dyDescent="0.2">
      <c r="B62708" s="88"/>
      <c r="C62708" s="88"/>
      <c r="D62708" s="88"/>
      <c r="E62708" s="88"/>
      <c r="F62708" s="88"/>
      <c r="G62708" s="88"/>
      <c r="H62708" s="88"/>
      <c r="I62708" s="88"/>
      <c r="J62708" s="88"/>
      <c r="K62708" s="88"/>
    </row>
    <row r="62709" spans="2:11" hidden="1" x14ac:dyDescent="0.2">
      <c r="B62709" s="88"/>
      <c r="C62709" s="88"/>
      <c r="D62709" s="88"/>
      <c r="E62709" s="88"/>
      <c r="F62709" s="88"/>
      <c r="G62709" s="88"/>
      <c r="H62709" s="88"/>
      <c r="I62709" s="88"/>
      <c r="J62709" s="88"/>
      <c r="K62709" s="88"/>
    </row>
    <row r="62710" spans="2:11" hidden="1" x14ac:dyDescent="0.2">
      <c r="B62710" s="88"/>
      <c r="C62710" s="88"/>
      <c r="D62710" s="88"/>
      <c r="E62710" s="88"/>
      <c r="F62710" s="88"/>
      <c r="G62710" s="88"/>
      <c r="H62710" s="88"/>
      <c r="I62710" s="88"/>
      <c r="J62710" s="88"/>
      <c r="K62710" s="88"/>
    </row>
    <row r="62711" spans="2:11" hidden="1" x14ac:dyDescent="0.2">
      <c r="B62711" s="88"/>
      <c r="C62711" s="88"/>
      <c r="D62711" s="88"/>
      <c r="E62711" s="88"/>
      <c r="F62711" s="88"/>
      <c r="G62711" s="88"/>
      <c r="H62711" s="88"/>
      <c r="I62711" s="88"/>
      <c r="J62711" s="88"/>
      <c r="K62711" s="88"/>
    </row>
    <row r="62712" spans="2:11" hidden="1" x14ac:dyDescent="0.2">
      <c r="B62712" s="88"/>
      <c r="C62712" s="88"/>
      <c r="D62712" s="88"/>
      <c r="E62712" s="88"/>
      <c r="F62712" s="88"/>
      <c r="G62712" s="88"/>
      <c r="H62712" s="88"/>
      <c r="I62712" s="88"/>
      <c r="J62712" s="88"/>
      <c r="K62712" s="88"/>
    </row>
    <row r="62713" spans="2:11" hidden="1" x14ac:dyDescent="0.2">
      <c r="B62713" s="88"/>
      <c r="C62713" s="88"/>
      <c r="D62713" s="88"/>
      <c r="E62713" s="88"/>
      <c r="F62713" s="88"/>
      <c r="G62713" s="88"/>
      <c r="H62713" s="88"/>
      <c r="I62713" s="88"/>
      <c r="J62713" s="88"/>
      <c r="K62713" s="88"/>
    </row>
    <row r="62714" spans="2:11" hidden="1" x14ac:dyDescent="0.2">
      <c r="B62714" s="88"/>
      <c r="C62714" s="88"/>
      <c r="D62714" s="88"/>
      <c r="E62714" s="88"/>
      <c r="F62714" s="88"/>
      <c r="G62714" s="88"/>
      <c r="H62714" s="88"/>
      <c r="I62714" s="88"/>
      <c r="J62714" s="88"/>
      <c r="K62714" s="88"/>
    </row>
    <row r="62715" spans="2:11" hidden="1" x14ac:dyDescent="0.2">
      <c r="B62715" s="88"/>
      <c r="C62715" s="88"/>
      <c r="D62715" s="88"/>
      <c r="E62715" s="88"/>
      <c r="F62715" s="88"/>
      <c r="G62715" s="88"/>
      <c r="H62715" s="88"/>
      <c r="I62715" s="88"/>
      <c r="J62715" s="88"/>
      <c r="K62715" s="88"/>
    </row>
    <row r="62716" spans="2:11" hidden="1" x14ac:dyDescent="0.2">
      <c r="B62716" s="88"/>
      <c r="C62716" s="88"/>
      <c r="D62716" s="88"/>
      <c r="E62716" s="88"/>
      <c r="F62716" s="88"/>
      <c r="G62716" s="88"/>
      <c r="H62716" s="88"/>
      <c r="I62716" s="88"/>
      <c r="J62716" s="88"/>
      <c r="K62716" s="88"/>
    </row>
    <row r="62717" spans="2:11" hidden="1" x14ac:dyDescent="0.2">
      <c r="B62717" s="88"/>
      <c r="C62717" s="88"/>
      <c r="D62717" s="88"/>
      <c r="E62717" s="88"/>
      <c r="F62717" s="88"/>
      <c r="G62717" s="88"/>
      <c r="H62717" s="88"/>
      <c r="I62717" s="88"/>
      <c r="J62717" s="88"/>
      <c r="K62717" s="88"/>
    </row>
    <row r="62718" spans="2:11" hidden="1" x14ac:dyDescent="0.2">
      <c r="B62718" s="88"/>
      <c r="C62718" s="88"/>
      <c r="D62718" s="88"/>
      <c r="E62718" s="88"/>
      <c r="F62718" s="88"/>
      <c r="G62718" s="88"/>
      <c r="H62718" s="88"/>
      <c r="I62718" s="88"/>
      <c r="J62718" s="88"/>
      <c r="K62718" s="88"/>
    </row>
    <row r="62719" spans="2:11" hidden="1" x14ac:dyDescent="0.2">
      <c r="B62719" s="88"/>
      <c r="C62719" s="88"/>
      <c r="D62719" s="88"/>
      <c r="E62719" s="88"/>
      <c r="F62719" s="88"/>
      <c r="G62719" s="88"/>
      <c r="H62719" s="88"/>
      <c r="I62719" s="88"/>
      <c r="J62719" s="88"/>
      <c r="K62719" s="88"/>
    </row>
    <row r="62720" spans="2:11" hidden="1" x14ac:dyDescent="0.2">
      <c r="B62720" s="88"/>
      <c r="C62720" s="88"/>
      <c r="D62720" s="88"/>
      <c r="E62720" s="88"/>
      <c r="F62720" s="88"/>
      <c r="G62720" s="88"/>
      <c r="H62720" s="88"/>
      <c r="I62720" s="88"/>
      <c r="J62720" s="88"/>
      <c r="K62720" s="88"/>
    </row>
    <row r="62721" spans="2:11" hidden="1" x14ac:dyDescent="0.2">
      <c r="B62721" s="88"/>
      <c r="C62721" s="88"/>
      <c r="D62721" s="88"/>
      <c r="E62721" s="88"/>
      <c r="F62721" s="88"/>
      <c r="G62721" s="88"/>
      <c r="H62721" s="88"/>
      <c r="I62721" s="88"/>
      <c r="J62721" s="88"/>
      <c r="K62721" s="88"/>
    </row>
    <row r="62722" spans="2:11" hidden="1" x14ac:dyDescent="0.2">
      <c r="B62722" s="88"/>
      <c r="C62722" s="88"/>
      <c r="D62722" s="88"/>
      <c r="E62722" s="88"/>
      <c r="F62722" s="88"/>
      <c r="G62722" s="88"/>
      <c r="H62722" s="88"/>
      <c r="I62722" s="88"/>
      <c r="J62722" s="88"/>
      <c r="K62722" s="88"/>
    </row>
    <row r="62723" spans="2:11" hidden="1" x14ac:dyDescent="0.2">
      <c r="B62723" s="88"/>
      <c r="C62723" s="88"/>
      <c r="D62723" s="88"/>
      <c r="E62723" s="88"/>
      <c r="F62723" s="88"/>
      <c r="G62723" s="88"/>
      <c r="H62723" s="88"/>
      <c r="I62723" s="88"/>
      <c r="J62723" s="88"/>
      <c r="K62723" s="88"/>
    </row>
    <row r="62724" spans="2:11" hidden="1" x14ac:dyDescent="0.2">
      <c r="B62724" s="88"/>
      <c r="C62724" s="88"/>
      <c r="D62724" s="88"/>
      <c r="E62724" s="88"/>
      <c r="F62724" s="88"/>
      <c r="G62724" s="88"/>
      <c r="H62724" s="88"/>
      <c r="I62724" s="88"/>
      <c r="J62724" s="88"/>
      <c r="K62724" s="88"/>
    </row>
    <row r="62725" spans="2:11" hidden="1" x14ac:dyDescent="0.2">
      <c r="B62725" s="88"/>
      <c r="C62725" s="88"/>
      <c r="D62725" s="88"/>
      <c r="E62725" s="88"/>
      <c r="F62725" s="88"/>
      <c r="G62725" s="88"/>
      <c r="H62725" s="88"/>
      <c r="I62725" s="88"/>
      <c r="J62725" s="88"/>
      <c r="K62725" s="88"/>
    </row>
    <row r="62726" spans="2:11" hidden="1" x14ac:dyDescent="0.2">
      <c r="B62726" s="88"/>
      <c r="C62726" s="88"/>
      <c r="D62726" s="88"/>
      <c r="E62726" s="88"/>
      <c r="F62726" s="88"/>
      <c r="G62726" s="88"/>
      <c r="H62726" s="88"/>
      <c r="I62726" s="88"/>
      <c r="J62726" s="88"/>
      <c r="K62726" s="88"/>
    </row>
    <row r="62727" spans="2:11" hidden="1" x14ac:dyDescent="0.2">
      <c r="B62727" s="88"/>
      <c r="C62727" s="88"/>
      <c r="D62727" s="88"/>
      <c r="E62727" s="88"/>
      <c r="F62727" s="88"/>
      <c r="G62727" s="88"/>
      <c r="H62727" s="88"/>
      <c r="I62727" s="88"/>
      <c r="J62727" s="88"/>
      <c r="K62727" s="88"/>
    </row>
    <row r="62728" spans="2:11" hidden="1" x14ac:dyDescent="0.2">
      <c r="B62728" s="88"/>
      <c r="C62728" s="88"/>
      <c r="D62728" s="88"/>
      <c r="E62728" s="88"/>
      <c r="F62728" s="88"/>
      <c r="G62728" s="88"/>
      <c r="H62728" s="88"/>
      <c r="I62728" s="88"/>
      <c r="J62728" s="88"/>
      <c r="K62728" s="88"/>
    </row>
    <row r="62729" spans="2:11" hidden="1" x14ac:dyDescent="0.2">
      <c r="B62729" s="88"/>
      <c r="C62729" s="88"/>
      <c r="D62729" s="88"/>
      <c r="E62729" s="88"/>
      <c r="F62729" s="88"/>
      <c r="G62729" s="88"/>
      <c r="H62729" s="88"/>
      <c r="I62729" s="88"/>
      <c r="J62729" s="88"/>
      <c r="K62729" s="88"/>
    </row>
    <row r="62730" spans="2:11" hidden="1" x14ac:dyDescent="0.2">
      <c r="B62730" s="88"/>
      <c r="C62730" s="88"/>
      <c r="D62730" s="88"/>
      <c r="E62730" s="88"/>
      <c r="F62730" s="88"/>
      <c r="G62730" s="88"/>
      <c r="H62730" s="88"/>
      <c r="I62730" s="88"/>
      <c r="J62730" s="88"/>
      <c r="K62730" s="88"/>
    </row>
    <row r="62731" spans="2:11" hidden="1" x14ac:dyDescent="0.2">
      <c r="B62731" s="88"/>
      <c r="C62731" s="88"/>
      <c r="D62731" s="88"/>
      <c r="E62731" s="88"/>
      <c r="F62731" s="88"/>
      <c r="G62731" s="88"/>
      <c r="H62731" s="88"/>
      <c r="I62731" s="88"/>
      <c r="J62731" s="88"/>
      <c r="K62731" s="88"/>
    </row>
    <row r="62732" spans="2:11" hidden="1" x14ac:dyDescent="0.2">
      <c r="B62732" s="88"/>
      <c r="C62732" s="88"/>
      <c r="D62732" s="88"/>
      <c r="E62732" s="88"/>
      <c r="F62732" s="88"/>
      <c r="G62732" s="88"/>
      <c r="H62732" s="88"/>
      <c r="I62732" s="88"/>
      <c r="J62732" s="88"/>
      <c r="K62732" s="88"/>
    </row>
    <row r="62733" spans="2:11" hidden="1" x14ac:dyDescent="0.2">
      <c r="B62733" s="88"/>
      <c r="C62733" s="88"/>
      <c r="D62733" s="88"/>
      <c r="E62733" s="88"/>
      <c r="F62733" s="88"/>
      <c r="G62733" s="88"/>
      <c r="H62733" s="88"/>
      <c r="I62733" s="88"/>
      <c r="J62733" s="88"/>
      <c r="K62733" s="88"/>
    </row>
    <row r="62734" spans="2:11" hidden="1" x14ac:dyDescent="0.2">
      <c r="B62734" s="88"/>
      <c r="C62734" s="88"/>
      <c r="D62734" s="88"/>
      <c r="E62734" s="88"/>
      <c r="F62734" s="88"/>
      <c r="G62734" s="88"/>
      <c r="H62734" s="88"/>
      <c r="I62734" s="88"/>
      <c r="J62734" s="88"/>
      <c r="K62734" s="88"/>
    </row>
    <row r="62735" spans="2:11" hidden="1" x14ac:dyDescent="0.2">
      <c r="B62735" s="88"/>
      <c r="C62735" s="88"/>
      <c r="D62735" s="88"/>
      <c r="E62735" s="88"/>
      <c r="F62735" s="88"/>
      <c r="G62735" s="88"/>
      <c r="H62735" s="88"/>
      <c r="I62735" s="88"/>
      <c r="J62735" s="88"/>
      <c r="K62735" s="88"/>
    </row>
    <row r="62736" spans="2:11" hidden="1" x14ac:dyDescent="0.2">
      <c r="B62736" s="88"/>
      <c r="C62736" s="88"/>
      <c r="D62736" s="88"/>
      <c r="E62736" s="88"/>
      <c r="F62736" s="88"/>
      <c r="G62736" s="88"/>
      <c r="H62736" s="88"/>
      <c r="I62736" s="88"/>
      <c r="J62736" s="88"/>
      <c r="K62736" s="88"/>
    </row>
    <row r="62737" spans="2:11" hidden="1" x14ac:dyDescent="0.2">
      <c r="B62737" s="88"/>
      <c r="C62737" s="88"/>
      <c r="D62737" s="88"/>
      <c r="E62737" s="88"/>
      <c r="F62737" s="88"/>
      <c r="G62737" s="88"/>
      <c r="H62737" s="88"/>
      <c r="I62737" s="88"/>
      <c r="J62737" s="88"/>
      <c r="K62737" s="88"/>
    </row>
    <row r="62738" spans="2:11" hidden="1" x14ac:dyDescent="0.2">
      <c r="B62738" s="88"/>
      <c r="C62738" s="88"/>
      <c r="D62738" s="88"/>
      <c r="E62738" s="88"/>
      <c r="F62738" s="88"/>
      <c r="G62738" s="88"/>
      <c r="H62738" s="88"/>
      <c r="I62738" s="88"/>
      <c r="J62738" s="88"/>
      <c r="K62738" s="88"/>
    </row>
    <row r="62739" spans="2:11" hidden="1" x14ac:dyDescent="0.2">
      <c r="B62739" s="88"/>
      <c r="C62739" s="88"/>
      <c r="D62739" s="88"/>
      <c r="E62739" s="88"/>
      <c r="F62739" s="88"/>
      <c r="G62739" s="88"/>
      <c r="H62739" s="88"/>
      <c r="I62739" s="88"/>
      <c r="J62739" s="88"/>
      <c r="K62739" s="88"/>
    </row>
    <row r="62740" spans="2:11" hidden="1" x14ac:dyDescent="0.2">
      <c r="B62740" s="88"/>
      <c r="C62740" s="88"/>
      <c r="D62740" s="88"/>
      <c r="E62740" s="88"/>
      <c r="F62740" s="88"/>
      <c r="G62740" s="88"/>
      <c r="H62740" s="88"/>
      <c r="I62740" s="88"/>
      <c r="J62740" s="88"/>
      <c r="K62740" s="88"/>
    </row>
    <row r="62741" spans="2:11" hidden="1" x14ac:dyDescent="0.2">
      <c r="B62741" s="88"/>
      <c r="C62741" s="88"/>
      <c r="D62741" s="88"/>
      <c r="E62741" s="88"/>
      <c r="F62741" s="88"/>
      <c r="G62741" s="88"/>
      <c r="H62741" s="88"/>
      <c r="I62741" s="88"/>
      <c r="J62741" s="88"/>
      <c r="K62741" s="88"/>
    </row>
    <row r="62742" spans="2:11" hidden="1" x14ac:dyDescent="0.2">
      <c r="B62742" s="88"/>
      <c r="C62742" s="88"/>
      <c r="D62742" s="88"/>
      <c r="E62742" s="88"/>
      <c r="F62742" s="88"/>
      <c r="G62742" s="88"/>
      <c r="H62742" s="88"/>
      <c r="I62742" s="88"/>
      <c r="J62742" s="88"/>
      <c r="K62742" s="88"/>
    </row>
    <row r="62743" spans="2:11" hidden="1" x14ac:dyDescent="0.2">
      <c r="B62743" s="88"/>
      <c r="C62743" s="88"/>
      <c r="D62743" s="88"/>
      <c r="E62743" s="88"/>
      <c r="F62743" s="88"/>
      <c r="G62743" s="88"/>
      <c r="H62743" s="88"/>
      <c r="I62743" s="88"/>
      <c r="J62743" s="88"/>
      <c r="K62743" s="88"/>
    </row>
    <row r="62744" spans="2:11" hidden="1" x14ac:dyDescent="0.2">
      <c r="B62744" s="88"/>
      <c r="C62744" s="88"/>
      <c r="D62744" s="88"/>
      <c r="E62744" s="88"/>
      <c r="F62744" s="88"/>
      <c r="G62744" s="88"/>
      <c r="H62744" s="88"/>
      <c r="I62744" s="88"/>
      <c r="J62744" s="88"/>
      <c r="K62744" s="88"/>
    </row>
    <row r="62745" spans="2:11" hidden="1" x14ac:dyDescent="0.2">
      <c r="B62745" s="88"/>
      <c r="C62745" s="88"/>
      <c r="D62745" s="88"/>
      <c r="E62745" s="88"/>
      <c r="F62745" s="88"/>
      <c r="G62745" s="88"/>
      <c r="H62745" s="88"/>
      <c r="I62745" s="88"/>
      <c r="J62745" s="88"/>
      <c r="K62745" s="88"/>
    </row>
    <row r="62746" spans="2:11" hidden="1" x14ac:dyDescent="0.2">
      <c r="B62746" s="88"/>
      <c r="C62746" s="88"/>
      <c r="D62746" s="88"/>
      <c r="E62746" s="88"/>
      <c r="F62746" s="88"/>
      <c r="G62746" s="88"/>
      <c r="H62746" s="88"/>
      <c r="I62746" s="88"/>
      <c r="J62746" s="88"/>
      <c r="K62746" s="88"/>
    </row>
    <row r="62747" spans="2:11" hidden="1" x14ac:dyDescent="0.2">
      <c r="B62747" s="88"/>
      <c r="C62747" s="88"/>
      <c r="D62747" s="88"/>
      <c r="E62747" s="88"/>
      <c r="F62747" s="88"/>
      <c r="G62747" s="88"/>
      <c r="H62747" s="88"/>
      <c r="I62747" s="88"/>
      <c r="J62747" s="88"/>
      <c r="K62747" s="88"/>
    </row>
    <row r="62748" spans="2:11" hidden="1" x14ac:dyDescent="0.2">
      <c r="B62748" s="88"/>
      <c r="C62748" s="88"/>
      <c r="D62748" s="88"/>
      <c r="E62748" s="88"/>
      <c r="F62748" s="88"/>
      <c r="G62748" s="88"/>
      <c r="H62748" s="88"/>
      <c r="I62748" s="88"/>
      <c r="J62748" s="88"/>
      <c r="K62748" s="88"/>
    </row>
    <row r="62749" spans="2:11" hidden="1" x14ac:dyDescent="0.2">
      <c r="B62749" s="88"/>
      <c r="C62749" s="88"/>
      <c r="D62749" s="88"/>
      <c r="E62749" s="88"/>
      <c r="F62749" s="88"/>
      <c r="G62749" s="88"/>
      <c r="H62749" s="88"/>
      <c r="I62749" s="88"/>
      <c r="J62749" s="88"/>
      <c r="K62749" s="88"/>
    </row>
    <row r="62750" spans="2:11" hidden="1" x14ac:dyDescent="0.2">
      <c r="B62750" s="88"/>
      <c r="C62750" s="88"/>
      <c r="D62750" s="88"/>
      <c r="E62750" s="88"/>
      <c r="F62750" s="88"/>
      <c r="G62750" s="88"/>
      <c r="H62750" s="88"/>
      <c r="I62750" s="88"/>
      <c r="J62750" s="88"/>
      <c r="K62750" s="88"/>
    </row>
    <row r="62751" spans="2:11" hidden="1" x14ac:dyDescent="0.2">
      <c r="B62751" s="88"/>
      <c r="C62751" s="88"/>
      <c r="D62751" s="88"/>
      <c r="E62751" s="88"/>
      <c r="F62751" s="88"/>
      <c r="G62751" s="88"/>
      <c r="H62751" s="88"/>
      <c r="I62751" s="88"/>
      <c r="J62751" s="88"/>
      <c r="K62751" s="88"/>
    </row>
    <row r="62752" spans="2:11" hidden="1" x14ac:dyDescent="0.2">
      <c r="B62752" s="88"/>
      <c r="C62752" s="88"/>
      <c r="D62752" s="88"/>
      <c r="E62752" s="88"/>
      <c r="F62752" s="88"/>
      <c r="G62752" s="88"/>
      <c r="H62752" s="88"/>
      <c r="I62752" s="88"/>
      <c r="J62752" s="88"/>
      <c r="K62752" s="88"/>
    </row>
    <row r="62753" spans="2:11" hidden="1" x14ac:dyDescent="0.2">
      <c r="B62753" s="88"/>
      <c r="C62753" s="88"/>
      <c r="D62753" s="88"/>
      <c r="E62753" s="88"/>
      <c r="F62753" s="88"/>
      <c r="G62753" s="88"/>
      <c r="H62753" s="88"/>
      <c r="I62753" s="88"/>
      <c r="J62753" s="88"/>
      <c r="K62753" s="88"/>
    </row>
    <row r="62754" spans="2:11" hidden="1" x14ac:dyDescent="0.2">
      <c r="B62754" s="88"/>
      <c r="C62754" s="88"/>
      <c r="D62754" s="88"/>
      <c r="E62754" s="88"/>
      <c r="F62754" s="88"/>
      <c r="G62754" s="88"/>
      <c r="H62754" s="88"/>
      <c r="I62754" s="88"/>
      <c r="J62754" s="88"/>
      <c r="K62754" s="88"/>
    </row>
    <row r="62755" spans="2:11" hidden="1" x14ac:dyDescent="0.2">
      <c r="B62755" s="88"/>
      <c r="C62755" s="88"/>
      <c r="D62755" s="88"/>
      <c r="E62755" s="88"/>
      <c r="F62755" s="88"/>
      <c r="G62755" s="88"/>
      <c r="H62755" s="88"/>
      <c r="I62755" s="88"/>
      <c r="J62755" s="88"/>
      <c r="K62755" s="88"/>
    </row>
    <row r="62756" spans="2:11" hidden="1" x14ac:dyDescent="0.2">
      <c r="B62756" s="88"/>
      <c r="C62756" s="88"/>
      <c r="D62756" s="88"/>
      <c r="E62756" s="88"/>
      <c r="F62756" s="88"/>
      <c r="G62756" s="88"/>
      <c r="H62756" s="88"/>
      <c r="I62756" s="88"/>
      <c r="J62756" s="88"/>
      <c r="K62756" s="88"/>
    </row>
    <row r="62757" spans="2:11" hidden="1" x14ac:dyDescent="0.2">
      <c r="B62757" s="88"/>
      <c r="C62757" s="88"/>
      <c r="D62757" s="88"/>
      <c r="E62757" s="88"/>
      <c r="F62757" s="88"/>
      <c r="G62757" s="88"/>
      <c r="H62757" s="88"/>
      <c r="I62757" s="88"/>
      <c r="J62757" s="88"/>
      <c r="K62757" s="88"/>
    </row>
    <row r="62758" spans="2:11" hidden="1" x14ac:dyDescent="0.2">
      <c r="B62758" s="88"/>
      <c r="C62758" s="88"/>
      <c r="D62758" s="88"/>
      <c r="E62758" s="88"/>
      <c r="F62758" s="88"/>
      <c r="G62758" s="88"/>
      <c r="H62758" s="88"/>
      <c r="I62758" s="88"/>
      <c r="J62758" s="88"/>
      <c r="K62758" s="88"/>
    </row>
    <row r="62759" spans="2:11" hidden="1" x14ac:dyDescent="0.2">
      <c r="B62759" s="88"/>
      <c r="C62759" s="88"/>
      <c r="D62759" s="88"/>
      <c r="E62759" s="88"/>
      <c r="F62759" s="88"/>
      <c r="G62759" s="88"/>
      <c r="H62759" s="88"/>
      <c r="I62759" s="88"/>
      <c r="J62759" s="88"/>
      <c r="K62759" s="88"/>
    </row>
    <row r="62760" spans="2:11" hidden="1" x14ac:dyDescent="0.2">
      <c r="B62760" s="88"/>
      <c r="C62760" s="88"/>
      <c r="D62760" s="88"/>
      <c r="E62760" s="88"/>
      <c r="F62760" s="88"/>
      <c r="G62760" s="88"/>
      <c r="H62760" s="88"/>
      <c r="I62760" s="88"/>
      <c r="J62760" s="88"/>
      <c r="K62760" s="88"/>
    </row>
    <row r="62761" spans="2:11" hidden="1" x14ac:dyDescent="0.2">
      <c r="B62761" s="88"/>
      <c r="C62761" s="88"/>
      <c r="D62761" s="88"/>
      <c r="E62761" s="88"/>
      <c r="F62761" s="88"/>
      <c r="G62761" s="88"/>
      <c r="H62761" s="88"/>
      <c r="I62761" s="88"/>
      <c r="J62761" s="88"/>
      <c r="K62761" s="88"/>
    </row>
    <row r="62762" spans="2:11" hidden="1" x14ac:dyDescent="0.2">
      <c r="B62762" s="88"/>
      <c r="C62762" s="88"/>
      <c r="D62762" s="88"/>
      <c r="E62762" s="88"/>
      <c r="F62762" s="88"/>
      <c r="G62762" s="88"/>
      <c r="H62762" s="88"/>
      <c r="I62762" s="88"/>
      <c r="J62762" s="88"/>
      <c r="K62762" s="88"/>
    </row>
    <row r="62763" spans="2:11" hidden="1" x14ac:dyDescent="0.2">
      <c r="B62763" s="88"/>
      <c r="C62763" s="88"/>
      <c r="D62763" s="88"/>
      <c r="E62763" s="88"/>
      <c r="F62763" s="88"/>
      <c r="G62763" s="88"/>
      <c r="H62763" s="88"/>
      <c r="I62763" s="88"/>
      <c r="J62763" s="88"/>
      <c r="K62763" s="88"/>
    </row>
    <row r="62764" spans="2:11" hidden="1" x14ac:dyDescent="0.2">
      <c r="B62764" s="88"/>
      <c r="C62764" s="88"/>
      <c r="D62764" s="88"/>
      <c r="E62764" s="88"/>
      <c r="F62764" s="88"/>
      <c r="G62764" s="88"/>
      <c r="H62764" s="88"/>
      <c r="I62764" s="88"/>
      <c r="J62764" s="88"/>
      <c r="K62764" s="88"/>
    </row>
    <row r="62765" spans="2:11" hidden="1" x14ac:dyDescent="0.2">
      <c r="B62765" s="88"/>
      <c r="C62765" s="88"/>
      <c r="D62765" s="88"/>
      <c r="E62765" s="88"/>
      <c r="F62765" s="88"/>
      <c r="G62765" s="88"/>
      <c r="H62765" s="88"/>
      <c r="I62765" s="88"/>
      <c r="J62765" s="88"/>
      <c r="K62765" s="88"/>
    </row>
    <row r="62766" spans="2:11" hidden="1" x14ac:dyDescent="0.2">
      <c r="B62766" s="88"/>
      <c r="C62766" s="88"/>
      <c r="D62766" s="88"/>
      <c r="E62766" s="88"/>
      <c r="F62766" s="88"/>
      <c r="G62766" s="88"/>
      <c r="H62766" s="88"/>
      <c r="I62766" s="88"/>
      <c r="J62766" s="88"/>
      <c r="K62766" s="88"/>
    </row>
    <row r="62767" spans="2:11" hidden="1" x14ac:dyDescent="0.2">
      <c r="B62767" s="88"/>
      <c r="C62767" s="88"/>
      <c r="D62767" s="88"/>
      <c r="E62767" s="88"/>
      <c r="F62767" s="88"/>
      <c r="G62767" s="88"/>
      <c r="H62767" s="88"/>
      <c r="I62767" s="88"/>
      <c r="J62767" s="88"/>
      <c r="K62767" s="88"/>
    </row>
    <row r="62768" spans="2:11" hidden="1" x14ac:dyDescent="0.2">
      <c r="B62768" s="88"/>
      <c r="C62768" s="88"/>
      <c r="D62768" s="88"/>
      <c r="E62768" s="88"/>
      <c r="F62768" s="88"/>
      <c r="G62768" s="88"/>
      <c r="H62768" s="88"/>
      <c r="I62768" s="88"/>
      <c r="J62768" s="88"/>
      <c r="K62768" s="88"/>
    </row>
    <row r="62769" spans="2:11" hidden="1" x14ac:dyDescent="0.2">
      <c r="B62769" s="88"/>
      <c r="C62769" s="88"/>
      <c r="D62769" s="88"/>
      <c r="E62769" s="88"/>
      <c r="F62769" s="88"/>
      <c r="G62769" s="88"/>
      <c r="H62769" s="88"/>
      <c r="I62769" s="88"/>
      <c r="J62769" s="88"/>
      <c r="K62769" s="88"/>
    </row>
    <row r="62770" spans="2:11" hidden="1" x14ac:dyDescent="0.2">
      <c r="B62770" s="88"/>
      <c r="C62770" s="88"/>
      <c r="D62770" s="88"/>
      <c r="E62770" s="88"/>
      <c r="F62770" s="88"/>
      <c r="G62770" s="88"/>
      <c r="H62770" s="88"/>
      <c r="I62770" s="88"/>
      <c r="J62770" s="88"/>
      <c r="K62770" s="88"/>
    </row>
    <row r="62771" spans="2:11" hidden="1" x14ac:dyDescent="0.2">
      <c r="B62771" s="88"/>
      <c r="C62771" s="88"/>
      <c r="D62771" s="88"/>
      <c r="E62771" s="88"/>
      <c r="F62771" s="88"/>
      <c r="G62771" s="88"/>
      <c r="H62771" s="88"/>
      <c r="I62771" s="88"/>
      <c r="J62771" s="88"/>
      <c r="K62771" s="88"/>
    </row>
    <row r="62772" spans="2:11" hidden="1" x14ac:dyDescent="0.2">
      <c r="B62772" s="88"/>
      <c r="C62772" s="88"/>
      <c r="D62772" s="88"/>
      <c r="E62772" s="88"/>
      <c r="F62772" s="88"/>
      <c r="G62772" s="88"/>
      <c r="H62772" s="88"/>
      <c r="I62772" s="88"/>
      <c r="J62772" s="88"/>
      <c r="K62772" s="88"/>
    </row>
    <row r="62773" spans="2:11" hidden="1" x14ac:dyDescent="0.2">
      <c r="B62773" s="88"/>
      <c r="C62773" s="88"/>
      <c r="D62773" s="88"/>
      <c r="E62773" s="88"/>
      <c r="F62773" s="88"/>
      <c r="G62773" s="88"/>
      <c r="H62773" s="88"/>
      <c r="I62773" s="88"/>
      <c r="J62773" s="88"/>
      <c r="K62773" s="88"/>
    </row>
    <row r="62774" spans="2:11" hidden="1" x14ac:dyDescent="0.2">
      <c r="B62774" s="88"/>
      <c r="C62774" s="88"/>
      <c r="D62774" s="88"/>
      <c r="E62774" s="88"/>
      <c r="F62774" s="88"/>
      <c r="G62774" s="88"/>
      <c r="H62774" s="88"/>
      <c r="I62774" s="88"/>
      <c r="J62774" s="88"/>
      <c r="K62774" s="88"/>
    </row>
    <row r="62775" spans="2:11" hidden="1" x14ac:dyDescent="0.2">
      <c r="B62775" s="88"/>
      <c r="C62775" s="88"/>
      <c r="D62775" s="88"/>
      <c r="E62775" s="88"/>
      <c r="F62775" s="88"/>
      <c r="G62775" s="88"/>
      <c r="H62775" s="88"/>
      <c r="I62775" s="88"/>
      <c r="J62775" s="88"/>
      <c r="K62775" s="88"/>
    </row>
    <row r="62776" spans="2:11" hidden="1" x14ac:dyDescent="0.2">
      <c r="B62776" s="88"/>
      <c r="C62776" s="88"/>
      <c r="D62776" s="88"/>
      <c r="E62776" s="88"/>
      <c r="F62776" s="88"/>
      <c r="G62776" s="88"/>
      <c r="H62776" s="88"/>
      <c r="I62776" s="88"/>
      <c r="J62776" s="88"/>
      <c r="K62776" s="88"/>
    </row>
    <row r="62777" spans="2:11" hidden="1" x14ac:dyDescent="0.2">
      <c r="B62777" s="88"/>
      <c r="C62777" s="88"/>
      <c r="D62777" s="88"/>
      <c r="E62777" s="88"/>
      <c r="F62777" s="88"/>
      <c r="G62777" s="88"/>
      <c r="H62777" s="88"/>
      <c r="I62777" s="88"/>
      <c r="J62777" s="88"/>
      <c r="K62777" s="88"/>
    </row>
    <row r="62778" spans="2:11" hidden="1" x14ac:dyDescent="0.2">
      <c r="B62778" s="88"/>
      <c r="C62778" s="88"/>
      <c r="D62778" s="88"/>
      <c r="E62778" s="88"/>
      <c r="F62778" s="88"/>
      <c r="G62778" s="88"/>
      <c r="H62778" s="88"/>
      <c r="I62778" s="88"/>
      <c r="J62778" s="88"/>
      <c r="K62778" s="88"/>
    </row>
    <row r="62779" spans="2:11" hidden="1" x14ac:dyDescent="0.2">
      <c r="B62779" s="88"/>
      <c r="C62779" s="88"/>
      <c r="D62779" s="88"/>
      <c r="E62779" s="88"/>
      <c r="F62779" s="88"/>
      <c r="G62779" s="88"/>
      <c r="H62779" s="88"/>
      <c r="I62779" s="88"/>
      <c r="J62779" s="88"/>
      <c r="K62779" s="88"/>
    </row>
    <row r="62780" spans="2:11" hidden="1" x14ac:dyDescent="0.2">
      <c r="B62780" s="88"/>
      <c r="C62780" s="88"/>
      <c r="D62780" s="88"/>
      <c r="E62780" s="88"/>
      <c r="F62780" s="88"/>
      <c r="G62780" s="88"/>
      <c r="H62780" s="88"/>
      <c r="I62780" s="88"/>
      <c r="J62780" s="88"/>
      <c r="K62780" s="88"/>
    </row>
    <row r="62781" spans="2:11" hidden="1" x14ac:dyDescent="0.2">
      <c r="B62781" s="88"/>
      <c r="C62781" s="88"/>
      <c r="D62781" s="88"/>
      <c r="E62781" s="88"/>
      <c r="F62781" s="88"/>
      <c r="G62781" s="88"/>
      <c r="H62781" s="88"/>
      <c r="I62781" s="88"/>
      <c r="J62781" s="88"/>
      <c r="K62781" s="88"/>
    </row>
    <row r="62782" spans="2:11" hidden="1" x14ac:dyDescent="0.2">
      <c r="B62782" s="88"/>
      <c r="C62782" s="88"/>
      <c r="D62782" s="88"/>
      <c r="E62782" s="88"/>
      <c r="F62782" s="88"/>
      <c r="G62782" s="88"/>
      <c r="H62782" s="88"/>
      <c r="I62782" s="88"/>
      <c r="J62782" s="88"/>
      <c r="K62782" s="88"/>
    </row>
    <row r="62783" spans="2:11" hidden="1" x14ac:dyDescent="0.2">
      <c r="B62783" s="88"/>
      <c r="C62783" s="88"/>
      <c r="D62783" s="88"/>
      <c r="E62783" s="88"/>
      <c r="F62783" s="88"/>
      <c r="G62783" s="88"/>
      <c r="H62783" s="88"/>
      <c r="I62783" s="88"/>
      <c r="J62783" s="88"/>
      <c r="K62783" s="88"/>
    </row>
    <row r="62784" spans="2:11" hidden="1" x14ac:dyDescent="0.2">
      <c r="B62784" s="88"/>
      <c r="C62784" s="88"/>
      <c r="D62784" s="88"/>
      <c r="E62784" s="88"/>
      <c r="F62784" s="88"/>
      <c r="G62784" s="88"/>
      <c r="H62784" s="88"/>
      <c r="I62784" s="88"/>
      <c r="J62784" s="88"/>
      <c r="K62784" s="88"/>
    </row>
    <row r="62785" spans="2:11" hidden="1" x14ac:dyDescent="0.2">
      <c r="B62785" s="88"/>
      <c r="C62785" s="88"/>
      <c r="D62785" s="88"/>
      <c r="E62785" s="88"/>
      <c r="F62785" s="88"/>
      <c r="G62785" s="88"/>
      <c r="H62785" s="88"/>
      <c r="I62785" s="88"/>
      <c r="J62785" s="88"/>
      <c r="K62785" s="88"/>
    </row>
    <row r="62786" spans="2:11" hidden="1" x14ac:dyDescent="0.2">
      <c r="B62786" s="88"/>
      <c r="C62786" s="88"/>
      <c r="D62786" s="88"/>
      <c r="E62786" s="88"/>
      <c r="F62786" s="88"/>
      <c r="G62786" s="88"/>
      <c r="H62786" s="88"/>
      <c r="I62786" s="88"/>
      <c r="J62786" s="88"/>
      <c r="K62786" s="88"/>
    </row>
    <row r="62787" spans="2:11" hidden="1" x14ac:dyDescent="0.2">
      <c r="B62787" s="88"/>
      <c r="C62787" s="88"/>
      <c r="D62787" s="88"/>
      <c r="E62787" s="88"/>
      <c r="F62787" s="88"/>
      <c r="G62787" s="88"/>
      <c r="H62787" s="88"/>
      <c r="I62787" s="88"/>
      <c r="J62787" s="88"/>
      <c r="K62787" s="88"/>
    </row>
    <row r="62788" spans="2:11" hidden="1" x14ac:dyDescent="0.2">
      <c r="B62788" s="88"/>
      <c r="C62788" s="88"/>
      <c r="D62788" s="88"/>
      <c r="E62788" s="88"/>
      <c r="F62788" s="88"/>
      <c r="G62788" s="88"/>
      <c r="H62788" s="88"/>
      <c r="I62788" s="88"/>
      <c r="J62788" s="88"/>
      <c r="K62788" s="88"/>
    </row>
    <row r="62789" spans="2:11" hidden="1" x14ac:dyDescent="0.2">
      <c r="B62789" s="88"/>
      <c r="C62789" s="88"/>
      <c r="D62789" s="88"/>
      <c r="E62789" s="88"/>
      <c r="F62789" s="88"/>
      <c r="G62789" s="88"/>
      <c r="H62789" s="88"/>
      <c r="I62789" s="88"/>
      <c r="J62789" s="88"/>
      <c r="K62789" s="88"/>
    </row>
    <row r="62790" spans="2:11" hidden="1" x14ac:dyDescent="0.2">
      <c r="B62790" s="88"/>
      <c r="C62790" s="88"/>
      <c r="D62790" s="88"/>
      <c r="E62790" s="88"/>
      <c r="F62790" s="88"/>
      <c r="G62790" s="88"/>
      <c r="H62790" s="88"/>
      <c r="I62790" s="88"/>
      <c r="J62790" s="88"/>
      <c r="K62790" s="88"/>
    </row>
    <row r="62791" spans="2:11" hidden="1" x14ac:dyDescent="0.2">
      <c r="B62791" s="88"/>
      <c r="C62791" s="88"/>
      <c r="D62791" s="88"/>
      <c r="E62791" s="88"/>
      <c r="F62791" s="88"/>
      <c r="G62791" s="88"/>
      <c r="H62791" s="88"/>
      <c r="I62791" s="88"/>
      <c r="J62791" s="88"/>
      <c r="K62791" s="88"/>
    </row>
    <row r="62792" spans="2:11" hidden="1" x14ac:dyDescent="0.2">
      <c r="B62792" s="88"/>
      <c r="C62792" s="88"/>
      <c r="D62792" s="88"/>
      <c r="E62792" s="88"/>
      <c r="F62792" s="88"/>
      <c r="G62792" s="88"/>
      <c r="H62792" s="88"/>
      <c r="I62792" s="88"/>
      <c r="J62792" s="88"/>
      <c r="K62792" s="88"/>
    </row>
    <row r="62793" spans="2:11" hidden="1" x14ac:dyDescent="0.2">
      <c r="B62793" s="88"/>
      <c r="C62793" s="88"/>
      <c r="D62793" s="88"/>
      <c r="E62793" s="88"/>
      <c r="F62793" s="88"/>
      <c r="G62793" s="88"/>
      <c r="H62793" s="88"/>
      <c r="I62793" s="88"/>
      <c r="J62793" s="88"/>
      <c r="K62793" s="88"/>
    </row>
    <row r="62794" spans="2:11" hidden="1" x14ac:dyDescent="0.2">
      <c r="B62794" s="88"/>
      <c r="C62794" s="88"/>
      <c r="D62794" s="88"/>
      <c r="E62794" s="88"/>
      <c r="F62794" s="88"/>
      <c r="G62794" s="88"/>
      <c r="H62794" s="88"/>
      <c r="I62794" s="88"/>
      <c r="J62794" s="88"/>
      <c r="K62794" s="88"/>
    </row>
    <row r="62795" spans="2:11" hidden="1" x14ac:dyDescent="0.2">
      <c r="B62795" s="88"/>
      <c r="C62795" s="88"/>
      <c r="D62795" s="88"/>
      <c r="E62795" s="88"/>
      <c r="F62795" s="88"/>
      <c r="G62795" s="88"/>
      <c r="H62795" s="88"/>
      <c r="I62795" s="88"/>
      <c r="J62795" s="88"/>
      <c r="K62795" s="88"/>
    </row>
    <row r="62796" spans="2:11" hidden="1" x14ac:dyDescent="0.2">
      <c r="B62796" s="88"/>
      <c r="C62796" s="88"/>
      <c r="D62796" s="88"/>
      <c r="E62796" s="88"/>
      <c r="F62796" s="88"/>
      <c r="G62796" s="88"/>
      <c r="H62796" s="88"/>
      <c r="I62796" s="88"/>
      <c r="J62796" s="88"/>
      <c r="K62796" s="88"/>
    </row>
    <row r="62797" spans="2:11" hidden="1" x14ac:dyDescent="0.2">
      <c r="B62797" s="88"/>
      <c r="C62797" s="88"/>
      <c r="D62797" s="88"/>
      <c r="E62797" s="88"/>
      <c r="F62797" s="88"/>
      <c r="G62797" s="88"/>
      <c r="H62797" s="88"/>
      <c r="I62797" s="88"/>
      <c r="J62797" s="88"/>
      <c r="K62797" s="88"/>
    </row>
    <row r="62798" spans="2:11" hidden="1" x14ac:dyDescent="0.2">
      <c r="B62798" s="88"/>
      <c r="C62798" s="88"/>
      <c r="D62798" s="88"/>
      <c r="E62798" s="88"/>
      <c r="F62798" s="88"/>
      <c r="G62798" s="88"/>
      <c r="H62798" s="88"/>
      <c r="I62798" s="88"/>
      <c r="J62798" s="88"/>
      <c r="K62798" s="88"/>
    </row>
    <row r="62799" spans="2:11" hidden="1" x14ac:dyDescent="0.2">
      <c r="B62799" s="88"/>
      <c r="C62799" s="88"/>
      <c r="D62799" s="88"/>
      <c r="E62799" s="88"/>
      <c r="F62799" s="88"/>
      <c r="G62799" s="88"/>
      <c r="H62799" s="88"/>
      <c r="I62799" s="88"/>
      <c r="J62799" s="88"/>
      <c r="K62799" s="88"/>
    </row>
    <row r="62800" spans="2:11" hidden="1" x14ac:dyDescent="0.2">
      <c r="B62800" s="88"/>
      <c r="C62800" s="88"/>
      <c r="D62800" s="88"/>
      <c r="E62800" s="88"/>
      <c r="F62800" s="88"/>
      <c r="G62800" s="88"/>
      <c r="H62800" s="88"/>
      <c r="I62800" s="88"/>
      <c r="J62800" s="88"/>
      <c r="K62800" s="88"/>
    </row>
    <row r="62801" spans="2:11" hidden="1" x14ac:dyDescent="0.2">
      <c r="B62801" s="88"/>
      <c r="C62801" s="88"/>
      <c r="D62801" s="88"/>
      <c r="E62801" s="88"/>
      <c r="F62801" s="88"/>
      <c r="G62801" s="88"/>
      <c r="H62801" s="88"/>
      <c r="I62801" s="88"/>
      <c r="J62801" s="88"/>
      <c r="K62801" s="88"/>
    </row>
    <row r="62802" spans="2:11" hidden="1" x14ac:dyDescent="0.2">
      <c r="B62802" s="88"/>
      <c r="C62802" s="88"/>
      <c r="D62802" s="88"/>
      <c r="E62802" s="88"/>
      <c r="F62802" s="88"/>
      <c r="G62802" s="88"/>
      <c r="H62802" s="88"/>
      <c r="I62802" s="88"/>
      <c r="J62802" s="88"/>
      <c r="K62802" s="88"/>
    </row>
    <row r="62803" spans="2:11" hidden="1" x14ac:dyDescent="0.2">
      <c r="B62803" s="88"/>
      <c r="C62803" s="88"/>
      <c r="D62803" s="88"/>
      <c r="E62803" s="88"/>
      <c r="F62803" s="88"/>
      <c r="G62803" s="88"/>
      <c r="H62803" s="88"/>
      <c r="I62803" s="88"/>
      <c r="J62803" s="88"/>
      <c r="K62803" s="88"/>
    </row>
    <row r="62804" spans="2:11" hidden="1" x14ac:dyDescent="0.2">
      <c r="B62804" s="88"/>
      <c r="C62804" s="88"/>
      <c r="D62804" s="88"/>
      <c r="E62804" s="88"/>
      <c r="F62804" s="88"/>
      <c r="G62804" s="88"/>
      <c r="H62804" s="88"/>
      <c r="I62804" s="88"/>
      <c r="J62804" s="88"/>
      <c r="K62804" s="88"/>
    </row>
    <row r="62805" spans="2:11" hidden="1" x14ac:dyDescent="0.2">
      <c r="B62805" s="88"/>
      <c r="C62805" s="88"/>
      <c r="D62805" s="88"/>
      <c r="E62805" s="88"/>
      <c r="F62805" s="88"/>
      <c r="G62805" s="88"/>
      <c r="H62805" s="88"/>
      <c r="I62805" s="88"/>
      <c r="J62805" s="88"/>
      <c r="K62805" s="88"/>
    </row>
    <row r="62806" spans="2:11" hidden="1" x14ac:dyDescent="0.2">
      <c r="B62806" s="88"/>
      <c r="C62806" s="88"/>
      <c r="D62806" s="88"/>
      <c r="E62806" s="88"/>
      <c r="F62806" s="88"/>
      <c r="G62806" s="88"/>
      <c r="H62806" s="88"/>
      <c r="I62806" s="88"/>
      <c r="J62806" s="88"/>
      <c r="K62806" s="88"/>
    </row>
    <row r="62807" spans="2:11" hidden="1" x14ac:dyDescent="0.2">
      <c r="B62807" s="88"/>
      <c r="C62807" s="88"/>
      <c r="D62807" s="88"/>
      <c r="E62807" s="88"/>
      <c r="F62807" s="88"/>
      <c r="G62807" s="88"/>
      <c r="H62807" s="88"/>
      <c r="I62807" s="88"/>
      <c r="J62807" s="88"/>
      <c r="K62807" s="88"/>
    </row>
    <row r="62808" spans="2:11" hidden="1" x14ac:dyDescent="0.2">
      <c r="B62808" s="88"/>
      <c r="C62808" s="88"/>
      <c r="D62808" s="88"/>
      <c r="E62808" s="88"/>
      <c r="F62808" s="88"/>
      <c r="G62808" s="88"/>
      <c r="H62808" s="88"/>
      <c r="I62808" s="88"/>
      <c r="J62808" s="88"/>
      <c r="K62808" s="88"/>
    </row>
    <row r="62809" spans="2:11" hidden="1" x14ac:dyDescent="0.2">
      <c r="B62809" s="88"/>
      <c r="C62809" s="88"/>
      <c r="D62809" s="88"/>
      <c r="E62809" s="88"/>
      <c r="F62809" s="88"/>
      <c r="G62809" s="88"/>
      <c r="H62809" s="88"/>
      <c r="I62809" s="88"/>
      <c r="J62809" s="88"/>
      <c r="K62809" s="88"/>
    </row>
    <row r="62810" spans="2:11" hidden="1" x14ac:dyDescent="0.2">
      <c r="B62810" s="88"/>
      <c r="C62810" s="88"/>
      <c r="D62810" s="88"/>
      <c r="E62810" s="88"/>
      <c r="F62810" s="88"/>
      <c r="G62810" s="88"/>
      <c r="H62810" s="88"/>
      <c r="I62810" s="88"/>
      <c r="J62810" s="88"/>
      <c r="K62810" s="88"/>
    </row>
    <row r="62811" spans="2:11" hidden="1" x14ac:dyDescent="0.2">
      <c r="B62811" s="88"/>
      <c r="C62811" s="88"/>
      <c r="D62811" s="88"/>
      <c r="E62811" s="88"/>
      <c r="F62811" s="88"/>
      <c r="G62811" s="88"/>
      <c r="H62811" s="88"/>
      <c r="I62811" s="88"/>
      <c r="J62811" s="88"/>
      <c r="K62811" s="88"/>
    </row>
    <row r="62812" spans="2:11" hidden="1" x14ac:dyDescent="0.2">
      <c r="B62812" s="88"/>
      <c r="C62812" s="88"/>
      <c r="D62812" s="88"/>
      <c r="E62812" s="88"/>
      <c r="F62812" s="88"/>
      <c r="G62812" s="88"/>
      <c r="H62812" s="88"/>
      <c r="I62812" s="88"/>
      <c r="J62812" s="88"/>
      <c r="K62812" s="88"/>
    </row>
    <row r="62813" spans="2:11" hidden="1" x14ac:dyDescent="0.2">
      <c r="B62813" s="88"/>
      <c r="C62813" s="88"/>
      <c r="D62813" s="88"/>
      <c r="E62813" s="88"/>
      <c r="F62813" s="88"/>
      <c r="G62813" s="88"/>
      <c r="H62813" s="88"/>
      <c r="I62813" s="88"/>
      <c r="J62813" s="88"/>
      <c r="K62813" s="88"/>
    </row>
    <row r="62814" spans="2:11" hidden="1" x14ac:dyDescent="0.2">
      <c r="B62814" s="88"/>
      <c r="C62814" s="88"/>
      <c r="D62814" s="88"/>
      <c r="E62814" s="88"/>
      <c r="F62814" s="88"/>
      <c r="G62814" s="88"/>
      <c r="H62814" s="88"/>
      <c r="I62814" s="88"/>
      <c r="J62814" s="88"/>
      <c r="K62814" s="88"/>
    </row>
    <row r="62815" spans="2:11" hidden="1" x14ac:dyDescent="0.2">
      <c r="B62815" s="88"/>
      <c r="C62815" s="88"/>
      <c r="D62815" s="88"/>
      <c r="E62815" s="88"/>
      <c r="F62815" s="88"/>
      <c r="G62815" s="88"/>
      <c r="H62815" s="88"/>
      <c r="I62815" s="88"/>
      <c r="J62815" s="88"/>
      <c r="K62815" s="88"/>
    </row>
    <row r="62816" spans="2:11" hidden="1" x14ac:dyDescent="0.2">
      <c r="B62816" s="88"/>
      <c r="C62816" s="88"/>
      <c r="D62816" s="88"/>
      <c r="E62816" s="88"/>
      <c r="F62816" s="88"/>
      <c r="G62816" s="88"/>
      <c r="H62816" s="88"/>
      <c r="I62816" s="88"/>
      <c r="J62816" s="88"/>
      <c r="K62816" s="88"/>
    </row>
    <row r="62817" spans="2:11" hidden="1" x14ac:dyDescent="0.2">
      <c r="B62817" s="88"/>
      <c r="C62817" s="88"/>
      <c r="D62817" s="88"/>
      <c r="E62817" s="88"/>
      <c r="F62817" s="88"/>
      <c r="G62817" s="88"/>
      <c r="H62817" s="88"/>
      <c r="I62817" s="88"/>
      <c r="J62817" s="88"/>
      <c r="K62817" s="88"/>
    </row>
    <row r="62818" spans="2:11" hidden="1" x14ac:dyDescent="0.2">
      <c r="B62818" s="88"/>
      <c r="C62818" s="88"/>
      <c r="D62818" s="88"/>
      <c r="E62818" s="88"/>
      <c r="F62818" s="88"/>
      <c r="G62818" s="88"/>
      <c r="H62818" s="88"/>
      <c r="I62818" s="88"/>
      <c r="J62818" s="88"/>
      <c r="K62818" s="88"/>
    </row>
    <row r="62819" spans="2:11" hidden="1" x14ac:dyDescent="0.2">
      <c r="B62819" s="88"/>
      <c r="C62819" s="88"/>
      <c r="D62819" s="88"/>
      <c r="E62819" s="88"/>
      <c r="F62819" s="88"/>
      <c r="G62819" s="88"/>
      <c r="H62819" s="88"/>
      <c r="I62819" s="88"/>
      <c r="J62819" s="88"/>
      <c r="K62819" s="88"/>
    </row>
    <row r="62820" spans="2:11" hidden="1" x14ac:dyDescent="0.2">
      <c r="B62820" s="88"/>
      <c r="C62820" s="88"/>
      <c r="D62820" s="88"/>
      <c r="E62820" s="88"/>
      <c r="F62820" s="88"/>
      <c r="G62820" s="88"/>
      <c r="H62820" s="88"/>
      <c r="I62820" s="88"/>
      <c r="J62820" s="88"/>
      <c r="K62820" s="88"/>
    </row>
    <row r="62821" spans="2:11" hidden="1" x14ac:dyDescent="0.2">
      <c r="B62821" s="88"/>
      <c r="C62821" s="88"/>
      <c r="D62821" s="88"/>
      <c r="E62821" s="88"/>
      <c r="F62821" s="88"/>
      <c r="G62821" s="88"/>
      <c r="H62821" s="88"/>
      <c r="I62821" s="88"/>
      <c r="J62821" s="88"/>
      <c r="K62821" s="88"/>
    </row>
    <row r="62822" spans="2:11" hidden="1" x14ac:dyDescent="0.2">
      <c r="B62822" s="88"/>
      <c r="C62822" s="88"/>
      <c r="D62822" s="88"/>
      <c r="E62822" s="88"/>
      <c r="F62822" s="88"/>
      <c r="G62822" s="88"/>
      <c r="H62822" s="88"/>
      <c r="I62822" s="88"/>
      <c r="J62822" s="88"/>
      <c r="K62822" s="88"/>
    </row>
    <row r="62823" spans="2:11" hidden="1" x14ac:dyDescent="0.2">
      <c r="B62823" s="88"/>
      <c r="C62823" s="88"/>
      <c r="D62823" s="88"/>
      <c r="E62823" s="88"/>
      <c r="F62823" s="88"/>
      <c r="G62823" s="88"/>
      <c r="H62823" s="88"/>
      <c r="I62823" s="88"/>
      <c r="J62823" s="88"/>
      <c r="K62823" s="88"/>
    </row>
    <row r="62824" spans="2:11" hidden="1" x14ac:dyDescent="0.2">
      <c r="B62824" s="88"/>
      <c r="C62824" s="88"/>
      <c r="D62824" s="88"/>
      <c r="E62824" s="88"/>
      <c r="F62824" s="88"/>
      <c r="G62824" s="88"/>
      <c r="H62824" s="88"/>
      <c r="I62824" s="88"/>
      <c r="J62824" s="88"/>
      <c r="K62824" s="88"/>
    </row>
    <row r="62825" spans="2:11" hidden="1" x14ac:dyDescent="0.2">
      <c r="B62825" s="88"/>
      <c r="C62825" s="88"/>
      <c r="D62825" s="88"/>
      <c r="E62825" s="88"/>
      <c r="F62825" s="88"/>
      <c r="G62825" s="88"/>
      <c r="H62825" s="88"/>
      <c r="I62825" s="88"/>
      <c r="J62825" s="88"/>
      <c r="K62825" s="88"/>
    </row>
    <row r="62826" spans="2:11" hidden="1" x14ac:dyDescent="0.2">
      <c r="B62826" s="88"/>
      <c r="C62826" s="88"/>
      <c r="D62826" s="88"/>
      <c r="E62826" s="88"/>
      <c r="F62826" s="88"/>
      <c r="G62826" s="88"/>
      <c r="H62826" s="88"/>
      <c r="I62826" s="88"/>
      <c r="J62826" s="88"/>
      <c r="K62826" s="88"/>
    </row>
    <row r="62827" spans="2:11" hidden="1" x14ac:dyDescent="0.2">
      <c r="B62827" s="88"/>
      <c r="C62827" s="88"/>
      <c r="D62827" s="88"/>
      <c r="E62827" s="88"/>
      <c r="F62827" s="88"/>
      <c r="G62827" s="88"/>
      <c r="H62827" s="88"/>
      <c r="I62827" s="88"/>
      <c r="J62827" s="88"/>
      <c r="K62827" s="88"/>
    </row>
    <row r="62828" spans="2:11" hidden="1" x14ac:dyDescent="0.2">
      <c r="B62828" s="88"/>
      <c r="C62828" s="88"/>
      <c r="D62828" s="88"/>
      <c r="E62828" s="88"/>
      <c r="F62828" s="88"/>
      <c r="G62828" s="88"/>
      <c r="H62828" s="88"/>
      <c r="I62828" s="88"/>
      <c r="J62828" s="88"/>
      <c r="K62828" s="88"/>
    </row>
    <row r="62829" spans="2:11" hidden="1" x14ac:dyDescent="0.2">
      <c r="B62829" s="88"/>
      <c r="C62829" s="88"/>
      <c r="D62829" s="88"/>
      <c r="E62829" s="88"/>
      <c r="F62829" s="88"/>
      <c r="G62829" s="88"/>
      <c r="H62829" s="88"/>
      <c r="I62829" s="88"/>
      <c r="J62829" s="88"/>
      <c r="K62829" s="88"/>
    </row>
    <row r="62830" spans="2:11" hidden="1" x14ac:dyDescent="0.2">
      <c r="B62830" s="88"/>
      <c r="C62830" s="88"/>
      <c r="D62830" s="88"/>
      <c r="E62830" s="88"/>
      <c r="F62830" s="88"/>
      <c r="G62830" s="88"/>
      <c r="H62830" s="88"/>
      <c r="I62830" s="88"/>
      <c r="J62830" s="88"/>
      <c r="K62830" s="88"/>
    </row>
    <row r="62831" spans="2:11" hidden="1" x14ac:dyDescent="0.2">
      <c r="B62831" s="88"/>
      <c r="C62831" s="88"/>
      <c r="D62831" s="88"/>
      <c r="E62831" s="88"/>
      <c r="F62831" s="88"/>
      <c r="G62831" s="88"/>
      <c r="H62831" s="88"/>
      <c r="I62831" s="88"/>
      <c r="J62831" s="88"/>
      <c r="K62831" s="88"/>
    </row>
    <row r="62832" spans="2:11" hidden="1" x14ac:dyDescent="0.2">
      <c r="B62832" s="88"/>
      <c r="C62832" s="88"/>
      <c r="D62832" s="88"/>
      <c r="E62832" s="88"/>
      <c r="F62832" s="88"/>
      <c r="G62832" s="88"/>
      <c r="H62832" s="88"/>
      <c r="I62832" s="88"/>
      <c r="J62832" s="88"/>
      <c r="K62832" s="88"/>
    </row>
    <row r="62833" spans="2:11" hidden="1" x14ac:dyDescent="0.2">
      <c r="B62833" s="88"/>
      <c r="C62833" s="88"/>
      <c r="D62833" s="88"/>
      <c r="E62833" s="88"/>
      <c r="F62833" s="88"/>
      <c r="G62833" s="88"/>
      <c r="H62833" s="88"/>
      <c r="I62833" s="88"/>
      <c r="J62833" s="88"/>
      <c r="K62833" s="88"/>
    </row>
    <row r="62834" spans="2:11" hidden="1" x14ac:dyDescent="0.2">
      <c r="B62834" s="88"/>
      <c r="C62834" s="88"/>
      <c r="D62834" s="88"/>
      <c r="E62834" s="88"/>
      <c r="F62834" s="88"/>
      <c r="G62834" s="88"/>
      <c r="H62834" s="88"/>
      <c r="I62834" s="88"/>
      <c r="J62834" s="88"/>
      <c r="K62834" s="88"/>
    </row>
    <row r="62835" spans="2:11" hidden="1" x14ac:dyDescent="0.2">
      <c r="B62835" s="88"/>
      <c r="C62835" s="88"/>
      <c r="D62835" s="88"/>
      <c r="E62835" s="88"/>
      <c r="F62835" s="88"/>
      <c r="G62835" s="88"/>
      <c r="H62835" s="88"/>
      <c r="I62835" s="88"/>
      <c r="J62835" s="88"/>
      <c r="K62835" s="88"/>
    </row>
    <row r="62836" spans="2:11" hidden="1" x14ac:dyDescent="0.2">
      <c r="B62836" s="88"/>
      <c r="C62836" s="88"/>
      <c r="D62836" s="88"/>
      <c r="E62836" s="88"/>
      <c r="F62836" s="88"/>
      <c r="G62836" s="88"/>
      <c r="H62836" s="88"/>
      <c r="I62836" s="88"/>
      <c r="J62836" s="88"/>
      <c r="K62836" s="88"/>
    </row>
    <row r="62837" spans="2:11" hidden="1" x14ac:dyDescent="0.2">
      <c r="B62837" s="88"/>
      <c r="C62837" s="88"/>
      <c r="D62837" s="88"/>
      <c r="E62837" s="88"/>
      <c r="F62837" s="88"/>
      <c r="G62837" s="88"/>
      <c r="H62837" s="88"/>
      <c r="I62837" s="88"/>
      <c r="J62837" s="88"/>
      <c r="K62837" s="88"/>
    </row>
    <row r="62838" spans="2:11" hidden="1" x14ac:dyDescent="0.2">
      <c r="B62838" s="88"/>
      <c r="C62838" s="88"/>
      <c r="D62838" s="88"/>
      <c r="E62838" s="88"/>
      <c r="F62838" s="88"/>
      <c r="G62838" s="88"/>
      <c r="H62838" s="88"/>
      <c r="I62838" s="88"/>
      <c r="J62838" s="88"/>
      <c r="K62838" s="88"/>
    </row>
    <row r="62839" spans="2:11" hidden="1" x14ac:dyDescent="0.2">
      <c r="B62839" s="88"/>
      <c r="C62839" s="88"/>
      <c r="D62839" s="88"/>
      <c r="E62839" s="88"/>
      <c r="F62839" s="88"/>
      <c r="G62839" s="88"/>
      <c r="H62839" s="88"/>
      <c r="I62839" s="88"/>
      <c r="J62839" s="88"/>
      <c r="K62839" s="88"/>
    </row>
    <row r="62840" spans="2:11" hidden="1" x14ac:dyDescent="0.2">
      <c r="B62840" s="88"/>
      <c r="C62840" s="88"/>
      <c r="D62840" s="88"/>
      <c r="E62840" s="88"/>
      <c r="F62840" s="88"/>
      <c r="G62840" s="88"/>
      <c r="H62840" s="88"/>
      <c r="I62840" s="88"/>
      <c r="J62840" s="88"/>
      <c r="K62840" s="88"/>
    </row>
    <row r="62841" spans="2:11" hidden="1" x14ac:dyDescent="0.2">
      <c r="B62841" s="88"/>
      <c r="C62841" s="88"/>
      <c r="D62841" s="88"/>
      <c r="E62841" s="88"/>
      <c r="F62841" s="88"/>
      <c r="G62841" s="88"/>
      <c r="H62841" s="88"/>
      <c r="I62841" s="88"/>
      <c r="J62841" s="88"/>
      <c r="K62841" s="88"/>
    </row>
    <row r="62842" spans="2:11" hidden="1" x14ac:dyDescent="0.2">
      <c r="B62842" s="88"/>
      <c r="C62842" s="88"/>
      <c r="D62842" s="88"/>
      <c r="E62842" s="88"/>
      <c r="F62842" s="88"/>
      <c r="G62842" s="88"/>
      <c r="H62842" s="88"/>
      <c r="I62842" s="88"/>
      <c r="J62842" s="88"/>
      <c r="K62842" s="88"/>
    </row>
    <row r="62843" spans="2:11" hidden="1" x14ac:dyDescent="0.2">
      <c r="B62843" s="88"/>
      <c r="C62843" s="88"/>
      <c r="D62843" s="88"/>
      <c r="E62843" s="88"/>
      <c r="F62843" s="88"/>
      <c r="G62843" s="88"/>
      <c r="H62843" s="88"/>
      <c r="I62843" s="88"/>
      <c r="J62843" s="88"/>
      <c r="K62843" s="88"/>
    </row>
    <row r="62844" spans="2:11" hidden="1" x14ac:dyDescent="0.2">
      <c r="B62844" s="88"/>
      <c r="C62844" s="88"/>
      <c r="D62844" s="88"/>
      <c r="E62844" s="88"/>
      <c r="F62844" s="88"/>
      <c r="G62844" s="88"/>
      <c r="H62844" s="88"/>
      <c r="I62844" s="88"/>
      <c r="J62844" s="88"/>
      <c r="K62844" s="88"/>
    </row>
    <row r="62845" spans="2:11" hidden="1" x14ac:dyDescent="0.2">
      <c r="B62845" s="88"/>
      <c r="C62845" s="88"/>
      <c r="D62845" s="88"/>
      <c r="E62845" s="88"/>
      <c r="F62845" s="88"/>
      <c r="G62845" s="88"/>
      <c r="H62845" s="88"/>
      <c r="I62845" s="88"/>
      <c r="J62845" s="88"/>
      <c r="K62845" s="88"/>
    </row>
    <row r="62846" spans="2:11" hidden="1" x14ac:dyDescent="0.2">
      <c r="B62846" s="88"/>
      <c r="C62846" s="88"/>
      <c r="D62846" s="88"/>
      <c r="E62846" s="88"/>
      <c r="F62846" s="88"/>
      <c r="G62846" s="88"/>
      <c r="H62846" s="88"/>
      <c r="I62846" s="88"/>
      <c r="J62846" s="88"/>
      <c r="K62846" s="88"/>
    </row>
    <row r="62847" spans="2:11" hidden="1" x14ac:dyDescent="0.2">
      <c r="B62847" s="88"/>
      <c r="C62847" s="88"/>
      <c r="D62847" s="88"/>
      <c r="E62847" s="88"/>
      <c r="F62847" s="88"/>
      <c r="G62847" s="88"/>
      <c r="H62847" s="88"/>
      <c r="I62847" s="88"/>
      <c r="J62847" s="88"/>
      <c r="K62847" s="88"/>
    </row>
    <row r="62848" spans="2:11" hidden="1" x14ac:dyDescent="0.2">
      <c r="B62848" s="88"/>
      <c r="C62848" s="88"/>
      <c r="D62848" s="88"/>
      <c r="E62848" s="88"/>
      <c r="F62848" s="88"/>
      <c r="G62848" s="88"/>
      <c r="H62848" s="88"/>
      <c r="I62848" s="88"/>
      <c r="J62848" s="88"/>
      <c r="K62848" s="88"/>
    </row>
    <row r="62849" spans="2:11" hidden="1" x14ac:dyDescent="0.2">
      <c r="B62849" s="88"/>
      <c r="C62849" s="88"/>
      <c r="D62849" s="88"/>
      <c r="E62849" s="88"/>
      <c r="F62849" s="88"/>
      <c r="G62849" s="88"/>
      <c r="H62849" s="88"/>
      <c r="I62849" s="88"/>
      <c r="J62849" s="88"/>
      <c r="K62849" s="88"/>
    </row>
    <row r="62850" spans="2:11" hidden="1" x14ac:dyDescent="0.2">
      <c r="B62850" s="88"/>
      <c r="C62850" s="88"/>
      <c r="D62850" s="88"/>
      <c r="E62850" s="88"/>
      <c r="F62850" s="88"/>
      <c r="G62850" s="88"/>
      <c r="H62850" s="88"/>
      <c r="I62850" s="88"/>
      <c r="J62850" s="88"/>
      <c r="K62850" s="88"/>
    </row>
    <row r="62851" spans="2:11" hidden="1" x14ac:dyDescent="0.2">
      <c r="B62851" s="88"/>
      <c r="C62851" s="88"/>
      <c r="D62851" s="88"/>
      <c r="E62851" s="88"/>
      <c r="F62851" s="88"/>
      <c r="G62851" s="88"/>
      <c r="H62851" s="88"/>
      <c r="I62851" s="88"/>
      <c r="J62851" s="88"/>
      <c r="K62851" s="88"/>
    </row>
    <row r="62852" spans="2:11" hidden="1" x14ac:dyDescent="0.2">
      <c r="B62852" s="88"/>
      <c r="C62852" s="88"/>
      <c r="D62852" s="88"/>
      <c r="E62852" s="88"/>
      <c r="F62852" s="88"/>
      <c r="G62852" s="88"/>
      <c r="H62852" s="88"/>
      <c r="I62852" s="88"/>
      <c r="J62852" s="88"/>
      <c r="K62852" s="88"/>
    </row>
    <row r="62853" spans="2:11" hidden="1" x14ac:dyDescent="0.2">
      <c r="B62853" s="88"/>
      <c r="C62853" s="88"/>
      <c r="D62853" s="88"/>
      <c r="E62853" s="88"/>
      <c r="F62853" s="88"/>
      <c r="G62853" s="88"/>
      <c r="H62853" s="88"/>
      <c r="I62853" s="88"/>
      <c r="J62853" s="88"/>
      <c r="K62853" s="88"/>
    </row>
    <row r="62854" spans="2:11" hidden="1" x14ac:dyDescent="0.2">
      <c r="B62854" s="88"/>
      <c r="C62854" s="88"/>
      <c r="D62854" s="88"/>
      <c r="E62854" s="88"/>
      <c r="F62854" s="88"/>
      <c r="G62854" s="88"/>
      <c r="H62854" s="88"/>
      <c r="I62854" s="88"/>
      <c r="J62854" s="88"/>
      <c r="K62854" s="88"/>
    </row>
    <row r="62855" spans="2:11" hidden="1" x14ac:dyDescent="0.2">
      <c r="B62855" s="88"/>
      <c r="C62855" s="88"/>
      <c r="D62855" s="88"/>
      <c r="E62855" s="88"/>
      <c r="F62855" s="88"/>
      <c r="G62855" s="88"/>
      <c r="H62855" s="88"/>
      <c r="I62855" s="88"/>
      <c r="J62855" s="88"/>
      <c r="K62855" s="88"/>
    </row>
    <row r="62856" spans="2:11" hidden="1" x14ac:dyDescent="0.2">
      <c r="B62856" s="88"/>
      <c r="C62856" s="88"/>
      <c r="D62856" s="88"/>
      <c r="E62856" s="88"/>
      <c r="F62856" s="88"/>
      <c r="G62856" s="88"/>
      <c r="H62856" s="88"/>
      <c r="I62856" s="88"/>
      <c r="J62856" s="88"/>
      <c r="K62856" s="88"/>
    </row>
    <row r="62857" spans="2:11" hidden="1" x14ac:dyDescent="0.2">
      <c r="B62857" s="88"/>
      <c r="C62857" s="88"/>
      <c r="D62857" s="88"/>
      <c r="E62857" s="88"/>
      <c r="F62857" s="88"/>
      <c r="G62857" s="88"/>
      <c r="H62857" s="88"/>
      <c r="I62857" s="88"/>
      <c r="J62857" s="88"/>
      <c r="K62857" s="88"/>
    </row>
    <row r="62858" spans="2:11" hidden="1" x14ac:dyDescent="0.2">
      <c r="B62858" s="88"/>
      <c r="C62858" s="88"/>
      <c r="D62858" s="88"/>
      <c r="E62858" s="88"/>
      <c r="F62858" s="88"/>
      <c r="G62858" s="88"/>
      <c r="H62858" s="88"/>
      <c r="I62858" s="88"/>
      <c r="J62858" s="88"/>
      <c r="K62858" s="88"/>
    </row>
    <row r="62859" spans="2:11" hidden="1" x14ac:dyDescent="0.2">
      <c r="B62859" s="88"/>
      <c r="C62859" s="88"/>
      <c r="D62859" s="88"/>
      <c r="E62859" s="88"/>
      <c r="F62859" s="88"/>
      <c r="G62859" s="88"/>
      <c r="H62859" s="88"/>
      <c r="I62859" s="88"/>
      <c r="J62859" s="88"/>
      <c r="K62859" s="88"/>
    </row>
    <row r="62860" spans="2:11" hidden="1" x14ac:dyDescent="0.2">
      <c r="B62860" s="88"/>
      <c r="C62860" s="88"/>
      <c r="D62860" s="88"/>
      <c r="E62860" s="88"/>
      <c r="F62860" s="88"/>
      <c r="G62860" s="88"/>
      <c r="H62860" s="88"/>
      <c r="I62860" s="88"/>
      <c r="J62860" s="88"/>
      <c r="K62860" s="88"/>
    </row>
    <row r="62861" spans="2:11" hidden="1" x14ac:dyDescent="0.2">
      <c r="B62861" s="88"/>
      <c r="C62861" s="88"/>
      <c r="D62861" s="88"/>
      <c r="E62861" s="88"/>
      <c r="F62861" s="88"/>
      <c r="G62861" s="88"/>
      <c r="H62861" s="88"/>
      <c r="I62861" s="88"/>
      <c r="J62861" s="88"/>
      <c r="K62861" s="88"/>
    </row>
    <row r="62862" spans="2:11" hidden="1" x14ac:dyDescent="0.2">
      <c r="B62862" s="88"/>
      <c r="C62862" s="88"/>
      <c r="D62862" s="88"/>
      <c r="E62862" s="88"/>
      <c r="F62862" s="88"/>
      <c r="G62862" s="88"/>
      <c r="H62862" s="88"/>
      <c r="I62862" s="88"/>
      <c r="J62862" s="88"/>
      <c r="K62862" s="88"/>
    </row>
    <row r="62863" spans="2:11" hidden="1" x14ac:dyDescent="0.2">
      <c r="B62863" s="88"/>
      <c r="C62863" s="88"/>
      <c r="D62863" s="88"/>
      <c r="E62863" s="88"/>
      <c r="F62863" s="88"/>
      <c r="G62863" s="88"/>
      <c r="H62863" s="88"/>
      <c r="I62863" s="88"/>
      <c r="J62863" s="88"/>
      <c r="K62863" s="88"/>
    </row>
    <row r="62864" spans="2:11" hidden="1" x14ac:dyDescent="0.2">
      <c r="B62864" s="88"/>
      <c r="C62864" s="88"/>
      <c r="D62864" s="88"/>
      <c r="E62864" s="88"/>
      <c r="F62864" s="88"/>
      <c r="G62864" s="88"/>
      <c r="H62864" s="88"/>
      <c r="I62864" s="88"/>
      <c r="J62864" s="88"/>
      <c r="K62864" s="88"/>
    </row>
    <row r="62865" spans="2:11" hidden="1" x14ac:dyDescent="0.2">
      <c r="B62865" s="88"/>
      <c r="C62865" s="88"/>
      <c r="D62865" s="88"/>
      <c r="E62865" s="88"/>
      <c r="F62865" s="88"/>
      <c r="G62865" s="88"/>
      <c r="H62865" s="88"/>
      <c r="I62865" s="88"/>
      <c r="J62865" s="88"/>
      <c r="K62865" s="88"/>
    </row>
    <row r="62866" spans="2:11" hidden="1" x14ac:dyDescent="0.2">
      <c r="B62866" s="88"/>
      <c r="C62866" s="88"/>
      <c r="D62866" s="88"/>
      <c r="E62866" s="88"/>
      <c r="F62866" s="88"/>
      <c r="G62866" s="88"/>
      <c r="H62866" s="88"/>
      <c r="I62866" s="88"/>
      <c r="J62866" s="88"/>
      <c r="K62866" s="88"/>
    </row>
    <row r="62867" spans="2:11" hidden="1" x14ac:dyDescent="0.2">
      <c r="B62867" s="88"/>
      <c r="C62867" s="88"/>
      <c r="D62867" s="88"/>
      <c r="E62867" s="88"/>
      <c r="F62867" s="88"/>
      <c r="G62867" s="88"/>
      <c r="H62867" s="88"/>
      <c r="I62867" s="88"/>
      <c r="J62867" s="88"/>
      <c r="K62867" s="88"/>
    </row>
    <row r="62868" spans="2:11" hidden="1" x14ac:dyDescent="0.2">
      <c r="B62868" s="88"/>
      <c r="C62868" s="88"/>
      <c r="D62868" s="88"/>
      <c r="E62868" s="88"/>
      <c r="F62868" s="88"/>
      <c r="G62868" s="88"/>
      <c r="H62868" s="88"/>
      <c r="I62868" s="88"/>
      <c r="J62868" s="88"/>
      <c r="K62868" s="88"/>
    </row>
    <row r="62869" spans="2:11" hidden="1" x14ac:dyDescent="0.2">
      <c r="B62869" s="88"/>
      <c r="C62869" s="88"/>
      <c r="D62869" s="88"/>
      <c r="E62869" s="88"/>
      <c r="F62869" s="88"/>
      <c r="G62869" s="88"/>
      <c r="H62869" s="88"/>
      <c r="I62869" s="88"/>
      <c r="J62869" s="88"/>
      <c r="K62869" s="88"/>
    </row>
    <row r="62870" spans="2:11" hidden="1" x14ac:dyDescent="0.2">
      <c r="B62870" s="88"/>
      <c r="C62870" s="88"/>
      <c r="D62870" s="88"/>
      <c r="E62870" s="88"/>
      <c r="F62870" s="88"/>
      <c r="G62870" s="88"/>
      <c r="H62870" s="88"/>
      <c r="I62870" s="88"/>
      <c r="J62870" s="88"/>
      <c r="K62870" s="88"/>
    </row>
    <row r="62871" spans="2:11" hidden="1" x14ac:dyDescent="0.2">
      <c r="B62871" s="88"/>
      <c r="C62871" s="88"/>
      <c r="D62871" s="88"/>
      <c r="E62871" s="88"/>
      <c r="F62871" s="88"/>
      <c r="G62871" s="88"/>
      <c r="H62871" s="88"/>
      <c r="I62871" s="88"/>
      <c r="J62871" s="88"/>
      <c r="K62871" s="88"/>
    </row>
    <row r="62872" spans="2:11" hidden="1" x14ac:dyDescent="0.2">
      <c r="B62872" s="88"/>
      <c r="C62872" s="88"/>
      <c r="D62872" s="88"/>
      <c r="E62872" s="88"/>
      <c r="F62872" s="88"/>
      <c r="G62872" s="88"/>
      <c r="H62872" s="88"/>
      <c r="I62872" s="88"/>
      <c r="J62872" s="88"/>
      <c r="K62872" s="88"/>
    </row>
    <row r="62873" spans="2:11" hidden="1" x14ac:dyDescent="0.2">
      <c r="B62873" s="88"/>
      <c r="C62873" s="88"/>
      <c r="D62873" s="88"/>
      <c r="E62873" s="88"/>
      <c r="F62873" s="88"/>
      <c r="G62873" s="88"/>
      <c r="H62873" s="88"/>
      <c r="I62873" s="88"/>
      <c r="J62873" s="88"/>
      <c r="K62873" s="88"/>
    </row>
    <row r="62874" spans="2:11" hidden="1" x14ac:dyDescent="0.2">
      <c r="B62874" s="88"/>
      <c r="C62874" s="88"/>
      <c r="D62874" s="88"/>
      <c r="E62874" s="88"/>
      <c r="F62874" s="88"/>
      <c r="G62874" s="88"/>
      <c r="H62874" s="88"/>
      <c r="I62874" s="88"/>
      <c r="J62874" s="88"/>
      <c r="K62874" s="88"/>
    </row>
    <row r="62875" spans="2:11" hidden="1" x14ac:dyDescent="0.2">
      <c r="B62875" s="88"/>
      <c r="C62875" s="88"/>
      <c r="D62875" s="88"/>
      <c r="E62875" s="88"/>
      <c r="F62875" s="88"/>
      <c r="G62875" s="88"/>
      <c r="H62875" s="88"/>
      <c r="I62875" s="88"/>
      <c r="J62875" s="88"/>
      <c r="K62875" s="88"/>
    </row>
    <row r="62876" spans="2:11" hidden="1" x14ac:dyDescent="0.2">
      <c r="B62876" s="88"/>
      <c r="C62876" s="88"/>
      <c r="D62876" s="88"/>
      <c r="E62876" s="88"/>
      <c r="F62876" s="88"/>
      <c r="G62876" s="88"/>
      <c r="H62876" s="88"/>
      <c r="I62876" s="88"/>
      <c r="J62876" s="88"/>
      <c r="K62876" s="88"/>
    </row>
    <row r="62877" spans="2:11" hidden="1" x14ac:dyDescent="0.2">
      <c r="B62877" s="88"/>
      <c r="C62877" s="88"/>
      <c r="D62877" s="88"/>
      <c r="E62877" s="88"/>
      <c r="F62877" s="88"/>
      <c r="G62877" s="88"/>
      <c r="H62877" s="88"/>
      <c r="I62877" s="88"/>
      <c r="J62877" s="88"/>
      <c r="K62877" s="88"/>
    </row>
    <row r="62878" spans="2:11" hidden="1" x14ac:dyDescent="0.2">
      <c r="B62878" s="88"/>
      <c r="C62878" s="88"/>
      <c r="D62878" s="88"/>
      <c r="E62878" s="88"/>
      <c r="F62878" s="88"/>
      <c r="G62878" s="88"/>
      <c r="H62878" s="88"/>
      <c r="I62878" s="88"/>
      <c r="J62878" s="88"/>
      <c r="K62878" s="88"/>
    </row>
    <row r="62879" spans="2:11" hidden="1" x14ac:dyDescent="0.2">
      <c r="B62879" s="88"/>
      <c r="C62879" s="88"/>
      <c r="D62879" s="88"/>
      <c r="E62879" s="88"/>
      <c r="F62879" s="88"/>
      <c r="G62879" s="88"/>
      <c r="H62879" s="88"/>
      <c r="I62879" s="88"/>
      <c r="J62879" s="88"/>
      <c r="K62879" s="88"/>
    </row>
    <row r="62880" spans="2:11" hidden="1" x14ac:dyDescent="0.2">
      <c r="B62880" s="88"/>
      <c r="C62880" s="88"/>
      <c r="D62880" s="88"/>
      <c r="E62880" s="88"/>
      <c r="F62880" s="88"/>
      <c r="G62880" s="88"/>
      <c r="H62880" s="88"/>
      <c r="I62880" s="88"/>
      <c r="J62880" s="88"/>
      <c r="K62880" s="88"/>
    </row>
    <row r="62881" spans="2:11" hidden="1" x14ac:dyDescent="0.2">
      <c r="B62881" s="88"/>
      <c r="C62881" s="88"/>
      <c r="D62881" s="88"/>
      <c r="E62881" s="88"/>
      <c r="F62881" s="88"/>
      <c r="G62881" s="88"/>
      <c r="H62881" s="88"/>
      <c r="I62881" s="88"/>
      <c r="J62881" s="88"/>
      <c r="K62881" s="88"/>
    </row>
    <row r="62882" spans="2:11" hidden="1" x14ac:dyDescent="0.2">
      <c r="B62882" s="88"/>
      <c r="C62882" s="88"/>
      <c r="D62882" s="88"/>
      <c r="E62882" s="88"/>
      <c r="F62882" s="88"/>
      <c r="G62882" s="88"/>
      <c r="H62882" s="88"/>
      <c r="I62882" s="88"/>
      <c r="J62882" s="88"/>
      <c r="K62882" s="88"/>
    </row>
    <row r="62883" spans="2:11" hidden="1" x14ac:dyDescent="0.2">
      <c r="B62883" s="88"/>
      <c r="C62883" s="88"/>
      <c r="D62883" s="88"/>
      <c r="E62883" s="88"/>
      <c r="F62883" s="88"/>
      <c r="G62883" s="88"/>
      <c r="H62883" s="88"/>
      <c r="I62883" s="88"/>
      <c r="J62883" s="88"/>
      <c r="K62883" s="88"/>
    </row>
    <row r="62884" spans="2:11" hidden="1" x14ac:dyDescent="0.2">
      <c r="B62884" s="88"/>
      <c r="C62884" s="88"/>
      <c r="D62884" s="88"/>
      <c r="E62884" s="88"/>
      <c r="F62884" s="88"/>
      <c r="G62884" s="88"/>
      <c r="H62884" s="88"/>
      <c r="I62884" s="88"/>
      <c r="J62884" s="88"/>
      <c r="K62884" s="88"/>
    </row>
    <row r="62885" spans="2:11" hidden="1" x14ac:dyDescent="0.2">
      <c r="B62885" s="88"/>
      <c r="C62885" s="88"/>
      <c r="D62885" s="88"/>
      <c r="E62885" s="88"/>
      <c r="F62885" s="88"/>
      <c r="G62885" s="88"/>
      <c r="H62885" s="88"/>
      <c r="I62885" s="88"/>
      <c r="J62885" s="88"/>
      <c r="K62885" s="88"/>
    </row>
    <row r="62886" spans="2:11" hidden="1" x14ac:dyDescent="0.2">
      <c r="B62886" s="88"/>
      <c r="C62886" s="88"/>
      <c r="D62886" s="88"/>
      <c r="E62886" s="88"/>
      <c r="F62886" s="88"/>
      <c r="G62886" s="88"/>
      <c r="H62886" s="88"/>
      <c r="I62886" s="88"/>
      <c r="J62886" s="88"/>
      <c r="K62886" s="88"/>
    </row>
    <row r="62887" spans="2:11" hidden="1" x14ac:dyDescent="0.2">
      <c r="B62887" s="88"/>
      <c r="C62887" s="88"/>
      <c r="D62887" s="88"/>
      <c r="E62887" s="88"/>
      <c r="F62887" s="88"/>
      <c r="G62887" s="88"/>
      <c r="H62887" s="88"/>
      <c r="I62887" s="88"/>
      <c r="J62887" s="88"/>
      <c r="K62887" s="88"/>
    </row>
    <row r="62888" spans="2:11" hidden="1" x14ac:dyDescent="0.2">
      <c r="B62888" s="88"/>
      <c r="C62888" s="88"/>
      <c r="D62888" s="88"/>
      <c r="E62888" s="88"/>
      <c r="F62888" s="88"/>
      <c r="G62888" s="88"/>
      <c r="H62888" s="88"/>
      <c r="I62888" s="88"/>
      <c r="J62888" s="88"/>
      <c r="K62888" s="88"/>
    </row>
    <row r="62889" spans="2:11" hidden="1" x14ac:dyDescent="0.2">
      <c r="B62889" s="88"/>
      <c r="C62889" s="88"/>
      <c r="D62889" s="88"/>
      <c r="E62889" s="88"/>
      <c r="F62889" s="88"/>
      <c r="G62889" s="88"/>
      <c r="H62889" s="88"/>
      <c r="I62889" s="88"/>
      <c r="J62889" s="88"/>
      <c r="K62889" s="88"/>
    </row>
    <row r="62890" spans="2:11" hidden="1" x14ac:dyDescent="0.2">
      <c r="B62890" s="88"/>
      <c r="C62890" s="88"/>
      <c r="D62890" s="88"/>
      <c r="E62890" s="88"/>
      <c r="F62890" s="88"/>
      <c r="G62890" s="88"/>
      <c r="H62890" s="88"/>
      <c r="I62890" s="88"/>
      <c r="J62890" s="88"/>
      <c r="K62890" s="88"/>
    </row>
    <row r="62891" spans="2:11" hidden="1" x14ac:dyDescent="0.2">
      <c r="B62891" s="88"/>
      <c r="C62891" s="88"/>
      <c r="D62891" s="88"/>
      <c r="E62891" s="88"/>
      <c r="F62891" s="88"/>
      <c r="G62891" s="88"/>
      <c r="H62891" s="88"/>
      <c r="I62891" s="88"/>
      <c r="J62891" s="88"/>
      <c r="K62891" s="88"/>
    </row>
    <row r="62892" spans="2:11" hidden="1" x14ac:dyDescent="0.2">
      <c r="B62892" s="88"/>
      <c r="C62892" s="88"/>
      <c r="D62892" s="88"/>
      <c r="E62892" s="88"/>
      <c r="F62892" s="88"/>
      <c r="G62892" s="88"/>
      <c r="H62892" s="88"/>
      <c r="I62892" s="88"/>
      <c r="J62892" s="88"/>
      <c r="K62892" s="88"/>
    </row>
    <row r="62893" spans="2:11" hidden="1" x14ac:dyDescent="0.2">
      <c r="B62893" s="88"/>
      <c r="C62893" s="88"/>
      <c r="D62893" s="88"/>
      <c r="E62893" s="88"/>
      <c r="F62893" s="88"/>
      <c r="G62893" s="88"/>
      <c r="H62893" s="88"/>
      <c r="I62893" s="88"/>
      <c r="J62893" s="88"/>
      <c r="K62893" s="88"/>
    </row>
    <row r="62894" spans="2:11" hidden="1" x14ac:dyDescent="0.2">
      <c r="B62894" s="88"/>
      <c r="C62894" s="88"/>
      <c r="D62894" s="88"/>
      <c r="E62894" s="88"/>
      <c r="F62894" s="88"/>
      <c r="G62894" s="88"/>
      <c r="H62894" s="88"/>
      <c r="I62894" s="88"/>
      <c r="J62894" s="88"/>
      <c r="K62894" s="88"/>
    </row>
    <row r="62895" spans="2:11" hidden="1" x14ac:dyDescent="0.2">
      <c r="B62895" s="88"/>
      <c r="C62895" s="88"/>
      <c r="D62895" s="88"/>
      <c r="E62895" s="88"/>
      <c r="F62895" s="88"/>
      <c r="G62895" s="88"/>
      <c r="H62895" s="88"/>
      <c r="I62895" s="88"/>
      <c r="J62895" s="88"/>
      <c r="K62895" s="88"/>
    </row>
    <row r="62896" spans="2:11" hidden="1" x14ac:dyDescent="0.2">
      <c r="B62896" s="88"/>
      <c r="C62896" s="88"/>
      <c r="D62896" s="88"/>
      <c r="E62896" s="88"/>
      <c r="F62896" s="88"/>
      <c r="G62896" s="88"/>
      <c r="H62896" s="88"/>
      <c r="I62896" s="88"/>
      <c r="J62896" s="88"/>
      <c r="K62896" s="88"/>
    </row>
    <row r="62897" spans="2:11" hidden="1" x14ac:dyDescent="0.2">
      <c r="B62897" s="88"/>
      <c r="C62897" s="88"/>
      <c r="D62897" s="88"/>
      <c r="E62897" s="88"/>
      <c r="F62897" s="88"/>
      <c r="G62897" s="88"/>
      <c r="H62897" s="88"/>
      <c r="I62897" s="88"/>
      <c r="J62897" s="88"/>
      <c r="K62897" s="88"/>
    </row>
    <row r="62898" spans="2:11" hidden="1" x14ac:dyDescent="0.2">
      <c r="B62898" s="88"/>
      <c r="C62898" s="88"/>
      <c r="D62898" s="88"/>
      <c r="E62898" s="88"/>
      <c r="F62898" s="88"/>
      <c r="G62898" s="88"/>
      <c r="H62898" s="88"/>
      <c r="I62898" s="88"/>
      <c r="J62898" s="88"/>
      <c r="K62898" s="88"/>
    </row>
    <row r="62899" spans="2:11" hidden="1" x14ac:dyDescent="0.2">
      <c r="B62899" s="88"/>
      <c r="C62899" s="88"/>
      <c r="D62899" s="88"/>
      <c r="E62899" s="88"/>
      <c r="F62899" s="88"/>
      <c r="G62899" s="88"/>
      <c r="H62899" s="88"/>
      <c r="I62899" s="88"/>
      <c r="J62899" s="88"/>
      <c r="K62899" s="88"/>
    </row>
    <row r="62900" spans="2:11" hidden="1" x14ac:dyDescent="0.2">
      <c r="B62900" s="88"/>
      <c r="C62900" s="88"/>
      <c r="D62900" s="88"/>
      <c r="E62900" s="88"/>
      <c r="F62900" s="88"/>
      <c r="G62900" s="88"/>
      <c r="H62900" s="88"/>
      <c r="I62900" s="88"/>
      <c r="J62900" s="88"/>
      <c r="K62900" s="88"/>
    </row>
    <row r="62901" spans="2:11" hidden="1" x14ac:dyDescent="0.2">
      <c r="B62901" s="88"/>
      <c r="C62901" s="88"/>
      <c r="D62901" s="88"/>
      <c r="E62901" s="88"/>
      <c r="F62901" s="88"/>
      <c r="G62901" s="88"/>
      <c r="H62901" s="88"/>
      <c r="I62901" s="88"/>
      <c r="J62901" s="88"/>
      <c r="K62901" s="88"/>
    </row>
    <row r="62902" spans="2:11" hidden="1" x14ac:dyDescent="0.2">
      <c r="B62902" s="88"/>
      <c r="C62902" s="88"/>
      <c r="D62902" s="88"/>
      <c r="E62902" s="88"/>
      <c r="F62902" s="88"/>
      <c r="G62902" s="88"/>
      <c r="H62902" s="88"/>
      <c r="I62902" s="88"/>
      <c r="J62902" s="88"/>
      <c r="K62902" s="88"/>
    </row>
    <row r="62903" spans="2:11" hidden="1" x14ac:dyDescent="0.2">
      <c r="B62903" s="88"/>
      <c r="C62903" s="88"/>
      <c r="D62903" s="88"/>
      <c r="E62903" s="88"/>
      <c r="F62903" s="88"/>
      <c r="G62903" s="88"/>
      <c r="H62903" s="88"/>
      <c r="I62903" s="88"/>
      <c r="J62903" s="88"/>
      <c r="K62903" s="88"/>
    </row>
    <row r="62904" spans="2:11" hidden="1" x14ac:dyDescent="0.2">
      <c r="B62904" s="88"/>
      <c r="C62904" s="88"/>
      <c r="D62904" s="88"/>
      <c r="E62904" s="88"/>
      <c r="F62904" s="88"/>
      <c r="G62904" s="88"/>
      <c r="H62904" s="88"/>
      <c r="I62904" s="88"/>
      <c r="J62904" s="88"/>
      <c r="K62904" s="88"/>
    </row>
    <row r="62905" spans="2:11" hidden="1" x14ac:dyDescent="0.2">
      <c r="B62905" s="88"/>
      <c r="C62905" s="88"/>
      <c r="D62905" s="88"/>
      <c r="E62905" s="88"/>
      <c r="F62905" s="88"/>
      <c r="G62905" s="88"/>
      <c r="H62905" s="88"/>
      <c r="I62905" s="88"/>
      <c r="J62905" s="88"/>
      <c r="K62905" s="88"/>
    </row>
    <row r="62906" spans="2:11" hidden="1" x14ac:dyDescent="0.2">
      <c r="B62906" s="88"/>
      <c r="C62906" s="88"/>
      <c r="D62906" s="88"/>
      <c r="E62906" s="88"/>
      <c r="F62906" s="88"/>
      <c r="G62906" s="88"/>
      <c r="H62906" s="88"/>
      <c r="I62906" s="88"/>
      <c r="J62906" s="88"/>
      <c r="K62906" s="88"/>
    </row>
    <row r="62907" spans="2:11" hidden="1" x14ac:dyDescent="0.2">
      <c r="B62907" s="88"/>
      <c r="C62907" s="88"/>
      <c r="D62907" s="88"/>
      <c r="E62907" s="88"/>
      <c r="F62907" s="88"/>
      <c r="G62907" s="88"/>
      <c r="H62907" s="88"/>
      <c r="I62907" s="88"/>
      <c r="J62907" s="88"/>
      <c r="K62907" s="88"/>
    </row>
    <row r="62908" spans="2:11" hidden="1" x14ac:dyDescent="0.2">
      <c r="B62908" s="88"/>
      <c r="C62908" s="88"/>
      <c r="D62908" s="88"/>
      <c r="E62908" s="88"/>
      <c r="F62908" s="88"/>
      <c r="G62908" s="88"/>
      <c r="H62908" s="88"/>
      <c r="I62908" s="88"/>
      <c r="J62908" s="88"/>
      <c r="K62908" s="88"/>
    </row>
    <row r="62909" spans="2:11" hidden="1" x14ac:dyDescent="0.2">
      <c r="B62909" s="88"/>
      <c r="C62909" s="88"/>
      <c r="D62909" s="88"/>
      <c r="E62909" s="88"/>
      <c r="F62909" s="88"/>
      <c r="G62909" s="88"/>
      <c r="H62909" s="88"/>
      <c r="I62909" s="88"/>
      <c r="J62909" s="88"/>
      <c r="K62909" s="88"/>
    </row>
    <row r="62910" spans="2:11" hidden="1" x14ac:dyDescent="0.2">
      <c r="B62910" s="88"/>
      <c r="C62910" s="88"/>
      <c r="D62910" s="88"/>
      <c r="E62910" s="88"/>
      <c r="F62910" s="88"/>
      <c r="G62910" s="88"/>
      <c r="H62910" s="88"/>
      <c r="I62910" s="88"/>
      <c r="J62910" s="88"/>
      <c r="K62910" s="88"/>
    </row>
    <row r="62911" spans="2:11" hidden="1" x14ac:dyDescent="0.2">
      <c r="B62911" s="88"/>
      <c r="C62911" s="88"/>
      <c r="D62911" s="88"/>
      <c r="E62911" s="88"/>
      <c r="F62911" s="88"/>
      <c r="G62911" s="88"/>
      <c r="H62911" s="88"/>
      <c r="I62911" s="88"/>
      <c r="J62911" s="88"/>
      <c r="K62911" s="88"/>
    </row>
    <row r="62912" spans="2:11" hidden="1" x14ac:dyDescent="0.2">
      <c r="B62912" s="88"/>
      <c r="C62912" s="88"/>
      <c r="D62912" s="88"/>
      <c r="E62912" s="88"/>
      <c r="F62912" s="88"/>
      <c r="G62912" s="88"/>
      <c r="H62912" s="88"/>
      <c r="I62912" s="88"/>
      <c r="J62912" s="88"/>
      <c r="K62912" s="88"/>
    </row>
    <row r="62913" spans="2:11" hidden="1" x14ac:dyDescent="0.2">
      <c r="B62913" s="88"/>
      <c r="C62913" s="88"/>
      <c r="D62913" s="88"/>
      <c r="E62913" s="88"/>
      <c r="F62913" s="88"/>
      <c r="G62913" s="88"/>
      <c r="H62913" s="88"/>
      <c r="I62913" s="88"/>
      <c r="J62913" s="88"/>
      <c r="K62913" s="88"/>
    </row>
    <row r="62914" spans="2:11" hidden="1" x14ac:dyDescent="0.2">
      <c r="B62914" s="88"/>
      <c r="C62914" s="88"/>
      <c r="D62914" s="88"/>
      <c r="E62914" s="88"/>
      <c r="F62914" s="88"/>
      <c r="G62914" s="88"/>
      <c r="H62914" s="88"/>
      <c r="I62914" s="88"/>
      <c r="J62914" s="88"/>
      <c r="K62914" s="88"/>
    </row>
    <row r="62915" spans="2:11" hidden="1" x14ac:dyDescent="0.2">
      <c r="B62915" s="88"/>
      <c r="C62915" s="88"/>
      <c r="D62915" s="88"/>
      <c r="E62915" s="88"/>
      <c r="F62915" s="88"/>
      <c r="G62915" s="88"/>
      <c r="H62915" s="88"/>
      <c r="I62915" s="88"/>
      <c r="J62915" s="88"/>
      <c r="K62915" s="88"/>
    </row>
    <row r="62916" spans="2:11" hidden="1" x14ac:dyDescent="0.2">
      <c r="B62916" s="88"/>
      <c r="C62916" s="88"/>
      <c r="D62916" s="88"/>
      <c r="E62916" s="88"/>
      <c r="F62916" s="88"/>
      <c r="G62916" s="88"/>
      <c r="H62916" s="88"/>
      <c r="I62916" s="88"/>
      <c r="J62916" s="88"/>
      <c r="K62916" s="88"/>
    </row>
    <row r="62917" spans="2:11" hidden="1" x14ac:dyDescent="0.2">
      <c r="B62917" s="88"/>
      <c r="C62917" s="88"/>
      <c r="D62917" s="88"/>
      <c r="E62917" s="88"/>
      <c r="F62917" s="88"/>
      <c r="G62917" s="88"/>
      <c r="H62917" s="88"/>
      <c r="I62917" s="88"/>
      <c r="J62917" s="88"/>
      <c r="K62917" s="88"/>
    </row>
    <row r="62918" spans="2:11" hidden="1" x14ac:dyDescent="0.2">
      <c r="B62918" s="88"/>
      <c r="C62918" s="88"/>
      <c r="D62918" s="88"/>
      <c r="E62918" s="88"/>
      <c r="F62918" s="88"/>
      <c r="G62918" s="88"/>
      <c r="H62918" s="88"/>
      <c r="I62918" s="88"/>
      <c r="J62918" s="88"/>
      <c r="K62918" s="88"/>
    </row>
    <row r="62919" spans="2:11" hidden="1" x14ac:dyDescent="0.2">
      <c r="B62919" s="88"/>
      <c r="C62919" s="88"/>
      <c r="D62919" s="88"/>
      <c r="E62919" s="88"/>
      <c r="F62919" s="88"/>
      <c r="G62919" s="88"/>
      <c r="H62919" s="88"/>
      <c r="I62919" s="88"/>
      <c r="J62919" s="88"/>
      <c r="K62919" s="88"/>
    </row>
    <row r="62920" spans="2:11" hidden="1" x14ac:dyDescent="0.2">
      <c r="B62920" s="88"/>
      <c r="C62920" s="88"/>
      <c r="D62920" s="88"/>
      <c r="E62920" s="88"/>
      <c r="F62920" s="88"/>
      <c r="G62920" s="88"/>
      <c r="H62920" s="88"/>
      <c r="I62920" s="88"/>
      <c r="J62920" s="88"/>
      <c r="K62920" s="88"/>
    </row>
    <row r="62921" spans="2:11" hidden="1" x14ac:dyDescent="0.2">
      <c r="B62921" s="88"/>
      <c r="C62921" s="88"/>
      <c r="D62921" s="88"/>
      <c r="E62921" s="88"/>
      <c r="F62921" s="88"/>
      <c r="G62921" s="88"/>
      <c r="H62921" s="88"/>
      <c r="I62921" s="88"/>
      <c r="J62921" s="88"/>
      <c r="K62921" s="88"/>
    </row>
    <row r="62922" spans="2:11" hidden="1" x14ac:dyDescent="0.2">
      <c r="B62922" s="88"/>
      <c r="C62922" s="88"/>
      <c r="D62922" s="88"/>
      <c r="E62922" s="88"/>
      <c r="F62922" s="88"/>
      <c r="G62922" s="88"/>
      <c r="H62922" s="88"/>
      <c r="I62922" s="88"/>
      <c r="J62922" s="88"/>
      <c r="K62922" s="88"/>
    </row>
    <row r="62923" spans="2:11" hidden="1" x14ac:dyDescent="0.2">
      <c r="B62923" s="88"/>
      <c r="C62923" s="88"/>
      <c r="D62923" s="88"/>
      <c r="E62923" s="88"/>
      <c r="F62923" s="88"/>
      <c r="G62923" s="88"/>
      <c r="H62923" s="88"/>
      <c r="I62923" s="88"/>
      <c r="J62923" s="88"/>
      <c r="K62923" s="88"/>
    </row>
    <row r="62924" spans="2:11" hidden="1" x14ac:dyDescent="0.2">
      <c r="B62924" s="88"/>
      <c r="C62924" s="88"/>
      <c r="D62924" s="88"/>
      <c r="E62924" s="88"/>
      <c r="F62924" s="88"/>
      <c r="G62924" s="88"/>
      <c r="H62924" s="88"/>
      <c r="I62924" s="88"/>
      <c r="J62924" s="88"/>
      <c r="K62924" s="88"/>
    </row>
    <row r="62925" spans="2:11" hidden="1" x14ac:dyDescent="0.2">
      <c r="B62925" s="88"/>
      <c r="C62925" s="88"/>
      <c r="D62925" s="88"/>
      <c r="E62925" s="88"/>
      <c r="F62925" s="88"/>
      <c r="G62925" s="88"/>
      <c r="H62925" s="88"/>
      <c r="I62925" s="88"/>
      <c r="J62925" s="88"/>
      <c r="K62925" s="88"/>
    </row>
    <row r="62926" spans="2:11" hidden="1" x14ac:dyDescent="0.2">
      <c r="B62926" s="88"/>
      <c r="C62926" s="88"/>
      <c r="D62926" s="88"/>
      <c r="E62926" s="88"/>
      <c r="F62926" s="88"/>
      <c r="G62926" s="88"/>
      <c r="H62926" s="88"/>
      <c r="I62926" s="88"/>
      <c r="J62926" s="88"/>
      <c r="K62926" s="88"/>
    </row>
    <row r="62927" spans="2:11" hidden="1" x14ac:dyDescent="0.2">
      <c r="B62927" s="88"/>
      <c r="C62927" s="88"/>
      <c r="D62927" s="88"/>
      <c r="E62927" s="88"/>
      <c r="F62927" s="88"/>
      <c r="G62927" s="88"/>
      <c r="H62927" s="88"/>
      <c r="I62927" s="88"/>
      <c r="J62927" s="88"/>
      <c r="K62927" s="88"/>
    </row>
    <row r="62928" spans="2:11" hidden="1" x14ac:dyDescent="0.2">
      <c r="B62928" s="88"/>
      <c r="C62928" s="88"/>
      <c r="D62928" s="88"/>
      <c r="E62928" s="88"/>
      <c r="F62928" s="88"/>
      <c r="G62928" s="88"/>
      <c r="H62928" s="88"/>
      <c r="I62928" s="88"/>
      <c r="J62928" s="88"/>
      <c r="K62928" s="88"/>
    </row>
    <row r="62929" spans="2:11" hidden="1" x14ac:dyDescent="0.2">
      <c r="B62929" s="88"/>
      <c r="C62929" s="88"/>
      <c r="D62929" s="88"/>
      <c r="E62929" s="88"/>
      <c r="F62929" s="88"/>
      <c r="G62929" s="88"/>
      <c r="H62929" s="88"/>
      <c r="I62929" s="88"/>
      <c r="J62929" s="88"/>
      <c r="K62929" s="88"/>
    </row>
    <row r="62930" spans="2:11" hidden="1" x14ac:dyDescent="0.2">
      <c r="B62930" s="88"/>
      <c r="C62930" s="88"/>
      <c r="D62930" s="88"/>
      <c r="E62930" s="88"/>
      <c r="F62930" s="88"/>
      <c r="G62930" s="88"/>
      <c r="H62930" s="88"/>
      <c r="I62930" s="88"/>
      <c r="J62930" s="88"/>
      <c r="K62930" s="88"/>
    </row>
    <row r="62931" spans="2:11" hidden="1" x14ac:dyDescent="0.2">
      <c r="B62931" s="88"/>
      <c r="C62931" s="88"/>
      <c r="D62931" s="88"/>
      <c r="E62931" s="88"/>
      <c r="F62931" s="88"/>
      <c r="G62931" s="88"/>
      <c r="H62931" s="88"/>
      <c r="I62931" s="88"/>
      <c r="J62931" s="88"/>
      <c r="K62931" s="88"/>
    </row>
    <row r="62932" spans="2:11" hidden="1" x14ac:dyDescent="0.2">
      <c r="B62932" s="88"/>
      <c r="C62932" s="88"/>
      <c r="D62932" s="88"/>
      <c r="E62932" s="88"/>
      <c r="F62932" s="88"/>
      <c r="G62932" s="88"/>
      <c r="H62932" s="88"/>
      <c r="I62932" s="88"/>
      <c r="J62932" s="88"/>
      <c r="K62932" s="88"/>
    </row>
    <row r="62933" spans="2:11" hidden="1" x14ac:dyDescent="0.2">
      <c r="B62933" s="88"/>
      <c r="C62933" s="88"/>
      <c r="D62933" s="88"/>
      <c r="E62933" s="88"/>
      <c r="F62933" s="88"/>
      <c r="G62933" s="88"/>
      <c r="H62933" s="88"/>
      <c r="I62933" s="88"/>
      <c r="J62933" s="88"/>
      <c r="K62933" s="88"/>
    </row>
    <row r="62934" spans="2:11" hidden="1" x14ac:dyDescent="0.2">
      <c r="B62934" s="88"/>
      <c r="C62934" s="88"/>
      <c r="D62934" s="88"/>
      <c r="E62934" s="88"/>
      <c r="F62934" s="88"/>
      <c r="G62934" s="88"/>
      <c r="H62934" s="88"/>
      <c r="I62934" s="88"/>
      <c r="J62934" s="88"/>
      <c r="K62934" s="88"/>
    </row>
    <row r="62935" spans="2:11" hidden="1" x14ac:dyDescent="0.2">
      <c r="B62935" s="88"/>
      <c r="C62935" s="88"/>
      <c r="D62935" s="88"/>
      <c r="E62935" s="88"/>
      <c r="F62935" s="88"/>
      <c r="G62935" s="88"/>
      <c r="H62935" s="88"/>
      <c r="I62935" s="88"/>
      <c r="J62935" s="88"/>
      <c r="K62935" s="88"/>
    </row>
    <row r="62936" spans="2:11" hidden="1" x14ac:dyDescent="0.2">
      <c r="B62936" s="88"/>
      <c r="C62936" s="88"/>
      <c r="D62936" s="88"/>
      <c r="E62936" s="88"/>
      <c r="F62936" s="88"/>
      <c r="G62936" s="88"/>
      <c r="H62936" s="88"/>
      <c r="I62936" s="88"/>
      <c r="J62936" s="88"/>
      <c r="K62936" s="88"/>
    </row>
    <row r="62937" spans="2:11" hidden="1" x14ac:dyDescent="0.2">
      <c r="B62937" s="88"/>
      <c r="C62937" s="88"/>
      <c r="D62937" s="88"/>
      <c r="E62937" s="88"/>
      <c r="F62937" s="88"/>
      <c r="G62937" s="88"/>
      <c r="H62937" s="88"/>
      <c r="I62937" s="88"/>
      <c r="J62937" s="88"/>
      <c r="K62937" s="88"/>
    </row>
    <row r="62938" spans="2:11" hidden="1" x14ac:dyDescent="0.2">
      <c r="B62938" s="88"/>
      <c r="C62938" s="88"/>
      <c r="D62938" s="88"/>
      <c r="E62938" s="88"/>
      <c r="F62938" s="88"/>
      <c r="G62938" s="88"/>
      <c r="H62938" s="88"/>
      <c r="I62938" s="88"/>
      <c r="J62938" s="88"/>
      <c r="K62938" s="88"/>
    </row>
    <row r="62939" spans="2:11" hidden="1" x14ac:dyDescent="0.2">
      <c r="B62939" s="88"/>
      <c r="C62939" s="88"/>
      <c r="D62939" s="88"/>
      <c r="E62939" s="88"/>
      <c r="F62939" s="88"/>
      <c r="G62939" s="88"/>
      <c r="H62939" s="88"/>
      <c r="I62939" s="88"/>
      <c r="J62939" s="88"/>
      <c r="K62939" s="88"/>
    </row>
    <row r="62940" spans="2:11" hidden="1" x14ac:dyDescent="0.2">
      <c r="B62940" s="88"/>
      <c r="C62940" s="88"/>
      <c r="D62940" s="88"/>
      <c r="E62940" s="88"/>
      <c r="F62940" s="88"/>
      <c r="G62940" s="88"/>
      <c r="H62940" s="88"/>
      <c r="I62940" s="88"/>
      <c r="J62940" s="88"/>
      <c r="K62940" s="88"/>
    </row>
    <row r="62941" spans="2:11" hidden="1" x14ac:dyDescent="0.2">
      <c r="B62941" s="88"/>
      <c r="C62941" s="88"/>
      <c r="D62941" s="88"/>
      <c r="E62941" s="88"/>
      <c r="F62941" s="88"/>
      <c r="G62941" s="88"/>
      <c r="H62941" s="88"/>
      <c r="I62941" s="88"/>
      <c r="J62941" s="88"/>
      <c r="K62941" s="88"/>
    </row>
    <row r="62942" spans="2:11" hidden="1" x14ac:dyDescent="0.2">
      <c r="B62942" s="88"/>
      <c r="C62942" s="88"/>
      <c r="D62942" s="88"/>
      <c r="E62942" s="88"/>
      <c r="F62942" s="88"/>
      <c r="G62942" s="88"/>
      <c r="H62942" s="88"/>
      <c r="I62942" s="88"/>
      <c r="J62942" s="88"/>
      <c r="K62942" s="88"/>
    </row>
    <row r="62943" spans="2:11" hidden="1" x14ac:dyDescent="0.2">
      <c r="B62943" s="88"/>
      <c r="C62943" s="88"/>
      <c r="D62943" s="88"/>
      <c r="E62943" s="88"/>
      <c r="F62943" s="88"/>
      <c r="G62943" s="88"/>
      <c r="H62943" s="88"/>
      <c r="I62943" s="88"/>
      <c r="J62943" s="88"/>
      <c r="K62943" s="88"/>
    </row>
    <row r="62944" spans="2:11" hidden="1" x14ac:dyDescent="0.2">
      <c r="B62944" s="88"/>
      <c r="C62944" s="88"/>
      <c r="D62944" s="88"/>
      <c r="E62944" s="88"/>
      <c r="F62944" s="88"/>
      <c r="G62944" s="88"/>
      <c r="H62944" s="88"/>
      <c r="I62944" s="88"/>
      <c r="J62944" s="88"/>
      <c r="K62944" s="88"/>
    </row>
    <row r="62945" spans="2:11" hidden="1" x14ac:dyDescent="0.2">
      <c r="B62945" s="88"/>
      <c r="C62945" s="88"/>
      <c r="D62945" s="88"/>
      <c r="E62945" s="88"/>
      <c r="F62945" s="88"/>
      <c r="G62945" s="88"/>
      <c r="H62945" s="88"/>
      <c r="I62945" s="88"/>
      <c r="J62945" s="88"/>
      <c r="K62945" s="88"/>
    </row>
    <row r="62946" spans="2:11" hidden="1" x14ac:dyDescent="0.2">
      <c r="B62946" s="88"/>
      <c r="C62946" s="88"/>
      <c r="D62946" s="88"/>
      <c r="E62946" s="88"/>
      <c r="F62946" s="88"/>
      <c r="G62946" s="88"/>
      <c r="H62946" s="88"/>
      <c r="I62946" s="88"/>
      <c r="J62946" s="88"/>
      <c r="K62946" s="88"/>
    </row>
    <row r="62947" spans="2:11" hidden="1" x14ac:dyDescent="0.2">
      <c r="B62947" s="88"/>
      <c r="C62947" s="88"/>
      <c r="D62947" s="88"/>
      <c r="E62947" s="88"/>
      <c r="F62947" s="88"/>
      <c r="G62947" s="88"/>
      <c r="H62947" s="88"/>
      <c r="I62947" s="88"/>
      <c r="J62947" s="88"/>
      <c r="K62947" s="88"/>
    </row>
    <row r="62948" spans="2:11" hidden="1" x14ac:dyDescent="0.2">
      <c r="B62948" s="88"/>
      <c r="C62948" s="88"/>
      <c r="D62948" s="88"/>
      <c r="E62948" s="88"/>
      <c r="F62948" s="88"/>
      <c r="G62948" s="88"/>
      <c r="H62948" s="88"/>
      <c r="I62948" s="88"/>
      <c r="J62948" s="88"/>
      <c r="K62948" s="88"/>
    </row>
    <row r="62949" spans="2:11" hidden="1" x14ac:dyDescent="0.2">
      <c r="B62949" s="88"/>
      <c r="C62949" s="88"/>
      <c r="D62949" s="88"/>
      <c r="E62949" s="88"/>
      <c r="F62949" s="88"/>
      <c r="G62949" s="88"/>
      <c r="H62949" s="88"/>
      <c r="I62949" s="88"/>
      <c r="J62949" s="88"/>
      <c r="K62949" s="88"/>
    </row>
    <row r="62950" spans="2:11" hidden="1" x14ac:dyDescent="0.2">
      <c r="B62950" s="88"/>
      <c r="C62950" s="88"/>
      <c r="D62950" s="88"/>
      <c r="E62950" s="88"/>
      <c r="F62950" s="88"/>
      <c r="G62950" s="88"/>
      <c r="H62950" s="88"/>
      <c r="I62950" s="88"/>
      <c r="J62950" s="88"/>
      <c r="K62950" s="88"/>
    </row>
    <row r="62951" spans="2:11" hidden="1" x14ac:dyDescent="0.2">
      <c r="B62951" s="88"/>
      <c r="C62951" s="88"/>
      <c r="D62951" s="88"/>
      <c r="E62951" s="88"/>
      <c r="F62951" s="88"/>
      <c r="G62951" s="88"/>
      <c r="H62951" s="88"/>
      <c r="I62951" s="88"/>
      <c r="J62951" s="88"/>
      <c r="K62951" s="88"/>
    </row>
    <row r="62952" spans="2:11" hidden="1" x14ac:dyDescent="0.2">
      <c r="B62952" s="88"/>
      <c r="C62952" s="88"/>
      <c r="D62952" s="88"/>
      <c r="E62952" s="88"/>
      <c r="F62952" s="88"/>
      <c r="G62952" s="88"/>
      <c r="H62952" s="88"/>
      <c r="I62952" s="88"/>
      <c r="J62952" s="88"/>
      <c r="K62952" s="88"/>
    </row>
    <row r="62953" spans="2:11" hidden="1" x14ac:dyDescent="0.2">
      <c r="B62953" s="88"/>
      <c r="C62953" s="88"/>
      <c r="D62953" s="88"/>
      <c r="E62953" s="88"/>
      <c r="F62953" s="88"/>
      <c r="G62953" s="88"/>
      <c r="H62953" s="88"/>
      <c r="I62953" s="88"/>
      <c r="J62953" s="88"/>
      <c r="K62953" s="88"/>
    </row>
    <row r="62954" spans="2:11" hidden="1" x14ac:dyDescent="0.2">
      <c r="B62954" s="88"/>
      <c r="C62954" s="88"/>
      <c r="D62954" s="88"/>
      <c r="E62954" s="88"/>
      <c r="F62954" s="88"/>
      <c r="G62954" s="88"/>
      <c r="H62954" s="88"/>
      <c r="I62954" s="88"/>
      <c r="J62954" s="88"/>
      <c r="K62954" s="88"/>
    </row>
    <row r="62955" spans="2:11" hidden="1" x14ac:dyDescent="0.2">
      <c r="B62955" s="88"/>
      <c r="C62955" s="88"/>
      <c r="D62955" s="88"/>
      <c r="E62955" s="88"/>
      <c r="F62955" s="88"/>
      <c r="G62955" s="88"/>
      <c r="H62955" s="88"/>
      <c r="I62955" s="88"/>
      <c r="J62955" s="88"/>
      <c r="K62955" s="88"/>
    </row>
    <row r="62956" spans="2:11" hidden="1" x14ac:dyDescent="0.2">
      <c r="B62956" s="88"/>
      <c r="C62956" s="88"/>
      <c r="D62956" s="88"/>
      <c r="E62956" s="88"/>
      <c r="F62956" s="88"/>
      <c r="G62956" s="88"/>
      <c r="H62956" s="88"/>
      <c r="I62956" s="88"/>
      <c r="J62956" s="88"/>
      <c r="K62956" s="88"/>
    </row>
    <row r="62957" spans="2:11" hidden="1" x14ac:dyDescent="0.2">
      <c r="B62957" s="88"/>
      <c r="C62957" s="88"/>
      <c r="D62957" s="88"/>
      <c r="E62957" s="88"/>
      <c r="F62957" s="88"/>
      <c r="G62957" s="88"/>
      <c r="H62957" s="88"/>
      <c r="I62957" s="88"/>
      <c r="J62957" s="88"/>
      <c r="K62957" s="88"/>
    </row>
    <row r="62958" spans="2:11" hidden="1" x14ac:dyDescent="0.2">
      <c r="B62958" s="88"/>
      <c r="C62958" s="88"/>
      <c r="D62958" s="88"/>
      <c r="E62958" s="88"/>
      <c r="F62958" s="88"/>
      <c r="G62958" s="88"/>
      <c r="H62958" s="88"/>
      <c r="I62958" s="88"/>
      <c r="J62958" s="88"/>
      <c r="K62958" s="88"/>
    </row>
    <row r="62959" spans="2:11" hidden="1" x14ac:dyDescent="0.2">
      <c r="B62959" s="88"/>
      <c r="C62959" s="88"/>
      <c r="D62959" s="88"/>
      <c r="E62959" s="88"/>
      <c r="F62959" s="88"/>
      <c r="G62959" s="88"/>
      <c r="H62959" s="88"/>
      <c r="I62959" s="88"/>
      <c r="J62959" s="88"/>
      <c r="K62959" s="88"/>
    </row>
    <row r="62960" spans="2:11" hidden="1" x14ac:dyDescent="0.2">
      <c r="B62960" s="88"/>
      <c r="C62960" s="88"/>
      <c r="D62960" s="88"/>
      <c r="E62960" s="88"/>
      <c r="F62960" s="88"/>
      <c r="G62960" s="88"/>
      <c r="H62960" s="88"/>
      <c r="I62960" s="88"/>
      <c r="J62960" s="88"/>
      <c r="K62960" s="88"/>
    </row>
    <row r="62961" spans="2:11" hidden="1" x14ac:dyDescent="0.2">
      <c r="B62961" s="88"/>
      <c r="C62961" s="88"/>
      <c r="D62961" s="88"/>
      <c r="E62961" s="88"/>
      <c r="F62961" s="88"/>
      <c r="G62961" s="88"/>
      <c r="H62961" s="88"/>
      <c r="I62961" s="88"/>
      <c r="J62961" s="88"/>
      <c r="K62961" s="88"/>
    </row>
    <row r="62962" spans="2:11" hidden="1" x14ac:dyDescent="0.2">
      <c r="B62962" s="88"/>
      <c r="C62962" s="88"/>
      <c r="D62962" s="88"/>
      <c r="E62962" s="88"/>
      <c r="F62962" s="88"/>
      <c r="G62962" s="88"/>
      <c r="H62962" s="88"/>
      <c r="I62962" s="88"/>
      <c r="J62962" s="88"/>
      <c r="K62962" s="88"/>
    </row>
    <row r="62963" spans="2:11" hidden="1" x14ac:dyDescent="0.2">
      <c r="B62963" s="88"/>
      <c r="C62963" s="88"/>
      <c r="D62963" s="88"/>
      <c r="E62963" s="88"/>
      <c r="F62963" s="88"/>
      <c r="G62963" s="88"/>
      <c r="H62963" s="88"/>
      <c r="I62963" s="88"/>
      <c r="J62963" s="88"/>
      <c r="K62963" s="88"/>
    </row>
    <row r="62964" spans="2:11" hidden="1" x14ac:dyDescent="0.2">
      <c r="B62964" s="88"/>
      <c r="C62964" s="88"/>
      <c r="D62964" s="88"/>
      <c r="E62964" s="88"/>
      <c r="F62964" s="88"/>
      <c r="G62964" s="88"/>
      <c r="H62964" s="88"/>
      <c r="I62964" s="88"/>
      <c r="J62964" s="88"/>
      <c r="K62964" s="88"/>
    </row>
    <row r="62965" spans="2:11" hidden="1" x14ac:dyDescent="0.2">
      <c r="B62965" s="88"/>
      <c r="C62965" s="88"/>
      <c r="D62965" s="88"/>
      <c r="E62965" s="88"/>
      <c r="F62965" s="88"/>
      <c r="G62965" s="88"/>
      <c r="H62965" s="88"/>
      <c r="I62965" s="88"/>
      <c r="J62965" s="88"/>
      <c r="K62965" s="88"/>
    </row>
    <row r="62966" spans="2:11" hidden="1" x14ac:dyDescent="0.2">
      <c r="B62966" s="88"/>
      <c r="C62966" s="88"/>
      <c r="D62966" s="88"/>
      <c r="E62966" s="88"/>
      <c r="F62966" s="88"/>
      <c r="G62966" s="88"/>
      <c r="H62966" s="88"/>
      <c r="I62966" s="88"/>
      <c r="J62966" s="88"/>
      <c r="K62966" s="88"/>
    </row>
    <row r="62967" spans="2:11" hidden="1" x14ac:dyDescent="0.2">
      <c r="B62967" s="88"/>
      <c r="C62967" s="88"/>
      <c r="D62967" s="88"/>
      <c r="E62967" s="88"/>
      <c r="F62967" s="88"/>
      <c r="G62967" s="88"/>
      <c r="H62967" s="88"/>
      <c r="I62967" s="88"/>
      <c r="J62967" s="88"/>
      <c r="K62967" s="88"/>
    </row>
    <row r="62968" spans="2:11" hidden="1" x14ac:dyDescent="0.2">
      <c r="B62968" s="88"/>
      <c r="C62968" s="88"/>
      <c r="D62968" s="88"/>
      <c r="E62968" s="88"/>
      <c r="F62968" s="88"/>
      <c r="G62968" s="88"/>
      <c r="H62968" s="88"/>
      <c r="I62968" s="88"/>
      <c r="J62968" s="88"/>
      <c r="K62968" s="88"/>
    </row>
    <row r="62969" spans="2:11" hidden="1" x14ac:dyDescent="0.2">
      <c r="B62969" s="88"/>
      <c r="C62969" s="88"/>
      <c r="D62969" s="88"/>
      <c r="E62969" s="88"/>
      <c r="F62969" s="88"/>
      <c r="G62969" s="88"/>
      <c r="H62969" s="88"/>
      <c r="I62969" s="88"/>
      <c r="J62969" s="88"/>
      <c r="K62969" s="88"/>
    </row>
    <row r="62970" spans="2:11" hidden="1" x14ac:dyDescent="0.2">
      <c r="B62970" s="88"/>
      <c r="C62970" s="88"/>
      <c r="D62970" s="88"/>
      <c r="E62970" s="88"/>
      <c r="F62970" s="88"/>
      <c r="G62970" s="88"/>
      <c r="H62970" s="88"/>
      <c r="I62970" s="88"/>
      <c r="J62970" s="88"/>
      <c r="K62970" s="88"/>
    </row>
    <row r="62971" spans="2:11" hidden="1" x14ac:dyDescent="0.2">
      <c r="B62971" s="88"/>
      <c r="C62971" s="88"/>
      <c r="D62971" s="88"/>
      <c r="E62971" s="88"/>
      <c r="F62971" s="88"/>
      <c r="G62971" s="88"/>
      <c r="H62971" s="88"/>
      <c r="I62971" s="88"/>
      <c r="J62971" s="88"/>
      <c r="K62971" s="88"/>
    </row>
    <row r="62972" spans="2:11" hidden="1" x14ac:dyDescent="0.2">
      <c r="B62972" s="88"/>
      <c r="C62972" s="88"/>
      <c r="D62972" s="88"/>
      <c r="E62972" s="88"/>
      <c r="F62972" s="88"/>
      <c r="G62972" s="88"/>
      <c r="H62972" s="88"/>
      <c r="I62972" s="88"/>
      <c r="J62972" s="88"/>
      <c r="K62972" s="88"/>
    </row>
    <row r="62973" spans="2:11" hidden="1" x14ac:dyDescent="0.2">
      <c r="B62973" s="88"/>
      <c r="C62973" s="88"/>
      <c r="D62973" s="88"/>
      <c r="E62973" s="88"/>
      <c r="F62973" s="88"/>
      <c r="G62973" s="88"/>
      <c r="H62973" s="88"/>
      <c r="I62973" s="88"/>
      <c r="J62973" s="88"/>
      <c r="K62973" s="88"/>
    </row>
    <row r="62974" spans="2:11" hidden="1" x14ac:dyDescent="0.2">
      <c r="B62974" s="88"/>
      <c r="C62974" s="88"/>
      <c r="D62974" s="88"/>
      <c r="E62974" s="88"/>
      <c r="F62974" s="88"/>
      <c r="G62974" s="88"/>
      <c r="H62974" s="88"/>
      <c r="I62974" s="88"/>
      <c r="J62974" s="88"/>
      <c r="K62974" s="88"/>
    </row>
    <row r="62975" spans="2:11" hidden="1" x14ac:dyDescent="0.2">
      <c r="B62975" s="88"/>
      <c r="C62975" s="88"/>
      <c r="D62975" s="88"/>
      <c r="E62975" s="88"/>
      <c r="F62975" s="88"/>
      <c r="G62975" s="88"/>
      <c r="H62975" s="88"/>
      <c r="I62975" s="88"/>
      <c r="J62975" s="88"/>
      <c r="K62975" s="88"/>
    </row>
    <row r="62976" spans="2:11" hidden="1" x14ac:dyDescent="0.2">
      <c r="B62976" s="88"/>
      <c r="C62976" s="88"/>
      <c r="D62976" s="88"/>
      <c r="E62976" s="88"/>
      <c r="F62976" s="88"/>
      <c r="G62976" s="88"/>
      <c r="H62976" s="88"/>
      <c r="I62976" s="88"/>
      <c r="J62976" s="88"/>
      <c r="K62976" s="88"/>
    </row>
    <row r="62977" spans="2:11" hidden="1" x14ac:dyDescent="0.2">
      <c r="B62977" s="88"/>
      <c r="C62977" s="88"/>
      <c r="D62977" s="88"/>
      <c r="E62977" s="88"/>
      <c r="F62977" s="88"/>
      <c r="G62977" s="88"/>
      <c r="H62977" s="88"/>
      <c r="I62977" s="88"/>
      <c r="J62977" s="88"/>
      <c r="K62977" s="88"/>
    </row>
    <row r="62978" spans="2:11" hidden="1" x14ac:dyDescent="0.2">
      <c r="B62978" s="88"/>
      <c r="C62978" s="88"/>
      <c r="D62978" s="88"/>
      <c r="E62978" s="88"/>
      <c r="F62978" s="88"/>
      <c r="G62978" s="88"/>
      <c r="H62978" s="88"/>
      <c r="I62978" s="88"/>
      <c r="J62978" s="88"/>
      <c r="K62978" s="88"/>
    </row>
    <row r="62979" spans="2:11" hidden="1" x14ac:dyDescent="0.2">
      <c r="B62979" s="88"/>
      <c r="C62979" s="88"/>
      <c r="D62979" s="88"/>
      <c r="E62979" s="88"/>
      <c r="F62979" s="88"/>
      <c r="G62979" s="88"/>
      <c r="H62979" s="88"/>
      <c r="I62979" s="88"/>
      <c r="J62979" s="88"/>
      <c r="K62979" s="88"/>
    </row>
    <row r="62980" spans="2:11" hidden="1" x14ac:dyDescent="0.2">
      <c r="B62980" s="88"/>
      <c r="C62980" s="88"/>
      <c r="D62980" s="88"/>
      <c r="E62980" s="88"/>
      <c r="F62980" s="88"/>
      <c r="G62980" s="88"/>
      <c r="H62980" s="88"/>
      <c r="I62980" s="88"/>
      <c r="J62980" s="88"/>
      <c r="K62980" s="88"/>
    </row>
    <row r="62981" spans="2:11" hidden="1" x14ac:dyDescent="0.2">
      <c r="B62981" s="88"/>
      <c r="C62981" s="88"/>
      <c r="D62981" s="88"/>
      <c r="E62981" s="88"/>
      <c r="F62981" s="88"/>
      <c r="G62981" s="88"/>
      <c r="H62981" s="88"/>
      <c r="I62981" s="88"/>
      <c r="J62981" s="88"/>
      <c r="K62981" s="88"/>
    </row>
    <row r="62982" spans="2:11" hidden="1" x14ac:dyDescent="0.2">
      <c r="B62982" s="88"/>
      <c r="C62982" s="88"/>
      <c r="D62982" s="88"/>
      <c r="E62982" s="88"/>
      <c r="F62982" s="88"/>
      <c r="G62982" s="88"/>
      <c r="H62982" s="88"/>
      <c r="I62982" s="88"/>
      <c r="J62982" s="88"/>
      <c r="K62982" s="88"/>
    </row>
    <row r="62983" spans="2:11" hidden="1" x14ac:dyDescent="0.2">
      <c r="B62983" s="88"/>
      <c r="C62983" s="88"/>
      <c r="D62983" s="88"/>
      <c r="E62983" s="88"/>
      <c r="F62983" s="88"/>
      <c r="G62983" s="88"/>
      <c r="H62983" s="88"/>
      <c r="I62983" s="88"/>
      <c r="J62983" s="88"/>
      <c r="K62983" s="88"/>
    </row>
    <row r="62984" spans="2:11" hidden="1" x14ac:dyDescent="0.2">
      <c r="B62984" s="88"/>
      <c r="C62984" s="88"/>
      <c r="D62984" s="88"/>
      <c r="E62984" s="88"/>
      <c r="F62984" s="88"/>
      <c r="G62984" s="88"/>
      <c r="H62984" s="88"/>
      <c r="I62984" s="88"/>
      <c r="J62984" s="88"/>
      <c r="K62984" s="88"/>
    </row>
    <row r="62985" spans="2:11" hidden="1" x14ac:dyDescent="0.2">
      <c r="B62985" s="88"/>
      <c r="C62985" s="88"/>
      <c r="D62985" s="88"/>
      <c r="E62985" s="88"/>
      <c r="F62985" s="88"/>
      <c r="G62985" s="88"/>
      <c r="H62985" s="88"/>
      <c r="I62985" s="88"/>
      <c r="J62985" s="88"/>
      <c r="K62985" s="88"/>
    </row>
    <row r="62986" spans="2:11" hidden="1" x14ac:dyDescent="0.2">
      <c r="B62986" s="88"/>
      <c r="C62986" s="88"/>
      <c r="D62986" s="88"/>
      <c r="E62986" s="88"/>
      <c r="F62986" s="88"/>
      <c r="G62986" s="88"/>
      <c r="H62986" s="88"/>
      <c r="I62986" s="88"/>
      <c r="J62986" s="88"/>
      <c r="K62986" s="88"/>
    </row>
    <row r="62987" spans="2:11" hidden="1" x14ac:dyDescent="0.2">
      <c r="B62987" s="88"/>
      <c r="C62987" s="88"/>
      <c r="D62987" s="88"/>
      <c r="E62987" s="88"/>
      <c r="F62987" s="88"/>
      <c r="G62987" s="88"/>
      <c r="H62987" s="88"/>
      <c r="I62987" s="88"/>
      <c r="J62987" s="88"/>
      <c r="K62987" s="88"/>
    </row>
    <row r="62988" spans="2:11" hidden="1" x14ac:dyDescent="0.2">
      <c r="B62988" s="88"/>
      <c r="C62988" s="88"/>
      <c r="D62988" s="88"/>
      <c r="E62988" s="88"/>
      <c r="F62988" s="88"/>
      <c r="G62988" s="88"/>
      <c r="H62988" s="88"/>
      <c r="I62988" s="88"/>
      <c r="J62988" s="88"/>
      <c r="K62988" s="88"/>
    </row>
    <row r="62989" spans="2:11" hidden="1" x14ac:dyDescent="0.2">
      <c r="B62989" s="88"/>
      <c r="C62989" s="88"/>
      <c r="D62989" s="88"/>
      <c r="E62989" s="88"/>
      <c r="F62989" s="88"/>
      <c r="G62989" s="88"/>
      <c r="H62989" s="88"/>
      <c r="I62989" s="88"/>
      <c r="J62989" s="88"/>
      <c r="K62989" s="88"/>
    </row>
    <row r="62990" spans="2:11" hidden="1" x14ac:dyDescent="0.2">
      <c r="B62990" s="88"/>
      <c r="C62990" s="88"/>
      <c r="D62990" s="88"/>
      <c r="E62990" s="88"/>
      <c r="F62990" s="88"/>
      <c r="G62990" s="88"/>
      <c r="H62990" s="88"/>
      <c r="I62990" s="88"/>
      <c r="J62990" s="88"/>
      <c r="K62990" s="88"/>
    </row>
    <row r="62991" spans="2:11" hidden="1" x14ac:dyDescent="0.2">
      <c r="B62991" s="88"/>
      <c r="C62991" s="88"/>
      <c r="D62991" s="88"/>
      <c r="E62991" s="88"/>
      <c r="F62991" s="88"/>
      <c r="G62991" s="88"/>
      <c r="H62991" s="88"/>
      <c r="I62991" s="88"/>
      <c r="J62991" s="88"/>
      <c r="K62991" s="88"/>
    </row>
    <row r="62992" spans="2:11" hidden="1" x14ac:dyDescent="0.2">
      <c r="B62992" s="88"/>
      <c r="C62992" s="88"/>
      <c r="D62992" s="88"/>
      <c r="E62992" s="88"/>
      <c r="F62992" s="88"/>
      <c r="G62992" s="88"/>
      <c r="H62992" s="88"/>
      <c r="I62992" s="88"/>
      <c r="J62992" s="88"/>
      <c r="K62992" s="88"/>
    </row>
    <row r="62993" spans="2:11" hidden="1" x14ac:dyDescent="0.2">
      <c r="B62993" s="88"/>
      <c r="C62993" s="88"/>
      <c r="D62993" s="88"/>
      <c r="E62993" s="88"/>
      <c r="F62993" s="88"/>
      <c r="G62993" s="88"/>
      <c r="H62993" s="88"/>
      <c r="I62993" s="88"/>
      <c r="J62993" s="88"/>
      <c r="K62993" s="88"/>
    </row>
    <row r="62994" spans="2:11" hidden="1" x14ac:dyDescent="0.2">
      <c r="B62994" s="88"/>
      <c r="C62994" s="88"/>
      <c r="D62994" s="88"/>
      <c r="E62994" s="88"/>
      <c r="F62994" s="88"/>
      <c r="G62994" s="88"/>
      <c r="H62994" s="88"/>
      <c r="I62994" s="88"/>
      <c r="J62994" s="88"/>
      <c r="K62994" s="88"/>
    </row>
    <row r="62995" spans="2:11" hidden="1" x14ac:dyDescent="0.2">
      <c r="B62995" s="88"/>
      <c r="C62995" s="88"/>
      <c r="D62995" s="88"/>
      <c r="E62995" s="88"/>
      <c r="F62995" s="88"/>
      <c r="G62995" s="88"/>
      <c r="H62995" s="88"/>
      <c r="I62995" s="88"/>
      <c r="J62995" s="88"/>
      <c r="K62995" s="88"/>
    </row>
    <row r="62996" spans="2:11" hidden="1" x14ac:dyDescent="0.2">
      <c r="B62996" s="88"/>
      <c r="C62996" s="88"/>
      <c r="D62996" s="88"/>
      <c r="E62996" s="88"/>
      <c r="F62996" s="88"/>
      <c r="G62996" s="88"/>
      <c r="H62996" s="88"/>
      <c r="I62996" s="88"/>
      <c r="J62996" s="88"/>
      <c r="K62996" s="88"/>
    </row>
    <row r="62997" spans="2:11" hidden="1" x14ac:dyDescent="0.2">
      <c r="B62997" s="88"/>
      <c r="C62997" s="88"/>
      <c r="D62997" s="88"/>
      <c r="E62997" s="88"/>
      <c r="F62997" s="88"/>
      <c r="G62997" s="88"/>
      <c r="H62997" s="88"/>
      <c r="I62997" s="88"/>
      <c r="J62997" s="88"/>
      <c r="K62997" s="88"/>
    </row>
    <row r="62998" spans="2:11" hidden="1" x14ac:dyDescent="0.2">
      <c r="B62998" s="88"/>
      <c r="C62998" s="88"/>
      <c r="D62998" s="88"/>
      <c r="E62998" s="88"/>
      <c r="F62998" s="88"/>
      <c r="G62998" s="88"/>
      <c r="H62998" s="88"/>
      <c r="I62998" s="88"/>
      <c r="J62998" s="88"/>
      <c r="K62998" s="88"/>
    </row>
    <row r="62999" spans="2:11" hidden="1" x14ac:dyDescent="0.2">
      <c r="B62999" s="88"/>
      <c r="C62999" s="88"/>
      <c r="D62999" s="88"/>
      <c r="E62999" s="88"/>
      <c r="F62999" s="88"/>
      <c r="G62999" s="88"/>
      <c r="H62999" s="88"/>
      <c r="I62999" s="88"/>
      <c r="J62999" s="88"/>
      <c r="K62999" s="88"/>
    </row>
    <row r="63000" spans="2:11" hidden="1" x14ac:dyDescent="0.2">
      <c r="B63000" s="88"/>
      <c r="C63000" s="88"/>
      <c r="D63000" s="88"/>
      <c r="E63000" s="88"/>
      <c r="F63000" s="88"/>
      <c r="G63000" s="88"/>
      <c r="H63000" s="88"/>
      <c r="I63000" s="88"/>
      <c r="J63000" s="88"/>
      <c r="K63000" s="88"/>
    </row>
    <row r="63001" spans="2:11" hidden="1" x14ac:dyDescent="0.2">
      <c r="B63001" s="88"/>
      <c r="C63001" s="88"/>
      <c r="D63001" s="88"/>
      <c r="E63001" s="88"/>
      <c r="F63001" s="88"/>
      <c r="G63001" s="88"/>
      <c r="H63001" s="88"/>
      <c r="I63001" s="88"/>
      <c r="J63001" s="88"/>
      <c r="K63001" s="88"/>
    </row>
    <row r="63002" spans="2:11" hidden="1" x14ac:dyDescent="0.2">
      <c r="B63002" s="88"/>
      <c r="C63002" s="88"/>
      <c r="D63002" s="88"/>
      <c r="E63002" s="88"/>
      <c r="F63002" s="88"/>
      <c r="G63002" s="88"/>
      <c r="H63002" s="88"/>
      <c r="I63002" s="88"/>
      <c r="J63002" s="88"/>
      <c r="K63002" s="88"/>
    </row>
    <row r="63003" spans="2:11" hidden="1" x14ac:dyDescent="0.2">
      <c r="B63003" s="88"/>
      <c r="C63003" s="88"/>
      <c r="D63003" s="88"/>
      <c r="E63003" s="88"/>
      <c r="F63003" s="88"/>
      <c r="G63003" s="88"/>
      <c r="H63003" s="88"/>
      <c r="I63003" s="88"/>
      <c r="J63003" s="88"/>
      <c r="K63003" s="88"/>
    </row>
    <row r="63004" spans="2:11" hidden="1" x14ac:dyDescent="0.2">
      <c r="B63004" s="88"/>
      <c r="C63004" s="88"/>
      <c r="D63004" s="88"/>
      <c r="E63004" s="88"/>
      <c r="F63004" s="88"/>
      <c r="G63004" s="88"/>
      <c r="H63004" s="88"/>
      <c r="I63004" s="88"/>
      <c r="J63004" s="88"/>
      <c r="K63004" s="88"/>
    </row>
    <row r="63005" spans="2:11" hidden="1" x14ac:dyDescent="0.2">
      <c r="B63005" s="88"/>
      <c r="C63005" s="88"/>
      <c r="D63005" s="88"/>
      <c r="E63005" s="88"/>
      <c r="F63005" s="88"/>
      <c r="G63005" s="88"/>
      <c r="H63005" s="88"/>
      <c r="I63005" s="88"/>
      <c r="J63005" s="88"/>
      <c r="K63005" s="88"/>
    </row>
    <row r="63006" spans="2:11" hidden="1" x14ac:dyDescent="0.2">
      <c r="B63006" s="88"/>
      <c r="C63006" s="88"/>
      <c r="D63006" s="88"/>
      <c r="E63006" s="88"/>
      <c r="F63006" s="88"/>
      <c r="G63006" s="88"/>
      <c r="H63006" s="88"/>
      <c r="I63006" s="88"/>
      <c r="J63006" s="88"/>
      <c r="K63006" s="88"/>
    </row>
    <row r="63007" spans="2:11" hidden="1" x14ac:dyDescent="0.2">
      <c r="B63007" s="88"/>
      <c r="C63007" s="88"/>
      <c r="D63007" s="88"/>
      <c r="E63007" s="88"/>
      <c r="F63007" s="88"/>
      <c r="G63007" s="88"/>
      <c r="H63007" s="88"/>
      <c r="I63007" s="88"/>
      <c r="J63007" s="88"/>
      <c r="K63007" s="88"/>
    </row>
    <row r="63008" spans="2:11" hidden="1" x14ac:dyDescent="0.2">
      <c r="B63008" s="88"/>
      <c r="C63008" s="88"/>
      <c r="D63008" s="88"/>
      <c r="E63008" s="88"/>
      <c r="F63008" s="88"/>
      <c r="G63008" s="88"/>
      <c r="H63008" s="88"/>
      <c r="I63008" s="88"/>
      <c r="J63008" s="88"/>
      <c r="K63008" s="88"/>
    </row>
    <row r="63009" spans="2:11" hidden="1" x14ac:dyDescent="0.2">
      <c r="B63009" s="88"/>
      <c r="C63009" s="88"/>
      <c r="D63009" s="88"/>
      <c r="E63009" s="88"/>
      <c r="F63009" s="88"/>
      <c r="G63009" s="88"/>
      <c r="H63009" s="88"/>
      <c r="I63009" s="88"/>
      <c r="J63009" s="88"/>
      <c r="K63009" s="88"/>
    </row>
    <row r="63010" spans="2:11" hidden="1" x14ac:dyDescent="0.2">
      <c r="B63010" s="88"/>
      <c r="C63010" s="88"/>
      <c r="D63010" s="88"/>
      <c r="E63010" s="88"/>
      <c r="F63010" s="88"/>
      <c r="G63010" s="88"/>
      <c r="H63010" s="88"/>
      <c r="I63010" s="88"/>
      <c r="J63010" s="88"/>
      <c r="K63010" s="88"/>
    </row>
    <row r="63011" spans="2:11" hidden="1" x14ac:dyDescent="0.2">
      <c r="B63011" s="88"/>
      <c r="C63011" s="88"/>
      <c r="D63011" s="88"/>
      <c r="E63011" s="88"/>
      <c r="F63011" s="88"/>
      <c r="G63011" s="88"/>
      <c r="H63011" s="88"/>
      <c r="I63011" s="88"/>
      <c r="J63011" s="88"/>
      <c r="K63011" s="88"/>
    </row>
    <row r="63012" spans="2:11" hidden="1" x14ac:dyDescent="0.2">
      <c r="B63012" s="88"/>
      <c r="C63012" s="88"/>
      <c r="D63012" s="88"/>
      <c r="E63012" s="88"/>
      <c r="F63012" s="88"/>
      <c r="G63012" s="88"/>
      <c r="H63012" s="88"/>
      <c r="I63012" s="88"/>
      <c r="J63012" s="88"/>
      <c r="K63012" s="88"/>
    </row>
    <row r="63013" spans="2:11" hidden="1" x14ac:dyDescent="0.2">
      <c r="B63013" s="88"/>
      <c r="C63013" s="88"/>
      <c r="D63013" s="88"/>
      <c r="E63013" s="88"/>
      <c r="F63013" s="88"/>
      <c r="G63013" s="88"/>
      <c r="H63013" s="88"/>
      <c r="I63013" s="88"/>
      <c r="J63013" s="88"/>
      <c r="K63013" s="88"/>
    </row>
    <row r="63014" spans="2:11" hidden="1" x14ac:dyDescent="0.2">
      <c r="B63014" s="88"/>
      <c r="C63014" s="88"/>
      <c r="D63014" s="88"/>
      <c r="E63014" s="88"/>
      <c r="F63014" s="88"/>
      <c r="G63014" s="88"/>
      <c r="H63014" s="88"/>
      <c r="I63014" s="88"/>
      <c r="J63014" s="88"/>
      <c r="K63014" s="88"/>
    </row>
    <row r="63015" spans="2:11" hidden="1" x14ac:dyDescent="0.2">
      <c r="B63015" s="88"/>
      <c r="C63015" s="88"/>
      <c r="D63015" s="88"/>
      <c r="E63015" s="88"/>
      <c r="F63015" s="88"/>
      <c r="G63015" s="88"/>
      <c r="H63015" s="88"/>
      <c r="I63015" s="88"/>
      <c r="J63015" s="88"/>
      <c r="K63015" s="88"/>
    </row>
    <row r="63016" spans="2:11" hidden="1" x14ac:dyDescent="0.2">
      <c r="B63016" s="88"/>
      <c r="C63016" s="88"/>
      <c r="D63016" s="88"/>
      <c r="E63016" s="88"/>
      <c r="F63016" s="88"/>
      <c r="G63016" s="88"/>
      <c r="H63016" s="88"/>
      <c r="I63016" s="88"/>
      <c r="J63016" s="88"/>
      <c r="K63016" s="88"/>
    </row>
    <row r="63017" spans="2:11" hidden="1" x14ac:dyDescent="0.2">
      <c r="B63017" s="88"/>
      <c r="C63017" s="88"/>
      <c r="D63017" s="88"/>
      <c r="E63017" s="88"/>
      <c r="F63017" s="88"/>
      <c r="G63017" s="88"/>
      <c r="H63017" s="88"/>
      <c r="I63017" s="88"/>
      <c r="J63017" s="88"/>
      <c r="K63017" s="88"/>
    </row>
    <row r="63018" spans="2:11" hidden="1" x14ac:dyDescent="0.2">
      <c r="B63018" s="88"/>
      <c r="C63018" s="88"/>
      <c r="D63018" s="88"/>
      <c r="E63018" s="88"/>
      <c r="F63018" s="88"/>
      <c r="G63018" s="88"/>
      <c r="H63018" s="88"/>
      <c r="I63018" s="88"/>
      <c r="J63018" s="88"/>
      <c r="K63018" s="88"/>
    </row>
    <row r="63019" spans="2:11" hidden="1" x14ac:dyDescent="0.2">
      <c r="B63019" s="88"/>
      <c r="C63019" s="88"/>
      <c r="D63019" s="88"/>
      <c r="E63019" s="88"/>
      <c r="F63019" s="88"/>
      <c r="G63019" s="88"/>
      <c r="H63019" s="88"/>
      <c r="I63019" s="88"/>
      <c r="J63019" s="88"/>
      <c r="K63019" s="88"/>
    </row>
    <row r="63020" spans="2:11" hidden="1" x14ac:dyDescent="0.2">
      <c r="B63020" s="88"/>
      <c r="C63020" s="88"/>
      <c r="D63020" s="88"/>
      <c r="E63020" s="88"/>
      <c r="F63020" s="88"/>
      <c r="G63020" s="88"/>
      <c r="H63020" s="88"/>
      <c r="I63020" s="88"/>
      <c r="J63020" s="88"/>
      <c r="K63020" s="88"/>
    </row>
    <row r="63021" spans="2:11" hidden="1" x14ac:dyDescent="0.2">
      <c r="B63021" s="88"/>
      <c r="C63021" s="88"/>
      <c r="D63021" s="88"/>
      <c r="E63021" s="88"/>
      <c r="F63021" s="88"/>
      <c r="G63021" s="88"/>
      <c r="H63021" s="88"/>
      <c r="I63021" s="88"/>
      <c r="J63021" s="88"/>
      <c r="K63021" s="88"/>
    </row>
    <row r="63022" spans="2:11" hidden="1" x14ac:dyDescent="0.2">
      <c r="B63022" s="88"/>
      <c r="C63022" s="88"/>
      <c r="D63022" s="88"/>
      <c r="E63022" s="88"/>
      <c r="F63022" s="88"/>
      <c r="G63022" s="88"/>
      <c r="H63022" s="88"/>
      <c r="I63022" s="88"/>
      <c r="J63022" s="88"/>
      <c r="K63022" s="88"/>
    </row>
    <row r="63023" spans="2:11" hidden="1" x14ac:dyDescent="0.2">
      <c r="B63023" s="88"/>
      <c r="C63023" s="88"/>
      <c r="D63023" s="88"/>
      <c r="E63023" s="88"/>
      <c r="F63023" s="88"/>
      <c r="G63023" s="88"/>
      <c r="H63023" s="88"/>
      <c r="I63023" s="88"/>
      <c r="J63023" s="88"/>
      <c r="K63023" s="88"/>
    </row>
    <row r="63024" spans="2:11" hidden="1" x14ac:dyDescent="0.2">
      <c r="B63024" s="88"/>
      <c r="C63024" s="88"/>
      <c r="D63024" s="88"/>
      <c r="E63024" s="88"/>
      <c r="F63024" s="88"/>
      <c r="G63024" s="88"/>
      <c r="H63024" s="88"/>
      <c r="I63024" s="88"/>
      <c r="J63024" s="88"/>
      <c r="K63024" s="88"/>
    </row>
    <row r="63025" spans="2:11" hidden="1" x14ac:dyDescent="0.2">
      <c r="B63025" s="88"/>
      <c r="C63025" s="88"/>
      <c r="D63025" s="88"/>
      <c r="E63025" s="88"/>
      <c r="F63025" s="88"/>
      <c r="G63025" s="88"/>
      <c r="H63025" s="88"/>
      <c r="I63025" s="88"/>
      <c r="J63025" s="88"/>
      <c r="K63025" s="88"/>
    </row>
    <row r="63026" spans="2:11" hidden="1" x14ac:dyDescent="0.2">
      <c r="B63026" s="88"/>
      <c r="C63026" s="88"/>
      <c r="D63026" s="88"/>
      <c r="E63026" s="88"/>
      <c r="F63026" s="88"/>
      <c r="G63026" s="88"/>
      <c r="H63026" s="88"/>
      <c r="I63026" s="88"/>
      <c r="J63026" s="88"/>
      <c r="K63026" s="88"/>
    </row>
    <row r="63027" spans="2:11" hidden="1" x14ac:dyDescent="0.2">
      <c r="B63027" s="88"/>
      <c r="C63027" s="88"/>
      <c r="D63027" s="88"/>
      <c r="E63027" s="88"/>
      <c r="F63027" s="88"/>
      <c r="G63027" s="88"/>
      <c r="H63027" s="88"/>
      <c r="I63027" s="88"/>
      <c r="J63027" s="88"/>
      <c r="K63027" s="88"/>
    </row>
    <row r="63028" spans="2:11" hidden="1" x14ac:dyDescent="0.2">
      <c r="B63028" s="88"/>
      <c r="C63028" s="88"/>
      <c r="D63028" s="88"/>
      <c r="E63028" s="88"/>
      <c r="F63028" s="88"/>
      <c r="G63028" s="88"/>
      <c r="H63028" s="88"/>
      <c r="I63028" s="88"/>
      <c r="J63028" s="88"/>
      <c r="K63028" s="88"/>
    </row>
    <row r="63029" spans="2:11" hidden="1" x14ac:dyDescent="0.2">
      <c r="B63029" s="88"/>
      <c r="C63029" s="88"/>
      <c r="D63029" s="88"/>
      <c r="E63029" s="88"/>
      <c r="F63029" s="88"/>
      <c r="G63029" s="88"/>
      <c r="H63029" s="88"/>
      <c r="I63029" s="88"/>
      <c r="J63029" s="88"/>
      <c r="K63029" s="88"/>
    </row>
    <row r="63030" spans="2:11" hidden="1" x14ac:dyDescent="0.2">
      <c r="B63030" s="88"/>
      <c r="C63030" s="88"/>
      <c r="D63030" s="88"/>
      <c r="E63030" s="88"/>
      <c r="F63030" s="88"/>
      <c r="G63030" s="88"/>
      <c r="H63030" s="88"/>
      <c r="I63030" s="88"/>
      <c r="J63030" s="88"/>
      <c r="K63030" s="88"/>
    </row>
    <row r="63031" spans="2:11" hidden="1" x14ac:dyDescent="0.2">
      <c r="B63031" s="88"/>
      <c r="C63031" s="88"/>
      <c r="D63031" s="88"/>
      <c r="E63031" s="88"/>
      <c r="F63031" s="88"/>
      <c r="G63031" s="88"/>
      <c r="H63031" s="88"/>
      <c r="I63031" s="88"/>
      <c r="J63031" s="88"/>
      <c r="K63031" s="88"/>
    </row>
    <row r="63032" spans="2:11" hidden="1" x14ac:dyDescent="0.2">
      <c r="B63032" s="88"/>
      <c r="C63032" s="88"/>
      <c r="D63032" s="88"/>
      <c r="E63032" s="88"/>
      <c r="F63032" s="88"/>
      <c r="G63032" s="88"/>
      <c r="H63032" s="88"/>
      <c r="I63032" s="88"/>
      <c r="J63032" s="88"/>
      <c r="K63032" s="88"/>
    </row>
    <row r="63033" spans="2:11" hidden="1" x14ac:dyDescent="0.2">
      <c r="B63033" s="88"/>
      <c r="C63033" s="88"/>
      <c r="D63033" s="88"/>
      <c r="E63033" s="88"/>
      <c r="F63033" s="88"/>
      <c r="G63033" s="88"/>
      <c r="H63033" s="88"/>
      <c r="I63033" s="88"/>
      <c r="J63033" s="88"/>
      <c r="K63033" s="88"/>
    </row>
    <row r="63034" spans="2:11" hidden="1" x14ac:dyDescent="0.2">
      <c r="B63034" s="88"/>
      <c r="C63034" s="88"/>
      <c r="D63034" s="88"/>
      <c r="E63034" s="88"/>
      <c r="F63034" s="88"/>
      <c r="G63034" s="88"/>
      <c r="H63034" s="88"/>
      <c r="I63034" s="88"/>
      <c r="J63034" s="88"/>
      <c r="K63034" s="88"/>
    </row>
    <row r="63035" spans="2:11" hidden="1" x14ac:dyDescent="0.2">
      <c r="B63035" s="88"/>
      <c r="C63035" s="88"/>
      <c r="D63035" s="88"/>
      <c r="E63035" s="88"/>
      <c r="F63035" s="88"/>
      <c r="G63035" s="88"/>
      <c r="H63035" s="88"/>
      <c r="I63035" s="88"/>
      <c r="J63035" s="88"/>
      <c r="K63035" s="88"/>
    </row>
    <row r="63036" spans="2:11" hidden="1" x14ac:dyDescent="0.2">
      <c r="B63036" s="88"/>
      <c r="C63036" s="88"/>
      <c r="D63036" s="88"/>
      <c r="E63036" s="88"/>
      <c r="F63036" s="88"/>
      <c r="G63036" s="88"/>
      <c r="H63036" s="88"/>
      <c r="I63036" s="88"/>
      <c r="J63036" s="88"/>
      <c r="K63036" s="88"/>
    </row>
    <row r="63037" spans="2:11" hidden="1" x14ac:dyDescent="0.2">
      <c r="B63037" s="88"/>
      <c r="C63037" s="88"/>
      <c r="D63037" s="88"/>
      <c r="E63037" s="88"/>
      <c r="F63037" s="88"/>
      <c r="G63037" s="88"/>
      <c r="H63037" s="88"/>
      <c r="I63037" s="88"/>
      <c r="J63037" s="88"/>
      <c r="K63037" s="88"/>
    </row>
    <row r="63038" spans="2:11" hidden="1" x14ac:dyDescent="0.2">
      <c r="B63038" s="88"/>
      <c r="C63038" s="88"/>
      <c r="D63038" s="88"/>
      <c r="E63038" s="88"/>
      <c r="F63038" s="88"/>
      <c r="G63038" s="88"/>
      <c r="H63038" s="88"/>
      <c r="I63038" s="88"/>
      <c r="J63038" s="88"/>
      <c r="K63038" s="88"/>
    </row>
    <row r="63039" spans="2:11" hidden="1" x14ac:dyDescent="0.2">
      <c r="B63039" s="88"/>
      <c r="C63039" s="88"/>
      <c r="D63039" s="88"/>
      <c r="E63039" s="88"/>
      <c r="F63039" s="88"/>
      <c r="G63039" s="88"/>
      <c r="H63039" s="88"/>
      <c r="I63039" s="88"/>
      <c r="J63039" s="88"/>
      <c r="K63039" s="88"/>
    </row>
    <row r="63040" spans="2:11" hidden="1" x14ac:dyDescent="0.2">
      <c r="B63040" s="88"/>
      <c r="C63040" s="88"/>
      <c r="D63040" s="88"/>
      <c r="E63040" s="88"/>
      <c r="F63040" s="88"/>
      <c r="G63040" s="88"/>
      <c r="H63040" s="88"/>
      <c r="I63040" s="88"/>
      <c r="J63040" s="88"/>
      <c r="K63040" s="88"/>
    </row>
    <row r="63041" spans="2:11" hidden="1" x14ac:dyDescent="0.2">
      <c r="B63041" s="88"/>
      <c r="C63041" s="88"/>
      <c r="D63041" s="88"/>
      <c r="E63041" s="88"/>
      <c r="F63041" s="88"/>
      <c r="G63041" s="88"/>
      <c r="H63041" s="88"/>
      <c r="I63041" s="88"/>
      <c r="J63041" s="88"/>
      <c r="K63041" s="88"/>
    </row>
    <row r="63042" spans="2:11" hidden="1" x14ac:dyDescent="0.2">
      <c r="B63042" s="88"/>
      <c r="C63042" s="88"/>
      <c r="D63042" s="88"/>
      <c r="E63042" s="88"/>
      <c r="F63042" s="88"/>
      <c r="G63042" s="88"/>
      <c r="H63042" s="88"/>
      <c r="I63042" s="88"/>
      <c r="J63042" s="88"/>
      <c r="K63042" s="88"/>
    </row>
    <row r="63043" spans="2:11" hidden="1" x14ac:dyDescent="0.2">
      <c r="B63043" s="88"/>
      <c r="C63043" s="88"/>
      <c r="D63043" s="88"/>
      <c r="E63043" s="88"/>
      <c r="F63043" s="88"/>
      <c r="G63043" s="88"/>
      <c r="H63043" s="88"/>
      <c r="I63043" s="88"/>
      <c r="J63043" s="88"/>
      <c r="K63043" s="88"/>
    </row>
    <row r="63044" spans="2:11" hidden="1" x14ac:dyDescent="0.2">
      <c r="B63044" s="88"/>
      <c r="C63044" s="88"/>
      <c r="D63044" s="88"/>
      <c r="E63044" s="88"/>
      <c r="F63044" s="88"/>
      <c r="G63044" s="88"/>
      <c r="H63044" s="88"/>
      <c r="I63044" s="88"/>
      <c r="J63044" s="88"/>
      <c r="K63044" s="88"/>
    </row>
    <row r="63045" spans="2:11" hidden="1" x14ac:dyDescent="0.2">
      <c r="B63045" s="88"/>
      <c r="C63045" s="88"/>
      <c r="D63045" s="88"/>
      <c r="E63045" s="88"/>
      <c r="F63045" s="88"/>
      <c r="G63045" s="88"/>
      <c r="H63045" s="88"/>
      <c r="I63045" s="88"/>
      <c r="J63045" s="88"/>
      <c r="K63045" s="88"/>
    </row>
    <row r="63046" spans="2:11" hidden="1" x14ac:dyDescent="0.2">
      <c r="B63046" s="88"/>
      <c r="C63046" s="88"/>
      <c r="D63046" s="88"/>
      <c r="E63046" s="88"/>
      <c r="F63046" s="88"/>
      <c r="G63046" s="88"/>
      <c r="H63046" s="88"/>
      <c r="I63046" s="88"/>
      <c r="J63046" s="88"/>
      <c r="K63046" s="88"/>
    </row>
    <row r="63047" spans="2:11" hidden="1" x14ac:dyDescent="0.2">
      <c r="B63047" s="88"/>
      <c r="C63047" s="88"/>
      <c r="D63047" s="88"/>
      <c r="E63047" s="88"/>
      <c r="F63047" s="88"/>
      <c r="G63047" s="88"/>
      <c r="H63047" s="88"/>
      <c r="I63047" s="88"/>
      <c r="J63047" s="88"/>
      <c r="K63047" s="88"/>
    </row>
    <row r="63048" spans="2:11" hidden="1" x14ac:dyDescent="0.2">
      <c r="B63048" s="88"/>
      <c r="C63048" s="88"/>
      <c r="D63048" s="88"/>
      <c r="E63048" s="88"/>
      <c r="F63048" s="88"/>
      <c r="G63048" s="88"/>
      <c r="H63048" s="88"/>
      <c r="I63048" s="88"/>
      <c r="J63048" s="88"/>
      <c r="K63048" s="88"/>
    </row>
    <row r="63049" spans="2:11" hidden="1" x14ac:dyDescent="0.2">
      <c r="B63049" s="88"/>
      <c r="C63049" s="88"/>
      <c r="D63049" s="88"/>
      <c r="E63049" s="88"/>
      <c r="F63049" s="88"/>
      <c r="G63049" s="88"/>
      <c r="H63049" s="88"/>
      <c r="I63049" s="88"/>
      <c r="J63049" s="88"/>
      <c r="K63049" s="88"/>
    </row>
    <row r="63050" spans="2:11" hidden="1" x14ac:dyDescent="0.2">
      <c r="B63050" s="88"/>
      <c r="C63050" s="88"/>
      <c r="D63050" s="88"/>
      <c r="E63050" s="88"/>
      <c r="F63050" s="88"/>
      <c r="G63050" s="88"/>
      <c r="H63050" s="88"/>
      <c r="I63050" s="88"/>
      <c r="J63050" s="88"/>
      <c r="K63050" s="88"/>
    </row>
    <row r="63051" spans="2:11" hidden="1" x14ac:dyDescent="0.2">
      <c r="B63051" s="88"/>
      <c r="C63051" s="88"/>
      <c r="D63051" s="88"/>
      <c r="E63051" s="88"/>
      <c r="F63051" s="88"/>
      <c r="G63051" s="88"/>
      <c r="H63051" s="88"/>
      <c r="I63051" s="88"/>
      <c r="J63051" s="88"/>
      <c r="K63051" s="88"/>
    </row>
    <row r="63052" spans="2:11" hidden="1" x14ac:dyDescent="0.2">
      <c r="B63052" s="88"/>
      <c r="C63052" s="88"/>
      <c r="D63052" s="88"/>
      <c r="E63052" s="88"/>
      <c r="F63052" s="88"/>
      <c r="G63052" s="88"/>
      <c r="H63052" s="88"/>
      <c r="I63052" s="88"/>
      <c r="J63052" s="88"/>
      <c r="K63052" s="88"/>
    </row>
    <row r="63053" spans="2:11" hidden="1" x14ac:dyDescent="0.2">
      <c r="B63053" s="88"/>
      <c r="C63053" s="88"/>
      <c r="D63053" s="88"/>
      <c r="E63053" s="88"/>
      <c r="F63053" s="88"/>
      <c r="G63053" s="88"/>
      <c r="H63053" s="88"/>
      <c r="I63053" s="88"/>
      <c r="J63053" s="88"/>
      <c r="K63053" s="88"/>
    </row>
    <row r="63054" spans="2:11" hidden="1" x14ac:dyDescent="0.2">
      <c r="B63054" s="88"/>
      <c r="C63054" s="88"/>
      <c r="D63054" s="88"/>
      <c r="E63054" s="88"/>
      <c r="F63054" s="88"/>
      <c r="G63054" s="88"/>
      <c r="H63054" s="88"/>
      <c r="I63054" s="88"/>
      <c r="J63054" s="88"/>
      <c r="K63054" s="88"/>
    </row>
    <row r="63055" spans="2:11" hidden="1" x14ac:dyDescent="0.2">
      <c r="B63055" s="88"/>
      <c r="C63055" s="88"/>
      <c r="D63055" s="88"/>
      <c r="E63055" s="88"/>
      <c r="F63055" s="88"/>
      <c r="G63055" s="88"/>
      <c r="H63055" s="88"/>
      <c r="I63055" s="88"/>
      <c r="J63055" s="88"/>
      <c r="K63055" s="88"/>
    </row>
    <row r="63056" spans="2:11" hidden="1" x14ac:dyDescent="0.2">
      <c r="B63056" s="88"/>
      <c r="C63056" s="88"/>
      <c r="D63056" s="88"/>
      <c r="E63056" s="88"/>
      <c r="F63056" s="88"/>
      <c r="G63056" s="88"/>
      <c r="H63056" s="88"/>
      <c r="I63056" s="88"/>
      <c r="J63056" s="88"/>
      <c r="K63056" s="88"/>
    </row>
    <row r="63057" spans="2:11" hidden="1" x14ac:dyDescent="0.2">
      <c r="B63057" s="88"/>
      <c r="C63057" s="88"/>
      <c r="D63057" s="88"/>
      <c r="E63057" s="88"/>
      <c r="F63057" s="88"/>
      <c r="G63057" s="88"/>
      <c r="H63057" s="88"/>
      <c r="I63057" s="88"/>
      <c r="J63057" s="88"/>
      <c r="K63057" s="88"/>
    </row>
    <row r="63058" spans="2:11" hidden="1" x14ac:dyDescent="0.2">
      <c r="B63058" s="88"/>
      <c r="C63058" s="88"/>
      <c r="D63058" s="88"/>
      <c r="E63058" s="88"/>
      <c r="F63058" s="88"/>
      <c r="G63058" s="88"/>
      <c r="H63058" s="88"/>
      <c r="I63058" s="88"/>
      <c r="J63058" s="88"/>
      <c r="K63058" s="88"/>
    </row>
    <row r="63059" spans="2:11" hidden="1" x14ac:dyDescent="0.2">
      <c r="B63059" s="88"/>
      <c r="C63059" s="88"/>
      <c r="D63059" s="88"/>
      <c r="E63059" s="88"/>
      <c r="F63059" s="88"/>
      <c r="G63059" s="88"/>
      <c r="H63059" s="88"/>
      <c r="I63059" s="88"/>
      <c r="J63059" s="88"/>
      <c r="K63059" s="88"/>
    </row>
    <row r="63060" spans="2:11" hidden="1" x14ac:dyDescent="0.2">
      <c r="B63060" s="88"/>
      <c r="C63060" s="88"/>
      <c r="D63060" s="88"/>
      <c r="E63060" s="88"/>
      <c r="F63060" s="88"/>
      <c r="G63060" s="88"/>
      <c r="H63060" s="88"/>
      <c r="I63060" s="88"/>
      <c r="J63060" s="88"/>
      <c r="K63060" s="88"/>
    </row>
    <row r="63061" spans="2:11" hidden="1" x14ac:dyDescent="0.2">
      <c r="B63061" s="88"/>
      <c r="C63061" s="88"/>
      <c r="D63061" s="88"/>
      <c r="E63061" s="88"/>
      <c r="F63061" s="88"/>
      <c r="G63061" s="88"/>
      <c r="H63061" s="88"/>
      <c r="I63061" s="88"/>
      <c r="J63061" s="88"/>
      <c r="K63061" s="88"/>
    </row>
    <row r="63062" spans="2:11" hidden="1" x14ac:dyDescent="0.2">
      <c r="B63062" s="88"/>
      <c r="C63062" s="88"/>
      <c r="D63062" s="88"/>
      <c r="E63062" s="88"/>
      <c r="F63062" s="88"/>
      <c r="G63062" s="88"/>
      <c r="H63062" s="88"/>
      <c r="I63062" s="88"/>
      <c r="J63062" s="88"/>
      <c r="K63062" s="88"/>
    </row>
    <row r="63063" spans="2:11" hidden="1" x14ac:dyDescent="0.2">
      <c r="B63063" s="88"/>
      <c r="C63063" s="88"/>
      <c r="D63063" s="88"/>
      <c r="E63063" s="88"/>
      <c r="F63063" s="88"/>
      <c r="G63063" s="88"/>
      <c r="H63063" s="88"/>
      <c r="I63063" s="88"/>
      <c r="J63063" s="88"/>
      <c r="K63063" s="88"/>
    </row>
    <row r="63064" spans="2:11" hidden="1" x14ac:dyDescent="0.2">
      <c r="B63064" s="88"/>
      <c r="C63064" s="88"/>
      <c r="D63064" s="88"/>
      <c r="E63064" s="88"/>
      <c r="F63064" s="88"/>
      <c r="G63064" s="88"/>
      <c r="H63064" s="88"/>
      <c r="I63064" s="88"/>
      <c r="J63064" s="88"/>
      <c r="K63064" s="88"/>
    </row>
    <row r="63065" spans="2:11" hidden="1" x14ac:dyDescent="0.2">
      <c r="B63065" s="88"/>
      <c r="C63065" s="88"/>
      <c r="D63065" s="88"/>
      <c r="E63065" s="88"/>
      <c r="F63065" s="88"/>
      <c r="G63065" s="88"/>
      <c r="H63065" s="88"/>
      <c r="I63065" s="88"/>
      <c r="J63065" s="88"/>
      <c r="K63065" s="88"/>
    </row>
    <row r="63066" spans="2:11" hidden="1" x14ac:dyDescent="0.2">
      <c r="B63066" s="88"/>
      <c r="C63066" s="88"/>
      <c r="D63066" s="88"/>
      <c r="E63066" s="88"/>
      <c r="F63066" s="88"/>
      <c r="G63066" s="88"/>
      <c r="H63066" s="88"/>
      <c r="I63066" s="88"/>
      <c r="J63066" s="88"/>
      <c r="K63066" s="88"/>
    </row>
    <row r="63067" spans="2:11" hidden="1" x14ac:dyDescent="0.2">
      <c r="B63067" s="88"/>
      <c r="C63067" s="88"/>
      <c r="D63067" s="88"/>
      <c r="E63067" s="88"/>
      <c r="F63067" s="88"/>
      <c r="G63067" s="88"/>
      <c r="H63067" s="88"/>
      <c r="I63067" s="88"/>
      <c r="J63067" s="88"/>
      <c r="K63067" s="88"/>
    </row>
    <row r="63068" spans="2:11" hidden="1" x14ac:dyDescent="0.2">
      <c r="B63068" s="88"/>
      <c r="C63068" s="88"/>
      <c r="D63068" s="88"/>
      <c r="E63068" s="88"/>
      <c r="F63068" s="88"/>
      <c r="G63068" s="88"/>
      <c r="H63068" s="88"/>
      <c r="I63068" s="88"/>
      <c r="J63068" s="88"/>
      <c r="K63068" s="88"/>
    </row>
    <row r="63069" spans="2:11" hidden="1" x14ac:dyDescent="0.2">
      <c r="B63069" s="88"/>
      <c r="C63069" s="88"/>
      <c r="D63069" s="88"/>
      <c r="E63069" s="88"/>
      <c r="F63069" s="88"/>
      <c r="G63069" s="88"/>
      <c r="H63069" s="88"/>
      <c r="I63069" s="88"/>
      <c r="J63069" s="88"/>
      <c r="K63069" s="88"/>
    </row>
    <row r="63070" spans="2:11" hidden="1" x14ac:dyDescent="0.2">
      <c r="B63070" s="88"/>
      <c r="C63070" s="88"/>
      <c r="D63070" s="88"/>
      <c r="E63070" s="88"/>
      <c r="F63070" s="88"/>
      <c r="G63070" s="88"/>
      <c r="H63070" s="88"/>
      <c r="I63070" s="88"/>
      <c r="J63070" s="88"/>
      <c r="K63070" s="88"/>
    </row>
    <row r="63071" spans="2:11" hidden="1" x14ac:dyDescent="0.2">
      <c r="B63071" s="88"/>
      <c r="C63071" s="88"/>
      <c r="D63071" s="88"/>
      <c r="E63071" s="88"/>
      <c r="F63071" s="88"/>
      <c r="G63071" s="88"/>
      <c r="H63071" s="88"/>
      <c r="I63071" s="88"/>
      <c r="J63071" s="88"/>
      <c r="K63071" s="88"/>
    </row>
    <row r="63072" spans="2:11" hidden="1" x14ac:dyDescent="0.2">
      <c r="B63072" s="88"/>
      <c r="C63072" s="88"/>
      <c r="D63072" s="88"/>
      <c r="E63072" s="88"/>
      <c r="F63072" s="88"/>
      <c r="G63072" s="88"/>
      <c r="H63072" s="88"/>
      <c r="I63072" s="88"/>
      <c r="J63072" s="88"/>
      <c r="K63072" s="88"/>
    </row>
    <row r="63073" spans="2:11" hidden="1" x14ac:dyDescent="0.2">
      <c r="B63073" s="88"/>
      <c r="C63073" s="88"/>
      <c r="D63073" s="88"/>
      <c r="E63073" s="88"/>
      <c r="F63073" s="88"/>
      <c r="G63073" s="88"/>
      <c r="H63073" s="88"/>
      <c r="I63073" s="88"/>
      <c r="J63073" s="88"/>
      <c r="K63073" s="88"/>
    </row>
    <row r="63074" spans="2:11" hidden="1" x14ac:dyDescent="0.2">
      <c r="B63074" s="88"/>
      <c r="C63074" s="88"/>
      <c r="D63074" s="88"/>
      <c r="E63074" s="88"/>
      <c r="F63074" s="88"/>
      <c r="G63074" s="88"/>
      <c r="H63074" s="88"/>
      <c r="I63074" s="88"/>
      <c r="J63074" s="88"/>
      <c r="K63074" s="88"/>
    </row>
    <row r="63075" spans="2:11" hidden="1" x14ac:dyDescent="0.2">
      <c r="B63075" s="88"/>
      <c r="C63075" s="88"/>
      <c r="D63075" s="88"/>
      <c r="E63075" s="88"/>
      <c r="F63075" s="88"/>
      <c r="G63075" s="88"/>
      <c r="H63075" s="88"/>
      <c r="I63075" s="88"/>
      <c r="J63075" s="88"/>
      <c r="K63075" s="88"/>
    </row>
    <row r="63076" spans="2:11" hidden="1" x14ac:dyDescent="0.2">
      <c r="B63076" s="88"/>
      <c r="C63076" s="88"/>
      <c r="D63076" s="88"/>
      <c r="E63076" s="88"/>
      <c r="F63076" s="88"/>
      <c r="G63076" s="88"/>
      <c r="H63076" s="88"/>
      <c r="I63076" s="88"/>
      <c r="J63076" s="88"/>
      <c r="K63076" s="88"/>
    </row>
    <row r="63077" spans="2:11" hidden="1" x14ac:dyDescent="0.2">
      <c r="B63077" s="88"/>
      <c r="C63077" s="88"/>
      <c r="D63077" s="88"/>
      <c r="E63077" s="88"/>
      <c r="F63077" s="88"/>
      <c r="G63077" s="88"/>
      <c r="H63077" s="88"/>
      <c r="I63077" s="88"/>
      <c r="J63077" s="88"/>
      <c r="K63077" s="88"/>
    </row>
    <row r="63078" spans="2:11" hidden="1" x14ac:dyDescent="0.2">
      <c r="B63078" s="88"/>
      <c r="C63078" s="88"/>
      <c r="D63078" s="88"/>
      <c r="E63078" s="88"/>
      <c r="F63078" s="88"/>
      <c r="G63078" s="88"/>
      <c r="H63078" s="88"/>
      <c r="I63078" s="88"/>
      <c r="J63078" s="88"/>
      <c r="K63078" s="88"/>
    </row>
    <row r="63079" spans="2:11" hidden="1" x14ac:dyDescent="0.2">
      <c r="B63079" s="88"/>
      <c r="C63079" s="88"/>
      <c r="D63079" s="88"/>
      <c r="E63079" s="88"/>
      <c r="F63079" s="88"/>
      <c r="G63079" s="88"/>
      <c r="H63079" s="88"/>
      <c r="I63079" s="88"/>
      <c r="J63079" s="88"/>
      <c r="K63079" s="88"/>
    </row>
    <row r="63080" spans="2:11" hidden="1" x14ac:dyDescent="0.2">
      <c r="B63080" s="88"/>
      <c r="C63080" s="88"/>
      <c r="D63080" s="88"/>
      <c r="E63080" s="88"/>
      <c r="F63080" s="88"/>
      <c r="G63080" s="88"/>
      <c r="H63080" s="88"/>
      <c r="I63080" s="88"/>
      <c r="J63080" s="88"/>
      <c r="K63080" s="88"/>
    </row>
    <row r="63081" spans="2:11" hidden="1" x14ac:dyDescent="0.2">
      <c r="B63081" s="88"/>
      <c r="C63081" s="88"/>
      <c r="D63081" s="88"/>
      <c r="E63081" s="88"/>
      <c r="F63081" s="88"/>
      <c r="G63081" s="88"/>
      <c r="H63081" s="88"/>
      <c r="I63081" s="88"/>
      <c r="J63081" s="88"/>
      <c r="K63081" s="88"/>
    </row>
    <row r="63082" spans="2:11" hidden="1" x14ac:dyDescent="0.2">
      <c r="B63082" s="88"/>
      <c r="C63082" s="88"/>
      <c r="D63082" s="88"/>
      <c r="E63082" s="88"/>
      <c r="F63082" s="88"/>
      <c r="G63082" s="88"/>
      <c r="H63082" s="88"/>
      <c r="I63082" s="88"/>
      <c r="J63082" s="88"/>
      <c r="K63082" s="88"/>
    </row>
    <row r="63083" spans="2:11" hidden="1" x14ac:dyDescent="0.2">
      <c r="B63083" s="88"/>
      <c r="C63083" s="88"/>
      <c r="D63083" s="88"/>
      <c r="E63083" s="88"/>
      <c r="F63083" s="88"/>
      <c r="G63083" s="88"/>
      <c r="H63083" s="88"/>
      <c r="I63083" s="88"/>
      <c r="J63083" s="88"/>
      <c r="K63083" s="88"/>
    </row>
    <row r="63084" spans="2:11" hidden="1" x14ac:dyDescent="0.2">
      <c r="B63084" s="88"/>
      <c r="C63084" s="88"/>
      <c r="D63084" s="88"/>
      <c r="E63084" s="88"/>
      <c r="F63084" s="88"/>
      <c r="G63084" s="88"/>
      <c r="H63084" s="88"/>
      <c r="I63084" s="88"/>
      <c r="J63084" s="88"/>
      <c r="K63084" s="88"/>
    </row>
    <row r="63085" spans="2:11" hidden="1" x14ac:dyDescent="0.2">
      <c r="B63085" s="88"/>
      <c r="C63085" s="88"/>
      <c r="D63085" s="88"/>
      <c r="E63085" s="88"/>
      <c r="F63085" s="88"/>
      <c r="G63085" s="88"/>
      <c r="H63085" s="88"/>
      <c r="I63085" s="88"/>
      <c r="J63085" s="88"/>
      <c r="K63085" s="88"/>
    </row>
    <row r="63086" spans="2:11" hidden="1" x14ac:dyDescent="0.2">
      <c r="B63086" s="88"/>
      <c r="C63086" s="88"/>
      <c r="D63086" s="88"/>
      <c r="E63086" s="88"/>
      <c r="F63086" s="88"/>
      <c r="G63086" s="88"/>
      <c r="H63086" s="88"/>
      <c r="I63086" s="88"/>
      <c r="J63086" s="88"/>
      <c r="K63086" s="88"/>
    </row>
    <row r="63087" spans="2:11" hidden="1" x14ac:dyDescent="0.2">
      <c r="B63087" s="88"/>
      <c r="C63087" s="88"/>
      <c r="D63087" s="88"/>
      <c r="E63087" s="88"/>
      <c r="F63087" s="88"/>
      <c r="G63087" s="88"/>
      <c r="H63087" s="88"/>
      <c r="I63087" s="88"/>
      <c r="J63087" s="88"/>
      <c r="K63087" s="88"/>
    </row>
    <row r="63088" spans="2:11" hidden="1" x14ac:dyDescent="0.2">
      <c r="B63088" s="88"/>
      <c r="C63088" s="88"/>
      <c r="D63088" s="88"/>
      <c r="E63088" s="88"/>
      <c r="F63088" s="88"/>
      <c r="G63088" s="88"/>
      <c r="H63088" s="88"/>
      <c r="I63088" s="88"/>
      <c r="J63088" s="88"/>
      <c r="K63088" s="88"/>
    </row>
    <row r="63089" spans="2:11" hidden="1" x14ac:dyDescent="0.2">
      <c r="B63089" s="88"/>
      <c r="C63089" s="88"/>
      <c r="D63089" s="88"/>
      <c r="E63089" s="88"/>
      <c r="F63089" s="88"/>
      <c r="G63089" s="88"/>
      <c r="H63089" s="88"/>
      <c r="I63089" s="88"/>
      <c r="J63089" s="88"/>
      <c r="K63089" s="88"/>
    </row>
    <row r="63090" spans="2:11" hidden="1" x14ac:dyDescent="0.2">
      <c r="B63090" s="88"/>
      <c r="C63090" s="88"/>
      <c r="D63090" s="88"/>
      <c r="E63090" s="88"/>
      <c r="F63090" s="88"/>
      <c r="G63090" s="88"/>
      <c r="H63090" s="88"/>
      <c r="I63090" s="88"/>
      <c r="J63090" s="88"/>
      <c r="K63090" s="88"/>
    </row>
    <row r="63091" spans="2:11" hidden="1" x14ac:dyDescent="0.2">
      <c r="B63091" s="88"/>
      <c r="C63091" s="88"/>
      <c r="D63091" s="88"/>
      <c r="E63091" s="88"/>
      <c r="F63091" s="88"/>
      <c r="G63091" s="88"/>
      <c r="H63091" s="88"/>
      <c r="I63091" s="88"/>
      <c r="J63091" s="88"/>
      <c r="K63091" s="88"/>
    </row>
    <row r="63092" spans="2:11" hidden="1" x14ac:dyDescent="0.2">
      <c r="B63092" s="88"/>
      <c r="C63092" s="88"/>
      <c r="D63092" s="88"/>
      <c r="E63092" s="88"/>
      <c r="F63092" s="88"/>
      <c r="G63092" s="88"/>
      <c r="H63092" s="88"/>
      <c r="I63092" s="88"/>
      <c r="J63092" s="88"/>
      <c r="K63092" s="88"/>
    </row>
    <row r="63093" spans="2:11" hidden="1" x14ac:dyDescent="0.2">
      <c r="B63093" s="88"/>
      <c r="C63093" s="88"/>
      <c r="D63093" s="88"/>
      <c r="E63093" s="88"/>
      <c r="F63093" s="88"/>
      <c r="G63093" s="88"/>
      <c r="H63093" s="88"/>
      <c r="I63093" s="88"/>
      <c r="J63093" s="88"/>
      <c r="K63093" s="88"/>
    </row>
    <row r="63094" spans="2:11" hidden="1" x14ac:dyDescent="0.2">
      <c r="B63094" s="88"/>
      <c r="C63094" s="88"/>
      <c r="D63094" s="88"/>
      <c r="E63094" s="88"/>
      <c r="F63094" s="88"/>
      <c r="G63094" s="88"/>
      <c r="H63094" s="88"/>
      <c r="I63094" s="88"/>
      <c r="J63094" s="88"/>
      <c r="K63094" s="88"/>
    </row>
    <row r="63095" spans="2:11" hidden="1" x14ac:dyDescent="0.2">
      <c r="B63095" s="88"/>
      <c r="C63095" s="88"/>
      <c r="D63095" s="88"/>
      <c r="E63095" s="88"/>
      <c r="F63095" s="88"/>
      <c r="G63095" s="88"/>
      <c r="H63095" s="88"/>
      <c r="I63095" s="88"/>
      <c r="J63095" s="88"/>
      <c r="K63095" s="88"/>
    </row>
    <row r="63096" spans="2:11" hidden="1" x14ac:dyDescent="0.2">
      <c r="B63096" s="88"/>
      <c r="C63096" s="88"/>
      <c r="D63096" s="88"/>
      <c r="E63096" s="88"/>
      <c r="F63096" s="88"/>
      <c r="G63096" s="88"/>
      <c r="H63096" s="88"/>
      <c r="I63096" s="88"/>
      <c r="J63096" s="88"/>
      <c r="K63096" s="88"/>
    </row>
    <row r="63097" spans="2:11" hidden="1" x14ac:dyDescent="0.2">
      <c r="B63097" s="88"/>
      <c r="C63097" s="88"/>
      <c r="D63097" s="88"/>
      <c r="E63097" s="88"/>
      <c r="F63097" s="88"/>
      <c r="G63097" s="88"/>
      <c r="H63097" s="88"/>
      <c r="I63097" s="88"/>
      <c r="J63097" s="88"/>
      <c r="K63097" s="88"/>
    </row>
    <row r="63098" spans="2:11" hidden="1" x14ac:dyDescent="0.2">
      <c r="B63098" s="88"/>
      <c r="C63098" s="88"/>
      <c r="D63098" s="88"/>
      <c r="E63098" s="88"/>
      <c r="F63098" s="88"/>
      <c r="G63098" s="88"/>
      <c r="H63098" s="88"/>
      <c r="I63098" s="88"/>
      <c r="J63098" s="88"/>
      <c r="K63098" s="88"/>
    </row>
    <row r="63099" spans="2:11" hidden="1" x14ac:dyDescent="0.2">
      <c r="B63099" s="88"/>
      <c r="C63099" s="88"/>
      <c r="D63099" s="88"/>
      <c r="E63099" s="88"/>
      <c r="F63099" s="88"/>
      <c r="G63099" s="88"/>
      <c r="H63099" s="88"/>
      <c r="I63099" s="88"/>
      <c r="J63099" s="88"/>
      <c r="K63099" s="88"/>
    </row>
    <row r="63100" spans="2:11" hidden="1" x14ac:dyDescent="0.2">
      <c r="B63100" s="88"/>
      <c r="C63100" s="88"/>
      <c r="D63100" s="88"/>
      <c r="E63100" s="88"/>
      <c r="F63100" s="88"/>
      <c r="G63100" s="88"/>
      <c r="H63100" s="88"/>
      <c r="I63100" s="88"/>
      <c r="J63100" s="88"/>
      <c r="K63100" s="88"/>
    </row>
    <row r="63101" spans="2:11" hidden="1" x14ac:dyDescent="0.2">
      <c r="B63101" s="88"/>
      <c r="C63101" s="88"/>
      <c r="D63101" s="88"/>
      <c r="E63101" s="88"/>
      <c r="F63101" s="88"/>
      <c r="G63101" s="88"/>
      <c r="H63101" s="88"/>
      <c r="I63101" s="88"/>
      <c r="J63101" s="88"/>
      <c r="K63101" s="88"/>
    </row>
    <row r="63102" spans="2:11" hidden="1" x14ac:dyDescent="0.2">
      <c r="B63102" s="88"/>
      <c r="C63102" s="88"/>
      <c r="D63102" s="88"/>
      <c r="E63102" s="88"/>
      <c r="F63102" s="88"/>
      <c r="G63102" s="88"/>
      <c r="H63102" s="88"/>
      <c r="I63102" s="88"/>
      <c r="J63102" s="88"/>
      <c r="K63102" s="88"/>
    </row>
    <row r="63103" spans="2:11" hidden="1" x14ac:dyDescent="0.2">
      <c r="B63103" s="88"/>
      <c r="C63103" s="88"/>
      <c r="D63103" s="88"/>
      <c r="E63103" s="88"/>
      <c r="F63103" s="88"/>
      <c r="G63103" s="88"/>
      <c r="H63103" s="88"/>
      <c r="I63103" s="88"/>
      <c r="J63103" s="88"/>
      <c r="K63103" s="88"/>
    </row>
    <row r="63104" spans="2:11" hidden="1" x14ac:dyDescent="0.2">
      <c r="B63104" s="88"/>
      <c r="C63104" s="88"/>
      <c r="D63104" s="88"/>
      <c r="E63104" s="88"/>
      <c r="F63104" s="88"/>
      <c r="G63104" s="88"/>
      <c r="H63104" s="88"/>
      <c r="I63104" s="88"/>
      <c r="J63104" s="88"/>
      <c r="K63104" s="88"/>
    </row>
    <row r="63105" spans="2:11" hidden="1" x14ac:dyDescent="0.2">
      <c r="B63105" s="88"/>
      <c r="C63105" s="88"/>
      <c r="D63105" s="88"/>
      <c r="E63105" s="88"/>
      <c r="F63105" s="88"/>
      <c r="G63105" s="88"/>
      <c r="H63105" s="88"/>
      <c r="I63105" s="88"/>
      <c r="J63105" s="88"/>
      <c r="K63105" s="88"/>
    </row>
    <row r="63106" spans="2:11" hidden="1" x14ac:dyDescent="0.2">
      <c r="B63106" s="88"/>
      <c r="C63106" s="88"/>
      <c r="D63106" s="88"/>
      <c r="E63106" s="88"/>
      <c r="F63106" s="88"/>
      <c r="G63106" s="88"/>
      <c r="H63106" s="88"/>
      <c r="I63106" s="88"/>
      <c r="J63106" s="88"/>
      <c r="K63106" s="88"/>
    </row>
    <row r="63107" spans="2:11" hidden="1" x14ac:dyDescent="0.2">
      <c r="B63107" s="88"/>
      <c r="C63107" s="88"/>
      <c r="D63107" s="88"/>
      <c r="E63107" s="88"/>
      <c r="F63107" s="88"/>
      <c r="G63107" s="88"/>
      <c r="H63107" s="88"/>
      <c r="I63107" s="88"/>
      <c r="J63107" s="88"/>
      <c r="K63107" s="88"/>
    </row>
    <row r="63108" spans="2:11" hidden="1" x14ac:dyDescent="0.2">
      <c r="B63108" s="88"/>
      <c r="C63108" s="88"/>
      <c r="D63108" s="88"/>
      <c r="E63108" s="88"/>
      <c r="F63108" s="88"/>
      <c r="G63108" s="88"/>
      <c r="H63108" s="88"/>
      <c r="I63108" s="88"/>
      <c r="J63108" s="88"/>
      <c r="K63108" s="88"/>
    </row>
    <row r="63109" spans="2:11" hidden="1" x14ac:dyDescent="0.2">
      <c r="B63109" s="88"/>
      <c r="C63109" s="88"/>
      <c r="D63109" s="88"/>
      <c r="E63109" s="88"/>
      <c r="F63109" s="88"/>
      <c r="G63109" s="88"/>
      <c r="H63109" s="88"/>
      <c r="I63109" s="88"/>
      <c r="J63109" s="88"/>
      <c r="K63109" s="88"/>
    </row>
    <row r="63110" spans="2:11" hidden="1" x14ac:dyDescent="0.2">
      <c r="B63110" s="88"/>
      <c r="C63110" s="88"/>
      <c r="D63110" s="88"/>
      <c r="E63110" s="88"/>
      <c r="F63110" s="88"/>
      <c r="G63110" s="88"/>
      <c r="H63110" s="88"/>
      <c r="I63110" s="88"/>
      <c r="J63110" s="88"/>
      <c r="K63110" s="88"/>
    </row>
    <row r="63111" spans="2:11" hidden="1" x14ac:dyDescent="0.2">
      <c r="B63111" s="88"/>
      <c r="C63111" s="88"/>
      <c r="D63111" s="88"/>
      <c r="E63111" s="88"/>
      <c r="F63111" s="88"/>
      <c r="G63111" s="88"/>
      <c r="H63111" s="88"/>
      <c r="I63111" s="88"/>
      <c r="J63111" s="88"/>
      <c r="K63111" s="88"/>
    </row>
    <row r="63112" spans="2:11" hidden="1" x14ac:dyDescent="0.2">
      <c r="B63112" s="88"/>
      <c r="C63112" s="88"/>
      <c r="D63112" s="88"/>
      <c r="E63112" s="88"/>
      <c r="F63112" s="88"/>
      <c r="G63112" s="88"/>
      <c r="H63112" s="88"/>
      <c r="I63112" s="88"/>
      <c r="J63112" s="88"/>
      <c r="K63112" s="88"/>
    </row>
    <row r="63113" spans="2:11" hidden="1" x14ac:dyDescent="0.2">
      <c r="B63113" s="88"/>
      <c r="C63113" s="88"/>
      <c r="D63113" s="88"/>
      <c r="E63113" s="88"/>
      <c r="F63113" s="88"/>
      <c r="G63113" s="88"/>
      <c r="H63113" s="88"/>
      <c r="I63113" s="88"/>
      <c r="J63113" s="88"/>
      <c r="K63113" s="88"/>
    </row>
    <row r="63114" spans="2:11" hidden="1" x14ac:dyDescent="0.2">
      <c r="B63114" s="88"/>
      <c r="C63114" s="88"/>
      <c r="D63114" s="88"/>
      <c r="E63114" s="88"/>
      <c r="F63114" s="88"/>
      <c r="G63114" s="88"/>
      <c r="H63114" s="88"/>
      <c r="I63114" s="88"/>
      <c r="J63114" s="88"/>
      <c r="K63114" s="88"/>
    </row>
    <row r="63115" spans="2:11" hidden="1" x14ac:dyDescent="0.2">
      <c r="B63115" s="88"/>
      <c r="C63115" s="88"/>
      <c r="D63115" s="88"/>
      <c r="E63115" s="88"/>
      <c r="F63115" s="88"/>
      <c r="G63115" s="88"/>
      <c r="H63115" s="88"/>
      <c r="I63115" s="88"/>
      <c r="J63115" s="88"/>
      <c r="K63115" s="88"/>
    </row>
    <row r="63116" spans="2:11" hidden="1" x14ac:dyDescent="0.2">
      <c r="B63116" s="88"/>
      <c r="C63116" s="88"/>
      <c r="D63116" s="88"/>
      <c r="E63116" s="88"/>
      <c r="F63116" s="88"/>
      <c r="G63116" s="88"/>
      <c r="H63116" s="88"/>
      <c r="I63116" s="88"/>
      <c r="J63116" s="88"/>
      <c r="K63116" s="88"/>
    </row>
    <row r="63117" spans="2:11" hidden="1" x14ac:dyDescent="0.2">
      <c r="B63117" s="88"/>
      <c r="C63117" s="88"/>
      <c r="D63117" s="88"/>
      <c r="E63117" s="88"/>
      <c r="F63117" s="88"/>
      <c r="G63117" s="88"/>
      <c r="H63117" s="88"/>
      <c r="I63117" s="88"/>
      <c r="J63117" s="88"/>
      <c r="K63117" s="88"/>
    </row>
    <row r="63118" spans="2:11" hidden="1" x14ac:dyDescent="0.2">
      <c r="B63118" s="88"/>
      <c r="C63118" s="88"/>
      <c r="D63118" s="88"/>
      <c r="E63118" s="88"/>
      <c r="F63118" s="88"/>
      <c r="G63118" s="88"/>
      <c r="H63118" s="88"/>
      <c r="I63118" s="88"/>
      <c r="J63118" s="88"/>
      <c r="K63118" s="88"/>
    </row>
    <row r="63119" spans="2:11" hidden="1" x14ac:dyDescent="0.2">
      <c r="B63119" s="88"/>
      <c r="C63119" s="88"/>
      <c r="D63119" s="88"/>
      <c r="E63119" s="88"/>
      <c r="F63119" s="88"/>
      <c r="G63119" s="88"/>
      <c r="H63119" s="88"/>
      <c r="I63119" s="88"/>
      <c r="J63119" s="88"/>
      <c r="K63119" s="88"/>
    </row>
    <row r="63120" spans="2:11" hidden="1" x14ac:dyDescent="0.2">
      <c r="B63120" s="88"/>
      <c r="C63120" s="88"/>
      <c r="D63120" s="88"/>
      <c r="E63120" s="88"/>
      <c r="F63120" s="88"/>
      <c r="G63120" s="88"/>
      <c r="H63120" s="88"/>
      <c r="I63120" s="88"/>
      <c r="J63120" s="88"/>
      <c r="K63120" s="88"/>
    </row>
    <row r="63121" spans="2:11" hidden="1" x14ac:dyDescent="0.2">
      <c r="B63121" s="88"/>
      <c r="C63121" s="88"/>
      <c r="D63121" s="88"/>
      <c r="E63121" s="88"/>
      <c r="F63121" s="88"/>
      <c r="G63121" s="88"/>
      <c r="H63121" s="88"/>
      <c r="I63121" s="88"/>
      <c r="J63121" s="88"/>
      <c r="K63121" s="88"/>
    </row>
    <row r="63122" spans="2:11" hidden="1" x14ac:dyDescent="0.2">
      <c r="B63122" s="88"/>
      <c r="C63122" s="88"/>
      <c r="D63122" s="88"/>
      <c r="E63122" s="88"/>
      <c r="F63122" s="88"/>
      <c r="G63122" s="88"/>
      <c r="H63122" s="88"/>
      <c r="I63122" s="88"/>
      <c r="J63122" s="88"/>
      <c r="K63122" s="88"/>
    </row>
    <row r="63123" spans="2:11" hidden="1" x14ac:dyDescent="0.2">
      <c r="B63123" s="88"/>
      <c r="C63123" s="88"/>
      <c r="D63123" s="88"/>
      <c r="E63123" s="88"/>
      <c r="F63123" s="88"/>
      <c r="G63123" s="88"/>
      <c r="H63123" s="88"/>
      <c r="I63123" s="88"/>
      <c r="J63123" s="88"/>
      <c r="K63123" s="88"/>
    </row>
    <row r="63124" spans="2:11" hidden="1" x14ac:dyDescent="0.2">
      <c r="B63124" s="88"/>
      <c r="C63124" s="88"/>
      <c r="D63124" s="88"/>
      <c r="E63124" s="88"/>
      <c r="F63124" s="88"/>
      <c r="G63124" s="88"/>
      <c r="H63124" s="88"/>
      <c r="I63124" s="88"/>
      <c r="J63124" s="88"/>
      <c r="K63124" s="88"/>
    </row>
    <row r="63125" spans="2:11" hidden="1" x14ac:dyDescent="0.2">
      <c r="B63125" s="88"/>
      <c r="C63125" s="88"/>
      <c r="D63125" s="88"/>
      <c r="E63125" s="88"/>
      <c r="F63125" s="88"/>
      <c r="G63125" s="88"/>
      <c r="H63125" s="88"/>
      <c r="I63125" s="88"/>
      <c r="J63125" s="88"/>
      <c r="K63125" s="88"/>
    </row>
    <row r="63126" spans="2:11" hidden="1" x14ac:dyDescent="0.2">
      <c r="B63126" s="88"/>
      <c r="C63126" s="88"/>
      <c r="D63126" s="88"/>
      <c r="E63126" s="88"/>
      <c r="F63126" s="88"/>
      <c r="G63126" s="88"/>
      <c r="H63126" s="88"/>
      <c r="I63126" s="88"/>
      <c r="J63126" s="88"/>
      <c r="K63126" s="88"/>
    </row>
    <row r="63127" spans="2:11" hidden="1" x14ac:dyDescent="0.2">
      <c r="B63127" s="88"/>
      <c r="C63127" s="88"/>
      <c r="D63127" s="88"/>
      <c r="E63127" s="88"/>
      <c r="F63127" s="88"/>
      <c r="G63127" s="88"/>
      <c r="H63127" s="88"/>
      <c r="I63127" s="88"/>
      <c r="J63127" s="88"/>
      <c r="K63127" s="88"/>
    </row>
    <row r="63128" spans="2:11" hidden="1" x14ac:dyDescent="0.2">
      <c r="B63128" s="88"/>
      <c r="C63128" s="88"/>
      <c r="D63128" s="88"/>
      <c r="E63128" s="88"/>
      <c r="F63128" s="88"/>
      <c r="G63128" s="88"/>
      <c r="H63128" s="88"/>
      <c r="I63128" s="88"/>
      <c r="J63128" s="88"/>
      <c r="K63128" s="88"/>
    </row>
    <row r="63129" spans="2:11" hidden="1" x14ac:dyDescent="0.2">
      <c r="B63129" s="88"/>
      <c r="C63129" s="88"/>
      <c r="D63129" s="88"/>
      <c r="E63129" s="88"/>
      <c r="F63129" s="88"/>
      <c r="G63129" s="88"/>
      <c r="H63129" s="88"/>
      <c r="I63129" s="88"/>
      <c r="J63129" s="88"/>
      <c r="K63129" s="88"/>
    </row>
    <row r="63130" spans="2:11" hidden="1" x14ac:dyDescent="0.2">
      <c r="B63130" s="88"/>
      <c r="C63130" s="88"/>
      <c r="D63130" s="88"/>
      <c r="E63130" s="88"/>
      <c r="F63130" s="88"/>
      <c r="G63130" s="88"/>
      <c r="H63130" s="88"/>
      <c r="I63130" s="88"/>
      <c r="J63130" s="88"/>
      <c r="K63130" s="88"/>
    </row>
    <row r="63131" spans="2:11" hidden="1" x14ac:dyDescent="0.2">
      <c r="B63131" s="88"/>
      <c r="C63131" s="88"/>
      <c r="D63131" s="88"/>
      <c r="E63131" s="88"/>
      <c r="F63131" s="88"/>
      <c r="G63131" s="88"/>
      <c r="H63131" s="88"/>
      <c r="I63131" s="88"/>
      <c r="J63131" s="88"/>
      <c r="K63131" s="88"/>
    </row>
    <row r="63132" spans="2:11" hidden="1" x14ac:dyDescent="0.2">
      <c r="B63132" s="88"/>
      <c r="C63132" s="88"/>
      <c r="D63132" s="88"/>
      <c r="E63132" s="88"/>
      <c r="F63132" s="88"/>
      <c r="G63132" s="88"/>
      <c r="H63132" s="88"/>
      <c r="I63132" s="88"/>
      <c r="J63132" s="88"/>
      <c r="K63132" s="88"/>
    </row>
    <row r="63133" spans="2:11" hidden="1" x14ac:dyDescent="0.2">
      <c r="B63133" s="88"/>
      <c r="C63133" s="88"/>
      <c r="D63133" s="88"/>
      <c r="E63133" s="88"/>
      <c r="F63133" s="88"/>
      <c r="G63133" s="88"/>
      <c r="H63133" s="88"/>
      <c r="I63133" s="88"/>
      <c r="J63133" s="88"/>
      <c r="K63133" s="88"/>
    </row>
    <row r="63134" spans="2:11" hidden="1" x14ac:dyDescent="0.2">
      <c r="B63134" s="88"/>
      <c r="C63134" s="88"/>
      <c r="D63134" s="88"/>
      <c r="E63134" s="88"/>
      <c r="F63134" s="88"/>
      <c r="G63134" s="88"/>
      <c r="H63134" s="88"/>
      <c r="I63134" s="88"/>
      <c r="J63134" s="88"/>
      <c r="K63134" s="88"/>
    </row>
    <row r="63135" spans="2:11" hidden="1" x14ac:dyDescent="0.2">
      <c r="B63135" s="88"/>
      <c r="C63135" s="88"/>
      <c r="D63135" s="88"/>
      <c r="E63135" s="88"/>
      <c r="F63135" s="88"/>
      <c r="G63135" s="88"/>
      <c r="H63135" s="88"/>
      <c r="I63135" s="88"/>
      <c r="J63135" s="88"/>
      <c r="K63135" s="88"/>
    </row>
    <row r="63136" spans="2:11" hidden="1" x14ac:dyDescent="0.2">
      <c r="B63136" s="88"/>
      <c r="C63136" s="88"/>
      <c r="D63136" s="88"/>
      <c r="E63136" s="88"/>
      <c r="F63136" s="88"/>
      <c r="G63136" s="88"/>
      <c r="H63136" s="88"/>
      <c r="I63136" s="88"/>
      <c r="J63136" s="88"/>
      <c r="K63136" s="88"/>
    </row>
    <row r="63137" spans="2:11" hidden="1" x14ac:dyDescent="0.2">
      <c r="B63137" s="88"/>
      <c r="C63137" s="88"/>
      <c r="D63137" s="88"/>
      <c r="E63137" s="88"/>
      <c r="F63137" s="88"/>
      <c r="G63137" s="88"/>
      <c r="H63137" s="88"/>
      <c r="I63137" s="88"/>
      <c r="J63137" s="88"/>
      <c r="K63137" s="88"/>
    </row>
    <row r="63138" spans="2:11" hidden="1" x14ac:dyDescent="0.2">
      <c r="B63138" s="88"/>
      <c r="C63138" s="88"/>
      <c r="D63138" s="88"/>
      <c r="E63138" s="88"/>
      <c r="F63138" s="88"/>
      <c r="G63138" s="88"/>
      <c r="H63138" s="88"/>
      <c r="I63138" s="88"/>
      <c r="J63138" s="88"/>
      <c r="K63138" s="88"/>
    </row>
    <row r="63139" spans="2:11" hidden="1" x14ac:dyDescent="0.2">
      <c r="B63139" s="88"/>
      <c r="C63139" s="88"/>
      <c r="D63139" s="88"/>
      <c r="E63139" s="88"/>
      <c r="F63139" s="88"/>
      <c r="G63139" s="88"/>
      <c r="H63139" s="88"/>
      <c r="I63139" s="88"/>
      <c r="J63139" s="88"/>
      <c r="K63139" s="88"/>
    </row>
    <row r="63140" spans="2:11" hidden="1" x14ac:dyDescent="0.2">
      <c r="B63140" s="88"/>
      <c r="C63140" s="88"/>
      <c r="D63140" s="88"/>
      <c r="E63140" s="88"/>
      <c r="F63140" s="88"/>
      <c r="G63140" s="88"/>
      <c r="H63140" s="88"/>
      <c r="I63140" s="88"/>
      <c r="J63140" s="88"/>
      <c r="K63140" s="88"/>
    </row>
    <row r="63141" spans="2:11" hidden="1" x14ac:dyDescent="0.2">
      <c r="B63141" s="88"/>
      <c r="C63141" s="88"/>
      <c r="D63141" s="88"/>
      <c r="E63141" s="88"/>
      <c r="F63141" s="88"/>
      <c r="G63141" s="88"/>
      <c r="H63141" s="88"/>
      <c r="I63141" s="88"/>
      <c r="J63141" s="88"/>
      <c r="K63141" s="88"/>
    </row>
    <row r="63142" spans="2:11" hidden="1" x14ac:dyDescent="0.2">
      <c r="B63142" s="88"/>
      <c r="C63142" s="88"/>
      <c r="D63142" s="88"/>
      <c r="E63142" s="88"/>
      <c r="F63142" s="88"/>
      <c r="G63142" s="88"/>
      <c r="H63142" s="88"/>
      <c r="I63142" s="88"/>
      <c r="J63142" s="88"/>
      <c r="K63142" s="88"/>
    </row>
    <row r="63143" spans="2:11" hidden="1" x14ac:dyDescent="0.2">
      <c r="B63143" s="88"/>
      <c r="C63143" s="88"/>
      <c r="D63143" s="88"/>
      <c r="E63143" s="88"/>
      <c r="F63143" s="88"/>
      <c r="G63143" s="88"/>
      <c r="H63143" s="88"/>
      <c r="I63143" s="88"/>
      <c r="J63143" s="88"/>
      <c r="K63143" s="88"/>
    </row>
    <row r="63144" spans="2:11" hidden="1" x14ac:dyDescent="0.2">
      <c r="B63144" s="88"/>
      <c r="C63144" s="88"/>
      <c r="D63144" s="88"/>
      <c r="E63144" s="88"/>
      <c r="F63144" s="88"/>
      <c r="G63144" s="88"/>
      <c r="H63144" s="88"/>
      <c r="I63144" s="88"/>
      <c r="J63144" s="88"/>
      <c r="K63144" s="88"/>
    </row>
    <row r="63145" spans="2:11" hidden="1" x14ac:dyDescent="0.2">
      <c r="B63145" s="88"/>
      <c r="C63145" s="88"/>
      <c r="D63145" s="88"/>
      <c r="E63145" s="88"/>
      <c r="F63145" s="88"/>
      <c r="G63145" s="88"/>
      <c r="H63145" s="88"/>
      <c r="I63145" s="88"/>
      <c r="J63145" s="88"/>
      <c r="K63145" s="88"/>
    </row>
    <row r="63146" spans="2:11" hidden="1" x14ac:dyDescent="0.2">
      <c r="B63146" s="88"/>
      <c r="C63146" s="88"/>
      <c r="D63146" s="88"/>
      <c r="E63146" s="88"/>
      <c r="F63146" s="88"/>
      <c r="G63146" s="88"/>
      <c r="H63146" s="88"/>
      <c r="I63146" s="88"/>
      <c r="J63146" s="88"/>
      <c r="K63146" s="88"/>
    </row>
    <row r="63147" spans="2:11" hidden="1" x14ac:dyDescent="0.2">
      <c r="B63147" s="88"/>
      <c r="C63147" s="88"/>
      <c r="D63147" s="88"/>
      <c r="E63147" s="88"/>
      <c r="F63147" s="88"/>
      <c r="G63147" s="88"/>
      <c r="H63147" s="88"/>
      <c r="I63147" s="88"/>
      <c r="J63147" s="88"/>
      <c r="K63147" s="88"/>
    </row>
    <row r="63148" spans="2:11" hidden="1" x14ac:dyDescent="0.2">
      <c r="B63148" s="88"/>
      <c r="C63148" s="88"/>
      <c r="D63148" s="88"/>
      <c r="E63148" s="88"/>
      <c r="F63148" s="88"/>
      <c r="G63148" s="88"/>
      <c r="H63148" s="88"/>
      <c r="I63148" s="88"/>
      <c r="J63148" s="88"/>
      <c r="K63148" s="88"/>
    </row>
    <row r="63149" spans="2:11" hidden="1" x14ac:dyDescent="0.2">
      <c r="B63149" s="88"/>
      <c r="C63149" s="88"/>
      <c r="D63149" s="88"/>
      <c r="E63149" s="88"/>
      <c r="F63149" s="88"/>
      <c r="G63149" s="88"/>
      <c r="H63149" s="88"/>
      <c r="I63149" s="88"/>
      <c r="J63149" s="88"/>
      <c r="K63149" s="88"/>
    </row>
    <row r="63150" spans="2:11" hidden="1" x14ac:dyDescent="0.2">
      <c r="B63150" s="88"/>
      <c r="C63150" s="88"/>
      <c r="D63150" s="88"/>
      <c r="E63150" s="88"/>
      <c r="F63150" s="88"/>
      <c r="G63150" s="88"/>
      <c r="H63150" s="88"/>
      <c r="I63150" s="88"/>
      <c r="J63150" s="88"/>
      <c r="K63150" s="88"/>
    </row>
    <row r="63151" spans="2:11" hidden="1" x14ac:dyDescent="0.2">
      <c r="B63151" s="88"/>
      <c r="C63151" s="88"/>
      <c r="D63151" s="88"/>
      <c r="E63151" s="88"/>
      <c r="F63151" s="88"/>
      <c r="G63151" s="88"/>
      <c r="H63151" s="88"/>
      <c r="I63151" s="88"/>
      <c r="J63151" s="88"/>
      <c r="K63151" s="88"/>
    </row>
    <row r="63152" spans="2:11" hidden="1" x14ac:dyDescent="0.2">
      <c r="B63152" s="88"/>
      <c r="C63152" s="88"/>
      <c r="D63152" s="88"/>
      <c r="E63152" s="88"/>
      <c r="F63152" s="88"/>
      <c r="G63152" s="88"/>
      <c r="H63152" s="88"/>
      <c r="I63152" s="88"/>
      <c r="J63152" s="88"/>
      <c r="K63152" s="88"/>
    </row>
    <row r="63153" spans="2:11" hidden="1" x14ac:dyDescent="0.2">
      <c r="B63153" s="88"/>
      <c r="C63153" s="88"/>
      <c r="D63153" s="88"/>
      <c r="E63153" s="88"/>
      <c r="F63153" s="88"/>
      <c r="G63153" s="88"/>
      <c r="H63153" s="88"/>
      <c r="I63153" s="88"/>
      <c r="J63153" s="88"/>
      <c r="K63153" s="88"/>
    </row>
    <row r="63154" spans="2:11" hidden="1" x14ac:dyDescent="0.2">
      <c r="B63154" s="88"/>
      <c r="C63154" s="88"/>
      <c r="D63154" s="88"/>
      <c r="E63154" s="88"/>
      <c r="F63154" s="88"/>
      <c r="G63154" s="88"/>
      <c r="H63154" s="88"/>
      <c r="I63154" s="88"/>
      <c r="J63154" s="88"/>
      <c r="K63154" s="88"/>
    </row>
    <row r="63155" spans="2:11" hidden="1" x14ac:dyDescent="0.2">
      <c r="B63155" s="88"/>
      <c r="C63155" s="88"/>
      <c r="D63155" s="88"/>
      <c r="E63155" s="88"/>
      <c r="F63155" s="88"/>
      <c r="G63155" s="88"/>
      <c r="H63155" s="88"/>
      <c r="I63155" s="88"/>
      <c r="J63155" s="88"/>
      <c r="K63155" s="88"/>
    </row>
    <row r="63156" spans="2:11" hidden="1" x14ac:dyDescent="0.2">
      <c r="B63156" s="88"/>
      <c r="C63156" s="88"/>
      <c r="D63156" s="88"/>
      <c r="E63156" s="88"/>
      <c r="F63156" s="88"/>
      <c r="G63156" s="88"/>
      <c r="H63156" s="88"/>
      <c r="I63156" s="88"/>
      <c r="J63156" s="88"/>
      <c r="K63156" s="88"/>
    </row>
    <row r="63157" spans="2:11" hidden="1" x14ac:dyDescent="0.2">
      <c r="B63157" s="88"/>
      <c r="C63157" s="88"/>
      <c r="D63157" s="88"/>
      <c r="E63157" s="88"/>
      <c r="F63157" s="88"/>
      <c r="G63157" s="88"/>
      <c r="H63157" s="88"/>
      <c r="I63157" s="88"/>
      <c r="J63157" s="88"/>
      <c r="K63157" s="88"/>
    </row>
    <row r="63158" spans="2:11" hidden="1" x14ac:dyDescent="0.2">
      <c r="B63158" s="88"/>
      <c r="C63158" s="88"/>
      <c r="D63158" s="88"/>
      <c r="E63158" s="88"/>
      <c r="F63158" s="88"/>
      <c r="G63158" s="88"/>
      <c r="H63158" s="88"/>
      <c r="I63158" s="88"/>
      <c r="J63158" s="88"/>
      <c r="K63158" s="88"/>
    </row>
    <row r="63159" spans="2:11" hidden="1" x14ac:dyDescent="0.2">
      <c r="B63159" s="88"/>
      <c r="C63159" s="88"/>
      <c r="D63159" s="88"/>
      <c r="E63159" s="88"/>
      <c r="F63159" s="88"/>
      <c r="G63159" s="88"/>
      <c r="H63159" s="88"/>
      <c r="I63159" s="88"/>
      <c r="J63159" s="88"/>
      <c r="K63159" s="88"/>
    </row>
    <row r="63160" spans="2:11" hidden="1" x14ac:dyDescent="0.2">
      <c r="B63160" s="88"/>
      <c r="C63160" s="88"/>
      <c r="D63160" s="88"/>
      <c r="E63160" s="88"/>
      <c r="F63160" s="88"/>
      <c r="G63160" s="88"/>
      <c r="H63160" s="88"/>
      <c r="I63160" s="88"/>
      <c r="J63160" s="88"/>
      <c r="K63160" s="88"/>
    </row>
    <row r="63161" spans="2:11" hidden="1" x14ac:dyDescent="0.2">
      <c r="B63161" s="88"/>
      <c r="C63161" s="88"/>
      <c r="D63161" s="88"/>
      <c r="E63161" s="88"/>
      <c r="F63161" s="88"/>
      <c r="G63161" s="88"/>
      <c r="H63161" s="88"/>
      <c r="I63161" s="88"/>
      <c r="J63161" s="88"/>
      <c r="K63161" s="88"/>
    </row>
    <row r="63162" spans="2:11" hidden="1" x14ac:dyDescent="0.2">
      <c r="B63162" s="88"/>
      <c r="C63162" s="88"/>
      <c r="D63162" s="88"/>
      <c r="E63162" s="88"/>
      <c r="F63162" s="88"/>
      <c r="G63162" s="88"/>
      <c r="H63162" s="88"/>
      <c r="I63162" s="88"/>
      <c r="J63162" s="88"/>
      <c r="K63162" s="88"/>
    </row>
    <row r="63163" spans="2:11" hidden="1" x14ac:dyDescent="0.2">
      <c r="B63163" s="88"/>
      <c r="C63163" s="88"/>
      <c r="D63163" s="88"/>
      <c r="E63163" s="88"/>
      <c r="F63163" s="88"/>
      <c r="G63163" s="88"/>
      <c r="H63163" s="88"/>
      <c r="I63163" s="88"/>
      <c r="J63163" s="88"/>
      <c r="K63163" s="88"/>
    </row>
    <row r="63164" spans="2:11" hidden="1" x14ac:dyDescent="0.2">
      <c r="B63164" s="88"/>
      <c r="C63164" s="88"/>
      <c r="D63164" s="88"/>
      <c r="E63164" s="88"/>
      <c r="F63164" s="88"/>
      <c r="G63164" s="88"/>
      <c r="H63164" s="88"/>
      <c r="I63164" s="88"/>
      <c r="J63164" s="88"/>
      <c r="K63164" s="88"/>
    </row>
    <row r="63165" spans="2:11" hidden="1" x14ac:dyDescent="0.2">
      <c r="B63165" s="88"/>
      <c r="C63165" s="88"/>
      <c r="D63165" s="88"/>
      <c r="E63165" s="88"/>
      <c r="F63165" s="88"/>
      <c r="G63165" s="88"/>
      <c r="H63165" s="88"/>
      <c r="I63165" s="88"/>
      <c r="J63165" s="88"/>
      <c r="K63165" s="88"/>
    </row>
    <row r="63166" spans="2:11" hidden="1" x14ac:dyDescent="0.2">
      <c r="B63166" s="88"/>
      <c r="C63166" s="88"/>
      <c r="D63166" s="88"/>
      <c r="E63166" s="88"/>
      <c r="F63166" s="88"/>
      <c r="G63166" s="88"/>
      <c r="H63166" s="88"/>
      <c r="I63166" s="88"/>
      <c r="J63166" s="88"/>
      <c r="K63166" s="88"/>
    </row>
    <row r="63167" spans="2:11" hidden="1" x14ac:dyDescent="0.2">
      <c r="B63167" s="88"/>
      <c r="C63167" s="88"/>
      <c r="D63167" s="88"/>
      <c r="E63167" s="88"/>
      <c r="F63167" s="88"/>
      <c r="G63167" s="88"/>
      <c r="H63167" s="88"/>
      <c r="I63167" s="88"/>
      <c r="J63167" s="88"/>
      <c r="K63167" s="88"/>
    </row>
    <row r="63168" spans="2:11" hidden="1" x14ac:dyDescent="0.2">
      <c r="B63168" s="88"/>
      <c r="C63168" s="88"/>
      <c r="D63168" s="88"/>
      <c r="E63168" s="88"/>
      <c r="F63168" s="88"/>
      <c r="G63168" s="88"/>
      <c r="H63168" s="88"/>
      <c r="I63168" s="88"/>
      <c r="J63168" s="88"/>
      <c r="K63168" s="88"/>
    </row>
    <row r="63169" spans="2:11" hidden="1" x14ac:dyDescent="0.2">
      <c r="B63169" s="88"/>
      <c r="C63169" s="88"/>
      <c r="D63169" s="88"/>
      <c r="E63169" s="88"/>
      <c r="F63169" s="88"/>
      <c r="G63169" s="88"/>
      <c r="H63169" s="88"/>
      <c r="I63169" s="88"/>
      <c r="J63169" s="88"/>
      <c r="K63169" s="88"/>
    </row>
    <row r="63170" spans="2:11" hidden="1" x14ac:dyDescent="0.2">
      <c r="B63170" s="88"/>
      <c r="C63170" s="88"/>
      <c r="D63170" s="88"/>
      <c r="E63170" s="88"/>
      <c r="F63170" s="88"/>
      <c r="G63170" s="88"/>
      <c r="H63170" s="88"/>
      <c r="I63170" s="88"/>
      <c r="J63170" s="88"/>
      <c r="K63170" s="88"/>
    </row>
    <row r="63171" spans="2:11" hidden="1" x14ac:dyDescent="0.2">
      <c r="B63171" s="88"/>
      <c r="C63171" s="88"/>
      <c r="D63171" s="88"/>
      <c r="E63171" s="88"/>
      <c r="F63171" s="88"/>
      <c r="G63171" s="88"/>
      <c r="H63171" s="88"/>
      <c r="I63171" s="88"/>
      <c r="J63171" s="88"/>
      <c r="K63171" s="88"/>
    </row>
    <row r="63172" spans="2:11" hidden="1" x14ac:dyDescent="0.2">
      <c r="B63172" s="88"/>
      <c r="C63172" s="88"/>
      <c r="D63172" s="88"/>
      <c r="E63172" s="88"/>
      <c r="F63172" s="88"/>
      <c r="G63172" s="88"/>
      <c r="H63172" s="88"/>
      <c r="I63172" s="88"/>
      <c r="J63172" s="88"/>
      <c r="K63172" s="88"/>
    </row>
    <row r="63173" spans="2:11" hidden="1" x14ac:dyDescent="0.2">
      <c r="B63173" s="88"/>
      <c r="C63173" s="88"/>
      <c r="D63173" s="88"/>
      <c r="E63173" s="88"/>
      <c r="F63173" s="88"/>
      <c r="G63173" s="88"/>
      <c r="H63173" s="88"/>
      <c r="I63173" s="88"/>
      <c r="J63173" s="88"/>
      <c r="K63173" s="88"/>
    </row>
    <row r="63174" spans="2:11" hidden="1" x14ac:dyDescent="0.2">
      <c r="B63174" s="88"/>
      <c r="C63174" s="88"/>
      <c r="D63174" s="88"/>
      <c r="E63174" s="88"/>
      <c r="F63174" s="88"/>
      <c r="G63174" s="88"/>
      <c r="H63174" s="88"/>
      <c r="I63174" s="88"/>
      <c r="J63174" s="88"/>
      <c r="K63174" s="88"/>
    </row>
    <row r="63175" spans="2:11" hidden="1" x14ac:dyDescent="0.2">
      <c r="B63175" s="88"/>
      <c r="C63175" s="88"/>
      <c r="D63175" s="88"/>
      <c r="E63175" s="88"/>
      <c r="F63175" s="88"/>
      <c r="G63175" s="88"/>
      <c r="H63175" s="88"/>
      <c r="I63175" s="88"/>
      <c r="J63175" s="88"/>
      <c r="K63175" s="88"/>
    </row>
    <row r="63176" spans="2:11" hidden="1" x14ac:dyDescent="0.2">
      <c r="B63176" s="88"/>
      <c r="C63176" s="88"/>
      <c r="D63176" s="88"/>
      <c r="E63176" s="88"/>
      <c r="F63176" s="88"/>
      <c r="G63176" s="88"/>
      <c r="H63176" s="88"/>
      <c r="I63176" s="88"/>
      <c r="J63176" s="88"/>
      <c r="K63176" s="88"/>
    </row>
    <row r="63177" spans="2:11" hidden="1" x14ac:dyDescent="0.2">
      <c r="B63177" s="88"/>
      <c r="C63177" s="88"/>
      <c r="D63177" s="88"/>
      <c r="E63177" s="88"/>
      <c r="F63177" s="88"/>
      <c r="G63177" s="88"/>
      <c r="H63177" s="88"/>
      <c r="I63177" s="88"/>
      <c r="J63177" s="88"/>
      <c r="K63177" s="88"/>
    </row>
    <row r="63178" spans="2:11" hidden="1" x14ac:dyDescent="0.2">
      <c r="B63178" s="88"/>
      <c r="C63178" s="88"/>
      <c r="D63178" s="88"/>
      <c r="E63178" s="88"/>
      <c r="F63178" s="88"/>
      <c r="G63178" s="88"/>
      <c r="H63178" s="88"/>
      <c r="I63178" s="88"/>
      <c r="J63178" s="88"/>
      <c r="K63178" s="88"/>
    </row>
    <row r="63179" spans="2:11" hidden="1" x14ac:dyDescent="0.2">
      <c r="B63179" s="88"/>
      <c r="C63179" s="88"/>
      <c r="D63179" s="88"/>
      <c r="E63179" s="88"/>
      <c r="F63179" s="88"/>
      <c r="G63179" s="88"/>
      <c r="H63179" s="88"/>
      <c r="I63179" s="88"/>
      <c r="J63179" s="88"/>
      <c r="K63179" s="88"/>
    </row>
    <row r="63180" spans="2:11" hidden="1" x14ac:dyDescent="0.2">
      <c r="B63180" s="88"/>
      <c r="C63180" s="88"/>
      <c r="D63180" s="88"/>
      <c r="E63180" s="88"/>
      <c r="F63180" s="88"/>
      <c r="G63180" s="88"/>
      <c r="H63180" s="88"/>
      <c r="I63180" s="88"/>
      <c r="J63180" s="88"/>
      <c r="K63180" s="88"/>
    </row>
    <row r="63181" spans="2:11" hidden="1" x14ac:dyDescent="0.2">
      <c r="B63181" s="88"/>
      <c r="C63181" s="88"/>
      <c r="D63181" s="88"/>
      <c r="E63181" s="88"/>
      <c r="F63181" s="88"/>
      <c r="G63181" s="88"/>
      <c r="H63181" s="88"/>
      <c r="I63181" s="88"/>
      <c r="J63181" s="88"/>
      <c r="K63181" s="88"/>
    </row>
    <row r="63182" spans="2:11" hidden="1" x14ac:dyDescent="0.2">
      <c r="B63182" s="88"/>
      <c r="C63182" s="88"/>
      <c r="D63182" s="88"/>
      <c r="E63182" s="88"/>
      <c r="F63182" s="88"/>
      <c r="G63182" s="88"/>
      <c r="H63182" s="88"/>
      <c r="I63182" s="88"/>
      <c r="J63182" s="88"/>
      <c r="K63182" s="88"/>
    </row>
    <row r="63183" spans="2:11" hidden="1" x14ac:dyDescent="0.2">
      <c r="B63183" s="88"/>
      <c r="C63183" s="88"/>
      <c r="D63183" s="88"/>
      <c r="E63183" s="88"/>
      <c r="F63183" s="88"/>
      <c r="G63183" s="88"/>
      <c r="H63183" s="88"/>
      <c r="I63183" s="88"/>
      <c r="J63183" s="88"/>
      <c r="K63183" s="88"/>
    </row>
    <row r="63184" spans="2:11" hidden="1" x14ac:dyDescent="0.2">
      <c r="B63184" s="88"/>
      <c r="C63184" s="88"/>
      <c r="D63184" s="88"/>
      <c r="E63184" s="88"/>
      <c r="F63184" s="88"/>
      <c r="G63184" s="88"/>
      <c r="H63184" s="88"/>
      <c r="I63184" s="88"/>
      <c r="J63184" s="88"/>
      <c r="K63184" s="88"/>
    </row>
    <row r="63185" spans="2:11" hidden="1" x14ac:dyDescent="0.2">
      <c r="B63185" s="88"/>
      <c r="C63185" s="88"/>
      <c r="D63185" s="88"/>
      <c r="E63185" s="88"/>
      <c r="F63185" s="88"/>
      <c r="G63185" s="88"/>
      <c r="H63185" s="88"/>
      <c r="I63185" s="88"/>
      <c r="J63185" s="88"/>
      <c r="K63185" s="88"/>
    </row>
    <row r="63186" spans="2:11" hidden="1" x14ac:dyDescent="0.2">
      <c r="B63186" s="88"/>
      <c r="C63186" s="88"/>
      <c r="D63186" s="88"/>
      <c r="E63186" s="88"/>
      <c r="F63186" s="88"/>
      <c r="G63186" s="88"/>
      <c r="H63186" s="88"/>
      <c r="I63186" s="88"/>
      <c r="J63186" s="88"/>
      <c r="K63186" s="88"/>
    </row>
    <row r="63187" spans="2:11" hidden="1" x14ac:dyDescent="0.2">
      <c r="B63187" s="88"/>
      <c r="C63187" s="88"/>
      <c r="D63187" s="88"/>
      <c r="E63187" s="88"/>
      <c r="F63187" s="88"/>
      <c r="G63187" s="88"/>
      <c r="H63187" s="88"/>
      <c r="I63187" s="88"/>
      <c r="J63187" s="88"/>
      <c r="K63187" s="88"/>
    </row>
    <row r="63188" spans="2:11" hidden="1" x14ac:dyDescent="0.2">
      <c r="B63188" s="88"/>
      <c r="C63188" s="88"/>
      <c r="D63188" s="88"/>
      <c r="E63188" s="88"/>
      <c r="F63188" s="88"/>
      <c r="G63188" s="88"/>
      <c r="H63188" s="88"/>
      <c r="I63188" s="88"/>
      <c r="J63188" s="88"/>
      <c r="K63188" s="88"/>
    </row>
    <row r="63189" spans="2:11" hidden="1" x14ac:dyDescent="0.2">
      <c r="B63189" s="88"/>
      <c r="C63189" s="88"/>
      <c r="D63189" s="88"/>
      <c r="E63189" s="88"/>
      <c r="F63189" s="88"/>
      <c r="G63189" s="88"/>
      <c r="H63189" s="88"/>
      <c r="I63189" s="88"/>
      <c r="J63189" s="88"/>
      <c r="K63189" s="88"/>
    </row>
    <row r="63190" spans="2:11" hidden="1" x14ac:dyDescent="0.2">
      <c r="B63190" s="88"/>
      <c r="C63190" s="88"/>
      <c r="D63190" s="88"/>
      <c r="E63190" s="88"/>
      <c r="F63190" s="88"/>
      <c r="G63190" s="88"/>
      <c r="H63190" s="88"/>
      <c r="I63190" s="88"/>
      <c r="J63190" s="88"/>
      <c r="K63190" s="88"/>
    </row>
    <row r="63191" spans="2:11" hidden="1" x14ac:dyDescent="0.2">
      <c r="B63191" s="88"/>
      <c r="C63191" s="88"/>
      <c r="D63191" s="88"/>
      <c r="E63191" s="88"/>
      <c r="F63191" s="88"/>
      <c r="G63191" s="88"/>
      <c r="H63191" s="88"/>
      <c r="I63191" s="88"/>
      <c r="J63191" s="88"/>
      <c r="K63191" s="88"/>
    </row>
    <row r="63192" spans="2:11" hidden="1" x14ac:dyDescent="0.2">
      <c r="B63192" s="88"/>
      <c r="C63192" s="88"/>
      <c r="D63192" s="88"/>
      <c r="E63192" s="88"/>
      <c r="F63192" s="88"/>
      <c r="G63192" s="88"/>
      <c r="H63192" s="88"/>
      <c r="I63192" s="88"/>
      <c r="J63192" s="88"/>
      <c r="K63192" s="88"/>
    </row>
    <row r="63193" spans="2:11" hidden="1" x14ac:dyDescent="0.2">
      <c r="B63193" s="88"/>
      <c r="C63193" s="88"/>
      <c r="D63193" s="88"/>
      <c r="E63193" s="88"/>
      <c r="F63193" s="88"/>
      <c r="G63193" s="88"/>
      <c r="H63193" s="88"/>
      <c r="I63193" s="88"/>
      <c r="J63193" s="88"/>
      <c r="K63193" s="88"/>
    </row>
    <row r="63194" spans="2:11" hidden="1" x14ac:dyDescent="0.2">
      <c r="B63194" s="88"/>
      <c r="C63194" s="88"/>
      <c r="D63194" s="88"/>
      <c r="E63194" s="88"/>
      <c r="F63194" s="88"/>
      <c r="G63194" s="88"/>
      <c r="H63194" s="88"/>
      <c r="I63194" s="88"/>
      <c r="J63194" s="88"/>
      <c r="K63194" s="88"/>
    </row>
    <row r="63195" spans="2:11" hidden="1" x14ac:dyDescent="0.2">
      <c r="B63195" s="88"/>
      <c r="C63195" s="88"/>
      <c r="D63195" s="88"/>
      <c r="E63195" s="88"/>
      <c r="F63195" s="88"/>
      <c r="G63195" s="88"/>
      <c r="H63195" s="88"/>
      <c r="I63195" s="88"/>
      <c r="J63195" s="88"/>
      <c r="K63195" s="88"/>
    </row>
    <row r="63196" spans="2:11" hidden="1" x14ac:dyDescent="0.2">
      <c r="B63196" s="88"/>
      <c r="C63196" s="88"/>
      <c r="D63196" s="88"/>
      <c r="E63196" s="88"/>
      <c r="F63196" s="88"/>
      <c r="G63196" s="88"/>
      <c r="H63196" s="88"/>
      <c r="I63196" s="88"/>
      <c r="J63196" s="88"/>
      <c r="K63196" s="88"/>
    </row>
    <row r="63197" spans="2:11" hidden="1" x14ac:dyDescent="0.2">
      <c r="B63197" s="88"/>
      <c r="C63197" s="88"/>
      <c r="D63197" s="88"/>
      <c r="E63197" s="88"/>
      <c r="F63197" s="88"/>
      <c r="G63197" s="88"/>
      <c r="H63197" s="88"/>
      <c r="I63197" s="88"/>
      <c r="J63197" s="88"/>
      <c r="K63197" s="88"/>
    </row>
    <row r="63198" spans="2:11" hidden="1" x14ac:dyDescent="0.2">
      <c r="B63198" s="88"/>
      <c r="C63198" s="88"/>
      <c r="D63198" s="88"/>
      <c r="E63198" s="88"/>
      <c r="F63198" s="88"/>
      <c r="G63198" s="88"/>
      <c r="H63198" s="88"/>
      <c r="I63198" s="88"/>
      <c r="J63198" s="88"/>
      <c r="K63198" s="88"/>
    </row>
    <row r="63199" spans="2:11" hidden="1" x14ac:dyDescent="0.2">
      <c r="B63199" s="88"/>
      <c r="C63199" s="88"/>
      <c r="D63199" s="88"/>
      <c r="E63199" s="88"/>
      <c r="F63199" s="88"/>
      <c r="G63199" s="88"/>
      <c r="H63199" s="88"/>
      <c r="I63199" s="88"/>
      <c r="J63199" s="88"/>
      <c r="K63199" s="88"/>
    </row>
    <row r="63200" spans="2:11" hidden="1" x14ac:dyDescent="0.2">
      <c r="B63200" s="88"/>
      <c r="C63200" s="88"/>
      <c r="D63200" s="88"/>
      <c r="E63200" s="88"/>
      <c r="F63200" s="88"/>
      <c r="G63200" s="88"/>
      <c r="H63200" s="88"/>
      <c r="I63200" s="88"/>
      <c r="J63200" s="88"/>
      <c r="K63200" s="88"/>
    </row>
    <row r="63201" spans="2:11" hidden="1" x14ac:dyDescent="0.2">
      <c r="B63201" s="88"/>
      <c r="C63201" s="88"/>
      <c r="D63201" s="88"/>
      <c r="E63201" s="88"/>
      <c r="F63201" s="88"/>
      <c r="G63201" s="88"/>
      <c r="H63201" s="88"/>
      <c r="I63201" s="88"/>
      <c r="J63201" s="88"/>
      <c r="K63201" s="88"/>
    </row>
    <row r="63202" spans="2:11" hidden="1" x14ac:dyDescent="0.2">
      <c r="B63202" s="88"/>
      <c r="C63202" s="88"/>
      <c r="D63202" s="88"/>
      <c r="E63202" s="88"/>
      <c r="F63202" s="88"/>
      <c r="G63202" s="88"/>
      <c r="H63202" s="88"/>
      <c r="I63202" s="88"/>
      <c r="J63202" s="88"/>
      <c r="K63202" s="88"/>
    </row>
    <row r="63203" spans="2:11" hidden="1" x14ac:dyDescent="0.2">
      <c r="B63203" s="88"/>
      <c r="C63203" s="88"/>
      <c r="D63203" s="88"/>
      <c r="E63203" s="88"/>
      <c r="F63203" s="88"/>
      <c r="G63203" s="88"/>
      <c r="H63203" s="88"/>
      <c r="I63203" s="88"/>
      <c r="J63203" s="88"/>
      <c r="K63203" s="88"/>
    </row>
    <row r="63204" spans="2:11" hidden="1" x14ac:dyDescent="0.2">
      <c r="B63204" s="88"/>
      <c r="C63204" s="88"/>
      <c r="D63204" s="88"/>
      <c r="E63204" s="88"/>
      <c r="F63204" s="88"/>
      <c r="G63204" s="88"/>
      <c r="H63204" s="88"/>
      <c r="I63204" s="88"/>
      <c r="J63204" s="88"/>
      <c r="K63204" s="88"/>
    </row>
    <row r="63205" spans="2:11" hidden="1" x14ac:dyDescent="0.2">
      <c r="B63205" s="88"/>
      <c r="C63205" s="88"/>
      <c r="D63205" s="88"/>
      <c r="E63205" s="88"/>
      <c r="F63205" s="88"/>
      <c r="G63205" s="88"/>
      <c r="H63205" s="88"/>
      <c r="I63205" s="88"/>
      <c r="J63205" s="88"/>
      <c r="K63205" s="88"/>
    </row>
    <row r="63206" spans="2:11" hidden="1" x14ac:dyDescent="0.2">
      <c r="B63206" s="88"/>
      <c r="C63206" s="88"/>
      <c r="D63206" s="88"/>
      <c r="E63206" s="88"/>
      <c r="F63206" s="88"/>
      <c r="G63206" s="88"/>
      <c r="H63206" s="88"/>
      <c r="I63206" s="88"/>
      <c r="J63206" s="88"/>
      <c r="K63206" s="88"/>
    </row>
    <row r="63207" spans="2:11" hidden="1" x14ac:dyDescent="0.2">
      <c r="B63207" s="88"/>
      <c r="C63207" s="88"/>
      <c r="D63207" s="88"/>
      <c r="E63207" s="88"/>
      <c r="F63207" s="88"/>
      <c r="G63207" s="88"/>
      <c r="H63207" s="88"/>
      <c r="I63207" s="88"/>
      <c r="J63207" s="88"/>
      <c r="K63207" s="88"/>
    </row>
    <row r="63208" spans="2:11" hidden="1" x14ac:dyDescent="0.2">
      <c r="B63208" s="88"/>
      <c r="C63208" s="88"/>
      <c r="D63208" s="88"/>
      <c r="E63208" s="88"/>
      <c r="F63208" s="88"/>
      <c r="G63208" s="88"/>
      <c r="H63208" s="88"/>
      <c r="I63208" s="88"/>
      <c r="J63208" s="88"/>
      <c r="K63208" s="88"/>
    </row>
    <row r="63209" spans="2:11" hidden="1" x14ac:dyDescent="0.2">
      <c r="B63209" s="88"/>
      <c r="C63209" s="88"/>
      <c r="D63209" s="88"/>
      <c r="E63209" s="88"/>
      <c r="F63209" s="88"/>
      <c r="G63209" s="88"/>
      <c r="H63209" s="88"/>
      <c r="I63209" s="88"/>
      <c r="J63209" s="88"/>
      <c r="K63209" s="88"/>
    </row>
    <row r="63210" spans="2:11" hidden="1" x14ac:dyDescent="0.2">
      <c r="B63210" s="88"/>
      <c r="C63210" s="88"/>
      <c r="D63210" s="88"/>
      <c r="E63210" s="88"/>
      <c r="F63210" s="88"/>
      <c r="G63210" s="88"/>
      <c r="H63210" s="88"/>
      <c r="I63210" s="88"/>
      <c r="J63210" s="88"/>
      <c r="K63210" s="88"/>
    </row>
    <row r="63211" spans="2:11" hidden="1" x14ac:dyDescent="0.2">
      <c r="B63211" s="88"/>
      <c r="C63211" s="88"/>
      <c r="D63211" s="88"/>
      <c r="E63211" s="88"/>
      <c r="F63211" s="88"/>
      <c r="G63211" s="88"/>
      <c r="H63211" s="88"/>
      <c r="I63211" s="88"/>
      <c r="J63211" s="88"/>
      <c r="K63211" s="88"/>
    </row>
    <row r="63212" spans="2:11" hidden="1" x14ac:dyDescent="0.2">
      <c r="B63212" s="88"/>
      <c r="C63212" s="88"/>
      <c r="D63212" s="88"/>
      <c r="E63212" s="88"/>
      <c r="F63212" s="88"/>
      <c r="G63212" s="88"/>
      <c r="H63212" s="88"/>
      <c r="I63212" s="88"/>
      <c r="J63212" s="88"/>
      <c r="K63212" s="88"/>
    </row>
    <row r="63213" spans="2:11" hidden="1" x14ac:dyDescent="0.2">
      <c r="B63213" s="88"/>
      <c r="C63213" s="88"/>
      <c r="D63213" s="88"/>
      <c r="E63213" s="88"/>
      <c r="F63213" s="88"/>
      <c r="G63213" s="88"/>
      <c r="H63213" s="88"/>
      <c r="I63213" s="88"/>
      <c r="J63213" s="88"/>
      <c r="K63213" s="88"/>
    </row>
    <row r="63214" spans="2:11" hidden="1" x14ac:dyDescent="0.2">
      <c r="B63214" s="88"/>
      <c r="C63214" s="88"/>
      <c r="D63214" s="88"/>
      <c r="E63214" s="88"/>
      <c r="F63214" s="88"/>
      <c r="G63214" s="88"/>
      <c r="H63214" s="88"/>
      <c r="I63214" s="88"/>
      <c r="J63214" s="88"/>
      <c r="K63214" s="88"/>
    </row>
    <row r="63215" spans="2:11" hidden="1" x14ac:dyDescent="0.2">
      <c r="B63215" s="88"/>
      <c r="C63215" s="88"/>
      <c r="D63215" s="88"/>
      <c r="E63215" s="88"/>
      <c r="F63215" s="88"/>
      <c r="G63215" s="88"/>
      <c r="H63215" s="88"/>
      <c r="I63215" s="88"/>
      <c r="J63215" s="88"/>
      <c r="K63215" s="88"/>
    </row>
    <row r="63216" spans="2:11" hidden="1" x14ac:dyDescent="0.2">
      <c r="B63216" s="88"/>
      <c r="C63216" s="88"/>
      <c r="D63216" s="88"/>
      <c r="E63216" s="88"/>
      <c r="F63216" s="88"/>
      <c r="G63216" s="88"/>
      <c r="H63216" s="88"/>
      <c r="I63216" s="88"/>
      <c r="J63216" s="88"/>
      <c r="K63216" s="88"/>
    </row>
    <row r="63217" spans="2:11" hidden="1" x14ac:dyDescent="0.2">
      <c r="B63217" s="88"/>
      <c r="C63217" s="88"/>
      <c r="D63217" s="88"/>
      <c r="E63217" s="88"/>
      <c r="F63217" s="88"/>
      <c r="G63217" s="88"/>
      <c r="H63217" s="88"/>
      <c r="I63217" s="88"/>
      <c r="J63217" s="88"/>
      <c r="K63217" s="88"/>
    </row>
    <row r="63218" spans="2:11" hidden="1" x14ac:dyDescent="0.2">
      <c r="B63218" s="88"/>
      <c r="C63218" s="88"/>
      <c r="D63218" s="88"/>
      <c r="E63218" s="88"/>
      <c r="F63218" s="88"/>
      <c r="G63218" s="88"/>
      <c r="H63218" s="88"/>
      <c r="I63218" s="88"/>
      <c r="J63218" s="88"/>
      <c r="K63218" s="88"/>
    </row>
    <row r="63219" spans="2:11" hidden="1" x14ac:dyDescent="0.2">
      <c r="B63219" s="88"/>
      <c r="C63219" s="88"/>
      <c r="D63219" s="88"/>
      <c r="E63219" s="88"/>
      <c r="F63219" s="88"/>
      <c r="G63219" s="88"/>
      <c r="H63219" s="88"/>
      <c r="I63219" s="88"/>
      <c r="J63219" s="88"/>
      <c r="K63219" s="88"/>
    </row>
    <row r="63220" spans="2:11" hidden="1" x14ac:dyDescent="0.2">
      <c r="B63220" s="88"/>
      <c r="C63220" s="88"/>
      <c r="D63220" s="88"/>
      <c r="E63220" s="88"/>
      <c r="F63220" s="88"/>
      <c r="G63220" s="88"/>
      <c r="H63220" s="88"/>
      <c r="I63220" s="88"/>
      <c r="J63220" s="88"/>
      <c r="K63220" s="88"/>
    </row>
    <row r="63221" spans="2:11" hidden="1" x14ac:dyDescent="0.2">
      <c r="B63221" s="88"/>
      <c r="C63221" s="88"/>
      <c r="D63221" s="88"/>
      <c r="E63221" s="88"/>
      <c r="F63221" s="88"/>
      <c r="G63221" s="88"/>
      <c r="H63221" s="88"/>
      <c r="I63221" s="88"/>
      <c r="J63221" s="88"/>
      <c r="K63221" s="88"/>
    </row>
    <row r="63222" spans="2:11" hidden="1" x14ac:dyDescent="0.2">
      <c r="B63222" s="88"/>
      <c r="C63222" s="88"/>
      <c r="D63222" s="88"/>
      <c r="E63222" s="88"/>
      <c r="F63222" s="88"/>
      <c r="G63222" s="88"/>
      <c r="H63222" s="88"/>
      <c r="I63222" s="88"/>
      <c r="J63222" s="88"/>
      <c r="K63222" s="88"/>
    </row>
    <row r="63223" spans="2:11" hidden="1" x14ac:dyDescent="0.2">
      <c r="B63223" s="88"/>
      <c r="C63223" s="88"/>
      <c r="D63223" s="88"/>
      <c r="E63223" s="88"/>
      <c r="F63223" s="88"/>
      <c r="G63223" s="88"/>
      <c r="H63223" s="88"/>
      <c r="I63223" s="88"/>
      <c r="J63223" s="88"/>
      <c r="K63223" s="88"/>
    </row>
    <row r="63224" spans="2:11" hidden="1" x14ac:dyDescent="0.2">
      <c r="B63224" s="88"/>
      <c r="C63224" s="88"/>
      <c r="D63224" s="88"/>
      <c r="E63224" s="88"/>
      <c r="F63224" s="88"/>
      <c r="G63224" s="88"/>
      <c r="H63224" s="88"/>
      <c r="I63224" s="88"/>
      <c r="J63224" s="88"/>
      <c r="K63224" s="88"/>
    </row>
    <row r="63225" spans="2:11" hidden="1" x14ac:dyDescent="0.2">
      <c r="B63225" s="88"/>
      <c r="C63225" s="88"/>
      <c r="D63225" s="88"/>
      <c r="E63225" s="88"/>
      <c r="F63225" s="88"/>
      <c r="G63225" s="88"/>
      <c r="H63225" s="88"/>
      <c r="I63225" s="88"/>
      <c r="J63225" s="88"/>
      <c r="K63225" s="88"/>
    </row>
    <row r="63226" spans="2:11" hidden="1" x14ac:dyDescent="0.2">
      <c r="B63226" s="88"/>
      <c r="C63226" s="88"/>
      <c r="D63226" s="88"/>
      <c r="E63226" s="88"/>
      <c r="F63226" s="88"/>
      <c r="G63226" s="88"/>
      <c r="H63226" s="88"/>
      <c r="I63226" s="88"/>
      <c r="J63226" s="88"/>
      <c r="K63226" s="88"/>
    </row>
    <row r="63227" spans="2:11" hidden="1" x14ac:dyDescent="0.2">
      <c r="B63227" s="88"/>
      <c r="C63227" s="88"/>
      <c r="D63227" s="88"/>
      <c r="E63227" s="88"/>
      <c r="F63227" s="88"/>
      <c r="G63227" s="88"/>
      <c r="H63227" s="88"/>
      <c r="I63227" s="88"/>
      <c r="J63227" s="88"/>
      <c r="K63227" s="88"/>
    </row>
    <row r="63228" spans="2:11" hidden="1" x14ac:dyDescent="0.2">
      <c r="B63228" s="88"/>
      <c r="C63228" s="88"/>
      <c r="D63228" s="88"/>
      <c r="E63228" s="88"/>
      <c r="F63228" s="88"/>
      <c r="G63228" s="88"/>
      <c r="H63228" s="88"/>
      <c r="I63228" s="88"/>
      <c r="J63228" s="88"/>
      <c r="K63228" s="88"/>
    </row>
    <row r="63229" spans="2:11" hidden="1" x14ac:dyDescent="0.2">
      <c r="B63229" s="88"/>
      <c r="C63229" s="88"/>
      <c r="D63229" s="88"/>
      <c r="E63229" s="88"/>
      <c r="F63229" s="88"/>
      <c r="G63229" s="88"/>
      <c r="H63229" s="88"/>
      <c r="I63229" s="88"/>
      <c r="J63229" s="88"/>
      <c r="K63229" s="88"/>
    </row>
    <row r="63230" spans="2:11" hidden="1" x14ac:dyDescent="0.2">
      <c r="B63230" s="88"/>
      <c r="C63230" s="88"/>
      <c r="D63230" s="88"/>
      <c r="E63230" s="88"/>
      <c r="F63230" s="88"/>
      <c r="G63230" s="88"/>
      <c r="H63230" s="88"/>
      <c r="I63230" s="88"/>
      <c r="J63230" s="88"/>
      <c r="K63230" s="88"/>
    </row>
    <row r="63231" spans="2:11" hidden="1" x14ac:dyDescent="0.2">
      <c r="B63231" s="88"/>
      <c r="C63231" s="88"/>
      <c r="D63231" s="88"/>
      <c r="E63231" s="88"/>
      <c r="F63231" s="88"/>
      <c r="G63231" s="88"/>
      <c r="H63231" s="88"/>
      <c r="I63231" s="88"/>
      <c r="J63231" s="88"/>
      <c r="K63231" s="88"/>
    </row>
    <row r="63232" spans="2:11" hidden="1" x14ac:dyDescent="0.2">
      <c r="B63232" s="88"/>
      <c r="C63232" s="88"/>
      <c r="D63232" s="88"/>
      <c r="E63232" s="88"/>
      <c r="F63232" s="88"/>
      <c r="G63232" s="88"/>
      <c r="H63232" s="88"/>
      <c r="I63232" s="88"/>
      <c r="J63232" s="88"/>
      <c r="K63232" s="88"/>
    </row>
    <row r="63233" spans="2:11" hidden="1" x14ac:dyDescent="0.2">
      <c r="B63233" s="88"/>
      <c r="C63233" s="88"/>
      <c r="D63233" s="88"/>
      <c r="E63233" s="88"/>
      <c r="F63233" s="88"/>
      <c r="G63233" s="88"/>
      <c r="H63233" s="88"/>
      <c r="I63233" s="88"/>
      <c r="J63233" s="88"/>
      <c r="K63233" s="88"/>
    </row>
    <row r="63234" spans="2:11" hidden="1" x14ac:dyDescent="0.2">
      <c r="B63234" s="88"/>
      <c r="C63234" s="88"/>
      <c r="D63234" s="88"/>
      <c r="E63234" s="88"/>
      <c r="F63234" s="88"/>
      <c r="G63234" s="88"/>
      <c r="H63234" s="88"/>
      <c r="I63234" s="88"/>
      <c r="J63234" s="88"/>
      <c r="K63234" s="88"/>
    </row>
    <row r="63235" spans="2:11" hidden="1" x14ac:dyDescent="0.2">
      <c r="B63235" s="88"/>
      <c r="C63235" s="88"/>
      <c r="D63235" s="88"/>
      <c r="E63235" s="88"/>
      <c r="F63235" s="88"/>
      <c r="G63235" s="88"/>
      <c r="H63235" s="88"/>
      <c r="I63235" s="88"/>
      <c r="J63235" s="88"/>
      <c r="K63235" s="88"/>
    </row>
    <row r="63236" spans="2:11" hidden="1" x14ac:dyDescent="0.2">
      <c r="B63236" s="88"/>
      <c r="C63236" s="88"/>
      <c r="D63236" s="88"/>
      <c r="E63236" s="88"/>
      <c r="F63236" s="88"/>
      <c r="G63236" s="88"/>
      <c r="H63236" s="88"/>
      <c r="I63236" s="88"/>
      <c r="J63236" s="88"/>
      <c r="K63236" s="88"/>
    </row>
    <row r="63237" spans="2:11" hidden="1" x14ac:dyDescent="0.2">
      <c r="B63237" s="88"/>
      <c r="C63237" s="88"/>
      <c r="D63237" s="88"/>
      <c r="E63237" s="88"/>
      <c r="F63237" s="88"/>
      <c r="G63237" s="88"/>
      <c r="H63237" s="88"/>
      <c r="I63237" s="88"/>
      <c r="J63237" s="88"/>
      <c r="K63237" s="88"/>
    </row>
    <row r="63238" spans="2:11" hidden="1" x14ac:dyDescent="0.2">
      <c r="B63238" s="88"/>
      <c r="C63238" s="88"/>
      <c r="D63238" s="88"/>
      <c r="E63238" s="88"/>
      <c r="F63238" s="88"/>
      <c r="G63238" s="88"/>
      <c r="H63238" s="88"/>
      <c r="I63238" s="88"/>
      <c r="J63238" s="88"/>
      <c r="K63238" s="88"/>
    </row>
    <row r="63239" spans="2:11" hidden="1" x14ac:dyDescent="0.2">
      <c r="B63239" s="88"/>
      <c r="C63239" s="88"/>
      <c r="D63239" s="88"/>
      <c r="E63239" s="88"/>
      <c r="F63239" s="88"/>
      <c r="G63239" s="88"/>
      <c r="H63239" s="88"/>
      <c r="I63239" s="88"/>
      <c r="J63239" s="88"/>
      <c r="K63239" s="88"/>
    </row>
    <row r="63240" spans="2:11" hidden="1" x14ac:dyDescent="0.2">
      <c r="B63240" s="88"/>
      <c r="C63240" s="88"/>
      <c r="D63240" s="88"/>
      <c r="E63240" s="88"/>
      <c r="F63240" s="88"/>
      <c r="G63240" s="88"/>
      <c r="H63240" s="88"/>
      <c r="I63240" s="88"/>
      <c r="J63240" s="88"/>
      <c r="K63240" s="88"/>
    </row>
    <row r="63241" spans="2:11" hidden="1" x14ac:dyDescent="0.2">
      <c r="B63241" s="88"/>
      <c r="C63241" s="88"/>
      <c r="D63241" s="88"/>
      <c r="E63241" s="88"/>
      <c r="F63241" s="88"/>
      <c r="G63241" s="88"/>
      <c r="H63241" s="88"/>
      <c r="I63241" s="88"/>
      <c r="J63241" s="88"/>
      <c r="K63241" s="88"/>
    </row>
    <row r="63242" spans="2:11" hidden="1" x14ac:dyDescent="0.2">
      <c r="B63242" s="88"/>
      <c r="C63242" s="88"/>
      <c r="D63242" s="88"/>
      <c r="E63242" s="88"/>
      <c r="F63242" s="88"/>
      <c r="G63242" s="88"/>
      <c r="H63242" s="88"/>
      <c r="I63242" s="88"/>
      <c r="J63242" s="88"/>
      <c r="K63242" s="88"/>
    </row>
    <row r="63243" spans="2:11" hidden="1" x14ac:dyDescent="0.2">
      <c r="B63243" s="88"/>
      <c r="C63243" s="88"/>
      <c r="D63243" s="88"/>
      <c r="E63243" s="88"/>
      <c r="F63243" s="88"/>
      <c r="G63243" s="88"/>
      <c r="H63243" s="88"/>
      <c r="I63243" s="88"/>
      <c r="J63243" s="88"/>
      <c r="K63243" s="88"/>
    </row>
    <row r="63244" spans="2:11" hidden="1" x14ac:dyDescent="0.2">
      <c r="B63244" s="88"/>
      <c r="C63244" s="88"/>
      <c r="D63244" s="88"/>
      <c r="E63244" s="88"/>
      <c r="F63244" s="88"/>
      <c r="G63244" s="88"/>
      <c r="H63244" s="88"/>
      <c r="I63244" s="88"/>
      <c r="J63244" s="88"/>
      <c r="K63244" s="88"/>
    </row>
    <row r="63245" spans="2:11" hidden="1" x14ac:dyDescent="0.2">
      <c r="B63245" s="88"/>
      <c r="C63245" s="88"/>
      <c r="D63245" s="88"/>
      <c r="E63245" s="88"/>
      <c r="F63245" s="88"/>
      <c r="G63245" s="88"/>
      <c r="H63245" s="88"/>
      <c r="I63245" s="88"/>
      <c r="J63245" s="88"/>
      <c r="K63245" s="88"/>
    </row>
    <row r="63246" spans="2:11" hidden="1" x14ac:dyDescent="0.2">
      <c r="B63246" s="88"/>
      <c r="C63246" s="88"/>
      <c r="D63246" s="88"/>
      <c r="E63246" s="88"/>
      <c r="F63246" s="88"/>
      <c r="G63246" s="88"/>
      <c r="H63246" s="88"/>
      <c r="I63246" s="88"/>
      <c r="J63246" s="88"/>
      <c r="K63246" s="88"/>
    </row>
    <row r="63247" spans="2:11" hidden="1" x14ac:dyDescent="0.2">
      <c r="B63247" s="88"/>
      <c r="C63247" s="88"/>
      <c r="D63247" s="88"/>
      <c r="E63247" s="88"/>
      <c r="F63247" s="88"/>
      <c r="G63247" s="88"/>
      <c r="H63247" s="88"/>
      <c r="I63247" s="88"/>
      <c r="J63247" s="88"/>
      <c r="K63247" s="88"/>
    </row>
    <row r="63248" spans="2:11" hidden="1" x14ac:dyDescent="0.2">
      <c r="B63248" s="88"/>
      <c r="C63248" s="88"/>
      <c r="D63248" s="88"/>
      <c r="E63248" s="88"/>
      <c r="F63248" s="88"/>
      <c r="G63248" s="88"/>
      <c r="H63248" s="88"/>
      <c r="I63248" s="88"/>
      <c r="J63248" s="88"/>
      <c r="K63248" s="88"/>
    </row>
    <row r="63249" spans="2:11" hidden="1" x14ac:dyDescent="0.2">
      <c r="B63249" s="88"/>
      <c r="C63249" s="88"/>
      <c r="D63249" s="88"/>
      <c r="E63249" s="88"/>
      <c r="F63249" s="88"/>
      <c r="G63249" s="88"/>
      <c r="H63249" s="88"/>
      <c r="I63249" s="88"/>
      <c r="J63249" s="88"/>
      <c r="K63249" s="88"/>
    </row>
    <row r="63250" spans="2:11" hidden="1" x14ac:dyDescent="0.2">
      <c r="B63250" s="88"/>
      <c r="C63250" s="88"/>
      <c r="D63250" s="88"/>
      <c r="E63250" s="88"/>
      <c r="F63250" s="88"/>
      <c r="G63250" s="88"/>
      <c r="H63250" s="88"/>
      <c r="I63250" s="88"/>
      <c r="J63250" s="88"/>
      <c r="K63250" s="88"/>
    </row>
    <row r="63251" spans="2:11" hidden="1" x14ac:dyDescent="0.2">
      <c r="B63251" s="88"/>
      <c r="C63251" s="88"/>
      <c r="D63251" s="88"/>
      <c r="E63251" s="88"/>
      <c r="F63251" s="88"/>
      <c r="G63251" s="88"/>
      <c r="H63251" s="88"/>
      <c r="I63251" s="88"/>
      <c r="J63251" s="88"/>
      <c r="K63251" s="88"/>
    </row>
    <row r="63252" spans="2:11" hidden="1" x14ac:dyDescent="0.2">
      <c r="B63252" s="88"/>
      <c r="C63252" s="88"/>
      <c r="D63252" s="88"/>
      <c r="E63252" s="88"/>
      <c r="F63252" s="88"/>
      <c r="G63252" s="88"/>
      <c r="H63252" s="88"/>
      <c r="I63252" s="88"/>
      <c r="J63252" s="88"/>
      <c r="K63252" s="88"/>
    </row>
    <row r="63253" spans="2:11" hidden="1" x14ac:dyDescent="0.2">
      <c r="B63253" s="88"/>
      <c r="C63253" s="88"/>
      <c r="D63253" s="88"/>
      <c r="E63253" s="88"/>
      <c r="F63253" s="88"/>
      <c r="G63253" s="88"/>
      <c r="H63253" s="88"/>
      <c r="I63253" s="88"/>
      <c r="J63253" s="88"/>
      <c r="K63253" s="88"/>
    </row>
    <row r="63254" spans="2:11" hidden="1" x14ac:dyDescent="0.2">
      <c r="B63254" s="88"/>
      <c r="C63254" s="88"/>
      <c r="D63254" s="88"/>
      <c r="E63254" s="88"/>
      <c r="F63254" s="88"/>
      <c r="G63254" s="88"/>
      <c r="H63254" s="88"/>
      <c r="I63254" s="88"/>
      <c r="J63254" s="88"/>
      <c r="K63254" s="88"/>
    </row>
    <row r="63255" spans="2:11" hidden="1" x14ac:dyDescent="0.2">
      <c r="B63255" s="88"/>
      <c r="C63255" s="88"/>
      <c r="D63255" s="88"/>
      <c r="E63255" s="88"/>
      <c r="F63255" s="88"/>
      <c r="G63255" s="88"/>
      <c r="H63255" s="88"/>
      <c r="I63255" s="88"/>
      <c r="J63255" s="88"/>
      <c r="K63255" s="88"/>
    </row>
    <row r="63256" spans="2:11" hidden="1" x14ac:dyDescent="0.2">
      <c r="B63256" s="88"/>
      <c r="C63256" s="88"/>
      <c r="D63256" s="88"/>
      <c r="E63256" s="88"/>
      <c r="F63256" s="88"/>
      <c r="G63256" s="88"/>
      <c r="H63256" s="88"/>
      <c r="I63256" s="88"/>
      <c r="J63256" s="88"/>
      <c r="K63256" s="88"/>
    </row>
    <row r="63257" spans="2:11" hidden="1" x14ac:dyDescent="0.2">
      <c r="B63257" s="88"/>
      <c r="C63257" s="88"/>
      <c r="D63257" s="88"/>
      <c r="E63257" s="88"/>
      <c r="F63257" s="88"/>
      <c r="G63257" s="88"/>
      <c r="H63257" s="88"/>
      <c r="I63257" s="88"/>
      <c r="J63257" s="88"/>
      <c r="K63257" s="88"/>
    </row>
    <row r="63258" spans="2:11" hidden="1" x14ac:dyDescent="0.2">
      <c r="B63258" s="88"/>
      <c r="C63258" s="88"/>
      <c r="D63258" s="88"/>
      <c r="E63258" s="88"/>
      <c r="F63258" s="88"/>
      <c r="G63258" s="88"/>
      <c r="H63258" s="88"/>
      <c r="I63258" s="88"/>
      <c r="J63258" s="88"/>
      <c r="K63258" s="88"/>
    </row>
    <row r="63259" spans="2:11" hidden="1" x14ac:dyDescent="0.2">
      <c r="B63259" s="88"/>
      <c r="C63259" s="88"/>
      <c r="D63259" s="88"/>
      <c r="E63259" s="88"/>
      <c r="F63259" s="88"/>
      <c r="G63259" s="88"/>
      <c r="H63259" s="88"/>
      <c r="I63259" s="88"/>
      <c r="J63259" s="88"/>
      <c r="K63259" s="88"/>
    </row>
    <row r="63260" spans="2:11" hidden="1" x14ac:dyDescent="0.2">
      <c r="B63260" s="88"/>
      <c r="C63260" s="88"/>
      <c r="D63260" s="88"/>
      <c r="E63260" s="88"/>
      <c r="F63260" s="88"/>
      <c r="G63260" s="88"/>
      <c r="H63260" s="88"/>
      <c r="I63260" s="88"/>
      <c r="J63260" s="88"/>
      <c r="K63260" s="88"/>
    </row>
    <row r="63261" spans="2:11" hidden="1" x14ac:dyDescent="0.2">
      <c r="B63261" s="88"/>
      <c r="C63261" s="88"/>
      <c r="D63261" s="88"/>
      <c r="E63261" s="88"/>
      <c r="F63261" s="88"/>
      <c r="G63261" s="88"/>
      <c r="H63261" s="88"/>
      <c r="I63261" s="88"/>
      <c r="J63261" s="88"/>
      <c r="K63261" s="88"/>
    </row>
    <row r="63262" spans="2:11" hidden="1" x14ac:dyDescent="0.2">
      <c r="B63262" s="88"/>
      <c r="C63262" s="88"/>
      <c r="D63262" s="88"/>
      <c r="E63262" s="88"/>
      <c r="F63262" s="88"/>
      <c r="G63262" s="88"/>
      <c r="H63262" s="88"/>
      <c r="I63262" s="88"/>
      <c r="J63262" s="88"/>
      <c r="K63262" s="88"/>
    </row>
    <row r="63263" spans="2:11" hidden="1" x14ac:dyDescent="0.2">
      <c r="B63263" s="88"/>
      <c r="C63263" s="88"/>
      <c r="D63263" s="88"/>
      <c r="E63263" s="88"/>
      <c r="F63263" s="88"/>
      <c r="G63263" s="88"/>
      <c r="H63263" s="88"/>
      <c r="I63263" s="88"/>
      <c r="J63263" s="88"/>
      <c r="K63263" s="88"/>
    </row>
    <row r="63264" spans="2:11" hidden="1" x14ac:dyDescent="0.2">
      <c r="B63264" s="88"/>
      <c r="C63264" s="88"/>
      <c r="D63264" s="88"/>
      <c r="E63264" s="88"/>
      <c r="F63264" s="88"/>
      <c r="G63264" s="88"/>
      <c r="H63264" s="88"/>
      <c r="I63264" s="88"/>
      <c r="J63264" s="88"/>
      <c r="K63264" s="88"/>
    </row>
    <row r="63265" spans="2:11" hidden="1" x14ac:dyDescent="0.2">
      <c r="B63265" s="88"/>
      <c r="C63265" s="88"/>
      <c r="D63265" s="88"/>
      <c r="E63265" s="88"/>
      <c r="F63265" s="88"/>
      <c r="G63265" s="88"/>
      <c r="H63265" s="88"/>
      <c r="I63265" s="88"/>
      <c r="J63265" s="88"/>
      <c r="K63265" s="88"/>
    </row>
    <row r="63266" spans="2:11" hidden="1" x14ac:dyDescent="0.2">
      <c r="B63266" s="88"/>
      <c r="C63266" s="88"/>
      <c r="D63266" s="88"/>
      <c r="E63266" s="88"/>
      <c r="F63266" s="88"/>
      <c r="G63266" s="88"/>
      <c r="H63266" s="88"/>
      <c r="I63266" s="88"/>
      <c r="J63266" s="88"/>
      <c r="K63266" s="88"/>
    </row>
    <row r="63267" spans="2:11" hidden="1" x14ac:dyDescent="0.2">
      <c r="B63267" s="88"/>
      <c r="C63267" s="88"/>
      <c r="D63267" s="88"/>
      <c r="E63267" s="88"/>
      <c r="F63267" s="88"/>
      <c r="G63267" s="88"/>
      <c r="H63267" s="88"/>
      <c r="I63267" s="88"/>
      <c r="J63267" s="88"/>
      <c r="K63267" s="88"/>
    </row>
    <row r="63268" spans="2:11" hidden="1" x14ac:dyDescent="0.2">
      <c r="B63268" s="88"/>
      <c r="C63268" s="88"/>
      <c r="D63268" s="88"/>
      <c r="E63268" s="88"/>
      <c r="F63268" s="88"/>
      <c r="G63268" s="88"/>
      <c r="H63268" s="88"/>
      <c r="I63268" s="88"/>
      <c r="J63268" s="88"/>
      <c r="K63268" s="88"/>
    </row>
    <row r="63269" spans="2:11" hidden="1" x14ac:dyDescent="0.2">
      <c r="B63269" s="88"/>
      <c r="C63269" s="88"/>
      <c r="D63269" s="88"/>
      <c r="E63269" s="88"/>
      <c r="F63269" s="88"/>
      <c r="G63269" s="88"/>
      <c r="H63269" s="88"/>
      <c r="I63269" s="88"/>
      <c r="J63269" s="88"/>
      <c r="K63269" s="88"/>
    </row>
    <row r="63270" spans="2:11" hidden="1" x14ac:dyDescent="0.2">
      <c r="B63270" s="88"/>
      <c r="C63270" s="88"/>
      <c r="D63270" s="88"/>
      <c r="E63270" s="88"/>
      <c r="F63270" s="88"/>
      <c r="G63270" s="88"/>
      <c r="H63270" s="88"/>
      <c r="I63270" s="88"/>
      <c r="J63270" s="88"/>
      <c r="K63270" s="88"/>
    </row>
    <row r="63271" spans="2:11" hidden="1" x14ac:dyDescent="0.2">
      <c r="B63271" s="88"/>
      <c r="C63271" s="88"/>
      <c r="D63271" s="88"/>
      <c r="E63271" s="88"/>
      <c r="F63271" s="88"/>
      <c r="G63271" s="88"/>
      <c r="H63271" s="88"/>
      <c r="I63271" s="88"/>
      <c r="J63271" s="88"/>
      <c r="K63271" s="88"/>
    </row>
    <row r="63272" spans="2:11" hidden="1" x14ac:dyDescent="0.2">
      <c r="B63272" s="88"/>
      <c r="C63272" s="88"/>
      <c r="D63272" s="88"/>
      <c r="E63272" s="88"/>
      <c r="F63272" s="88"/>
      <c r="G63272" s="88"/>
      <c r="H63272" s="88"/>
      <c r="I63272" s="88"/>
      <c r="J63272" s="88"/>
      <c r="K63272" s="88"/>
    </row>
    <row r="63273" spans="2:11" hidden="1" x14ac:dyDescent="0.2">
      <c r="B63273" s="88"/>
      <c r="C63273" s="88"/>
      <c r="D63273" s="88"/>
      <c r="E63273" s="88"/>
      <c r="F63273" s="88"/>
      <c r="G63273" s="88"/>
      <c r="H63273" s="88"/>
      <c r="I63273" s="88"/>
      <c r="J63273" s="88"/>
      <c r="K63273" s="88"/>
    </row>
    <row r="63274" spans="2:11" hidden="1" x14ac:dyDescent="0.2">
      <c r="B63274" s="88"/>
      <c r="C63274" s="88"/>
      <c r="D63274" s="88"/>
      <c r="E63274" s="88"/>
      <c r="F63274" s="88"/>
      <c r="G63274" s="88"/>
      <c r="H63274" s="88"/>
      <c r="I63274" s="88"/>
      <c r="J63274" s="88"/>
      <c r="K63274" s="88"/>
    </row>
    <row r="63275" spans="2:11" hidden="1" x14ac:dyDescent="0.2">
      <c r="B63275" s="88"/>
      <c r="C63275" s="88"/>
      <c r="D63275" s="88"/>
      <c r="E63275" s="88"/>
      <c r="F63275" s="88"/>
      <c r="G63275" s="88"/>
      <c r="H63275" s="88"/>
      <c r="I63275" s="88"/>
      <c r="J63275" s="88"/>
      <c r="K63275" s="88"/>
    </row>
    <row r="63276" spans="2:11" hidden="1" x14ac:dyDescent="0.2">
      <c r="B63276" s="88"/>
      <c r="C63276" s="88"/>
      <c r="D63276" s="88"/>
      <c r="E63276" s="88"/>
      <c r="F63276" s="88"/>
      <c r="G63276" s="88"/>
      <c r="H63276" s="88"/>
      <c r="I63276" s="88"/>
      <c r="J63276" s="88"/>
      <c r="K63276" s="88"/>
    </row>
    <row r="63277" spans="2:11" hidden="1" x14ac:dyDescent="0.2">
      <c r="B63277" s="88"/>
      <c r="C63277" s="88"/>
      <c r="D63277" s="88"/>
      <c r="E63277" s="88"/>
      <c r="F63277" s="88"/>
      <c r="G63277" s="88"/>
      <c r="H63277" s="88"/>
      <c r="I63277" s="88"/>
      <c r="J63277" s="88"/>
      <c r="K63277" s="88"/>
    </row>
    <row r="63278" spans="2:11" hidden="1" x14ac:dyDescent="0.2">
      <c r="B63278" s="88"/>
      <c r="C63278" s="88"/>
      <c r="D63278" s="88"/>
      <c r="E63278" s="88"/>
      <c r="F63278" s="88"/>
      <c r="G63278" s="88"/>
      <c r="H63278" s="88"/>
      <c r="I63278" s="88"/>
      <c r="J63278" s="88"/>
      <c r="K63278" s="88"/>
    </row>
    <row r="63279" spans="2:11" hidden="1" x14ac:dyDescent="0.2">
      <c r="B63279" s="88"/>
      <c r="C63279" s="88"/>
      <c r="D63279" s="88"/>
      <c r="E63279" s="88"/>
      <c r="F63279" s="88"/>
      <c r="G63279" s="88"/>
      <c r="H63279" s="88"/>
      <c r="I63279" s="88"/>
      <c r="J63279" s="88"/>
      <c r="K63279" s="88"/>
    </row>
    <row r="63280" spans="2:11" hidden="1" x14ac:dyDescent="0.2">
      <c r="B63280" s="88"/>
      <c r="C63280" s="88"/>
      <c r="D63280" s="88"/>
      <c r="E63280" s="88"/>
      <c r="F63280" s="88"/>
      <c r="G63280" s="88"/>
      <c r="H63280" s="88"/>
      <c r="I63280" s="88"/>
      <c r="J63280" s="88"/>
      <c r="K63280" s="88"/>
    </row>
    <row r="63281" spans="2:11" hidden="1" x14ac:dyDescent="0.2">
      <c r="B63281" s="88"/>
      <c r="C63281" s="88"/>
      <c r="D63281" s="88"/>
      <c r="E63281" s="88"/>
      <c r="F63281" s="88"/>
      <c r="G63281" s="88"/>
      <c r="H63281" s="88"/>
      <c r="I63281" s="88"/>
      <c r="J63281" s="88"/>
      <c r="K63281" s="88"/>
    </row>
    <row r="63282" spans="2:11" hidden="1" x14ac:dyDescent="0.2">
      <c r="B63282" s="88"/>
      <c r="C63282" s="88"/>
      <c r="D63282" s="88"/>
      <c r="E63282" s="88"/>
      <c r="F63282" s="88"/>
      <c r="G63282" s="88"/>
      <c r="H63282" s="88"/>
      <c r="I63282" s="88"/>
      <c r="J63282" s="88"/>
      <c r="K63282" s="88"/>
    </row>
    <row r="63283" spans="2:11" hidden="1" x14ac:dyDescent="0.2">
      <c r="B63283" s="88"/>
      <c r="C63283" s="88"/>
      <c r="D63283" s="88"/>
      <c r="E63283" s="88"/>
      <c r="F63283" s="88"/>
      <c r="G63283" s="88"/>
      <c r="H63283" s="88"/>
      <c r="I63283" s="88"/>
      <c r="J63283" s="88"/>
      <c r="K63283" s="88"/>
    </row>
    <row r="63284" spans="2:11" hidden="1" x14ac:dyDescent="0.2">
      <c r="B63284" s="88"/>
      <c r="C63284" s="88"/>
      <c r="D63284" s="88"/>
      <c r="E63284" s="88"/>
      <c r="F63284" s="88"/>
      <c r="G63284" s="88"/>
      <c r="H63284" s="88"/>
      <c r="I63284" s="88"/>
      <c r="J63284" s="88"/>
      <c r="K63284" s="88"/>
    </row>
    <row r="63285" spans="2:11" hidden="1" x14ac:dyDescent="0.2">
      <c r="B63285" s="88"/>
      <c r="C63285" s="88"/>
      <c r="D63285" s="88"/>
      <c r="E63285" s="88"/>
      <c r="F63285" s="88"/>
      <c r="G63285" s="88"/>
      <c r="H63285" s="88"/>
      <c r="I63285" s="88"/>
      <c r="J63285" s="88"/>
      <c r="K63285" s="88"/>
    </row>
    <row r="63286" spans="2:11" hidden="1" x14ac:dyDescent="0.2">
      <c r="B63286" s="88"/>
      <c r="C63286" s="88"/>
      <c r="D63286" s="88"/>
      <c r="E63286" s="88"/>
      <c r="F63286" s="88"/>
      <c r="G63286" s="88"/>
      <c r="H63286" s="88"/>
      <c r="I63286" s="88"/>
      <c r="J63286" s="88"/>
      <c r="K63286" s="88"/>
    </row>
    <row r="63287" spans="2:11" hidden="1" x14ac:dyDescent="0.2">
      <c r="B63287" s="88"/>
      <c r="C63287" s="88"/>
      <c r="D63287" s="88"/>
      <c r="E63287" s="88"/>
      <c r="F63287" s="88"/>
      <c r="G63287" s="88"/>
      <c r="H63287" s="88"/>
      <c r="I63287" s="88"/>
      <c r="J63287" s="88"/>
      <c r="K63287" s="88"/>
    </row>
    <row r="63288" spans="2:11" hidden="1" x14ac:dyDescent="0.2">
      <c r="B63288" s="88"/>
      <c r="C63288" s="88"/>
      <c r="D63288" s="88"/>
      <c r="E63288" s="88"/>
      <c r="F63288" s="88"/>
      <c r="G63288" s="88"/>
      <c r="H63288" s="88"/>
      <c r="I63288" s="88"/>
      <c r="J63288" s="88"/>
      <c r="K63288" s="88"/>
    </row>
    <row r="63289" spans="2:11" hidden="1" x14ac:dyDescent="0.2">
      <c r="B63289" s="88"/>
      <c r="C63289" s="88"/>
      <c r="D63289" s="88"/>
      <c r="E63289" s="88"/>
      <c r="F63289" s="88"/>
      <c r="G63289" s="88"/>
      <c r="H63289" s="88"/>
      <c r="I63289" s="88"/>
      <c r="J63289" s="88"/>
      <c r="K63289" s="88"/>
    </row>
    <row r="63290" spans="2:11" hidden="1" x14ac:dyDescent="0.2">
      <c r="B63290" s="88"/>
      <c r="C63290" s="88"/>
      <c r="D63290" s="88"/>
      <c r="E63290" s="88"/>
      <c r="F63290" s="88"/>
      <c r="G63290" s="88"/>
      <c r="H63290" s="88"/>
      <c r="I63290" s="88"/>
      <c r="J63290" s="88"/>
      <c r="K63290" s="88"/>
    </row>
    <row r="63291" spans="2:11" hidden="1" x14ac:dyDescent="0.2">
      <c r="B63291" s="88"/>
      <c r="C63291" s="88"/>
      <c r="D63291" s="88"/>
      <c r="E63291" s="88"/>
      <c r="F63291" s="88"/>
      <c r="G63291" s="88"/>
      <c r="H63291" s="88"/>
      <c r="I63291" s="88"/>
      <c r="J63291" s="88"/>
      <c r="K63291" s="88"/>
    </row>
    <row r="63292" spans="2:11" hidden="1" x14ac:dyDescent="0.2">
      <c r="B63292" s="88"/>
      <c r="C63292" s="88"/>
      <c r="D63292" s="88"/>
      <c r="E63292" s="88"/>
      <c r="F63292" s="88"/>
      <c r="G63292" s="88"/>
      <c r="H63292" s="88"/>
      <c r="I63292" s="88"/>
      <c r="J63292" s="88"/>
      <c r="K63292" s="88"/>
    </row>
    <row r="63293" spans="2:11" hidden="1" x14ac:dyDescent="0.2">
      <c r="B63293" s="88"/>
      <c r="C63293" s="88"/>
      <c r="D63293" s="88"/>
      <c r="E63293" s="88"/>
      <c r="F63293" s="88"/>
      <c r="G63293" s="88"/>
      <c r="H63293" s="88"/>
      <c r="I63293" s="88"/>
      <c r="J63293" s="88"/>
      <c r="K63293" s="88"/>
    </row>
    <row r="63294" spans="2:11" hidden="1" x14ac:dyDescent="0.2">
      <c r="B63294" s="88"/>
      <c r="C63294" s="88"/>
      <c r="D63294" s="88"/>
      <c r="E63294" s="88"/>
      <c r="F63294" s="88"/>
      <c r="G63294" s="88"/>
      <c r="H63294" s="88"/>
      <c r="I63294" s="88"/>
      <c r="J63294" s="88"/>
      <c r="K63294" s="88"/>
    </row>
    <row r="63295" spans="2:11" hidden="1" x14ac:dyDescent="0.2">
      <c r="B63295" s="88"/>
      <c r="C63295" s="88"/>
      <c r="D63295" s="88"/>
      <c r="E63295" s="88"/>
      <c r="F63295" s="88"/>
      <c r="G63295" s="88"/>
      <c r="H63295" s="88"/>
      <c r="I63295" s="88"/>
      <c r="J63295" s="88"/>
      <c r="K63295" s="88"/>
    </row>
    <row r="63296" spans="2:11" hidden="1" x14ac:dyDescent="0.2">
      <c r="B63296" s="88"/>
      <c r="C63296" s="88"/>
      <c r="D63296" s="88"/>
      <c r="E63296" s="88"/>
      <c r="F63296" s="88"/>
      <c r="G63296" s="88"/>
      <c r="H63296" s="88"/>
      <c r="I63296" s="88"/>
      <c r="J63296" s="88"/>
      <c r="K63296" s="88"/>
    </row>
    <row r="63297" spans="2:11" hidden="1" x14ac:dyDescent="0.2">
      <c r="B63297" s="88"/>
      <c r="C63297" s="88"/>
      <c r="D63297" s="88"/>
      <c r="E63297" s="88"/>
      <c r="F63297" s="88"/>
      <c r="G63297" s="88"/>
      <c r="H63297" s="88"/>
      <c r="I63297" s="88"/>
      <c r="J63297" s="88"/>
      <c r="K63297" s="88"/>
    </row>
    <row r="63298" spans="2:11" hidden="1" x14ac:dyDescent="0.2">
      <c r="B63298" s="88"/>
      <c r="C63298" s="88"/>
      <c r="D63298" s="88"/>
      <c r="E63298" s="88"/>
      <c r="F63298" s="88"/>
      <c r="G63298" s="88"/>
      <c r="H63298" s="88"/>
      <c r="I63298" s="88"/>
      <c r="J63298" s="88"/>
      <c r="K63298" s="88"/>
    </row>
    <row r="63299" spans="2:11" hidden="1" x14ac:dyDescent="0.2">
      <c r="B63299" s="88"/>
      <c r="C63299" s="88"/>
      <c r="D63299" s="88"/>
      <c r="E63299" s="88"/>
      <c r="F63299" s="88"/>
      <c r="G63299" s="88"/>
      <c r="H63299" s="88"/>
      <c r="I63299" s="88"/>
      <c r="J63299" s="88"/>
      <c r="K63299" s="88"/>
    </row>
    <row r="63300" spans="2:11" hidden="1" x14ac:dyDescent="0.2">
      <c r="B63300" s="88"/>
      <c r="C63300" s="88"/>
      <c r="D63300" s="88"/>
      <c r="E63300" s="88"/>
      <c r="F63300" s="88"/>
      <c r="G63300" s="88"/>
      <c r="H63300" s="88"/>
      <c r="I63300" s="88"/>
      <c r="J63300" s="88"/>
      <c r="K63300" s="88"/>
    </row>
    <row r="63301" spans="2:11" hidden="1" x14ac:dyDescent="0.2">
      <c r="B63301" s="88"/>
      <c r="C63301" s="88"/>
      <c r="D63301" s="88"/>
      <c r="E63301" s="88"/>
      <c r="F63301" s="88"/>
      <c r="G63301" s="88"/>
      <c r="H63301" s="88"/>
      <c r="I63301" s="88"/>
      <c r="J63301" s="88"/>
      <c r="K63301" s="88"/>
    </row>
    <row r="63302" spans="2:11" hidden="1" x14ac:dyDescent="0.2">
      <c r="B63302" s="88"/>
      <c r="C63302" s="88"/>
      <c r="D63302" s="88"/>
      <c r="E63302" s="88"/>
      <c r="F63302" s="88"/>
      <c r="G63302" s="88"/>
      <c r="H63302" s="88"/>
      <c r="I63302" s="88"/>
      <c r="J63302" s="88"/>
      <c r="K63302" s="88"/>
    </row>
    <row r="63303" spans="2:11" hidden="1" x14ac:dyDescent="0.2">
      <c r="B63303" s="88"/>
      <c r="C63303" s="88"/>
      <c r="D63303" s="88"/>
      <c r="E63303" s="88"/>
      <c r="F63303" s="88"/>
      <c r="G63303" s="88"/>
      <c r="H63303" s="88"/>
      <c r="I63303" s="88"/>
      <c r="J63303" s="88"/>
      <c r="K63303" s="88"/>
    </row>
    <row r="63304" spans="2:11" hidden="1" x14ac:dyDescent="0.2">
      <c r="B63304" s="88"/>
      <c r="C63304" s="88"/>
      <c r="D63304" s="88"/>
      <c r="E63304" s="88"/>
      <c r="F63304" s="88"/>
      <c r="G63304" s="88"/>
      <c r="H63304" s="88"/>
      <c r="I63304" s="88"/>
      <c r="J63304" s="88"/>
      <c r="K63304" s="88"/>
    </row>
    <row r="63305" spans="2:11" hidden="1" x14ac:dyDescent="0.2">
      <c r="B63305" s="88"/>
      <c r="C63305" s="88"/>
      <c r="D63305" s="88"/>
      <c r="E63305" s="88"/>
      <c r="F63305" s="88"/>
      <c r="G63305" s="88"/>
      <c r="H63305" s="88"/>
      <c r="I63305" s="88"/>
      <c r="J63305" s="88"/>
      <c r="K63305" s="88"/>
    </row>
    <row r="63306" spans="2:11" hidden="1" x14ac:dyDescent="0.2">
      <c r="B63306" s="88"/>
      <c r="C63306" s="88"/>
      <c r="D63306" s="88"/>
      <c r="E63306" s="88"/>
      <c r="F63306" s="88"/>
      <c r="G63306" s="88"/>
      <c r="H63306" s="88"/>
      <c r="I63306" s="88"/>
      <c r="J63306" s="88"/>
      <c r="K63306" s="88"/>
    </row>
    <row r="63307" spans="2:11" hidden="1" x14ac:dyDescent="0.2">
      <c r="B63307" s="88"/>
      <c r="C63307" s="88"/>
      <c r="D63307" s="88"/>
      <c r="E63307" s="88"/>
      <c r="F63307" s="88"/>
      <c r="G63307" s="88"/>
      <c r="H63307" s="88"/>
      <c r="I63307" s="88"/>
      <c r="J63307" s="88"/>
      <c r="K63307" s="88"/>
    </row>
    <row r="63308" spans="2:11" hidden="1" x14ac:dyDescent="0.2">
      <c r="B63308" s="88"/>
      <c r="C63308" s="88"/>
      <c r="D63308" s="88"/>
      <c r="E63308" s="88"/>
      <c r="F63308" s="88"/>
      <c r="G63308" s="88"/>
      <c r="H63308" s="88"/>
      <c r="I63308" s="88"/>
      <c r="J63308" s="88"/>
      <c r="K63308" s="88"/>
    </row>
    <row r="63309" spans="2:11" hidden="1" x14ac:dyDescent="0.2">
      <c r="B63309" s="88"/>
      <c r="C63309" s="88"/>
      <c r="D63309" s="88"/>
      <c r="E63309" s="88"/>
      <c r="F63309" s="88"/>
      <c r="G63309" s="88"/>
      <c r="H63309" s="88"/>
      <c r="I63309" s="88"/>
      <c r="J63309" s="88"/>
      <c r="K63309" s="88"/>
    </row>
    <row r="63310" spans="2:11" hidden="1" x14ac:dyDescent="0.2">
      <c r="B63310" s="88"/>
      <c r="C63310" s="88"/>
      <c r="D63310" s="88"/>
      <c r="E63310" s="88"/>
      <c r="F63310" s="88"/>
      <c r="G63310" s="88"/>
      <c r="H63310" s="88"/>
      <c r="I63310" s="88"/>
      <c r="J63310" s="88"/>
      <c r="K63310" s="88"/>
    </row>
    <row r="63311" spans="2:11" hidden="1" x14ac:dyDescent="0.2">
      <c r="B63311" s="88"/>
      <c r="C63311" s="88"/>
      <c r="D63311" s="88"/>
      <c r="E63311" s="88"/>
      <c r="F63311" s="88"/>
      <c r="G63311" s="88"/>
      <c r="H63311" s="88"/>
      <c r="I63311" s="88"/>
      <c r="J63311" s="88"/>
      <c r="K63311" s="88"/>
    </row>
    <row r="63312" spans="2:11" hidden="1" x14ac:dyDescent="0.2">
      <c r="B63312" s="88"/>
      <c r="C63312" s="88"/>
      <c r="D63312" s="88"/>
      <c r="E63312" s="88"/>
      <c r="F63312" s="88"/>
      <c r="G63312" s="88"/>
      <c r="H63312" s="88"/>
      <c r="I63312" s="88"/>
      <c r="J63312" s="88"/>
      <c r="K63312" s="88"/>
    </row>
    <row r="63313" spans="2:11" hidden="1" x14ac:dyDescent="0.2">
      <c r="B63313" s="88"/>
      <c r="C63313" s="88"/>
      <c r="D63313" s="88"/>
      <c r="E63313" s="88"/>
      <c r="F63313" s="88"/>
      <c r="G63313" s="88"/>
      <c r="H63313" s="88"/>
      <c r="I63313" s="88"/>
      <c r="J63313" s="88"/>
      <c r="K63313" s="88"/>
    </row>
    <row r="63314" spans="2:11" hidden="1" x14ac:dyDescent="0.2">
      <c r="B63314" s="88"/>
      <c r="C63314" s="88"/>
      <c r="D63314" s="88"/>
      <c r="E63314" s="88"/>
      <c r="F63314" s="88"/>
      <c r="G63314" s="88"/>
      <c r="H63314" s="88"/>
      <c r="I63314" s="88"/>
      <c r="J63314" s="88"/>
      <c r="K63314" s="88"/>
    </row>
    <row r="63315" spans="2:11" hidden="1" x14ac:dyDescent="0.2">
      <c r="B63315" s="88"/>
      <c r="C63315" s="88"/>
      <c r="D63315" s="88"/>
      <c r="E63315" s="88"/>
      <c r="F63315" s="88"/>
      <c r="G63315" s="88"/>
      <c r="H63315" s="88"/>
      <c r="I63315" s="88"/>
      <c r="J63315" s="88"/>
      <c r="K63315" s="88"/>
    </row>
    <row r="63316" spans="2:11" hidden="1" x14ac:dyDescent="0.2">
      <c r="B63316" s="88"/>
      <c r="C63316" s="88"/>
      <c r="D63316" s="88"/>
      <c r="E63316" s="88"/>
      <c r="F63316" s="88"/>
      <c r="G63316" s="88"/>
      <c r="H63316" s="88"/>
      <c r="I63316" s="88"/>
      <c r="J63316" s="88"/>
      <c r="K63316" s="88"/>
    </row>
    <row r="63317" spans="2:11" hidden="1" x14ac:dyDescent="0.2">
      <c r="B63317" s="88"/>
      <c r="C63317" s="88"/>
      <c r="D63317" s="88"/>
      <c r="E63317" s="88"/>
      <c r="F63317" s="88"/>
      <c r="G63317" s="88"/>
      <c r="H63317" s="88"/>
      <c r="I63317" s="88"/>
      <c r="J63317" s="88"/>
      <c r="K63317" s="88"/>
    </row>
    <row r="63318" spans="2:11" hidden="1" x14ac:dyDescent="0.2">
      <c r="B63318" s="88"/>
      <c r="C63318" s="88"/>
      <c r="D63318" s="88"/>
      <c r="E63318" s="88"/>
      <c r="F63318" s="88"/>
      <c r="G63318" s="88"/>
      <c r="H63318" s="88"/>
      <c r="I63318" s="88"/>
      <c r="J63318" s="88"/>
      <c r="K63318" s="88"/>
    </row>
    <row r="63319" spans="2:11" hidden="1" x14ac:dyDescent="0.2">
      <c r="B63319" s="88"/>
      <c r="C63319" s="88"/>
      <c r="D63319" s="88"/>
      <c r="E63319" s="88"/>
      <c r="F63319" s="88"/>
      <c r="G63319" s="88"/>
      <c r="H63319" s="88"/>
      <c r="I63319" s="88"/>
      <c r="J63319" s="88"/>
      <c r="K63319" s="88"/>
    </row>
    <row r="63320" spans="2:11" hidden="1" x14ac:dyDescent="0.2">
      <c r="B63320" s="88"/>
      <c r="C63320" s="88"/>
      <c r="D63320" s="88"/>
      <c r="E63320" s="88"/>
      <c r="F63320" s="88"/>
      <c r="G63320" s="88"/>
      <c r="H63320" s="88"/>
      <c r="I63320" s="88"/>
      <c r="J63320" s="88"/>
      <c r="K63320" s="88"/>
    </row>
    <row r="63321" spans="2:11" hidden="1" x14ac:dyDescent="0.2">
      <c r="B63321" s="88"/>
      <c r="C63321" s="88"/>
      <c r="D63321" s="88"/>
      <c r="E63321" s="88"/>
      <c r="F63321" s="88"/>
      <c r="G63321" s="88"/>
      <c r="H63321" s="88"/>
      <c r="I63321" s="88"/>
      <c r="J63321" s="88"/>
      <c r="K63321" s="88"/>
    </row>
    <row r="63322" spans="2:11" hidden="1" x14ac:dyDescent="0.2">
      <c r="B63322" s="88"/>
      <c r="C63322" s="88"/>
      <c r="D63322" s="88"/>
      <c r="E63322" s="88"/>
      <c r="F63322" s="88"/>
      <c r="G63322" s="88"/>
      <c r="H63322" s="88"/>
      <c r="I63322" s="88"/>
      <c r="J63322" s="88"/>
      <c r="K63322" s="88"/>
    </row>
    <row r="63323" spans="2:11" hidden="1" x14ac:dyDescent="0.2">
      <c r="B63323" s="88"/>
      <c r="C63323" s="88"/>
      <c r="D63323" s="88"/>
      <c r="E63323" s="88"/>
      <c r="F63323" s="88"/>
      <c r="G63323" s="88"/>
      <c r="H63323" s="88"/>
      <c r="I63323" s="88"/>
      <c r="J63323" s="88"/>
      <c r="K63323" s="88"/>
    </row>
    <row r="63324" spans="2:11" hidden="1" x14ac:dyDescent="0.2">
      <c r="B63324" s="88"/>
      <c r="C63324" s="88"/>
      <c r="D63324" s="88"/>
      <c r="E63324" s="88"/>
      <c r="F63324" s="88"/>
      <c r="G63324" s="88"/>
      <c r="H63324" s="88"/>
      <c r="I63324" s="88"/>
      <c r="J63324" s="88"/>
      <c r="K63324" s="88"/>
    </row>
    <row r="63325" spans="2:11" hidden="1" x14ac:dyDescent="0.2">
      <c r="B63325" s="88"/>
      <c r="C63325" s="88"/>
      <c r="D63325" s="88"/>
      <c r="E63325" s="88"/>
      <c r="F63325" s="88"/>
      <c r="G63325" s="88"/>
      <c r="H63325" s="88"/>
      <c r="I63325" s="88"/>
      <c r="J63325" s="88"/>
      <c r="K63325" s="88"/>
    </row>
    <row r="63326" spans="2:11" hidden="1" x14ac:dyDescent="0.2">
      <c r="B63326" s="88"/>
      <c r="C63326" s="88"/>
      <c r="D63326" s="88"/>
      <c r="E63326" s="88"/>
      <c r="F63326" s="88"/>
      <c r="G63326" s="88"/>
      <c r="H63326" s="88"/>
      <c r="I63326" s="88"/>
      <c r="J63326" s="88"/>
      <c r="K63326" s="88"/>
    </row>
    <row r="63327" spans="2:11" hidden="1" x14ac:dyDescent="0.2">
      <c r="B63327" s="88"/>
      <c r="C63327" s="88"/>
      <c r="D63327" s="88"/>
      <c r="E63327" s="88"/>
      <c r="F63327" s="88"/>
      <c r="G63327" s="88"/>
      <c r="H63327" s="88"/>
      <c r="I63327" s="88"/>
      <c r="J63327" s="88"/>
      <c r="K63327" s="88"/>
    </row>
    <row r="63328" spans="2:11" hidden="1" x14ac:dyDescent="0.2">
      <c r="B63328" s="88"/>
      <c r="C63328" s="88"/>
      <c r="D63328" s="88"/>
      <c r="E63328" s="88"/>
      <c r="F63328" s="88"/>
      <c r="G63328" s="88"/>
      <c r="H63328" s="88"/>
      <c r="I63328" s="88"/>
      <c r="J63328" s="88"/>
      <c r="K63328" s="88"/>
    </row>
    <row r="63329" spans="2:11" hidden="1" x14ac:dyDescent="0.2">
      <c r="B63329" s="88"/>
      <c r="C63329" s="88"/>
      <c r="D63329" s="88"/>
      <c r="E63329" s="88"/>
      <c r="F63329" s="88"/>
      <c r="G63329" s="88"/>
      <c r="H63329" s="88"/>
      <c r="I63329" s="88"/>
      <c r="J63329" s="88"/>
      <c r="K63329" s="88"/>
    </row>
    <row r="63330" spans="2:11" hidden="1" x14ac:dyDescent="0.2">
      <c r="B63330" s="88"/>
      <c r="C63330" s="88"/>
      <c r="D63330" s="88"/>
      <c r="E63330" s="88"/>
      <c r="F63330" s="88"/>
      <c r="G63330" s="88"/>
      <c r="H63330" s="88"/>
      <c r="I63330" s="88"/>
      <c r="J63330" s="88"/>
      <c r="K63330" s="88"/>
    </row>
    <row r="63331" spans="2:11" hidden="1" x14ac:dyDescent="0.2">
      <c r="B63331" s="88"/>
      <c r="C63331" s="88"/>
      <c r="D63331" s="88"/>
      <c r="E63331" s="88"/>
      <c r="F63331" s="88"/>
      <c r="G63331" s="88"/>
      <c r="H63331" s="88"/>
      <c r="I63331" s="88"/>
      <c r="J63331" s="88"/>
      <c r="K63331" s="88"/>
    </row>
    <row r="63332" spans="2:11" hidden="1" x14ac:dyDescent="0.2">
      <c r="B63332" s="88"/>
      <c r="C63332" s="88"/>
      <c r="D63332" s="88"/>
      <c r="E63332" s="88"/>
      <c r="F63332" s="88"/>
      <c r="G63332" s="88"/>
      <c r="H63332" s="88"/>
      <c r="I63332" s="88"/>
      <c r="J63332" s="88"/>
      <c r="K63332" s="88"/>
    </row>
    <row r="63333" spans="2:11" hidden="1" x14ac:dyDescent="0.2">
      <c r="B63333" s="88"/>
      <c r="C63333" s="88"/>
      <c r="D63333" s="88"/>
      <c r="E63333" s="88"/>
      <c r="F63333" s="88"/>
      <c r="G63333" s="88"/>
      <c r="H63333" s="88"/>
      <c r="I63333" s="88"/>
      <c r="J63333" s="88"/>
      <c r="K63333" s="88"/>
    </row>
    <row r="63334" spans="2:11" hidden="1" x14ac:dyDescent="0.2">
      <c r="B63334" s="88"/>
      <c r="C63334" s="88"/>
      <c r="D63334" s="88"/>
      <c r="E63334" s="88"/>
      <c r="F63334" s="88"/>
      <c r="G63334" s="88"/>
      <c r="H63334" s="88"/>
      <c r="I63334" s="88"/>
      <c r="J63334" s="88"/>
      <c r="K63334" s="88"/>
    </row>
    <row r="63335" spans="2:11" hidden="1" x14ac:dyDescent="0.2">
      <c r="B63335" s="88"/>
      <c r="C63335" s="88"/>
      <c r="D63335" s="88"/>
      <c r="E63335" s="88"/>
      <c r="F63335" s="88"/>
      <c r="G63335" s="88"/>
      <c r="H63335" s="88"/>
      <c r="I63335" s="88"/>
      <c r="J63335" s="88"/>
      <c r="K63335" s="88"/>
    </row>
    <row r="63336" spans="2:11" hidden="1" x14ac:dyDescent="0.2">
      <c r="B63336" s="88"/>
      <c r="C63336" s="88"/>
      <c r="D63336" s="88"/>
      <c r="E63336" s="88"/>
      <c r="F63336" s="88"/>
      <c r="G63336" s="88"/>
      <c r="H63336" s="88"/>
      <c r="I63336" s="88"/>
      <c r="J63336" s="88"/>
      <c r="K63336" s="88"/>
    </row>
    <row r="63337" spans="2:11" hidden="1" x14ac:dyDescent="0.2">
      <c r="B63337" s="88"/>
      <c r="C63337" s="88"/>
      <c r="D63337" s="88"/>
      <c r="E63337" s="88"/>
      <c r="F63337" s="88"/>
      <c r="G63337" s="88"/>
      <c r="H63337" s="88"/>
      <c r="I63337" s="88"/>
      <c r="J63337" s="88"/>
      <c r="K63337" s="88"/>
    </row>
    <row r="63338" spans="2:11" hidden="1" x14ac:dyDescent="0.2">
      <c r="B63338" s="88"/>
      <c r="C63338" s="88"/>
      <c r="D63338" s="88"/>
      <c r="E63338" s="88"/>
      <c r="F63338" s="88"/>
      <c r="G63338" s="88"/>
      <c r="H63338" s="88"/>
      <c r="I63338" s="88"/>
      <c r="J63338" s="88"/>
      <c r="K63338" s="88"/>
    </row>
    <row r="63339" spans="2:11" hidden="1" x14ac:dyDescent="0.2">
      <c r="B63339" s="88"/>
      <c r="C63339" s="88"/>
      <c r="D63339" s="88"/>
      <c r="E63339" s="88"/>
      <c r="F63339" s="88"/>
      <c r="G63339" s="88"/>
      <c r="H63339" s="88"/>
      <c r="I63339" s="88"/>
      <c r="J63339" s="88"/>
      <c r="K63339" s="88"/>
    </row>
    <row r="63340" spans="2:11" hidden="1" x14ac:dyDescent="0.2">
      <c r="B63340" s="88"/>
      <c r="C63340" s="88"/>
      <c r="D63340" s="88"/>
      <c r="E63340" s="88"/>
      <c r="F63340" s="88"/>
      <c r="G63340" s="88"/>
      <c r="H63340" s="88"/>
      <c r="I63340" s="88"/>
      <c r="J63340" s="88"/>
      <c r="K63340" s="88"/>
    </row>
    <row r="63341" spans="2:11" hidden="1" x14ac:dyDescent="0.2">
      <c r="B63341" s="88"/>
      <c r="C63341" s="88"/>
      <c r="D63341" s="88"/>
      <c r="E63341" s="88"/>
      <c r="F63341" s="88"/>
      <c r="G63341" s="88"/>
      <c r="H63341" s="88"/>
      <c r="I63341" s="88"/>
      <c r="J63341" s="88"/>
      <c r="K63341" s="88"/>
    </row>
    <row r="63342" spans="2:11" hidden="1" x14ac:dyDescent="0.2">
      <c r="B63342" s="88"/>
      <c r="C63342" s="88"/>
      <c r="D63342" s="88"/>
      <c r="E63342" s="88"/>
      <c r="F63342" s="88"/>
      <c r="G63342" s="88"/>
      <c r="H63342" s="88"/>
      <c r="I63342" s="88"/>
      <c r="J63342" s="88"/>
      <c r="K63342" s="88"/>
    </row>
    <row r="63343" spans="2:11" hidden="1" x14ac:dyDescent="0.2">
      <c r="B63343" s="88"/>
      <c r="C63343" s="88"/>
      <c r="D63343" s="88"/>
      <c r="E63343" s="88"/>
      <c r="F63343" s="88"/>
      <c r="G63343" s="88"/>
      <c r="H63343" s="88"/>
      <c r="I63343" s="88"/>
      <c r="J63343" s="88"/>
      <c r="K63343" s="88"/>
    </row>
    <row r="63344" spans="2:11" hidden="1" x14ac:dyDescent="0.2">
      <c r="B63344" s="88"/>
      <c r="C63344" s="88"/>
      <c r="D63344" s="88"/>
      <c r="E63344" s="88"/>
      <c r="F63344" s="88"/>
      <c r="G63344" s="88"/>
      <c r="H63344" s="88"/>
      <c r="I63344" s="88"/>
      <c r="J63344" s="88"/>
      <c r="K63344" s="88"/>
    </row>
    <row r="63345" spans="2:11" hidden="1" x14ac:dyDescent="0.2">
      <c r="B63345" s="88"/>
      <c r="C63345" s="88"/>
      <c r="D63345" s="88"/>
      <c r="E63345" s="88"/>
      <c r="F63345" s="88"/>
      <c r="G63345" s="88"/>
      <c r="H63345" s="88"/>
      <c r="I63345" s="88"/>
      <c r="J63345" s="88"/>
      <c r="K63345" s="88"/>
    </row>
    <row r="63346" spans="2:11" hidden="1" x14ac:dyDescent="0.2">
      <c r="B63346" s="88"/>
      <c r="C63346" s="88"/>
      <c r="D63346" s="88"/>
      <c r="E63346" s="88"/>
      <c r="F63346" s="88"/>
      <c r="G63346" s="88"/>
      <c r="H63346" s="88"/>
      <c r="I63346" s="88"/>
      <c r="J63346" s="88"/>
      <c r="K63346" s="88"/>
    </row>
    <row r="63347" spans="2:11" hidden="1" x14ac:dyDescent="0.2">
      <c r="B63347" s="88"/>
      <c r="C63347" s="88"/>
      <c r="D63347" s="88"/>
      <c r="E63347" s="88"/>
      <c r="F63347" s="88"/>
      <c r="G63347" s="88"/>
      <c r="H63347" s="88"/>
      <c r="I63347" s="88"/>
      <c r="J63347" s="88"/>
      <c r="K63347" s="88"/>
    </row>
    <row r="63348" spans="2:11" hidden="1" x14ac:dyDescent="0.2">
      <c r="B63348" s="88"/>
      <c r="C63348" s="88"/>
      <c r="D63348" s="88"/>
      <c r="E63348" s="88"/>
      <c r="F63348" s="88"/>
      <c r="G63348" s="88"/>
      <c r="H63348" s="88"/>
      <c r="I63348" s="88"/>
      <c r="J63348" s="88"/>
      <c r="K63348" s="88"/>
    </row>
    <row r="63349" spans="2:11" hidden="1" x14ac:dyDescent="0.2">
      <c r="B63349" s="88"/>
      <c r="C63349" s="88"/>
      <c r="D63349" s="88"/>
      <c r="E63349" s="88"/>
      <c r="F63349" s="88"/>
      <c r="G63349" s="88"/>
      <c r="H63349" s="88"/>
      <c r="I63349" s="88"/>
      <c r="J63349" s="88"/>
      <c r="K63349" s="88"/>
    </row>
    <row r="63350" spans="2:11" hidden="1" x14ac:dyDescent="0.2">
      <c r="B63350" s="88"/>
      <c r="C63350" s="88"/>
      <c r="D63350" s="88"/>
      <c r="E63350" s="88"/>
      <c r="F63350" s="88"/>
      <c r="G63350" s="88"/>
      <c r="H63350" s="88"/>
      <c r="I63350" s="88"/>
      <c r="J63350" s="88"/>
      <c r="K63350" s="88"/>
    </row>
    <row r="63351" spans="2:11" hidden="1" x14ac:dyDescent="0.2">
      <c r="B63351" s="88"/>
      <c r="C63351" s="88"/>
      <c r="D63351" s="88"/>
      <c r="E63351" s="88"/>
      <c r="F63351" s="88"/>
      <c r="G63351" s="88"/>
      <c r="H63351" s="88"/>
      <c r="I63351" s="88"/>
      <c r="J63351" s="88"/>
      <c r="K63351" s="88"/>
    </row>
    <row r="63352" spans="2:11" hidden="1" x14ac:dyDescent="0.2">
      <c r="B63352" s="88"/>
      <c r="C63352" s="88"/>
      <c r="D63352" s="88"/>
      <c r="E63352" s="88"/>
      <c r="F63352" s="88"/>
      <c r="G63352" s="88"/>
      <c r="H63352" s="88"/>
      <c r="I63352" s="88"/>
      <c r="J63352" s="88"/>
      <c r="K63352" s="88"/>
    </row>
    <row r="63353" spans="2:11" hidden="1" x14ac:dyDescent="0.2">
      <c r="B63353" s="88"/>
      <c r="C63353" s="88"/>
      <c r="D63353" s="88"/>
      <c r="E63353" s="88"/>
      <c r="F63353" s="88"/>
      <c r="G63353" s="88"/>
      <c r="H63353" s="88"/>
      <c r="I63353" s="88"/>
      <c r="J63353" s="88"/>
      <c r="K63353" s="88"/>
    </row>
    <row r="63354" spans="2:11" hidden="1" x14ac:dyDescent="0.2">
      <c r="B63354" s="88"/>
      <c r="C63354" s="88"/>
      <c r="D63354" s="88"/>
      <c r="E63354" s="88"/>
      <c r="F63354" s="88"/>
      <c r="G63354" s="88"/>
      <c r="H63354" s="88"/>
      <c r="I63354" s="88"/>
      <c r="J63354" s="88"/>
      <c r="K63354" s="88"/>
    </row>
    <row r="63355" spans="2:11" hidden="1" x14ac:dyDescent="0.2">
      <c r="B63355" s="88"/>
      <c r="C63355" s="88"/>
      <c r="D63355" s="88"/>
      <c r="E63355" s="88"/>
      <c r="F63355" s="88"/>
      <c r="G63355" s="88"/>
      <c r="H63355" s="88"/>
      <c r="I63355" s="88"/>
      <c r="J63355" s="88"/>
      <c r="K63355" s="88"/>
    </row>
    <row r="63356" spans="2:11" hidden="1" x14ac:dyDescent="0.2">
      <c r="B63356" s="88"/>
      <c r="C63356" s="88"/>
      <c r="D63356" s="88"/>
      <c r="E63356" s="88"/>
      <c r="F63356" s="88"/>
      <c r="G63356" s="88"/>
      <c r="H63356" s="88"/>
      <c r="I63356" s="88"/>
      <c r="J63356" s="88"/>
      <c r="K63356" s="88"/>
    </row>
    <row r="63357" spans="2:11" hidden="1" x14ac:dyDescent="0.2">
      <c r="B63357" s="88"/>
      <c r="C63357" s="88"/>
      <c r="D63357" s="88"/>
      <c r="E63357" s="88"/>
      <c r="F63357" s="88"/>
      <c r="G63357" s="88"/>
      <c r="H63357" s="88"/>
      <c r="I63357" s="88"/>
      <c r="J63357" s="88"/>
      <c r="K63357" s="88"/>
    </row>
    <row r="63358" spans="2:11" hidden="1" x14ac:dyDescent="0.2">
      <c r="B63358" s="88"/>
      <c r="C63358" s="88"/>
      <c r="D63358" s="88"/>
      <c r="E63358" s="88"/>
      <c r="F63358" s="88"/>
      <c r="G63358" s="88"/>
      <c r="H63358" s="88"/>
      <c r="I63358" s="88"/>
      <c r="J63358" s="88"/>
      <c r="K63358" s="88"/>
    </row>
    <row r="63359" spans="2:11" hidden="1" x14ac:dyDescent="0.2">
      <c r="B63359" s="88"/>
      <c r="C63359" s="88"/>
      <c r="D63359" s="88"/>
      <c r="E63359" s="88"/>
      <c r="F63359" s="88"/>
      <c r="G63359" s="88"/>
      <c r="H63359" s="88"/>
      <c r="I63359" s="88"/>
      <c r="J63359" s="88"/>
      <c r="K63359" s="88"/>
    </row>
    <row r="63360" spans="2:11" hidden="1" x14ac:dyDescent="0.2">
      <c r="B63360" s="88"/>
      <c r="C63360" s="88"/>
      <c r="D63360" s="88"/>
      <c r="E63360" s="88"/>
      <c r="F63360" s="88"/>
      <c r="G63360" s="88"/>
      <c r="H63360" s="88"/>
      <c r="I63360" s="88"/>
      <c r="J63360" s="88"/>
      <c r="K63360" s="88"/>
    </row>
    <row r="63361" spans="2:11" hidden="1" x14ac:dyDescent="0.2">
      <c r="B63361" s="88"/>
      <c r="C63361" s="88"/>
      <c r="D63361" s="88"/>
      <c r="E63361" s="88"/>
      <c r="F63361" s="88"/>
      <c r="G63361" s="88"/>
      <c r="H63361" s="88"/>
      <c r="I63361" s="88"/>
      <c r="J63361" s="88"/>
      <c r="K63361" s="88"/>
    </row>
    <row r="63362" spans="2:11" hidden="1" x14ac:dyDescent="0.2">
      <c r="B63362" s="88"/>
      <c r="C63362" s="88"/>
      <c r="D63362" s="88"/>
      <c r="E63362" s="88"/>
      <c r="F63362" s="88"/>
      <c r="G63362" s="88"/>
      <c r="H63362" s="88"/>
      <c r="I63362" s="88"/>
      <c r="J63362" s="88"/>
      <c r="K63362" s="88"/>
    </row>
    <row r="63363" spans="2:11" hidden="1" x14ac:dyDescent="0.2">
      <c r="B63363" s="88"/>
      <c r="C63363" s="88"/>
      <c r="D63363" s="88"/>
      <c r="E63363" s="88"/>
      <c r="F63363" s="88"/>
      <c r="G63363" s="88"/>
      <c r="H63363" s="88"/>
      <c r="I63363" s="88"/>
      <c r="J63363" s="88"/>
      <c r="K63363" s="88"/>
    </row>
    <row r="63364" spans="2:11" hidden="1" x14ac:dyDescent="0.2">
      <c r="B63364" s="88"/>
      <c r="C63364" s="88"/>
      <c r="D63364" s="88"/>
      <c r="E63364" s="88"/>
      <c r="F63364" s="88"/>
      <c r="G63364" s="88"/>
      <c r="H63364" s="88"/>
      <c r="I63364" s="88"/>
      <c r="J63364" s="88"/>
      <c r="K63364" s="88"/>
    </row>
    <row r="63365" spans="2:11" hidden="1" x14ac:dyDescent="0.2">
      <c r="B63365" s="88"/>
      <c r="C63365" s="88"/>
      <c r="D63365" s="88"/>
      <c r="E63365" s="88"/>
      <c r="F63365" s="88"/>
      <c r="G63365" s="88"/>
      <c r="H63365" s="88"/>
      <c r="I63365" s="88"/>
      <c r="J63365" s="88"/>
      <c r="K63365" s="88"/>
    </row>
    <row r="63366" spans="2:11" hidden="1" x14ac:dyDescent="0.2">
      <c r="B63366" s="88"/>
      <c r="C63366" s="88"/>
      <c r="D63366" s="88"/>
      <c r="E63366" s="88"/>
      <c r="F63366" s="88"/>
      <c r="G63366" s="88"/>
      <c r="H63366" s="88"/>
      <c r="I63366" s="88"/>
      <c r="J63366" s="88"/>
      <c r="K63366" s="88"/>
    </row>
    <row r="63367" spans="2:11" hidden="1" x14ac:dyDescent="0.2">
      <c r="B63367" s="88"/>
      <c r="C63367" s="88"/>
      <c r="D63367" s="88"/>
      <c r="E63367" s="88"/>
      <c r="F63367" s="88"/>
      <c r="G63367" s="88"/>
      <c r="H63367" s="88"/>
      <c r="I63367" s="88"/>
      <c r="J63367" s="88"/>
      <c r="K63367" s="88"/>
    </row>
    <row r="63368" spans="2:11" hidden="1" x14ac:dyDescent="0.2">
      <c r="B63368" s="88"/>
      <c r="C63368" s="88"/>
      <c r="D63368" s="88"/>
      <c r="E63368" s="88"/>
      <c r="F63368" s="88"/>
      <c r="G63368" s="88"/>
      <c r="H63368" s="88"/>
      <c r="I63368" s="88"/>
      <c r="J63368" s="88"/>
      <c r="K63368" s="88"/>
    </row>
    <row r="63369" spans="2:11" hidden="1" x14ac:dyDescent="0.2">
      <c r="B63369" s="88"/>
      <c r="C63369" s="88"/>
      <c r="D63369" s="88"/>
      <c r="E63369" s="88"/>
      <c r="F63369" s="88"/>
      <c r="G63369" s="88"/>
      <c r="H63369" s="88"/>
      <c r="I63369" s="88"/>
      <c r="J63369" s="88"/>
      <c r="K63369" s="88"/>
    </row>
    <row r="63370" spans="2:11" hidden="1" x14ac:dyDescent="0.2">
      <c r="B63370" s="88"/>
      <c r="C63370" s="88"/>
      <c r="D63370" s="88"/>
      <c r="E63370" s="88"/>
      <c r="F63370" s="88"/>
      <c r="G63370" s="88"/>
      <c r="H63370" s="88"/>
      <c r="I63370" s="88"/>
      <c r="J63370" s="88"/>
      <c r="K63370" s="88"/>
    </row>
    <row r="63371" spans="2:11" hidden="1" x14ac:dyDescent="0.2">
      <c r="B63371" s="88"/>
      <c r="C63371" s="88"/>
      <c r="D63371" s="88"/>
      <c r="E63371" s="88"/>
      <c r="F63371" s="88"/>
      <c r="G63371" s="88"/>
      <c r="H63371" s="88"/>
      <c r="I63371" s="88"/>
      <c r="J63371" s="88"/>
      <c r="K63371" s="88"/>
    </row>
    <row r="63372" spans="2:11" hidden="1" x14ac:dyDescent="0.2">
      <c r="B63372" s="88"/>
      <c r="C63372" s="88"/>
      <c r="D63372" s="88"/>
      <c r="E63372" s="88"/>
      <c r="F63372" s="88"/>
      <c r="G63372" s="88"/>
      <c r="H63372" s="88"/>
      <c r="I63372" s="88"/>
      <c r="J63372" s="88"/>
      <c r="K63372" s="88"/>
    </row>
    <row r="63373" spans="2:11" hidden="1" x14ac:dyDescent="0.2">
      <c r="B63373" s="88"/>
      <c r="C63373" s="88"/>
      <c r="D63373" s="88"/>
      <c r="E63373" s="88"/>
      <c r="F63373" s="88"/>
      <c r="G63373" s="88"/>
      <c r="H63373" s="88"/>
      <c r="I63373" s="88"/>
      <c r="J63373" s="88"/>
      <c r="K63373" s="88"/>
    </row>
    <row r="63374" spans="2:11" hidden="1" x14ac:dyDescent="0.2">
      <c r="B63374" s="88"/>
      <c r="C63374" s="88"/>
      <c r="D63374" s="88"/>
      <c r="E63374" s="88"/>
      <c r="F63374" s="88"/>
      <c r="G63374" s="88"/>
      <c r="H63374" s="88"/>
      <c r="I63374" s="88"/>
      <c r="J63374" s="88"/>
      <c r="K63374" s="88"/>
    </row>
    <row r="63375" spans="2:11" hidden="1" x14ac:dyDescent="0.2">
      <c r="B63375" s="88"/>
      <c r="C63375" s="88"/>
      <c r="D63375" s="88"/>
      <c r="E63375" s="88"/>
      <c r="F63375" s="88"/>
      <c r="G63375" s="88"/>
      <c r="H63375" s="88"/>
      <c r="I63375" s="88"/>
      <c r="J63375" s="88"/>
      <c r="K63375" s="88"/>
    </row>
    <row r="63376" spans="2:11" hidden="1" x14ac:dyDescent="0.2">
      <c r="B63376" s="88"/>
      <c r="C63376" s="88"/>
      <c r="D63376" s="88"/>
      <c r="E63376" s="88"/>
      <c r="F63376" s="88"/>
      <c r="G63376" s="88"/>
      <c r="H63376" s="88"/>
      <c r="I63376" s="88"/>
      <c r="J63376" s="88"/>
      <c r="K63376" s="88"/>
    </row>
    <row r="63377" spans="2:11" hidden="1" x14ac:dyDescent="0.2">
      <c r="B63377" s="88"/>
      <c r="C63377" s="88"/>
      <c r="D63377" s="88"/>
      <c r="E63377" s="88"/>
      <c r="F63377" s="88"/>
      <c r="G63377" s="88"/>
      <c r="H63377" s="88"/>
      <c r="I63377" s="88"/>
      <c r="J63377" s="88"/>
      <c r="K63377" s="88"/>
    </row>
    <row r="63378" spans="2:11" hidden="1" x14ac:dyDescent="0.2">
      <c r="B63378" s="88"/>
      <c r="C63378" s="88"/>
      <c r="D63378" s="88"/>
      <c r="E63378" s="88"/>
      <c r="F63378" s="88"/>
      <c r="G63378" s="88"/>
      <c r="H63378" s="88"/>
      <c r="I63378" s="88"/>
      <c r="J63378" s="88"/>
      <c r="K63378" s="88"/>
    </row>
    <row r="63379" spans="2:11" hidden="1" x14ac:dyDescent="0.2">
      <c r="B63379" s="88"/>
      <c r="C63379" s="88"/>
      <c r="D63379" s="88"/>
      <c r="E63379" s="88"/>
      <c r="F63379" s="88"/>
      <c r="G63379" s="88"/>
      <c r="H63379" s="88"/>
      <c r="I63379" s="88"/>
      <c r="J63379" s="88"/>
      <c r="K63379" s="88"/>
    </row>
    <row r="63380" spans="2:11" hidden="1" x14ac:dyDescent="0.2">
      <c r="B63380" s="88"/>
      <c r="C63380" s="88"/>
      <c r="D63380" s="88"/>
      <c r="E63380" s="88"/>
      <c r="F63380" s="88"/>
      <c r="G63380" s="88"/>
      <c r="H63380" s="88"/>
      <c r="I63380" s="88"/>
      <c r="J63380" s="88"/>
      <c r="K63380" s="88"/>
    </row>
    <row r="63381" spans="2:11" hidden="1" x14ac:dyDescent="0.2">
      <c r="B63381" s="88"/>
      <c r="C63381" s="88"/>
      <c r="D63381" s="88"/>
      <c r="E63381" s="88"/>
      <c r="F63381" s="88"/>
      <c r="G63381" s="88"/>
      <c r="H63381" s="88"/>
      <c r="I63381" s="88"/>
      <c r="J63381" s="88"/>
      <c r="K63381" s="88"/>
    </row>
    <row r="63382" spans="2:11" hidden="1" x14ac:dyDescent="0.2">
      <c r="B63382" s="88"/>
      <c r="C63382" s="88"/>
      <c r="D63382" s="88"/>
      <c r="E63382" s="88"/>
      <c r="F63382" s="88"/>
      <c r="G63382" s="88"/>
      <c r="H63382" s="88"/>
      <c r="I63382" s="88"/>
      <c r="J63382" s="88"/>
      <c r="K63382" s="88"/>
    </row>
    <row r="63383" spans="2:11" hidden="1" x14ac:dyDescent="0.2">
      <c r="B63383" s="88"/>
      <c r="C63383" s="88"/>
      <c r="D63383" s="88"/>
      <c r="E63383" s="88"/>
      <c r="F63383" s="88"/>
      <c r="G63383" s="88"/>
      <c r="H63383" s="88"/>
      <c r="I63383" s="88"/>
      <c r="J63383" s="88"/>
      <c r="K63383" s="88"/>
    </row>
    <row r="63384" spans="2:11" hidden="1" x14ac:dyDescent="0.2">
      <c r="B63384" s="88"/>
      <c r="C63384" s="88"/>
      <c r="D63384" s="88"/>
      <c r="E63384" s="88"/>
      <c r="F63384" s="88"/>
      <c r="G63384" s="88"/>
      <c r="H63384" s="88"/>
      <c r="I63384" s="88"/>
      <c r="J63384" s="88"/>
      <c r="K63384" s="88"/>
    </row>
    <row r="63385" spans="2:11" hidden="1" x14ac:dyDescent="0.2">
      <c r="B63385" s="88"/>
      <c r="C63385" s="88"/>
      <c r="D63385" s="88"/>
      <c r="E63385" s="88"/>
      <c r="F63385" s="88"/>
      <c r="G63385" s="88"/>
      <c r="H63385" s="88"/>
      <c r="I63385" s="88"/>
      <c r="J63385" s="88"/>
      <c r="K63385" s="88"/>
    </row>
    <row r="63386" spans="2:11" hidden="1" x14ac:dyDescent="0.2">
      <c r="B63386" s="88"/>
      <c r="C63386" s="88"/>
      <c r="D63386" s="88"/>
      <c r="E63386" s="88"/>
      <c r="F63386" s="88"/>
      <c r="G63386" s="88"/>
      <c r="H63386" s="88"/>
      <c r="I63386" s="88"/>
      <c r="J63386" s="88"/>
      <c r="K63386" s="88"/>
    </row>
    <row r="63387" spans="2:11" hidden="1" x14ac:dyDescent="0.2">
      <c r="B63387" s="88"/>
      <c r="C63387" s="88"/>
      <c r="D63387" s="88"/>
      <c r="E63387" s="88"/>
      <c r="F63387" s="88"/>
      <c r="G63387" s="88"/>
      <c r="H63387" s="88"/>
      <c r="I63387" s="88"/>
      <c r="J63387" s="88"/>
      <c r="K63387" s="88"/>
    </row>
    <row r="63388" spans="2:11" hidden="1" x14ac:dyDescent="0.2">
      <c r="B63388" s="88"/>
      <c r="C63388" s="88"/>
      <c r="D63388" s="88"/>
      <c r="E63388" s="88"/>
      <c r="F63388" s="88"/>
      <c r="G63388" s="88"/>
      <c r="H63388" s="88"/>
      <c r="I63388" s="88"/>
      <c r="J63388" s="88"/>
      <c r="K63388" s="88"/>
    </row>
    <row r="63389" spans="2:11" hidden="1" x14ac:dyDescent="0.2">
      <c r="B63389" s="88"/>
      <c r="C63389" s="88"/>
      <c r="D63389" s="88"/>
      <c r="E63389" s="88"/>
      <c r="F63389" s="88"/>
      <c r="G63389" s="88"/>
      <c r="H63389" s="88"/>
      <c r="I63389" s="88"/>
      <c r="J63389" s="88"/>
      <c r="K63389" s="88"/>
    </row>
    <row r="63390" spans="2:11" hidden="1" x14ac:dyDescent="0.2">
      <c r="B63390" s="88"/>
      <c r="C63390" s="88"/>
      <c r="D63390" s="88"/>
      <c r="E63390" s="88"/>
      <c r="F63390" s="88"/>
      <c r="G63390" s="88"/>
      <c r="H63390" s="88"/>
      <c r="I63390" s="88"/>
      <c r="J63390" s="88"/>
      <c r="K63390" s="88"/>
    </row>
    <row r="63391" spans="2:11" hidden="1" x14ac:dyDescent="0.2">
      <c r="B63391" s="88"/>
      <c r="C63391" s="88"/>
      <c r="D63391" s="88"/>
      <c r="E63391" s="88"/>
      <c r="F63391" s="88"/>
      <c r="G63391" s="88"/>
      <c r="H63391" s="88"/>
      <c r="I63391" s="88"/>
      <c r="J63391" s="88"/>
      <c r="K63391" s="88"/>
    </row>
    <row r="63392" spans="2:11" hidden="1" x14ac:dyDescent="0.2">
      <c r="B63392" s="88"/>
      <c r="C63392" s="88"/>
      <c r="D63392" s="88"/>
      <c r="E63392" s="88"/>
      <c r="F63392" s="88"/>
      <c r="G63392" s="88"/>
      <c r="H63392" s="88"/>
      <c r="I63392" s="88"/>
      <c r="J63392" s="88"/>
      <c r="K63392" s="88"/>
    </row>
    <row r="63393" spans="2:11" hidden="1" x14ac:dyDescent="0.2">
      <c r="B63393" s="88"/>
      <c r="C63393" s="88"/>
      <c r="D63393" s="88"/>
      <c r="E63393" s="88"/>
      <c r="F63393" s="88"/>
      <c r="G63393" s="88"/>
      <c r="H63393" s="88"/>
      <c r="I63393" s="88"/>
      <c r="J63393" s="88"/>
      <c r="K63393" s="88"/>
    </row>
    <row r="63394" spans="2:11" hidden="1" x14ac:dyDescent="0.2">
      <c r="B63394" s="88"/>
      <c r="C63394" s="88"/>
      <c r="D63394" s="88"/>
      <c r="E63394" s="88"/>
      <c r="F63394" s="88"/>
      <c r="G63394" s="88"/>
      <c r="H63394" s="88"/>
      <c r="I63394" s="88"/>
      <c r="J63394" s="88"/>
      <c r="K63394" s="88"/>
    </row>
    <row r="63395" spans="2:11" hidden="1" x14ac:dyDescent="0.2">
      <c r="B63395" s="88"/>
      <c r="C63395" s="88"/>
      <c r="D63395" s="88"/>
      <c r="E63395" s="88"/>
      <c r="F63395" s="88"/>
      <c r="G63395" s="88"/>
      <c r="H63395" s="88"/>
      <c r="I63395" s="88"/>
      <c r="J63395" s="88"/>
      <c r="K63395" s="88"/>
    </row>
    <row r="63396" spans="2:11" hidden="1" x14ac:dyDescent="0.2">
      <c r="B63396" s="88"/>
      <c r="C63396" s="88"/>
      <c r="D63396" s="88"/>
      <c r="E63396" s="88"/>
      <c r="F63396" s="88"/>
      <c r="G63396" s="88"/>
      <c r="H63396" s="88"/>
      <c r="I63396" s="88"/>
      <c r="J63396" s="88"/>
      <c r="K63396" s="88"/>
    </row>
    <row r="63397" spans="2:11" hidden="1" x14ac:dyDescent="0.2">
      <c r="B63397" s="88"/>
      <c r="C63397" s="88"/>
      <c r="D63397" s="88"/>
      <c r="E63397" s="88"/>
      <c r="F63397" s="88"/>
      <c r="G63397" s="88"/>
      <c r="H63397" s="88"/>
      <c r="I63397" s="88"/>
      <c r="J63397" s="88"/>
      <c r="K63397" s="88"/>
    </row>
    <row r="63398" spans="2:11" hidden="1" x14ac:dyDescent="0.2">
      <c r="B63398" s="88"/>
      <c r="C63398" s="88"/>
      <c r="D63398" s="88"/>
      <c r="E63398" s="88"/>
      <c r="F63398" s="88"/>
      <c r="G63398" s="88"/>
      <c r="H63398" s="88"/>
      <c r="I63398" s="88"/>
      <c r="J63398" s="88"/>
      <c r="K63398" s="88"/>
    </row>
    <row r="63399" spans="2:11" hidden="1" x14ac:dyDescent="0.2">
      <c r="B63399" s="88"/>
      <c r="C63399" s="88"/>
      <c r="D63399" s="88"/>
      <c r="E63399" s="88"/>
      <c r="F63399" s="88"/>
      <c r="G63399" s="88"/>
      <c r="H63399" s="88"/>
      <c r="I63399" s="88"/>
      <c r="J63399" s="88"/>
      <c r="K63399" s="88"/>
    </row>
    <row r="63400" spans="2:11" hidden="1" x14ac:dyDescent="0.2">
      <c r="B63400" s="88"/>
      <c r="C63400" s="88"/>
      <c r="D63400" s="88"/>
      <c r="E63400" s="88"/>
      <c r="F63400" s="88"/>
      <c r="G63400" s="88"/>
      <c r="H63400" s="88"/>
      <c r="I63400" s="88"/>
      <c r="J63400" s="88"/>
      <c r="K63400" s="88"/>
    </row>
    <row r="63401" spans="2:11" hidden="1" x14ac:dyDescent="0.2">
      <c r="B63401" s="88"/>
      <c r="C63401" s="88"/>
      <c r="D63401" s="88"/>
      <c r="E63401" s="88"/>
      <c r="F63401" s="88"/>
      <c r="G63401" s="88"/>
      <c r="H63401" s="88"/>
      <c r="I63401" s="88"/>
      <c r="J63401" s="88"/>
      <c r="K63401" s="88"/>
    </row>
    <row r="63402" spans="2:11" hidden="1" x14ac:dyDescent="0.2">
      <c r="B63402" s="88"/>
      <c r="C63402" s="88"/>
      <c r="D63402" s="88"/>
      <c r="E63402" s="88"/>
      <c r="F63402" s="88"/>
      <c r="G63402" s="88"/>
      <c r="H63402" s="88"/>
      <c r="I63402" s="88"/>
      <c r="J63402" s="88"/>
      <c r="K63402" s="88"/>
    </row>
    <row r="63403" spans="2:11" hidden="1" x14ac:dyDescent="0.2">
      <c r="B63403" s="88"/>
      <c r="C63403" s="88"/>
      <c r="D63403" s="88"/>
      <c r="E63403" s="88"/>
      <c r="F63403" s="88"/>
      <c r="G63403" s="88"/>
      <c r="H63403" s="88"/>
      <c r="I63403" s="88"/>
      <c r="J63403" s="88"/>
      <c r="K63403" s="88"/>
    </row>
    <row r="63404" spans="2:11" hidden="1" x14ac:dyDescent="0.2">
      <c r="B63404" s="88"/>
      <c r="C63404" s="88"/>
      <c r="D63404" s="88"/>
      <c r="E63404" s="88"/>
      <c r="F63404" s="88"/>
      <c r="G63404" s="88"/>
      <c r="H63404" s="88"/>
      <c r="I63404" s="88"/>
      <c r="J63404" s="88"/>
      <c r="K63404" s="88"/>
    </row>
    <row r="63405" spans="2:11" hidden="1" x14ac:dyDescent="0.2">
      <c r="B63405" s="88"/>
      <c r="C63405" s="88"/>
      <c r="D63405" s="88"/>
      <c r="E63405" s="88"/>
      <c r="F63405" s="88"/>
      <c r="G63405" s="88"/>
      <c r="H63405" s="88"/>
      <c r="I63405" s="88"/>
      <c r="J63405" s="88"/>
      <c r="K63405" s="88"/>
    </row>
    <row r="63406" spans="2:11" hidden="1" x14ac:dyDescent="0.2">
      <c r="B63406" s="88"/>
      <c r="C63406" s="88"/>
      <c r="D63406" s="88"/>
      <c r="E63406" s="88"/>
      <c r="F63406" s="88"/>
      <c r="G63406" s="88"/>
      <c r="H63406" s="88"/>
      <c r="I63406" s="88"/>
      <c r="J63406" s="88"/>
      <c r="K63406" s="88"/>
    </row>
    <row r="63407" spans="2:11" hidden="1" x14ac:dyDescent="0.2">
      <c r="B63407" s="88"/>
      <c r="C63407" s="88"/>
      <c r="D63407" s="88"/>
      <c r="E63407" s="88"/>
      <c r="F63407" s="88"/>
      <c r="G63407" s="88"/>
      <c r="H63407" s="88"/>
      <c r="I63407" s="88"/>
      <c r="J63407" s="88"/>
      <c r="K63407" s="88"/>
    </row>
    <row r="63408" spans="2:11" hidden="1" x14ac:dyDescent="0.2">
      <c r="B63408" s="88"/>
      <c r="C63408" s="88"/>
      <c r="D63408" s="88"/>
      <c r="E63408" s="88"/>
      <c r="F63408" s="88"/>
      <c r="G63408" s="88"/>
      <c r="H63408" s="88"/>
      <c r="I63408" s="88"/>
      <c r="J63408" s="88"/>
      <c r="K63408" s="88"/>
    </row>
    <row r="63409" spans="2:11" hidden="1" x14ac:dyDescent="0.2">
      <c r="B63409" s="88"/>
      <c r="C63409" s="88"/>
      <c r="D63409" s="88"/>
      <c r="E63409" s="88"/>
      <c r="F63409" s="88"/>
      <c r="G63409" s="88"/>
      <c r="H63409" s="88"/>
      <c r="I63409" s="88"/>
      <c r="J63409" s="88"/>
      <c r="K63409" s="88"/>
    </row>
    <row r="63410" spans="2:11" hidden="1" x14ac:dyDescent="0.2">
      <c r="B63410" s="88"/>
      <c r="C63410" s="88"/>
      <c r="D63410" s="88"/>
      <c r="E63410" s="88"/>
      <c r="F63410" s="88"/>
      <c r="G63410" s="88"/>
      <c r="H63410" s="88"/>
      <c r="I63410" s="88"/>
      <c r="J63410" s="88"/>
      <c r="K63410" s="88"/>
    </row>
    <row r="63411" spans="2:11" hidden="1" x14ac:dyDescent="0.2">
      <c r="B63411" s="88"/>
      <c r="C63411" s="88"/>
      <c r="D63411" s="88"/>
      <c r="E63411" s="88"/>
      <c r="F63411" s="88"/>
      <c r="G63411" s="88"/>
      <c r="H63411" s="88"/>
      <c r="I63411" s="88"/>
      <c r="J63411" s="88"/>
      <c r="K63411" s="88"/>
    </row>
    <row r="63412" spans="2:11" hidden="1" x14ac:dyDescent="0.2">
      <c r="B63412" s="88"/>
      <c r="C63412" s="88"/>
      <c r="D63412" s="88"/>
      <c r="E63412" s="88"/>
      <c r="F63412" s="88"/>
      <c r="G63412" s="88"/>
      <c r="H63412" s="88"/>
      <c r="I63412" s="88"/>
      <c r="J63412" s="88"/>
      <c r="K63412" s="88"/>
    </row>
    <row r="63413" spans="2:11" hidden="1" x14ac:dyDescent="0.2">
      <c r="B63413" s="88"/>
      <c r="C63413" s="88"/>
      <c r="D63413" s="88"/>
      <c r="E63413" s="88"/>
      <c r="F63413" s="88"/>
      <c r="G63413" s="88"/>
      <c r="H63413" s="88"/>
      <c r="I63413" s="88"/>
      <c r="J63413" s="88"/>
      <c r="K63413" s="88"/>
    </row>
    <row r="63414" spans="2:11" hidden="1" x14ac:dyDescent="0.2">
      <c r="B63414" s="88"/>
      <c r="C63414" s="88"/>
      <c r="D63414" s="88"/>
      <c r="E63414" s="88"/>
      <c r="F63414" s="88"/>
      <c r="G63414" s="88"/>
      <c r="H63414" s="88"/>
      <c r="I63414" s="88"/>
      <c r="J63414" s="88"/>
      <c r="K63414" s="88"/>
    </row>
    <row r="63415" spans="2:11" hidden="1" x14ac:dyDescent="0.2">
      <c r="B63415" s="88"/>
      <c r="C63415" s="88"/>
      <c r="D63415" s="88"/>
      <c r="E63415" s="88"/>
      <c r="F63415" s="88"/>
      <c r="G63415" s="88"/>
      <c r="H63415" s="88"/>
      <c r="I63415" s="88"/>
      <c r="J63415" s="88"/>
      <c r="K63415" s="88"/>
    </row>
    <row r="63416" spans="2:11" hidden="1" x14ac:dyDescent="0.2">
      <c r="B63416" s="88"/>
      <c r="C63416" s="88"/>
      <c r="D63416" s="88"/>
      <c r="E63416" s="88"/>
      <c r="F63416" s="88"/>
      <c r="G63416" s="88"/>
      <c r="H63416" s="88"/>
      <c r="I63416" s="88"/>
      <c r="J63416" s="88"/>
      <c r="K63416" s="88"/>
    </row>
    <row r="63417" spans="2:11" hidden="1" x14ac:dyDescent="0.2">
      <c r="B63417" s="88"/>
      <c r="C63417" s="88"/>
      <c r="D63417" s="88"/>
      <c r="E63417" s="88"/>
      <c r="F63417" s="88"/>
      <c r="G63417" s="88"/>
      <c r="H63417" s="88"/>
      <c r="I63417" s="88"/>
      <c r="J63417" s="88"/>
      <c r="K63417" s="88"/>
    </row>
    <row r="63418" spans="2:11" hidden="1" x14ac:dyDescent="0.2">
      <c r="B63418" s="88"/>
      <c r="C63418" s="88"/>
      <c r="D63418" s="88"/>
      <c r="E63418" s="88"/>
      <c r="F63418" s="88"/>
      <c r="G63418" s="88"/>
      <c r="H63418" s="88"/>
      <c r="I63418" s="88"/>
      <c r="J63418" s="88"/>
      <c r="K63418" s="88"/>
    </row>
    <row r="63419" spans="2:11" hidden="1" x14ac:dyDescent="0.2">
      <c r="B63419" s="88"/>
      <c r="C63419" s="88"/>
      <c r="D63419" s="88"/>
      <c r="E63419" s="88"/>
      <c r="F63419" s="88"/>
      <c r="G63419" s="88"/>
      <c r="H63419" s="88"/>
      <c r="I63419" s="88"/>
      <c r="J63419" s="88"/>
      <c r="K63419" s="88"/>
    </row>
    <row r="63420" spans="2:11" hidden="1" x14ac:dyDescent="0.2">
      <c r="B63420" s="88"/>
      <c r="C63420" s="88"/>
      <c r="D63420" s="88"/>
      <c r="E63420" s="88"/>
      <c r="F63420" s="88"/>
      <c r="G63420" s="88"/>
      <c r="H63420" s="88"/>
      <c r="I63420" s="88"/>
      <c r="J63420" s="88"/>
      <c r="K63420" s="88"/>
    </row>
    <row r="63421" spans="2:11" hidden="1" x14ac:dyDescent="0.2">
      <c r="B63421" s="88"/>
      <c r="C63421" s="88"/>
      <c r="D63421" s="88"/>
      <c r="E63421" s="88"/>
      <c r="F63421" s="88"/>
      <c r="G63421" s="88"/>
      <c r="H63421" s="88"/>
      <c r="I63421" s="88"/>
      <c r="J63421" s="88"/>
      <c r="K63421" s="88"/>
    </row>
    <row r="63422" spans="2:11" hidden="1" x14ac:dyDescent="0.2">
      <c r="B63422" s="88"/>
      <c r="C63422" s="88"/>
      <c r="D63422" s="88"/>
      <c r="E63422" s="88"/>
      <c r="F63422" s="88"/>
      <c r="G63422" s="88"/>
      <c r="H63422" s="88"/>
      <c r="I63422" s="88"/>
      <c r="J63422" s="88"/>
      <c r="K63422" s="88"/>
    </row>
    <row r="63423" spans="2:11" hidden="1" x14ac:dyDescent="0.2">
      <c r="B63423" s="88"/>
      <c r="C63423" s="88"/>
      <c r="D63423" s="88"/>
      <c r="E63423" s="88"/>
      <c r="F63423" s="88"/>
      <c r="G63423" s="88"/>
      <c r="H63423" s="88"/>
      <c r="I63423" s="88"/>
      <c r="J63423" s="88"/>
      <c r="K63423" s="88"/>
    </row>
    <row r="63424" spans="2:11" hidden="1" x14ac:dyDescent="0.2">
      <c r="B63424" s="88"/>
      <c r="C63424" s="88"/>
      <c r="D63424" s="88"/>
      <c r="E63424" s="88"/>
      <c r="F63424" s="88"/>
      <c r="G63424" s="88"/>
      <c r="H63424" s="88"/>
      <c r="I63424" s="88"/>
      <c r="J63424" s="88"/>
      <c r="K63424" s="88"/>
    </row>
    <row r="63425" spans="2:11" hidden="1" x14ac:dyDescent="0.2">
      <c r="B63425" s="88"/>
      <c r="C63425" s="88"/>
      <c r="D63425" s="88"/>
      <c r="E63425" s="88"/>
      <c r="F63425" s="88"/>
      <c r="G63425" s="88"/>
      <c r="H63425" s="88"/>
      <c r="I63425" s="88"/>
      <c r="J63425" s="88"/>
      <c r="K63425" s="88"/>
    </row>
    <row r="63426" spans="2:11" hidden="1" x14ac:dyDescent="0.2">
      <c r="B63426" s="88"/>
      <c r="C63426" s="88"/>
      <c r="D63426" s="88"/>
      <c r="E63426" s="88"/>
      <c r="F63426" s="88"/>
      <c r="G63426" s="88"/>
      <c r="H63426" s="88"/>
      <c r="I63426" s="88"/>
      <c r="J63426" s="88"/>
      <c r="K63426" s="88"/>
    </row>
    <row r="63427" spans="2:11" hidden="1" x14ac:dyDescent="0.2">
      <c r="B63427" s="88"/>
      <c r="C63427" s="88"/>
      <c r="D63427" s="88"/>
      <c r="E63427" s="88"/>
      <c r="F63427" s="88"/>
      <c r="G63427" s="88"/>
      <c r="H63427" s="88"/>
      <c r="I63427" s="88"/>
      <c r="J63427" s="88"/>
      <c r="K63427" s="88"/>
    </row>
    <row r="63428" spans="2:11" hidden="1" x14ac:dyDescent="0.2">
      <c r="B63428" s="88"/>
      <c r="C63428" s="88"/>
      <c r="D63428" s="88"/>
      <c r="E63428" s="88"/>
      <c r="F63428" s="88"/>
      <c r="G63428" s="88"/>
      <c r="H63428" s="88"/>
      <c r="I63428" s="88"/>
      <c r="J63428" s="88"/>
      <c r="K63428" s="88"/>
    </row>
    <row r="63429" spans="2:11" hidden="1" x14ac:dyDescent="0.2">
      <c r="B63429" s="88"/>
      <c r="C63429" s="88"/>
      <c r="D63429" s="88"/>
      <c r="E63429" s="88"/>
      <c r="F63429" s="88"/>
      <c r="G63429" s="88"/>
      <c r="H63429" s="88"/>
      <c r="I63429" s="88"/>
      <c r="J63429" s="88"/>
      <c r="K63429" s="88"/>
    </row>
    <row r="63430" spans="2:11" hidden="1" x14ac:dyDescent="0.2">
      <c r="B63430" s="88"/>
      <c r="C63430" s="88"/>
      <c r="D63430" s="88"/>
      <c r="E63430" s="88"/>
      <c r="F63430" s="88"/>
      <c r="G63430" s="88"/>
      <c r="H63430" s="88"/>
      <c r="I63430" s="88"/>
      <c r="J63430" s="88"/>
      <c r="K63430" s="88"/>
    </row>
    <row r="63431" spans="2:11" hidden="1" x14ac:dyDescent="0.2">
      <c r="B63431" s="88"/>
      <c r="C63431" s="88"/>
      <c r="D63431" s="88"/>
      <c r="E63431" s="88"/>
      <c r="F63431" s="88"/>
      <c r="G63431" s="88"/>
      <c r="H63431" s="88"/>
      <c r="I63431" s="88"/>
      <c r="J63431" s="88"/>
      <c r="K63431" s="88"/>
    </row>
    <row r="63432" spans="2:11" hidden="1" x14ac:dyDescent="0.2">
      <c r="B63432" s="88"/>
      <c r="C63432" s="88"/>
      <c r="D63432" s="88"/>
      <c r="E63432" s="88"/>
      <c r="F63432" s="88"/>
      <c r="G63432" s="88"/>
      <c r="H63432" s="88"/>
      <c r="I63432" s="88"/>
      <c r="J63432" s="88"/>
      <c r="K63432" s="88"/>
    </row>
    <row r="63433" spans="2:11" hidden="1" x14ac:dyDescent="0.2">
      <c r="B63433" s="88"/>
      <c r="C63433" s="88"/>
      <c r="D63433" s="88"/>
      <c r="E63433" s="88"/>
      <c r="F63433" s="88"/>
      <c r="G63433" s="88"/>
      <c r="H63433" s="88"/>
      <c r="I63433" s="88"/>
      <c r="J63433" s="88"/>
      <c r="K63433" s="88"/>
    </row>
    <row r="63434" spans="2:11" hidden="1" x14ac:dyDescent="0.2">
      <c r="B63434" s="88"/>
      <c r="C63434" s="88"/>
      <c r="D63434" s="88"/>
      <c r="E63434" s="88"/>
      <c r="F63434" s="88"/>
      <c r="G63434" s="88"/>
      <c r="H63434" s="88"/>
      <c r="I63434" s="88"/>
      <c r="J63434" s="88"/>
      <c r="K63434" s="88"/>
    </row>
    <row r="63435" spans="2:11" hidden="1" x14ac:dyDescent="0.2">
      <c r="B63435" s="88"/>
      <c r="C63435" s="88"/>
      <c r="D63435" s="88"/>
      <c r="E63435" s="88"/>
      <c r="F63435" s="88"/>
      <c r="G63435" s="88"/>
      <c r="H63435" s="88"/>
      <c r="I63435" s="88"/>
      <c r="J63435" s="88"/>
      <c r="K63435" s="88"/>
    </row>
    <row r="63436" spans="2:11" hidden="1" x14ac:dyDescent="0.2">
      <c r="B63436" s="88"/>
      <c r="C63436" s="88"/>
      <c r="D63436" s="88"/>
      <c r="E63436" s="88"/>
      <c r="F63436" s="88"/>
      <c r="G63436" s="88"/>
      <c r="H63436" s="88"/>
      <c r="I63436" s="88"/>
      <c r="J63436" s="88"/>
      <c r="K63436" s="88"/>
    </row>
    <row r="63437" spans="2:11" hidden="1" x14ac:dyDescent="0.2">
      <c r="B63437" s="88"/>
      <c r="C63437" s="88"/>
      <c r="D63437" s="88"/>
      <c r="E63437" s="88"/>
      <c r="F63437" s="88"/>
      <c r="G63437" s="88"/>
      <c r="H63437" s="88"/>
      <c r="I63437" s="88"/>
      <c r="J63437" s="88"/>
      <c r="K63437" s="88"/>
    </row>
    <row r="63438" spans="2:11" hidden="1" x14ac:dyDescent="0.2">
      <c r="B63438" s="88"/>
      <c r="C63438" s="88"/>
      <c r="D63438" s="88"/>
      <c r="E63438" s="88"/>
      <c r="F63438" s="88"/>
      <c r="G63438" s="88"/>
      <c r="H63438" s="88"/>
      <c r="I63438" s="88"/>
      <c r="J63438" s="88"/>
      <c r="K63438" s="88"/>
    </row>
    <row r="63439" spans="2:11" hidden="1" x14ac:dyDescent="0.2">
      <c r="B63439" s="88"/>
      <c r="C63439" s="88"/>
      <c r="D63439" s="88"/>
      <c r="E63439" s="88"/>
      <c r="F63439" s="88"/>
      <c r="G63439" s="88"/>
      <c r="H63439" s="88"/>
      <c r="I63439" s="88"/>
      <c r="J63439" s="88"/>
      <c r="K63439" s="88"/>
    </row>
    <row r="63440" spans="2:11" hidden="1" x14ac:dyDescent="0.2">
      <c r="B63440" s="88"/>
      <c r="C63440" s="88"/>
      <c r="D63440" s="88"/>
      <c r="E63440" s="88"/>
      <c r="F63440" s="88"/>
      <c r="G63440" s="88"/>
      <c r="H63440" s="88"/>
      <c r="I63440" s="88"/>
      <c r="J63440" s="88"/>
      <c r="K63440" s="88"/>
    </row>
    <row r="63441" spans="2:11" hidden="1" x14ac:dyDescent="0.2">
      <c r="B63441" s="88"/>
      <c r="C63441" s="88"/>
      <c r="D63441" s="88"/>
      <c r="E63441" s="88"/>
      <c r="F63441" s="88"/>
      <c r="G63441" s="88"/>
      <c r="H63441" s="88"/>
      <c r="I63441" s="88"/>
      <c r="J63441" s="88"/>
      <c r="K63441" s="88"/>
    </row>
    <row r="63442" spans="2:11" hidden="1" x14ac:dyDescent="0.2">
      <c r="B63442" s="88"/>
      <c r="C63442" s="88"/>
      <c r="D63442" s="88"/>
      <c r="E63442" s="88"/>
      <c r="F63442" s="88"/>
      <c r="G63442" s="88"/>
      <c r="H63442" s="88"/>
      <c r="I63442" s="88"/>
      <c r="J63442" s="88"/>
      <c r="K63442" s="88"/>
    </row>
    <row r="63443" spans="2:11" hidden="1" x14ac:dyDescent="0.2">
      <c r="B63443" s="88"/>
      <c r="C63443" s="88"/>
      <c r="D63443" s="88"/>
      <c r="E63443" s="88"/>
      <c r="F63443" s="88"/>
      <c r="G63443" s="88"/>
      <c r="H63443" s="88"/>
      <c r="I63443" s="88"/>
      <c r="J63443" s="88"/>
      <c r="K63443" s="88"/>
    </row>
    <row r="63444" spans="2:11" hidden="1" x14ac:dyDescent="0.2">
      <c r="B63444" s="88"/>
      <c r="C63444" s="88"/>
      <c r="D63444" s="88"/>
      <c r="E63444" s="88"/>
      <c r="F63444" s="88"/>
      <c r="G63444" s="88"/>
      <c r="H63444" s="88"/>
      <c r="I63444" s="88"/>
      <c r="J63444" s="88"/>
      <c r="K63444" s="88"/>
    </row>
    <row r="63445" spans="2:11" hidden="1" x14ac:dyDescent="0.2">
      <c r="B63445" s="88"/>
      <c r="C63445" s="88"/>
      <c r="D63445" s="88"/>
      <c r="E63445" s="88"/>
      <c r="F63445" s="88"/>
      <c r="G63445" s="88"/>
      <c r="H63445" s="88"/>
      <c r="I63445" s="88"/>
      <c r="J63445" s="88"/>
      <c r="K63445" s="88"/>
    </row>
    <row r="63446" spans="2:11" hidden="1" x14ac:dyDescent="0.2">
      <c r="B63446" s="88"/>
      <c r="C63446" s="88"/>
      <c r="D63446" s="88"/>
      <c r="E63446" s="88"/>
      <c r="F63446" s="88"/>
      <c r="G63446" s="88"/>
      <c r="H63446" s="88"/>
      <c r="I63446" s="88"/>
      <c r="J63446" s="88"/>
      <c r="K63446" s="88"/>
    </row>
    <row r="63447" spans="2:11" hidden="1" x14ac:dyDescent="0.2">
      <c r="B63447" s="88"/>
      <c r="C63447" s="88"/>
      <c r="D63447" s="88"/>
      <c r="E63447" s="88"/>
      <c r="F63447" s="88"/>
      <c r="G63447" s="88"/>
      <c r="H63447" s="88"/>
      <c r="I63447" s="88"/>
      <c r="J63447" s="88"/>
      <c r="K63447" s="88"/>
    </row>
    <row r="63448" spans="2:11" hidden="1" x14ac:dyDescent="0.2">
      <c r="B63448" s="88"/>
      <c r="C63448" s="88"/>
      <c r="D63448" s="88"/>
      <c r="E63448" s="88"/>
      <c r="F63448" s="88"/>
      <c r="G63448" s="88"/>
      <c r="H63448" s="88"/>
      <c r="I63448" s="88"/>
      <c r="J63448" s="88"/>
      <c r="K63448" s="88"/>
    </row>
    <row r="63449" spans="2:11" hidden="1" x14ac:dyDescent="0.2">
      <c r="B63449" s="88"/>
      <c r="C63449" s="88"/>
      <c r="D63449" s="88"/>
      <c r="E63449" s="88"/>
      <c r="F63449" s="88"/>
      <c r="G63449" s="88"/>
      <c r="H63449" s="88"/>
      <c r="I63449" s="88"/>
      <c r="J63449" s="88"/>
      <c r="K63449" s="88"/>
    </row>
    <row r="63450" spans="2:11" hidden="1" x14ac:dyDescent="0.2">
      <c r="B63450" s="88"/>
      <c r="C63450" s="88"/>
      <c r="D63450" s="88"/>
      <c r="E63450" s="88"/>
      <c r="F63450" s="88"/>
      <c r="G63450" s="88"/>
      <c r="H63450" s="88"/>
      <c r="I63450" s="88"/>
      <c r="J63450" s="88"/>
      <c r="K63450" s="88"/>
    </row>
    <row r="63451" spans="2:11" hidden="1" x14ac:dyDescent="0.2">
      <c r="B63451" s="88"/>
      <c r="C63451" s="88"/>
      <c r="D63451" s="88"/>
      <c r="E63451" s="88"/>
      <c r="F63451" s="88"/>
      <c r="G63451" s="88"/>
      <c r="H63451" s="88"/>
      <c r="I63451" s="88"/>
      <c r="J63451" s="88"/>
      <c r="K63451" s="88"/>
    </row>
    <row r="63452" spans="2:11" hidden="1" x14ac:dyDescent="0.2">
      <c r="B63452" s="88"/>
      <c r="C63452" s="88"/>
      <c r="D63452" s="88"/>
      <c r="E63452" s="88"/>
      <c r="F63452" s="88"/>
      <c r="G63452" s="88"/>
      <c r="H63452" s="88"/>
      <c r="I63452" s="88"/>
      <c r="J63452" s="88"/>
      <c r="K63452" s="88"/>
    </row>
    <row r="63453" spans="2:11" hidden="1" x14ac:dyDescent="0.2">
      <c r="B63453" s="88"/>
      <c r="C63453" s="88"/>
      <c r="D63453" s="88"/>
      <c r="E63453" s="88"/>
      <c r="F63453" s="88"/>
      <c r="G63453" s="88"/>
      <c r="H63453" s="88"/>
      <c r="I63453" s="88"/>
      <c r="J63453" s="88"/>
      <c r="K63453" s="88"/>
    </row>
    <row r="63454" spans="2:11" hidden="1" x14ac:dyDescent="0.2">
      <c r="B63454" s="88"/>
      <c r="C63454" s="88"/>
      <c r="D63454" s="88"/>
      <c r="E63454" s="88"/>
      <c r="F63454" s="88"/>
      <c r="G63454" s="88"/>
      <c r="H63454" s="88"/>
      <c r="I63454" s="88"/>
      <c r="J63454" s="88"/>
      <c r="K63454" s="88"/>
    </row>
    <row r="63455" spans="2:11" hidden="1" x14ac:dyDescent="0.2">
      <c r="B63455" s="88"/>
      <c r="C63455" s="88"/>
      <c r="D63455" s="88"/>
      <c r="E63455" s="88"/>
      <c r="F63455" s="88"/>
      <c r="G63455" s="88"/>
      <c r="H63455" s="88"/>
      <c r="I63455" s="88"/>
      <c r="J63455" s="88"/>
      <c r="K63455" s="88"/>
    </row>
    <row r="63456" spans="2:11" hidden="1" x14ac:dyDescent="0.2">
      <c r="B63456" s="88"/>
      <c r="C63456" s="88"/>
      <c r="D63456" s="88"/>
      <c r="E63456" s="88"/>
      <c r="F63456" s="88"/>
      <c r="G63456" s="88"/>
      <c r="H63456" s="88"/>
      <c r="I63456" s="88"/>
      <c r="J63456" s="88"/>
      <c r="K63456" s="88"/>
    </row>
    <row r="63457" spans="2:11" hidden="1" x14ac:dyDescent="0.2">
      <c r="B63457" s="88"/>
      <c r="C63457" s="88"/>
      <c r="D63457" s="88"/>
      <c r="E63457" s="88"/>
      <c r="F63457" s="88"/>
      <c r="G63457" s="88"/>
      <c r="H63457" s="88"/>
      <c r="I63457" s="88"/>
      <c r="J63457" s="88"/>
      <c r="K63457" s="88"/>
    </row>
    <row r="63458" spans="2:11" hidden="1" x14ac:dyDescent="0.2">
      <c r="B63458" s="88"/>
      <c r="C63458" s="88"/>
      <c r="D63458" s="88"/>
      <c r="E63458" s="88"/>
      <c r="F63458" s="88"/>
      <c r="G63458" s="88"/>
      <c r="H63458" s="88"/>
      <c r="I63458" s="88"/>
      <c r="J63458" s="88"/>
      <c r="K63458" s="88"/>
    </row>
    <row r="63459" spans="2:11" hidden="1" x14ac:dyDescent="0.2">
      <c r="B63459" s="88"/>
      <c r="C63459" s="88"/>
      <c r="D63459" s="88"/>
      <c r="E63459" s="88"/>
      <c r="F63459" s="88"/>
      <c r="G63459" s="88"/>
      <c r="H63459" s="88"/>
      <c r="I63459" s="88"/>
      <c r="J63459" s="88"/>
      <c r="K63459" s="88"/>
    </row>
    <row r="63460" spans="2:11" hidden="1" x14ac:dyDescent="0.2">
      <c r="B63460" s="88"/>
      <c r="C63460" s="88"/>
      <c r="D63460" s="88"/>
      <c r="E63460" s="88"/>
      <c r="F63460" s="88"/>
      <c r="G63460" s="88"/>
      <c r="H63460" s="88"/>
      <c r="I63460" s="88"/>
      <c r="J63460" s="88"/>
      <c r="K63460" s="88"/>
    </row>
    <row r="63461" spans="2:11" hidden="1" x14ac:dyDescent="0.2">
      <c r="B63461" s="88"/>
      <c r="C63461" s="88"/>
      <c r="D63461" s="88"/>
      <c r="E63461" s="88"/>
      <c r="F63461" s="88"/>
      <c r="G63461" s="88"/>
      <c r="H63461" s="88"/>
      <c r="I63461" s="88"/>
      <c r="J63461" s="88"/>
      <c r="K63461" s="88"/>
    </row>
    <row r="63462" spans="2:11" hidden="1" x14ac:dyDescent="0.2">
      <c r="B63462" s="88"/>
      <c r="C63462" s="88"/>
      <c r="D63462" s="88"/>
      <c r="E63462" s="88"/>
      <c r="F63462" s="88"/>
      <c r="G63462" s="88"/>
      <c r="H63462" s="88"/>
      <c r="I63462" s="88"/>
      <c r="J63462" s="88"/>
      <c r="K63462" s="88"/>
    </row>
    <row r="63463" spans="2:11" hidden="1" x14ac:dyDescent="0.2">
      <c r="B63463" s="88"/>
      <c r="C63463" s="88"/>
      <c r="D63463" s="88"/>
      <c r="E63463" s="88"/>
      <c r="F63463" s="88"/>
      <c r="G63463" s="88"/>
      <c r="H63463" s="88"/>
      <c r="I63463" s="88"/>
      <c r="J63463" s="88"/>
      <c r="K63463" s="88"/>
    </row>
    <row r="63464" spans="2:11" hidden="1" x14ac:dyDescent="0.2">
      <c r="B63464" s="88"/>
      <c r="C63464" s="88"/>
      <c r="D63464" s="88"/>
      <c r="E63464" s="88"/>
      <c r="F63464" s="88"/>
      <c r="G63464" s="88"/>
      <c r="H63464" s="88"/>
      <c r="I63464" s="88"/>
      <c r="J63464" s="88"/>
      <c r="K63464" s="88"/>
    </row>
    <row r="63465" spans="2:11" hidden="1" x14ac:dyDescent="0.2">
      <c r="B63465" s="88"/>
      <c r="C63465" s="88"/>
      <c r="D63465" s="88"/>
      <c r="E63465" s="88"/>
      <c r="F63465" s="88"/>
      <c r="G63465" s="88"/>
      <c r="H63465" s="88"/>
      <c r="I63465" s="88"/>
      <c r="J63465" s="88"/>
      <c r="K63465" s="88"/>
    </row>
    <row r="63466" spans="2:11" hidden="1" x14ac:dyDescent="0.2">
      <c r="B63466" s="88"/>
      <c r="C63466" s="88"/>
      <c r="D63466" s="88"/>
      <c r="E63466" s="88"/>
      <c r="F63466" s="88"/>
      <c r="G63466" s="88"/>
      <c r="H63466" s="88"/>
      <c r="I63466" s="88"/>
      <c r="J63466" s="88"/>
      <c r="K63466" s="88"/>
    </row>
    <row r="63467" spans="2:11" hidden="1" x14ac:dyDescent="0.2">
      <c r="B63467" s="88"/>
      <c r="C63467" s="88"/>
      <c r="D63467" s="88"/>
      <c r="E63467" s="88"/>
      <c r="F63467" s="88"/>
      <c r="G63467" s="88"/>
      <c r="H63467" s="88"/>
      <c r="I63467" s="88"/>
      <c r="J63467" s="88"/>
      <c r="K63467" s="88"/>
    </row>
    <row r="63468" spans="2:11" hidden="1" x14ac:dyDescent="0.2">
      <c r="B63468" s="88"/>
      <c r="C63468" s="88"/>
      <c r="D63468" s="88"/>
      <c r="E63468" s="88"/>
      <c r="F63468" s="88"/>
      <c r="G63468" s="88"/>
      <c r="H63468" s="88"/>
      <c r="I63468" s="88"/>
      <c r="J63468" s="88"/>
      <c r="K63468" s="88"/>
    </row>
    <row r="63469" spans="2:11" hidden="1" x14ac:dyDescent="0.2">
      <c r="B63469" s="88"/>
      <c r="C63469" s="88"/>
      <c r="D63469" s="88"/>
      <c r="E63469" s="88"/>
      <c r="F63469" s="88"/>
      <c r="G63469" s="88"/>
      <c r="H63469" s="88"/>
      <c r="I63469" s="88"/>
      <c r="J63469" s="88"/>
      <c r="K63469" s="88"/>
    </row>
    <row r="63470" spans="2:11" hidden="1" x14ac:dyDescent="0.2">
      <c r="B63470" s="88"/>
      <c r="C63470" s="88"/>
      <c r="D63470" s="88"/>
      <c r="E63470" s="88"/>
      <c r="F63470" s="88"/>
      <c r="G63470" s="88"/>
      <c r="H63470" s="88"/>
      <c r="I63470" s="88"/>
      <c r="J63470" s="88"/>
      <c r="K63470" s="88"/>
    </row>
    <row r="63471" spans="2:11" hidden="1" x14ac:dyDescent="0.2">
      <c r="B63471" s="88"/>
      <c r="C63471" s="88"/>
      <c r="D63471" s="88"/>
      <c r="E63471" s="88"/>
      <c r="F63471" s="88"/>
      <c r="G63471" s="88"/>
      <c r="H63471" s="88"/>
      <c r="I63471" s="88"/>
      <c r="J63471" s="88"/>
      <c r="K63471" s="88"/>
    </row>
    <row r="63472" spans="2:11" hidden="1" x14ac:dyDescent="0.2">
      <c r="B63472" s="88"/>
      <c r="C63472" s="88"/>
      <c r="D63472" s="88"/>
      <c r="E63472" s="88"/>
      <c r="F63472" s="88"/>
      <c r="G63472" s="88"/>
      <c r="H63472" s="88"/>
      <c r="I63472" s="88"/>
      <c r="J63472" s="88"/>
      <c r="K63472" s="88"/>
    </row>
    <row r="63473" spans="2:11" hidden="1" x14ac:dyDescent="0.2">
      <c r="B63473" s="88"/>
      <c r="C63473" s="88"/>
      <c r="D63473" s="88"/>
      <c r="E63473" s="88"/>
      <c r="F63473" s="88"/>
      <c r="G63473" s="88"/>
      <c r="H63473" s="88"/>
      <c r="I63473" s="88"/>
      <c r="J63473" s="88"/>
      <c r="K63473" s="88"/>
    </row>
    <row r="63474" spans="2:11" hidden="1" x14ac:dyDescent="0.2">
      <c r="B63474" s="88"/>
      <c r="C63474" s="88"/>
      <c r="D63474" s="88"/>
      <c r="E63474" s="88"/>
      <c r="F63474" s="88"/>
      <c r="G63474" s="88"/>
      <c r="H63474" s="88"/>
      <c r="I63474" s="88"/>
      <c r="J63474" s="88"/>
      <c r="K63474" s="88"/>
    </row>
    <row r="63475" spans="2:11" hidden="1" x14ac:dyDescent="0.2">
      <c r="B63475" s="88"/>
      <c r="C63475" s="88"/>
      <c r="D63475" s="88"/>
      <c r="E63475" s="88"/>
      <c r="F63475" s="88"/>
      <c r="G63475" s="88"/>
      <c r="H63475" s="88"/>
      <c r="I63475" s="88"/>
      <c r="J63475" s="88"/>
      <c r="K63475" s="88"/>
    </row>
    <row r="63476" spans="2:11" hidden="1" x14ac:dyDescent="0.2">
      <c r="B63476" s="88"/>
      <c r="C63476" s="88"/>
      <c r="D63476" s="88"/>
      <c r="E63476" s="88"/>
      <c r="F63476" s="88"/>
      <c r="G63476" s="88"/>
      <c r="H63476" s="88"/>
      <c r="I63476" s="88"/>
      <c r="J63476" s="88"/>
      <c r="K63476" s="88"/>
    </row>
    <row r="63477" spans="2:11" hidden="1" x14ac:dyDescent="0.2">
      <c r="B63477" s="88"/>
      <c r="C63477" s="88"/>
      <c r="D63477" s="88"/>
      <c r="E63477" s="88"/>
      <c r="F63477" s="88"/>
      <c r="G63477" s="88"/>
      <c r="H63477" s="88"/>
      <c r="I63477" s="88"/>
      <c r="J63477" s="88"/>
      <c r="K63477" s="88"/>
    </row>
    <row r="63478" spans="2:11" hidden="1" x14ac:dyDescent="0.2">
      <c r="B63478" s="88"/>
      <c r="C63478" s="88"/>
      <c r="D63478" s="88"/>
      <c r="E63478" s="88"/>
      <c r="F63478" s="88"/>
      <c r="G63478" s="88"/>
      <c r="H63478" s="88"/>
      <c r="I63478" s="88"/>
      <c r="J63478" s="88"/>
      <c r="K63478" s="88"/>
    </row>
    <row r="63479" spans="2:11" hidden="1" x14ac:dyDescent="0.2">
      <c r="B63479" s="88"/>
      <c r="C63479" s="88"/>
      <c r="D63479" s="88"/>
      <c r="E63479" s="88"/>
      <c r="F63479" s="88"/>
      <c r="G63479" s="88"/>
      <c r="H63479" s="88"/>
      <c r="I63479" s="88"/>
      <c r="J63479" s="88"/>
      <c r="K63479" s="88"/>
    </row>
    <row r="63480" spans="2:11" hidden="1" x14ac:dyDescent="0.2">
      <c r="B63480" s="88"/>
      <c r="C63480" s="88"/>
      <c r="D63480" s="88"/>
      <c r="E63480" s="88"/>
      <c r="F63480" s="88"/>
      <c r="G63480" s="88"/>
      <c r="H63480" s="88"/>
      <c r="I63480" s="88"/>
      <c r="J63480" s="88"/>
      <c r="K63480" s="88"/>
    </row>
    <row r="63481" spans="2:11" hidden="1" x14ac:dyDescent="0.2">
      <c r="B63481" s="88"/>
      <c r="C63481" s="88"/>
      <c r="D63481" s="88"/>
      <c r="E63481" s="88"/>
      <c r="F63481" s="88"/>
      <c r="G63481" s="88"/>
      <c r="H63481" s="88"/>
      <c r="I63481" s="88"/>
      <c r="J63481" s="88"/>
      <c r="K63481" s="88"/>
    </row>
    <row r="63482" spans="2:11" hidden="1" x14ac:dyDescent="0.2">
      <c r="B63482" s="88"/>
      <c r="C63482" s="88"/>
      <c r="D63482" s="88"/>
      <c r="E63482" s="88"/>
      <c r="F63482" s="88"/>
      <c r="G63482" s="88"/>
      <c r="H63482" s="88"/>
      <c r="I63482" s="88"/>
      <c r="J63482" s="88"/>
      <c r="K63482" s="88"/>
    </row>
    <row r="63483" spans="2:11" hidden="1" x14ac:dyDescent="0.2">
      <c r="B63483" s="88"/>
      <c r="C63483" s="88"/>
      <c r="D63483" s="88"/>
      <c r="E63483" s="88"/>
      <c r="F63483" s="88"/>
      <c r="G63483" s="88"/>
      <c r="H63483" s="88"/>
      <c r="I63483" s="88"/>
      <c r="J63483" s="88"/>
      <c r="K63483" s="88"/>
    </row>
    <row r="63484" spans="2:11" hidden="1" x14ac:dyDescent="0.2">
      <c r="B63484" s="88"/>
      <c r="C63484" s="88"/>
      <c r="D63484" s="88"/>
      <c r="E63484" s="88"/>
      <c r="F63484" s="88"/>
      <c r="G63484" s="88"/>
      <c r="H63484" s="88"/>
      <c r="I63484" s="88"/>
      <c r="J63484" s="88"/>
      <c r="K63484" s="88"/>
    </row>
    <row r="63485" spans="2:11" hidden="1" x14ac:dyDescent="0.2">
      <c r="B63485" s="88"/>
      <c r="C63485" s="88"/>
      <c r="D63485" s="88"/>
      <c r="E63485" s="88"/>
      <c r="F63485" s="88"/>
      <c r="G63485" s="88"/>
      <c r="H63485" s="88"/>
      <c r="I63485" s="88"/>
      <c r="J63485" s="88"/>
      <c r="K63485" s="88"/>
    </row>
    <row r="63486" spans="2:11" hidden="1" x14ac:dyDescent="0.2">
      <c r="B63486" s="88"/>
      <c r="C63486" s="88"/>
      <c r="D63486" s="88"/>
      <c r="E63486" s="88"/>
      <c r="F63486" s="88"/>
      <c r="G63486" s="88"/>
      <c r="H63486" s="88"/>
      <c r="I63486" s="88"/>
      <c r="J63486" s="88"/>
      <c r="K63486" s="88"/>
    </row>
    <row r="63487" spans="2:11" hidden="1" x14ac:dyDescent="0.2">
      <c r="B63487" s="88"/>
      <c r="C63487" s="88"/>
      <c r="D63487" s="88"/>
      <c r="E63487" s="88"/>
      <c r="F63487" s="88"/>
      <c r="G63487" s="88"/>
      <c r="H63487" s="88"/>
      <c r="I63487" s="88"/>
      <c r="J63487" s="88"/>
      <c r="K63487" s="88"/>
    </row>
    <row r="63488" spans="2:11" hidden="1" x14ac:dyDescent="0.2">
      <c r="B63488" s="88"/>
      <c r="C63488" s="88"/>
      <c r="D63488" s="88"/>
      <c r="E63488" s="88"/>
      <c r="F63488" s="88"/>
      <c r="G63488" s="88"/>
      <c r="H63488" s="88"/>
      <c r="I63488" s="88"/>
      <c r="J63488" s="88"/>
      <c r="K63488" s="88"/>
    </row>
    <row r="63489" spans="2:11" hidden="1" x14ac:dyDescent="0.2">
      <c r="B63489" s="88"/>
      <c r="C63489" s="88"/>
      <c r="D63489" s="88"/>
      <c r="E63489" s="88"/>
      <c r="F63489" s="88"/>
      <c r="G63489" s="88"/>
      <c r="H63489" s="88"/>
      <c r="I63489" s="88"/>
      <c r="J63489" s="88"/>
      <c r="K63489" s="88"/>
    </row>
    <row r="63490" spans="2:11" hidden="1" x14ac:dyDescent="0.2">
      <c r="B63490" s="88"/>
      <c r="C63490" s="88"/>
      <c r="D63490" s="88"/>
      <c r="E63490" s="88"/>
      <c r="F63490" s="88"/>
      <c r="G63490" s="88"/>
      <c r="H63490" s="88"/>
      <c r="I63490" s="88"/>
      <c r="J63490" s="88"/>
      <c r="K63490" s="88"/>
    </row>
    <row r="63491" spans="2:11" hidden="1" x14ac:dyDescent="0.2">
      <c r="B63491" s="88"/>
      <c r="C63491" s="88"/>
      <c r="D63491" s="88"/>
      <c r="E63491" s="88"/>
      <c r="F63491" s="88"/>
      <c r="G63491" s="88"/>
      <c r="H63491" s="88"/>
      <c r="I63491" s="88"/>
      <c r="J63491" s="88"/>
      <c r="K63491" s="88"/>
    </row>
    <row r="63492" spans="2:11" hidden="1" x14ac:dyDescent="0.2">
      <c r="B63492" s="88"/>
      <c r="C63492" s="88"/>
      <c r="D63492" s="88"/>
      <c r="E63492" s="88"/>
      <c r="F63492" s="88"/>
      <c r="G63492" s="88"/>
      <c r="H63492" s="88"/>
      <c r="I63492" s="88"/>
      <c r="J63492" s="88"/>
      <c r="K63492" s="88"/>
    </row>
    <row r="63493" spans="2:11" hidden="1" x14ac:dyDescent="0.2">
      <c r="B63493" s="88"/>
      <c r="C63493" s="88"/>
      <c r="D63493" s="88"/>
      <c r="E63493" s="88"/>
      <c r="F63493" s="88"/>
      <c r="G63493" s="88"/>
      <c r="H63493" s="88"/>
      <c r="I63493" s="88"/>
      <c r="J63493" s="88"/>
      <c r="K63493" s="88"/>
    </row>
    <row r="63494" spans="2:11" hidden="1" x14ac:dyDescent="0.2">
      <c r="B63494" s="88"/>
      <c r="C63494" s="88"/>
      <c r="D63494" s="88"/>
      <c r="E63494" s="88"/>
      <c r="F63494" s="88"/>
      <c r="G63494" s="88"/>
      <c r="H63494" s="88"/>
      <c r="I63494" s="88"/>
      <c r="J63494" s="88"/>
      <c r="K63494" s="88"/>
    </row>
    <row r="63495" spans="2:11" hidden="1" x14ac:dyDescent="0.2">
      <c r="B63495" s="88"/>
      <c r="C63495" s="88"/>
      <c r="D63495" s="88"/>
      <c r="E63495" s="88"/>
      <c r="F63495" s="88"/>
      <c r="G63495" s="88"/>
      <c r="H63495" s="88"/>
      <c r="I63495" s="88"/>
      <c r="J63495" s="88"/>
      <c r="K63495" s="88"/>
    </row>
    <row r="63496" spans="2:11" hidden="1" x14ac:dyDescent="0.2">
      <c r="B63496" s="88"/>
      <c r="C63496" s="88"/>
      <c r="D63496" s="88"/>
      <c r="E63496" s="88"/>
      <c r="F63496" s="88"/>
      <c r="G63496" s="88"/>
      <c r="H63496" s="88"/>
      <c r="I63496" s="88"/>
      <c r="J63496" s="88"/>
      <c r="K63496" s="88"/>
    </row>
    <row r="63497" spans="2:11" hidden="1" x14ac:dyDescent="0.2">
      <c r="B63497" s="88"/>
      <c r="C63497" s="88"/>
      <c r="D63497" s="88"/>
      <c r="E63497" s="88"/>
      <c r="F63497" s="88"/>
      <c r="G63497" s="88"/>
      <c r="H63497" s="88"/>
      <c r="I63497" s="88"/>
      <c r="J63497" s="88"/>
      <c r="K63497" s="88"/>
    </row>
    <row r="63498" spans="2:11" hidden="1" x14ac:dyDescent="0.2">
      <c r="B63498" s="88"/>
      <c r="C63498" s="88"/>
      <c r="D63498" s="88"/>
      <c r="E63498" s="88"/>
      <c r="F63498" s="88"/>
      <c r="G63498" s="88"/>
      <c r="H63498" s="88"/>
      <c r="I63498" s="88"/>
      <c r="J63498" s="88"/>
      <c r="K63498" s="88"/>
    </row>
    <row r="63499" spans="2:11" hidden="1" x14ac:dyDescent="0.2">
      <c r="B63499" s="88"/>
      <c r="C63499" s="88"/>
      <c r="D63499" s="88"/>
      <c r="E63499" s="88"/>
      <c r="F63499" s="88"/>
      <c r="G63499" s="88"/>
      <c r="H63499" s="88"/>
      <c r="I63499" s="88"/>
      <c r="J63499" s="88"/>
      <c r="K63499" s="88"/>
    </row>
    <row r="63500" spans="2:11" hidden="1" x14ac:dyDescent="0.2">
      <c r="B63500" s="88"/>
      <c r="C63500" s="88"/>
      <c r="D63500" s="88"/>
      <c r="E63500" s="88"/>
      <c r="F63500" s="88"/>
      <c r="G63500" s="88"/>
      <c r="H63500" s="88"/>
      <c r="I63500" s="88"/>
      <c r="J63500" s="88"/>
      <c r="K63500" s="88"/>
    </row>
    <row r="63501" spans="2:11" hidden="1" x14ac:dyDescent="0.2">
      <c r="B63501" s="88"/>
      <c r="C63501" s="88"/>
      <c r="D63501" s="88"/>
      <c r="E63501" s="88"/>
      <c r="F63501" s="88"/>
      <c r="G63501" s="88"/>
      <c r="H63501" s="88"/>
      <c r="I63501" s="88"/>
      <c r="J63501" s="88"/>
      <c r="K63501" s="88"/>
    </row>
    <row r="63502" spans="2:11" hidden="1" x14ac:dyDescent="0.2">
      <c r="B63502" s="88"/>
      <c r="C63502" s="88"/>
      <c r="D63502" s="88"/>
      <c r="E63502" s="88"/>
      <c r="F63502" s="88"/>
      <c r="G63502" s="88"/>
      <c r="H63502" s="88"/>
      <c r="I63502" s="88"/>
      <c r="J63502" s="88"/>
      <c r="K63502" s="88"/>
    </row>
    <row r="63503" spans="2:11" hidden="1" x14ac:dyDescent="0.2">
      <c r="B63503" s="88"/>
      <c r="C63503" s="88"/>
      <c r="D63503" s="88"/>
      <c r="E63503" s="88"/>
      <c r="F63503" s="88"/>
      <c r="G63503" s="88"/>
      <c r="H63503" s="88"/>
      <c r="I63503" s="88"/>
      <c r="J63503" s="88"/>
      <c r="K63503" s="88"/>
    </row>
    <row r="63504" spans="2:11" hidden="1" x14ac:dyDescent="0.2">
      <c r="B63504" s="88"/>
      <c r="C63504" s="88"/>
      <c r="D63504" s="88"/>
      <c r="E63504" s="88"/>
      <c r="F63504" s="88"/>
      <c r="G63504" s="88"/>
      <c r="H63504" s="88"/>
      <c r="I63504" s="88"/>
      <c r="J63504" s="88"/>
      <c r="K63504" s="88"/>
    </row>
    <row r="63505" spans="2:11" hidden="1" x14ac:dyDescent="0.2">
      <c r="B63505" s="88"/>
      <c r="C63505" s="88"/>
      <c r="D63505" s="88"/>
      <c r="E63505" s="88"/>
      <c r="F63505" s="88"/>
      <c r="G63505" s="88"/>
      <c r="H63505" s="88"/>
      <c r="I63505" s="88"/>
      <c r="J63505" s="88"/>
      <c r="K63505" s="88"/>
    </row>
    <row r="63506" spans="2:11" hidden="1" x14ac:dyDescent="0.2">
      <c r="B63506" s="88"/>
      <c r="C63506" s="88"/>
      <c r="D63506" s="88"/>
      <c r="E63506" s="88"/>
      <c r="F63506" s="88"/>
      <c r="G63506" s="88"/>
      <c r="H63506" s="88"/>
      <c r="I63506" s="88"/>
      <c r="J63506" s="88"/>
      <c r="K63506" s="88"/>
    </row>
    <row r="63507" spans="2:11" hidden="1" x14ac:dyDescent="0.2">
      <c r="B63507" s="88"/>
      <c r="C63507" s="88"/>
      <c r="D63507" s="88"/>
      <c r="E63507" s="88"/>
      <c r="F63507" s="88"/>
      <c r="G63507" s="88"/>
      <c r="H63507" s="88"/>
      <c r="I63507" s="88"/>
      <c r="J63507" s="88"/>
      <c r="K63507" s="88"/>
    </row>
    <row r="63508" spans="2:11" hidden="1" x14ac:dyDescent="0.2">
      <c r="B63508" s="88"/>
      <c r="C63508" s="88"/>
      <c r="D63508" s="88"/>
      <c r="E63508" s="88"/>
      <c r="F63508" s="88"/>
      <c r="G63508" s="88"/>
      <c r="H63508" s="88"/>
      <c r="I63508" s="88"/>
      <c r="J63508" s="88"/>
      <c r="K63508" s="88"/>
    </row>
    <row r="63509" spans="2:11" hidden="1" x14ac:dyDescent="0.2">
      <c r="B63509" s="88"/>
      <c r="C63509" s="88"/>
      <c r="D63509" s="88"/>
      <c r="E63509" s="88"/>
      <c r="F63509" s="88"/>
      <c r="G63509" s="88"/>
      <c r="H63509" s="88"/>
      <c r="I63509" s="88"/>
      <c r="J63509" s="88"/>
      <c r="K63509" s="88"/>
    </row>
    <row r="63510" spans="2:11" hidden="1" x14ac:dyDescent="0.2">
      <c r="B63510" s="88"/>
      <c r="C63510" s="88"/>
      <c r="D63510" s="88"/>
      <c r="E63510" s="88"/>
      <c r="F63510" s="88"/>
      <c r="G63510" s="88"/>
      <c r="H63510" s="88"/>
      <c r="I63510" s="88"/>
      <c r="J63510" s="88"/>
      <c r="K63510" s="88"/>
    </row>
    <row r="63511" spans="2:11" hidden="1" x14ac:dyDescent="0.2">
      <c r="B63511" s="88"/>
      <c r="C63511" s="88"/>
      <c r="D63511" s="88"/>
      <c r="E63511" s="88"/>
      <c r="F63511" s="88"/>
      <c r="G63511" s="88"/>
      <c r="H63511" s="88"/>
      <c r="I63511" s="88"/>
      <c r="J63511" s="88"/>
      <c r="K63511" s="88"/>
    </row>
    <row r="63512" spans="2:11" hidden="1" x14ac:dyDescent="0.2">
      <c r="B63512" s="88"/>
      <c r="C63512" s="88"/>
      <c r="D63512" s="88"/>
      <c r="E63512" s="88"/>
      <c r="F63512" s="88"/>
      <c r="G63512" s="88"/>
      <c r="H63512" s="88"/>
      <c r="I63512" s="88"/>
      <c r="J63512" s="88"/>
      <c r="K63512" s="88"/>
    </row>
    <row r="63513" spans="2:11" hidden="1" x14ac:dyDescent="0.2">
      <c r="B63513" s="88"/>
      <c r="C63513" s="88"/>
      <c r="D63513" s="88"/>
      <c r="E63513" s="88"/>
      <c r="F63513" s="88"/>
      <c r="G63513" s="88"/>
      <c r="H63513" s="88"/>
      <c r="I63513" s="88"/>
      <c r="J63513" s="88"/>
      <c r="K63513" s="88"/>
    </row>
    <row r="63514" spans="2:11" hidden="1" x14ac:dyDescent="0.2">
      <c r="B63514" s="88"/>
      <c r="C63514" s="88"/>
      <c r="D63514" s="88"/>
      <c r="E63514" s="88"/>
      <c r="F63514" s="88"/>
      <c r="G63514" s="88"/>
      <c r="H63514" s="88"/>
      <c r="I63514" s="88"/>
      <c r="J63514" s="88"/>
      <c r="K63514" s="88"/>
    </row>
    <row r="63515" spans="2:11" hidden="1" x14ac:dyDescent="0.2">
      <c r="B63515" s="88"/>
      <c r="C63515" s="88"/>
      <c r="D63515" s="88"/>
      <c r="E63515" s="88"/>
      <c r="F63515" s="88"/>
      <c r="G63515" s="88"/>
      <c r="H63515" s="88"/>
      <c r="I63515" s="88"/>
      <c r="J63515" s="88"/>
      <c r="K63515" s="88"/>
    </row>
    <row r="63516" spans="2:11" hidden="1" x14ac:dyDescent="0.2">
      <c r="B63516" s="88"/>
      <c r="C63516" s="88"/>
      <c r="D63516" s="88"/>
      <c r="E63516" s="88"/>
      <c r="F63516" s="88"/>
      <c r="G63516" s="88"/>
      <c r="H63516" s="88"/>
      <c r="I63516" s="88"/>
      <c r="J63516" s="88"/>
      <c r="K63516" s="88"/>
    </row>
    <row r="63517" spans="2:11" hidden="1" x14ac:dyDescent="0.2">
      <c r="B63517" s="88"/>
      <c r="C63517" s="88"/>
      <c r="D63517" s="88"/>
      <c r="E63517" s="88"/>
      <c r="F63517" s="88"/>
      <c r="G63517" s="88"/>
      <c r="H63517" s="88"/>
      <c r="I63517" s="88"/>
      <c r="J63517" s="88"/>
      <c r="K63517" s="88"/>
    </row>
    <row r="63518" spans="2:11" hidden="1" x14ac:dyDescent="0.2">
      <c r="B63518" s="88"/>
      <c r="C63518" s="88"/>
      <c r="D63518" s="88"/>
      <c r="E63518" s="88"/>
      <c r="F63518" s="88"/>
      <c r="G63518" s="88"/>
      <c r="H63518" s="88"/>
      <c r="I63518" s="88"/>
      <c r="J63518" s="88"/>
      <c r="K63518" s="88"/>
    </row>
    <row r="63519" spans="2:11" hidden="1" x14ac:dyDescent="0.2">
      <c r="B63519" s="88"/>
      <c r="C63519" s="88"/>
      <c r="D63519" s="88"/>
      <c r="E63519" s="88"/>
      <c r="F63519" s="88"/>
      <c r="G63519" s="88"/>
      <c r="H63519" s="88"/>
      <c r="I63519" s="88"/>
      <c r="J63519" s="88"/>
      <c r="K63519" s="88"/>
    </row>
    <row r="63520" spans="2:11" hidden="1" x14ac:dyDescent="0.2">
      <c r="B63520" s="88"/>
      <c r="C63520" s="88"/>
      <c r="D63520" s="88"/>
      <c r="E63520" s="88"/>
      <c r="F63520" s="88"/>
      <c r="G63520" s="88"/>
      <c r="H63520" s="88"/>
      <c r="I63520" s="88"/>
      <c r="J63520" s="88"/>
      <c r="K63520" s="88"/>
    </row>
    <row r="63521" spans="2:11" hidden="1" x14ac:dyDescent="0.2">
      <c r="B63521" s="88"/>
      <c r="C63521" s="88"/>
      <c r="D63521" s="88"/>
      <c r="E63521" s="88"/>
      <c r="F63521" s="88"/>
      <c r="G63521" s="88"/>
      <c r="H63521" s="88"/>
      <c r="I63521" s="88"/>
      <c r="J63521" s="88"/>
      <c r="K63521" s="88"/>
    </row>
    <row r="63522" spans="2:11" hidden="1" x14ac:dyDescent="0.2">
      <c r="B63522" s="88"/>
      <c r="C63522" s="88"/>
      <c r="D63522" s="88"/>
      <c r="E63522" s="88"/>
      <c r="F63522" s="88"/>
      <c r="G63522" s="88"/>
      <c r="H63522" s="88"/>
      <c r="I63522" s="88"/>
      <c r="J63522" s="88"/>
      <c r="K63522" s="88"/>
    </row>
    <row r="63523" spans="2:11" hidden="1" x14ac:dyDescent="0.2">
      <c r="B63523" s="88"/>
      <c r="C63523" s="88"/>
      <c r="D63523" s="88"/>
      <c r="E63523" s="88"/>
      <c r="F63523" s="88"/>
      <c r="G63523" s="88"/>
      <c r="H63523" s="88"/>
      <c r="I63523" s="88"/>
      <c r="J63523" s="88"/>
      <c r="K63523" s="88"/>
    </row>
    <row r="63524" spans="2:11" hidden="1" x14ac:dyDescent="0.2">
      <c r="B63524" s="88"/>
      <c r="C63524" s="88"/>
      <c r="D63524" s="88"/>
      <c r="E63524" s="88"/>
      <c r="F63524" s="88"/>
      <c r="G63524" s="88"/>
      <c r="H63524" s="88"/>
      <c r="I63524" s="88"/>
      <c r="J63524" s="88"/>
      <c r="K63524" s="88"/>
    </row>
    <row r="63525" spans="2:11" hidden="1" x14ac:dyDescent="0.2">
      <c r="B63525" s="88"/>
      <c r="C63525" s="88"/>
      <c r="D63525" s="88"/>
      <c r="E63525" s="88"/>
      <c r="F63525" s="88"/>
      <c r="G63525" s="88"/>
      <c r="H63525" s="88"/>
      <c r="I63525" s="88"/>
      <c r="J63525" s="88"/>
      <c r="K63525" s="88"/>
    </row>
    <row r="63526" spans="2:11" hidden="1" x14ac:dyDescent="0.2">
      <c r="B63526" s="88"/>
      <c r="C63526" s="88"/>
      <c r="D63526" s="88"/>
      <c r="E63526" s="88"/>
      <c r="F63526" s="88"/>
      <c r="G63526" s="88"/>
      <c r="H63526" s="88"/>
      <c r="I63526" s="88"/>
      <c r="J63526" s="88"/>
      <c r="K63526" s="88"/>
    </row>
    <row r="63527" spans="2:11" hidden="1" x14ac:dyDescent="0.2">
      <c r="B63527" s="88"/>
      <c r="C63527" s="88"/>
      <c r="D63527" s="88"/>
      <c r="E63527" s="88"/>
      <c r="F63527" s="88"/>
      <c r="G63527" s="88"/>
      <c r="H63527" s="88"/>
      <c r="I63527" s="88"/>
      <c r="J63527" s="88"/>
      <c r="K63527" s="88"/>
    </row>
    <row r="63528" spans="2:11" hidden="1" x14ac:dyDescent="0.2">
      <c r="B63528" s="88"/>
      <c r="C63528" s="88"/>
      <c r="D63528" s="88"/>
      <c r="E63528" s="88"/>
      <c r="F63528" s="88"/>
      <c r="G63528" s="88"/>
      <c r="H63528" s="88"/>
      <c r="I63528" s="88"/>
      <c r="J63528" s="88"/>
      <c r="K63528" s="88"/>
    </row>
    <row r="63529" spans="2:11" hidden="1" x14ac:dyDescent="0.2">
      <c r="B63529" s="88"/>
      <c r="C63529" s="88"/>
      <c r="D63529" s="88"/>
      <c r="E63529" s="88"/>
      <c r="F63529" s="88"/>
      <c r="G63529" s="88"/>
      <c r="H63529" s="88"/>
      <c r="I63529" s="88"/>
      <c r="J63529" s="88"/>
      <c r="K63529" s="88"/>
    </row>
    <row r="63530" spans="2:11" hidden="1" x14ac:dyDescent="0.2">
      <c r="B63530" s="88"/>
      <c r="C63530" s="88"/>
      <c r="D63530" s="88"/>
      <c r="E63530" s="88"/>
      <c r="F63530" s="88"/>
      <c r="G63530" s="88"/>
      <c r="H63530" s="88"/>
      <c r="I63530" s="88"/>
      <c r="J63530" s="88"/>
      <c r="K63530" s="88"/>
    </row>
    <row r="63531" spans="2:11" hidden="1" x14ac:dyDescent="0.2">
      <c r="B63531" s="88"/>
      <c r="C63531" s="88"/>
      <c r="D63531" s="88"/>
      <c r="E63531" s="88"/>
      <c r="F63531" s="88"/>
      <c r="G63531" s="88"/>
      <c r="H63531" s="88"/>
      <c r="I63531" s="88"/>
      <c r="J63531" s="88"/>
      <c r="K63531" s="88"/>
    </row>
    <row r="63532" spans="2:11" hidden="1" x14ac:dyDescent="0.2">
      <c r="B63532" s="88"/>
      <c r="C63532" s="88"/>
      <c r="D63532" s="88"/>
      <c r="E63532" s="88"/>
      <c r="F63532" s="88"/>
      <c r="G63532" s="88"/>
      <c r="H63532" s="88"/>
      <c r="I63532" s="88"/>
      <c r="J63532" s="88"/>
      <c r="K63532" s="88"/>
    </row>
    <row r="63533" spans="2:11" hidden="1" x14ac:dyDescent="0.2">
      <c r="B63533" s="88"/>
      <c r="C63533" s="88"/>
      <c r="D63533" s="88"/>
      <c r="E63533" s="88"/>
      <c r="F63533" s="88"/>
      <c r="G63533" s="88"/>
      <c r="H63533" s="88"/>
      <c r="I63533" s="88"/>
      <c r="J63533" s="88"/>
      <c r="K63533" s="88"/>
    </row>
    <row r="63534" spans="2:11" hidden="1" x14ac:dyDescent="0.2">
      <c r="B63534" s="88"/>
      <c r="C63534" s="88"/>
      <c r="D63534" s="88"/>
      <c r="E63534" s="88"/>
      <c r="F63534" s="88"/>
      <c r="G63534" s="88"/>
      <c r="H63534" s="88"/>
      <c r="I63534" s="88"/>
      <c r="J63534" s="88"/>
      <c r="K63534" s="88"/>
    </row>
    <row r="63535" spans="2:11" hidden="1" x14ac:dyDescent="0.2">
      <c r="B63535" s="88"/>
      <c r="C63535" s="88"/>
      <c r="D63535" s="88"/>
      <c r="E63535" s="88"/>
      <c r="F63535" s="88"/>
      <c r="G63535" s="88"/>
      <c r="H63535" s="88"/>
      <c r="I63535" s="88"/>
      <c r="J63535" s="88"/>
      <c r="K63535" s="88"/>
    </row>
    <row r="63536" spans="2:11" hidden="1" x14ac:dyDescent="0.2">
      <c r="B63536" s="88"/>
      <c r="C63536" s="88"/>
      <c r="D63536" s="88"/>
      <c r="E63536" s="88"/>
      <c r="F63536" s="88"/>
      <c r="G63536" s="88"/>
      <c r="H63536" s="88"/>
      <c r="I63536" s="88"/>
      <c r="J63536" s="88"/>
      <c r="K63536" s="88"/>
    </row>
    <row r="63537" spans="2:11" hidden="1" x14ac:dyDescent="0.2">
      <c r="B63537" s="88"/>
      <c r="C63537" s="88"/>
      <c r="D63537" s="88"/>
      <c r="E63537" s="88"/>
      <c r="F63537" s="88"/>
      <c r="G63537" s="88"/>
      <c r="H63537" s="88"/>
      <c r="I63537" s="88"/>
      <c r="J63537" s="88"/>
      <c r="K63537" s="88"/>
    </row>
    <row r="63538" spans="2:11" hidden="1" x14ac:dyDescent="0.2">
      <c r="B63538" s="88"/>
      <c r="C63538" s="88"/>
      <c r="D63538" s="88"/>
      <c r="E63538" s="88"/>
      <c r="F63538" s="88"/>
      <c r="G63538" s="88"/>
      <c r="H63538" s="88"/>
      <c r="I63538" s="88"/>
      <c r="J63538" s="88"/>
      <c r="K63538" s="88"/>
    </row>
    <row r="63539" spans="2:11" hidden="1" x14ac:dyDescent="0.2">
      <c r="B63539" s="88"/>
      <c r="C63539" s="88"/>
      <c r="D63539" s="88"/>
      <c r="E63539" s="88"/>
      <c r="F63539" s="88"/>
      <c r="G63539" s="88"/>
      <c r="H63539" s="88"/>
      <c r="I63539" s="88"/>
      <c r="J63539" s="88"/>
      <c r="K63539" s="88"/>
    </row>
    <row r="63540" spans="2:11" hidden="1" x14ac:dyDescent="0.2">
      <c r="B63540" s="88"/>
      <c r="C63540" s="88"/>
      <c r="D63540" s="88"/>
      <c r="E63540" s="88"/>
      <c r="F63540" s="88"/>
      <c r="G63540" s="88"/>
      <c r="H63540" s="88"/>
      <c r="I63540" s="88"/>
      <c r="J63540" s="88"/>
      <c r="K63540" s="88"/>
    </row>
    <row r="63541" spans="2:11" hidden="1" x14ac:dyDescent="0.2">
      <c r="B63541" s="88"/>
      <c r="C63541" s="88"/>
      <c r="D63541" s="88"/>
      <c r="E63541" s="88"/>
      <c r="F63541" s="88"/>
      <c r="G63541" s="88"/>
      <c r="H63541" s="88"/>
      <c r="I63541" s="88"/>
      <c r="J63541" s="88"/>
      <c r="K63541" s="88"/>
    </row>
    <row r="63542" spans="2:11" hidden="1" x14ac:dyDescent="0.2">
      <c r="B63542" s="88"/>
      <c r="C63542" s="88"/>
      <c r="D63542" s="88"/>
      <c r="E63542" s="88"/>
      <c r="F63542" s="88"/>
      <c r="G63542" s="88"/>
      <c r="H63542" s="88"/>
      <c r="I63542" s="88"/>
      <c r="J63542" s="88"/>
      <c r="K63542" s="88"/>
    </row>
    <row r="63543" spans="2:11" hidden="1" x14ac:dyDescent="0.2">
      <c r="B63543" s="88"/>
      <c r="C63543" s="88"/>
      <c r="D63543" s="88"/>
      <c r="E63543" s="88"/>
      <c r="F63543" s="88"/>
      <c r="G63543" s="88"/>
      <c r="H63543" s="88"/>
      <c r="I63543" s="88"/>
      <c r="J63543" s="88"/>
      <c r="K63543" s="88"/>
    </row>
    <row r="63544" spans="2:11" hidden="1" x14ac:dyDescent="0.2">
      <c r="B63544" s="88"/>
      <c r="C63544" s="88"/>
      <c r="D63544" s="88"/>
      <c r="E63544" s="88"/>
      <c r="F63544" s="88"/>
      <c r="G63544" s="88"/>
      <c r="H63544" s="88"/>
      <c r="I63544" s="88"/>
      <c r="J63544" s="88"/>
      <c r="K63544" s="88"/>
    </row>
    <row r="63545" spans="2:11" hidden="1" x14ac:dyDescent="0.2">
      <c r="B63545" s="88"/>
      <c r="C63545" s="88"/>
      <c r="D63545" s="88"/>
      <c r="E63545" s="88"/>
      <c r="F63545" s="88"/>
      <c r="G63545" s="88"/>
      <c r="H63545" s="88"/>
      <c r="I63545" s="88"/>
      <c r="J63545" s="88"/>
      <c r="K63545" s="88"/>
    </row>
    <row r="63546" spans="2:11" hidden="1" x14ac:dyDescent="0.2">
      <c r="B63546" s="88"/>
      <c r="C63546" s="88"/>
      <c r="D63546" s="88"/>
      <c r="E63546" s="88"/>
      <c r="F63546" s="88"/>
      <c r="G63546" s="88"/>
      <c r="H63546" s="88"/>
      <c r="I63546" s="88"/>
      <c r="J63546" s="88"/>
      <c r="K63546" s="88"/>
    </row>
    <row r="63547" spans="2:11" hidden="1" x14ac:dyDescent="0.2">
      <c r="B63547" s="88"/>
      <c r="C63547" s="88"/>
      <c r="D63547" s="88"/>
      <c r="E63547" s="88"/>
      <c r="F63547" s="88"/>
      <c r="G63547" s="88"/>
      <c r="H63547" s="88"/>
      <c r="I63547" s="88"/>
      <c r="J63547" s="88"/>
      <c r="K63547" s="88"/>
    </row>
    <row r="63548" spans="2:11" hidden="1" x14ac:dyDescent="0.2">
      <c r="B63548" s="88"/>
      <c r="C63548" s="88"/>
      <c r="D63548" s="88"/>
      <c r="E63548" s="88"/>
      <c r="F63548" s="88"/>
      <c r="G63548" s="88"/>
      <c r="H63548" s="88"/>
      <c r="I63548" s="88"/>
      <c r="J63548" s="88"/>
      <c r="K63548" s="88"/>
    </row>
    <row r="63549" spans="2:11" hidden="1" x14ac:dyDescent="0.2">
      <c r="B63549" s="88"/>
      <c r="C63549" s="88"/>
      <c r="D63549" s="88"/>
      <c r="E63549" s="88"/>
      <c r="F63549" s="88"/>
      <c r="G63549" s="88"/>
      <c r="H63549" s="88"/>
      <c r="I63549" s="88"/>
      <c r="J63549" s="88"/>
      <c r="K63549" s="88"/>
    </row>
    <row r="63550" spans="2:11" hidden="1" x14ac:dyDescent="0.2">
      <c r="B63550" s="88"/>
      <c r="C63550" s="88"/>
      <c r="D63550" s="88"/>
      <c r="E63550" s="88"/>
      <c r="F63550" s="88"/>
      <c r="G63550" s="88"/>
      <c r="H63550" s="88"/>
      <c r="I63550" s="88"/>
      <c r="J63550" s="88"/>
      <c r="K63550" s="88"/>
    </row>
    <row r="63551" spans="2:11" hidden="1" x14ac:dyDescent="0.2">
      <c r="B63551" s="88"/>
      <c r="C63551" s="88"/>
      <c r="D63551" s="88"/>
      <c r="E63551" s="88"/>
      <c r="F63551" s="88"/>
      <c r="G63551" s="88"/>
      <c r="H63551" s="88"/>
      <c r="I63551" s="88"/>
      <c r="J63551" s="88"/>
      <c r="K63551" s="88"/>
    </row>
    <row r="63552" spans="2:11" hidden="1" x14ac:dyDescent="0.2">
      <c r="B63552" s="88"/>
      <c r="C63552" s="88"/>
      <c r="D63552" s="88"/>
      <c r="E63552" s="88"/>
      <c r="F63552" s="88"/>
      <c r="G63552" s="88"/>
      <c r="H63552" s="88"/>
      <c r="I63552" s="88"/>
      <c r="J63552" s="88"/>
      <c r="K63552" s="88"/>
    </row>
    <row r="63553" spans="2:11" hidden="1" x14ac:dyDescent="0.2">
      <c r="B63553" s="88"/>
      <c r="C63553" s="88"/>
      <c r="D63553" s="88"/>
      <c r="E63553" s="88"/>
      <c r="F63553" s="88"/>
      <c r="G63553" s="88"/>
      <c r="H63553" s="88"/>
      <c r="I63553" s="88"/>
      <c r="J63553" s="88"/>
      <c r="K63553" s="88"/>
    </row>
    <row r="63554" spans="2:11" hidden="1" x14ac:dyDescent="0.2">
      <c r="B63554" s="88"/>
      <c r="C63554" s="88"/>
      <c r="D63554" s="88"/>
      <c r="E63554" s="88"/>
      <c r="F63554" s="88"/>
      <c r="G63554" s="88"/>
      <c r="H63554" s="88"/>
      <c r="I63554" s="88"/>
      <c r="J63554" s="88"/>
      <c r="K63554" s="88"/>
    </row>
    <row r="63555" spans="2:11" hidden="1" x14ac:dyDescent="0.2">
      <c r="B63555" s="88"/>
      <c r="C63555" s="88"/>
      <c r="D63555" s="88"/>
      <c r="E63555" s="88"/>
      <c r="F63555" s="88"/>
      <c r="G63555" s="88"/>
      <c r="H63555" s="88"/>
      <c r="I63555" s="88"/>
      <c r="J63555" s="88"/>
      <c r="K63555" s="88"/>
    </row>
    <row r="63556" spans="2:11" hidden="1" x14ac:dyDescent="0.2">
      <c r="B63556" s="88"/>
      <c r="C63556" s="88"/>
      <c r="D63556" s="88"/>
      <c r="E63556" s="88"/>
      <c r="F63556" s="88"/>
      <c r="G63556" s="88"/>
      <c r="H63556" s="88"/>
      <c r="I63556" s="88"/>
      <c r="J63556" s="88"/>
      <c r="K63556" s="88"/>
    </row>
    <row r="63557" spans="2:11" hidden="1" x14ac:dyDescent="0.2">
      <c r="B63557" s="88"/>
      <c r="C63557" s="88"/>
      <c r="D63557" s="88"/>
      <c r="E63557" s="88"/>
      <c r="F63557" s="88"/>
      <c r="G63557" s="88"/>
      <c r="H63557" s="88"/>
      <c r="I63557" s="88"/>
      <c r="J63557" s="88"/>
      <c r="K63557" s="88"/>
    </row>
    <row r="63558" spans="2:11" hidden="1" x14ac:dyDescent="0.2">
      <c r="B63558" s="88"/>
      <c r="C63558" s="88"/>
      <c r="D63558" s="88"/>
      <c r="E63558" s="88"/>
      <c r="F63558" s="88"/>
      <c r="G63558" s="88"/>
      <c r="H63558" s="88"/>
      <c r="I63558" s="88"/>
      <c r="J63558" s="88"/>
      <c r="K63558" s="88"/>
    </row>
    <row r="63559" spans="2:11" hidden="1" x14ac:dyDescent="0.2">
      <c r="B63559" s="88"/>
      <c r="C63559" s="88"/>
      <c r="D63559" s="88"/>
      <c r="E63559" s="88"/>
      <c r="F63559" s="88"/>
      <c r="G63559" s="88"/>
      <c r="H63559" s="88"/>
      <c r="I63559" s="88"/>
      <c r="J63559" s="88"/>
      <c r="K63559" s="88"/>
    </row>
    <row r="63560" spans="2:11" hidden="1" x14ac:dyDescent="0.2">
      <c r="B63560" s="88"/>
      <c r="C63560" s="88"/>
      <c r="D63560" s="88"/>
      <c r="E63560" s="88"/>
      <c r="F63560" s="88"/>
      <c r="G63560" s="88"/>
      <c r="H63560" s="88"/>
      <c r="I63560" s="88"/>
      <c r="J63560" s="88"/>
      <c r="K63560" s="88"/>
    </row>
    <row r="63561" spans="2:11" hidden="1" x14ac:dyDescent="0.2">
      <c r="B63561" s="88"/>
      <c r="C63561" s="88"/>
      <c r="D63561" s="88"/>
      <c r="E63561" s="88"/>
      <c r="F63561" s="88"/>
      <c r="G63561" s="88"/>
      <c r="H63561" s="88"/>
      <c r="I63561" s="88"/>
      <c r="J63561" s="88"/>
      <c r="K63561" s="88"/>
    </row>
    <row r="63562" spans="2:11" hidden="1" x14ac:dyDescent="0.2">
      <c r="B63562" s="88"/>
      <c r="C63562" s="88"/>
      <c r="D63562" s="88"/>
      <c r="E63562" s="88"/>
      <c r="F63562" s="88"/>
      <c r="G63562" s="88"/>
      <c r="H63562" s="88"/>
      <c r="I63562" s="88"/>
      <c r="J63562" s="88"/>
      <c r="K63562" s="88"/>
    </row>
    <row r="63563" spans="2:11" hidden="1" x14ac:dyDescent="0.2">
      <c r="B63563" s="88"/>
      <c r="C63563" s="88"/>
      <c r="D63563" s="88"/>
      <c r="E63563" s="88"/>
      <c r="F63563" s="88"/>
      <c r="G63563" s="88"/>
      <c r="H63563" s="88"/>
      <c r="I63563" s="88"/>
      <c r="J63563" s="88"/>
      <c r="K63563" s="88"/>
    </row>
    <row r="63564" spans="2:11" hidden="1" x14ac:dyDescent="0.2">
      <c r="B63564" s="88"/>
      <c r="C63564" s="88"/>
      <c r="D63564" s="88"/>
      <c r="E63564" s="88"/>
      <c r="F63564" s="88"/>
      <c r="G63564" s="88"/>
      <c r="H63564" s="88"/>
      <c r="I63564" s="88"/>
      <c r="J63564" s="88"/>
      <c r="K63564" s="88"/>
    </row>
    <row r="63565" spans="2:11" hidden="1" x14ac:dyDescent="0.2">
      <c r="B63565" s="88"/>
      <c r="C63565" s="88"/>
      <c r="D63565" s="88"/>
      <c r="E63565" s="88"/>
      <c r="F63565" s="88"/>
      <c r="G63565" s="88"/>
      <c r="H63565" s="88"/>
      <c r="I63565" s="88"/>
      <c r="J63565" s="88"/>
      <c r="K63565" s="88"/>
    </row>
    <row r="63566" spans="2:11" hidden="1" x14ac:dyDescent="0.2">
      <c r="B63566" s="88"/>
      <c r="C63566" s="88"/>
      <c r="D63566" s="88"/>
      <c r="E63566" s="88"/>
      <c r="F63566" s="88"/>
      <c r="G63566" s="88"/>
      <c r="H63566" s="88"/>
      <c r="I63566" s="88"/>
      <c r="J63566" s="88"/>
      <c r="K63566" s="88"/>
    </row>
    <row r="63567" spans="2:11" hidden="1" x14ac:dyDescent="0.2">
      <c r="B63567" s="88"/>
      <c r="C63567" s="88"/>
      <c r="D63567" s="88"/>
      <c r="E63567" s="88"/>
      <c r="F63567" s="88"/>
      <c r="G63567" s="88"/>
      <c r="H63567" s="88"/>
      <c r="I63567" s="88"/>
      <c r="J63567" s="88"/>
      <c r="K63567" s="88"/>
    </row>
    <row r="63568" spans="2:11" hidden="1" x14ac:dyDescent="0.2">
      <c r="B63568" s="88"/>
      <c r="C63568" s="88"/>
      <c r="D63568" s="88"/>
      <c r="E63568" s="88"/>
      <c r="F63568" s="88"/>
      <c r="G63568" s="88"/>
      <c r="H63568" s="88"/>
      <c r="I63568" s="88"/>
      <c r="J63568" s="88"/>
      <c r="K63568" s="88"/>
    </row>
    <row r="63569" spans="2:11" hidden="1" x14ac:dyDescent="0.2">
      <c r="B63569" s="88"/>
      <c r="C63569" s="88"/>
      <c r="D63569" s="88"/>
      <c r="E63569" s="88"/>
      <c r="F63569" s="88"/>
      <c r="G63569" s="88"/>
      <c r="H63569" s="88"/>
      <c r="I63569" s="88"/>
      <c r="J63569" s="88"/>
      <c r="K63569" s="88"/>
    </row>
    <row r="63570" spans="2:11" hidden="1" x14ac:dyDescent="0.2">
      <c r="B63570" s="88"/>
      <c r="C63570" s="88"/>
      <c r="D63570" s="88"/>
      <c r="E63570" s="88"/>
      <c r="F63570" s="88"/>
      <c r="G63570" s="88"/>
      <c r="H63570" s="88"/>
      <c r="I63570" s="88"/>
      <c r="J63570" s="88"/>
      <c r="K63570" s="88"/>
    </row>
    <row r="63571" spans="2:11" hidden="1" x14ac:dyDescent="0.2">
      <c r="B63571" s="88"/>
      <c r="C63571" s="88"/>
      <c r="D63571" s="88"/>
      <c r="E63571" s="88"/>
      <c r="F63571" s="88"/>
      <c r="G63571" s="88"/>
      <c r="H63571" s="88"/>
      <c r="I63571" s="88"/>
      <c r="J63571" s="88"/>
      <c r="K63571" s="88"/>
    </row>
    <row r="63572" spans="2:11" hidden="1" x14ac:dyDescent="0.2">
      <c r="B63572" s="88"/>
      <c r="C63572" s="88"/>
      <c r="D63572" s="88"/>
      <c r="E63572" s="88"/>
      <c r="F63572" s="88"/>
      <c r="G63572" s="88"/>
      <c r="H63572" s="88"/>
      <c r="I63572" s="88"/>
      <c r="J63572" s="88"/>
      <c r="K63572" s="88"/>
    </row>
    <row r="63573" spans="2:11" hidden="1" x14ac:dyDescent="0.2">
      <c r="B63573" s="88"/>
      <c r="C63573" s="88"/>
      <c r="D63573" s="88"/>
      <c r="E63573" s="88"/>
      <c r="F63573" s="88"/>
      <c r="G63573" s="88"/>
      <c r="H63573" s="88"/>
      <c r="I63573" s="88"/>
      <c r="J63573" s="88"/>
      <c r="K63573" s="88"/>
    </row>
    <row r="63574" spans="2:11" hidden="1" x14ac:dyDescent="0.2">
      <c r="B63574" s="88"/>
      <c r="C63574" s="88"/>
      <c r="D63574" s="88"/>
      <c r="E63574" s="88"/>
      <c r="F63574" s="88"/>
      <c r="G63574" s="88"/>
      <c r="H63574" s="88"/>
      <c r="I63574" s="88"/>
      <c r="J63574" s="88"/>
      <c r="K63574" s="88"/>
    </row>
    <row r="63575" spans="2:11" hidden="1" x14ac:dyDescent="0.2">
      <c r="B63575" s="88"/>
      <c r="C63575" s="88"/>
      <c r="D63575" s="88"/>
      <c r="E63575" s="88"/>
      <c r="F63575" s="88"/>
      <c r="G63575" s="88"/>
      <c r="H63575" s="88"/>
      <c r="I63575" s="88"/>
      <c r="J63575" s="88"/>
      <c r="K63575" s="88"/>
    </row>
    <row r="63576" spans="2:11" hidden="1" x14ac:dyDescent="0.2">
      <c r="B63576" s="88"/>
      <c r="C63576" s="88"/>
      <c r="D63576" s="88"/>
      <c r="E63576" s="88"/>
      <c r="F63576" s="88"/>
      <c r="G63576" s="88"/>
      <c r="H63576" s="88"/>
      <c r="I63576" s="88"/>
      <c r="J63576" s="88"/>
      <c r="K63576" s="88"/>
    </row>
    <row r="63577" spans="2:11" hidden="1" x14ac:dyDescent="0.2">
      <c r="B63577" s="88"/>
      <c r="C63577" s="88"/>
      <c r="D63577" s="88"/>
      <c r="E63577" s="88"/>
      <c r="F63577" s="88"/>
      <c r="G63577" s="88"/>
      <c r="H63577" s="88"/>
      <c r="I63577" s="88"/>
      <c r="J63577" s="88"/>
      <c r="K63577" s="88"/>
    </row>
    <row r="63578" spans="2:11" hidden="1" x14ac:dyDescent="0.2">
      <c r="B63578" s="88"/>
      <c r="C63578" s="88"/>
      <c r="D63578" s="88"/>
      <c r="E63578" s="88"/>
      <c r="F63578" s="88"/>
      <c r="G63578" s="88"/>
      <c r="H63578" s="88"/>
      <c r="I63578" s="88"/>
      <c r="J63578" s="88"/>
      <c r="K63578" s="88"/>
    </row>
    <row r="63579" spans="2:11" hidden="1" x14ac:dyDescent="0.2">
      <c r="B63579" s="88"/>
      <c r="C63579" s="88"/>
      <c r="D63579" s="88"/>
      <c r="E63579" s="88"/>
      <c r="F63579" s="88"/>
      <c r="G63579" s="88"/>
      <c r="H63579" s="88"/>
      <c r="I63579" s="88"/>
      <c r="J63579" s="88"/>
      <c r="K63579" s="88"/>
    </row>
    <row r="63580" spans="2:11" hidden="1" x14ac:dyDescent="0.2">
      <c r="B63580" s="88"/>
      <c r="C63580" s="88"/>
      <c r="D63580" s="88"/>
      <c r="E63580" s="88"/>
      <c r="F63580" s="88"/>
      <c r="G63580" s="88"/>
      <c r="H63580" s="88"/>
      <c r="I63580" s="88"/>
      <c r="J63580" s="88"/>
      <c r="K63580" s="88"/>
    </row>
    <row r="63581" spans="2:11" hidden="1" x14ac:dyDescent="0.2">
      <c r="B63581" s="88"/>
      <c r="C63581" s="88"/>
      <c r="D63581" s="88"/>
      <c r="E63581" s="88"/>
      <c r="F63581" s="88"/>
      <c r="G63581" s="88"/>
      <c r="H63581" s="88"/>
      <c r="I63581" s="88"/>
      <c r="J63581" s="88"/>
      <c r="K63581" s="88"/>
    </row>
    <row r="63582" spans="2:11" hidden="1" x14ac:dyDescent="0.2">
      <c r="B63582" s="88"/>
      <c r="C63582" s="88"/>
      <c r="D63582" s="88"/>
      <c r="E63582" s="88"/>
      <c r="F63582" s="88"/>
      <c r="G63582" s="88"/>
      <c r="H63582" s="88"/>
      <c r="I63582" s="88"/>
      <c r="J63582" s="88"/>
      <c r="K63582" s="88"/>
    </row>
    <row r="63583" spans="2:11" hidden="1" x14ac:dyDescent="0.2">
      <c r="B63583" s="88"/>
      <c r="C63583" s="88"/>
      <c r="D63583" s="88"/>
      <c r="E63583" s="88"/>
      <c r="F63583" s="88"/>
      <c r="G63583" s="88"/>
      <c r="H63583" s="88"/>
      <c r="I63583" s="88"/>
      <c r="J63583" s="88"/>
      <c r="K63583" s="88"/>
    </row>
    <row r="63584" spans="2:11" hidden="1" x14ac:dyDescent="0.2">
      <c r="B63584" s="88"/>
      <c r="C63584" s="88"/>
      <c r="D63584" s="88"/>
      <c r="E63584" s="88"/>
      <c r="F63584" s="88"/>
      <c r="G63584" s="88"/>
      <c r="H63584" s="88"/>
      <c r="I63584" s="88"/>
      <c r="J63584" s="88"/>
      <c r="K63584" s="88"/>
    </row>
    <row r="63585" spans="2:11" hidden="1" x14ac:dyDescent="0.2">
      <c r="B63585" s="88"/>
      <c r="C63585" s="88"/>
      <c r="D63585" s="88"/>
      <c r="E63585" s="88"/>
      <c r="F63585" s="88"/>
      <c r="G63585" s="88"/>
      <c r="H63585" s="88"/>
      <c r="I63585" s="88"/>
      <c r="J63585" s="88"/>
      <c r="K63585" s="88"/>
    </row>
    <row r="63586" spans="2:11" hidden="1" x14ac:dyDescent="0.2">
      <c r="B63586" s="88"/>
      <c r="C63586" s="88"/>
      <c r="D63586" s="88"/>
      <c r="E63586" s="88"/>
      <c r="F63586" s="88"/>
      <c r="G63586" s="88"/>
      <c r="H63586" s="88"/>
      <c r="I63586" s="88"/>
      <c r="J63586" s="88"/>
      <c r="K63586" s="88"/>
    </row>
    <row r="63587" spans="2:11" hidden="1" x14ac:dyDescent="0.2">
      <c r="B63587" s="88"/>
      <c r="C63587" s="88"/>
      <c r="D63587" s="88"/>
      <c r="E63587" s="88"/>
      <c r="F63587" s="88"/>
      <c r="G63587" s="88"/>
      <c r="H63587" s="88"/>
      <c r="I63587" s="88"/>
      <c r="J63587" s="88"/>
      <c r="K63587" s="88"/>
    </row>
    <row r="63588" spans="2:11" hidden="1" x14ac:dyDescent="0.2">
      <c r="B63588" s="88"/>
      <c r="C63588" s="88"/>
      <c r="D63588" s="88"/>
      <c r="E63588" s="88"/>
      <c r="F63588" s="88"/>
      <c r="G63588" s="88"/>
      <c r="H63588" s="88"/>
      <c r="I63588" s="88"/>
      <c r="J63588" s="88"/>
      <c r="K63588" s="88"/>
    </row>
    <row r="63589" spans="2:11" hidden="1" x14ac:dyDescent="0.2">
      <c r="B63589" s="88"/>
      <c r="C63589" s="88"/>
      <c r="D63589" s="88"/>
      <c r="E63589" s="88"/>
      <c r="F63589" s="88"/>
      <c r="G63589" s="88"/>
      <c r="H63589" s="88"/>
      <c r="I63589" s="88"/>
      <c r="J63589" s="88"/>
      <c r="K63589" s="88"/>
    </row>
    <row r="63590" spans="2:11" hidden="1" x14ac:dyDescent="0.2">
      <c r="B63590" s="88"/>
      <c r="C63590" s="88"/>
      <c r="D63590" s="88"/>
      <c r="E63590" s="88"/>
      <c r="F63590" s="88"/>
      <c r="G63590" s="88"/>
      <c r="H63590" s="88"/>
      <c r="I63590" s="88"/>
      <c r="J63590" s="88"/>
      <c r="K63590" s="88"/>
    </row>
    <row r="63591" spans="2:11" hidden="1" x14ac:dyDescent="0.2">
      <c r="B63591" s="88"/>
      <c r="C63591" s="88"/>
      <c r="D63591" s="88"/>
      <c r="E63591" s="88"/>
      <c r="F63591" s="88"/>
      <c r="G63591" s="88"/>
      <c r="H63591" s="88"/>
      <c r="I63591" s="88"/>
      <c r="J63591" s="88"/>
      <c r="K63591" s="88"/>
    </row>
    <row r="63592" spans="2:11" hidden="1" x14ac:dyDescent="0.2">
      <c r="B63592" s="88"/>
      <c r="C63592" s="88"/>
      <c r="D63592" s="88"/>
      <c r="E63592" s="88"/>
      <c r="F63592" s="88"/>
      <c r="G63592" s="88"/>
      <c r="H63592" s="88"/>
      <c r="I63592" s="88"/>
      <c r="J63592" s="88"/>
      <c r="K63592" s="88"/>
    </row>
    <row r="63593" spans="2:11" hidden="1" x14ac:dyDescent="0.2">
      <c r="B63593" s="88"/>
      <c r="C63593" s="88"/>
      <c r="D63593" s="88"/>
      <c r="E63593" s="88"/>
      <c r="F63593" s="88"/>
      <c r="G63593" s="88"/>
      <c r="H63593" s="88"/>
      <c r="I63593" s="88"/>
      <c r="J63593" s="88"/>
      <c r="K63593" s="88"/>
    </row>
    <row r="63594" spans="2:11" hidden="1" x14ac:dyDescent="0.2">
      <c r="B63594" s="88"/>
      <c r="C63594" s="88"/>
      <c r="D63594" s="88"/>
      <c r="E63594" s="88"/>
      <c r="F63594" s="88"/>
      <c r="G63594" s="88"/>
      <c r="H63594" s="88"/>
      <c r="I63594" s="88"/>
      <c r="J63594" s="88"/>
      <c r="K63594" s="88"/>
    </row>
    <row r="63595" spans="2:11" hidden="1" x14ac:dyDescent="0.2">
      <c r="B63595" s="88"/>
      <c r="C63595" s="88"/>
      <c r="D63595" s="88"/>
      <c r="E63595" s="88"/>
      <c r="F63595" s="88"/>
      <c r="G63595" s="88"/>
      <c r="H63595" s="88"/>
      <c r="I63595" s="88"/>
      <c r="J63595" s="88"/>
      <c r="K63595" s="88"/>
    </row>
    <row r="63596" spans="2:11" hidden="1" x14ac:dyDescent="0.2">
      <c r="B63596" s="88"/>
      <c r="C63596" s="88"/>
      <c r="D63596" s="88"/>
      <c r="E63596" s="88"/>
      <c r="F63596" s="88"/>
      <c r="G63596" s="88"/>
      <c r="H63596" s="88"/>
      <c r="I63596" s="88"/>
      <c r="J63596" s="88"/>
      <c r="K63596" s="88"/>
    </row>
    <row r="63597" spans="2:11" hidden="1" x14ac:dyDescent="0.2">
      <c r="B63597" s="88"/>
      <c r="C63597" s="88"/>
      <c r="D63597" s="88"/>
      <c r="E63597" s="88"/>
      <c r="F63597" s="88"/>
      <c r="G63597" s="88"/>
      <c r="H63597" s="88"/>
      <c r="I63597" s="88"/>
      <c r="J63597" s="88"/>
      <c r="K63597" s="88"/>
    </row>
    <row r="63598" spans="2:11" hidden="1" x14ac:dyDescent="0.2">
      <c r="B63598" s="88"/>
      <c r="C63598" s="88"/>
      <c r="D63598" s="88"/>
      <c r="E63598" s="88"/>
      <c r="F63598" s="88"/>
      <c r="G63598" s="88"/>
      <c r="H63598" s="88"/>
      <c r="I63598" s="88"/>
      <c r="J63598" s="88"/>
      <c r="K63598" s="88"/>
    </row>
    <row r="63599" spans="2:11" hidden="1" x14ac:dyDescent="0.2">
      <c r="B63599" s="88"/>
      <c r="C63599" s="88"/>
      <c r="D63599" s="88"/>
      <c r="E63599" s="88"/>
      <c r="F63599" s="88"/>
      <c r="G63599" s="88"/>
      <c r="H63599" s="88"/>
      <c r="I63599" s="88"/>
      <c r="J63599" s="88"/>
      <c r="K63599" s="88"/>
    </row>
    <row r="63600" spans="2:11" hidden="1" x14ac:dyDescent="0.2">
      <c r="B63600" s="88"/>
      <c r="C63600" s="88"/>
      <c r="D63600" s="88"/>
      <c r="E63600" s="88"/>
      <c r="F63600" s="88"/>
      <c r="G63600" s="88"/>
      <c r="H63600" s="88"/>
      <c r="I63600" s="88"/>
      <c r="J63600" s="88"/>
      <c r="K63600" s="88"/>
    </row>
    <row r="63601" spans="2:11" hidden="1" x14ac:dyDescent="0.2">
      <c r="B63601" s="88"/>
      <c r="C63601" s="88"/>
      <c r="D63601" s="88"/>
      <c r="E63601" s="88"/>
      <c r="F63601" s="88"/>
      <c r="G63601" s="88"/>
      <c r="H63601" s="88"/>
      <c r="I63601" s="88"/>
      <c r="J63601" s="88"/>
      <c r="K63601" s="88"/>
    </row>
    <row r="63602" spans="2:11" hidden="1" x14ac:dyDescent="0.2">
      <c r="B63602" s="88"/>
      <c r="C63602" s="88"/>
      <c r="D63602" s="88"/>
      <c r="E63602" s="88"/>
      <c r="F63602" s="88"/>
      <c r="G63602" s="88"/>
      <c r="H63602" s="88"/>
      <c r="I63602" s="88"/>
      <c r="J63602" s="88"/>
      <c r="K63602" s="88"/>
    </row>
    <row r="63603" spans="2:11" hidden="1" x14ac:dyDescent="0.2">
      <c r="B63603" s="88"/>
      <c r="C63603" s="88"/>
      <c r="D63603" s="88"/>
      <c r="E63603" s="88"/>
      <c r="F63603" s="88"/>
      <c r="G63603" s="88"/>
      <c r="H63603" s="88"/>
      <c r="I63603" s="88"/>
      <c r="J63603" s="88"/>
      <c r="K63603" s="88"/>
    </row>
    <row r="63604" spans="2:11" hidden="1" x14ac:dyDescent="0.2">
      <c r="B63604" s="88"/>
      <c r="C63604" s="88"/>
      <c r="D63604" s="88"/>
      <c r="E63604" s="88"/>
      <c r="F63604" s="88"/>
      <c r="G63604" s="88"/>
      <c r="H63604" s="88"/>
      <c r="I63604" s="88"/>
      <c r="J63604" s="88"/>
      <c r="K63604" s="88"/>
    </row>
    <row r="63605" spans="2:11" hidden="1" x14ac:dyDescent="0.2">
      <c r="B63605" s="88"/>
      <c r="C63605" s="88"/>
      <c r="D63605" s="88"/>
      <c r="E63605" s="88"/>
      <c r="F63605" s="88"/>
      <c r="G63605" s="88"/>
      <c r="H63605" s="88"/>
      <c r="I63605" s="88"/>
      <c r="J63605" s="88"/>
      <c r="K63605" s="88"/>
    </row>
    <row r="63606" spans="2:11" hidden="1" x14ac:dyDescent="0.2">
      <c r="B63606" s="88"/>
      <c r="C63606" s="88"/>
      <c r="D63606" s="88"/>
      <c r="E63606" s="88"/>
      <c r="F63606" s="88"/>
      <c r="G63606" s="88"/>
      <c r="H63606" s="88"/>
      <c r="I63606" s="88"/>
      <c r="J63606" s="88"/>
      <c r="K63606" s="88"/>
    </row>
    <row r="63607" spans="2:11" hidden="1" x14ac:dyDescent="0.2">
      <c r="B63607" s="88"/>
      <c r="C63607" s="88"/>
      <c r="D63607" s="88"/>
      <c r="E63607" s="88"/>
      <c r="F63607" s="88"/>
      <c r="G63607" s="88"/>
      <c r="H63607" s="88"/>
      <c r="I63607" s="88"/>
      <c r="J63607" s="88"/>
      <c r="K63607" s="88"/>
    </row>
    <row r="63608" spans="2:11" hidden="1" x14ac:dyDescent="0.2">
      <c r="B63608" s="88"/>
      <c r="C63608" s="88"/>
      <c r="D63608" s="88"/>
      <c r="E63608" s="88"/>
      <c r="F63608" s="88"/>
      <c r="G63608" s="88"/>
      <c r="H63608" s="88"/>
      <c r="I63608" s="88"/>
      <c r="J63608" s="88"/>
      <c r="K63608" s="88"/>
    </row>
    <row r="63609" spans="2:11" hidden="1" x14ac:dyDescent="0.2">
      <c r="B63609" s="88"/>
      <c r="C63609" s="88"/>
      <c r="D63609" s="88"/>
      <c r="E63609" s="88"/>
      <c r="F63609" s="88"/>
      <c r="G63609" s="88"/>
      <c r="H63609" s="88"/>
      <c r="I63609" s="88"/>
      <c r="J63609" s="88"/>
      <c r="K63609" s="88"/>
    </row>
    <row r="63610" spans="2:11" hidden="1" x14ac:dyDescent="0.2">
      <c r="B63610" s="88"/>
      <c r="C63610" s="88"/>
      <c r="D63610" s="88"/>
      <c r="E63610" s="88"/>
      <c r="F63610" s="88"/>
      <c r="G63610" s="88"/>
      <c r="H63610" s="88"/>
      <c r="I63610" s="88"/>
      <c r="J63610" s="88"/>
      <c r="K63610" s="88"/>
    </row>
    <row r="63611" spans="2:11" hidden="1" x14ac:dyDescent="0.2">
      <c r="B63611" s="88"/>
      <c r="C63611" s="88"/>
      <c r="D63611" s="88"/>
      <c r="E63611" s="88"/>
      <c r="F63611" s="88"/>
      <c r="G63611" s="88"/>
      <c r="H63611" s="88"/>
      <c r="I63611" s="88"/>
      <c r="J63611" s="88"/>
      <c r="K63611" s="88"/>
    </row>
    <row r="63612" spans="2:11" hidden="1" x14ac:dyDescent="0.2">
      <c r="B63612" s="88"/>
      <c r="C63612" s="88"/>
      <c r="D63612" s="88"/>
      <c r="E63612" s="88"/>
      <c r="F63612" s="88"/>
      <c r="G63612" s="88"/>
      <c r="H63612" s="88"/>
      <c r="I63612" s="88"/>
      <c r="J63612" s="88"/>
      <c r="K63612" s="88"/>
    </row>
    <row r="63613" spans="2:11" hidden="1" x14ac:dyDescent="0.2">
      <c r="B63613" s="88"/>
      <c r="C63613" s="88"/>
      <c r="D63613" s="88"/>
      <c r="E63613" s="88"/>
      <c r="F63613" s="88"/>
      <c r="G63613" s="88"/>
      <c r="H63613" s="88"/>
      <c r="I63613" s="88"/>
      <c r="J63613" s="88"/>
      <c r="K63613" s="88"/>
    </row>
    <row r="63614" spans="2:11" hidden="1" x14ac:dyDescent="0.2">
      <c r="B63614" s="88"/>
      <c r="C63614" s="88"/>
      <c r="D63614" s="88"/>
      <c r="E63614" s="88"/>
      <c r="F63614" s="88"/>
      <c r="G63614" s="88"/>
      <c r="H63614" s="88"/>
      <c r="I63614" s="88"/>
      <c r="J63614" s="88"/>
      <c r="K63614" s="88"/>
    </row>
    <row r="63615" spans="2:11" hidden="1" x14ac:dyDescent="0.2">
      <c r="B63615" s="88"/>
      <c r="C63615" s="88"/>
      <c r="D63615" s="88"/>
      <c r="E63615" s="88"/>
      <c r="F63615" s="88"/>
      <c r="G63615" s="88"/>
      <c r="H63615" s="88"/>
      <c r="I63615" s="88"/>
      <c r="J63615" s="88"/>
      <c r="K63615" s="88"/>
    </row>
    <row r="63616" spans="2:11" hidden="1" x14ac:dyDescent="0.2">
      <c r="B63616" s="88"/>
      <c r="C63616" s="88"/>
      <c r="D63616" s="88"/>
      <c r="E63616" s="88"/>
      <c r="F63616" s="88"/>
      <c r="G63616" s="88"/>
      <c r="H63616" s="88"/>
      <c r="I63616" s="88"/>
      <c r="J63616" s="88"/>
      <c r="K63616" s="88"/>
    </row>
    <row r="63617" spans="2:11" hidden="1" x14ac:dyDescent="0.2">
      <c r="B63617" s="88"/>
      <c r="C63617" s="88"/>
      <c r="D63617" s="88"/>
      <c r="E63617" s="88"/>
      <c r="F63617" s="88"/>
      <c r="G63617" s="88"/>
      <c r="H63617" s="88"/>
      <c r="I63617" s="88"/>
      <c r="J63617" s="88"/>
      <c r="K63617" s="88"/>
    </row>
    <row r="63618" spans="2:11" hidden="1" x14ac:dyDescent="0.2">
      <c r="B63618" s="88"/>
      <c r="C63618" s="88"/>
      <c r="D63618" s="88"/>
      <c r="E63618" s="88"/>
      <c r="F63618" s="88"/>
      <c r="G63618" s="88"/>
      <c r="H63618" s="88"/>
      <c r="I63618" s="88"/>
      <c r="J63618" s="88"/>
      <c r="K63618" s="88"/>
    </row>
    <row r="63619" spans="2:11" hidden="1" x14ac:dyDescent="0.2">
      <c r="B63619" s="88"/>
      <c r="C63619" s="88"/>
      <c r="D63619" s="88"/>
      <c r="E63619" s="88"/>
      <c r="F63619" s="88"/>
      <c r="G63619" s="88"/>
      <c r="H63619" s="88"/>
      <c r="I63619" s="88"/>
      <c r="J63619" s="88"/>
      <c r="K63619" s="88"/>
    </row>
    <row r="63620" spans="2:11" hidden="1" x14ac:dyDescent="0.2">
      <c r="B63620" s="88"/>
      <c r="C63620" s="88"/>
      <c r="D63620" s="88"/>
      <c r="E63620" s="88"/>
      <c r="F63620" s="88"/>
      <c r="G63620" s="88"/>
      <c r="H63620" s="88"/>
      <c r="I63620" s="88"/>
      <c r="J63620" s="88"/>
      <c r="K63620" s="88"/>
    </row>
    <row r="63621" spans="2:11" hidden="1" x14ac:dyDescent="0.2">
      <c r="B63621" s="88"/>
      <c r="C63621" s="88"/>
      <c r="D63621" s="88"/>
      <c r="E63621" s="88"/>
      <c r="F63621" s="88"/>
      <c r="G63621" s="88"/>
      <c r="H63621" s="88"/>
      <c r="I63621" s="88"/>
      <c r="J63621" s="88"/>
      <c r="K63621" s="88"/>
    </row>
    <row r="63622" spans="2:11" hidden="1" x14ac:dyDescent="0.2">
      <c r="B63622" s="88"/>
      <c r="C63622" s="88"/>
      <c r="D63622" s="88"/>
      <c r="E63622" s="88"/>
      <c r="F63622" s="88"/>
      <c r="G63622" s="88"/>
      <c r="H63622" s="88"/>
      <c r="I63622" s="88"/>
      <c r="J63622" s="88"/>
      <c r="K63622" s="88"/>
    </row>
    <row r="63623" spans="2:11" hidden="1" x14ac:dyDescent="0.2">
      <c r="B63623" s="88"/>
      <c r="C63623" s="88"/>
      <c r="D63623" s="88"/>
      <c r="E63623" s="88"/>
      <c r="F63623" s="88"/>
      <c r="G63623" s="88"/>
      <c r="H63623" s="88"/>
      <c r="I63623" s="88"/>
      <c r="J63623" s="88"/>
      <c r="K63623" s="88"/>
    </row>
    <row r="63624" spans="2:11" hidden="1" x14ac:dyDescent="0.2">
      <c r="B63624" s="88"/>
      <c r="C63624" s="88"/>
      <c r="D63624" s="88"/>
      <c r="E63624" s="88"/>
      <c r="F63624" s="88"/>
      <c r="G63624" s="88"/>
      <c r="H63624" s="88"/>
      <c r="I63624" s="88"/>
      <c r="J63624" s="88"/>
      <c r="K63624" s="88"/>
    </row>
    <row r="63625" spans="2:11" hidden="1" x14ac:dyDescent="0.2">
      <c r="B63625" s="88"/>
      <c r="C63625" s="88"/>
      <c r="D63625" s="88"/>
      <c r="E63625" s="88"/>
      <c r="F63625" s="88"/>
      <c r="G63625" s="88"/>
      <c r="H63625" s="88"/>
      <c r="I63625" s="88"/>
      <c r="J63625" s="88"/>
      <c r="K63625" s="88"/>
    </row>
    <row r="63626" spans="2:11" hidden="1" x14ac:dyDescent="0.2">
      <c r="B63626" s="88"/>
      <c r="C63626" s="88"/>
      <c r="D63626" s="88"/>
      <c r="E63626" s="88"/>
      <c r="F63626" s="88"/>
      <c r="G63626" s="88"/>
      <c r="H63626" s="88"/>
      <c r="I63626" s="88"/>
      <c r="J63626" s="88"/>
      <c r="K63626" s="88"/>
    </row>
    <row r="63627" spans="2:11" hidden="1" x14ac:dyDescent="0.2">
      <c r="B63627" s="88"/>
      <c r="C63627" s="88"/>
      <c r="D63627" s="88"/>
      <c r="E63627" s="88"/>
      <c r="F63627" s="88"/>
      <c r="G63627" s="88"/>
      <c r="H63627" s="88"/>
      <c r="I63627" s="88"/>
      <c r="J63627" s="88"/>
      <c r="K63627" s="88"/>
    </row>
    <row r="63628" spans="2:11" hidden="1" x14ac:dyDescent="0.2">
      <c r="B63628" s="88"/>
      <c r="C63628" s="88"/>
      <c r="D63628" s="88"/>
      <c r="E63628" s="88"/>
      <c r="F63628" s="88"/>
      <c r="G63628" s="88"/>
      <c r="H63628" s="88"/>
      <c r="I63628" s="88"/>
      <c r="J63628" s="88"/>
      <c r="K63628" s="88"/>
    </row>
    <row r="63629" spans="2:11" hidden="1" x14ac:dyDescent="0.2">
      <c r="B63629" s="88"/>
      <c r="C63629" s="88"/>
      <c r="D63629" s="88"/>
      <c r="E63629" s="88"/>
      <c r="F63629" s="88"/>
      <c r="G63629" s="88"/>
      <c r="H63629" s="88"/>
      <c r="I63629" s="88"/>
      <c r="J63629" s="88"/>
      <c r="K63629" s="88"/>
    </row>
    <row r="63630" spans="2:11" hidden="1" x14ac:dyDescent="0.2">
      <c r="B63630" s="88"/>
      <c r="C63630" s="88"/>
      <c r="D63630" s="88"/>
      <c r="E63630" s="88"/>
      <c r="F63630" s="88"/>
      <c r="G63630" s="88"/>
      <c r="H63630" s="88"/>
      <c r="I63630" s="88"/>
      <c r="J63630" s="88"/>
      <c r="K63630" s="88"/>
    </row>
    <row r="63631" spans="2:11" hidden="1" x14ac:dyDescent="0.2">
      <c r="B63631" s="88"/>
      <c r="C63631" s="88"/>
      <c r="D63631" s="88"/>
      <c r="E63631" s="88"/>
      <c r="F63631" s="88"/>
      <c r="G63631" s="88"/>
      <c r="H63631" s="88"/>
      <c r="I63631" s="88"/>
      <c r="J63631" s="88"/>
      <c r="K63631" s="88"/>
    </row>
    <row r="63632" spans="2:11" hidden="1" x14ac:dyDescent="0.2">
      <c r="B63632" s="88"/>
      <c r="C63632" s="88"/>
      <c r="D63632" s="88"/>
      <c r="E63632" s="88"/>
      <c r="F63632" s="88"/>
      <c r="G63632" s="88"/>
      <c r="H63632" s="88"/>
      <c r="I63632" s="88"/>
      <c r="J63632" s="88"/>
      <c r="K63632" s="88"/>
    </row>
    <row r="63633" spans="2:11" hidden="1" x14ac:dyDescent="0.2">
      <c r="B63633" s="88"/>
      <c r="C63633" s="88"/>
      <c r="D63633" s="88"/>
      <c r="E63633" s="88"/>
      <c r="F63633" s="88"/>
      <c r="G63633" s="88"/>
      <c r="H63633" s="88"/>
      <c r="I63633" s="88"/>
      <c r="J63633" s="88"/>
      <c r="K63633" s="88"/>
    </row>
    <row r="63634" spans="2:11" hidden="1" x14ac:dyDescent="0.2">
      <c r="B63634" s="88"/>
      <c r="C63634" s="88"/>
      <c r="D63634" s="88"/>
      <c r="E63634" s="88"/>
      <c r="F63634" s="88"/>
      <c r="G63634" s="88"/>
      <c r="H63634" s="88"/>
      <c r="I63634" s="88"/>
      <c r="J63634" s="88"/>
      <c r="K63634" s="88"/>
    </row>
    <row r="63635" spans="2:11" hidden="1" x14ac:dyDescent="0.2">
      <c r="B63635" s="88"/>
      <c r="C63635" s="88"/>
      <c r="D63635" s="88"/>
      <c r="E63635" s="88"/>
      <c r="F63635" s="88"/>
      <c r="G63635" s="88"/>
      <c r="H63635" s="88"/>
      <c r="I63635" s="88"/>
      <c r="J63635" s="88"/>
      <c r="K63635" s="88"/>
    </row>
    <row r="63636" spans="2:11" hidden="1" x14ac:dyDescent="0.2">
      <c r="B63636" s="88"/>
      <c r="C63636" s="88"/>
      <c r="D63636" s="88"/>
      <c r="E63636" s="88"/>
      <c r="F63636" s="88"/>
      <c r="G63636" s="88"/>
      <c r="H63636" s="88"/>
      <c r="I63636" s="88"/>
      <c r="J63636" s="88"/>
      <c r="K63636" s="88"/>
    </row>
    <row r="63637" spans="2:11" hidden="1" x14ac:dyDescent="0.2">
      <c r="B63637" s="88"/>
      <c r="C63637" s="88"/>
      <c r="D63637" s="88"/>
      <c r="E63637" s="88"/>
      <c r="F63637" s="88"/>
      <c r="G63637" s="88"/>
      <c r="H63637" s="88"/>
      <c r="I63637" s="88"/>
      <c r="J63637" s="88"/>
      <c r="K63637" s="88"/>
    </row>
    <row r="63638" spans="2:11" hidden="1" x14ac:dyDescent="0.2">
      <c r="B63638" s="88"/>
      <c r="C63638" s="88"/>
      <c r="D63638" s="88"/>
      <c r="E63638" s="88"/>
      <c r="F63638" s="88"/>
      <c r="G63638" s="88"/>
      <c r="H63638" s="88"/>
      <c r="I63638" s="88"/>
      <c r="J63638" s="88"/>
      <c r="K63638" s="88"/>
    </row>
    <row r="63639" spans="2:11" hidden="1" x14ac:dyDescent="0.2">
      <c r="B63639" s="88"/>
      <c r="C63639" s="88"/>
      <c r="D63639" s="88"/>
      <c r="E63639" s="88"/>
      <c r="F63639" s="88"/>
      <c r="G63639" s="88"/>
      <c r="H63639" s="88"/>
      <c r="I63639" s="88"/>
      <c r="J63639" s="88"/>
      <c r="K63639" s="88"/>
    </row>
    <row r="63640" spans="2:11" hidden="1" x14ac:dyDescent="0.2">
      <c r="B63640" s="88"/>
      <c r="C63640" s="88"/>
      <c r="D63640" s="88"/>
      <c r="E63640" s="88"/>
      <c r="F63640" s="88"/>
      <c r="G63640" s="88"/>
      <c r="H63640" s="88"/>
      <c r="I63640" s="88"/>
      <c r="J63640" s="88"/>
      <c r="K63640" s="88"/>
    </row>
    <row r="63641" spans="2:11" hidden="1" x14ac:dyDescent="0.2">
      <c r="B63641" s="88"/>
      <c r="C63641" s="88"/>
      <c r="D63641" s="88"/>
      <c r="E63641" s="88"/>
      <c r="F63641" s="88"/>
      <c r="G63641" s="88"/>
      <c r="H63641" s="88"/>
      <c r="I63641" s="88"/>
      <c r="J63641" s="88"/>
      <c r="K63641" s="88"/>
    </row>
    <row r="63642" spans="2:11" hidden="1" x14ac:dyDescent="0.2">
      <c r="B63642" s="88"/>
      <c r="C63642" s="88"/>
      <c r="D63642" s="88"/>
      <c r="E63642" s="88"/>
      <c r="F63642" s="88"/>
      <c r="G63642" s="88"/>
      <c r="H63642" s="88"/>
      <c r="I63642" s="88"/>
      <c r="J63642" s="88"/>
      <c r="K63642" s="88"/>
    </row>
    <row r="63643" spans="2:11" hidden="1" x14ac:dyDescent="0.2">
      <c r="B63643" s="88"/>
      <c r="C63643" s="88"/>
      <c r="D63643" s="88"/>
      <c r="E63643" s="88"/>
      <c r="F63643" s="88"/>
      <c r="G63643" s="88"/>
      <c r="H63643" s="88"/>
      <c r="I63643" s="88"/>
      <c r="J63643" s="88"/>
      <c r="K63643" s="88"/>
    </row>
    <row r="63644" spans="2:11" hidden="1" x14ac:dyDescent="0.2">
      <c r="B63644" s="88"/>
      <c r="C63644" s="88"/>
      <c r="D63644" s="88"/>
      <c r="E63644" s="88"/>
      <c r="F63644" s="88"/>
      <c r="G63644" s="88"/>
      <c r="H63644" s="88"/>
      <c r="I63644" s="88"/>
      <c r="J63644" s="88"/>
      <c r="K63644" s="88"/>
    </row>
    <row r="63645" spans="2:11" hidden="1" x14ac:dyDescent="0.2">
      <c r="B63645" s="88"/>
      <c r="C63645" s="88"/>
      <c r="D63645" s="88"/>
      <c r="E63645" s="88"/>
      <c r="F63645" s="88"/>
      <c r="G63645" s="88"/>
      <c r="H63645" s="88"/>
      <c r="I63645" s="88"/>
      <c r="J63645" s="88"/>
      <c r="K63645" s="88"/>
    </row>
    <row r="63646" spans="2:11" hidden="1" x14ac:dyDescent="0.2">
      <c r="B63646" s="88"/>
      <c r="C63646" s="88"/>
      <c r="D63646" s="88"/>
      <c r="E63646" s="88"/>
      <c r="F63646" s="88"/>
      <c r="G63646" s="88"/>
      <c r="H63646" s="88"/>
      <c r="I63646" s="88"/>
      <c r="J63646" s="88"/>
      <c r="K63646" s="88"/>
    </row>
    <row r="63647" spans="2:11" hidden="1" x14ac:dyDescent="0.2">
      <c r="B63647" s="88"/>
      <c r="C63647" s="88"/>
      <c r="D63647" s="88"/>
      <c r="E63647" s="88"/>
      <c r="F63647" s="88"/>
      <c r="G63647" s="88"/>
      <c r="H63647" s="88"/>
      <c r="I63647" s="88"/>
      <c r="J63647" s="88"/>
      <c r="K63647" s="88"/>
    </row>
    <row r="63648" spans="2:11" hidden="1" x14ac:dyDescent="0.2">
      <c r="B63648" s="88"/>
      <c r="C63648" s="88"/>
      <c r="D63648" s="88"/>
      <c r="E63648" s="88"/>
      <c r="F63648" s="88"/>
      <c r="G63648" s="88"/>
      <c r="H63648" s="88"/>
      <c r="I63648" s="88"/>
      <c r="J63648" s="88"/>
      <c r="K63648" s="88"/>
    </row>
    <row r="63649" spans="2:11" hidden="1" x14ac:dyDescent="0.2">
      <c r="B63649" s="88"/>
      <c r="C63649" s="88"/>
      <c r="D63649" s="88"/>
      <c r="E63649" s="88"/>
      <c r="F63649" s="88"/>
      <c r="G63649" s="88"/>
      <c r="H63649" s="88"/>
      <c r="I63649" s="88"/>
      <c r="J63649" s="88"/>
      <c r="K63649" s="88"/>
    </row>
    <row r="63650" spans="2:11" hidden="1" x14ac:dyDescent="0.2">
      <c r="B63650" s="88"/>
      <c r="C63650" s="88"/>
      <c r="D63650" s="88"/>
      <c r="E63650" s="88"/>
      <c r="F63650" s="88"/>
      <c r="G63650" s="88"/>
      <c r="H63650" s="88"/>
      <c r="I63650" s="88"/>
      <c r="J63650" s="88"/>
      <c r="K63650" s="88"/>
    </row>
    <row r="63651" spans="2:11" hidden="1" x14ac:dyDescent="0.2">
      <c r="B63651" s="88"/>
      <c r="C63651" s="88"/>
      <c r="D63651" s="88"/>
      <c r="E63651" s="88"/>
      <c r="F63651" s="88"/>
      <c r="G63651" s="88"/>
      <c r="H63651" s="88"/>
      <c r="I63651" s="88"/>
      <c r="J63651" s="88"/>
      <c r="K63651" s="88"/>
    </row>
    <row r="63652" spans="2:11" hidden="1" x14ac:dyDescent="0.2">
      <c r="B63652" s="88"/>
      <c r="C63652" s="88"/>
      <c r="D63652" s="88"/>
      <c r="E63652" s="88"/>
      <c r="F63652" s="88"/>
      <c r="G63652" s="88"/>
      <c r="H63652" s="88"/>
      <c r="I63652" s="88"/>
      <c r="J63652" s="88"/>
      <c r="K63652" s="88"/>
    </row>
    <row r="63653" spans="2:11" hidden="1" x14ac:dyDescent="0.2">
      <c r="B63653" s="88"/>
      <c r="C63653" s="88"/>
      <c r="D63653" s="88"/>
      <c r="E63653" s="88"/>
      <c r="F63653" s="88"/>
      <c r="G63653" s="88"/>
      <c r="H63653" s="88"/>
      <c r="I63653" s="88"/>
      <c r="J63653" s="88"/>
      <c r="K63653" s="88"/>
    </row>
    <row r="63654" spans="2:11" hidden="1" x14ac:dyDescent="0.2">
      <c r="B63654" s="88"/>
      <c r="C63654" s="88"/>
      <c r="D63654" s="88"/>
      <c r="E63654" s="88"/>
      <c r="F63654" s="88"/>
      <c r="G63654" s="88"/>
      <c r="H63654" s="88"/>
      <c r="I63654" s="88"/>
      <c r="J63654" s="88"/>
      <c r="K63654" s="88"/>
    </row>
    <row r="63655" spans="2:11" hidden="1" x14ac:dyDescent="0.2">
      <c r="B63655" s="88"/>
      <c r="C63655" s="88"/>
      <c r="D63655" s="88"/>
      <c r="E63655" s="88"/>
      <c r="F63655" s="88"/>
      <c r="G63655" s="88"/>
      <c r="H63655" s="88"/>
      <c r="I63655" s="88"/>
      <c r="J63655" s="88"/>
      <c r="K63655" s="88"/>
    </row>
    <row r="63656" spans="2:11" hidden="1" x14ac:dyDescent="0.2">
      <c r="B63656" s="88"/>
      <c r="C63656" s="88"/>
      <c r="D63656" s="88"/>
      <c r="E63656" s="88"/>
      <c r="F63656" s="88"/>
      <c r="G63656" s="88"/>
      <c r="H63656" s="88"/>
      <c r="I63656" s="88"/>
      <c r="J63656" s="88"/>
      <c r="K63656" s="88"/>
    </row>
    <row r="63657" spans="2:11" hidden="1" x14ac:dyDescent="0.2">
      <c r="B63657" s="88"/>
      <c r="C63657" s="88"/>
      <c r="D63657" s="88"/>
      <c r="E63657" s="88"/>
      <c r="F63657" s="88"/>
      <c r="G63657" s="88"/>
      <c r="H63657" s="88"/>
      <c r="I63657" s="88"/>
      <c r="J63657" s="88"/>
      <c r="K63657" s="88"/>
    </row>
    <row r="63658" spans="2:11" hidden="1" x14ac:dyDescent="0.2">
      <c r="B63658" s="88"/>
      <c r="C63658" s="88"/>
      <c r="D63658" s="88"/>
      <c r="E63658" s="88"/>
      <c r="F63658" s="88"/>
      <c r="G63658" s="88"/>
      <c r="H63658" s="88"/>
      <c r="I63658" s="88"/>
      <c r="J63658" s="88"/>
      <c r="K63658" s="88"/>
    </row>
    <row r="63659" spans="2:11" hidden="1" x14ac:dyDescent="0.2">
      <c r="B63659" s="88"/>
      <c r="C63659" s="88"/>
      <c r="D63659" s="88"/>
      <c r="E63659" s="88"/>
      <c r="F63659" s="88"/>
      <c r="G63659" s="88"/>
      <c r="H63659" s="88"/>
      <c r="I63659" s="88"/>
      <c r="J63659" s="88"/>
      <c r="K63659" s="88"/>
    </row>
    <row r="63660" spans="2:11" hidden="1" x14ac:dyDescent="0.2">
      <c r="B63660" s="88"/>
      <c r="C63660" s="88"/>
      <c r="D63660" s="88"/>
      <c r="E63660" s="88"/>
      <c r="F63660" s="88"/>
      <c r="G63660" s="88"/>
      <c r="H63660" s="88"/>
      <c r="I63660" s="88"/>
      <c r="J63660" s="88"/>
      <c r="K63660" s="88"/>
    </row>
    <row r="63661" spans="2:11" hidden="1" x14ac:dyDescent="0.2">
      <c r="B63661" s="88"/>
      <c r="C63661" s="88"/>
      <c r="D63661" s="88"/>
      <c r="E63661" s="88"/>
      <c r="F63661" s="88"/>
      <c r="G63661" s="88"/>
      <c r="H63661" s="88"/>
      <c r="I63661" s="88"/>
      <c r="J63661" s="88"/>
      <c r="K63661" s="88"/>
    </row>
    <row r="63662" spans="2:11" hidden="1" x14ac:dyDescent="0.2">
      <c r="B63662" s="88"/>
      <c r="C63662" s="88"/>
      <c r="D63662" s="88"/>
      <c r="E63662" s="88"/>
      <c r="F63662" s="88"/>
      <c r="G63662" s="88"/>
      <c r="H63662" s="88"/>
      <c r="I63662" s="88"/>
      <c r="J63662" s="88"/>
      <c r="K63662" s="88"/>
    </row>
    <row r="63663" spans="2:11" hidden="1" x14ac:dyDescent="0.2">
      <c r="B63663" s="88"/>
      <c r="C63663" s="88"/>
      <c r="D63663" s="88"/>
      <c r="E63663" s="88"/>
      <c r="F63663" s="88"/>
      <c r="G63663" s="88"/>
      <c r="H63663" s="88"/>
      <c r="I63663" s="88"/>
      <c r="J63663" s="88"/>
      <c r="K63663" s="88"/>
    </row>
    <row r="63664" spans="2:11" hidden="1" x14ac:dyDescent="0.2">
      <c r="B63664" s="88"/>
      <c r="C63664" s="88"/>
      <c r="D63664" s="88"/>
      <c r="E63664" s="88"/>
      <c r="F63664" s="88"/>
      <c r="G63664" s="88"/>
      <c r="H63664" s="88"/>
      <c r="I63664" s="88"/>
      <c r="J63664" s="88"/>
      <c r="K63664" s="88"/>
    </row>
    <row r="63665" spans="2:11" hidden="1" x14ac:dyDescent="0.2">
      <c r="B63665" s="88"/>
      <c r="C63665" s="88"/>
      <c r="D63665" s="88"/>
      <c r="E63665" s="88"/>
      <c r="F63665" s="88"/>
      <c r="G63665" s="88"/>
      <c r="H63665" s="88"/>
      <c r="I63665" s="88"/>
      <c r="J63665" s="88"/>
      <c r="K63665" s="88"/>
    </row>
    <row r="63666" spans="2:11" hidden="1" x14ac:dyDescent="0.2">
      <c r="B63666" s="88"/>
      <c r="C63666" s="88"/>
      <c r="D63666" s="88"/>
      <c r="E63666" s="88"/>
      <c r="F63666" s="88"/>
      <c r="G63666" s="88"/>
      <c r="H63666" s="88"/>
      <c r="I63666" s="88"/>
      <c r="J63666" s="88"/>
      <c r="K63666" s="88"/>
    </row>
    <row r="63667" spans="2:11" hidden="1" x14ac:dyDescent="0.2">
      <c r="B63667" s="88"/>
      <c r="C63667" s="88"/>
      <c r="D63667" s="88"/>
      <c r="E63667" s="88"/>
      <c r="F63667" s="88"/>
      <c r="G63667" s="88"/>
      <c r="H63667" s="88"/>
      <c r="I63667" s="88"/>
      <c r="J63667" s="88"/>
      <c r="K63667" s="88"/>
    </row>
    <row r="63668" spans="2:11" hidden="1" x14ac:dyDescent="0.2">
      <c r="B63668" s="88"/>
      <c r="C63668" s="88"/>
      <c r="D63668" s="88"/>
      <c r="E63668" s="88"/>
      <c r="F63668" s="88"/>
      <c r="G63668" s="88"/>
      <c r="H63668" s="88"/>
      <c r="I63668" s="88"/>
      <c r="J63668" s="88"/>
      <c r="K63668" s="88"/>
    </row>
    <row r="63669" spans="2:11" hidden="1" x14ac:dyDescent="0.2">
      <c r="B63669" s="88"/>
      <c r="C63669" s="88"/>
      <c r="D63669" s="88"/>
      <c r="E63669" s="88"/>
      <c r="F63669" s="88"/>
      <c r="G63669" s="88"/>
      <c r="H63669" s="88"/>
      <c r="I63669" s="88"/>
      <c r="J63669" s="88"/>
      <c r="K63669" s="88"/>
    </row>
    <row r="63670" spans="2:11" hidden="1" x14ac:dyDescent="0.2">
      <c r="B63670" s="88"/>
      <c r="C63670" s="88"/>
      <c r="D63670" s="88"/>
      <c r="E63670" s="88"/>
      <c r="F63670" s="88"/>
      <c r="G63670" s="88"/>
      <c r="H63670" s="88"/>
      <c r="I63670" s="88"/>
      <c r="J63670" s="88"/>
      <c r="K63670" s="88"/>
    </row>
    <row r="63671" spans="2:11" hidden="1" x14ac:dyDescent="0.2">
      <c r="B63671" s="88"/>
      <c r="C63671" s="88"/>
      <c r="D63671" s="88"/>
      <c r="E63671" s="88"/>
      <c r="F63671" s="88"/>
      <c r="G63671" s="88"/>
      <c r="H63671" s="88"/>
      <c r="I63671" s="88"/>
      <c r="J63671" s="88"/>
      <c r="K63671" s="88"/>
    </row>
    <row r="63672" spans="2:11" hidden="1" x14ac:dyDescent="0.2">
      <c r="B63672" s="88"/>
      <c r="C63672" s="88"/>
      <c r="D63672" s="88"/>
      <c r="E63672" s="88"/>
      <c r="F63672" s="88"/>
      <c r="G63672" s="88"/>
      <c r="H63672" s="88"/>
      <c r="I63672" s="88"/>
      <c r="J63672" s="88"/>
      <c r="K63672" s="88"/>
    </row>
    <row r="63673" spans="2:11" hidden="1" x14ac:dyDescent="0.2">
      <c r="B63673" s="88"/>
      <c r="C63673" s="88"/>
      <c r="D63673" s="88"/>
      <c r="E63673" s="88"/>
      <c r="F63673" s="88"/>
      <c r="G63673" s="88"/>
      <c r="H63673" s="88"/>
      <c r="I63673" s="88"/>
      <c r="J63673" s="88"/>
      <c r="K63673" s="88"/>
    </row>
    <row r="63674" spans="2:11" hidden="1" x14ac:dyDescent="0.2">
      <c r="B63674" s="88"/>
      <c r="C63674" s="88"/>
      <c r="D63674" s="88"/>
      <c r="E63674" s="88"/>
      <c r="F63674" s="88"/>
      <c r="G63674" s="88"/>
      <c r="H63674" s="88"/>
      <c r="I63674" s="88"/>
      <c r="J63674" s="88"/>
      <c r="K63674" s="88"/>
    </row>
    <row r="63675" spans="2:11" hidden="1" x14ac:dyDescent="0.2">
      <c r="B63675" s="88"/>
      <c r="C63675" s="88"/>
      <c r="D63675" s="88"/>
      <c r="E63675" s="88"/>
      <c r="F63675" s="88"/>
      <c r="G63675" s="88"/>
      <c r="H63675" s="88"/>
      <c r="I63675" s="88"/>
      <c r="J63675" s="88"/>
      <c r="K63675" s="88"/>
    </row>
    <row r="63676" spans="2:11" hidden="1" x14ac:dyDescent="0.2">
      <c r="B63676" s="88"/>
      <c r="C63676" s="88"/>
      <c r="D63676" s="88"/>
      <c r="E63676" s="88"/>
      <c r="F63676" s="88"/>
      <c r="G63676" s="88"/>
      <c r="H63676" s="88"/>
      <c r="I63676" s="88"/>
      <c r="J63676" s="88"/>
      <c r="K63676" s="88"/>
    </row>
    <row r="63677" spans="2:11" hidden="1" x14ac:dyDescent="0.2">
      <c r="B63677" s="88"/>
      <c r="C63677" s="88"/>
      <c r="D63677" s="88"/>
      <c r="E63677" s="88"/>
      <c r="F63677" s="88"/>
      <c r="G63677" s="88"/>
      <c r="H63677" s="88"/>
      <c r="I63677" s="88"/>
      <c r="J63677" s="88"/>
      <c r="K63677" s="88"/>
    </row>
    <row r="63678" spans="2:11" hidden="1" x14ac:dyDescent="0.2">
      <c r="B63678" s="88"/>
      <c r="C63678" s="88"/>
      <c r="D63678" s="88"/>
      <c r="E63678" s="88"/>
      <c r="F63678" s="88"/>
      <c r="G63678" s="88"/>
      <c r="H63678" s="88"/>
      <c r="I63678" s="88"/>
      <c r="J63678" s="88"/>
      <c r="K63678" s="88"/>
    </row>
    <row r="63679" spans="2:11" hidden="1" x14ac:dyDescent="0.2">
      <c r="B63679" s="88"/>
      <c r="C63679" s="88"/>
      <c r="D63679" s="88"/>
      <c r="E63679" s="88"/>
      <c r="F63679" s="88"/>
      <c r="G63679" s="88"/>
      <c r="H63679" s="88"/>
      <c r="I63679" s="88"/>
      <c r="J63679" s="88"/>
      <c r="K63679" s="88"/>
    </row>
    <row r="63680" spans="2:11" hidden="1" x14ac:dyDescent="0.2">
      <c r="B63680" s="88"/>
      <c r="C63680" s="88"/>
      <c r="D63680" s="88"/>
      <c r="E63680" s="88"/>
      <c r="F63680" s="88"/>
      <c r="G63680" s="88"/>
      <c r="H63680" s="88"/>
      <c r="I63680" s="88"/>
      <c r="J63680" s="88"/>
      <c r="K63680" s="88"/>
    </row>
    <row r="63681" spans="2:11" hidden="1" x14ac:dyDescent="0.2">
      <c r="B63681" s="88"/>
      <c r="C63681" s="88"/>
      <c r="D63681" s="88"/>
      <c r="E63681" s="88"/>
      <c r="F63681" s="88"/>
      <c r="G63681" s="88"/>
      <c r="H63681" s="88"/>
      <c r="I63681" s="88"/>
      <c r="J63681" s="88"/>
      <c r="K63681" s="88"/>
    </row>
    <row r="63682" spans="2:11" hidden="1" x14ac:dyDescent="0.2">
      <c r="B63682" s="88"/>
      <c r="C63682" s="88"/>
      <c r="D63682" s="88"/>
      <c r="E63682" s="88"/>
      <c r="F63682" s="88"/>
      <c r="G63682" s="88"/>
      <c r="H63682" s="88"/>
      <c r="I63682" s="88"/>
      <c r="J63682" s="88"/>
      <c r="K63682" s="88"/>
    </row>
    <row r="63683" spans="2:11" hidden="1" x14ac:dyDescent="0.2">
      <c r="B63683" s="88"/>
      <c r="C63683" s="88"/>
      <c r="D63683" s="88"/>
      <c r="E63683" s="88"/>
      <c r="F63683" s="88"/>
      <c r="G63683" s="88"/>
      <c r="H63683" s="88"/>
      <c r="I63683" s="88"/>
      <c r="J63683" s="88"/>
      <c r="K63683" s="88"/>
    </row>
    <row r="63684" spans="2:11" hidden="1" x14ac:dyDescent="0.2">
      <c r="B63684" s="88"/>
      <c r="C63684" s="88"/>
      <c r="D63684" s="88"/>
      <c r="E63684" s="88"/>
      <c r="F63684" s="88"/>
      <c r="G63684" s="88"/>
      <c r="H63684" s="88"/>
      <c r="I63684" s="88"/>
      <c r="J63684" s="88"/>
      <c r="K63684" s="88"/>
    </row>
    <row r="63685" spans="2:11" hidden="1" x14ac:dyDescent="0.2">
      <c r="B63685" s="88"/>
      <c r="C63685" s="88"/>
      <c r="D63685" s="88"/>
      <c r="E63685" s="88"/>
      <c r="F63685" s="88"/>
      <c r="G63685" s="88"/>
      <c r="H63685" s="88"/>
      <c r="I63685" s="88"/>
      <c r="J63685" s="88"/>
      <c r="K63685" s="88"/>
    </row>
    <row r="63686" spans="2:11" hidden="1" x14ac:dyDescent="0.2">
      <c r="B63686" s="88"/>
      <c r="C63686" s="88"/>
      <c r="D63686" s="88"/>
      <c r="E63686" s="88"/>
      <c r="F63686" s="88"/>
      <c r="G63686" s="88"/>
      <c r="H63686" s="88"/>
      <c r="I63686" s="88"/>
      <c r="J63686" s="88"/>
      <c r="K63686" s="88"/>
    </row>
    <row r="63687" spans="2:11" hidden="1" x14ac:dyDescent="0.2">
      <c r="B63687" s="88"/>
      <c r="C63687" s="88"/>
      <c r="D63687" s="88"/>
      <c r="E63687" s="88"/>
      <c r="F63687" s="88"/>
      <c r="G63687" s="88"/>
      <c r="H63687" s="88"/>
      <c r="I63687" s="88"/>
      <c r="J63687" s="88"/>
      <c r="K63687" s="88"/>
    </row>
    <row r="63688" spans="2:11" hidden="1" x14ac:dyDescent="0.2">
      <c r="B63688" s="88"/>
      <c r="C63688" s="88"/>
      <c r="D63688" s="88"/>
      <c r="E63688" s="88"/>
      <c r="F63688" s="88"/>
      <c r="G63688" s="88"/>
      <c r="H63688" s="88"/>
      <c r="I63688" s="88"/>
      <c r="J63688" s="88"/>
      <c r="K63688" s="88"/>
    </row>
    <row r="63689" spans="2:11" hidden="1" x14ac:dyDescent="0.2">
      <c r="B63689" s="88"/>
      <c r="C63689" s="88"/>
      <c r="D63689" s="88"/>
      <c r="E63689" s="88"/>
      <c r="F63689" s="88"/>
      <c r="G63689" s="88"/>
      <c r="H63689" s="88"/>
      <c r="I63689" s="88"/>
      <c r="J63689" s="88"/>
      <c r="K63689" s="88"/>
    </row>
    <row r="63690" spans="2:11" hidden="1" x14ac:dyDescent="0.2">
      <c r="B63690" s="88"/>
      <c r="C63690" s="88"/>
      <c r="D63690" s="88"/>
      <c r="E63690" s="88"/>
      <c r="F63690" s="88"/>
      <c r="G63690" s="88"/>
      <c r="H63690" s="88"/>
      <c r="I63690" s="88"/>
      <c r="J63690" s="88"/>
      <c r="K63690" s="88"/>
    </row>
    <row r="63691" spans="2:11" hidden="1" x14ac:dyDescent="0.2">
      <c r="B63691" s="88"/>
      <c r="C63691" s="88"/>
      <c r="D63691" s="88"/>
      <c r="E63691" s="88"/>
      <c r="F63691" s="88"/>
      <c r="G63691" s="88"/>
      <c r="H63691" s="88"/>
      <c r="I63691" s="88"/>
      <c r="J63691" s="88"/>
      <c r="K63691" s="88"/>
    </row>
    <row r="63692" spans="2:11" hidden="1" x14ac:dyDescent="0.2">
      <c r="B63692" s="88"/>
      <c r="C63692" s="88"/>
      <c r="D63692" s="88"/>
      <c r="E63692" s="88"/>
      <c r="F63692" s="88"/>
      <c r="G63692" s="88"/>
      <c r="H63692" s="88"/>
      <c r="I63692" s="88"/>
      <c r="J63692" s="88"/>
      <c r="K63692" s="88"/>
    </row>
    <row r="63693" spans="2:11" hidden="1" x14ac:dyDescent="0.2">
      <c r="B63693" s="88"/>
      <c r="C63693" s="88"/>
      <c r="D63693" s="88"/>
      <c r="E63693" s="88"/>
      <c r="F63693" s="88"/>
      <c r="G63693" s="88"/>
      <c r="H63693" s="88"/>
      <c r="I63693" s="88"/>
      <c r="J63693" s="88"/>
      <c r="K63693" s="88"/>
    </row>
    <row r="63694" spans="2:11" hidden="1" x14ac:dyDescent="0.2">
      <c r="B63694" s="88"/>
      <c r="C63694" s="88"/>
      <c r="D63694" s="88"/>
      <c r="E63694" s="88"/>
      <c r="F63694" s="88"/>
      <c r="G63694" s="88"/>
      <c r="H63694" s="88"/>
      <c r="I63694" s="88"/>
      <c r="J63694" s="88"/>
      <c r="K63694" s="88"/>
    </row>
    <row r="63695" spans="2:11" hidden="1" x14ac:dyDescent="0.2">
      <c r="B63695" s="88"/>
      <c r="C63695" s="88"/>
      <c r="D63695" s="88"/>
      <c r="E63695" s="88"/>
      <c r="F63695" s="88"/>
      <c r="G63695" s="88"/>
      <c r="H63695" s="88"/>
      <c r="I63695" s="88"/>
      <c r="J63695" s="88"/>
      <c r="K63695" s="88"/>
    </row>
    <row r="63696" spans="2:11" hidden="1" x14ac:dyDescent="0.2">
      <c r="B63696" s="88"/>
      <c r="C63696" s="88"/>
      <c r="D63696" s="88"/>
      <c r="E63696" s="88"/>
      <c r="F63696" s="88"/>
      <c r="G63696" s="88"/>
      <c r="H63696" s="88"/>
      <c r="I63696" s="88"/>
      <c r="J63696" s="88"/>
      <c r="K63696" s="88"/>
    </row>
    <row r="63697" spans="2:11" hidden="1" x14ac:dyDescent="0.2">
      <c r="B63697" s="88"/>
      <c r="C63697" s="88"/>
      <c r="D63697" s="88"/>
      <c r="E63697" s="88"/>
      <c r="F63697" s="88"/>
      <c r="G63697" s="88"/>
      <c r="H63697" s="88"/>
      <c r="I63697" s="88"/>
      <c r="J63697" s="88"/>
      <c r="K63697" s="88"/>
    </row>
    <row r="63698" spans="2:11" hidden="1" x14ac:dyDescent="0.2">
      <c r="B63698" s="88"/>
      <c r="C63698" s="88"/>
      <c r="D63698" s="88"/>
      <c r="E63698" s="88"/>
      <c r="F63698" s="88"/>
      <c r="G63698" s="88"/>
      <c r="H63698" s="88"/>
      <c r="I63698" s="88"/>
      <c r="J63698" s="88"/>
      <c r="K63698" s="88"/>
    </row>
    <row r="63699" spans="2:11" hidden="1" x14ac:dyDescent="0.2">
      <c r="B63699" s="88"/>
      <c r="C63699" s="88"/>
      <c r="D63699" s="88"/>
      <c r="E63699" s="88"/>
      <c r="F63699" s="88"/>
      <c r="G63699" s="88"/>
      <c r="H63699" s="88"/>
      <c r="I63699" s="88"/>
      <c r="J63699" s="88"/>
      <c r="K63699" s="88"/>
    </row>
    <row r="63700" spans="2:11" hidden="1" x14ac:dyDescent="0.2">
      <c r="B63700" s="88"/>
      <c r="C63700" s="88"/>
      <c r="D63700" s="88"/>
      <c r="E63700" s="88"/>
      <c r="F63700" s="88"/>
      <c r="G63700" s="88"/>
      <c r="H63700" s="88"/>
      <c r="I63700" s="88"/>
      <c r="J63700" s="88"/>
      <c r="K63700" s="88"/>
    </row>
    <row r="63701" spans="2:11" hidden="1" x14ac:dyDescent="0.2">
      <c r="B63701" s="88"/>
      <c r="C63701" s="88"/>
      <c r="D63701" s="88"/>
      <c r="E63701" s="88"/>
      <c r="F63701" s="88"/>
      <c r="G63701" s="88"/>
      <c r="H63701" s="88"/>
      <c r="I63701" s="88"/>
      <c r="J63701" s="88"/>
      <c r="K63701" s="88"/>
    </row>
    <row r="63702" spans="2:11" hidden="1" x14ac:dyDescent="0.2">
      <c r="B63702" s="88"/>
      <c r="C63702" s="88"/>
      <c r="D63702" s="88"/>
      <c r="E63702" s="88"/>
      <c r="F63702" s="88"/>
      <c r="G63702" s="88"/>
      <c r="H63702" s="88"/>
      <c r="I63702" s="88"/>
      <c r="J63702" s="88"/>
      <c r="K63702" s="88"/>
    </row>
    <row r="63703" spans="2:11" hidden="1" x14ac:dyDescent="0.2">
      <c r="B63703" s="88"/>
      <c r="C63703" s="88"/>
      <c r="D63703" s="88"/>
      <c r="E63703" s="88"/>
      <c r="F63703" s="88"/>
      <c r="G63703" s="88"/>
      <c r="H63703" s="88"/>
      <c r="I63703" s="88"/>
      <c r="J63703" s="88"/>
      <c r="K63703" s="88"/>
    </row>
    <row r="63704" spans="2:11" hidden="1" x14ac:dyDescent="0.2">
      <c r="B63704" s="88"/>
      <c r="C63704" s="88"/>
      <c r="D63704" s="88"/>
      <c r="E63704" s="88"/>
      <c r="F63704" s="88"/>
      <c r="G63704" s="88"/>
      <c r="H63704" s="88"/>
      <c r="I63704" s="88"/>
      <c r="J63704" s="88"/>
      <c r="K63704" s="88"/>
    </row>
    <row r="63705" spans="2:11" hidden="1" x14ac:dyDescent="0.2">
      <c r="B63705" s="88"/>
      <c r="C63705" s="88"/>
      <c r="D63705" s="88"/>
      <c r="E63705" s="88"/>
      <c r="F63705" s="88"/>
      <c r="G63705" s="88"/>
      <c r="H63705" s="88"/>
      <c r="I63705" s="88"/>
      <c r="J63705" s="88"/>
      <c r="K63705" s="88"/>
    </row>
    <row r="63706" spans="2:11" hidden="1" x14ac:dyDescent="0.2">
      <c r="B63706" s="88"/>
      <c r="C63706" s="88"/>
      <c r="D63706" s="88"/>
      <c r="E63706" s="88"/>
      <c r="F63706" s="88"/>
      <c r="G63706" s="88"/>
      <c r="H63706" s="88"/>
      <c r="I63706" s="88"/>
      <c r="J63706" s="88"/>
      <c r="K63706" s="88"/>
    </row>
    <row r="63707" spans="2:11" hidden="1" x14ac:dyDescent="0.2">
      <c r="B63707" s="88"/>
      <c r="C63707" s="88"/>
      <c r="D63707" s="88"/>
      <c r="E63707" s="88"/>
      <c r="F63707" s="88"/>
      <c r="G63707" s="88"/>
      <c r="H63707" s="88"/>
      <c r="I63707" s="88"/>
      <c r="J63707" s="88"/>
      <c r="K63707" s="88"/>
    </row>
    <row r="63708" spans="2:11" hidden="1" x14ac:dyDescent="0.2">
      <c r="B63708" s="88"/>
      <c r="C63708" s="88"/>
      <c r="D63708" s="88"/>
      <c r="E63708" s="88"/>
      <c r="F63708" s="88"/>
      <c r="G63708" s="88"/>
      <c r="H63708" s="88"/>
      <c r="I63708" s="88"/>
      <c r="J63708" s="88"/>
      <c r="K63708" s="88"/>
    </row>
    <row r="63709" spans="2:11" hidden="1" x14ac:dyDescent="0.2">
      <c r="B63709" s="88"/>
      <c r="C63709" s="88"/>
      <c r="D63709" s="88"/>
      <c r="E63709" s="88"/>
      <c r="F63709" s="88"/>
      <c r="G63709" s="88"/>
      <c r="H63709" s="88"/>
      <c r="I63709" s="88"/>
      <c r="J63709" s="88"/>
      <c r="K63709" s="88"/>
    </row>
    <row r="63710" spans="2:11" hidden="1" x14ac:dyDescent="0.2">
      <c r="B63710" s="88"/>
      <c r="C63710" s="88"/>
      <c r="D63710" s="88"/>
      <c r="E63710" s="88"/>
      <c r="F63710" s="88"/>
      <c r="G63710" s="88"/>
      <c r="H63710" s="88"/>
      <c r="I63710" s="88"/>
      <c r="J63710" s="88"/>
      <c r="K63710" s="88"/>
    </row>
    <row r="63711" spans="2:11" hidden="1" x14ac:dyDescent="0.2">
      <c r="B63711" s="88"/>
      <c r="C63711" s="88"/>
      <c r="D63711" s="88"/>
      <c r="E63711" s="88"/>
      <c r="F63711" s="88"/>
      <c r="G63711" s="88"/>
      <c r="H63711" s="88"/>
      <c r="I63711" s="88"/>
      <c r="J63711" s="88"/>
      <c r="K63711" s="88"/>
    </row>
    <row r="63712" spans="2:11" hidden="1" x14ac:dyDescent="0.2">
      <c r="B63712" s="88"/>
      <c r="C63712" s="88"/>
      <c r="D63712" s="88"/>
      <c r="E63712" s="88"/>
      <c r="F63712" s="88"/>
      <c r="G63712" s="88"/>
      <c r="H63712" s="88"/>
      <c r="I63712" s="88"/>
      <c r="J63712" s="88"/>
      <c r="K63712" s="88"/>
    </row>
    <row r="63713" spans="2:11" hidden="1" x14ac:dyDescent="0.2">
      <c r="B63713" s="88"/>
      <c r="C63713" s="88"/>
      <c r="D63713" s="88"/>
      <c r="E63713" s="88"/>
      <c r="F63713" s="88"/>
      <c r="G63713" s="88"/>
      <c r="H63713" s="88"/>
      <c r="I63713" s="88"/>
      <c r="J63713" s="88"/>
      <c r="K63713" s="88"/>
    </row>
    <row r="63714" spans="2:11" hidden="1" x14ac:dyDescent="0.2">
      <c r="B63714" s="88"/>
      <c r="C63714" s="88"/>
      <c r="D63714" s="88"/>
      <c r="E63714" s="88"/>
      <c r="F63714" s="88"/>
      <c r="G63714" s="88"/>
      <c r="H63714" s="88"/>
      <c r="I63714" s="88"/>
      <c r="J63714" s="88"/>
      <c r="K63714" s="88"/>
    </row>
    <row r="63715" spans="2:11" hidden="1" x14ac:dyDescent="0.2">
      <c r="B63715" s="88"/>
      <c r="C63715" s="88"/>
      <c r="D63715" s="88"/>
      <c r="E63715" s="88"/>
      <c r="F63715" s="88"/>
      <c r="G63715" s="88"/>
      <c r="H63715" s="88"/>
      <c r="I63715" s="88"/>
      <c r="J63715" s="88"/>
      <c r="K63715" s="88"/>
    </row>
    <row r="63716" spans="2:11" hidden="1" x14ac:dyDescent="0.2">
      <c r="B63716" s="88"/>
      <c r="C63716" s="88"/>
      <c r="D63716" s="88"/>
      <c r="E63716" s="88"/>
      <c r="F63716" s="88"/>
      <c r="G63716" s="88"/>
      <c r="H63716" s="88"/>
      <c r="I63716" s="88"/>
      <c r="J63716" s="88"/>
      <c r="K63716" s="88"/>
    </row>
    <row r="63717" spans="2:11" hidden="1" x14ac:dyDescent="0.2">
      <c r="B63717" s="88"/>
      <c r="C63717" s="88"/>
      <c r="D63717" s="88"/>
      <c r="E63717" s="88"/>
      <c r="F63717" s="88"/>
      <c r="G63717" s="88"/>
      <c r="H63717" s="88"/>
      <c r="I63717" s="88"/>
      <c r="J63717" s="88"/>
      <c r="K63717" s="88"/>
    </row>
    <row r="63718" spans="2:11" hidden="1" x14ac:dyDescent="0.2">
      <c r="B63718" s="88"/>
      <c r="C63718" s="88"/>
      <c r="D63718" s="88"/>
      <c r="E63718" s="88"/>
      <c r="F63718" s="88"/>
      <c r="G63718" s="88"/>
      <c r="H63718" s="88"/>
      <c r="I63718" s="88"/>
      <c r="J63718" s="88"/>
      <c r="K63718" s="88"/>
    </row>
    <row r="63719" spans="2:11" hidden="1" x14ac:dyDescent="0.2">
      <c r="B63719" s="88"/>
      <c r="C63719" s="88"/>
      <c r="D63719" s="88"/>
      <c r="E63719" s="88"/>
      <c r="F63719" s="88"/>
      <c r="G63719" s="88"/>
      <c r="H63719" s="88"/>
      <c r="I63719" s="88"/>
      <c r="J63719" s="88"/>
      <c r="K63719" s="88"/>
    </row>
    <row r="63720" spans="2:11" hidden="1" x14ac:dyDescent="0.2">
      <c r="B63720" s="88"/>
      <c r="C63720" s="88"/>
      <c r="D63720" s="88"/>
      <c r="E63720" s="88"/>
      <c r="F63720" s="88"/>
      <c r="G63720" s="88"/>
      <c r="H63720" s="88"/>
      <c r="I63720" s="88"/>
      <c r="J63720" s="88"/>
      <c r="K63720" s="88"/>
    </row>
    <row r="63721" spans="2:11" hidden="1" x14ac:dyDescent="0.2">
      <c r="B63721" s="88"/>
      <c r="C63721" s="88"/>
      <c r="D63721" s="88"/>
      <c r="E63721" s="88"/>
      <c r="F63721" s="88"/>
      <c r="G63721" s="88"/>
      <c r="H63721" s="88"/>
      <c r="I63721" s="88"/>
      <c r="J63721" s="88"/>
      <c r="K63721" s="88"/>
    </row>
    <row r="63722" spans="2:11" hidden="1" x14ac:dyDescent="0.2">
      <c r="B63722" s="88"/>
      <c r="C63722" s="88"/>
      <c r="D63722" s="88"/>
      <c r="E63722" s="88"/>
      <c r="F63722" s="88"/>
      <c r="G63722" s="88"/>
      <c r="H63722" s="88"/>
      <c r="I63722" s="88"/>
      <c r="J63722" s="88"/>
      <c r="K63722" s="88"/>
    </row>
    <row r="63723" spans="2:11" hidden="1" x14ac:dyDescent="0.2">
      <c r="B63723" s="88"/>
      <c r="C63723" s="88"/>
      <c r="D63723" s="88"/>
      <c r="E63723" s="88"/>
      <c r="F63723" s="88"/>
      <c r="G63723" s="88"/>
      <c r="H63723" s="88"/>
      <c r="I63723" s="88"/>
      <c r="J63723" s="88"/>
      <c r="K63723" s="88"/>
    </row>
    <row r="63724" spans="2:11" hidden="1" x14ac:dyDescent="0.2">
      <c r="B63724" s="88"/>
      <c r="C63724" s="88"/>
      <c r="D63724" s="88"/>
      <c r="E63724" s="88"/>
      <c r="F63724" s="88"/>
      <c r="G63724" s="88"/>
      <c r="H63724" s="88"/>
      <c r="I63724" s="88"/>
      <c r="J63724" s="88"/>
      <c r="K63724" s="88"/>
    </row>
    <row r="63725" spans="2:11" hidden="1" x14ac:dyDescent="0.2">
      <c r="B63725" s="88"/>
      <c r="C63725" s="88"/>
      <c r="D63725" s="88"/>
      <c r="E63725" s="88"/>
      <c r="F63725" s="88"/>
      <c r="G63725" s="88"/>
      <c r="H63725" s="88"/>
      <c r="I63725" s="88"/>
      <c r="J63725" s="88"/>
      <c r="K63725" s="88"/>
    </row>
    <row r="63726" spans="2:11" hidden="1" x14ac:dyDescent="0.2">
      <c r="B63726" s="88"/>
      <c r="C63726" s="88"/>
      <c r="D63726" s="88"/>
      <c r="E63726" s="88"/>
      <c r="F63726" s="88"/>
      <c r="G63726" s="88"/>
      <c r="H63726" s="88"/>
      <c r="I63726" s="88"/>
      <c r="J63726" s="88"/>
      <c r="K63726" s="88"/>
    </row>
    <row r="63727" spans="2:11" hidden="1" x14ac:dyDescent="0.2">
      <c r="B63727" s="88"/>
      <c r="C63727" s="88"/>
      <c r="D63727" s="88"/>
      <c r="E63727" s="88"/>
      <c r="F63727" s="88"/>
      <c r="G63727" s="88"/>
      <c r="H63727" s="88"/>
      <c r="I63727" s="88"/>
      <c r="J63727" s="88"/>
      <c r="K63727" s="88"/>
    </row>
    <row r="63728" spans="2:11" hidden="1" x14ac:dyDescent="0.2">
      <c r="B63728" s="88"/>
      <c r="C63728" s="88"/>
      <c r="D63728" s="88"/>
      <c r="E63728" s="88"/>
      <c r="F63728" s="88"/>
      <c r="G63728" s="88"/>
      <c r="H63728" s="88"/>
      <c r="I63728" s="88"/>
      <c r="J63728" s="88"/>
      <c r="K63728" s="88"/>
    </row>
    <row r="63729" spans="2:11" hidden="1" x14ac:dyDescent="0.2">
      <c r="B63729" s="88"/>
      <c r="C63729" s="88"/>
      <c r="D63729" s="88"/>
      <c r="E63729" s="88"/>
      <c r="F63729" s="88"/>
      <c r="G63729" s="88"/>
      <c r="H63729" s="88"/>
      <c r="I63729" s="88"/>
      <c r="J63729" s="88"/>
      <c r="K63729" s="88"/>
    </row>
    <row r="63730" spans="2:11" hidden="1" x14ac:dyDescent="0.2">
      <c r="B63730" s="88"/>
      <c r="C63730" s="88"/>
      <c r="D63730" s="88"/>
      <c r="E63730" s="88"/>
      <c r="F63730" s="88"/>
      <c r="G63730" s="88"/>
      <c r="H63730" s="88"/>
      <c r="I63730" s="88"/>
      <c r="J63730" s="88"/>
      <c r="K63730" s="88"/>
    </row>
    <row r="63731" spans="2:11" hidden="1" x14ac:dyDescent="0.2">
      <c r="B63731" s="88"/>
      <c r="C63731" s="88"/>
      <c r="D63731" s="88"/>
      <c r="E63731" s="88"/>
      <c r="F63731" s="88"/>
      <c r="G63731" s="88"/>
      <c r="H63731" s="88"/>
      <c r="I63731" s="88"/>
      <c r="J63731" s="88"/>
      <c r="K63731" s="88"/>
    </row>
    <row r="63732" spans="2:11" hidden="1" x14ac:dyDescent="0.2">
      <c r="B63732" s="88"/>
      <c r="C63732" s="88"/>
      <c r="D63732" s="88"/>
      <c r="E63732" s="88"/>
      <c r="F63732" s="88"/>
      <c r="G63732" s="88"/>
      <c r="H63732" s="88"/>
      <c r="I63732" s="88"/>
      <c r="J63732" s="88"/>
      <c r="K63732" s="88"/>
    </row>
    <row r="63733" spans="2:11" hidden="1" x14ac:dyDescent="0.2">
      <c r="B63733" s="88"/>
      <c r="C63733" s="88"/>
      <c r="D63733" s="88"/>
      <c r="E63733" s="88"/>
      <c r="F63733" s="88"/>
      <c r="G63733" s="88"/>
      <c r="H63733" s="88"/>
      <c r="I63733" s="88"/>
      <c r="J63733" s="88"/>
      <c r="K63733" s="88"/>
    </row>
    <row r="63734" spans="2:11" hidden="1" x14ac:dyDescent="0.2">
      <c r="B63734" s="88"/>
      <c r="C63734" s="88"/>
      <c r="D63734" s="88"/>
      <c r="E63734" s="88"/>
      <c r="F63734" s="88"/>
      <c r="G63734" s="88"/>
      <c r="H63734" s="88"/>
      <c r="I63734" s="88"/>
      <c r="J63734" s="88"/>
      <c r="K63734" s="88"/>
    </row>
    <row r="63735" spans="2:11" hidden="1" x14ac:dyDescent="0.2">
      <c r="B63735" s="88"/>
      <c r="C63735" s="88"/>
      <c r="D63735" s="88"/>
      <c r="E63735" s="88"/>
      <c r="F63735" s="88"/>
      <c r="G63735" s="88"/>
      <c r="H63735" s="88"/>
      <c r="I63735" s="88"/>
      <c r="J63735" s="88"/>
      <c r="K63735" s="88"/>
    </row>
    <row r="63736" spans="2:11" hidden="1" x14ac:dyDescent="0.2">
      <c r="B63736" s="88"/>
      <c r="C63736" s="88"/>
      <c r="D63736" s="88"/>
      <c r="E63736" s="88"/>
      <c r="F63736" s="88"/>
      <c r="G63736" s="88"/>
      <c r="H63736" s="88"/>
      <c r="I63736" s="88"/>
      <c r="J63736" s="88"/>
      <c r="K63736" s="88"/>
    </row>
    <row r="63737" spans="2:11" hidden="1" x14ac:dyDescent="0.2">
      <c r="B63737" s="88"/>
      <c r="C63737" s="88"/>
      <c r="D63737" s="88"/>
      <c r="E63737" s="88"/>
      <c r="F63737" s="88"/>
      <c r="G63737" s="88"/>
      <c r="H63737" s="88"/>
      <c r="I63737" s="88"/>
      <c r="J63737" s="88"/>
      <c r="K63737" s="88"/>
    </row>
    <row r="63738" spans="2:11" hidden="1" x14ac:dyDescent="0.2">
      <c r="B63738" s="88"/>
      <c r="C63738" s="88"/>
      <c r="D63738" s="88"/>
      <c r="E63738" s="88"/>
      <c r="F63738" s="88"/>
      <c r="G63738" s="88"/>
      <c r="H63738" s="88"/>
      <c r="I63738" s="88"/>
      <c r="J63738" s="88"/>
      <c r="K63738" s="88"/>
    </row>
    <row r="63739" spans="2:11" hidden="1" x14ac:dyDescent="0.2">
      <c r="B63739" s="88"/>
      <c r="C63739" s="88"/>
      <c r="D63739" s="88"/>
      <c r="E63739" s="88"/>
      <c r="F63739" s="88"/>
      <c r="G63739" s="88"/>
      <c r="H63739" s="88"/>
      <c r="I63739" s="88"/>
      <c r="J63739" s="88"/>
      <c r="K63739" s="88"/>
    </row>
    <row r="63740" spans="2:11" hidden="1" x14ac:dyDescent="0.2">
      <c r="B63740" s="88"/>
      <c r="C63740" s="88"/>
      <c r="D63740" s="88"/>
      <c r="E63740" s="88"/>
      <c r="F63740" s="88"/>
      <c r="G63740" s="88"/>
      <c r="H63740" s="88"/>
      <c r="I63740" s="88"/>
      <c r="J63740" s="88"/>
      <c r="K63740" s="88"/>
    </row>
    <row r="63741" spans="2:11" hidden="1" x14ac:dyDescent="0.2">
      <c r="B63741" s="88"/>
      <c r="C63741" s="88"/>
      <c r="D63741" s="88"/>
      <c r="E63741" s="88"/>
      <c r="F63741" s="88"/>
      <c r="G63741" s="88"/>
      <c r="H63741" s="88"/>
      <c r="I63741" s="88"/>
      <c r="J63741" s="88"/>
      <c r="K63741" s="88"/>
    </row>
    <row r="63742" spans="2:11" hidden="1" x14ac:dyDescent="0.2">
      <c r="B63742" s="88"/>
      <c r="C63742" s="88"/>
      <c r="D63742" s="88"/>
      <c r="E63742" s="88"/>
      <c r="F63742" s="88"/>
      <c r="G63742" s="88"/>
      <c r="H63742" s="88"/>
      <c r="I63742" s="88"/>
      <c r="J63742" s="88"/>
      <c r="K63742" s="88"/>
    </row>
    <row r="63743" spans="2:11" hidden="1" x14ac:dyDescent="0.2">
      <c r="B63743" s="88"/>
      <c r="C63743" s="88"/>
      <c r="D63743" s="88"/>
      <c r="E63743" s="88"/>
      <c r="F63743" s="88"/>
      <c r="G63743" s="88"/>
      <c r="H63743" s="88"/>
      <c r="I63743" s="88"/>
      <c r="J63743" s="88"/>
      <c r="K63743" s="88"/>
    </row>
    <row r="63744" spans="2:11" hidden="1" x14ac:dyDescent="0.2">
      <c r="B63744" s="88"/>
      <c r="C63744" s="88"/>
      <c r="D63744" s="88"/>
      <c r="E63744" s="88"/>
      <c r="F63744" s="88"/>
      <c r="G63744" s="88"/>
      <c r="H63744" s="88"/>
      <c r="I63744" s="88"/>
      <c r="J63744" s="88"/>
      <c r="K63744" s="88"/>
    </row>
    <row r="63745" spans="2:11" hidden="1" x14ac:dyDescent="0.2">
      <c r="B63745" s="88"/>
      <c r="C63745" s="88"/>
      <c r="D63745" s="88"/>
      <c r="E63745" s="88"/>
      <c r="F63745" s="88"/>
      <c r="G63745" s="88"/>
      <c r="H63745" s="88"/>
      <c r="I63745" s="88"/>
      <c r="J63745" s="88"/>
      <c r="K63745" s="88"/>
    </row>
    <row r="63746" spans="2:11" hidden="1" x14ac:dyDescent="0.2">
      <c r="B63746" s="88"/>
      <c r="C63746" s="88"/>
      <c r="D63746" s="88"/>
      <c r="E63746" s="88"/>
      <c r="F63746" s="88"/>
      <c r="G63746" s="88"/>
      <c r="H63746" s="88"/>
      <c r="I63746" s="88"/>
      <c r="J63746" s="88"/>
      <c r="K63746" s="88"/>
    </row>
    <row r="63747" spans="2:11" hidden="1" x14ac:dyDescent="0.2">
      <c r="B63747" s="88"/>
      <c r="C63747" s="88"/>
      <c r="D63747" s="88"/>
      <c r="E63747" s="88"/>
      <c r="F63747" s="88"/>
      <c r="G63747" s="88"/>
      <c r="H63747" s="88"/>
      <c r="I63747" s="88"/>
      <c r="J63747" s="88"/>
      <c r="K63747" s="88"/>
    </row>
    <row r="63748" spans="2:11" hidden="1" x14ac:dyDescent="0.2">
      <c r="B63748" s="88"/>
      <c r="C63748" s="88"/>
      <c r="D63748" s="88"/>
      <c r="E63748" s="88"/>
      <c r="F63748" s="88"/>
      <c r="G63748" s="88"/>
      <c r="H63748" s="88"/>
      <c r="I63748" s="88"/>
      <c r="J63748" s="88"/>
      <c r="K63748" s="88"/>
    </row>
    <row r="63749" spans="2:11" hidden="1" x14ac:dyDescent="0.2">
      <c r="B63749" s="88"/>
      <c r="C63749" s="88"/>
      <c r="D63749" s="88"/>
      <c r="E63749" s="88"/>
      <c r="F63749" s="88"/>
      <c r="G63749" s="88"/>
      <c r="H63749" s="88"/>
      <c r="I63749" s="88"/>
      <c r="J63749" s="88"/>
      <c r="K63749" s="88"/>
    </row>
    <row r="63750" spans="2:11" hidden="1" x14ac:dyDescent="0.2">
      <c r="B63750" s="88"/>
      <c r="C63750" s="88"/>
      <c r="D63750" s="88"/>
      <c r="E63750" s="88"/>
      <c r="F63750" s="88"/>
      <c r="G63750" s="88"/>
      <c r="H63750" s="88"/>
      <c r="I63750" s="88"/>
      <c r="J63750" s="88"/>
      <c r="K63750" s="88"/>
    </row>
    <row r="63751" spans="2:11" hidden="1" x14ac:dyDescent="0.2">
      <c r="B63751" s="88"/>
      <c r="C63751" s="88"/>
      <c r="D63751" s="88"/>
      <c r="E63751" s="88"/>
      <c r="F63751" s="88"/>
      <c r="G63751" s="88"/>
      <c r="H63751" s="88"/>
      <c r="I63751" s="88"/>
      <c r="J63751" s="88"/>
      <c r="K63751" s="88"/>
    </row>
    <row r="63752" spans="2:11" hidden="1" x14ac:dyDescent="0.2">
      <c r="B63752" s="88"/>
      <c r="C63752" s="88"/>
      <c r="D63752" s="88"/>
      <c r="E63752" s="88"/>
      <c r="F63752" s="88"/>
      <c r="G63752" s="88"/>
      <c r="H63752" s="88"/>
      <c r="I63752" s="88"/>
      <c r="J63752" s="88"/>
      <c r="K63752" s="88"/>
    </row>
    <row r="63753" spans="2:11" hidden="1" x14ac:dyDescent="0.2">
      <c r="B63753" s="88"/>
      <c r="C63753" s="88"/>
      <c r="D63753" s="88"/>
      <c r="E63753" s="88"/>
      <c r="F63753" s="88"/>
      <c r="G63753" s="88"/>
      <c r="H63753" s="88"/>
      <c r="I63753" s="88"/>
      <c r="J63753" s="88"/>
      <c r="K63753" s="88"/>
    </row>
    <row r="63754" spans="2:11" hidden="1" x14ac:dyDescent="0.2">
      <c r="B63754" s="88"/>
      <c r="C63754" s="88"/>
      <c r="D63754" s="88"/>
      <c r="E63754" s="88"/>
      <c r="F63754" s="88"/>
      <c r="G63754" s="88"/>
      <c r="H63754" s="88"/>
      <c r="I63754" s="88"/>
      <c r="J63754" s="88"/>
      <c r="K63754" s="88"/>
    </row>
    <row r="63755" spans="2:11" hidden="1" x14ac:dyDescent="0.2">
      <c r="B63755" s="88"/>
      <c r="C63755" s="88"/>
      <c r="D63755" s="88"/>
      <c r="E63755" s="88"/>
      <c r="F63755" s="88"/>
      <c r="G63755" s="88"/>
      <c r="H63755" s="88"/>
      <c r="I63755" s="88"/>
      <c r="J63755" s="88"/>
      <c r="K63755" s="88"/>
    </row>
    <row r="63756" spans="2:11" hidden="1" x14ac:dyDescent="0.2">
      <c r="B63756" s="88"/>
      <c r="C63756" s="88"/>
      <c r="D63756" s="88"/>
      <c r="E63756" s="88"/>
      <c r="F63756" s="88"/>
      <c r="G63756" s="88"/>
      <c r="H63756" s="88"/>
      <c r="I63756" s="88"/>
      <c r="J63756" s="88"/>
      <c r="K63756" s="88"/>
    </row>
    <row r="63757" spans="2:11" hidden="1" x14ac:dyDescent="0.2">
      <c r="B63757" s="88"/>
      <c r="C63757" s="88"/>
      <c r="D63757" s="88"/>
      <c r="E63757" s="88"/>
      <c r="F63757" s="88"/>
      <c r="G63757" s="88"/>
      <c r="H63757" s="88"/>
      <c r="I63757" s="88"/>
      <c r="J63757" s="88"/>
      <c r="K63757" s="88"/>
    </row>
    <row r="63758" spans="2:11" hidden="1" x14ac:dyDescent="0.2">
      <c r="B63758" s="88"/>
      <c r="C63758" s="88"/>
      <c r="D63758" s="88"/>
      <c r="E63758" s="88"/>
      <c r="F63758" s="88"/>
      <c r="G63758" s="88"/>
      <c r="H63758" s="88"/>
      <c r="I63758" s="88"/>
      <c r="J63758" s="88"/>
      <c r="K63758" s="88"/>
    </row>
    <row r="63759" spans="2:11" hidden="1" x14ac:dyDescent="0.2">
      <c r="B63759" s="88"/>
      <c r="C63759" s="88"/>
      <c r="D63759" s="88"/>
      <c r="E63759" s="88"/>
      <c r="F63759" s="88"/>
      <c r="G63759" s="88"/>
      <c r="H63759" s="88"/>
      <c r="I63759" s="88"/>
      <c r="J63759" s="88"/>
      <c r="K63759" s="88"/>
    </row>
    <row r="63760" spans="2:11" hidden="1" x14ac:dyDescent="0.2">
      <c r="B63760" s="88"/>
      <c r="C63760" s="88"/>
      <c r="D63760" s="88"/>
      <c r="E63760" s="88"/>
      <c r="F63760" s="88"/>
      <c r="G63760" s="88"/>
      <c r="H63760" s="88"/>
      <c r="I63760" s="88"/>
      <c r="J63760" s="88"/>
      <c r="K63760" s="88"/>
    </row>
    <row r="63761" spans="2:11" hidden="1" x14ac:dyDescent="0.2">
      <c r="B63761" s="88"/>
      <c r="C63761" s="88"/>
      <c r="D63761" s="88"/>
      <c r="E63761" s="88"/>
      <c r="F63761" s="88"/>
      <c r="G63761" s="88"/>
      <c r="H63761" s="88"/>
      <c r="I63761" s="88"/>
      <c r="J63761" s="88"/>
      <c r="K63761" s="88"/>
    </row>
    <row r="63762" spans="2:11" hidden="1" x14ac:dyDescent="0.2">
      <c r="B63762" s="88"/>
      <c r="C63762" s="88"/>
      <c r="D63762" s="88"/>
      <c r="E63762" s="88"/>
      <c r="F63762" s="88"/>
      <c r="G63762" s="88"/>
      <c r="H63762" s="88"/>
      <c r="I63762" s="88"/>
      <c r="J63762" s="88"/>
      <c r="K63762" s="88"/>
    </row>
    <row r="63763" spans="2:11" hidden="1" x14ac:dyDescent="0.2">
      <c r="B63763" s="88"/>
      <c r="C63763" s="88"/>
      <c r="D63763" s="88"/>
      <c r="E63763" s="88"/>
      <c r="F63763" s="88"/>
      <c r="G63763" s="88"/>
      <c r="H63763" s="88"/>
      <c r="I63763" s="88"/>
      <c r="J63763" s="88"/>
      <c r="K63763" s="88"/>
    </row>
    <row r="63764" spans="2:11" hidden="1" x14ac:dyDescent="0.2">
      <c r="B63764" s="88"/>
      <c r="C63764" s="88"/>
      <c r="D63764" s="88"/>
      <c r="E63764" s="88"/>
      <c r="F63764" s="88"/>
      <c r="G63764" s="88"/>
      <c r="H63764" s="88"/>
      <c r="I63764" s="88"/>
      <c r="J63764" s="88"/>
      <c r="K63764" s="88"/>
    </row>
    <row r="63765" spans="2:11" hidden="1" x14ac:dyDescent="0.2">
      <c r="B63765" s="88"/>
      <c r="C63765" s="88"/>
      <c r="D63765" s="88"/>
      <c r="E63765" s="88"/>
      <c r="F63765" s="88"/>
      <c r="G63765" s="88"/>
      <c r="H63765" s="88"/>
      <c r="I63765" s="88"/>
      <c r="J63765" s="88"/>
      <c r="K63765" s="88"/>
    </row>
    <row r="63766" spans="2:11" hidden="1" x14ac:dyDescent="0.2">
      <c r="B63766" s="88"/>
      <c r="C63766" s="88"/>
      <c r="D63766" s="88"/>
      <c r="E63766" s="88"/>
      <c r="F63766" s="88"/>
      <c r="G63766" s="88"/>
      <c r="H63766" s="88"/>
      <c r="I63766" s="88"/>
      <c r="J63766" s="88"/>
      <c r="K63766" s="88"/>
    </row>
    <row r="63767" spans="2:11" hidden="1" x14ac:dyDescent="0.2">
      <c r="B63767" s="88"/>
      <c r="C63767" s="88"/>
      <c r="D63767" s="88"/>
      <c r="E63767" s="88"/>
      <c r="F63767" s="88"/>
      <c r="G63767" s="88"/>
      <c r="H63767" s="88"/>
      <c r="I63767" s="88"/>
      <c r="J63767" s="88"/>
      <c r="K63767" s="88"/>
    </row>
    <row r="63768" spans="2:11" hidden="1" x14ac:dyDescent="0.2">
      <c r="B63768" s="88"/>
      <c r="C63768" s="88"/>
      <c r="D63768" s="88"/>
      <c r="E63768" s="88"/>
      <c r="F63768" s="88"/>
      <c r="G63768" s="88"/>
      <c r="H63768" s="88"/>
      <c r="I63768" s="88"/>
      <c r="J63768" s="88"/>
      <c r="K63768" s="88"/>
    </row>
    <row r="63769" spans="2:11" hidden="1" x14ac:dyDescent="0.2">
      <c r="B63769" s="88"/>
      <c r="C63769" s="88"/>
      <c r="D63769" s="88"/>
      <c r="E63769" s="88"/>
      <c r="F63769" s="88"/>
      <c r="G63769" s="88"/>
      <c r="H63769" s="88"/>
      <c r="I63769" s="88"/>
      <c r="J63769" s="88"/>
      <c r="K63769" s="88"/>
    </row>
    <row r="63770" spans="2:11" hidden="1" x14ac:dyDescent="0.2">
      <c r="B63770" s="88"/>
      <c r="C63770" s="88"/>
      <c r="D63770" s="88"/>
      <c r="E63770" s="88"/>
      <c r="F63770" s="88"/>
      <c r="G63770" s="88"/>
      <c r="H63770" s="88"/>
      <c r="I63770" s="88"/>
      <c r="J63770" s="88"/>
      <c r="K63770" s="88"/>
    </row>
    <row r="63771" spans="2:11" hidden="1" x14ac:dyDescent="0.2">
      <c r="B63771" s="88"/>
      <c r="C63771" s="88"/>
      <c r="D63771" s="88"/>
      <c r="E63771" s="88"/>
      <c r="F63771" s="88"/>
      <c r="G63771" s="88"/>
      <c r="H63771" s="88"/>
      <c r="I63771" s="88"/>
      <c r="J63771" s="88"/>
      <c r="K63771" s="88"/>
    </row>
    <row r="63772" spans="2:11" hidden="1" x14ac:dyDescent="0.2">
      <c r="B63772" s="88"/>
      <c r="C63772" s="88"/>
      <c r="D63772" s="88"/>
      <c r="E63772" s="88"/>
      <c r="F63772" s="88"/>
      <c r="G63772" s="88"/>
      <c r="H63772" s="88"/>
      <c r="I63772" s="88"/>
      <c r="J63772" s="88"/>
      <c r="K63772" s="88"/>
    </row>
    <row r="63773" spans="2:11" hidden="1" x14ac:dyDescent="0.2">
      <c r="B63773" s="88"/>
      <c r="C63773" s="88"/>
      <c r="D63773" s="88"/>
      <c r="E63773" s="88"/>
      <c r="F63773" s="88"/>
      <c r="G63773" s="88"/>
      <c r="H63773" s="88"/>
      <c r="I63773" s="88"/>
      <c r="J63773" s="88"/>
      <c r="K63773" s="88"/>
    </row>
    <row r="63774" spans="2:11" hidden="1" x14ac:dyDescent="0.2">
      <c r="B63774" s="88"/>
      <c r="C63774" s="88"/>
      <c r="D63774" s="88"/>
      <c r="E63774" s="88"/>
      <c r="F63774" s="88"/>
      <c r="G63774" s="88"/>
      <c r="H63774" s="88"/>
      <c r="I63774" s="88"/>
      <c r="J63774" s="88"/>
      <c r="K63774" s="88"/>
    </row>
    <row r="63775" spans="2:11" hidden="1" x14ac:dyDescent="0.2">
      <c r="B63775" s="88"/>
      <c r="C63775" s="88"/>
      <c r="D63775" s="88"/>
      <c r="E63775" s="88"/>
      <c r="F63775" s="88"/>
      <c r="G63775" s="88"/>
      <c r="H63775" s="88"/>
      <c r="I63775" s="88"/>
      <c r="J63775" s="88"/>
      <c r="K63775" s="88"/>
    </row>
    <row r="63776" spans="2:11" hidden="1" x14ac:dyDescent="0.2">
      <c r="B63776" s="88"/>
      <c r="C63776" s="88"/>
      <c r="D63776" s="88"/>
      <c r="E63776" s="88"/>
      <c r="F63776" s="88"/>
      <c r="G63776" s="88"/>
      <c r="H63776" s="88"/>
      <c r="I63776" s="88"/>
      <c r="J63776" s="88"/>
      <c r="K63776" s="88"/>
    </row>
    <row r="63777" spans="2:11" hidden="1" x14ac:dyDescent="0.2">
      <c r="B63777" s="88"/>
      <c r="C63777" s="88"/>
      <c r="D63777" s="88"/>
      <c r="E63777" s="88"/>
      <c r="F63777" s="88"/>
      <c r="G63777" s="88"/>
      <c r="H63777" s="88"/>
      <c r="I63777" s="88"/>
      <c r="J63777" s="88"/>
      <c r="K63777" s="88"/>
    </row>
    <row r="63778" spans="2:11" hidden="1" x14ac:dyDescent="0.2">
      <c r="B63778" s="88"/>
      <c r="C63778" s="88"/>
      <c r="D63778" s="88"/>
      <c r="E63778" s="88"/>
      <c r="F63778" s="88"/>
      <c r="G63778" s="88"/>
      <c r="H63778" s="88"/>
      <c r="I63778" s="88"/>
      <c r="J63778" s="88"/>
      <c r="K63778" s="88"/>
    </row>
    <row r="63779" spans="2:11" hidden="1" x14ac:dyDescent="0.2">
      <c r="B63779" s="88"/>
      <c r="C63779" s="88"/>
      <c r="D63779" s="88"/>
      <c r="E63779" s="88"/>
      <c r="F63779" s="88"/>
      <c r="G63779" s="88"/>
      <c r="H63779" s="88"/>
      <c r="I63779" s="88"/>
      <c r="J63779" s="88"/>
      <c r="K63779" s="88"/>
    </row>
    <row r="63780" spans="2:11" hidden="1" x14ac:dyDescent="0.2">
      <c r="B63780" s="88"/>
      <c r="C63780" s="88"/>
      <c r="D63780" s="88"/>
      <c r="E63780" s="88"/>
      <c r="F63780" s="88"/>
      <c r="G63780" s="88"/>
      <c r="H63780" s="88"/>
      <c r="I63780" s="88"/>
      <c r="J63780" s="88"/>
      <c r="K63780" s="88"/>
    </row>
    <row r="63781" spans="2:11" hidden="1" x14ac:dyDescent="0.2">
      <c r="B63781" s="88"/>
      <c r="C63781" s="88"/>
      <c r="D63781" s="88"/>
      <c r="E63781" s="88"/>
      <c r="F63781" s="88"/>
      <c r="G63781" s="88"/>
      <c r="H63781" s="88"/>
      <c r="I63781" s="88"/>
      <c r="J63781" s="88"/>
      <c r="K63781" s="88"/>
    </row>
    <row r="63782" spans="2:11" hidden="1" x14ac:dyDescent="0.2">
      <c r="B63782" s="88"/>
      <c r="C63782" s="88"/>
      <c r="D63782" s="88"/>
      <c r="E63782" s="88"/>
      <c r="F63782" s="88"/>
      <c r="G63782" s="88"/>
      <c r="H63782" s="88"/>
      <c r="I63782" s="88"/>
      <c r="J63782" s="88"/>
      <c r="K63782" s="88"/>
    </row>
    <row r="63783" spans="2:11" hidden="1" x14ac:dyDescent="0.2">
      <c r="B63783" s="88"/>
      <c r="C63783" s="88"/>
      <c r="D63783" s="88"/>
      <c r="E63783" s="88"/>
      <c r="F63783" s="88"/>
      <c r="G63783" s="88"/>
      <c r="H63783" s="88"/>
      <c r="I63783" s="88"/>
      <c r="J63783" s="88"/>
      <c r="K63783" s="88"/>
    </row>
    <row r="63784" spans="2:11" hidden="1" x14ac:dyDescent="0.2">
      <c r="B63784" s="88"/>
      <c r="C63784" s="88"/>
      <c r="D63784" s="88"/>
      <c r="E63784" s="88"/>
      <c r="F63784" s="88"/>
      <c r="G63784" s="88"/>
      <c r="H63784" s="88"/>
      <c r="I63784" s="88"/>
      <c r="J63784" s="88"/>
      <c r="K63784" s="88"/>
    </row>
    <row r="63785" spans="2:11" hidden="1" x14ac:dyDescent="0.2">
      <c r="B63785" s="88"/>
      <c r="C63785" s="88"/>
      <c r="D63785" s="88"/>
      <c r="E63785" s="88"/>
      <c r="F63785" s="88"/>
      <c r="G63785" s="88"/>
      <c r="H63785" s="88"/>
      <c r="I63785" s="88"/>
      <c r="J63785" s="88"/>
      <c r="K63785" s="88"/>
    </row>
    <row r="63786" spans="2:11" hidden="1" x14ac:dyDescent="0.2">
      <c r="B63786" s="88"/>
      <c r="C63786" s="88"/>
      <c r="D63786" s="88"/>
      <c r="E63786" s="88"/>
      <c r="F63786" s="88"/>
      <c r="G63786" s="88"/>
      <c r="H63786" s="88"/>
      <c r="I63786" s="88"/>
      <c r="J63786" s="88"/>
      <c r="K63786" s="88"/>
    </row>
    <row r="63787" spans="2:11" hidden="1" x14ac:dyDescent="0.2">
      <c r="B63787" s="88"/>
      <c r="C63787" s="88"/>
      <c r="D63787" s="88"/>
      <c r="E63787" s="88"/>
      <c r="F63787" s="88"/>
      <c r="G63787" s="88"/>
      <c r="H63787" s="88"/>
      <c r="I63787" s="88"/>
      <c r="J63787" s="88"/>
      <c r="K63787" s="88"/>
    </row>
    <row r="63788" spans="2:11" hidden="1" x14ac:dyDescent="0.2">
      <c r="B63788" s="88"/>
      <c r="C63788" s="88"/>
      <c r="D63788" s="88"/>
      <c r="E63788" s="88"/>
      <c r="F63788" s="88"/>
      <c r="G63788" s="88"/>
      <c r="H63788" s="88"/>
      <c r="I63788" s="88"/>
      <c r="J63788" s="88"/>
      <c r="K63788" s="88"/>
    </row>
    <row r="63789" spans="2:11" hidden="1" x14ac:dyDescent="0.2">
      <c r="B63789" s="88"/>
      <c r="C63789" s="88"/>
      <c r="D63789" s="88"/>
      <c r="E63789" s="88"/>
      <c r="F63789" s="88"/>
      <c r="G63789" s="88"/>
      <c r="H63789" s="88"/>
      <c r="I63789" s="88"/>
      <c r="J63789" s="88"/>
      <c r="K63789" s="88"/>
    </row>
    <row r="63790" spans="2:11" hidden="1" x14ac:dyDescent="0.2">
      <c r="B63790" s="88"/>
      <c r="C63790" s="88"/>
      <c r="D63790" s="88"/>
      <c r="E63790" s="88"/>
      <c r="F63790" s="88"/>
      <c r="G63790" s="88"/>
      <c r="H63790" s="88"/>
      <c r="I63790" s="88"/>
      <c r="J63790" s="88"/>
      <c r="K63790" s="88"/>
    </row>
    <row r="63791" spans="2:11" hidden="1" x14ac:dyDescent="0.2">
      <c r="B63791" s="88"/>
      <c r="C63791" s="88"/>
      <c r="D63791" s="88"/>
      <c r="E63791" s="88"/>
      <c r="F63791" s="88"/>
      <c r="G63791" s="88"/>
      <c r="H63791" s="88"/>
      <c r="I63791" s="88"/>
      <c r="J63791" s="88"/>
      <c r="K63791" s="88"/>
    </row>
    <row r="63792" spans="2:11" hidden="1" x14ac:dyDescent="0.2">
      <c r="B63792" s="88"/>
      <c r="C63792" s="88"/>
      <c r="D63792" s="88"/>
      <c r="E63792" s="88"/>
      <c r="F63792" s="88"/>
      <c r="G63792" s="88"/>
      <c r="H63792" s="88"/>
      <c r="I63792" s="88"/>
      <c r="J63792" s="88"/>
      <c r="K63792" s="88"/>
    </row>
    <row r="63793" spans="2:11" hidden="1" x14ac:dyDescent="0.2">
      <c r="B63793" s="88"/>
      <c r="C63793" s="88"/>
      <c r="D63793" s="88"/>
      <c r="E63793" s="88"/>
      <c r="F63793" s="88"/>
      <c r="G63793" s="88"/>
      <c r="H63793" s="88"/>
      <c r="I63793" s="88"/>
      <c r="J63793" s="88"/>
      <c r="K63793" s="88"/>
    </row>
    <row r="63794" spans="2:11" hidden="1" x14ac:dyDescent="0.2">
      <c r="B63794" s="88"/>
      <c r="C63794" s="88"/>
      <c r="D63794" s="88"/>
      <c r="E63794" s="88"/>
      <c r="F63794" s="88"/>
      <c r="G63794" s="88"/>
      <c r="H63794" s="88"/>
      <c r="I63794" s="88"/>
      <c r="J63794" s="88"/>
      <c r="K63794" s="88"/>
    </row>
    <row r="63795" spans="2:11" hidden="1" x14ac:dyDescent="0.2">
      <c r="B63795" s="88"/>
      <c r="C63795" s="88"/>
      <c r="D63795" s="88"/>
      <c r="E63795" s="88"/>
      <c r="F63795" s="88"/>
      <c r="G63795" s="88"/>
      <c r="H63795" s="88"/>
      <c r="I63795" s="88"/>
      <c r="J63795" s="88"/>
      <c r="K63795" s="88"/>
    </row>
    <row r="63796" spans="2:11" hidden="1" x14ac:dyDescent="0.2">
      <c r="B63796" s="88"/>
      <c r="C63796" s="88"/>
      <c r="D63796" s="88"/>
      <c r="E63796" s="88"/>
      <c r="F63796" s="88"/>
      <c r="G63796" s="88"/>
      <c r="H63796" s="88"/>
      <c r="I63796" s="88"/>
      <c r="J63796" s="88"/>
      <c r="K63796" s="88"/>
    </row>
    <row r="63797" spans="2:11" hidden="1" x14ac:dyDescent="0.2">
      <c r="B63797" s="88"/>
      <c r="C63797" s="88"/>
      <c r="D63797" s="88"/>
      <c r="E63797" s="88"/>
      <c r="F63797" s="88"/>
      <c r="G63797" s="88"/>
      <c r="H63797" s="88"/>
      <c r="I63797" s="88"/>
      <c r="J63797" s="88"/>
      <c r="K63797" s="88"/>
    </row>
    <row r="63798" spans="2:11" hidden="1" x14ac:dyDescent="0.2">
      <c r="B63798" s="88"/>
      <c r="C63798" s="88"/>
      <c r="D63798" s="88"/>
      <c r="E63798" s="88"/>
      <c r="F63798" s="88"/>
      <c r="G63798" s="88"/>
      <c r="H63798" s="88"/>
      <c r="I63798" s="88"/>
      <c r="J63798" s="88"/>
      <c r="K63798" s="88"/>
    </row>
    <row r="63799" spans="2:11" hidden="1" x14ac:dyDescent="0.2">
      <c r="B63799" s="88"/>
      <c r="C63799" s="88"/>
      <c r="D63799" s="88"/>
      <c r="E63799" s="88"/>
      <c r="F63799" s="88"/>
      <c r="G63799" s="88"/>
      <c r="H63799" s="88"/>
      <c r="I63799" s="88"/>
      <c r="J63799" s="88"/>
      <c r="K63799" s="88"/>
    </row>
    <row r="63800" spans="2:11" hidden="1" x14ac:dyDescent="0.2">
      <c r="B63800" s="88"/>
      <c r="C63800" s="88"/>
      <c r="D63800" s="88"/>
      <c r="E63800" s="88"/>
      <c r="F63800" s="88"/>
      <c r="G63800" s="88"/>
      <c r="H63800" s="88"/>
      <c r="I63800" s="88"/>
      <c r="J63800" s="88"/>
      <c r="K63800" s="88"/>
    </row>
    <row r="63801" spans="2:11" hidden="1" x14ac:dyDescent="0.2">
      <c r="B63801" s="88"/>
      <c r="C63801" s="88"/>
      <c r="D63801" s="88"/>
      <c r="E63801" s="88"/>
      <c r="F63801" s="88"/>
      <c r="G63801" s="88"/>
      <c r="H63801" s="88"/>
      <c r="I63801" s="88"/>
      <c r="J63801" s="88"/>
      <c r="K63801" s="88"/>
    </row>
    <row r="63802" spans="2:11" hidden="1" x14ac:dyDescent="0.2">
      <c r="B63802" s="88"/>
      <c r="C63802" s="88"/>
      <c r="D63802" s="88"/>
      <c r="E63802" s="88"/>
      <c r="F63802" s="88"/>
      <c r="G63802" s="88"/>
      <c r="H63802" s="88"/>
      <c r="I63802" s="88"/>
      <c r="J63802" s="88"/>
      <c r="K63802" s="88"/>
    </row>
    <row r="63803" spans="2:11" hidden="1" x14ac:dyDescent="0.2">
      <c r="B63803" s="88"/>
      <c r="C63803" s="88"/>
      <c r="D63803" s="88"/>
      <c r="E63803" s="88"/>
      <c r="F63803" s="88"/>
      <c r="G63803" s="88"/>
      <c r="H63803" s="88"/>
      <c r="I63803" s="88"/>
      <c r="J63803" s="88"/>
      <c r="K63803" s="88"/>
    </row>
    <row r="63804" spans="2:11" hidden="1" x14ac:dyDescent="0.2">
      <c r="B63804" s="88"/>
      <c r="C63804" s="88"/>
      <c r="D63804" s="88"/>
      <c r="E63804" s="88"/>
      <c r="F63804" s="88"/>
      <c r="G63804" s="88"/>
      <c r="H63804" s="88"/>
      <c r="I63804" s="88"/>
      <c r="J63804" s="88"/>
      <c r="K63804" s="88"/>
    </row>
    <row r="63805" spans="2:11" hidden="1" x14ac:dyDescent="0.2">
      <c r="B63805" s="88"/>
      <c r="C63805" s="88"/>
      <c r="D63805" s="88"/>
      <c r="E63805" s="88"/>
      <c r="F63805" s="88"/>
      <c r="G63805" s="88"/>
      <c r="H63805" s="88"/>
      <c r="I63805" s="88"/>
      <c r="J63805" s="88"/>
      <c r="K63805" s="88"/>
    </row>
    <row r="63806" spans="2:11" hidden="1" x14ac:dyDescent="0.2">
      <c r="B63806" s="88"/>
      <c r="C63806" s="88"/>
      <c r="D63806" s="88"/>
      <c r="E63806" s="88"/>
      <c r="F63806" s="88"/>
      <c r="G63806" s="88"/>
      <c r="H63806" s="88"/>
      <c r="I63806" s="88"/>
      <c r="J63806" s="88"/>
      <c r="K63806" s="88"/>
    </row>
    <row r="63807" spans="2:11" hidden="1" x14ac:dyDescent="0.2">
      <c r="B63807" s="88"/>
      <c r="C63807" s="88"/>
      <c r="D63807" s="88"/>
      <c r="E63807" s="88"/>
      <c r="F63807" s="88"/>
      <c r="G63807" s="88"/>
      <c r="H63807" s="88"/>
      <c r="I63807" s="88"/>
      <c r="J63807" s="88"/>
      <c r="K63807" s="88"/>
    </row>
    <row r="63808" spans="2:11" hidden="1" x14ac:dyDescent="0.2">
      <c r="B63808" s="88"/>
      <c r="C63808" s="88"/>
      <c r="D63808" s="88"/>
      <c r="E63808" s="88"/>
      <c r="F63808" s="88"/>
      <c r="G63808" s="88"/>
      <c r="H63808" s="88"/>
      <c r="I63808" s="88"/>
      <c r="J63808" s="88"/>
      <c r="K63808" s="88"/>
    </row>
    <row r="63809" spans="2:11" hidden="1" x14ac:dyDescent="0.2">
      <c r="B63809" s="88"/>
      <c r="C63809" s="88"/>
      <c r="D63809" s="88"/>
      <c r="E63809" s="88"/>
      <c r="F63809" s="88"/>
      <c r="G63809" s="88"/>
      <c r="H63809" s="88"/>
      <c r="I63809" s="88"/>
      <c r="J63809" s="88"/>
      <c r="K63809" s="88"/>
    </row>
    <row r="63810" spans="2:11" hidden="1" x14ac:dyDescent="0.2">
      <c r="B63810" s="88"/>
      <c r="C63810" s="88"/>
      <c r="D63810" s="88"/>
      <c r="E63810" s="88"/>
      <c r="F63810" s="88"/>
      <c r="G63810" s="88"/>
      <c r="H63810" s="88"/>
      <c r="I63810" s="88"/>
      <c r="J63810" s="88"/>
      <c r="K63810" s="88"/>
    </row>
    <row r="63811" spans="2:11" hidden="1" x14ac:dyDescent="0.2">
      <c r="B63811" s="88"/>
      <c r="C63811" s="88"/>
      <c r="D63811" s="88"/>
      <c r="E63811" s="88"/>
      <c r="F63811" s="88"/>
      <c r="G63811" s="88"/>
      <c r="H63811" s="88"/>
      <c r="I63811" s="88"/>
      <c r="J63811" s="88"/>
      <c r="K63811" s="88"/>
    </row>
    <row r="63812" spans="2:11" hidden="1" x14ac:dyDescent="0.2">
      <c r="B63812" s="88"/>
      <c r="C63812" s="88"/>
      <c r="D63812" s="88"/>
      <c r="E63812" s="88"/>
      <c r="F63812" s="88"/>
      <c r="G63812" s="88"/>
      <c r="H63812" s="88"/>
      <c r="I63812" s="88"/>
      <c r="J63812" s="88"/>
      <c r="K63812" s="88"/>
    </row>
    <row r="63813" spans="2:11" hidden="1" x14ac:dyDescent="0.2">
      <c r="B63813" s="88"/>
      <c r="C63813" s="88"/>
      <c r="D63813" s="88"/>
      <c r="E63813" s="88"/>
      <c r="F63813" s="88"/>
      <c r="G63813" s="88"/>
      <c r="H63813" s="88"/>
      <c r="I63813" s="88"/>
      <c r="J63813" s="88"/>
      <c r="K63813" s="88"/>
    </row>
    <row r="63814" spans="2:11" hidden="1" x14ac:dyDescent="0.2">
      <c r="B63814" s="88"/>
      <c r="C63814" s="88"/>
      <c r="D63814" s="88"/>
      <c r="E63814" s="88"/>
      <c r="F63814" s="88"/>
      <c r="G63814" s="88"/>
      <c r="H63814" s="88"/>
      <c r="I63814" s="88"/>
      <c r="J63814" s="88"/>
      <c r="K63814" s="88"/>
    </row>
    <row r="63815" spans="2:11" hidden="1" x14ac:dyDescent="0.2">
      <c r="B63815" s="88"/>
      <c r="C63815" s="88"/>
      <c r="D63815" s="88"/>
      <c r="E63815" s="88"/>
      <c r="F63815" s="88"/>
      <c r="G63815" s="88"/>
      <c r="H63815" s="88"/>
      <c r="I63815" s="88"/>
      <c r="J63815" s="88"/>
      <c r="K63815" s="88"/>
    </row>
    <row r="63816" spans="2:11" hidden="1" x14ac:dyDescent="0.2">
      <c r="B63816" s="88"/>
      <c r="C63816" s="88"/>
      <c r="D63816" s="88"/>
      <c r="E63816" s="88"/>
      <c r="F63816" s="88"/>
      <c r="G63816" s="88"/>
      <c r="H63816" s="88"/>
      <c r="I63816" s="88"/>
      <c r="J63816" s="88"/>
      <c r="K63816" s="88"/>
    </row>
    <row r="63817" spans="2:11" hidden="1" x14ac:dyDescent="0.2">
      <c r="B63817" s="88"/>
      <c r="C63817" s="88"/>
      <c r="D63817" s="88"/>
      <c r="E63817" s="88"/>
      <c r="F63817" s="88"/>
      <c r="G63817" s="88"/>
      <c r="H63817" s="88"/>
      <c r="I63817" s="88"/>
      <c r="J63817" s="88"/>
      <c r="K63817" s="88"/>
    </row>
    <row r="63818" spans="2:11" hidden="1" x14ac:dyDescent="0.2">
      <c r="B63818" s="88"/>
      <c r="C63818" s="88"/>
      <c r="D63818" s="88"/>
      <c r="E63818" s="88"/>
      <c r="F63818" s="88"/>
      <c r="G63818" s="88"/>
      <c r="H63818" s="88"/>
      <c r="I63818" s="88"/>
      <c r="J63818" s="88"/>
      <c r="K63818" s="88"/>
    </row>
    <row r="63819" spans="2:11" hidden="1" x14ac:dyDescent="0.2">
      <c r="B63819" s="88"/>
      <c r="C63819" s="88"/>
      <c r="D63819" s="88"/>
      <c r="E63819" s="88"/>
      <c r="F63819" s="88"/>
      <c r="G63819" s="88"/>
      <c r="H63819" s="88"/>
      <c r="I63819" s="88"/>
      <c r="J63819" s="88"/>
      <c r="K63819" s="88"/>
    </row>
    <row r="63820" spans="2:11" hidden="1" x14ac:dyDescent="0.2">
      <c r="B63820" s="88"/>
      <c r="C63820" s="88"/>
      <c r="D63820" s="88"/>
      <c r="E63820" s="88"/>
      <c r="F63820" s="88"/>
      <c r="G63820" s="88"/>
      <c r="H63820" s="88"/>
      <c r="I63820" s="88"/>
      <c r="J63820" s="88"/>
      <c r="K63820" s="88"/>
    </row>
    <row r="63821" spans="2:11" hidden="1" x14ac:dyDescent="0.2">
      <c r="B63821" s="88"/>
      <c r="C63821" s="88"/>
      <c r="D63821" s="88"/>
      <c r="E63821" s="88"/>
      <c r="F63821" s="88"/>
      <c r="G63821" s="88"/>
      <c r="H63821" s="88"/>
      <c r="I63821" s="88"/>
      <c r="J63821" s="88"/>
      <c r="K63821" s="88"/>
    </row>
    <row r="63822" spans="2:11" hidden="1" x14ac:dyDescent="0.2">
      <c r="B63822" s="88"/>
      <c r="C63822" s="88"/>
      <c r="D63822" s="88"/>
      <c r="E63822" s="88"/>
      <c r="F63822" s="88"/>
      <c r="G63822" s="88"/>
      <c r="H63822" s="88"/>
      <c r="I63822" s="88"/>
      <c r="J63822" s="88"/>
      <c r="K63822" s="88"/>
    </row>
    <row r="63823" spans="2:11" hidden="1" x14ac:dyDescent="0.2">
      <c r="B63823" s="88"/>
      <c r="C63823" s="88"/>
      <c r="D63823" s="88"/>
      <c r="E63823" s="88"/>
      <c r="F63823" s="88"/>
      <c r="G63823" s="88"/>
      <c r="H63823" s="88"/>
      <c r="I63823" s="88"/>
      <c r="J63823" s="88"/>
      <c r="K63823" s="88"/>
    </row>
    <row r="63824" spans="2:11" hidden="1" x14ac:dyDescent="0.2">
      <c r="B63824" s="88"/>
      <c r="C63824" s="88"/>
      <c r="D63824" s="88"/>
      <c r="E63824" s="88"/>
      <c r="F63824" s="88"/>
      <c r="G63824" s="88"/>
      <c r="H63824" s="88"/>
      <c r="I63824" s="88"/>
      <c r="J63824" s="88"/>
      <c r="K63824" s="88"/>
    </row>
    <row r="63825" spans="2:11" hidden="1" x14ac:dyDescent="0.2">
      <c r="B63825" s="88"/>
      <c r="C63825" s="88"/>
      <c r="D63825" s="88"/>
      <c r="E63825" s="88"/>
      <c r="F63825" s="88"/>
      <c r="G63825" s="88"/>
      <c r="H63825" s="88"/>
      <c r="I63825" s="88"/>
      <c r="J63825" s="88"/>
      <c r="K63825" s="88"/>
    </row>
    <row r="63826" spans="2:11" hidden="1" x14ac:dyDescent="0.2">
      <c r="B63826" s="88"/>
      <c r="C63826" s="88"/>
      <c r="D63826" s="88"/>
      <c r="E63826" s="88"/>
      <c r="F63826" s="88"/>
      <c r="G63826" s="88"/>
      <c r="H63826" s="88"/>
      <c r="I63826" s="88"/>
      <c r="J63826" s="88"/>
      <c r="K63826" s="88"/>
    </row>
    <row r="63827" spans="2:11" hidden="1" x14ac:dyDescent="0.2">
      <c r="B63827" s="88"/>
      <c r="C63827" s="88"/>
      <c r="D63827" s="88"/>
      <c r="E63827" s="88"/>
      <c r="F63827" s="88"/>
      <c r="G63827" s="88"/>
      <c r="H63827" s="88"/>
      <c r="I63827" s="88"/>
      <c r="J63827" s="88"/>
      <c r="K63827" s="88"/>
    </row>
    <row r="63828" spans="2:11" hidden="1" x14ac:dyDescent="0.2">
      <c r="B63828" s="88"/>
      <c r="C63828" s="88"/>
      <c r="D63828" s="88"/>
      <c r="E63828" s="88"/>
      <c r="F63828" s="88"/>
      <c r="G63828" s="88"/>
      <c r="H63828" s="88"/>
      <c r="I63828" s="88"/>
      <c r="J63828" s="88"/>
      <c r="K63828" s="88"/>
    </row>
    <row r="63829" spans="2:11" hidden="1" x14ac:dyDescent="0.2">
      <c r="B63829" s="88"/>
      <c r="C63829" s="88"/>
      <c r="D63829" s="88"/>
      <c r="E63829" s="88"/>
      <c r="F63829" s="88"/>
      <c r="G63829" s="88"/>
      <c r="H63829" s="88"/>
      <c r="I63829" s="88"/>
      <c r="J63829" s="88"/>
      <c r="K63829" s="88"/>
    </row>
    <row r="63830" spans="2:11" hidden="1" x14ac:dyDescent="0.2">
      <c r="B63830" s="88"/>
      <c r="C63830" s="88"/>
      <c r="D63830" s="88"/>
      <c r="E63830" s="88"/>
      <c r="F63830" s="88"/>
      <c r="G63830" s="88"/>
      <c r="H63830" s="88"/>
      <c r="I63830" s="88"/>
      <c r="J63830" s="88"/>
      <c r="K63830" s="88"/>
    </row>
    <row r="63831" spans="2:11" hidden="1" x14ac:dyDescent="0.2">
      <c r="B63831" s="88"/>
      <c r="C63831" s="88"/>
      <c r="D63831" s="88"/>
      <c r="E63831" s="88"/>
      <c r="F63831" s="88"/>
      <c r="G63831" s="88"/>
      <c r="H63831" s="88"/>
      <c r="I63831" s="88"/>
      <c r="J63831" s="88"/>
      <c r="K63831" s="88"/>
    </row>
    <row r="63832" spans="2:11" hidden="1" x14ac:dyDescent="0.2">
      <c r="B63832" s="88"/>
      <c r="C63832" s="88"/>
      <c r="D63832" s="88"/>
      <c r="E63832" s="88"/>
      <c r="F63832" s="88"/>
      <c r="G63832" s="88"/>
      <c r="H63832" s="88"/>
      <c r="I63832" s="88"/>
      <c r="J63832" s="88"/>
      <c r="K63832" s="88"/>
    </row>
    <row r="63833" spans="2:11" hidden="1" x14ac:dyDescent="0.2">
      <c r="B63833" s="88"/>
      <c r="C63833" s="88"/>
      <c r="D63833" s="88"/>
      <c r="E63833" s="88"/>
      <c r="F63833" s="88"/>
      <c r="G63833" s="88"/>
      <c r="H63833" s="88"/>
      <c r="I63833" s="88"/>
      <c r="J63833" s="88"/>
      <c r="K63833" s="88"/>
    </row>
    <row r="63834" spans="2:11" hidden="1" x14ac:dyDescent="0.2">
      <c r="B63834" s="88"/>
      <c r="C63834" s="88"/>
      <c r="D63834" s="88"/>
      <c r="E63834" s="88"/>
      <c r="F63834" s="88"/>
      <c r="G63834" s="88"/>
      <c r="H63834" s="88"/>
      <c r="I63834" s="88"/>
      <c r="J63834" s="88"/>
      <c r="K63834" s="88"/>
    </row>
    <row r="63835" spans="2:11" hidden="1" x14ac:dyDescent="0.2">
      <c r="B63835" s="88"/>
      <c r="C63835" s="88"/>
      <c r="D63835" s="88"/>
      <c r="E63835" s="88"/>
      <c r="F63835" s="88"/>
      <c r="G63835" s="88"/>
      <c r="H63835" s="88"/>
      <c r="I63835" s="88"/>
      <c r="J63835" s="88"/>
      <c r="K63835" s="88"/>
    </row>
    <row r="63836" spans="2:11" hidden="1" x14ac:dyDescent="0.2">
      <c r="B63836" s="88"/>
      <c r="C63836" s="88"/>
      <c r="D63836" s="88"/>
      <c r="E63836" s="88"/>
      <c r="F63836" s="88"/>
      <c r="G63836" s="88"/>
      <c r="H63836" s="88"/>
      <c r="I63836" s="88"/>
      <c r="J63836" s="88"/>
      <c r="K63836" s="88"/>
    </row>
    <row r="63837" spans="2:11" hidden="1" x14ac:dyDescent="0.2">
      <c r="B63837" s="88"/>
      <c r="C63837" s="88"/>
      <c r="D63837" s="88"/>
      <c r="E63837" s="88"/>
      <c r="F63837" s="88"/>
      <c r="G63837" s="88"/>
      <c r="H63837" s="88"/>
      <c r="I63837" s="88"/>
      <c r="J63837" s="88"/>
      <c r="K63837" s="88"/>
    </row>
    <row r="63838" spans="2:11" hidden="1" x14ac:dyDescent="0.2">
      <c r="B63838" s="88"/>
      <c r="C63838" s="88"/>
      <c r="D63838" s="88"/>
      <c r="E63838" s="88"/>
      <c r="F63838" s="88"/>
      <c r="G63838" s="88"/>
      <c r="H63838" s="88"/>
      <c r="I63838" s="88"/>
      <c r="J63838" s="88"/>
      <c r="K63838" s="88"/>
    </row>
    <row r="63839" spans="2:11" hidden="1" x14ac:dyDescent="0.2">
      <c r="B63839" s="88"/>
      <c r="C63839" s="88"/>
      <c r="D63839" s="88"/>
      <c r="E63839" s="88"/>
      <c r="F63839" s="88"/>
      <c r="G63839" s="88"/>
      <c r="H63839" s="88"/>
      <c r="I63839" s="88"/>
      <c r="J63839" s="88"/>
      <c r="K63839" s="88"/>
    </row>
    <row r="63840" spans="2:11" hidden="1" x14ac:dyDescent="0.2">
      <c r="B63840" s="88"/>
      <c r="C63840" s="88"/>
      <c r="D63840" s="88"/>
      <c r="E63840" s="88"/>
      <c r="F63840" s="88"/>
      <c r="G63840" s="88"/>
      <c r="H63840" s="88"/>
      <c r="I63840" s="88"/>
      <c r="J63840" s="88"/>
      <c r="K63840" s="88"/>
    </row>
    <row r="63841" spans="2:11" hidden="1" x14ac:dyDescent="0.2">
      <c r="B63841" s="88"/>
      <c r="C63841" s="88"/>
      <c r="D63841" s="88"/>
      <c r="E63841" s="88"/>
      <c r="F63841" s="88"/>
      <c r="G63841" s="88"/>
      <c r="H63841" s="88"/>
      <c r="I63841" s="88"/>
      <c r="J63841" s="88"/>
      <c r="K63841" s="88"/>
    </row>
    <row r="63842" spans="2:11" hidden="1" x14ac:dyDescent="0.2">
      <c r="B63842" s="88"/>
      <c r="C63842" s="88"/>
      <c r="D63842" s="88"/>
      <c r="E63842" s="88"/>
      <c r="F63842" s="88"/>
      <c r="G63842" s="88"/>
      <c r="H63842" s="88"/>
      <c r="I63842" s="88"/>
      <c r="J63842" s="88"/>
      <c r="K63842" s="88"/>
    </row>
    <row r="63843" spans="2:11" hidden="1" x14ac:dyDescent="0.2">
      <c r="B63843" s="88"/>
      <c r="C63843" s="88"/>
      <c r="D63843" s="88"/>
      <c r="E63843" s="88"/>
      <c r="F63843" s="88"/>
      <c r="G63843" s="88"/>
      <c r="H63843" s="88"/>
      <c r="I63843" s="88"/>
      <c r="J63843" s="88"/>
      <c r="K63843" s="88"/>
    </row>
    <row r="63844" spans="2:11" hidden="1" x14ac:dyDescent="0.2">
      <c r="B63844" s="88"/>
      <c r="C63844" s="88"/>
      <c r="D63844" s="88"/>
      <c r="E63844" s="88"/>
      <c r="F63844" s="88"/>
      <c r="G63844" s="88"/>
      <c r="H63844" s="88"/>
      <c r="I63844" s="88"/>
      <c r="J63844" s="88"/>
      <c r="K63844" s="88"/>
    </row>
    <row r="63845" spans="2:11" hidden="1" x14ac:dyDescent="0.2">
      <c r="B63845" s="88"/>
      <c r="C63845" s="88"/>
      <c r="D63845" s="88"/>
      <c r="E63845" s="88"/>
      <c r="F63845" s="88"/>
      <c r="G63845" s="88"/>
      <c r="H63845" s="88"/>
      <c r="I63845" s="88"/>
      <c r="J63845" s="88"/>
      <c r="K63845" s="88"/>
    </row>
    <row r="63846" spans="2:11" hidden="1" x14ac:dyDescent="0.2">
      <c r="B63846" s="88"/>
      <c r="C63846" s="88"/>
      <c r="D63846" s="88"/>
      <c r="E63846" s="88"/>
      <c r="F63846" s="88"/>
      <c r="G63846" s="88"/>
      <c r="H63846" s="88"/>
      <c r="I63846" s="88"/>
      <c r="J63846" s="88"/>
      <c r="K63846" s="88"/>
    </row>
    <row r="63847" spans="2:11" hidden="1" x14ac:dyDescent="0.2">
      <c r="B63847" s="88"/>
      <c r="C63847" s="88"/>
      <c r="D63847" s="88"/>
      <c r="E63847" s="88"/>
      <c r="F63847" s="88"/>
      <c r="G63847" s="88"/>
      <c r="H63847" s="88"/>
      <c r="I63847" s="88"/>
      <c r="J63847" s="88"/>
      <c r="K63847" s="88"/>
    </row>
    <row r="63848" spans="2:11" hidden="1" x14ac:dyDescent="0.2">
      <c r="B63848" s="88"/>
      <c r="C63848" s="88"/>
      <c r="D63848" s="88"/>
      <c r="E63848" s="88"/>
      <c r="F63848" s="88"/>
      <c r="G63848" s="88"/>
      <c r="H63848" s="88"/>
      <c r="I63848" s="88"/>
      <c r="J63848" s="88"/>
      <c r="K63848" s="88"/>
    </row>
    <row r="63849" spans="2:11" hidden="1" x14ac:dyDescent="0.2">
      <c r="B63849" s="88"/>
      <c r="C63849" s="88"/>
      <c r="D63849" s="88"/>
      <c r="E63849" s="88"/>
      <c r="F63849" s="88"/>
      <c r="G63849" s="88"/>
      <c r="H63849" s="88"/>
      <c r="I63849" s="88"/>
      <c r="J63849" s="88"/>
      <c r="K63849" s="88"/>
    </row>
    <row r="63850" spans="2:11" hidden="1" x14ac:dyDescent="0.2">
      <c r="B63850" s="88"/>
      <c r="C63850" s="88"/>
      <c r="D63850" s="88"/>
      <c r="E63850" s="88"/>
      <c r="F63850" s="88"/>
      <c r="G63850" s="88"/>
      <c r="H63850" s="88"/>
      <c r="I63850" s="88"/>
      <c r="J63850" s="88"/>
      <c r="K63850" s="88"/>
    </row>
    <row r="63851" spans="2:11" hidden="1" x14ac:dyDescent="0.2">
      <c r="B63851" s="88"/>
      <c r="C63851" s="88"/>
      <c r="D63851" s="88"/>
      <c r="E63851" s="88"/>
      <c r="F63851" s="88"/>
      <c r="G63851" s="88"/>
      <c r="H63851" s="88"/>
      <c r="I63851" s="88"/>
      <c r="J63851" s="88"/>
      <c r="K63851" s="88"/>
    </row>
    <row r="63852" spans="2:11" hidden="1" x14ac:dyDescent="0.2">
      <c r="B63852" s="88"/>
      <c r="C63852" s="88"/>
      <c r="D63852" s="88"/>
      <c r="E63852" s="88"/>
      <c r="F63852" s="88"/>
      <c r="G63852" s="88"/>
      <c r="H63852" s="88"/>
      <c r="I63852" s="88"/>
      <c r="J63852" s="88"/>
      <c r="K63852" s="88"/>
    </row>
    <row r="63853" spans="2:11" hidden="1" x14ac:dyDescent="0.2">
      <c r="B63853" s="88"/>
      <c r="C63853" s="88"/>
      <c r="D63853" s="88"/>
      <c r="E63853" s="88"/>
      <c r="F63853" s="88"/>
      <c r="G63853" s="88"/>
      <c r="H63853" s="88"/>
      <c r="I63853" s="88"/>
      <c r="J63853" s="88"/>
      <c r="K63853" s="88"/>
    </row>
    <row r="63854" spans="2:11" hidden="1" x14ac:dyDescent="0.2">
      <c r="B63854" s="88"/>
      <c r="C63854" s="88"/>
      <c r="D63854" s="88"/>
      <c r="E63854" s="88"/>
      <c r="F63854" s="88"/>
      <c r="G63854" s="88"/>
      <c r="H63854" s="88"/>
      <c r="I63854" s="88"/>
      <c r="J63854" s="88"/>
      <c r="K63854" s="88"/>
    </row>
    <row r="63855" spans="2:11" hidden="1" x14ac:dyDescent="0.2">
      <c r="B63855" s="88"/>
      <c r="C63855" s="88"/>
      <c r="D63855" s="88"/>
      <c r="E63855" s="88"/>
      <c r="F63855" s="88"/>
      <c r="G63855" s="88"/>
      <c r="H63855" s="88"/>
      <c r="I63855" s="88"/>
      <c r="J63855" s="88"/>
      <c r="K63855" s="88"/>
    </row>
    <row r="63856" spans="2:11" hidden="1" x14ac:dyDescent="0.2">
      <c r="B63856" s="88"/>
      <c r="C63856" s="88"/>
      <c r="D63856" s="88"/>
      <c r="E63856" s="88"/>
      <c r="F63856" s="88"/>
      <c r="G63856" s="88"/>
      <c r="H63856" s="88"/>
      <c r="I63856" s="88"/>
      <c r="J63856" s="88"/>
      <c r="K63856" s="88"/>
    </row>
    <row r="63857" spans="2:11" hidden="1" x14ac:dyDescent="0.2">
      <c r="B63857" s="88"/>
      <c r="C63857" s="88"/>
      <c r="D63857" s="88"/>
      <c r="E63857" s="88"/>
      <c r="F63857" s="88"/>
      <c r="G63857" s="88"/>
      <c r="H63857" s="88"/>
      <c r="I63857" s="88"/>
      <c r="J63857" s="88"/>
      <c r="K63857" s="88"/>
    </row>
    <row r="63858" spans="2:11" hidden="1" x14ac:dyDescent="0.2">
      <c r="B63858" s="88"/>
      <c r="C63858" s="88"/>
      <c r="D63858" s="88"/>
      <c r="E63858" s="88"/>
      <c r="F63858" s="88"/>
      <c r="G63858" s="88"/>
      <c r="H63858" s="88"/>
      <c r="I63858" s="88"/>
      <c r="J63858" s="88"/>
      <c r="K63858" s="88"/>
    </row>
    <row r="63859" spans="2:11" hidden="1" x14ac:dyDescent="0.2">
      <c r="B63859" s="88"/>
      <c r="C63859" s="88"/>
      <c r="D63859" s="88"/>
      <c r="E63859" s="88"/>
      <c r="F63859" s="88"/>
      <c r="G63859" s="88"/>
      <c r="H63859" s="88"/>
      <c r="I63859" s="88"/>
      <c r="J63859" s="88"/>
      <c r="K63859" s="88"/>
    </row>
    <row r="63860" spans="2:11" hidden="1" x14ac:dyDescent="0.2">
      <c r="B63860" s="88"/>
      <c r="C63860" s="88"/>
      <c r="D63860" s="88"/>
      <c r="E63860" s="88"/>
      <c r="F63860" s="88"/>
      <c r="G63860" s="88"/>
      <c r="H63860" s="88"/>
      <c r="I63860" s="88"/>
      <c r="J63860" s="88"/>
      <c r="K63860" s="88"/>
    </row>
    <row r="63861" spans="2:11" hidden="1" x14ac:dyDescent="0.2">
      <c r="B63861" s="88"/>
      <c r="C63861" s="88"/>
      <c r="D63861" s="88"/>
      <c r="E63861" s="88"/>
      <c r="F63861" s="88"/>
      <c r="G63861" s="88"/>
      <c r="H63861" s="88"/>
      <c r="I63861" s="88"/>
      <c r="J63861" s="88"/>
      <c r="K63861" s="88"/>
    </row>
    <row r="63862" spans="2:11" hidden="1" x14ac:dyDescent="0.2">
      <c r="B63862" s="88"/>
      <c r="C63862" s="88"/>
      <c r="D63862" s="88"/>
      <c r="E63862" s="88"/>
      <c r="F63862" s="88"/>
      <c r="G63862" s="88"/>
      <c r="H63862" s="88"/>
      <c r="I63862" s="88"/>
      <c r="J63862" s="88"/>
      <c r="K63862" s="88"/>
    </row>
    <row r="63863" spans="2:11" hidden="1" x14ac:dyDescent="0.2">
      <c r="B63863" s="88"/>
      <c r="C63863" s="88"/>
      <c r="D63863" s="88"/>
      <c r="E63863" s="88"/>
      <c r="F63863" s="88"/>
      <c r="G63863" s="88"/>
      <c r="H63863" s="88"/>
      <c r="I63863" s="88"/>
      <c r="J63863" s="88"/>
      <c r="K63863" s="88"/>
    </row>
    <row r="63864" spans="2:11" hidden="1" x14ac:dyDescent="0.2">
      <c r="B63864" s="88"/>
      <c r="C63864" s="88"/>
      <c r="D63864" s="88"/>
      <c r="E63864" s="88"/>
      <c r="F63864" s="88"/>
      <c r="G63864" s="88"/>
      <c r="H63864" s="88"/>
      <c r="I63864" s="88"/>
      <c r="J63864" s="88"/>
      <c r="K63864" s="88"/>
    </row>
    <row r="63865" spans="2:11" hidden="1" x14ac:dyDescent="0.2">
      <c r="B63865" s="88"/>
      <c r="C63865" s="88"/>
      <c r="D63865" s="88"/>
      <c r="E63865" s="88"/>
      <c r="F63865" s="88"/>
      <c r="G63865" s="88"/>
      <c r="H63865" s="88"/>
      <c r="I63865" s="88"/>
      <c r="J63865" s="88"/>
      <c r="K63865" s="88"/>
    </row>
    <row r="63866" spans="2:11" hidden="1" x14ac:dyDescent="0.2">
      <c r="B63866" s="88"/>
      <c r="C63866" s="88"/>
      <c r="D63866" s="88"/>
      <c r="E63866" s="88"/>
      <c r="F63866" s="88"/>
      <c r="G63866" s="88"/>
      <c r="H63866" s="88"/>
      <c r="I63866" s="88"/>
      <c r="J63866" s="88"/>
      <c r="K63866" s="88"/>
    </row>
    <row r="63867" spans="2:11" hidden="1" x14ac:dyDescent="0.2">
      <c r="B63867" s="88"/>
      <c r="C63867" s="88"/>
      <c r="D63867" s="88"/>
      <c r="E63867" s="88"/>
      <c r="F63867" s="88"/>
      <c r="G63867" s="88"/>
      <c r="H63867" s="88"/>
      <c r="I63867" s="88"/>
      <c r="J63867" s="88"/>
      <c r="K63867" s="88"/>
    </row>
    <row r="63868" spans="2:11" hidden="1" x14ac:dyDescent="0.2">
      <c r="B63868" s="88"/>
      <c r="C63868" s="88"/>
      <c r="D63868" s="88"/>
      <c r="E63868" s="88"/>
      <c r="F63868" s="88"/>
      <c r="G63868" s="88"/>
      <c r="H63868" s="88"/>
      <c r="I63868" s="88"/>
      <c r="J63868" s="88"/>
      <c r="K63868" s="88"/>
    </row>
    <row r="63869" spans="2:11" hidden="1" x14ac:dyDescent="0.2">
      <c r="B63869" s="88"/>
      <c r="C63869" s="88"/>
      <c r="D63869" s="88"/>
      <c r="E63869" s="88"/>
      <c r="F63869" s="88"/>
      <c r="G63869" s="88"/>
      <c r="H63869" s="88"/>
      <c r="I63869" s="88"/>
      <c r="J63869" s="88"/>
      <c r="K63869" s="88"/>
    </row>
    <row r="63870" spans="2:11" hidden="1" x14ac:dyDescent="0.2">
      <c r="B63870" s="88"/>
      <c r="C63870" s="88"/>
      <c r="D63870" s="88"/>
      <c r="E63870" s="88"/>
      <c r="F63870" s="88"/>
      <c r="G63870" s="88"/>
      <c r="H63870" s="88"/>
      <c r="I63870" s="88"/>
      <c r="J63870" s="88"/>
      <c r="K63870" s="88"/>
    </row>
    <row r="63871" spans="2:11" hidden="1" x14ac:dyDescent="0.2">
      <c r="B63871" s="88"/>
      <c r="C63871" s="88"/>
      <c r="D63871" s="88"/>
      <c r="E63871" s="88"/>
      <c r="F63871" s="88"/>
      <c r="G63871" s="88"/>
      <c r="H63871" s="88"/>
      <c r="I63871" s="88"/>
      <c r="J63871" s="88"/>
      <c r="K63871" s="88"/>
    </row>
    <row r="63872" spans="2:11" hidden="1" x14ac:dyDescent="0.2">
      <c r="B63872" s="88"/>
      <c r="C63872" s="88"/>
      <c r="D63872" s="88"/>
      <c r="E63872" s="88"/>
      <c r="F63872" s="88"/>
      <c r="G63872" s="88"/>
      <c r="H63872" s="88"/>
      <c r="I63872" s="88"/>
      <c r="J63872" s="88"/>
      <c r="K63872" s="88"/>
    </row>
    <row r="63873" spans="2:11" hidden="1" x14ac:dyDescent="0.2">
      <c r="B63873" s="88"/>
      <c r="C63873" s="88"/>
      <c r="D63873" s="88"/>
      <c r="E63873" s="88"/>
      <c r="F63873" s="88"/>
      <c r="G63873" s="88"/>
      <c r="H63873" s="88"/>
      <c r="I63873" s="88"/>
      <c r="J63873" s="88"/>
      <c r="K63873" s="88"/>
    </row>
    <row r="63874" spans="2:11" hidden="1" x14ac:dyDescent="0.2">
      <c r="B63874" s="88"/>
      <c r="C63874" s="88"/>
      <c r="D63874" s="88"/>
      <c r="E63874" s="88"/>
      <c r="F63874" s="88"/>
      <c r="G63874" s="88"/>
      <c r="H63874" s="88"/>
      <c r="I63874" s="88"/>
      <c r="J63874" s="88"/>
      <c r="K63874" s="88"/>
    </row>
    <row r="63875" spans="2:11" hidden="1" x14ac:dyDescent="0.2">
      <c r="B63875" s="88"/>
      <c r="C63875" s="88"/>
      <c r="D63875" s="88"/>
      <c r="E63875" s="88"/>
      <c r="F63875" s="88"/>
      <c r="G63875" s="88"/>
      <c r="H63875" s="88"/>
      <c r="I63875" s="88"/>
      <c r="J63875" s="88"/>
      <c r="K63875" s="88"/>
    </row>
    <row r="63876" spans="2:11" hidden="1" x14ac:dyDescent="0.2">
      <c r="B63876" s="88"/>
      <c r="C63876" s="88"/>
      <c r="D63876" s="88"/>
      <c r="E63876" s="88"/>
      <c r="F63876" s="88"/>
      <c r="G63876" s="88"/>
      <c r="H63876" s="88"/>
      <c r="I63876" s="88"/>
      <c r="J63876" s="88"/>
      <c r="K63876" s="88"/>
    </row>
    <row r="63877" spans="2:11" hidden="1" x14ac:dyDescent="0.2">
      <c r="B63877" s="88"/>
      <c r="C63877" s="88"/>
      <c r="D63877" s="88"/>
      <c r="E63877" s="88"/>
      <c r="F63877" s="88"/>
      <c r="G63877" s="88"/>
      <c r="H63877" s="88"/>
      <c r="I63877" s="88"/>
      <c r="J63877" s="88"/>
      <c r="K63877" s="88"/>
    </row>
    <row r="63878" spans="2:11" hidden="1" x14ac:dyDescent="0.2">
      <c r="B63878" s="88"/>
      <c r="C63878" s="88"/>
      <c r="D63878" s="88"/>
      <c r="E63878" s="88"/>
      <c r="F63878" s="88"/>
      <c r="G63878" s="88"/>
      <c r="H63878" s="88"/>
      <c r="I63878" s="88"/>
      <c r="J63878" s="88"/>
      <c r="K63878" s="88"/>
    </row>
    <row r="63879" spans="2:11" hidden="1" x14ac:dyDescent="0.2">
      <c r="B63879" s="88"/>
      <c r="C63879" s="88"/>
      <c r="D63879" s="88"/>
      <c r="E63879" s="88"/>
      <c r="F63879" s="88"/>
      <c r="G63879" s="88"/>
      <c r="H63879" s="88"/>
      <c r="I63879" s="88"/>
      <c r="J63879" s="88"/>
      <c r="K63879" s="88"/>
    </row>
    <row r="63880" spans="2:11" hidden="1" x14ac:dyDescent="0.2">
      <c r="B63880" s="88"/>
      <c r="C63880" s="88"/>
      <c r="D63880" s="88"/>
      <c r="E63880" s="88"/>
      <c r="F63880" s="88"/>
      <c r="G63880" s="88"/>
      <c r="H63880" s="88"/>
      <c r="I63880" s="88"/>
      <c r="J63880" s="88"/>
      <c r="K63880" s="88"/>
    </row>
    <row r="63881" spans="2:11" hidden="1" x14ac:dyDescent="0.2">
      <c r="B63881" s="88"/>
      <c r="C63881" s="88"/>
      <c r="D63881" s="88"/>
      <c r="E63881" s="88"/>
      <c r="F63881" s="88"/>
      <c r="G63881" s="88"/>
      <c r="H63881" s="88"/>
      <c r="I63881" s="88"/>
      <c r="J63881" s="88"/>
      <c r="K63881" s="88"/>
    </row>
    <row r="63882" spans="2:11" hidden="1" x14ac:dyDescent="0.2">
      <c r="B63882" s="88"/>
      <c r="C63882" s="88"/>
      <c r="D63882" s="88"/>
      <c r="E63882" s="88"/>
      <c r="F63882" s="88"/>
      <c r="G63882" s="88"/>
      <c r="H63882" s="88"/>
      <c r="I63882" s="88"/>
      <c r="J63882" s="88"/>
      <c r="K63882" s="88"/>
    </row>
    <row r="63883" spans="2:11" hidden="1" x14ac:dyDescent="0.2">
      <c r="B63883" s="88"/>
      <c r="C63883" s="88"/>
      <c r="D63883" s="88"/>
      <c r="E63883" s="88"/>
      <c r="F63883" s="88"/>
      <c r="G63883" s="88"/>
      <c r="H63883" s="88"/>
      <c r="I63883" s="88"/>
      <c r="J63883" s="88"/>
      <c r="K63883" s="88"/>
    </row>
    <row r="63884" spans="2:11" hidden="1" x14ac:dyDescent="0.2">
      <c r="B63884" s="88"/>
      <c r="C63884" s="88"/>
      <c r="D63884" s="88"/>
      <c r="E63884" s="88"/>
      <c r="F63884" s="88"/>
      <c r="G63884" s="88"/>
      <c r="H63884" s="88"/>
      <c r="I63884" s="88"/>
      <c r="J63884" s="88"/>
      <c r="K63884" s="88"/>
    </row>
    <row r="63885" spans="2:11" hidden="1" x14ac:dyDescent="0.2">
      <c r="B63885" s="88"/>
      <c r="C63885" s="88"/>
      <c r="D63885" s="88"/>
      <c r="E63885" s="88"/>
      <c r="F63885" s="88"/>
      <c r="G63885" s="88"/>
      <c r="H63885" s="88"/>
      <c r="I63885" s="88"/>
      <c r="J63885" s="88"/>
      <c r="K63885" s="88"/>
    </row>
    <row r="63886" spans="2:11" hidden="1" x14ac:dyDescent="0.2">
      <c r="B63886" s="88"/>
      <c r="C63886" s="88"/>
      <c r="D63886" s="88"/>
      <c r="E63886" s="88"/>
      <c r="F63886" s="88"/>
      <c r="G63886" s="88"/>
      <c r="H63886" s="88"/>
      <c r="I63886" s="88"/>
      <c r="J63886" s="88"/>
      <c r="K63886" s="88"/>
    </row>
    <row r="63887" spans="2:11" hidden="1" x14ac:dyDescent="0.2">
      <c r="B63887" s="88"/>
      <c r="C63887" s="88"/>
      <c r="D63887" s="88"/>
      <c r="E63887" s="88"/>
      <c r="F63887" s="88"/>
      <c r="G63887" s="88"/>
      <c r="H63887" s="88"/>
      <c r="I63887" s="88"/>
      <c r="J63887" s="88"/>
      <c r="K63887" s="88"/>
    </row>
    <row r="63888" spans="2:11" hidden="1" x14ac:dyDescent="0.2">
      <c r="B63888" s="88"/>
      <c r="C63888" s="88"/>
      <c r="D63888" s="88"/>
      <c r="E63888" s="88"/>
      <c r="F63888" s="88"/>
      <c r="G63888" s="88"/>
      <c r="H63888" s="88"/>
      <c r="I63888" s="88"/>
      <c r="J63888" s="88"/>
      <c r="K63888" s="88"/>
    </row>
    <row r="63889" spans="2:11" hidden="1" x14ac:dyDescent="0.2">
      <c r="B63889" s="88"/>
      <c r="C63889" s="88"/>
      <c r="D63889" s="88"/>
      <c r="E63889" s="88"/>
      <c r="F63889" s="88"/>
      <c r="G63889" s="88"/>
      <c r="H63889" s="88"/>
      <c r="I63889" s="88"/>
      <c r="J63889" s="88"/>
      <c r="K63889" s="88"/>
    </row>
    <row r="63890" spans="2:11" hidden="1" x14ac:dyDescent="0.2">
      <c r="B63890" s="88"/>
      <c r="C63890" s="88"/>
      <c r="D63890" s="88"/>
      <c r="E63890" s="88"/>
      <c r="F63890" s="88"/>
      <c r="G63890" s="88"/>
      <c r="H63890" s="88"/>
      <c r="I63890" s="88"/>
      <c r="J63890" s="88"/>
      <c r="K63890" s="88"/>
    </row>
    <row r="63891" spans="2:11" hidden="1" x14ac:dyDescent="0.2">
      <c r="B63891" s="88"/>
      <c r="C63891" s="88"/>
      <c r="D63891" s="88"/>
      <c r="E63891" s="88"/>
      <c r="F63891" s="88"/>
      <c r="G63891" s="88"/>
      <c r="H63891" s="88"/>
      <c r="I63891" s="88"/>
      <c r="J63891" s="88"/>
      <c r="K63891" s="88"/>
    </row>
    <row r="63892" spans="2:11" hidden="1" x14ac:dyDescent="0.2">
      <c r="B63892" s="88"/>
      <c r="C63892" s="88"/>
      <c r="D63892" s="88"/>
      <c r="E63892" s="88"/>
      <c r="F63892" s="88"/>
      <c r="G63892" s="88"/>
      <c r="H63892" s="88"/>
      <c r="I63892" s="88"/>
      <c r="J63892" s="88"/>
      <c r="K63892" s="88"/>
    </row>
    <row r="63893" spans="2:11" hidden="1" x14ac:dyDescent="0.2">
      <c r="B63893" s="88"/>
      <c r="C63893" s="88"/>
      <c r="D63893" s="88"/>
      <c r="E63893" s="88"/>
      <c r="F63893" s="88"/>
      <c r="G63893" s="88"/>
      <c r="H63893" s="88"/>
      <c r="I63893" s="88"/>
      <c r="J63893" s="88"/>
      <c r="K63893" s="88"/>
    </row>
    <row r="63894" spans="2:11" hidden="1" x14ac:dyDescent="0.2">
      <c r="B63894" s="88"/>
      <c r="C63894" s="88"/>
      <c r="D63894" s="88"/>
      <c r="E63894" s="88"/>
      <c r="F63894" s="88"/>
      <c r="G63894" s="88"/>
      <c r="H63894" s="88"/>
      <c r="I63894" s="88"/>
      <c r="J63894" s="88"/>
      <c r="K63894" s="88"/>
    </row>
    <row r="63895" spans="2:11" hidden="1" x14ac:dyDescent="0.2">
      <c r="B63895" s="88"/>
      <c r="C63895" s="88"/>
      <c r="D63895" s="88"/>
      <c r="E63895" s="88"/>
      <c r="F63895" s="88"/>
      <c r="G63895" s="88"/>
      <c r="H63895" s="88"/>
      <c r="I63895" s="88"/>
      <c r="J63895" s="88"/>
      <c r="K63895" s="88"/>
    </row>
    <row r="63896" spans="2:11" hidden="1" x14ac:dyDescent="0.2">
      <c r="B63896" s="88"/>
      <c r="C63896" s="88"/>
      <c r="D63896" s="88"/>
      <c r="E63896" s="88"/>
      <c r="F63896" s="88"/>
      <c r="G63896" s="88"/>
      <c r="H63896" s="88"/>
      <c r="I63896" s="88"/>
      <c r="J63896" s="88"/>
      <c r="K63896" s="88"/>
    </row>
    <row r="63897" spans="2:11" hidden="1" x14ac:dyDescent="0.2">
      <c r="B63897" s="88"/>
      <c r="C63897" s="88"/>
      <c r="D63897" s="88"/>
      <c r="E63897" s="88"/>
      <c r="F63897" s="88"/>
      <c r="G63897" s="88"/>
      <c r="H63897" s="88"/>
      <c r="I63897" s="88"/>
      <c r="J63897" s="88"/>
      <c r="K63897" s="88"/>
    </row>
    <row r="63898" spans="2:11" hidden="1" x14ac:dyDescent="0.2">
      <c r="B63898" s="88"/>
      <c r="C63898" s="88"/>
      <c r="D63898" s="88"/>
      <c r="E63898" s="88"/>
      <c r="F63898" s="88"/>
      <c r="G63898" s="88"/>
      <c r="H63898" s="88"/>
      <c r="I63898" s="88"/>
      <c r="J63898" s="88"/>
      <c r="K63898" s="88"/>
    </row>
    <row r="63899" spans="2:11" hidden="1" x14ac:dyDescent="0.2">
      <c r="B63899" s="88"/>
      <c r="C63899" s="88"/>
      <c r="D63899" s="88"/>
      <c r="E63899" s="88"/>
      <c r="F63899" s="88"/>
      <c r="G63899" s="88"/>
      <c r="H63899" s="88"/>
      <c r="I63899" s="88"/>
      <c r="J63899" s="88"/>
      <c r="K63899" s="88"/>
    </row>
    <row r="63900" spans="2:11" hidden="1" x14ac:dyDescent="0.2">
      <c r="B63900" s="88"/>
      <c r="C63900" s="88"/>
      <c r="D63900" s="88"/>
      <c r="E63900" s="88"/>
      <c r="F63900" s="88"/>
      <c r="G63900" s="88"/>
      <c r="H63900" s="88"/>
      <c r="I63900" s="88"/>
      <c r="J63900" s="88"/>
      <c r="K63900" s="88"/>
    </row>
    <row r="63901" spans="2:11" hidden="1" x14ac:dyDescent="0.2">
      <c r="B63901" s="88"/>
      <c r="C63901" s="88"/>
      <c r="D63901" s="88"/>
      <c r="E63901" s="88"/>
      <c r="F63901" s="88"/>
      <c r="G63901" s="88"/>
      <c r="H63901" s="88"/>
      <c r="I63901" s="88"/>
      <c r="J63901" s="88"/>
      <c r="K63901" s="88"/>
    </row>
    <row r="63902" spans="2:11" hidden="1" x14ac:dyDescent="0.2">
      <c r="B63902" s="88"/>
      <c r="C63902" s="88"/>
      <c r="D63902" s="88"/>
      <c r="E63902" s="88"/>
      <c r="F63902" s="88"/>
      <c r="G63902" s="88"/>
      <c r="H63902" s="88"/>
      <c r="I63902" s="88"/>
      <c r="J63902" s="88"/>
      <c r="K63902" s="88"/>
    </row>
    <row r="63903" spans="2:11" hidden="1" x14ac:dyDescent="0.2">
      <c r="B63903" s="88"/>
      <c r="C63903" s="88"/>
      <c r="D63903" s="88"/>
      <c r="E63903" s="88"/>
      <c r="F63903" s="88"/>
      <c r="G63903" s="88"/>
      <c r="H63903" s="88"/>
      <c r="I63903" s="88"/>
      <c r="J63903" s="88"/>
      <c r="K63903" s="88"/>
    </row>
    <row r="63904" spans="2:11" hidden="1" x14ac:dyDescent="0.2">
      <c r="B63904" s="88"/>
      <c r="C63904" s="88"/>
      <c r="D63904" s="88"/>
      <c r="E63904" s="88"/>
      <c r="F63904" s="88"/>
      <c r="G63904" s="88"/>
      <c r="H63904" s="88"/>
      <c r="I63904" s="88"/>
      <c r="J63904" s="88"/>
      <c r="K63904" s="88"/>
    </row>
    <row r="63905" spans="2:11" hidden="1" x14ac:dyDescent="0.2">
      <c r="B63905" s="88"/>
      <c r="C63905" s="88"/>
      <c r="D63905" s="88"/>
      <c r="E63905" s="88"/>
      <c r="F63905" s="88"/>
      <c r="G63905" s="88"/>
      <c r="H63905" s="88"/>
      <c r="I63905" s="88"/>
      <c r="J63905" s="88"/>
      <c r="K63905" s="88"/>
    </row>
    <row r="63906" spans="2:11" hidden="1" x14ac:dyDescent="0.2">
      <c r="B63906" s="88"/>
      <c r="C63906" s="88"/>
      <c r="D63906" s="88"/>
      <c r="E63906" s="88"/>
      <c r="F63906" s="88"/>
      <c r="G63906" s="88"/>
      <c r="H63906" s="88"/>
      <c r="I63906" s="88"/>
      <c r="J63906" s="88"/>
      <c r="K63906" s="88"/>
    </row>
    <row r="63907" spans="2:11" hidden="1" x14ac:dyDescent="0.2">
      <c r="B63907" s="88"/>
      <c r="C63907" s="88"/>
      <c r="D63907" s="88"/>
      <c r="E63907" s="88"/>
      <c r="F63907" s="88"/>
      <c r="G63907" s="88"/>
      <c r="H63907" s="88"/>
      <c r="I63907" s="88"/>
      <c r="J63907" s="88"/>
      <c r="K63907" s="88"/>
    </row>
    <row r="63908" spans="2:11" hidden="1" x14ac:dyDescent="0.2">
      <c r="B63908" s="88"/>
      <c r="C63908" s="88"/>
      <c r="D63908" s="88"/>
      <c r="E63908" s="88"/>
      <c r="F63908" s="88"/>
      <c r="G63908" s="88"/>
      <c r="H63908" s="88"/>
      <c r="I63908" s="88"/>
      <c r="J63908" s="88"/>
      <c r="K63908" s="88"/>
    </row>
    <row r="63909" spans="2:11" hidden="1" x14ac:dyDescent="0.2">
      <c r="B63909" s="88"/>
      <c r="C63909" s="88"/>
      <c r="D63909" s="88"/>
      <c r="E63909" s="88"/>
      <c r="F63909" s="88"/>
      <c r="G63909" s="88"/>
      <c r="H63909" s="88"/>
      <c r="I63909" s="88"/>
      <c r="J63909" s="88"/>
      <c r="K63909" s="88"/>
    </row>
    <row r="63910" spans="2:11" hidden="1" x14ac:dyDescent="0.2">
      <c r="B63910" s="88"/>
      <c r="C63910" s="88"/>
      <c r="D63910" s="88"/>
      <c r="E63910" s="88"/>
      <c r="F63910" s="88"/>
      <c r="G63910" s="88"/>
      <c r="H63910" s="88"/>
      <c r="I63910" s="88"/>
      <c r="J63910" s="88"/>
      <c r="K63910" s="88"/>
    </row>
    <row r="63911" spans="2:11" hidden="1" x14ac:dyDescent="0.2">
      <c r="B63911" s="88"/>
      <c r="C63911" s="88"/>
      <c r="D63911" s="88"/>
      <c r="E63911" s="88"/>
      <c r="F63911" s="88"/>
      <c r="G63911" s="88"/>
      <c r="H63911" s="88"/>
      <c r="I63911" s="88"/>
      <c r="J63911" s="88"/>
      <c r="K63911" s="88"/>
    </row>
    <row r="63912" spans="2:11" hidden="1" x14ac:dyDescent="0.2">
      <c r="B63912" s="88"/>
      <c r="C63912" s="88"/>
      <c r="D63912" s="88"/>
      <c r="E63912" s="88"/>
      <c r="F63912" s="88"/>
      <c r="G63912" s="88"/>
      <c r="H63912" s="88"/>
      <c r="I63912" s="88"/>
      <c r="J63912" s="88"/>
      <c r="K63912" s="88"/>
    </row>
    <row r="63913" spans="2:11" hidden="1" x14ac:dyDescent="0.2">
      <c r="B63913" s="88"/>
      <c r="C63913" s="88"/>
      <c r="D63913" s="88"/>
      <c r="E63913" s="88"/>
      <c r="F63913" s="88"/>
      <c r="G63913" s="88"/>
      <c r="H63913" s="88"/>
      <c r="I63913" s="88"/>
      <c r="J63913" s="88"/>
      <c r="K63913" s="88"/>
    </row>
    <row r="63914" spans="2:11" hidden="1" x14ac:dyDescent="0.2">
      <c r="B63914" s="88"/>
      <c r="C63914" s="88"/>
      <c r="D63914" s="88"/>
      <c r="E63914" s="88"/>
      <c r="F63914" s="88"/>
      <c r="G63914" s="88"/>
      <c r="H63914" s="88"/>
      <c r="I63914" s="88"/>
      <c r="J63914" s="88"/>
      <c r="K63914" s="88"/>
    </row>
    <row r="63915" spans="2:11" hidden="1" x14ac:dyDescent="0.2">
      <c r="B63915" s="88"/>
      <c r="C63915" s="88"/>
      <c r="D63915" s="88"/>
      <c r="E63915" s="88"/>
      <c r="F63915" s="88"/>
      <c r="G63915" s="88"/>
      <c r="H63915" s="88"/>
      <c r="I63915" s="88"/>
      <c r="J63915" s="88"/>
      <c r="K63915" s="88"/>
    </row>
    <row r="63916" spans="2:11" hidden="1" x14ac:dyDescent="0.2">
      <c r="B63916" s="88"/>
      <c r="C63916" s="88"/>
      <c r="D63916" s="88"/>
      <c r="E63916" s="88"/>
      <c r="F63916" s="88"/>
      <c r="G63916" s="88"/>
      <c r="H63916" s="88"/>
      <c r="I63916" s="88"/>
      <c r="J63916" s="88"/>
      <c r="K63916" s="88"/>
    </row>
    <row r="63917" spans="2:11" hidden="1" x14ac:dyDescent="0.2">
      <c r="B63917" s="88"/>
      <c r="C63917" s="88"/>
      <c r="D63917" s="88"/>
      <c r="E63917" s="88"/>
      <c r="F63917" s="88"/>
      <c r="G63917" s="88"/>
      <c r="H63917" s="88"/>
      <c r="I63917" s="88"/>
      <c r="J63917" s="88"/>
      <c r="K63917" s="88"/>
    </row>
    <row r="63918" spans="2:11" hidden="1" x14ac:dyDescent="0.2">
      <c r="B63918" s="88"/>
      <c r="C63918" s="88"/>
      <c r="D63918" s="88"/>
      <c r="E63918" s="88"/>
      <c r="F63918" s="88"/>
      <c r="G63918" s="88"/>
      <c r="H63918" s="88"/>
      <c r="I63918" s="88"/>
      <c r="J63918" s="88"/>
      <c r="K63918" s="88"/>
    </row>
    <row r="63919" spans="2:11" hidden="1" x14ac:dyDescent="0.2">
      <c r="B63919" s="88"/>
      <c r="C63919" s="88"/>
      <c r="D63919" s="88"/>
      <c r="E63919" s="88"/>
      <c r="F63919" s="88"/>
      <c r="G63919" s="88"/>
      <c r="H63919" s="88"/>
      <c r="I63919" s="88"/>
      <c r="J63919" s="88"/>
      <c r="K63919" s="88"/>
    </row>
    <row r="63920" spans="2:11" hidden="1" x14ac:dyDescent="0.2">
      <c r="B63920" s="88"/>
      <c r="C63920" s="88"/>
      <c r="D63920" s="88"/>
      <c r="E63920" s="88"/>
      <c r="F63920" s="88"/>
      <c r="G63920" s="88"/>
      <c r="H63920" s="88"/>
      <c r="I63920" s="88"/>
      <c r="J63920" s="88"/>
      <c r="K63920" s="88"/>
    </row>
    <row r="63921" spans="2:11" hidden="1" x14ac:dyDescent="0.2">
      <c r="B63921" s="88"/>
      <c r="C63921" s="88"/>
      <c r="D63921" s="88"/>
      <c r="E63921" s="88"/>
      <c r="F63921" s="88"/>
      <c r="G63921" s="88"/>
      <c r="H63921" s="88"/>
      <c r="I63921" s="88"/>
      <c r="J63921" s="88"/>
      <c r="K63921" s="88"/>
    </row>
    <row r="63922" spans="2:11" hidden="1" x14ac:dyDescent="0.2">
      <c r="B63922" s="88"/>
      <c r="C63922" s="88"/>
      <c r="D63922" s="88"/>
      <c r="E63922" s="88"/>
      <c r="F63922" s="88"/>
      <c r="G63922" s="88"/>
      <c r="H63922" s="88"/>
      <c r="I63922" s="88"/>
      <c r="J63922" s="88"/>
      <c r="K63922" s="88"/>
    </row>
    <row r="63923" spans="2:11" hidden="1" x14ac:dyDescent="0.2">
      <c r="B63923" s="88"/>
      <c r="C63923" s="88"/>
      <c r="D63923" s="88"/>
      <c r="E63923" s="88"/>
      <c r="F63923" s="88"/>
      <c r="G63923" s="88"/>
      <c r="H63923" s="88"/>
      <c r="I63923" s="88"/>
      <c r="J63923" s="88"/>
      <c r="K63923" s="88"/>
    </row>
    <row r="63924" spans="2:11" hidden="1" x14ac:dyDescent="0.2">
      <c r="B63924" s="88"/>
      <c r="C63924" s="88"/>
      <c r="D63924" s="88"/>
      <c r="E63924" s="88"/>
      <c r="F63924" s="88"/>
      <c r="G63924" s="88"/>
      <c r="H63924" s="88"/>
      <c r="I63924" s="88"/>
      <c r="J63924" s="88"/>
      <c r="K63924" s="88"/>
    </row>
    <row r="63925" spans="2:11" hidden="1" x14ac:dyDescent="0.2">
      <c r="B63925" s="88"/>
      <c r="C63925" s="88"/>
      <c r="D63925" s="88"/>
      <c r="E63925" s="88"/>
      <c r="F63925" s="88"/>
      <c r="G63925" s="88"/>
      <c r="H63925" s="88"/>
      <c r="I63925" s="88"/>
      <c r="J63925" s="88"/>
      <c r="K63925" s="88"/>
    </row>
    <row r="63926" spans="2:11" hidden="1" x14ac:dyDescent="0.2">
      <c r="B63926" s="88"/>
      <c r="C63926" s="88"/>
      <c r="D63926" s="88"/>
      <c r="E63926" s="88"/>
      <c r="F63926" s="88"/>
      <c r="G63926" s="88"/>
      <c r="H63926" s="88"/>
      <c r="I63926" s="88"/>
      <c r="J63926" s="88"/>
      <c r="K63926" s="88"/>
    </row>
    <row r="63927" spans="2:11" hidden="1" x14ac:dyDescent="0.2">
      <c r="B63927" s="88"/>
      <c r="C63927" s="88"/>
      <c r="D63927" s="88"/>
      <c r="E63927" s="88"/>
      <c r="F63927" s="88"/>
      <c r="G63927" s="88"/>
      <c r="H63927" s="88"/>
      <c r="I63927" s="88"/>
      <c r="J63927" s="88"/>
      <c r="K63927" s="88"/>
    </row>
    <row r="63928" spans="2:11" hidden="1" x14ac:dyDescent="0.2">
      <c r="B63928" s="88"/>
      <c r="C63928" s="88"/>
      <c r="D63928" s="88"/>
      <c r="E63928" s="88"/>
      <c r="F63928" s="88"/>
      <c r="G63928" s="88"/>
      <c r="H63928" s="88"/>
      <c r="I63928" s="88"/>
      <c r="J63928" s="88"/>
      <c r="K63928" s="88"/>
    </row>
    <row r="63929" spans="2:11" hidden="1" x14ac:dyDescent="0.2">
      <c r="B63929" s="88"/>
      <c r="C63929" s="88"/>
      <c r="D63929" s="88"/>
      <c r="E63929" s="88"/>
      <c r="F63929" s="88"/>
      <c r="G63929" s="88"/>
      <c r="H63929" s="88"/>
      <c r="I63929" s="88"/>
      <c r="J63929" s="88"/>
      <c r="K63929" s="88"/>
    </row>
    <row r="63930" spans="2:11" hidden="1" x14ac:dyDescent="0.2">
      <c r="B63930" s="88"/>
      <c r="C63930" s="88"/>
      <c r="D63930" s="88"/>
      <c r="E63930" s="88"/>
      <c r="F63930" s="88"/>
      <c r="G63930" s="88"/>
      <c r="H63930" s="88"/>
      <c r="I63930" s="88"/>
      <c r="J63930" s="88"/>
      <c r="K63930" s="88"/>
    </row>
    <row r="63931" spans="2:11" hidden="1" x14ac:dyDescent="0.2">
      <c r="B63931" s="88"/>
      <c r="C63931" s="88"/>
      <c r="D63931" s="88"/>
      <c r="E63931" s="88"/>
      <c r="F63931" s="88"/>
      <c r="G63931" s="88"/>
      <c r="H63931" s="88"/>
      <c r="I63931" s="88"/>
      <c r="J63931" s="88"/>
      <c r="K63931" s="88"/>
    </row>
    <row r="63932" spans="2:11" hidden="1" x14ac:dyDescent="0.2">
      <c r="B63932" s="88"/>
      <c r="C63932" s="88"/>
      <c r="D63932" s="88"/>
      <c r="E63932" s="88"/>
      <c r="F63932" s="88"/>
      <c r="G63932" s="88"/>
      <c r="H63932" s="88"/>
      <c r="I63932" s="88"/>
      <c r="J63932" s="88"/>
      <c r="K63932" s="88"/>
    </row>
    <row r="63933" spans="2:11" hidden="1" x14ac:dyDescent="0.2">
      <c r="B63933" s="88"/>
      <c r="C63933" s="88"/>
      <c r="D63933" s="88"/>
      <c r="E63933" s="88"/>
      <c r="F63933" s="88"/>
      <c r="G63933" s="88"/>
      <c r="H63933" s="88"/>
      <c r="I63933" s="88"/>
      <c r="J63933" s="88"/>
      <c r="K63933" s="88"/>
    </row>
    <row r="63934" spans="2:11" hidden="1" x14ac:dyDescent="0.2">
      <c r="B63934" s="88"/>
      <c r="C63934" s="88"/>
      <c r="D63934" s="88"/>
      <c r="E63934" s="88"/>
      <c r="F63934" s="88"/>
      <c r="G63934" s="88"/>
      <c r="H63934" s="88"/>
      <c r="I63934" s="88"/>
      <c r="J63934" s="88"/>
      <c r="K63934" s="88"/>
    </row>
    <row r="63935" spans="2:11" hidden="1" x14ac:dyDescent="0.2">
      <c r="B63935" s="88"/>
      <c r="C63935" s="88"/>
      <c r="D63935" s="88"/>
      <c r="E63935" s="88"/>
      <c r="F63935" s="88"/>
      <c r="G63935" s="88"/>
      <c r="H63935" s="88"/>
      <c r="I63935" s="88"/>
      <c r="J63935" s="88"/>
      <c r="K63935" s="88"/>
    </row>
    <row r="63936" spans="2:11" hidden="1" x14ac:dyDescent="0.2">
      <c r="B63936" s="88"/>
      <c r="C63936" s="88"/>
      <c r="D63936" s="88"/>
      <c r="E63936" s="88"/>
      <c r="F63936" s="88"/>
      <c r="G63936" s="88"/>
      <c r="H63936" s="88"/>
      <c r="I63936" s="88"/>
      <c r="J63936" s="88"/>
      <c r="K63936" s="88"/>
    </row>
    <row r="63937" spans="2:11" hidden="1" x14ac:dyDescent="0.2">
      <c r="B63937" s="88"/>
      <c r="C63937" s="88"/>
      <c r="D63937" s="88"/>
      <c r="E63937" s="88"/>
      <c r="F63937" s="88"/>
      <c r="G63937" s="88"/>
      <c r="H63937" s="88"/>
      <c r="I63937" s="88"/>
      <c r="J63937" s="88"/>
      <c r="K63937" s="88"/>
    </row>
    <row r="63938" spans="2:11" hidden="1" x14ac:dyDescent="0.2">
      <c r="B63938" s="88"/>
      <c r="C63938" s="88"/>
      <c r="D63938" s="88"/>
      <c r="E63938" s="88"/>
      <c r="F63938" s="88"/>
      <c r="G63938" s="88"/>
      <c r="H63938" s="88"/>
      <c r="I63938" s="88"/>
      <c r="J63938" s="88"/>
      <c r="K63938" s="88"/>
    </row>
    <row r="63939" spans="2:11" hidden="1" x14ac:dyDescent="0.2">
      <c r="B63939" s="88"/>
      <c r="C63939" s="88"/>
      <c r="D63939" s="88"/>
      <c r="E63939" s="88"/>
      <c r="F63939" s="88"/>
      <c r="G63939" s="88"/>
      <c r="H63939" s="88"/>
      <c r="I63939" s="88"/>
      <c r="J63939" s="88"/>
      <c r="K63939" s="88"/>
    </row>
    <row r="63940" spans="2:11" hidden="1" x14ac:dyDescent="0.2">
      <c r="B63940" s="88"/>
      <c r="C63940" s="88"/>
      <c r="D63940" s="88"/>
      <c r="E63940" s="88"/>
      <c r="F63940" s="88"/>
      <c r="G63940" s="88"/>
      <c r="H63940" s="88"/>
      <c r="I63940" s="88"/>
      <c r="J63940" s="88"/>
      <c r="K63940" s="88"/>
    </row>
    <row r="63941" spans="2:11" hidden="1" x14ac:dyDescent="0.2">
      <c r="B63941" s="88"/>
      <c r="C63941" s="88"/>
      <c r="D63941" s="88"/>
      <c r="E63941" s="88"/>
      <c r="F63941" s="88"/>
      <c r="G63941" s="88"/>
      <c r="H63941" s="88"/>
      <c r="I63941" s="88"/>
      <c r="J63941" s="88"/>
      <c r="K63941" s="88"/>
    </row>
    <row r="63942" spans="2:11" hidden="1" x14ac:dyDescent="0.2">
      <c r="B63942" s="88"/>
      <c r="C63942" s="88"/>
      <c r="D63942" s="88"/>
      <c r="E63942" s="88"/>
      <c r="F63942" s="88"/>
      <c r="G63942" s="88"/>
      <c r="H63942" s="88"/>
      <c r="I63942" s="88"/>
      <c r="J63942" s="88"/>
      <c r="K63942" s="88"/>
    </row>
    <row r="63943" spans="2:11" hidden="1" x14ac:dyDescent="0.2">
      <c r="B63943" s="88"/>
      <c r="C63943" s="88"/>
      <c r="D63943" s="88"/>
      <c r="E63943" s="88"/>
      <c r="F63943" s="88"/>
      <c r="G63943" s="88"/>
      <c r="H63943" s="88"/>
      <c r="I63943" s="88"/>
      <c r="J63943" s="88"/>
      <c r="K63943" s="88"/>
    </row>
    <row r="63944" spans="2:11" hidden="1" x14ac:dyDescent="0.2">
      <c r="B63944" s="88"/>
      <c r="C63944" s="88"/>
      <c r="D63944" s="88"/>
      <c r="E63944" s="88"/>
      <c r="F63944" s="88"/>
      <c r="G63944" s="88"/>
      <c r="H63944" s="88"/>
      <c r="I63944" s="88"/>
      <c r="J63944" s="88"/>
      <c r="K63944" s="88"/>
    </row>
    <row r="63945" spans="2:11" hidden="1" x14ac:dyDescent="0.2">
      <c r="B63945" s="88"/>
      <c r="C63945" s="88"/>
      <c r="D63945" s="88"/>
      <c r="E63945" s="88"/>
      <c r="F63945" s="88"/>
      <c r="G63945" s="88"/>
      <c r="H63945" s="88"/>
      <c r="I63945" s="88"/>
      <c r="J63945" s="88"/>
      <c r="K63945" s="88"/>
    </row>
    <row r="63946" spans="2:11" hidden="1" x14ac:dyDescent="0.2">
      <c r="B63946" s="88"/>
      <c r="C63946" s="88"/>
      <c r="D63946" s="88"/>
      <c r="E63946" s="88"/>
      <c r="F63946" s="88"/>
      <c r="G63946" s="88"/>
      <c r="H63946" s="88"/>
      <c r="I63946" s="88"/>
      <c r="J63946" s="88"/>
      <c r="K63946" s="88"/>
    </row>
    <row r="63947" spans="2:11" hidden="1" x14ac:dyDescent="0.2">
      <c r="B63947" s="88"/>
      <c r="C63947" s="88"/>
      <c r="D63947" s="88"/>
      <c r="E63947" s="88"/>
      <c r="F63947" s="88"/>
      <c r="G63947" s="88"/>
      <c r="H63947" s="88"/>
      <c r="I63947" s="88"/>
      <c r="J63947" s="88"/>
      <c r="K63947" s="88"/>
    </row>
    <row r="63948" spans="2:11" hidden="1" x14ac:dyDescent="0.2">
      <c r="B63948" s="88"/>
      <c r="C63948" s="88"/>
      <c r="D63948" s="88"/>
      <c r="E63948" s="88"/>
      <c r="F63948" s="88"/>
      <c r="G63948" s="88"/>
      <c r="H63948" s="88"/>
      <c r="I63948" s="88"/>
      <c r="J63948" s="88"/>
      <c r="K63948" s="88"/>
    </row>
    <row r="63949" spans="2:11" hidden="1" x14ac:dyDescent="0.2">
      <c r="B63949" s="88"/>
      <c r="C63949" s="88"/>
      <c r="D63949" s="88"/>
      <c r="E63949" s="88"/>
      <c r="F63949" s="88"/>
      <c r="G63949" s="88"/>
      <c r="H63949" s="88"/>
      <c r="I63949" s="88"/>
      <c r="J63949" s="88"/>
      <c r="K63949" s="88"/>
    </row>
    <row r="63950" spans="2:11" hidden="1" x14ac:dyDescent="0.2">
      <c r="B63950" s="88"/>
      <c r="C63950" s="88"/>
      <c r="D63950" s="88"/>
      <c r="E63950" s="88"/>
      <c r="F63950" s="88"/>
      <c r="G63950" s="88"/>
      <c r="H63950" s="88"/>
      <c r="I63950" s="88"/>
      <c r="J63950" s="88"/>
      <c r="K63950" s="88"/>
    </row>
    <row r="63951" spans="2:11" hidden="1" x14ac:dyDescent="0.2">
      <c r="B63951" s="88"/>
      <c r="C63951" s="88"/>
      <c r="D63951" s="88"/>
      <c r="E63951" s="88"/>
      <c r="F63951" s="88"/>
      <c r="G63951" s="88"/>
      <c r="H63951" s="88"/>
      <c r="I63951" s="88"/>
      <c r="J63951" s="88"/>
      <c r="K63951" s="88"/>
    </row>
    <row r="63952" spans="2:11" hidden="1" x14ac:dyDescent="0.2">
      <c r="B63952" s="88"/>
      <c r="C63952" s="88"/>
      <c r="D63952" s="88"/>
      <c r="E63952" s="88"/>
      <c r="F63952" s="88"/>
      <c r="G63952" s="88"/>
      <c r="H63952" s="88"/>
      <c r="I63952" s="88"/>
      <c r="J63952" s="88"/>
      <c r="K63952" s="88"/>
    </row>
    <row r="63953" spans="2:11" hidden="1" x14ac:dyDescent="0.2">
      <c r="B63953" s="88"/>
      <c r="C63953" s="88"/>
      <c r="D63953" s="88"/>
      <c r="E63953" s="88"/>
      <c r="F63953" s="88"/>
      <c r="G63953" s="88"/>
      <c r="H63953" s="88"/>
      <c r="I63953" s="88"/>
      <c r="J63953" s="88"/>
      <c r="K63953" s="88"/>
    </row>
    <row r="63954" spans="2:11" hidden="1" x14ac:dyDescent="0.2">
      <c r="B63954" s="88"/>
      <c r="C63954" s="88"/>
      <c r="D63954" s="88"/>
      <c r="E63954" s="88"/>
      <c r="F63954" s="88"/>
      <c r="G63954" s="88"/>
      <c r="H63954" s="88"/>
      <c r="I63954" s="88"/>
      <c r="J63954" s="88"/>
      <c r="K63954" s="88"/>
    </row>
    <row r="63955" spans="2:11" hidden="1" x14ac:dyDescent="0.2">
      <c r="B63955" s="88"/>
      <c r="C63955" s="88"/>
      <c r="D63955" s="88"/>
      <c r="E63955" s="88"/>
      <c r="F63955" s="88"/>
      <c r="G63955" s="88"/>
      <c r="H63955" s="88"/>
      <c r="I63955" s="88"/>
      <c r="J63955" s="88"/>
      <c r="K63955" s="88"/>
    </row>
    <row r="63956" spans="2:11" hidden="1" x14ac:dyDescent="0.2">
      <c r="B63956" s="88"/>
      <c r="C63956" s="88"/>
      <c r="D63956" s="88"/>
      <c r="E63956" s="88"/>
      <c r="F63956" s="88"/>
      <c r="G63956" s="88"/>
      <c r="H63956" s="88"/>
      <c r="I63956" s="88"/>
      <c r="J63956" s="88"/>
      <c r="K63956" s="88"/>
    </row>
    <row r="63957" spans="2:11" hidden="1" x14ac:dyDescent="0.2">
      <c r="B63957" s="88"/>
      <c r="C63957" s="88"/>
      <c r="D63957" s="88"/>
      <c r="E63957" s="88"/>
      <c r="F63957" s="88"/>
      <c r="G63957" s="88"/>
      <c r="H63957" s="88"/>
      <c r="I63957" s="88"/>
      <c r="J63957" s="88"/>
      <c r="K63957" s="88"/>
    </row>
    <row r="63958" spans="2:11" hidden="1" x14ac:dyDescent="0.2">
      <c r="B63958" s="88"/>
      <c r="C63958" s="88"/>
      <c r="D63958" s="88"/>
      <c r="E63958" s="88"/>
      <c r="F63958" s="88"/>
      <c r="G63958" s="88"/>
      <c r="H63958" s="88"/>
      <c r="I63958" s="88"/>
      <c r="J63958" s="88"/>
      <c r="K63958" s="88"/>
    </row>
    <row r="63959" spans="2:11" hidden="1" x14ac:dyDescent="0.2">
      <c r="B63959" s="88"/>
      <c r="C63959" s="88"/>
      <c r="D63959" s="88"/>
      <c r="E63959" s="88"/>
      <c r="F63959" s="88"/>
      <c r="G63959" s="88"/>
      <c r="H63959" s="88"/>
      <c r="I63959" s="88"/>
      <c r="J63959" s="88"/>
      <c r="K63959" s="88"/>
    </row>
    <row r="63960" spans="2:11" hidden="1" x14ac:dyDescent="0.2">
      <c r="B63960" s="88"/>
      <c r="C63960" s="88"/>
      <c r="D63960" s="88"/>
      <c r="E63960" s="88"/>
      <c r="F63960" s="88"/>
      <c r="G63960" s="88"/>
      <c r="H63960" s="88"/>
      <c r="I63960" s="88"/>
      <c r="J63960" s="88"/>
      <c r="K63960" s="88"/>
    </row>
    <row r="63961" spans="2:11" hidden="1" x14ac:dyDescent="0.2">
      <c r="B63961" s="88"/>
      <c r="C63961" s="88"/>
      <c r="D63961" s="88"/>
      <c r="E63961" s="88"/>
      <c r="F63961" s="88"/>
      <c r="G63961" s="88"/>
      <c r="H63961" s="88"/>
      <c r="I63961" s="88"/>
      <c r="J63961" s="88"/>
      <c r="K63961" s="88"/>
    </row>
    <row r="63962" spans="2:11" hidden="1" x14ac:dyDescent="0.2">
      <c r="B63962" s="88"/>
      <c r="C63962" s="88"/>
      <c r="D63962" s="88"/>
      <c r="E63962" s="88"/>
      <c r="F63962" s="88"/>
      <c r="G63962" s="88"/>
      <c r="H63962" s="88"/>
      <c r="I63962" s="88"/>
      <c r="J63962" s="88"/>
      <c r="K63962" s="88"/>
    </row>
    <row r="63963" spans="2:11" hidden="1" x14ac:dyDescent="0.2">
      <c r="B63963" s="88"/>
      <c r="C63963" s="88"/>
      <c r="D63963" s="88"/>
      <c r="E63963" s="88"/>
      <c r="F63963" s="88"/>
      <c r="G63963" s="88"/>
      <c r="H63963" s="88"/>
      <c r="I63963" s="88"/>
      <c r="J63963" s="88"/>
      <c r="K63963" s="88"/>
    </row>
    <row r="63964" spans="2:11" hidden="1" x14ac:dyDescent="0.2">
      <c r="B63964" s="88"/>
      <c r="C63964" s="88"/>
      <c r="D63964" s="88"/>
      <c r="E63964" s="88"/>
      <c r="F63964" s="88"/>
      <c r="G63964" s="88"/>
      <c r="H63964" s="88"/>
      <c r="I63964" s="88"/>
      <c r="J63964" s="88"/>
      <c r="K63964" s="88"/>
    </row>
    <row r="63965" spans="2:11" hidden="1" x14ac:dyDescent="0.2">
      <c r="B63965" s="88"/>
      <c r="C63965" s="88"/>
      <c r="D63965" s="88"/>
      <c r="E63965" s="88"/>
      <c r="F63965" s="88"/>
      <c r="G63965" s="88"/>
      <c r="H63965" s="88"/>
      <c r="I63965" s="88"/>
      <c r="J63965" s="88"/>
      <c r="K63965" s="88"/>
    </row>
    <row r="63966" spans="2:11" hidden="1" x14ac:dyDescent="0.2">
      <c r="B63966" s="88"/>
      <c r="C63966" s="88"/>
      <c r="D63966" s="88"/>
      <c r="E63966" s="88"/>
      <c r="F63966" s="88"/>
      <c r="G63966" s="88"/>
      <c r="H63966" s="88"/>
      <c r="I63966" s="88"/>
      <c r="J63966" s="88"/>
      <c r="K63966" s="88"/>
    </row>
    <row r="63967" spans="2:11" hidden="1" x14ac:dyDescent="0.2">
      <c r="B63967" s="88"/>
      <c r="C63967" s="88"/>
      <c r="D63967" s="88"/>
      <c r="E63967" s="88"/>
      <c r="F63967" s="88"/>
      <c r="G63967" s="88"/>
      <c r="H63967" s="88"/>
      <c r="I63967" s="88"/>
      <c r="J63967" s="88"/>
      <c r="K63967" s="88"/>
    </row>
    <row r="63968" spans="2:11" hidden="1" x14ac:dyDescent="0.2">
      <c r="B63968" s="88"/>
      <c r="C63968" s="88"/>
      <c r="D63968" s="88"/>
      <c r="E63968" s="88"/>
      <c r="F63968" s="88"/>
      <c r="G63968" s="88"/>
      <c r="H63968" s="88"/>
      <c r="I63968" s="88"/>
      <c r="J63968" s="88"/>
      <c r="K63968" s="88"/>
    </row>
    <row r="63969" spans="2:11" hidden="1" x14ac:dyDescent="0.2">
      <c r="B63969" s="88"/>
      <c r="C63969" s="88"/>
      <c r="D63969" s="88"/>
      <c r="E63969" s="88"/>
      <c r="F63969" s="88"/>
      <c r="G63969" s="88"/>
      <c r="H63969" s="88"/>
      <c r="I63969" s="88"/>
      <c r="J63969" s="88"/>
      <c r="K63969" s="88"/>
    </row>
    <row r="63970" spans="2:11" hidden="1" x14ac:dyDescent="0.2">
      <c r="B63970" s="88"/>
      <c r="C63970" s="88"/>
      <c r="D63970" s="88"/>
      <c r="E63970" s="88"/>
      <c r="F63970" s="88"/>
      <c r="G63970" s="88"/>
      <c r="H63970" s="88"/>
      <c r="I63970" s="88"/>
      <c r="J63970" s="88"/>
      <c r="K63970" s="88"/>
    </row>
    <row r="63971" spans="2:11" hidden="1" x14ac:dyDescent="0.2">
      <c r="B63971" s="88"/>
      <c r="C63971" s="88"/>
      <c r="D63971" s="88"/>
      <c r="E63971" s="88"/>
      <c r="F63971" s="88"/>
      <c r="G63971" s="88"/>
      <c r="H63971" s="88"/>
      <c r="I63971" s="88"/>
      <c r="J63971" s="88"/>
      <c r="K63971" s="88"/>
    </row>
    <row r="63972" spans="2:11" hidden="1" x14ac:dyDescent="0.2">
      <c r="B63972" s="88"/>
      <c r="C63972" s="88"/>
      <c r="D63972" s="88"/>
      <c r="E63972" s="88"/>
      <c r="F63972" s="88"/>
      <c r="G63972" s="88"/>
      <c r="H63972" s="88"/>
      <c r="I63972" s="88"/>
      <c r="J63972" s="88"/>
      <c r="K63972" s="88"/>
    </row>
    <row r="63973" spans="2:11" hidden="1" x14ac:dyDescent="0.2">
      <c r="B63973" s="88"/>
      <c r="C63973" s="88"/>
      <c r="D63973" s="88"/>
      <c r="E63973" s="88"/>
      <c r="F63973" s="88"/>
      <c r="G63973" s="88"/>
      <c r="H63973" s="88"/>
      <c r="I63973" s="88"/>
      <c r="J63973" s="88"/>
      <c r="K63973" s="88"/>
    </row>
    <row r="63974" spans="2:11" hidden="1" x14ac:dyDescent="0.2">
      <c r="B63974" s="88"/>
      <c r="C63974" s="88"/>
      <c r="D63974" s="88"/>
      <c r="E63974" s="88"/>
      <c r="F63974" s="88"/>
      <c r="G63974" s="88"/>
      <c r="H63974" s="88"/>
      <c r="I63974" s="88"/>
      <c r="J63974" s="88"/>
      <c r="K63974" s="88"/>
    </row>
    <row r="63975" spans="2:11" hidden="1" x14ac:dyDescent="0.2">
      <c r="B63975" s="88"/>
      <c r="C63975" s="88"/>
      <c r="D63975" s="88"/>
      <c r="E63975" s="88"/>
      <c r="F63975" s="88"/>
      <c r="G63975" s="88"/>
      <c r="H63975" s="88"/>
      <c r="I63975" s="88"/>
      <c r="J63975" s="88"/>
      <c r="K63975" s="88"/>
    </row>
    <row r="63976" spans="2:11" hidden="1" x14ac:dyDescent="0.2">
      <c r="B63976" s="88"/>
      <c r="C63976" s="88"/>
      <c r="D63976" s="88"/>
      <c r="E63976" s="88"/>
      <c r="F63976" s="88"/>
      <c r="G63976" s="88"/>
      <c r="H63976" s="88"/>
      <c r="I63976" s="88"/>
      <c r="J63976" s="88"/>
      <c r="K63976" s="88"/>
    </row>
    <row r="63977" spans="2:11" hidden="1" x14ac:dyDescent="0.2">
      <c r="B63977" s="88"/>
      <c r="C63977" s="88"/>
      <c r="D63977" s="88"/>
      <c r="E63977" s="88"/>
      <c r="F63977" s="88"/>
      <c r="G63977" s="88"/>
      <c r="H63977" s="88"/>
      <c r="I63977" s="88"/>
      <c r="J63977" s="88"/>
      <c r="K63977" s="88"/>
    </row>
    <row r="63978" spans="2:11" hidden="1" x14ac:dyDescent="0.2">
      <c r="B63978" s="88"/>
      <c r="C63978" s="88"/>
      <c r="D63978" s="88"/>
      <c r="E63978" s="88"/>
      <c r="F63978" s="88"/>
      <c r="G63978" s="88"/>
      <c r="H63978" s="88"/>
      <c r="I63978" s="88"/>
      <c r="J63978" s="88"/>
      <c r="K63978" s="88"/>
    </row>
    <row r="63979" spans="2:11" hidden="1" x14ac:dyDescent="0.2">
      <c r="B63979" s="88"/>
      <c r="C63979" s="88"/>
      <c r="D63979" s="88"/>
      <c r="E63979" s="88"/>
      <c r="F63979" s="88"/>
      <c r="G63979" s="88"/>
      <c r="H63979" s="88"/>
      <c r="I63979" s="88"/>
      <c r="J63979" s="88"/>
      <c r="K63979" s="88"/>
    </row>
    <row r="63980" spans="2:11" hidden="1" x14ac:dyDescent="0.2">
      <c r="B63980" s="88"/>
      <c r="C63980" s="88"/>
      <c r="D63980" s="88"/>
      <c r="E63980" s="88"/>
      <c r="F63980" s="88"/>
      <c r="G63980" s="88"/>
      <c r="H63980" s="88"/>
      <c r="I63980" s="88"/>
      <c r="J63980" s="88"/>
      <c r="K63980" s="88"/>
    </row>
    <row r="63981" spans="2:11" hidden="1" x14ac:dyDescent="0.2">
      <c r="B63981" s="88"/>
      <c r="C63981" s="88"/>
      <c r="D63981" s="88"/>
      <c r="E63981" s="88"/>
      <c r="F63981" s="88"/>
      <c r="G63981" s="88"/>
      <c r="H63981" s="88"/>
      <c r="I63981" s="88"/>
      <c r="J63981" s="88"/>
      <c r="K63981" s="88"/>
    </row>
    <row r="63982" spans="2:11" hidden="1" x14ac:dyDescent="0.2">
      <c r="B63982" s="88"/>
      <c r="C63982" s="88"/>
      <c r="D63982" s="88"/>
      <c r="E63982" s="88"/>
      <c r="F63982" s="88"/>
      <c r="G63982" s="88"/>
      <c r="H63982" s="88"/>
      <c r="I63982" s="88"/>
      <c r="J63982" s="88"/>
      <c r="K63982" s="88"/>
    </row>
    <row r="63983" spans="2:11" hidden="1" x14ac:dyDescent="0.2">
      <c r="B63983" s="88"/>
      <c r="C63983" s="88"/>
      <c r="D63983" s="88"/>
      <c r="E63983" s="88"/>
      <c r="F63983" s="88"/>
      <c r="G63983" s="88"/>
      <c r="H63983" s="88"/>
      <c r="I63983" s="88"/>
      <c r="J63983" s="88"/>
      <c r="K63983" s="88"/>
    </row>
    <row r="63984" spans="2:11" hidden="1" x14ac:dyDescent="0.2">
      <c r="B63984" s="88"/>
      <c r="C63984" s="88"/>
      <c r="D63984" s="88"/>
      <c r="E63984" s="88"/>
      <c r="F63984" s="88"/>
      <c r="G63984" s="88"/>
      <c r="H63984" s="88"/>
      <c r="I63984" s="88"/>
      <c r="J63984" s="88"/>
      <c r="K63984" s="88"/>
    </row>
    <row r="63985" spans="2:11" hidden="1" x14ac:dyDescent="0.2">
      <c r="B63985" s="88"/>
      <c r="C63985" s="88"/>
      <c r="D63985" s="88"/>
      <c r="E63985" s="88"/>
      <c r="F63985" s="88"/>
      <c r="G63985" s="88"/>
      <c r="H63985" s="88"/>
      <c r="I63985" s="88"/>
      <c r="J63985" s="88"/>
      <c r="K63985" s="88"/>
    </row>
    <row r="63986" spans="2:11" hidden="1" x14ac:dyDescent="0.2">
      <c r="B63986" s="88"/>
      <c r="C63986" s="88"/>
      <c r="D63986" s="88"/>
      <c r="E63986" s="88"/>
      <c r="F63986" s="88"/>
      <c r="G63986" s="88"/>
      <c r="H63986" s="88"/>
      <c r="I63986" s="88"/>
      <c r="J63986" s="88"/>
      <c r="K63986" s="88"/>
    </row>
    <row r="63987" spans="2:11" hidden="1" x14ac:dyDescent="0.2">
      <c r="B63987" s="88"/>
      <c r="C63987" s="88"/>
      <c r="D63987" s="88"/>
      <c r="E63987" s="88"/>
      <c r="F63987" s="88"/>
      <c r="G63987" s="88"/>
      <c r="H63987" s="88"/>
      <c r="I63987" s="88"/>
      <c r="J63987" s="88"/>
      <c r="K63987" s="88"/>
    </row>
    <row r="63988" spans="2:11" hidden="1" x14ac:dyDescent="0.2">
      <c r="B63988" s="88"/>
      <c r="C63988" s="88"/>
      <c r="D63988" s="88"/>
      <c r="E63988" s="88"/>
      <c r="F63988" s="88"/>
      <c r="G63988" s="88"/>
      <c r="H63988" s="88"/>
      <c r="I63988" s="88"/>
      <c r="J63988" s="88"/>
      <c r="K63988" s="88"/>
    </row>
    <row r="63989" spans="2:11" hidden="1" x14ac:dyDescent="0.2">
      <c r="B63989" s="88"/>
      <c r="C63989" s="88"/>
      <c r="D63989" s="88"/>
      <c r="E63989" s="88"/>
      <c r="F63989" s="88"/>
      <c r="G63989" s="88"/>
      <c r="H63989" s="88"/>
      <c r="I63989" s="88"/>
      <c r="J63989" s="88"/>
      <c r="K63989" s="88"/>
    </row>
    <row r="63990" spans="2:11" hidden="1" x14ac:dyDescent="0.2">
      <c r="B63990" s="88"/>
      <c r="C63990" s="88"/>
      <c r="D63990" s="88"/>
      <c r="E63990" s="88"/>
      <c r="F63990" s="88"/>
      <c r="G63990" s="88"/>
      <c r="H63990" s="88"/>
      <c r="I63990" s="88"/>
      <c r="J63990" s="88"/>
      <c r="K63990" s="88"/>
    </row>
    <row r="63991" spans="2:11" hidden="1" x14ac:dyDescent="0.2">
      <c r="B63991" s="88"/>
      <c r="C63991" s="88"/>
      <c r="D63991" s="88"/>
      <c r="E63991" s="88"/>
      <c r="F63991" s="88"/>
      <c r="G63991" s="88"/>
      <c r="H63991" s="88"/>
      <c r="I63991" s="88"/>
      <c r="J63991" s="88"/>
      <c r="K63991" s="88"/>
    </row>
    <row r="63992" spans="2:11" hidden="1" x14ac:dyDescent="0.2">
      <c r="B63992" s="88"/>
      <c r="C63992" s="88"/>
      <c r="D63992" s="88"/>
      <c r="E63992" s="88"/>
      <c r="F63992" s="88"/>
      <c r="G63992" s="88"/>
      <c r="H63992" s="88"/>
      <c r="I63992" s="88"/>
      <c r="J63992" s="88"/>
      <c r="K63992" s="88"/>
    </row>
    <row r="63993" spans="2:11" hidden="1" x14ac:dyDescent="0.2">
      <c r="B63993" s="88"/>
      <c r="C63993" s="88"/>
      <c r="D63993" s="88"/>
      <c r="E63993" s="88"/>
      <c r="F63993" s="88"/>
      <c r="G63993" s="88"/>
      <c r="H63993" s="88"/>
      <c r="I63993" s="88"/>
      <c r="J63993" s="88"/>
      <c r="K63993" s="88"/>
    </row>
    <row r="63994" spans="2:11" hidden="1" x14ac:dyDescent="0.2">
      <c r="B63994" s="88"/>
      <c r="C63994" s="88"/>
      <c r="D63994" s="88"/>
      <c r="E63994" s="88"/>
      <c r="F63994" s="88"/>
      <c r="G63994" s="88"/>
      <c r="H63994" s="88"/>
      <c r="I63994" s="88"/>
      <c r="J63994" s="88"/>
      <c r="K63994" s="88"/>
    </row>
    <row r="63995" spans="2:11" hidden="1" x14ac:dyDescent="0.2">
      <c r="B63995" s="88"/>
      <c r="C63995" s="88"/>
      <c r="D63995" s="88"/>
      <c r="E63995" s="88"/>
      <c r="F63995" s="88"/>
      <c r="G63995" s="88"/>
      <c r="H63995" s="88"/>
      <c r="I63995" s="88"/>
      <c r="J63995" s="88"/>
      <c r="K63995" s="88"/>
    </row>
    <row r="63996" spans="2:11" hidden="1" x14ac:dyDescent="0.2">
      <c r="B63996" s="88"/>
      <c r="C63996" s="88"/>
      <c r="D63996" s="88"/>
      <c r="E63996" s="88"/>
      <c r="F63996" s="88"/>
      <c r="G63996" s="88"/>
      <c r="H63996" s="88"/>
      <c r="I63996" s="88"/>
      <c r="J63996" s="88"/>
      <c r="K63996" s="88"/>
    </row>
    <row r="63997" spans="2:11" hidden="1" x14ac:dyDescent="0.2">
      <c r="B63997" s="88"/>
      <c r="C63997" s="88"/>
      <c r="D63997" s="88"/>
      <c r="E63997" s="88"/>
      <c r="F63997" s="88"/>
      <c r="G63997" s="88"/>
      <c r="H63997" s="88"/>
      <c r="I63997" s="88"/>
      <c r="J63997" s="88"/>
      <c r="K63997" s="88"/>
    </row>
    <row r="63998" spans="2:11" hidden="1" x14ac:dyDescent="0.2">
      <c r="B63998" s="88"/>
      <c r="C63998" s="88"/>
      <c r="D63998" s="88"/>
      <c r="E63998" s="88"/>
      <c r="F63998" s="88"/>
      <c r="G63998" s="88"/>
      <c r="H63998" s="88"/>
      <c r="I63998" s="88"/>
      <c r="J63998" s="88"/>
      <c r="K63998" s="88"/>
    </row>
    <row r="63999" spans="2:11" hidden="1" x14ac:dyDescent="0.2">
      <c r="B63999" s="88"/>
      <c r="C63999" s="88"/>
      <c r="D63999" s="88"/>
      <c r="E63999" s="88"/>
      <c r="F63999" s="88"/>
      <c r="G63999" s="88"/>
      <c r="H63999" s="88"/>
      <c r="I63999" s="88"/>
      <c r="J63999" s="88"/>
      <c r="K63999" s="88"/>
    </row>
    <row r="64000" spans="2:11" hidden="1" x14ac:dyDescent="0.2">
      <c r="B64000" s="88"/>
      <c r="C64000" s="88"/>
      <c r="D64000" s="88"/>
      <c r="E64000" s="88"/>
      <c r="F64000" s="88"/>
      <c r="G64000" s="88"/>
      <c r="H64000" s="88"/>
      <c r="I64000" s="88"/>
      <c r="J64000" s="88"/>
      <c r="K64000" s="88"/>
    </row>
    <row r="64001" spans="2:11" hidden="1" x14ac:dyDescent="0.2">
      <c r="B64001" s="88"/>
      <c r="C64001" s="88"/>
      <c r="D64001" s="88"/>
      <c r="E64001" s="88"/>
      <c r="F64001" s="88"/>
      <c r="G64001" s="88"/>
      <c r="H64001" s="88"/>
      <c r="I64001" s="88"/>
      <c r="J64001" s="88"/>
      <c r="K64001" s="88"/>
    </row>
    <row r="64002" spans="2:11" hidden="1" x14ac:dyDescent="0.2">
      <c r="B64002" s="88"/>
      <c r="C64002" s="88"/>
      <c r="D64002" s="88"/>
      <c r="E64002" s="88"/>
      <c r="F64002" s="88"/>
      <c r="G64002" s="88"/>
      <c r="H64002" s="88"/>
      <c r="I64002" s="88"/>
      <c r="J64002" s="88"/>
      <c r="K64002" s="88"/>
    </row>
    <row r="64003" spans="2:11" hidden="1" x14ac:dyDescent="0.2">
      <c r="B64003" s="88"/>
      <c r="C64003" s="88"/>
      <c r="D64003" s="88"/>
      <c r="E64003" s="88"/>
      <c r="F64003" s="88"/>
      <c r="G64003" s="88"/>
      <c r="H64003" s="88"/>
      <c r="I64003" s="88"/>
      <c r="J64003" s="88"/>
      <c r="K64003" s="88"/>
    </row>
    <row r="64004" spans="2:11" hidden="1" x14ac:dyDescent="0.2">
      <c r="B64004" s="88"/>
      <c r="C64004" s="88"/>
      <c r="D64004" s="88"/>
      <c r="E64004" s="88"/>
      <c r="F64004" s="88"/>
      <c r="G64004" s="88"/>
      <c r="H64004" s="88"/>
      <c r="I64004" s="88"/>
      <c r="J64004" s="88"/>
      <c r="K64004" s="88"/>
    </row>
    <row r="64005" spans="2:11" hidden="1" x14ac:dyDescent="0.2">
      <c r="B64005" s="88"/>
      <c r="C64005" s="88"/>
      <c r="D64005" s="88"/>
      <c r="E64005" s="88"/>
      <c r="F64005" s="88"/>
      <c r="G64005" s="88"/>
      <c r="H64005" s="88"/>
      <c r="I64005" s="88"/>
      <c r="J64005" s="88"/>
      <c r="K64005" s="88"/>
    </row>
    <row r="64006" spans="2:11" hidden="1" x14ac:dyDescent="0.2">
      <c r="B64006" s="88"/>
      <c r="C64006" s="88"/>
      <c r="D64006" s="88"/>
      <c r="E64006" s="88"/>
      <c r="F64006" s="88"/>
      <c r="G64006" s="88"/>
      <c r="H64006" s="88"/>
      <c r="I64006" s="88"/>
      <c r="J64006" s="88"/>
      <c r="K64006" s="88"/>
    </row>
    <row r="64007" spans="2:11" hidden="1" x14ac:dyDescent="0.2">
      <c r="B64007" s="88"/>
      <c r="C64007" s="88"/>
      <c r="D64007" s="88"/>
      <c r="E64007" s="88"/>
      <c r="F64007" s="88"/>
      <c r="G64007" s="88"/>
      <c r="H64007" s="88"/>
      <c r="I64007" s="88"/>
      <c r="J64007" s="88"/>
      <c r="K64007" s="88"/>
    </row>
    <row r="64008" spans="2:11" hidden="1" x14ac:dyDescent="0.2">
      <c r="B64008" s="88"/>
      <c r="C64008" s="88"/>
      <c r="D64008" s="88"/>
      <c r="E64008" s="88"/>
      <c r="F64008" s="88"/>
      <c r="G64008" s="88"/>
      <c r="H64008" s="88"/>
      <c r="I64008" s="88"/>
      <c r="J64008" s="88"/>
      <c r="K64008" s="88"/>
    </row>
    <row r="64009" spans="2:11" hidden="1" x14ac:dyDescent="0.2">
      <c r="B64009" s="88"/>
      <c r="C64009" s="88"/>
      <c r="D64009" s="88"/>
      <c r="E64009" s="88"/>
      <c r="F64009" s="88"/>
      <c r="G64009" s="88"/>
      <c r="H64009" s="88"/>
      <c r="I64009" s="88"/>
      <c r="J64009" s="88"/>
      <c r="K64009" s="88"/>
    </row>
    <row r="64010" spans="2:11" hidden="1" x14ac:dyDescent="0.2">
      <c r="B64010" s="88"/>
      <c r="C64010" s="88"/>
      <c r="D64010" s="88"/>
      <c r="E64010" s="88"/>
      <c r="F64010" s="88"/>
      <c r="G64010" s="88"/>
      <c r="H64010" s="88"/>
      <c r="I64010" s="88"/>
      <c r="J64010" s="88"/>
      <c r="K64010" s="88"/>
    </row>
    <row r="64011" spans="2:11" hidden="1" x14ac:dyDescent="0.2">
      <c r="B64011" s="88"/>
      <c r="C64011" s="88"/>
      <c r="D64011" s="88"/>
      <c r="E64011" s="88"/>
      <c r="F64011" s="88"/>
      <c r="G64011" s="88"/>
      <c r="H64011" s="88"/>
      <c r="I64011" s="88"/>
      <c r="J64011" s="88"/>
      <c r="K64011" s="88"/>
    </row>
    <row r="64012" spans="2:11" hidden="1" x14ac:dyDescent="0.2">
      <c r="B64012" s="88"/>
      <c r="C64012" s="88"/>
      <c r="D64012" s="88"/>
      <c r="E64012" s="88"/>
      <c r="F64012" s="88"/>
      <c r="G64012" s="88"/>
      <c r="H64012" s="88"/>
      <c r="I64012" s="88"/>
      <c r="J64012" s="88"/>
      <c r="K64012" s="88"/>
    </row>
    <row r="64013" spans="2:11" hidden="1" x14ac:dyDescent="0.2">
      <c r="B64013" s="88"/>
      <c r="C64013" s="88"/>
      <c r="D64013" s="88"/>
      <c r="E64013" s="88"/>
      <c r="F64013" s="88"/>
      <c r="G64013" s="88"/>
      <c r="H64013" s="88"/>
      <c r="I64013" s="88"/>
      <c r="J64013" s="88"/>
      <c r="K64013" s="88"/>
    </row>
    <row r="64014" spans="2:11" hidden="1" x14ac:dyDescent="0.2">
      <c r="B64014" s="88"/>
      <c r="C64014" s="88"/>
      <c r="D64014" s="88"/>
      <c r="E64014" s="88"/>
      <c r="F64014" s="88"/>
      <c r="G64014" s="88"/>
      <c r="H64014" s="88"/>
      <c r="I64014" s="88"/>
      <c r="J64014" s="88"/>
      <c r="K64014" s="88"/>
    </row>
    <row r="64015" spans="2:11" hidden="1" x14ac:dyDescent="0.2">
      <c r="B64015" s="88"/>
      <c r="C64015" s="88"/>
      <c r="D64015" s="88"/>
      <c r="E64015" s="88"/>
      <c r="F64015" s="88"/>
      <c r="G64015" s="88"/>
      <c r="H64015" s="88"/>
      <c r="I64015" s="88"/>
      <c r="J64015" s="88"/>
      <c r="K64015" s="88"/>
    </row>
    <row r="64016" spans="2:11" hidden="1" x14ac:dyDescent="0.2">
      <c r="B64016" s="88"/>
      <c r="C64016" s="88"/>
      <c r="D64016" s="88"/>
      <c r="E64016" s="88"/>
      <c r="F64016" s="88"/>
      <c r="G64016" s="88"/>
      <c r="H64016" s="88"/>
      <c r="I64016" s="88"/>
      <c r="J64016" s="88"/>
      <c r="K64016" s="88"/>
    </row>
    <row r="64017" spans="2:11" hidden="1" x14ac:dyDescent="0.2">
      <c r="B64017" s="88"/>
      <c r="C64017" s="88"/>
      <c r="D64017" s="88"/>
      <c r="E64017" s="88"/>
      <c r="F64017" s="88"/>
      <c r="G64017" s="88"/>
      <c r="H64017" s="88"/>
      <c r="I64017" s="88"/>
      <c r="J64017" s="88"/>
      <c r="K64017" s="88"/>
    </row>
    <row r="64018" spans="2:11" hidden="1" x14ac:dyDescent="0.2">
      <c r="B64018" s="88"/>
      <c r="C64018" s="88"/>
      <c r="D64018" s="88"/>
      <c r="E64018" s="88"/>
      <c r="F64018" s="88"/>
      <c r="G64018" s="88"/>
      <c r="H64018" s="88"/>
      <c r="I64018" s="88"/>
      <c r="J64018" s="88"/>
      <c r="K64018" s="88"/>
    </row>
    <row r="64019" spans="2:11" hidden="1" x14ac:dyDescent="0.2">
      <c r="B64019" s="88"/>
      <c r="C64019" s="88"/>
      <c r="D64019" s="88"/>
      <c r="E64019" s="88"/>
      <c r="F64019" s="88"/>
      <c r="G64019" s="88"/>
      <c r="H64019" s="88"/>
      <c r="I64019" s="88"/>
      <c r="J64019" s="88"/>
      <c r="K64019" s="88"/>
    </row>
    <row r="64020" spans="2:11" hidden="1" x14ac:dyDescent="0.2">
      <c r="B64020" s="88"/>
      <c r="C64020" s="88"/>
      <c r="D64020" s="88"/>
      <c r="E64020" s="88"/>
      <c r="F64020" s="88"/>
      <c r="G64020" s="88"/>
      <c r="H64020" s="88"/>
      <c r="I64020" s="88"/>
      <c r="J64020" s="88"/>
      <c r="K64020" s="88"/>
    </row>
    <row r="64021" spans="2:11" hidden="1" x14ac:dyDescent="0.2">
      <c r="B64021" s="88"/>
      <c r="C64021" s="88"/>
      <c r="D64021" s="88"/>
      <c r="E64021" s="88"/>
      <c r="F64021" s="88"/>
      <c r="G64021" s="88"/>
      <c r="H64021" s="88"/>
      <c r="I64021" s="88"/>
      <c r="J64021" s="88"/>
      <c r="K64021" s="88"/>
    </row>
    <row r="64022" spans="2:11" hidden="1" x14ac:dyDescent="0.2">
      <c r="B64022" s="88"/>
      <c r="C64022" s="88"/>
      <c r="D64022" s="88"/>
      <c r="E64022" s="88"/>
      <c r="F64022" s="88"/>
      <c r="G64022" s="88"/>
      <c r="H64022" s="88"/>
      <c r="I64022" s="88"/>
      <c r="J64022" s="88"/>
      <c r="K64022" s="88"/>
    </row>
    <row r="64023" spans="2:11" hidden="1" x14ac:dyDescent="0.2">
      <c r="B64023" s="88"/>
      <c r="C64023" s="88"/>
      <c r="D64023" s="88"/>
      <c r="E64023" s="88"/>
      <c r="F64023" s="88"/>
      <c r="G64023" s="88"/>
      <c r="H64023" s="88"/>
      <c r="I64023" s="88"/>
      <c r="J64023" s="88"/>
      <c r="K64023" s="88"/>
    </row>
    <row r="64024" spans="2:11" hidden="1" x14ac:dyDescent="0.2">
      <c r="B64024" s="88"/>
      <c r="C64024" s="88"/>
      <c r="D64024" s="88"/>
      <c r="E64024" s="88"/>
      <c r="F64024" s="88"/>
      <c r="G64024" s="88"/>
      <c r="H64024" s="88"/>
      <c r="I64024" s="88"/>
      <c r="J64024" s="88"/>
      <c r="K64024" s="88"/>
    </row>
    <row r="64025" spans="2:11" hidden="1" x14ac:dyDescent="0.2">
      <c r="B64025" s="88"/>
      <c r="C64025" s="88"/>
      <c r="D64025" s="88"/>
      <c r="E64025" s="88"/>
      <c r="F64025" s="88"/>
      <c r="G64025" s="88"/>
      <c r="H64025" s="88"/>
      <c r="I64025" s="88"/>
      <c r="J64025" s="88"/>
      <c r="K64025" s="88"/>
    </row>
    <row r="64026" spans="2:11" hidden="1" x14ac:dyDescent="0.2">
      <c r="B64026" s="88"/>
      <c r="C64026" s="88"/>
      <c r="D64026" s="88"/>
      <c r="E64026" s="88"/>
      <c r="F64026" s="88"/>
      <c r="G64026" s="88"/>
      <c r="H64026" s="88"/>
      <c r="I64026" s="88"/>
      <c r="J64026" s="88"/>
      <c r="K64026" s="88"/>
    </row>
    <row r="64027" spans="2:11" hidden="1" x14ac:dyDescent="0.2">
      <c r="B64027" s="88"/>
      <c r="C64027" s="88"/>
      <c r="D64027" s="88"/>
      <c r="E64027" s="88"/>
      <c r="F64027" s="88"/>
      <c r="G64027" s="88"/>
      <c r="H64027" s="88"/>
      <c r="I64027" s="88"/>
      <c r="J64027" s="88"/>
      <c r="K64027" s="88"/>
    </row>
    <row r="64028" spans="2:11" hidden="1" x14ac:dyDescent="0.2">
      <c r="B64028" s="88"/>
      <c r="C64028" s="88"/>
      <c r="D64028" s="88"/>
      <c r="E64028" s="88"/>
      <c r="F64028" s="88"/>
      <c r="G64028" s="88"/>
      <c r="H64028" s="88"/>
      <c r="I64028" s="88"/>
      <c r="J64028" s="88"/>
      <c r="K64028" s="88"/>
    </row>
    <row r="64029" spans="2:11" hidden="1" x14ac:dyDescent="0.2">
      <c r="B64029" s="88"/>
      <c r="C64029" s="88"/>
      <c r="D64029" s="88"/>
      <c r="E64029" s="88"/>
      <c r="F64029" s="88"/>
      <c r="G64029" s="88"/>
      <c r="H64029" s="88"/>
      <c r="I64029" s="88"/>
      <c r="J64029" s="88"/>
      <c r="K64029" s="88"/>
    </row>
    <row r="64030" spans="2:11" hidden="1" x14ac:dyDescent="0.2">
      <c r="B64030" s="88"/>
      <c r="C64030" s="88"/>
      <c r="D64030" s="88"/>
      <c r="E64030" s="88"/>
      <c r="F64030" s="88"/>
      <c r="G64030" s="88"/>
      <c r="H64030" s="88"/>
      <c r="I64030" s="88"/>
      <c r="J64030" s="88"/>
      <c r="K64030" s="88"/>
    </row>
    <row r="64031" spans="2:11" hidden="1" x14ac:dyDescent="0.2">
      <c r="B64031" s="88"/>
      <c r="C64031" s="88"/>
      <c r="D64031" s="88"/>
      <c r="E64031" s="88"/>
      <c r="F64031" s="88"/>
      <c r="G64031" s="88"/>
      <c r="H64031" s="88"/>
      <c r="I64031" s="88"/>
      <c r="J64031" s="88"/>
      <c r="K64031" s="88"/>
    </row>
    <row r="64032" spans="2:11" hidden="1" x14ac:dyDescent="0.2">
      <c r="B64032" s="88"/>
      <c r="C64032" s="88"/>
      <c r="D64032" s="88"/>
      <c r="E64032" s="88"/>
      <c r="F64032" s="88"/>
      <c r="G64032" s="88"/>
      <c r="H64032" s="88"/>
      <c r="I64032" s="88"/>
      <c r="J64032" s="88"/>
      <c r="K64032" s="88"/>
    </row>
    <row r="64033" spans="2:11" hidden="1" x14ac:dyDescent="0.2">
      <c r="B64033" s="88"/>
      <c r="C64033" s="88"/>
      <c r="D64033" s="88"/>
      <c r="E64033" s="88"/>
      <c r="F64033" s="88"/>
      <c r="G64033" s="88"/>
      <c r="H64033" s="88"/>
      <c r="I64033" s="88"/>
      <c r="J64033" s="88"/>
      <c r="K64033" s="88"/>
    </row>
    <row r="64034" spans="2:11" hidden="1" x14ac:dyDescent="0.2">
      <c r="B64034" s="88"/>
      <c r="C64034" s="88"/>
      <c r="D64034" s="88"/>
      <c r="E64034" s="88"/>
      <c r="F64034" s="88"/>
      <c r="G64034" s="88"/>
      <c r="H64034" s="88"/>
      <c r="I64034" s="88"/>
      <c r="J64034" s="88"/>
      <c r="K64034" s="88"/>
    </row>
    <row r="64035" spans="2:11" hidden="1" x14ac:dyDescent="0.2">
      <c r="B64035" s="88"/>
      <c r="C64035" s="88"/>
      <c r="D64035" s="88"/>
      <c r="E64035" s="88"/>
      <c r="F64035" s="88"/>
      <c r="G64035" s="88"/>
      <c r="H64035" s="88"/>
      <c r="I64035" s="88"/>
      <c r="J64035" s="88"/>
      <c r="K64035" s="88"/>
    </row>
    <row r="64036" spans="2:11" hidden="1" x14ac:dyDescent="0.2">
      <c r="B64036" s="88"/>
      <c r="C64036" s="88"/>
      <c r="D64036" s="88"/>
      <c r="E64036" s="88"/>
      <c r="F64036" s="88"/>
      <c r="G64036" s="88"/>
      <c r="H64036" s="88"/>
      <c r="I64036" s="88"/>
      <c r="J64036" s="88"/>
      <c r="K64036" s="88"/>
    </row>
    <row r="64037" spans="2:11" hidden="1" x14ac:dyDescent="0.2">
      <c r="B64037" s="88"/>
      <c r="C64037" s="88"/>
      <c r="D64037" s="88"/>
      <c r="E64037" s="88"/>
      <c r="F64037" s="88"/>
      <c r="G64037" s="88"/>
      <c r="H64037" s="88"/>
      <c r="I64037" s="88"/>
      <c r="J64037" s="88"/>
      <c r="K64037" s="88"/>
    </row>
    <row r="64038" spans="2:11" hidden="1" x14ac:dyDescent="0.2">
      <c r="B64038" s="88"/>
      <c r="C64038" s="88"/>
      <c r="D64038" s="88"/>
      <c r="E64038" s="88"/>
      <c r="F64038" s="88"/>
      <c r="G64038" s="88"/>
      <c r="H64038" s="88"/>
      <c r="I64038" s="88"/>
      <c r="J64038" s="88"/>
      <c r="K64038" s="88"/>
    </row>
    <row r="64039" spans="2:11" hidden="1" x14ac:dyDescent="0.2">
      <c r="B64039" s="88"/>
      <c r="C64039" s="88"/>
      <c r="D64039" s="88"/>
      <c r="E64039" s="88"/>
      <c r="F64039" s="88"/>
      <c r="G64039" s="88"/>
      <c r="H64039" s="88"/>
      <c r="I64039" s="88"/>
      <c r="J64039" s="88"/>
      <c r="K64039" s="88"/>
    </row>
    <row r="64040" spans="2:11" hidden="1" x14ac:dyDescent="0.2">
      <c r="B64040" s="88"/>
      <c r="C64040" s="88"/>
      <c r="D64040" s="88"/>
      <c r="E64040" s="88"/>
      <c r="F64040" s="88"/>
      <c r="G64040" s="88"/>
      <c r="H64040" s="88"/>
      <c r="I64040" s="88"/>
      <c r="J64040" s="88"/>
      <c r="K64040" s="88"/>
    </row>
    <row r="64041" spans="2:11" hidden="1" x14ac:dyDescent="0.2">
      <c r="B64041" s="88"/>
      <c r="C64041" s="88"/>
      <c r="D64041" s="88"/>
      <c r="E64041" s="88"/>
      <c r="F64041" s="88"/>
      <c r="G64041" s="88"/>
      <c r="H64041" s="88"/>
      <c r="I64041" s="88"/>
      <c r="J64041" s="88"/>
      <c r="K64041" s="88"/>
    </row>
    <row r="64042" spans="2:11" hidden="1" x14ac:dyDescent="0.2">
      <c r="B64042" s="88"/>
      <c r="C64042" s="88"/>
      <c r="D64042" s="88"/>
      <c r="E64042" s="88"/>
      <c r="F64042" s="88"/>
      <c r="G64042" s="88"/>
      <c r="H64042" s="88"/>
      <c r="I64042" s="88"/>
      <c r="J64042" s="88"/>
      <c r="K64042" s="88"/>
    </row>
    <row r="64043" spans="2:11" hidden="1" x14ac:dyDescent="0.2">
      <c r="B64043" s="88"/>
      <c r="C64043" s="88"/>
      <c r="D64043" s="88"/>
      <c r="E64043" s="88"/>
      <c r="F64043" s="88"/>
      <c r="G64043" s="88"/>
      <c r="H64043" s="88"/>
      <c r="I64043" s="88"/>
      <c r="J64043" s="88"/>
      <c r="K64043" s="88"/>
    </row>
    <row r="64044" spans="2:11" hidden="1" x14ac:dyDescent="0.2">
      <c r="B64044" s="88"/>
      <c r="C64044" s="88"/>
      <c r="D64044" s="88"/>
      <c r="E64044" s="88"/>
      <c r="F64044" s="88"/>
      <c r="G64044" s="88"/>
      <c r="H64044" s="88"/>
      <c r="I64044" s="88"/>
      <c r="J64044" s="88"/>
      <c r="K64044" s="88"/>
    </row>
    <row r="64045" spans="2:11" hidden="1" x14ac:dyDescent="0.2">
      <c r="B64045" s="88"/>
      <c r="C64045" s="88"/>
      <c r="D64045" s="88"/>
      <c r="E64045" s="88"/>
      <c r="F64045" s="88"/>
      <c r="G64045" s="88"/>
      <c r="H64045" s="88"/>
      <c r="I64045" s="88"/>
      <c r="J64045" s="88"/>
      <c r="K64045" s="88"/>
    </row>
    <row r="64046" spans="2:11" hidden="1" x14ac:dyDescent="0.2">
      <c r="B64046" s="88"/>
      <c r="C64046" s="88"/>
      <c r="D64046" s="88"/>
      <c r="E64046" s="88"/>
      <c r="F64046" s="88"/>
      <c r="G64046" s="88"/>
      <c r="H64046" s="88"/>
      <c r="I64046" s="88"/>
      <c r="J64046" s="88"/>
      <c r="K64046" s="88"/>
    </row>
    <row r="64047" spans="2:11" hidden="1" x14ac:dyDescent="0.2">
      <c r="B64047" s="88"/>
      <c r="C64047" s="88"/>
      <c r="D64047" s="88"/>
      <c r="E64047" s="88"/>
      <c r="F64047" s="88"/>
      <c r="G64047" s="88"/>
      <c r="H64047" s="88"/>
      <c r="I64047" s="88"/>
      <c r="J64047" s="88"/>
      <c r="K64047" s="88"/>
    </row>
    <row r="64048" spans="2:11" hidden="1" x14ac:dyDescent="0.2">
      <c r="B64048" s="88"/>
      <c r="C64048" s="88"/>
      <c r="D64048" s="88"/>
      <c r="E64048" s="88"/>
      <c r="F64048" s="88"/>
      <c r="G64048" s="88"/>
      <c r="H64048" s="88"/>
      <c r="I64048" s="88"/>
      <c r="J64048" s="88"/>
      <c r="K64048" s="88"/>
    </row>
    <row r="64049" spans="2:11" hidden="1" x14ac:dyDescent="0.2">
      <c r="B64049" s="88"/>
      <c r="C64049" s="88"/>
      <c r="D64049" s="88"/>
      <c r="E64049" s="88"/>
      <c r="F64049" s="88"/>
      <c r="G64049" s="88"/>
      <c r="H64049" s="88"/>
      <c r="I64049" s="88"/>
      <c r="J64049" s="88"/>
      <c r="K64049" s="88"/>
    </row>
    <row r="64050" spans="2:11" hidden="1" x14ac:dyDescent="0.2">
      <c r="B64050" s="88"/>
      <c r="C64050" s="88"/>
      <c r="D64050" s="88"/>
      <c r="E64050" s="88"/>
      <c r="F64050" s="88"/>
      <c r="G64050" s="88"/>
      <c r="H64050" s="88"/>
      <c r="I64050" s="88"/>
      <c r="J64050" s="88"/>
      <c r="K64050" s="88"/>
    </row>
    <row r="64051" spans="2:11" hidden="1" x14ac:dyDescent="0.2">
      <c r="B64051" s="88"/>
      <c r="C64051" s="88"/>
      <c r="D64051" s="88"/>
      <c r="E64051" s="88"/>
      <c r="F64051" s="88"/>
      <c r="G64051" s="88"/>
      <c r="H64051" s="88"/>
      <c r="I64051" s="88"/>
      <c r="J64051" s="88"/>
      <c r="K64051" s="88"/>
    </row>
    <row r="64052" spans="2:11" hidden="1" x14ac:dyDescent="0.2">
      <c r="B64052" s="88"/>
      <c r="C64052" s="88"/>
      <c r="D64052" s="88"/>
      <c r="E64052" s="88"/>
      <c r="F64052" s="88"/>
      <c r="G64052" s="88"/>
      <c r="H64052" s="88"/>
      <c r="I64052" s="88"/>
      <c r="J64052" s="88"/>
      <c r="K64052" s="88"/>
    </row>
    <row r="64053" spans="2:11" hidden="1" x14ac:dyDescent="0.2">
      <c r="B64053" s="88"/>
      <c r="C64053" s="88"/>
      <c r="D64053" s="88"/>
      <c r="E64053" s="88"/>
      <c r="F64053" s="88"/>
      <c r="G64053" s="88"/>
      <c r="H64053" s="88"/>
      <c r="I64053" s="88"/>
      <c r="J64053" s="88"/>
      <c r="K64053" s="88"/>
    </row>
    <row r="64054" spans="2:11" hidden="1" x14ac:dyDescent="0.2">
      <c r="B64054" s="88"/>
      <c r="C64054" s="88"/>
      <c r="D64054" s="88"/>
      <c r="E64054" s="88"/>
      <c r="F64054" s="88"/>
      <c r="G64054" s="88"/>
      <c r="H64054" s="88"/>
      <c r="I64054" s="88"/>
      <c r="J64054" s="88"/>
      <c r="K64054" s="88"/>
    </row>
    <row r="64055" spans="2:11" hidden="1" x14ac:dyDescent="0.2">
      <c r="B64055" s="88"/>
      <c r="C64055" s="88"/>
      <c r="D64055" s="88"/>
      <c r="E64055" s="88"/>
      <c r="F64055" s="88"/>
      <c r="G64055" s="88"/>
      <c r="H64055" s="88"/>
      <c r="I64055" s="88"/>
      <c r="J64055" s="88"/>
      <c r="K64055" s="88"/>
    </row>
    <row r="64056" spans="2:11" hidden="1" x14ac:dyDescent="0.2">
      <c r="B64056" s="88"/>
      <c r="C64056" s="88"/>
      <c r="D64056" s="88"/>
      <c r="E64056" s="88"/>
      <c r="F64056" s="88"/>
      <c r="G64056" s="88"/>
      <c r="H64056" s="88"/>
      <c r="I64056" s="88"/>
      <c r="J64056" s="88"/>
      <c r="K64056" s="88"/>
    </row>
    <row r="64057" spans="2:11" hidden="1" x14ac:dyDescent="0.2">
      <c r="B64057" s="88"/>
      <c r="C64057" s="88"/>
      <c r="D64057" s="88"/>
      <c r="E64057" s="88"/>
      <c r="F64057" s="88"/>
      <c r="G64057" s="88"/>
      <c r="H64057" s="88"/>
      <c r="I64057" s="88"/>
      <c r="J64057" s="88"/>
      <c r="K64057" s="88"/>
    </row>
    <row r="64058" spans="2:11" hidden="1" x14ac:dyDescent="0.2">
      <c r="B64058" s="88"/>
      <c r="C64058" s="88"/>
      <c r="D64058" s="88"/>
      <c r="E64058" s="88"/>
      <c r="F64058" s="88"/>
      <c r="G64058" s="88"/>
      <c r="H64058" s="88"/>
      <c r="I64058" s="88"/>
      <c r="J64058" s="88"/>
      <c r="K64058" s="88"/>
    </row>
    <row r="64059" spans="2:11" hidden="1" x14ac:dyDescent="0.2">
      <c r="B64059" s="88"/>
      <c r="C64059" s="88"/>
      <c r="D64059" s="88"/>
      <c r="E64059" s="88"/>
      <c r="F64059" s="88"/>
      <c r="G64059" s="88"/>
      <c r="H64059" s="88"/>
      <c r="I64059" s="88"/>
      <c r="J64059" s="88"/>
      <c r="K64059" s="88"/>
    </row>
    <row r="64060" spans="2:11" hidden="1" x14ac:dyDescent="0.2">
      <c r="B64060" s="88"/>
      <c r="C64060" s="88"/>
      <c r="D64060" s="88"/>
      <c r="E64060" s="88"/>
      <c r="F64060" s="88"/>
      <c r="G64060" s="88"/>
      <c r="H64060" s="88"/>
      <c r="I64060" s="88"/>
      <c r="J64060" s="88"/>
      <c r="K64060" s="88"/>
    </row>
    <row r="64061" spans="2:11" hidden="1" x14ac:dyDescent="0.2">
      <c r="B64061" s="88"/>
      <c r="C64061" s="88"/>
      <c r="D64061" s="88"/>
      <c r="E64061" s="88"/>
      <c r="F64061" s="88"/>
      <c r="G64061" s="88"/>
      <c r="H64061" s="88"/>
      <c r="I64061" s="88"/>
      <c r="J64061" s="88"/>
      <c r="K64061" s="88"/>
    </row>
    <row r="64062" spans="2:11" hidden="1" x14ac:dyDescent="0.2">
      <c r="B64062" s="88"/>
      <c r="C64062" s="88"/>
      <c r="D64062" s="88"/>
      <c r="E64062" s="88"/>
      <c r="F64062" s="88"/>
      <c r="G64062" s="88"/>
      <c r="H64062" s="88"/>
      <c r="I64062" s="88"/>
      <c r="J64062" s="88"/>
      <c r="K64062" s="88"/>
    </row>
    <row r="64063" spans="2:11" hidden="1" x14ac:dyDescent="0.2">
      <c r="B64063" s="88"/>
      <c r="C64063" s="88"/>
      <c r="D64063" s="88"/>
      <c r="E64063" s="88"/>
      <c r="F64063" s="88"/>
      <c r="G64063" s="88"/>
      <c r="H64063" s="88"/>
      <c r="I64063" s="88"/>
      <c r="J64063" s="88"/>
      <c r="K64063" s="88"/>
    </row>
    <row r="64064" spans="2:11" hidden="1" x14ac:dyDescent="0.2">
      <c r="B64064" s="88"/>
      <c r="C64064" s="88"/>
      <c r="D64064" s="88"/>
      <c r="E64064" s="88"/>
      <c r="F64064" s="88"/>
      <c r="G64064" s="88"/>
      <c r="H64064" s="88"/>
      <c r="I64064" s="88"/>
      <c r="J64064" s="88"/>
      <c r="K64064" s="88"/>
    </row>
    <row r="64065" spans="2:11" hidden="1" x14ac:dyDescent="0.2">
      <c r="B64065" s="88"/>
      <c r="C64065" s="88"/>
      <c r="D64065" s="88"/>
      <c r="E64065" s="88"/>
      <c r="F64065" s="88"/>
      <c r="G64065" s="88"/>
      <c r="H64065" s="88"/>
      <c r="I64065" s="88"/>
      <c r="J64065" s="88"/>
      <c r="K64065" s="88"/>
    </row>
    <row r="64066" spans="2:11" hidden="1" x14ac:dyDescent="0.2">
      <c r="B64066" s="88"/>
      <c r="C64066" s="88"/>
      <c r="D64066" s="88"/>
      <c r="E64066" s="88"/>
      <c r="F64066" s="88"/>
      <c r="G64066" s="88"/>
      <c r="H64066" s="88"/>
      <c r="I64066" s="88"/>
      <c r="J64066" s="88"/>
      <c r="K64066" s="88"/>
    </row>
    <row r="64067" spans="2:11" hidden="1" x14ac:dyDescent="0.2">
      <c r="B64067" s="88"/>
      <c r="C64067" s="88"/>
      <c r="D64067" s="88"/>
      <c r="E64067" s="88"/>
      <c r="F64067" s="88"/>
      <c r="G64067" s="88"/>
      <c r="H64067" s="88"/>
      <c r="I64067" s="88"/>
      <c r="J64067" s="88"/>
      <c r="K64067" s="88"/>
    </row>
    <row r="64068" spans="2:11" hidden="1" x14ac:dyDescent="0.2">
      <c r="B64068" s="88"/>
      <c r="C64068" s="88"/>
      <c r="D64068" s="88"/>
      <c r="E64068" s="88"/>
      <c r="F64068" s="88"/>
      <c r="G64068" s="88"/>
      <c r="H64068" s="88"/>
      <c r="I64068" s="88"/>
      <c r="J64068" s="88"/>
      <c r="K64068" s="88"/>
    </row>
    <row r="64069" spans="2:11" hidden="1" x14ac:dyDescent="0.2">
      <c r="B64069" s="88"/>
      <c r="C64069" s="88"/>
      <c r="D64069" s="88"/>
      <c r="E64069" s="88"/>
      <c r="F64069" s="88"/>
      <c r="G64069" s="88"/>
      <c r="H64069" s="88"/>
      <c r="I64069" s="88"/>
      <c r="J64069" s="88"/>
      <c r="K64069" s="88"/>
    </row>
    <row r="64070" spans="2:11" hidden="1" x14ac:dyDescent="0.2">
      <c r="B64070" s="88"/>
      <c r="C64070" s="88"/>
      <c r="D64070" s="88"/>
      <c r="E64070" s="88"/>
      <c r="F64070" s="88"/>
      <c r="G64070" s="88"/>
      <c r="H64070" s="88"/>
      <c r="I64070" s="88"/>
      <c r="J64070" s="88"/>
      <c r="K64070" s="88"/>
    </row>
    <row r="64071" spans="2:11" hidden="1" x14ac:dyDescent="0.2">
      <c r="B64071" s="88"/>
      <c r="C64071" s="88"/>
      <c r="D64071" s="88"/>
      <c r="E64071" s="88"/>
      <c r="F64071" s="88"/>
      <c r="G64071" s="88"/>
      <c r="H64071" s="88"/>
      <c r="I64071" s="88"/>
      <c r="J64071" s="88"/>
      <c r="K64071" s="88"/>
    </row>
    <row r="64072" spans="2:11" hidden="1" x14ac:dyDescent="0.2">
      <c r="B64072" s="88"/>
      <c r="C64072" s="88"/>
      <c r="D64072" s="88"/>
      <c r="E64072" s="88"/>
      <c r="F64072" s="88"/>
      <c r="G64072" s="88"/>
      <c r="H64072" s="88"/>
      <c r="I64072" s="88"/>
      <c r="J64072" s="88"/>
      <c r="K64072" s="88"/>
    </row>
    <row r="64073" spans="2:11" hidden="1" x14ac:dyDescent="0.2">
      <c r="B64073" s="88"/>
      <c r="C64073" s="88"/>
      <c r="D64073" s="88"/>
      <c r="E64073" s="88"/>
      <c r="F64073" s="88"/>
      <c r="G64073" s="88"/>
      <c r="H64073" s="88"/>
      <c r="I64073" s="88"/>
      <c r="J64073" s="88"/>
      <c r="K64073" s="88"/>
    </row>
    <row r="64074" spans="2:11" hidden="1" x14ac:dyDescent="0.2">
      <c r="B64074" s="88"/>
      <c r="C64074" s="88"/>
      <c r="D64074" s="88"/>
      <c r="E64074" s="88"/>
      <c r="F64074" s="88"/>
      <c r="G64074" s="88"/>
      <c r="H64074" s="88"/>
      <c r="I64074" s="88"/>
      <c r="J64074" s="88"/>
      <c r="K64074" s="88"/>
    </row>
    <row r="64075" spans="2:11" hidden="1" x14ac:dyDescent="0.2">
      <c r="B64075" s="88"/>
      <c r="C64075" s="88"/>
      <c r="D64075" s="88"/>
      <c r="E64075" s="88"/>
      <c r="F64075" s="88"/>
      <c r="G64075" s="88"/>
      <c r="H64075" s="88"/>
      <c r="I64075" s="88"/>
      <c r="J64075" s="88"/>
      <c r="K64075" s="88"/>
    </row>
    <row r="64076" spans="2:11" hidden="1" x14ac:dyDescent="0.2">
      <c r="B64076" s="88"/>
      <c r="C64076" s="88"/>
      <c r="D64076" s="88"/>
      <c r="E64076" s="88"/>
      <c r="F64076" s="88"/>
      <c r="G64076" s="88"/>
      <c r="H64076" s="88"/>
      <c r="I64076" s="88"/>
      <c r="J64076" s="88"/>
      <c r="K64076" s="88"/>
    </row>
    <row r="64077" spans="2:11" hidden="1" x14ac:dyDescent="0.2">
      <c r="B64077" s="88"/>
      <c r="C64077" s="88"/>
      <c r="D64077" s="88"/>
      <c r="E64077" s="88"/>
      <c r="F64077" s="88"/>
      <c r="G64077" s="88"/>
      <c r="H64077" s="88"/>
      <c r="I64077" s="88"/>
      <c r="J64077" s="88"/>
      <c r="K64077" s="88"/>
    </row>
    <row r="64078" spans="2:11" hidden="1" x14ac:dyDescent="0.2">
      <c r="B64078" s="88"/>
      <c r="C64078" s="88"/>
      <c r="D64078" s="88"/>
      <c r="E64078" s="88"/>
      <c r="F64078" s="88"/>
      <c r="G64078" s="88"/>
      <c r="H64078" s="88"/>
      <c r="I64078" s="88"/>
      <c r="J64078" s="88"/>
      <c r="K64078" s="88"/>
    </row>
    <row r="64079" spans="2:11" hidden="1" x14ac:dyDescent="0.2">
      <c r="B64079" s="88"/>
      <c r="C64079" s="88"/>
      <c r="D64079" s="88"/>
      <c r="E64079" s="88"/>
      <c r="F64079" s="88"/>
      <c r="G64079" s="88"/>
      <c r="H64079" s="88"/>
      <c r="I64079" s="88"/>
      <c r="J64079" s="88"/>
      <c r="K64079" s="88"/>
    </row>
    <row r="64080" spans="2:11" hidden="1" x14ac:dyDescent="0.2">
      <c r="B64080" s="88"/>
      <c r="C64080" s="88"/>
      <c r="D64080" s="88"/>
      <c r="E64080" s="88"/>
      <c r="F64080" s="88"/>
      <c r="G64080" s="88"/>
      <c r="H64080" s="88"/>
      <c r="I64080" s="88"/>
      <c r="J64080" s="88"/>
      <c r="K64080" s="88"/>
    </row>
    <row r="64081" spans="2:11" hidden="1" x14ac:dyDescent="0.2">
      <c r="B64081" s="88"/>
      <c r="C64081" s="88"/>
      <c r="D64081" s="88"/>
      <c r="E64081" s="88"/>
      <c r="F64081" s="88"/>
      <c r="G64081" s="88"/>
      <c r="H64081" s="88"/>
      <c r="I64081" s="88"/>
      <c r="J64081" s="88"/>
      <c r="K64081" s="88"/>
    </row>
    <row r="64082" spans="2:11" hidden="1" x14ac:dyDescent="0.2">
      <c r="B64082" s="88"/>
      <c r="C64082" s="88"/>
      <c r="D64082" s="88"/>
      <c r="E64082" s="88"/>
      <c r="F64082" s="88"/>
      <c r="G64082" s="88"/>
      <c r="H64082" s="88"/>
      <c r="I64082" s="88"/>
      <c r="J64082" s="88"/>
      <c r="K64082" s="88"/>
    </row>
    <row r="64083" spans="2:11" hidden="1" x14ac:dyDescent="0.2">
      <c r="B64083" s="88"/>
      <c r="C64083" s="88"/>
      <c r="D64083" s="88"/>
      <c r="E64083" s="88"/>
      <c r="F64083" s="88"/>
      <c r="G64083" s="88"/>
      <c r="H64083" s="88"/>
      <c r="I64083" s="88"/>
      <c r="J64083" s="88"/>
      <c r="K64083" s="88"/>
    </row>
    <row r="64084" spans="2:11" hidden="1" x14ac:dyDescent="0.2">
      <c r="B64084" s="88"/>
      <c r="C64084" s="88"/>
      <c r="D64084" s="88"/>
      <c r="E64084" s="88"/>
      <c r="F64084" s="88"/>
      <c r="G64084" s="88"/>
      <c r="H64084" s="88"/>
      <c r="I64084" s="88"/>
      <c r="J64084" s="88"/>
      <c r="K64084" s="88"/>
    </row>
    <row r="64085" spans="2:11" hidden="1" x14ac:dyDescent="0.2">
      <c r="B64085" s="88"/>
      <c r="C64085" s="88"/>
      <c r="D64085" s="88"/>
      <c r="E64085" s="88"/>
      <c r="F64085" s="88"/>
      <c r="G64085" s="88"/>
      <c r="H64085" s="88"/>
      <c r="I64085" s="88"/>
      <c r="J64085" s="88"/>
      <c r="K64085" s="88"/>
    </row>
    <row r="64086" spans="2:11" hidden="1" x14ac:dyDescent="0.2">
      <c r="B64086" s="88"/>
      <c r="C64086" s="88"/>
      <c r="D64086" s="88"/>
      <c r="E64086" s="88"/>
      <c r="F64086" s="88"/>
      <c r="G64086" s="88"/>
      <c r="H64086" s="88"/>
      <c r="I64086" s="88"/>
      <c r="J64086" s="88"/>
      <c r="K64086" s="88"/>
    </row>
    <row r="64087" spans="2:11" hidden="1" x14ac:dyDescent="0.2">
      <c r="B64087" s="88"/>
      <c r="C64087" s="88"/>
      <c r="D64087" s="88"/>
      <c r="E64087" s="88"/>
      <c r="F64087" s="88"/>
      <c r="G64087" s="88"/>
      <c r="H64087" s="88"/>
      <c r="I64087" s="88"/>
      <c r="J64087" s="88"/>
      <c r="K64087" s="88"/>
    </row>
    <row r="64088" spans="2:11" hidden="1" x14ac:dyDescent="0.2">
      <c r="B64088" s="88"/>
      <c r="C64088" s="88"/>
      <c r="D64088" s="88"/>
      <c r="E64088" s="88"/>
      <c r="F64088" s="88"/>
      <c r="G64088" s="88"/>
      <c r="H64088" s="88"/>
      <c r="I64088" s="88"/>
      <c r="J64088" s="88"/>
      <c r="K64088" s="88"/>
    </row>
    <row r="64089" spans="2:11" hidden="1" x14ac:dyDescent="0.2">
      <c r="B64089" s="88"/>
      <c r="C64089" s="88"/>
      <c r="D64089" s="88"/>
      <c r="E64089" s="88"/>
      <c r="F64089" s="88"/>
      <c r="G64089" s="88"/>
      <c r="H64089" s="88"/>
      <c r="I64089" s="88"/>
      <c r="J64089" s="88"/>
      <c r="K64089" s="88"/>
    </row>
    <row r="64090" spans="2:11" hidden="1" x14ac:dyDescent="0.2">
      <c r="B64090" s="88"/>
      <c r="C64090" s="88"/>
      <c r="D64090" s="88"/>
      <c r="E64090" s="88"/>
      <c r="F64090" s="88"/>
      <c r="G64090" s="88"/>
      <c r="H64090" s="88"/>
      <c r="I64090" s="88"/>
      <c r="J64090" s="88"/>
      <c r="K64090" s="88"/>
    </row>
    <row r="64091" spans="2:11" hidden="1" x14ac:dyDescent="0.2">
      <c r="B64091" s="88"/>
      <c r="C64091" s="88"/>
      <c r="D64091" s="88"/>
      <c r="E64091" s="88"/>
      <c r="F64091" s="88"/>
      <c r="G64091" s="88"/>
      <c r="H64091" s="88"/>
      <c r="I64091" s="88"/>
      <c r="J64091" s="88"/>
      <c r="K64091" s="88"/>
    </row>
    <row r="64092" spans="2:11" hidden="1" x14ac:dyDescent="0.2">
      <c r="B64092" s="88"/>
      <c r="C64092" s="88"/>
      <c r="D64092" s="88"/>
      <c r="E64092" s="88"/>
      <c r="F64092" s="88"/>
      <c r="G64092" s="88"/>
      <c r="H64092" s="88"/>
      <c r="I64092" s="88"/>
      <c r="J64092" s="88"/>
      <c r="K64092" s="88"/>
    </row>
    <row r="64093" spans="2:11" hidden="1" x14ac:dyDescent="0.2">
      <c r="B64093" s="88"/>
      <c r="C64093" s="88"/>
      <c r="D64093" s="88"/>
      <c r="E64093" s="88"/>
      <c r="F64093" s="88"/>
      <c r="G64093" s="88"/>
      <c r="H64093" s="88"/>
      <c r="I64093" s="88"/>
      <c r="J64093" s="88"/>
      <c r="K64093" s="88"/>
    </row>
    <row r="64094" spans="2:11" hidden="1" x14ac:dyDescent="0.2">
      <c r="B64094" s="88"/>
      <c r="C64094" s="88"/>
      <c r="D64094" s="88"/>
      <c r="E64094" s="88"/>
      <c r="F64094" s="88"/>
      <c r="G64094" s="88"/>
      <c r="H64094" s="88"/>
      <c r="I64094" s="88"/>
      <c r="J64094" s="88"/>
      <c r="K64094" s="88"/>
    </row>
    <row r="64095" spans="2:11" hidden="1" x14ac:dyDescent="0.2">
      <c r="B64095" s="88"/>
      <c r="C64095" s="88"/>
      <c r="D64095" s="88"/>
      <c r="E64095" s="88"/>
      <c r="F64095" s="88"/>
      <c r="G64095" s="88"/>
      <c r="H64095" s="88"/>
      <c r="I64095" s="88"/>
      <c r="J64095" s="88"/>
      <c r="K64095" s="88"/>
    </row>
    <row r="64096" spans="2:11" hidden="1" x14ac:dyDescent="0.2">
      <c r="B64096" s="88"/>
      <c r="C64096" s="88"/>
      <c r="D64096" s="88"/>
      <c r="E64096" s="88"/>
      <c r="F64096" s="88"/>
      <c r="G64096" s="88"/>
      <c r="H64096" s="88"/>
      <c r="I64096" s="88"/>
      <c r="J64096" s="88"/>
      <c r="K64096" s="88"/>
    </row>
    <row r="64097" spans="2:11" hidden="1" x14ac:dyDescent="0.2">
      <c r="B64097" s="88"/>
      <c r="C64097" s="88"/>
      <c r="D64097" s="88"/>
      <c r="E64097" s="88"/>
      <c r="F64097" s="88"/>
      <c r="G64097" s="88"/>
      <c r="H64097" s="88"/>
      <c r="I64097" s="88"/>
      <c r="J64097" s="88"/>
      <c r="K64097" s="88"/>
    </row>
    <row r="64098" spans="2:11" hidden="1" x14ac:dyDescent="0.2">
      <c r="B64098" s="88"/>
      <c r="C64098" s="88"/>
      <c r="D64098" s="88"/>
      <c r="E64098" s="88"/>
      <c r="F64098" s="88"/>
      <c r="G64098" s="88"/>
      <c r="H64098" s="88"/>
      <c r="I64098" s="88"/>
      <c r="J64098" s="88"/>
      <c r="K64098" s="88"/>
    </row>
    <row r="64099" spans="2:11" hidden="1" x14ac:dyDescent="0.2">
      <c r="B64099" s="88"/>
      <c r="C64099" s="88"/>
      <c r="D64099" s="88"/>
      <c r="E64099" s="88"/>
      <c r="F64099" s="88"/>
      <c r="G64099" s="88"/>
      <c r="H64099" s="88"/>
      <c r="I64099" s="88"/>
      <c r="J64099" s="88"/>
      <c r="K64099" s="88"/>
    </row>
    <row r="64100" spans="2:11" hidden="1" x14ac:dyDescent="0.2">
      <c r="B64100" s="88"/>
      <c r="C64100" s="88"/>
      <c r="D64100" s="88"/>
      <c r="E64100" s="88"/>
      <c r="F64100" s="88"/>
      <c r="G64100" s="88"/>
      <c r="H64100" s="88"/>
      <c r="I64100" s="88"/>
      <c r="J64100" s="88"/>
      <c r="K64100" s="88"/>
    </row>
    <row r="64101" spans="2:11" hidden="1" x14ac:dyDescent="0.2">
      <c r="B64101" s="88"/>
      <c r="C64101" s="88"/>
      <c r="D64101" s="88"/>
      <c r="E64101" s="88"/>
      <c r="F64101" s="88"/>
      <c r="G64101" s="88"/>
      <c r="H64101" s="88"/>
      <c r="I64101" s="88"/>
      <c r="J64101" s="88"/>
      <c r="K64101" s="88"/>
    </row>
    <row r="64102" spans="2:11" hidden="1" x14ac:dyDescent="0.2">
      <c r="B64102" s="88"/>
      <c r="C64102" s="88"/>
      <c r="D64102" s="88"/>
      <c r="E64102" s="88"/>
      <c r="F64102" s="88"/>
      <c r="G64102" s="88"/>
      <c r="H64102" s="88"/>
      <c r="I64102" s="88"/>
      <c r="J64102" s="88"/>
      <c r="K64102" s="88"/>
    </row>
    <row r="64103" spans="2:11" hidden="1" x14ac:dyDescent="0.2">
      <c r="B64103" s="88"/>
      <c r="C64103" s="88"/>
      <c r="D64103" s="88"/>
      <c r="E64103" s="88"/>
      <c r="F64103" s="88"/>
      <c r="G64103" s="88"/>
      <c r="H64103" s="88"/>
      <c r="I64103" s="88"/>
      <c r="J64103" s="88"/>
      <c r="K64103" s="88"/>
    </row>
    <row r="64104" spans="2:11" hidden="1" x14ac:dyDescent="0.2">
      <c r="B64104" s="88"/>
      <c r="C64104" s="88"/>
      <c r="D64104" s="88"/>
      <c r="E64104" s="88"/>
      <c r="F64104" s="88"/>
      <c r="G64104" s="88"/>
      <c r="H64104" s="88"/>
      <c r="I64104" s="88"/>
      <c r="J64104" s="88"/>
      <c r="K64104" s="88"/>
    </row>
    <row r="64105" spans="2:11" hidden="1" x14ac:dyDescent="0.2">
      <c r="B64105" s="88"/>
      <c r="C64105" s="88"/>
      <c r="D64105" s="88"/>
      <c r="E64105" s="88"/>
      <c r="F64105" s="88"/>
      <c r="G64105" s="88"/>
      <c r="H64105" s="88"/>
      <c r="I64105" s="88"/>
      <c r="J64105" s="88"/>
      <c r="K64105" s="88"/>
    </row>
    <row r="64106" spans="2:11" hidden="1" x14ac:dyDescent="0.2">
      <c r="B64106" s="88"/>
      <c r="C64106" s="88"/>
      <c r="D64106" s="88"/>
      <c r="E64106" s="88"/>
      <c r="F64106" s="88"/>
      <c r="G64106" s="88"/>
      <c r="H64106" s="88"/>
      <c r="I64106" s="88"/>
      <c r="J64106" s="88"/>
      <c r="K64106" s="88"/>
    </row>
    <row r="64107" spans="2:11" hidden="1" x14ac:dyDescent="0.2">
      <c r="B64107" s="88"/>
      <c r="C64107" s="88"/>
      <c r="D64107" s="88"/>
      <c r="E64107" s="88"/>
      <c r="F64107" s="88"/>
      <c r="G64107" s="88"/>
      <c r="H64107" s="88"/>
      <c r="I64107" s="88"/>
      <c r="J64107" s="88"/>
      <c r="K64107" s="88"/>
    </row>
    <row r="64108" spans="2:11" hidden="1" x14ac:dyDescent="0.2">
      <c r="B64108" s="88"/>
      <c r="C64108" s="88"/>
      <c r="D64108" s="88"/>
      <c r="E64108" s="88"/>
      <c r="F64108" s="88"/>
      <c r="G64108" s="88"/>
      <c r="H64108" s="88"/>
      <c r="I64108" s="88"/>
      <c r="J64108" s="88"/>
      <c r="K64108" s="88"/>
    </row>
    <row r="64109" spans="2:11" hidden="1" x14ac:dyDescent="0.2">
      <c r="B64109" s="88"/>
      <c r="C64109" s="88"/>
      <c r="D64109" s="88"/>
      <c r="E64109" s="88"/>
      <c r="F64109" s="88"/>
      <c r="G64109" s="88"/>
      <c r="H64109" s="88"/>
      <c r="I64109" s="88"/>
      <c r="J64109" s="88"/>
      <c r="K64109" s="88"/>
    </row>
    <row r="64110" spans="2:11" hidden="1" x14ac:dyDescent="0.2">
      <c r="B64110" s="88"/>
      <c r="C64110" s="88"/>
      <c r="D64110" s="88"/>
      <c r="E64110" s="88"/>
      <c r="F64110" s="88"/>
      <c r="G64110" s="88"/>
      <c r="H64110" s="88"/>
      <c r="I64110" s="88"/>
      <c r="J64110" s="88"/>
      <c r="K64110" s="88"/>
    </row>
    <row r="64111" spans="2:11" hidden="1" x14ac:dyDescent="0.2">
      <c r="B64111" s="88"/>
      <c r="C64111" s="88"/>
      <c r="D64111" s="88"/>
      <c r="E64111" s="88"/>
      <c r="F64111" s="88"/>
      <c r="G64111" s="88"/>
      <c r="H64111" s="88"/>
      <c r="I64111" s="88"/>
      <c r="J64111" s="88"/>
      <c r="K64111" s="88"/>
    </row>
    <row r="64112" spans="2:11" hidden="1" x14ac:dyDescent="0.2">
      <c r="B64112" s="88"/>
      <c r="C64112" s="88"/>
      <c r="D64112" s="88"/>
      <c r="E64112" s="88"/>
      <c r="F64112" s="88"/>
      <c r="G64112" s="88"/>
      <c r="H64112" s="88"/>
      <c r="I64112" s="88"/>
      <c r="J64112" s="88"/>
      <c r="K64112" s="88"/>
    </row>
    <row r="64113" spans="2:11" hidden="1" x14ac:dyDescent="0.2">
      <c r="B64113" s="88"/>
      <c r="C64113" s="88"/>
      <c r="D64113" s="88"/>
      <c r="E64113" s="88"/>
      <c r="F64113" s="88"/>
      <c r="G64113" s="88"/>
      <c r="H64113" s="88"/>
      <c r="I64113" s="88"/>
      <c r="J64113" s="88"/>
      <c r="K64113" s="88"/>
    </row>
    <row r="64114" spans="2:11" hidden="1" x14ac:dyDescent="0.2">
      <c r="B64114" s="88"/>
      <c r="C64114" s="88"/>
      <c r="D64114" s="88"/>
      <c r="E64114" s="88"/>
      <c r="F64114" s="88"/>
      <c r="G64114" s="88"/>
      <c r="H64114" s="88"/>
      <c r="I64114" s="88"/>
      <c r="J64114" s="88"/>
      <c r="K64114" s="88"/>
    </row>
    <row r="64115" spans="2:11" hidden="1" x14ac:dyDescent="0.2">
      <c r="B64115" s="88"/>
      <c r="C64115" s="88"/>
      <c r="D64115" s="88"/>
      <c r="E64115" s="88"/>
      <c r="F64115" s="88"/>
      <c r="G64115" s="88"/>
      <c r="H64115" s="88"/>
      <c r="I64115" s="88"/>
      <c r="J64115" s="88"/>
      <c r="K64115" s="88"/>
    </row>
    <row r="64116" spans="2:11" hidden="1" x14ac:dyDescent="0.2">
      <c r="B64116" s="88"/>
      <c r="C64116" s="88"/>
      <c r="D64116" s="88"/>
      <c r="E64116" s="88"/>
      <c r="F64116" s="88"/>
      <c r="G64116" s="88"/>
      <c r="H64116" s="88"/>
      <c r="I64116" s="88"/>
      <c r="J64116" s="88"/>
      <c r="K64116" s="88"/>
    </row>
    <row r="64117" spans="2:11" hidden="1" x14ac:dyDescent="0.2">
      <c r="B64117" s="88"/>
      <c r="C64117" s="88"/>
      <c r="D64117" s="88"/>
      <c r="E64117" s="88"/>
      <c r="F64117" s="88"/>
      <c r="G64117" s="88"/>
      <c r="H64117" s="88"/>
      <c r="I64117" s="88"/>
      <c r="J64117" s="88"/>
      <c r="K64117" s="88"/>
    </row>
    <row r="64118" spans="2:11" hidden="1" x14ac:dyDescent="0.2">
      <c r="B64118" s="88"/>
      <c r="C64118" s="88"/>
      <c r="D64118" s="88"/>
      <c r="E64118" s="88"/>
      <c r="F64118" s="88"/>
      <c r="G64118" s="88"/>
      <c r="H64118" s="88"/>
      <c r="I64118" s="88"/>
      <c r="J64118" s="88"/>
      <c r="K64118" s="88"/>
    </row>
    <row r="64119" spans="2:11" hidden="1" x14ac:dyDescent="0.2">
      <c r="B64119" s="88"/>
      <c r="C64119" s="88"/>
      <c r="D64119" s="88"/>
      <c r="E64119" s="88"/>
      <c r="F64119" s="88"/>
      <c r="G64119" s="88"/>
      <c r="H64119" s="88"/>
      <c r="I64119" s="88"/>
      <c r="J64119" s="88"/>
      <c r="K64119" s="88"/>
    </row>
    <row r="64120" spans="2:11" hidden="1" x14ac:dyDescent="0.2">
      <c r="B64120" s="88"/>
      <c r="C64120" s="88"/>
      <c r="D64120" s="88"/>
      <c r="E64120" s="88"/>
      <c r="F64120" s="88"/>
      <c r="G64120" s="88"/>
      <c r="H64120" s="88"/>
      <c r="I64120" s="88"/>
      <c r="J64120" s="88"/>
      <c r="K64120" s="88"/>
    </row>
    <row r="64121" spans="2:11" hidden="1" x14ac:dyDescent="0.2">
      <c r="B64121" s="88"/>
      <c r="C64121" s="88"/>
      <c r="D64121" s="88"/>
      <c r="E64121" s="88"/>
      <c r="F64121" s="88"/>
      <c r="G64121" s="88"/>
      <c r="H64121" s="88"/>
      <c r="I64121" s="88"/>
      <c r="J64121" s="88"/>
      <c r="K64121" s="88"/>
    </row>
    <row r="64122" spans="2:11" hidden="1" x14ac:dyDescent="0.2">
      <c r="B64122" s="88"/>
      <c r="C64122" s="88"/>
      <c r="D64122" s="88"/>
      <c r="E64122" s="88"/>
      <c r="F64122" s="88"/>
      <c r="G64122" s="88"/>
      <c r="H64122" s="88"/>
      <c r="I64122" s="88"/>
      <c r="J64122" s="88"/>
      <c r="K64122" s="88"/>
    </row>
    <row r="64123" spans="2:11" hidden="1" x14ac:dyDescent="0.2">
      <c r="B64123" s="88"/>
      <c r="C64123" s="88"/>
      <c r="D64123" s="88"/>
      <c r="E64123" s="88"/>
      <c r="F64123" s="88"/>
      <c r="G64123" s="88"/>
      <c r="H64123" s="88"/>
      <c r="I64123" s="88"/>
      <c r="J64123" s="88"/>
      <c r="K64123" s="88"/>
    </row>
    <row r="64124" spans="2:11" hidden="1" x14ac:dyDescent="0.2">
      <c r="B64124" s="88"/>
      <c r="C64124" s="88"/>
      <c r="D64124" s="88"/>
      <c r="E64124" s="88"/>
      <c r="F64124" s="88"/>
      <c r="G64124" s="88"/>
      <c r="H64124" s="88"/>
      <c r="I64124" s="88"/>
      <c r="J64124" s="88"/>
      <c r="K64124" s="88"/>
    </row>
    <row r="64125" spans="2:11" hidden="1" x14ac:dyDescent="0.2">
      <c r="B64125" s="88"/>
      <c r="C64125" s="88"/>
      <c r="D64125" s="88"/>
      <c r="E64125" s="88"/>
      <c r="F64125" s="88"/>
      <c r="G64125" s="88"/>
      <c r="H64125" s="88"/>
      <c r="I64125" s="88"/>
      <c r="J64125" s="88"/>
      <c r="K64125" s="88"/>
    </row>
    <row r="64126" spans="2:11" hidden="1" x14ac:dyDescent="0.2">
      <c r="B64126" s="88"/>
      <c r="C64126" s="88"/>
      <c r="D64126" s="88"/>
      <c r="E64126" s="88"/>
      <c r="F64126" s="88"/>
      <c r="G64126" s="88"/>
      <c r="H64126" s="88"/>
      <c r="I64126" s="88"/>
      <c r="J64126" s="88"/>
      <c r="K64126" s="88"/>
    </row>
    <row r="64127" spans="2:11" hidden="1" x14ac:dyDescent="0.2">
      <c r="B64127" s="88"/>
      <c r="C64127" s="88"/>
      <c r="D64127" s="88"/>
      <c r="E64127" s="88"/>
      <c r="F64127" s="88"/>
      <c r="G64127" s="88"/>
      <c r="H64127" s="88"/>
      <c r="I64127" s="88"/>
      <c r="J64127" s="88"/>
      <c r="K64127" s="88"/>
    </row>
    <row r="64128" spans="2:11" hidden="1" x14ac:dyDescent="0.2">
      <c r="B64128" s="88"/>
      <c r="C64128" s="88"/>
      <c r="D64128" s="88"/>
      <c r="E64128" s="88"/>
      <c r="F64128" s="88"/>
      <c r="G64128" s="88"/>
      <c r="H64128" s="88"/>
      <c r="I64128" s="88"/>
      <c r="J64128" s="88"/>
      <c r="K64128" s="88"/>
    </row>
    <row r="64129" spans="2:11" hidden="1" x14ac:dyDescent="0.2">
      <c r="B64129" s="88"/>
      <c r="C64129" s="88"/>
      <c r="D64129" s="88"/>
      <c r="E64129" s="88"/>
      <c r="F64129" s="88"/>
      <c r="G64129" s="88"/>
      <c r="H64129" s="88"/>
      <c r="I64129" s="88"/>
      <c r="J64129" s="88"/>
      <c r="K64129" s="88"/>
    </row>
    <row r="64130" spans="2:11" hidden="1" x14ac:dyDescent="0.2">
      <c r="B64130" s="88"/>
      <c r="C64130" s="88"/>
      <c r="D64130" s="88"/>
      <c r="E64130" s="88"/>
      <c r="F64130" s="88"/>
      <c r="G64130" s="88"/>
      <c r="H64130" s="88"/>
      <c r="I64130" s="88"/>
      <c r="J64130" s="88"/>
      <c r="K64130" s="88"/>
    </row>
    <row r="64131" spans="2:11" hidden="1" x14ac:dyDescent="0.2">
      <c r="B64131" s="88"/>
      <c r="C64131" s="88"/>
      <c r="D64131" s="88"/>
      <c r="E64131" s="88"/>
      <c r="F64131" s="88"/>
      <c r="G64131" s="88"/>
      <c r="H64131" s="88"/>
      <c r="I64131" s="88"/>
      <c r="J64131" s="88"/>
      <c r="K64131" s="88"/>
    </row>
    <row r="64132" spans="2:11" hidden="1" x14ac:dyDescent="0.2">
      <c r="B64132" s="88"/>
      <c r="C64132" s="88"/>
      <c r="D64132" s="88"/>
      <c r="E64132" s="88"/>
      <c r="F64132" s="88"/>
      <c r="G64132" s="88"/>
      <c r="H64132" s="88"/>
      <c r="I64132" s="88"/>
      <c r="J64132" s="88"/>
      <c r="K64132" s="88"/>
    </row>
    <row r="64133" spans="2:11" hidden="1" x14ac:dyDescent="0.2">
      <c r="B64133" s="88"/>
      <c r="C64133" s="88"/>
      <c r="D64133" s="88"/>
      <c r="E64133" s="88"/>
      <c r="F64133" s="88"/>
      <c r="G64133" s="88"/>
      <c r="H64133" s="88"/>
      <c r="I64133" s="88"/>
      <c r="J64133" s="88"/>
      <c r="K64133" s="88"/>
    </row>
    <row r="64134" spans="2:11" hidden="1" x14ac:dyDescent="0.2">
      <c r="B64134" s="88"/>
      <c r="C64134" s="88"/>
      <c r="D64134" s="88"/>
      <c r="E64134" s="88"/>
      <c r="F64134" s="88"/>
      <c r="G64134" s="88"/>
      <c r="H64134" s="88"/>
      <c r="I64134" s="88"/>
      <c r="J64134" s="88"/>
      <c r="K64134" s="88"/>
    </row>
    <row r="64135" spans="2:11" hidden="1" x14ac:dyDescent="0.2">
      <c r="B64135" s="88"/>
      <c r="C64135" s="88"/>
      <c r="D64135" s="88"/>
      <c r="E64135" s="88"/>
      <c r="F64135" s="88"/>
      <c r="G64135" s="88"/>
      <c r="H64135" s="88"/>
      <c r="I64135" s="88"/>
      <c r="J64135" s="88"/>
      <c r="K64135" s="88"/>
    </row>
    <row r="64136" spans="2:11" hidden="1" x14ac:dyDescent="0.2">
      <c r="B64136" s="88"/>
      <c r="C64136" s="88"/>
      <c r="D64136" s="88"/>
      <c r="E64136" s="88"/>
      <c r="F64136" s="88"/>
      <c r="G64136" s="88"/>
      <c r="H64136" s="88"/>
      <c r="I64136" s="88"/>
      <c r="J64136" s="88"/>
      <c r="K64136" s="88"/>
    </row>
    <row r="64137" spans="2:11" hidden="1" x14ac:dyDescent="0.2">
      <c r="B64137" s="88"/>
      <c r="C64137" s="88"/>
      <c r="D64137" s="88"/>
      <c r="E64137" s="88"/>
      <c r="F64137" s="88"/>
      <c r="G64137" s="88"/>
      <c r="H64137" s="88"/>
      <c r="I64137" s="88"/>
      <c r="J64137" s="88"/>
      <c r="K64137" s="88"/>
    </row>
    <row r="64138" spans="2:11" hidden="1" x14ac:dyDescent="0.2">
      <c r="B64138" s="88"/>
      <c r="C64138" s="88"/>
      <c r="D64138" s="88"/>
      <c r="E64138" s="88"/>
      <c r="F64138" s="88"/>
      <c r="G64138" s="88"/>
      <c r="H64138" s="88"/>
      <c r="I64138" s="88"/>
      <c r="J64138" s="88"/>
      <c r="K64138" s="88"/>
    </row>
    <row r="64139" spans="2:11" hidden="1" x14ac:dyDescent="0.2">
      <c r="B64139" s="88"/>
      <c r="C64139" s="88"/>
      <c r="D64139" s="88"/>
      <c r="E64139" s="88"/>
      <c r="F64139" s="88"/>
      <c r="G64139" s="88"/>
      <c r="H64139" s="88"/>
      <c r="I64139" s="88"/>
      <c r="J64139" s="88"/>
      <c r="K64139" s="88"/>
    </row>
    <row r="64140" spans="2:11" hidden="1" x14ac:dyDescent="0.2">
      <c r="B64140" s="88"/>
      <c r="C64140" s="88"/>
      <c r="D64140" s="88"/>
      <c r="E64140" s="88"/>
      <c r="F64140" s="88"/>
      <c r="G64140" s="88"/>
      <c r="H64140" s="88"/>
      <c r="I64140" s="88"/>
      <c r="J64140" s="88"/>
      <c r="K64140" s="88"/>
    </row>
    <row r="64141" spans="2:11" hidden="1" x14ac:dyDescent="0.2">
      <c r="B64141" s="88"/>
      <c r="C64141" s="88"/>
      <c r="D64141" s="88"/>
      <c r="E64141" s="88"/>
      <c r="F64141" s="88"/>
      <c r="G64141" s="88"/>
      <c r="H64141" s="88"/>
      <c r="I64141" s="88"/>
      <c r="J64141" s="88"/>
      <c r="K64141" s="88"/>
    </row>
    <row r="64142" spans="2:11" hidden="1" x14ac:dyDescent="0.2">
      <c r="B64142" s="88"/>
      <c r="C64142" s="88"/>
      <c r="D64142" s="88"/>
      <c r="E64142" s="88"/>
      <c r="F64142" s="88"/>
      <c r="G64142" s="88"/>
      <c r="H64142" s="88"/>
      <c r="I64142" s="88"/>
      <c r="J64142" s="88"/>
      <c r="K64142" s="88"/>
    </row>
    <row r="64143" spans="2:11" hidden="1" x14ac:dyDescent="0.2">
      <c r="B64143" s="88"/>
      <c r="C64143" s="88"/>
      <c r="D64143" s="88"/>
      <c r="E64143" s="88"/>
      <c r="F64143" s="88"/>
      <c r="G64143" s="88"/>
      <c r="H64143" s="88"/>
      <c r="I64143" s="88"/>
      <c r="J64143" s="88"/>
      <c r="K64143" s="88"/>
    </row>
    <row r="64144" spans="2:11" hidden="1" x14ac:dyDescent="0.2">
      <c r="B64144" s="88"/>
      <c r="C64144" s="88"/>
      <c r="D64144" s="88"/>
      <c r="E64144" s="88"/>
      <c r="F64144" s="88"/>
      <c r="G64144" s="88"/>
      <c r="H64144" s="88"/>
      <c r="I64144" s="88"/>
      <c r="J64144" s="88"/>
      <c r="K64144" s="88"/>
    </row>
    <row r="64145" spans="2:11" hidden="1" x14ac:dyDescent="0.2">
      <c r="B64145" s="88"/>
      <c r="C64145" s="88"/>
      <c r="D64145" s="88"/>
      <c r="E64145" s="88"/>
      <c r="F64145" s="88"/>
      <c r="G64145" s="88"/>
      <c r="H64145" s="88"/>
      <c r="I64145" s="88"/>
      <c r="J64145" s="88"/>
      <c r="K64145" s="88"/>
    </row>
    <row r="64146" spans="2:11" hidden="1" x14ac:dyDescent="0.2">
      <c r="B64146" s="88"/>
      <c r="C64146" s="88"/>
      <c r="D64146" s="88"/>
      <c r="E64146" s="88"/>
      <c r="F64146" s="88"/>
      <c r="G64146" s="88"/>
      <c r="H64146" s="88"/>
      <c r="I64146" s="88"/>
      <c r="J64146" s="88"/>
      <c r="K64146" s="88"/>
    </row>
    <row r="64147" spans="2:11" hidden="1" x14ac:dyDescent="0.2">
      <c r="B64147" s="88"/>
      <c r="C64147" s="88"/>
      <c r="D64147" s="88"/>
      <c r="E64147" s="88"/>
      <c r="F64147" s="88"/>
      <c r="G64147" s="88"/>
      <c r="H64147" s="88"/>
      <c r="I64147" s="88"/>
      <c r="J64147" s="88"/>
      <c r="K64147" s="88"/>
    </row>
    <row r="64148" spans="2:11" hidden="1" x14ac:dyDescent="0.2">
      <c r="B64148" s="88"/>
      <c r="C64148" s="88"/>
      <c r="D64148" s="88"/>
      <c r="E64148" s="88"/>
      <c r="F64148" s="88"/>
      <c r="G64148" s="88"/>
      <c r="H64148" s="88"/>
      <c r="I64148" s="88"/>
      <c r="J64148" s="88"/>
      <c r="K64148" s="88"/>
    </row>
    <row r="64149" spans="2:11" hidden="1" x14ac:dyDescent="0.2">
      <c r="B64149" s="88"/>
      <c r="C64149" s="88"/>
      <c r="D64149" s="88"/>
      <c r="E64149" s="88"/>
      <c r="F64149" s="88"/>
      <c r="G64149" s="88"/>
      <c r="H64149" s="88"/>
      <c r="I64149" s="88"/>
      <c r="J64149" s="88"/>
      <c r="K64149" s="88"/>
    </row>
    <row r="64150" spans="2:11" hidden="1" x14ac:dyDescent="0.2">
      <c r="B64150" s="88"/>
      <c r="C64150" s="88"/>
      <c r="D64150" s="88"/>
      <c r="E64150" s="88"/>
      <c r="F64150" s="88"/>
      <c r="G64150" s="88"/>
      <c r="H64150" s="88"/>
      <c r="I64150" s="88"/>
      <c r="J64150" s="88"/>
      <c r="K64150" s="88"/>
    </row>
    <row r="64151" spans="2:11" hidden="1" x14ac:dyDescent="0.2">
      <c r="B64151" s="88"/>
      <c r="C64151" s="88"/>
      <c r="D64151" s="88"/>
      <c r="E64151" s="88"/>
      <c r="F64151" s="88"/>
      <c r="G64151" s="88"/>
      <c r="H64151" s="88"/>
      <c r="I64151" s="88"/>
      <c r="J64151" s="88"/>
      <c r="K64151" s="88"/>
    </row>
    <row r="64152" spans="2:11" hidden="1" x14ac:dyDescent="0.2">
      <c r="B64152" s="88"/>
      <c r="C64152" s="88"/>
      <c r="D64152" s="88"/>
      <c r="E64152" s="88"/>
      <c r="F64152" s="88"/>
      <c r="G64152" s="88"/>
      <c r="H64152" s="88"/>
      <c r="I64152" s="88"/>
      <c r="J64152" s="88"/>
      <c r="K64152" s="88"/>
    </row>
    <row r="64153" spans="2:11" hidden="1" x14ac:dyDescent="0.2">
      <c r="B64153" s="88"/>
      <c r="C64153" s="88"/>
      <c r="D64153" s="88"/>
      <c r="E64153" s="88"/>
      <c r="F64153" s="88"/>
      <c r="G64153" s="88"/>
      <c r="H64153" s="88"/>
      <c r="I64153" s="88"/>
      <c r="J64153" s="88"/>
      <c r="K64153" s="88"/>
    </row>
    <row r="64154" spans="2:11" hidden="1" x14ac:dyDescent="0.2">
      <c r="B64154" s="88"/>
      <c r="C64154" s="88"/>
      <c r="D64154" s="88"/>
      <c r="E64154" s="88"/>
      <c r="F64154" s="88"/>
      <c r="G64154" s="88"/>
      <c r="H64154" s="88"/>
      <c r="I64154" s="88"/>
      <c r="J64154" s="88"/>
      <c r="K64154" s="88"/>
    </row>
    <row r="64155" spans="2:11" hidden="1" x14ac:dyDescent="0.2">
      <c r="B64155" s="88"/>
      <c r="C64155" s="88"/>
      <c r="D64155" s="88"/>
      <c r="E64155" s="88"/>
      <c r="F64155" s="88"/>
      <c r="G64155" s="88"/>
      <c r="H64155" s="88"/>
      <c r="I64155" s="88"/>
      <c r="J64155" s="88"/>
      <c r="K64155" s="88"/>
    </row>
    <row r="64156" spans="2:11" hidden="1" x14ac:dyDescent="0.2">
      <c r="B64156" s="88"/>
      <c r="C64156" s="88"/>
      <c r="D64156" s="88"/>
      <c r="E64156" s="88"/>
      <c r="F64156" s="88"/>
      <c r="G64156" s="88"/>
      <c r="H64156" s="88"/>
      <c r="I64156" s="88"/>
      <c r="J64156" s="88"/>
      <c r="K64156" s="88"/>
    </row>
    <row r="64157" spans="2:11" hidden="1" x14ac:dyDescent="0.2">
      <c r="B64157" s="88"/>
      <c r="C64157" s="88"/>
      <c r="D64157" s="88"/>
      <c r="E64157" s="88"/>
      <c r="F64157" s="88"/>
      <c r="G64157" s="88"/>
      <c r="H64157" s="88"/>
      <c r="I64157" s="88"/>
      <c r="J64157" s="88"/>
      <c r="K64157" s="88"/>
    </row>
    <row r="64158" spans="2:11" hidden="1" x14ac:dyDescent="0.2">
      <c r="B64158" s="88"/>
      <c r="C64158" s="88"/>
      <c r="D64158" s="88"/>
      <c r="E64158" s="88"/>
      <c r="F64158" s="88"/>
      <c r="G64158" s="88"/>
      <c r="H64158" s="88"/>
      <c r="I64158" s="88"/>
      <c r="J64158" s="88"/>
      <c r="K64158" s="88"/>
    </row>
    <row r="64159" spans="2:11" hidden="1" x14ac:dyDescent="0.2">
      <c r="B64159" s="88"/>
      <c r="C64159" s="88"/>
      <c r="D64159" s="88"/>
      <c r="E64159" s="88"/>
      <c r="F64159" s="88"/>
      <c r="G64159" s="88"/>
      <c r="H64159" s="88"/>
      <c r="I64159" s="88"/>
      <c r="J64159" s="88"/>
      <c r="K64159" s="88"/>
    </row>
    <row r="64160" spans="2:11" hidden="1" x14ac:dyDescent="0.2">
      <c r="B64160" s="88"/>
      <c r="C64160" s="88"/>
      <c r="D64160" s="88"/>
      <c r="E64160" s="88"/>
      <c r="F64160" s="88"/>
      <c r="G64160" s="88"/>
      <c r="H64160" s="88"/>
      <c r="I64160" s="88"/>
      <c r="J64160" s="88"/>
      <c r="K64160" s="88"/>
    </row>
    <row r="64161" spans="2:11" hidden="1" x14ac:dyDescent="0.2">
      <c r="B64161" s="88"/>
      <c r="C64161" s="88"/>
      <c r="D64161" s="88"/>
      <c r="E64161" s="88"/>
      <c r="F64161" s="88"/>
      <c r="G64161" s="88"/>
      <c r="H64161" s="88"/>
      <c r="I64161" s="88"/>
      <c r="J64161" s="88"/>
      <c r="K64161" s="88"/>
    </row>
    <row r="64162" spans="2:11" hidden="1" x14ac:dyDescent="0.2">
      <c r="B64162" s="88"/>
      <c r="C64162" s="88"/>
      <c r="D64162" s="88"/>
      <c r="E64162" s="88"/>
      <c r="F64162" s="88"/>
      <c r="G64162" s="88"/>
      <c r="H64162" s="88"/>
      <c r="I64162" s="88"/>
      <c r="J64162" s="88"/>
      <c r="K64162" s="88"/>
    </row>
    <row r="64163" spans="2:11" hidden="1" x14ac:dyDescent="0.2">
      <c r="B64163" s="88"/>
      <c r="C64163" s="88"/>
      <c r="D64163" s="88"/>
      <c r="E64163" s="88"/>
      <c r="F64163" s="88"/>
      <c r="G64163" s="88"/>
      <c r="H64163" s="88"/>
      <c r="I64163" s="88"/>
      <c r="J64163" s="88"/>
      <c r="K64163" s="88"/>
    </row>
    <row r="64164" spans="2:11" hidden="1" x14ac:dyDescent="0.2">
      <c r="B64164" s="88"/>
      <c r="C64164" s="88"/>
      <c r="D64164" s="88"/>
      <c r="E64164" s="88"/>
      <c r="F64164" s="88"/>
      <c r="G64164" s="88"/>
      <c r="H64164" s="88"/>
      <c r="I64164" s="88"/>
      <c r="J64164" s="88"/>
      <c r="K64164" s="88"/>
    </row>
    <row r="64165" spans="2:11" hidden="1" x14ac:dyDescent="0.2">
      <c r="B64165" s="88"/>
      <c r="C64165" s="88"/>
      <c r="D64165" s="88"/>
      <c r="E64165" s="88"/>
      <c r="F64165" s="88"/>
      <c r="G64165" s="88"/>
      <c r="H64165" s="88"/>
      <c r="I64165" s="88"/>
      <c r="J64165" s="88"/>
      <c r="K64165" s="88"/>
    </row>
    <row r="64166" spans="2:11" hidden="1" x14ac:dyDescent="0.2">
      <c r="B64166" s="88"/>
      <c r="C64166" s="88"/>
      <c r="D64166" s="88"/>
      <c r="E64166" s="88"/>
      <c r="F64166" s="88"/>
      <c r="G64166" s="88"/>
      <c r="H64166" s="88"/>
      <c r="I64166" s="88"/>
      <c r="J64166" s="88"/>
      <c r="K64166" s="88"/>
    </row>
    <row r="64167" spans="2:11" hidden="1" x14ac:dyDescent="0.2">
      <c r="B64167" s="88"/>
      <c r="C64167" s="88"/>
      <c r="D64167" s="88"/>
      <c r="E64167" s="88"/>
      <c r="F64167" s="88"/>
      <c r="G64167" s="88"/>
      <c r="H64167" s="88"/>
      <c r="I64167" s="88"/>
      <c r="J64167" s="88"/>
      <c r="K64167" s="88"/>
    </row>
    <row r="64168" spans="2:11" hidden="1" x14ac:dyDescent="0.2">
      <c r="B64168" s="88"/>
      <c r="C64168" s="88"/>
      <c r="D64168" s="88"/>
      <c r="E64168" s="88"/>
      <c r="F64168" s="88"/>
      <c r="G64168" s="88"/>
      <c r="H64168" s="88"/>
      <c r="I64168" s="88"/>
      <c r="J64168" s="88"/>
      <c r="K64168" s="88"/>
    </row>
    <row r="64169" spans="2:11" hidden="1" x14ac:dyDescent="0.2">
      <c r="B64169" s="88"/>
      <c r="C64169" s="88"/>
      <c r="D64169" s="88"/>
      <c r="E64169" s="88"/>
      <c r="F64169" s="88"/>
      <c r="G64169" s="88"/>
      <c r="H64169" s="88"/>
      <c r="I64169" s="88"/>
      <c r="J64169" s="88"/>
      <c r="K64169" s="88"/>
    </row>
    <row r="64170" spans="2:11" hidden="1" x14ac:dyDescent="0.2">
      <c r="B64170" s="88"/>
      <c r="C64170" s="88"/>
      <c r="D64170" s="88"/>
      <c r="E64170" s="88"/>
      <c r="F64170" s="88"/>
      <c r="G64170" s="88"/>
      <c r="H64170" s="88"/>
      <c r="I64170" s="88"/>
      <c r="J64170" s="88"/>
      <c r="K64170" s="88"/>
    </row>
    <row r="64171" spans="2:11" hidden="1" x14ac:dyDescent="0.2">
      <c r="B64171" s="88"/>
      <c r="C64171" s="88"/>
      <c r="D64171" s="88"/>
      <c r="E64171" s="88"/>
      <c r="F64171" s="88"/>
      <c r="G64171" s="88"/>
      <c r="H64171" s="88"/>
      <c r="I64171" s="88"/>
      <c r="J64171" s="88"/>
      <c r="K64171" s="88"/>
    </row>
    <row r="64172" spans="2:11" hidden="1" x14ac:dyDescent="0.2">
      <c r="B64172" s="88"/>
      <c r="C64172" s="88"/>
      <c r="D64172" s="88"/>
      <c r="E64172" s="88"/>
      <c r="F64172" s="88"/>
      <c r="G64172" s="88"/>
      <c r="H64172" s="88"/>
      <c r="I64172" s="88"/>
      <c r="J64172" s="88"/>
      <c r="K64172" s="88"/>
    </row>
    <row r="64173" spans="2:11" hidden="1" x14ac:dyDescent="0.2">
      <c r="B64173" s="88"/>
      <c r="C64173" s="88"/>
      <c r="D64173" s="88"/>
      <c r="E64173" s="88"/>
      <c r="F64173" s="88"/>
      <c r="G64173" s="88"/>
      <c r="H64173" s="88"/>
      <c r="I64173" s="88"/>
      <c r="J64173" s="88"/>
      <c r="K64173" s="88"/>
    </row>
    <row r="64174" spans="2:11" hidden="1" x14ac:dyDescent="0.2">
      <c r="B64174" s="88"/>
      <c r="C64174" s="88"/>
      <c r="D64174" s="88"/>
      <c r="E64174" s="88"/>
      <c r="F64174" s="88"/>
      <c r="G64174" s="88"/>
      <c r="H64174" s="88"/>
      <c r="I64174" s="88"/>
      <c r="J64174" s="88"/>
      <c r="K64174" s="88"/>
    </row>
    <row r="64175" spans="2:11" hidden="1" x14ac:dyDescent="0.2">
      <c r="B64175" s="88"/>
      <c r="C64175" s="88"/>
      <c r="D64175" s="88"/>
      <c r="E64175" s="88"/>
      <c r="F64175" s="88"/>
      <c r="G64175" s="88"/>
      <c r="H64175" s="88"/>
      <c r="I64175" s="88"/>
      <c r="J64175" s="88"/>
      <c r="K64175" s="88"/>
    </row>
    <row r="64176" spans="2:11" hidden="1" x14ac:dyDescent="0.2">
      <c r="B64176" s="88"/>
      <c r="C64176" s="88"/>
      <c r="D64176" s="88"/>
      <c r="E64176" s="88"/>
      <c r="F64176" s="88"/>
      <c r="G64176" s="88"/>
      <c r="H64176" s="88"/>
      <c r="I64176" s="88"/>
      <c r="J64176" s="88"/>
      <c r="K64176" s="88"/>
    </row>
    <row r="64177" spans="2:11" hidden="1" x14ac:dyDescent="0.2">
      <c r="B64177" s="88"/>
      <c r="C64177" s="88"/>
      <c r="D64177" s="88"/>
      <c r="E64177" s="88"/>
      <c r="F64177" s="88"/>
      <c r="G64177" s="88"/>
      <c r="H64177" s="88"/>
      <c r="I64177" s="88"/>
      <c r="J64177" s="88"/>
      <c r="K64177" s="88"/>
    </row>
    <row r="64178" spans="2:11" hidden="1" x14ac:dyDescent="0.2">
      <c r="B64178" s="88"/>
      <c r="C64178" s="88"/>
      <c r="D64178" s="88"/>
      <c r="E64178" s="88"/>
      <c r="F64178" s="88"/>
      <c r="G64178" s="88"/>
      <c r="H64178" s="88"/>
      <c r="I64178" s="88"/>
      <c r="J64178" s="88"/>
      <c r="K64178" s="88"/>
    </row>
    <row r="64179" spans="2:11" hidden="1" x14ac:dyDescent="0.2">
      <c r="B64179" s="88"/>
      <c r="C64179" s="88"/>
      <c r="D64179" s="88"/>
      <c r="E64179" s="88"/>
      <c r="F64179" s="88"/>
      <c r="G64179" s="88"/>
      <c r="H64179" s="88"/>
      <c r="I64179" s="88"/>
      <c r="J64179" s="88"/>
      <c r="K64179" s="88"/>
    </row>
    <row r="64180" spans="2:11" hidden="1" x14ac:dyDescent="0.2">
      <c r="B64180" s="88"/>
      <c r="C64180" s="88"/>
      <c r="D64180" s="88"/>
      <c r="E64180" s="88"/>
      <c r="F64180" s="88"/>
      <c r="G64180" s="88"/>
      <c r="H64180" s="88"/>
      <c r="I64180" s="88"/>
      <c r="J64180" s="88"/>
      <c r="K64180" s="88"/>
    </row>
    <row r="64181" spans="2:11" hidden="1" x14ac:dyDescent="0.2">
      <c r="B64181" s="88"/>
      <c r="C64181" s="88"/>
      <c r="D64181" s="88"/>
      <c r="E64181" s="88"/>
      <c r="F64181" s="88"/>
      <c r="G64181" s="88"/>
      <c r="H64181" s="88"/>
      <c r="I64181" s="88"/>
      <c r="J64181" s="88"/>
      <c r="K64181" s="88"/>
    </row>
    <row r="64182" spans="2:11" hidden="1" x14ac:dyDescent="0.2">
      <c r="B64182" s="88"/>
      <c r="C64182" s="88"/>
      <c r="D64182" s="88"/>
      <c r="E64182" s="88"/>
      <c r="F64182" s="88"/>
      <c r="G64182" s="88"/>
      <c r="H64182" s="88"/>
      <c r="I64182" s="88"/>
      <c r="J64182" s="88"/>
      <c r="K64182" s="88"/>
    </row>
    <row r="64183" spans="2:11" hidden="1" x14ac:dyDescent="0.2">
      <c r="B64183" s="88"/>
      <c r="C64183" s="88"/>
      <c r="D64183" s="88"/>
      <c r="E64183" s="88"/>
      <c r="F64183" s="88"/>
      <c r="G64183" s="88"/>
      <c r="H64183" s="88"/>
      <c r="I64183" s="88"/>
      <c r="J64183" s="88"/>
      <c r="K64183" s="88"/>
    </row>
    <row r="64184" spans="2:11" hidden="1" x14ac:dyDescent="0.2">
      <c r="B64184" s="88"/>
      <c r="C64184" s="88"/>
      <c r="D64184" s="88"/>
      <c r="E64184" s="88"/>
      <c r="F64184" s="88"/>
      <c r="G64184" s="88"/>
      <c r="H64184" s="88"/>
      <c r="I64184" s="88"/>
      <c r="J64184" s="88"/>
      <c r="K64184" s="88"/>
    </row>
    <row r="64185" spans="2:11" hidden="1" x14ac:dyDescent="0.2">
      <c r="B64185" s="88"/>
      <c r="C64185" s="88"/>
      <c r="D64185" s="88"/>
      <c r="E64185" s="88"/>
      <c r="F64185" s="88"/>
      <c r="G64185" s="88"/>
      <c r="H64185" s="88"/>
      <c r="I64185" s="88"/>
      <c r="J64185" s="88"/>
      <c r="K64185" s="88"/>
    </row>
    <row r="64186" spans="2:11" hidden="1" x14ac:dyDescent="0.2">
      <c r="B64186" s="88"/>
      <c r="C64186" s="88"/>
      <c r="D64186" s="88"/>
      <c r="E64186" s="88"/>
      <c r="F64186" s="88"/>
      <c r="G64186" s="88"/>
      <c r="H64186" s="88"/>
      <c r="I64186" s="88"/>
      <c r="J64186" s="88"/>
      <c r="K64186" s="88"/>
    </row>
    <row r="64187" spans="2:11" hidden="1" x14ac:dyDescent="0.2">
      <c r="B64187" s="88"/>
      <c r="C64187" s="88"/>
      <c r="D64187" s="88"/>
      <c r="E64187" s="88"/>
      <c r="F64187" s="88"/>
      <c r="G64187" s="88"/>
      <c r="H64187" s="88"/>
      <c r="I64187" s="88"/>
      <c r="J64187" s="88"/>
      <c r="K64187" s="88"/>
    </row>
    <row r="64188" spans="2:11" hidden="1" x14ac:dyDescent="0.2">
      <c r="B64188" s="88"/>
      <c r="C64188" s="88"/>
      <c r="D64188" s="88"/>
      <c r="E64188" s="88"/>
      <c r="F64188" s="88"/>
      <c r="G64188" s="88"/>
      <c r="H64188" s="88"/>
      <c r="I64188" s="88"/>
      <c r="J64188" s="88"/>
      <c r="K64188" s="88"/>
    </row>
    <row r="64189" spans="2:11" hidden="1" x14ac:dyDescent="0.2">
      <c r="B64189" s="88"/>
      <c r="C64189" s="88"/>
      <c r="D64189" s="88"/>
      <c r="E64189" s="88"/>
      <c r="F64189" s="88"/>
      <c r="G64189" s="88"/>
      <c r="H64189" s="88"/>
      <c r="I64189" s="88"/>
      <c r="J64189" s="88"/>
      <c r="K64189" s="88"/>
    </row>
    <row r="64190" spans="2:11" hidden="1" x14ac:dyDescent="0.2">
      <c r="B64190" s="88"/>
      <c r="C64190" s="88"/>
      <c r="D64190" s="88"/>
      <c r="E64190" s="88"/>
      <c r="F64190" s="88"/>
      <c r="G64190" s="88"/>
      <c r="H64190" s="88"/>
      <c r="I64190" s="88"/>
      <c r="J64190" s="88"/>
      <c r="K64190" s="88"/>
    </row>
    <row r="64191" spans="2:11" hidden="1" x14ac:dyDescent="0.2">
      <c r="B64191" s="88"/>
      <c r="C64191" s="88"/>
      <c r="D64191" s="88"/>
      <c r="E64191" s="88"/>
      <c r="F64191" s="88"/>
      <c r="G64191" s="88"/>
      <c r="H64191" s="88"/>
      <c r="I64191" s="88"/>
      <c r="J64191" s="88"/>
      <c r="K64191" s="88"/>
    </row>
    <row r="64192" spans="2:11" hidden="1" x14ac:dyDescent="0.2">
      <c r="B64192" s="88"/>
      <c r="C64192" s="88"/>
      <c r="D64192" s="88"/>
      <c r="E64192" s="88"/>
      <c r="F64192" s="88"/>
      <c r="G64192" s="88"/>
      <c r="H64192" s="88"/>
      <c r="I64192" s="88"/>
      <c r="J64192" s="88"/>
      <c r="K64192" s="88"/>
    </row>
    <row r="64193" spans="2:11" hidden="1" x14ac:dyDescent="0.2">
      <c r="B64193" s="88"/>
      <c r="C64193" s="88"/>
      <c r="D64193" s="88"/>
      <c r="E64193" s="88"/>
      <c r="F64193" s="88"/>
      <c r="G64193" s="88"/>
      <c r="H64193" s="88"/>
      <c r="I64193" s="88"/>
      <c r="J64193" s="88"/>
      <c r="K64193" s="88"/>
    </row>
    <row r="64194" spans="2:11" hidden="1" x14ac:dyDescent="0.2">
      <c r="B64194" s="88"/>
      <c r="C64194" s="88"/>
      <c r="D64194" s="88"/>
      <c r="E64194" s="88"/>
      <c r="F64194" s="88"/>
      <c r="G64194" s="88"/>
      <c r="H64194" s="88"/>
      <c r="I64194" s="88"/>
      <c r="J64194" s="88"/>
      <c r="K64194" s="88"/>
    </row>
    <row r="64195" spans="2:11" hidden="1" x14ac:dyDescent="0.2">
      <c r="B64195" s="88"/>
      <c r="C64195" s="88"/>
      <c r="D64195" s="88"/>
      <c r="E64195" s="88"/>
      <c r="F64195" s="88"/>
      <c r="G64195" s="88"/>
      <c r="H64195" s="88"/>
      <c r="I64195" s="88"/>
      <c r="J64195" s="88"/>
      <c r="K64195" s="88"/>
    </row>
    <row r="64196" spans="2:11" hidden="1" x14ac:dyDescent="0.2">
      <c r="B64196" s="88"/>
      <c r="C64196" s="88"/>
      <c r="D64196" s="88"/>
      <c r="E64196" s="88"/>
      <c r="F64196" s="88"/>
      <c r="G64196" s="88"/>
      <c r="H64196" s="88"/>
      <c r="I64196" s="88"/>
      <c r="J64196" s="88"/>
      <c r="K64196" s="88"/>
    </row>
    <row r="64197" spans="2:11" hidden="1" x14ac:dyDescent="0.2">
      <c r="B64197" s="88"/>
      <c r="C64197" s="88"/>
      <c r="D64197" s="88"/>
      <c r="E64197" s="88"/>
      <c r="F64197" s="88"/>
      <c r="G64197" s="88"/>
      <c r="H64197" s="88"/>
      <c r="I64197" s="88"/>
      <c r="J64197" s="88"/>
      <c r="K64197" s="88"/>
    </row>
    <row r="64198" spans="2:11" hidden="1" x14ac:dyDescent="0.2">
      <c r="B64198" s="88"/>
      <c r="C64198" s="88"/>
      <c r="D64198" s="88"/>
      <c r="E64198" s="88"/>
      <c r="F64198" s="88"/>
      <c r="G64198" s="88"/>
      <c r="H64198" s="88"/>
      <c r="I64198" s="88"/>
      <c r="J64198" s="88"/>
      <c r="K64198" s="88"/>
    </row>
    <row r="64199" spans="2:11" hidden="1" x14ac:dyDescent="0.2">
      <c r="B64199" s="88"/>
      <c r="C64199" s="88"/>
      <c r="D64199" s="88"/>
      <c r="E64199" s="88"/>
      <c r="F64199" s="88"/>
      <c r="G64199" s="88"/>
      <c r="H64199" s="88"/>
      <c r="I64199" s="88"/>
      <c r="J64199" s="88"/>
      <c r="K64199" s="88"/>
    </row>
    <row r="64200" spans="2:11" hidden="1" x14ac:dyDescent="0.2">
      <c r="B64200" s="88"/>
      <c r="C64200" s="88"/>
      <c r="D64200" s="88"/>
      <c r="E64200" s="88"/>
      <c r="F64200" s="88"/>
      <c r="G64200" s="88"/>
      <c r="H64200" s="88"/>
      <c r="I64200" s="88"/>
      <c r="J64200" s="88"/>
      <c r="K64200" s="88"/>
    </row>
    <row r="64201" spans="2:11" hidden="1" x14ac:dyDescent="0.2">
      <c r="B64201" s="88"/>
      <c r="C64201" s="88"/>
      <c r="D64201" s="88"/>
      <c r="E64201" s="88"/>
      <c r="F64201" s="88"/>
      <c r="G64201" s="88"/>
      <c r="H64201" s="88"/>
      <c r="I64201" s="88"/>
      <c r="J64201" s="88"/>
      <c r="K64201" s="88"/>
    </row>
    <row r="64202" spans="2:11" hidden="1" x14ac:dyDescent="0.2">
      <c r="B64202" s="88"/>
      <c r="C64202" s="88"/>
      <c r="D64202" s="88"/>
      <c r="E64202" s="88"/>
      <c r="F64202" s="88"/>
      <c r="G64202" s="88"/>
      <c r="H64202" s="88"/>
      <c r="I64202" s="88"/>
      <c r="J64202" s="88"/>
      <c r="K64202" s="88"/>
    </row>
    <row r="64203" spans="2:11" hidden="1" x14ac:dyDescent="0.2">
      <c r="B64203" s="88"/>
      <c r="C64203" s="88"/>
      <c r="D64203" s="88"/>
      <c r="E64203" s="88"/>
      <c r="F64203" s="88"/>
      <c r="G64203" s="88"/>
      <c r="H64203" s="88"/>
      <c r="I64203" s="88"/>
      <c r="J64203" s="88"/>
      <c r="K64203" s="88"/>
    </row>
    <row r="64204" spans="2:11" hidden="1" x14ac:dyDescent="0.2">
      <c r="B64204" s="88"/>
      <c r="C64204" s="88"/>
      <c r="D64204" s="88"/>
      <c r="E64204" s="88"/>
      <c r="F64204" s="88"/>
      <c r="G64204" s="88"/>
      <c r="H64204" s="88"/>
      <c r="I64204" s="88"/>
      <c r="J64204" s="88"/>
      <c r="K64204" s="88"/>
    </row>
    <row r="64205" spans="2:11" hidden="1" x14ac:dyDescent="0.2">
      <c r="B64205" s="88"/>
      <c r="C64205" s="88"/>
      <c r="D64205" s="88"/>
      <c r="E64205" s="88"/>
      <c r="F64205" s="88"/>
      <c r="G64205" s="88"/>
      <c r="H64205" s="88"/>
      <c r="I64205" s="88"/>
      <c r="J64205" s="88"/>
      <c r="K64205" s="88"/>
    </row>
    <row r="64206" spans="2:11" hidden="1" x14ac:dyDescent="0.2">
      <c r="B64206" s="88"/>
      <c r="C64206" s="88"/>
      <c r="D64206" s="88"/>
      <c r="E64206" s="88"/>
      <c r="F64206" s="88"/>
      <c r="G64206" s="88"/>
      <c r="H64206" s="88"/>
      <c r="I64206" s="88"/>
      <c r="J64206" s="88"/>
      <c r="K64206" s="88"/>
    </row>
    <row r="64207" spans="2:11" hidden="1" x14ac:dyDescent="0.2">
      <c r="B64207" s="88"/>
      <c r="C64207" s="88"/>
      <c r="D64207" s="88"/>
      <c r="E64207" s="88"/>
      <c r="F64207" s="88"/>
      <c r="G64207" s="88"/>
      <c r="H64207" s="88"/>
      <c r="I64207" s="88"/>
      <c r="J64207" s="88"/>
      <c r="K64207" s="88"/>
    </row>
    <row r="64208" spans="2:11" hidden="1" x14ac:dyDescent="0.2">
      <c r="B64208" s="88"/>
      <c r="C64208" s="88"/>
      <c r="D64208" s="88"/>
      <c r="E64208" s="88"/>
      <c r="F64208" s="88"/>
      <c r="G64208" s="88"/>
      <c r="H64208" s="88"/>
      <c r="I64208" s="88"/>
      <c r="J64208" s="88"/>
      <c r="K64208" s="88"/>
    </row>
    <row r="64209" spans="2:11" hidden="1" x14ac:dyDescent="0.2">
      <c r="B64209" s="88"/>
      <c r="C64209" s="88"/>
      <c r="D64209" s="88"/>
      <c r="E64209" s="88"/>
      <c r="F64209" s="88"/>
      <c r="G64209" s="88"/>
      <c r="H64209" s="88"/>
      <c r="I64209" s="88"/>
      <c r="J64209" s="88"/>
      <c r="K64209" s="88"/>
    </row>
    <row r="64210" spans="2:11" hidden="1" x14ac:dyDescent="0.2">
      <c r="B64210" s="88"/>
      <c r="C64210" s="88"/>
      <c r="D64210" s="88"/>
      <c r="E64210" s="88"/>
      <c r="F64210" s="88"/>
      <c r="G64210" s="88"/>
      <c r="H64210" s="88"/>
      <c r="I64210" s="88"/>
      <c r="J64210" s="88"/>
      <c r="K64210" s="88"/>
    </row>
    <row r="64211" spans="2:11" hidden="1" x14ac:dyDescent="0.2">
      <c r="B64211" s="88"/>
      <c r="C64211" s="88"/>
      <c r="D64211" s="88"/>
      <c r="E64211" s="88"/>
      <c r="F64211" s="88"/>
      <c r="G64211" s="88"/>
      <c r="H64211" s="88"/>
      <c r="I64211" s="88"/>
      <c r="J64211" s="88"/>
      <c r="K64211" s="88"/>
    </row>
    <row r="64212" spans="2:11" hidden="1" x14ac:dyDescent="0.2">
      <c r="B64212" s="88"/>
      <c r="C64212" s="88"/>
      <c r="D64212" s="88"/>
      <c r="E64212" s="88"/>
      <c r="F64212" s="88"/>
      <c r="G64212" s="88"/>
      <c r="H64212" s="88"/>
      <c r="I64212" s="88"/>
      <c r="J64212" s="88"/>
      <c r="K64212" s="88"/>
    </row>
    <row r="64213" spans="2:11" hidden="1" x14ac:dyDescent="0.2">
      <c r="B64213" s="88"/>
      <c r="C64213" s="88"/>
      <c r="D64213" s="88"/>
      <c r="E64213" s="88"/>
      <c r="F64213" s="88"/>
      <c r="G64213" s="88"/>
      <c r="H64213" s="88"/>
      <c r="I64213" s="88"/>
      <c r="J64213" s="88"/>
      <c r="K64213" s="88"/>
    </row>
    <row r="64214" spans="2:11" hidden="1" x14ac:dyDescent="0.2">
      <c r="B64214" s="88"/>
      <c r="C64214" s="88"/>
      <c r="D64214" s="88"/>
      <c r="E64214" s="88"/>
      <c r="F64214" s="88"/>
      <c r="G64214" s="88"/>
      <c r="H64214" s="88"/>
      <c r="I64214" s="88"/>
      <c r="J64214" s="88"/>
      <c r="K64214" s="88"/>
    </row>
    <row r="64215" spans="2:11" hidden="1" x14ac:dyDescent="0.2">
      <c r="B64215" s="88"/>
      <c r="C64215" s="88"/>
      <c r="D64215" s="88"/>
      <c r="E64215" s="88"/>
      <c r="F64215" s="88"/>
      <c r="G64215" s="88"/>
      <c r="H64215" s="88"/>
      <c r="I64215" s="88"/>
      <c r="J64215" s="88"/>
      <c r="K64215" s="88"/>
    </row>
    <row r="64216" spans="2:11" hidden="1" x14ac:dyDescent="0.2">
      <c r="B64216" s="88"/>
      <c r="C64216" s="88"/>
      <c r="D64216" s="88"/>
      <c r="E64216" s="88"/>
      <c r="F64216" s="88"/>
      <c r="G64216" s="88"/>
      <c r="H64216" s="88"/>
      <c r="I64216" s="88"/>
      <c r="J64216" s="88"/>
      <c r="K64216" s="88"/>
    </row>
    <row r="64217" spans="2:11" hidden="1" x14ac:dyDescent="0.2">
      <c r="B64217" s="88"/>
      <c r="C64217" s="88"/>
      <c r="D64217" s="88"/>
      <c r="E64217" s="88"/>
      <c r="F64217" s="88"/>
      <c r="G64217" s="88"/>
      <c r="H64217" s="88"/>
      <c r="I64217" s="88"/>
      <c r="J64217" s="88"/>
      <c r="K64217" s="88"/>
    </row>
    <row r="64218" spans="2:11" hidden="1" x14ac:dyDescent="0.2">
      <c r="B64218" s="88"/>
      <c r="C64218" s="88"/>
      <c r="D64218" s="88"/>
      <c r="E64218" s="88"/>
      <c r="F64218" s="88"/>
      <c r="G64218" s="88"/>
      <c r="H64218" s="88"/>
      <c r="I64218" s="88"/>
      <c r="J64218" s="88"/>
      <c r="K64218" s="88"/>
    </row>
    <row r="64219" spans="2:11" hidden="1" x14ac:dyDescent="0.2">
      <c r="B64219" s="88"/>
      <c r="C64219" s="88"/>
      <c r="D64219" s="88"/>
      <c r="E64219" s="88"/>
      <c r="F64219" s="88"/>
      <c r="G64219" s="88"/>
      <c r="H64219" s="88"/>
      <c r="I64219" s="88"/>
      <c r="J64219" s="88"/>
      <c r="K64219" s="88"/>
    </row>
    <row r="64220" spans="2:11" hidden="1" x14ac:dyDescent="0.2">
      <c r="B64220" s="88"/>
      <c r="C64220" s="88"/>
      <c r="D64220" s="88"/>
      <c r="E64220" s="88"/>
      <c r="F64220" s="88"/>
      <c r="G64220" s="88"/>
      <c r="H64220" s="88"/>
      <c r="I64220" s="88"/>
      <c r="J64220" s="88"/>
      <c r="K64220" s="88"/>
    </row>
    <row r="64221" spans="2:11" hidden="1" x14ac:dyDescent="0.2">
      <c r="B64221" s="88"/>
      <c r="C64221" s="88"/>
      <c r="D64221" s="88"/>
      <c r="E64221" s="88"/>
      <c r="F64221" s="88"/>
      <c r="G64221" s="88"/>
      <c r="H64221" s="88"/>
      <c r="I64221" s="88"/>
      <c r="J64221" s="88"/>
      <c r="K64221" s="88"/>
    </row>
    <row r="64222" spans="2:11" hidden="1" x14ac:dyDescent="0.2">
      <c r="B64222" s="88"/>
      <c r="C64222" s="88"/>
      <c r="D64222" s="88"/>
      <c r="E64222" s="88"/>
      <c r="F64222" s="88"/>
      <c r="G64222" s="88"/>
      <c r="H64222" s="88"/>
      <c r="I64222" s="88"/>
      <c r="J64222" s="88"/>
      <c r="K64222" s="88"/>
    </row>
    <row r="64223" spans="2:11" hidden="1" x14ac:dyDescent="0.2">
      <c r="B64223" s="88"/>
      <c r="C64223" s="88"/>
      <c r="D64223" s="88"/>
      <c r="E64223" s="88"/>
      <c r="F64223" s="88"/>
      <c r="G64223" s="88"/>
      <c r="H64223" s="88"/>
      <c r="I64223" s="88"/>
      <c r="J64223" s="88"/>
      <c r="K64223" s="88"/>
    </row>
    <row r="64224" spans="2:11" hidden="1" x14ac:dyDescent="0.2">
      <c r="B64224" s="88"/>
      <c r="C64224" s="88"/>
      <c r="D64224" s="88"/>
      <c r="E64224" s="88"/>
      <c r="F64224" s="88"/>
      <c r="G64224" s="88"/>
      <c r="H64224" s="88"/>
      <c r="I64224" s="88"/>
      <c r="J64224" s="88"/>
      <c r="K64224" s="88"/>
    </row>
    <row r="64225" spans="2:11" hidden="1" x14ac:dyDescent="0.2">
      <c r="B64225" s="88"/>
      <c r="C64225" s="88"/>
      <c r="D64225" s="88"/>
      <c r="E64225" s="88"/>
      <c r="F64225" s="88"/>
      <c r="G64225" s="88"/>
      <c r="H64225" s="88"/>
      <c r="I64225" s="88"/>
      <c r="J64225" s="88"/>
      <c r="K64225" s="88"/>
    </row>
    <row r="64226" spans="2:11" hidden="1" x14ac:dyDescent="0.2">
      <c r="B64226" s="88"/>
      <c r="C64226" s="88"/>
      <c r="D64226" s="88"/>
      <c r="E64226" s="88"/>
      <c r="F64226" s="88"/>
      <c r="G64226" s="88"/>
      <c r="H64226" s="88"/>
      <c r="I64226" s="88"/>
      <c r="J64226" s="88"/>
      <c r="K64226" s="88"/>
    </row>
    <row r="64227" spans="2:11" hidden="1" x14ac:dyDescent="0.2">
      <c r="B64227" s="88"/>
      <c r="C64227" s="88"/>
      <c r="D64227" s="88"/>
      <c r="E64227" s="88"/>
      <c r="F64227" s="88"/>
      <c r="G64227" s="88"/>
      <c r="H64227" s="88"/>
      <c r="I64227" s="88"/>
      <c r="J64227" s="88"/>
      <c r="K64227" s="88"/>
    </row>
    <row r="64228" spans="2:11" hidden="1" x14ac:dyDescent="0.2">
      <c r="B64228" s="88"/>
      <c r="C64228" s="88"/>
      <c r="D64228" s="88"/>
      <c r="E64228" s="88"/>
      <c r="F64228" s="88"/>
      <c r="G64228" s="88"/>
      <c r="H64228" s="88"/>
      <c r="I64228" s="88"/>
      <c r="J64228" s="88"/>
      <c r="K64228" s="88"/>
    </row>
    <row r="64229" spans="2:11" hidden="1" x14ac:dyDescent="0.2">
      <c r="B64229" s="88"/>
      <c r="C64229" s="88"/>
      <c r="D64229" s="88"/>
      <c r="E64229" s="88"/>
      <c r="F64229" s="88"/>
      <c r="G64229" s="88"/>
      <c r="H64229" s="88"/>
      <c r="I64229" s="88"/>
      <c r="J64229" s="88"/>
      <c r="K64229" s="88"/>
    </row>
    <row r="64230" spans="2:11" hidden="1" x14ac:dyDescent="0.2">
      <c r="B64230" s="88"/>
      <c r="C64230" s="88"/>
      <c r="D64230" s="88"/>
      <c r="E64230" s="88"/>
      <c r="F64230" s="88"/>
      <c r="G64230" s="88"/>
      <c r="H64230" s="88"/>
      <c r="I64230" s="88"/>
      <c r="J64230" s="88"/>
      <c r="K64230" s="88"/>
    </row>
    <row r="64231" spans="2:11" hidden="1" x14ac:dyDescent="0.2">
      <c r="B64231" s="88"/>
      <c r="C64231" s="88"/>
      <c r="D64231" s="88"/>
      <c r="E64231" s="88"/>
      <c r="F64231" s="88"/>
      <c r="G64231" s="88"/>
      <c r="H64231" s="88"/>
      <c r="I64231" s="88"/>
      <c r="J64231" s="88"/>
      <c r="K64231" s="88"/>
    </row>
    <row r="64232" spans="2:11" hidden="1" x14ac:dyDescent="0.2">
      <c r="B64232" s="88"/>
      <c r="C64232" s="88"/>
      <c r="D64232" s="88"/>
      <c r="E64232" s="88"/>
      <c r="F64232" s="88"/>
      <c r="G64232" s="88"/>
      <c r="H64232" s="88"/>
      <c r="I64232" s="88"/>
      <c r="J64232" s="88"/>
      <c r="K64232" s="88"/>
    </row>
    <row r="64233" spans="2:11" hidden="1" x14ac:dyDescent="0.2">
      <c r="B64233" s="88"/>
      <c r="C64233" s="88"/>
      <c r="D64233" s="88"/>
      <c r="E64233" s="88"/>
      <c r="F64233" s="88"/>
      <c r="G64233" s="88"/>
      <c r="H64233" s="88"/>
      <c r="I64233" s="88"/>
      <c r="J64233" s="88"/>
      <c r="K64233" s="88"/>
    </row>
    <row r="64234" spans="2:11" hidden="1" x14ac:dyDescent="0.2">
      <c r="B64234" s="88"/>
      <c r="C64234" s="88"/>
      <c r="D64234" s="88"/>
      <c r="E64234" s="88"/>
      <c r="F64234" s="88"/>
      <c r="G64234" s="88"/>
      <c r="H64234" s="88"/>
      <c r="I64234" s="88"/>
      <c r="J64234" s="88"/>
      <c r="K64234" s="88"/>
    </row>
    <row r="64235" spans="2:11" hidden="1" x14ac:dyDescent="0.2">
      <c r="B64235" s="88"/>
      <c r="C64235" s="88"/>
      <c r="D64235" s="88"/>
      <c r="E64235" s="88"/>
      <c r="F64235" s="88"/>
      <c r="G64235" s="88"/>
      <c r="H64235" s="88"/>
      <c r="I64235" s="88"/>
      <c r="J64235" s="88"/>
      <c r="K64235" s="88"/>
    </row>
    <row r="64236" spans="2:11" hidden="1" x14ac:dyDescent="0.2">
      <c r="B64236" s="88"/>
      <c r="C64236" s="88"/>
      <c r="D64236" s="88"/>
      <c r="E64236" s="88"/>
      <c r="F64236" s="88"/>
      <c r="G64236" s="88"/>
      <c r="H64236" s="88"/>
      <c r="I64236" s="88"/>
      <c r="J64236" s="88"/>
      <c r="K64236" s="88"/>
    </row>
    <row r="64237" spans="2:11" hidden="1" x14ac:dyDescent="0.2">
      <c r="B64237" s="88"/>
      <c r="C64237" s="88"/>
      <c r="D64237" s="88"/>
      <c r="E64237" s="88"/>
      <c r="F64237" s="88"/>
      <c r="G64237" s="88"/>
      <c r="H64237" s="88"/>
      <c r="I64237" s="88"/>
      <c r="J64237" s="88"/>
      <c r="K64237" s="88"/>
    </row>
    <row r="64238" spans="2:11" hidden="1" x14ac:dyDescent="0.2">
      <c r="B64238" s="88"/>
      <c r="C64238" s="88"/>
      <c r="D64238" s="88"/>
      <c r="E64238" s="88"/>
      <c r="F64238" s="88"/>
      <c r="G64238" s="88"/>
      <c r="H64238" s="88"/>
      <c r="I64238" s="88"/>
      <c r="J64238" s="88"/>
      <c r="K64238" s="88"/>
    </row>
    <row r="64239" spans="2:11" hidden="1" x14ac:dyDescent="0.2">
      <c r="B64239" s="88"/>
      <c r="C64239" s="88"/>
      <c r="D64239" s="88"/>
      <c r="E64239" s="88"/>
      <c r="F64239" s="88"/>
      <c r="G64239" s="88"/>
      <c r="H64239" s="88"/>
      <c r="I64239" s="88"/>
      <c r="J64239" s="88"/>
      <c r="K64239" s="88"/>
    </row>
    <row r="64240" spans="2:11" hidden="1" x14ac:dyDescent="0.2">
      <c r="B64240" s="88"/>
      <c r="C64240" s="88"/>
      <c r="D64240" s="88"/>
      <c r="E64240" s="88"/>
      <c r="F64240" s="88"/>
      <c r="G64240" s="88"/>
      <c r="H64240" s="88"/>
      <c r="I64240" s="88"/>
      <c r="J64240" s="88"/>
      <c r="K64240" s="88"/>
    </row>
    <row r="64241" spans="2:11" hidden="1" x14ac:dyDescent="0.2">
      <c r="B64241" s="88"/>
      <c r="C64241" s="88"/>
      <c r="D64241" s="88"/>
      <c r="E64241" s="88"/>
      <c r="F64241" s="88"/>
      <c r="G64241" s="88"/>
      <c r="H64241" s="88"/>
      <c r="I64241" s="88"/>
      <c r="J64241" s="88"/>
      <c r="K64241" s="88"/>
    </row>
    <row r="64242" spans="2:11" hidden="1" x14ac:dyDescent="0.2">
      <c r="B64242" s="88"/>
      <c r="C64242" s="88"/>
      <c r="D64242" s="88"/>
      <c r="E64242" s="88"/>
      <c r="F64242" s="88"/>
      <c r="G64242" s="88"/>
      <c r="H64242" s="88"/>
      <c r="I64242" s="88"/>
      <c r="J64242" s="88"/>
      <c r="K64242" s="88"/>
    </row>
    <row r="64243" spans="2:11" hidden="1" x14ac:dyDescent="0.2">
      <c r="B64243" s="88"/>
      <c r="C64243" s="88"/>
      <c r="D64243" s="88"/>
      <c r="E64243" s="88"/>
      <c r="F64243" s="88"/>
      <c r="G64243" s="88"/>
      <c r="H64243" s="88"/>
      <c r="I64243" s="88"/>
      <c r="J64243" s="88"/>
      <c r="K64243" s="88"/>
    </row>
    <row r="64244" spans="2:11" hidden="1" x14ac:dyDescent="0.2">
      <c r="B64244" s="88"/>
      <c r="C64244" s="88"/>
      <c r="D64244" s="88"/>
      <c r="E64244" s="88"/>
      <c r="F64244" s="88"/>
      <c r="G64244" s="88"/>
      <c r="H64244" s="88"/>
      <c r="I64244" s="88"/>
      <c r="J64244" s="88"/>
      <c r="K64244" s="88"/>
    </row>
    <row r="64245" spans="2:11" hidden="1" x14ac:dyDescent="0.2">
      <c r="B64245" s="88"/>
      <c r="C64245" s="88"/>
      <c r="D64245" s="88"/>
      <c r="E64245" s="88"/>
      <c r="F64245" s="88"/>
      <c r="G64245" s="88"/>
      <c r="H64245" s="88"/>
      <c r="I64245" s="88"/>
      <c r="J64245" s="88"/>
      <c r="K64245" s="88"/>
    </row>
    <row r="64246" spans="2:11" hidden="1" x14ac:dyDescent="0.2">
      <c r="B64246" s="88"/>
      <c r="C64246" s="88"/>
      <c r="D64246" s="88"/>
      <c r="E64246" s="88"/>
      <c r="F64246" s="88"/>
      <c r="G64246" s="88"/>
      <c r="H64246" s="88"/>
      <c r="I64246" s="88"/>
      <c r="J64246" s="88"/>
      <c r="K64246" s="88"/>
    </row>
    <row r="64247" spans="2:11" hidden="1" x14ac:dyDescent="0.2">
      <c r="B64247" s="88"/>
      <c r="C64247" s="88"/>
      <c r="D64247" s="88"/>
      <c r="E64247" s="88"/>
      <c r="F64247" s="88"/>
      <c r="G64247" s="88"/>
      <c r="H64247" s="88"/>
      <c r="I64247" s="88"/>
      <c r="J64247" s="88"/>
      <c r="K64247" s="88"/>
    </row>
    <row r="64248" spans="2:11" hidden="1" x14ac:dyDescent="0.2">
      <c r="B64248" s="88"/>
      <c r="C64248" s="88"/>
      <c r="D64248" s="88"/>
      <c r="E64248" s="88"/>
      <c r="F64248" s="88"/>
      <c r="G64248" s="88"/>
      <c r="H64248" s="88"/>
      <c r="I64248" s="88"/>
      <c r="J64248" s="88"/>
      <c r="K64248" s="88"/>
    </row>
    <row r="64249" spans="2:11" hidden="1" x14ac:dyDescent="0.2">
      <c r="B64249" s="88"/>
      <c r="C64249" s="88"/>
      <c r="D64249" s="88"/>
      <c r="E64249" s="88"/>
      <c r="F64249" s="88"/>
      <c r="G64249" s="88"/>
      <c r="H64249" s="88"/>
      <c r="I64249" s="88"/>
      <c r="J64249" s="88"/>
      <c r="K64249" s="88"/>
    </row>
    <row r="64250" spans="2:11" hidden="1" x14ac:dyDescent="0.2">
      <c r="B64250" s="88"/>
      <c r="C64250" s="88"/>
      <c r="D64250" s="88"/>
      <c r="E64250" s="88"/>
      <c r="F64250" s="88"/>
      <c r="G64250" s="88"/>
      <c r="H64250" s="88"/>
      <c r="I64250" s="88"/>
      <c r="J64250" s="88"/>
      <c r="K64250" s="88"/>
    </row>
    <row r="64251" spans="2:11" hidden="1" x14ac:dyDescent="0.2">
      <c r="B64251" s="88"/>
      <c r="C64251" s="88"/>
      <c r="D64251" s="88"/>
      <c r="E64251" s="88"/>
      <c r="F64251" s="88"/>
      <c r="G64251" s="88"/>
      <c r="H64251" s="88"/>
      <c r="I64251" s="88"/>
      <c r="J64251" s="88"/>
      <c r="K64251" s="88"/>
    </row>
    <row r="64252" spans="2:11" hidden="1" x14ac:dyDescent="0.2">
      <c r="B64252" s="88"/>
      <c r="C64252" s="88"/>
      <c r="D64252" s="88"/>
      <c r="E64252" s="88"/>
      <c r="F64252" s="88"/>
      <c r="G64252" s="88"/>
      <c r="H64252" s="88"/>
      <c r="I64252" s="88"/>
      <c r="J64252" s="88"/>
      <c r="K64252" s="88"/>
    </row>
    <row r="64253" spans="2:11" hidden="1" x14ac:dyDescent="0.2">
      <c r="B64253" s="88"/>
      <c r="C64253" s="88"/>
      <c r="D64253" s="88"/>
      <c r="E64253" s="88"/>
      <c r="F64253" s="88"/>
      <c r="G64253" s="88"/>
      <c r="H64253" s="88"/>
      <c r="I64253" s="88"/>
      <c r="J64253" s="88"/>
      <c r="K64253" s="88"/>
    </row>
    <row r="64254" spans="2:11" hidden="1" x14ac:dyDescent="0.2">
      <c r="B64254" s="88"/>
      <c r="C64254" s="88"/>
      <c r="D64254" s="88"/>
      <c r="E64254" s="88"/>
      <c r="F64254" s="88"/>
      <c r="G64254" s="88"/>
      <c r="H64254" s="88"/>
      <c r="I64254" s="88"/>
      <c r="J64254" s="88"/>
      <c r="K64254" s="88"/>
    </row>
    <row r="64255" spans="2:11" hidden="1" x14ac:dyDescent="0.2">
      <c r="B64255" s="88"/>
      <c r="C64255" s="88"/>
      <c r="D64255" s="88"/>
      <c r="E64255" s="88"/>
      <c r="F64255" s="88"/>
      <c r="G64255" s="88"/>
      <c r="H64255" s="88"/>
      <c r="I64255" s="88"/>
      <c r="J64255" s="88"/>
      <c r="K64255" s="88"/>
    </row>
    <row r="64256" spans="2:11" hidden="1" x14ac:dyDescent="0.2">
      <c r="B64256" s="88"/>
      <c r="C64256" s="88"/>
      <c r="D64256" s="88"/>
      <c r="E64256" s="88"/>
      <c r="F64256" s="88"/>
      <c r="G64256" s="88"/>
      <c r="H64256" s="88"/>
      <c r="I64256" s="88"/>
      <c r="J64256" s="88"/>
      <c r="K64256" s="88"/>
    </row>
    <row r="64257" spans="2:11" hidden="1" x14ac:dyDescent="0.2">
      <c r="B64257" s="88"/>
      <c r="C64257" s="88"/>
      <c r="D64257" s="88"/>
      <c r="E64257" s="88"/>
      <c r="F64257" s="88"/>
      <c r="G64257" s="88"/>
      <c r="H64257" s="88"/>
      <c r="I64257" s="88"/>
      <c r="J64257" s="88"/>
      <c r="K64257" s="88"/>
    </row>
    <row r="64258" spans="2:11" hidden="1" x14ac:dyDescent="0.2">
      <c r="B64258" s="88"/>
      <c r="C64258" s="88"/>
      <c r="D64258" s="88"/>
      <c r="E64258" s="88"/>
      <c r="F64258" s="88"/>
      <c r="G64258" s="88"/>
      <c r="H64258" s="88"/>
      <c r="I64258" s="88"/>
      <c r="J64258" s="88"/>
      <c r="K64258" s="88"/>
    </row>
    <row r="64259" spans="2:11" hidden="1" x14ac:dyDescent="0.2">
      <c r="B64259" s="88"/>
      <c r="C64259" s="88"/>
      <c r="D64259" s="88"/>
      <c r="E64259" s="88"/>
      <c r="F64259" s="88"/>
      <c r="G64259" s="88"/>
      <c r="H64259" s="88"/>
      <c r="I64259" s="88"/>
      <c r="J64259" s="88"/>
      <c r="K64259" s="88"/>
    </row>
    <row r="64260" spans="2:11" hidden="1" x14ac:dyDescent="0.2">
      <c r="B64260" s="88"/>
      <c r="C64260" s="88"/>
      <c r="D64260" s="88"/>
      <c r="E64260" s="88"/>
      <c r="F64260" s="88"/>
      <c r="G64260" s="88"/>
      <c r="H64260" s="88"/>
      <c r="I64260" s="88"/>
      <c r="J64260" s="88"/>
      <c r="K64260" s="88"/>
    </row>
    <row r="64261" spans="2:11" hidden="1" x14ac:dyDescent="0.2">
      <c r="B64261" s="88"/>
      <c r="C64261" s="88"/>
      <c r="D64261" s="88"/>
      <c r="E64261" s="88"/>
      <c r="F64261" s="88"/>
      <c r="G64261" s="88"/>
      <c r="H64261" s="88"/>
      <c r="I64261" s="88"/>
      <c r="J64261" s="88"/>
      <c r="K64261" s="88"/>
    </row>
    <row r="64262" spans="2:11" hidden="1" x14ac:dyDescent="0.2">
      <c r="B64262" s="88"/>
      <c r="C64262" s="88"/>
      <c r="D64262" s="88"/>
      <c r="E64262" s="88"/>
      <c r="F64262" s="88"/>
      <c r="G64262" s="88"/>
      <c r="H64262" s="88"/>
      <c r="I64262" s="88"/>
      <c r="J64262" s="88"/>
      <c r="K64262" s="88"/>
    </row>
    <row r="64263" spans="2:11" hidden="1" x14ac:dyDescent="0.2">
      <c r="B64263" s="88"/>
      <c r="C64263" s="88"/>
      <c r="D64263" s="88"/>
      <c r="E64263" s="88"/>
      <c r="F64263" s="88"/>
      <c r="G64263" s="88"/>
      <c r="H64263" s="88"/>
      <c r="I64263" s="88"/>
      <c r="J64263" s="88"/>
      <c r="K64263" s="88"/>
    </row>
    <row r="64264" spans="2:11" hidden="1" x14ac:dyDescent="0.2">
      <c r="B64264" s="88"/>
      <c r="C64264" s="88"/>
      <c r="D64264" s="88"/>
      <c r="E64264" s="88"/>
      <c r="F64264" s="88"/>
      <c r="G64264" s="88"/>
      <c r="H64264" s="88"/>
      <c r="I64264" s="88"/>
      <c r="J64264" s="88"/>
      <c r="K64264" s="88"/>
    </row>
    <row r="64265" spans="2:11" hidden="1" x14ac:dyDescent="0.2">
      <c r="B64265" s="88"/>
      <c r="C64265" s="88"/>
      <c r="D64265" s="88"/>
      <c r="E64265" s="88"/>
      <c r="F64265" s="88"/>
      <c r="G64265" s="88"/>
      <c r="H64265" s="88"/>
      <c r="I64265" s="88"/>
      <c r="J64265" s="88"/>
      <c r="K64265" s="88"/>
    </row>
    <row r="64266" spans="2:11" hidden="1" x14ac:dyDescent="0.2">
      <c r="B64266" s="88"/>
      <c r="C64266" s="88"/>
      <c r="D64266" s="88"/>
      <c r="E64266" s="88"/>
      <c r="F64266" s="88"/>
      <c r="G64266" s="88"/>
      <c r="H64266" s="88"/>
      <c r="I64266" s="88"/>
      <c r="J64266" s="88"/>
      <c r="K64266" s="88"/>
    </row>
    <row r="64267" spans="2:11" hidden="1" x14ac:dyDescent="0.2">
      <c r="B64267" s="88"/>
      <c r="C64267" s="88"/>
      <c r="D64267" s="88"/>
      <c r="E64267" s="88"/>
      <c r="F64267" s="88"/>
      <c r="G64267" s="88"/>
      <c r="H64267" s="88"/>
      <c r="I64267" s="88"/>
      <c r="J64267" s="88"/>
      <c r="K64267" s="88"/>
    </row>
    <row r="64268" spans="2:11" hidden="1" x14ac:dyDescent="0.2">
      <c r="B64268" s="88"/>
      <c r="C64268" s="88"/>
      <c r="D64268" s="88"/>
      <c r="E64268" s="88"/>
      <c r="F64268" s="88"/>
      <c r="G64268" s="88"/>
      <c r="H64268" s="88"/>
      <c r="I64268" s="88"/>
      <c r="J64268" s="88"/>
      <c r="K64268" s="88"/>
    </row>
    <row r="64269" spans="2:11" hidden="1" x14ac:dyDescent="0.2">
      <c r="B64269" s="88"/>
      <c r="C64269" s="88"/>
      <c r="D64269" s="88"/>
      <c r="E64269" s="88"/>
      <c r="F64269" s="88"/>
      <c r="G64269" s="88"/>
      <c r="H64269" s="88"/>
      <c r="I64269" s="88"/>
      <c r="J64269" s="88"/>
      <c r="K64269" s="88"/>
    </row>
    <row r="64270" spans="2:11" hidden="1" x14ac:dyDescent="0.2">
      <c r="B64270" s="88"/>
      <c r="C64270" s="88"/>
      <c r="D64270" s="88"/>
      <c r="E64270" s="88"/>
      <c r="F64270" s="88"/>
      <c r="G64270" s="88"/>
      <c r="H64270" s="88"/>
      <c r="I64270" s="88"/>
      <c r="J64270" s="88"/>
      <c r="K64270" s="88"/>
    </row>
    <row r="64271" spans="2:11" hidden="1" x14ac:dyDescent="0.2">
      <c r="B64271" s="88"/>
      <c r="C64271" s="88"/>
      <c r="D64271" s="88"/>
      <c r="E64271" s="88"/>
      <c r="F64271" s="88"/>
      <c r="G64271" s="88"/>
      <c r="H64271" s="88"/>
      <c r="I64271" s="88"/>
      <c r="J64271" s="88"/>
      <c r="K64271" s="88"/>
    </row>
    <row r="64272" spans="2:11" hidden="1" x14ac:dyDescent="0.2">
      <c r="B64272" s="88"/>
      <c r="C64272" s="88"/>
      <c r="D64272" s="88"/>
      <c r="E64272" s="88"/>
      <c r="F64272" s="88"/>
      <c r="G64272" s="88"/>
      <c r="H64272" s="88"/>
      <c r="I64272" s="88"/>
      <c r="J64272" s="88"/>
      <c r="K64272" s="88"/>
    </row>
    <row r="64273" spans="2:11" hidden="1" x14ac:dyDescent="0.2">
      <c r="B64273" s="88"/>
      <c r="C64273" s="88"/>
      <c r="D64273" s="88"/>
      <c r="E64273" s="88"/>
      <c r="F64273" s="88"/>
      <c r="G64273" s="88"/>
      <c r="H64273" s="88"/>
      <c r="I64273" s="88"/>
      <c r="J64273" s="88"/>
      <c r="K64273" s="88"/>
    </row>
    <row r="64274" spans="2:11" hidden="1" x14ac:dyDescent="0.2">
      <c r="B64274" s="88"/>
      <c r="C64274" s="88"/>
      <c r="D64274" s="88"/>
      <c r="E64274" s="88"/>
      <c r="F64274" s="88"/>
      <c r="G64274" s="88"/>
      <c r="H64274" s="88"/>
      <c r="I64274" s="88"/>
      <c r="J64274" s="88"/>
      <c r="K64274" s="88"/>
    </row>
    <row r="64275" spans="2:11" hidden="1" x14ac:dyDescent="0.2">
      <c r="B64275" s="88"/>
      <c r="C64275" s="88"/>
      <c r="D64275" s="88"/>
      <c r="E64275" s="88"/>
      <c r="F64275" s="88"/>
      <c r="G64275" s="88"/>
      <c r="H64275" s="88"/>
      <c r="I64275" s="88"/>
      <c r="J64275" s="88"/>
      <c r="K64275" s="88"/>
    </row>
    <row r="64276" spans="2:11" hidden="1" x14ac:dyDescent="0.2">
      <c r="B64276" s="88"/>
      <c r="C64276" s="88"/>
      <c r="D64276" s="88"/>
      <c r="E64276" s="88"/>
      <c r="F64276" s="88"/>
      <c r="G64276" s="88"/>
      <c r="H64276" s="88"/>
      <c r="I64276" s="88"/>
      <c r="J64276" s="88"/>
      <c r="K64276" s="88"/>
    </row>
    <row r="64277" spans="2:11" hidden="1" x14ac:dyDescent="0.2">
      <c r="B64277" s="88"/>
      <c r="C64277" s="88"/>
      <c r="D64277" s="88"/>
      <c r="E64277" s="88"/>
      <c r="F64277" s="88"/>
      <c r="G64277" s="88"/>
      <c r="H64277" s="88"/>
      <c r="I64277" s="88"/>
      <c r="J64277" s="88"/>
      <c r="K64277" s="88"/>
    </row>
    <row r="64278" spans="2:11" hidden="1" x14ac:dyDescent="0.2">
      <c r="B64278" s="88"/>
      <c r="C64278" s="88"/>
      <c r="D64278" s="88"/>
      <c r="E64278" s="88"/>
      <c r="F64278" s="88"/>
      <c r="G64278" s="88"/>
      <c r="H64278" s="88"/>
      <c r="I64278" s="88"/>
      <c r="J64278" s="88"/>
      <c r="K64278" s="88"/>
    </row>
    <row r="64279" spans="2:11" hidden="1" x14ac:dyDescent="0.2">
      <c r="B64279" s="88"/>
      <c r="C64279" s="88"/>
      <c r="D64279" s="88"/>
      <c r="E64279" s="88"/>
      <c r="F64279" s="88"/>
      <c r="G64279" s="88"/>
      <c r="H64279" s="88"/>
      <c r="I64279" s="88"/>
      <c r="J64279" s="88"/>
      <c r="K64279" s="88"/>
    </row>
    <row r="64280" spans="2:11" hidden="1" x14ac:dyDescent="0.2">
      <c r="B64280" s="88"/>
      <c r="C64280" s="88"/>
      <c r="D64280" s="88"/>
      <c r="E64280" s="88"/>
      <c r="F64280" s="88"/>
      <c r="G64280" s="88"/>
      <c r="H64280" s="88"/>
      <c r="I64280" s="88"/>
      <c r="J64280" s="88"/>
      <c r="K64280" s="88"/>
    </row>
    <row r="64281" spans="2:11" hidden="1" x14ac:dyDescent="0.2">
      <c r="B64281" s="88"/>
      <c r="C64281" s="88"/>
      <c r="D64281" s="88"/>
      <c r="E64281" s="88"/>
      <c r="F64281" s="88"/>
      <c r="G64281" s="88"/>
      <c r="H64281" s="88"/>
      <c r="I64281" s="88"/>
      <c r="J64281" s="88"/>
      <c r="K64281" s="88"/>
    </row>
    <row r="64282" spans="2:11" hidden="1" x14ac:dyDescent="0.2">
      <c r="B64282" s="88"/>
      <c r="C64282" s="88"/>
      <c r="D64282" s="88"/>
      <c r="E64282" s="88"/>
      <c r="F64282" s="88"/>
      <c r="G64282" s="88"/>
      <c r="H64282" s="88"/>
      <c r="I64282" s="88"/>
      <c r="J64282" s="88"/>
      <c r="K64282" s="88"/>
    </row>
    <row r="64283" spans="2:11" hidden="1" x14ac:dyDescent="0.2">
      <c r="B64283" s="88"/>
      <c r="C64283" s="88"/>
      <c r="D64283" s="88"/>
      <c r="E64283" s="88"/>
      <c r="F64283" s="88"/>
      <c r="G64283" s="88"/>
      <c r="H64283" s="88"/>
      <c r="I64283" s="88"/>
      <c r="J64283" s="88"/>
      <c r="K64283" s="88"/>
    </row>
    <row r="64284" spans="2:11" hidden="1" x14ac:dyDescent="0.2">
      <c r="B64284" s="88"/>
      <c r="C64284" s="88"/>
      <c r="D64284" s="88"/>
      <c r="E64284" s="88"/>
      <c r="F64284" s="88"/>
      <c r="G64284" s="88"/>
      <c r="H64284" s="88"/>
      <c r="I64284" s="88"/>
      <c r="J64284" s="88"/>
      <c r="K64284" s="88"/>
    </row>
    <row r="64285" spans="2:11" hidden="1" x14ac:dyDescent="0.2">
      <c r="B64285" s="88"/>
      <c r="C64285" s="88"/>
      <c r="D64285" s="88"/>
      <c r="E64285" s="88"/>
      <c r="F64285" s="88"/>
      <c r="G64285" s="88"/>
      <c r="H64285" s="88"/>
      <c r="I64285" s="88"/>
      <c r="J64285" s="88"/>
      <c r="K64285" s="88"/>
    </row>
    <row r="64286" spans="2:11" hidden="1" x14ac:dyDescent="0.2">
      <c r="B64286" s="88"/>
      <c r="C64286" s="88"/>
      <c r="D64286" s="88"/>
      <c r="E64286" s="88"/>
      <c r="F64286" s="88"/>
      <c r="G64286" s="88"/>
      <c r="H64286" s="88"/>
      <c r="I64286" s="88"/>
      <c r="J64286" s="88"/>
      <c r="K64286" s="88"/>
    </row>
    <row r="64287" spans="2:11" hidden="1" x14ac:dyDescent="0.2">
      <c r="B64287" s="88"/>
      <c r="C64287" s="88"/>
      <c r="D64287" s="88"/>
      <c r="E64287" s="88"/>
      <c r="F64287" s="88"/>
      <c r="G64287" s="88"/>
      <c r="H64287" s="88"/>
      <c r="I64287" s="88"/>
      <c r="J64287" s="88"/>
      <c r="K64287" s="88"/>
    </row>
    <row r="64288" spans="2:11" hidden="1" x14ac:dyDescent="0.2">
      <c r="B64288" s="88"/>
      <c r="C64288" s="88"/>
      <c r="D64288" s="88"/>
      <c r="E64288" s="88"/>
      <c r="F64288" s="88"/>
      <c r="G64288" s="88"/>
      <c r="H64288" s="88"/>
      <c r="I64288" s="88"/>
      <c r="J64288" s="88"/>
      <c r="K64288" s="88"/>
    </row>
    <row r="64289" spans="2:11" hidden="1" x14ac:dyDescent="0.2">
      <c r="B64289" s="88"/>
      <c r="C64289" s="88"/>
      <c r="D64289" s="88"/>
      <c r="E64289" s="88"/>
      <c r="F64289" s="88"/>
      <c r="G64289" s="88"/>
      <c r="H64289" s="88"/>
      <c r="I64289" s="88"/>
      <c r="J64289" s="88"/>
      <c r="K64289" s="88"/>
    </row>
    <row r="64290" spans="2:11" hidden="1" x14ac:dyDescent="0.2">
      <c r="B64290" s="88"/>
      <c r="C64290" s="88"/>
      <c r="D64290" s="88"/>
      <c r="E64290" s="88"/>
      <c r="F64290" s="88"/>
      <c r="G64290" s="88"/>
      <c r="H64290" s="88"/>
      <c r="I64290" s="88"/>
      <c r="J64290" s="88"/>
      <c r="K64290" s="88"/>
    </row>
    <row r="64291" spans="2:11" hidden="1" x14ac:dyDescent="0.2">
      <c r="B64291" s="88"/>
      <c r="C64291" s="88"/>
      <c r="D64291" s="88"/>
      <c r="E64291" s="88"/>
      <c r="F64291" s="88"/>
      <c r="G64291" s="88"/>
      <c r="H64291" s="88"/>
      <c r="I64291" s="88"/>
      <c r="J64291" s="88"/>
      <c r="K64291" s="88"/>
    </row>
    <row r="64292" spans="2:11" hidden="1" x14ac:dyDescent="0.2">
      <c r="B64292" s="88"/>
      <c r="C64292" s="88"/>
      <c r="D64292" s="88"/>
      <c r="E64292" s="88"/>
      <c r="F64292" s="88"/>
      <c r="G64292" s="88"/>
      <c r="H64292" s="88"/>
      <c r="I64292" s="88"/>
      <c r="J64292" s="88"/>
      <c r="K64292" s="88"/>
    </row>
    <row r="64293" spans="2:11" hidden="1" x14ac:dyDescent="0.2">
      <c r="B64293" s="88"/>
      <c r="C64293" s="88"/>
      <c r="D64293" s="88"/>
      <c r="E64293" s="88"/>
      <c r="F64293" s="88"/>
      <c r="G64293" s="88"/>
      <c r="H64293" s="88"/>
      <c r="I64293" s="88"/>
      <c r="J64293" s="88"/>
      <c r="K64293" s="88"/>
    </row>
    <row r="64294" spans="2:11" hidden="1" x14ac:dyDescent="0.2">
      <c r="B64294" s="88"/>
      <c r="C64294" s="88"/>
      <c r="D64294" s="88"/>
      <c r="E64294" s="88"/>
      <c r="F64294" s="88"/>
      <c r="G64294" s="88"/>
      <c r="H64294" s="88"/>
      <c r="I64294" s="88"/>
      <c r="J64294" s="88"/>
      <c r="K64294" s="88"/>
    </row>
    <row r="64295" spans="2:11" hidden="1" x14ac:dyDescent="0.2">
      <c r="B64295" s="88"/>
      <c r="C64295" s="88"/>
      <c r="D64295" s="88"/>
      <c r="E64295" s="88"/>
      <c r="F64295" s="88"/>
      <c r="G64295" s="88"/>
      <c r="H64295" s="88"/>
      <c r="I64295" s="88"/>
      <c r="J64295" s="88"/>
      <c r="K64295" s="88"/>
    </row>
    <row r="64296" spans="2:11" hidden="1" x14ac:dyDescent="0.2">
      <c r="B64296" s="88"/>
      <c r="C64296" s="88"/>
      <c r="D64296" s="88"/>
      <c r="E64296" s="88"/>
      <c r="F64296" s="88"/>
      <c r="G64296" s="88"/>
      <c r="H64296" s="88"/>
      <c r="I64296" s="88"/>
      <c r="J64296" s="88"/>
      <c r="K64296" s="88"/>
    </row>
    <row r="64297" spans="2:11" hidden="1" x14ac:dyDescent="0.2">
      <c r="B64297" s="88"/>
      <c r="C64297" s="88"/>
      <c r="D64297" s="88"/>
      <c r="E64297" s="88"/>
      <c r="F64297" s="88"/>
      <c r="G64297" s="88"/>
      <c r="H64297" s="88"/>
      <c r="I64297" s="88"/>
      <c r="J64297" s="88"/>
      <c r="K64297" s="88"/>
    </row>
    <row r="64298" spans="2:11" hidden="1" x14ac:dyDescent="0.2">
      <c r="B64298" s="88"/>
      <c r="C64298" s="88"/>
      <c r="D64298" s="88"/>
      <c r="E64298" s="88"/>
      <c r="F64298" s="88"/>
      <c r="G64298" s="88"/>
      <c r="H64298" s="88"/>
      <c r="I64298" s="88"/>
      <c r="J64298" s="88"/>
      <c r="K64298" s="88"/>
    </row>
    <row r="64299" spans="2:11" hidden="1" x14ac:dyDescent="0.2">
      <c r="B64299" s="88"/>
      <c r="C64299" s="88"/>
      <c r="D64299" s="88"/>
      <c r="E64299" s="88"/>
      <c r="F64299" s="88"/>
      <c r="G64299" s="88"/>
      <c r="H64299" s="88"/>
      <c r="I64299" s="88"/>
      <c r="J64299" s="88"/>
      <c r="K64299" s="88"/>
    </row>
    <row r="64300" spans="2:11" hidden="1" x14ac:dyDescent="0.2">
      <c r="B64300" s="88"/>
      <c r="C64300" s="88"/>
      <c r="D64300" s="88"/>
      <c r="E64300" s="88"/>
      <c r="F64300" s="88"/>
      <c r="G64300" s="88"/>
      <c r="H64300" s="88"/>
      <c r="I64300" s="88"/>
      <c r="J64300" s="88"/>
      <c r="K64300" s="88"/>
    </row>
    <row r="64301" spans="2:11" hidden="1" x14ac:dyDescent="0.2">
      <c r="B64301" s="88"/>
      <c r="C64301" s="88"/>
      <c r="D64301" s="88"/>
      <c r="E64301" s="88"/>
      <c r="F64301" s="88"/>
      <c r="G64301" s="88"/>
      <c r="H64301" s="88"/>
      <c r="I64301" s="88"/>
      <c r="J64301" s="88"/>
      <c r="K64301" s="88"/>
    </row>
    <row r="64302" spans="2:11" hidden="1" x14ac:dyDescent="0.2">
      <c r="B64302" s="88"/>
      <c r="C64302" s="88"/>
      <c r="D64302" s="88"/>
      <c r="E64302" s="88"/>
      <c r="F64302" s="88"/>
      <c r="G64302" s="88"/>
      <c r="H64302" s="88"/>
      <c r="I64302" s="88"/>
      <c r="J64302" s="88"/>
      <c r="K64302" s="88"/>
    </row>
    <row r="64303" spans="2:11" hidden="1" x14ac:dyDescent="0.2">
      <c r="B64303" s="88"/>
      <c r="C64303" s="88"/>
      <c r="D64303" s="88"/>
      <c r="E64303" s="88"/>
      <c r="F64303" s="88"/>
      <c r="G64303" s="88"/>
      <c r="H64303" s="88"/>
      <c r="I64303" s="88"/>
      <c r="J64303" s="88"/>
      <c r="K64303" s="88"/>
    </row>
    <row r="64304" spans="2:11" hidden="1" x14ac:dyDescent="0.2">
      <c r="B64304" s="88"/>
      <c r="C64304" s="88"/>
      <c r="D64304" s="88"/>
      <c r="E64304" s="88"/>
      <c r="F64304" s="88"/>
      <c r="G64304" s="88"/>
      <c r="H64304" s="88"/>
      <c r="I64304" s="88"/>
      <c r="J64304" s="88"/>
      <c r="K64304" s="88"/>
    </row>
    <row r="64305" spans="2:11" hidden="1" x14ac:dyDescent="0.2">
      <c r="B64305" s="88"/>
      <c r="C64305" s="88"/>
      <c r="D64305" s="88"/>
      <c r="E64305" s="88"/>
      <c r="F64305" s="88"/>
      <c r="G64305" s="88"/>
      <c r="H64305" s="88"/>
      <c r="I64305" s="88"/>
      <c r="J64305" s="88"/>
      <c r="K64305" s="88"/>
    </row>
    <row r="64306" spans="2:11" hidden="1" x14ac:dyDescent="0.2">
      <c r="B64306" s="88"/>
      <c r="C64306" s="88"/>
      <c r="D64306" s="88"/>
      <c r="E64306" s="88"/>
      <c r="F64306" s="88"/>
      <c r="G64306" s="88"/>
      <c r="H64306" s="88"/>
      <c r="I64306" s="88"/>
      <c r="J64306" s="88"/>
      <c r="K64306" s="88"/>
    </row>
    <row r="64307" spans="2:11" hidden="1" x14ac:dyDescent="0.2">
      <c r="B64307" s="88"/>
      <c r="C64307" s="88"/>
      <c r="D64307" s="88"/>
      <c r="E64307" s="88"/>
      <c r="F64307" s="88"/>
      <c r="G64307" s="88"/>
      <c r="H64307" s="88"/>
      <c r="I64307" s="88"/>
      <c r="J64307" s="88"/>
      <c r="K64307" s="88"/>
    </row>
    <row r="64308" spans="2:11" hidden="1" x14ac:dyDescent="0.2">
      <c r="B64308" s="88"/>
      <c r="C64308" s="88"/>
      <c r="D64308" s="88"/>
      <c r="E64308" s="88"/>
      <c r="F64308" s="88"/>
      <c r="G64308" s="88"/>
      <c r="H64308" s="88"/>
      <c r="I64308" s="88"/>
      <c r="J64308" s="88"/>
      <c r="K64308" s="88"/>
    </row>
    <row r="64309" spans="2:11" hidden="1" x14ac:dyDescent="0.2">
      <c r="B64309" s="88"/>
      <c r="C64309" s="88"/>
      <c r="D64309" s="88"/>
      <c r="E64309" s="88"/>
      <c r="F64309" s="88"/>
      <c r="G64309" s="88"/>
      <c r="H64309" s="88"/>
      <c r="I64309" s="88"/>
      <c r="J64309" s="88"/>
      <c r="K64309" s="88"/>
    </row>
    <row r="64310" spans="2:11" hidden="1" x14ac:dyDescent="0.2">
      <c r="B64310" s="88"/>
      <c r="C64310" s="88"/>
      <c r="D64310" s="88"/>
      <c r="E64310" s="88"/>
      <c r="F64310" s="88"/>
      <c r="G64310" s="88"/>
      <c r="H64310" s="88"/>
      <c r="I64310" s="88"/>
      <c r="J64310" s="88"/>
      <c r="K64310" s="88"/>
    </row>
    <row r="64311" spans="2:11" hidden="1" x14ac:dyDescent="0.2">
      <c r="B64311" s="88"/>
      <c r="C64311" s="88"/>
      <c r="D64311" s="88"/>
      <c r="E64311" s="88"/>
      <c r="F64311" s="88"/>
      <c r="G64311" s="88"/>
      <c r="H64311" s="88"/>
      <c r="I64311" s="88"/>
      <c r="J64311" s="88"/>
      <c r="K64311" s="88"/>
    </row>
    <row r="64312" spans="2:11" hidden="1" x14ac:dyDescent="0.2">
      <c r="B64312" s="88"/>
      <c r="C64312" s="88"/>
      <c r="D64312" s="88"/>
      <c r="E64312" s="88"/>
      <c r="F64312" s="88"/>
      <c r="G64312" s="88"/>
      <c r="H64312" s="88"/>
      <c r="I64312" s="88"/>
      <c r="J64312" s="88"/>
      <c r="K64312" s="88"/>
    </row>
    <row r="64313" spans="2:11" hidden="1" x14ac:dyDescent="0.2">
      <c r="B64313" s="88"/>
      <c r="C64313" s="88"/>
      <c r="D64313" s="88"/>
      <c r="E64313" s="88"/>
      <c r="F64313" s="88"/>
      <c r="G64313" s="88"/>
      <c r="H64313" s="88"/>
      <c r="I64313" s="88"/>
      <c r="J64313" s="88"/>
      <c r="K64313" s="88"/>
    </row>
    <row r="64314" spans="2:11" hidden="1" x14ac:dyDescent="0.2">
      <c r="B64314" s="88"/>
      <c r="C64314" s="88"/>
      <c r="D64314" s="88"/>
      <c r="E64314" s="88"/>
      <c r="F64314" s="88"/>
      <c r="G64314" s="88"/>
      <c r="H64314" s="88"/>
      <c r="I64314" s="88"/>
      <c r="J64314" s="88"/>
      <c r="K64314" s="88"/>
    </row>
    <row r="64315" spans="2:11" hidden="1" x14ac:dyDescent="0.2">
      <c r="B64315" s="88"/>
      <c r="C64315" s="88"/>
      <c r="D64315" s="88"/>
      <c r="E64315" s="88"/>
      <c r="F64315" s="88"/>
      <c r="G64315" s="88"/>
      <c r="H64315" s="88"/>
      <c r="I64315" s="88"/>
      <c r="J64315" s="88"/>
      <c r="K64315" s="88"/>
    </row>
    <row r="64316" spans="2:11" hidden="1" x14ac:dyDescent="0.2">
      <c r="B64316" s="88"/>
      <c r="C64316" s="88"/>
      <c r="D64316" s="88"/>
      <c r="E64316" s="88"/>
      <c r="F64316" s="88"/>
      <c r="G64316" s="88"/>
      <c r="H64316" s="88"/>
      <c r="I64316" s="88"/>
      <c r="J64316" s="88"/>
      <c r="K64316" s="88"/>
    </row>
    <row r="64317" spans="2:11" hidden="1" x14ac:dyDescent="0.2">
      <c r="B64317" s="88"/>
      <c r="C64317" s="88"/>
      <c r="D64317" s="88"/>
      <c r="E64317" s="88"/>
      <c r="F64317" s="88"/>
      <c r="G64317" s="88"/>
      <c r="H64317" s="88"/>
      <c r="I64317" s="88"/>
      <c r="J64317" s="88"/>
      <c r="K64317" s="88"/>
    </row>
    <row r="64318" spans="2:11" hidden="1" x14ac:dyDescent="0.2">
      <c r="B64318" s="88"/>
      <c r="C64318" s="88"/>
      <c r="D64318" s="88"/>
      <c r="E64318" s="88"/>
      <c r="F64318" s="88"/>
      <c r="G64318" s="88"/>
      <c r="H64318" s="88"/>
      <c r="I64318" s="88"/>
      <c r="J64318" s="88"/>
      <c r="K64318" s="88"/>
    </row>
    <row r="64319" spans="2:11" hidden="1" x14ac:dyDescent="0.2">
      <c r="B64319" s="88"/>
      <c r="C64319" s="88"/>
      <c r="D64319" s="88"/>
      <c r="E64319" s="88"/>
      <c r="F64319" s="88"/>
      <c r="G64319" s="88"/>
      <c r="H64319" s="88"/>
      <c r="I64319" s="88"/>
      <c r="J64319" s="88"/>
      <c r="K64319" s="88"/>
    </row>
    <row r="64320" spans="2:11" hidden="1" x14ac:dyDescent="0.2">
      <c r="B64320" s="88"/>
      <c r="C64320" s="88"/>
      <c r="D64320" s="88"/>
      <c r="E64320" s="88"/>
      <c r="F64320" s="88"/>
      <c r="G64320" s="88"/>
      <c r="H64320" s="88"/>
      <c r="I64320" s="88"/>
      <c r="J64320" s="88"/>
      <c r="K64320" s="88"/>
    </row>
    <row r="64321" spans="2:11" hidden="1" x14ac:dyDescent="0.2">
      <c r="B64321" s="88"/>
      <c r="C64321" s="88"/>
      <c r="D64321" s="88"/>
      <c r="E64321" s="88"/>
      <c r="F64321" s="88"/>
      <c r="G64321" s="88"/>
      <c r="H64321" s="88"/>
      <c r="I64321" s="88"/>
      <c r="J64321" s="88"/>
      <c r="K64321" s="88"/>
    </row>
    <row r="64322" spans="2:11" hidden="1" x14ac:dyDescent="0.2">
      <c r="B64322" s="88"/>
      <c r="C64322" s="88"/>
      <c r="D64322" s="88"/>
      <c r="E64322" s="88"/>
      <c r="F64322" s="88"/>
      <c r="G64322" s="88"/>
      <c r="H64322" s="88"/>
      <c r="I64322" s="88"/>
      <c r="J64322" s="88"/>
      <c r="K64322" s="88"/>
    </row>
    <row r="64323" spans="2:11" hidden="1" x14ac:dyDescent="0.2">
      <c r="B64323" s="88"/>
      <c r="C64323" s="88"/>
      <c r="D64323" s="88"/>
      <c r="E64323" s="88"/>
      <c r="F64323" s="88"/>
      <c r="G64323" s="88"/>
      <c r="H64323" s="88"/>
      <c r="I64323" s="88"/>
      <c r="J64323" s="88"/>
      <c r="K64323" s="88"/>
    </row>
    <row r="64324" spans="2:11" hidden="1" x14ac:dyDescent="0.2">
      <c r="B64324" s="88"/>
      <c r="C64324" s="88"/>
      <c r="D64324" s="88"/>
      <c r="E64324" s="88"/>
      <c r="F64324" s="88"/>
      <c r="G64324" s="88"/>
      <c r="H64324" s="88"/>
      <c r="I64324" s="88"/>
      <c r="J64324" s="88"/>
      <c r="K64324" s="88"/>
    </row>
    <row r="64325" spans="2:11" hidden="1" x14ac:dyDescent="0.2">
      <c r="B64325" s="88"/>
      <c r="C64325" s="88"/>
      <c r="D64325" s="88"/>
      <c r="E64325" s="88"/>
      <c r="F64325" s="88"/>
      <c r="G64325" s="88"/>
      <c r="H64325" s="88"/>
      <c r="I64325" s="88"/>
      <c r="J64325" s="88"/>
      <c r="K64325" s="88"/>
    </row>
    <row r="64326" spans="2:11" hidden="1" x14ac:dyDescent="0.2">
      <c r="B64326" s="88"/>
      <c r="C64326" s="88"/>
      <c r="D64326" s="88"/>
      <c r="E64326" s="88"/>
      <c r="F64326" s="88"/>
      <c r="G64326" s="88"/>
      <c r="H64326" s="88"/>
      <c r="I64326" s="88"/>
      <c r="J64326" s="88"/>
      <c r="K64326" s="88"/>
    </row>
    <row r="64327" spans="2:11" hidden="1" x14ac:dyDescent="0.2">
      <c r="B64327" s="88"/>
      <c r="C64327" s="88"/>
      <c r="D64327" s="88"/>
      <c r="E64327" s="88"/>
      <c r="F64327" s="88"/>
      <c r="G64327" s="88"/>
      <c r="H64327" s="88"/>
      <c r="I64327" s="88"/>
      <c r="J64327" s="88"/>
      <c r="K64327" s="88"/>
    </row>
    <row r="64328" spans="2:11" hidden="1" x14ac:dyDescent="0.2">
      <c r="B64328" s="88"/>
      <c r="C64328" s="88"/>
      <c r="D64328" s="88"/>
      <c r="E64328" s="88"/>
      <c r="F64328" s="88"/>
      <c r="G64328" s="88"/>
      <c r="H64328" s="88"/>
      <c r="I64328" s="88"/>
      <c r="J64328" s="88"/>
      <c r="K64328" s="88"/>
    </row>
    <row r="64329" spans="2:11" hidden="1" x14ac:dyDescent="0.2">
      <c r="B64329" s="88"/>
      <c r="C64329" s="88"/>
      <c r="D64329" s="88"/>
      <c r="E64329" s="88"/>
      <c r="F64329" s="88"/>
      <c r="G64329" s="88"/>
      <c r="H64329" s="88"/>
      <c r="I64329" s="88"/>
      <c r="J64329" s="88"/>
      <c r="K64329" s="88"/>
    </row>
    <row r="64330" spans="2:11" hidden="1" x14ac:dyDescent="0.2">
      <c r="B64330" s="88"/>
      <c r="C64330" s="88"/>
      <c r="D64330" s="88"/>
      <c r="E64330" s="88"/>
      <c r="F64330" s="88"/>
      <c r="G64330" s="88"/>
      <c r="H64330" s="88"/>
      <c r="I64330" s="88"/>
      <c r="J64330" s="88"/>
      <c r="K64330" s="88"/>
    </row>
    <row r="64331" spans="2:11" hidden="1" x14ac:dyDescent="0.2">
      <c r="B64331" s="88"/>
      <c r="C64331" s="88"/>
      <c r="D64331" s="88"/>
      <c r="E64331" s="88"/>
      <c r="F64331" s="88"/>
      <c r="G64331" s="88"/>
      <c r="H64331" s="88"/>
      <c r="I64331" s="88"/>
      <c r="J64331" s="88"/>
      <c r="K64331" s="88"/>
    </row>
    <row r="64332" spans="2:11" hidden="1" x14ac:dyDescent="0.2">
      <c r="B64332" s="88"/>
      <c r="C64332" s="88"/>
      <c r="D64332" s="88"/>
      <c r="E64332" s="88"/>
      <c r="F64332" s="88"/>
      <c r="G64332" s="88"/>
      <c r="H64332" s="88"/>
      <c r="I64332" s="88"/>
      <c r="J64332" s="88"/>
      <c r="K64332" s="88"/>
    </row>
    <row r="64333" spans="2:11" hidden="1" x14ac:dyDescent="0.2">
      <c r="B64333" s="88"/>
      <c r="C64333" s="88"/>
      <c r="D64333" s="88"/>
      <c r="E64333" s="88"/>
      <c r="F64333" s="88"/>
      <c r="G64333" s="88"/>
      <c r="H64333" s="88"/>
      <c r="I64333" s="88"/>
      <c r="J64333" s="88"/>
      <c r="K64333" s="88"/>
    </row>
    <row r="64334" spans="2:11" hidden="1" x14ac:dyDescent="0.2">
      <c r="B64334" s="88"/>
      <c r="C64334" s="88"/>
      <c r="D64334" s="88"/>
      <c r="E64334" s="88"/>
      <c r="F64334" s="88"/>
      <c r="G64334" s="88"/>
      <c r="H64334" s="88"/>
      <c r="I64334" s="88"/>
      <c r="J64334" s="88"/>
      <c r="K64334" s="88"/>
    </row>
    <row r="64335" spans="2:11" hidden="1" x14ac:dyDescent="0.2">
      <c r="B64335" s="88"/>
      <c r="C64335" s="88"/>
      <c r="D64335" s="88"/>
      <c r="E64335" s="88"/>
      <c r="F64335" s="88"/>
      <c r="G64335" s="88"/>
      <c r="H64335" s="88"/>
      <c r="I64335" s="88"/>
      <c r="J64335" s="88"/>
      <c r="K64335" s="88"/>
    </row>
    <row r="64336" spans="2:11" hidden="1" x14ac:dyDescent="0.2">
      <c r="B64336" s="88"/>
      <c r="C64336" s="88"/>
      <c r="D64336" s="88"/>
      <c r="E64336" s="88"/>
      <c r="F64336" s="88"/>
      <c r="G64336" s="88"/>
      <c r="H64336" s="88"/>
      <c r="I64336" s="88"/>
      <c r="J64336" s="88"/>
      <c r="K64336" s="88"/>
    </row>
    <row r="64337" spans="2:11" hidden="1" x14ac:dyDescent="0.2">
      <c r="B64337" s="88"/>
      <c r="C64337" s="88"/>
      <c r="D64337" s="88"/>
      <c r="E64337" s="88"/>
      <c r="F64337" s="88"/>
      <c r="G64337" s="88"/>
      <c r="H64337" s="88"/>
      <c r="I64337" s="88"/>
      <c r="J64337" s="88"/>
      <c r="K64337" s="88"/>
    </row>
    <row r="64338" spans="2:11" hidden="1" x14ac:dyDescent="0.2">
      <c r="B64338" s="88"/>
      <c r="C64338" s="88"/>
      <c r="D64338" s="88"/>
      <c r="E64338" s="88"/>
      <c r="F64338" s="88"/>
      <c r="G64338" s="88"/>
      <c r="H64338" s="88"/>
      <c r="I64338" s="88"/>
      <c r="J64338" s="88"/>
      <c r="K64338" s="88"/>
    </row>
    <row r="64339" spans="2:11" hidden="1" x14ac:dyDescent="0.2">
      <c r="B64339" s="88"/>
      <c r="C64339" s="88"/>
      <c r="D64339" s="88"/>
      <c r="E64339" s="88"/>
      <c r="F64339" s="88"/>
      <c r="G64339" s="88"/>
      <c r="H64339" s="88"/>
      <c r="I64339" s="88"/>
      <c r="J64339" s="88"/>
      <c r="K64339" s="88"/>
    </row>
    <row r="64340" spans="2:11" hidden="1" x14ac:dyDescent="0.2">
      <c r="B64340" s="88"/>
      <c r="C64340" s="88"/>
      <c r="D64340" s="88"/>
      <c r="E64340" s="88"/>
      <c r="F64340" s="88"/>
      <c r="G64340" s="88"/>
      <c r="H64340" s="88"/>
      <c r="I64340" s="88"/>
      <c r="J64340" s="88"/>
      <c r="K64340" s="88"/>
    </row>
    <row r="64341" spans="2:11" hidden="1" x14ac:dyDescent="0.2">
      <c r="B64341" s="88"/>
      <c r="C64341" s="88"/>
      <c r="D64341" s="88"/>
      <c r="E64341" s="88"/>
      <c r="F64341" s="88"/>
      <c r="G64341" s="88"/>
      <c r="H64341" s="88"/>
      <c r="I64341" s="88"/>
      <c r="J64341" s="88"/>
      <c r="K64341" s="88"/>
    </row>
    <row r="64342" spans="2:11" hidden="1" x14ac:dyDescent="0.2">
      <c r="B64342" s="88"/>
      <c r="C64342" s="88"/>
      <c r="D64342" s="88"/>
      <c r="E64342" s="88"/>
      <c r="F64342" s="88"/>
      <c r="G64342" s="88"/>
      <c r="H64342" s="88"/>
      <c r="I64342" s="88"/>
      <c r="J64342" s="88"/>
      <c r="K64342" s="88"/>
    </row>
    <row r="64343" spans="2:11" hidden="1" x14ac:dyDescent="0.2">
      <c r="B64343" s="88"/>
      <c r="C64343" s="88"/>
      <c r="D64343" s="88"/>
      <c r="E64343" s="88"/>
      <c r="F64343" s="88"/>
      <c r="G64343" s="88"/>
      <c r="H64343" s="88"/>
      <c r="I64343" s="88"/>
      <c r="J64343" s="88"/>
      <c r="K64343" s="88"/>
    </row>
    <row r="64344" spans="2:11" hidden="1" x14ac:dyDescent="0.2">
      <c r="B64344" s="88"/>
      <c r="C64344" s="88"/>
      <c r="D64344" s="88"/>
      <c r="E64344" s="88"/>
      <c r="F64344" s="88"/>
      <c r="G64344" s="88"/>
      <c r="H64344" s="88"/>
      <c r="I64344" s="88"/>
      <c r="J64344" s="88"/>
      <c r="K64344" s="88"/>
    </row>
    <row r="64345" spans="2:11" hidden="1" x14ac:dyDescent="0.2">
      <c r="B64345" s="88"/>
      <c r="C64345" s="88"/>
      <c r="D64345" s="88"/>
      <c r="E64345" s="88"/>
      <c r="F64345" s="88"/>
      <c r="G64345" s="88"/>
      <c r="H64345" s="88"/>
      <c r="I64345" s="88"/>
      <c r="J64345" s="88"/>
      <c r="K64345" s="88"/>
    </row>
    <row r="64346" spans="2:11" hidden="1" x14ac:dyDescent="0.2">
      <c r="B64346" s="88"/>
      <c r="C64346" s="88"/>
      <c r="D64346" s="88"/>
      <c r="E64346" s="88"/>
      <c r="F64346" s="88"/>
      <c r="G64346" s="88"/>
      <c r="H64346" s="88"/>
      <c r="I64346" s="88"/>
      <c r="J64346" s="88"/>
      <c r="K64346" s="88"/>
    </row>
    <row r="64347" spans="2:11" hidden="1" x14ac:dyDescent="0.2">
      <c r="B64347" s="88"/>
      <c r="C64347" s="88"/>
      <c r="D64347" s="88"/>
      <c r="E64347" s="88"/>
      <c r="F64347" s="88"/>
      <c r="G64347" s="88"/>
      <c r="H64347" s="88"/>
      <c r="I64347" s="88"/>
      <c r="J64347" s="88"/>
      <c r="K64347" s="88"/>
    </row>
    <row r="64348" spans="2:11" hidden="1" x14ac:dyDescent="0.2">
      <c r="B64348" s="88"/>
      <c r="C64348" s="88"/>
      <c r="D64348" s="88"/>
      <c r="E64348" s="88"/>
      <c r="F64348" s="88"/>
      <c r="G64348" s="88"/>
      <c r="H64348" s="88"/>
      <c r="I64348" s="88"/>
      <c r="J64348" s="88"/>
      <c r="K64348" s="88"/>
    </row>
    <row r="64349" spans="2:11" hidden="1" x14ac:dyDescent="0.2">
      <c r="B64349" s="88"/>
      <c r="C64349" s="88"/>
      <c r="D64349" s="88"/>
      <c r="E64349" s="88"/>
      <c r="F64349" s="88"/>
      <c r="G64349" s="88"/>
      <c r="H64349" s="88"/>
      <c r="I64349" s="88"/>
      <c r="J64349" s="88"/>
      <c r="K64349" s="88"/>
    </row>
    <row r="64350" spans="2:11" hidden="1" x14ac:dyDescent="0.2">
      <c r="B64350" s="88"/>
      <c r="C64350" s="88"/>
      <c r="D64350" s="88"/>
      <c r="E64350" s="88"/>
      <c r="F64350" s="88"/>
      <c r="G64350" s="88"/>
      <c r="H64350" s="88"/>
      <c r="I64350" s="88"/>
      <c r="J64350" s="88"/>
      <c r="K64350" s="88"/>
    </row>
    <row r="64351" spans="2:11" hidden="1" x14ac:dyDescent="0.2">
      <c r="B64351" s="88"/>
      <c r="C64351" s="88"/>
      <c r="D64351" s="88"/>
      <c r="E64351" s="88"/>
      <c r="F64351" s="88"/>
      <c r="G64351" s="88"/>
      <c r="H64351" s="88"/>
      <c r="I64351" s="88"/>
      <c r="J64351" s="88"/>
      <c r="K64351" s="88"/>
    </row>
    <row r="64352" spans="2:11" hidden="1" x14ac:dyDescent="0.2">
      <c r="B64352" s="88"/>
      <c r="C64352" s="88"/>
      <c r="D64352" s="88"/>
      <c r="E64352" s="88"/>
      <c r="F64352" s="88"/>
      <c r="G64352" s="88"/>
      <c r="H64352" s="88"/>
      <c r="I64352" s="88"/>
      <c r="J64352" s="88"/>
      <c r="K64352" s="88"/>
    </row>
    <row r="64353" spans="2:11" hidden="1" x14ac:dyDescent="0.2">
      <c r="B64353" s="88"/>
      <c r="C64353" s="88"/>
      <c r="D64353" s="88"/>
      <c r="E64353" s="88"/>
      <c r="F64353" s="88"/>
      <c r="G64353" s="88"/>
      <c r="H64353" s="88"/>
      <c r="I64353" s="88"/>
      <c r="J64353" s="88"/>
      <c r="K64353" s="88"/>
    </row>
    <row r="64354" spans="2:11" hidden="1" x14ac:dyDescent="0.2">
      <c r="B64354" s="88"/>
      <c r="C64354" s="88"/>
      <c r="D64354" s="88"/>
      <c r="E64354" s="88"/>
      <c r="F64354" s="88"/>
      <c r="G64354" s="88"/>
      <c r="H64354" s="88"/>
      <c r="I64354" s="88"/>
      <c r="J64354" s="88"/>
      <c r="K64354" s="88"/>
    </row>
    <row r="64355" spans="2:11" hidden="1" x14ac:dyDescent="0.2">
      <c r="B64355" s="88"/>
      <c r="C64355" s="88"/>
      <c r="D64355" s="88"/>
      <c r="E64355" s="88"/>
      <c r="F64355" s="88"/>
      <c r="G64355" s="88"/>
      <c r="H64355" s="88"/>
      <c r="I64355" s="88"/>
      <c r="J64355" s="88"/>
      <c r="K64355" s="88"/>
    </row>
    <row r="64356" spans="2:11" hidden="1" x14ac:dyDescent="0.2">
      <c r="B64356" s="88"/>
      <c r="C64356" s="88"/>
      <c r="D64356" s="88"/>
      <c r="E64356" s="88"/>
      <c r="F64356" s="88"/>
      <c r="G64356" s="88"/>
      <c r="H64356" s="88"/>
      <c r="I64356" s="88"/>
      <c r="J64356" s="88"/>
      <c r="K64356" s="88"/>
    </row>
    <row r="64357" spans="2:11" hidden="1" x14ac:dyDescent="0.2">
      <c r="B64357" s="88"/>
      <c r="C64357" s="88"/>
      <c r="D64357" s="88"/>
      <c r="E64357" s="88"/>
      <c r="F64357" s="88"/>
      <c r="G64357" s="88"/>
      <c r="H64357" s="88"/>
      <c r="I64357" s="88"/>
      <c r="J64357" s="88"/>
      <c r="K64357" s="88"/>
    </row>
    <row r="64358" spans="2:11" hidden="1" x14ac:dyDescent="0.2">
      <c r="B64358" s="88"/>
      <c r="C64358" s="88"/>
      <c r="D64358" s="88"/>
      <c r="E64358" s="88"/>
      <c r="F64358" s="88"/>
      <c r="G64358" s="88"/>
      <c r="H64358" s="88"/>
      <c r="I64358" s="88"/>
      <c r="J64358" s="88"/>
      <c r="K64358" s="88"/>
    </row>
    <row r="64359" spans="2:11" hidden="1" x14ac:dyDescent="0.2">
      <c r="B64359" s="88"/>
      <c r="C64359" s="88"/>
      <c r="D64359" s="88"/>
      <c r="E64359" s="88"/>
      <c r="F64359" s="88"/>
      <c r="G64359" s="88"/>
      <c r="H64359" s="88"/>
      <c r="I64359" s="88"/>
      <c r="J64359" s="88"/>
      <c r="K64359" s="88"/>
    </row>
    <row r="64360" spans="2:11" hidden="1" x14ac:dyDescent="0.2">
      <c r="B64360" s="88"/>
      <c r="C64360" s="88"/>
      <c r="D64360" s="88"/>
      <c r="E64360" s="88"/>
      <c r="F64360" s="88"/>
      <c r="G64360" s="88"/>
      <c r="H64360" s="88"/>
      <c r="I64360" s="88"/>
      <c r="J64360" s="88"/>
      <c r="K64360" s="88"/>
    </row>
    <row r="64361" spans="2:11" hidden="1" x14ac:dyDescent="0.2">
      <c r="B64361" s="88"/>
      <c r="C64361" s="88"/>
      <c r="D64361" s="88"/>
      <c r="E64361" s="88"/>
      <c r="F64361" s="88"/>
      <c r="G64361" s="88"/>
      <c r="H64361" s="88"/>
      <c r="I64361" s="88"/>
      <c r="J64361" s="88"/>
      <c r="K64361" s="88"/>
    </row>
    <row r="64362" spans="2:11" hidden="1" x14ac:dyDescent="0.2">
      <c r="B64362" s="88"/>
      <c r="C64362" s="88"/>
      <c r="D64362" s="88"/>
      <c r="E64362" s="88"/>
      <c r="F64362" s="88"/>
      <c r="G64362" s="88"/>
      <c r="H64362" s="88"/>
      <c r="I64362" s="88"/>
      <c r="J64362" s="88"/>
      <c r="K64362" s="88"/>
    </row>
    <row r="64363" spans="2:11" hidden="1" x14ac:dyDescent="0.2">
      <c r="B64363" s="88"/>
      <c r="C64363" s="88"/>
      <c r="D64363" s="88"/>
      <c r="E64363" s="88"/>
      <c r="F64363" s="88"/>
      <c r="G64363" s="88"/>
      <c r="H64363" s="88"/>
      <c r="I64363" s="88"/>
      <c r="J64363" s="88"/>
      <c r="K64363" s="88"/>
    </row>
    <row r="64364" spans="2:11" hidden="1" x14ac:dyDescent="0.2">
      <c r="B64364" s="88"/>
      <c r="C64364" s="88"/>
      <c r="D64364" s="88"/>
      <c r="E64364" s="88"/>
      <c r="F64364" s="88"/>
      <c r="G64364" s="88"/>
      <c r="H64364" s="88"/>
      <c r="I64364" s="88"/>
      <c r="J64364" s="88"/>
      <c r="K64364" s="88"/>
    </row>
    <row r="64365" spans="2:11" hidden="1" x14ac:dyDescent="0.2">
      <c r="B64365" s="88"/>
      <c r="C64365" s="88"/>
      <c r="D64365" s="88"/>
      <c r="E64365" s="88"/>
      <c r="F64365" s="88"/>
      <c r="G64365" s="88"/>
      <c r="H64365" s="88"/>
      <c r="I64365" s="88"/>
      <c r="J64365" s="88"/>
      <c r="K64365" s="88"/>
    </row>
    <row r="64366" spans="2:11" hidden="1" x14ac:dyDescent="0.2">
      <c r="B64366" s="88"/>
      <c r="C64366" s="88"/>
      <c r="D64366" s="88"/>
      <c r="E64366" s="88"/>
      <c r="F64366" s="88"/>
      <c r="G64366" s="88"/>
      <c r="H64366" s="88"/>
      <c r="I64366" s="88"/>
      <c r="J64366" s="88"/>
      <c r="K64366" s="88"/>
    </row>
    <row r="64367" spans="2:11" hidden="1" x14ac:dyDescent="0.2">
      <c r="B64367" s="88"/>
      <c r="C64367" s="88"/>
      <c r="D64367" s="88"/>
      <c r="E64367" s="88"/>
      <c r="F64367" s="88"/>
      <c r="G64367" s="88"/>
      <c r="H64367" s="88"/>
      <c r="I64367" s="88"/>
      <c r="J64367" s="88"/>
      <c r="K64367" s="88"/>
    </row>
    <row r="64368" spans="2:11" hidden="1" x14ac:dyDescent="0.2">
      <c r="B64368" s="88"/>
      <c r="C64368" s="88"/>
      <c r="D64368" s="88"/>
      <c r="E64368" s="88"/>
      <c r="F64368" s="88"/>
      <c r="G64368" s="88"/>
      <c r="H64368" s="88"/>
      <c r="I64368" s="88"/>
      <c r="J64368" s="88"/>
      <c r="K64368" s="88"/>
    </row>
    <row r="64369" spans="2:11" hidden="1" x14ac:dyDescent="0.2">
      <c r="B64369" s="88"/>
      <c r="C64369" s="88"/>
      <c r="D64369" s="88"/>
      <c r="E64369" s="88"/>
      <c r="F64369" s="88"/>
      <c r="G64369" s="88"/>
      <c r="H64369" s="88"/>
      <c r="I64369" s="88"/>
      <c r="J64369" s="88"/>
      <c r="K64369" s="88"/>
    </row>
    <row r="64370" spans="2:11" hidden="1" x14ac:dyDescent="0.2">
      <c r="B64370" s="88"/>
      <c r="C64370" s="88"/>
      <c r="D64370" s="88"/>
      <c r="E64370" s="88"/>
      <c r="F64370" s="88"/>
      <c r="G64370" s="88"/>
      <c r="H64370" s="88"/>
      <c r="I64370" s="88"/>
      <c r="J64370" s="88"/>
      <c r="K64370" s="88"/>
    </row>
    <row r="64371" spans="2:11" hidden="1" x14ac:dyDescent="0.2">
      <c r="B64371" s="88"/>
      <c r="C64371" s="88"/>
      <c r="D64371" s="88"/>
      <c r="E64371" s="88"/>
      <c r="F64371" s="88"/>
      <c r="G64371" s="88"/>
      <c r="H64371" s="88"/>
      <c r="I64371" s="88"/>
      <c r="J64371" s="88"/>
      <c r="K64371" s="88"/>
    </row>
    <row r="64372" spans="2:11" hidden="1" x14ac:dyDescent="0.2">
      <c r="B64372" s="88"/>
      <c r="C64372" s="88"/>
      <c r="D64372" s="88"/>
      <c r="E64372" s="88"/>
      <c r="F64372" s="88"/>
      <c r="G64372" s="88"/>
      <c r="H64372" s="88"/>
      <c r="I64372" s="88"/>
      <c r="J64372" s="88"/>
      <c r="K64372" s="88"/>
    </row>
    <row r="64373" spans="2:11" hidden="1" x14ac:dyDescent="0.2">
      <c r="B64373" s="88"/>
      <c r="C64373" s="88"/>
      <c r="D64373" s="88"/>
      <c r="E64373" s="88"/>
      <c r="F64373" s="88"/>
      <c r="G64373" s="88"/>
      <c r="H64373" s="88"/>
      <c r="I64373" s="88"/>
      <c r="J64373" s="88"/>
      <c r="K64373" s="88"/>
    </row>
    <row r="64374" spans="2:11" hidden="1" x14ac:dyDescent="0.2">
      <c r="B64374" s="88"/>
      <c r="C64374" s="88"/>
      <c r="D64374" s="88"/>
      <c r="E64374" s="88"/>
      <c r="F64374" s="88"/>
      <c r="G64374" s="88"/>
      <c r="H64374" s="88"/>
      <c r="I64374" s="88"/>
      <c r="J64374" s="88"/>
      <c r="K64374" s="88"/>
    </row>
    <row r="64375" spans="2:11" hidden="1" x14ac:dyDescent="0.2">
      <c r="B64375" s="88"/>
      <c r="C64375" s="88"/>
      <c r="D64375" s="88"/>
      <c r="E64375" s="88"/>
      <c r="F64375" s="88"/>
      <c r="G64375" s="88"/>
      <c r="H64375" s="88"/>
      <c r="I64375" s="88"/>
      <c r="J64375" s="88"/>
      <c r="K64375" s="88"/>
    </row>
    <row r="64376" spans="2:11" hidden="1" x14ac:dyDescent="0.2">
      <c r="B64376" s="88"/>
      <c r="C64376" s="88"/>
      <c r="D64376" s="88"/>
      <c r="E64376" s="88"/>
      <c r="F64376" s="88"/>
      <c r="G64376" s="88"/>
      <c r="H64376" s="88"/>
      <c r="I64376" s="88"/>
      <c r="J64376" s="88"/>
      <c r="K64376" s="88"/>
    </row>
    <row r="64377" spans="2:11" hidden="1" x14ac:dyDescent="0.2">
      <c r="B64377" s="88"/>
      <c r="C64377" s="88"/>
      <c r="D64377" s="88"/>
      <c r="E64377" s="88"/>
      <c r="F64377" s="88"/>
      <c r="G64377" s="88"/>
      <c r="H64377" s="88"/>
      <c r="I64377" s="88"/>
      <c r="J64377" s="88"/>
      <c r="K64377" s="88"/>
    </row>
    <row r="64378" spans="2:11" hidden="1" x14ac:dyDescent="0.2">
      <c r="B64378" s="88"/>
      <c r="C64378" s="88"/>
      <c r="D64378" s="88"/>
      <c r="E64378" s="88"/>
      <c r="F64378" s="88"/>
      <c r="G64378" s="88"/>
      <c r="H64378" s="88"/>
      <c r="I64378" s="88"/>
      <c r="J64378" s="88"/>
      <c r="K64378" s="88"/>
    </row>
    <row r="64379" spans="2:11" hidden="1" x14ac:dyDescent="0.2">
      <c r="B64379" s="88"/>
      <c r="C64379" s="88"/>
      <c r="D64379" s="88"/>
      <c r="E64379" s="88"/>
      <c r="F64379" s="88"/>
      <c r="G64379" s="88"/>
      <c r="H64379" s="88"/>
      <c r="I64379" s="88"/>
      <c r="J64379" s="88"/>
      <c r="K64379" s="88"/>
    </row>
    <row r="64380" spans="2:11" hidden="1" x14ac:dyDescent="0.2">
      <c r="B64380" s="88"/>
      <c r="C64380" s="88"/>
      <c r="D64380" s="88"/>
      <c r="E64380" s="88"/>
      <c r="F64380" s="88"/>
      <c r="G64380" s="88"/>
      <c r="H64380" s="88"/>
      <c r="I64380" s="88"/>
      <c r="J64380" s="88"/>
      <c r="K64380" s="88"/>
    </row>
    <row r="64381" spans="2:11" hidden="1" x14ac:dyDescent="0.2">
      <c r="B64381" s="88"/>
      <c r="C64381" s="88"/>
      <c r="D64381" s="88"/>
      <c r="E64381" s="88"/>
      <c r="F64381" s="88"/>
      <c r="G64381" s="88"/>
      <c r="H64381" s="88"/>
      <c r="I64381" s="88"/>
      <c r="J64381" s="88"/>
      <c r="K64381" s="88"/>
    </row>
    <row r="64382" spans="2:11" hidden="1" x14ac:dyDescent="0.2">
      <c r="B64382" s="88"/>
      <c r="C64382" s="88"/>
      <c r="D64382" s="88"/>
      <c r="E64382" s="88"/>
      <c r="F64382" s="88"/>
      <c r="G64382" s="88"/>
      <c r="H64382" s="88"/>
      <c r="I64382" s="88"/>
      <c r="J64382" s="88"/>
      <c r="K64382" s="88"/>
    </row>
    <row r="64383" spans="2:11" hidden="1" x14ac:dyDescent="0.2">
      <c r="B64383" s="88"/>
      <c r="C64383" s="88"/>
      <c r="D64383" s="88"/>
      <c r="E64383" s="88"/>
      <c r="F64383" s="88"/>
      <c r="G64383" s="88"/>
      <c r="H64383" s="88"/>
      <c r="I64383" s="88"/>
      <c r="J64383" s="88"/>
      <c r="K64383" s="88"/>
    </row>
    <row r="64384" spans="2:11" hidden="1" x14ac:dyDescent="0.2">
      <c r="B64384" s="88"/>
      <c r="C64384" s="88"/>
      <c r="D64384" s="88"/>
      <c r="E64384" s="88"/>
      <c r="F64384" s="88"/>
      <c r="G64384" s="88"/>
      <c r="H64384" s="88"/>
      <c r="I64384" s="88"/>
      <c r="J64384" s="88"/>
      <c r="K64384" s="88"/>
    </row>
    <row r="64385" spans="2:11" hidden="1" x14ac:dyDescent="0.2">
      <c r="B64385" s="88"/>
      <c r="C64385" s="88"/>
      <c r="D64385" s="88"/>
      <c r="E64385" s="88"/>
      <c r="F64385" s="88"/>
      <c r="G64385" s="88"/>
      <c r="H64385" s="88"/>
      <c r="I64385" s="88"/>
      <c r="J64385" s="88"/>
      <c r="K64385" s="88"/>
    </row>
    <row r="64386" spans="2:11" hidden="1" x14ac:dyDescent="0.2">
      <c r="B64386" s="88"/>
      <c r="C64386" s="88"/>
      <c r="D64386" s="88"/>
      <c r="E64386" s="88"/>
      <c r="F64386" s="88"/>
      <c r="G64386" s="88"/>
      <c r="H64386" s="88"/>
      <c r="I64386" s="88"/>
      <c r="J64386" s="88"/>
      <c r="K64386" s="88"/>
    </row>
    <row r="64387" spans="2:11" hidden="1" x14ac:dyDescent="0.2">
      <c r="B64387" s="88"/>
      <c r="C64387" s="88"/>
      <c r="D64387" s="88"/>
      <c r="E64387" s="88"/>
      <c r="F64387" s="88"/>
      <c r="G64387" s="88"/>
      <c r="H64387" s="88"/>
      <c r="I64387" s="88"/>
      <c r="J64387" s="88"/>
      <c r="K64387" s="88"/>
    </row>
    <row r="64388" spans="2:11" hidden="1" x14ac:dyDescent="0.2">
      <c r="B64388" s="88"/>
      <c r="C64388" s="88"/>
      <c r="D64388" s="88"/>
      <c r="E64388" s="88"/>
      <c r="F64388" s="88"/>
      <c r="G64388" s="88"/>
      <c r="H64388" s="88"/>
      <c r="I64388" s="88"/>
      <c r="J64388" s="88"/>
      <c r="K64388" s="88"/>
    </row>
    <row r="64389" spans="2:11" hidden="1" x14ac:dyDescent="0.2">
      <c r="B64389" s="88"/>
      <c r="C64389" s="88"/>
      <c r="D64389" s="88"/>
      <c r="E64389" s="88"/>
      <c r="F64389" s="88"/>
      <c r="G64389" s="88"/>
      <c r="H64389" s="88"/>
      <c r="I64389" s="88"/>
      <c r="J64389" s="88"/>
      <c r="K64389" s="88"/>
    </row>
    <row r="64390" spans="2:11" hidden="1" x14ac:dyDescent="0.2">
      <c r="B64390" s="88"/>
      <c r="C64390" s="88"/>
      <c r="D64390" s="88"/>
      <c r="E64390" s="88"/>
      <c r="F64390" s="88"/>
      <c r="G64390" s="88"/>
      <c r="H64390" s="88"/>
      <c r="I64390" s="88"/>
      <c r="J64390" s="88"/>
      <c r="K64390" s="88"/>
    </row>
    <row r="64391" spans="2:11" hidden="1" x14ac:dyDescent="0.2">
      <c r="B64391" s="88"/>
      <c r="C64391" s="88"/>
      <c r="D64391" s="88"/>
      <c r="E64391" s="88"/>
      <c r="F64391" s="88"/>
      <c r="G64391" s="88"/>
      <c r="H64391" s="88"/>
      <c r="I64391" s="88"/>
      <c r="J64391" s="88"/>
      <c r="K64391" s="88"/>
    </row>
    <row r="64392" spans="2:11" hidden="1" x14ac:dyDescent="0.2">
      <c r="B64392" s="88"/>
      <c r="C64392" s="88"/>
      <c r="D64392" s="88"/>
      <c r="E64392" s="88"/>
      <c r="F64392" s="88"/>
      <c r="G64392" s="88"/>
      <c r="H64392" s="88"/>
      <c r="I64392" s="88"/>
      <c r="J64392" s="88"/>
      <c r="K64392" s="88"/>
    </row>
    <row r="64393" spans="2:11" hidden="1" x14ac:dyDescent="0.2">
      <c r="B64393" s="88"/>
      <c r="C64393" s="88"/>
      <c r="D64393" s="88"/>
      <c r="E64393" s="88"/>
      <c r="F64393" s="88"/>
      <c r="G64393" s="88"/>
      <c r="H64393" s="88"/>
      <c r="I64393" s="88"/>
      <c r="J64393" s="88"/>
      <c r="K64393" s="88"/>
    </row>
    <row r="64394" spans="2:11" hidden="1" x14ac:dyDescent="0.2">
      <c r="B64394" s="88"/>
      <c r="C64394" s="88"/>
      <c r="D64394" s="88"/>
      <c r="E64394" s="88"/>
      <c r="F64394" s="88"/>
      <c r="G64394" s="88"/>
      <c r="H64394" s="88"/>
      <c r="I64394" s="88"/>
      <c r="J64394" s="88"/>
      <c r="K64394" s="88"/>
    </row>
    <row r="64395" spans="2:11" hidden="1" x14ac:dyDescent="0.2">
      <c r="B64395" s="88"/>
      <c r="C64395" s="88"/>
      <c r="D64395" s="88"/>
      <c r="E64395" s="88"/>
      <c r="F64395" s="88"/>
      <c r="G64395" s="88"/>
      <c r="H64395" s="88"/>
      <c r="I64395" s="88"/>
      <c r="J64395" s="88"/>
      <c r="K64395" s="88"/>
    </row>
    <row r="64396" spans="2:11" hidden="1" x14ac:dyDescent="0.2">
      <c r="B64396" s="88"/>
      <c r="C64396" s="88"/>
      <c r="D64396" s="88"/>
      <c r="E64396" s="88"/>
      <c r="F64396" s="88"/>
      <c r="G64396" s="88"/>
      <c r="H64396" s="88"/>
      <c r="I64396" s="88"/>
      <c r="J64396" s="88"/>
      <c r="K64396" s="88"/>
    </row>
    <row r="64397" spans="2:11" hidden="1" x14ac:dyDescent="0.2">
      <c r="B64397" s="88"/>
      <c r="C64397" s="88"/>
      <c r="D64397" s="88"/>
      <c r="E64397" s="88"/>
      <c r="F64397" s="88"/>
      <c r="G64397" s="88"/>
      <c r="H64397" s="88"/>
      <c r="I64397" s="88"/>
      <c r="J64397" s="88"/>
      <c r="K64397" s="88"/>
    </row>
    <row r="64398" spans="2:11" hidden="1" x14ac:dyDescent="0.2">
      <c r="B64398" s="88"/>
      <c r="C64398" s="88"/>
      <c r="D64398" s="88"/>
      <c r="E64398" s="88"/>
      <c r="F64398" s="88"/>
      <c r="G64398" s="88"/>
      <c r="H64398" s="88"/>
      <c r="I64398" s="88"/>
      <c r="J64398" s="88"/>
      <c r="K64398" s="88"/>
    </row>
    <row r="64399" spans="2:11" hidden="1" x14ac:dyDescent="0.2">
      <c r="B64399" s="88"/>
      <c r="C64399" s="88"/>
      <c r="D64399" s="88"/>
      <c r="E64399" s="88"/>
      <c r="F64399" s="88"/>
      <c r="G64399" s="88"/>
      <c r="H64399" s="88"/>
      <c r="I64399" s="88"/>
      <c r="J64399" s="88"/>
      <c r="K64399" s="88"/>
    </row>
    <row r="64400" spans="2:11" hidden="1" x14ac:dyDescent="0.2">
      <c r="B64400" s="88"/>
      <c r="C64400" s="88"/>
      <c r="D64400" s="88"/>
      <c r="E64400" s="88"/>
      <c r="F64400" s="88"/>
      <c r="G64400" s="88"/>
      <c r="H64400" s="88"/>
      <c r="I64400" s="88"/>
      <c r="J64400" s="88"/>
      <c r="K64400" s="88"/>
    </row>
    <row r="64401" spans="2:11" hidden="1" x14ac:dyDescent="0.2">
      <c r="B64401" s="88"/>
      <c r="C64401" s="88"/>
      <c r="D64401" s="88"/>
      <c r="E64401" s="88"/>
      <c r="F64401" s="88"/>
      <c r="G64401" s="88"/>
      <c r="H64401" s="88"/>
      <c r="I64401" s="88"/>
      <c r="J64401" s="88"/>
      <c r="K64401" s="88"/>
    </row>
    <row r="64402" spans="2:11" hidden="1" x14ac:dyDescent="0.2">
      <c r="B64402" s="88"/>
      <c r="C64402" s="88"/>
      <c r="D64402" s="88"/>
      <c r="E64402" s="88"/>
      <c r="F64402" s="88"/>
      <c r="G64402" s="88"/>
      <c r="H64402" s="88"/>
      <c r="I64402" s="88"/>
      <c r="J64402" s="88"/>
      <c r="K64402" s="88"/>
    </row>
    <row r="64403" spans="2:11" hidden="1" x14ac:dyDescent="0.2">
      <c r="B64403" s="88"/>
      <c r="C64403" s="88"/>
      <c r="D64403" s="88"/>
      <c r="E64403" s="88"/>
      <c r="F64403" s="88"/>
      <c r="G64403" s="88"/>
      <c r="H64403" s="88"/>
      <c r="I64403" s="88"/>
      <c r="J64403" s="88"/>
      <c r="K64403" s="88"/>
    </row>
    <row r="64404" spans="2:11" hidden="1" x14ac:dyDescent="0.2">
      <c r="B64404" s="88"/>
      <c r="C64404" s="88"/>
      <c r="D64404" s="88"/>
      <c r="E64404" s="88"/>
      <c r="F64404" s="88"/>
      <c r="G64404" s="88"/>
      <c r="H64404" s="88"/>
      <c r="I64404" s="88"/>
      <c r="J64404" s="88"/>
      <c r="K64404" s="88"/>
    </row>
    <row r="64405" spans="2:11" hidden="1" x14ac:dyDescent="0.2">
      <c r="B64405" s="88"/>
      <c r="C64405" s="88"/>
      <c r="D64405" s="88"/>
      <c r="E64405" s="88"/>
      <c r="F64405" s="88"/>
      <c r="G64405" s="88"/>
      <c r="H64405" s="88"/>
      <c r="I64405" s="88"/>
      <c r="J64405" s="88"/>
      <c r="K64405" s="88"/>
    </row>
    <row r="64406" spans="2:11" hidden="1" x14ac:dyDescent="0.2">
      <c r="B64406" s="88"/>
      <c r="C64406" s="88"/>
      <c r="D64406" s="88"/>
      <c r="E64406" s="88"/>
      <c r="F64406" s="88"/>
      <c r="G64406" s="88"/>
      <c r="H64406" s="88"/>
      <c r="I64406" s="88"/>
      <c r="J64406" s="88"/>
      <c r="K64406" s="88"/>
    </row>
    <row r="64407" spans="2:11" hidden="1" x14ac:dyDescent="0.2">
      <c r="B64407" s="88"/>
      <c r="C64407" s="88"/>
      <c r="D64407" s="88"/>
      <c r="E64407" s="88"/>
      <c r="F64407" s="88"/>
      <c r="G64407" s="88"/>
      <c r="H64407" s="88"/>
      <c r="I64407" s="88"/>
      <c r="J64407" s="88"/>
      <c r="K64407" s="88"/>
    </row>
    <row r="64408" spans="2:11" hidden="1" x14ac:dyDescent="0.2">
      <c r="B64408" s="88"/>
      <c r="C64408" s="88"/>
      <c r="D64408" s="88"/>
      <c r="E64408" s="88"/>
      <c r="F64408" s="88"/>
      <c r="G64408" s="88"/>
      <c r="H64408" s="88"/>
      <c r="I64408" s="88"/>
      <c r="J64408" s="88"/>
      <c r="K64408" s="88"/>
    </row>
    <row r="64409" spans="2:11" hidden="1" x14ac:dyDescent="0.2">
      <c r="B64409" s="88"/>
      <c r="C64409" s="88"/>
      <c r="D64409" s="88"/>
      <c r="E64409" s="88"/>
      <c r="F64409" s="88"/>
      <c r="G64409" s="88"/>
      <c r="H64409" s="88"/>
      <c r="I64409" s="88"/>
      <c r="J64409" s="88"/>
      <c r="K64409" s="88"/>
    </row>
    <row r="64410" spans="2:11" hidden="1" x14ac:dyDescent="0.2">
      <c r="B64410" s="88"/>
      <c r="C64410" s="88"/>
      <c r="D64410" s="88"/>
      <c r="E64410" s="88"/>
      <c r="F64410" s="88"/>
      <c r="G64410" s="88"/>
      <c r="H64410" s="88"/>
      <c r="I64410" s="88"/>
      <c r="J64410" s="88"/>
      <c r="K64410" s="88"/>
    </row>
    <row r="64411" spans="2:11" hidden="1" x14ac:dyDescent="0.2">
      <c r="B64411" s="88"/>
      <c r="C64411" s="88"/>
      <c r="D64411" s="88"/>
      <c r="E64411" s="88"/>
      <c r="F64411" s="88"/>
      <c r="G64411" s="88"/>
      <c r="H64411" s="88"/>
      <c r="I64411" s="88"/>
      <c r="J64411" s="88"/>
      <c r="K64411" s="88"/>
    </row>
    <row r="64412" spans="2:11" hidden="1" x14ac:dyDescent="0.2">
      <c r="B64412" s="88"/>
      <c r="C64412" s="88"/>
      <c r="D64412" s="88"/>
      <c r="E64412" s="88"/>
      <c r="F64412" s="88"/>
      <c r="G64412" s="88"/>
      <c r="H64412" s="88"/>
      <c r="I64412" s="88"/>
      <c r="J64412" s="88"/>
      <c r="K64412" s="88"/>
    </row>
    <row r="64413" spans="2:11" hidden="1" x14ac:dyDescent="0.2">
      <c r="B64413" s="88"/>
      <c r="C64413" s="88"/>
      <c r="D64413" s="88"/>
      <c r="E64413" s="88"/>
      <c r="F64413" s="88"/>
      <c r="G64413" s="88"/>
      <c r="H64413" s="88"/>
      <c r="I64413" s="88"/>
      <c r="J64413" s="88"/>
      <c r="K64413" s="88"/>
    </row>
    <row r="64414" spans="2:11" hidden="1" x14ac:dyDescent="0.2">
      <c r="B64414" s="88"/>
      <c r="C64414" s="88"/>
      <c r="D64414" s="88"/>
      <c r="E64414" s="88"/>
      <c r="F64414" s="88"/>
      <c r="G64414" s="88"/>
      <c r="H64414" s="88"/>
      <c r="I64414" s="88"/>
      <c r="J64414" s="88"/>
      <c r="K64414" s="88"/>
    </row>
    <row r="64415" spans="2:11" hidden="1" x14ac:dyDescent="0.2">
      <c r="B64415" s="88"/>
      <c r="C64415" s="88"/>
      <c r="D64415" s="88"/>
      <c r="E64415" s="88"/>
      <c r="F64415" s="88"/>
      <c r="G64415" s="88"/>
      <c r="H64415" s="88"/>
      <c r="I64415" s="88"/>
      <c r="J64415" s="88"/>
      <c r="K64415" s="88"/>
    </row>
    <row r="64416" spans="2:11" hidden="1" x14ac:dyDescent="0.2">
      <c r="B64416" s="88"/>
      <c r="C64416" s="88"/>
      <c r="D64416" s="88"/>
      <c r="E64416" s="88"/>
      <c r="F64416" s="88"/>
      <c r="G64416" s="88"/>
      <c r="H64416" s="88"/>
      <c r="I64416" s="88"/>
      <c r="J64416" s="88"/>
      <c r="K64416" s="88"/>
    </row>
    <row r="64417" spans="2:11" hidden="1" x14ac:dyDescent="0.2">
      <c r="B64417" s="88"/>
      <c r="C64417" s="88"/>
      <c r="D64417" s="88"/>
      <c r="E64417" s="88"/>
      <c r="F64417" s="88"/>
      <c r="G64417" s="88"/>
      <c r="H64417" s="88"/>
      <c r="I64417" s="88"/>
      <c r="J64417" s="88"/>
      <c r="K64417" s="88"/>
    </row>
    <row r="64418" spans="2:11" hidden="1" x14ac:dyDescent="0.2">
      <c r="B64418" s="88"/>
      <c r="C64418" s="88"/>
      <c r="D64418" s="88"/>
      <c r="E64418" s="88"/>
      <c r="F64418" s="88"/>
      <c r="G64418" s="88"/>
      <c r="H64418" s="88"/>
      <c r="I64418" s="88"/>
      <c r="J64418" s="88"/>
      <c r="K64418" s="88"/>
    </row>
    <row r="64419" spans="2:11" hidden="1" x14ac:dyDescent="0.2">
      <c r="B64419" s="88"/>
      <c r="C64419" s="88"/>
      <c r="D64419" s="88"/>
      <c r="E64419" s="88"/>
      <c r="F64419" s="88"/>
      <c r="G64419" s="88"/>
      <c r="H64419" s="88"/>
      <c r="I64419" s="88"/>
      <c r="J64419" s="88"/>
      <c r="K64419" s="88"/>
    </row>
    <row r="64420" spans="2:11" hidden="1" x14ac:dyDescent="0.2">
      <c r="B64420" s="88"/>
      <c r="C64420" s="88"/>
      <c r="D64420" s="88"/>
      <c r="E64420" s="88"/>
      <c r="F64420" s="88"/>
      <c r="G64420" s="88"/>
      <c r="H64420" s="88"/>
      <c r="I64420" s="88"/>
      <c r="J64420" s="88"/>
      <c r="K64420" s="88"/>
    </row>
    <row r="64421" spans="2:11" hidden="1" x14ac:dyDescent="0.2">
      <c r="B64421" s="88"/>
      <c r="C64421" s="88"/>
      <c r="D64421" s="88"/>
      <c r="E64421" s="88"/>
      <c r="F64421" s="88"/>
      <c r="G64421" s="88"/>
      <c r="H64421" s="88"/>
      <c r="I64421" s="88"/>
      <c r="J64421" s="88"/>
      <c r="K64421" s="88"/>
    </row>
    <row r="64422" spans="2:11" hidden="1" x14ac:dyDescent="0.2">
      <c r="B64422" s="88"/>
      <c r="C64422" s="88"/>
      <c r="D64422" s="88"/>
      <c r="E64422" s="88"/>
      <c r="F64422" s="88"/>
      <c r="G64422" s="88"/>
      <c r="H64422" s="88"/>
      <c r="I64422" s="88"/>
      <c r="J64422" s="88"/>
      <c r="K64422" s="88"/>
    </row>
    <row r="64423" spans="2:11" hidden="1" x14ac:dyDescent="0.2">
      <c r="B64423" s="88"/>
      <c r="C64423" s="88"/>
      <c r="D64423" s="88"/>
      <c r="E64423" s="88"/>
      <c r="F64423" s="88"/>
      <c r="G64423" s="88"/>
      <c r="H64423" s="88"/>
      <c r="I64423" s="88"/>
      <c r="J64423" s="88"/>
      <c r="K64423" s="88"/>
    </row>
    <row r="64424" spans="2:11" hidden="1" x14ac:dyDescent="0.2">
      <c r="B64424" s="88"/>
      <c r="C64424" s="88"/>
      <c r="D64424" s="88"/>
      <c r="E64424" s="88"/>
      <c r="F64424" s="88"/>
      <c r="G64424" s="88"/>
      <c r="H64424" s="88"/>
      <c r="I64424" s="88"/>
      <c r="J64424" s="88"/>
      <c r="K64424" s="88"/>
    </row>
    <row r="64425" spans="2:11" hidden="1" x14ac:dyDescent="0.2">
      <c r="B64425" s="88"/>
      <c r="C64425" s="88"/>
      <c r="D64425" s="88"/>
      <c r="E64425" s="88"/>
      <c r="F64425" s="88"/>
      <c r="G64425" s="88"/>
      <c r="H64425" s="88"/>
      <c r="I64425" s="88"/>
      <c r="J64425" s="88"/>
      <c r="K64425" s="88"/>
    </row>
    <row r="64426" spans="2:11" hidden="1" x14ac:dyDescent="0.2">
      <c r="B64426" s="88"/>
      <c r="C64426" s="88"/>
      <c r="D64426" s="88"/>
      <c r="E64426" s="88"/>
      <c r="F64426" s="88"/>
      <c r="G64426" s="88"/>
      <c r="H64426" s="88"/>
      <c r="I64426" s="88"/>
      <c r="J64426" s="88"/>
      <c r="K64426" s="88"/>
    </row>
    <row r="64427" spans="2:11" hidden="1" x14ac:dyDescent="0.2">
      <c r="B64427" s="88"/>
      <c r="C64427" s="88"/>
      <c r="D64427" s="88"/>
      <c r="E64427" s="88"/>
      <c r="F64427" s="88"/>
      <c r="G64427" s="88"/>
      <c r="H64427" s="88"/>
      <c r="I64427" s="88"/>
      <c r="J64427" s="88"/>
      <c r="K64427" s="88"/>
    </row>
    <row r="64428" spans="2:11" hidden="1" x14ac:dyDescent="0.2">
      <c r="B64428" s="88"/>
      <c r="C64428" s="88"/>
      <c r="D64428" s="88"/>
      <c r="E64428" s="88"/>
      <c r="F64428" s="88"/>
      <c r="G64428" s="88"/>
      <c r="H64428" s="88"/>
      <c r="I64428" s="88"/>
      <c r="J64428" s="88"/>
      <c r="K64428" s="88"/>
    </row>
    <row r="64429" spans="2:11" hidden="1" x14ac:dyDescent="0.2">
      <c r="B64429" s="88"/>
      <c r="C64429" s="88"/>
      <c r="D64429" s="88"/>
      <c r="E64429" s="88"/>
      <c r="F64429" s="88"/>
      <c r="G64429" s="88"/>
      <c r="H64429" s="88"/>
      <c r="I64429" s="88"/>
      <c r="J64429" s="88"/>
      <c r="K64429" s="88"/>
    </row>
    <row r="64430" spans="2:11" hidden="1" x14ac:dyDescent="0.2">
      <c r="B64430" s="88"/>
      <c r="C64430" s="88"/>
      <c r="D64430" s="88"/>
      <c r="E64430" s="88"/>
      <c r="F64430" s="88"/>
      <c r="G64430" s="88"/>
      <c r="H64430" s="88"/>
      <c r="I64430" s="88"/>
      <c r="J64430" s="88"/>
      <c r="K64430" s="88"/>
    </row>
    <row r="64431" spans="2:11" hidden="1" x14ac:dyDescent="0.2">
      <c r="B64431" s="88"/>
      <c r="C64431" s="88"/>
      <c r="D64431" s="88"/>
      <c r="E64431" s="88"/>
      <c r="F64431" s="88"/>
      <c r="G64431" s="88"/>
      <c r="H64431" s="88"/>
      <c r="I64431" s="88"/>
      <c r="J64431" s="88"/>
      <c r="K64431" s="88"/>
    </row>
    <row r="64432" spans="2:11" hidden="1" x14ac:dyDescent="0.2">
      <c r="B64432" s="88"/>
      <c r="C64432" s="88"/>
      <c r="D64432" s="88"/>
      <c r="E64432" s="88"/>
      <c r="F64432" s="88"/>
      <c r="G64432" s="88"/>
      <c r="H64432" s="88"/>
      <c r="I64432" s="88"/>
      <c r="J64432" s="88"/>
      <c r="K64432" s="88"/>
    </row>
    <row r="64433" spans="2:11" hidden="1" x14ac:dyDescent="0.2">
      <c r="B64433" s="88"/>
      <c r="C64433" s="88"/>
      <c r="D64433" s="88"/>
      <c r="E64433" s="88"/>
      <c r="F64433" s="88"/>
      <c r="G64433" s="88"/>
      <c r="H64433" s="88"/>
      <c r="I64433" s="88"/>
      <c r="J64433" s="88"/>
      <c r="K64433" s="88"/>
    </row>
    <row r="64434" spans="2:11" hidden="1" x14ac:dyDescent="0.2">
      <c r="B64434" s="88"/>
      <c r="C64434" s="88"/>
      <c r="D64434" s="88"/>
      <c r="E64434" s="88"/>
      <c r="F64434" s="88"/>
      <c r="G64434" s="88"/>
      <c r="H64434" s="88"/>
      <c r="I64434" s="88"/>
      <c r="J64434" s="88"/>
      <c r="K64434" s="88"/>
    </row>
    <row r="64435" spans="2:11" hidden="1" x14ac:dyDescent="0.2">
      <c r="B64435" s="88"/>
      <c r="C64435" s="88"/>
      <c r="D64435" s="88"/>
      <c r="E64435" s="88"/>
      <c r="F64435" s="88"/>
      <c r="G64435" s="88"/>
      <c r="H64435" s="88"/>
      <c r="I64435" s="88"/>
      <c r="J64435" s="88"/>
      <c r="K64435" s="88"/>
    </row>
    <row r="64436" spans="2:11" hidden="1" x14ac:dyDescent="0.2">
      <c r="B64436" s="88"/>
      <c r="C64436" s="88"/>
      <c r="D64436" s="88"/>
      <c r="E64436" s="88"/>
      <c r="F64436" s="88"/>
      <c r="G64436" s="88"/>
      <c r="H64436" s="88"/>
      <c r="I64436" s="88"/>
      <c r="J64436" s="88"/>
      <c r="K64436" s="88"/>
    </row>
    <row r="64437" spans="2:11" hidden="1" x14ac:dyDescent="0.2">
      <c r="B64437" s="88"/>
      <c r="C64437" s="88"/>
      <c r="D64437" s="88"/>
      <c r="E64437" s="88"/>
      <c r="F64437" s="88"/>
      <c r="G64437" s="88"/>
      <c r="H64437" s="88"/>
      <c r="I64437" s="88"/>
      <c r="J64437" s="88"/>
      <c r="K64437" s="88"/>
    </row>
    <row r="64438" spans="2:11" hidden="1" x14ac:dyDescent="0.2">
      <c r="B64438" s="88"/>
      <c r="C64438" s="88"/>
      <c r="D64438" s="88"/>
      <c r="E64438" s="88"/>
      <c r="F64438" s="88"/>
      <c r="G64438" s="88"/>
      <c r="H64438" s="88"/>
      <c r="I64438" s="88"/>
      <c r="J64438" s="88"/>
      <c r="K64438" s="88"/>
    </row>
    <row r="64439" spans="2:11" hidden="1" x14ac:dyDescent="0.2">
      <c r="B64439" s="88"/>
      <c r="C64439" s="88"/>
      <c r="D64439" s="88"/>
      <c r="E64439" s="88"/>
      <c r="F64439" s="88"/>
      <c r="G64439" s="88"/>
      <c r="H64439" s="88"/>
      <c r="I64439" s="88"/>
      <c r="J64439" s="88"/>
      <c r="K64439" s="88"/>
    </row>
    <row r="64440" spans="2:11" hidden="1" x14ac:dyDescent="0.2">
      <c r="B64440" s="88"/>
      <c r="C64440" s="88"/>
      <c r="D64440" s="88"/>
      <c r="E64440" s="88"/>
      <c r="F64440" s="88"/>
      <c r="G64440" s="88"/>
      <c r="H64440" s="88"/>
      <c r="I64440" s="88"/>
      <c r="J64440" s="88"/>
      <c r="K64440" s="88"/>
    </row>
    <row r="64441" spans="2:11" hidden="1" x14ac:dyDescent="0.2">
      <c r="B64441" s="88"/>
      <c r="C64441" s="88"/>
      <c r="D64441" s="88"/>
      <c r="E64441" s="88"/>
      <c r="F64441" s="88"/>
      <c r="G64441" s="88"/>
      <c r="H64441" s="88"/>
      <c r="I64441" s="88"/>
      <c r="J64441" s="88"/>
      <c r="K64441" s="88"/>
    </row>
    <row r="64442" spans="2:11" hidden="1" x14ac:dyDescent="0.2">
      <c r="B64442" s="88"/>
      <c r="C64442" s="88"/>
      <c r="D64442" s="88"/>
      <c r="E64442" s="88"/>
      <c r="F64442" s="88"/>
      <c r="G64442" s="88"/>
      <c r="H64442" s="88"/>
      <c r="I64442" s="88"/>
      <c r="J64442" s="88"/>
      <c r="K64442" s="88"/>
    </row>
    <row r="64443" spans="2:11" hidden="1" x14ac:dyDescent="0.2">
      <c r="B64443" s="88"/>
      <c r="C64443" s="88"/>
      <c r="D64443" s="88"/>
      <c r="E64443" s="88"/>
      <c r="F64443" s="88"/>
      <c r="G64443" s="88"/>
      <c r="H64443" s="88"/>
      <c r="I64443" s="88"/>
      <c r="J64443" s="88"/>
      <c r="K64443" s="88"/>
    </row>
    <row r="64444" spans="2:11" hidden="1" x14ac:dyDescent="0.2">
      <c r="B64444" s="88"/>
      <c r="C64444" s="88"/>
      <c r="D64444" s="88"/>
      <c r="E64444" s="88"/>
      <c r="F64444" s="88"/>
      <c r="G64444" s="88"/>
      <c r="H64444" s="88"/>
      <c r="I64444" s="88"/>
      <c r="J64444" s="88"/>
      <c r="K64444" s="88"/>
    </row>
    <row r="64445" spans="2:11" hidden="1" x14ac:dyDescent="0.2">
      <c r="B64445" s="88"/>
      <c r="C64445" s="88"/>
      <c r="D64445" s="88"/>
      <c r="E64445" s="88"/>
      <c r="F64445" s="88"/>
      <c r="G64445" s="88"/>
      <c r="H64445" s="88"/>
      <c r="I64445" s="88"/>
      <c r="J64445" s="88"/>
      <c r="K64445" s="88"/>
    </row>
    <row r="64446" spans="2:11" hidden="1" x14ac:dyDescent="0.2">
      <c r="B64446" s="88"/>
      <c r="C64446" s="88"/>
      <c r="D64446" s="88"/>
      <c r="E64446" s="88"/>
      <c r="F64446" s="88"/>
      <c r="G64446" s="88"/>
      <c r="H64446" s="88"/>
      <c r="I64446" s="88"/>
      <c r="J64446" s="88"/>
      <c r="K64446" s="88"/>
    </row>
    <row r="64447" spans="2:11" hidden="1" x14ac:dyDescent="0.2">
      <c r="B64447" s="88"/>
      <c r="C64447" s="88"/>
      <c r="D64447" s="88"/>
      <c r="E64447" s="88"/>
      <c r="F64447" s="88"/>
      <c r="G64447" s="88"/>
      <c r="H64447" s="88"/>
      <c r="I64447" s="88"/>
      <c r="J64447" s="88"/>
      <c r="K64447" s="88"/>
    </row>
    <row r="64448" spans="2:11" hidden="1" x14ac:dyDescent="0.2">
      <c r="B64448" s="88"/>
      <c r="C64448" s="88"/>
      <c r="D64448" s="88"/>
      <c r="E64448" s="88"/>
      <c r="F64448" s="88"/>
      <c r="G64448" s="88"/>
      <c r="H64448" s="88"/>
      <c r="I64448" s="88"/>
      <c r="J64448" s="88"/>
      <c r="K64448" s="88"/>
    </row>
    <row r="64449" spans="2:11" hidden="1" x14ac:dyDescent="0.2">
      <c r="B64449" s="88"/>
      <c r="C64449" s="88"/>
      <c r="D64449" s="88"/>
      <c r="E64449" s="88"/>
      <c r="F64449" s="88"/>
      <c r="G64449" s="88"/>
      <c r="H64449" s="88"/>
      <c r="I64449" s="88"/>
      <c r="J64449" s="88"/>
      <c r="K64449" s="88"/>
    </row>
    <row r="64450" spans="2:11" hidden="1" x14ac:dyDescent="0.2">
      <c r="B64450" s="88"/>
      <c r="C64450" s="88"/>
      <c r="D64450" s="88"/>
      <c r="E64450" s="88"/>
      <c r="F64450" s="88"/>
      <c r="G64450" s="88"/>
      <c r="H64450" s="88"/>
      <c r="I64450" s="88"/>
      <c r="J64450" s="88"/>
      <c r="K64450" s="88"/>
    </row>
    <row r="64451" spans="2:11" hidden="1" x14ac:dyDescent="0.2">
      <c r="B64451" s="88"/>
      <c r="C64451" s="88"/>
      <c r="D64451" s="88"/>
      <c r="E64451" s="88"/>
      <c r="F64451" s="88"/>
      <c r="G64451" s="88"/>
      <c r="H64451" s="88"/>
      <c r="I64451" s="88"/>
      <c r="J64451" s="88"/>
      <c r="K64451" s="88"/>
    </row>
    <row r="64452" spans="2:11" hidden="1" x14ac:dyDescent="0.2">
      <c r="B64452" s="88"/>
      <c r="C64452" s="88"/>
      <c r="D64452" s="88"/>
      <c r="E64452" s="88"/>
      <c r="F64452" s="88"/>
      <c r="G64452" s="88"/>
      <c r="H64452" s="88"/>
      <c r="I64452" s="88"/>
      <c r="J64452" s="88"/>
      <c r="K64452" s="88"/>
    </row>
    <row r="64453" spans="2:11" hidden="1" x14ac:dyDescent="0.2">
      <c r="B64453" s="88"/>
      <c r="C64453" s="88"/>
      <c r="D64453" s="88"/>
      <c r="E64453" s="88"/>
      <c r="F64453" s="88"/>
      <c r="G64453" s="88"/>
      <c r="H64453" s="88"/>
      <c r="I64453" s="88"/>
      <c r="J64453" s="88"/>
      <c r="K64453" s="88"/>
    </row>
    <row r="64454" spans="2:11" hidden="1" x14ac:dyDescent="0.2">
      <c r="B64454" s="88"/>
      <c r="C64454" s="88"/>
      <c r="D64454" s="88"/>
      <c r="E64454" s="88"/>
      <c r="F64454" s="88"/>
      <c r="G64454" s="88"/>
      <c r="H64454" s="88"/>
      <c r="I64454" s="88"/>
      <c r="J64454" s="88"/>
      <c r="K64454" s="88"/>
    </row>
    <row r="64455" spans="2:11" hidden="1" x14ac:dyDescent="0.2">
      <c r="B64455" s="88"/>
      <c r="C64455" s="88"/>
      <c r="D64455" s="88"/>
      <c r="E64455" s="88"/>
      <c r="F64455" s="88"/>
      <c r="G64455" s="88"/>
      <c r="H64455" s="88"/>
      <c r="I64455" s="88"/>
      <c r="J64455" s="88"/>
      <c r="K64455" s="88"/>
    </row>
    <row r="64456" spans="2:11" hidden="1" x14ac:dyDescent="0.2">
      <c r="B64456" s="88"/>
      <c r="C64456" s="88"/>
      <c r="D64456" s="88"/>
      <c r="E64456" s="88"/>
      <c r="F64456" s="88"/>
      <c r="G64456" s="88"/>
      <c r="H64456" s="88"/>
      <c r="I64456" s="88"/>
      <c r="J64456" s="88"/>
      <c r="K64456" s="88"/>
    </row>
    <row r="64457" spans="2:11" hidden="1" x14ac:dyDescent="0.2">
      <c r="B64457" s="88"/>
      <c r="C64457" s="88"/>
      <c r="D64457" s="88"/>
      <c r="E64457" s="88"/>
      <c r="F64457" s="88"/>
      <c r="G64457" s="88"/>
      <c r="H64457" s="88"/>
      <c r="I64457" s="88"/>
      <c r="J64457" s="88"/>
      <c r="K64457" s="88"/>
    </row>
    <row r="64458" spans="2:11" hidden="1" x14ac:dyDescent="0.2">
      <c r="B64458" s="88"/>
      <c r="C64458" s="88"/>
      <c r="D64458" s="88"/>
      <c r="E64458" s="88"/>
      <c r="F64458" s="88"/>
      <c r="G64458" s="88"/>
      <c r="H64458" s="88"/>
      <c r="I64458" s="88"/>
      <c r="J64458" s="88"/>
      <c r="K64458" s="88"/>
    </row>
    <row r="64459" spans="2:11" hidden="1" x14ac:dyDescent="0.2">
      <c r="B64459" s="88"/>
      <c r="C64459" s="88"/>
      <c r="D64459" s="88"/>
      <c r="E64459" s="88"/>
      <c r="F64459" s="88"/>
      <c r="G64459" s="88"/>
      <c r="H64459" s="88"/>
      <c r="I64459" s="88"/>
      <c r="J64459" s="88"/>
      <c r="K64459" s="88"/>
    </row>
    <row r="64460" spans="2:11" hidden="1" x14ac:dyDescent="0.2">
      <c r="B64460" s="88"/>
      <c r="C64460" s="88"/>
      <c r="D64460" s="88"/>
      <c r="E64460" s="88"/>
      <c r="F64460" s="88"/>
      <c r="G64460" s="88"/>
      <c r="H64460" s="88"/>
      <c r="I64460" s="88"/>
      <c r="J64460" s="88"/>
      <c r="K64460" s="88"/>
    </row>
    <row r="64461" spans="2:11" hidden="1" x14ac:dyDescent="0.2">
      <c r="B64461" s="88"/>
      <c r="C64461" s="88"/>
      <c r="D64461" s="88"/>
      <c r="E64461" s="88"/>
      <c r="F64461" s="88"/>
      <c r="G64461" s="88"/>
      <c r="H64461" s="88"/>
      <c r="I64461" s="88"/>
      <c r="J64461" s="88"/>
      <c r="K64461" s="88"/>
    </row>
    <row r="64462" spans="2:11" hidden="1" x14ac:dyDescent="0.2">
      <c r="B64462" s="88"/>
      <c r="C64462" s="88"/>
      <c r="D64462" s="88"/>
      <c r="E64462" s="88"/>
      <c r="F64462" s="88"/>
      <c r="G64462" s="88"/>
      <c r="H64462" s="88"/>
      <c r="I64462" s="88"/>
      <c r="J64462" s="88"/>
      <c r="K64462" s="88"/>
    </row>
    <row r="64463" spans="2:11" hidden="1" x14ac:dyDescent="0.2">
      <c r="B64463" s="88"/>
      <c r="C64463" s="88"/>
      <c r="D64463" s="88"/>
      <c r="E64463" s="88"/>
      <c r="F64463" s="88"/>
      <c r="G64463" s="88"/>
      <c r="H64463" s="88"/>
      <c r="I64463" s="88"/>
      <c r="J64463" s="88"/>
      <c r="K64463" s="88"/>
    </row>
    <row r="64464" spans="2:11" hidden="1" x14ac:dyDescent="0.2">
      <c r="B64464" s="88"/>
      <c r="C64464" s="88"/>
      <c r="D64464" s="88"/>
      <c r="E64464" s="88"/>
      <c r="F64464" s="88"/>
      <c r="G64464" s="88"/>
      <c r="H64464" s="88"/>
      <c r="I64464" s="88"/>
      <c r="J64464" s="88"/>
      <c r="K64464" s="88"/>
    </row>
    <row r="64465" spans="2:11" hidden="1" x14ac:dyDescent="0.2">
      <c r="B64465" s="88"/>
      <c r="C64465" s="88"/>
      <c r="D64465" s="88"/>
      <c r="E64465" s="88"/>
      <c r="F64465" s="88"/>
      <c r="G64465" s="88"/>
      <c r="H64465" s="88"/>
      <c r="I64465" s="88"/>
      <c r="J64465" s="88"/>
      <c r="K64465" s="88"/>
    </row>
    <row r="64466" spans="2:11" hidden="1" x14ac:dyDescent="0.2">
      <c r="B64466" s="88"/>
      <c r="C64466" s="88"/>
      <c r="D64466" s="88"/>
      <c r="E64466" s="88"/>
      <c r="F64466" s="88"/>
      <c r="G64466" s="88"/>
      <c r="H64466" s="88"/>
      <c r="I64466" s="88"/>
      <c r="J64466" s="88"/>
      <c r="K64466" s="88"/>
    </row>
    <row r="64467" spans="2:11" hidden="1" x14ac:dyDescent="0.2">
      <c r="B64467" s="88"/>
      <c r="C64467" s="88"/>
      <c r="D64467" s="88"/>
      <c r="E64467" s="88"/>
      <c r="F64467" s="88"/>
      <c r="G64467" s="88"/>
      <c r="H64467" s="88"/>
      <c r="I64467" s="88"/>
      <c r="J64467" s="88"/>
      <c r="K64467" s="88"/>
    </row>
    <row r="64468" spans="2:11" hidden="1" x14ac:dyDescent="0.2">
      <c r="B64468" s="88"/>
      <c r="C64468" s="88"/>
      <c r="D64468" s="88"/>
      <c r="E64468" s="88"/>
      <c r="F64468" s="88"/>
      <c r="G64468" s="88"/>
      <c r="H64468" s="88"/>
      <c r="I64468" s="88"/>
      <c r="J64468" s="88"/>
      <c r="K64468" s="88"/>
    </row>
    <row r="64469" spans="2:11" hidden="1" x14ac:dyDescent="0.2">
      <c r="B64469" s="88"/>
      <c r="C64469" s="88"/>
      <c r="D64469" s="88"/>
      <c r="E64469" s="88"/>
      <c r="F64469" s="88"/>
      <c r="G64469" s="88"/>
      <c r="H64469" s="88"/>
      <c r="I64469" s="88"/>
      <c r="J64469" s="88"/>
      <c r="K64469" s="88"/>
    </row>
    <row r="64470" spans="2:11" hidden="1" x14ac:dyDescent="0.2">
      <c r="B64470" s="88"/>
      <c r="C64470" s="88"/>
      <c r="D64470" s="88"/>
      <c r="E64470" s="88"/>
      <c r="F64470" s="88"/>
      <c r="G64470" s="88"/>
      <c r="H64470" s="88"/>
      <c r="I64470" s="88"/>
      <c r="J64470" s="88"/>
      <c r="K64470" s="88"/>
    </row>
    <row r="64471" spans="2:11" hidden="1" x14ac:dyDescent="0.2">
      <c r="B64471" s="88"/>
      <c r="C64471" s="88"/>
      <c r="D64471" s="88"/>
      <c r="E64471" s="88"/>
      <c r="F64471" s="88"/>
      <c r="G64471" s="88"/>
      <c r="H64471" s="88"/>
      <c r="I64471" s="88"/>
      <c r="J64471" s="88"/>
      <c r="K64471" s="88"/>
    </row>
    <row r="64472" spans="2:11" hidden="1" x14ac:dyDescent="0.2">
      <c r="B64472" s="88"/>
      <c r="C64472" s="88"/>
      <c r="D64472" s="88"/>
      <c r="E64472" s="88"/>
      <c r="F64472" s="88"/>
      <c r="G64472" s="88"/>
      <c r="H64472" s="88"/>
      <c r="I64472" s="88"/>
      <c r="J64472" s="88"/>
      <c r="K64472" s="88"/>
    </row>
    <row r="64473" spans="2:11" hidden="1" x14ac:dyDescent="0.2">
      <c r="B64473" s="88"/>
      <c r="C64473" s="88"/>
      <c r="D64473" s="88"/>
      <c r="E64473" s="88"/>
      <c r="F64473" s="88"/>
      <c r="G64473" s="88"/>
      <c r="H64473" s="88"/>
      <c r="I64473" s="88"/>
      <c r="J64473" s="88"/>
      <c r="K64473" s="88"/>
    </row>
    <row r="64474" spans="2:11" hidden="1" x14ac:dyDescent="0.2">
      <c r="B64474" s="88"/>
      <c r="C64474" s="88"/>
      <c r="D64474" s="88"/>
      <c r="E64474" s="88"/>
      <c r="F64474" s="88"/>
      <c r="G64474" s="88"/>
      <c r="H64474" s="88"/>
      <c r="I64474" s="88"/>
      <c r="J64474" s="88"/>
      <c r="K64474" s="88"/>
    </row>
    <row r="64475" spans="2:11" hidden="1" x14ac:dyDescent="0.2">
      <c r="B64475" s="88"/>
      <c r="C64475" s="88"/>
      <c r="D64475" s="88"/>
      <c r="E64475" s="88"/>
      <c r="F64475" s="88"/>
      <c r="G64475" s="88"/>
      <c r="H64475" s="88"/>
      <c r="I64475" s="88"/>
      <c r="J64475" s="88"/>
      <c r="K64475" s="88"/>
    </row>
    <row r="64476" spans="2:11" hidden="1" x14ac:dyDescent="0.2">
      <c r="B64476" s="88"/>
      <c r="C64476" s="88"/>
      <c r="D64476" s="88"/>
      <c r="E64476" s="88"/>
      <c r="F64476" s="88"/>
      <c r="G64476" s="88"/>
      <c r="H64476" s="88"/>
      <c r="I64476" s="88"/>
      <c r="J64476" s="88"/>
      <c r="K64476" s="88"/>
    </row>
    <row r="64477" spans="2:11" hidden="1" x14ac:dyDescent="0.2">
      <c r="B64477" s="88"/>
      <c r="C64477" s="88"/>
      <c r="D64477" s="88"/>
      <c r="E64477" s="88"/>
      <c r="F64477" s="88"/>
      <c r="G64477" s="88"/>
      <c r="H64477" s="88"/>
      <c r="I64477" s="88"/>
      <c r="J64477" s="88"/>
      <c r="K64477" s="88"/>
    </row>
    <row r="64478" spans="2:11" hidden="1" x14ac:dyDescent="0.2">
      <c r="B64478" s="88"/>
      <c r="C64478" s="88"/>
      <c r="D64478" s="88"/>
      <c r="E64478" s="88"/>
      <c r="F64478" s="88"/>
      <c r="G64478" s="88"/>
      <c r="H64478" s="88"/>
      <c r="I64478" s="88"/>
      <c r="J64478" s="88"/>
      <c r="K64478" s="88"/>
    </row>
    <row r="64479" spans="2:11" hidden="1" x14ac:dyDescent="0.2">
      <c r="B64479" s="88"/>
      <c r="C64479" s="88"/>
      <c r="D64479" s="88"/>
      <c r="E64479" s="88"/>
      <c r="F64479" s="88"/>
      <c r="G64479" s="88"/>
      <c r="H64479" s="88"/>
      <c r="I64479" s="88"/>
      <c r="J64479" s="88"/>
      <c r="K64479" s="88"/>
    </row>
    <row r="64480" spans="2:11" hidden="1" x14ac:dyDescent="0.2">
      <c r="B64480" s="88"/>
      <c r="C64480" s="88"/>
      <c r="D64480" s="88"/>
      <c r="E64480" s="88"/>
      <c r="F64480" s="88"/>
      <c r="G64480" s="88"/>
      <c r="H64480" s="88"/>
      <c r="I64480" s="88"/>
      <c r="J64480" s="88"/>
      <c r="K64480" s="88"/>
    </row>
    <row r="64481" spans="2:11" hidden="1" x14ac:dyDescent="0.2">
      <c r="B64481" s="88"/>
      <c r="C64481" s="88"/>
      <c r="D64481" s="88"/>
      <c r="E64481" s="88"/>
      <c r="F64481" s="88"/>
      <c r="G64481" s="88"/>
      <c r="H64481" s="88"/>
      <c r="I64481" s="88"/>
      <c r="J64481" s="88"/>
      <c r="K64481" s="88"/>
    </row>
    <row r="64482" spans="2:11" hidden="1" x14ac:dyDescent="0.2">
      <c r="B64482" s="88"/>
      <c r="C64482" s="88"/>
      <c r="D64482" s="88"/>
      <c r="E64482" s="88"/>
      <c r="F64482" s="88"/>
      <c r="G64482" s="88"/>
      <c r="H64482" s="88"/>
      <c r="I64482" s="88"/>
      <c r="J64482" s="88"/>
      <c r="K64482" s="88"/>
    </row>
    <row r="64483" spans="2:11" hidden="1" x14ac:dyDescent="0.2">
      <c r="B64483" s="88"/>
      <c r="C64483" s="88"/>
      <c r="D64483" s="88"/>
      <c r="E64483" s="88"/>
      <c r="F64483" s="88"/>
      <c r="G64483" s="88"/>
      <c r="H64483" s="88"/>
      <c r="I64483" s="88"/>
      <c r="J64483" s="88"/>
      <c r="K64483" s="88"/>
    </row>
    <row r="64484" spans="2:11" hidden="1" x14ac:dyDescent="0.2">
      <c r="B64484" s="88"/>
      <c r="C64484" s="88"/>
      <c r="D64484" s="88"/>
      <c r="E64484" s="88"/>
      <c r="F64484" s="88"/>
      <c r="G64484" s="88"/>
      <c r="H64484" s="88"/>
      <c r="I64484" s="88"/>
      <c r="J64484" s="88"/>
      <c r="K64484" s="88"/>
    </row>
    <row r="64485" spans="2:11" hidden="1" x14ac:dyDescent="0.2">
      <c r="B64485" s="88"/>
      <c r="C64485" s="88"/>
      <c r="D64485" s="88"/>
      <c r="E64485" s="88"/>
      <c r="F64485" s="88"/>
      <c r="G64485" s="88"/>
      <c r="H64485" s="88"/>
      <c r="I64485" s="88"/>
      <c r="J64485" s="88"/>
      <c r="K64485" s="88"/>
    </row>
    <row r="64486" spans="2:11" hidden="1" x14ac:dyDescent="0.2">
      <c r="B64486" s="88"/>
      <c r="C64486" s="88"/>
      <c r="D64486" s="88"/>
      <c r="E64486" s="88"/>
      <c r="F64486" s="88"/>
      <c r="G64486" s="88"/>
      <c r="H64486" s="88"/>
      <c r="I64486" s="88"/>
      <c r="J64486" s="88"/>
      <c r="K64486" s="88"/>
    </row>
    <row r="64487" spans="2:11" hidden="1" x14ac:dyDescent="0.2">
      <c r="B64487" s="88"/>
      <c r="C64487" s="88"/>
      <c r="D64487" s="88"/>
      <c r="E64487" s="88"/>
      <c r="F64487" s="88"/>
      <c r="G64487" s="88"/>
      <c r="H64487" s="88"/>
      <c r="I64487" s="88"/>
      <c r="J64487" s="88"/>
      <c r="K64487" s="88"/>
    </row>
    <row r="64488" spans="2:11" hidden="1" x14ac:dyDescent="0.2">
      <c r="B64488" s="88"/>
      <c r="C64488" s="88"/>
      <c r="D64488" s="88"/>
      <c r="E64488" s="88"/>
      <c r="F64488" s="88"/>
      <c r="G64488" s="88"/>
      <c r="H64488" s="88"/>
      <c r="I64488" s="88"/>
      <c r="J64488" s="88"/>
      <c r="K64488" s="88"/>
    </row>
    <row r="64489" spans="2:11" hidden="1" x14ac:dyDescent="0.2">
      <c r="B64489" s="88"/>
      <c r="C64489" s="88"/>
      <c r="D64489" s="88"/>
      <c r="E64489" s="88"/>
      <c r="F64489" s="88"/>
      <c r="G64489" s="88"/>
      <c r="H64489" s="88"/>
      <c r="I64489" s="88"/>
      <c r="J64489" s="88"/>
      <c r="K64489" s="88"/>
    </row>
    <row r="64490" spans="2:11" hidden="1" x14ac:dyDescent="0.2">
      <c r="B64490" s="88"/>
      <c r="C64490" s="88"/>
      <c r="D64490" s="88"/>
      <c r="E64490" s="88"/>
      <c r="F64490" s="88"/>
      <c r="G64490" s="88"/>
      <c r="H64490" s="88"/>
      <c r="I64490" s="88"/>
      <c r="J64490" s="88"/>
      <c r="K64490" s="88"/>
    </row>
    <row r="64491" spans="2:11" hidden="1" x14ac:dyDescent="0.2">
      <c r="B64491" s="88"/>
      <c r="C64491" s="88"/>
      <c r="D64491" s="88"/>
      <c r="E64491" s="88"/>
      <c r="F64491" s="88"/>
      <c r="G64491" s="88"/>
      <c r="H64491" s="88"/>
      <c r="I64491" s="88"/>
      <c r="J64491" s="88"/>
      <c r="K64491" s="88"/>
    </row>
    <row r="64492" spans="2:11" hidden="1" x14ac:dyDescent="0.2">
      <c r="B64492" s="88"/>
      <c r="C64492" s="88"/>
      <c r="D64492" s="88"/>
      <c r="E64492" s="88"/>
      <c r="F64492" s="88"/>
      <c r="G64492" s="88"/>
      <c r="H64492" s="88"/>
      <c r="I64492" s="88"/>
      <c r="J64492" s="88"/>
      <c r="K64492" s="88"/>
    </row>
    <row r="64493" spans="2:11" hidden="1" x14ac:dyDescent="0.2">
      <c r="B64493" s="88"/>
      <c r="C64493" s="88"/>
      <c r="D64493" s="88"/>
      <c r="E64493" s="88"/>
      <c r="F64493" s="88"/>
      <c r="G64493" s="88"/>
      <c r="H64493" s="88"/>
      <c r="I64493" s="88"/>
      <c r="J64493" s="88"/>
      <c r="K64493" s="88"/>
    </row>
    <row r="64494" spans="2:11" hidden="1" x14ac:dyDescent="0.2">
      <c r="B64494" s="88"/>
      <c r="C64494" s="88"/>
      <c r="D64494" s="88"/>
      <c r="E64494" s="88"/>
      <c r="F64494" s="88"/>
      <c r="G64494" s="88"/>
      <c r="H64494" s="88"/>
      <c r="I64494" s="88"/>
      <c r="J64494" s="88"/>
      <c r="K64494" s="88"/>
    </row>
    <row r="64495" spans="2:11" hidden="1" x14ac:dyDescent="0.2">
      <c r="B64495" s="88"/>
      <c r="C64495" s="88"/>
      <c r="D64495" s="88"/>
      <c r="E64495" s="88"/>
      <c r="F64495" s="88"/>
      <c r="G64495" s="88"/>
      <c r="H64495" s="88"/>
      <c r="I64495" s="88"/>
      <c r="J64495" s="88"/>
      <c r="K64495" s="88"/>
    </row>
    <row r="64496" spans="2:11" hidden="1" x14ac:dyDescent="0.2">
      <c r="B64496" s="88"/>
      <c r="C64496" s="88"/>
      <c r="D64496" s="88"/>
      <c r="E64496" s="88"/>
      <c r="F64496" s="88"/>
      <c r="G64496" s="88"/>
      <c r="H64496" s="88"/>
      <c r="I64496" s="88"/>
      <c r="J64496" s="88"/>
      <c r="K64496" s="88"/>
    </row>
    <row r="64497" spans="2:11" hidden="1" x14ac:dyDescent="0.2">
      <c r="B64497" s="88"/>
      <c r="C64497" s="88"/>
      <c r="D64497" s="88"/>
      <c r="E64497" s="88"/>
      <c r="F64497" s="88"/>
      <c r="G64497" s="88"/>
      <c r="H64497" s="88"/>
      <c r="I64497" s="88"/>
      <c r="J64497" s="88"/>
      <c r="K64497" s="88"/>
    </row>
    <row r="64498" spans="2:11" hidden="1" x14ac:dyDescent="0.2">
      <c r="B64498" s="88"/>
      <c r="C64498" s="88"/>
      <c r="D64498" s="88"/>
      <c r="E64498" s="88"/>
      <c r="F64498" s="88"/>
      <c r="G64498" s="88"/>
      <c r="H64498" s="88"/>
      <c r="I64498" s="88"/>
      <c r="J64498" s="88"/>
      <c r="K64498" s="88"/>
    </row>
    <row r="64499" spans="2:11" hidden="1" x14ac:dyDescent="0.2">
      <c r="B64499" s="88"/>
      <c r="C64499" s="88"/>
      <c r="D64499" s="88"/>
      <c r="E64499" s="88"/>
      <c r="F64499" s="88"/>
      <c r="G64499" s="88"/>
      <c r="H64499" s="88"/>
      <c r="I64499" s="88"/>
      <c r="J64499" s="88"/>
      <c r="K64499" s="88"/>
    </row>
    <row r="64500" spans="2:11" hidden="1" x14ac:dyDescent="0.2">
      <c r="B64500" s="88"/>
      <c r="C64500" s="88"/>
      <c r="D64500" s="88"/>
      <c r="E64500" s="88"/>
      <c r="F64500" s="88"/>
      <c r="G64500" s="88"/>
      <c r="H64500" s="88"/>
      <c r="I64500" s="88"/>
      <c r="J64500" s="88"/>
      <c r="K64500" s="88"/>
    </row>
    <row r="64501" spans="2:11" hidden="1" x14ac:dyDescent="0.2">
      <c r="B64501" s="88"/>
      <c r="C64501" s="88"/>
      <c r="D64501" s="88"/>
      <c r="E64501" s="88"/>
      <c r="F64501" s="88"/>
      <c r="G64501" s="88"/>
      <c r="H64501" s="88"/>
      <c r="I64501" s="88"/>
      <c r="J64501" s="88"/>
      <c r="K64501" s="88"/>
    </row>
    <row r="64502" spans="2:11" hidden="1" x14ac:dyDescent="0.2">
      <c r="B64502" s="88"/>
      <c r="C64502" s="88"/>
      <c r="D64502" s="88"/>
      <c r="E64502" s="88"/>
      <c r="F64502" s="88"/>
      <c r="G64502" s="88"/>
      <c r="H64502" s="88"/>
      <c r="I64502" s="88"/>
      <c r="J64502" s="88"/>
      <c r="K64502" s="88"/>
    </row>
    <row r="64503" spans="2:11" hidden="1" x14ac:dyDescent="0.2">
      <c r="B64503" s="88"/>
      <c r="C64503" s="88"/>
      <c r="D64503" s="88"/>
      <c r="E64503" s="88"/>
      <c r="F64503" s="88"/>
      <c r="G64503" s="88"/>
      <c r="H64503" s="88"/>
      <c r="I64503" s="88"/>
      <c r="J64503" s="88"/>
      <c r="K64503" s="88"/>
    </row>
    <row r="64504" spans="2:11" hidden="1" x14ac:dyDescent="0.2">
      <c r="B64504" s="88"/>
      <c r="C64504" s="88"/>
      <c r="D64504" s="88"/>
      <c r="E64504" s="88"/>
      <c r="F64504" s="88"/>
      <c r="G64504" s="88"/>
      <c r="H64504" s="88"/>
      <c r="I64504" s="88"/>
      <c r="J64504" s="88"/>
      <c r="K64504" s="88"/>
    </row>
    <row r="64505" spans="2:11" hidden="1" x14ac:dyDescent="0.2">
      <c r="B64505" s="88"/>
      <c r="C64505" s="88"/>
      <c r="D64505" s="88"/>
      <c r="E64505" s="88"/>
      <c r="F64505" s="88"/>
      <c r="G64505" s="88"/>
      <c r="H64505" s="88"/>
      <c r="I64505" s="88"/>
      <c r="J64505" s="88"/>
      <c r="K64505" s="88"/>
    </row>
    <row r="64506" spans="2:11" hidden="1" x14ac:dyDescent="0.2">
      <c r="B64506" s="88"/>
      <c r="C64506" s="88"/>
      <c r="D64506" s="88"/>
      <c r="E64506" s="88"/>
      <c r="F64506" s="88"/>
      <c r="G64506" s="88"/>
      <c r="H64506" s="88"/>
      <c r="I64506" s="88"/>
      <c r="J64506" s="88"/>
      <c r="K64506" s="88"/>
    </row>
    <row r="64507" spans="2:11" hidden="1" x14ac:dyDescent="0.2">
      <c r="B64507" s="88"/>
      <c r="C64507" s="88"/>
      <c r="D64507" s="88"/>
      <c r="E64507" s="88"/>
      <c r="F64507" s="88"/>
      <c r="G64507" s="88"/>
      <c r="H64507" s="88"/>
      <c r="I64507" s="88"/>
      <c r="J64507" s="88"/>
      <c r="K64507" s="88"/>
    </row>
    <row r="64508" spans="2:11" hidden="1" x14ac:dyDescent="0.2">
      <c r="B64508" s="88"/>
      <c r="C64508" s="88"/>
      <c r="D64508" s="88"/>
      <c r="E64508" s="88"/>
      <c r="F64508" s="88"/>
      <c r="G64508" s="88"/>
      <c r="H64508" s="88"/>
      <c r="I64508" s="88"/>
      <c r="J64508" s="88"/>
      <c r="K64508" s="88"/>
    </row>
    <row r="64509" spans="2:11" hidden="1" x14ac:dyDescent="0.2">
      <c r="B64509" s="88"/>
      <c r="C64509" s="88"/>
      <c r="D64509" s="88"/>
      <c r="E64509" s="88"/>
      <c r="F64509" s="88"/>
      <c r="G64509" s="88"/>
      <c r="H64509" s="88"/>
      <c r="I64509" s="88"/>
      <c r="J64509" s="88"/>
      <c r="K64509" s="88"/>
    </row>
    <row r="64510" spans="2:11" hidden="1" x14ac:dyDescent="0.2">
      <c r="B64510" s="88"/>
      <c r="C64510" s="88"/>
      <c r="D64510" s="88"/>
      <c r="E64510" s="88"/>
      <c r="F64510" s="88"/>
      <c r="G64510" s="88"/>
      <c r="H64510" s="88"/>
      <c r="I64510" s="88"/>
      <c r="J64510" s="88"/>
      <c r="K64510" s="88"/>
    </row>
    <row r="64511" spans="2:11" hidden="1" x14ac:dyDescent="0.2">
      <c r="B64511" s="88"/>
      <c r="C64511" s="88"/>
      <c r="D64511" s="88"/>
      <c r="E64511" s="88"/>
      <c r="F64511" s="88"/>
      <c r="G64511" s="88"/>
      <c r="H64511" s="88"/>
      <c r="I64511" s="88"/>
      <c r="J64511" s="88"/>
      <c r="K64511" s="88"/>
    </row>
    <row r="64512" spans="2:11" hidden="1" x14ac:dyDescent="0.2">
      <c r="B64512" s="88"/>
      <c r="C64512" s="88"/>
      <c r="D64512" s="88"/>
      <c r="E64512" s="88"/>
      <c r="F64512" s="88"/>
      <c r="G64512" s="88"/>
      <c r="H64512" s="88"/>
      <c r="I64512" s="88"/>
      <c r="J64512" s="88"/>
      <c r="K64512" s="88"/>
    </row>
    <row r="64513" spans="2:11" hidden="1" x14ac:dyDescent="0.2">
      <c r="B64513" s="88"/>
      <c r="C64513" s="88"/>
      <c r="D64513" s="88"/>
      <c r="E64513" s="88"/>
      <c r="F64513" s="88"/>
      <c r="G64513" s="88"/>
      <c r="H64513" s="88"/>
      <c r="I64513" s="88"/>
      <c r="J64513" s="88"/>
      <c r="K64513" s="88"/>
    </row>
    <row r="64514" spans="2:11" hidden="1" x14ac:dyDescent="0.2">
      <c r="B64514" s="88"/>
      <c r="C64514" s="88"/>
      <c r="D64514" s="88"/>
      <c r="E64514" s="88"/>
      <c r="F64514" s="88"/>
      <c r="G64514" s="88"/>
      <c r="H64514" s="88"/>
      <c r="I64514" s="88"/>
      <c r="J64514" s="88"/>
      <c r="K64514" s="88"/>
    </row>
    <row r="64515" spans="2:11" hidden="1" x14ac:dyDescent="0.2">
      <c r="B64515" s="88"/>
      <c r="C64515" s="88"/>
      <c r="D64515" s="88"/>
      <c r="E64515" s="88"/>
      <c r="F64515" s="88"/>
      <c r="G64515" s="88"/>
      <c r="H64515" s="88"/>
      <c r="I64515" s="88"/>
      <c r="J64515" s="88"/>
      <c r="K64515" s="88"/>
    </row>
    <row r="64516" spans="2:11" hidden="1" x14ac:dyDescent="0.2">
      <c r="B64516" s="88"/>
      <c r="C64516" s="88"/>
      <c r="D64516" s="88"/>
      <c r="E64516" s="88"/>
      <c r="F64516" s="88"/>
      <c r="G64516" s="88"/>
      <c r="H64516" s="88"/>
      <c r="I64516" s="88"/>
      <c r="J64516" s="88"/>
      <c r="K64516" s="88"/>
    </row>
    <row r="64517" spans="2:11" hidden="1" x14ac:dyDescent="0.2">
      <c r="B64517" s="88"/>
      <c r="C64517" s="88"/>
      <c r="D64517" s="88"/>
      <c r="E64517" s="88"/>
      <c r="F64517" s="88"/>
      <c r="G64517" s="88"/>
      <c r="H64517" s="88"/>
      <c r="I64517" s="88"/>
      <c r="J64517" s="88"/>
      <c r="K64517" s="88"/>
    </row>
    <row r="64518" spans="2:11" hidden="1" x14ac:dyDescent="0.2">
      <c r="B64518" s="88"/>
      <c r="C64518" s="88"/>
      <c r="D64518" s="88"/>
      <c r="E64518" s="88"/>
      <c r="F64518" s="88"/>
      <c r="G64518" s="88"/>
      <c r="H64518" s="88"/>
      <c r="I64518" s="88"/>
      <c r="J64518" s="88"/>
      <c r="K64518" s="88"/>
    </row>
    <row r="64519" spans="2:11" hidden="1" x14ac:dyDescent="0.2">
      <c r="B64519" s="88"/>
      <c r="C64519" s="88"/>
      <c r="D64519" s="88"/>
      <c r="E64519" s="88"/>
      <c r="F64519" s="88"/>
      <c r="G64519" s="88"/>
      <c r="H64519" s="88"/>
      <c r="I64519" s="88"/>
      <c r="J64519" s="88"/>
      <c r="K64519" s="88"/>
    </row>
    <row r="64520" spans="2:11" hidden="1" x14ac:dyDescent="0.2">
      <c r="B64520" s="88"/>
      <c r="C64520" s="88"/>
      <c r="D64520" s="88"/>
      <c r="E64520" s="88"/>
      <c r="F64520" s="88"/>
      <c r="G64520" s="88"/>
      <c r="H64520" s="88"/>
      <c r="I64520" s="88"/>
      <c r="J64520" s="88"/>
      <c r="K64520" s="88"/>
    </row>
    <row r="64521" spans="2:11" hidden="1" x14ac:dyDescent="0.2">
      <c r="B64521" s="88"/>
      <c r="C64521" s="88"/>
      <c r="D64521" s="88"/>
      <c r="E64521" s="88"/>
      <c r="F64521" s="88"/>
      <c r="G64521" s="88"/>
      <c r="H64521" s="88"/>
      <c r="I64521" s="88"/>
      <c r="J64521" s="88"/>
      <c r="K64521" s="88"/>
    </row>
    <row r="64522" spans="2:11" hidden="1" x14ac:dyDescent="0.2">
      <c r="B64522" s="88"/>
      <c r="C64522" s="88"/>
      <c r="D64522" s="88"/>
      <c r="E64522" s="88"/>
      <c r="F64522" s="88"/>
      <c r="G64522" s="88"/>
      <c r="H64522" s="88"/>
      <c r="I64522" s="88"/>
      <c r="J64522" s="88"/>
      <c r="K64522" s="88"/>
    </row>
    <row r="64523" spans="2:11" hidden="1" x14ac:dyDescent="0.2">
      <c r="B64523" s="88"/>
      <c r="C64523" s="88"/>
      <c r="D64523" s="88"/>
      <c r="E64523" s="88"/>
      <c r="F64523" s="88"/>
      <c r="G64523" s="88"/>
      <c r="H64523" s="88"/>
      <c r="I64523" s="88"/>
      <c r="J64523" s="88"/>
      <c r="K64523" s="88"/>
    </row>
    <row r="64524" spans="2:11" hidden="1" x14ac:dyDescent="0.2">
      <c r="B64524" s="88"/>
      <c r="C64524" s="88"/>
      <c r="D64524" s="88"/>
      <c r="E64524" s="88"/>
      <c r="F64524" s="88"/>
      <c r="G64524" s="88"/>
      <c r="H64524" s="88"/>
      <c r="I64524" s="88"/>
      <c r="J64524" s="88"/>
      <c r="K64524" s="88"/>
    </row>
    <row r="64525" spans="2:11" hidden="1" x14ac:dyDescent="0.2">
      <c r="B64525" s="88"/>
      <c r="C64525" s="88"/>
      <c r="D64525" s="88"/>
      <c r="E64525" s="88"/>
      <c r="F64525" s="88"/>
      <c r="G64525" s="88"/>
      <c r="H64525" s="88"/>
      <c r="I64525" s="88"/>
      <c r="J64525" s="88"/>
      <c r="K64525" s="88"/>
    </row>
    <row r="64526" spans="2:11" hidden="1" x14ac:dyDescent="0.2">
      <c r="B64526" s="88"/>
      <c r="C64526" s="88"/>
      <c r="D64526" s="88"/>
      <c r="E64526" s="88"/>
      <c r="F64526" s="88"/>
      <c r="G64526" s="88"/>
      <c r="H64526" s="88"/>
      <c r="I64526" s="88"/>
      <c r="J64526" s="88"/>
      <c r="K64526" s="88"/>
    </row>
    <row r="64527" spans="2:11" hidden="1" x14ac:dyDescent="0.2">
      <c r="B64527" s="88"/>
      <c r="C64527" s="88"/>
      <c r="D64527" s="88"/>
      <c r="E64527" s="88"/>
      <c r="F64527" s="88"/>
      <c r="G64527" s="88"/>
      <c r="H64527" s="88"/>
      <c r="I64527" s="88"/>
      <c r="J64527" s="88"/>
      <c r="K64527" s="88"/>
    </row>
    <row r="64528" spans="2:11" hidden="1" x14ac:dyDescent="0.2">
      <c r="B64528" s="88"/>
      <c r="C64528" s="88"/>
      <c r="D64528" s="88"/>
      <c r="E64528" s="88"/>
      <c r="F64528" s="88"/>
      <c r="G64528" s="88"/>
      <c r="H64528" s="88"/>
      <c r="I64528" s="88"/>
      <c r="J64528" s="88"/>
      <c r="K64528" s="88"/>
    </row>
    <row r="64529" spans="2:11" hidden="1" x14ac:dyDescent="0.2">
      <c r="B64529" s="88"/>
      <c r="C64529" s="88"/>
      <c r="D64529" s="88"/>
      <c r="E64529" s="88"/>
      <c r="F64529" s="88"/>
      <c r="G64529" s="88"/>
      <c r="H64529" s="88"/>
      <c r="I64529" s="88"/>
      <c r="J64529" s="88"/>
      <c r="K64529" s="88"/>
    </row>
    <row r="64530" spans="2:11" hidden="1" x14ac:dyDescent="0.2">
      <c r="B64530" s="88"/>
      <c r="C64530" s="88"/>
      <c r="D64530" s="88"/>
      <c r="E64530" s="88"/>
      <c r="F64530" s="88"/>
      <c r="G64530" s="88"/>
      <c r="H64530" s="88"/>
      <c r="I64530" s="88"/>
      <c r="J64530" s="88"/>
      <c r="K64530" s="88"/>
    </row>
    <row r="64531" spans="2:11" hidden="1" x14ac:dyDescent="0.2">
      <c r="B64531" s="88"/>
      <c r="C64531" s="88"/>
      <c r="D64531" s="88"/>
      <c r="E64531" s="88"/>
      <c r="F64531" s="88"/>
      <c r="G64531" s="88"/>
      <c r="H64531" s="88"/>
      <c r="I64531" s="88"/>
      <c r="J64531" s="88"/>
      <c r="K64531" s="88"/>
    </row>
    <row r="64532" spans="2:11" hidden="1" x14ac:dyDescent="0.2">
      <c r="B64532" s="88"/>
      <c r="C64532" s="88"/>
      <c r="D64532" s="88"/>
      <c r="E64532" s="88"/>
      <c r="F64532" s="88"/>
      <c r="G64532" s="88"/>
      <c r="H64532" s="88"/>
      <c r="I64532" s="88"/>
      <c r="J64532" s="88"/>
      <c r="K64532" s="88"/>
    </row>
    <row r="64533" spans="2:11" hidden="1" x14ac:dyDescent="0.2">
      <c r="B64533" s="88"/>
      <c r="C64533" s="88"/>
      <c r="D64533" s="88"/>
      <c r="E64533" s="88"/>
      <c r="F64533" s="88"/>
      <c r="G64533" s="88"/>
      <c r="H64533" s="88"/>
      <c r="I64533" s="88"/>
      <c r="J64533" s="88"/>
      <c r="K64533" s="88"/>
    </row>
    <row r="64534" spans="2:11" hidden="1" x14ac:dyDescent="0.2">
      <c r="B64534" s="88"/>
      <c r="C64534" s="88"/>
      <c r="D64534" s="88"/>
      <c r="E64534" s="88"/>
      <c r="F64534" s="88"/>
      <c r="G64534" s="88"/>
      <c r="H64534" s="88"/>
      <c r="I64534" s="88"/>
      <c r="J64534" s="88"/>
      <c r="K64534" s="88"/>
    </row>
    <row r="64535" spans="2:11" hidden="1" x14ac:dyDescent="0.2">
      <c r="B64535" s="88"/>
      <c r="C64535" s="88"/>
      <c r="D64535" s="88"/>
      <c r="E64535" s="88"/>
      <c r="F64535" s="88"/>
      <c r="G64535" s="88"/>
      <c r="H64535" s="88"/>
      <c r="I64535" s="88"/>
      <c r="J64535" s="88"/>
      <c r="K64535" s="88"/>
    </row>
    <row r="64536" spans="2:11" hidden="1" x14ac:dyDescent="0.2">
      <c r="B64536" s="88"/>
      <c r="C64536" s="88"/>
      <c r="D64536" s="88"/>
      <c r="E64536" s="88"/>
      <c r="F64536" s="88"/>
      <c r="G64536" s="88"/>
      <c r="H64536" s="88"/>
      <c r="I64536" s="88"/>
      <c r="J64536" s="88"/>
      <c r="K64536" s="88"/>
    </row>
    <row r="64537" spans="2:11" hidden="1" x14ac:dyDescent="0.2">
      <c r="B64537" s="88"/>
      <c r="C64537" s="88"/>
      <c r="D64537" s="88"/>
      <c r="E64537" s="88"/>
      <c r="F64537" s="88"/>
      <c r="G64537" s="88"/>
      <c r="H64537" s="88"/>
      <c r="I64537" s="88"/>
      <c r="J64537" s="88"/>
      <c r="K64537" s="88"/>
    </row>
    <row r="64538" spans="2:11" hidden="1" x14ac:dyDescent="0.2">
      <c r="B64538" s="88"/>
      <c r="C64538" s="88"/>
      <c r="D64538" s="88"/>
      <c r="E64538" s="88"/>
      <c r="F64538" s="88"/>
      <c r="G64538" s="88"/>
      <c r="H64538" s="88"/>
      <c r="I64538" s="88"/>
      <c r="J64538" s="88"/>
      <c r="K64538" s="88"/>
    </row>
    <row r="64539" spans="2:11" hidden="1" x14ac:dyDescent="0.2">
      <c r="B64539" s="88"/>
      <c r="C64539" s="88"/>
      <c r="D64539" s="88"/>
      <c r="E64539" s="88"/>
      <c r="F64539" s="88"/>
      <c r="G64539" s="88"/>
      <c r="H64539" s="88"/>
      <c r="I64539" s="88"/>
      <c r="J64539" s="88"/>
      <c r="K64539" s="88"/>
    </row>
    <row r="64540" spans="2:11" hidden="1" x14ac:dyDescent="0.2">
      <c r="B64540" s="88"/>
      <c r="C64540" s="88"/>
      <c r="D64540" s="88"/>
      <c r="E64540" s="88"/>
      <c r="F64540" s="88"/>
      <c r="G64540" s="88"/>
      <c r="H64540" s="88"/>
      <c r="I64540" s="88"/>
      <c r="J64540" s="88"/>
      <c r="K64540" s="88"/>
    </row>
    <row r="64541" spans="2:11" hidden="1" x14ac:dyDescent="0.2">
      <c r="B64541" s="88"/>
      <c r="C64541" s="88"/>
      <c r="D64541" s="88"/>
      <c r="E64541" s="88"/>
      <c r="F64541" s="88"/>
      <c r="G64541" s="88"/>
      <c r="H64541" s="88"/>
      <c r="I64541" s="88"/>
      <c r="J64541" s="88"/>
      <c r="K64541" s="88"/>
    </row>
    <row r="64542" spans="2:11" hidden="1" x14ac:dyDescent="0.2">
      <c r="B64542" s="88"/>
      <c r="C64542" s="88"/>
      <c r="D64542" s="88"/>
      <c r="E64542" s="88"/>
      <c r="F64542" s="88"/>
      <c r="G64542" s="88"/>
      <c r="H64542" s="88"/>
      <c r="I64542" s="88"/>
      <c r="J64542" s="88"/>
      <c r="K64542" s="88"/>
    </row>
    <row r="64543" spans="2:11" hidden="1" x14ac:dyDescent="0.2">
      <c r="B64543" s="88"/>
      <c r="C64543" s="88"/>
      <c r="D64543" s="88"/>
      <c r="E64543" s="88"/>
      <c r="F64543" s="88"/>
      <c r="G64543" s="88"/>
      <c r="H64543" s="88"/>
      <c r="I64543" s="88"/>
      <c r="J64543" s="88"/>
      <c r="K64543" s="88"/>
    </row>
    <row r="64544" spans="2:11" hidden="1" x14ac:dyDescent="0.2">
      <c r="B64544" s="88"/>
      <c r="C64544" s="88"/>
      <c r="D64544" s="88"/>
      <c r="E64544" s="88"/>
      <c r="F64544" s="88"/>
      <c r="G64544" s="88"/>
      <c r="H64544" s="88"/>
      <c r="I64544" s="88"/>
      <c r="J64544" s="88"/>
      <c r="K64544" s="88"/>
    </row>
    <row r="64545" spans="2:11" hidden="1" x14ac:dyDescent="0.2">
      <c r="B64545" s="88"/>
      <c r="C64545" s="88"/>
      <c r="D64545" s="88"/>
      <c r="E64545" s="88"/>
      <c r="F64545" s="88"/>
      <c r="G64545" s="88"/>
      <c r="H64545" s="88"/>
      <c r="I64545" s="88"/>
      <c r="J64545" s="88"/>
      <c r="K64545" s="88"/>
    </row>
    <row r="64546" spans="2:11" hidden="1" x14ac:dyDescent="0.2">
      <c r="B64546" s="88"/>
      <c r="C64546" s="88"/>
      <c r="D64546" s="88"/>
      <c r="E64546" s="88"/>
      <c r="F64546" s="88"/>
      <c r="G64546" s="88"/>
      <c r="H64546" s="88"/>
      <c r="I64546" s="88"/>
      <c r="J64546" s="88"/>
      <c r="K64546" s="88"/>
    </row>
    <row r="64547" spans="2:11" hidden="1" x14ac:dyDescent="0.2">
      <c r="B64547" s="88"/>
      <c r="C64547" s="88"/>
      <c r="D64547" s="88"/>
      <c r="E64547" s="88"/>
      <c r="F64547" s="88"/>
      <c r="G64547" s="88"/>
      <c r="H64547" s="88"/>
      <c r="I64547" s="88"/>
      <c r="J64547" s="88"/>
      <c r="K64547" s="88"/>
    </row>
    <row r="64548" spans="2:11" hidden="1" x14ac:dyDescent="0.2">
      <c r="B64548" s="88"/>
      <c r="C64548" s="88"/>
      <c r="D64548" s="88"/>
      <c r="E64548" s="88"/>
      <c r="F64548" s="88"/>
      <c r="G64548" s="88"/>
      <c r="H64548" s="88"/>
      <c r="I64548" s="88"/>
      <c r="J64548" s="88"/>
      <c r="K64548" s="88"/>
    </row>
    <row r="64549" spans="2:11" hidden="1" x14ac:dyDescent="0.2">
      <c r="B64549" s="88"/>
      <c r="C64549" s="88"/>
      <c r="D64549" s="88"/>
      <c r="E64549" s="88"/>
      <c r="F64549" s="88"/>
      <c r="G64549" s="88"/>
      <c r="H64549" s="88"/>
      <c r="I64549" s="88"/>
      <c r="J64549" s="88"/>
      <c r="K64549" s="88"/>
    </row>
    <row r="64550" spans="2:11" hidden="1" x14ac:dyDescent="0.2">
      <c r="B64550" s="88"/>
      <c r="C64550" s="88"/>
      <c r="D64550" s="88"/>
      <c r="E64550" s="88"/>
      <c r="F64550" s="88"/>
      <c r="G64550" s="88"/>
      <c r="H64550" s="88"/>
      <c r="I64550" s="88"/>
      <c r="J64550" s="88"/>
      <c r="K64550" s="88"/>
    </row>
    <row r="64551" spans="2:11" hidden="1" x14ac:dyDescent="0.2">
      <c r="B64551" s="88"/>
      <c r="C64551" s="88"/>
      <c r="D64551" s="88"/>
      <c r="E64551" s="88"/>
      <c r="F64551" s="88"/>
      <c r="G64551" s="88"/>
      <c r="H64551" s="88"/>
      <c r="I64551" s="88"/>
      <c r="J64551" s="88"/>
      <c r="K64551" s="88"/>
    </row>
    <row r="64552" spans="2:11" hidden="1" x14ac:dyDescent="0.2">
      <c r="B64552" s="88"/>
      <c r="C64552" s="88"/>
      <c r="D64552" s="88"/>
      <c r="E64552" s="88"/>
      <c r="F64552" s="88"/>
      <c r="G64552" s="88"/>
      <c r="H64552" s="88"/>
      <c r="I64552" s="88"/>
      <c r="J64552" s="88"/>
      <c r="K64552" s="88"/>
    </row>
    <row r="64553" spans="2:11" hidden="1" x14ac:dyDescent="0.2">
      <c r="B64553" s="88"/>
      <c r="C64553" s="88"/>
      <c r="D64553" s="88"/>
      <c r="E64553" s="88"/>
      <c r="F64553" s="88"/>
      <c r="G64553" s="88"/>
      <c r="H64553" s="88"/>
      <c r="I64553" s="88"/>
      <c r="J64553" s="88"/>
      <c r="K64553" s="88"/>
    </row>
    <row r="64554" spans="2:11" hidden="1" x14ac:dyDescent="0.2">
      <c r="B64554" s="88"/>
      <c r="C64554" s="88"/>
      <c r="D64554" s="88"/>
      <c r="E64554" s="88"/>
      <c r="F64554" s="88"/>
      <c r="G64554" s="88"/>
      <c r="H64554" s="88"/>
      <c r="I64554" s="88"/>
      <c r="J64554" s="88"/>
      <c r="K64554" s="88"/>
    </row>
    <row r="64555" spans="2:11" hidden="1" x14ac:dyDescent="0.2">
      <c r="B64555" s="88"/>
      <c r="C64555" s="88"/>
      <c r="D64555" s="88"/>
      <c r="E64555" s="88"/>
      <c r="F64555" s="88"/>
      <c r="G64555" s="88"/>
      <c r="H64555" s="88"/>
      <c r="I64555" s="88"/>
      <c r="J64555" s="88"/>
      <c r="K64555" s="88"/>
    </row>
    <row r="64556" spans="2:11" hidden="1" x14ac:dyDescent="0.2">
      <c r="B64556" s="88"/>
      <c r="C64556" s="88"/>
      <c r="D64556" s="88"/>
      <c r="E64556" s="88"/>
      <c r="F64556" s="88"/>
      <c r="G64556" s="88"/>
      <c r="H64556" s="88"/>
      <c r="I64556" s="88"/>
      <c r="J64556" s="88"/>
      <c r="K64556" s="88"/>
    </row>
    <row r="64557" spans="2:11" hidden="1" x14ac:dyDescent="0.2">
      <c r="B64557" s="88"/>
      <c r="C64557" s="88"/>
      <c r="D64557" s="88"/>
      <c r="E64557" s="88"/>
      <c r="F64557" s="88"/>
      <c r="G64557" s="88"/>
      <c r="H64557" s="88"/>
      <c r="I64557" s="88"/>
      <c r="J64557" s="88"/>
      <c r="K64557" s="88"/>
    </row>
    <row r="64558" spans="2:11" hidden="1" x14ac:dyDescent="0.2">
      <c r="B64558" s="88"/>
      <c r="C64558" s="88"/>
      <c r="D64558" s="88"/>
      <c r="E64558" s="88"/>
      <c r="F64558" s="88"/>
      <c r="G64558" s="88"/>
      <c r="H64558" s="88"/>
      <c r="I64558" s="88"/>
      <c r="J64558" s="88"/>
      <c r="K64558" s="88"/>
    </row>
    <row r="64559" spans="2:11" hidden="1" x14ac:dyDescent="0.2">
      <c r="B64559" s="88"/>
      <c r="C64559" s="88"/>
      <c r="D64559" s="88"/>
      <c r="E64559" s="88"/>
      <c r="F64559" s="88"/>
      <c r="G64559" s="88"/>
      <c r="H64559" s="88"/>
      <c r="I64559" s="88"/>
      <c r="J64559" s="88"/>
      <c r="K64559" s="88"/>
    </row>
    <row r="64560" spans="2:11" hidden="1" x14ac:dyDescent="0.2">
      <c r="B64560" s="88"/>
      <c r="C64560" s="88"/>
      <c r="D64560" s="88"/>
      <c r="E64560" s="88"/>
      <c r="F64560" s="88"/>
      <c r="G64560" s="88"/>
      <c r="H64560" s="88"/>
      <c r="I64560" s="88"/>
      <c r="J64560" s="88"/>
      <c r="K64560" s="88"/>
    </row>
    <row r="64561" spans="2:11" hidden="1" x14ac:dyDescent="0.2">
      <c r="B64561" s="88"/>
      <c r="C64561" s="88"/>
      <c r="D64561" s="88"/>
      <c r="E64561" s="88"/>
      <c r="F64561" s="88"/>
      <c r="G64561" s="88"/>
      <c r="H64561" s="88"/>
      <c r="I64561" s="88"/>
      <c r="J64561" s="88"/>
      <c r="K64561" s="88"/>
    </row>
    <row r="64562" spans="2:11" hidden="1" x14ac:dyDescent="0.2">
      <c r="B64562" s="88"/>
      <c r="C64562" s="88"/>
      <c r="D64562" s="88"/>
      <c r="E64562" s="88"/>
      <c r="F64562" s="88"/>
      <c r="G64562" s="88"/>
      <c r="H64562" s="88"/>
      <c r="I64562" s="88"/>
      <c r="J64562" s="88"/>
      <c r="K64562" s="88"/>
    </row>
    <row r="64563" spans="2:11" hidden="1" x14ac:dyDescent="0.2">
      <c r="B64563" s="88"/>
      <c r="C64563" s="88"/>
      <c r="D64563" s="88"/>
      <c r="E64563" s="88"/>
      <c r="F64563" s="88"/>
      <c r="G64563" s="88"/>
      <c r="H64563" s="88"/>
      <c r="I64563" s="88"/>
      <c r="J64563" s="88"/>
      <c r="K64563" s="88"/>
    </row>
    <row r="64564" spans="2:11" hidden="1" x14ac:dyDescent="0.2">
      <c r="B64564" s="88"/>
      <c r="C64564" s="88"/>
      <c r="D64564" s="88"/>
      <c r="E64564" s="88"/>
      <c r="F64564" s="88"/>
      <c r="G64564" s="88"/>
      <c r="H64564" s="88"/>
      <c r="I64564" s="88"/>
      <c r="J64564" s="88"/>
      <c r="K64564" s="88"/>
    </row>
    <row r="64565" spans="2:11" hidden="1" x14ac:dyDescent="0.2">
      <c r="B64565" s="88"/>
      <c r="C64565" s="88"/>
      <c r="D64565" s="88"/>
      <c r="E64565" s="88"/>
      <c r="F64565" s="88"/>
      <c r="G64565" s="88"/>
      <c r="H64565" s="88"/>
      <c r="I64565" s="88"/>
      <c r="J64565" s="88"/>
      <c r="K64565" s="88"/>
    </row>
    <row r="64566" spans="2:11" hidden="1" x14ac:dyDescent="0.2">
      <c r="B64566" s="88"/>
      <c r="C64566" s="88"/>
      <c r="D64566" s="88"/>
      <c r="E64566" s="88"/>
      <c r="F64566" s="88"/>
      <c r="G64566" s="88"/>
      <c r="H64566" s="88"/>
      <c r="I64566" s="88"/>
      <c r="J64566" s="88"/>
      <c r="K64566" s="88"/>
    </row>
    <row r="64567" spans="2:11" hidden="1" x14ac:dyDescent="0.2">
      <c r="B64567" s="88"/>
      <c r="C64567" s="88"/>
      <c r="D64567" s="88"/>
      <c r="E64567" s="88"/>
      <c r="F64567" s="88"/>
      <c r="G64567" s="88"/>
      <c r="H64567" s="88"/>
      <c r="I64567" s="88"/>
      <c r="J64567" s="88"/>
      <c r="K64567" s="88"/>
    </row>
    <row r="64568" spans="2:11" hidden="1" x14ac:dyDescent="0.2">
      <c r="B64568" s="88"/>
      <c r="C64568" s="88"/>
      <c r="D64568" s="88"/>
      <c r="E64568" s="88"/>
      <c r="F64568" s="88"/>
      <c r="G64568" s="88"/>
      <c r="H64568" s="88"/>
      <c r="I64568" s="88"/>
      <c r="J64568" s="88"/>
      <c r="K64568" s="88"/>
    </row>
    <row r="64569" spans="2:11" hidden="1" x14ac:dyDescent="0.2">
      <c r="B64569" s="88"/>
      <c r="C64569" s="88"/>
      <c r="D64569" s="88"/>
      <c r="E64569" s="88"/>
      <c r="F64569" s="88"/>
      <c r="G64569" s="88"/>
      <c r="H64569" s="88"/>
      <c r="I64569" s="88"/>
      <c r="J64569" s="88"/>
      <c r="K64569" s="88"/>
    </row>
    <row r="64570" spans="2:11" hidden="1" x14ac:dyDescent="0.2">
      <c r="B64570" s="88"/>
      <c r="C64570" s="88"/>
      <c r="D64570" s="88"/>
      <c r="E64570" s="88"/>
      <c r="F64570" s="88"/>
      <c r="G64570" s="88"/>
      <c r="H64570" s="88"/>
      <c r="I64570" s="88"/>
      <c r="J64570" s="88"/>
      <c r="K64570" s="88"/>
    </row>
    <row r="64571" spans="2:11" hidden="1" x14ac:dyDescent="0.2">
      <c r="B64571" s="88"/>
      <c r="C64571" s="88"/>
      <c r="D64571" s="88"/>
      <c r="E64571" s="88"/>
      <c r="F64571" s="88"/>
      <c r="G64571" s="88"/>
      <c r="H64571" s="88"/>
      <c r="I64571" s="88"/>
      <c r="J64571" s="88"/>
      <c r="K64571" s="88"/>
    </row>
    <row r="64572" spans="2:11" hidden="1" x14ac:dyDescent="0.2">
      <c r="B64572" s="88"/>
      <c r="C64572" s="88"/>
      <c r="D64572" s="88"/>
      <c r="E64572" s="88"/>
      <c r="F64572" s="88"/>
      <c r="G64572" s="88"/>
      <c r="H64572" s="88"/>
      <c r="I64572" s="88"/>
      <c r="J64572" s="88"/>
      <c r="K64572" s="88"/>
    </row>
    <row r="64573" spans="2:11" hidden="1" x14ac:dyDescent="0.2">
      <c r="B64573" s="88"/>
      <c r="C64573" s="88"/>
      <c r="D64573" s="88"/>
      <c r="E64573" s="88"/>
      <c r="F64573" s="88"/>
      <c r="G64573" s="88"/>
      <c r="H64573" s="88"/>
      <c r="I64573" s="88"/>
      <c r="J64573" s="88"/>
      <c r="K64573" s="88"/>
    </row>
    <row r="64574" spans="2:11" hidden="1" x14ac:dyDescent="0.2">
      <c r="B64574" s="88"/>
      <c r="C64574" s="88"/>
      <c r="D64574" s="88"/>
      <c r="E64574" s="88"/>
      <c r="F64574" s="88"/>
      <c r="G64574" s="88"/>
      <c r="H64574" s="88"/>
      <c r="I64574" s="88"/>
      <c r="J64574" s="88"/>
      <c r="K64574" s="88"/>
    </row>
    <row r="64575" spans="2:11" hidden="1" x14ac:dyDescent="0.2">
      <c r="B64575" s="88"/>
      <c r="C64575" s="88"/>
      <c r="D64575" s="88"/>
      <c r="E64575" s="88"/>
      <c r="F64575" s="88"/>
      <c r="G64575" s="88"/>
      <c r="H64575" s="88"/>
      <c r="I64575" s="88"/>
      <c r="J64575" s="88"/>
      <c r="K64575" s="88"/>
    </row>
    <row r="64576" spans="2:11" hidden="1" x14ac:dyDescent="0.2">
      <c r="B64576" s="88"/>
      <c r="C64576" s="88"/>
      <c r="D64576" s="88"/>
      <c r="E64576" s="88"/>
      <c r="F64576" s="88"/>
      <c r="G64576" s="88"/>
      <c r="H64576" s="88"/>
      <c r="I64576" s="88"/>
      <c r="J64576" s="88"/>
      <c r="K64576" s="88"/>
    </row>
    <row r="64577" spans="2:11" hidden="1" x14ac:dyDescent="0.2">
      <c r="B64577" s="88"/>
      <c r="C64577" s="88"/>
      <c r="D64577" s="88"/>
      <c r="E64577" s="88"/>
      <c r="F64577" s="88"/>
      <c r="G64577" s="88"/>
      <c r="H64577" s="88"/>
      <c r="I64577" s="88"/>
      <c r="J64577" s="88"/>
      <c r="K64577" s="88"/>
    </row>
    <row r="64578" spans="2:11" hidden="1" x14ac:dyDescent="0.2">
      <c r="B64578" s="88"/>
      <c r="C64578" s="88"/>
      <c r="D64578" s="88"/>
      <c r="E64578" s="88"/>
      <c r="F64578" s="88"/>
      <c r="G64578" s="88"/>
      <c r="H64578" s="88"/>
      <c r="I64578" s="88"/>
      <c r="J64578" s="88"/>
      <c r="K64578" s="88"/>
    </row>
    <row r="64579" spans="2:11" hidden="1" x14ac:dyDescent="0.2">
      <c r="B64579" s="88"/>
      <c r="C64579" s="88"/>
      <c r="D64579" s="88"/>
      <c r="E64579" s="88"/>
      <c r="F64579" s="88"/>
      <c r="G64579" s="88"/>
      <c r="H64579" s="88"/>
      <c r="I64579" s="88"/>
      <c r="J64579" s="88"/>
      <c r="K64579" s="88"/>
    </row>
    <row r="64580" spans="2:11" hidden="1" x14ac:dyDescent="0.2">
      <c r="B64580" s="88"/>
      <c r="C64580" s="88"/>
      <c r="D64580" s="88"/>
      <c r="E64580" s="88"/>
      <c r="F64580" s="88"/>
      <c r="G64580" s="88"/>
      <c r="H64580" s="88"/>
      <c r="I64580" s="88"/>
      <c r="J64580" s="88"/>
      <c r="K64580" s="88"/>
    </row>
    <row r="64581" spans="2:11" hidden="1" x14ac:dyDescent="0.2">
      <c r="B64581" s="88"/>
      <c r="C64581" s="88"/>
      <c r="D64581" s="88"/>
      <c r="E64581" s="88"/>
      <c r="F64581" s="88"/>
      <c r="G64581" s="88"/>
      <c r="H64581" s="88"/>
      <c r="I64581" s="88"/>
      <c r="J64581" s="88"/>
      <c r="K64581" s="88"/>
    </row>
    <row r="64582" spans="2:11" hidden="1" x14ac:dyDescent="0.2">
      <c r="B64582" s="88"/>
      <c r="C64582" s="88"/>
      <c r="D64582" s="88"/>
      <c r="E64582" s="88"/>
      <c r="F64582" s="88"/>
      <c r="G64582" s="88"/>
      <c r="H64582" s="88"/>
      <c r="I64582" s="88"/>
      <c r="J64582" s="88"/>
      <c r="K64582" s="88"/>
    </row>
    <row r="64583" spans="2:11" hidden="1" x14ac:dyDescent="0.2">
      <c r="B64583" s="88"/>
      <c r="C64583" s="88"/>
      <c r="D64583" s="88"/>
      <c r="E64583" s="88"/>
      <c r="F64583" s="88"/>
      <c r="G64583" s="88"/>
      <c r="H64583" s="88"/>
      <c r="I64583" s="88"/>
      <c r="J64583" s="88"/>
      <c r="K64583" s="88"/>
    </row>
    <row r="64584" spans="2:11" hidden="1" x14ac:dyDescent="0.2">
      <c r="B64584" s="88"/>
      <c r="C64584" s="88"/>
      <c r="D64584" s="88"/>
      <c r="E64584" s="88"/>
      <c r="F64584" s="88"/>
      <c r="G64584" s="88"/>
      <c r="H64584" s="88"/>
      <c r="I64584" s="88"/>
      <c r="J64584" s="88"/>
      <c r="K64584" s="88"/>
    </row>
    <row r="64585" spans="2:11" hidden="1" x14ac:dyDescent="0.2">
      <c r="B64585" s="88"/>
      <c r="C64585" s="88"/>
      <c r="D64585" s="88"/>
      <c r="E64585" s="88"/>
      <c r="F64585" s="88"/>
      <c r="G64585" s="88"/>
      <c r="H64585" s="88"/>
      <c r="I64585" s="88"/>
      <c r="J64585" s="88"/>
      <c r="K64585" s="88"/>
    </row>
    <row r="64586" spans="2:11" hidden="1" x14ac:dyDescent="0.2">
      <c r="B64586" s="88"/>
      <c r="C64586" s="88"/>
      <c r="D64586" s="88"/>
      <c r="E64586" s="88"/>
      <c r="F64586" s="88"/>
      <c r="G64586" s="88"/>
      <c r="H64586" s="88"/>
      <c r="I64586" s="88"/>
      <c r="J64586" s="88"/>
      <c r="K64586" s="88"/>
    </row>
    <row r="64587" spans="2:11" hidden="1" x14ac:dyDescent="0.2">
      <c r="B64587" s="88"/>
      <c r="C64587" s="88"/>
      <c r="D64587" s="88"/>
      <c r="E64587" s="88"/>
      <c r="F64587" s="88"/>
      <c r="G64587" s="88"/>
      <c r="H64587" s="88"/>
      <c r="I64587" s="88"/>
      <c r="J64587" s="88"/>
      <c r="K64587" s="88"/>
    </row>
    <row r="64588" spans="2:11" hidden="1" x14ac:dyDescent="0.2">
      <c r="B64588" s="88"/>
      <c r="C64588" s="88"/>
      <c r="D64588" s="88"/>
      <c r="E64588" s="88"/>
      <c r="F64588" s="88"/>
      <c r="G64588" s="88"/>
      <c r="H64588" s="88"/>
      <c r="I64588" s="88"/>
      <c r="J64588" s="88"/>
      <c r="K64588" s="88"/>
    </row>
    <row r="64589" spans="2:11" hidden="1" x14ac:dyDescent="0.2">
      <c r="B64589" s="88"/>
      <c r="C64589" s="88"/>
      <c r="D64589" s="88"/>
      <c r="E64589" s="88"/>
      <c r="F64589" s="88"/>
      <c r="G64589" s="88"/>
      <c r="H64589" s="88"/>
      <c r="I64589" s="88"/>
      <c r="J64589" s="88"/>
      <c r="K64589" s="88"/>
    </row>
    <row r="64590" spans="2:11" hidden="1" x14ac:dyDescent="0.2">
      <c r="B64590" s="88"/>
      <c r="C64590" s="88"/>
      <c r="D64590" s="88"/>
      <c r="E64590" s="88"/>
      <c r="F64590" s="88"/>
      <c r="G64590" s="88"/>
      <c r="H64590" s="88"/>
      <c r="I64590" s="88"/>
      <c r="J64590" s="88"/>
      <c r="K64590" s="88"/>
    </row>
    <row r="64591" spans="2:11" hidden="1" x14ac:dyDescent="0.2">
      <c r="B64591" s="88"/>
      <c r="C64591" s="88"/>
      <c r="D64591" s="88"/>
      <c r="E64591" s="88"/>
      <c r="F64591" s="88"/>
      <c r="G64591" s="88"/>
      <c r="H64591" s="88"/>
      <c r="I64591" s="88"/>
      <c r="J64591" s="88"/>
      <c r="K64591" s="88"/>
    </row>
    <row r="64592" spans="2:11" hidden="1" x14ac:dyDescent="0.2">
      <c r="B64592" s="88"/>
      <c r="C64592" s="88"/>
      <c r="D64592" s="88"/>
      <c r="E64592" s="88"/>
      <c r="F64592" s="88"/>
      <c r="G64592" s="88"/>
      <c r="H64592" s="88"/>
      <c r="I64592" s="88"/>
      <c r="J64592" s="88"/>
      <c r="K64592" s="88"/>
    </row>
    <row r="64593" spans="2:11" hidden="1" x14ac:dyDescent="0.2">
      <c r="B64593" s="88"/>
      <c r="C64593" s="88"/>
      <c r="D64593" s="88"/>
      <c r="E64593" s="88"/>
      <c r="F64593" s="88"/>
      <c r="G64593" s="88"/>
      <c r="H64593" s="88"/>
      <c r="I64593" s="88"/>
      <c r="J64593" s="88"/>
      <c r="K64593" s="88"/>
    </row>
    <row r="64594" spans="2:11" hidden="1" x14ac:dyDescent="0.2">
      <c r="B64594" s="88"/>
      <c r="C64594" s="88"/>
      <c r="D64594" s="88"/>
      <c r="E64594" s="88"/>
      <c r="F64594" s="88"/>
      <c r="G64594" s="88"/>
      <c r="H64594" s="88"/>
      <c r="I64594" s="88"/>
      <c r="J64594" s="88"/>
      <c r="K64594" s="88"/>
    </row>
    <row r="64595" spans="2:11" hidden="1" x14ac:dyDescent="0.2">
      <c r="B64595" s="88"/>
      <c r="C64595" s="88"/>
      <c r="D64595" s="88"/>
      <c r="E64595" s="88"/>
      <c r="F64595" s="88"/>
      <c r="G64595" s="88"/>
      <c r="H64595" s="88"/>
      <c r="I64595" s="88"/>
      <c r="J64595" s="88"/>
      <c r="K64595" s="88"/>
    </row>
    <row r="64596" spans="2:11" hidden="1" x14ac:dyDescent="0.2">
      <c r="B64596" s="88"/>
      <c r="C64596" s="88"/>
      <c r="D64596" s="88"/>
      <c r="E64596" s="88"/>
      <c r="F64596" s="88"/>
      <c r="G64596" s="88"/>
      <c r="H64596" s="88"/>
      <c r="I64596" s="88"/>
      <c r="J64596" s="88"/>
      <c r="K64596" s="88"/>
    </row>
    <row r="64597" spans="2:11" hidden="1" x14ac:dyDescent="0.2">
      <c r="B64597" s="88"/>
      <c r="C64597" s="88"/>
      <c r="D64597" s="88"/>
      <c r="E64597" s="88"/>
      <c r="F64597" s="88"/>
      <c r="G64597" s="88"/>
      <c r="H64597" s="88"/>
      <c r="I64597" s="88"/>
      <c r="J64597" s="88"/>
      <c r="K64597" s="88"/>
    </row>
    <row r="64598" spans="2:11" hidden="1" x14ac:dyDescent="0.2">
      <c r="B64598" s="88"/>
      <c r="C64598" s="88"/>
      <c r="D64598" s="88"/>
      <c r="E64598" s="88"/>
      <c r="F64598" s="88"/>
      <c r="G64598" s="88"/>
      <c r="H64598" s="88"/>
      <c r="I64598" s="88"/>
      <c r="J64598" s="88"/>
      <c r="K64598" s="88"/>
    </row>
    <row r="64599" spans="2:11" hidden="1" x14ac:dyDescent="0.2">
      <c r="B64599" s="88"/>
      <c r="C64599" s="88"/>
      <c r="D64599" s="88"/>
      <c r="E64599" s="88"/>
      <c r="F64599" s="88"/>
      <c r="G64599" s="88"/>
      <c r="H64599" s="88"/>
      <c r="I64599" s="88"/>
      <c r="J64599" s="88"/>
      <c r="K64599" s="88"/>
    </row>
    <row r="64600" spans="2:11" hidden="1" x14ac:dyDescent="0.2">
      <c r="B64600" s="88"/>
      <c r="C64600" s="88"/>
      <c r="D64600" s="88"/>
      <c r="E64600" s="88"/>
      <c r="F64600" s="88"/>
      <c r="G64600" s="88"/>
      <c r="H64600" s="88"/>
      <c r="I64600" s="88"/>
      <c r="J64600" s="88"/>
      <c r="K64600" s="88"/>
    </row>
    <row r="64601" spans="2:11" hidden="1" x14ac:dyDescent="0.2">
      <c r="B64601" s="88"/>
      <c r="C64601" s="88"/>
      <c r="D64601" s="88"/>
      <c r="E64601" s="88"/>
      <c r="F64601" s="88"/>
      <c r="G64601" s="88"/>
      <c r="H64601" s="88"/>
      <c r="I64601" s="88"/>
      <c r="J64601" s="88"/>
      <c r="K64601" s="88"/>
    </row>
    <row r="64602" spans="2:11" hidden="1" x14ac:dyDescent="0.2">
      <c r="B64602" s="88"/>
      <c r="C64602" s="88"/>
      <c r="D64602" s="88"/>
      <c r="E64602" s="88"/>
      <c r="F64602" s="88"/>
      <c r="G64602" s="88"/>
      <c r="H64602" s="88"/>
      <c r="I64602" s="88"/>
      <c r="J64602" s="88"/>
      <c r="K64602" s="88"/>
    </row>
    <row r="64603" spans="2:11" hidden="1" x14ac:dyDescent="0.2">
      <c r="B64603" s="88"/>
      <c r="C64603" s="88"/>
      <c r="D64603" s="88"/>
      <c r="E64603" s="88"/>
      <c r="F64603" s="88"/>
      <c r="G64603" s="88"/>
      <c r="H64603" s="88"/>
      <c r="I64603" s="88"/>
      <c r="J64603" s="88"/>
      <c r="K64603" s="88"/>
    </row>
    <row r="64604" spans="2:11" hidden="1" x14ac:dyDescent="0.2">
      <c r="B64604" s="88"/>
      <c r="C64604" s="88"/>
      <c r="D64604" s="88"/>
      <c r="E64604" s="88"/>
      <c r="F64604" s="88"/>
      <c r="G64604" s="88"/>
      <c r="H64604" s="88"/>
      <c r="I64604" s="88"/>
      <c r="J64604" s="88"/>
      <c r="K64604" s="88"/>
    </row>
    <row r="64605" spans="2:11" hidden="1" x14ac:dyDescent="0.2">
      <c r="B64605" s="88"/>
      <c r="C64605" s="88"/>
      <c r="D64605" s="88"/>
      <c r="E64605" s="88"/>
      <c r="F64605" s="88"/>
      <c r="G64605" s="88"/>
      <c r="H64605" s="88"/>
      <c r="I64605" s="88"/>
      <c r="J64605" s="88"/>
      <c r="K64605" s="88"/>
    </row>
    <row r="64606" spans="2:11" hidden="1" x14ac:dyDescent="0.2">
      <c r="B64606" s="88"/>
      <c r="C64606" s="88"/>
      <c r="D64606" s="88"/>
      <c r="E64606" s="88"/>
      <c r="F64606" s="88"/>
      <c r="G64606" s="88"/>
      <c r="H64606" s="88"/>
      <c r="I64606" s="88"/>
      <c r="J64606" s="88"/>
      <c r="K64606" s="88"/>
    </row>
    <row r="64607" spans="2:11" hidden="1" x14ac:dyDescent="0.2">
      <c r="B64607" s="88"/>
      <c r="C64607" s="88"/>
      <c r="D64607" s="88"/>
      <c r="E64607" s="88"/>
      <c r="F64607" s="88"/>
      <c r="G64607" s="88"/>
      <c r="H64607" s="88"/>
      <c r="I64607" s="88"/>
      <c r="J64607" s="88"/>
      <c r="K64607" s="88"/>
    </row>
    <row r="64608" spans="2:11" hidden="1" x14ac:dyDescent="0.2">
      <c r="B64608" s="88"/>
      <c r="C64608" s="88"/>
      <c r="D64608" s="88"/>
      <c r="E64608" s="88"/>
      <c r="F64608" s="88"/>
      <c r="G64608" s="88"/>
      <c r="H64608" s="88"/>
      <c r="I64608" s="88"/>
      <c r="J64608" s="88"/>
      <c r="K64608" s="88"/>
    </row>
    <row r="64609" spans="2:11" hidden="1" x14ac:dyDescent="0.2">
      <c r="B64609" s="88"/>
      <c r="C64609" s="88"/>
      <c r="D64609" s="88"/>
      <c r="E64609" s="88"/>
      <c r="F64609" s="88"/>
      <c r="G64609" s="88"/>
      <c r="H64609" s="88"/>
      <c r="I64609" s="88"/>
      <c r="J64609" s="88"/>
      <c r="K64609" s="88"/>
    </row>
    <row r="64610" spans="2:11" hidden="1" x14ac:dyDescent="0.2">
      <c r="B64610" s="88"/>
      <c r="C64610" s="88"/>
      <c r="D64610" s="88"/>
      <c r="E64610" s="88"/>
      <c r="F64610" s="88"/>
      <c r="G64610" s="88"/>
      <c r="H64610" s="88"/>
      <c r="I64610" s="88"/>
      <c r="J64610" s="88"/>
      <c r="K64610" s="88"/>
    </row>
    <row r="64611" spans="2:11" hidden="1" x14ac:dyDescent="0.2">
      <c r="B64611" s="88"/>
      <c r="C64611" s="88"/>
      <c r="D64611" s="88"/>
      <c r="E64611" s="88"/>
      <c r="F64611" s="88"/>
      <c r="G64611" s="88"/>
      <c r="H64611" s="88"/>
      <c r="I64611" s="88"/>
      <c r="J64611" s="88"/>
      <c r="K64611" s="88"/>
    </row>
    <row r="64612" spans="2:11" hidden="1" x14ac:dyDescent="0.2">
      <c r="B64612" s="88"/>
      <c r="C64612" s="88"/>
      <c r="D64612" s="88"/>
      <c r="E64612" s="88"/>
      <c r="F64612" s="88"/>
      <c r="G64612" s="88"/>
      <c r="H64612" s="88"/>
      <c r="I64612" s="88"/>
      <c r="J64612" s="88"/>
      <c r="K64612" s="88"/>
    </row>
    <row r="64613" spans="2:11" hidden="1" x14ac:dyDescent="0.2">
      <c r="B64613" s="88"/>
      <c r="C64613" s="88"/>
      <c r="D64613" s="88"/>
      <c r="E64613" s="88"/>
      <c r="F64613" s="88"/>
      <c r="G64613" s="88"/>
      <c r="H64613" s="88"/>
      <c r="I64613" s="88"/>
      <c r="J64613" s="88"/>
      <c r="K64613" s="88"/>
    </row>
    <row r="64614" spans="2:11" hidden="1" x14ac:dyDescent="0.2">
      <c r="B64614" s="88"/>
      <c r="C64614" s="88"/>
      <c r="D64614" s="88"/>
      <c r="E64614" s="88"/>
      <c r="F64614" s="88"/>
      <c r="G64614" s="88"/>
      <c r="H64614" s="88"/>
      <c r="I64614" s="88"/>
      <c r="J64614" s="88"/>
      <c r="K64614" s="88"/>
    </row>
    <row r="64615" spans="2:11" hidden="1" x14ac:dyDescent="0.2">
      <c r="B64615" s="88"/>
      <c r="C64615" s="88"/>
      <c r="D64615" s="88"/>
      <c r="E64615" s="88"/>
      <c r="F64615" s="88"/>
      <c r="G64615" s="88"/>
      <c r="H64615" s="88"/>
      <c r="I64615" s="88"/>
      <c r="J64615" s="88"/>
      <c r="K64615" s="88"/>
    </row>
    <row r="64616" spans="2:11" hidden="1" x14ac:dyDescent="0.2">
      <c r="B64616" s="88"/>
      <c r="C64616" s="88"/>
      <c r="D64616" s="88"/>
      <c r="E64616" s="88"/>
      <c r="F64616" s="88"/>
      <c r="G64616" s="88"/>
      <c r="H64616" s="88"/>
      <c r="I64616" s="88"/>
      <c r="J64616" s="88"/>
      <c r="K64616" s="88"/>
    </row>
    <row r="64617" spans="2:11" hidden="1" x14ac:dyDescent="0.2">
      <c r="B64617" s="88"/>
      <c r="C64617" s="88"/>
      <c r="D64617" s="88"/>
      <c r="E64617" s="88"/>
      <c r="F64617" s="88"/>
      <c r="G64617" s="88"/>
      <c r="H64617" s="88"/>
      <c r="I64617" s="88"/>
      <c r="J64617" s="88"/>
      <c r="K64617" s="88"/>
    </row>
    <row r="64618" spans="2:11" hidden="1" x14ac:dyDescent="0.2">
      <c r="B64618" s="88"/>
      <c r="C64618" s="88"/>
      <c r="D64618" s="88"/>
      <c r="E64618" s="88"/>
      <c r="F64618" s="88"/>
      <c r="G64618" s="88"/>
      <c r="H64618" s="88"/>
      <c r="I64618" s="88"/>
      <c r="J64618" s="88"/>
      <c r="K64618" s="88"/>
    </row>
    <row r="64619" spans="2:11" hidden="1" x14ac:dyDescent="0.2">
      <c r="B64619" s="88"/>
      <c r="C64619" s="88"/>
      <c r="D64619" s="88"/>
      <c r="E64619" s="88"/>
      <c r="F64619" s="88"/>
      <c r="G64619" s="88"/>
      <c r="H64619" s="88"/>
      <c r="I64619" s="88"/>
      <c r="J64619" s="88"/>
      <c r="K64619" s="88"/>
    </row>
    <row r="64620" spans="2:11" hidden="1" x14ac:dyDescent="0.2">
      <c r="B64620" s="88"/>
      <c r="C64620" s="88"/>
      <c r="D64620" s="88"/>
      <c r="E64620" s="88"/>
      <c r="F64620" s="88"/>
      <c r="G64620" s="88"/>
      <c r="H64620" s="88"/>
      <c r="I64620" s="88"/>
      <c r="J64620" s="88"/>
      <c r="K64620" s="88"/>
    </row>
    <row r="64621" spans="2:11" hidden="1" x14ac:dyDescent="0.2">
      <c r="B64621" s="88"/>
      <c r="C64621" s="88"/>
      <c r="D64621" s="88"/>
      <c r="E64621" s="88"/>
      <c r="F64621" s="88"/>
      <c r="G64621" s="88"/>
      <c r="H64621" s="88"/>
      <c r="I64621" s="88"/>
      <c r="J64621" s="88"/>
      <c r="K64621" s="88"/>
    </row>
    <row r="64622" spans="2:11" hidden="1" x14ac:dyDescent="0.2">
      <c r="B64622" s="88"/>
      <c r="C64622" s="88"/>
      <c r="D64622" s="88"/>
      <c r="E64622" s="88"/>
      <c r="F64622" s="88"/>
      <c r="G64622" s="88"/>
      <c r="H64622" s="88"/>
      <c r="I64622" s="88"/>
      <c r="J64622" s="88"/>
      <c r="K64622" s="88"/>
    </row>
    <row r="64623" spans="2:11" hidden="1" x14ac:dyDescent="0.2">
      <c r="B64623" s="88"/>
      <c r="C64623" s="88"/>
      <c r="D64623" s="88"/>
      <c r="E64623" s="88"/>
      <c r="F64623" s="88"/>
      <c r="G64623" s="88"/>
      <c r="H64623" s="88"/>
      <c r="I64623" s="88"/>
      <c r="J64623" s="88"/>
      <c r="K64623" s="88"/>
    </row>
    <row r="64624" spans="2:11" hidden="1" x14ac:dyDescent="0.2">
      <c r="B64624" s="88"/>
      <c r="C64624" s="88"/>
      <c r="D64624" s="88"/>
      <c r="E64624" s="88"/>
      <c r="F64624" s="88"/>
      <c r="G64624" s="88"/>
      <c r="H64624" s="88"/>
      <c r="I64624" s="88"/>
      <c r="J64624" s="88"/>
      <c r="K64624" s="88"/>
    </row>
    <row r="64625" spans="2:11" hidden="1" x14ac:dyDescent="0.2">
      <c r="B64625" s="88"/>
      <c r="C64625" s="88"/>
      <c r="D64625" s="88"/>
      <c r="E64625" s="88"/>
      <c r="F64625" s="88"/>
      <c r="G64625" s="88"/>
      <c r="H64625" s="88"/>
      <c r="I64625" s="88"/>
      <c r="J64625" s="88"/>
      <c r="K64625" s="88"/>
    </row>
    <row r="64626" spans="2:11" hidden="1" x14ac:dyDescent="0.2">
      <c r="B64626" s="88"/>
      <c r="C64626" s="88"/>
      <c r="D64626" s="88"/>
      <c r="E64626" s="88"/>
      <c r="F64626" s="88"/>
      <c r="G64626" s="88"/>
      <c r="H64626" s="88"/>
      <c r="I64626" s="88"/>
      <c r="J64626" s="88"/>
      <c r="K64626" s="88"/>
    </row>
    <row r="64627" spans="2:11" hidden="1" x14ac:dyDescent="0.2">
      <c r="B64627" s="88"/>
      <c r="C64627" s="88"/>
      <c r="D64627" s="88"/>
      <c r="E64627" s="88"/>
      <c r="F64627" s="88"/>
      <c r="G64627" s="88"/>
      <c r="H64627" s="88"/>
      <c r="I64627" s="88"/>
      <c r="J64627" s="88"/>
      <c r="K64627" s="88"/>
    </row>
    <row r="64628" spans="2:11" hidden="1" x14ac:dyDescent="0.2">
      <c r="B64628" s="88"/>
      <c r="C64628" s="88"/>
      <c r="D64628" s="88"/>
      <c r="E64628" s="88"/>
      <c r="F64628" s="88"/>
      <c r="G64628" s="88"/>
      <c r="H64628" s="88"/>
      <c r="I64628" s="88"/>
      <c r="J64628" s="88"/>
      <c r="K64628" s="88"/>
    </row>
    <row r="64629" spans="2:11" hidden="1" x14ac:dyDescent="0.2">
      <c r="B64629" s="88"/>
      <c r="C64629" s="88"/>
      <c r="D64629" s="88"/>
      <c r="E64629" s="88"/>
      <c r="F64629" s="88"/>
      <c r="G64629" s="88"/>
      <c r="H64629" s="88"/>
      <c r="I64629" s="88"/>
      <c r="J64629" s="88"/>
      <c r="K64629" s="88"/>
    </row>
    <row r="64630" spans="2:11" hidden="1" x14ac:dyDescent="0.2">
      <c r="B64630" s="88"/>
      <c r="C64630" s="88"/>
      <c r="D64630" s="88"/>
      <c r="E64630" s="88"/>
      <c r="F64630" s="88"/>
      <c r="G64630" s="88"/>
      <c r="H64630" s="88"/>
      <c r="I64630" s="88"/>
      <c r="J64630" s="88"/>
      <c r="K64630" s="88"/>
    </row>
    <row r="64631" spans="2:11" hidden="1" x14ac:dyDescent="0.2">
      <c r="B64631" s="88"/>
      <c r="C64631" s="88"/>
      <c r="D64631" s="88"/>
      <c r="E64631" s="88"/>
      <c r="F64631" s="88"/>
      <c r="G64631" s="88"/>
      <c r="H64631" s="88"/>
      <c r="I64631" s="88"/>
      <c r="J64631" s="88"/>
      <c r="K64631" s="88"/>
    </row>
    <row r="64632" spans="2:11" hidden="1" x14ac:dyDescent="0.2">
      <c r="B64632" s="88"/>
      <c r="C64632" s="88"/>
      <c r="D64632" s="88"/>
      <c r="E64632" s="88"/>
      <c r="F64632" s="88"/>
      <c r="G64632" s="88"/>
      <c r="H64632" s="88"/>
      <c r="I64632" s="88"/>
      <c r="J64632" s="88"/>
      <c r="K64632" s="88"/>
    </row>
    <row r="64633" spans="2:11" hidden="1" x14ac:dyDescent="0.2">
      <c r="B64633" s="88"/>
      <c r="C64633" s="88"/>
      <c r="D64633" s="88"/>
      <c r="E64633" s="88"/>
      <c r="F64633" s="88"/>
      <c r="G64633" s="88"/>
      <c r="H64633" s="88"/>
      <c r="I64633" s="88"/>
      <c r="J64633" s="88"/>
      <c r="K64633" s="88"/>
    </row>
    <row r="64634" spans="2:11" hidden="1" x14ac:dyDescent="0.2">
      <c r="B64634" s="88"/>
      <c r="C64634" s="88"/>
      <c r="D64634" s="88"/>
      <c r="E64634" s="88"/>
      <c r="F64634" s="88"/>
      <c r="G64634" s="88"/>
      <c r="H64634" s="88"/>
      <c r="I64634" s="88"/>
      <c r="J64634" s="88"/>
      <c r="K64634" s="88"/>
    </row>
    <row r="64635" spans="2:11" hidden="1" x14ac:dyDescent="0.2">
      <c r="B64635" s="88"/>
      <c r="C64635" s="88"/>
      <c r="D64635" s="88"/>
      <c r="E64635" s="88"/>
      <c r="F64635" s="88"/>
      <c r="G64635" s="88"/>
      <c r="H64635" s="88"/>
      <c r="I64635" s="88"/>
      <c r="J64635" s="88"/>
      <c r="K64635" s="88"/>
    </row>
    <row r="64636" spans="2:11" hidden="1" x14ac:dyDescent="0.2">
      <c r="B64636" s="88"/>
      <c r="C64636" s="88"/>
      <c r="D64636" s="88"/>
      <c r="E64636" s="88"/>
      <c r="F64636" s="88"/>
      <c r="G64636" s="88"/>
      <c r="H64636" s="88"/>
      <c r="I64636" s="88"/>
      <c r="J64636" s="88"/>
      <c r="K64636" s="88"/>
    </row>
    <row r="64637" spans="2:11" hidden="1" x14ac:dyDescent="0.2">
      <c r="B64637" s="88"/>
      <c r="C64637" s="88"/>
      <c r="D64637" s="88"/>
      <c r="E64637" s="88"/>
      <c r="F64637" s="88"/>
      <c r="G64637" s="88"/>
      <c r="H64637" s="88"/>
      <c r="I64637" s="88"/>
      <c r="J64637" s="88"/>
      <c r="K64637" s="88"/>
    </row>
    <row r="64638" spans="2:11" hidden="1" x14ac:dyDescent="0.2">
      <c r="B64638" s="88"/>
      <c r="C64638" s="88"/>
      <c r="D64638" s="88"/>
      <c r="E64638" s="88"/>
      <c r="F64638" s="88"/>
      <c r="G64638" s="88"/>
      <c r="H64638" s="88"/>
      <c r="I64638" s="88"/>
      <c r="J64638" s="88"/>
      <c r="K64638" s="88"/>
    </row>
    <row r="64639" spans="2:11" hidden="1" x14ac:dyDescent="0.2">
      <c r="B64639" s="88"/>
      <c r="C64639" s="88"/>
      <c r="D64639" s="88"/>
      <c r="E64639" s="88"/>
      <c r="F64639" s="88"/>
      <c r="G64639" s="88"/>
      <c r="H64639" s="88"/>
      <c r="I64639" s="88"/>
      <c r="J64639" s="88"/>
      <c r="K64639" s="88"/>
    </row>
    <row r="64640" spans="2:11" hidden="1" x14ac:dyDescent="0.2">
      <c r="B64640" s="88"/>
      <c r="C64640" s="88"/>
      <c r="D64640" s="88"/>
      <c r="E64640" s="88"/>
      <c r="F64640" s="88"/>
      <c r="G64640" s="88"/>
      <c r="H64640" s="88"/>
      <c r="I64640" s="88"/>
      <c r="J64640" s="88"/>
      <c r="K64640" s="88"/>
    </row>
    <row r="64641" spans="2:11" hidden="1" x14ac:dyDescent="0.2">
      <c r="B64641" s="88"/>
      <c r="C64641" s="88"/>
      <c r="D64641" s="88"/>
      <c r="E64641" s="88"/>
      <c r="F64641" s="88"/>
      <c r="G64641" s="88"/>
      <c r="H64641" s="88"/>
      <c r="I64641" s="88"/>
      <c r="J64641" s="88"/>
      <c r="K64641" s="88"/>
    </row>
    <row r="64642" spans="2:11" hidden="1" x14ac:dyDescent="0.2">
      <c r="B64642" s="88"/>
      <c r="C64642" s="88"/>
      <c r="D64642" s="88"/>
      <c r="E64642" s="88"/>
      <c r="F64642" s="88"/>
      <c r="G64642" s="88"/>
      <c r="H64642" s="88"/>
      <c r="I64642" s="88"/>
      <c r="J64642" s="88"/>
      <c r="K64642" s="88"/>
    </row>
    <row r="64643" spans="2:11" hidden="1" x14ac:dyDescent="0.2">
      <c r="B64643" s="88"/>
      <c r="C64643" s="88"/>
      <c r="D64643" s="88"/>
      <c r="E64643" s="88"/>
      <c r="F64643" s="88"/>
      <c r="G64643" s="88"/>
      <c r="H64643" s="88"/>
      <c r="I64643" s="88"/>
      <c r="J64643" s="88"/>
      <c r="K64643" s="88"/>
    </row>
    <row r="64644" spans="2:11" hidden="1" x14ac:dyDescent="0.2">
      <c r="B64644" s="88"/>
      <c r="C64644" s="88"/>
      <c r="D64644" s="88"/>
      <c r="E64644" s="88"/>
      <c r="F64644" s="88"/>
      <c r="G64644" s="88"/>
      <c r="H64644" s="88"/>
      <c r="I64644" s="88"/>
      <c r="J64644" s="88"/>
      <c r="K64644" s="88"/>
    </row>
    <row r="64645" spans="2:11" hidden="1" x14ac:dyDescent="0.2">
      <c r="B64645" s="88"/>
      <c r="C64645" s="88"/>
      <c r="D64645" s="88"/>
      <c r="E64645" s="88"/>
      <c r="F64645" s="88"/>
      <c r="G64645" s="88"/>
      <c r="H64645" s="88"/>
      <c r="I64645" s="88"/>
      <c r="J64645" s="88"/>
      <c r="K64645" s="88"/>
    </row>
    <row r="64646" spans="2:11" hidden="1" x14ac:dyDescent="0.2">
      <c r="B64646" s="88"/>
      <c r="C64646" s="88"/>
      <c r="D64646" s="88"/>
      <c r="E64646" s="88"/>
      <c r="F64646" s="88"/>
      <c r="G64646" s="88"/>
      <c r="H64646" s="88"/>
      <c r="I64646" s="88"/>
      <c r="J64646" s="88"/>
      <c r="K64646" s="88"/>
    </row>
    <row r="64647" spans="2:11" hidden="1" x14ac:dyDescent="0.2">
      <c r="B64647" s="88"/>
      <c r="C64647" s="88"/>
      <c r="D64647" s="88"/>
      <c r="E64647" s="88"/>
      <c r="F64647" s="88"/>
      <c r="G64647" s="88"/>
      <c r="H64647" s="88"/>
      <c r="I64647" s="88"/>
      <c r="J64647" s="88"/>
      <c r="K64647" s="88"/>
    </row>
    <row r="64648" spans="2:11" hidden="1" x14ac:dyDescent="0.2">
      <c r="B64648" s="88"/>
      <c r="C64648" s="88"/>
      <c r="D64648" s="88"/>
      <c r="E64648" s="88"/>
      <c r="F64648" s="88"/>
      <c r="G64648" s="88"/>
      <c r="H64648" s="88"/>
      <c r="I64648" s="88"/>
      <c r="J64648" s="88"/>
      <c r="K64648" s="88"/>
    </row>
    <row r="64649" spans="2:11" hidden="1" x14ac:dyDescent="0.2">
      <c r="B64649" s="88"/>
      <c r="C64649" s="88"/>
      <c r="D64649" s="88"/>
      <c r="E64649" s="88"/>
      <c r="F64649" s="88"/>
      <c r="G64649" s="88"/>
      <c r="H64649" s="88"/>
      <c r="I64649" s="88"/>
      <c r="J64649" s="88"/>
      <c r="K64649" s="88"/>
    </row>
    <row r="64650" spans="2:11" hidden="1" x14ac:dyDescent="0.2">
      <c r="B64650" s="88"/>
      <c r="C64650" s="88"/>
      <c r="D64650" s="88"/>
      <c r="E64650" s="88"/>
      <c r="F64650" s="88"/>
      <c r="G64650" s="88"/>
      <c r="H64650" s="88"/>
      <c r="I64650" s="88"/>
      <c r="J64650" s="88"/>
      <c r="K64650" s="88"/>
    </row>
    <row r="64651" spans="2:11" hidden="1" x14ac:dyDescent="0.2">
      <c r="B64651" s="88"/>
      <c r="C64651" s="88"/>
      <c r="D64651" s="88"/>
      <c r="E64651" s="88"/>
      <c r="F64651" s="88"/>
      <c r="G64651" s="88"/>
      <c r="H64651" s="88"/>
      <c r="I64651" s="88"/>
      <c r="J64651" s="88"/>
      <c r="K64651" s="88"/>
    </row>
    <row r="64652" spans="2:11" hidden="1" x14ac:dyDescent="0.2">
      <c r="B64652" s="88"/>
      <c r="C64652" s="88"/>
      <c r="D64652" s="88"/>
      <c r="E64652" s="88"/>
      <c r="F64652" s="88"/>
      <c r="G64652" s="88"/>
      <c r="H64652" s="88"/>
      <c r="I64652" s="88"/>
      <c r="J64652" s="88"/>
      <c r="K64652" s="88"/>
    </row>
    <row r="64653" spans="2:11" hidden="1" x14ac:dyDescent="0.2">
      <c r="B64653" s="88"/>
      <c r="C64653" s="88"/>
      <c r="D64653" s="88"/>
      <c r="E64653" s="88"/>
      <c r="F64653" s="88"/>
      <c r="G64653" s="88"/>
      <c r="H64653" s="88"/>
      <c r="I64653" s="88"/>
      <c r="J64653" s="88"/>
      <c r="K64653" s="88"/>
    </row>
    <row r="64654" spans="2:11" hidden="1" x14ac:dyDescent="0.2">
      <c r="B64654" s="88"/>
      <c r="C64654" s="88"/>
      <c r="D64654" s="88"/>
      <c r="E64654" s="88"/>
      <c r="F64654" s="88"/>
      <c r="G64654" s="88"/>
      <c r="H64654" s="88"/>
      <c r="I64654" s="88"/>
      <c r="J64654" s="88"/>
      <c r="K64654" s="88"/>
    </row>
    <row r="64655" spans="2:11" hidden="1" x14ac:dyDescent="0.2">
      <c r="B64655" s="88"/>
      <c r="C64655" s="88"/>
      <c r="D64655" s="88"/>
      <c r="E64655" s="88"/>
      <c r="F64655" s="88"/>
      <c r="G64655" s="88"/>
      <c r="H64655" s="88"/>
      <c r="I64655" s="88"/>
      <c r="J64655" s="88"/>
      <c r="K64655" s="88"/>
    </row>
    <row r="64656" spans="2:11" hidden="1" x14ac:dyDescent="0.2">
      <c r="B64656" s="88"/>
      <c r="C64656" s="88"/>
      <c r="D64656" s="88"/>
      <c r="E64656" s="88"/>
      <c r="F64656" s="88"/>
      <c r="G64656" s="88"/>
      <c r="H64656" s="88"/>
      <c r="I64656" s="88"/>
      <c r="J64656" s="88"/>
      <c r="K64656" s="88"/>
    </row>
    <row r="64657" spans="2:11" hidden="1" x14ac:dyDescent="0.2">
      <c r="B64657" s="88"/>
      <c r="C64657" s="88"/>
      <c r="D64657" s="88"/>
      <c r="E64657" s="88"/>
      <c r="F64657" s="88"/>
      <c r="G64657" s="88"/>
      <c r="H64657" s="88"/>
      <c r="I64657" s="88"/>
      <c r="J64657" s="88"/>
      <c r="K64657" s="88"/>
    </row>
    <row r="64658" spans="2:11" hidden="1" x14ac:dyDescent="0.2">
      <c r="B64658" s="88"/>
      <c r="C64658" s="88"/>
      <c r="D64658" s="88"/>
      <c r="E64658" s="88"/>
      <c r="F64658" s="88"/>
      <c r="G64658" s="88"/>
      <c r="H64658" s="88"/>
      <c r="I64658" s="88"/>
      <c r="J64658" s="88"/>
      <c r="K64658" s="88"/>
    </row>
    <row r="64659" spans="2:11" hidden="1" x14ac:dyDescent="0.2">
      <c r="B64659" s="88"/>
      <c r="C64659" s="88"/>
      <c r="D64659" s="88"/>
      <c r="E64659" s="88"/>
      <c r="F64659" s="88"/>
      <c r="G64659" s="88"/>
      <c r="H64659" s="88"/>
      <c r="I64659" s="88"/>
      <c r="J64659" s="88"/>
      <c r="K64659" s="88"/>
    </row>
    <row r="64660" spans="2:11" hidden="1" x14ac:dyDescent="0.2">
      <c r="B64660" s="88"/>
      <c r="C64660" s="88"/>
      <c r="D64660" s="88"/>
      <c r="E64660" s="88"/>
      <c r="F64660" s="88"/>
      <c r="G64660" s="88"/>
      <c r="H64660" s="88"/>
      <c r="I64660" s="88"/>
      <c r="J64660" s="88"/>
      <c r="K64660" s="88"/>
    </row>
    <row r="64661" spans="2:11" hidden="1" x14ac:dyDescent="0.2">
      <c r="B64661" s="88"/>
      <c r="C64661" s="88"/>
      <c r="D64661" s="88"/>
      <c r="E64661" s="88"/>
      <c r="F64661" s="88"/>
      <c r="G64661" s="88"/>
      <c r="H64661" s="88"/>
      <c r="I64661" s="88"/>
      <c r="J64661" s="88"/>
      <c r="K64661" s="88"/>
    </row>
    <row r="64662" spans="2:11" hidden="1" x14ac:dyDescent="0.2">
      <c r="B64662" s="88"/>
      <c r="C64662" s="88"/>
      <c r="D64662" s="88"/>
      <c r="E64662" s="88"/>
      <c r="F64662" s="88"/>
      <c r="G64662" s="88"/>
      <c r="H64662" s="88"/>
      <c r="I64662" s="88"/>
      <c r="J64662" s="88"/>
      <c r="K64662" s="88"/>
    </row>
    <row r="64663" spans="2:11" hidden="1" x14ac:dyDescent="0.2">
      <c r="B64663" s="88"/>
      <c r="C64663" s="88"/>
      <c r="D64663" s="88"/>
      <c r="E64663" s="88"/>
      <c r="F64663" s="88"/>
      <c r="G64663" s="88"/>
      <c r="H64663" s="88"/>
      <c r="I64663" s="88"/>
      <c r="J64663" s="88"/>
      <c r="K64663" s="88"/>
    </row>
    <row r="64664" spans="2:11" hidden="1" x14ac:dyDescent="0.2">
      <c r="B64664" s="88"/>
      <c r="C64664" s="88"/>
      <c r="D64664" s="88"/>
      <c r="E64664" s="88"/>
      <c r="F64664" s="88"/>
      <c r="G64664" s="88"/>
      <c r="H64664" s="88"/>
      <c r="I64664" s="88"/>
      <c r="J64664" s="88"/>
      <c r="K64664" s="88"/>
    </row>
    <row r="64665" spans="2:11" hidden="1" x14ac:dyDescent="0.2">
      <c r="B64665" s="88"/>
      <c r="C64665" s="88"/>
      <c r="D64665" s="88"/>
      <c r="E64665" s="88"/>
      <c r="F64665" s="88"/>
      <c r="G64665" s="88"/>
      <c r="H64665" s="88"/>
      <c r="I64665" s="88"/>
      <c r="J64665" s="88"/>
      <c r="K64665" s="88"/>
    </row>
    <row r="64666" spans="2:11" hidden="1" x14ac:dyDescent="0.2">
      <c r="B64666" s="88"/>
      <c r="C64666" s="88"/>
      <c r="D64666" s="88"/>
      <c r="E64666" s="88"/>
      <c r="F64666" s="88"/>
      <c r="G64666" s="88"/>
      <c r="H64666" s="88"/>
      <c r="I64666" s="88"/>
      <c r="J64666" s="88"/>
      <c r="K64666" s="88"/>
    </row>
    <row r="64667" spans="2:11" hidden="1" x14ac:dyDescent="0.2">
      <c r="B64667" s="88"/>
      <c r="C64667" s="88"/>
      <c r="D64667" s="88"/>
      <c r="E64667" s="88"/>
      <c r="F64667" s="88"/>
      <c r="G64667" s="88"/>
      <c r="H64667" s="88"/>
      <c r="I64667" s="88"/>
      <c r="J64667" s="88"/>
      <c r="K64667" s="88"/>
    </row>
    <row r="64668" spans="2:11" hidden="1" x14ac:dyDescent="0.2">
      <c r="B64668" s="88"/>
      <c r="C64668" s="88"/>
      <c r="D64668" s="88"/>
      <c r="E64668" s="88"/>
      <c r="F64668" s="88"/>
      <c r="G64668" s="88"/>
      <c r="H64668" s="88"/>
      <c r="I64668" s="88"/>
      <c r="J64668" s="88"/>
      <c r="K64668" s="88"/>
    </row>
    <row r="64669" spans="2:11" hidden="1" x14ac:dyDescent="0.2">
      <c r="B64669" s="88"/>
      <c r="C64669" s="88"/>
      <c r="D64669" s="88"/>
      <c r="E64669" s="88"/>
      <c r="F64669" s="88"/>
      <c r="G64669" s="88"/>
      <c r="H64669" s="88"/>
      <c r="I64669" s="88"/>
      <c r="J64669" s="88"/>
      <c r="K64669" s="88"/>
    </row>
    <row r="64670" spans="2:11" hidden="1" x14ac:dyDescent="0.2">
      <c r="B64670" s="88"/>
      <c r="C64670" s="88"/>
      <c r="D64670" s="88"/>
      <c r="E64670" s="88"/>
      <c r="F64670" s="88"/>
      <c r="G64670" s="88"/>
      <c r="H64670" s="88"/>
      <c r="I64670" s="88"/>
      <c r="J64670" s="88"/>
      <c r="K64670" s="88"/>
    </row>
    <row r="64671" spans="2:11" hidden="1" x14ac:dyDescent="0.2">
      <c r="B64671" s="88"/>
      <c r="C64671" s="88"/>
      <c r="D64671" s="88"/>
      <c r="E64671" s="88"/>
      <c r="F64671" s="88"/>
      <c r="G64671" s="88"/>
      <c r="H64671" s="88"/>
      <c r="I64671" s="88"/>
      <c r="J64671" s="88"/>
      <c r="K64671" s="88"/>
    </row>
    <row r="64672" spans="2:11" hidden="1" x14ac:dyDescent="0.2">
      <c r="B64672" s="88"/>
      <c r="C64672" s="88"/>
      <c r="D64672" s="88"/>
      <c r="E64672" s="88"/>
      <c r="F64672" s="88"/>
      <c r="G64672" s="88"/>
      <c r="H64672" s="88"/>
      <c r="I64672" s="88"/>
      <c r="J64672" s="88"/>
      <c r="K64672" s="88"/>
    </row>
    <row r="64673" spans="2:11" hidden="1" x14ac:dyDescent="0.2">
      <c r="B64673" s="88"/>
      <c r="C64673" s="88"/>
      <c r="D64673" s="88"/>
      <c r="E64673" s="88"/>
      <c r="F64673" s="88"/>
      <c r="G64673" s="88"/>
      <c r="H64673" s="88"/>
      <c r="I64673" s="88"/>
      <c r="J64673" s="88"/>
      <c r="K64673" s="88"/>
    </row>
    <row r="64674" spans="2:11" hidden="1" x14ac:dyDescent="0.2">
      <c r="B64674" s="88"/>
      <c r="C64674" s="88"/>
      <c r="D64674" s="88"/>
      <c r="E64674" s="88"/>
      <c r="F64674" s="88"/>
      <c r="G64674" s="88"/>
      <c r="H64674" s="88"/>
      <c r="I64674" s="88"/>
      <c r="J64674" s="88"/>
      <c r="K64674" s="88"/>
    </row>
    <row r="64675" spans="2:11" hidden="1" x14ac:dyDescent="0.2">
      <c r="B64675" s="88"/>
      <c r="C64675" s="88"/>
      <c r="D64675" s="88"/>
      <c r="E64675" s="88"/>
      <c r="F64675" s="88"/>
      <c r="G64675" s="88"/>
      <c r="H64675" s="88"/>
      <c r="I64675" s="88"/>
      <c r="J64675" s="88"/>
      <c r="K64675" s="88"/>
    </row>
    <row r="64676" spans="2:11" hidden="1" x14ac:dyDescent="0.2">
      <c r="B64676" s="88"/>
      <c r="C64676" s="88"/>
      <c r="D64676" s="88"/>
      <c r="E64676" s="88"/>
      <c r="F64676" s="88"/>
      <c r="G64676" s="88"/>
      <c r="H64676" s="88"/>
      <c r="I64676" s="88"/>
      <c r="J64676" s="88"/>
      <c r="K64676" s="88"/>
    </row>
    <row r="64677" spans="2:11" hidden="1" x14ac:dyDescent="0.2">
      <c r="B64677" s="88"/>
      <c r="C64677" s="88"/>
      <c r="D64677" s="88"/>
      <c r="E64677" s="88"/>
      <c r="F64677" s="88"/>
      <c r="G64677" s="88"/>
      <c r="H64677" s="88"/>
      <c r="I64677" s="88"/>
      <c r="J64677" s="88"/>
      <c r="K64677" s="88"/>
    </row>
    <row r="64678" spans="2:11" hidden="1" x14ac:dyDescent="0.2">
      <c r="B64678" s="88"/>
      <c r="C64678" s="88"/>
      <c r="D64678" s="88"/>
      <c r="E64678" s="88"/>
      <c r="F64678" s="88"/>
      <c r="G64678" s="88"/>
      <c r="H64678" s="88"/>
      <c r="I64678" s="88"/>
      <c r="J64678" s="88"/>
      <c r="K64678" s="88"/>
    </row>
    <row r="64679" spans="2:11" hidden="1" x14ac:dyDescent="0.2">
      <c r="B64679" s="88"/>
      <c r="C64679" s="88"/>
      <c r="D64679" s="88"/>
      <c r="E64679" s="88"/>
      <c r="F64679" s="88"/>
      <c r="G64679" s="88"/>
      <c r="H64679" s="88"/>
      <c r="I64679" s="88"/>
      <c r="J64679" s="88"/>
      <c r="K64679" s="88"/>
    </row>
    <row r="64680" spans="2:11" hidden="1" x14ac:dyDescent="0.2">
      <c r="B64680" s="88"/>
      <c r="C64680" s="88"/>
      <c r="D64680" s="88"/>
      <c r="E64680" s="88"/>
      <c r="F64680" s="88"/>
      <c r="G64680" s="88"/>
      <c r="H64680" s="88"/>
      <c r="I64680" s="88"/>
      <c r="J64680" s="88"/>
      <c r="K64680" s="88"/>
    </row>
    <row r="64681" spans="2:11" hidden="1" x14ac:dyDescent="0.2">
      <c r="B64681" s="88"/>
      <c r="C64681" s="88"/>
      <c r="D64681" s="88"/>
      <c r="E64681" s="88"/>
      <c r="F64681" s="88"/>
      <c r="G64681" s="88"/>
      <c r="H64681" s="88"/>
      <c r="I64681" s="88"/>
      <c r="J64681" s="88"/>
      <c r="K64681" s="88"/>
    </row>
    <row r="64682" spans="2:11" hidden="1" x14ac:dyDescent="0.2">
      <c r="B64682" s="88"/>
      <c r="C64682" s="88"/>
      <c r="D64682" s="88"/>
      <c r="E64682" s="88"/>
      <c r="F64682" s="88"/>
      <c r="G64682" s="88"/>
      <c r="H64682" s="88"/>
      <c r="I64682" s="88"/>
      <c r="J64682" s="88"/>
      <c r="K64682" s="88"/>
    </row>
    <row r="64683" spans="2:11" hidden="1" x14ac:dyDescent="0.2">
      <c r="B64683" s="88"/>
      <c r="C64683" s="88"/>
      <c r="D64683" s="88"/>
      <c r="E64683" s="88"/>
      <c r="F64683" s="88"/>
      <c r="G64683" s="88"/>
      <c r="H64683" s="88"/>
      <c r="I64683" s="88"/>
      <c r="J64683" s="88"/>
      <c r="K64683" s="88"/>
    </row>
    <row r="64684" spans="2:11" hidden="1" x14ac:dyDescent="0.2">
      <c r="B64684" s="88"/>
      <c r="C64684" s="88"/>
      <c r="D64684" s="88"/>
      <c r="E64684" s="88"/>
      <c r="F64684" s="88"/>
      <c r="G64684" s="88"/>
      <c r="H64684" s="88"/>
      <c r="I64684" s="88"/>
      <c r="J64684" s="88"/>
      <c r="K64684" s="88"/>
    </row>
    <row r="64685" spans="2:11" hidden="1" x14ac:dyDescent="0.2">
      <c r="B64685" s="88"/>
      <c r="C64685" s="88"/>
      <c r="D64685" s="88"/>
      <c r="E64685" s="88"/>
      <c r="F64685" s="88"/>
      <c r="G64685" s="88"/>
      <c r="H64685" s="88"/>
      <c r="I64685" s="88"/>
      <c r="J64685" s="88"/>
      <c r="K64685" s="88"/>
    </row>
    <row r="64686" spans="2:11" hidden="1" x14ac:dyDescent="0.2">
      <c r="B64686" s="88"/>
      <c r="C64686" s="88"/>
      <c r="D64686" s="88"/>
      <c r="E64686" s="88"/>
      <c r="F64686" s="88"/>
      <c r="G64686" s="88"/>
      <c r="H64686" s="88"/>
      <c r="I64686" s="88"/>
      <c r="J64686" s="88"/>
      <c r="K64686" s="88"/>
    </row>
    <row r="64687" spans="2:11" hidden="1" x14ac:dyDescent="0.2">
      <c r="B64687" s="88"/>
      <c r="C64687" s="88"/>
      <c r="D64687" s="88"/>
      <c r="E64687" s="88"/>
      <c r="F64687" s="88"/>
      <c r="G64687" s="88"/>
      <c r="H64687" s="88"/>
      <c r="I64687" s="88"/>
      <c r="J64687" s="88"/>
      <c r="K64687" s="88"/>
    </row>
    <row r="64688" spans="2:11" hidden="1" x14ac:dyDescent="0.2">
      <c r="B64688" s="88"/>
      <c r="C64688" s="88"/>
      <c r="D64688" s="88"/>
      <c r="E64688" s="88"/>
      <c r="F64688" s="88"/>
      <c r="G64688" s="88"/>
      <c r="H64688" s="88"/>
      <c r="I64688" s="88"/>
      <c r="J64688" s="88"/>
      <c r="K64688" s="88"/>
    </row>
    <row r="64689" spans="2:11" hidden="1" x14ac:dyDescent="0.2">
      <c r="B64689" s="88"/>
      <c r="C64689" s="88"/>
      <c r="D64689" s="88"/>
      <c r="E64689" s="88"/>
      <c r="F64689" s="88"/>
      <c r="G64689" s="88"/>
      <c r="H64689" s="88"/>
      <c r="I64689" s="88"/>
      <c r="J64689" s="88"/>
      <c r="K64689" s="88"/>
    </row>
    <row r="64690" spans="2:11" hidden="1" x14ac:dyDescent="0.2">
      <c r="B64690" s="88"/>
      <c r="C64690" s="88"/>
      <c r="D64690" s="88"/>
      <c r="E64690" s="88"/>
      <c r="F64690" s="88"/>
      <c r="G64690" s="88"/>
      <c r="H64690" s="88"/>
      <c r="I64690" s="88"/>
      <c r="J64690" s="88"/>
      <c r="K64690" s="88"/>
    </row>
    <row r="64691" spans="2:11" hidden="1" x14ac:dyDescent="0.2">
      <c r="B64691" s="88"/>
      <c r="C64691" s="88"/>
      <c r="D64691" s="88"/>
      <c r="E64691" s="88"/>
      <c r="F64691" s="88"/>
      <c r="G64691" s="88"/>
      <c r="H64691" s="88"/>
      <c r="I64691" s="88"/>
      <c r="J64691" s="88"/>
      <c r="K64691" s="88"/>
    </row>
    <row r="64692" spans="2:11" hidden="1" x14ac:dyDescent="0.2">
      <c r="B64692" s="88"/>
      <c r="C64692" s="88"/>
      <c r="D64692" s="88"/>
      <c r="E64692" s="88"/>
      <c r="F64692" s="88"/>
      <c r="G64692" s="88"/>
      <c r="H64692" s="88"/>
      <c r="I64692" s="88"/>
      <c r="J64692" s="88"/>
      <c r="K64692" s="88"/>
    </row>
    <row r="64693" spans="2:11" hidden="1" x14ac:dyDescent="0.2">
      <c r="B64693" s="88"/>
      <c r="C64693" s="88"/>
      <c r="D64693" s="88"/>
      <c r="E64693" s="88"/>
      <c r="F64693" s="88"/>
      <c r="G64693" s="88"/>
      <c r="H64693" s="88"/>
      <c r="I64693" s="88"/>
      <c r="J64693" s="88"/>
      <c r="K64693" s="88"/>
    </row>
    <row r="64694" spans="2:11" hidden="1" x14ac:dyDescent="0.2">
      <c r="B64694" s="88"/>
      <c r="C64694" s="88"/>
      <c r="D64694" s="88"/>
      <c r="E64694" s="88"/>
      <c r="F64694" s="88"/>
      <c r="G64694" s="88"/>
      <c r="H64694" s="88"/>
      <c r="I64694" s="88"/>
      <c r="J64694" s="88"/>
      <c r="K64694" s="88"/>
    </row>
    <row r="64695" spans="2:11" hidden="1" x14ac:dyDescent="0.2">
      <c r="B64695" s="88"/>
      <c r="C64695" s="88"/>
      <c r="D64695" s="88"/>
      <c r="E64695" s="88"/>
      <c r="F64695" s="88"/>
      <c r="G64695" s="88"/>
      <c r="H64695" s="88"/>
      <c r="I64695" s="88"/>
      <c r="J64695" s="88"/>
      <c r="K64695" s="88"/>
    </row>
    <row r="64696" spans="2:11" hidden="1" x14ac:dyDescent="0.2">
      <c r="B64696" s="88"/>
      <c r="C64696" s="88"/>
      <c r="D64696" s="88"/>
      <c r="E64696" s="88"/>
      <c r="F64696" s="88"/>
      <c r="G64696" s="88"/>
      <c r="H64696" s="88"/>
      <c r="I64696" s="88"/>
      <c r="J64696" s="88"/>
      <c r="K64696" s="88"/>
    </row>
    <row r="64697" spans="2:11" hidden="1" x14ac:dyDescent="0.2">
      <c r="B64697" s="88"/>
      <c r="C64697" s="88"/>
      <c r="D64697" s="88"/>
      <c r="E64697" s="88"/>
      <c r="F64697" s="88"/>
      <c r="G64697" s="88"/>
      <c r="H64697" s="88"/>
      <c r="I64697" s="88"/>
      <c r="J64697" s="88"/>
      <c r="K64697" s="88"/>
    </row>
    <row r="64698" spans="2:11" hidden="1" x14ac:dyDescent="0.2">
      <c r="B64698" s="88"/>
      <c r="C64698" s="88"/>
      <c r="D64698" s="88"/>
      <c r="E64698" s="88"/>
      <c r="F64698" s="88"/>
      <c r="G64698" s="88"/>
      <c r="H64698" s="88"/>
      <c r="I64698" s="88"/>
      <c r="J64698" s="88"/>
      <c r="K64698" s="88"/>
    </row>
    <row r="64699" spans="2:11" hidden="1" x14ac:dyDescent="0.2">
      <c r="B64699" s="88"/>
      <c r="C64699" s="88"/>
      <c r="D64699" s="88"/>
      <c r="E64699" s="88"/>
      <c r="F64699" s="88"/>
      <c r="G64699" s="88"/>
      <c r="H64699" s="88"/>
      <c r="I64699" s="88"/>
      <c r="J64699" s="88"/>
      <c r="K64699" s="88"/>
    </row>
    <row r="64700" spans="2:11" hidden="1" x14ac:dyDescent="0.2">
      <c r="B64700" s="88"/>
      <c r="C64700" s="88"/>
      <c r="D64700" s="88"/>
      <c r="E64700" s="88"/>
      <c r="F64700" s="88"/>
      <c r="G64700" s="88"/>
      <c r="H64700" s="88"/>
      <c r="I64700" s="88"/>
      <c r="J64700" s="88"/>
      <c r="K64700" s="88"/>
    </row>
    <row r="64701" spans="2:11" hidden="1" x14ac:dyDescent="0.2">
      <c r="B64701" s="88"/>
      <c r="C64701" s="88"/>
      <c r="D64701" s="88"/>
      <c r="E64701" s="88"/>
      <c r="F64701" s="88"/>
      <c r="G64701" s="88"/>
      <c r="H64701" s="88"/>
      <c r="I64701" s="88"/>
      <c r="J64701" s="88"/>
      <c r="K64701" s="88"/>
    </row>
    <row r="64702" spans="2:11" hidden="1" x14ac:dyDescent="0.2">
      <c r="B64702" s="88"/>
      <c r="C64702" s="88"/>
      <c r="D64702" s="88"/>
      <c r="E64702" s="88"/>
      <c r="F64702" s="88"/>
      <c r="G64702" s="88"/>
      <c r="H64702" s="88"/>
      <c r="I64702" s="88"/>
      <c r="J64702" s="88"/>
      <c r="K64702" s="88"/>
    </row>
    <row r="64703" spans="2:11" hidden="1" x14ac:dyDescent="0.2">
      <c r="B64703" s="88"/>
      <c r="C64703" s="88"/>
      <c r="D64703" s="88"/>
      <c r="E64703" s="88"/>
      <c r="F64703" s="88"/>
      <c r="G64703" s="88"/>
      <c r="H64703" s="88"/>
      <c r="I64703" s="88"/>
      <c r="J64703" s="88"/>
      <c r="K64703" s="88"/>
    </row>
    <row r="64704" spans="2:11" hidden="1" x14ac:dyDescent="0.2">
      <c r="B64704" s="88"/>
      <c r="C64704" s="88"/>
      <c r="D64704" s="88"/>
      <c r="E64704" s="88"/>
      <c r="F64704" s="88"/>
      <c r="G64704" s="88"/>
      <c r="H64704" s="88"/>
      <c r="I64704" s="88"/>
      <c r="J64704" s="88"/>
      <c r="K64704" s="88"/>
    </row>
    <row r="64705" spans="2:11" hidden="1" x14ac:dyDescent="0.2">
      <c r="B64705" s="88"/>
      <c r="C64705" s="88"/>
      <c r="D64705" s="88"/>
      <c r="E64705" s="88"/>
      <c r="F64705" s="88"/>
      <c r="G64705" s="88"/>
      <c r="H64705" s="88"/>
      <c r="I64705" s="88"/>
      <c r="J64705" s="88"/>
      <c r="K64705" s="88"/>
    </row>
    <row r="64706" spans="2:11" hidden="1" x14ac:dyDescent="0.2">
      <c r="B64706" s="88"/>
      <c r="C64706" s="88"/>
      <c r="D64706" s="88"/>
      <c r="E64706" s="88"/>
      <c r="F64706" s="88"/>
      <c r="G64706" s="88"/>
      <c r="H64706" s="88"/>
      <c r="I64706" s="88"/>
      <c r="J64706" s="88"/>
      <c r="K64706" s="88"/>
    </row>
    <row r="64707" spans="2:11" hidden="1" x14ac:dyDescent="0.2">
      <c r="B64707" s="88"/>
      <c r="C64707" s="88"/>
      <c r="D64707" s="88"/>
      <c r="E64707" s="88"/>
      <c r="F64707" s="88"/>
      <c r="G64707" s="88"/>
      <c r="H64707" s="88"/>
      <c r="I64707" s="88"/>
      <c r="J64707" s="88"/>
      <c r="K64707" s="88"/>
    </row>
    <row r="64708" spans="2:11" hidden="1" x14ac:dyDescent="0.2">
      <c r="B64708" s="88"/>
      <c r="C64708" s="88"/>
      <c r="D64708" s="88"/>
      <c r="E64708" s="88"/>
      <c r="F64708" s="88"/>
      <c r="G64708" s="88"/>
      <c r="H64708" s="88"/>
      <c r="I64708" s="88"/>
      <c r="J64708" s="88"/>
      <c r="K64708" s="88"/>
    </row>
    <row r="64709" spans="2:11" hidden="1" x14ac:dyDescent="0.2">
      <c r="B64709" s="88"/>
      <c r="C64709" s="88"/>
      <c r="D64709" s="88"/>
      <c r="E64709" s="88"/>
      <c r="F64709" s="88"/>
      <c r="G64709" s="88"/>
      <c r="H64709" s="88"/>
      <c r="I64709" s="88"/>
      <c r="J64709" s="88"/>
      <c r="K64709" s="88"/>
    </row>
    <row r="64710" spans="2:11" hidden="1" x14ac:dyDescent="0.2">
      <c r="B64710" s="88"/>
      <c r="C64710" s="88"/>
      <c r="D64710" s="88"/>
      <c r="E64710" s="88"/>
      <c r="F64710" s="88"/>
      <c r="G64710" s="88"/>
      <c r="H64710" s="88"/>
      <c r="I64710" s="88"/>
      <c r="J64710" s="88"/>
      <c r="K64710" s="88"/>
    </row>
    <row r="64711" spans="2:11" hidden="1" x14ac:dyDescent="0.2">
      <c r="B64711" s="88"/>
      <c r="C64711" s="88"/>
      <c r="D64711" s="88"/>
      <c r="E64711" s="88"/>
      <c r="F64711" s="88"/>
      <c r="G64711" s="88"/>
      <c r="H64711" s="88"/>
      <c r="I64711" s="88"/>
      <c r="J64711" s="88"/>
      <c r="K64711" s="88"/>
    </row>
    <row r="64712" spans="2:11" hidden="1" x14ac:dyDescent="0.2">
      <c r="B64712" s="88"/>
      <c r="C64712" s="88"/>
      <c r="D64712" s="88"/>
      <c r="E64712" s="88"/>
      <c r="F64712" s="88"/>
      <c r="G64712" s="88"/>
      <c r="H64712" s="88"/>
      <c r="I64712" s="88"/>
      <c r="J64712" s="88"/>
      <c r="K64712" s="88"/>
    </row>
    <row r="64713" spans="2:11" hidden="1" x14ac:dyDescent="0.2">
      <c r="B64713" s="88"/>
      <c r="C64713" s="88"/>
      <c r="D64713" s="88"/>
      <c r="E64713" s="88"/>
      <c r="F64713" s="88"/>
      <c r="G64713" s="88"/>
      <c r="H64713" s="88"/>
      <c r="I64713" s="88"/>
      <c r="J64713" s="88"/>
      <c r="K64713" s="88"/>
    </row>
    <row r="64714" spans="2:11" hidden="1" x14ac:dyDescent="0.2">
      <c r="B64714" s="88"/>
      <c r="C64714" s="88"/>
      <c r="D64714" s="88"/>
      <c r="E64714" s="88"/>
      <c r="F64714" s="88"/>
      <c r="G64714" s="88"/>
      <c r="H64714" s="88"/>
      <c r="I64714" s="88"/>
      <c r="J64714" s="88"/>
      <c r="K64714" s="88"/>
    </row>
    <row r="64715" spans="2:11" hidden="1" x14ac:dyDescent="0.2">
      <c r="B64715" s="88"/>
      <c r="C64715" s="88"/>
      <c r="D64715" s="88"/>
      <c r="E64715" s="88"/>
      <c r="F64715" s="88"/>
      <c r="G64715" s="88"/>
      <c r="H64715" s="88"/>
      <c r="I64715" s="88"/>
      <c r="J64715" s="88"/>
      <c r="K64715" s="88"/>
    </row>
    <row r="64716" spans="2:11" hidden="1" x14ac:dyDescent="0.2">
      <c r="B64716" s="88"/>
      <c r="C64716" s="88"/>
      <c r="D64716" s="88"/>
      <c r="E64716" s="88"/>
      <c r="F64716" s="88"/>
      <c r="G64716" s="88"/>
      <c r="H64716" s="88"/>
      <c r="I64716" s="88"/>
      <c r="J64716" s="88"/>
      <c r="K64716" s="88"/>
    </row>
    <row r="64717" spans="2:11" hidden="1" x14ac:dyDescent="0.2">
      <c r="B64717" s="88"/>
      <c r="C64717" s="88"/>
      <c r="D64717" s="88"/>
      <c r="E64717" s="88"/>
      <c r="F64717" s="88"/>
      <c r="G64717" s="88"/>
      <c r="H64717" s="88"/>
      <c r="I64717" s="88"/>
      <c r="J64717" s="88"/>
      <c r="K64717" s="88"/>
    </row>
    <row r="64718" spans="2:11" hidden="1" x14ac:dyDescent="0.2">
      <c r="B64718" s="88"/>
      <c r="C64718" s="88"/>
      <c r="D64718" s="88"/>
      <c r="E64718" s="88"/>
      <c r="F64718" s="88"/>
      <c r="G64718" s="88"/>
      <c r="H64718" s="88"/>
      <c r="I64718" s="88"/>
      <c r="J64718" s="88"/>
      <c r="K64718" s="88"/>
    </row>
    <row r="64719" spans="2:11" hidden="1" x14ac:dyDescent="0.2">
      <c r="B64719" s="88"/>
      <c r="C64719" s="88"/>
      <c r="D64719" s="88"/>
      <c r="E64719" s="88"/>
      <c r="F64719" s="88"/>
      <c r="G64719" s="88"/>
      <c r="H64719" s="88"/>
      <c r="I64719" s="88"/>
      <c r="J64719" s="88"/>
      <c r="K64719" s="88"/>
    </row>
    <row r="64720" spans="2:11" hidden="1" x14ac:dyDescent="0.2">
      <c r="B64720" s="88"/>
      <c r="C64720" s="88"/>
      <c r="D64720" s="88"/>
      <c r="E64720" s="88"/>
      <c r="F64720" s="88"/>
      <c r="G64720" s="88"/>
      <c r="H64720" s="88"/>
      <c r="I64720" s="88"/>
      <c r="J64720" s="88"/>
      <c r="K64720" s="88"/>
    </row>
    <row r="64721" spans="2:11" hidden="1" x14ac:dyDescent="0.2">
      <c r="B64721" s="88"/>
      <c r="C64721" s="88"/>
      <c r="D64721" s="88"/>
      <c r="E64721" s="88"/>
      <c r="F64721" s="88"/>
      <c r="G64721" s="88"/>
      <c r="H64721" s="88"/>
      <c r="I64721" s="88"/>
      <c r="J64721" s="88"/>
      <c r="K64721" s="88"/>
    </row>
    <row r="64722" spans="2:11" hidden="1" x14ac:dyDescent="0.2">
      <c r="B64722" s="88"/>
      <c r="C64722" s="88"/>
      <c r="D64722" s="88"/>
      <c r="E64722" s="88"/>
      <c r="F64722" s="88"/>
      <c r="G64722" s="88"/>
      <c r="H64722" s="88"/>
      <c r="I64722" s="88"/>
      <c r="J64722" s="88"/>
      <c r="K64722" s="88"/>
    </row>
    <row r="64723" spans="2:11" hidden="1" x14ac:dyDescent="0.2">
      <c r="B64723" s="88"/>
      <c r="C64723" s="88"/>
      <c r="D64723" s="88"/>
      <c r="E64723" s="88"/>
      <c r="F64723" s="88"/>
      <c r="G64723" s="88"/>
      <c r="H64723" s="88"/>
      <c r="I64723" s="88"/>
      <c r="J64723" s="88"/>
      <c r="K64723" s="88"/>
    </row>
    <row r="64724" spans="2:11" hidden="1" x14ac:dyDescent="0.2">
      <c r="B64724" s="88"/>
      <c r="C64724" s="88"/>
      <c r="D64724" s="88"/>
      <c r="E64724" s="88"/>
      <c r="F64724" s="88"/>
      <c r="G64724" s="88"/>
      <c r="H64724" s="88"/>
      <c r="I64724" s="88"/>
      <c r="J64724" s="88"/>
      <c r="K64724" s="88"/>
    </row>
    <row r="64725" spans="2:11" hidden="1" x14ac:dyDescent="0.2">
      <c r="B64725" s="88"/>
      <c r="C64725" s="88"/>
      <c r="D64725" s="88"/>
      <c r="E64725" s="88"/>
      <c r="F64725" s="88"/>
      <c r="G64725" s="88"/>
      <c r="H64725" s="88"/>
      <c r="I64725" s="88"/>
      <c r="J64725" s="88"/>
      <c r="K64725" s="88"/>
    </row>
    <row r="64726" spans="2:11" hidden="1" x14ac:dyDescent="0.2">
      <c r="B64726" s="88"/>
      <c r="C64726" s="88"/>
      <c r="D64726" s="88"/>
      <c r="E64726" s="88"/>
      <c r="F64726" s="88"/>
      <c r="G64726" s="88"/>
      <c r="H64726" s="88"/>
      <c r="I64726" s="88"/>
      <c r="J64726" s="88"/>
      <c r="K64726" s="88"/>
    </row>
    <row r="64727" spans="2:11" hidden="1" x14ac:dyDescent="0.2">
      <c r="B64727" s="88"/>
      <c r="C64727" s="88"/>
      <c r="D64727" s="88"/>
      <c r="E64727" s="88"/>
      <c r="F64727" s="88"/>
      <c r="G64727" s="88"/>
      <c r="H64727" s="88"/>
      <c r="I64727" s="88"/>
      <c r="J64727" s="88"/>
      <c r="K64727" s="88"/>
    </row>
    <row r="64728" spans="2:11" hidden="1" x14ac:dyDescent="0.2">
      <c r="B64728" s="88"/>
      <c r="C64728" s="88"/>
      <c r="D64728" s="88"/>
      <c r="E64728" s="88"/>
      <c r="F64728" s="88"/>
      <c r="G64728" s="88"/>
      <c r="H64728" s="88"/>
      <c r="I64728" s="88"/>
      <c r="J64728" s="88"/>
      <c r="K64728" s="88"/>
    </row>
    <row r="64729" spans="2:11" hidden="1" x14ac:dyDescent="0.2">
      <c r="B64729" s="88"/>
      <c r="C64729" s="88"/>
      <c r="D64729" s="88"/>
      <c r="E64729" s="88"/>
      <c r="F64729" s="88"/>
      <c r="G64729" s="88"/>
      <c r="H64729" s="88"/>
      <c r="I64729" s="88"/>
      <c r="J64729" s="88"/>
      <c r="K64729" s="88"/>
    </row>
    <row r="64730" spans="2:11" hidden="1" x14ac:dyDescent="0.2">
      <c r="B64730" s="88"/>
      <c r="C64730" s="88"/>
      <c r="D64730" s="88"/>
      <c r="E64730" s="88"/>
      <c r="F64730" s="88"/>
      <c r="G64730" s="88"/>
      <c r="H64730" s="88"/>
      <c r="I64730" s="88"/>
      <c r="J64730" s="88"/>
      <c r="K64730" s="88"/>
    </row>
    <row r="64731" spans="2:11" hidden="1" x14ac:dyDescent="0.2">
      <c r="B64731" s="88"/>
      <c r="C64731" s="88"/>
      <c r="D64731" s="88"/>
      <c r="E64731" s="88"/>
      <c r="F64731" s="88"/>
      <c r="G64731" s="88"/>
      <c r="H64731" s="88"/>
      <c r="I64731" s="88"/>
      <c r="J64731" s="88"/>
      <c r="K64731" s="88"/>
    </row>
    <row r="64732" spans="2:11" hidden="1" x14ac:dyDescent="0.2">
      <c r="B64732" s="88"/>
      <c r="C64732" s="88"/>
      <c r="D64732" s="88"/>
      <c r="E64732" s="88"/>
      <c r="F64732" s="88"/>
      <c r="G64732" s="88"/>
      <c r="H64732" s="88"/>
      <c r="I64732" s="88"/>
      <c r="J64732" s="88"/>
      <c r="K64732" s="88"/>
    </row>
    <row r="64733" spans="2:11" hidden="1" x14ac:dyDescent="0.2">
      <c r="B64733" s="88"/>
      <c r="C64733" s="88"/>
      <c r="D64733" s="88"/>
      <c r="E64733" s="88"/>
      <c r="F64733" s="88"/>
      <c r="G64733" s="88"/>
      <c r="H64733" s="88"/>
      <c r="I64733" s="88"/>
      <c r="J64733" s="88"/>
      <c r="K64733" s="88"/>
    </row>
    <row r="64734" spans="2:11" hidden="1" x14ac:dyDescent="0.2">
      <c r="B64734" s="88"/>
      <c r="C64734" s="88"/>
      <c r="D64734" s="88"/>
      <c r="E64734" s="88"/>
      <c r="F64734" s="88"/>
      <c r="G64734" s="88"/>
      <c r="H64734" s="88"/>
      <c r="I64734" s="88"/>
      <c r="J64734" s="88"/>
      <c r="K64734" s="88"/>
    </row>
    <row r="64735" spans="2:11" hidden="1" x14ac:dyDescent="0.2">
      <c r="B64735" s="88"/>
      <c r="C64735" s="88"/>
      <c r="D64735" s="88"/>
      <c r="E64735" s="88"/>
      <c r="F64735" s="88"/>
      <c r="G64735" s="88"/>
      <c r="H64735" s="88"/>
      <c r="I64735" s="88"/>
      <c r="J64735" s="88"/>
      <c r="K64735" s="88"/>
    </row>
    <row r="64736" spans="2:11" hidden="1" x14ac:dyDescent="0.2">
      <c r="B64736" s="88"/>
      <c r="C64736" s="88"/>
      <c r="D64736" s="88"/>
      <c r="E64736" s="88"/>
      <c r="F64736" s="88"/>
      <c r="G64736" s="88"/>
      <c r="H64736" s="88"/>
      <c r="I64736" s="88"/>
      <c r="J64736" s="88"/>
      <c r="K64736" s="88"/>
    </row>
    <row r="64737" spans="2:11" hidden="1" x14ac:dyDescent="0.2">
      <c r="B64737" s="88"/>
      <c r="C64737" s="88"/>
      <c r="D64737" s="88"/>
      <c r="E64737" s="88"/>
      <c r="F64737" s="88"/>
      <c r="G64737" s="88"/>
      <c r="H64737" s="88"/>
      <c r="I64737" s="88"/>
      <c r="J64737" s="88"/>
      <c r="K64737" s="88"/>
    </row>
    <row r="64738" spans="2:11" hidden="1" x14ac:dyDescent="0.2">
      <c r="B64738" s="88"/>
      <c r="C64738" s="88"/>
      <c r="D64738" s="88"/>
      <c r="E64738" s="88"/>
      <c r="F64738" s="88"/>
      <c r="G64738" s="88"/>
      <c r="H64738" s="88"/>
      <c r="I64738" s="88"/>
      <c r="J64738" s="88"/>
      <c r="K64738" s="88"/>
    </row>
    <row r="64739" spans="2:11" hidden="1" x14ac:dyDescent="0.2">
      <c r="B64739" s="88"/>
      <c r="C64739" s="88"/>
      <c r="D64739" s="88"/>
      <c r="E64739" s="88"/>
      <c r="F64739" s="88"/>
      <c r="G64739" s="88"/>
      <c r="H64739" s="88"/>
      <c r="I64739" s="88"/>
      <c r="J64739" s="88"/>
      <c r="K64739" s="88"/>
    </row>
    <row r="64740" spans="2:11" hidden="1" x14ac:dyDescent="0.2">
      <c r="B64740" s="88"/>
      <c r="C64740" s="88"/>
      <c r="D64740" s="88"/>
      <c r="E64740" s="88"/>
      <c r="F64740" s="88"/>
      <c r="G64740" s="88"/>
      <c r="H64740" s="88"/>
      <c r="I64740" s="88"/>
      <c r="J64740" s="88"/>
      <c r="K64740" s="88"/>
    </row>
    <row r="64741" spans="2:11" hidden="1" x14ac:dyDescent="0.2">
      <c r="B64741" s="88"/>
      <c r="C64741" s="88"/>
      <c r="D64741" s="88"/>
      <c r="E64741" s="88"/>
      <c r="F64741" s="88"/>
      <c r="G64741" s="88"/>
      <c r="H64741" s="88"/>
      <c r="I64741" s="88"/>
      <c r="J64741" s="88"/>
      <c r="K64741" s="88"/>
    </row>
    <row r="64742" spans="2:11" hidden="1" x14ac:dyDescent="0.2">
      <c r="B64742" s="88"/>
      <c r="C64742" s="88"/>
      <c r="D64742" s="88"/>
      <c r="E64742" s="88"/>
      <c r="F64742" s="88"/>
      <c r="G64742" s="88"/>
      <c r="H64742" s="88"/>
      <c r="I64742" s="88"/>
      <c r="J64742" s="88"/>
      <c r="K64742" s="88"/>
    </row>
    <row r="64743" spans="2:11" hidden="1" x14ac:dyDescent="0.2">
      <c r="B64743" s="88"/>
      <c r="C64743" s="88"/>
      <c r="D64743" s="88"/>
      <c r="E64743" s="88"/>
      <c r="F64743" s="88"/>
      <c r="G64743" s="88"/>
      <c r="H64743" s="88"/>
      <c r="I64743" s="88"/>
      <c r="J64743" s="88"/>
      <c r="K64743" s="88"/>
    </row>
    <row r="64744" spans="2:11" hidden="1" x14ac:dyDescent="0.2">
      <c r="B64744" s="88"/>
      <c r="C64744" s="88"/>
      <c r="D64744" s="88"/>
      <c r="E64744" s="88"/>
      <c r="F64744" s="88"/>
      <c r="G64744" s="88"/>
      <c r="H64744" s="88"/>
      <c r="I64744" s="88"/>
      <c r="J64744" s="88"/>
      <c r="K64744" s="88"/>
    </row>
    <row r="64745" spans="2:11" hidden="1" x14ac:dyDescent="0.2">
      <c r="B64745" s="88"/>
      <c r="C64745" s="88"/>
      <c r="D64745" s="88"/>
      <c r="E64745" s="88"/>
      <c r="F64745" s="88"/>
      <c r="G64745" s="88"/>
      <c r="H64745" s="88"/>
      <c r="I64745" s="88"/>
      <c r="J64745" s="88"/>
      <c r="K64745" s="88"/>
    </row>
    <row r="64746" spans="2:11" hidden="1" x14ac:dyDescent="0.2">
      <c r="B64746" s="88"/>
      <c r="C64746" s="88"/>
      <c r="D64746" s="88"/>
      <c r="E64746" s="88"/>
      <c r="F64746" s="88"/>
      <c r="G64746" s="88"/>
      <c r="H64746" s="88"/>
      <c r="I64746" s="88"/>
      <c r="J64746" s="88"/>
      <c r="K64746" s="88"/>
    </row>
    <row r="64747" spans="2:11" hidden="1" x14ac:dyDescent="0.2">
      <c r="B64747" s="88"/>
      <c r="C64747" s="88"/>
      <c r="D64747" s="88"/>
      <c r="E64747" s="88"/>
      <c r="F64747" s="88"/>
      <c r="G64747" s="88"/>
      <c r="H64747" s="88"/>
      <c r="I64747" s="88"/>
      <c r="J64747" s="88"/>
      <c r="K64747" s="88"/>
    </row>
    <row r="64748" spans="2:11" hidden="1" x14ac:dyDescent="0.2">
      <c r="B64748" s="88"/>
      <c r="C64748" s="88"/>
      <c r="D64748" s="88"/>
      <c r="E64748" s="88"/>
      <c r="F64748" s="88"/>
      <c r="G64748" s="88"/>
      <c r="H64748" s="88"/>
      <c r="I64748" s="88"/>
      <c r="J64748" s="88"/>
      <c r="K64748" s="88"/>
    </row>
    <row r="64749" spans="2:11" hidden="1" x14ac:dyDescent="0.2">
      <c r="B64749" s="88"/>
      <c r="C64749" s="88"/>
      <c r="D64749" s="88"/>
      <c r="E64749" s="88"/>
      <c r="F64749" s="88"/>
      <c r="G64749" s="88"/>
      <c r="H64749" s="88"/>
      <c r="I64749" s="88"/>
      <c r="J64749" s="88"/>
      <c r="K64749" s="88"/>
    </row>
    <row r="64750" spans="2:11" hidden="1" x14ac:dyDescent="0.2">
      <c r="B64750" s="88"/>
      <c r="C64750" s="88"/>
      <c r="D64750" s="88"/>
      <c r="E64750" s="88"/>
      <c r="F64750" s="88"/>
      <c r="G64750" s="88"/>
      <c r="H64750" s="88"/>
      <c r="I64750" s="88"/>
      <c r="J64750" s="88"/>
      <c r="K64750" s="88"/>
    </row>
    <row r="64751" spans="2:11" hidden="1" x14ac:dyDescent="0.2">
      <c r="B64751" s="88"/>
      <c r="C64751" s="88"/>
      <c r="D64751" s="88"/>
      <c r="E64751" s="88"/>
      <c r="F64751" s="88"/>
      <c r="G64751" s="88"/>
      <c r="H64751" s="88"/>
      <c r="I64751" s="88"/>
      <c r="J64751" s="88"/>
      <c r="K64751" s="88"/>
    </row>
    <row r="64752" spans="2:11" hidden="1" x14ac:dyDescent="0.2">
      <c r="B64752" s="88"/>
      <c r="C64752" s="88"/>
      <c r="D64752" s="88"/>
      <c r="E64752" s="88"/>
      <c r="F64752" s="88"/>
      <c r="G64752" s="88"/>
      <c r="H64752" s="88"/>
      <c r="I64752" s="88"/>
      <c r="J64752" s="88"/>
      <c r="K64752" s="88"/>
    </row>
    <row r="64753" spans="2:11" hidden="1" x14ac:dyDescent="0.2">
      <c r="B64753" s="88"/>
      <c r="C64753" s="88"/>
      <c r="D64753" s="88"/>
      <c r="E64753" s="88"/>
      <c r="F64753" s="88"/>
      <c r="G64753" s="88"/>
      <c r="H64753" s="88"/>
      <c r="I64753" s="88"/>
      <c r="J64753" s="88"/>
      <c r="K64753" s="88"/>
    </row>
    <row r="64754" spans="2:11" hidden="1" x14ac:dyDescent="0.2">
      <c r="B64754" s="88"/>
      <c r="C64754" s="88"/>
      <c r="D64754" s="88"/>
      <c r="E64754" s="88"/>
      <c r="F64754" s="88"/>
      <c r="G64754" s="88"/>
      <c r="H64754" s="88"/>
      <c r="I64754" s="88"/>
      <c r="J64754" s="88"/>
      <c r="K64754" s="88"/>
    </row>
    <row r="64755" spans="2:11" hidden="1" x14ac:dyDescent="0.2">
      <c r="B64755" s="88"/>
      <c r="C64755" s="88"/>
      <c r="D64755" s="88"/>
      <c r="E64755" s="88"/>
      <c r="F64755" s="88"/>
      <c r="G64755" s="88"/>
      <c r="H64755" s="88"/>
      <c r="I64755" s="88"/>
      <c r="J64755" s="88"/>
      <c r="K64755" s="88"/>
    </row>
    <row r="64756" spans="2:11" hidden="1" x14ac:dyDescent="0.2">
      <c r="B64756" s="88"/>
      <c r="C64756" s="88"/>
      <c r="D64756" s="88"/>
      <c r="E64756" s="88"/>
      <c r="F64756" s="88"/>
      <c r="G64756" s="88"/>
      <c r="H64756" s="88"/>
      <c r="I64756" s="88"/>
      <c r="J64756" s="88"/>
      <c r="K64756" s="88"/>
    </row>
    <row r="64757" spans="2:11" hidden="1" x14ac:dyDescent="0.2">
      <c r="B64757" s="88"/>
      <c r="C64757" s="88"/>
      <c r="D64757" s="88"/>
      <c r="E64757" s="88"/>
      <c r="F64757" s="88"/>
      <c r="G64757" s="88"/>
      <c r="H64757" s="88"/>
      <c r="I64757" s="88"/>
      <c r="J64757" s="88"/>
      <c r="K64757" s="88"/>
    </row>
    <row r="64758" spans="2:11" hidden="1" x14ac:dyDescent="0.2">
      <c r="B64758" s="88"/>
      <c r="C64758" s="88"/>
      <c r="D64758" s="88"/>
      <c r="E64758" s="88"/>
      <c r="F64758" s="88"/>
      <c r="G64758" s="88"/>
      <c r="H64758" s="88"/>
      <c r="I64758" s="88"/>
      <c r="J64758" s="88"/>
      <c r="K64758" s="88"/>
    </row>
    <row r="64759" spans="2:11" hidden="1" x14ac:dyDescent="0.2">
      <c r="B64759" s="88"/>
      <c r="C64759" s="88"/>
      <c r="D64759" s="88"/>
      <c r="E64759" s="88"/>
      <c r="F64759" s="88"/>
      <c r="G64759" s="88"/>
      <c r="H64759" s="88"/>
      <c r="I64759" s="88"/>
      <c r="J64759" s="88"/>
      <c r="K64759" s="88"/>
    </row>
    <row r="64760" spans="2:11" hidden="1" x14ac:dyDescent="0.2">
      <c r="B64760" s="88"/>
      <c r="C64760" s="88"/>
      <c r="D64760" s="88"/>
      <c r="E64760" s="88"/>
      <c r="F64760" s="88"/>
      <c r="G64760" s="88"/>
      <c r="H64760" s="88"/>
      <c r="I64760" s="88"/>
      <c r="J64760" s="88"/>
      <c r="K64760" s="88"/>
    </row>
    <row r="64761" spans="2:11" hidden="1" x14ac:dyDescent="0.2">
      <c r="B64761" s="88"/>
      <c r="C64761" s="88"/>
      <c r="D64761" s="88"/>
      <c r="E64761" s="88"/>
      <c r="F64761" s="88"/>
      <c r="G64761" s="88"/>
      <c r="H64761" s="88"/>
      <c r="I64761" s="88"/>
      <c r="J64761" s="88"/>
      <c r="K64761" s="88"/>
    </row>
    <row r="64762" spans="2:11" hidden="1" x14ac:dyDescent="0.2">
      <c r="B64762" s="88"/>
      <c r="C64762" s="88"/>
      <c r="D64762" s="88"/>
      <c r="E64762" s="88"/>
      <c r="F64762" s="88"/>
      <c r="G64762" s="88"/>
      <c r="H64762" s="88"/>
      <c r="I64762" s="88"/>
      <c r="J64762" s="88"/>
      <c r="K64762" s="88"/>
    </row>
    <row r="64763" spans="2:11" hidden="1" x14ac:dyDescent="0.2">
      <c r="B64763" s="88"/>
      <c r="C64763" s="88"/>
      <c r="D64763" s="88"/>
      <c r="E64763" s="88"/>
      <c r="F64763" s="88"/>
      <c r="G64763" s="88"/>
      <c r="H64763" s="88"/>
      <c r="I64763" s="88"/>
      <c r="J64763" s="88"/>
      <c r="K64763" s="88"/>
    </row>
    <row r="64764" spans="2:11" hidden="1" x14ac:dyDescent="0.2">
      <c r="B64764" s="88"/>
      <c r="C64764" s="88"/>
      <c r="D64764" s="88"/>
      <c r="E64764" s="88"/>
      <c r="F64764" s="88"/>
      <c r="G64764" s="88"/>
      <c r="H64764" s="88"/>
      <c r="I64764" s="88"/>
      <c r="J64764" s="88"/>
      <c r="K64764" s="88"/>
    </row>
    <row r="64765" spans="2:11" hidden="1" x14ac:dyDescent="0.2">
      <c r="B64765" s="88"/>
      <c r="C64765" s="88"/>
      <c r="D64765" s="88"/>
      <c r="E64765" s="88"/>
      <c r="F64765" s="88"/>
      <c r="G64765" s="88"/>
      <c r="H64765" s="88"/>
      <c r="I64765" s="88"/>
      <c r="J64765" s="88"/>
      <c r="K64765" s="88"/>
    </row>
    <row r="64766" spans="2:11" hidden="1" x14ac:dyDescent="0.2">
      <c r="B64766" s="88"/>
      <c r="C64766" s="88"/>
      <c r="D64766" s="88"/>
      <c r="E64766" s="88"/>
      <c r="F64766" s="88"/>
      <c r="G64766" s="88"/>
      <c r="H64766" s="88"/>
      <c r="I64766" s="88"/>
      <c r="J64766" s="88"/>
      <c r="K64766" s="88"/>
    </row>
    <row r="64767" spans="2:11" hidden="1" x14ac:dyDescent="0.2">
      <c r="B64767" s="88"/>
      <c r="C64767" s="88"/>
      <c r="D64767" s="88"/>
      <c r="E64767" s="88"/>
      <c r="F64767" s="88"/>
      <c r="G64767" s="88"/>
      <c r="H64767" s="88"/>
      <c r="I64767" s="88"/>
      <c r="J64767" s="88"/>
      <c r="K64767" s="88"/>
    </row>
    <row r="64768" spans="2:11" hidden="1" x14ac:dyDescent="0.2">
      <c r="B64768" s="88"/>
      <c r="C64768" s="88"/>
      <c r="D64768" s="88"/>
      <c r="E64768" s="88"/>
      <c r="F64768" s="88"/>
      <c r="G64768" s="88"/>
      <c r="H64768" s="88"/>
      <c r="I64768" s="88"/>
      <c r="J64768" s="88"/>
      <c r="K64768" s="88"/>
    </row>
    <row r="64769" spans="2:11" hidden="1" x14ac:dyDescent="0.2">
      <c r="B64769" s="88"/>
      <c r="C64769" s="88"/>
      <c r="D64769" s="88"/>
      <c r="E64769" s="88"/>
      <c r="F64769" s="88"/>
      <c r="G64769" s="88"/>
      <c r="H64769" s="88"/>
      <c r="I64769" s="88"/>
      <c r="J64769" s="88"/>
      <c r="K64769" s="88"/>
    </row>
    <row r="64770" spans="2:11" hidden="1" x14ac:dyDescent="0.2">
      <c r="B64770" s="88"/>
      <c r="C64770" s="88"/>
      <c r="D64770" s="88"/>
      <c r="E64770" s="88"/>
      <c r="F64770" s="88"/>
      <c r="G64770" s="88"/>
      <c r="H64770" s="88"/>
      <c r="I64770" s="88"/>
      <c r="J64770" s="88"/>
      <c r="K64770" s="88"/>
    </row>
    <row r="64771" spans="2:11" hidden="1" x14ac:dyDescent="0.2">
      <c r="B64771" s="88"/>
      <c r="C64771" s="88"/>
      <c r="D64771" s="88"/>
      <c r="E64771" s="88"/>
      <c r="F64771" s="88"/>
      <c r="G64771" s="88"/>
      <c r="H64771" s="88"/>
      <c r="I64771" s="88"/>
      <c r="J64771" s="88"/>
      <c r="K64771" s="88"/>
    </row>
    <row r="64772" spans="2:11" hidden="1" x14ac:dyDescent="0.2">
      <c r="B64772" s="88"/>
      <c r="C64772" s="88"/>
      <c r="D64772" s="88"/>
      <c r="E64772" s="88"/>
      <c r="F64772" s="88"/>
      <c r="G64772" s="88"/>
      <c r="H64772" s="88"/>
      <c r="I64772" s="88"/>
      <c r="J64772" s="88"/>
      <c r="K64772" s="88"/>
    </row>
    <row r="64773" spans="2:11" hidden="1" x14ac:dyDescent="0.2">
      <c r="B64773" s="88"/>
      <c r="C64773" s="88"/>
      <c r="D64773" s="88"/>
      <c r="E64773" s="88"/>
      <c r="F64773" s="88"/>
      <c r="G64773" s="88"/>
      <c r="H64773" s="88"/>
      <c r="I64773" s="88"/>
      <c r="J64773" s="88"/>
      <c r="K64773" s="88"/>
    </row>
    <row r="64774" spans="2:11" hidden="1" x14ac:dyDescent="0.2">
      <c r="B64774" s="88"/>
      <c r="C64774" s="88"/>
      <c r="D64774" s="88"/>
      <c r="E64774" s="88"/>
      <c r="F64774" s="88"/>
      <c r="G64774" s="88"/>
      <c r="H64774" s="88"/>
      <c r="I64774" s="88"/>
      <c r="J64774" s="88"/>
      <c r="K64774" s="88"/>
    </row>
    <row r="64775" spans="2:11" hidden="1" x14ac:dyDescent="0.2">
      <c r="B64775" s="88"/>
      <c r="C64775" s="88"/>
      <c r="D64775" s="88"/>
      <c r="E64775" s="88"/>
      <c r="F64775" s="88"/>
      <c r="G64775" s="88"/>
      <c r="H64775" s="88"/>
      <c r="I64775" s="88"/>
      <c r="J64775" s="88"/>
      <c r="K64775" s="88"/>
    </row>
    <row r="64776" spans="2:11" hidden="1" x14ac:dyDescent="0.2">
      <c r="B64776" s="88"/>
      <c r="C64776" s="88"/>
      <c r="D64776" s="88"/>
      <c r="E64776" s="88"/>
      <c r="F64776" s="88"/>
      <c r="G64776" s="88"/>
      <c r="H64776" s="88"/>
      <c r="I64776" s="88"/>
      <c r="J64776" s="88"/>
      <c r="K64776" s="88"/>
    </row>
    <row r="64777" spans="2:11" hidden="1" x14ac:dyDescent="0.2">
      <c r="B64777" s="88"/>
      <c r="C64777" s="88"/>
      <c r="D64777" s="88"/>
      <c r="E64777" s="88"/>
      <c r="F64777" s="88"/>
      <c r="G64777" s="88"/>
      <c r="H64777" s="88"/>
      <c r="I64777" s="88"/>
      <c r="J64777" s="88"/>
      <c r="K64777" s="88"/>
    </row>
    <row r="64778" spans="2:11" hidden="1" x14ac:dyDescent="0.2">
      <c r="B64778" s="88"/>
      <c r="C64778" s="88"/>
      <c r="D64778" s="88"/>
      <c r="E64778" s="88"/>
      <c r="F64778" s="88"/>
      <c r="G64778" s="88"/>
      <c r="H64778" s="88"/>
      <c r="I64778" s="88"/>
      <c r="J64778" s="88"/>
      <c r="K64778" s="88"/>
    </row>
    <row r="64779" spans="2:11" hidden="1" x14ac:dyDescent="0.2">
      <c r="B64779" s="88"/>
      <c r="C64779" s="88"/>
      <c r="D64779" s="88"/>
      <c r="E64779" s="88"/>
      <c r="F64779" s="88"/>
      <c r="G64779" s="88"/>
      <c r="H64779" s="88"/>
      <c r="I64779" s="88"/>
      <c r="J64779" s="88"/>
      <c r="K64779" s="88"/>
    </row>
    <row r="64780" spans="2:11" hidden="1" x14ac:dyDescent="0.2">
      <c r="B64780" s="88"/>
      <c r="C64780" s="88"/>
      <c r="D64780" s="88"/>
      <c r="E64780" s="88"/>
      <c r="F64780" s="88"/>
      <c r="G64780" s="88"/>
      <c r="H64780" s="88"/>
      <c r="I64780" s="88"/>
      <c r="J64780" s="88"/>
      <c r="K64780" s="88"/>
    </row>
    <row r="64781" spans="2:11" hidden="1" x14ac:dyDescent="0.2">
      <c r="B64781" s="88"/>
      <c r="C64781" s="88"/>
      <c r="D64781" s="88"/>
      <c r="E64781" s="88"/>
      <c r="F64781" s="88"/>
      <c r="G64781" s="88"/>
      <c r="H64781" s="88"/>
      <c r="I64781" s="88"/>
      <c r="J64781" s="88"/>
      <c r="K64781" s="88"/>
    </row>
    <row r="64782" spans="2:11" hidden="1" x14ac:dyDescent="0.2">
      <c r="B64782" s="88"/>
      <c r="C64782" s="88"/>
      <c r="D64782" s="88"/>
      <c r="E64782" s="88"/>
      <c r="F64782" s="88"/>
      <c r="G64782" s="88"/>
      <c r="H64782" s="88"/>
      <c r="I64782" s="88"/>
      <c r="J64782" s="88"/>
      <c r="K64782" s="88"/>
    </row>
    <row r="64783" spans="2:11" hidden="1" x14ac:dyDescent="0.2">
      <c r="B64783" s="88"/>
      <c r="C64783" s="88"/>
      <c r="D64783" s="88"/>
      <c r="E64783" s="88"/>
      <c r="F64783" s="88"/>
      <c r="G64783" s="88"/>
      <c r="H64783" s="88"/>
      <c r="I64783" s="88"/>
      <c r="J64783" s="88"/>
      <c r="K64783" s="88"/>
    </row>
    <row r="64784" spans="2:11" hidden="1" x14ac:dyDescent="0.2">
      <c r="B64784" s="88"/>
      <c r="C64784" s="88"/>
      <c r="D64784" s="88"/>
      <c r="E64784" s="88"/>
      <c r="F64784" s="88"/>
      <c r="G64784" s="88"/>
      <c r="H64784" s="88"/>
      <c r="I64784" s="88"/>
      <c r="J64784" s="88"/>
      <c r="K64784" s="88"/>
    </row>
    <row r="64785" spans="2:11" hidden="1" x14ac:dyDescent="0.2">
      <c r="B64785" s="88"/>
      <c r="C64785" s="88"/>
      <c r="D64785" s="88"/>
      <c r="E64785" s="88"/>
      <c r="F64785" s="88"/>
      <c r="G64785" s="88"/>
      <c r="H64785" s="88"/>
      <c r="I64785" s="88"/>
      <c r="J64785" s="88"/>
      <c r="K64785" s="88"/>
    </row>
    <row r="64786" spans="2:11" hidden="1" x14ac:dyDescent="0.2">
      <c r="B64786" s="88"/>
      <c r="C64786" s="88"/>
      <c r="D64786" s="88"/>
      <c r="E64786" s="88"/>
      <c r="F64786" s="88"/>
      <c r="G64786" s="88"/>
      <c r="H64786" s="88"/>
      <c r="I64786" s="88"/>
      <c r="J64786" s="88"/>
      <c r="K64786" s="88"/>
    </row>
    <row r="64787" spans="2:11" hidden="1" x14ac:dyDescent="0.2">
      <c r="B64787" s="88"/>
      <c r="C64787" s="88"/>
      <c r="D64787" s="88"/>
      <c r="E64787" s="88"/>
      <c r="F64787" s="88"/>
      <c r="G64787" s="88"/>
      <c r="H64787" s="88"/>
      <c r="I64787" s="88"/>
      <c r="J64787" s="88"/>
      <c r="K64787" s="88"/>
    </row>
    <row r="64788" spans="2:11" hidden="1" x14ac:dyDescent="0.2">
      <c r="B64788" s="88"/>
      <c r="C64788" s="88"/>
      <c r="D64788" s="88"/>
      <c r="E64788" s="88"/>
      <c r="F64788" s="88"/>
      <c r="G64788" s="88"/>
      <c r="H64788" s="88"/>
      <c r="I64788" s="88"/>
      <c r="J64788" s="88"/>
      <c r="K64788" s="88"/>
    </row>
    <row r="64789" spans="2:11" hidden="1" x14ac:dyDescent="0.2">
      <c r="B64789" s="88"/>
      <c r="C64789" s="88"/>
      <c r="D64789" s="88"/>
      <c r="E64789" s="88"/>
      <c r="F64789" s="88"/>
      <c r="G64789" s="88"/>
      <c r="H64789" s="88"/>
      <c r="I64789" s="88"/>
      <c r="J64789" s="88"/>
      <c r="K64789" s="88"/>
    </row>
    <row r="64790" spans="2:11" hidden="1" x14ac:dyDescent="0.2">
      <c r="B64790" s="88"/>
      <c r="C64790" s="88"/>
      <c r="D64790" s="88"/>
      <c r="E64790" s="88"/>
      <c r="F64790" s="88"/>
      <c r="G64790" s="88"/>
      <c r="H64790" s="88"/>
      <c r="I64790" s="88"/>
      <c r="J64790" s="88"/>
      <c r="K64790" s="88"/>
    </row>
    <row r="64791" spans="2:11" hidden="1" x14ac:dyDescent="0.2">
      <c r="B64791" s="88"/>
      <c r="C64791" s="88"/>
      <c r="D64791" s="88"/>
      <c r="E64791" s="88"/>
      <c r="F64791" s="88"/>
      <c r="G64791" s="88"/>
      <c r="H64791" s="88"/>
      <c r="I64791" s="88"/>
      <c r="J64791" s="88"/>
      <c r="K64791" s="88"/>
    </row>
    <row r="64792" spans="2:11" hidden="1" x14ac:dyDescent="0.2">
      <c r="B64792" s="88"/>
      <c r="C64792" s="88"/>
      <c r="D64792" s="88"/>
      <c r="E64792" s="88"/>
      <c r="F64792" s="88"/>
      <c r="G64792" s="88"/>
      <c r="H64792" s="88"/>
      <c r="I64792" s="88"/>
      <c r="J64792" s="88"/>
      <c r="K64792" s="88"/>
    </row>
    <row r="64793" spans="2:11" hidden="1" x14ac:dyDescent="0.2">
      <c r="B64793" s="88"/>
      <c r="C64793" s="88"/>
      <c r="D64793" s="88"/>
      <c r="E64793" s="88"/>
      <c r="F64793" s="88"/>
      <c r="G64793" s="88"/>
      <c r="H64793" s="88"/>
      <c r="I64793" s="88"/>
      <c r="J64793" s="88"/>
      <c r="K64793" s="88"/>
    </row>
    <row r="64794" spans="2:11" hidden="1" x14ac:dyDescent="0.2">
      <c r="B64794" s="88"/>
      <c r="C64794" s="88"/>
      <c r="D64794" s="88"/>
      <c r="E64794" s="88"/>
      <c r="F64794" s="88"/>
      <c r="G64794" s="88"/>
      <c r="H64794" s="88"/>
      <c r="I64794" s="88"/>
      <c r="J64794" s="88"/>
      <c r="K64794" s="88"/>
    </row>
    <row r="64795" spans="2:11" hidden="1" x14ac:dyDescent="0.2">
      <c r="B64795" s="88"/>
      <c r="C64795" s="88"/>
      <c r="D64795" s="88"/>
      <c r="E64795" s="88"/>
      <c r="F64795" s="88"/>
      <c r="G64795" s="88"/>
      <c r="H64795" s="88"/>
      <c r="I64795" s="88"/>
      <c r="J64795" s="88"/>
      <c r="K64795" s="88"/>
    </row>
    <row r="64796" spans="2:11" hidden="1" x14ac:dyDescent="0.2">
      <c r="B64796" s="88"/>
      <c r="C64796" s="88"/>
      <c r="D64796" s="88"/>
      <c r="E64796" s="88"/>
      <c r="F64796" s="88"/>
      <c r="G64796" s="88"/>
      <c r="H64796" s="88"/>
      <c r="I64796" s="88"/>
      <c r="J64796" s="88"/>
      <c r="K64796" s="88"/>
    </row>
    <row r="64797" spans="2:11" hidden="1" x14ac:dyDescent="0.2">
      <c r="B64797" s="88"/>
      <c r="C64797" s="88"/>
      <c r="D64797" s="88"/>
      <c r="E64797" s="88"/>
      <c r="F64797" s="88"/>
      <c r="G64797" s="88"/>
      <c r="H64797" s="88"/>
      <c r="I64797" s="88"/>
      <c r="J64797" s="88"/>
      <c r="K64797" s="88"/>
    </row>
    <row r="64798" spans="2:11" hidden="1" x14ac:dyDescent="0.2">
      <c r="B64798" s="88"/>
      <c r="C64798" s="88"/>
      <c r="D64798" s="88"/>
      <c r="E64798" s="88"/>
      <c r="F64798" s="88"/>
      <c r="G64798" s="88"/>
      <c r="H64798" s="88"/>
      <c r="I64798" s="88"/>
      <c r="J64798" s="88"/>
      <c r="K64798" s="88"/>
    </row>
    <row r="64799" spans="2:11" hidden="1" x14ac:dyDescent="0.2">
      <c r="B64799" s="88"/>
      <c r="C64799" s="88"/>
      <c r="D64799" s="88"/>
      <c r="E64799" s="88"/>
      <c r="F64799" s="88"/>
      <c r="G64799" s="88"/>
      <c r="H64799" s="88"/>
      <c r="I64799" s="88"/>
      <c r="J64799" s="88"/>
      <c r="K64799" s="88"/>
    </row>
    <row r="64800" spans="2:11" hidden="1" x14ac:dyDescent="0.2">
      <c r="B64800" s="88"/>
      <c r="C64800" s="88"/>
      <c r="D64800" s="88"/>
      <c r="E64800" s="88"/>
      <c r="F64800" s="88"/>
      <c r="G64800" s="88"/>
      <c r="H64800" s="88"/>
      <c r="I64800" s="88"/>
      <c r="J64800" s="88"/>
      <c r="K64800" s="88"/>
    </row>
    <row r="64801" spans="2:11" hidden="1" x14ac:dyDescent="0.2">
      <c r="B64801" s="88"/>
      <c r="C64801" s="88"/>
      <c r="D64801" s="88"/>
      <c r="E64801" s="88"/>
      <c r="F64801" s="88"/>
      <c r="G64801" s="88"/>
      <c r="H64801" s="88"/>
      <c r="I64801" s="88"/>
      <c r="J64801" s="88"/>
      <c r="K64801" s="88"/>
    </row>
    <row r="64802" spans="2:11" hidden="1" x14ac:dyDescent="0.2">
      <c r="B64802" s="88"/>
      <c r="C64802" s="88"/>
      <c r="D64802" s="88"/>
      <c r="E64802" s="88"/>
      <c r="F64802" s="88"/>
      <c r="G64802" s="88"/>
      <c r="H64802" s="88"/>
      <c r="I64802" s="88"/>
      <c r="J64802" s="88"/>
      <c r="K64802" s="88"/>
    </row>
    <row r="64803" spans="2:11" hidden="1" x14ac:dyDescent="0.2">
      <c r="B64803" s="88"/>
      <c r="C64803" s="88"/>
      <c r="D64803" s="88"/>
      <c r="E64803" s="88"/>
      <c r="F64803" s="88"/>
      <c r="G64803" s="88"/>
      <c r="H64803" s="88"/>
      <c r="I64803" s="88"/>
      <c r="J64803" s="88"/>
      <c r="K64803" s="88"/>
    </row>
    <row r="64804" spans="2:11" hidden="1" x14ac:dyDescent="0.2">
      <c r="B64804" s="88"/>
      <c r="C64804" s="88"/>
      <c r="D64804" s="88"/>
      <c r="E64804" s="88"/>
      <c r="F64804" s="88"/>
      <c r="G64804" s="88"/>
      <c r="H64804" s="88"/>
      <c r="I64804" s="88"/>
      <c r="J64804" s="88"/>
      <c r="K64804" s="88"/>
    </row>
    <row r="64805" spans="2:11" hidden="1" x14ac:dyDescent="0.2">
      <c r="B64805" s="88"/>
      <c r="C64805" s="88"/>
      <c r="D64805" s="88"/>
      <c r="E64805" s="88"/>
      <c r="F64805" s="88"/>
      <c r="G64805" s="88"/>
      <c r="H64805" s="88"/>
      <c r="I64805" s="88"/>
      <c r="J64805" s="88"/>
      <c r="K64805" s="88"/>
    </row>
    <row r="64806" spans="2:11" hidden="1" x14ac:dyDescent="0.2">
      <c r="B64806" s="88"/>
      <c r="C64806" s="88"/>
      <c r="D64806" s="88"/>
      <c r="E64806" s="88"/>
      <c r="F64806" s="88"/>
      <c r="G64806" s="88"/>
      <c r="H64806" s="88"/>
      <c r="I64806" s="88"/>
      <c r="J64806" s="88"/>
      <c r="K64806" s="88"/>
    </row>
    <row r="64807" spans="2:11" hidden="1" x14ac:dyDescent="0.2">
      <c r="B64807" s="88"/>
      <c r="C64807" s="88"/>
      <c r="D64807" s="88"/>
      <c r="E64807" s="88"/>
      <c r="F64807" s="88"/>
      <c r="G64807" s="88"/>
      <c r="H64807" s="88"/>
      <c r="I64807" s="88"/>
      <c r="J64807" s="88"/>
      <c r="K64807" s="88"/>
    </row>
    <row r="64808" spans="2:11" hidden="1" x14ac:dyDescent="0.2">
      <c r="B64808" s="88"/>
      <c r="C64808" s="88"/>
      <c r="D64808" s="88"/>
      <c r="E64808" s="88"/>
      <c r="F64808" s="88"/>
      <c r="G64808" s="88"/>
      <c r="H64808" s="88"/>
      <c r="I64808" s="88"/>
      <c r="J64808" s="88"/>
      <c r="K64808" s="88"/>
    </row>
    <row r="64809" spans="2:11" hidden="1" x14ac:dyDescent="0.2">
      <c r="B64809" s="88"/>
      <c r="C64809" s="88"/>
      <c r="D64809" s="88"/>
      <c r="E64809" s="88"/>
      <c r="F64809" s="88"/>
      <c r="G64809" s="88"/>
      <c r="H64809" s="88"/>
      <c r="I64809" s="88"/>
      <c r="J64809" s="88"/>
      <c r="K64809" s="88"/>
    </row>
    <row r="64810" spans="2:11" hidden="1" x14ac:dyDescent="0.2">
      <c r="B64810" s="88"/>
      <c r="C64810" s="88"/>
      <c r="D64810" s="88"/>
      <c r="E64810" s="88"/>
      <c r="F64810" s="88"/>
      <c r="G64810" s="88"/>
      <c r="H64810" s="88"/>
      <c r="I64810" s="88"/>
      <c r="J64810" s="88"/>
      <c r="K64810" s="88"/>
    </row>
    <row r="64811" spans="2:11" hidden="1" x14ac:dyDescent="0.2">
      <c r="B64811" s="88"/>
      <c r="C64811" s="88"/>
      <c r="D64811" s="88"/>
      <c r="E64811" s="88"/>
      <c r="F64811" s="88"/>
      <c r="G64811" s="88"/>
      <c r="H64811" s="88"/>
      <c r="I64811" s="88"/>
      <c r="J64811" s="88"/>
      <c r="K64811" s="88"/>
    </row>
    <row r="64812" spans="2:11" hidden="1" x14ac:dyDescent="0.2">
      <c r="B64812" s="88"/>
      <c r="C64812" s="88"/>
      <c r="D64812" s="88"/>
      <c r="E64812" s="88"/>
      <c r="F64812" s="88"/>
      <c r="G64812" s="88"/>
      <c r="H64812" s="88"/>
      <c r="I64812" s="88"/>
      <c r="J64812" s="88"/>
      <c r="K64812" s="88"/>
    </row>
    <row r="64813" spans="2:11" hidden="1" x14ac:dyDescent="0.2">
      <c r="B64813" s="88"/>
      <c r="C64813" s="88"/>
      <c r="D64813" s="88"/>
      <c r="E64813" s="88"/>
      <c r="F64813" s="88"/>
      <c r="G64813" s="88"/>
      <c r="H64813" s="88"/>
      <c r="I64813" s="88"/>
      <c r="J64813" s="88"/>
      <c r="K64813" s="88"/>
    </row>
    <row r="64814" spans="2:11" hidden="1" x14ac:dyDescent="0.2">
      <c r="B64814" s="88"/>
      <c r="C64814" s="88"/>
      <c r="D64814" s="88"/>
      <c r="E64814" s="88"/>
      <c r="F64814" s="88"/>
      <c r="G64814" s="88"/>
      <c r="H64814" s="88"/>
      <c r="I64814" s="88"/>
      <c r="J64814" s="88"/>
      <c r="K64814" s="88"/>
    </row>
    <row r="64815" spans="2:11" hidden="1" x14ac:dyDescent="0.2">
      <c r="B64815" s="88"/>
      <c r="C64815" s="88"/>
      <c r="D64815" s="88"/>
      <c r="E64815" s="88"/>
      <c r="F64815" s="88"/>
      <c r="G64815" s="88"/>
      <c r="H64815" s="88"/>
      <c r="I64815" s="88"/>
      <c r="J64815" s="88"/>
      <c r="K64815" s="88"/>
    </row>
    <row r="64816" spans="2:11" hidden="1" x14ac:dyDescent="0.2">
      <c r="B64816" s="88"/>
      <c r="C64816" s="88"/>
      <c r="D64816" s="88"/>
      <c r="E64816" s="88"/>
      <c r="F64816" s="88"/>
      <c r="G64816" s="88"/>
      <c r="H64816" s="88"/>
      <c r="I64816" s="88"/>
      <c r="J64816" s="88"/>
      <c r="K64816" s="88"/>
    </row>
    <row r="64817" spans="2:11" hidden="1" x14ac:dyDescent="0.2">
      <c r="B64817" s="88"/>
      <c r="C64817" s="88"/>
      <c r="D64817" s="88"/>
      <c r="E64817" s="88"/>
      <c r="F64817" s="88"/>
      <c r="G64817" s="88"/>
      <c r="H64817" s="88"/>
      <c r="I64817" s="88"/>
      <c r="J64817" s="88"/>
      <c r="K64817" s="88"/>
    </row>
    <row r="64818" spans="2:11" hidden="1" x14ac:dyDescent="0.2">
      <c r="B64818" s="88"/>
      <c r="C64818" s="88"/>
      <c r="D64818" s="88"/>
      <c r="E64818" s="88"/>
      <c r="F64818" s="88"/>
      <c r="G64818" s="88"/>
      <c r="H64818" s="88"/>
      <c r="I64818" s="88"/>
      <c r="J64818" s="88"/>
      <c r="K64818" s="88"/>
    </row>
    <row r="64819" spans="2:11" hidden="1" x14ac:dyDescent="0.2">
      <c r="B64819" s="88"/>
      <c r="C64819" s="88"/>
      <c r="D64819" s="88"/>
      <c r="E64819" s="88"/>
      <c r="F64819" s="88"/>
      <c r="G64819" s="88"/>
      <c r="H64819" s="88"/>
      <c r="I64819" s="88"/>
      <c r="J64819" s="88"/>
      <c r="K64819" s="88"/>
    </row>
    <row r="64820" spans="2:11" hidden="1" x14ac:dyDescent="0.2">
      <c r="B64820" s="88"/>
      <c r="C64820" s="88"/>
      <c r="D64820" s="88"/>
      <c r="E64820" s="88"/>
      <c r="F64820" s="88"/>
      <c r="G64820" s="88"/>
      <c r="H64820" s="88"/>
      <c r="I64820" s="88"/>
      <c r="J64820" s="88"/>
      <c r="K64820" s="88"/>
    </row>
    <row r="64821" spans="2:11" hidden="1" x14ac:dyDescent="0.2">
      <c r="B64821" s="88"/>
      <c r="C64821" s="88"/>
      <c r="D64821" s="88"/>
      <c r="E64821" s="88"/>
      <c r="F64821" s="88"/>
      <c r="G64821" s="88"/>
      <c r="H64821" s="88"/>
      <c r="I64821" s="88"/>
      <c r="J64821" s="88"/>
      <c r="K64821" s="88"/>
    </row>
    <row r="64822" spans="2:11" hidden="1" x14ac:dyDescent="0.2">
      <c r="B64822" s="88"/>
      <c r="C64822" s="88"/>
      <c r="D64822" s="88"/>
      <c r="E64822" s="88"/>
      <c r="F64822" s="88"/>
      <c r="G64822" s="88"/>
      <c r="H64822" s="88"/>
      <c r="I64822" s="88"/>
      <c r="J64822" s="88"/>
      <c r="K64822" s="88"/>
    </row>
    <row r="64823" spans="2:11" hidden="1" x14ac:dyDescent="0.2">
      <c r="B64823" s="88"/>
      <c r="C64823" s="88"/>
      <c r="D64823" s="88"/>
      <c r="E64823" s="88"/>
      <c r="F64823" s="88"/>
      <c r="G64823" s="88"/>
      <c r="H64823" s="88"/>
      <c r="I64823" s="88"/>
      <c r="J64823" s="88"/>
      <c r="K64823" s="88"/>
    </row>
    <row r="64824" spans="2:11" hidden="1" x14ac:dyDescent="0.2">
      <c r="B64824" s="88"/>
      <c r="C64824" s="88"/>
      <c r="D64824" s="88"/>
      <c r="E64824" s="88"/>
      <c r="F64824" s="88"/>
      <c r="G64824" s="88"/>
      <c r="H64824" s="88"/>
      <c r="I64824" s="88"/>
      <c r="J64824" s="88"/>
      <c r="K64824" s="88"/>
    </row>
    <row r="64825" spans="2:11" hidden="1" x14ac:dyDescent="0.2">
      <c r="B64825" s="88"/>
      <c r="C64825" s="88"/>
      <c r="D64825" s="88"/>
      <c r="E64825" s="88"/>
      <c r="F64825" s="88"/>
      <c r="G64825" s="88"/>
      <c r="H64825" s="88"/>
      <c r="I64825" s="88"/>
      <c r="J64825" s="88"/>
      <c r="K64825" s="88"/>
    </row>
    <row r="64826" spans="2:11" hidden="1" x14ac:dyDescent="0.2">
      <c r="B64826" s="88"/>
      <c r="C64826" s="88"/>
      <c r="D64826" s="88"/>
      <c r="E64826" s="88"/>
      <c r="F64826" s="88"/>
      <c r="G64826" s="88"/>
      <c r="H64826" s="88"/>
      <c r="I64826" s="88"/>
      <c r="J64826" s="88"/>
      <c r="K64826" s="88"/>
    </row>
    <row r="64827" spans="2:11" hidden="1" x14ac:dyDescent="0.2">
      <c r="B64827" s="88"/>
      <c r="C64827" s="88"/>
      <c r="D64827" s="88"/>
      <c r="E64827" s="88"/>
      <c r="F64827" s="88"/>
      <c r="G64827" s="88"/>
      <c r="H64827" s="88"/>
      <c r="I64827" s="88"/>
      <c r="J64827" s="88"/>
      <c r="K64827" s="88"/>
    </row>
    <row r="64828" spans="2:11" hidden="1" x14ac:dyDescent="0.2">
      <c r="B64828" s="88"/>
      <c r="C64828" s="88"/>
      <c r="D64828" s="88"/>
      <c r="E64828" s="88"/>
      <c r="F64828" s="88"/>
      <c r="G64828" s="88"/>
      <c r="H64828" s="88"/>
      <c r="I64828" s="88"/>
      <c r="J64828" s="88"/>
      <c r="K64828" s="88"/>
    </row>
    <row r="64829" spans="2:11" hidden="1" x14ac:dyDescent="0.2">
      <c r="B64829" s="88"/>
      <c r="C64829" s="88"/>
      <c r="D64829" s="88"/>
      <c r="E64829" s="88"/>
      <c r="F64829" s="88"/>
      <c r="G64829" s="88"/>
      <c r="H64829" s="88"/>
      <c r="I64829" s="88"/>
      <c r="J64829" s="88"/>
      <c r="K64829" s="88"/>
    </row>
    <row r="64830" spans="2:11" hidden="1" x14ac:dyDescent="0.2">
      <c r="B64830" s="88"/>
      <c r="C64830" s="88"/>
      <c r="D64830" s="88"/>
      <c r="E64830" s="88"/>
      <c r="F64830" s="88"/>
      <c r="G64830" s="88"/>
      <c r="H64830" s="88"/>
      <c r="I64830" s="88"/>
      <c r="J64830" s="88"/>
      <c r="K64830" s="88"/>
    </row>
    <row r="64831" spans="2:11" hidden="1" x14ac:dyDescent="0.2">
      <c r="B64831" s="88"/>
      <c r="C64831" s="88"/>
      <c r="D64831" s="88"/>
      <c r="E64831" s="88"/>
      <c r="F64831" s="88"/>
      <c r="G64831" s="88"/>
      <c r="H64831" s="88"/>
      <c r="I64831" s="88"/>
      <c r="J64831" s="88"/>
      <c r="K64831" s="88"/>
    </row>
    <row r="64832" spans="2:11" hidden="1" x14ac:dyDescent="0.2">
      <c r="B64832" s="88"/>
      <c r="C64832" s="88"/>
      <c r="D64832" s="88"/>
      <c r="E64832" s="88"/>
      <c r="F64832" s="88"/>
      <c r="G64832" s="88"/>
      <c r="H64832" s="88"/>
      <c r="I64832" s="88"/>
      <c r="J64832" s="88"/>
      <c r="K64832" s="88"/>
    </row>
    <row r="64833" spans="2:11" hidden="1" x14ac:dyDescent="0.2">
      <c r="B64833" s="88"/>
      <c r="C64833" s="88"/>
      <c r="D64833" s="88"/>
      <c r="E64833" s="88"/>
      <c r="F64833" s="88"/>
      <c r="G64833" s="88"/>
      <c r="H64833" s="88"/>
      <c r="I64833" s="88"/>
      <c r="J64833" s="88"/>
      <c r="K64833" s="88"/>
    </row>
    <row r="64834" spans="2:11" hidden="1" x14ac:dyDescent="0.2">
      <c r="B64834" s="88"/>
      <c r="C64834" s="88"/>
      <c r="D64834" s="88"/>
      <c r="E64834" s="88"/>
      <c r="F64834" s="88"/>
      <c r="G64834" s="88"/>
      <c r="H64834" s="88"/>
      <c r="I64834" s="88"/>
      <c r="J64834" s="88"/>
      <c r="K64834" s="88"/>
    </row>
    <row r="64835" spans="2:11" hidden="1" x14ac:dyDescent="0.2">
      <c r="B64835" s="88"/>
      <c r="C64835" s="88"/>
      <c r="D64835" s="88"/>
      <c r="E64835" s="88"/>
      <c r="F64835" s="88"/>
      <c r="G64835" s="88"/>
      <c r="H64835" s="88"/>
      <c r="I64835" s="88"/>
      <c r="J64835" s="88"/>
      <c r="K64835" s="88"/>
    </row>
    <row r="64836" spans="2:11" hidden="1" x14ac:dyDescent="0.2">
      <c r="B64836" s="88"/>
      <c r="C64836" s="88"/>
      <c r="D64836" s="88"/>
      <c r="E64836" s="88"/>
      <c r="F64836" s="88"/>
      <c r="G64836" s="88"/>
      <c r="H64836" s="88"/>
      <c r="I64836" s="88"/>
      <c r="J64836" s="88"/>
      <c r="K64836" s="88"/>
    </row>
    <row r="64837" spans="2:11" hidden="1" x14ac:dyDescent="0.2">
      <c r="B64837" s="88"/>
      <c r="C64837" s="88"/>
      <c r="D64837" s="88"/>
      <c r="E64837" s="88"/>
      <c r="F64837" s="88"/>
      <c r="G64837" s="88"/>
      <c r="H64837" s="88"/>
      <c r="I64837" s="88"/>
      <c r="J64837" s="88"/>
      <c r="K64837" s="88"/>
    </row>
    <row r="64838" spans="2:11" hidden="1" x14ac:dyDescent="0.2">
      <c r="B64838" s="88"/>
      <c r="C64838" s="88"/>
      <c r="D64838" s="88"/>
      <c r="E64838" s="88"/>
      <c r="F64838" s="88"/>
      <c r="G64838" s="88"/>
      <c r="H64838" s="88"/>
      <c r="I64838" s="88"/>
      <c r="J64838" s="88"/>
      <c r="K64838" s="88"/>
    </row>
    <row r="64839" spans="2:11" hidden="1" x14ac:dyDescent="0.2">
      <c r="B64839" s="88"/>
      <c r="C64839" s="88"/>
      <c r="D64839" s="88"/>
      <c r="E64839" s="88"/>
      <c r="F64839" s="88"/>
      <c r="G64839" s="88"/>
      <c r="H64839" s="88"/>
      <c r="I64839" s="88"/>
      <c r="J64839" s="88"/>
      <c r="K64839" s="88"/>
    </row>
    <row r="64840" spans="2:11" hidden="1" x14ac:dyDescent="0.2">
      <c r="B64840" s="88"/>
      <c r="C64840" s="88"/>
      <c r="D64840" s="88"/>
      <c r="E64840" s="88"/>
      <c r="F64840" s="88"/>
      <c r="G64840" s="88"/>
      <c r="H64840" s="88"/>
      <c r="I64840" s="88"/>
      <c r="J64840" s="88"/>
      <c r="K64840" s="88"/>
    </row>
    <row r="64841" spans="2:11" hidden="1" x14ac:dyDescent="0.2">
      <c r="B64841" s="88"/>
      <c r="C64841" s="88"/>
      <c r="D64841" s="88"/>
      <c r="E64841" s="88"/>
      <c r="F64841" s="88"/>
      <c r="G64841" s="88"/>
      <c r="H64841" s="88"/>
      <c r="I64841" s="88"/>
      <c r="J64841" s="88"/>
      <c r="K64841" s="88"/>
    </row>
    <row r="64842" spans="2:11" hidden="1" x14ac:dyDescent="0.2">
      <c r="B64842" s="88"/>
      <c r="C64842" s="88"/>
      <c r="D64842" s="88"/>
      <c r="E64842" s="88"/>
      <c r="F64842" s="88"/>
      <c r="G64842" s="88"/>
      <c r="H64842" s="88"/>
      <c r="I64842" s="88"/>
      <c r="J64842" s="88"/>
      <c r="K64842" s="88"/>
    </row>
    <row r="64843" spans="2:11" hidden="1" x14ac:dyDescent="0.2">
      <c r="B64843" s="88"/>
      <c r="C64843" s="88"/>
      <c r="D64843" s="88"/>
      <c r="E64843" s="88"/>
      <c r="F64843" s="88"/>
      <c r="G64843" s="88"/>
      <c r="H64843" s="88"/>
      <c r="I64843" s="88"/>
      <c r="J64843" s="88"/>
      <c r="K64843" s="88"/>
    </row>
    <row r="64844" spans="2:11" hidden="1" x14ac:dyDescent="0.2">
      <c r="B64844" s="88"/>
      <c r="C64844" s="88"/>
      <c r="D64844" s="88"/>
      <c r="E64844" s="88"/>
      <c r="F64844" s="88"/>
      <c r="G64844" s="88"/>
      <c r="H64844" s="88"/>
      <c r="I64844" s="88"/>
      <c r="J64844" s="88"/>
      <c r="K64844" s="88"/>
    </row>
    <row r="64845" spans="2:11" hidden="1" x14ac:dyDescent="0.2">
      <c r="B64845" s="88"/>
      <c r="C64845" s="88"/>
      <c r="D64845" s="88"/>
      <c r="E64845" s="88"/>
      <c r="F64845" s="88"/>
      <c r="G64845" s="88"/>
      <c r="H64845" s="88"/>
      <c r="I64845" s="88"/>
      <c r="J64845" s="88"/>
      <c r="K64845" s="88"/>
    </row>
    <row r="64846" spans="2:11" hidden="1" x14ac:dyDescent="0.2">
      <c r="B64846" s="88"/>
      <c r="C64846" s="88"/>
      <c r="D64846" s="88"/>
      <c r="E64846" s="88"/>
      <c r="F64846" s="88"/>
      <c r="G64846" s="88"/>
      <c r="H64846" s="88"/>
      <c r="I64846" s="88"/>
      <c r="J64846" s="88"/>
      <c r="K64846" s="88"/>
    </row>
    <row r="64847" spans="2:11" hidden="1" x14ac:dyDescent="0.2">
      <c r="B64847" s="88"/>
      <c r="C64847" s="88"/>
      <c r="D64847" s="88"/>
      <c r="E64847" s="88"/>
      <c r="F64847" s="88"/>
      <c r="G64847" s="88"/>
      <c r="H64847" s="88"/>
      <c r="I64847" s="88"/>
      <c r="J64847" s="88"/>
      <c r="K64847" s="88"/>
    </row>
    <row r="64848" spans="2:11" hidden="1" x14ac:dyDescent="0.2">
      <c r="B64848" s="88"/>
      <c r="C64848" s="88"/>
      <c r="D64848" s="88"/>
      <c r="E64848" s="88"/>
      <c r="F64848" s="88"/>
      <c r="G64848" s="88"/>
      <c r="H64848" s="88"/>
      <c r="I64848" s="88"/>
      <c r="J64848" s="88"/>
      <c r="K64848" s="88"/>
    </row>
    <row r="64849" spans="2:11" hidden="1" x14ac:dyDescent="0.2">
      <c r="B64849" s="88"/>
      <c r="C64849" s="88"/>
      <c r="D64849" s="88"/>
      <c r="E64849" s="88"/>
      <c r="F64849" s="88"/>
      <c r="G64849" s="88"/>
      <c r="H64849" s="88"/>
      <c r="I64849" s="88"/>
      <c r="J64849" s="88"/>
      <c r="K64849" s="88"/>
    </row>
    <row r="64850" spans="2:11" hidden="1" x14ac:dyDescent="0.2">
      <c r="B64850" s="88"/>
      <c r="C64850" s="88"/>
      <c r="D64850" s="88"/>
      <c r="E64850" s="88"/>
      <c r="F64850" s="88"/>
      <c r="G64850" s="88"/>
      <c r="H64850" s="88"/>
      <c r="I64850" s="88"/>
      <c r="J64850" s="88"/>
      <c r="K64850" s="88"/>
    </row>
    <row r="64851" spans="2:11" hidden="1" x14ac:dyDescent="0.2">
      <c r="B64851" s="88"/>
      <c r="C64851" s="88"/>
      <c r="D64851" s="88"/>
      <c r="E64851" s="88"/>
      <c r="F64851" s="88"/>
      <c r="G64851" s="88"/>
      <c r="H64851" s="88"/>
      <c r="I64851" s="88"/>
      <c r="J64851" s="88"/>
      <c r="K64851" s="88"/>
    </row>
    <row r="64852" spans="2:11" hidden="1" x14ac:dyDescent="0.2">
      <c r="B64852" s="88"/>
      <c r="C64852" s="88"/>
      <c r="D64852" s="88"/>
      <c r="E64852" s="88"/>
      <c r="F64852" s="88"/>
      <c r="G64852" s="88"/>
      <c r="H64852" s="88"/>
      <c r="I64852" s="88"/>
      <c r="J64852" s="88"/>
      <c r="K64852" s="88"/>
    </row>
    <row r="64853" spans="2:11" hidden="1" x14ac:dyDescent="0.2">
      <c r="B64853" s="88"/>
      <c r="C64853" s="88"/>
      <c r="D64853" s="88"/>
      <c r="E64853" s="88"/>
      <c r="F64853" s="88"/>
      <c r="G64853" s="88"/>
      <c r="H64853" s="88"/>
      <c r="I64853" s="88"/>
      <c r="J64853" s="88"/>
      <c r="K64853" s="88"/>
    </row>
    <row r="64854" spans="2:11" hidden="1" x14ac:dyDescent="0.2">
      <c r="B64854" s="88"/>
      <c r="C64854" s="88"/>
      <c r="D64854" s="88"/>
      <c r="E64854" s="88"/>
      <c r="F64854" s="88"/>
      <c r="G64854" s="88"/>
      <c r="H64854" s="88"/>
      <c r="I64854" s="88"/>
      <c r="J64854" s="88"/>
      <c r="K64854" s="88"/>
    </row>
    <row r="64855" spans="2:11" hidden="1" x14ac:dyDescent="0.2">
      <c r="B64855" s="88"/>
      <c r="C64855" s="88"/>
      <c r="D64855" s="88"/>
      <c r="E64855" s="88"/>
      <c r="F64855" s="88"/>
      <c r="G64855" s="88"/>
      <c r="H64855" s="88"/>
      <c r="I64855" s="88"/>
      <c r="J64855" s="88"/>
      <c r="K64855" s="88"/>
    </row>
    <row r="64856" spans="2:11" hidden="1" x14ac:dyDescent="0.2">
      <c r="B64856" s="88"/>
      <c r="C64856" s="88"/>
      <c r="D64856" s="88"/>
      <c r="E64856" s="88"/>
      <c r="F64856" s="88"/>
      <c r="G64856" s="88"/>
      <c r="H64856" s="88"/>
      <c r="I64856" s="88"/>
      <c r="J64856" s="88"/>
      <c r="K64856" s="88"/>
    </row>
    <row r="64857" spans="2:11" hidden="1" x14ac:dyDescent="0.2">
      <c r="B64857" s="88"/>
      <c r="C64857" s="88"/>
      <c r="D64857" s="88"/>
      <c r="E64857" s="88"/>
      <c r="F64857" s="88"/>
      <c r="G64857" s="88"/>
      <c r="H64857" s="88"/>
      <c r="I64857" s="88"/>
      <c r="J64857" s="88"/>
      <c r="K64857" s="88"/>
    </row>
    <row r="64858" spans="2:11" hidden="1" x14ac:dyDescent="0.2">
      <c r="B64858" s="88"/>
      <c r="C64858" s="88"/>
      <c r="D64858" s="88"/>
      <c r="E64858" s="88"/>
      <c r="F64858" s="88"/>
      <c r="G64858" s="88"/>
      <c r="H64858" s="88"/>
      <c r="I64858" s="88"/>
      <c r="J64858" s="88"/>
      <c r="K64858" s="88"/>
    </row>
    <row r="64859" spans="2:11" hidden="1" x14ac:dyDescent="0.2">
      <c r="B64859" s="88"/>
      <c r="C64859" s="88"/>
      <c r="D64859" s="88"/>
      <c r="E64859" s="88"/>
      <c r="F64859" s="88"/>
      <c r="G64859" s="88"/>
      <c r="H64859" s="88"/>
      <c r="I64859" s="88"/>
      <c r="J64859" s="88"/>
      <c r="K64859" s="88"/>
    </row>
    <row r="64860" spans="2:11" hidden="1" x14ac:dyDescent="0.2">
      <c r="B64860" s="88"/>
      <c r="C64860" s="88"/>
      <c r="D64860" s="88"/>
      <c r="E64860" s="88"/>
      <c r="F64860" s="88"/>
      <c r="G64860" s="88"/>
      <c r="H64860" s="88"/>
      <c r="I64860" s="88"/>
      <c r="J64860" s="88"/>
      <c r="K64860" s="88"/>
    </row>
    <row r="64861" spans="2:11" hidden="1" x14ac:dyDescent="0.2">
      <c r="B64861" s="88"/>
      <c r="C64861" s="88"/>
      <c r="D64861" s="88"/>
      <c r="E64861" s="88"/>
      <c r="F64861" s="88"/>
      <c r="G64861" s="88"/>
      <c r="H64861" s="88"/>
      <c r="I64861" s="88"/>
      <c r="J64861" s="88"/>
      <c r="K64861" s="88"/>
    </row>
    <row r="64862" spans="2:11" hidden="1" x14ac:dyDescent="0.2">
      <c r="B64862" s="88"/>
      <c r="C64862" s="88"/>
      <c r="D64862" s="88"/>
      <c r="E64862" s="88"/>
      <c r="F64862" s="88"/>
      <c r="G64862" s="88"/>
      <c r="H64862" s="88"/>
      <c r="I64862" s="88"/>
      <c r="J64862" s="88"/>
      <c r="K64862" s="88"/>
    </row>
    <row r="64863" spans="2:11" hidden="1" x14ac:dyDescent="0.2">
      <c r="B64863" s="88"/>
      <c r="C64863" s="88"/>
      <c r="D64863" s="88"/>
      <c r="E64863" s="88"/>
      <c r="F64863" s="88"/>
      <c r="G64863" s="88"/>
      <c r="H64863" s="88"/>
      <c r="I64863" s="88"/>
      <c r="J64863" s="88"/>
      <c r="K64863" s="88"/>
    </row>
    <row r="64864" spans="2:11" hidden="1" x14ac:dyDescent="0.2">
      <c r="B64864" s="88"/>
      <c r="C64864" s="88"/>
      <c r="D64864" s="88"/>
      <c r="E64864" s="88"/>
      <c r="F64864" s="88"/>
      <c r="G64864" s="88"/>
      <c r="H64864" s="88"/>
      <c r="I64864" s="88"/>
      <c r="J64864" s="88"/>
      <c r="K64864" s="88"/>
    </row>
    <row r="64865" spans="2:11" hidden="1" x14ac:dyDescent="0.2">
      <c r="B64865" s="88"/>
      <c r="C64865" s="88"/>
      <c r="D64865" s="88"/>
      <c r="E64865" s="88"/>
      <c r="F64865" s="88"/>
      <c r="G64865" s="88"/>
      <c r="H64865" s="88"/>
      <c r="I64865" s="88"/>
      <c r="J64865" s="88"/>
      <c r="K64865" s="88"/>
    </row>
    <row r="64866" spans="2:11" hidden="1" x14ac:dyDescent="0.2">
      <c r="B64866" s="88"/>
      <c r="C64866" s="88"/>
      <c r="D64866" s="88"/>
      <c r="E64866" s="88"/>
      <c r="F64866" s="88"/>
      <c r="G64866" s="88"/>
      <c r="H64866" s="88"/>
      <c r="I64866" s="88"/>
      <c r="J64866" s="88"/>
      <c r="K64866" s="88"/>
    </row>
    <row r="64867" spans="2:11" hidden="1" x14ac:dyDescent="0.2">
      <c r="B64867" s="88"/>
      <c r="C64867" s="88"/>
      <c r="D64867" s="88"/>
      <c r="E64867" s="88"/>
      <c r="F64867" s="88"/>
      <c r="G64867" s="88"/>
      <c r="H64867" s="88"/>
      <c r="I64867" s="88"/>
      <c r="J64867" s="88"/>
      <c r="K64867" s="88"/>
    </row>
    <row r="64868" spans="2:11" hidden="1" x14ac:dyDescent="0.2">
      <c r="B64868" s="88"/>
      <c r="C64868" s="88"/>
      <c r="D64868" s="88"/>
      <c r="E64868" s="88"/>
      <c r="F64868" s="88"/>
      <c r="G64868" s="88"/>
      <c r="H64868" s="88"/>
      <c r="I64868" s="88"/>
      <c r="J64868" s="88"/>
      <c r="K64868" s="88"/>
    </row>
    <row r="64869" spans="2:11" hidden="1" x14ac:dyDescent="0.2">
      <c r="B64869" s="88"/>
      <c r="C64869" s="88"/>
      <c r="D64869" s="88"/>
      <c r="E64869" s="88"/>
      <c r="F64869" s="88"/>
      <c r="G64869" s="88"/>
      <c r="H64869" s="88"/>
      <c r="I64869" s="88"/>
      <c r="J64869" s="88"/>
      <c r="K64869" s="88"/>
    </row>
    <row r="64870" spans="2:11" hidden="1" x14ac:dyDescent="0.2">
      <c r="B64870" s="88"/>
      <c r="C64870" s="88"/>
      <c r="D64870" s="88"/>
      <c r="E64870" s="88"/>
      <c r="F64870" s="88"/>
      <c r="G64870" s="88"/>
      <c r="H64870" s="88"/>
      <c r="I64870" s="88"/>
      <c r="J64870" s="88"/>
      <c r="K64870" s="88"/>
    </row>
    <row r="64871" spans="2:11" hidden="1" x14ac:dyDescent="0.2">
      <c r="B64871" s="88"/>
      <c r="C64871" s="88"/>
      <c r="D64871" s="88"/>
      <c r="E64871" s="88"/>
      <c r="F64871" s="88"/>
      <c r="G64871" s="88"/>
      <c r="H64871" s="88"/>
      <c r="I64871" s="88"/>
      <c r="J64871" s="88"/>
      <c r="K64871" s="88"/>
    </row>
    <row r="64872" spans="2:11" hidden="1" x14ac:dyDescent="0.2">
      <c r="B64872" s="88"/>
      <c r="C64872" s="88"/>
      <c r="D64872" s="88"/>
      <c r="E64872" s="88"/>
      <c r="F64872" s="88"/>
      <c r="G64872" s="88"/>
      <c r="H64872" s="88"/>
      <c r="I64872" s="88"/>
      <c r="J64872" s="88"/>
      <c r="K64872" s="88"/>
    </row>
    <row r="64873" spans="2:11" hidden="1" x14ac:dyDescent="0.2">
      <c r="B64873" s="88"/>
      <c r="C64873" s="88"/>
      <c r="D64873" s="88"/>
      <c r="E64873" s="88"/>
      <c r="F64873" s="88"/>
      <c r="G64873" s="88"/>
      <c r="H64873" s="88"/>
      <c r="I64873" s="88"/>
      <c r="J64873" s="88"/>
      <c r="K64873" s="88"/>
    </row>
    <row r="64874" spans="2:11" hidden="1" x14ac:dyDescent="0.2">
      <c r="B64874" s="88"/>
      <c r="C64874" s="88"/>
      <c r="D64874" s="88"/>
      <c r="E64874" s="88"/>
      <c r="F64874" s="88"/>
      <c r="G64874" s="88"/>
      <c r="H64874" s="88"/>
      <c r="I64874" s="88"/>
      <c r="J64874" s="88"/>
      <c r="K64874" s="88"/>
    </row>
    <row r="64875" spans="2:11" hidden="1" x14ac:dyDescent="0.2">
      <c r="B64875" s="88"/>
      <c r="C64875" s="88"/>
      <c r="D64875" s="88"/>
      <c r="E64875" s="88"/>
      <c r="F64875" s="88"/>
      <c r="G64875" s="88"/>
      <c r="H64875" s="88"/>
      <c r="I64875" s="88"/>
      <c r="J64875" s="88"/>
      <c r="K64875" s="88"/>
    </row>
    <row r="64876" spans="2:11" hidden="1" x14ac:dyDescent="0.2">
      <c r="B64876" s="88"/>
      <c r="C64876" s="88"/>
      <c r="D64876" s="88"/>
      <c r="E64876" s="88"/>
      <c r="F64876" s="88"/>
      <c r="G64876" s="88"/>
      <c r="H64876" s="88"/>
      <c r="I64876" s="88"/>
      <c r="J64876" s="88"/>
      <c r="K64876" s="88"/>
    </row>
    <row r="64877" spans="2:11" hidden="1" x14ac:dyDescent="0.2">
      <c r="B64877" s="88"/>
      <c r="C64877" s="88"/>
      <c r="D64877" s="88"/>
      <c r="E64877" s="88"/>
      <c r="F64877" s="88"/>
      <c r="G64877" s="88"/>
      <c r="H64877" s="88"/>
      <c r="I64877" s="88"/>
      <c r="J64877" s="88"/>
      <c r="K64877" s="88"/>
    </row>
    <row r="64878" spans="2:11" hidden="1" x14ac:dyDescent="0.2">
      <c r="B64878" s="88"/>
      <c r="C64878" s="88"/>
      <c r="D64878" s="88"/>
      <c r="E64878" s="88"/>
      <c r="F64878" s="88"/>
      <c r="G64878" s="88"/>
      <c r="H64878" s="88"/>
      <c r="I64878" s="88"/>
      <c r="J64878" s="88"/>
      <c r="K64878" s="88"/>
    </row>
    <row r="64879" spans="2:11" hidden="1" x14ac:dyDescent="0.2">
      <c r="B64879" s="88"/>
      <c r="C64879" s="88"/>
      <c r="D64879" s="88"/>
      <c r="E64879" s="88"/>
      <c r="F64879" s="88"/>
      <c r="G64879" s="88"/>
      <c r="H64879" s="88"/>
      <c r="I64879" s="88"/>
      <c r="J64879" s="88"/>
      <c r="K64879" s="88"/>
    </row>
    <row r="64880" spans="2:11" hidden="1" x14ac:dyDescent="0.2">
      <c r="B64880" s="88"/>
      <c r="C64880" s="88"/>
      <c r="D64880" s="88"/>
      <c r="E64880" s="88"/>
      <c r="F64880" s="88"/>
      <c r="G64880" s="88"/>
      <c r="H64880" s="88"/>
      <c r="I64880" s="88"/>
      <c r="J64880" s="88"/>
      <c r="K64880" s="88"/>
    </row>
    <row r="64881" spans="2:11" hidden="1" x14ac:dyDescent="0.2">
      <c r="B64881" s="88"/>
      <c r="C64881" s="88"/>
      <c r="D64881" s="88"/>
      <c r="E64881" s="88"/>
      <c r="F64881" s="88"/>
      <c r="G64881" s="88"/>
      <c r="H64881" s="88"/>
      <c r="I64881" s="88"/>
      <c r="J64881" s="88"/>
      <c r="K64881" s="88"/>
    </row>
    <row r="64882" spans="2:11" hidden="1" x14ac:dyDescent="0.2">
      <c r="B64882" s="88"/>
      <c r="C64882" s="88"/>
      <c r="D64882" s="88"/>
      <c r="E64882" s="88"/>
      <c r="F64882" s="88"/>
      <c r="G64882" s="88"/>
      <c r="H64882" s="88"/>
      <c r="I64882" s="88"/>
      <c r="J64882" s="88"/>
      <c r="K64882" s="88"/>
    </row>
    <row r="64883" spans="2:11" hidden="1" x14ac:dyDescent="0.2">
      <c r="B64883" s="88"/>
      <c r="C64883" s="88"/>
      <c r="D64883" s="88"/>
      <c r="E64883" s="88"/>
      <c r="F64883" s="88"/>
      <c r="G64883" s="88"/>
      <c r="H64883" s="88"/>
      <c r="I64883" s="88"/>
      <c r="J64883" s="88"/>
      <c r="K64883" s="88"/>
    </row>
    <row r="64884" spans="2:11" hidden="1" x14ac:dyDescent="0.2">
      <c r="B64884" s="88"/>
      <c r="C64884" s="88"/>
      <c r="D64884" s="88"/>
      <c r="E64884" s="88"/>
      <c r="F64884" s="88"/>
      <c r="G64884" s="88"/>
      <c r="H64884" s="88"/>
      <c r="I64884" s="88"/>
      <c r="J64884" s="88"/>
      <c r="K64884" s="88"/>
    </row>
    <row r="64885" spans="2:11" hidden="1" x14ac:dyDescent="0.2">
      <c r="B64885" s="88"/>
      <c r="C64885" s="88"/>
      <c r="D64885" s="88"/>
      <c r="E64885" s="88"/>
      <c r="F64885" s="88"/>
      <c r="G64885" s="88"/>
      <c r="H64885" s="88"/>
      <c r="I64885" s="88"/>
      <c r="J64885" s="88"/>
      <c r="K64885" s="88"/>
    </row>
    <row r="64886" spans="2:11" hidden="1" x14ac:dyDescent="0.2">
      <c r="B64886" s="88"/>
      <c r="C64886" s="88"/>
      <c r="D64886" s="88"/>
      <c r="E64886" s="88"/>
      <c r="F64886" s="88"/>
      <c r="G64886" s="88"/>
      <c r="H64886" s="88"/>
      <c r="I64886" s="88"/>
      <c r="J64886" s="88"/>
      <c r="K64886" s="88"/>
    </row>
    <row r="64887" spans="2:11" hidden="1" x14ac:dyDescent="0.2">
      <c r="B64887" s="88"/>
      <c r="C64887" s="88"/>
      <c r="D64887" s="88"/>
      <c r="E64887" s="88"/>
      <c r="F64887" s="88"/>
      <c r="G64887" s="88"/>
      <c r="H64887" s="88"/>
      <c r="I64887" s="88"/>
      <c r="J64887" s="88"/>
      <c r="K64887" s="88"/>
    </row>
    <row r="64888" spans="2:11" hidden="1" x14ac:dyDescent="0.2">
      <c r="B64888" s="88"/>
      <c r="C64888" s="88"/>
      <c r="D64888" s="88"/>
      <c r="E64888" s="88"/>
      <c r="F64888" s="88"/>
      <c r="G64888" s="88"/>
      <c r="H64888" s="88"/>
      <c r="I64888" s="88"/>
      <c r="J64888" s="88"/>
      <c r="K64888" s="88"/>
    </row>
    <row r="64889" spans="2:11" hidden="1" x14ac:dyDescent="0.2">
      <c r="B64889" s="88"/>
      <c r="C64889" s="88"/>
      <c r="D64889" s="88"/>
      <c r="E64889" s="88"/>
      <c r="F64889" s="88"/>
      <c r="G64889" s="88"/>
      <c r="H64889" s="88"/>
      <c r="I64889" s="88"/>
      <c r="J64889" s="88"/>
      <c r="K64889" s="88"/>
    </row>
    <row r="64890" spans="2:11" hidden="1" x14ac:dyDescent="0.2">
      <c r="B64890" s="88"/>
      <c r="C64890" s="88"/>
      <c r="D64890" s="88"/>
      <c r="E64890" s="88"/>
      <c r="F64890" s="88"/>
      <c r="G64890" s="88"/>
      <c r="H64890" s="88"/>
      <c r="I64890" s="88"/>
      <c r="J64890" s="88"/>
      <c r="K64890" s="88"/>
    </row>
    <row r="64891" spans="2:11" hidden="1" x14ac:dyDescent="0.2">
      <c r="B64891" s="88"/>
      <c r="C64891" s="88"/>
      <c r="D64891" s="88"/>
      <c r="E64891" s="88"/>
      <c r="F64891" s="88"/>
      <c r="G64891" s="88"/>
      <c r="H64891" s="88"/>
      <c r="I64891" s="88"/>
      <c r="J64891" s="88"/>
      <c r="K64891" s="88"/>
    </row>
    <row r="64892" spans="2:11" hidden="1" x14ac:dyDescent="0.2">
      <c r="B64892" s="88"/>
      <c r="C64892" s="88"/>
      <c r="D64892" s="88"/>
      <c r="E64892" s="88"/>
      <c r="F64892" s="88"/>
      <c r="G64892" s="88"/>
      <c r="H64892" s="88"/>
      <c r="I64892" s="88"/>
      <c r="J64892" s="88"/>
      <c r="K64892" s="88"/>
    </row>
    <row r="64893" spans="2:11" hidden="1" x14ac:dyDescent="0.2">
      <c r="B64893" s="88"/>
      <c r="C64893" s="88"/>
      <c r="D64893" s="88"/>
      <c r="E64893" s="88"/>
      <c r="F64893" s="88"/>
      <c r="G64893" s="88"/>
      <c r="H64893" s="88"/>
      <c r="I64893" s="88"/>
      <c r="J64893" s="88"/>
      <c r="K64893" s="88"/>
    </row>
    <row r="64894" spans="2:11" hidden="1" x14ac:dyDescent="0.2">
      <c r="B64894" s="88"/>
      <c r="C64894" s="88"/>
      <c r="D64894" s="88"/>
      <c r="E64894" s="88"/>
      <c r="F64894" s="88"/>
      <c r="G64894" s="88"/>
      <c r="H64894" s="88"/>
      <c r="I64894" s="88"/>
      <c r="J64894" s="88"/>
      <c r="K64894" s="88"/>
    </row>
    <row r="64895" spans="2:11" hidden="1" x14ac:dyDescent="0.2">
      <c r="B64895" s="88"/>
      <c r="C64895" s="88"/>
      <c r="D64895" s="88"/>
      <c r="E64895" s="88"/>
      <c r="F64895" s="88"/>
      <c r="G64895" s="88"/>
      <c r="H64895" s="88"/>
      <c r="I64895" s="88"/>
      <c r="J64895" s="88"/>
      <c r="K64895" s="88"/>
    </row>
    <row r="64896" spans="2:11" hidden="1" x14ac:dyDescent="0.2">
      <c r="B64896" s="88"/>
      <c r="C64896" s="88"/>
      <c r="D64896" s="88"/>
      <c r="E64896" s="88"/>
      <c r="F64896" s="88"/>
      <c r="G64896" s="88"/>
      <c r="H64896" s="88"/>
      <c r="I64896" s="88"/>
      <c r="J64896" s="88"/>
      <c r="K64896" s="88"/>
    </row>
    <row r="64897" spans="2:11" hidden="1" x14ac:dyDescent="0.2">
      <c r="B64897" s="88"/>
      <c r="C64897" s="88"/>
      <c r="D64897" s="88"/>
      <c r="E64897" s="88"/>
      <c r="F64897" s="88"/>
      <c r="G64897" s="88"/>
      <c r="H64897" s="88"/>
      <c r="I64897" s="88"/>
      <c r="J64897" s="88"/>
      <c r="K64897" s="88"/>
    </row>
    <row r="64898" spans="2:11" hidden="1" x14ac:dyDescent="0.2">
      <c r="B64898" s="88"/>
      <c r="C64898" s="88"/>
      <c r="D64898" s="88"/>
      <c r="E64898" s="88"/>
      <c r="F64898" s="88"/>
      <c r="G64898" s="88"/>
      <c r="H64898" s="88"/>
      <c r="I64898" s="88"/>
      <c r="J64898" s="88"/>
      <c r="K64898" s="88"/>
    </row>
    <row r="64899" spans="2:11" hidden="1" x14ac:dyDescent="0.2">
      <c r="B64899" s="88"/>
      <c r="C64899" s="88"/>
      <c r="D64899" s="88"/>
      <c r="E64899" s="88"/>
      <c r="F64899" s="88"/>
      <c r="G64899" s="88"/>
      <c r="H64899" s="88"/>
      <c r="I64899" s="88"/>
      <c r="J64899" s="88"/>
      <c r="K64899" s="88"/>
    </row>
    <row r="64900" spans="2:11" hidden="1" x14ac:dyDescent="0.2">
      <c r="B64900" s="88"/>
      <c r="C64900" s="88"/>
      <c r="D64900" s="88"/>
      <c r="E64900" s="88"/>
      <c r="F64900" s="88"/>
      <c r="G64900" s="88"/>
      <c r="H64900" s="88"/>
      <c r="I64900" s="88"/>
      <c r="J64900" s="88"/>
      <c r="K64900" s="88"/>
    </row>
    <row r="64901" spans="2:11" hidden="1" x14ac:dyDescent="0.2">
      <c r="B64901" s="88"/>
      <c r="C64901" s="88"/>
      <c r="D64901" s="88"/>
      <c r="E64901" s="88"/>
      <c r="F64901" s="88"/>
      <c r="G64901" s="88"/>
      <c r="H64901" s="88"/>
      <c r="I64901" s="88"/>
      <c r="J64901" s="88"/>
      <c r="K64901" s="88"/>
    </row>
    <row r="64902" spans="2:11" hidden="1" x14ac:dyDescent="0.2">
      <c r="B64902" s="88"/>
      <c r="C64902" s="88"/>
      <c r="D64902" s="88"/>
      <c r="E64902" s="88"/>
      <c r="F64902" s="88"/>
      <c r="G64902" s="88"/>
      <c r="H64902" s="88"/>
      <c r="I64902" s="88"/>
      <c r="J64902" s="88"/>
      <c r="K64902" s="88"/>
    </row>
    <row r="64903" spans="2:11" hidden="1" x14ac:dyDescent="0.2">
      <c r="B64903" s="88"/>
      <c r="C64903" s="88"/>
      <c r="D64903" s="88"/>
      <c r="E64903" s="88"/>
      <c r="F64903" s="88"/>
      <c r="G64903" s="88"/>
      <c r="H64903" s="88"/>
      <c r="I64903" s="88"/>
      <c r="J64903" s="88"/>
      <c r="K64903" s="88"/>
    </row>
    <row r="64904" spans="2:11" hidden="1" x14ac:dyDescent="0.2">
      <c r="B64904" s="88"/>
      <c r="C64904" s="88"/>
      <c r="D64904" s="88"/>
      <c r="E64904" s="88"/>
      <c r="F64904" s="88"/>
      <c r="G64904" s="88"/>
      <c r="H64904" s="88"/>
      <c r="I64904" s="88"/>
      <c r="J64904" s="88"/>
      <c r="K64904" s="88"/>
    </row>
    <row r="64905" spans="2:11" hidden="1" x14ac:dyDescent="0.2">
      <c r="B64905" s="88"/>
      <c r="C64905" s="88"/>
      <c r="D64905" s="88"/>
      <c r="E64905" s="88"/>
      <c r="F64905" s="88"/>
      <c r="G64905" s="88"/>
      <c r="H64905" s="88"/>
      <c r="I64905" s="88"/>
      <c r="J64905" s="88"/>
      <c r="K64905" s="88"/>
    </row>
    <row r="64906" spans="2:11" hidden="1" x14ac:dyDescent="0.2">
      <c r="B64906" s="88"/>
      <c r="C64906" s="88"/>
      <c r="D64906" s="88"/>
      <c r="E64906" s="88"/>
      <c r="F64906" s="88"/>
      <c r="G64906" s="88"/>
      <c r="H64906" s="88"/>
      <c r="I64906" s="88"/>
      <c r="J64906" s="88"/>
      <c r="K64906" s="88"/>
    </row>
    <row r="64907" spans="2:11" hidden="1" x14ac:dyDescent="0.2">
      <c r="B64907" s="88"/>
      <c r="C64907" s="88"/>
      <c r="D64907" s="88"/>
      <c r="E64907" s="88"/>
      <c r="F64907" s="88"/>
      <c r="G64907" s="88"/>
      <c r="H64907" s="88"/>
      <c r="I64907" s="88"/>
      <c r="J64907" s="88"/>
      <c r="K64907" s="88"/>
    </row>
    <row r="64908" spans="2:11" hidden="1" x14ac:dyDescent="0.2">
      <c r="B64908" s="88"/>
      <c r="C64908" s="88"/>
      <c r="D64908" s="88"/>
      <c r="E64908" s="88"/>
      <c r="F64908" s="88"/>
      <c r="G64908" s="88"/>
      <c r="H64908" s="88"/>
      <c r="I64908" s="88"/>
      <c r="J64908" s="88"/>
      <c r="K64908" s="88"/>
    </row>
    <row r="64909" spans="2:11" hidden="1" x14ac:dyDescent="0.2">
      <c r="B64909" s="88"/>
      <c r="C64909" s="88"/>
      <c r="D64909" s="88"/>
      <c r="E64909" s="88"/>
      <c r="F64909" s="88"/>
      <c r="G64909" s="88"/>
      <c r="H64909" s="88"/>
      <c r="I64909" s="88"/>
      <c r="J64909" s="88"/>
      <c r="K64909" s="88"/>
    </row>
    <row r="64910" spans="2:11" hidden="1" x14ac:dyDescent="0.2">
      <c r="B64910" s="88"/>
      <c r="C64910" s="88"/>
      <c r="D64910" s="88"/>
      <c r="E64910" s="88"/>
      <c r="F64910" s="88"/>
      <c r="G64910" s="88"/>
      <c r="H64910" s="88"/>
      <c r="I64910" s="88"/>
      <c r="J64910" s="88"/>
      <c r="K64910" s="88"/>
    </row>
    <row r="64911" spans="2:11" hidden="1" x14ac:dyDescent="0.2">
      <c r="B64911" s="88"/>
      <c r="C64911" s="88"/>
      <c r="D64911" s="88"/>
      <c r="E64911" s="88"/>
      <c r="F64911" s="88"/>
      <c r="G64911" s="88"/>
      <c r="H64911" s="88"/>
      <c r="I64911" s="88"/>
      <c r="J64911" s="88"/>
      <c r="K64911" s="88"/>
    </row>
    <row r="64912" spans="2:11" hidden="1" x14ac:dyDescent="0.2">
      <c r="B64912" s="88"/>
      <c r="C64912" s="88"/>
      <c r="D64912" s="88"/>
      <c r="E64912" s="88"/>
      <c r="F64912" s="88"/>
      <c r="G64912" s="88"/>
      <c r="H64912" s="88"/>
      <c r="I64912" s="88"/>
      <c r="J64912" s="88"/>
      <c r="K64912" s="88"/>
    </row>
    <row r="64913" spans="2:11" hidden="1" x14ac:dyDescent="0.2">
      <c r="B64913" s="88"/>
      <c r="C64913" s="88"/>
      <c r="D64913" s="88"/>
      <c r="E64913" s="88"/>
      <c r="F64913" s="88"/>
      <c r="G64913" s="88"/>
      <c r="H64913" s="88"/>
      <c r="I64913" s="88"/>
      <c r="J64913" s="88"/>
      <c r="K64913" s="88"/>
    </row>
    <row r="64914" spans="2:11" hidden="1" x14ac:dyDescent="0.2">
      <c r="B64914" s="88"/>
      <c r="C64914" s="88"/>
      <c r="D64914" s="88"/>
      <c r="E64914" s="88"/>
      <c r="F64914" s="88"/>
      <c r="G64914" s="88"/>
      <c r="H64914" s="88"/>
      <c r="I64914" s="88"/>
      <c r="J64914" s="88"/>
      <c r="K64914" s="88"/>
    </row>
    <row r="64915" spans="2:11" hidden="1" x14ac:dyDescent="0.2">
      <c r="B64915" s="88"/>
      <c r="C64915" s="88"/>
      <c r="D64915" s="88"/>
      <c r="E64915" s="88"/>
      <c r="F64915" s="88"/>
      <c r="G64915" s="88"/>
      <c r="H64915" s="88"/>
      <c r="I64915" s="88"/>
      <c r="J64915" s="88"/>
      <c r="K64915" s="88"/>
    </row>
    <row r="64916" spans="2:11" hidden="1" x14ac:dyDescent="0.2">
      <c r="B64916" s="88"/>
      <c r="C64916" s="88"/>
      <c r="D64916" s="88"/>
      <c r="E64916" s="88"/>
      <c r="F64916" s="88"/>
      <c r="G64916" s="88"/>
      <c r="H64916" s="88"/>
      <c r="I64916" s="88"/>
      <c r="J64916" s="88"/>
      <c r="K64916" s="88"/>
    </row>
    <row r="64917" spans="2:11" hidden="1" x14ac:dyDescent="0.2">
      <c r="B64917" s="88"/>
      <c r="C64917" s="88"/>
      <c r="D64917" s="88"/>
      <c r="E64917" s="88"/>
      <c r="F64917" s="88"/>
      <c r="G64917" s="88"/>
      <c r="H64917" s="88"/>
      <c r="I64917" s="88"/>
      <c r="J64917" s="88"/>
      <c r="K64917" s="88"/>
    </row>
    <row r="64918" spans="2:11" hidden="1" x14ac:dyDescent="0.2">
      <c r="B64918" s="88"/>
      <c r="C64918" s="88"/>
      <c r="D64918" s="88"/>
      <c r="E64918" s="88"/>
      <c r="F64918" s="88"/>
      <c r="G64918" s="88"/>
      <c r="H64918" s="88"/>
      <c r="I64918" s="88"/>
      <c r="J64918" s="88"/>
      <c r="K64918" s="88"/>
    </row>
    <row r="64919" spans="2:11" hidden="1" x14ac:dyDescent="0.2">
      <c r="B64919" s="88"/>
      <c r="C64919" s="88"/>
      <c r="D64919" s="88"/>
      <c r="E64919" s="88"/>
      <c r="F64919" s="88"/>
      <c r="G64919" s="88"/>
      <c r="H64919" s="88"/>
      <c r="I64919" s="88"/>
      <c r="J64919" s="88"/>
      <c r="K64919" s="88"/>
    </row>
    <row r="64920" spans="2:11" hidden="1" x14ac:dyDescent="0.2">
      <c r="B64920" s="88"/>
      <c r="C64920" s="88"/>
      <c r="D64920" s="88"/>
      <c r="E64920" s="88"/>
      <c r="F64920" s="88"/>
      <c r="G64920" s="88"/>
      <c r="H64920" s="88"/>
      <c r="I64920" s="88"/>
      <c r="J64920" s="88"/>
      <c r="K64920" s="88"/>
    </row>
    <row r="64921" spans="2:11" hidden="1" x14ac:dyDescent="0.2">
      <c r="B64921" s="88"/>
      <c r="C64921" s="88"/>
      <c r="D64921" s="88"/>
      <c r="E64921" s="88"/>
      <c r="F64921" s="88"/>
      <c r="G64921" s="88"/>
      <c r="H64921" s="88"/>
      <c r="I64921" s="88"/>
      <c r="J64921" s="88"/>
      <c r="K64921" s="88"/>
    </row>
    <row r="64922" spans="2:11" hidden="1" x14ac:dyDescent="0.2">
      <c r="B64922" s="88"/>
      <c r="C64922" s="88"/>
      <c r="D64922" s="88"/>
      <c r="E64922" s="88"/>
      <c r="F64922" s="88"/>
      <c r="G64922" s="88"/>
      <c r="H64922" s="88"/>
      <c r="I64922" s="88"/>
      <c r="J64922" s="88"/>
      <c r="K64922" s="88"/>
    </row>
    <row r="64923" spans="2:11" hidden="1" x14ac:dyDescent="0.2">
      <c r="B64923" s="88"/>
      <c r="C64923" s="88"/>
      <c r="D64923" s="88"/>
      <c r="E64923" s="88"/>
      <c r="F64923" s="88"/>
      <c r="G64923" s="88"/>
      <c r="H64923" s="88"/>
      <c r="I64923" s="88"/>
      <c r="J64923" s="88"/>
      <c r="K64923" s="88"/>
    </row>
    <row r="64924" spans="2:11" hidden="1" x14ac:dyDescent="0.2">
      <c r="B64924" s="88"/>
      <c r="C64924" s="88"/>
      <c r="D64924" s="88"/>
      <c r="E64924" s="88"/>
      <c r="F64924" s="88"/>
      <c r="G64924" s="88"/>
      <c r="H64924" s="88"/>
      <c r="I64924" s="88"/>
      <c r="J64924" s="88"/>
      <c r="K64924" s="88"/>
    </row>
    <row r="64925" spans="2:11" hidden="1" x14ac:dyDescent="0.2">
      <c r="B64925" s="88"/>
      <c r="C64925" s="88"/>
      <c r="D64925" s="88"/>
      <c r="E64925" s="88"/>
      <c r="F64925" s="88"/>
      <c r="G64925" s="88"/>
      <c r="H64925" s="88"/>
      <c r="I64925" s="88"/>
      <c r="J64925" s="88"/>
      <c r="K64925" s="88"/>
    </row>
    <row r="64926" spans="2:11" hidden="1" x14ac:dyDescent="0.2">
      <c r="B64926" s="88"/>
      <c r="C64926" s="88"/>
      <c r="D64926" s="88"/>
      <c r="E64926" s="88"/>
      <c r="F64926" s="88"/>
      <c r="G64926" s="88"/>
      <c r="H64926" s="88"/>
      <c r="I64926" s="88"/>
      <c r="J64926" s="88"/>
      <c r="K64926" s="88"/>
    </row>
    <row r="64927" spans="2:11" hidden="1" x14ac:dyDescent="0.2">
      <c r="B64927" s="88"/>
      <c r="C64927" s="88"/>
      <c r="D64927" s="88"/>
      <c r="E64927" s="88"/>
      <c r="F64927" s="88"/>
      <c r="G64927" s="88"/>
      <c r="H64927" s="88"/>
      <c r="I64927" s="88"/>
      <c r="J64927" s="88"/>
      <c r="K64927" s="88"/>
    </row>
    <row r="64928" spans="2:11" hidden="1" x14ac:dyDescent="0.2">
      <c r="B64928" s="88"/>
      <c r="C64928" s="88"/>
      <c r="D64928" s="88"/>
      <c r="E64928" s="88"/>
      <c r="F64928" s="88"/>
      <c r="G64928" s="88"/>
      <c r="H64928" s="88"/>
      <c r="I64928" s="88"/>
      <c r="J64928" s="88"/>
      <c r="K64928" s="88"/>
    </row>
    <row r="64929" spans="2:11" hidden="1" x14ac:dyDescent="0.2">
      <c r="B64929" s="88"/>
      <c r="C64929" s="88"/>
      <c r="D64929" s="88"/>
      <c r="E64929" s="88"/>
      <c r="F64929" s="88"/>
      <c r="G64929" s="88"/>
      <c r="H64929" s="88"/>
      <c r="I64929" s="88"/>
      <c r="J64929" s="88"/>
      <c r="K64929" s="88"/>
    </row>
    <row r="64930" spans="2:11" hidden="1" x14ac:dyDescent="0.2">
      <c r="B64930" s="88"/>
      <c r="C64930" s="88"/>
      <c r="D64930" s="88"/>
      <c r="E64930" s="88"/>
      <c r="F64930" s="88"/>
      <c r="G64930" s="88"/>
      <c r="H64930" s="88"/>
      <c r="I64930" s="88"/>
      <c r="J64930" s="88"/>
      <c r="K64930" s="88"/>
    </row>
    <row r="64931" spans="2:11" hidden="1" x14ac:dyDescent="0.2">
      <c r="B64931" s="88"/>
      <c r="C64931" s="88"/>
      <c r="D64931" s="88"/>
      <c r="E64931" s="88"/>
      <c r="F64931" s="88"/>
      <c r="G64931" s="88"/>
      <c r="H64931" s="88"/>
      <c r="I64931" s="88"/>
      <c r="J64931" s="88"/>
      <c r="K64931" s="88"/>
    </row>
    <row r="64932" spans="2:11" hidden="1" x14ac:dyDescent="0.2">
      <c r="B64932" s="88"/>
      <c r="C64932" s="88"/>
      <c r="D64932" s="88"/>
      <c r="E64932" s="88"/>
      <c r="F64932" s="88"/>
      <c r="G64932" s="88"/>
      <c r="H64932" s="88"/>
      <c r="I64932" s="88"/>
      <c r="J64932" s="88"/>
      <c r="K64932" s="88"/>
    </row>
    <row r="64933" spans="2:11" hidden="1" x14ac:dyDescent="0.2">
      <c r="B64933" s="88"/>
      <c r="C64933" s="88"/>
      <c r="D64933" s="88"/>
      <c r="E64933" s="88"/>
      <c r="F64933" s="88"/>
      <c r="G64933" s="88"/>
      <c r="H64933" s="88"/>
      <c r="I64933" s="88"/>
      <c r="J64933" s="88"/>
      <c r="K64933" s="88"/>
    </row>
    <row r="64934" spans="2:11" hidden="1" x14ac:dyDescent="0.2">
      <c r="B64934" s="88"/>
      <c r="C64934" s="88"/>
      <c r="D64934" s="88"/>
      <c r="E64934" s="88"/>
      <c r="F64934" s="88"/>
      <c r="G64934" s="88"/>
      <c r="H64934" s="88"/>
      <c r="I64934" s="88"/>
      <c r="J64934" s="88"/>
      <c r="K64934" s="88"/>
    </row>
    <row r="64935" spans="2:11" hidden="1" x14ac:dyDescent="0.2">
      <c r="B64935" s="88"/>
      <c r="C64935" s="88"/>
      <c r="D64935" s="88"/>
      <c r="E64935" s="88"/>
      <c r="F64935" s="88"/>
      <c r="G64935" s="88"/>
      <c r="H64935" s="88"/>
      <c r="I64935" s="88"/>
      <c r="J64935" s="88"/>
      <c r="K64935" s="88"/>
    </row>
    <row r="64936" spans="2:11" hidden="1" x14ac:dyDescent="0.2">
      <c r="B64936" s="88"/>
      <c r="C64936" s="88"/>
      <c r="D64936" s="88"/>
      <c r="E64936" s="88"/>
      <c r="F64936" s="88"/>
      <c r="G64936" s="88"/>
      <c r="H64936" s="88"/>
      <c r="I64936" s="88"/>
      <c r="J64936" s="88"/>
      <c r="K64936" s="88"/>
    </row>
    <row r="64937" spans="2:11" hidden="1" x14ac:dyDescent="0.2">
      <c r="B64937" s="88"/>
      <c r="C64937" s="88"/>
      <c r="D64937" s="88"/>
      <c r="E64937" s="88"/>
      <c r="F64937" s="88"/>
      <c r="G64937" s="88"/>
      <c r="H64937" s="88"/>
      <c r="I64937" s="88"/>
      <c r="J64937" s="88"/>
      <c r="K64937" s="88"/>
    </row>
    <row r="64938" spans="2:11" hidden="1" x14ac:dyDescent="0.2">
      <c r="B64938" s="88"/>
      <c r="C64938" s="88"/>
      <c r="D64938" s="88"/>
      <c r="E64938" s="88"/>
      <c r="F64938" s="88"/>
      <c r="G64938" s="88"/>
      <c r="H64938" s="88"/>
      <c r="I64938" s="88"/>
      <c r="J64938" s="88"/>
      <c r="K64938" s="88"/>
    </row>
    <row r="64939" spans="2:11" hidden="1" x14ac:dyDescent="0.2">
      <c r="B64939" s="88"/>
      <c r="C64939" s="88"/>
      <c r="D64939" s="88"/>
      <c r="E64939" s="88"/>
      <c r="F64939" s="88"/>
      <c r="G64939" s="88"/>
      <c r="H64939" s="88"/>
      <c r="I64939" s="88"/>
      <c r="J64939" s="88"/>
      <c r="K64939" s="88"/>
    </row>
    <row r="64940" spans="2:11" hidden="1" x14ac:dyDescent="0.2">
      <c r="B64940" s="88"/>
      <c r="C64940" s="88"/>
      <c r="D64940" s="88"/>
      <c r="E64940" s="88"/>
      <c r="F64940" s="88"/>
      <c r="G64940" s="88"/>
      <c r="H64940" s="88"/>
      <c r="I64940" s="88"/>
      <c r="J64940" s="88"/>
      <c r="K64940" s="88"/>
    </row>
    <row r="64941" spans="2:11" hidden="1" x14ac:dyDescent="0.2">
      <c r="B64941" s="88"/>
      <c r="C64941" s="88"/>
      <c r="D64941" s="88"/>
      <c r="E64941" s="88"/>
      <c r="F64941" s="88"/>
      <c r="G64941" s="88"/>
      <c r="H64941" s="88"/>
      <c r="I64941" s="88"/>
      <c r="J64941" s="88"/>
      <c r="K64941" s="88"/>
    </row>
    <row r="64942" spans="2:11" hidden="1" x14ac:dyDescent="0.2">
      <c r="B64942" s="88"/>
      <c r="C64942" s="88"/>
      <c r="D64942" s="88"/>
      <c r="E64942" s="88"/>
      <c r="F64942" s="88"/>
      <c r="G64942" s="88"/>
      <c r="H64942" s="88"/>
      <c r="I64942" s="88"/>
      <c r="J64942" s="88"/>
      <c r="K64942" s="88"/>
    </row>
    <row r="64943" spans="2:11" hidden="1" x14ac:dyDescent="0.2">
      <c r="B64943" s="88"/>
      <c r="C64943" s="88"/>
      <c r="D64943" s="88"/>
      <c r="E64943" s="88"/>
      <c r="F64943" s="88"/>
      <c r="G64943" s="88"/>
      <c r="H64943" s="88"/>
      <c r="I64943" s="88"/>
      <c r="J64943" s="88"/>
      <c r="K64943" s="88"/>
    </row>
    <row r="64944" spans="2:11" hidden="1" x14ac:dyDescent="0.2">
      <c r="B64944" s="88"/>
      <c r="C64944" s="88"/>
      <c r="D64944" s="88"/>
      <c r="E64944" s="88"/>
      <c r="F64944" s="88"/>
      <c r="G64944" s="88"/>
      <c r="H64944" s="88"/>
      <c r="I64944" s="88"/>
      <c r="J64944" s="88"/>
      <c r="K64944" s="88"/>
    </row>
    <row r="64945" spans="2:11" hidden="1" x14ac:dyDescent="0.2">
      <c r="B64945" s="88"/>
      <c r="C64945" s="88"/>
      <c r="D64945" s="88"/>
      <c r="E64945" s="88"/>
      <c r="F64945" s="88"/>
      <c r="G64945" s="88"/>
      <c r="H64945" s="88"/>
      <c r="I64945" s="88"/>
      <c r="J64945" s="88"/>
      <c r="K64945" s="88"/>
    </row>
    <row r="64946" spans="2:11" hidden="1" x14ac:dyDescent="0.2">
      <c r="B64946" s="88"/>
      <c r="C64946" s="88"/>
      <c r="D64946" s="88"/>
      <c r="E64946" s="88"/>
      <c r="F64946" s="88"/>
      <c r="G64946" s="88"/>
      <c r="H64946" s="88"/>
      <c r="I64946" s="88"/>
      <c r="J64946" s="88"/>
      <c r="K64946" s="88"/>
    </row>
    <row r="64947" spans="2:11" hidden="1" x14ac:dyDescent="0.2">
      <c r="B64947" s="88"/>
      <c r="C64947" s="88"/>
      <c r="D64947" s="88"/>
      <c r="E64947" s="88"/>
      <c r="F64947" s="88"/>
      <c r="G64947" s="88"/>
      <c r="H64947" s="88"/>
      <c r="I64947" s="88"/>
      <c r="J64947" s="88"/>
      <c r="K64947" s="88"/>
    </row>
    <row r="64948" spans="2:11" hidden="1" x14ac:dyDescent="0.2">
      <c r="B64948" s="88"/>
      <c r="C64948" s="88"/>
      <c r="D64948" s="88"/>
      <c r="E64948" s="88"/>
      <c r="F64948" s="88"/>
      <c r="G64948" s="88"/>
      <c r="H64948" s="88"/>
      <c r="I64948" s="88"/>
      <c r="J64948" s="88"/>
      <c r="K64948" s="88"/>
    </row>
    <row r="64949" spans="2:11" hidden="1" x14ac:dyDescent="0.2">
      <c r="B64949" s="88"/>
      <c r="C64949" s="88"/>
      <c r="D64949" s="88"/>
      <c r="E64949" s="88"/>
      <c r="F64949" s="88"/>
      <c r="G64949" s="88"/>
      <c r="H64949" s="88"/>
      <c r="I64949" s="88"/>
      <c r="J64949" s="88"/>
      <c r="K64949" s="88"/>
    </row>
    <row r="64950" spans="2:11" hidden="1" x14ac:dyDescent="0.2">
      <c r="B64950" s="88"/>
      <c r="C64950" s="88"/>
      <c r="D64950" s="88"/>
      <c r="E64950" s="88"/>
      <c r="F64950" s="88"/>
      <c r="G64950" s="88"/>
      <c r="H64950" s="88"/>
      <c r="I64950" s="88"/>
      <c r="J64950" s="88"/>
      <c r="K64950" s="88"/>
    </row>
    <row r="64951" spans="2:11" hidden="1" x14ac:dyDescent="0.2">
      <c r="B64951" s="88"/>
      <c r="C64951" s="88"/>
      <c r="D64951" s="88"/>
      <c r="E64951" s="88"/>
      <c r="F64951" s="88"/>
      <c r="G64951" s="88"/>
      <c r="H64951" s="88"/>
      <c r="I64951" s="88"/>
      <c r="J64951" s="88"/>
      <c r="K64951" s="88"/>
    </row>
    <row r="64952" spans="2:11" hidden="1" x14ac:dyDescent="0.2">
      <c r="B64952" s="88"/>
      <c r="C64952" s="88"/>
      <c r="D64952" s="88"/>
      <c r="E64952" s="88"/>
      <c r="F64952" s="88"/>
      <c r="G64952" s="88"/>
      <c r="H64952" s="88"/>
      <c r="I64952" s="88"/>
      <c r="J64952" s="88"/>
      <c r="K64952" s="88"/>
    </row>
    <row r="64953" spans="2:11" hidden="1" x14ac:dyDescent="0.2">
      <c r="B64953" s="88"/>
      <c r="C64953" s="88"/>
      <c r="D64953" s="88"/>
      <c r="E64953" s="88"/>
      <c r="F64953" s="88"/>
      <c r="G64953" s="88"/>
      <c r="H64953" s="88"/>
      <c r="I64953" s="88"/>
      <c r="J64953" s="88"/>
      <c r="K64953" s="88"/>
    </row>
    <row r="64954" spans="2:11" hidden="1" x14ac:dyDescent="0.2">
      <c r="B64954" s="88"/>
      <c r="C64954" s="88"/>
      <c r="D64954" s="88"/>
      <c r="E64954" s="88"/>
      <c r="F64954" s="88"/>
      <c r="G64954" s="88"/>
      <c r="H64954" s="88"/>
      <c r="I64954" s="88"/>
      <c r="J64954" s="88"/>
      <c r="K64954" s="88"/>
    </row>
    <row r="64955" spans="2:11" hidden="1" x14ac:dyDescent="0.2">
      <c r="B64955" s="88"/>
      <c r="C64955" s="88"/>
      <c r="D64955" s="88"/>
      <c r="E64955" s="88"/>
      <c r="F64955" s="88"/>
      <c r="G64955" s="88"/>
      <c r="H64955" s="88"/>
      <c r="I64955" s="88"/>
      <c r="J64955" s="88"/>
      <c r="K64955" s="88"/>
    </row>
    <row r="64956" spans="2:11" hidden="1" x14ac:dyDescent="0.2">
      <c r="B64956" s="88"/>
      <c r="C64956" s="88"/>
      <c r="D64956" s="88"/>
      <c r="E64956" s="88"/>
      <c r="F64956" s="88"/>
      <c r="G64956" s="88"/>
      <c r="H64956" s="88"/>
      <c r="I64956" s="88"/>
      <c r="J64956" s="88"/>
      <c r="K64956" s="88"/>
    </row>
    <row r="64957" spans="2:11" hidden="1" x14ac:dyDescent="0.2">
      <c r="B64957" s="88"/>
      <c r="C64957" s="88"/>
      <c r="D64957" s="88"/>
      <c r="E64957" s="88"/>
      <c r="F64957" s="88"/>
      <c r="G64957" s="88"/>
      <c r="H64957" s="88"/>
      <c r="I64957" s="88"/>
      <c r="J64957" s="88"/>
      <c r="K64957" s="88"/>
    </row>
    <row r="64958" spans="2:11" hidden="1" x14ac:dyDescent="0.2">
      <c r="B64958" s="88"/>
      <c r="C64958" s="88"/>
      <c r="D64958" s="88"/>
      <c r="E64958" s="88"/>
      <c r="F64958" s="88"/>
      <c r="G64958" s="88"/>
      <c r="H64958" s="88"/>
      <c r="I64958" s="88"/>
      <c r="J64958" s="88"/>
      <c r="K64958" s="88"/>
    </row>
    <row r="64959" spans="2:11" hidden="1" x14ac:dyDescent="0.2">
      <c r="B64959" s="88"/>
      <c r="C64959" s="88"/>
      <c r="D64959" s="88"/>
      <c r="E64959" s="88"/>
      <c r="F64959" s="88"/>
      <c r="G64959" s="88"/>
      <c r="H64959" s="88"/>
      <c r="I64959" s="88"/>
      <c r="J64959" s="88"/>
      <c r="K64959" s="88"/>
    </row>
    <row r="64960" spans="2:11" hidden="1" x14ac:dyDescent="0.2">
      <c r="B64960" s="88"/>
      <c r="C64960" s="88"/>
      <c r="D64960" s="88"/>
      <c r="E64960" s="88"/>
      <c r="F64960" s="88"/>
      <c r="G64960" s="88"/>
      <c r="H64960" s="88"/>
      <c r="I64960" s="88"/>
      <c r="J64960" s="88"/>
      <c r="K64960" s="88"/>
    </row>
    <row r="64961" spans="2:11" hidden="1" x14ac:dyDescent="0.2">
      <c r="B64961" s="88"/>
      <c r="C64961" s="88"/>
      <c r="D64961" s="88"/>
      <c r="E64961" s="88"/>
      <c r="F64961" s="88"/>
      <c r="G64961" s="88"/>
      <c r="H64961" s="88"/>
      <c r="I64961" s="88"/>
      <c r="J64961" s="88"/>
      <c r="K64961" s="88"/>
    </row>
    <row r="64962" spans="2:11" hidden="1" x14ac:dyDescent="0.2">
      <c r="B64962" s="88"/>
      <c r="C64962" s="88"/>
      <c r="D64962" s="88"/>
      <c r="E64962" s="88"/>
      <c r="F64962" s="88"/>
      <c r="G64962" s="88"/>
      <c r="H64962" s="88"/>
      <c r="I64962" s="88"/>
      <c r="J64962" s="88"/>
      <c r="K64962" s="88"/>
    </row>
    <row r="64963" spans="2:11" hidden="1" x14ac:dyDescent="0.2">
      <c r="B64963" s="88"/>
      <c r="C64963" s="88"/>
      <c r="D64963" s="88"/>
      <c r="E64963" s="88"/>
      <c r="F64963" s="88"/>
      <c r="G64963" s="88"/>
      <c r="H64963" s="88"/>
      <c r="I64963" s="88"/>
      <c r="J64963" s="88"/>
      <c r="K64963" s="88"/>
    </row>
    <row r="64964" spans="2:11" hidden="1" x14ac:dyDescent="0.2">
      <c r="B64964" s="88"/>
      <c r="C64964" s="88"/>
      <c r="D64964" s="88"/>
      <c r="E64964" s="88"/>
      <c r="F64964" s="88"/>
      <c r="G64964" s="88"/>
      <c r="H64964" s="88"/>
      <c r="I64964" s="88"/>
      <c r="J64964" s="88"/>
      <c r="K64964" s="88"/>
    </row>
    <row r="64965" spans="2:11" hidden="1" x14ac:dyDescent="0.2">
      <c r="B64965" s="88"/>
      <c r="C64965" s="88"/>
      <c r="D64965" s="88"/>
      <c r="E64965" s="88"/>
      <c r="F64965" s="88"/>
      <c r="G64965" s="88"/>
      <c r="H64965" s="88"/>
      <c r="I64965" s="88"/>
      <c r="J64965" s="88"/>
      <c r="K64965" s="88"/>
    </row>
    <row r="64966" spans="2:11" hidden="1" x14ac:dyDescent="0.2">
      <c r="B64966" s="88"/>
      <c r="C64966" s="88"/>
      <c r="D64966" s="88"/>
      <c r="E64966" s="88"/>
      <c r="F64966" s="88"/>
      <c r="G64966" s="88"/>
      <c r="H64966" s="88"/>
      <c r="I64966" s="88"/>
      <c r="J64966" s="88"/>
      <c r="K64966" s="88"/>
    </row>
    <row r="64967" spans="2:11" hidden="1" x14ac:dyDescent="0.2">
      <c r="B64967" s="88"/>
      <c r="C64967" s="88"/>
      <c r="D64967" s="88"/>
      <c r="E64967" s="88"/>
      <c r="F64967" s="88"/>
      <c r="G64967" s="88"/>
      <c r="H64967" s="88"/>
      <c r="I64967" s="88"/>
      <c r="J64967" s="88"/>
      <c r="K64967" s="88"/>
    </row>
    <row r="64968" spans="2:11" hidden="1" x14ac:dyDescent="0.2">
      <c r="B64968" s="88"/>
      <c r="C64968" s="88"/>
      <c r="D64968" s="88"/>
      <c r="E64968" s="88"/>
      <c r="F64968" s="88"/>
      <c r="G64968" s="88"/>
      <c r="H64968" s="88"/>
      <c r="I64968" s="88"/>
      <c r="J64968" s="88"/>
      <c r="K64968" s="88"/>
    </row>
    <row r="64969" spans="2:11" hidden="1" x14ac:dyDescent="0.2">
      <c r="B64969" s="88"/>
      <c r="C64969" s="88"/>
      <c r="D64969" s="88"/>
      <c r="E64969" s="88"/>
      <c r="F64969" s="88"/>
      <c r="G64969" s="88"/>
      <c r="H64969" s="88"/>
      <c r="I64969" s="88"/>
      <c r="J64969" s="88"/>
      <c r="K64969" s="88"/>
    </row>
    <row r="64970" spans="2:11" hidden="1" x14ac:dyDescent="0.2">
      <c r="B64970" s="88"/>
      <c r="C64970" s="88"/>
      <c r="D64970" s="88"/>
      <c r="E64970" s="88"/>
      <c r="F64970" s="88"/>
      <c r="G64970" s="88"/>
      <c r="H64970" s="88"/>
      <c r="I64970" s="88"/>
      <c r="J64970" s="88"/>
      <c r="K64970" s="88"/>
    </row>
    <row r="64971" spans="2:11" hidden="1" x14ac:dyDescent="0.2">
      <c r="B64971" s="88"/>
      <c r="C64971" s="88"/>
      <c r="D64971" s="88"/>
      <c r="E64971" s="88"/>
      <c r="F64971" s="88"/>
      <c r="G64971" s="88"/>
      <c r="H64971" s="88"/>
      <c r="I64971" s="88"/>
      <c r="J64971" s="88"/>
      <c r="K64971" s="88"/>
    </row>
    <row r="64972" spans="2:11" hidden="1" x14ac:dyDescent="0.2">
      <c r="B64972" s="88"/>
      <c r="C64972" s="88"/>
      <c r="D64972" s="88"/>
      <c r="E64972" s="88"/>
      <c r="F64972" s="88"/>
      <c r="G64972" s="88"/>
      <c r="H64972" s="88"/>
      <c r="I64972" s="88"/>
      <c r="J64972" s="88"/>
      <c r="K64972" s="88"/>
    </row>
    <row r="64973" spans="2:11" hidden="1" x14ac:dyDescent="0.2">
      <c r="B64973" s="88"/>
      <c r="C64973" s="88"/>
      <c r="D64973" s="88"/>
      <c r="E64973" s="88"/>
      <c r="F64973" s="88"/>
      <c r="G64973" s="88"/>
      <c r="H64973" s="88"/>
      <c r="I64973" s="88"/>
      <c r="J64973" s="88"/>
      <c r="K64973" s="88"/>
    </row>
    <row r="64974" spans="2:11" hidden="1" x14ac:dyDescent="0.2">
      <c r="B64974" s="88"/>
      <c r="C64974" s="88"/>
      <c r="D64974" s="88"/>
      <c r="E64974" s="88"/>
      <c r="F64974" s="88"/>
      <c r="G64974" s="88"/>
      <c r="H64974" s="88"/>
      <c r="I64974" s="88"/>
      <c r="J64974" s="88"/>
      <c r="K64974" s="88"/>
    </row>
    <row r="64975" spans="2:11" hidden="1" x14ac:dyDescent="0.2">
      <c r="B64975" s="88"/>
      <c r="C64975" s="88"/>
      <c r="D64975" s="88"/>
      <c r="E64975" s="88"/>
      <c r="F64975" s="88"/>
      <c r="G64975" s="88"/>
      <c r="H64975" s="88"/>
      <c r="I64975" s="88"/>
      <c r="J64975" s="88"/>
      <c r="K64975" s="88"/>
    </row>
    <row r="64976" spans="2:11" hidden="1" x14ac:dyDescent="0.2">
      <c r="B64976" s="88"/>
      <c r="C64976" s="88"/>
      <c r="D64976" s="88"/>
      <c r="E64976" s="88"/>
      <c r="F64976" s="88"/>
      <c r="G64976" s="88"/>
      <c r="H64976" s="88"/>
      <c r="I64976" s="88"/>
      <c r="J64976" s="88"/>
      <c r="K64976" s="88"/>
    </row>
    <row r="64977" spans="2:11" hidden="1" x14ac:dyDescent="0.2">
      <c r="B64977" s="88"/>
      <c r="C64977" s="88"/>
      <c r="D64977" s="88"/>
      <c r="E64977" s="88"/>
      <c r="F64977" s="88"/>
      <c r="G64977" s="88"/>
      <c r="H64977" s="88"/>
      <c r="I64977" s="88"/>
      <c r="J64977" s="88"/>
      <c r="K64977" s="88"/>
    </row>
    <row r="64978" spans="2:11" hidden="1" x14ac:dyDescent="0.2">
      <c r="B64978" s="88"/>
      <c r="C64978" s="88"/>
      <c r="D64978" s="88"/>
      <c r="E64978" s="88"/>
      <c r="F64978" s="88"/>
      <c r="G64978" s="88"/>
      <c r="H64978" s="88"/>
      <c r="I64978" s="88"/>
      <c r="J64978" s="88"/>
      <c r="K64978" s="88"/>
    </row>
    <row r="64979" spans="2:11" hidden="1" x14ac:dyDescent="0.2">
      <c r="B64979" s="88"/>
      <c r="C64979" s="88"/>
      <c r="D64979" s="88"/>
      <c r="E64979" s="88"/>
      <c r="F64979" s="88"/>
      <c r="G64979" s="88"/>
      <c r="H64979" s="88"/>
      <c r="I64979" s="88"/>
      <c r="J64979" s="88"/>
      <c r="K64979" s="88"/>
    </row>
    <row r="64980" spans="2:11" hidden="1" x14ac:dyDescent="0.2">
      <c r="B64980" s="88"/>
      <c r="C64980" s="88"/>
      <c r="D64980" s="88"/>
      <c r="E64980" s="88"/>
      <c r="F64980" s="88"/>
      <c r="G64980" s="88"/>
      <c r="H64980" s="88"/>
      <c r="I64980" s="88"/>
      <c r="J64980" s="88"/>
      <c r="K64980" s="88"/>
    </row>
    <row r="64981" spans="2:11" hidden="1" x14ac:dyDescent="0.2">
      <c r="B64981" s="88"/>
      <c r="C64981" s="88"/>
      <c r="D64981" s="88"/>
      <c r="E64981" s="88"/>
      <c r="F64981" s="88"/>
      <c r="G64981" s="88"/>
      <c r="H64981" s="88"/>
      <c r="I64981" s="88"/>
      <c r="J64981" s="88"/>
      <c r="K64981" s="88"/>
    </row>
    <row r="64982" spans="2:11" hidden="1" x14ac:dyDescent="0.2">
      <c r="B64982" s="88"/>
      <c r="C64982" s="88"/>
      <c r="D64982" s="88"/>
      <c r="E64982" s="88"/>
      <c r="F64982" s="88"/>
      <c r="G64982" s="88"/>
      <c r="H64982" s="88"/>
      <c r="I64982" s="88"/>
      <c r="J64982" s="88"/>
      <c r="K64982" s="88"/>
    </row>
    <row r="64983" spans="2:11" hidden="1" x14ac:dyDescent="0.2">
      <c r="B64983" s="88"/>
      <c r="C64983" s="88"/>
      <c r="D64983" s="88"/>
      <c r="E64983" s="88"/>
      <c r="F64983" s="88"/>
      <c r="G64983" s="88"/>
      <c r="H64983" s="88"/>
      <c r="I64983" s="88"/>
      <c r="J64983" s="88"/>
      <c r="K64983" s="88"/>
    </row>
    <row r="64984" spans="2:11" hidden="1" x14ac:dyDescent="0.2">
      <c r="B64984" s="88"/>
      <c r="C64984" s="88"/>
      <c r="D64984" s="88"/>
      <c r="E64984" s="88"/>
      <c r="F64984" s="88"/>
      <c r="G64984" s="88"/>
      <c r="H64984" s="88"/>
      <c r="I64984" s="88"/>
      <c r="J64984" s="88"/>
      <c r="K64984" s="88"/>
    </row>
    <row r="64985" spans="2:11" hidden="1" x14ac:dyDescent="0.2">
      <c r="B64985" s="88"/>
      <c r="C64985" s="88"/>
      <c r="D64985" s="88"/>
      <c r="E64985" s="88"/>
      <c r="F64985" s="88"/>
      <c r="G64985" s="88"/>
      <c r="H64985" s="88"/>
      <c r="I64985" s="88"/>
      <c r="J64985" s="88"/>
      <c r="K64985" s="88"/>
    </row>
    <row r="64986" spans="2:11" hidden="1" x14ac:dyDescent="0.2">
      <c r="B64986" s="88"/>
      <c r="C64986" s="88"/>
      <c r="D64986" s="88"/>
      <c r="E64986" s="88"/>
      <c r="F64986" s="88"/>
      <c r="G64986" s="88"/>
      <c r="H64986" s="88"/>
      <c r="I64986" s="88"/>
      <c r="J64986" s="88"/>
      <c r="K64986" s="88"/>
    </row>
    <row r="64987" spans="2:11" hidden="1" x14ac:dyDescent="0.2">
      <c r="B64987" s="88"/>
      <c r="C64987" s="88"/>
      <c r="D64987" s="88"/>
      <c r="E64987" s="88"/>
      <c r="F64987" s="88"/>
      <c r="G64987" s="88"/>
      <c r="H64987" s="88"/>
      <c r="I64987" s="88"/>
      <c r="J64987" s="88"/>
      <c r="K64987" s="88"/>
    </row>
    <row r="64988" spans="2:11" hidden="1" x14ac:dyDescent="0.2">
      <c r="B64988" s="88"/>
      <c r="C64988" s="88"/>
      <c r="D64988" s="88"/>
      <c r="E64988" s="88"/>
      <c r="F64988" s="88"/>
      <c r="G64988" s="88"/>
      <c r="H64988" s="88"/>
      <c r="I64988" s="88"/>
      <c r="J64988" s="88"/>
      <c r="K64988" s="88"/>
    </row>
    <row r="64989" spans="2:11" hidden="1" x14ac:dyDescent="0.2">
      <c r="B64989" s="88"/>
      <c r="C64989" s="88"/>
      <c r="D64989" s="88"/>
      <c r="E64989" s="88"/>
      <c r="F64989" s="88"/>
      <c r="G64989" s="88"/>
      <c r="H64989" s="88"/>
      <c r="I64989" s="88"/>
      <c r="J64989" s="88"/>
      <c r="K64989" s="88"/>
    </row>
    <row r="64990" spans="2:11" hidden="1" x14ac:dyDescent="0.2">
      <c r="B64990" s="88"/>
      <c r="C64990" s="88"/>
      <c r="D64990" s="88"/>
      <c r="E64990" s="88"/>
      <c r="F64990" s="88"/>
      <c r="G64990" s="88"/>
      <c r="H64990" s="88"/>
      <c r="I64990" s="88"/>
      <c r="J64990" s="88"/>
      <c r="K64990" s="88"/>
    </row>
    <row r="64991" spans="2:11" hidden="1" x14ac:dyDescent="0.2">
      <c r="B64991" s="88"/>
      <c r="C64991" s="88"/>
      <c r="D64991" s="88"/>
      <c r="E64991" s="88"/>
      <c r="F64991" s="88"/>
      <c r="G64991" s="88"/>
      <c r="H64991" s="88"/>
      <c r="I64991" s="88"/>
      <c r="J64991" s="88"/>
      <c r="K64991" s="88"/>
    </row>
    <row r="64992" spans="2:11" hidden="1" x14ac:dyDescent="0.2">
      <c r="B64992" s="88"/>
      <c r="C64992" s="88"/>
      <c r="D64992" s="88"/>
      <c r="E64992" s="88"/>
      <c r="F64992" s="88"/>
      <c r="G64992" s="88"/>
      <c r="H64992" s="88"/>
      <c r="I64992" s="88"/>
      <c r="J64992" s="88"/>
      <c r="K64992" s="88"/>
    </row>
    <row r="64993" spans="2:11" hidden="1" x14ac:dyDescent="0.2">
      <c r="B64993" s="88"/>
      <c r="C64993" s="88"/>
      <c r="D64993" s="88"/>
      <c r="E64993" s="88"/>
      <c r="F64993" s="88"/>
      <c r="G64993" s="88"/>
      <c r="H64993" s="88"/>
      <c r="I64993" s="88"/>
      <c r="J64993" s="88"/>
      <c r="K64993" s="88"/>
    </row>
    <row r="64994" spans="2:11" hidden="1" x14ac:dyDescent="0.2">
      <c r="B64994" s="88"/>
      <c r="C64994" s="88"/>
      <c r="D64994" s="88"/>
      <c r="E64994" s="88"/>
      <c r="F64994" s="88"/>
      <c r="G64994" s="88"/>
      <c r="H64994" s="88"/>
      <c r="I64994" s="88"/>
      <c r="J64994" s="88"/>
      <c r="K64994" s="88"/>
    </row>
    <row r="64995" spans="2:11" hidden="1" x14ac:dyDescent="0.2">
      <c r="B64995" s="88"/>
      <c r="C64995" s="88"/>
      <c r="D64995" s="88"/>
      <c r="E64995" s="88"/>
      <c r="F64995" s="88"/>
      <c r="G64995" s="88"/>
      <c r="H64995" s="88"/>
      <c r="I64995" s="88"/>
      <c r="J64995" s="88"/>
      <c r="K64995" s="88"/>
    </row>
    <row r="64996" spans="2:11" hidden="1" x14ac:dyDescent="0.2">
      <c r="B64996" s="88"/>
      <c r="C64996" s="88"/>
      <c r="D64996" s="88"/>
      <c r="E64996" s="88"/>
      <c r="F64996" s="88"/>
      <c r="G64996" s="88"/>
      <c r="H64996" s="88"/>
      <c r="I64996" s="88"/>
      <c r="J64996" s="88"/>
      <c r="K64996" s="88"/>
    </row>
    <row r="64997" spans="2:11" hidden="1" x14ac:dyDescent="0.2">
      <c r="B64997" s="88"/>
      <c r="C64997" s="88"/>
      <c r="D64997" s="88"/>
      <c r="E64997" s="88"/>
      <c r="F64997" s="88"/>
      <c r="G64997" s="88"/>
      <c r="H64997" s="88"/>
      <c r="I64997" s="88"/>
      <c r="J64997" s="88"/>
      <c r="K64997" s="88"/>
    </row>
    <row r="64998" spans="2:11" hidden="1" x14ac:dyDescent="0.2">
      <c r="B64998" s="88"/>
      <c r="C64998" s="88"/>
      <c r="D64998" s="88"/>
      <c r="E64998" s="88"/>
      <c r="F64998" s="88"/>
      <c r="G64998" s="88"/>
      <c r="H64998" s="88"/>
      <c r="I64998" s="88"/>
      <c r="J64998" s="88"/>
      <c r="K64998" s="88"/>
    </row>
    <row r="64999" spans="2:11" hidden="1" x14ac:dyDescent="0.2">
      <c r="B64999" s="88"/>
      <c r="C64999" s="88"/>
      <c r="D64999" s="88"/>
      <c r="E64999" s="88"/>
      <c r="F64999" s="88"/>
      <c r="G64999" s="88"/>
      <c r="H64999" s="88"/>
      <c r="I64999" s="88"/>
      <c r="J64999" s="88"/>
      <c r="K64999" s="88"/>
    </row>
    <row r="65000" spans="2:11" hidden="1" x14ac:dyDescent="0.2">
      <c r="B65000" s="88"/>
      <c r="C65000" s="88"/>
      <c r="D65000" s="88"/>
      <c r="E65000" s="88"/>
      <c r="F65000" s="88"/>
      <c r="G65000" s="88"/>
      <c r="H65000" s="88"/>
      <c r="I65000" s="88"/>
      <c r="J65000" s="88"/>
      <c r="K65000" s="88"/>
    </row>
    <row r="65001" spans="2:11" hidden="1" x14ac:dyDescent="0.2">
      <c r="B65001" s="88"/>
      <c r="C65001" s="88"/>
      <c r="D65001" s="88"/>
      <c r="E65001" s="88"/>
      <c r="F65001" s="88"/>
      <c r="G65001" s="88"/>
      <c r="H65001" s="88"/>
      <c r="I65001" s="88"/>
      <c r="J65001" s="88"/>
      <c r="K65001" s="88"/>
    </row>
    <row r="65002" spans="2:11" hidden="1" x14ac:dyDescent="0.2">
      <c r="B65002" s="88"/>
      <c r="C65002" s="88"/>
      <c r="D65002" s="88"/>
      <c r="E65002" s="88"/>
      <c r="F65002" s="88"/>
      <c r="G65002" s="88"/>
      <c r="H65002" s="88"/>
      <c r="I65002" s="88"/>
      <c r="J65002" s="88"/>
      <c r="K65002" s="88"/>
    </row>
    <row r="65003" spans="2:11" hidden="1" x14ac:dyDescent="0.2">
      <c r="B65003" s="88"/>
      <c r="C65003" s="88"/>
      <c r="D65003" s="88"/>
      <c r="E65003" s="88"/>
      <c r="F65003" s="88"/>
      <c r="G65003" s="88"/>
      <c r="H65003" s="88"/>
      <c r="I65003" s="88"/>
      <c r="J65003" s="88"/>
      <c r="K65003" s="88"/>
    </row>
    <row r="65004" spans="2:11" hidden="1" x14ac:dyDescent="0.2">
      <c r="B65004" s="88"/>
      <c r="C65004" s="88"/>
      <c r="D65004" s="88"/>
      <c r="E65004" s="88"/>
      <c r="F65004" s="88"/>
      <c r="G65004" s="88"/>
      <c r="H65004" s="88"/>
      <c r="I65004" s="88"/>
      <c r="J65004" s="88"/>
      <c r="K65004" s="88"/>
    </row>
    <row r="65005" spans="2:11" hidden="1" x14ac:dyDescent="0.2">
      <c r="B65005" s="88"/>
      <c r="C65005" s="88"/>
      <c r="D65005" s="88"/>
      <c r="E65005" s="88"/>
      <c r="F65005" s="88"/>
      <c r="G65005" s="88"/>
      <c r="H65005" s="88"/>
      <c r="I65005" s="88"/>
      <c r="J65005" s="88"/>
      <c r="K65005" s="88"/>
    </row>
    <row r="65006" spans="2:11" hidden="1" x14ac:dyDescent="0.2">
      <c r="B65006" s="88"/>
      <c r="C65006" s="88"/>
      <c r="D65006" s="88"/>
      <c r="E65006" s="88"/>
      <c r="F65006" s="88"/>
      <c r="G65006" s="88"/>
      <c r="H65006" s="88"/>
      <c r="I65006" s="88"/>
      <c r="J65006" s="88"/>
      <c r="K65006" s="88"/>
    </row>
    <row r="65007" spans="2:11" hidden="1" x14ac:dyDescent="0.2">
      <c r="B65007" s="88"/>
      <c r="C65007" s="88"/>
      <c r="D65007" s="88"/>
      <c r="E65007" s="88"/>
      <c r="F65007" s="88"/>
      <c r="G65007" s="88"/>
      <c r="H65007" s="88"/>
      <c r="I65007" s="88"/>
      <c r="J65007" s="88"/>
      <c r="K65007" s="88"/>
    </row>
    <row r="65008" spans="2:11" hidden="1" x14ac:dyDescent="0.2">
      <c r="B65008" s="88"/>
      <c r="C65008" s="88"/>
      <c r="D65008" s="88"/>
      <c r="E65008" s="88"/>
      <c r="F65008" s="88"/>
      <c r="G65008" s="88"/>
      <c r="H65008" s="88"/>
      <c r="I65008" s="88"/>
      <c r="J65008" s="88"/>
      <c r="K65008" s="88"/>
    </row>
    <row r="65009" spans="2:11" hidden="1" x14ac:dyDescent="0.2">
      <c r="B65009" s="88"/>
      <c r="C65009" s="88"/>
      <c r="D65009" s="88"/>
      <c r="E65009" s="88"/>
      <c r="F65009" s="88"/>
      <c r="G65009" s="88"/>
      <c r="H65009" s="88"/>
      <c r="I65009" s="88"/>
      <c r="J65009" s="88"/>
      <c r="K65009" s="88"/>
    </row>
    <row r="65010" spans="2:11" hidden="1" x14ac:dyDescent="0.2">
      <c r="B65010" s="88"/>
      <c r="C65010" s="88"/>
      <c r="D65010" s="88"/>
      <c r="E65010" s="88"/>
      <c r="F65010" s="88"/>
      <c r="G65010" s="88"/>
      <c r="H65010" s="88"/>
      <c r="I65010" s="88"/>
      <c r="J65010" s="88"/>
      <c r="K65010" s="88"/>
    </row>
    <row r="65011" spans="2:11" hidden="1" x14ac:dyDescent="0.2">
      <c r="B65011" s="88"/>
      <c r="C65011" s="88"/>
      <c r="D65011" s="88"/>
      <c r="E65011" s="88"/>
      <c r="F65011" s="88"/>
      <c r="G65011" s="88"/>
      <c r="H65011" s="88"/>
      <c r="I65011" s="88"/>
      <c r="J65011" s="88"/>
      <c r="K65011" s="88"/>
    </row>
    <row r="65012" spans="2:11" hidden="1" x14ac:dyDescent="0.2">
      <c r="B65012" s="88"/>
      <c r="C65012" s="88"/>
      <c r="D65012" s="88"/>
      <c r="E65012" s="88"/>
      <c r="F65012" s="88"/>
      <c r="G65012" s="88"/>
      <c r="H65012" s="88"/>
      <c r="I65012" s="88"/>
      <c r="J65012" s="88"/>
      <c r="K65012" s="88"/>
    </row>
    <row r="65013" spans="2:11" hidden="1" x14ac:dyDescent="0.2">
      <c r="B65013" s="88"/>
      <c r="C65013" s="88"/>
      <c r="D65013" s="88"/>
      <c r="E65013" s="88"/>
      <c r="F65013" s="88"/>
      <c r="G65013" s="88"/>
      <c r="H65013" s="88"/>
      <c r="I65013" s="88"/>
      <c r="J65013" s="88"/>
      <c r="K65013" s="88"/>
    </row>
    <row r="65014" spans="2:11" hidden="1" x14ac:dyDescent="0.2">
      <c r="B65014" s="88"/>
      <c r="C65014" s="88"/>
      <c r="D65014" s="88"/>
      <c r="E65014" s="88"/>
      <c r="F65014" s="88"/>
      <c r="G65014" s="88"/>
      <c r="H65014" s="88"/>
      <c r="I65014" s="88"/>
      <c r="J65014" s="88"/>
      <c r="K65014" s="88"/>
    </row>
    <row r="65015" spans="2:11" hidden="1" x14ac:dyDescent="0.2">
      <c r="B65015" s="88"/>
      <c r="C65015" s="88"/>
      <c r="D65015" s="88"/>
      <c r="E65015" s="88"/>
      <c r="F65015" s="88"/>
      <c r="G65015" s="88"/>
      <c r="H65015" s="88"/>
      <c r="I65015" s="88"/>
      <c r="J65015" s="88"/>
      <c r="K65015" s="88"/>
    </row>
    <row r="65016" spans="2:11" hidden="1" x14ac:dyDescent="0.2">
      <c r="B65016" s="88"/>
      <c r="C65016" s="88"/>
      <c r="D65016" s="88"/>
      <c r="E65016" s="88"/>
      <c r="F65016" s="88"/>
      <c r="G65016" s="88"/>
      <c r="H65016" s="88"/>
      <c r="I65016" s="88"/>
      <c r="J65016" s="88"/>
      <c r="K65016" s="88"/>
    </row>
    <row r="65017" spans="2:11" hidden="1" x14ac:dyDescent="0.2">
      <c r="B65017" s="88"/>
      <c r="C65017" s="88"/>
      <c r="D65017" s="88"/>
      <c r="E65017" s="88"/>
      <c r="F65017" s="88"/>
      <c r="G65017" s="88"/>
      <c r="H65017" s="88"/>
      <c r="I65017" s="88"/>
      <c r="J65017" s="88"/>
      <c r="K65017" s="88"/>
    </row>
    <row r="65018" spans="2:11" hidden="1" x14ac:dyDescent="0.2">
      <c r="B65018" s="88"/>
      <c r="C65018" s="88"/>
      <c r="D65018" s="88"/>
      <c r="E65018" s="88"/>
      <c r="F65018" s="88"/>
      <c r="G65018" s="88"/>
      <c r="H65018" s="88"/>
      <c r="I65018" s="88"/>
      <c r="J65018" s="88"/>
      <c r="K65018" s="88"/>
    </row>
    <row r="65019" spans="2:11" hidden="1" x14ac:dyDescent="0.2">
      <c r="B65019" s="88"/>
      <c r="C65019" s="88"/>
      <c r="D65019" s="88"/>
      <c r="E65019" s="88"/>
      <c r="F65019" s="88"/>
      <c r="G65019" s="88"/>
      <c r="H65019" s="88"/>
      <c r="I65019" s="88"/>
      <c r="J65019" s="88"/>
      <c r="K65019" s="88"/>
    </row>
    <row r="65020" spans="2:11" hidden="1" x14ac:dyDescent="0.2">
      <c r="B65020" s="88"/>
      <c r="C65020" s="88"/>
      <c r="D65020" s="88"/>
      <c r="E65020" s="88"/>
      <c r="F65020" s="88"/>
      <c r="G65020" s="88"/>
      <c r="H65020" s="88"/>
      <c r="I65020" s="88"/>
      <c r="J65020" s="88"/>
      <c r="K65020" s="88"/>
    </row>
    <row r="65021" spans="2:11" hidden="1" x14ac:dyDescent="0.2">
      <c r="B65021" s="88"/>
      <c r="C65021" s="88"/>
      <c r="D65021" s="88"/>
      <c r="E65021" s="88"/>
      <c r="F65021" s="88"/>
      <c r="G65021" s="88"/>
      <c r="H65021" s="88"/>
      <c r="I65021" s="88"/>
      <c r="J65021" s="88"/>
      <c r="K65021" s="88"/>
    </row>
    <row r="65022" spans="2:11" hidden="1" x14ac:dyDescent="0.2">
      <c r="B65022" s="88"/>
      <c r="C65022" s="88"/>
      <c r="D65022" s="88"/>
      <c r="E65022" s="88"/>
      <c r="F65022" s="88"/>
      <c r="G65022" s="88"/>
      <c r="H65022" s="88"/>
      <c r="I65022" s="88"/>
      <c r="J65022" s="88"/>
      <c r="K65022" s="88"/>
    </row>
    <row r="65023" spans="2:11" hidden="1" x14ac:dyDescent="0.2">
      <c r="B65023" s="88"/>
      <c r="C65023" s="88"/>
      <c r="D65023" s="88"/>
      <c r="E65023" s="88"/>
      <c r="F65023" s="88"/>
      <c r="G65023" s="88"/>
      <c r="H65023" s="88"/>
      <c r="I65023" s="88"/>
      <c r="J65023" s="88"/>
      <c r="K65023" s="88"/>
    </row>
    <row r="65024" spans="2:11" hidden="1" x14ac:dyDescent="0.2">
      <c r="B65024" s="88"/>
      <c r="C65024" s="88"/>
      <c r="D65024" s="88"/>
      <c r="E65024" s="88"/>
      <c r="F65024" s="88"/>
      <c r="G65024" s="88"/>
      <c r="H65024" s="88"/>
      <c r="I65024" s="88"/>
      <c r="J65024" s="88"/>
      <c r="K65024" s="88"/>
    </row>
    <row r="65025" spans="2:11" hidden="1" x14ac:dyDescent="0.2">
      <c r="B65025" s="88"/>
      <c r="C65025" s="88"/>
      <c r="D65025" s="88"/>
      <c r="E65025" s="88"/>
      <c r="F65025" s="88"/>
      <c r="G65025" s="88"/>
      <c r="H65025" s="88"/>
      <c r="I65025" s="88"/>
      <c r="J65025" s="88"/>
      <c r="K65025" s="88"/>
    </row>
    <row r="65026" spans="2:11" hidden="1" x14ac:dyDescent="0.2">
      <c r="B65026" s="88"/>
      <c r="C65026" s="88"/>
      <c r="D65026" s="88"/>
      <c r="E65026" s="88"/>
      <c r="F65026" s="88"/>
      <c r="G65026" s="88"/>
      <c r="H65026" s="88"/>
      <c r="I65026" s="88"/>
      <c r="J65026" s="88"/>
      <c r="K65026" s="88"/>
    </row>
    <row r="65027" spans="2:11" hidden="1" x14ac:dyDescent="0.2">
      <c r="B65027" s="88"/>
      <c r="C65027" s="88"/>
      <c r="D65027" s="88"/>
      <c r="E65027" s="88"/>
      <c r="F65027" s="88"/>
      <c r="G65027" s="88"/>
      <c r="H65027" s="88"/>
      <c r="I65027" s="88"/>
      <c r="J65027" s="88"/>
      <c r="K65027" s="88"/>
    </row>
    <row r="65028" spans="2:11" hidden="1" x14ac:dyDescent="0.2">
      <c r="B65028" s="88"/>
      <c r="C65028" s="88"/>
      <c r="D65028" s="88"/>
      <c r="E65028" s="88"/>
      <c r="F65028" s="88"/>
      <c r="G65028" s="88"/>
      <c r="H65028" s="88"/>
      <c r="I65028" s="88"/>
      <c r="J65028" s="88"/>
      <c r="K65028" s="88"/>
    </row>
    <row r="65029" spans="2:11" hidden="1" x14ac:dyDescent="0.2">
      <c r="B65029" s="88"/>
      <c r="C65029" s="88"/>
      <c r="D65029" s="88"/>
      <c r="E65029" s="88"/>
      <c r="F65029" s="88"/>
      <c r="G65029" s="88"/>
      <c r="H65029" s="88"/>
      <c r="I65029" s="88"/>
      <c r="J65029" s="88"/>
      <c r="K65029" s="88"/>
    </row>
    <row r="65030" spans="2:11" hidden="1" x14ac:dyDescent="0.2">
      <c r="B65030" s="88"/>
      <c r="C65030" s="88"/>
      <c r="D65030" s="88"/>
      <c r="E65030" s="88"/>
      <c r="F65030" s="88"/>
      <c r="G65030" s="88"/>
      <c r="H65030" s="88"/>
      <c r="I65030" s="88"/>
      <c r="J65030" s="88"/>
      <c r="K65030" s="88"/>
    </row>
    <row r="65031" spans="2:11" hidden="1" x14ac:dyDescent="0.2">
      <c r="B65031" s="88"/>
      <c r="C65031" s="88"/>
      <c r="D65031" s="88"/>
      <c r="E65031" s="88"/>
      <c r="F65031" s="88"/>
      <c r="G65031" s="88"/>
      <c r="H65031" s="88"/>
      <c r="I65031" s="88"/>
      <c r="J65031" s="88"/>
      <c r="K65031" s="88"/>
    </row>
    <row r="65032" spans="2:11" hidden="1" x14ac:dyDescent="0.2">
      <c r="B65032" s="88"/>
      <c r="C65032" s="88"/>
      <c r="D65032" s="88"/>
      <c r="E65032" s="88"/>
      <c r="F65032" s="88"/>
      <c r="G65032" s="88"/>
      <c r="H65032" s="88"/>
      <c r="I65032" s="88"/>
      <c r="J65032" s="88"/>
      <c r="K65032" s="88"/>
    </row>
    <row r="65033" spans="2:11" hidden="1" x14ac:dyDescent="0.2">
      <c r="B65033" s="88"/>
      <c r="C65033" s="88"/>
      <c r="D65033" s="88"/>
      <c r="E65033" s="88"/>
      <c r="F65033" s="88"/>
      <c r="G65033" s="88"/>
      <c r="H65033" s="88"/>
      <c r="I65033" s="88"/>
      <c r="J65033" s="88"/>
      <c r="K65033" s="88"/>
    </row>
    <row r="65034" spans="2:11" hidden="1" x14ac:dyDescent="0.2">
      <c r="B65034" s="88"/>
      <c r="C65034" s="88"/>
      <c r="D65034" s="88"/>
      <c r="E65034" s="88"/>
      <c r="F65034" s="88"/>
      <c r="G65034" s="88"/>
      <c r="H65034" s="88"/>
      <c r="I65034" s="88"/>
      <c r="J65034" s="88"/>
      <c r="K65034" s="88"/>
    </row>
    <row r="65035" spans="2:11" hidden="1" x14ac:dyDescent="0.2">
      <c r="B65035" s="88"/>
      <c r="C65035" s="88"/>
      <c r="D65035" s="88"/>
      <c r="E65035" s="88"/>
      <c r="F65035" s="88"/>
      <c r="G65035" s="88"/>
      <c r="H65035" s="88"/>
      <c r="I65035" s="88"/>
      <c r="J65035" s="88"/>
      <c r="K65035" s="88"/>
    </row>
    <row r="65036" spans="2:11" hidden="1" x14ac:dyDescent="0.2">
      <c r="B65036" s="88"/>
      <c r="C65036" s="88"/>
      <c r="D65036" s="88"/>
      <c r="E65036" s="88"/>
      <c r="F65036" s="88"/>
      <c r="G65036" s="88"/>
      <c r="H65036" s="88"/>
      <c r="I65036" s="88"/>
      <c r="J65036" s="88"/>
      <c r="K65036" s="88"/>
    </row>
    <row r="65037" spans="2:11" hidden="1" x14ac:dyDescent="0.2">
      <c r="B65037" s="88"/>
      <c r="C65037" s="88"/>
      <c r="D65037" s="88"/>
      <c r="E65037" s="88"/>
      <c r="F65037" s="88"/>
      <c r="G65037" s="88"/>
      <c r="H65037" s="88"/>
      <c r="I65037" s="88"/>
      <c r="J65037" s="88"/>
      <c r="K65037" s="88"/>
    </row>
    <row r="65038" spans="2:11" hidden="1" x14ac:dyDescent="0.2">
      <c r="B65038" s="88"/>
      <c r="C65038" s="88"/>
      <c r="D65038" s="88"/>
      <c r="E65038" s="88"/>
      <c r="F65038" s="88"/>
      <c r="G65038" s="88"/>
      <c r="H65038" s="88"/>
      <c r="I65038" s="88"/>
      <c r="J65038" s="88"/>
      <c r="K65038" s="88"/>
    </row>
    <row r="65039" spans="2:11" hidden="1" x14ac:dyDescent="0.2">
      <c r="B65039" s="88"/>
      <c r="C65039" s="88"/>
      <c r="D65039" s="88"/>
      <c r="E65039" s="88"/>
      <c r="F65039" s="88"/>
      <c r="G65039" s="88"/>
      <c r="H65039" s="88"/>
      <c r="I65039" s="88"/>
      <c r="J65039" s="88"/>
      <c r="K65039" s="88"/>
    </row>
    <row r="65040" spans="2:11" hidden="1" x14ac:dyDescent="0.2">
      <c r="B65040" s="88"/>
      <c r="C65040" s="88"/>
      <c r="D65040" s="88"/>
      <c r="E65040" s="88"/>
      <c r="F65040" s="88"/>
      <c r="G65040" s="88"/>
      <c r="H65040" s="88"/>
      <c r="I65040" s="88"/>
      <c r="J65040" s="88"/>
      <c r="K65040" s="88"/>
    </row>
    <row r="65041" spans="2:11" hidden="1" x14ac:dyDescent="0.2">
      <c r="B65041" s="88"/>
      <c r="C65041" s="88"/>
      <c r="D65041" s="88"/>
      <c r="E65041" s="88"/>
      <c r="F65041" s="88"/>
      <c r="G65041" s="88"/>
      <c r="H65041" s="88"/>
      <c r="I65041" s="88"/>
      <c r="J65041" s="88"/>
      <c r="K65041" s="88"/>
    </row>
    <row r="65042" spans="2:11" hidden="1" x14ac:dyDescent="0.2">
      <c r="B65042" s="88"/>
      <c r="C65042" s="88"/>
      <c r="D65042" s="88"/>
      <c r="E65042" s="88"/>
      <c r="F65042" s="88"/>
      <c r="G65042" s="88"/>
      <c r="H65042" s="88"/>
      <c r="I65042" s="88"/>
      <c r="J65042" s="88"/>
      <c r="K65042" s="88"/>
    </row>
    <row r="65043" spans="2:11" hidden="1" x14ac:dyDescent="0.2">
      <c r="B65043" s="88"/>
      <c r="C65043" s="88"/>
      <c r="D65043" s="88"/>
      <c r="E65043" s="88"/>
      <c r="F65043" s="88"/>
      <c r="G65043" s="88"/>
      <c r="H65043" s="88"/>
      <c r="I65043" s="88"/>
      <c r="J65043" s="88"/>
      <c r="K65043" s="88"/>
    </row>
    <row r="65044" spans="2:11" hidden="1" x14ac:dyDescent="0.2">
      <c r="B65044" s="88"/>
      <c r="C65044" s="88"/>
      <c r="D65044" s="88"/>
      <c r="E65044" s="88"/>
      <c r="F65044" s="88"/>
      <c r="G65044" s="88"/>
      <c r="H65044" s="88"/>
      <c r="I65044" s="88"/>
      <c r="J65044" s="88"/>
      <c r="K65044" s="88"/>
    </row>
    <row r="65045" spans="2:11" hidden="1" x14ac:dyDescent="0.2">
      <c r="B65045" s="88"/>
      <c r="C65045" s="88"/>
      <c r="D65045" s="88"/>
      <c r="E65045" s="88"/>
      <c r="F65045" s="88"/>
      <c r="G65045" s="88"/>
      <c r="H65045" s="88"/>
      <c r="I65045" s="88"/>
      <c r="J65045" s="88"/>
      <c r="K65045" s="88"/>
    </row>
    <row r="65046" spans="2:11" hidden="1" x14ac:dyDescent="0.2">
      <c r="B65046" s="88"/>
      <c r="C65046" s="88"/>
      <c r="D65046" s="88"/>
      <c r="E65046" s="88"/>
      <c r="F65046" s="88"/>
      <c r="G65046" s="88"/>
      <c r="H65046" s="88"/>
      <c r="I65046" s="88"/>
      <c r="J65046" s="88"/>
      <c r="K65046" s="88"/>
    </row>
    <row r="65047" spans="2:11" hidden="1" x14ac:dyDescent="0.2">
      <c r="B65047" s="88"/>
      <c r="C65047" s="88"/>
      <c r="D65047" s="88"/>
      <c r="E65047" s="88"/>
      <c r="F65047" s="88"/>
      <c r="G65047" s="88"/>
      <c r="H65047" s="88"/>
      <c r="I65047" s="88"/>
      <c r="J65047" s="88"/>
      <c r="K65047" s="88"/>
    </row>
    <row r="65048" spans="2:11" hidden="1" x14ac:dyDescent="0.2">
      <c r="B65048" s="88"/>
      <c r="C65048" s="88"/>
      <c r="D65048" s="88"/>
      <c r="E65048" s="88"/>
      <c r="F65048" s="88"/>
      <c r="G65048" s="88"/>
      <c r="H65048" s="88"/>
      <c r="I65048" s="88"/>
      <c r="J65048" s="88"/>
      <c r="K65048" s="88"/>
    </row>
    <row r="65049" spans="2:11" hidden="1" x14ac:dyDescent="0.2">
      <c r="B65049" s="88"/>
      <c r="C65049" s="88"/>
      <c r="D65049" s="88"/>
      <c r="E65049" s="88"/>
      <c r="F65049" s="88"/>
      <c r="G65049" s="88"/>
      <c r="H65049" s="88"/>
      <c r="I65049" s="88"/>
      <c r="J65049" s="88"/>
      <c r="K65049" s="88"/>
    </row>
    <row r="65050" spans="2:11" hidden="1" x14ac:dyDescent="0.2">
      <c r="B65050" s="88"/>
      <c r="C65050" s="88"/>
      <c r="D65050" s="88"/>
      <c r="E65050" s="88"/>
      <c r="F65050" s="88"/>
      <c r="G65050" s="88"/>
      <c r="H65050" s="88"/>
      <c r="I65050" s="88"/>
      <c r="J65050" s="88"/>
      <c r="K65050" s="88"/>
    </row>
    <row r="65051" spans="2:11" hidden="1" x14ac:dyDescent="0.2">
      <c r="B65051" s="88"/>
      <c r="C65051" s="88"/>
      <c r="D65051" s="88"/>
      <c r="E65051" s="88"/>
      <c r="F65051" s="88"/>
      <c r="G65051" s="88"/>
      <c r="H65051" s="88"/>
      <c r="I65051" s="88"/>
      <c r="J65051" s="88"/>
      <c r="K65051" s="88"/>
    </row>
    <row r="65052" spans="2:11" hidden="1" x14ac:dyDescent="0.2">
      <c r="B65052" s="88"/>
      <c r="C65052" s="88"/>
      <c r="D65052" s="88"/>
      <c r="E65052" s="88"/>
      <c r="F65052" s="88"/>
      <c r="G65052" s="88"/>
      <c r="H65052" s="88"/>
      <c r="I65052" s="88"/>
      <c r="J65052" s="88"/>
      <c r="K65052" s="88"/>
    </row>
    <row r="65053" spans="2:11" hidden="1" x14ac:dyDescent="0.2">
      <c r="B65053" s="88"/>
      <c r="C65053" s="88"/>
      <c r="D65053" s="88"/>
      <c r="E65053" s="88"/>
      <c r="F65053" s="88"/>
      <c r="G65053" s="88"/>
      <c r="H65053" s="88"/>
      <c r="I65053" s="88"/>
      <c r="J65053" s="88"/>
      <c r="K65053" s="88"/>
    </row>
    <row r="65054" spans="2:11" hidden="1" x14ac:dyDescent="0.2">
      <c r="B65054" s="88"/>
      <c r="C65054" s="88"/>
      <c r="D65054" s="88"/>
      <c r="E65054" s="88"/>
      <c r="F65054" s="88"/>
      <c r="G65054" s="88"/>
      <c r="H65054" s="88"/>
      <c r="I65054" s="88"/>
      <c r="J65054" s="88"/>
      <c r="K65054" s="88"/>
    </row>
    <row r="65055" spans="2:11" hidden="1" x14ac:dyDescent="0.2">
      <c r="B65055" s="88"/>
      <c r="C65055" s="88"/>
      <c r="D65055" s="88"/>
      <c r="E65055" s="88"/>
      <c r="F65055" s="88"/>
      <c r="G65055" s="88"/>
      <c r="H65055" s="88"/>
      <c r="I65055" s="88"/>
      <c r="J65055" s="88"/>
      <c r="K65055" s="88"/>
    </row>
    <row r="65056" spans="2:11" hidden="1" x14ac:dyDescent="0.2">
      <c r="B65056" s="88"/>
      <c r="C65056" s="88"/>
      <c r="D65056" s="88"/>
      <c r="E65056" s="88"/>
      <c r="F65056" s="88"/>
      <c r="G65056" s="88"/>
      <c r="H65056" s="88"/>
      <c r="I65056" s="88"/>
      <c r="J65056" s="88"/>
      <c r="K65056" s="88"/>
    </row>
    <row r="65057" spans="2:11" hidden="1" x14ac:dyDescent="0.2">
      <c r="B65057" s="88"/>
      <c r="C65057" s="88"/>
      <c r="D65057" s="88"/>
      <c r="E65057" s="88"/>
      <c r="F65057" s="88"/>
      <c r="G65057" s="88"/>
      <c r="H65057" s="88"/>
      <c r="I65057" s="88"/>
      <c r="J65057" s="88"/>
      <c r="K65057" s="88"/>
    </row>
    <row r="65058" spans="2:11" hidden="1" x14ac:dyDescent="0.2">
      <c r="B65058" s="88"/>
      <c r="C65058" s="88"/>
      <c r="D65058" s="88"/>
      <c r="E65058" s="88"/>
      <c r="F65058" s="88"/>
      <c r="G65058" s="88"/>
      <c r="H65058" s="88"/>
      <c r="I65058" s="88"/>
      <c r="J65058" s="88"/>
      <c r="K65058" s="88"/>
    </row>
    <row r="65059" spans="2:11" hidden="1" x14ac:dyDescent="0.2">
      <c r="B65059" s="88"/>
      <c r="C65059" s="88"/>
      <c r="D65059" s="88"/>
      <c r="E65059" s="88"/>
      <c r="F65059" s="88"/>
      <c r="G65059" s="88"/>
      <c r="H65059" s="88"/>
      <c r="I65059" s="88"/>
      <c r="J65059" s="88"/>
      <c r="K65059" s="88"/>
    </row>
    <row r="65060" spans="2:11" hidden="1" x14ac:dyDescent="0.2">
      <c r="B65060" s="88"/>
      <c r="C65060" s="88"/>
      <c r="D65060" s="88"/>
      <c r="E65060" s="88"/>
      <c r="F65060" s="88"/>
      <c r="G65060" s="88"/>
      <c r="H65060" s="88"/>
      <c r="I65060" s="88"/>
      <c r="J65060" s="88"/>
      <c r="K65060" s="88"/>
    </row>
    <row r="65061" spans="2:11" hidden="1" x14ac:dyDescent="0.2">
      <c r="B65061" s="88"/>
      <c r="C65061" s="88"/>
      <c r="D65061" s="88"/>
      <c r="E65061" s="88"/>
      <c r="F65061" s="88"/>
      <c r="G65061" s="88"/>
      <c r="H65061" s="88"/>
      <c r="I65061" s="88"/>
      <c r="J65061" s="88"/>
      <c r="K65061" s="88"/>
    </row>
    <row r="65062" spans="2:11" hidden="1" x14ac:dyDescent="0.2">
      <c r="B65062" s="88"/>
      <c r="C65062" s="88"/>
      <c r="D65062" s="88"/>
      <c r="E65062" s="88"/>
      <c r="F65062" s="88"/>
      <c r="G65062" s="88"/>
      <c r="H65062" s="88"/>
      <c r="I65062" s="88"/>
      <c r="J65062" s="88"/>
      <c r="K65062" s="88"/>
    </row>
    <row r="65063" spans="2:11" hidden="1" x14ac:dyDescent="0.2">
      <c r="B65063" s="88"/>
      <c r="C65063" s="88"/>
      <c r="D65063" s="88"/>
      <c r="E65063" s="88"/>
      <c r="F65063" s="88"/>
      <c r="G65063" s="88"/>
      <c r="H65063" s="88"/>
      <c r="I65063" s="88"/>
      <c r="J65063" s="88"/>
      <c r="K65063" s="88"/>
    </row>
    <row r="65064" spans="2:11" hidden="1" x14ac:dyDescent="0.2">
      <c r="B65064" s="88"/>
      <c r="C65064" s="88"/>
      <c r="D65064" s="88"/>
      <c r="E65064" s="88"/>
      <c r="F65064" s="88"/>
      <c r="G65064" s="88"/>
      <c r="H65064" s="88"/>
      <c r="I65064" s="88"/>
      <c r="J65064" s="88"/>
      <c r="K65064" s="88"/>
    </row>
    <row r="65065" spans="2:11" hidden="1" x14ac:dyDescent="0.2">
      <c r="B65065" s="88"/>
      <c r="C65065" s="88"/>
      <c r="D65065" s="88"/>
      <c r="E65065" s="88"/>
      <c r="F65065" s="88"/>
      <c r="G65065" s="88"/>
      <c r="H65065" s="88"/>
      <c r="I65065" s="88"/>
      <c r="J65065" s="88"/>
      <c r="K65065" s="88"/>
    </row>
    <row r="65066" spans="2:11" hidden="1" x14ac:dyDescent="0.2">
      <c r="B65066" s="88"/>
      <c r="C65066" s="88"/>
      <c r="D65066" s="88"/>
      <c r="E65066" s="88"/>
      <c r="F65066" s="88"/>
      <c r="G65066" s="88"/>
      <c r="H65066" s="88"/>
      <c r="I65066" s="88"/>
      <c r="J65066" s="88"/>
      <c r="K65066" s="88"/>
    </row>
    <row r="65067" spans="2:11" hidden="1" x14ac:dyDescent="0.2">
      <c r="B65067" s="88"/>
      <c r="C65067" s="88"/>
      <c r="D65067" s="88"/>
      <c r="E65067" s="88"/>
      <c r="F65067" s="88"/>
      <c r="G65067" s="88"/>
      <c r="H65067" s="88"/>
      <c r="I65067" s="88"/>
      <c r="J65067" s="88"/>
      <c r="K65067" s="88"/>
    </row>
    <row r="65068" spans="2:11" hidden="1" x14ac:dyDescent="0.2">
      <c r="B65068" s="88"/>
      <c r="C65068" s="88"/>
      <c r="D65068" s="88"/>
      <c r="E65068" s="88"/>
      <c r="F65068" s="88"/>
      <c r="G65068" s="88"/>
      <c r="H65068" s="88"/>
      <c r="I65068" s="88"/>
      <c r="J65068" s="88"/>
      <c r="K65068" s="88"/>
    </row>
    <row r="65069" spans="2:11" hidden="1" x14ac:dyDescent="0.2">
      <c r="B65069" s="88"/>
      <c r="C65069" s="88"/>
      <c r="D65069" s="88"/>
      <c r="E65069" s="88"/>
      <c r="F65069" s="88"/>
      <c r="G65069" s="88"/>
      <c r="H65069" s="88"/>
      <c r="I65069" s="88"/>
      <c r="J65069" s="88"/>
      <c r="K65069" s="88"/>
    </row>
    <row r="65070" spans="2:11" hidden="1" x14ac:dyDescent="0.2">
      <c r="B65070" s="88"/>
      <c r="C65070" s="88"/>
      <c r="D65070" s="88"/>
      <c r="E65070" s="88"/>
      <c r="F65070" s="88"/>
      <c r="G65070" s="88"/>
      <c r="H65070" s="88"/>
      <c r="I65070" s="88"/>
      <c r="J65070" s="88"/>
      <c r="K65070" s="88"/>
    </row>
    <row r="65071" spans="2:11" hidden="1" x14ac:dyDescent="0.2">
      <c r="B65071" s="88"/>
      <c r="C65071" s="88"/>
      <c r="D65071" s="88"/>
      <c r="E65071" s="88"/>
      <c r="F65071" s="88"/>
      <c r="G65071" s="88"/>
      <c r="H65071" s="88"/>
      <c r="I65071" s="88"/>
      <c r="J65071" s="88"/>
      <c r="K65071" s="88"/>
    </row>
    <row r="65072" spans="2:11" hidden="1" x14ac:dyDescent="0.2">
      <c r="B65072" s="88"/>
      <c r="C65072" s="88"/>
      <c r="D65072" s="88"/>
      <c r="E65072" s="88"/>
      <c r="F65072" s="88"/>
      <c r="G65072" s="88"/>
      <c r="H65072" s="88"/>
      <c r="I65072" s="88"/>
      <c r="J65072" s="88"/>
      <c r="K65072" s="88"/>
    </row>
    <row r="65073" spans="2:11" hidden="1" x14ac:dyDescent="0.2">
      <c r="B65073" s="88"/>
      <c r="C65073" s="88"/>
      <c r="D65073" s="88"/>
      <c r="E65073" s="88"/>
      <c r="F65073" s="88"/>
      <c r="G65073" s="88"/>
      <c r="H65073" s="88"/>
      <c r="I65073" s="88"/>
      <c r="J65073" s="88"/>
      <c r="K65073" s="88"/>
    </row>
    <row r="65074" spans="2:11" hidden="1" x14ac:dyDescent="0.2">
      <c r="B65074" s="88"/>
      <c r="C65074" s="88"/>
      <c r="D65074" s="88"/>
      <c r="E65074" s="88"/>
      <c r="F65074" s="88"/>
      <c r="G65074" s="88"/>
      <c r="H65074" s="88"/>
      <c r="I65074" s="88"/>
      <c r="J65074" s="88"/>
      <c r="K65074" s="88"/>
    </row>
    <row r="65075" spans="2:11" hidden="1" x14ac:dyDescent="0.2">
      <c r="B65075" s="88"/>
      <c r="C65075" s="88"/>
      <c r="D65075" s="88"/>
      <c r="E65075" s="88"/>
      <c r="F65075" s="88"/>
      <c r="G65075" s="88"/>
      <c r="H65075" s="88"/>
      <c r="I65075" s="88"/>
      <c r="J65075" s="88"/>
      <c r="K65075" s="88"/>
    </row>
    <row r="65076" spans="2:11" hidden="1" x14ac:dyDescent="0.2">
      <c r="B65076" s="88"/>
      <c r="C65076" s="88"/>
      <c r="D65076" s="88"/>
      <c r="E65076" s="88"/>
      <c r="F65076" s="88"/>
      <c r="G65076" s="88"/>
      <c r="H65076" s="88"/>
      <c r="I65076" s="88"/>
      <c r="J65076" s="88"/>
      <c r="K65076" s="88"/>
    </row>
    <row r="65077" spans="2:11" hidden="1" x14ac:dyDescent="0.2">
      <c r="B65077" s="88"/>
      <c r="C65077" s="88"/>
      <c r="D65077" s="88"/>
      <c r="E65077" s="88"/>
      <c r="F65077" s="88"/>
      <c r="G65077" s="88"/>
      <c r="H65077" s="88"/>
      <c r="I65077" s="88"/>
      <c r="J65077" s="88"/>
      <c r="K65077" s="88"/>
    </row>
    <row r="65078" spans="2:11" hidden="1" x14ac:dyDescent="0.2">
      <c r="B65078" s="88"/>
      <c r="C65078" s="88"/>
      <c r="D65078" s="88"/>
      <c r="E65078" s="88"/>
      <c r="F65078" s="88"/>
      <c r="G65078" s="88"/>
      <c r="H65078" s="88"/>
      <c r="I65078" s="88"/>
      <c r="J65078" s="88"/>
      <c r="K65078" s="88"/>
    </row>
    <row r="65079" spans="2:11" hidden="1" x14ac:dyDescent="0.2">
      <c r="B65079" s="88"/>
      <c r="C65079" s="88"/>
      <c r="D65079" s="88"/>
      <c r="E65079" s="88"/>
      <c r="F65079" s="88"/>
      <c r="G65079" s="88"/>
      <c r="H65079" s="88"/>
      <c r="I65079" s="88"/>
      <c r="J65079" s="88"/>
      <c r="K65079" s="88"/>
    </row>
    <row r="65080" spans="2:11" hidden="1" x14ac:dyDescent="0.2">
      <c r="B65080" s="88"/>
      <c r="C65080" s="88"/>
      <c r="D65080" s="88"/>
      <c r="E65080" s="88"/>
      <c r="F65080" s="88"/>
      <c r="G65080" s="88"/>
      <c r="H65080" s="88"/>
      <c r="I65080" s="88"/>
      <c r="J65080" s="88"/>
      <c r="K65080" s="88"/>
    </row>
    <row r="65081" spans="2:11" hidden="1" x14ac:dyDescent="0.2">
      <c r="B65081" s="88"/>
      <c r="C65081" s="88"/>
      <c r="D65081" s="88"/>
      <c r="E65081" s="88"/>
      <c r="F65081" s="88"/>
      <c r="G65081" s="88"/>
      <c r="H65081" s="88"/>
      <c r="I65081" s="88"/>
      <c r="J65081" s="88"/>
      <c r="K65081" s="88"/>
    </row>
    <row r="65082" spans="2:11" hidden="1" x14ac:dyDescent="0.2">
      <c r="B65082" s="88"/>
      <c r="C65082" s="88"/>
      <c r="D65082" s="88"/>
      <c r="E65082" s="88"/>
      <c r="F65082" s="88"/>
      <c r="G65082" s="88"/>
      <c r="H65082" s="88"/>
      <c r="I65082" s="88"/>
      <c r="J65082" s="88"/>
      <c r="K65082" s="88"/>
    </row>
    <row r="65083" spans="2:11" hidden="1" x14ac:dyDescent="0.2">
      <c r="B65083" s="88"/>
      <c r="C65083" s="88"/>
      <c r="D65083" s="88"/>
      <c r="E65083" s="88"/>
      <c r="F65083" s="88"/>
      <c r="G65083" s="88"/>
      <c r="H65083" s="88"/>
      <c r="I65083" s="88"/>
      <c r="J65083" s="88"/>
      <c r="K65083" s="88"/>
    </row>
    <row r="65084" spans="2:11" hidden="1" x14ac:dyDescent="0.2">
      <c r="B65084" s="88"/>
      <c r="C65084" s="88"/>
      <c r="D65084" s="88"/>
      <c r="E65084" s="88"/>
      <c r="F65084" s="88"/>
      <c r="G65084" s="88"/>
      <c r="H65084" s="88"/>
      <c r="I65084" s="88"/>
      <c r="J65084" s="88"/>
      <c r="K65084" s="88"/>
    </row>
    <row r="65085" spans="2:11" hidden="1" x14ac:dyDescent="0.2">
      <c r="B65085" s="88"/>
      <c r="C65085" s="88"/>
      <c r="D65085" s="88"/>
      <c r="E65085" s="88"/>
      <c r="F65085" s="88"/>
      <c r="G65085" s="88"/>
      <c r="H65085" s="88"/>
      <c r="I65085" s="88"/>
      <c r="J65085" s="88"/>
      <c r="K65085" s="88"/>
    </row>
    <row r="65086" spans="2:11" hidden="1" x14ac:dyDescent="0.2">
      <c r="B65086" s="88"/>
      <c r="C65086" s="88"/>
      <c r="D65086" s="88"/>
      <c r="E65086" s="88"/>
      <c r="F65086" s="88"/>
      <c r="G65086" s="88"/>
      <c r="H65086" s="88"/>
      <c r="I65086" s="88"/>
      <c r="J65086" s="88"/>
      <c r="K65086" s="88"/>
    </row>
    <row r="65087" spans="2:11" hidden="1" x14ac:dyDescent="0.2">
      <c r="B65087" s="88"/>
      <c r="C65087" s="88"/>
      <c r="D65087" s="88"/>
      <c r="E65087" s="88"/>
      <c r="F65087" s="88"/>
      <c r="G65087" s="88"/>
      <c r="H65087" s="88"/>
      <c r="I65087" s="88"/>
      <c r="J65087" s="88"/>
      <c r="K65087" s="88"/>
    </row>
    <row r="65088" spans="2:11" hidden="1" x14ac:dyDescent="0.2">
      <c r="B65088" s="88"/>
      <c r="C65088" s="88"/>
      <c r="D65088" s="88"/>
      <c r="E65088" s="88"/>
      <c r="F65088" s="88"/>
      <c r="G65088" s="88"/>
      <c r="H65088" s="88"/>
      <c r="I65088" s="88"/>
      <c r="J65088" s="88"/>
      <c r="K65088" s="88"/>
    </row>
    <row r="65089" spans="2:11" hidden="1" x14ac:dyDescent="0.2">
      <c r="B65089" s="88"/>
      <c r="C65089" s="88"/>
      <c r="D65089" s="88"/>
      <c r="E65089" s="88"/>
      <c r="F65089" s="88"/>
      <c r="G65089" s="88"/>
      <c r="H65089" s="88"/>
      <c r="I65089" s="88"/>
      <c r="J65089" s="88"/>
      <c r="K65089" s="88"/>
    </row>
    <row r="65090" spans="2:11" hidden="1" x14ac:dyDescent="0.2">
      <c r="B65090" s="88"/>
      <c r="C65090" s="88"/>
      <c r="D65090" s="88"/>
      <c r="E65090" s="88"/>
      <c r="F65090" s="88"/>
      <c r="G65090" s="88"/>
      <c r="H65090" s="88"/>
      <c r="I65090" s="88"/>
      <c r="J65090" s="88"/>
      <c r="K65090" s="88"/>
    </row>
    <row r="65091" spans="2:11" hidden="1" x14ac:dyDescent="0.2">
      <c r="B65091" s="88"/>
      <c r="C65091" s="88"/>
      <c r="D65091" s="88"/>
      <c r="E65091" s="88"/>
      <c r="F65091" s="88"/>
      <c r="G65091" s="88"/>
      <c r="H65091" s="88"/>
      <c r="I65091" s="88"/>
      <c r="J65091" s="88"/>
      <c r="K65091" s="88"/>
    </row>
    <row r="65092" spans="2:11" hidden="1" x14ac:dyDescent="0.2">
      <c r="B65092" s="88"/>
      <c r="C65092" s="88"/>
      <c r="D65092" s="88"/>
      <c r="E65092" s="88"/>
      <c r="F65092" s="88"/>
      <c r="G65092" s="88"/>
      <c r="H65092" s="88"/>
      <c r="I65092" s="88"/>
      <c r="J65092" s="88"/>
      <c r="K65092" s="88"/>
    </row>
    <row r="65093" spans="2:11" hidden="1" x14ac:dyDescent="0.2">
      <c r="B65093" s="88"/>
      <c r="C65093" s="88"/>
      <c r="D65093" s="88"/>
      <c r="E65093" s="88"/>
      <c r="F65093" s="88"/>
      <c r="G65093" s="88"/>
      <c r="H65093" s="88"/>
      <c r="I65093" s="88"/>
      <c r="J65093" s="88"/>
      <c r="K65093" s="88"/>
    </row>
    <row r="65094" spans="2:11" hidden="1" x14ac:dyDescent="0.2">
      <c r="B65094" s="88"/>
      <c r="C65094" s="88"/>
      <c r="D65094" s="88"/>
      <c r="E65094" s="88"/>
      <c r="F65094" s="88"/>
      <c r="G65094" s="88"/>
      <c r="H65094" s="88"/>
      <c r="I65094" s="88"/>
      <c r="J65094" s="88"/>
      <c r="K65094" s="88"/>
    </row>
    <row r="65095" spans="2:11" hidden="1" x14ac:dyDescent="0.2">
      <c r="B65095" s="88"/>
      <c r="C65095" s="88"/>
      <c r="D65095" s="88"/>
      <c r="E65095" s="88"/>
      <c r="F65095" s="88"/>
      <c r="G65095" s="88"/>
      <c r="H65095" s="88"/>
      <c r="I65095" s="88"/>
      <c r="J65095" s="88"/>
      <c r="K65095" s="88"/>
    </row>
    <row r="65096" spans="2:11" hidden="1" x14ac:dyDescent="0.2">
      <c r="B65096" s="88"/>
      <c r="C65096" s="88"/>
      <c r="D65096" s="88"/>
      <c r="E65096" s="88"/>
      <c r="F65096" s="88"/>
      <c r="G65096" s="88"/>
      <c r="H65096" s="88"/>
      <c r="I65096" s="88"/>
      <c r="J65096" s="88"/>
      <c r="K65096" s="88"/>
    </row>
    <row r="65097" spans="2:11" hidden="1" x14ac:dyDescent="0.2">
      <c r="B65097" s="88"/>
      <c r="C65097" s="88"/>
      <c r="D65097" s="88"/>
      <c r="E65097" s="88"/>
      <c r="F65097" s="88"/>
      <c r="G65097" s="88"/>
      <c r="H65097" s="88"/>
      <c r="I65097" s="88"/>
      <c r="J65097" s="88"/>
      <c r="K65097" s="88"/>
    </row>
    <row r="65098" spans="2:11" hidden="1" x14ac:dyDescent="0.2">
      <c r="B65098" s="88"/>
      <c r="C65098" s="88"/>
      <c r="D65098" s="88"/>
      <c r="E65098" s="88"/>
      <c r="F65098" s="88"/>
      <c r="G65098" s="88"/>
      <c r="H65098" s="88"/>
      <c r="I65098" s="88"/>
      <c r="J65098" s="88"/>
      <c r="K65098" s="88"/>
    </row>
    <row r="65099" spans="2:11" hidden="1" x14ac:dyDescent="0.2">
      <c r="B65099" s="88"/>
      <c r="C65099" s="88"/>
      <c r="D65099" s="88"/>
      <c r="E65099" s="88"/>
      <c r="F65099" s="88"/>
      <c r="G65099" s="88"/>
      <c r="H65099" s="88"/>
      <c r="I65099" s="88"/>
      <c r="J65099" s="88"/>
      <c r="K65099" s="88"/>
    </row>
    <row r="65100" spans="2:11" hidden="1" x14ac:dyDescent="0.2">
      <c r="B65100" s="88"/>
      <c r="C65100" s="88"/>
      <c r="D65100" s="88"/>
      <c r="E65100" s="88"/>
      <c r="F65100" s="88"/>
      <c r="G65100" s="88"/>
      <c r="H65100" s="88"/>
      <c r="I65100" s="88"/>
      <c r="J65100" s="88"/>
      <c r="K65100" s="88"/>
    </row>
    <row r="65101" spans="2:11" hidden="1" x14ac:dyDescent="0.2">
      <c r="B65101" s="88"/>
      <c r="C65101" s="88"/>
      <c r="D65101" s="88"/>
      <c r="E65101" s="88"/>
      <c r="F65101" s="88"/>
      <c r="G65101" s="88"/>
      <c r="H65101" s="88"/>
      <c r="I65101" s="88"/>
      <c r="J65101" s="88"/>
      <c r="K65101" s="88"/>
    </row>
    <row r="65102" spans="2:11" hidden="1" x14ac:dyDescent="0.2">
      <c r="B65102" s="88"/>
      <c r="C65102" s="88"/>
      <c r="D65102" s="88"/>
      <c r="E65102" s="88"/>
      <c r="F65102" s="88"/>
      <c r="G65102" s="88"/>
      <c r="H65102" s="88"/>
      <c r="I65102" s="88"/>
      <c r="J65102" s="88"/>
      <c r="K65102" s="88"/>
    </row>
    <row r="65103" spans="2:11" hidden="1" x14ac:dyDescent="0.2">
      <c r="B65103" s="88"/>
      <c r="C65103" s="88"/>
      <c r="D65103" s="88"/>
      <c r="E65103" s="88"/>
      <c r="F65103" s="88"/>
      <c r="G65103" s="88"/>
      <c r="H65103" s="88"/>
      <c r="I65103" s="88"/>
      <c r="J65103" s="88"/>
      <c r="K65103" s="88"/>
    </row>
    <row r="65104" spans="2:11" hidden="1" x14ac:dyDescent="0.2">
      <c r="B65104" s="88"/>
      <c r="C65104" s="88"/>
      <c r="D65104" s="88"/>
      <c r="E65104" s="88"/>
      <c r="F65104" s="88"/>
      <c r="G65104" s="88"/>
      <c r="H65104" s="88"/>
      <c r="I65104" s="88"/>
      <c r="J65104" s="88"/>
      <c r="K65104" s="88"/>
    </row>
    <row r="65105" spans="2:11" hidden="1" x14ac:dyDescent="0.2">
      <c r="B65105" s="88"/>
      <c r="C65105" s="88"/>
      <c r="D65105" s="88"/>
      <c r="E65105" s="88"/>
      <c r="F65105" s="88"/>
      <c r="G65105" s="88"/>
      <c r="H65105" s="88"/>
      <c r="I65105" s="88"/>
      <c r="J65105" s="88"/>
      <c r="K65105" s="88"/>
    </row>
    <row r="65106" spans="2:11" hidden="1" x14ac:dyDescent="0.2">
      <c r="B65106" s="88"/>
      <c r="C65106" s="88"/>
      <c r="D65106" s="88"/>
      <c r="E65106" s="88"/>
      <c r="F65106" s="88"/>
      <c r="G65106" s="88"/>
      <c r="H65106" s="88"/>
      <c r="I65106" s="88"/>
      <c r="J65106" s="88"/>
      <c r="K65106" s="88"/>
    </row>
    <row r="65107" spans="2:11" hidden="1" x14ac:dyDescent="0.2">
      <c r="B65107" s="88"/>
      <c r="C65107" s="88"/>
      <c r="D65107" s="88"/>
      <c r="E65107" s="88"/>
      <c r="F65107" s="88"/>
      <c r="G65107" s="88"/>
      <c r="H65107" s="88"/>
      <c r="I65107" s="88"/>
      <c r="J65107" s="88"/>
      <c r="K65107" s="88"/>
    </row>
    <row r="65108" spans="2:11" hidden="1" x14ac:dyDescent="0.2">
      <c r="B65108" s="88"/>
      <c r="C65108" s="88"/>
      <c r="D65108" s="88"/>
      <c r="E65108" s="88"/>
      <c r="F65108" s="88"/>
      <c r="G65108" s="88"/>
      <c r="H65108" s="88"/>
      <c r="I65108" s="88"/>
      <c r="J65108" s="88"/>
      <c r="K65108" s="88"/>
    </row>
    <row r="65109" spans="2:11" hidden="1" x14ac:dyDescent="0.2">
      <c r="B65109" s="88"/>
      <c r="C65109" s="88"/>
      <c r="D65109" s="88"/>
      <c r="E65109" s="88"/>
      <c r="F65109" s="88"/>
      <c r="G65109" s="88"/>
      <c r="H65109" s="88"/>
      <c r="I65109" s="88"/>
      <c r="J65109" s="88"/>
      <c r="K65109" s="88"/>
    </row>
    <row r="65110" spans="2:11" hidden="1" x14ac:dyDescent="0.2">
      <c r="B65110" s="88"/>
      <c r="C65110" s="88"/>
      <c r="D65110" s="88"/>
      <c r="E65110" s="88"/>
      <c r="F65110" s="88"/>
      <c r="G65110" s="88"/>
      <c r="H65110" s="88"/>
      <c r="I65110" s="88"/>
      <c r="J65110" s="88"/>
      <c r="K65110" s="88"/>
    </row>
    <row r="65111" spans="2:11" hidden="1" x14ac:dyDescent="0.2">
      <c r="B65111" s="88"/>
      <c r="C65111" s="88"/>
      <c r="D65111" s="88"/>
      <c r="E65111" s="88"/>
      <c r="F65111" s="88"/>
      <c r="G65111" s="88"/>
      <c r="H65111" s="88"/>
      <c r="I65111" s="88"/>
      <c r="J65111" s="88"/>
      <c r="K65111" s="88"/>
    </row>
    <row r="65112" spans="2:11" hidden="1" x14ac:dyDescent="0.2">
      <c r="B65112" s="88"/>
      <c r="C65112" s="88"/>
      <c r="D65112" s="88"/>
      <c r="E65112" s="88"/>
      <c r="F65112" s="88"/>
      <c r="G65112" s="88"/>
      <c r="H65112" s="88"/>
      <c r="I65112" s="88"/>
      <c r="J65112" s="88"/>
      <c r="K65112" s="88"/>
    </row>
    <row r="65113" spans="2:11" hidden="1" x14ac:dyDescent="0.2">
      <c r="B65113" s="88"/>
      <c r="C65113" s="88"/>
      <c r="D65113" s="88"/>
      <c r="E65113" s="88"/>
      <c r="F65113" s="88"/>
      <c r="G65113" s="88"/>
      <c r="H65113" s="88"/>
      <c r="I65113" s="88"/>
      <c r="J65113" s="88"/>
      <c r="K65113" s="88"/>
    </row>
    <row r="65114" spans="2:11" hidden="1" x14ac:dyDescent="0.2">
      <c r="B65114" s="88"/>
      <c r="C65114" s="88"/>
      <c r="D65114" s="88"/>
      <c r="E65114" s="88"/>
      <c r="F65114" s="88"/>
      <c r="G65114" s="88"/>
      <c r="H65114" s="88"/>
      <c r="I65114" s="88"/>
      <c r="J65114" s="88"/>
      <c r="K65114" s="88"/>
    </row>
    <row r="65115" spans="2:11" hidden="1" x14ac:dyDescent="0.2">
      <c r="B65115" s="88"/>
      <c r="C65115" s="88"/>
      <c r="D65115" s="88"/>
      <c r="E65115" s="88"/>
      <c r="F65115" s="88"/>
      <c r="G65115" s="88"/>
      <c r="H65115" s="88"/>
      <c r="I65115" s="88"/>
      <c r="J65115" s="88"/>
      <c r="K65115" s="88"/>
    </row>
    <row r="65116" spans="2:11" hidden="1" x14ac:dyDescent="0.2">
      <c r="B65116" s="88"/>
      <c r="C65116" s="88"/>
      <c r="D65116" s="88"/>
      <c r="E65116" s="88"/>
      <c r="F65116" s="88"/>
      <c r="G65116" s="88"/>
      <c r="H65116" s="88"/>
      <c r="I65116" s="88"/>
      <c r="J65116" s="88"/>
      <c r="K65116" s="88"/>
    </row>
    <row r="65117" spans="2:11" hidden="1" x14ac:dyDescent="0.2">
      <c r="B65117" s="88"/>
      <c r="C65117" s="88"/>
      <c r="D65117" s="88"/>
      <c r="E65117" s="88"/>
      <c r="F65117" s="88"/>
      <c r="G65117" s="88"/>
      <c r="H65117" s="88"/>
      <c r="I65117" s="88"/>
      <c r="J65117" s="88"/>
      <c r="K65117" s="88"/>
    </row>
    <row r="65118" spans="2:11" hidden="1" x14ac:dyDescent="0.2">
      <c r="B65118" s="88"/>
      <c r="C65118" s="88"/>
      <c r="D65118" s="88"/>
      <c r="E65118" s="88"/>
      <c r="F65118" s="88"/>
      <c r="G65118" s="88"/>
      <c r="H65118" s="88"/>
      <c r="I65118" s="88"/>
      <c r="J65118" s="88"/>
      <c r="K65118" s="88"/>
    </row>
    <row r="65119" spans="2:11" hidden="1" x14ac:dyDescent="0.2">
      <c r="B65119" s="88"/>
      <c r="C65119" s="88"/>
      <c r="D65119" s="88"/>
      <c r="E65119" s="88"/>
      <c r="F65119" s="88"/>
      <c r="G65119" s="88"/>
      <c r="H65119" s="88"/>
      <c r="I65119" s="88"/>
      <c r="J65119" s="88"/>
      <c r="K65119" s="88"/>
    </row>
    <row r="65120" spans="2:11" hidden="1" x14ac:dyDescent="0.2">
      <c r="B65120" s="88"/>
      <c r="C65120" s="88"/>
      <c r="D65120" s="88"/>
      <c r="E65120" s="88"/>
      <c r="F65120" s="88"/>
      <c r="G65120" s="88"/>
      <c r="H65120" s="88"/>
      <c r="I65120" s="88"/>
      <c r="J65120" s="88"/>
      <c r="K65120" s="88"/>
    </row>
    <row r="65121" spans="2:11" hidden="1" x14ac:dyDescent="0.2">
      <c r="B65121" s="88"/>
      <c r="C65121" s="88"/>
      <c r="D65121" s="88"/>
      <c r="E65121" s="88"/>
      <c r="F65121" s="88"/>
      <c r="G65121" s="88"/>
      <c r="H65121" s="88"/>
      <c r="I65121" s="88"/>
      <c r="J65121" s="88"/>
      <c r="K65121" s="88"/>
    </row>
    <row r="65122" spans="2:11" hidden="1" x14ac:dyDescent="0.2">
      <c r="B65122" s="88"/>
      <c r="C65122" s="88"/>
      <c r="D65122" s="88"/>
      <c r="E65122" s="88"/>
      <c r="F65122" s="88"/>
      <c r="G65122" s="88"/>
      <c r="H65122" s="88"/>
      <c r="I65122" s="88"/>
      <c r="J65122" s="88"/>
      <c r="K65122" s="88"/>
    </row>
    <row r="65123" spans="2:11" hidden="1" x14ac:dyDescent="0.2">
      <c r="B65123" s="88"/>
      <c r="C65123" s="88"/>
      <c r="D65123" s="88"/>
      <c r="E65123" s="88"/>
      <c r="F65123" s="88"/>
      <c r="G65123" s="88"/>
      <c r="H65123" s="88"/>
      <c r="I65123" s="88"/>
      <c r="J65123" s="88"/>
      <c r="K65123" s="88"/>
    </row>
    <row r="65124" spans="2:11" hidden="1" x14ac:dyDescent="0.2">
      <c r="B65124" s="88"/>
      <c r="C65124" s="88"/>
      <c r="D65124" s="88"/>
      <c r="E65124" s="88"/>
      <c r="F65124" s="88"/>
      <c r="G65124" s="88"/>
      <c r="H65124" s="88"/>
      <c r="I65124" s="88"/>
      <c r="J65124" s="88"/>
      <c r="K65124" s="88"/>
    </row>
    <row r="65125" spans="2:11" hidden="1" x14ac:dyDescent="0.2">
      <c r="B65125" s="88"/>
      <c r="C65125" s="88"/>
      <c r="D65125" s="88"/>
      <c r="E65125" s="88"/>
      <c r="F65125" s="88"/>
      <c r="G65125" s="88"/>
      <c r="H65125" s="88"/>
      <c r="I65125" s="88"/>
      <c r="J65125" s="88"/>
      <c r="K65125" s="88"/>
    </row>
    <row r="65126" spans="2:11" hidden="1" x14ac:dyDescent="0.2">
      <c r="B65126" s="88"/>
      <c r="C65126" s="88"/>
      <c r="D65126" s="88"/>
      <c r="E65126" s="88"/>
      <c r="F65126" s="88"/>
      <c r="G65126" s="88"/>
      <c r="H65126" s="88"/>
      <c r="I65126" s="88"/>
      <c r="J65126" s="88"/>
      <c r="K65126" s="88"/>
    </row>
    <row r="65127" spans="2:11" hidden="1" x14ac:dyDescent="0.2">
      <c r="B65127" s="88"/>
      <c r="C65127" s="88"/>
      <c r="D65127" s="88"/>
      <c r="E65127" s="88"/>
      <c r="F65127" s="88"/>
      <c r="G65127" s="88"/>
      <c r="H65127" s="88"/>
      <c r="I65127" s="88"/>
      <c r="J65127" s="88"/>
      <c r="K65127" s="88"/>
    </row>
    <row r="65128" spans="2:11" hidden="1" x14ac:dyDescent="0.2">
      <c r="B65128" s="88"/>
      <c r="C65128" s="88"/>
      <c r="D65128" s="88"/>
      <c r="E65128" s="88"/>
      <c r="F65128" s="88"/>
      <c r="G65128" s="88"/>
      <c r="H65128" s="88"/>
      <c r="I65128" s="88"/>
      <c r="J65128" s="88"/>
      <c r="K65128" s="88"/>
    </row>
    <row r="65129" spans="2:11" hidden="1" x14ac:dyDescent="0.2">
      <c r="B65129" s="88"/>
      <c r="C65129" s="88"/>
      <c r="D65129" s="88"/>
      <c r="E65129" s="88"/>
      <c r="F65129" s="88"/>
      <c r="G65129" s="88"/>
      <c r="H65129" s="88"/>
      <c r="I65129" s="88"/>
      <c r="J65129" s="88"/>
      <c r="K65129" s="88"/>
    </row>
    <row r="65130" spans="2:11" hidden="1" x14ac:dyDescent="0.2">
      <c r="B65130" s="88"/>
      <c r="C65130" s="88"/>
      <c r="D65130" s="88"/>
      <c r="E65130" s="88"/>
      <c r="F65130" s="88"/>
      <c r="G65130" s="88"/>
      <c r="H65130" s="88"/>
      <c r="I65130" s="88"/>
      <c r="J65130" s="88"/>
      <c r="K65130" s="88"/>
    </row>
    <row r="65131" spans="2:11" hidden="1" x14ac:dyDescent="0.2">
      <c r="B65131" s="88"/>
      <c r="C65131" s="88"/>
      <c r="D65131" s="88"/>
      <c r="E65131" s="88"/>
      <c r="F65131" s="88"/>
      <c r="G65131" s="88"/>
      <c r="H65131" s="88"/>
      <c r="I65131" s="88"/>
      <c r="J65131" s="88"/>
      <c r="K65131" s="88"/>
    </row>
    <row r="65132" spans="2:11" hidden="1" x14ac:dyDescent="0.2">
      <c r="B65132" s="88"/>
      <c r="C65132" s="88"/>
      <c r="D65132" s="88"/>
      <c r="E65132" s="88"/>
      <c r="F65132" s="88"/>
      <c r="G65132" s="88"/>
      <c r="H65132" s="88"/>
      <c r="I65132" s="88"/>
      <c r="J65132" s="88"/>
      <c r="K65132" s="88"/>
    </row>
    <row r="65133" spans="2:11" hidden="1" x14ac:dyDescent="0.2">
      <c r="B65133" s="88"/>
      <c r="C65133" s="88"/>
      <c r="D65133" s="88"/>
      <c r="E65133" s="88"/>
      <c r="F65133" s="88"/>
      <c r="G65133" s="88"/>
      <c r="H65133" s="88"/>
      <c r="I65133" s="88"/>
      <c r="J65133" s="88"/>
      <c r="K65133" s="88"/>
    </row>
    <row r="65134" spans="2:11" hidden="1" x14ac:dyDescent="0.2">
      <c r="B65134" s="88"/>
      <c r="C65134" s="88"/>
      <c r="D65134" s="88"/>
      <c r="E65134" s="88"/>
      <c r="F65134" s="88"/>
      <c r="G65134" s="88"/>
      <c r="H65134" s="88"/>
      <c r="I65134" s="88"/>
      <c r="J65134" s="88"/>
      <c r="K65134" s="88"/>
    </row>
    <row r="65135" spans="2:11" hidden="1" x14ac:dyDescent="0.2">
      <c r="B65135" s="88"/>
      <c r="C65135" s="88"/>
      <c r="D65135" s="88"/>
      <c r="E65135" s="88"/>
      <c r="F65135" s="88"/>
      <c r="G65135" s="88"/>
      <c r="H65135" s="88"/>
      <c r="I65135" s="88"/>
      <c r="J65135" s="88"/>
      <c r="K65135" s="88"/>
    </row>
    <row r="65136" spans="2:11" hidden="1" x14ac:dyDescent="0.2">
      <c r="B65136" s="88"/>
      <c r="C65136" s="88"/>
      <c r="D65136" s="88"/>
      <c r="E65136" s="88"/>
      <c r="F65136" s="88"/>
      <c r="G65136" s="88"/>
      <c r="H65136" s="88"/>
      <c r="I65136" s="88"/>
      <c r="J65136" s="88"/>
      <c r="K65136" s="88"/>
    </row>
    <row r="65137" spans="2:11" hidden="1" x14ac:dyDescent="0.2">
      <c r="B65137" s="88"/>
      <c r="C65137" s="88"/>
      <c r="D65137" s="88"/>
      <c r="E65137" s="88"/>
      <c r="F65137" s="88"/>
      <c r="G65137" s="88"/>
      <c r="H65137" s="88"/>
      <c r="I65137" s="88"/>
      <c r="J65137" s="88"/>
      <c r="K65137" s="88"/>
    </row>
    <row r="65138" spans="2:11" hidden="1" x14ac:dyDescent="0.2">
      <c r="B65138" s="88"/>
      <c r="C65138" s="88"/>
      <c r="D65138" s="88"/>
      <c r="E65138" s="88"/>
      <c r="F65138" s="88"/>
      <c r="G65138" s="88"/>
      <c r="H65138" s="88"/>
      <c r="I65138" s="88"/>
      <c r="J65138" s="88"/>
      <c r="K65138" s="88"/>
    </row>
    <row r="65139" spans="2:11" hidden="1" x14ac:dyDescent="0.2">
      <c r="B65139" s="88"/>
      <c r="C65139" s="88"/>
      <c r="D65139" s="88"/>
      <c r="E65139" s="88"/>
      <c r="F65139" s="88"/>
      <c r="G65139" s="88"/>
      <c r="H65139" s="88"/>
      <c r="I65139" s="88"/>
      <c r="J65139" s="88"/>
      <c r="K65139" s="88"/>
    </row>
    <row r="65140" spans="2:11" hidden="1" x14ac:dyDescent="0.2">
      <c r="B65140" s="88"/>
      <c r="C65140" s="88"/>
      <c r="D65140" s="88"/>
      <c r="E65140" s="88"/>
      <c r="F65140" s="88"/>
      <c r="G65140" s="88"/>
      <c r="H65140" s="88"/>
      <c r="I65140" s="88"/>
      <c r="J65140" s="88"/>
      <c r="K65140" s="88"/>
    </row>
    <row r="65141" spans="2:11" hidden="1" x14ac:dyDescent="0.2">
      <c r="B65141" s="88"/>
      <c r="C65141" s="88"/>
      <c r="D65141" s="88"/>
      <c r="E65141" s="88"/>
      <c r="F65141" s="88"/>
      <c r="G65141" s="88"/>
      <c r="H65141" s="88"/>
      <c r="I65141" s="88"/>
      <c r="J65141" s="88"/>
      <c r="K65141" s="88"/>
    </row>
    <row r="65142" spans="2:11" hidden="1" x14ac:dyDescent="0.2">
      <c r="B65142" s="88"/>
      <c r="C65142" s="88"/>
      <c r="D65142" s="88"/>
      <c r="E65142" s="88"/>
      <c r="F65142" s="88"/>
      <c r="G65142" s="88"/>
      <c r="H65142" s="88"/>
      <c r="I65142" s="88"/>
      <c r="J65142" s="88"/>
      <c r="K65142" s="88"/>
    </row>
    <row r="65143" spans="2:11" hidden="1" x14ac:dyDescent="0.2">
      <c r="B65143" s="88"/>
      <c r="C65143" s="88"/>
      <c r="D65143" s="88"/>
      <c r="E65143" s="88"/>
      <c r="F65143" s="88"/>
      <c r="G65143" s="88"/>
      <c r="H65143" s="88"/>
      <c r="I65143" s="88"/>
      <c r="J65143" s="88"/>
      <c r="K65143" s="88"/>
    </row>
    <row r="65144" spans="2:11" hidden="1" x14ac:dyDescent="0.2">
      <c r="B65144" s="88"/>
      <c r="C65144" s="88"/>
      <c r="D65144" s="88"/>
      <c r="E65144" s="88"/>
      <c r="F65144" s="88"/>
      <c r="G65144" s="88"/>
      <c r="H65144" s="88"/>
      <c r="I65144" s="88"/>
      <c r="J65144" s="88"/>
      <c r="K65144" s="88"/>
    </row>
    <row r="65145" spans="2:11" hidden="1" x14ac:dyDescent="0.2">
      <c r="B65145" s="88"/>
      <c r="C65145" s="88"/>
      <c r="D65145" s="88"/>
      <c r="E65145" s="88"/>
      <c r="F65145" s="88"/>
      <c r="G65145" s="88"/>
      <c r="H65145" s="88"/>
      <c r="I65145" s="88"/>
      <c r="J65145" s="88"/>
      <c r="K65145" s="88"/>
    </row>
    <row r="65146" spans="2:11" hidden="1" x14ac:dyDescent="0.2">
      <c r="B65146" s="88"/>
      <c r="C65146" s="88"/>
      <c r="D65146" s="88"/>
      <c r="E65146" s="88"/>
      <c r="F65146" s="88"/>
      <c r="G65146" s="88"/>
      <c r="H65146" s="88"/>
      <c r="I65146" s="88"/>
      <c r="J65146" s="88"/>
      <c r="K65146" s="88"/>
    </row>
    <row r="65147" spans="2:11" hidden="1" x14ac:dyDescent="0.2">
      <c r="B65147" s="88"/>
      <c r="C65147" s="88"/>
      <c r="D65147" s="88"/>
      <c r="E65147" s="88"/>
      <c r="F65147" s="88"/>
      <c r="G65147" s="88"/>
      <c r="H65147" s="88"/>
      <c r="I65147" s="88"/>
      <c r="J65147" s="88"/>
      <c r="K65147" s="88"/>
    </row>
    <row r="65148" spans="2:11" hidden="1" x14ac:dyDescent="0.2">
      <c r="B65148" s="88"/>
      <c r="C65148" s="88"/>
      <c r="D65148" s="88"/>
      <c r="E65148" s="88"/>
      <c r="F65148" s="88"/>
      <c r="G65148" s="88"/>
      <c r="H65148" s="88"/>
      <c r="I65148" s="88"/>
      <c r="J65148" s="88"/>
      <c r="K65148" s="88"/>
    </row>
    <row r="65149" spans="2:11" hidden="1" x14ac:dyDescent="0.2">
      <c r="B65149" s="88"/>
      <c r="C65149" s="88"/>
      <c r="D65149" s="88"/>
      <c r="E65149" s="88"/>
      <c r="F65149" s="88"/>
      <c r="G65149" s="88"/>
      <c r="H65149" s="88"/>
      <c r="I65149" s="88"/>
      <c r="J65149" s="88"/>
      <c r="K65149" s="88"/>
    </row>
    <row r="65150" spans="2:11" hidden="1" x14ac:dyDescent="0.2">
      <c r="B65150" s="88"/>
      <c r="C65150" s="88"/>
      <c r="D65150" s="88"/>
      <c r="E65150" s="88"/>
      <c r="F65150" s="88"/>
      <c r="G65150" s="88"/>
      <c r="H65150" s="88"/>
      <c r="I65150" s="88"/>
      <c r="J65150" s="88"/>
      <c r="K65150" s="88"/>
    </row>
    <row r="65151" spans="2:11" hidden="1" x14ac:dyDescent="0.2">
      <c r="B65151" s="88"/>
      <c r="C65151" s="88"/>
      <c r="D65151" s="88"/>
      <c r="E65151" s="88"/>
      <c r="F65151" s="88"/>
      <c r="G65151" s="88"/>
      <c r="H65151" s="88"/>
      <c r="I65151" s="88"/>
      <c r="J65151" s="88"/>
      <c r="K65151" s="88"/>
    </row>
    <row r="65152" spans="2:11" hidden="1" x14ac:dyDescent="0.2">
      <c r="B65152" s="88"/>
      <c r="C65152" s="88"/>
      <c r="D65152" s="88"/>
      <c r="E65152" s="88"/>
      <c r="F65152" s="88"/>
      <c r="G65152" s="88"/>
      <c r="H65152" s="88"/>
      <c r="I65152" s="88"/>
      <c r="J65152" s="88"/>
      <c r="K65152" s="88"/>
    </row>
    <row r="65153" spans="2:11" hidden="1" x14ac:dyDescent="0.2">
      <c r="B65153" s="88"/>
      <c r="C65153" s="88"/>
      <c r="D65153" s="88"/>
      <c r="E65153" s="88"/>
      <c r="F65153" s="88"/>
      <c r="G65153" s="88"/>
      <c r="H65153" s="88"/>
      <c r="I65153" s="88"/>
      <c r="J65153" s="88"/>
      <c r="K65153" s="88"/>
    </row>
    <row r="65154" spans="2:11" hidden="1" x14ac:dyDescent="0.2">
      <c r="B65154" s="88"/>
      <c r="C65154" s="88"/>
      <c r="D65154" s="88"/>
      <c r="E65154" s="88"/>
      <c r="F65154" s="88"/>
      <c r="G65154" s="88"/>
      <c r="H65154" s="88"/>
      <c r="I65154" s="88"/>
      <c r="J65154" s="88"/>
      <c r="K65154" s="88"/>
    </row>
    <row r="65155" spans="2:11" hidden="1" x14ac:dyDescent="0.2">
      <c r="B65155" s="88"/>
      <c r="C65155" s="88"/>
      <c r="D65155" s="88"/>
      <c r="E65155" s="88"/>
      <c r="F65155" s="88"/>
      <c r="G65155" s="88"/>
      <c r="H65155" s="88"/>
      <c r="I65155" s="88"/>
      <c r="J65155" s="88"/>
      <c r="K65155" s="88"/>
    </row>
    <row r="65156" spans="2:11" hidden="1" x14ac:dyDescent="0.2">
      <c r="B65156" s="88"/>
      <c r="C65156" s="88"/>
      <c r="D65156" s="88"/>
      <c r="E65156" s="88"/>
      <c r="F65156" s="88"/>
      <c r="G65156" s="88"/>
      <c r="H65156" s="88"/>
      <c r="I65156" s="88"/>
      <c r="J65156" s="88"/>
      <c r="K65156" s="88"/>
    </row>
    <row r="65157" spans="2:11" hidden="1" x14ac:dyDescent="0.2">
      <c r="B65157" s="88"/>
      <c r="C65157" s="88"/>
      <c r="D65157" s="88"/>
      <c r="E65157" s="88"/>
      <c r="F65157" s="88"/>
      <c r="G65157" s="88"/>
      <c r="H65157" s="88"/>
      <c r="I65157" s="88"/>
      <c r="J65157" s="88"/>
      <c r="K65157" s="88"/>
    </row>
    <row r="65158" spans="2:11" hidden="1" x14ac:dyDescent="0.2">
      <c r="B65158" s="88"/>
      <c r="C65158" s="88"/>
      <c r="D65158" s="88"/>
      <c r="E65158" s="88"/>
      <c r="F65158" s="88"/>
      <c r="G65158" s="88"/>
      <c r="H65158" s="88"/>
      <c r="I65158" s="88"/>
      <c r="J65158" s="88"/>
      <c r="K65158" s="88"/>
    </row>
    <row r="65159" spans="2:11" hidden="1" x14ac:dyDescent="0.2">
      <c r="B65159" s="88"/>
      <c r="C65159" s="88"/>
      <c r="D65159" s="88"/>
      <c r="E65159" s="88"/>
      <c r="F65159" s="88"/>
      <c r="G65159" s="88"/>
      <c r="H65159" s="88"/>
      <c r="I65159" s="88"/>
      <c r="J65159" s="88"/>
      <c r="K65159" s="88"/>
    </row>
    <row r="65160" spans="2:11" hidden="1" x14ac:dyDescent="0.2">
      <c r="B65160" s="88"/>
      <c r="C65160" s="88"/>
      <c r="D65160" s="88"/>
      <c r="E65160" s="88"/>
      <c r="F65160" s="88"/>
      <c r="G65160" s="88"/>
      <c r="H65160" s="88"/>
      <c r="I65160" s="88"/>
      <c r="J65160" s="88"/>
      <c r="K65160" s="88"/>
    </row>
    <row r="65161" spans="2:11" hidden="1" x14ac:dyDescent="0.2">
      <c r="B65161" s="88"/>
      <c r="C65161" s="88"/>
      <c r="D65161" s="88"/>
      <c r="E65161" s="88"/>
      <c r="F65161" s="88"/>
      <c r="G65161" s="88"/>
      <c r="H65161" s="88"/>
      <c r="I65161" s="88"/>
      <c r="J65161" s="88"/>
      <c r="K65161" s="88"/>
    </row>
    <row r="65162" spans="2:11" hidden="1" x14ac:dyDescent="0.2">
      <c r="B65162" s="88"/>
      <c r="C65162" s="88"/>
      <c r="D65162" s="88"/>
      <c r="E65162" s="88"/>
      <c r="F65162" s="88"/>
      <c r="G65162" s="88"/>
      <c r="H65162" s="88"/>
      <c r="I65162" s="88"/>
      <c r="J65162" s="88"/>
      <c r="K65162" s="88"/>
    </row>
    <row r="65163" spans="2:11" hidden="1" x14ac:dyDescent="0.2">
      <c r="B65163" s="88"/>
      <c r="C65163" s="88"/>
      <c r="D65163" s="88"/>
      <c r="E65163" s="88"/>
      <c r="F65163" s="88"/>
      <c r="G65163" s="88"/>
      <c r="H65163" s="88"/>
      <c r="I65163" s="88"/>
      <c r="J65163" s="88"/>
      <c r="K65163" s="88"/>
    </row>
    <row r="65164" spans="2:11" hidden="1" x14ac:dyDescent="0.2">
      <c r="B65164" s="88"/>
      <c r="C65164" s="88"/>
      <c r="D65164" s="88"/>
      <c r="E65164" s="88"/>
      <c r="F65164" s="88"/>
      <c r="G65164" s="88"/>
      <c r="H65164" s="88"/>
      <c r="I65164" s="88"/>
      <c r="J65164" s="88"/>
      <c r="K65164" s="88"/>
    </row>
    <row r="65165" spans="2:11" hidden="1" x14ac:dyDescent="0.2">
      <c r="B65165" s="88"/>
      <c r="C65165" s="88"/>
      <c r="D65165" s="88"/>
      <c r="E65165" s="88"/>
      <c r="F65165" s="88"/>
      <c r="G65165" s="88"/>
      <c r="H65165" s="88"/>
      <c r="I65165" s="88"/>
      <c r="J65165" s="88"/>
      <c r="K65165" s="88"/>
    </row>
    <row r="65166" spans="2:11" hidden="1" x14ac:dyDescent="0.2">
      <c r="B65166" s="88"/>
      <c r="C65166" s="88"/>
      <c r="D65166" s="88"/>
      <c r="E65166" s="88"/>
      <c r="F65166" s="88"/>
      <c r="G65166" s="88"/>
      <c r="H65166" s="88"/>
      <c r="I65166" s="88"/>
      <c r="J65166" s="88"/>
      <c r="K65166" s="88"/>
    </row>
    <row r="65167" spans="2:11" hidden="1" x14ac:dyDescent="0.2">
      <c r="B65167" s="88"/>
      <c r="C65167" s="88"/>
      <c r="D65167" s="88"/>
      <c r="E65167" s="88"/>
      <c r="F65167" s="88"/>
      <c r="G65167" s="88"/>
      <c r="H65167" s="88"/>
      <c r="I65167" s="88"/>
      <c r="J65167" s="88"/>
      <c r="K65167" s="88"/>
    </row>
    <row r="65168" spans="2:11" hidden="1" x14ac:dyDescent="0.2">
      <c r="B65168" s="88"/>
      <c r="C65168" s="88"/>
      <c r="D65168" s="88"/>
      <c r="E65168" s="88"/>
      <c r="F65168" s="88"/>
      <c r="G65168" s="88"/>
      <c r="H65168" s="88"/>
      <c r="I65168" s="88"/>
      <c r="J65168" s="88"/>
      <c r="K65168" s="88"/>
    </row>
    <row r="65169" spans="2:11" hidden="1" x14ac:dyDescent="0.2">
      <c r="B65169" s="88"/>
      <c r="C65169" s="88"/>
      <c r="D65169" s="88"/>
      <c r="E65169" s="88"/>
      <c r="F65169" s="88"/>
      <c r="G65169" s="88"/>
      <c r="H65169" s="88"/>
      <c r="I65169" s="88"/>
      <c r="J65169" s="88"/>
      <c r="K65169" s="88"/>
    </row>
    <row r="65170" spans="2:11" hidden="1" x14ac:dyDescent="0.2">
      <c r="B65170" s="88"/>
      <c r="C65170" s="88"/>
      <c r="D65170" s="88"/>
      <c r="E65170" s="88"/>
      <c r="F65170" s="88"/>
      <c r="G65170" s="88"/>
      <c r="H65170" s="88"/>
      <c r="I65170" s="88"/>
      <c r="J65170" s="88"/>
      <c r="K65170" s="88"/>
    </row>
    <row r="65171" spans="2:11" hidden="1" x14ac:dyDescent="0.2">
      <c r="B65171" s="88"/>
      <c r="C65171" s="88"/>
      <c r="D65171" s="88"/>
      <c r="E65171" s="88"/>
      <c r="F65171" s="88"/>
      <c r="G65171" s="88"/>
      <c r="H65171" s="88"/>
      <c r="I65171" s="88"/>
      <c r="J65171" s="88"/>
      <c r="K65171" s="88"/>
    </row>
    <row r="65172" spans="2:11" hidden="1" x14ac:dyDescent="0.2">
      <c r="B65172" s="88"/>
      <c r="C65172" s="88"/>
      <c r="D65172" s="88"/>
      <c r="E65172" s="88"/>
      <c r="F65172" s="88"/>
      <c r="G65172" s="88"/>
      <c r="H65172" s="88"/>
      <c r="I65172" s="88"/>
      <c r="J65172" s="88"/>
      <c r="K65172" s="88"/>
    </row>
    <row r="65173" spans="2:11" hidden="1" x14ac:dyDescent="0.2">
      <c r="B65173" s="88"/>
      <c r="C65173" s="88"/>
      <c r="D65173" s="88"/>
      <c r="E65173" s="88"/>
      <c r="F65173" s="88"/>
      <c r="G65173" s="88"/>
      <c r="H65173" s="88"/>
      <c r="I65173" s="88"/>
      <c r="J65173" s="88"/>
      <c r="K65173" s="88"/>
    </row>
    <row r="65174" spans="2:11" hidden="1" x14ac:dyDescent="0.2">
      <c r="B65174" s="88"/>
      <c r="C65174" s="88"/>
      <c r="D65174" s="88"/>
      <c r="E65174" s="88"/>
      <c r="F65174" s="88"/>
      <c r="G65174" s="88"/>
      <c r="H65174" s="88"/>
      <c r="I65174" s="88"/>
      <c r="J65174" s="88"/>
      <c r="K65174" s="88"/>
    </row>
    <row r="65175" spans="2:11" hidden="1" x14ac:dyDescent="0.2">
      <c r="B65175" s="88"/>
      <c r="C65175" s="88"/>
      <c r="D65175" s="88"/>
      <c r="E65175" s="88"/>
      <c r="F65175" s="88"/>
      <c r="G65175" s="88"/>
      <c r="H65175" s="88"/>
      <c r="I65175" s="88"/>
      <c r="J65175" s="88"/>
      <c r="K65175" s="88"/>
    </row>
    <row r="65176" spans="2:11" hidden="1" x14ac:dyDescent="0.2">
      <c r="B65176" s="88"/>
      <c r="C65176" s="88"/>
      <c r="D65176" s="88"/>
      <c r="E65176" s="88"/>
      <c r="F65176" s="88"/>
      <c r="G65176" s="88"/>
      <c r="H65176" s="88"/>
      <c r="I65176" s="88"/>
      <c r="J65176" s="88"/>
      <c r="K65176" s="88"/>
    </row>
    <row r="65177" spans="2:11" hidden="1" x14ac:dyDescent="0.2">
      <c r="B65177" s="88"/>
      <c r="C65177" s="88"/>
      <c r="D65177" s="88"/>
      <c r="E65177" s="88"/>
      <c r="F65177" s="88"/>
      <c r="G65177" s="88"/>
      <c r="H65177" s="88"/>
      <c r="I65177" s="88"/>
      <c r="J65177" s="88"/>
      <c r="K65177" s="88"/>
    </row>
    <row r="65178" spans="2:11" hidden="1" x14ac:dyDescent="0.2">
      <c r="B65178" s="88"/>
      <c r="C65178" s="88"/>
      <c r="D65178" s="88"/>
      <c r="E65178" s="88"/>
      <c r="F65178" s="88"/>
      <c r="G65178" s="88"/>
      <c r="H65178" s="88"/>
      <c r="I65178" s="88"/>
      <c r="J65178" s="88"/>
      <c r="K65178" s="88"/>
    </row>
    <row r="65179" spans="2:11" hidden="1" x14ac:dyDescent="0.2">
      <c r="B65179" s="88"/>
      <c r="C65179" s="88"/>
      <c r="D65179" s="88"/>
      <c r="E65179" s="88"/>
      <c r="F65179" s="88"/>
      <c r="G65179" s="88"/>
      <c r="H65179" s="88"/>
      <c r="I65179" s="88"/>
      <c r="J65179" s="88"/>
      <c r="K65179" s="88"/>
    </row>
    <row r="65180" spans="2:11" hidden="1" x14ac:dyDescent="0.2">
      <c r="B65180" s="88"/>
      <c r="C65180" s="88"/>
      <c r="D65180" s="88"/>
      <c r="E65180" s="88"/>
      <c r="F65180" s="88"/>
      <c r="G65180" s="88"/>
      <c r="H65180" s="88"/>
      <c r="I65180" s="88"/>
      <c r="J65180" s="88"/>
      <c r="K65180" s="88"/>
    </row>
    <row r="65181" spans="2:11" hidden="1" x14ac:dyDescent="0.2">
      <c r="B65181" s="88"/>
      <c r="C65181" s="88"/>
      <c r="D65181" s="88"/>
      <c r="E65181" s="88"/>
      <c r="F65181" s="88"/>
      <c r="G65181" s="88"/>
      <c r="H65181" s="88"/>
      <c r="I65181" s="88"/>
      <c r="J65181" s="88"/>
      <c r="K65181" s="88"/>
    </row>
    <row r="65182" spans="2:11" hidden="1" x14ac:dyDescent="0.2">
      <c r="B65182" s="88"/>
      <c r="C65182" s="88"/>
      <c r="D65182" s="88"/>
      <c r="E65182" s="88"/>
      <c r="F65182" s="88"/>
      <c r="G65182" s="88"/>
      <c r="H65182" s="88"/>
      <c r="I65182" s="88"/>
      <c r="J65182" s="88"/>
      <c r="K65182" s="88"/>
    </row>
    <row r="65183" spans="2:11" hidden="1" x14ac:dyDescent="0.2">
      <c r="B65183" s="88"/>
      <c r="C65183" s="88"/>
      <c r="D65183" s="88"/>
      <c r="E65183" s="88"/>
      <c r="F65183" s="88"/>
      <c r="G65183" s="88"/>
      <c r="H65183" s="88"/>
      <c r="I65183" s="88"/>
      <c r="J65183" s="88"/>
      <c r="K65183" s="88"/>
    </row>
    <row r="65184" spans="2:11" hidden="1" x14ac:dyDescent="0.2">
      <c r="B65184" s="88"/>
      <c r="C65184" s="88"/>
      <c r="D65184" s="88"/>
      <c r="E65184" s="88"/>
      <c r="F65184" s="88"/>
      <c r="G65184" s="88"/>
      <c r="H65184" s="88"/>
      <c r="I65184" s="88"/>
      <c r="J65184" s="88"/>
      <c r="K65184" s="88"/>
    </row>
    <row r="65185" spans="2:11" hidden="1" x14ac:dyDescent="0.2">
      <c r="B65185" s="88"/>
      <c r="C65185" s="88"/>
      <c r="D65185" s="88"/>
      <c r="E65185" s="88"/>
      <c r="F65185" s="88"/>
      <c r="G65185" s="88"/>
      <c r="H65185" s="88"/>
      <c r="I65185" s="88"/>
      <c r="J65185" s="88"/>
      <c r="K65185" s="88"/>
    </row>
    <row r="65186" spans="2:11" hidden="1" x14ac:dyDescent="0.2">
      <c r="B65186" s="88"/>
      <c r="C65186" s="88"/>
      <c r="D65186" s="88"/>
      <c r="E65186" s="88"/>
      <c r="F65186" s="88"/>
      <c r="G65186" s="88"/>
      <c r="H65186" s="88"/>
      <c r="I65186" s="88"/>
      <c r="J65186" s="88"/>
      <c r="K65186" s="88"/>
    </row>
    <row r="65187" spans="2:11" hidden="1" x14ac:dyDescent="0.2">
      <c r="B65187" s="88"/>
      <c r="C65187" s="88"/>
      <c r="D65187" s="88"/>
      <c r="E65187" s="88"/>
      <c r="F65187" s="88"/>
      <c r="G65187" s="88"/>
      <c r="H65187" s="88"/>
      <c r="I65187" s="88"/>
      <c r="J65187" s="88"/>
      <c r="K65187" s="88"/>
    </row>
    <row r="65188" spans="2:11" hidden="1" x14ac:dyDescent="0.2">
      <c r="B65188" s="88"/>
      <c r="C65188" s="88"/>
      <c r="D65188" s="88"/>
      <c r="E65188" s="88"/>
      <c r="F65188" s="88"/>
      <c r="G65188" s="88"/>
      <c r="H65188" s="88"/>
      <c r="I65188" s="88"/>
      <c r="J65188" s="88"/>
      <c r="K65188" s="88"/>
    </row>
    <row r="65189" spans="2:11" hidden="1" x14ac:dyDescent="0.2">
      <c r="B65189" s="88"/>
      <c r="C65189" s="88"/>
      <c r="D65189" s="88"/>
      <c r="E65189" s="88"/>
      <c r="F65189" s="88"/>
      <c r="G65189" s="88"/>
      <c r="H65189" s="88"/>
      <c r="I65189" s="88"/>
      <c r="J65189" s="88"/>
      <c r="K65189" s="88"/>
    </row>
    <row r="65190" spans="2:11" hidden="1" x14ac:dyDescent="0.2">
      <c r="B65190" s="88"/>
      <c r="C65190" s="88"/>
      <c r="D65190" s="88"/>
      <c r="E65190" s="88"/>
      <c r="F65190" s="88"/>
      <c r="G65190" s="88"/>
      <c r="H65190" s="88"/>
      <c r="I65190" s="88"/>
      <c r="J65190" s="88"/>
      <c r="K65190" s="88"/>
    </row>
    <row r="65191" spans="2:11" hidden="1" x14ac:dyDescent="0.2">
      <c r="B65191" s="88"/>
      <c r="C65191" s="88"/>
      <c r="D65191" s="88"/>
      <c r="E65191" s="88"/>
      <c r="F65191" s="88"/>
      <c r="G65191" s="88"/>
      <c r="H65191" s="88"/>
      <c r="I65191" s="88"/>
      <c r="J65191" s="88"/>
      <c r="K65191" s="88"/>
    </row>
    <row r="65192" spans="2:11" hidden="1" x14ac:dyDescent="0.2">
      <c r="B65192" s="88"/>
      <c r="C65192" s="88"/>
      <c r="D65192" s="88"/>
      <c r="E65192" s="88"/>
      <c r="F65192" s="88"/>
      <c r="G65192" s="88"/>
      <c r="H65192" s="88"/>
      <c r="I65192" s="88"/>
      <c r="J65192" s="88"/>
      <c r="K65192" s="88"/>
    </row>
    <row r="65193" spans="2:11" hidden="1" x14ac:dyDescent="0.2">
      <c r="B65193" s="88"/>
      <c r="C65193" s="88"/>
      <c r="D65193" s="88"/>
      <c r="E65193" s="88"/>
      <c r="F65193" s="88"/>
      <c r="G65193" s="88"/>
      <c r="H65193" s="88"/>
      <c r="I65193" s="88"/>
      <c r="J65193" s="88"/>
      <c r="K65193" s="88"/>
    </row>
    <row r="65194" spans="2:11" hidden="1" x14ac:dyDescent="0.2">
      <c r="B65194" s="88"/>
      <c r="C65194" s="88"/>
      <c r="D65194" s="88"/>
      <c r="E65194" s="88"/>
      <c r="F65194" s="88"/>
      <c r="G65194" s="88"/>
      <c r="H65194" s="88"/>
      <c r="I65194" s="88"/>
      <c r="J65194" s="88"/>
      <c r="K65194" s="88"/>
    </row>
    <row r="65195" spans="2:11" hidden="1" x14ac:dyDescent="0.2">
      <c r="B65195" s="88"/>
      <c r="C65195" s="88"/>
      <c r="D65195" s="88"/>
      <c r="E65195" s="88"/>
      <c r="F65195" s="88"/>
      <c r="G65195" s="88"/>
      <c r="H65195" s="88"/>
      <c r="I65195" s="88"/>
      <c r="J65195" s="88"/>
      <c r="K65195" s="88"/>
    </row>
    <row r="65196" spans="2:11" hidden="1" x14ac:dyDescent="0.2">
      <c r="B65196" s="88"/>
      <c r="C65196" s="88"/>
      <c r="D65196" s="88"/>
      <c r="E65196" s="88"/>
      <c r="F65196" s="88"/>
      <c r="G65196" s="88"/>
      <c r="H65196" s="88"/>
      <c r="I65196" s="88"/>
      <c r="J65196" s="88"/>
      <c r="K65196" s="88"/>
    </row>
    <row r="65197" spans="2:11" hidden="1" x14ac:dyDescent="0.2">
      <c r="B65197" s="88"/>
      <c r="C65197" s="88"/>
      <c r="D65197" s="88"/>
      <c r="E65197" s="88"/>
      <c r="F65197" s="88"/>
      <c r="G65197" s="88"/>
      <c r="H65197" s="88"/>
      <c r="I65197" s="88"/>
      <c r="J65197" s="88"/>
      <c r="K65197" s="88"/>
    </row>
    <row r="65198" spans="2:11" hidden="1" x14ac:dyDescent="0.2">
      <c r="B65198" s="88"/>
      <c r="C65198" s="88"/>
      <c r="D65198" s="88"/>
      <c r="E65198" s="88"/>
      <c r="F65198" s="88"/>
      <c r="G65198" s="88"/>
      <c r="H65198" s="88"/>
      <c r="I65198" s="88"/>
      <c r="J65198" s="88"/>
      <c r="K65198" s="88"/>
    </row>
    <row r="65199" spans="2:11" hidden="1" x14ac:dyDescent="0.2">
      <c r="B65199" s="88"/>
      <c r="C65199" s="88"/>
      <c r="D65199" s="88"/>
      <c r="E65199" s="88"/>
      <c r="F65199" s="88"/>
      <c r="G65199" s="88"/>
      <c r="H65199" s="88"/>
      <c r="I65199" s="88"/>
      <c r="J65199" s="88"/>
      <c r="K65199" s="88"/>
    </row>
    <row r="65200" spans="2:11" hidden="1" x14ac:dyDescent="0.2">
      <c r="B65200" s="88"/>
      <c r="C65200" s="88"/>
      <c r="D65200" s="88"/>
      <c r="E65200" s="88"/>
      <c r="F65200" s="88"/>
      <c r="G65200" s="88"/>
      <c r="H65200" s="88"/>
      <c r="I65200" s="88"/>
      <c r="J65200" s="88"/>
      <c r="K65200" s="88"/>
    </row>
    <row r="65201" spans="2:11" hidden="1" x14ac:dyDescent="0.2">
      <c r="B65201" s="88"/>
      <c r="C65201" s="88"/>
      <c r="D65201" s="88"/>
      <c r="E65201" s="88"/>
      <c r="F65201" s="88"/>
      <c r="G65201" s="88"/>
      <c r="H65201" s="88"/>
      <c r="I65201" s="88"/>
      <c r="J65201" s="88"/>
      <c r="K65201" s="88"/>
    </row>
    <row r="65202" spans="2:11" hidden="1" x14ac:dyDescent="0.2">
      <c r="B65202" s="88"/>
      <c r="C65202" s="88"/>
      <c r="D65202" s="88"/>
      <c r="E65202" s="88"/>
      <c r="F65202" s="88"/>
      <c r="G65202" s="88"/>
      <c r="H65202" s="88"/>
      <c r="I65202" s="88"/>
      <c r="J65202" s="88"/>
      <c r="K65202" s="88"/>
    </row>
    <row r="65203" spans="2:11" hidden="1" x14ac:dyDescent="0.2">
      <c r="B65203" s="88"/>
      <c r="C65203" s="88"/>
      <c r="D65203" s="88"/>
      <c r="E65203" s="88"/>
      <c r="F65203" s="88"/>
      <c r="G65203" s="88"/>
      <c r="H65203" s="88"/>
      <c r="I65203" s="88"/>
      <c r="J65203" s="88"/>
      <c r="K65203" s="88"/>
    </row>
    <row r="65204" spans="2:11" hidden="1" x14ac:dyDescent="0.2">
      <c r="B65204" s="88"/>
      <c r="C65204" s="88"/>
      <c r="D65204" s="88"/>
      <c r="E65204" s="88"/>
      <c r="F65204" s="88"/>
      <c r="G65204" s="88"/>
      <c r="H65204" s="88"/>
      <c r="I65204" s="88"/>
      <c r="J65204" s="88"/>
      <c r="K65204" s="88"/>
    </row>
    <row r="65205" spans="2:11" hidden="1" x14ac:dyDescent="0.2">
      <c r="B65205" s="88"/>
      <c r="C65205" s="88"/>
      <c r="D65205" s="88"/>
      <c r="E65205" s="88"/>
      <c r="F65205" s="88"/>
      <c r="G65205" s="88"/>
      <c r="H65205" s="88"/>
      <c r="I65205" s="88"/>
      <c r="J65205" s="88"/>
      <c r="K65205" s="88"/>
    </row>
    <row r="65206" spans="2:11" hidden="1" x14ac:dyDescent="0.2">
      <c r="B65206" s="88"/>
      <c r="C65206" s="88"/>
      <c r="D65206" s="88"/>
      <c r="E65206" s="88"/>
      <c r="F65206" s="88"/>
      <c r="G65206" s="88"/>
      <c r="H65206" s="88"/>
      <c r="I65206" s="88"/>
      <c r="J65206" s="88"/>
      <c r="K65206" s="88"/>
    </row>
    <row r="65207" spans="2:11" hidden="1" x14ac:dyDescent="0.2">
      <c r="B65207" s="88"/>
      <c r="C65207" s="88"/>
      <c r="D65207" s="88"/>
      <c r="E65207" s="88"/>
      <c r="F65207" s="88"/>
      <c r="G65207" s="88"/>
      <c r="H65207" s="88"/>
      <c r="I65207" s="88"/>
      <c r="J65207" s="88"/>
      <c r="K65207" s="88"/>
    </row>
    <row r="65208" spans="2:11" hidden="1" x14ac:dyDescent="0.2">
      <c r="B65208" s="88"/>
      <c r="C65208" s="88"/>
      <c r="D65208" s="88"/>
      <c r="E65208" s="88"/>
      <c r="F65208" s="88"/>
      <c r="G65208" s="88"/>
      <c r="H65208" s="88"/>
      <c r="I65208" s="88"/>
      <c r="J65208" s="88"/>
      <c r="K65208" s="88"/>
    </row>
    <row r="65209" spans="2:11" hidden="1" x14ac:dyDescent="0.2">
      <c r="B65209" s="88"/>
      <c r="C65209" s="88"/>
      <c r="D65209" s="88"/>
      <c r="E65209" s="88"/>
      <c r="F65209" s="88"/>
      <c r="G65209" s="88"/>
      <c r="H65209" s="88"/>
      <c r="I65209" s="88"/>
      <c r="J65209" s="88"/>
      <c r="K65209" s="88"/>
    </row>
    <row r="65210" spans="2:11" hidden="1" x14ac:dyDescent="0.2">
      <c r="B65210" s="88"/>
      <c r="C65210" s="88"/>
      <c r="D65210" s="88"/>
      <c r="E65210" s="88"/>
      <c r="F65210" s="88"/>
      <c r="G65210" s="88"/>
      <c r="H65210" s="88"/>
      <c r="I65210" s="88"/>
      <c r="J65210" s="88"/>
      <c r="K65210" s="88"/>
    </row>
    <row r="65211" spans="2:11" hidden="1" x14ac:dyDescent="0.2">
      <c r="B65211" s="88"/>
      <c r="C65211" s="88"/>
      <c r="D65211" s="88"/>
      <c r="E65211" s="88"/>
      <c r="F65211" s="88"/>
      <c r="G65211" s="88"/>
      <c r="H65211" s="88"/>
      <c r="I65211" s="88"/>
      <c r="J65211" s="88"/>
      <c r="K65211" s="88"/>
    </row>
    <row r="65212" spans="2:11" hidden="1" x14ac:dyDescent="0.2">
      <c r="B65212" s="88"/>
      <c r="C65212" s="88"/>
      <c r="D65212" s="88"/>
      <c r="E65212" s="88"/>
      <c r="F65212" s="88"/>
      <c r="G65212" s="88"/>
      <c r="H65212" s="88"/>
      <c r="I65212" s="88"/>
      <c r="J65212" s="88"/>
      <c r="K65212" s="88"/>
    </row>
    <row r="65213" spans="2:11" hidden="1" x14ac:dyDescent="0.2">
      <c r="B65213" s="88"/>
      <c r="C65213" s="88"/>
      <c r="D65213" s="88"/>
      <c r="E65213" s="88"/>
      <c r="F65213" s="88"/>
      <c r="G65213" s="88"/>
      <c r="H65213" s="88"/>
      <c r="I65213" s="88"/>
      <c r="J65213" s="88"/>
      <c r="K65213" s="88"/>
    </row>
    <row r="65214" spans="2:11" hidden="1" x14ac:dyDescent="0.2">
      <c r="B65214" s="88"/>
      <c r="C65214" s="88"/>
      <c r="D65214" s="88"/>
      <c r="E65214" s="88"/>
      <c r="F65214" s="88"/>
      <c r="G65214" s="88"/>
      <c r="H65214" s="88"/>
      <c r="I65214" s="88"/>
      <c r="J65214" s="88"/>
      <c r="K65214" s="88"/>
    </row>
    <row r="65215" spans="2:11" hidden="1" x14ac:dyDescent="0.2">
      <c r="B65215" s="88"/>
      <c r="C65215" s="88"/>
      <c r="D65215" s="88"/>
      <c r="E65215" s="88"/>
      <c r="F65215" s="88"/>
      <c r="G65215" s="88"/>
      <c r="H65215" s="88"/>
      <c r="I65215" s="88"/>
      <c r="J65215" s="88"/>
      <c r="K65215" s="88"/>
    </row>
    <row r="65216" spans="2:11" hidden="1" x14ac:dyDescent="0.2">
      <c r="B65216" s="88"/>
      <c r="C65216" s="88"/>
      <c r="D65216" s="88"/>
      <c r="E65216" s="88"/>
      <c r="F65216" s="88"/>
      <c r="G65216" s="88"/>
      <c r="H65216" s="88"/>
      <c r="I65216" s="88"/>
      <c r="J65216" s="88"/>
      <c r="K65216" s="88"/>
    </row>
    <row r="65217" spans="2:11" hidden="1" x14ac:dyDescent="0.2">
      <c r="B65217" s="88"/>
      <c r="C65217" s="88"/>
      <c r="D65217" s="88"/>
      <c r="E65217" s="88"/>
      <c r="F65217" s="88"/>
      <c r="G65217" s="88"/>
      <c r="H65217" s="88"/>
      <c r="I65217" s="88"/>
      <c r="J65217" s="88"/>
      <c r="K65217" s="88"/>
    </row>
    <row r="65218" spans="2:11" hidden="1" x14ac:dyDescent="0.2">
      <c r="B65218" s="88"/>
      <c r="C65218" s="88"/>
      <c r="D65218" s="88"/>
      <c r="E65218" s="88"/>
      <c r="F65218" s="88"/>
      <c r="G65218" s="88"/>
      <c r="H65218" s="88"/>
      <c r="I65218" s="88"/>
      <c r="J65218" s="88"/>
      <c r="K65218" s="88"/>
    </row>
    <row r="65219" spans="2:11" hidden="1" x14ac:dyDescent="0.2">
      <c r="B65219" s="88"/>
      <c r="C65219" s="88"/>
      <c r="D65219" s="88"/>
      <c r="E65219" s="88"/>
      <c r="F65219" s="88"/>
      <c r="G65219" s="88"/>
      <c r="H65219" s="88"/>
      <c r="I65219" s="88"/>
      <c r="J65219" s="88"/>
      <c r="K65219" s="88"/>
    </row>
    <row r="65220" spans="2:11" hidden="1" x14ac:dyDescent="0.2">
      <c r="B65220" s="88"/>
      <c r="C65220" s="88"/>
      <c r="D65220" s="88"/>
      <c r="E65220" s="88"/>
      <c r="F65220" s="88"/>
      <c r="G65220" s="88"/>
      <c r="H65220" s="88"/>
      <c r="I65220" s="88"/>
      <c r="J65220" s="88"/>
      <c r="K65220" s="88"/>
    </row>
    <row r="65221" spans="2:11" hidden="1" x14ac:dyDescent="0.2">
      <c r="B65221" s="88"/>
      <c r="C65221" s="88"/>
      <c r="D65221" s="88"/>
      <c r="E65221" s="88"/>
      <c r="F65221" s="88"/>
      <c r="G65221" s="88"/>
      <c r="H65221" s="88"/>
      <c r="I65221" s="88"/>
      <c r="J65221" s="88"/>
      <c r="K65221" s="88"/>
    </row>
    <row r="65222" spans="2:11" hidden="1" x14ac:dyDescent="0.2">
      <c r="B65222" s="88"/>
      <c r="C65222" s="88"/>
      <c r="D65222" s="88"/>
      <c r="E65222" s="88"/>
      <c r="F65222" s="88"/>
      <c r="G65222" s="88"/>
      <c r="H65222" s="88"/>
      <c r="I65222" s="88"/>
      <c r="J65222" s="88"/>
      <c r="K65222" s="88"/>
    </row>
    <row r="65223" spans="2:11" hidden="1" x14ac:dyDescent="0.2">
      <c r="B65223" s="88"/>
      <c r="C65223" s="88"/>
      <c r="D65223" s="88"/>
      <c r="E65223" s="88"/>
      <c r="F65223" s="88"/>
      <c r="G65223" s="88"/>
      <c r="H65223" s="88"/>
      <c r="I65223" s="88"/>
      <c r="J65223" s="88"/>
      <c r="K65223" s="88"/>
    </row>
    <row r="65224" spans="2:11" hidden="1" x14ac:dyDescent="0.2">
      <c r="B65224" s="88"/>
      <c r="C65224" s="88"/>
      <c r="D65224" s="88"/>
      <c r="E65224" s="88"/>
      <c r="F65224" s="88"/>
      <c r="G65224" s="88"/>
      <c r="H65224" s="88"/>
      <c r="I65224" s="88"/>
      <c r="J65224" s="88"/>
      <c r="K65224" s="88"/>
    </row>
    <row r="65225" spans="2:11" hidden="1" x14ac:dyDescent="0.2">
      <c r="B65225" s="88"/>
      <c r="C65225" s="88"/>
      <c r="D65225" s="88"/>
      <c r="E65225" s="88"/>
      <c r="F65225" s="88"/>
      <c r="G65225" s="88"/>
      <c r="H65225" s="88"/>
      <c r="I65225" s="88"/>
      <c r="J65225" s="88"/>
      <c r="K65225" s="88"/>
    </row>
    <row r="65226" spans="2:11" hidden="1" x14ac:dyDescent="0.2">
      <c r="B65226" s="88"/>
      <c r="C65226" s="88"/>
      <c r="D65226" s="88"/>
      <c r="E65226" s="88"/>
      <c r="F65226" s="88"/>
      <c r="G65226" s="88"/>
      <c r="H65226" s="88"/>
      <c r="I65226" s="88"/>
      <c r="J65226" s="88"/>
      <c r="K65226" s="88"/>
    </row>
    <row r="65227" spans="2:11" hidden="1" x14ac:dyDescent="0.2">
      <c r="B65227" s="88"/>
      <c r="C65227" s="88"/>
      <c r="D65227" s="88"/>
      <c r="E65227" s="88"/>
      <c r="F65227" s="88"/>
      <c r="G65227" s="88"/>
      <c r="H65227" s="88"/>
      <c r="I65227" s="88"/>
      <c r="J65227" s="88"/>
      <c r="K65227" s="88"/>
    </row>
    <row r="65228" spans="2:11" hidden="1" x14ac:dyDescent="0.2">
      <c r="B65228" s="88"/>
      <c r="C65228" s="88"/>
      <c r="D65228" s="88"/>
      <c r="E65228" s="88"/>
      <c r="F65228" s="88"/>
      <c r="G65228" s="88"/>
      <c r="H65228" s="88"/>
      <c r="I65228" s="88"/>
      <c r="J65228" s="88"/>
      <c r="K65228" s="88"/>
    </row>
    <row r="65229" spans="2:11" hidden="1" x14ac:dyDescent="0.2">
      <c r="B65229" s="88"/>
      <c r="C65229" s="88"/>
      <c r="D65229" s="88"/>
      <c r="E65229" s="88"/>
      <c r="F65229" s="88"/>
      <c r="G65229" s="88"/>
      <c r="H65229" s="88"/>
      <c r="I65229" s="88"/>
      <c r="J65229" s="88"/>
      <c r="K65229" s="88"/>
    </row>
    <row r="65230" spans="2:11" hidden="1" x14ac:dyDescent="0.2">
      <c r="B65230" s="88"/>
      <c r="C65230" s="88"/>
      <c r="D65230" s="88"/>
      <c r="E65230" s="88"/>
      <c r="F65230" s="88"/>
      <c r="G65230" s="88"/>
      <c r="H65230" s="88"/>
      <c r="I65230" s="88"/>
      <c r="J65230" s="88"/>
      <c r="K65230" s="88"/>
    </row>
    <row r="65231" spans="2:11" hidden="1" x14ac:dyDescent="0.2">
      <c r="B65231" s="88"/>
      <c r="C65231" s="88"/>
      <c r="D65231" s="88"/>
      <c r="E65231" s="88"/>
      <c r="F65231" s="88"/>
      <c r="G65231" s="88"/>
      <c r="H65231" s="88"/>
      <c r="I65231" s="88"/>
      <c r="J65231" s="88"/>
      <c r="K65231" s="88"/>
    </row>
    <row r="65232" spans="2:11" hidden="1" x14ac:dyDescent="0.2">
      <c r="B65232" s="88"/>
      <c r="C65232" s="88"/>
      <c r="D65232" s="88"/>
      <c r="E65232" s="88"/>
      <c r="F65232" s="88"/>
      <c r="G65232" s="88"/>
      <c r="H65232" s="88"/>
      <c r="I65232" s="88"/>
      <c r="J65232" s="88"/>
      <c r="K65232" s="88"/>
    </row>
    <row r="65233" spans="2:11" hidden="1" x14ac:dyDescent="0.2">
      <c r="B65233" s="88"/>
      <c r="C65233" s="88"/>
      <c r="D65233" s="88"/>
      <c r="E65233" s="88"/>
      <c r="F65233" s="88"/>
      <c r="G65233" s="88"/>
      <c r="H65233" s="88"/>
      <c r="I65233" s="88"/>
      <c r="J65233" s="88"/>
      <c r="K65233" s="88"/>
    </row>
    <row r="65234" spans="2:11" hidden="1" x14ac:dyDescent="0.2">
      <c r="B65234" s="88"/>
      <c r="C65234" s="88"/>
      <c r="D65234" s="88"/>
      <c r="E65234" s="88"/>
      <c r="F65234" s="88"/>
      <c r="G65234" s="88"/>
      <c r="H65234" s="88"/>
      <c r="I65234" s="88"/>
      <c r="J65234" s="88"/>
      <c r="K65234" s="88"/>
    </row>
    <row r="65235" spans="2:11" hidden="1" x14ac:dyDescent="0.2">
      <c r="B65235" s="88"/>
      <c r="C65235" s="88"/>
      <c r="D65235" s="88"/>
      <c r="E65235" s="88"/>
      <c r="F65235" s="88"/>
      <c r="G65235" s="88"/>
      <c r="H65235" s="88"/>
      <c r="I65235" s="88"/>
      <c r="J65235" s="88"/>
      <c r="K65235" s="88"/>
    </row>
    <row r="65236" spans="2:11" hidden="1" x14ac:dyDescent="0.2">
      <c r="B65236" s="88"/>
      <c r="C65236" s="88"/>
      <c r="D65236" s="88"/>
      <c r="E65236" s="88"/>
      <c r="F65236" s="88"/>
      <c r="G65236" s="88"/>
      <c r="H65236" s="88"/>
      <c r="I65236" s="88"/>
      <c r="J65236" s="88"/>
      <c r="K65236" s="88"/>
    </row>
    <row r="65237" spans="2:11" hidden="1" x14ac:dyDescent="0.2">
      <c r="B65237" s="88"/>
      <c r="C65237" s="88"/>
      <c r="D65237" s="88"/>
      <c r="E65237" s="88"/>
      <c r="F65237" s="88"/>
      <c r="G65237" s="88"/>
      <c r="H65237" s="88"/>
      <c r="I65237" s="88"/>
      <c r="J65237" s="88"/>
      <c r="K65237" s="88"/>
    </row>
    <row r="65238" spans="2:11" hidden="1" x14ac:dyDescent="0.2">
      <c r="B65238" s="88"/>
      <c r="C65238" s="88"/>
      <c r="D65238" s="88"/>
      <c r="E65238" s="88"/>
      <c r="F65238" s="88"/>
      <c r="G65238" s="88"/>
      <c r="H65238" s="88"/>
      <c r="I65238" s="88"/>
      <c r="J65238" s="88"/>
      <c r="K65238" s="88"/>
    </row>
    <row r="65239" spans="2:11" hidden="1" x14ac:dyDescent="0.2">
      <c r="B65239" s="88"/>
      <c r="C65239" s="88"/>
      <c r="D65239" s="88"/>
      <c r="E65239" s="88"/>
      <c r="F65239" s="88"/>
      <c r="G65239" s="88"/>
      <c r="H65239" s="88"/>
      <c r="I65239" s="88"/>
      <c r="J65239" s="88"/>
      <c r="K65239" s="88"/>
    </row>
    <row r="65240" spans="2:11" hidden="1" x14ac:dyDescent="0.2">
      <c r="B65240" s="88"/>
      <c r="C65240" s="88"/>
      <c r="D65240" s="88"/>
      <c r="E65240" s="88"/>
      <c r="F65240" s="88"/>
      <c r="G65240" s="88"/>
      <c r="H65240" s="88"/>
      <c r="I65240" s="88"/>
      <c r="J65240" s="88"/>
      <c r="K65240" s="88"/>
    </row>
    <row r="65241" spans="2:11" hidden="1" x14ac:dyDescent="0.2">
      <c r="B65241" s="88"/>
      <c r="C65241" s="88"/>
      <c r="D65241" s="88"/>
      <c r="E65241" s="88"/>
      <c r="F65241" s="88"/>
      <c r="G65241" s="88"/>
      <c r="H65241" s="88"/>
      <c r="I65241" s="88"/>
      <c r="J65241" s="88"/>
      <c r="K65241" s="88"/>
    </row>
    <row r="65242" spans="2:11" hidden="1" x14ac:dyDescent="0.2">
      <c r="B65242" s="88"/>
      <c r="C65242" s="88"/>
      <c r="D65242" s="88"/>
      <c r="E65242" s="88"/>
      <c r="F65242" s="88"/>
      <c r="G65242" s="88"/>
      <c r="H65242" s="88"/>
      <c r="I65242" s="88"/>
      <c r="J65242" s="88"/>
      <c r="K65242" s="88"/>
    </row>
    <row r="65243" spans="2:11" hidden="1" x14ac:dyDescent="0.2">
      <c r="B65243" s="88"/>
      <c r="C65243" s="88"/>
      <c r="D65243" s="88"/>
      <c r="E65243" s="88"/>
      <c r="F65243" s="88"/>
      <c r="G65243" s="88"/>
      <c r="H65243" s="88"/>
      <c r="I65243" s="88"/>
      <c r="J65243" s="88"/>
      <c r="K65243" s="88"/>
    </row>
    <row r="65244" spans="2:11" hidden="1" x14ac:dyDescent="0.2">
      <c r="B65244" s="88"/>
      <c r="C65244" s="88"/>
      <c r="D65244" s="88"/>
      <c r="E65244" s="88"/>
      <c r="F65244" s="88"/>
      <c r="G65244" s="88"/>
      <c r="H65244" s="88"/>
      <c r="I65244" s="88"/>
      <c r="J65244" s="88"/>
      <c r="K65244" s="88"/>
    </row>
    <row r="65245" spans="2:11" hidden="1" x14ac:dyDescent="0.2">
      <c r="B65245" s="88"/>
      <c r="C65245" s="88"/>
      <c r="D65245" s="88"/>
      <c r="E65245" s="88"/>
      <c r="F65245" s="88"/>
      <c r="G65245" s="88"/>
      <c r="H65245" s="88"/>
      <c r="I65245" s="88"/>
      <c r="J65245" s="88"/>
      <c r="K65245" s="88"/>
    </row>
    <row r="65246" spans="2:11" hidden="1" x14ac:dyDescent="0.2">
      <c r="B65246" s="88"/>
      <c r="C65246" s="88"/>
      <c r="D65246" s="88"/>
      <c r="E65246" s="88"/>
      <c r="F65246" s="88"/>
      <c r="G65246" s="88"/>
      <c r="H65246" s="88"/>
      <c r="I65246" s="88"/>
      <c r="J65246" s="88"/>
      <c r="K65246" s="88"/>
    </row>
    <row r="65247" spans="2:11" hidden="1" x14ac:dyDescent="0.2">
      <c r="B65247" s="88"/>
      <c r="C65247" s="88"/>
      <c r="D65247" s="88"/>
      <c r="E65247" s="88"/>
      <c r="F65247" s="88"/>
      <c r="G65247" s="88"/>
      <c r="H65247" s="88"/>
      <c r="I65247" s="88"/>
      <c r="J65247" s="88"/>
      <c r="K65247" s="88"/>
    </row>
    <row r="65248" spans="2:11" hidden="1" x14ac:dyDescent="0.2">
      <c r="B65248" s="88"/>
      <c r="C65248" s="88"/>
      <c r="D65248" s="88"/>
      <c r="E65248" s="88"/>
      <c r="F65248" s="88"/>
      <c r="G65248" s="88"/>
      <c r="H65248" s="88"/>
      <c r="I65248" s="88"/>
      <c r="J65248" s="88"/>
      <c r="K65248" s="88"/>
    </row>
    <row r="65249" spans="2:11" hidden="1" x14ac:dyDescent="0.2">
      <c r="B65249" s="88"/>
      <c r="C65249" s="88"/>
      <c r="D65249" s="88"/>
      <c r="E65249" s="88"/>
      <c r="F65249" s="88"/>
      <c r="G65249" s="88"/>
      <c r="H65249" s="88"/>
      <c r="I65249" s="88"/>
      <c r="J65249" s="88"/>
      <c r="K65249" s="88"/>
    </row>
    <row r="65250" spans="2:11" hidden="1" x14ac:dyDescent="0.2">
      <c r="B65250" s="88"/>
      <c r="C65250" s="88"/>
      <c r="D65250" s="88"/>
      <c r="E65250" s="88"/>
      <c r="F65250" s="88"/>
      <c r="G65250" s="88"/>
      <c r="H65250" s="88"/>
      <c r="I65250" s="88"/>
      <c r="J65250" s="88"/>
      <c r="K65250" s="88"/>
    </row>
    <row r="65251" spans="2:11" hidden="1" x14ac:dyDescent="0.2">
      <c r="B65251" s="88"/>
      <c r="C65251" s="88"/>
      <c r="D65251" s="88"/>
      <c r="E65251" s="88"/>
      <c r="F65251" s="88"/>
      <c r="G65251" s="88"/>
      <c r="H65251" s="88"/>
      <c r="I65251" s="88"/>
      <c r="J65251" s="88"/>
      <c r="K65251" s="88"/>
    </row>
    <row r="65252" spans="2:11" hidden="1" x14ac:dyDescent="0.2">
      <c r="B65252" s="88"/>
      <c r="C65252" s="88"/>
      <c r="D65252" s="88"/>
      <c r="E65252" s="88"/>
      <c r="F65252" s="88"/>
      <c r="G65252" s="88"/>
      <c r="H65252" s="88"/>
      <c r="I65252" s="88"/>
      <c r="J65252" s="88"/>
      <c r="K65252" s="88"/>
    </row>
    <row r="65253" spans="2:11" hidden="1" x14ac:dyDescent="0.2">
      <c r="B65253" s="88"/>
      <c r="C65253" s="88"/>
      <c r="D65253" s="88"/>
      <c r="E65253" s="88"/>
      <c r="F65253" s="88"/>
      <c r="G65253" s="88"/>
      <c r="H65253" s="88"/>
      <c r="I65253" s="88"/>
      <c r="J65253" s="88"/>
      <c r="K65253" s="88"/>
    </row>
    <row r="65254" spans="2:11" hidden="1" x14ac:dyDescent="0.2">
      <c r="B65254" s="88"/>
      <c r="C65254" s="88"/>
      <c r="D65254" s="88"/>
      <c r="E65254" s="88"/>
      <c r="F65254" s="88"/>
      <c r="G65254" s="88"/>
      <c r="H65254" s="88"/>
      <c r="I65254" s="88"/>
      <c r="J65254" s="88"/>
      <c r="K65254" s="88"/>
    </row>
    <row r="65255" spans="2:11" hidden="1" x14ac:dyDescent="0.2">
      <c r="B65255" s="88"/>
      <c r="C65255" s="88"/>
      <c r="D65255" s="88"/>
      <c r="E65255" s="88"/>
      <c r="F65255" s="88"/>
      <c r="G65255" s="88"/>
      <c r="H65255" s="88"/>
      <c r="I65255" s="88"/>
      <c r="J65255" s="88"/>
      <c r="K65255" s="88"/>
    </row>
    <row r="65256" spans="2:11" hidden="1" x14ac:dyDescent="0.2">
      <c r="B65256" s="88"/>
      <c r="C65256" s="88"/>
      <c r="D65256" s="88"/>
      <c r="E65256" s="88"/>
      <c r="F65256" s="88"/>
      <c r="G65256" s="88"/>
      <c r="H65256" s="88"/>
      <c r="I65256" s="88"/>
      <c r="J65256" s="88"/>
      <c r="K65256" s="88"/>
    </row>
    <row r="65257" spans="2:11" hidden="1" x14ac:dyDescent="0.2">
      <c r="B65257" s="88"/>
      <c r="C65257" s="88"/>
      <c r="D65257" s="88"/>
      <c r="E65257" s="88"/>
      <c r="F65257" s="88"/>
      <c r="G65257" s="88"/>
      <c r="H65257" s="88"/>
      <c r="I65257" s="88"/>
      <c r="J65257" s="88"/>
      <c r="K65257" s="88"/>
    </row>
    <row r="65258" spans="2:11" hidden="1" x14ac:dyDescent="0.2">
      <c r="B65258" s="88"/>
      <c r="C65258" s="88"/>
      <c r="D65258" s="88"/>
      <c r="E65258" s="88"/>
      <c r="F65258" s="88"/>
      <c r="G65258" s="88"/>
      <c r="H65258" s="88"/>
      <c r="I65258" s="88"/>
      <c r="J65258" s="88"/>
      <c r="K65258" s="88"/>
    </row>
    <row r="65259" spans="2:11" hidden="1" x14ac:dyDescent="0.2">
      <c r="B65259" s="88"/>
      <c r="C65259" s="88"/>
      <c r="D65259" s="88"/>
      <c r="E65259" s="88"/>
      <c r="F65259" s="88"/>
      <c r="G65259" s="88"/>
      <c r="H65259" s="88"/>
      <c r="I65259" s="88"/>
      <c r="J65259" s="88"/>
      <c r="K65259" s="88"/>
    </row>
    <row r="65260" spans="2:11" hidden="1" x14ac:dyDescent="0.2">
      <c r="B65260" s="88"/>
      <c r="C65260" s="88"/>
      <c r="D65260" s="88"/>
      <c r="E65260" s="88"/>
      <c r="F65260" s="88"/>
      <c r="G65260" s="88"/>
      <c r="H65260" s="88"/>
      <c r="I65260" s="88"/>
      <c r="J65260" s="88"/>
      <c r="K65260" s="88"/>
    </row>
    <row r="65261" spans="2:11" hidden="1" x14ac:dyDescent="0.2">
      <c r="B65261" s="88"/>
      <c r="C65261" s="88"/>
      <c r="D65261" s="88"/>
      <c r="E65261" s="88"/>
      <c r="F65261" s="88"/>
      <c r="G65261" s="88"/>
      <c r="H65261" s="88"/>
      <c r="I65261" s="88"/>
      <c r="J65261" s="88"/>
      <c r="K65261" s="88"/>
    </row>
    <row r="65262" spans="2:11" hidden="1" x14ac:dyDescent="0.2">
      <c r="B65262" s="88"/>
      <c r="C65262" s="88"/>
      <c r="D65262" s="88"/>
      <c r="E65262" s="88"/>
      <c r="F65262" s="88"/>
      <c r="G65262" s="88"/>
      <c r="H65262" s="88"/>
      <c r="I65262" s="88"/>
      <c r="J65262" s="88"/>
      <c r="K65262" s="88"/>
    </row>
    <row r="65263" spans="2:11" hidden="1" x14ac:dyDescent="0.2">
      <c r="B65263" s="88"/>
      <c r="C65263" s="88"/>
      <c r="D65263" s="88"/>
      <c r="E65263" s="88"/>
      <c r="F65263" s="88"/>
      <c r="G65263" s="88"/>
      <c r="H65263" s="88"/>
      <c r="I65263" s="88"/>
      <c r="J65263" s="88"/>
      <c r="K65263" s="88"/>
    </row>
    <row r="65264" spans="2:11" hidden="1" x14ac:dyDescent="0.2">
      <c r="B65264" s="88"/>
      <c r="C65264" s="88"/>
      <c r="D65264" s="88"/>
      <c r="E65264" s="88"/>
      <c r="F65264" s="88"/>
      <c r="G65264" s="88"/>
      <c r="H65264" s="88"/>
      <c r="I65264" s="88"/>
      <c r="J65264" s="88"/>
      <c r="K65264" s="88"/>
    </row>
    <row r="65265" spans="2:11" hidden="1" x14ac:dyDescent="0.2">
      <c r="B65265" s="88"/>
      <c r="C65265" s="88"/>
      <c r="D65265" s="88"/>
      <c r="E65265" s="88"/>
      <c r="F65265" s="88"/>
      <c r="G65265" s="88"/>
      <c r="H65265" s="88"/>
      <c r="I65265" s="88"/>
      <c r="J65265" s="88"/>
      <c r="K65265" s="88"/>
    </row>
    <row r="65266" spans="2:11" hidden="1" x14ac:dyDescent="0.2">
      <c r="B65266" s="88"/>
      <c r="C65266" s="88"/>
      <c r="D65266" s="88"/>
      <c r="E65266" s="88"/>
      <c r="F65266" s="88"/>
      <c r="G65266" s="88"/>
      <c r="H65266" s="88"/>
      <c r="I65266" s="88"/>
      <c r="J65266" s="88"/>
      <c r="K65266" s="88"/>
    </row>
    <row r="65267" spans="2:11" hidden="1" x14ac:dyDescent="0.2">
      <c r="B65267" s="88"/>
      <c r="C65267" s="88"/>
      <c r="D65267" s="88"/>
      <c r="E65267" s="88"/>
      <c r="F65267" s="88"/>
      <c r="G65267" s="88"/>
      <c r="H65267" s="88"/>
      <c r="I65267" s="88"/>
      <c r="J65267" s="88"/>
      <c r="K65267" s="88"/>
    </row>
    <row r="65268" spans="2:11" hidden="1" x14ac:dyDescent="0.2">
      <c r="B65268" s="88"/>
      <c r="C65268" s="88"/>
      <c r="D65268" s="88"/>
      <c r="E65268" s="88"/>
      <c r="F65268" s="88"/>
      <c r="G65268" s="88"/>
      <c r="H65268" s="88"/>
      <c r="I65268" s="88"/>
      <c r="J65268" s="88"/>
      <c r="K65268" s="88"/>
    </row>
    <row r="65269" spans="2:11" hidden="1" x14ac:dyDescent="0.2">
      <c r="B65269" s="88"/>
      <c r="C65269" s="88"/>
      <c r="D65269" s="88"/>
      <c r="E65269" s="88"/>
      <c r="F65269" s="88"/>
      <c r="G65269" s="88"/>
      <c r="H65269" s="88"/>
      <c r="I65269" s="88"/>
      <c r="J65269" s="88"/>
      <c r="K65269" s="88"/>
    </row>
    <row r="65270" spans="2:11" hidden="1" x14ac:dyDescent="0.2">
      <c r="B65270" s="88"/>
      <c r="C65270" s="88"/>
      <c r="D65270" s="88"/>
      <c r="E65270" s="88"/>
      <c r="F65270" s="88"/>
      <c r="G65270" s="88"/>
      <c r="H65270" s="88"/>
      <c r="I65270" s="88"/>
      <c r="J65270" s="88"/>
      <c r="K65270" s="88"/>
    </row>
    <row r="65271" spans="2:11" hidden="1" x14ac:dyDescent="0.2">
      <c r="B65271" s="88"/>
      <c r="C65271" s="88"/>
      <c r="D65271" s="88"/>
      <c r="E65271" s="88"/>
      <c r="F65271" s="88"/>
      <c r="G65271" s="88"/>
      <c r="H65271" s="88"/>
      <c r="I65271" s="88"/>
      <c r="J65271" s="88"/>
      <c r="K65271" s="88"/>
    </row>
    <row r="65272" spans="2:11" hidden="1" x14ac:dyDescent="0.2">
      <c r="B65272" s="88"/>
      <c r="C65272" s="88"/>
      <c r="D65272" s="88"/>
      <c r="E65272" s="88"/>
      <c r="F65272" s="88"/>
      <c r="G65272" s="88"/>
      <c r="H65272" s="88"/>
      <c r="I65272" s="88"/>
      <c r="J65272" s="88"/>
      <c r="K65272" s="88"/>
    </row>
    <row r="65273" spans="2:11" hidden="1" x14ac:dyDescent="0.2">
      <c r="B65273" s="88"/>
      <c r="C65273" s="88"/>
      <c r="D65273" s="88"/>
      <c r="E65273" s="88"/>
      <c r="F65273" s="88"/>
      <c r="G65273" s="88"/>
      <c r="H65273" s="88"/>
      <c r="I65273" s="88"/>
      <c r="J65273" s="88"/>
      <c r="K65273" s="88"/>
    </row>
    <row r="65274" spans="2:11" hidden="1" x14ac:dyDescent="0.2">
      <c r="B65274" s="88"/>
      <c r="C65274" s="88"/>
      <c r="D65274" s="88"/>
      <c r="E65274" s="88"/>
      <c r="F65274" s="88"/>
      <c r="G65274" s="88"/>
      <c r="H65274" s="88"/>
      <c r="I65274" s="88"/>
      <c r="J65274" s="88"/>
      <c r="K65274" s="88"/>
    </row>
    <row r="65275" spans="2:11" hidden="1" x14ac:dyDescent="0.2">
      <c r="B65275" s="88"/>
      <c r="C65275" s="88"/>
      <c r="D65275" s="88"/>
      <c r="E65275" s="88"/>
      <c r="F65275" s="88"/>
      <c r="G65275" s="88"/>
      <c r="H65275" s="88"/>
      <c r="I65275" s="88"/>
      <c r="J65275" s="88"/>
      <c r="K65275" s="88"/>
    </row>
    <row r="65276" spans="2:11" hidden="1" x14ac:dyDescent="0.2">
      <c r="B65276" s="88"/>
      <c r="C65276" s="88"/>
      <c r="D65276" s="88"/>
      <c r="E65276" s="88"/>
      <c r="F65276" s="88"/>
      <c r="G65276" s="88"/>
      <c r="H65276" s="88"/>
      <c r="I65276" s="88"/>
      <c r="J65276" s="88"/>
      <c r="K65276" s="88"/>
    </row>
    <row r="65277" spans="2:11" hidden="1" x14ac:dyDescent="0.2">
      <c r="B65277" s="88"/>
      <c r="C65277" s="88"/>
      <c r="D65277" s="88"/>
      <c r="E65277" s="88"/>
      <c r="F65277" s="88"/>
      <c r="G65277" s="88"/>
      <c r="H65277" s="88"/>
      <c r="I65277" s="88"/>
      <c r="J65277" s="88"/>
      <c r="K65277" s="88"/>
    </row>
    <row r="65278" spans="2:11" hidden="1" x14ac:dyDescent="0.2">
      <c r="B65278" s="88"/>
      <c r="C65278" s="88"/>
      <c r="D65278" s="88"/>
      <c r="E65278" s="88"/>
      <c r="F65278" s="88"/>
      <c r="G65278" s="88"/>
      <c r="H65278" s="88"/>
      <c r="I65278" s="88"/>
      <c r="J65278" s="88"/>
      <c r="K65278" s="88"/>
    </row>
    <row r="65279" spans="2:11" hidden="1" x14ac:dyDescent="0.2">
      <c r="B65279" s="88"/>
      <c r="C65279" s="88"/>
      <c r="D65279" s="88"/>
      <c r="E65279" s="88"/>
      <c r="F65279" s="88"/>
      <c r="G65279" s="88"/>
      <c r="H65279" s="88"/>
      <c r="I65279" s="88"/>
      <c r="J65279" s="88"/>
      <c r="K65279" s="88"/>
    </row>
    <row r="65280" spans="2:11" hidden="1" x14ac:dyDescent="0.2">
      <c r="B65280" s="88"/>
      <c r="C65280" s="88"/>
      <c r="D65280" s="88"/>
      <c r="E65280" s="88"/>
      <c r="F65280" s="88"/>
      <c r="G65280" s="88"/>
      <c r="H65280" s="88"/>
      <c r="I65280" s="88"/>
      <c r="J65280" s="88"/>
      <c r="K65280" s="88"/>
    </row>
    <row r="65281" spans="2:11" hidden="1" x14ac:dyDescent="0.2">
      <c r="B65281" s="88"/>
      <c r="C65281" s="88"/>
      <c r="D65281" s="88"/>
      <c r="E65281" s="88"/>
      <c r="F65281" s="88"/>
      <c r="G65281" s="88"/>
      <c r="H65281" s="88"/>
      <c r="I65281" s="88"/>
      <c r="J65281" s="88"/>
      <c r="K65281" s="88"/>
    </row>
    <row r="65282" spans="2:11" hidden="1" x14ac:dyDescent="0.2">
      <c r="B65282" s="88"/>
      <c r="C65282" s="88"/>
      <c r="D65282" s="88"/>
      <c r="E65282" s="88"/>
      <c r="F65282" s="88"/>
      <c r="G65282" s="88"/>
      <c r="H65282" s="88"/>
      <c r="I65282" s="88"/>
      <c r="J65282" s="88"/>
      <c r="K65282" s="88"/>
    </row>
    <row r="65283" spans="2:11" hidden="1" x14ac:dyDescent="0.2">
      <c r="B65283" s="88"/>
      <c r="C65283" s="88"/>
      <c r="D65283" s="88"/>
      <c r="E65283" s="88"/>
      <c r="F65283" s="88"/>
      <c r="G65283" s="88"/>
      <c r="H65283" s="88"/>
      <c r="I65283" s="88"/>
      <c r="J65283" s="88"/>
      <c r="K65283" s="88"/>
    </row>
    <row r="65284" spans="2:11" hidden="1" x14ac:dyDescent="0.2">
      <c r="B65284" s="88"/>
      <c r="C65284" s="88"/>
      <c r="D65284" s="88"/>
      <c r="E65284" s="88"/>
      <c r="F65284" s="88"/>
      <c r="G65284" s="88"/>
      <c r="H65284" s="88"/>
      <c r="I65284" s="88"/>
      <c r="J65284" s="88"/>
      <c r="K65284" s="88"/>
    </row>
    <row r="65285" spans="2:11" hidden="1" x14ac:dyDescent="0.2">
      <c r="B65285" s="88"/>
      <c r="C65285" s="88"/>
      <c r="D65285" s="88"/>
      <c r="E65285" s="88"/>
      <c r="F65285" s="88"/>
      <c r="G65285" s="88"/>
      <c r="H65285" s="88"/>
      <c r="I65285" s="88"/>
      <c r="J65285" s="88"/>
      <c r="K65285" s="88"/>
    </row>
    <row r="65286" spans="2:11" hidden="1" x14ac:dyDescent="0.2">
      <c r="B65286" s="88"/>
      <c r="C65286" s="88"/>
      <c r="D65286" s="88"/>
      <c r="E65286" s="88"/>
      <c r="F65286" s="88"/>
      <c r="G65286" s="88"/>
      <c r="H65286" s="88"/>
      <c r="I65286" s="88"/>
      <c r="J65286" s="88"/>
      <c r="K65286" s="88"/>
    </row>
    <row r="65287" spans="2:11" hidden="1" x14ac:dyDescent="0.2">
      <c r="B65287" s="88"/>
      <c r="C65287" s="88"/>
      <c r="D65287" s="88"/>
      <c r="E65287" s="88"/>
      <c r="F65287" s="88"/>
      <c r="G65287" s="88"/>
      <c r="H65287" s="88"/>
      <c r="I65287" s="88"/>
      <c r="J65287" s="88"/>
      <c r="K65287" s="88"/>
    </row>
    <row r="65288" spans="2:11" hidden="1" x14ac:dyDescent="0.2">
      <c r="B65288" s="88"/>
      <c r="C65288" s="88"/>
      <c r="D65288" s="88"/>
      <c r="E65288" s="88"/>
      <c r="F65288" s="88"/>
      <c r="G65288" s="88"/>
      <c r="H65288" s="88"/>
      <c r="I65288" s="88"/>
      <c r="J65288" s="88"/>
      <c r="K65288" s="88"/>
    </row>
    <row r="65289" spans="2:11" hidden="1" x14ac:dyDescent="0.2">
      <c r="B65289" s="88"/>
      <c r="C65289" s="88"/>
      <c r="D65289" s="88"/>
      <c r="E65289" s="88"/>
      <c r="F65289" s="88"/>
      <c r="G65289" s="88"/>
      <c r="H65289" s="88"/>
      <c r="I65289" s="88"/>
      <c r="J65289" s="88"/>
      <c r="K65289" s="88"/>
    </row>
    <row r="65290" spans="2:11" hidden="1" x14ac:dyDescent="0.2">
      <c r="B65290" s="88"/>
      <c r="C65290" s="88"/>
      <c r="D65290" s="88"/>
      <c r="E65290" s="88"/>
      <c r="F65290" s="88"/>
      <c r="G65290" s="88"/>
      <c r="H65290" s="88"/>
      <c r="I65290" s="88"/>
      <c r="J65290" s="88"/>
      <c r="K65290" s="88"/>
    </row>
    <row r="65291" spans="2:11" hidden="1" x14ac:dyDescent="0.2">
      <c r="B65291" s="88"/>
      <c r="C65291" s="88"/>
      <c r="D65291" s="88"/>
      <c r="E65291" s="88"/>
      <c r="F65291" s="88"/>
      <c r="G65291" s="88"/>
      <c r="H65291" s="88"/>
      <c r="I65291" s="88"/>
      <c r="J65291" s="88"/>
      <c r="K65291" s="88"/>
    </row>
    <row r="65292" spans="2:11" hidden="1" x14ac:dyDescent="0.2">
      <c r="B65292" s="88"/>
      <c r="C65292" s="88"/>
      <c r="D65292" s="88"/>
      <c r="E65292" s="88"/>
      <c r="F65292" s="88"/>
      <c r="G65292" s="88"/>
      <c r="H65292" s="88"/>
      <c r="I65292" s="88"/>
      <c r="J65292" s="88"/>
      <c r="K65292" s="88"/>
    </row>
    <row r="65293" spans="2:11" hidden="1" x14ac:dyDescent="0.2">
      <c r="B65293" s="88"/>
      <c r="C65293" s="88"/>
      <c r="D65293" s="88"/>
      <c r="E65293" s="88"/>
      <c r="F65293" s="88"/>
      <c r="G65293" s="88"/>
      <c r="H65293" s="88"/>
      <c r="I65293" s="88"/>
      <c r="J65293" s="88"/>
      <c r="K65293" s="88"/>
    </row>
    <row r="65294" spans="2:11" hidden="1" x14ac:dyDescent="0.2">
      <c r="B65294" s="88"/>
      <c r="C65294" s="88"/>
      <c r="D65294" s="88"/>
      <c r="E65294" s="88"/>
      <c r="F65294" s="88"/>
      <c r="G65294" s="88"/>
      <c r="H65294" s="88"/>
      <c r="I65294" s="88"/>
      <c r="J65294" s="88"/>
      <c r="K65294" s="88"/>
    </row>
    <row r="65295" spans="2:11" hidden="1" x14ac:dyDescent="0.2">
      <c r="B65295" s="88"/>
      <c r="C65295" s="88"/>
      <c r="D65295" s="88"/>
      <c r="E65295" s="88"/>
      <c r="F65295" s="88"/>
      <c r="G65295" s="88"/>
      <c r="H65295" s="88"/>
      <c r="I65295" s="88"/>
      <c r="J65295" s="88"/>
      <c r="K65295" s="88"/>
    </row>
    <row r="65296" spans="2:11" hidden="1" x14ac:dyDescent="0.2">
      <c r="B65296" s="88"/>
      <c r="C65296" s="88"/>
      <c r="D65296" s="88"/>
      <c r="E65296" s="88"/>
      <c r="F65296" s="88"/>
      <c r="G65296" s="88"/>
      <c r="H65296" s="88"/>
      <c r="I65296" s="88"/>
      <c r="J65296" s="88"/>
      <c r="K65296" s="88"/>
    </row>
    <row r="65297" spans="2:11" hidden="1" x14ac:dyDescent="0.2">
      <c r="B65297" s="88"/>
      <c r="C65297" s="88"/>
      <c r="D65297" s="88"/>
      <c r="E65297" s="88"/>
      <c r="F65297" s="88"/>
      <c r="G65297" s="88"/>
      <c r="H65297" s="88"/>
      <c r="I65297" s="88"/>
      <c r="J65297" s="88"/>
      <c r="K65297" s="88"/>
    </row>
    <row r="65298" spans="2:11" hidden="1" x14ac:dyDescent="0.2">
      <c r="B65298" s="88"/>
      <c r="C65298" s="88"/>
      <c r="D65298" s="88"/>
      <c r="E65298" s="88"/>
      <c r="F65298" s="88"/>
      <c r="G65298" s="88"/>
      <c r="H65298" s="88"/>
      <c r="I65298" s="88"/>
      <c r="J65298" s="88"/>
      <c r="K65298" s="88"/>
    </row>
    <row r="65299" spans="2:11" hidden="1" x14ac:dyDescent="0.2">
      <c r="B65299" s="88"/>
      <c r="C65299" s="88"/>
      <c r="D65299" s="88"/>
      <c r="E65299" s="88"/>
      <c r="F65299" s="88"/>
      <c r="G65299" s="88"/>
      <c r="H65299" s="88"/>
      <c r="I65299" s="88"/>
      <c r="J65299" s="88"/>
      <c r="K65299" s="88"/>
    </row>
    <row r="65300" spans="2:11" hidden="1" x14ac:dyDescent="0.2">
      <c r="B65300" s="88"/>
      <c r="C65300" s="88"/>
      <c r="D65300" s="88"/>
      <c r="E65300" s="88"/>
      <c r="F65300" s="88"/>
      <c r="G65300" s="88"/>
      <c r="H65300" s="88"/>
      <c r="I65300" s="88"/>
      <c r="J65300" s="88"/>
      <c r="K65300" s="88"/>
    </row>
    <row r="65301" spans="2:11" hidden="1" x14ac:dyDescent="0.2">
      <c r="B65301" s="88"/>
      <c r="C65301" s="88"/>
      <c r="D65301" s="88"/>
      <c r="E65301" s="88"/>
      <c r="F65301" s="88"/>
      <c r="G65301" s="88"/>
      <c r="H65301" s="88"/>
      <c r="I65301" s="88"/>
      <c r="J65301" s="88"/>
      <c r="K65301" s="88"/>
    </row>
    <row r="65302" spans="2:11" hidden="1" x14ac:dyDescent="0.2">
      <c r="B65302" s="88"/>
      <c r="C65302" s="88"/>
      <c r="D65302" s="88"/>
      <c r="E65302" s="88"/>
      <c r="F65302" s="88"/>
      <c r="G65302" s="88"/>
      <c r="H65302" s="88"/>
      <c r="I65302" s="88"/>
      <c r="J65302" s="88"/>
      <c r="K65302" s="88"/>
    </row>
    <row r="65303" spans="2:11" hidden="1" x14ac:dyDescent="0.2">
      <c r="B65303" s="88"/>
      <c r="C65303" s="88"/>
      <c r="D65303" s="88"/>
      <c r="E65303" s="88"/>
      <c r="F65303" s="88"/>
      <c r="G65303" s="88"/>
      <c r="H65303" s="88"/>
      <c r="I65303" s="88"/>
      <c r="J65303" s="88"/>
      <c r="K65303" s="88"/>
    </row>
    <row r="65304" spans="2:11" hidden="1" x14ac:dyDescent="0.2">
      <c r="B65304" s="88"/>
      <c r="C65304" s="88"/>
      <c r="D65304" s="88"/>
      <c r="E65304" s="88"/>
      <c r="F65304" s="88"/>
      <c r="G65304" s="88"/>
      <c r="H65304" s="88"/>
      <c r="I65304" s="88"/>
      <c r="J65304" s="88"/>
      <c r="K65304" s="88"/>
    </row>
    <row r="65305" spans="2:11" hidden="1" x14ac:dyDescent="0.2">
      <c r="B65305" s="88"/>
      <c r="C65305" s="88"/>
      <c r="D65305" s="88"/>
      <c r="E65305" s="88"/>
      <c r="F65305" s="88"/>
      <c r="G65305" s="88"/>
      <c r="H65305" s="88"/>
      <c r="I65305" s="88"/>
      <c r="J65305" s="88"/>
      <c r="K65305" s="88"/>
    </row>
    <row r="65306" spans="2:11" hidden="1" x14ac:dyDescent="0.2">
      <c r="B65306" s="88"/>
      <c r="C65306" s="88"/>
      <c r="D65306" s="88"/>
      <c r="E65306" s="88"/>
      <c r="F65306" s="88"/>
      <c r="G65306" s="88"/>
      <c r="H65306" s="88"/>
      <c r="I65306" s="88"/>
      <c r="J65306" s="88"/>
      <c r="K65306" s="88"/>
    </row>
    <row r="65307" spans="2:11" hidden="1" x14ac:dyDescent="0.2">
      <c r="B65307" s="88"/>
      <c r="C65307" s="88"/>
      <c r="D65307" s="88"/>
      <c r="E65307" s="88"/>
      <c r="F65307" s="88"/>
      <c r="G65307" s="88"/>
      <c r="H65307" s="88"/>
      <c r="I65307" s="88"/>
      <c r="J65307" s="88"/>
      <c r="K65307" s="88"/>
    </row>
    <row r="65308" spans="2:11" hidden="1" x14ac:dyDescent="0.2">
      <c r="B65308" s="88"/>
      <c r="C65308" s="88"/>
      <c r="D65308" s="88"/>
      <c r="E65308" s="88"/>
      <c r="F65308" s="88"/>
      <c r="G65308" s="88"/>
      <c r="H65308" s="88"/>
      <c r="I65308" s="88"/>
      <c r="J65308" s="88"/>
      <c r="K65308" s="88"/>
    </row>
    <row r="65309" spans="2:11" hidden="1" x14ac:dyDescent="0.2">
      <c r="B65309" s="88"/>
      <c r="C65309" s="88"/>
      <c r="D65309" s="88"/>
      <c r="E65309" s="88"/>
      <c r="F65309" s="88"/>
      <c r="G65309" s="88"/>
      <c r="H65309" s="88"/>
      <c r="I65309" s="88"/>
      <c r="J65309" s="88"/>
      <c r="K65309" s="88"/>
    </row>
    <row r="65310" spans="2:11" hidden="1" x14ac:dyDescent="0.2">
      <c r="B65310" s="88"/>
      <c r="C65310" s="88"/>
      <c r="D65310" s="88"/>
      <c r="E65310" s="88"/>
      <c r="F65310" s="88"/>
      <c r="G65310" s="88"/>
      <c r="H65310" s="88"/>
      <c r="I65310" s="88"/>
      <c r="J65310" s="88"/>
      <c r="K65310" s="88"/>
    </row>
    <row r="65311" spans="2:11" hidden="1" x14ac:dyDescent="0.2">
      <c r="B65311" s="88"/>
      <c r="C65311" s="88"/>
      <c r="D65311" s="88"/>
      <c r="E65311" s="88"/>
      <c r="F65311" s="88"/>
      <c r="G65311" s="88"/>
      <c r="H65311" s="88"/>
      <c r="I65311" s="88"/>
      <c r="J65311" s="88"/>
      <c r="K65311" s="88"/>
    </row>
    <row r="65312" spans="2:11" hidden="1" x14ac:dyDescent="0.2">
      <c r="B65312" s="88"/>
      <c r="C65312" s="88"/>
      <c r="D65312" s="88"/>
      <c r="E65312" s="88"/>
      <c r="F65312" s="88"/>
      <c r="G65312" s="88"/>
      <c r="H65312" s="88"/>
      <c r="I65312" s="88"/>
      <c r="J65312" s="88"/>
      <c r="K65312" s="88"/>
    </row>
    <row r="65313" spans="2:11" hidden="1" x14ac:dyDescent="0.2">
      <c r="B65313" s="88"/>
      <c r="C65313" s="88"/>
      <c r="D65313" s="88"/>
      <c r="E65313" s="88"/>
      <c r="F65313" s="88"/>
      <c r="G65313" s="88"/>
      <c r="H65313" s="88"/>
      <c r="I65313" s="88"/>
      <c r="J65313" s="88"/>
      <c r="K65313" s="88"/>
    </row>
    <row r="65314" spans="2:11" hidden="1" x14ac:dyDescent="0.2">
      <c r="B65314" s="88"/>
      <c r="C65314" s="88"/>
      <c r="D65314" s="88"/>
      <c r="E65314" s="88"/>
      <c r="F65314" s="88"/>
      <c r="G65314" s="88"/>
      <c r="H65314" s="88"/>
      <c r="I65314" s="88"/>
      <c r="J65314" s="88"/>
      <c r="K65314" s="88"/>
    </row>
    <row r="65315" spans="2:11" hidden="1" x14ac:dyDescent="0.2">
      <c r="B65315" s="88"/>
      <c r="C65315" s="88"/>
      <c r="D65315" s="88"/>
      <c r="E65315" s="88"/>
      <c r="F65315" s="88"/>
      <c r="G65315" s="88"/>
      <c r="H65315" s="88"/>
      <c r="I65315" s="88"/>
      <c r="J65315" s="88"/>
      <c r="K65315" s="88"/>
    </row>
    <row r="65316" spans="2:11" hidden="1" x14ac:dyDescent="0.2">
      <c r="B65316" s="88"/>
      <c r="C65316" s="88"/>
      <c r="D65316" s="88"/>
      <c r="E65316" s="88"/>
      <c r="F65316" s="88"/>
      <c r="G65316" s="88"/>
      <c r="H65316" s="88"/>
      <c r="I65316" s="88"/>
      <c r="J65316" s="88"/>
      <c r="K65316" s="88"/>
    </row>
    <row r="65317" spans="2:11" hidden="1" x14ac:dyDescent="0.2">
      <c r="B65317" s="88"/>
      <c r="C65317" s="88"/>
      <c r="D65317" s="88"/>
      <c r="E65317" s="88"/>
      <c r="F65317" s="88"/>
      <c r="G65317" s="88"/>
      <c r="H65317" s="88"/>
      <c r="I65317" s="88"/>
      <c r="J65317" s="88"/>
      <c r="K65317" s="88"/>
    </row>
    <row r="65318" spans="2:11" hidden="1" x14ac:dyDescent="0.2">
      <c r="B65318" s="88"/>
      <c r="C65318" s="88"/>
      <c r="D65318" s="88"/>
      <c r="E65318" s="88"/>
      <c r="F65318" s="88"/>
      <c r="G65318" s="88"/>
      <c r="H65318" s="88"/>
      <c r="I65318" s="88"/>
      <c r="J65318" s="88"/>
      <c r="K65318" s="88"/>
    </row>
    <row r="65319" spans="2:11" hidden="1" x14ac:dyDescent="0.2">
      <c r="B65319" s="88"/>
      <c r="C65319" s="88"/>
      <c r="D65319" s="88"/>
      <c r="E65319" s="88"/>
      <c r="F65319" s="88"/>
      <c r="G65319" s="88"/>
      <c r="H65319" s="88"/>
      <c r="I65319" s="88"/>
      <c r="J65319" s="88"/>
      <c r="K65319" s="88"/>
    </row>
    <row r="65320" spans="2:11" hidden="1" x14ac:dyDescent="0.2">
      <c r="B65320" s="88"/>
      <c r="C65320" s="88"/>
      <c r="D65320" s="88"/>
      <c r="E65320" s="88"/>
      <c r="F65320" s="88"/>
      <c r="G65320" s="88"/>
      <c r="H65320" s="88"/>
      <c r="I65320" s="88"/>
      <c r="J65320" s="88"/>
      <c r="K65320" s="88"/>
    </row>
    <row r="65321" spans="2:11" hidden="1" x14ac:dyDescent="0.2">
      <c r="B65321" s="88"/>
      <c r="C65321" s="88"/>
      <c r="D65321" s="88"/>
      <c r="E65321" s="88"/>
      <c r="F65321" s="88"/>
      <c r="G65321" s="88"/>
      <c r="H65321" s="88"/>
      <c r="I65321" s="88"/>
      <c r="J65321" s="88"/>
      <c r="K65321" s="88"/>
    </row>
    <row r="65322" spans="2:11" hidden="1" x14ac:dyDescent="0.2">
      <c r="B65322" s="88"/>
      <c r="C65322" s="88"/>
      <c r="D65322" s="88"/>
      <c r="E65322" s="88"/>
      <c r="F65322" s="88"/>
      <c r="G65322" s="88"/>
      <c r="H65322" s="88"/>
      <c r="I65322" s="88"/>
      <c r="J65322" s="88"/>
      <c r="K65322" s="88"/>
    </row>
    <row r="65323" spans="2:11" hidden="1" x14ac:dyDescent="0.2">
      <c r="B65323" s="88"/>
      <c r="C65323" s="88"/>
      <c r="D65323" s="88"/>
      <c r="E65323" s="88"/>
      <c r="F65323" s="88"/>
      <c r="G65323" s="88"/>
      <c r="H65323" s="88"/>
      <c r="I65323" s="88"/>
      <c r="J65323" s="88"/>
      <c r="K65323" s="88"/>
    </row>
    <row r="65324" spans="2:11" hidden="1" x14ac:dyDescent="0.2">
      <c r="B65324" s="88"/>
      <c r="C65324" s="88"/>
      <c r="D65324" s="88"/>
      <c r="E65324" s="88"/>
      <c r="F65324" s="88"/>
      <c r="G65324" s="88"/>
      <c r="H65324" s="88"/>
      <c r="I65324" s="88"/>
      <c r="J65324" s="88"/>
      <c r="K65324" s="88"/>
    </row>
    <row r="65325" spans="2:11" hidden="1" x14ac:dyDescent="0.2">
      <c r="B65325" s="88"/>
      <c r="C65325" s="88"/>
      <c r="D65325" s="88"/>
      <c r="E65325" s="88"/>
      <c r="F65325" s="88"/>
      <c r="G65325" s="88"/>
      <c r="H65325" s="88"/>
      <c r="I65325" s="88"/>
      <c r="J65325" s="88"/>
      <c r="K65325" s="88"/>
    </row>
    <row r="65326" spans="2:11" hidden="1" x14ac:dyDescent="0.2">
      <c r="B65326" s="88"/>
      <c r="C65326" s="88"/>
      <c r="D65326" s="88"/>
      <c r="E65326" s="88"/>
      <c r="F65326" s="88"/>
      <c r="G65326" s="88"/>
      <c r="H65326" s="88"/>
      <c r="I65326" s="88"/>
      <c r="J65326" s="88"/>
      <c r="K65326" s="88"/>
    </row>
    <row r="65327" spans="2:11" hidden="1" x14ac:dyDescent="0.2">
      <c r="B65327" s="88"/>
      <c r="C65327" s="88"/>
      <c r="D65327" s="88"/>
      <c r="E65327" s="88"/>
      <c r="F65327" s="88"/>
      <c r="G65327" s="88"/>
      <c r="H65327" s="88"/>
      <c r="I65327" s="88"/>
      <c r="J65327" s="88"/>
      <c r="K65327" s="88"/>
    </row>
    <row r="65328" spans="2:11" hidden="1" x14ac:dyDescent="0.2">
      <c r="B65328" s="88"/>
      <c r="C65328" s="88"/>
      <c r="D65328" s="88"/>
      <c r="E65328" s="88"/>
      <c r="F65328" s="88"/>
      <c r="G65328" s="88"/>
      <c r="H65328" s="88"/>
      <c r="I65328" s="88"/>
      <c r="J65328" s="88"/>
      <c r="K65328" s="88"/>
    </row>
    <row r="65329" spans="2:11" hidden="1" x14ac:dyDescent="0.2">
      <c r="B65329" s="88"/>
      <c r="C65329" s="88"/>
      <c r="D65329" s="88"/>
      <c r="E65329" s="88"/>
      <c r="F65329" s="88"/>
      <c r="G65329" s="88"/>
      <c r="H65329" s="88"/>
      <c r="I65329" s="88"/>
      <c r="J65329" s="88"/>
      <c r="K65329" s="88"/>
    </row>
    <row r="65330" spans="2:11" hidden="1" x14ac:dyDescent="0.2">
      <c r="B65330" s="88"/>
      <c r="C65330" s="88"/>
      <c r="D65330" s="88"/>
      <c r="E65330" s="88"/>
      <c r="F65330" s="88"/>
      <c r="G65330" s="88"/>
      <c r="H65330" s="88"/>
      <c r="I65330" s="88"/>
      <c r="J65330" s="88"/>
      <c r="K65330" s="88"/>
    </row>
    <row r="65331" spans="2:11" hidden="1" x14ac:dyDescent="0.2">
      <c r="B65331" s="88"/>
      <c r="C65331" s="88"/>
      <c r="D65331" s="88"/>
      <c r="E65331" s="88"/>
      <c r="F65331" s="88"/>
      <c r="G65331" s="88"/>
      <c r="H65331" s="88"/>
      <c r="I65331" s="88"/>
      <c r="J65331" s="88"/>
      <c r="K65331" s="88"/>
    </row>
    <row r="65332" spans="2:11" hidden="1" x14ac:dyDescent="0.2">
      <c r="B65332" s="88"/>
      <c r="C65332" s="88"/>
      <c r="D65332" s="88"/>
      <c r="E65332" s="88"/>
      <c r="F65332" s="88"/>
      <c r="G65332" s="88"/>
      <c r="H65332" s="88"/>
      <c r="I65332" s="88"/>
      <c r="J65332" s="88"/>
      <c r="K65332" s="88"/>
    </row>
    <row r="65333" spans="2:11" hidden="1" x14ac:dyDescent="0.2">
      <c r="B65333" s="88"/>
      <c r="C65333" s="88"/>
      <c r="D65333" s="88"/>
      <c r="E65333" s="88"/>
      <c r="F65333" s="88"/>
      <c r="G65333" s="88"/>
      <c r="H65333" s="88"/>
      <c r="I65333" s="88"/>
      <c r="J65333" s="88"/>
      <c r="K65333" s="88"/>
    </row>
    <row r="65334" spans="2:11" hidden="1" x14ac:dyDescent="0.2">
      <c r="B65334" s="88"/>
      <c r="C65334" s="88"/>
      <c r="D65334" s="88"/>
      <c r="E65334" s="88"/>
      <c r="F65334" s="88"/>
      <c r="G65334" s="88"/>
      <c r="H65334" s="88"/>
      <c r="I65334" s="88"/>
      <c r="J65334" s="88"/>
      <c r="K65334" s="88"/>
    </row>
    <row r="65335" spans="2:11" hidden="1" x14ac:dyDescent="0.2">
      <c r="B65335" s="88"/>
      <c r="C65335" s="88"/>
      <c r="D65335" s="88"/>
      <c r="E65335" s="88"/>
      <c r="F65335" s="88"/>
      <c r="G65335" s="88"/>
      <c r="H65335" s="88"/>
      <c r="I65335" s="88"/>
      <c r="J65335" s="88"/>
      <c r="K65335" s="88"/>
    </row>
    <row r="65336" spans="2:11" hidden="1" x14ac:dyDescent="0.2">
      <c r="B65336" s="88"/>
      <c r="C65336" s="88"/>
      <c r="D65336" s="88"/>
      <c r="E65336" s="88"/>
      <c r="F65336" s="88"/>
      <c r="G65336" s="88"/>
      <c r="H65336" s="88"/>
      <c r="I65336" s="88"/>
      <c r="J65336" s="88"/>
      <c r="K65336" s="88"/>
    </row>
    <row r="65337" spans="2:11" hidden="1" x14ac:dyDescent="0.2">
      <c r="B65337" s="88"/>
      <c r="C65337" s="88"/>
      <c r="D65337" s="88"/>
      <c r="E65337" s="88"/>
      <c r="F65337" s="88"/>
      <c r="G65337" s="88"/>
      <c r="H65337" s="88"/>
      <c r="I65337" s="88"/>
      <c r="J65337" s="88"/>
      <c r="K65337" s="88"/>
    </row>
    <row r="65338" spans="2:11" hidden="1" x14ac:dyDescent="0.2">
      <c r="B65338" s="88"/>
      <c r="C65338" s="88"/>
      <c r="D65338" s="88"/>
      <c r="E65338" s="88"/>
      <c r="F65338" s="88"/>
      <c r="G65338" s="88"/>
      <c r="H65338" s="88"/>
      <c r="I65338" s="88"/>
      <c r="J65338" s="88"/>
      <c r="K65338" s="88"/>
    </row>
    <row r="65339" spans="2:11" hidden="1" x14ac:dyDescent="0.2">
      <c r="B65339" s="88"/>
      <c r="C65339" s="88"/>
      <c r="D65339" s="88"/>
      <c r="E65339" s="88"/>
      <c r="F65339" s="88"/>
      <c r="G65339" s="88"/>
      <c r="H65339" s="88"/>
      <c r="I65339" s="88"/>
      <c r="J65339" s="88"/>
      <c r="K65339" s="88"/>
    </row>
    <row r="65340" spans="2:11" hidden="1" x14ac:dyDescent="0.2">
      <c r="B65340" s="88"/>
      <c r="C65340" s="88"/>
      <c r="D65340" s="88"/>
      <c r="E65340" s="88"/>
      <c r="F65340" s="88"/>
      <c r="G65340" s="88"/>
      <c r="H65340" s="88"/>
      <c r="I65340" s="88"/>
      <c r="J65340" s="88"/>
      <c r="K65340" s="88"/>
    </row>
    <row r="65341" spans="2:11" hidden="1" x14ac:dyDescent="0.2">
      <c r="B65341" s="88"/>
      <c r="C65341" s="88"/>
      <c r="D65341" s="88"/>
      <c r="E65341" s="88"/>
      <c r="F65341" s="88"/>
      <c r="G65341" s="88"/>
      <c r="H65341" s="88"/>
      <c r="I65341" s="88"/>
      <c r="J65341" s="88"/>
      <c r="K65341" s="88"/>
    </row>
    <row r="65342" spans="2:11" hidden="1" x14ac:dyDescent="0.2">
      <c r="B65342" s="88"/>
      <c r="C65342" s="88"/>
      <c r="D65342" s="88"/>
      <c r="E65342" s="88"/>
      <c r="F65342" s="88"/>
      <c r="G65342" s="88"/>
      <c r="H65342" s="88"/>
      <c r="I65342" s="88"/>
      <c r="J65342" s="88"/>
      <c r="K65342" s="88"/>
    </row>
    <row r="65343" spans="2:11" hidden="1" x14ac:dyDescent="0.2">
      <c r="B65343" s="88"/>
      <c r="C65343" s="88"/>
      <c r="D65343" s="88"/>
      <c r="E65343" s="88"/>
      <c r="F65343" s="88"/>
      <c r="G65343" s="88"/>
      <c r="H65343" s="88"/>
      <c r="I65343" s="88"/>
      <c r="J65343" s="88"/>
      <c r="K65343" s="88"/>
    </row>
    <row r="65344" spans="2:11" hidden="1" x14ac:dyDescent="0.2">
      <c r="B65344" s="88"/>
      <c r="C65344" s="88"/>
      <c r="D65344" s="88"/>
      <c r="E65344" s="88"/>
      <c r="F65344" s="88"/>
      <c r="G65344" s="88"/>
      <c r="H65344" s="88"/>
      <c r="I65344" s="88"/>
      <c r="J65344" s="88"/>
      <c r="K65344" s="88"/>
    </row>
    <row r="65345" spans="2:11" hidden="1" x14ac:dyDescent="0.2">
      <c r="B65345" s="88"/>
      <c r="C65345" s="88"/>
      <c r="D65345" s="88"/>
      <c r="E65345" s="88"/>
      <c r="F65345" s="88"/>
      <c r="G65345" s="88"/>
      <c r="H65345" s="88"/>
      <c r="I65345" s="88"/>
      <c r="J65345" s="88"/>
      <c r="K65345" s="88"/>
    </row>
    <row r="65346" spans="2:11" hidden="1" x14ac:dyDescent="0.2">
      <c r="B65346" s="88"/>
      <c r="C65346" s="88"/>
      <c r="D65346" s="88"/>
      <c r="E65346" s="88"/>
      <c r="F65346" s="88"/>
      <c r="G65346" s="88"/>
      <c r="H65346" s="88"/>
      <c r="I65346" s="88"/>
      <c r="J65346" s="88"/>
      <c r="K65346" s="88"/>
    </row>
    <row r="65347" spans="2:11" hidden="1" x14ac:dyDescent="0.2">
      <c r="B65347" s="88"/>
      <c r="C65347" s="88"/>
      <c r="D65347" s="88"/>
      <c r="E65347" s="88"/>
      <c r="F65347" s="88"/>
      <c r="G65347" s="88"/>
      <c r="H65347" s="88"/>
      <c r="I65347" s="88"/>
      <c r="J65347" s="88"/>
      <c r="K65347" s="88"/>
    </row>
    <row r="65348" spans="2:11" hidden="1" x14ac:dyDescent="0.2">
      <c r="B65348" s="88"/>
      <c r="C65348" s="88"/>
      <c r="D65348" s="88"/>
      <c r="E65348" s="88"/>
      <c r="F65348" s="88"/>
      <c r="G65348" s="88"/>
      <c r="H65348" s="88"/>
      <c r="I65348" s="88"/>
      <c r="J65348" s="88"/>
      <c r="K65348" s="88"/>
    </row>
    <row r="65349" spans="2:11" hidden="1" x14ac:dyDescent="0.2">
      <c r="B65349" s="88"/>
      <c r="C65349" s="88"/>
      <c r="D65349" s="88"/>
      <c r="E65349" s="88"/>
      <c r="F65349" s="88"/>
      <c r="G65349" s="88"/>
      <c r="H65349" s="88"/>
      <c r="I65349" s="88"/>
      <c r="J65349" s="88"/>
      <c r="K65349" s="88"/>
    </row>
    <row r="65350" spans="2:11" hidden="1" x14ac:dyDescent="0.2">
      <c r="B65350" s="88"/>
      <c r="C65350" s="88"/>
      <c r="D65350" s="88"/>
      <c r="E65350" s="88"/>
      <c r="F65350" s="88"/>
      <c r="G65350" s="88"/>
      <c r="H65350" s="88"/>
      <c r="I65350" s="88"/>
      <c r="J65350" s="88"/>
      <c r="K65350" s="88"/>
    </row>
    <row r="65351" spans="2:11" hidden="1" x14ac:dyDescent="0.2">
      <c r="B65351" s="88"/>
      <c r="C65351" s="88"/>
      <c r="D65351" s="88"/>
      <c r="E65351" s="88"/>
      <c r="F65351" s="88"/>
      <c r="G65351" s="88"/>
      <c r="H65351" s="88"/>
      <c r="I65351" s="88"/>
      <c r="J65351" s="88"/>
      <c r="K65351" s="88"/>
    </row>
    <row r="65352" spans="2:11" hidden="1" x14ac:dyDescent="0.2">
      <c r="B65352" s="88"/>
      <c r="C65352" s="88"/>
      <c r="D65352" s="88"/>
      <c r="E65352" s="88"/>
      <c r="F65352" s="88"/>
      <c r="G65352" s="88"/>
      <c r="H65352" s="88"/>
      <c r="I65352" s="88"/>
      <c r="J65352" s="88"/>
      <c r="K65352" s="88"/>
    </row>
    <row r="65353" spans="2:11" hidden="1" x14ac:dyDescent="0.2">
      <c r="B65353" s="88"/>
      <c r="C65353" s="88"/>
      <c r="D65353" s="88"/>
      <c r="E65353" s="88"/>
      <c r="F65353" s="88"/>
      <c r="G65353" s="88"/>
      <c r="H65353" s="88"/>
      <c r="I65353" s="88"/>
      <c r="J65353" s="88"/>
      <c r="K65353" s="88"/>
    </row>
    <row r="65354" spans="2:11" hidden="1" x14ac:dyDescent="0.2">
      <c r="B65354" s="88"/>
      <c r="C65354" s="88"/>
      <c r="D65354" s="88"/>
      <c r="E65354" s="88"/>
      <c r="F65354" s="88"/>
      <c r="G65354" s="88"/>
      <c r="H65354" s="88"/>
      <c r="I65354" s="88"/>
      <c r="J65354" s="88"/>
      <c r="K65354" s="88"/>
    </row>
    <row r="65355" spans="2:11" hidden="1" x14ac:dyDescent="0.2">
      <c r="B65355" s="88"/>
      <c r="C65355" s="88"/>
      <c r="D65355" s="88"/>
      <c r="E65355" s="88"/>
      <c r="F65355" s="88"/>
      <c r="G65355" s="88"/>
      <c r="H65355" s="88"/>
      <c r="I65355" s="88"/>
      <c r="J65355" s="88"/>
      <c r="K65355" s="88"/>
    </row>
    <row r="65356" spans="2:11" hidden="1" x14ac:dyDescent="0.2">
      <c r="B65356" s="88"/>
      <c r="C65356" s="88"/>
      <c r="D65356" s="88"/>
      <c r="E65356" s="88"/>
      <c r="F65356" s="88"/>
      <c r="G65356" s="88"/>
      <c r="H65356" s="88"/>
      <c r="I65356" s="88"/>
      <c r="J65356" s="88"/>
      <c r="K65356" s="88"/>
    </row>
    <row r="65357" spans="2:11" hidden="1" x14ac:dyDescent="0.2">
      <c r="B65357" s="88"/>
      <c r="C65357" s="88"/>
      <c r="D65357" s="88"/>
      <c r="E65357" s="88"/>
      <c r="F65357" s="88"/>
      <c r="G65357" s="88"/>
      <c r="H65357" s="88"/>
      <c r="I65357" s="88"/>
      <c r="J65357" s="88"/>
      <c r="K65357" s="88"/>
    </row>
    <row r="65358" spans="2:11" hidden="1" x14ac:dyDescent="0.2">
      <c r="B65358" s="88"/>
      <c r="C65358" s="88"/>
      <c r="D65358" s="88"/>
      <c r="E65358" s="88"/>
      <c r="F65358" s="88"/>
      <c r="G65358" s="88"/>
      <c r="H65358" s="88"/>
      <c r="I65358" s="88"/>
      <c r="J65358" s="88"/>
      <c r="K65358" s="88"/>
    </row>
    <row r="65359" spans="2:11" hidden="1" x14ac:dyDescent="0.2">
      <c r="B65359" s="88"/>
      <c r="C65359" s="88"/>
      <c r="D65359" s="88"/>
      <c r="E65359" s="88"/>
      <c r="F65359" s="88"/>
      <c r="G65359" s="88"/>
      <c r="H65359" s="88"/>
      <c r="I65359" s="88"/>
      <c r="J65359" s="88"/>
      <c r="K65359" s="88"/>
    </row>
    <row r="65360" spans="2:11" hidden="1" x14ac:dyDescent="0.2">
      <c r="B65360" s="88"/>
      <c r="C65360" s="88"/>
      <c r="D65360" s="88"/>
      <c r="E65360" s="88"/>
      <c r="F65360" s="88"/>
      <c r="G65360" s="88"/>
      <c r="H65360" s="88"/>
      <c r="I65360" s="88"/>
      <c r="J65360" s="88"/>
      <c r="K65360" s="88"/>
    </row>
    <row r="65361" spans="2:11" hidden="1" x14ac:dyDescent="0.2">
      <c r="B65361" s="88"/>
      <c r="C65361" s="88"/>
      <c r="D65361" s="88"/>
      <c r="E65361" s="88"/>
      <c r="F65361" s="88"/>
      <c r="G65361" s="88"/>
      <c r="H65361" s="88"/>
      <c r="I65361" s="88"/>
      <c r="J65361" s="88"/>
      <c r="K65361" s="88"/>
    </row>
    <row r="65362" spans="2:11" hidden="1" x14ac:dyDescent="0.2">
      <c r="B65362" s="88"/>
      <c r="C65362" s="88"/>
      <c r="D65362" s="88"/>
      <c r="E65362" s="88"/>
      <c r="F65362" s="88"/>
      <c r="G65362" s="88"/>
      <c r="H65362" s="88"/>
      <c r="I65362" s="88"/>
      <c r="J65362" s="88"/>
      <c r="K65362" s="88"/>
    </row>
    <row r="65363" spans="2:11" hidden="1" x14ac:dyDescent="0.2">
      <c r="B65363" s="88"/>
      <c r="C65363" s="88"/>
      <c r="D65363" s="88"/>
      <c r="E65363" s="88"/>
      <c r="F65363" s="88"/>
      <c r="G65363" s="88"/>
      <c r="H65363" s="88"/>
      <c r="I65363" s="88"/>
      <c r="J65363" s="88"/>
      <c r="K65363" s="88"/>
    </row>
    <row r="65364" spans="2:11" hidden="1" x14ac:dyDescent="0.2">
      <c r="B65364" s="88"/>
      <c r="C65364" s="88"/>
      <c r="D65364" s="88"/>
      <c r="E65364" s="88"/>
      <c r="F65364" s="88"/>
      <c r="G65364" s="88"/>
      <c r="H65364" s="88"/>
      <c r="I65364" s="88"/>
      <c r="J65364" s="88"/>
      <c r="K65364" s="88"/>
    </row>
    <row r="65365" spans="2:11" hidden="1" x14ac:dyDescent="0.2">
      <c r="B65365" s="88"/>
      <c r="C65365" s="88"/>
      <c r="D65365" s="88"/>
      <c r="E65365" s="88"/>
      <c r="F65365" s="88"/>
      <c r="G65365" s="88"/>
      <c r="H65365" s="88"/>
      <c r="I65365" s="88"/>
      <c r="J65365" s="88"/>
      <c r="K65365" s="88"/>
    </row>
    <row r="65366" spans="2:11" hidden="1" x14ac:dyDescent="0.2">
      <c r="B65366" s="88"/>
      <c r="C65366" s="88"/>
      <c r="D65366" s="88"/>
      <c r="E65366" s="88"/>
      <c r="F65366" s="88"/>
      <c r="G65366" s="88"/>
      <c r="H65366" s="88"/>
      <c r="I65366" s="88"/>
      <c r="J65366" s="88"/>
      <c r="K65366" s="88"/>
    </row>
    <row r="65367" spans="2:11" hidden="1" x14ac:dyDescent="0.2">
      <c r="B65367" s="88"/>
      <c r="C65367" s="88"/>
      <c r="D65367" s="88"/>
      <c r="E65367" s="88"/>
      <c r="F65367" s="88"/>
      <c r="G65367" s="88"/>
      <c r="H65367" s="88"/>
      <c r="I65367" s="88"/>
      <c r="J65367" s="88"/>
      <c r="K65367" s="88"/>
    </row>
    <row r="65368" spans="2:11" hidden="1" x14ac:dyDescent="0.2">
      <c r="B65368" s="88"/>
      <c r="C65368" s="88"/>
      <c r="D65368" s="88"/>
      <c r="E65368" s="88"/>
      <c r="F65368" s="88"/>
      <c r="G65368" s="88"/>
      <c r="H65368" s="88"/>
      <c r="I65368" s="88"/>
      <c r="J65368" s="88"/>
      <c r="K65368" s="88"/>
    </row>
    <row r="65369" spans="2:11" hidden="1" x14ac:dyDescent="0.2">
      <c r="B65369" s="88"/>
      <c r="C65369" s="88"/>
      <c r="D65369" s="88"/>
      <c r="E65369" s="88"/>
      <c r="F65369" s="88"/>
      <c r="G65369" s="88"/>
      <c r="H65369" s="88"/>
      <c r="I65369" s="88"/>
      <c r="J65369" s="88"/>
      <c r="K65369" s="88"/>
    </row>
    <row r="65370" spans="2:11" hidden="1" x14ac:dyDescent="0.2">
      <c r="B65370" s="88"/>
      <c r="C65370" s="88"/>
      <c r="D65370" s="88"/>
      <c r="E65370" s="88"/>
      <c r="F65370" s="88"/>
      <c r="G65370" s="88"/>
      <c r="H65370" s="88"/>
      <c r="I65370" s="88"/>
      <c r="J65370" s="88"/>
      <c r="K65370" s="88"/>
    </row>
    <row r="65371" spans="2:11" hidden="1" x14ac:dyDescent="0.2">
      <c r="B65371" s="88"/>
      <c r="C65371" s="88"/>
      <c r="D65371" s="88"/>
      <c r="E65371" s="88"/>
      <c r="F65371" s="88"/>
      <c r="G65371" s="88"/>
      <c r="H65371" s="88"/>
      <c r="I65371" s="88"/>
      <c r="J65371" s="88"/>
      <c r="K65371" s="88"/>
    </row>
    <row r="65372" spans="2:11" hidden="1" x14ac:dyDescent="0.2">
      <c r="B65372" s="88"/>
      <c r="C65372" s="88"/>
      <c r="D65372" s="88"/>
      <c r="E65372" s="88"/>
      <c r="F65372" s="88"/>
      <c r="G65372" s="88"/>
      <c r="H65372" s="88"/>
      <c r="I65372" s="88"/>
      <c r="J65372" s="88"/>
      <c r="K65372" s="88"/>
    </row>
    <row r="65373" spans="2:11" hidden="1" x14ac:dyDescent="0.2">
      <c r="B65373" s="88"/>
      <c r="C65373" s="88"/>
      <c r="D65373" s="88"/>
      <c r="E65373" s="88"/>
      <c r="F65373" s="88"/>
      <c r="G65373" s="88"/>
      <c r="H65373" s="88"/>
      <c r="I65373" s="88"/>
      <c r="J65373" s="88"/>
      <c r="K65373" s="88"/>
    </row>
    <row r="65374" spans="2:11" hidden="1" x14ac:dyDescent="0.2">
      <c r="B65374" s="88"/>
      <c r="C65374" s="88"/>
      <c r="D65374" s="88"/>
      <c r="E65374" s="88"/>
      <c r="F65374" s="88"/>
      <c r="G65374" s="88"/>
      <c r="H65374" s="88"/>
      <c r="I65374" s="88"/>
      <c r="J65374" s="88"/>
      <c r="K65374" s="88"/>
    </row>
    <row r="65375" spans="2:11" hidden="1" x14ac:dyDescent="0.2">
      <c r="B65375" s="88"/>
      <c r="C65375" s="88"/>
      <c r="D65375" s="88"/>
      <c r="E65375" s="88"/>
      <c r="F65375" s="88"/>
      <c r="G65375" s="88"/>
      <c r="H65375" s="88"/>
      <c r="I65375" s="88"/>
      <c r="J65375" s="88"/>
      <c r="K65375" s="88"/>
    </row>
    <row r="65376" spans="2:11" hidden="1" x14ac:dyDescent="0.2">
      <c r="B65376" s="88"/>
      <c r="C65376" s="88"/>
      <c r="D65376" s="88"/>
      <c r="E65376" s="88"/>
      <c r="F65376" s="88"/>
      <c r="G65376" s="88"/>
      <c r="H65376" s="88"/>
      <c r="I65376" s="88"/>
      <c r="J65376" s="88"/>
      <c r="K65376" s="88"/>
    </row>
    <row r="65377" spans="2:11" hidden="1" x14ac:dyDescent="0.2">
      <c r="B65377" s="88"/>
      <c r="C65377" s="88"/>
      <c r="D65377" s="88"/>
      <c r="E65377" s="88"/>
      <c r="F65377" s="88"/>
      <c r="G65377" s="88"/>
      <c r="H65377" s="88"/>
      <c r="I65377" s="88"/>
      <c r="J65377" s="88"/>
      <c r="K65377" s="88"/>
    </row>
    <row r="65378" spans="2:11" hidden="1" x14ac:dyDescent="0.2">
      <c r="B65378" s="88"/>
      <c r="C65378" s="88"/>
      <c r="D65378" s="88"/>
      <c r="E65378" s="88"/>
      <c r="F65378" s="88"/>
      <c r="G65378" s="88"/>
      <c r="H65378" s="88"/>
      <c r="I65378" s="88"/>
      <c r="J65378" s="88"/>
      <c r="K65378" s="88"/>
    </row>
    <row r="65379" spans="2:11" hidden="1" x14ac:dyDescent="0.2">
      <c r="B65379" s="88"/>
      <c r="C65379" s="88"/>
      <c r="D65379" s="88"/>
      <c r="E65379" s="88"/>
      <c r="F65379" s="88"/>
      <c r="G65379" s="88"/>
      <c r="H65379" s="88"/>
      <c r="I65379" s="88"/>
      <c r="J65379" s="88"/>
      <c r="K65379" s="88"/>
    </row>
    <row r="65380" spans="2:11" hidden="1" x14ac:dyDescent="0.2">
      <c r="B65380" s="88"/>
      <c r="C65380" s="88"/>
      <c r="D65380" s="88"/>
      <c r="E65380" s="88"/>
      <c r="F65380" s="88"/>
      <c r="G65380" s="88"/>
      <c r="H65380" s="88"/>
      <c r="I65380" s="88"/>
      <c r="J65380" s="88"/>
      <c r="K65380" s="88"/>
    </row>
    <row r="65381" spans="2:11" hidden="1" x14ac:dyDescent="0.2">
      <c r="B65381" s="88"/>
      <c r="C65381" s="88"/>
      <c r="D65381" s="88"/>
      <c r="E65381" s="88"/>
      <c r="F65381" s="88"/>
      <c r="G65381" s="88"/>
      <c r="H65381" s="88"/>
      <c r="I65381" s="88"/>
      <c r="J65381" s="88"/>
      <c r="K65381" s="88"/>
    </row>
    <row r="65382" spans="2:11" hidden="1" x14ac:dyDescent="0.2">
      <c r="B65382" s="88"/>
      <c r="C65382" s="88"/>
      <c r="D65382" s="88"/>
      <c r="E65382" s="88"/>
      <c r="F65382" s="88"/>
      <c r="G65382" s="88"/>
      <c r="H65382" s="88"/>
      <c r="I65382" s="88"/>
      <c r="J65382" s="88"/>
      <c r="K65382" s="88"/>
    </row>
    <row r="65383" spans="2:11" hidden="1" x14ac:dyDescent="0.2">
      <c r="B65383" s="88"/>
      <c r="C65383" s="88"/>
      <c r="D65383" s="88"/>
      <c r="E65383" s="88"/>
      <c r="F65383" s="88"/>
      <c r="G65383" s="88"/>
      <c r="H65383" s="88"/>
      <c r="I65383" s="88"/>
      <c r="J65383" s="88"/>
      <c r="K65383" s="88"/>
    </row>
    <row r="65384" spans="2:11" hidden="1" x14ac:dyDescent="0.2">
      <c r="B65384" s="88"/>
      <c r="C65384" s="88"/>
      <c r="D65384" s="88"/>
      <c r="E65384" s="88"/>
      <c r="F65384" s="88"/>
      <c r="G65384" s="88"/>
      <c r="H65384" s="88"/>
      <c r="I65384" s="88"/>
      <c r="J65384" s="88"/>
      <c r="K65384" s="88"/>
    </row>
    <row r="65385" spans="2:11" hidden="1" x14ac:dyDescent="0.2">
      <c r="B65385" s="88"/>
      <c r="C65385" s="88"/>
      <c r="D65385" s="88"/>
      <c r="E65385" s="88"/>
      <c r="F65385" s="88"/>
      <c r="G65385" s="88"/>
      <c r="H65385" s="88"/>
      <c r="I65385" s="88"/>
      <c r="J65385" s="88"/>
      <c r="K65385" s="88"/>
    </row>
    <row r="65386" spans="2:11" hidden="1" x14ac:dyDescent="0.2">
      <c r="B65386" s="88"/>
      <c r="C65386" s="88"/>
      <c r="D65386" s="88"/>
      <c r="E65386" s="88"/>
      <c r="F65386" s="88"/>
      <c r="G65386" s="88"/>
      <c r="H65386" s="88"/>
      <c r="I65386" s="88"/>
      <c r="J65386" s="88"/>
      <c r="K65386" s="88"/>
    </row>
    <row r="65387" spans="2:11" hidden="1" x14ac:dyDescent="0.2">
      <c r="B65387" s="88"/>
      <c r="C65387" s="88"/>
      <c r="D65387" s="88"/>
      <c r="E65387" s="88"/>
      <c r="F65387" s="88"/>
      <c r="G65387" s="88"/>
      <c r="H65387" s="88"/>
      <c r="I65387" s="88"/>
      <c r="J65387" s="88"/>
      <c r="K65387" s="88"/>
    </row>
    <row r="65388" spans="2:11" hidden="1" x14ac:dyDescent="0.2">
      <c r="B65388" s="88"/>
      <c r="C65388" s="88"/>
      <c r="D65388" s="88"/>
      <c r="E65388" s="88"/>
      <c r="F65388" s="88"/>
      <c r="G65388" s="88"/>
      <c r="H65388" s="88"/>
      <c r="I65388" s="88"/>
      <c r="J65388" s="88"/>
      <c r="K65388" s="88"/>
    </row>
    <row r="65389" spans="2:11" hidden="1" x14ac:dyDescent="0.2">
      <c r="B65389" s="88"/>
      <c r="C65389" s="88"/>
      <c r="D65389" s="88"/>
      <c r="E65389" s="88"/>
      <c r="F65389" s="88"/>
      <c r="G65389" s="88"/>
      <c r="H65389" s="88"/>
      <c r="I65389" s="88"/>
      <c r="J65389" s="88"/>
      <c r="K65389" s="88"/>
    </row>
    <row r="65390" spans="2:11" hidden="1" x14ac:dyDescent="0.2">
      <c r="B65390" s="88"/>
      <c r="C65390" s="88"/>
      <c r="D65390" s="88"/>
      <c r="E65390" s="88"/>
      <c r="F65390" s="88"/>
      <c r="G65390" s="88"/>
      <c r="H65390" s="88"/>
      <c r="I65390" s="88"/>
      <c r="J65390" s="88"/>
      <c r="K65390" s="88"/>
    </row>
    <row r="65391" spans="2:11" hidden="1" x14ac:dyDescent="0.2">
      <c r="B65391" s="88"/>
      <c r="C65391" s="88"/>
      <c r="D65391" s="88"/>
      <c r="E65391" s="88"/>
      <c r="F65391" s="88"/>
      <c r="G65391" s="88"/>
      <c r="H65391" s="88"/>
      <c r="I65391" s="88"/>
      <c r="J65391" s="88"/>
      <c r="K65391" s="88"/>
    </row>
    <row r="65392" spans="2:11" hidden="1" x14ac:dyDescent="0.2">
      <c r="B65392" s="88"/>
      <c r="C65392" s="88"/>
      <c r="D65392" s="88"/>
      <c r="E65392" s="88"/>
      <c r="F65392" s="88"/>
      <c r="G65392" s="88"/>
      <c r="H65392" s="88"/>
      <c r="I65392" s="88"/>
      <c r="J65392" s="88"/>
      <c r="K65392" s="88"/>
    </row>
    <row r="65393" spans="2:11" hidden="1" x14ac:dyDescent="0.2">
      <c r="B65393" s="88"/>
      <c r="C65393" s="88"/>
      <c r="D65393" s="88"/>
      <c r="E65393" s="88"/>
      <c r="F65393" s="88"/>
      <c r="G65393" s="88"/>
      <c r="H65393" s="88"/>
      <c r="I65393" s="88"/>
      <c r="J65393" s="88"/>
      <c r="K65393" s="88"/>
    </row>
    <row r="65394" spans="2:11" hidden="1" x14ac:dyDescent="0.2">
      <c r="B65394" s="88"/>
      <c r="C65394" s="88"/>
      <c r="D65394" s="88"/>
      <c r="E65394" s="88"/>
      <c r="F65394" s="88"/>
      <c r="G65394" s="88"/>
      <c r="H65394" s="88"/>
      <c r="I65394" s="88"/>
      <c r="J65394" s="88"/>
      <c r="K65394" s="88"/>
    </row>
    <row r="65395" spans="2:11" hidden="1" x14ac:dyDescent="0.2">
      <c r="B65395" s="88"/>
      <c r="C65395" s="88"/>
      <c r="D65395" s="88"/>
      <c r="E65395" s="88"/>
      <c r="F65395" s="88"/>
      <c r="G65395" s="88"/>
      <c r="H65395" s="88"/>
      <c r="I65395" s="88"/>
      <c r="J65395" s="88"/>
      <c r="K65395" s="88"/>
    </row>
    <row r="65396" spans="2:11" hidden="1" x14ac:dyDescent="0.2">
      <c r="B65396" s="88"/>
      <c r="C65396" s="88"/>
      <c r="D65396" s="88"/>
      <c r="E65396" s="88"/>
      <c r="F65396" s="88"/>
      <c r="G65396" s="88"/>
      <c r="H65396" s="88"/>
      <c r="I65396" s="88"/>
      <c r="J65396" s="88"/>
      <c r="K65396" s="88"/>
    </row>
    <row r="65397" spans="2:11" hidden="1" x14ac:dyDescent="0.2">
      <c r="B65397" s="88"/>
      <c r="C65397" s="88"/>
      <c r="D65397" s="88"/>
      <c r="E65397" s="88"/>
      <c r="F65397" s="88"/>
      <c r="G65397" s="88"/>
      <c r="H65397" s="88"/>
      <c r="I65397" s="88"/>
      <c r="J65397" s="88"/>
      <c r="K65397" s="88"/>
    </row>
    <row r="65398" spans="2:11" hidden="1" x14ac:dyDescent="0.2">
      <c r="B65398" s="88"/>
      <c r="C65398" s="88"/>
      <c r="D65398" s="88"/>
      <c r="E65398" s="88"/>
      <c r="F65398" s="88"/>
      <c r="G65398" s="88"/>
      <c r="H65398" s="88"/>
      <c r="I65398" s="88"/>
      <c r="J65398" s="88"/>
      <c r="K65398" s="88"/>
    </row>
    <row r="65399" spans="2:11" hidden="1" x14ac:dyDescent="0.2">
      <c r="B65399" s="88"/>
      <c r="C65399" s="88"/>
      <c r="D65399" s="88"/>
      <c r="E65399" s="88"/>
      <c r="F65399" s="88"/>
      <c r="G65399" s="88"/>
      <c r="H65399" s="88"/>
      <c r="I65399" s="88"/>
      <c r="J65399" s="88"/>
      <c r="K65399" s="88"/>
    </row>
    <row r="65400" spans="2:11" hidden="1" x14ac:dyDescent="0.2">
      <c r="B65400" s="88"/>
      <c r="C65400" s="88"/>
      <c r="D65400" s="88"/>
      <c r="E65400" s="88"/>
      <c r="F65400" s="88"/>
      <c r="G65400" s="88"/>
      <c r="H65400" s="88"/>
      <c r="I65400" s="88"/>
      <c r="J65400" s="88"/>
      <c r="K65400" s="88"/>
    </row>
    <row r="65401" spans="2:11" hidden="1" x14ac:dyDescent="0.2">
      <c r="B65401" s="88"/>
      <c r="C65401" s="88"/>
      <c r="D65401" s="88"/>
      <c r="E65401" s="88"/>
      <c r="F65401" s="88"/>
      <c r="G65401" s="88"/>
      <c r="H65401" s="88"/>
      <c r="I65401" s="88"/>
      <c r="J65401" s="88"/>
      <c r="K65401" s="88"/>
    </row>
    <row r="65402" spans="2:11" hidden="1" x14ac:dyDescent="0.2">
      <c r="B65402" s="88"/>
      <c r="C65402" s="88"/>
      <c r="D65402" s="88"/>
      <c r="E65402" s="88"/>
      <c r="F65402" s="88"/>
      <c r="G65402" s="88"/>
      <c r="H65402" s="88"/>
      <c r="I65402" s="88"/>
      <c r="J65402" s="88"/>
      <c r="K65402" s="88"/>
    </row>
    <row r="65403" spans="2:11" hidden="1" x14ac:dyDescent="0.2">
      <c r="B65403" s="88"/>
      <c r="C65403" s="88"/>
      <c r="D65403" s="88"/>
      <c r="E65403" s="88"/>
      <c r="F65403" s="88"/>
      <c r="G65403" s="88"/>
      <c r="H65403" s="88"/>
      <c r="I65403" s="88"/>
      <c r="J65403" s="88"/>
      <c r="K65403" s="88"/>
    </row>
    <row r="65404" spans="2:11" hidden="1" x14ac:dyDescent="0.2">
      <c r="B65404" s="88"/>
      <c r="C65404" s="88"/>
      <c r="D65404" s="88"/>
      <c r="E65404" s="88"/>
      <c r="F65404" s="88"/>
      <c r="G65404" s="88"/>
      <c r="H65404" s="88"/>
      <c r="I65404" s="88"/>
      <c r="J65404" s="88"/>
      <c r="K65404" s="88"/>
    </row>
    <row r="65405" spans="2:11" hidden="1" x14ac:dyDescent="0.2">
      <c r="B65405" s="88"/>
      <c r="C65405" s="88"/>
      <c r="D65405" s="88"/>
      <c r="E65405" s="88"/>
      <c r="F65405" s="88"/>
      <c r="G65405" s="88"/>
      <c r="H65405" s="88"/>
      <c r="I65405" s="88"/>
      <c r="J65405" s="88"/>
      <c r="K65405" s="88"/>
    </row>
    <row r="65406" spans="2:11" hidden="1" x14ac:dyDescent="0.2">
      <c r="B65406" s="88"/>
      <c r="C65406" s="88"/>
      <c r="D65406" s="88"/>
      <c r="E65406" s="88"/>
      <c r="F65406" s="88"/>
      <c r="G65406" s="88"/>
      <c r="H65406" s="88"/>
      <c r="I65406" s="88"/>
      <c r="J65406" s="88"/>
      <c r="K65406" s="88"/>
    </row>
    <row r="65407" spans="2:11" hidden="1" x14ac:dyDescent="0.2">
      <c r="B65407" s="88"/>
      <c r="C65407" s="88"/>
      <c r="D65407" s="88"/>
      <c r="E65407" s="88"/>
      <c r="F65407" s="88"/>
      <c r="G65407" s="88"/>
      <c r="H65407" s="88"/>
      <c r="I65407" s="88"/>
      <c r="J65407" s="88"/>
      <c r="K65407" s="88"/>
    </row>
    <row r="65408" spans="2:11" hidden="1" x14ac:dyDescent="0.2">
      <c r="B65408" s="88"/>
      <c r="C65408" s="88"/>
      <c r="D65408" s="88"/>
      <c r="E65408" s="88"/>
      <c r="F65408" s="88"/>
      <c r="G65408" s="88"/>
      <c r="H65408" s="88"/>
      <c r="I65408" s="88"/>
      <c r="J65408" s="88"/>
      <c r="K65408" s="88"/>
    </row>
    <row r="65409" spans="2:11" hidden="1" x14ac:dyDescent="0.2">
      <c r="B65409" s="88"/>
      <c r="C65409" s="88"/>
      <c r="D65409" s="88"/>
      <c r="E65409" s="88"/>
      <c r="F65409" s="88"/>
      <c r="G65409" s="88"/>
      <c r="H65409" s="88"/>
      <c r="I65409" s="88"/>
      <c r="J65409" s="88"/>
      <c r="K65409" s="88"/>
    </row>
    <row r="65410" spans="2:11" hidden="1" x14ac:dyDescent="0.2">
      <c r="B65410" s="88"/>
      <c r="C65410" s="88"/>
      <c r="D65410" s="88"/>
      <c r="E65410" s="88"/>
      <c r="F65410" s="88"/>
      <c r="G65410" s="88"/>
      <c r="H65410" s="88"/>
      <c r="I65410" s="88"/>
      <c r="J65410" s="88"/>
      <c r="K65410" s="88"/>
    </row>
    <row r="65411" spans="2:11" hidden="1" x14ac:dyDescent="0.2">
      <c r="B65411" s="88"/>
      <c r="C65411" s="88"/>
      <c r="D65411" s="88"/>
      <c r="E65411" s="88"/>
      <c r="F65411" s="88"/>
      <c r="G65411" s="88"/>
      <c r="H65411" s="88"/>
      <c r="I65411" s="88"/>
      <c r="J65411" s="88"/>
      <c r="K65411" s="88"/>
    </row>
    <row r="65412" spans="2:11" hidden="1" x14ac:dyDescent="0.2">
      <c r="B65412" s="88"/>
      <c r="C65412" s="88"/>
      <c r="D65412" s="88"/>
      <c r="E65412" s="88"/>
      <c r="F65412" s="88"/>
      <c r="G65412" s="88"/>
      <c r="H65412" s="88"/>
      <c r="I65412" s="88"/>
      <c r="J65412" s="88"/>
      <c r="K65412" s="88"/>
    </row>
    <row r="65413" spans="2:11" hidden="1" x14ac:dyDescent="0.2">
      <c r="B65413" s="88"/>
      <c r="C65413" s="88"/>
      <c r="D65413" s="88"/>
      <c r="E65413" s="88"/>
      <c r="F65413" s="88"/>
      <c r="G65413" s="88"/>
      <c r="H65413" s="88"/>
      <c r="I65413" s="88"/>
      <c r="J65413" s="88"/>
      <c r="K65413" s="88"/>
    </row>
    <row r="65414" spans="2:11" hidden="1" x14ac:dyDescent="0.2">
      <c r="B65414" s="88"/>
      <c r="C65414" s="88"/>
      <c r="D65414" s="88"/>
      <c r="E65414" s="88"/>
      <c r="F65414" s="88"/>
      <c r="G65414" s="88"/>
      <c r="H65414" s="88"/>
      <c r="I65414" s="88"/>
      <c r="J65414" s="88"/>
      <c r="K65414" s="88"/>
    </row>
    <row r="65415" spans="2:11" hidden="1" x14ac:dyDescent="0.2">
      <c r="B65415" s="88"/>
      <c r="C65415" s="88"/>
      <c r="D65415" s="88"/>
      <c r="E65415" s="88"/>
      <c r="F65415" s="88"/>
      <c r="G65415" s="88"/>
      <c r="H65415" s="88"/>
      <c r="I65415" s="88"/>
      <c r="J65415" s="88"/>
      <c r="K65415" s="88"/>
    </row>
    <row r="65416" spans="2:11" hidden="1" x14ac:dyDescent="0.2">
      <c r="B65416" s="88"/>
      <c r="C65416" s="88"/>
      <c r="D65416" s="88"/>
      <c r="E65416" s="88"/>
      <c r="F65416" s="88"/>
      <c r="G65416" s="88"/>
      <c r="H65416" s="88"/>
      <c r="I65416" s="88"/>
      <c r="J65416" s="88"/>
      <c r="K65416" s="88"/>
    </row>
    <row r="65417" spans="2:11" hidden="1" x14ac:dyDescent="0.2">
      <c r="B65417" s="88"/>
      <c r="C65417" s="88"/>
      <c r="D65417" s="88"/>
      <c r="E65417" s="88"/>
      <c r="F65417" s="88"/>
      <c r="G65417" s="88"/>
      <c r="H65417" s="88"/>
      <c r="I65417" s="88"/>
      <c r="J65417" s="88"/>
      <c r="K65417" s="88"/>
    </row>
    <row r="65418" spans="2:11" hidden="1" x14ac:dyDescent="0.2">
      <c r="B65418" s="88"/>
      <c r="C65418" s="88"/>
      <c r="D65418" s="88"/>
      <c r="E65418" s="88"/>
      <c r="F65418" s="88"/>
      <c r="G65418" s="88"/>
      <c r="H65418" s="88"/>
      <c r="I65418" s="88"/>
      <c r="J65418" s="88"/>
      <c r="K65418" s="88"/>
    </row>
    <row r="65419" spans="2:11" hidden="1" x14ac:dyDescent="0.2">
      <c r="B65419" s="88"/>
      <c r="C65419" s="88"/>
      <c r="D65419" s="88"/>
      <c r="E65419" s="88"/>
      <c r="F65419" s="88"/>
      <c r="G65419" s="88"/>
      <c r="H65419" s="88"/>
      <c r="I65419" s="88"/>
      <c r="J65419" s="88"/>
      <c r="K65419" s="88"/>
    </row>
    <row r="65420" spans="2:11" hidden="1" x14ac:dyDescent="0.2">
      <c r="B65420" s="88"/>
      <c r="C65420" s="88"/>
      <c r="D65420" s="88"/>
      <c r="E65420" s="88"/>
      <c r="F65420" s="88"/>
      <c r="G65420" s="88"/>
      <c r="H65420" s="88"/>
      <c r="I65420" s="88"/>
      <c r="J65420" s="88"/>
      <c r="K65420" s="88"/>
    </row>
    <row r="65421" spans="2:11" hidden="1" x14ac:dyDescent="0.2">
      <c r="B65421" s="88"/>
      <c r="C65421" s="88"/>
      <c r="D65421" s="88"/>
      <c r="E65421" s="88"/>
      <c r="F65421" s="88"/>
      <c r="G65421" s="88"/>
      <c r="H65421" s="88"/>
      <c r="I65421" s="88"/>
      <c r="J65421" s="88"/>
      <c r="K65421" s="88"/>
    </row>
    <row r="65422" spans="2:11" hidden="1" x14ac:dyDescent="0.2">
      <c r="B65422" s="88"/>
      <c r="C65422" s="88"/>
      <c r="D65422" s="88"/>
      <c r="E65422" s="88"/>
      <c r="F65422" s="88"/>
      <c r="G65422" s="88"/>
      <c r="H65422" s="88"/>
      <c r="I65422" s="88"/>
      <c r="J65422" s="88"/>
      <c r="K65422" s="88"/>
    </row>
    <row r="65423" spans="2:11" hidden="1" x14ac:dyDescent="0.2">
      <c r="B65423" s="88"/>
      <c r="C65423" s="88"/>
      <c r="D65423" s="88"/>
      <c r="E65423" s="88"/>
      <c r="F65423" s="88"/>
      <c r="G65423" s="88"/>
      <c r="H65423" s="88"/>
      <c r="I65423" s="88"/>
      <c r="J65423" s="88"/>
      <c r="K65423" s="88"/>
    </row>
    <row r="65424" spans="2:11" hidden="1" x14ac:dyDescent="0.2">
      <c r="B65424" s="88"/>
      <c r="C65424" s="88"/>
      <c r="D65424" s="88"/>
      <c r="E65424" s="88"/>
      <c r="F65424" s="88"/>
      <c r="G65424" s="88"/>
      <c r="H65424" s="88"/>
      <c r="I65424" s="88"/>
      <c r="J65424" s="88"/>
      <c r="K65424" s="88"/>
    </row>
    <row r="65425" spans="2:11" hidden="1" x14ac:dyDescent="0.2">
      <c r="B65425" s="88"/>
      <c r="C65425" s="88"/>
      <c r="D65425" s="88"/>
      <c r="E65425" s="88"/>
      <c r="F65425" s="88"/>
      <c r="G65425" s="88"/>
      <c r="H65425" s="88"/>
      <c r="I65425" s="88"/>
      <c r="J65425" s="88"/>
      <c r="K65425" s="88"/>
    </row>
    <row r="65426" spans="2:11" hidden="1" x14ac:dyDescent="0.2">
      <c r="B65426" s="88"/>
      <c r="C65426" s="88"/>
      <c r="D65426" s="88"/>
      <c r="E65426" s="88"/>
      <c r="F65426" s="88"/>
      <c r="G65426" s="88"/>
      <c r="H65426" s="88"/>
      <c r="I65426" s="88"/>
      <c r="J65426" s="88"/>
      <c r="K65426" s="88"/>
    </row>
    <row r="65427" spans="2:11" hidden="1" x14ac:dyDescent="0.2">
      <c r="B65427" s="88"/>
      <c r="C65427" s="88"/>
      <c r="D65427" s="88"/>
      <c r="E65427" s="88"/>
      <c r="F65427" s="88"/>
      <c r="G65427" s="88"/>
      <c r="H65427" s="88"/>
      <c r="I65427" s="88"/>
      <c r="J65427" s="88"/>
      <c r="K65427" s="88"/>
    </row>
    <row r="65428" spans="2:11" hidden="1" x14ac:dyDescent="0.2">
      <c r="B65428" s="88"/>
      <c r="C65428" s="88"/>
      <c r="D65428" s="88"/>
      <c r="E65428" s="88"/>
      <c r="F65428" s="88"/>
      <c r="G65428" s="88"/>
      <c r="H65428" s="88"/>
      <c r="I65428" s="88"/>
      <c r="J65428" s="88"/>
      <c r="K65428" s="88"/>
    </row>
    <row r="65429" spans="2:11" hidden="1" x14ac:dyDescent="0.2">
      <c r="B65429" s="88"/>
      <c r="C65429" s="88"/>
      <c r="D65429" s="88"/>
      <c r="E65429" s="88"/>
      <c r="F65429" s="88"/>
      <c r="G65429" s="88"/>
      <c r="H65429" s="88"/>
      <c r="I65429" s="88"/>
      <c r="J65429" s="88"/>
      <c r="K65429" s="88"/>
    </row>
    <row r="65430" spans="2:11" hidden="1" x14ac:dyDescent="0.2">
      <c r="B65430" s="88"/>
      <c r="C65430" s="88"/>
      <c r="D65430" s="88"/>
      <c r="E65430" s="88"/>
      <c r="F65430" s="88"/>
      <c r="G65430" s="88"/>
      <c r="H65430" s="88"/>
      <c r="I65430" s="88"/>
      <c r="J65430" s="88"/>
      <c r="K65430" s="88"/>
    </row>
    <row r="65431" spans="2:11" hidden="1" x14ac:dyDescent="0.2">
      <c r="B65431" s="88"/>
      <c r="C65431" s="88"/>
      <c r="D65431" s="88"/>
      <c r="E65431" s="88"/>
      <c r="F65431" s="88"/>
      <c r="G65431" s="88"/>
      <c r="H65431" s="88"/>
      <c r="I65431" s="88"/>
      <c r="J65431" s="88"/>
      <c r="K65431" s="88"/>
    </row>
    <row r="65432" spans="2:11" hidden="1" x14ac:dyDescent="0.2">
      <c r="B65432" s="88"/>
      <c r="C65432" s="88"/>
      <c r="D65432" s="88"/>
      <c r="E65432" s="88"/>
      <c r="F65432" s="88"/>
      <c r="G65432" s="88"/>
      <c r="H65432" s="88"/>
      <c r="I65432" s="88"/>
      <c r="J65432" s="88"/>
      <c r="K65432" s="88"/>
    </row>
    <row r="65433" spans="2:11" hidden="1" x14ac:dyDescent="0.2">
      <c r="B65433" s="88"/>
      <c r="C65433" s="88"/>
      <c r="D65433" s="88"/>
      <c r="E65433" s="88"/>
      <c r="F65433" s="88"/>
      <c r="G65433" s="88"/>
      <c r="H65433" s="88"/>
      <c r="I65433" s="88"/>
      <c r="J65433" s="88"/>
      <c r="K65433" s="88"/>
    </row>
    <row r="65434" spans="2:11" hidden="1" x14ac:dyDescent="0.2">
      <c r="B65434" s="88"/>
      <c r="C65434" s="88"/>
      <c r="D65434" s="88"/>
      <c r="E65434" s="88"/>
      <c r="F65434" s="88"/>
      <c r="G65434" s="88"/>
      <c r="H65434" s="88"/>
      <c r="I65434" s="88"/>
      <c r="J65434" s="88"/>
      <c r="K65434" s="88"/>
    </row>
    <row r="65435" spans="2:11" hidden="1" x14ac:dyDescent="0.2">
      <c r="B65435" s="88"/>
      <c r="C65435" s="88"/>
      <c r="D65435" s="88"/>
      <c r="E65435" s="88"/>
      <c r="F65435" s="88"/>
      <c r="G65435" s="88"/>
      <c r="H65435" s="88"/>
      <c r="I65435" s="88"/>
      <c r="J65435" s="88"/>
      <c r="K65435" s="88"/>
    </row>
    <row r="65436" spans="2:11" hidden="1" x14ac:dyDescent="0.2">
      <c r="B65436" s="88"/>
      <c r="C65436" s="88"/>
      <c r="D65436" s="88"/>
      <c r="E65436" s="88"/>
      <c r="F65436" s="88"/>
      <c r="G65436" s="88"/>
      <c r="H65436" s="88"/>
      <c r="I65436" s="88"/>
      <c r="J65436" s="88"/>
      <c r="K65436" s="88"/>
    </row>
    <row r="65437" spans="2:11" hidden="1" x14ac:dyDescent="0.2">
      <c r="B65437" s="88"/>
      <c r="C65437" s="88"/>
      <c r="D65437" s="88"/>
      <c r="E65437" s="88"/>
      <c r="F65437" s="88"/>
      <c r="G65437" s="88"/>
      <c r="H65437" s="88"/>
      <c r="I65437" s="88"/>
      <c r="J65437" s="88"/>
      <c r="K65437" s="88"/>
    </row>
    <row r="65438" spans="2:11" hidden="1" x14ac:dyDescent="0.2">
      <c r="B65438" s="88"/>
      <c r="C65438" s="88"/>
      <c r="D65438" s="88"/>
      <c r="E65438" s="88"/>
      <c r="F65438" s="88"/>
      <c r="G65438" s="88"/>
      <c r="H65438" s="88"/>
      <c r="I65438" s="88"/>
      <c r="J65438" s="88"/>
      <c r="K65438" s="88"/>
    </row>
    <row r="65439" spans="2:11" hidden="1" x14ac:dyDescent="0.2">
      <c r="B65439" s="88"/>
      <c r="C65439" s="88"/>
      <c r="D65439" s="88"/>
      <c r="E65439" s="88"/>
      <c r="F65439" s="88"/>
      <c r="G65439" s="88"/>
      <c r="H65439" s="88"/>
      <c r="I65439" s="88"/>
      <c r="J65439" s="88"/>
      <c r="K65439" s="88"/>
    </row>
    <row r="65440" spans="2:11" hidden="1" x14ac:dyDescent="0.2">
      <c r="B65440" s="88"/>
      <c r="C65440" s="88"/>
      <c r="D65440" s="88"/>
      <c r="E65440" s="88"/>
      <c r="F65440" s="88"/>
      <c r="G65440" s="88"/>
      <c r="H65440" s="88"/>
      <c r="I65440" s="88"/>
      <c r="J65440" s="88"/>
      <c r="K65440" s="88"/>
    </row>
    <row r="65441" spans="2:11" hidden="1" x14ac:dyDescent="0.2">
      <c r="B65441" s="88"/>
      <c r="C65441" s="88"/>
      <c r="D65441" s="88"/>
      <c r="E65441" s="88"/>
      <c r="F65441" s="88"/>
      <c r="G65441" s="88"/>
      <c r="H65441" s="88"/>
      <c r="I65441" s="88"/>
      <c r="J65441" s="88"/>
      <c r="K65441" s="88"/>
    </row>
    <row r="65442" spans="2:11" hidden="1" x14ac:dyDescent="0.2">
      <c r="B65442" s="88"/>
      <c r="C65442" s="88"/>
      <c r="D65442" s="88"/>
      <c r="E65442" s="88"/>
      <c r="F65442" s="88"/>
      <c r="G65442" s="88"/>
      <c r="H65442" s="88"/>
      <c r="I65442" s="88"/>
      <c r="J65442" s="88"/>
      <c r="K65442" s="88"/>
    </row>
    <row r="65443" spans="2:11" hidden="1" x14ac:dyDescent="0.2">
      <c r="B65443" s="88"/>
      <c r="C65443" s="88"/>
      <c r="D65443" s="88"/>
      <c r="E65443" s="88"/>
      <c r="F65443" s="88"/>
      <c r="G65443" s="88"/>
      <c r="H65443" s="88"/>
      <c r="I65443" s="88"/>
      <c r="J65443" s="88"/>
      <c r="K65443" s="88"/>
    </row>
    <row r="65444" spans="2:11" hidden="1" x14ac:dyDescent="0.2">
      <c r="B65444" s="88"/>
      <c r="C65444" s="88"/>
      <c r="D65444" s="88"/>
      <c r="E65444" s="88"/>
      <c r="F65444" s="88"/>
      <c r="G65444" s="88"/>
      <c r="H65444" s="88"/>
      <c r="I65444" s="88"/>
      <c r="J65444" s="88"/>
      <c r="K65444" s="88"/>
    </row>
    <row r="65445" spans="2:11" hidden="1" x14ac:dyDescent="0.2">
      <c r="B65445" s="88"/>
      <c r="C65445" s="88"/>
      <c r="D65445" s="88"/>
      <c r="E65445" s="88"/>
      <c r="F65445" s="88"/>
      <c r="G65445" s="88"/>
      <c r="H65445" s="88"/>
      <c r="I65445" s="88"/>
      <c r="J65445" s="88"/>
      <c r="K65445" s="88"/>
    </row>
    <row r="65446" spans="2:11" hidden="1" x14ac:dyDescent="0.2">
      <c r="B65446" s="88"/>
      <c r="C65446" s="88"/>
      <c r="D65446" s="88"/>
      <c r="E65446" s="88"/>
      <c r="F65446" s="88"/>
      <c r="G65446" s="88"/>
      <c r="H65446" s="88"/>
      <c r="I65446" s="88"/>
      <c r="J65446" s="88"/>
      <c r="K65446" s="88"/>
    </row>
    <row r="65447" spans="2:11" hidden="1" x14ac:dyDescent="0.2">
      <c r="B65447" s="88"/>
      <c r="C65447" s="88"/>
      <c r="D65447" s="88"/>
      <c r="E65447" s="88"/>
      <c r="F65447" s="88"/>
      <c r="G65447" s="88"/>
      <c r="H65447" s="88"/>
      <c r="I65447" s="88"/>
      <c r="J65447" s="88"/>
      <c r="K65447" s="88"/>
    </row>
    <row r="65448" spans="2:11" hidden="1" x14ac:dyDescent="0.2">
      <c r="B65448" s="88"/>
      <c r="C65448" s="88"/>
      <c r="D65448" s="88"/>
      <c r="E65448" s="88"/>
      <c r="F65448" s="88"/>
      <c r="G65448" s="88"/>
      <c r="H65448" s="88"/>
      <c r="I65448" s="88"/>
      <c r="J65448" s="88"/>
      <c r="K65448" s="88"/>
    </row>
    <row r="65449" spans="2:11" hidden="1" x14ac:dyDescent="0.2">
      <c r="B65449" s="88"/>
      <c r="C65449" s="88"/>
      <c r="D65449" s="88"/>
      <c r="E65449" s="88"/>
      <c r="F65449" s="88"/>
      <c r="G65449" s="88"/>
      <c r="H65449" s="88"/>
      <c r="I65449" s="88"/>
      <c r="J65449" s="88"/>
      <c r="K65449" s="88"/>
    </row>
    <row r="65450" spans="2:11" hidden="1" x14ac:dyDescent="0.2">
      <c r="B65450" s="88"/>
      <c r="C65450" s="88"/>
      <c r="D65450" s="88"/>
      <c r="E65450" s="88"/>
      <c r="F65450" s="88"/>
      <c r="G65450" s="88"/>
      <c r="H65450" s="88"/>
      <c r="I65450" s="88"/>
      <c r="J65450" s="88"/>
      <c r="K65450" s="88"/>
    </row>
    <row r="65451" spans="2:11" hidden="1" x14ac:dyDescent="0.2">
      <c r="B65451" s="88"/>
      <c r="C65451" s="88"/>
      <c r="D65451" s="88"/>
      <c r="E65451" s="88"/>
      <c r="F65451" s="88"/>
      <c r="G65451" s="88"/>
      <c r="H65451" s="88"/>
      <c r="I65451" s="88"/>
      <c r="J65451" s="88"/>
      <c r="K65451" s="88"/>
    </row>
    <row r="65452" spans="2:11" hidden="1" x14ac:dyDescent="0.2">
      <c r="B65452" s="88"/>
      <c r="C65452" s="88"/>
      <c r="D65452" s="88"/>
      <c r="E65452" s="88"/>
      <c r="F65452" s="88"/>
      <c r="G65452" s="88"/>
      <c r="H65452" s="88"/>
      <c r="I65452" s="88"/>
      <c r="J65452" s="88"/>
      <c r="K65452" s="88"/>
    </row>
    <row r="65453" spans="2:11" hidden="1" x14ac:dyDescent="0.2">
      <c r="B65453" s="88"/>
      <c r="C65453" s="88"/>
      <c r="D65453" s="88"/>
      <c r="E65453" s="88"/>
      <c r="F65453" s="88"/>
      <c r="G65453" s="88"/>
      <c r="H65453" s="88"/>
      <c r="I65453" s="88"/>
      <c r="J65453" s="88"/>
      <c r="K65453" s="88"/>
    </row>
    <row r="65454" spans="2:11" hidden="1" x14ac:dyDescent="0.2">
      <c r="B65454" s="88"/>
      <c r="C65454" s="88"/>
      <c r="D65454" s="88"/>
      <c r="E65454" s="88"/>
      <c r="F65454" s="88"/>
      <c r="G65454" s="88"/>
      <c r="H65454" s="88"/>
      <c r="I65454" s="88"/>
      <c r="J65454" s="88"/>
      <c r="K65454" s="88"/>
    </row>
    <row r="65455" spans="2:11" hidden="1" x14ac:dyDescent="0.2">
      <c r="B65455" s="88"/>
      <c r="C65455" s="88"/>
      <c r="D65455" s="88"/>
      <c r="E65455" s="88"/>
      <c r="F65455" s="88"/>
      <c r="G65455" s="88"/>
      <c r="H65455" s="88"/>
      <c r="I65455" s="88"/>
      <c r="J65455" s="88"/>
      <c r="K65455" s="88"/>
    </row>
    <row r="65456" spans="2:11" hidden="1" x14ac:dyDescent="0.2">
      <c r="B65456" s="88"/>
      <c r="C65456" s="88"/>
      <c r="D65456" s="88"/>
      <c r="E65456" s="88"/>
      <c r="F65456" s="88"/>
      <c r="G65456" s="88"/>
      <c r="H65456" s="88"/>
      <c r="I65456" s="88"/>
      <c r="J65456" s="88"/>
      <c r="K65456" s="88"/>
    </row>
    <row r="65457" spans="2:11" hidden="1" x14ac:dyDescent="0.2">
      <c r="B65457" s="88"/>
      <c r="C65457" s="88"/>
      <c r="D65457" s="88"/>
      <c r="E65457" s="88"/>
      <c r="F65457" s="88"/>
      <c r="G65457" s="88"/>
      <c r="H65457" s="88"/>
      <c r="I65457" s="88"/>
      <c r="J65457" s="88"/>
      <c r="K65457" s="88"/>
    </row>
    <row r="65458" spans="2:11" hidden="1" x14ac:dyDescent="0.2">
      <c r="B65458" s="88"/>
      <c r="C65458" s="88"/>
      <c r="D65458" s="88"/>
      <c r="E65458" s="88"/>
      <c r="F65458" s="88"/>
      <c r="G65458" s="88"/>
      <c r="H65458" s="88"/>
      <c r="I65458" s="88"/>
      <c r="J65458" s="88"/>
      <c r="K65458" s="88"/>
    </row>
    <row r="65459" spans="2:11" hidden="1" x14ac:dyDescent="0.2">
      <c r="B65459" s="88"/>
      <c r="C65459" s="88"/>
      <c r="D65459" s="88"/>
      <c r="E65459" s="88"/>
      <c r="F65459" s="88"/>
      <c r="G65459" s="88"/>
      <c r="H65459" s="88"/>
      <c r="I65459" s="88"/>
      <c r="J65459" s="88"/>
      <c r="K65459" s="88"/>
    </row>
    <row r="65460" spans="2:11" hidden="1" x14ac:dyDescent="0.2">
      <c r="B65460" s="88"/>
      <c r="C65460" s="88"/>
      <c r="D65460" s="88"/>
      <c r="E65460" s="88"/>
      <c r="F65460" s="88"/>
      <c r="G65460" s="88"/>
      <c r="H65460" s="88"/>
      <c r="I65460" s="88"/>
      <c r="J65460" s="88"/>
      <c r="K65460" s="88"/>
    </row>
    <row r="65461" spans="2:11" hidden="1" x14ac:dyDescent="0.2">
      <c r="B65461" s="88"/>
      <c r="C65461" s="88"/>
      <c r="D65461" s="88"/>
      <c r="E65461" s="88"/>
      <c r="F65461" s="88"/>
      <c r="G65461" s="88"/>
      <c r="H65461" s="88"/>
      <c r="I65461" s="88"/>
      <c r="J65461" s="88"/>
      <c r="K65461" s="88"/>
    </row>
    <row r="65462" spans="2:11" hidden="1" x14ac:dyDescent="0.2">
      <c r="B65462" s="88"/>
      <c r="C65462" s="88"/>
      <c r="D65462" s="88"/>
      <c r="E65462" s="88"/>
      <c r="F65462" s="88"/>
      <c r="G65462" s="88"/>
      <c r="H65462" s="88"/>
      <c r="I65462" s="88"/>
      <c r="J65462" s="88"/>
      <c r="K65462" s="88"/>
    </row>
    <row r="65463" spans="2:11" hidden="1" x14ac:dyDescent="0.2">
      <c r="B65463" s="88"/>
      <c r="C65463" s="88"/>
      <c r="D65463" s="88"/>
      <c r="E65463" s="88"/>
      <c r="F65463" s="88"/>
      <c r="G65463" s="88"/>
      <c r="H65463" s="88"/>
      <c r="I65463" s="88"/>
      <c r="J65463" s="88"/>
      <c r="K65463" s="88"/>
    </row>
    <row r="65464" spans="2:11" hidden="1" x14ac:dyDescent="0.2">
      <c r="B65464" s="88"/>
      <c r="C65464" s="88"/>
      <c r="D65464" s="88"/>
      <c r="E65464" s="88"/>
      <c r="F65464" s="88"/>
      <c r="G65464" s="88"/>
      <c r="H65464" s="88"/>
      <c r="I65464" s="88"/>
      <c r="J65464" s="88"/>
      <c r="K65464" s="88"/>
    </row>
    <row r="65465" spans="2:11" hidden="1" x14ac:dyDescent="0.2">
      <c r="B65465" s="88"/>
      <c r="C65465" s="88"/>
      <c r="D65465" s="88"/>
      <c r="E65465" s="88"/>
      <c r="F65465" s="88"/>
      <c r="G65465" s="88"/>
      <c r="H65465" s="88"/>
      <c r="I65465" s="88"/>
      <c r="J65465" s="88"/>
      <c r="K65465" s="88"/>
    </row>
    <row r="65466" spans="2:11" hidden="1" x14ac:dyDescent="0.2">
      <c r="B65466" s="88"/>
      <c r="C65466" s="88"/>
      <c r="D65466" s="88"/>
      <c r="E65466" s="88"/>
      <c r="F65466" s="88"/>
      <c r="G65466" s="88"/>
      <c r="H65466" s="88"/>
      <c r="I65466" s="88"/>
      <c r="J65466" s="88"/>
      <c r="K65466" s="88"/>
    </row>
    <row r="65467" spans="2:11" hidden="1" x14ac:dyDescent="0.2">
      <c r="B65467" s="88"/>
      <c r="C65467" s="88"/>
      <c r="D65467" s="88"/>
      <c r="E65467" s="88"/>
      <c r="F65467" s="88"/>
      <c r="G65467" s="88"/>
      <c r="H65467" s="88"/>
      <c r="I65467" s="88"/>
      <c r="J65467" s="88"/>
      <c r="K65467" s="88"/>
    </row>
    <row r="65468" spans="2:11" hidden="1" x14ac:dyDescent="0.2">
      <c r="B65468" s="88"/>
      <c r="C65468" s="88"/>
      <c r="D65468" s="88"/>
      <c r="E65468" s="88"/>
      <c r="F65468" s="88"/>
      <c r="G65468" s="88"/>
      <c r="H65468" s="88"/>
      <c r="I65468" s="88"/>
      <c r="J65468" s="88"/>
      <c r="K65468" s="88"/>
    </row>
    <row r="65469" spans="2:11" hidden="1" x14ac:dyDescent="0.2">
      <c r="B65469" s="88"/>
      <c r="C65469" s="88"/>
      <c r="D65469" s="88"/>
      <c r="E65469" s="88"/>
      <c r="F65469" s="88"/>
      <c r="G65469" s="88"/>
      <c r="H65469" s="88"/>
      <c r="I65469" s="88"/>
      <c r="J65469" s="88"/>
      <c r="K65469" s="88"/>
    </row>
    <row r="65470" spans="2:11" hidden="1" x14ac:dyDescent="0.2">
      <c r="B65470" s="88"/>
      <c r="C65470" s="88"/>
      <c r="D65470" s="88"/>
      <c r="E65470" s="88"/>
      <c r="F65470" s="88"/>
      <c r="G65470" s="88"/>
      <c r="H65470" s="88"/>
      <c r="I65470" s="88"/>
      <c r="J65470" s="88"/>
      <c r="K65470" s="88"/>
    </row>
    <row r="65471" spans="2:11" hidden="1" x14ac:dyDescent="0.2">
      <c r="B65471" s="88"/>
      <c r="C65471" s="88"/>
      <c r="D65471" s="88"/>
      <c r="E65471" s="88"/>
      <c r="F65471" s="88"/>
      <c r="G65471" s="88"/>
      <c r="H65471" s="88"/>
      <c r="I65471" s="88"/>
      <c r="J65471" s="88"/>
      <c r="K65471" s="88"/>
    </row>
    <row r="65472" spans="2:11" hidden="1" x14ac:dyDescent="0.2">
      <c r="B65472" s="88"/>
      <c r="C65472" s="88"/>
      <c r="D65472" s="88"/>
      <c r="E65472" s="88"/>
      <c r="F65472" s="88"/>
      <c r="G65472" s="88"/>
      <c r="H65472" s="88"/>
      <c r="I65472" s="88"/>
      <c r="J65472" s="88"/>
      <c r="K65472" s="88"/>
    </row>
    <row r="65473" spans="2:11" hidden="1" x14ac:dyDescent="0.2">
      <c r="B65473" s="88"/>
      <c r="C65473" s="88"/>
      <c r="D65473" s="88"/>
      <c r="E65473" s="88"/>
      <c r="F65473" s="88"/>
      <c r="G65473" s="88"/>
      <c r="H65473" s="88"/>
      <c r="I65473" s="88"/>
      <c r="J65473" s="88"/>
      <c r="K65473" s="88"/>
    </row>
    <row r="65474" spans="2:11" hidden="1" x14ac:dyDescent="0.2">
      <c r="B65474" s="88"/>
      <c r="C65474" s="88"/>
      <c r="D65474" s="88"/>
      <c r="E65474" s="88"/>
      <c r="F65474" s="88"/>
      <c r="G65474" s="88"/>
      <c r="H65474" s="88"/>
      <c r="I65474" s="88"/>
      <c r="J65474" s="88"/>
      <c r="K65474" s="88"/>
    </row>
    <row r="65475" spans="2:11" hidden="1" x14ac:dyDescent="0.2">
      <c r="B65475" s="88"/>
      <c r="C65475" s="88"/>
      <c r="D65475" s="88"/>
      <c r="E65475" s="88"/>
      <c r="F65475" s="88"/>
      <c r="G65475" s="88"/>
      <c r="H65475" s="88"/>
      <c r="I65475" s="88"/>
      <c r="J65475" s="88"/>
      <c r="K65475" s="88"/>
    </row>
    <row r="65476" spans="2:11" hidden="1" x14ac:dyDescent="0.2">
      <c r="B65476" s="88"/>
      <c r="C65476" s="88"/>
      <c r="D65476" s="88"/>
      <c r="E65476" s="88"/>
      <c r="F65476" s="88"/>
      <c r="G65476" s="88"/>
      <c r="H65476" s="88"/>
      <c r="I65476" s="88"/>
      <c r="J65476" s="88"/>
      <c r="K65476" s="88"/>
    </row>
    <row r="65477" spans="2:11" hidden="1" x14ac:dyDescent="0.2">
      <c r="B65477" s="88"/>
      <c r="C65477" s="88"/>
      <c r="D65477" s="88"/>
      <c r="E65477" s="88"/>
      <c r="F65477" s="88"/>
      <c r="G65477" s="88"/>
      <c r="H65477" s="88"/>
      <c r="I65477" s="88"/>
      <c r="J65477" s="88"/>
      <c r="K65477" s="88"/>
    </row>
    <row r="65478" spans="2:11" hidden="1" x14ac:dyDescent="0.2">
      <c r="B65478" s="88"/>
      <c r="C65478" s="88"/>
      <c r="D65478" s="88"/>
      <c r="E65478" s="88"/>
      <c r="F65478" s="88"/>
      <c r="G65478" s="88"/>
      <c r="H65478" s="88"/>
      <c r="I65478" s="88"/>
      <c r="J65478" s="88"/>
      <c r="K65478" s="88"/>
    </row>
    <row r="65479" spans="2:11" hidden="1" x14ac:dyDescent="0.2">
      <c r="B65479" s="88"/>
      <c r="C65479" s="88"/>
      <c r="D65479" s="88"/>
      <c r="E65479" s="88"/>
      <c r="F65479" s="88"/>
      <c r="G65479" s="88"/>
      <c r="H65479" s="88"/>
      <c r="I65479" s="88"/>
      <c r="J65479" s="88"/>
      <c r="K65479" s="88"/>
    </row>
    <row r="65480" spans="2:11" hidden="1" x14ac:dyDescent="0.2">
      <c r="B65480" s="88"/>
      <c r="C65480" s="88"/>
      <c r="D65480" s="88"/>
      <c r="E65480" s="88"/>
      <c r="F65480" s="88"/>
      <c r="G65480" s="88"/>
      <c r="H65480" s="88"/>
      <c r="I65480" s="88"/>
      <c r="J65480" s="88"/>
      <c r="K65480" s="88"/>
    </row>
    <row r="65481" spans="2:11" hidden="1" x14ac:dyDescent="0.2">
      <c r="B65481" s="88"/>
      <c r="C65481" s="88"/>
      <c r="D65481" s="88"/>
      <c r="E65481" s="88"/>
      <c r="F65481" s="88"/>
      <c r="G65481" s="88"/>
      <c r="H65481" s="88"/>
      <c r="I65481" s="88"/>
      <c r="J65481" s="88"/>
      <c r="K65481" s="88"/>
    </row>
    <row r="65482" spans="2:11" hidden="1" x14ac:dyDescent="0.2">
      <c r="B65482" s="88"/>
      <c r="C65482" s="88"/>
      <c r="D65482" s="88"/>
      <c r="E65482" s="88"/>
      <c r="F65482" s="88"/>
      <c r="G65482" s="88"/>
      <c r="H65482" s="88"/>
      <c r="I65482" s="88"/>
      <c r="J65482" s="88"/>
      <c r="K65482" s="88"/>
    </row>
    <row r="65483" spans="2:11" hidden="1" x14ac:dyDescent="0.2">
      <c r="B65483" s="88"/>
      <c r="C65483" s="88"/>
      <c r="D65483" s="88"/>
      <c r="E65483" s="88"/>
      <c r="F65483" s="88"/>
      <c r="G65483" s="88"/>
      <c r="H65483" s="88"/>
      <c r="I65483" s="88"/>
      <c r="J65483" s="88"/>
      <c r="K65483" s="88"/>
    </row>
    <row r="65484" spans="2:11" hidden="1" x14ac:dyDescent="0.2">
      <c r="B65484" s="88"/>
      <c r="C65484" s="88"/>
      <c r="D65484" s="88"/>
      <c r="E65484" s="88"/>
      <c r="F65484" s="88"/>
      <c r="G65484" s="88"/>
      <c r="H65484" s="88"/>
      <c r="I65484" s="88"/>
      <c r="J65484" s="88"/>
      <c r="K65484" s="88"/>
    </row>
    <row r="65485" spans="2:11" hidden="1" x14ac:dyDescent="0.2">
      <c r="B65485" s="88"/>
      <c r="C65485" s="88"/>
      <c r="D65485" s="88"/>
      <c r="E65485" s="88"/>
      <c r="F65485" s="88"/>
      <c r="G65485" s="88"/>
      <c r="H65485" s="88"/>
      <c r="I65485" s="88"/>
      <c r="J65485" s="88"/>
      <c r="K65485" s="88"/>
    </row>
    <row r="65486" spans="2:11" hidden="1" x14ac:dyDescent="0.2">
      <c r="B65486" s="88"/>
      <c r="C65486" s="88"/>
      <c r="D65486" s="88"/>
      <c r="E65486" s="88"/>
      <c r="F65486" s="88"/>
      <c r="G65486" s="88"/>
      <c r="H65486" s="88"/>
      <c r="I65486" s="88"/>
      <c r="J65486" s="88"/>
      <c r="K65486" s="88"/>
    </row>
    <row r="65487" spans="2:11" hidden="1" x14ac:dyDescent="0.2">
      <c r="B65487" s="88"/>
      <c r="C65487" s="88"/>
      <c r="D65487" s="88"/>
      <c r="E65487" s="88"/>
      <c r="F65487" s="88"/>
      <c r="G65487" s="88"/>
      <c r="H65487" s="88"/>
      <c r="I65487" s="88"/>
      <c r="J65487" s="88"/>
      <c r="K65487" s="88"/>
    </row>
    <row r="65488" spans="2:11" hidden="1" x14ac:dyDescent="0.2">
      <c r="B65488" s="88"/>
      <c r="C65488" s="88"/>
      <c r="D65488" s="88"/>
      <c r="E65488" s="88"/>
      <c r="F65488" s="88"/>
      <c r="G65488" s="88"/>
      <c r="H65488" s="88"/>
      <c r="I65488" s="88"/>
      <c r="J65488" s="88"/>
      <c r="K65488" s="88"/>
    </row>
    <row r="65489" spans="2:11" hidden="1" x14ac:dyDescent="0.2">
      <c r="B65489" s="88"/>
      <c r="C65489" s="88"/>
      <c r="D65489" s="88"/>
      <c r="E65489" s="88"/>
      <c r="F65489" s="88"/>
      <c r="G65489" s="88"/>
      <c r="H65489" s="88"/>
      <c r="I65489" s="88"/>
      <c r="J65489" s="88"/>
      <c r="K65489" s="88"/>
    </row>
    <row r="65490" spans="2:11" hidden="1" x14ac:dyDescent="0.2">
      <c r="B65490" s="88"/>
      <c r="C65490" s="88"/>
      <c r="D65490" s="88"/>
      <c r="E65490" s="88"/>
      <c r="F65490" s="88"/>
      <c r="G65490" s="88"/>
      <c r="H65490" s="88"/>
      <c r="I65490" s="88"/>
      <c r="J65490" s="88"/>
      <c r="K65490" s="88"/>
    </row>
    <row r="65491" spans="2:11" hidden="1" x14ac:dyDescent="0.2">
      <c r="B65491" s="88"/>
      <c r="C65491" s="88"/>
      <c r="D65491" s="88"/>
      <c r="E65491" s="88"/>
      <c r="F65491" s="88"/>
      <c r="G65491" s="88"/>
      <c r="H65491" s="88"/>
      <c r="I65491" s="88"/>
      <c r="J65491" s="88"/>
      <c r="K65491" s="88"/>
    </row>
    <row r="65492" spans="2:11" hidden="1" x14ac:dyDescent="0.2">
      <c r="B65492" s="88"/>
      <c r="C65492" s="88"/>
      <c r="D65492" s="88"/>
      <c r="E65492" s="88"/>
      <c r="F65492" s="88"/>
      <c r="G65492" s="88"/>
      <c r="H65492" s="88"/>
      <c r="I65492" s="88"/>
      <c r="J65492" s="88"/>
      <c r="K65492" s="88"/>
    </row>
    <row r="65493" spans="2:11" hidden="1" x14ac:dyDescent="0.2">
      <c r="B65493" s="88"/>
      <c r="C65493" s="88"/>
      <c r="D65493" s="88"/>
      <c r="E65493" s="88"/>
      <c r="F65493" s="88"/>
      <c r="G65493" s="88"/>
      <c r="H65493" s="88"/>
      <c r="I65493" s="88"/>
      <c r="J65493" s="88"/>
      <c r="K65493" s="88"/>
    </row>
    <row r="65494" spans="2:11" hidden="1" x14ac:dyDescent="0.2">
      <c r="B65494" s="88"/>
      <c r="C65494" s="88"/>
      <c r="D65494" s="88"/>
      <c r="E65494" s="88"/>
      <c r="F65494" s="88"/>
      <c r="G65494" s="88"/>
      <c r="H65494" s="88"/>
      <c r="I65494" s="88"/>
      <c r="J65494" s="88"/>
      <c r="K65494" s="88"/>
    </row>
    <row r="65495" spans="2:11" hidden="1" x14ac:dyDescent="0.2">
      <c r="B65495" s="88"/>
      <c r="C65495" s="88"/>
      <c r="D65495" s="88"/>
      <c r="E65495" s="88"/>
      <c r="F65495" s="88"/>
      <c r="G65495" s="88"/>
      <c r="H65495" s="88"/>
      <c r="I65495" s="88"/>
      <c r="J65495" s="88"/>
      <c r="K65495" s="88"/>
    </row>
    <row r="65496" spans="2:11" hidden="1" x14ac:dyDescent="0.2">
      <c r="B65496" s="88"/>
      <c r="C65496" s="88"/>
      <c r="D65496" s="88"/>
      <c r="E65496" s="88"/>
      <c r="F65496" s="88"/>
      <c r="G65496" s="88"/>
      <c r="H65496" s="88"/>
      <c r="I65496" s="88"/>
      <c r="J65496" s="88"/>
      <c r="K65496" s="88"/>
    </row>
    <row r="65497" spans="2:11" hidden="1" x14ac:dyDescent="0.2">
      <c r="B65497" s="88"/>
      <c r="C65497" s="88"/>
      <c r="D65497" s="88"/>
      <c r="E65497" s="88"/>
      <c r="F65497" s="88"/>
      <c r="G65497" s="88"/>
      <c r="H65497" s="88"/>
      <c r="I65497" s="88"/>
      <c r="J65497" s="88"/>
      <c r="K65497" s="88"/>
    </row>
    <row r="65498" spans="2:11" hidden="1" x14ac:dyDescent="0.2">
      <c r="B65498" s="88"/>
      <c r="C65498" s="88"/>
      <c r="D65498" s="88"/>
      <c r="E65498" s="88"/>
      <c r="F65498" s="88"/>
      <c r="G65498" s="88"/>
      <c r="H65498" s="88"/>
      <c r="I65498" s="88"/>
      <c r="J65498" s="88"/>
      <c r="K65498" s="88"/>
    </row>
    <row r="65499" spans="2:11" hidden="1" x14ac:dyDescent="0.2">
      <c r="B65499" s="88"/>
      <c r="C65499" s="88"/>
      <c r="D65499" s="88"/>
      <c r="E65499" s="88"/>
      <c r="F65499" s="88"/>
      <c r="G65499" s="88"/>
      <c r="H65499" s="88"/>
      <c r="I65499" s="88"/>
      <c r="J65499" s="88"/>
      <c r="K65499" s="88"/>
    </row>
    <row r="65500" spans="2:11" hidden="1" x14ac:dyDescent="0.2">
      <c r="B65500" s="88"/>
      <c r="C65500" s="88"/>
      <c r="D65500" s="88"/>
      <c r="E65500" s="88"/>
      <c r="F65500" s="88"/>
      <c r="G65500" s="88"/>
      <c r="H65500" s="88"/>
      <c r="I65500" s="88"/>
      <c r="J65500" s="88"/>
      <c r="K65500" s="88"/>
    </row>
    <row r="65501" spans="2:11" hidden="1" x14ac:dyDescent="0.2">
      <c r="B65501" s="88"/>
      <c r="C65501" s="88"/>
      <c r="D65501" s="88"/>
      <c r="E65501" s="88"/>
      <c r="F65501" s="88"/>
      <c r="G65501" s="88"/>
      <c r="H65501" s="88"/>
      <c r="I65501" s="88"/>
      <c r="J65501" s="88"/>
      <c r="K65501" s="88"/>
    </row>
    <row r="65502" spans="2:11" hidden="1" x14ac:dyDescent="0.2">
      <c r="B65502" s="88"/>
      <c r="C65502" s="88"/>
      <c r="D65502" s="88"/>
      <c r="E65502" s="88"/>
      <c r="F65502" s="88"/>
      <c r="G65502" s="88"/>
      <c r="H65502" s="88"/>
      <c r="I65502" s="88"/>
      <c r="J65502" s="88"/>
      <c r="K65502" s="88"/>
    </row>
    <row r="65503" spans="2:11" hidden="1" x14ac:dyDescent="0.2">
      <c r="B65503" s="88"/>
      <c r="C65503" s="88"/>
      <c r="D65503" s="88"/>
      <c r="E65503" s="88"/>
      <c r="F65503" s="88"/>
      <c r="G65503" s="88"/>
      <c r="H65503" s="88"/>
      <c r="I65503" s="88"/>
      <c r="J65503" s="88"/>
      <c r="K65503" s="88"/>
    </row>
    <row r="65504" spans="2:11" hidden="1" x14ac:dyDescent="0.2">
      <c r="B65504" s="88"/>
      <c r="C65504" s="88"/>
      <c r="D65504" s="88"/>
      <c r="E65504" s="88"/>
      <c r="F65504" s="88"/>
      <c r="G65504" s="88"/>
      <c r="H65504" s="88"/>
      <c r="I65504" s="88"/>
      <c r="J65504" s="88"/>
      <c r="K65504" s="88"/>
    </row>
    <row r="65505" spans="2:11" hidden="1" x14ac:dyDescent="0.2">
      <c r="B65505" s="88"/>
      <c r="C65505" s="88"/>
      <c r="D65505" s="88"/>
      <c r="E65505" s="88"/>
      <c r="F65505" s="88"/>
      <c r="G65505" s="88"/>
      <c r="H65505" s="88"/>
      <c r="I65505" s="88"/>
      <c r="J65505" s="88"/>
      <c r="K65505" s="88"/>
    </row>
    <row r="65506" spans="2:11" hidden="1" x14ac:dyDescent="0.2">
      <c r="B65506" s="88"/>
      <c r="C65506" s="88"/>
      <c r="D65506" s="88"/>
      <c r="E65506" s="88"/>
      <c r="F65506" s="88"/>
      <c r="G65506" s="88"/>
      <c r="H65506" s="88"/>
      <c r="I65506" s="88"/>
      <c r="J65506" s="88"/>
      <c r="K65506" s="88"/>
    </row>
    <row r="65507" spans="2:11" hidden="1" x14ac:dyDescent="0.2">
      <c r="B65507" s="88"/>
      <c r="C65507" s="88"/>
      <c r="D65507" s="88"/>
      <c r="E65507" s="88"/>
      <c r="F65507" s="88"/>
      <c r="G65507" s="88"/>
      <c r="H65507" s="88"/>
      <c r="I65507" s="88"/>
      <c r="J65507" s="88"/>
      <c r="K65507" s="88"/>
    </row>
    <row r="65508" spans="2:11" hidden="1" x14ac:dyDescent="0.2">
      <c r="B65508" s="88"/>
      <c r="C65508" s="88"/>
      <c r="D65508" s="88"/>
      <c r="E65508" s="88"/>
      <c r="F65508" s="88"/>
      <c r="G65508" s="88"/>
      <c r="H65508" s="88"/>
      <c r="I65508" s="88"/>
      <c r="J65508" s="88"/>
      <c r="K65508" s="88"/>
    </row>
    <row r="65509" spans="2:11" hidden="1" x14ac:dyDescent="0.2">
      <c r="B65509" s="88"/>
      <c r="C65509" s="88"/>
      <c r="D65509" s="88"/>
      <c r="E65509" s="88"/>
      <c r="F65509" s="88"/>
      <c r="G65509" s="88"/>
      <c r="H65509" s="88"/>
      <c r="I65509" s="88"/>
      <c r="J65509" s="88"/>
      <c r="K65509" s="88"/>
    </row>
    <row r="65510" spans="2:11" hidden="1" x14ac:dyDescent="0.2">
      <c r="B65510" s="88"/>
      <c r="C65510" s="88"/>
      <c r="D65510" s="88"/>
      <c r="E65510" s="88"/>
      <c r="F65510" s="88"/>
      <c r="G65510" s="88"/>
      <c r="H65510" s="88"/>
      <c r="I65510" s="88"/>
      <c r="J65510" s="88"/>
      <c r="K65510" s="88"/>
    </row>
    <row r="65511" spans="2:11" hidden="1" x14ac:dyDescent="0.2">
      <c r="B65511" s="88"/>
      <c r="C65511" s="88"/>
      <c r="D65511" s="88"/>
      <c r="E65511" s="88"/>
      <c r="F65511" s="88"/>
      <c r="G65511" s="88"/>
      <c r="H65511" s="88"/>
      <c r="I65511" s="88"/>
      <c r="J65511" s="88"/>
      <c r="K65511" s="88"/>
    </row>
    <row r="65512" spans="2:11" hidden="1" x14ac:dyDescent="0.2">
      <c r="B65512" s="88"/>
      <c r="C65512" s="88"/>
      <c r="D65512" s="88"/>
      <c r="E65512" s="88"/>
      <c r="F65512" s="88"/>
      <c r="G65512" s="88"/>
      <c r="H65512" s="88"/>
      <c r="I65512" s="88"/>
      <c r="J65512" s="88"/>
      <c r="K65512" s="88"/>
    </row>
    <row r="65513" spans="2:11" hidden="1" x14ac:dyDescent="0.2">
      <c r="B65513" s="88"/>
      <c r="C65513" s="88"/>
      <c r="D65513" s="88"/>
      <c r="E65513" s="88"/>
      <c r="F65513" s="88"/>
      <c r="G65513" s="88"/>
      <c r="H65513" s="88"/>
      <c r="I65513" s="88"/>
      <c r="J65513" s="88"/>
      <c r="K65513" s="88"/>
    </row>
    <row r="65514" spans="2:11" hidden="1" x14ac:dyDescent="0.2">
      <c r="B65514" s="88"/>
      <c r="C65514" s="88"/>
      <c r="D65514" s="88"/>
      <c r="E65514" s="88"/>
      <c r="F65514" s="88"/>
      <c r="G65514" s="88"/>
      <c r="H65514" s="88"/>
      <c r="I65514" s="88"/>
      <c r="J65514" s="88"/>
      <c r="K65514" s="88"/>
    </row>
    <row r="65515" spans="2:11" hidden="1" x14ac:dyDescent="0.2">
      <c r="B65515" s="88"/>
      <c r="C65515" s="88"/>
      <c r="D65515" s="88"/>
      <c r="E65515" s="88"/>
      <c r="F65515" s="88"/>
      <c r="G65515" s="88"/>
      <c r="H65515" s="88"/>
      <c r="I65515" s="88"/>
      <c r="J65515" s="88"/>
      <c r="K65515" s="88"/>
    </row>
    <row r="65516" spans="2:11" hidden="1" x14ac:dyDescent="0.2">
      <c r="B65516" s="88"/>
      <c r="C65516" s="88"/>
      <c r="D65516" s="88"/>
      <c r="E65516" s="88"/>
      <c r="F65516" s="88"/>
      <c r="G65516" s="88"/>
      <c r="H65516" s="88"/>
      <c r="I65516" s="88"/>
      <c r="J65516" s="88"/>
      <c r="K65516" s="88"/>
    </row>
    <row r="65517" spans="2:11" hidden="1" x14ac:dyDescent="0.2">
      <c r="B65517" s="88"/>
      <c r="C65517" s="88"/>
      <c r="D65517" s="88"/>
      <c r="E65517" s="88"/>
      <c r="F65517" s="88"/>
      <c r="G65517" s="88"/>
      <c r="H65517" s="88"/>
      <c r="I65517" s="88"/>
      <c r="J65517" s="88"/>
      <c r="K65517" s="88"/>
    </row>
    <row r="65518" spans="2:11" hidden="1" x14ac:dyDescent="0.2">
      <c r="B65518" s="88"/>
      <c r="C65518" s="88"/>
      <c r="D65518" s="88"/>
      <c r="E65518" s="88"/>
      <c r="F65518" s="88"/>
      <c r="G65518" s="88"/>
      <c r="H65518" s="88"/>
      <c r="I65518" s="88"/>
      <c r="J65518" s="88"/>
      <c r="K65518" s="88"/>
    </row>
    <row r="65519" spans="2:11" hidden="1" x14ac:dyDescent="0.2">
      <c r="B65519" s="88"/>
      <c r="C65519" s="88"/>
      <c r="D65519" s="88"/>
      <c r="E65519" s="88"/>
      <c r="F65519" s="88"/>
      <c r="G65519" s="88"/>
      <c r="H65519" s="88"/>
      <c r="I65519" s="88"/>
      <c r="J65519" s="88"/>
      <c r="K65519" s="88"/>
    </row>
    <row r="65520" spans="2:11" hidden="1" x14ac:dyDescent="0.2">
      <c r="B65520" s="88"/>
      <c r="C65520" s="88"/>
      <c r="D65520" s="88"/>
      <c r="E65520" s="88"/>
      <c r="F65520" s="88"/>
      <c r="G65520" s="88"/>
      <c r="H65520" s="88"/>
      <c r="I65520" s="88"/>
      <c r="J65520" s="88"/>
      <c r="K65520" s="88"/>
    </row>
    <row r="65521" spans="2:11" hidden="1" x14ac:dyDescent="0.2">
      <c r="B65521" s="88"/>
      <c r="C65521" s="88"/>
      <c r="D65521" s="88"/>
      <c r="E65521" s="88"/>
      <c r="F65521" s="88"/>
      <c r="G65521" s="88"/>
      <c r="H65521" s="88"/>
      <c r="I65521" s="88"/>
      <c r="J65521" s="88"/>
      <c r="K65521" s="88"/>
    </row>
    <row r="65522" spans="2:11" hidden="1" x14ac:dyDescent="0.2">
      <c r="B65522" s="88"/>
      <c r="C65522" s="88"/>
      <c r="D65522" s="88"/>
      <c r="E65522" s="88"/>
      <c r="F65522" s="88"/>
      <c r="G65522" s="88"/>
      <c r="H65522" s="88"/>
      <c r="I65522" s="88"/>
      <c r="J65522" s="88"/>
      <c r="K65522" s="88"/>
    </row>
    <row r="65523" spans="2:11" hidden="1" x14ac:dyDescent="0.2">
      <c r="B65523" s="88"/>
      <c r="C65523" s="88"/>
      <c r="D65523" s="88"/>
      <c r="E65523" s="88"/>
      <c r="F65523" s="88"/>
      <c r="G65523" s="88"/>
      <c r="H65523" s="88"/>
      <c r="I65523" s="88"/>
      <c r="J65523" s="88"/>
      <c r="K65523" s="88"/>
    </row>
    <row r="65524" spans="2:11" hidden="1" x14ac:dyDescent="0.2">
      <c r="B65524" s="88"/>
      <c r="C65524" s="88"/>
      <c r="D65524" s="88"/>
      <c r="E65524" s="88"/>
      <c r="F65524" s="88"/>
      <c r="G65524" s="88"/>
      <c r="H65524" s="88"/>
      <c r="I65524" s="88"/>
      <c r="J65524" s="88"/>
      <c r="K65524" s="88"/>
    </row>
    <row r="65525" spans="2:11" hidden="1" x14ac:dyDescent="0.2">
      <c r="B65525" s="88"/>
      <c r="C65525" s="88"/>
      <c r="D65525" s="88"/>
      <c r="E65525" s="88"/>
      <c r="F65525" s="88"/>
      <c r="G65525" s="88"/>
      <c r="H65525" s="88"/>
      <c r="I65525" s="88"/>
      <c r="J65525" s="88"/>
      <c r="K65525" s="88"/>
    </row>
    <row r="65526" spans="2:11" hidden="1" x14ac:dyDescent="0.2">
      <c r="B65526" s="88"/>
      <c r="C65526" s="88"/>
      <c r="D65526" s="88"/>
      <c r="E65526" s="88"/>
      <c r="F65526" s="88"/>
      <c r="G65526" s="88"/>
      <c r="H65526" s="88"/>
      <c r="I65526" s="88"/>
      <c r="J65526" s="88"/>
      <c r="K65526" s="88"/>
    </row>
    <row r="65527" spans="2:11" hidden="1" x14ac:dyDescent="0.2">
      <c r="B65527" s="88"/>
      <c r="C65527" s="88"/>
      <c r="D65527" s="88"/>
      <c r="E65527" s="88"/>
      <c r="F65527" s="88"/>
      <c r="G65527" s="88"/>
      <c r="H65527" s="88"/>
      <c r="I65527" s="88"/>
      <c r="J65527" s="88"/>
      <c r="K65527" s="88"/>
    </row>
    <row r="65528" spans="2:11" hidden="1" x14ac:dyDescent="0.2">
      <c r="B65528" s="88"/>
      <c r="C65528" s="88"/>
      <c r="D65528" s="88"/>
      <c r="E65528" s="88"/>
      <c r="F65528" s="88"/>
      <c r="G65528" s="88"/>
      <c r="H65528" s="88"/>
      <c r="I65528" s="88"/>
      <c r="J65528" s="88"/>
      <c r="K65528" s="88"/>
    </row>
    <row r="65529" spans="2:11" hidden="1" x14ac:dyDescent="0.2">
      <c r="B65529" s="88"/>
      <c r="C65529" s="88"/>
      <c r="D65529" s="88"/>
      <c r="E65529" s="88"/>
      <c r="F65529" s="88"/>
      <c r="G65529" s="88"/>
      <c r="H65529" s="88"/>
      <c r="I65529" s="88"/>
      <c r="J65529" s="88"/>
      <c r="K65529" s="88"/>
    </row>
    <row r="65530" spans="2:11" hidden="1" x14ac:dyDescent="0.2">
      <c r="B65530" s="88"/>
      <c r="C65530" s="88"/>
      <c r="D65530" s="88"/>
      <c r="E65530" s="88"/>
      <c r="F65530" s="88"/>
      <c r="G65530" s="88"/>
      <c r="H65530" s="88"/>
      <c r="I65530" s="88"/>
      <c r="J65530" s="88"/>
      <c r="K65530" s="88"/>
    </row>
    <row r="65531" spans="2:11" hidden="1" x14ac:dyDescent="0.2">
      <c r="B65531" s="88"/>
      <c r="C65531" s="88"/>
      <c r="D65531" s="88"/>
      <c r="E65531" s="88"/>
      <c r="F65531" s="88"/>
      <c r="G65531" s="88"/>
      <c r="H65531" s="88"/>
      <c r="I65531" s="88"/>
      <c r="J65531" s="88"/>
      <c r="K65531" s="88"/>
    </row>
    <row r="65532" spans="2:11" hidden="1" x14ac:dyDescent="0.2">
      <c r="B65532" s="88"/>
      <c r="C65532" s="88"/>
      <c r="D65532" s="88"/>
      <c r="E65532" s="88"/>
      <c r="F65532" s="88"/>
      <c r="G65532" s="88"/>
      <c r="H65532" s="88"/>
      <c r="I65532" s="88"/>
      <c r="J65532" s="88"/>
      <c r="K65532" s="88"/>
    </row>
    <row r="65533" spans="2:11" hidden="1" x14ac:dyDescent="0.2">
      <c r="B65533" s="88"/>
      <c r="C65533" s="88"/>
      <c r="D65533" s="88"/>
      <c r="E65533" s="88"/>
      <c r="F65533" s="88"/>
      <c r="G65533" s="88"/>
      <c r="H65533" s="88"/>
      <c r="I65533" s="88"/>
      <c r="J65533" s="88"/>
      <c r="K65533" s="88"/>
    </row>
    <row r="65534" spans="2:11" hidden="1" x14ac:dyDescent="0.2">
      <c r="B65534" s="88"/>
      <c r="C65534" s="88"/>
      <c r="D65534" s="88"/>
      <c r="E65534" s="88"/>
      <c r="F65534" s="88"/>
      <c r="G65534" s="88"/>
      <c r="H65534" s="88"/>
      <c r="I65534" s="88"/>
      <c r="J65534" s="88"/>
      <c r="K65534" s="88"/>
    </row>
    <row r="65535" spans="2:11" hidden="1" x14ac:dyDescent="0.2">
      <c r="B65535" s="88"/>
      <c r="C65535" s="88"/>
      <c r="D65535" s="88"/>
      <c r="E65535" s="88"/>
      <c r="F65535" s="88"/>
      <c r="G65535" s="88"/>
      <c r="H65535" s="88"/>
      <c r="I65535" s="88"/>
      <c r="J65535" s="88"/>
      <c r="K65535" s="88"/>
    </row>
    <row r="65536" spans="2:11" hidden="1" x14ac:dyDescent="0.2">
      <c r="B65536" s="88"/>
      <c r="C65536" s="88"/>
      <c r="D65536" s="88"/>
      <c r="E65536" s="88"/>
      <c r="F65536" s="88"/>
      <c r="G65536" s="88"/>
      <c r="H65536" s="88"/>
      <c r="I65536" s="88"/>
      <c r="J65536" s="88"/>
      <c r="K65536" s="88"/>
    </row>
  </sheetData>
  <sheetProtection password="822A" sheet="1"/>
  <mergeCells count="41">
    <mergeCell ref="B9:B10"/>
    <mergeCell ref="I21:K21"/>
    <mergeCell ref="I19:K19"/>
    <mergeCell ref="I20:K20"/>
    <mergeCell ref="I9:K10"/>
    <mergeCell ref="I11:K11"/>
    <mergeCell ref="I15:K15"/>
    <mergeCell ref="I16:K16"/>
    <mergeCell ref="I13:K13"/>
    <mergeCell ref="I12:K12"/>
    <mergeCell ref="I17:K17"/>
    <mergeCell ref="I18:K18"/>
    <mergeCell ref="I14:K14"/>
    <mergeCell ref="I24:K24"/>
    <mergeCell ref="I28:K28"/>
    <mergeCell ref="I25:K25"/>
    <mergeCell ref="I36:K36"/>
    <mergeCell ref="I23:K23"/>
    <mergeCell ref="I26:K26"/>
    <mergeCell ref="I27:K27"/>
    <mergeCell ref="I34:K34"/>
    <mergeCell ref="I29:K29"/>
    <mergeCell ref="I31:K31"/>
    <mergeCell ref="I32:K32"/>
    <mergeCell ref="I30:K30"/>
    <mergeCell ref="E3:I3"/>
    <mergeCell ref="E5:I5"/>
    <mergeCell ref="F7:G7"/>
    <mergeCell ref="H7:I7"/>
    <mergeCell ref="B55:K65536"/>
    <mergeCell ref="I38:K38"/>
    <mergeCell ref="I39:K39"/>
    <mergeCell ref="I40:K40"/>
    <mergeCell ref="I41:K41"/>
    <mergeCell ref="D45:F45"/>
    <mergeCell ref="E49:F54"/>
    <mergeCell ref="I35:K35"/>
    <mergeCell ref="I37:K37"/>
    <mergeCell ref="I33:K33"/>
    <mergeCell ref="I45:J45"/>
    <mergeCell ref="I22:K22"/>
  </mergeCells>
  <phoneticPr fontId="1" type="noConversion"/>
  <pageMargins left="0.59055118110236227" right="0.39370078740157483" top="0.39370078740157483" bottom="0.59055118110236227" header="0" footer="0"/>
  <pageSetup paperSize="9" scale="86" orientation="landscape" r:id="rId1"/>
  <headerFooter alignWithMargins="0"/>
  <drawing r:id="rId2"/>
</worksheet>
</file>

<file path=xl/worksheets/sheet2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0100-000000000000}">
  <sheetPr codeName="Tabelle4">
    <tabColor theme="6"/>
  </sheetPr>
  <dimension ref="A1:L65536"/>
  <sheetViews>
    <sheetView showGridLines="0" showRowColHeaders="0" view="pageLayout" topLeftCell="A1048576" zoomScaleNormal="100" workbookViewId="0">
      <selection activeCell="J14" sqref="J14"/>
    </sheetView>
  </sheetViews>
  <sheetFormatPr baseColWidth="10" defaultColWidth="0" defaultRowHeight="12" customHeight="1" zeroHeight="1" x14ac:dyDescent="0.2"/>
  <cols>
    <col min="1" max="1" width="5.7109375" style="4" customWidth="1"/>
    <col min="2" max="2" width="7" style="80" customWidth="1"/>
    <col min="3" max="4" width="9.7109375" style="80" customWidth="1"/>
    <col min="5" max="5" width="8.42578125" style="80" customWidth="1"/>
    <col min="6" max="6" width="9.7109375" style="80" customWidth="1"/>
    <col min="7" max="7" width="4.85546875" style="80" customWidth="1"/>
    <col min="8" max="8" width="13" style="80" customWidth="1"/>
    <col min="9" max="9" width="10" style="80" customWidth="1"/>
    <col min="10" max="10" width="14.28515625" style="80" customWidth="1"/>
    <col min="11" max="11" width="5" style="80" customWidth="1"/>
    <col min="12" max="12" width="5.7109375" style="4" customWidth="1"/>
    <col min="13" max="16384" width="11.42578125" style="4" hidden="1"/>
  </cols>
  <sheetData>
    <row r="1" spans="1:12" ht="17.25" x14ac:dyDescent="0.3">
      <c r="B1" s="32" t="s">
        <v>79</v>
      </c>
      <c r="C1" s="5"/>
      <c r="D1" s="4"/>
      <c r="E1" s="4"/>
      <c r="F1" s="4"/>
      <c r="G1" s="4"/>
      <c r="H1" s="4"/>
      <c r="I1" s="4"/>
      <c r="J1" s="4"/>
      <c r="K1" s="4"/>
    </row>
    <row r="2" spans="1:12" ht="6" customHeight="1" x14ac:dyDescent="0.2">
      <c r="B2" s="4"/>
      <c r="C2" s="4"/>
      <c r="D2" s="4"/>
      <c r="E2" s="4"/>
      <c r="F2" s="4"/>
      <c r="G2" s="4"/>
      <c r="H2" s="4"/>
      <c r="I2" s="4"/>
      <c r="J2" s="4"/>
      <c r="K2" s="4"/>
      <c r="L2" s="6" t="s">
        <v>5</v>
      </c>
    </row>
    <row r="3" spans="1:12" ht="14.25" x14ac:dyDescent="0.2">
      <c r="B3" s="7" t="s">
        <v>30</v>
      </c>
      <c r="C3" s="4"/>
      <c r="D3" s="4"/>
      <c r="E3" s="105">
        <f>Arbeitszeitdokumentation!E3</f>
        <v>0</v>
      </c>
      <c r="F3" s="106"/>
      <c r="G3" s="106"/>
      <c r="H3" s="106"/>
      <c r="I3" s="107"/>
      <c r="J3"/>
      <c r="K3" s="17"/>
    </row>
    <row r="4" spans="1:12" ht="6" customHeight="1" x14ac:dyDescent="0.2">
      <c r="B4" s="4"/>
      <c r="C4" s="4"/>
      <c r="D4" s="4"/>
      <c r="E4" s="4"/>
      <c r="F4" s="4"/>
      <c r="G4" s="4"/>
      <c r="H4" s="8"/>
      <c r="I4" s="8"/>
      <c r="J4" s="8"/>
      <c r="K4" s="4"/>
    </row>
    <row r="5" spans="1:12" ht="14.25" customHeight="1" x14ac:dyDescent="0.2">
      <c r="B5" s="9" t="s">
        <v>31</v>
      </c>
      <c r="C5" s="8"/>
      <c r="D5" s="8"/>
      <c r="E5" s="105">
        <f>Arbeitszeitdokumentation!E5</f>
        <v>0</v>
      </c>
      <c r="F5" s="106"/>
      <c r="G5" s="106"/>
      <c r="H5" s="106"/>
      <c r="I5" s="106"/>
      <c r="J5" s="34"/>
      <c r="K5" s="35"/>
    </row>
    <row r="6" spans="1:12" ht="6" customHeight="1" x14ac:dyDescent="0.25">
      <c r="B6" s="10"/>
      <c r="C6" s="4"/>
      <c r="D6" s="11"/>
      <c r="E6" s="11"/>
      <c r="F6" s="11"/>
      <c r="G6" s="11"/>
      <c r="H6" s="12"/>
      <c r="I6" s="13"/>
      <c r="J6" s="13"/>
      <c r="K6" s="13"/>
    </row>
    <row r="7" spans="1:12" ht="14.25" x14ac:dyDescent="0.2">
      <c r="B7" s="9" t="s">
        <v>8</v>
      </c>
      <c r="C7" s="4"/>
      <c r="D7" s="4"/>
      <c r="E7" s="76">
        <f>Arbeitszeitdokumentation!E7</f>
        <v>0</v>
      </c>
      <c r="F7" s="85" t="s">
        <v>34</v>
      </c>
      <c r="G7" s="85"/>
      <c r="H7" s="108" t="str">
        <f>IF(Arbeitszeitdokumentation!H7="","",Arbeitszeitdokumentation!H7)</f>
        <v/>
      </c>
      <c r="I7" s="109"/>
      <c r="J7" s="36"/>
      <c r="K7" s="37"/>
    </row>
    <row r="8" spans="1:12" ht="15" customHeight="1" x14ac:dyDescent="0.2">
      <c r="B8" s="4"/>
      <c r="C8" s="4"/>
      <c r="D8" s="4"/>
      <c r="E8" s="4"/>
      <c r="F8" s="4"/>
      <c r="G8" s="4"/>
      <c r="H8" s="4"/>
      <c r="I8" s="4"/>
      <c r="J8" s="4"/>
      <c r="K8" s="4"/>
    </row>
    <row r="9" spans="1:12" ht="12.75" customHeight="1" x14ac:dyDescent="0.2">
      <c r="B9" s="98" t="s">
        <v>9</v>
      </c>
      <c r="C9" s="55" t="s">
        <v>3</v>
      </c>
      <c r="D9" s="55" t="s">
        <v>11</v>
      </c>
      <c r="E9" s="73"/>
      <c r="F9" s="112" t="s">
        <v>72</v>
      </c>
      <c r="G9" s="112"/>
      <c r="H9" s="112"/>
      <c r="I9" s="112"/>
      <c r="J9" s="29"/>
      <c r="K9" s="29"/>
    </row>
    <row r="10" spans="1:12" ht="12.75" customHeight="1" x14ac:dyDescent="0.2">
      <c r="B10" s="98"/>
      <c r="C10" s="56" t="s">
        <v>14</v>
      </c>
      <c r="D10" s="57"/>
      <c r="E10" s="70"/>
      <c r="F10" s="112"/>
      <c r="G10" s="112"/>
      <c r="H10" s="112"/>
      <c r="I10" s="112"/>
      <c r="J10" s="29"/>
      <c r="K10" s="29"/>
    </row>
    <row r="11" spans="1:12" ht="20.100000000000001" customHeight="1" x14ac:dyDescent="0.2">
      <c r="A11" s="14"/>
      <c r="B11" s="15">
        <f>Arbeitszeitdokumentation!B11</f>
        <v>0</v>
      </c>
      <c r="C11" s="72">
        <f>Arbeitszeitdokumentation!F11*24</f>
        <v>0</v>
      </c>
      <c r="D11" s="76">
        <f>Arbeitszeitdokumentation!G11</f>
        <v>0</v>
      </c>
      <c r="E11" s="70"/>
      <c r="F11" s="113" t="s">
        <v>70</v>
      </c>
      <c r="G11" s="113"/>
      <c r="H11" s="113"/>
      <c r="I11" s="77">
        <f>SUMIF(D11:D41,,C11:C41)</f>
        <v>0</v>
      </c>
      <c r="J11" s="79"/>
      <c r="K11" s="28"/>
    </row>
    <row r="12" spans="1:12" ht="20.100000000000001" customHeight="1" x14ac:dyDescent="0.2">
      <c r="A12" s="14"/>
      <c r="B12" s="15">
        <f>Arbeitszeitdokumentation!B12</f>
        <v>1</v>
      </c>
      <c r="C12" s="72">
        <f>Arbeitszeitdokumentation!F12*24</f>
        <v>0</v>
      </c>
      <c r="D12" s="76">
        <f>Arbeitszeitdokumentation!G12</f>
        <v>0</v>
      </c>
      <c r="E12" s="70"/>
      <c r="F12" s="113" t="s">
        <v>73</v>
      </c>
      <c r="G12" s="113"/>
      <c r="H12" s="113"/>
      <c r="I12" s="77">
        <f>SUMIF(D11:D41,"K",C11:C41)</f>
        <v>0</v>
      </c>
      <c r="J12" s="79"/>
      <c r="K12" s="28"/>
    </row>
    <row r="13" spans="1:12" ht="20.100000000000001" customHeight="1" x14ac:dyDescent="0.2">
      <c r="A13" s="14"/>
      <c r="B13" s="15">
        <f>Arbeitszeitdokumentation!B13</f>
        <v>2</v>
      </c>
      <c r="C13" s="72">
        <f>Arbeitszeitdokumentation!F13*24</f>
        <v>0</v>
      </c>
      <c r="D13" s="76">
        <f>Arbeitszeitdokumentation!G13</f>
        <v>0</v>
      </c>
      <c r="E13" s="70"/>
      <c r="F13" s="113" t="s">
        <v>74</v>
      </c>
      <c r="G13" s="113"/>
      <c r="H13" s="113"/>
      <c r="I13" s="77">
        <f>SUMIF(D11:D41,"U",C11:C41)</f>
        <v>0</v>
      </c>
      <c r="J13" s="79"/>
      <c r="K13" s="28"/>
    </row>
    <row r="14" spans="1:12" ht="20.100000000000001" customHeight="1" x14ac:dyDescent="0.2">
      <c r="B14" s="15">
        <f>Arbeitszeitdokumentation!B14</f>
        <v>3</v>
      </c>
      <c r="C14" s="72">
        <f>Arbeitszeitdokumentation!F14*24</f>
        <v>0</v>
      </c>
      <c r="D14" s="76">
        <f>Arbeitszeitdokumentation!G14</f>
        <v>0</v>
      </c>
      <c r="E14" s="70"/>
      <c r="F14" s="113" t="s">
        <v>75</v>
      </c>
      <c r="G14" s="113"/>
      <c r="H14" s="113"/>
      <c r="I14" s="77">
        <f>SUMIF(D11:D42,"UU",C11:C42)</f>
        <v>0</v>
      </c>
      <c r="J14" s="79"/>
      <c r="K14" s="28"/>
    </row>
    <row r="15" spans="1:12" ht="20.100000000000001" customHeight="1" x14ac:dyDescent="0.2">
      <c r="B15" s="15">
        <f>Arbeitszeitdokumentation!B15</f>
        <v>4</v>
      </c>
      <c r="C15" s="72">
        <f>Arbeitszeitdokumentation!F15*24</f>
        <v>0</v>
      </c>
      <c r="D15" s="76">
        <f>Arbeitszeitdokumentation!G15</f>
        <v>0</v>
      </c>
      <c r="E15" s="70"/>
      <c r="F15" s="113" t="s">
        <v>76</v>
      </c>
      <c r="G15" s="113"/>
      <c r="H15" s="113"/>
      <c r="I15" s="77">
        <f>SUMIF(D11:D43,"F",C11:C43)</f>
        <v>0</v>
      </c>
      <c r="J15" s="79"/>
      <c r="K15" s="28"/>
    </row>
    <row r="16" spans="1:12" ht="20.100000000000001" customHeight="1" x14ac:dyDescent="0.2">
      <c r="B16" s="15">
        <f>Arbeitszeitdokumentation!B16</f>
        <v>5</v>
      </c>
      <c r="C16" s="72">
        <f>Arbeitszeitdokumentation!F16*24</f>
        <v>0</v>
      </c>
      <c r="D16" s="76">
        <f>Arbeitszeitdokumentation!G16</f>
        <v>0</v>
      </c>
      <c r="E16" s="70"/>
      <c r="F16" s="110"/>
      <c r="G16" s="110"/>
      <c r="H16" s="110"/>
      <c r="I16" s="110"/>
      <c r="J16" s="28"/>
      <c r="K16" s="28"/>
    </row>
    <row r="17" spans="2:11" ht="20.100000000000001" customHeight="1" x14ac:dyDescent="0.2">
      <c r="B17" s="15">
        <f>Arbeitszeitdokumentation!B17</f>
        <v>6</v>
      </c>
      <c r="C17" s="72">
        <f>Arbeitszeitdokumentation!F17*24</f>
        <v>0</v>
      </c>
      <c r="D17" s="76">
        <f>Arbeitszeitdokumentation!G17</f>
        <v>0</v>
      </c>
      <c r="E17" s="70"/>
      <c r="F17" s="111"/>
      <c r="G17" s="111"/>
      <c r="H17" s="111"/>
      <c r="I17" s="111"/>
      <c r="J17" s="28"/>
      <c r="K17" s="28"/>
    </row>
    <row r="18" spans="2:11" ht="20.100000000000001" customHeight="1" x14ac:dyDescent="0.2">
      <c r="B18" s="15">
        <f>Arbeitszeitdokumentation!B18</f>
        <v>7</v>
      </c>
      <c r="C18" s="72">
        <f>Arbeitszeitdokumentation!F18*24</f>
        <v>0</v>
      </c>
      <c r="D18" s="76">
        <f>Arbeitszeitdokumentation!G18</f>
        <v>0</v>
      </c>
      <c r="E18" s="70"/>
      <c r="F18" s="73"/>
      <c r="G18" s="70"/>
      <c r="H18" s="70"/>
      <c r="I18" s="104"/>
      <c r="J18" s="104"/>
      <c r="K18" s="104"/>
    </row>
    <row r="19" spans="2:11" ht="20.100000000000001" customHeight="1" x14ac:dyDescent="0.2">
      <c r="B19" s="15">
        <f>Arbeitszeitdokumentation!B19</f>
        <v>8</v>
      </c>
      <c r="C19" s="72">
        <f>Arbeitszeitdokumentation!F19*24</f>
        <v>0</v>
      </c>
      <c r="D19" s="76">
        <f>Arbeitszeitdokumentation!G19</f>
        <v>0</v>
      </c>
      <c r="E19" s="70"/>
      <c r="F19" s="73"/>
      <c r="G19" s="70"/>
      <c r="H19" s="70"/>
      <c r="I19" s="104"/>
      <c r="J19" s="104"/>
      <c r="K19" s="104"/>
    </row>
    <row r="20" spans="2:11" ht="20.100000000000001" customHeight="1" x14ac:dyDescent="0.2">
      <c r="B20" s="15">
        <f>Arbeitszeitdokumentation!B20</f>
        <v>9</v>
      </c>
      <c r="C20" s="72">
        <f>Arbeitszeitdokumentation!F20*24</f>
        <v>0</v>
      </c>
      <c r="D20" s="76">
        <f>Arbeitszeitdokumentation!G20</f>
        <v>0</v>
      </c>
      <c r="E20" s="70"/>
      <c r="F20" s="73"/>
      <c r="G20" s="70"/>
      <c r="H20" s="70"/>
      <c r="I20" s="104"/>
      <c r="J20" s="104"/>
      <c r="K20" s="104"/>
    </row>
    <row r="21" spans="2:11" ht="20.100000000000001" customHeight="1" x14ac:dyDescent="0.2">
      <c r="B21" s="15">
        <f>Arbeitszeitdokumentation!B21</f>
        <v>10</v>
      </c>
      <c r="C21" s="72">
        <f>Arbeitszeitdokumentation!F21*24</f>
        <v>0</v>
      </c>
      <c r="D21" s="76">
        <f>Arbeitszeitdokumentation!G21</f>
        <v>0</v>
      </c>
      <c r="E21" s="70"/>
      <c r="F21" s="73"/>
      <c r="G21" s="70"/>
      <c r="H21" s="70"/>
      <c r="I21" s="104"/>
      <c r="J21" s="104"/>
      <c r="K21" s="104"/>
    </row>
    <row r="22" spans="2:11" ht="20.100000000000001" customHeight="1" x14ac:dyDescent="0.2">
      <c r="B22" s="15">
        <f>Arbeitszeitdokumentation!B22</f>
        <v>11</v>
      </c>
      <c r="C22" s="72">
        <f>Arbeitszeitdokumentation!F22*24</f>
        <v>0</v>
      </c>
      <c r="D22" s="76">
        <f>Arbeitszeitdokumentation!G22</f>
        <v>0</v>
      </c>
      <c r="E22" s="70"/>
      <c r="F22" s="73"/>
      <c r="G22" s="70"/>
      <c r="H22" s="78"/>
      <c r="I22" s="104"/>
      <c r="J22" s="104"/>
      <c r="K22" s="104"/>
    </row>
    <row r="23" spans="2:11" ht="20.100000000000001" customHeight="1" x14ac:dyDescent="0.2">
      <c r="B23" s="15">
        <f>Arbeitszeitdokumentation!B23</f>
        <v>12</v>
      </c>
      <c r="C23" s="72">
        <f>Arbeitszeitdokumentation!F23*24</f>
        <v>0</v>
      </c>
      <c r="D23" s="76">
        <f>Arbeitszeitdokumentation!G23</f>
        <v>0</v>
      </c>
      <c r="E23" s="70"/>
      <c r="F23" s="73"/>
      <c r="G23" s="70"/>
      <c r="H23" s="70"/>
      <c r="I23" s="104"/>
      <c r="J23" s="104"/>
      <c r="K23" s="104"/>
    </row>
    <row r="24" spans="2:11" ht="20.100000000000001" customHeight="1" x14ac:dyDescent="0.2">
      <c r="B24" s="15">
        <f>Arbeitszeitdokumentation!B24</f>
        <v>13</v>
      </c>
      <c r="C24" s="72">
        <f>Arbeitszeitdokumentation!F24*24</f>
        <v>0</v>
      </c>
      <c r="D24" s="76">
        <f>Arbeitszeitdokumentation!G24</f>
        <v>0</v>
      </c>
      <c r="E24" s="70"/>
      <c r="F24" s="73"/>
      <c r="G24" s="70"/>
      <c r="H24" s="70"/>
      <c r="I24" s="104"/>
      <c r="J24" s="104"/>
      <c r="K24" s="104"/>
    </row>
    <row r="25" spans="2:11" ht="20.100000000000001" customHeight="1" x14ac:dyDescent="0.2">
      <c r="B25" s="15">
        <f>Arbeitszeitdokumentation!B25</f>
        <v>14</v>
      </c>
      <c r="C25" s="72">
        <f>Arbeitszeitdokumentation!F25*24</f>
        <v>0</v>
      </c>
      <c r="D25" s="76">
        <f>Arbeitszeitdokumentation!G25</f>
        <v>0</v>
      </c>
      <c r="E25" s="70"/>
      <c r="F25" s="73"/>
      <c r="G25" s="70"/>
      <c r="H25" s="70"/>
      <c r="I25" s="104"/>
      <c r="J25" s="104"/>
      <c r="K25" s="104"/>
    </row>
    <row r="26" spans="2:11" ht="20.100000000000001" customHeight="1" x14ac:dyDescent="0.2">
      <c r="B26" s="15">
        <f>Arbeitszeitdokumentation!B26</f>
        <v>15</v>
      </c>
      <c r="C26" s="72">
        <f>Arbeitszeitdokumentation!F26*24</f>
        <v>0</v>
      </c>
      <c r="D26" s="76">
        <f>Arbeitszeitdokumentation!G26</f>
        <v>0</v>
      </c>
      <c r="E26" s="70"/>
      <c r="F26" s="73"/>
      <c r="G26" s="70"/>
      <c r="H26" s="70"/>
      <c r="I26" s="104"/>
      <c r="J26" s="104"/>
      <c r="K26" s="104"/>
    </row>
    <row r="27" spans="2:11" ht="20.100000000000001" customHeight="1" x14ac:dyDescent="0.2">
      <c r="B27" s="15">
        <f>Arbeitszeitdokumentation!B27</f>
        <v>16</v>
      </c>
      <c r="C27" s="72">
        <f>Arbeitszeitdokumentation!F27*24</f>
        <v>0</v>
      </c>
      <c r="D27" s="76">
        <f>Arbeitszeitdokumentation!G27</f>
        <v>0</v>
      </c>
      <c r="E27" s="70"/>
      <c r="F27" s="73"/>
      <c r="G27" s="70"/>
      <c r="H27" s="70"/>
      <c r="I27" s="104"/>
      <c r="J27" s="104"/>
      <c r="K27" s="104"/>
    </row>
    <row r="28" spans="2:11" ht="20.100000000000001" customHeight="1" x14ac:dyDescent="0.2">
      <c r="B28" s="15">
        <f>Arbeitszeitdokumentation!B28</f>
        <v>17</v>
      </c>
      <c r="C28" s="72">
        <f>Arbeitszeitdokumentation!F28*24</f>
        <v>0</v>
      </c>
      <c r="D28" s="76">
        <f>Arbeitszeitdokumentation!G28</f>
        <v>0</v>
      </c>
      <c r="E28" s="70"/>
      <c r="F28" s="73"/>
      <c r="G28" s="70"/>
      <c r="H28" s="70"/>
      <c r="I28" s="104"/>
      <c r="J28" s="104"/>
      <c r="K28" s="104"/>
    </row>
    <row r="29" spans="2:11" ht="20.100000000000001" customHeight="1" x14ac:dyDescent="0.2">
      <c r="B29" s="15">
        <f>Arbeitszeitdokumentation!B29</f>
        <v>18</v>
      </c>
      <c r="C29" s="72">
        <f>Arbeitszeitdokumentation!F29*24</f>
        <v>0</v>
      </c>
      <c r="D29" s="76">
        <f>Arbeitszeitdokumentation!G29</f>
        <v>0</v>
      </c>
      <c r="E29" s="70"/>
      <c r="F29" s="73"/>
      <c r="G29" s="70"/>
      <c r="H29" s="70"/>
      <c r="I29" s="104"/>
      <c r="J29" s="104"/>
      <c r="K29" s="104"/>
    </row>
    <row r="30" spans="2:11" ht="20.100000000000001" customHeight="1" x14ac:dyDescent="0.2">
      <c r="B30" s="15">
        <f>Arbeitszeitdokumentation!B30</f>
        <v>19</v>
      </c>
      <c r="C30" s="72">
        <f>Arbeitszeitdokumentation!F30*24</f>
        <v>0</v>
      </c>
      <c r="D30" s="76">
        <f>Arbeitszeitdokumentation!G30</f>
        <v>0</v>
      </c>
      <c r="E30" s="70"/>
      <c r="F30" s="73"/>
      <c r="G30" s="70"/>
      <c r="H30" s="70"/>
      <c r="I30" s="104"/>
      <c r="J30" s="104"/>
      <c r="K30" s="104"/>
    </row>
    <row r="31" spans="2:11" ht="20.100000000000001" customHeight="1" x14ac:dyDescent="0.2">
      <c r="B31" s="15">
        <f>Arbeitszeitdokumentation!B31</f>
        <v>20</v>
      </c>
      <c r="C31" s="72">
        <f>Arbeitszeitdokumentation!F31*24</f>
        <v>0</v>
      </c>
      <c r="D31" s="76">
        <f>Arbeitszeitdokumentation!G31</f>
        <v>0</v>
      </c>
      <c r="E31" s="70"/>
      <c r="F31" s="73"/>
      <c r="G31" s="70"/>
      <c r="H31" s="70"/>
      <c r="I31" s="104"/>
      <c r="J31" s="104"/>
      <c r="K31" s="104"/>
    </row>
    <row r="32" spans="2:11" ht="20.100000000000001" customHeight="1" x14ac:dyDescent="0.2">
      <c r="B32" s="15">
        <f>Arbeitszeitdokumentation!B32</f>
        <v>21</v>
      </c>
      <c r="C32" s="72">
        <f>Arbeitszeitdokumentation!F32*24</f>
        <v>0</v>
      </c>
      <c r="D32" s="76">
        <f>Arbeitszeitdokumentation!G32</f>
        <v>0</v>
      </c>
      <c r="E32" s="70"/>
      <c r="F32" s="73"/>
      <c r="G32" s="70"/>
      <c r="H32" s="70"/>
      <c r="I32" s="104"/>
      <c r="J32" s="104"/>
      <c r="K32" s="104"/>
    </row>
    <row r="33" spans="1:12" ht="20.100000000000001" customHeight="1" x14ac:dyDescent="0.2">
      <c r="B33" s="15">
        <f>Arbeitszeitdokumentation!B33</f>
        <v>22</v>
      </c>
      <c r="C33" s="72">
        <f>Arbeitszeitdokumentation!F33*24</f>
        <v>0</v>
      </c>
      <c r="D33" s="76">
        <f>Arbeitszeitdokumentation!G33</f>
        <v>0</v>
      </c>
      <c r="E33" s="70"/>
      <c r="F33" s="73"/>
      <c r="G33" s="70"/>
      <c r="H33" s="70"/>
      <c r="I33" s="104"/>
      <c r="J33" s="104"/>
      <c r="K33" s="104"/>
    </row>
    <row r="34" spans="1:12" ht="20.100000000000001" customHeight="1" x14ac:dyDescent="0.2">
      <c r="B34" s="15">
        <f>Arbeitszeitdokumentation!B34</f>
        <v>23</v>
      </c>
      <c r="C34" s="72">
        <f>Arbeitszeitdokumentation!F34*24</f>
        <v>0</v>
      </c>
      <c r="D34" s="76">
        <f>Arbeitszeitdokumentation!G34</f>
        <v>0</v>
      </c>
      <c r="E34" s="70"/>
      <c r="F34" s="73"/>
      <c r="G34" s="70"/>
      <c r="H34" s="70"/>
      <c r="I34" s="104"/>
      <c r="J34" s="104"/>
      <c r="K34" s="104"/>
    </row>
    <row r="35" spans="1:12" ht="20.100000000000001" customHeight="1" x14ac:dyDescent="0.2">
      <c r="B35" s="15">
        <f>Arbeitszeitdokumentation!B35</f>
        <v>24</v>
      </c>
      <c r="C35" s="72">
        <f>Arbeitszeitdokumentation!F35*24</f>
        <v>0</v>
      </c>
      <c r="D35" s="76">
        <f>Arbeitszeitdokumentation!G35</f>
        <v>0</v>
      </c>
      <c r="E35" s="70"/>
      <c r="F35" s="73"/>
      <c r="G35" s="70"/>
      <c r="H35" s="70"/>
      <c r="I35" s="104"/>
      <c r="J35" s="104"/>
      <c r="K35" s="104"/>
    </row>
    <row r="36" spans="1:12" ht="20.100000000000001" customHeight="1" x14ac:dyDescent="0.2">
      <c r="B36" s="15">
        <f>Arbeitszeitdokumentation!B36</f>
        <v>25</v>
      </c>
      <c r="C36" s="72">
        <f>Arbeitszeitdokumentation!F36*24</f>
        <v>0</v>
      </c>
      <c r="D36" s="76">
        <f>Arbeitszeitdokumentation!G36</f>
        <v>0</v>
      </c>
      <c r="E36" s="70"/>
      <c r="F36" s="73"/>
      <c r="G36" s="70"/>
      <c r="H36" s="70"/>
      <c r="I36" s="104"/>
      <c r="J36" s="104"/>
      <c r="K36" s="104"/>
    </row>
    <row r="37" spans="1:12" ht="20.100000000000001" customHeight="1" x14ac:dyDescent="0.2">
      <c r="B37" s="15">
        <f>Arbeitszeitdokumentation!B37</f>
        <v>26</v>
      </c>
      <c r="C37" s="72">
        <f>Arbeitszeitdokumentation!F37*24</f>
        <v>0</v>
      </c>
      <c r="D37" s="76">
        <f>Arbeitszeitdokumentation!G37</f>
        <v>0</v>
      </c>
      <c r="E37" s="70"/>
      <c r="F37" s="73"/>
      <c r="G37" s="70"/>
      <c r="H37" s="70"/>
      <c r="I37" s="104"/>
      <c r="J37" s="104"/>
      <c r="K37" s="104"/>
    </row>
    <row r="38" spans="1:12" ht="20.100000000000001" customHeight="1" x14ac:dyDescent="0.2">
      <c r="B38" s="15">
        <f>Arbeitszeitdokumentation!B38</f>
        <v>27</v>
      </c>
      <c r="C38" s="72">
        <f>Arbeitszeitdokumentation!F38*24</f>
        <v>0</v>
      </c>
      <c r="D38" s="76">
        <f>Arbeitszeitdokumentation!G38</f>
        <v>0</v>
      </c>
      <c r="E38" s="70"/>
      <c r="F38" s="73"/>
      <c r="G38" s="70"/>
      <c r="H38" s="70"/>
      <c r="I38" s="104"/>
      <c r="J38" s="104"/>
      <c r="K38" s="104"/>
    </row>
    <row r="39" spans="1:12" ht="20.100000000000001" customHeight="1" x14ac:dyDescent="0.2">
      <c r="B39" s="15">
        <f>Arbeitszeitdokumentation!B39</f>
        <v>28</v>
      </c>
      <c r="C39" s="72">
        <f>Arbeitszeitdokumentation!F39*24</f>
        <v>0</v>
      </c>
      <c r="D39" s="76">
        <f>Arbeitszeitdokumentation!G39</f>
        <v>0</v>
      </c>
      <c r="E39" s="70"/>
      <c r="F39" s="73"/>
      <c r="G39" s="70"/>
      <c r="H39" s="70"/>
      <c r="I39" s="104"/>
      <c r="J39" s="104"/>
      <c r="K39" s="104"/>
    </row>
    <row r="40" spans="1:12" ht="20.100000000000001" customHeight="1" x14ac:dyDescent="0.2">
      <c r="B40" s="15">
        <f>Arbeitszeitdokumentation!B40</f>
        <v>29</v>
      </c>
      <c r="C40" s="72">
        <f>Arbeitszeitdokumentation!F40*24</f>
        <v>0</v>
      </c>
      <c r="D40" s="76">
        <f>Arbeitszeitdokumentation!G40</f>
        <v>0</v>
      </c>
      <c r="E40" s="70"/>
      <c r="F40" s="73"/>
      <c r="G40" s="70"/>
      <c r="H40" s="70"/>
      <c r="I40" s="104"/>
      <c r="J40" s="104"/>
      <c r="K40" s="104"/>
    </row>
    <row r="41" spans="1:12" ht="20.100000000000001" customHeight="1" x14ac:dyDescent="0.2">
      <c r="B41" s="15">
        <f>Arbeitszeitdokumentation!B41</f>
        <v>30</v>
      </c>
      <c r="C41" s="72">
        <f>Arbeitszeitdokumentation!F41*24</f>
        <v>0</v>
      </c>
      <c r="D41" s="76">
        <f>Arbeitszeitdokumentation!G41</f>
        <v>0</v>
      </c>
      <c r="E41" s="70"/>
      <c r="F41" s="73"/>
      <c r="G41" s="70"/>
      <c r="H41" s="70"/>
      <c r="I41" s="104"/>
      <c r="J41" s="104"/>
      <c r="K41" s="104"/>
    </row>
    <row r="42" spans="1:12" ht="11.25" customHeight="1" x14ac:dyDescent="0.2">
      <c r="B42" s="17"/>
      <c r="C42" s="17"/>
      <c r="D42" s="17"/>
      <c r="E42" s="18"/>
      <c r="F42" s="74"/>
      <c r="G42" s="75"/>
      <c r="H42" s="17"/>
      <c r="I42" s="17"/>
      <c r="J42" s="17"/>
      <c r="K42" s="17"/>
    </row>
    <row r="43" spans="1:12" ht="13.5" hidden="1" customHeight="1" x14ac:dyDescent="0.2">
      <c r="A43" s="30"/>
      <c r="B43" s="30"/>
      <c r="C43" s="30"/>
      <c r="D43" s="30"/>
      <c r="E43" s="30"/>
      <c r="F43" s="30"/>
      <c r="G43" s="30"/>
      <c r="H43" s="68"/>
      <c r="I43" s="68"/>
      <c r="J43" s="69"/>
      <c r="K43" s="30"/>
      <c r="L43" s="30"/>
    </row>
    <row r="44" spans="1:12" ht="13.5" hidden="1" customHeight="1" x14ac:dyDescent="0.2">
      <c r="A44" s="30"/>
      <c r="B44" s="30"/>
      <c r="C44" s="30"/>
      <c r="D44" s="30"/>
      <c r="E44" s="30"/>
      <c r="F44" s="30"/>
      <c r="G44" s="30"/>
      <c r="H44" s="68"/>
      <c r="I44" s="68"/>
      <c r="J44" s="69"/>
      <c r="K44" s="30"/>
      <c r="L44" s="30"/>
    </row>
    <row r="45" spans="1:12" hidden="1" x14ac:dyDescent="0.2">
      <c r="A45" s="30"/>
      <c r="B45" s="28"/>
      <c r="C45" s="70"/>
      <c r="D45" s="103"/>
      <c r="E45" s="103"/>
      <c r="F45" s="103"/>
      <c r="G45" s="28"/>
      <c r="H45" s="70"/>
      <c r="I45" s="103"/>
      <c r="J45" s="103"/>
      <c r="K45" s="30"/>
      <c r="L45" s="30"/>
    </row>
    <row r="46" spans="1:12" ht="7.5" hidden="1" customHeight="1" x14ac:dyDescent="0.2">
      <c r="A46" s="30"/>
      <c r="B46" s="28"/>
      <c r="C46" s="28"/>
      <c r="D46" s="28"/>
      <c r="E46" s="28"/>
      <c r="F46" s="28"/>
      <c r="G46" s="28"/>
      <c r="H46" s="28"/>
      <c r="I46" s="28"/>
      <c r="J46" s="28"/>
      <c r="K46" s="30"/>
      <c r="L46" s="30"/>
    </row>
    <row r="47" spans="1:12" hidden="1" x14ac:dyDescent="0.2">
      <c r="A47" s="30"/>
      <c r="B47" s="29"/>
      <c r="C47" s="28"/>
      <c r="D47" s="28"/>
      <c r="E47" s="28"/>
      <c r="F47" s="28"/>
      <c r="G47" s="28"/>
      <c r="H47" s="28"/>
      <c r="I47" s="28"/>
      <c r="J47" s="28"/>
      <c r="K47" s="30"/>
      <c r="L47" s="30"/>
    </row>
    <row r="48" spans="1:12" ht="6" hidden="1" customHeight="1" x14ac:dyDescent="0.2">
      <c r="A48" s="30"/>
      <c r="B48" s="28"/>
      <c r="C48" s="28"/>
      <c r="D48" s="28"/>
      <c r="E48" s="28"/>
      <c r="F48" s="29"/>
      <c r="G48" s="29"/>
      <c r="H48" s="29"/>
      <c r="I48" s="29"/>
      <c r="J48" s="29"/>
      <c r="K48" s="71"/>
      <c r="L48" s="30"/>
    </row>
    <row r="49" spans="1:12" hidden="1" x14ac:dyDescent="0.2">
      <c r="A49" s="30"/>
      <c r="B49" s="28"/>
      <c r="C49" s="28"/>
      <c r="D49" s="28"/>
      <c r="E49" s="102"/>
      <c r="F49" s="102"/>
      <c r="G49" s="29"/>
      <c r="H49" s="28"/>
      <c r="I49" s="29"/>
      <c r="J49" s="29"/>
      <c r="K49" s="71"/>
      <c r="L49" s="30"/>
    </row>
    <row r="50" spans="1:12" hidden="1" x14ac:dyDescent="0.2">
      <c r="A50" s="30"/>
      <c r="B50" s="28"/>
      <c r="C50" s="28"/>
      <c r="D50" s="28"/>
      <c r="E50" s="102"/>
      <c r="F50" s="102"/>
      <c r="G50" s="29"/>
      <c r="H50" s="28"/>
      <c r="I50" s="29"/>
      <c r="J50" s="29"/>
      <c r="K50" s="71"/>
      <c r="L50" s="30"/>
    </row>
    <row r="51" spans="1:12" hidden="1" x14ac:dyDescent="0.2">
      <c r="A51" s="30"/>
      <c r="B51" s="28"/>
      <c r="C51" s="28"/>
      <c r="D51" s="28"/>
      <c r="E51" s="102"/>
      <c r="F51" s="102"/>
      <c r="G51" s="29"/>
      <c r="H51" s="28"/>
      <c r="I51" s="29"/>
      <c r="J51" s="29"/>
      <c r="K51" s="71"/>
      <c r="L51" s="30"/>
    </row>
    <row r="52" spans="1:12" hidden="1" x14ac:dyDescent="0.2">
      <c r="A52" s="30"/>
      <c r="B52" s="28"/>
      <c r="C52" s="28"/>
      <c r="D52" s="28"/>
      <c r="E52" s="102"/>
      <c r="F52" s="102"/>
      <c r="G52" s="29"/>
      <c r="H52" s="28"/>
      <c r="I52" s="28"/>
      <c r="J52" s="28"/>
      <c r="K52" s="30"/>
      <c r="L52" s="30"/>
    </row>
    <row r="53" spans="1:12" hidden="1" x14ac:dyDescent="0.2">
      <c r="A53" s="30"/>
      <c r="B53" s="28"/>
      <c r="C53" s="28"/>
      <c r="D53" s="28"/>
      <c r="E53" s="102"/>
      <c r="F53" s="102"/>
      <c r="G53" s="29"/>
      <c r="H53" s="28"/>
      <c r="I53" s="28"/>
      <c r="J53" s="28"/>
      <c r="K53" s="30"/>
      <c r="L53" s="30"/>
    </row>
    <row r="54" spans="1:12" s="30" customFormat="1" ht="12" hidden="1" customHeight="1" x14ac:dyDescent="0.2">
      <c r="B54" s="28"/>
      <c r="C54" s="28"/>
      <c r="D54" s="28"/>
      <c r="E54" s="102"/>
      <c r="F54" s="102"/>
      <c r="G54" s="31"/>
      <c r="I54" s="28"/>
      <c r="J54" s="28"/>
    </row>
    <row r="55" spans="1:12" ht="12" hidden="1" customHeight="1" x14ac:dyDescent="0.2">
      <c r="B55" s="88"/>
      <c r="C55" s="88"/>
      <c r="D55" s="88"/>
      <c r="E55" s="88"/>
      <c r="F55" s="88"/>
      <c r="G55" s="88"/>
      <c r="H55" s="88"/>
      <c r="I55" s="88"/>
      <c r="J55" s="88"/>
      <c r="K55" s="88"/>
    </row>
    <row r="56" spans="1:12" ht="12" hidden="1" customHeight="1" x14ac:dyDescent="0.2">
      <c r="B56" s="88"/>
      <c r="C56" s="88"/>
      <c r="D56" s="88"/>
      <c r="E56" s="88"/>
      <c r="F56" s="88"/>
      <c r="G56" s="88"/>
      <c r="H56" s="88"/>
      <c r="I56" s="88"/>
      <c r="J56" s="88"/>
      <c r="K56" s="88"/>
    </row>
    <row r="57" spans="1:12" ht="12" hidden="1" customHeight="1" x14ac:dyDescent="0.2">
      <c r="B57" s="88"/>
      <c r="C57" s="88"/>
      <c r="D57" s="88"/>
      <c r="E57" s="88"/>
      <c r="F57" s="88"/>
      <c r="G57" s="88"/>
      <c r="H57" s="88"/>
      <c r="I57" s="88"/>
      <c r="J57" s="88"/>
      <c r="K57" s="88"/>
    </row>
    <row r="58" spans="1:12" ht="12" hidden="1" customHeight="1" x14ac:dyDescent="0.2">
      <c r="B58" s="88"/>
      <c r="C58" s="88"/>
      <c r="D58" s="88"/>
      <c r="E58" s="88"/>
      <c r="F58" s="88"/>
      <c r="G58" s="88"/>
      <c r="H58" s="88"/>
      <c r="I58" s="88"/>
      <c r="J58" s="88"/>
      <c r="K58" s="88"/>
    </row>
    <row r="59" spans="1:12" hidden="1" x14ac:dyDescent="0.2">
      <c r="B59" s="88"/>
      <c r="C59" s="88"/>
      <c r="D59" s="88"/>
      <c r="E59" s="88"/>
      <c r="F59" s="88"/>
      <c r="G59" s="88"/>
      <c r="H59" s="88"/>
      <c r="I59" s="88"/>
      <c r="J59" s="88"/>
      <c r="K59" s="88"/>
    </row>
    <row r="60" spans="1:12" ht="12" hidden="1" customHeight="1" x14ac:dyDescent="0.2">
      <c r="B60" s="88"/>
      <c r="C60" s="88"/>
      <c r="D60" s="88"/>
      <c r="E60" s="88"/>
      <c r="F60" s="88"/>
      <c r="G60" s="88"/>
      <c r="H60" s="88"/>
      <c r="I60" s="88"/>
      <c r="J60" s="88"/>
      <c r="K60" s="88"/>
    </row>
    <row r="61" spans="1:12" ht="12" hidden="1" customHeight="1" x14ac:dyDescent="0.2">
      <c r="B61" s="88"/>
      <c r="C61" s="88"/>
      <c r="D61" s="88"/>
      <c r="E61" s="88"/>
      <c r="F61" s="88"/>
      <c r="G61" s="88"/>
      <c r="H61" s="88"/>
      <c r="I61" s="88"/>
      <c r="J61" s="88"/>
      <c r="K61" s="88"/>
    </row>
    <row r="62" spans="1:12" ht="12" hidden="1" customHeight="1" x14ac:dyDescent="0.2">
      <c r="B62" s="88"/>
      <c r="C62" s="88"/>
      <c r="D62" s="88"/>
      <c r="E62" s="88"/>
      <c r="F62" s="88"/>
      <c r="G62" s="88"/>
      <c r="H62" s="88"/>
      <c r="I62" s="88"/>
      <c r="J62" s="88"/>
      <c r="K62" s="88"/>
    </row>
    <row r="63" spans="1:12" ht="12" hidden="1" customHeight="1" x14ac:dyDescent="0.2">
      <c r="B63" s="88"/>
      <c r="C63" s="88"/>
      <c r="D63" s="88"/>
      <c r="E63" s="88"/>
      <c r="F63" s="88"/>
      <c r="G63" s="88"/>
      <c r="H63" s="88"/>
      <c r="I63" s="88"/>
      <c r="J63" s="88"/>
      <c r="K63" s="88"/>
    </row>
    <row r="64" spans="1:12" ht="12" hidden="1" customHeight="1" x14ac:dyDescent="0.2">
      <c r="B64" s="88"/>
      <c r="C64" s="88"/>
      <c r="D64" s="88"/>
      <c r="E64" s="88"/>
      <c r="F64" s="88"/>
      <c r="G64" s="88"/>
      <c r="H64" s="88"/>
      <c r="I64" s="88"/>
      <c r="J64" s="88"/>
      <c r="K64" s="88"/>
    </row>
    <row r="65" spans="2:11" ht="12" hidden="1" customHeight="1" x14ac:dyDescent="0.2">
      <c r="B65" s="88"/>
      <c r="C65" s="88"/>
      <c r="D65" s="88"/>
      <c r="E65" s="88"/>
      <c r="F65" s="88"/>
      <c r="G65" s="88"/>
      <c r="H65" s="88"/>
      <c r="I65" s="88"/>
      <c r="J65" s="88"/>
      <c r="K65" s="88"/>
    </row>
    <row r="66" spans="2:11" ht="12" hidden="1" customHeight="1" x14ac:dyDescent="0.2">
      <c r="B66" s="88"/>
      <c r="C66" s="88"/>
      <c r="D66" s="88"/>
      <c r="E66" s="88"/>
      <c r="F66" s="88"/>
      <c r="G66" s="88"/>
      <c r="H66" s="88"/>
      <c r="I66" s="88"/>
      <c r="J66" s="88"/>
      <c r="K66" s="88"/>
    </row>
    <row r="67" spans="2:11" ht="12" hidden="1" customHeight="1" x14ac:dyDescent="0.2">
      <c r="B67" s="88"/>
      <c r="C67" s="88"/>
      <c r="D67" s="88"/>
      <c r="E67" s="88"/>
      <c r="F67" s="88"/>
      <c r="G67" s="88"/>
      <c r="H67" s="88"/>
      <c r="I67" s="88"/>
      <c r="J67" s="88"/>
      <c r="K67" s="88"/>
    </row>
    <row r="68" spans="2:11" ht="12" hidden="1" customHeight="1" x14ac:dyDescent="0.2">
      <c r="B68" s="88"/>
      <c r="C68" s="88"/>
      <c r="D68" s="88"/>
      <c r="E68" s="88"/>
      <c r="F68" s="88"/>
      <c r="G68" s="88"/>
      <c r="H68" s="88"/>
      <c r="I68" s="88"/>
      <c r="J68" s="88"/>
      <c r="K68" s="88"/>
    </row>
    <row r="69" spans="2:11" ht="12" hidden="1" customHeight="1" x14ac:dyDescent="0.2">
      <c r="B69" s="88"/>
      <c r="C69" s="88"/>
      <c r="D69" s="88"/>
      <c r="E69" s="88"/>
      <c r="F69" s="88"/>
      <c r="G69" s="88"/>
      <c r="H69" s="88"/>
      <c r="I69" s="88"/>
      <c r="J69" s="88"/>
      <c r="K69" s="88"/>
    </row>
    <row r="70" spans="2:11" ht="12" hidden="1" customHeight="1" x14ac:dyDescent="0.2">
      <c r="B70" s="88"/>
      <c r="C70" s="88"/>
      <c r="D70" s="88"/>
      <c r="E70" s="88"/>
      <c r="F70" s="88"/>
      <c r="G70" s="88"/>
      <c r="H70" s="88"/>
      <c r="I70" s="88"/>
      <c r="J70" s="88"/>
      <c r="K70" s="88"/>
    </row>
    <row r="71" spans="2:11" ht="12" hidden="1" customHeight="1" x14ac:dyDescent="0.2">
      <c r="B71" s="88"/>
      <c r="C71" s="88"/>
      <c r="D71" s="88"/>
      <c r="E71" s="88"/>
      <c r="F71" s="88"/>
      <c r="G71" s="88"/>
      <c r="H71" s="88"/>
      <c r="I71" s="88"/>
      <c r="J71" s="88"/>
      <c r="K71" s="88"/>
    </row>
    <row r="72" spans="2:11" ht="12" hidden="1" customHeight="1" x14ac:dyDescent="0.2">
      <c r="B72" s="88"/>
      <c r="C72" s="88"/>
      <c r="D72" s="88"/>
      <c r="E72" s="88"/>
      <c r="F72" s="88"/>
      <c r="G72" s="88"/>
      <c r="H72" s="88"/>
      <c r="I72" s="88"/>
      <c r="J72" s="88"/>
      <c r="K72" s="88"/>
    </row>
    <row r="73" spans="2:11" ht="12" hidden="1" customHeight="1" x14ac:dyDescent="0.2">
      <c r="B73" s="88"/>
      <c r="C73" s="88"/>
      <c r="D73" s="88"/>
      <c r="E73" s="88"/>
      <c r="F73" s="88"/>
      <c r="G73" s="88"/>
      <c r="H73" s="88"/>
      <c r="I73" s="88"/>
      <c r="J73" s="88"/>
      <c r="K73" s="88"/>
    </row>
    <row r="74" spans="2:11" ht="12" hidden="1" customHeight="1" x14ac:dyDescent="0.2">
      <c r="B74" s="88"/>
      <c r="C74" s="88"/>
      <c r="D74" s="88"/>
      <c r="E74" s="88"/>
      <c r="F74" s="88"/>
      <c r="G74" s="88"/>
      <c r="H74" s="88"/>
      <c r="I74" s="88"/>
      <c r="J74" s="88"/>
      <c r="K74" s="88"/>
    </row>
    <row r="75" spans="2:11" ht="12" hidden="1" customHeight="1" x14ac:dyDescent="0.2">
      <c r="B75" s="88"/>
      <c r="C75" s="88"/>
      <c r="D75" s="88"/>
      <c r="E75" s="88"/>
      <c r="F75" s="88"/>
      <c r="G75" s="88"/>
      <c r="H75" s="88"/>
      <c r="I75" s="88"/>
      <c r="J75" s="88"/>
      <c r="K75" s="88"/>
    </row>
    <row r="76" spans="2:11" ht="12" hidden="1" customHeight="1" x14ac:dyDescent="0.2">
      <c r="B76" s="88"/>
      <c r="C76" s="88"/>
      <c r="D76" s="88"/>
      <c r="E76" s="88"/>
      <c r="F76" s="88"/>
      <c r="G76" s="88"/>
      <c r="H76" s="88"/>
      <c r="I76" s="88"/>
      <c r="J76" s="88"/>
      <c r="K76" s="88"/>
    </row>
    <row r="77" spans="2:11" ht="12" hidden="1" customHeight="1" x14ac:dyDescent="0.2">
      <c r="B77" s="88"/>
      <c r="C77" s="88"/>
      <c r="D77" s="88"/>
      <c r="E77" s="88"/>
      <c r="F77" s="88"/>
      <c r="G77" s="88"/>
      <c r="H77" s="88"/>
      <c r="I77" s="88"/>
      <c r="J77" s="88"/>
      <c r="K77" s="88"/>
    </row>
    <row r="78" spans="2:11" ht="12" hidden="1" customHeight="1" x14ac:dyDescent="0.2">
      <c r="B78" s="88"/>
      <c r="C78" s="88"/>
      <c r="D78" s="88"/>
      <c r="E78" s="88"/>
      <c r="F78" s="88"/>
      <c r="G78" s="88"/>
      <c r="H78" s="88"/>
      <c r="I78" s="88"/>
      <c r="J78" s="88"/>
      <c r="K78" s="88"/>
    </row>
    <row r="79" spans="2:11" ht="12" hidden="1" customHeight="1" x14ac:dyDescent="0.2">
      <c r="B79" s="88"/>
      <c r="C79" s="88"/>
      <c r="D79" s="88"/>
      <c r="E79" s="88"/>
      <c r="F79" s="88"/>
      <c r="G79" s="88"/>
      <c r="H79" s="88"/>
      <c r="I79" s="88"/>
      <c r="J79" s="88"/>
      <c r="K79" s="88"/>
    </row>
    <row r="80" spans="2:11" ht="12" hidden="1" customHeight="1" x14ac:dyDescent="0.2">
      <c r="B80" s="88"/>
      <c r="C80" s="88"/>
      <c r="D80" s="88"/>
      <c r="E80" s="88"/>
      <c r="F80" s="88"/>
      <c r="G80" s="88"/>
      <c r="H80" s="88"/>
      <c r="I80" s="88"/>
      <c r="J80" s="88"/>
      <c r="K80" s="88"/>
    </row>
    <row r="81" spans="2:11" ht="12" hidden="1" customHeight="1" x14ac:dyDescent="0.2">
      <c r="B81" s="88"/>
      <c r="C81" s="88"/>
      <c r="D81" s="88"/>
      <c r="E81" s="88"/>
      <c r="F81" s="88"/>
      <c r="G81" s="88"/>
      <c r="H81" s="88"/>
      <c r="I81" s="88"/>
      <c r="J81" s="88"/>
      <c r="K81" s="88"/>
    </row>
    <row r="82" spans="2:11" ht="12" hidden="1" customHeight="1" x14ac:dyDescent="0.2">
      <c r="B82" s="88"/>
      <c r="C82" s="88"/>
      <c r="D82" s="88"/>
      <c r="E82" s="88"/>
      <c r="F82" s="88"/>
      <c r="G82" s="88"/>
      <c r="H82" s="88"/>
      <c r="I82" s="88"/>
      <c r="J82" s="88"/>
      <c r="K82" s="88"/>
    </row>
    <row r="83" spans="2:11" ht="12" hidden="1" customHeight="1" x14ac:dyDescent="0.2">
      <c r="B83" s="88"/>
      <c r="C83" s="88"/>
      <c r="D83" s="88"/>
      <c r="E83" s="88"/>
      <c r="F83" s="88"/>
      <c r="G83" s="88"/>
      <c r="H83" s="88"/>
      <c r="I83" s="88"/>
      <c r="J83" s="88"/>
      <c r="K83" s="88"/>
    </row>
    <row r="84" spans="2:11" ht="12" hidden="1" customHeight="1" x14ac:dyDescent="0.2">
      <c r="B84" s="88"/>
      <c r="C84" s="88"/>
      <c r="D84" s="88"/>
      <c r="E84" s="88"/>
      <c r="F84" s="88"/>
      <c r="G84" s="88"/>
      <c r="H84" s="88"/>
      <c r="I84" s="88"/>
      <c r="J84" s="88"/>
      <c r="K84" s="88"/>
    </row>
    <row r="85" spans="2:11" ht="12" hidden="1" customHeight="1" x14ac:dyDescent="0.2">
      <c r="B85" s="88"/>
      <c r="C85" s="88"/>
      <c r="D85" s="88"/>
      <c r="E85" s="88"/>
      <c r="F85" s="88"/>
      <c r="G85" s="88"/>
      <c r="H85" s="88"/>
      <c r="I85" s="88"/>
      <c r="J85" s="88"/>
      <c r="K85" s="88"/>
    </row>
    <row r="86" spans="2:11" ht="12" hidden="1" customHeight="1" x14ac:dyDescent="0.2">
      <c r="B86" s="88"/>
      <c r="C86" s="88"/>
      <c r="D86" s="88"/>
      <c r="E86" s="88"/>
      <c r="F86" s="88"/>
      <c r="G86" s="88"/>
      <c r="H86" s="88"/>
      <c r="I86" s="88"/>
      <c r="J86" s="88"/>
      <c r="K86" s="88"/>
    </row>
    <row r="87" spans="2:11" ht="12" hidden="1" customHeight="1" x14ac:dyDescent="0.2">
      <c r="B87" s="88"/>
      <c r="C87" s="88"/>
      <c r="D87" s="88"/>
      <c r="E87" s="88"/>
      <c r="F87" s="88"/>
      <c r="G87" s="88"/>
      <c r="H87" s="88"/>
      <c r="I87" s="88"/>
      <c r="J87" s="88"/>
      <c r="K87" s="88"/>
    </row>
    <row r="88" spans="2:11" ht="12" hidden="1" customHeight="1" x14ac:dyDescent="0.2">
      <c r="B88" s="88"/>
      <c r="C88" s="88"/>
      <c r="D88" s="88"/>
      <c r="E88" s="88"/>
      <c r="F88" s="88"/>
      <c r="G88" s="88"/>
      <c r="H88" s="88"/>
      <c r="I88" s="88"/>
      <c r="J88" s="88"/>
      <c r="K88" s="88"/>
    </row>
    <row r="89" spans="2:11" ht="12" hidden="1" customHeight="1" x14ac:dyDescent="0.2">
      <c r="B89" s="88"/>
      <c r="C89" s="88"/>
      <c r="D89" s="88"/>
      <c r="E89" s="88"/>
      <c r="F89" s="88"/>
      <c r="G89" s="88"/>
      <c r="H89" s="88"/>
      <c r="I89" s="88"/>
      <c r="J89" s="88"/>
      <c r="K89" s="88"/>
    </row>
    <row r="90" spans="2:11" ht="12" hidden="1" customHeight="1" x14ac:dyDescent="0.2">
      <c r="B90" s="88"/>
      <c r="C90" s="88"/>
      <c r="D90" s="88"/>
      <c r="E90" s="88"/>
      <c r="F90" s="88"/>
      <c r="G90" s="88"/>
      <c r="H90" s="88"/>
      <c r="I90" s="88"/>
      <c r="J90" s="88"/>
      <c r="K90" s="88"/>
    </row>
    <row r="91" spans="2:11" ht="12" hidden="1" customHeight="1" x14ac:dyDescent="0.2">
      <c r="B91" s="88"/>
      <c r="C91" s="88"/>
      <c r="D91" s="88"/>
      <c r="E91" s="88"/>
      <c r="F91" s="88"/>
      <c r="G91" s="88"/>
      <c r="H91" s="88"/>
      <c r="I91" s="88"/>
      <c r="J91" s="88"/>
      <c r="K91" s="88"/>
    </row>
    <row r="92" spans="2:11" ht="12" hidden="1" customHeight="1" x14ac:dyDescent="0.2">
      <c r="B92" s="88"/>
      <c r="C92" s="88"/>
      <c r="D92" s="88"/>
      <c r="E92" s="88"/>
      <c r="F92" s="88"/>
      <c r="G92" s="88"/>
      <c r="H92" s="88"/>
      <c r="I92" s="88"/>
      <c r="J92" s="88"/>
      <c r="K92" s="88"/>
    </row>
    <row r="93" spans="2:11" ht="12" hidden="1" customHeight="1" x14ac:dyDescent="0.2">
      <c r="B93" s="88"/>
      <c r="C93" s="88"/>
      <c r="D93" s="88"/>
      <c r="E93" s="88"/>
      <c r="F93" s="88"/>
      <c r="G93" s="88"/>
      <c r="H93" s="88"/>
      <c r="I93" s="88"/>
      <c r="J93" s="88"/>
      <c r="K93" s="88"/>
    </row>
    <row r="94" spans="2:11" ht="12" hidden="1" customHeight="1" x14ac:dyDescent="0.2">
      <c r="B94" s="88"/>
      <c r="C94" s="88"/>
      <c r="D94" s="88"/>
      <c r="E94" s="88"/>
      <c r="F94" s="88"/>
      <c r="G94" s="88"/>
      <c r="H94" s="88"/>
      <c r="I94" s="88"/>
      <c r="J94" s="88"/>
      <c r="K94" s="88"/>
    </row>
    <row r="95" spans="2:11" ht="12" hidden="1" customHeight="1" x14ac:dyDescent="0.2">
      <c r="B95" s="88"/>
      <c r="C95" s="88"/>
      <c r="D95" s="88"/>
      <c r="E95" s="88"/>
      <c r="F95" s="88"/>
      <c r="G95" s="88"/>
      <c r="H95" s="88"/>
      <c r="I95" s="88"/>
      <c r="J95" s="88"/>
      <c r="K95" s="88"/>
    </row>
    <row r="96" spans="2:11" ht="12" hidden="1" customHeight="1" x14ac:dyDescent="0.2">
      <c r="B96" s="88"/>
      <c r="C96" s="88"/>
      <c r="D96" s="88"/>
      <c r="E96" s="88"/>
      <c r="F96" s="88"/>
      <c r="G96" s="88"/>
      <c r="H96" s="88"/>
      <c r="I96" s="88"/>
      <c r="J96" s="88"/>
      <c r="K96" s="88"/>
    </row>
    <row r="97" spans="2:11" ht="12" hidden="1" customHeight="1" x14ac:dyDescent="0.2">
      <c r="B97" s="88"/>
      <c r="C97" s="88"/>
      <c r="D97" s="88"/>
      <c r="E97" s="88"/>
      <c r="F97" s="88"/>
      <c r="G97" s="88"/>
      <c r="H97" s="88"/>
      <c r="I97" s="88"/>
      <c r="J97" s="88"/>
      <c r="K97" s="88"/>
    </row>
    <row r="98" spans="2:11" ht="12" hidden="1" customHeight="1" x14ac:dyDescent="0.2">
      <c r="B98" s="88"/>
      <c r="C98" s="88"/>
      <c r="D98" s="88"/>
      <c r="E98" s="88"/>
      <c r="F98" s="88"/>
      <c r="G98" s="88"/>
      <c r="H98" s="88"/>
      <c r="I98" s="88"/>
      <c r="J98" s="88"/>
      <c r="K98" s="88"/>
    </row>
    <row r="99" spans="2:11" ht="12" hidden="1" customHeight="1" x14ac:dyDescent="0.2">
      <c r="B99" s="88"/>
      <c r="C99" s="88"/>
      <c r="D99" s="88"/>
      <c r="E99" s="88"/>
      <c r="F99" s="88"/>
      <c r="G99" s="88"/>
      <c r="H99" s="88"/>
      <c r="I99" s="88"/>
      <c r="J99" s="88"/>
      <c r="K99" s="88"/>
    </row>
    <row r="100" spans="2:11" ht="12" hidden="1" customHeight="1" x14ac:dyDescent="0.2">
      <c r="B100" s="88"/>
      <c r="C100" s="88"/>
      <c r="D100" s="88"/>
      <c r="E100" s="88"/>
      <c r="F100" s="88"/>
      <c r="G100" s="88"/>
      <c r="H100" s="88"/>
      <c r="I100" s="88"/>
      <c r="J100" s="88"/>
      <c r="K100" s="88"/>
    </row>
    <row r="101" spans="2:11" ht="12" hidden="1" customHeight="1" x14ac:dyDescent="0.2">
      <c r="B101" s="88"/>
      <c r="C101" s="88"/>
      <c r="D101" s="88"/>
      <c r="E101" s="88"/>
      <c r="F101" s="88"/>
      <c r="G101" s="88"/>
      <c r="H101" s="88"/>
      <c r="I101" s="88"/>
      <c r="J101" s="88"/>
      <c r="K101" s="88"/>
    </row>
    <row r="102" spans="2:11" ht="12" hidden="1" customHeight="1" x14ac:dyDescent="0.2">
      <c r="B102" s="88"/>
      <c r="C102" s="88"/>
      <c r="D102" s="88"/>
      <c r="E102" s="88"/>
      <c r="F102" s="88"/>
      <c r="G102" s="88"/>
      <c r="H102" s="88"/>
      <c r="I102" s="88"/>
      <c r="J102" s="88"/>
      <c r="K102" s="88"/>
    </row>
    <row r="103" spans="2:11" ht="12" hidden="1" customHeight="1" x14ac:dyDescent="0.2">
      <c r="B103" s="88"/>
      <c r="C103" s="88"/>
      <c r="D103" s="88"/>
      <c r="E103" s="88"/>
      <c r="F103" s="88"/>
      <c r="G103" s="88"/>
      <c r="H103" s="88"/>
      <c r="I103" s="88"/>
      <c r="J103" s="88"/>
      <c r="K103" s="88"/>
    </row>
    <row r="104" spans="2:11" ht="12" hidden="1" customHeight="1" x14ac:dyDescent="0.2">
      <c r="B104" s="88"/>
      <c r="C104" s="88"/>
      <c r="D104" s="88"/>
      <c r="E104" s="88"/>
      <c r="F104" s="88"/>
      <c r="G104" s="88"/>
      <c r="H104" s="88"/>
      <c r="I104" s="88"/>
      <c r="J104" s="88"/>
      <c r="K104" s="88"/>
    </row>
    <row r="105" spans="2:11" ht="12" hidden="1" customHeight="1" x14ac:dyDescent="0.2">
      <c r="B105" s="88"/>
      <c r="C105" s="88"/>
      <c r="D105" s="88"/>
      <c r="E105" s="88"/>
      <c r="F105" s="88"/>
      <c r="G105" s="88"/>
      <c r="H105" s="88"/>
      <c r="I105" s="88"/>
      <c r="J105" s="88"/>
      <c r="K105" s="88"/>
    </row>
    <row r="106" spans="2:11" ht="12" hidden="1" customHeight="1" x14ac:dyDescent="0.2">
      <c r="B106" s="88"/>
      <c r="C106" s="88"/>
      <c r="D106" s="88"/>
      <c r="E106" s="88"/>
      <c r="F106" s="88"/>
      <c r="G106" s="88"/>
      <c r="H106" s="88"/>
      <c r="I106" s="88"/>
      <c r="J106" s="88"/>
      <c r="K106" s="88"/>
    </row>
    <row r="107" spans="2:11" ht="12" hidden="1" customHeight="1" x14ac:dyDescent="0.2">
      <c r="B107" s="88"/>
      <c r="C107" s="88"/>
      <c r="D107" s="88"/>
      <c r="E107" s="88"/>
      <c r="F107" s="88"/>
      <c r="G107" s="88"/>
      <c r="H107" s="88"/>
      <c r="I107" s="88"/>
      <c r="J107" s="88"/>
      <c r="K107" s="88"/>
    </row>
    <row r="108" spans="2:11" ht="12" hidden="1" customHeight="1" x14ac:dyDescent="0.2">
      <c r="B108" s="88"/>
      <c r="C108" s="88"/>
      <c r="D108" s="88"/>
      <c r="E108" s="88"/>
      <c r="F108" s="88"/>
      <c r="G108" s="88"/>
      <c r="H108" s="88"/>
      <c r="I108" s="88"/>
      <c r="J108" s="88"/>
      <c r="K108" s="88"/>
    </row>
    <row r="109" spans="2:11" ht="12" hidden="1" customHeight="1" x14ac:dyDescent="0.2">
      <c r="B109" s="88"/>
      <c r="C109" s="88"/>
      <c r="D109" s="88"/>
      <c r="E109" s="88"/>
      <c r="F109" s="88"/>
      <c r="G109" s="88"/>
      <c r="H109" s="88"/>
      <c r="I109" s="88"/>
      <c r="J109" s="88"/>
      <c r="K109" s="88"/>
    </row>
    <row r="110" spans="2:11" ht="12" hidden="1" customHeight="1" x14ac:dyDescent="0.2">
      <c r="B110" s="88"/>
      <c r="C110" s="88"/>
      <c r="D110" s="88"/>
      <c r="E110" s="88"/>
      <c r="F110" s="88"/>
      <c r="G110" s="88"/>
      <c r="H110" s="88"/>
      <c r="I110" s="88"/>
      <c r="J110" s="88"/>
      <c r="K110" s="88"/>
    </row>
    <row r="111" spans="2:11" ht="12" hidden="1" customHeight="1" x14ac:dyDescent="0.2">
      <c r="B111" s="88"/>
      <c r="C111" s="88"/>
      <c r="D111" s="88"/>
      <c r="E111" s="88"/>
      <c r="F111" s="88"/>
      <c r="G111" s="88"/>
      <c r="H111" s="88"/>
      <c r="I111" s="88"/>
      <c r="J111" s="88"/>
      <c r="K111" s="88"/>
    </row>
    <row r="112" spans="2:11" ht="12" hidden="1" customHeight="1" x14ac:dyDescent="0.2">
      <c r="B112" s="88"/>
      <c r="C112" s="88"/>
      <c r="D112" s="88"/>
      <c r="E112" s="88"/>
      <c r="F112" s="88"/>
      <c r="G112" s="88"/>
      <c r="H112" s="88"/>
      <c r="I112" s="88"/>
      <c r="J112" s="88"/>
      <c r="K112" s="88"/>
    </row>
    <row r="113" spans="2:11" ht="12" hidden="1" customHeight="1" x14ac:dyDescent="0.2">
      <c r="B113" s="88"/>
      <c r="C113" s="88"/>
      <c r="D113" s="88"/>
      <c r="E113" s="88"/>
      <c r="F113" s="88"/>
      <c r="G113" s="88"/>
      <c r="H113" s="88"/>
      <c r="I113" s="88"/>
      <c r="J113" s="88"/>
      <c r="K113" s="88"/>
    </row>
    <row r="114" spans="2:11" ht="12" hidden="1" customHeight="1" x14ac:dyDescent="0.2">
      <c r="B114" s="88"/>
      <c r="C114" s="88"/>
      <c r="D114" s="88"/>
      <c r="E114" s="88"/>
      <c r="F114" s="88"/>
      <c r="G114" s="88"/>
      <c r="H114" s="88"/>
      <c r="I114" s="88"/>
      <c r="J114" s="88"/>
      <c r="K114" s="88"/>
    </row>
    <row r="115" spans="2:11" ht="12" hidden="1" customHeight="1" x14ac:dyDescent="0.2">
      <c r="B115" s="88"/>
      <c r="C115" s="88"/>
      <c r="D115" s="88"/>
      <c r="E115" s="88"/>
      <c r="F115" s="88"/>
      <c r="G115" s="88"/>
      <c r="H115" s="88"/>
      <c r="I115" s="88"/>
      <c r="J115" s="88"/>
      <c r="K115" s="88"/>
    </row>
    <row r="116" spans="2:11" ht="12" hidden="1" customHeight="1" x14ac:dyDescent="0.2">
      <c r="B116" s="88"/>
      <c r="C116" s="88"/>
      <c r="D116" s="88"/>
      <c r="E116" s="88"/>
      <c r="F116" s="88"/>
      <c r="G116" s="88"/>
      <c r="H116" s="88"/>
      <c r="I116" s="88"/>
      <c r="J116" s="88"/>
      <c r="K116" s="88"/>
    </row>
    <row r="117" spans="2:11" ht="12" hidden="1" customHeight="1" x14ac:dyDescent="0.2">
      <c r="B117" s="88"/>
      <c r="C117" s="88"/>
      <c r="D117" s="88"/>
      <c r="E117" s="88"/>
      <c r="F117" s="88"/>
      <c r="G117" s="88"/>
      <c r="H117" s="88"/>
      <c r="I117" s="88"/>
      <c r="J117" s="88"/>
      <c r="K117" s="88"/>
    </row>
    <row r="118" spans="2:11" ht="12" hidden="1" customHeight="1" x14ac:dyDescent="0.2">
      <c r="B118" s="88"/>
      <c r="C118" s="88"/>
      <c r="D118" s="88"/>
      <c r="E118" s="88"/>
      <c r="F118" s="88"/>
      <c r="G118" s="88"/>
      <c r="H118" s="88"/>
      <c r="I118" s="88"/>
      <c r="J118" s="88"/>
      <c r="K118" s="88"/>
    </row>
    <row r="119" spans="2:11" ht="12" hidden="1" customHeight="1" x14ac:dyDescent="0.2">
      <c r="B119" s="88"/>
      <c r="C119" s="88"/>
      <c r="D119" s="88"/>
      <c r="E119" s="88"/>
      <c r="F119" s="88"/>
      <c r="G119" s="88"/>
      <c r="H119" s="88"/>
      <c r="I119" s="88"/>
      <c r="J119" s="88"/>
      <c r="K119" s="88"/>
    </row>
    <row r="120" spans="2:11" ht="12" hidden="1" customHeight="1" x14ac:dyDescent="0.2">
      <c r="B120" s="88"/>
      <c r="C120" s="88"/>
      <c r="D120" s="88"/>
      <c r="E120" s="88"/>
      <c r="F120" s="88"/>
      <c r="G120" s="88"/>
      <c r="H120" s="88"/>
      <c r="I120" s="88"/>
      <c r="J120" s="88"/>
      <c r="K120" s="88"/>
    </row>
    <row r="121" spans="2:11" ht="12" hidden="1" customHeight="1" x14ac:dyDescent="0.2">
      <c r="B121" s="88"/>
      <c r="C121" s="88"/>
      <c r="D121" s="88"/>
      <c r="E121" s="88"/>
      <c r="F121" s="88"/>
      <c r="G121" s="88"/>
      <c r="H121" s="88"/>
      <c r="I121" s="88"/>
      <c r="J121" s="88"/>
      <c r="K121" s="88"/>
    </row>
    <row r="122" spans="2:11" ht="12" hidden="1" customHeight="1" x14ac:dyDescent="0.2">
      <c r="B122" s="88"/>
      <c r="C122" s="88"/>
      <c r="D122" s="88"/>
      <c r="E122" s="88"/>
      <c r="F122" s="88"/>
      <c r="G122" s="88"/>
      <c r="H122" s="88"/>
      <c r="I122" s="88"/>
      <c r="J122" s="88"/>
      <c r="K122" s="88"/>
    </row>
    <row r="123" spans="2:11" ht="12" hidden="1" customHeight="1" x14ac:dyDescent="0.2">
      <c r="B123" s="88"/>
      <c r="C123" s="88"/>
      <c r="D123" s="88"/>
      <c r="E123" s="88"/>
      <c r="F123" s="88"/>
      <c r="G123" s="88"/>
      <c r="H123" s="88"/>
      <c r="I123" s="88"/>
      <c r="J123" s="88"/>
      <c r="K123" s="88"/>
    </row>
    <row r="124" spans="2:11" ht="12" hidden="1" customHeight="1" x14ac:dyDescent="0.2">
      <c r="B124" s="88"/>
      <c r="C124" s="88"/>
      <c r="D124" s="88"/>
      <c r="E124" s="88"/>
      <c r="F124" s="88"/>
      <c r="G124" s="88"/>
      <c r="H124" s="88"/>
      <c r="I124" s="88"/>
      <c r="J124" s="88"/>
      <c r="K124" s="88"/>
    </row>
    <row r="125" spans="2:11" ht="12" hidden="1" customHeight="1" x14ac:dyDescent="0.2">
      <c r="B125" s="88"/>
      <c r="C125" s="88"/>
      <c r="D125" s="88"/>
      <c r="E125" s="88"/>
      <c r="F125" s="88"/>
      <c r="G125" s="88"/>
      <c r="H125" s="88"/>
      <c r="I125" s="88"/>
      <c r="J125" s="88"/>
      <c r="K125" s="88"/>
    </row>
    <row r="126" spans="2:11" ht="12" hidden="1" customHeight="1" x14ac:dyDescent="0.2">
      <c r="B126" s="88"/>
      <c r="C126" s="88"/>
      <c r="D126" s="88"/>
      <c r="E126" s="88"/>
      <c r="F126" s="88"/>
      <c r="G126" s="88"/>
      <c r="H126" s="88"/>
      <c r="I126" s="88"/>
      <c r="J126" s="88"/>
      <c r="K126" s="88"/>
    </row>
    <row r="127" spans="2:11" ht="12" hidden="1" customHeight="1" x14ac:dyDescent="0.2">
      <c r="B127" s="88"/>
      <c r="C127" s="88"/>
      <c r="D127" s="88"/>
      <c r="E127" s="88"/>
      <c r="F127" s="88"/>
      <c r="G127" s="88"/>
      <c r="H127" s="88"/>
      <c r="I127" s="88"/>
      <c r="J127" s="88"/>
      <c r="K127" s="88"/>
    </row>
    <row r="128" spans="2:11" ht="12" hidden="1" customHeight="1" x14ac:dyDescent="0.2">
      <c r="B128" s="88"/>
      <c r="C128" s="88"/>
      <c r="D128" s="88"/>
      <c r="E128" s="88"/>
      <c r="F128" s="88"/>
      <c r="G128" s="88"/>
      <c r="H128" s="88"/>
      <c r="I128" s="88"/>
      <c r="J128" s="88"/>
      <c r="K128" s="88"/>
    </row>
    <row r="129" spans="2:11" ht="12" hidden="1" customHeight="1" x14ac:dyDescent="0.2">
      <c r="B129" s="88"/>
      <c r="C129" s="88"/>
      <c r="D129" s="88"/>
      <c r="E129" s="88"/>
      <c r="F129" s="88"/>
      <c r="G129" s="88"/>
      <c r="H129" s="88"/>
      <c r="I129" s="88"/>
      <c r="J129" s="88"/>
      <c r="K129" s="88"/>
    </row>
    <row r="130" spans="2:11" ht="12" hidden="1" customHeight="1" x14ac:dyDescent="0.2">
      <c r="B130" s="88"/>
      <c r="C130" s="88"/>
      <c r="D130" s="88"/>
      <c r="E130" s="88"/>
      <c r="F130" s="88"/>
      <c r="G130" s="88"/>
      <c r="H130" s="88"/>
      <c r="I130" s="88"/>
      <c r="J130" s="88"/>
      <c r="K130" s="88"/>
    </row>
    <row r="131" spans="2:11" ht="12" hidden="1" customHeight="1" x14ac:dyDescent="0.2">
      <c r="B131" s="88"/>
      <c r="C131" s="88"/>
      <c r="D131" s="88"/>
      <c r="E131" s="88"/>
      <c r="F131" s="88"/>
      <c r="G131" s="88"/>
      <c r="H131" s="88"/>
      <c r="I131" s="88"/>
      <c r="J131" s="88"/>
      <c r="K131" s="88"/>
    </row>
    <row r="132" spans="2:11" ht="12" hidden="1" customHeight="1" x14ac:dyDescent="0.2">
      <c r="B132" s="88"/>
      <c r="C132" s="88"/>
      <c r="D132" s="88"/>
      <c r="E132" s="88"/>
      <c r="F132" s="88"/>
      <c r="G132" s="88"/>
      <c r="H132" s="88"/>
      <c r="I132" s="88"/>
      <c r="J132" s="88"/>
      <c r="K132" s="88"/>
    </row>
    <row r="133" spans="2:11" ht="12" hidden="1" customHeight="1" x14ac:dyDescent="0.2">
      <c r="B133" s="88"/>
      <c r="C133" s="88"/>
      <c r="D133" s="88"/>
      <c r="E133" s="88"/>
      <c r="F133" s="88"/>
      <c r="G133" s="88"/>
      <c r="H133" s="88"/>
      <c r="I133" s="88"/>
      <c r="J133" s="88"/>
      <c r="K133" s="88"/>
    </row>
    <row r="134" spans="2:11" ht="12" hidden="1" customHeight="1" x14ac:dyDescent="0.2">
      <c r="B134" s="88"/>
      <c r="C134" s="88"/>
      <c r="D134" s="88"/>
      <c r="E134" s="88"/>
      <c r="F134" s="88"/>
      <c r="G134" s="88"/>
      <c r="H134" s="88"/>
      <c r="I134" s="88"/>
      <c r="J134" s="88"/>
      <c r="K134" s="88"/>
    </row>
    <row r="135" spans="2:11" ht="12" hidden="1" customHeight="1" x14ac:dyDescent="0.2">
      <c r="B135" s="88"/>
      <c r="C135" s="88"/>
      <c r="D135" s="88"/>
      <c r="E135" s="88"/>
      <c r="F135" s="88"/>
      <c r="G135" s="88"/>
      <c r="H135" s="88"/>
      <c r="I135" s="88"/>
      <c r="J135" s="88"/>
      <c r="K135" s="88"/>
    </row>
    <row r="136" spans="2:11" ht="12" hidden="1" customHeight="1" x14ac:dyDescent="0.2">
      <c r="B136" s="88"/>
      <c r="C136" s="88"/>
      <c r="D136" s="88"/>
      <c r="E136" s="88"/>
      <c r="F136" s="88"/>
      <c r="G136" s="88"/>
      <c r="H136" s="88"/>
      <c r="I136" s="88"/>
      <c r="J136" s="88"/>
      <c r="K136" s="88"/>
    </row>
    <row r="137" spans="2:11" ht="12" hidden="1" customHeight="1" x14ac:dyDescent="0.2">
      <c r="B137" s="88"/>
      <c r="C137" s="88"/>
      <c r="D137" s="88"/>
      <c r="E137" s="88"/>
      <c r="F137" s="88"/>
      <c r="G137" s="88"/>
      <c r="H137" s="88"/>
      <c r="I137" s="88"/>
      <c r="J137" s="88"/>
      <c r="K137" s="88"/>
    </row>
    <row r="138" spans="2:11" ht="12" hidden="1" customHeight="1" x14ac:dyDescent="0.2">
      <c r="B138" s="88"/>
      <c r="C138" s="88"/>
      <c r="D138" s="88"/>
      <c r="E138" s="88"/>
      <c r="F138" s="88"/>
      <c r="G138" s="88"/>
      <c r="H138" s="88"/>
      <c r="I138" s="88"/>
      <c r="J138" s="88"/>
      <c r="K138" s="88"/>
    </row>
    <row r="139" spans="2:11" ht="12" hidden="1" customHeight="1" x14ac:dyDescent="0.2">
      <c r="B139" s="88"/>
      <c r="C139" s="88"/>
      <c r="D139" s="88"/>
      <c r="E139" s="88"/>
      <c r="F139" s="88"/>
      <c r="G139" s="88"/>
      <c r="H139" s="88"/>
      <c r="I139" s="88"/>
      <c r="J139" s="88"/>
      <c r="K139" s="88"/>
    </row>
    <row r="140" spans="2:11" ht="12" hidden="1" customHeight="1" x14ac:dyDescent="0.2">
      <c r="B140" s="88"/>
      <c r="C140" s="88"/>
      <c r="D140" s="88"/>
      <c r="E140" s="88"/>
      <c r="F140" s="88"/>
      <c r="G140" s="88"/>
      <c r="H140" s="88"/>
      <c r="I140" s="88"/>
      <c r="J140" s="88"/>
      <c r="K140" s="88"/>
    </row>
    <row r="141" spans="2:11" ht="12" hidden="1" customHeight="1" x14ac:dyDescent="0.2">
      <c r="B141" s="88"/>
      <c r="C141" s="88"/>
      <c r="D141" s="88"/>
      <c r="E141" s="88"/>
      <c r="F141" s="88"/>
      <c r="G141" s="88"/>
      <c r="H141" s="88"/>
      <c r="I141" s="88"/>
      <c r="J141" s="88"/>
      <c r="K141" s="88"/>
    </row>
    <row r="142" spans="2:11" ht="12" hidden="1" customHeight="1" x14ac:dyDescent="0.2">
      <c r="B142" s="88"/>
      <c r="C142" s="88"/>
      <c r="D142" s="88"/>
      <c r="E142" s="88"/>
      <c r="F142" s="88"/>
      <c r="G142" s="88"/>
      <c r="H142" s="88"/>
      <c r="I142" s="88"/>
      <c r="J142" s="88"/>
      <c r="K142" s="88"/>
    </row>
    <row r="143" spans="2:11" ht="12" hidden="1" customHeight="1" x14ac:dyDescent="0.2">
      <c r="B143" s="88"/>
      <c r="C143" s="88"/>
      <c r="D143" s="88"/>
      <c r="E143" s="88"/>
      <c r="F143" s="88"/>
      <c r="G143" s="88"/>
      <c r="H143" s="88"/>
      <c r="I143" s="88"/>
      <c r="J143" s="88"/>
      <c r="K143" s="88"/>
    </row>
    <row r="144" spans="2:11" ht="12" hidden="1" customHeight="1" x14ac:dyDescent="0.2">
      <c r="B144" s="88"/>
      <c r="C144" s="88"/>
      <c r="D144" s="88"/>
      <c r="E144" s="88"/>
      <c r="F144" s="88"/>
      <c r="G144" s="88"/>
      <c r="H144" s="88"/>
      <c r="I144" s="88"/>
      <c r="J144" s="88"/>
      <c r="K144" s="88"/>
    </row>
    <row r="145" spans="2:11" ht="12" hidden="1" customHeight="1" x14ac:dyDescent="0.2">
      <c r="B145" s="88"/>
      <c r="C145" s="88"/>
      <c r="D145" s="88"/>
      <c r="E145" s="88"/>
      <c r="F145" s="88"/>
      <c r="G145" s="88"/>
      <c r="H145" s="88"/>
      <c r="I145" s="88"/>
      <c r="J145" s="88"/>
      <c r="K145" s="88"/>
    </row>
    <row r="146" spans="2:11" ht="12" hidden="1" customHeight="1" x14ac:dyDescent="0.2">
      <c r="B146" s="88"/>
      <c r="C146" s="88"/>
      <c r="D146" s="88"/>
      <c r="E146" s="88"/>
      <c r="F146" s="88"/>
      <c r="G146" s="88"/>
      <c r="H146" s="88"/>
      <c r="I146" s="88"/>
      <c r="J146" s="88"/>
      <c r="K146" s="88"/>
    </row>
    <row r="147" spans="2:11" ht="12" hidden="1" customHeight="1" x14ac:dyDescent="0.2">
      <c r="B147" s="88"/>
      <c r="C147" s="88"/>
      <c r="D147" s="88"/>
      <c r="E147" s="88"/>
      <c r="F147" s="88"/>
      <c r="G147" s="88"/>
      <c r="H147" s="88"/>
      <c r="I147" s="88"/>
      <c r="J147" s="88"/>
      <c r="K147" s="88"/>
    </row>
    <row r="148" spans="2:11" ht="12" hidden="1" customHeight="1" x14ac:dyDescent="0.2">
      <c r="B148" s="88"/>
      <c r="C148" s="88"/>
      <c r="D148" s="88"/>
      <c r="E148" s="88"/>
      <c r="F148" s="88"/>
      <c r="G148" s="88"/>
      <c r="H148" s="88"/>
      <c r="I148" s="88"/>
      <c r="J148" s="88"/>
      <c r="K148" s="88"/>
    </row>
    <row r="149" spans="2:11" ht="12" hidden="1" customHeight="1" x14ac:dyDescent="0.2">
      <c r="B149" s="88"/>
      <c r="C149" s="88"/>
      <c r="D149" s="88"/>
      <c r="E149" s="88"/>
      <c r="F149" s="88"/>
      <c r="G149" s="88"/>
      <c r="H149" s="88"/>
      <c r="I149" s="88"/>
      <c r="J149" s="88"/>
      <c r="K149" s="88"/>
    </row>
    <row r="150" spans="2:11" ht="12" hidden="1" customHeight="1" x14ac:dyDescent="0.2">
      <c r="B150" s="88"/>
      <c r="C150" s="88"/>
      <c r="D150" s="88"/>
      <c r="E150" s="88"/>
      <c r="F150" s="88"/>
      <c r="G150" s="88"/>
      <c r="H150" s="88"/>
      <c r="I150" s="88"/>
      <c r="J150" s="88"/>
      <c r="K150" s="88"/>
    </row>
    <row r="151" spans="2:11" ht="12" hidden="1" customHeight="1" x14ac:dyDescent="0.2">
      <c r="B151" s="88"/>
      <c r="C151" s="88"/>
      <c r="D151" s="88"/>
      <c r="E151" s="88"/>
      <c r="F151" s="88"/>
      <c r="G151" s="88"/>
      <c r="H151" s="88"/>
      <c r="I151" s="88"/>
      <c r="J151" s="88"/>
      <c r="K151" s="88"/>
    </row>
    <row r="152" spans="2:11" ht="12" hidden="1" customHeight="1" x14ac:dyDescent="0.2">
      <c r="B152" s="88"/>
      <c r="C152" s="88"/>
      <c r="D152" s="88"/>
      <c r="E152" s="88"/>
      <c r="F152" s="88"/>
      <c r="G152" s="88"/>
      <c r="H152" s="88"/>
      <c r="I152" s="88"/>
      <c r="J152" s="88"/>
      <c r="K152" s="88"/>
    </row>
    <row r="153" spans="2:11" ht="12" hidden="1" customHeight="1" x14ac:dyDescent="0.2">
      <c r="B153" s="88"/>
      <c r="C153" s="88"/>
      <c r="D153" s="88"/>
      <c r="E153" s="88"/>
      <c r="F153" s="88"/>
      <c r="G153" s="88"/>
      <c r="H153" s="88"/>
      <c r="I153" s="88"/>
      <c r="J153" s="88"/>
      <c r="K153" s="88"/>
    </row>
    <row r="154" spans="2:11" ht="12" hidden="1" customHeight="1" x14ac:dyDescent="0.2">
      <c r="B154" s="88"/>
      <c r="C154" s="88"/>
      <c r="D154" s="88"/>
      <c r="E154" s="88"/>
      <c r="F154" s="88"/>
      <c r="G154" s="88"/>
      <c r="H154" s="88"/>
      <c r="I154" s="88"/>
      <c r="J154" s="88"/>
      <c r="K154" s="88"/>
    </row>
    <row r="155" spans="2:11" ht="12" hidden="1" customHeight="1" x14ac:dyDescent="0.2">
      <c r="B155" s="88"/>
      <c r="C155" s="88"/>
      <c r="D155" s="88"/>
      <c r="E155" s="88"/>
      <c r="F155" s="88"/>
      <c r="G155" s="88"/>
      <c r="H155" s="88"/>
      <c r="I155" s="88"/>
      <c r="J155" s="88"/>
      <c r="K155" s="88"/>
    </row>
    <row r="156" spans="2:11" ht="12" hidden="1" customHeight="1" x14ac:dyDescent="0.2">
      <c r="B156" s="88"/>
      <c r="C156" s="88"/>
      <c r="D156" s="88"/>
      <c r="E156" s="88"/>
      <c r="F156" s="88"/>
      <c r="G156" s="88"/>
      <c r="H156" s="88"/>
      <c r="I156" s="88"/>
      <c r="J156" s="88"/>
      <c r="K156" s="88"/>
    </row>
    <row r="157" spans="2:11" ht="12" hidden="1" customHeight="1" x14ac:dyDescent="0.2">
      <c r="B157" s="88"/>
      <c r="C157" s="88"/>
      <c r="D157" s="88"/>
      <c r="E157" s="88"/>
      <c r="F157" s="88"/>
      <c r="G157" s="88"/>
      <c r="H157" s="88"/>
      <c r="I157" s="88"/>
      <c r="J157" s="88"/>
      <c r="K157" s="88"/>
    </row>
    <row r="158" spans="2:11" ht="12" hidden="1" customHeight="1" x14ac:dyDescent="0.2">
      <c r="B158" s="88"/>
      <c r="C158" s="88"/>
      <c r="D158" s="88"/>
      <c r="E158" s="88"/>
      <c r="F158" s="88"/>
      <c r="G158" s="88"/>
      <c r="H158" s="88"/>
      <c r="I158" s="88"/>
      <c r="J158" s="88"/>
      <c r="K158" s="88"/>
    </row>
    <row r="159" spans="2:11" ht="12" hidden="1" customHeight="1" x14ac:dyDescent="0.2">
      <c r="B159" s="88"/>
      <c r="C159" s="88"/>
      <c r="D159" s="88"/>
      <c r="E159" s="88"/>
      <c r="F159" s="88"/>
      <c r="G159" s="88"/>
      <c r="H159" s="88"/>
      <c r="I159" s="88"/>
      <c r="J159" s="88"/>
      <c r="K159" s="88"/>
    </row>
    <row r="160" spans="2:11" ht="12" hidden="1" customHeight="1" x14ac:dyDescent="0.2">
      <c r="B160" s="88"/>
      <c r="C160" s="88"/>
      <c r="D160" s="88"/>
      <c r="E160" s="88"/>
      <c r="F160" s="88"/>
      <c r="G160" s="88"/>
      <c r="H160" s="88"/>
      <c r="I160" s="88"/>
      <c r="J160" s="88"/>
      <c r="K160" s="88"/>
    </row>
    <row r="161" spans="2:11" ht="12" hidden="1" customHeight="1" x14ac:dyDescent="0.2">
      <c r="B161" s="88"/>
      <c r="C161" s="88"/>
      <c r="D161" s="88"/>
      <c r="E161" s="88"/>
      <c r="F161" s="88"/>
      <c r="G161" s="88"/>
      <c r="H161" s="88"/>
      <c r="I161" s="88"/>
      <c r="J161" s="88"/>
      <c r="K161" s="88"/>
    </row>
    <row r="162" spans="2:11" ht="12" hidden="1" customHeight="1" x14ac:dyDescent="0.2">
      <c r="B162" s="88"/>
      <c r="C162" s="88"/>
      <c r="D162" s="88"/>
      <c r="E162" s="88"/>
      <c r="F162" s="88"/>
      <c r="G162" s="88"/>
      <c r="H162" s="88"/>
      <c r="I162" s="88"/>
      <c r="J162" s="88"/>
      <c r="K162" s="88"/>
    </row>
    <row r="163" spans="2:11" ht="12" hidden="1" customHeight="1" x14ac:dyDescent="0.2">
      <c r="B163" s="88"/>
      <c r="C163" s="88"/>
      <c r="D163" s="88"/>
      <c r="E163" s="88"/>
      <c r="F163" s="88"/>
      <c r="G163" s="88"/>
      <c r="H163" s="88"/>
      <c r="I163" s="88"/>
      <c r="J163" s="88"/>
      <c r="K163" s="88"/>
    </row>
    <row r="164" spans="2:11" ht="12" hidden="1" customHeight="1" x14ac:dyDescent="0.2">
      <c r="B164" s="88"/>
      <c r="C164" s="88"/>
      <c r="D164" s="88"/>
      <c r="E164" s="88"/>
      <c r="F164" s="88"/>
      <c r="G164" s="88"/>
      <c r="H164" s="88"/>
      <c r="I164" s="88"/>
      <c r="J164" s="88"/>
      <c r="K164" s="88"/>
    </row>
    <row r="165" spans="2:11" ht="12" hidden="1" customHeight="1" x14ac:dyDescent="0.2">
      <c r="B165" s="88"/>
      <c r="C165" s="88"/>
      <c r="D165" s="88"/>
      <c r="E165" s="88"/>
      <c r="F165" s="88"/>
      <c r="G165" s="88"/>
      <c r="H165" s="88"/>
      <c r="I165" s="88"/>
      <c r="J165" s="88"/>
      <c r="K165" s="88"/>
    </row>
    <row r="166" spans="2:11" ht="12" hidden="1" customHeight="1" x14ac:dyDescent="0.2">
      <c r="B166" s="88"/>
      <c r="C166" s="88"/>
      <c r="D166" s="88"/>
      <c r="E166" s="88"/>
      <c r="F166" s="88"/>
      <c r="G166" s="88"/>
      <c r="H166" s="88"/>
      <c r="I166" s="88"/>
      <c r="J166" s="88"/>
      <c r="K166" s="88"/>
    </row>
    <row r="167" spans="2:11" ht="12" hidden="1" customHeight="1" x14ac:dyDescent="0.2">
      <c r="B167" s="88"/>
      <c r="C167" s="88"/>
      <c r="D167" s="88"/>
      <c r="E167" s="88"/>
      <c r="F167" s="88"/>
      <c r="G167" s="88"/>
      <c r="H167" s="88"/>
      <c r="I167" s="88"/>
      <c r="J167" s="88"/>
      <c r="K167" s="88"/>
    </row>
    <row r="168" spans="2:11" ht="12" hidden="1" customHeight="1" x14ac:dyDescent="0.2">
      <c r="B168" s="88"/>
      <c r="C168" s="88"/>
      <c r="D168" s="88"/>
      <c r="E168" s="88"/>
      <c r="F168" s="88"/>
      <c r="G168" s="88"/>
      <c r="H168" s="88"/>
      <c r="I168" s="88"/>
      <c r="J168" s="88"/>
      <c r="K168" s="88"/>
    </row>
    <row r="169" spans="2:11" ht="12" hidden="1" customHeight="1" x14ac:dyDescent="0.2">
      <c r="B169" s="88"/>
      <c r="C169" s="88"/>
      <c r="D169" s="88"/>
      <c r="E169" s="88"/>
      <c r="F169" s="88"/>
      <c r="G169" s="88"/>
      <c r="H169" s="88"/>
      <c r="I169" s="88"/>
      <c r="J169" s="88"/>
      <c r="K169" s="88"/>
    </row>
    <row r="170" spans="2:11" ht="12" hidden="1" customHeight="1" x14ac:dyDescent="0.2">
      <c r="B170" s="88"/>
      <c r="C170" s="88"/>
      <c r="D170" s="88"/>
      <c r="E170" s="88"/>
      <c r="F170" s="88"/>
      <c r="G170" s="88"/>
      <c r="H170" s="88"/>
      <c r="I170" s="88"/>
      <c r="J170" s="88"/>
      <c r="K170" s="88"/>
    </row>
    <row r="171" spans="2:11" ht="12" hidden="1" customHeight="1" x14ac:dyDescent="0.2">
      <c r="B171" s="88"/>
      <c r="C171" s="88"/>
      <c r="D171" s="88"/>
      <c r="E171" s="88"/>
      <c r="F171" s="88"/>
      <c r="G171" s="88"/>
      <c r="H171" s="88"/>
      <c r="I171" s="88"/>
      <c r="J171" s="88"/>
      <c r="K171" s="88"/>
    </row>
    <row r="172" spans="2:11" ht="12" hidden="1" customHeight="1" x14ac:dyDescent="0.2">
      <c r="B172" s="88"/>
      <c r="C172" s="88"/>
      <c r="D172" s="88"/>
      <c r="E172" s="88"/>
      <c r="F172" s="88"/>
      <c r="G172" s="88"/>
      <c r="H172" s="88"/>
      <c r="I172" s="88"/>
      <c r="J172" s="88"/>
      <c r="K172" s="88"/>
    </row>
    <row r="173" spans="2:11" ht="12" hidden="1" customHeight="1" x14ac:dyDescent="0.2">
      <c r="B173" s="88"/>
      <c r="C173" s="88"/>
      <c r="D173" s="88"/>
      <c r="E173" s="88"/>
      <c r="F173" s="88"/>
      <c r="G173" s="88"/>
      <c r="H173" s="88"/>
      <c r="I173" s="88"/>
      <c r="J173" s="88"/>
      <c r="K173" s="88"/>
    </row>
    <row r="174" spans="2:11" ht="12" hidden="1" customHeight="1" x14ac:dyDescent="0.2">
      <c r="B174" s="88"/>
      <c r="C174" s="88"/>
      <c r="D174" s="88"/>
      <c r="E174" s="88"/>
      <c r="F174" s="88"/>
      <c r="G174" s="88"/>
      <c r="H174" s="88"/>
      <c r="I174" s="88"/>
      <c r="J174" s="88"/>
      <c r="K174" s="88"/>
    </row>
    <row r="175" spans="2:11" ht="12" hidden="1" customHeight="1" x14ac:dyDescent="0.2">
      <c r="B175" s="88"/>
      <c r="C175" s="88"/>
      <c r="D175" s="88"/>
      <c r="E175" s="88"/>
      <c r="F175" s="88"/>
      <c r="G175" s="88"/>
      <c r="H175" s="88"/>
      <c r="I175" s="88"/>
      <c r="J175" s="88"/>
      <c r="K175" s="88"/>
    </row>
    <row r="176" spans="2:11" ht="12" hidden="1" customHeight="1" x14ac:dyDescent="0.2">
      <c r="B176" s="88"/>
      <c r="C176" s="88"/>
      <c r="D176" s="88"/>
      <c r="E176" s="88"/>
      <c r="F176" s="88"/>
      <c r="G176" s="88"/>
      <c r="H176" s="88"/>
      <c r="I176" s="88"/>
      <c r="J176" s="88"/>
      <c r="K176" s="88"/>
    </row>
    <row r="177" spans="2:11" ht="12" hidden="1" customHeight="1" x14ac:dyDescent="0.2">
      <c r="B177" s="88"/>
      <c r="C177" s="88"/>
      <c r="D177" s="88"/>
      <c r="E177" s="88"/>
      <c r="F177" s="88"/>
      <c r="G177" s="88"/>
      <c r="H177" s="88"/>
      <c r="I177" s="88"/>
      <c r="J177" s="88"/>
      <c r="K177" s="88"/>
    </row>
    <row r="178" spans="2:11" ht="12" hidden="1" customHeight="1" x14ac:dyDescent="0.2">
      <c r="B178" s="88"/>
      <c r="C178" s="88"/>
      <c r="D178" s="88"/>
      <c r="E178" s="88"/>
      <c r="F178" s="88"/>
      <c r="G178" s="88"/>
      <c r="H178" s="88"/>
      <c r="I178" s="88"/>
      <c r="J178" s="88"/>
      <c r="K178" s="88"/>
    </row>
    <row r="179" spans="2:11" ht="12" hidden="1" customHeight="1" x14ac:dyDescent="0.2">
      <c r="B179" s="88"/>
      <c r="C179" s="88"/>
      <c r="D179" s="88"/>
      <c r="E179" s="88"/>
      <c r="F179" s="88"/>
      <c r="G179" s="88"/>
      <c r="H179" s="88"/>
      <c r="I179" s="88"/>
      <c r="J179" s="88"/>
      <c r="K179" s="88"/>
    </row>
    <row r="180" spans="2:11" ht="12" hidden="1" customHeight="1" x14ac:dyDescent="0.2">
      <c r="B180" s="88"/>
      <c r="C180" s="88"/>
      <c r="D180" s="88"/>
      <c r="E180" s="88"/>
      <c r="F180" s="88"/>
      <c r="G180" s="88"/>
      <c r="H180" s="88"/>
      <c r="I180" s="88"/>
      <c r="J180" s="88"/>
      <c r="K180" s="88"/>
    </row>
    <row r="181" spans="2:11" ht="12" hidden="1" customHeight="1" x14ac:dyDescent="0.2">
      <c r="B181" s="88"/>
      <c r="C181" s="88"/>
      <c r="D181" s="88"/>
      <c r="E181" s="88"/>
      <c r="F181" s="88"/>
      <c r="G181" s="88"/>
      <c r="H181" s="88"/>
      <c r="I181" s="88"/>
      <c r="J181" s="88"/>
      <c r="K181" s="88"/>
    </row>
    <row r="182" spans="2:11" ht="12" hidden="1" customHeight="1" x14ac:dyDescent="0.2">
      <c r="B182" s="88"/>
      <c r="C182" s="88"/>
      <c r="D182" s="88"/>
      <c r="E182" s="88"/>
      <c r="F182" s="88"/>
      <c r="G182" s="88"/>
      <c r="H182" s="88"/>
      <c r="I182" s="88"/>
      <c r="J182" s="88"/>
      <c r="K182" s="88"/>
    </row>
    <row r="183" spans="2:11" ht="12" hidden="1" customHeight="1" x14ac:dyDescent="0.2">
      <c r="B183" s="88"/>
      <c r="C183" s="88"/>
      <c r="D183" s="88"/>
      <c r="E183" s="88"/>
      <c r="F183" s="88"/>
      <c r="G183" s="88"/>
      <c r="H183" s="88"/>
      <c r="I183" s="88"/>
      <c r="J183" s="88"/>
      <c r="K183" s="88"/>
    </row>
    <row r="184" spans="2:11" ht="12" hidden="1" customHeight="1" x14ac:dyDescent="0.2">
      <c r="B184" s="88"/>
      <c r="C184" s="88"/>
      <c r="D184" s="88"/>
      <c r="E184" s="88"/>
      <c r="F184" s="88"/>
      <c r="G184" s="88"/>
      <c r="H184" s="88"/>
      <c r="I184" s="88"/>
      <c r="J184" s="88"/>
      <c r="K184" s="88"/>
    </row>
    <row r="185" spans="2:11" ht="12" hidden="1" customHeight="1" x14ac:dyDescent="0.2">
      <c r="B185" s="88"/>
      <c r="C185" s="88"/>
      <c r="D185" s="88"/>
      <c r="E185" s="88"/>
      <c r="F185" s="88"/>
      <c r="G185" s="88"/>
      <c r="H185" s="88"/>
      <c r="I185" s="88"/>
      <c r="J185" s="88"/>
      <c r="K185" s="88"/>
    </row>
    <row r="186" spans="2:11" ht="12" hidden="1" customHeight="1" x14ac:dyDescent="0.2">
      <c r="B186" s="88"/>
      <c r="C186" s="88"/>
      <c r="D186" s="88"/>
      <c r="E186" s="88"/>
      <c r="F186" s="88"/>
      <c r="G186" s="88"/>
      <c r="H186" s="88"/>
      <c r="I186" s="88"/>
      <c r="J186" s="88"/>
      <c r="K186" s="88"/>
    </row>
    <row r="187" spans="2:11" ht="12" hidden="1" customHeight="1" x14ac:dyDescent="0.2">
      <c r="B187" s="88"/>
      <c r="C187" s="88"/>
      <c r="D187" s="88"/>
      <c r="E187" s="88"/>
      <c r="F187" s="88"/>
      <c r="G187" s="88"/>
      <c r="H187" s="88"/>
      <c r="I187" s="88"/>
      <c r="J187" s="88"/>
      <c r="K187" s="88"/>
    </row>
    <row r="188" spans="2:11" ht="12" hidden="1" customHeight="1" x14ac:dyDescent="0.2">
      <c r="B188" s="88"/>
      <c r="C188" s="88"/>
      <c r="D188" s="88"/>
      <c r="E188" s="88"/>
      <c r="F188" s="88"/>
      <c r="G188" s="88"/>
      <c r="H188" s="88"/>
      <c r="I188" s="88"/>
      <c r="J188" s="88"/>
      <c r="K188" s="88"/>
    </row>
    <row r="189" spans="2:11" ht="12" hidden="1" customHeight="1" x14ac:dyDescent="0.2">
      <c r="B189" s="88"/>
      <c r="C189" s="88"/>
      <c r="D189" s="88"/>
      <c r="E189" s="88"/>
      <c r="F189" s="88"/>
      <c r="G189" s="88"/>
      <c r="H189" s="88"/>
      <c r="I189" s="88"/>
      <c r="J189" s="88"/>
      <c r="K189" s="88"/>
    </row>
    <row r="190" spans="2:11" ht="12" hidden="1" customHeight="1" x14ac:dyDescent="0.2">
      <c r="B190" s="88"/>
      <c r="C190" s="88"/>
      <c r="D190" s="88"/>
      <c r="E190" s="88"/>
      <c r="F190" s="88"/>
      <c r="G190" s="88"/>
      <c r="H190" s="88"/>
      <c r="I190" s="88"/>
      <c r="J190" s="88"/>
      <c r="K190" s="88"/>
    </row>
    <row r="191" spans="2:11" ht="12" hidden="1" customHeight="1" x14ac:dyDescent="0.2">
      <c r="B191" s="88"/>
      <c r="C191" s="88"/>
      <c r="D191" s="88"/>
      <c r="E191" s="88"/>
      <c r="F191" s="88"/>
      <c r="G191" s="88"/>
      <c r="H191" s="88"/>
      <c r="I191" s="88"/>
      <c r="J191" s="88"/>
      <c r="K191" s="88"/>
    </row>
    <row r="192" spans="2:11" ht="12" hidden="1" customHeight="1" x14ac:dyDescent="0.2">
      <c r="B192" s="88"/>
      <c r="C192" s="88"/>
      <c r="D192" s="88"/>
      <c r="E192" s="88"/>
      <c r="F192" s="88"/>
      <c r="G192" s="88"/>
      <c r="H192" s="88"/>
      <c r="I192" s="88"/>
      <c r="J192" s="88"/>
      <c r="K192" s="88"/>
    </row>
    <row r="193" spans="2:11" ht="12" hidden="1" customHeight="1" x14ac:dyDescent="0.2">
      <c r="B193" s="88"/>
      <c r="C193" s="88"/>
      <c r="D193" s="88"/>
      <c r="E193" s="88"/>
      <c r="F193" s="88"/>
      <c r="G193" s="88"/>
      <c r="H193" s="88"/>
      <c r="I193" s="88"/>
      <c r="J193" s="88"/>
      <c r="K193" s="88"/>
    </row>
    <row r="194" spans="2:11" ht="12" hidden="1" customHeight="1" x14ac:dyDescent="0.2">
      <c r="B194" s="88"/>
      <c r="C194" s="88"/>
      <c r="D194" s="88"/>
      <c r="E194" s="88"/>
      <c r="F194" s="88"/>
      <c r="G194" s="88"/>
      <c r="H194" s="88"/>
      <c r="I194" s="88"/>
      <c r="J194" s="88"/>
      <c r="K194" s="88"/>
    </row>
    <row r="195" spans="2:11" ht="12" hidden="1" customHeight="1" x14ac:dyDescent="0.2">
      <c r="B195" s="88"/>
      <c r="C195" s="88"/>
      <c r="D195" s="88"/>
      <c r="E195" s="88"/>
      <c r="F195" s="88"/>
      <c r="G195" s="88"/>
      <c r="H195" s="88"/>
      <c r="I195" s="88"/>
      <c r="J195" s="88"/>
      <c r="K195" s="88"/>
    </row>
    <row r="196" spans="2:11" ht="12" hidden="1" customHeight="1" x14ac:dyDescent="0.2">
      <c r="B196" s="88"/>
      <c r="C196" s="88"/>
      <c r="D196" s="88"/>
      <c r="E196" s="88"/>
      <c r="F196" s="88"/>
      <c r="G196" s="88"/>
      <c r="H196" s="88"/>
      <c r="I196" s="88"/>
      <c r="J196" s="88"/>
      <c r="K196" s="88"/>
    </row>
    <row r="197" spans="2:11" ht="12" hidden="1" customHeight="1" x14ac:dyDescent="0.2">
      <c r="B197" s="88"/>
      <c r="C197" s="88"/>
      <c r="D197" s="88"/>
      <c r="E197" s="88"/>
      <c r="F197" s="88"/>
      <c r="G197" s="88"/>
      <c r="H197" s="88"/>
      <c r="I197" s="88"/>
      <c r="J197" s="88"/>
      <c r="K197" s="88"/>
    </row>
    <row r="198" spans="2:11" ht="12" hidden="1" customHeight="1" x14ac:dyDescent="0.2">
      <c r="B198" s="88"/>
      <c r="C198" s="88"/>
      <c r="D198" s="88"/>
      <c r="E198" s="88"/>
      <c r="F198" s="88"/>
      <c r="G198" s="88"/>
      <c r="H198" s="88"/>
      <c r="I198" s="88"/>
      <c r="J198" s="88"/>
      <c r="K198" s="88"/>
    </row>
    <row r="199" spans="2:11" ht="12" hidden="1" customHeight="1" x14ac:dyDescent="0.2">
      <c r="B199" s="88"/>
      <c r="C199" s="88"/>
      <c r="D199" s="88"/>
      <c r="E199" s="88"/>
      <c r="F199" s="88"/>
      <c r="G199" s="88"/>
      <c r="H199" s="88"/>
      <c r="I199" s="88"/>
      <c r="J199" s="88"/>
      <c r="K199" s="88"/>
    </row>
    <row r="200" spans="2:11" ht="12" hidden="1" customHeight="1" x14ac:dyDescent="0.2">
      <c r="B200" s="88"/>
      <c r="C200" s="88"/>
      <c r="D200" s="88"/>
      <c r="E200" s="88"/>
      <c r="F200" s="88"/>
      <c r="G200" s="88"/>
      <c r="H200" s="88"/>
      <c r="I200" s="88"/>
      <c r="J200" s="88"/>
      <c r="K200" s="88"/>
    </row>
    <row r="201" spans="2:11" ht="12" hidden="1" customHeight="1" x14ac:dyDescent="0.2">
      <c r="B201" s="88"/>
      <c r="C201" s="88"/>
      <c r="D201" s="88"/>
      <c r="E201" s="88"/>
      <c r="F201" s="88"/>
      <c r="G201" s="88"/>
      <c r="H201" s="88"/>
      <c r="I201" s="88"/>
      <c r="J201" s="88"/>
      <c r="K201" s="88"/>
    </row>
    <row r="202" spans="2:11" ht="12" hidden="1" customHeight="1" x14ac:dyDescent="0.2">
      <c r="B202" s="88"/>
      <c r="C202" s="88"/>
      <c r="D202" s="88"/>
      <c r="E202" s="88"/>
      <c r="F202" s="88"/>
      <c r="G202" s="88"/>
      <c r="H202" s="88"/>
      <c r="I202" s="88"/>
      <c r="J202" s="88"/>
      <c r="K202" s="88"/>
    </row>
    <row r="203" spans="2:11" ht="12" hidden="1" customHeight="1" x14ac:dyDescent="0.2">
      <c r="B203" s="88"/>
      <c r="C203" s="88"/>
      <c r="D203" s="88"/>
      <c r="E203" s="88"/>
      <c r="F203" s="88"/>
      <c r="G203" s="88"/>
      <c r="H203" s="88"/>
      <c r="I203" s="88"/>
      <c r="J203" s="88"/>
      <c r="K203" s="88"/>
    </row>
    <row r="204" spans="2:11" ht="12" hidden="1" customHeight="1" x14ac:dyDescent="0.2">
      <c r="B204" s="88"/>
      <c r="C204" s="88"/>
      <c r="D204" s="88"/>
      <c r="E204" s="88"/>
      <c r="F204" s="88"/>
      <c r="G204" s="88"/>
      <c r="H204" s="88"/>
      <c r="I204" s="88"/>
      <c r="J204" s="88"/>
      <c r="K204" s="88"/>
    </row>
    <row r="205" spans="2:11" ht="12" hidden="1" customHeight="1" x14ac:dyDescent="0.2">
      <c r="B205" s="88"/>
      <c r="C205" s="88"/>
      <c r="D205" s="88"/>
      <c r="E205" s="88"/>
      <c r="F205" s="88"/>
      <c r="G205" s="88"/>
      <c r="H205" s="88"/>
      <c r="I205" s="88"/>
      <c r="J205" s="88"/>
      <c r="K205" s="88"/>
    </row>
    <row r="206" spans="2:11" ht="12" hidden="1" customHeight="1" x14ac:dyDescent="0.2">
      <c r="B206" s="88"/>
      <c r="C206" s="88"/>
      <c r="D206" s="88"/>
      <c r="E206" s="88"/>
      <c r="F206" s="88"/>
      <c r="G206" s="88"/>
      <c r="H206" s="88"/>
      <c r="I206" s="88"/>
      <c r="J206" s="88"/>
      <c r="K206" s="88"/>
    </row>
    <row r="207" spans="2:11" ht="12" hidden="1" customHeight="1" x14ac:dyDescent="0.2">
      <c r="B207" s="88"/>
      <c r="C207" s="88"/>
      <c r="D207" s="88"/>
      <c r="E207" s="88"/>
      <c r="F207" s="88"/>
      <c r="G207" s="88"/>
      <c r="H207" s="88"/>
      <c r="I207" s="88"/>
      <c r="J207" s="88"/>
      <c r="K207" s="88"/>
    </row>
    <row r="208" spans="2:11" ht="12" hidden="1" customHeight="1" x14ac:dyDescent="0.2">
      <c r="B208" s="88"/>
      <c r="C208" s="88"/>
      <c r="D208" s="88"/>
      <c r="E208" s="88"/>
      <c r="F208" s="88"/>
      <c r="G208" s="88"/>
      <c r="H208" s="88"/>
      <c r="I208" s="88"/>
      <c r="J208" s="88"/>
      <c r="K208" s="88"/>
    </row>
    <row r="209" spans="2:11" ht="12" hidden="1" customHeight="1" x14ac:dyDescent="0.2">
      <c r="B209" s="88"/>
      <c r="C209" s="88"/>
      <c r="D209" s="88"/>
      <c r="E209" s="88"/>
      <c r="F209" s="88"/>
      <c r="G209" s="88"/>
      <c r="H209" s="88"/>
      <c r="I209" s="88"/>
      <c r="J209" s="88"/>
      <c r="K209" s="88"/>
    </row>
    <row r="210" spans="2:11" ht="12" hidden="1" customHeight="1" x14ac:dyDescent="0.2">
      <c r="B210" s="88"/>
      <c r="C210" s="88"/>
      <c r="D210" s="88"/>
      <c r="E210" s="88"/>
      <c r="F210" s="88"/>
      <c r="G210" s="88"/>
      <c r="H210" s="88"/>
      <c r="I210" s="88"/>
      <c r="J210" s="88"/>
      <c r="K210" s="88"/>
    </row>
    <row r="211" spans="2:11" ht="12" hidden="1" customHeight="1" x14ac:dyDescent="0.2">
      <c r="B211" s="88"/>
      <c r="C211" s="88"/>
      <c r="D211" s="88"/>
      <c r="E211" s="88"/>
      <c r="F211" s="88"/>
      <c r="G211" s="88"/>
      <c r="H211" s="88"/>
      <c r="I211" s="88"/>
      <c r="J211" s="88"/>
      <c r="K211" s="88"/>
    </row>
    <row r="212" spans="2:11" ht="12" hidden="1" customHeight="1" x14ac:dyDescent="0.2">
      <c r="B212" s="88"/>
      <c r="C212" s="88"/>
      <c r="D212" s="88"/>
      <c r="E212" s="88"/>
      <c r="F212" s="88"/>
      <c r="G212" s="88"/>
      <c r="H212" s="88"/>
      <c r="I212" s="88"/>
      <c r="J212" s="88"/>
      <c r="K212" s="88"/>
    </row>
    <row r="213" spans="2:11" ht="12" hidden="1" customHeight="1" x14ac:dyDescent="0.2">
      <c r="B213" s="88"/>
      <c r="C213" s="88"/>
      <c r="D213" s="88"/>
      <c r="E213" s="88"/>
      <c r="F213" s="88"/>
      <c r="G213" s="88"/>
      <c r="H213" s="88"/>
      <c r="I213" s="88"/>
      <c r="J213" s="88"/>
      <c r="K213" s="88"/>
    </row>
    <row r="214" spans="2:11" ht="12" hidden="1" customHeight="1" x14ac:dyDescent="0.2">
      <c r="B214" s="88"/>
      <c r="C214" s="88"/>
      <c r="D214" s="88"/>
      <c r="E214" s="88"/>
      <c r="F214" s="88"/>
      <c r="G214" s="88"/>
      <c r="H214" s="88"/>
      <c r="I214" s="88"/>
      <c r="J214" s="88"/>
      <c r="K214" s="88"/>
    </row>
    <row r="215" spans="2:11" ht="12" hidden="1" customHeight="1" x14ac:dyDescent="0.2">
      <c r="B215" s="88"/>
      <c r="C215" s="88"/>
      <c r="D215" s="88"/>
      <c r="E215" s="88"/>
      <c r="F215" s="88"/>
      <c r="G215" s="88"/>
      <c r="H215" s="88"/>
      <c r="I215" s="88"/>
      <c r="J215" s="88"/>
      <c r="K215" s="88"/>
    </row>
    <row r="216" spans="2:11" ht="12" hidden="1" customHeight="1" x14ac:dyDescent="0.2">
      <c r="B216" s="88"/>
      <c r="C216" s="88"/>
      <c r="D216" s="88"/>
      <c r="E216" s="88"/>
      <c r="F216" s="88"/>
      <c r="G216" s="88"/>
      <c r="H216" s="88"/>
      <c r="I216" s="88"/>
      <c r="J216" s="88"/>
      <c r="K216" s="88"/>
    </row>
    <row r="217" spans="2:11" ht="12" hidden="1" customHeight="1" x14ac:dyDescent="0.2">
      <c r="B217" s="88"/>
      <c r="C217" s="88"/>
      <c r="D217" s="88"/>
      <c r="E217" s="88"/>
      <c r="F217" s="88"/>
      <c r="G217" s="88"/>
      <c r="H217" s="88"/>
      <c r="I217" s="88"/>
      <c r="J217" s="88"/>
      <c r="K217" s="88"/>
    </row>
    <row r="218" spans="2:11" ht="12" hidden="1" customHeight="1" x14ac:dyDescent="0.2">
      <c r="B218" s="88"/>
      <c r="C218" s="88"/>
      <c r="D218" s="88"/>
      <c r="E218" s="88"/>
      <c r="F218" s="88"/>
      <c r="G218" s="88"/>
      <c r="H218" s="88"/>
      <c r="I218" s="88"/>
      <c r="J218" s="88"/>
      <c r="K218" s="88"/>
    </row>
    <row r="219" spans="2:11" ht="12" hidden="1" customHeight="1" x14ac:dyDescent="0.2">
      <c r="B219" s="88"/>
      <c r="C219" s="88"/>
      <c r="D219" s="88"/>
      <c r="E219" s="88"/>
      <c r="F219" s="88"/>
      <c r="G219" s="88"/>
      <c r="H219" s="88"/>
      <c r="I219" s="88"/>
      <c r="J219" s="88"/>
      <c r="K219" s="88"/>
    </row>
    <row r="220" spans="2:11" ht="12" hidden="1" customHeight="1" x14ac:dyDescent="0.2">
      <c r="B220" s="88"/>
      <c r="C220" s="88"/>
      <c r="D220" s="88"/>
      <c r="E220" s="88"/>
      <c r="F220" s="88"/>
      <c r="G220" s="88"/>
      <c r="H220" s="88"/>
      <c r="I220" s="88"/>
      <c r="J220" s="88"/>
      <c r="K220" s="88"/>
    </row>
    <row r="221" spans="2:11" ht="12" hidden="1" customHeight="1" x14ac:dyDescent="0.2">
      <c r="B221" s="88"/>
      <c r="C221" s="88"/>
      <c r="D221" s="88"/>
      <c r="E221" s="88"/>
      <c r="F221" s="88"/>
      <c r="G221" s="88"/>
      <c r="H221" s="88"/>
      <c r="I221" s="88"/>
      <c r="J221" s="88"/>
      <c r="K221" s="88"/>
    </row>
    <row r="222" spans="2:11" ht="12" hidden="1" customHeight="1" x14ac:dyDescent="0.2">
      <c r="B222" s="88"/>
      <c r="C222" s="88"/>
      <c r="D222" s="88"/>
      <c r="E222" s="88"/>
      <c r="F222" s="88"/>
      <c r="G222" s="88"/>
      <c r="H222" s="88"/>
      <c r="I222" s="88"/>
      <c r="J222" s="88"/>
      <c r="K222" s="88"/>
    </row>
    <row r="223" spans="2:11" ht="12" hidden="1" customHeight="1" x14ac:dyDescent="0.2">
      <c r="B223" s="88"/>
      <c r="C223" s="88"/>
      <c r="D223" s="88"/>
      <c r="E223" s="88"/>
      <c r="F223" s="88"/>
      <c r="G223" s="88"/>
      <c r="H223" s="88"/>
      <c r="I223" s="88"/>
      <c r="J223" s="88"/>
      <c r="K223" s="88"/>
    </row>
    <row r="224" spans="2:11" ht="12" hidden="1" customHeight="1" x14ac:dyDescent="0.2">
      <c r="B224" s="88"/>
      <c r="C224" s="88"/>
      <c r="D224" s="88"/>
      <c r="E224" s="88"/>
      <c r="F224" s="88"/>
      <c r="G224" s="88"/>
      <c r="H224" s="88"/>
      <c r="I224" s="88"/>
      <c r="J224" s="88"/>
      <c r="K224" s="88"/>
    </row>
    <row r="225" spans="2:11" ht="12" hidden="1" customHeight="1" x14ac:dyDescent="0.2">
      <c r="B225" s="88"/>
      <c r="C225" s="88"/>
      <c r="D225" s="88"/>
      <c r="E225" s="88"/>
      <c r="F225" s="88"/>
      <c r="G225" s="88"/>
      <c r="H225" s="88"/>
      <c r="I225" s="88"/>
      <c r="J225" s="88"/>
      <c r="K225" s="88"/>
    </row>
    <row r="226" spans="2:11" ht="12" hidden="1" customHeight="1" x14ac:dyDescent="0.2">
      <c r="B226" s="88"/>
      <c r="C226" s="88"/>
      <c r="D226" s="88"/>
      <c r="E226" s="88"/>
      <c r="F226" s="88"/>
      <c r="G226" s="88"/>
      <c r="H226" s="88"/>
      <c r="I226" s="88"/>
      <c r="J226" s="88"/>
      <c r="K226" s="88"/>
    </row>
    <row r="227" spans="2:11" ht="12" hidden="1" customHeight="1" x14ac:dyDescent="0.2">
      <c r="B227" s="88"/>
      <c r="C227" s="88"/>
      <c r="D227" s="88"/>
      <c r="E227" s="88"/>
      <c r="F227" s="88"/>
      <c r="G227" s="88"/>
      <c r="H227" s="88"/>
      <c r="I227" s="88"/>
      <c r="J227" s="88"/>
      <c r="K227" s="88"/>
    </row>
    <row r="228" spans="2:11" ht="12" hidden="1" customHeight="1" x14ac:dyDescent="0.2">
      <c r="B228" s="88"/>
      <c r="C228" s="88"/>
      <c r="D228" s="88"/>
      <c r="E228" s="88"/>
      <c r="F228" s="88"/>
      <c r="G228" s="88"/>
      <c r="H228" s="88"/>
      <c r="I228" s="88"/>
      <c r="J228" s="88"/>
      <c r="K228" s="88"/>
    </row>
    <row r="229" spans="2:11" ht="12" hidden="1" customHeight="1" x14ac:dyDescent="0.2">
      <c r="B229" s="88"/>
      <c r="C229" s="88"/>
      <c r="D229" s="88"/>
      <c r="E229" s="88"/>
      <c r="F229" s="88"/>
      <c r="G229" s="88"/>
      <c r="H229" s="88"/>
      <c r="I229" s="88"/>
      <c r="J229" s="88"/>
      <c r="K229" s="88"/>
    </row>
    <row r="230" spans="2:11" ht="12" hidden="1" customHeight="1" x14ac:dyDescent="0.2">
      <c r="B230" s="88"/>
      <c r="C230" s="88"/>
      <c r="D230" s="88"/>
      <c r="E230" s="88"/>
      <c r="F230" s="88"/>
      <c r="G230" s="88"/>
      <c r="H230" s="88"/>
      <c r="I230" s="88"/>
      <c r="J230" s="88"/>
      <c r="K230" s="88"/>
    </row>
    <row r="231" spans="2:11" ht="12" hidden="1" customHeight="1" x14ac:dyDescent="0.2">
      <c r="B231" s="88"/>
      <c r="C231" s="88"/>
      <c r="D231" s="88"/>
      <c r="E231" s="88"/>
      <c r="F231" s="88"/>
      <c r="G231" s="88"/>
      <c r="H231" s="88"/>
      <c r="I231" s="88"/>
      <c r="J231" s="88"/>
      <c r="K231" s="88"/>
    </row>
    <row r="232" spans="2:11" ht="12" hidden="1" customHeight="1" x14ac:dyDescent="0.2">
      <c r="B232" s="88"/>
      <c r="C232" s="88"/>
      <c r="D232" s="88"/>
      <c r="E232" s="88"/>
      <c r="F232" s="88"/>
      <c r="G232" s="88"/>
      <c r="H232" s="88"/>
      <c r="I232" s="88"/>
      <c r="J232" s="88"/>
      <c r="K232" s="88"/>
    </row>
    <row r="233" spans="2:11" ht="12" hidden="1" customHeight="1" x14ac:dyDescent="0.2">
      <c r="B233" s="88"/>
      <c r="C233" s="88"/>
      <c r="D233" s="88"/>
      <c r="E233" s="88"/>
      <c r="F233" s="88"/>
      <c r="G233" s="88"/>
      <c r="H233" s="88"/>
      <c r="I233" s="88"/>
      <c r="J233" s="88"/>
      <c r="K233" s="88"/>
    </row>
    <row r="234" spans="2:11" ht="12" hidden="1" customHeight="1" x14ac:dyDescent="0.2">
      <c r="B234" s="88"/>
      <c r="C234" s="88"/>
      <c r="D234" s="88"/>
      <c r="E234" s="88"/>
      <c r="F234" s="88"/>
      <c r="G234" s="88"/>
      <c r="H234" s="88"/>
      <c r="I234" s="88"/>
      <c r="J234" s="88"/>
      <c r="K234" s="88"/>
    </row>
    <row r="235" spans="2:11" ht="12" hidden="1" customHeight="1" x14ac:dyDescent="0.2">
      <c r="B235" s="88"/>
      <c r="C235" s="88"/>
      <c r="D235" s="88"/>
      <c r="E235" s="88"/>
      <c r="F235" s="88"/>
      <c r="G235" s="88"/>
      <c r="H235" s="88"/>
      <c r="I235" s="88"/>
      <c r="J235" s="88"/>
      <c r="K235" s="88"/>
    </row>
    <row r="236" spans="2:11" ht="12" hidden="1" customHeight="1" x14ac:dyDescent="0.2">
      <c r="B236" s="88"/>
      <c r="C236" s="88"/>
      <c r="D236" s="88"/>
      <c r="E236" s="88"/>
      <c r="F236" s="88"/>
      <c r="G236" s="88"/>
      <c r="H236" s="88"/>
      <c r="I236" s="88"/>
      <c r="J236" s="88"/>
      <c r="K236" s="88"/>
    </row>
    <row r="237" spans="2:11" ht="12" hidden="1" customHeight="1" x14ac:dyDescent="0.2">
      <c r="B237" s="88"/>
      <c r="C237" s="88"/>
      <c r="D237" s="88"/>
      <c r="E237" s="88"/>
      <c r="F237" s="88"/>
      <c r="G237" s="88"/>
      <c r="H237" s="88"/>
      <c r="I237" s="88"/>
      <c r="J237" s="88"/>
      <c r="K237" s="88"/>
    </row>
    <row r="238" spans="2:11" ht="12" hidden="1" customHeight="1" x14ac:dyDescent="0.2">
      <c r="B238" s="88"/>
      <c r="C238" s="88"/>
      <c r="D238" s="88"/>
      <c r="E238" s="88"/>
      <c r="F238" s="88"/>
      <c r="G238" s="88"/>
      <c r="H238" s="88"/>
      <c r="I238" s="88"/>
      <c r="J238" s="88"/>
      <c r="K238" s="88"/>
    </row>
    <row r="239" spans="2:11" ht="12" hidden="1" customHeight="1" x14ac:dyDescent="0.2">
      <c r="B239" s="88"/>
      <c r="C239" s="88"/>
      <c r="D239" s="88"/>
      <c r="E239" s="88"/>
      <c r="F239" s="88"/>
      <c r="G239" s="88"/>
      <c r="H239" s="88"/>
      <c r="I239" s="88"/>
      <c r="J239" s="88"/>
      <c r="K239" s="88"/>
    </row>
    <row r="240" spans="2:11" ht="12" hidden="1" customHeight="1" x14ac:dyDescent="0.2">
      <c r="B240" s="88"/>
      <c r="C240" s="88"/>
      <c r="D240" s="88"/>
      <c r="E240" s="88"/>
      <c r="F240" s="88"/>
      <c r="G240" s="88"/>
      <c r="H240" s="88"/>
      <c r="I240" s="88"/>
      <c r="J240" s="88"/>
      <c r="K240" s="88"/>
    </row>
    <row r="241" spans="2:11" ht="12" hidden="1" customHeight="1" x14ac:dyDescent="0.2">
      <c r="B241" s="88"/>
      <c r="C241" s="88"/>
      <c r="D241" s="88"/>
      <c r="E241" s="88"/>
      <c r="F241" s="88"/>
      <c r="G241" s="88"/>
      <c r="H241" s="88"/>
      <c r="I241" s="88"/>
      <c r="J241" s="88"/>
      <c r="K241" s="88"/>
    </row>
    <row r="242" spans="2:11" ht="12" hidden="1" customHeight="1" x14ac:dyDescent="0.2">
      <c r="B242" s="88"/>
      <c r="C242" s="88"/>
      <c r="D242" s="88"/>
      <c r="E242" s="88"/>
      <c r="F242" s="88"/>
      <c r="G242" s="88"/>
      <c r="H242" s="88"/>
      <c r="I242" s="88"/>
      <c r="J242" s="88"/>
      <c r="K242" s="88"/>
    </row>
    <row r="243" spans="2:11" ht="12" hidden="1" customHeight="1" x14ac:dyDescent="0.2">
      <c r="B243" s="88"/>
      <c r="C243" s="88"/>
      <c r="D243" s="88"/>
      <c r="E243" s="88"/>
      <c r="F243" s="88"/>
      <c r="G243" s="88"/>
      <c r="H243" s="88"/>
      <c r="I243" s="88"/>
      <c r="J243" s="88"/>
      <c r="K243" s="88"/>
    </row>
    <row r="244" spans="2:11" ht="12" hidden="1" customHeight="1" x14ac:dyDescent="0.2">
      <c r="B244" s="88"/>
      <c r="C244" s="88"/>
      <c r="D244" s="88"/>
      <c r="E244" s="88"/>
      <c r="F244" s="88"/>
      <c r="G244" s="88"/>
      <c r="H244" s="88"/>
      <c r="I244" s="88"/>
      <c r="J244" s="88"/>
      <c r="K244" s="88"/>
    </row>
    <row r="245" spans="2:11" ht="12" hidden="1" customHeight="1" x14ac:dyDescent="0.2">
      <c r="B245" s="88"/>
      <c r="C245" s="88"/>
      <c r="D245" s="88"/>
      <c r="E245" s="88"/>
      <c r="F245" s="88"/>
      <c r="G245" s="88"/>
      <c r="H245" s="88"/>
      <c r="I245" s="88"/>
      <c r="J245" s="88"/>
      <c r="K245" s="88"/>
    </row>
    <row r="246" spans="2:11" ht="12" hidden="1" customHeight="1" x14ac:dyDescent="0.2">
      <c r="B246" s="88"/>
      <c r="C246" s="88"/>
      <c r="D246" s="88"/>
      <c r="E246" s="88"/>
      <c r="F246" s="88"/>
      <c r="G246" s="88"/>
      <c r="H246" s="88"/>
      <c r="I246" s="88"/>
      <c r="J246" s="88"/>
      <c r="K246" s="88"/>
    </row>
    <row r="247" spans="2:11" ht="12" hidden="1" customHeight="1" x14ac:dyDescent="0.2">
      <c r="B247" s="88"/>
      <c r="C247" s="88"/>
      <c r="D247" s="88"/>
      <c r="E247" s="88"/>
      <c r="F247" s="88"/>
      <c r="G247" s="88"/>
      <c r="H247" s="88"/>
      <c r="I247" s="88"/>
      <c r="J247" s="88"/>
      <c r="K247" s="88"/>
    </row>
    <row r="248" spans="2:11" ht="12" hidden="1" customHeight="1" x14ac:dyDescent="0.2">
      <c r="B248" s="88"/>
      <c r="C248" s="88"/>
      <c r="D248" s="88"/>
      <c r="E248" s="88"/>
      <c r="F248" s="88"/>
      <c r="G248" s="88"/>
      <c r="H248" s="88"/>
      <c r="I248" s="88"/>
      <c r="J248" s="88"/>
      <c r="K248" s="88"/>
    </row>
    <row r="249" spans="2:11" ht="12" hidden="1" customHeight="1" x14ac:dyDescent="0.2">
      <c r="B249" s="88"/>
      <c r="C249" s="88"/>
      <c r="D249" s="88"/>
      <c r="E249" s="88"/>
      <c r="F249" s="88"/>
      <c r="G249" s="88"/>
      <c r="H249" s="88"/>
      <c r="I249" s="88"/>
      <c r="J249" s="88"/>
      <c r="K249" s="88"/>
    </row>
    <row r="250" spans="2:11" ht="12" hidden="1" customHeight="1" x14ac:dyDescent="0.2">
      <c r="B250" s="88"/>
      <c r="C250" s="88"/>
      <c r="D250" s="88"/>
      <c r="E250" s="88"/>
      <c r="F250" s="88"/>
      <c r="G250" s="88"/>
      <c r="H250" s="88"/>
      <c r="I250" s="88"/>
      <c r="J250" s="88"/>
      <c r="K250" s="88"/>
    </row>
    <row r="251" spans="2:11" ht="12" hidden="1" customHeight="1" x14ac:dyDescent="0.2">
      <c r="B251" s="88"/>
      <c r="C251" s="88"/>
      <c r="D251" s="88"/>
      <c r="E251" s="88"/>
      <c r="F251" s="88"/>
      <c r="G251" s="88"/>
      <c r="H251" s="88"/>
      <c r="I251" s="88"/>
      <c r="J251" s="88"/>
      <c r="K251" s="88"/>
    </row>
    <row r="252" spans="2:11" ht="12" hidden="1" customHeight="1" x14ac:dyDescent="0.2">
      <c r="B252" s="88"/>
      <c r="C252" s="88"/>
      <c r="D252" s="88"/>
      <c r="E252" s="88"/>
      <c r="F252" s="88"/>
      <c r="G252" s="88"/>
      <c r="H252" s="88"/>
      <c r="I252" s="88"/>
      <c r="J252" s="88"/>
      <c r="K252" s="88"/>
    </row>
    <row r="253" spans="2:11" ht="12" hidden="1" customHeight="1" x14ac:dyDescent="0.2">
      <c r="B253" s="88"/>
      <c r="C253" s="88"/>
      <c r="D253" s="88"/>
      <c r="E253" s="88"/>
      <c r="F253" s="88"/>
      <c r="G253" s="88"/>
      <c r="H253" s="88"/>
      <c r="I253" s="88"/>
      <c r="J253" s="88"/>
      <c r="K253" s="88"/>
    </row>
    <row r="254" spans="2:11" ht="12" hidden="1" customHeight="1" x14ac:dyDescent="0.2">
      <c r="B254" s="88"/>
      <c r="C254" s="88"/>
      <c r="D254" s="88"/>
      <c r="E254" s="88"/>
      <c r="F254" s="88"/>
      <c r="G254" s="88"/>
      <c r="H254" s="88"/>
      <c r="I254" s="88"/>
      <c r="J254" s="88"/>
      <c r="K254" s="88"/>
    </row>
    <row r="255" spans="2:11" ht="12" hidden="1" customHeight="1" x14ac:dyDescent="0.2">
      <c r="B255" s="88"/>
      <c r="C255" s="88"/>
      <c r="D255" s="88"/>
      <c r="E255" s="88"/>
      <c r="F255" s="88"/>
      <c r="G255" s="88"/>
      <c r="H255" s="88"/>
      <c r="I255" s="88"/>
      <c r="J255" s="88"/>
      <c r="K255" s="88"/>
    </row>
    <row r="256" spans="2:11" ht="12" hidden="1" customHeight="1" x14ac:dyDescent="0.2">
      <c r="B256" s="88"/>
      <c r="C256" s="88"/>
      <c r="D256" s="88"/>
      <c r="E256" s="88"/>
      <c r="F256" s="88"/>
      <c r="G256" s="88"/>
      <c r="H256" s="88"/>
      <c r="I256" s="88"/>
      <c r="J256" s="88"/>
      <c r="K256" s="88"/>
    </row>
    <row r="257" spans="2:11" ht="12" hidden="1" customHeight="1" x14ac:dyDescent="0.2">
      <c r="B257" s="88"/>
      <c r="C257" s="88"/>
      <c r="D257" s="88"/>
      <c r="E257" s="88"/>
      <c r="F257" s="88"/>
      <c r="G257" s="88"/>
      <c r="H257" s="88"/>
      <c r="I257" s="88"/>
      <c r="J257" s="88"/>
      <c r="K257" s="88"/>
    </row>
    <row r="258" spans="2:11" ht="12" hidden="1" customHeight="1" x14ac:dyDescent="0.2">
      <c r="B258" s="88"/>
      <c r="C258" s="88"/>
      <c r="D258" s="88"/>
      <c r="E258" s="88"/>
      <c r="F258" s="88"/>
      <c r="G258" s="88"/>
      <c r="H258" s="88"/>
      <c r="I258" s="88"/>
      <c r="J258" s="88"/>
      <c r="K258" s="88"/>
    </row>
    <row r="259" spans="2:11" ht="12" hidden="1" customHeight="1" x14ac:dyDescent="0.2">
      <c r="B259" s="88"/>
      <c r="C259" s="88"/>
      <c r="D259" s="88"/>
      <c r="E259" s="88"/>
      <c r="F259" s="88"/>
      <c r="G259" s="88"/>
      <c r="H259" s="88"/>
      <c r="I259" s="88"/>
      <c r="J259" s="88"/>
      <c r="K259" s="88"/>
    </row>
    <row r="260" spans="2:11" ht="12" hidden="1" customHeight="1" x14ac:dyDescent="0.2">
      <c r="B260" s="88"/>
      <c r="C260" s="88"/>
      <c r="D260" s="88"/>
      <c r="E260" s="88"/>
      <c r="F260" s="88"/>
      <c r="G260" s="88"/>
      <c r="H260" s="88"/>
      <c r="I260" s="88"/>
      <c r="J260" s="88"/>
      <c r="K260" s="88"/>
    </row>
    <row r="261" spans="2:11" ht="12" hidden="1" customHeight="1" x14ac:dyDescent="0.2">
      <c r="B261" s="88"/>
      <c r="C261" s="88"/>
      <c r="D261" s="88"/>
      <c r="E261" s="88"/>
      <c r="F261" s="88"/>
      <c r="G261" s="88"/>
      <c r="H261" s="88"/>
      <c r="I261" s="88"/>
      <c r="J261" s="88"/>
      <c r="K261" s="88"/>
    </row>
    <row r="262" spans="2:11" ht="12" hidden="1" customHeight="1" x14ac:dyDescent="0.2">
      <c r="B262" s="88"/>
      <c r="C262" s="88"/>
      <c r="D262" s="88"/>
      <c r="E262" s="88"/>
      <c r="F262" s="88"/>
      <c r="G262" s="88"/>
      <c r="H262" s="88"/>
      <c r="I262" s="88"/>
      <c r="J262" s="88"/>
      <c r="K262" s="88"/>
    </row>
    <row r="263" spans="2:11" ht="12" hidden="1" customHeight="1" x14ac:dyDescent="0.2">
      <c r="B263" s="88"/>
      <c r="C263" s="88"/>
      <c r="D263" s="88"/>
      <c r="E263" s="88"/>
      <c r="F263" s="88"/>
      <c r="G263" s="88"/>
      <c r="H263" s="88"/>
      <c r="I263" s="88"/>
      <c r="J263" s="88"/>
      <c r="K263" s="88"/>
    </row>
    <row r="264" spans="2:11" ht="12" hidden="1" customHeight="1" x14ac:dyDescent="0.2">
      <c r="B264" s="88"/>
      <c r="C264" s="88"/>
      <c r="D264" s="88"/>
      <c r="E264" s="88"/>
      <c r="F264" s="88"/>
      <c r="G264" s="88"/>
      <c r="H264" s="88"/>
      <c r="I264" s="88"/>
      <c r="J264" s="88"/>
      <c r="K264" s="88"/>
    </row>
    <row r="265" spans="2:11" ht="12" hidden="1" customHeight="1" x14ac:dyDescent="0.2">
      <c r="B265" s="88"/>
      <c r="C265" s="88"/>
      <c r="D265" s="88"/>
      <c r="E265" s="88"/>
      <c r="F265" s="88"/>
      <c r="G265" s="88"/>
      <c r="H265" s="88"/>
      <c r="I265" s="88"/>
      <c r="J265" s="88"/>
      <c r="K265" s="88"/>
    </row>
    <row r="266" spans="2:11" ht="12" hidden="1" customHeight="1" x14ac:dyDescent="0.2">
      <c r="B266" s="88"/>
      <c r="C266" s="88"/>
      <c r="D266" s="88"/>
      <c r="E266" s="88"/>
      <c r="F266" s="88"/>
      <c r="G266" s="88"/>
      <c r="H266" s="88"/>
      <c r="I266" s="88"/>
      <c r="J266" s="88"/>
      <c r="K266" s="88"/>
    </row>
    <row r="267" spans="2:11" ht="12" hidden="1" customHeight="1" x14ac:dyDescent="0.2">
      <c r="B267" s="88"/>
      <c r="C267" s="88"/>
      <c r="D267" s="88"/>
      <c r="E267" s="88"/>
      <c r="F267" s="88"/>
      <c r="G267" s="88"/>
      <c r="H267" s="88"/>
      <c r="I267" s="88"/>
      <c r="J267" s="88"/>
      <c r="K267" s="88"/>
    </row>
    <row r="268" spans="2:11" ht="12" hidden="1" customHeight="1" x14ac:dyDescent="0.2">
      <c r="B268" s="88"/>
      <c r="C268" s="88"/>
      <c r="D268" s="88"/>
      <c r="E268" s="88"/>
      <c r="F268" s="88"/>
      <c r="G268" s="88"/>
      <c r="H268" s="88"/>
      <c r="I268" s="88"/>
      <c r="J268" s="88"/>
      <c r="K268" s="88"/>
    </row>
    <row r="269" spans="2:11" ht="12" hidden="1" customHeight="1" x14ac:dyDescent="0.2">
      <c r="B269" s="88"/>
      <c r="C269" s="88"/>
      <c r="D269" s="88"/>
      <c r="E269" s="88"/>
      <c r="F269" s="88"/>
      <c r="G269" s="88"/>
      <c r="H269" s="88"/>
      <c r="I269" s="88"/>
      <c r="J269" s="88"/>
      <c r="K269" s="88"/>
    </row>
    <row r="270" spans="2:11" ht="12" hidden="1" customHeight="1" x14ac:dyDescent="0.2">
      <c r="B270" s="88"/>
      <c r="C270" s="88"/>
      <c r="D270" s="88"/>
      <c r="E270" s="88"/>
      <c r="F270" s="88"/>
      <c r="G270" s="88"/>
      <c r="H270" s="88"/>
      <c r="I270" s="88"/>
      <c r="J270" s="88"/>
      <c r="K270" s="88"/>
    </row>
    <row r="271" spans="2:11" ht="12" hidden="1" customHeight="1" x14ac:dyDescent="0.2">
      <c r="B271" s="88"/>
      <c r="C271" s="88"/>
      <c r="D271" s="88"/>
      <c r="E271" s="88"/>
      <c r="F271" s="88"/>
      <c r="G271" s="88"/>
      <c r="H271" s="88"/>
      <c r="I271" s="88"/>
      <c r="J271" s="88"/>
      <c r="K271" s="88"/>
    </row>
    <row r="272" spans="2:11" ht="12" hidden="1" customHeight="1" x14ac:dyDescent="0.2">
      <c r="B272" s="88"/>
      <c r="C272" s="88"/>
      <c r="D272" s="88"/>
      <c r="E272" s="88"/>
      <c r="F272" s="88"/>
      <c r="G272" s="88"/>
      <c r="H272" s="88"/>
      <c r="I272" s="88"/>
      <c r="J272" s="88"/>
      <c r="K272" s="88"/>
    </row>
    <row r="273" spans="2:11" ht="12" hidden="1" customHeight="1" x14ac:dyDescent="0.2">
      <c r="B273" s="88"/>
      <c r="C273" s="88"/>
      <c r="D273" s="88"/>
      <c r="E273" s="88"/>
      <c r="F273" s="88"/>
      <c r="G273" s="88"/>
      <c r="H273" s="88"/>
      <c r="I273" s="88"/>
      <c r="J273" s="88"/>
      <c r="K273" s="88"/>
    </row>
    <row r="274" spans="2:11" ht="12" hidden="1" customHeight="1" x14ac:dyDescent="0.2">
      <c r="B274" s="88"/>
      <c r="C274" s="88"/>
      <c r="D274" s="88"/>
      <c r="E274" s="88"/>
      <c r="F274" s="88"/>
      <c r="G274" s="88"/>
      <c r="H274" s="88"/>
      <c r="I274" s="88"/>
      <c r="J274" s="88"/>
      <c r="K274" s="88"/>
    </row>
    <row r="275" spans="2:11" ht="12" hidden="1" customHeight="1" x14ac:dyDescent="0.2">
      <c r="B275" s="88"/>
      <c r="C275" s="88"/>
      <c r="D275" s="88"/>
      <c r="E275" s="88"/>
      <c r="F275" s="88"/>
      <c r="G275" s="88"/>
      <c r="H275" s="88"/>
      <c r="I275" s="88"/>
      <c r="J275" s="88"/>
      <c r="K275" s="88"/>
    </row>
    <row r="276" spans="2:11" ht="12" hidden="1" customHeight="1" x14ac:dyDescent="0.2">
      <c r="B276" s="88"/>
      <c r="C276" s="88"/>
      <c r="D276" s="88"/>
      <c r="E276" s="88"/>
      <c r="F276" s="88"/>
      <c r="G276" s="88"/>
      <c r="H276" s="88"/>
      <c r="I276" s="88"/>
      <c r="J276" s="88"/>
      <c r="K276" s="88"/>
    </row>
    <row r="277" spans="2:11" ht="12" hidden="1" customHeight="1" x14ac:dyDescent="0.2">
      <c r="B277" s="88"/>
      <c r="C277" s="88"/>
      <c r="D277" s="88"/>
      <c r="E277" s="88"/>
      <c r="F277" s="88"/>
      <c r="G277" s="88"/>
      <c r="H277" s="88"/>
      <c r="I277" s="88"/>
      <c r="J277" s="88"/>
      <c r="K277" s="88"/>
    </row>
    <row r="278" spans="2:11" ht="12" hidden="1" customHeight="1" x14ac:dyDescent="0.2">
      <c r="B278" s="88"/>
      <c r="C278" s="88"/>
      <c r="D278" s="88"/>
      <c r="E278" s="88"/>
      <c r="F278" s="88"/>
      <c r="G278" s="88"/>
      <c r="H278" s="88"/>
      <c r="I278" s="88"/>
      <c r="J278" s="88"/>
      <c r="K278" s="88"/>
    </row>
    <row r="279" spans="2:11" ht="12" hidden="1" customHeight="1" x14ac:dyDescent="0.2">
      <c r="B279" s="88"/>
      <c r="C279" s="88"/>
      <c r="D279" s="88"/>
      <c r="E279" s="88"/>
      <c r="F279" s="88"/>
      <c r="G279" s="88"/>
      <c r="H279" s="88"/>
      <c r="I279" s="88"/>
      <c r="J279" s="88"/>
      <c r="K279" s="88"/>
    </row>
    <row r="280" spans="2:11" ht="12" hidden="1" customHeight="1" x14ac:dyDescent="0.2">
      <c r="B280" s="88"/>
      <c r="C280" s="88"/>
      <c r="D280" s="88"/>
      <c r="E280" s="88"/>
      <c r="F280" s="88"/>
      <c r="G280" s="88"/>
      <c r="H280" s="88"/>
      <c r="I280" s="88"/>
      <c r="J280" s="88"/>
      <c r="K280" s="88"/>
    </row>
    <row r="281" spans="2:11" ht="12" hidden="1" customHeight="1" x14ac:dyDescent="0.2">
      <c r="B281" s="88"/>
      <c r="C281" s="88"/>
      <c r="D281" s="88"/>
      <c r="E281" s="88"/>
      <c r="F281" s="88"/>
      <c r="G281" s="88"/>
      <c r="H281" s="88"/>
      <c r="I281" s="88"/>
      <c r="J281" s="88"/>
      <c r="K281" s="88"/>
    </row>
    <row r="282" spans="2:11" ht="12" hidden="1" customHeight="1" x14ac:dyDescent="0.2">
      <c r="B282" s="88"/>
      <c r="C282" s="88"/>
      <c r="D282" s="88"/>
      <c r="E282" s="88"/>
      <c r="F282" s="88"/>
      <c r="G282" s="88"/>
      <c r="H282" s="88"/>
      <c r="I282" s="88"/>
      <c r="J282" s="88"/>
      <c r="K282" s="88"/>
    </row>
    <row r="283" spans="2:11" ht="12" hidden="1" customHeight="1" x14ac:dyDescent="0.2">
      <c r="B283" s="88"/>
      <c r="C283" s="88"/>
      <c r="D283" s="88"/>
      <c r="E283" s="88"/>
      <c r="F283" s="88"/>
      <c r="G283" s="88"/>
      <c r="H283" s="88"/>
      <c r="I283" s="88"/>
      <c r="J283" s="88"/>
      <c r="K283" s="88"/>
    </row>
    <row r="284" spans="2:11" ht="12" hidden="1" customHeight="1" x14ac:dyDescent="0.2">
      <c r="B284" s="88"/>
      <c r="C284" s="88"/>
      <c r="D284" s="88"/>
      <c r="E284" s="88"/>
      <c r="F284" s="88"/>
      <c r="G284" s="88"/>
      <c r="H284" s="88"/>
      <c r="I284" s="88"/>
      <c r="J284" s="88"/>
      <c r="K284" s="88"/>
    </row>
    <row r="285" spans="2:11" ht="12" hidden="1" customHeight="1" x14ac:dyDescent="0.2">
      <c r="B285" s="88"/>
      <c r="C285" s="88"/>
      <c r="D285" s="88"/>
      <c r="E285" s="88"/>
      <c r="F285" s="88"/>
      <c r="G285" s="88"/>
      <c r="H285" s="88"/>
      <c r="I285" s="88"/>
      <c r="J285" s="88"/>
      <c r="K285" s="88"/>
    </row>
    <row r="286" spans="2:11" ht="12" hidden="1" customHeight="1" x14ac:dyDescent="0.2">
      <c r="B286" s="88"/>
      <c r="C286" s="88"/>
      <c r="D286" s="88"/>
      <c r="E286" s="88"/>
      <c r="F286" s="88"/>
      <c r="G286" s="88"/>
      <c r="H286" s="88"/>
      <c r="I286" s="88"/>
      <c r="J286" s="88"/>
      <c r="K286" s="88"/>
    </row>
    <row r="287" spans="2:11" ht="12" hidden="1" customHeight="1" x14ac:dyDescent="0.2">
      <c r="B287" s="88"/>
      <c r="C287" s="88"/>
      <c r="D287" s="88"/>
      <c r="E287" s="88"/>
      <c r="F287" s="88"/>
      <c r="G287" s="88"/>
      <c r="H287" s="88"/>
      <c r="I287" s="88"/>
      <c r="J287" s="88"/>
      <c r="K287" s="88"/>
    </row>
    <row r="288" spans="2:11" ht="12" hidden="1" customHeight="1" x14ac:dyDescent="0.2">
      <c r="B288" s="88"/>
      <c r="C288" s="88"/>
      <c r="D288" s="88"/>
      <c r="E288" s="88"/>
      <c r="F288" s="88"/>
      <c r="G288" s="88"/>
      <c r="H288" s="88"/>
      <c r="I288" s="88"/>
      <c r="J288" s="88"/>
      <c r="K288" s="88"/>
    </row>
    <row r="289" spans="2:11" ht="12" hidden="1" customHeight="1" x14ac:dyDescent="0.2">
      <c r="B289" s="88"/>
      <c r="C289" s="88"/>
      <c r="D289" s="88"/>
      <c r="E289" s="88"/>
      <c r="F289" s="88"/>
      <c r="G289" s="88"/>
      <c r="H289" s="88"/>
      <c r="I289" s="88"/>
      <c r="J289" s="88"/>
      <c r="K289" s="88"/>
    </row>
    <row r="290" spans="2:11" ht="12" hidden="1" customHeight="1" x14ac:dyDescent="0.2">
      <c r="B290" s="88"/>
      <c r="C290" s="88"/>
      <c r="D290" s="88"/>
      <c r="E290" s="88"/>
      <c r="F290" s="88"/>
      <c r="G290" s="88"/>
      <c r="H290" s="88"/>
      <c r="I290" s="88"/>
      <c r="J290" s="88"/>
      <c r="K290" s="88"/>
    </row>
    <row r="291" spans="2:11" ht="12" hidden="1" customHeight="1" x14ac:dyDescent="0.2">
      <c r="B291" s="88"/>
      <c r="C291" s="88"/>
      <c r="D291" s="88"/>
      <c r="E291" s="88"/>
      <c r="F291" s="88"/>
      <c r="G291" s="88"/>
      <c r="H291" s="88"/>
      <c r="I291" s="88"/>
      <c r="J291" s="88"/>
      <c r="K291" s="88"/>
    </row>
    <row r="292" spans="2:11" ht="12" hidden="1" customHeight="1" x14ac:dyDescent="0.2">
      <c r="B292" s="88"/>
      <c r="C292" s="88"/>
      <c r="D292" s="88"/>
      <c r="E292" s="88"/>
      <c r="F292" s="88"/>
      <c r="G292" s="88"/>
      <c r="H292" s="88"/>
      <c r="I292" s="88"/>
      <c r="J292" s="88"/>
      <c r="K292" s="88"/>
    </row>
    <row r="293" spans="2:11" ht="12" hidden="1" customHeight="1" x14ac:dyDescent="0.2">
      <c r="B293" s="88"/>
      <c r="C293" s="88"/>
      <c r="D293" s="88"/>
      <c r="E293" s="88"/>
      <c r="F293" s="88"/>
      <c r="G293" s="88"/>
      <c r="H293" s="88"/>
      <c r="I293" s="88"/>
      <c r="J293" s="88"/>
      <c r="K293" s="88"/>
    </row>
    <row r="294" spans="2:11" ht="12" hidden="1" customHeight="1" x14ac:dyDescent="0.2">
      <c r="B294" s="88"/>
      <c r="C294" s="88"/>
      <c r="D294" s="88"/>
      <c r="E294" s="88"/>
      <c r="F294" s="88"/>
      <c r="G294" s="88"/>
      <c r="H294" s="88"/>
      <c r="I294" s="88"/>
      <c r="J294" s="88"/>
      <c r="K294" s="88"/>
    </row>
    <row r="295" spans="2:11" ht="12" hidden="1" customHeight="1" x14ac:dyDescent="0.2">
      <c r="B295" s="88"/>
      <c r="C295" s="88"/>
      <c r="D295" s="88"/>
      <c r="E295" s="88"/>
      <c r="F295" s="88"/>
      <c r="G295" s="88"/>
      <c r="H295" s="88"/>
      <c r="I295" s="88"/>
      <c r="J295" s="88"/>
      <c r="K295" s="88"/>
    </row>
    <row r="296" spans="2:11" ht="12" hidden="1" customHeight="1" x14ac:dyDescent="0.2">
      <c r="B296" s="88"/>
      <c r="C296" s="88"/>
      <c r="D296" s="88"/>
      <c r="E296" s="88"/>
      <c r="F296" s="88"/>
      <c r="G296" s="88"/>
      <c r="H296" s="88"/>
      <c r="I296" s="88"/>
      <c r="J296" s="88"/>
      <c r="K296" s="88"/>
    </row>
    <row r="297" spans="2:11" ht="12" hidden="1" customHeight="1" x14ac:dyDescent="0.2">
      <c r="B297" s="88"/>
      <c r="C297" s="88"/>
      <c r="D297" s="88"/>
      <c r="E297" s="88"/>
      <c r="F297" s="88"/>
      <c r="G297" s="88"/>
      <c r="H297" s="88"/>
      <c r="I297" s="88"/>
      <c r="J297" s="88"/>
      <c r="K297" s="88"/>
    </row>
    <row r="298" spans="2:11" ht="12" hidden="1" customHeight="1" x14ac:dyDescent="0.2">
      <c r="B298" s="88"/>
      <c r="C298" s="88"/>
      <c r="D298" s="88"/>
      <c r="E298" s="88"/>
      <c r="F298" s="88"/>
      <c r="G298" s="88"/>
      <c r="H298" s="88"/>
      <c r="I298" s="88"/>
      <c r="J298" s="88"/>
      <c r="K298" s="88"/>
    </row>
    <row r="299" spans="2:11" ht="12" hidden="1" customHeight="1" x14ac:dyDescent="0.2">
      <c r="B299" s="88"/>
      <c r="C299" s="88"/>
      <c r="D299" s="88"/>
      <c r="E299" s="88"/>
      <c r="F299" s="88"/>
      <c r="G299" s="88"/>
      <c r="H299" s="88"/>
      <c r="I299" s="88"/>
      <c r="J299" s="88"/>
      <c r="K299" s="88"/>
    </row>
    <row r="300" spans="2:11" ht="12" hidden="1" customHeight="1" x14ac:dyDescent="0.2">
      <c r="B300" s="88"/>
      <c r="C300" s="88"/>
      <c r="D300" s="88"/>
      <c r="E300" s="88"/>
      <c r="F300" s="88"/>
      <c r="G300" s="88"/>
      <c r="H300" s="88"/>
      <c r="I300" s="88"/>
      <c r="J300" s="88"/>
      <c r="K300" s="88"/>
    </row>
    <row r="301" spans="2:11" ht="12" hidden="1" customHeight="1" x14ac:dyDescent="0.2">
      <c r="B301" s="88"/>
      <c r="C301" s="88"/>
      <c r="D301" s="88"/>
      <c r="E301" s="88"/>
      <c r="F301" s="88"/>
      <c r="G301" s="88"/>
      <c r="H301" s="88"/>
      <c r="I301" s="88"/>
      <c r="J301" s="88"/>
      <c r="K301" s="88"/>
    </row>
    <row r="302" spans="2:11" ht="12" hidden="1" customHeight="1" x14ac:dyDescent="0.2">
      <c r="B302" s="88"/>
      <c r="C302" s="88"/>
      <c r="D302" s="88"/>
      <c r="E302" s="88"/>
      <c r="F302" s="88"/>
      <c r="G302" s="88"/>
      <c r="H302" s="88"/>
      <c r="I302" s="88"/>
      <c r="J302" s="88"/>
      <c r="K302" s="88"/>
    </row>
    <row r="303" spans="2:11" ht="12" hidden="1" customHeight="1" x14ac:dyDescent="0.2">
      <c r="B303" s="88"/>
      <c r="C303" s="88"/>
      <c r="D303" s="88"/>
      <c r="E303" s="88"/>
      <c r="F303" s="88"/>
      <c r="G303" s="88"/>
      <c r="H303" s="88"/>
      <c r="I303" s="88"/>
      <c r="J303" s="88"/>
      <c r="K303" s="88"/>
    </row>
    <row r="304" spans="2:11" ht="12" hidden="1" customHeight="1" x14ac:dyDescent="0.2">
      <c r="B304" s="88"/>
      <c r="C304" s="88"/>
      <c r="D304" s="88"/>
      <c r="E304" s="88"/>
      <c r="F304" s="88"/>
      <c r="G304" s="88"/>
      <c r="H304" s="88"/>
      <c r="I304" s="88"/>
      <c r="J304" s="88"/>
      <c r="K304" s="88"/>
    </row>
    <row r="305" spans="2:11" ht="12" hidden="1" customHeight="1" x14ac:dyDescent="0.2">
      <c r="B305" s="88"/>
      <c r="C305" s="88"/>
      <c r="D305" s="88"/>
      <c r="E305" s="88"/>
      <c r="F305" s="88"/>
      <c r="G305" s="88"/>
      <c r="H305" s="88"/>
      <c r="I305" s="88"/>
      <c r="J305" s="88"/>
      <c r="K305" s="88"/>
    </row>
    <row r="306" spans="2:11" ht="12" hidden="1" customHeight="1" x14ac:dyDescent="0.2">
      <c r="B306" s="88"/>
      <c r="C306" s="88"/>
      <c r="D306" s="88"/>
      <c r="E306" s="88"/>
      <c r="F306" s="88"/>
      <c r="G306" s="88"/>
      <c r="H306" s="88"/>
      <c r="I306" s="88"/>
      <c r="J306" s="88"/>
      <c r="K306" s="88"/>
    </row>
    <row r="307" spans="2:11" ht="12" hidden="1" customHeight="1" x14ac:dyDescent="0.2">
      <c r="B307" s="88"/>
      <c r="C307" s="88"/>
      <c r="D307" s="88"/>
      <c r="E307" s="88"/>
      <c r="F307" s="88"/>
      <c r="G307" s="88"/>
      <c r="H307" s="88"/>
      <c r="I307" s="88"/>
      <c r="J307" s="88"/>
      <c r="K307" s="88"/>
    </row>
    <row r="308" spans="2:11" ht="12" hidden="1" customHeight="1" x14ac:dyDescent="0.2">
      <c r="B308" s="88"/>
      <c r="C308" s="88"/>
      <c r="D308" s="88"/>
      <c r="E308" s="88"/>
      <c r="F308" s="88"/>
      <c r="G308" s="88"/>
      <c r="H308" s="88"/>
      <c r="I308" s="88"/>
      <c r="J308" s="88"/>
      <c r="K308" s="88"/>
    </row>
    <row r="309" spans="2:11" ht="12" hidden="1" customHeight="1" x14ac:dyDescent="0.2">
      <c r="B309" s="88"/>
      <c r="C309" s="88"/>
      <c r="D309" s="88"/>
      <c r="E309" s="88"/>
      <c r="F309" s="88"/>
      <c r="G309" s="88"/>
      <c r="H309" s="88"/>
      <c r="I309" s="88"/>
      <c r="J309" s="88"/>
      <c r="K309" s="88"/>
    </row>
    <row r="310" spans="2:11" ht="12" hidden="1" customHeight="1" x14ac:dyDescent="0.2">
      <c r="B310" s="88"/>
      <c r="C310" s="88"/>
      <c r="D310" s="88"/>
      <c r="E310" s="88"/>
      <c r="F310" s="88"/>
      <c r="G310" s="88"/>
      <c r="H310" s="88"/>
      <c r="I310" s="88"/>
      <c r="J310" s="88"/>
      <c r="K310" s="88"/>
    </row>
    <row r="311" spans="2:11" ht="12" hidden="1" customHeight="1" x14ac:dyDescent="0.2">
      <c r="B311" s="88"/>
      <c r="C311" s="88"/>
      <c r="D311" s="88"/>
      <c r="E311" s="88"/>
      <c r="F311" s="88"/>
      <c r="G311" s="88"/>
      <c r="H311" s="88"/>
      <c r="I311" s="88"/>
      <c r="J311" s="88"/>
      <c r="K311" s="88"/>
    </row>
    <row r="312" spans="2:11" ht="12" hidden="1" customHeight="1" x14ac:dyDescent="0.2">
      <c r="B312" s="88"/>
      <c r="C312" s="88"/>
      <c r="D312" s="88"/>
      <c r="E312" s="88"/>
      <c r="F312" s="88"/>
      <c r="G312" s="88"/>
      <c r="H312" s="88"/>
      <c r="I312" s="88"/>
      <c r="J312" s="88"/>
      <c r="K312" s="88"/>
    </row>
    <row r="313" spans="2:11" ht="12" hidden="1" customHeight="1" x14ac:dyDescent="0.2">
      <c r="B313" s="88"/>
      <c r="C313" s="88"/>
      <c r="D313" s="88"/>
      <c r="E313" s="88"/>
      <c r="F313" s="88"/>
      <c r="G313" s="88"/>
      <c r="H313" s="88"/>
      <c r="I313" s="88"/>
      <c r="J313" s="88"/>
      <c r="K313" s="88"/>
    </row>
    <row r="314" spans="2:11" ht="12" hidden="1" customHeight="1" x14ac:dyDescent="0.2">
      <c r="B314" s="88"/>
      <c r="C314" s="88"/>
      <c r="D314" s="88"/>
      <c r="E314" s="88"/>
      <c r="F314" s="88"/>
      <c r="G314" s="88"/>
      <c r="H314" s="88"/>
      <c r="I314" s="88"/>
      <c r="J314" s="88"/>
      <c r="K314" s="88"/>
    </row>
    <row r="315" spans="2:11" ht="12" hidden="1" customHeight="1" x14ac:dyDescent="0.2">
      <c r="B315" s="88"/>
      <c r="C315" s="88"/>
      <c r="D315" s="88"/>
      <c r="E315" s="88"/>
      <c r="F315" s="88"/>
      <c r="G315" s="88"/>
      <c r="H315" s="88"/>
      <c r="I315" s="88"/>
      <c r="J315" s="88"/>
      <c r="K315" s="88"/>
    </row>
    <row r="316" spans="2:11" ht="12" hidden="1" customHeight="1" x14ac:dyDescent="0.2">
      <c r="B316" s="88"/>
      <c r="C316" s="88"/>
      <c r="D316" s="88"/>
      <c r="E316" s="88"/>
      <c r="F316" s="88"/>
      <c r="G316" s="88"/>
      <c r="H316" s="88"/>
      <c r="I316" s="88"/>
      <c r="J316" s="88"/>
      <c r="K316" s="88"/>
    </row>
    <row r="317" spans="2:11" ht="12" hidden="1" customHeight="1" x14ac:dyDescent="0.2">
      <c r="B317" s="88"/>
      <c r="C317" s="88"/>
      <c r="D317" s="88"/>
      <c r="E317" s="88"/>
      <c r="F317" s="88"/>
      <c r="G317" s="88"/>
      <c r="H317" s="88"/>
      <c r="I317" s="88"/>
      <c r="J317" s="88"/>
      <c r="K317" s="88"/>
    </row>
    <row r="318" spans="2:11" ht="12" hidden="1" customHeight="1" x14ac:dyDescent="0.2">
      <c r="B318" s="88"/>
      <c r="C318" s="88"/>
      <c r="D318" s="88"/>
      <c r="E318" s="88"/>
      <c r="F318" s="88"/>
      <c r="G318" s="88"/>
      <c r="H318" s="88"/>
      <c r="I318" s="88"/>
      <c r="J318" s="88"/>
      <c r="K318" s="88"/>
    </row>
    <row r="319" spans="2:11" ht="12" hidden="1" customHeight="1" x14ac:dyDescent="0.2">
      <c r="B319" s="88"/>
      <c r="C319" s="88"/>
      <c r="D319" s="88"/>
      <c r="E319" s="88"/>
      <c r="F319" s="88"/>
      <c r="G319" s="88"/>
      <c r="H319" s="88"/>
      <c r="I319" s="88"/>
      <c r="J319" s="88"/>
      <c r="K319" s="88"/>
    </row>
    <row r="320" spans="2:11" ht="12" hidden="1" customHeight="1" x14ac:dyDescent="0.2">
      <c r="B320" s="88"/>
      <c r="C320" s="88"/>
      <c r="D320" s="88"/>
      <c r="E320" s="88"/>
      <c r="F320" s="88"/>
      <c r="G320" s="88"/>
      <c r="H320" s="88"/>
      <c r="I320" s="88"/>
      <c r="J320" s="88"/>
      <c r="K320" s="88"/>
    </row>
    <row r="321" spans="2:11" ht="12" hidden="1" customHeight="1" x14ac:dyDescent="0.2">
      <c r="B321" s="88"/>
      <c r="C321" s="88"/>
      <c r="D321" s="88"/>
      <c r="E321" s="88"/>
      <c r="F321" s="88"/>
      <c r="G321" s="88"/>
      <c r="H321" s="88"/>
      <c r="I321" s="88"/>
      <c r="J321" s="88"/>
      <c r="K321" s="88"/>
    </row>
    <row r="322" spans="2:11" ht="12" hidden="1" customHeight="1" x14ac:dyDescent="0.2">
      <c r="B322" s="88"/>
      <c r="C322" s="88"/>
      <c r="D322" s="88"/>
      <c r="E322" s="88"/>
      <c r="F322" s="88"/>
      <c r="G322" s="88"/>
      <c r="H322" s="88"/>
      <c r="I322" s="88"/>
      <c r="J322" s="88"/>
      <c r="K322" s="88"/>
    </row>
    <row r="323" spans="2:11" ht="12" hidden="1" customHeight="1" x14ac:dyDescent="0.2">
      <c r="B323" s="88"/>
      <c r="C323" s="88"/>
      <c r="D323" s="88"/>
      <c r="E323" s="88"/>
      <c r="F323" s="88"/>
      <c r="G323" s="88"/>
      <c r="H323" s="88"/>
      <c r="I323" s="88"/>
      <c r="J323" s="88"/>
      <c r="K323" s="88"/>
    </row>
    <row r="324" spans="2:11" ht="12" hidden="1" customHeight="1" x14ac:dyDescent="0.2">
      <c r="B324" s="88"/>
      <c r="C324" s="88"/>
      <c r="D324" s="88"/>
      <c r="E324" s="88"/>
      <c r="F324" s="88"/>
      <c r="G324" s="88"/>
      <c r="H324" s="88"/>
      <c r="I324" s="88"/>
      <c r="J324" s="88"/>
      <c r="K324" s="88"/>
    </row>
    <row r="325" spans="2:11" ht="12" hidden="1" customHeight="1" x14ac:dyDescent="0.2">
      <c r="B325" s="88"/>
      <c r="C325" s="88"/>
      <c r="D325" s="88"/>
      <c r="E325" s="88"/>
      <c r="F325" s="88"/>
      <c r="G325" s="88"/>
      <c r="H325" s="88"/>
      <c r="I325" s="88"/>
      <c r="J325" s="88"/>
      <c r="K325" s="88"/>
    </row>
    <row r="326" spans="2:11" ht="12" hidden="1" customHeight="1" x14ac:dyDescent="0.2">
      <c r="B326" s="88"/>
      <c r="C326" s="88"/>
      <c r="D326" s="88"/>
      <c r="E326" s="88"/>
      <c r="F326" s="88"/>
      <c r="G326" s="88"/>
      <c r="H326" s="88"/>
      <c r="I326" s="88"/>
      <c r="J326" s="88"/>
      <c r="K326" s="88"/>
    </row>
    <row r="327" spans="2:11" ht="12" hidden="1" customHeight="1" x14ac:dyDescent="0.2">
      <c r="B327" s="88"/>
      <c r="C327" s="88"/>
      <c r="D327" s="88"/>
      <c r="E327" s="88"/>
      <c r="F327" s="88"/>
      <c r="G327" s="88"/>
      <c r="H327" s="88"/>
      <c r="I327" s="88"/>
      <c r="J327" s="88"/>
      <c r="K327" s="88"/>
    </row>
    <row r="328" spans="2:11" ht="12" hidden="1" customHeight="1" x14ac:dyDescent="0.2">
      <c r="B328" s="88"/>
      <c r="C328" s="88"/>
      <c r="D328" s="88"/>
      <c r="E328" s="88"/>
      <c r="F328" s="88"/>
      <c r="G328" s="88"/>
      <c r="H328" s="88"/>
      <c r="I328" s="88"/>
      <c r="J328" s="88"/>
      <c r="K328" s="88"/>
    </row>
    <row r="329" spans="2:11" ht="12" hidden="1" customHeight="1" x14ac:dyDescent="0.2">
      <c r="B329" s="88"/>
      <c r="C329" s="88"/>
      <c r="D329" s="88"/>
      <c r="E329" s="88"/>
      <c r="F329" s="88"/>
      <c r="G329" s="88"/>
      <c r="H329" s="88"/>
      <c r="I329" s="88"/>
      <c r="J329" s="88"/>
      <c r="K329" s="88"/>
    </row>
    <row r="330" spans="2:11" ht="12" hidden="1" customHeight="1" x14ac:dyDescent="0.2">
      <c r="B330" s="88"/>
      <c r="C330" s="88"/>
      <c r="D330" s="88"/>
      <c r="E330" s="88"/>
      <c r="F330" s="88"/>
      <c r="G330" s="88"/>
      <c r="H330" s="88"/>
      <c r="I330" s="88"/>
      <c r="J330" s="88"/>
      <c r="K330" s="88"/>
    </row>
    <row r="331" spans="2:11" ht="12" hidden="1" customHeight="1" x14ac:dyDescent="0.2">
      <c r="B331" s="88"/>
      <c r="C331" s="88"/>
      <c r="D331" s="88"/>
      <c r="E331" s="88"/>
      <c r="F331" s="88"/>
      <c r="G331" s="88"/>
      <c r="H331" s="88"/>
      <c r="I331" s="88"/>
      <c r="J331" s="88"/>
      <c r="K331" s="88"/>
    </row>
    <row r="332" spans="2:11" ht="12" hidden="1" customHeight="1" x14ac:dyDescent="0.2">
      <c r="B332" s="88"/>
      <c r="C332" s="88"/>
      <c r="D332" s="88"/>
      <c r="E332" s="88"/>
      <c r="F332" s="88"/>
      <c r="G332" s="88"/>
      <c r="H332" s="88"/>
      <c r="I332" s="88"/>
      <c r="J332" s="88"/>
      <c r="K332" s="88"/>
    </row>
    <row r="333" spans="2:11" ht="12" hidden="1" customHeight="1" x14ac:dyDescent="0.2">
      <c r="B333" s="88"/>
      <c r="C333" s="88"/>
      <c r="D333" s="88"/>
      <c r="E333" s="88"/>
      <c r="F333" s="88"/>
      <c r="G333" s="88"/>
      <c r="H333" s="88"/>
      <c r="I333" s="88"/>
      <c r="J333" s="88"/>
      <c r="K333" s="88"/>
    </row>
    <row r="334" spans="2:11" ht="12" hidden="1" customHeight="1" x14ac:dyDescent="0.2">
      <c r="B334" s="88"/>
      <c r="C334" s="88"/>
      <c r="D334" s="88"/>
      <c r="E334" s="88"/>
      <c r="F334" s="88"/>
      <c r="G334" s="88"/>
      <c r="H334" s="88"/>
      <c r="I334" s="88"/>
      <c r="J334" s="88"/>
      <c r="K334" s="88"/>
    </row>
    <row r="335" spans="2:11" ht="12" hidden="1" customHeight="1" x14ac:dyDescent="0.2">
      <c r="B335" s="88"/>
      <c r="C335" s="88"/>
      <c r="D335" s="88"/>
      <c r="E335" s="88"/>
      <c r="F335" s="88"/>
      <c r="G335" s="88"/>
      <c r="H335" s="88"/>
      <c r="I335" s="88"/>
      <c r="J335" s="88"/>
      <c r="K335" s="88"/>
    </row>
    <row r="336" spans="2:11" ht="12" hidden="1" customHeight="1" x14ac:dyDescent="0.2">
      <c r="B336" s="88"/>
      <c r="C336" s="88"/>
      <c r="D336" s="88"/>
      <c r="E336" s="88"/>
      <c r="F336" s="88"/>
      <c r="G336" s="88"/>
      <c r="H336" s="88"/>
      <c r="I336" s="88"/>
      <c r="J336" s="88"/>
      <c r="K336" s="88"/>
    </row>
    <row r="337" spans="2:11" ht="12" hidden="1" customHeight="1" x14ac:dyDescent="0.2">
      <c r="B337" s="88"/>
      <c r="C337" s="88"/>
      <c r="D337" s="88"/>
      <c r="E337" s="88"/>
      <c r="F337" s="88"/>
      <c r="G337" s="88"/>
      <c r="H337" s="88"/>
      <c r="I337" s="88"/>
      <c r="J337" s="88"/>
      <c r="K337" s="88"/>
    </row>
    <row r="338" spans="2:11" ht="12" hidden="1" customHeight="1" x14ac:dyDescent="0.2">
      <c r="B338" s="88"/>
      <c r="C338" s="88"/>
      <c r="D338" s="88"/>
      <c r="E338" s="88"/>
      <c r="F338" s="88"/>
      <c r="G338" s="88"/>
      <c r="H338" s="88"/>
      <c r="I338" s="88"/>
      <c r="J338" s="88"/>
      <c r="K338" s="88"/>
    </row>
    <row r="339" spans="2:11" ht="12" hidden="1" customHeight="1" x14ac:dyDescent="0.2">
      <c r="B339" s="88"/>
      <c r="C339" s="88"/>
      <c r="D339" s="88"/>
      <c r="E339" s="88"/>
      <c r="F339" s="88"/>
      <c r="G339" s="88"/>
      <c r="H339" s="88"/>
      <c r="I339" s="88"/>
      <c r="J339" s="88"/>
      <c r="K339" s="88"/>
    </row>
    <row r="340" spans="2:11" ht="12" hidden="1" customHeight="1" x14ac:dyDescent="0.2">
      <c r="B340" s="88"/>
      <c r="C340" s="88"/>
      <c r="D340" s="88"/>
      <c r="E340" s="88"/>
      <c r="F340" s="88"/>
      <c r="G340" s="88"/>
      <c r="H340" s="88"/>
      <c r="I340" s="88"/>
      <c r="J340" s="88"/>
      <c r="K340" s="88"/>
    </row>
    <row r="341" spans="2:11" ht="12" hidden="1" customHeight="1" x14ac:dyDescent="0.2">
      <c r="B341" s="88"/>
      <c r="C341" s="88"/>
      <c r="D341" s="88"/>
      <c r="E341" s="88"/>
      <c r="F341" s="88"/>
      <c r="G341" s="88"/>
      <c r="H341" s="88"/>
      <c r="I341" s="88"/>
      <c r="J341" s="88"/>
      <c r="K341" s="88"/>
    </row>
    <row r="342" spans="2:11" ht="12" hidden="1" customHeight="1" x14ac:dyDescent="0.2">
      <c r="B342" s="88"/>
      <c r="C342" s="88"/>
      <c r="D342" s="88"/>
      <c r="E342" s="88"/>
      <c r="F342" s="88"/>
      <c r="G342" s="88"/>
      <c r="H342" s="88"/>
      <c r="I342" s="88"/>
      <c r="J342" s="88"/>
      <c r="K342" s="88"/>
    </row>
    <row r="343" spans="2:11" ht="12" hidden="1" customHeight="1" x14ac:dyDescent="0.2">
      <c r="B343" s="88"/>
      <c r="C343" s="88"/>
      <c r="D343" s="88"/>
      <c r="E343" s="88"/>
      <c r="F343" s="88"/>
      <c r="G343" s="88"/>
      <c r="H343" s="88"/>
      <c r="I343" s="88"/>
      <c r="J343" s="88"/>
      <c r="K343" s="88"/>
    </row>
    <row r="344" spans="2:11" ht="12" hidden="1" customHeight="1" x14ac:dyDescent="0.2">
      <c r="B344" s="88"/>
      <c r="C344" s="88"/>
      <c r="D344" s="88"/>
      <c r="E344" s="88"/>
      <c r="F344" s="88"/>
      <c r="G344" s="88"/>
      <c r="H344" s="88"/>
      <c r="I344" s="88"/>
      <c r="J344" s="88"/>
      <c r="K344" s="88"/>
    </row>
    <row r="345" spans="2:11" ht="12" hidden="1" customHeight="1" x14ac:dyDescent="0.2">
      <c r="B345" s="88"/>
      <c r="C345" s="88"/>
      <c r="D345" s="88"/>
      <c r="E345" s="88"/>
      <c r="F345" s="88"/>
      <c r="G345" s="88"/>
      <c r="H345" s="88"/>
      <c r="I345" s="88"/>
      <c r="J345" s="88"/>
      <c r="K345" s="88"/>
    </row>
    <row r="346" spans="2:11" ht="12" hidden="1" customHeight="1" x14ac:dyDescent="0.2">
      <c r="B346" s="88"/>
      <c r="C346" s="88"/>
      <c r="D346" s="88"/>
      <c r="E346" s="88"/>
      <c r="F346" s="88"/>
      <c r="G346" s="88"/>
      <c r="H346" s="88"/>
      <c r="I346" s="88"/>
      <c r="J346" s="88"/>
      <c r="K346" s="88"/>
    </row>
    <row r="347" spans="2:11" ht="12" hidden="1" customHeight="1" x14ac:dyDescent="0.2">
      <c r="B347" s="88"/>
      <c r="C347" s="88"/>
      <c r="D347" s="88"/>
      <c r="E347" s="88"/>
      <c r="F347" s="88"/>
      <c r="G347" s="88"/>
      <c r="H347" s="88"/>
      <c r="I347" s="88"/>
      <c r="J347" s="88"/>
      <c r="K347" s="88"/>
    </row>
    <row r="348" spans="2:11" ht="12" hidden="1" customHeight="1" x14ac:dyDescent="0.2">
      <c r="B348" s="88"/>
      <c r="C348" s="88"/>
      <c r="D348" s="88"/>
      <c r="E348" s="88"/>
      <c r="F348" s="88"/>
      <c r="G348" s="88"/>
      <c r="H348" s="88"/>
      <c r="I348" s="88"/>
      <c r="J348" s="88"/>
      <c r="K348" s="88"/>
    </row>
    <row r="349" spans="2:11" ht="12" hidden="1" customHeight="1" x14ac:dyDescent="0.2">
      <c r="B349" s="88"/>
      <c r="C349" s="88"/>
      <c r="D349" s="88"/>
      <c r="E349" s="88"/>
      <c r="F349" s="88"/>
      <c r="G349" s="88"/>
      <c r="H349" s="88"/>
      <c r="I349" s="88"/>
      <c r="J349" s="88"/>
      <c r="K349" s="88"/>
    </row>
    <row r="350" spans="2:11" ht="12" hidden="1" customHeight="1" x14ac:dyDescent="0.2">
      <c r="B350" s="88"/>
      <c r="C350" s="88"/>
      <c r="D350" s="88"/>
      <c r="E350" s="88"/>
      <c r="F350" s="88"/>
      <c r="G350" s="88"/>
      <c r="H350" s="88"/>
      <c r="I350" s="88"/>
      <c r="J350" s="88"/>
      <c r="K350" s="88"/>
    </row>
    <row r="351" spans="2:11" ht="12" hidden="1" customHeight="1" x14ac:dyDescent="0.2">
      <c r="B351" s="88"/>
      <c r="C351" s="88"/>
      <c r="D351" s="88"/>
      <c r="E351" s="88"/>
      <c r="F351" s="88"/>
      <c r="G351" s="88"/>
      <c r="H351" s="88"/>
      <c r="I351" s="88"/>
      <c r="J351" s="88"/>
      <c r="K351" s="88"/>
    </row>
    <row r="352" spans="2:11" ht="12" hidden="1" customHeight="1" x14ac:dyDescent="0.2">
      <c r="B352" s="88"/>
      <c r="C352" s="88"/>
      <c r="D352" s="88"/>
      <c r="E352" s="88"/>
      <c r="F352" s="88"/>
      <c r="G352" s="88"/>
      <c r="H352" s="88"/>
      <c r="I352" s="88"/>
      <c r="J352" s="88"/>
      <c r="K352" s="88"/>
    </row>
    <row r="353" spans="2:11" ht="12" hidden="1" customHeight="1" x14ac:dyDescent="0.2">
      <c r="B353" s="88"/>
      <c r="C353" s="88"/>
      <c r="D353" s="88"/>
      <c r="E353" s="88"/>
      <c r="F353" s="88"/>
      <c r="G353" s="88"/>
      <c r="H353" s="88"/>
      <c r="I353" s="88"/>
      <c r="J353" s="88"/>
      <c r="K353" s="88"/>
    </row>
    <row r="354" spans="2:11" ht="12" hidden="1" customHeight="1" x14ac:dyDescent="0.2">
      <c r="B354" s="88"/>
      <c r="C354" s="88"/>
      <c r="D354" s="88"/>
      <c r="E354" s="88"/>
      <c r="F354" s="88"/>
      <c r="G354" s="88"/>
      <c r="H354" s="88"/>
      <c r="I354" s="88"/>
      <c r="J354" s="88"/>
      <c r="K354" s="88"/>
    </row>
    <row r="355" spans="2:11" ht="12" hidden="1" customHeight="1" x14ac:dyDescent="0.2">
      <c r="B355" s="88"/>
      <c r="C355" s="88"/>
      <c r="D355" s="88"/>
      <c r="E355" s="88"/>
      <c r="F355" s="88"/>
      <c r="G355" s="88"/>
      <c r="H355" s="88"/>
      <c r="I355" s="88"/>
      <c r="J355" s="88"/>
      <c r="K355" s="88"/>
    </row>
    <row r="356" spans="2:11" ht="12" hidden="1" customHeight="1" x14ac:dyDescent="0.2">
      <c r="B356" s="88"/>
      <c r="C356" s="88"/>
      <c r="D356" s="88"/>
      <c r="E356" s="88"/>
      <c r="F356" s="88"/>
      <c r="G356" s="88"/>
      <c r="H356" s="88"/>
      <c r="I356" s="88"/>
      <c r="J356" s="88"/>
      <c r="K356" s="88"/>
    </row>
    <row r="357" spans="2:11" ht="12" hidden="1" customHeight="1" x14ac:dyDescent="0.2">
      <c r="B357" s="88"/>
      <c r="C357" s="88"/>
      <c r="D357" s="88"/>
      <c r="E357" s="88"/>
      <c r="F357" s="88"/>
      <c r="G357" s="88"/>
      <c r="H357" s="88"/>
      <c r="I357" s="88"/>
      <c r="J357" s="88"/>
      <c r="K357" s="88"/>
    </row>
    <row r="358" spans="2:11" ht="12" hidden="1" customHeight="1" x14ac:dyDescent="0.2">
      <c r="B358" s="88"/>
      <c r="C358" s="88"/>
      <c r="D358" s="88"/>
      <c r="E358" s="88"/>
      <c r="F358" s="88"/>
      <c r="G358" s="88"/>
      <c r="H358" s="88"/>
      <c r="I358" s="88"/>
      <c r="J358" s="88"/>
      <c r="K358" s="88"/>
    </row>
    <row r="359" spans="2:11" ht="12" hidden="1" customHeight="1" x14ac:dyDescent="0.2">
      <c r="B359" s="88"/>
      <c r="C359" s="88"/>
      <c r="D359" s="88"/>
      <c r="E359" s="88"/>
      <c r="F359" s="88"/>
      <c r="G359" s="88"/>
      <c r="H359" s="88"/>
      <c r="I359" s="88"/>
      <c r="J359" s="88"/>
      <c r="K359" s="88"/>
    </row>
    <row r="360" spans="2:11" ht="12" hidden="1" customHeight="1" x14ac:dyDescent="0.2">
      <c r="B360" s="88"/>
      <c r="C360" s="88"/>
      <c r="D360" s="88"/>
      <c r="E360" s="88"/>
      <c r="F360" s="88"/>
      <c r="G360" s="88"/>
      <c r="H360" s="88"/>
      <c r="I360" s="88"/>
      <c r="J360" s="88"/>
      <c r="K360" s="88"/>
    </row>
    <row r="361" spans="2:11" ht="12" hidden="1" customHeight="1" x14ac:dyDescent="0.2">
      <c r="B361" s="88"/>
      <c r="C361" s="88"/>
      <c r="D361" s="88"/>
      <c r="E361" s="88"/>
      <c r="F361" s="88"/>
      <c r="G361" s="88"/>
      <c r="H361" s="88"/>
      <c r="I361" s="88"/>
      <c r="J361" s="88"/>
      <c r="K361" s="88"/>
    </row>
    <row r="362" spans="2:11" ht="12" hidden="1" customHeight="1" x14ac:dyDescent="0.2">
      <c r="B362" s="88"/>
      <c r="C362" s="88"/>
      <c r="D362" s="88"/>
      <c r="E362" s="88"/>
      <c r="F362" s="88"/>
      <c r="G362" s="88"/>
      <c r="H362" s="88"/>
      <c r="I362" s="88"/>
      <c r="J362" s="88"/>
      <c r="K362" s="88"/>
    </row>
    <row r="363" spans="2:11" ht="12" hidden="1" customHeight="1" x14ac:dyDescent="0.2">
      <c r="B363" s="88"/>
      <c r="C363" s="88"/>
      <c r="D363" s="88"/>
      <c r="E363" s="88"/>
      <c r="F363" s="88"/>
      <c r="G363" s="88"/>
      <c r="H363" s="88"/>
      <c r="I363" s="88"/>
      <c r="J363" s="88"/>
      <c r="K363" s="88"/>
    </row>
    <row r="364" spans="2:11" ht="12" hidden="1" customHeight="1" x14ac:dyDescent="0.2">
      <c r="B364" s="88"/>
      <c r="C364" s="88"/>
      <c r="D364" s="88"/>
      <c r="E364" s="88"/>
      <c r="F364" s="88"/>
      <c r="G364" s="88"/>
      <c r="H364" s="88"/>
      <c r="I364" s="88"/>
      <c r="J364" s="88"/>
      <c r="K364" s="88"/>
    </row>
    <row r="365" spans="2:11" ht="12" hidden="1" customHeight="1" x14ac:dyDescent="0.2">
      <c r="B365" s="88"/>
      <c r="C365" s="88"/>
      <c r="D365" s="88"/>
      <c r="E365" s="88"/>
      <c r="F365" s="88"/>
      <c r="G365" s="88"/>
      <c r="H365" s="88"/>
      <c r="I365" s="88"/>
      <c r="J365" s="88"/>
      <c r="K365" s="88"/>
    </row>
    <row r="366" spans="2:11" ht="12" hidden="1" customHeight="1" x14ac:dyDescent="0.2">
      <c r="B366" s="88"/>
      <c r="C366" s="88"/>
      <c r="D366" s="88"/>
      <c r="E366" s="88"/>
      <c r="F366" s="88"/>
      <c r="G366" s="88"/>
      <c r="H366" s="88"/>
      <c r="I366" s="88"/>
      <c r="J366" s="88"/>
      <c r="K366" s="88"/>
    </row>
    <row r="367" spans="2:11" ht="12" hidden="1" customHeight="1" x14ac:dyDescent="0.2">
      <c r="B367" s="88"/>
      <c r="C367" s="88"/>
      <c r="D367" s="88"/>
      <c r="E367" s="88"/>
      <c r="F367" s="88"/>
      <c r="G367" s="88"/>
      <c r="H367" s="88"/>
      <c r="I367" s="88"/>
      <c r="J367" s="88"/>
      <c r="K367" s="88"/>
    </row>
    <row r="368" spans="2:11" ht="12" hidden="1" customHeight="1" x14ac:dyDescent="0.2">
      <c r="B368" s="88"/>
      <c r="C368" s="88"/>
      <c r="D368" s="88"/>
      <c r="E368" s="88"/>
      <c r="F368" s="88"/>
      <c r="G368" s="88"/>
      <c r="H368" s="88"/>
      <c r="I368" s="88"/>
      <c r="J368" s="88"/>
      <c r="K368" s="88"/>
    </row>
    <row r="369" spans="2:11" ht="12" hidden="1" customHeight="1" x14ac:dyDescent="0.2">
      <c r="B369" s="88"/>
      <c r="C369" s="88"/>
      <c r="D369" s="88"/>
      <c r="E369" s="88"/>
      <c r="F369" s="88"/>
      <c r="G369" s="88"/>
      <c r="H369" s="88"/>
      <c r="I369" s="88"/>
      <c r="J369" s="88"/>
      <c r="K369" s="88"/>
    </row>
    <row r="370" spans="2:11" ht="12" hidden="1" customHeight="1" x14ac:dyDescent="0.2">
      <c r="B370" s="88"/>
      <c r="C370" s="88"/>
      <c r="D370" s="88"/>
      <c r="E370" s="88"/>
      <c r="F370" s="88"/>
      <c r="G370" s="88"/>
      <c r="H370" s="88"/>
      <c r="I370" s="88"/>
      <c r="J370" s="88"/>
      <c r="K370" s="88"/>
    </row>
    <row r="371" spans="2:11" ht="12" hidden="1" customHeight="1" x14ac:dyDescent="0.2">
      <c r="B371" s="88"/>
      <c r="C371" s="88"/>
      <c r="D371" s="88"/>
      <c r="E371" s="88"/>
      <c r="F371" s="88"/>
      <c r="G371" s="88"/>
      <c r="H371" s="88"/>
      <c r="I371" s="88"/>
      <c r="J371" s="88"/>
      <c r="K371" s="88"/>
    </row>
    <row r="372" spans="2:11" ht="12" hidden="1" customHeight="1" x14ac:dyDescent="0.2">
      <c r="B372" s="88"/>
      <c r="C372" s="88"/>
      <c r="D372" s="88"/>
      <c r="E372" s="88"/>
      <c r="F372" s="88"/>
      <c r="G372" s="88"/>
      <c r="H372" s="88"/>
      <c r="I372" s="88"/>
      <c r="J372" s="88"/>
      <c r="K372" s="88"/>
    </row>
    <row r="373" spans="2:11" ht="12" hidden="1" customHeight="1" x14ac:dyDescent="0.2">
      <c r="B373" s="88"/>
      <c r="C373" s="88"/>
      <c r="D373" s="88"/>
      <c r="E373" s="88"/>
      <c r="F373" s="88"/>
      <c r="G373" s="88"/>
      <c r="H373" s="88"/>
      <c r="I373" s="88"/>
      <c r="J373" s="88"/>
      <c r="K373" s="88"/>
    </row>
    <row r="374" spans="2:11" ht="12" hidden="1" customHeight="1" x14ac:dyDescent="0.2">
      <c r="B374" s="88"/>
      <c r="C374" s="88"/>
      <c r="D374" s="88"/>
      <c r="E374" s="88"/>
      <c r="F374" s="88"/>
      <c r="G374" s="88"/>
      <c r="H374" s="88"/>
      <c r="I374" s="88"/>
      <c r="J374" s="88"/>
      <c r="K374" s="88"/>
    </row>
    <row r="375" spans="2:11" ht="12" hidden="1" customHeight="1" x14ac:dyDescent="0.2">
      <c r="B375" s="88"/>
      <c r="C375" s="88"/>
      <c r="D375" s="88"/>
      <c r="E375" s="88"/>
      <c r="F375" s="88"/>
      <c r="G375" s="88"/>
      <c r="H375" s="88"/>
      <c r="I375" s="88"/>
      <c r="J375" s="88"/>
      <c r="K375" s="88"/>
    </row>
    <row r="376" spans="2:11" ht="12" hidden="1" customHeight="1" x14ac:dyDescent="0.2">
      <c r="B376" s="88"/>
      <c r="C376" s="88"/>
      <c r="D376" s="88"/>
      <c r="E376" s="88"/>
      <c r="F376" s="88"/>
      <c r="G376" s="88"/>
      <c r="H376" s="88"/>
      <c r="I376" s="88"/>
      <c r="J376" s="88"/>
      <c r="K376" s="88"/>
    </row>
    <row r="377" spans="2:11" ht="12" hidden="1" customHeight="1" x14ac:dyDescent="0.2">
      <c r="B377" s="88"/>
      <c r="C377" s="88"/>
      <c r="D377" s="88"/>
      <c r="E377" s="88"/>
      <c r="F377" s="88"/>
      <c r="G377" s="88"/>
      <c r="H377" s="88"/>
      <c r="I377" s="88"/>
      <c r="J377" s="88"/>
      <c r="K377" s="88"/>
    </row>
    <row r="378" spans="2:11" ht="12" hidden="1" customHeight="1" x14ac:dyDescent="0.2">
      <c r="B378" s="88"/>
      <c r="C378" s="88"/>
      <c r="D378" s="88"/>
      <c r="E378" s="88"/>
      <c r="F378" s="88"/>
      <c r="G378" s="88"/>
      <c r="H378" s="88"/>
      <c r="I378" s="88"/>
      <c r="J378" s="88"/>
      <c r="K378" s="88"/>
    </row>
    <row r="379" spans="2:11" ht="12" hidden="1" customHeight="1" x14ac:dyDescent="0.2">
      <c r="B379" s="88"/>
      <c r="C379" s="88"/>
      <c r="D379" s="88"/>
      <c r="E379" s="88"/>
      <c r="F379" s="88"/>
      <c r="G379" s="88"/>
      <c r="H379" s="88"/>
      <c r="I379" s="88"/>
      <c r="J379" s="88"/>
      <c r="K379" s="88"/>
    </row>
    <row r="380" spans="2:11" ht="12" hidden="1" customHeight="1" x14ac:dyDescent="0.2">
      <c r="B380" s="88"/>
      <c r="C380" s="88"/>
      <c r="D380" s="88"/>
      <c r="E380" s="88"/>
      <c r="F380" s="88"/>
      <c r="G380" s="88"/>
      <c r="H380" s="88"/>
      <c r="I380" s="88"/>
      <c r="J380" s="88"/>
      <c r="K380" s="88"/>
    </row>
    <row r="381" spans="2:11" ht="12" hidden="1" customHeight="1" x14ac:dyDescent="0.2">
      <c r="B381" s="88"/>
      <c r="C381" s="88"/>
      <c r="D381" s="88"/>
      <c r="E381" s="88"/>
      <c r="F381" s="88"/>
      <c r="G381" s="88"/>
      <c r="H381" s="88"/>
      <c r="I381" s="88"/>
      <c r="J381" s="88"/>
      <c r="K381" s="88"/>
    </row>
    <row r="382" spans="2:11" ht="12" hidden="1" customHeight="1" x14ac:dyDescent="0.2">
      <c r="B382" s="88"/>
      <c r="C382" s="88"/>
      <c r="D382" s="88"/>
      <c r="E382" s="88"/>
      <c r="F382" s="88"/>
      <c r="G382" s="88"/>
      <c r="H382" s="88"/>
      <c r="I382" s="88"/>
      <c r="J382" s="88"/>
      <c r="K382" s="88"/>
    </row>
    <row r="383" spans="2:11" ht="12" hidden="1" customHeight="1" x14ac:dyDescent="0.2">
      <c r="B383" s="88"/>
      <c r="C383" s="88"/>
      <c r="D383" s="88"/>
      <c r="E383" s="88"/>
      <c r="F383" s="88"/>
      <c r="G383" s="88"/>
      <c r="H383" s="88"/>
      <c r="I383" s="88"/>
      <c r="J383" s="88"/>
      <c r="K383" s="88"/>
    </row>
    <row r="384" spans="2:11" ht="12" hidden="1" customHeight="1" x14ac:dyDescent="0.2">
      <c r="B384" s="88"/>
      <c r="C384" s="88"/>
      <c r="D384" s="88"/>
      <c r="E384" s="88"/>
      <c r="F384" s="88"/>
      <c r="G384" s="88"/>
      <c r="H384" s="88"/>
      <c r="I384" s="88"/>
      <c r="J384" s="88"/>
      <c r="K384" s="88"/>
    </row>
    <row r="385" spans="2:11" ht="12" hidden="1" customHeight="1" x14ac:dyDescent="0.2">
      <c r="B385" s="88"/>
      <c r="C385" s="88"/>
      <c r="D385" s="88"/>
      <c r="E385" s="88"/>
      <c r="F385" s="88"/>
      <c r="G385" s="88"/>
      <c r="H385" s="88"/>
      <c r="I385" s="88"/>
      <c r="J385" s="88"/>
      <c r="K385" s="88"/>
    </row>
    <row r="386" spans="2:11" ht="12" hidden="1" customHeight="1" x14ac:dyDescent="0.2">
      <c r="B386" s="88"/>
      <c r="C386" s="88"/>
      <c r="D386" s="88"/>
      <c r="E386" s="88"/>
      <c r="F386" s="88"/>
      <c r="G386" s="88"/>
      <c r="H386" s="88"/>
      <c r="I386" s="88"/>
      <c r="J386" s="88"/>
      <c r="K386" s="88"/>
    </row>
    <row r="387" spans="2:11" ht="12" hidden="1" customHeight="1" x14ac:dyDescent="0.2">
      <c r="B387" s="88"/>
      <c r="C387" s="88"/>
      <c r="D387" s="88"/>
      <c r="E387" s="88"/>
      <c r="F387" s="88"/>
      <c r="G387" s="88"/>
      <c r="H387" s="88"/>
      <c r="I387" s="88"/>
      <c r="J387" s="88"/>
      <c r="K387" s="88"/>
    </row>
    <row r="388" spans="2:11" ht="12" hidden="1" customHeight="1" x14ac:dyDescent="0.2">
      <c r="B388" s="88"/>
      <c r="C388" s="88"/>
      <c r="D388" s="88"/>
      <c r="E388" s="88"/>
      <c r="F388" s="88"/>
      <c r="G388" s="88"/>
      <c r="H388" s="88"/>
      <c r="I388" s="88"/>
      <c r="J388" s="88"/>
      <c r="K388" s="88"/>
    </row>
    <row r="389" spans="2:11" ht="12" hidden="1" customHeight="1" x14ac:dyDescent="0.2">
      <c r="B389" s="88"/>
      <c r="C389" s="88"/>
      <c r="D389" s="88"/>
      <c r="E389" s="88"/>
      <c r="F389" s="88"/>
      <c r="G389" s="88"/>
      <c r="H389" s="88"/>
      <c r="I389" s="88"/>
      <c r="J389" s="88"/>
      <c r="K389" s="88"/>
    </row>
    <row r="390" spans="2:11" ht="12" hidden="1" customHeight="1" x14ac:dyDescent="0.2">
      <c r="B390" s="88"/>
      <c r="C390" s="88"/>
      <c r="D390" s="88"/>
      <c r="E390" s="88"/>
      <c r="F390" s="88"/>
      <c r="G390" s="88"/>
      <c r="H390" s="88"/>
      <c r="I390" s="88"/>
      <c r="J390" s="88"/>
      <c r="K390" s="88"/>
    </row>
    <row r="391" spans="2:11" ht="12" hidden="1" customHeight="1" x14ac:dyDescent="0.2">
      <c r="B391" s="88"/>
      <c r="C391" s="88"/>
      <c r="D391" s="88"/>
      <c r="E391" s="88"/>
      <c r="F391" s="88"/>
      <c r="G391" s="88"/>
      <c r="H391" s="88"/>
      <c r="I391" s="88"/>
      <c r="J391" s="88"/>
      <c r="K391" s="88"/>
    </row>
    <row r="392" spans="2:11" ht="12" hidden="1" customHeight="1" x14ac:dyDescent="0.2">
      <c r="B392" s="88"/>
      <c r="C392" s="88"/>
      <c r="D392" s="88"/>
      <c r="E392" s="88"/>
      <c r="F392" s="88"/>
      <c r="G392" s="88"/>
      <c r="H392" s="88"/>
      <c r="I392" s="88"/>
      <c r="J392" s="88"/>
      <c r="K392" s="88"/>
    </row>
    <row r="393" spans="2:11" ht="12" hidden="1" customHeight="1" x14ac:dyDescent="0.2">
      <c r="B393" s="88"/>
      <c r="C393" s="88"/>
      <c r="D393" s="88"/>
      <c r="E393" s="88"/>
      <c r="F393" s="88"/>
      <c r="G393" s="88"/>
      <c r="H393" s="88"/>
      <c r="I393" s="88"/>
      <c r="J393" s="88"/>
      <c r="K393" s="88"/>
    </row>
    <row r="394" spans="2:11" ht="12" hidden="1" customHeight="1" x14ac:dyDescent="0.2">
      <c r="B394" s="88"/>
      <c r="C394" s="88"/>
      <c r="D394" s="88"/>
      <c r="E394" s="88"/>
      <c r="F394" s="88"/>
      <c r="G394" s="88"/>
      <c r="H394" s="88"/>
      <c r="I394" s="88"/>
      <c r="J394" s="88"/>
      <c r="K394" s="88"/>
    </row>
    <row r="395" spans="2:11" ht="12" hidden="1" customHeight="1" x14ac:dyDescent="0.2">
      <c r="B395" s="88"/>
      <c r="C395" s="88"/>
      <c r="D395" s="88"/>
      <c r="E395" s="88"/>
      <c r="F395" s="88"/>
      <c r="G395" s="88"/>
      <c r="H395" s="88"/>
      <c r="I395" s="88"/>
      <c r="J395" s="88"/>
      <c r="K395" s="88"/>
    </row>
    <row r="396" spans="2:11" ht="12" hidden="1" customHeight="1" x14ac:dyDescent="0.2">
      <c r="B396" s="88"/>
      <c r="C396" s="88"/>
      <c r="D396" s="88"/>
      <c r="E396" s="88"/>
      <c r="F396" s="88"/>
      <c r="G396" s="88"/>
      <c r="H396" s="88"/>
      <c r="I396" s="88"/>
      <c r="J396" s="88"/>
      <c r="K396" s="88"/>
    </row>
    <row r="397" spans="2:11" ht="12" hidden="1" customHeight="1" x14ac:dyDescent="0.2">
      <c r="B397" s="88"/>
      <c r="C397" s="88"/>
      <c r="D397" s="88"/>
      <c r="E397" s="88"/>
      <c r="F397" s="88"/>
      <c r="G397" s="88"/>
      <c r="H397" s="88"/>
      <c r="I397" s="88"/>
      <c r="J397" s="88"/>
      <c r="K397" s="88"/>
    </row>
    <row r="398" spans="2:11" ht="12" hidden="1" customHeight="1" x14ac:dyDescent="0.2">
      <c r="B398" s="88"/>
      <c r="C398" s="88"/>
      <c r="D398" s="88"/>
      <c r="E398" s="88"/>
      <c r="F398" s="88"/>
      <c r="G398" s="88"/>
      <c r="H398" s="88"/>
      <c r="I398" s="88"/>
      <c r="J398" s="88"/>
      <c r="K398" s="88"/>
    </row>
    <row r="399" spans="2:11" ht="12" hidden="1" customHeight="1" x14ac:dyDescent="0.2">
      <c r="B399" s="88"/>
      <c r="C399" s="88"/>
      <c r="D399" s="88"/>
      <c r="E399" s="88"/>
      <c r="F399" s="88"/>
      <c r="G399" s="88"/>
      <c r="H399" s="88"/>
      <c r="I399" s="88"/>
      <c r="J399" s="88"/>
      <c r="K399" s="88"/>
    </row>
    <row r="400" spans="2:11" ht="12" hidden="1" customHeight="1" x14ac:dyDescent="0.2">
      <c r="B400" s="88"/>
      <c r="C400" s="88"/>
      <c r="D400" s="88"/>
      <c r="E400" s="88"/>
      <c r="F400" s="88"/>
      <c r="G400" s="88"/>
      <c r="H400" s="88"/>
      <c r="I400" s="88"/>
      <c r="J400" s="88"/>
      <c r="K400" s="88"/>
    </row>
    <row r="401" spans="2:11" ht="12" hidden="1" customHeight="1" x14ac:dyDescent="0.2">
      <c r="B401" s="88"/>
      <c r="C401" s="88"/>
      <c r="D401" s="88"/>
      <c r="E401" s="88"/>
      <c r="F401" s="88"/>
      <c r="G401" s="88"/>
      <c r="H401" s="88"/>
      <c r="I401" s="88"/>
      <c r="J401" s="88"/>
      <c r="K401" s="88"/>
    </row>
    <row r="402" spans="2:11" ht="12" hidden="1" customHeight="1" x14ac:dyDescent="0.2">
      <c r="B402" s="88"/>
      <c r="C402" s="88"/>
      <c r="D402" s="88"/>
      <c r="E402" s="88"/>
      <c r="F402" s="88"/>
      <c r="G402" s="88"/>
      <c r="H402" s="88"/>
      <c r="I402" s="88"/>
      <c r="J402" s="88"/>
      <c r="K402" s="88"/>
    </row>
    <row r="403" spans="2:11" ht="12" hidden="1" customHeight="1" x14ac:dyDescent="0.2">
      <c r="B403" s="88"/>
      <c r="C403" s="88"/>
      <c r="D403" s="88"/>
      <c r="E403" s="88"/>
      <c r="F403" s="88"/>
      <c r="G403" s="88"/>
      <c r="H403" s="88"/>
      <c r="I403" s="88"/>
      <c r="J403" s="88"/>
      <c r="K403" s="88"/>
    </row>
    <row r="404" spans="2:11" ht="12" hidden="1" customHeight="1" x14ac:dyDescent="0.2">
      <c r="B404" s="88"/>
      <c r="C404" s="88"/>
      <c r="D404" s="88"/>
      <c r="E404" s="88"/>
      <c r="F404" s="88"/>
      <c r="G404" s="88"/>
      <c r="H404" s="88"/>
      <c r="I404" s="88"/>
      <c r="J404" s="88"/>
      <c r="K404" s="88"/>
    </row>
    <row r="405" spans="2:11" ht="12" hidden="1" customHeight="1" x14ac:dyDescent="0.2">
      <c r="B405" s="88"/>
      <c r="C405" s="88"/>
      <c r="D405" s="88"/>
      <c r="E405" s="88"/>
      <c r="F405" s="88"/>
      <c r="G405" s="88"/>
      <c r="H405" s="88"/>
      <c r="I405" s="88"/>
      <c r="J405" s="88"/>
      <c r="K405" s="88"/>
    </row>
    <row r="406" spans="2:11" ht="12" hidden="1" customHeight="1" x14ac:dyDescent="0.2">
      <c r="B406" s="88"/>
      <c r="C406" s="88"/>
      <c r="D406" s="88"/>
      <c r="E406" s="88"/>
      <c r="F406" s="88"/>
      <c r="G406" s="88"/>
      <c r="H406" s="88"/>
      <c r="I406" s="88"/>
      <c r="J406" s="88"/>
      <c r="K406" s="88"/>
    </row>
    <row r="407" spans="2:11" ht="12" hidden="1" customHeight="1" x14ac:dyDescent="0.2">
      <c r="B407" s="88"/>
      <c r="C407" s="88"/>
      <c r="D407" s="88"/>
      <c r="E407" s="88"/>
      <c r="F407" s="88"/>
      <c r="G407" s="88"/>
      <c r="H407" s="88"/>
      <c r="I407" s="88"/>
      <c r="J407" s="88"/>
      <c r="K407" s="88"/>
    </row>
    <row r="408" spans="2:11" ht="12" hidden="1" customHeight="1" x14ac:dyDescent="0.2">
      <c r="B408" s="88"/>
      <c r="C408" s="88"/>
      <c r="D408" s="88"/>
      <c r="E408" s="88"/>
      <c r="F408" s="88"/>
      <c r="G408" s="88"/>
      <c r="H408" s="88"/>
      <c r="I408" s="88"/>
      <c r="J408" s="88"/>
      <c r="K408" s="88"/>
    </row>
    <row r="409" spans="2:11" ht="12" hidden="1" customHeight="1" x14ac:dyDescent="0.2">
      <c r="B409" s="88"/>
      <c r="C409" s="88"/>
      <c r="D409" s="88"/>
      <c r="E409" s="88"/>
      <c r="F409" s="88"/>
      <c r="G409" s="88"/>
      <c r="H409" s="88"/>
      <c r="I409" s="88"/>
      <c r="J409" s="88"/>
      <c r="K409" s="88"/>
    </row>
    <row r="410" spans="2:11" ht="12" hidden="1" customHeight="1" x14ac:dyDescent="0.2">
      <c r="B410" s="88"/>
      <c r="C410" s="88"/>
      <c r="D410" s="88"/>
      <c r="E410" s="88"/>
      <c r="F410" s="88"/>
      <c r="G410" s="88"/>
      <c r="H410" s="88"/>
      <c r="I410" s="88"/>
      <c r="J410" s="88"/>
      <c r="K410" s="88"/>
    </row>
    <row r="411" spans="2:11" ht="12" hidden="1" customHeight="1" x14ac:dyDescent="0.2">
      <c r="B411" s="88"/>
      <c r="C411" s="88"/>
      <c r="D411" s="88"/>
      <c r="E411" s="88"/>
      <c r="F411" s="88"/>
      <c r="G411" s="88"/>
      <c r="H411" s="88"/>
      <c r="I411" s="88"/>
      <c r="J411" s="88"/>
      <c r="K411" s="88"/>
    </row>
    <row r="412" spans="2:11" ht="12" hidden="1" customHeight="1" x14ac:dyDescent="0.2">
      <c r="B412" s="88"/>
      <c r="C412" s="88"/>
      <c r="D412" s="88"/>
      <c r="E412" s="88"/>
      <c r="F412" s="88"/>
      <c r="G412" s="88"/>
      <c r="H412" s="88"/>
      <c r="I412" s="88"/>
      <c r="J412" s="88"/>
      <c r="K412" s="88"/>
    </row>
    <row r="413" spans="2:11" ht="12" hidden="1" customHeight="1" x14ac:dyDescent="0.2">
      <c r="B413" s="88"/>
      <c r="C413" s="88"/>
      <c r="D413" s="88"/>
      <c r="E413" s="88"/>
      <c r="F413" s="88"/>
      <c r="G413" s="88"/>
      <c r="H413" s="88"/>
      <c r="I413" s="88"/>
      <c r="J413" s="88"/>
      <c r="K413" s="88"/>
    </row>
    <row r="414" spans="2:11" ht="12" hidden="1" customHeight="1" x14ac:dyDescent="0.2">
      <c r="B414" s="88"/>
      <c r="C414" s="88"/>
      <c r="D414" s="88"/>
      <c r="E414" s="88"/>
      <c r="F414" s="88"/>
      <c r="G414" s="88"/>
      <c r="H414" s="88"/>
      <c r="I414" s="88"/>
      <c r="J414" s="88"/>
      <c r="K414" s="88"/>
    </row>
    <row r="415" spans="2:11" ht="12" hidden="1" customHeight="1" x14ac:dyDescent="0.2">
      <c r="B415" s="88"/>
      <c r="C415" s="88"/>
      <c r="D415" s="88"/>
      <c r="E415" s="88"/>
      <c r="F415" s="88"/>
      <c r="G415" s="88"/>
      <c r="H415" s="88"/>
      <c r="I415" s="88"/>
      <c r="J415" s="88"/>
      <c r="K415" s="88"/>
    </row>
    <row r="416" spans="2:11" ht="12" hidden="1" customHeight="1" x14ac:dyDescent="0.2">
      <c r="B416" s="88"/>
      <c r="C416" s="88"/>
      <c r="D416" s="88"/>
      <c r="E416" s="88"/>
      <c r="F416" s="88"/>
      <c r="G416" s="88"/>
      <c r="H416" s="88"/>
      <c r="I416" s="88"/>
      <c r="J416" s="88"/>
      <c r="K416" s="88"/>
    </row>
    <row r="417" spans="2:11" ht="12" hidden="1" customHeight="1" x14ac:dyDescent="0.2">
      <c r="B417" s="88"/>
      <c r="C417" s="88"/>
      <c r="D417" s="88"/>
      <c r="E417" s="88"/>
      <c r="F417" s="88"/>
      <c r="G417" s="88"/>
      <c r="H417" s="88"/>
      <c r="I417" s="88"/>
      <c r="J417" s="88"/>
      <c r="K417" s="88"/>
    </row>
    <row r="418" spans="2:11" ht="12" hidden="1" customHeight="1" x14ac:dyDescent="0.2">
      <c r="B418" s="88"/>
      <c r="C418" s="88"/>
      <c r="D418" s="88"/>
      <c r="E418" s="88"/>
      <c r="F418" s="88"/>
      <c r="G418" s="88"/>
      <c r="H418" s="88"/>
      <c r="I418" s="88"/>
      <c r="J418" s="88"/>
      <c r="K418" s="88"/>
    </row>
    <row r="419" spans="2:11" ht="12" hidden="1" customHeight="1" x14ac:dyDescent="0.2">
      <c r="B419" s="88"/>
      <c r="C419" s="88"/>
      <c r="D419" s="88"/>
      <c r="E419" s="88"/>
      <c r="F419" s="88"/>
      <c r="G419" s="88"/>
      <c r="H419" s="88"/>
      <c r="I419" s="88"/>
      <c r="J419" s="88"/>
      <c r="K419" s="88"/>
    </row>
    <row r="420" spans="2:11" ht="12" hidden="1" customHeight="1" x14ac:dyDescent="0.2">
      <c r="B420" s="88"/>
      <c r="C420" s="88"/>
      <c r="D420" s="88"/>
      <c r="E420" s="88"/>
      <c r="F420" s="88"/>
      <c r="G420" s="88"/>
      <c r="H420" s="88"/>
      <c r="I420" s="88"/>
      <c r="J420" s="88"/>
      <c r="K420" s="88"/>
    </row>
    <row r="421" spans="2:11" ht="12" hidden="1" customHeight="1" x14ac:dyDescent="0.2">
      <c r="B421" s="88"/>
      <c r="C421" s="88"/>
      <c r="D421" s="88"/>
      <c r="E421" s="88"/>
      <c r="F421" s="88"/>
      <c r="G421" s="88"/>
      <c r="H421" s="88"/>
      <c r="I421" s="88"/>
      <c r="J421" s="88"/>
      <c r="K421" s="88"/>
    </row>
    <row r="422" spans="2:11" ht="12" hidden="1" customHeight="1" x14ac:dyDescent="0.2">
      <c r="B422" s="88"/>
      <c r="C422" s="88"/>
      <c r="D422" s="88"/>
      <c r="E422" s="88"/>
      <c r="F422" s="88"/>
      <c r="G422" s="88"/>
      <c r="H422" s="88"/>
      <c r="I422" s="88"/>
      <c r="J422" s="88"/>
      <c r="K422" s="88"/>
    </row>
    <row r="423" spans="2:11" ht="12" hidden="1" customHeight="1" x14ac:dyDescent="0.2">
      <c r="B423" s="88"/>
      <c r="C423" s="88"/>
      <c r="D423" s="88"/>
      <c r="E423" s="88"/>
      <c r="F423" s="88"/>
      <c r="G423" s="88"/>
      <c r="H423" s="88"/>
      <c r="I423" s="88"/>
      <c r="J423" s="88"/>
      <c r="K423" s="88"/>
    </row>
    <row r="424" spans="2:11" ht="12" hidden="1" customHeight="1" x14ac:dyDescent="0.2">
      <c r="B424" s="88"/>
      <c r="C424" s="88"/>
      <c r="D424" s="88"/>
      <c r="E424" s="88"/>
      <c r="F424" s="88"/>
      <c r="G424" s="88"/>
      <c r="H424" s="88"/>
      <c r="I424" s="88"/>
      <c r="J424" s="88"/>
      <c r="K424" s="88"/>
    </row>
    <row r="425" spans="2:11" ht="12" hidden="1" customHeight="1" x14ac:dyDescent="0.2">
      <c r="B425" s="88"/>
      <c r="C425" s="88"/>
      <c r="D425" s="88"/>
      <c r="E425" s="88"/>
      <c r="F425" s="88"/>
      <c r="G425" s="88"/>
      <c r="H425" s="88"/>
      <c r="I425" s="88"/>
      <c r="J425" s="88"/>
      <c r="K425" s="88"/>
    </row>
    <row r="426" spans="2:11" ht="12" hidden="1" customHeight="1" x14ac:dyDescent="0.2">
      <c r="B426" s="88"/>
      <c r="C426" s="88"/>
      <c r="D426" s="88"/>
      <c r="E426" s="88"/>
      <c r="F426" s="88"/>
      <c r="G426" s="88"/>
      <c r="H426" s="88"/>
      <c r="I426" s="88"/>
      <c r="J426" s="88"/>
      <c r="K426" s="88"/>
    </row>
    <row r="427" spans="2:11" ht="12" hidden="1" customHeight="1" x14ac:dyDescent="0.2">
      <c r="B427" s="88"/>
      <c r="C427" s="88"/>
      <c r="D427" s="88"/>
      <c r="E427" s="88"/>
      <c r="F427" s="88"/>
      <c r="G427" s="88"/>
      <c r="H427" s="88"/>
      <c r="I427" s="88"/>
      <c r="J427" s="88"/>
      <c r="K427" s="88"/>
    </row>
    <row r="428" spans="2:11" ht="12" hidden="1" customHeight="1" x14ac:dyDescent="0.2">
      <c r="B428" s="88"/>
      <c r="C428" s="88"/>
      <c r="D428" s="88"/>
      <c r="E428" s="88"/>
      <c r="F428" s="88"/>
      <c r="G428" s="88"/>
      <c r="H428" s="88"/>
      <c r="I428" s="88"/>
      <c r="J428" s="88"/>
      <c r="K428" s="88"/>
    </row>
    <row r="429" spans="2:11" ht="12" hidden="1" customHeight="1" x14ac:dyDescent="0.2">
      <c r="B429" s="88"/>
      <c r="C429" s="88"/>
      <c r="D429" s="88"/>
      <c r="E429" s="88"/>
      <c r="F429" s="88"/>
      <c r="G429" s="88"/>
      <c r="H429" s="88"/>
      <c r="I429" s="88"/>
      <c r="J429" s="88"/>
      <c r="K429" s="88"/>
    </row>
    <row r="430" spans="2:11" ht="12" hidden="1" customHeight="1" x14ac:dyDescent="0.2">
      <c r="B430" s="88"/>
      <c r="C430" s="88"/>
      <c r="D430" s="88"/>
      <c r="E430" s="88"/>
      <c r="F430" s="88"/>
      <c r="G430" s="88"/>
      <c r="H430" s="88"/>
      <c r="I430" s="88"/>
      <c r="J430" s="88"/>
      <c r="K430" s="88"/>
    </row>
    <row r="431" spans="2:11" ht="12" hidden="1" customHeight="1" x14ac:dyDescent="0.2">
      <c r="B431" s="88"/>
      <c r="C431" s="88"/>
      <c r="D431" s="88"/>
      <c r="E431" s="88"/>
      <c r="F431" s="88"/>
      <c r="G431" s="88"/>
      <c r="H431" s="88"/>
      <c r="I431" s="88"/>
      <c r="J431" s="88"/>
      <c r="K431" s="88"/>
    </row>
    <row r="432" spans="2:11" ht="12" hidden="1" customHeight="1" x14ac:dyDescent="0.2">
      <c r="B432" s="88"/>
      <c r="C432" s="88"/>
      <c r="D432" s="88"/>
      <c r="E432" s="88"/>
      <c r="F432" s="88"/>
      <c r="G432" s="88"/>
      <c r="H432" s="88"/>
      <c r="I432" s="88"/>
      <c r="J432" s="88"/>
      <c r="K432" s="88"/>
    </row>
    <row r="433" spans="2:11" ht="12" hidden="1" customHeight="1" x14ac:dyDescent="0.2">
      <c r="B433" s="88"/>
      <c r="C433" s="88"/>
      <c r="D433" s="88"/>
      <c r="E433" s="88"/>
      <c r="F433" s="88"/>
      <c r="G433" s="88"/>
      <c r="H433" s="88"/>
      <c r="I433" s="88"/>
      <c r="J433" s="88"/>
      <c r="K433" s="88"/>
    </row>
    <row r="434" spans="2:11" ht="12" hidden="1" customHeight="1" x14ac:dyDescent="0.2">
      <c r="B434" s="88"/>
      <c r="C434" s="88"/>
      <c r="D434" s="88"/>
      <c r="E434" s="88"/>
      <c r="F434" s="88"/>
      <c r="G434" s="88"/>
      <c r="H434" s="88"/>
      <c r="I434" s="88"/>
      <c r="J434" s="88"/>
      <c r="K434" s="88"/>
    </row>
    <row r="435" spans="2:11" ht="12" hidden="1" customHeight="1" x14ac:dyDescent="0.2">
      <c r="B435" s="88"/>
      <c r="C435" s="88"/>
      <c r="D435" s="88"/>
      <c r="E435" s="88"/>
      <c r="F435" s="88"/>
      <c r="G435" s="88"/>
      <c r="H435" s="88"/>
      <c r="I435" s="88"/>
      <c r="J435" s="88"/>
      <c r="K435" s="88"/>
    </row>
    <row r="436" spans="2:11" ht="12" hidden="1" customHeight="1" x14ac:dyDescent="0.2">
      <c r="B436" s="88"/>
      <c r="C436" s="88"/>
      <c r="D436" s="88"/>
      <c r="E436" s="88"/>
      <c r="F436" s="88"/>
      <c r="G436" s="88"/>
      <c r="H436" s="88"/>
      <c r="I436" s="88"/>
      <c r="J436" s="88"/>
      <c r="K436" s="88"/>
    </row>
    <row r="437" spans="2:11" ht="12" hidden="1" customHeight="1" x14ac:dyDescent="0.2">
      <c r="B437" s="88"/>
      <c r="C437" s="88"/>
      <c r="D437" s="88"/>
      <c r="E437" s="88"/>
      <c r="F437" s="88"/>
      <c r="G437" s="88"/>
      <c r="H437" s="88"/>
      <c r="I437" s="88"/>
      <c r="J437" s="88"/>
      <c r="K437" s="88"/>
    </row>
    <row r="438" spans="2:11" ht="12" hidden="1" customHeight="1" x14ac:dyDescent="0.2">
      <c r="B438" s="88"/>
      <c r="C438" s="88"/>
      <c r="D438" s="88"/>
      <c r="E438" s="88"/>
      <c r="F438" s="88"/>
      <c r="G438" s="88"/>
      <c r="H438" s="88"/>
      <c r="I438" s="88"/>
      <c r="J438" s="88"/>
      <c r="K438" s="88"/>
    </row>
    <row r="439" spans="2:11" ht="12" hidden="1" customHeight="1" x14ac:dyDescent="0.2">
      <c r="B439" s="88"/>
      <c r="C439" s="88"/>
      <c r="D439" s="88"/>
      <c r="E439" s="88"/>
      <c r="F439" s="88"/>
      <c r="G439" s="88"/>
      <c r="H439" s="88"/>
      <c r="I439" s="88"/>
      <c r="J439" s="88"/>
      <c r="K439" s="88"/>
    </row>
    <row r="440" spans="2:11" ht="12" hidden="1" customHeight="1" x14ac:dyDescent="0.2">
      <c r="B440" s="88"/>
      <c r="C440" s="88"/>
      <c r="D440" s="88"/>
      <c r="E440" s="88"/>
      <c r="F440" s="88"/>
      <c r="G440" s="88"/>
      <c r="H440" s="88"/>
      <c r="I440" s="88"/>
      <c r="J440" s="88"/>
      <c r="K440" s="88"/>
    </row>
    <row r="441" spans="2:11" ht="12" hidden="1" customHeight="1" x14ac:dyDescent="0.2">
      <c r="B441" s="88"/>
      <c r="C441" s="88"/>
      <c r="D441" s="88"/>
      <c r="E441" s="88"/>
      <c r="F441" s="88"/>
      <c r="G441" s="88"/>
      <c r="H441" s="88"/>
      <c r="I441" s="88"/>
      <c r="J441" s="88"/>
      <c r="K441" s="88"/>
    </row>
    <row r="442" spans="2:11" ht="12" hidden="1" customHeight="1" x14ac:dyDescent="0.2">
      <c r="B442" s="88"/>
      <c r="C442" s="88"/>
      <c r="D442" s="88"/>
      <c r="E442" s="88"/>
      <c r="F442" s="88"/>
      <c r="G442" s="88"/>
      <c r="H442" s="88"/>
      <c r="I442" s="88"/>
      <c r="J442" s="88"/>
      <c r="K442" s="88"/>
    </row>
    <row r="443" spans="2:11" ht="12" hidden="1" customHeight="1" x14ac:dyDescent="0.2">
      <c r="B443" s="88"/>
      <c r="C443" s="88"/>
      <c r="D443" s="88"/>
      <c r="E443" s="88"/>
      <c r="F443" s="88"/>
      <c r="G443" s="88"/>
      <c r="H443" s="88"/>
      <c r="I443" s="88"/>
      <c r="J443" s="88"/>
      <c r="K443" s="88"/>
    </row>
    <row r="444" spans="2:11" ht="12" hidden="1" customHeight="1" x14ac:dyDescent="0.2">
      <c r="B444" s="88"/>
      <c r="C444" s="88"/>
      <c r="D444" s="88"/>
      <c r="E444" s="88"/>
      <c r="F444" s="88"/>
      <c r="G444" s="88"/>
      <c r="H444" s="88"/>
      <c r="I444" s="88"/>
      <c r="J444" s="88"/>
      <c r="K444" s="88"/>
    </row>
    <row r="445" spans="2:11" ht="12" hidden="1" customHeight="1" x14ac:dyDescent="0.2">
      <c r="B445" s="88"/>
      <c r="C445" s="88"/>
      <c r="D445" s="88"/>
      <c r="E445" s="88"/>
      <c r="F445" s="88"/>
      <c r="G445" s="88"/>
      <c r="H445" s="88"/>
      <c r="I445" s="88"/>
      <c r="J445" s="88"/>
      <c r="K445" s="88"/>
    </row>
    <row r="446" spans="2:11" ht="12" hidden="1" customHeight="1" x14ac:dyDescent="0.2">
      <c r="B446" s="88"/>
      <c r="C446" s="88"/>
      <c r="D446" s="88"/>
      <c r="E446" s="88"/>
      <c r="F446" s="88"/>
      <c r="G446" s="88"/>
      <c r="H446" s="88"/>
      <c r="I446" s="88"/>
      <c r="J446" s="88"/>
      <c r="K446" s="88"/>
    </row>
    <row r="447" spans="2:11" ht="12" hidden="1" customHeight="1" x14ac:dyDescent="0.2">
      <c r="B447" s="88"/>
      <c r="C447" s="88"/>
      <c r="D447" s="88"/>
      <c r="E447" s="88"/>
      <c r="F447" s="88"/>
      <c r="G447" s="88"/>
      <c r="H447" s="88"/>
      <c r="I447" s="88"/>
      <c r="J447" s="88"/>
      <c r="K447" s="88"/>
    </row>
    <row r="448" spans="2:11" ht="12" hidden="1" customHeight="1" x14ac:dyDescent="0.2">
      <c r="B448" s="88"/>
      <c r="C448" s="88"/>
      <c r="D448" s="88"/>
      <c r="E448" s="88"/>
      <c r="F448" s="88"/>
      <c r="G448" s="88"/>
      <c r="H448" s="88"/>
      <c r="I448" s="88"/>
      <c r="J448" s="88"/>
      <c r="K448" s="88"/>
    </row>
    <row r="449" spans="2:11" ht="12" hidden="1" customHeight="1" x14ac:dyDescent="0.2">
      <c r="B449" s="88"/>
      <c r="C449" s="88"/>
      <c r="D449" s="88"/>
      <c r="E449" s="88"/>
      <c r="F449" s="88"/>
      <c r="G449" s="88"/>
      <c r="H449" s="88"/>
      <c r="I449" s="88"/>
      <c r="J449" s="88"/>
      <c r="K449" s="88"/>
    </row>
    <row r="450" spans="2:11" ht="12" hidden="1" customHeight="1" x14ac:dyDescent="0.2">
      <c r="B450" s="88"/>
      <c r="C450" s="88"/>
      <c r="D450" s="88"/>
      <c r="E450" s="88"/>
      <c r="F450" s="88"/>
      <c r="G450" s="88"/>
      <c r="H450" s="88"/>
      <c r="I450" s="88"/>
      <c r="J450" s="88"/>
      <c r="K450" s="88"/>
    </row>
    <row r="451" spans="2:11" ht="12" hidden="1" customHeight="1" x14ac:dyDescent="0.2">
      <c r="B451" s="88"/>
      <c r="C451" s="88"/>
      <c r="D451" s="88"/>
      <c r="E451" s="88"/>
      <c r="F451" s="88"/>
      <c r="G451" s="88"/>
      <c r="H451" s="88"/>
      <c r="I451" s="88"/>
      <c r="J451" s="88"/>
      <c r="K451" s="88"/>
    </row>
    <row r="452" spans="2:11" ht="12" hidden="1" customHeight="1" x14ac:dyDescent="0.2">
      <c r="B452" s="88"/>
      <c r="C452" s="88"/>
      <c r="D452" s="88"/>
      <c r="E452" s="88"/>
      <c r="F452" s="88"/>
      <c r="G452" s="88"/>
      <c r="H452" s="88"/>
      <c r="I452" s="88"/>
      <c r="J452" s="88"/>
      <c r="K452" s="88"/>
    </row>
    <row r="453" spans="2:11" ht="12" hidden="1" customHeight="1" x14ac:dyDescent="0.2">
      <c r="B453" s="88"/>
      <c r="C453" s="88"/>
      <c r="D453" s="88"/>
      <c r="E453" s="88"/>
      <c r="F453" s="88"/>
      <c r="G453" s="88"/>
      <c r="H453" s="88"/>
      <c r="I453" s="88"/>
      <c r="J453" s="88"/>
      <c r="K453" s="88"/>
    </row>
    <row r="454" spans="2:11" ht="12" hidden="1" customHeight="1" x14ac:dyDescent="0.2">
      <c r="B454" s="88"/>
      <c r="C454" s="88"/>
      <c r="D454" s="88"/>
      <c r="E454" s="88"/>
      <c r="F454" s="88"/>
      <c r="G454" s="88"/>
      <c r="H454" s="88"/>
      <c r="I454" s="88"/>
      <c r="J454" s="88"/>
      <c r="K454" s="88"/>
    </row>
    <row r="455" spans="2:11" ht="12" hidden="1" customHeight="1" x14ac:dyDescent="0.2">
      <c r="B455" s="88"/>
      <c r="C455" s="88"/>
      <c r="D455" s="88"/>
      <c r="E455" s="88"/>
      <c r="F455" s="88"/>
      <c r="G455" s="88"/>
      <c r="H455" s="88"/>
      <c r="I455" s="88"/>
      <c r="J455" s="88"/>
      <c r="K455" s="88"/>
    </row>
    <row r="456" spans="2:11" ht="12" hidden="1" customHeight="1" x14ac:dyDescent="0.2">
      <c r="B456" s="88"/>
      <c r="C456" s="88"/>
      <c r="D456" s="88"/>
      <c r="E456" s="88"/>
      <c r="F456" s="88"/>
      <c r="G456" s="88"/>
      <c r="H456" s="88"/>
      <c r="I456" s="88"/>
      <c r="J456" s="88"/>
      <c r="K456" s="88"/>
    </row>
    <row r="457" spans="2:11" ht="12" hidden="1" customHeight="1" x14ac:dyDescent="0.2">
      <c r="B457" s="88"/>
      <c r="C457" s="88"/>
      <c r="D457" s="88"/>
      <c r="E457" s="88"/>
      <c r="F457" s="88"/>
      <c r="G457" s="88"/>
      <c r="H457" s="88"/>
      <c r="I457" s="88"/>
      <c r="J457" s="88"/>
      <c r="K457" s="88"/>
    </row>
    <row r="458" spans="2:11" ht="12" hidden="1" customHeight="1" x14ac:dyDescent="0.2">
      <c r="B458" s="88"/>
      <c r="C458" s="88"/>
      <c r="D458" s="88"/>
      <c r="E458" s="88"/>
      <c r="F458" s="88"/>
      <c r="G458" s="88"/>
      <c r="H458" s="88"/>
      <c r="I458" s="88"/>
      <c r="J458" s="88"/>
      <c r="K458" s="88"/>
    </row>
    <row r="459" spans="2:11" ht="12" hidden="1" customHeight="1" x14ac:dyDescent="0.2">
      <c r="B459" s="88"/>
      <c r="C459" s="88"/>
      <c r="D459" s="88"/>
      <c r="E459" s="88"/>
      <c r="F459" s="88"/>
      <c r="G459" s="88"/>
      <c r="H459" s="88"/>
      <c r="I459" s="88"/>
      <c r="J459" s="88"/>
      <c r="K459" s="88"/>
    </row>
    <row r="460" spans="2:11" ht="12" hidden="1" customHeight="1" x14ac:dyDescent="0.2">
      <c r="B460" s="88"/>
      <c r="C460" s="88"/>
      <c r="D460" s="88"/>
      <c r="E460" s="88"/>
      <c r="F460" s="88"/>
      <c r="G460" s="88"/>
      <c r="H460" s="88"/>
      <c r="I460" s="88"/>
      <c r="J460" s="88"/>
      <c r="K460" s="88"/>
    </row>
    <row r="461" spans="2:11" ht="12" hidden="1" customHeight="1" x14ac:dyDescent="0.2">
      <c r="B461" s="88"/>
      <c r="C461" s="88"/>
      <c r="D461" s="88"/>
      <c r="E461" s="88"/>
      <c r="F461" s="88"/>
      <c r="G461" s="88"/>
      <c r="H461" s="88"/>
      <c r="I461" s="88"/>
      <c r="J461" s="88"/>
      <c r="K461" s="88"/>
    </row>
    <row r="462" spans="2:11" ht="12" hidden="1" customHeight="1" x14ac:dyDescent="0.2">
      <c r="B462" s="88"/>
      <c r="C462" s="88"/>
      <c r="D462" s="88"/>
      <c r="E462" s="88"/>
      <c r="F462" s="88"/>
      <c r="G462" s="88"/>
      <c r="H462" s="88"/>
      <c r="I462" s="88"/>
      <c r="J462" s="88"/>
      <c r="K462" s="88"/>
    </row>
    <row r="463" spans="2:11" ht="12" hidden="1" customHeight="1" x14ac:dyDescent="0.2">
      <c r="B463" s="88"/>
      <c r="C463" s="88"/>
      <c r="D463" s="88"/>
      <c r="E463" s="88"/>
      <c r="F463" s="88"/>
      <c r="G463" s="88"/>
      <c r="H463" s="88"/>
      <c r="I463" s="88"/>
      <c r="J463" s="88"/>
      <c r="K463" s="88"/>
    </row>
    <row r="464" spans="2:11" ht="12" hidden="1" customHeight="1" x14ac:dyDescent="0.2">
      <c r="B464" s="88"/>
      <c r="C464" s="88"/>
      <c r="D464" s="88"/>
      <c r="E464" s="88"/>
      <c r="F464" s="88"/>
      <c r="G464" s="88"/>
      <c r="H464" s="88"/>
      <c r="I464" s="88"/>
      <c r="J464" s="88"/>
      <c r="K464" s="88"/>
    </row>
    <row r="465" spans="2:11" ht="12" hidden="1" customHeight="1" x14ac:dyDescent="0.2">
      <c r="B465" s="88"/>
      <c r="C465" s="88"/>
      <c r="D465" s="88"/>
      <c r="E465" s="88"/>
      <c r="F465" s="88"/>
      <c r="G465" s="88"/>
      <c r="H465" s="88"/>
      <c r="I465" s="88"/>
      <c r="J465" s="88"/>
      <c r="K465" s="88"/>
    </row>
    <row r="466" spans="2:11" ht="12" hidden="1" customHeight="1" x14ac:dyDescent="0.2">
      <c r="B466" s="88"/>
      <c r="C466" s="88"/>
      <c r="D466" s="88"/>
      <c r="E466" s="88"/>
      <c r="F466" s="88"/>
      <c r="G466" s="88"/>
      <c r="H466" s="88"/>
      <c r="I466" s="88"/>
      <c r="J466" s="88"/>
      <c r="K466" s="88"/>
    </row>
    <row r="467" spans="2:11" ht="12" hidden="1" customHeight="1" x14ac:dyDescent="0.2">
      <c r="B467" s="88"/>
      <c r="C467" s="88"/>
      <c r="D467" s="88"/>
      <c r="E467" s="88"/>
      <c r="F467" s="88"/>
      <c r="G467" s="88"/>
      <c r="H467" s="88"/>
      <c r="I467" s="88"/>
      <c r="J467" s="88"/>
      <c r="K467" s="88"/>
    </row>
    <row r="468" spans="2:11" ht="12" hidden="1" customHeight="1" x14ac:dyDescent="0.2">
      <c r="B468" s="88"/>
      <c r="C468" s="88"/>
      <c r="D468" s="88"/>
      <c r="E468" s="88"/>
      <c r="F468" s="88"/>
      <c r="G468" s="88"/>
      <c r="H468" s="88"/>
      <c r="I468" s="88"/>
      <c r="J468" s="88"/>
      <c r="K468" s="88"/>
    </row>
    <row r="469" spans="2:11" ht="12" hidden="1" customHeight="1" x14ac:dyDescent="0.2">
      <c r="B469" s="88"/>
      <c r="C469" s="88"/>
      <c r="D469" s="88"/>
      <c r="E469" s="88"/>
      <c r="F469" s="88"/>
      <c r="G469" s="88"/>
      <c r="H469" s="88"/>
      <c r="I469" s="88"/>
      <c r="J469" s="88"/>
      <c r="K469" s="88"/>
    </row>
    <row r="470" spans="2:11" ht="12" hidden="1" customHeight="1" x14ac:dyDescent="0.2">
      <c r="B470" s="88"/>
      <c r="C470" s="88"/>
      <c r="D470" s="88"/>
      <c r="E470" s="88"/>
      <c r="F470" s="88"/>
      <c r="G470" s="88"/>
      <c r="H470" s="88"/>
      <c r="I470" s="88"/>
      <c r="J470" s="88"/>
      <c r="K470" s="88"/>
    </row>
    <row r="471" spans="2:11" ht="12" hidden="1" customHeight="1" x14ac:dyDescent="0.2">
      <c r="B471" s="88"/>
      <c r="C471" s="88"/>
      <c r="D471" s="88"/>
      <c r="E471" s="88"/>
      <c r="F471" s="88"/>
      <c r="G471" s="88"/>
      <c r="H471" s="88"/>
      <c r="I471" s="88"/>
      <c r="J471" s="88"/>
      <c r="K471" s="88"/>
    </row>
    <row r="472" spans="2:11" ht="12" hidden="1" customHeight="1" x14ac:dyDescent="0.2">
      <c r="B472" s="88"/>
      <c r="C472" s="88"/>
      <c r="D472" s="88"/>
      <c r="E472" s="88"/>
      <c r="F472" s="88"/>
      <c r="G472" s="88"/>
      <c r="H472" s="88"/>
      <c r="I472" s="88"/>
      <c r="J472" s="88"/>
      <c r="K472" s="88"/>
    </row>
    <row r="473" spans="2:11" ht="12" hidden="1" customHeight="1" x14ac:dyDescent="0.2">
      <c r="B473" s="88"/>
      <c r="C473" s="88"/>
      <c r="D473" s="88"/>
      <c r="E473" s="88"/>
      <c r="F473" s="88"/>
      <c r="G473" s="88"/>
      <c r="H473" s="88"/>
      <c r="I473" s="88"/>
      <c r="J473" s="88"/>
      <c r="K473" s="88"/>
    </row>
    <row r="474" spans="2:11" ht="12" hidden="1" customHeight="1" x14ac:dyDescent="0.2">
      <c r="B474" s="88"/>
      <c r="C474" s="88"/>
      <c r="D474" s="88"/>
      <c r="E474" s="88"/>
      <c r="F474" s="88"/>
      <c r="G474" s="88"/>
      <c r="H474" s="88"/>
      <c r="I474" s="88"/>
      <c r="J474" s="88"/>
      <c r="K474" s="88"/>
    </row>
    <row r="475" spans="2:11" ht="12" hidden="1" customHeight="1" x14ac:dyDescent="0.2">
      <c r="B475" s="88"/>
      <c r="C475" s="88"/>
      <c r="D475" s="88"/>
      <c r="E475" s="88"/>
      <c r="F475" s="88"/>
      <c r="G475" s="88"/>
      <c r="H475" s="88"/>
      <c r="I475" s="88"/>
      <c r="J475" s="88"/>
      <c r="K475" s="88"/>
    </row>
    <row r="476" spans="2:11" ht="12" hidden="1" customHeight="1" x14ac:dyDescent="0.2">
      <c r="B476" s="88"/>
      <c r="C476" s="88"/>
      <c r="D476" s="88"/>
      <c r="E476" s="88"/>
      <c r="F476" s="88"/>
      <c r="G476" s="88"/>
      <c r="H476" s="88"/>
      <c r="I476" s="88"/>
      <c r="J476" s="88"/>
      <c r="K476" s="88"/>
    </row>
    <row r="477" spans="2:11" ht="12" hidden="1" customHeight="1" x14ac:dyDescent="0.2">
      <c r="B477" s="88"/>
      <c r="C477" s="88"/>
      <c r="D477" s="88"/>
      <c r="E477" s="88"/>
      <c r="F477" s="88"/>
      <c r="G477" s="88"/>
      <c r="H477" s="88"/>
      <c r="I477" s="88"/>
      <c r="J477" s="88"/>
      <c r="K477" s="88"/>
    </row>
    <row r="478" spans="2:11" ht="12" hidden="1" customHeight="1" x14ac:dyDescent="0.2">
      <c r="B478" s="88"/>
      <c r="C478" s="88"/>
      <c r="D478" s="88"/>
      <c r="E478" s="88"/>
      <c r="F478" s="88"/>
      <c r="G478" s="88"/>
      <c r="H478" s="88"/>
      <c r="I478" s="88"/>
      <c r="J478" s="88"/>
      <c r="K478" s="88"/>
    </row>
    <row r="479" spans="2:11" ht="12" hidden="1" customHeight="1" x14ac:dyDescent="0.2">
      <c r="B479" s="88"/>
      <c r="C479" s="88"/>
      <c r="D479" s="88"/>
      <c r="E479" s="88"/>
      <c r="F479" s="88"/>
      <c r="G479" s="88"/>
      <c r="H479" s="88"/>
      <c r="I479" s="88"/>
      <c r="J479" s="88"/>
      <c r="K479" s="88"/>
    </row>
    <row r="480" spans="2:11" ht="12" hidden="1" customHeight="1" x14ac:dyDescent="0.2">
      <c r="B480" s="88"/>
      <c r="C480" s="88"/>
      <c r="D480" s="88"/>
      <c r="E480" s="88"/>
      <c r="F480" s="88"/>
      <c r="G480" s="88"/>
      <c r="H480" s="88"/>
      <c r="I480" s="88"/>
      <c r="J480" s="88"/>
      <c r="K480" s="88"/>
    </row>
    <row r="481" spans="2:11" ht="12" hidden="1" customHeight="1" x14ac:dyDescent="0.2">
      <c r="B481" s="88"/>
      <c r="C481" s="88"/>
      <c r="D481" s="88"/>
      <c r="E481" s="88"/>
      <c r="F481" s="88"/>
      <c r="G481" s="88"/>
      <c r="H481" s="88"/>
      <c r="I481" s="88"/>
      <c r="J481" s="88"/>
      <c r="K481" s="88"/>
    </row>
    <row r="482" spans="2:11" ht="12" hidden="1" customHeight="1" x14ac:dyDescent="0.2">
      <c r="B482" s="88"/>
      <c r="C482" s="88"/>
      <c r="D482" s="88"/>
      <c r="E482" s="88"/>
      <c r="F482" s="88"/>
      <c r="G482" s="88"/>
      <c r="H482" s="88"/>
      <c r="I482" s="88"/>
      <c r="J482" s="88"/>
      <c r="K482" s="88"/>
    </row>
    <row r="483" spans="2:11" ht="12" hidden="1" customHeight="1" x14ac:dyDescent="0.2">
      <c r="B483" s="88"/>
      <c r="C483" s="88"/>
      <c r="D483" s="88"/>
      <c r="E483" s="88"/>
      <c r="F483" s="88"/>
      <c r="G483" s="88"/>
      <c r="H483" s="88"/>
      <c r="I483" s="88"/>
      <c r="J483" s="88"/>
      <c r="K483" s="88"/>
    </row>
    <row r="484" spans="2:11" ht="12" hidden="1" customHeight="1" x14ac:dyDescent="0.2">
      <c r="B484" s="88"/>
      <c r="C484" s="88"/>
      <c r="D484" s="88"/>
      <c r="E484" s="88"/>
      <c r="F484" s="88"/>
      <c r="G484" s="88"/>
      <c r="H484" s="88"/>
      <c r="I484" s="88"/>
      <c r="J484" s="88"/>
      <c r="K484" s="88"/>
    </row>
    <row r="485" spans="2:11" ht="12" hidden="1" customHeight="1" x14ac:dyDescent="0.2">
      <c r="B485" s="88"/>
      <c r="C485" s="88"/>
      <c r="D485" s="88"/>
      <c r="E485" s="88"/>
      <c r="F485" s="88"/>
      <c r="G485" s="88"/>
      <c r="H485" s="88"/>
      <c r="I485" s="88"/>
      <c r="J485" s="88"/>
      <c r="K485" s="88"/>
    </row>
    <row r="486" spans="2:11" ht="12" hidden="1" customHeight="1" x14ac:dyDescent="0.2">
      <c r="B486" s="88"/>
      <c r="C486" s="88"/>
      <c r="D486" s="88"/>
      <c r="E486" s="88"/>
      <c r="F486" s="88"/>
      <c r="G486" s="88"/>
      <c r="H486" s="88"/>
      <c r="I486" s="88"/>
      <c r="J486" s="88"/>
      <c r="K486" s="88"/>
    </row>
    <row r="487" spans="2:11" ht="12" hidden="1" customHeight="1" x14ac:dyDescent="0.2">
      <c r="B487" s="88"/>
      <c r="C487" s="88"/>
      <c r="D487" s="88"/>
      <c r="E487" s="88"/>
      <c r="F487" s="88"/>
      <c r="G487" s="88"/>
      <c r="H487" s="88"/>
      <c r="I487" s="88"/>
      <c r="J487" s="88"/>
      <c r="K487" s="88"/>
    </row>
    <row r="488" spans="2:11" ht="12" hidden="1" customHeight="1" x14ac:dyDescent="0.2">
      <c r="B488" s="88"/>
      <c r="C488" s="88"/>
      <c r="D488" s="88"/>
      <c r="E488" s="88"/>
      <c r="F488" s="88"/>
      <c r="G488" s="88"/>
      <c r="H488" s="88"/>
      <c r="I488" s="88"/>
      <c r="J488" s="88"/>
      <c r="K488" s="88"/>
    </row>
    <row r="489" spans="2:11" ht="12" hidden="1" customHeight="1" x14ac:dyDescent="0.2">
      <c r="B489" s="88"/>
      <c r="C489" s="88"/>
      <c r="D489" s="88"/>
      <c r="E489" s="88"/>
      <c r="F489" s="88"/>
      <c r="G489" s="88"/>
      <c r="H489" s="88"/>
      <c r="I489" s="88"/>
      <c r="J489" s="88"/>
      <c r="K489" s="88"/>
    </row>
    <row r="490" spans="2:11" ht="12" hidden="1" customHeight="1" x14ac:dyDescent="0.2">
      <c r="B490" s="88"/>
      <c r="C490" s="88"/>
      <c r="D490" s="88"/>
      <c r="E490" s="88"/>
      <c r="F490" s="88"/>
      <c r="G490" s="88"/>
      <c r="H490" s="88"/>
      <c r="I490" s="88"/>
      <c r="J490" s="88"/>
      <c r="K490" s="88"/>
    </row>
    <row r="491" spans="2:11" ht="12" hidden="1" customHeight="1" x14ac:dyDescent="0.2">
      <c r="B491" s="88"/>
      <c r="C491" s="88"/>
      <c r="D491" s="88"/>
      <c r="E491" s="88"/>
      <c r="F491" s="88"/>
      <c r="G491" s="88"/>
      <c r="H491" s="88"/>
      <c r="I491" s="88"/>
      <c r="J491" s="88"/>
      <c r="K491" s="88"/>
    </row>
    <row r="492" spans="2:11" ht="12" hidden="1" customHeight="1" x14ac:dyDescent="0.2">
      <c r="B492" s="88"/>
      <c r="C492" s="88"/>
      <c r="D492" s="88"/>
      <c r="E492" s="88"/>
      <c r="F492" s="88"/>
      <c r="G492" s="88"/>
      <c r="H492" s="88"/>
      <c r="I492" s="88"/>
      <c r="J492" s="88"/>
      <c r="K492" s="88"/>
    </row>
    <row r="493" spans="2:11" ht="12" hidden="1" customHeight="1" x14ac:dyDescent="0.2">
      <c r="B493" s="88"/>
      <c r="C493" s="88"/>
      <c r="D493" s="88"/>
      <c r="E493" s="88"/>
      <c r="F493" s="88"/>
      <c r="G493" s="88"/>
      <c r="H493" s="88"/>
      <c r="I493" s="88"/>
      <c r="J493" s="88"/>
      <c r="K493" s="88"/>
    </row>
    <row r="494" spans="2:11" ht="12" hidden="1" customHeight="1" x14ac:dyDescent="0.2">
      <c r="B494" s="88"/>
      <c r="C494" s="88"/>
      <c r="D494" s="88"/>
      <c r="E494" s="88"/>
      <c r="F494" s="88"/>
      <c r="G494" s="88"/>
      <c r="H494" s="88"/>
      <c r="I494" s="88"/>
      <c r="J494" s="88"/>
      <c r="K494" s="88"/>
    </row>
    <row r="495" spans="2:11" ht="12" hidden="1" customHeight="1" x14ac:dyDescent="0.2">
      <c r="B495" s="88"/>
      <c r="C495" s="88"/>
      <c r="D495" s="88"/>
      <c r="E495" s="88"/>
      <c r="F495" s="88"/>
      <c r="G495" s="88"/>
      <c r="H495" s="88"/>
      <c r="I495" s="88"/>
      <c r="J495" s="88"/>
      <c r="K495" s="88"/>
    </row>
    <row r="496" spans="2:11" ht="12" hidden="1" customHeight="1" x14ac:dyDescent="0.2">
      <c r="B496" s="88"/>
      <c r="C496" s="88"/>
      <c r="D496" s="88"/>
      <c r="E496" s="88"/>
      <c r="F496" s="88"/>
      <c r="G496" s="88"/>
      <c r="H496" s="88"/>
      <c r="I496" s="88"/>
      <c r="J496" s="88"/>
      <c r="K496" s="88"/>
    </row>
    <row r="497" spans="2:11" ht="12" hidden="1" customHeight="1" x14ac:dyDescent="0.2">
      <c r="B497" s="88"/>
      <c r="C497" s="88"/>
      <c r="D497" s="88"/>
      <c r="E497" s="88"/>
      <c r="F497" s="88"/>
      <c r="G497" s="88"/>
      <c r="H497" s="88"/>
      <c r="I497" s="88"/>
      <c r="J497" s="88"/>
      <c r="K497" s="88"/>
    </row>
    <row r="498" spans="2:11" ht="12" hidden="1" customHeight="1" x14ac:dyDescent="0.2">
      <c r="B498" s="88"/>
      <c r="C498" s="88"/>
      <c r="D498" s="88"/>
      <c r="E498" s="88"/>
      <c r="F498" s="88"/>
      <c r="G498" s="88"/>
      <c r="H498" s="88"/>
      <c r="I498" s="88"/>
      <c r="J498" s="88"/>
      <c r="K498" s="88"/>
    </row>
    <row r="499" spans="2:11" ht="12" hidden="1" customHeight="1" x14ac:dyDescent="0.2">
      <c r="B499" s="88"/>
      <c r="C499" s="88"/>
      <c r="D499" s="88"/>
      <c r="E499" s="88"/>
      <c r="F499" s="88"/>
      <c r="G499" s="88"/>
      <c r="H499" s="88"/>
      <c r="I499" s="88"/>
      <c r="J499" s="88"/>
      <c r="K499" s="88"/>
    </row>
    <row r="500" spans="2:11" ht="12" hidden="1" customHeight="1" x14ac:dyDescent="0.2">
      <c r="B500" s="88"/>
      <c r="C500" s="88"/>
      <c r="D500" s="88"/>
      <c r="E500" s="88"/>
      <c r="F500" s="88"/>
      <c r="G500" s="88"/>
      <c r="H500" s="88"/>
      <c r="I500" s="88"/>
      <c r="J500" s="88"/>
      <c r="K500" s="88"/>
    </row>
    <row r="501" spans="2:11" ht="12" hidden="1" customHeight="1" x14ac:dyDescent="0.2">
      <c r="B501" s="88"/>
      <c r="C501" s="88"/>
      <c r="D501" s="88"/>
      <c r="E501" s="88"/>
      <c r="F501" s="88"/>
      <c r="G501" s="88"/>
      <c r="H501" s="88"/>
      <c r="I501" s="88"/>
      <c r="J501" s="88"/>
      <c r="K501" s="88"/>
    </row>
    <row r="502" spans="2:11" ht="12" hidden="1" customHeight="1" x14ac:dyDescent="0.2">
      <c r="B502" s="88"/>
      <c r="C502" s="88"/>
      <c r="D502" s="88"/>
      <c r="E502" s="88"/>
      <c r="F502" s="88"/>
      <c r="G502" s="88"/>
      <c r="H502" s="88"/>
      <c r="I502" s="88"/>
      <c r="J502" s="88"/>
      <c r="K502" s="88"/>
    </row>
    <row r="503" spans="2:11" ht="12" hidden="1" customHeight="1" x14ac:dyDescent="0.2">
      <c r="B503" s="88"/>
      <c r="C503" s="88"/>
      <c r="D503" s="88"/>
      <c r="E503" s="88"/>
      <c r="F503" s="88"/>
      <c r="G503" s="88"/>
      <c r="H503" s="88"/>
      <c r="I503" s="88"/>
      <c r="J503" s="88"/>
      <c r="K503" s="88"/>
    </row>
    <row r="504" spans="2:11" ht="12" hidden="1" customHeight="1" x14ac:dyDescent="0.2">
      <c r="B504" s="88"/>
      <c r="C504" s="88"/>
      <c r="D504" s="88"/>
      <c r="E504" s="88"/>
      <c r="F504" s="88"/>
      <c r="G504" s="88"/>
      <c r="H504" s="88"/>
      <c r="I504" s="88"/>
      <c r="J504" s="88"/>
      <c r="K504" s="88"/>
    </row>
    <row r="505" spans="2:11" ht="12" hidden="1" customHeight="1" x14ac:dyDescent="0.2">
      <c r="B505" s="88"/>
      <c r="C505" s="88"/>
      <c r="D505" s="88"/>
      <c r="E505" s="88"/>
      <c r="F505" s="88"/>
      <c r="G505" s="88"/>
      <c r="H505" s="88"/>
      <c r="I505" s="88"/>
      <c r="J505" s="88"/>
      <c r="K505" s="88"/>
    </row>
    <row r="506" spans="2:11" ht="12" hidden="1" customHeight="1" x14ac:dyDescent="0.2">
      <c r="B506" s="88"/>
      <c r="C506" s="88"/>
      <c r="D506" s="88"/>
      <c r="E506" s="88"/>
      <c r="F506" s="88"/>
      <c r="G506" s="88"/>
      <c r="H506" s="88"/>
      <c r="I506" s="88"/>
      <c r="J506" s="88"/>
      <c r="K506" s="88"/>
    </row>
    <row r="507" spans="2:11" ht="12" hidden="1" customHeight="1" x14ac:dyDescent="0.2">
      <c r="B507" s="88"/>
      <c r="C507" s="88"/>
      <c r="D507" s="88"/>
      <c r="E507" s="88"/>
      <c r="F507" s="88"/>
      <c r="G507" s="88"/>
      <c r="H507" s="88"/>
      <c r="I507" s="88"/>
      <c r="J507" s="88"/>
      <c r="K507" s="88"/>
    </row>
    <row r="508" spans="2:11" ht="12" hidden="1" customHeight="1" x14ac:dyDescent="0.2">
      <c r="B508" s="88"/>
      <c r="C508" s="88"/>
      <c r="D508" s="88"/>
      <c r="E508" s="88"/>
      <c r="F508" s="88"/>
      <c r="G508" s="88"/>
      <c r="H508" s="88"/>
      <c r="I508" s="88"/>
      <c r="J508" s="88"/>
      <c r="K508" s="88"/>
    </row>
    <row r="509" spans="2:11" ht="12" hidden="1" customHeight="1" x14ac:dyDescent="0.2">
      <c r="B509" s="88"/>
      <c r="C509" s="88"/>
      <c r="D509" s="88"/>
      <c r="E509" s="88"/>
      <c r="F509" s="88"/>
      <c r="G509" s="88"/>
      <c r="H509" s="88"/>
      <c r="I509" s="88"/>
      <c r="J509" s="88"/>
      <c r="K509" s="88"/>
    </row>
    <row r="510" spans="2:11" ht="12" hidden="1" customHeight="1" x14ac:dyDescent="0.2">
      <c r="B510" s="88"/>
      <c r="C510" s="88"/>
      <c r="D510" s="88"/>
      <c r="E510" s="88"/>
      <c r="F510" s="88"/>
      <c r="G510" s="88"/>
      <c r="H510" s="88"/>
      <c r="I510" s="88"/>
      <c r="J510" s="88"/>
      <c r="K510" s="88"/>
    </row>
    <row r="511" spans="2:11" ht="12" hidden="1" customHeight="1" x14ac:dyDescent="0.2">
      <c r="B511" s="88"/>
      <c r="C511" s="88"/>
      <c r="D511" s="88"/>
      <c r="E511" s="88"/>
      <c r="F511" s="88"/>
      <c r="G511" s="88"/>
      <c r="H511" s="88"/>
      <c r="I511" s="88"/>
      <c r="J511" s="88"/>
      <c r="K511" s="88"/>
    </row>
    <row r="512" spans="2:11" ht="12" hidden="1" customHeight="1" x14ac:dyDescent="0.2">
      <c r="B512" s="88"/>
      <c r="C512" s="88"/>
      <c r="D512" s="88"/>
      <c r="E512" s="88"/>
      <c r="F512" s="88"/>
      <c r="G512" s="88"/>
      <c r="H512" s="88"/>
      <c r="I512" s="88"/>
      <c r="J512" s="88"/>
      <c r="K512" s="88"/>
    </row>
    <row r="513" spans="2:11" ht="12" hidden="1" customHeight="1" x14ac:dyDescent="0.2">
      <c r="B513" s="88"/>
      <c r="C513" s="88"/>
      <c r="D513" s="88"/>
      <c r="E513" s="88"/>
      <c r="F513" s="88"/>
      <c r="G513" s="88"/>
      <c r="H513" s="88"/>
      <c r="I513" s="88"/>
      <c r="J513" s="88"/>
      <c r="K513" s="88"/>
    </row>
    <row r="514" spans="2:11" ht="12" hidden="1" customHeight="1" x14ac:dyDescent="0.2">
      <c r="B514" s="88"/>
      <c r="C514" s="88"/>
      <c r="D514" s="88"/>
      <c r="E514" s="88"/>
      <c r="F514" s="88"/>
      <c r="G514" s="88"/>
      <c r="H514" s="88"/>
      <c r="I514" s="88"/>
      <c r="J514" s="88"/>
      <c r="K514" s="88"/>
    </row>
    <row r="515" spans="2:11" ht="12" hidden="1" customHeight="1" x14ac:dyDescent="0.2">
      <c r="B515" s="88"/>
      <c r="C515" s="88"/>
      <c r="D515" s="88"/>
      <c r="E515" s="88"/>
      <c r="F515" s="88"/>
      <c r="G515" s="88"/>
      <c r="H515" s="88"/>
      <c r="I515" s="88"/>
      <c r="J515" s="88"/>
      <c r="K515" s="88"/>
    </row>
    <row r="516" spans="2:11" ht="12" hidden="1" customHeight="1" x14ac:dyDescent="0.2">
      <c r="B516" s="88"/>
      <c r="C516" s="88"/>
      <c r="D516" s="88"/>
      <c r="E516" s="88"/>
      <c r="F516" s="88"/>
      <c r="G516" s="88"/>
      <c r="H516" s="88"/>
      <c r="I516" s="88"/>
      <c r="J516" s="88"/>
      <c r="K516" s="88"/>
    </row>
    <row r="517" spans="2:11" ht="12" hidden="1" customHeight="1" x14ac:dyDescent="0.2">
      <c r="B517" s="88"/>
      <c r="C517" s="88"/>
      <c r="D517" s="88"/>
      <c r="E517" s="88"/>
      <c r="F517" s="88"/>
      <c r="G517" s="88"/>
      <c r="H517" s="88"/>
      <c r="I517" s="88"/>
      <c r="J517" s="88"/>
      <c r="K517" s="88"/>
    </row>
    <row r="518" spans="2:11" ht="12" hidden="1" customHeight="1" x14ac:dyDescent="0.2">
      <c r="B518" s="88"/>
      <c r="C518" s="88"/>
      <c r="D518" s="88"/>
      <c r="E518" s="88"/>
      <c r="F518" s="88"/>
      <c r="G518" s="88"/>
      <c r="H518" s="88"/>
      <c r="I518" s="88"/>
      <c r="J518" s="88"/>
      <c r="K518" s="88"/>
    </row>
    <row r="519" spans="2:11" ht="12" hidden="1" customHeight="1" x14ac:dyDescent="0.2">
      <c r="B519" s="88"/>
      <c r="C519" s="88"/>
      <c r="D519" s="88"/>
      <c r="E519" s="88"/>
      <c r="F519" s="88"/>
      <c r="G519" s="88"/>
      <c r="H519" s="88"/>
      <c r="I519" s="88"/>
      <c r="J519" s="88"/>
      <c r="K519" s="88"/>
    </row>
    <row r="520" spans="2:11" ht="12" hidden="1" customHeight="1" x14ac:dyDescent="0.2">
      <c r="B520" s="88"/>
      <c r="C520" s="88"/>
      <c r="D520" s="88"/>
      <c r="E520" s="88"/>
      <c r="F520" s="88"/>
      <c r="G520" s="88"/>
      <c r="H520" s="88"/>
      <c r="I520" s="88"/>
      <c r="J520" s="88"/>
      <c r="K520" s="88"/>
    </row>
    <row r="521" spans="2:11" ht="12" hidden="1" customHeight="1" x14ac:dyDescent="0.2">
      <c r="B521" s="88"/>
      <c r="C521" s="88"/>
      <c r="D521" s="88"/>
      <c r="E521" s="88"/>
      <c r="F521" s="88"/>
      <c r="G521" s="88"/>
      <c r="H521" s="88"/>
      <c r="I521" s="88"/>
      <c r="J521" s="88"/>
      <c r="K521" s="88"/>
    </row>
    <row r="522" spans="2:11" ht="12" hidden="1" customHeight="1" x14ac:dyDescent="0.2">
      <c r="B522" s="88"/>
      <c r="C522" s="88"/>
      <c r="D522" s="88"/>
      <c r="E522" s="88"/>
      <c r="F522" s="88"/>
      <c r="G522" s="88"/>
      <c r="H522" s="88"/>
      <c r="I522" s="88"/>
      <c r="J522" s="88"/>
      <c r="K522" s="88"/>
    </row>
    <row r="523" spans="2:11" ht="12" hidden="1" customHeight="1" x14ac:dyDescent="0.2">
      <c r="B523" s="88"/>
      <c r="C523" s="88"/>
      <c r="D523" s="88"/>
      <c r="E523" s="88"/>
      <c r="F523" s="88"/>
      <c r="G523" s="88"/>
      <c r="H523" s="88"/>
      <c r="I523" s="88"/>
      <c r="J523" s="88"/>
      <c r="K523" s="88"/>
    </row>
    <row r="524" spans="2:11" ht="12" hidden="1" customHeight="1" x14ac:dyDescent="0.2">
      <c r="B524" s="88"/>
      <c r="C524" s="88"/>
      <c r="D524" s="88"/>
      <c r="E524" s="88"/>
      <c r="F524" s="88"/>
      <c r="G524" s="88"/>
      <c r="H524" s="88"/>
      <c r="I524" s="88"/>
      <c r="J524" s="88"/>
      <c r="K524" s="88"/>
    </row>
    <row r="525" spans="2:11" ht="12" hidden="1" customHeight="1" x14ac:dyDescent="0.2">
      <c r="B525" s="88"/>
      <c r="C525" s="88"/>
      <c r="D525" s="88"/>
      <c r="E525" s="88"/>
      <c r="F525" s="88"/>
      <c r="G525" s="88"/>
      <c r="H525" s="88"/>
      <c r="I525" s="88"/>
      <c r="J525" s="88"/>
      <c r="K525" s="88"/>
    </row>
    <row r="526" spans="2:11" ht="12" hidden="1" customHeight="1" x14ac:dyDescent="0.2">
      <c r="B526" s="88"/>
      <c r="C526" s="88"/>
      <c r="D526" s="88"/>
      <c r="E526" s="88"/>
      <c r="F526" s="88"/>
      <c r="G526" s="88"/>
      <c r="H526" s="88"/>
      <c r="I526" s="88"/>
      <c r="J526" s="88"/>
      <c r="K526" s="88"/>
    </row>
    <row r="527" spans="2:11" ht="12" hidden="1" customHeight="1" x14ac:dyDescent="0.2">
      <c r="B527" s="88"/>
      <c r="C527" s="88"/>
      <c r="D527" s="88"/>
      <c r="E527" s="88"/>
      <c r="F527" s="88"/>
      <c r="G527" s="88"/>
      <c r="H527" s="88"/>
      <c r="I527" s="88"/>
      <c r="J527" s="88"/>
      <c r="K527" s="88"/>
    </row>
    <row r="528" spans="2:11" ht="12" hidden="1" customHeight="1" x14ac:dyDescent="0.2">
      <c r="B528" s="88"/>
      <c r="C528" s="88"/>
      <c r="D528" s="88"/>
      <c r="E528" s="88"/>
      <c r="F528" s="88"/>
      <c r="G528" s="88"/>
      <c r="H528" s="88"/>
      <c r="I528" s="88"/>
      <c r="J528" s="88"/>
      <c r="K528" s="88"/>
    </row>
    <row r="529" spans="2:11" ht="12" hidden="1" customHeight="1" x14ac:dyDescent="0.2">
      <c r="B529" s="88"/>
      <c r="C529" s="88"/>
      <c r="D529" s="88"/>
      <c r="E529" s="88"/>
      <c r="F529" s="88"/>
      <c r="G529" s="88"/>
      <c r="H529" s="88"/>
      <c r="I529" s="88"/>
      <c r="J529" s="88"/>
      <c r="K529" s="88"/>
    </row>
    <row r="530" spans="2:11" ht="12" hidden="1" customHeight="1" x14ac:dyDescent="0.2">
      <c r="B530" s="88"/>
      <c r="C530" s="88"/>
      <c r="D530" s="88"/>
      <c r="E530" s="88"/>
      <c r="F530" s="88"/>
      <c r="G530" s="88"/>
      <c r="H530" s="88"/>
      <c r="I530" s="88"/>
      <c r="J530" s="88"/>
      <c r="K530" s="88"/>
    </row>
    <row r="531" spans="2:11" ht="12" hidden="1" customHeight="1" x14ac:dyDescent="0.2">
      <c r="B531" s="88"/>
      <c r="C531" s="88"/>
      <c r="D531" s="88"/>
      <c r="E531" s="88"/>
      <c r="F531" s="88"/>
      <c r="G531" s="88"/>
      <c r="H531" s="88"/>
      <c r="I531" s="88"/>
      <c r="J531" s="88"/>
      <c r="K531" s="88"/>
    </row>
    <row r="532" spans="2:11" ht="12" hidden="1" customHeight="1" x14ac:dyDescent="0.2">
      <c r="B532" s="88"/>
      <c r="C532" s="88"/>
      <c r="D532" s="88"/>
      <c r="E532" s="88"/>
      <c r="F532" s="88"/>
      <c r="G532" s="88"/>
      <c r="H532" s="88"/>
      <c r="I532" s="88"/>
      <c r="J532" s="88"/>
      <c r="K532" s="88"/>
    </row>
    <row r="533" spans="2:11" ht="12" hidden="1" customHeight="1" x14ac:dyDescent="0.2">
      <c r="B533" s="88"/>
      <c r="C533" s="88"/>
      <c r="D533" s="88"/>
      <c r="E533" s="88"/>
      <c r="F533" s="88"/>
      <c r="G533" s="88"/>
      <c r="H533" s="88"/>
      <c r="I533" s="88"/>
      <c r="J533" s="88"/>
      <c r="K533" s="88"/>
    </row>
    <row r="534" spans="2:11" ht="12" hidden="1" customHeight="1" x14ac:dyDescent="0.2">
      <c r="B534" s="88"/>
      <c r="C534" s="88"/>
      <c r="D534" s="88"/>
      <c r="E534" s="88"/>
      <c r="F534" s="88"/>
      <c r="G534" s="88"/>
      <c r="H534" s="88"/>
      <c r="I534" s="88"/>
      <c r="J534" s="88"/>
      <c r="K534" s="88"/>
    </row>
    <row r="535" spans="2:11" ht="12" hidden="1" customHeight="1" x14ac:dyDescent="0.2">
      <c r="B535" s="88"/>
      <c r="C535" s="88"/>
      <c r="D535" s="88"/>
      <c r="E535" s="88"/>
      <c r="F535" s="88"/>
      <c r="G535" s="88"/>
      <c r="H535" s="88"/>
      <c r="I535" s="88"/>
      <c r="J535" s="88"/>
      <c r="K535" s="88"/>
    </row>
    <row r="536" spans="2:11" ht="12" hidden="1" customHeight="1" x14ac:dyDescent="0.2">
      <c r="B536" s="88"/>
      <c r="C536" s="88"/>
      <c r="D536" s="88"/>
      <c r="E536" s="88"/>
      <c r="F536" s="88"/>
      <c r="G536" s="88"/>
      <c r="H536" s="88"/>
      <c r="I536" s="88"/>
      <c r="J536" s="88"/>
      <c r="K536" s="88"/>
    </row>
    <row r="537" spans="2:11" ht="12" hidden="1" customHeight="1" x14ac:dyDescent="0.2">
      <c r="B537" s="88"/>
      <c r="C537" s="88"/>
      <c r="D537" s="88"/>
      <c r="E537" s="88"/>
      <c r="F537" s="88"/>
      <c r="G537" s="88"/>
      <c r="H537" s="88"/>
      <c r="I537" s="88"/>
      <c r="J537" s="88"/>
      <c r="K537" s="88"/>
    </row>
    <row r="538" spans="2:11" ht="12" hidden="1" customHeight="1" x14ac:dyDescent="0.2">
      <c r="B538" s="88"/>
      <c r="C538" s="88"/>
      <c r="D538" s="88"/>
      <c r="E538" s="88"/>
      <c r="F538" s="88"/>
      <c r="G538" s="88"/>
      <c r="H538" s="88"/>
      <c r="I538" s="88"/>
      <c r="J538" s="88"/>
      <c r="K538" s="88"/>
    </row>
    <row r="539" spans="2:11" ht="12" hidden="1" customHeight="1" x14ac:dyDescent="0.2">
      <c r="B539" s="88"/>
      <c r="C539" s="88"/>
      <c r="D539" s="88"/>
      <c r="E539" s="88"/>
      <c r="F539" s="88"/>
      <c r="G539" s="88"/>
      <c r="H539" s="88"/>
      <c r="I539" s="88"/>
      <c r="J539" s="88"/>
      <c r="K539" s="88"/>
    </row>
    <row r="540" spans="2:11" ht="12" hidden="1" customHeight="1" x14ac:dyDescent="0.2">
      <c r="B540" s="88"/>
      <c r="C540" s="88"/>
      <c r="D540" s="88"/>
      <c r="E540" s="88"/>
      <c r="F540" s="88"/>
      <c r="G540" s="88"/>
      <c r="H540" s="88"/>
      <c r="I540" s="88"/>
      <c r="J540" s="88"/>
      <c r="K540" s="88"/>
    </row>
    <row r="541" spans="2:11" ht="12" hidden="1" customHeight="1" x14ac:dyDescent="0.2">
      <c r="B541" s="88"/>
      <c r="C541" s="88"/>
      <c r="D541" s="88"/>
      <c r="E541" s="88"/>
      <c r="F541" s="88"/>
      <c r="G541" s="88"/>
      <c r="H541" s="88"/>
      <c r="I541" s="88"/>
      <c r="J541" s="88"/>
      <c r="K541" s="88"/>
    </row>
    <row r="542" spans="2:11" ht="12" hidden="1" customHeight="1" x14ac:dyDescent="0.2">
      <c r="B542" s="88"/>
      <c r="C542" s="88"/>
      <c r="D542" s="88"/>
      <c r="E542" s="88"/>
      <c r="F542" s="88"/>
      <c r="G542" s="88"/>
      <c r="H542" s="88"/>
      <c r="I542" s="88"/>
      <c r="J542" s="88"/>
      <c r="K542" s="88"/>
    </row>
    <row r="543" spans="2:11" ht="12" hidden="1" customHeight="1" x14ac:dyDescent="0.2">
      <c r="B543" s="88"/>
      <c r="C543" s="88"/>
      <c r="D543" s="88"/>
      <c r="E543" s="88"/>
      <c r="F543" s="88"/>
      <c r="G543" s="88"/>
      <c r="H543" s="88"/>
      <c r="I543" s="88"/>
      <c r="J543" s="88"/>
      <c r="K543" s="88"/>
    </row>
    <row r="544" spans="2:11" ht="12" hidden="1" customHeight="1" x14ac:dyDescent="0.2">
      <c r="B544" s="88"/>
      <c r="C544" s="88"/>
      <c r="D544" s="88"/>
      <c r="E544" s="88"/>
      <c r="F544" s="88"/>
      <c r="G544" s="88"/>
      <c r="H544" s="88"/>
      <c r="I544" s="88"/>
      <c r="J544" s="88"/>
      <c r="K544" s="88"/>
    </row>
    <row r="545" spans="2:11" ht="12" hidden="1" customHeight="1" x14ac:dyDescent="0.2">
      <c r="B545" s="88"/>
      <c r="C545" s="88"/>
      <c r="D545" s="88"/>
      <c r="E545" s="88"/>
      <c r="F545" s="88"/>
      <c r="G545" s="88"/>
      <c r="H545" s="88"/>
      <c r="I545" s="88"/>
      <c r="J545" s="88"/>
      <c r="K545" s="88"/>
    </row>
    <row r="546" spans="2:11" ht="12" hidden="1" customHeight="1" x14ac:dyDescent="0.2">
      <c r="B546" s="88"/>
      <c r="C546" s="88"/>
      <c r="D546" s="88"/>
      <c r="E546" s="88"/>
      <c r="F546" s="88"/>
      <c r="G546" s="88"/>
      <c r="H546" s="88"/>
      <c r="I546" s="88"/>
      <c r="J546" s="88"/>
      <c r="K546" s="88"/>
    </row>
    <row r="547" spans="2:11" ht="12" hidden="1" customHeight="1" x14ac:dyDescent="0.2">
      <c r="B547" s="88"/>
      <c r="C547" s="88"/>
      <c r="D547" s="88"/>
      <c r="E547" s="88"/>
      <c r="F547" s="88"/>
      <c r="G547" s="88"/>
      <c r="H547" s="88"/>
      <c r="I547" s="88"/>
      <c r="J547" s="88"/>
      <c r="K547" s="88"/>
    </row>
    <row r="548" spans="2:11" ht="12" hidden="1" customHeight="1" x14ac:dyDescent="0.2">
      <c r="B548" s="88"/>
      <c r="C548" s="88"/>
      <c r="D548" s="88"/>
      <c r="E548" s="88"/>
      <c r="F548" s="88"/>
      <c r="G548" s="88"/>
      <c r="H548" s="88"/>
      <c r="I548" s="88"/>
      <c r="J548" s="88"/>
      <c r="K548" s="88"/>
    </row>
    <row r="549" spans="2:11" ht="12" hidden="1" customHeight="1" x14ac:dyDescent="0.2">
      <c r="B549" s="88"/>
      <c r="C549" s="88"/>
      <c r="D549" s="88"/>
      <c r="E549" s="88"/>
      <c r="F549" s="88"/>
      <c r="G549" s="88"/>
      <c r="H549" s="88"/>
      <c r="I549" s="88"/>
      <c r="J549" s="88"/>
      <c r="K549" s="88"/>
    </row>
    <row r="550" spans="2:11" ht="12" hidden="1" customHeight="1" x14ac:dyDescent="0.2">
      <c r="B550" s="88"/>
      <c r="C550" s="88"/>
      <c r="D550" s="88"/>
      <c r="E550" s="88"/>
      <c r="F550" s="88"/>
      <c r="G550" s="88"/>
      <c r="H550" s="88"/>
      <c r="I550" s="88"/>
      <c r="J550" s="88"/>
      <c r="K550" s="88"/>
    </row>
    <row r="551" spans="2:11" ht="12" hidden="1" customHeight="1" x14ac:dyDescent="0.2">
      <c r="B551" s="88"/>
      <c r="C551" s="88"/>
      <c r="D551" s="88"/>
      <c r="E551" s="88"/>
      <c r="F551" s="88"/>
      <c r="G551" s="88"/>
      <c r="H551" s="88"/>
      <c r="I551" s="88"/>
      <c r="J551" s="88"/>
      <c r="K551" s="88"/>
    </row>
    <row r="552" spans="2:11" ht="12" hidden="1" customHeight="1" x14ac:dyDescent="0.2">
      <c r="B552" s="88"/>
      <c r="C552" s="88"/>
      <c r="D552" s="88"/>
      <c r="E552" s="88"/>
      <c r="F552" s="88"/>
      <c r="G552" s="88"/>
      <c r="H552" s="88"/>
      <c r="I552" s="88"/>
      <c r="J552" s="88"/>
      <c r="K552" s="88"/>
    </row>
    <row r="553" spans="2:11" ht="12" hidden="1" customHeight="1" x14ac:dyDescent="0.2">
      <c r="B553" s="88"/>
      <c r="C553" s="88"/>
      <c r="D553" s="88"/>
      <c r="E553" s="88"/>
      <c r="F553" s="88"/>
      <c r="G553" s="88"/>
      <c r="H553" s="88"/>
      <c r="I553" s="88"/>
      <c r="J553" s="88"/>
      <c r="K553" s="88"/>
    </row>
    <row r="554" spans="2:11" ht="12" hidden="1" customHeight="1" x14ac:dyDescent="0.2">
      <c r="B554" s="88"/>
      <c r="C554" s="88"/>
      <c r="D554" s="88"/>
      <c r="E554" s="88"/>
      <c r="F554" s="88"/>
      <c r="G554" s="88"/>
      <c r="H554" s="88"/>
      <c r="I554" s="88"/>
      <c r="J554" s="88"/>
      <c r="K554" s="88"/>
    </row>
    <row r="555" spans="2:11" ht="12" hidden="1" customHeight="1" x14ac:dyDescent="0.2">
      <c r="B555" s="88"/>
      <c r="C555" s="88"/>
      <c r="D555" s="88"/>
      <c r="E555" s="88"/>
      <c r="F555" s="88"/>
      <c r="G555" s="88"/>
      <c r="H555" s="88"/>
      <c r="I555" s="88"/>
      <c r="J555" s="88"/>
      <c r="K555" s="88"/>
    </row>
    <row r="556" spans="2:11" ht="12" hidden="1" customHeight="1" x14ac:dyDescent="0.2">
      <c r="B556" s="88"/>
      <c r="C556" s="88"/>
      <c r="D556" s="88"/>
      <c r="E556" s="88"/>
      <c r="F556" s="88"/>
      <c r="G556" s="88"/>
      <c r="H556" s="88"/>
      <c r="I556" s="88"/>
      <c r="J556" s="88"/>
      <c r="K556" s="88"/>
    </row>
    <row r="557" spans="2:11" ht="12" hidden="1" customHeight="1" x14ac:dyDescent="0.2">
      <c r="B557" s="88"/>
      <c r="C557" s="88"/>
      <c r="D557" s="88"/>
      <c r="E557" s="88"/>
      <c r="F557" s="88"/>
      <c r="G557" s="88"/>
      <c r="H557" s="88"/>
      <c r="I557" s="88"/>
      <c r="J557" s="88"/>
      <c r="K557" s="88"/>
    </row>
    <row r="558" spans="2:11" ht="12" hidden="1" customHeight="1" x14ac:dyDescent="0.2">
      <c r="B558" s="88"/>
      <c r="C558" s="88"/>
      <c r="D558" s="88"/>
      <c r="E558" s="88"/>
      <c r="F558" s="88"/>
      <c r="G558" s="88"/>
      <c r="H558" s="88"/>
      <c r="I558" s="88"/>
      <c r="J558" s="88"/>
      <c r="K558" s="88"/>
    </row>
    <row r="559" spans="2:11" ht="12" hidden="1" customHeight="1" x14ac:dyDescent="0.2">
      <c r="B559" s="88"/>
      <c r="C559" s="88"/>
      <c r="D559" s="88"/>
      <c r="E559" s="88"/>
      <c r="F559" s="88"/>
      <c r="G559" s="88"/>
      <c r="H559" s="88"/>
      <c r="I559" s="88"/>
      <c r="J559" s="88"/>
      <c r="K559" s="88"/>
    </row>
    <row r="560" spans="2:11" ht="12" hidden="1" customHeight="1" x14ac:dyDescent="0.2">
      <c r="B560" s="88"/>
      <c r="C560" s="88"/>
      <c r="D560" s="88"/>
      <c r="E560" s="88"/>
      <c r="F560" s="88"/>
      <c r="G560" s="88"/>
      <c r="H560" s="88"/>
      <c r="I560" s="88"/>
      <c r="J560" s="88"/>
      <c r="K560" s="88"/>
    </row>
    <row r="561" spans="2:11" ht="12" hidden="1" customHeight="1" x14ac:dyDescent="0.2">
      <c r="B561" s="88"/>
      <c r="C561" s="88"/>
      <c r="D561" s="88"/>
      <c r="E561" s="88"/>
      <c r="F561" s="88"/>
      <c r="G561" s="88"/>
      <c r="H561" s="88"/>
      <c r="I561" s="88"/>
      <c r="J561" s="88"/>
      <c r="K561" s="88"/>
    </row>
    <row r="562" spans="2:11" ht="12" hidden="1" customHeight="1" x14ac:dyDescent="0.2">
      <c r="B562" s="88"/>
      <c r="C562" s="88"/>
      <c r="D562" s="88"/>
      <c r="E562" s="88"/>
      <c r="F562" s="88"/>
      <c r="G562" s="88"/>
      <c r="H562" s="88"/>
      <c r="I562" s="88"/>
      <c r="J562" s="88"/>
      <c r="K562" s="88"/>
    </row>
    <row r="563" spans="2:11" ht="12" hidden="1" customHeight="1" x14ac:dyDescent="0.2">
      <c r="B563" s="88"/>
      <c r="C563" s="88"/>
      <c r="D563" s="88"/>
      <c r="E563" s="88"/>
      <c r="F563" s="88"/>
      <c r="G563" s="88"/>
      <c r="H563" s="88"/>
      <c r="I563" s="88"/>
      <c r="J563" s="88"/>
      <c r="K563" s="88"/>
    </row>
    <row r="564" spans="2:11" ht="12" hidden="1" customHeight="1" x14ac:dyDescent="0.2">
      <c r="B564" s="88"/>
      <c r="C564" s="88"/>
      <c r="D564" s="88"/>
      <c r="E564" s="88"/>
      <c r="F564" s="88"/>
      <c r="G564" s="88"/>
      <c r="H564" s="88"/>
      <c r="I564" s="88"/>
      <c r="J564" s="88"/>
      <c r="K564" s="88"/>
    </row>
    <row r="565" spans="2:11" ht="12" hidden="1" customHeight="1" x14ac:dyDescent="0.2">
      <c r="B565" s="88"/>
      <c r="C565" s="88"/>
      <c r="D565" s="88"/>
      <c r="E565" s="88"/>
      <c r="F565" s="88"/>
      <c r="G565" s="88"/>
      <c r="H565" s="88"/>
      <c r="I565" s="88"/>
      <c r="J565" s="88"/>
      <c r="K565" s="88"/>
    </row>
    <row r="566" spans="2:11" ht="12" hidden="1" customHeight="1" x14ac:dyDescent="0.2">
      <c r="B566" s="88"/>
      <c r="C566" s="88"/>
      <c r="D566" s="88"/>
      <c r="E566" s="88"/>
      <c r="F566" s="88"/>
      <c r="G566" s="88"/>
      <c r="H566" s="88"/>
      <c r="I566" s="88"/>
      <c r="J566" s="88"/>
      <c r="K566" s="88"/>
    </row>
    <row r="567" spans="2:11" ht="12" hidden="1" customHeight="1" x14ac:dyDescent="0.2">
      <c r="B567" s="88"/>
      <c r="C567" s="88"/>
      <c r="D567" s="88"/>
      <c r="E567" s="88"/>
      <c r="F567" s="88"/>
      <c r="G567" s="88"/>
      <c r="H567" s="88"/>
      <c r="I567" s="88"/>
      <c r="J567" s="88"/>
      <c r="K567" s="88"/>
    </row>
    <row r="568" spans="2:11" ht="12" hidden="1" customHeight="1" x14ac:dyDescent="0.2">
      <c r="B568" s="88"/>
      <c r="C568" s="88"/>
      <c r="D568" s="88"/>
      <c r="E568" s="88"/>
      <c r="F568" s="88"/>
      <c r="G568" s="88"/>
      <c r="H568" s="88"/>
      <c r="I568" s="88"/>
      <c r="J568" s="88"/>
      <c r="K568" s="88"/>
    </row>
    <row r="569" spans="2:11" ht="12" hidden="1" customHeight="1" x14ac:dyDescent="0.2">
      <c r="B569" s="88"/>
      <c r="C569" s="88"/>
      <c r="D569" s="88"/>
      <c r="E569" s="88"/>
      <c r="F569" s="88"/>
      <c r="G569" s="88"/>
      <c r="H569" s="88"/>
      <c r="I569" s="88"/>
      <c r="J569" s="88"/>
      <c r="K569" s="88"/>
    </row>
    <row r="570" spans="2:11" ht="12" hidden="1" customHeight="1" x14ac:dyDescent="0.2">
      <c r="B570" s="88"/>
      <c r="C570" s="88"/>
      <c r="D570" s="88"/>
      <c r="E570" s="88"/>
      <c r="F570" s="88"/>
      <c r="G570" s="88"/>
      <c r="H570" s="88"/>
      <c r="I570" s="88"/>
      <c r="J570" s="88"/>
      <c r="K570" s="88"/>
    </row>
    <row r="571" spans="2:11" ht="12" hidden="1" customHeight="1" x14ac:dyDescent="0.2">
      <c r="B571" s="88"/>
      <c r="C571" s="88"/>
      <c r="D571" s="88"/>
      <c r="E571" s="88"/>
      <c r="F571" s="88"/>
      <c r="G571" s="88"/>
      <c r="H571" s="88"/>
      <c r="I571" s="88"/>
      <c r="J571" s="88"/>
      <c r="K571" s="88"/>
    </row>
    <row r="572" spans="2:11" ht="12" hidden="1" customHeight="1" x14ac:dyDescent="0.2">
      <c r="B572" s="88"/>
      <c r="C572" s="88"/>
      <c r="D572" s="88"/>
      <c r="E572" s="88"/>
      <c r="F572" s="88"/>
      <c r="G572" s="88"/>
      <c r="H572" s="88"/>
      <c r="I572" s="88"/>
      <c r="J572" s="88"/>
      <c r="K572" s="88"/>
    </row>
    <row r="573" spans="2:11" ht="12" hidden="1" customHeight="1" x14ac:dyDescent="0.2">
      <c r="B573" s="88"/>
      <c r="C573" s="88"/>
      <c r="D573" s="88"/>
      <c r="E573" s="88"/>
      <c r="F573" s="88"/>
      <c r="G573" s="88"/>
      <c r="H573" s="88"/>
      <c r="I573" s="88"/>
      <c r="J573" s="88"/>
      <c r="K573" s="88"/>
    </row>
    <row r="574" spans="2:11" ht="12" hidden="1" customHeight="1" x14ac:dyDescent="0.2">
      <c r="B574" s="88"/>
      <c r="C574" s="88"/>
      <c r="D574" s="88"/>
      <c r="E574" s="88"/>
      <c r="F574" s="88"/>
      <c r="G574" s="88"/>
      <c r="H574" s="88"/>
      <c r="I574" s="88"/>
      <c r="J574" s="88"/>
      <c r="K574" s="88"/>
    </row>
    <row r="575" spans="2:11" ht="12" hidden="1" customHeight="1" x14ac:dyDescent="0.2">
      <c r="B575" s="88"/>
      <c r="C575" s="88"/>
      <c r="D575" s="88"/>
      <c r="E575" s="88"/>
      <c r="F575" s="88"/>
      <c r="G575" s="88"/>
      <c r="H575" s="88"/>
      <c r="I575" s="88"/>
      <c r="J575" s="88"/>
      <c r="K575" s="88"/>
    </row>
    <row r="576" spans="2:11" ht="12" hidden="1" customHeight="1" x14ac:dyDescent="0.2">
      <c r="B576" s="88"/>
      <c r="C576" s="88"/>
      <c r="D576" s="88"/>
      <c r="E576" s="88"/>
      <c r="F576" s="88"/>
      <c r="G576" s="88"/>
      <c r="H576" s="88"/>
      <c r="I576" s="88"/>
      <c r="J576" s="88"/>
      <c r="K576" s="88"/>
    </row>
    <row r="577" spans="2:11" ht="12" hidden="1" customHeight="1" x14ac:dyDescent="0.2">
      <c r="B577" s="88"/>
      <c r="C577" s="88"/>
      <c r="D577" s="88"/>
      <c r="E577" s="88"/>
      <c r="F577" s="88"/>
      <c r="G577" s="88"/>
      <c r="H577" s="88"/>
      <c r="I577" s="88"/>
      <c r="J577" s="88"/>
      <c r="K577" s="88"/>
    </row>
    <row r="578" spans="2:11" ht="12" hidden="1" customHeight="1" x14ac:dyDescent="0.2">
      <c r="B578" s="88"/>
      <c r="C578" s="88"/>
      <c r="D578" s="88"/>
      <c r="E578" s="88"/>
      <c r="F578" s="88"/>
      <c r="G578" s="88"/>
      <c r="H578" s="88"/>
      <c r="I578" s="88"/>
      <c r="J578" s="88"/>
      <c r="K578" s="88"/>
    </row>
    <row r="579" spans="2:11" ht="12" hidden="1" customHeight="1" x14ac:dyDescent="0.2">
      <c r="B579" s="88"/>
      <c r="C579" s="88"/>
      <c r="D579" s="88"/>
      <c r="E579" s="88"/>
      <c r="F579" s="88"/>
      <c r="G579" s="88"/>
      <c r="H579" s="88"/>
      <c r="I579" s="88"/>
      <c r="J579" s="88"/>
      <c r="K579" s="88"/>
    </row>
    <row r="580" spans="2:11" ht="12" hidden="1" customHeight="1" x14ac:dyDescent="0.2">
      <c r="B580" s="88"/>
      <c r="C580" s="88"/>
      <c r="D580" s="88"/>
      <c r="E580" s="88"/>
      <c r="F580" s="88"/>
      <c r="G580" s="88"/>
      <c r="H580" s="88"/>
      <c r="I580" s="88"/>
      <c r="J580" s="88"/>
      <c r="K580" s="88"/>
    </row>
    <row r="581" spans="2:11" ht="12" hidden="1" customHeight="1" x14ac:dyDescent="0.2">
      <c r="B581" s="88"/>
      <c r="C581" s="88"/>
      <c r="D581" s="88"/>
      <c r="E581" s="88"/>
      <c r="F581" s="88"/>
      <c r="G581" s="88"/>
      <c r="H581" s="88"/>
      <c r="I581" s="88"/>
      <c r="J581" s="88"/>
      <c r="K581" s="88"/>
    </row>
    <row r="582" spans="2:11" ht="12" hidden="1" customHeight="1" x14ac:dyDescent="0.2">
      <c r="B582" s="88"/>
      <c r="C582" s="88"/>
      <c r="D582" s="88"/>
      <c r="E582" s="88"/>
      <c r="F582" s="88"/>
      <c r="G582" s="88"/>
      <c r="H582" s="88"/>
      <c r="I582" s="88"/>
      <c r="J582" s="88"/>
      <c r="K582" s="88"/>
    </row>
    <row r="583" spans="2:11" ht="12" hidden="1" customHeight="1" x14ac:dyDescent="0.2">
      <c r="B583" s="88"/>
      <c r="C583" s="88"/>
      <c r="D583" s="88"/>
      <c r="E583" s="88"/>
      <c r="F583" s="88"/>
      <c r="G583" s="88"/>
      <c r="H583" s="88"/>
      <c r="I583" s="88"/>
      <c r="J583" s="88"/>
      <c r="K583" s="88"/>
    </row>
    <row r="584" spans="2:11" ht="12" hidden="1" customHeight="1" x14ac:dyDescent="0.2">
      <c r="B584" s="88"/>
      <c r="C584" s="88"/>
      <c r="D584" s="88"/>
      <c r="E584" s="88"/>
      <c r="F584" s="88"/>
      <c r="G584" s="88"/>
      <c r="H584" s="88"/>
      <c r="I584" s="88"/>
      <c r="J584" s="88"/>
      <c r="K584" s="88"/>
    </row>
    <row r="585" spans="2:11" ht="12" hidden="1" customHeight="1" x14ac:dyDescent="0.2">
      <c r="B585" s="88"/>
      <c r="C585" s="88"/>
      <c r="D585" s="88"/>
      <c r="E585" s="88"/>
      <c r="F585" s="88"/>
      <c r="G585" s="88"/>
      <c r="H585" s="88"/>
      <c r="I585" s="88"/>
      <c r="J585" s="88"/>
      <c r="K585" s="88"/>
    </row>
    <row r="586" spans="2:11" ht="12" hidden="1" customHeight="1" x14ac:dyDescent="0.2">
      <c r="B586" s="88"/>
      <c r="C586" s="88"/>
      <c r="D586" s="88"/>
      <c r="E586" s="88"/>
      <c r="F586" s="88"/>
      <c r="G586" s="88"/>
      <c r="H586" s="88"/>
      <c r="I586" s="88"/>
      <c r="J586" s="88"/>
      <c r="K586" s="88"/>
    </row>
    <row r="587" spans="2:11" ht="12" hidden="1" customHeight="1" x14ac:dyDescent="0.2">
      <c r="B587" s="88"/>
      <c r="C587" s="88"/>
      <c r="D587" s="88"/>
      <c r="E587" s="88"/>
      <c r="F587" s="88"/>
      <c r="G587" s="88"/>
      <c r="H587" s="88"/>
      <c r="I587" s="88"/>
      <c r="J587" s="88"/>
      <c r="K587" s="88"/>
    </row>
    <row r="588" spans="2:11" ht="12" hidden="1" customHeight="1" x14ac:dyDescent="0.2">
      <c r="B588" s="88"/>
      <c r="C588" s="88"/>
      <c r="D588" s="88"/>
      <c r="E588" s="88"/>
      <c r="F588" s="88"/>
      <c r="G588" s="88"/>
      <c r="H588" s="88"/>
      <c r="I588" s="88"/>
      <c r="J588" s="88"/>
      <c r="K588" s="88"/>
    </row>
    <row r="589" spans="2:11" ht="12" hidden="1" customHeight="1" x14ac:dyDescent="0.2">
      <c r="B589" s="88"/>
      <c r="C589" s="88"/>
      <c r="D589" s="88"/>
      <c r="E589" s="88"/>
      <c r="F589" s="88"/>
      <c r="G589" s="88"/>
      <c r="H589" s="88"/>
      <c r="I589" s="88"/>
      <c r="J589" s="88"/>
      <c r="K589" s="88"/>
    </row>
    <row r="590" spans="2:11" ht="12" hidden="1" customHeight="1" x14ac:dyDescent="0.2">
      <c r="B590" s="88"/>
      <c r="C590" s="88"/>
      <c r="D590" s="88"/>
      <c r="E590" s="88"/>
      <c r="F590" s="88"/>
      <c r="G590" s="88"/>
      <c r="H590" s="88"/>
      <c r="I590" s="88"/>
      <c r="J590" s="88"/>
      <c r="K590" s="88"/>
    </row>
    <row r="591" spans="2:11" ht="12" hidden="1" customHeight="1" x14ac:dyDescent="0.2">
      <c r="B591" s="88"/>
      <c r="C591" s="88"/>
      <c r="D591" s="88"/>
      <c r="E591" s="88"/>
      <c r="F591" s="88"/>
      <c r="G591" s="88"/>
      <c r="H591" s="88"/>
      <c r="I591" s="88"/>
      <c r="J591" s="88"/>
      <c r="K591" s="88"/>
    </row>
    <row r="592" spans="2:11" ht="12" hidden="1" customHeight="1" x14ac:dyDescent="0.2">
      <c r="B592" s="88"/>
      <c r="C592" s="88"/>
      <c r="D592" s="88"/>
      <c r="E592" s="88"/>
      <c r="F592" s="88"/>
      <c r="G592" s="88"/>
      <c r="H592" s="88"/>
      <c r="I592" s="88"/>
      <c r="J592" s="88"/>
      <c r="K592" s="88"/>
    </row>
    <row r="593" spans="2:11" ht="12" hidden="1" customHeight="1" x14ac:dyDescent="0.2">
      <c r="B593" s="88"/>
      <c r="C593" s="88"/>
      <c r="D593" s="88"/>
      <c r="E593" s="88"/>
      <c r="F593" s="88"/>
      <c r="G593" s="88"/>
      <c r="H593" s="88"/>
      <c r="I593" s="88"/>
      <c r="J593" s="88"/>
      <c r="K593" s="88"/>
    </row>
    <row r="594" spans="2:11" ht="12" hidden="1" customHeight="1" x14ac:dyDescent="0.2">
      <c r="B594" s="88"/>
      <c r="C594" s="88"/>
      <c r="D594" s="88"/>
      <c r="E594" s="88"/>
      <c r="F594" s="88"/>
      <c r="G594" s="88"/>
      <c r="H594" s="88"/>
      <c r="I594" s="88"/>
      <c r="J594" s="88"/>
      <c r="K594" s="88"/>
    </row>
    <row r="595" spans="2:11" ht="12" hidden="1" customHeight="1" x14ac:dyDescent="0.2">
      <c r="B595" s="88"/>
      <c r="C595" s="88"/>
      <c r="D595" s="88"/>
      <c r="E595" s="88"/>
      <c r="F595" s="88"/>
      <c r="G595" s="88"/>
      <c r="H595" s="88"/>
      <c r="I595" s="88"/>
      <c r="J595" s="88"/>
      <c r="K595" s="88"/>
    </row>
    <row r="596" spans="2:11" ht="12" hidden="1" customHeight="1" x14ac:dyDescent="0.2">
      <c r="B596" s="88"/>
      <c r="C596" s="88"/>
      <c r="D596" s="88"/>
      <c r="E596" s="88"/>
      <c r="F596" s="88"/>
      <c r="G596" s="88"/>
      <c r="H596" s="88"/>
      <c r="I596" s="88"/>
      <c r="J596" s="88"/>
      <c r="K596" s="88"/>
    </row>
    <row r="597" spans="2:11" ht="12" hidden="1" customHeight="1" x14ac:dyDescent="0.2">
      <c r="B597" s="88"/>
      <c r="C597" s="88"/>
      <c r="D597" s="88"/>
      <c r="E597" s="88"/>
      <c r="F597" s="88"/>
      <c r="G597" s="88"/>
      <c r="H597" s="88"/>
      <c r="I597" s="88"/>
      <c r="J597" s="88"/>
      <c r="K597" s="88"/>
    </row>
    <row r="598" spans="2:11" ht="12" hidden="1" customHeight="1" x14ac:dyDescent="0.2">
      <c r="B598" s="88"/>
      <c r="C598" s="88"/>
      <c r="D598" s="88"/>
      <c r="E598" s="88"/>
      <c r="F598" s="88"/>
      <c r="G598" s="88"/>
      <c r="H598" s="88"/>
      <c r="I598" s="88"/>
      <c r="J598" s="88"/>
      <c r="K598" s="88"/>
    </row>
    <row r="599" spans="2:11" ht="12" hidden="1" customHeight="1" x14ac:dyDescent="0.2">
      <c r="B599" s="88"/>
      <c r="C599" s="88"/>
      <c r="D599" s="88"/>
      <c r="E599" s="88"/>
      <c r="F599" s="88"/>
      <c r="G599" s="88"/>
      <c r="H599" s="88"/>
      <c r="I599" s="88"/>
      <c r="J599" s="88"/>
      <c r="K599" s="88"/>
    </row>
    <row r="600" spans="2:11" ht="12" hidden="1" customHeight="1" x14ac:dyDescent="0.2">
      <c r="B600" s="88"/>
      <c r="C600" s="88"/>
      <c r="D600" s="88"/>
      <c r="E600" s="88"/>
      <c r="F600" s="88"/>
      <c r="G600" s="88"/>
      <c r="H600" s="88"/>
      <c r="I600" s="88"/>
      <c r="J600" s="88"/>
      <c r="K600" s="88"/>
    </row>
    <row r="601" spans="2:11" ht="12" hidden="1" customHeight="1" x14ac:dyDescent="0.2">
      <c r="B601" s="88"/>
      <c r="C601" s="88"/>
      <c r="D601" s="88"/>
      <c r="E601" s="88"/>
      <c r="F601" s="88"/>
      <c r="G601" s="88"/>
      <c r="H601" s="88"/>
      <c r="I601" s="88"/>
      <c r="J601" s="88"/>
      <c r="K601" s="88"/>
    </row>
    <row r="602" spans="2:11" ht="12" hidden="1" customHeight="1" x14ac:dyDescent="0.2">
      <c r="B602" s="88"/>
      <c r="C602" s="88"/>
      <c r="D602" s="88"/>
      <c r="E602" s="88"/>
      <c r="F602" s="88"/>
      <c r="G602" s="88"/>
      <c r="H602" s="88"/>
      <c r="I602" s="88"/>
      <c r="J602" s="88"/>
      <c r="K602" s="88"/>
    </row>
    <row r="603" spans="2:11" ht="12" hidden="1" customHeight="1" x14ac:dyDescent="0.2">
      <c r="B603" s="88"/>
      <c r="C603" s="88"/>
      <c r="D603" s="88"/>
      <c r="E603" s="88"/>
      <c r="F603" s="88"/>
      <c r="G603" s="88"/>
      <c r="H603" s="88"/>
      <c r="I603" s="88"/>
      <c r="J603" s="88"/>
      <c r="K603" s="88"/>
    </row>
    <row r="604" spans="2:11" ht="12" hidden="1" customHeight="1" x14ac:dyDescent="0.2">
      <c r="B604" s="88"/>
      <c r="C604" s="88"/>
      <c r="D604" s="88"/>
      <c r="E604" s="88"/>
      <c r="F604" s="88"/>
      <c r="G604" s="88"/>
      <c r="H604" s="88"/>
      <c r="I604" s="88"/>
      <c r="J604" s="88"/>
      <c r="K604" s="88"/>
    </row>
    <row r="605" spans="2:11" ht="12" hidden="1" customHeight="1" x14ac:dyDescent="0.2">
      <c r="B605" s="88"/>
      <c r="C605" s="88"/>
      <c r="D605" s="88"/>
      <c r="E605" s="88"/>
      <c r="F605" s="88"/>
      <c r="G605" s="88"/>
      <c r="H605" s="88"/>
      <c r="I605" s="88"/>
      <c r="J605" s="88"/>
      <c r="K605" s="88"/>
    </row>
    <row r="606" spans="2:11" ht="12" hidden="1" customHeight="1" x14ac:dyDescent="0.2">
      <c r="B606" s="88"/>
      <c r="C606" s="88"/>
      <c r="D606" s="88"/>
      <c r="E606" s="88"/>
      <c r="F606" s="88"/>
      <c r="G606" s="88"/>
      <c r="H606" s="88"/>
      <c r="I606" s="88"/>
      <c r="J606" s="88"/>
      <c r="K606" s="88"/>
    </row>
    <row r="607" spans="2:11" ht="12" hidden="1" customHeight="1" x14ac:dyDescent="0.2">
      <c r="B607" s="88"/>
      <c r="C607" s="88"/>
      <c r="D607" s="88"/>
      <c r="E607" s="88"/>
      <c r="F607" s="88"/>
      <c r="G607" s="88"/>
      <c r="H607" s="88"/>
      <c r="I607" s="88"/>
      <c r="J607" s="88"/>
      <c r="K607" s="88"/>
    </row>
    <row r="608" spans="2:11" ht="12" hidden="1" customHeight="1" x14ac:dyDescent="0.2">
      <c r="B608" s="88"/>
      <c r="C608" s="88"/>
      <c r="D608" s="88"/>
      <c r="E608" s="88"/>
      <c r="F608" s="88"/>
      <c r="G608" s="88"/>
      <c r="H608" s="88"/>
      <c r="I608" s="88"/>
      <c r="J608" s="88"/>
      <c r="K608" s="88"/>
    </row>
    <row r="609" spans="2:11" ht="12" hidden="1" customHeight="1" x14ac:dyDescent="0.2">
      <c r="B609" s="88"/>
      <c r="C609" s="88"/>
      <c r="D609" s="88"/>
      <c r="E609" s="88"/>
      <c r="F609" s="88"/>
      <c r="G609" s="88"/>
      <c r="H609" s="88"/>
      <c r="I609" s="88"/>
      <c r="J609" s="88"/>
      <c r="K609" s="88"/>
    </row>
    <row r="610" spans="2:11" ht="12" hidden="1" customHeight="1" x14ac:dyDescent="0.2">
      <c r="B610" s="88"/>
      <c r="C610" s="88"/>
      <c r="D610" s="88"/>
      <c r="E610" s="88"/>
      <c r="F610" s="88"/>
      <c r="G610" s="88"/>
      <c r="H610" s="88"/>
      <c r="I610" s="88"/>
      <c r="J610" s="88"/>
      <c r="K610" s="88"/>
    </row>
    <row r="611" spans="2:11" ht="12" hidden="1" customHeight="1" x14ac:dyDescent="0.2">
      <c r="B611" s="88"/>
      <c r="C611" s="88"/>
      <c r="D611" s="88"/>
      <c r="E611" s="88"/>
      <c r="F611" s="88"/>
      <c r="G611" s="88"/>
      <c r="H611" s="88"/>
      <c r="I611" s="88"/>
      <c r="J611" s="88"/>
      <c r="K611" s="88"/>
    </row>
    <row r="612" spans="2:11" ht="12" hidden="1" customHeight="1" x14ac:dyDescent="0.2">
      <c r="B612" s="88"/>
      <c r="C612" s="88"/>
      <c r="D612" s="88"/>
      <c r="E612" s="88"/>
      <c r="F612" s="88"/>
      <c r="G612" s="88"/>
      <c r="H612" s="88"/>
      <c r="I612" s="88"/>
      <c r="J612" s="88"/>
      <c r="K612" s="88"/>
    </row>
    <row r="613" spans="2:11" ht="12" hidden="1" customHeight="1" x14ac:dyDescent="0.2">
      <c r="B613" s="88"/>
      <c r="C613" s="88"/>
      <c r="D613" s="88"/>
      <c r="E613" s="88"/>
      <c r="F613" s="88"/>
      <c r="G613" s="88"/>
      <c r="H613" s="88"/>
      <c r="I613" s="88"/>
      <c r="J613" s="88"/>
      <c r="K613" s="88"/>
    </row>
    <row r="614" spans="2:11" ht="12" hidden="1" customHeight="1" x14ac:dyDescent="0.2">
      <c r="B614" s="88"/>
      <c r="C614" s="88"/>
      <c r="D614" s="88"/>
      <c r="E614" s="88"/>
      <c r="F614" s="88"/>
      <c r="G614" s="88"/>
      <c r="H614" s="88"/>
      <c r="I614" s="88"/>
      <c r="J614" s="88"/>
      <c r="K614" s="88"/>
    </row>
    <row r="615" spans="2:11" ht="12" hidden="1" customHeight="1" x14ac:dyDescent="0.2">
      <c r="B615" s="88"/>
      <c r="C615" s="88"/>
      <c r="D615" s="88"/>
      <c r="E615" s="88"/>
      <c r="F615" s="88"/>
      <c r="G615" s="88"/>
      <c r="H615" s="88"/>
      <c r="I615" s="88"/>
      <c r="J615" s="88"/>
      <c r="K615" s="88"/>
    </row>
    <row r="616" spans="2:11" ht="12" hidden="1" customHeight="1" x14ac:dyDescent="0.2">
      <c r="B616" s="88"/>
      <c r="C616" s="88"/>
      <c r="D616" s="88"/>
      <c r="E616" s="88"/>
      <c r="F616" s="88"/>
      <c r="G616" s="88"/>
      <c r="H616" s="88"/>
      <c r="I616" s="88"/>
      <c r="J616" s="88"/>
      <c r="K616" s="88"/>
    </row>
    <row r="617" spans="2:11" ht="12" hidden="1" customHeight="1" x14ac:dyDescent="0.2">
      <c r="B617" s="88"/>
      <c r="C617" s="88"/>
      <c r="D617" s="88"/>
      <c r="E617" s="88"/>
      <c r="F617" s="88"/>
      <c r="G617" s="88"/>
      <c r="H617" s="88"/>
      <c r="I617" s="88"/>
      <c r="J617" s="88"/>
      <c r="K617" s="88"/>
    </row>
    <row r="618" spans="2:11" ht="12" hidden="1" customHeight="1" x14ac:dyDescent="0.2">
      <c r="B618" s="88"/>
      <c r="C618" s="88"/>
      <c r="D618" s="88"/>
      <c r="E618" s="88"/>
      <c r="F618" s="88"/>
      <c r="G618" s="88"/>
      <c r="H618" s="88"/>
      <c r="I618" s="88"/>
      <c r="J618" s="88"/>
      <c r="K618" s="88"/>
    </row>
    <row r="619" spans="2:11" ht="12" hidden="1" customHeight="1" x14ac:dyDescent="0.2">
      <c r="B619" s="88"/>
      <c r="C619" s="88"/>
      <c r="D619" s="88"/>
      <c r="E619" s="88"/>
      <c r="F619" s="88"/>
      <c r="G619" s="88"/>
      <c r="H619" s="88"/>
      <c r="I619" s="88"/>
      <c r="J619" s="88"/>
      <c r="K619" s="88"/>
    </row>
    <row r="620" spans="2:11" ht="12" hidden="1" customHeight="1" x14ac:dyDescent="0.2">
      <c r="B620" s="88"/>
      <c r="C620" s="88"/>
      <c r="D620" s="88"/>
      <c r="E620" s="88"/>
      <c r="F620" s="88"/>
      <c r="G620" s="88"/>
      <c r="H620" s="88"/>
      <c r="I620" s="88"/>
      <c r="J620" s="88"/>
      <c r="K620" s="88"/>
    </row>
    <row r="621" spans="2:11" ht="12" hidden="1" customHeight="1" x14ac:dyDescent="0.2">
      <c r="B621" s="88"/>
      <c r="C621" s="88"/>
      <c r="D621" s="88"/>
      <c r="E621" s="88"/>
      <c r="F621" s="88"/>
      <c r="G621" s="88"/>
      <c r="H621" s="88"/>
      <c r="I621" s="88"/>
      <c r="J621" s="88"/>
      <c r="K621" s="88"/>
    </row>
    <row r="622" spans="2:11" ht="12" hidden="1" customHeight="1" x14ac:dyDescent="0.2">
      <c r="B622" s="88"/>
      <c r="C622" s="88"/>
      <c r="D622" s="88"/>
      <c r="E622" s="88"/>
      <c r="F622" s="88"/>
      <c r="G622" s="88"/>
      <c r="H622" s="88"/>
      <c r="I622" s="88"/>
      <c r="J622" s="88"/>
      <c r="K622" s="88"/>
    </row>
    <row r="623" spans="2:11" ht="12" hidden="1" customHeight="1" x14ac:dyDescent="0.2">
      <c r="B623" s="88"/>
      <c r="C623" s="88"/>
      <c r="D623" s="88"/>
      <c r="E623" s="88"/>
      <c r="F623" s="88"/>
      <c r="G623" s="88"/>
      <c r="H623" s="88"/>
      <c r="I623" s="88"/>
      <c r="J623" s="88"/>
      <c r="K623" s="88"/>
    </row>
    <row r="624" spans="2:11" ht="12" hidden="1" customHeight="1" x14ac:dyDescent="0.2">
      <c r="B624" s="88"/>
      <c r="C624" s="88"/>
      <c r="D624" s="88"/>
      <c r="E624" s="88"/>
      <c r="F624" s="88"/>
      <c r="G624" s="88"/>
      <c r="H624" s="88"/>
      <c r="I624" s="88"/>
      <c r="J624" s="88"/>
      <c r="K624" s="88"/>
    </row>
    <row r="625" spans="2:11" ht="12" hidden="1" customHeight="1" x14ac:dyDescent="0.2">
      <c r="B625" s="88"/>
      <c r="C625" s="88"/>
      <c r="D625" s="88"/>
      <c r="E625" s="88"/>
      <c r="F625" s="88"/>
      <c r="G625" s="88"/>
      <c r="H625" s="88"/>
      <c r="I625" s="88"/>
      <c r="J625" s="88"/>
      <c r="K625" s="88"/>
    </row>
    <row r="626" spans="2:11" ht="12" hidden="1" customHeight="1" x14ac:dyDescent="0.2">
      <c r="B626" s="88"/>
      <c r="C626" s="88"/>
      <c r="D626" s="88"/>
      <c r="E626" s="88"/>
      <c r="F626" s="88"/>
      <c r="G626" s="88"/>
      <c r="H626" s="88"/>
      <c r="I626" s="88"/>
      <c r="J626" s="88"/>
      <c r="K626" s="88"/>
    </row>
    <row r="627" spans="2:11" ht="12" hidden="1" customHeight="1" x14ac:dyDescent="0.2">
      <c r="B627" s="88"/>
      <c r="C627" s="88"/>
      <c r="D627" s="88"/>
      <c r="E627" s="88"/>
      <c r="F627" s="88"/>
      <c r="G627" s="88"/>
      <c r="H627" s="88"/>
      <c r="I627" s="88"/>
      <c r="J627" s="88"/>
      <c r="K627" s="88"/>
    </row>
    <row r="628" spans="2:11" ht="12" hidden="1" customHeight="1" x14ac:dyDescent="0.2">
      <c r="B628" s="88"/>
      <c r="C628" s="88"/>
      <c r="D628" s="88"/>
      <c r="E628" s="88"/>
      <c r="F628" s="88"/>
      <c r="G628" s="88"/>
      <c r="H628" s="88"/>
      <c r="I628" s="88"/>
      <c r="J628" s="88"/>
      <c r="K628" s="88"/>
    </row>
    <row r="629" spans="2:11" ht="12" hidden="1" customHeight="1" x14ac:dyDescent="0.2">
      <c r="B629" s="88"/>
      <c r="C629" s="88"/>
      <c r="D629" s="88"/>
      <c r="E629" s="88"/>
      <c r="F629" s="88"/>
      <c r="G629" s="88"/>
      <c r="H629" s="88"/>
      <c r="I629" s="88"/>
      <c r="J629" s="88"/>
      <c r="K629" s="88"/>
    </row>
    <row r="630" spans="2:11" ht="12" hidden="1" customHeight="1" x14ac:dyDescent="0.2">
      <c r="B630" s="88"/>
      <c r="C630" s="88"/>
      <c r="D630" s="88"/>
      <c r="E630" s="88"/>
      <c r="F630" s="88"/>
      <c r="G630" s="88"/>
      <c r="H630" s="88"/>
      <c r="I630" s="88"/>
      <c r="J630" s="88"/>
      <c r="K630" s="88"/>
    </row>
    <row r="631" spans="2:11" ht="12" hidden="1" customHeight="1" x14ac:dyDescent="0.2">
      <c r="B631" s="88"/>
      <c r="C631" s="88"/>
      <c r="D631" s="88"/>
      <c r="E631" s="88"/>
      <c r="F631" s="88"/>
      <c r="G631" s="88"/>
      <c r="H631" s="88"/>
      <c r="I631" s="88"/>
      <c r="J631" s="88"/>
      <c r="K631" s="88"/>
    </row>
    <row r="632" spans="2:11" ht="12" hidden="1" customHeight="1" x14ac:dyDescent="0.2">
      <c r="B632" s="88"/>
      <c r="C632" s="88"/>
      <c r="D632" s="88"/>
      <c r="E632" s="88"/>
      <c r="F632" s="88"/>
      <c r="G632" s="88"/>
      <c r="H632" s="88"/>
      <c r="I632" s="88"/>
      <c r="J632" s="88"/>
      <c r="K632" s="88"/>
    </row>
    <row r="633" spans="2:11" ht="12" hidden="1" customHeight="1" x14ac:dyDescent="0.2">
      <c r="B633" s="88"/>
      <c r="C633" s="88"/>
      <c r="D633" s="88"/>
      <c r="E633" s="88"/>
      <c r="F633" s="88"/>
      <c r="G633" s="88"/>
      <c r="H633" s="88"/>
      <c r="I633" s="88"/>
      <c r="J633" s="88"/>
      <c r="K633" s="88"/>
    </row>
    <row r="634" spans="2:11" ht="12" hidden="1" customHeight="1" x14ac:dyDescent="0.2">
      <c r="B634" s="88"/>
      <c r="C634" s="88"/>
      <c r="D634" s="88"/>
      <c r="E634" s="88"/>
      <c r="F634" s="88"/>
      <c r="G634" s="88"/>
      <c r="H634" s="88"/>
      <c r="I634" s="88"/>
      <c r="J634" s="88"/>
      <c r="K634" s="88"/>
    </row>
    <row r="635" spans="2:11" ht="12" hidden="1" customHeight="1" x14ac:dyDescent="0.2">
      <c r="B635" s="88"/>
      <c r="C635" s="88"/>
      <c r="D635" s="88"/>
      <c r="E635" s="88"/>
      <c r="F635" s="88"/>
      <c r="G635" s="88"/>
      <c r="H635" s="88"/>
      <c r="I635" s="88"/>
      <c r="J635" s="88"/>
      <c r="K635" s="88"/>
    </row>
    <row r="636" spans="2:11" ht="12" hidden="1" customHeight="1" x14ac:dyDescent="0.2">
      <c r="B636" s="88"/>
      <c r="C636" s="88"/>
      <c r="D636" s="88"/>
      <c r="E636" s="88"/>
      <c r="F636" s="88"/>
      <c r="G636" s="88"/>
      <c r="H636" s="88"/>
      <c r="I636" s="88"/>
      <c r="J636" s="88"/>
      <c r="K636" s="88"/>
    </row>
    <row r="637" spans="2:11" ht="12" hidden="1" customHeight="1" x14ac:dyDescent="0.2">
      <c r="B637" s="88"/>
      <c r="C637" s="88"/>
      <c r="D637" s="88"/>
      <c r="E637" s="88"/>
      <c r="F637" s="88"/>
      <c r="G637" s="88"/>
      <c r="H637" s="88"/>
      <c r="I637" s="88"/>
      <c r="J637" s="88"/>
      <c r="K637" s="88"/>
    </row>
    <row r="638" spans="2:11" ht="12" hidden="1" customHeight="1" x14ac:dyDescent="0.2">
      <c r="B638" s="88"/>
      <c r="C638" s="88"/>
      <c r="D638" s="88"/>
      <c r="E638" s="88"/>
      <c r="F638" s="88"/>
      <c r="G638" s="88"/>
      <c r="H638" s="88"/>
      <c r="I638" s="88"/>
      <c r="J638" s="88"/>
      <c r="K638" s="88"/>
    </row>
    <row r="639" spans="2:11" ht="12" hidden="1" customHeight="1" x14ac:dyDescent="0.2">
      <c r="B639" s="88"/>
      <c r="C639" s="88"/>
      <c r="D639" s="88"/>
      <c r="E639" s="88"/>
      <c r="F639" s="88"/>
      <c r="G639" s="88"/>
      <c r="H639" s="88"/>
      <c r="I639" s="88"/>
      <c r="J639" s="88"/>
      <c r="K639" s="88"/>
    </row>
    <row r="640" spans="2:11" ht="12" hidden="1" customHeight="1" x14ac:dyDescent="0.2">
      <c r="B640" s="88"/>
      <c r="C640" s="88"/>
      <c r="D640" s="88"/>
      <c r="E640" s="88"/>
      <c r="F640" s="88"/>
      <c r="G640" s="88"/>
      <c r="H640" s="88"/>
      <c r="I640" s="88"/>
      <c r="J640" s="88"/>
      <c r="K640" s="88"/>
    </row>
    <row r="641" spans="2:11" ht="12" hidden="1" customHeight="1" x14ac:dyDescent="0.2">
      <c r="B641" s="88"/>
      <c r="C641" s="88"/>
      <c r="D641" s="88"/>
      <c r="E641" s="88"/>
      <c r="F641" s="88"/>
      <c r="G641" s="88"/>
      <c r="H641" s="88"/>
      <c r="I641" s="88"/>
      <c r="J641" s="88"/>
      <c r="K641" s="88"/>
    </row>
    <row r="642" spans="2:11" ht="12" hidden="1" customHeight="1" x14ac:dyDescent="0.2">
      <c r="B642" s="88"/>
      <c r="C642" s="88"/>
      <c r="D642" s="88"/>
      <c r="E642" s="88"/>
      <c r="F642" s="88"/>
      <c r="G642" s="88"/>
      <c r="H642" s="88"/>
      <c r="I642" s="88"/>
      <c r="J642" s="88"/>
      <c r="K642" s="88"/>
    </row>
    <row r="643" spans="2:11" ht="12" hidden="1" customHeight="1" x14ac:dyDescent="0.2">
      <c r="B643" s="88"/>
      <c r="C643" s="88"/>
      <c r="D643" s="88"/>
      <c r="E643" s="88"/>
      <c r="F643" s="88"/>
      <c r="G643" s="88"/>
      <c r="H643" s="88"/>
      <c r="I643" s="88"/>
      <c r="J643" s="88"/>
      <c r="K643" s="88"/>
    </row>
    <row r="644" spans="2:11" ht="12" hidden="1" customHeight="1" x14ac:dyDescent="0.2">
      <c r="B644" s="88"/>
      <c r="C644" s="88"/>
      <c r="D644" s="88"/>
      <c r="E644" s="88"/>
      <c r="F644" s="88"/>
      <c r="G644" s="88"/>
      <c r="H644" s="88"/>
      <c r="I644" s="88"/>
      <c r="J644" s="88"/>
      <c r="K644" s="88"/>
    </row>
    <row r="645" spans="2:11" ht="12" hidden="1" customHeight="1" x14ac:dyDescent="0.2">
      <c r="B645" s="88"/>
      <c r="C645" s="88"/>
      <c r="D645" s="88"/>
      <c r="E645" s="88"/>
      <c r="F645" s="88"/>
      <c r="G645" s="88"/>
      <c r="H645" s="88"/>
      <c r="I645" s="88"/>
      <c r="J645" s="88"/>
      <c r="K645" s="88"/>
    </row>
    <row r="646" spans="2:11" ht="12" hidden="1" customHeight="1" x14ac:dyDescent="0.2">
      <c r="B646" s="88"/>
      <c r="C646" s="88"/>
      <c r="D646" s="88"/>
      <c r="E646" s="88"/>
      <c r="F646" s="88"/>
      <c r="G646" s="88"/>
      <c r="H646" s="88"/>
      <c r="I646" s="88"/>
      <c r="J646" s="88"/>
      <c r="K646" s="88"/>
    </row>
    <row r="647" spans="2:11" ht="12" hidden="1" customHeight="1" x14ac:dyDescent="0.2">
      <c r="B647" s="88"/>
      <c r="C647" s="88"/>
      <c r="D647" s="88"/>
      <c r="E647" s="88"/>
      <c r="F647" s="88"/>
      <c r="G647" s="88"/>
      <c r="H647" s="88"/>
      <c r="I647" s="88"/>
      <c r="J647" s="88"/>
      <c r="K647" s="88"/>
    </row>
    <row r="648" spans="2:11" ht="12" hidden="1" customHeight="1" x14ac:dyDescent="0.2">
      <c r="B648" s="88"/>
      <c r="C648" s="88"/>
      <c r="D648" s="88"/>
      <c r="E648" s="88"/>
      <c r="F648" s="88"/>
      <c r="G648" s="88"/>
      <c r="H648" s="88"/>
      <c r="I648" s="88"/>
      <c r="J648" s="88"/>
      <c r="K648" s="88"/>
    </row>
    <row r="649" spans="2:11" ht="12" hidden="1" customHeight="1" x14ac:dyDescent="0.2">
      <c r="B649" s="88"/>
      <c r="C649" s="88"/>
      <c r="D649" s="88"/>
      <c r="E649" s="88"/>
      <c r="F649" s="88"/>
      <c r="G649" s="88"/>
      <c r="H649" s="88"/>
      <c r="I649" s="88"/>
      <c r="J649" s="88"/>
      <c r="K649" s="88"/>
    </row>
    <row r="650" spans="2:11" ht="12" hidden="1" customHeight="1" x14ac:dyDescent="0.2">
      <c r="B650" s="88"/>
      <c r="C650" s="88"/>
      <c r="D650" s="88"/>
      <c r="E650" s="88"/>
      <c r="F650" s="88"/>
      <c r="G650" s="88"/>
      <c r="H650" s="88"/>
      <c r="I650" s="88"/>
      <c r="J650" s="88"/>
      <c r="K650" s="88"/>
    </row>
    <row r="651" spans="2:11" ht="12" hidden="1" customHeight="1" x14ac:dyDescent="0.2">
      <c r="B651" s="88"/>
      <c r="C651" s="88"/>
      <c r="D651" s="88"/>
      <c r="E651" s="88"/>
      <c r="F651" s="88"/>
      <c r="G651" s="88"/>
      <c r="H651" s="88"/>
      <c r="I651" s="88"/>
      <c r="J651" s="88"/>
      <c r="K651" s="88"/>
    </row>
    <row r="652" spans="2:11" ht="12" hidden="1" customHeight="1" x14ac:dyDescent="0.2">
      <c r="B652" s="88"/>
      <c r="C652" s="88"/>
      <c r="D652" s="88"/>
      <c r="E652" s="88"/>
      <c r="F652" s="88"/>
      <c r="G652" s="88"/>
      <c r="H652" s="88"/>
      <c r="I652" s="88"/>
      <c r="J652" s="88"/>
      <c r="K652" s="88"/>
    </row>
    <row r="653" spans="2:11" ht="12" hidden="1" customHeight="1" x14ac:dyDescent="0.2">
      <c r="B653" s="88"/>
      <c r="C653" s="88"/>
      <c r="D653" s="88"/>
      <c r="E653" s="88"/>
      <c r="F653" s="88"/>
      <c r="G653" s="88"/>
      <c r="H653" s="88"/>
      <c r="I653" s="88"/>
      <c r="J653" s="88"/>
      <c r="K653" s="88"/>
    </row>
    <row r="654" spans="2:11" ht="12" hidden="1" customHeight="1" x14ac:dyDescent="0.2">
      <c r="B654" s="88"/>
      <c r="C654" s="88"/>
      <c r="D654" s="88"/>
      <c r="E654" s="88"/>
      <c r="F654" s="88"/>
      <c r="G654" s="88"/>
      <c r="H654" s="88"/>
      <c r="I654" s="88"/>
      <c r="J654" s="88"/>
      <c r="K654" s="88"/>
    </row>
    <row r="655" spans="2:11" ht="12" hidden="1" customHeight="1" x14ac:dyDescent="0.2">
      <c r="B655" s="88"/>
      <c r="C655" s="88"/>
      <c r="D655" s="88"/>
      <c r="E655" s="88"/>
      <c r="F655" s="88"/>
      <c r="G655" s="88"/>
      <c r="H655" s="88"/>
      <c r="I655" s="88"/>
      <c r="J655" s="88"/>
      <c r="K655" s="88"/>
    </row>
    <row r="656" spans="2:11" ht="12" hidden="1" customHeight="1" x14ac:dyDescent="0.2">
      <c r="B656" s="88"/>
      <c r="C656" s="88"/>
      <c r="D656" s="88"/>
      <c r="E656" s="88"/>
      <c r="F656" s="88"/>
      <c r="G656" s="88"/>
      <c r="H656" s="88"/>
      <c r="I656" s="88"/>
      <c r="J656" s="88"/>
      <c r="K656" s="88"/>
    </row>
    <row r="657" spans="2:11" ht="12" hidden="1" customHeight="1" x14ac:dyDescent="0.2">
      <c r="B657" s="88"/>
      <c r="C657" s="88"/>
      <c r="D657" s="88"/>
      <c r="E657" s="88"/>
      <c r="F657" s="88"/>
      <c r="G657" s="88"/>
      <c r="H657" s="88"/>
      <c r="I657" s="88"/>
      <c r="J657" s="88"/>
      <c r="K657" s="88"/>
    </row>
    <row r="658" spans="2:11" ht="12" hidden="1" customHeight="1" x14ac:dyDescent="0.2">
      <c r="B658" s="88"/>
      <c r="C658" s="88"/>
      <c r="D658" s="88"/>
      <c r="E658" s="88"/>
      <c r="F658" s="88"/>
      <c r="G658" s="88"/>
      <c r="H658" s="88"/>
      <c r="I658" s="88"/>
      <c r="J658" s="88"/>
      <c r="K658" s="88"/>
    </row>
    <row r="659" spans="2:11" ht="12" hidden="1" customHeight="1" x14ac:dyDescent="0.2">
      <c r="B659" s="88"/>
      <c r="C659" s="88"/>
      <c r="D659" s="88"/>
      <c r="E659" s="88"/>
      <c r="F659" s="88"/>
      <c r="G659" s="88"/>
      <c r="H659" s="88"/>
      <c r="I659" s="88"/>
      <c r="J659" s="88"/>
      <c r="K659" s="88"/>
    </row>
    <row r="660" spans="2:11" ht="12" hidden="1" customHeight="1" x14ac:dyDescent="0.2">
      <c r="B660" s="88"/>
      <c r="C660" s="88"/>
      <c r="D660" s="88"/>
      <c r="E660" s="88"/>
      <c r="F660" s="88"/>
      <c r="G660" s="88"/>
      <c r="H660" s="88"/>
      <c r="I660" s="88"/>
      <c r="J660" s="88"/>
      <c r="K660" s="88"/>
    </row>
    <row r="661" spans="2:11" ht="12" hidden="1" customHeight="1" x14ac:dyDescent="0.2">
      <c r="B661" s="88"/>
      <c r="C661" s="88"/>
      <c r="D661" s="88"/>
      <c r="E661" s="88"/>
      <c r="F661" s="88"/>
      <c r="G661" s="88"/>
      <c r="H661" s="88"/>
      <c r="I661" s="88"/>
      <c r="J661" s="88"/>
      <c r="K661" s="88"/>
    </row>
    <row r="662" spans="2:11" ht="12" hidden="1" customHeight="1" x14ac:dyDescent="0.2">
      <c r="B662" s="88"/>
      <c r="C662" s="88"/>
      <c r="D662" s="88"/>
      <c r="E662" s="88"/>
      <c r="F662" s="88"/>
      <c r="G662" s="88"/>
      <c r="H662" s="88"/>
      <c r="I662" s="88"/>
      <c r="J662" s="88"/>
      <c r="K662" s="88"/>
    </row>
    <row r="663" spans="2:11" ht="12" hidden="1" customHeight="1" x14ac:dyDescent="0.2">
      <c r="B663" s="88"/>
      <c r="C663" s="88"/>
      <c r="D663" s="88"/>
      <c r="E663" s="88"/>
      <c r="F663" s="88"/>
      <c r="G663" s="88"/>
      <c r="H663" s="88"/>
      <c r="I663" s="88"/>
      <c r="J663" s="88"/>
      <c r="K663" s="88"/>
    </row>
    <row r="664" spans="2:11" ht="12" hidden="1" customHeight="1" x14ac:dyDescent="0.2">
      <c r="B664" s="88"/>
      <c r="C664" s="88"/>
      <c r="D664" s="88"/>
      <c r="E664" s="88"/>
      <c r="F664" s="88"/>
      <c r="G664" s="88"/>
      <c r="H664" s="88"/>
      <c r="I664" s="88"/>
      <c r="J664" s="88"/>
      <c r="K664" s="88"/>
    </row>
    <row r="665" spans="2:11" ht="12" hidden="1" customHeight="1" x14ac:dyDescent="0.2">
      <c r="B665" s="88"/>
      <c r="C665" s="88"/>
      <c r="D665" s="88"/>
      <c r="E665" s="88"/>
      <c r="F665" s="88"/>
      <c r="G665" s="88"/>
      <c r="H665" s="88"/>
      <c r="I665" s="88"/>
      <c r="J665" s="88"/>
      <c r="K665" s="88"/>
    </row>
    <row r="666" spans="2:11" ht="12" hidden="1" customHeight="1" x14ac:dyDescent="0.2">
      <c r="B666" s="88"/>
      <c r="C666" s="88"/>
      <c r="D666" s="88"/>
      <c r="E666" s="88"/>
      <c r="F666" s="88"/>
      <c r="G666" s="88"/>
      <c r="H666" s="88"/>
      <c r="I666" s="88"/>
      <c r="J666" s="88"/>
      <c r="K666" s="88"/>
    </row>
    <row r="667" spans="2:11" ht="12" hidden="1" customHeight="1" x14ac:dyDescent="0.2">
      <c r="B667" s="88"/>
      <c r="C667" s="88"/>
      <c r="D667" s="88"/>
      <c r="E667" s="88"/>
      <c r="F667" s="88"/>
      <c r="G667" s="88"/>
      <c r="H667" s="88"/>
      <c r="I667" s="88"/>
      <c r="J667" s="88"/>
      <c r="K667" s="88"/>
    </row>
    <row r="668" spans="2:11" ht="12" hidden="1" customHeight="1" x14ac:dyDescent="0.2">
      <c r="B668" s="88"/>
      <c r="C668" s="88"/>
      <c r="D668" s="88"/>
      <c r="E668" s="88"/>
      <c r="F668" s="88"/>
      <c r="G668" s="88"/>
      <c r="H668" s="88"/>
      <c r="I668" s="88"/>
      <c r="J668" s="88"/>
      <c r="K668" s="88"/>
    </row>
    <row r="669" spans="2:11" ht="12" hidden="1" customHeight="1" x14ac:dyDescent="0.2">
      <c r="B669" s="88"/>
      <c r="C669" s="88"/>
      <c r="D669" s="88"/>
      <c r="E669" s="88"/>
      <c r="F669" s="88"/>
      <c r="G669" s="88"/>
      <c r="H669" s="88"/>
      <c r="I669" s="88"/>
      <c r="J669" s="88"/>
      <c r="K669" s="88"/>
    </row>
    <row r="670" spans="2:11" ht="12" hidden="1" customHeight="1" x14ac:dyDescent="0.2">
      <c r="B670" s="88"/>
      <c r="C670" s="88"/>
      <c r="D670" s="88"/>
      <c r="E670" s="88"/>
      <c r="F670" s="88"/>
      <c r="G670" s="88"/>
      <c r="H670" s="88"/>
      <c r="I670" s="88"/>
      <c r="J670" s="88"/>
      <c r="K670" s="88"/>
    </row>
    <row r="671" spans="2:11" ht="12" hidden="1" customHeight="1" x14ac:dyDescent="0.2">
      <c r="B671" s="88"/>
      <c r="C671" s="88"/>
      <c r="D671" s="88"/>
      <c r="E671" s="88"/>
      <c r="F671" s="88"/>
      <c r="G671" s="88"/>
      <c r="H671" s="88"/>
      <c r="I671" s="88"/>
      <c r="J671" s="88"/>
      <c r="K671" s="88"/>
    </row>
    <row r="672" spans="2:11" ht="12" hidden="1" customHeight="1" x14ac:dyDescent="0.2">
      <c r="B672" s="88"/>
      <c r="C672" s="88"/>
      <c r="D672" s="88"/>
      <c r="E672" s="88"/>
      <c r="F672" s="88"/>
      <c r="G672" s="88"/>
      <c r="H672" s="88"/>
      <c r="I672" s="88"/>
      <c r="J672" s="88"/>
      <c r="K672" s="88"/>
    </row>
    <row r="673" spans="2:11" ht="12" hidden="1" customHeight="1" x14ac:dyDescent="0.2">
      <c r="B673" s="88"/>
      <c r="C673" s="88"/>
      <c r="D673" s="88"/>
      <c r="E673" s="88"/>
      <c r="F673" s="88"/>
      <c r="G673" s="88"/>
      <c r="H673" s="88"/>
      <c r="I673" s="88"/>
      <c r="J673" s="88"/>
      <c r="K673" s="88"/>
    </row>
    <row r="674" spans="2:11" ht="12" hidden="1" customHeight="1" x14ac:dyDescent="0.2">
      <c r="B674" s="88"/>
      <c r="C674" s="88"/>
      <c r="D674" s="88"/>
      <c r="E674" s="88"/>
      <c r="F674" s="88"/>
      <c r="G674" s="88"/>
      <c r="H674" s="88"/>
      <c r="I674" s="88"/>
      <c r="J674" s="88"/>
      <c r="K674" s="88"/>
    </row>
    <row r="675" spans="2:11" ht="12" hidden="1" customHeight="1" x14ac:dyDescent="0.2">
      <c r="B675" s="88"/>
      <c r="C675" s="88"/>
      <c r="D675" s="88"/>
      <c r="E675" s="88"/>
      <c r="F675" s="88"/>
      <c r="G675" s="88"/>
      <c r="H675" s="88"/>
      <c r="I675" s="88"/>
      <c r="J675" s="88"/>
      <c r="K675" s="88"/>
    </row>
    <row r="676" spans="2:11" ht="12" hidden="1" customHeight="1" x14ac:dyDescent="0.2">
      <c r="B676" s="88"/>
      <c r="C676" s="88"/>
      <c r="D676" s="88"/>
      <c r="E676" s="88"/>
      <c r="F676" s="88"/>
      <c r="G676" s="88"/>
      <c r="H676" s="88"/>
      <c r="I676" s="88"/>
      <c r="J676" s="88"/>
      <c r="K676" s="88"/>
    </row>
    <row r="677" spans="2:11" ht="12" hidden="1" customHeight="1" x14ac:dyDescent="0.2">
      <c r="B677" s="88"/>
      <c r="C677" s="88"/>
      <c r="D677" s="88"/>
      <c r="E677" s="88"/>
      <c r="F677" s="88"/>
      <c r="G677" s="88"/>
      <c r="H677" s="88"/>
      <c r="I677" s="88"/>
      <c r="J677" s="88"/>
      <c r="K677" s="88"/>
    </row>
    <row r="678" spans="2:11" ht="12" hidden="1" customHeight="1" x14ac:dyDescent="0.2">
      <c r="B678" s="88"/>
      <c r="C678" s="88"/>
      <c r="D678" s="88"/>
      <c r="E678" s="88"/>
      <c r="F678" s="88"/>
      <c r="G678" s="88"/>
      <c r="H678" s="88"/>
      <c r="I678" s="88"/>
      <c r="J678" s="88"/>
      <c r="K678" s="88"/>
    </row>
    <row r="679" spans="2:11" ht="12" hidden="1" customHeight="1" x14ac:dyDescent="0.2">
      <c r="B679" s="88"/>
      <c r="C679" s="88"/>
      <c r="D679" s="88"/>
      <c r="E679" s="88"/>
      <c r="F679" s="88"/>
      <c r="G679" s="88"/>
      <c r="H679" s="88"/>
      <c r="I679" s="88"/>
      <c r="J679" s="88"/>
      <c r="K679" s="88"/>
    </row>
    <row r="680" spans="2:11" ht="12" hidden="1" customHeight="1" x14ac:dyDescent="0.2">
      <c r="B680" s="88"/>
      <c r="C680" s="88"/>
      <c r="D680" s="88"/>
      <c r="E680" s="88"/>
      <c r="F680" s="88"/>
      <c r="G680" s="88"/>
      <c r="H680" s="88"/>
      <c r="I680" s="88"/>
      <c r="J680" s="88"/>
      <c r="K680" s="88"/>
    </row>
    <row r="681" spans="2:11" ht="12" hidden="1" customHeight="1" x14ac:dyDescent="0.2">
      <c r="B681" s="88"/>
      <c r="C681" s="88"/>
      <c r="D681" s="88"/>
      <c r="E681" s="88"/>
      <c r="F681" s="88"/>
      <c r="G681" s="88"/>
      <c r="H681" s="88"/>
      <c r="I681" s="88"/>
      <c r="J681" s="88"/>
      <c r="K681" s="88"/>
    </row>
    <row r="682" spans="2:11" ht="12" hidden="1" customHeight="1" x14ac:dyDescent="0.2">
      <c r="B682" s="88"/>
      <c r="C682" s="88"/>
      <c r="D682" s="88"/>
      <c r="E682" s="88"/>
      <c r="F682" s="88"/>
      <c r="G682" s="88"/>
      <c r="H682" s="88"/>
      <c r="I682" s="88"/>
      <c r="J682" s="88"/>
      <c r="K682" s="88"/>
    </row>
    <row r="683" spans="2:11" ht="12" hidden="1" customHeight="1" x14ac:dyDescent="0.2">
      <c r="B683" s="88"/>
      <c r="C683" s="88"/>
      <c r="D683" s="88"/>
      <c r="E683" s="88"/>
      <c r="F683" s="88"/>
      <c r="G683" s="88"/>
      <c r="H683" s="88"/>
      <c r="I683" s="88"/>
      <c r="J683" s="88"/>
      <c r="K683" s="88"/>
    </row>
    <row r="684" spans="2:11" ht="12" hidden="1" customHeight="1" x14ac:dyDescent="0.2">
      <c r="B684" s="88"/>
      <c r="C684" s="88"/>
      <c r="D684" s="88"/>
      <c r="E684" s="88"/>
      <c r="F684" s="88"/>
      <c r="G684" s="88"/>
      <c r="H684" s="88"/>
      <c r="I684" s="88"/>
      <c r="J684" s="88"/>
      <c r="K684" s="88"/>
    </row>
    <row r="685" spans="2:11" ht="12" hidden="1" customHeight="1" x14ac:dyDescent="0.2">
      <c r="B685" s="88"/>
      <c r="C685" s="88"/>
      <c r="D685" s="88"/>
      <c r="E685" s="88"/>
      <c r="F685" s="88"/>
      <c r="G685" s="88"/>
      <c r="H685" s="88"/>
      <c r="I685" s="88"/>
      <c r="J685" s="88"/>
      <c r="K685" s="88"/>
    </row>
    <row r="686" spans="2:11" ht="12" hidden="1" customHeight="1" x14ac:dyDescent="0.2">
      <c r="B686" s="88"/>
      <c r="C686" s="88"/>
      <c r="D686" s="88"/>
      <c r="E686" s="88"/>
      <c r="F686" s="88"/>
      <c r="G686" s="88"/>
      <c r="H686" s="88"/>
      <c r="I686" s="88"/>
      <c r="J686" s="88"/>
      <c r="K686" s="88"/>
    </row>
    <row r="687" spans="2:11" ht="12" hidden="1" customHeight="1" x14ac:dyDescent="0.2">
      <c r="B687" s="88"/>
      <c r="C687" s="88"/>
      <c r="D687" s="88"/>
      <c r="E687" s="88"/>
      <c r="F687" s="88"/>
      <c r="G687" s="88"/>
      <c r="H687" s="88"/>
      <c r="I687" s="88"/>
      <c r="J687" s="88"/>
      <c r="K687" s="88"/>
    </row>
    <row r="688" spans="2:11" ht="12" hidden="1" customHeight="1" x14ac:dyDescent="0.2">
      <c r="B688" s="88"/>
      <c r="C688" s="88"/>
      <c r="D688" s="88"/>
      <c r="E688" s="88"/>
      <c r="F688" s="88"/>
      <c r="G688" s="88"/>
      <c r="H688" s="88"/>
      <c r="I688" s="88"/>
      <c r="J688" s="88"/>
      <c r="K688" s="88"/>
    </row>
    <row r="689" spans="2:11" ht="12" hidden="1" customHeight="1" x14ac:dyDescent="0.2">
      <c r="B689" s="88"/>
      <c r="C689" s="88"/>
      <c r="D689" s="88"/>
      <c r="E689" s="88"/>
      <c r="F689" s="88"/>
      <c r="G689" s="88"/>
      <c r="H689" s="88"/>
      <c r="I689" s="88"/>
      <c r="J689" s="88"/>
      <c r="K689" s="88"/>
    </row>
    <row r="690" spans="2:11" ht="12" hidden="1" customHeight="1" x14ac:dyDescent="0.2">
      <c r="B690" s="88"/>
      <c r="C690" s="88"/>
      <c r="D690" s="88"/>
      <c r="E690" s="88"/>
      <c r="F690" s="88"/>
      <c r="G690" s="88"/>
      <c r="H690" s="88"/>
      <c r="I690" s="88"/>
      <c r="J690" s="88"/>
      <c r="K690" s="88"/>
    </row>
    <row r="691" spans="2:11" ht="12" hidden="1" customHeight="1" x14ac:dyDescent="0.2">
      <c r="B691" s="88"/>
      <c r="C691" s="88"/>
      <c r="D691" s="88"/>
      <c r="E691" s="88"/>
      <c r="F691" s="88"/>
      <c r="G691" s="88"/>
      <c r="H691" s="88"/>
      <c r="I691" s="88"/>
      <c r="J691" s="88"/>
      <c r="K691" s="88"/>
    </row>
    <row r="692" spans="2:11" ht="12" hidden="1" customHeight="1" x14ac:dyDescent="0.2">
      <c r="B692" s="88"/>
      <c r="C692" s="88"/>
      <c r="D692" s="88"/>
      <c r="E692" s="88"/>
      <c r="F692" s="88"/>
      <c r="G692" s="88"/>
      <c r="H692" s="88"/>
      <c r="I692" s="88"/>
      <c r="J692" s="88"/>
      <c r="K692" s="88"/>
    </row>
    <row r="693" spans="2:11" ht="12" hidden="1" customHeight="1" x14ac:dyDescent="0.2">
      <c r="B693" s="88"/>
      <c r="C693" s="88"/>
      <c r="D693" s="88"/>
      <c r="E693" s="88"/>
      <c r="F693" s="88"/>
      <c r="G693" s="88"/>
      <c r="H693" s="88"/>
      <c r="I693" s="88"/>
      <c r="J693" s="88"/>
      <c r="K693" s="88"/>
    </row>
    <row r="694" spans="2:11" ht="12" hidden="1" customHeight="1" x14ac:dyDescent="0.2">
      <c r="B694" s="88"/>
      <c r="C694" s="88"/>
      <c r="D694" s="88"/>
      <c r="E694" s="88"/>
      <c r="F694" s="88"/>
      <c r="G694" s="88"/>
      <c r="H694" s="88"/>
      <c r="I694" s="88"/>
      <c r="J694" s="88"/>
      <c r="K694" s="88"/>
    </row>
    <row r="695" spans="2:11" ht="12" hidden="1" customHeight="1" x14ac:dyDescent="0.2">
      <c r="B695" s="88"/>
      <c r="C695" s="88"/>
      <c r="D695" s="88"/>
      <c r="E695" s="88"/>
      <c r="F695" s="88"/>
      <c r="G695" s="88"/>
      <c r="H695" s="88"/>
      <c r="I695" s="88"/>
      <c r="J695" s="88"/>
      <c r="K695" s="88"/>
    </row>
    <row r="696" spans="2:11" ht="12" hidden="1" customHeight="1" x14ac:dyDescent="0.2">
      <c r="B696" s="88"/>
      <c r="C696" s="88"/>
      <c r="D696" s="88"/>
      <c r="E696" s="88"/>
      <c r="F696" s="88"/>
      <c r="G696" s="88"/>
      <c r="H696" s="88"/>
      <c r="I696" s="88"/>
      <c r="J696" s="88"/>
      <c r="K696" s="88"/>
    </row>
    <row r="697" spans="2:11" ht="12" hidden="1" customHeight="1" x14ac:dyDescent="0.2">
      <c r="B697" s="88"/>
      <c r="C697" s="88"/>
      <c r="D697" s="88"/>
      <c r="E697" s="88"/>
      <c r="F697" s="88"/>
      <c r="G697" s="88"/>
      <c r="H697" s="88"/>
      <c r="I697" s="88"/>
      <c r="J697" s="88"/>
      <c r="K697" s="88"/>
    </row>
    <row r="698" spans="2:11" ht="12" hidden="1" customHeight="1" x14ac:dyDescent="0.2">
      <c r="B698" s="88"/>
      <c r="C698" s="88"/>
      <c r="D698" s="88"/>
      <c r="E698" s="88"/>
      <c r="F698" s="88"/>
      <c r="G698" s="88"/>
      <c r="H698" s="88"/>
      <c r="I698" s="88"/>
      <c r="J698" s="88"/>
      <c r="K698" s="88"/>
    </row>
    <row r="699" spans="2:11" ht="12" hidden="1" customHeight="1" x14ac:dyDescent="0.2">
      <c r="B699" s="88"/>
      <c r="C699" s="88"/>
      <c r="D699" s="88"/>
      <c r="E699" s="88"/>
      <c r="F699" s="88"/>
      <c r="G699" s="88"/>
      <c r="H699" s="88"/>
      <c r="I699" s="88"/>
      <c r="J699" s="88"/>
      <c r="K699" s="88"/>
    </row>
    <row r="700" spans="2:11" ht="12" hidden="1" customHeight="1" x14ac:dyDescent="0.2">
      <c r="B700" s="88"/>
      <c r="C700" s="88"/>
      <c r="D700" s="88"/>
      <c r="E700" s="88"/>
      <c r="F700" s="88"/>
      <c r="G700" s="88"/>
      <c r="H700" s="88"/>
      <c r="I700" s="88"/>
      <c r="J700" s="88"/>
      <c r="K700" s="88"/>
    </row>
    <row r="701" spans="2:11" ht="12" hidden="1" customHeight="1" x14ac:dyDescent="0.2">
      <c r="B701" s="88"/>
      <c r="C701" s="88"/>
      <c r="D701" s="88"/>
      <c r="E701" s="88"/>
      <c r="F701" s="88"/>
      <c r="G701" s="88"/>
      <c r="H701" s="88"/>
      <c r="I701" s="88"/>
      <c r="J701" s="88"/>
      <c r="K701" s="88"/>
    </row>
    <row r="702" spans="2:11" ht="12" hidden="1" customHeight="1" x14ac:dyDescent="0.2">
      <c r="B702" s="88"/>
      <c r="C702" s="88"/>
      <c r="D702" s="88"/>
      <c r="E702" s="88"/>
      <c r="F702" s="88"/>
      <c r="G702" s="88"/>
      <c r="H702" s="88"/>
      <c r="I702" s="88"/>
      <c r="J702" s="88"/>
      <c r="K702" s="88"/>
    </row>
    <row r="703" spans="2:11" ht="12" hidden="1" customHeight="1" x14ac:dyDescent="0.2">
      <c r="B703" s="88"/>
      <c r="C703" s="88"/>
      <c r="D703" s="88"/>
      <c r="E703" s="88"/>
      <c r="F703" s="88"/>
      <c r="G703" s="88"/>
      <c r="H703" s="88"/>
      <c r="I703" s="88"/>
      <c r="J703" s="88"/>
      <c r="K703" s="88"/>
    </row>
    <row r="704" spans="2:11" ht="12" hidden="1" customHeight="1" x14ac:dyDescent="0.2">
      <c r="B704" s="88"/>
      <c r="C704" s="88"/>
      <c r="D704" s="88"/>
      <c r="E704" s="88"/>
      <c r="F704" s="88"/>
      <c r="G704" s="88"/>
      <c r="H704" s="88"/>
      <c r="I704" s="88"/>
      <c r="J704" s="88"/>
      <c r="K704" s="88"/>
    </row>
    <row r="705" spans="2:11" ht="12" hidden="1" customHeight="1" x14ac:dyDescent="0.2">
      <c r="B705" s="88"/>
      <c r="C705" s="88"/>
      <c r="D705" s="88"/>
      <c r="E705" s="88"/>
      <c r="F705" s="88"/>
      <c r="G705" s="88"/>
      <c r="H705" s="88"/>
      <c r="I705" s="88"/>
      <c r="J705" s="88"/>
      <c r="K705" s="88"/>
    </row>
    <row r="706" spans="2:11" ht="12" hidden="1" customHeight="1" x14ac:dyDescent="0.2">
      <c r="B706" s="88"/>
      <c r="C706" s="88"/>
      <c r="D706" s="88"/>
      <c r="E706" s="88"/>
      <c r="F706" s="88"/>
      <c r="G706" s="88"/>
      <c r="H706" s="88"/>
      <c r="I706" s="88"/>
      <c r="J706" s="88"/>
      <c r="K706" s="88"/>
    </row>
    <row r="707" spans="2:11" ht="12" hidden="1" customHeight="1" x14ac:dyDescent="0.2">
      <c r="B707" s="88"/>
      <c r="C707" s="88"/>
      <c r="D707" s="88"/>
      <c r="E707" s="88"/>
      <c r="F707" s="88"/>
      <c r="G707" s="88"/>
      <c r="H707" s="88"/>
      <c r="I707" s="88"/>
      <c r="J707" s="88"/>
      <c r="K707" s="88"/>
    </row>
    <row r="708" spans="2:11" ht="12" hidden="1" customHeight="1" x14ac:dyDescent="0.2">
      <c r="B708" s="88"/>
      <c r="C708" s="88"/>
      <c r="D708" s="88"/>
      <c r="E708" s="88"/>
      <c r="F708" s="88"/>
      <c r="G708" s="88"/>
      <c r="H708" s="88"/>
      <c r="I708" s="88"/>
      <c r="J708" s="88"/>
      <c r="K708" s="88"/>
    </row>
    <row r="709" spans="2:11" ht="12" hidden="1" customHeight="1" x14ac:dyDescent="0.2">
      <c r="B709" s="88"/>
      <c r="C709" s="88"/>
      <c r="D709" s="88"/>
      <c r="E709" s="88"/>
      <c r="F709" s="88"/>
      <c r="G709" s="88"/>
      <c r="H709" s="88"/>
      <c r="I709" s="88"/>
      <c r="J709" s="88"/>
      <c r="K709" s="88"/>
    </row>
    <row r="710" spans="2:11" ht="12" hidden="1" customHeight="1" x14ac:dyDescent="0.2">
      <c r="B710" s="88"/>
      <c r="C710" s="88"/>
      <c r="D710" s="88"/>
      <c r="E710" s="88"/>
      <c r="F710" s="88"/>
      <c r="G710" s="88"/>
      <c r="H710" s="88"/>
      <c r="I710" s="88"/>
      <c r="J710" s="88"/>
      <c r="K710" s="88"/>
    </row>
    <row r="711" spans="2:11" ht="12" hidden="1" customHeight="1" x14ac:dyDescent="0.2">
      <c r="B711" s="88"/>
      <c r="C711" s="88"/>
      <c r="D711" s="88"/>
      <c r="E711" s="88"/>
      <c r="F711" s="88"/>
      <c r="G711" s="88"/>
      <c r="H711" s="88"/>
      <c r="I711" s="88"/>
      <c r="J711" s="88"/>
      <c r="K711" s="88"/>
    </row>
    <row r="712" spans="2:11" ht="12" hidden="1" customHeight="1" x14ac:dyDescent="0.2">
      <c r="B712" s="88"/>
      <c r="C712" s="88"/>
      <c r="D712" s="88"/>
      <c r="E712" s="88"/>
      <c r="F712" s="88"/>
      <c r="G712" s="88"/>
      <c r="H712" s="88"/>
      <c r="I712" s="88"/>
      <c r="J712" s="88"/>
      <c r="K712" s="88"/>
    </row>
    <row r="713" spans="2:11" ht="12" hidden="1" customHeight="1" x14ac:dyDescent="0.2">
      <c r="B713" s="88"/>
      <c r="C713" s="88"/>
      <c r="D713" s="88"/>
      <c r="E713" s="88"/>
      <c r="F713" s="88"/>
      <c r="G713" s="88"/>
      <c r="H713" s="88"/>
      <c r="I713" s="88"/>
      <c r="J713" s="88"/>
      <c r="K713" s="88"/>
    </row>
    <row r="714" spans="2:11" ht="12" hidden="1" customHeight="1" x14ac:dyDescent="0.2">
      <c r="B714" s="88"/>
      <c r="C714" s="88"/>
      <c r="D714" s="88"/>
      <c r="E714" s="88"/>
      <c r="F714" s="88"/>
      <c r="G714" s="88"/>
      <c r="H714" s="88"/>
      <c r="I714" s="88"/>
      <c r="J714" s="88"/>
      <c r="K714" s="88"/>
    </row>
    <row r="715" spans="2:11" ht="12" hidden="1" customHeight="1" x14ac:dyDescent="0.2">
      <c r="B715" s="88"/>
      <c r="C715" s="88"/>
      <c r="D715" s="88"/>
      <c r="E715" s="88"/>
      <c r="F715" s="88"/>
      <c r="G715" s="88"/>
      <c r="H715" s="88"/>
      <c r="I715" s="88"/>
      <c r="J715" s="88"/>
      <c r="K715" s="88"/>
    </row>
    <row r="716" spans="2:11" ht="12" hidden="1" customHeight="1" x14ac:dyDescent="0.2">
      <c r="B716" s="88"/>
      <c r="C716" s="88"/>
      <c r="D716" s="88"/>
      <c r="E716" s="88"/>
      <c r="F716" s="88"/>
      <c r="G716" s="88"/>
      <c r="H716" s="88"/>
      <c r="I716" s="88"/>
      <c r="J716" s="88"/>
      <c r="K716" s="88"/>
    </row>
    <row r="717" spans="2:11" ht="12" hidden="1" customHeight="1" x14ac:dyDescent="0.2">
      <c r="B717" s="88"/>
      <c r="C717" s="88"/>
      <c r="D717" s="88"/>
      <c r="E717" s="88"/>
      <c r="F717" s="88"/>
      <c r="G717" s="88"/>
      <c r="H717" s="88"/>
      <c r="I717" s="88"/>
      <c r="J717" s="88"/>
      <c r="K717" s="88"/>
    </row>
    <row r="718" spans="2:11" ht="12" hidden="1" customHeight="1" x14ac:dyDescent="0.2">
      <c r="B718" s="88"/>
      <c r="C718" s="88"/>
      <c r="D718" s="88"/>
      <c r="E718" s="88"/>
      <c r="F718" s="88"/>
      <c r="G718" s="88"/>
      <c r="H718" s="88"/>
      <c r="I718" s="88"/>
      <c r="J718" s="88"/>
      <c r="K718" s="88"/>
    </row>
    <row r="719" spans="2:11" ht="12" hidden="1" customHeight="1" x14ac:dyDescent="0.2">
      <c r="B719" s="88"/>
      <c r="C719" s="88"/>
      <c r="D719" s="88"/>
      <c r="E719" s="88"/>
      <c r="F719" s="88"/>
      <c r="G719" s="88"/>
      <c r="H719" s="88"/>
      <c r="I719" s="88"/>
      <c r="J719" s="88"/>
      <c r="K719" s="88"/>
    </row>
    <row r="720" spans="2:11" ht="12" hidden="1" customHeight="1" x14ac:dyDescent="0.2">
      <c r="B720" s="88"/>
      <c r="C720" s="88"/>
      <c r="D720" s="88"/>
      <c r="E720" s="88"/>
      <c r="F720" s="88"/>
      <c r="G720" s="88"/>
      <c r="H720" s="88"/>
      <c r="I720" s="88"/>
      <c r="J720" s="88"/>
      <c r="K720" s="88"/>
    </row>
    <row r="721" spans="2:11" ht="12" hidden="1" customHeight="1" x14ac:dyDescent="0.2">
      <c r="B721" s="88"/>
      <c r="C721" s="88"/>
      <c r="D721" s="88"/>
      <c r="E721" s="88"/>
      <c r="F721" s="88"/>
      <c r="G721" s="88"/>
      <c r="H721" s="88"/>
      <c r="I721" s="88"/>
      <c r="J721" s="88"/>
      <c r="K721" s="88"/>
    </row>
    <row r="722" spans="2:11" ht="12" hidden="1" customHeight="1" x14ac:dyDescent="0.2">
      <c r="B722" s="88"/>
      <c r="C722" s="88"/>
      <c r="D722" s="88"/>
      <c r="E722" s="88"/>
      <c r="F722" s="88"/>
      <c r="G722" s="88"/>
      <c r="H722" s="88"/>
      <c r="I722" s="88"/>
      <c r="J722" s="88"/>
      <c r="K722" s="88"/>
    </row>
    <row r="723" spans="2:11" ht="12" hidden="1" customHeight="1" x14ac:dyDescent="0.2">
      <c r="B723" s="88"/>
      <c r="C723" s="88"/>
      <c r="D723" s="88"/>
      <c r="E723" s="88"/>
      <c r="F723" s="88"/>
      <c r="G723" s="88"/>
      <c r="H723" s="88"/>
      <c r="I723" s="88"/>
      <c r="J723" s="88"/>
      <c r="K723" s="88"/>
    </row>
    <row r="724" spans="2:11" ht="12" hidden="1" customHeight="1" x14ac:dyDescent="0.2">
      <c r="B724" s="88"/>
      <c r="C724" s="88"/>
      <c r="D724" s="88"/>
      <c r="E724" s="88"/>
      <c r="F724" s="88"/>
      <c r="G724" s="88"/>
      <c r="H724" s="88"/>
      <c r="I724" s="88"/>
      <c r="J724" s="88"/>
      <c r="K724" s="88"/>
    </row>
    <row r="725" spans="2:11" ht="12" hidden="1" customHeight="1" x14ac:dyDescent="0.2">
      <c r="B725" s="88"/>
      <c r="C725" s="88"/>
      <c r="D725" s="88"/>
      <c r="E725" s="88"/>
      <c r="F725" s="88"/>
      <c r="G725" s="88"/>
      <c r="H725" s="88"/>
      <c r="I725" s="88"/>
      <c r="J725" s="88"/>
      <c r="K725" s="88"/>
    </row>
    <row r="726" spans="2:11" ht="12" hidden="1" customHeight="1" x14ac:dyDescent="0.2">
      <c r="B726" s="88"/>
      <c r="C726" s="88"/>
      <c r="D726" s="88"/>
      <c r="E726" s="88"/>
      <c r="F726" s="88"/>
      <c r="G726" s="88"/>
      <c r="H726" s="88"/>
      <c r="I726" s="88"/>
      <c r="J726" s="88"/>
      <c r="K726" s="88"/>
    </row>
    <row r="727" spans="2:11" ht="12" hidden="1" customHeight="1" x14ac:dyDescent="0.2">
      <c r="B727" s="88"/>
      <c r="C727" s="88"/>
      <c r="D727" s="88"/>
      <c r="E727" s="88"/>
      <c r="F727" s="88"/>
      <c r="G727" s="88"/>
      <c r="H727" s="88"/>
      <c r="I727" s="88"/>
      <c r="J727" s="88"/>
      <c r="K727" s="88"/>
    </row>
    <row r="728" spans="2:11" ht="12" hidden="1" customHeight="1" x14ac:dyDescent="0.2">
      <c r="B728" s="88"/>
      <c r="C728" s="88"/>
      <c r="D728" s="88"/>
      <c r="E728" s="88"/>
      <c r="F728" s="88"/>
      <c r="G728" s="88"/>
      <c r="H728" s="88"/>
      <c r="I728" s="88"/>
      <c r="J728" s="88"/>
      <c r="K728" s="88"/>
    </row>
    <row r="729" spans="2:11" ht="12" hidden="1" customHeight="1" x14ac:dyDescent="0.2">
      <c r="B729" s="88"/>
      <c r="C729" s="88"/>
      <c r="D729" s="88"/>
      <c r="E729" s="88"/>
      <c r="F729" s="88"/>
      <c r="G729" s="88"/>
      <c r="H729" s="88"/>
      <c r="I729" s="88"/>
      <c r="J729" s="88"/>
      <c r="K729" s="88"/>
    </row>
    <row r="730" spans="2:11" ht="12" hidden="1" customHeight="1" x14ac:dyDescent="0.2">
      <c r="B730" s="88"/>
      <c r="C730" s="88"/>
      <c r="D730" s="88"/>
      <c r="E730" s="88"/>
      <c r="F730" s="88"/>
      <c r="G730" s="88"/>
      <c r="H730" s="88"/>
      <c r="I730" s="88"/>
      <c r="J730" s="88"/>
      <c r="K730" s="88"/>
    </row>
    <row r="731" spans="2:11" ht="12" hidden="1" customHeight="1" x14ac:dyDescent="0.2">
      <c r="B731" s="88"/>
      <c r="C731" s="88"/>
      <c r="D731" s="88"/>
      <c r="E731" s="88"/>
      <c r="F731" s="88"/>
      <c r="G731" s="88"/>
      <c r="H731" s="88"/>
      <c r="I731" s="88"/>
      <c r="J731" s="88"/>
      <c r="K731" s="88"/>
    </row>
    <row r="732" spans="2:11" ht="12" hidden="1" customHeight="1" x14ac:dyDescent="0.2">
      <c r="B732" s="88"/>
      <c r="C732" s="88"/>
      <c r="D732" s="88"/>
      <c r="E732" s="88"/>
      <c r="F732" s="88"/>
      <c r="G732" s="88"/>
      <c r="H732" s="88"/>
      <c r="I732" s="88"/>
      <c r="J732" s="88"/>
      <c r="K732" s="88"/>
    </row>
    <row r="733" spans="2:11" ht="12" hidden="1" customHeight="1" x14ac:dyDescent="0.2">
      <c r="B733" s="88"/>
      <c r="C733" s="88"/>
      <c r="D733" s="88"/>
      <c r="E733" s="88"/>
      <c r="F733" s="88"/>
      <c r="G733" s="88"/>
      <c r="H733" s="88"/>
      <c r="I733" s="88"/>
      <c r="J733" s="88"/>
      <c r="K733" s="88"/>
    </row>
    <row r="734" spans="2:11" ht="12" hidden="1" customHeight="1" x14ac:dyDescent="0.2">
      <c r="B734" s="88"/>
      <c r="C734" s="88"/>
      <c r="D734" s="88"/>
      <c r="E734" s="88"/>
      <c r="F734" s="88"/>
      <c r="G734" s="88"/>
      <c r="H734" s="88"/>
      <c r="I734" s="88"/>
      <c r="J734" s="88"/>
      <c r="K734" s="88"/>
    </row>
    <row r="735" spans="2:11" ht="12" hidden="1" customHeight="1" x14ac:dyDescent="0.2">
      <c r="B735" s="88"/>
      <c r="C735" s="88"/>
      <c r="D735" s="88"/>
      <c r="E735" s="88"/>
      <c r="F735" s="88"/>
      <c r="G735" s="88"/>
      <c r="H735" s="88"/>
      <c r="I735" s="88"/>
      <c r="J735" s="88"/>
      <c r="K735" s="88"/>
    </row>
    <row r="736" spans="2:11" ht="12" hidden="1" customHeight="1" x14ac:dyDescent="0.2">
      <c r="B736" s="88"/>
      <c r="C736" s="88"/>
      <c r="D736" s="88"/>
      <c r="E736" s="88"/>
      <c r="F736" s="88"/>
      <c r="G736" s="88"/>
      <c r="H736" s="88"/>
      <c r="I736" s="88"/>
      <c r="J736" s="88"/>
      <c r="K736" s="88"/>
    </row>
    <row r="737" spans="2:11" ht="12" hidden="1" customHeight="1" x14ac:dyDescent="0.2">
      <c r="B737" s="88"/>
      <c r="C737" s="88"/>
      <c r="D737" s="88"/>
      <c r="E737" s="88"/>
      <c r="F737" s="88"/>
      <c r="G737" s="88"/>
      <c r="H737" s="88"/>
      <c r="I737" s="88"/>
      <c r="J737" s="88"/>
      <c r="K737" s="88"/>
    </row>
    <row r="738" spans="2:11" ht="12" hidden="1" customHeight="1" x14ac:dyDescent="0.2">
      <c r="B738" s="88"/>
      <c r="C738" s="88"/>
      <c r="D738" s="88"/>
      <c r="E738" s="88"/>
      <c r="F738" s="88"/>
      <c r="G738" s="88"/>
      <c r="H738" s="88"/>
      <c r="I738" s="88"/>
      <c r="J738" s="88"/>
      <c r="K738" s="88"/>
    </row>
    <row r="739" spans="2:11" ht="12" hidden="1" customHeight="1" x14ac:dyDescent="0.2">
      <c r="B739" s="88"/>
      <c r="C739" s="88"/>
      <c r="D739" s="88"/>
      <c r="E739" s="88"/>
      <c r="F739" s="88"/>
      <c r="G739" s="88"/>
      <c r="H739" s="88"/>
      <c r="I739" s="88"/>
      <c r="J739" s="88"/>
      <c r="K739" s="88"/>
    </row>
    <row r="740" spans="2:11" ht="12" hidden="1" customHeight="1" x14ac:dyDescent="0.2">
      <c r="B740" s="88"/>
      <c r="C740" s="88"/>
      <c r="D740" s="88"/>
      <c r="E740" s="88"/>
      <c r="F740" s="88"/>
      <c r="G740" s="88"/>
      <c r="H740" s="88"/>
      <c r="I740" s="88"/>
      <c r="J740" s="88"/>
      <c r="K740" s="88"/>
    </row>
    <row r="741" spans="2:11" ht="12" hidden="1" customHeight="1" x14ac:dyDescent="0.2">
      <c r="B741" s="88"/>
      <c r="C741" s="88"/>
      <c r="D741" s="88"/>
      <c r="E741" s="88"/>
      <c r="F741" s="88"/>
      <c r="G741" s="88"/>
      <c r="H741" s="88"/>
      <c r="I741" s="88"/>
      <c r="J741" s="88"/>
      <c r="K741" s="88"/>
    </row>
    <row r="742" spans="2:11" ht="12" hidden="1" customHeight="1" x14ac:dyDescent="0.2">
      <c r="B742" s="88"/>
      <c r="C742" s="88"/>
      <c r="D742" s="88"/>
      <c r="E742" s="88"/>
      <c r="F742" s="88"/>
      <c r="G742" s="88"/>
      <c r="H742" s="88"/>
      <c r="I742" s="88"/>
      <c r="J742" s="88"/>
      <c r="K742" s="88"/>
    </row>
    <row r="743" spans="2:11" ht="12" hidden="1" customHeight="1" x14ac:dyDescent="0.2">
      <c r="B743" s="88"/>
      <c r="C743" s="88"/>
      <c r="D743" s="88"/>
      <c r="E743" s="88"/>
      <c r="F743" s="88"/>
      <c r="G743" s="88"/>
      <c r="H743" s="88"/>
      <c r="I743" s="88"/>
      <c r="J743" s="88"/>
      <c r="K743" s="88"/>
    </row>
    <row r="744" spans="2:11" ht="12" hidden="1" customHeight="1" x14ac:dyDescent="0.2">
      <c r="B744" s="88"/>
      <c r="C744" s="88"/>
      <c r="D744" s="88"/>
      <c r="E744" s="88"/>
      <c r="F744" s="88"/>
      <c r="G744" s="88"/>
      <c r="H744" s="88"/>
      <c r="I744" s="88"/>
      <c r="J744" s="88"/>
      <c r="K744" s="88"/>
    </row>
    <row r="745" spans="2:11" ht="12" hidden="1" customHeight="1" x14ac:dyDescent="0.2">
      <c r="B745" s="88"/>
      <c r="C745" s="88"/>
      <c r="D745" s="88"/>
      <c r="E745" s="88"/>
      <c r="F745" s="88"/>
      <c r="G745" s="88"/>
      <c r="H745" s="88"/>
      <c r="I745" s="88"/>
      <c r="J745" s="88"/>
      <c r="K745" s="88"/>
    </row>
    <row r="746" spans="2:11" ht="12" hidden="1" customHeight="1" x14ac:dyDescent="0.2">
      <c r="B746" s="88"/>
      <c r="C746" s="88"/>
      <c r="D746" s="88"/>
      <c r="E746" s="88"/>
      <c r="F746" s="88"/>
      <c r="G746" s="88"/>
      <c r="H746" s="88"/>
      <c r="I746" s="88"/>
      <c r="J746" s="88"/>
      <c r="K746" s="88"/>
    </row>
    <row r="747" spans="2:11" ht="12" hidden="1" customHeight="1" x14ac:dyDescent="0.2">
      <c r="B747" s="88"/>
      <c r="C747" s="88"/>
      <c r="D747" s="88"/>
      <c r="E747" s="88"/>
      <c r="F747" s="88"/>
      <c r="G747" s="88"/>
      <c r="H747" s="88"/>
      <c r="I747" s="88"/>
      <c r="J747" s="88"/>
      <c r="K747" s="88"/>
    </row>
    <row r="748" spans="2:11" ht="12" hidden="1" customHeight="1" x14ac:dyDescent="0.2">
      <c r="B748" s="88"/>
      <c r="C748" s="88"/>
      <c r="D748" s="88"/>
      <c r="E748" s="88"/>
      <c r="F748" s="88"/>
      <c r="G748" s="88"/>
      <c r="H748" s="88"/>
      <c r="I748" s="88"/>
      <c r="J748" s="88"/>
      <c r="K748" s="88"/>
    </row>
    <row r="749" spans="2:11" ht="12" hidden="1" customHeight="1" x14ac:dyDescent="0.2">
      <c r="B749" s="88"/>
      <c r="C749" s="88"/>
      <c r="D749" s="88"/>
      <c r="E749" s="88"/>
      <c r="F749" s="88"/>
      <c r="G749" s="88"/>
      <c r="H749" s="88"/>
      <c r="I749" s="88"/>
      <c r="J749" s="88"/>
      <c r="K749" s="88"/>
    </row>
    <row r="750" spans="2:11" ht="12" hidden="1" customHeight="1" x14ac:dyDescent="0.2">
      <c r="B750" s="88"/>
      <c r="C750" s="88"/>
      <c r="D750" s="88"/>
      <c r="E750" s="88"/>
      <c r="F750" s="88"/>
      <c r="G750" s="88"/>
      <c r="H750" s="88"/>
      <c r="I750" s="88"/>
      <c r="J750" s="88"/>
      <c r="K750" s="88"/>
    </row>
    <row r="751" spans="2:11" ht="12" hidden="1" customHeight="1" x14ac:dyDescent="0.2">
      <c r="B751" s="88"/>
      <c r="C751" s="88"/>
      <c r="D751" s="88"/>
      <c r="E751" s="88"/>
      <c r="F751" s="88"/>
      <c r="G751" s="88"/>
      <c r="H751" s="88"/>
      <c r="I751" s="88"/>
      <c r="J751" s="88"/>
      <c r="K751" s="88"/>
    </row>
    <row r="752" spans="2:11" ht="12" hidden="1" customHeight="1" x14ac:dyDescent="0.2">
      <c r="B752" s="88"/>
      <c r="C752" s="88"/>
      <c r="D752" s="88"/>
      <c r="E752" s="88"/>
      <c r="F752" s="88"/>
      <c r="G752" s="88"/>
      <c r="H752" s="88"/>
      <c r="I752" s="88"/>
      <c r="J752" s="88"/>
      <c r="K752" s="88"/>
    </row>
    <row r="753" spans="2:11" ht="12" hidden="1" customHeight="1" x14ac:dyDescent="0.2">
      <c r="B753" s="88"/>
      <c r="C753" s="88"/>
      <c r="D753" s="88"/>
      <c r="E753" s="88"/>
      <c r="F753" s="88"/>
      <c r="G753" s="88"/>
      <c r="H753" s="88"/>
      <c r="I753" s="88"/>
      <c r="J753" s="88"/>
      <c r="K753" s="88"/>
    </row>
    <row r="754" spans="2:11" ht="12" hidden="1" customHeight="1" x14ac:dyDescent="0.2">
      <c r="B754" s="88"/>
      <c r="C754" s="88"/>
      <c r="D754" s="88"/>
      <c r="E754" s="88"/>
      <c r="F754" s="88"/>
      <c r="G754" s="88"/>
      <c r="H754" s="88"/>
      <c r="I754" s="88"/>
      <c r="J754" s="88"/>
      <c r="K754" s="88"/>
    </row>
    <row r="755" spans="2:11" ht="12" hidden="1" customHeight="1" x14ac:dyDescent="0.2">
      <c r="B755" s="88"/>
      <c r="C755" s="88"/>
      <c r="D755" s="88"/>
      <c r="E755" s="88"/>
      <c r="F755" s="88"/>
      <c r="G755" s="88"/>
      <c r="H755" s="88"/>
      <c r="I755" s="88"/>
      <c r="J755" s="88"/>
      <c r="K755" s="88"/>
    </row>
    <row r="756" spans="2:11" ht="12" hidden="1" customHeight="1" x14ac:dyDescent="0.2">
      <c r="B756" s="88"/>
      <c r="C756" s="88"/>
      <c r="D756" s="88"/>
      <c r="E756" s="88"/>
      <c r="F756" s="88"/>
      <c r="G756" s="88"/>
      <c r="H756" s="88"/>
      <c r="I756" s="88"/>
      <c r="J756" s="88"/>
      <c r="K756" s="88"/>
    </row>
    <row r="757" spans="2:11" ht="12" hidden="1" customHeight="1" x14ac:dyDescent="0.2">
      <c r="B757" s="88"/>
      <c r="C757" s="88"/>
      <c r="D757" s="88"/>
      <c r="E757" s="88"/>
      <c r="F757" s="88"/>
      <c r="G757" s="88"/>
      <c r="H757" s="88"/>
      <c r="I757" s="88"/>
      <c r="J757" s="88"/>
      <c r="K757" s="88"/>
    </row>
    <row r="758" spans="2:11" ht="12" hidden="1" customHeight="1" x14ac:dyDescent="0.2">
      <c r="B758" s="88"/>
      <c r="C758" s="88"/>
      <c r="D758" s="88"/>
      <c r="E758" s="88"/>
      <c r="F758" s="88"/>
      <c r="G758" s="88"/>
      <c r="H758" s="88"/>
      <c r="I758" s="88"/>
      <c r="J758" s="88"/>
      <c r="K758" s="88"/>
    </row>
    <row r="759" spans="2:11" ht="12" hidden="1" customHeight="1" x14ac:dyDescent="0.2">
      <c r="B759" s="88"/>
      <c r="C759" s="88"/>
      <c r="D759" s="88"/>
      <c r="E759" s="88"/>
      <c r="F759" s="88"/>
      <c r="G759" s="88"/>
      <c r="H759" s="88"/>
      <c r="I759" s="88"/>
      <c r="J759" s="88"/>
      <c r="K759" s="88"/>
    </row>
    <row r="760" spans="2:11" ht="12" hidden="1" customHeight="1" x14ac:dyDescent="0.2">
      <c r="B760" s="88"/>
      <c r="C760" s="88"/>
      <c r="D760" s="88"/>
      <c r="E760" s="88"/>
      <c r="F760" s="88"/>
      <c r="G760" s="88"/>
      <c r="H760" s="88"/>
      <c r="I760" s="88"/>
      <c r="J760" s="88"/>
      <c r="K760" s="88"/>
    </row>
    <row r="761" spans="2:11" ht="12" hidden="1" customHeight="1" x14ac:dyDescent="0.2">
      <c r="B761" s="88"/>
      <c r="C761" s="88"/>
      <c r="D761" s="88"/>
      <c r="E761" s="88"/>
      <c r="F761" s="88"/>
      <c r="G761" s="88"/>
      <c r="H761" s="88"/>
      <c r="I761" s="88"/>
      <c r="J761" s="88"/>
      <c r="K761" s="88"/>
    </row>
    <row r="762" spans="2:11" ht="12" hidden="1" customHeight="1" x14ac:dyDescent="0.2">
      <c r="B762" s="88"/>
      <c r="C762" s="88"/>
      <c r="D762" s="88"/>
      <c r="E762" s="88"/>
      <c r="F762" s="88"/>
      <c r="G762" s="88"/>
      <c r="H762" s="88"/>
      <c r="I762" s="88"/>
      <c r="J762" s="88"/>
      <c r="K762" s="88"/>
    </row>
    <row r="763" spans="2:11" ht="12" hidden="1" customHeight="1" x14ac:dyDescent="0.2">
      <c r="B763" s="88"/>
      <c r="C763" s="88"/>
      <c r="D763" s="88"/>
      <c r="E763" s="88"/>
      <c r="F763" s="88"/>
      <c r="G763" s="88"/>
      <c r="H763" s="88"/>
      <c r="I763" s="88"/>
      <c r="J763" s="88"/>
      <c r="K763" s="88"/>
    </row>
    <row r="764" spans="2:11" ht="12" hidden="1" customHeight="1" x14ac:dyDescent="0.2">
      <c r="B764" s="88"/>
      <c r="C764" s="88"/>
      <c r="D764" s="88"/>
      <c r="E764" s="88"/>
      <c r="F764" s="88"/>
      <c r="G764" s="88"/>
      <c r="H764" s="88"/>
      <c r="I764" s="88"/>
      <c r="J764" s="88"/>
      <c r="K764" s="88"/>
    </row>
    <row r="765" spans="2:11" ht="12" hidden="1" customHeight="1" x14ac:dyDescent="0.2">
      <c r="B765" s="88"/>
      <c r="C765" s="88"/>
      <c r="D765" s="88"/>
      <c r="E765" s="88"/>
      <c r="F765" s="88"/>
      <c r="G765" s="88"/>
      <c r="H765" s="88"/>
      <c r="I765" s="88"/>
      <c r="J765" s="88"/>
      <c r="K765" s="88"/>
    </row>
    <row r="766" spans="2:11" ht="12" hidden="1" customHeight="1" x14ac:dyDescent="0.2">
      <c r="B766" s="88"/>
      <c r="C766" s="88"/>
      <c r="D766" s="88"/>
      <c r="E766" s="88"/>
      <c r="F766" s="88"/>
      <c r="G766" s="88"/>
      <c r="H766" s="88"/>
      <c r="I766" s="88"/>
      <c r="J766" s="88"/>
      <c r="K766" s="88"/>
    </row>
    <row r="767" spans="2:11" ht="12" hidden="1" customHeight="1" x14ac:dyDescent="0.2">
      <c r="B767" s="88"/>
      <c r="C767" s="88"/>
      <c r="D767" s="88"/>
      <c r="E767" s="88"/>
      <c r="F767" s="88"/>
      <c r="G767" s="88"/>
      <c r="H767" s="88"/>
      <c r="I767" s="88"/>
      <c r="J767" s="88"/>
      <c r="K767" s="88"/>
    </row>
    <row r="768" spans="2:11" ht="12" hidden="1" customHeight="1" x14ac:dyDescent="0.2">
      <c r="B768" s="88"/>
      <c r="C768" s="88"/>
      <c r="D768" s="88"/>
      <c r="E768" s="88"/>
      <c r="F768" s="88"/>
      <c r="G768" s="88"/>
      <c r="H768" s="88"/>
      <c r="I768" s="88"/>
      <c r="J768" s="88"/>
      <c r="K768" s="88"/>
    </row>
    <row r="769" spans="2:11" ht="12" hidden="1" customHeight="1" x14ac:dyDescent="0.2">
      <c r="B769" s="88"/>
      <c r="C769" s="88"/>
      <c r="D769" s="88"/>
      <c r="E769" s="88"/>
      <c r="F769" s="88"/>
      <c r="G769" s="88"/>
      <c r="H769" s="88"/>
      <c r="I769" s="88"/>
      <c r="J769" s="88"/>
      <c r="K769" s="88"/>
    </row>
    <row r="770" spans="2:11" ht="12" hidden="1" customHeight="1" x14ac:dyDescent="0.2">
      <c r="B770" s="88"/>
      <c r="C770" s="88"/>
      <c r="D770" s="88"/>
      <c r="E770" s="88"/>
      <c r="F770" s="88"/>
      <c r="G770" s="88"/>
      <c r="H770" s="88"/>
      <c r="I770" s="88"/>
      <c r="J770" s="88"/>
      <c r="K770" s="88"/>
    </row>
    <row r="771" spans="2:11" ht="12" hidden="1" customHeight="1" x14ac:dyDescent="0.2">
      <c r="B771" s="88"/>
      <c r="C771" s="88"/>
      <c r="D771" s="88"/>
      <c r="E771" s="88"/>
      <c r="F771" s="88"/>
      <c r="G771" s="88"/>
      <c r="H771" s="88"/>
      <c r="I771" s="88"/>
      <c r="J771" s="88"/>
      <c r="K771" s="88"/>
    </row>
    <row r="772" spans="2:11" ht="12" hidden="1" customHeight="1" x14ac:dyDescent="0.2">
      <c r="B772" s="88"/>
      <c r="C772" s="88"/>
      <c r="D772" s="88"/>
      <c r="E772" s="88"/>
      <c r="F772" s="88"/>
      <c r="G772" s="88"/>
      <c r="H772" s="88"/>
      <c r="I772" s="88"/>
      <c r="J772" s="88"/>
      <c r="K772" s="88"/>
    </row>
    <row r="773" spans="2:11" ht="12" hidden="1" customHeight="1" x14ac:dyDescent="0.2">
      <c r="B773" s="88"/>
      <c r="C773" s="88"/>
      <c r="D773" s="88"/>
      <c r="E773" s="88"/>
      <c r="F773" s="88"/>
      <c r="G773" s="88"/>
      <c r="H773" s="88"/>
      <c r="I773" s="88"/>
      <c r="J773" s="88"/>
      <c r="K773" s="88"/>
    </row>
    <row r="774" spans="2:11" ht="12" hidden="1" customHeight="1" x14ac:dyDescent="0.2">
      <c r="B774" s="88"/>
      <c r="C774" s="88"/>
      <c r="D774" s="88"/>
      <c r="E774" s="88"/>
      <c r="F774" s="88"/>
      <c r="G774" s="88"/>
      <c r="H774" s="88"/>
      <c r="I774" s="88"/>
      <c r="J774" s="88"/>
      <c r="K774" s="88"/>
    </row>
    <row r="775" spans="2:11" ht="12" hidden="1" customHeight="1" x14ac:dyDescent="0.2">
      <c r="B775" s="88"/>
      <c r="C775" s="88"/>
      <c r="D775" s="88"/>
      <c r="E775" s="88"/>
      <c r="F775" s="88"/>
      <c r="G775" s="88"/>
      <c r="H775" s="88"/>
      <c r="I775" s="88"/>
      <c r="J775" s="88"/>
      <c r="K775" s="88"/>
    </row>
    <row r="776" spans="2:11" ht="12" hidden="1" customHeight="1" x14ac:dyDescent="0.2">
      <c r="B776" s="88"/>
      <c r="C776" s="88"/>
      <c r="D776" s="88"/>
      <c r="E776" s="88"/>
      <c r="F776" s="88"/>
      <c r="G776" s="88"/>
      <c r="H776" s="88"/>
      <c r="I776" s="88"/>
      <c r="J776" s="88"/>
      <c r="K776" s="88"/>
    </row>
    <row r="777" spans="2:11" ht="12" hidden="1" customHeight="1" x14ac:dyDescent="0.2">
      <c r="B777" s="88"/>
      <c r="C777" s="88"/>
      <c r="D777" s="88"/>
      <c r="E777" s="88"/>
      <c r="F777" s="88"/>
      <c r="G777" s="88"/>
      <c r="H777" s="88"/>
      <c r="I777" s="88"/>
      <c r="J777" s="88"/>
      <c r="K777" s="88"/>
    </row>
    <row r="778" spans="2:11" ht="12" hidden="1" customHeight="1" x14ac:dyDescent="0.2">
      <c r="B778" s="88"/>
      <c r="C778" s="88"/>
      <c r="D778" s="88"/>
      <c r="E778" s="88"/>
      <c r="F778" s="88"/>
      <c r="G778" s="88"/>
      <c r="H778" s="88"/>
      <c r="I778" s="88"/>
      <c r="J778" s="88"/>
      <c r="K778" s="88"/>
    </row>
    <row r="779" spans="2:11" ht="12" hidden="1" customHeight="1" x14ac:dyDescent="0.2">
      <c r="B779" s="88"/>
      <c r="C779" s="88"/>
      <c r="D779" s="88"/>
      <c r="E779" s="88"/>
      <c r="F779" s="88"/>
      <c r="G779" s="88"/>
      <c r="H779" s="88"/>
      <c r="I779" s="88"/>
      <c r="J779" s="88"/>
      <c r="K779" s="88"/>
    </row>
    <row r="780" spans="2:11" ht="12" hidden="1" customHeight="1" x14ac:dyDescent="0.2">
      <c r="B780" s="88"/>
      <c r="C780" s="88"/>
      <c r="D780" s="88"/>
      <c r="E780" s="88"/>
      <c r="F780" s="88"/>
      <c r="G780" s="88"/>
      <c r="H780" s="88"/>
      <c r="I780" s="88"/>
      <c r="J780" s="88"/>
      <c r="K780" s="88"/>
    </row>
    <row r="781" spans="2:11" ht="12" hidden="1" customHeight="1" x14ac:dyDescent="0.2">
      <c r="B781" s="88"/>
      <c r="C781" s="88"/>
      <c r="D781" s="88"/>
      <c r="E781" s="88"/>
      <c r="F781" s="88"/>
      <c r="G781" s="88"/>
      <c r="H781" s="88"/>
      <c r="I781" s="88"/>
      <c r="J781" s="88"/>
      <c r="K781" s="88"/>
    </row>
    <row r="782" spans="2:11" ht="12" hidden="1" customHeight="1" x14ac:dyDescent="0.2">
      <c r="B782" s="88"/>
      <c r="C782" s="88"/>
      <c r="D782" s="88"/>
      <c r="E782" s="88"/>
      <c r="F782" s="88"/>
      <c r="G782" s="88"/>
      <c r="H782" s="88"/>
      <c r="I782" s="88"/>
      <c r="J782" s="88"/>
      <c r="K782" s="88"/>
    </row>
    <row r="783" spans="2:11" ht="12" hidden="1" customHeight="1" x14ac:dyDescent="0.2">
      <c r="B783" s="88"/>
      <c r="C783" s="88"/>
      <c r="D783" s="88"/>
      <c r="E783" s="88"/>
      <c r="F783" s="88"/>
      <c r="G783" s="88"/>
      <c r="H783" s="88"/>
      <c r="I783" s="88"/>
      <c r="J783" s="88"/>
      <c r="K783" s="88"/>
    </row>
    <row r="784" spans="2:11" ht="12" hidden="1" customHeight="1" x14ac:dyDescent="0.2">
      <c r="B784" s="88"/>
      <c r="C784" s="88"/>
      <c r="D784" s="88"/>
      <c r="E784" s="88"/>
      <c r="F784" s="88"/>
      <c r="G784" s="88"/>
      <c r="H784" s="88"/>
      <c r="I784" s="88"/>
      <c r="J784" s="88"/>
      <c r="K784" s="88"/>
    </row>
    <row r="785" spans="2:11" ht="12" hidden="1" customHeight="1" x14ac:dyDescent="0.2">
      <c r="B785" s="88"/>
      <c r="C785" s="88"/>
      <c r="D785" s="88"/>
      <c r="E785" s="88"/>
      <c r="F785" s="88"/>
      <c r="G785" s="88"/>
      <c r="H785" s="88"/>
      <c r="I785" s="88"/>
      <c r="J785" s="88"/>
      <c r="K785" s="88"/>
    </row>
    <row r="786" spans="2:11" ht="12" hidden="1" customHeight="1" x14ac:dyDescent="0.2">
      <c r="B786" s="88"/>
      <c r="C786" s="88"/>
      <c r="D786" s="88"/>
      <c r="E786" s="88"/>
      <c r="F786" s="88"/>
      <c r="G786" s="88"/>
      <c r="H786" s="88"/>
      <c r="I786" s="88"/>
      <c r="J786" s="88"/>
      <c r="K786" s="88"/>
    </row>
    <row r="787" spans="2:11" ht="12" hidden="1" customHeight="1" x14ac:dyDescent="0.2">
      <c r="B787" s="88"/>
      <c r="C787" s="88"/>
      <c r="D787" s="88"/>
      <c r="E787" s="88"/>
      <c r="F787" s="88"/>
      <c r="G787" s="88"/>
      <c r="H787" s="88"/>
      <c r="I787" s="88"/>
      <c r="J787" s="88"/>
      <c r="K787" s="88"/>
    </row>
    <row r="788" spans="2:11" ht="12" hidden="1" customHeight="1" x14ac:dyDescent="0.2">
      <c r="B788" s="88"/>
      <c r="C788" s="88"/>
      <c r="D788" s="88"/>
      <c r="E788" s="88"/>
      <c r="F788" s="88"/>
      <c r="G788" s="88"/>
      <c r="H788" s="88"/>
      <c r="I788" s="88"/>
      <c r="J788" s="88"/>
      <c r="K788" s="88"/>
    </row>
    <row r="789" spans="2:11" ht="12" hidden="1" customHeight="1" x14ac:dyDescent="0.2">
      <c r="B789" s="88"/>
      <c r="C789" s="88"/>
      <c r="D789" s="88"/>
      <c r="E789" s="88"/>
      <c r="F789" s="88"/>
      <c r="G789" s="88"/>
      <c r="H789" s="88"/>
      <c r="I789" s="88"/>
      <c r="J789" s="88"/>
      <c r="K789" s="88"/>
    </row>
    <row r="790" spans="2:11" ht="12" hidden="1" customHeight="1" x14ac:dyDescent="0.2">
      <c r="B790" s="88"/>
      <c r="C790" s="88"/>
      <c r="D790" s="88"/>
      <c r="E790" s="88"/>
      <c r="F790" s="88"/>
      <c r="G790" s="88"/>
      <c r="H790" s="88"/>
      <c r="I790" s="88"/>
      <c r="J790" s="88"/>
      <c r="K790" s="88"/>
    </row>
    <row r="791" spans="2:11" ht="12" hidden="1" customHeight="1" x14ac:dyDescent="0.2">
      <c r="B791" s="88"/>
      <c r="C791" s="88"/>
      <c r="D791" s="88"/>
      <c r="E791" s="88"/>
      <c r="F791" s="88"/>
      <c r="G791" s="88"/>
      <c r="H791" s="88"/>
      <c r="I791" s="88"/>
      <c r="J791" s="88"/>
      <c r="K791" s="88"/>
    </row>
    <row r="792" spans="2:11" ht="12" hidden="1" customHeight="1" x14ac:dyDescent="0.2">
      <c r="B792" s="88"/>
      <c r="C792" s="88"/>
      <c r="D792" s="88"/>
      <c r="E792" s="88"/>
      <c r="F792" s="88"/>
      <c r="G792" s="88"/>
      <c r="H792" s="88"/>
      <c r="I792" s="88"/>
      <c r="J792" s="88"/>
      <c r="K792" s="88"/>
    </row>
    <row r="793" spans="2:11" ht="12" hidden="1" customHeight="1" x14ac:dyDescent="0.2">
      <c r="B793" s="88"/>
      <c r="C793" s="88"/>
      <c r="D793" s="88"/>
      <c r="E793" s="88"/>
      <c r="F793" s="88"/>
      <c r="G793" s="88"/>
      <c r="H793" s="88"/>
      <c r="I793" s="88"/>
      <c r="J793" s="88"/>
      <c r="K793" s="88"/>
    </row>
    <row r="794" spans="2:11" ht="12" hidden="1" customHeight="1" x14ac:dyDescent="0.2">
      <c r="B794" s="88"/>
      <c r="C794" s="88"/>
      <c r="D794" s="88"/>
      <c r="E794" s="88"/>
      <c r="F794" s="88"/>
      <c r="G794" s="88"/>
      <c r="H794" s="88"/>
      <c r="I794" s="88"/>
      <c r="J794" s="88"/>
      <c r="K794" s="88"/>
    </row>
    <row r="795" spans="2:11" ht="12" hidden="1" customHeight="1" x14ac:dyDescent="0.2">
      <c r="B795" s="88"/>
      <c r="C795" s="88"/>
      <c r="D795" s="88"/>
      <c r="E795" s="88"/>
      <c r="F795" s="88"/>
      <c r="G795" s="88"/>
      <c r="H795" s="88"/>
      <c r="I795" s="88"/>
      <c r="J795" s="88"/>
      <c r="K795" s="88"/>
    </row>
    <row r="796" spans="2:11" ht="12" hidden="1" customHeight="1" x14ac:dyDescent="0.2">
      <c r="B796" s="88"/>
      <c r="C796" s="88"/>
      <c r="D796" s="88"/>
      <c r="E796" s="88"/>
      <c r="F796" s="88"/>
      <c r="G796" s="88"/>
      <c r="H796" s="88"/>
      <c r="I796" s="88"/>
      <c r="J796" s="88"/>
      <c r="K796" s="88"/>
    </row>
    <row r="797" spans="2:11" ht="12" hidden="1" customHeight="1" x14ac:dyDescent="0.2">
      <c r="B797" s="88"/>
      <c r="C797" s="88"/>
      <c r="D797" s="88"/>
      <c r="E797" s="88"/>
      <c r="F797" s="88"/>
      <c r="G797" s="88"/>
      <c r="H797" s="88"/>
      <c r="I797" s="88"/>
      <c r="J797" s="88"/>
      <c r="K797" s="88"/>
    </row>
    <row r="798" spans="2:11" ht="12" hidden="1" customHeight="1" x14ac:dyDescent="0.2">
      <c r="B798" s="88"/>
      <c r="C798" s="88"/>
      <c r="D798" s="88"/>
      <c r="E798" s="88"/>
      <c r="F798" s="88"/>
      <c r="G798" s="88"/>
      <c r="H798" s="88"/>
      <c r="I798" s="88"/>
      <c r="J798" s="88"/>
      <c r="K798" s="88"/>
    </row>
    <row r="799" spans="2:11" ht="12" hidden="1" customHeight="1" x14ac:dyDescent="0.2">
      <c r="B799" s="88"/>
      <c r="C799" s="88"/>
      <c r="D799" s="88"/>
      <c r="E799" s="88"/>
      <c r="F799" s="88"/>
      <c r="G799" s="88"/>
      <c r="H799" s="88"/>
      <c r="I799" s="88"/>
      <c r="J799" s="88"/>
      <c r="K799" s="88"/>
    </row>
    <row r="800" spans="2:11" ht="12" hidden="1" customHeight="1" x14ac:dyDescent="0.2">
      <c r="B800" s="88"/>
      <c r="C800" s="88"/>
      <c r="D800" s="88"/>
      <c r="E800" s="88"/>
      <c r="F800" s="88"/>
      <c r="G800" s="88"/>
      <c r="H800" s="88"/>
      <c r="I800" s="88"/>
      <c r="J800" s="88"/>
      <c r="K800" s="88"/>
    </row>
    <row r="801" spans="2:11" ht="12" hidden="1" customHeight="1" x14ac:dyDescent="0.2">
      <c r="B801" s="88"/>
      <c r="C801" s="88"/>
      <c r="D801" s="88"/>
      <c r="E801" s="88"/>
      <c r="F801" s="88"/>
      <c r="G801" s="88"/>
      <c r="H801" s="88"/>
      <c r="I801" s="88"/>
      <c r="J801" s="88"/>
      <c r="K801" s="88"/>
    </row>
    <row r="802" spans="2:11" ht="12" hidden="1" customHeight="1" x14ac:dyDescent="0.2">
      <c r="B802" s="88"/>
      <c r="C802" s="88"/>
      <c r="D802" s="88"/>
      <c r="E802" s="88"/>
      <c r="F802" s="88"/>
      <c r="G802" s="88"/>
      <c r="H802" s="88"/>
      <c r="I802" s="88"/>
      <c r="J802" s="88"/>
      <c r="K802" s="88"/>
    </row>
    <row r="803" spans="2:11" ht="12" hidden="1" customHeight="1" x14ac:dyDescent="0.2">
      <c r="B803" s="88"/>
      <c r="C803" s="88"/>
      <c r="D803" s="88"/>
      <c r="E803" s="88"/>
      <c r="F803" s="88"/>
      <c r="G803" s="88"/>
      <c r="H803" s="88"/>
      <c r="I803" s="88"/>
      <c r="J803" s="88"/>
      <c r="K803" s="88"/>
    </row>
    <row r="804" spans="2:11" ht="12" hidden="1" customHeight="1" x14ac:dyDescent="0.2">
      <c r="B804" s="88"/>
      <c r="C804" s="88"/>
      <c r="D804" s="88"/>
      <c r="E804" s="88"/>
      <c r="F804" s="88"/>
      <c r="G804" s="88"/>
      <c r="H804" s="88"/>
      <c r="I804" s="88"/>
      <c r="J804" s="88"/>
      <c r="K804" s="88"/>
    </row>
    <row r="805" spans="2:11" ht="12" hidden="1" customHeight="1" x14ac:dyDescent="0.2">
      <c r="B805" s="88"/>
      <c r="C805" s="88"/>
      <c r="D805" s="88"/>
      <c r="E805" s="88"/>
      <c r="F805" s="88"/>
      <c r="G805" s="88"/>
      <c r="H805" s="88"/>
      <c r="I805" s="88"/>
      <c r="J805" s="88"/>
      <c r="K805" s="88"/>
    </row>
    <row r="806" spans="2:11" ht="12" hidden="1" customHeight="1" x14ac:dyDescent="0.2">
      <c r="B806" s="88"/>
      <c r="C806" s="88"/>
      <c r="D806" s="88"/>
      <c r="E806" s="88"/>
      <c r="F806" s="88"/>
      <c r="G806" s="88"/>
      <c r="H806" s="88"/>
      <c r="I806" s="88"/>
      <c r="J806" s="88"/>
      <c r="K806" s="88"/>
    </row>
    <row r="807" spans="2:11" ht="12" hidden="1" customHeight="1" x14ac:dyDescent="0.2">
      <c r="B807" s="88"/>
      <c r="C807" s="88"/>
      <c r="D807" s="88"/>
      <c r="E807" s="88"/>
      <c r="F807" s="88"/>
      <c r="G807" s="88"/>
      <c r="H807" s="88"/>
      <c r="I807" s="88"/>
      <c r="J807" s="88"/>
      <c r="K807" s="88"/>
    </row>
    <row r="808" spans="2:11" ht="12" hidden="1" customHeight="1" x14ac:dyDescent="0.2">
      <c r="B808" s="88"/>
      <c r="C808" s="88"/>
      <c r="D808" s="88"/>
      <c r="E808" s="88"/>
      <c r="F808" s="88"/>
      <c r="G808" s="88"/>
      <c r="H808" s="88"/>
      <c r="I808" s="88"/>
      <c r="J808" s="88"/>
      <c r="K808" s="88"/>
    </row>
    <row r="809" spans="2:11" ht="12" hidden="1" customHeight="1" x14ac:dyDescent="0.2">
      <c r="B809" s="88"/>
      <c r="C809" s="88"/>
      <c r="D809" s="88"/>
      <c r="E809" s="88"/>
      <c r="F809" s="88"/>
      <c r="G809" s="88"/>
      <c r="H809" s="88"/>
      <c r="I809" s="88"/>
      <c r="J809" s="88"/>
      <c r="K809" s="88"/>
    </row>
    <row r="810" spans="2:11" ht="12" hidden="1" customHeight="1" x14ac:dyDescent="0.2">
      <c r="B810" s="88"/>
      <c r="C810" s="88"/>
      <c r="D810" s="88"/>
      <c r="E810" s="88"/>
      <c r="F810" s="88"/>
      <c r="G810" s="88"/>
      <c r="H810" s="88"/>
      <c r="I810" s="88"/>
      <c r="J810" s="88"/>
      <c r="K810" s="88"/>
    </row>
    <row r="811" spans="2:11" ht="12" hidden="1" customHeight="1" x14ac:dyDescent="0.2">
      <c r="B811" s="88"/>
      <c r="C811" s="88"/>
      <c r="D811" s="88"/>
      <c r="E811" s="88"/>
      <c r="F811" s="88"/>
      <c r="G811" s="88"/>
      <c r="H811" s="88"/>
      <c r="I811" s="88"/>
      <c r="J811" s="88"/>
      <c r="K811" s="88"/>
    </row>
    <row r="812" spans="2:11" ht="12" hidden="1" customHeight="1" x14ac:dyDescent="0.2">
      <c r="B812" s="88"/>
      <c r="C812" s="88"/>
      <c r="D812" s="88"/>
      <c r="E812" s="88"/>
      <c r="F812" s="88"/>
      <c r="G812" s="88"/>
      <c r="H812" s="88"/>
      <c r="I812" s="88"/>
      <c r="J812" s="88"/>
      <c r="K812" s="88"/>
    </row>
    <row r="813" spans="2:11" ht="12" hidden="1" customHeight="1" x14ac:dyDescent="0.2">
      <c r="B813" s="88"/>
      <c r="C813" s="88"/>
      <c r="D813" s="88"/>
      <c r="E813" s="88"/>
      <c r="F813" s="88"/>
      <c r="G813" s="88"/>
      <c r="H813" s="88"/>
      <c r="I813" s="88"/>
      <c r="J813" s="88"/>
      <c r="K813" s="88"/>
    </row>
    <row r="814" spans="2:11" ht="12" hidden="1" customHeight="1" x14ac:dyDescent="0.2">
      <c r="B814" s="88"/>
      <c r="C814" s="88"/>
      <c r="D814" s="88"/>
      <c r="E814" s="88"/>
      <c r="F814" s="88"/>
      <c r="G814" s="88"/>
      <c r="H814" s="88"/>
      <c r="I814" s="88"/>
      <c r="J814" s="88"/>
      <c r="K814" s="88"/>
    </row>
    <row r="815" spans="2:11" ht="12" hidden="1" customHeight="1" x14ac:dyDescent="0.2">
      <c r="B815" s="88"/>
      <c r="C815" s="88"/>
      <c r="D815" s="88"/>
      <c r="E815" s="88"/>
      <c r="F815" s="88"/>
      <c r="G815" s="88"/>
      <c r="H815" s="88"/>
      <c r="I815" s="88"/>
      <c r="J815" s="88"/>
      <c r="K815" s="88"/>
    </row>
    <row r="816" spans="2:11" ht="12" hidden="1" customHeight="1" x14ac:dyDescent="0.2">
      <c r="B816" s="88"/>
      <c r="C816" s="88"/>
      <c r="D816" s="88"/>
      <c r="E816" s="88"/>
      <c r="F816" s="88"/>
      <c r="G816" s="88"/>
      <c r="H816" s="88"/>
      <c r="I816" s="88"/>
      <c r="J816" s="88"/>
      <c r="K816" s="88"/>
    </row>
    <row r="817" spans="2:11" ht="12" hidden="1" customHeight="1" x14ac:dyDescent="0.2">
      <c r="B817" s="88"/>
      <c r="C817" s="88"/>
      <c r="D817" s="88"/>
      <c r="E817" s="88"/>
      <c r="F817" s="88"/>
      <c r="G817" s="88"/>
      <c r="H817" s="88"/>
      <c r="I817" s="88"/>
      <c r="J817" s="88"/>
      <c r="K817" s="88"/>
    </row>
    <row r="818" spans="2:11" ht="12" hidden="1" customHeight="1" x14ac:dyDescent="0.2">
      <c r="B818" s="88"/>
      <c r="C818" s="88"/>
      <c r="D818" s="88"/>
      <c r="E818" s="88"/>
      <c r="F818" s="88"/>
      <c r="G818" s="88"/>
      <c r="H818" s="88"/>
      <c r="I818" s="88"/>
      <c r="J818" s="88"/>
      <c r="K818" s="88"/>
    </row>
    <row r="819" spans="2:11" ht="12" hidden="1" customHeight="1" x14ac:dyDescent="0.2">
      <c r="B819" s="88"/>
      <c r="C819" s="88"/>
      <c r="D819" s="88"/>
      <c r="E819" s="88"/>
      <c r="F819" s="88"/>
      <c r="G819" s="88"/>
      <c r="H819" s="88"/>
      <c r="I819" s="88"/>
      <c r="J819" s="88"/>
      <c r="K819" s="88"/>
    </row>
    <row r="820" spans="2:11" ht="12" hidden="1" customHeight="1" x14ac:dyDescent="0.2">
      <c r="B820" s="88"/>
      <c r="C820" s="88"/>
      <c r="D820" s="88"/>
      <c r="E820" s="88"/>
      <c r="F820" s="88"/>
      <c r="G820" s="88"/>
      <c r="H820" s="88"/>
      <c r="I820" s="88"/>
      <c r="J820" s="88"/>
      <c r="K820" s="88"/>
    </row>
    <row r="821" spans="2:11" ht="12" hidden="1" customHeight="1" x14ac:dyDescent="0.2">
      <c r="B821" s="88"/>
      <c r="C821" s="88"/>
      <c r="D821" s="88"/>
      <c r="E821" s="88"/>
      <c r="F821" s="88"/>
      <c r="G821" s="88"/>
      <c r="H821" s="88"/>
      <c r="I821" s="88"/>
      <c r="J821" s="88"/>
      <c r="K821" s="88"/>
    </row>
    <row r="822" spans="2:11" ht="12" hidden="1" customHeight="1" x14ac:dyDescent="0.2">
      <c r="B822" s="88"/>
      <c r="C822" s="88"/>
      <c r="D822" s="88"/>
      <c r="E822" s="88"/>
      <c r="F822" s="88"/>
      <c r="G822" s="88"/>
      <c r="H822" s="88"/>
      <c r="I822" s="88"/>
      <c r="J822" s="88"/>
      <c r="K822" s="88"/>
    </row>
    <row r="823" spans="2:11" ht="12" hidden="1" customHeight="1" x14ac:dyDescent="0.2">
      <c r="B823" s="88"/>
      <c r="C823" s="88"/>
      <c r="D823" s="88"/>
      <c r="E823" s="88"/>
      <c r="F823" s="88"/>
      <c r="G823" s="88"/>
      <c r="H823" s="88"/>
      <c r="I823" s="88"/>
      <c r="J823" s="88"/>
      <c r="K823" s="88"/>
    </row>
    <row r="824" spans="2:11" ht="12" hidden="1" customHeight="1" x14ac:dyDescent="0.2">
      <c r="B824" s="88"/>
      <c r="C824" s="88"/>
      <c r="D824" s="88"/>
      <c r="E824" s="88"/>
      <c r="F824" s="88"/>
      <c r="G824" s="88"/>
      <c r="H824" s="88"/>
      <c r="I824" s="88"/>
      <c r="J824" s="88"/>
      <c r="K824" s="88"/>
    </row>
    <row r="825" spans="2:11" ht="12" hidden="1" customHeight="1" x14ac:dyDescent="0.2">
      <c r="B825" s="88"/>
      <c r="C825" s="88"/>
      <c r="D825" s="88"/>
      <c r="E825" s="88"/>
      <c r="F825" s="88"/>
      <c r="G825" s="88"/>
      <c r="H825" s="88"/>
      <c r="I825" s="88"/>
      <c r="J825" s="88"/>
      <c r="K825" s="88"/>
    </row>
    <row r="826" spans="2:11" ht="12" hidden="1" customHeight="1" x14ac:dyDescent="0.2">
      <c r="B826" s="88"/>
      <c r="C826" s="88"/>
      <c r="D826" s="88"/>
      <c r="E826" s="88"/>
      <c r="F826" s="88"/>
      <c r="G826" s="88"/>
      <c r="H826" s="88"/>
      <c r="I826" s="88"/>
      <c r="J826" s="88"/>
      <c r="K826" s="88"/>
    </row>
    <row r="827" spans="2:11" ht="12" hidden="1" customHeight="1" x14ac:dyDescent="0.2">
      <c r="B827" s="88"/>
      <c r="C827" s="88"/>
      <c r="D827" s="88"/>
      <c r="E827" s="88"/>
      <c r="F827" s="88"/>
      <c r="G827" s="88"/>
      <c r="H827" s="88"/>
      <c r="I827" s="88"/>
      <c r="J827" s="88"/>
      <c r="K827" s="88"/>
    </row>
    <row r="828" spans="2:11" ht="12" hidden="1" customHeight="1" x14ac:dyDescent="0.2">
      <c r="B828" s="88"/>
      <c r="C828" s="88"/>
      <c r="D828" s="88"/>
      <c r="E828" s="88"/>
      <c r="F828" s="88"/>
      <c r="G828" s="88"/>
      <c r="H828" s="88"/>
      <c r="I828" s="88"/>
      <c r="J828" s="88"/>
      <c r="K828" s="88"/>
    </row>
    <row r="829" spans="2:11" ht="12" hidden="1" customHeight="1" x14ac:dyDescent="0.2">
      <c r="B829" s="88"/>
      <c r="C829" s="88"/>
      <c r="D829" s="88"/>
      <c r="E829" s="88"/>
      <c r="F829" s="88"/>
      <c r="G829" s="88"/>
      <c r="H829" s="88"/>
      <c r="I829" s="88"/>
      <c r="J829" s="88"/>
      <c r="K829" s="88"/>
    </row>
    <row r="830" spans="2:11" ht="12" hidden="1" customHeight="1" x14ac:dyDescent="0.2">
      <c r="B830" s="88"/>
      <c r="C830" s="88"/>
      <c r="D830" s="88"/>
      <c r="E830" s="88"/>
      <c r="F830" s="88"/>
      <c r="G830" s="88"/>
      <c r="H830" s="88"/>
      <c r="I830" s="88"/>
      <c r="J830" s="88"/>
      <c r="K830" s="88"/>
    </row>
    <row r="831" spans="2:11" ht="12" hidden="1" customHeight="1" x14ac:dyDescent="0.2">
      <c r="B831" s="88"/>
      <c r="C831" s="88"/>
      <c r="D831" s="88"/>
      <c r="E831" s="88"/>
      <c r="F831" s="88"/>
      <c r="G831" s="88"/>
      <c r="H831" s="88"/>
      <c r="I831" s="88"/>
      <c r="J831" s="88"/>
      <c r="K831" s="88"/>
    </row>
    <row r="832" spans="2:11" ht="12" hidden="1" customHeight="1" x14ac:dyDescent="0.2">
      <c r="B832" s="88"/>
      <c r="C832" s="88"/>
      <c r="D832" s="88"/>
      <c r="E832" s="88"/>
      <c r="F832" s="88"/>
      <c r="G832" s="88"/>
      <c r="H832" s="88"/>
      <c r="I832" s="88"/>
      <c r="J832" s="88"/>
      <c r="K832" s="88"/>
    </row>
    <row r="833" spans="2:11" ht="12" hidden="1" customHeight="1" x14ac:dyDescent="0.2">
      <c r="B833" s="88"/>
      <c r="C833" s="88"/>
      <c r="D833" s="88"/>
      <c r="E833" s="88"/>
      <c r="F833" s="88"/>
      <c r="G833" s="88"/>
      <c r="H833" s="88"/>
      <c r="I833" s="88"/>
      <c r="J833" s="88"/>
      <c r="K833" s="88"/>
    </row>
    <row r="834" spans="2:11" ht="12" hidden="1" customHeight="1" x14ac:dyDescent="0.2">
      <c r="B834" s="88"/>
      <c r="C834" s="88"/>
      <c r="D834" s="88"/>
      <c r="E834" s="88"/>
      <c r="F834" s="88"/>
      <c r="G834" s="88"/>
      <c r="H834" s="88"/>
      <c r="I834" s="88"/>
      <c r="J834" s="88"/>
      <c r="K834" s="88"/>
    </row>
    <row r="835" spans="2:11" ht="12" hidden="1" customHeight="1" x14ac:dyDescent="0.2">
      <c r="B835" s="88"/>
      <c r="C835" s="88"/>
      <c r="D835" s="88"/>
      <c r="E835" s="88"/>
      <c r="F835" s="88"/>
      <c r="G835" s="88"/>
      <c r="H835" s="88"/>
      <c r="I835" s="88"/>
      <c r="J835" s="88"/>
      <c r="K835" s="88"/>
    </row>
    <row r="836" spans="2:11" ht="12" hidden="1" customHeight="1" x14ac:dyDescent="0.2">
      <c r="B836" s="88"/>
      <c r="C836" s="88"/>
      <c r="D836" s="88"/>
      <c r="E836" s="88"/>
      <c r="F836" s="88"/>
      <c r="G836" s="88"/>
      <c r="H836" s="88"/>
      <c r="I836" s="88"/>
      <c r="J836" s="88"/>
      <c r="K836" s="88"/>
    </row>
    <row r="837" spans="2:11" ht="12" hidden="1" customHeight="1" x14ac:dyDescent="0.2">
      <c r="B837" s="88"/>
      <c r="C837" s="88"/>
      <c r="D837" s="88"/>
      <c r="E837" s="88"/>
      <c r="F837" s="88"/>
      <c r="G837" s="88"/>
      <c r="H837" s="88"/>
      <c r="I837" s="88"/>
      <c r="J837" s="88"/>
      <c r="K837" s="88"/>
    </row>
    <row r="838" spans="2:11" ht="12" hidden="1" customHeight="1" x14ac:dyDescent="0.2">
      <c r="B838" s="88"/>
      <c r="C838" s="88"/>
      <c r="D838" s="88"/>
      <c r="E838" s="88"/>
      <c r="F838" s="88"/>
      <c r="G838" s="88"/>
      <c r="H838" s="88"/>
      <c r="I838" s="88"/>
      <c r="J838" s="88"/>
      <c r="K838" s="88"/>
    </row>
    <row r="839" spans="2:11" ht="12" hidden="1" customHeight="1" x14ac:dyDescent="0.2">
      <c r="B839" s="88"/>
      <c r="C839" s="88"/>
      <c r="D839" s="88"/>
      <c r="E839" s="88"/>
      <c r="F839" s="88"/>
      <c r="G839" s="88"/>
      <c r="H839" s="88"/>
      <c r="I839" s="88"/>
      <c r="J839" s="88"/>
      <c r="K839" s="88"/>
    </row>
    <row r="840" spans="2:11" ht="12" hidden="1" customHeight="1" x14ac:dyDescent="0.2">
      <c r="B840" s="88"/>
      <c r="C840" s="88"/>
      <c r="D840" s="88"/>
      <c r="E840" s="88"/>
      <c r="F840" s="88"/>
      <c r="G840" s="88"/>
      <c r="H840" s="88"/>
      <c r="I840" s="88"/>
      <c r="J840" s="88"/>
      <c r="K840" s="88"/>
    </row>
    <row r="841" spans="2:11" ht="12" hidden="1" customHeight="1" x14ac:dyDescent="0.2">
      <c r="B841" s="88"/>
      <c r="C841" s="88"/>
      <c r="D841" s="88"/>
      <c r="E841" s="88"/>
      <c r="F841" s="88"/>
      <c r="G841" s="88"/>
      <c r="H841" s="88"/>
      <c r="I841" s="88"/>
      <c r="J841" s="88"/>
      <c r="K841" s="88"/>
    </row>
    <row r="842" spans="2:11" ht="12" hidden="1" customHeight="1" x14ac:dyDescent="0.2">
      <c r="B842" s="88"/>
      <c r="C842" s="88"/>
      <c r="D842" s="88"/>
      <c r="E842" s="88"/>
      <c r="F842" s="88"/>
      <c r="G842" s="88"/>
      <c r="H842" s="88"/>
      <c r="I842" s="88"/>
      <c r="J842" s="88"/>
      <c r="K842" s="88"/>
    </row>
    <row r="843" spans="2:11" ht="12" hidden="1" customHeight="1" x14ac:dyDescent="0.2">
      <c r="B843" s="88"/>
      <c r="C843" s="88"/>
      <c r="D843" s="88"/>
      <c r="E843" s="88"/>
      <c r="F843" s="88"/>
      <c r="G843" s="88"/>
      <c r="H843" s="88"/>
      <c r="I843" s="88"/>
      <c r="J843" s="88"/>
      <c r="K843" s="88"/>
    </row>
    <row r="844" spans="2:11" ht="12" hidden="1" customHeight="1" x14ac:dyDescent="0.2">
      <c r="B844" s="88"/>
      <c r="C844" s="88"/>
      <c r="D844" s="88"/>
      <c r="E844" s="88"/>
      <c r="F844" s="88"/>
      <c r="G844" s="88"/>
      <c r="H844" s="88"/>
      <c r="I844" s="88"/>
      <c r="J844" s="88"/>
      <c r="K844" s="88"/>
    </row>
    <row r="845" spans="2:11" ht="12" hidden="1" customHeight="1" x14ac:dyDescent="0.2">
      <c r="B845" s="88"/>
      <c r="C845" s="88"/>
      <c r="D845" s="88"/>
      <c r="E845" s="88"/>
      <c r="F845" s="88"/>
      <c r="G845" s="88"/>
      <c r="H845" s="88"/>
      <c r="I845" s="88"/>
      <c r="J845" s="88"/>
      <c r="K845" s="88"/>
    </row>
    <row r="846" spans="2:11" ht="12" hidden="1" customHeight="1" x14ac:dyDescent="0.2">
      <c r="B846" s="88"/>
      <c r="C846" s="88"/>
      <c r="D846" s="88"/>
      <c r="E846" s="88"/>
      <c r="F846" s="88"/>
      <c r="G846" s="88"/>
      <c r="H846" s="88"/>
      <c r="I846" s="88"/>
      <c r="J846" s="88"/>
      <c r="K846" s="88"/>
    </row>
    <row r="847" spans="2:11" ht="12" hidden="1" customHeight="1" x14ac:dyDescent="0.2">
      <c r="B847" s="88"/>
      <c r="C847" s="88"/>
      <c r="D847" s="88"/>
      <c r="E847" s="88"/>
      <c r="F847" s="88"/>
      <c r="G847" s="88"/>
      <c r="H847" s="88"/>
      <c r="I847" s="88"/>
      <c r="J847" s="88"/>
      <c r="K847" s="88"/>
    </row>
    <row r="848" spans="2:11" ht="12" hidden="1" customHeight="1" x14ac:dyDescent="0.2">
      <c r="B848" s="88"/>
      <c r="C848" s="88"/>
      <c r="D848" s="88"/>
      <c r="E848" s="88"/>
      <c r="F848" s="88"/>
      <c r="G848" s="88"/>
      <c r="H848" s="88"/>
      <c r="I848" s="88"/>
      <c r="J848" s="88"/>
      <c r="K848" s="88"/>
    </row>
    <row r="849" spans="2:11" ht="12" hidden="1" customHeight="1" x14ac:dyDescent="0.2">
      <c r="B849" s="88"/>
      <c r="C849" s="88"/>
      <c r="D849" s="88"/>
      <c r="E849" s="88"/>
      <c r="F849" s="88"/>
      <c r="G849" s="88"/>
      <c r="H849" s="88"/>
      <c r="I849" s="88"/>
      <c r="J849" s="88"/>
      <c r="K849" s="88"/>
    </row>
    <row r="850" spans="2:11" ht="12" hidden="1" customHeight="1" x14ac:dyDescent="0.2">
      <c r="B850" s="88"/>
      <c r="C850" s="88"/>
      <c r="D850" s="88"/>
      <c r="E850" s="88"/>
      <c r="F850" s="88"/>
      <c r="G850" s="88"/>
      <c r="H850" s="88"/>
      <c r="I850" s="88"/>
      <c r="J850" s="88"/>
      <c r="K850" s="88"/>
    </row>
    <row r="851" spans="2:11" ht="12" hidden="1" customHeight="1" x14ac:dyDescent="0.2">
      <c r="B851" s="88"/>
      <c r="C851" s="88"/>
      <c r="D851" s="88"/>
      <c r="E851" s="88"/>
      <c r="F851" s="88"/>
      <c r="G851" s="88"/>
      <c r="H851" s="88"/>
      <c r="I851" s="88"/>
      <c r="J851" s="88"/>
      <c r="K851" s="88"/>
    </row>
    <row r="852" spans="2:11" ht="12" hidden="1" customHeight="1" x14ac:dyDescent="0.2">
      <c r="B852" s="88"/>
      <c r="C852" s="88"/>
      <c r="D852" s="88"/>
      <c r="E852" s="88"/>
      <c r="F852" s="88"/>
      <c r="G852" s="88"/>
      <c r="H852" s="88"/>
      <c r="I852" s="88"/>
      <c r="J852" s="88"/>
      <c r="K852" s="88"/>
    </row>
    <row r="853" spans="2:11" ht="12" hidden="1" customHeight="1" x14ac:dyDescent="0.2">
      <c r="B853" s="88"/>
      <c r="C853" s="88"/>
      <c r="D853" s="88"/>
      <c r="E853" s="88"/>
      <c r="F853" s="88"/>
      <c r="G853" s="88"/>
      <c r="H853" s="88"/>
      <c r="I853" s="88"/>
      <c r="J853" s="88"/>
      <c r="K853" s="88"/>
    </row>
    <row r="854" spans="2:11" ht="12" hidden="1" customHeight="1" x14ac:dyDescent="0.2">
      <c r="B854" s="88"/>
      <c r="C854" s="88"/>
      <c r="D854" s="88"/>
      <c r="E854" s="88"/>
      <c r="F854" s="88"/>
      <c r="G854" s="88"/>
      <c r="H854" s="88"/>
      <c r="I854" s="88"/>
      <c r="J854" s="88"/>
      <c r="K854" s="88"/>
    </row>
    <row r="855" spans="2:11" ht="12" hidden="1" customHeight="1" x14ac:dyDescent="0.2">
      <c r="B855" s="88"/>
      <c r="C855" s="88"/>
      <c r="D855" s="88"/>
      <c r="E855" s="88"/>
      <c r="F855" s="88"/>
      <c r="G855" s="88"/>
      <c r="H855" s="88"/>
      <c r="I855" s="88"/>
      <c r="J855" s="88"/>
      <c r="K855" s="88"/>
    </row>
    <row r="856" spans="2:11" ht="12" hidden="1" customHeight="1" x14ac:dyDescent="0.2">
      <c r="B856" s="88"/>
      <c r="C856" s="88"/>
      <c r="D856" s="88"/>
      <c r="E856" s="88"/>
      <c r="F856" s="88"/>
      <c r="G856" s="88"/>
      <c r="H856" s="88"/>
      <c r="I856" s="88"/>
      <c r="J856" s="88"/>
      <c r="K856" s="88"/>
    </row>
    <row r="857" spans="2:11" ht="12" hidden="1" customHeight="1" x14ac:dyDescent="0.2">
      <c r="B857" s="88"/>
      <c r="C857" s="88"/>
      <c r="D857" s="88"/>
      <c r="E857" s="88"/>
      <c r="F857" s="88"/>
      <c r="G857" s="88"/>
      <c r="H857" s="88"/>
      <c r="I857" s="88"/>
      <c r="J857" s="88"/>
      <c r="K857" s="88"/>
    </row>
    <row r="858" spans="2:11" ht="12" hidden="1" customHeight="1" x14ac:dyDescent="0.2">
      <c r="B858" s="88"/>
      <c r="C858" s="88"/>
      <c r="D858" s="88"/>
      <c r="E858" s="88"/>
      <c r="F858" s="88"/>
      <c r="G858" s="88"/>
      <c r="H858" s="88"/>
      <c r="I858" s="88"/>
      <c r="J858" s="88"/>
      <c r="K858" s="88"/>
    </row>
    <row r="859" spans="2:11" ht="12" hidden="1" customHeight="1" x14ac:dyDescent="0.2">
      <c r="B859" s="88"/>
      <c r="C859" s="88"/>
      <c r="D859" s="88"/>
      <c r="E859" s="88"/>
      <c r="F859" s="88"/>
      <c r="G859" s="88"/>
      <c r="H859" s="88"/>
      <c r="I859" s="88"/>
      <c r="J859" s="88"/>
      <c r="K859" s="88"/>
    </row>
    <row r="860" spans="2:11" ht="12" hidden="1" customHeight="1" x14ac:dyDescent="0.2">
      <c r="B860" s="88"/>
      <c r="C860" s="88"/>
      <c r="D860" s="88"/>
      <c r="E860" s="88"/>
      <c r="F860" s="88"/>
      <c r="G860" s="88"/>
      <c r="H860" s="88"/>
      <c r="I860" s="88"/>
      <c r="J860" s="88"/>
      <c r="K860" s="88"/>
    </row>
    <row r="861" spans="2:11" ht="12" hidden="1" customHeight="1" x14ac:dyDescent="0.2">
      <c r="B861" s="88"/>
      <c r="C861" s="88"/>
      <c r="D861" s="88"/>
      <c r="E861" s="88"/>
      <c r="F861" s="88"/>
      <c r="G861" s="88"/>
      <c r="H861" s="88"/>
      <c r="I861" s="88"/>
      <c r="J861" s="88"/>
      <c r="K861" s="88"/>
    </row>
    <row r="862" spans="2:11" ht="12" hidden="1" customHeight="1" x14ac:dyDescent="0.2">
      <c r="B862" s="88"/>
      <c r="C862" s="88"/>
      <c r="D862" s="88"/>
      <c r="E862" s="88"/>
      <c r="F862" s="88"/>
      <c r="G862" s="88"/>
      <c r="H862" s="88"/>
      <c r="I862" s="88"/>
      <c r="J862" s="88"/>
      <c r="K862" s="88"/>
    </row>
    <row r="863" spans="2:11" ht="12" hidden="1" customHeight="1" x14ac:dyDescent="0.2">
      <c r="B863" s="88"/>
      <c r="C863" s="88"/>
      <c r="D863" s="88"/>
      <c r="E863" s="88"/>
      <c r="F863" s="88"/>
      <c r="G863" s="88"/>
      <c r="H863" s="88"/>
      <c r="I863" s="88"/>
      <c r="J863" s="88"/>
      <c r="K863" s="88"/>
    </row>
    <row r="864" spans="2:11" ht="12" hidden="1" customHeight="1" x14ac:dyDescent="0.2">
      <c r="B864" s="88"/>
      <c r="C864" s="88"/>
      <c r="D864" s="88"/>
      <c r="E864" s="88"/>
      <c r="F864" s="88"/>
      <c r="G864" s="88"/>
      <c r="H864" s="88"/>
      <c r="I864" s="88"/>
      <c r="J864" s="88"/>
      <c r="K864" s="88"/>
    </row>
    <row r="865" spans="2:11" ht="12" hidden="1" customHeight="1" x14ac:dyDescent="0.2">
      <c r="B865" s="88"/>
      <c r="C865" s="88"/>
      <c r="D865" s="88"/>
      <c r="E865" s="88"/>
      <c r="F865" s="88"/>
      <c r="G865" s="88"/>
      <c r="H865" s="88"/>
      <c r="I865" s="88"/>
      <c r="J865" s="88"/>
      <c r="K865" s="88"/>
    </row>
    <row r="866" spans="2:11" ht="12" hidden="1" customHeight="1" x14ac:dyDescent="0.2">
      <c r="B866" s="88"/>
      <c r="C866" s="88"/>
      <c r="D866" s="88"/>
      <c r="E866" s="88"/>
      <c r="F866" s="88"/>
      <c r="G866" s="88"/>
      <c r="H866" s="88"/>
      <c r="I866" s="88"/>
      <c r="J866" s="88"/>
      <c r="K866" s="88"/>
    </row>
    <row r="867" spans="2:11" ht="12" hidden="1" customHeight="1" x14ac:dyDescent="0.2">
      <c r="B867" s="88"/>
      <c r="C867" s="88"/>
      <c r="D867" s="88"/>
      <c r="E867" s="88"/>
      <c r="F867" s="88"/>
      <c r="G867" s="88"/>
      <c r="H867" s="88"/>
      <c r="I867" s="88"/>
      <c r="J867" s="88"/>
      <c r="K867" s="88"/>
    </row>
    <row r="868" spans="2:11" ht="12" hidden="1" customHeight="1" x14ac:dyDescent="0.2">
      <c r="B868" s="88"/>
      <c r="C868" s="88"/>
      <c r="D868" s="88"/>
      <c r="E868" s="88"/>
      <c r="F868" s="88"/>
      <c r="G868" s="88"/>
      <c r="H868" s="88"/>
      <c r="I868" s="88"/>
      <c r="J868" s="88"/>
      <c r="K868" s="88"/>
    </row>
    <row r="869" spans="2:11" ht="12" hidden="1" customHeight="1" x14ac:dyDescent="0.2">
      <c r="B869" s="88"/>
      <c r="C869" s="88"/>
      <c r="D869" s="88"/>
      <c r="E869" s="88"/>
      <c r="F869" s="88"/>
      <c r="G869" s="88"/>
      <c r="H869" s="88"/>
      <c r="I869" s="88"/>
      <c r="J869" s="88"/>
      <c r="K869" s="88"/>
    </row>
    <row r="870" spans="2:11" ht="12" hidden="1" customHeight="1" x14ac:dyDescent="0.2">
      <c r="B870" s="88"/>
      <c r="C870" s="88"/>
      <c r="D870" s="88"/>
      <c r="E870" s="88"/>
      <c r="F870" s="88"/>
      <c r="G870" s="88"/>
      <c r="H870" s="88"/>
      <c r="I870" s="88"/>
      <c r="J870" s="88"/>
      <c r="K870" s="88"/>
    </row>
    <row r="871" spans="2:11" ht="12" hidden="1" customHeight="1" x14ac:dyDescent="0.2">
      <c r="B871" s="88"/>
      <c r="C871" s="88"/>
      <c r="D871" s="88"/>
      <c r="E871" s="88"/>
      <c r="F871" s="88"/>
      <c r="G871" s="88"/>
      <c r="H871" s="88"/>
      <c r="I871" s="88"/>
      <c r="J871" s="88"/>
      <c r="K871" s="88"/>
    </row>
    <row r="872" spans="2:11" ht="12" hidden="1" customHeight="1" x14ac:dyDescent="0.2">
      <c r="B872" s="88"/>
      <c r="C872" s="88"/>
      <c r="D872" s="88"/>
      <c r="E872" s="88"/>
      <c r="F872" s="88"/>
      <c r="G872" s="88"/>
      <c r="H872" s="88"/>
      <c r="I872" s="88"/>
      <c r="J872" s="88"/>
      <c r="K872" s="88"/>
    </row>
    <row r="873" spans="2:11" ht="12" hidden="1" customHeight="1" x14ac:dyDescent="0.2">
      <c r="B873" s="88"/>
      <c r="C873" s="88"/>
      <c r="D873" s="88"/>
      <c r="E873" s="88"/>
      <c r="F873" s="88"/>
      <c r="G873" s="88"/>
      <c r="H873" s="88"/>
      <c r="I873" s="88"/>
      <c r="J873" s="88"/>
      <c r="K873" s="88"/>
    </row>
    <row r="874" spans="2:11" ht="12" hidden="1" customHeight="1" x14ac:dyDescent="0.2">
      <c r="B874" s="88"/>
      <c r="C874" s="88"/>
      <c r="D874" s="88"/>
      <c r="E874" s="88"/>
      <c r="F874" s="88"/>
      <c r="G874" s="88"/>
      <c r="H874" s="88"/>
      <c r="I874" s="88"/>
      <c r="J874" s="88"/>
      <c r="K874" s="88"/>
    </row>
    <row r="875" spans="2:11" ht="12" hidden="1" customHeight="1" x14ac:dyDescent="0.2">
      <c r="B875" s="88"/>
      <c r="C875" s="88"/>
      <c r="D875" s="88"/>
      <c r="E875" s="88"/>
      <c r="F875" s="88"/>
      <c r="G875" s="88"/>
      <c r="H875" s="88"/>
      <c r="I875" s="88"/>
      <c r="J875" s="88"/>
      <c r="K875" s="88"/>
    </row>
    <row r="876" spans="2:11" ht="12" hidden="1" customHeight="1" x14ac:dyDescent="0.2">
      <c r="B876" s="88"/>
      <c r="C876" s="88"/>
      <c r="D876" s="88"/>
      <c r="E876" s="88"/>
      <c r="F876" s="88"/>
      <c r="G876" s="88"/>
      <c r="H876" s="88"/>
      <c r="I876" s="88"/>
      <c r="J876" s="88"/>
      <c r="K876" s="88"/>
    </row>
    <row r="877" spans="2:11" ht="12" hidden="1" customHeight="1" x14ac:dyDescent="0.2">
      <c r="B877" s="88"/>
      <c r="C877" s="88"/>
      <c r="D877" s="88"/>
      <c r="E877" s="88"/>
      <c r="F877" s="88"/>
      <c r="G877" s="88"/>
      <c r="H877" s="88"/>
      <c r="I877" s="88"/>
      <c r="J877" s="88"/>
      <c r="K877" s="88"/>
    </row>
    <row r="878" spans="2:11" ht="12" hidden="1" customHeight="1" x14ac:dyDescent="0.2">
      <c r="B878" s="88"/>
      <c r="C878" s="88"/>
      <c r="D878" s="88"/>
      <c r="E878" s="88"/>
      <c r="F878" s="88"/>
      <c r="G878" s="88"/>
      <c r="H878" s="88"/>
      <c r="I878" s="88"/>
      <c r="J878" s="88"/>
      <c r="K878" s="88"/>
    </row>
    <row r="879" spans="2:11" ht="12" hidden="1" customHeight="1" x14ac:dyDescent="0.2">
      <c r="B879" s="88"/>
      <c r="C879" s="88"/>
      <c r="D879" s="88"/>
      <c r="E879" s="88"/>
      <c r="F879" s="88"/>
      <c r="G879" s="88"/>
      <c r="H879" s="88"/>
      <c r="I879" s="88"/>
      <c r="J879" s="88"/>
      <c r="K879" s="88"/>
    </row>
    <row r="880" spans="2:11" ht="12" hidden="1" customHeight="1" x14ac:dyDescent="0.2">
      <c r="B880" s="88"/>
      <c r="C880" s="88"/>
      <c r="D880" s="88"/>
      <c r="E880" s="88"/>
      <c r="F880" s="88"/>
      <c r="G880" s="88"/>
      <c r="H880" s="88"/>
      <c r="I880" s="88"/>
      <c r="J880" s="88"/>
      <c r="K880" s="88"/>
    </row>
    <row r="881" spans="2:11" ht="12" hidden="1" customHeight="1" x14ac:dyDescent="0.2">
      <c r="B881" s="88"/>
      <c r="C881" s="88"/>
      <c r="D881" s="88"/>
      <c r="E881" s="88"/>
      <c r="F881" s="88"/>
      <c r="G881" s="88"/>
      <c r="H881" s="88"/>
      <c r="I881" s="88"/>
      <c r="J881" s="88"/>
      <c r="K881" s="88"/>
    </row>
    <row r="882" spans="2:11" ht="12" hidden="1" customHeight="1" x14ac:dyDescent="0.2">
      <c r="B882" s="88"/>
      <c r="C882" s="88"/>
      <c r="D882" s="88"/>
      <c r="E882" s="88"/>
      <c r="F882" s="88"/>
      <c r="G882" s="88"/>
      <c r="H882" s="88"/>
      <c r="I882" s="88"/>
      <c r="J882" s="88"/>
      <c r="K882" s="88"/>
    </row>
    <row r="883" spans="2:11" ht="12" hidden="1" customHeight="1" x14ac:dyDescent="0.2">
      <c r="B883" s="88"/>
      <c r="C883" s="88"/>
      <c r="D883" s="88"/>
      <c r="E883" s="88"/>
      <c r="F883" s="88"/>
      <c r="G883" s="88"/>
      <c r="H883" s="88"/>
      <c r="I883" s="88"/>
      <c r="J883" s="88"/>
      <c r="K883" s="88"/>
    </row>
    <row r="884" spans="2:11" ht="12" hidden="1" customHeight="1" x14ac:dyDescent="0.2">
      <c r="B884" s="88"/>
      <c r="C884" s="88"/>
      <c r="D884" s="88"/>
      <c r="E884" s="88"/>
      <c r="F884" s="88"/>
      <c r="G884" s="88"/>
      <c r="H884" s="88"/>
      <c r="I884" s="88"/>
      <c r="J884" s="88"/>
      <c r="K884" s="88"/>
    </row>
    <row r="885" spans="2:11" ht="12" hidden="1" customHeight="1" x14ac:dyDescent="0.2">
      <c r="B885" s="88"/>
      <c r="C885" s="88"/>
      <c r="D885" s="88"/>
      <c r="E885" s="88"/>
      <c r="F885" s="88"/>
      <c r="G885" s="88"/>
      <c r="H885" s="88"/>
      <c r="I885" s="88"/>
      <c r="J885" s="88"/>
      <c r="K885" s="88"/>
    </row>
    <row r="886" spans="2:11" ht="12" hidden="1" customHeight="1" x14ac:dyDescent="0.2">
      <c r="B886" s="88"/>
      <c r="C886" s="88"/>
      <c r="D886" s="88"/>
      <c r="E886" s="88"/>
      <c r="F886" s="88"/>
      <c r="G886" s="88"/>
      <c r="H886" s="88"/>
      <c r="I886" s="88"/>
      <c r="J886" s="88"/>
      <c r="K886" s="88"/>
    </row>
    <row r="887" spans="2:11" ht="12" hidden="1" customHeight="1" x14ac:dyDescent="0.2">
      <c r="B887" s="88"/>
      <c r="C887" s="88"/>
      <c r="D887" s="88"/>
      <c r="E887" s="88"/>
      <c r="F887" s="88"/>
      <c r="G887" s="88"/>
      <c r="H887" s="88"/>
      <c r="I887" s="88"/>
      <c r="J887" s="88"/>
      <c r="K887" s="88"/>
    </row>
    <row r="888" spans="2:11" ht="12" hidden="1" customHeight="1" x14ac:dyDescent="0.2">
      <c r="B888" s="88"/>
      <c r="C888" s="88"/>
      <c r="D888" s="88"/>
      <c r="E888" s="88"/>
      <c r="F888" s="88"/>
      <c r="G888" s="88"/>
      <c r="H888" s="88"/>
      <c r="I888" s="88"/>
      <c r="J888" s="88"/>
      <c r="K888" s="88"/>
    </row>
    <row r="889" spans="2:11" ht="12" hidden="1" customHeight="1" x14ac:dyDescent="0.2">
      <c r="B889" s="88"/>
      <c r="C889" s="88"/>
      <c r="D889" s="88"/>
      <c r="E889" s="88"/>
      <c r="F889" s="88"/>
      <c r="G889" s="88"/>
      <c r="H889" s="88"/>
      <c r="I889" s="88"/>
      <c r="J889" s="88"/>
      <c r="K889" s="88"/>
    </row>
    <row r="890" spans="2:11" ht="12" hidden="1" customHeight="1" x14ac:dyDescent="0.2">
      <c r="B890" s="88"/>
      <c r="C890" s="88"/>
      <c r="D890" s="88"/>
      <c r="E890" s="88"/>
      <c r="F890" s="88"/>
      <c r="G890" s="88"/>
      <c r="H890" s="88"/>
      <c r="I890" s="88"/>
      <c r="J890" s="88"/>
      <c r="K890" s="88"/>
    </row>
    <row r="891" spans="2:11" ht="12" hidden="1" customHeight="1" x14ac:dyDescent="0.2">
      <c r="B891" s="88"/>
      <c r="C891" s="88"/>
      <c r="D891" s="88"/>
      <c r="E891" s="88"/>
      <c r="F891" s="88"/>
      <c r="G891" s="88"/>
      <c r="H891" s="88"/>
      <c r="I891" s="88"/>
      <c r="J891" s="88"/>
      <c r="K891" s="88"/>
    </row>
    <row r="892" spans="2:11" ht="12" hidden="1" customHeight="1" x14ac:dyDescent="0.2">
      <c r="B892" s="88"/>
      <c r="C892" s="88"/>
      <c r="D892" s="88"/>
      <c r="E892" s="88"/>
      <c r="F892" s="88"/>
      <c r="G892" s="88"/>
      <c r="H892" s="88"/>
      <c r="I892" s="88"/>
      <c r="J892" s="88"/>
      <c r="K892" s="88"/>
    </row>
    <row r="893" spans="2:11" ht="12" hidden="1" customHeight="1" x14ac:dyDescent="0.2">
      <c r="B893" s="88"/>
      <c r="C893" s="88"/>
      <c r="D893" s="88"/>
      <c r="E893" s="88"/>
      <c r="F893" s="88"/>
      <c r="G893" s="88"/>
      <c r="H893" s="88"/>
      <c r="I893" s="88"/>
      <c r="J893" s="88"/>
      <c r="K893" s="88"/>
    </row>
    <row r="894" spans="2:11" ht="12" hidden="1" customHeight="1" x14ac:dyDescent="0.2">
      <c r="B894" s="88"/>
      <c r="C894" s="88"/>
      <c r="D894" s="88"/>
      <c r="E894" s="88"/>
      <c r="F894" s="88"/>
      <c r="G894" s="88"/>
      <c r="H894" s="88"/>
      <c r="I894" s="88"/>
      <c r="J894" s="88"/>
      <c r="K894" s="88"/>
    </row>
    <row r="895" spans="2:11" ht="12" hidden="1" customHeight="1" x14ac:dyDescent="0.2">
      <c r="B895" s="88"/>
      <c r="C895" s="88"/>
      <c r="D895" s="88"/>
      <c r="E895" s="88"/>
      <c r="F895" s="88"/>
      <c r="G895" s="88"/>
      <c r="H895" s="88"/>
      <c r="I895" s="88"/>
      <c r="J895" s="88"/>
      <c r="K895" s="88"/>
    </row>
    <row r="896" spans="2:11" ht="12" hidden="1" customHeight="1" x14ac:dyDescent="0.2">
      <c r="B896" s="88"/>
      <c r="C896" s="88"/>
      <c r="D896" s="88"/>
      <c r="E896" s="88"/>
      <c r="F896" s="88"/>
      <c r="G896" s="88"/>
      <c r="H896" s="88"/>
      <c r="I896" s="88"/>
      <c r="J896" s="88"/>
      <c r="K896" s="88"/>
    </row>
    <row r="897" spans="2:11" ht="12" hidden="1" customHeight="1" x14ac:dyDescent="0.2">
      <c r="B897" s="88"/>
      <c r="C897" s="88"/>
      <c r="D897" s="88"/>
      <c r="E897" s="88"/>
      <c r="F897" s="88"/>
      <c r="G897" s="88"/>
      <c r="H897" s="88"/>
      <c r="I897" s="88"/>
      <c r="J897" s="88"/>
      <c r="K897" s="88"/>
    </row>
    <row r="898" spans="2:11" ht="12" hidden="1" customHeight="1" x14ac:dyDescent="0.2">
      <c r="B898" s="88"/>
      <c r="C898" s="88"/>
      <c r="D898" s="88"/>
      <c r="E898" s="88"/>
      <c r="F898" s="88"/>
      <c r="G898" s="88"/>
      <c r="H898" s="88"/>
      <c r="I898" s="88"/>
      <c r="J898" s="88"/>
      <c r="K898" s="88"/>
    </row>
    <row r="899" spans="2:11" ht="12" hidden="1" customHeight="1" x14ac:dyDescent="0.2">
      <c r="B899" s="88"/>
      <c r="C899" s="88"/>
      <c r="D899" s="88"/>
      <c r="E899" s="88"/>
      <c r="F899" s="88"/>
      <c r="G899" s="88"/>
      <c r="H899" s="88"/>
      <c r="I899" s="88"/>
      <c r="J899" s="88"/>
      <c r="K899" s="88"/>
    </row>
    <row r="900" spans="2:11" ht="12" hidden="1" customHeight="1" x14ac:dyDescent="0.2">
      <c r="B900" s="88"/>
      <c r="C900" s="88"/>
      <c r="D900" s="88"/>
      <c r="E900" s="88"/>
      <c r="F900" s="88"/>
      <c r="G900" s="88"/>
      <c r="H900" s="88"/>
      <c r="I900" s="88"/>
      <c r="J900" s="88"/>
      <c r="K900" s="88"/>
    </row>
    <row r="901" spans="2:11" ht="12" hidden="1" customHeight="1" x14ac:dyDescent="0.2">
      <c r="B901" s="88"/>
      <c r="C901" s="88"/>
      <c r="D901" s="88"/>
      <c r="E901" s="88"/>
      <c r="F901" s="88"/>
      <c r="G901" s="88"/>
      <c r="H901" s="88"/>
      <c r="I901" s="88"/>
      <c r="J901" s="88"/>
      <c r="K901" s="88"/>
    </row>
    <row r="902" spans="2:11" ht="12" hidden="1" customHeight="1" x14ac:dyDescent="0.2">
      <c r="B902" s="88"/>
      <c r="C902" s="88"/>
      <c r="D902" s="88"/>
      <c r="E902" s="88"/>
      <c r="F902" s="88"/>
      <c r="G902" s="88"/>
      <c r="H902" s="88"/>
      <c r="I902" s="88"/>
      <c r="J902" s="88"/>
      <c r="K902" s="88"/>
    </row>
    <row r="903" spans="2:11" ht="12" hidden="1" customHeight="1" x14ac:dyDescent="0.2">
      <c r="B903" s="88"/>
      <c r="C903" s="88"/>
      <c r="D903" s="88"/>
      <c r="E903" s="88"/>
      <c r="F903" s="88"/>
      <c r="G903" s="88"/>
      <c r="H903" s="88"/>
      <c r="I903" s="88"/>
      <c r="J903" s="88"/>
      <c r="K903" s="88"/>
    </row>
    <row r="904" spans="2:11" ht="12" hidden="1" customHeight="1" x14ac:dyDescent="0.2">
      <c r="B904" s="88"/>
      <c r="C904" s="88"/>
      <c r="D904" s="88"/>
      <c r="E904" s="88"/>
      <c r="F904" s="88"/>
      <c r="G904" s="88"/>
      <c r="H904" s="88"/>
      <c r="I904" s="88"/>
      <c r="J904" s="88"/>
      <c r="K904" s="88"/>
    </row>
    <row r="905" spans="2:11" ht="12" hidden="1" customHeight="1" x14ac:dyDescent="0.2">
      <c r="B905" s="88"/>
      <c r="C905" s="88"/>
      <c r="D905" s="88"/>
      <c r="E905" s="88"/>
      <c r="F905" s="88"/>
      <c r="G905" s="88"/>
      <c r="H905" s="88"/>
      <c r="I905" s="88"/>
      <c r="J905" s="88"/>
      <c r="K905" s="88"/>
    </row>
    <row r="906" spans="2:11" ht="12" hidden="1" customHeight="1" x14ac:dyDescent="0.2">
      <c r="B906" s="88"/>
      <c r="C906" s="88"/>
      <c r="D906" s="88"/>
      <c r="E906" s="88"/>
      <c r="F906" s="88"/>
      <c r="G906" s="88"/>
      <c r="H906" s="88"/>
      <c r="I906" s="88"/>
      <c r="J906" s="88"/>
      <c r="K906" s="88"/>
    </row>
    <row r="907" spans="2:11" ht="12" hidden="1" customHeight="1" x14ac:dyDescent="0.2">
      <c r="B907" s="88"/>
      <c r="C907" s="88"/>
      <c r="D907" s="88"/>
      <c r="E907" s="88"/>
      <c r="F907" s="88"/>
      <c r="G907" s="88"/>
      <c r="H907" s="88"/>
      <c r="I907" s="88"/>
      <c r="J907" s="88"/>
      <c r="K907" s="88"/>
    </row>
    <row r="908" spans="2:11" ht="12" hidden="1" customHeight="1" x14ac:dyDescent="0.2">
      <c r="B908" s="88"/>
      <c r="C908" s="88"/>
      <c r="D908" s="88"/>
      <c r="E908" s="88"/>
      <c r="F908" s="88"/>
      <c r="G908" s="88"/>
      <c r="H908" s="88"/>
      <c r="I908" s="88"/>
      <c r="J908" s="88"/>
      <c r="K908" s="88"/>
    </row>
    <row r="909" spans="2:11" ht="12" hidden="1" customHeight="1" x14ac:dyDescent="0.2">
      <c r="B909" s="88"/>
      <c r="C909" s="88"/>
      <c r="D909" s="88"/>
      <c r="E909" s="88"/>
      <c r="F909" s="88"/>
      <c r="G909" s="88"/>
      <c r="H909" s="88"/>
      <c r="I909" s="88"/>
      <c r="J909" s="88"/>
      <c r="K909" s="88"/>
    </row>
    <row r="910" spans="2:11" ht="12" hidden="1" customHeight="1" x14ac:dyDescent="0.2">
      <c r="B910" s="88"/>
      <c r="C910" s="88"/>
      <c r="D910" s="88"/>
      <c r="E910" s="88"/>
      <c r="F910" s="88"/>
      <c r="G910" s="88"/>
      <c r="H910" s="88"/>
      <c r="I910" s="88"/>
      <c r="J910" s="88"/>
      <c r="K910" s="88"/>
    </row>
    <row r="911" spans="2:11" ht="12" hidden="1" customHeight="1" x14ac:dyDescent="0.2">
      <c r="B911" s="88"/>
      <c r="C911" s="88"/>
      <c r="D911" s="88"/>
      <c r="E911" s="88"/>
      <c r="F911" s="88"/>
      <c r="G911" s="88"/>
      <c r="H911" s="88"/>
      <c r="I911" s="88"/>
      <c r="J911" s="88"/>
      <c r="K911" s="88"/>
    </row>
    <row r="912" spans="2:11" ht="12" hidden="1" customHeight="1" x14ac:dyDescent="0.2">
      <c r="B912" s="88"/>
      <c r="C912" s="88"/>
      <c r="D912" s="88"/>
      <c r="E912" s="88"/>
      <c r="F912" s="88"/>
      <c r="G912" s="88"/>
      <c r="H912" s="88"/>
      <c r="I912" s="88"/>
      <c r="J912" s="88"/>
      <c r="K912" s="88"/>
    </row>
    <row r="913" spans="2:11" ht="12" hidden="1" customHeight="1" x14ac:dyDescent="0.2">
      <c r="B913" s="88"/>
      <c r="C913" s="88"/>
      <c r="D913" s="88"/>
      <c r="E913" s="88"/>
      <c r="F913" s="88"/>
      <c r="G913" s="88"/>
      <c r="H913" s="88"/>
      <c r="I913" s="88"/>
      <c r="J913" s="88"/>
      <c r="K913" s="88"/>
    </row>
    <row r="914" spans="2:11" ht="12" hidden="1" customHeight="1" x14ac:dyDescent="0.2">
      <c r="B914" s="88"/>
      <c r="C914" s="88"/>
      <c r="D914" s="88"/>
      <c r="E914" s="88"/>
      <c r="F914" s="88"/>
      <c r="G914" s="88"/>
      <c r="H914" s="88"/>
      <c r="I914" s="88"/>
      <c r="J914" s="88"/>
      <c r="K914" s="88"/>
    </row>
    <row r="915" spans="2:11" ht="12" hidden="1" customHeight="1" x14ac:dyDescent="0.2">
      <c r="B915" s="88"/>
      <c r="C915" s="88"/>
      <c r="D915" s="88"/>
      <c r="E915" s="88"/>
      <c r="F915" s="88"/>
      <c r="G915" s="88"/>
      <c r="H915" s="88"/>
      <c r="I915" s="88"/>
      <c r="J915" s="88"/>
      <c r="K915" s="88"/>
    </row>
    <row r="916" spans="2:11" ht="12" hidden="1" customHeight="1" x14ac:dyDescent="0.2">
      <c r="B916" s="88"/>
      <c r="C916" s="88"/>
      <c r="D916" s="88"/>
      <c r="E916" s="88"/>
      <c r="F916" s="88"/>
      <c r="G916" s="88"/>
      <c r="H916" s="88"/>
      <c r="I916" s="88"/>
      <c r="J916" s="88"/>
      <c r="K916" s="88"/>
    </row>
    <row r="917" spans="2:11" ht="12" hidden="1" customHeight="1" x14ac:dyDescent="0.2">
      <c r="B917" s="88"/>
      <c r="C917" s="88"/>
      <c r="D917" s="88"/>
      <c r="E917" s="88"/>
      <c r="F917" s="88"/>
      <c r="G917" s="88"/>
      <c r="H917" s="88"/>
      <c r="I917" s="88"/>
      <c r="J917" s="88"/>
      <c r="K917" s="88"/>
    </row>
    <row r="918" spans="2:11" ht="12" hidden="1" customHeight="1" x14ac:dyDescent="0.2">
      <c r="B918" s="88"/>
      <c r="C918" s="88"/>
      <c r="D918" s="88"/>
      <c r="E918" s="88"/>
      <c r="F918" s="88"/>
      <c r="G918" s="88"/>
      <c r="H918" s="88"/>
      <c r="I918" s="88"/>
      <c r="J918" s="88"/>
      <c r="K918" s="88"/>
    </row>
    <row r="919" spans="2:11" ht="12" hidden="1" customHeight="1" x14ac:dyDescent="0.2">
      <c r="B919" s="88"/>
      <c r="C919" s="88"/>
      <c r="D919" s="88"/>
      <c r="E919" s="88"/>
      <c r="F919" s="88"/>
      <c r="G919" s="88"/>
      <c r="H919" s="88"/>
      <c r="I919" s="88"/>
      <c r="J919" s="88"/>
      <c r="K919" s="88"/>
    </row>
    <row r="920" spans="2:11" ht="12" hidden="1" customHeight="1" x14ac:dyDescent="0.2">
      <c r="B920" s="88"/>
      <c r="C920" s="88"/>
      <c r="D920" s="88"/>
      <c r="E920" s="88"/>
      <c r="F920" s="88"/>
      <c r="G920" s="88"/>
      <c r="H920" s="88"/>
      <c r="I920" s="88"/>
      <c r="J920" s="88"/>
      <c r="K920" s="88"/>
    </row>
    <row r="921" spans="2:11" ht="12" hidden="1" customHeight="1" x14ac:dyDescent="0.2">
      <c r="B921" s="88"/>
      <c r="C921" s="88"/>
      <c r="D921" s="88"/>
      <c r="E921" s="88"/>
      <c r="F921" s="88"/>
      <c r="G921" s="88"/>
      <c r="H921" s="88"/>
      <c r="I921" s="88"/>
      <c r="J921" s="88"/>
      <c r="K921" s="88"/>
    </row>
    <row r="922" spans="2:11" ht="12" hidden="1" customHeight="1" x14ac:dyDescent="0.2">
      <c r="B922" s="88"/>
      <c r="C922" s="88"/>
      <c r="D922" s="88"/>
      <c r="E922" s="88"/>
      <c r="F922" s="88"/>
      <c r="G922" s="88"/>
      <c r="H922" s="88"/>
      <c r="I922" s="88"/>
      <c r="J922" s="88"/>
      <c r="K922" s="88"/>
    </row>
    <row r="923" spans="2:11" ht="12" hidden="1" customHeight="1" x14ac:dyDescent="0.2">
      <c r="B923" s="88"/>
      <c r="C923" s="88"/>
      <c r="D923" s="88"/>
      <c r="E923" s="88"/>
      <c r="F923" s="88"/>
      <c r="G923" s="88"/>
      <c r="H923" s="88"/>
      <c r="I923" s="88"/>
      <c r="J923" s="88"/>
      <c r="K923" s="88"/>
    </row>
    <row r="924" spans="2:11" ht="12" hidden="1" customHeight="1" x14ac:dyDescent="0.2">
      <c r="B924" s="88"/>
      <c r="C924" s="88"/>
      <c r="D924" s="88"/>
      <c r="E924" s="88"/>
      <c r="F924" s="88"/>
      <c r="G924" s="88"/>
      <c r="H924" s="88"/>
      <c r="I924" s="88"/>
      <c r="J924" s="88"/>
      <c r="K924" s="88"/>
    </row>
    <row r="925" spans="2:11" ht="12" hidden="1" customHeight="1" x14ac:dyDescent="0.2">
      <c r="B925" s="88"/>
      <c r="C925" s="88"/>
      <c r="D925" s="88"/>
      <c r="E925" s="88"/>
      <c r="F925" s="88"/>
      <c r="G925" s="88"/>
      <c r="H925" s="88"/>
      <c r="I925" s="88"/>
      <c r="J925" s="88"/>
      <c r="K925" s="88"/>
    </row>
    <row r="926" spans="2:11" ht="12" hidden="1" customHeight="1" x14ac:dyDescent="0.2">
      <c r="B926" s="88"/>
      <c r="C926" s="88"/>
      <c r="D926" s="88"/>
      <c r="E926" s="88"/>
      <c r="F926" s="88"/>
      <c r="G926" s="88"/>
      <c r="H926" s="88"/>
      <c r="I926" s="88"/>
      <c r="J926" s="88"/>
      <c r="K926" s="88"/>
    </row>
    <row r="927" spans="2:11" ht="12" hidden="1" customHeight="1" x14ac:dyDescent="0.2">
      <c r="B927" s="88"/>
      <c r="C927" s="88"/>
      <c r="D927" s="88"/>
      <c r="E927" s="88"/>
      <c r="F927" s="88"/>
      <c r="G927" s="88"/>
      <c r="H927" s="88"/>
      <c r="I927" s="88"/>
      <c r="J927" s="88"/>
      <c r="K927" s="88"/>
    </row>
    <row r="928" spans="2:11" ht="12" hidden="1" customHeight="1" x14ac:dyDescent="0.2">
      <c r="B928" s="88"/>
      <c r="C928" s="88"/>
      <c r="D928" s="88"/>
      <c r="E928" s="88"/>
      <c r="F928" s="88"/>
      <c r="G928" s="88"/>
      <c r="H928" s="88"/>
      <c r="I928" s="88"/>
      <c r="J928" s="88"/>
      <c r="K928" s="88"/>
    </row>
    <row r="929" spans="2:11" ht="12" hidden="1" customHeight="1" x14ac:dyDescent="0.2">
      <c r="B929" s="88"/>
      <c r="C929" s="88"/>
      <c r="D929" s="88"/>
      <c r="E929" s="88"/>
      <c r="F929" s="88"/>
      <c r="G929" s="88"/>
      <c r="H929" s="88"/>
      <c r="I929" s="88"/>
      <c r="J929" s="88"/>
      <c r="K929" s="88"/>
    </row>
    <row r="930" spans="2:11" ht="12" hidden="1" customHeight="1" x14ac:dyDescent="0.2">
      <c r="B930" s="88"/>
      <c r="C930" s="88"/>
      <c r="D930" s="88"/>
      <c r="E930" s="88"/>
      <c r="F930" s="88"/>
      <c r="G930" s="88"/>
      <c r="H930" s="88"/>
      <c r="I930" s="88"/>
      <c r="J930" s="88"/>
      <c r="K930" s="88"/>
    </row>
    <row r="931" spans="2:11" ht="12" hidden="1" customHeight="1" x14ac:dyDescent="0.2">
      <c r="B931" s="88"/>
      <c r="C931" s="88"/>
      <c r="D931" s="88"/>
      <c r="E931" s="88"/>
      <c r="F931" s="88"/>
      <c r="G931" s="88"/>
      <c r="H931" s="88"/>
      <c r="I931" s="88"/>
      <c r="J931" s="88"/>
      <c r="K931" s="88"/>
    </row>
    <row r="932" spans="2:11" ht="12" hidden="1" customHeight="1" x14ac:dyDescent="0.2">
      <c r="B932" s="88"/>
      <c r="C932" s="88"/>
      <c r="D932" s="88"/>
      <c r="E932" s="88"/>
      <c r="F932" s="88"/>
      <c r="G932" s="88"/>
      <c r="H932" s="88"/>
      <c r="I932" s="88"/>
      <c r="J932" s="88"/>
      <c r="K932" s="88"/>
    </row>
    <row r="933" spans="2:11" ht="12" hidden="1" customHeight="1" x14ac:dyDescent="0.2">
      <c r="B933" s="88"/>
      <c r="C933" s="88"/>
      <c r="D933" s="88"/>
      <c r="E933" s="88"/>
      <c r="F933" s="88"/>
      <c r="G933" s="88"/>
      <c r="H933" s="88"/>
      <c r="I933" s="88"/>
      <c r="J933" s="88"/>
      <c r="K933" s="88"/>
    </row>
    <row r="934" spans="2:11" ht="12" hidden="1" customHeight="1" x14ac:dyDescent="0.2">
      <c r="B934" s="88"/>
      <c r="C934" s="88"/>
      <c r="D934" s="88"/>
      <c r="E934" s="88"/>
      <c r="F934" s="88"/>
      <c r="G934" s="88"/>
      <c r="H934" s="88"/>
      <c r="I934" s="88"/>
      <c r="J934" s="88"/>
      <c r="K934" s="88"/>
    </row>
    <row r="935" spans="2:11" ht="12" hidden="1" customHeight="1" x14ac:dyDescent="0.2">
      <c r="B935" s="88"/>
      <c r="C935" s="88"/>
      <c r="D935" s="88"/>
      <c r="E935" s="88"/>
      <c r="F935" s="88"/>
      <c r="G935" s="88"/>
      <c r="H935" s="88"/>
      <c r="I935" s="88"/>
      <c r="J935" s="88"/>
      <c r="K935" s="88"/>
    </row>
    <row r="936" spans="2:11" ht="12" hidden="1" customHeight="1" x14ac:dyDescent="0.2">
      <c r="B936" s="88"/>
      <c r="C936" s="88"/>
      <c r="D936" s="88"/>
      <c r="E936" s="88"/>
      <c r="F936" s="88"/>
      <c r="G936" s="88"/>
      <c r="H936" s="88"/>
      <c r="I936" s="88"/>
      <c r="J936" s="88"/>
      <c r="K936" s="88"/>
    </row>
    <row r="937" spans="2:11" ht="12" hidden="1" customHeight="1" x14ac:dyDescent="0.2">
      <c r="B937" s="88"/>
      <c r="C937" s="88"/>
      <c r="D937" s="88"/>
      <c r="E937" s="88"/>
      <c r="F937" s="88"/>
      <c r="G937" s="88"/>
      <c r="H937" s="88"/>
      <c r="I937" s="88"/>
      <c r="J937" s="88"/>
      <c r="K937" s="88"/>
    </row>
    <row r="938" spans="2:11" ht="12" hidden="1" customHeight="1" x14ac:dyDescent="0.2">
      <c r="B938" s="88"/>
      <c r="C938" s="88"/>
      <c r="D938" s="88"/>
      <c r="E938" s="88"/>
      <c r="F938" s="88"/>
      <c r="G938" s="88"/>
      <c r="H938" s="88"/>
      <c r="I938" s="88"/>
      <c r="J938" s="88"/>
      <c r="K938" s="88"/>
    </row>
    <row r="939" spans="2:11" ht="12" hidden="1" customHeight="1" x14ac:dyDescent="0.2">
      <c r="B939" s="88"/>
      <c r="C939" s="88"/>
      <c r="D939" s="88"/>
      <c r="E939" s="88"/>
      <c r="F939" s="88"/>
      <c r="G939" s="88"/>
      <c r="H939" s="88"/>
      <c r="I939" s="88"/>
      <c r="J939" s="88"/>
      <c r="K939" s="88"/>
    </row>
    <row r="940" spans="2:11" ht="12" hidden="1" customHeight="1" x14ac:dyDescent="0.2">
      <c r="B940" s="88"/>
      <c r="C940" s="88"/>
      <c r="D940" s="88"/>
      <c r="E940" s="88"/>
      <c r="F940" s="88"/>
      <c r="G940" s="88"/>
      <c r="H940" s="88"/>
      <c r="I940" s="88"/>
      <c r="J940" s="88"/>
      <c r="K940" s="88"/>
    </row>
    <row r="941" spans="2:11" ht="12" hidden="1" customHeight="1" x14ac:dyDescent="0.2">
      <c r="B941" s="88"/>
      <c r="C941" s="88"/>
      <c r="D941" s="88"/>
      <c r="E941" s="88"/>
      <c r="F941" s="88"/>
      <c r="G941" s="88"/>
      <c r="H941" s="88"/>
      <c r="I941" s="88"/>
      <c r="J941" s="88"/>
      <c r="K941" s="88"/>
    </row>
    <row r="942" spans="2:11" ht="12" hidden="1" customHeight="1" x14ac:dyDescent="0.2">
      <c r="B942" s="88"/>
      <c r="C942" s="88"/>
      <c r="D942" s="88"/>
      <c r="E942" s="88"/>
      <c r="F942" s="88"/>
      <c r="G942" s="88"/>
      <c r="H942" s="88"/>
      <c r="I942" s="88"/>
      <c r="J942" s="88"/>
      <c r="K942" s="88"/>
    </row>
    <row r="943" spans="2:11" ht="12" hidden="1" customHeight="1" x14ac:dyDescent="0.2">
      <c r="B943" s="88"/>
      <c r="C943" s="88"/>
      <c r="D943" s="88"/>
      <c r="E943" s="88"/>
      <c r="F943" s="88"/>
      <c r="G943" s="88"/>
      <c r="H943" s="88"/>
      <c r="I943" s="88"/>
      <c r="J943" s="88"/>
      <c r="K943" s="88"/>
    </row>
    <row r="944" spans="2:11" ht="12" hidden="1" customHeight="1" x14ac:dyDescent="0.2">
      <c r="B944" s="88"/>
      <c r="C944" s="88"/>
      <c r="D944" s="88"/>
      <c r="E944" s="88"/>
      <c r="F944" s="88"/>
      <c r="G944" s="88"/>
      <c r="H944" s="88"/>
      <c r="I944" s="88"/>
      <c r="J944" s="88"/>
      <c r="K944" s="88"/>
    </row>
    <row r="945" spans="2:11" ht="12" hidden="1" customHeight="1" x14ac:dyDescent="0.2">
      <c r="B945" s="88"/>
      <c r="C945" s="88"/>
      <c r="D945" s="88"/>
      <c r="E945" s="88"/>
      <c r="F945" s="88"/>
      <c r="G945" s="88"/>
      <c r="H945" s="88"/>
      <c r="I945" s="88"/>
      <c r="J945" s="88"/>
      <c r="K945" s="88"/>
    </row>
    <row r="946" spans="2:11" ht="12" hidden="1" customHeight="1" x14ac:dyDescent="0.2">
      <c r="B946" s="88"/>
      <c r="C946" s="88"/>
      <c r="D946" s="88"/>
      <c r="E946" s="88"/>
      <c r="F946" s="88"/>
      <c r="G946" s="88"/>
      <c r="H946" s="88"/>
      <c r="I946" s="88"/>
      <c r="J946" s="88"/>
      <c r="K946" s="88"/>
    </row>
    <row r="947" spans="2:11" ht="12" hidden="1" customHeight="1" x14ac:dyDescent="0.2">
      <c r="B947" s="88"/>
      <c r="C947" s="88"/>
      <c r="D947" s="88"/>
      <c r="E947" s="88"/>
      <c r="F947" s="88"/>
      <c r="G947" s="88"/>
      <c r="H947" s="88"/>
      <c r="I947" s="88"/>
      <c r="J947" s="88"/>
      <c r="K947" s="88"/>
    </row>
    <row r="948" spans="2:11" ht="12" hidden="1" customHeight="1" x14ac:dyDescent="0.2">
      <c r="B948" s="88"/>
      <c r="C948" s="88"/>
      <c r="D948" s="88"/>
      <c r="E948" s="88"/>
      <c r="F948" s="88"/>
      <c r="G948" s="88"/>
      <c r="H948" s="88"/>
      <c r="I948" s="88"/>
      <c r="J948" s="88"/>
      <c r="K948" s="88"/>
    </row>
    <row r="949" spans="2:11" ht="12" hidden="1" customHeight="1" x14ac:dyDescent="0.2">
      <c r="B949" s="88"/>
      <c r="C949" s="88"/>
      <c r="D949" s="88"/>
      <c r="E949" s="88"/>
      <c r="F949" s="88"/>
      <c r="G949" s="88"/>
      <c r="H949" s="88"/>
      <c r="I949" s="88"/>
      <c r="J949" s="88"/>
      <c r="K949" s="88"/>
    </row>
    <row r="950" spans="2:11" ht="12" hidden="1" customHeight="1" x14ac:dyDescent="0.2">
      <c r="B950" s="88"/>
      <c r="C950" s="88"/>
      <c r="D950" s="88"/>
      <c r="E950" s="88"/>
      <c r="F950" s="88"/>
      <c r="G950" s="88"/>
      <c r="H950" s="88"/>
      <c r="I950" s="88"/>
      <c r="J950" s="88"/>
      <c r="K950" s="88"/>
    </row>
    <row r="951" spans="2:11" ht="12" hidden="1" customHeight="1" x14ac:dyDescent="0.2">
      <c r="B951" s="88"/>
      <c r="C951" s="88"/>
      <c r="D951" s="88"/>
      <c r="E951" s="88"/>
      <c r="F951" s="88"/>
      <c r="G951" s="88"/>
      <c r="H951" s="88"/>
      <c r="I951" s="88"/>
      <c r="J951" s="88"/>
      <c r="K951" s="88"/>
    </row>
    <row r="952" spans="2:11" ht="12" hidden="1" customHeight="1" x14ac:dyDescent="0.2">
      <c r="B952" s="88"/>
      <c r="C952" s="88"/>
      <c r="D952" s="88"/>
      <c r="E952" s="88"/>
      <c r="F952" s="88"/>
      <c r="G952" s="88"/>
      <c r="H952" s="88"/>
      <c r="I952" s="88"/>
      <c r="J952" s="88"/>
      <c r="K952" s="88"/>
    </row>
    <row r="953" spans="2:11" ht="12" hidden="1" customHeight="1" x14ac:dyDescent="0.2">
      <c r="B953" s="88"/>
      <c r="C953" s="88"/>
      <c r="D953" s="88"/>
      <c r="E953" s="88"/>
      <c r="F953" s="88"/>
      <c r="G953" s="88"/>
      <c r="H953" s="88"/>
      <c r="I953" s="88"/>
      <c r="J953" s="88"/>
      <c r="K953" s="88"/>
    </row>
    <row r="954" spans="2:11" ht="12" hidden="1" customHeight="1" x14ac:dyDescent="0.2">
      <c r="B954" s="88"/>
      <c r="C954" s="88"/>
      <c r="D954" s="88"/>
      <c r="E954" s="88"/>
      <c r="F954" s="88"/>
      <c r="G954" s="88"/>
      <c r="H954" s="88"/>
      <c r="I954" s="88"/>
      <c r="J954" s="88"/>
      <c r="K954" s="88"/>
    </row>
    <row r="955" spans="2:11" ht="12" hidden="1" customHeight="1" x14ac:dyDescent="0.2">
      <c r="B955" s="88"/>
      <c r="C955" s="88"/>
      <c r="D955" s="88"/>
      <c r="E955" s="88"/>
      <c r="F955" s="88"/>
      <c r="G955" s="88"/>
      <c r="H955" s="88"/>
      <c r="I955" s="88"/>
      <c r="J955" s="88"/>
      <c r="K955" s="88"/>
    </row>
    <row r="956" spans="2:11" ht="12" hidden="1" customHeight="1" x14ac:dyDescent="0.2">
      <c r="B956" s="88"/>
      <c r="C956" s="88"/>
      <c r="D956" s="88"/>
      <c r="E956" s="88"/>
      <c r="F956" s="88"/>
      <c r="G956" s="88"/>
      <c r="H956" s="88"/>
      <c r="I956" s="88"/>
      <c r="J956" s="88"/>
      <c r="K956" s="88"/>
    </row>
    <row r="957" spans="2:11" ht="12" hidden="1" customHeight="1" x14ac:dyDescent="0.2">
      <c r="B957" s="88"/>
      <c r="C957" s="88"/>
      <c r="D957" s="88"/>
      <c r="E957" s="88"/>
      <c r="F957" s="88"/>
      <c r="G957" s="88"/>
      <c r="H957" s="88"/>
      <c r="I957" s="88"/>
      <c r="J957" s="88"/>
      <c r="K957" s="88"/>
    </row>
    <row r="958" spans="2:11" ht="12" hidden="1" customHeight="1" x14ac:dyDescent="0.2">
      <c r="B958" s="88"/>
      <c r="C958" s="88"/>
      <c r="D958" s="88"/>
      <c r="E958" s="88"/>
      <c r="F958" s="88"/>
      <c r="G958" s="88"/>
      <c r="H958" s="88"/>
      <c r="I958" s="88"/>
      <c r="J958" s="88"/>
      <c r="K958" s="88"/>
    </row>
    <row r="959" spans="2:11" ht="12" hidden="1" customHeight="1" x14ac:dyDescent="0.2">
      <c r="B959" s="88"/>
      <c r="C959" s="88"/>
      <c r="D959" s="88"/>
      <c r="E959" s="88"/>
      <c r="F959" s="88"/>
      <c r="G959" s="88"/>
      <c r="H959" s="88"/>
      <c r="I959" s="88"/>
      <c r="J959" s="88"/>
      <c r="K959" s="88"/>
    </row>
    <row r="960" spans="2:11" ht="12" hidden="1" customHeight="1" x14ac:dyDescent="0.2">
      <c r="B960" s="88"/>
      <c r="C960" s="88"/>
      <c r="D960" s="88"/>
      <c r="E960" s="88"/>
      <c r="F960" s="88"/>
      <c r="G960" s="88"/>
      <c r="H960" s="88"/>
      <c r="I960" s="88"/>
      <c r="J960" s="88"/>
      <c r="K960" s="88"/>
    </row>
    <row r="961" spans="2:11" ht="12" hidden="1" customHeight="1" x14ac:dyDescent="0.2">
      <c r="B961" s="88"/>
      <c r="C961" s="88"/>
      <c r="D961" s="88"/>
      <c r="E961" s="88"/>
      <c r="F961" s="88"/>
      <c r="G961" s="88"/>
      <c r="H961" s="88"/>
      <c r="I961" s="88"/>
      <c r="J961" s="88"/>
      <c r="K961" s="88"/>
    </row>
    <row r="962" spans="2:11" ht="12" hidden="1" customHeight="1" x14ac:dyDescent="0.2">
      <c r="B962" s="88"/>
      <c r="C962" s="88"/>
      <c r="D962" s="88"/>
      <c r="E962" s="88"/>
      <c r="F962" s="88"/>
      <c r="G962" s="88"/>
      <c r="H962" s="88"/>
      <c r="I962" s="88"/>
      <c r="J962" s="88"/>
      <c r="K962" s="88"/>
    </row>
    <row r="963" spans="2:11" ht="12" hidden="1" customHeight="1" x14ac:dyDescent="0.2">
      <c r="B963" s="88"/>
      <c r="C963" s="88"/>
      <c r="D963" s="88"/>
      <c r="E963" s="88"/>
      <c r="F963" s="88"/>
      <c r="G963" s="88"/>
      <c r="H963" s="88"/>
      <c r="I963" s="88"/>
      <c r="J963" s="88"/>
      <c r="K963" s="88"/>
    </row>
    <row r="964" spans="2:11" ht="12" hidden="1" customHeight="1" x14ac:dyDescent="0.2">
      <c r="B964" s="88"/>
      <c r="C964" s="88"/>
      <c r="D964" s="88"/>
      <c r="E964" s="88"/>
      <c r="F964" s="88"/>
      <c r="G964" s="88"/>
      <c r="H964" s="88"/>
      <c r="I964" s="88"/>
      <c r="J964" s="88"/>
      <c r="K964" s="88"/>
    </row>
    <row r="965" spans="2:11" ht="12" hidden="1" customHeight="1" x14ac:dyDescent="0.2">
      <c r="B965" s="88"/>
      <c r="C965" s="88"/>
      <c r="D965" s="88"/>
      <c r="E965" s="88"/>
      <c r="F965" s="88"/>
      <c r="G965" s="88"/>
      <c r="H965" s="88"/>
      <c r="I965" s="88"/>
      <c r="J965" s="88"/>
      <c r="K965" s="88"/>
    </row>
    <row r="966" spans="2:11" ht="12" hidden="1" customHeight="1" x14ac:dyDescent="0.2">
      <c r="B966" s="88"/>
      <c r="C966" s="88"/>
      <c r="D966" s="88"/>
      <c r="E966" s="88"/>
      <c r="F966" s="88"/>
      <c r="G966" s="88"/>
      <c r="H966" s="88"/>
      <c r="I966" s="88"/>
      <c r="J966" s="88"/>
      <c r="K966" s="88"/>
    </row>
    <row r="967" spans="2:11" ht="12" hidden="1" customHeight="1" x14ac:dyDescent="0.2">
      <c r="B967" s="88"/>
      <c r="C967" s="88"/>
      <c r="D967" s="88"/>
      <c r="E967" s="88"/>
      <c r="F967" s="88"/>
      <c r="G967" s="88"/>
      <c r="H967" s="88"/>
      <c r="I967" s="88"/>
      <c r="J967" s="88"/>
      <c r="K967" s="88"/>
    </row>
    <row r="968" spans="2:11" ht="12" hidden="1" customHeight="1" x14ac:dyDescent="0.2">
      <c r="B968" s="88"/>
      <c r="C968" s="88"/>
      <c r="D968" s="88"/>
      <c r="E968" s="88"/>
      <c r="F968" s="88"/>
      <c r="G968" s="88"/>
      <c r="H968" s="88"/>
      <c r="I968" s="88"/>
      <c r="J968" s="88"/>
      <c r="K968" s="88"/>
    </row>
    <row r="969" spans="2:11" ht="12" hidden="1" customHeight="1" x14ac:dyDescent="0.2">
      <c r="B969" s="88"/>
      <c r="C969" s="88"/>
      <c r="D969" s="88"/>
      <c r="E969" s="88"/>
      <c r="F969" s="88"/>
      <c r="G969" s="88"/>
      <c r="H969" s="88"/>
      <c r="I969" s="88"/>
      <c r="J969" s="88"/>
      <c r="K969" s="88"/>
    </row>
    <row r="970" spans="2:11" ht="12" hidden="1" customHeight="1" x14ac:dyDescent="0.2">
      <c r="B970" s="88"/>
      <c r="C970" s="88"/>
      <c r="D970" s="88"/>
      <c r="E970" s="88"/>
      <c r="F970" s="88"/>
      <c r="G970" s="88"/>
      <c r="H970" s="88"/>
      <c r="I970" s="88"/>
      <c r="J970" s="88"/>
      <c r="K970" s="88"/>
    </row>
    <row r="971" spans="2:11" ht="12" hidden="1" customHeight="1" x14ac:dyDescent="0.2">
      <c r="B971" s="88"/>
      <c r="C971" s="88"/>
      <c r="D971" s="88"/>
      <c r="E971" s="88"/>
      <c r="F971" s="88"/>
      <c r="G971" s="88"/>
      <c r="H971" s="88"/>
      <c r="I971" s="88"/>
      <c r="J971" s="88"/>
      <c r="K971" s="88"/>
    </row>
    <row r="972" spans="2:11" ht="12" hidden="1" customHeight="1" x14ac:dyDescent="0.2">
      <c r="B972" s="88"/>
      <c r="C972" s="88"/>
      <c r="D972" s="88"/>
      <c r="E972" s="88"/>
      <c r="F972" s="88"/>
      <c r="G972" s="88"/>
      <c r="H972" s="88"/>
      <c r="I972" s="88"/>
      <c r="J972" s="88"/>
      <c r="K972" s="88"/>
    </row>
    <row r="973" spans="2:11" ht="12" hidden="1" customHeight="1" x14ac:dyDescent="0.2">
      <c r="B973" s="88"/>
      <c r="C973" s="88"/>
      <c r="D973" s="88"/>
      <c r="E973" s="88"/>
      <c r="F973" s="88"/>
      <c r="G973" s="88"/>
      <c r="H973" s="88"/>
      <c r="I973" s="88"/>
      <c r="J973" s="88"/>
      <c r="K973" s="88"/>
    </row>
    <row r="974" spans="2:11" ht="12" hidden="1" customHeight="1" x14ac:dyDescent="0.2">
      <c r="B974" s="88"/>
      <c r="C974" s="88"/>
      <c r="D974" s="88"/>
      <c r="E974" s="88"/>
      <c r="F974" s="88"/>
      <c r="G974" s="88"/>
      <c r="H974" s="88"/>
      <c r="I974" s="88"/>
      <c r="J974" s="88"/>
      <c r="K974" s="88"/>
    </row>
    <row r="975" spans="2:11" ht="12" hidden="1" customHeight="1" x14ac:dyDescent="0.2">
      <c r="B975" s="88"/>
      <c r="C975" s="88"/>
      <c r="D975" s="88"/>
      <c r="E975" s="88"/>
      <c r="F975" s="88"/>
      <c r="G975" s="88"/>
      <c r="H975" s="88"/>
      <c r="I975" s="88"/>
      <c r="J975" s="88"/>
      <c r="K975" s="88"/>
    </row>
    <row r="976" spans="2:11" ht="12" hidden="1" customHeight="1" x14ac:dyDescent="0.2">
      <c r="B976" s="88"/>
      <c r="C976" s="88"/>
      <c r="D976" s="88"/>
      <c r="E976" s="88"/>
      <c r="F976" s="88"/>
      <c r="G976" s="88"/>
      <c r="H976" s="88"/>
      <c r="I976" s="88"/>
      <c r="J976" s="88"/>
      <c r="K976" s="88"/>
    </row>
    <row r="977" spans="2:11" ht="12" hidden="1" customHeight="1" x14ac:dyDescent="0.2">
      <c r="B977" s="88"/>
      <c r="C977" s="88"/>
      <c r="D977" s="88"/>
      <c r="E977" s="88"/>
      <c r="F977" s="88"/>
      <c r="G977" s="88"/>
      <c r="H977" s="88"/>
      <c r="I977" s="88"/>
      <c r="J977" s="88"/>
      <c r="K977" s="88"/>
    </row>
    <row r="978" spans="2:11" ht="12" hidden="1" customHeight="1" x14ac:dyDescent="0.2">
      <c r="B978" s="88"/>
      <c r="C978" s="88"/>
      <c r="D978" s="88"/>
      <c r="E978" s="88"/>
      <c r="F978" s="88"/>
      <c r="G978" s="88"/>
      <c r="H978" s="88"/>
      <c r="I978" s="88"/>
      <c r="J978" s="88"/>
      <c r="K978" s="88"/>
    </row>
    <row r="979" spans="2:11" ht="12" hidden="1" customHeight="1" x14ac:dyDescent="0.2">
      <c r="B979" s="88"/>
      <c r="C979" s="88"/>
      <c r="D979" s="88"/>
      <c r="E979" s="88"/>
      <c r="F979" s="88"/>
      <c r="G979" s="88"/>
      <c r="H979" s="88"/>
      <c r="I979" s="88"/>
      <c r="J979" s="88"/>
      <c r="K979" s="88"/>
    </row>
    <row r="980" spans="2:11" ht="12" hidden="1" customHeight="1" x14ac:dyDescent="0.2">
      <c r="B980" s="88"/>
      <c r="C980" s="88"/>
      <c r="D980" s="88"/>
      <c r="E980" s="88"/>
      <c r="F980" s="88"/>
      <c r="G980" s="88"/>
      <c r="H980" s="88"/>
      <c r="I980" s="88"/>
      <c r="J980" s="88"/>
      <c r="K980" s="88"/>
    </row>
    <row r="981" spans="2:11" ht="12" hidden="1" customHeight="1" x14ac:dyDescent="0.2">
      <c r="B981" s="88"/>
      <c r="C981" s="88"/>
      <c r="D981" s="88"/>
      <c r="E981" s="88"/>
      <c r="F981" s="88"/>
      <c r="G981" s="88"/>
      <c r="H981" s="88"/>
      <c r="I981" s="88"/>
      <c r="J981" s="88"/>
      <c r="K981" s="88"/>
    </row>
    <row r="982" spans="2:11" ht="12" hidden="1" customHeight="1" x14ac:dyDescent="0.2">
      <c r="B982" s="88"/>
      <c r="C982" s="88"/>
      <c r="D982" s="88"/>
      <c r="E982" s="88"/>
      <c r="F982" s="88"/>
      <c r="G982" s="88"/>
      <c r="H982" s="88"/>
      <c r="I982" s="88"/>
      <c r="J982" s="88"/>
      <c r="K982" s="88"/>
    </row>
    <row r="983" spans="2:11" ht="12" hidden="1" customHeight="1" x14ac:dyDescent="0.2">
      <c r="B983" s="88"/>
      <c r="C983" s="88"/>
      <c r="D983" s="88"/>
      <c r="E983" s="88"/>
      <c r="F983" s="88"/>
      <c r="G983" s="88"/>
      <c r="H983" s="88"/>
      <c r="I983" s="88"/>
      <c r="J983" s="88"/>
      <c r="K983" s="88"/>
    </row>
    <row r="984" spans="2:11" ht="12" hidden="1" customHeight="1" x14ac:dyDescent="0.2">
      <c r="B984" s="88"/>
      <c r="C984" s="88"/>
      <c r="D984" s="88"/>
      <c r="E984" s="88"/>
      <c r="F984" s="88"/>
      <c r="G984" s="88"/>
      <c r="H984" s="88"/>
      <c r="I984" s="88"/>
      <c r="J984" s="88"/>
      <c r="K984" s="88"/>
    </row>
    <row r="985" spans="2:11" ht="12" hidden="1" customHeight="1" x14ac:dyDescent="0.2">
      <c r="B985" s="88"/>
      <c r="C985" s="88"/>
      <c r="D985" s="88"/>
      <c r="E985" s="88"/>
      <c r="F985" s="88"/>
      <c r="G985" s="88"/>
      <c r="H985" s="88"/>
      <c r="I985" s="88"/>
      <c r="J985" s="88"/>
      <c r="K985" s="88"/>
    </row>
    <row r="986" spans="2:11" ht="12" hidden="1" customHeight="1" x14ac:dyDescent="0.2">
      <c r="B986" s="88"/>
      <c r="C986" s="88"/>
      <c r="D986" s="88"/>
      <c r="E986" s="88"/>
      <c r="F986" s="88"/>
      <c r="G986" s="88"/>
      <c r="H986" s="88"/>
      <c r="I986" s="88"/>
      <c r="J986" s="88"/>
      <c r="K986" s="88"/>
    </row>
    <row r="987" spans="2:11" ht="12" hidden="1" customHeight="1" x14ac:dyDescent="0.2">
      <c r="B987" s="88"/>
      <c r="C987" s="88"/>
      <c r="D987" s="88"/>
      <c r="E987" s="88"/>
      <c r="F987" s="88"/>
      <c r="G987" s="88"/>
      <c r="H987" s="88"/>
      <c r="I987" s="88"/>
      <c r="J987" s="88"/>
      <c r="K987" s="88"/>
    </row>
    <row r="988" spans="2:11" ht="12" hidden="1" customHeight="1" x14ac:dyDescent="0.2">
      <c r="B988" s="88"/>
      <c r="C988" s="88"/>
      <c r="D988" s="88"/>
      <c r="E988" s="88"/>
      <c r="F988" s="88"/>
      <c r="G988" s="88"/>
      <c r="H988" s="88"/>
      <c r="I988" s="88"/>
      <c r="J988" s="88"/>
      <c r="K988" s="88"/>
    </row>
    <row r="989" spans="2:11" ht="12" hidden="1" customHeight="1" x14ac:dyDescent="0.2">
      <c r="B989" s="88"/>
      <c r="C989" s="88"/>
      <c r="D989" s="88"/>
      <c r="E989" s="88"/>
      <c r="F989" s="88"/>
      <c r="G989" s="88"/>
      <c r="H989" s="88"/>
      <c r="I989" s="88"/>
      <c r="J989" s="88"/>
      <c r="K989" s="88"/>
    </row>
    <row r="990" spans="2:11" ht="12" hidden="1" customHeight="1" x14ac:dyDescent="0.2">
      <c r="B990" s="88"/>
      <c r="C990" s="88"/>
      <c r="D990" s="88"/>
      <c r="E990" s="88"/>
      <c r="F990" s="88"/>
      <c r="G990" s="88"/>
      <c r="H990" s="88"/>
      <c r="I990" s="88"/>
      <c r="J990" s="88"/>
      <c r="K990" s="88"/>
    </row>
    <row r="991" spans="2:11" ht="12" hidden="1" customHeight="1" x14ac:dyDescent="0.2">
      <c r="B991" s="88"/>
      <c r="C991" s="88"/>
      <c r="D991" s="88"/>
      <c r="E991" s="88"/>
      <c r="F991" s="88"/>
      <c r="G991" s="88"/>
      <c r="H991" s="88"/>
      <c r="I991" s="88"/>
      <c r="J991" s="88"/>
      <c r="K991" s="88"/>
    </row>
    <row r="992" spans="2:11" ht="12" hidden="1" customHeight="1" x14ac:dyDescent="0.2">
      <c r="B992" s="88"/>
      <c r="C992" s="88"/>
      <c r="D992" s="88"/>
      <c r="E992" s="88"/>
      <c r="F992" s="88"/>
      <c r="G992" s="88"/>
      <c r="H992" s="88"/>
      <c r="I992" s="88"/>
      <c r="J992" s="88"/>
      <c r="K992" s="88"/>
    </row>
    <row r="993" spans="2:11" ht="12" hidden="1" customHeight="1" x14ac:dyDescent="0.2">
      <c r="B993" s="88"/>
      <c r="C993" s="88"/>
      <c r="D993" s="88"/>
      <c r="E993" s="88"/>
      <c r="F993" s="88"/>
      <c r="G993" s="88"/>
      <c r="H993" s="88"/>
      <c r="I993" s="88"/>
      <c r="J993" s="88"/>
      <c r="K993" s="88"/>
    </row>
    <row r="994" spans="2:11" ht="12" hidden="1" customHeight="1" x14ac:dyDescent="0.2">
      <c r="B994" s="88"/>
      <c r="C994" s="88"/>
      <c r="D994" s="88"/>
      <c r="E994" s="88"/>
      <c r="F994" s="88"/>
      <c r="G994" s="88"/>
      <c r="H994" s="88"/>
      <c r="I994" s="88"/>
      <c r="J994" s="88"/>
      <c r="K994" s="88"/>
    </row>
    <row r="995" spans="2:11" ht="12" hidden="1" customHeight="1" x14ac:dyDescent="0.2">
      <c r="B995" s="88"/>
      <c r="C995" s="88"/>
      <c r="D995" s="88"/>
      <c r="E995" s="88"/>
      <c r="F995" s="88"/>
      <c r="G995" s="88"/>
      <c r="H995" s="88"/>
      <c r="I995" s="88"/>
      <c r="J995" s="88"/>
      <c r="K995" s="88"/>
    </row>
    <row r="996" spans="2:11" ht="12" hidden="1" customHeight="1" x14ac:dyDescent="0.2">
      <c r="B996" s="88"/>
      <c r="C996" s="88"/>
      <c r="D996" s="88"/>
      <c r="E996" s="88"/>
      <c r="F996" s="88"/>
      <c r="G996" s="88"/>
      <c r="H996" s="88"/>
      <c r="I996" s="88"/>
      <c r="J996" s="88"/>
      <c r="K996" s="88"/>
    </row>
    <row r="997" spans="2:11" ht="12" hidden="1" customHeight="1" x14ac:dyDescent="0.2">
      <c r="B997" s="88"/>
      <c r="C997" s="88"/>
      <c r="D997" s="88"/>
      <c r="E997" s="88"/>
      <c r="F997" s="88"/>
      <c r="G997" s="88"/>
      <c r="H997" s="88"/>
      <c r="I997" s="88"/>
      <c r="J997" s="88"/>
      <c r="K997" s="88"/>
    </row>
    <row r="998" spans="2:11" ht="12" hidden="1" customHeight="1" x14ac:dyDescent="0.2">
      <c r="B998" s="88"/>
      <c r="C998" s="88"/>
      <c r="D998" s="88"/>
      <c r="E998" s="88"/>
      <c r="F998" s="88"/>
      <c r="G998" s="88"/>
      <c r="H998" s="88"/>
      <c r="I998" s="88"/>
      <c r="J998" s="88"/>
      <c r="K998" s="88"/>
    </row>
    <row r="999" spans="2:11" ht="12" hidden="1" customHeight="1" x14ac:dyDescent="0.2">
      <c r="B999" s="88"/>
      <c r="C999" s="88"/>
      <c r="D999" s="88"/>
      <c r="E999" s="88"/>
      <c r="F999" s="88"/>
      <c r="G999" s="88"/>
      <c r="H999" s="88"/>
      <c r="I999" s="88"/>
      <c r="J999" s="88"/>
      <c r="K999" s="88"/>
    </row>
    <row r="1000" spans="2:11" ht="12" hidden="1" customHeight="1" x14ac:dyDescent="0.2">
      <c r="B1000" s="88"/>
      <c r="C1000" s="88"/>
      <c r="D1000" s="88"/>
      <c r="E1000" s="88"/>
      <c r="F1000" s="88"/>
      <c r="G1000" s="88"/>
      <c r="H1000" s="88"/>
      <c r="I1000" s="88"/>
      <c r="J1000" s="88"/>
      <c r="K1000" s="88"/>
    </row>
    <row r="1001" spans="2:11" ht="12" hidden="1" customHeight="1" x14ac:dyDescent="0.2">
      <c r="B1001" s="88"/>
      <c r="C1001" s="88"/>
      <c r="D1001" s="88"/>
      <c r="E1001" s="88"/>
      <c r="F1001" s="88"/>
      <c r="G1001" s="88"/>
      <c r="H1001" s="88"/>
      <c r="I1001" s="88"/>
      <c r="J1001" s="88"/>
      <c r="K1001" s="88"/>
    </row>
    <row r="1002" spans="2:11" ht="12" hidden="1" customHeight="1" x14ac:dyDescent="0.2">
      <c r="B1002" s="88"/>
      <c r="C1002" s="88"/>
      <c r="D1002" s="88"/>
      <c r="E1002" s="88"/>
      <c r="F1002" s="88"/>
      <c r="G1002" s="88"/>
      <c r="H1002" s="88"/>
      <c r="I1002" s="88"/>
      <c r="J1002" s="88"/>
      <c r="K1002" s="88"/>
    </row>
    <row r="1003" spans="2:11" ht="12" hidden="1" customHeight="1" x14ac:dyDescent="0.2">
      <c r="B1003" s="88"/>
      <c r="C1003" s="88"/>
      <c r="D1003" s="88"/>
      <c r="E1003" s="88"/>
      <c r="F1003" s="88"/>
      <c r="G1003" s="88"/>
      <c r="H1003" s="88"/>
      <c r="I1003" s="88"/>
      <c r="J1003" s="88"/>
      <c r="K1003" s="88"/>
    </row>
    <row r="1004" spans="2:11" ht="12" hidden="1" customHeight="1" x14ac:dyDescent="0.2">
      <c r="B1004" s="88"/>
      <c r="C1004" s="88"/>
      <c r="D1004" s="88"/>
      <c r="E1004" s="88"/>
      <c r="F1004" s="88"/>
      <c r="G1004" s="88"/>
      <c r="H1004" s="88"/>
      <c r="I1004" s="88"/>
      <c r="J1004" s="88"/>
      <c r="K1004" s="88"/>
    </row>
    <row r="1005" spans="2:11" ht="12" hidden="1" customHeight="1" x14ac:dyDescent="0.2">
      <c r="B1005" s="88"/>
      <c r="C1005" s="88"/>
      <c r="D1005" s="88"/>
      <c r="E1005" s="88"/>
      <c r="F1005" s="88"/>
      <c r="G1005" s="88"/>
      <c r="H1005" s="88"/>
      <c r="I1005" s="88"/>
      <c r="J1005" s="88"/>
      <c r="K1005" s="88"/>
    </row>
    <row r="1006" spans="2:11" ht="12" hidden="1" customHeight="1" x14ac:dyDescent="0.2">
      <c r="B1006" s="88"/>
      <c r="C1006" s="88"/>
      <c r="D1006" s="88"/>
      <c r="E1006" s="88"/>
      <c r="F1006" s="88"/>
      <c r="G1006" s="88"/>
      <c r="H1006" s="88"/>
      <c r="I1006" s="88"/>
      <c r="J1006" s="88"/>
      <c r="K1006" s="88"/>
    </row>
    <row r="1007" spans="2:11" ht="12" hidden="1" customHeight="1" x14ac:dyDescent="0.2">
      <c r="B1007" s="88"/>
      <c r="C1007" s="88"/>
      <c r="D1007" s="88"/>
      <c r="E1007" s="88"/>
      <c r="F1007" s="88"/>
      <c r="G1007" s="88"/>
      <c r="H1007" s="88"/>
      <c r="I1007" s="88"/>
      <c r="J1007" s="88"/>
      <c r="K1007" s="88"/>
    </row>
    <row r="1008" spans="2:11" ht="12" hidden="1" customHeight="1" x14ac:dyDescent="0.2">
      <c r="B1008" s="88"/>
      <c r="C1008" s="88"/>
      <c r="D1008" s="88"/>
      <c r="E1008" s="88"/>
      <c r="F1008" s="88"/>
      <c r="G1008" s="88"/>
      <c r="H1008" s="88"/>
      <c r="I1008" s="88"/>
      <c r="J1008" s="88"/>
      <c r="K1008" s="88"/>
    </row>
    <row r="1009" spans="2:11" ht="12" hidden="1" customHeight="1" x14ac:dyDescent="0.2">
      <c r="B1009" s="88"/>
      <c r="C1009" s="88"/>
      <c r="D1009" s="88"/>
      <c r="E1009" s="88"/>
      <c r="F1009" s="88"/>
      <c r="G1009" s="88"/>
      <c r="H1009" s="88"/>
      <c r="I1009" s="88"/>
      <c r="J1009" s="88"/>
      <c r="K1009" s="88"/>
    </row>
    <row r="1010" spans="2:11" ht="12" hidden="1" customHeight="1" x14ac:dyDescent="0.2">
      <c r="B1010" s="88"/>
      <c r="C1010" s="88"/>
      <c r="D1010" s="88"/>
      <c r="E1010" s="88"/>
      <c r="F1010" s="88"/>
      <c r="G1010" s="88"/>
      <c r="H1010" s="88"/>
      <c r="I1010" s="88"/>
      <c r="J1010" s="88"/>
      <c r="K1010" s="88"/>
    </row>
    <row r="1011" spans="2:11" ht="12" hidden="1" customHeight="1" x14ac:dyDescent="0.2">
      <c r="B1011" s="88"/>
      <c r="C1011" s="88"/>
      <c r="D1011" s="88"/>
      <c r="E1011" s="88"/>
      <c r="F1011" s="88"/>
      <c r="G1011" s="88"/>
      <c r="H1011" s="88"/>
      <c r="I1011" s="88"/>
      <c r="J1011" s="88"/>
      <c r="K1011" s="88"/>
    </row>
    <row r="1012" spans="2:11" ht="12" hidden="1" customHeight="1" x14ac:dyDescent="0.2">
      <c r="B1012" s="88"/>
      <c r="C1012" s="88"/>
      <c r="D1012" s="88"/>
      <c r="E1012" s="88"/>
      <c r="F1012" s="88"/>
      <c r="G1012" s="88"/>
      <c r="H1012" s="88"/>
      <c r="I1012" s="88"/>
      <c r="J1012" s="88"/>
      <c r="K1012" s="88"/>
    </row>
    <row r="1013" spans="2:11" ht="12" hidden="1" customHeight="1" x14ac:dyDescent="0.2">
      <c r="B1013" s="88"/>
      <c r="C1013" s="88"/>
      <c r="D1013" s="88"/>
      <c r="E1013" s="88"/>
      <c r="F1013" s="88"/>
      <c r="G1013" s="88"/>
      <c r="H1013" s="88"/>
      <c r="I1013" s="88"/>
      <c r="J1013" s="88"/>
      <c r="K1013" s="88"/>
    </row>
    <row r="1014" spans="2:11" ht="12" hidden="1" customHeight="1" x14ac:dyDescent="0.2">
      <c r="B1014" s="88"/>
      <c r="C1014" s="88"/>
      <c r="D1014" s="88"/>
      <c r="E1014" s="88"/>
      <c r="F1014" s="88"/>
      <c r="G1014" s="88"/>
      <c r="H1014" s="88"/>
      <c r="I1014" s="88"/>
      <c r="J1014" s="88"/>
      <c r="K1014" s="88"/>
    </row>
    <row r="1015" spans="2:11" ht="12" hidden="1" customHeight="1" x14ac:dyDescent="0.2">
      <c r="B1015" s="88"/>
      <c r="C1015" s="88"/>
      <c r="D1015" s="88"/>
      <c r="E1015" s="88"/>
      <c r="F1015" s="88"/>
      <c r="G1015" s="88"/>
      <c r="H1015" s="88"/>
      <c r="I1015" s="88"/>
      <c r="J1015" s="88"/>
      <c r="K1015" s="88"/>
    </row>
    <row r="1016" spans="2:11" ht="12" hidden="1" customHeight="1" x14ac:dyDescent="0.2">
      <c r="B1016" s="88"/>
      <c r="C1016" s="88"/>
      <c r="D1016" s="88"/>
      <c r="E1016" s="88"/>
      <c r="F1016" s="88"/>
      <c r="G1016" s="88"/>
      <c r="H1016" s="88"/>
      <c r="I1016" s="88"/>
      <c r="J1016" s="88"/>
      <c r="K1016" s="88"/>
    </row>
    <row r="1017" spans="2:11" ht="12" hidden="1" customHeight="1" x14ac:dyDescent="0.2">
      <c r="B1017" s="88"/>
      <c r="C1017" s="88"/>
      <c r="D1017" s="88"/>
      <c r="E1017" s="88"/>
      <c r="F1017" s="88"/>
      <c r="G1017" s="88"/>
      <c r="H1017" s="88"/>
      <c r="I1017" s="88"/>
      <c r="J1017" s="88"/>
      <c r="K1017" s="88"/>
    </row>
    <row r="1018" spans="2:11" ht="12" hidden="1" customHeight="1" x14ac:dyDescent="0.2">
      <c r="B1018" s="88"/>
      <c r="C1018" s="88"/>
      <c r="D1018" s="88"/>
      <c r="E1018" s="88"/>
      <c r="F1018" s="88"/>
      <c r="G1018" s="88"/>
      <c r="H1018" s="88"/>
      <c r="I1018" s="88"/>
      <c r="J1018" s="88"/>
      <c r="K1018" s="88"/>
    </row>
    <row r="1019" spans="2:11" ht="12" hidden="1" customHeight="1" x14ac:dyDescent="0.2">
      <c r="B1019" s="88"/>
      <c r="C1019" s="88"/>
      <c r="D1019" s="88"/>
      <c r="E1019" s="88"/>
      <c r="F1019" s="88"/>
      <c r="G1019" s="88"/>
      <c r="H1019" s="88"/>
      <c r="I1019" s="88"/>
      <c r="J1019" s="88"/>
      <c r="K1019" s="88"/>
    </row>
    <row r="1020" spans="2:11" ht="12" hidden="1" customHeight="1" x14ac:dyDescent="0.2">
      <c r="B1020" s="88"/>
      <c r="C1020" s="88"/>
      <c r="D1020" s="88"/>
      <c r="E1020" s="88"/>
      <c r="F1020" s="88"/>
      <c r="G1020" s="88"/>
      <c r="H1020" s="88"/>
      <c r="I1020" s="88"/>
      <c r="J1020" s="88"/>
      <c r="K1020" s="88"/>
    </row>
    <row r="1021" spans="2:11" ht="12" hidden="1" customHeight="1" x14ac:dyDescent="0.2">
      <c r="B1021" s="88"/>
      <c r="C1021" s="88"/>
      <c r="D1021" s="88"/>
      <c r="E1021" s="88"/>
      <c r="F1021" s="88"/>
      <c r="G1021" s="88"/>
      <c r="H1021" s="88"/>
      <c r="I1021" s="88"/>
      <c r="J1021" s="88"/>
      <c r="K1021" s="88"/>
    </row>
    <row r="1022" spans="2:11" ht="12" hidden="1" customHeight="1" x14ac:dyDescent="0.2">
      <c r="B1022" s="88"/>
      <c r="C1022" s="88"/>
      <c r="D1022" s="88"/>
      <c r="E1022" s="88"/>
      <c r="F1022" s="88"/>
      <c r="G1022" s="88"/>
      <c r="H1022" s="88"/>
      <c r="I1022" s="88"/>
      <c r="J1022" s="88"/>
      <c r="K1022" s="88"/>
    </row>
    <row r="1023" spans="2:11" ht="12" hidden="1" customHeight="1" x14ac:dyDescent="0.2">
      <c r="B1023" s="88"/>
      <c r="C1023" s="88"/>
      <c r="D1023" s="88"/>
      <c r="E1023" s="88"/>
      <c r="F1023" s="88"/>
      <c r="G1023" s="88"/>
      <c r="H1023" s="88"/>
      <c r="I1023" s="88"/>
      <c r="J1023" s="88"/>
      <c r="K1023" s="88"/>
    </row>
    <row r="1024" spans="2:11" ht="12" hidden="1" customHeight="1" x14ac:dyDescent="0.2">
      <c r="B1024" s="88"/>
      <c r="C1024" s="88"/>
      <c r="D1024" s="88"/>
      <c r="E1024" s="88"/>
      <c r="F1024" s="88"/>
      <c r="G1024" s="88"/>
      <c r="H1024" s="88"/>
      <c r="I1024" s="88"/>
      <c r="J1024" s="88"/>
      <c r="K1024" s="88"/>
    </row>
    <row r="1025" spans="2:11" ht="12" hidden="1" customHeight="1" x14ac:dyDescent="0.2">
      <c r="B1025" s="88"/>
      <c r="C1025" s="88"/>
      <c r="D1025" s="88"/>
      <c r="E1025" s="88"/>
      <c r="F1025" s="88"/>
      <c r="G1025" s="88"/>
      <c r="H1025" s="88"/>
      <c r="I1025" s="88"/>
      <c r="J1025" s="88"/>
      <c r="K1025" s="88"/>
    </row>
    <row r="1026" spans="2:11" ht="12" hidden="1" customHeight="1" x14ac:dyDescent="0.2">
      <c r="B1026" s="88"/>
      <c r="C1026" s="88"/>
      <c r="D1026" s="88"/>
      <c r="E1026" s="88"/>
      <c r="F1026" s="88"/>
      <c r="G1026" s="88"/>
      <c r="H1026" s="88"/>
      <c r="I1026" s="88"/>
      <c r="J1026" s="88"/>
      <c r="K1026" s="88"/>
    </row>
    <row r="1027" spans="2:11" ht="12" hidden="1" customHeight="1" x14ac:dyDescent="0.2">
      <c r="B1027" s="88"/>
      <c r="C1027" s="88"/>
      <c r="D1027" s="88"/>
      <c r="E1027" s="88"/>
      <c r="F1027" s="88"/>
      <c r="G1027" s="88"/>
      <c r="H1027" s="88"/>
      <c r="I1027" s="88"/>
      <c r="J1027" s="88"/>
      <c r="K1027" s="88"/>
    </row>
    <row r="1028" spans="2:11" ht="12" hidden="1" customHeight="1" x14ac:dyDescent="0.2">
      <c r="B1028" s="88"/>
      <c r="C1028" s="88"/>
      <c r="D1028" s="88"/>
      <c r="E1028" s="88"/>
      <c r="F1028" s="88"/>
      <c r="G1028" s="88"/>
      <c r="H1028" s="88"/>
      <c r="I1028" s="88"/>
      <c r="J1028" s="88"/>
      <c r="K1028" s="88"/>
    </row>
    <row r="1029" spans="2:11" ht="12" hidden="1" customHeight="1" x14ac:dyDescent="0.2">
      <c r="B1029" s="88"/>
      <c r="C1029" s="88"/>
      <c r="D1029" s="88"/>
      <c r="E1029" s="88"/>
      <c r="F1029" s="88"/>
      <c r="G1029" s="88"/>
      <c r="H1029" s="88"/>
      <c r="I1029" s="88"/>
      <c r="J1029" s="88"/>
      <c r="K1029" s="88"/>
    </row>
    <row r="1030" spans="2:11" ht="12" hidden="1" customHeight="1" x14ac:dyDescent="0.2">
      <c r="B1030" s="88"/>
      <c r="C1030" s="88"/>
      <c r="D1030" s="88"/>
      <c r="E1030" s="88"/>
      <c r="F1030" s="88"/>
      <c r="G1030" s="88"/>
      <c r="H1030" s="88"/>
      <c r="I1030" s="88"/>
      <c r="J1030" s="88"/>
      <c r="K1030" s="88"/>
    </row>
    <row r="1031" spans="2:11" ht="12" hidden="1" customHeight="1" x14ac:dyDescent="0.2">
      <c r="B1031" s="88"/>
      <c r="C1031" s="88"/>
      <c r="D1031" s="88"/>
      <c r="E1031" s="88"/>
      <c r="F1031" s="88"/>
      <c r="G1031" s="88"/>
      <c r="H1031" s="88"/>
      <c r="I1031" s="88"/>
      <c r="J1031" s="88"/>
      <c r="K1031" s="88"/>
    </row>
    <row r="1032" spans="2:11" ht="12" hidden="1" customHeight="1" x14ac:dyDescent="0.2">
      <c r="B1032" s="88"/>
      <c r="C1032" s="88"/>
      <c r="D1032" s="88"/>
      <c r="E1032" s="88"/>
      <c r="F1032" s="88"/>
      <c r="G1032" s="88"/>
      <c r="H1032" s="88"/>
      <c r="I1032" s="88"/>
      <c r="J1032" s="88"/>
      <c r="K1032" s="88"/>
    </row>
    <row r="1033" spans="2:11" ht="12" hidden="1" customHeight="1" x14ac:dyDescent="0.2">
      <c r="B1033" s="88"/>
      <c r="C1033" s="88"/>
      <c r="D1033" s="88"/>
      <c r="E1033" s="88"/>
      <c r="F1033" s="88"/>
      <c r="G1033" s="88"/>
      <c r="H1033" s="88"/>
      <c r="I1033" s="88"/>
      <c r="J1033" s="88"/>
      <c r="K1033" s="88"/>
    </row>
    <row r="1034" spans="2:11" ht="12" hidden="1" customHeight="1" x14ac:dyDescent="0.2">
      <c r="B1034" s="88"/>
      <c r="C1034" s="88"/>
      <c r="D1034" s="88"/>
      <c r="E1034" s="88"/>
      <c r="F1034" s="88"/>
      <c r="G1034" s="88"/>
      <c r="H1034" s="88"/>
      <c r="I1034" s="88"/>
      <c r="J1034" s="88"/>
      <c r="K1034" s="88"/>
    </row>
    <row r="1035" spans="2:11" ht="12" hidden="1" customHeight="1" x14ac:dyDescent="0.2">
      <c r="B1035" s="88"/>
      <c r="C1035" s="88"/>
      <c r="D1035" s="88"/>
      <c r="E1035" s="88"/>
      <c r="F1035" s="88"/>
      <c r="G1035" s="88"/>
      <c r="H1035" s="88"/>
      <c r="I1035" s="88"/>
      <c r="J1035" s="88"/>
      <c r="K1035" s="88"/>
    </row>
    <row r="1036" spans="2:11" ht="12" hidden="1" customHeight="1" x14ac:dyDescent="0.2">
      <c r="B1036" s="88"/>
      <c r="C1036" s="88"/>
      <c r="D1036" s="88"/>
      <c r="E1036" s="88"/>
      <c r="F1036" s="88"/>
      <c r="G1036" s="88"/>
      <c r="H1036" s="88"/>
      <c r="I1036" s="88"/>
      <c r="J1036" s="88"/>
      <c r="K1036" s="88"/>
    </row>
    <row r="1037" spans="2:11" ht="12" hidden="1" customHeight="1" x14ac:dyDescent="0.2">
      <c r="B1037" s="88"/>
      <c r="C1037" s="88"/>
      <c r="D1037" s="88"/>
      <c r="E1037" s="88"/>
      <c r="F1037" s="88"/>
      <c r="G1037" s="88"/>
      <c r="H1037" s="88"/>
      <c r="I1037" s="88"/>
      <c r="J1037" s="88"/>
      <c r="K1037" s="88"/>
    </row>
    <row r="1038" spans="2:11" ht="12" hidden="1" customHeight="1" x14ac:dyDescent="0.2">
      <c r="B1038" s="88"/>
      <c r="C1038" s="88"/>
      <c r="D1038" s="88"/>
      <c r="E1038" s="88"/>
      <c r="F1038" s="88"/>
      <c r="G1038" s="88"/>
      <c r="H1038" s="88"/>
      <c r="I1038" s="88"/>
      <c r="J1038" s="88"/>
      <c r="K1038" s="88"/>
    </row>
    <row r="1039" spans="2:11" ht="12" hidden="1" customHeight="1" x14ac:dyDescent="0.2">
      <c r="B1039" s="88"/>
      <c r="C1039" s="88"/>
      <c r="D1039" s="88"/>
      <c r="E1039" s="88"/>
      <c r="F1039" s="88"/>
      <c r="G1039" s="88"/>
      <c r="H1039" s="88"/>
      <c r="I1039" s="88"/>
      <c r="J1039" s="88"/>
      <c r="K1039" s="88"/>
    </row>
    <row r="1040" spans="2:11" ht="12" hidden="1" customHeight="1" x14ac:dyDescent="0.2">
      <c r="B1040" s="88"/>
      <c r="C1040" s="88"/>
      <c r="D1040" s="88"/>
      <c r="E1040" s="88"/>
      <c r="F1040" s="88"/>
      <c r="G1040" s="88"/>
      <c r="H1040" s="88"/>
      <c r="I1040" s="88"/>
      <c r="J1040" s="88"/>
      <c r="K1040" s="88"/>
    </row>
    <row r="1041" spans="2:11" ht="12" hidden="1" customHeight="1" x14ac:dyDescent="0.2">
      <c r="B1041" s="88"/>
      <c r="C1041" s="88"/>
      <c r="D1041" s="88"/>
      <c r="E1041" s="88"/>
      <c r="F1041" s="88"/>
      <c r="G1041" s="88"/>
      <c r="H1041" s="88"/>
      <c r="I1041" s="88"/>
      <c r="J1041" s="88"/>
      <c r="K1041" s="88"/>
    </row>
    <row r="1042" spans="2:11" ht="12" hidden="1" customHeight="1" x14ac:dyDescent="0.2">
      <c r="B1042" s="88"/>
      <c r="C1042" s="88"/>
      <c r="D1042" s="88"/>
      <c r="E1042" s="88"/>
      <c r="F1042" s="88"/>
      <c r="G1042" s="88"/>
      <c r="H1042" s="88"/>
      <c r="I1042" s="88"/>
      <c r="J1042" s="88"/>
      <c r="K1042" s="88"/>
    </row>
    <row r="1043" spans="2:11" ht="12" hidden="1" customHeight="1" x14ac:dyDescent="0.2">
      <c r="B1043" s="88"/>
      <c r="C1043" s="88"/>
      <c r="D1043" s="88"/>
      <c r="E1043" s="88"/>
      <c r="F1043" s="88"/>
      <c r="G1043" s="88"/>
      <c r="H1043" s="88"/>
      <c r="I1043" s="88"/>
      <c r="J1043" s="88"/>
      <c r="K1043" s="88"/>
    </row>
    <row r="1044" spans="2:11" ht="12" hidden="1" customHeight="1" x14ac:dyDescent="0.2">
      <c r="B1044" s="88"/>
      <c r="C1044" s="88"/>
      <c r="D1044" s="88"/>
      <c r="E1044" s="88"/>
      <c r="F1044" s="88"/>
      <c r="G1044" s="88"/>
      <c r="H1044" s="88"/>
      <c r="I1044" s="88"/>
      <c r="J1044" s="88"/>
      <c r="K1044" s="88"/>
    </row>
    <row r="1045" spans="2:11" ht="12" hidden="1" customHeight="1" x14ac:dyDescent="0.2">
      <c r="B1045" s="88"/>
      <c r="C1045" s="88"/>
      <c r="D1045" s="88"/>
      <c r="E1045" s="88"/>
      <c r="F1045" s="88"/>
      <c r="G1045" s="88"/>
      <c r="H1045" s="88"/>
      <c r="I1045" s="88"/>
      <c r="J1045" s="88"/>
      <c r="K1045" s="88"/>
    </row>
    <row r="1046" spans="2:11" ht="12" hidden="1" customHeight="1" x14ac:dyDescent="0.2">
      <c r="B1046" s="88"/>
      <c r="C1046" s="88"/>
      <c r="D1046" s="88"/>
      <c r="E1046" s="88"/>
      <c r="F1046" s="88"/>
      <c r="G1046" s="88"/>
      <c r="H1046" s="88"/>
      <c r="I1046" s="88"/>
      <c r="J1046" s="88"/>
      <c r="K1046" s="88"/>
    </row>
    <row r="1047" spans="2:11" ht="12" hidden="1" customHeight="1" x14ac:dyDescent="0.2">
      <c r="B1047" s="88"/>
      <c r="C1047" s="88"/>
      <c r="D1047" s="88"/>
      <c r="E1047" s="88"/>
      <c r="F1047" s="88"/>
      <c r="G1047" s="88"/>
      <c r="H1047" s="88"/>
      <c r="I1047" s="88"/>
      <c r="J1047" s="88"/>
      <c r="K1047" s="88"/>
    </row>
    <row r="1048" spans="2:11" ht="12" hidden="1" customHeight="1" x14ac:dyDescent="0.2">
      <c r="B1048" s="88"/>
      <c r="C1048" s="88"/>
      <c r="D1048" s="88"/>
      <c r="E1048" s="88"/>
      <c r="F1048" s="88"/>
      <c r="G1048" s="88"/>
      <c r="H1048" s="88"/>
      <c r="I1048" s="88"/>
      <c r="J1048" s="88"/>
      <c r="K1048" s="88"/>
    </row>
    <row r="1049" spans="2:11" ht="12" hidden="1" customHeight="1" x14ac:dyDescent="0.2">
      <c r="B1049" s="88"/>
      <c r="C1049" s="88"/>
      <c r="D1049" s="88"/>
      <c r="E1049" s="88"/>
      <c r="F1049" s="88"/>
      <c r="G1049" s="88"/>
      <c r="H1049" s="88"/>
      <c r="I1049" s="88"/>
      <c r="J1049" s="88"/>
      <c r="K1049" s="88"/>
    </row>
    <row r="1050" spans="2:11" ht="12" hidden="1" customHeight="1" x14ac:dyDescent="0.2">
      <c r="B1050" s="88"/>
      <c r="C1050" s="88"/>
      <c r="D1050" s="88"/>
      <c r="E1050" s="88"/>
      <c r="F1050" s="88"/>
      <c r="G1050" s="88"/>
      <c r="H1050" s="88"/>
      <c r="I1050" s="88"/>
      <c r="J1050" s="88"/>
      <c r="K1050" s="88"/>
    </row>
    <row r="1051" spans="2:11" ht="12" hidden="1" customHeight="1" x14ac:dyDescent="0.2">
      <c r="B1051" s="88"/>
      <c r="C1051" s="88"/>
      <c r="D1051" s="88"/>
      <c r="E1051" s="88"/>
      <c r="F1051" s="88"/>
      <c r="G1051" s="88"/>
      <c r="H1051" s="88"/>
      <c r="I1051" s="88"/>
      <c r="J1051" s="88"/>
      <c r="K1051" s="88"/>
    </row>
    <row r="1052" spans="2:11" ht="12" hidden="1" customHeight="1" x14ac:dyDescent="0.2">
      <c r="B1052" s="88"/>
      <c r="C1052" s="88"/>
      <c r="D1052" s="88"/>
      <c r="E1052" s="88"/>
      <c r="F1052" s="88"/>
      <c r="G1052" s="88"/>
      <c r="H1052" s="88"/>
      <c r="I1052" s="88"/>
      <c r="J1052" s="88"/>
      <c r="K1052" s="88"/>
    </row>
    <row r="1053" spans="2:11" ht="12" hidden="1" customHeight="1" x14ac:dyDescent="0.2">
      <c r="B1053" s="88"/>
      <c r="C1053" s="88"/>
      <c r="D1053" s="88"/>
      <c r="E1053" s="88"/>
      <c r="F1053" s="88"/>
      <c r="G1053" s="88"/>
      <c r="H1053" s="88"/>
      <c r="I1053" s="88"/>
      <c r="J1053" s="88"/>
      <c r="K1053" s="88"/>
    </row>
    <row r="1054" spans="2:11" ht="12" hidden="1" customHeight="1" x14ac:dyDescent="0.2">
      <c r="B1054" s="88"/>
      <c r="C1054" s="88"/>
      <c r="D1054" s="88"/>
      <c r="E1054" s="88"/>
      <c r="F1054" s="88"/>
      <c r="G1054" s="88"/>
      <c r="H1054" s="88"/>
      <c r="I1054" s="88"/>
      <c r="J1054" s="88"/>
      <c r="K1054" s="88"/>
    </row>
    <row r="1055" spans="2:11" ht="12" hidden="1" customHeight="1" x14ac:dyDescent="0.2">
      <c r="B1055" s="88"/>
      <c r="C1055" s="88"/>
      <c r="D1055" s="88"/>
      <c r="E1055" s="88"/>
      <c r="F1055" s="88"/>
      <c r="G1055" s="88"/>
      <c r="H1055" s="88"/>
      <c r="I1055" s="88"/>
      <c r="J1055" s="88"/>
      <c r="K1055" s="88"/>
    </row>
    <row r="1056" spans="2:11" ht="12" hidden="1" customHeight="1" x14ac:dyDescent="0.2">
      <c r="B1056" s="88"/>
      <c r="C1056" s="88"/>
      <c r="D1056" s="88"/>
      <c r="E1056" s="88"/>
      <c r="F1056" s="88"/>
      <c r="G1056" s="88"/>
      <c r="H1056" s="88"/>
      <c r="I1056" s="88"/>
      <c r="J1056" s="88"/>
      <c r="K1056" s="88"/>
    </row>
    <row r="1057" spans="2:11" ht="12" hidden="1" customHeight="1" x14ac:dyDescent="0.2">
      <c r="B1057" s="88"/>
      <c r="C1057" s="88"/>
      <c r="D1057" s="88"/>
      <c r="E1057" s="88"/>
      <c r="F1057" s="88"/>
      <c r="G1057" s="88"/>
      <c r="H1057" s="88"/>
      <c r="I1057" s="88"/>
      <c r="J1057" s="88"/>
      <c r="K1057" s="88"/>
    </row>
    <row r="1058" spans="2:11" ht="12" hidden="1" customHeight="1" x14ac:dyDescent="0.2">
      <c r="B1058" s="88"/>
      <c r="C1058" s="88"/>
      <c r="D1058" s="88"/>
      <c r="E1058" s="88"/>
      <c r="F1058" s="88"/>
      <c r="G1058" s="88"/>
      <c r="H1058" s="88"/>
      <c r="I1058" s="88"/>
      <c r="J1058" s="88"/>
      <c r="K1058" s="88"/>
    </row>
    <row r="1059" spans="2:11" ht="12" hidden="1" customHeight="1" x14ac:dyDescent="0.2">
      <c r="B1059" s="88"/>
      <c r="C1059" s="88"/>
      <c r="D1059" s="88"/>
      <c r="E1059" s="88"/>
      <c r="F1059" s="88"/>
      <c r="G1059" s="88"/>
      <c r="H1059" s="88"/>
      <c r="I1059" s="88"/>
      <c r="J1059" s="88"/>
      <c r="K1059" s="88"/>
    </row>
    <row r="1060" spans="2:11" ht="12" hidden="1" customHeight="1" x14ac:dyDescent="0.2">
      <c r="B1060" s="88"/>
      <c r="C1060" s="88"/>
      <c r="D1060" s="88"/>
      <c r="E1060" s="88"/>
      <c r="F1060" s="88"/>
      <c r="G1060" s="88"/>
      <c r="H1060" s="88"/>
      <c r="I1060" s="88"/>
      <c r="J1060" s="88"/>
      <c r="K1060" s="88"/>
    </row>
    <row r="1061" spans="2:11" ht="12" hidden="1" customHeight="1" x14ac:dyDescent="0.2">
      <c r="B1061" s="88"/>
      <c r="C1061" s="88"/>
      <c r="D1061" s="88"/>
      <c r="E1061" s="88"/>
      <c r="F1061" s="88"/>
      <c r="G1061" s="88"/>
      <c r="H1061" s="88"/>
      <c r="I1061" s="88"/>
      <c r="J1061" s="88"/>
      <c r="K1061" s="88"/>
    </row>
    <row r="1062" spans="2:11" ht="12" hidden="1" customHeight="1" x14ac:dyDescent="0.2">
      <c r="B1062" s="88"/>
      <c r="C1062" s="88"/>
      <c r="D1062" s="88"/>
      <c r="E1062" s="88"/>
      <c r="F1062" s="88"/>
      <c r="G1062" s="88"/>
      <c r="H1062" s="88"/>
      <c r="I1062" s="88"/>
      <c r="J1062" s="88"/>
      <c r="K1062" s="88"/>
    </row>
    <row r="1063" spans="2:11" ht="12" hidden="1" customHeight="1" x14ac:dyDescent="0.2">
      <c r="B1063" s="88"/>
      <c r="C1063" s="88"/>
      <c r="D1063" s="88"/>
      <c r="E1063" s="88"/>
      <c r="F1063" s="88"/>
      <c r="G1063" s="88"/>
      <c r="H1063" s="88"/>
      <c r="I1063" s="88"/>
      <c r="J1063" s="88"/>
      <c r="K1063" s="88"/>
    </row>
    <row r="1064" spans="2:11" ht="12" hidden="1" customHeight="1" x14ac:dyDescent="0.2">
      <c r="B1064" s="88"/>
      <c r="C1064" s="88"/>
      <c r="D1064" s="88"/>
      <c r="E1064" s="88"/>
      <c r="F1064" s="88"/>
      <c r="G1064" s="88"/>
      <c r="H1064" s="88"/>
      <c r="I1064" s="88"/>
      <c r="J1064" s="88"/>
      <c r="K1064" s="88"/>
    </row>
    <row r="1065" spans="2:11" ht="12" hidden="1" customHeight="1" x14ac:dyDescent="0.2">
      <c r="B1065" s="88"/>
      <c r="C1065" s="88"/>
      <c r="D1065" s="88"/>
      <c r="E1065" s="88"/>
      <c r="F1065" s="88"/>
      <c r="G1065" s="88"/>
      <c r="H1065" s="88"/>
      <c r="I1065" s="88"/>
      <c r="J1065" s="88"/>
      <c r="K1065" s="88"/>
    </row>
    <row r="1066" spans="2:11" ht="12" hidden="1" customHeight="1" x14ac:dyDescent="0.2">
      <c r="B1066" s="88"/>
      <c r="C1066" s="88"/>
      <c r="D1066" s="88"/>
      <c r="E1066" s="88"/>
      <c r="F1066" s="88"/>
      <c r="G1066" s="88"/>
      <c r="H1066" s="88"/>
      <c r="I1066" s="88"/>
      <c r="J1066" s="88"/>
      <c r="K1066" s="88"/>
    </row>
    <row r="1067" spans="2:11" ht="12" hidden="1" customHeight="1" x14ac:dyDescent="0.2">
      <c r="B1067" s="88"/>
      <c r="C1067" s="88"/>
      <c r="D1067" s="88"/>
      <c r="E1067" s="88"/>
      <c r="F1067" s="88"/>
      <c r="G1067" s="88"/>
      <c r="H1067" s="88"/>
      <c r="I1067" s="88"/>
      <c r="J1067" s="88"/>
      <c r="K1067" s="88"/>
    </row>
    <row r="1068" spans="2:11" ht="12" hidden="1" customHeight="1" x14ac:dyDescent="0.2">
      <c r="B1068" s="88"/>
      <c r="C1068" s="88"/>
      <c r="D1068" s="88"/>
      <c r="E1068" s="88"/>
      <c r="F1068" s="88"/>
      <c r="G1068" s="88"/>
      <c r="H1068" s="88"/>
      <c r="I1068" s="88"/>
      <c r="J1068" s="88"/>
      <c r="K1068" s="88"/>
    </row>
    <row r="1069" spans="2:11" ht="12" hidden="1" customHeight="1" x14ac:dyDescent="0.2">
      <c r="B1069" s="88"/>
      <c r="C1069" s="88"/>
      <c r="D1069" s="88"/>
      <c r="E1069" s="88"/>
      <c r="F1069" s="88"/>
      <c r="G1069" s="88"/>
      <c r="H1069" s="88"/>
      <c r="I1069" s="88"/>
      <c r="J1069" s="88"/>
      <c r="K1069" s="88"/>
    </row>
    <row r="1070" spans="2:11" ht="12" hidden="1" customHeight="1" x14ac:dyDescent="0.2">
      <c r="B1070" s="88"/>
      <c r="C1070" s="88"/>
      <c r="D1070" s="88"/>
      <c r="E1070" s="88"/>
      <c r="F1070" s="88"/>
      <c r="G1070" s="88"/>
      <c r="H1070" s="88"/>
      <c r="I1070" s="88"/>
      <c r="J1070" s="88"/>
      <c r="K1070" s="88"/>
    </row>
    <row r="1071" spans="2:11" ht="12" hidden="1" customHeight="1" x14ac:dyDescent="0.2">
      <c r="B1071" s="88"/>
      <c r="C1071" s="88"/>
      <c r="D1071" s="88"/>
      <c r="E1071" s="88"/>
      <c r="F1071" s="88"/>
      <c r="G1071" s="88"/>
      <c r="H1071" s="88"/>
      <c r="I1071" s="88"/>
      <c r="J1071" s="88"/>
      <c r="K1071" s="88"/>
    </row>
    <row r="1072" spans="2:11" ht="12" hidden="1" customHeight="1" x14ac:dyDescent="0.2">
      <c r="B1072" s="88"/>
      <c r="C1072" s="88"/>
      <c r="D1072" s="88"/>
      <c r="E1072" s="88"/>
      <c r="F1072" s="88"/>
      <c r="G1072" s="88"/>
      <c r="H1072" s="88"/>
      <c r="I1072" s="88"/>
      <c r="J1072" s="88"/>
      <c r="K1072" s="88"/>
    </row>
    <row r="1073" spans="2:11" ht="12" hidden="1" customHeight="1" x14ac:dyDescent="0.2">
      <c r="B1073" s="88"/>
      <c r="C1073" s="88"/>
      <c r="D1073" s="88"/>
      <c r="E1073" s="88"/>
      <c r="F1073" s="88"/>
      <c r="G1073" s="88"/>
      <c r="H1073" s="88"/>
      <c r="I1073" s="88"/>
      <c r="J1073" s="88"/>
      <c r="K1073" s="88"/>
    </row>
    <row r="1074" spans="2:11" ht="12" hidden="1" customHeight="1" x14ac:dyDescent="0.2">
      <c r="B1074" s="88"/>
      <c r="C1074" s="88"/>
      <c r="D1074" s="88"/>
      <c r="E1074" s="88"/>
      <c r="F1074" s="88"/>
      <c r="G1074" s="88"/>
      <c r="H1074" s="88"/>
      <c r="I1074" s="88"/>
      <c r="J1074" s="88"/>
      <c r="K1074" s="88"/>
    </row>
    <row r="1075" spans="2:11" ht="12" hidden="1" customHeight="1" x14ac:dyDescent="0.2">
      <c r="B1075" s="88"/>
      <c r="C1075" s="88"/>
      <c r="D1075" s="88"/>
      <c r="E1075" s="88"/>
      <c r="F1075" s="88"/>
      <c r="G1075" s="88"/>
      <c r="H1075" s="88"/>
      <c r="I1075" s="88"/>
      <c r="J1075" s="88"/>
      <c r="K1075" s="88"/>
    </row>
    <row r="1076" spans="2:11" ht="12" hidden="1" customHeight="1" x14ac:dyDescent="0.2">
      <c r="B1076" s="88"/>
      <c r="C1076" s="88"/>
      <c r="D1076" s="88"/>
      <c r="E1076" s="88"/>
      <c r="F1076" s="88"/>
      <c r="G1076" s="88"/>
      <c r="H1076" s="88"/>
      <c r="I1076" s="88"/>
      <c r="J1076" s="88"/>
      <c r="K1076" s="88"/>
    </row>
    <row r="1077" spans="2:11" ht="12" hidden="1" customHeight="1" x14ac:dyDescent="0.2">
      <c r="B1077" s="88"/>
      <c r="C1077" s="88"/>
      <c r="D1077" s="88"/>
      <c r="E1077" s="88"/>
      <c r="F1077" s="88"/>
      <c r="G1077" s="88"/>
      <c r="H1077" s="88"/>
      <c r="I1077" s="88"/>
      <c r="J1077" s="88"/>
      <c r="K1077" s="88"/>
    </row>
    <row r="1078" spans="2:11" ht="12" hidden="1" customHeight="1" x14ac:dyDescent="0.2">
      <c r="B1078" s="88"/>
      <c r="C1078" s="88"/>
      <c r="D1078" s="88"/>
      <c r="E1078" s="88"/>
      <c r="F1078" s="88"/>
      <c r="G1078" s="88"/>
      <c r="H1078" s="88"/>
      <c r="I1078" s="88"/>
      <c r="J1078" s="88"/>
      <c r="K1078" s="88"/>
    </row>
    <row r="1079" spans="2:11" ht="12" hidden="1" customHeight="1" x14ac:dyDescent="0.2">
      <c r="B1079" s="88"/>
      <c r="C1079" s="88"/>
      <c r="D1079" s="88"/>
      <c r="E1079" s="88"/>
      <c r="F1079" s="88"/>
      <c r="G1079" s="88"/>
      <c r="H1079" s="88"/>
      <c r="I1079" s="88"/>
      <c r="J1079" s="88"/>
      <c r="K1079" s="88"/>
    </row>
    <row r="1080" spans="2:11" ht="12" hidden="1" customHeight="1" x14ac:dyDescent="0.2">
      <c r="B1080" s="88"/>
      <c r="C1080" s="88"/>
      <c r="D1080" s="88"/>
      <c r="E1080" s="88"/>
      <c r="F1080" s="88"/>
      <c r="G1080" s="88"/>
      <c r="H1080" s="88"/>
      <c r="I1080" s="88"/>
      <c r="J1080" s="88"/>
      <c r="K1080" s="88"/>
    </row>
    <row r="1081" spans="2:11" ht="12" hidden="1" customHeight="1" x14ac:dyDescent="0.2">
      <c r="B1081" s="88"/>
      <c r="C1081" s="88"/>
      <c r="D1081" s="88"/>
      <c r="E1081" s="88"/>
      <c r="F1081" s="88"/>
      <c r="G1081" s="88"/>
      <c r="H1081" s="88"/>
      <c r="I1081" s="88"/>
      <c r="J1081" s="88"/>
      <c r="K1081" s="88"/>
    </row>
    <row r="1082" spans="2:11" ht="12" hidden="1" customHeight="1" x14ac:dyDescent="0.2">
      <c r="B1082" s="88"/>
      <c r="C1082" s="88"/>
      <c r="D1082" s="88"/>
      <c r="E1082" s="88"/>
      <c r="F1082" s="88"/>
      <c r="G1082" s="88"/>
      <c r="H1082" s="88"/>
      <c r="I1082" s="88"/>
      <c r="J1082" s="88"/>
      <c r="K1082" s="88"/>
    </row>
    <row r="1083" spans="2:11" ht="12" hidden="1" customHeight="1" x14ac:dyDescent="0.2">
      <c r="B1083" s="88"/>
      <c r="C1083" s="88"/>
      <c r="D1083" s="88"/>
      <c r="E1083" s="88"/>
      <c r="F1083" s="88"/>
      <c r="G1083" s="88"/>
      <c r="H1083" s="88"/>
      <c r="I1083" s="88"/>
      <c r="J1083" s="88"/>
      <c r="K1083" s="88"/>
    </row>
    <row r="1084" spans="2:11" ht="12" hidden="1" customHeight="1" x14ac:dyDescent="0.2">
      <c r="B1084" s="88"/>
      <c r="C1084" s="88"/>
      <c r="D1084" s="88"/>
      <c r="E1084" s="88"/>
      <c r="F1084" s="88"/>
      <c r="G1084" s="88"/>
      <c r="H1084" s="88"/>
      <c r="I1084" s="88"/>
      <c r="J1084" s="88"/>
      <c r="K1084" s="88"/>
    </row>
    <row r="1085" spans="2:11" ht="12" hidden="1" customHeight="1" x14ac:dyDescent="0.2">
      <c r="B1085" s="88"/>
      <c r="C1085" s="88"/>
      <c r="D1085" s="88"/>
      <c r="E1085" s="88"/>
      <c r="F1085" s="88"/>
      <c r="G1085" s="88"/>
      <c r="H1085" s="88"/>
      <c r="I1085" s="88"/>
      <c r="J1085" s="88"/>
      <c r="K1085" s="88"/>
    </row>
    <row r="1086" spans="2:11" ht="12" hidden="1" customHeight="1" x14ac:dyDescent="0.2">
      <c r="B1086" s="88"/>
      <c r="C1086" s="88"/>
      <c r="D1086" s="88"/>
      <c r="E1086" s="88"/>
      <c r="F1086" s="88"/>
      <c r="G1086" s="88"/>
      <c r="H1086" s="88"/>
      <c r="I1086" s="88"/>
      <c r="J1086" s="88"/>
      <c r="K1086" s="88"/>
    </row>
    <row r="1087" spans="2:11" ht="12" hidden="1" customHeight="1" x14ac:dyDescent="0.2">
      <c r="B1087" s="88"/>
      <c r="C1087" s="88"/>
      <c r="D1087" s="88"/>
      <c r="E1087" s="88"/>
      <c r="F1087" s="88"/>
      <c r="G1087" s="88"/>
      <c r="H1087" s="88"/>
      <c r="I1087" s="88"/>
      <c r="J1087" s="88"/>
      <c r="K1087" s="88"/>
    </row>
    <row r="1088" spans="2:11" ht="12" hidden="1" customHeight="1" x14ac:dyDescent="0.2">
      <c r="B1088" s="88"/>
      <c r="C1088" s="88"/>
      <c r="D1088" s="88"/>
      <c r="E1088" s="88"/>
      <c r="F1088" s="88"/>
      <c r="G1088" s="88"/>
      <c r="H1088" s="88"/>
      <c r="I1088" s="88"/>
      <c r="J1088" s="88"/>
      <c r="K1088" s="88"/>
    </row>
    <row r="1089" spans="2:11" ht="12" hidden="1" customHeight="1" x14ac:dyDescent="0.2">
      <c r="B1089" s="88"/>
      <c r="C1089" s="88"/>
      <c r="D1089" s="88"/>
      <c r="E1089" s="88"/>
      <c r="F1089" s="88"/>
      <c r="G1089" s="88"/>
      <c r="H1089" s="88"/>
      <c r="I1089" s="88"/>
      <c r="J1089" s="88"/>
      <c r="K1089" s="88"/>
    </row>
    <row r="1090" spans="2:11" ht="12" hidden="1" customHeight="1" x14ac:dyDescent="0.2">
      <c r="B1090" s="88"/>
      <c r="C1090" s="88"/>
      <c r="D1090" s="88"/>
      <c r="E1090" s="88"/>
      <c r="F1090" s="88"/>
      <c r="G1090" s="88"/>
      <c r="H1090" s="88"/>
      <c r="I1090" s="88"/>
      <c r="J1090" s="88"/>
      <c r="K1090" s="88"/>
    </row>
    <row r="1091" spans="2:11" ht="12" hidden="1" customHeight="1" x14ac:dyDescent="0.2">
      <c r="B1091" s="88"/>
      <c r="C1091" s="88"/>
      <c r="D1091" s="88"/>
      <c r="E1091" s="88"/>
      <c r="F1091" s="88"/>
      <c r="G1091" s="88"/>
      <c r="H1091" s="88"/>
      <c r="I1091" s="88"/>
      <c r="J1091" s="88"/>
      <c r="K1091" s="88"/>
    </row>
    <row r="1092" spans="2:11" ht="12" hidden="1" customHeight="1" x14ac:dyDescent="0.2">
      <c r="B1092" s="88"/>
      <c r="C1092" s="88"/>
      <c r="D1092" s="88"/>
      <c r="E1092" s="88"/>
      <c r="F1092" s="88"/>
      <c r="G1092" s="88"/>
      <c r="H1092" s="88"/>
      <c r="I1092" s="88"/>
      <c r="J1092" s="88"/>
      <c r="K1092" s="88"/>
    </row>
    <row r="1093" spans="2:11" ht="12" hidden="1" customHeight="1" x14ac:dyDescent="0.2">
      <c r="B1093" s="88"/>
      <c r="C1093" s="88"/>
      <c r="D1093" s="88"/>
      <c r="E1093" s="88"/>
      <c r="F1093" s="88"/>
      <c r="G1093" s="88"/>
      <c r="H1093" s="88"/>
      <c r="I1093" s="88"/>
      <c r="J1093" s="88"/>
      <c r="K1093" s="88"/>
    </row>
    <row r="1094" spans="2:11" ht="12" hidden="1" customHeight="1" x14ac:dyDescent="0.2">
      <c r="B1094" s="88"/>
      <c r="C1094" s="88"/>
      <c r="D1094" s="88"/>
      <c r="E1094" s="88"/>
      <c r="F1094" s="88"/>
      <c r="G1094" s="88"/>
      <c r="H1094" s="88"/>
      <c r="I1094" s="88"/>
      <c r="J1094" s="88"/>
      <c r="K1094" s="88"/>
    </row>
    <row r="1095" spans="2:11" ht="12" hidden="1" customHeight="1" x14ac:dyDescent="0.2">
      <c r="B1095" s="88"/>
      <c r="C1095" s="88"/>
      <c r="D1095" s="88"/>
      <c r="E1095" s="88"/>
      <c r="F1095" s="88"/>
      <c r="G1095" s="88"/>
      <c r="H1095" s="88"/>
      <c r="I1095" s="88"/>
      <c r="J1095" s="88"/>
      <c r="K1095" s="88"/>
    </row>
    <row r="1096" spans="2:11" ht="12" hidden="1" customHeight="1" x14ac:dyDescent="0.2">
      <c r="B1096" s="88"/>
      <c r="C1096" s="88"/>
      <c r="D1096" s="88"/>
      <c r="E1096" s="88"/>
      <c r="F1096" s="88"/>
      <c r="G1096" s="88"/>
      <c r="H1096" s="88"/>
      <c r="I1096" s="88"/>
      <c r="J1096" s="88"/>
      <c r="K1096" s="88"/>
    </row>
    <row r="1097" spans="2:11" ht="12" hidden="1" customHeight="1" x14ac:dyDescent="0.2">
      <c r="B1097" s="88"/>
      <c r="C1097" s="88"/>
      <c r="D1097" s="88"/>
      <c r="E1097" s="88"/>
      <c r="F1097" s="88"/>
      <c r="G1097" s="88"/>
      <c r="H1097" s="88"/>
      <c r="I1097" s="88"/>
      <c r="J1097" s="88"/>
      <c r="K1097" s="88"/>
    </row>
    <row r="1098" spans="2:11" ht="12" hidden="1" customHeight="1" x14ac:dyDescent="0.2">
      <c r="B1098" s="88"/>
      <c r="C1098" s="88"/>
      <c r="D1098" s="88"/>
      <c r="E1098" s="88"/>
      <c r="F1098" s="88"/>
      <c r="G1098" s="88"/>
      <c r="H1098" s="88"/>
      <c r="I1098" s="88"/>
      <c r="J1098" s="88"/>
      <c r="K1098" s="88"/>
    </row>
    <row r="1099" spans="2:11" ht="12" hidden="1" customHeight="1" x14ac:dyDescent="0.2">
      <c r="B1099" s="88"/>
      <c r="C1099" s="88"/>
      <c r="D1099" s="88"/>
      <c r="E1099" s="88"/>
      <c r="F1099" s="88"/>
      <c r="G1099" s="88"/>
      <c r="H1099" s="88"/>
      <c r="I1099" s="88"/>
      <c r="J1099" s="88"/>
      <c r="K1099" s="88"/>
    </row>
    <row r="1100" spans="2:11" ht="12" hidden="1" customHeight="1" x14ac:dyDescent="0.2">
      <c r="B1100" s="88"/>
      <c r="C1100" s="88"/>
      <c r="D1100" s="88"/>
      <c r="E1100" s="88"/>
      <c r="F1100" s="88"/>
      <c r="G1100" s="88"/>
      <c r="H1100" s="88"/>
      <c r="I1100" s="88"/>
      <c r="J1100" s="88"/>
      <c r="K1100" s="88"/>
    </row>
    <row r="1101" spans="2:11" ht="12" hidden="1" customHeight="1" x14ac:dyDescent="0.2">
      <c r="B1101" s="88"/>
      <c r="C1101" s="88"/>
      <c r="D1101" s="88"/>
      <c r="E1101" s="88"/>
      <c r="F1101" s="88"/>
      <c r="G1101" s="88"/>
      <c r="H1101" s="88"/>
      <c r="I1101" s="88"/>
      <c r="J1101" s="88"/>
      <c r="K1101" s="88"/>
    </row>
    <row r="1102" spans="2:11" ht="12" hidden="1" customHeight="1" x14ac:dyDescent="0.2">
      <c r="B1102" s="88"/>
      <c r="C1102" s="88"/>
      <c r="D1102" s="88"/>
      <c r="E1102" s="88"/>
      <c r="F1102" s="88"/>
      <c r="G1102" s="88"/>
      <c r="H1102" s="88"/>
      <c r="I1102" s="88"/>
      <c r="J1102" s="88"/>
      <c r="K1102" s="88"/>
    </row>
    <row r="1103" spans="2:11" ht="12" hidden="1" customHeight="1" x14ac:dyDescent="0.2">
      <c r="B1103" s="88"/>
      <c r="C1103" s="88"/>
      <c r="D1103" s="88"/>
      <c r="E1103" s="88"/>
      <c r="F1103" s="88"/>
      <c r="G1103" s="88"/>
      <c r="H1103" s="88"/>
      <c r="I1103" s="88"/>
      <c r="J1103" s="88"/>
      <c r="K1103" s="88"/>
    </row>
    <row r="1104" spans="2:11" ht="12" hidden="1" customHeight="1" x14ac:dyDescent="0.2">
      <c r="B1104" s="88"/>
      <c r="C1104" s="88"/>
      <c r="D1104" s="88"/>
      <c r="E1104" s="88"/>
      <c r="F1104" s="88"/>
      <c r="G1104" s="88"/>
      <c r="H1104" s="88"/>
      <c r="I1104" s="88"/>
      <c r="J1104" s="88"/>
      <c r="K1104" s="88"/>
    </row>
    <row r="1105" spans="2:11" ht="12" hidden="1" customHeight="1" x14ac:dyDescent="0.2">
      <c r="B1105" s="88"/>
      <c r="C1105" s="88"/>
      <c r="D1105" s="88"/>
      <c r="E1105" s="88"/>
      <c r="F1105" s="88"/>
      <c r="G1105" s="88"/>
      <c r="H1105" s="88"/>
      <c r="I1105" s="88"/>
      <c r="J1105" s="88"/>
      <c r="K1105" s="88"/>
    </row>
    <row r="1106" spans="2:11" ht="12" hidden="1" customHeight="1" x14ac:dyDescent="0.2">
      <c r="B1106" s="88"/>
      <c r="C1106" s="88"/>
      <c r="D1106" s="88"/>
      <c r="E1106" s="88"/>
      <c r="F1106" s="88"/>
      <c r="G1106" s="88"/>
      <c r="H1106" s="88"/>
      <c r="I1106" s="88"/>
      <c r="J1106" s="88"/>
      <c r="K1106" s="88"/>
    </row>
    <row r="1107" spans="2:11" ht="12" hidden="1" customHeight="1" x14ac:dyDescent="0.2">
      <c r="B1107" s="88"/>
      <c r="C1107" s="88"/>
      <c r="D1107" s="88"/>
      <c r="E1107" s="88"/>
      <c r="F1107" s="88"/>
      <c r="G1107" s="88"/>
      <c r="H1107" s="88"/>
      <c r="I1107" s="88"/>
      <c r="J1107" s="88"/>
      <c r="K1107" s="88"/>
    </row>
    <row r="1108" spans="2:11" ht="12" hidden="1" customHeight="1" x14ac:dyDescent="0.2">
      <c r="B1108" s="88"/>
      <c r="C1108" s="88"/>
      <c r="D1108" s="88"/>
      <c r="E1108" s="88"/>
      <c r="F1108" s="88"/>
      <c r="G1108" s="88"/>
      <c r="H1108" s="88"/>
      <c r="I1108" s="88"/>
      <c r="J1108" s="88"/>
      <c r="K1108" s="88"/>
    </row>
    <row r="1109" spans="2:11" ht="12" hidden="1" customHeight="1" x14ac:dyDescent="0.2">
      <c r="B1109" s="88"/>
      <c r="C1109" s="88"/>
      <c r="D1109" s="88"/>
      <c r="E1109" s="88"/>
      <c r="F1109" s="88"/>
      <c r="G1109" s="88"/>
      <c r="H1109" s="88"/>
      <c r="I1109" s="88"/>
      <c r="J1109" s="88"/>
      <c r="K1109" s="88"/>
    </row>
    <row r="1110" spans="2:11" ht="12" hidden="1" customHeight="1" x14ac:dyDescent="0.2">
      <c r="B1110" s="88"/>
      <c r="C1110" s="88"/>
      <c r="D1110" s="88"/>
      <c r="E1110" s="88"/>
      <c r="F1110" s="88"/>
      <c r="G1110" s="88"/>
      <c r="H1110" s="88"/>
      <c r="I1110" s="88"/>
      <c r="J1110" s="88"/>
      <c r="K1110" s="88"/>
    </row>
    <row r="1111" spans="2:11" ht="12" hidden="1" customHeight="1" x14ac:dyDescent="0.2">
      <c r="B1111" s="88"/>
      <c r="C1111" s="88"/>
      <c r="D1111" s="88"/>
      <c r="E1111" s="88"/>
      <c r="F1111" s="88"/>
      <c r="G1111" s="88"/>
      <c r="H1111" s="88"/>
      <c r="I1111" s="88"/>
      <c r="J1111" s="88"/>
      <c r="K1111" s="88"/>
    </row>
    <row r="1112" spans="2:11" ht="12" hidden="1" customHeight="1" x14ac:dyDescent="0.2">
      <c r="B1112" s="88"/>
      <c r="C1112" s="88"/>
      <c r="D1112" s="88"/>
      <c r="E1112" s="88"/>
      <c r="F1112" s="88"/>
      <c r="G1112" s="88"/>
      <c r="H1112" s="88"/>
      <c r="I1112" s="88"/>
      <c r="J1112" s="88"/>
      <c r="K1112" s="88"/>
    </row>
    <row r="1113" spans="2:11" ht="12" hidden="1" customHeight="1" x14ac:dyDescent="0.2">
      <c r="B1113" s="88"/>
      <c r="C1113" s="88"/>
      <c r="D1113" s="88"/>
      <c r="E1113" s="88"/>
      <c r="F1113" s="88"/>
      <c r="G1113" s="88"/>
      <c r="H1113" s="88"/>
      <c r="I1113" s="88"/>
      <c r="J1113" s="88"/>
      <c r="K1113" s="88"/>
    </row>
    <row r="1114" spans="2:11" ht="12" hidden="1" customHeight="1" x14ac:dyDescent="0.2">
      <c r="B1114" s="88"/>
      <c r="C1114" s="88"/>
      <c r="D1114" s="88"/>
      <c r="E1114" s="88"/>
      <c r="F1114" s="88"/>
      <c r="G1114" s="88"/>
      <c r="H1114" s="88"/>
      <c r="I1114" s="88"/>
      <c r="J1114" s="88"/>
      <c r="K1114" s="88"/>
    </row>
    <row r="1115" spans="2:11" ht="12" hidden="1" customHeight="1" x14ac:dyDescent="0.2">
      <c r="B1115" s="88"/>
      <c r="C1115" s="88"/>
      <c r="D1115" s="88"/>
      <c r="E1115" s="88"/>
      <c r="F1115" s="88"/>
      <c r="G1115" s="88"/>
      <c r="H1115" s="88"/>
      <c r="I1115" s="88"/>
      <c r="J1115" s="88"/>
      <c r="K1115" s="88"/>
    </row>
    <row r="1116" spans="2:11" ht="12" hidden="1" customHeight="1" x14ac:dyDescent="0.2">
      <c r="B1116" s="88"/>
      <c r="C1116" s="88"/>
      <c r="D1116" s="88"/>
      <c r="E1116" s="88"/>
      <c r="F1116" s="88"/>
      <c r="G1116" s="88"/>
      <c r="H1116" s="88"/>
      <c r="I1116" s="88"/>
      <c r="J1116" s="88"/>
      <c r="K1116" s="88"/>
    </row>
    <row r="1117" spans="2:11" ht="12" hidden="1" customHeight="1" x14ac:dyDescent="0.2">
      <c r="B1117" s="88"/>
      <c r="C1117" s="88"/>
      <c r="D1117" s="88"/>
      <c r="E1117" s="88"/>
      <c r="F1117" s="88"/>
      <c r="G1117" s="88"/>
      <c r="H1117" s="88"/>
      <c r="I1117" s="88"/>
      <c r="J1117" s="88"/>
      <c r="K1117" s="88"/>
    </row>
    <row r="1118" spans="2:11" ht="12" hidden="1" customHeight="1" x14ac:dyDescent="0.2">
      <c r="B1118" s="88"/>
      <c r="C1118" s="88"/>
      <c r="D1118" s="88"/>
      <c r="E1118" s="88"/>
      <c r="F1118" s="88"/>
      <c r="G1118" s="88"/>
      <c r="H1118" s="88"/>
      <c r="I1118" s="88"/>
      <c r="J1118" s="88"/>
      <c r="K1118" s="88"/>
    </row>
    <row r="1119" spans="2:11" ht="12" hidden="1" customHeight="1" x14ac:dyDescent="0.2">
      <c r="B1119" s="88"/>
      <c r="C1119" s="88"/>
      <c r="D1119" s="88"/>
      <c r="E1119" s="88"/>
      <c r="F1119" s="88"/>
      <c r="G1119" s="88"/>
      <c r="H1119" s="88"/>
      <c r="I1119" s="88"/>
      <c r="J1119" s="88"/>
      <c r="K1119" s="88"/>
    </row>
    <row r="1120" spans="2:11" ht="12" hidden="1" customHeight="1" x14ac:dyDescent="0.2">
      <c r="B1120" s="88"/>
      <c r="C1120" s="88"/>
      <c r="D1120" s="88"/>
      <c r="E1120" s="88"/>
      <c r="F1120" s="88"/>
      <c r="G1120" s="88"/>
      <c r="H1120" s="88"/>
      <c r="I1120" s="88"/>
      <c r="J1120" s="88"/>
      <c r="K1120" s="88"/>
    </row>
    <row r="1121" spans="2:11" ht="12" hidden="1" customHeight="1" x14ac:dyDescent="0.2">
      <c r="B1121" s="88"/>
      <c r="C1121" s="88"/>
      <c r="D1121" s="88"/>
      <c r="E1121" s="88"/>
      <c r="F1121" s="88"/>
      <c r="G1121" s="88"/>
      <c r="H1121" s="88"/>
      <c r="I1121" s="88"/>
      <c r="J1121" s="88"/>
      <c r="K1121" s="88"/>
    </row>
    <row r="1122" spans="2:11" ht="12" hidden="1" customHeight="1" x14ac:dyDescent="0.2">
      <c r="B1122" s="88"/>
      <c r="C1122" s="88"/>
      <c r="D1122" s="88"/>
      <c r="E1122" s="88"/>
      <c r="F1122" s="88"/>
      <c r="G1122" s="88"/>
      <c r="H1122" s="88"/>
      <c r="I1122" s="88"/>
      <c r="J1122" s="88"/>
      <c r="K1122" s="88"/>
    </row>
    <row r="1123" spans="2:11" ht="12" hidden="1" customHeight="1" x14ac:dyDescent="0.2">
      <c r="B1123" s="88"/>
      <c r="C1123" s="88"/>
      <c r="D1123" s="88"/>
      <c r="E1123" s="88"/>
      <c r="F1123" s="88"/>
      <c r="G1123" s="88"/>
      <c r="H1123" s="88"/>
      <c r="I1123" s="88"/>
      <c r="J1123" s="88"/>
      <c r="K1123" s="88"/>
    </row>
    <row r="1124" spans="2:11" ht="12" hidden="1" customHeight="1" x14ac:dyDescent="0.2">
      <c r="B1124" s="88"/>
      <c r="C1124" s="88"/>
      <c r="D1124" s="88"/>
      <c r="E1124" s="88"/>
      <c r="F1124" s="88"/>
      <c r="G1124" s="88"/>
      <c r="H1124" s="88"/>
      <c r="I1124" s="88"/>
      <c r="J1124" s="88"/>
      <c r="K1124" s="88"/>
    </row>
    <row r="1125" spans="2:11" ht="12" hidden="1" customHeight="1" x14ac:dyDescent="0.2">
      <c r="B1125" s="88"/>
      <c r="C1125" s="88"/>
      <c r="D1125" s="88"/>
      <c r="E1125" s="88"/>
      <c r="F1125" s="88"/>
      <c r="G1125" s="88"/>
      <c r="H1125" s="88"/>
      <c r="I1125" s="88"/>
      <c r="J1125" s="88"/>
      <c r="K1125" s="88"/>
    </row>
    <row r="1126" spans="2:11" ht="12" hidden="1" customHeight="1" x14ac:dyDescent="0.2">
      <c r="B1126" s="88"/>
      <c r="C1126" s="88"/>
      <c r="D1126" s="88"/>
      <c r="E1126" s="88"/>
      <c r="F1126" s="88"/>
      <c r="G1126" s="88"/>
      <c r="H1126" s="88"/>
      <c r="I1126" s="88"/>
      <c r="J1126" s="88"/>
      <c r="K1126" s="88"/>
    </row>
    <row r="1127" spans="2:11" ht="12" hidden="1" customHeight="1" x14ac:dyDescent="0.2">
      <c r="B1127" s="88"/>
      <c r="C1127" s="88"/>
      <c r="D1127" s="88"/>
      <c r="E1127" s="88"/>
      <c r="F1127" s="88"/>
      <c r="G1127" s="88"/>
      <c r="H1127" s="88"/>
      <c r="I1127" s="88"/>
      <c r="J1127" s="88"/>
      <c r="K1127" s="88"/>
    </row>
    <row r="1128" spans="2:11" ht="12" hidden="1" customHeight="1" x14ac:dyDescent="0.2">
      <c r="B1128" s="88"/>
      <c r="C1128" s="88"/>
      <c r="D1128" s="88"/>
      <c r="E1128" s="88"/>
      <c r="F1128" s="88"/>
      <c r="G1128" s="88"/>
      <c r="H1128" s="88"/>
      <c r="I1128" s="88"/>
      <c r="J1128" s="88"/>
      <c r="K1128" s="88"/>
    </row>
    <row r="1129" spans="2:11" ht="12" hidden="1" customHeight="1" x14ac:dyDescent="0.2">
      <c r="B1129" s="88"/>
      <c r="C1129" s="88"/>
      <c r="D1129" s="88"/>
      <c r="E1129" s="88"/>
      <c r="F1129" s="88"/>
      <c r="G1129" s="88"/>
      <c r="H1129" s="88"/>
      <c r="I1129" s="88"/>
      <c r="J1129" s="88"/>
      <c r="K1129" s="88"/>
    </row>
    <row r="1130" spans="2:11" ht="12" hidden="1" customHeight="1" x14ac:dyDescent="0.2">
      <c r="B1130" s="88"/>
      <c r="C1130" s="88"/>
      <c r="D1130" s="88"/>
      <c r="E1130" s="88"/>
      <c r="F1130" s="88"/>
      <c r="G1130" s="88"/>
      <c r="H1130" s="88"/>
      <c r="I1130" s="88"/>
      <c r="J1130" s="88"/>
      <c r="K1130" s="88"/>
    </row>
    <row r="1131" spans="2:11" ht="12" hidden="1" customHeight="1" x14ac:dyDescent="0.2">
      <c r="B1131" s="88"/>
      <c r="C1131" s="88"/>
      <c r="D1131" s="88"/>
      <c r="E1131" s="88"/>
      <c r="F1131" s="88"/>
      <c r="G1131" s="88"/>
      <c r="H1131" s="88"/>
      <c r="I1131" s="88"/>
      <c r="J1131" s="88"/>
      <c r="K1131" s="88"/>
    </row>
    <row r="1132" spans="2:11" ht="12" hidden="1" customHeight="1" x14ac:dyDescent="0.2">
      <c r="B1132" s="88"/>
      <c r="C1132" s="88"/>
      <c r="D1132" s="88"/>
      <c r="E1132" s="88"/>
      <c r="F1132" s="88"/>
      <c r="G1132" s="88"/>
      <c r="H1132" s="88"/>
      <c r="I1132" s="88"/>
      <c r="J1132" s="88"/>
      <c r="K1132" s="88"/>
    </row>
    <row r="1133" spans="2:11" ht="12" hidden="1" customHeight="1" x14ac:dyDescent="0.2">
      <c r="B1133" s="88"/>
      <c r="C1133" s="88"/>
      <c r="D1133" s="88"/>
      <c r="E1133" s="88"/>
      <c r="F1133" s="88"/>
      <c r="G1133" s="88"/>
      <c r="H1133" s="88"/>
      <c r="I1133" s="88"/>
      <c r="J1133" s="88"/>
      <c r="K1133" s="88"/>
    </row>
    <row r="1134" spans="2:11" ht="12" hidden="1" customHeight="1" x14ac:dyDescent="0.2">
      <c r="B1134" s="88"/>
      <c r="C1134" s="88"/>
      <c r="D1134" s="88"/>
      <c r="E1134" s="88"/>
      <c r="F1134" s="88"/>
      <c r="G1134" s="88"/>
      <c r="H1134" s="88"/>
      <c r="I1134" s="88"/>
      <c r="J1134" s="88"/>
      <c r="K1134" s="88"/>
    </row>
    <row r="1135" spans="2:11" ht="12" hidden="1" customHeight="1" x14ac:dyDescent="0.2">
      <c r="B1135" s="88"/>
      <c r="C1135" s="88"/>
      <c r="D1135" s="88"/>
      <c r="E1135" s="88"/>
      <c r="F1135" s="88"/>
      <c r="G1135" s="88"/>
      <c r="H1135" s="88"/>
      <c r="I1135" s="88"/>
      <c r="J1135" s="88"/>
      <c r="K1135" s="88"/>
    </row>
    <row r="1136" spans="2:11" ht="12" hidden="1" customHeight="1" x14ac:dyDescent="0.2">
      <c r="B1136" s="88"/>
      <c r="C1136" s="88"/>
      <c r="D1136" s="88"/>
      <c r="E1136" s="88"/>
      <c r="F1136" s="88"/>
      <c r="G1136" s="88"/>
      <c r="H1136" s="88"/>
      <c r="I1136" s="88"/>
      <c r="J1136" s="88"/>
      <c r="K1136" s="88"/>
    </row>
    <row r="1137" spans="2:11" ht="12" hidden="1" customHeight="1" x14ac:dyDescent="0.2">
      <c r="B1137" s="88"/>
      <c r="C1137" s="88"/>
      <c r="D1137" s="88"/>
      <c r="E1137" s="88"/>
      <c r="F1137" s="88"/>
      <c r="G1137" s="88"/>
      <c r="H1137" s="88"/>
      <c r="I1137" s="88"/>
      <c r="J1137" s="88"/>
      <c r="K1137" s="88"/>
    </row>
    <row r="1138" spans="2:11" ht="12" hidden="1" customHeight="1" x14ac:dyDescent="0.2">
      <c r="B1138" s="88"/>
      <c r="C1138" s="88"/>
      <c r="D1138" s="88"/>
      <c r="E1138" s="88"/>
      <c r="F1138" s="88"/>
      <c r="G1138" s="88"/>
      <c r="H1138" s="88"/>
      <c r="I1138" s="88"/>
      <c r="J1138" s="88"/>
      <c r="K1138" s="88"/>
    </row>
    <row r="1139" spans="2:11" ht="12" hidden="1" customHeight="1" x14ac:dyDescent="0.2">
      <c r="B1139" s="88"/>
      <c r="C1139" s="88"/>
      <c r="D1139" s="88"/>
      <c r="E1139" s="88"/>
      <c r="F1139" s="88"/>
      <c r="G1139" s="88"/>
      <c r="H1139" s="88"/>
      <c r="I1139" s="88"/>
      <c r="J1139" s="88"/>
      <c r="K1139" s="88"/>
    </row>
    <row r="1140" spans="2:11" ht="12" hidden="1" customHeight="1" x14ac:dyDescent="0.2">
      <c r="B1140" s="88"/>
      <c r="C1140" s="88"/>
      <c r="D1140" s="88"/>
      <c r="E1140" s="88"/>
      <c r="F1140" s="88"/>
      <c r="G1140" s="88"/>
      <c r="H1140" s="88"/>
      <c r="I1140" s="88"/>
      <c r="J1140" s="88"/>
      <c r="K1140" s="88"/>
    </row>
    <row r="1141" spans="2:11" ht="12" hidden="1" customHeight="1" x14ac:dyDescent="0.2">
      <c r="B1141" s="88"/>
      <c r="C1141" s="88"/>
      <c r="D1141" s="88"/>
      <c r="E1141" s="88"/>
      <c r="F1141" s="88"/>
      <c r="G1141" s="88"/>
      <c r="H1141" s="88"/>
      <c r="I1141" s="88"/>
      <c r="J1141" s="88"/>
      <c r="K1141" s="88"/>
    </row>
    <row r="1142" spans="2:11" ht="12" hidden="1" customHeight="1" x14ac:dyDescent="0.2">
      <c r="B1142" s="88"/>
      <c r="C1142" s="88"/>
      <c r="D1142" s="88"/>
      <c r="E1142" s="88"/>
      <c r="F1142" s="88"/>
      <c r="G1142" s="88"/>
      <c r="H1142" s="88"/>
      <c r="I1142" s="88"/>
      <c r="J1142" s="88"/>
      <c r="K1142" s="88"/>
    </row>
    <row r="1143" spans="2:11" ht="12" hidden="1" customHeight="1" x14ac:dyDescent="0.2">
      <c r="B1143" s="88"/>
      <c r="C1143" s="88"/>
      <c r="D1143" s="88"/>
      <c r="E1143" s="88"/>
      <c r="F1143" s="88"/>
      <c r="G1143" s="88"/>
      <c r="H1143" s="88"/>
      <c r="I1143" s="88"/>
      <c r="J1143" s="88"/>
      <c r="K1143" s="88"/>
    </row>
    <row r="1144" spans="2:11" ht="12" hidden="1" customHeight="1" x14ac:dyDescent="0.2">
      <c r="B1144" s="88"/>
      <c r="C1144" s="88"/>
      <c r="D1144" s="88"/>
      <c r="E1144" s="88"/>
      <c r="F1144" s="88"/>
      <c r="G1144" s="88"/>
      <c r="H1144" s="88"/>
      <c r="I1144" s="88"/>
      <c r="J1144" s="88"/>
      <c r="K1144" s="88"/>
    </row>
    <row r="1145" spans="2:11" ht="12" hidden="1" customHeight="1" x14ac:dyDescent="0.2">
      <c r="B1145" s="88"/>
      <c r="C1145" s="88"/>
      <c r="D1145" s="88"/>
      <c r="E1145" s="88"/>
      <c r="F1145" s="88"/>
      <c r="G1145" s="88"/>
      <c r="H1145" s="88"/>
      <c r="I1145" s="88"/>
      <c r="J1145" s="88"/>
      <c r="K1145" s="88"/>
    </row>
    <row r="1146" spans="2:11" ht="12" hidden="1" customHeight="1" x14ac:dyDescent="0.2">
      <c r="B1146" s="88"/>
      <c r="C1146" s="88"/>
      <c r="D1146" s="88"/>
      <c r="E1146" s="88"/>
      <c r="F1146" s="88"/>
      <c r="G1146" s="88"/>
      <c r="H1146" s="88"/>
      <c r="I1146" s="88"/>
      <c r="J1146" s="88"/>
      <c r="K1146" s="88"/>
    </row>
    <row r="1147" spans="2:11" ht="12" hidden="1" customHeight="1" x14ac:dyDescent="0.2">
      <c r="B1147" s="88"/>
      <c r="C1147" s="88"/>
      <c r="D1147" s="88"/>
      <c r="E1147" s="88"/>
      <c r="F1147" s="88"/>
      <c r="G1147" s="88"/>
      <c r="H1147" s="88"/>
      <c r="I1147" s="88"/>
      <c r="J1147" s="88"/>
      <c r="K1147" s="88"/>
    </row>
    <row r="1148" spans="2:11" ht="12" hidden="1" customHeight="1" x14ac:dyDescent="0.2">
      <c r="B1148" s="88"/>
      <c r="C1148" s="88"/>
      <c r="D1148" s="88"/>
      <c r="E1148" s="88"/>
      <c r="F1148" s="88"/>
      <c r="G1148" s="88"/>
      <c r="H1148" s="88"/>
      <c r="I1148" s="88"/>
      <c r="J1148" s="88"/>
      <c r="K1148" s="88"/>
    </row>
    <row r="1149" spans="2:11" ht="12" hidden="1" customHeight="1" x14ac:dyDescent="0.2">
      <c r="B1149" s="88"/>
      <c r="C1149" s="88"/>
      <c r="D1149" s="88"/>
      <c r="E1149" s="88"/>
      <c r="F1149" s="88"/>
      <c r="G1149" s="88"/>
      <c r="H1149" s="88"/>
      <c r="I1149" s="88"/>
      <c r="J1149" s="88"/>
      <c r="K1149" s="88"/>
    </row>
    <row r="1150" spans="2:11" ht="12" hidden="1" customHeight="1" x14ac:dyDescent="0.2">
      <c r="B1150" s="88"/>
      <c r="C1150" s="88"/>
      <c r="D1150" s="88"/>
      <c r="E1150" s="88"/>
      <c r="F1150" s="88"/>
      <c r="G1150" s="88"/>
      <c r="H1150" s="88"/>
      <c r="I1150" s="88"/>
      <c r="J1150" s="88"/>
      <c r="K1150" s="88"/>
    </row>
    <row r="1151" spans="2:11" ht="12" hidden="1" customHeight="1" x14ac:dyDescent="0.2">
      <c r="B1151" s="88"/>
      <c r="C1151" s="88"/>
      <c r="D1151" s="88"/>
      <c r="E1151" s="88"/>
      <c r="F1151" s="88"/>
      <c r="G1151" s="88"/>
      <c r="H1151" s="88"/>
      <c r="I1151" s="88"/>
      <c r="J1151" s="88"/>
      <c r="K1151" s="88"/>
    </row>
    <row r="1152" spans="2:11" ht="12" hidden="1" customHeight="1" x14ac:dyDescent="0.2">
      <c r="B1152" s="88"/>
      <c r="C1152" s="88"/>
      <c r="D1152" s="88"/>
      <c r="E1152" s="88"/>
      <c r="F1152" s="88"/>
      <c r="G1152" s="88"/>
      <c r="H1152" s="88"/>
      <c r="I1152" s="88"/>
      <c r="J1152" s="88"/>
      <c r="K1152" s="88"/>
    </row>
    <row r="1153" spans="2:11" ht="12" hidden="1" customHeight="1" x14ac:dyDescent="0.2">
      <c r="B1153" s="88"/>
      <c r="C1153" s="88"/>
      <c r="D1153" s="88"/>
      <c r="E1153" s="88"/>
      <c r="F1153" s="88"/>
      <c r="G1153" s="88"/>
      <c r="H1153" s="88"/>
      <c r="I1153" s="88"/>
      <c r="J1153" s="88"/>
      <c r="K1153" s="88"/>
    </row>
    <row r="1154" spans="2:11" ht="12" hidden="1" customHeight="1" x14ac:dyDescent="0.2">
      <c r="B1154" s="88"/>
      <c r="C1154" s="88"/>
      <c r="D1154" s="88"/>
      <c r="E1154" s="88"/>
      <c r="F1154" s="88"/>
      <c r="G1154" s="88"/>
      <c r="H1154" s="88"/>
      <c r="I1154" s="88"/>
      <c r="J1154" s="88"/>
      <c r="K1154" s="88"/>
    </row>
    <row r="1155" spans="2:11" ht="12" hidden="1" customHeight="1" x14ac:dyDescent="0.2">
      <c r="B1155" s="88"/>
      <c r="C1155" s="88"/>
      <c r="D1155" s="88"/>
      <c r="E1155" s="88"/>
      <c r="F1155" s="88"/>
      <c r="G1155" s="88"/>
      <c r="H1155" s="88"/>
      <c r="I1155" s="88"/>
      <c r="J1155" s="88"/>
      <c r="K1155" s="88"/>
    </row>
    <row r="1156" spans="2:11" ht="12" hidden="1" customHeight="1" x14ac:dyDescent="0.2">
      <c r="B1156" s="88"/>
      <c r="C1156" s="88"/>
      <c r="D1156" s="88"/>
      <c r="E1156" s="88"/>
      <c r="F1156" s="88"/>
      <c r="G1156" s="88"/>
      <c r="H1156" s="88"/>
      <c r="I1156" s="88"/>
      <c r="J1156" s="88"/>
      <c r="K1156" s="88"/>
    </row>
    <row r="1157" spans="2:11" ht="12" hidden="1" customHeight="1" x14ac:dyDescent="0.2">
      <c r="B1157" s="88"/>
      <c r="C1157" s="88"/>
      <c r="D1157" s="88"/>
      <c r="E1157" s="88"/>
      <c r="F1157" s="88"/>
      <c r="G1157" s="88"/>
      <c r="H1157" s="88"/>
      <c r="I1157" s="88"/>
      <c r="J1157" s="88"/>
      <c r="K1157" s="88"/>
    </row>
    <row r="1158" spans="2:11" ht="12" hidden="1" customHeight="1" x14ac:dyDescent="0.2">
      <c r="B1158" s="88"/>
      <c r="C1158" s="88"/>
      <c r="D1158" s="88"/>
      <c r="E1158" s="88"/>
      <c r="F1158" s="88"/>
      <c r="G1158" s="88"/>
      <c r="H1158" s="88"/>
      <c r="I1158" s="88"/>
      <c r="J1158" s="88"/>
      <c r="K1158" s="88"/>
    </row>
    <row r="1159" spans="2:11" ht="12" hidden="1" customHeight="1" x14ac:dyDescent="0.2">
      <c r="B1159" s="88"/>
      <c r="C1159" s="88"/>
      <c r="D1159" s="88"/>
      <c r="E1159" s="88"/>
      <c r="F1159" s="88"/>
      <c r="G1159" s="88"/>
      <c r="H1159" s="88"/>
      <c r="I1159" s="88"/>
      <c r="J1159" s="88"/>
      <c r="K1159" s="88"/>
    </row>
    <row r="1160" spans="2:11" ht="12" hidden="1" customHeight="1" x14ac:dyDescent="0.2">
      <c r="B1160" s="88"/>
      <c r="C1160" s="88"/>
      <c r="D1160" s="88"/>
      <c r="E1160" s="88"/>
      <c r="F1160" s="88"/>
      <c r="G1160" s="88"/>
      <c r="H1160" s="88"/>
      <c r="I1160" s="88"/>
      <c r="J1160" s="88"/>
      <c r="K1160" s="88"/>
    </row>
    <row r="1161" spans="2:11" ht="12" hidden="1" customHeight="1" x14ac:dyDescent="0.2">
      <c r="B1161" s="88"/>
      <c r="C1161" s="88"/>
      <c r="D1161" s="88"/>
      <c r="E1161" s="88"/>
      <c r="F1161" s="88"/>
      <c r="G1161" s="88"/>
      <c r="H1161" s="88"/>
      <c r="I1161" s="88"/>
      <c r="J1161" s="88"/>
      <c r="K1161" s="88"/>
    </row>
    <row r="1162" spans="2:11" ht="12" hidden="1" customHeight="1" x14ac:dyDescent="0.2">
      <c r="B1162" s="88"/>
      <c r="C1162" s="88"/>
      <c r="D1162" s="88"/>
      <c r="E1162" s="88"/>
      <c r="F1162" s="88"/>
      <c r="G1162" s="88"/>
      <c r="H1162" s="88"/>
      <c r="I1162" s="88"/>
      <c r="J1162" s="88"/>
      <c r="K1162" s="88"/>
    </row>
    <row r="1163" spans="2:11" ht="12" hidden="1" customHeight="1" x14ac:dyDescent="0.2">
      <c r="B1163" s="88"/>
      <c r="C1163" s="88"/>
      <c r="D1163" s="88"/>
      <c r="E1163" s="88"/>
      <c r="F1163" s="88"/>
      <c r="G1163" s="88"/>
      <c r="H1163" s="88"/>
      <c r="I1163" s="88"/>
      <c r="J1163" s="88"/>
      <c r="K1163" s="88"/>
    </row>
    <row r="1164" spans="2:11" ht="12" hidden="1" customHeight="1" x14ac:dyDescent="0.2">
      <c r="B1164" s="88"/>
      <c r="C1164" s="88"/>
      <c r="D1164" s="88"/>
      <c r="E1164" s="88"/>
      <c r="F1164" s="88"/>
      <c r="G1164" s="88"/>
      <c r="H1164" s="88"/>
      <c r="I1164" s="88"/>
      <c r="J1164" s="88"/>
      <c r="K1164" s="88"/>
    </row>
    <row r="1165" spans="2:11" ht="12" hidden="1" customHeight="1" x14ac:dyDescent="0.2">
      <c r="B1165" s="88"/>
      <c r="C1165" s="88"/>
      <c r="D1165" s="88"/>
      <c r="E1165" s="88"/>
      <c r="F1165" s="88"/>
      <c r="G1165" s="88"/>
      <c r="H1165" s="88"/>
      <c r="I1165" s="88"/>
      <c r="J1165" s="88"/>
      <c r="K1165" s="88"/>
    </row>
    <row r="1166" spans="2:11" ht="12" hidden="1" customHeight="1" x14ac:dyDescent="0.2">
      <c r="B1166" s="88"/>
      <c r="C1166" s="88"/>
      <c r="D1166" s="88"/>
      <c r="E1166" s="88"/>
      <c r="F1166" s="88"/>
      <c r="G1166" s="88"/>
      <c r="H1166" s="88"/>
      <c r="I1166" s="88"/>
      <c r="J1166" s="88"/>
      <c r="K1166" s="88"/>
    </row>
    <row r="1167" spans="2:11" ht="12" hidden="1" customHeight="1" x14ac:dyDescent="0.2">
      <c r="B1167" s="88"/>
      <c r="C1167" s="88"/>
      <c r="D1167" s="88"/>
      <c r="E1167" s="88"/>
      <c r="F1167" s="88"/>
      <c r="G1167" s="88"/>
      <c r="H1167" s="88"/>
      <c r="I1167" s="88"/>
      <c r="J1167" s="88"/>
      <c r="K1167" s="88"/>
    </row>
    <row r="1168" spans="2:11" ht="12" hidden="1" customHeight="1" x14ac:dyDescent="0.2">
      <c r="B1168" s="88"/>
      <c r="C1168" s="88"/>
      <c r="D1168" s="88"/>
      <c r="E1168" s="88"/>
      <c r="F1168" s="88"/>
      <c r="G1168" s="88"/>
      <c r="H1168" s="88"/>
      <c r="I1168" s="88"/>
      <c r="J1168" s="88"/>
      <c r="K1168" s="88"/>
    </row>
    <row r="1169" spans="2:11" ht="12" hidden="1" customHeight="1" x14ac:dyDescent="0.2">
      <c r="B1169" s="88"/>
      <c r="C1169" s="88"/>
      <c r="D1169" s="88"/>
      <c r="E1169" s="88"/>
      <c r="F1169" s="88"/>
      <c r="G1169" s="88"/>
      <c r="H1169" s="88"/>
      <c r="I1169" s="88"/>
      <c r="J1169" s="88"/>
      <c r="K1169" s="88"/>
    </row>
    <row r="1170" spans="2:11" ht="12" hidden="1" customHeight="1" x14ac:dyDescent="0.2">
      <c r="B1170" s="88"/>
      <c r="C1170" s="88"/>
      <c r="D1170" s="88"/>
      <c r="E1170" s="88"/>
      <c r="F1170" s="88"/>
      <c r="G1170" s="88"/>
      <c r="H1170" s="88"/>
      <c r="I1170" s="88"/>
      <c r="J1170" s="88"/>
      <c r="K1170" s="88"/>
    </row>
    <row r="1171" spans="2:11" ht="12" hidden="1" customHeight="1" x14ac:dyDescent="0.2">
      <c r="B1171" s="88"/>
      <c r="C1171" s="88"/>
      <c r="D1171" s="88"/>
      <c r="E1171" s="88"/>
      <c r="F1171" s="88"/>
      <c r="G1171" s="88"/>
      <c r="H1171" s="88"/>
      <c r="I1171" s="88"/>
      <c r="J1171" s="88"/>
      <c r="K1171" s="88"/>
    </row>
    <row r="1172" spans="2:11" ht="12" hidden="1" customHeight="1" x14ac:dyDescent="0.2">
      <c r="B1172" s="88"/>
      <c r="C1172" s="88"/>
      <c r="D1172" s="88"/>
      <c r="E1172" s="88"/>
      <c r="F1172" s="88"/>
      <c r="G1172" s="88"/>
      <c r="H1172" s="88"/>
      <c r="I1172" s="88"/>
      <c r="J1172" s="88"/>
      <c r="K1172" s="88"/>
    </row>
    <row r="1173" spans="2:11" ht="12" hidden="1" customHeight="1" x14ac:dyDescent="0.2">
      <c r="B1173" s="88"/>
      <c r="C1173" s="88"/>
      <c r="D1173" s="88"/>
      <c r="E1173" s="88"/>
      <c r="F1173" s="88"/>
      <c r="G1173" s="88"/>
      <c r="H1173" s="88"/>
      <c r="I1173" s="88"/>
      <c r="J1173" s="88"/>
      <c r="K1173" s="88"/>
    </row>
    <row r="1174" spans="2:11" ht="12" hidden="1" customHeight="1" x14ac:dyDescent="0.2">
      <c r="B1174" s="88"/>
      <c r="C1174" s="88"/>
      <c r="D1174" s="88"/>
      <c r="E1174" s="88"/>
      <c r="F1174" s="88"/>
      <c r="G1174" s="88"/>
      <c r="H1174" s="88"/>
      <c r="I1174" s="88"/>
      <c r="J1174" s="88"/>
      <c r="K1174" s="88"/>
    </row>
    <row r="1175" spans="2:11" ht="12" hidden="1" customHeight="1" x14ac:dyDescent="0.2">
      <c r="B1175" s="88"/>
      <c r="C1175" s="88"/>
      <c r="D1175" s="88"/>
      <c r="E1175" s="88"/>
      <c r="F1175" s="88"/>
      <c r="G1175" s="88"/>
      <c r="H1175" s="88"/>
      <c r="I1175" s="88"/>
      <c r="J1175" s="88"/>
      <c r="K1175" s="88"/>
    </row>
    <row r="1176" spans="2:11" ht="12" hidden="1" customHeight="1" x14ac:dyDescent="0.2">
      <c r="B1176" s="88"/>
      <c r="C1176" s="88"/>
      <c r="D1176" s="88"/>
      <c r="E1176" s="88"/>
      <c r="F1176" s="88"/>
      <c r="G1176" s="88"/>
      <c r="H1176" s="88"/>
      <c r="I1176" s="88"/>
      <c r="J1176" s="88"/>
      <c r="K1176" s="88"/>
    </row>
    <row r="1177" spans="2:11" ht="12" hidden="1" customHeight="1" x14ac:dyDescent="0.2">
      <c r="B1177" s="88"/>
      <c r="C1177" s="88"/>
      <c r="D1177" s="88"/>
      <c r="E1177" s="88"/>
      <c r="F1177" s="88"/>
      <c r="G1177" s="88"/>
      <c r="H1177" s="88"/>
      <c r="I1177" s="88"/>
      <c r="J1177" s="88"/>
      <c r="K1177" s="88"/>
    </row>
    <row r="1178" spans="2:11" ht="12" hidden="1" customHeight="1" x14ac:dyDescent="0.2">
      <c r="B1178" s="88"/>
      <c r="C1178" s="88"/>
      <c r="D1178" s="88"/>
      <c r="E1178" s="88"/>
      <c r="F1178" s="88"/>
      <c r="G1178" s="88"/>
      <c r="H1178" s="88"/>
      <c r="I1178" s="88"/>
      <c r="J1178" s="88"/>
      <c r="K1178" s="88"/>
    </row>
    <row r="1179" spans="2:11" ht="12" hidden="1" customHeight="1" x14ac:dyDescent="0.2">
      <c r="B1179" s="88"/>
      <c r="C1179" s="88"/>
      <c r="D1179" s="88"/>
      <c r="E1179" s="88"/>
      <c r="F1179" s="88"/>
      <c r="G1179" s="88"/>
      <c r="H1179" s="88"/>
      <c r="I1179" s="88"/>
      <c r="J1179" s="88"/>
      <c r="K1179" s="88"/>
    </row>
    <row r="1180" spans="2:11" ht="12" hidden="1" customHeight="1" x14ac:dyDescent="0.2">
      <c r="B1180" s="88"/>
      <c r="C1180" s="88"/>
      <c r="D1180" s="88"/>
      <c r="E1180" s="88"/>
      <c r="F1180" s="88"/>
      <c r="G1180" s="88"/>
      <c r="H1180" s="88"/>
      <c r="I1180" s="88"/>
      <c r="J1180" s="88"/>
      <c r="K1180" s="88"/>
    </row>
    <row r="1181" spans="2:11" ht="12" hidden="1" customHeight="1" x14ac:dyDescent="0.2">
      <c r="B1181" s="88"/>
      <c r="C1181" s="88"/>
      <c r="D1181" s="88"/>
      <c r="E1181" s="88"/>
      <c r="F1181" s="88"/>
      <c r="G1181" s="88"/>
      <c r="H1181" s="88"/>
      <c r="I1181" s="88"/>
      <c r="J1181" s="88"/>
      <c r="K1181" s="88"/>
    </row>
    <row r="1182" spans="2:11" ht="12" hidden="1" customHeight="1" x14ac:dyDescent="0.2">
      <c r="B1182" s="88"/>
      <c r="C1182" s="88"/>
      <c r="D1182" s="88"/>
      <c r="E1182" s="88"/>
      <c r="F1182" s="88"/>
      <c r="G1182" s="88"/>
      <c r="H1182" s="88"/>
      <c r="I1182" s="88"/>
      <c r="J1182" s="88"/>
      <c r="K1182" s="88"/>
    </row>
    <row r="1183" spans="2:11" ht="12" hidden="1" customHeight="1" x14ac:dyDescent="0.2">
      <c r="B1183" s="88"/>
      <c r="C1183" s="88"/>
      <c r="D1183" s="88"/>
      <c r="E1183" s="88"/>
      <c r="F1183" s="88"/>
      <c r="G1183" s="88"/>
      <c r="H1183" s="88"/>
      <c r="I1183" s="88"/>
      <c r="J1183" s="88"/>
      <c r="K1183" s="88"/>
    </row>
    <row r="1184" spans="2:11" ht="12" hidden="1" customHeight="1" x14ac:dyDescent="0.2">
      <c r="B1184" s="88"/>
      <c r="C1184" s="88"/>
      <c r="D1184" s="88"/>
      <c r="E1184" s="88"/>
      <c r="F1184" s="88"/>
      <c r="G1184" s="88"/>
      <c r="H1184" s="88"/>
      <c r="I1184" s="88"/>
      <c r="J1184" s="88"/>
      <c r="K1184" s="88"/>
    </row>
    <row r="1185" spans="2:11" ht="12" hidden="1" customHeight="1" x14ac:dyDescent="0.2">
      <c r="B1185" s="88"/>
      <c r="C1185" s="88"/>
      <c r="D1185" s="88"/>
      <c r="E1185" s="88"/>
      <c r="F1185" s="88"/>
      <c r="G1185" s="88"/>
      <c r="H1185" s="88"/>
      <c r="I1185" s="88"/>
      <c r="J1185" s="88"/>
      <c r="K1185" s="88"/>
    </row>
    <row r="1186" spans="2:11" ht="12" hidden="1" customHeight="1" x14ac:dyDescent="0.2">
      <c r="B1186" s="88"/>
      <c r="C1186" s="88"/>
      <c r="D1186" s="88"/>
      <c r="E1186" s="88"/>
      <c r="F1186" s="88"/>
      <c r="G1186" s="88"/>
      <c r="H1186" s="88"/>
      <c r="I1186" s="88"/>
      <c r="J1186" s="88"/>
      <c r="K1186" s="88"/>
    </row>
    <row r="1187" spans="2:11" ht="12" hidden="1" customHeight="1" x14ac:dyDescent="0.2">
      <c r="B1187" s="88"/>
      <c r="C1187" s="88"/>
      <c r="D1187" s="88"/>
      <c r="E1187" s="88"/>
      <c r="F1187" s="88"/>
      <c r="G1187" s="88"/>
      <c r="H1187" s="88"/>
      <c r="I1187" s="88"/>
      <c r="J1187" s="88"/>
      <c r="K1187" s="88"/>
    </row>
    <row r="1188" spans="2:11" ht="12" hidden="1" customHeight="1" x14ac:dyDescent="0.2">
      <c r="B1188" s="88"/>
      <c r="C1188" s="88"/>
      <c r="D1188" s="88"/>
      <c r="E1188" s="88"/>
      <c r="F1188" s="88"/>
      <c r="G1188" s="88"/>
      <c r="H1188" s="88"/>
      <c r="I1188" s="88"/>
      <c r="J1188" s="88"/>
      <c r="K1188" s="88"/>
    </row>
    <row r="1189" spans="2:11" ht="12" hidden="1" customHeight="1" x14ac:dyDescent="0.2">
      <c r="B1189" s="88"/>
      <c r="C1189" s="88"/>
      <c r="D1189" s="88"/>
      <c r="E1189" s="88"/>
      <c r="F1189" s="88"/>
      <c r="G1189" s="88"/>
      <c r="H1189" s="88"/>
      <c r="I1189" s="88"/>
      <c r="J1189" s="88"/>
      <c r="K1189" s="88"/>
    </row>
    <row r="1190" spans="2:11" ht="12" hidden="1" customHeight="1" x14ac:dyDescent="0.2">
      <c r="B1190" s="88"/>
      <c r="C1190" s="88"/>
      <c r="D1190" s="88"/>
      <c r="E1190" s="88"/>
      <c r="F1190" s="88"/>
      <c r="G1190" s="88"/>
      <c r="H1190" s="88"/>
      <c r="I1190" s="88"/>
      <c r="J1190" s="88"/>
      <c r="K1190" s="88"/>
    </row>
    <row r="1191" spans="2:11" ht="12" hidden="1" customHeight="1" x14ac:dyDescent="0.2">
      <c r="B1191" s="88"/>
      <c r="C1191" s="88"/>
      <c r="D1191" s="88"/>
      <c r="E1191" s="88"/>
      <c r="F1191" s="88"/>
      <c r="G1191" s="88"/>
      <c r="H1191" s="88"/>
      <c r="I1191" s="88"/>
      <c r="J1191" s="88"/>
      <c r="K1191" s="88"/>
    </row>
    <row r="1192" spans="2:11" ht="12" hidden="1" customHeight="1" x14ac:dyDescent="0.2">
      <c r="B1192" s="88"/>
      <c r="C1192" s="88"/>
      <c r="D1192" s="88"/>
      <c r="E1192" s="88"/>
      <c r="F1192" s="88"/>
      <c r="G1192" s="88"/>
      <c r="H1192" s="88"/>
      <c r="I1192" s="88"/>
      <c r="J1192" s="88"/>
      <c r="K1192" s="88"/>
    </row>
    <row r="1193" spans="2:11" ht="12" hidden="1" customHeight="1" x14ac:dyDescent="0.2">
      <c r="B1193" s="88"/>
      <c r="C1193" s="88"/>
      <c r="D1193" s="88"/>
      <c r="E1193" s="88"/>
      <c r="F1193" s="88"/>
      <c r="G1193" s="88"/>
      <c r="H1193" s="88"/>
      <c r="I1193" s="88"/>
      <c r="J1193" s="88"/>
      <c r="K1193" s="88"/>
    </row>
    <row r="1194" spans="2:11" ht="12" hidden="1" customHeight="1" x14ac:dyDescent="0.2">
      <c r="B1194" s="88"/>
      <c r="C1194" s="88"/>
      <c r="D1194" s="88"/>
      <c r="E1194" s="88"/>
      <c r="F1194" s="88"/>
      <c r="G1194" s="88"/>
      <c r="H1194" s="88"/>
      <c r="I1194" s="88"/>
      <c r="J1194" s="88"/>
      <c r="K1194" s="88"/>
    </row>
    <row r="1195" spans="2:11" ht="12" hidden="1" customHeight="1" x14ac:dyDescent="0.2">
      <c r="B1195" s="88"/>
      <c r="C1195" s="88"/>
      <c r="D1195" s="88"/>
      <c r="E1195" s="88"/>
      <c r="F1195" s="88"/>
      <c r="G1195" s="88"/>
      <c r="H1195" s="88"/>
      <c r="I1195" s="88"/>
      <c r="J1195" s="88"/>
      <c r="K1195" s="88"/>
    </row>
    <row r="1196" spans="2:11" ht="12" hidden="1" customHeight="1" x14ac:dyDescent="0.2">
      <c r="B1196" s="88"/>
      <c r="C1196" s="88"/>
      <c r="D1196" s="88"/>
      <c r="E1196" s="88"/>
      <c r="F1196" s="88"/>
      <c r="G1196" s="88"/>
      <c r="H1196" s="88"/>
      <c r="I1196" s="88"/>
      <c r="J1196" s="88"/>
      <c r="K1196" s="88"/>
    </row>
    <row r="1197" spans="2:11" ht="12" hidden="1" customHeight="1" x14ac:dyDescent="0.2">
      <c r="B1197" s="88"/>
      <c r="C1197" s="88"/>
      <c r="D1197" s="88"/>
      <c r="E1197" s="88"/>
      <c r="F1197" s="88"/>
      <c r="G1197" s="88"/>
      <c r="H1197" s="88"/>
      <c r="I1197" s="88"/>
      <c r="J1197" s="88"/>
      <c r="K1197" s="88"/>
    </row>
    <row r="1198" spans="2:11" ht="12" hidden="1" customHeight="1" x14ac:dyDescent="0.2">
      <c r="B1198" s="88"/>
      <c r="C1198" s="88"/>
      <c r="D1198" s="88"/>
      <c r="E1198" s="88"/>
      <c r="F1198" s="88"/>
      <c r="G1198" s="88"/>
      <c r="H1198" s="88"/>
      <c r="I1198" s="88"/>
      <c r="J1198" s="88"/>
      <c r="K1198" s="88"/>
    </row>
    <row r="1199" spans="2:11" ht="12" hidden="1" customHeight="1" x14ac:dyDescent="0.2">
      <c r="B1199" s="88"/>
      <c r="C1199" s="88"/>
      <c r="D1199" s="88"/>
      <c r="E1199" s="88"/>
      <c r="F1199" s="88"/>
      <c r="G1199" s="88"/>
      <c r="H1199" s="88"/>
      <c r="I1199" s="88"/>
      <c r="J1199" s="88"/>
      <c r="K1199" s="88"/>
    </row>
    <row r="1200" spans="2:11" ht="12" hidden="1" customHeight="1" x14ac:dyDescent="0.2">
      <c r="B1200" s="88"/>
      <c r="C1200" s="88"/>
      <c r="D1200" s="88"/>
      <c r="E1200" s="88"/>
      <c r="F1200" s="88"/>
      <c r="G1200" s="88"/>
      <c r="H1200" s="88"/>
      <c r="I1200" s="88"/>
      <c r="J1200" s="88"/>
      <c r="K1200" s="88"/>
    </row>
    <row r="1201" spans="2:11" ht="12" hidden="1" customHeight="1" x14ac:dyDescent="0.2">
      <c r="B1201" s="88"/>
      <c r="C1201" s="88"/>
      <c r="D1201" s="88"/>
      <c r="E1201" s="88"/>
      <c r="F1201" s="88"/>
      <c r="G1201" s="88"/>
      <c r="H1201" s="88"/>
      <c r="I1201" s="88"/>
      <c r="J1201" s="88"/>
      <c r="K1201" s="88"/>
    </row>
    <row r="1202" spans="2:11" ht="12" hidden="1" customHeight="1" x14ac:dyDescent="0.2">
      <c r="B1202" s="88"/>
      <c r="C1202" s="88"/>
      <c r="D1202" s="88"/>
      <c r="E1202" s="88"/>
      <c r="F1202" s="88"/>
      <c r="G1202" s="88"/>
      <c r="H1202" s="88"/>
      <c r="I1202" s="88"/>
      <c r="J1202" s="88"/>
      <c r="K1202" s="88"/>
    </row>
    <row r="1203" spans="2:11" ht="12" hidden="1" customHeight="1" x14ac:dyDescent="0.2">
      <c r="B1203" s="88"/>
      <c r="C1203" s="88"/>
      <c r="D1203" s="88"/>
      <c r="E1203" s="88"/>
      <c r="F1203" s="88"/>
      <c r="G1203" s="88"/>
      <c r="H1203" s="88"/>
      <c r="I1203" s="88"/>
      <c r="J1203" s="88"/>
      <c r="K1203" s="88"/>
    </row>
    <row r="1204" spans="2:11" ht="12" hidden="1" customHeight="1" x14ac:dyDescent="0.2">
      <c r="B1204" s="88"/>
      <c r="C1204" s="88"/>
      <c r="D1204" s="88"/>
      <c r="E1204" s="88"/>
      <c r="F1204" s="88"/>
      <c r="G1204" s="88"/>
      <c r="H1204" s="88"/>
      <c r="I1204" s="88"/>
      <c r="J1204" s="88"/>
      <c r="K1204" s="88"/>
    </row>
    <row r="1205" spans="2:11" ht="12" hidden="1" customHeight="1" x14ac:dyDescent="0.2">
      <c r="B1205" s="88"/>
      <c r="C1205" s="88"/>
      <c r="D1205" s="88"/>
      <c r="E1205" s="88"/>
      <c r="F1205" s="88"/>
      <c r="G1205" s="88"/>
      <c r="H1205" s="88"/>
      <c r="I1205" s="88"/>
      <c r="J1205" s="88"/>
      <c r="K1205" s="88"/>
    </row>
    <row r="1206" spans="2:11" ht="12" hidden="1" customHeight="1" x14ac:dyDescent="0.2">
      <c r="B1206" s="88"/>
      <c r="C1206" s="88"/>
      <c r="D1206" s="88"/>
      <c r="E1206" s="88"/>
      <c r="F1206" s="88"/>
      <c r="G1206" s="88"/>
      <c r="H1206" s="88"/>
      <c r="I1206" s="88"/>
      <c r="J1206" s="88"/>
      <c r="K1206" s="88"/>
    </row>
    <row r="1207" spans="2:11" ht="12" hidden="1" customHeight="1" x14ac:dyDescent="0.2">
      <c r="B1207" s="88"/>
      <c r="C1207" s="88"/>
      <c r="D1207" s="88"/>
      <c r="E1207" s="88"/>
      <c r="F1207" s="88"/>
      <c r="G1207" s="88"/>
      <c r="H1207" s="88"/>
      <c r="I1207" s="88"/>
      <c r="J1207" s="88"/>
      <c r="K1207" s="88"/>
    </row>
    <row r="1208" spans="2:11" ht="12" hidden="1" customHeight="1" x14ac:dyDescent="0.2">
      <c r="B1208" s="88"/>
      <c r="C1208" s="88"/>
      <c r="D1208" s="88"/>
      <c r="E1208" s="88"/>
      <c r="F1208" s="88"/>
      <c r="G1208" s="88"/>
      <c r="H1208" s="88"/>
      <c r="I1208" s="88"/>
      <c r="J1208" s="88"/>
      <c r="K1208" s="88"/>
    </row>
    <row r="1209" spans="2:11" ht="12" hidden="1" customHeight="1" x14ac:dyDescent="0.2">
      <c r="B1209" s="88"/>
      <c r="C1209" s="88"/>
      <c r="D1209" s="88"/>
      <c r="E1209" s="88"/>
      <c r="F1209" s="88"/>
      <c r="G1209" s="88"/>
      <c r="H1209" s="88"/>
      <c r="I1209" s="88"/>
      <c r="J1209" s="88"/>
      <c r="K1209" s="88"/>
    </row>
    <row r="1210" spans="2:11" ht="12" hidden="1" customHeight="1" x14ac:dyDescent="0.2">
      <c r="B1210" s="88"/>
      <c r="C1210" s="88"/>
      <c r="D1210" s="88"/>
      <c r="E1210" s="88"/>
      <c r="F1210" s="88"/>
      <c r="G1210" s="88"/>
      <c r="H1210" s="88"/>
      <c r="I1210" s="88"/>
      <c r="J1210" s="88"/>
      <c r="K1210" s="88"/>
    </row>
    <row r="1211" spans="2:11" ht="12" hidden="1" customHeight="1" x14ac:dyDescent="0.2">
      <c r="B1211" s="88"/>
      <c r="C1211" s="88"/>
      <c r="D1211" s="88"/>
      <c r="E1211" s="88"/>
      <c r="F1211" s="88"/>
      <c r="G1211" s="88"/>
      <c r="H1211" s="88"/>
      <c r="I1211" s="88"/>
      <c r="J1211" s="88"/>
      <c r="K1211" s="88"/>
    </row>
    <row r="1212" spans="2:11" ht="12" hidden="1" customHeight="1" x14ac:dyDescent="0.2">
      <c r="B1212" s="88"/>
      <c r="C1212" s="88"/>
      <c r="D1212" s="88"/>
      <c r="E1212" s="88"/>
      <c r="F1212" s="88"/>
      <c r="G1212" s="88"/>
      <c r="H1212" s="88"/>
      <c r="I1212" s="88"/>
      <c r="J1212" s="88"/>
      <c r="K1212" s="88"/>
    </row>
    <row r="1213" spans="2:11" ht="12" hidden="1" customHeight="1" x14ac:dyDescent="0.2">
      <c r="B1213" s="88"/>
      <c r="C1213" s="88"/>
      <c r="D1213" s="88"/>
      <c r="E1213" s="88"/>
      <c r="F1213" s="88"/>
      <c r="G1213" s="88"/>
      <c r="H1213" s="88"/>
      <c r="I1213" s="88"/>
      <c r="J1213" s="88"/>
      <c r="K1213" s="88"/>
    </row>
    <row r="1214" spans="2:11" ht="12" hidden="1" customHeight="1" x14ac:dyDescent="0.2">
      <c r="B1214" s="88"/>
      <c r="C1214" s="88"/>
      <c r="D1214" s="88"/>
      <c r="E1214" s="88"/>
      <c r="F1214" s="88"/>
      <c r="G1214" s="88"/>
      <c r="H1214" s="88"/>
      <c r="I1214" s="88"/>
      <c r="J1214" s="88"/>
      <c r="K1214" s="88"/>
    </row>
    <row r="1215" spans="2:11" ht="12" hidden="1" customHeight="1" x14ac:dyDescent="0.2">
      <c r="B1215" s="88"/>
      <c r="C1215" s="88"/>
      <c r="D1215" s="88"/>
      <c r="E1215" s="88"/>
      <c r="F1215" s="88"/>
      <c r="G1215" s="88"/>
      <c r="H1215" s="88"/>
      <c r="I1215" s="88"/>
      <c r="J1215" s="88"/>
      <c r="K1215" s="88"/>
    </row>
    <row r="1216" spans="2:11" ht="12" hidden="1" customHeight="1" x14ac:dyDescent="0.2">
      <c r="B1216" s="88"/>
      <c r="C1216" s="88"/>
      <c r="D1216" s="88"/>
      <c r="E1216" s="88"/>
      <c r="F1216" s="88"/>
      <c r="G1216" s="88"/>
      <c r="H1216" s="88"/>
      <c r="I1216" s="88"/>
      <c r="J1216" s="88"/>
      <c r="K1216" s="88"/>
    </row>
    <row r="1217" spans="2:11" ht="12" hidden="1" customHeight="1" x14ac:dyDescent="0.2">
      <c r="B1217" s="88"/>
      <c r="C1217" s="88"/>
      <c r="D1217" s="88"/>
      <c r="E1217" s="88"/>
      <c r="F1217" s="88"/>
      <c r="G1217" s="88"/>
      <c r="H1217" s="88"/>
      <c r="I1217" s="88"/>
      <c r="J1217" s="88"/>
      <c r="K1217" s="88"/>
    </row>
    <row r="1218" spans="2:11" ht="12" hidden="1" customHeight="1" x14ac:dyDescent="0.2">
      <c r="B1218" s="88"/>
      <c r="C1218" s="88"/>
      <c r="D1218" s="88"/>
      <c r="E1218" s="88"/>
      <c r="F1218" s="88"/>
      <c r="G1218" s="88"/>
      <c r="H1218" s="88"/>
      <c r="I1218" s="88"/>
      <c r="J1218" s="88"/>
      <c r="K1218" s="88"/>
    </row>
    <row r="1219" spans="2:11" ht="12" hidden="1" customHeight="1" x14ac:dyDescent="0.2">
      <c r="B1219" s="88"/>
      <c r="C1219" s="88"/>
      <c r="D1219" s="88"/>
      <c r="E1219" s="88"/>
      <c r="F1219" s="88"/>
      <c r="G1219" s="88"/>
      <c r="H1219" s="88"/>
      <c r="I1219" s="88"/>
      <c r="J1219" s="88"/>
      <c r="K1219" s="88"/>
    </row>
    <row r="1220" spans="2:11" ht="12" hidden="1" customHeight="1" x14ac:dyDescent="0.2">
      <c r="B1220" s="88"/>
      <c r="C1220" s="88"/>
      <c r="D1220" s="88"/>
      <c r="E1220" s="88"/>
      <c r="F1220" s="88"/>
      <c r="G1220" s="88"/>
      <c r="H1220" s="88"/>
      <c r="I1220" s="88"/>
      <c r="J1220" s="88"/>
      <c r="K1220" s="88"/>
    </row>
    <row r="1221" spans="2:11" ht="12" hidden="1" customHeight="1" x14ac:dyDescent="0.2">
      <c r="B1221" s="88"/>
      <c r="C1221" s="88"/>
      <c r="D1221" s="88"/>
      <c r="E1221" s="88"/>
      <c r="F1221" s="88"/>
      <c r="G1221" s="88"/>
      <c r="H1221" s="88"/>
      <c r="I1221" s="88"/>
      <c r="J1221" s="88"/>
      <c r="K1221" s="88"/>
    </row>
    <row r="1222" spans="2:11" ht="12" hidden="1" customHeight="1" x14ac:dyDescent="0.2">
      <c r="B1222" s="88"/>
      <c r="C1222" s="88"/>
      <c r="D1222" s="88"/>
      <c r="E1222" s="88"/>
      <c r="F1222" s="88"/>
      <c r="G1222" s="88"/>
      <c r="H1222" s="88"/>
      <c r="I1222" s="88"/>
      <c r="J1222" s="88"/>
      <c r="K1222" s="88"/>
    </row>
    <row r="1223" spans="2:11" ht="12" hidden="1" customHeight="1" x14ac:dyDescent="0.2">
      <c r="B1223" s="88"/>
      <c r="C1223" s="88"/>
      <c r="D1223" s="88"/>
      <c r="E1223" s="88"/>
      <c r="F1223" s="88"/>
      <c r="G1223" s="88"/>
      <c r="H1223" s="88"/>
      <c r="I1223" s="88"/>
      <c r="J1223" s="88"/>
      <c r="K1223" s="88"/>
    </row>
    <row r="1224" spans="2:11" ht="12" hidden="1" customHeight="1" x14ac:dyDescent="0.2">
      <c r="B1224" s="88"/>
      <c r="C1224" s="88"/>
      <c r="D1224" s="88"/>
      <c r="E1224" s="88"/>
      <c r="F1224" s="88"/>
      <c r="G1224" s="88"/>
      <c r="H1224" s="88"/>
      <c r="I1224" s="88"/>
      <c r="J1224" s="88"/>
      <c r="K1224" s="88"/>
    </row>
    <row r="1225" spans="2:11" ht="12" hidden="1" customHeight="1" x14ac:dyDescent="0.2">
      <c r="B1225" s="88"/>
      <c r="C1225" s="88"/>
      <c r="D1225" s="88"/>
      <c r="E1225" s="88"/>
      <c r="F1225" s="88"/>
      <c r="G1225" s="88"/>
      <c r="H1225" s="88"/>
      <c r="I1225" s="88"/>
      <c r="J1225" s="88"/>
      <c r="K1225" s="88"/>
    </row>
    <row r="1226" spans="2:11" ht="12" hidden="1" customHeight="1" x14ac:dyDescent="0.2">
      <c r="B1226" s="88"/>
      <c r="C1226" s="88"/>
      <c r="D1226" s="88"/>
      <c r="E1226" s="88"/>
      <c r="F1226" s="88"/>
      <c r="G1226" s="88"/>
      <c r="H1226" s="88"/>
      <c r="I1226" s="88"/>
      <c r="J1226" s="88"/>
      <c r="K1226" s="88"/>
    </row>
    <row r="1227" spans="2:11" ht="12" hidden="1" customHeight="1" x14ac:dyDescent="0.2">
      <c r="B1227" s="88"/>
      <c r="C1227" s="88"/>
      <c r="D1227" s="88"/>
      <c r="E1227" s="88"/>
      <c r="F1227" s="88"/>
      <c r="G1227" s="88"/>
      <c r="H1227" s="88"/>
      <c r="I1227" s="88"/>
      <c r="J1227" s="88"/>
      <c r="K1227" s="88"/>
    </row>
    <row r="1228" spans="2:11" ht="12" hidden="1" customHeight="1" x14ac:dyDescent="0.2">
      <c r="B1228" s="88"/>
      <c r="C1228" s="88"/>
      <c r="D1228" s="88"/>
      <c r="E1228" s="88"/>
      <c r="F1228" s="88"/>
      <c r="G1228" s="88"/>
      <c r="H1228" s="88"/>
      <c r="I1228" s="88"/>
      <c r="J1228" s="88"/>
      <c r="K1228" s="88"/>
    </row>
    <row r="1229" spans="2:11" ht="12" hidden="1" customHeight="1" x14ac:dyDescent="0.2">
      <c r="B1229" s="88"/>
      <c r="C1229" s="88"/>
      <c r="D1229" s="88"/>
      <c r="E1229" s="88"/>
      <c r="F1229" s="88"/>
      <c r="G1229" s="88"/>
      <c r="H1229" s="88"/>
      <c r="I1229" s="88"/>
      <c r="J1229" s="88"/>
      <c r="K1229" s="88"/>
    </row>
    <row r="1230" spans="2:11" ht="12" hidden="1" customHeight="1" x14ac:dyDescent="0.2">
      <c r="B1230" s="88"/>
      <c r="C1230" s="88"/>
      <c r="D1230" s="88"/>
      <c r="E1230" s="88"/>
      <c r="F1230" s="88"/>
      <c r="G1230" s="88"/>
      <c r="H1230" s="88"/>
      <c r="I1230" s="88"/>
      <c r="J1230" s="88"/>
      <c r="K1230" s="88"/>
    </row>
    <row r="1231" spans="2:11" ht="12" hidden="1" customHeight="1" x14ac:dyDescent="0.2">
      <c r="B1231" s="88"/>
      <c r="C1231" s="88"/>
      <c r="D1231" s="88"/>
      <c r="E1231" s="88"/>
      <c r="F1231" s="88"/>
      <c r="G1231" s="88"/>
      <c r="H1231" s="88"/>
      <c r="I1231" s="88"/>
      <c r="J1231" s="88"/>
      <c r="K1231" s="88"/>
    </row>
    <row r="1232" spans="2:11" ht="12" hidden="1" customHeight="1" x14ac:dyDescent="0.2">
      <c r="B1232" s="88"/>
      <c r="C1232" s="88"/>
      <c r="D1232" s="88"/>
      <c r="E1232" s="88"/>
      <c r="F1232" s="88"/>
      <c r="G1232" s="88"/>
      <c r="H1232" s="88"/>
      <c r="I1232" s="88"/>
      <c r="J1232" s="88"/>
      <c r="K1232" s="88"/>
    </row>
    <row r="1233" spans="2:11" ht="12" hidden="1" customHeight="1" x14ac:dyDescent="0.2">
      <c r="B1233" s="88"/>
      <c r="C1233" s="88"/>
      <c r="D1233" s="88"/>
      <c r="E1233" s="88"/>
      <c r="F1233" s="88"/>
      <c r="G1233" s="88"/>
      <c r="H1233" s="88"/>
      <c r="I1233" s="88"/>
      <c r="J1233" s="88"/>
      <c r="K1233" s="88"/>
    </row>
    <row r="1234" spans="2:11" ht="12" hidden="1" customHeight="1" x14ac:dyDescent="0.2">
      <c r="B1234" s="88"/>
      <c r="C1234" s="88"/>
      <c r="D1234" s="88"/>
      <c r="E1234" s="88"/>
      <c r="F1234" s="88"/>
      <c r="G1234" s="88"/>
      <c r="H1234" s="88"/>
      <c r="I1234" s="88"/>
      <c r="J1234" s="88"/>
      <c r="K1234" s="88"/>
    </row>
    <row r="1235" spans="2:11" ht="12" hidden="1" customHeight="1" x14ac:dyDescent="0.2">
      <c r="B1235" s="88"/>
      <c r="C1235" s="88"/>
      <c r="D1235" s="88"/>
      <c r="E1235" s="88"/>
      <c r="F1235" s="88"/>
      <c r="G1235" s="88"/>
      <c r="H1235" s="88"/>
      <c r="I1235" s="88"/>
      <c r="J1235" s="88"/>
      <c r="K1235" s="88"/>
    </row>
    <row r="1236" spans="2:11" ht="12" hidden="1" customHeight="1" x14ac:dyDescent="0.2">
      <c r="B1236" s="88"/>
      <c r="C1236" s="88"/>
      <c r="D1236" s="88"/>
      <c r="E1236" s="88"/>
      <c r="F1236" s="88"/>
      <c r="G1236" s="88"/>
      <c r="H1236" s="88"/>
      <c r="I1236" s="88"/>
      <c r="J1236" s="88"/>
      <c r="K1236" s="88"/>
    </row>
    <row r="1237" spans="2:11" ht="12" hidden="1" customHeight="1" x14ac:dyDescent="0.2">
      <c r="B1237" s="88"/>
      <c r="C1237" s="88"/>
      <c r="D1237" s="88"/>
      <c r="E1237" s="88"/>
      <c r="F1237" s="88"/>
      <c r="G1237" s="88"/>
      <c r="H1237" s="88"/>
      <c r="I1237" s="88"/>
      <c r="J1237" s="88"/>
      <c r="K1237" s="88"/>
    </row>
    <row r="1238" spans="2:11" ht="12" hidden="1" customHeight="1" x14ac:dyDescent="0.2">
      <c r="B1238" s="88"/>
      <c r="C1238" s="88"/>
      <c r="D1238" s="88"/>
      <c r="E1238" s="88"/>
      <c r="F1238" s="88"/>
      <c r="G1238" s="88"/>
      <c r="H1238" s="88"/>
      <c r="I1238" s="88"/>
      <c r="J1238" s="88"/>
      <c r="K1238" s="88"/>
    </row>
    <row r="1239" spans="2:11" ht="12" hidden="1" customHeight="1" x14ac:dyDescent="0.2">
      <c r="B1239" s="88"/>
      <c r="C1239" s="88"/>
      <c r="D1239" s="88"/>
      <c r="E1239" s="88"/>
      <c r="F1239" s="88"/>
      <c r="G1239" s="88"/>
      <c r="H1239" s="88"/>
      <c r="I1239" s="88"/>
      <c r="J1239" s="88"/>
      <c r="K1239" s="88"/>
    </row>
    <row r="1240" spans="2:11" ht="12" hidden="1" customHeight="1" x14ac:dyDescent="0.2">
      <c r="B1240" s="88"/>
      <c r="C1240" s="88"/>
      <c r="D1240" s="88"/>
      <c r="E1240" s="88"/>
      <c r="F1240" s="88"/>
      <c r="G1240" s="88"/>
      <c r="H1240" s="88"/>
      <c r="I1240" s="88"/>
      <c r="J1240" s="88"/>
      <c r="K1240" s="88"/>
    </row>
    <row r="1241" spans="2:11" ht="12" hidden="1" customHeight="1" x14ac:dyDescent="0.2">
      <c r="B1241" s="88"/>
      <c r="C1241" s="88"/>
      <c r="D1241" s="88"/>
      <c r="E1241" s="88"/>
      <c r="F1241" s="88"/>
      <c r="G1241" s="88"/>
      <c r="H1241" s="88"/>
      <c r="I1241" s="88"/>
      <c r="J1241" s="88"/>
      <c r="K1241" s="88"/>
    </row>
    <row r="1242" spans="2:11" ht="12" hidden="1" customHeight="1" x14ac:dyDescent="0.2">
      <c r="B1242" s="88"/>
      <c r="C1242" s="88"/>
      <c r="D1242" s="88"/>
      <c r="E1242" s="88"/>
      <c r="F1242" s="88"/>
      <c r="G1242" s="88"/>
      <c r="H1242" s="88"/>
      <c r="I1242" s="88"/>
      <c r="J1242" s="88"/>
      <c r="K1242" s="88"/>
    </row>
    <row r="1243" spans="2:11" ht="12" hidden="1" customHeight="1" x14ac:dyDescent="0.2">
      <c r="B1243" s="88"/>
      <c r="C1243" s="88"/>
      <c r="D1243" s="88"/>
      <c r="E1243" s="88"/>
      <c r="F1243" s="88"/>
      <c r="G1243" s="88"/>
      <c r="H1243" s="88"/>
      <c r="I1243" s="88"/>
      <c r="J1243" s="88"/>
      <c r="K1243" s="88"/>
    </row>
    <row r="1244" spans="2:11" ht="12" hidden="1" customHeight="1" x14ac:dyDescent="0.2">
      <c r="B1244" s="88"/>
      <c r="C1244" s="88"/>
      <c r="D1244" s="88"/>
      <c r="E1244" s="88"/>
      <c r="F1244" s="88"/>
      <c r="G1244" s="88"/>
      <c r="H1244" s="88"/>
      <c r="I1244" s="88"/>
      <c r="J1244" s="88"/>
      <c r="K1244" s="88"/>
    </row>
    <row r="1245" spans="2:11" ht="12" hidden="1" customHeight="1" x14ac:dyDescent="0.2">
      <c r="B1245" s="88"/>
      <c r="C1245" s="88"/>
      <c r="D1245" s="88"/>
      <c r="E1245" s="88"/>
      <c r="F1245" s="88"/>
      <c r="G1245" s="88"/>
      <c r="H1245" s="88"/>
      <c r="I1245" s="88"/>
      <c r="J1245" s="88"/>
      <c r="K1245" s="88"/>
    </row>
    <row r="1246" spans="2:11" ht="12" hidden="1" customHeight="1" x14ac:dyDescent="0.2">
      <c r="B1246" s="88"/>
      <c r="C1246" s="88"/>
      <c r="D1246" s="88"/>
      <c r="E1246" s="88"/>
      <c r="F1246" s="88"/>
      <c r="G1246" s="88"/>
      <c r="H1246" s="88"/>
      <c r="I1246" s="88"/>
      <c r="J1246" s="88"/>
      <c r="K1246" s="88"/>
    </row>
    <row r="1247" spans="2:11" ht="12" hidden="1" customHeight="1" x14ac:dyDescent="0.2">
      <c r="B1247" s="88"/>
      <c r="C1247" s="88"/>
      <c r="D1247" s="88"/>
      <c r="E1247" s="88"/>
      <c r="F1247" s="88"/>
      <c r="G1247" s="88"/>
      <c r="H1247" s="88"/>
      <c r="I1247" s="88"/>
      <c r="J1247" s="88"/>
      <c r="K1247" s="88"/>
    </row>
    <row r="1248" spans="2:11" ht="12" hidden="1" customHeight="1" x14ac:dyDescent="0.2">
      <c r="B1248" s="88"/>
      <c r="C1248" s="88"/>
      <c r="D1248" s="88"/>
      <c r="E1248" s="88"/>
      <c r="F1248" s="88"/>
      <c r="G1248" s="88"/>
      <c r="H1248" s="88"/>
      <c r="I1248" s="88"/>
      <c r="J1248" s="88"/>
      <c r="K1248" s="88"/>
    </row>
    <row r="1249" spans="2:11" ht="12" hidden="1" customHeight="1" x14ac:dyDescent="0.2">
      <c r="B1249" s="88"/>
      <c r="C1249" s="88"/>
      <c r="D1249" s="88"/>
      <c r="E1249" s="88"/>
      <c r="F1249" s="88"/>
      <c r="G1249" s="88"/>
      <c r="H1249" s="88"/>
      <c r="I1249" s="88"/>
      <c r="J1249" s="88"/>
      <c r="K1249" s="88"/>
    </row>
    <row r="1250" spans="2:11" ht="12" hidden="1" customHeight="1" x14ac:dyDescent="0.2">
      <c r="B1250" s="88"/>
      <c r="C1250" s="88"/>
      <c r="D1250" s="88"/>
      <c r="E1250" s="88"/>
      <c r="F1250" s="88"/>
      <c r="G1250" s="88"/>
      <c r="H1250" s="88"/>
      <c r="I1250" s="88"/>
      <c r="J1250" s="88"/>
      <c r="K1250" s="88"/>
    </row>
    <row r="1251" spans="2:11" ht="12" hidden="1" customHeight="1" x14ac:dyDescent="0.2">
      <c r="B1251" s="88"/>
      <c r="C1251" s="88"/>
      <c r="D1251" s="88"/>
      <c r="E1251" s="88"/>
      <c r="F1251" s="88"/>
      <c r="G1251" s="88"/>
      <c r="H1251" s="88"/>
      <c r="I1251" s="88"/>
      <c r="J1251" s="88"/>
      <c r="K1251" s="88"/>
    </row>
    <row r="1252" spans="2:11" ht="12" hidden="1" customHeight="1" x14ac:dyDescent="0.2">
      <c r="B1252" s="88"/>
      <c r="C1252" s="88"/>
      <c r="D1252" s="88"/>
      <c r="E1252" s="88"/>
      <c r="F1252" s="88"/>
      <c r="G1252" s="88"/>
      <c r="H1252" s="88"/>
      <c r="I1252" s="88"/>
      <c r="J1252" s="88"/>
      <c r="K1252" s="88"/>
    </row>
    <row r="1253" spans="2:11" ht="12" hidden="1" customHeight="1" x14ac:dyDescent="0.2">
      <c r="B1253" s="88"/>
      <c r="C1253" s="88"/>
      <c r="D1253" s="88"/>
      <c r="E1253" s="88"/>
      <c r="F1253" s="88"/>
      <c r="G1253" s="88"/>
      <c r="H1253" s="88"/>
      <c r="I1253" s="88"/>
      <c r="J1253" s="88"/>
      <c r="K1253" s="88"/>
    </row>
    <row r="1254" spans="2:11" ht="12" hidden="1" customHeight="1" x14ac:dyDescent="0.2">
      <c r="B1254" s="88"/>
      <c r="C1254" s="88"/>
      <c r="D1254" s="88"/>
      <c r="E1254" s="88"/>
      <c r="F1254" s="88"/>
      <c r="G1254" s="88"/>
      <c r="H1254" s="88"/>
      <c r="I1254" s="88"/>
      <c r="J1254" s="88"/>
      <c r="K1254" s="88"/>
    </row>
    <row r="1255" spans="2:11" ht="12" hidden="1" customHeight="1" x14ac:dyDescent="0.2">
      <c r="B1255" s="88"/>
      <c r="C1255" s="88"/>
      <c r="D1255" s="88"/>
      <c r="E1255" s="88"/>
      <c r="F1255" s="88"/>
      <c r="G1255" s="88"/>
      <c r="H1255" s="88"/>
      <c r="I1255" s="88"/>
      <c r="J1255" s="88"/>
      <c r="K1255" s="88"/>
    </row>
    <row r="1256" spans="2:11" ht="12" hidden="1" customHeight="1" x14ac:dyDescent="0.2">
      <c r="B1256" s="88"/>
      <c r="C1256" s="88"/>
      <c r="D1256" s="88"/>
      <c r="E1256" s="88"/>
      <c r="F1256" s="88"/>
      <c r="G1256" s="88"/>
      <c r="H1256" s="88"/>
      <c r="I1256" s="88"/>
      <c r="J1256" s="88"/>
      <c r="K1256" s="88"/>
    </row>
    <row r="1257" spans="2:11" ht="12" hidden="1" customHeight="1" x14ac:dyDescent="0.2">
      <c r="B1257" s="88"/>
      <c r="C1257" s="88"/>
      <c r="D1257" s="88"/>
      <c r="E1257" s="88"/>
      <c r="F1257" s="88"/>
      <c r="G1257" s="88"/>
      <c r="H1257" s="88"/>
      <c r="I1257" s="88"/>
      <c r="J1257" s="88"/>
      <c r="K1257" s="88"/>
    </row>
    <row r="1258" spans="2:11" ht="12" hidden="1" customHeight="1" x14ac:dyDescent="0.2">
      <c r="B1258" s="88"/>
      <c r="C1258" s="88"/>
      <c r="D1258" s="88"/>
      <c r="E1258" s="88"/>
      <c r="F1258" s="88"/>
      <c r="G1258" s="88"/>
      <c r="H1258" s="88"/>
      <c r="I1258" s="88"/>
      <c r="J1258" s="88"/>
      <c r="K1258" s="88"/>
    </row>
    <row r="1259" spans="2:11" ht="12" hidden="1" customHeight="1" x14ac:dyDescent="0.2">
      <c r="B1259" s="88"/>
      <c r="C1259" s="88"/>
      <c r="D1259" s="88"/>
      <c r="E1259" s="88"/>
      <c r="F1259" s="88"/>
      <c r="G1259" s="88"/>
      <c r="H1259" s="88"/>
      <c r="I1259" s="88"/>
      <c r="J1259" s="88"/>
      <c r="K1259" s="88"/>
    </row>
    <row r="1260" spans="2:11" ht="12" hidden="1" customHeight="1" x14ac:dyDescent="0.2">
      <c r="B1260" s="88"/>
      <c r="C1260" s="88"/>
      <c r="D1260" s="88"/>
      <c r="E1260" s="88"/>
      <c r="F1260" s="88"/>
      <c r="G1260" s="88"/>
      <c r="H1260" s="88"/>
      <c r="I1260" s="88"/>
      <c r="J1260" s="88"/>
      <c r="K1260" s="88"/>
    </row>
    <row r="1261" spans="2:11" ht="12" hidden="1" customHeight="1" x14ac:dyDescent="0.2">
      <c r="B1261" s="88"/>
      <c r="C1261" s="88"/>
      <c r="D1261" s="88"/>
      <c r="E1261" s="88"/>
      <c r="F1261" s="88"/>
      <c r="G1261" s="88"/>
      <c r="H1261" s="88"/>
      <c r="I1261" s="88"/>
      <c r="J1261" s="88"/>
      <c r="K1261" s="88"/>
    </row>
    <row r="1262" spans="2:11" ht="12" hidden="1" customHeight="1" x14ac:dyDescent="0.2">
      <c r="B1262" s="88"/>
      <c r="C1262" s="88"/>
      <c r="D1262" s="88"/>
      <c r="E1262" s="88"/>
      <c r="F1262" s="88"/>
      <c r="G1262" s="88"/>
      <c r="H1262" s="88"/>
      <c r="I1262" s="88"/>
      <c r="J1262" s="88"/>
      <c r="K1262" s="88"/>
    </row>
    <row r="1263" spans="2:11" ht="12" hidden="1" customHeight="1" x14ac:dyDescent="0.2">
      <c r="B1263" s="88"/>
      <c r="C1263" s="88"/>
      <c r="D1263" s="88"/>
      <c r="E1263" s="88"/>
      <c r="F1263" s="88"/>
      <c r="G1263" s="88"/>
      <c r="H1263" s="88"/>
      <c r="I1263" s="88"/>
      <c r="J1263" s="88"/>
      <c r="K1263" s="88"/>
    </row>
    <row r="1264" spans="2:11" ht="12" hidden="1" customHeight="1" x14ac:dyDescent="0.2">
      <c r="B1264" s="88"/>
      <c r="C1264" s="88"/>
      <c r="D1264" s="88"/>
      <c r="E1264" s="88"/>
      <c r="F1264" s="88"/>
      <c r="G1264" s="88"/>
      <c r="H1264" s="88"/>
      <c r="I1264" s="88"/>
      <c r="J1264" s="88"/>
      <c r="K1264" s="88"/>
    </row>
    <row r="1265" spans="2:11" ht="12" hidden="1" customHeight="1" x14ac:dyDescent="0.2">
      <c r="B1265" s="88"/>
      <c r="C1265" s="88"/>
      <c r="D1265" s="88"/>
      <c r="E1265" s="88"/>
      <c r="F1265" s="88"/>
      <c r="G1265" s="88"/>
      <c r="H1265" s="88"/>
      <c r="I1265" s="88"/>
      <c r="J1265" s="88"/>
      <c r="K1265" s="88"/>
    </row>
    <row r="1266" spans="2:11" ht="12" hidden="1" customHeight="1" x14ac:dyDescent="0.2">
      <c r="B1266" s="88"/>
      <c r="C1266" s="88"/>
      <c r="D1266" s="88"/>
      <c r="E1266" s="88"/>
      <c r="F1266" s="88"/>
      <c r="G1266" s="88"/>
      <c r="H1266" s="88"/>
      <c r="I1266" s="88"/>
      <c r="J1266" s="88"/>
      <c r="K1266" s="88"/>
    </row>
    <row r="1267" spans="2:11" ht="12" hidden="1" customHeight="1" x14ac:dyDescent="0.2">
      <c r="B1267" s="88"/>
      <c r="C1267" s="88"/>
      <c r="D1267" s="88"/>
      <c r="E1267" s="88"/>
      <c r="F1267" s="88"/>
      <c r="G1267" s="88"/>
      <c r="H1267" s="88"/>
      <c r="I1267" s="88"/>
      <c r="J1267" s="88"/>
      <c r="K1267" s="88"/>
    </row>
    <row r="1268" spans="2:11" ht="12" hidden="1" customHeight="1" x14ac:dyDescent="0.2">
      <c r="B1268" s="88"/>
      <c r="C1268" s="88"/>
      <c r="D1268" s="88"/>
      <c r="E1268" s="88"/>
      <c r="F1268" s="88"/>
      <c r="G1268" s="88"/>
      <c r="H1268" s="88"/>
      <c r="I1268" s="88"/>
      <c r="J1268" s="88"/>
      <c r="K1268" s="88"/>
    </row>
    <row r="1269" spans="2:11" ht="12" hidden="1" customHeight="1" x14ac:dyDescent="0.2">
      <c r="B1269" s="88"/>
      <c r="C1269" s="88"/>
      <c r="D1269" s="88"/>
      <c r="E1269" s="88"/>
      <c r="F1269" s="88"/>
      <c r="G1269" s="88"/>
      <c r="H1269" s="88"/>
      <c r="I1269" s="88"/>
      <c r="J1269" s="88"/>
      <c r="K1269" s="88"/>
    </row>
    <row r="1270" spans="2:11" ht="12" hidden="1" customHeight="1" x14ac:dyDescent="0.2">
      <c r="B1270" s="88"/>
      <c r="C1270" s="88"/>
      <c r="D1270" s="88"/>
      <c r="E1270" s="88"/>
      <c r="F1270" s="88"/>
      <c r="G1270" s="88"/>
      <c r="H1270" s="88"/>
      <c r="I1270" s="88"/>
      <c r="J1270" s="88"/>
      <c r="K1270" s="88"/>
    </row>
    <row r="1271" spans="2:11" ht="12" hidden="1" customHeight="1" x14ac:dyDescent="0.2">
      <c r="B1271" s="88"/>
      <c r="C1271" s="88"/>
      <c r="D1271" s="88"/>
      <c r="E1271" s="88"/>
      <c r="F1271" s="88"/>
      <c r="G1271" s="88"/>
      <c r="H1271" s="88"/>
      <c r="I1271" s="88"/>
      <c r="J1271" s="88"/>
      <c r="K1271" s="88"/>
    </row>
    <row r="1272" spans="2:11" ht="12" hidden="1" customHeight="1" x14ac:dyDescent="0.2">
      <c r="B1272" s="88"/>
      <c r="C1272" s="88"/>
      <c r="D1272" s="88"/>
      <c r="E1272" s="88"/>
      <c r="F1272" s="88"/>
      <c r="G1272" s="88"/>
      <c r="H1272" s="88"/>
      <c r="I1272" s="88"/>
      <c r="J1272" s="88"/>
      <c r="K1272" s="88"/>
    </row>
    <row r="1273" spans="2:11" ht="12" hidden="1" customHeight="1" x14ac:dyDescent="0.2">
      <c r="B1273" s="88"/>
      <c r="C1273" s="88"/>
      <c r="D1273" s="88"/>
      <c r="E1273" s="88"/>
      <c r="F1273" s="88"/>
      <c r="G1273" s="88"/>
      <c r="H1273" s="88"/>
      <c r="I1273" s="88"/>
      <c r="J1273" s="88"/>
      <c r="K1273" s="88"/>
    </row>
    <row r="1274" spans="2:11" ht="12" hidden="1" customHeight="1" x14ac:dyDescent="0.2">
      <c r="B1274" s="88"/>
      <c r="C1274" s="88"/>
      <c r="D1274" s="88"/>
      <c r="E1274" s="88"/>
      <c r="F1274" s="88"/>
      <c r="G1274" s="88"/>
      <c r="H1274" s="88"/>
      <c r="I1274" s="88"/>
      <c r="J1274" s="88"/>
      <c r="K1274" s="88"/>
    </row>
    <row r="1275" spans="2:11" ht="12" hidden="1" customHeight="1" x14ac:dyDescent="0.2">
      <c r="B1275" s="88"/>
      <c r="C1275" s="88"/>
      <c r="D1275" s="88"/>
      <c r="E1275" s="88"/>
      <c r="F1275" s="88"/>
      <c r="G1275" s="88"/>
      <c r="H1275" s="88"/>
      <c r="I1275" s="88"/>
      <c r="J1275" s="88"/>
      <c r="K1275" s="88"/>
    </row>
    <row r="1276" spans="2:11" ht="12" hidden="1" customHeight="1" x14ac:dyDescent="0.2">
      <c r="B1276" s="88"/>
      <c r="C1276" s="88"/>
      <c r="D1276" s="88"/>
      <c r="E1276" s="88"/>
      <c r="F1276" s="88"/>
      <c r="G1276" s="88"/>
      <c r="H1276" s="88"/>
      <c r="I1276" s="88"/>
      <c r="J1276" s="88"/>
      <c r="K1276" s="88"/>
    </row>
    <row r="1277" spans="2:11" ht="12" hidden="1" customHeight="1" x14ac:dyDescent="0.2">
      <c r="B1277" s="88"/>
      <c r="C1277" s="88"/>
      <c r="D1277" s="88"/>
      <c r="E1277" s="88"/>
      <c r="F1277" s="88"/>
      <c r="G1277" s="88"/>
      <c r="H1277" s="88"/>
      <c r="I1277" s="88"/>
      <c r="J1277" s="88"/>
      <c r="K1277" s="88"/>
    </row>
    <row r="1278" spans="2:11" ht="12" hidden="1" customHeight="1" x14ac:dyDescent="0.2">
      <c r="B1278" s="88"/>
      <c r="C1278" s="88"/>
      <c r="D1278" s="88"/>
      <c r="E1278" s="88"/>
      <c r="F1278" s="88"/>
      <c r="G1278" s="88"/>
      <c r="H1278" s="88"/>
      <c r="I1278" s="88"/>
      <c r="J1278" s="88"/>
      <c r="K1278" s="88"/>
    </row>
    <row r="1279" spans="2:11" ht="12" hidden="1" customHeight="1" x14ac:dyDescent="0.2">
      <c r="B1279" s="88"/>
      <c r="C1279" s="88"/>
      <c r="D1279" s="88"/>
      <c r="E1279" s="88"/>
      <c r="F1279" s="88"/>
      <c r="G1279" s="88"/>
      <c r="H1279" s="88"/>
      <c r="I1279" s="88"/>
      <c r="J1279" s="88"/>
      <c r="K1279" s="88"/>
    </row>
    <row r="1280" spans="2:11" ht="12" hidden="1" customHeight="1" x14ac:dyDescent="0.2">
      <c r="B1280" s="88"/>
      <c r="C1280" s="88"/>
      <c r="D1280" s="88"/>
      <c r="E1280" s="88"/>
      <c r="F1280" s="88"/>
      <c r="G1280" s="88"/>
      <c r="H1280" s="88"/>
      <c r="I1280" s="88"/>
      <c r="J1280" s="88"/>
      <c r="K1280" s="88"/>
    </row>
    <row r="1281" spans="2:11" ht="12" hidden="1" customHeight="1" x14ac:dyDescent="0.2">
      <c r="B1281" s="88"/>
      <c r="C1281" s="88"/>
      <c r="D1281" s="88"/>
      <c r="E1281" s="88"/>
      <c r="F1281" s="88"/>
      <c r="G1281" s="88"/>
      <c r="H1281" s="88"/>
      <c r="I1281" s="88"/>
      <c r="J1281" s="88"/>
      <c r="K1281" s="88"/>
    </row>
    <row r="1282" spans="2:11" ht="12" hidden="1" customHeight="1" x14ac:dyDescent="0.2">
      <c r="B1282" s="88"/>
      <c r="C1282" s="88"/>
      <c r="D1282" s="88"/>
      <c r="E1282" s="88"/>
      <c r="F1282" s="88"/>
      <c r="G1282" s="88"/>
      <c r="H1282" s="88"/>
      <c r="I1282" s="88"/>
      <c r="J1282" s="88"/>
      <c r="K1282" s="88"/>
    </row>
    <row r="1283" spans="2:11" ht="12" hidden="1" customHeight="1" x14ac:dyDescent="0.2">
      <c r="B1283" s="88"/>
      <c r="C1283" s="88"/>
      <c r="D1283" s="88"/>
      <c r="E1283" s="88"/>
      <c r="F1283" s="88"/>
      <c r="G1283" s="88"/>
      <c r="H1283" s="88"/>
      <c r="I1283" s="88"/>
      <c r="J1283" s="88"/>
      <c r="K1283" s="88"/>
    </row>
    <row r="1284" spans="2:11" ht="12" hidden="1" customHeight="1" x14ac:dyDescent="0.2">
      <c r="B1284" s="88"/>
      <c r="C1284" s="88"/>
      <c r="D1284" s="88"/>
      <c r="E1284" s="88"/>
      <c r="F1284" s="88"/>
      <c r="G1284" s="88"/>
      <c r="H1284" s="88"/>
      <c r="I1284" s="88"/>
      <c r="J1284" s="88"/>
      <c r="K1284" s="88"/>
    </row>
    <row r="1285" spans="2:11" ht="12" hidden="1" customHeight="1" x14ac:dyDescent="0.2">
      <c r="B1285" s="88"/>
      <c r="C1285" s="88"/>
      <c r="D1285" s="88"/>
      <c r="E1285" s="88"/>
      <c r="F1285" s="88"/>
      <c r="G1285" s="88"/>
      <c r="H1285" s="88"/>
      <c r="I1285" s="88"/>
      <c r="J1285" s="88"/>
      <c r="K1285" s="88"/>
    </row>
    <row r="1286" spans="2:11" ht="12" hidden="1" customHeight="1" x14ac:dyDescent="0.2">
      <c r="B1286" s="88"/>
      <c r="C1286" s="88"/>
      <c r="D1286" s="88"/>
      <c r="E1286" s="88"/>
      <c r="F1286" s="88"/>
      <c r="G1286" s="88"/>
      <c r="H1286" s="88"/>
      <c r="I1286" s="88"/>
      <c r="J1286" s="88"/>
      <c r="K1286" s="88"/>
    </row>
    <row r="1287" spans="2:11" ht="12" hidden="1" customHeight="1" x14ac:dyDescent="0.2">
      <c r="B1287" s="88"/>
      <c r="C1287" s="88"/>
      <c r="D1287" s="88"/>
      <c r="E1287" s="88"/>
      <c r="F1287" s="88"/>
      <c r="G1287" s="88"/>
      <c r="H1287" s="88"/>
      <c r="I1287" s="88"/>
      <c r="J1287" s="88"/>
      <c r="K1287" s="88"/>
    </row>
    <row r="1288" spans="2:11" ht="12" hidden="1" customHeight="1" x14ac:dyDescent="0.2">
      <c r="B1288" s="88"/>
      <c r="C1288" s="88"/>
      <c r="D1288" s="88"/>
      <c r="E1288" s="88"/>
      <c r="F1288" s="88"/>
      <c r="G1288" s="88"/>
      <c r="H1288" s="88"/>
      <c r="I1288" s="88"/>
      <c r="J1288" s="88"/>
      <c r="K1288" s="88"/>
    </row>
    <row r="1289" spans="2:11" ht="12" hidden="1" customHeight="1" x14ac:dyDescent="0.2">
      <c r="B1289" s="88"/>
      <c r="C1289" s="88"/>
      <c r="D1289" s="88"/>
      <c r="E1289" s="88"/>
      <c r="F1289" s="88"/>
      <c r="G1289" s="88"/>
      <c r="H1289" s="88"/>
      <c r="I1289" s="88"/>
      <c r="J1289" s="88"/>
      <c r="K1289" s="88"/>
    </row>
    <row r="1290" spans="2:11" ht="12" hidden="1" customHeight="1" x14ac:dyDescent="0.2">
      <c r="B1290" s="88"/>
      <c r="C1290" s="88"/>
      <c r="D1290" s="88"/>
      <c r="E1290" s="88"/>
      <c r="F1290" s="88"/>
      <c r="G1290" s="88"/>
      <c r="H1290" s="88"/>
      <c r="I1290" s="88"/>
      <c r="J1290" s="88"/>
      <c r="K1290" s="88"/>
    </row>
    <row r="1291" spans="2:11" ht="12" hidden="1" customHeight="1" x14ac:dyDescent="0.2">
      <c r="B1291" s="88"/>
      <c r="C1291" s="88"/>
      <c r="D1291" s="88"/>
      <c r="E1291" s="88"/>
      <c r="F1291" s="88"/>
      <c r="G1291" s="88"/>
      <c r="H1291" s="88"/>
      <c r="I1291" s="88"/>
      <c r="J1291" s="88"/>
      <c r="K1291" s="88"/>
    </row>
    <row r="1292" spans="2:11" ht="12" hidden="1" customHeight="1" x14ac:dyDescent="0.2">
      <c r="B1292" s="88"/>
      <c r="C1292" s="88"/>
      <c r="D1292" s="88"/>
      <c r="E1292" s="88"/>
      <c r="F1292" s="88"/>
      <c r="G1292" s="88"/>
      <c r="H1292" s="88"/>
      <c r="I1292" s="88"/>
      <c r="J1292" s="88"/>
      <c r="K1292" s="88"/>
    </row>
    <row r="1293" spans="2:11" ht="12" hidden="1" customHeight="1" x14ac:dyDescent="0.2">
      <c r="B1293" s="88"/>
      <c r="C1293" s="88"/>
      <c r="D1293" s="88"/>
      <c r="E1293" s="88"/>
      <c r="F1293" s="88"/>
      <c r="G1293" s="88"/>
      <c r="H1293" s="88"/>
      <c r="I1293" s="88"/>
      <c r="J1293" s="88"/>
      <c r="K1293" s="88"/>
    </row>
    <row r="1294" spans="2:11" ht="12" hidden="1" customHeight="1" x14ac:dyDescent="0.2">
      <c r="B1294" s="88"/>
      <c r="C1294" s="88"/>
      <c r="D1294" s="88"/>
      <c r="E1294" s="88"/>
      <c r="F1294" s="88"/>
      <c r="G1294" s="88"/>
      <c r="H1294" s="88"/>
      <c r="I1294" s="88"/>
      <c r="J1294" s="88"/>
      <c r="K1294" s="88"/>
    </row>
    <row r="1295" spans="2:11" ht="12" hidden="1" customHeight="1" x14ac:dyDescent="0.2">
      <c r="B1295" s="88"/>
      <c r="C1295" s="88"/>
      <c r="D1295" s="88"/>
      <c r="E1295" s="88"/>
      <c r="F1295" s="88"/>
      <c r="G1295" s="88"/>
      <c r="H1295" s="88"/>
      <c r="I1295" s="88"/>
      <c r="J1295" s="88"/>
      <c r="K1295" s="88"/>
    </row>
    <row r="1296" spans="2:11" ht="12" hidden="1" customHeight="1" x14ac:dyDescent="0.2">
      <c r="B1296" s="88"/>
      <c r="C1296" s="88"/>
      <c r="D1296" s="88"/>
      <c r="E1296" s="88"/>
      <c r="F1296" s="88"/>
      <c r="G1296" s="88"/>
      <c r="H1296" s="88"/>
      <c r="I1296" s="88"/>
      <c r="J1296" s="88"/>
      <c r="K1296" s="88"/>
    </row>
    <row r="1297" spans="2:11" ht="12" hidden="1" customHeight="1" x14ac:dyDescent="0.2">
      <c r="B1297" s="88"/>
      <c r="C1297" s="88"/>
      <c r="D1297" s="88"/>
      <c r="E1297" s="88"/>
      <c r="F1297" s="88"/>
      <c r="G1297" s="88"/>
      <c r="H1297" s="88"/>
      <c r="I1297" s="88"/>
      <c r="J1297" s="88"/>
      <c r="K1297" s="88"/>
    </row>
    <row r="1298" spans="2:11" ht="12" hidden="1" customHeight="1" x14ac:dyDescent="0.2">
      <c r="B1298" s="88"/>
      <c r="C1298" s="88"/>
      <c r="D1298" s="88"/>
      <c r="E1298" s="88"/>
      <c r="F1298" s="88"/>
      <c r="G1298" s="88"/>
      <c r="H1298" s="88"/>
      <c r="I1298" s="88"/>
      <c r="J1298" s="88"/>
      <c r="K1298" s="88"/>
    </row>
    <row r="1299" spans="2:11" ht="12" hidden="1" customHeight="1" x14ac:dyDescent="0.2">
      <c r="B1299" s="88"/>
      <c r="C1299" s="88"/>
      <c r="D1299" s="88"/>
      <c r="E1299" s="88"/>
      <c r="F1299" s="88"/>
      <c r="G1299" s="88"/>
      <c r="H1299" s="88"/>
      <c r="I1299" s="88"/>
      <c r="J1299" s="88"/>
      <c r="K1299" s="88"/>
    </row>
    <row r="1300" spans="2:11" ht="12" hidden="1" customHeight="1" x14ac:dyDescent="0.2">
      <c r="B1300" s="88"/>
      <c r="C1300" s="88"/>
      <c r="D1300" s="88"/>
      <c r="E1300" s="88"/>
      <c r="F1300" s="88"/>
      <c r="G1300" s="88"/>
      <c r="H1300" s="88"/>
      <c r="I1300" s="88"/>
      <c r="J1300" s="88"/>
      <c r="K1300" s="88"/>
    </row>
    <row r="1301" spans="2:11" ht="12" hidden="1" customHeight="1" x14ac:dyDescent="0.2">
      <c r="B1301" s="88"/>
      <c r="C1301" s="88"/>
      <c r="D1301" s="88"/>
      <c r="E1301" s="88"/>
      <c r="F1301" s="88"/>
      <c r="G1301" s="88"/>
      <c r="H1301" s="88"/>
      <c r="I1301" s="88"/>
      <c r="J1301" s="88"/>
      <c r="K1301" s="88"/>
    </row>
    <row r="1302" spans="2:11" ht="12" hidden="1" customHeight="1" x14ac:dyDescent="0.2">
      <c r="B1302" s="88"/>
      <c r="C1302" s="88"/>
      <c r="D1302" s="88"/>
      <c r="E1302" s="88"/>
      <c r="F1302" s="88"/>
      <c r="G1302" s="88"/>
      <c r="H1302" s="88"/>
      <c r="I1302" s="88"/>
      <c r="J1302" s="88"/>
      <c r="K1302" s="88"/>
    </row>
    <row r="1303" spans="2:11" ht="12" hidden="1" customHeight="1" x14ac:dyDescent="0.2">
      <c r="B1303" s="88"/>
      <c r="C1303" s="88"/>
      <c r="D1303" s="88"/>
      <c r="E1303" s="88"/>
      <c r="F1303" s="88"/>
      <c r="G1303" s="88"/>
      <c r="H1303" s="88"/>
      <c r="I1303" s="88"/>
      <c r="J1303" s="88"/>
      <c r="K1303" s="88"/>
    </row>
    <row r="1304" spans="2:11" ht="12" hidden="1" customHeight="1" x14ac:dyDescent="0.2">
      <c r="B1304" s="88"/>
      <c r="C1304" s="88"/>
      <c r="D1304" s="88"/>
      <c r="E1304" s="88"/>
      <c r="F1304" s="88"/>
      <c r="G1304" s="88"/>
      <c r="H1304" s="88"/>
      <c r="I1304" s="88"/>
      <c r="J1304" s="88"/>
      <c r="K1304" s="88"/>
    </row>
    <row r="1305" spans="2:11" ht="12" hidden="1" customHeight="1" x14ac:dyDescent="0.2">
      <c r="B1305" s="88"/>
      <c r="C1305" s="88"/>
      <c r="D1305" s="88"/>
      <c r="E1305" s="88"/>
      <c r="F1305" s="88"/>
      <c r="G1305" s="88"/>
      <c r="H1305" s="88"/>
      <c r="I1305" s="88"/>
      <c r="J1305" s="88"/>
      <c r="K1305" s="88"/>
    </row>
    <row r="1306" spans="2:11" ht="12" hidden="1" customHeight="1" x14ac:dyDescent="0.2">
      <c r="B1306" s="88"/>
      <c r="C1306" s="88"/>
      <c r="D1306" s="88"/>
      <c r="E1306" s="88"/>
      <c r="F1306" s="88"/>
      <c r="G1306" s="88"/>
      <c r="H1306" s="88"/>
      <c r="I1306" s="88"/>
      <c r="J1306" s="88"/>
      <c r="K1306" s="88"/>
    </row>
    <row r="1307" spans="2:11" ht="12" hidden="1" customHeight="1" x14ac:dyDescent="0.2">
      <c r="B1307" s="88"/>
      <c r="C1307" s="88"/>
      <c r="D1307" s="88"/>
      <c r="E1307" s="88"/>
      <c r="F1307" s="88"/>
      <c r="G1307" s="88"/>
      <c r="H1307" s="88"/>
      <c r="I1307" s="88"/>
      <c r="J1307" s="88"/>
      <c r="K1307" s="88"/>
    </row>
    <row r="1308" spans="2:11" ht="12" hidden="1" customHeight="1" x14ac:dyDescent="0.2">
      <c r="B1308" s="88"/>
      <c r="C1308" s="88"/>
      <c r="D1308" s="88"/>
      <c r="E1308" s="88"/>
      <c r="F1308" s="88"/>
      <c r="G1308" s="88"/>
      <c r="H1308" s="88"/>
      <c r="I1308" s="88"/>
      <c r="J1308" s="88"/>
      <c r="K1308" s="88"/>
    </row>
    <row r="1309" spans="2:11" ht="12" hidden="1" customHeight="1" x14ac:dyDescent="0.2">
      <c r="B1309" s="88"/>
      <c r="C1309" s="88"/>
      <c r="D1309" s="88"/>
      <c r="E1309" s="88"/>
      <c r="F1309" s="88"/>
      <c r="G1309" s="88"/>
      <c r="H1309" s="88"/>
      <c r="I1309" s="88"/>
      <c r="J1309" s="88"/>
      <c r="K1309" s="88"/>
    </row>
    <row r="1310" spans="2:11" ht="12" hidden="1" customHeight="1" x14ac:dyDescent="0.2">
      <c r="B1310" s="88"/>
      <c r="C1310" s="88"/>
      <c r="D1310" s="88"/>
      <c r="E1310" s="88"/>
      <c r="F1310" s="88"/>
      <c r="G1310" s="88"/>
      <c r="H1310" s="88"/>
      <c r="I1310" s="88"/>
      <c r="J1310" s="88"/>
      <c r="K1310" s="88"/>
    </row>
    <row r="1311" spans="2:11" ht="12" hidden="1" customHeight="1" x14ac:dyDescent="0.2">
      <c r="B1311" s="88"/>
      <c r="C1311" s="88"/>
      <c r="D1311" s="88"/>
      <c r="E1311" s="88"/>
      <c r="F1311" s="88"/>
      <c r="G1311" s="88"/>
      <c r="H1311" s="88"/>
      <c r="I1311" s="88"/>
      <c r="J1311" s="88"/>
      <c r="K1311" s="88"/>
    </row>
    <row r="1312" spans="2:11" ht="12" hidden="1" customHeight="1" x14ac:dyDescent="0.2">
      <c r="B1312" s="88"/>
      <c r="C1312" s="88"/>
      <c r="D1312" s="88"/>
      <c r="E1312" s="88"/>
      <c r="F1312" s="88"/>
      <c r="G1312" s="88"/>
      <c r="H1312" s="88"/>
      <c r="I1312" s="88"/>
      <c r="J1312" s="88"/>
      <c r="K1312" s="88"/>
    </row>
    <row r="1313" spans="2:11" ht="12" hidden="1" customHeight="1" x14ac:dyDescent="0.2">
      <c r="B1313" s="88"/>
      <c r="C1313" s="88"/>
      <c r="D1313" s="88"/>
      <c r="E1313" s="88"/>
      <c r="F1313" s="88"/>
      <c r="G1313" s="88"/>
      <c r="H1313" s="88"/>
      <c r="I1313" s="88"/>
      <c r="J1313" s="88"/>
      <c r="K1313" s="88"/>
    </row>
    <row r="1314" spans="2:11" ht="12" hidden="1" customHeight="1" x14ac:dyDescent="0.2">
      <c r="B1314" s="88"/>
      <c r="C1314" s="88"/>
      <c r="D1314" s="88"/>
      <c r="E1314" s="88"/>
      <c r="F1314" s="88"/>
      <c r="G1314" s="88"/>
      <c r="H1314" s="88"/>
      <c r="I1314" s="88"/>
      <c r="J1314" s="88"/>
      <c r="K1314" s="88"/>
    </row>
    <row r="1315" spans="2:11" ht="12" hidden="1" customHeight="1" x14ac:dyDescent="0.2">
      <c r="B1315" s="88"/>
      <c r="C1315" s="88"/>
      <c r="D1315" s="88"/>
      <c r="E1315" s="88"/>
      <c r="F1315" s="88"/>
      <c r="G1315" s="88"/>
      <c r="H1315" s="88"/>
      <c r="I1315" s="88"/>
      <c r="J1315" s="88"/>
      <c r="K1315" s="88"/>
    </row>
    <row r="1316" spans="2:11" ht="12" hidden="1" customHeight="1" x14ac:dyDescent="0.2">
      <c r="B1316" s="88"/>
      <c r="C1316" s="88"/>
      <c r="D1316" s="88"/>
      <c r="E1316" s="88"/>
      <c r="F1316" s="88"/>
      <c r="G1316" s="88"/>
      <c r="H1316" s="88"/>
      <c r="I1316" s="88"/>
      <c r="J1316" s="88"/>
      <c r="K1316" s="88"/>
    </row>
    <row r="1317" spans="2:11" ht="12" hidden="1" customHeight="1" x14ac:dyDescent="0.2">
      <c r="B1317" s="88"/>
      <c r="C1317" s="88"/>
      <c r="D1317" s="88"/>
      <c r="E1317" s="88"/>
      <c r="F1317" s="88"/>
      <c r="G1317" s="88"/>
      <c r="H1317" s="88"/>
      <c r="I1317" s="88"/>
      <c r="J1317" s="88"/>
      <c r="K1317" s="88"/>
    </row>
    <row r="1318" spans="2:11" ht="12" hidden="1" customHeight="1" x14ac:dyDescent="0.2">
      <c r="B1318" s="88"/>
      <c r="C1318" s="88"/>
      <c r="D1318" s="88"/>
      <c r="E1318" s="88"/>
      <c r="F1318" s="88"/>
      <c r="G1318" s="88"/>
      <c r="H1318" s="88"/>
      <c r="I1318" s="88"/>
      <c r="J1318" s="88"/>
      <c r="K1318" s="88"/>
    </row>
    <row r="1319" spans="2:11" ht="12" hidden="1" customHeight="1" x14ac:dyDescent="0.2">
      <c r="B1319" s="88"/>
      <c r="C1319" s="88"/>
      <c r="D1319" s="88"/>
      <c r="E1319" s="88"/>
      <c r="F1319" s="88"/>
      <c r="G1319" s="88"/>
      <c r="H1319" s="88"/>
      <c r="I1319" s="88"/>
      <c r="J1319" s="88"/>
      <c r="K1319" s="88"/>
    </row>
    <row r="1320" spans="2:11" ht="12" hidden="1" customHeight="1" x14ac:dyDescent="0.2">
      <c r="B1320" s="88"/>
      <c r="C1320" s="88"/>
      <c r="D1320" s="88"/>
      <c r="E1320" s="88"/>
      <c r="F1320" s="88"/>
      <c r="G1320" s="88"/>
      <c r="H1320" s="88"/>
      <c r="I1320" s="88"/>
      <c r="J1320" s="88"/>
      <c r="K1320" s="88"/>
    </row>
    <row r="1321" spans="2:11" ht="12" hidden="1" customHeight="1" x14ac:dyDescent="0.2">
      <c r="B1321" s="88"/>
      <c r="C1321" s="88"/>
      <c r="D1321" s="88"/>
      <c r="E1321" s="88"/>
      <c r="F1321" s="88"/>
      <c r="G1321" s="88"/>
      <c r="H1321" s="88"/>
      <c r="I1321" s="88"/>
      <c r="J1321" s="88"/>
      <c r="K1321" s="88"/>
    </row>
    <row r="1322" spans="2:11" ht="12" hidden="1" customHeight="1" x14ac:dyDescent="0.2">
      <c r="B1322" s="88"/>
      <c r="C1322" s="88"/>
      <c r="D1322" s="88"/>
      <c r="E1322" s="88"/>
      <c r="F1322" s="88"/>
      <c r="G1322" s="88"/>
      <c r="H1322" s="88"/>
      <c r="I1322" s="88"/>
      <c r="J1322" s="88"/>
      <c r="K1322" s="88"/>
    </row>
    <row r="1323" spans="2:11" ht="12" hidden="1" customHeight="1" x14ac:dyDescent="0.2">
      <c r="B1323" s="88"/>
      <c r="C1323" s="88"/>
      <c r="D1323" s="88"/>
      <c r="E1323" s="88"/>
      <c r="F1323" s="88"/>
      <c r="G1323" s="88"/>
      <c r="H1323" s="88"/>
      <c r="I1323" s="88"/>
      <c r="J1323" s="88"/>
      <c r="K1323" s="88"/>
    </row>
    <row r="1324" spans="2:11" ht="12" hidden="1" customHeight="1" x14ac:dyDescent="0.2">
      <c r="B1324" s="88"/>
      <c r="C1324" s="88"/>
      <c r="D1324" s="88"/>
      <c r="E1324" s="88"/>
      <c r="F1324" s="88"/>
      <c r="G1324" s="88"/>
      <c r="H1324" s="88"/>
      <c r="I1324" s="88"/>
      <c r="J1324" s="88"/>
      <c r="K1324" s="88"/>
    </row>
    <row r="1325" spans="2:11" ht="12" hidden="1" customHeight="1" x14ac:dyDescent="0.2">
      <c r="B1325" s="88"/>
      <c r="C1325" s="88"/>
      <c r="D1325" s="88"/>
      <c r="E1325" s="88"/>
      <c r="F1325" s="88"/>
      <c r="G1325" s="88"/>
      <c r="H1325" s="88"/>
      <c r="I1325" s="88"/>
      <c r="J1325" s="88"/>
      <c r="K1325" s="88"/>
    </row>
    <row r="1326" spans="2:11" ht="12" hidden="1" customHeight="1" x14ac:dyDescent="0.2">
      <c r="B1326" s="88"/>
      <c r="C1326" s="88"/>
      <c r="D1326" s="88"/>
      <c r="E1326" s="88"/>
      <c r="F1326" s="88"/>
      <c r="G1326" s="88"/>
      <c r="H1326" s="88"/>
      <c r="I1326" s="88"/>
      <c r="J1326" s="88"/>
      <c r="K1326" s="88"/>
    </row>
    <row r="1327" spans="2:11" ht="12" hidden="1" customHeight="1" x14ac:dyDescent="0.2">
      <c r="B1327" s="88"/>
      <c r="C1327" s="88"/>
      <c r="D1327" s="88"/>
      <c r="E1327" s="88"/>
      <c r="F1327" s="88"/>
      <c r="G1327" s="88"/>
      <c r="H1327" s="88"/>
      <c r="I1327" s="88"/>
      <c r="J1327" s="88"/>
      <c r="K1327" s="88"/>
    </row>
    <row r="1328" spans="2:11" ht="12" hidden="1" customHeight="1" x14ac:dyDescent="0.2">
      <c r="B1328" s="88"/>
      <c r="C1328" s="88"/>
      <c r="D1328" s="88"/>
      <c r="E1328" s="88"/>
      <c r="F1328" s="88"/>
      <c r="G1328" s="88"/>
      <c r="H1328" s="88"/>
      <c r="I1328" s="88"/>
      <c r="J1328" s="88"/>
      <c r="K1328" s="88"/>
    </row>
    <row r="1329" spans="2:11" ht="12" hidden="1" customHeight="1" x14ac:dyDescent="0.2">
      <c r="B1329" s="88"/>
      <c r="C1329" s="88"/>
      <c r="D1329" s="88"/>
      <c r="E1329" s="88"/>
      <c r="F1329" s="88"/>
      <c r="G1329" s="88"/>
      <c r="H1329" s="88"/>
      <c r="I1329" s="88"/>
      <c r="J1329" s="88"/>
      <c r="K1329" s="88"/>
    </row>
    <row r="1330" spans="2:11" ht="12" hidden="1" customHeight="1" x14ac:dyDescent="0.2">
      <c r="B1330" s="88"/>
      <c r="C1330" s="88"/>
      <c r="D1330" s="88"/>
      <c r="E1330" s="88"/>
      <c r="F1330" s="88"/>
      <c r="G1330" s="88"/>
      <c r="H1330" s="88"/>
      <c r="I1330" s="88"/>
      <c r="J1330" s="88"/>
      <c r="K1330" s="88"/>
    </row>
    <row r="1331" spans="2:11" ht="12" hidden="1" customHeight="1" x14ac:dyDescent="0.2">
      <c r="B1331" s="88"/>
      <c r="C1331" s="88"/>
      <c r="D1331" s="88"/>
      <c r="E1331" s="88"/>
      <c r="F1331" s="88"/>
      <c r="G1331" s="88"/>
      <c r="H1331" s="88"/>
      <c r="I1331" s="88"/>
      <c r="J1331" s="88"/>
      <c r="K1331" s="88"/>
    </row>
    <row r="1332" spans="2:11" ht="12" hidden="1" customHeight="1" x14ac:dyDescent="0.2">
      <c r="B1332" s="88"/>
      <c r="C1332" s="88"/>
      <c r="D1332" s="88"/>
      <c r="E1332" s="88"/>
      <c r="F1332" s="88"/>
      <c r="G1332" s="88"/>
      <c r="H1332" s="88"/>
      <c r="I1332" s="88"/>
      <c r="J1332" s="88"/>
      <c r="K1332" s="88"/>
    </row>
    <row r="1333" spans="2:11" ht="12" hidden="1" customHeight="1" x14ac:dyDescent="0.2">
      <c r="B1333" s="88"/>
      <c r="C1333" s="88"/>
      <c r="D1333" s="88"/>
      <c r="E1333" s="88"/>
      <c r="F1333" s="88"/>
      <c r="G1333" s="88"/>
      <c r="H1333" s="88"/>
      <c r="I1333" s="88"/>
      <c r="J1333" s="88"/>
      <c r="K1333" s="88"/>
    </row>
    <row r="1334" spans="2:11" ht="12" hidden="1" customHeight="1" x14ac:dyDescent="0.2">
      <c r="B1334" s="88"/>
      <c r="C1334" s="88"/>
      <c r="D1334" s="88"/>
      <c r="E1334" s="88"/>
      <c r="F1334" s="88"/>
      <c r="G1334" s="88"/>
      <c r="H1334" s="88"/>
      <c r="I1334" s="88"/>
      <c r="J1334" s="88"/>
      <c r="K1334" s="88"/>
    </row>
    <row r="1335" spans="2:11" ht="12" hidden="1" customHeight="1" x14ac:dyDescent="0.2">
      <c r="B1335" s="88"/>
      <c r="C1335" s="88"/>
      <c r="D1335" s="88"/>
      <c r="E1335" s="88"/>
      <c r="F1335" s="88"/>
      <c r="G1335" s="88"/>
      <c r="H1335" s="88"/>
      <c r="I1335" s="88"/>
      <c r="J1335" s="88"/>
      <c r="K1335" s="88"/>
    </row>
    <row r="1336" spans="2:11" ht="12" hidden="1" customHeight="1" x14ac:dyDescent="0.2">
      <c r="B1336" s="88"/>
      <c r="C1336" s="88"/>
      <c r="D1336" s="88"/>
      <c r="E1336" s="88"/>
      <c r="F1336" s="88"/>
      <c r="G1336" s="88"/>
      <c r="H1336" s="88"/>
      <c r="I1336" s="88"/>
      <c r="J1336" s="88"/>
      <c r="K1336" s="88"/>
    </row>
    <row r="1337" spans="2:11" ht="12" hidden="1" customHeight="1" x14ac:dyDescent="0.2">
      <c r="B1337" s="88"/>
      <c r="C1337" s="88"/>
      <c r="D1337" s="88"/>
      <c r="E1337" s="88"/>
      <c r="F1337" s="88"/>
      <c r="G1337" s="88"/>
      <c r="H1337" s="88"/>
      <c r="I1337" s="88"/>
      <c r="J1337" s="88"/>
      <c r="K1337" s="88"/>
    </row>
    <row r="1338" spans="2:11" ht="12" hidden="1" customHeight="1" x14ac:dyDescent="0.2">
      <c r="B1338" s="88"/>
      <c r="C1338" s="88"/>
      <c r="D1338" s="88"/>
      <c r="E1338" s="88"/>
      <c r="F1338" s="88"/>
      <c r="G1338" s="88"/>
      <c r="H1338" s="88"/>
      <c r="I1338" s="88"/>
      <c r="J1338" s="88"/>
      <c r="K1338" s="88"/>
    </row>
    <row r="1339" spans="2:11" ht="12" hidden="1" customHeight="1" x14ac:dyDescent="0.2">
      <c r="B1339" s="88"/>
      <c r="C1339" s="88"/>
      <c r="D1339" s="88"/>
      <c r="E1339" s="88"/>
      <c r="F1339" s="88"/>
      <c r="G1339" s="88"/>
      <c r="H1339" s="88"/>
      <c r="I1339" s="88"/>
      <c r="J1339" s="88"/>
      <c r="K1339" s="88"/>
    </row>
    <row r="1340" spans="2:11" ht="12" hidden="1" customHeight="1" x14ac:dyDescent="0.2">
      <c r="B1340" s="88"/>
      <c r="C1340" s="88"/>
      <c r="D1340" s="88"/>
      <c r="E1340" s="88"/>
      <c r="F1340" s="88"/>
      <c r="G1340" s="88"/>
      <c r="H1340" s="88"/>
      <c r="I1340" s="88"/>
      <c r="J1340" s="88"/>
      <c r="K1340" s="88"/>
    </row>
    <row r="1341" spans="2:11" ht="12" hidden="1" customHeight="1" x14ac:dyDescent="0.2">
      <c r="B1341" s="88"/>
      <c r="C1341" s="88"/>
      <c r="D1341" s="88"/>
      <c r="E1341" s="88"/>
      <c r="F1341" s="88"/>
      <c r="G1341" s="88"/>
      <c r="H1341" s="88"/>
      <c r="I1341" s="88"/>
      <c r="J1341" s="88"/>
      <c r="K1341" s="88"/>
    </row>
    <row r="1342" spans="2:11" ht="12" hidden="1" customHeight="1" x14ac:dyDescent="0.2">
      <c r="B1342" s="88"/>
      <c r="C1342" s="88"/>
      <c r="D1342" s="88"/>
      <c r="E1342" s="88"/>
      <c r="F1342" s="88"/>
      <c r="G1342" s="88"/>
      <c r="H1342" s="88"/>
      <c r="I1342" s="88"/>
      <c r="J1342" s="88"/>
      <c r="K1342" s="88"/>
    </row>
    <row r="1343" spans="2:11" ht="12" hidden="1" customHeight="1" x14ac:dyDescent="0.2">
      <c r="B1343" s="88"/>
      <c r="C1343" s="88"/>
      <c r="D1343" s="88"/>
      <c r="E1343" s="88"/>
      <c r="F1343" s="88"/>
      <c r="G1343" s="88"/>
      <c r="H1343" s="88"/>
      <c r="I1343" s="88"/>
      <c r="J1343" s="88"/>
      <c r="K1343" s="88"/>
    </row>
    <row r="1344" spans="2:11" ht="12" hidden="1" customHeight="1" x14ac:dyDescent="0.2">
      <c r="B1344" s="88"/>
      <c r="C1344" s="88"/>
      <c r="D1344" s="88"/>
      <c r="E1344" s="88"/>
      <c r="F1344" s="88"/>
      <c r="G1344" s="88"/>
      <c r="H1344" s="88"/>
      <c r="I1344" s="88"/>
      <c r="J1344" s="88"/>
      <c r="K1344" s="88"/>
    </row>
    <row r="1345" spans="2:11" ht="12" hidden="1" customHeight="1" x14ac:dyDescent="0.2">
      <c r="B1345" s="88"/>
      <c r="C1345" s="88"/>
      <c r="D1345" s="88"/>
      <c r="E1345" s="88"/>
      <c r="F1345" s="88"/>
      <c r="G1345" s="88"/>
      <c r="H1345" s="88"/>
      <c r="I1345" s="88"/>
      <c r="J1345" s="88"/>
      <c r="K1345" s="88"/>
    </row>
    <row r="1346" spans="2:11" ht="12" hidden="1" customHeight="1" x14ac:dyDescent="0.2">
      <c r="B1346" s="88"/>
      <c r="C1346" s="88"/>
      <c r="D1346" s="88"/>
      <c r="E1346" s="88"/>
      <c r="F1346" s="88"/>
      <c r="G1346" s="88"/>
      <c r="H1346" s="88"/>
      <c r="I1346" s="88"/>
      <c r="J1346" s="88"/>
      <c r="K1346" s="88"/>
    </row>
    <row r="1347" spans="2:11" ht="12" hidden="1" customHeight="1" x14ac:dyDescent="0.2">
      <c r="B1347" s="88"/>
      <c r="C1347" s="88"/>
      <c r="D1347" s="88"/>
      <c r="E1347" s="88"/>
      <c r="F1347" s="88"/>
      <c r="G1347" s="88"/>
      <c r="H1347" s="88"/>
      <c r="I1347" s="88"/>
      <c r="J1347" s="88"/>
      <c r="K1347" s="88"/>
    </row>
    <row r="1348" spans="2:11" ht="12" hidden="1" customHeight="1" x14ac:dyDescent="0.2">
      <c r="B1348" s="88"/>
      <c r="C1348" s="88"/>
      <c r="D1348" s="88"/>
      <c r="E1348" s="88"/>
      <c r="F1348" s="88"/>
      <c r="G1348" s="88"/>
      <c r="H1348" s="88"/>
      <c r="I1348" s="88"/>
      <c r="J1348" s="88"/>
      <c r="K1348" s="88"/>
    </row>
    <row r="1349" spans="2:11" ht="12" hidden="1" customHeight="1" x14ac:dyDescent="0.2">
      <c r="B1349" s="88"/>
      <c r="C1349" s="88"/>
      <c r="D1349" s="88"/>
      <c r="E1349" s="88"/>
      <c r="F1349" s="88"/>
      <c r="G1349" s="88"/>
      <c r="H1349" s="88"/>
      <c r="I1349" s="88"/>
      <c r="J1349" s="88"/>
      <c r="K1349" s="88"/>
    </row>
    <row r="1350" spans="2:11" ht="12" hidden="1" customHeight="1" x14ac:dyDescent="0.2">
      <c r="B1350" s="88"/>
      <c r="C1350" s="88"/>
      <c r="D1350" s="88"/>
      <c r="E1350" s="88"/>
      <c r="F1350" s="88"/>
      <c r="G1350" s="88"/>
      <c r="H1350" s="88"/>
      <c r="I1350" s="88"/>
      <c r="J1350" s="88"/>
      <c r="K1350" s="88"/>
    </row>
    <row r="1351" spans="2:11" ht="12" hidden="1" customHeight="1" x14ac:dyDescent="0.2">
      <c r="B1351" s="88"/>
      <c r="C1351" s="88"/>
      <c r="D1351" s="88"/>
      <c r="E1351" s="88"/>
      <c r="F1351" s="88"/>
      <c r="G1351" s="88"/>
      <c r="H1351" s="88"/>
      <c r="I1351" s="88"/>
      <c r="J1351" s="88"/>
      <c r="K1351" s="88"/>
    </row>
    <row r="1352" spans="2:11" ht="12" hidden="1" customHeight="1" x14ac:dyDescent="0.2">
      <c r="B1352" s="88"/>
      <c r="C1352" s="88"/>
      <c r="D1352" s="88"/>
      <c r="E1352" s="88"/>
      <c r="F1352" s="88"/>
      <c r="G1352" s="88"/>
      <c r="H1352" s="88"/>
      <c r="I1352" s="88"/>
      <c r="J1352" s="88"/>
      <c r="K1352" s="88"/>
    </row>
    <row r="1353" spans="2:11" ht="12" hidden="1" customHeight="1" x14ac:dyDescent="0.2">
      <c r="B1353" s="88"/>
      <c r="C1353" s="88"/>
      <c r="D1353" s="88"/>
      <c r="E1353" s="88"/>
      <c r="F1353" s="88"/>
      <c r="G1353" s="88"/>
      <c r="H1353" s="88"/>
      <c r="I1353" s="88"/>
      <c r="J1353" s="88"/>
      <c r="K1353" s="88"/>
    </row>
    <row r="1354" spans="2:11" ht="12" hidden="1" customHeight="1" x14ac:dyDescent="0.2">
      <c r="B1354" s="88"/>
      <c r="C1354" s="88"/>
      <c r="D1354" s="88"/>
      <c r="E1354" s="88"/>
      <c r="F1354" s="88"/>
      <c r="G1354" s="88"/>
      <c r="H1354" s="88"/>
      <c r="I1354" s="88"/>
      <c r="J1354" s="88"/>
      <c r="K1354" s="88"/>
    </row>
    <row r="1355" spans="2:11" ht="12" hidden="1" customHeight="1" x14ac:dyDescent="0.2">
      <c r="B1355" s="88"/>
      <c r="C1355" s="88"/>
      <c r="D1355" s="88"/>
      <c r="E1355" s="88"/>
      <c r="F1355" s="88"/>
      <c r="G1355" s="88"/>
      <c r="H1355" s="88"/>
      <c r="I1355" s="88"/>
      <c r="J1355" s="88"/>
      <c r="K1355" s="88"/>
    </row>
    <row r="1356" spans="2:11" ht="12" hidden="1" customHeight="1" x14ac:dyDescent="0.2">
      <c r="B1356" s="88"/>
      <c r="C1356" s="88"/>
      <c r="D1356" s="88"/>
      <c r="E1356" s="88"/>
      <c r="F1356" s="88"/>
      <c r="G1356" s="88"/>
      <c r="H1356" s="88"/>
      <c r="I1356" s="88"/>
      <c r="J1356" s="88"/>
      <c r="K1356" s="88"/>
    </row>
    <row r="1357" spans="2:11" ht="12" hidden="1" customHeight="1" x14ac:dyDescent="0.2">
      <c r="B1357" s="88"/>
      <c r="C1357" s="88"/>
      <c r="D1357" s="88"/>
      <c r="E1357" s="88"/>
      <c r="F1357" s="88"/>
      <c r="G1357" s="88"/>
      <c r="H1357" s="88"/>
      <c r="I1357" s="88"/>
      <c r="J1357" s="88"/>
      <c r="K1357" s="88"/>
    </row>
    <row r="1358" spans="2:11" ht="12" hidden="1" customHeight="1" x14ac:dyDescent="0.2">
      <c r="B1358" s="88"/>
      <c r="C1358" s="88"/>
      <c r="D1358" s="88"/>
      <c r="E1358" s="88"/>
      <c r="F1358" s="88"/>
      <c r="G1358" s="88"/>
      <c r="H1358" s="88"/>
      <c r="I1358" s="88"/>
      <c r="J1358" s="88"/>
      <c r="K1358" s="88"/>
    </row>
    <row r="1359" spans="2:11" ht="12" hidden="1" customHeight="1" x14ac:dyDescent="0.2">
      <c r="B1359" s="88"/>
      <c r="C1359" s="88"/>
      <c r="D1359" s="88"/>
      <c r="E1359" s="88"/>
      <c r="F1359" s="88"/>
      <c r="G1359" s="88"/>
      <c r="H1359" s="88"/>
      <c r="I1359" s="88"/>
      <c r="J1359" s="88"/>
      <c r="K1359" s="88"/>
    </row>
    <row r="1360" spans="2:11" ht="12" hidden="1" customHeight="1" x14ac:dyDescent="0.2">
      <c r="B1360" s="88"/>
      <c r="C1360" s="88"/>
      <c r="D1360" s="88"/>
      <c r="E1360" s="88"/>
      <c r="F1360" s="88"/>
      <c r="G1360" s="88"/>
      <c r="H1360" s="88"/>
      <c r="I1360" s="88"/>
      <c r="J1360" s="88"/>
      <c r="K1360" s="88"/>
    </row>
    <row r="1361" spans="2:11" ht="12" hidden="1" customHeight="1" x14ac:dyDescent="0.2">
      <c r="B1361" s="88"/>
      <c r="C1361" s="88"/>
      <c r="D1361" s="88"/>
      <c r="E1361" s="88"/>
      <c r="F1361" s="88"/>
      <c r="G1361" s="88"/>
      <c r="H1361" s="88"/>
      <c r="I1361" s="88"/>
      <c r="J1361" s="88"/>
      <c r="K1361" s="88"/>
    </row>
    <row r="1362" spans="2:11" ht="12" hidden="1" customHeight="1" x14ac:dyDescent="0.2">
      <c r="B1362" s="88"/>
      <c r="C1362" s="88"/>
      <c r="D1362" s="88"/>
      <c r="E1362" s="88"/>
      <c r="F1362" s="88"/>
      <c r="G1362" s="88"/>
      <c r="H1362" s="88"/>
      <c r="I1362" s="88"/>
      <c r="J1362" s="88"/>
      <c r="K1362" s="88"/>
    </row>
    <row r="1363" spans="2:11" ht="12" hidden="1" customHeight="1" x14ac:dyDescent="0.2">
      <c r="B1363" s="88"/>
      <c r="C1363" s="88"/>
      <c r="D1363" s="88"/>
      <c r="E1363" s="88"/>
      <c r="F1363" s="88"/>
      <c r="G1363" s="88"/>
      <c r="H1363" s="88"/>
      <c r="I1363" s="88"/>
      <c r="J1363" s="88"/>
      <c r="K1363" s="88"/>
    </row>
    <row r="1364" spans="2:11" ht="12" hidden="1" customHeight="1" x14ac:dyDescent="0.2">
      <c r="B1364" s="88"/>
      <c r="C1364" s="88"/>
      <c r="D1364" s="88"/>
      <c r="E1364" s="88"/>
      <c r="F1364" s="88"/>
      <c r="G1364" s="88"/>
      <c r="H1364" s="88"/>
      <c r="I1364" s="88"/>
      <c r="J1364" s="88"/>
      <c r="K1364" s="88"/>
    </row>
    <row r="1365" spans="2:11" ht="12" hidden="1" customHeight="1" x14ac:dyDescent="0.2">
      <c r="B1365" s="88"/>
      <c r="C1365" s="88"/>
      <c r="D1365" s="88"/>
      <c r="E1365" s="88"/>
      <c r="F1365" s="88"/>
      <c r="G1365" s="88"/>
      <c r="H1365" s="88"/>
      <c r="I1365" s="88"/>
      <c r="J1365" s="88"/>
      <c r="K1365" s="88"/>
    </row>
    <row r="1366" spans="2:11" ht="12" hidden="1" customHeight="1" x14ac:dyDescent="0.2">
      <c r="B1366" s="88"/>
      <c r="C1366" s="88"/>
      <c r="D1366" s="88"/>
      <c r="E1366" s="88"/>
      <c r="F1366" s="88"/>
      <c r="G1366" s="88"/>
      <c r="H1366" s="88"/>
      <c r="I1366" s="88"/>
      <c r="J1366" s="88"/>
      <c r="K1366" s="88"/>
    </row>
    <row r="1367" spans="2:11" ht="12" hidden="1" customHeight="1" x14ac:dyDescent="0.2">
      <c r="B1367" s="88"/>
      <c r="C1367" s="88"/>
      <c r="D1367" s="88"/>
      <c r="E1367" s="88"/>
      <c r="F1367" s="88"/>
      <c r="G1367" s="88"/>
      <c r="H1367" s="88"/>
      <c r="I1367" s="88"/>
      <c r="J1367" s="88"/>
      <c r="K1367" s="88"/>
    </row>
    <row r="1368" spans="2:11" ht="12" hidden="1" customHeight="1" x14ac:dyDescent="0.2">
      <c r="B1368" s="88"/>
      <c r="C1368" s="88"/>
      <c r="D1368" s="88"/>
      <c r="E1368" s="88"/>
      <c r="F1368" s="88"/>
      <c r="G1368" s="88"/>
      <c r="H1368" s="88"/>
      <c r="I1368" s="88"/>
      <c r="J1368" s="88"/>
      <c r="K1368" s="88"/>
    </row>
    <row r="1369" spans="2:11" ht="12" hidden="1" customHeight="1" x14ac:dyDescent="0.2">
      <c r="B1369" s="88"/>
      <c r="C1369" s="88"/>
      <c r="D1369" s="88"/>
      <c r="E1369" s="88"/>
      <c r="F1369" s="88"/>
      <c r="G1369" s="88"/>
      <c r="H1369" s="88"/>
      <c r="I1369" s="88"/>
      <c r="J1369" s="88"/>
      <c r="K1369" s="88"/>
    </row>
    <row r="1370" spans="2:11" ht="12" hidden="1" customHeight="1" x14ac:dyDescent="0.2">
      <c r="B1370" s="88"/>
      <c r="C1370" s="88"/>
      <c r="D1370" s="88"/>
      <c r="E1370" s="88"/>
      <c r="F1370" s="88"/>
      <c r="G1370" s="88"/>
      <c r="H1370" s="88"/>
      <c r="I1370" s="88"/>
      <c r="J1370" s="88"/>
      <c r="K1370" s="88"/>
    </row>
    <row r="1371" spans="2:11" ht="12" hidden="1" customHeight="1" x14ac:dyDescent="0.2">
      <c r="B1371" s="88"/>
      <c r="C1371" s="88"/>
      <c r="D1371" s="88"/>
      <c r="E1371" s="88"/>
      <c r="F1371" s="88"/>
      <c r="G1371" s="88"/>
      <c r="H1371" s="88"/>
      <c r="I1371" s="88"/>
      <c r="J1371" s="88"/>
      <c r="K1371" s="88"/>
    </row>
    <row r="1372" spans="2:11" ht="12" hidden="1" customHeight="1" x14ac:dyDescent="0.2">
      <c r="B1372" s="88"/>
      <c r="C1372" s="88"/>
      <c r="D1372" s="88"/>
      <c r="E1372" s="88"/>
      <c r="F1372" s="88"/>
      <c r="G1372" s="88"/>
      <c r="H1372" s="88"/>
      <c r="I1372" s="88"/>
      <c r="J1372" s="88"/>
      <c r="K1372" s="88"/>
    </row>
    <row r="1373" spans="2:11" ht="12" hidden="1" customHeight="1" x14ac:dyDescent="0.2">
      <c r="B1373" s="88"/>
      <c r="C1373" s="88"/>
      <c r="D1373" s="88"/>
      <c r="E1373" s="88"/>
      <c r="F1373" s="88"/>
      <c r="G1373" s="88"/>
      <c r="H1373" s="88"/>
      <c r="I1373" s="88"/>
      <c r="J1373" s="88"/>
      <c r="K1373" s="88"/>
    </row>
    <row r="1374" spans="2:11" ht="12" hidden="1" customHeight="1" x14ac:dyDescent="0.2">
      <c r="B1374" s="88"/>
      <c r="C1374" s="88"/>
      <c r="D1374" s="88"/>
      <c r="E1374" s="88"/>
      <c r="F1374" s="88"/>
      <c r="G1374" s="88"/>
      <c r="H1374" s="88"/>
      <c r="I1374" s="88"/>
      <c r="J1374" s="88"/>
      <c r="K1374" s="88"/>
    </row>
    <row r="1375" spans="2:11" ht="12" hidden="1" customHeight="1" x14ac:dyDescent="0.2">
      <c r="B1375" s="88"/>
      <c r="C1375" s="88"/>
      <c r="D1375" s="88"/>
      <c r="E1375" s="88"/>
      <c r="F1375" s="88"/>
      <c r="G1375" s="88"/>
      <c r="H1375" s="88"/>
      <c r="I1375" s="88"/>
      <c r="J1375" s="88"/>
      <c r="K1375" s="88"/>
    </row>
    <row r="1376" spans="2:11" ht="12" hidden="1" customHeight="1" x14ac:dyDescent="0.2">
      <c r="B1376" s="88"/>
      <c r="C1376" s="88"/>
      <c r="D1376" s="88"/>
      <c r="E1376" s="88"/>
      <c r="F1376" s="88"/>
      <c r="G1376" s="88"/>
      <c r="H1376" s="88"/>
      <c r="I1376" s="88"/>
      <c r="J1376" s="88"/>
      <c r="K1376" s="88"/>
    </row>
    <row r="1377" spans="2:11" ht="12" hidden="1" customHeight="1" x14ac:dyDescent="0.2">
      <c r="B1377" s="88"/>
      <c r="C1377" s="88"/>
      <c r="D1377" s="88"/>
      <c r="E1377" s="88"/>
      <c r="F1377" s="88"/>
      <c r="G1377" s="88"/>
      <c r="H1377" s="88"/>
      <c r="I1377" s="88"/>
      <c r="J1377" s="88"/>
      <c r="K1377" s="88"/>
    </row>
    <row r="1378" spans="2:11" ht="12" hidden="1" customHeight="1" x14ac:dyDescent="0.2">
      <c r="B1378" s="88"/>
      <c r="C1378" s="88"/>
      <c r="D1378" s="88"/>
      <c r="E1378" s="88"/>
      <c r="F1378" s="88"/>
      <c r="G1378" s="88"/>
      <c r="H1378" s="88"/>
      <c r="I1378" s="88"/>
      <c r="J1378" s="88"/>
      <c r="K1378" s="88"/>
    </row>
    <row r="1379" spans="2:11" ht="12" hidden="1" customHeight="1" x14ac:dyDescent="0.2">
      <c r="B1379" s="88"/>
      <c r="C1379" s="88"/>
      <c r="D1379" s="88"/>
      <c r="E1379" s="88"/>
      <c r="F1379" s="88"/>
      <c r="G1379" s="88"/>
      <c r="H1379" s="88"/>
      <c r="I1379" s="88"/>
      <c r="J1379" s="88"/>
      <c r="K1379" s="88"/>
    </row>
    <row r="1380" spans="2:11" ht="12" hidden="1" customHeight="1" x14ac:dyDescent="0.2">
      <c r="B1380" s="88"/>
      <c r="C1380" s="88"/>
      <c r="D1380" s="88"/>
      <c r="E1380" s="88"/>
      <c r="F1380" s="88"/>
      <c r="G1380" s="88"/>
      <c r="H1380" s="88"/>
      <c r="I1380" s="88"/>
      <c r="J1380" s="88"/>
      <c r="K1380" s="88"/>
    </row>
    <row r="1381" spans="2:11" ht="12" hidden="1" customHeight="1" x14ac:dyDescent="0.2">
      <c r="B1381" s="88"/>
      <c r="C1381" s="88"/>
      <c r="D1381" s="88"/>
      <c r="E1381" s="88"/>
      <c r="F1381" s="88"/>
      <c r="G1381" s="88"/>
      <c r="H1381" s="88"/>
      <c r="I1381" s="88"/>
      <c r="J1381" s="88"/>
      <c r="K1381" s="88"/>
    </row>
    <row r="1382" spans="2:11" ht="12" hidden="1" customHeight="1" x14ac:dyDescent="0.2">
      <c r="B1382" s="88"/>
      <c r="C1382" s="88"/>
      <c r="D1382" s="88"/>
      <c r="E1382" s="88"/>
      <c r="F1382" s="88"/>
      <c r="G1382" s="88"/>
      <c r="H1382" s="88"/>
      <c r="I1382" s="88"/>
      <c r="J1382" s="88"/>
      <c r="K1382" s="88"/>
    </row>
    <row r="1383" spans="2:11" ht="12" hidden="1" customHeight="1" x14ac:dyDescent="0.2">
      <c r="B1383" s="88"/>
      <c r="C1383" s="88"/>
      <c r="D1383" s="88"/>
      <c r="E1383" s="88"/>
      <c r="F1383" s="88"/>
      <c r="G1383" s="88"/>
      <c r="H1383" s="88"/>
      <c r="I1383" s="88"/>
      <c r="J1383" s="88"/>
      <c r="K1383" s="88"/>
    </row>
    <row r="1384" spans="2:11" ht="12" hidden="1" customHeight="1" x14ac:dyDescent="0.2">
      <c r="B1384" s="88"/>
      <c r="C1384" s="88"/>
      <c r="D1384" s="88"/>
      <c r="E1384" s="88"/>
      <c r="F1384" s="88"/>
      <c r="G1384" s="88"/>
      <c r="H1384" s="88"/>
      <c r="I1384" s="88"/>
      <c r="J1384" s="88"/>
      <c r="K1384" s="88"/>
    </row>
    <row r="1385" spans="2:11" ht="12" hidden="1" customHeight="1" x14ac:dyDescent="0.2">
      <c r="B1385" s="88"/>
      <c r="C1385" s="88"/>
      <c r="D1385" s="88"/>
      <c r="E1385" s="88"/>
      <c r="F1385" s="88"/>
      <c r="G1385" s="88"/>
      <c r="H1385" s="88"/>
      <c r="I1385" s="88"/>
      <c r="J1385" s="88"/>
      <c r="K1385" s="88"/>
    </row>
    <row r="1386" spans="2:11" ht="12" hidden="1" customHeight="1" x14ac:dyDescent="0.2">
      <c r="B1386" s="88"/>
      <c r="C1386" s="88"/>
      <c r="D1386" s="88"/>
      <c r="E1386" s="88"/>
      <c r="F1386" s="88"/>
      <c r="G1386" s="88"/>
      <c r="H1386" s="88"/>
      <c r="I1386" s="88"/>
      <c r="J1386" s="88"/>
      <c r="K1386" s="88"/>
    </row>
    <row r="1387" spans="2:11" ht="12" hidden="1" customHeight="1" x14ac:dyDescent="0.2">
      <c r="B1387" s="88"/>
      <c r="C1387" s="88"/>
      <c r="D1387" s="88"/>
      <c r="E1387" s="88"/>
      <c r="F1387" s="88"/>
      <c r="G1387" s="88"/>
      <c r="H1387" s="88"/>
      <c r="I1387" s="88"/>
      <c r="J1387" s="88"/>
      <c r="K1387" s="88"/>
    </row>
    <row r="1388" spans="2:11" ht="12" hidden="1" customHeight="1" x14ac:dyDescent="0.2">
      <c r="B1388" s="88"/>
      <c r="C1388" s="88"/>
      <c r="D1388" s="88"/>
      <c r="E1388" s="88"/>
      <c r="F1388" s="88"/>
      <c r="G1388" s="88"/>
      <c r="H1388" s="88"/>
      <c r="I1388" s="88"/>
      <c r="J1388" s="88"/>
      <c r="K1388" s="88"/>
    </row>
    <row r="1389" spans="2:11" ht="12" hidden="1" customHeight="1" x14ac:dyDescent="0.2">
      <c r="B1389" s="88"/>
      <c r="C1389" s="88"/>
      <c r="D1389" s="88"/>
      <c r="E1389" s="88"/>
      <c r="F1389" s="88"/>
      <c r="G1389" s="88"/>
      <c r="H1389" s="88"/>
      <c r="I1389" s="88"/>
      <c r="J1389" s="88"/>
      <c r="K1389" s="88"/>
    </row>
    <row r="1390" spans="2:11" ht="12" hidden="1" customHeight="1" x14ac:dyDescent="0.2">
      <c r="B1390" s="88"/>
      <c r="C1390" s="88"/>
      <c r="D1390" s="88"/>
      <c r="E1390" s="88"/>
      <c r="F1390" s="88"/>
      <c r="G1390" s="88"/>
      <c r="H1390" s="88"/>
      <c r="I1390" s="88"/>
      <c r="J1390" s="88"/>
      <c r="K1390" s="88"/>
    </row>
    <row r="1391" spans="2:11" ht="12" hidden="1" customHeight="1" x14ac:dyDescent="0.2">
      <c r="B1391" s="88"/>
      <c r="C1391" s="88"/>
      <c r="D1391" s="88"/>
      <c r="E1391" s="88"/>
      <c r="F1391" s="88"/>
      <c r="G1391" s="88"/>
      <c r="H1391" s="88"/>
      <c r="I1391" s="88"/>
      <c r="J1391" s="88"/>
      <c r="K1391" s="88"/>
    </row>
    <row r="1392" spans="2:11" ht="12" hidden="1" customHeight="1" x14ac:dyDescent="0.2">
      <c r="B1392" s="88"/>
      <c r="C1392" s="88"/>
      <c r="D1392" s="88"/>
      <c r="E1392" s="88"/>
      <c r="F1392" s="88"/>
      <c r="G1392" s="88"/>
      <c r="H1392" s="88"/>
      <c r="I1392" s="88"/>
      <c r="J1392" s="88"/>
      <c r="K1392" s="88"/>
    </row>
    <row r="1393" spans="2:11" ht="12" hidden="1" customHeight="1" x14ac:dyDescent="0.2">
      <c r="B1393" s="88"/>
      <c r="C1393" s="88"/>
      <c r="D1393" s="88"/>
      <c r="E1393" s="88"/>
      <c r="F1393" s="88"/>
      <c r="G1393" s="88"/>
      <c r="H1393" s="88"/>
      <c r="I1393" s="88"/>
      <c r="J1393" s="88"/>
      <c r="K1393" s="88"/>
    </row>
    <row r="1394" spans="2:11" ht="12" hidden="1" customHeight="1" x14ac:dyDescent="0.2">
      <c r="B1394" s="88"/>
      <c r="C1394" s="88"/>
      <c r="D1394" s="88"/>
      <c r="E1394" s="88"/>
      <c r="F1394" s="88"/>
      <c r="G1394" s="88"/>
      <c r="H1394" s="88"/>
      <c r="I1394" s="88"/>
      <c r="J1394" s="88"/>
      <c r="K1394" s="88"/>
    </row>
    <row r="1395" spans="2:11" ht="12" hidden="1" customHeight="1" x14ac:dyDescent="0.2">
      <c r="B1395" s="88"/>
      <c r="C1395" s="88"/>
      <c r="D1395" s="88"/>
      <c r="E1395" s="88"/>
      <c r="F1395" s="88"/>
      <c r="G1395" s="88"/>
      <c r="H1395" s="88"/>
      <c r="I1395" s="88"/>
      <c r="J1395" s="88"/>
      <c r="K1395" s="88"/>
    </row>
    <row r="1396" spans="2:11" ht="12" hidden="1" customHeight="1" x14ac:dyDescent="0.2">
      <c r="B1396" s="88"/>
      <c r="C1396" s="88"/>
      <c r="D1396" s="88"/>
      <c r="E1396" s="88"/>
      <c r="F1396" s="88"/>
      <c r="G1396" s="88"/>
      <c r="H1396" s="88"/>
      <c r="I1396" s="88"/>
      <c r="J1396" s="88"/>
      <c r="K1396" s="88"/>
    </row>
    <row r="1397" spans="2:11" ht="12" hidden="1" customHeight="1" x14ac:dyDescent="0.2">
      <c r="B1397" s="88"/>
      <c r="C1397" s="88"/>
      <c r="D1397" s="88"/>
      <c r="E1397" s="88"/>
      <c r="F1397" s="88"/>
      <c r="G1397" s="88"/>
      <c r="H1397" s="88"/>
      <c r="I1397" s="88"/>
      <c r="J1397" s="88"/>
      <c r="K1397" s="88"/>
    </row>
    <row r="1398" spans="2:11" ht="12" hidden="1" customHeight="1" x14ac:dyDescent="0.2">
      <c r="B1398" s="88"/>
      <c r="C1398" s="88"/>
      <c r="D1398" s="88"/>
      <c r="E1398" s="88"/>
      <c r="F1398" s="88"/>
      <c r="G1398" s="88"/>
      <c r="H1398" s="88"/>
      <c r="I1398" s="88"/>
      <c r="J1398" s="88"/>
      <c r="K1398" s="88"/>
    </row>
    <row r="1399" spans="2:11" ht="12" hidden="1" customHeight="1" x14ac:dyDescent="0.2">
      <c r="B1399" s="88"/>
      <c r="C1399" s="88"/>
      <c r="D1399" s="88"/>
      <c r="E1399" s="88"/>
      <c r="F1399" s="88"/>
      <c r="G1399" s="88"/>
      <c r="H1399" s="88"/>
      <c r="I1399" s="88"/>
      <c r="J1399" s="88"/>
      <c r="K1399" s="88"/>
    </row>
    <row r="1400" spans="2:11" ht="12" hidden="1" customHeight="1" x14ac:dyDescent="0.2">
      <c r="B1400" s="88"/>
      <c r="C1400" s="88"/>
      <c r="D1400" s="88"/>
      <c r="E1400" s="88"/>
      <c r="F1400" s="88"/>
      <c r="G1400" s="88"/>
      <c r="H1400" s="88"/>
      <c r="I1400" s="88"/>
      <c r="J1400" s="88"/>
      <c r="K1400" s="88"/>
    </row>
    <row r="1401" spans="2:11" ht="12" hidden="1" customHeight="1" x14ac:dyDescent="0.2">
      <c r="B1401" s="88"/>
      <c r="C1401" s="88"/>
      <c r="D1401" s="88"/>
      <c r="E1401" s="88"/>
      <c r="F1401" s="88"/>
      <c r="G1401" s="88"/>
      <c r="H1401" s="88"/>
      <c r="I1401" s="88"/>
      <c r="J1401" s="88"/>
      <c r="K1401" s="88"/>
    </row>
    <row r="1402" spans="2:11" ht="12" hidden="1" customHeight="1" x14ac:dyDescent="0.2">
      <c r="B1402" s="88"/>
      <c r="C1402" s="88"/>
      <c r="D1402" s="88"/>
      <c r="E1402" s="88"/>
      <c r="F1402" s="88"/>
      <c r="G1402" s="88"/>
      <c r="H1402" s="88"/>
      <c r="I1402" s="88"/>
      <c r="J1402" s="88"/>
      <c r="K1402" s="88"/>
    </row>
    <row r="1403" spans="2:11" ht="12" hidden="1" customHeight="1" x14ac:dyDescent="0.2">
      <c r="B1403" s="88"/>
      <c r="C1403" s="88"/>
      <c r="D1403" s="88"/>
      <c r="E1403" s="88"/>
      <c r="F1403" s="88"/>
      <c r="G1403" s="88"/>
      <c r="H1403" s="88"/>
      <c r="I1403" s="88"/>
      <c r="J1403" s="88"/>
      <c r="K1403" s="88"/>
    </row>
    <row r="1404" spans="2:11" ht="12" hidden="1" customHeight="1" x14ac:dyDescent="0.2">
      <c r="B1404" s="88"/>
      <c r="C1404" s="88"/>
      <c r="D1404" s="88"/>
      <c r="E1404" s="88"/>
      <c r="F1404" s="88"/>
      <c r="G1404" s="88"/>
      <c r="H1404" s="88"/>
      <c r="I1404" s="88"/>
      <c r="J1404" s="88"/>
      <c r="K1404" s="88"/>
    </row>
    <row r="1405" spans="2:11" ht="12" hidden="1" customHeight="1" x14ac:dyDescent="0.2">
      <c r="B1405" s="88"/>
      <c r="C1405" s="88"/>
      <c r="D1405" s="88"/>
      <c r="E1405" s="88"/>
      <c r="F1405" s="88"/>
      <c r="G1405" s="88"/>
      <c r="H1405" s="88"/>
      <c r="I1405" s="88"/>
      <c r="J1405" s="88"/>
      <c r="K1405" s="88"/>
    </row>
    <row r="1406" spans="2:11" ht="12" hidden="1" customHeight="1" x14ac:dyDescent="0.2">
      <c r="B1406" s="88"/>
      <c r="C1406" s="88"/>
      <c r="D1406" s="88"/>
      <c r="E1406" s="88"/>
      <c r="F1406" s="88"/>
      <c r="G1406" s="88"/>
      <c r="H1406" s="88"/>
      <c r="I1406" s="88"/>
      <c r="J1406" s="88"/>
      <c r="K1406" s="88"/>
    </row>
    <row r="1407" spans="2:11" ht="12" hidden="1" customHeight="1" x14ac:dyDescent="0.2">
      <c r="B1407" s="88"/>
      <c r="C1407" s="88"/>
      <c r="D1407" s="88"/>
      <c r="E1407" s="88"/>
      <c r="F1407" s="88"/>
      <c r="G1407" s="88"/>
      <c r="H1407" s="88"/>
      <c r="I1407" s="88"/>
      <c r="J1407" s="88"/>
      <c r="K1407" s="88"/>
    </row>
    <row r="1408" spans="2:11" ht="12" hidden="1" customHeight="1" x14ac:dyDescent="0.2">
      <c r="B1408" s="88"/>
      <c r="C1408" s="88"/>
      <c r="D1408" s="88"/>
      <c r="E1408" s="88"/>
      <c r="F1408" s="88"/>
      <c r="G1408" s="88"/>
      <c r="H1408" s="88"/>
      <c r="I1408" s="88"/>
      <c r="J1408" s="88"/>
      <c r="K1408" s="88"/>
    </row>
    <row r="1409" spans="2:11" ht="12" hidden="1" customHeight="1" x14ac:dyDescent="0.2">
      <c r="B1409" s="88"/>
      <c r="C1409" s="88"/>
      <c r="D1409" s="88"/>
      <c r="E1409" s="88"/>
      <c r="F1409" s="88"/>
      <c r="G1409" s="88"/>
      <c r="H1409" s="88"/>
      <c r="I1409" s="88"/>
      <c r="J1409" s="88"/>
      <c r="K1409" s="88"/>
    </row>
    <row r="1410" spans="2:11" ht="12" hidden="1" customHeight="1" x14ac:dyDescent="0.2">
      <c r="B1410" s="88"/>
      <c r="C1410" s="88"/>
      <c r="D1410" s="88"/>
      <c r="E1410" s="88"/>
      <c r="F1410" s="88"/>
      <c r="G1410" s="88"/>
      <c r="H1410" s="88"/>
      <c r="I1410" s="88"/>
      <c r="J1410" s="88"/>
      <c r="K1410" s="88"/>
    </row>
    <row r="1411" spans="2:11" ht="12" hidden="1" customHeight="1" x14ac:dyDescent="0.2">
      <c r="B1411" s="88"/>
      <c r="C1411" s="88"/>
      <c r="D1411" s="88"/>
      <c r="E1411" s="88"/>
      <c r="F1411" s="88"/>
      <c r="G1411" s="88"/>
      <c r="H1411" s="88"/>
      <c r="I1411" s="88"/>
      <c r="J1411" s="88"/>
      <c r="K1411" s="88"/>
    </row>
    <row r="1412" spans="2:11" ht="12" hidden="1" customHeight="1" x14ac:dyDescent="0.2">
      <c r="B1412" s="88"/>
      <c r="C1412" s="88"/>
      <c r="D1412" s="88"/>
      <c r="E1412" s="88"/>
      <c r="F1412" s="88"/>
      <c r="G1412" s="88"/>
      <c r="H1412" s="88"/>
      <c r="I1412" s="88"/>
      <c r="J1412" s="88"/>
      <c r="K1412" s="88"/>
    </row>
    <row r="1413" spans="2:11" ht="12" hidden="1" customHeight="1" x14ac:dyDescent="0.2">
      <c r="B1413" s="88"/>
      <c r="C1413" s="88"/>
      <c r="D1413" s="88"/>
      <c r="E1413" s="88"/>
      <c r="F1413" s="88"/>
      <c r="G1413" s="88"/>
      <c r="H1413" s="88"/>
      <c r="I1413" s="88"/>
      <c r="J1413" s="88"/>
      <c r="K1413" s="88"/>
    </row>
    <row r="1414" spans="2:11" ht="12" hidden="1" customHeight="1" x14ac:dyDescent="0.2">
      <c r="B1414" s="88"/>
      <c r="C1414" s="88"/>
      <c r="D1414" s="88"/>
      <c r="E1414" s="88"/>
      <c r="F1414" s="88"/>
      <c r="G1414" s="88"/>
      <c r="H1414" s="88"/>
      <c r="I1414" s="88"/>
      <c r="J1414" s="88"/>
      <c r="K1414" s="88"/>
    </row>
    <row r="1415" spans="2:11" ht="12" hidden="1" customHeight="1" x14ac:dyDescent="0.2">
      <c r="B1415" s="88"/>
      <c r="C1415" s="88"/>
      <c r="D1415" s="88"/>
      <c r="E1415" s="88"/>
      <c r="F1415" s="88"/>
      <c r="G1415" s="88"/>
      <c r="H1415" s="88"/>
      <c r="I1415" s="88"/>
      <c r="J1415" s="88"/>
      <c r="K1415" s="88"/>
    </row>
    <row r="1416" spans="2:11" ht="12" hidden="1" customHeight="1" x14ac:dyDescent="0.2">
      <c r="B1416" s="88"/>
      <c r="C1416" s="88"/>
      <c r="D1416" s="88"/>
      <c r="E1416" s="88"/>
      <c r="F1416" s="88"/>
      <c r="G1416" s="88"/>
      <c r="H1416" s="88"/>
      <c r="I1416" s="88"/>
      <c r="J1416" s="88"/>
      <c r="K1416" s="88"/>
    </row>
    <row r="1417" spans="2:11" ht="12" hidden="1" customHeight="1" x14ac:dyDescent="0.2">
      <c r="B1417" s="88"/>
      <c r="C1417" s="88"/>
      <c r="D1417" s="88"/>
      <c r="E1417" s="88"/>
      <c r="F1417" s="88"/>
      <c r="G1417" s="88"/>
      <c r="H1417" s="88"/>
      <c r="I1417" s="88"/>
      <c r="J1417" s="88"/>
      <c r="K1417" s="88"/>
    </row>
    <row r="1418" spans="2:11" ht="12" hidden="1" customHeight="1" x14ac:dyDescent="0.2">
      <c r="B1418" s="88"/>
      <c r="C1418" s="88"/>
      <c r="D1418" s="88"/>
      <c r="E1418" s="88"/>
      <c r="F1418" s="88"/>
      <c r="G1418" s="88"/>
      <c r="H1418" s="88"/>
      <c r="I1418" s="88"/>
      <c r="J1418" s="88"/>
      <c r="K1418" s="88"/>
    </row>
    <row r="1419" spans="2:11" ht="12" hidden="1" customHeight="1" x14ac:dyDescent="0.2">
      <c r="B1419" s="88"/>
      <c r="C1419" s="88"/>
      <c r="D1419" s="88"/>
      <c r="E1419" s="88"/>
      <c r="F1419" s="88"/>
      <c r="G1419" s="88"/>
      <c r="H1419" s="88"/>
      <c r="I1419" s="88"/>
      <c r="J1419" s="88"/>
      <c r="K1419" s="88"/>
    </row>
    <row r="1420" spans="2:11" ht="12" hidden="1" customHeight="1" x14ac:dyDescent="0.2">
      <c r="B1420" s="88"/>
      <c r="C1420" s="88"/>
      <c r="D1420" s="88"/>
      <c r="E1420" s="88"/>
      <c r="F1420" s="88"/>
      <c r="G1420" s="88"/>
      <c r="H1420" s="88"/>
      <c r="I1420" s="88"/>
      <c r="J1420" s="88"/>
      <c r="K1420" s="88"/>
    </row>
    <row r="1421" spans="2:11" ht="12" hidden="1" customHeight="1" x14ac:dyDescent="0.2">
      <c r="B1421" s="88"/>
      <c r="C1421" s="88"/>
      <c r="D1421" s="88"/>
      <c r="E1421" s="88"/>
      <c r="F1421" s="88"/>
      <c r="G1421" s="88"/>
      <c r="H1421" s="88"/>
      <c r="I1421" s="88"/>
      <c r="J1421" s="88"/>
      <c r="K1421" s="88"/>
    </row>
    <row r="1422" spans="2:11" ht="12" hidden="1" customHeight="1" x14ac:dyDescent="0.2">
      <c r="B1422" s="88"/>
      <c r="C1422" s="88"/>
      <c r="D1422" s="88"/>
      <c r="E1422" s="88"/>
      <c r="F1422" s="88"/>
      <c r="G1422" s="88"/>
      <c r="H1422" s="88"/>
      <c r="I1422" s="88"/>
      <c r="J1422" s="88"/>
      <c r="K1422" s="88"/>
    </row>
    <row r="1423" spans="2:11" ht="12" hidden="1" customHeight="1" x14ac:dyDescent="0.2">
      <c r="B1423" s="88"/>
      <c r="C1423" s="88"/>
      <c r="D1423" s="88"/>
      <c r="E1423" s="88"/>
      <c r="F1423" s="88"/>
      <c r="G1423" s="88"/>
      <c r="H1423" s="88"/>
      <c r="I1423" s="88"/>
      <c r="J1423" s="88"/>
      <c r="K1423" s="88"/>
    </row>
    <row r="1424" spans="2:11" ht="12" hidden="1" customHeight="1" x14ac:dyDescent="0.2">
      <c r="B1424" s="88"/>
      <c r="C1424" s="88"/>
      <c r="D1424" s="88"/>
      <c r="E1424" s="88"/>
      <c r="F1424" s="88"/>
      <c r="G1424" s="88"/>
      <c r="H1424" s="88"/>
      <c r="I1424" s="88"/>
      <c r="J1424" s="88"/>
      <c r="K1424" s="88"/>
    </row>
    <row r="1425" spans="2:11" ht="12" hidden="1" customHeight="1" x14ac:dyDescent="0.2">
      <c r="B1425" s="88"/>
      <c r="C1425" s="88"/>
      <c r="D1425" s="88"/>
      <c r="E1425" s="88"/>
      <c r="F1425" s="88"/>
      <c r="G1425" s="88"/>
      <c r="H1425" s="88"/>
      <c r="I1425" s="88"/>
      <c r="J1425" s="88"/>
      <c r="K1425" s="88"/>
    </row>
    <row r="1426" spans="2:11" ht="12" hidden="1" customHeight="1" x14ac:dyDescent="0.2">
      <c r="B1426" s="88"/>
      <c r="C1426" s="88"/>
      <c r="D1426" s="88"/>
      <c r="E1426" s="88"/>
      <c r="F1426" s="88"/>
      <c r="G1426" s="88"/>
      <c r="H1426" s="88"/>
      <c r="I1426" s="88"/>
      <c r="J1426" s="88"/>
      <c r="K1426" s="88"/>
    </row>
    <row r="1427" spans="2:11" ht="12" hidden="1" customHeight="1" x14ac:dyDescent="0.2">
      <c r="B1427" s="88"/>
      <c r="C1427" s="88"/>
      <c r="D1427" s="88"/>
      <c r="E1427" s="88"/>
      <c r="F1427" s="88"/>
      <c r="G1427" s="88"/>
      <c r="H1427" s="88"/>
      <c r="I1427" s="88"/>
      <c r="J1427" s="88"/>
      <c r="K1427" s="88"/>
    </row>
    <row r="1428" spans="2:11" ht="12" hidden="1" customHeight="1" x14ac:dyDescent="0.2">
      <c r="B1428" s="88"/>
      <c r="C1428" s="88"/>
      <c r="D1428" s="88"/>
      <c r="E1428" s="88"/>
      <c r="F1428" s="88"/>
      <c r="G1428" s="88"/>
      <c r="H1428" s="88"/>
      <c r="I1428" s="88"/>
      <c r="J1428" s="88"/>
      <c r="K1428" s="88"/>
    </row>
    <row r="1429" spans="2:11" ht="12" hidden="1" customHeight="1" x14ac:dyDescent="0.2">
      <c r="B1429" s="88"/>
      <c r="C1429" s="88"/>
      <c r="D1429" s="88"/>
      <c r="E1429" s="88"/>
      <c r="F1429" s="88"/>
      <c r="G1429" s="88"/>
      <c r="H1429" s="88"/>
      <c r="I1429" s="88"/>
      <c r="J1429" s="88"/>
      <c r="K1429" s="88"/>
    </row>
    <row r="1430" spans="2:11" ht="12" hidden="1" customHeight="1" x14ac:dyDescent="0.2">
      <c r="B1430" s="88"/>
      <c r="C1430" s="88"/>
      <c r="D1430" s="88"/>
      <c r="E1430" s="88"/>
      <c r="F1430" s="88"/>
      <c r="G1430" s="88"/>
      <c r="H1430" s="88"/>
      <c r="I1430" s="88"/>
      <c r="J1430" s="88"/>
      <c r="K1430" s="88"/>
    </row>
    <row r="1431" spans="2:11" ht="12" hidden="1" customHeight="1" x14ac:dyDescent="0.2">
      <c r="B1431" s="88"/>
      <c r="C1431" s="88"/>
      <c r="D1431" s="88"/>
      <c r="E1431" s="88"/>
      <c r="F1431" s="88"/>
      <c r="G1431" s="88"/>
      <c r="H1431" s="88"/>
      <c r="I1431" s="88"/>
      <c r="J1431" s="88"/>
      <c r="K1431" s="88"/>
    </row>
    <row r="1432" spans="2:11" ht="12" hidden="1" customHeight="1" x14ac:dyDescent="0.2">
      <c r="B1432" s="88"/>
      <c r="C1432" s="88"/>
      <c r="D1432" s="88"/>
      <c r="E1432" s="88"/>
      <c r="F1432" s="88"/>
      <c r="G1432" s="88"/>
      <c r="H1432" s="88"/>
      <c r="I1432" s="88"/>
      <c r="J1432" s="88"/>
      <c r="K1432" s="88"/>
    </row>
    <row r="1433" spans="2:11" ht="12" hidden="1" customHeight="1" x14ac:dyDescent="0.2">
      <c r="B1433" s="88"/>
      <c r="C1433" s="88"/>
      <c r="D1433" s="88"/>
      <c r="E1433" s="88"/>
      <c r="F1433" s="88"/>
      <c r="G1433" s="88"/>
      <c r="H1433" s="88"/>
      <c r="I1433" s="88"/>
      <c r="J1433" s="88"/>
      <c r="K1433" s="88"/>
    </row>
    <row r="1434" spans="2:11" ht="12" hidden="1" customHeight="1" x14ac:dyDescent="0.2">
      <c r="B1434" s="88"/>
      <c r="C1434" s="88"/>
      <c r="D1434" s="88"/>
      <c r="E1434" s="88"/>
      <c r="F1434" s="88"/>
      <c r="G1434" s="88"/>
      <c r="H1434" s="88"/>
      <c r="I1434" s="88"/>
      <c r="J1434" s="88"/>
      <c r="K1434" s="88"/>
    </row>
    <row r="1435" spans="2:11" ht="12" hidden="1" customHeight="1" x14ac:dyDescent="0.2">
      <c r="B1435" s="88"/>
      <c r="C1435" s="88"/>
      <c r="D1435" s="88"/>
      <c r="E1435" s="88"/>
      <c r="F1435" s="88"/>
      <c r="G1435" s="88"/>
      <c r="H1435" s="88"/>
      <c r="I1435" s="88"/>
      <c r="J1435" s="88"/>
      <c r="K1435" s="88"/>
    </row>
    <row r="1436" spans="2:11" ht="12" hidden="1" customHeight="1" x14ac:dyDescent="0.2">
      <c r="B1436" s="88"/>
      <c r="C1436" s="88"/>
      <c r="D1436" s="88"/>
      <c r="E1436" s="88"/>
      <c r="F1436" s="88"/>
      <c r="G1436" s="88"/>
      <c r="H1436" s="88"/>
      <c r="I1436" s="88"/>
      <c r="J1436" s="88"/>
      <c r="K1436" s="88"/>
    </row>
    <row r="1437" spans="2:11" ht="12" hidden="1" customHeight="1" x14ac:dyDescent="0.2">
      <c r="B1437" s="88"/>
      <c r="C1437" s="88"/>
      <c r="D1437" s="88"/>
      <c r="E1437" s="88"/>
      <c r="F1437" s="88"/>
      <c r="G1437" s="88"/>
      <c r="H1437" s="88"/>
      <c r="I1437" s="88"/>
      <c r="J1437" s="88"/>
      <c r="K1437" s="88"/>
    </row>
    <row r="1438" spans="2:11" ht="12" hidden="1" customHeight="1" x14ac:dyDescent="0.2">
      <c r="B1438" s="88"/>
      <c r="C1438" s="88"/>
      <c r="D1438" s="88"/>
      <c r="E1438" s="88"/>
      <c r="F1438" s="88"/>
      <c r="G1438" s="88"/>
      <c r="H1438" s="88"/>
      <c r="I1438" s="88"/>
      <c r="J1438" s="88"/>
      <c r="K1438" s="88"/>
    </row>
    <row r="1439" spans="2:11" ht="12" hidden="1" customHeight="1" x14ac:dyDescent="0.2">
      <c r="B1439" s="88"/>
      <c r="C1439" s="88"/>
      <c r="D1439" s="88"/>
      <c r="E1439" s="88"/>
      <c r="F1439" s="88"/>
      <c r="G1439" s="88"/>
      <c r="H1439" s="88"/>
      <c r="I1439" s="88"/>
      <c r="J1439" s="88"/>
      <c r="K1439" s="88"/>
    </row>
    <row r="1440" spans="2:11" ht="12" hidden="1" customHeight="1" x14ac:dyDescent="0.2">
      <c r="B1440" s="88"/>
      <c r="C1440" s="88"/>
      <c r="D1440" s="88"/>
      <c r="E1440" s="88"/>
      <c r="F1440" s="88"/>
      <c r="G1440" s="88"/>
      <c r="H1440" s="88"/>
      <c r="I1440" s="88"/>
      <c r="J1440" s="88"/>
      <c r="K1440" s="88"/>
    </row>
    <row r="1441" spans="2:11" ht="12" hidden="1" customHeight="1" x14ac:dyDescent="0.2">
      <c r="B1441" s="88"/>
      <c r="C1441" s="88"/>
      <c r="D1441" s="88"/>
      <c r="E1441" s="88"/>
      <c r="F1441" s="88"/>
      <c r="G1441" s="88"/>
      <c r="H1441" s="88"/>
      <c r="I1441" s="88"/>
      <c r="J1441" s="88"/>
      <c r="K1441" s="88"/>
    </row>
    <row r="1442" spans="2:11" ht="12" hidden="1" customHeight="1" x14ac:dyDescent="0.2">
      <c r="B1442" s="88"/>
      <c r="C1442" s="88"/>
      <c r="D1442" s="88"/>
      <c r="E1442" s="88"/>
      <c r="F1442" s="88"/>
      <c r="G1442" s="88"/>
      <c r="H1442" s="88"/>
      <c r="I1442" s="88"/>
      <c r="J1442" s="88"/>
      <c r="K1442" s="88"/>
    </row>
    <row r="1443" spans="2:11" ht="12" hidden="1" customHeight="1" x14ac:dyDescent="0.2">
      <c r="B1443" s="88"/>
      <c r="C1443" s="88"/>
      <c r="D1443" s="88"/>
      <c r="E1443" s="88"/>
      <c r="F1443" s="88"/>
      <c r="G1443" s="88"/>
      <c r="H1443" s="88"/>
      <c r="I1443" s="88"/>
      <c r="J1443" s="88"/>
      <c r="K1443" s="88"/>
    </row>
    <row r="1444" spans="2:11" ht="12" hidden="1" customHeight="1" x14ac:dyDescent="0.2">
      <c r="B1444" s="88"/>
      <c r="C1444" s="88"/>
      <c r="D1444" s="88"/>
      <c r="E1444" s="88"/>
      <c r="F1444" s="88"/>
      <c r="G1444" s="88"/>
      <c r="H1444" s="88"/>
      <c r="I1444" s="88"/>
      <c r="J1444" s="88"/>
      <c r="K1444" s="88"/>
    </row>
    <row r="1445" spans="2:11" ht="12" hidden="1" customHeight="1" x14ac:dyDescent="0.2">
      <c r="B1445" s="88"/>
      <c r="C1445" s="88"/>
      <c r="D1445" s="88"/>
      <c r="E1445" s="88"/>
      <c r="F1445" s="88"/>
      <c r="G1445" s="88"/>
      <c r="H1445" s="88"/>
      <c r="I1445" s="88"/>
      <c r="J1445" s="88"/>
      <c r="K1445" s="88"/>
    </row>
    <row r="1446" spans="2:11" ht="12" hidden="1" customHeight="1" x14ac:dyDescent="0.2">
      <c r="B1446" s="88"/>
      <c r="C1446" s="88"/>
      <c r="D1446" s="88"/>
      <c r="E1446" s="88"/>
      <c r="F1446" s="88"/>
      <c r="G1446" s="88"/>
      <c r="H1446" s="88"/>
      <c r="I1446" s="88"/>
      <c r="J1446" s="88"/>
      <c r="K1446" s="88"/>
    </row>
    <row r="1447" spans="2:11" ht="12" hidden="1" customHeight="1" x14ac:dyDescent="0.2">
      <c r="B1447" s="88"/>
      <c r="C1447" s="88"/>
      <c r="D1447" s="88"/>
      <c r="E1447" s="88"/>
      <c r="F1447" s="88"/>
      <c r="G1447" s="88"/>
      <c r="H1447" s="88"/>
      <c r="I1447" s="88"/>
      <c r="J1447" s="88"/>
      <c r="K1447" s="88"/>
    </row>
    <row r="1448" spans="2:11" ht="12" hidden="1" customHeight="1" x14ac:dyDescent="0.2">
      <c r="B1448" s="88"/>
      <c r="C1448" s="88"/>
      <c r="D1448" s="88"/>
      <c r="E1448" s="88"/>
      <c r="F1448" s="88"/>
      <c r="G1448" s="88"/>
      <c r="H1448" s="88"/>
      <c r="I1448" s="88"/>
      <c r="J1448" s="88"/>
      <c r="K1448" s="88"/>
    </row>
    <row r="1449" spans="2:11" ht="12" hidden="1" customHeight="1" x14ac:dyDescent="0.2">
      <c r="B1449" s="88"/>
      <c r="C1449" s="88"/>
      <c r="D1449" s="88"/>
      <c r="E1449" s="88"/>
      <c r="F1449" s="88"/>
      <c r="G1449" s="88"/>
      <c r="H1449" s="88"/>
      <c r="I1449" s="88"/>
      <c r="J1449" s="88"/>
      <c r="K1449" s="88"/>
    </row>
    <row r="1450" spans="2:11" ht="12" hidden="1" customHeight="1" x14ac:dyDescent="0.2">
      <c r="B1450" s="88"/>
      <c r="C1450" s="88"/>
      <c r="D1450" s="88"/>
      <c r="E1450" s="88"/>
      <c r="F1450" s="88"/>
      <c r="G1450" s="88"/>
      <c r="H1450" s="88"/>
      <c r="I1450" s="88"/>
      <c r="J1450" s="88"/>
      <c r="K1450" s="88"/>
    </row>
    <row r="1451" spans="2:11" ht="12" hidden="1" customHeight="1" x14ac:dyDescent="0.2">
      <c r="B1451" s="88"/>
      <c r="C1451" s="88"/>
      <c r="D1451" s="88"/>
      <c r="E1451" s="88"/>
      <c r="F1451" s="88"/>
      <c r="G1451" s="88"/>
      <c r="H1451" s="88"/>
      <c r="I1451" s="88"/>
      <c r="J1451" s="88"/>
      <c r="K1451" s="88"/>
    </row>
    <row r="1452" spans="2:11" ht="12" hidden="1" customHeight="1" x14ac:dyDescent="0.2">
      <c r="B1452" s="88"/>
      <c r="C1452" s="88"/>
      <c r="D1452" s="88"/>
      <c r="E1452" s="88"/>
      <c r="F1452" s="88"/>
      <c r="G1452" s="88"/>
      <c r="H1452" s="88"/>
      <c r="I1452" s="88"/>
      <c r="J1452" s="88"/>
      <c r="K1452" s="88"/>
    </row>
    <row r="1453" spans="2:11" ht="12" hidden="1" customHeight="1" x14ac:dyDescent="0.2">
      <c r="B1453" s="88"/>
      <c r="C1453" s="88"/>
      <c r="D1453" s="88"/>
      <c r="E1453" s="88"/>
      <c r="F1453" s="88"/>
      <c r="G1453" s="88"/>
      <c r="H1453" s="88"/>
      <c r="I1453" s="88"/>
      <c r="J1453" s="88"/>
      <c r="K1453" s="88"/>
    </row>
    <row r="1454" spans="2:11" ht="12" hidden="1" customHeight="1" x14ac:dyDescent="0.2">
      <c r="B1454" s="88"/>
      <c r="C1454" s="88"/>
      <c r="D1454" s="88"/>
      <c r="E1454" s="88"/>
      <c r="F1454" s="88"/>
      <c r="G1454" s="88"/>
      <c r="H1454" s="88"/>
      <c r="I1454" s="88"/>
      <c r="J1454" s="88"/>
      <c r="K1454" s="88"/>
    </row>
    <row r="1455" spans="2:11" ht="12" hidden="1" customHeight="1" x14ac:dyDescent="0.2">
      <c r="B1455" s="88"/>
      <c r="C1455" s="88"/>
      <c r="D1455" s="88"/>
      <c r="E1455" s="88"/>
      <c r="F1455" s="88"/>
      <c r="G1455" s="88"/>
      <c r="H1455" s="88"/>
      <c r="I1455" s="88"/>
      <c r="J1455" s="88"/>
      <c r="K1455" s="88"/>
    </row>
    <row r="1456" spans="2:11" ht="12" hidden="1" customHeight="1" x14ac:dyDescent="0.2">
      <c r="B1456" s="88"/>
      <c r="C1456" s="88"/>
      <c r="D1456" s="88"/>
      <c r="E1456" s="88"/>
      <c r="F1456" s="88"/>
      <c r="G1456" s="88"/>
      <c r="H1456" s="88"/>
      <c r="I1456" s="88"/>
      <c r="J1456" s="88"/>
      <c r="K1456" s="88"/>
    </row>
    <row r="1457" spans="2:11" ht="12" hidden="1" customHeight="1" x14ac:dyDescent="0.2">
      <c r="B1457" s="88"/>
      <c r="C1457" s="88"/>
      <c r="D1457" s="88"/>
      <c r="E1457" s="88"/>
      <c r="F1457" s="88"/>
      <c r="G1457" s="88"/>
      <c r="H1457" s="88"/>
      <c r="I1457" s="88"/>
      <c r="J1457" s="88"/>
      <c r="K1457" s="88"/>
    </row>
    <row r="1458" spans="2:11" ht="12" hidden="1" customHeight="1" x14ac:dyDescent="0.2">
      <c r="B1458" s="88"/>
      <c r="C1458" s="88"/>
      <c r="D1458" s="88"/>
      <c r="E1458" s="88"/>
      <c r="F1458" s="88"/>
      <c r="G1458" s="88"/>
      <c r="H1458" s="88"/>
      <c r="I1458" s="88"/>
      <c r="J1458" s="88"/>
      <c r="K1458" s="88"/>
    </row>
    <row r="1459" spans="2:11" ht="12" hidden="1" customHeight="1" x14ac:dyDescent="0.2">
      <c r="B1459" s="88"/>
      <c r="C1459" s="88"/>
      <c r="D1459" s="88"/>
      <c r="E1459" s="88"/>
      <c r="F1459" s="88"/>
      <c r="G1459" s="88"/>
      <c r="H1459" s="88"/>
      <c r="I1459" s="88"/>
      <c r="J1459" s="88"/>
      <c r="K1459" s="88"/>
    </row>
    <row r="1460" spans="2:11" ht="12" hidden="1" customHeight="1" x14ac:dyDescent="0.2">
      <c r="B1460" s="88"/>
      <c r="C1460" s="88"/>
      <c r="D1460" s="88"/>
      <c r="E1460" s="88"/>
      <c r="F1460" s="88"/>
      <c r="G1460" s="88"/>
      <c r="H1460" s="88"/>
      <c r="I1460" s="88"/>
      <c r="J1460" s="88"/>
      <c r="K1460" s="88"/>
    </row>
    <row r="1461" spans="2:11" ht="12" hidden="1" customHeight="1" x14ac:dyDescent="0.2">
      <c r="B1461" s="88"/>
      <c r="C1461" s="88"/>
      <c r="D1461" s="88"/>
      <c r="E1461" s="88"/>
      <c r="F1461" s="88"/>
      <c r="G1461" s="88"/>
      <c r="H1461" s="88"/>
      <c r="I1461" s="88"/>
      <c r="J1461" s="88"/>
      <c r="K1461" s="88"/>
    </row>
    <row r="1462" spans="2:11" ht="12" hidden="1" customHeight="1" x14ac:dyDescent="0.2">
      <c r="B1462" s="88"/>
      <c r="C1462" s="88"/>
      <c r="D1462" s="88"/>
      <c r="E1462" s="88"/>
      <c r="F1462" s="88"/>
      <c r="G1462" s="88"/>
      <c r="H1462" s="88"/>
      <c r="I1462" s="88"/>
      <c r="J1462" s="88"/>
      <c r="K1462" s="88"/>
    </row>
    <row r="1463" spans="2:11" ht="12" hidden="1" customHeight="1" x14ac:dyDescent="0.2">
      <c r="B1463" s="88"/>
      <c r="C1463" s="88"/>
      <c r="D1463" s="88"/>
      <c r="E1463" s="88"/>
      <c r="F1463" s="88"/>
      <c r="G1463" s="88"/>
      <c r="H1463" s="88"/>
      <c r="I1463" s="88"/>
      <c r="J1463" s="88"/>
      <c r="K1463" s="88"/>
    </row>
    <row r="1464" spans="2:11" ht="12" hidden="1" customHeight="1" x14ac:dyDescent="0.2">
      <c r="B1464" s="88"/>
      <c r="C1464" s="88"/>
      <c r="D1464" s="88"/>
      <c r="E1464" s="88"/>
      <c r="F1464" s="88"/>
      <c r="G1464" s="88"/>
      <c r="H1464" s="88"/>
      <c r="I1464" s="88"/>
      <c r="J1464" s="88"/>
      <c r="K1464" s="88"/>
    </row>
    <row r="1465" spans="2:11" ht="12" hidden="1" customHeight="1" x14ac:dyDescent="0.2">
      <c r="B1465" s="88"/>
      <c r="C1465" s="88"/>
      <c r="D1465" s="88"/>
      <c r="E1465" s="88"/>
      <c r="F1465" s="88"/>
      <c r="G1465" s="88"/>
      <c r="H1465" s="88"/>
      <c r="I1465" s="88"/>
      <c r="J1465" s="88"/>
      <c r="K1465" s="88"/>
    </row>
    <row r="1466" spans="2:11" ht="12" hidden="1" customHeight="1" x14ac:dyDescent="0.2">
      <c r="B1466" s="88"/>
      <c r="C1466" s="88"/>
      <c r="D1466" s="88"/>
      <c r="E1466" s="88"/>
      <c r="F1466" s="88"/>
      <c r="G1466" s="88"/>
      <c r="H1466" s="88"/>
      <c r="I1466" s="88"/>
      <c r="J1466" s="88"/>
      <c r="K1466" s="88"/>
    </row>
    <row r="1467" spans="2:11" ht="12" hidden="1" customHeight="1" x14ac:dyDescent="0.2">
      <c r="B1467" s="88"/>
      <c r="C1467" s="88"/>
      <c r="D1467" s="88"/>
      <c r="E1467" s="88"/>
      <c r="F1467" s="88"/>
      <c r="G1467" s="88"/>
      <c r="H1467" s="88"/>
      <c r="I1467" s="88"/>
      <c r="J1467" s="88"/>
      <c r="K1467" s="88"/>
    </row>
    <row r="1468" spans="2:11" ht="12" hidden="1" customHeight="1" x14ac:dyDescent="0.2">
      <c r="B1468" s="88"/>
      <c r="C1468" s="88"/>
      <c r="D1468" s="88"/>
      <c r="E1468" s="88"/>
      <c r="F1468" s="88"/>
      <c r="G1468" s="88"/>
      <c r="H1468" s="88"/>
      <c r="I1468" s="88"/>
      <c r="J1468" s="88"/>
      <c r="K1468" s="88"/>
    </row>
    <row r="1469" spans="2:11" ht="12" hidden="1" customHeight="1" x14ac:dyDescent="0.2">
      <c r="B1469" s="88"/>
      <c r="C1469" s="88"/>
      <c r="D1469" s="88"/>
      <c r="E1469" s="88"/>
      <c r="F1469" s="88"/>
      <c r="G1469" s="88"/>
      <c r="H1469" s="88"/>
      <c r="I1469" s="88"/>
      <c r="J1469" s="88"/>
      <c r="K1469" s="88"/>
    </row>
    <row r="1470" spans="2:11" ht="12" hidden="1" customHeight="1" x14ac:dyDescent="0.2">
      <c r="B1470" s="88"/>
      <c r="C1470" s="88"/>
      <c r="D1470" s="88"/>
      <c r="E1470" s="88"/>
      <c r="F1470" s="88"/>
      <c r="G1470" s="88"/>
      <c r="H1470" s="88"/>
      <c r="I1470" s="88"/>
      <c r="J1470" s="88"/>
      <c r="K1470" s="88"/>
    </row>
    <row r="1471" spans="2:11" ht="12" hidden="1" customHeight="1" x14ac:dyDescent="0.2">
      <c r="B1471" s="88"/>
      <c r="C1471" s="88"/>
      <c r="D1471" s="88"/>
      <c r="E1471" s="88"/>
      <c r="F1471" s="88"/>
      <c r="G1471" s="88"/>
      <c r="H1471" s="88"/>
      <c r="I1471" s="88"/>
      <c r="J1471" s="88"/>
      <c r="K1471" s="88"/>
    </row>
    <row r="1472" spans="2:11" ht="12" hidden="1" customHeight="1" x14ac:dyDescent="0.2">
      <c r="B1472" s="88"/>
      <c r="C1472" s="88"/>
      <c r="D1472" s="88"/>
      <c r="E1472" s="88"/>
      <c r="F1472" s="88"/>
      <c r="G1472" s="88"/>
      <c r="H1472" s="88"/>
      <c r="I1472" s="88"/>
      <c r="J1472" s="88"/>
      <c r="K1472" s="88"/>
    </row>
    <row r="1473" spans="2:11" ht="12" hidden="1" customHeight="1" x14ac:dyDescent="0.2">
      <c r="B1473" s="88"/>
      <c r="C1473" s="88"/>
      <c r="D1473" s="88"/>
      <c r="E1473" s="88"/>
      <c r="F1473" s="88"/>
      <c r="G1473" s="88"/>
      <c r="H1473" s="88"/>
      <c r="I1473" s="88"/>
      <c r="J1473" s="88"/>
      <c r="K1473" s="88"/>
    </row>
    <row r="1474" spans="2:11" ht="12" hidden="1" customHeight="1" x14ac:dyDescent="0.2">
      <c r="B1474" s="88"/>
      <c r="C1474" s="88"/>
      <c r="D1474" s="88"/>
      <c r="E1474" s="88"/>
      <c r="F1474" s="88"/>
      <c r="G1474" s="88"/>
      <c r="H1474" s="88"/>
      <c r="I1474" s="88"/>
      <c r="J1474" s="88"/>
      <c r="K1474" s="88"/>
    </row>
    <row r="1475" spans="2:11" ht="12" hidden="1" customHeight="1" x14ac:dyDescent="0.2">
      <c r="B1475" s="88"/>
      <c r="C1475" s="88"/>
      <c r="D1475" s="88"/>
      <c r="E1475" s="88"/>
      <c r="F1475" s="88"/>
      <c r="G1475" s="88"/>
      <c r="H1475" s="88"/>
      <c r="I1475" s="88"/>
      <c r="J1475" s="88"/>
      <c r="K1475" s="88"/>
    </row>
    <row r="1476" spans="2:11" ht="12" hidden="1" customHeight="1" x14ac:dyDescent="0.2">
      <c r="B1476" s="88"/>
      <c r="C1476" s="88"/>
      <c r="D1476" s="88"/>
      <c r="E1476" s="88"/>
      <c r="F1476" s="88"/>
      <c r="G1476" s="88"/>
      <c r="H1476" s="88"/>
      <c r="I1476" s="88"/>
      <c r="J1476" s="88"/>
      <c r="K1476" s="88"/>
    </row>
    <row r="1477" spans="2:11" ht="12" hidden="1" customHeight="1" x14ac:dyDescent="0.2">
      <c r="B1477" s="88"/>
      <c r="C1477" s="88"/>
      <c r="D1477" s="88"/>
      <c r="E1477" s="88"/>
      <c r="F1477" s="88"/>
      <c r="G1477" s="88"/>
      <c r="H1477" s="88"/>
      <c r="I1477" s="88"/>
      <c r="J1477" s="88"/>
      <c r="K1477" s="88"/>
    </row>
    <row r="1478" spans="2:11" ht="12" hidden="1" customHeight="1" x14ac:dyDescent="0.2">
      <c r="B1478" s="88"/>
      <c r="C1478" s="88"/>
      <c r="D1478" s="88"/>
      <c r="E1478" s="88"/>
      <c r="F1478" s="88"/>
      <c r="G1478" s="88"/>
      <c r="H1478" s="88"/>
      <c r="I1478" s="88"/>
      <c r="J1478" s="88"/>
      <c r="K1478" s="88"/>
    </row>
    <row r="1479" spans="2:11" ht="12" hidden="1" customHeight="1" x14ac:dyDescent="0.2">
      <c r="B1479" s="88"/>
      <c r="C1479" s="88"/>
      <c r="D1479" s="88"/>
      <c r="E1479" s="88"/>
      <c r="F1479" s="88"/>
      <c r="G1479" s="88"/>
      <c r="H1479" s="88"/>
      <c r="I1479" s="88"/>
      <c r="J1479" s="88"/>
      <c r="K1479" s="88"/>
    </row>
    <row r="1480" spans="2:11" ht="12" hidden="1" customHeight="1" x14ac:dyDescent="0.2">
      <c r="B1480" s="88"/>
      <c r="C1480" s="88"/>
      <c r="D1480" s="88"/>
      <c r="E1480" s="88"/>
      <c r="F1480" s="88"/>
      <c r="G1480" s="88"/>
      <c r="H1480" s="88"/>
      <c r="I1480" s="88"/>
      <c r="J1480" s="88"/>
      <c r="K1480" s="88"/>
    </row>
    <row r="1481" spans="2:11" ht="12" hidden="1" customHeight="1" x14ac:dyDescent="0.2">
      <c r="B1481" s="88"/>
      <c r="C1481" s="88"/>
      <c r="D1481" s="88"/>
      <c r="E1481" s="88"/>
      <c r="F1481" s="88"/>
      <c r="G1481" s="88"/>
      <c r="H1481" s="88"/>
      <c r="I1481" s="88"/>
      <c r="J1481" s="88"/>
      <c r="K1481" s="88"/>
    </row>
    <row r="1482" spans="2:11" ht="12" hidden="1" customHeight="1" x14ac:dyDescent="0.2">
      <c r="B1482" s="88"/>
      <c r="C1482" s="88"/>
      <c r="D1482" s="88"/>
      <c r="E1482" s="88"/>
      <c r="F1482" s="88"/>
      <c r="G1482" s="88"/>
      <c r="H1482" s="88"/>
      <c r="I1482" s="88"/>
      <c r="J1482" s="88"/>
      <c r="K1482" s="88"/>
    </row>
    <row r="1483" spans="2:11" ht="12" hidden="1" customHeight="1" x14ac:dyDescent="0.2">
      <c r="B1483" s="88"/>
      <c r="C1483" s="88"/>
      <c r="D1483" s="88"/>
      <c r="E1483" s="88"/>
      <c r="F1483" s="88"/>
      <c r="G1483" s="88"/>
      <c r="H1483" s="88"/>
      <c r="I1483" s="88"/>
      <c r="J1483" s="88"/>
      <c r="K1483" s="88"/>
    </row>
    <row r="1484" spans="2:11" ht="12" hidden="1" customHeight="1" x14ac:dyDescent="0.2">
      <c r="B1484" s="88"/>
      <c r="C1484" s="88"/>
      <c r="D1484" s="88"/>
      <c r="E1484" s="88"/>
      <c r="F1484" s="88"/>
      <c r="G1484" s="88"/>
      <c r="H1484" s="88"/>
      <c r="I1484" s="88"/>
      <c r="J1484" s="88"/>
      <c r="K1484" s="88"/>
    </row>
    <row r="1485" spans="2:11" ht="12" hidden="1" customHeight="1" x14ac:dyDescent="0.2">
      <c r="B1485" s="88"/>
      <c r="C1485" s="88"/>
      <c r="D1485" s="88"/>
      <c r="E1485" s="88"/>
      <c r="F1485" s="88"/>
      <c r="G1485" s="88"/>
      <c r="H1485" s="88"/>
      <c r="I1485" s="88"/>
      <c r="J1485" s="88"/>
      <c r="K1485" s="88"/>
    </row>
    <row r="1486" spans="2:11" ht="12" hidden="1" customHeight="1" x14ac:dyDescent="0.2">
      <c r="B1486" s="88"/>
      <c r="C1486" s="88"/>
      <c r="D1486" s="88"/>
      <c r="E1486" s="88"/>
      <c r="F1486" s="88"/>
      <c r="G1486" s="88"/>
      <c r="H1486" s="88"/>
      <c r="I1486" s="88"/>
      <c r="J1486" s="88"/>
      <c r="K1486" s="88"/>
    </row>
    <row r="1487" spans="2:11" ht="12" hidden="1" customHeight="1" x14ac:dyDescent="0.2">
      <c r="B1487" s="88"/>
      <c r="C1487" s="88"/>
      <c r="D1487" s="88"/>
      <c r="E1487" s="88"/>
      <c r="F1487" s="88"/>
      <c r="G1487" s="88"/>
      <c r="H1487" s="88"/>
      <c r="I1487" s="88"/>
      <c r="J1487" s="88"/>
      <c r="K1487" s="88"/>
    </row>
    <row r="1488" spans="2:11" ht="12" hidden="1" customHeight="1" x14ac:dyDescent="0.2">
      <c r="B1488" s="88"/>
      <c r="C1488" s="88"/>
      <c r="D1488" s="88"/>
      <c r="E1488" s="88"/>
      <c r="F1488" s="88"/>
      <c r="G1488" s="88"/>
      <c r="H1488" s="88"/>
      <c r="I1488" s="88"/>
      <c r="J1488" s="88"/>
      <c r="K1488" s="88"/>
    </row>
    <row r="1489" spans="2:11" ht="12" hidden="1" customHeight="1" x14ac:dyDescent="0.2">
      <c r="B1489" s="88"/>
      <c r="C1489" s="88"/>
      <c r="D1489" s="88"/>
      <c r="E1489" s="88"/>
      <c r="F1489" s="88"/>
      <c r="G1489" s="88"/>
      <c r="H1489" s="88"/>
      <c r="I1489" s="88"/>
      <c r="J1489" s="88"/>
      <c r="K1489" s="88"/>
    </row>
    <row r="1490" spans="2:11" ht="12" hidden="1" customHeight="1" x14ac:dyDescent="0.2">
      <c r="B1490" s="88"/>
      <c r="C1490" s="88"/>
      <c r="D1490" s="88"/>
      <c r="E1490" s="88"/>
      <c r="F1490" s="88"/>
      <c r="G1490" s="88"/>
      <c r="H1490" s="88"/>
      <c r="I1490" s="88"/>
      <c r="J1490" s="88"/>
      <c r="K1490" s="88"/>
    </row>
    <row r="1491" spans="2:11" ht="12" hidden="1" customHeight="1" x14ac:dyDescent="0.2">
      <c r="B1491" s="88"/>
      <c r="C1491" s="88"/>
      <c r="D1491" s="88"/>
      <c r="E1491" s="88"/>
      <c r="F1491" s="88"/>
      <c r="G1491" s="88"/>
      <c r="H1491" s="88"/>
      <c r="I1491" s="88"/>
      <c r="J1491" s="88"/>
      <c r="K1491" s="88"/>
    </row>
    <row r="1492" spans="2:11" ht="12" hidden="1" customHeight="1" x14ac:dyDescent="0.2">
      <c r="B1492" s="88"/>
      <c r="C1492" s="88"/>
      <c r="D1492" s="88"/>
      <c r="E1492" s="88"/>
      <c r="F1492" s="88"/>
      <c r="G1492" s="88"/>
      <c r="H1492" s="88"/>
      <c r="I1492" s="88"/>
      <c r="J1492" s="88"/>
      <c r="K1492" s="88"/>
    </row>
    <row r="1493" spans="2:11" ht="12" hidden="1" customHeight="1" x14ac:dyDescent="0.2">
      <c r="B1493" s="88"/>
      <c r="C1493" s="88"/>
      <c r="D1493" s="88"/>
      <c r="E1493" s="88"/>
      <c r="F1493" s="88"/>
      <c r="G1493" s="88"/>
      <c r="H1493" s="88"/>
      <c r="I1493" s="88"/>
      <c r="J1493" s="88"/>
      <c r="K1493" s="88"/>
    </row>
    <row r="1494" spans="2:11" ht="12" hidden="1" customHeight="1" x14ac:dyDescent="0.2">
      <c r="B1494" s="88"/>
      <c r="C1494" s="88"/>
      <c r="D1494" s="88"/>
      <c r="E1494" s="88"/>
      <c r="F1494" s="88"/>
      <c r="G1494" s="88"/>
      <c r="H1494" s="88"/>
      <c r="I1494" s="88"/>
      <c r="J1494" s="88"/>
      <c r="K1494" s="88"/>
    </row>
    <row r="1495" spans="2:11" ht="12" hidden="1" customHeight="1" x14ac:dyDescent="0.2">
      <c r="B1495" s="88"/>
      <c r="C1495" s="88"/>
      <c r="D1495" s="88"/>
      <c r="E1495" s="88"/>
      <c r="F1495" s="88"/>
      <c r="G1495" s="88"/>
      <c r="H1495" s="88"/>
      <c r="I1495" s="88"/>
      <c r="J1495" s="88"/>
      <c r="K1495" s="88"/>
    </row>
    <row r="1496" spans="2:11" ht="12" hidden="1" customHeight="1" x14ac:dyDescent="0.2">
      <c r="B1496" s="88"/>
      <c r="C1496" s="88"/>
      <c r="D1496" s="88"/>
      <c r="E1496" s="88"/>
      <c r="F1496" s="88"/>
      <c r="G1496" s="88"/>
      <c r="H1496" s="88"/>
      <c r="I1496" s="88"/>
      <c r="J1496" s="88"/>
      <c r="K1496" s="88"/>
    </row>
    <row r="1497" spans="2:11" ht="12" hidden="1" customHeight="1" x14ac:dyDescent="0.2">
      <c r="B1497" s="88"/>
      <c r="C1497" s="88"/>
      <c r="D1497" s="88"/>
      <c r="E1497" s="88"/>
      <c r="F1497" s="88"/>
      <c r="G1497" s="88"/>
      <c r="H1497" s="88"/>
      <c r="I1497" s="88"/>
      <c r="J1497" s="88"/>
      <c r="K1497" s="88"/>
    </row>
    <row r="1498" spans="2:11" ht="12" hidden="1" customHeight="1" x14ac:dyDescent="0.2">
      <c r="B1498" s="88"/>
      <c r="C1498" s="88"/>
      <c r="D1498" s="88"/>
      <c r="E1498" s="88"/>
      <c r="F1498" s="88"/>
      <c r="G1498" s="88"/>
      <c r="H1498" s="88"/>
      <c r="I1498" s="88"/>
      <c r="J1498" s="88"/>
      <c r="K1498" s="88"/>
    </row>
    <row r="1499" spans="2:11" ht="12" hidden="1" customHeight="1" x14ac:dyDescent="0.2">
      <c r="B1499" s="88"/>
      <c r="C1499" s="88"/>
      <c r="D1499" s="88"/>
      <c r="E1499" s="88"/>
      <c r="F1499" s="88"/>
      <c r="G1499" s="88"/>
      <c r="H1499" s="88"/>
      <c r="I1499" s="88"/>
      <c r="J1499" s="88"/>
      <c r="K1499" s="88"/>
    </row>
    <row r="1500" spans="2:11" ht="12" hidden="1" customHeight="1" x14ac:dyDescent="0.2">
      <c r="B1500" s="88"/>
      <c r="C1500" s="88"/>
      <c r="D1500" s="88"/>
      <c r="E1500" s="88"/>
      <c r="F1500" s="88"/>
      <c r="G1500" s="88"/>
      <c r="H1500" s="88"/>
      <c r="I1500" s="88"/>
      <c r="J1500" s="88"/>
      <c r="K1500" s="88"/>
    </row>
    <row r="1501" spans="2:11" ht="12" hidden="1" customHeight="1" x14ac:dyDescent="0.2">
      <c r="B1501" s="88"/>
      <c r="C1501" s="88"/>
      <c r="D1501" s="88"/>
      <c r="E1501" s="88"/>
      <c r="F1501" s="88"/>
      <c r="G1501" s="88"/>
      <c r="H1501" s="88"/>
      <c r="I1501" s="88"/>
      <c r="J1501" s="88"/>
      <c r="K1501" s="88"/>
    </row>
    <row r="1502" spans="2:11" ht="12" hidden="1" customHeight="1" x14ac:dyDescent="0.2">
      <c r="B1502" s="88"/>
      <c r="C1502" s="88"/>
      <c r="D1502" s="88"/>
      <c r="E1502" s="88"/>
      <c r="F1502" s="88"/>
      <c r="G1502" s="88"/>
      <c r="H1502" s="88"/>
      <c r="I1502" s="88"/>
      <c r="J1502" s="88"/>
      <c r="K1502" s="88"/>
    </row>
    <row r="1503" spans="2:11" ht="12" hidden="1" customHeight="1" x14ac:dyDescent="0.2">
      <c r="B1503" s="88"/>
      <c r="C1503" s="88"/>
      <c r="D1503" s="88"/>
      <c r="E1503" s="88"/>
      <c r="F1503" s="88"/>
      <c r="G1503" s="88"/>
      <c r="H1503" s="88"/>
      <c r="I1503" s="88"/>
      <c r="J1503" s="88"/>
      <c r="K1503" s="88"/>
    </row>
    <row r="1504" spans="2:11" ht="12" hidden="1" customHeight="1" x14ac:dyDescent="0.2">
      <c r="B1504" s="88"/>
      <c r="C1504" s="88"/>
      <c r="D1504" s="88"/>
      <c r="E1504" s="88"/>
      <c r="F1504" s="88"/>
      <c r="G1504" s="88"/>
      <c r="H1504" s="88"/>
      <c r="I1504" s="88"/>
      <c r="J1504" s="88"/>
      <c r="K1504" s="88"/>
    </row>
    <row r="1505" spans="2:11" ht="12" hidden="1" customHeight="1" x14ac:dyDescent="0.2">
      <c r="B1505" s="88"/>
      <c r="C1505" s="88"/>
      <c r="D1505" s="88"/>
      <c r="E1505" s="88"/>
      <c r="F1505" s="88"/>
      <c r="G1505" s="88"/>
      <c r="H1505" s="88"/>
      <c r="I1505" s="88"/>
      <c r="J1505" s="88"/>
      <c r="K1505" s="88"/>
    </row>
    <row r="1506" spans="2:11" ht="12" hidden="1" customHeight="1" x14ac:dyDescent="0.2">
      <c r="B1506" s="88"/>
      <c r="C1506" s="88"/>
      <c r="D1506" s="88"/>
      <c r="E1506" s="88"/>
      <c r="F1506" s="88"/>
      <c r="G1506" s="88"/>
      <c r="H1506" s="88"/>
      <c r="I1506" s="88"/>
      <c r="J1506" s="88"/>
      <c r="K1506" s="88"/>
    </row>
    <row r="1507" spans="2:11" ht="12" hidden="1" customHeight="1" x14ac:dyDescent="0.2">
      <c r="B1507" s="88"/>
      <c r="C1507" s="88"/>
      <c r="D1507" s="88"/>
      <c r="E1507" s="88"/>
      <c r="F1507" s="88"/>
      <c r="G1507" s="88"/>
      <c r="H1507" s="88"/>
      <c r="I1507" s="88"/>
      <c r="J1507" s="88"/>
      <c r="K1507" s="88"/>
    </row>
    <row r="1508" spans="2:11" ht="12" hidden="1" customHeight="1" x14ac:dyDescent="0.2">
      <c r="B1508" s="88"/>
      <c r="C1508" s="88"/>
      <c r="D1508" s="88"/>
      <c r="E1508" s="88"/>
      <c r="F1508" s="88"/>
      <c r="G1508" s="88"/>
      <c r="H1508" s="88"/>
      <c r="I1508" s="88"/>
      <c r="J1508" s="88"/>
      <c r="K1508" s="88"/>
    </row>
    <row r="1509" spans="2:11" ht="12" hidden="1" customHeight="1" x14ac:dyDescent="0.2">
      <c r="B1509" s="88"/>
      <c r="C1509" s="88"/>
      <c r="D1509" s="88"/>
      <c r="E1509" s="88"/>
      <c r="F1509" s="88"/>
      <c r="G1509" s="88"/>
      <c r="H1509" s="88"/>
      <c r="I1509" s="88"/>
      <c r="J1509" s="88"/>
      <c r="K1509" s="88"/>
    </row>
    <row r="1510" spans="2:11" ht="12" hidden="1" customHeight="1" x14ac:dyDescent="0.2">
      <c r="B1510" s="88"/>
      <c r="C1510" s="88"/>
      <c r="D1510" s="88"/>
      <c r="E1510" s="88"/>
      <c r="F1510" s="88"/>
      <c r="G1510" s="88"/>
      <c r="H1510" s="88"/>
      <c r="I1510" s="88"/>
      <c r="J1510" s="88"/>
      <c r="K1510" s="88"/>
    </row>
    <row r="1511" spans="2:11" ht="12" hidden="1" customHeight="1" x14ac:dyDescent="0.2">
      <c r="B1511" s="88"/>
      <c r="C1511" s="88"/>
      <c r="D1511" s="88"/>
      <c r="E1511" s="88"/>
      <c r="F1511" s="88"/>
      <c r="G1511" s="88"/>
      <c r="H1511" s="88"/>
      <c r="I1511" s="88"/>
      <c r="J1511" s="88"/>
      <c r="K1511" s="88"/>
    </row>
    <row r="1512" spans="2:11" ht="12" hidden="1" customHeight="1" x14ac:dyDescent="0.2">
      <c r="B1512" s="88"/>
      <c r="C1512" s="88"/>
      <c r="D1512" s="88"/>
      <c r="E1512" s="88"/>
      <c r="F1512" s="88"/>
      <c r="G1512" s="88"/>
      <c r="H1512" s="88"/>
      <c r="I1512" s="88"/>
      <c r="J1512" s="88"/>
      <c r="K1512" s="88"/>
    </row>
    <row r="1513" spans="2:11" ht="12" hidden="1" customHeight="1" x14ac:dyDescent="0.2">
      <c r="B1513" s="88"/>
      <c r="C1513" s="88"/>
      <c r="D1513" s="88"/>
      <c r="E1513" s="88"/>
      <c r="F1513" s="88"/>
      <c r="G1513" s="88"/>
      <c r="H1513" s="88"/>
      <c r="I1513" s="88"/>
      <c r="J1513" s="88"/>
      <c r="K1513" s="88"/>
    </row>
    <row r="1514" spans="2:11" ht="12" hidden="1" customHeight="1" x14ac:dyDescent="0.2">
      <c r="B1514" s="88"/>
      <c r="C1514" s="88"/>
      <c r="D1514" s="88"/>
      <c r="E1514" s="88"/>
      <c r="F1514" s="88"/>
      <c r="G1514" s="88"/>
      <c r="H1514" s="88"/>
      <c r="I1514" s="88"/>
      <c r="J1514" s="88"/>
      <c r="K1514" s="88"/>
    </row>
    <row r="1515" spans="2:11" ht="12" hidden="1" customHeight="1" x14ac:dyDescent="0.2">
      <c r="B1515" s="88"/>
      <c r="C1515" s="88"/>
      <c r="D1515" s="88"/>
      <c r="E1515" s="88"/>
      <c r="F1515" s="88"/>
      <c r="G1515" s="88"/>
      <c r="H1515" s="88"/>
      <c r="I1515" s="88"/>
      <c r="J1515" s="88"/>
      <c r="K1515" s="88"/>
    </row>
    <row r="1516" spans="2:11" ht="12" hidden="1" customHeight="1" x14ac:dyDescent="0.2">
      <c r="B1516" s="88"/>
      <c r="C1516" s="88"/>
      <c r="D1516" s="88"/>
      <c r="E1516" s="88"/>
      <c r="F1516" s="88"/>
      <c r="G1516" s="88"/>
      <c r="H1516" s="88"/>
      <c r="I1516" s="88"/>
      <c r="J1516" s="88"/>
      <c r="K1516" s="88"/>
    </row>
    <row r="1517" spans="2:11" ht="12" hidden="1" customHeight="1" x14ac:dyDescent="0.2">
      <c r="B1517" s="88"/>
      <c r="C1517" s="88"/>
      <c r="D1517" s="88"/>
      <c r="E1517" s="88"/>
      <c r="F1517" s="88"/>
      <c r="G1517" s="88"/>
      <c r="H1517" s="88"/>
      <c r="I1517" s="88"/>
      <c r="J1517" s="88"/>
      <c r="K1517" s="88"/>
    </row>
    <row r="1518" spans="2:11" ht="12" hidden="1" customHeight="1" x14ac:dyDescent="0.2">
      <c r="B1518" s="88"/>
      <c r="C1518" s="88"/>
      <c r="D1518" s="88"/>
      <c r="E1518" s="88"/>
      <c r="F1518" s="88"/>
      <c r="G1518" s="88"/>
      <c r="H1518" s="88"/>
      <c r="I1518" s="88"/>
      <c r="J1518" s="88"/>
      <c r="K1518" s="88"/>
    </row>
    <row r="1519" spans="2:11" ht="12" hidden="1" customHeight="1" x14ac:dyDescent="0.2">
      <c r="B1519" s="88"/>
      <c r="C1519" s="88"/>
      <c r="D1519" s="88"/>
      <c r="E1519" s="88"/>
      <c r="F1519" s="88"/>
      <c r="G1519" s="88"/>
      <c r="H1519" s="88"/>
      <c r="I1519" s="88"/>
      <c r="J1519" s="88"/>
      <c r="K1519" s="88"/>
    </row>
    <row r="1520" spans="2:11" ht="12" hidden="1" customHeight="1" x14ac:dyDescent="0.2">
      <c r="B1520" s="88"/>
      <c r="C1520" s="88"/>
      <c r="D1520" s="88"/>
      <c r="E1520" s="88"/>
      <c r="F1520" s="88"/>
      <c r="G1520" s="88"/>
      <c r="H1520" s="88"/>
      <c r="I1520" s="88"/>
      <c r="J1520" s="88"/>
      <c r="K1520" s="88"/>
    </row>
    <row r="1521" spans="2:11" ht="12" hidden="1" customHeight="1" x14ac:dyDescent="0.2">
      <c r="B1521" s="88"/>
      <c r="C1521" s="88"/>
      <c r="D1521" s="88"/>
      <c r="E1521" s="88"/>
      <c r="F1521" s="88"/>
      <c r="G1521" s="88"/>
      <c r="H1521" s="88"/>
      <c r="I1521" s="88"/>
      <c r="J1521" s="88"/>
      <c r="K1521" s="88"/>
    </row>
    <row r="1522" spans="2:11" ht="12" hidden="1" customHeight="1" x14ac:dyDescent="0.2">
      <c r="B1522" s="88"/>
      <c r="C1522" s="88"/>
      <c r="D1522" s="88"/>
      <c r="E1522" s="88"/>
      <c r="F1522" s="88"/>
      <c r="G1522" s="88"/>
      <c r="H1522" s="88"/>
      <c r="I1522" s="88"/>
      <c r="J1522" s="88"/>
      <c r="K1522" s="88"/>
    </row>
    <row r="1523" spans="2:11" ht="12" hidden="1" customHeight="1" x14ac:dyDescent="0.2">
      <c r="B1523" s="88"/>
      <c r="C1523" s="88"/>
      <c r="D1523" s="88"/>
      <c r="E1523" s="88"/>
      <c r="F1523" s="88"/>
      <c r="G1523" s="88"/>
      <c r="H1523" s="88"/>
      <c r="I1523" s="88"/>
      <c r="J1523" s="88"/>
      <c r="K1523" s="88"/>
    </row>
    <row r="1524" spans="2:11" ht="12" hidden="1" customHeight="1" x14ac:dyDescent="0.2">
      <c r="B1524" s="88"/>
      <c r="C1524" s="88"/>
      <c r="D1524" s="88"/>
      <c r="E1524" s="88"/>
      <c r="F1524" s="88"/>
      <c r="G1524" s="88"/>
      <c r="H1524" s="88"/>
      <c r="I1524" s="88"/>
      <c r="J1524" s="88"/>
      <c r="K1524" s="88"/>
    </row>
    <row r="1525" spans="2:11" ht="12" hidden="1" customHeight="1" x14ac:dyDescent="0.2">
      <c r="B1525" s="88"/>
      <c r="C1525" s="88"/>
      <c r="D1525" s="88"/>
      <c r="E1525" s="88"/>
      <c r="F1525" s="88"/>
      <c r="G1525" s="88"/>
      <c r="H1525" s="88"/>
      <c r="I1525" s="88"/>
      <c r="J1525" s="88"/>
      <c r="K1525" s="88"/>
    </row>
    <row r="1526" spans="2:11" ht="12" hidden="1" customHeight="1" x14ac:dyDescent="0.2">
      <c r="B1526" s="88"/>
      <c r="C1526" s="88"/>
      <c r="D1526" s="88"/>
      <c r="E1526" s="88"/>
      <c r="F1526" s="88"/>
      <c r="G1526" s="88"/>
      <c r="H1526" s="88"/>
      <c r="I1526" s="88"/>
      <c r="J1526" s="88"/>
      <c r="K1526" s="88"/>
    </row>
    <row r="1527" spans="2:11" ht="12" hidden="1" customHeight="1" x14ac:dyDescent="0.2">
      <c r="B1527" s="88"/>
      <c r="C1527" s="88"/>
      <c r="D1527" s="88"/>
      <c r="E1527" s="88"/>
      <c r="F1527" s="88"/>
      <c r="G1527" s="88"/>
      <c r="H1527" s="88"/>
      <c r="I1527" s="88"/>
      <c r="J1527" s="88"/>
      <c r="K1527" s="88"/>
    </row>
    <row r="1528" spans="2:11" ht="12" hidden="1" customHeight="1" x14ac:dyDescent="0.2">
      <c r="B1528" s="88"/>
      <c r="C1528" s="88"/>
      <c r="D1528" s="88"/>
      <c r="E1528" s="88"/>
      <c r="F1528" s="88"/>
      <c r="G1528" s="88"/>
      <c r="H1528" s="88"/>
      <c r="I1528" s="88"/>
      <c r="J1528" s="88"/>
      <c r="K1528" s="88"/>
    </row>
    <row r="1529" spans="2:11" ht="12" hidden="1" customHeight="1" x14ac:dyDescent="0.2">
      <c r="B1529" s="88"/>
      <c r="C1529" s="88"/>
      <c r="D1529" s="88"/>
      <c r="E1529" s="88"/>
      <c r="F1529" s="88"/>
      <c r="G1529" s="88"/>
      <c r="H1529" s="88"/>
      <c r="I1529" s="88"/>
      <c r="J1529" s="88"/>
      <c r="K1529" s="88"/>
    </row>
    <row r="1530" spans="2:11" ht="12" hidden="1" customHeight="1" x14ac:dyDescent="0.2">
      <c r="B1530" s="88"/>
      <c r="C1530" s="88"/>
      <c r="D1530" s="88"/>
      <c r="E1530" s="88"/>
      <c r="F1530" s="88"/>
      <c r="G1530" s="88"/>
      <c r="H1530" s="88"/>
      <c r="I1530" s="88"/>
      <c r="J1530" s="88"/>
      <c r="K1530" s="88"/>
    </row>
    <row r="1531" spans="2:11" ht="12" hidden="1" customHeight="1" x14ac:dyDescent="0.2">
      <c r="B1531" s="88"/>
      <c r="C1531" s="88"/>
      <c r="D1531" s="88"/>
      <c r="E1531" s="88"/>
      <c r="F1531" s="88"/>
      <c r="G1531" s="88"/>
      <c r="H1531" s="88"/>
      <c r="I1531" s="88"/>
      <c r="J1531" s="88"/>
      <c r="K1531" s="88"/>
    </row>
    <row r="1532" spans="2:11" ht="12" hidden="1" customHeight="1" x14ac:dyDescent="0.2">
      <c r="B1532" s="88"/>
      <c r="C1532" s="88"/>
      <c r="D1532" s="88"/>
      <c r="E1532" s="88"/>
      <c r="F1532" s="88"/>
      <c r="G1532" s="88"/>
      <c r="H1532" s="88"/>
      <c r="I1532" s="88"/>
      <c r="J1532" s="88"/>
      <c r="K1532" s="88"/>
    </row>
    <row r="1533" spans="2:11" ht="12" hidden="1" customHeight="1" x14ac:dyDescent="0.2">
      <c r="B1533" s="88"/>
      <c r="C1533" s="88"/>
      <c r="D1533" s="88"/>
      <c r="E1533" s="88"/>
      <c r="F1533" s="88"/>
      <c r="G1533" s="88"/>
      <c r="H1533" s="88"/>
      <c r="I1533" s="88"/>
      <c r="J1533" s="88"/>
      <c r="K1533" s="88"/>
    </row>
    <row r="1534" spans="2:11" ht="12" hidden="1" customHeight="1" x14ac:dyDescent="0.2">
      <c r="B1534" s="88"/>
      <c r="C1534" s="88"/>
      <c r="D1534" s="88"/>
      <c r="E1534" s="88"/>
      <c r="F1534" s="88"/>
      <c r="G1534" s="88"/>
      <c r="H1534" s="88"/>
      <c r="I1534" s="88"/>
      <c r="J1534" s="88"/>
      <c r="K1534" s="88"/>
    </row>
    <row r="1535" spans="2:11" ht="12" hidden="1" customHeight="1" x14ac:dyDescent="0.2">
      <c r="B1535" s="88"/>
      <c r="C1535" s="88"/>
      <c r="D1535" s="88"/>
      <c r="E1535" s="88"/>
      <c r="F1535" s="88"/>
      <c r="G1535" s="88"/>
      <c r="H1535" s="88"/>
      <c r="I1535" s="88"/>
      <c r="J1535" s="88"/>
      <c r="K1535" s="88"/>
    </row>
    <row r="1536" spans="2:11" ht="12" hidden="1" customHeight="1" x14ac:dyDescent="0.2">
      <c r="B1536" s="88"/>
      <c r="C1536" s="88"/>
      <c r="D1536" s="88"/>
      <c r="E1536" s="88"/>
      <c r="F1536" s="88"/>
      <c r="G1536" s="88"/>
      <c r="H1536" s="88"/>
      <c r="I1536" s="88"/>
      <c r="J1536" s="88"/>
      <c r="K1536" s="88"/>
    </row>
    <row r="1537" spans="2:11" ht="12" hidden="1" customHeight="1" x14ac:dyDescent="0.2">
      <c r="B1537" s="88"/>
      <c r="C1537" s="88"/>
      <c r="D1537" s="88"/>
      <c r="E1537" s="88"/>
      <c r="F1537" s="88"/>
      <c r="G1537" s="88"/>
      <c r="H1537" s="88"/>
      <c r="I1537" s="88"/>
      <c r="J1537" s="88"/>
      <c r="K1537" s="88"/>
    </row>
    <row r="1538" spans="2:11" ht="12" hidden="1" customHeight="1" x14ac:dyDescent="0.2">
      <c r="B1538" s="88"/>
      <c r="C1538" s="88"/>
      <c r="D1538" s="88"/>
      <c r="E1538" s="88"/>
      <c r="F1538" s="88"/>
      <c r="G1538" s="88"/>
      <c r="H1538" s="88"/>
      <c r="I1538" s="88"/>
      <c r="J1538" s="88"/>
      <c r="K1538" s="88"/>
    </row>
    <row r="1539" spans="2:11" ht="12" hidden="1" customHeight="1" x14ac:dyDescent="0.2">
      <c r="B1539" s="88"/>
      <c r="C1539" s="88"/>
      <c r="D1539" s="88"/>
      <c r="E1539" s="88"/>
      <c r="F1539" s="88"/>
      <c r="G1539" s="88"/>
      <c r="H1539" s="88"/>
      <c r="I1539" s="88"/>
      <c r="J1539" s="88"/>
      <c r="K1539" s="88"/>
    </row>
    <row r="1540" spans="2:11" ht="12" hidden="1" customHeight="1" x14ac:dyDescent="0.2">
      <c r="B1540" s="88"/>
      <c r="C1540" s="88"/>
      <c r="D1540" s="88"/>
      <c r="E1540" s="88"/>
      <c r="F1540" s="88"/>
      <c r="G1540" s="88"/>
      <c r="H1540" s="88"/>
      <c r="I1540" s="88"/>
      <c r="J1540" s="88"/>
      <c r="K1540" s="88"/>
    </row>
    <row r="1541" spans="2:11" ht="12" hidden="1" customHeight="1" x14ac:dyDescent="0.2">
      <c r="B1541" s="88"/>
      <c r="C1541" s="88"/>
      <c r="D1541" s="88"/>
      <c r="E1541" s="88"/>
      <c r="F1541" s="88"/>
      <c r="G1541" s="88"/>
      <c r="H1541" s="88"/>
      <c r="I1541" s="88"/>
      <c r="J1541" s="88"/>
      <c r="K1541" s="88"/>
    </row>
    <row r="1542" spans="2:11" ht="12" hidden="1" customHeight="1" x14ac:dyDescent="0.2">
      <c r="B1542" s="88"/>
      <c r="C1542" s="88"/>
      <c r="D1542" s="88"/>
      <c r="E1542" s="88"/>
      <c r="F1542" s="88"/>
      <c r="G1542" s="88"/>
      <c r="H1542" s="88"/>
      <c r="I1542" s="88"/>
      <c r="J1542" s="88"/>
      <c r="K1542" s="88"/>
    </row>
    <row r="1543" spans="2:11" ht="12" hidden="1" customHeight="1" x14ac:dyDescent="0.2">
      <c r="B1543" s="88"/>
      <c r="C1543" s="88"/>
      <c r="D1543" s="88"/>
      <c r="E1543" s="88"/>
      <c r="F1543" s="88"/>
      <c r="G1543" s="88"/>
      <c r="H1543" s="88"/>
      <c r="I1543" s="88"/>
      <c r="J1543" s="88"/>
      <c r="K1543" s="88"/>
    </row>
    <row r="1544" spans="2:11" ht="12" hidden="1" customHeight="1" x14ac:dyDescent="0.2">
      <c r="B1544" s="88"/>
      <c r="C1544" s="88"/>
      <c r="D1544" s="88"/>
      <c r="E1544" s="88"/>
      <c r="F1544" s="88"/>
      <c r="G1544" s="88"/>
      <c r="H1544" s="88"/>
      <c r="I1544" s="88"/>
      <c r="J1544" s="88"/>
      <c r="K1544" s="88"/>
    </row>
    <row r="1545" spans="2:11" ht="12" hidden="1" customHeight="1" x14ac:dyDescent="0.2">
      <c r="B1545" s="88"/>
      <c r="C1545" s="88"/>
      <c r="D1545" s="88"/>
      <c r="E1545" s="88"/>
      <c r="F1545" s="88"/>
      <c r="G1545" s="88"/>
      <c r="H1545" s="88"/>
      <c r="I1545" s="88"/>
      <c r="J1545" s="88"/>
      <c r="K1545" s="88"/>
    </row>
    <row r="1546" spans="2:11" ht="12" hidden="1" customHeight="1" x14ac:dyDescent="0.2">
      <c r="B1546" s="88"/>
      <c r="C1546" s="88"/>
      <c r="D1546" s="88"/>
      <c r="E1546" s="88"/>
      <c r="F1546" s="88"/>
      <c r="G1546" s="88"/>
      <c r="H1546" s="88"/>
      <c r="I1546" s="88"/>
      <c r="J1546" s="88"/>
      <c r="K1546" s="88"/>
    </row>
    <row r="1547" spans="2:11" ht="12" hidden="1" customHeight="1" x14ac:dyDescent="0.2">
      <c r="B1547" s="88"/>
      <c r="C1547" s="88"/>
      <c r="D1547" s="88"/>
      <c r="E1547" s="88"/>
      <c r="F1547" s="88"/>
      <c r="G1547" s="88"/>
      <c r="H1547" s="88"/>
      <c r="I1547" s="88"/>
      <c r="J1547" s="88"/>
      <c r="K1547" s="88"/>
    </row>
    <row r="1548" spans="2:11" ht="12" hidden="1" customHeight="1" x14ac:dyDescent="0.2">
      <c r="B1548" s="88"/>
      <c r="C1548" s="88"/>
      <c r="D1548" s="88"/>
      <c r="E1548" s="88"/>
      <c r="F1548" s="88"/>
      <c r="G1548" s="88"/>
      <c r="H1548" s="88"/>
      <c r="I1548" s="88"/>
      <c r="J1548" s="88"/>
      <c r="K1548" s="88"/>
    </row>
    <row r="1549" spans="2:11" ht="12" hidden="1" customHeight="1" x14ac:dyDescent="0.2">
      <c r="B1549" s="88"/>
      <c r="C1549" s="88"/>
      <c r="D1549" s="88"/>
      <c r="E1549" s="88"/>
      <c r="F1549" s="88"/>
      <c r="G1549" s="88"/>
      <c r="H1549" s="88"/>
      <c r="I1549" s="88"/>
      <c r="J1549" s="88"/>
      <c r="K1549" s="88"/>
    </row>
    <row r="1550" spans="2:11" ht="12" hidden="1" customHeight="1" x14ac:dyDescent="0.2">
      <c r="B1550" s="88"/>
      <c r="C1550" s="88"/>
      <c r="D1550" s="88"/>
      <c r="E1550" s="88"/>
      <c r="F1550" s="88"/>
      <c r="G1550" s="88"/>
      <c r="H1550" s="88"/>
      <c r="I1550" s="88"/>
      <c r="J1550" s="88"/>
      <c r="K1550" s="88"/>
    </row>
    <row r="1551" spans="2:11" ht="12" hidden="1" customHeight="1" x14ac:dyDescent="0.2">
      <c r="B1551" s="88"/>
      <c r="C1551" s="88"/>
      <c r="D1551" s="88"/>
      <c r="E1551" s="88"/>
      <c r="F1551" s="88"/>
      <c r="G1551" s="88"/>
      <c r="H1551" s="88"/>
      <c r="I1551" s="88"/>
      <c r="J1551" s="88"/>
      <c r="K1551" s="88"/>
    </row>
    <row r="1552" spans="2:11" ht="12" hidden="1" customHeight="1" x14ac:dyDescent="0.2">
      <c r="B1552" s="88"/>
      <c r="C1552" s="88"/>
      <c r="D1552" s="88"/>
      <c r="E1552" s="88"/>
      <c r="F1552" s="88"/>
      <c r="G1552" s="88"/>
      <c r="H1552" s="88"/>
      <c r="I1552" s="88"/>
      <c r="J1552" s="88"/>
      <c r="K1552" s="88"/>
    </row>
    <row r="1553" spans="2:11" ht="12" hidden="1" customHeight="1" x14ac:dyDescent="0.2">
      <c r="B1553" s="88"/>
      <c r="C1553" s="88"/>
      <c r="D1553" s="88"/>
      <c r="E1553" s="88"/>
      <c r="F1553" s="88"/>
      <c r="G1553" s="88"/>
      <c r="H1553" s="88"/>
      <c r="I1553" s="88"/>
      <c r="J1553" s="88"/>
      <c r="K1553" s="88"/>
    </row>
    <row r="1554" spans="2:11" ht="12" hidden="1" customHeight="1" x14ac:dyDescent="0.2">
      <c r="B1554" s="88"/>
      <c r="C1554" s="88"/>
      <c r="D1554" s="88"/>
      <c r="E1554" s="88"/>
      <c r="F1554" s="88"/>
      <c r="G1554" s="88"/>
      <c r="H1554" s="88"/>
      <c r="I1554" s="88"/>
      <c r="J1554" s="88"/>
      <c r="K1554" s="88"/>
    </row>
    <row r="1555" spans="2:11" ht="12" hidden="1" customHeight="1" x14ac:dyDescent="0.2">
      <c r="B1555" s="88"/>
      <c r="C1555" s="88"/>
      <c r="D1555" s="88"/>
      <c r="E1555" s="88"/>
      <c r="F1555" s="88"/>
      <c r="G1555" s="88"/>
      <c r="H1555" s="88"/>
      <c r="I1555" s="88"/>
      <c r="J1555" s="88"/>
      <c r="K1555" s="88"/>
    </row>
    <row r="1556" spans="2:11" ht="12" hidden="1" customHeight="1" x14ac:dyDescent="0.2">
      <c r="B1556" s="88"/>
      <c r="C1556" s="88"/>
      <c r="D1556" s="88"/>
      <c r="E1556" s="88"/>
      <c r="F1556" s="88"/>
      <c r="G1556" s="88"/>
      <c r="H1556" s="88"/>
      <c r="I1556" s="88"/>
      <c r="J1556" s="88"/>
      <c r="K1556" s="88"/>
    </row>
    <row r="1557" spans="2:11" ht="12" hidden="1" customHeight="1" x14ac:dyDescent="0.2">
      <c r="B1557" s="88"/>
      <c r="C1557" s="88"/>
      <c r="D1557" s="88"/>
      <c r="E1557" s="88"/>
      <c r="F1557" s="88"/>
      <c r="G1557" s="88"/>
      <c r="H1557" s="88"/>
      <c r="I1557" s="88"/>
      <c r="J1557" s="88"/>
      <c r="K1557" s="88"/>
    </row>
    <row r="1558" spans="2:11" ht="12" hidden="1" customHeight="1" x14ac:dyDescent="0.2">
      <c r="B1558" s="88"/>
      <c r="C1558" s="88"/>
      <c r="D1558" s="88"/>
      <c r="E1558" s="88"/>
      <c r="F1558" s="88"/>
      <c r="G1558" s="88"/>
      <c r="H1558" s="88"/>
      <c r="I1558" s="88"/>
      <c r="J1558" s="88"/>
      <c r="K1558" s="88"/>
    </row>
    <row r="1559" spans="2:11" ht="12" hidden="1" customHeight="1" x14ac:dyDescent="0.2">
      <c r="B1559" s="88"/>
      <c r="C1559" s="88"/>
      <c r="D1559" s="88"/>
      <c r="E1559" s="88"/>
      <c r="F1559" s="88"/>
      <c r="G1559" s="88"/>
      <c r="H1559" s="88"/>
      <c r="I1559" s="88"/>
      <c r="J1559" s="88"/>
      <c r="K1559" s="88"/>
    </row>
    <row r="1560" spans="2:11" ht="12" hidden="1" customHeight="1" x14ac:dyDescent="0.2">
      <c r="B1560" s="88"/>
      <c r="C1560" s="88"/>
      <c r="D1560" s="88"/>
      <c r="E1560" s="88"/>
      <c r="F1560" s="88"/>
      <c r="G1560" s="88"/>
      <c r="H1560" s="88"/>
      <c r="I1560" s="88"/>
      <c r="J1560" s="88"/>
      <c r="K1560" s="88"/>
    </row>
    <row r="1561" spans="2:11" ht="12" hidden="1" customHeight="1" x14ac:dyDescent="0.2">
      <c r="B1561" s="88"/>
      <c r="C1561" s="88"/>
      <c r="D1561" s="88"/>
      <c r="E1561" s="88"/>
      <c r="F1561" s="88"/>
      <c r="G1561" s="88"/>
      <c r="H1561" s="88"/>
      <c r="I1561" s="88"/>
      <c r="J1561" s="88"/>
      <c r="K1561" s="88"/>
    </row>
    <row r="1562" spans="2:11" ht="12" hidden="1" customHeight="1" x14ac:dyDescent="0.2">
      <c r="B1562" s="88"/>
      <c r="C1562" s="88"/>
      <c r="D1562" s="88"/>
      <c r="E1562" s="88"/>
      <c r="F1562" s="88"/>
      <c r="G1562" s="88"/>
      <c r="H1562" s="88"/>
      <c r="I1562" s="88"/>
      <c r="J1562" s="88"/>
      <c r="K1562" s="88"/>
    </row>
    <row r="1563" spans="2:11" ht="12" hidden="1" customHeight="1" x14ac:dyDescent="0.2">
      <c r="B1563" s="88"/>
      <c r="C1563" s="88"/>
      <c r="D1563" s="88"/>
      <c r="E1563" s="88"/>
      <c r="F1563" s="88"/>
      <c r="G1563" s="88"/>
      <c r="H1563" s="88"/>
      <c r="I1563" s="88"/>
      <c r="J1563" s="88"/>
      <c r="K1563" s="88"/>
    </row>
    <row r="1564" spans="2:11" ht="12" hidden="1" customHeight="1" x14ac:dyDescent="0.2">
      <c r="B1564" s="88"/>
      <c r="C1564" s="88"/>
      <c r="D1564" s="88"/>
      <c r="E1564" s="88"/>
      <c r="F1564" s="88"/>
      <c r="G1564" s="88"/>
      <c r="H1564" s="88"/>
      <c r="I1564" s="88"/>
      <c r="J1564" s="88"/>
      <c r="K1564" s="88"/>
    </row>
    <row r="1565" spans="2:11" ht="12" hidden="1" customHeight="1" x14ac:dyDescent="0.2">
      <c r="B1565" s="88"/>
      <c r="C1565" s="88"/>
      <c r="D1565" s="88"/>
      <c r="E1565" s="88"/>
      <c r="F1565" s="88"/>
      <c r="G1565" s="88"/>
      <c r="H1565" s="88"/>
      <c r="I1565" s="88"/>
      <c r="J1565" s="88"/>
      <c r="K1565" s="88"/>
    </row>
    <row r="1566" spans="2:11" ht="12" hidden="1" customHeight="1" x14ac:dyDescent="0.2">
      <c r="B1566" s="88"/>
      <c r="C1566" s="88"/>
      <c r="D1566" s="88"/>
      <c r="E1566" s="88"/>
      <c r="F1566" s="88"/>
      <c r="G1566" s="88"/>
      <c r="H1566" s="88"/>
      <c r="I1566" s="88"/>
      <c r="J1566" s="88"/>
      <c r="K1566" s="88"/>
    </row>
    <row r="1567" spans="2:11" ht="12" hidden="1" customHeight="1" x14ac:dyDescent="0.2">
      <c r="B1567" s="88"/>
      <c r="C1567" s="88"/>
      <c r="D1567" s="88"/>
      <c r="E1567" s="88"/>
      <c r="F1567" s="88"/>
      <c r="G1567" s="88"/>
      <c r="H1567" s="88"/>
      <c r="I1567" s="88"/>
      <c r="J1567" s="88"/>
      <c r="K1567" s="88"/>
    </row>
    <row r="1568" spans="2:11" ht="12" hidden="1" customHeight="1" x14ac:dyDescent="0.2">
      <c r="B1568" s="88"/>
      <c r="C1568" s="88"/>
      <c r="D1568" s="88"/>
      <c r="E1568" s="88"/>
      <c r="F1568" s="88"/>
      <c r="G1568" s="88"/>
      <c r="H1568" s="88"/>
      <c r="I1568" s="88"/>
      <c r="J1568" s="88"/>
      <c r="K1568" s="88"/>
    </row>
    <row r="1569" spans="2:11" ht="12" hidden="1" customHeight="1" x14ac:dyDescent="0.2">
      <c r="B1569" s="88"/>
      <c r="C1569" s="88"/>
      <c r="D1569" s="88"/>
      <c r="E1569" s="88"/>
      <c r="F1569" s="88"/>
      <c r="G1569" s="88"/>
      <c r="H1569" s="88"/>
      <c r="I1569" s="88"/>
      <c r="J1569" s="88"/>
      <c r="K1569" s="88"/>
    </row>
    <row r="1570" spans="2:11" ht="12" hidden="1" customHeight="1" x14ac:dyDescent="0.2">
      <c r="B1570" s="88"/>
      <c r="C1570" s="88"/>
      <c r="D1570" s="88"/>
      <c r="E1570" s="88"/>
      <c r="F1570" s="88"/>
      <c r="G1570" s="88"/>
      <c r="H1570" s="88"/>
      <c r="I1570" s="88"/>
      <c r="J1570" s="88"/>
      <c r="K1570" s="88"/>
    </row>
    <row r="1571" spans="2:11" ht="12" hidden="1" customHeight="1" x14ac:dyDescent="0.2">
      <c r="B1571" s="88"/>
      <c r="C1571" s="88"/>
      <c r="D1571" s="88"/>
      <c r="E1571" s="88"/>
      <c r="F1571" s="88"/>
      <c r="G1571" s="88"/>
      <c r="H1571" s="88"/>
      <c r="I1571" s="88"/>
      <c r="J1571" s="88"/>
      <c r="K1571" s="88"/>
    </row>
    <row r="1572" spans="2:11" ht="12" hidden="1" customHeight="1" x14ac:dyDescent="0.2">
      <c r="B1572" s="88"/>
      <c r="C1572" s="88"/>
      <c r="D1572" s="88"/>
      <c r="E1572" s="88"/>
      <c r="F1572" s="88"/>
      <c r="G1572" s="88"/>
      <c r="H1572" s="88"/>
      <c r="I1572" s="88"/>
      <c r="J1572" s="88"/>
      <c r="K1572" s="88"/>
    </row>
    <row r="1573" spans="2:11" ht="12" hidden="1" customHeight="1" x14ac:dyDescent="0.2">
      <c r="B1573" s="88"/>
      <c r="C1573" s="88"/>
      <c r="D1573" s="88"/>
      <c r="E1573" s="88"/>
      <c r="F1573" s="88"/>
      <c r="G1573" s="88"/>
      <c r="H1573" s="88"/>
      <c r="I1573" s="88"/>
      <c r="J1573" s="88"/>
      <c r="K1573" s="88"/>
    </row>
    <row r="1574" spans="2:11" ht="12" hidden="1" customHeight="1" x14ac:dyDescent="0.2">
      <c r="B1574" s="88"/>
      <c r="C1574" s="88"/>
      <c r="D1574" s="88"/>
      <c r="E1574" s="88"/>
      <c r="F1574" s="88"/>
      <c r="G1574" s="88"/>
      <c r="H1574" s="88"/>
      <c r="I1574" s="88"/>
      <c r="J1574" s="88"/>
      <c r="K1574" s="88"/>
    </row>
    <row r="1575" spans="2:11" ht="12" hidden="1" customHeight="1" x14ac:dyDescent="0.2">
      <c r="B1575" s="88"/>
      <c r="C1575" s="88"/>
      <c r="D1575" s="88"/>
      <c r="E1575" s="88"/>
      <c r="F1575" s="88"/>
      <c r="G1575" s="88"/>
      <c r="H1575" s="88"/>
      <c r="I1575" s="88"/>
      <c r="J1575" s="88"/>
      <c r="K1575" s="88"/>
    </row>
    <row r="1576" spans="2:11" ht="12" hidden="1" customHeight="1" x14ac:dyDescent="0.2">
      <c r="B1576" s="88"/>
      <c r="C1576" s="88"/>
      <c r="D1576" s="88"/>
      <c r="E1576" s="88"/>
      <c r="F1576" s="88"/>
      <c r="G1576" s="88"/>
      <c r="H1576" s="88"/>
      <c r="I1576" s="88"/>
      <c r="J1576" s="88"/>
      <c r="K1576" s="88"/>
    </row>
    <row r="1577" spans="2:11" ht="12" hidden="1" customHeight="1" x14ac:dyDescent="0.2">
      <c r="B1577" s="88"/>
      <c r="C1577" s="88"/>
      <c r="D1577" s="88"/>
      <c r="E1577" s="88"/>
      <c r="F1577" s="88"/>
      <c r="G1577" s="88"/>
      <c r="H1577" s="88"/>
      <c r="I1577" s="88"/>
      <c r="J1577" s="88"/>
      <c r="K1577" s="88"/>
    </row>
    <row r="1578" spans="2:11" ht="12" hidden="1" customHeight="1" x14ac:dyDescent="0.2">
      <c r="B1578" s="88"/>
      <c r="C1578" s="88"/>
      <c r="D1578" s="88"/>
      <c r="E1578" s="88"/>
      <c r="F1578" s="88"/>
      <c r="G1578" s="88"/>
      <c r="H1578" s="88"/>
      <c r="I1578" s="88"/>
      <c r="J1578" s="88"/>
      <c r="K1578" s="88"/>
    </row>
    <row r="1579" spans="2:11" ht="12" hidden="1" customHeight="1" x14ac:dyDescent="0.2">
      <c r="B1579" s="88"/>
      <c r="C1579" s="88"/>
      <c r="D1579" s="88"/>
      <c r="E1579" s="88"/>
      <c r="F1579" s="88"/>
      <c r="G1579" s="88"/>
      <c r="H1579" s="88"/>
      <c r="I1579" s="88"/>
      <c r="J1579" s="88"/>
      <c r="K1579" s="88"/>
    </row>
    <row r="1580" spans="2:11" ht="12" hidden="1" customHeight="1" x14ac:dyDescent="0.2">
      <c r="B1580" s="88"/>
      <c r="C1580" s="88"/>
      <c r="D1580" s="88"/>
      <c r="E1580" s="88"/>
      <c r="F1580" s="88"/>
      <c r="G1580" s="88"/>
      <c r="H1580" s="88"/>
      <c r="I1580" s="88"/>
      <c r="J1580" s="88"/>
      <c r="K1580" s="88"/>
    </row>
    <row r="1581" spans="2:11" ht="12" hidden="1" customHeight="1" x14ac:dyDescent="0.2">
      <c r="B1581" s="88"/>
      <c r="C1581" s="88"/>
      <c r="D1581" s="88"/>
      <c r="E1581" s="88"/>
      <c r="F1581" s="88"/>
      <c r="G1581" s="88"/>
      <c r="H1581" s="88"/>
      <c r="I1581" s="88"/>
      <c r="J1581" s="88"/>
      <c r="K1581" s="88"/>
    </row>
    <row r="1582" spans="2:11" ht="12" hidden="1" customHeight="1" x14ac:dyDescent="0.2">
      <c r="B1582" s="88"/>
      <c r="C1582" s="88"/>
      <c r="D1582" s="88"/>
      <c r="E1582" s="88"/>
      <c r="F1582" s="88"/>
      <c r="G1582" s="88"/>
      <c r="H1582" s="88"/>
      <c r="I1582" s="88"/>
      <c r="J1582" s="88"/>
      <c r="K1582" s="88"/>
    </row>
    <row r="1583" spans="2:11" ht="12" hidden="1" customHeight="1" x14ac:dyDescent="0.2">
      <c r="B1583" s="88"/>
      <c r="C1583" s="88"/>
      <c r="D1583" s="88"/>
      <c r="E1583" s="88"/>
      <c r="F1583" s="88"/>
      <c r="G1583" s="88"/>
      <c r="H1583" s="88"/>
      <c r="I1583" s="88"/>
      <c r="J1583" s="88"/>
      <c r="K1583" s="88"/>
    </row>
    <row r="1584" spans="2:11" ht="12" hidden="1" customHeight="1" x14ac:dyDescent="0.2">
      <c r="B1584" s="88"/>
      <c r="C1584" s="88"/>
      <c r="D1584" s="88"/>
      <c r="E1584" s="88"/>
      <c r="F1584" s="88"/>
      <c r="G1584" s="88"/>
      <c r="H1584" s="88"/>
      <c r="I1584" s="88"/>
      <c r="J1584" s="88"/>
      <c r="K1584" s="88"/>
    </row>
    <row r="1585" spans="2:11" ht="12" hidden="1" customHeight="1" x14ac:dyDescent="0.2">
      <c r="B1585" s="88"/>
      <c r="C1585" s="88"/>
      <c r="D1585" s="88"/>
      <c r="E1585" s="88"/>
      <c r="F1585" s="88"/>
      <c r="G1585" s="88"/>
      <c r="H1585" s="88"/>
      <c r="I1585" s="88"/>
      <c r="J1585" s="88"/>
      <c r="K1585" s="88"/>
    </row>
    <row r="1586" spans="2:11" ht="12" hidden="1" customHeight="1" x14ac:dyDescent="0.2">
      <c r="B1586" s="88"/>
      <c r="C1586" s="88"/>
      <c r="D1586" s="88"/>
      <c r="E1586" s="88"/>
      <c r="F1586" s="88"/>
      <c r="G1586" s="88"/>
      <c r="H1586" s="88"/>
      <c r="I1586" s="88"/>
      <c r="J1586" s="88"/>
      <c r="K1586" s="88"/>
    </row>
    <row r="1587" spans="2:11" ht="12" hidden="1" customHeight="1" x14ac:dyDescent="0.2">
      <c r="B1587" s="88"/>
      <c r="C1587" s="88"/>
      <c r="D1587" s="88"/>
      <c r="E1587" s="88"/>
      <c r="F1587" s="88"/>
      <c r="G1587" s="88"/>
      <c r="H1587" s="88"/>
      <c r="I1587" s="88"/>
      <c r="J1587" s="88"/>
      <c r="K1587" s="88"/>
    </row>
    <row r="1588" spans="2:11" ht="12" hidden="1" customHeight="1" x14ac:dyDescent="0.2">
      <c r="B1588" s="88"/>
      <c r="C1588" s="88"/>
      <c r="D1588" s="88"/>
      <c r="E1588" s="88"/>
      <c r="F1588" s="88"/>
      <c r="G1588" s="88"/>
      <c r="H1588" s="88"/>
      <c r="I1588" s="88"/>
      <c r="J1588" s="88"/>
      <c r="K1588" s="88"/>
    </row>
    <row r="1589" spans="2:11" ht="12" hidden="1" customHeight="1" x14ac:dyDescent="0.2">
      <c r="B1589" s="88"/>
      <c r="C1589" s="88"/>
      <c r="D1589" s="88"/>
      <c r="E1589" s="88"/>
      <c r="F1589" s="88"/>
      <c r="G1589" s="88"/>
      <c r="H1589" s="88"/>
      <c r="I1589" s="88"/>
      <c r="J1589" s="88"/>
      <c r="K1589" s="88"/>
    </row>
    <row r="1590" spans="2:11" ht="12" hidden="1" customHeight="1" x14ac:dyDescent="0.2">
      <c r="B1590" s="88"/>
      <c r="C1590" s="88"/>
      <c r="D1590" s="88"/>
      <c r="E1590" s="88"/>
      <c r="F1590" s="88"/>
      <c r="G1590" s="88"/>
      <c r="H1590" s="88"/>
      <c r="I1590" s="88"/>
      <c r="J1590" s="88"/>
      <c r="K1590" s="88"/>
    </row>
    <row r="1591" spans="2:11" ht="12" hidden="1" customHeight="1" x14ac:dyDescent="0.2">
      <c r="B1591" s="88"/>
      <c r="C1591" s="88"/>
      <c r="D1591" s="88"/>
      <c r="E1591" s="88"/>
      <c r="F1591" s="88"/>
      <c r="G1591" s="88"/>
      <c r="H1591" s="88"/>
      <c r="I1591" s="88"/>
      <c r="J1591" s="88"/>
      <c r="K1591" s="88"/>
    </row>
    <row r="1592" spans="2:11" ht="12" hidden="1" customHeight="1" x14ac:dyDescent="0.2">
      <c r="B1592" s="88"/>
      <c r="C1592" s="88"/>
      <c r="D1592" s="88"/>
      <c r="E1592" s="88"/>
      <c r="F1592" s="88"/>
      <c r="G1592" s="88"/>
      <c r="H1592" s="88"/>
      <c r="I1592" s="88"/>
      <c r="J1592" s="88"/>
      <c r="K1592" s="88"/>
    </row>
    <row r="1593" spans="2:11" ht="12" hidden="1" customHeight="1" x14ac:dyDescent="0.2">
      <c r="B1593" s="88"/>
      <c r="C1593" s="88"/>
      <c r="D1593" s="88"/>
      <c r="E1593" s="88"/>
      <c r="F1593" s="88"/>
      <c r="G1593" s="88"/>
      <c r="H1593" s="88"/>
      <c r="I1593" s="88"/>
      <c r="J1593" s="88"/>
      <c r="K1593" s="88"/>
    </row>
    <row r="1594" spans="2:11" ht="12" hidden="1" customHeight="1" x14ac:dyDescent="0.2">
      <c r="B1594" s="88"/>
      <c r="C1594" s="88"/>
      <c r="D1594" s="88"/>
      <c r="E1594" s="88"/>
      <c r="F1594" s="88"/>
      <c r="G1594" s="88"/>
      <c r="H1594" s="88"/>
      <c r="I1594" s="88"/>
      <c r="J1594" s="88"/>
      <c r="K1594" s="88"/>
    </row>
    <row r="1595" spans="2:11" ht="12" hidden="1" customHeight="1" x14ac:dyDescent="0.2">
      <c r="B1595" s="88"/>
      <c r="C1595" s="88"/>
      <c r="D1595" s="88"/>
      <c r="E1595" s="88"/>
      <c r="F1595" s="88"/>
      <c r="G1595" s="88"/>
      <c r="H1595" s="88"/>
      <c r="I1595" s="88"/>
      <c r="J1595" s="88"/>
      <c r="K1595" s="88"/>
    </row>
    <row r="1596" spans="2:11" ht="12" hidden="1" customHeight="1" x14ac:dyDescent="0.2">
      <c r="B1596" s="88"/>
      <c r="C1596" s="88"/>
      <c r="D1596" s="88"/>
      <c r="E1596" s="88"/>
      <c r="F1596" s="88"/>
      <c r="G1596" s="88"/>
      <c r="H1596" s="88"/>
      <c r="I1596" s="88"/>
      <c r="J1596" s="88"/>
      <c r="K1596" s="88"/>
    </row>
    <row r="1597" spans="2:11" ht="12" hidden="1" customHeight="1" x14ac:dyDescent="0.2">
      <c r="B1597" s="88"/>
      <c r="C1597" s="88"/>
      <c r="D1597" s="88"/>
      <c r="E1597" s="88"/>
      <c r="F1597" s="88"/>
      <c r="G1597" s="88"/>
      <c r="H1597" s="88"/>
      <c r="I1597" s="88"/>
      <c r="J1597" s="88"/>
      <c r="K1597" s="88"/>
    </row>
    <row r="1598" spans="2:11" ht="12" hidden="1" customHeight="1" x14ac:dyDescent="0.2">
      <c r="B1598" s="88"/>
      <c r="C1598" s="88"/>
      <c r="D1598" s="88"/>
      <c r="E1598" s="88"/>
      <c r="F1598" s="88"/>
      <c r="G1598" s="88"/>
      <c r="H1598" s="88"/>
      <c r="I1598" s="88"/>
      <c r="J1598" s="88"/>
      <c r="K1598" s="88"/>
    </row>
    <row r="1599" spans="2:11" ht="12" hidden="1" customHeight="1" x14ac:dyDescent="0.2">
      <c r="B1599" s="88"/>
      <c r="C1599" s="88"/>
      <c r="D1599" s="88"/>
      <c r="E1599" s="88"/>
      <c r="F1599" s="88"/>
      <c r="G1599" s="88"/>
      <c r="H1599" s="88"/>
      <c r="I1599" s="88"/>
      <c r="J1599" s="88"/>
      <c r="K1599" s="88"/>
    </row>
    <row r="1600" spans="2:11" ht="12" hidden="1" customHeight="1" x14ac:dyDescent="0.2">
      <c r="B1600" s="88"/>
      <c r="C1600" s="88"/>
      <c r="D1600" s="88"/>
      <c r="E1600" s="88"/>
      <c r="F1600" s="88"/>
      <c r="G1600" s="88"/>
      <c r="H1600" s="88"/>
      <c r="I1600" s="88"/>
      <c r="J1600" s="88"/>
      <c r="K1600" s="88"/>
    </row>
    <row r="1601" spans="2:11" ht="12" hidden="1" customHeight="1" x14ac:dyDescent="0.2">
      <c r="B1601" s="88"/>
      <c r="C1601" s="88"/>
      <c r="D1601" s="88"/>
      <c r="E1601" s="88"/>
      <c r="F1601" s="88"/>
      <c r="G1601" s="88"/>
      <c r="H1601" s="88"/>
      <c r="I1601" s="88"/>
      <c r="J1601" s="88"/>
      <c r="K1601" s="88"/>
    </row>
    <row r="1602" spans="2:11" ht="12" hidden="1" customHeight="1" x14ac:dyDescent="0.2">
      <c r="B1602" s="88"/>
      <c r="C1602" s="88"/>
      <c r="D1602" s="88"/>
      <c r="E1602" s="88"/>
      <c r="F1602" s="88"/>
      <c r="G1602" s="88"/>
      <c r="H1602" s="88"/>
      <c r="I1602" s="88"/>
      <c r="J1602" s="88"/>
      <c r="K1602" s="88"/>
    </row>
    <row r="1603" spans="2:11" ht="12" hidden="1" customHeight="1" x14ac:dyDescent="0.2">
      <c r="B1603" s="88"/>
      <c r="C1603" s="88"/>
      <c r="D1603" s="88"/>
      <c r="E1603" s="88"/>
      <c r="F1603" s="88"/>
      <c r="G1603" s="88"/>
      <c r="H1603" s="88"/>
      <c r="I1603" s="88"/>
      <c r="J1603" s="88"/>
      <c r="K1603" s="88"/>
    </row>
    <row r="1604" spans="2:11" ht="12" hidden="1" customHeight="1" x14ac:dyDescent="0.2">
      <c r="B1604" s="88"/>
      <c r="C1604" s="88"/>
      <c r="D1604" s="88"/>
      <c r="E1604" s="88"/>
      <c r="F1604" s="88"/>
      <c r="G1604" s="88"/>
      <c r="H1604" s="88"/>
      <c r="I1604" s="88"/>
      <c r="J1604" s="88"/>
      <c r="K1604" s="88"/>
    </row>
    <row r="1605" spans="2:11" ht="12" hidden="1" customHeight="1" x14ac:dyDescent="0.2">
      <c r="B1605" s="88"/>
      <c r="C1605" s="88"/>
      <c r="D1605" s="88"/>
      <c r="E1605" s="88"/>
      <c r="F1605" s="88"/>
      <c r="G1605" s="88"/>
      <c r="H1605" s="88"/>
      <c r="I1605" s="88"/>
      <c r="J1605" s="88"/>
      <c r="K1605" s="88"/>
    </row>
    <row r="1606" spans="2:11" ht="12" hidden="1" customHeight="1" x14ac:dyDescent="0.2">
      <c r="B1606" s="88"/>
      <c r="C1606" s="88"/>
      <c r="D1606" s="88"/>
      <c r="E1606" s="88"/>
      <c r="F1606" s="88"/>
      <c r="G1606" s="88"/>
      <c r="H1606" s="88"/>
      <c r="I1606" s="88"/>
      <c r="J1606" s="88"/>
      <c r="K1606" s="88"/>
    </row>
    <row r="1607" spans="2:11" ht="12" hidden="1" customHeight="1" x14ac:dyDescent="0.2">
      <c r="B1607" s="88"/>
      <c r="C1607" s="88"/>
      <c r="D1607" s="88"/>
      <c r="E1607" s="88"/>
      <c r="F1607" s="88"/>
      <c r="G1607" s="88"/>
      <c r="H1607" s="88"/>
      <c r="I1607" s="88"/>
      <c r="J1607" s="88"/>
      <c r="K1607" s="88"/>
    </row>
    <row r="1608" spans="2:11" ht="12" hidden="1" customHeight="1" x14ac:dyDescent="0.2">
      <c r="B1608" s="88"/>
      <c r="C1608" s="88"/>
      <c r="D1608" s="88"/>
      <c r="E1608" s="88"/>
      <c r="F1608" s="88"/>
      <c r="G1608" s="88"/>
      <c r="H1608" s="88"/>
      <c r="I1608" s="88"/>
      <c r="J1608" s="88"/>
      <c r="K1608" s="88"/>
    </row>
    <row r="1609" spans="2:11" ht="12" hidden="1" customHeight="1" x14ac:dyDescent="0.2">
      <c r="B1609" s="88"/>
      <c r="C1609" s="88"/>
      <c r="D1609" s="88"/>
      <c r="E1609" s="88"/>
      <c r="F1609" s="88"/>
      <c r="G1609" s="88"/>
      <c r="H1609" s="88"/>
      <c r="I1609" s="88"/>
      <c r="J1609" s="88"/>
      <c r="K1609" s="88"/>
    </row>
    <row r="1610" spans="2:11" ht="12" hidden="1" customHeight="1" x14ac:dyDescent="0.2">
      <c r="B1610" s="88"/>
      <c r="C1610" s="88"/>
      <c r="D1610" s="88"/>
      <c r="E1610" s="88"/>
      <c r="F1610" s="88"/>
      <c r="G1610" s="88"/>
      <c r="H1610" s="88"/>
      <c r="I1610" s="88"/>
      <c r="J1610" s="88"/>
      <c r="K1610" s="88"/>
    </row>
    <row r="1611" spans="2:11" ht="12" hidden="1" customHeight="1" x14ac:dyDescent="0.2">
      <c r="B1611" s="88"/>
      <c r="C1611" s="88"/>
      <c r="D1611" s="88"/>
      <c r="E1611" s="88"/>
      <c r="F1611" s="88"/>
      <c r="G1611" s="88"/>
      <c r="H1611" s="88"/>
      <c r="I1611" s="88"/>
      <c r="J1611" s="88"/>
      <c r="K1611" s="88"/>
    </row>
    <row r="1612" spans="2:11" ht="12" hidden="1" customHeight="1" x14ac:dyDescent="0.2">
      <c r="B1612" s="88"/>
      <c r="C1612" s="88"/>
      <c r="D1612" s="88"/>
      <c r="E1612" s="88"/>
      <c r="F1612" s="88"/>
      <c r="G1612" s="88"/>
      <c r="H1612" s="88"/>
      <c r="I1612" s="88"/>
      <c r="J1612" s="88"/>
      <c r="K1612" s="88"/>
    </row>
    <row r="1613" spans="2:11" ht="12" hidden="1" customHeight="1" x14ac:dyDescent="0.2">
      <c r="B1613" s="88"/>
      <c r="C1613" s="88"/>
      <c r="D1613" s="88"/>
      <c r="E1613" s="88"/>
      <c r="F1613" s="88"/>
      <c r="G1613" s="88"/>
      <c r="H1613" s="88"/>
      <c r="I1613" s="88"/>
      <c r="J1613" s="88"/>
      <c r="K1613" s="88"/>
    </row>
    <row r="1614" spans="2:11" ht="12" hidden="1" customHeight="1" x14ac:dyDescent="0.2">
      <c r="B1614" s="88"/>
      <c r="C1614" s="88"/>
      <c r="D1614" s="88"/>
      <c r="E1614" s="88"/>
      <c r="F1614" s="88"/>
      <c r="G1614" s="88"/>
      <c r="H1614" s="88"/>
      <c r="I1614" s="88"/>
      <c r="J1614" s="88"/>
      <c r="K1614" s="88"/>
    </row>
    <row r="1615" spans="2:11" ht="12" hidden="1" customHeight="1" x14ac:dyDescent="0.2">
      <c r="B1615" s="88"/>
      <c r="C1615" s="88"/>
      <c r="D1615" s="88"/>
      <c r="E1615" s="88"/>
      <c r="F1615" s="88"/>
      <c r="G1615" s="88"/>
      <c r="H1615" s="88"/>
      <c r="I1615" s="88"/>
      <c r="J1615" s="88"/>
      <c r="K1615" s="88"/>
    </row>
    <row r="1616" spans="2:11" ht="12" hidden="1" customHeight="1" x14ac:dyDescent="0.2">
      <c r="B1616" s="88"/>
      <c r="C1616" s="88"/>
      <c r="D1616" s="88"/>
      <c r="E1616" s="88"/>
      <c r="F1616" s="88"/>
      <c r="G1616" s="88"/>
      <c r="H1616" s="88"/>
      <c r="I1616" s="88"/>
      <c r="J1616" s="88"/>
      <c r="K1616" s="88"/>
    </row>
    <row r="1617" spans="2:11" ht="12" hidden="1" customHeight="1" x14ac:dyDescent="0.2">
      <c r="B1617" s="88"/>
      <c r="C1617" s="88"/>
      <c r="D1617" s="88"/>
      <c r="E1617" s="88"/>
      <c r="F1617" s="88"/>
      <c r="G1617" s="88"/>
      <c r="H1617" s="88"/>
      <c r="I1617" s="88"/>
      <c r="J1617" s="88"/>
      <c r="K1617" s="88"/>
    </row>
    <row r="1618" spans="2:11" ht="12" hidden="1" customHeight="1" x14ac:dyDescent="0.2">
      <c r="B1618" s="88"/>
      <c r="C1618" s="88"/>
      <c r="D1618" s="88"/>
      <c r="E1618" s="88"/>
      <c r="F1618" s="88"/>
      <c r="G1618" s="88"/>
      <c r="H1618" s="88"/>
      <c r="I1618" s="88"/>
      <c r="J1618" s="88"/>
      <c r="K1618" s="88"/>
    </row>
    <row r="1619" spans="2:11" ht="12" hidden="1" customHeight="1" x14ac:dyDescent="0.2">
      <c r="B1619" s="88"/>
      <c r="C1619" s="88"/>
      <c r="D1619" s="88"/>
      <c r="E1619" s="88"/>
      <c r="F1619" s="88"/>
      <c r="G1619" s="88"/>
      <c r="H1619" s="88"/>
      <c r="I1619" s="88"/>
      <c r="J1619" s="88"/>
      <c r="K1619" s="88"/>
    </row>
    <row r="1620" spans="2:11" ht="12" hidden="1" customHeight="1" x14ac:dyDescent="0.2">
      <c r="B1620" s="88"/>
      <c r="C1620" s="88"/>
      <c r="D1620" s="88"/>
      <c r="E1620" s="88"/>
      <c r="F1620" s="88"/>
      <c r="G1620" s="88"/>
      <c r="H1620" s="88"/>
      <c r="I1620" s="88"/>
      <c r="J1620" s="88"/>
      <c r="K1620" s="88"/>
    </row>
    <row r="1621" spans="2:11" ht="12" hidden="1" customHeight="1" x14ac:dyDescent="0.2">
      <c r="B1621" s="88"/>
      <c r="C1621" s="88"/>
      <c r="D1621" s="88"/>
      <c r="E1621" s="88"/>
      <c r="F1621" s="88"/>
      <c r="G1621" s="88"/>
      <c r="H1621" s="88"/>
      <c r="I1621" s="88"/>
      <c r="J1621" s="88"/>
      <c r="K1621" s="88"/>
    </row>
    <row r="1622" spans="2:11" ht="12" hidden="1" customHeight="1" x14ac:dyDescent="0.2">
      <c r="B1622" s="88"/>
      <c r="C1622" s="88"/>
      <c r="D1622" s="88"/>
      <c r="E1622" s="88"/>
      <c r="F1622" s="88"/>
      <c r="G1622" s="88"/>
      <c r="H1622" s="88"/>
      <c r="I1622" s="88"/>
      <c r="J1622" s="88"/>
      <c r="K1622" s="88"/>
    </row>
    <row r="1623" spans="2:11" ht="12" hidden="1" customHeight="1" x14ac:dyDescent="0.2">
      <c r="B1623" s="88"/>
      <c r="C1623" s="88"/>
      <c r="D1623" s="88"/>
      <c r="E1623" s="88"/>
      <c r="F1623" s="88"/>
      <c r="G1623" s="88"/>
      <c r="H1623" s="88"/>
      <c r="I1623" s="88"/>
      <c r="J1623" s="88"/>
      <c r="K1623" s="88"/>
    </row>
    <row r="1624" spans="2:11" ht="12" hidden="1" customHeight="1" x14ac:dyDescent="0.2">
      <c r="B1624" s="88"/>
      <c r="C1624" s="88"/>
      <c r="D1624" s="88"/>
      <c r="E1624" s="88"/>
      <c r="F1624" s="88"/>
      <c r="G1624" s="88"/>
      <c r="H1624" s="88"/>
      <c r="I1624" s="88"/>
      <c r="J1624" s="88"/>
      <c r="K1624" s="88"/>
    </row>
    <row r="1625" spans="2:11" ht="12" hidden="1" customHeight="1" x14ac:dyDescent="0.2">
      <c r="B1625" s="88"/>
      <c r="C1625" s="88"/>
      <c r="D1625" s="88"/>
      <c r="E1625" s="88"/>
      <c r="F1625" s="88"/>
      <c r="G1625" s="88"/>
      <c r="H1625" s="88"/>
      <c r="I1625" s="88"/>
      <c r="J1625" s="88"/>
      <c r="K1625" s="88"/>
    </row>
    <row r="1626" spans="2:11" ht="12" hidden="1" customHeight="1" x14ac:dyDescent="0.2">
      <c r="B1626" s="88"/>
      <c r="C1626" s="88"/>
      <c r="D1626" s="88"/>
      <c r="E1626" s="88"/>
      <c r="F1626" s="88"/>
      <c r="G1626" s="88"/>
      <c r="H1626" s="88"/>
      <c r="I1626" s="88"/>
      <c r="J1626" s="88"/>
      <c r="K1626" s="88"/>
    </row>
    <row r="1627" spans="2:11" ht="12" hidden="1" customHeight="1" x14ac:dyDescent="0.2">
      <c r="B1627" s="88"/>
      <c r="C1627" s="88"/>
      <c r="D1627" s="88"/>
      <c r="E1627" s="88"/>
      <c r="F1627" s="88"/>
      <c r="G1627" s="88"/>
      <c r="H1627" s="88"/>
      <c r="I1627" s="88"/>
      <c r="J1627" s="88"/>
      <c r="K1627" s="88"/>
    </row>
    <row r="1628" spans="2:11" ht="12" hidden="1" customHeight="1" x14ac:dyDescent="0.2">
      <c r="B1628" s="88"/>
      <c r="C1628" s="88"/>
      <c r="D1628" s="88"/>
      <c r="E1628" s="88"/>
      <c r="F1628" s="88"/>
      <c r="G1628" s="88"/>
      <c r="H1628" s="88"/>
      <c r="I1628" s="88"/>
      <c r="J1628" s="88"/>
      <c r="K1628" s="88"/>
    </row>
    <row r="1629" spans="2:11" ht="12" hidden="1" customHeight="1" x14ac:dyDescent="0.2">
      <c r="B1629" s="88"/>
      <c r="C1629" s="88"/>
      <c r="D1629" s="88"/>
      <c r="E1629" s="88"/>
      <c r="F1629" s="88"/>
      <c r="G1629" s="88"/>
      <c r="H1629" s="88"/>
      <c r="I1629" s="88"/>
      <c r="J1629" s="88"/>
      <c r="K1629" s="88"/>
    </row>
    <row r="1630" spans="2:11" ht="12" hidden="1" customHeight="1" x14ac:dyDescent="0.2">
      <c r="B1630" s="88"/>
      <c r="C1630" s="88"/>
      <c r="D1630" s="88"/>
      <c r="E1630" s="88"/>
      <c r="F1630" s="88"/>
      <c r="G1630" s="88"/>
      <c r="H1630" s="88"/>
      <c r="I1630" s="88"/>
      <c r="J1630" s="88"/>
      <c r="K1630" s="88"/>
    </row>
    <row r="1631" spans="2:11" ht="12" hidden="1" customHeight="1" x14ac:dyDescent="0.2">
      <c r="B1631" s="88"/>
      <c r="C1631" s="88"/>
      <c r="D1631" s="88"/>
      <c r="E1631" s="88"/>
      <c r="F1631" s="88"/>
      <c r="G1631" s="88"/>
      <c r="H1631" s="88"/>
      <c r="I1631" s="88"/>
      <c r="J1631" s="88"/>
      <c r="K1631" s="88"/>
    </row>
    <row r="1632" spans="2:11" ht="12" hidden="1" customHeight="1" x14ac:dyDescent="0.2">
      <c r="B1632" s="88"/>
      <c r="C1632" s="88"/>
      <c r="D1632" s="88"/>
      <c r="E1632" s="88"/>
      <c r="F1632" s="88"/>
      <c r="G1632" s="88"/>
      <c r="H1632" s="88"/>
      <c r="I1632" s="88"/>
      <c r="J1632" s="88"/>
      <c r="K1632" s="88"/>
    </row>
    <row r="1633" spans="2:11" ht="12" hidden="1" customHeight="1" x14ac:dyDescent="0.2">
      <c r="B1633" s="88"/>
      <c r="C1633" s="88"/>
      <c r="D1633" s="88"/>
      <c r="E1633" s="88"/>
      <c r="F1633" s="88"/>
      <c r="G1633" s="88"/>
      <c r="H1633" s="88"/>
      <c r="I1633" s="88"/>
      <c r="J1633" s="88"/>
      <c r="K1633" s="88"/>
    </row>
    <row r="1634" spans="2:11" ht="12" hidden="1" customHeight="1" x14ac:dyDescent="0.2">
      <c r="B1634" s="88"/>
      <c r="C1634" s="88"/>
      <c r="D1634" s="88"/>
      <c r="E1634" s="88"/>
      <c r="F1634" s="88"/>
      <c r="G1634" s="88"/>
      <c r="H1634" s="88"/>
      <c r="I1634" s="88"/>
      <c r="J1634" s="88"/>
      <c r="K1634" s="88"/>
    </row>
    <row r="1635" spans="2:11" ht="12" hidden="1" customHeight="1" x14ac:dyDescent="0.2">
      <c r="B1635" s="88"/>
      <c r="C1635" s="88"/>
      <c r="D1635" s="88"/>
      <c r="E1635" s="88"/>
      <c r="F1635" s="88"/>
      <c r="G1635" s="88"/>
      <c r="H1635" s="88"/>
      <c r="I1635" s="88"/>
      <c r="J1635" s="88"/>
      <c r="K1635" s="88"/>
    </row>
    <row r="1636" spans="2:11" ht="12" hidden="1" customHeight="1" x14ac:dyDescent="0.2">
      <c r="B1636" s="88"/>
      <c r="C1636" s="88"/>
      <c r="D1636" s="88"/>
      <c r="E1636" s="88"/>
      <c r="F1636" s="88"/>
      <c r="G1636" s="88"/>
      <c r="H1636" s="88"/>
      <c r="I1636" s="88"/>
      <c r="J1636" s="88"/>
      <c r="K1636" s="88"/>
    </row>
    <row r="1637" spans="2:11" ht="12" hidden="1" customHeight="1" x14ac:dyDescent="0.2">
      <c r="B1637" s="88"/>
      <c r="C1637" s="88"/>
      <c r="D1637" s="88"/>
      <c r="E1637" s="88"/>
      <c r="F1637" s="88"/>
      <c r="G1637" s="88"/>
      <c r="H1637" s="88"/>
      <c r="I1637" s="88"/>
      <c r="J1637" s="88"/>
      <c r="K1637" s="88"/>
    </row>
    <row r="1638" spans="2:11" ht="12" hidden="1" customHeight="1" x14ac:dyDescent="0.2">
      <c r="B1638" s="88"/>
      <c r="C1638" s="88"/>
      <c r="D1638" s="88"/>
      <c r="E1638" s="88"/>
      <c r="F1638" s="88"/>
      <c r="G1638" s="88"/>
      <c r="H1638" s="88"/>
      <c r="I1638" s="88"/>
      <c r="J1638" s="88"/>
      <c r="K1638" s="88"/>
    </row>
    <row r="1639" spans="2:11" ht="12" hidden="1" customHeight="1" x14ac:dyDescent="0.2">
      <c r="B1639" s="88"/>
      <c r="C1639" s="88"/>
      <c r="D1639" s="88"/>
      <c r="E1639" s="88"/>
      <c r="F1639" s="88"/>
      <c r="G1639" s="88"/>
      <c r="H1639" s="88"/>
      <c r="I1639" s="88"/>
      <c r="J1639" s="88"/>
      <c r="K1639" s="88"/>
    </row>
    <row r="1640" spans="2:11" ht="12" hidden="1" customHeight="1" x14ac:dyDescent="0.2">
      <c r="B1640" s="88"/>
      <c r="C1640" s="88"/>
      <c r="D1640" s="88"/>
      <c r="E1640" s="88"/>
      <c r="F1640" s="88"/>
      <c r="G1640" s="88"/>
      <c r="H1640" s="88"/>
      <c r="I1640" s="88"/>
      <c r="J1640" s="88"/>
      <c r="K1640" s="88"/>
    </row>
    <row r="1641" spans="2:11" ht="12" hidden="1" customHeight="1" x14ac:dyDescent="0.2">
      <c r="B1641" s="88"/>
      <c r="C1641" s="88"/>
      <c r="D1641" s="88"/>
      <c r="E1641" s="88"/>
      <c r="F1641" s="88"/>
      <c r="G1641" s="88"/>
      <c r="H1641" s="88"/>
      <c r="I1641" s="88"/>
      <c r="J1641" s="88"/>
      <c r="K1641" s="88"/>
    </row>
    <row r="1642" spans="2:11" ht="12" hidden="1" customHeight="1" x14ac:dyDescent="0.2">
      <c r="B1642" s="88"/>
      <c r="C1642" s="88"/>
      <c r="D1642" s="88"/>
      <c r="E1642" s="88"/>
      <c r="F1642" s="88"/>
      <c r="G1642" s="88"/>
      <c r="H1642" s="88"/>
      <c r="I1642" s="88"/>
      <c r="J1642" s="88"/>
      <c r="K1642" s="88"/>
    </row>
    <row r="1643" spans="2:11" ht="12" hidden="1" customHeight="1" x14ac:dyDescent="0.2">
      <c r="B1643" s="88"/>
      <c r="C1643" s="88"/>
      <c r="D1643" s="88"/>
      <c r="E1643" s="88"/>
      <c r="F1643" s="88"/>
      <c r="G1643" s="88"/>
      <c r="H1643" s="88"/>
      <c r="I1643" s="88"/>
      <c r="J1643" s="88"/>
      <c r="K1643" s="88"/>
    </row>
    <row r="1644" spans="2:11" ht="12" hidden="1" customHeight="1" x14ac:dyDescent="0.2">
      <c r="B1644" s="88"/>
      <c r="C1644" s="88"/>
      <c r="D1644" s="88"/>
      <c r="E1644" s="88"/>
      <c r="F1644" s="88"/>
      <c r="G1644" s="88"/>
      <c r="H1644" s="88"/>
      <c r="I1644" s="88"/>
      <c r="J1644" s="88"/>
      <c r="K1644" s="88"/>
    </row>
    <row r="1645" spans="2:11" ht="12" hidden="1" customHeight="1" x14ac:dyDescent="0.2">
      <c r="B1645" s="88"/>
      <c r="C1645" s="88"/>
      <c r="D1645" s="88"/>
      <c r="E1645" s="88"/>
      <c r="F1645" s="88"/>
      <c r="G1645" s="88"/>
      <c r="H1645" s="88"/>
      <c r="I1645" s="88"/>
      <c r="J1645" s="88"/>
      <c r="K1645" s="88"/>
    </row>
    <row r="1646" spans="2:11" ht="12" hidden="1" customHeight="1" x14ac:dyDescent="0.2">
      <c r="B1646" s="88"/>
      <c r="C1646" s="88"/>
      <c r="D1646" s="88"/>
      <c r="E1646" s="88"/>
      <c r="F1646" s="88"/>
      <c r="G1646" s="88"/>
      <c r="H1646" s="88"/>
      <c r="I1646" s="88"/>
      <c r="J1646" s="88"/>
      <c r="K1646" s="88"/>
    </row>
    <row r="1647" spans="2:11" ht="12" hidden="1" customHeight="1" x14ac:dyDescent="0.2">
      <c r="B1647" s="88"/>
      <c r="C1647" s="88"/>
      <c r="D1647" s="88"/>
      <c r="E1647" s="88"/>
      <c r="F1647" s="88"/>
      <c r="G1647" s="88"/>
      <c r="H1647" s="88"/>
      <c r="I1647" s="88"/>
      <c r="J1647" s="88"/>
      <c r="K1647" s="88"/>
    </row>
    <row r="1648" spans="2:11" ht="12" hidden="1" customHeight="1" x14ac:dyDescent="0.2">
      <c r="B1648" s="88"/>
      <c r="C1648" s="88"/>
      <c r="D1648" s="88"/>
      <c r="E1648" s="88"/>
      <c r="F1648" s="88"/>
      <c r="G1648" s="88"/>
      <c r="H1648" s="88"/>
      <c r="I1648" s="88"/>
      <c r="J1648" s="88"/>
      <c r="K1648" s="88"/>
    </row>
    <row r="1649" spans="2:11" ht="12" hidden="1" customHeight="1" x14ac:dyDescent="0.2">
      <c r="B1649" s="88"/>
      <c r="C1649" s="88"/>
      <c r="D1649" s="88"/>
      <c r="E1649" s="88"/>
      <c r="F1649" s="88"/>
      <c r="G1649" s="88"/>
      <c r="H1649" s="88"/>
      <c r="I1649" s="88"/>
      <c r="J1649" s="88"/>
      <c r="K1649" s="88"/>
    </row>
    <row r="1650" spans="2:11" ht="12" hidden="1" customHeight="1" x14ac:dyDescent="0.2">
      <c r="B1650" s="88"/>
      <c r="C1650" s="88"/>
      <c r="D1650" s="88"/>
      <c r="E1650" s="88"/>
      <c r="F1650" s="88"/>
      <c r="G1650" s="88"/>
      <c r="H1650" s="88"/>
      <c r="I1650" s="88"/>
      <c r="J1650" s="88"/>
      <c r="K1650" s="88"/>
    </row>
    <row r="1651" spans="2:11" ht="12" hidden="1" customHeight="1" x14ac:dyDescent="0.2">
      <c r="B1651" s="88"/>
      <c r="C1651" s="88"/>
      <c r="D1651" s="88"/>
      <c r="E1651" s="88"/>
      <c r="F1651" s="88"/>
      <c r="G1651" s="88"/>
      <c r="H1651" s="88"/>
      <c r="I1651" s="88"/>
      <c r="J1651" s="88"/>
      <c r="K1651" s="88"/>
    </row>
    <row r="1652" spans="2:11" ht="12" hidden="1" customHeight="1" x14ac:dyDescent="0.2">
      <c r="B1652" s="88"/>
      <c r="C1652" s="88"/>
      <c r="D1652" s="88"/>
      <c r="E1652" s="88"/>
      <c r="F1652" s="88"/>
      <c r="G1652" s="88"/>
      <c r="H1652" s="88"/>
      <c r="I1652" s="88"/>
      <c r="J1652" s="88"/>
      <c r="K1652" s="88"/>
    </row>
    <row r="1653" spans="2:11" ht="12" hidden="1" customHeight="1" x14ac:dyDescent="0.2">
      <c r="B1653" s="88"/>
      <c r="C1653" s="88"/>
      <c r="D1653" s="88"/>
      <c r="E1653" s="88"/>
      <c r="F1653" s="88"/>
      <c r="G1653" s="88"/>
      <c r="H1653" s="88"/>
      <c r="I1653" s="88"/>
      <c r="J1653" s="88"/>
      <c r="K1653" s="88"/>
    </row>
    <row r="1654" spans="2:11" ht="12" hidden="1" customHeight="1" x14ac:dyDescent="0.2">
      <c r="B1654" s="88"/>
      <c r="C1654" s="88"/>
      <c r="D1654" s="88"/>
      <c r="E1654" s="88"/>
      <c r="F1654" s="88"/>
      <c r="G1654" s="88"/>
      <c r="H1654" s="88"/>
      <c r="I1654" s="88"/>
      <c r="J1654" s="88"/>
      <c r="K1654" s="88"/>
    </row>
    <row r="1655" spans="2:11" ht="12" hidden="1" customHeight="1" x14ac:dyDescent="0.2">
      <c r="B1655" s="88"/>
      <c r="C1655" s="88"/>
      <c r="D1655" s="88"/>
      <c r="E1655" s="88"/>
      <c r="F1655" s="88"/>
      <c r="G1655" s="88"/>
      <c r="H1655" s="88"/>
      <c r="I1655" s="88"/>
      <c r="J1655" s="88"/>
      <c r="K1655" s="88"/>
    </row>
    <row r="1656" spans="2:11" ht="12" hidden="1" customHeight="1" x14ac:dyDescent="0.2">
      <c r="B1656" s="88"/>
      <c r="C1656" s="88"/>
      <c r="D1656" s="88"/>
      <c r="E1656" s="88"/>
      <c r="F1656" s="88"/>
      <c r="G1656" s="88"/>
      <c r="H1656" s="88"/>
      <c r="I1656" s="88"/>
      <c r="J1656" s="88"/>
      <c r="K1656" s="88"/>
    </row>
    <row r="1657" spans="2:11" ht="12" hidden="1" customHeight="1" x14ac:dyDescent="0.2">
      <c r="B1657" s="88"/>
      <c r="C1657" s="88"/>
      <c r="D1657" s="88"/>
      <c r="E1657" s="88"/>
      <c r="F1657" s="88"/>
      <c r="G1657" s="88"/>
      <c r="H1657" s="88"/>
      <c r="I1657" s="88"/>
      <c r="J1657" s="88"/>
      <c r="K1657" s="88"/>
    </row>
    <row r="1658" spans="2:11" ht="12" hidden="1" customHeight="1" x14ac:dyDescent="0.2">
      <c r="B1658" s="88"/>
      <c r="C1658" s="88"/>
      <c r="D1658" s="88"/>
      <c r="E1658" s="88"/>
      <c r="F1658" s="88"/>
      <c r="G1658" s="88"/>
      <c r="H1658" s="88"/>
      <c r="I1658" s="88"/>
      <c r="J1658" s="88"/>
      <c r="K1658" s="88"/>
    </row>
    <row r="1659" spans="2:11" ht="12" hidden="1" customHeight="1" x14ac:dyDescent="0.2">
      <c r="B1659" s="88"/>
      <c r="C1659" s="88"/>
      <c r="D1659" s="88"/>
      <c r="E1659" s="88"/>
      <c r="F1659" s="88"/>
      <c r="G1659" s="88"/>
      <c r="H1659" s="88"/>
      <c r="I1659" s="88"/>
      <c r="J1659" s="88"/>
      <c r="K1659" s="88"/>
    </row>
    <row r="1660" spans="2:11" ht="12" hidden="1" customHeight="1" x14ac:dyDescent="0.2">
      <c r="B1660" s="88"/>
      <c r="C1660" s="88"/>
      <c r="D1660" s="88"/>
      <c r="E1660" s="88"/>
      <c r="F1660" s="88"/>
      <c r="G1660" s="88"/>
      <c r="H1660" s="88"/>
      <c r="I1660" s="88"/>
      <c r="J1660" s="88"/>
      <c r="K1660" s="88"/>
    </row>
    <row r="1661" spans="2:11" ht="12" hidden="1" customHeight="1" x14ac:dyDescent="0.2">
      <c r="B1661" s="88"/>
      <c r="C1661" s="88"/>
      <c r="D1661" s="88"/>
      <c r="E1661" s="88"/>
      <c r="F1661" s="88"/>
      <c r="G1661" s="88"/>
      <c r="H1661" s="88"/>
      <c r="I1661" s="88"/>
      <c r="J1661" s="88"/>
      <c r="K1661" s="88"/>
    </row>
    <row r="1662" spans="2:11" ht="12" hidden="1" customHeight="1" x14ac:dyDescent="0.2">
      <c r="B1662" s="88"/>
      <c r="C1662" s="88"/>
      <c r="D1662" s="88"/>
      <c r="E1662" s="88"/>
      <c r="F1662" s="88"/>
      <c r="G1662" s="88"/>
      <c r="H1662" s="88"/>
      <c r="I1662" s="88"/>
      <c r="J1662" s="88"/>
      <c r="K1662" s="88"/>
    </row>
    <row r="1663" spans="2:11" ht="12" hidden="1" customHeight="1" x14ac:dyDescent="0.2">
      <c r="B1663" s="88"/>
      <c r="C1663" s="88"/>
      <c r="D1663" s="88"/>
      <c r="E1663" s="88"/>
      <c r="F1663" s="88"/>
      <c r="G1663" s="88"/>
      <c r="H1663" s="88"/>
      <c r="I1663" s="88"/>
      <c r="J1663" s="88"/>
      <c r="K1663" s="88"/>
    </row>
    <row r="1664" spans="2:11" ht="12" hidden="1" customHeight="1" x14ac:dyDescent="0.2">
      <c r="B1664" s="88"/>
      <c r="C1664" s="88"/>
      <c r="D1664" s="88"/>
      <c r="E1664" s="88"/>
      <c r="F1664" s="88"/>
      <c r="G1664" s="88"/>
      <c r="H1664" s="88"/>
      <c r="I1664" s="88"/>
      <c r="J1664" s="88"/>
      <c r="K1664" s="88"/>
    </row>
    <row r="1665" spans="2:11" ht="12" hidden="1" customHeight="1" x14ac:dyDescent="0.2">
      <c r="B1665" s="88"/>
      <c r="C1665" s="88"/>
      <c r="D1665" s="88"/>
      <c r="E1665" s="88"/>
      <c r="F1665" s="88"/>
      <c r="G1665" s="88"/>
      <c r="H1665" s="88"/>
      <c r="I1665" s="88"/>
      <c r="J1665" s="88"/>
      <c r="K1665" s="88"/>
    </row>
    <row r="1666" spans="2:11" ht="12" hidden="1" customHeight="1" x14ac:dyDescent="0.2">
      <c r="B1666" s="88"/>
      <c r="C1666" s="88"/>
      <c r="D1666" s="88"/>
      <c r="E1666" s="88"/>
      <c r="F1666" s="88"/>
      <c r="G1666" s="88"/>
      <c r="H1666" s="88"/>
      <c r="I1666" s="88"/>
      <c r="J1666" s="88"/>
      <c r="K1666" s="88"/>
    </row>
    <row r="1667" spans="2:11" ht="12" hidden="1" customHeight="1" x14ac:dyDescent="0.2">
      <c r="B1667" s="88"/>
      <c r="C1667" s="88"/>
      <c r="D1667" s="88"/>
      <c r="E1667" s="88"/>
      <c r="F1667" s="88"/>
      <c r="G1667" s="88"/>
      <c r="H1667" s="88"/>
      <c r="I1667" s="88"/>
      <c r="J1667" s="88"/>
      <c r="K1667" s="88"/>
    </row>
    <row r="1668" spans="2:11" ht="12" hidden="1" customHeight="1" x14ac:dyDescent="0.2">
      <c r="B1668" s="88"/>
      <c r="C1668" s="88"/>
      <c r="D1668" s="88"/>
      <c r="E1668" s="88"/>
      <c r="F1668" s="88"/>
      <c r="G1668" s="88"/>
      <c r="H1668" s="88"/>
      <c r="I1668" s="88"/>
      <c r="J1668" s="88"/>
      <c r="K1668" s="88"/>
    </row>
    <row r="1669" spans="2:11" ht="12" hidden="1" customHeight="1" x14ac:dyDescent="0.2">
      <c r="B1669" s="88"/>
      <c r="C1669" s="88"/>
      <c r="D1669" s="88"/>
      <c r="E1669" s="88"/>
      <c r="F1669" s="88"/>
      <c r="G1669" s="88"/>
      <c r="H1669" s="88"/>
      <c r="I1669" s="88"/>
      <c r="J1669" s="88"/>
      <c r="K1669" s="88"/>
    </row>
    <row r="1670" spans="2:11" ht="12" hidden="1" customHeight="1" x14ac:dyDescent="0.2">
      <c r="B1670" s="88"/>
      <c r="C1670" s="88"/>
      <c r="D1670" s="88"/>
      <c r="E1670" s="88"/>
      <c r="F1670" s="88"/>
      <c r="G1670" s="88"/>
      <c r="H1670" s="88"/>
      <c r="I1670" s="88"/>
      <c r="J1670" s="88"/>
      <c r="K1670" s="88"/>
    </row>
    <row r="1671" spans="2:11" ht="12" hidden="1" customHeight="1" x14ac:dyDescent="0.2">
      <c r="B1671" s="88"/>
      <c r="C1671" s="88"/>
      <c r="D1671" s="88"/>
      <c r="E1671" s="88"/>
      <c r="F1671" s="88"/>
      <c r="G1671" s="88"/>
      <c r="H1671" s="88"/>
      <c r="I1671" s="88"/>
      <c r="J1671" s="88"/>
      <c r="K1671" s="88"/>
    </row>
    <row r="1672" spans="2:11" ht="12" hidden="1" customHeight="1" x14ac:dyDescent="0.2">
      <c r="B1672" s="88"/>
      <c r="C1672" s="88"/>
      <c r="D1672" s="88"/>
      <c r="E1672" s="88"/>
      <c r="F1672" s="88"/>
      <c r="G1672" s="88"/>
      <c r="H1672" s="88"/>
      <c r="I1672" s="88"/>
      <c r="J1672" s="88"/>
      <c r="K1672" s="88"/>
    </row>
    <row r="1673" spans="2:11" ht="12" hidden="1" customHeight="1" x14ac:dyDescent="0.2">
      <c r="B1673" s="88"/>
      <c r="C1673" s="88"/>
      <c r="D1673" s="88"/>
      <c r="E1673" s="88"/>
      <c r="F1673" s="88"/>
      <c r="G1673" s="88"/>
      <c r="H1673" s="88"/>
      <c r="I1673" s="88"/>
      <c r="J1673" s="88"/>
      <c r="K1673" s="88"/>
    </row>
    <row r="1674" spans="2:11" ht="12" hidden="1" customHeight="1" x14ac:dyDescent="0.2">
      <c r="B1674" s="88"/>
      <c r="C1674" s="88"/>
      <c r="D1674" s="88"/>
      <c r="E1674" s="88"/>
      <c r="F1674" s="88"/>
      <c r="G1674" s="88"/>
      <c r="H1674" s="88"/>
      <c r="I1674" s="88"/>
      <c r="J1674" s="88"/>
      <c r="K1674" s="88"/>
    </row>
    <row r="1675" spans="2:11" ht="12" hidden="1" customHeight="1" x14ac:dyDescent="0.2">
      <c r="B1675" s="88"/>
      <c r="C1675" s="88"/>
      <c r="D1675" s="88"/>
      <c r="E1675" s="88"/>
      <c r="F1675" s="88"/>
      <c r="G1675" s="88"/>
      <c r="H1675" s="88"/>
      <c r="I1675" s="88"/>
      <c r="J1675" s="88"/>
      <c r="K1675" s="88"/>
    </row>
    <row r="1676" spans="2:11" ht="12" hidden="1" customHeight="1" x14ac:dyDescent="0.2">
      <c r="B1676" s="88"/>
      <c r="C1676" s="88"/>
      <c r="D1676" s="88"/>
      <c r="E1676" s="88"/>
      <c r="F1676" s="88"/>
      <c r="G1676" s="88"/>
      <c r="H1676" s="88"/>
      <c r="I1676" s="88"/>
      <c r="J1676" s="88"/>
      <c r="K1676" s="88"/>
    </row>
    <row r="1677" spans="2:11" ht="12" hidden="1" customHeight="1" x14ac:dyDescent="0.2">
      <c r="B1677" s="88"/>
      <c r="C1677" s="88"/>
      <c r="D1677" s="88"/>
      <c r="E1677" s="88"/>
      <c r="F1677" s="88"/>
      <c r="G1677" s="88"/>
      <c r="H1677" s="88"/>
      <c r="I1677" s="88"/>
      <c r="J1677" s="88"/>
      <c r="K1677" s="88"/>
    </row>
    <row r="1678" spans="2:11" ht="12" hidden="1" customHeight="1" x14ac:dyDescent="0.2">
      <c r="B1678" s="88"/>
      <c r="C1678" s="88"/>
      <c r="D1678" s="88"/>
      <c r="E1678" s="88"/>
      <c r="F1678" s="88"/>
      <c r="G1678" s="88"/>
      <c r="H1678" s="88"/>
      <c r="I1678" s="88"/>
      <c r="J1678" s="88"/>
      <c r="K1678" s="88"/>
    </row>
    <row r="1679" spans="2:11" ht="12" hidden="1" customHeight="1" x14ac:dyDescent="0.2">
      <c r="B1679" s="88"/>
      <c r="C1679" s="88"/>
      <c r="D1679" s="88"/>
      <c r="E1679" s="88"/>
      <c r="F1679" s="88"/>
      <c r="G1679" s="88"/>
      <c r="H1679" s="88"/>
      <c r="I1679" s="88"/>
      <c r="J1679" s="88"/>
      <c r="K1679" s="88"/>
    </row>
    <row r="1680" spans="2:11" ht="12" hidden="1" customHeight="1" x14ac:dyDescent="0.2">
      <c r="B1680" s="88"/>
      <c r="C1680" s="88"/>
      <c r="D1680" s="88"/>
      <c r="E1680" s="88"/>
      <c r="F1680" s="88"/>
      <c r="G1680" s="88"/>
      <c r="H1680" s="88"/>
      <c r="I1680" s="88"/>
      <c r="J1680" s="88"/>
      <c r="K1680" s="88"/>
    </row>
    <row r="1681" spans="2:11" ht="12" hidden="1" customHeight="1" x14ac:dyDescent="0.2">
      <c r="B1681" s="88"/>
      <c r="C1681" s="88"/>
      <c r="D1681" s="88"/>
      <c r="E1681" s="88"/>
      <c r="F1681" s="88"/>
      <c r="G1681" s="88"/>
      <c r="H1681" s="88"/>
      <c r="I1681" s="88"/>
      <c r="J1681" s="88"/>
      <c r="K1681" s="88"/>
    </row>
    <row r="1682" spans="2:11" ht="12" hidden="1" customHeight="1" x14ac:dyDescent="0.2">
      <c r="B1682" s="88"/>
      <c r="C1682" s="88"/>
      <c r="D1682" s="88"/>
      <c r="E1682" s="88"/>
      <c r="F1682" s="88"/>
      <c r="G1682" s="88"/>
      <c r="H1682" s="88"/>
      <c r="I1682" s="88"/>
      <c r="J1682" s="88"/>
      <c r="K1682" s="88"/>
    </row>
    <row r="1683" spans="2:11" ht="12" hidden="1" customHeight="1" x14ac:dyDescent="0.2">
      <c r="B1683" s="88"/>
      <c r="C1683" s="88"/>
      <c r="D1683" s="88"/>
      <c r="E1683" s="88"/>
      <c r="F1683" s="88"/>
      <c r="G1683" s="88"/>
      <c r="H1683" s="88"/>
      <c r="I1683" s="88"/>
      <c r="J1683" s="88"/>
      <c r="K1683" s="88"/>
    </row>
    <row r="1684" spans="2:11" ht="12" hidden="1" customHeight="1" x14ac:dyDescent="0.2">
      <c r="B1684" s="88"/>
      <c r="C1684" s="88"/>
      <c r="D1684" s="88"/>
      <c r="E1684" s="88"/>
      <c r="F1684" s="88"/>
      <c r="G1684" s="88"/>
      <c r="H1684" s="88"/>
      <c r="I1684" s="88"/>
      <c r="J1684" s="88"/>
      <c r="K1684" s="88"/>
    </row>
    <row r="1685" spans="2:11" ht="12" hidden="1" customHeight="1" x14ac:dyDescent="0.2">
      <c r="B1685" s="88"/>
      <c r="C1685" s="88"/>
      <c r="D1685" s="88"/>
      <c r="E1685" s="88"/>
      <c r="F1685" s="88"/>
      <c r="G1685" s="88"/>
      <c r="H1685" s="88"/>
      <c r="I1685" s="88"/>
      <c r="J1685" s="88"/>
      <c r="K1685" s="88"/>
    </row>
    <row r="1686" spans="2:11" ht="12" hidden="1" customHeight="1" x14ac:dyDescent="0.2">
      <c r="B1686" s="88"/>
      <c r="C1686" s="88"/>
      <c r="D1686" s="88"/>
      <c r="E1686" s="88"/>
      <c r="F1686" s="88"/>
      <c r="G1686" s="88"/>
      <c r="H1686" s="88"/>
      <c r="I1686" s="88"/>
      <c r="J1686" s="88"/>
      <c r="K1686" s="88"/>
    </row>
    <row r="1687" spans="2:11" ht="12" hidden="1" customHeight="1" x14ac:dyDescent="0.2">
      <c r="B1687" s="88"/>
      <c r="C1687" s="88"/>
      <c r="D1687" s="88"/>
      <c r="E1687" s="88"/>
      <c r="F1687" s="88"/>
      <c r="G1687" s="88"/>
      <c r="H1687" s="88"/>
      <c r="I1687" s="88"/>
      <c r="J1687" s="88"/>
      <c r="K1687" s="88"/>
    </row>
    <row r="1688" spans="2:11" ht="12" hidden="1" customHeight="1" x14ac:dyDescent="0.2">
      <c r="B1688" s="88"/>
      <c r="C1688" s="88"/>
      <c r="D1688" s="88"/>
      <c r="E1688" s="88"/>
      <c r="F1688" s="88"/>
      <c r="G1688" s="88"/>
      <c r="H1688" s="88"/>
      <c r="I1688" s="88"/>
      <c r="J1688" s="88"/>
      <c r="K1688" s="88"/>
    </row>
    <row r="1689" spans="2:11" ht="12" hidden="1" customHeight="1" x14ac:dyDescent="0.2">
      <c r="B1689" s="88"/>
      <c r="C1689" s="88"/>
      <c r="D1689" s="88"/>
      <c r="E1689" s="88"/>
      <c r="F1689" s="88"/>
      <c r="G1689" s="88"/>
      <c r="H1689" s="88"/>
      <c r="I1689" s="88"/>
      <c r="J1689" s="88"/>
      <c r="K1689" s="88"/>
    </row>
    <row r="1690" spans="2:11" ht="12" hidden="1" customHeight="1" x14ac:dyDescent="0.2">
      <c r="B1690" s="88"/>
      <c r="C1690" s="88"/>
      <c r="D1690" s="88"/>
      <c r="E1690" s="88"/>
      <c r="F1690" s="88"/>
      <c r="G1690" s="88"/>
      <c r="H1690" s="88"/>
      <c r="I1690" s="88"/>
      <c r="J1690" s="88"/>
      <c r="K1690" s="88"/>
    </row>
    <row r="1691" spans="2:11" ht="12" hidden="1" customHeight="1" x14ac:dyDescent="0.2">
      <c r="B1691" s="88"/>
      <c r="C1691" s="88"/>
      <c r="D1691" s="88"/>
      <c r="E1691" s="88"/>
      <c r="F1691" s="88"/>
      <c r="G1691" s="88"/>
      <c r="H1691" s="88"/>
      <c r="I1691" s="88"/>
      <c r="J1691" s="88"/>
      <c r="K1691" s="88"/>
    </row>
    <row r="1692" spans="2:11" ht="12" hidden="1" customHeight="1" x14ac:dyDescent="0.2">
      <c r="B1692" s="88"/>
      <c r="C1692" s="88"/>
      <c r="D1692" s="88"/>
      <c r="E1692" s="88"/>
      <c r="F1692" s="88"/>
      <c r="G1692" s="88"/>
      <c r="H1692" s="88"/>
      <c r="I1692" s="88"/>
      <c r="J1692" s="88"/>
      <c r="K1692" s="88"/>
    </row>
    <row r="1693" spans="2:11" ht="12" hidden="1" customHeight="1" x14ac:dyDescent="0.2">
      <c r="B1693" s="88"/>
      <c r="C1693" s="88"/>
      <c r="D1693" s="88"/>
      <c r="E1693" s="88"/>
      <c r="F1693" s="88"/>
      <c r="G1693" s="88"/>
      <c r="H1693" s="88"/>
      <c r="I1693" s="88"/>
      <c r="J1693" s="88"/>
      <c r="K1693" s="88"/>
    </row>
    <row r="1694" spans="2:11" ht="12" hidden="1" customHeight="1" x14ac:dyDescent="0.2">
      <c r="B1694" s="88"/>
      <c r="C1694" s="88"/>
      <c r="D1694" s="88"/>
      <c r="E1694" s="88"/>
      <c r="F1694" s="88"/>
      <c r="G1694" s="88"/>
      <c r="H1694" s="88"/>
      <c r="I1694" s="88"/>
      <c r="J1694" s="88"/>
      <c r="K1694" s="88"/>
    </row>
    <row r="1695" spans="2:11" ht="12" hidden="1" customHeight="1" x14ac:dyDescent="0.2">
      <c r="B1695" s="88"/>
      <c r="C1695" s="88"/>
      <c r="D1695" s="88"/>
      <c r="E1695" s="88"/>
      <c r="F1695" s="88"/>
      <c r="G1695" s="88"/>
      <c r="H1695" s="88"/>
      <c r="I1695" s="88"/>
      <c r="J1695" s="88"/>
      <c r="K1695" s="88"/>
    </row>
    <row r="1696" spans="2:11" ht="12" hidden="1" customHeight="1" x14ac:dyDescent="0.2">
      <c r="B1696" s="88"/>
      <c r="C1696" s="88"/>
      <c r="D1696" s="88"/>
      <c r="E1696" s="88"/>
      <c r="F1696" s="88"/>
      <c r="G1696" s="88"/>
      <c r="H1696" s="88"/>
      <c r="I1696" s="88"/>
      <c r="J1696" s="88"/>
      <c r="K1696" s="88"/>
    </row>
    <row r="1697" spans="2:11" ht="12" hidden="1" customHeight="1" x14ac:dyDescent="0.2">
      <c r="B1697" s="88"/>
      <c r="C1697" s="88"/>
      <c r="D1697" s="88"/>
      <c r="E1697" s="88"/>
      <c r="F1697" s="88"/>
      <c r="G1697" s="88"/>
      <c r="H1697" s="88"/>
      <c r="I1697" s="88"/>
      <c r="J1697" s="88"/>
      <c r="K1697" s="88"/>
    </row>
    <row r="1698" spans="2:11" ht="12" hidden="1" customHeight="1" x14ac:dyDescent="0.2">
      <c r="B1698" s="88"/>
      <c r="C1698" s="88"/>
      <c r="D1698" s="88"/>
      <c r="E1698" s="88"/>
      <c r="F1698" s="88"/>
      <c r="G1698" s="88"/>
      <c r="H1698" s="88"/>
      <c r="I1698" s="88"/>
      <c r="J1698" s="88"/>
      <c r="K1698" s="88"/>
    </row>
    <row r="1699" spans="2:11" ht="12" hidden="1" customHeight="1" x14ac:dyDescent="0.2">
      <c r="B1699" s="88"/>
      <c r="C1699" s="88"/>
      <c r="D1699" s="88"/>
      <c r="E1699" s="88"/>
      <c r="F1699" s="88"/>
      <c r="G1699" s="88"/>
      <c r="H1699" s="88"/>
      <c r="I1699" s="88"/>
      <c r="J1699" s="88"/>
      <c r="K1699" s="88"/>
    </row>
    <row r="1700" spans="2:11" ht="12" hidden="1" customHeight="1" x14ac:dyDescent="0.2">
      <c r="B1700" s="88"/>
      <c r="C1700" s="88"/>
      <c r="D1700" s="88"/>
      <c r="E1700" s="88"/>
      <c r="F1700" s="88"/>
      <c r="G1700" s="88"/>
      <c r="H1700" s="88"/>
      <c r="I1700" s="88"/>
      <c r="J1700" s="88"/>
      <c r="K1700" s="88"/>
    </row>
    <row r="1701" spans="2:11" ht="12" hidden="1" customHeight="1" x14ac:dyDescent="0.2">
      <c r="B1701" s="88"/>
      <c r="C1701" s="88"/>
      <c r="D1701" s="88"/>
      <c r="E1701" s="88"/>
      <c r="F1701" s="88"/>
      <c r="G1701" s="88"/>
      <c r="H1701" s="88"/>
      <c r="I1701" s="88"/>
      <c r="J1701" s="88"/>
      <c r="K1701" s="88"/>
    </row>
    <row r="1702" spans="2:11" ht="12" hidden="1" customHeight="1" x14ac:dyDescent="0.2">
      <c r="B1702" s="88"/>
      <c r="C1702" s="88"/>
      <c r="D1702" s="88"/>
      <c r="E1702" s="88"/>
      <c r="F1702" s="88"/>
      <c r="G1702" s="88"/>
      <c r="H1702" s="88"/>
      <c r="I1702" s="88"/>
      <c r="J1702" s="88"/>
      <c r="K1702" s="88"/>
    </row>
    <row r="1703" spans="2:11" ht="12" hidden="1" customHeight="1" x14ac:dyDescent="0.2">
      <c r="B1703" s="88"/>
      <c r="C1703" s="88"/>
      <c r="D1703" s="88"/>
      <c r="E1703" s="88"/>
      <c r="F1703" s="88"/>
      <c r="G1703" s="88"/>
      <c r="H1703" s="88"/>
      <c r="I1703" s="88"/>
      <c r="J1703" s="88"/>
      <c r="K1703" s="88"/>
    </row>
    <row r="1704" spans="2:11" ht="12" hidden="1" customHeight="1" x14ac:dyDescent="0.2">
      <c r="B1704" s="88"/>
      <c r="C1704" s="88"/>
      <c r="D1704" s="88"/>
      <c r="E1704" s="88"/>
      <c r="F1704" s="88"/>
      <c r="G1704" s="88"/>
      <c r="H1704" s="88"/>
      <c r="I1704" s="88"/>
      <c r="J1704" s="88"/>
      <c r="K1704" s="88"/>
    </row>
    <row r="1705" spans="2:11" ht="12" hidden="1" customHeight="1" x14ac:dyDescent="0.2">
      <c r="B1705" s="88"/>
      <c r="C1705" s="88"/>
      <c r="D1705" s="88"/>
      <c r="E1705" s="88"/>
      <c r="F1705" s="88"/>
      <c r="G1705" s="88"/>
      <c r="H1705" s="88"/>
      <c r="I1705" s="88"/>
      <c r="J1705" s="88"/>
      <c r="K1705" s="88"/>
    </row>
    <row r="1706" spans="2:11" ht="12" hidden="1" customHeight="1" x14ac:dyDescent="0.2">
      <c r="B1706" s="88"/>
      <c r="C1706" s="88"/>
      <c r="D1706" s="88"/>
      <c r="E1706" s="88"/>
      <c r="F1706" s="88"/>
      <c r="G1706" s="88"/>
      <c r="H1706" s="88"/>
      <c r="I1706" s="88"/>
      <c r="J1706" s="88"/>
      <c r="K1706" s="88"/>
    </row>
    <row r="1707" spans="2:11" ht="12" hidden="1" customHeight="1" x14ac:dyDescent="0.2">
      <c r="B1707" s="88"/>
      <c r="C1707" s="88"/>
      <c r="D1707" s="88"/>
      <c r="E1707" s="88"/>
      <c r="F1707" s="88"/>
      <c r="G1707" s="88"/>
      <c r="H1707" s="88"/>
      <c r="I1707" s="88"/>
      <c r="J1707" s="88"/>
      <c r="K1707" s="88"/>
    </row>
    <row r="1708" spans="2:11" ht="12" hidden="1" customHeight="1" x14ac:dyDescent="0.2">
      <c r="B1708" s="88"/>
      <c r="C1708" s="88"/>
      <c r="D1708" s="88"/>
      <c r="E1708" s="88"/>
      <c r="F1708" s="88"/>
      <c r="G1708" s="88"/>
      <c r="H1708" s="88"/>
      <c r="I1708" s="88"/>
      <c r="J1708" s="88"/>
      <c r="K1708" s="88"/>
    </row>
    <row r="1709" spans="2:11" ht="12" hidden="1" customHeight="1" x14ac:dyDescent="0.2">
      <c r="B1709" s="88"/>
      <c r="C1709" s="88"/>
      <c r="D1709" s="88"/>
      <c r="E1709" s="88"/>
      <c r="F1709" s="88"/>
      <c r="G1709" s="88"/>
      <c r="H1709" s="88"/>
      <c r="I1709" s="88"/>
      <c r="J1709" s="88"/>
      <c r="K1709" s="88"/>
    </row>
    <row r="1710" spans="2:11" ht="12" hidden="1" customHeight="1" x14ac:dyDescent="0.2">
      <c r="B1710" s="88"/>
      <c r="C1710" s="88"/>
      <c r="D1710" s="88"/>
      <c r="E1710" s="88"/>
      <c r="F1710" s="88"/>
      <c r="G1710" s="88"/>
      <c r="H1710" s="88"/>
      <c r="I1710" s="88"/>
      <c r="J1710" s="88"/>
      <c r="K1710" s="88"/>
    </row>
    <row r="1711" spans="2:11" ht="12" hidden="1" customHeight="1" x14ac:dyDescent="0.2">
      <c r="B1711" s="88"/>
      <c r="C1711" s="88"/>
      <c r="D1711" s="88"/>
      <c r="E1711" s="88"/>
      <c r="F1711" s="88"/>
      <c r="G1711" s="88"/>
      <c r="H1711" s="88"/>
      <c r="I1711" s="88"/>
      <c r="J1711" s="88"/>
      <c r="K1711" s="88"/>
    </row>
    <row r="1712" spans="2:11" ht="12" hidden="1" customHeight="1" x14ac:dyDescent="0.2">
      <c r="B1712" s="88"/>
      <c r="C1712" s="88"/>
      <c r="D1712" s="88"/>
      <c r="E1712" s="88"/>
      <c r="F1712" s="88"/>
      <c r="G1712" s="88"/>
      <c r="H1712" s="88"/>
      <c r="I1712" s="88"/>
      <c r="J1712" s="88"/>
      <c r="K1712" s="88"/>
    </row>
    <row r="1713" spans="2:11" ht="12" hidden="1" customHeight="1" x14ac:dyDescent="0.2">
      <c r="B1713" s="88"/>
      <c r="C1713" s="88"/>
      <c r="D1713" s="88"/>
      <c r="E1713" s="88"/>
      <c r="F1713" s="88"/>
      <c r="G1713" s="88"/>
      <c r="H1713" s="88"/>
      <c r="I1713" s="88"/>
      <c r="J1713" s="88"/>
      <c r="K1713" s="88"/>
    </row>
    <row r="1714" spans="2:11" ht="12" hidden="1" customHeight="1" x14ac:dyDescent="0.2">
      <c r="B1714" s="88"/>
      <c r="C1714" s="88"/>
      <c r="D1714" s="88"/>
      <c r="E1714" s="88"/>
      <c r="F1714" s="88"/>
      <c r="G1714" s="88"/>
      <c r="H1714" s="88"/>
      <c r="I1714" s="88"/>
      <c r="J1714" s="88"/>
      <c r="K1714" s="88"/>
    </row>
    <row r="1715" spans="2:11" ht="12" hidden="1" customHeight="1" x14ac:dyDescent="0.2">
      <c r="B1715" s="88"/>
      <c r="C1715" s="88"/>
      <c r="D1715" s="88"/>
      <c r="E1715" s="88"/>
      <c r="F1715" s="88"/>
      <c r="G1715" s="88"/>
      <c r="H1715" s="88"/>
      <c r="I1715" s="88"/>
      <c r="J1715" s="88"/>
      <c r="K1715" s="88"/>
    </row>
    <row r="1716" spans="2:11" ht="12" hidden="1" customHeight="1" x14ac:dyDescent="0.2">
      <c r="B1716" s="88"/>
      <c r="C1716" s="88"/>
      <c r="D1716" s="88"/>
      <c r="E1716" s="88"/>
      <c r="F1716" s="88"/>
      <c r="G1716" s="88"/>
      <c r="H1716" s="88"/>
      <c r="I1716" s="88"/>
      <c r="J1716" s="88"/>
      <c r="K1716" s="88"/>
    </row>
    <row r="1717" spans="2:11" ht="12" hidden="1" customHeight="1" x14ac:dyDescent="0.2">
      <c r="B1717" s="88"/>
      <c r="C1717" s="88"/>
      <c r="D1717" s="88"/>
      <c r="E1717" s="88"/>
      <c r="F1717" s="88"/>
      <c r="G1717" s="88"/>
      <c r="H1717" s="88"/>
      <c r="I1717" s="88"/>
      <c r="J1717" s="88"/>
      <c r="K1717" s="88"/>
    </row>
    <row r="1718" spans="2:11" ht="12" hidden="1" customHeight="1" x14ac:dyDescent="0.2">
      <c r="B1718" s="88"/>
      <c r="C1718" s="88"/>
      <c r="D1718" s="88"/>
      <c r="E1718" s="88"/>
      <c r="F1718" s="88"/>
      <c r="G1718" s="88"/>
      <c r="H1718" s="88"/>
      <c r="I1718" s="88"/>
      <c r="J1718" s="88"/>
      <c r="K1718" s="88"/>
    </row>
    <row r="1719" spans="2:11" ht="12" hidden="1" customHeight="1" x14ac:dyDescent="0.2">
      <c r="B1719" s="88"/>
      <c r="C1719" s="88"/>
      <c r="D1719" s="88"/>
      <c r="E1719" s="88"/>
      <c r="F1719" s="88"/>
      <c r="G1719" s="88"/>
      <c r="H1719" s="88"/>
      <c r="I1719" s="88"/>
      <c r="J1719" s="88"/>
      <c r="K1719" s="88"/>
    </row>
    <row r="1720" spans="2:11" ht="12" hidden="1" customHeight="1" x14ac:dyDescent="0.2">
      <c r="B1720" s="88"/>
      <c r="C1720" s="88"/>
      <c r="D1720" s="88"/>
      <c r="E1720" s="88"/>
      <c r="F1720" s="88"/>
      <c r="G1720" s="88"/>
      <c r="H1720" s="88"/>
      <c r="I1720" s="88"/>
      <c r="J1720" s="88"/>
      <c r="K1720" s="88"/>
    </row>
    <row r="1721" spans="2:11" ht="12" hidden="1" customHeight="1" x14ac:dyDescent="0.2">
      <c r="B1721" s="88"/>
      <c r="C1721" s="88"/>
      <c r="D1721" s="88"/>
      <c r="E1721" s="88"/>
      <c r="F1721" s="88"/>
      <c r="G1721" s="88"/>
      <c r="H1721" s="88"/>
      <c r="I1721" s="88"/>
      <c r="J1721" s="88"/>
      <c r="K1721" s="88"/>
    </row>
    <row r="1722" spans="2:11" ht="12" hidden="1" customHeight="1" x14ac:dyDescent="0.2">
      <c r="B1722" s="88"/>
      <c r="C1722" s="88"/>
      <c r="D1722" s="88"/>
      <c r="E1722" s="88"/>
      <c r="F1722" s="88"/>
      <c r="G1722" s="88"/>
      <c r="H1722" s="88"/>
      <c r="I1722" s="88"/>
      <c r="J1722" s="88"/>
      <c r="K1722" s="88"/>
    </row>
    <row r="1723" spans="2:11" ht="12" hidden="1" customHeight="1" x14ac:dyDescent="0.2">
      <c r="B1723" s="88"/>
      <c r="C1723" s="88"/>
      <c r="D1723" s="88"/>
      <c r="E1723" s="88"/>
      <c r="F1723" s="88"/>
      <c r="G1723" s="88"/>
      <c r="H1723" s="88"/>
      <c r="I1723" s="88"/>
      <c r="J1723" s="88"/>
      <c r="K1723" s="88"/>
    </row>
    <row r="1724" spans="2:11" ht="12" hidden="1" customHeight="1" x14ac:dyDescent="0.2">
      <c r="B1724" s="88"/>
      <c r="C1724" s="88"/>
      <c r="D1724" s="88"/>
      <c r="E1724" s="88"/>
      <c r="F1724" s="88"/>
      <c r="G1724" s="88"/>
      <c r="H1724" s="88"/>
      <c r="I1724" s="88"/>
      <c r="J1724" s="88"/>
      <c r="K1724" s="88"/>
    </row>
    <row r="1725" spans="2:11" ht="12" hidden="1" customHeight="1" x14ac:dyDescent="0.2">
      <c r="B1725" s="88"/>
      <c r="C1725" s="88"/>
      <c r="D1725" s="88"/>
      <c r="E1725" s="88"/>
      <c r="F1725" s="88"/>
      <c r="G1725" s="88"/>
      <c r="H1725" s="88"/>
      <c r="I1725" s="88"/>
      <c r="J1725" s="88"/>
      <c r="K1725" s="88"/>
    </row>
    <row r="1726" spans="2:11" ht="12" hidden="1" customHeight="1" x14ac:dyDescent="0.2">
      <c r="B1726" s="88"/>
      <c r="C1726" s="88"/>
      <c r="D1726" s="88"/>
      <c r="E1726" s="88"/>
      <c r="F1726" s="88"/>
      <c r="G1726" s="88"/>
      <c r="H1726" s="88"/>
      <c r="I1726" s="88"/>
      <c r="J1726" s="88"/>
      <c r="K1726" s="88"/>
    </row>
    <row r="1727" spans="2:11" ht="12" hidden="1" customHeight="1" x14ac:dyDescent="0.2">
      <c r="B1727" s="88"/>
      <c r="C1727" s="88"/>
      <c r="D1727" s="88"/>
      <c r="E1727" s="88"/>
      <c r="F1727" s="88"/>
      <c r="G1727" s="88"/>
      <c r="H1727" s="88"/>
      <c r="I1727" s="88"/>
      <c r="J1727" s="88"/>
      <c r="K1727" s="88"/>
    </row>
    <row r="1728" spans="2:11" ht="12" hidden="1" customHeight="1" x14ac:dyDescent="0.2">
      <c r="B1728" s="88"/>
      <c r="C1728" s="88"/>
      <c r="D1728" s="88"/>
      <c r="E1728" s="88"/>
      <c r="F1728" s="88"/>
      <c r="G1728" s="88"/>
      <c r="H1728" s="88"/>
      <c r="I1728" s="88"/>
      <c r="J1728" s="88"/>
      <c r="K1728" s="88"/>
    </row>
    <row r="1729" spans="2:11" ht="12" hidden="1" customHeight="1" x14ac:dyDescent="0.2">
      <c r="B1729" s="88"/>
      <c r="C1729" s="88"/>
      <c r="D1729" s="88"/>
      <c r="E1729" s="88"/>
      <c r="F1729" s="88"/>
      <c r="G1729" s="88"/>
      <c r="H1729" s="88"/>
      <c r="I1729" s="88"/>
      <c r="J1729" s="88"/>
      <c r="K1729" s="88"/>
    </row>
    <row r="1730" spans="2:11" ht="12" hidden="1" customHeight="1" x14ac:dyDescent="0.2">
      <c r="B1730" s="88"/>
      <c r="C1730" s="88"/>
      <c r="D1730" s="88"/>
      <c r="E1730" s="88"/>
      <c r="F1730" s="88"/>
      <c r="G1730" s="88"/>
      <c r="H1730" s="88"/>
      <c r="I1730" s="88"/>
      <c r="J1730" s="88"/>
      <c r="K1730" s="88"/>
    </row>
    <row r="1731" spans="2:11" ht="12" hidden="1" customHeight="1" x14ac:dyDescent="0.2">
      <c r="B1731" s="88"/>
      <c r="C1731" s="88"/>
      <c r="D1731" s="88"/>
      <c r="E1731" s="88"/>
      <c r="F1731" s="88"/>
      <c r="G1731" s="88"/>
      <c r="H1731" s="88"/>
      <c r="I1731" s="88"/>
      <c r="J1731" s="88"/>
      <c r="K1731" s="88"/>
    </row>
    <row r="1732" spans="2:11" ht="12" hidden="1" customHeight="1" x14ac:dyDescent="0.2">
      <c r="B1732" s="88"/>
      <c r="C1732" s="88"/>
      <c r="D1732" s="88"/>
      <c r="E1732" s="88"/>
      <c r="F1732" s="88"/>
      <c r="G1732" s="88"/>
      <c r="H1732" s="88"/>
      <c r="I1732" s="88"/>
      <c r="J1732" s="88"/>
      <c r="K1732" s="88"/>
    </row>
    <row r="1733" spans="2:11" ht="12" hidden="1" customHeight="1" x14ac:dyDescent="0.2">
      <c r="B1733" s="88"/>
      <c r="C1733" s="88"/>
      <c r="D1733" s="88"/>
      <c r="E1733" s="88"/>
      <c r="F1733" s="88"/>
      <c r="G1733" s="88"/>
      <c r="H1733" s="88"/>
      <c r="I1733" s="88"/>
      <c r="J1733" s="88"/>
      <c r="K1733" s="88"/>
    </row>
    <row r="1734" spans="2:11" ht="12" hidden="1" customHeight="1" x14ac:dyDescent="0.2">
      <c r="B1734" s="88"/>
      <c r="C1734" s="88"/>
      <c r="D1734" s="88"/>
      <c r="E1734" s="88"/>
      <c r="F1734" s="88"/>
      <c r="G1734" s="88"/>
      <c r="H1734" s="88"/>
      <c r="I1734" s="88"/>
      <c r="J1734" s="88"/>
      <c r="K1734" s="88"/>
    </row>
    <row r="1735" spans="2:11" ht="12" hidden="1" customHeight="1" x14ac:dyDescent="0.2">
      <c r="B1735" s="88"/>
      <c r="C1735" s="88"/>
      <c r="D1735" s="88"/>
      <c r="E1735" s="88"/>
      <c r="F1735" s="88"/>
      <c r="G1735" s="88"/>
      <c r="H1735" s="88"/>
      <c r="I1735" s="88"/>
      <c r="J1735" s="88"/>
      <c r="K1735" s="88"/>
    </row>
    <row r="1736" spans="2:11" ht="12" hidden="1" customHeight="1" x14ac:dyDescent="0.2">
      <c r="B1736" s="88"/>
      <c r="C1736" s="88"/>
      <c r="D1736" s="88"/>
      <c r="E1736" s="88"/>
      <c r="F1736" s="88"/>
      <c r="G1736" s="88"/>
      <c r="H1736" s="88"/>
      <c r="I1736" s="88"/>
      <c r="J1736" s="88"/>
      <c r="K1736" s="88"/>
    </row>
    <row r="1737" spans="2:11" ht="12" hidden="1" customHeight="1" x14ac:dyDescent="0.2">
      <c r="B1737" s="88"/>
      <c r="C1737" s="88"/>
      <c r="D1737" s="88"/>
      <c r="E1737" s="88"/>
      <c r="F1737" s="88"/>
      <c r="G1737" s="88"/>
      <c r="H1737" s="88"/>
      <c r="I1737" s="88"/>
      <c r="J1737" s="88"/>
      <c r="K1737" s="88"/>
    </row>
    <row r="1738" spans="2:11" ht="12" hidden="1" customHeight="1" x14ac:dyDescent="0.2">
      <c r="B1738" s="88"/>
      <c r="C1738" s="88"/>
      <c r="D1738" s="88"/>
      <c r="E1738" s="88"/>
      <c r="F1738" s="88"/>
      <c r="G1738" s="88"/>
      <c r="H1738" s="88"/>
      <c r="I1738" s="88"/>
      <c r="J1738" s="88"/>
      <c r="K1738" s="88"/>
    </row>
    <row r="1739" spans="2:11" ht="12" hidden="1" customHeight="1" x14ac:dyDescent="0.2">
      <c r="B1739" s="88"/>
      <c r="C1739" s="88"/>
      <c r="D1739" s="88"/>
      <c r="E1739" s="88"/>
      <c r="F1739" s="88"/>
      <c r="G1739" s="88"/>
      <c r="H1739" s="88"/>
      <c r="I1739" s="88"/>
      <c r="J1739" s="88"/>
      <c r="K1739" s="88"/>
    </row>
    <row r="1740" spans="2:11" ht="12" hidden="1" customHeight="1" x14ac:dyDescent="0.2">
      <c r="B1740" s="88"/>
      <c r="C1740" s="88"/>
      <c r="D1740" s="88"/>
      <c r="E1740" s="88"/>
      <c r="F1740" s="88"/>
      <c r="G1740" s="88"/>
      <c r="H1740" s="88"/>
      <c r="I1740" s="88"/>
      <c r="J1740" s="88"/>
      <c r="K1740" s="88"/>
    </row>
    <row r="1741" spans="2:11" ht="12" hidden="1" customHeight="1" x14ac:dyDescent="0.2">
      <c r="B1741" s="88"/>
      <c r="C1741" s="88"/>
      <c r="D1741" s="88"/>
      <c r="E1741" s="88"/>
      <c r="F1741" s="88"/>
      <c r="G1741" s="88"/>
      <c r="H1741" s="88"/>
      <c r="I1741" s="88"/>
      <c r="J1741" s="88"/>
      <c r="K1741" s="88"/>
    </row>
    <row r="1742" spans="2:11" ht="12" hidden="1" customHeight="1" x14ac:dyDescent="0.2">
      <c r="B1742" s="88"/>
      <c r="C1742" s="88"/>
      <c r="D1742" s="88"/>
      <c r="E1742" s="88"/>
      <c r="F1742" s="88"/>
      <c r="G1742" s="88"/>
      <c r="H1742" s="88"/>
      <c r="I1742" s="88"/>
      <c r="J1742" s="88"/>
      <c r="K1742" s="88"/>
    </row>
    <row r="1743" spans="2:11" ht="12" hidden="1" customHeight="1" x14ac:dyDescent="0.2">
      <c r="B1743" s="88"/>
      <c r="C1743" s="88"/>
      <c r="D1743" s="88"/>
      <c r="E1743" s="88"/>
      <c r="F1743" s="88"/>
      <c r="G1743" s="88"/>
      <c r="H1743" s="88"/>
      <c r="I1743" s="88"/>
      <c r="J1743" s="88"/>
      <c r="K1743" s="88"/>
    </row>
    <row r="1744" spans="2:11" ht="12" hidden="1" customHeight="1" x14ac:dyDescent="0.2">
      <c r="B1744" s="88"/>
      <c r="C1744" s="88"/>
      <c r="D1744" s="88"/>
      <c r="E1744" s="88"/>
      <c r="F1744" s="88"/>
      <c r="G1744" s="88"/>
      <c r="H1744" s="88"/>
      <c r="I1744" s="88"/>
      <c r="J1744" s="88"/>
      <c r="K1744" s="88"/>
    </row>
    <row r="1745" spans="2:11" ht="12" hidden="1" customHeight="1" x14ac:dyDescent="0.2">
      <c r="B1745" s="88"/>
      <c r="C1745" s="88"/>
      <c r="D1745" s="88"/>
      <c r="E1745" s="88"/>
      <c r="F1745" s="88"/>
      <c r="G1745" s="88"/>
      <c r="H1745" s="88"/>
      <c r="I1745" s="88"/>
      <c r="J1745" s="88"/>
      <c r="K1745" s="88"/>
    </row>
    <row r="1746" spans="2:11" ht="12" hidden="1" customHeight="1" x14ac:dyDescent="0.2">
      <c r="B1746" s="88"/>
      <c r="C1746" s="88"/>
      <c r="D1746" s="88"/>
      <c r="E1746" s="88"/>
      <c r="F1746" s="88"/>
      <c r="G1746" s="88"/>
      <c r="H1746" s="88"/>
      <c r="I1746" s="88"/>
      <c r="J1746" s="88"/>
      <c r="K1746" s="88"/>
    </row>
    <row r="1747" spans="2:11" ht="12" hidden="1" customHeight="1" x14ac:dyDescent="0.2">
      <c r="B1747" s="88"/>
      <c r="C1747" s="88"/>
      <c r="D1747" s="88"/>
      <c r="E1747" s="88"/>
      <c r="F1747" s="88"/>
      <c r="G1747" s="88"/>
      <c r="H1747" s="88"/>
      <c r="I1747" s="88"/>
      <c r="J1747" s="88"/>
      <c r="K1747" s="88"/>
    </row>
    <row r="1748" spans="2:11" ht="12" hidden="1" customHeight="1" x14ac:dyDescent="0.2">
      <c r="B1748" s="88"/>
      <c r="C1748" s="88"/>
      <c r="D1748" s="88"/>
      <c r="E1748" s="88"/>
      <c r="F1748" s="88"/>
      <c r="G1748" s="88"/>
      <c r="H1748" s="88"/>
      <c r="I1748" s="88"/>
      <c r="J1748" s="88"/>
      <c r="K1748" s="88"/>
    </row>
    <row r="1749" spans="2:11" ht="12" hidden="1" customHeight="1" x14ac:dyDescent="0.2">
      <c r="B1749" s="88"/>
      <c r="C1749" s="88"/>
      <c r="D1749" s="88"/>
      <c r="E1749" s="88"/>
      <c r="F1749" s="88"/>
      <c r="G1749" s="88"/>
      <c r="H1749" s="88"/>
      <c r="I1749" s="88"/>
      <c r="J1749" s="88"/>
      <c r="K1749" s="88"/>
    </row>
    <row r="1750" spans="2:11" ht="12" hidden="1" customHeight="1" x14ac:dyDescent="0.2">
      <c r="B1750" s="88"/>
      <c r="C1750" s="88"/>
      <c r="D1750" s="88"/>
      <c r="E1750" s="88"/>
      <c r="F1750" s="88"/>
      <c r="G1750" s="88"/>
      <c r="H1750" s="88"/>
      <c r="I1750" s="88"/>
      <c r="J1750" s="88"/>
      <c r="K1750" s="88"/>
    </row>
    <row r="1751" spans="2:11" ht="12" hidden="1" customHeight="1" x14ac:dyDescent="0.2">
      <c r="B1751" s="88"/>
      <c r="C1751" s="88"/>
      <c r="D1751" s="88"/>
      <c r="E1751" s="88"/>
      <c r="F1751" s="88"/>
      <c r="G1751" s="88"/>
      <c r="H1751" s="88"/>
      <c r="I1751" s="88"/>
      <c r="J1751" s="88"/>
      <c r="K1751" s="88"/>
    </row>
    <row r="1752" spans="2:11" ht="12" hidden="1" customHeight="1" x14ac:dyDescent="0.2">
      <c r="B1752" s="88"/>
      <c r="C1752" s="88"/>
      <c r="D1752" s="88"/>
      <c r="E1752" s="88"/>
      <c r="F1752" s="88"/>
      <c r="G1752" s="88"/>
      <c r="H1752" s="88"/>
      <c r="I1752" s="88"/>
      <c r="J1752" s="88"/>
      <c r="K1752" s="88"/>
    </row>
    <row r="1753" spans="2:11" ht="12" hidden="1" customHeight="1" x14ac:dyDescent="0.2">
      <c r="B1753" s="88"/>
      <c r="C1753" s="88"/>
      <c r="D1753" s="88"/>
      <c r="E1753" s="88"/>
      <c r="F1753" s="88"/>
      <c r="G1753" s="88"/>
      <c r="H1753" s="88"/>
      <c r="I1753" s="88"/>
      <c r="J1753" s="88"/>
      <c r="K1753" s="88"/>
    </row>
    <row r="1754" spans="2:11" ht="12" hidden="1" customHeight="1" x14ac:dyDescent="0.2">
      <c r="B1754" s="88"/>
      <c r="C1754" s="88"/>
      <c r="D1754" s="88"/>
      <c r="E1754" s="88"/>
      <c r="F1754" s="88"/>
      <c r="G1754" s="88"/>
      <c r="H1754" s="88"/>
      <c r="I1754" s="88"/>
      <c r="J1754" s="88"/>
      <c r="K1754" s="88"/>
    </row>
    <row r="1755" spans="2:11" ht="12" hidden="1" customHeight="1" x14ac:dyDescent="0.2">
      <c r="B1755" s="88"/>
      <c r="C1755" s="88"/>
      <c r="D1755" s="88"/>
      <c r="E1755" s="88"/>
      <c r="F1755" s="88"/>
      <c r="G1755" s="88"/>
      <c r="H1755" s="88"/>
      <c r="I1755" s="88"/>
      <c r="J1755" s="88"/>
      <c r="K1755" s="88"/>
    </row>
    <row r="1756" spans="2:11" ht="12" hidden="1" customHeight="1" x14ac:dyDescent="0.2">
      <c r="B1756" s="88"/>
      <c r="C1756" s="88"/>
      <c r="D1756" s="88"/>
      <c r="E1756" s="88"/>
      <c r="F1756" s="88"/>
      <c r="G1756" s="88"/>
      <c r="H1756" s="88"/>
      <c r="I1756" s="88"/>
      <c r="J1756" s="88"/>
      <c r="K1756" s="88"/>
    </row>
    <row r="1757" spans="2:11" ht="12" hidden="1" customHeight="1" x14ac:dyDescent="0.2">
      <c r="B1757" s="88"/>
      <c r="C1757" s="88"/>
      <c r="D1757" s="88"/>
      <c r="E1757" s="88"/>
      <c r="F1757" s="88"/>
      <c r="G1757" s="88"/>
      <c r="H1757" s="88"/>
      <c r="I1757" s="88"/>
      <c r="J1757" s="88"/>
      <c r="K1757" s="88"/>
    </row>
    <row r="1758" spans="2:11" ht="12" hidden="1" customHeight="1" x14ac:dyDescent="0.2">
      <c r="B1758" s="88"/>
      <c r="C1758" s="88"/>
      <c r="D1758" s="88"/>
      <c r="E1758" s="88"/>
      <c r="F1758" s="88"/>
      <c r="G1758" s="88"/>
      <c r="H1758" s="88"/>
      <c r="I1758" s="88"/>
      <c r="J1758" s="88"/>
      <c r="K1758" s="88"/>
    </row>
    <row r="1759" spans="2:11" ht="12" hidden="1" customHeight="1" x14ac:dyDescent="0.2">
      <c r="B1759" s="88"/>
      <c r="C1759" s="88"/>
      <c r="D1759" s="88"/>
      <c r="E1759" s="88"/>
      <c r="F1759" s="88"/>
      <c r="G1759" s="88"/>
      <c r="H1759" s="88"/>
      <c r="I1759" s="88"/>
      <c r="J1759" s="88"/>
      <c r="K1759" s="88"/>
    </row>
    <row r="1760" spans="2:11" ht="12" hidden="1" customHeight="1" x14ac:dyDescent="0.2">
      <c r="B1760" s="88"/>
      <c r="C1760" s="88"/>
      <c r="D1760" s="88"/>
      <c r="E1760" s="88"/>
      <c r="F1760" s="88"/>
      <c r="G1760" s="88"/>
      <c r="H1760" s="88"/>
      <c r="I1760" s="88"/>
      <c r="J1760" s="88"/>
      <c r="K1760" s="88"/>
    </row>
    <row r="1761" spans="2:11" ht="12" hidden="1" customHeight="1" x14ac:dyDescent="0.2">
      <c r="B1761" s="88"/>
      <c r="C1761" s="88"/>
      <c r="D1761" s="88"/>
      <c r="E1761" s="88"/>
      <c r="F1761" s="88"/>
      <c r="G1761" s="88"/>
      <c r="H1761" s="88"/>
      <c r="I1761" s="88"/>
      <c r="J1761" s="88"/>
      <c r="K1761" s="88"/>
    </row>
    <row r="1762" spans="2:11" ht="12" hidden="1" customHeight="1" x14ac:dyDescent="0.2">
      <c r="B1762" s="88"/>
      <c r="C1762" s="88"/>
      <c r="D1762" s="88"/>
      <c r="E1762" s="88"/>
      <c r="F1762" s="88"/>
      <c r="G1762" s="88"/>
      <c r="H1762" s="88"/>
      <c r="I1762" s="88"/>
      <c r="J1762" s="88"/>
      <c r="K1762" s="88"/>
    </row>
    <row r="1763" spans="2:11" ht="12" hidden="1" customHeight="1" x14ac:dyDescent="0.2">
      <c r="B1763" s="88"/>
      <c r="C1763" s="88"/>
      <c r="D1763" s="88"/>
      <c r="E1763" s="88"/>
      <c r="F1763" s="88"/>
      <c r="G1763" s="88"/>
      <c r="H1763" s="88"/>
      <c r="I1763" s="88"/>
      <c r="J1763" s="88"/>
      <c r="K1763" s="88"/>
    </row>
    <row r="1764" spans="2:11" ht="12" hidden="1" customHeight="1" x14ac:dyDescent="0.2">
      <c r="B1764" s="88"/>
      <c r="C1764" s="88"/>
      <c r="D1764" s="88"/>
      <c r="E1764" s="88"/>
      <c r="F1764" s="88"/>
      <c r="G1764" s="88"/>
      <c r="H1764" s="88"/>
      <c r="I1764" s="88"/>
      <c r="J1764" s="88"/>
      <c r="K1764" s="88"/>
    </row>
    <row r="1765" spans="2:11" ht="12" hidden="1" customHeight="1" x14ac:dyDescent="0.2">
      <c r="B1765" s="88"/>
      <c r="C1765" s="88"/>
      <c r="D1765" s="88"/>
      <c r="E1765" s="88"/>
      <c r="F1765" s="88"/>
      <c r="G1765" s="88"/>
      <c r="H1765" s="88"/>
      <c r="I1765" s="88"/>
      <c r="J1765" s="88"/>
      <c r="K1765" s="88"/>
    </row>
    <row r="1766" spans="2:11" ht="12" hidden="1" customHeight="1" x14ac:dyDescent="0.2">
      <c r="B1766" s="88"/>
      <c r="C1766" s="88"/>
      <c r="D1766" s="88"/>
      <c r="E1766" s="88"/>
      <c r="F1766" s="88"/>
      <c r="G1766" s="88"/>
      <c r="H1766" s="88"/>
      <c r="I1766" s="88"/>
      <c r="J1766" s="88"/>
      <c r="K1766" s="88"/>
    </row>
    <row r="1767" spans="2:11" ht="12" hidden="1" customHeight="1" x14ac:dyDescent="0.2">
      <c r="B1767" s="88"/>
      <c r="C1767" s="88"/>
      <c r="D1767" s="88"/>
      <c r="E1767" s="88"/>
      <c r="F1767" s="88"/>
      <c r="G1767" s="88"/>
      <c r="H1767" s="88"/>
      <c r="I1767" s="88"/>
      <c r="J1767" s="88"/>
      <c r="K1767" s="88"/>
    </row>
    <row r="1768" spans="2:11" ht="12" hidden="1" customHeight="1" x14ac:dyDescent="0.2">
      <c r="B1768" s="88"/>
      <c r="C1768" s="88"/>
      <c r="D1768" s="88"/>
      <c r="E1768" s="88"/>
      <c r="F1768" s="88"/>
      <c r="G1768" s="88"/>
      <c r="H1768" s="88"/>
      <c r="I1768" s="88"/>
      <c r="J1768" s="88"/>
      <c r="K1768" s="88"/>
    </row>
    <row r="1769" spans="2:11" ht="12" hidden="1" customHeight="1" x14ac:dyDescent="0.2">
      <c r="B1769" s="88"/>
      <c r="C1769" s="88"/>
      <c r="D1769" s="88"/>
      <c r="E1769" s="88"/>
      <c r="F1769" s="88"/>
      <c r="G1769" s="88"/>
      <c r="H1769" s="88"/>
      <c r="I1769" s="88"/>
      <c r="J1769" s="88"/>
      <c r="K1769" s="88"/>
    </row>
    <row r="1770" spans="2:11" ht="12" hidden="1" customHeight="1" x14ac:dyDescent="0.2">
      <c r="B1770" s="88"/>
      <c r="C1770" s="88"/>
      <c r="D1770" s="88"/>
      <c r="E1770" s="88"/>
      <c r="F1770" s="88"/>
      <c r="G1770" s="88"/>
      <c r="H1770" s="88"/>
      <c r="I1770" s="88"/>
      <c r="J1770" s="88"/>
      <c r="K1770" s="88"/>
    </row>
    <row r="1771" spans="2:11" ht="12" hidden="1" customHeight="1" x14ac:dyDescent="0.2">
      <c r="B1771" s="88"/>
      <c r="C1771" s="88"/>
      <c r="D1771" s="88"/>
      <c r="E1771" s="88"/>
      <c r="F1771" s="88"/>
      <c r="G1771" s="88"/>
      <c r="H1771" s="88"/>
      <c r="I1771" s="88"/>
      <c r="J1771" s="88"/>
      <c r="K1771" s="88"/>
    </row>
    <row r="1772" spans="2:11" ht="12" hidden="1" customHeight="1" x14ac:dyDescent="0.2">
      <c r="B1772" s="88"/>
      <c r="C1772" s="88"/>
      <c r="D1772" s="88"/>
      <c r="E1772" s="88"/>
      <c r="F1772" s="88"/>
      <c r="G1772" s="88"/>
      <c r="H1772" s="88"/>
      <c r="I1772" s="88"/>
      <c r="J1772" s="88"/>
      <c r="K1772" s="88"/>
    </row>
    <row r="1773" spans="2:11" ht="12" hidden="1" customHeight="1" x14ac:dyDescent="0.2">
      <c r="B1773" s="88"/>
      <c r="C1773" s="88"/>
      <c r="D1773" s="88"/>
      <c r="E1773" s="88"/>
      <c r="F1773" s="88"/>
      <c r="G1773" s="88"/>
      <c r="H1773" s="88"/>
      <c r="I1773" s="88"/>
      <c r="J1773" s="88"/>
      <c r="K1773" s="88"/>
    </row>
    <row r="1774" spans="2:11" ht="12" hidden="1" customHeight="1" x14ac:dyDescent="0.2">
      <c r="B1774" s="88"/>
      <c r="C1774" s="88"/>
      <c r="D1774" s="88"/>
      <c r="E1774" s="88"/>
      <c r="F1774" s="88"/>
      <c r="G1774" s="88"/>
      <c r="H1774" s="88"/>
      <c r="I1774" s="88"/>
      <c r="J1774" s="88"/>
      <c r="K1774" s="88"/>
    </row>
    <row r="1775" spans="2:11" ht="12" hidden="1" customHeight="1" x14ac:dyDescent="0.2">
      <c r="B1775" s="88"/>
      <c r="C1775" s="88"/>
      <c r="D1775" s="88"/>
      <c r="E1775" s="88"/>
      <c r="F1775" s="88"/>
      <c r="G1775" s="88"/>
      <c r="H1775" s="88"/>
      <c r="I1775" s="88"/>
      <c r="J1775" s="88"/>
      <c r="K1775" s="88"/>
    </row>
    <row r="1776" spans="2:11" ht="12" hidden="1" customHeight="1" x14ac:dyDescent="0.2">
      <c r="B1776" s="88"/>
      <c r="C1776" s="88"/>
      <c r="D1776" s="88"/>
      <c r="E1776" s="88"/>
      <c r="F1776" s="88"/>
      <c r="G1776" s="88"/>
      <c r="H1776" s="88"/>
      <c r="I1776" s="88"/>
      <c r="J1776" s="88"/>
      <c r="K1776" s="88"/>
    </row>
    <row r="1777" spans="2:11" ht="12" hidden="1" customHeight="1" x14ac:dyDescent="0.2">
      <c r="B1777" s="88"/>
      <c r="C1777" s="88"/>
      <c r="D1777" s="88"/>
      <c r="E1777" s="88"/>
      <c r="F1777" s="88"/>
      <c r="G1777" s="88"/>
      <c r="H1777" s="88"/>
      <c r="I1777" s="88"/>
      <c r="J1777" s="88"/>
      <c r="K1777" s="88"/>
    </row>
    <row r="1778" spans="2:11" ht="12" hidden="1" customHeight="1" x14ac:dyDescent="0.2">
      <c r="B1778" s="88"/>
      <c r="C1778" s="88"/>
      <c r="D1778" s="88"/>
      <c r="E1778" s="88"/>
      <c r="F1778" s="88"/>
      <c r="G1778" s="88"/>
      <c r="H1778" s="88"/>
      <c r="I1778" s="88"/>
      <c r="J1778" s="88"/>
      <c r="K1778" s="88"/>
    </row>
    <row r="1779" spans="2:11" ht="12" hidden="1" customHeight="1" x14ac:dyDescent="0.2">
      <c r="B1779" s="88"/>
      <c r="C1779" s="88"/>
      <c r="D1779" s="88"/>
      <c r="E1779" s="88"/>
      <c r="F1779" s="88"/>
      <c r="G1779" s="88"/>
      <c r="H1779" s="88"/>
      <c r="I1779" s="88"/>
      <c r="J1779" s="88"/>
      <c r="K1779" s="88"/>
    </row>
    <row r="1780" spans="2:11" ht="12" hidden="1" customHeight="1" x14ac:dyDescent="0.2">
      <c r="B1780" s="88"/>
      <c r="C1780" s="88"/>
      <c r="D1780" s="88"/>
      <c r="E1780" s="88"/>
      <c r="F1780" s="88"/>
      <c r="G1780" s="88"/>
      <c r="H1780" s="88"/>
      <c r="I1780" s="88"/>
      <c r="J1780" s="88"/>
      <c r="K1780" s="88"/>
    </row>
    <row r="1781" spans="2:11" ht="12" hidden="1" customHeight="1" x14ac:dyDescent="0.2">
      <c r="B1781" s="88"/>
      <c r="C1781" s="88"/>
      <c r="D1781" s="88"/>
      <c r="E1781" s="88"/>
      <c r="F1781" s="88"/>
      <c r="G1781" s="88"/>
      <c r="H1781" s="88"/>
      <c r="I1781" s="88"/>
      <c r="J1781" s="88"/>
      <c r="K1781" s="88"/>
    </row>
    <row r="1782" spans="2:11" ht="12" hidden="1" customHeight="1" x14ac:dyDescent="0.2">
      <c r="B1782" s="88"/>
      <c r="C1782" s="88"/>
      <c r="D1782" s="88"/>
      <c r="E1782" s="88"/>
      <c r="F1782" s="88"/>
      <c r="G1782" s="88"/>
      <c r="H1782" s="88"/>
      <c r="I1782" s="88"/>
      <c r="J1782" s="88"/>
      <c r="K1782" s="88"/>
    </row>
    <row r="1783" spans="2:11" ht="12" hidden="1" customHeight="1" x14ac:dyDescent="0.2">
      <c r="B1783" s="88"/>
      <c r="C1783" s="88"/>
      <c r="D1783" s="88"/>
      <c r="E1783" s="88"/>
      <c r="F1783" s="88"/>
      <c r="G1783" s="88"/>
      <c r="H1783" s="88"/>
      <c r="I1783" s="88"/>
      <c r="J1783" s="88"/>
      <c r="K1783" s="88"/>
    </row>
    <row r="1784" spans="2:11" ht="12" hidden="1" customHeight="1" x14ac:dyDescent="0.2">
      <c r="B1784" s="88"/>
      <c r="C1784" s="88"/>
      <c r="D1784" s="88"/>
      <c r="E1784" s="88"/>
      <c r="F1784" s="88"/>
      <c r="G1784" s="88"/>
      <c r="H1784" s="88"/>
      <c r="I1784" s="88"/>
      <c r="J1784" s="88"/>
      <c r="K1784" s="88"/>
    </row>
    <row r="1785" spans="2:11" ht="12" hidden="1" customHeight="1" x14ac:dyDescent="0.2">
      <c r="B1785" s="88"/>
      <c r="C1785" s="88"/>
      <c r="D1785" s="88"/>
      <c r="E1785" s="88"/>
      <c r="F1785" s="88"/>
      <c r="G1785" s="88"/>
      <c r="H1785" s="88"/>
      <c r="I1785" s="88"/>
      <c r="J1785" s="88"/>
      <c r="K1785" s="88"/>
    </row>
    <row r="1786" spans="2:11" ht="12" hidden="1" customHeight="1" x14ac:dyDescent="0.2">
      <c r="B1786" s="88"/>
      <c r="C1786" s="88"/>
      <c r="D1786" s="88"/>
      <c r="E1786" s="88"/>
      <c r="F1786" s="88"/>
      <c r="G1786" s="88"/>
      <c r="H1786" s="88"/>
      <c r="I1786" s="88"/>
      <c r="J1786" s="88"/>
      <c r="K1786" s="88"/>
    </row>
    <row r="1787" spans="2:11" ht="12" hidden="1" customHeight="1" x14ac:dyDescent="0.2">
      <c r="B1787" s="88"/>
      <c r="C1787" s="88"/>
      <c r="D1787" s="88"/>
      <c r="E1787" s="88"/>
      <c r="F1787" s="88"/>
      <c r="G1787" s="88"/>
      <c r="H1787" s="88"/>
      <c r="I1787" s="88"/>
      <c r="J1787" s="88"/>
      <c r="K1787" s="88"/>
    </row>
    <row r="1788" spans="2:11" ht="12" hidden="1" customHeight="1" x14ac:dyDescent="0.2">
      <c r="B1788" s="88"/>
      <c r="C1788" s="88"/>
      <c r="D1788" s="88"/>
      <c r="E1788" s="88"/>
      <c r="F1788" s="88"/>
      <c r="G1788" s="88"/>
      <c r="H1788" s="88"/>
      <c r="I1788" s="88"/>
      <c r="J1788" s="88"/>
      <c r="K1788" s="88"/>
    </row>
    <row r="1789" spans="2:11" ht="12" hidden="1" customHeight="1" x14ac:dyDescent="0.2">
      <c r="B1789" s="88"/>
      <c r="C1789" s="88"/>
      <c r="D1789" s="88"/>
      <c r="E1789" s="88"/>
      <c r="F1789" s="88"/>
      <c r="G1789" s="88"/>
      <c r="H1789" s="88"/>
      <c r="I1789" s="88"/>
      <c r="J1789" s="88"/>
      <c r="K1789" s="88"/>
    </row>
    <row r="1790" spans="2:11" ht="12" hidden="1" customHeight="1" x14ac:dyDescent="0.2">
      <c r="B1790" s="88"/>
      <c r="C1790" s="88"/>
      <c r="D1790" s="88"/>
      <c r="E1790" s="88"/>
      <c r="F1790" s="88"/>
      <c r="G1790" s="88"/>
      <c r="H1790" s="88"/>
      <c r="I1790" s="88"/>
      <c r="J1790" s="88"/>
      <c r="K1790" s="88"/>
    </row>
    <row r="1791" spans="2:11" ht="12" hidden="1" customHeight="1" x14ac:dyDescent="0.2">
      <c r="B1791" s="88"/>
      <c r="C1791" s="88"/>
      <c r="D1791" s="88"/>
      <c r="E1791" s="88"/>
      <c r="F1791" s="88"/>
      <c r="G1791" s="88"/>
      <c r="H1791" s="88"/>
      <c r="I1791" s="88"/>
      <c r="J1791" s="88"/>
      <c r="K1791" s="88"/>
    </row>
    <row r="1792" spans="2:11" ht="12" hidden="1" customHeight="1" x14ac:dyDescent="0.2">
      <c r="B1792" s="88"/>
      <c r="C1792" s="88"/>
      <c r="D1792" s="88"/>
      <c r="E1792" s="88"/>
      <c r="F1792" s="88"/>
      <c r="G1792" s="88"/>
      <c r="H1792" s="88"/>
      <c r="I1792" s="88"/>
      <c r="J1792" s="88"/>
      <c r="K1792" s="88"/>
    </row>
    <row r="1793" spans="2:11" ht="12" hidden="1" customHeight="1" x14ac:dyDescent="0.2">
      <c r="B1793" s="88"/>
      <c r="C1793" s="88"/>
      <c r="D1793" s="88"/>
      <c r="E1793" s="88"/>
      <c r="F1793" s="88"/>
      <c r="G1793" s="88"/>
      <c r="H1793" s="88"/>
      <c r="I1793" s="88"/>
      <c r="J1793" s="88"/>
      <c r="K1793" s="88"/>
    </row>
    <row r="1794" spans="2:11" ht="12" hidden="1" customHeight="1" x14ac:dyDescent="0.2">
      <c r="B1794" s="88"/>
      <c r="C1794" s="88"/>
      <c r="D1794" s="88"/>
      <c r="E1794" s="88"/>
      <c r="F1794" s="88"/>
      <c r="G1794" s="88"/>
      <c r="H1794" s="88"/>
      <c r="I1794" s="88"/>
      <c r="J1794" s="88"/>
      <c r="K1794" s="88"/>
    </row>
    <row r="1795" spans="2:11" ht="12" hidden="1" customHeight="1" x14ac:dyDescent="0.2">
      <c r="B1795" s="88"/>
      <c r="C1795" s="88"/>
      <c r="D1795" s="88"/>
      <c r="E1795" s="88"/>
      <c r="F1795" s="88"/>
      <c r="G1795" s="88"/>
      <c r="H1795" s="88"/>
      <c r="I1795" s="88"/>
      <c r="J1795" s="88"/>
      <c r="K1795" s="88"/>
    </row>
    <row r="1796" spans="2:11" ht="12" hidden="1" customHeight="1" x14ac:dyDescent="0.2">
      <c r="B1796" s="88"/>
      <c r="C1796" s="88"/>
      <c r="D1796" s="88"/>
      <c r="E1796" s="88"/>
      <c r="F1796" s="88"/>
      <c r="G1796" s="88"/>
      <c r="H1796" s="88"/>
      <c r="I1796" s="88"/>
      <c r="J1796" s="88"/>
      <c r="K1796" s="88"/>
    </row>
    <row r="1797" spans="2:11" ht="12" hidden="1" customHeight="1" x14ac:dyDescent="0.2">
      <c r="B1797" s="88"/>
      <c r="C1797" s="88"/>
      <c r="D1797" s="88"/>
      <c r="E1797" s="88"/>
      <c r="F1797" s="88"/>
      <c r="G1797" s="88"/>
      <c r="H1797" s="88"/>
      <c r="I1797" s="88"/>
      <c r="J1797" s="88"/>
      <c r="K1797" s="88"/>
    </row>
    <row r="1798" spans="2:11" ht="12" hidden="1" customHeight="1" x14ac:dyDescent="0.2">
      <c r="B1798" s="88"/>
      <c r="C1798" s="88"/>
      <c r="D1798" s="88"/>
      <c r="E1798" s="88"/>
      <c r="F1798" s="88"/>
      <c r="G1798" s="88"/>
      <c r="H1798" s="88"/>
      <c r="I1798" s="88"/>
      <c r="J1798" s="88"/>
      <c r="K1798" s="88"/>
    </row>
    <row r="1799" spans="2:11" ht="12" hidden="1" customHeight="1" x14ac:dyDescent="0.2">
      <c r="B1799" s="88"/>
      <c r="C1799" s="88"/>
      <c r="D1799" s="88"/>
      <c r="E1799" s="88"/>
      <c r="F1799" s="88"/>
      <c r="G1799" s="88"/>
      <c r="H1799" s="88"/>
      <c r="I1799" s="88"/>
      <c r="J1799" s="88"/>
      <c r="K1799" s="88"/>
    </row>
    <row r="1800" spans="2:11" ht="12" hidden="1" customHeight="1" x14ac:dyDescent="0.2">
      <c r="B1800" s="88"/>
      <c r="C1800" s="88"/>
      <c r="D1800" s="88"/>
      <c r="E1800" s="88"/>
      <c r="F1800" s="88"/>
      <c r="G1800" s="88"/>
      <c r="H1800" s="88"/>
      <c r="I1800" s="88"/>
      <c r="J1800" s="88"/>
      <c r="K1800" s="88"/>
    </row>
    <row r="1801" spans="2:11" ht="12" hidden="1" customHeight="1" x14ac:dyDescent="0.2">
      <c r="B1801" s="88"/>
      <c r="C1801" s="88"/>
      <c r="D1801" s="88"/>
      <c r="E1801" s="88"/>
      <c r="F1801" s="88"/>
      <c r="G1801" s="88"/>
      <c r="H1801" s="88"/>
      <c r="I1801" s="88"/>
      <c r="J1801" s="88"/>
      <c r="K1801" s="88"/>
    </row>
    <row r="1802" spans="2:11" ht="12" hidden="1" customHeight="1" x14ac:dyDescent="0.2">
      <c r="B1802" s="88"/>
      <c r="C1802" s="88"/>
      <c r="D1802" s="88"/>
      <c r="E1802" s="88"/>
      <c r="F1802" s="88"/>
      <c r="G1802" s="88"/>
      <c r="H1802" s="88"/>
      <c r="I1802" s="88"/>
      <c r="J1802" s="88"/>
      <c r="K1802" s="88"/>
    </row>
    <row r="1803" spans="2:11" ht="12" hidden="1" customHeight="1" x14ac:dyDescent="0.2">
      <c r="B1803" s="88"/>
      <c r="C1803" s="88"/>
      <c r="D1803" s="88"/>
      <c r="E1803" s="88"/>
      <c r="F1803" s="88"/>
      <c r="G1803" s="88"/>
      <c r="H1803" s="88"/>
      <c r="I1803" s="88"/>
      <c r="J1803" s="88"/>
      <c r="K1803" s="88"/>
    </row>
    <row r="1804" spans="2:11" ht="12" hidden="1" customHeight="1" x14ac:dyDescent="0.2">
      <c r="B1804" s="88"/>
      <c r="C1804" s="88"/>
      <c r="D1804" s="88"/>
      <c r="E1804" s="88"/>
      <c r="F1804" s="88"/>
      <c r="G1804" s="88"/>
      <c r="H1804" s="88"/>
      <c r="I1804" s="88"/>
      <c r="J1804" s="88"/>
      <c r="K1804" s="88"/>
    </row>
    <row r="1805" spans="2:11" ht="12" hidden="1" customHeight="1" x14ac:dyDescent="0.2">
      <c r="B1805" s="88"/>
      <c r="C1805" s="88"/>
      <c r="D1805" s="88"/>
      <c r="E1805" s="88"/>
      <c r="F1805" s="88"/>
      <c r="G1805" s="88"/>
      <c r="H1805" s="88"/>
      <c r="I1805" s="88"/>
      <c r="J1805" s="88"/>
      <c r="K1805" s="88"/>
    </row>
    <row r="1806" spans="2:11" ht="12" hidden="1" customHeight="1" x14ac:dyDescent="0.2">
      <c r="B1806" s="88"/>
      <c r="C1806" s="88"/>
      <c r="D1806" s="88"/>
      <c r="E1806" s="88"/>
      <c r="F1806" s="88"/>
      <c r="G1806" s="88"/>
      <c r="H1806" s="88"/>
      <c r="I1806" s="88"/>
      <c r="J1806" s="88"/>
      <c r="K1806" s="88"/>
    </row>
    <row r="1807" spans="2:11" ht="12" hidden="1" customHeight="1" x14ac:dyDescent="0.2">
      <c r="B1807" s="88"/>
      <c r="C1807" s="88"/>
      <c r="D1807" s="88"/>
      <c r="E1807" s="88"/>
      <c r="F1807" s="88"/>
      <c r="G1807" s="88"/>
      <c r="H1807" s="88"/>
      <c r="I1807" s="88"/>
      <c r="J1807" s="88"/>
      <c r="K1807" s="88"/>
    </row>
    <row r="1808" spans="2:11" ht="12" hidden="1" customHeight="1" x14ac:dyDescent="0.2">
      <c r="B1808" s="88"/>
      <c r="C1808" s="88"/>
      <c r="D1808" s="88"/>
      <c r="E1808" s="88"/>
      <c r="F1808" s="88"/>
      <c r="G1808" s="88"/>
      <c r="H1808" s="88"/>
      <c r="I1808" s="88"/>
      <c r="J1808" s="88"/>
      <c r="K1808" s="88"/>
    </row>
    <row r="1809" spans="2:11" ht="12" hidden="1" customHeight="1" x14ac:dyDescent="0.2">
      <c r="B1809" s="88"/>
      <c r="C1809" s="88"/>
      <c r="D1809" s="88"/>
      <c r="E1809" s="88"/>
      <c r="F1809" s="88"/>
      <c r="G1809" s="88"/>
      <c r="H1809" s="88"/>
      <c r="I1809" s="88"/>
      <c r="J1809" s="88"/>
      <c r="K1809" s="88"/>
    </row>
    <row r="1810" spans="2:11" ht="12" hidden="1" customHeight="1" x14ac:dyDescent="0.2">
      <c r="B1810" s="88"/>
      <c r="C1810" s="88"/>
      <c r="D1810" s="88"/>
      <c r="E1810" s="88"/>
      <c r="F1810" s="88"/>
      <c r="G1810" s="88"/>
      <c r="H1810" s="88"/>
      <c r="I1810" s="88"/>
      <c r="J1810" s="88"/>
      <c r="K1810" s="88"/>
    </row>
    <row r="1811" spans="2:11" ht="12" hidden="1" customHeight="1" x14ac:dyDescent="0.2">
      <c r="B1811" s="88"/>
      <c r="C1811" s="88"/>
      <c r="D1811" s="88"/>
      <c r="E1811" s="88"/>
      <c r="F1811" s="88"/>
      <c r="G1811" s="88"/>
      <c r="H1811" s="88"/>
      <c r="I1811" s="88"/>
      <c r="J1811" s="88"/>
      <c r="K1811" s="88"/>
    </row>
    <row r="1812" spans="2:11" ht="12" hidden="1" customHeight="1" x14ac:dyDescent="0.2">
      <c r="B1812" s="88"/>
      <c r="C1812" s="88"/>
      <c r="D1812" s="88"/>
      <c r="E1812" s="88"/>
      <c r="F1812" s="88"/>
      <c r="G1812" s="88"/>
      <c r="H1812" s="88"/>
      <c r="I1812" s="88"/>
      <c r="J1812" s="88"/>
      <c r="K1812" s="88"/>
    </row>
    <row r="1813" spans="2:11" ht="12" hidden="1" customHeight="1" x14ac:dyDescent="0.2">
      <c r="B1813" s="88"/>
      <c r="C1813" s="88"/>
      <c r="D1813" s="88"/>
      <c r="E1813" s="88"/>
      <c r="F1813" s="88"/>
      <c r="G1813" s="88"/>
      <c r="H1813" s="88"/>
      <c r="I1813" s="88"/>
      <c r="J1813" s="88"/>
      <c r="K1813" s="88"/>
    </row>
    <row r="1814" spans="2:11" ht="12" hidden="1" customHeight="1" x14ac:dyDescent="0.2">
      <c r="B1814" s="88"/>
      <c r="C1814" s="88"/>
      <c r="D1814" s="88"/>
      <c r="E1814" s="88"/>
      <c r="F1814" s="88"/>
      <c r="G1814" s="88"/>
      <c r="H1814" s="88"/>
      <c r="I1814" s="88"/>
      <c r="J1814" s="88"/>
      <c r="K1814" s="88"/>
    </row>
    <row r="1815" spans="2:11" ht="12" hidden="1" customHeight="1" x14ac:dyDescent="0.2">
      <c r="B1815" s="88"/>
      <c r="C1815" s="88"/>
      <c r="D1815" s="88"/>
      <c r="E1815" s="88"/>
      <c r="F1815" s="88"/>
      <c r="G1815" s="88"/>
      <c r="H1815" s="88"/>
      <c r="I1815" s="88"/>
      <c r="J1815" s="88"/>
      <c r="K1815" s="88"/>
    </row>
    <row r="1816" spans="2:11" ht="12" hidden="1" customHeight="1" x14ac:dyDescent="0.2">
      <c r="B1816" s="88"/>
      <c r="C1816" s="88"/>
      <c r="D1816" s="88"/>
      <c r="E1816" s="88"/>
      <c r="F1816" s="88"/>
      <c r="G1816" s="88"/>
      <c r="H1816" s="88"/>
      <c r="I1816" s="88"/>
      <c r="J1816" s="88"/>
      <c r="K1816" s="88"/>
    </row>
    <row r="1817" spans="2:11" ht="12" hidden="1" customHeight="1" x14ac:dyDescent="0.2">
      <c r="B1817" s="88"/>
      <c r="C1817" s="88"/>
      <c r="D1817" s="88"/>
      <c r="E1817" s="88"/>
      <c r="F1817" s="88"/>
      <c r="G1817" s="88"/>
      <c r="H1817" s="88"/>
      <c r="I1817" s="88"/>
      <c r="J1817" s="88"/>
      <c r="K1817" s="88"/>
    </row>
    <row r="1818" spans="2:11" ht="12" hidden="1" customHeight="1" x14ac:dyDescent="0.2">
      <c r="B1818" s="88"/>
      <c r="C1818" s="88"/>
      <c r="D1818" s="88"/>
      <c r="E1818" s="88"/>
      <c r="F1818" s="88"/>
      <c r="G1818" s="88"/>
      <c r="H1818" s="88"/>
      <c r="I1818" s="88"/>
      <c r="J1818" s="88"/>
      <c r="K1818" s="88"/>
    </row>
    <row r="1819" spans="2:11" ht="12" hidden="1" customHeight="1" x14ac:dyDescent="0.2">
      <c r="B1819" s="88"/>
      <c r="C1819" s="88"/>
      <c r="D1819" s="88"/>
      <c r="E1819" s="88"/>
      <c r="F1819" s="88"/>
      <c r="G1819" s="88"/>
      <c r="H1819" s="88"/>
      <c r="I1819" s="88"/>
      <c r="J1819" s="88"/>
      <c r="K1819" s="88"/>
    </row>
    <row r="1820" spans="2:11" ht="12" hidden="1" customHeight="1" x14ac:dyDescent="0.2">
      <c r="B1820" s="88"/>
      <c r="C1820" s="88"/>
      <c r="D1820" s="88"/>
      <c r="E1820" s="88"/>
      <c r="F1820" s="88"/>
      <c r="G1820" s="88"/>
      <c r="H1820" s="88"/>
      <c r="I1820" s="88"/>
      <c r="J1820" s="88"/>
      <c r="K1820" s="88"/>
    </row>
    <row r="1821" spans="2:11" ht="12" hidden="1" customHeight="1" x14ac:dyDescent="0.2">
      <c r="B1821" s="88"/>
      <c r="C1821" s="88"/>
      <c r="D1821" s="88"/>
      <c r="E1821" s="88"/>
      <c r="F1821" s="88"/>
      <c r="G1821" s="88"/>
      <c r="H1821" s="88"/>
      <c r="I1821" s="88"/>
      <c r="J1821" s="88"/>
      <c r="K1821" s="88"/>
    </row>
    <row r="1822" spans="2:11" ht="12" hidden="1" customHeight="1" x14ac:dyDescent="0.2">
      <c r="B1822" s="88"/>
      <c r="C1822" s="88"/>
      <c r="D1822" s="88"/>
      <c r="E1822" s="88"/>
      <c r="F1822" s="88"/>
      <c r="G1822" s="88"/>
      <c r="H1822" s="88"/>
      <c r="I1822" s="88"/>
      <c r="J1822" s="88"/>
      <c r="K1822" s="88"/>
    </row>
    <row r="1823" spans="2:11" ht="12" hidden="1" customHeight="1" x14ac:dyDescent="0.2">
      <c r="B1823" s="88"/>
      <c r="C1823" s="88"/>
      <c r="D1823" s="88"/>
      <c r="E1823" s="88"/>
      <c r="F1823" s="88"/>
      <c r="G1823" s="88"/>
      <c r="H1823" s="88"/>
      <c r="I1823" s="88"/>
      <c r="J1823" s="88"/>
      <c r="K1823" s="88"/>
    </row>
    <row r="1824" spans="2:11" ht="12" hidden="1" customHeight="1" x14ac:dyDescent="0.2">
      <c r="B1824" s="88"/>
      <c r="C1824" s="88"/>
      <c r="D1824" s="88"/>
      <c r="E1824" s="88"/>
      <c r="F1824" s="88"/>
      <c r="G1824" s="88"/>
      <c r="H1824" s="88"/>
      <c r="I1824" s="88"/>
      <c r="J1824" s="88"/>
      <c r="K1824" s="88"/>
    </row>
    <row r="1825" spans="2:11" ht="12" hidden="1" customHeight="1" x14ac:dyDescent="0.2">
      <c r="B1825" s="88"/>
      <c r="C1825" s="88"/>
      <c r="D1825" s="88"/>
      <c r="E1825" s="88"/>
      <c r="F1825" s="88"/>
      <c r="G1825" s="88"/>
      <c r="H1825" s="88"/>
      <c r="I1825" s="88"/>
      <c r="J1825" s="88"/>
      <c r="K1825" s="88"/>
    </row>
    <row r="1826" spans="2:11" ht="12" hidden="1" customHeight="1" x14ac:dyDescent="0.2">
      <c r="B1826" s="88"/>
      <c r="C1826" s="88"/>
      <c r="D1826" s="88"/>
      <c r="E1826" s="88"/>
      <c r="F1826" s="88"/>
      <c r="G1826" s="88"/>
      <c r="H1826" s="88"/>
      <c r="I1826" s="88"/>
      <c r="J1826" s="88"/>
      <c r="K1826" s="88"/>
    </row>
    <row r="1827" spans="2:11" ht="12" hidden="1" customHeight="1" x14ac:dyDescent="0.2">
      <c r="B1827" s="88"/>
      <c r="C1827" s="88"/>
      <c r="D1827" s="88"/>
      <c r="E1827" s="88"/>
      <c r="F1827" s="88"/>
      <c r="G1827" s="88"/>
      <c r="H1827" s="88"/>
      <c r="I1827" s="88"/>
      <c r="J1827" s="88"/>
      <c r="K1827" s="88"/>
    </row>
    <row r="1828" spans="2:11" ht="12" hidden="1" customHeight="1" x14ac:dyDescent="0.2">
      <c r="B1828" s="88"/>
      <c r="C1828" s="88"/>
      <c r="D1828" s="88"/>
      <c r="E1828" s="88"/>
      <c r="F1828" s="88"/>
      <c r="G1828" s="88"/>
      <c r="H1828" s="88"/>
      <c r="I1828" s="88"/>
      <c r="J1828" s="88"/>
      <c r="K1828" s="88"/>
    </row>
    <row r="1829" spans="2:11" ht="12" hidden="1" customHeight="1" x14ac:dyDescent="0.2">
      <c r="B1829" s="88"/>
      <c r="C1829" s="88"/>
      <c r="D1829" s="88"/>
      <c r="E1829" s="88"/>
      <c r="F1829" s="88"/>
      <c r="G1829" s="88"/>
      <c r="H1829" s="88"/>
      <c r="I1829" s="88"/>
      <c r="J1829" s="88"/>
      <c r="K1829" s="88"/>
    </row>
    <row r="1830" spans="2:11" ht="12" hidden="1" customHeight="1" x14ac:dyDescent="0.2">
      <c r="B1830" s="88"/>
      <c r="C1830" s="88"/>
      <c r="D1830" s="88"/>
      <c r="E1830" s="88"/>
      <c r="F1830" s="88"/>
      <c r="G1830" s="88"/>
      <c r="H1830" s="88"/>
      <c r="I1830" s="88"/>
      <c r="J1830" s="88"/>
      <c r="K1830" s="88"/>
    </row>
    <row r="1831" spans="2:11" ht="12" hidden="1" customHeight="1" x14ac:dyDescent="0.2">
      <c r="B1831" s="88"/>
      <c r="C1831" s="88"/>
      <c r="D1831" s="88"/>
      <c r="E1831" s="88"/>
      <c r="F1831" s="88"/>
      <c r="G1831" s="88"/>
      <c r="H1831" s="88"/>
      <c r="I1831" s="88"/>
      <c r="J1831" s="88"/>
      <c r="K1831" s="88"/>
    </row>
    <row r="1832" spans="2:11" ht="12" hidden="1" customHeight="1" x14ac:dyDescent="0.2">
      <c r="B1832" s="88"/>
      <c r="C1832" s="88"/>
      <c r="D1832" s="88"/>
      <c r="E1832" s="88"/>
      <c r="F1832" s="88"/>
      <c r="G1832" s="88"/>
      <c r="H1832" s="88"/>
      <c r="I1832" s="88"/>
      <c r="J1832" s="88"/>
      <c r="K1832" s="88"/>
    </row>
    <row r="1833" spans="2:11" ht="12" hidden="1" customHeight="1" x14ac:dyDescent="0.2">
      <c r="B1833" s="88"/>
      <c r="C1833" s="88"/>
      <c r="D1833" s="88"/>
      <c r="E1833" s="88"/>
      <c r="F1833" s="88"/>
      <c r="G1833" s="88"/>
      <c r="H1833" s="88"/>
      <c r="I1833" s="88"/>
      <c r="J1833" s="88"/>
      <c r="K1833" s="88"/>
    </row>
    <row r="1834" spans="2:11" ht="12" hidden="1" customHeight="1" x14ac:dyDescent="0.2">
      <c r="B1834" s="88"/>
      <c r="C1834" s="88"/>
      <c r="D1834" s="88"/>
      <c r="E1834" s="88"/>
      <c r="F1834" s="88"/>
      <c r="G1834" s="88"/>
      <c r="H1834" s="88"/>
      <c r="I1834" s="88"/>
      <c r="J1834" s="88"/>
      <c r="K1834" s="88"/>
    </row>
    <row r="1835" spans="2:11" ht="12" hidden="1" customHeight="1" x14ac:dyDescent="0.2">
      <c r="B1835" s="88"/>
      <c r="C1835" s="88"/>
      <c r="D1835" s="88"/>
      <c r="E1835" s="88"/>
      <c r="F1835" s="88"/>
      <c r="G1835" s="88"/>
      <c r="H1835" s="88"/>
      <c r="I1835" s="88"/>
      <c r="J1835" s="88"/>
      <c r="K1835" s="88"/>
    </row>
    <row r="1836" spans="2:11" ht="12" hidden="1" customHeight="1" x14ac:dyDescent="0.2">
      <c r="B1836" s="88"/>
      <c r="C1836" s="88"/>
      <c r="D1836" s="88"/>
      <c r="E1836" s="88"/>
      <c r="F1836" s="88"/>
      <c r="G1836" s="88"/>
      <c r="H1836" s="88"/>
      <c r="I1836" s="88"/>
      <c r="J1836" s="88"/>
      <c r="K1836" s="88"/>
    </row>
    <row r="1837" spans="2:11" ht="12" hidden="1" customHeight="1" x14ac:dyDescent="0.2">
      <c r="B1837" s="88"/>
      <c r="C1837" s="88"/>
      <c r="D1837" s="88"/>
      <c r="E1837" s="88"/>
      <c r="F1837" s="88"/>
      <c r="G1837" s="88"/>
      <c r="H1837" s="88"/>
      <c r="I1837" s="88"/>
      <c r="J1837" s="88"/>
      <c r="K1837" s="88"/>
    </row>
    <row r="1838" spans="2:11" ht="12" hidden="1" customHeight="1" x14ac:dyDescent="0.2">
      <c r="B1838" s="88"/>
      <c r="C1838" s="88"/>
      <c r="D1838" s="88"/>
      <c r="E1838" s="88"/>
      <c r="F1838" s="88"/>
      <c r="G1838" s="88"/>
      <c r="H1838" s="88"/>
      <c r="I1838" s="88"/>
      <c r="J1838" s="88"/>
      <c r="K1838" s="88"/>
    </row>
    <row r="1839" spans="2:11" ht="12" hidden="1" customHeight="1" x14ac:dyDescent="0.2">
      <c r="B1839" s="88"/>
      <c r="C1839" s="88"/>
      <c r="D1839" s="88"/>
      <c r="E1839" s="88"/>
      <c r="F1839" s="88"/>
      <c r="G1839" s="88"/>
      <c r="H1839" s="88"/>
      <c r="I1839" s="88"/>
      <c r="J1839" s="88"/>
      <c r="K1839" s="88"/>
    </row>
    <row r="1840" spans="2:11" ht="12" hidden="1" customHeight="1" x14ac:dyDescent="0.2">
      <c r="B1840" s="88"/>
      <c r="C1840" s="88"/>
      <c r="D1840" s="88"/>
      <c r="E1840" s="88"/>
      <c r="F1840" s="88"/>
      <c r="G1840" s="88"/>
      <c r="H1840" s="88"/>
      <c r="I1840" s="88"/>
      <c r="J1840" s="88"/>
      <c r="K1840" s="88"/>
    </row>
    <row r="1841" spans="2:11" ht="12" hidden="1" customHeight="1" x14ac:dyDescent="0.2">
      <c r="B1841" s="88"/>
      <c r="C1841" s="88"/>
      <c r="D1841" s="88"/>
      <c r="E1841" s="88"/>
      <c r="F1841" s="88"/>
      <c r="G1841" s="88"/>
      <c r="H1841" s="88"/>
      <c r="I1841" s="88"/>
      <c r="J1841" s="88"/>
      <c r="K1841" s="88"/>
    </row>
    <row r="1842" spans="2:11" ht="12" hidden="1" customHeight="1" x14ac:dyDescent="0.2">
      <c r="B1842" s="88"/>
      <c r="C1842" s="88"/>
      <c r="D1842" s="88"/>
      <c r="E1842" s="88"/>
      <c r="F1842" s="88"/>
      <c r="G1842" s="88"/>
      <c r="H1842" s="88"/>
      <c r="I1842" s="88"/>
      <c r="J1842" s="88"/>
      <c r="K1842" s="88"/>
    </row>
    <row r="1843" spans="2:11" ht="12" hidden="1" customHeight="1" x14ac:dyDescent="0.2">
      <c r="B1843" s="88"/>
      <c r="C1843" s="88"/>
      <c r="D1843" s="88"/>
      <c r="E1843" s="88"/>
      <c r="F1843" s="88"/>
      <c r="G1843" s="88"/>
      <c r="H1843" s="88"/>
      <c r="I1843" s="88"/>
      <c r="J1843" s="88"/>
      <c r="K1843" s="88"/>
    </row>
    <row r="1844" spans="2:11" ht="12" hidden="1" customHeight="1" x14ac:dyDescent="0.2">
      <c r="B1844" s="88"/>
      <c r="C1844" s="88"/>
      <c r="D1844" s="88"/>
      <c r="E1844" s="88"/>
      <c r="F1844" s="88"/>
      <c r="G1844" s="88"/>
      <c r="H1844" s="88"/>
      <c r="I1844" s="88"/>
      <c r="J1844" s="88"/>
      <c r="K1844" s="88"/>
    </row>
    <row r="1845" spans="2:11" ht="12" hidden="1" customHeight="1" x14ac:dyDescent="0.2">
      <c r="B1845" s="88"/>
      <c r="C1845" s="88"/>
      <c r="D1845" s="88"/>
      <c r="E1845" s="88"/>
      <c r="F1845" s="88"/>
      <c r="G1845" s="88"/>
      <c r="H1845" s="88"/>
      <c r="I1845" s="88"/>
      <c r="J1845" s="88"/>
      <c r="K1845" s="88"/>
    </row>
    <row r="1846" spans="2:11" ht="12" hidden="1" customHeight="1" x14ac:dyDescent="0.2">
      <c r="B1846" s="88"/>
      <c r="C1846" s="88"/>
      <c r="D1846" s="88"/>
      <c r="E1846" s="88"/>
      <c r="F1846" s="88"/>
      <c r="G1846" s="88"/>
      <c r="H1846" s="88"/>
      <c r="I1846" s="88"/>
      <c r="J1846" s="88"/>
      <c r="K1846" s="88"/>
    </row>
    <row r="1847" spans="2:11" ht="12" hidden="1" customHeight="1" x14ac:dyDescent="0.2">
      <c r="B1847" s="88"/>
      <c r="C1847" s="88"/>
      <c r="D1847" s="88"/>
      <c r="E1847" s="88"/>
      <c r="F1847" s="88"/>
      <c r="G1847" s="88"/>
      <c r="H1847" s="88"/>
      <c r="I1847" s="88"/>
      <c r="J1847" s="88"/>
      <c r="K1847" s="88"/>
    </row>
    <row r="1848" spans="2:11" ht="12" hidden="1" customHeight="1" x14ac:dyDescent="0.2">
      <c r="B1848" s="88"/>
      <c r="C1848" s="88"/>
      <c r="D1848" s="88"/>
      <c r="E1848" s="88"/>
      <c r="F1848" s="88"/>
      <c r="G1848" s="88"/>
      <c r="H1848" s="88"/>
      <c r="I1848" s="88"/>
      <c r="J1848" s="88"/>
      <c r="K1848" s="88"/>
    </row>
    <row r="1849" spans="2:11" ht="12" hidden="1" customHeight="1" x14ac:dyDescent="0.2">
      <c r="B1849" s="88"/>
      <c r="C1849" s="88"/>
      <c r="D1849" s="88"/>
      <c r="E1849" s="88"/>
      <c r="F1849" s="88"/>
      <c r="G1849" s="88"/>
      <c r="H1849" s="88"/>
      <c r="I1849" s="88"/>
      <c r="J1849" s="88"/>
      <c r="K1849" s="88"/>
    </row>
    <row r="1850" spans="2:11" ht="12" hidden="1" customHeight="1" x14ac:dyDescent="0.2">
      <c r="B1850" s="88"/>
      <c r="C1850" s="88"/>
      <c r="D1850" s="88"/>
      <c r="E1850" s="88"/>
      <c r="F1850" s="88"/>
      <c r="G1850" s="88"/>
      <c r="H1850" s="88"/>
      <c r="I1850" s="88"/>
      <c r="J1850" s="88"/>
      <c r="K1850" s="88"/>
    </row>
    <row r="1851" spans="2:11" ht="12" hidden="1" customHeight="1" x14ac:dyDescent="0.2">
      <c r="B1851" s="88"/>
      <c r="C1851" s="88"/>
      <c r="D1851" s="88"/>
      <c r="E1851" s="88"/>
      <c r="F1851" s="88"/>
      <c r="G1851" s="88"/>
      <c r="H1851" s="88"/>
      <c r="I1851" s="88"/>
      <c r="J1851" s="88"/>
      <c r="K1851" s="88"/>
    </row>
    <row r="1852" spans="2:11" ht="12" hidden="1" customHeight="1" x14ac:dyDescent="0.2">
      <c r="B1852" s="88"/>
      <c r="C1852" s="88"/>
      <c r="D1852" s="88"/>
      <c r="E1852" s="88"/>
      <c r="F1852" s="88"/>
      <c r="G1852" s="88"/>
      <c r="H1852" s="88"/>
      <c r="I1852" s="88"/>
      <c r="J1852" s="88"/>
      <c r="K1852" s="88"/>
    </row>
    <row r="1853" spans="2:11" ht="12" hidden="1" customHeight="1" x14ac:dyDescent="0.2">
      <c r="B1853" s="88"/>
      <c r="C1853" s="88"/>
      <c r="D1853" s="88"/>
      <c r="E1853" s="88"/>
      <c r="F1853" s="88"/>
      <c r="G1853" s="88"/>
      <c r="H1853" s="88"/>
      <c r="I1853" s="88"/>
      <c r="J1853" s="88"/>
      <c r="K1853" s="88"/>
    </row>
    <row r="1854" spans="2:11" ht="12" hidden="1" customHeight="1" x14ac:dyDescent="0.2">
      <c r="B1854" s="88"/>
      <c r="C1854" s="88"/>
      <c r="D1854" s="88"/>
      <c r="E1854" s="88"/>
      <c r="F1854" s="88"/>
      <c r="G1854" s="88"/>
      <c r="H1854" s="88"/>
      <c r="I1854" s="88"/>
      <c r="J1854" s="88"/>
      <c r="K1854" s="88"/>
    </row>
    <row r="1855" spans="2:11" ht="12" hidden="1" customHeight="1" x14ac:dyDescent="0.2">
      <c r="B1855" s="88"/>
      <c r="C1855" s="88"/>
      <c r="D1855" s="88"/>
      <c r="E1855" s="88"/>
      <c r="F1855" s="88"/>
      <c r="G1855" s="88"/>
      <c r="H1855" s="88"/>
      <c r="I1855" s="88"/>
      <c r="J1855" s="88"/>
      <c r="K1855" s="88"/>
    </row>
    <row r="1856" spans="2:11" ht="12" hidden="1" customHeight="1" x14ac:dyDescent="0.2">
      <c r="B1856" s="88"/>
      <c r="C1856" s="88"/>
      <c r="D1856" s="88"/>
      <c r="E1856" s="88"/>
      <c r="F1856" s="88"/>
      <c r="G1856" s="88"/>
      <c r="H1856" s="88"/>
      <c r="I1856" s="88"/>
      <c r="J1856" s="88"/>
      <c r="K1856" s="88"/>
    </row>
    <row r="1857" spans="2:11" ht="12" hidden="1" customHeight="1" x14ac:dyDescent="0.2">
      <c r="B1857" s="88"/>
      <c r="C1857" s="88"/>
      <c r="D1857" s="88"/>
      <c r="E1857" s="88"/>
      <c r="F1857" s="88"/>
      <c r="G1857" s="88"/>
      <c r="H1857" s="88"/>
      <c r="I1857" s="88"/>
      <c r="J1857" s="88"/>
      <c r="K1857" s="88"/>
    </row>
    <row r="1858" spans="2:11" ht="12" hidden="1" customHeight="1" x14ac:dyDescent="0.2">
      <c r="B1858" s="88"/>
      <c r="C1858" s="88"/>
      <c r="D1858" s="88"/>
      <c r="E1858" s="88"/>
      <c r="F1858" s="88"/>
      <c r="G1858" s="88"/>
      <c r="H1858" s="88"/>
      <c r="I1858" s="88"/>
      <c r="J1858" s="88"/>
      <c r="K1858" s="88"/>
    </row>
    <row r="1859" spans="2:11" ht="12" hidden="1" customHeight="1" x14ac:dyDescent="0.2">
      <c r="B1859" s="88"/>
      <c r="C1859" s="88"/>
      <c r="D1859" s="88"/>
      <c r="E1859" s="88"/>
      <c r="F1859" s="88"/>
      <c r="G1859" s="88"/>
      <c r="H1859" s="88"/>
      <c r="I1859" s="88"/>
      <c r="J1859" s="88"/>
      <c r="K1859" s="88"/>
    </row>
    <row r="1860" spans="2:11" ht="12" hidden="1" customHeight="1" x14ac:dyDescent="0.2">
      <c r="B1860" s="88"/>
      <c r="C1860" s="88"/>
      <c r="D1860" s="88"/>
      <c r="E1860" s="88"/>
      <c r="F1860" s="88"/>
      <c r="G1860" s="88"/>
      <c r="H1860" s="88"/>
      <c r="I1860" s="88"/>
      <c r="J1860" s="88"/>
      <c r="K1860" s="88"/>
    </row>
    <row r="1861" spans="2:11" ht="12" hidden="1" customHeight="1" x14ac:dyDescent="0.2">
      <c r="B1861" s="88"/>
      <c r="C1861" s="88"/>
      <c r="D1861" s="88"/>
      <c r="E1861" s="88"/>
      <c r="F1861" s="88"/>
      <c r="G1861" s="88"/>
      <c r="H1861" s="88"/>
      <c r="I1861" s="88"/>
      <c r="J1861" s="88"/>
      <c r="K1861" s="88"/>
    </row>
    <row r="1862" spans="2:11" ht="12" hidden="1" customHeight="1" x14ac:dyDescent="0.2">
      <c r="B1862" s="88"/>
      <c r="C1862" s="88"/>
      <c r="D1862" s="88"/>
      <c r="E1862" s="88"/>
      <c r="F1862" s="88"/>
      <c r="G1862" s="88"/>
      <c r="H1862" s="88"/>
      <c r="I1862" s="88"/>
      <c r="J1862" s="88"/>
      <c r="K1862" s="88"/>
    </row>
    <row r="1863" spans="2:11" ht="12" hidden="1" customHeight="1" x14ac:dyDescent="0.2">
      <c r="B1863" s="88"/>
      <c r="C1863" s="88"/>
      <c r="D1863" s="88"/>
      <c r="E1863" s="88"/>
      <c r="F1863" s="88"/>
      <c r="G1863" s="88"/>
      <c r="H1863" s="88"/>
      <c r="I1863" s="88"/>
      <c r="J1863" s="88"/>
      <c r="K1863" s="88"/>
    </row>
    <row r="1864" spans="2:11" ht="12" hidden="1" customHeight="1" x14ac:dyDescent="0.2">
      <c r="B1864" s="88"/>
      <c r="C1864" s="88"/>
      <c r="D1864" s="88"/>
      <c r="E1864" s="88"/>
      <c r="F1864" s="88"/>
      <c r="G1864" s="88"/>
      <c r="H1864" s="88"/>
      <c r="I1864" s="88"/>
      <c r="J1864" s="88"/>
      <c r="K1864" s="88"/>
    </row>
    <row r="1865" spans="2:11" ht="12" hidden="1" customHeight="1" x14ac:dyDescent="0.2">
      <c r="B1865" s="88"/>
      <c r="C1865" s="88"/>
      <c r="D1865" s="88"/>
      <c r="E1865" s="88"/>
      <c r="F1865" s="88"/>
      <c r="G1865" s="88"/>
      <c r="H1865" s="88"/>
      <c r="I1865" s="88"/>
      <c r="J1865" s="88"/>
      <c r="K1865" s="88"/>
    </row>
    <row r="1866" spans="2:11" ht="12" hidden="1" customHeight="1" x14ac:dyDescent="0.2">
      <c r="B1866" s="88"/>
      <c r="C1866" s="88"/>
      <c r="D1866" s="88"/>
      <c r="E1866" s="88"/>
      <c r="F1866" s="88"/>
      <c r="G1866" s="88"/>
      <c r="H1866" s="88"/>
      <c r="I1866" s="88"/>
      <c r="J1866" s="88"/>
      <c r="K1866" s="88"/>
    </row>
    <row r="1867" spans="2:11" ht="12" hidden="1" customHeight="1" x14ac:dyDescent="0.2">
      <c r="B1867" s="88"/>
      <c r="C1867" s="88"/>
      <c r="D1867" s="88"/>
      <c r="E1867" s="88"/>
      <c r="F1867" s="88"/>
      <c r="G1867" s="88"/>
      <c r="H1867" s="88"/>
      <c r="I1867" s="88"/>
      <c r="J1867" s="88"/>
      <c r="K1867" s="88"/>
    </row>
    <row r="1868" spans="2:11" ht="12" hidden="1" customHeight="1" x14ac:dyDescent="0.2">
      <c r="B1868" s="88"/>
      <c r="C1868" s="88"/>
      <c r="D1868" s="88"/>
      <c r="E1868" s="88"/>
      <c r="F1868" s="88"/>
      <c r="G1868" s="88"/>
      <c r="H1868" s="88"/>
      <c r="I1868" s="88"/>
      <c r="J1868" s="88"/>
      <c r="K1868" s="88"/>
    </row>
    <row r="1869" spans="2:11" ht="12" hidden="1" customHeight="1" x14ac:dyDescent="0.2">
      <c r="B1869" s="88"/>
      <c r="C1869" s="88"/>
      <c r="D1869" s="88"/>
      <c r="E1869" s="88"/>
      <c r="F1869" s="88"/>
      <c r="G1869" s="88"/>
      <c r="H1869" s="88"/>
      <c r="I1869" s="88"/>
      <c r="J1869" s="88"/>
      <c r="K1869" s="88"/>
    </row>
    <row r="1870" spans="2:11" ht="12" hidden="1" customHeight="1" x14ac:dyDescent="0.2">
      <c r="B1870" s="88"/>
      <c r="C1870" s="88"/>
      <c r="D1870" s="88"/>
      <c r="E1870" s="88"/>
      <c r="F1870" s="88"/>
      <c r="G1870" s="88"/>
      <c r="H1870" s="88"/>
      <c r="I1870" s="88"/>
      <c r="J1870" s="88"/>
      <c r="K1870" s="88"/>
    </row>
    <row r="1871" spans="2:11" ht="12" hidden="1" customHeight="1" x14ac:dyDescent="0.2">
      <c r="B1871" s="88"/>
      <c r="C1871" s="88"/>
      <c r="D1871" s="88"/>
      <c r="E1871" s="88"/>
      <c r="F1871" s="88"/>
      <c r="G1871" s="88"/>
      <c r="H1871" s="88"/>
      <c r="I1871" s="88"/>
      <c r="J1871" s="88"/>
      <c r="K1871" s="88"/>
    </row>
    <row r="1872" spans="2:11" ht="12" hidden="1" customHeight="1" x14ac:dyDescent="0.2">
      <c r="B1872" s="88"/>
      <c r="C1872" s="88"/>
      <c r="D1872" s="88"/>
      <c r="E1872" s="88"/>
      <c r="F1872" s="88"/>
      <c r="G1872" s="88"/>
      <c r="H1872" s="88"/>
      <c r="I1872" s="88"/>
      <c r="J1872" s="88"/>
      <c r="K1872" s="88"/>
    </row>
    <row r="1873" spans="2:11" ht="12" hidden="1" customHeight="1" x14ac:dyDescent="0.2">
      <c r="B1873" s="88"/>
      <c r="C1873" s="88"/>
      <c r="D1873" s="88"/>
      <c r="E1873" s="88"/>
      <c r="F1873" s="88"/>
      <c r="G1873" s="88"/>
      <c r="H1873" s="88"/>
      <c r="I1873" s="88"/>
      <c r="J1873" s="88"/>
      <c r="K1873" s="88"/>
    </row>
    <row r="1874" spans="2:11" ht="12" hidden="1" customHeight="1" x14ac:dyDescent="0.2">
      <c r="B1874" s="88"/>
      <c r="C1874" s="88"/>
      <c r="D1874" s="88"/>
      <c r="E1874" s="88"/>
      <c r="F1874" s="88"/>
      <c r="G1874" s="88"/>
      <c r="H1874" s="88"/>
      <c r="I1874" s="88"/>
      <c r="J1874" s="88"/>
      <c r="K1874" s="88"/>
    </row>
    <row r="1875" spans="2:11" ht="12" hidden="1" customHeight="1" x14ac:dyDescent="0.2">
      <c r="B1875" s="88"/>
      <c r="C1875" s="88"/>
      <c r="D1875" s="88"/>
      <c r="E1875" s="88"/>
      <c r="F1875" s="88"/>
      <c r="G1875" s="88"/>
      <c r="H1875" s="88"/>
      <c r="I1875" s="88"/>
      <c r="J1875" s="88"/>
      <c r="K1875" s="88"/>
    </row>
    <row r="1876" spans="2:11" ht="12" hidden="1" customHeight="1" x14ac:dyDescent="0.2">
      <c r="B1876" s="88"/>
      <c r="C1876" s="88"/>
      <c r="D1876" s="88"/>
      <c r="E1876" s="88"/>
      <c r="F1876" s="88"/>
      <c r="G1876" s="88"/>
      <c r="H1876" s="88"/>
      <c r="I1876" s="88"/>
      <c r="J1876" s="88"/>
      <c r="K1876" s="88"/>
    </row>
    <row r="1877" spans="2:11" ht="12" hidden="1" customHeight="1" x14ac:dyDescent="0.2">
      <c r="B1877" s="88"/>
      <c r="C1877" s="88"/>
      <c r="D1877" s="88"/>
      <c r="E1877" s="88"/>
      <c r="F1877" s="88"/>
      <c r="G1877" s="88"/>
      <c r="H1877" s="88"/>
      <c r="I1877" s="88"/>
      <c r="J1877" s="88"/>
      <c r="K1877" s="88"/>
    </row>
    <row r="1878" spans="2:11" ht="12" hidden="1" customHeight="1" x14ac:dyDescent="0.2">
      <c r="B1878" s="88"/>
      <c r="C1878" s="88"/>
      <c r="D1878" s="88"/>
      <c r="E1878" s="88"/>
      <c r="F1878" s="88"/>
      <c r="G1878" s="88"/>
      <c r="H1878" s="88"/>
      <c r="I1878" s="88"/>
      <c r="J1878" s="88"/>
      <c r="K1878" s="88"/>
    </row>
    <row r="1879" spans="2:11" ht="12" hidden="1" customHeight="1" x14ac:dyDescent="0.2">
      <c r="B1879" s="88"/>
      <c r="C1879" s="88"/>
      <c r="D1879" s="88"/>
      <c r="E1879" s="88"/>
      <c r="F1879" s="88"/>
      <c r="G1879" s="88"/>
      <c r="H1879" s="88"/>
      <c r="I1879" s="88"/>
      <c r="J1879" s="88"/>
      <c r="K1879" s="88"/>
    </row>
    <row r="1880" spans="2:11" ht="12" hidden="1" customHeight="1" x14ac:dyDescent="0.2">
      <c r="B1880" s="88"/>
      <c r="C1880" s="88"/>
      <c r="D1880" s="88"/>
      <c r="E1880" s="88"/>
      <c r="F1880" s="88"/>
      <c r="G1880" s="88"/>
      <c r="H1880" s="88"/>
      <c r="I1880" s="88"/>
      <c r="J1880" s="88"/>
      <c r="K1880" s="88"/>
    </row>
    <row r="1881" spans="2:11" ht="12" hidden="1" customHeight="1" x14ac:dyDescent="0.2">
      <c r="B1881" s="88"/>
      <c r="C1881" s="88"/>
      <c r="D1881" s="88"/>
      <c r="E1881" s="88"/>
      <c r="F1881" s="88"/>
      <c r="G1881" s="88"/>
      <c r="H1881" s="88"/>
      <c r="I1881" s="88"/>
      <c r="J1881" s="88"/>
      <c r="K1881" s="88"/>
    </row>
    <row r="1882" spans="2:11" ht="12" hidden="1" customHeight="1" x14ac:dyDescent="0.2">
      <c r="B1882" s="88"/>
      <c r="C1882" s="88"/>
      <c r="D1882" s="88"/>
      <c r="E1882" s="88"/>
      <c r="F1882" s="88"/>
      <c r="G1882" s="88"/>
      <c r="H1882" s="88"/>
      <c r="I1882" s="88"/>
      <c r="J1882" s="88"/>
      <c r="K1882" s="88"/>
    </row>
    <row r="1883" spans="2:11" ht="12" hidden="1" customHeight="1" x14ac:dyDescent="0.2">
      <c r="B1883" s="88"/>
      <c r="C1883" s="88"/>
      <c r="D1883" s="88"/>
      <c r="E1883" s="88"/>
      <c r="F1883" s="88"/>
      <c r="G1883" s="88"/>
      <c r="H1883" s="88"/>
      <c r="I1883" s="88"/>
      <c r="J1883" s="88"/>
      <c r="K1883" s="88"/>
    </row>
    <row r="1884" spans="2:11" ht="12" hidden="1" customHeight="1" x14ac:dyDescent="0.2">
      <c r="B1884" s="88"/>
      <c r="C1884" s="88"/>
      <c r="D1884" s="88"/>
      <c r="E1884" s="88"/>
      <c r="F1884" s="88"/>
      <c r="G1884" s="88"/>
      <c r="H1884" s="88"/>
      <c r="I1884" s="88"/>
      <c r="J1884" s="88"/>
      <c r="K1884" s="88"/>
    </row>
    <row r="1885" spans="2:11" ht="12" hidden="1" customHeight="1" x14ac:dyDescent="0.2">
      <c r="B1885" s="88"/>
      <c r="C1885" s="88"/>
      <c r="D1885" s="88"/>
      <c r="E1885" s="88"/>
      <c r="F1885" s="88"/>
      <c r="G1885" s="88"/>
      <c r="H1885" s="88"/>
      <c r="I1885" s="88"/>
      <c r="J1885" s="88"/>
      <c r="K1885" s="88"/>
    </row>
    <row r="1886" spans="2:11" ht="12" hidden="1" customHeight="1" x14ac:dyDescent="0.2">
      <c r="B1886" s="88"/>
      <c r="C1886" s="88"/>
      <c r="D1886" s="88"/>
      <c r="E1886" s="88"/>
      <c r="F1886" s="88"/>
      <c r="G1886" s="88"/>
      <c r="H1886" s="88"/>
      <c r="I1886" s="88"/>
      <c r="J1886" s="88"/>
      <c r="K1886" s="88"/>
    </row>
    <row r="1887" spans="2:11" ht="12" hidden="1" customHeight="1" x14ac:dyDescent="0.2">
      <c r="B1887" s="88"/>
      <c r="C1887" s="88"/>
      <c r="D1887" s="88"/>
      <c r="E1887" s="88"/>
      <c r="F1887" s="88"/>
      <c r="G1887" s="88"/>
      <c r="H1887" s="88"/>
      <c r="I1887" s="88"/>
      <c r="J1887" s="88"/>
      <c r="K1887" s="88"/>
    </row>
    <row r="1888" spans="2:11" ht="12" hidden="1" customHeight="1" x14ac:dyDescent="0.2">
      <c r="B1888" s="88"/>
      <c r="C1888" s="88"/>
      <c r="D1888" s="88"/>
      <c r="E1888" s="88"/>
      <c r="F1888" s="88"/>
      <c r="G1888" s="88"/>
      <c r="H1888" s="88"/>
      <c r="I1888" s="88"/>
      <c r="J1888" s="88"/>
      <c r="K1888" s="88"/>
    </row>
    <row r="1889" spans="2:11" ht="12" hidden="1" customHeight="1" x14ac:dyDescent="0.2">
      <c r="B1889" s="88"/>
      <c r="C1889" s="88"/>
      <c r="D1889" s="88"/>
      <c r="E1889" s="88"/>
      <c r="F1889" s="88"/>
      <c r="G1889" s="88"/>
      <c r="H1889" s="88"/>
      <c r="I1889" s="88"/>
      <c r="J1889" s="88"/>
      <c r="K1889" s="88"/>
    </row>
    <row r="1890" spans="2:11" ht="12" hidden="1" customHeight="1" x14ac:dyDescent="0.2">
      <c r="B1890" s="88"/>
      <c r="C1890" s="88"/>
      <c r="D1890" s="88"/>
      <c r="E1890" s="88"/>
      <c r="F1890" s="88"/>
      <c r="G1890" s="88"/>
      <c r="H1890" s="88"/>
      <c r="I1890" s="88"/>
      <c r="J1890" s="88"/>
      <c r="K1890" s="88"/>
    </row>
    <row r="1891" spans="2:11" ht="12" hidden="1" customHeight="1" x14ac:dyDescent="0.2">
      <c r="B1891" s="88"/>
      <c r="C1891" s="88"/>
      <c r="D1891" s="88"/>
      <c r="E1891" s="88"/>
      <c r="F1891" s="88"/>
      <c r="G1891" s="88"/>
      <c r="H1891" s="88"/>
      <c r="I1891" s="88"/>
      <c r="J1891" s="88"/>
      <c r="K1891" s="88"/>
    </row>
    <row r="1892" spans="2:11" ht="12" hidden="1" customHeight="1" x14ac:dyDescent="0.2">
      <c r="B1892" s="88"/>
      <c r="C1892" s="88"/>
      <c r="D1892" s="88"/>
      <c r="E1892" s="88"/>
      <c r="F1892" s="88"/>
      <c r="G1892" s="88"/>
      <c r="H1892" s="88"/>
      <c r="I1892" s="88"/>
      <c r="J1892" s="88"/>
      <c r="K1892" s="88"/>
    </row>
    <row r="1893" spans="2:11" ht="12" hidden="1" customHeight="1" x14ac:dyDescent="0.2">
      <c r="B1893" s="88"/>
      <c r="C1893" s="88"/>
      <c r="D1893" s="88"/>
      <c r="E1893" s="88"/>
      <c r="F1893" s="88"/>
      <c r="G1893" s="88"/>
      <c r="H1893" s="88"/>
      <c r="I1893" s="88"/>
      <c r="J1893" s="88"/>
      <c r="K1893" s="88"/>
    </row>
    <row r="1894" spans="2:11" ht="12" hidden="1" customHeight="1" x14ac:dyDescent="0.2">
      <c r="B1894" s="88"/>
      <c r="C1894" s="88"/>
      <c r="D1894" s="88"/>
      <c r="E1894" s="88"/>
      <c r="F1894" s="88"/>
      <c r="G1894" s="88"/>
      <c r="H1894" s="88"/>
      <c r="I1894" s="88"/>
      <c r="J1894" s="88"/>
      <c r="K1894" s="88"/>
    </row>
    <row r="1895" spans="2:11" ht="12" hidden="1" customHeight="1" x14ac:dyDescent="0.2">
      <c r="B1895" s="88"/>
      <c r="C1895" s="88"/>
      <c r="D1895" s="88"/>
      <c r="E1895" s="88"/>
      <c r="F1895" s="88"/>
      <c r="G1895" s="88"/>
      <c r="H1895" s="88"/>
      <c r="I1895" s="88"/>
      <c r="J1895" s="88"/>
      <c r="K1895" s="88"/>
    </row>
    <row r="1896" spans="2:11" ht="12" hidden="1" customHeight="1" x14ac:dyDescent="0.2">
      <c r="B1896" s="88"/>
      <c r="C1896" s="88"/>
      <c r="D1896" s="88"/>
      <c r="E1896" s="88"/>
      <c r="F1896" s="88"/>
      <c r="G1896" s="88"/>
      <c r="H1896" s="88"/>
      <c r="I1896" s="88"/>
      <c r="J1896" s="88"/>
      <c r="K1896" s="88"/>
    </row>
    <row r="1897" spans="2:11" ht="12" hidden="1" customHeight="1" x14ac:dyDescent="0.2">
      <c r="B1897" s="88"/>
      <c r="C1897" s="88"/>
      <c r="D1897" s="88"/>
      <c r="E1897" s="88"/>
      <c r="F1897" s="88"/>
      <c r="G1897" s="88"/>
      <c r="H1897" s="88"/>
      <c r="I1897" s="88"/>
      <c r="J1897" s="88"/>
      <c r="K1897" s="88"/>
    </row>
    <row r="1898" spans="2:11" ht="12" hidden="1" customHeight="1" x14ac:dyDescent="0.2">
      <c r="B1898" s="88"/>
      <c r="C1898" s="88"/>
      <c r="D1898" s="88"/>
      <c r="E1898" s="88"/>
      <c r="F1898" s="88"/>
      <c r="G1898" s="88"/>
      <c r="H1898" s="88"/>
      <c r="I1898" s="88"/>
      <c r="J1898" s="88"/>
      <c r="K1898" s="88"/>
    </row>
    <row r="1899" spans="2:11" ht="12" hidden="1" customHeight="1" x14ac:dyDescent="0.2">
      <c r="B1899" s="88"/>
      <c r="C1899" s="88"/>
      <c r="D1899" s="88"/>
      <c r="E1899" s="88"/>
      <c r="F1899" s="88"/>
      <c r="G1899" s="88"/>
      <c r="H1899" s="88"/>
      <c r="I1899" s="88"/>
      <c r="J1899" s="88"/>
      <c r="K1899" s="88"/>
    </row>
    <row r="1900" spans="2:11" ht="12" hidden="1" customHeight="1" x14ac:dyDescent="0.2">
      <c r="B1900" s="88"/>
      <c r="C1900" s="88"/>
      <c r="D1900" s="88"/>
      <c r="E1900" s="88"/>
      <c r="F1900" s="88"/>
      <c r="G1900" s="88"/>
      <c r="H1900" s="88"/>
      <c r="I1900" s="88"/>
      <c r="J1900" s="88"/>
      <c r="K1900" s="88"/>
    </row>
    <row r="1901" spans="2:11" ht="12" hidden="1" customHeight="1" x14ac:dyDescent="0.2">
      <c r="B1901" s="88"/>
      <c r="C1901" s="88"/>
      <c r="D1901" s="88"/>
      <c r="E1901" s="88"/>
      <c r="F1901" s="88"/>
      <c r="G1901" s="88"/>
      <c r="H1901" s="88"/>
      <c r="I1901" s="88"/>
      <c r="J1901" s="88"/>
      <c r="K1901" s="88"/>
    </row>
    <row r="1902" spans="2:11" ht="12" hidden="1" customHeight="1" x14ac:dyDescent="0.2">
      <c r="B1902" s="88"/>
      <c r="C1902" s="88"/>
      <c r="D1902" s="88"/>
      <c r="E1902" s="88"/>
      <c r="F1902" s="88"/>
      <c r="G1902" s="88"/>
      <c r="H1902" s="88"/>
      <c r="I1902" s="88"/>
      <c r="J1902" s="88"/>
      <c r="K1902" s="88"/>
    </row>
    <row r="1903" spans="2:11" ht="12" hidden="1" customHeight="1" x14ac:dyDescent="0.2">
      <c r="B1903" s="88"/>
      <c r="C1903" s="88"/>
      <c r="D1903" s="88"/>
      <c r="E1903" s="88"/>
      <c r="F1903" s="88"/>
      <c r="G1903" s="88"/>
      <c r="H1903" s="88"/>
      <c r="I1903" s="88"/>
      <c r="J1903" s="88"/>
      <c r="K1903" s="88"/>
    </row>
    <row r="1904" spans="2:11" ht="12" hidden="1" customHeight="1" x14ac:dyDescent="0.2">
      <c r="B1904" s="88"/>
      <c r="C1904" s="88"/>
      <c r="D1904" s="88"/>
      <c r="E1904" s="88"/>
      <c r="F1904" s="88"/>
      <c r="G1904" s="88"/>
      <c r="H1904" s="88"/>
      <c r="I1904" s="88"/>
      <c r="J1904" s="88"/>
      <c r="K1904" s="88"/>
    </row>
    <row r="1905" spans="2:11" ht="12" hidden="1" customHeight="1" x14ac:dyDescent="0.2">
      <c r="B1905" s="88"/>
      <c r="C1905" s="88"/>
      <c r="D1905" s="88"/>
      <c r="E1905" s="88"/>
      <c r="F1905" s="88"/>
      <c r="G1905" s="88"/>
      <c r="H1905" s="88"/>
      <c r="I1905" s="88"/>
      <c r="J1905" s="88"/>
      <c r="K1905" s="88"/>
    </row>
    <row r="1906" spans="2:11" ht="12" hidden="1" customHeight="1" x14ac:dyDescent="0.2">
      <c r="B1906" s="88"/>
      <c r="C1906" s="88"/>
      <c r="D1906" s="88"/>
      <c r="E1906" s="88"/>
      <c r="F1906" s="88"/>
      <c r="G1906" s="88"/>
      <c r="H1906" s="88"/>
      <c r="I1906" s="88"/>
      <c r="J1906" s="88"/>
      <c r="K1906" s="88"/>
    </row>
    <row r="1907" spans="2:11" ht="12" hidden="1" customHeight="1" x14ac:dyDescent="0.2">
      <c r="B1907" s="88"/>
      <c r="C1907" s="88"/>
      <c r="D1907" s="88"/>
      <c r="E1907" s="88"/>
      <c r="F1907" s="88"/>
      <c r="G1907" s="88"/>
      <c r="H1907" s="88"/>
      <c r="I1907" s="88"/>
      <c r="J1907" s="88"/>
      <c r="K1907" s="88"/>
    </row>
    <row r="1908" spans="2:11" ht="12" hidden="1" customHeight="1" x14ac:dyDescent="0.2">
      <c r="B1908" s="88"/>
      <c r="C1908" s="88"/>
      <c r="D1908" s="88"/>
      <c r="E1908" s="88"/>
      <c r="F1908" s="88"/>
      <c r="G1908" s="88"/>
      <c r="H1908" s="88"/>
      <c r="I1908" s="88"/>
      <c r="J1908" s="88"/>
      <c r="K1908" s="88"/>
    </row>
    <row r="1909" spans="2:11" ht="12" hidden="1" customHeight="1" x14ac:dyDescent="0.2">
      <c r="B1909" s="88"/>
      <c r="C1909" s="88"/>
      <c r="D1909" s="88"/>
      <c r="E1909" s="88"/>
      <c r="F1909" s="88"/>
      <c r="G1909" s="88"/>
      <c r="H1909" s="88"/>
      <c r="I1909" s="88"/>
      <c r="J1909" s="88"/>
      <c r="K1909" s="88"/>
    </row>
    <row r="1910" spans="2:11" ht="12" hidden="1" customHeight="1" x14ac:dyDescent="0.2">
      <c r="B1910" s="88"/>
      <c r="C1910" s="88"/>
      <c r="D1910" s="88"/>
      <c r="E1910" s="88"/>
      <c r="F1910" s="88"/>
      <c r="G1910" s="88"/>
      <c r="H1910" s="88"/>
      <c r="I1910" s="88"/>
      <c r="J1910" s="88"/>
      <c r="K1910" s="88"/>
    </row>
    <row r="1911" spans="2:11" ht="12" hidden="1" customHeight="1" x14ac:dyDescent="0.2">
      <c r="B1911" s="88"/>
      <c r="C1911" s="88"/>
      <c r="D1911" s="88"/>
      <c r="E1911" s="88"/>
      <c r="F1911" s="88"/>
      <c r="G1911" s="88"/>
      <c r="H1911" s="88"/>
      <c r="I1911" s="88"/>
      <c r="J1911" s="88"/>
      <c r="K1911" s="88"/>
    </row>
    <row r="1912" spans="2:11" ht="12" hidden="1" customHeight="1" x14ac:dyDescent="0.2">
      <c r="B1912" s="88"/>
      <c r="C1912" s="88"/>
      <c r="D1912" s="88"/>
      <c r="E1912" s="88"/>
      <c r="F1912" s="88"/>
      <c r="G1912" s="88"/>
      <c r="H1912" s="88"/>
      <c r="I1912" s="88"/>
      <c r="J1912" s="88"/>
      <c r="K1912" s="88"/>
    </row>
    <row r="1913" spans="2:11" ht="12" hidden="1" customHeight="1" x14ac:dyDescent="0.2">
      <c r="B1913" s="88"/>
      <c r="C1913" s="88"/>
      <c r="D1913" s="88"/>
      <c r="E1913" s="88"/>
      <c r="F1913" s="88"/>
      <c r="G1913" s="88"/>
      <c r="H1913" s="88"/>
      <c r="I1913" s="88"/>
      <c r="J1913" s="88"/>
      <c r="K1913" s="88"/>
    </row>
    <row r="1914" spans="2:11" ht="12" hidden="1" customHeight="1" x14ac:dyDescent="0.2">
      <c r="B1914" s="88"/>
      <c r="C1914" s="88"/>
      <c r="D1914" s="88"/>
      <c r="E1914" s="88"/>
      <c r="F1914" s="88"/>
      <c r="G1914" s="88"/>
      <c r="H1914" s="88"/>
      <c r="I1914" s="88"/>
      <c r="J1914" s="88"/>
      <c r="K1914" s="88"/>
    </row>
    <row r="1915" spans="2:11" ht="12" hidden="1" customHeight="1" x14ac:dyDescent="0.2">
      <c r="B1915" s="88"/>
      <c r="C1915" s="88"/>
      <c r="D1915" s="88"/>
      <c r="E1915" s="88"/>
      <c r="F1915" s="88"/>
      <c r="G1915" s="88"/>
      <c r="H1915" s="88"/>
      <c r="I1915" s="88"/>
      <c r="J1915" s="88"/>
      <c r="K1915" s="88"/>
    </row>
    <row r="1916" spans="2:11" ht="12" hidden="1" customHeight="1" x14ac:dyDescent="0.2">
      <c r="B1916" s="88"/>
      <c r="C1916" s="88"/>
      <c r="D1916" s="88"/>
      <c r="E1916" s="88"/>
      <c r="F1916" s="88"/>
      <c r="G1916" s="88"/>
      <c r="H1916" s="88"/>
      <c r="I1916" s="88"/>
      <c r="J1916" s="88"/>
      <c r="K1916" s="88"/>
    </row>
    <row r="1917" spans="2:11" ht="12" hidden="1" customHeight="1" x14ac:dyDescent="0.2">
      <c r="B1917" s="88"/>
      <c r="C1917" s="88"/>
      <c r="D1917" s="88"/>
      <c r="E1917" s="88"/>
      <c r="F1917" s="88"/>
      <c r="G1917" s="88"/>
      <c r="H1917" s="88"/>
      <c r="I1917" s="88"/>
      <c r="J1917" s="88"/>
      <c r="K1917" s="88"/>
    </row>
    <row r="1918" spans="2:11" ht="12" hidden="1" customHeight="1" x14ac:dyDescent="0.2">
      <c r="B1918" s="88"/>
      <c r="C1918" s="88"/>
      <c r="D1918" s="88"/>
      <c r="E1918" s="88"/>
      <c r="F1918" s="88"/>
      <c r="G1918" s="88"/>
      <c r="H1918" s="88"/>
      <c r="I1918" s="88"/>
      <c r="J1918" s="88"/>
      <c r="K1918" s="88"/>
    </row>
    <row r="1919" spans="2:11" ht="12" hidden="1" customHeight="1" x14ac:dyDescent="0.2">
      <c r="B1919" s="88"/>
      <c r="C1919" s="88"/>
      <c r="D1919" s="88"/>
      <c r="E1919" s="88"/>
      <c r="F1919" s="88"/>
      <c r="G1919" s="88"/>
      <c r="H1919" s="88"/>
      <c r="I1919" s="88"/>
      <c r="J1919" s="88"/>
      <c r="K1919" s="88"/>
    </row>
    <row r="1920" spans="2:11" ht="12" hidden="1" customHeight="1" x14ac:dyDescent="0.2">
      <c r="B1920" s="88"/>
      <c r="C1920" s="88"/>
      <c r="D1920" s="88"/>
      <c r="E1920" s="88"/>
      <c r="F1920" s="88"/>
      <c r="G1920" s="88"/>
      <c r="H1920" s="88"/>
      <c r="I1920" s="88"/>
      <c r="J1920" s="88"/>
      <c r="K1920" s="88"/>
    </row>
    <row r="1921" spans="2:11" ht="12" hidden="1" customHeight="1" x14ac:dyDescent="0.2">
      <c r="B1921" s="88"/>
      <c r="C1921" s="88"/>
      <c r="D1921" s="88"/>
      <c r="E1921" s="88"/>
      <c r="F1921" s="88"/>
      <c r="G1921" s="88"/>
      <c r="H1921" s="88"/>
      <c r="I1921" s="88"/>
      <c r="J1921" s="88"/>
      <c r="K1921" s="88"/>
    </row>
    <row r="1922" spans="2:11" ht="12" hidden="1" customHeight="1" x14ac:dyDescent="0.2">
      <c r="B1922" s="88"/>
      <c r="C1922" s="88"/>
      <c r="D1922" s="88"/>
      <c r="E1922" s="88"/>
      <c r="F1922" s="88"/>
      <c r="G1922" s="88"/>
      <c r="H1922" s="88"/>
      <c r="I1922" s="88"/>
      <c r="J1922" s="88"/>
      <c r="K1922" s="88"/>
    </row>
    <row r="1923" spans="2:11" ht="12" hidden="1" customHeight="1" x14ac:dyDescent="0.2">
      <c r="B1923" s="88"/>
      <c r="C1923" s="88"/>
      <c r="D1923" s="88"/>
      <c r="E1923" s="88"/>
      <c r="F1923" s="88"/>
      <c r="G1923" s="88"/>
      <c r="H1923" s="88"/>
      <c r="I1923" s="88"/>
      <c r="J1923" s="88"/>
      <c r="K1923" s="88"/>
    </row>
    <row r="1924" spans="2:11" ht="12" hidden="1" customHeight="1" x14ac:dyDescent="0.2">
      <c r="B1924" s="88"/>
      <c r="C1924" s="88"/>
      <c r="D1924" s="88"/>
      <c r="E1924" s="88"/>
      <c r="F1924" s="88"/>
      <c r="G1924" s="88"/>
      <c r="H1924" s="88"/>
      <c r="I1924" s="88"/>
      <c r="J1924" s="88"/>
      <c r="K1924" s="88"/>
    </row>
    <row r="1925" spans="2:11" ht="12" hidden="1" customHeight="1" x14ac:dyDescent="0.2">
      <c r="B1925" s="88"/>
      <c r="C1925" s="88"/>
      <c r="D1925" s="88"/>
      <c r="E1925" s="88"/>
      <c r="F1925" s="88"/>
      <c r="G1925" s="88"/>
      <c r="H1925" s="88"/>
      <c r="I1925" s="88"/>
      <c r="J1925" s="88"/>
      <c r="K1925" s="88"/>
    </row>
    <row r="1926" spans="2:11" ht="12" hidden="1" customHeight="1" x14ac:dyDescent="0.2">
      <c r="B1926" s="88"/>
      <c r="C1926" s="88"/>
      <c r="D1926" s="88"/>
      <c r="E1926" s="88"/>
      <c r="F1926" s="88"/>
      <c r="G1926" s="88"/>
      <c r="H1926" s="88"/>
      <c r="I1926" s="88"/>
      <c r="J1926" s="88"/>
      <c r="K1926" s="88"/>
    </row>
    <row r="1927" spans="2:11" ht="12" hidden="1" customHeight="1" x14ac:dyDescent="0.2">
      <c r="B1927" s="88"/>
      <c r="C1927" s="88"/>
      <c r="D1927" s="88"/>
      <c r="E1927" s="88"/>
      <c r="F1927" s="88"/>
      <c r="G1927" s="88"/>
      <c r="H1927" s="88"/>
      <c r="I1927" s="88"/>
      <c r="J1927" s="88"/>
      <c r="K1927" s="88"/>
    </row>
    <row r="1928" spans="2:11" ht="12" hidden="1" customHeight="1" x14ac:dyDescent="0.2">
      <c r="B1928" s="88"/>
      <c r="C1928" s="88"/>
      <c r="D1928" s="88"/>
      <c r="E1928" s="88"/>
      <c r="F1928" s="88"/>
      <c r="G1928" s="88"/>
      <c r="H1928" s="88"/>
      <c r="I1928" s="88"/>
      <c r="J1928" s="88"/>
      <c r="K1928" s="88"/>
    </row>
    <row r="1929" spans="2:11" ht="12" hidden="1" customHeight="1" x14ac:dyDescent="0.2">
      <c r="B1929" s="88"/>
      <c r="C1929" s="88"/>
      <c r="D1929" s="88"/>
      <c r="E1929" s="88"/>
      <c r="F1929" s="88"/>
      <c r="G1929" s="88"/>
      <c r="H1929" s="88"/>
      <c r="I1929" s="88"/>
      <c r="J1929" s="88"/>
      <c r="K1929" s="88"/>
    </row>
    <row r="1930" spans="2:11" ht="12" hidden="1" customHeight="1" x14ac:dyDescent="0.2">
      <c r="B1930" s="88"/>
      <c r="C1930" s="88"/>
      <c r="D1930" s="88"/>
      <c r="E1930" s="88"/>
      <c r="F1930" s="88"/>
      <c r="G1930" s="88"/>
      <c r="H1930" s="88"/>
      <c r="I1930" s="88"/>
      <c r="J1930" s="88"/>
      <c r="K1930" s="88"/>
    </row>
    <row r="1931" spans="2:11" ht="12" hidden="1" customHeight="1" x14ac:dyDescent="0.2">
      <c r="B1931" s="88"/>
      <c r="C1931" s="88"/>
      <c r="D1931" s="88"/>
      <c r="E1931" s="88"/>
      <c r="F1931" s="88"/>
      <c r="G1931" s="88"/>
      <c r="H1931" s="88"/>
      <c r="I1931" s="88"/>
      <c r="J1931" s="88"/>
      <c r="K1931" s="88"/>
    </row>
    <row r="1932" spans="2:11" ht="12" hidden="1" customHeight="1" x14ac:dyDescent="0.2">
      <c r="B1932" s="88"/>
      <c r="C1932" s="88"/>
      <c r="D1932" s="88"/>
      <c r="E1932" s="88"/>
      <c r="F1932" s="88"/>
      <c r="G1932" s="88"/>
      <c r="H1932" s="88"/>
      <c r="I1932" s="88"/>
      <c r="J1932" s="88"/>
      <c r="K1932" s="88"/>
    </row>
    <row r="1933" spans="2:11" ht="12" hidden="1" customHeight="1" x14ac:dyDescent="0.2">
      <c r="B1933" s="88"/>
      <c r="C1933" s="88"/>
      <c r="D1933" s="88"/>
      <c r="E1933" s="88"/>
      <c r="F1933" s="88"/>
      <c r="G1933" s="88"/>
      <c r="H1933" s="88"/>
      <c r="I1933" s="88"/>
      <c r="J1933" s="88"/>
      <c r="K1933" s="88"/>
    </row>
    <row r="1934" spans="2:11" ht="12" hidden="1" customHeight="1" x14ac:dyDescent="0.2">
      <c r="B1934" s="88"/>
      <c r="C1934" s="88"/>
      <c r="D1934" s="88"/>
      <c r="E1934" s="88"/>
      <c r="F1934" s="88"/>
      <c r="G1934" s="88"/>
      <c r="H1934" s="88"/>
      <c r="I1934" s="88"/>
      <c r="J1934" s="88"/>
      <c r="K1934" s="88"/>
    </row>
    <row r="1935" spans="2:11" ht="12" hidden="1" customHeight="1" x14ac:dyDescent="0.2">
      <c r="B1935" s="88"/>
      <c r="C1935" s="88"/>
      <c r="D1935" s="88"/>
      <c r="E1935" s="88"/>
      <c r="F1935" s="88"/>
      <c r="G1935" s="88"/>
      <c r="H1935" s="88"/>
      <c r="I1935" s="88"/>
      <c r="J1935" s="88"/>
      <c r="K1935" s="88"/>
    </row>
    <row r="1936" spans="2:11" ht="12" hidden="1" customHeight="1" x14ac:dyDescent="0.2">
      <c r="B1936" s="88"/>
      <c r="C1936" s="88"/>
      <c r="D1936" s="88"/>
      <c r="E1936" s="88"/>
      <c r="F1936" s="88"/>
      <c r="G1936" s="88"/>
      <c r="H1936" s="88"/>
      <c r="I1936" s="88"/>
      <c r="J1936" s="88"/>
      <c r="K1936" s="88"/>
    </row>
    <row r="1937" spans="2:11" ht="12" hidden="1" customHeight="1" x14ac:dyDescent="0.2">
      <c r="B1937" s="88"/>
      <c r="C1937" s="88"/>
      <c r="D1937" s="88"/>
      <c r="E1937" s="88"/>
      <c r="F1937" s="88"/>
      <c r="G1937" s="88"/>
      <c r="H1937" s="88"/>
      <c r="I1937" s="88"/>
      <c r="J1937" s="88"/>
      <c r="K1937" s="88"/>
    </row>
    <row r="1938" spans="2:11" ht="12" hidden="1" customHeight="1" x14ac:dyDescent="0.2">
      <c r="B1938" s="88"/>
      <c r="C1938" s="88"/>
      <c r="D1938" s="88"/>
      <c r="E1938" s="88"/>
      <c r="F1938" s="88"/>
      <c r="G1938" s="88"/>
      <c r="H1938" s="88"/>
      <c r="I1938" s="88"/>
      <c r="J1938" s="88"/>
      <c r="K1938" s="88"/>
    </row>
    <row r="1939" spans="2:11" ht="12" hidden="1" customHeight="1" x14ac:dyDescent="0.2">
      <c r="B1939" s="88"/>
      <c r="C1939" s="88"/>
      <c r="D1939" s="88"/>
      <c r="E1939" s="88"/>
      <c r="F1939" s="88"/>
      <c r="G1939" s="88"/>
      <c r="H1939" s="88"/>
      <c r="I1939" s="88"/>
      <c r="J1939" s="88"/>
      <c r="K1939" s="88"/>
    </row>
    <row r="1940" spans="2:11" ht="12" hidden="1" customHeight="1" x14ac:dyDescent="0.2">
      <c r="B1940" s="88"/>
      <c r="C1940" s="88"/>
      <c r="D1940" s="88"/>
      <c r="E1940" s="88"/>
      <c r="F1940" s="88"/>
      <c r="G1940" s="88"/>
      <c r="H1940" s="88"/>
      <c r="I1940" s="88"/>
      <c r="J1940" s="88"/>
      <c r="K1940" s="88"/>
    </row>
    <row r="1941" spans="2:11" ht="12" hidden="1" customHeight="1" x14ac:dyDescent="0.2">
      <c r="B1941" s="88"/>
      <c r="C1941" s="88"/>
      <c r="D1941" s="88"/>
      <c r="E1941" s="88"/>
      <c r="F1941" s="88"/>
      <c r="G1941" s="88"/>
      <c r="H1941" s="88"/>
      <c r="I1941" s="88"/>
      <c r="J1941" s="88"/>
      <c r="K1941" s="88"/>
    </row>
    <row r="1942" spans="2:11" ht="12" hidden="1" customHeight="1" x14ac:dyDescent="0.2">
      <c r="B1942" s="88"/>
      <c r="C1942" s="88"/>
      <c r="D1942" s="88"/>
      <c r="E1942" s="88"/>
      <c r="F1942" s="88"/>
      <c r="G1942" s="88"/>
      <c r="H1942" s="88"/>
      <c r="I1942" s="88"/>
      <c r="J1942" s="88"/>
      <c r="K1942" s="88"/>
    </row>
    <row r="1943" spans="2:11" ht="12" hidden="1" customHeight="1" x14ac:dyDescent="0.2">
      <c r="B1943" s="88"/>
      <c r="C1943" s="88"/>
      <c r="D1943" s="88"/>
      <c r="E1943" s="88"/>
      <c r="F1943" s="88"/>
      <c r="G1943" s="88"/>
      <c r="H1943" s="88"/>
      <c r="I1943" s="88"/>
      <c r="J1943" s="88"/>
      <c r="K1943" s="88"/>
    </row>
    <row r="1944" spans="2:11" ht="12" hidden="1" customHeight="1" x14ac:dyDescent="0.2">
      <c r="B1944" s="88"/>
      <c r="C1944" s="88"/>
      <c r="D1944" s="88"/>
      <c r="E1944" s="88"/>
      <c r="F1944" s="88"/>
      <c r="G1944" s="88"/>
      <c r="H1944" s="88"/>
      <c r="I1944" s="88"/>
      <c r="J1944" s="88"/>
      <c r="K1944" s="88"/>
    </row>
    <row r="1945" spans="2:11" ht="12" hidden="1" customHeight="1" x14ac:dyDescent="0.2">
      <c r="B1945" s="88"/>
      <c r="C1945" s="88"/>
      <c r="D1945" s="88"/>
      <c r="E1945" s="88"/>
      <c r="F1945" s="88"/>
      <c r="G1945" s="88"/>
      <c r="H1945" s="88"/>
      <c r="I1945" s="88"/>
      <c r="J1945" s="88"/>
      <c r="K1945" s="88"/>
    </row>
    <row r="1946" spans="2:11" ht="12" hidden="1" customHeight="1" x14ac:dyDescent="0.2">
      <c r="B1946" s="88"/>
      <c r="C1946" s="88"/>
      <c r="D1946" s="88"/>
      <c r="E1946" s="88"/>
      <c r="F1946" s="88"/>
      <c r="G1946" s="88"/>
      <c r="H1946" s="88"/>
      <c r="I1946" s="88"/>
      <c r="J1946" s="88"/>
      <c r="K1946" s="88"/>
    </row>
    <row r="1947" spans="2:11" ht="12" hidden="1" customHeight="1" x14ac:dyDescent="0.2">
      <c r="B1947" s="88"/>
      <c r="C1947" s="88"/>
      <c r="D1947" s="88"/>
      <c r="E1947" s="88"/>
      <c r="F1947" s="88"/>
      <c r="G1947" s="88"/>
      <c r="H1947" s="88"/>
      <c r="I1947" s="88"/>
      <c r="J1947" s="88"/>
      <c r="K1947" s="88"/>
    </row>
    <row r="1948" spans="2:11" ht="12" hidden="1" customHeight="1" x14ac:dyDescent="0.2">
      <c r="B1948" s="88"/>
      <c r="C1948" s="88"/>
      <c r="D1948" s="88"/>
      <c r="E1948" s="88"/>
      <c r="F1948" s="88"/>
      <c r="G1948" s="88"/>
      <c r="H1948" s="88"/>
      <c r="I1948" s="88"/>
      <c r="J1948" s="88"/>
      <c r="K1948" s="88"/>
    </row>
    <row r="1949" spans="2:11" ht="12" hidden="1" customHeight="1" x14ac:dyDescent="0.2">
      <c r="B1949" s="88"/>
      <c r="C1949" s="88"/>
      <c r="D1949" s="88"/>
      <c r="E1949" s="88"/>
      <c r="F1949" s="88"/>
      <c r="G1949" s="88"/>
      <c r="H1949" s="88"/>
      <c r="I1949" s="88"/>
      <c r="J1949" s="88"/>
      <c r="K1949" s="88"/>
    </row>
    <row r="1950" spans="2:11" ht="12" hidden="1" customHeight="1" x14ac:dyDescent="0.2">
      <c r="B1950" s="88"/>
      <c r="C1950" s="88"/>
      <c r="D1950" s="88"/>
      <c r="E1950" s="88"/>
      <c r="F1950" s="88"/>
      <c r="G1950" s="88"/>
      <c r="H1950" s="88"/>
      <c r="I1950" s="88"/>
      <c r="J1950" s="88"/>
      <c r="K1950" s="88"/>
    </row>
    <row r="1951" spans="2:11" ht="12" hidden="1" customHeight="1" x14ac:dyDescent="0.2">
      <c r="B1951" s="88"/>
      <c r="C1951" s="88"/>
      <c r="D1951" s="88"/>
      <c r="E1951" s="88"/>
      <c r="F1951" s="88"/>
      <c r="G1951" s="88"/>
      <c r="H1951" s="88"/>
      <c r="I1951" s="88"/>
      <c r="J1951" s="88"/>
      <c r="K1951" s="88"/>
    </row>
    <row r="1952" spans="2:11" ht="12" hidden="1" customHeight="1" x14ac:dyDescent="0.2">
      <c r="B1952" s="88"/>
      <c r="C1952" s="88"/>
      <c r="D1952" s="88"/>
      <c r="E1952" s="88"/>
      <c r="F1952" s="88"/>
      <c r="G1952" s="88"/>
      <c r="H1952" s="88"/>
      <c r="I1952" s="88"/>
      <c r="J1952" s="88"/>
      <c r="K1952" s="88"/>
    </row>
    <row r="1953" spans="2:11" ht="12" hidden="1" customHeight="1" x14ac:dyDescent="0.2">
      <c r="B1953" s="88"/>
      <c r="C1953" s="88"/>
      <c r="D1953" s="88"/>
      <c r="E1953" s="88"/>
      <c r="F1953" s="88"/>
      <c r="G1953" s="88"/>
      <c r="H1953" s="88"/>
      <c r="I1953" s="88"/>
      <c r="J1953" s="88"/>
      <c r="K1953" s="88"/>
    </row>
    <row r="1954" spans="2:11" ht="12" hidden="1" customHeight="1" x14ac:dyDescent="0.2">
      <c r="B1954" s="88"/>
      <c r="C1954" s="88"/>
      <c r="D1954" s="88"/>
      <c r="E1954" s="88"/>
      <c r="F1954" s="88"/>
      <c r="G1954" s="88"/>
      <c r="H1954" s="88"/>
      <c r="I1954" s="88"/>
      <c r="J1954" s="88"/>
      <c r="K1954" s="88"/>
    </row>
    <row r="1955" spans="2:11" ht="12" hidden="1" customHeight="1" x14ac:dyDescent="0.2">
      <c r="B1955" s="88"/>
      <c r="C1955" s="88"/>
      <c r="D1955" s="88"/>
      <c r="E1955" s="88"/>
      <c r="F1955" s="88"/>
      <c r="G1955" s="88"/>
      <c r="H1955" s="88"/>
      <c r="I1955" s="88"/>
      <c r="J1955" s="88"/>
      <c r="K1955" s="88"/>
    </row>
    <row r="1956" spans="2:11" ht="12" hidden="1" customHeight="1" x14ac:dyDescent="0.2">
      <c r="B1956" s="88"/>
      <c r="C1956" s="88"/>
      <c r="D1956" s="88"/>
      <c r="E1956" s="88"/>
      <c r="F1956" s="88"/>
      <c r="G1956" s="88"/>
      <c r="H1956" s="88"/>
      <c r="I1956" s="88"/>
      <c r="J1956" s="88"/>
      <c r="K1956" s="88"/>
    </row>
    <row r="1957" spans="2:11" ht="12" hidden="1" customHeight="1" x14ac:dyDescent="0.2">
      <c r="B1957" s="88"/>
      <c r="C1957" s="88"/>
      <c r="D1957" s="88"/>
      <c r="E1957" s="88"/>
      <c r="F1957" s="88"/>
      <c r="G1957" s="88"/>
      <c r="H1957" s="88"/>
      <c r="I1957" s="88"/>
      <c r="J1957" s="88"/>
      <c r="K1957" s="88"/>
    </row>
    <row r="1958" spans="2:11" ht="12" hidden="1" customHeight="1" x14ac:dyDescent="0.2">
      <c r="B1958" s="88"/>
      <c r="C1958" s="88"/>
      <c r="D1958" s="88"/>
      <c r="E1958" s="88"/>
      <c r="F1958" s="88"/>
      <c r="G1958" s="88"/>
      <c r="H1958" s="88"/>
      <c r="I1958" s="88"/>
      <c r="J1958" s="88"/>
      <c r="K1958" s="88"/>
    </row>
    <row r="1959" spans="2:11" ht="12" hidden="1" customHeight="1" x14ac:dyDescent="0.2">
      <c r="B1959" s="88"/>
      <c r="C1959" s="88"/>
      <c r="D1959" s="88"/>
      <c r="E1959" s="88"/>
      <c r="F1959" s="88"/>
      <c r="G1959" s="88"/>
      <c r="H1959" s="88"/>
      <c r="I1959" s="88"/>
      <c r="J1959" s="88"/>
      <c r="K1959" s="88"/>
    </row>
    <row r="1960" spans="2:11" ht="12" hidden="1" customHeight="1" x14ac:dyDescent="0.2">
      <c r="B1960" s="88"/>
      <c r="C1960" s="88"/>
      <c r="D1960" s="88"/>
      <c r="E1960" s="88"/>
      <c r="F1960" s="88"/>
      <c r="G1960" s="88"/>
      <c r="H1960" s="88"/>
      <c r="I1960" s="88"/>
      <c r="J1960" s="88"/>
      <c r="K1960" s="88"/>
    </row>
    <row r="1961" spans="2:11" ht="12" hidden="1" customHeight="1" x14ac:dyDescent="0.2">
      <c r="B1961" s="88"/>
      <c r="C1961" s="88"/>
      <c r="D1961" s="88"/>
      <c r="E1961" s="88"/>
      <c r="F1961" s="88"/>
      <c r="G1961" s="88"/>
      <c r="H1961" s="88"/>
      <c r="I1961" s="88"/>
      <c r="J1961" s="88"/>
      <c r="K1961" s="88"/>
    </row>
    <row r="1962" spans="2:11" ht="12" hidden="1" customHeight="1" x14ac:dyDescent="0.2">
      <c r="B1962" s="88"/>
      <c r="C1962" s="88"/>
      <c r="D1962" s="88"/>
      <c r="E1962" s="88"/>
      <c r="F1962" s="88"/>
      <c r="G1962" s="88"/>
      <c r="H1962" s="88"/>
      <c r="I1962" s="88"/>
      <c r="J1962" s="88"/>
      <c r="K1962" s="88"/>
    </row>
    <row r="1963" spans="2:11" ht="12" hidden="1" customHeight="1" x14ac:dyDescent="0.2">
      <c r="B1963" s="88"/>
      <c r="C1963" s="88"/>
      <c r="D1963" s="88"/>
      <c r="E1963" s="88"/>
      <c r="F1963" s="88"/>
      <c r="G1963" s="88"/>
      <c r="H1963" s="88"/>
      <c r="I1963" s="88"/>
      <c r="J1963" s="88"/>
      <c r="K1963" s="88"/>
    </row>
    <row r="1964" spans="2:11" ht="12" hidden="1" customHeight="1" x14ac:dyDescent="0.2">
      <c r="B1964" s="88"/>
      <c r="C1964" s="88"/>
      <c r="D1964" s="88"/>
      <c r="E1964" s="88"/>
      <c r="F1964" s="88"/>
      <c r="G1964" s="88"/>
      <c r="H1964" s="88"/>
      <c r="I1964" s="88"/>
      <c r="J1964" s="88"/>
      <c r="K1964" s="88"/>
    </row>
    <row r="1965" spans="2:11" ht="12" hidden="1" customHeight="1" x14ac:dyDescent="0.2">
      <c r="B1965" s="88"/>
      <c r="C1965" s="88"/>
      <c r="D1965" s="88"/>
      <c r="E1965" s="88"/>
      <c r="F1965" s="88"/>
      <c r="G1965" s="88"/>
      <c r="H1965" s="88"/>
      <c r="I1965" s="88"/>
      <c r="J1965" s="88"/>
      <c r="K1965" s="88"/>
    </row>
    <row r="1966" spans="2:11" ht="12" hidden="1" customHeight="1" x14ac:dyDescent="0.2">
      <c r="B1966" s="88"/>
      <c r="C1966" s="88"/>
      <c r="D1966" s="88"/>
      <c r="E1966" s="88"/>
      <c r="F1966" s="88"/>
      <c r="G1966" s="88"/>
      <c r="H1966" s="88"/>
      <c r="I1966" s="88"/>
      <c r="J1966" s="88"/>
      <c r="K1966" s="88"/>
    </row>
    <row r="1967" spans="2:11" ht="12" hidden="1" customHeight="1" x14ac:dyDescent="0.2">
      <c r="B1967" s="88"/>
      <c r="C1967" s="88"/>
      <c r="D1967" s="88"/>
      <c r="E1967" s="88"/>
      <c r="F1967" s="88"/>
      <c r="G1967" s="88"/>
      <c r="H1967" s="88"/>
      <c r="I1967" s="88"/>
      <c r="J1967" s="88"/>
      <c r="K1967" s="88"/>
    </row>
    <row r="1968" spans="2:11" ht="12" hidden="1" customHeight="1" x14ac:dyDescent="0.2">
      <c r="B1968" s="88"/>
      <c r="C1968" s="88"/>
      <c r="D1968" s="88"/>
      <c r="E1968" s="88"/>
      <c r="F1968" s="88"/>
      <c r="G1968" s="88"/>
      <c r="H1968" s="88"/>
      <c r="I1968" s="88"/>
      <c r="J1968" s="88"/>
      <c r="K1968" s="88"/>
    </row>
    <row r="1969" spans="2:11" ht="12" hidden="1" customHeight="1" x14ac:dyDescent="0.2">
      <c r="B1969" s="88"/>
      <c r="C1969" s="88"/>
      <c r="D1969" s="88"/>
      <c r="E1969" s="88"/>
      <c r="F1969" s="88"/>
      <c r="G1969" s="88"/>
      <c r="H1969" s="88"/>
      <c r="I1969" s="88"/>
      <c r="J1969" s="88"/>
      <c r="K1969" s="88"/>
    </row>
    <row r="1970" spans="2:11" ht="12" hidden="1" customHeight="1" x14ac:dyDescent="0.2">
      <c r="B1970" s="88"/>
      <c r="C1970" s="88"/>
      <c r="D1970" s="88"/>
      <c r="E1970" s="88"/>
      <c r="F1970" s="88"/>
      <c r="G1970" s="88"/>
      <c r="H1970" s="88"/>
      <c r="I1970" s="88"/>
      <c r="J1970" s="88"/>
      <c r="K1970" s="88"/>
    </row>
    <row r="1971" spans="2:11" ht="12" hidden="1" customHeight="1" x14ac:dyDescent="0.2">
      <c r="B1971" s="88"/>
      <c r="C1971" s="88"/>
      <c r="D1971" s="88"/>
      <c r="E1971" s="88"/>
      <c r="F1971" s="88"/>
      <c r="G1971" s="88"/>
      <c r="H1971" s="88"/>
      <c r="I1971" s="88"/>
      <c r="J1971" s="88"/>
      <c r="K1971" s="88"/>
    </row>
    <row r="1972" spans="2:11" ht="12" hidden="1" customHeight="1" x14ac:dyDescent="0.2">
      <c r="B1972" s="88"/>
      <c r="C1972" s="88"/>
      <c r="D1972" s="88"/>
      <c r="E1972" s="88"/>
      <c r="F1972" s="88"/>
      <c r="G1972" s="88"/>
      <c r="H1972" s="88"/>
      <c r="I1972" s="88"/>
      <c r="J1972" s="88"/>
      <c r="K1972" s="88"/>
    </row>
    <row r="1973" spans="2:11" ht="12" hidden="1" customHeight="1" x14ac:dyDescent="0.2">
      <c r="B1973" s="88"/>
      <c r="C1973" s="88"/>
      <c r="D1973" s="88"/>
      <c r="E1973" s="88"/>
      <c r="F1973" s="88"/>
      <c r="G1973" s="88"/>
      <c r="H1973" s="88"/>
      <c r="I1973" s="88"/>
      <c r="J1973" s="88"/>
      <c r="K1973" s="88"/>
    </row>
    <row r="1974" spans="2:11" ht="12" hidden="1" customHeight="1" x14ac:dyDescent="0.2">
      <c r="B1974" s="88"/>
      <c r="C1974" s="88"/>
      <c r="D1974" s="88"/>
      <c r="E1974" s="88"/>
      <c r="F1974" s="88"/>
      <c r="G1974" s="88"/>
      <c r="H1974" s="88"/>
      <c r="I1974" s="88"/>
      <c r="J1974" s="88"/>
      <c r="K1974" s="88"/>
    </row>
    <row r="1975" spans="2:11" ht="12" hidden="1" customHeight="1" x14ac:dyDescent="0.2">
      <c r="B1975" s="88"/>
      <c r="C1975" s="88"/>
      <c r="D1975" s="88"/>
      <c r="E1975" s="88"/>
      <c r="F1975" s="88"/>
      <c r="G1975" s="88"/>
      <c r="H1975" s="88"/>
      <c r="I1975" s="88"/>
      <c r="J1975" s="88"/>
      <c r="K1975" s="88"/>
    </row>
    <row r="1976" spans="2:11" ht="12" hidden="1" customHeight="1" x14ac:dyDescent="0.2">
      <c r="B1976" s="88"/>
      <c r="C1976" s="88"/>
      <c r="D1976" s="88"/>
      <c r="E1976" s="88"/>
      <c r="F1976" s="88"/>
      <c r="G1976" s="88"/>
      <c r="H1976" s="88"/>
      <c r="I1976" s="88"/>
      <c r="J1976" s="88"/>
      <c r="K1976" s="88"/>
    </row>
    <row r="1977" spans="2:11" ht="12" hidden="1" customHeight="1" x14ac:dyDescent="0.2">
      <c r="B1977" s="88"/>
      <c r="C1977" s="88"/>
      <c r="D1977" s="88"/>
      <c r="E1977" s="88"/>
      <c r="F1977" s="88"/>
      <c r="G1977" s="88"/>
      <c r="H1977" s="88"/>
      <c r="I1977" s="88"/>
      <c r="J1977" s="88"/>
      <c r="K1977" s="88"/>
    </row>
    <row r="1978" spans="2:11" ht="12" hidden="1" customHeight="1" x14ac:dyDescent="0.2">
      <c r="B1978" s="88"/>
      <c r="C1978" s="88"/>
      <c r="D1978" s="88"/>
      <c r="E1978" s="88"/>
      <c r="F1978" s="88"/>
      <c r="G1978" s="88"/>
      <c r="H1978" s="88"/>
      <c r="I1978" s="88"/>
      <c r="J1978" s="88"/>
      <c r="K1978" s="88"/>
    </row>
    <row r="1979" spans="2:11" ht="12" hidden="1" customHeight="1" x14ac:dyDescent="0.2">
      <c r="B1979" s="88"/>
      <c r="C1979" s="88"/>
      <c r="D1979" s="88"/>
      <c r="E1979" s="88"/>
      <c r="F1979" s="88"/>
      <c r="G1979" s="88"/>
      <c r="H1979" s="88"/>
      <c r="I1979" s="88"/>
      <c r="J1979" s="88"/>
      <c r="K1979" s="88"/>
    </row>
    <row r="1980" spans="2:11" ht="12" hidden="1" customHeight="1" x14ac:dyDescent="0.2">
      <c r="B1980" s="88"/>
      <c r="C1980" s="88"/>
      <c r="D1980" s="88"/>
      <c r="E1980" s="88"/>
      <c r="F1980" s="88"/>
      <c r="G1980" s="88"/>
      <c r="H1980" s="88"/>
      <c r="I1980" s="88"/>
      <c r="J1980" s="88"/>
      <c r="K1980" s="88"/>
    </row>
    <row r="1981" spans="2:11" ht="12" hidden="1" customHeight="1" x14ac:dyDescent="0.2">
      <c r="B1981" s="88"/>
      <c r="C1981" s="88"/>
      <c r="D1981" s="88"/>
      <c r="E1981" s="88"/>
      <c r="F1981" s="88"/>
      <c r="G1981" s="88"/>
      <c r="H1981" s="88"/>
      <c r="I1981" s="88"/>
      <c r="J1981" s="88"/>
      <c r="K1981" s="88"/>
    </row>
    <row r="1982" spans="2:11" ht="12" hidden="1" customHeight="1" x14ac:dyDescent="0.2">
      <c r="B1982" s="88"/>
      <c r="C1982" s="88"/>
      <c r="D1982" s="88"/>
      <c r="E1982" s="88"/>
      <c r="F1982" s="88"/>
      <c r="G1982" s="88"/>
      <c r="H1982" s="88"/>
      <c r="I1982" s="88"/>
      <c r="J1982" s="88"/>
      <c r="K1982" s="88"/>
    </row>
    <row r="1983" spans="2:11" ht="12" hidden="1" customHeight="1" x14ac:dyDescent="0.2">
      <c r="B1983" s="88"/>
      <c r="C1983" s="88"/>
      <c r="D1983" s="88"/>
      <c r="E1983" s="88"/>
      <c r="F1983" s="88"/>
      <c r="G1983" s="88"/>
      <c r="H1983" s="88"/>
      <c r="I1983" s="88"/>
      <c r="J1983" s="88"/>
      <c r="K1983" s="88"/>
    </row>
    <row r="1984" spans="2:11" ht="12" hidden="1" customHeight="1" x14ac:dyDescent="0.2">
      <c r="B1984" s="88"/>
      <c r="C1984" s="88"/>
      <c r="D1984" s="88"/>
      <c r="E1984" s="88"/>
      <c r="F1984" s="88"/>
      <c r="G1984" s="88"/>
      <c r="H1984" s="88"/>
      <c r="I1984" s="88"/>
      <c r="J1984" s="88"/>
      <c r="K1984" s="88"/>
    </row>
    <row r="1985" spans="2:11" ht="12" hidden="1" customHeight="1" x14ac:dyDescent="0.2">
      <c r="B1985" s="88"/>
      <c r="C1985" s="88"/>
      <c r="D1985" s="88"/>
      <c r="E1985" s="88"/>
      <c r="F1985" s="88"/>
      <c r="G1985" s="88"/>
      <c r="H1985" s="88"/>
      <c r="I1985" s="88"/>
      <c r="J1985" s="88"/>
      <c r="K1985" s="88"/>
    </row>
    <row r="1986" spans="2:11" ht="12" hidden="1" customHeight="1" x14ac:dyDescent="0.2">
      <c r="B1986" s="88"/>
      <c r="C1986" s="88"/>
      <c r="D1986" s="88"/>
      <c r="E1986" s="88"/>
      <c r="F1986" s="88"/>
      <c r="G1986" s="88"/>
      <c r="H1986" s="88"/>
      <c r="I1986" s="88"/>
      <c r="J1986" s="88"/>
      <c r="K1986" s="88"/>
    </row>
    <row r="1987" spans="2:11" ht="12" hidden="1" customHeight="1" x14ac:dyDescent="0.2">
      <c r="B1987" s="88"/>
      <c r="C1987" s="88"/>
      <c r="D1987" s="88"/>
      <c r="E1987" s="88"/>
      <c r="F1987" s="88"/>
      <c r="G1987" s="88"/>
      <c r="H1987" s="88"/>
      <c r="I1987" s="88"/>
      <c r="J1987" s="88"/>
      <c r="K1987" s="88"/>
    </row>
    <row r="1988" spans="2:11" ht="12" hidden="1" customHeight="1" x14ac:dyDescent="0.2">
      <c r="B1988" s="88"/>
      <c r="C1988" s="88"/>
      <c r="D1988" s="88"/>
      <c r="E1988" s="88"/>
      <c r="F1988" s="88"/>
      <c r="G1988" s="88"/>
      <c r="H1988" s="88"/>
      <c r="I1988" s="88"/>
      <c r="J1988" s="88"/>
      <c r="K1988" s="88"/>
    </row>
    <row r="1989" spans="2:11" ht="12" hidden="1" customHeight="1" x14ac:dyDescent="0.2">
      <c r="B1989" s="88"/>
      <c r="C1989" s="88"/>
      <c r="D1989" s="88"/>
      <c r="E1989" s="88"/>
      <c r="F1989" s="88"/>
      <c r="G1989" s="88"/>
      <c r="H1989" s="88"/>
      <c r="I1989" s="88"/>
      <c r="J1989" s="88"/>
      <c r="K1989" s="88"/>
    </row>
    <row r="1990" spans="2:11" ht="12" hidden="1" customHeight="1" x14ac:dyDescent="0.2">
      <c r="B1990" s="88"/>
      <c r="C1990" s="88"/>
      <c r="D1990" s="88"/>
      <c r="E1990" s="88"/>
      <c r="F1990" s="88"/>
      <c r="G1990" s="88"/>
      <c r="H1990" s="88"/>
      <c r="I1990" s="88"/>
      <c r="J1990" s="88"/>
      <c r="K1990" s="88"/>
    </row>
    <row r="1991" spans="2:11" ht="12" hidden="1" customHeight="1" x14ac:dyDescent="0.2">
      <c r="B1991" s="88"/>
      <c r="C1991" s="88"/>
      <c r="D1991" s="88"/>
      <c r="E1991" s="88"/>
      <c r="F1991" s="88"/>
      <c r="G1991" s="88"/>
      <c r="H1991" s="88"/>
      <c r="I1991" s="88"/>
      <c r="J1991" s="88"/>
      <c r="K1991" s="88"/>
    </row>
    <row r="1992" spans="2:11" ht="12" hidden="1" customHeight="1" x14ac:dyDescent="0.2">
      <c r="B1992" s="88"/>
      <c r="C1992" s="88"/>
      <c r="D1992" s="88"/>
      <c r="E1992" s="88"/>
      <c r="F1992" s="88"/>
      <c r="G1992" s="88"/>
      <c r="H1992" s="88"/>
      <c r="I1992" s="88"/>
      <c r="J1992" s="88"/>
      <c r="K1992" s="88"/>
    </row>
    <row r="1993" spans="2:11" ht="12" hidden="1" customHeight="1" x14ac:dyDescent="0.2">
      <c r="B1993" s="88"/>
      <c r="C1993" s="88"/>
      <c r="D1993" s="88"/>
      <c r="E1993" s="88"/>
      <c r="F1993" s="88"/>
      <c r="G1993" s="88"/>
      <c r="H1993" s="88"/>
      <c r="I1993" s="88"/>
      <c r="J1993" s="88"/>
      <c r="K1993" s="88"/>
    </row>
    <row r="1994" spans="2:11" ht="12" hidden="1" customHeight="1" x14ac:dyDescent="0.2">
      <c r="B1994" s="88"/>
      <c r="C1994" s="88"/>
      <c r="D1994" s="88"/>
      <c r="E1994" s="88"/>
      <c r="F1994" s="88"/>
      <c r="G1994" s="88"/>
      <c r="H1994" s="88"/>
      <c r="I1994" s="88"/>
      <c r="J1994" s="88"/>
      <c r="K1994" s="88"/>
    </row>
    <row r="1995" spans="2:11" ht="12" hidden="1" customHeight="1" x14ac:dyDescent="0.2">
      <c r="B1995" s="88"/>
      <c r="C1995" s="88"/>
      <c r="D1995" s="88"/>
      <c r="E1995" s="88"/>
      <c r="F1995" s="88"/>
      <c r="G1995" s="88"/>
      <c r="H1995" s="88"/>
      <c r="I1995" s="88"/>
      <c r="J1995" s="88"/>
      <c r="K1995" s="88"/>
    </row>
    <row r="1996" spans="2:11" ht="12" hidden="1" customHeight="1" x14ac:dyDescent="0.2">
      <c r="B1996" s="88"/>
      <c r="C1996" s="88"/>
      <c r="D1996" s="88"/>
      <c r="E1996" s="88"/>
      <c r="F1996" s="88"/>
      <c r="G1996" s="88"/>
      <c r="H1996" s="88"/>
      <c r="I1996" s="88"/>
      <c r="J1996" s="88"/>
      <c r="K1996" s="88"/>
    </row>
    <row r="1997" spans="2:11" ht="12" hidden="1" customHeight="1" x14ac:dyDescent="0.2">
      <c r="B1997" s="88"/>
      <c r="C1997" s="88"/>
      <c r="D1997" s="88"/>
      <c r="E1997" s="88"/>
      <c r="F1997" s="88"/>
      <c r="G1997" s="88"/>
      <c r="H1997" s="88"/>
      <c r="I1997" s="88"/>
      <c r="J1997" s="88"/>
      <c r="K1997" s="88"/>
    </row>
    <row r="1998" spans="2:11" ht="12" hidden="1" customHeight="1" x14ac:dyDescent="0.2">
      <c r="B1998" s="88"/>
      <c r="C1998" s="88"/>
      <c r="D1998" s="88"/>
      <c r="E1998" s="88"/>
      <c r="F1998" s="88"/>
      <c r="G1998" s="88"/>
      <c r="H1998" s="88"/>
      <c r="I1998" s="88"/>
      <c r="J1998" s="88"/>
      <c r="K1998" s="88"/>
    </row>
    <row r="1999" spans="2:11" ht="12" hidden="1" customHeight="1" x14ac:dyDescent="0.2">
      <c r="B1999" s="88"/>
      <c r="C1999" s="88"/>
      <c r="D1999" s="88"/>
      <c r="E1999" s="88"/>
      <c r="F1999" s="88"/>
      <c r="G1999" s="88"/>
      <c r="H1999" s="88"/>
      <c r="I1999" s="88"/>
      <c r="J1999" s="88"/>
      <c r="K1999" s="88"/>
    </row>
    <row r="2000" spans="2:11" ht="12" hidden="1" customHeight="1" x14ac:dyDescent="0.2">
      <c r="B2000" s="88"/>
      <c r="C2000" s="88"/>
      <c r="D2000" s="88"/>
      <c r="E2000" s="88"/>
      <c r="F2000" s="88"/>
      <c r="G2000" s="88"/>
      <c r="H2000" s="88"/>
      <c r="I2000" s="88"/>
      <c r="J2000" s="88"/>
      <c r="K2000" s="88"/>
    </row>
    <row r="2001" spans="2:11" ht="12" hidden="1" customHeight="1" x14ac:dyDescent="0.2">
      <c r="B2001" s="88"/>
      <c r="C2001" s="88"/>
      <c r="D2001" s="88"/>
      <c r="E2001" s="88"/>
      <c r="F2001" s="88"/>
      <c r="G2001" s="88"/>
      <c r="H2001" s="88"/>
      <c r="I2001" s="88"/>
      <c r="J2001" s="88"/>
      <c r="K2001" s="88"/>
    </row>
    <row r="2002" spans="2:11" ht="12" hidden="1" customHeight="1" x14ac:dyDescent="0.2">
      <c r="B2002" s="88"/>
      <c r="C2002" s="88"/>
      <c r="D2002" s="88"/>
      <c r="E2002" s="88"/>
      <c r="F2002" s="88"/>
      <c r="G2002" s="88"/>
      <c r="H2002" s="88"/>
      <c r="I2002" s="88"/>
      <c r="J2002" s="88"/>
      <c r="K2002" s="88"/>
    </row>
    <row r="2003" spans="2:11" ht="12" hidden="1" customHeight="1" x14ac:dyDescent="0.2">
      <c r="B2003" s="88"/>
      <c r="C2003" s="88"/>
      <c r="D2003" s="88"/>
      <c r="E2003" s="88"/>
      <c r="F2003" s="88"/>
      <c r="G2003" s="88"/>
      <c r="H2003" s="88"/>
      <c r="I2003" s="88"/>
      <c r="J2003" s="88"/>
      <c r="K2003" s="88"/>
    </row>
    <row r="2004" spans="2:11" ht="12" hidden="1" customHeight="1" x14ac:dyDescent="0.2">
      <c r="B2004" s="88"/>
      <c r="C2004" s="88"/>
      <c r="D2004" s="88"/>
      <c r="E2004" s="88"/>
      <c r="F2004" s="88"/>
      <c r="G2004" s="88"/>
      <c r="H2004" s="88"/>
      <c r="I2004" s="88"/>
      <c r="J2004" s="88"/>
      <c r="K2004" s="88"/>
    </row>
    <row r="2005" spans="2:11" ht="12" hidden="1" customHeight="1" x14ac:dyDescent="0.2">
      <c r="B2005" s="88"/>
      <c r="C2005" s="88"/>
      <c r="D2005" s="88"/>
      <c r="E2005" s="88"/>
      <c r="F2005" s="88"/>
      <c r="G2005" s="88"/>
      <c r="H2005" s="88"/>
      <c r="I2005" s="88"/>
      <c r="J2005" s="88"/>
      <c r="K2005" s="88"/>
    </row>
    <row r="2006" spans="2:11" ht="12" hidden="1" customHeight="1" x14ac:dyDescent="0.2">
      <c r="B2006" s="88"/>
      <c r="C2006" s="88"/>
      <c r="D2006" s="88"/>
      <c r="E2006" s="88"/>
      <c r="F2006" s="88"/>
      <c r="G2006" s="88"/>
      <c r="H2006" s="88"/>
      <c r="I2006" s="88"/>
      <c r="J2006" s="88"/>
      <c r="K2006" s="88"/>
    </row>
    <row r="2007" spans="2:11" ht="12" hidden="1" customHeight="1" x14ac:dyDescent="0.2">
      <c r="B2007" s="88"/>
      <c r="C2007" s="88"/>
      <c r="D2007" s="88"/>
      <c r="E2007" s="88"/>
      <c r="F2007" s="88"/>
      <c r="G2007" s="88"/>
      <c r="H2007" s="88"/>
      <c r="I2007" s="88"/>
      <c r="J2007" s="88"/>
      <c r="K2007" s="88"/>
    </row>
    <row r="2008" spans="2:11" ht="12" hidden="1" customHeight="1" x14ac:dyDescent="0.2">
      <c r="B2008" s="88"/>
      <c r="C2008" s="88"/>
      <c r="D2008" s="88"/>
      <c r="E2008" s="88"/>
      <c r="F2008" s="88"/>
      <c r="G2008" s="88"/>
      <c r="H2008" s="88"/>
      <c r="I2008" s="88"/>
      <c r="J2008" s="88"/>
      <c r="K2008" s="88"/>
    </row>
    <row r="2009" spans="2:11" ht="12" hidden="1" customHeight="1" x14ac:dyDescent="0.2">
      <c r="B2009" s="88"/>
      <c r="C2009" s="88"/>
      <c r="D2009" s="88"/>
      <c r="E2009" s="88"/>
      <c r="F2009" s="88"/>
      <c r="G2009" s="88"/>
      <c r="H2009" s="88"/>
      <c r="I2009" s="88"/>
      <c r="J2009" s="88"/>
      <c r="K2009" s="88"/>
    </row>
    <row r="2010" spans="2:11" ht="12" hidden="1" customHeight="1" x14ac:dyDescent="0.2">
      <c r="B2010" s="88"/>
      <c r="C2010" s="88"/>
      <c r="D2010" s="88"/>
      <c r="E2010" s="88"/>
      <c r="F2010" s="88"/>
      <c r="G2010" s="88"/>
      <c r="H2010" s="88"/>
      <c r="I2010" s="88"/>
      <c r="J2010" s="88"/>
      <c r="K2010" s="88"/>
    </row>
    <row r="2011" spans="2:11" ht="12" hidden="1" customHeight="1" x14ac:dyDescent="0.2">
      <c r="B2011" s="88"/>
      <c r="C2011" s="88"/>
      <c r="D2011" s="88"/>
      <c r="E2011" s="88"/>
      <c r="F2011" s="88"/>
      <c r="G2011" s="88"/>
      <c r="H2011" s="88"/>
      <c r="I2011" s="88"/>
      <c r="J2011" s="88"/>
      <c r="K2011" s="88"/>
    </row>
    <row r="2012" spans="2:11" ht="12" hidden="1" customHeight="1" x14ac:dyDescent="0.2">
      <c r="B2012" s="88"/>
      <c r="C2012" s="88"/>
      <c r="D2012" s="88"/>
      <c r="E2012" s="88"/>
      <c r="F2012" s="88"/>
      <c r="G2012" s="88"/>
      <c r="H2012" s="88"/>
      <c r="I2012" s="88"/>
      <c r="J2012" s="88"/>
      <c r="K2012" s="88"/>
    </row>
    <row r="2013" spans="2:11" ht="12" hidden="1" customHeight="1" x14ac:dyDescent="0.2">
      <c r="B2013" s="88"/>
      <c r="C2013" s="88"/>
      <c r="D2013" s="88"/>
      <c r="E2013" s="88"/>
      <c r="F2013" s="88"/>
      <c r="G2013" s="88"/>
      <c r="H2013" s="88"/>
      <c r="I2013" s="88"/>
      <c r="J2013" s="88"/>
      <c r="K2013" s="88"/>
    </row>
    <row r="2014" spans="2:11" ht="12" hidden="1" customHeight="1" x14ac:dyDescent="0.2">
      <c r="B2014" s="88"/>
      <c r="C2014" s="88"/>
      <c r="D2014" s="88"/>
      <c r="E2014" s="88"/>
      <c r="F2014" s="88"/>
      <c r="G2014" s="88"/>
      <c r="H2014" s="88"/>
      <c r="I2014" s="88"/>
      <c r="J2014" s="88"/>
      <c r="K2014" s="88"/>
    </row>
    <row r="2015" spans="2:11" ht="12" hidden="1" customHeight="1" x14ac:dyDescent="0.2">
      <c r="B2015" s="88"/>
      <c r="C2015" s="88"/>
      <c r="D2015" s="88"/>
      <c r="E2015" s="88"/>
      <c r="F2015" s="88"/>
      <c r="G2015" s="88"/>
      <c r="H2015" s="88"/>
      <c r="I2015" s="88"/>
      <c r="J2015" s="88"/>
      <c r="K2015" s="88"/>
    </row>
    <row r="2016" spans="2:11" ht="12" hidden="1" customHeight="1" x14ac:dyDescent="0.2">
      <c r="B2016" s="88"/>
      <c r="C2016" s="88"/>
      <c r="D2016" s="88"/>
      <c r="E2016" s="88"/>
      <c r="F2016" s="88"/>
      <c r="G2016" s="88"/>
      <c r="H2016" s="88"/>
      <c r="I2016" s="88"/>
      <c r="J2016" s="88"/>
      <c r="K2016" s="88"/>
    </row>
    <row r="2017" spans="2:11" ht="12" hidden="1" customHeight="1" x14ac:dyDescent="0.2">
      <c r="B2017" s="88"/>
      <c r="C2017" s="88"/>
      <c r="D2017" s="88"/>
      <c r="E2017" s="88"/>
      <c r="F2017" s="88"/>
      <c r="G2017" s="88"/>
      <c r="H2017" s="88"/>
      <c r="I2017" s="88"/>
      <c r="J2017" s="88"/>
      <c r="K2017" s="88"/>
    </row>
    <row r="2018" spans="2:11" ht="12" hidden="1" customHeight="1" x14ac:dyDescent="0.2">
      <c r="B2018" s="88"/>
      <c r="C2018" s="88"/>
      <c r="D2018" s="88"/>
      <c r="E2018" s="88"/>
      <c r="F2018" s="88"/>
      <c r="G2018" s="88"/>
      <c r="H2018" s="88"/>
      <c r="I2018" s="88"/>
      <c r="J2018" s="88"/>
      <c r="K2018" s="88"/>
    </row>
    <row r="2019" spans="2:11" ht="12" hidden="1" customHeight="1" x14ac:dyDescent="0.2">
      <c r="B2019" s="88"/>
      <c r="C2019" s="88"/>
      <c r="D2019" s="88"/>
      <c r="E2019" s="88"/>
      <c r="F2019" s="88"/>
      <c r="G2019" s="88"/>
      <c r="H2019" s="88"/>
      <c r="I2019" s="88"/>
      <c r="J2019" s="88"/>
      <c r="K2019" s="88"/>
    </row>
    <row r="2020" spans="2:11" ht="12" hidden="1" customHeight="1" x14ac:dyDescent="0.2">
      <c r="B2020" s="88"/>
      <c r="C2020" s="88"/>
      <c r="D2020" s="88"/>
      <c r="E2020" s="88"/>
      <c r="F2020" s="88"/>
      <c r="G2020" s="88"/>
      <c r="H2020" s="88"/>
      <c r="I2020" s="88"/>
      <c r="J2020" s="88"/>
      <c r="K2020" s="88"/>
    </row>
    <row r="2021" spans="2:11" ht="12" hidden="1" customHeight="1" x14ac:dyDescent="0.2">
      <c r="B2021" s="88"/>
      <c r="C2021" s="88"/>
      <c r="D2021" s="88"/>
      <c r="E2021" s="88"/>
      <c r="F2021" s="88"/>
      <c r="G2021" s="88"/>
      <c r="H2021" s="88"/>
      <c r="I2021" s="88"/>
      <c r="J2021" s="88"/>
      <c r="K2021" s="88"/>
    </row>
    <row r="2022" spans="2:11" ht="12" hidden="1" customHeight="1" x14ac:dyDescent="0.2">
      <c r="B2022" s="88"/>
      <c r="C2022" s="88"/>
      <c r="D2022" s="88"/>
      <c r="E2022" s="88"/>
      <c r="F2022" s="88"/>
      <c r="G2022" s="88"/>
      <c r="H2022" s="88"/>
      <c r="I2022" s="88"/>
      <c r="J2022" s="88"/>
      <c r="K2022" s="88"/>
    </row>
    <row r="2023" spans="2:11" ht="12" hidden="1" customHeight="1" x14ac:dyDescent="0.2">
      <c r="B2023" s="88"/>
      <c r="C2023" s="88"/>
      <c r="D2023" s="88"/>
      <c r="E2023" s="88"/>
      <c r="F2023" s="88"/>
      <c r="G2023" s="88"/>
      <c r="H2023" s="88"/>
      <c r="I2023" s="88"/>
      <c r="J2023" s="88"/>
      <c r="K2023" s="88"/>
    </row>
    <row r="2024" spans="2:11" ht="12" hidden="1" customHeight="1" x14ac:dyDescent="0.2">
      <c r="B2024" s="88"/>
      <c r="C2024" s="88"/>
      <c r="D2024" s="88"/>
      <c r="E2024" s="88"/>
      <c r="F2024" s="88"/>
      <c r="G2024" s="88"/>
      <c r="H2024" s="88"/>
      <c r="I2024" s="88"/>
      <c r="J2024" s="88"/>
      <c r="K2024" s="88"/>
    </row>
    <row r="2025" spans="2:11" ht="12" hidden="1" customHeight="1" x14ac:dyDescent="0.2">
      <c r="B2025" s="88"/>
      <c r="C2025" s="88"/>
      <c r="D2025" s="88"/>
      <c r="E2025" s="88"/>
      <c r="F2025" s="88"/>
      <c r="G2025" s="88"/>
      <c r="H2025" s="88"/>
      <c r="I2025" s="88"/>
      <c r="J2025" s="88"/>
      <c r="K2025" s="88"/>
    </row>
    <row r="2026" spans="2:11" ht="12" hidden="1" customHeight="1" x14ac:dyDescent="0.2">
      <c r="B2026" s="88"/>
      <c r="C2026" s="88"/>
      <c r="D2026" s="88"/>
      <c r="E2026" s="88"/>
      <c r="F2026" s="88"/>
      <c r="G2026" s="88"/>
      <c r="H2026" s="88"/>
      <c r="I2026" s="88"/>
      <c r="J2026" s="88"/>
      <c r="K2026" s="88"/>
    </row>
    <row r="2027" spans="2:11" ht="12" hidden="1" customHeight="1" x14ac:dyDescent="0.2">
      <c r="B2027" s="88"/>
      <c r="C2027" s="88"/>
      <c r="D2027" s="88"/>
      <c r="E2027" s="88"/>
      <c r="F2027" s="88"/>
      <c r="G2027" s="88"/>
      <c r="H2027" s="88"/>
      <c r="I2027" s="88"/>
      <c r="J2027" s="88"/>
      <c r="K2027" s="88"/>
    </row>
    <row r="2028" spans="2:11" ht="12" hidden="1" customHeight="1" x14ac:dyDescent="0.2">
      <c r="B2028" s="88"/>
      <c r="C2028" s="88"/>
      <c r="D2028" s="88"/>
      <c r="E2028" s="88"/>
      <c r="F2028" s="88"/>
      <c r="G2028" s="88"/>
      <c r="H2028" s="88"/>
      <c r="I2028" s="88"/>
      <c r="J2028" s="88"/>
      <c r="K2028" s="88"/>
    </row>
    <row r="2029" spans="2:11" ht="12" hidden="1" customHeight="1" x14ac:dyDescent="0.2">
      <c r="B2029" s="88"/>
      <c r="C2029" s="88"/>
      <c r="D2029" s="88"/>
      <c r="E2029" s="88"/>
      <c r="F2029" s="88"/>
      <c r="G2029" s="88"/>
      <c r="H2029" s="88"/>
      <c r="I2029" s="88"/>
      <c r="J2029" s="88"/>
      <c r="K2029" s="88"/>
    </row>
    <row r="2030" spans="2:11" ht="12" hidden="1" customHeight="1" x14ac:dyDescent="0.2">
      <c r="B2030" s="88"/>
      <c r="C2030" s="88"/>
      <c r="D2030" s="88"/>
      <c r="E2030" s="88"/>
      <c r="F2030" s="88"/>
      <c r="G2030" s="88"/>
      <c r="H2030" s="88"/>
      <c r="I2030" s="88"/>
      <c r="J2030" s="88"/>
      <c r="K2030" s="88"/>
    </row>
    <row r="2031" spans="2:11" ht="12" hidden="1" customHeight="1" x14ac:dyDescent="0.2">
      <c r="B2031" s="88"/>
      <c r="C2031" s="88"/>
      <c r="D2031" s="88"/>
      <c r="E2031" s="88"/>
      <c r="F2031" s="88"/>
      <c r="G2031" s="88"/>
      <c r="H2031" s="88"/>
      <c r="I2031" s="88"/>
      <c r="J2031" s="88"/>
      <c r="K2031" s="88"/>
    </row>
    <row r="2032" spans="2:11" ht="12" hidden="1" customHeight="1" x14ac:dyDescent="0.2">
      <c r="B2032" s="88"/>
      <c r="C2032" s="88"/>
      <c r="D2032" s="88"/>
      <c r="E2032" s="88"/>
      <c r="F2032" s="88"/>
      <c r="G2032" s="88"/>
      <c r="H2032" s="88"/>
      <c r="I2032" s="88"/>
      <c r="J2032" s="88"/>
      <c r="K2032" s="88"/>
    </row>
    <row r="2033" spans="2:11" ht="12" hidden="1" customHeight="1" x14ac:dyDescent="0.2">
      <c r="B2033" s="88"/>
      <c r="C2033" s="88"/>
      <c r="D2033" s="88"/>
      <c r="E2033" s="88"/>
      <c r="F2033" s="88"/>
      <c r="G2033" s="88"/>
      <c r="H2033" s="88"/>
      <c r="I2033" s="88"/>
      <c r="J2033" s="88"/>
      <c r="K2033" s="88"/>
    </row>
    <row r="2034" spans="2:11" ht="12" hidden="1" customHeight="1" x14ac:dyDescent="0.2">
      <c r="B2034" s="88"/>
      <c r="C2034" s="88"/>
      <c r="D2034" s="88"/>
      <c r="E2034" s="88"/>
      <c r="F2034" s="88"/>
      <c r="G2034" s="88"/>
      <c r="H2034" s="88"/>
      <c r="I2034" s="88"/>
      <c r="J2034" s="88"/>
      <c r="K2034" s="88"/>
    </row>
    <row r="2035" spans="2:11" ht="12" hidden="1" customHeight="1" x14ac:dyDescent="0.2">
      <c r="B2035" s="88"/>
      <c r="C2035" s="88"/>
      <c r="D2035" s="88"/>
      <c r="E2035" s="88"/>
      <c r="F2035" s="88"/>
      <c r="G2035" s="88"/>
      <c r="H2035" s="88"/>
      <c r="I2035" s="88"/>
      <c r="J2035" s="88"/>
      <c r="K2035" s="88"/>
    </row>
    <row r="2036" spans="2:11" ht="12" hidden="1" customHeight="1" x14ac:dyDescent="0.2">
      <c r="B2036" s="88"/>
      <c r="C2036" s="88"/>
      <c r="D2036" s="88"/>
      <c r="E2036" s="88"/>
      <c r="F2036" s="88"/>
      <c r="G2036" s="88"/>
      <c r="H2036" s="88"/>
      <c r="I2036" s="88"/>
      <c r="J2036" s="88"/>
      <c r="K2036" s="88"/>
    </row>
    <row r="2037" spans="2:11" ht="12" hidden="1" customHeight="1" x14ac:dyDescent="0.2">
      <c r="B2037" s="88"/>
      <c r="C2037" s="88"/>
      <c r="D2037" s="88"/>
      <c r="E2037" s="88"/>
      <c r="F2037" s="88"/>
      <c r="G2037" s="88"/>
      <c r="H2037" s="88"/>
      <c r="I2037" s="88"/>
      <c r="J2037" s="88"/>
      <c r="K2037" s="88"/>
    </row>
    <row r="2038" spans="2:11" ht="12" hidden="1" customHeight="1" x14ac:dyDescent="0.2">
      <c r="B2038" s="88"/>
      <c r="C2038" s="88"/>
      <c r="D2038" s="88"/>
      <c r="E2038" s="88"/>
      <c r="F2038" s="88"/>
      <c r="G2038" s="88"/>
      <c r="H2038" s="88"/>
      <c r="I2038" s="88"/>
      <c r="J2038" s="88"/>
      <c r="K2038" s="88"/>
    </row>
    <row r="2039" spans="2:11" ht="12" hidden="1" customHeight="1" x14ac:dyDescent="0.2">
      <c r="B2039" s="88"/>
      <c r="C2039" s="88"/>
      <c r="D2039" s="88"/>
      <c r="E2039" s="88"/>
      <c r="F2039" s="88"/>
      <c r="G2039" s="88"/>
      <c r="H2039" s="88"/>
      <c r="I2039" s="88"/>
      <c r="J2039" s="88"/>
      <c r="K2039" s="88"/>
    </row>
    <row r="2040" spans="2:11" ht="12" hidden="1" customHeight="1" x14ac:dyDescent="0.2">
      <c r="B2040" s="88"/>
      <c r="C2040" s="88"/>
      <c r="D2040" s="88"/>
      <c r="E2040" s="88"/>
      <c r="F2040" s="88"/>
      <c r="G2040" s="88"/>
      <c r="H2040" s="88"/>
      <c r="I2040" s="88"/>
      <c r="J2040" s="88"/>
      <c r="K2040" s="88"/>
    </row>
    <row r="2041" spans="2:11" ht="12" hidden="1" customHeight="1" x14ac:dyDescent="0.2">
      <c r="B2041" s="88"/>
      <c r="C2041" s="88"/>
      <c r="D2041" s="88"/>
      <c r="E2041" s="88"/>
      <c r="F2041" s="88"/>
      <c r="G2041" s="88"/>
      <c r="H2041" s="88"/>
      <c r="I2041" s="88"/>
      <c r="J2041" s="88"/>
      <c r="K2041" s="88"/>
    </row>
    <row r="2042" spans="2:11" ht="12" hidden="1" customHeight="1" x14ac:dyDescent="0.2">
      <c r="B2042" s="88"/>
      <c r="C2042" s="88"/>
      <c r="D2042" s="88"/>
      <c r="E2042" s="88"/>
      <c r="F2042" s="88"/>
      <c r="G2042" s="88"/>
      <c r="H2042" s="88"/>
      <c r="I2042" s="88"/>
      <c r="J2042" s="88"/>
      <c r="K2042" s="88"/>
    </row>
    <row r="2043" spans="2:11" ht="12" hidden="1" customHeight="1" x14ac:dyDescent="0.2">
      <c r="B2043" s="88"/>
      <c r="C2043" s="88"/>
      <c r="D2043" s="88"/>
      <c r="E2043" s="88"/>
      <c r="F2043" s="88"/>
      <c r="G2043" s="88"/>
      <c r="H2043" s="88"/>
      <c r="I2043" s="88"/>
      <c r="J2043" s="88"/>
      <c r="K2043" s="88"/>
    </row>
    <row r="2044" spans="2:11" ht="12" hidden="1" customHeight="1" x14ac:dyDescent="0.2">
      <c r="B2044" s="88"/>
      <c r="C2044" s="88"/>
      <c r="D2044" s="88"/>
      <c r="E2044" s="88"/>
      <c r="F2044" s="88"/>
      <c r="G2044" s="88"/>
      <c r="H2044" s="88"/>
      <c r="I2044" s="88"/>
      <c r="J2044" s="88"/>
      <c r="K2044" s="88"/>
    </row>
    <row r="2045" spans="2:11" ht="12" hidden="1" customHeight="1" x14ac:dyDescent="0.2">
      <c r="B2045" s="88"/>
      <c r="C2045" s="88"/>
      <c r="D2045" s="88"/>
      <c r="E2045" s="88"/>
      <c r="F2045" s="88"/>
      <c r="G2045" s="88"/>
      <c r="H2045" s="88"/>
      <c r="I2045" s="88"/>
      <c r="J2045" s="88"/>
      <c r="K2045" s="88"/>
    </row>
    <row r="2046" spans="2:11" ht="12" hidden="1" customHeight="1" x14ac:dyDescent="0.2">
      <c r="B2046" s="88"/>
      <c r="C2046" s="88"/>
      <c r="D2046" s="88"/>
      <c r="E2046" s="88"/>
      <c r="F2046" s="88"/>
      <c r="G2046" s="88"/>
      <c r="H2046" s="88"/>
      <c r="I2046" s="88"/>
      <c r="J2046" s="88"/>
      <c r="K2046" s="88"/>
    </row>
    <row r="2047" spans="2:11" ht="12" hidden="1" customHeight="1" x14ac:dyDescent="0.2">
      <c r="B2047" s="88"/>
      <c r="C2047" s="88"/>
      <c r="D2047" s="88"/>
      <c r="E2047" s="88"/>
      <c r="F2047" s="88"/>
      <c r="G2047" s="88"/>
      <c r="H2047" s="88"/>
      <c r="I2047" s="88"/>
      <c r="J2047" s="88"/>
      <c r="K2047" s="88"/>
    </row>
    <row r="2048" spans="2:11" ht="12" hidden="1" customHeight="1" x14ac:dyDescent="0.2">
      <c r="B2048" s="88"/>
      <c r="C2048" s="88"/>
      <c r="D2048" s="88"/>
      <c r="E2048" s="88"/>
      <c r="F2048" s="88"/>
      <c r="G2048" s="88"/>
      <c r="H2048" s="88"/>
      <c r="I2048" s="88"/>
      <c r="J2048" s="88"/>
      <c r="K2048" s="88"/>
    </row>
    <row r="2049" spans="2:11" ht="12" hidden="1" customHeight="1" x14ac:dyDescent="0.2">
      <c r="B2049" s="88"/>
      <c r="C2049" s="88"/>
      <c r="D2049" s="88"/>
      <c r="E2049" s="88"/>
      <c r="F2049" s="88"/>
      <c r="G2049" s="88"/>
      <c r="H2049" s="88"/>
      <c r="I2049" s="88"/>
      <c r="J2049" s="88"/>
      <c r="K2049" s="88"/>
    </row>
    <row r="2050" spans="2:11" ht="12" hidden="1" customHeight="1" x14ac:dyDescent="0.2">
      <c r="B2050" s="88"/>
      <c r="C2050" s="88"/>
      <c r="D2050" s="88"/>
      <c r="E2050" s="88"/>
      <c r="F2050" s="88"/>
      <c r="G2050" s="88"/>
      <c r="H2050" s="88"/>
      <c r="I2050" s="88"/>
      <c r="J2050" s="88"/>
      <c r="K2050" s="88"/>
    </row>
    <row r="2051" spans="2:11" ht="12" hidden="1" customHeight="1" x14ac:dyDescent="0.2">
      <c r="B2051" s="88"/>
      <c r="C2051" s="88"/>
      <c r="D2051" s="88"/>
      <c r="E2051" s="88"/>
      <c r="F2051" s="88"/>
      <c r="G2051" s="88"/>
      <c r="H2051" s="88"/>
      <c r="I2051" s="88"/>
      <c r="J2051" s="88"/>
      <c r="K2051" s="88"/>
    </row>
    <row r="2052" spans="2:11" ht="12" hidden="1" customHeight="1" x14ac:dyDescent="0.2">
      <c r="B2052" s="88"/>
      <c r="C2052" s="88"/>
      <c r="D2052" s="88"/>
      <c r="E2052" s="88"/>
      <c r="F2052" s="88"/>
      <c r="G2052" s="88"/>
      <c r="H2052" s="88"/>
      <c r="I2052" s="88"/>
      <c r="J2052" s="88"/>
      <c r="K2052" s="88"/>
    </row>
    <row r="2053" spans="2:11" ht="12" hidden="1" customHeight="1" x14ac:dyDescent="0.2">
      <c r="B2053" s="88"/>
      <c r="C2053" s="88"/>
      <c r="D2053" s="88"/>
      <c r="E2053" s="88"/>
      <c r="F2053" s="88"/>
      <c r="G2053" s="88"/>
      <c r="H2053" s="88"/>
      <c r="I2053" s="88"/>
      <c r="J2053" s="88"/>
      <c r="K2053" s="88"/>
    </row>
    <row r="2054" spans="2:11" ht="12" hidden="1" customHeight="1" x14ac:dyDescent="0.2">
      <c r="B2054" s="88"/>
      <c r="C2054" s="88"/>
      <c r="D2054" s="88"/>
      <c r="E2054" s="88"/>
      <c r="F2054" s="88"/>
      <c r="G2054" s="88"/>
      <c r="H2054" s="88"/>
      <c r="I2054" s="88"/>
      <c r="J2054" s="88"/>
      <c r="K2054" s="88"/>
    </row>
    <row r="2055" spans="2:11" ht="12" hidden="1" customHeight="1" x14ac:dyDescent="0.2">
      <c r="B2055" s="88"/>
      <c r="C2055" s="88"/>
      <c r="D2055" s="88"/>
      <c r="E2055" s="88"/>
      <c r="F2055" s="88"/>
      <c r="G2055" s="88"/>
      <c r="H2055" s="88"/>
      <c r="I2055" s="88"/>
      <c r="J2055" s="88"/>
      <c r="K2055" s="88"/>
    </row>
    <row r="2056" spans="2:11" ht="12" hidden="1" customHeight="1" x14ac:dyDescent="0.2">
      <c r="B2056" s="88"/>
      <c r="C2056" s="88"/>
      <c r="D2056" s="88"/>
      <c r="E2056" s="88"/>
      <c r="F2056" s="88"/>
      <c r="G2056" s="88"/>
      <c r="H2056" s="88"/>
      <c r="I2056" s="88"/>
      <c r="J2056" s="88"/>
      <c r="K2056" s="88"/>
    </row>
    <row r="2057" spans="2:11" ht="12" hidden="1" customHeight="1" x14ac:dyDescent="0.2">
      <c r="B2057" s="88"/>
      <c r="C2057" s="88"/>
      <c r="D2057" s="88"/>
      <c r="E2057" s="88"/>
      <c r="F2057" s="88"/>
      <c r="G2057" s="88"/>
      <c r="H2057" s="88"/>
      <c r="I2057" s="88"/>
      <c r="J2057" s="88"/>
      <c r="K2057" s="88"/>
    </row>
    <row r="2058" spans="2:11" ht="12" hidden="1" customHeight="1" x14ac:dyDescent="0.2">
      <c r="B2058" s="88"/>
      <c r="C2058" s="88"/>
      <c r="D2058" s="88"/>
      <c r="E2058" s="88"/>
      <c r="F2058" s="88"/>
      <c r="G2058" s="88"/>
      <c r="H2058" s="88"/>
      <c r="I2058" s="88"/>
      <c r="J2058" s="88"/>
      <c r="K2058" s="88"/>
    </row>
    <row r="2059" spans="2:11" ht="12" hidden="1" customHeight="1" x14ac:dyDescent="0.2">
      <c r="B2059" s="88"/>
      <c r="C2059" s="88"/>
      <c r="D2059" s="88"/>
      <c r="E2059" s="88"/>
      <c r="F2059" s="88"/>
      <c r="G2059" s="88"/>
      <c r="H2059" s="88"/>
      <c r="I2059" s="88"/>
      <c r="J2059" s="88"/>
      <c r="K2059" s="88"/>
    </row>
    <row r="2060" spans="2:11" ht="12" hidden="1" customHeight="1" x14ac:dyDescent="0.2">
      <c r="B2060" s="88"/>
      <c r="C2060" s="88"/>
      <c r="D2060" s="88"/>
      <c r="E2060" s="88"/>
      <c r="F2060" s="88"/>
      <c r="G2060" s="88"/>
      <c r="H2060" s="88"/>
      <c r="I2060" s="88"/>
      <c r="J2060" s="88"/>
      <c r="K2060" s="88"/>
    </row>
    <row r="2061" spans="2:11" ht="12" hidden="1" customHeight="1" x14ac:dyDescent="0.2">
      <c r="B2061" s="88"/>
      <c r="C2061" s="88"/>
      <c r="D2061" s="88"/>
      <c r="E2061" s="88"/>
      <c r="F2061" s="88"/>
      <c r="G2061" s="88"/>
      <c r="H2061" s="88"/>
      <c r="I2061" s="88"/>
      <c r="J2061" s="88"/>
      <c r="K2061" s="88"/>
    </row>
    <row r="2062" spans="2:11" ht="12" hidden="1" customHeight="1" x14ac:dyDescent="0.2">
      <c r="B2062" s="88"/>
      <c r="C2062" s="88"/>
      <c r="D2062" s="88"/>
      <c r="E2062" s="88"/>
      <c r="F2062" s="88"/>
      <c r="G2062" s="88"/>
      <c r="H2062" s="88"/>
      <c r="I2062" s="88"/>
      <c r="J2062" s="88"/>
      <c r="K2062" s="88"/>
    </row>
    <row r="2063" spans="2:11" ht="12" hidden="1" customHeight="1" x14ac:dyDescent="0.2">
      <c r="B2063" s="88"/>
      <c r="C2063" s="88"/>
      <c r="D2063" s="88"/>
      <c r="E2063" s="88"/>
      <c r="F2063" s="88"/>
      <c r="G2063" s="88"/>
      <c r="H2063" s="88"/>
      <c r="I2063" s="88"/>
      <c r="J2063" s="88"/>
      <c r="K2063" s="88"/>
    </row>
    <row r="2064" spans="2:11" ht="12" hidden="1" customHeight="1" x14ac:dyDescent="0.2">
      <c r="B2064" s="88"/>
      <c r="C2064" s="88"/>
      <c r="D2064" s="88"/>
      <c r="E2064" s="88"/>
      <c r="F2064" s="88"/>
      <c r="G2064" s="88"/>
      <c r="H2064" s="88"/>
      <c r="I2064" s="88"/>
      <c r="J2064" s="88"/>
      <c r="K2064" s="88"/>
    </row>
    <row r="2065" spans="2:11" ht="12" hidden="1" customHeight="1" x14ac:dyDescent="0.2">
      <c r="B2065" s="88"/>
      <c r="C2065" s="88"/>
      <c r="D2065" s="88"/>
      <c r="E2065" s="88"/>
      <c r="F2065" s="88"/>
      <c r="G2065" s="88"/>
      <c r="H2065" s="88"/>
      <c r="I2065" s="88"/>
      <c r="J2065" s="88"/>
      <c r="K2065" s="88"/>
    </row>
    <row r="2066" spans="2:11" ht="12" hidden="1" customHeight="1" x14ac:dyDescent="0.2">
      <c r="B2066" s="88"/>
      <c r="C2066" s="88"/>
      <c r="D2066" s="88"/>
      <c r="E2066" s="88"/>
      <c r="F2066" s="88"/>
      <c r="G2066" s="88"/>
      <c r="H2066" s="88"/>
      <c r="I2066" s="88"/>
      <c r="J2066" s="88"/>
      <c r="K2066" s="88"/>
    </row>
    <row r="2067" spans="2:11" ht="12" hidden="1" customHeight="1" x14ac:dyDescent="0.2">
      <c r="B2067" s="88"/>
      <c r="C2067" s="88"/>
      <c r="D2067" s="88"/>
      <c r="E2067" s="88"/>
      <c r="F2067" s="88"/>
      <c r="G2067" s="88"/>
      <c r="H2067" s="88"/>
      <c r="I2067" s="88"/>
      <c r="J2067" s="88"/>
      <c r="K2067" s="88"/>
    </row>
    <row r="2068" spans="2:11" ht="12" hidden="1" customHeight="1" x14ac:dyDescent="0.2">
      <c r="B2068" s="88"/>
      <c r="C2068" s="88"/>
      <c r="D2068" s="88"/>
      <c r="E2068" s="88"/>
      <c r="F2068" s="88"/>
      <c r="G2068" s="88"/>
      <c r="H2068" s="88"/>
      <c r="I2068" s="88"/>
      <c r="J2068" s="88"/>
      <c r="K2068" s="88"/>
    </row>
    <row r="2069" spans="2:11" ht="12" hidden="1" customHeight="1" x14ac:dyDescent="0.2">
      <c r="B2069" s="88"/>
      <c r="C2069" s="88"/>
      <c r="D2069" s="88"/>
      <c r="E2069" s="88"/>
      <c r="F2069" s="88"/>
      <c r="G2069" s="88"/>
      <c r="H2069" s="88"/>
      <c r="I2069" s="88"/>
      <c r="J2069" s="88"/>
      <c r="K2069" s="88"/>
    </row>
    <row r="2070" spans="2:11" ht="12" hidden="1" customHeight="1" x14ac:dyDescent="0.2">
      <c r="B2070" s="88"/>
      <c r="C2070" s="88"/>
      <c r="D2070" s="88"/>
      <c r="E2070" s="88"/>
      <c r="F2070" s="88"/>
      <c r="G2070" s="88"/>
      <c r="H2070" s="88"/>
      <c r="I2070" s="88"/>
      <c r="J2070" s="88"/>
      <c r="K2070" s="88"/>
    </row>
    <row r="2071" spans="2:11" ht="12" hidden="1" customHeight="1" x14ac:dyDescent="0.2">
      <c r="B2071" s="88"/>
      <c r="C2071" s="88"/>
      <c r="D2071" s="88"/>
      <c r="E2071" s="88"/>
      <c r="F2071" s="88"/>
      <c r="G2071" s="88"/>
      <c r="H2071" s="88"/>
      <c r="I2071" s="88"/>
      <c r="J2071" s="88"/>
      <c r="K2071" s="88"/>
    </row>
    <row r="2072" spans="2:11" ht="12" hidden="1" customHeight="1" x14ac:dyDescent="0.2">
      <c r="B2072" s="88"/>
      <c r="C2072" s="88"/>
      <c r="D2072" s="88"/>
      <c r="E2072" s="88"/>
      <c r="F2072" s="88"/>
      <c r="G2072" s="88"/>
      <c r="H2072" s="88"/>
      <c r="I2072" s="88"/>
      <c r="J2072" s="88"/>
      <c r="K2072" s="88"/>
    </row>
    <row r="2073" spans="2:11" ht="12" hidden="1" customHeight="1" x14ac:dyDescent="0.2">
      <c r="B2073" s="88"/>
      <c r="C2073" s="88"/>
      <c r="D2073" s="88"/>
      <c r="E2073" s="88"/>
      <c r="F2073" s="88"/>
      <c r="G2073" s="88"/>
      <c r="H2073" s="88"/>
      <c r="I2073" s="88"/>
      <c r="J2073" s="88"/>
      <c r="K2073" s="88"/>
    </row>
    <row r="2074" spans="2:11" ht="12" hidden="1" customHeight="1" x14ac:dyDescent="0.2">
      <c r="B2074" s="88"/>
      <c r="C2074" s="88"/>
      <c r="D2074" s="88"/>
      <c r="E2074" s="88"/>
      <c r="F2074" s="88"/>
      <c r="G2074" s="88"/>
      <c r="H2074" s="88"/>
      <c r="I2074" s="88"/>
      <c r="J2074" s="88"/>
      <c r="K2074" s="88"/>
    </row>
    <row r="2075" spans="2:11" ht="12" hidden="1" customHeight="1" x14ac:dyDescent="0.2">
      <c r="B2075" s="88"/>
      <c r="C2075" s="88"/>
      <c r="D2075" s="88"/>
      <c r="E2075" s="88"/>
      <c r="F2075" s="88"/>
      <c r="G2075" s="88"/>
      <c r="H2075" s="88"/>
      <c r="I2075" s="88"/>
      <c r="J2075" s="88"/>
      <c r="K2075" s="88"/>
    </row>
    <row r="2076" spans="2:11" ht="12" hidden="1" customHeight="1" x14ac:dyDescent="0.2">
      <c r="B2076" s="88"/>
      <c r="C2076" s="88"/>
      <c r="D2076" s="88"/>
      <c r="E2076" s="88"/>
      <c r="F2076" s="88"/>
      <c r="G2076" s="88"/>
      <c r="H2076" s="88"/>
      <c r="I2076" s="88"/>
      <c r="J2076" s="88"/>
      <c r="K2076" s="88"/>
    </row>
    <row r="2077" spans="2:11" ht="12" hidden="1" customHeight="1" x14ac:dyDescent="0.2">
      <c r="B2077" s="88"/>
      <c r="C2077" s="88"/>
      <c r="D2077" s="88"/>
      <c r="E2077" s="88"/>
      <c r="F2077" s="88"/>
      <c r="G2077" s="88"/>
      <c r="H2077" s="88"/>
      <c r="I2077" s="88"/>
      <c r="J2077" s="88"/>
      <c r="K2077" s="88"/>
    </row>
    <row r="2078" spans="2:11" ht="12" hidden="1" customHeight="1" x14ac:dyDescent="0.2">
      <c r="B2078" s="88"/>
      <c r="C2078" s="88"/>
      <c r="D2078" s="88"/>
      <c r="E2078" s="88"/>
      <c r="F2078" s="88"/>
      <c r="G2078" s="88"/>
      <c r="H2078" s="88"/>
      <c r="I2078" s="88"/>
      <c r="J2078" s="88"/>
      <c r="K2078" s="88"/>
    </row>
    <row r="2079" spans="2:11" ht="12" hidden="1" customHeight="1" x14ac:dyDescent="0.2">
      <c r="B2079" s="88"/>
      <c r="C2079" s="88"/>
      <c r="D2079" s="88"/>
      <c r="E2079" s="88"/>
      <c r="F2079" s="88"/>
      <c r="G2079" s="88"/>
      <c r="H2079" s="88"/>
      <c r="I2079" s="88"/>
      <c r="J2079" s="88"/>
      <c r="K2079" s="88"/>
    </row>
    <row r="2080" spans="2:11" ht="12" hidden="1" customHeight="1" x14ac:dyDescent="0.2">
      <c r="B2080" s="88"/>
      <c r="C2080" s="88"/>
      <c r="D2080" s="88"/>
      <c r="E2080" s="88"/>
      <c r="F2080" s="88"/>
      <c r="G2080" s="88"/>
      <c r="H2080" s="88"/>
      <c r="I2080" s="88"/>
      <c r="J2080" s="88"/>
      <c r="K2080" s="88"/>
    </row>
    <row r="2081" spans="2:11" ht="12" hidden="1" customHeight="1" x14ac:dyDescent="0.2">
      <c r="B2081" s="88"/>
      <c r="C2081" s="88"/>
      <c r="D2081" s="88"/>
      <c r="E2081" s="88"/>
      <c r="F2081" s="88"/>
      <c r="G2081" s="88"/>
      <c r="H2081" s="88"/>
      <c r="I2081" s="88"/>
      <c r="J2081" s="88"/>
      <c r="K2081" s="88"/>
    </row>
    <row r="2082" spans="2:11" ht="12" hidden="1" customHeight="1" x14ac:dyDescent="0.2">
      <c r="B2082" s="88"/>
      <c r="C2082" s="88"/>
      <c r="D2082" s="88"/>
      <c r="E2082" s="88"/>
      <c r="F2082" s="88"/>
      <c r="G2082" s="88"/>
      <c r="H2082" s="88"/>
      <c r="I2082" s="88"/>
      <c r="J2082" s="88"/>
      <c r="K2082" s="88"/>
    </row>
    <row r="2083" spans="2:11" ht="12" hidden="1" customHeight="1" x14ac:dyDescent="0.2">
      <c r="B2083" s="88"/>
      <c r="C2083" s="88"/>
      <c r="D2083" s="88"/>
      <c r="E2083" s="88"/>
      <c r="F2083" s="88"/>
      <c r="G2083" s="88"/>
      <c r="H2083" s="88"/>
      <c r="I2083" s="88"/>
      <c r="J2083" s="88"/>
      <c r="K2083" s="88"/>
    </row>
    <row r="2084" spans="2:11" ht="12" hidden="1" customHeight="1" x14ac:dyDescent="0.2">
      <c r="B2084" s="88"/>
      <c r="C2084" s="88"/>
      <c r="D2084" s="88"/>
      <c r="E2084" s="88"/>
      <c r="F2084" s="88"/>
      <c r="G2084" s="88"/>
      <c r="H2084" s="88"/>
      <c r="I2084" s="88"/>
      <c r="J2084" s="88"/>
      <c r="K2084" s="88"/>
    </row>
    <row r="2085" spans="2:11" ht="12" hidden="1" customHeight="1" x14ac:dyDescent="0.2">
      <c r="B2085" s="88"/>
      <c r="C2085" s="88"/>
      <c r="D2085" s="88"/>
      <c r="E2085" s="88"/>
      <c r="F2085" s="88"/>
      <c r="G2085" s="88"/>
      <c r="H2085" s="88"/>
      <c r="I2085" s="88"/>
      <c r="J2085" s="88"/>
      <c r="K2085" s="88"/>
    </row>
    <row r="2086" spans="2:11" ht="12" hidden="1" customHeight="1" x14ac:dyDescent="0.2">
      <c r="B2086" s="88"/>
      <c r="C2086" s="88"/>
      <c r="D2086" s="88"/>
      <c r="E2086" s="88"/>
      <c r="F2086" s="88"/>
      <c r="G2086" s="88"/>
      <c r="H2086" s="88"/>
      <c r="I2086" s="88"/>
      <c r="J2086" s="88"/>
      <c r="K2086" s="88"/>
    </row>
    <row r="2087" spans="2:11" ht="12" hidden="1" customHeight="1" x14ac:dyDescent="0.2">
      <c r="B2087" s="88"/>
      <c r="C2087" s="88"/>
      <c r="D2087" s="88"/>
      <c r="E2087" s="88"/>
      <c r="F2087" s="88"/>
      <c r="G2087" s="88"/>
      <c r="H2087" s="88"/>
      <c r="I2087" s="88"/>
      <c r="J2087" s="88"/>
      <c r="K2087" s="88"/>
    </row>
    <row r="2088" spans="2:11" ht="12" hidden="1" customHeight="1" x14ac:dyDescent="0.2">
      <c r="B2088" s="88"/>
      <c r="C2088" s="88"/>
      <c r="D2088" s="88"/>
      <c r="E2088" s="88"/>
      <c r="F2088" s="88"/>
      <c r="G2088" s="88"/>
      <c r="H2088" s="88"/>
      <c r="I2088" s="88"/>
      <c r="J2088" s="88"/>
      <c r="K2088" s="88"/>
    </row>
    <row r="2089" spans="2:11" ht="12" hidden="1" customHeight="1" x14ac:dyDescent="0.2">
      <c r="B2089" s="88"/>
      <c r="C2089" s="88"/>
      <c r="D2089" s="88"/>
      <c r="E2089" s="88"/>
      <c r="F2089" s="88"/>
      <c r="G2089" s="88"/>
      <c r="H2089" s="88"/>
      <c r="I2089" s="88"/>
      <c r="J2089" s="88"/>
      <c r="K2089" s="88"/>
    </row>
    <row r="2090" spans="2:11" ht="12" hidden="1" customHeight="1" x14ac:dyDescent="0.2">
      <c r="B2090" s="88"/>
      <c r="C2090" s="88"/>
      <c r="D2090" s="88"/>
      <c r="E2090" s="88"/>
      <c r="F2090" s="88"/>
      <c r="G2090" s="88"/>
      <c r="H2090" s="88"/>
      <c r="I2090" s="88"/>
      <c r="J2090" s="88"/>
      <c r="K2090" s="88"/>
    </row>
    <row r="2091" spans="2:11" ht="12" hidden="1" customHeight="1" x14ac:dyDescent="0.2">
      <c r="B2091" s="88"/>
      <c r="C2091" s="88"/>
      <c r="D2091" s="88"/>
      <c r="E2091" s="88"/>
      <c r="F2091" s="88"/>
      <c r="G2091" s="88"/>
      <c r="H2091" s="88"/>
      <c r="I2091" s="88"/>
      <c r="J2091" s="88"/>
      <c r="K2091" s="88"/>
    </row>
    <row r="2092" spans="2:11" ht="12" hidden="1" customHeight="1" x14ac:dyDescent="0.2">
      <c r="B2092" s="88"/>
      <c r="C2092" s="88"/>
      <c r="D2092" s="88"/>
      <c r="E2092" s="88"/>
      <c r="F2092" s="88"/>
      <c r="G2092" s="88"/>
      <c r="H2092" s="88"/>
      <c r="I2092" s="88"/>
      <c r="J2092" s="88"/>
      <c r="K2092" s="88"/>
    </row>
    <row r="2093" spans="2:11" ht="12" hidden="1" customHeight="1" x14ac:dyDescent="0.2">
      <c r="B2093" s="88"/>
      <c r="C2093" s="88"/>
      <c r="D2093" s="88"/>
      <c r="E2093" s="88"/>
      <c r="F2093" s="88"/>
      <c r="G2093" s="88"/>
      <c r="H2093" s="88"/>
      <c r="I2093" s="88"/>
      <c r="J2093" s="88"/>
      <c r="K2093" s="88"/>
    </row>
    <row r="2094" spans="2:11" ht="12" hidden="1" customHeight="1" x14ac:dyDescent="0.2">
      <c r="B2094" s="88"/>
      <c r="C2094" s="88"/>
      <c r="D2094" s="88"/>
      <c r="E2094" s="88"/>
      <c r="F2094" s="88"/>
      <c r="G2094" s="88"/>
      <c r="H2094" s="88"/>
      <c r="I2094" s="88"/>
      <c r="J2094" s="88"/>
      <c r="K2094" s="88"/>
    </row>
    <row r="2095" spans="2:11" ht="12" hidden="1" customHeight="1" x14ac:dyDescent="0.2">
      <c r="B2095" s="88"/>
      <c r="C2095" s="88"/>
      <c r="D2095" s="88"/>
      <c r="E2095" s="88"/>
      <c r="F2095" s="88"/>
      <c r="G2095" s="88"/>
      <c r="H2095" s="88"/>
      <c r="I2095" s="88"/>
      <c r="J2095" s="88"/>
      <c r="K2095" s="88"/>
    </row>
    <row r="2096" spans="2:11" ht="12" hidden="1" customHeight="1" x14ac:dyDescent="0.2">
      <c r="B2096" s="88"/>
      <c r="C2096" s="88"/>
      <c r="D2096" s="88"/>
      <c r="E2096" s="88"/>
      <c r="F2096" s="88"/>
      <c r="G2096" s="88"/>
      <c r="H2096" s="88"/>
      <c r="I2096" s="88"/>
      <c r="J2096" s="88"/>
      <c r="K2096" s="88"/>
    </row>
    <row r="2097" spans="2:11" ht="12" hidden="1" customHeight="1" x14ac:dyDescent="0.2">
      <c r="B2097" s="88"/>
      <c r="C2097" s="88"/>
      <c r="D2097" s="88"/>
      <c r="E2097" s="88"/>
      <c r="F2097" s="88"/>
      <c r="G2097" s="88"/>
      <c r="H2097" s="88"/>
      <c r="I2097" s="88"/>
      <c r="J2097" s="88"/>
      <c r="K2097" s="88"/>
    </row>
    <row r="2098" spans="2:11" ht="12" hidden="1" customHeight="1" x14ac:dyDescent="0.2">
      <c r="B2098" s="88"/>
      <c r="C2098" s="88"/>
      <c r="D2098" s="88"/>
      <c r="E2098" s="88"/>
      <c r="F2098" s="88"/>
      <c r="G2098" s="88"/>
      <c r="H2098" s="88"/>
      <c r="I2098" s="88"/>
      <c r="J2098" s="88"/>
      <c r="K2098" s="88"/>
    </row>
    <row r="2099" spans="2:11" ht="12" hidden="1" customHeight="1" x14ac:dyDescent="0.2">
      <c r="B2099" s="88"/>
      <c r="C2099" s="88"/>
      <c r="D2099" s="88"/>
      <c r="E2099" s="88"/>
      <c r="F2099" s="88"/>
      <c r="G2099" s="88"/>
      <c r="H2099" s="88"/>
      <c r="I2099" s="88"/>
      <c r="J2099" s="88"/>
      <c r="K2099" s="88"/>
    </row>
    <row r="2100" spans="2:11" ht="12" hidden="1" customHeight="1" x14ac:dyDescent="0.2">
      <c r="B2100" s="88"/>
      <c r="C2100" s="88"/>
      <c r="D2100" s="88"/>
      <c r="E2100" s="88"/>
      <c r="F2100" s="88"/>
      <c r="G2100" s="88"/>
      <c r="H2100" s="88"/>
      <c r="I2100" s="88"/>
      <c r="J2100" s="88"/>
      <c r="K2100" s="88"/>
    </row>
    <row r="2101" spans="2:11" ht="12" hidden="1" customHeight="1" x14ac:dyDescent="0.2">
      <c r="B2101" s="88"/>
      <c r="C2101" s="88"/>
      <c r="D2101" s="88"/>
      <c r="E2101" s="88"/>
      <c r="F2101" s="88"/>
      <c r="G2101" s="88"/>
      <c r="H2101" s="88"/>
      <c r="I2101" s="88"/>
      <c r="J2101" s="88"/>
      <c r="K2101" s="88"/>
    </row>
    <row r="2102" spans="2:11" ht="12" hidden="1" customHeight="1" x14ac:dyDescent="0.2">
      <c r="B2102" s="88"/>
      <c r="C2102" s="88"/>
      <c r="D2102" s="88"/>
      <c r="E2102" s="88"/>
      <c r="F2102" s="88"/>
      <c r="G2102" s="88"/>
      <c r="H2102" s="88"/>
      <c r="I2102" s="88"/>
      <c r="J2102" s="88"/>
      <c r="K2102" s="88"/>
    </row>
    <row r="2103" spans="2:11" ht="12" hidden="1" customHeight="1" x14ac:dyDescent="0.2">
      <c r="B2103" s="88"/>
      <c r="C2103" s="88"/>
      <c r="D2103" s="88"/>
      <c r="E2103" s="88"/>
      <c r="F2103" s="88"/>
      <c r="G2103" s="88"/>
      <c r="H2103" s="88"/>
      <c r="I2103" s="88"/>
      <c r="J2103" s="88"/>
      <c r="K2103" s="88"/>
    </row>
    <row r="2104" spans="2:11" ht="12" hidden="1" customHeight="1" x14ac:dyDescent="0.2">
      <c r="B2104" s="88"/>
      <c r="C2104" s="88"/>
      <c r="D2104" s="88"/>
      <c r="E2104" s="88"/>
      <c r="F2104" s="88"/>
      <c r="G2104" s="88"/>
      <c r="H2104" s="88"/>
      <c r="I2104" s="88"/>
      <c r="J2104" s="88"/>
      <c r="K2104" s="88"/>
    </row>
    <row r="2105" spans="2:11" ht="12" hidden="1" customHeight="1" x14ac:dyDescent="0.2">
      <c r="B2105" s="88"/>
      <c r="C2105" s="88"/>
      <c r="D2105" s="88"/>
      <c r="E2105" s="88"/>
      <c r="F2105" s="88"/>
      <c r="G2105" s="88"/>
      <c r="H2105" s="88"/>
      <c r="I2105" s="88"/>
      <c r="J2105" s="88"/>
      <c r="K2105" s="88"/>
    </row>
    <row r="2106" spans="2:11" ht="12" hidden="1" customHeight="1" x14ac:dyDescent="0.2">
      <c r="B2106" s="88"/>
      <c r="C2106" s="88"/>
      <c r="D2106" s="88"/>
      <c r="E2106" s="88"/>
      <c r="F2106" s="88"/>
      <c r="G2106" s="88"/>
      <c r="H2106" s="88"/>
      <c r="I2106" s="88"/>
      <c r="J2106" s="88"/>
      <c r="K2106" s="88"/>
    </row>
    <row r="2107" spans="2:11" ht="12" hidden="1" customHeight="1" x14ac:dyDescent="0.2">
      <c r="B2107" s="88"/>
      <c r="C2107" s="88"/>
      <c r="D2107" s="88"/>
      <c r="E2107" s="88"/>
      <c r="F2107" s="88"/>
      <c r="G2107" s="88"/>
      <c r="H2107" s="88"/>
      <c r="I2107" s="88"/>
      <c r="J2107" s="88"/>
      <c r="K2107" s="88"/>
    </row>
    <row r="2108" spans="2:11" ht="12" hidden="1" customHeight="1" x14ac:dyDescent="0.2">
      <c r="B2108" s="88"/>
      <c r="C2108" s="88"/>
      <c r="D2108" s="88"/>
      <c r="E2108" s="88"/>
      <c r="F2108" s="88"/>
      <c r="G2108" s="88"/>
      <c r="H2108" s="88"/>
      <c r="I2108" s="88"/>
      <c r="J2108" s="88"/>
      <c r="K2108" s="88"/>
    </row>
    <row r="2109" spans="2:11" ht="12" hidden="1" customHeight="1" x14ac:dyDescent="0.2">
      <c r="B2109" s="88"/>
      <c r="C2109" s="88"/>
      <c r="D2109" s="88"/>
      <c r="E2109" s="88"/>
      <c r="F2109" s="88"/>
      <c r="G2109" s="88"/>
      <c r="H2109" s="88"/>
      <c r="I2109" s="88"/>
      <c r="J2109" s="88"/>
      <c r="K2109" s="88"/>
    </row>
    <row r="2110" spans="2:11" ht="12" hidden="1" customHeight="1" x14ac:dyDescent="0.2">
      <c r="B2110" s="88"/>
      <c r="C2110" s="88"/>
      <c r="D2110" s="88"/>
      <c r="E2110" s="88"/>
      <c r="F2110" s="88"/>
      <c r="G2110" s="88"/>
      <c r="H2110" s="88"/>
      <c r="I2110" s="88"/>
      <c r="J2110" s="88"/>
      <c r="K2110" s="88"/>
    </row>
    <row r="2111" spans="2:11" ht="12" hidden="1" customHeight="1" x14ac:dyDescent="0.2">
      <c r="B2111" s="88"/>
      <c r="C2111" s="88"/>
      <c r="D2111" s="88"/>
      <c r="E2111" s="88"/>
      <c r="F2111" s="88"/>
      <c r="G2111" s="88"/>
      <c r="H2111" s="88"/>
      <c r="I2111" s="88"/>
      <c r="J2111" s="88"/>
      <c r="K2111" s="88"/>
    </row>
    <row r="2112" spans="2:11" ht="12" hidden="1" customHeight="1" x14ac:dyDescent="0.2">
      <c r="B2112" s="88"/>
      <c r="C2112" s="88"/>
      <c r="D2112" s="88"/>
      <c r="E2112" s="88"/>
      <c r="F2112" s="88"/>
      <c r="G2112" s="88"/>
      <c r="H2112" s="88"/>
      <c r="I2112" s="88"/>
      <c r="J2112" s="88"/>
      <c r="K2112" s="88"/>
    </row>
    <row r="2113" spans="2:11" ht="12" hidden="1" customHeight="1" x14ac:dyDescent="0.2">
      <c r="B2113" s="88"/>
      <c r="C2113" s="88"/>
      <c r="D2113" s="88"/>
      <c r="E2113" s="88"/>
      <c r="F2113" s="88"/>
      <c r="G2113" s="88"/>
      <c r="H2113" s="88"/>
      <c r="I2113" s="88"/>
      <c r="J2113" s="88"/>
      <c r="K2113" s="88"/>
    </row>
    <row r="2114" spans="2:11" ht="12" hidden="1" customHeight="1" x14ac:dyDescent="0.2">
      <c r="B2114" s="88"/>
      <c r="C2114" s="88"/>
      <c r="D2114" s="88"/>
      <c r="E2114" s="88"/>
      <c r="F2114" s="88"/>
      <c r="G2114" s="88"/>
      <c r="H2114" s="88"/>
      <c r="I2114" s="88"/>
      <c r="J2114" s="88"/>
      <c r="K2114" s="88"/>
    </row>
    <row r="2115" spans="2:11" ht="12" hidden="1" customHeight="1" x14ac:dyDescent="0.2">
      <c r="B2115" s="88"/>
      <c r="C2115" s="88"/>
      <c r="D2115" s="88"/>
      <c r="E2115" s="88"/>
      <c r="F2115" s="88"/>
      <c r="G2115" s="88"/>
      <c r="H2115" s="88"/>
      <c r="I2115" s="88"/>
      <c r="J2115" s="88"/>
      <c r="K2115" s="88"/>
    </row>
    <row r="2116" spans="2:11" ht="12" hidden="1" customHeight="1" x14ac:dyDescent="0.2">
      <c r="B2116" s="88"/>
      <c r="C2116" s="88"/>
      <c r="D2116" s="88"/>
      <c r="E2116" s="88"/>
      <c r="F2116" s="88"/>
      <c r="G2116" s="88"/>
      <c r="H2116" s="88"/>
      <c r="I2116" s="88"/>
      <c r="J2116" s="88"/>
      <c r="K2116" s="88"/>
    </row>
    <row r="2117" spans="2:11" ht="12" hidden="1" customHeight="1" x14ac:dyDescent="0.2">
      <c r="B2117" s="88"/>
      <c r="C2117" s="88"/>
      <c r="D2117" s="88"/>
      <c r="E2117" s="88"/>
      <c r="F2117" s="88"/>
      <c r="G2117" s="88"/>
      <c r="H2117" s="88"/>
      <c r="I2117" s="88"/>
      <c r="J2117" s="88"/>
      <c r="K2117" s="88"/>
    </row>
    <row r="2118" spans="2:11" ht="12" hidden="1" customHeight="1" x14ac:dyDescent="0.2">
      <c r="B2118" s="88"/>
      <c r="C2118" s="88"/>
      <c r="D2118" s="88"/>
      <c r="E2118" s="88"/>
      <c r="F2118" s="88"/>
      <c r="G2118" s="88"/>
      <c r="H2118" s="88"/>
      <c r="I2118" s="88"/>
      <c r="J2118" s="88"/>
      <c r="K2118" s="88"/>
    </row>
    <row r="2119" spans="2:11" ht="12" hidden="1" customHeight="1" x14ac:dyDescent="0.2">
      <c r="B2119" s="88"/>
      <c r="C2119" s="88"/>
      <c r="D2119" s="88"/>
      <c r="E2119" s="88"/>
      <c r="F2119" s="88"/>
      <c r="G2119" s="88"/>
      <c r="H2119" s="88"/>
      <c r="I2119" s="88"/>
      <c r="J2119" s="88"/>
      <c r="K2119" s="88"/>
    </row>
    <row r="2120" spans="2:11" ht="12" hidden="1" customHeight="1" x14ac:dyDescent="0.2">
      <c r="B2120" s="88"/>
      <c r="C2120" s="88"/>
      <c r="D2120" s="88"/>
      <c r="E2120" s="88"/>
      <c r="F2120" s="88"/>
      <c r="G2120" s="88"/>
      <c r="H2120" s="88"/>
      <c r="I2120" s="88"/>
      <c r="J2120" s="88"/>
      <c r="K2120" s="88"/>
    </row>
    <row r="2121" spans="2:11" ht="12" hidden="1" customHeight="1" x14ac:dyDescent="0.2">
      <c r="B2121" s="88"/>
      <c r="C2121" s="88"/>
      <c r="D2121" s="88"/>
      <c r="E2121" s="88"/>
      <c r="F2121" s="88"/>
      <c r="G2121" s="88"/>
      <c r="H2121" s="88"/>
      <c r="I2121" s="88"/>
      <c r="J2121" s="88"/>
      <c r="K2121" s="88"/>
    </row>
    <row r="2122" spans="2:11" ht="12" hidden="1" customHeight="1" x14ac:dyDescent="0.2">
      <c r="B2122" s="88"/>
      <c r="C2122" s="88"/>
      <c r="D2122" s="88"/>
      <c r="E2122" s="88"/>
      <c r="F2122" s="88"/>
      <c r="G2122" s="88"/>
      <c r="H2122" s="88"/>
      <c r="I2122" s="88"/>
      <c r="J2122" s="88"/>
      <c r="K2122" s="88"/>
    </row>
    <row r="2123" spans="2:11" ht="12" hidden="1" customHeight="1" x14ac:dyDescent="0.2">
      <c r="B2123" s="88"/>
      <c r="C2123" s="88"/>
      <c r="D2123" s="88"/>
      <c r="E2123" s="88"/>
      <c r="F2123" s="88"/>
      <c r="G2123" s="88"/>
      <c r="H2123" s="88"/>
      <c r="I2123" s="88"/>
      <c r="J2123" s="88"/>
      <c r="K2123" s="88"/>
    </row>
    <row r="2124" spans="2:11" ht="12" hidden="1" customHeight="1" x14ac:dyDescent="0.2">
      <c r="B2124" s="88"/>
      <c r="C2124" s="88"/>
      <c r="D2124" s="88"/>
      <c r="E2124" s="88"/>
      <c r="F2124" s="88"/>
      <c r="G2124" s="88"/>
      <c r="H2124" s="88"/>
      <c r="I2124" s="88"/>
      <c r="J2124" s="88"/>
      <c r="K2124" s="88"/>
    </row>
    <row r="2125" spans="2:11" ht="12" hidden="1" customHeight="1" x14ac:dyDescent="0.2">
      <c r="B2125" s="88"/>
      <c r="C2125" s="88"/>
      <c r="D2125" s="88"/>
      <c r="E2125" s="88"/>
      <c r="F2125" s="88"/>
      <c r="G2125" s="88"/>
      <c r="H2125" s="88"/>
      <c r="I2125" s="88"/>
      <c r="J2125" s="88"/>
      <c r="K2125" s="88"/>
    </row>
    <row r="2126" spans="2:11" ht="12" hidden="1" customHeight="1" x14ac:dyDescent="0.2">
      <c r="B2126" s="88"/>
      <c r="C2126" s="88"/>
      <c r="D2126" s="88"/>
      <c r="E2126" s="88"/>
      <c r="F2126" s="88"/>
      <c r="G2126" s="88"/>
      <c r="H2126" s="88"/>
      <c r="I2126" s="88"/>
      <c r="J2126" s="88"/>
      <c r="K2126" s="88"/>
    </row>
    <row r="2127" spans="2:11" ht="12" hidden="1" customHeight="1" x14ac:dyDescent="0.2">
      <c r="B2127" s="88"/>
      <c r="C2127" s="88"/>
      <c r="D2127" s="88"/>
      <c r="E2127" s="88"/>
      <c r="F2127" s="88"/>
      <c r="G2127" s="88"/>
      <c r="H2127" s="88"/>
      <c r="I2127" s="88"/>
      <c r="J2127" s="88"/>
      <c r="K2127" s="88"/>
    </row>
    <row r="2128" spans="2:11" ht="12" hidden="1" customHeight="1" x14ac:dyDescent="0.2">
      <c r="B2128" s="88"/>
      <c r="C2128" s="88"/>
      <c r="D2128" s="88"/>
      <c r="E2128" s="88"/>
      <c r="F2128" s="88"/>
      <c r="G2128" s="88"/>
      <c r="H2128" s="88"/>
      <c r="I2128" s="88"/>
      <c r="J2128" s="88"/>
      <c r="K2128" s="88"/>
    </row>
    <row r="2129" spans="2:11" ht="12" hidden="1" customHeight="1" x14ac:dyDescent="0.2">
      <c r="B2129" s="88"/>
      <c r="C2129" s="88"/>
      <c r="D2129" s="88"/>
      <c r="E2129" s="88"/>
      <c r="F2129" s="88"/>
      <c r="G2129" s="88"/>
      <c r="H2129" s="88"/>
      <c r="I2129" s="88"/>
      <c r="J2129" s="88"/>
      <c r="K2129" s="88"/>
    </row>
    <row r="2130" spans="2:11" ht="12" hidden="1" customHeight="1" x14ac:dyDescent="0.2">
      <c r="B2130" s="88"/>
      <c r="C2130" s="88"/>
      <c r="D2130" s="88"/>
      <c r="E2130" s="88"/>
      <c r="F2130" s="88"/>
      <c r="G2130" s="88"/>
      <c r="H2130" s="88"/>
      <c r="I2130" s="88"/>
      <c r="J2130" s="88"/>
      <c r="K2130" s="88"/>
    </row>
    <row r="2131" spans="2:11" ht="12" hidden="1" customHeight="1" x14ac:dyDescent="0.2">
      <c r="B2131" s="88"/>
      <c r="C2131" s="88"/>
      <c r="D2131" s="88"/>
      <c r="E2131" s="88"/>
      <c r="F2131" s="88"/>
      <c r="G2131" s="88"/>
      <c r="H2131" s="88"/>
      <c r="I2131" s="88"/>
      <c r="J2131" s="88"/>
      <c r="K2131" s="88"/>
    </row>
    <row r="2132" spans="2:11" ht="12" hidden="1" customHeight="1" x14ac:dyDescent="0.2">
      <c r="B2132" s="88"/>
      <c r="C2132" s="88"/>
      <c r="D2132" s="88"/>
      <c r="E2132" s="88"/>
      <c r="F2132" s="88"/>
      <c r="G2132" s="88"/>
      <c r="H2132" s="88"/>
      <c r="I2132" s="88"/>
      <c r="J2132" s="88"/>
      <c r="K2132" s="88"/>
    </row>
    <row r="2133" spans="2:11" ht="12" hidden="1" customHeight="1" x14ac:dyDescent="0.2">
      <c r="B2133" s="88"/>
      <c r="C2133" s="88"/>
      <c r="D2133" s="88"/>
      <c r="E2133" s="88"/>
      <c r="F2133" s="88"/>
      <c r="G2133" s="88"/>
      <c r="H2133" s="88"/>
      <c r="I2133" s="88"/>
      <c r="J2133" s="88"/>
      <c r="K2133" s="88"/>
    </row>
    <row r="2134" spans="2:11" ht="12" hidden="1" customHeight="1" x14ac:dyDescent="0.2">
      <c r="B2134" s="88"/>
      <c r="C2134" s="88"/>
      <c r="D2134" s="88"/>
      <c r="E2134" s="88"/>
      <c r="F2134" s="88"/>
      <c r="G2134" s="88"/>
      <c r="H2134" s="88"/>
      <c r="I2134" s="88"/>
      <c r="J2134" s="88"/>
      <c r="K2134" s="88"/>
    </row>
    <row r="2135" spans="2:11" ht="12" hidden="1" customHeight="1" x14ac:dyDescent="0.2">
      <c r="B2135" s="88"/>
      <c r="C2135" s="88"/>
      <c r="D2135" s="88"/>
      <c r="E2135" s="88"/>
      <c r="F2135" s="88"/>
      <c r="G2135" s="88"/>
      <c r="H2135" s="88"/>
      <c r="I2135" s="88"/>
      <c r="J2135" s="88"/>
      <c r="K2135" s="88"/>
    </row>
    <row r="2136" spans="2:11" ht="12" hidden="1" customHeight="1" x14ac:dyDescent="0.2">
      <c r="B2136" s="88"/>
      <c r="C2136" s="88"/>
      <c r="D2136" s="88"/>
      <c r="E2136" s="88"/>
      <c r="F2136" s="88"/>
      <c r="G2136" s="88"/>
      <c r="H2136" s="88"/>
      <c r="I2136" s="88"/>
      <c r="J2136" s="88"/>
      <c r="K2136" s="88"/>
    </row>
    <row r="2137" spans="2:11" ht="12" hidden="1" customHeight="1" x14ac:dyDescent="0.2">
      <c r="B2137" s="88"/>
      <c r="C2137" s="88"/>
      <c r="D2137" s="88"/>
      <c r="E2137" s="88"/>
      <c r="F2137" s="88"/>
      <c r="G2137" s="88"/>
      <c r="H2137" s="88"/>
      <c r="I2137" s="88"/>
      <c r="J2137" s="88"/>
      <c r="K2137" s="88"/>
    </row>
    <row r="2138" spans="2:11" ht="12" hidden="1" customHeight="1" x14ac:dyDescent="0.2">
      <c r="B2138" s="88"/>
      <c r="C2138" s="88"/>
      <c r="D2138" s="88"/>
      <c r="E2138" s="88"/>
      <c r="F2138" s="88"/>
      <c r="G2138" s="88"/>
      <c r="H2138" s="88"/>
      <c r="I2138" s="88"/>
      <c r="J2138" s="88"/>
      <c r="K2138" s="88"/>
    </row>
    <row r="2139" spans="2:11" ht="12" hidden="1" customHeight="1" x14ac:dyDescent="0.2">
      <c r="B2139" s="88"/>
      <c r="C2139" s="88"/>
      <c r="D2139" s="88"/>
      <c r="E2139" s="88"/>
      <c r="F2139" s="88"/>
      <c r="G2139" s="88"/>
      <c r="H2139" s="88"/>
      <c r="I2139" s="88"/>
      <c r="J2139" s="88"/>
      <c r="K2139" s="88"/>
    </row>
    <row r="2140" spans="2:11" ht="12" hidden="1" customHeight="1" x14ac:dyDescent="0.2">
      <c r="B2140" s="88"/>
      <c r="C2140" s="88"/>
      <c r="D2140" s="88"/>
      <c r="E2140" s="88"/>
      <c r="F2140" s="88"/>
      <c r="G2140" s="88"/>
      <c r="H2140" s="88"/>
      <c r="I2140" s="88"/>
      <c r="J2140" s="88"/>
      <c r="K2140" s="88"/>
    </row>
    <row r="2141" spans="2:11" ht="12" hidden="1" customHeight="1" x14ac:dyDescent="0.2">
      <c r="B2141" s="88"/>
      <c r="C2141" s="88"/>
      <c r="D2141" s="88"/>
      <c r="E2141" s="88"/>
      <c r="F2141" s="88"/>
      <c r="G2141" s="88"/>
      <c r="H2141" s="88"/>
      <c r="I2141" s="88"/>
      <c r="J2141" s="88"/>
      <c r="K2141" s="88"/>
    </row>
    <row r="2142" spans="2:11" ht="12" hidden="1" customHeight="1" x14ac:dyDescent="0.2">
      <c r="B2142" s="88"/>
      <c r="C2142" s="88"/>
      <c r="D2142" s="88"/>
      <c r="E2142" s="88"/>
      <c r="F2142" s="88"/>
      <c r="G2142" s="88"/>
      <c r="H2142" s="88"/>
      <c r="I2142" s="88"/>
      <c r="J2142" s="88"/>
      <c r="K2142" s="88"/>
    </row>
    <row r="2143" spans="2:11" ht="12" hidden="1" customHeight="1" x14ac:dyDescent="0.2">
      <c r="B2143" s="88"/>
      <c r="C2143" s="88"/>
      <c r="D2143" s="88"/>
      <c r="E2143" s="88"/>
      <c r="F2143" s="88"/>
      <c r="G2143" s="88"/>
      <c r="H2143" s="88"/>
      <c r="I2143" s="88"/>
      <c r="J2143" s="88"/>
      <c r="K2143" s="88"/>
    </row>
    <row r="2144" spans="2:11" ht="12" hidden="1" customHeight="1" x14ac:dyDescent="0.2">
      <c r="B2144" s="88"/>
      <c r="C2144" s="88"/>
      <c r="D2144" s="88"/>
      <c r="E2144" s="88"/>
      <c r="F2144" s="88"/>
      <c r="G2144" s="88"/>
      <c r="H2144" s="88"/>
      <c r="I2144" s="88"/>
      <c r="J2144" s="88"/>
      <c r="K2144" s="88"/>
    </row>
    <row r="2145" spans="2:11" ht="12" hidden="1" customHeight="1" x14ac:dyDescent="0.2">
      <c r="B2145" s="88"/>
      <c r="C2145" s="88"/>
      <c r="D2145" s="88"/>
      <c r="E2145" s="88"/>
      <c r="F2145" s="88"/>
      <c r="G2145" s="88"/>
      <c r="H2145" s="88"/>
      <c r="I2145" s="88"/>
      <c r="J2145" s="88"/>
      <c r="K2145" s="88"/>
    </row>
    <row r="2146" spans="2:11" ht="12" hidden="1" customHeight="1" x14ac:dyDescent="0.2">
      <c r="B2146" s="88"/>
      <c r="C2146" s="88"/>
      <c r="D2146" s="88"/>
      <c r="E2146" s="88"/>
      <c r="F2146" s="88"/>
      <c r="G2146" s="88"/>
      <c r="H2146" s="88"/>
      <c r="I2146" s="88"/>
      <c r="J2146" s="88"/>
      <c r="K2146" s="88"/>
    </row>
    <row r="2147" spans="2:11" ht="12" hidden="1" customHeight="1" x14ac:dyDescent="0.2">
      <c r="B2147" s="88"/>
      <c r="C2147" s="88"/>
      <c r="D2147" s="88"/>
      <c r="E2147" s="88"/>
      <c r="F2147" s="88"/>
      <c r="G2147" s="88"/>
      <c r="H2147" s="88"/>
      <c r="I2147" s="88"/>
      <c r="J2147" s="88"/>
      <c r="K2147" s="88"/>
    </row>
    <row r="2148" spans="2:11" ht="12" hidden="1" customHeight="1" x14ac:dyDescent="0.2">
      <c r="B2148" s="88"/>
      <c r="C2148" s="88"/>
      <c r="D2148" s="88"/>
      <c r="E2148" s="88"/>
      <c r="F2148" s="88"/>
      <c r="G2148" s="88"/>
      <c r="H2148" s="88"/>
      <c r="I2148" s="88"/>
      <c r="J2148" s="88"/>
      <c r="K2148" s="88"/>
    </row>
    <row r="2149" spans="2:11" ht="12" hidden="1" customHeight="1" x14ac:dyDescent="0.2">
      <c r="B2149" s="88"/>
      <c r="C2149" s="88"/>
      <c r="D2149" s="88"/>
      <c r="E2149" s="88"/>
      <c r="F2149" s="88"/>
      <c r="G2149" s="88"/>
      <c r="H2149" s="88"/>
      <c r="I2149" s="88"/>
      <c r="J2149" s="88"/>
      <c r="K2149" s="88"/>
    </row>
    <row r="2150" spans="2:11" ht="12" hidden="1" customHeight="1" x14ac:dyDescent="0.2">
      <c r="B2150" s="88"/>
      <c r="C2150" s="88"/>
      <c r="D2150" s="88"/>
      <c r="E2150" s="88"/>
      <c r="F2150" s="88"/>
      <c r="G2150" s="88"/>
      <c r="H2150" s="88"/>
      <c r="I2150" s="88"/>
      <c r="J2150" s="88"/>
      <c r="K2150" s="88"/>
    </row>
    <row r="2151" spans="2:11" ht="12" hidden="1" customHeight="1" x14ac:dyDescent="0.2">
      <c r="B2151" s="88"/>
      <c r="C2151" s="88"/>
      <c r="D2151" s="88"/>
      <c r="E2151" s="88"/>
      <c r="F2151" s="88"/>
      <c r="G2151" s="88"/>
      <c r="H2151" s="88"/>
      <c r="I2151" s="88"/>
      <c r="J2151" s="88"/>
      <c r="K2151" s="88"/>
    </row>
    <row r="2152" spans="2:11" ht="12" hidden="1" customHeight="1" x14ac:dyDescent="0.2">
      <c r="B2152" s="88"/>
      <c r="C2152" s="88"/>
      <c r="D2152" s="88"/>
      <c r="E2152" s="88"/>
      <c r="F2152" s="88"/>
      <c r="G2152" s="88"/>
      <c r="H2152" s="88"/>
      <c r="I2152" s="88"/>
      <c r="J2152" s="88"/>
      <c r="K2152" s="88"/>
    </row>
    <row r="2153" spans="2:11" ht="12" hidden="1" customHeight="1" x14ac:dyDescent="0.2">
      <c r="B2153" s="88"/>
      <c r="C2153" s="88"/>
      <c r="D2153" s="88"/>
      <c r="E2153" s="88"/>
      <c r="F2153" s="88"/>
      <c r="G2153" s="88"/>
      <c r="H2153" s="88"/>
      <c r="I2153" s="88"/>
      <c r="J2153" s="88"/>
      <c r="K2153" s="88"/>
    </row>
    <row r="2154" spans="2:11" ht="12" hidden="1" customHeight="1" x14ac:dyDescent="0.2">
      <c r="B2154" s="88"/>
      <c r="C2154" s="88"/>
      <c r="D2154" s="88"/>
      <c r="E2154" s="88"/>
      <c r="F2154" s="88"/>
      <c r="G2154" s="88"/>
      <c r="H2154" s="88"/>
      <c r="I2154" s="88"/>
      <c r="J2154" s="88"/>
      <c r="K2154" s="88"/>
    </row>
    <row r="2155" spans="2:11" ht="12" hidden="1" customHeight="1" x14ac:dyDescent="0.2">
      <c r="B2155" s="88"/>
      <c r="C2155" s="88"/>
      <c r="D2155" s="88"/>
      <c r="E2155" s="88"/>
      <c r="F2155" s="88"/>
      <c r="G2155" s="88"/>
      <c r="H2155" s="88"/>
      <c r="I2155" s="88"/>
      <c r="J2155" s="88"/>
      <c r="K2155" s="88"/>
    </row>
    <row r="2156" spans="2:11" ht="12" hidden="1" customHeight="1" x14ac:dyDescent="0.2">
      <c r="B2156" s="88"/>
      <c r="C2156" s="88"/>
      <c r="D2156" s="88"/>
      <c r="E2156" s="88"/>
      <c r="F2156" s="88"/>
      <c r="G2156" s="88"/>
      <c r="H2156" s="88"/>
      <c r="I2156" s="88"/>
      <c r="J2156" s="88"/>
      <c r="K2156" s="88"/>
    </row>
    <row r="2157" spans="2:11" ht="12" hidden="1" customHeight="1" x14ac:dyDescent="0.2">
      <c r="B2157" s="88"/>
      <c r="C2157" s="88"/>
      <c r="D2157" s="88"/>
      <c r="E2157" s="88"/>
      <c r="F2157" s="88"/>
      <c r="G2157" s="88"/>
      <c r="H2157" s="88"/>
      <c r="I2157" s="88"/>
      <c r="J2157" s="88"/>
      <c r="K2157" s="88"/>
    </row>
    <row r="2158" spans="2:11" ht="12" hidden="1" customHeight="1" x14ac:dyDescent="0.2">
      <c r="B2158" s="88"/>
      <c r="C2158" s="88"/>
      <c r="D2158" s="88"/>
      <c r="E2158" s="88"/>
      <c r="F2158" s="88"/>
      <c r="G2158" s="88"/>
      <c r="H2158" s="88"/>
      <c r="I2158" s="88"/>
      <c r="J2158" s="88"/>
      <c r="K2158" s="88"/>
    </row>
    <row r="2159" spans="2:11" ht="12" hidden="1" customHeight="1" x14ac:dyDescent="0.2">
      <c r="B2159" s="88"/>
      <c r="C2159" s="88"/>
      <c r="D2159" s="88"/>
      <c r="E2159" s="88"/>
      <c r="F2159" s="88"/>
      <c r="G2159" s="88"/>
      <c r="H2159" s="88"/>
      <c r="I2159" s="88"/>
      <c r="J2159" s="88"/>
      <c r="K2159" s="88"/>
    </row>
    <row r="2160" spans="2:11" ht="12" hidden="1" customHeight="1" x14ac:dyDescent="0.2">
      <c r="B2160" s="88"/>
      <c r="C2160" s="88"/>
      <c r="D2160" s="88"/>
      <c r="E2160" s="88"/>
      <c r="F2160" s="88"/>
      <c r="G2160" s="88"/>
      <c r="H2160" s="88"/>
      <c r="I2160" s="88"/>
      <c r="J2160" s="88"/>
      <c r="K2160" s="88"/>
    </row>
    <row r="2161" spans="2:11" ht="12" hidden="1" customHeight="1" x14ac:dyDescent="0.2">
      <c r="B2161" s="88"/>
      <c r="C2161" s="88"/>
      <c r="D2161" s="88"/>
      <c r="E2161" s="88"/>
      <c r="F2161" s="88"/>
      <c r="G2161" s="88"/>
      <c r="H2161" s="88"/>
      <c r="I2161" s="88"/>
      <c r="J2161" s="88"/>
      <c r="K2161" s="88"/>
    </row>
    <row r="2162" spans="2:11" ht="12" hidden="1" customHeight="1" x14ac:dyDescent="0.2">
      <c r="B2162" s="88"/>
      <c r="C2162" s="88"/>
      <c r="D2162" s="88"/>
      <c r="E2162" s="88"/>
      <c r="F2162" s="88"/>
      <c r="G2162" s="88"/>
      <c r="H2162" s="88"/>
      <c r="I2162" s="88"/>
      <c r="J2162" s="88"/>
      <c r="K2162" s="88"/>
    </row>
    <row r="2163" spans="2:11" ht="12" hidden="1" customHeight="1" x14ac:dyDescent="0.2">
      <c r="B2163" s="88"/>
      <c r="C2163" s="88"/>
      <c r="D2163" s="88"/>
      <c r="E2163" s="88"/>
      <c r="F2163" s="88"/>
      <c r="G2163" s="88"/>
      <c r="H2163" s="88"/>
      <c r="I2163" s="88"/>
      <c r="J2163" s="88"/>
      <c r="K2163" s="88"/>
    </row>
    <row r="2164" spans="2:11" ht="12" hidden="1" customHeight="1" x14ac:dyDescent="0.2">
      <c r="B2164" s="88"/>
      <c r="C2164" s="88"/>
      <c r="D2164" s="88"/>
      <c r="E2164" s="88"/>
      <c r="F2164" s="88"/>
      <c r="G2164" s="88"/>
      <c r="H2164" s="88"/>
      <c r="I2164" s="88"/>
      <c r="J2164" s="88"/>
      <c r="K2164" s="88"/>
    </row>
    <row r="2165" spans="2:11" ht="12" hidden="1" customHeight="1" x14ac:dyDescent="0.2">
      <c r="B2165" s="88"/>
      <c r="C2165" s="88"/>
      <c r="D2165" s="88"/>
      <c r="E2165" s="88"/>
      <c r="F2165" s="88"/>
      <c r="G2165" s="88"/>
      <c r="H2165" s="88"/>
      <c r="I2165" s="88"/>
      <c r="J2165" s="88"/>
      <c r="K2165" s="88"/>
    </row>
    <row r="2166" spans="2:11" ht="12" hidden="1" customHeight="1" x14ac:dyDescent="0.2">
      <c r="B2166" s="88"/>
      <c r="C2166" s="88"/>
      <c r="D2166" s="88"/>
      <c r="E2166" s="88"/>
      <c r="F2166" s="88"/>
      <c r="G2166" s="88"/>
      <c r="H2166" s="88"/>
      <c r="I2166" s="88"/>
      <c r="J2166" s="88"/>
      <c r="K2166" s="88"/>
    </row>
    <row r="2167" spans="2:11" ht="12" hidden="1" customHeight="1" x14ac:dyDescent="0.2">
      <c r="B2167" s="88"/>
      <c r="C2167" s="88"/>
      <c r="D2167" s="88"/>
      <c r="E2167" s="88"/>
      <c r="F2167" s="88"/>
      <c r="G2167" s="88"/>
      <c r="H2167" s="88"/>
      <c r="I2167" s="88"/>
      <c r="J2167" s="88"/>
      <c r="K2167" s="88"/>
    </row>
    <row r="2168" spans="2:11" ht="12" hidden="1" customHeight="1" x14ac:dyDescent="0.2">
      <c r="B2168" s="88"/>
      <c r="C2168" s="88"/>
      <c r="D2168" s="88"/>
      <c r="E2168" s="88"/>
      <c r="F2168" s="88"/>
      <c r="G2168" s="88"/>
      <c r="H2168" s="88"/>
      <c r="I2168" s="88"/>
      <c r="J2168" s="88"/>
      <c r="K2168" s="88"/>
    </row>
    <row r="2169" spans="2:11" ht="12" hidden="1" customHeight="1" x14ac:dyDescent="0.2">
      <c r="B2169" s="88"/>
      <c r="C2169" s="88"/>
      <c r="D2169" s="88"/>
      <c r="E2169" s="88"/>
      <c r="F2169" s="88"/>
      <c r="G2169" s="88"/>
      <c r="H2169" s="88"/>
      <c r="I2169" s="88"/>
      <c r="J2169" s="88"/>
      <c r="K2169" s="88"/>
    </row>
    <row r="2170" spans="2:11" ht="12" hidden="1" customHeight="1" x14ac:dyDescent="0.2">
      <c r="B2170" s="88"/>
      <c r="C2170" s="88"/>
      <c r="D2170" s="88"/>
      <c r="E2170" s="88"/>
      <c r="F2170" s="88"/>
      <c r="G2170" s="88"/>
      <c r="H2170" s="88"/>
      <c r="I2170" s="88"/>
      <c r="J2170" s="88"/>
      <c r="K2170" s="88"/>
    </row>
    <row r="2171" spans="2:11" ht="12" hidden="1" customHeight="1" x14ac:dyDescent="0.2">
      <c r="B2171" s="88"/>
      <c r="C2171" s="88"/>
      <c r="D2171" s="88"/>
      <c r="E2171" s="88"/>
      <c r="F2171" s="88"/>
      <c r="G2171" s="88"/>
      <c r="H2171" s="88"/>
      <c r="I2171" s="88"/>
      <c r="J2171" s="88"/>
      <c r="K2171" s="88"/>
    </row>
    <row r="2172" spans="2:11" ht="12" hidden="1" customHeight="1" x14ac:dyDescent="0.2">
      <c r="B2172" s="88"/>
      <c r="C2172" s="88"/>
      <c r="D2172" s="88"/>
      <c r="E2172" s="88"/>
      <c r="F2172" s="88"/>
      <c r="G2172" s="88"/>
      <c r="H2172" s="88"/>
      <c r="I2172" s="88"/>
      <c r="J2172" s="88"/>
      <c r="K2172" s="88"/>
    </row>
    <row r="2173" spans="2:11" ht="12" hidden="1" customHeight="1" x14ac:dyDescent="0.2">
      <c r="B2173" s="88"/>
      <c r="C2173" s="88"/>
      <c r="D2173" s="88"/>
      <c r="E2173" s="88"/>
      <c r="F2173" s="88"/>
      <c r="G2173" s="88"/>
      <c r="H2173" s="88"/>
      <c r="I2173" s="88"/>
      <c r="J2173" s="88"/>
      <c r="K2173" s="88"/>
    </row>
    <row r="2174" spans="2:11" ht="12" hidden="1" customHeight="1" x14ac:dyDescent="0.2">
      <c r="B2174" s="88"/>
      <c r="C2174" s="88"/>
      <c r="D2174" s="88"/>
      <c r="E2174" s="88"/>
      <c r="F2174" s="88"/>
      <c r="G2174" s="88"/>
      <c r="H2174" s="88"/>
      <c r="I2174" s="88"/>
      <c r="J2174" s="88"/>
      <c r="K2174" s="88"/>
    </row>
    <row r="2175" spans="2:11" ht="12" hidden="1" customHeight="1" x14ac:dyDescent="0.2">
      <c r="B2175" s="88"/>
      <c r="C2175" s="88"/>
      <c r="D2175" s="88"/>
      <c r="E2175" s="88"/>
      <c r="F2175" s="88"/>
      <c r="G2175" s="88"/>
      <c r="H2175" s="88"/>
      <c r="I2175" s="88"/>
      <c r="J2175" s="88"/>
      <c r="K2175" s="88"/>
    </row>
    <row r="2176" spans="2:11" ht="12" hidden="1" customHeight="1" x14ac:dyDescent="0.2">
      <c r="B2176" s="88"/>
      <c r="C2176" s="88"/>
      <c r="D2176" s="88"/>
      <c r="E2176" s="88"/>
      <c r="F2176" s="88"/>
      <c r="G2176" s="88"/>
      <c r="H2176" s="88"/>
      <c r="I2176" s="88"/>
      <c r="J2176" s="88"/>
      <c r="K2176" s="88"/>
    </row>
    <row r="2177" spans="2:11" ht="12" hidden="1" customHeight="1" x14ac:dyDescent="0.2">
      <c r="B2177" s="88"/>
      <c r="C2177" s="88"/>
      <c r="D2177" s="88"/>
      <c r="E2177" s="88"/>
      <c r="F2177" s="88"/>
      <c r="G2177" s="88"/>
      <c r="H2177" s="88"/>
      <c r="I2177" s="88"/>
      <c r="J2177" s="88"/>
      <c r="K2177" s="88"/>
    </row>
    <row r="2178" spans="2:11" ht="12" hidden="1" customHeight="1" x14ac:dyDescent="0.2">
      <c r="B2178" s="88"/>
      <c r="C2178" s="88"/>
      <c r="D2178" s="88"/>
      <c r="E2178" s="88"/>
      <c r="F2178" s="88"/>
      <c r="G2178" s="88"/>
      <c r="H2178" s="88"/>
      <c r="I2178" s="88"/>
      <c r="J2178" s="88"/>
      <c r="K2178" s="88"/>
    </row>
    <row r="2179" spans="2:11" ht="12" hidden="1" customHeight="1" x14ac:dyDescent="0.2">
      <c r="B2179" s="88"/>
      <c r="C2179" s="88"/>
      <c r="D2179" s="88"/>
      <c r="E2179" s="88"/>
      <c r="F2179" s="88"/>
      <c r="G2179" s="88"/>
      <c r="H2179" s="88"/>
      <c r="I2179" s="88"/>
      <c r="J2179" s="88"/>
      <c r="K2179" s="88"/>
    </row>
    <row r="2180" spans="2:11" ht="12" hidden="1" customHeight="1" x14ac:dyDescent="0.2">
      <c r="B2180" s="88"/>
      <c r="C2180" s="88"/>
      <c r="D2180" s="88"/>
      <c r="E2180" s="88"/>
      <c r="F2180" s="88"/>
      <c r="G2180" s="88"/>
      <c r="H2180" s="88"/>
      <c r="I2180" s="88"/>
      <c r="J2180" s="88"/>
      <c r="K2180" s="88"/>
    </row>
    <row r="2181" spans="2:11" ht="12" hidden="1" customHeight="1" x14ac:dyDescent="0.2">
      <c r="B2181" s="88"/>
      <c r="C2181" s="88"/>
      <c r="D2181" s="88"/>
      <c r="E2181" s="88"/>
      <c r="F2181" s="88"/>
      <c r="G2181" s="88"/>
      <c r="H2181" s="88"/>
      <c r="I2181" s="88"/>
      <c r="J2181" s="88"/>
      <c r="K2181" s="88"/>
    </row>
    <row r="2182" spans="2:11" ht="12" hidden="1" customHeight="1" x14ac:dyDescent="0.2">
      <c r="B2182" s="88"/>
      <c r="C2182" s="88"/>
      <c r="D2182" s="88"/>
      <c r="E2182" s="88"/>
      <c r="F2182" s="88"/>
      <c r="G2182" s="88"/>
      <c r="H2182" s="88"/>
      <c r="I2182" s="88"/>
      <c r="J2182" s="88"/>
      <c r="K2182" s="88"/>
    </row>
    <row r="2183" spans="2:11" ht="12" hidden="1" customHeight="1" x14ac:dyDescent="0.2">
      <c r="B2183" s="88"/>
      <c r="C2183" s="88"/>
      <c r="D2183" s="88"/>
      <c r="E2183" s="88"/>
      <c r="F2183" s="88"/>
      <c r="G2183" s="88"/>
      <c r="H2183" s="88"/>
      <c r="I2183" s="88"/>
      <c r="J2183" s="88"/>
      <c r="K2183" s="88"/>
    </row>
    <row r="2184" spans="2:11" ht="12" hidden="1" customHeight="1" x14ac:dyDescent="0.2">
      <c r="B2184" s="88"/>
      <c r="C2184" s="88"/>
      <c r="D2184" s="88"/>
      <c r="E2184" s="88"/>
      <c r="F2184" s="88"/>
      <c r="G2184" s="88"/>
      <c r="H2184" s="88"/>
      <c r="I2184" s="88"/>
      <c r="J2184" s="88"/>
      <c r="K2184" s="88"/>
    </row>
    <row r="2185" spans="2:11" ht="12" hidden="1" customHeight="1" x14ac:dyDescent="0.2">
      <c r="B2185" s="88"/>
      <c r="C2185" s="88"/>
      <c r="D2185" s="88"/>
      <c r="E2185" s="88"/>
      <c r="F2185" s="88"/>
      <c r="G2185" s="88"/>
      <c r="H2185" s="88"/>
      <c r="I2185" s="88"/>
      <c r="J2185" s="88"/>
      <c r="K2185" s="88"/>
    </row>
    <row r="2186" spans="2:11" ht="12" hidden="1" customHeight="1" x14ac:dyDescent="0.2">
      <c r="B2186" s="88"/>
      <c r="C2186" s="88"/>
      <c r="D2186" s="88"/>
      <c r="E2186" s="88"/>
      <c r="F2186" s="88"/>
      <c r="G2186" s="88"/>
      <c r="H2186" s="88"/>
      <c r="I2186" s="88"/>
      <c r="J2186" s="88"/>
      <c r="K2186" s="88"/>
    </row>
    <row r="2187" spans="2:11" ht="12" hidden="1" customHeight="1" x14ac:dyDescent="0.2">
      <c r="B2187" s="88"/>
      <c r="C2187" s="88"/>
      <c r="D2187" s="88"/>
      <c r="E2187" s="88"/>
      <c r="F2187" s="88"/>
      <c r="G2187" s="88"/>
      <c r="H2187" s="88"/>
      <c r="I2187" s="88"/>
      <c r="J2187" s="88"/>
      <c r="K2187" s="88"/>
    </row>
    <row r="2188" spans="2:11" ht="12" hidden="1" customHeight="1" x14ac:dyDescent="0.2">
      <c r="B2188" s="88"/>
      <c r="C2188" s="88"/>
      <c r="D2188" s="88"/>
      <c r="E2188" s="88"/>
      <c r="F2188" s="88"/>
      <c r="G2188" s="88"/>
      <c r="H2188" s="88"/>
      <c r="I2188" s="88"/>
      <c r="J2188" s="88"/>
      <c r="K2188" s="88"/>
    </row>
    <row r="2189" spans="2:11" ht="12" hidden="1" customHeight="1" x14ac:dyDescent="0.2">
      <c r="B2189" s="88"/>
      <c r="C2189" s="88"/>
      <c r="D2189" s="88"/>
      <c r="E2189" s="88"/>
      <c r="F2189" s="88"/>
      <c r="G2189" s="88"/>
      <c r="H2189" s="88"/>
      <c r="I2189" s="88"/>
      <c r="J2189" s="88"/>
      <c r="K2189" s="88"/>
    </row>
    <row r="2190" spans="2:11" ht="12" hidden="1" customHeight="1" x14ac:dyDescent="0.2">
      <c r="B2190" s="88"/>
      <c r="C2190" s="88"/>
      <c r="D2190" s="88"/>
      <c r="E2190" s="88"/>
      <c r="F2190" s="88"/>
      <c r="G2190" s="88"/>
      <c r="H2190" s="88"/>
      <c r="I2190" s="88"/>
      <c r="J2190" s="88"/>
      <c r="K2190" s="88"/>
    </row>
    <row r="2191" spans="2:11" ht="12" hidden="1" customHeight="1" x14ac:dyDescent="0.2">
      <c r="B2191" s="88"/>
      <c r="C2191" s="88"/>
      <c r="D2191" s="88"/>
      <c r="E2191" s="88"/>
      <c r="F2191" s="88"/>
      <c r="G2191" s="88"/>
      <c r="H2191" s="88"/>
      <c r="I2191" s="88"/>
      <c r="J2191" s="88"/>
      <c r="K2191" s="88"/>
    </row>
    <row r="2192" spans="2:11" ht="12" hidden="1" customHeight="1" x14ac:dyDescent="0.2">
      <c r="B2192" s="88"/>
      <c r="C2192" s="88"/>
      <c r="D2192" s="88"/>
      <c r="E2192" s="88"/>
      <c r="F2192" s="88"/>
      <c r="G2192" s="88"/>
      <c r="H2192" s="88"/>
      <c r="I2192" s="88"/>
      <c r="J2192" s="88"/>
      <c r="K2192" s="88"/>
    </row>
    <row r="2193" spans="2:11" ht="12" hidden="1" customHeight="1" x14ac:dyDescent="0.2">
      <c r="B2193" s="88"/>
      <c r="C2193" s="88"/>
      <c r="D2193" s="88"/>
      <c r="E2193" s="88"/>
      <c r="F2193" s="88"/>
      <c r="G2193" s="88"/>
      <c r="H2193" s="88"/>
      <c r="I2193" s="88"/>
      <c r="J2193" s="88"/>
      <c r="K2193" s="88"/>
    </row>
    <row r="2194" spans="2:11" ht="12" hidden="1" customHeight="1" x14ac:dyDescent="0.2">
      <c r="B2194" s="88"/>
      <c r="C2194" s="88"/>
      <c r="D2194" s="88"/>
      <c r="E2194" s="88"/>
      <c r="F2194" s="88"/>
      <c r="G2194" s="88"/>
      <c r="H2194" s="88"/>
      <c r="I2194" s="88"/>
      <c r="J2194" s="88"/>
      <c r="K2194" s="88"/>
    </row>
    <row r="2195" spans="2:11" ht="12" hidden="1" customHeight="1" x14ac:dyDescent="0.2">
      <c r="B2195" s="88"/>
      <c r="C2195" s="88"/>
      <c r="D2195" s="88"/>
      <c r="E2195" s="88"/>
      <c r="F2195" s="88"/>
      <c r="G2195" s="88"/>
      <c r="H2195" s="88"/>
      <c r="I2195" s="88"/>
      <c r="J2195" s="88"/>
      <c r="K2195" s="88"/>
    </row>
    <row r="2196" spans="2:11" ht="12" hidden="1" customHeight="1" x14ac:dyDescent="0.2">
      <c r="B2196" s="88"/>
      <c r="C2196" s="88"/>
      <c r="D2196" s="88"/>
      <c r="E2196" s="88"/>
      <c r="F2196" s="88"/>
      <c r="G2196" s="88"/>
      <c r="H2196" s="88"/>
      <c r="I2196" s="88"/>
      <c r="J2196" s="88"/>
      <c r="K2196" s="88"/>
    </row>
    <row r="2197" spans="2:11" ht="12" hidden="1" customHeight="1" x14ac:dyDescent="0.2">
      <c r="B2197" s="88"/>
      <c r="C2197" s="88"/>
      <c r="D2197" s="88"/>
      <c r="E2197" s="88"/>
      <c r="F2197" s="88"/>
      <c r="G2197" s="88"/>
      <c r="H2197" s="88"/>
      <c r="I2197" s="88"/>
      <c r="J2197" s="88"/>
      <c r="K2197" s="88"/>
    </row>
    <row r="2198" spans="2:11" ht="12" hidden="1" customHeight="1" x14ac:dyDescent="0.2">
      <c r="B2198" s="88"/>
      <c r="C2198" s="88"/>
      <c r="D2198" s="88"/>
      <c r="E2198" s="88"/>
      <c r="F2198" s="88"/>
      <c r="G2198" s="88"/>
      <c r="H2198" s="88"/>
      <c r="I2198" s="88"/>
      <c r="J2198" s="88"/>
      <c r="K2198" s="88"/>
    </row>
    <row r="2199" spans="2:11" ht="12" hidden="1" customHeight="1" x14ac:dyDescent="0.2">
      <c r="B2199" s="88"/>
      <c r="C2199" s="88"/>
      <c r="D2199" s="88"/>
      <c r="E2199" s="88"/>
      <c r="F2199" s="88"/>
      <c r="G2199" s="88"/>
      <c r="H2199" s="88"/>
      <c r="I2199" s="88"/>
      <c r="J2199" s="88"/>
      <c r="K2199" s="88"/>
    </row>
    <row r="2200" spans="2:11" ht="12" hidden="1" customHeight="1" x14ac:dyDescent="0.2">
      <c r="B2200" s="88"/>
      <c r="C2200" s="88"/>
      <c r="D2200" s="88"/>
      <c r="E2200" s="88"/>
      <c r="F2200" s="88"/>
      <c r="G2200" s="88"/>
      <c r="H2200" s="88"/>
      <c r="I2200" s="88"/>
      <c r="J2200" s="88"/>
      <c r="K2200" s="88"/>
    </row>
    <row r="2201" spans="2:11" ht="12" hidden="1" customHeight="1" x14ac:dyDescent="0.2">
      <c r="B2201" s="88"/>
      <c r="C2201" s="88"/>
      <c r="D2201" s="88"/>
      <c r="E2201" s="88"/>
      <c r="F2201" s="88"/>
      <c r="G2201" s="88"/>
      <c r="H2201" s="88"/>
      <c r="I2201" s="88"/>
      <c r="J2201" s="88"/>
      <c r="K2201" s="88"/>
    </row>
    <row r="2202" spans="2:11" ht="12" hidden="1" customHeight="1" x14ac:dyDescent="0.2">
      <c r="B2202" s="88"/>
      <c r="C2202" s="88"/>
      <c r="D2202" s="88"/>
      <c r="E2202" s="88"/>
      <c r="F2202" s="88"/>
      <c r="G2202" s="88"/>
      <c r="H2202" s="88"/>
      <c r="I2202" s="88"/>
      <c r="J2202" s="88"/>
      <c r="K2202" s="88"/>
    </row>
    <row r="2203" spans="2:11" ht="12" hidden="1" customHeight="1" x14ac:dyDescent="0.2">
      <c r="B2203" s="88"/>
      <c r="C2203" s="88"/>
      <c r="D2203" s="88"/>
      <c r="E2203" s="88"/>
      <c r="F2203" s="88"/>
      <c r="G2203" s="88"/>
      <c r="H2203" s="88"/>
      <c r="I2203" s="88"/>
      <c r="J2203" s="88"/>
      <c r="K2203" s="88"/>
    </row>
    <row r="2204" spans="2:11" ht="12" hidden="1" customHeight="1" x14ac:dyDescent="0.2">
      <c r="B2204" s="88"/>
      <c r="C2204" s="88"/>
      <c r="D2204" s="88"/>
      <c r="E2204" s="88"/>
      <c r="F2204" s="88"/>
      <c r="G2204" s="88"/>
      <c r="H2204" s="88"/>
      <c r="I2204" s="88"/>
      <c r="J2204" s="88"/>
      <c r="K2204" s="88"/>
    </row>
    <row r="2205" spans="2:11" ht="12" hidden="1" customHeight="1" x14ac:dyDescent="0.2">
      <c r="B2205" s="88"/>
      <c r="C2205" s="88"/>
      <c r="D2205" s="88"/>
      <c r="E2205" s="88"/>
      <c r="F2205" s="88"/>
      <c r="G2205" s="88"/>
      <c r="H2205" s="88"/>
      <c r="I2205" s="88"/>
      <c r="J2205" s="88"/>
      <c r="K2205" s="88"/>
    </row>
    <row r="2206" spans="2:11" ht="12" hidden="1" customHeight="1" x14ac:dyDescent="0.2">
      <c r="B2206" s="88"/>
      <c r="C2206" s="88"/>
      <c r="D2206" s="88"/>
      <c r="E2206" s="88"/>
      <c r="F2206" s="88"/>
      <c r="G2206" s="88"/>
      <c r="H2206" s="88"/>
      <c r="I2206" s="88"/>
      <c r="J2206" s="88"/>
      <c r="K2206" s="88"/>
    </row>
    <row r="2207" spans="2:11" ht="12" hidden="1" customHeight="1" x14ac:dyDescent="0.2">
      <c r="B2207" s="88"/>
      <c r="C2207" s="88"/>
      <c r="D2207" s="88"/>
      <c r="E2207" s="88"/>
      <c r="F2207" s="88"/>
      <c r="G2207" s="88"/>
      <c r="H2207" s="88"/>
      <c r="I2207" s="88"/>
      <c r="J2207" s="88"/>
      <c r="K2207" s="88"/>
    </row>
    <row r="2208" spans="2:11" ht="12" hidden="1" customHeight="1" x14ac:dyDescent="0.2">
      <c r="B2208" s="88"/>
      <c r="C2208" s="88"/>
      <c r="D2208" s="88"/>
      <c r="E2208" s="88"/>
      <c r="F2208" s="88"/>
      <c r="G2208" s="88"/>
      <c r="H2208" s="88"/>
      <c r="I2208" s="88"/>
      <c r="J2208" s="88"/>
      <c r="K2208" s="88"/>
    </row>
    <row r="2209" spans="2:11" ht="12" hidden="1" customHeight="1" x14ac:dyDescent="0.2">
      <c r="B2209" s="88"/>
      <c r="C2209" s="88"/>
      <c r="D2209" s="88"/>
      <c r="E2209" s="88"/>
      <c r="F2209" s="88"/>
      <c r="G2209" s="88"/>
      <c r="H2209" s="88"/>
      <c r="I2209" s="88"/>
      <c r="J2209" s="88"/>
      <c r="K2209" s="88"/>
    </row>
    <row r="2210" spans="2:11" ht="12" hidden="1" customHeight="1" x14ac:dyDescent="0.2">
      <c r="B2210" s="88"/>
      <c r="C2210" s="88"/>
      <c r="D2210" s="88"/>
      <c r="E2210" s="88"/>
      <c r="F2210" s="88"/>
      <c r="G2210" s="88"/>
      <c r="H2210" s="88"/>
      <c r="I2210" s="88"/>
      <c r="J2210" s="88"/>
      <c r="K2210" s="88"/>
    </row>
    <row r="2211" spans="2:11" ht="12" hidden="1" customHeight="1" x14ac:dyDescent="0.2">
      <c r="B2211" s="88"/>
      <c r="C2211" s="88"/>
      <c r="D2211" s="88"/>
      <c r="E2211" s="88"/>
      <c r="F2211" s="88"/>
      <c r="G2211" s="88"/>
      <c r="H2211" s="88"/>
      <c r="I2211" s="88"/>
      <c r="J2211" s="88"/>
      <c r="K2211" s="88"/>
    </row>
    <row r="2212" spans="2:11" ht="12" hidden="1" customHeight="1" x14ac:dyDescent="0.2">
      <c r="B2212" s="88"/>
      <c r="C2212" s="88"/>
      <c r="D2212" s="88"/>
      <c r="E2212" s="88"/>
      <c r="F2212" s="88"/>
      <c r="G2212" s="88"/>
      <c r="H2212" s="88"/>
      <c r="I2212" s="88"/>
      <c r="J2212" s="88"/>
      <c r="K2212" s="88"/>
    </row>
    <row r="2213" spans="2:11" ht="12" hidden="1" customHeight="1" x14ac:dyDescent="0.2">
      <c r="B2213" s="88"/>
      <c r="C2213" s="88"/>
      <c r="D2213" s="88"/>
      <c r="E2213" s="88"/>
      <c r="F2213" s="88"/>
      <c r="G2213" s="88"/>
      <c r="H2213" s="88"/>
      <c r="I2213" s="88"/>
      <c r="J2213" s="88"/>
      <c r="K2213" s="88"/>
    </row>
    <row r="2214" spans="2:11" ht="12" hidden="1" customHeight="1" x14ac:dyDescent="0.2">
      <c r="B2214" s="88"/>
      <c r="C2214" s="88"/>
      <c r="D2214" s="88"/>
      <c r="E2214" s="88"/>
      <c r="F2214" s="88"/>
      <c r="G2214" s="88"/>
      <c r="H2214" s="88"/>
      <c r="I2214" s="88"/>
      <c r="J2214" s="88"/>
      <c r="K2214" s="88"/>
    </row>
    <row r="2215" spans="2:11" ht="12" hidden="1" customHeight="1" x14ac:dyDescent="0.2">
      <c r="B2215" s="88"/>
      <c r="C2215" s="88"/>
      <c r="D2215" s="88"/>
      <c r="E2215" s="88"/>
      <c r="F2215" s="88"/>
      <c r="G2215" s="88"/>
      <c r="H2215" s="88"/>
      <c r="I2215" s="88"/>
      <c r="J2215" s="88"/>
      <c r="K2215" s="88"/>
    </row>
    <row r="2216" spans="2:11" ht="12" hidden="1" customHeight="1" x14ac:dyDescent="0.2">
      <c r="B2216" s="88"/>
      <c r="C2216" s="88"/>
      <c r="D2216" s="88"/>
      <c r="E2216" s="88"/>
      <c r="F2216" s="88"/>
      <c r="G2216" s="88"/>
      <c r="H2216" s="88"/>
      <c r="I2216" s="88"/>
      <c r="J2216" s="88"/>
      <c r="K2216" s="88"/>
    </row>
    <row r="2217" spans="2:11" ht="12" hidden="1" customHeight="1" x14ac:dyDescent="0.2">
      <c r="B2217" s="88"/>
      <c r="C2217" s="88"/>
      <c r="D2217" s="88"/>
      <c r="E2217" s="88"/>
      <c r="F2217" s="88"/>
      <c r="G2217" s="88"/>
      <c r="H2217" s="88"/>
      <c r="I2217" s="88"/>
      <c r="J2217" s="88"/>
      <c r="K2217" s="88"/>
    </row>
    <row r="2218" spans="2:11" ht="12" hidden="1" customHeight="1" x14ac:dyDescent="0.2">
      <c r="B2218" s="88"/>
      <c r="C2218" s="88"/>
      <c r="D2218" s="88"/>
      <c r="E2218" s="88"/>
      <c r="F2218" s="88"/>
      <c r="G2218" s="88"/>
      <c r="H2218" s="88"/>
      <c r="I2218" s="88"/>
      <c r="J2218" s="88"/>
      <c r="K2218" s="88"/>
    </row>
    <row r="2219" spans="2:11" ht="12" hidden="1" customHeight="1" x14ac:dyDescent="0.2">
      <c r="B2219" s="88"/>
      <c r="C2219" s="88"/>
      <c r="D2219" s="88"/>
      <c r="E2219" s="88"/>
      <c r="F2219" s="88"/>
      <c r="G2219" s="88"/>
      <c r="H2219" s="88"/>
      <c r="I2219" s="88"/>
      <c r="J2219" s="88"/>
      <c r="K2219" s="88"/>
    </row>
    <row r="2220" spans="2:11" ht="12" hidden="1" customHeight="1" x14ac:dyDescent="0.2">
      <c r="B2220" s="88"/>
      <c r="C2220" s="88"/>
      <c r="D2220" s="88"/>
      <c r="E2220" s="88"/>
      <c r="F2220" s="88"/>
      <c r="G2220" s="88"/>
      <c r="H2220" s="88"/>
      <c r="I2220" s="88"/>
      <c r="J2220" s="88"/>
      <c r="K2220" s="88"/>
    </row>
    <row r="2221" spans="2:11" ht="12" hidden="1" customHeight="1" x14ac:dyDescent="0.2">
      <c r="B2221" s="88"/>
      <c r="C2221" s="88"/>
      <c r="D2221" s="88"/>
      <c r="E2221" s="88"/>
      <c r="F2221" s="88"/>
      <c r="G2221" s="88"/>
      <c r="H2221" s="88"/>
      <c r="I2221" s="88"/>
      <c r="J2221" s="88"/>
      <c r="K2221" s="88"/>
    </row>
    <row r="2222" spans="2:11" ht="12" hidden="1" customHeight="1" x14ac:dyDescent="0.2">
      <c r="B2222" s="88"/>
      <c r="C2222" s="88"/>
      <c r="D2222" s="88"/>
      <c r="E2222" s="88"/>
      <c r="F2222" s="88"/>
      <c r="G2222" s="88"/>
      <c r="H2222" s="88"/>
      <c r="I2222" s="88"/>
      <c r="J2222" s="88"/>
      <c r="K2222" s="88"/>
    </row>
    <row r="2223" spans="2:11" ht="12" hidden="1" customHeight="1" x14ac:dyDescent="0.2">
      <c r="B2223" s="88"/>
      <c r="C2223" s="88"/>
      <c r="D2223" s="88"/>
      <c r="E2223" s="88"/>
      <c r="F2223" s="88"/>
      <c r="G2223" s="88"/>
      <c r="H2223" s="88"/>
      <c r="I2223" s="88"/>
      <c r="J2223" s="88"/>
      <c r="K2223" s="88"/>
    </row>
    <row r="2224" spans="2:11" ht="12" hidden="1" customHeight="1" x14ac:dyDescent="0.2">
      <c r="B2224" s="88"/>
      <c r="C2224" s="88"/>
      <c r="D2224" s="88"/>
      <c r="E2224" s="88"/>
      <c r="F2224" s="88"/>
      <c r="G2224" s="88"/>
      <c r="H2224" s="88"/>
      <c r="I2224" s="88"/>
      <c r="J2224" s="88"/>
      <c r="K2224" s="88"/>
    </row>
    <row r="2225" spans="2:11" ht="12" hidden="1" customHeight="1" x14ac:dyDescent="0.2">
      <c r="B2225" s="88"/>
      <c r="C2225" s="88"/>
      <c r="D2225" s="88"/>
      <c r="E2225" s="88"/>
      <c r="F2225" s="88"/>
      <c r="G2225" s="88"/>
      <c r="H2225" s="88"/>
      <c r="I2225" s="88"/>
      <c r="J2225" s="88"/>
      <c r="K2225" s="88"/>
    </row>
    <row r="2226" spans="2:11" ht="12" hidden="1" customHeight="1" x14ac:dyDescent="0.2">
      <c r="B2226" s="88"/>
      <c r="C2226" s="88"/>
      <c r="D2226" s="88"/>
      <c r="E2226" s="88"/>
      <c r="F2226" s="88"/>
      <c r="G2226" s="88"/>
      <c r="H2226" s="88"/>
      <c r="I2226" s="88"/>
      <c r="J2226" s="88"/>
      <c r="K2226" s="88"/>
    </row>
    <row r="2227" spans="2:11" ht="12" hidden="1" customHeight="1" x14ac:dyDescent="0.2">
      <c r="B2227" s="88"/>
      <c r="C2227" s="88"/>
      <c r="D2227" s="88"/>
      <c r="E2227" s="88"/>
      <c r="F2227" s="88"/>
      <c r="G2227" s="88"/>
      <c r="H2227" s="88"/>
      <c r="I2227" s="88"/>
      <c r="J2227" s="88"/>
      <c r="K2227" s="88"/>
    </row>
    <row r="2228" spans="2:11" ht="12" hidden="1" customHeight="1" x14ac:dyDescent="0.2">
      <c r="B2228" s="88"/>
      <c r="C2228" s="88"/>
      <c r="D2228" s="88"/>
      <c r="E2228" s="88"/>
      <c r="F2228" s="88"/>
      <c r="G2228" s="88"/>
      <c r="H2228" s="88"/>
      <c r="I2228" s="88"/>
      <c r="J2228" s="88"/>
      <c r="K2228" s="88"/>
    </row>
    <row r="2229" spans="2:11" ht="12" hidden="1" customHeight="1" x14ac:dyDescent="0.2">
      <c r="B2229" s="88"/>
      <c r="C2229" s="88"/>
      <c r="D2229" s="88"/>
      <c r="E2229" s="88"/>
      <c r="F2229" s="88"/>
      <c r="G2229" s="88"/>
      <c r="H2229" s="88"/>
      <c r="I2229" s="88"/>
      <c r="J2229" s="88"/>
      <c r="K2229" s="88"/>
    </row>
    <row r="2230" spans="2:11" ht="12" hidden="1" customHeight="1" x14ac:dyDescent="0.2">
      <c r="B2230" s="88"/>
      <c r="C2230" s="88"/>
      <c r="D2230" s="88"/>
      <c r="E2230" s="88"/>
      <c r="F2230" s="88"/>
      <c r="G2230" s="88"/>
      <c r="H2230" s="88"/>
      <c r="I2230" s="88"/>
      <c r="J2230" s="88"/>
      <c r="K2230" s="88"/>
    </row>
    <row r="2231" spans="2:11" ht="12" hidden="1" customHeight="1" x14ac:dyDescent="0.2">
      <c r="B2231" s="88"/>
      <c r="C2231" s="88"/>
      <c r="D2231" s="88"/>
      <c r="E2231" s="88"/>
      <c r="F2231" s="88"/>
      <c r="G2231" s="88"/>
      <c r="H2231" s="88"/>
      <c r="I2231" s="88"/>
      <c r="J2231" s="88"/>
      <c r="K2231" s="88"/>
    </row>
    <row r="2232" spans="2:11" ht="12" hidden="1" customHeight="1" x14ac:dyDescent="0.2">
      <c r="B2232" s="88"/>
      <c r="C2232" s="88"/>
      <c r="D2232" s="88"/>
      <c r="E2232" s="88"/>
      <c r="F2232" s="88"/>
      <c r="G2232" s="88"/>
      <c r="H2232" s="88"/>
      <c r="I2232" s="88"/>
      <c r="J2232" s="88"/>
      <c r="K2232" s="88"/>
    </row>
    <row r="2233" spans="2:11" ht="12" hidden="1" customHeight="1" x14ac:dyDescent="0.2">
      <c r="B2233" s="88"/>
      <c r="C2233" s="88"/>
      <c r="D2233" s="88"/>
      <c r="E2233" s="88"/>
      <c r="F2233" s="88"/>
      <c r="G2233" s="88"/>
      <c r="H2233" s="88"/>
      <c r="I2233" s="88"/>
      <c r="J2233" s="88"/>
      <c r="K2233" s="88"/>
    </row>
    <row r="2234" spans="2:11" ht="12" hidden="1" customHeight="1" x14ac:dyDescent="0.2">
      <c r="B2234" s="88"/>
      <c r="C2234" s="88"/>
      <c r="D2234" s="88"/>
      <c r="E2234" s="88"/>
      <c r="F2234" s="88"/>
      <c r="G2234" s="88"/>
      <c r="H2234" s="88"/>
      <c r="I2234" s="88"/>
      <c r="J2234" s="88"/>
      <c r="K2234" s="88"/>
    </row>
    <row r="2235" spans="2:11" ht="12" hidden="1" customHeight="1" x14ac:dyDescent="0.2">
      <c r="B2235" s="88"/>
      <c r="C2235" s="88"/>
      <c r="D2235" s="88"/>
      <c r="E2235" s="88"/>
      <c r="F2235" s="88"/>
      <c r="G2235" s="88"/>
      <c r="H2235" s="88"/>
      <c r="I2235" s="88"/>
      <c r="J2235" s="88"/>
      <c r="K2235" s="88"/>
    </row>
    <row r="2236" spans="2:11" ht="12" hidden="1" customHeight="1" x14ac:dyDescent="0.2">
      <c r="B2236" s="88"/>
      <c r="C2236" s="88"/>
      <c r="D2236" s="88"/>
      <c r="E2236" s="88"/>
      <c r="F2236" s="88"/>
      <c r="G2236" s="88"/>
      <c r="H2236" s="88"/>
      <c r="I2236" s="88"/>
      <c r="J2236" s="88"/>
      <c r="K2236" s="88"/>
    </row>
    <row r="2237" spans="2:11" ht="12" hidden="1" customHeight="1" x14ac:dyDescent="0.2">
      <c r="B2237" s="88"/>
      <c r="C2237" s="88"/>
      <c r="D2237" s="88"/>
      <c r="E2237" s="88"/>
      <c r="F2237" s="88"/>
      <c r="G2237" s="88"/>
      <c r="H2237" s="88"/>
      <c r="I2237" s="88"/>
      <c r="J2237" s="88"/>
      <c r="K2237" s="88"/>
    </row>
    <row r="2238" spans="2:11" ht="12" hidden="1" customHeight="1" x14ac:dyDescent="0.2">
      <c r="B2238" s="88"/>
      <c r="C2238" s="88"/>
      <c r="D2238" s="88"/>
      <c r="E2238" s="88"/>
      <c r="F2238" s="88"/>
      <c r="G2238" s="88"/>
      <c r="H2238" s="88"/>
      <c r="I2238" s="88"/>
      <c r="J2238" s="88"/>
      <c r="K2238" s="88"/>
    </row>
    <row r="2239" spans="2:11" ht="12" hidden="1" customHeight="1" x14ac:dyDescent="0.2">
      <c r="B2239" s="88"/>
      <c r="C2239" s="88"/>
      <c r="D2239" s="88"/>
      <c r="E2239" s="88"/>
      <c r="F2239" s="88"/>
      <c r="G2239" s="88"/>
      <c r="H2239" s="88"/>
      <c r="I2239" s="88"/>
      <c r="J2239" s="88"/>
      <c r="K2239" s="88"/>
    </row>
    <row r="2240" spans="2:11" ht="12" hidden="1" customHeight="1" x14ac:dyDescent="0.2">
      <c r="B2240" s="88"/>
      <c r="C2240" s="88"/>
      <c r="D2240" s="88"/>
      <c r="E2240" s="88"/>
      <c r="F2240" s="88"/>
      <c r="G2240" s="88"/>
      <c r="H2240" s="88"/>
      <c r="I2240" s="88"/>
      <c r="J2240" s="88"/>
      <c r="K2240" s="88"/>
    </row>
    <row r="2241" spans="2:11" ht="12" hidden="1" customHeight="1" x14ac:dyDescent="0.2">
      <c r="B2241" s="88"/>
      <c r="C2241" s="88"/>
      <c r="D2241" s="88"/>
      <c r="E2241" s="88"/>
      <c r="F2241" s="88"/>
      <c r="G2241" s="88"/>
      <c r="H2241" s="88"/>
      <c r="I2241" s="88"/>
      <c r="J2241" s="88"/>
      <c r="K2241" s="88"/>
    </row>
    <row r="2242" spans="2:11" ht="12" hidden="1" customHeight="1" x14ac:dyDescent="0.2">
      <c r="B2242" s="88"/>
      <c r="C2242" s="88"/>
      <c r="D2242" s="88"/>
      <c r="E2242" s="88"/>
      <c r="F2242" s="88"/>
      <c r="G2242" s="88"/>
      <c r="H2242" s="88"/>
      <c r="I2242" s="88"/>
      <c r="J2242" s="88"/>
      <c r="K2242" s="88"/>
    </row>
    <row r="2243" spans="2:11" ht="12" hidden="1" customHeight="1" x14ac:dyDescent="0.2">
      <c r="B2243" s="88"/>
      <c r="C2243" s="88"/>
      <c r="D2243" s="88"/>
      <c r="E2243" s="88"/>
      <c r="F2243" s="88"/>
      <c r="G2243" s="88"/>
      <c r="H2243" s="88"/>
      <c r="I2243" s="88"/>
      <c r="J2243" s="88"/>
      <c r="K2243" s="88"/>
    </row>
    <row r="2244" spans="2:11" ht="12" hidden="1" customHeight="1" x14ac:dyDescent="0.2">
      <c r="B2244" s="88"/>
      <c r="C2244" s="88"/>
      <c r="D2244" s="88"/>
      <c r="E2244" s="88"/>
      <c r="F2244" s="88"/>
      <c r="G2244" s="88"/>
      <c r="H2244" s="88"/>
      <c r="I2244" s="88"/>
      <c r="J2244" s="88"/>
      <c r="K2244" s="88"/>
    </row>
    <row r="2245" spans="2:11" ht="12" hidden="1" customHeight="1" x14ac:dyDescent="0.2">
      <c r="B2245" s="88"/>
      <c r="C2245" s="88"/>
      <c r="D2245" s="88"/>
      <c r="E2245" s="88"/>
      <c r="F2245" s="88"/>
      <c r="G2245" s="88"/>
      <c r="H2245" s="88"/>
      <c r="I2245" s="88"/>
      <c r="J2245" s="88"/>
      <c r="K2245" s="88"/>
    </row>
    <row r="2246" spans="2:11" ht="12" hidden="1" customHeight="1" x14ac:dyDescent="0.2">
      <c r="B2246" s="88"/>
      <c r="C2246" s="88"/>
      <c r="D2246" s="88"/>
      <c r="E2246" s="88"/>
      <c r="F2246" s="88"/>
      <c r="G2246" s="88"/>
      <c r="H2246" s="88"/>
      <c r="I2246" s="88"/>
      <c r="J2246" s="88"/>
      <c r="K2246" s="88"/>
    </row>
    <row r="2247" spans="2:11" ht="12" hidden="1" customHeight="1" x14ac:dyDescent="0.2">
      <c r="B2247" s="88"/>
      <c r="C2247" s="88"/>
      <c r="D2247" s="88"/>
      <c r="E2247" s="88"/>
      <c r="F2247" s="88"/>
      <c r="G2247" s="88"/>
      <c r="H2247" s="88"/>
      <c r="I2247" s="88"/>
      <c r="J2247" s="88"/>
      <c r="K2247" s="88"/>
    </row>
    <row r="2248" spans="2:11" ht="12" hidden="1" customHeight="1" x14ac:dyDescent="0.2">
      <c r="B2248" s="88"/>
      <c r="C2248" s="88"/>
      <c r="D2248" s="88"/>
      <c r="E2248" s="88"/>
      <c r="F2248" s="88"/>
      <c r="G2248" s="88"/>
      <c r="H2248" s="88"/>
      <c r="I2248" s="88"/>
      <c r="J2248" s="88"/>
      <c r="K2248" s="88"/>
    </row>
    <row r="2249" spans="2:11" ht="12" hidden="1" customHeight="1" x14ac:dyDescent="0.2">
      <c r="B2249" s="88"/>
      <c r="C2249" s="88"/>
      <c r="D2249" s="88"/>
      <c r="E2249" s="88"/>
      <c r="F2249" s="88"/>
      <c r="G2249" s="88"/>
      <c r="H2249" s="88"/>
      <c r="I2249" s="88"/>
      <c r="J2249" s="88"/>
      <c r="K2249" s="88"/>
    </row>
    <row r="2250" spans="2:11" ht="12" hidden="1" customHeight="1" x14ac:dyDescent="0.2">
      <c r="B2250" s="88"/>
      <c r="C2250" s="88"/>
      <c r="D2250" s="88"/>
      <c r="E2250" s="88"/>
      <c r="F2250" s="88"/>
      <c r="G2250" s="88"/>
      <c r="H2250" s="88"/>
      <c r="I2250" s="88"/>
      <c r="J2250" s="88"/>
      <c r="K2250" s="88"/>
    </row>
    <row r="2251" spans="2:11" ht="12" hidden="1" customHeight="1" x14ac:dyDescent="0.2">
      <c r="B2251" s="88"/>
      <c r="C2251" s="88"/>
      <c r="D2251" s="88"/>
      <c r="E2251" s="88"/>
      <c r="F2251" s="88"/>
      <c r="G2251" s="88"/>
      <c r="H2251" s="88"/>
      <c r="I2251" s="88"/>
      <c r="J2251" s="88"/>
      <c r="K2251" s="88"/>
    </row>
    <row r="2252" spans="2:11" ht="12" hidden="1" customHeight="1" x14ac:dyDescent="0.2">
      <c r="B2252" s="88"/>
      <c r="C2252" s="88"/>
      <c r="D2252" s="88"/>
      <c r="E2252" s="88"/>
      <c r="F2252" s="88"/>
      <c r="G2252" s="88"/>
      <c r="H2252" s="88"/>
      <c r="I2252" s="88"/>
      <c r="J2252" s="88"/>
      <c r="K2252" s="88"/>
    </row>
    <row r="2253" spans="2:11" ht="12" hidden="1" customHeight="1" x14ac:dyDescent="0.2">
      <c r="B2253" s="88"/>
      <c r="C2253" s="88"/>
      <c r="D2253" s="88"/>
      <c r="E2253" s="88"/>
      <c r="F2253" s="88"/>
      <c r="G2253" s="88"/>
      <c r="H2253" s="88"/>
      <c r="I2253" s="88"/>
      <c r="J2253" s="88"/>
      <c r="K2253" s="88"/>
    </row>
    <row r="2254" spans="2:11" ht="12" hidden="1" customHeight="1" x14ac:dyDescent="0.2">
      <c r="B2254" s="88"/>
      <c r="C2254" s="88"/>
      <c r="D2254" s="88"/>
      <c r="E2254" s="88"/>
      <c r="F2254" s="88"/>
      <c r="G2254" s="88"/>
      <c r="H2254" s="88"/>
      <c r="I2254" s="88"/>
      <c r="J2254" s="88"/>
      <c r="K2254" s="88"/>
    </row>
    <row r="2255" spans="2:11" ht="12" hidden="1" customHeight="1" x14ac:dyDescent="0.2">
      <c r="B2255" s="88"/>
      <c r="C2255" s="88"/>
      <c r="D2255" s="88"/>
      <c r="E2255" s="88"/>
      <c r="F2255" s="88"/>
      <c r="G2255" s="88"/>
      <c r="H2255" s="88"/>
      <c r="I2255" s="88"/>
      <c r="J2255" s="88"/>
      <c r="K2255" s="88"/>
    </row>
    <row r="2256" spans="2:11" ht="12" hidden="1" customHeight="1" x14ac:dyDescent="0.2">
      <c r="B2256" s="88"/>
      <c r="C2256" s="88"/>
      <c r="D2256" s="88"/>
      <c r="E2256" s="88"/>
      <c r="F2256" s="88"/>
      <c r="G2256" s="88"/>
      <c r="H2256" s="88"/>
      <c r="I2256" s="88"/>
      <c r="J2256" s="88"/>
      <c r="K2256" s="88"/>
    </row>
    <row r="2257" spans="2:11" ht="12" hidden="1" customHeight="1" x14ac:dyDescent="0.2">
      <c r="B2257" s="88"/>
      <c r="C2257" s="88"/>
      <c r="D2257" s="88"/>
      <c r="E2257" s="88"/>
      <c r="F2257" s="88"/>
      <c r="G2257" s="88"/>
      <c r="H2257" s="88"/>
      <c r="I2257" s="88"/>
      <c r="J2257" s="88"/>
      <c r="K2257" s="88"/>
    </row>
    <row r="2258" spans="2:11" ht="12" hidden="1" customHeight="1" x14ac:dyDescent="0.2">
      <c r="B2258" s="88"/>
      <c r="C2258" s="88"/>
      <c r="D2258" s="88"/>
      <c r="E2258" s="88"/>
      <c r="F2258" s="88"/>
      <c r="G2258" s="88"/>
      <c r="H2258" s="88"/>
      <c r="I2258" s="88"/>
      <c r="J2258" s="88"/>
      <c r="K2258" s="88"/>
    </row>
    <row r="2259" spans="2:11" ht="12" hidden="1" customHeight="1" x14ac:dyDescent="0.2">
      <c r="B2259" s="88"/>
      <c r="C2259" s="88"/>
      <c r="D2259" s="88"/>
      <c r="E2259" s="88"/>
      <c r="F2259" s="88"/>
      <c r="G2259" s="88"/>
      <c r="H2259" s="88"/>
      <c r="I2259" s="88"/>
      <c r="J2259" s="88"/>
      <c r="K2259" s="88"/>
    </row>
    <row r="2260" spans="2:11" ht="12" hidden="1" customHeight="1" x14ac:dyDescent="0.2">
      <c r="B2260" s="88"/>
      <c r="C2260" s="88"/>
      <c r="D2260" s="88"/>
      <c r="E2260" s="88"/>
      <c r="F2260" s="88"/>
      <c r="G2260" s="88"/>
      <c r="H2260" s="88"/>
      <c r="I2260" s="88"/>
      <c r="J2260" s="88"/>
      <c r="K2260" s="88"/>
    </row>
    <row r="2261" spans="2:11" ht="12" hidden="1" customHeight="1" x14ac:dyDescent="0.2">
      <c r="B2261" s="88"/>
      <c r="C2261" s="88"/>
      <c r="D2261" s="88"/>
      <c r="E2261" s="88"/>
      <c r="F2261" s="88"/>
      <c r="G2261" s="88"/>
      <c r="H2261" s="88"/>
      <c r="I2261" s="88"/>
      <c r="J2261" s="88"/>
      <c r="K2261" s="88"/>
    </row>
    <row r="2262" spans="2:11" ht="12" hidden="1" customHeight="1" x14ac:dyDescent="0.2">
      <c r="B2262" s="88"/>
      <c r="C2262" s="88"/>
      <c r="D2262" s="88"/>
      <c r="E2262" s="88"/>
      <c r="F2262" s="88"/>
      <c r="G2262" s="88"/>
      <c r="H2262" s="88"/>
      <c r="I2262" s="88"/>
      <c r="J2262" s="88"/>
      <c r="K2262" s="88"/>
    </row>
    <row r="2263" spans="2:11" ht="12" hidden="1" customHeight="1" x14ac:dyDescent="0.2">
      <c r="B2263" s="88"/>
      <c r="C2263" s="88"/>
      <c r="D2263" s="88"/>
      <c r="E2263" s="88"/>
      <c r="F2263" s="88"/>
      <c r="G2263" s="88"/>
      <c r="H2263" s="88"/>
      <c r="I2263" s="88"/>
      <c r="J2263" s="88"/>
      <c r="K2263" s="88"/>
    </row>
    <row r="2264" spans="2:11" ht="12" hidden="1" customHeight="1" x14ac:dyDescent="0.2">
      <c r="B2264" s="88"/>
      <c r="C2264" s="88"/>
      <c r="D2264" s="88"/>
      <c r="E2264" s="88"/>
      <c r="F2264" s="88"/>
      <c r="G2264" s="88"/>
      <c r="H2264" s="88"/>
      <c r="I2264" s="88"/>
      <c r="J2264" s="88"/>
      <c r="K2264" s="88"/>
    </row>
    <row r="2265" spans="2:11" ht="12" hidden="1" customHeight="1" x14ac:dyDescent="0.2">
      <c r="B2265" s="88"/>
      <c r="C2265" s="88"/>
      <c r="D2265" s="88"/>
      <c r="E2265" s="88"/>
      <c r="F2265" s="88"/>
      <c r="G2265" s="88"/>
      <c r="H2265" s="88"/>
      <c r="I2265" s="88"/>
      <c r="J2265" s="88"/>
      <c r="K2265" s="88"/>
    </row>
    <row r="2266" spans="2:11" ht="12" hidden="1" customHeight="1" x14ac:dyDescent="0.2">
      <c r="B2266" s="88"/>
      <c r="C2266" s="88"/>
      <c r="D2266" s="88"/>
      <c r="E2266" s="88"/>
      <c r="F2266" s="88"/>
      <c r="G2266" s="88"/>
      <c r="H2266" s="88"/>
      <c r="I2266" s="88"/>
      <c r="J2266" s="88"/>
      <c r="K2266" s="88"/>
    </row>
    <row r="2267" spans="2:11" ht="12" hidden="1" customHeight="1" x14ac:dyDescent="0.2">
      <c r="B2267" s="88"/>
      <c r="C2267" s="88"/>
      <c r="D2267" s="88"/>
      <c r="E2267" s="88"/>
      <c r="F2267" s="88"/>
      <c r="G2267" s="88"/>
      <c r="H2267" s="88"/>
      <c r="I2267" s="88"/>
      <c r="J2267" s="88"/>
      <c r="K2267" s="88"/>
    </row>
    <row r="2268" spans="2:11" ht="12" hidden="1" customHeight="1" x14ac:dyDescent="0.2">
      <c r="B2268" s="88"/>
      <c r="C2268" s="88"/>
      <c r="D2268" s="88"/>
      <c r="E2268" s="88"/>
      <c r="F2268" s="88"/>
      <c r="G2268" s="88"/>
      <c r="H2268" s="88"/>
      <c r="I2268" s="88"/>
      <c r="J2268" s="88"/>
      <c r="K2268" s="88"/>
    </row>
    <row r="2269" spans="2:11" ht="12" hidden="1" customHeight="1" x14ac:dyDescent="0.2">
      <c r="B2269" s="88"/>
      <c r="C2269" s="88"/>
      <c r="D2269" s="88"/>
      <c r="E2269" s="88"/>
      <c r="F2269" s="88"/>
      <c r="G2269" s="88"/>
      <c r="H2269" s="88"/>
      <c r="I2269" s="88"/>
      <c r="J2269" s="88"/>
      <c r="K2269" s="88"/>
    </row>
    <row r="2270" spans="2:11" ht="12" hidden="1" customHeight="1" x14ac:dyDescent="0.2">
      <c r="B2270" s="88"/>
      <c r="C2270" s="88"/>
      <c r="D2270" s="88"/>
      <c r="E2270" s="88"/>
      <c r="F2270" s="88"/>
      <c r="G2270" s="88"/>
      <c r="H2270" s="88"/>
      <c r="I2270" s="88"/>
      <c r="J2270" s="88"/>
      <c r="K2270" s="88"/>
    </row>
    <row r="2271" spans="2:11" ht="12" hidden="1" customHeight="1" x14ac:dyDescent="0.2">
      <c r="B2271" s="88"/>
      <c r="C2271" s="88"/>
      <c r="D2271" s="88"/>
      <c r="E2271" s="88"/>
      <c r="F2271" s="88"/>
      <c r="G2271" s="88"/>
      <c r="H2271" s="88"/>
      <c r="I2271" s="88"/>
      <c r="J2271" s="88"/>
      <c r="K2271" s="88"/>
    </row>
    <row r="2272" spans="2:11" ht="12" hidden="1" customHeight="1" x14ac:dyDescent="0.2">
      <c r="B2272" s="88"/>
      <c r="C2272" s="88"/>
      <c r="D2272" s="88"/>
      <c r="E2272" s="88"/>
      <c r="F2272" s="88"/>
      <c r="G2272" s="88"/>
      <c r="H2272" s="88"/>
      <c r="I2272" s="88"/>
      <c r="J2272" s="88"/>
      <c r="K2272" s="88"/>
    </row>
    <row r="2273" spans="2:11" ht="12" hidden="1" customHeight="1" x14ac:dyDescent="0.2">
      <c r="B2273" s="88"/>
      <c r="C2273" s="88"/>
      <c r="D2273" s="88"/>
      <c r="E2273" s="88"/>
      <c r="F2273" s="88"/>
      <c r="G2273" s="88"/>
      <c r="H2273" s="88"/>
      <c r="I2273" s="88"/>
      <c r="J2273" s="88"/>
      <c r="K2273" s="88"/>
    </row>
    <row r="2274" spans="2:11" ht="12" hidden="1" customHeight="1" x14ac:dyDescent="0.2">
      <c r="B2274" s="88"/>
      <c r="C2274" s="88"/>
      <c r="D2274" s="88"/>
      <c r="E2274" s="88"/>
      <c r="F2274" s="88"/>
      <c r="G2274" s="88"/>
      <c r="H2274" s="88"/>
      <c r="I2274" s="88"/>
      <c r="J2274" s="88"/>
      <c r="K2274" s="88"/>
    </row>
    <row r="2275" spans="2:11" ht="12" hidden="1" customHeight="1" x14ac:dyDescent="0.2">
      <c r="B2275" s="88"/>
      <c r="C2275" s="88"/>
      <c r="D2275" s="88"/>
      <c r="E2275" s="88"/>
      <c r="F2275" s="88"/>
      <c r="G2275" s="88"/>
      <c r="H2275" s="88"/>
      <c r="I2275" s="88"/>
      <c r="J2275" s="88"/>
      <c r="K2275" s="88"/>
    </row>
    <row r="2276" spans="2:11" ht="12" hidden="1" customHeight="1" x14ac:dyDescent="0.2">
      <c r="B2276" s="88"/>
      <c r="C2276" s="88"/>
      <c r="D2276" s="88"/>
      <c r="E2276" s="88"/>
      <c r="F2276" s="88"/>
      <c r="G2276" s="88"/>
      <c r="H2276" s="88"/>
      <c r="I2276" s="88"/>
      <c r="J2276" s="88"/>
      <c r="K2276" s="88"/>
    </row>
    <row r="2277" spans="2:11" ht="12" hidden="1" customHeight="1" x14ac:dyDescent="0.2">
      <c r="B2277" s="88"/>
      <c r="C2277" s="88"/>
      <c r="D2277" s="88"/>
      <c r="E2277" s="88"/>
      <c r="F2277" s="88"/>
      <c r="G2277" s="88"/>
      <c r="H2277" s="88"/>
      <c r="I2277" s="88"/>
      <c r="J2277" s="88"/>
      <c r="K2277" s="88"/>
    </row>
    <row r="2278" spans="2:11" ht="12" hidden="1" customHeight="1" x14ac:dyDescent="0.2">
      <c r="B2278" s="88"/>
      <c r="C2278" s="88"/>
      <c r="D2278" s="88"/>
      <c r="E2278" s="88"/>
      <c r="F2278" s="88"/>
      <c r="G2278" s="88"/>
      <c r="H2278" s="88"/>
      <c r="I2278" s="88"/>
      <c r="J2278" s="88"/>
      <c r="K2278" s="88"/>
    </row>
    <row r="2279" spans="2:11" ht="12" hidden="1" customHeight="1" x14ac:dyDescent="0.2">
      <c r="B2279" s="88"/>
      <c r="C2279" s="88"/>
      <c r="D2279" s="88"/>
      <c r="E2279" s="88"/>
      <c r="F2279" s="88"/>
      <c r="G2279" s="88"/>
      <c r="H2279" s="88"/>
      <c r="I2279" s="88"/>
      <c r="J2279" s="88"/>
      <c r="K2279" s="88"/>
    </row>
    <row r="2280" spans="2:11" ht="12" hidden="1" customHeight="1" x14ac:dyDescent="0.2">
      <c r="B2280" s="88"/>
      <c r="C2280" s="88"/>
      <c r="D2280" s="88"/>
      <c r="E2280" s="88"/>
      <c r="F2280" s="88"/>
      <c r="G2280" s="88"/>
      <c r="H2280" s="88"/>
      <c r="I2280" s="88"/>
      <c r="J2280" s="88"/>
      <c r="K2280" s="88"/>
    </row>
    <row r="2281" spans="2:11" ht="12" hidden="1" customHeight="1" x14ac:dyDescent="0.2">
      <c r="B2281" s="88"/>
      <c r="C2281" s="88"/>
      <c r="D2281" s="88"/>
      <c r="E2281" s="88"/>
      <c r="F2281" s="88"/>
      <c r="G2281" s="88"/>
      <c r="H2281" s="88"/>
      <c r="I2281" s="88"/>
      <c r="J2281" s="88"/>
      <c r="K2281" s="88"/>
    </row>
    <row r="2282" spans="2:11" ht="12" hidden="1" customHeight="1" x14ac:dyDescent="0.2">
      <c r="B2282" s="88"/>
      <c r="C2282" s="88"/>
      <c r="D2282" s="88"/>
      <c r="E2282" s="88"/>
      <c r="F2282" s="88"/>
      <c r="G2282" s="88"/>
      <c r="H2282" s="88"/>
      <c r="I2282" s="88"/>
      <c r="J2282" s="88"/>
      <c r="K2282" s="88"/>
    </row>
    <row r="2283" spans="2:11" ht="12" hidden="1" customHeight="1" x14ac:dyDescent="0.2">
      <c r="B2283" s="88"/>
      <c r="C2283" s="88"/>
      <c r="D2283" s="88"/>
      <c r="E2283" s="88"/>
      <c r="F2283" s="88"/>
      <c r="G2283" s="88"/>
      <c r="H2283" s="88"/>
      <c r="I2283" s="88"/>
      <c r="J2283" s="88"/>
      <c r="K2283" s="88"/>
    </row>
    <row r="2284" spans="2:11" ht="12" hidden="1" customHeight="1" x14ac:dyDescent="0.2">
      <c r="B2284" s="88"/>
      <c r="C2284" s="88"/>
      <c r="D2284" s="88"/>
      <c r="E2284" s="88"/>
      <c r="F2284" s="88"/>
      <c r="G2284" s="88"/>
      <c r="H2284" s="88"/>
      <c r="I2284" s="88"/>
      <c r="J2284" s="88"/>
      <c r="K2284" s="88"/>
    </row>
    <row r="2285" spans="2:11" ht="12" hidden="1" customHeight="1" x14ac:dyDescent="0.2">
      <c r="B2285" s="88"/>
      <c r="C2285" s="88"/>
      <c r="D2285" s="88"/>
      <c r="E2285" s="88"/>
      <c r="F2285" s="88"/>
      <c r="G2285" s="88"/>
      <c r="H2285" s="88"/>
      <c r="I2285" s="88"/>
      <c r="J2285" s="88"/>
      <c r="K2285" s="88"/>
    </row>
    <row r="2286" spans="2:11" ht="12" hidden="1" customHeight="1" x14ac:dyDescent="0.2">
      <c r="B2286" s="88"/>
      <c r="C2286" s="88"/>
      <c r="D2286" s="88"/>
      <c r="E2286" s="88"/>
      <c r="F2286" s="88"/>
      <c r="G2286" s="88"/>
      <c r="H2286" s="88"/>
      <c r="I2286" s="88"/>
      <c r="J2286" s="88"/>
      <c r="K2286" s="88"/>
    </row>
    <row r="2287" spans="2:11" ht="12" hidden="1" customHeight="1" x14ac:dyDescent="0.2">
      <c r="B2287" s="88"/>
      <c r="C2287" s="88"/>
      <c r="D2287" s="88"/>
      <c r="E2287" s="88"/>
      <c r="F2287" s="88"/>
      <c r="G2287" s="88"/>
      <c r="H2287" s="88"/>
      <c r="I2287" s="88"/>
      <c r="J2287" s="88"/>
      <c r="K2287" s="88"/>
    </row>
    <row r="2288" spans="2:11" ht="12" hidden="1" customHeight="1" x14ac:dyDescent="0.2">
      <c r="B2288" s="88"/>
      <c r="C2288" s="88"/>
      <c r="D2288" s="88"/>
      <c r="E2288" s="88"/>
      <c r="F2288" s="88"/>
      <c r="G2288" s="88"/>
      <c r="H2288" s="88"/>
      <c r="I2288" s="88"/>
      <c r="J2288" s="88"/>
      <c r="K2288" s="88"/>
    </row>
    <row r="2289" spans="2:11" ht="12" hidden="1" customHeight="1" x14ac:dyDescent="0.2">
      <c r="B2289" s="88"/>
      <c r="C2289" s="88"/>
      <c r="D2289" s="88"/>
      <c r="E2289" s="88"/>
      <c r="F2289" s="88"/>
      <c r="G2289" s="88"/>
      <c r="H2289" s="88"/>
      <c r="I2289" s="88"/>
      <c r="J2289" s="88"/>
      <c r="K2289" s="88"/>
    </row>
    <row r="2290" spans="2:11" ht="12" hidden="1" customHeight="1" x14ac:dyDescent="0.2">
      <c r="B2290" s="88"/>
      <c r="C2290" s="88"/>
      <c r="D2290" s="88"/>
      <c r="E2290" s="88"/>
      <c r="F2290" s="88"/>
      <c r="G2290" s="88"/>
      <c r="H2290" s="88"/>
      <c r="I2290" s="88"/>
      <c r="J2290" s="88"/>
      <c r="K2290" s="88"/>
    </row>
    <row r="2291" spans="2:11" ht="12" hidden="1" customHeight="1" x14ac:dyDescent="0.2">
      <c r="B2291" s="88"/>
      <c r="C2291" s="88"/>
      <c r="D2291" s="88"/>
      <c r="E2291" s="88"/>
      <c r="F2291" s="88"/>
      <c r="G2291" s="88"/>
      <c r="H2291" s="88"/>
      <c r="I2291" s="88"/>
      <c r="J2291" s="88"/>
      <c r="K2291" s="88"/>
    </row>
    <row r="2292" spans="2:11" ht="12" hidden="1" customHeight="1" x14ac:dyDescent="0.2">
      <c r="B2292" s="88"/>
      <c r="C2292" s="88"/>
      <c r="D2292" s="88"/>
      <c r="E2292" s="88"/>
      <c r="F2292" s="88"/>
      <c r="G2292" s="88"/>
      <c r="H2292" s="88"/>
      <c r="I2292" s="88"/>
      <c r="J2292" s="88"/>
      <c r="K2292" s="88"/>
    </row>
    <row r="2293" spans="2:11" ht="12" hidden="1" customHeight="1" x14ac:dyDescent="0.2">
      <c r="B2293" s="88"/>
      <c r="C2293" s="88"/>
      <c r="D2293" s="88"/>
      <c r="E2293" s="88"/>
      <c r="F2293" s="88"/>
      <c r="G2293" s="88"/>
      <c r="H2293" s="88"/>
      <c r="I2293" s="88"/>
      <c r="J2293" s="88"/>
      <c r="K2293" s="88"/>
    </row>
    <row r="2294" spans="2:11" ht="12" hidden="1" customHeight="1" x14ac:dyDescent="0.2">
      <c r="B2294" s="88"/>
      <c r="C2294" s="88"/>
      <c r="D2294" s="88"/>
      <c r="E2294" s="88"/>
      <c r="F2294" s="88"/>
      <c r="G2294" s="88"/>
      <c r="H2294" s="88"/>
      <c r="I2294" s="88"/>
      <c r="J2294" s="88"/>
      <c r="K2294" s="88"/>
    </row>
    <row r="2295" spans="2:11" ht="12" hidden="1" customHeight="1" x14ac:dyDescent="0.2">
      <c r="B2295" s="88"/>
      <c r="C2295" s="88"/>
      <c r="D2295" s="88"/>
      <c r="E2295" s="88"/>
      <c r="F2295" s="88"/>
      <c r="G2295" s="88"/>
      <c r="H2295" s="88"/>
      <c r="I2295" s="88"/>
      <c r="J2295" s="88"/>
      <c r="K2295" s="88"/>
    </row>
    <row r="2296" spans="2:11" ht="12" hidden="1" customHeight="1" x14ac:dyDescent="0.2">
      <c r="B2296" s="88"/>
      <c r="C2296" s="88"/>
      <c r="D2296" s="88"/>
      <c r="E2296" s="88"/>
      <c r="F2296" s="88"/>
      <c r="G2296" s="88"/>
      <c r="H2296" s="88"/>
      <c r="I2296" s="88"/>
      <c r="J2296" s="88"/>
      <c r="K2296" s="88"/>
    </row>
    <row r="2297" spans="2:11" ht="12" hidden="1" customHeight="1" x14ac:dyDescent="0.2">
      <c r="B2297" s="88"/>
      <c r="C2297" s="88"/>
      <c r="D2297" s="88"/>
      <c r="E2297" s="88"/>
      <c r="F2297" s="88"/>
      <c r="G2297" s="88"/>
      <c r="H2297" s="88"/>
      <c r="I2297" s="88"/>
      <c r="J2297" s="88"/>
      <c r="K2297" s="88"/>
    </row>
    <row r="2298" spans="2:11" ht="12" hidden="1" customHeight="1" x14ac:dyDescent="0.2">
      <c r="B2298" s="88"/>
      <c r="C2298" s="88"/>
      <c r="D2298" s="88"/>
      <c r="E2298" s="88"/>
      <c r="F2298" s="88"/>
      <c r="G2298" s="88"/>
      <c r="H2298" s="88"/>
      <c r="I2298" s="88"/>
      <c r="J2298" s="88"/>
      <c r="K2298" s="88"/>
    </row>
    <row r="2299" spans="2:11" ht="12" hidden="1" customHeight="1" x14ac:dyDescent="0.2">
      <c r="B2299" s="88"/>
      <c r="C2299" s="88"/>
      <c r="D2299" s="88"/>
      <c r="E2299" s="88"/>
      <c r="F2299" s="88"/>
      <c r="G2299" s="88"/>
      <c r="H2299" s="88"/>
      <c r="I2299" s="88"/>
      <c r="J2299" s="88"/>
      <c r="K2299" s="88"/>
    </row>
    <row r="2300" spans="2:11" ht="12" hidden="1" customHeight="1" x14ac:dyDescent="0.2">
      <c r="B2300" s="88"/>
      <c r="C2300" s="88"/>
      <c r="D2300" s="88"/>
      <c r="E2300" s="88"/>
      <c r="F2300" s="88"/>
      <c r="G2300" s="88"/>
      <c r="H2300" s="88"/>
      <c r="I2300" s="88"/>
      <c r="J2300" s="88"/>
      <c r="K2300" s="88"/>
    </row>
    <row r="2301" spans="2:11" ht="12" hidden="1" customHeight="1" x14ac:dyDescent="0.2">
      <c r="B2301" s="88"/>
      <c r="C2301" s="88"/>
      <c r="D2301" s="88"/>
      <c r="E2301" s="88"/>
      <c r="F2301" s="88"/>
      <c r="G2301" s="88"/>
      <c r="H2301" s="88"/>
      <c r="I2301" s="88"/>
      <c r="J2301" s="88"/>
      <c r="K2301" s="88"/>
    </row>
    <row r="2302" spans="2:11" ht="12" hidden="1" customHeight="1" x14ac:dyDescent="0.2">
      <c r="B2302" s="88"/>
      <c r="C2302" s="88"/>
      <c r="D2302" s="88"/>
      <c r="E2302" s="88"/>
      <c r="F2302" s="88"/>
      <c r="G2302" s="88"/>
      <c r="H2302" s="88"/>
      <c r="I2302" s="88"/>
      <c r="J2302" s="88"/>
      <c r="K2302" s="88"/>
    </row>
    <row r="2303" spans="2:11" ht="12" hidden="1" customHeight="1" x14ac:dyDescent="0.2">
      <c r="B2303" s="88"/>
      <c r="C2303" s="88"/>
      <c r="D2303" s="88"/>
      <c r="E2303" s="88"/>
      <c r="F2303" s="88"/>
      <c r="G2303" s="88"/>
      <c r="H2303" s="88"/>
      <c r="I2303" s="88"/>
      <c r="J2303" s="88"/>
      <c r="K2303" s="88"/>
    </row>
    <row r="2304" spans="2:11" ht="12" hidden="1" customHeight="1" x14ac:dyDescent="0.2">
      <c r="B2304" s="88"/>
      <c r="C2304" s="88"/>
      <c r="D2304" s="88"/>
      <c r="E2304" s="88"/>
      <c r="F2304" s="88"/>
      <c r="G2304" s="88"/>
      <c r="H2304" s="88"/>
      <c r="I2304" s="88"/>
      <c r="J2304" s="88"/>
      <c r="K2304" s="88"/>
    </row>
    <row r="2305" spans="2:11" ht="12" hidden="1" customHeight="1" x14ac:dyDescent="0.2">
      <c r="B2305" s="88"/>
      <c r="C2305" s="88"/>
      <c r="D2305" s="88"/>
      <c r="E2305" s="88"/>
      <c r="F2305" s="88"/>
      <c r="G2305" s="88"/>
      <c r="H2305" s="88"/>
      <c r="I2305" s="88"/>
      <c r="J2305" s="88"/>
      <c r="K2305" s="88"/>
    </row>
    <row r="2306" spans="2:11" ht="12" hidden="1" customHeight="1" x14ac:dyDescent="0.2">
      <c r="B2306" s="88"/>
      <c r="C2306" s="88"/>
      <c r="D2306" s="88"/>
      <c r="E2306" s="88"/>
      <c r="F2306" s="88"/>
      <c r="G2306" s="88"/>
      <c r="H2306" s="88"/>
      <c r="I2306" s="88"/>
      <c r="J2306" s="88"/>
      <c r="K2306" s="88"/>
    </row>
    <row r="2307" spans="2:11" ht="12" hidden="1" customHeight="1" x14ac:dyDescent="0.2">
      <c r="B2307" s="88"/>
      <c r="C2307" s="88"/>
      <c r="D2307" s="88"/>
      <c r="E2307" s="88"/>
      <c r="F2307" s="88"/>
      <c r="G2307" s="88"/>
      <c r="H2307" s="88"/>
      <c r="I2307" s="88"/>
      <c r="J2307" s="88"/>
      <c r="K2307" s="88"/>
    </row>
    <row r="2308" spans="2:11" ht="12" hidden="1" customHeight="1" x14ac:dyDescent="0.2">
      <c r="B2308" s="88"/>
      <c r="C2308" s="88"/>
      <c r="D2308" s="88"/>
      <c r="E2308" s="88"/>
      <c r="F2308" s="88"/>
      <c r="G2308" s="88"/>
      <c r="H2308" s="88"/>
      <c r="I2308" s="88"/>
      <c r="J2308" s="88"/>
      <c r="K2308" s="88"/>
    </row>
    <row r="2309" spans="2:11" ht="12" hidden="1" customHeight="1" x14ac:dyDescent="0.2">
      <c r="B2309" s="88"/>
      <c r="C2309" s="88"/>
      <c r="D2309" s="88"/>
      <c r="E2309" s="88"/>
      <c r="F2309" s="88"/>
      <c r="G2309" s="88"/>
      <c r="H2309" s="88"/>
      <c r="I2309" s="88"/>
      <c r="J2309" s="88"/>
      <c r="K2309" s="88"/>
    </row>
    <row r="2310" spans="2:11" ht="12" hidden="1" customHeight="1" x14ac:dyDescent="0.2">
      <c r="B2310" s="88"/>
      <c r="C2310" s="88"/>
      <c r="D2310" s="88"/>
      <c r="E2310" s="88"/>
      <c r="F2310" s="88"/>
      <c r="G2310" s="88"/>
      <c r="H2310" s="88"/>
      <c r="I2310" s="88"/>
      <c r="J2310" s="88"/>
      <c r="K2310" s="88"/>
    </row>
    <row r="2311" spans="2:11" ht="12" hidden="1" customHeight="1" x14ac:dyDescent="0.2">
      <c r="B2311" s="88"/>
      <c r="C2311" s="88"/>
      <c r="D2311" s="88"/>
      <c r="E2311" s="88"/>
      <c r="F2311" s="88"/>
      <c r="G2311" s="88"/>
      <c r="H2311" s="88"/>
      <c r="I2311" s="88"/>
      <c r="J2311" s="88"/>
      <c r="K2311" s="88"/>
    </row>
    <row r="2312" spans="2:11" ht="12" hidden="1" customHeight="1" x14ac:dyDescent="0.2">
      <c r="B2312" s="88"/>
      <c r="C2312" s="88"/>
      <c r="D2312" s="88"/>
      <c r="E2312" s="88"/>
      <c r="F2312" s="88"/>
      <c r="G2312" s="88"/>
      <c r="H2312" s="88"/>
      <c r="I2312" s="88"/>
      <c r="J2312" s="88"/>
      <c r="K2312" s="88"/>
    </row>
    <row r="2313" spans="2:11" ht="12" hidden="1" customHeight="1" x14ac:dyDescent="0.2">
      <c r="B2313" s="88"/>
      <c r="C2313" s="88"/>
      <c r="D2313" s="88"/>
      <c r="E2313" s="88"/>
      <c r="F2313" s="88"/>
      <c r="G2313" s="88"/>
      <c r="H2313" s="88"/>
      <c r="I2313" s="88"/>
      <c r="J2313" s="88"/>
      <c r="K2313" s="88"/>
    </row>
    <row r="2314" spans="2:11" ht="12" hidden="1" customHeight="1" x14ac:dyDescent="0.2">
      <c r="B2314" s="88"/>
      <c r="C2314" s="88"/>
      <c r="D2314" s="88"/>
      <c r="E2314" s="88"/>
      <c r="F2314" s="88"/>
      <c r="G2314" s="88"/>
      <c r="H2314" s="88"/>
      <c r="I2314" s="88"/>
      <c r="J2314" s="88"/>
      <c r="K2314" s="88"/>
    </row>
    <row r="2315" spans="2:11" ht="12" hidden="1" customHeight="1" x14ac:dyDescent="0.2">
      <c r="B2315" s="88"/>
      <c r="C2315" s="88"/>
      <c r="D2315" s="88"/>
      <c r="E2315" s="88"/>
      <c r="F2315" s="88"/>
      <c r="G2315" s="88"/>
      <c r="H2315" s="88"/>
      <c r="I2315" s="88"/>
      <c r="J2315" s="88"/>
      <c r="K2315" s="88"/>
    </row>
    <row r="2316" spans="2:11" ht="12" hidden="1" customHeight="1" x14ac:dyDescent="0.2">
      <c r="B2316" s="88"/>
      <c r="C2316" s="88"/>
      <c r="D2316" s="88"/>
      <c r="E2316" s="88"/>
      <c r="F2316" s="88"/>
      <c r="G2316" s="88"/>
      <c r="H2316" s="88"/>
      <c r="I2316" s="88"/>
      <c r="J2316" s="88"/>
      <c r="K2316" s="88"/>
    </row>
    <row r="2317" spans="2:11" ht="12" hidden="1" customHeight="1" x14ac:dyDescent="0.2">
      <c r="B2317" s="88"/>
      <c r="C2317" s="88"/>
      <c r="D2317" s="88"/>
      <c r="E2317" s="88"/>
      <c r="F2317" s="88"/>
      <c r="G2317" s="88"/>
      <c r="H2317" s="88"/>
      <c r="I2317" s="88"/>
      <c r="J2317" s="88"/>
      <c r="K2317" s="88"/>
    </row>
    <row r="2318" spans="2:11" ht="12" hidden="1" customHeight="1" x14ac:dyDescent="0.2">
      <c r="B2318" s="88"/>
      <c r="C2318" s="88"/>
      <c r="D2318" s="88"/>
      <c r="E2318" s="88"/>
      <c r="F2318" s="88"/>
      <c r="G2318" s="88"/>
      <c r="H2318" s="88"/>
      <c r="I2318" s="88"/>
      <c r="J2318" s="88"/>
      <c r="K2318" s="88"/>
    </row>
    <row r="2319" spans="2:11" ht="12" hidden="1" customHeight="1" x14ac:dyDescent="0.2">
      <c r="B2319" s="88"/>
      <c r="C2319" s="88"/>
      <c r="D2319" s="88"/>
      <c r="E2319" s="88"/>
      <c r="F2319" s="88"/>
      <c r="G2319" s="88"/>
      <c r="H2319" s="88"/>
      <c r="I2319" s="88"/>
      <c r="J2319" s="88"/>
      <c r="K2319" s="88"/>
    </row>
    <row r="2320" spans="2:11" ht="12" hidden="1" customHeight="1" x14ac:dyDescent="0.2">
      <c r="B2320" s="88"/>
      <c r="C2320" s="88"/>
      <c r="D2320" s="88"/>
      <c r="E2320" s="88"/>
      <c r="F2320" s="88"/>
      <c r="G2320" s="88"/>
      <c r="H2320" s="88"/>
      <c r="I2320" s="88"/>
      <c r="J2320" s="88"/>
      <c r="K2320" s="88"/>
    </row>
    <row r="2321" spans="2:11" ht="12" hidden="1" customHeight="1" x14ac:dyDescent="0.2">
      <c r="B2321" s="88"/>
      <c r="C2321" s="88"/>
      <c r="D2321" s="88"/>
      <c r="E2321" s="88"/>
      <c r="F2321" s="88"/>
      <c r="G2321" s="88"/>
      <c r="H2321" s="88"/>
      <c r="I2321" s="88"/>
      <c r="J2321" s="88"/>
      <c r="K2321" s="88"/>
    </row>
    <row r="2322" spans="2:11" ht="12" hidden="1" customHeight="1" x14ac:dyDescent="0.2">
      <c r="B2322" s="88"/>
      <c r="C2322" s="88"/>
      <c r="D2322" s="88"/>
      <c r="E2322" s="88"/>
      <c r="F2322" s="88"/>
      <c r="G2322" s="88"/>
      <c r="H2322" s="88"/>
      <c r="I2322" s="88"/>
      <c r="J2322" s="88"/>
      <c r="K2322" s="88"/>
    </row>
    <row r="2323" spans="2:11" ht="12" hidden="1" customHeight="1" x14ac:dyDescent="0.2">
      <c r="B2323" s="88"/>
      <c r="C2323" s="88"/>
      <c r="D2323" s="88"/>
      <c r="E2323" s="88"/>
      <c r="F2323" s="88"/>
      <c r="G2323" s="88"/>
      <c r="H2323" s="88"/>
      <c r="I2323" s="88"/>
      <c r="J2323" s="88"/>
      <c r="K2323" s="88"/>
    </row>
    <row r="2324" spans="2:11" ht="12" hidden="1" customHeight="1" x14ac:dyDescent="0.2">
      <c r="B2324" s="88"/>
      <c r="C2324" s="88"/>
      <c r="D2324" s="88"/>
      <c r="E2324" s="88"/>
      <c r="F2324" s="88"/>
      <c r="G2324" s="88"/>
      <c r="H2324" s="88"/>
      <c r="I2324" s="88"/>
      <c r="J2324" s="88"/>
      <c r="K2324" s="88"/>
    </row>
    <row r="2325" spans="2:11" ht="12" hidden="1" customHeight="1" x14ac:dyDescent="0.2">
      <c r="B2325" s="88"/>
      <c r="C2325" s="88"/>
      <c r="D2325" s="88"/>
      <c r="E2325" s="88"/>
      <c r="F2325" s="88"/>
      <c r="G2325" s="88"/>
      <c r="H2325" s="88"/>
      <c r="I2325" s="88"/>
      <c r="J2325" s="88"/>
      <c r="K2325" s="88"/>
    </row>
    <row r="2326" spans="2:11" ht="12" hidden="1" customHeight="1" x14ac:dyDescent="0.2">
      <c r="B2326" s="88"/>
      <c r="C2326" s="88"/>
      <c r="D2326" s="88"/>
      <c r="E2326" s="88"/>
      <c r="F2326" s="88"/>
      <c r="G2326" s="88"/>
      <c r="H2326" s="88"/>
      <c r="I2326" s="88"/>
      <c r="J2326" s="88"/>
      <c r="K2326" s="88"/>
    </row>
    <row r="2327" spans="2:11" ht="12" hidden="1" customHeight="1" x14ac:dyDescent="0.2">
      <c r="B2327" s="88"/>
      <c r="C2327" s="88"/>
      <c r="D2327" s="88"/>
      <c r="E2327" s="88"/>
      <c r="F2327" s="88"/>
      <c r="G2327" s="88"/>
      <c r="H2327" s="88"/>
      <c r="I2327" s="88"/>
      <c r="J2327" s="88"/>
      <c r="K2327" s="88"/>
    </row>
    <row r="2328" spans="2:11" ht="12" hidden="1" customHeight="1" x14ac:dyDescent="0.2">
      <c r="B2328" s="88"/>
      <c r="C2328" s="88"/>
      <c r="D2328" s="88"/>
      <c r="E2328" s="88"/>
      <c r="F2328" s="88"/>
      <c r="G2328" s="88"/>
      <c r="H2328" s="88"/>
      <c r="I2328" s="88"/>
      <c r="J2328" s="88"/>
      <c r="K2328" s="88"/>
    </row>
    <row r="2329" spans="2:11" ht="12" hidden="1" customHeight="1" x14ac:dyDescent="0.2">
      <c r="B2329" s="88"/>
      <c r="C2329" s="88"/>
      <c r="D2329" s="88"/>
      <c r="E2329" s="88"/>
      <c r="F2329" s="88"/>
      <c r="G2329" s="88"/>
      <c r="H2329" s="88"/>
      <c r="I2329" s="88"/>
      <c r="J2329" s="88"/>
      <c r="K2329" s="88"/>
    </row>
    <row r="2330" spans="2:11" ht="12" hidden="1" customHeight="1" x14ac:dyDescent="0.2">
      <c r="B2330" s="88"/>
      <c r="C2330" s="88"/>
      <c r="D2330" s="88"/>
      <c r="E2330" s="88"/>
      <c r="F2330" s="88"/>
      <c r="G2330" s="88"/>
      <c r="H2330" s="88"/>
      <c r="I2330" s="88"/>
      <c r="J2330" s="88"/>
      <c r="K2330" s="88"/>
    </row>
    <row r="2331" spans="2:11" ht="12" hidden="1" customHeight="1" x14ac:dyDescent="0.2">
      <c r="B2331" s="88"/>
      <c r="C2331" s="88"/>
      <c r="D2331" s="88"/>
      <c r="E2331" s="88"/>
      <c r="F2331" s="88"/>
      <c r="G2331" s="88"/>
      <c r="H2331" s="88"/>
      <c r="I2331" s="88"/>
      <c r="J2331" s="88"/>
      <c r="K2331" s="88"/>
    </row>
    <row r="2332" spans="2:11" ht="12" hidden="1" customHeight="1" x14ac:dyDescent="0.2">
      <c r="B2332" s="88"/>
      <c r="C2332" s="88"/>
      <c r="D2332" s="88"/>
      <c r="E2332" s="88"/>
      <c r="F2332" s="88"/>
      <c r="G2332" s="88"/>
      <c r="H2332" s="88"/>
      <c r="I2332" s="88"/>
      <c r="J2332" s="88"/>
      <c r="K2332" s="88"/>
    </row>
    <row r="2333" spans="2:11" ht="12" hidden="1" customHeight="1" x14ac:dyDescent="0.2">
      <c r="B2333" s="88"/>
      <c r="C2333" s="88"/>
      <c r="D2333" s="88"/>
      <c r="E2333" s="88"/>
      <c r="F2333" s="88"/>
      <c r="G2333" s="88"/>
      <c r="H2333" s="88"/>
      <c r="I2333" s="88"/>
      <c r="J2333" s="88"/>
      <c r="K2333" s="88"/>
    </row>
    <row r="2334" spans="2:11" ht="12" hidden="1" customHeight="1" x14ac:dyDescent="0.2">
      <c r="B2334" s="88"/>
      <c r="C2334" s="88"/>
      <c r="D2334" s="88"/>
      <c r="E2334" s="88"/>
      <c r="F2334" s="88"/>
      <c r="G2334" s="88"/>
      <c r="H2334" s="88"/>
      <c r="I2334" s="88"/>
      <c r="J2334" s="88"/>
      <c r="K2334" s="88"/>
    </row>
    <row r="2335" spans="2:11" ht="12" hidden="1" customHeight="1" x14ac:dyDescent="0.2">
      <c r="B2335" s="88"/>
      <c r="C2335" s="88"/>
      <c r="D2335" s="88"/>
      <c r="E2335" s="88"/>
      <c r="F2335" s="88"/>
      <c r="G2335" s="88"/>
      <c r="H2335" s="88"/>
      <c r="I2335" s="88"/>
      <c r="J2335" s="88"/>
      <c r="K2335" s="88"/>
    </row>
    <row r="2336" spans="2:11" ht="12" hidden="1" customHeight="1" x14ac:dyDescent="0.2">
      <c r="B2336" s="88"/>
      <c r="C2336" s="88"/>
      <c r="D2336" s="88"/>
      <c r="E2336" s="88"/>
      <c r="F2336" s="88"/>
      <c r="G2336" s="88"/>
      <c r="H2336" s="88"/>
      <c r="I2336" s="88"/>
      <c r="J2336" s="88"/>
      <c r="K2336" s="88"/>
    </row>
    <row r="2337" spans="2:11" ht="12" hidden="1" customHeight="1" x14ac:dyDescent="0.2">
      <c r="B2337" s="88"/>
      <c r="C2337" s="88"/>
      <c r="D2337" s="88"/>
      <c r="E2337" s="88"/>
      <c r="F2337" s="88"/>
      <c r="G2337" s="88"/>
      <c r="H2337" s="88"/>
      <c r="I2337" s="88"/>
      <c r="J2337" s="88"/>
      <c r="K2337" s="88"/>
    </row>
    <row r="2338" spans="2:11" ht="12" hidden="1" customHeight="1" x14ac:dyDescent="0.2">
      <c r="B2338" s="88"/>
      <c r="C2338" s="88"/>
      <c r="D2338" s="88"/>
      <c r="E2338" s="88"/>
      <c r="F2338" s="88"/>
      <c r="G2338" s="88"/>
      <c r="H2338" s="88"/>
      <c r="I2338" s="88"/>
      <c r="J2338" s="88"/>
      <c r="K2338" s="88"/>
    </row>
    <row r="2339" spans="2:11" ht="12" hidden="1" customHeight="1" x14ac:dyDescent="0.2">
      <c r="B2339" s="88"/>
      <c r="C2339" s="88"/>
      <c r="D2339" s="88"/>
      <c r="E2339" s="88"/>
      <c r="F2339" s="88"/>
      <c r="G2339" s="88"/>
      <c r="H2339" s="88"/>
      <c r="I2339" s="88"/>
      <c r="J2339" s="88"/>
      <c r="K2339" s="88"/>
    </row>
    <row r="2340" spans="2:11" ht="12" hidden="1" customHeight="1" x14ac:dyDescent="0.2">
      <c r="B2340" s="88"/>
      <c r="C2340" s="88"/>
      <c r="D2340" s="88"/>
      <c r="E2340" s="88"/>
      <c r="F2340" s="88"/>
      <c r="G2340" s="88"/>
      <c r="H2340" s="88"/>
      <c r="I2340" s="88"/>
      <c r="J2340" s="88"/>
      <c r="K2340" s="88"/>
    </row>
    <row r="2341" spans="2:11" ht="12" hidden="1" customHeight="1" x14ac:dyDescent="0.2">
      <c r="B2341" s="88"/>
      <c r="C2341" s="88"/>
      <c r="D2341" s="88"/>
      <c r="E2341" s="88"/>
      <c r="F2341" s="88"/>
      <c r="G2341" s="88"/>
      <c r="H2341" s="88"/>
      <c r="I2341" s="88"/>
      <c r="J2341" s="88"/>
      <c r="K2341" s="88"/>
    </row>
    <row r="2342" spans="2:11" ht="12" hidden="1" customHeight="1" x14ac:dyDescent="0.2">
      <c r="B2342" s="88"/>
      <c r="C2342" s="88"/>
      <c r="D2342" s="88"/>
      <c r="E2342" s="88"/>
      <c r="F2342" s="88"/>
      <c r="G2342" s="88"/>
      <c r="H2342" s="88"/>
      <c r="I2342" s="88"/>
      <c r="J2342" s="88"/>
      <c r="K2342" s="88"/>
    </row>
    <row r="2343" spans="2:11" ht="12" hidden="1" customHeight="1" x14ac:dyDescent="0.2">
      <c r="B2343" s="88"/>
      <c r="C2343" s="88"/>
      <c r="D2343" s="88"/>
      <c r="E2343" s="88"/>
      <c r="F2343" s="88"/>
      <c r="G2343" s="88"/>
      <c r="H2343" s="88"/>
      <c r="I2343" s="88"/>
      <c r="J2343" s="88"/>
      <c r="K2343" s="88"/>
    </row>
    <row r="2344" spans="2:11" ht="12" hidden="1" customHeight="1" x14ac:dyDescent="0.2">
      <c r="B2344" s="88"/>
      <c r="C2344" s="88"/>
      <c r="D2344" s="88"/>
      <c r="E2344" s="88"/>
      <c r="F2344" s="88"/>
      <c r="G2344" s="88"/>
      <c r="H2344" s="88"/>
      <c r="I2344" s="88"/>
      <c r="J2344" s="88"/>
      <c r="K2344" s="88"/>
    </row>
    <row r="2345" spans="2:11" ht="12" hidden="1" customHeight="1" x14ac:dyDescent="0.2">
      <c r="B2345" s="88"/>
      <c r="C2345" s="88"/>
      <c r="D2345" s="88"/>
      <c r="E2345" s="88"/>
      <c r="F2345" s="88"/>
      <c r="G2345" s="88"/>
      <c r="H2345" s="88"/>
      <c r="I2345" s="88"/>
      <c r="J2345" s="88"/>
      <c r="K2345" s="88"/>
    </row>
    <row r="2346" spans="2:11" ht="12" hidden="1" customHeight="1" x14ac:dyDescent="0.2">
      <c r="B2346" s="88"/>
      <c r="C2346" s="88"/>
      <c r="D2346" s="88"/>
      <c r="E2346" s="88"/>
      <c r="F2346" s="88"/>
      <c r="G2346" s="88"/>
      <c r="H2346" s="88"/>
      <c r="I2346" s="88"/>
      <c r="J2346" s="88"/>
      <c r="K2346" s="88"/>
    </row>
    <row r="2347" spans="2:11" ht="12" hidden="1" customHeight="1" x14ac:dyDescent="0.2">
      <c r="B2347" s="88"/>
      <c r="C2347" s="88"/>
      <c r="D2347" s="88"/>
      <c r="E2347" s="88"/>
      <c r="F2347" s="88"/>
      <c r="G2347" s="88"/>
      <c r="H2347" s="88"/>
      <c r="I2347" s="88"/>
      <c r="J2347" s="88"/>
      <c r="K2347" s="88"/>
    </row>
    <row r="2348" spans="2:11" ht="12" hidden="1" customHeight="1" x14ac:dyDescent="0.2">
      <c r="B2348" s="88"/>
      <c r="C2348" s="88"/>
      <c r="D2348" s="88"/>
      <c r="E2348" s="88"/>
      <c r="F2348" s="88"/>
      <c r="G2348" s="88"/>
      <c r="H2348" s="88"/>
      <c r="I2348" s="88"/>
      <c r="J2348" s="88"/>
      <c r="K2348" s="88"/>
    </row>
    <row r="2349" spans="2:11" ht="12" hidden="1" customHeight="1" x14ac:dyDescent="0.2">
      <c r="B2349" s="88"/>
      <c r="C2349" s="88"/>
      <c r="D2349" s="88"/>
      <c r="E2349" s="88"/>
      <c r="F2349" s="88"/>
      <c r="G2349" s="88"/>
      <c r="H2349" s="88"/>
      <c r="I2349" s="88"/>
      <c r="J2349" s="88"/>
      <c r="K2349" s="88"/>
    </row>
    <row r="2350" spans="2:11" ht="12" hidden="1" customHeight="1" x14ac:dyDescent="0.2">
      <c r="B2350" s="88"/>
      <c r="C2350" s="88"/>
      <c r="D2350" s="88"/>
      <c r="E2350" s="88"/>
      <c r="F2350" s="88"/>
      <c r="G2350" s="88"/>
      <c r="H2350" s="88"/>
      <c r="I2350" s="88"/>
      <c r="J2350" s="88"/>
      <c r="K2350" s="88"/>
    </row>
    <row r="2351" spans="2:11" ht="12" hidden="1" customHeight="1" x14ac:dyDescent="0.2">
      <c r="B2351" s="88"/>
      <c r="C2351" s="88"/>
      <c r="D2351" s="88"/>
      <c r="E2351" s="88"/>
      <c r="F2351" s="88"/>
      <c r="G2351" s="88"/>
      <c r="H2351" s="88"/>
      <c r="I2351" s="88"/>
      <c r="J2351" s="88"/>
      <c r="K2351" s="88"/>
    </row>
    <row r="2352" spans="2:11" ht="12" hidden="1" customHeight="1" x14ac:dyDescent="0.2">
      <c r="B2352" s="88"/>
      <c r="C2352" s="88"/>
      <c r="D2352" s="88"/>
      <c r="E2352" s="88"/>
      <c r="F2352" s="88"/>
      <c r="G2352" s="88"/>
      <c r="H2352" s="88"/>
      <c r="I2352" s="88"/>
      <c r="J2352" s="88"/>
      <c r="K2352" s="88"/>
    </row>
    <row r="2353" spans="2:11" ht="12" hidden="1" customHeight="1" x14ac:dyDescent="0.2">
      <c r="B2353" s="88"/>
      <c r="C2353" s="88"/>
      <c r="D2353" s="88"/>
      <c r="E2353" s="88"/>
      <c r="F2353" s="88"/>
      <c r="G2353" s="88"/>
      <c r="H2353" s="88"/>
      <c r="I2353" s="88"/>
      <c r="J2353" s="88"/>
      <c r="K2353" s="88"/>
    </row>
    <row r="2354" spans="2:11" ht="12" hidden="1" customHeight="1" x14ac:dyDescent="0.2">
      <c r="B2354" s="88"/>
      <c r="C2354" s="88"/>
      <c r="D2354" s="88"/>
      <c r="E2354" s="88"/>
      <c r="F2354" s="88"/>
      <c r="G2354" s="88"/>
      <c r="H2354" s="88"/>
      <c r="I2354" s="88"/>
      <c r="J2354" s="88"/>
      <c r="K2354" s="88"/>
    </row>
    <row r="2355" spans="2:11" ht="12" hidden="1" customHeight="1" x14ac:dyDescent="0.2">
      <c r="B2355" s="88"/>
      <c r="C2355" s="88"/>
      <c r="D2355" s="88"/>
      <c r="E2355" s="88"/>
      <c r="F2355" s="88"/>
      <c r="G2355" s="88"/>
      <c r="H2355" s="88"/>
      <c r="I2355" s="88"/>
      <c r="J2355" s="88"/>
      <c r="K2355" s="88"/>
    </row>
    <row r="2356" spans="2:11" ht="12" hidden="1" customHeight="1" x14ac:dyDescent="0.2">
      <c r="B2356" s="88"/>
      <c r="C2356" s="88"/>
      <c r="D2356" s="88"/>
      <c r="E2356" s="88"/>
      <c r="F2356" s="88"/>
      <c r="G2356" s="88"/>
      <c r="H2356" s="88"/>
      <c r="I2356" s="88"/>
      <c r="J2356" s="88"/>
      <c r="K2356" s="88"/>
    </row>
    <row r="2357" spans="2:11" ht="12" hidden="1" customHeight="1" x14ac:dyDescent="0.2">
      <c r="B2357" s="88"/>
      <c r="C2357" s="88"/>
      <c r="D2357" s="88"/>
      <c r="E2357" s="88"/>
      <c r="F2357" s="88"/>
      <c r="G2357" s="88"/>
      <c r="H2357" s="88"/>
      <c r="I2357" s="88"/>
      <c r="J2357" s="88"/>
      <c r="K2357" s="88"/>
    </row>
    <row r="2358" spans="2:11" ht="12" hidden="1" customHeight="1" x14ac:dyDescent="0.2">
      <c r="B2358" s="88"/>
      <c r="C2358" s="88"/>
      <c r="D2358" s="88"/>
      <c r="E2358" s="88"/>
      <c r="F2358" s="88"/>
      <c r="G2358" s="88"/>
      <c r="H2358" s="88"/>
      <c r="I2358" s="88"/>
      <c r="J2358" s="88"/>
      <c r="K2358" s="88"/>
    </row>
    <row r="2359" spans="2:11" ht="12" hidden="1" customHeight="1" x14ac:dyDescent="0.2">
      <c r="B2359" s="88"/>
      <c r="C2359" s="88"/>
      <c r="D2359" s="88"/>
      <c r="E2359" s="88"/>
      <c r="F2359" s="88"/>
      <c r="G2359" s="88"/>
      <c r="H2359" s="88"/>
      <c r="I2359" s="88"/>
      <c r="J2359" s="88"/>
      <c r="K2359" s="88"/>
    </row>
    <row r="2360" spans="2:11" ht="12" hidden="1" customHeight="1" x14ac:dyDescent="0.2">
      <c r="B2360" s="88"/>
      <c r="C2360" s="88"/>
      <c r="D2360" s="88"/>
      <c r="E2360" s="88"/>
      <c r="F2360" s="88"/>
      <c r="G2360" s="88"/>
      <c r="H2360" s="88"/>
      <c r="I2360" s="88"/>
      <c r="J2360" s="88"/>
      <c r="K2360" s="88"/>
    </row>
    <row r="2361" spans="2:11" ht="12" hidden="1" customHeight="1" x14ac:dyDescent="0.2">
      <c r="B2361" s="88"/>
      <c r="C2361" s="88"/>
      <c r="D2361" s="88"/>
      <c r="E2361" s="88"/>
      <c r="F2361" s="88"/>
      <c r="G2361" s="88"/>
      <c r="H2361" s="88"/>
      <c r="I2361" s="88"/>
      <c r="J2361" s="88"/>
      <c r="K2361" s="88"/>
    </row>
    <row r="2362" spans="2:11" ht="12" hidden="1" customHeight="1" x14ac:dyDescent="0.2">
      <c r="B2362" s="88"/>
      <c r="C2362" s="88"/>
      <c r="D2362" s="88"/>
      <c r="E2362" s="88"/>
      <c r="F2362" s="88"/>
      <c r="G2362" s="88"/>
      <c r="H2362" s="88"/>
      <c r="I2362" s="88"/>
      <c r="J2362" s="88"/>
      <c r="K2362" s="88"/>
    </row>
    <row r="2363" spans="2:11" ht="12" hidden="1" customHeight="1" x14ac:dyDescent="0.2">
      <c r="B2363" s="88"/>
      <c r="C2363" s="88"/>
      <c r="D2363" s="88"/>
      <c r="E2363" s="88"/>
      <c r="F2363" s="88"/>
      <c r="G2363" s="88"/>
      <c r="H2363" s="88"/>
      <c r="I2363" s="88"/>
      <c r="J2363" s="88"/>
      <c r="K2363" s="88"/>
    </row>
    <row r="2364" spans="2:11" ht="12" hidden="1" customHeight="1" x14ac:dyDescent="0.2">
      <c r="B2364" s="88"/>
      <c r="C2364" s="88"/>
      <c r="D2364" s="88"/>
      <c r="E2364" s="88"/>
      <c r="F2364" s="88"/>
      <c r="G2364" s="88"/>
      <c r="H2364" s="88"/>
      <c r="I2364" s="88"/>
      <c r="J2364" s="88"/>
      <c r="K2364" s="88"/>
    </row>
    <row r="2365" spans="2:11" ht="12" hidden="1" customHeight="1" x14ac:dyDescent="0.2">
      <c r="B2365" s="88"/>
      <c r="C2365" s="88"/>
      <c r="D2365" s="88"/>
      <c r="E2365" s="88"/>
      <c r="F2365" s="88"/>
      <c r="G2365" s="88"/>
      <c r="H2365" s="88"/>
      <c r="I2365" s="88"/>
      <c r="J2365" s="88"/>
      <c r="K2365" s="88"/>
    </row>
    <row r="2366" spans="2:11" ht="12" hidden="1" customHeight="1" x14ac:dyDescent="0.2">
      <c r="B2366" s="88"/>
      <c r="C2366" s="88"/>
      <c r="D2366" s="88"/>
      <c r="E2366" s="88"/>
      <c r="F2366" s="88"/>
      <c r="G2366" s="88"/>
      <c r="H2366" s="88"/>
      <c r="I2366" s="88"/>
      <c r="J2366" s="88"/>
      <c r="K2366" s="88"/>
    </row>
    <row r="2367" spans="2:11" ht="12" hidden="1" customHeight="1" x14ac:dyDescent="0.2">
      <c r="B2367" s="88"/>
      <c r="C2367" s="88"/>
      <c r="D2367" s="88"/>
      <c r="E2367" s="88"/>
      <c r="F2367" s="88"/>
      <c r="G2367" s="88"/>
      <c r="H2367" s="88"/>
      <c r="I2367" s="88"/>
      <c r="J2367" s="88"/>
      <c r="K2367" s="88"/>
    </row>
    <row r="2368" spans="2:11" ht="12" hidden="1" customHeight="1" x14ac:dyDescent="0.2">
      <c r="B2368" s="88"/>
      <c r="C2368" s="88"/>
      <c r="D2368" s="88"/>
      <c r="E2368" s="88"/>
      <c r="F2368" s="88"/>
      <c r="G2368" s="88"/>
      <c r="H2368" s="88"/>
      <c r="I2368" s="88"/>
      <c r="J2368" s="88"/>
      <c r="K2368" s="88"/>
    </row>
    <row r="2369" spans="2:11" ht="12" hidden="1" customHeight="1" x14ac:dyDescent="0.2">
      <c r="B2369" s="88"/>
      <c r="C2369" s="88"/>
      <c r="D2369" s="88"/>
      <c r="E2369" s="88"/>
      <c r="F2369" s="88"/>
      <c r="G2369" s="88"/>
      <c r="H2369" s="88"/>
      <c r="I2369" s="88"/>
      <c r="J2369" s="88"/>
      <c r="K2369" s="88"/>
    </row>
    <row r="2370" spans="2:11" ht="12" hidden="1" customHeight="1" x14ac:dyDescent="0.2">
      <c r="B2370" s="88"/>
      <c r="C2370" s="88"/>
      <c r="D2370" s="88"/>
      <c r="E2370" s="88"/>
      <c r="F2370" s="88"/>
      <c r="G2370" s="88"/>
      <c r="H2370" s="88"/>
      <c r="I2370" s="88"/>
      <c r="J2370" s="88"/>
      <c r="K2370" s="88"/>
    </row>
    <row r="2371" spans="2:11" ht="12" hidden="1" customHeight="1" x14ac:dyDescent="0.2">
      <c r="B2371" s="88"/>
      <c r="C2371" s="88"/>
      <c r="D2371" s="88"/>
      <c r="E2371" s="88"/>
      <c r="F2371" s="88"/>
      <c r="G2371" s="88"/>
      <c r="H2371" s="88"/>
      <c r="I2371" s="88"/>
      <c r="J2371" s="88"/>
      <c r="K2371" s="88"/>
    </row>
    <row r="2372" spans="2:11" ht="12" hidden="1" customHeight="1" x14ac:dyDescent="0.2">
      <c r="B2372" s="88"/>
      <c r="C2372" s="88"/>
      <c r="D2372" s="88"/>
      <c r="E2372" s="88"/>
      <c r="F2372" s="88"/>
      <c r="G2372" s="88"/>
      <c r="H2372" s="88"/>
      <c r="I2372" s="88"/>
      <c r="J2372" s="88"/>
      <c r="K2372" s="88"/>
    </row>
    <row r="2373" spans="2:11" ht="12" hidden="1" customHeight="1" x14ac:dyDescent="0.2">
      <c r="B2373" s="88"/>
      <c r="C2373" s="88"/>
      <c r="D2373" s="88"/>
      <c r="E2373" s="88"/>
      <c r="F2373" s="88"/>
      <c r="G2373" s="88"/>
      <c r="H2373" s="88"/>
      <c r="I2373" s="88"/>
      <c r="J2373" s="88"/>
      <c r="K2373" s="88"/>
    </row>
    <row r="2374" spans="2:11" ht="12" hidden="1" customHeight="1" x14ac:dyDescent="0.2">
      <c r="B2374" s="88"/>
      <c r="C2374" s="88"/>
      <c r="D2374" s="88"/>
      <c r="E2374" s="88"/>
      <c r="F2374" s="88"/>
      <c r="G2374" s="88"/>
      <c r="H2374" s="88"/>
      <c r="I2374" s="88"/>
      <c r="J2374" s="88"/>
      <c r="K2374" s="88"/>
    </row>
    <row r="2375" spans="2:11" ht="12" hidden="1" customHeight="1" x14ac:dyDescent="0.2">
      <c r="B2375" s="88"/>
      <c r="C2375" s="88"/>
      <c r="D2375" s="88"/>
      <c r="E2375" s="88"/>
      <c r="F2375" s="88"/>
      <c r="G2375" s="88"/>
      <c r="H2375" s="88"/>
      <c r="I2375" s="88"/>
      <c r="J2375" s="88"/>
      <c r="K2375" s="88"/>
    </row>
    <row r="2376" spans="2:11" ht="12" hidden="1" customHeight="1" x14ac:dyDescent="0.2">
      <c r="B2376" s="88"/>
      <c r="C2376" s="88"/>
      <c r="D2376" s="88"/>
      <c r="E2376" s="88"/>
      <c r="F2376" s="88"/>
      <c r="G2376" s="88"/>
      <c r="H2376" s="88"/>
      <c r="I2376" s="88"/>
      <c r="J2376" s="88"/>
      <c r="K2376" s="88"/>
    </row>
    <row r="2377" spans="2:11" ht="12" hidden="1" customHeight="1" x14ac:dyDescent="0.2">
      <c r="B2377" s="88"/>
      <c r="C2377" s="88"/>
      <c r="D2377" s="88"/>
      <c r="E2377" s="88"/>
      <c r="F2377" s="88"/>
      <c r="G2377" s="88"/>
      <c r="H2377" s="88"/>
      <c r="I2377" s="88"/>
      <c r="J2377" s="88"/>
      <c r="K2377" s="88"/>
    </row>
    <row r="2378" spans="2:11" ht="12" hidden="1" customHeight="1" x14ac:dyDescent="0.2">
      <c r="B2378" s="88"/>
      <c r="C2378" s="88"/>
      <c r="D2378" s="88"/>
      <c r="E2378" s="88"/>
      <c r="F2378" s="88"/>
      <c r="G2378" s="88"/>
      <c r="H2378" s="88"/>
      <c r="I2378" s="88"/>
      <c r="J2378" s="88"/>
      <c r="K2378" s="88"/>
    </row>
    <row r="2379" spans="2:11" ht="12" hidden="1" customHeight="1" x14ac:dyDescent="0.2">
      <c r="B2379" s="88"/>
      <c r="C2379" s="88"/>
      <c r="D2379" s="88"/>
      <c r="E2379" s="88"/>
      <c r="F2379" s="88"/>
      <c r="G2379" s="88"/>
      <c r="H2379" s="88"/>
      <c r="I2379" s="88"/>
      <c r="J2379" s="88"/>
      <c r="K2379" s="88"/>
    </row>
    <row r="2380" spans="2:11" ht="12" hidden="1" customHeight="1" x14ac:dyDescent="0.2">
      <c r="B2380" s="88"/>
      <c r="C2380" s="88"/>
      <c r="D2380" s="88"/>
      <c r="E2380" s="88"/>
      <c r="F2380" s="88"/>
      <c r="G2380" s="88"/>
      <c r="H2380" s="88"/>
      <c r="I2380" s="88"/>
      <c r="J2380" s="88"/>
      <c r="K2380" s="88"/>
    </row>
    <row r="2381" spans="2:11" ht="12" hidden="1" customHeight="1" x14ac:dyDescent="0.2">
      <c r="B2381" s="88"/>
      <c r="C2381" s="88"/>
      <c r="D2381" s="88"/>
      <c r="E2381" s="88"/>
      <c r="F2381" s="88"/>
      <c r="G2381" s="88"/>
      <c r="H2381" s="88"/>
      <c r="I2381" s="88"/>
      <c r="J2381" s="88"/>
      <c r="K2381" s="88"/>
    </row>
    <row r="2382" spans="2:11" ht="12" hidden="1" customHeight="1" x14ac:dyDescent="0.2">
      <c r="B2382" s="88"/>
      <c r="C2382" s="88"/>
      <c r="D2382" s="88"/>
      <c r="E2382" s="88"/>
      <c r="F2382" s="88"/>
      <c r="G2382" s="88"/>
      <c r="H2382" s="88"/>
      <c r="I2382" s="88"/>
      <c r="J2382" s="88"/>
      <c r="K2382" s="88"/>
    </row>
    <row r="2383" spans="2:11" ht="12" hidden="1" customHeight="1" x14ac:dyDescent="0.2">
      <c r="B2383" s="88"/>
      <c r="C2383" s="88"/>
      <c r="D2383" s="88"/>
      <c r="E2383" s="88"/>
      <c r="F2383" s="88"/>
      <c r="G2383" s="88"/>
      <c r="H2383" s="88"/>
      <c r="I2383" s="88"/>
      <c r="J2383" s="88"/>
      <c r="K2383" s="88"/>
    </row>
    <row r="2384" spans="2:11" ht="12" hidden="1" customHeight="1" x14ac:dyDescent="0.2">
      <c r="B2384" s="88"/>
      <c r="C2384" s="88"/>
      <c r="D2384" s="88"/>
      <c r="E2384" s="88"/>
      <c r="F2384" s="88"/>
      <c r="G2384" s="88"/>
      <c r="H2384" s="88"/>
      <c r="I2384" s="88"/>
      <c r="J2384" s="88"/>
      <c r="K2384" s="88"/>
    </row>
    <row r="2385" spans="2:11" ht="12" hidden="1" customHeight="1" x14ac:dyDescent="0.2">
      <c r="B2385" s="88"/>
      <c r="C2385" s="88"/>
      <c r="D2385" s="88"/>
      <c r="E2385" s="88"/>
      <c r="F2385" s="88"/>
      <c r="G2385" s="88"/>
      <c r="H2385" s="88"/>
      <c r="I2385" s="88"/>
      <c r="J2385" s="88"/>
      <c r="K2385" s="88"/>
    </row>
    <row r="2386" spans="2:11" ht="12" hidden="1" customHeight="1" x14ac:dyDescent="0.2">
      <c r="B2386" s="88"/>
      <c r="C2386" s="88"/>
      <c r="D2386" s="88"/>
      <c r="E2386" s="88"/>
      <c r="F2386" s="88"/>
      <c r="G2386" s="88"/>
      <c r="H2386" s="88"/>
      <c r="I2386" s="88"/>
      <c r="J2386" s="88"/>
      <c r="K2386" s="88"/>
    </row>
    <row r="2387" spans="2:11" ht="12" hidden="1" customHeight="1" x14ac:dyDescent="0.2">
      <c r="B2387" s="88"/>
      <c r="C2387" s="88"/>
      <c r="D2387" s="88"/>
      <c r="E2387" s="88"/>
      <c r="F2387" s="88"/>
      <c r="G2387" s="88"/>
      <c r="H2387" s="88"/>
      <c r="I2387" s="88"/>
      <c r="J2387" s="88"/>
      <c r="K2387" s="88"/>
    </row>
    <row r="2388" spans="2:11" ht="12" hidden="1" customHeight="1" x14ac:dyDescent="0.2">
      <c r="B2388" s="88"/>
      <c r="C2388" s="88"/>
      <c r="D2388" s="88"/>
      <c r="E2388" s="88"/>
      <c r="F2388" s="88"/>
      <c r="G2388" s="88"/>
      <c r="H2388" s="88"/>
      <c r="I2388" s="88"/>
      <c r="J2388" s="88"/>
      <c r="K2388" s="88"/>
    </row>
    <row r="2389" spans="2:11" ht="12" hidden="1" customHeight="1" x14ac:dyDescent="0.2">
      <c r="B2389" s="88"/>
      <c r="C2389" s="88"/>
      <c r="D2389" s="88"/>
      <c r="E2389" s="88"/>
      <c r="F2389" s="88"/>
      <c r="G2389" s="88"/>
      <c r="H2389" s="88"/>
      <c r="I2389" s="88"/>
      <c r="J2389" s="88"/>
      <c r="K2389" s="88"/>
    </row>
    <row r="2390" spans="2:11" ht="12" hidden="1" customHeight="1" x14ac:dyDescent="0.2">
      <c r="B2390" s="88"/>
      <c r="C2390" s="88"/>
      <c r="D2390" s="88"/>
      <c r="E2390" s="88"/>
      <c r="F2390" s="88"/>
      <c r="G2390" s="88"/>
      <c r="H2390" s="88"/>
      <c r="I2390" s="88"/>
      <c r="J2390" s="88"/>
      <c r="K2390" s="88"/>
    </row>
    <row r="2391" spans="2:11" ht="12" hidden="1" customHeight="1" x14ac:dyDescent="0.2">
      <c r="B2391" s="88"/>
      <c r="C2391" s="88"/>
      <c r="D2391" s="88"/>
      <c r="E2391" s="88"/>
      <c r="F2391" s="88"/>
      <c r="G2391" s="88"/>
      <c r="H2391" s="88"/>
      <c r="I2391" s="88"/>
      <c r="J2391" s="88"/>
      <c r="K2391" s="88"/>
    </row>
    <row r="2392" spans="2:11" ht="12" hidden="1" customHeight="1" x14ac:dyDescent="0.2">
      <c r="B2392" s="88"/>
      <c r="C2392" s="88"/>
      <c r="D2392" s="88"/>
      <c r="E2392" s="88"/>
      <c r="F2392" s="88"/>
      <c r="G2392" s="88"/>
      <c r="H2392" s="88"/>
      <c r="I2392" s="88"/>
      <c r="J2392" s="88"/>
      <c r="K2392" s="88"/>
    </row>
    <row r="2393" spans="2:11" ht="12" hidden="1" customHeight="1" x14ac:dyDescent="0.2">
      <c r="B2393" s="88"/>
      <c r="C2393" s="88"/>
      <c r="D2393" s="88"/>
      <c r="E2393" s="88"/>
      <c r="F2393" s="88"/>
      <c r="G2393" s="88"/>
      <c r="H2393" s="88"/>
      <c r="I2393" s="88"/>
      <c r="J2393" s="88"/>
      <c r="K2393" s="88"/>
    </row>
    <row r="2394" spans="2:11" ht="12" hidden="1" customHeight="1" x14ac:dyDescent="0.2">
      <c r="B2394" s="88"/>
      <c r="C2394" s="88"/>
      <c r="D2394" s="88"/>
      <c r="E2394" s="88"/>
      <c r="F2394" s="88"/>
      <c r="G2394" s="88"/>
      <c r="H2394" s="88"/>
      <c r="I2394" s="88"/>
      <c r="J2394" s="88"/>
      <c r="K2394" s="88"/>
    </row>
    <row r="2395" spans="2:11" ht="12" hidden="1" customHeight="1" x14ac:dyDescent="0.2">
      <c r="B2395" s="88"/>
      <c r="C2395" s="88"/>
      <c r="D2395" s="88"/>
      <c r="E2395" s="88"/>
      <c r="F2395" s="88"/>
      <c r="G2395" s="88"/>
      <c r="H2395" s="88"/>
      <c r="I2395" s="88"/>
      <c r="J2395" s="88"/>
      <c r="K2395" s="88"/>
    </row>
    <row r="2396" spans="2:11" ht="12" hidden="1" customHeight="1" x14ac:dyDescent="0.2">
      <c r="B2396" s="88"/>
      <c r="C2396" s="88"/>
      <c r="D2396" s="88"/>
      <c r="E2396" s="88"/>
      <c r="F2396" s="88"/>
      <c r="G2396" s="88"/>
      <c r="H2396" s="88"/>
      <c r="I2396" s="88"/>
      <c r="J2396" s="88"/>
      <c r="K2396" s="88"/>
    </row>
    <row r="2397" spans="2:11" ht="12" hidden="1" customHeight="1" x14ac:dyDescent="0.2">
      <c r="B2397" s="88"/>
      <c r="C2397" s="88"/>
      <c r="D2397" s="88"/>
      <c r="E2397" s="88"/>
      <c r="F2397" s="88"/>
      <c r="G2397" s="88"/>
      <c r="H2397" s="88"/>
      <c r="I2397" s="88"/>
      <c r="J2397" s="88"/>
      <c r="K2397" s="88"/>
    </row>
    <row r="2398" spans="2:11" ht="12" hidden="1" customHeight="1" x14ac:dyDescent="0.2">
      <c r="B2398" s="88"/>
      <c r="C2398" s="88"/>
      <c r="D2398" s="88"/>
      <c r="E2398" s="88"/>
      <c r="F2398" s="88"/>
      <c r="G2398" s="88"/>
      <c r="H2398" s="88"/>
      <c r="I2398" s="88"/>
      <c r="J2398" s="88"/>
      <c r="K2398" s="88"/>
    </row>
    <row r="2399" spans="2:11" ht="12" hidden="1" customHeight="1" x14ac:dyDescent="0.2">
      <c r="B2399" s="88"/>
      <c r="C2399" s="88"/>
      <c r="D2399" s="88"/>
      <c r="E2399" s="88"/>
      <c r="F2399" s="88"/>
      <c r="G2399" s="88"/>
      <c r="H2399" s="88"/>
      <c r="I2399" s="88"/>
      <c r="J2399" s="88"/>
      <c r="K2399" s="88"/>
    </row>
    <row r="2400" spans="2:11" ht="12" hidden="1" customHeight="1" x14ac:dyDescent="0.2">
      <c r="B2400" s="88"/>
      <c r="C2400" s="88"/>
      <c r="D2400" s="88"/>
      <c r="E2400" s="88"/>
      <c r="F2400" s="88"/>
      <c r="G2400" s="88"/>
      <c r="H2400" s="88"/>
      <c r="I2400" s="88"/>
      <c r="J2400" s="88"/>
      <c r="K2400" s="88"/>
    </row>
    <row r="2401" spans="2:11" ht="12" hidden="1" customHeight="1" x14ac:dyDescent="0.2">
      <c r="B2401" s="88"/>
      <c r="C2401" s="88"/>
      <c r="D2401" s="88"/>
      <c r="E2401" s="88"/>
      <c r="F2401" s="88"/>
      <c r="G2401" s="88"/>
      <c r="H2401" s="88"/>
      <c r="I2401" s="88"/>
      <c r="J2401" s="88"/>
      <c r="K2401" s="88"/>
    </row>
    <row r="2402" spans="2:11" ht="12" hidden="1" customHeight="1" x14ac:dyDescent="0.2">
      <c r="B2402" s="88"/>
      <c r="C2402" s="88"/>
      <c r="D2402" s="88"/>
      <c r="E2402" s="88"/>
      <c r="F2402" s="88"/>
      <c r="G2402" s="88"/>
      <c r="H2402" s="88"/>
      <c r="I2402" s="88"/>
      <c r="J2402" s="88"/>
      <c r="K2402" s="88"/>
    </row>
    <row r="2403" spans="2:11" ht="12" hidden="1" customHeight="1" x14ac:dyDescent="0.2">
      <c r="B2403" s="88"/>
      <c r="C2403" s="88"/>
      <c r="D2403" s="88"/>
      <c r="E2403" s="88"/>
      <c r="F2403" s="88"/>
      <c r="G2403" s="88"/>
      <c r="H2403" s="88"/>
      <c r="I2403" s="88"/>
      <c r="J2403" s="88"/>
      <c r="K2403" s="88"/>
    </row>
    <row r="2404" spans="2:11" ht="12" hidden="1" customHeight="1" x14ac:dyDescent="0.2">
      <c r="B2404" s="88"/>
      <c r="C2404" s="88"/>
      <c r="D2404" s="88"/>
      <c r="E2404" s="88"/>
      <c r="F2404" s="88"/>
      <c r="G2404" s="88"/>
      <c r="H2404" s="88"/>
      <c r="I2404" s="88"/>
      <c r="J2404" s="88"/>
      <c r="K2404" s="88"/>
    </row>
    <row r="2405" spans="2:11" ht="12" hidden="1" customHeight="1" x14ac:dyDescent="0.2">
      <c r="B2405" s="88"/>
      <c r="C2405" s="88"/>
      <c r="D2405" s="88"/>
      <c r="E2405" s="88"/>
      <c r="F2405" s="88"/>
      <c r="G2405" s="88"/>
      <c r="H2405" s="88"/>
      <c r="I2405" s="88"/>
      <c r="J2405" s="88"/>
      <c r="K2405" s="88"/>
    </row>
    <row r="2406" spans="2:11" ht="12" hidden="1" customHeight="1" x14ac:dyDescent="0.2">
      <c r="B2406" s="88"/>
      <c r="C2406" s="88"/>
      <c r="D2406" s="88"/>
      <c r="E2406" s="88"/>
      <c r="F2406" s="88"/>
      <c r="G2406" s="88"/>
      <c r="H2406" s="88"/>
      <c r="I2406" s="88"/>
      <c r="J2406" s="88"/>
      <c r="K2406" s="88"/>
    </row>
    <row r="2407" spans="2:11" ht="12" hidden="1" customHeight="1" x14ac:dyDescent="0.2">
      <c r="B2407" s="88"/>
      <c r="C2407" s="88"/>
      <c r="D2407" s="88"/>
      <c r="E2407" s="88"/>
      <c r="F2407" s="88"/>
      <c r="G2407" s="88"/>
      <c r="H2407" s="88"/>
      <c r="I2407" s="88"/>
      <c r="J2407" s="88"/>
      <c r="K2407" s="88"/>
    </row>
    <row r="2408" spans="2:11" ht="12" hidden="1" customHeight="1" x14ac:dyDescent="0.2">
      <c r="B2408" s="88"/>
      <c r="C2408" s="88"/>
      <c r="D2408" s="88"/>
      <c r="E2408" s="88"/>
      <c r="F2408" s="88"/>
      <c r="G2408" s="88"/>
      <c r="H2408" s="88"/>
      <c r="I2408" s="88"/>
      <c r="J2408" s="88"/>
      <c r="K2408" s="88"/>
    </row>
    <row r="2409" spans="2:11" ht="12" hidden="1" customHeight="1" x14ac:dyDescent="0.2">
      <c r="B2409" s="88"/>
      <c r="C2409" s="88"/>
      <c r="D2409" s="88"/>
      <c r="E2409" s="88"/>
      <c r="F2409" s="88"/>
      <c r="G2409" s="88"/>
      <c r="H2409" s="88"/>
      <c r="I2409" s="88"/>
      <c r="J2409" s="88"/>
      <c r="K2409" s="88"/>
    </row>
    <row r="2410" spans="2:11" ht="12" hidden="1" customHeight="1" x14ac:dyDescent="0.2">
      <c r="B2410" s="88"/>
      <c r="C2410" s="88"/>
      <c r="D2410" s="88"/>
      <c r="E2410" s="88"/>
      <c r="F2410" s="88"/>
      <c r="G2410" s="88"/>
      <c r="H2410" s="88"/>
      <c r="I2410" s="88"/>
      <c r="J2410" s="88"/>
      <c r="K2410" s="88"/>
    </row>
    <row r="2411" spans="2:11" ht="12" hidden="1" customHeight="1" x14ac:dyDescent="0.2">
      <c r="B2411" s="88"/>
      <c r="C2411" s="88"/>
      <c r="D2411" s="88"/>
      <c r="E2411" s="88"/>
      <c r="F2411" s="88"/>
      <c r="G2411" s="88"/>
      <c r="H2411" s="88"/>
      <c r="I2411" s="88"/>
      <c r="J2411" s="88"/>
      <c r="K2411" s="88"/>
    </row>
    <row r="2412" spans="2:11" ht="12" hidden="1" customHeight="1" x14ac:dyDescent="0.2">
      <c r="B2412" s="88"/>
      <c r="C2412" s="88"/>
      <c r="D2412" s="88"/>
      <c r="E2412" s="88"/>
      <c r="F2412" s="88"/>
      <c r="G2412" s="88"/>
      <c r="H2412" s="88"/>
      <c r="I2412" s="88"/>
      <c r="J2412" s="88"/>
      <c r="K2412" s="88"/>
    </row>
    <row r="2413" spans="2:11" ht="12" hidden="1" customHeight="1" x14ac:dyDescent="0.2">
      <c r="B2413" s="88"/>
      <c r="C2413" s="88"/>
      <c r="D2413" s="88"/>
      <c r="E2413" s="88"/>
      <c r="F2413" s="88"/>
      <c r="G2413" s="88"/>
      <c r="H2413" s="88"/>
      <c r="I2413" s="88"/>
      <c r="J2413" s="88"/>
      <c r="K2413" s="88"/>
    </row>
    <row r="2414" spans="2:11" ht="12" hidden="1" customHeight="1" x14ac:dyDescent="0.2">
      <c r="B2414" s="88"/>
      <c r="C2414" s="88"/>
      <c r="D2414" s="88"/>
      <c r="E2414" s="88"/>
      <c r="F2414" s="88"/>
      <c r="G2414" s="88"/>
      <c r="H2414" s="88"/>
      <c r="I2414" s="88"/>
      <c r="J2414" s="88"/>
      <c r="K2414" s="88"/>
    </row>
    <row r="2415" spans="2:11" ht="12" hidden="1" customHeight="1" x14ac:dyDescent="0.2">
      <c r="B2415" s="88"/>
      <c r="C2415" s="88"/>
      <c r="D2415" s="88"/>
      <c r="E2415" s="88"/>
      <c r="F2415" s="88"/>
      <c r="G2415" s="88"/>
      <c r="H2415" s="88"/>
      <c r="I2415" s="88"/>
      <c r="J2415" s="88"/>
      <c r="K2415" s="88"/>
    </row>
    <row r="2416" spans="2:11" ht="12" hidden="1" customHeight="1" x14ac:dyDescent="0.2">
      <c r="B2416" s="88"/>
      <c r="C2416" s="88"/>
      <c r="D2416" s="88"/>
      <c r="E2416" s="88"/>
      <c r="F2416" s="88"/>
      <c r="G2416" s="88"/>
      <c r="H2416" s="88"/>
      <c r="I2416" s="88"/>
      <c r="J2416" s="88"/>
      <c r="K2416" s="88"/>
    </row>
    <row r="2417" spans="2:11" ht="12" hidden="1" customHeight="1" x14ac:dyDescent="0.2">
      <c r="B2417" s="88"/>
      <c r="C2417" s="88"/>
      <c r="D2417" s="88"/>
      <c r="E2417" s="88"/>
      <c r="F2417" s="88"/>
      <c r="G2417" s="88"/>
      <c r="H2417" s="88"/>
      <c r="I2417" s="88"/>
      <c r="J2417" s="88"/>
      <c r="K2417" s="88"/>
    </row>
    <row r="2418" spans="2:11" ht="12" hidden="1" customHeight="1" x14ac:dyDescent="0.2">
      <c r="B2418" s="88"/>
      <c r="C2418" s="88"/>
      <c r="D2418" s="88"/>
      <c r="E2418" s="88"/>
      <c r="F2418" s="88"/>
      <c r="G2418" s="88"/>
      <c r="H2418" s="88"/>
      <c r="I2418" s="88"/>
      <c r="J2418" s="88"/>
      <c r="K2418" s="88"/>
    </row>
    <row r="2419" spans="2:11" ht="12" hidden="1" customHeight="1" x14ac:dyDescent="0.2">
      <c r="B2419" s="88"/>
      <c r="C2419" s="88"/>
      <c r="D2419" s="88"/>
      <c r="E2419" s="88"/>
      <c r="F2419" s="88"/>
      <c r="G2419" s="88"/>
      <c r="H2419" s="88"/>
      <c r="I2419" s="88"/>
      <c r="J2419" s="88"/>
      <c r="K2419" s="88"/>
    </row>
    <row r="2420" spans="2:11" ht="12" hidden="1" customHeight="1" x14ac:dyDescent="0.2">
      <c r="B2420" s="88"/>
      <c r="C2420" s="88"/>
      <c r="D2420" s="88"/>
      <c r="E2420" s="88"/>
      <c r="F2420" s="88"/>
      <c r="G2420" s="88"/>
      <c r="H2420" s="88"/>
      <c r="I2420" s="88"/>
      <c r="J2420" s="88"/>
      <c r="K2420" s="88"/>
    </row>
    <row r="2421" spans="2:11" ht="12" hidden="1" customHeight="1" x14ac:dyDescent="0.2">
      <c r="B2421" s="88"/>
      <c r="C2421" s="88"/>
      <c r="D2421" s="88"/>
      <c r="E2421" s="88"/>
      <c r="F2421" s="88"/>
      <c r="G2421" s="88"/>
      <c r="H2421" s="88"/>
      <c r="I2421" s="88"/>
      <c r="J2421" s="88"/>
      <c r="K2421" s="88"/>
    </row>
    <row r="2422" spans="2:11" ht="12" hidden="1" customHeight="1" x14ac:dyDescent="0.2">
      <c r="B2422" s="88"/>
      <c r="C2422" s="88"/>
      <c r="D2422" s="88"/>
      <c r="E2422" s="88"/>
      <c r="F2422" s="88"/>
      <c r="G2422" s="88"/>
      <c r="H2422" s="88"/>
      <c r="I2422" s="88"/>
      <c r="J2422" s="88"/>
      <c r="K2422" s="88"/>
    </row>
    <row r="2423" spans="2:11" ht="12" hidden="1" customHeight="1" x14ac:dyDescent="0.2">
      <c r="B2423" s="88"/>
      <c r="C2423" s="88"/>
      <c r="D2423" s="88"/>
      <c r="E2423" s="88"/>
      <c r="F2423" s="88"/>
      <c r="G2423" s="88"/>
      <c r="H2423" s="88"/>
      <c r="I2423" s="88"/>
      <c r="J2423" s="88"/>
      <c r="K2423" s="88"/>
    </row>
    <row r="2424" spans="2:11" ht="12" hidden="1" customHeight="1" x14ac:dyDescent="0.2">
      <c r="B2424" s="88"/>
      <c r="C2424" s="88"/>
      <c r="D2424" s="88"/>
      <c r="E2424" s="88"/>
      <c r="F2424" s="88"/>
      <c r="G2424" s="88"/>
      <c r="H2424" s="88"/>
      <c r="I2424" s="88"/>
      <c r="J2424" s="88"/>
      <c r="K2424" s="88"/>
    </row>
    <row r="2425" spans="2:11" ht="12" hidden="1" customHeight="1" x14ac:dyDescent="0.2">
      <c r="B2425" s="88"/>
      <c r="C2425" s="88"/>
      <c r="D2425" s="88"/>
      <c r="E2425" s="88"/>
      <c r="F2425" s="88"/>
      <c r="G2425" s="88"/>
      <c r="H2425" s="88"/>
      <c r="I2425" s="88"/>
      <c r="J2425" s="88"/>
      <c r="K2425" s="88"/>
    </row>
    <row r="2426" spans="2:11" ht="12" hidden="1" customHeight="1" x14ac:dyDescent="0.2">
      <c r="B2426" s="88"/>
      <c r="C2426" s="88"/>
      <c r="D2426" s="88"/>
      <c r="E2426" s="88"/>
      <c r="F2426" s="88"/>
      <c r="G2426" s="88"/>
      <c r="H2426" s="88"/>
      <c r="I2426" s="88"/>
      <c r="J2426" s="88"/>
      <c r="K2426" s="88"/>
    </row>
    <row r="2427" spans="2:11" ht="12" hidden="1" customHeight="1" x14ac:dyDescent="0.2">
      <c r="B2427" s="88"/>
      <c r="C2427" s="88"/>
      <c r="D2427" s="88"/>
      <c r="E2427" s="88"/>
      <c r="F2427" s="88"/>
      <c r="G2427" s="88"/>
      <c r="H2427" s="88"/>
      <c r="I2427" s="88"/>
      <c r="J2427" s="88"/>
      <c r="K2427" s="88"/>
    </row>
    <row r="2428" spans="2:11" ht="12" hidden="1" customHeight="1" x14ac:dyDescent="0.2">
      <c r="B2428" s="88"/>
      <c r="C2428" s="88"/>
      <c r="D2428" s="88"/>
      <c r="E2428" s="88"/>
      <c r="F2428" s="88"/>
      <c r="G2428" s="88"/>
      <c r="H2428" s="88"/>
      <c r="I2428" s="88"/>
      <c r="J2428" s="88"/>
      <c r="K2428" s="88"/>
    </row>
    <row r="2429" spans="2:11" ht="12" hidden="1" customHeight="1" x14ac:dyDescent="0.2">
      <c r="B2429" s="88"/>
      <c r="C2429" s="88"/>
      <c r="D2429" s="88"/>
      <c r="E2429" s="88"/>
      <c r="F2429" s="88"/>
      <c r="G2429" s="88"/>
      <c r="H2429" s="88"/>
      <c r="I2429" s="88"/>
      <c r="J2429" s="88"/>
      <c r="K2429" s="88"/>
    </row>
    <row r="2430" spans="2:11" ht="12" hidden="1" customHeight="1" x14ac:dyDescent="0.2">
      <c r="B2430" s="88"/>
      <c r="C2430" s="88"/>
      <c r="D2430" s="88"/>
      <c r="E2430" s="88"/>
      <c r="F2430" s="88"/>
      <c r="G2430" s="88"/>
      <c r="H2430" s="88"/>
      <c r="I2430" s="88"/>
      <c r="J2430" s="88"/>
      <c r="K2430" s="88"/>
    </row>
    <row r="2431" spans="2:11" ht="12" hidden="1" customHeight="1" x14ac:dyDescent="0.2">
      <c r="B2431" s="88"/>
      <c r="C2431" s="88"/>
      <c r="D2431" s="88"/>
      <c r="E2431" s="88"/>
      <c r="F2431" s="88"/>
      <c r="G2431" s="88"/>
      <c r="H2431" s="88"/>
      <c r="I2431" s="88"/>
      <c r="J2431" s="88"/>
      <c r="K2431" s="88"/>
    </row>
    <row r="2432" spans="2:11" ht="12" hidden="1" customHeight="1" x14ac:dyDescent="0.2">
      <c r="B2432" s="88"/>
      <c r="C2432" s="88"/>
      <c r="D2432" s="88"/>
      <c r="E2432" s="88"/>
      <c r="F2432" s="88"/>
      <c r="G2432" s="88"/>
      <c r="H2432" s="88"/>
      <c r="I2432" s="88"/>
      <c r="J2432" s="88"/>
      <c r="K2432" s="88"/>
    </row>
    <row r="2433" spans="2:11" ht="12" hidden="1" customHeight="1" x14ac:dyDescent="0.2">
      <c r="B2433" s="88"/>
      <c r="C2433" s="88"/>
      <c r="D2433" s="88"/>
      <c r="E2433" s="88"/>
      <c r="F2433" s="88"/>
      <c r="G2433" s="88"/>
      <c r="H2433" s="88"/>
      <c r="I2433" s="88"/>
      <c r="J2433" s="88"/>
      <c r="K2433" s="88"/>
    </row>
    <row r="2434" spans="2:11" ht="12" hidden="1" customHeight="1" x14ac:dyDescent="0.2">
      <c r="B2434" s="88"/>
      <c r="C2434" s="88"/>
      <c r="D2434" s="88"/>
      <c r="E2434" s="88"/>
      <c r="F2434" s="88"/>
      <c r="G2434" s="88"/>
      <c r="H2434" s="88"/>
      <c r="I2434" s="88"/>
      <c r="J2434" s="88"/>
      <c r="K2434" s="88"/>
    </row>
    <row r="2435" spans="2:11" ht="12" hidden="1" customHeight="1" x14ac:dyDescent="0.2">
      <c r="B2435" s="88"/>
      <c r="C2435" s="88"/>
      <c r="D2435" s="88"/>
      <c r="E2435" s="88"/>
      <c r="F2435" s="88"/>
      <c r="G2435" s="88"/>
      <c r="H2435" s="88"/>
      <c r="I2435" s="88"/>
      <c r="J2435" s="88"/>
      <c r="K2435" s="88"/>
    </row>
    <row r="2436" spans="2:11" ht="12" hidden="1" customHeight="1" x14ac:dyDescent="0.2">
      <c r="B2436" s="88"/>
      <c r="C2436" s="88"/>
      <c r="D2436" s="88"/>
      <c r="E2436" s="88"/>
      <c r="F2436" s="88"/>
      <c r="G2436" s="88"/>
      <c r="H2436" s="88"/>
      <c r="I2436" s="88"/>
      <c r="J2436" s="88"/>
      <c r="K2436" s="88"/>
    </row>
    <row r="2437" spans="2:11" ht="12" hidden="1" customHeight="1" x14ac:dyDescent="0.2">
      <c r="B2437" s="88"/>
      <c r="C2437" s="88"/>
      <c r="D2437" s="88"/>
      <c r="E2437" s="88"/>
      <c r="F2437" s="88"/>
      <c r="G2437" s="88"/>
      <c r="H2437" s="88"/>
      <c r="I2437" s="88"/>
      <c r="J2437" s="88"/>
      <c r="K2437" s="88"/>
    </row>
    <row r="2438" spans="2:11" ht="12" hidden="1" customHeight="1" x14ac:dyDescent="0.2">
      <c r="B2438" s="88"/>
      <c r="C2438" s="88"/>
      <c r="D2438" s="88"/>
      <c r="E2438" s="88"/>
      <c r="F2438" s="88"/>
      <c r="G2438" s="88"/>
      <c r="H2438" s="88"/>
      <c r="I2438" s="88"/>
      <c r="J2438" s="88"/>
      <c r="K2438" s="88"/>
    </row>
    <row r="2439" spans="2:11" ht="12" hidden="1" customHeight="1" x14ac:dyDescent="0.2">
      <c r="B2439" s="88"/>
      <c r="C2439" s="88"/>
      <c r="D2439" s="88"/>
      <c r="E2439" s="88"/>
      <c r="F2439" s="88"/>
      <c r="G2439" s="88"/>
      <c r="H2439" s="88"/>
      <c r="I2439" s="88"/>
      <c r="J2439" s="88"/>
      <c r="K2439" s="88"/>
    </row>
    <row r="2440" spans="2:11" ht="12" hidden="1" customHeight="1" x14ac:dyDescent="0.2">
      <c r="B2440" s="88"/>
      <c r="C2440" s="88"/>
      <c r="D2440" s="88"/>
      <c r="E2440" s="88"/>
      <c r="F2440" s="88"/>
      <c r="G2440" s="88"/>
      <c r="H2440" s="88"/>
      <c r="I2440" s="88"/>
      <c r="J2440" s="88"/>
      <c r="K2440" s="88"/>
    </row>
    <row r="2441" spans="2:11" ht="12" hidden="1" customHeight="1" x14ac:dyDescent="0.2">
      <c r="B2441" s="88"/>
      <c r="C2441" s="88"/>
      <c r="D2441" s="88"/>
      <c r="E2441" s="88"/>
      <c r="F2441" s="88"/>
      <c r="G2441" s="88"/>
      <c r="H2441" s="88"/>
      <c r="I2441" s="88"/>
      <c r="J2441" s="88"/>
      <c r="K2441" s="88"/>
    </row>
    <row r="2442" spans="2:11" ht="12" hidden="1" customHeight="1" x14ac:dyDescent="0.2">
      <c r="B2442" s="88"/>
      <c r="C2442" s="88"/>
      <c r="D2442" s="88"/>
      <c r="E2442" s="88"/>
      <c r="F2442" s="88"/>
      <c r="G2442" s="88"/>
      <c r="H2442" s="88"/>
      <c r="I2442" s="88"/>
      <c r="J2442" s="88"/>
      <c r="K2442" s="88"/>
    </row>
    <row r="2443" spans="2:11" ht="12" hidden="1" customHeight="1" x14ac:dyDescent="0.2">
      <c r="B2443" s="88"/>
      <c r="C2443" s="88"/>
      <c r="D2443" s="88"/>
      <c r="E2443" s="88"/>
      <c r="F2443" s="88"/>
      <c r="G2443" s="88"/>
      <c r="H2443" s="88"/>
      <c r="I2443" s="88"/>
      <c r="J2443" s="88"/>
      <c r="K2443" s="88"/>
    </row>
    <row r="2444" spans="2:11" ht="12" hidden="1" customHeight="1" x14ac:dyDescent="0.2">
      <c r="B2444" s="88"/>
      <c r="C2444" s="88"/>
      <c r="D2444" s="88"/>
      <c r="E2444" s="88"/>
      <c r="F2444" s="88"/>
      <c r="G2444" s="88"/>
      <c r="H2444" s="88"/>
      <c r="I2444" s="88"/>
      <c r="J2444" s="88"/>
      <c r="K2444" s="88"/>
    </row>
    <row r="2445" spans="2:11" ht="12" hidden="1" customHeight="1" x14ac:dyDescent="0.2">
      <c r="B2445" s="88"/>
      <c r="C2445" s="88"/>
      <c r="D2445" s="88"/>
      <c r="E2445" s="88"/>
      <c r="F2445" s="88"/>
      <c r="G2445" s="88"/>
      <c r="H2445" s="88"/>
      <c r="I2445" s="88"/>
      <c r="J2445" s="88"/>
      <c r="K2445" s="88"/>
    </row>
    <row r="2446" spans="2:11" ht="12" hidden="1" customHeight="1" x14ac:dyDescent="0.2">
      <c r="B2446" s="88"/>
      <c r="C2446" s="88"/>
      <c r="D2446" s="88"/>
      <c r="E2446" s="88"/>
      <c r="F2446" s="88"/>
      <c r="G2446" s="88"/>
      <c r="H2446" s="88"/>
      <c r="I2446" s="88"/>
      <c r="J2446" s="88"/>
      <c r="K2446" s="88"/>
    </row>
    <row r="2447" spans="2:11" ht="12" hidden="1" customHeight="1" x14ac:dyDescent="0.2">
      <c r="B2447" s="88"/>
      <c r="C2447" s="88"/>
      <c r="D2447" s="88"/>
      <c r="E2447" s="88"/>
      <c r="F2447" s="88"/>
      <c r="G2447" s="88"/>
      <c r="H2447" s="88"/>
      <c r="I2447" s="88"/>
      <c r="J2447" s="88"/>
      <c r="K2447" s="88"/>
    </row>
    <row r="2448" spans="2:11" ht="12" hidden="1" customHeight="1" x14ac:dyDescent="0.2">
      <c r="B2448" s="88"/>
      <c r="C2448" s="88"/>
      <c r="D2448" s="88"/>
      <c r="E2448" s="88"/>
      <c r="F2448" s="88"/>
      <c r="G2448" s="88"/>
      <c r="H2448" s="88"/>
      <c r="I2448" s="88"/>
      <c r="J2448" s="88"/>
      <c r="K2448" s="88"/>
    </row>
    <row r="2449" spans="2:11" ht="12" hidden="1" customHeight="1" x14ac:dyDescent="0.2">
      <c r="B2449" s="88"/>
      <c r="C2449" s="88"/>
      <c r="D2449" s="88"/>
      <c r="E2449" s="88"/>
      <c r="F2449" s="88"/>
      <c r="G2449" s="88"/>
      <c r="H2449" s="88"/>
      <c r="I2449" s="88"/>
      <c r="J2449" s="88"/>
      <c r="K2449" s="88"/>
    </row>
    <row r="2450" spans="2:11" ht="12" hidden="1" customHeight="1" x14ac:dyDescent="0.2">
      <c r="B2450" s="88"/>
      <c r="C2450" s="88"/>
      <c r="D2450" s="88"/>
      <c r="E2450" s="88"/>
      <c r="F2450" s="88"/>
      <c r="G2450" s="88"/>
      <c r="H2450" s="88"/>
      <c r="I2450" s="88"/>
      <c r="J2450" s="88"/>
      <c r="K2450" s="88"/>
    </row>
    <row r="2451" spans="2:11" ht="12" hidden="1" customHeight="1" x14ac:dyDescent="0.2">
      <c r="B2451" s="88"/>
      <c r="C2451" s="88"/>
      <c r="D2451" s="88"/>
      <c r="E2451" s="88"/>
      <c r="F2451" s="88"/>
      <c r="G2451" s="88"/>
      <c r="H2451" s="88"/>
      <c r="I2451" s="88"/>
      <c r="J2451" s="88"/>
      <c r="K2451" s="88"/>
    </row>
    <row r="2452" spans="2:11" ht="12" hidden="1" customHeight="1" x14ac:dyDescent="0.2">
      <c r="B2452" s="88"/>
      <c r="C2452" s="88"/>
      <c r="D2452" s="88"/>
      <c r="E2452" s="88"/>
      <c r="F2452" s="88"/>
      <c r="G2452" s="88"/>
      <c r="H2452" s="88"/>
      <c r="I2452" s="88"/>
      <c r="J2452" s="88"/>
      <c r="K2452" s="88"/>
    </row>
    <row r="2453" spans="2:11" ht="12" hidden="1" customHeight="1" x14ac:dyDescent="0.2">
      <c r="B2453" s="88"/>
      <c r="C2453" s="88"/>
      <c r="D2453" s="88"/>
      <c r="E2453" s="88"/>
      <c r="F2453" s="88"/>
      <c r="G2453" s="88"/>
      <c r="H2453" s="88"/>
      <c r="I2453" s="88"/>
      <c r="J2453" s="88"/>
      <c r="K2453" s="88"/>
    </row>
    <row r="2454" spans="2:11" ht="12" hidden="1" customHeight="1" x14ac:dyDescent="0.2">
      <c r="B2454" s="88"/>
      <c r="C2454" s="88"/>
      <c r="D2454" s="88"/>
      <c r="E2454" s="88"/>
      <c r="F2454" s="88"/>
      <c r="G2454" s="88"/>
      <c r="H2454" s="88"/>
      <c r="I2454" s="88"/>
      <c r="J2454" s="88"/>
      <c r="K2454" s="88"/>
    </row>
    <row r="2455" spans="2:11" ht="12" hidden="1" customHeight="1" x14ac:dyDescent="0.2">
      <c r="B2455" s="88"/>
      <c r="C2455" s="88"/>
      <c r="D2455" s="88"/>
      <c r="E2455" s="88"/>
      <c r="F2455" s="88"/>
      <c r="G2455" s="88"/>
      <c r="H2455" s="88"/>
      <c r="I2455" s="88"/>
      <c r="J2455" s="88"/>
      <c r="K2455" s="88"/>
    </row>
    <row r="2456" spans="2:11" ht="12" hidden="1" customHeight="1" x14ac:dyDescent="0.2">
      <c r="B2456" s="88"/>
      <c r="C2456" s="88"/>
      <c r="D2456" s="88"/>
      <c r="E2456" s="88"/>
      <c r="F2456" s="88"/>
      <c r="G2456" s="88"/>
      <c r="H2456" s="88"/>
      <c r="I2456" s="88"/>
      <c r="J2456" s="88"/>
      <c r="K2456" s="88"/>
    </row>
    <row r="2457" spans="2:11" ht="12" hidden="1" customHeight="1" x14ac:dyDescent="0.2">
      <c r="B2457" s="88"/>
      <c r="C2457" s="88"/>
      <c r="D2457" s="88"/>
      <c r="E2457" s="88"/>
      <c r="F2457" s="88"/>
      <c r="G2457" s="88"/>
      <c r="H2457" s="88"/>
      <c r="I2457" s="88"/>
      <c r="J2457" s="88"/>
      <c r="K2457" s="88"/>
    </row>
    <row r="2458" spans="2:11" ht="12" hidden="1" customHeight="1" x14ac:dyDescent="0.2">
      <c r="B2458" s="88"/>
      <c r="C2458" s="88"/>
      <c r="D2458" s="88"/>
      <c r="E2458" s="88"/>
      <c r="F2458" s="88"/>
      <c r="G2458" s="88"/>
      <c r="H2458" s="88"/>
      <c r="I2458" s="88"/>
      <c r="J2458" s="88"/>
      <c r="K2458" s="88"/>
    </row>
    <row r="2459" spans="2:11" ht="12" hidden="1" customHeight="1" x14ac:dyDescent="0.2">
      <c r="B2459" s="88"/>
      <c r="C2459" s="88"/>
      <c r="D2459" s="88"/>
      <c r="E2459" s="88"/>
      <c r="F2459" s="88"/>
      <c r="G2459" s="88"/>
      <c r="H2459" s="88"/>
      <c r="I2459" s="88"/>
      <c r="J2459" s="88"/>
      <c r="K2459" s="88"/>
    </row>
    <row r="2460" spans="2:11" ht="12" hidden="1" customHeight="1" x14ac:dyDescent="0.2">
      <c r="B2460" s="88"/>
      <c r="C2460" s="88"/>
      <c r="D2460" s="88"/>
      <c r="E2460" s="88"/>
      <c r="F2460" s="88"/>
      <c r="G2460" s="88"/>
      <c r="H2460" s="88"/>
      <c r="I2460" s="88"/>
      <c r="J2460" s="88"/>
      <c r="K2460" s="88"/>
    </row>
    <row r="2461" spans="2:11" ht="12" hidden="1" customHeight="1" x14ac:dyDescent="0.2">
      <c r="B2461" s="88"/>
      <c r="C2461" s="88"/>
      <c r="D2461" s="88"/>
      <c r="E2461" s="88"/>
      <c r="F2461" s="88"/>
      <c r="G2461" s="88"/>
      <c r="H2461" s="88"/>
      <c r="I2461" s="88"/>
      <c r="J2461" s="88"/>
      <c r="K2461" s="88"/>
    </row>
    <row r="2462" spans="2:11" ht="12" hidden="1" customHeight="1" x14ac:dyDescent="0.2">
      <c r="B2462" s="88"/>
      <c r="C2462" s="88"/>
      <c r="D2462" s="88"/>
      <c r="E2462" s="88"/>
      <c r="F2462" s="88"/>
      <c r="G2462" s="88"/>
      <c r="H2462" s="88"/>
      <c r="I2462" s="88"/>
      <c r="J2462" s="88"/>
      <c r="K2462" s="88"/>
    </row>
    <row r="2463" spans="2:11" ht="12" hidden="1" customHeight="1" x14ac:dyDescent="0.2">
      <c r="B2463" s="88"/>
      <c r="C2463" s="88"/>
      <c r="D2463" s="88"/>
      <c r="E2463" s="88"/>
      <c r="F2463" s="88"/>
      <c r="G2463" s="88"/>
      <c r="H2463" s="88"/>
      <c r="I2463" s="88"/>
      <c r="J2463" s="88"/>
      <c r="K2463" s="88"/>
    </row>
    <row r="2464" spans="2:11" ht="12" hidden="1" customHeight="1" x14ac:dyDescent="0.2">
      <c r="B2464" s="88"/>
      <c r="C2464" s="88"/>
      <c r="D2464" s="88"/>
      <c r="E2464" s="88"/>
      <c r="F2464" s="88"/>
      <c r="G2464" s="88"/>
      <c r="H2464" s="88"/>
      <c r="I2464" s="88"/>
      <c r="J2464" s="88"/>
      <c r="K2464" s="88"/>
    </row>
    <row r="2465" spans="2:11" ht="12" hidden="1" customHeight="1" x14ac:dyDescent="0.2">
      <c r="B2465" s="88"/>
      <c r="C2465" s="88"/>
      <c r="D2465" s="88"/>
      <c r="E2465" s="88"/>
      <c r="F2465" s="88"/>
      <c r="G2465" s="88"/>
      <c r="H2465" s="88"/>
      <c r="I2465" s="88"/>
      <c r="J2465" s="88"/>
      <c r="K2465" s="88"/>
    </row>
    <row r="2466" spans="2:11" ht="12" hidden="1" customHeight="1" x14ac:dyDescent="0.2">
      <c r="B2466" s="88"/>
      <c r="C2466" s="88"/>
      <c r="D2466" s="88"/>
      <c r="E2466" s="88"/>
      <c r="F2466" s="88"/>
      <c r="G2466" s="88"/>
      <c r="H2466" s="88"/>
      <c r="I2466" s="88"/>
      <c r="J2466" s="88"/>
      <c r="K2466" s="88"/>
    </row>
    <row r="2467" spans="2:11" ht="12" hidden="1" customHeight="1" x14ac:dyDescent="0.2">
      <c r="B2467" s="88"/>
      <c r="C2467" s="88"/>
      <c r="D2467" s="88"/>
      <c r="E2467" s="88"/>
      <c r="F2467" s="88"/>
      <c r="G2467" s="88"/>
      <c r="H2467" s="88"/>
      <c r="I2467" s="88"/>
      <c r="J2467" s="88"/>
      <c r="K2467" s="88"/>
    </row>
    <row r="2468" spans="2:11" ht="12" hidden="1" customHeight="1" x14ac:dyDescent="0.2">
      <c r="B2468" s="88"/>
      <c r="C2468" s="88"/>
      <c r="D2468" s="88"/>
      <c r="E2468" s="88"/>
      <c r="F2468" s="88"/>
      <c r="G2468" s="88"/>
      <c r="H2468" s="88"/>
      <c r="I2468" s="88"/>
      <c r="J2468" s="88"/>
      <c r="K2468" s="88"/>
    </row>
    <row r="2469" spans="2:11" ht="12" hidden="1" customHeight="1" x14ac:dyDescent="0.2">
      <c r="B2469" s="88"/>
      <c r="C2469" s="88"/>
      <c r="D2469" s="88"/>
      <c r="E2469" s="88"/>
      <c r="F2469" s="88"/>
      <c r="G2469" s="88"/>
      <c r="H2469" s="88"/>
      <c r="I2469" s="88"/>
      <c r="J2469" s="88"/>
      <c r="K2469" s="88"/>
    </row>
    <row r="2470" spans="2:11" ht="12" hidden="1" customHeight="1" x14ac:dyDescent="0.2">
      <c r="B2470" s="88"/>
      <c r="C2470" s="88"/>
      <c r="D2470" s="88"/>
      <c r="E2470" s="88"/>
      <c r="F2470" s="88"/>
      <c r="G2470" s="88"/>
      <c r="H2470" s="88"/>
      <c r="I2470" s="88"/>
      <c r="J2470" s="88"/>
      <c r="K2470" s="88"/>
    </row>
    <row r="2471" spans="2:11" ht="12" hidden="1" customHeight="1" x14ac:dyDescent="0.2">
      <c r="B2471" s="88"/>
      <c r="C2471" s="88"/>
      <c r="D2471" s="88"/>
      <c r="E2471" s="88"/>
      <c r="F2471" s="88"/>
      <c r="G2471" s="88"/>
      <c r="H2471" s="88"/>
      <c r="I2471" s="88"/>
      <c r="J2471" s="88"/>
      <c r="K2471" s="88"/>
    </row>
    <row r="2472" spans="2:11" ht="12" hidden="1" customHeight="1" x14ac:dyDescent="0.2">
      <c r="B2472" s="88"/>
      <c r="C2472" s="88"/>
      <c r="D2472" s="88"/>
      <c r="E2472" s="88"/>
      <c r="F2472" s="88"/>
      <c r="G2472" s="88"/>
      <c r="H2472" s="88"/>
      <c r="I2472" s="88"/>
      <c r="J2472" s="88"/>
      <c r="K2472" s="88"/>
    </row>
    <row r="2473" spans="2:11" ht="12" hidden="1" customHeight="1" x14ac:dyDescent="0.2">
      <c r="B2473" s="88"/>
      <c r="C2473" s="88"/>
      <c r="D2473" s="88"/>
      <c r="E2473" s="88"/>
      <c r="F2473" s="88"/>
      <c r="G2473" s="88"/>
      <c r="H2473" s="88"/>
      <c r="I2473" s="88"/>
      <c r="J2473" s="88"/>
      <c r="K2473" s="88"/>
    </row>
    <row r="2474" spans="2:11" ht="12" hidden="1" customHeight="1" x14ac:dyDescent="0.2">
      <c r="B2474" s="88"/>
      <c r="C2474" s="88"/>
      <c r="D2474" s="88"/>
      <c r="E2474" s="88"/>
      <c r="F2474" s="88"/>
      <c r="G2474" s="88"/>
      <c r="H2474" s="88"/>
      <c r="I2474" s="88"/>
      <c r="J2474" s="88"/>
      <c r="K2474" s="88"/>
    </row>
    <row r="2475" spans="2:11" ht="12" hidden="1" customHeight="1" x14ac:dyDescent="0.2">
      <c r="B2475" s="88"/>
      <c r="C2475" s="88"/>
      <c r="D2475" s="88"/>
      <c r="E2475" s="88"/>
      <c r="F2475" s="88"/>
      <c r="G2475" s="88"/>
      <c r="H2475" s="88"/>
      <c r="I2475" s="88"/>
      <c r="J2475" s="88"/>
      <c r="K2475" s="88"/>
    </row>
    <row r="2476" spans="2:11" ht="12" hidden="1" customHeight="1" x14ac:dyDescent="0.2">
      <c r="B2476" s="88"/>
      <c r="C2476" s="88"/>
      <c r="D2476" s="88"/>
      <c r="E2476" s="88"/>
      <c r="F2476" s="88"/>
      <c r="G2476" s="88"/>
      <c r="H2476" s="88"/>
      <c r="I2476" s="88"/>
      <c r="J2476" s="88"/>
      <c r="K2476" s="88"/>
    </row>
    <row r="2477" spans="2:11" ht="12" hidden="1" customHeight="1" x14ac:dyDescent="0.2">
      <c r="B2477" s="88"/>
      <c r="C2477" s="88"/>
      <c r="D2477" s="88"/>
      <c r="E2477" s="88"/>
      <c r="F2477" s="88"/>
      <c r="G2477" s="88"/>
      <c r="H2477" s="88"/>
      <c r="I2477" s="88"/>
      <c r="J2477" s="88"/>
      <c r="K2477" s="88"/>
    </row>
    <row r="2478" spans="2:11" ht="12" hidden="1" customHeight="1" x14ac:dyDescent="0.2">
      <c r="B2478" s="88"/>
      <c r="C2478" s="88"/>
      <c r="D2478" s="88"/>
      <c r="E2478" s="88"/>
      <c r="F2478" s="88"/>
      <c r="G2478" s="88"/>
      <c r="H2478" s="88"/>
      <c r="I2478" s="88"/>
      <c r="J2478" s="88"/>
      <c r="K2478" s="88"/>
    </row>
    <row r="2479" spans="2:11" ht="12" hidden="1" customHeight="1" x14ac:dyDescent="0.2">
      <c r="B2479" s="88"/>
      <c r="C2479" s="88"/>
      <c r="D2479" s="88"/>
      <c r="E2479" s="88"/>
      <c r="F2479" s="88"/>
      <c r="G2479" s="88"/>
      <c r="H2479" s="88"/>
      <c r="I2479" s="88"/>
      <c r="J2479" s="88"/>
      <c r="K2479" s="88"/>
    </row>
    <row r="2480" spans="2:11" ht="12" hidden="1" customHeight="1" x14ac:dyDescent="0.2">
      <c r="B2480" s="88"/>
      <c r="C2480" s="88"/>
      <c r="D2480" s="88"/>
      <c r="E2480" s="88"/>
      <c r="F2480" s="88"/>
      <c r="G2480" s="88"/>
      <c r="H2480" s="88"/>
      <c r="I2480" s="88"/>
      <c r="J2480" s="88"/>
      <c r="K2480" s="88"/>
    </row>
    <row r="2481" spans="2:11" ht="12" hidden="1" customHeight="1" x14ac:dyDescent="0.2">
      <c r="B2481" s="88"/>
      <c r="C2481" s="88"/>
      <c r="D2481" s="88"/>
      <c r="E2481" s="88"/>
      <c r="F2481" s="88"/>
      <c r="G2481" s="88"/>
      <c r="H2481" s="88"/>
      <c r="I2481" s="88"/>
      <c r="J2481" s="88"/>
      <c r="K2481" s="88"/>
    </row>
    <row r="2482" spans="2:11" ht="12" hidden="1" customHeight="1" x14ac:dyDescent="0.2">
      <c r="B2482" s="88"/>
      <c r="C2482" s="88"/>
      <c r="D2482" s="88"/>
      <c r="E2482" s="88"/>
      <c r="F2482" s="88"/>
      <c r="G2482" s="88"/>
      <c r="H2482" s="88"/>
      <c r="I2482" s="88"/>
      <c r="J2482" s="88"/>
      <c r="K2482" s="88"/>
    </row>
    <row r="2483" spans="2:11" ht="12" hidden="1" customHeight="1" x14ac:dyDescent="0.2">
      <c r="B2483" s="88"/>
      <c r="C2483" s="88"/>
      <c r="D2483" s="88"/>
      <c r="E2483" s="88"/>
      <c r="F2483" s="88"/>
      <c r="G2483" s="88"/>
      <c r="H2483" s="88"/>
      <c r="I2483" s="88"/>
      <c r="J2483" s="88"/>
      <c r="K2483" s="88"/>
    </row>
    <row r="2484" spans="2:11" ht="12" hidden="1" customHeight="1" x14ac:dyDescent="0.2">
      <c r="B2484" s="88"/>
      <c r="C2484" s="88"/>
      <c r="D2484" s="88"/>
      <c r="E2484" s="88"/>
      <c r="F2484" s="88"/>
      <c r="G2484" s="88"/>
      <c r="H2484" s="88"/>
      <c r="I2484" s="88"/>
      <c r="J2484" s="88"/>
      <c r="K2484" s="88"/>
    </row>
    <row r="2485" spans="2:11" ht="12" hidden="1" customHeight="1" x14ac:dyDescent="0.2">
      <c r="B2485" s="88"/>
      <c r="C2485" s="88"/>
      <c r="D2485" s="88"/>
      <c r="E2485" s="88"/>
      <c r="F2485" s="88"/>
      <c r="G2485" s="88"/>
      <c r="H2485" s="88"/>
      <c r="I2485" s="88"/>
      <c r="J2485" s="88"/>
      <c r="K2485" s="88"/>
    </row>
    <row r="2486" spans="2:11" ht="12" hidden="1" customHeight="1" x14ac:dyDescent="0.2">
      <c r="B2486" s="88"/>
      <c r="C2486" s="88"/>
      <c r="D2486" s="88"/>
      <c r="E2486" s="88"/>
      <c r="F2486" s="88"/>
      <c r="G2486" s="88"/>
      <c r="H2486" s="88"/>
      <c r="I2486" s="88"/>
      <c r="J2486" s="88"/>
      <c r="K2486" s="88"/>
    </row>
    <row r="2487" spans="2:11" ht="12" hidden="1" customHeight="1" x14ac:dyDescent="0.2">
      <c r="B2487" s="88"/>
      <c r="C2487" s="88"/>
      <c r="D2487" s="88"/>
      <c r="E2487" s="88"/>
      <c r="F2487" s="88"/>
      <c r="G2487" s="88"/>
      <c r="H2487" s="88"/>
      <c r="I2487" s="88"/>
      <c r="J2487" s="88"/>
      <c r="K2487" s="88"/>
    </row>
    <row r="2488" spans="2:11" ht="12" hidden="1" customHeight="1" x14ac:dyDescent="0.2">
      <c r="B2488" s="88"/>
      <c r="C2488" s="88"/>
      <c r="D2488" s="88"/>
      <c r="E2488" s="88"/>
      <c r="F2488" s="88"/>
      <c r="G2488" s="88"/>
      <c r="H2488" s="88"/>
      <c r="I2488" s="88"/>
      <c r="J2488" s="88"/>
      <c r="K2488" s="88"/>
    </row>
    <row r="2489" spans="2:11" ht="12" hidden="1" customHeight="1" x14ac:dyDescent="0.2">
      <c r="B2489" s="88"/>
      <c r="C2489" s="88"/>
      <c r="D2489" s="88"/>
      <c r="E2489" s="88"/>
      <c r="F2489" s="88"/>
      <c r="G2489" s="88"/>
      <c r="H2489" s="88"/>
      <c r="I2489" s="88"/>
      <c r="J2489" s="88"/>
      <c r="K2489" s="88"/>
    </row>
    <row r="2490" spans="2:11" ht="12" hidden="1" customHeight="1" x14ac:dyDescent="0.2">
      <c r="B2490" s="88"/>
      <c r="C2490" s="88"/>
      <c r="D2490" s="88"/>
      <c r="E2490" s="88"/>
      <c r="F2490" s="88"/>
      <c r="G2490" s="88"/>
      <c r="H2490" s="88"/>
      <c r="I2490" s="88"/>
      <c r="J2490" s="88"/>
      <c r="K2490" s="88"/>
    </row>
    <row r="2491" spans="2:11" ht="12" hidden="1" customHeight="1" x14ac:dyDescent="0.2">
      <c r="B2491" s="88"/>
      <c r="C2491" s="88"/>
      <c r="D2491" s="88"/>
      <c r="E2491" s="88"/>
      <c r="F2491" s="88"/>
      <c r="G2491" s="88"/>
      <c r="H2491" s="88"/>
      <c r="I2491" s="88"/>
      <c r="J2491" s="88"/>
      <c r="K2491" s="88"/>
    </row>
    <row r="2492" spans="2:11" ht="12" hidden="1" customHeight="1" x14ac:dyDescent="0.2">
      <c r="B2492" s="88"/>
      <c r="C2492" s="88"/>
      <c r="D2492" s="88"/>
      <c r="E2492" s="88"/>
      <c r="F2492" s="88"/>
      <c r="G2492" s="88"/>
      <c r="H2492" s="88"/>
      <c r="I2492" s="88"/>
      <c r="J2492" s="88"/>
      <c r="K2492" s="88"/>
    </row>
    <row r="2493" spans="2:11" ht="12" hidden="1" customHeight="1" x14ac:dyDescent="0.2">
      <c r="B2493" s="88"/>
      <c r="C2493" s="88"/>
      <c r="D2493" s="88"/>
      <c r="E2493" s="88"/>
      <c r="F2493" s="88"/>
      <c r="G2493" s="88"/>
      <c r="H2493" s="88"/>
      <c r="I2493" s="88"/>
      <c r="J2493" s="88"/>
      <c r="K2493" s="88"/>
    </row>
    <row r="2494" spans="2:11" ht="12" hidden="1" customHeight="1" x14ac:dyDescent="0.2">
      <c r="B2494" s="88"/>
      <c r="C2494" s="88"/>
      <c r="D2494" s="88"/>
      <c r="E2494" s="88"/>
      <c r="F2494" s="88"/>
      <c r="G2494" s="88"/>
      <c r="H2494" s="88"/>
      <c r="I2494" s="88"/>
      <c r="J2494" s="88"/>
      <c r="K2494" s="88"/>
    </row>
    <row r="2495" spans="2:11" ht="12" hidden="1" customHeight="1" x14ac:dyDescent="0.2">
      <c r="B2495" s="88"/>
      <c r="C2495" s="88"/>
      <c r="D2495" s="88"/>
      <c r="E2495" s="88"/>
      <c r="F2495" s="88"/>
      <c r="G2495" s="88"/>
      <c r="H2495" s="88"/>
      <c r="I2495" s="88"/>
      <c r="J2495" s="88"/>
      <c r="K2495" s="88"/>
    </row>
    <row r="2496" spans="2:11" ht="12" hidden="1" customHeight="1" x14ac:dyDescent="0.2">
      <c r="B2496" s="88"/>
      <c r="C2496" s="88"/>
      <c r="D2496" s="88"/>
      <c r="E2496" s="88"/>
      <c r="F2496" s="88"/>
      <c r="G2496" s="88"/>
      <c r="H2496" s="88"/>
      <c r="I2496" s="88"/>
      <c r="J2496" s="88"/>
      <c r="K2496" s="88"/>
    </row>
    <row r="2497" spans="2:11" ht="12" hidden="1" customHeight="1" x14ac:dyDescent="0.2">
      <c r="B2497" s="88"/>
      <c r="C2497" s="88"/>
      <c r="D2497" s="88"/>
      <c r="E2497" s="88"/>
      <c r="F2497" s="88"/>
      <c r="G2497" s="88"/>
      <c r="H2497" s="88"/>
      <c r="I2497" s="88"/>
      <c r="J2497" s="88"/>
      <c r="K2497" s="88"/>
    </row>
    <row r="2498" spans="2:11" ht="12" hidden="1" customHeight="1" x14ac:dyDescent="0.2">
      <c r="B2498" s="88"/>
      <c r="C2498" s="88"/>
      <c r="D2498" s="88"/>
      <c r="E2498" s="88"/>
      <c r="F2498" s="88"/>
      <c r="G2498" s="88"/>
      <c r="H2498" s="88"/>
      <c r="I2498" s="88"/>
      <c r="J2498" s="88"/>
      <c r="K2498" s="88"/>
    </row>
    <row r="2499" spans="2:11" ht="12" hidden="1" customHeight="1" x14ac:dyDescent="0.2">
      <c r="B2499" s="88"/>
      <c r="C2499" s="88"/>
      <c r="D2499" s="88"/>
      <c r="E2499" s="88"/>
      <c r="F2499" s="88"/>
      <c r="G2499" s="88"/>
      <c r="H2499" s="88"/>
      <c r="I2499" s="88"/>
      <c r="J2499" s="88"/>
      <c r="K2499" s="88"/>
    </row>
    <row r="2500" spans="2:11" ht="12" hidden="1" customHeight="1" x14ac:dyDescent="0.2">
      <c r="B2500" s="88"/>
      <c r="C2500" s="88"/>
      <c r="D2500" s="88"/>
      <c r="E2500" s="88"/>
      <c r="F2500" s="88"/>
      <c r="G2500" s="88"/>
      <c r="H2500" s="88"/>
      <c r="I2500" s="88"/>
      <c r="J2500" s="88"/>
      <c r="K2500" s="88"/>
    </row>
    <row r="2501" spans="2:11" ht="12" hidden="1" customHeight="1" x14ac:dyDescent="0.2">
      <c r="B2501" s="88"/>
      <c r="C2501" s="88"/>
      <c r="D2501" s="88"/>
      <c r="E2501" s="88"/>
      <c r="F2501" s="88"/>
      <c r="G2501" s="88"/>
      <c r="H2501" s="88"/>
      <c r="I2501" s="88"/>
      <c r="J2501" s="88"/>
      <c r="K2501" s="88"/>
    </row>
    <row r="2502" spans="2:11" ht="12" hidden="1" customHeight="1" x14ac:dyDescent="0.2">
      <c r="B2502" s="88"/>
      <c r="C2502" s="88"/>
      <c r="D2502" s="88"/>
      <c r="E2502" s="88"/>
      <c r="F2502" s="88"/>
      <c r="G2502" s="88"/>
      <c r="H2502" s="88"/>
      <c r="I2502" s="88"/>
      <c r="J2502" s="88"/>
      <c r="K2502" s="88"/>
    </row>
    <row r="2503" spans="2:11" ht="12" hidden="1" customHeight="1" x14ac:dyDescent="0.2">
      <c r="B2503" s="88"/>
      <c r="C2503" s="88"/>
      <c r="D2503" s="88"/>
      <c r="E2503" s="88"/>
      <c r="F2503" s="88"/>
      <c r="G2503" s="88"/>
      <c r="H2503" s="88"/>
      <c r="I2503" s="88"/>
      <c r="J2503" s="88"/>
      <c r="K2503" s="88"/>
    </row>
    <row r="2504" spans="2:11" ht="12" hidden="1" customHeight="1" x14ac:dyDescent="0.2">
      <c r="B2504" s="88"/>
      <c r="C2504" s="88"/>
      <c r="D2504" s="88"/>
      <c r="E2504" s="88"/>
      <c r="F2504" s="88"/>
      <c r="G2504" s="88"/>
      <c r="H2504" s="88"/>
      <c r="I2504" s="88"/>
      <c r="J2504" s="88"/>
      <c r="K2504" s="88"/>
    </row>
    <row r="2505" spans="2:11" ht="12" hidden="1" customHeight="1" x14ac:dyDescent="0.2">
      <c r="B2505" s="88"/>
      <c r="C2505" s="88"/>
      <c r="D2505" s="88"/>
      <c r="E2505" s="88"/>
      <c r="F2505" s="88"/>
      <c r="G2505" s="88"/>
      <c r="H2505" s="88"/>
      <c r="I2505" s="88"/>
      <c r="J2505" s="88"/>
      <c r="K2505" s="88"/>
    </row>
    <row r="2506" spans="2:11" ht="12" hidden="1" customHeight="1" x14ac:dyDescent="0.2">
      <c r="B2506" s="88"/>
      <c r="C2506" s="88"/>
      <c r="D2506" s="88"/>
      <c r="E2506" s="88"/>
      <c r="F2506" s="88"/>
      <c r="G2506" s="88"/>
      <c r="H2506" s="88"/>
      <c r="I2506" s="88"/>
      <c r="J2506" s="88"/>
      <c r="K2506" s="88"/>
    </row>
    <row r="2507" spans="2:11" ht="12" hidden="1" customHeight="1" x14ac:dyDescent="0.2">
      <c r="B2507" s="88"/>
      <c r="C2507" s="88"/>
      <c r="D2507" s="88"/>
      <c r="E2507" s="88"/>
      <c r="F2507" s="88"/>
      <c r="G2507" s="88"/>
      <c r="H2507" s="88"/>
      <c r="I2507" s="88"/>
      <c r="J2507" s="88"/>
      <c r="K2507" s="88"/>
    </row>
    <row r="2508" spans="2:11" ht="12" hidden="1" customHeight="1" x14ac:dyDescent="0.2">
      <c r="B2508" s="88"/>
      <c r="C2508" s="88"/>
      <c r="D2508" s="88"/>
      <c r="E2508" s="88"/>
      <c r="F2508" s="88"/>
      <c r="G2508" s="88"/>
      <c r="H2508" s="88"/>
      <c r="I2508" s="88"/>
      <c r="J2508" s="88"/>
      <c r="K2508" s="88"/>
    </row>
    <row r="2509" spans="2:11" ht="12" hidden="1" customHeight="1" x14ac:dyDescent="0.2">
      <c r="B2509" s="88"/>
      <c r="C2509" s="88"/>
      <c r="D2509" s="88"/>
      <c r="E2509" s="88"/>
      <c r="F2509" s="88"/>
      <c r="G2509" s="88"/>
      <c r="H2509" s="88"/>
      <c r="I2509" s="88"/>
      <c r="J2509" s="88"/>
      <c r="K2509" s="88"/>
    </row>
    <row r="2510" spans="2:11" ht="12" hidden="1" customHeight="1" x14ac:dyDescent="0.2">
      <c r="B2510" s="88"/>
      <c r="C2510" s="88"/>
      <c r="D2510" s="88"/>
      <c r="E2510" s="88"/>
      <c r="F2510" s="88"/>
      <c r="G2510" s="88"/>
      <c r="H2510" s="88"/>
      <c r="I2510" s="88"/>
      <c r="J2510" s="88"/>
      <c r="K2510" s="88"/>
    </row>
    <row r="2511" spans="2:11" ht="12" hidden="1" customHeight="1" x14ac:dyDescent="0.2">
      <c r="B2511" s="88"/>
      <c r="C2511" s="88"/>
      <c r="D2511" s="88"/>
      <c r="E2511" s="88"/>
      <c r="F2511" s="88"/>
      <c r="G2511" s="88"/>
      <c r="H2511" s="88"/>
      <c r="I2511" s="88"/>
      <c r="J2511" s="88"/>
      <c r="K2511" s="88"/>
    </row>
    <row r="2512" spans="2:11" ht="12" hidden="1" customHeight="1" x14ac:dyDescent="0.2">
      <c r="B2512" s="88"/>
      <c r="C2512" s="88"/>
      <c r="D2512" s="88"/>
      <c r="E2512" s="88"/>
      <c r="F2512" s="88"/>
      <c r="G2512" s="88"/>
      <c r="H2512" s="88"/>
      <c r="I2512" s="88"/>
      <c r="J2512" s="88"/>
      <c r="K2512" s="88"/>
    </row>
    <row r="2513" spans="2:11" ht="12" hidden="1" customHeight="1" x14ac:dyDescent="0.2">
      <c r="B2513" s="88"/>
      <c r="C2513" s="88"/>
      <c r="D2513" s="88"/>
      <c r="E2513" s="88"/>
      <c r="F2513" s="88"/>
      <c r="G2513" s="88"/>
      <c r="H2513" s="88"/>
      <c r="I2513" s="88"/>
      <c r="J2513" s="88"/>
      <c r="K2513" s="88"/>
    </row>
    <row r="2514" spans="2:11" ht="12" hidden="1" customHeight="1" x14ac:dyDescent="0.2">
      <c r="B2514" s="88"/>
      <c r="C2514" s="88"/>
      <c r="D2514" s="88"/>
      <c r="E2514" s="88"/>
      <c r="F2514" s="88"/>
      <c r="G2514" s="88"/>
      <c r="H2514" s="88"/>
      <c r="I2514" s="88"/>
      <c r="J2514" s="88"/>
      <c r="K2514" s="88"/>
    </row>
    <row r="2515" spans="2:11" ht="12" hidden="1" customHeight="1" x14ac:dyDescent="0.2">
      <c r="B2515" s="88"/>
      <c r="C2515" s="88"/>
      <c r="D2515" s="88"/>
      <c r="E2515" s="88"/>
      <c r="F2515" s="88"/>
      <c r="G2515" s="88"/>
      <c r="H2515" s="88"/>
      <c r="I2515" s="88"/>
      <c r="J2515" s="88"/>
      <c r="K2515" s="88"/>
    </row>
    <row r="2516" spans="2:11" ht="12" hidden="1" customHeight="1" x14ac:dyDescent="0.2">
      <c r="B2516" s="88"/>
      <c r="C2516" s="88"/>
      <c r="D2516" s="88"/>
      <c r="E2516" s="88"/>
      <c r="F2516" s="88"/>
      <c r="G2516" s="88"/>
      <c r="H2516" s="88"/>
      <c r="I2516" s="88"/>
      <c r="J2516" s="88"/>
      <c r="K2516" s="88"/>
    </row>
    <row r="2517" spans="2:11" ht="12" hidden="1" customHeight="1" x14ac:dyDescent="0.2">
      <c r="B2517" s="88"/>
      <c r="C2517" s="88"/>
      <c r="D2517" s="88"/>
      <c r="E2517" s="88"/>
      <c r="F2517" s="88"/>
      <c r="G2517" s="88"/>
      <c r="H2517" s="88"/>
      <c r="I2517" s="88"/>
      <c r="J2517" s="88"/>
      <c r="K2517" s="88"/>
    </row>
    <row r="2518" spans="2:11" ht="12" hidden="1" customHeight="1" x14ac:dyDescent="0.2">
      <c r="B2518" s="88"/>
      <c r="C2518" s="88"/>
      <c r="D2518" s="88"/>
      <c r="E2518" s="88"/>
      <c r="F2518" s="88"/>
      <c r="G2518" s="88"/>
      <c r="H2518" s="88"/>
      <c r="I2518" s="88"/>
      <c r="J2518" s="88"/>
      <c r="K2518" s="88"/>
    </row>
    <row r="2519" spans="2:11" ht="12" hidden="1" customHeight="1" x14ac:dyDescent="0.2">
      <c r="B2519" s="88"/>
      <c r="C2519" s="88"/>
      <c r="D2519" s="88"/>
      <c r="E2519" s="88"/>
      <c r="F2519" s="88"/>
      <c r="G2519" s="88"/>
      <c r="H2519" s="88"/>
      <c r="I2519" s="88"/>
      <c r="J2519" s="88"/>
      <c r="K2519" s="88"/>
    </row>
    <row r="2520" spans="2:11" ht="12" hidden="1" customHeight="1" x14ac:dyDescent="0.2">
      <c r="B2520" s="88"/>
      <c r="C2520" s="88"/>
      <c r="D2520" s="88"/>
      <c r="E2520" s="88"/>
      <c r="F2520" s="88"/>
      <c r="G2520" s="88"/>
      <c r="H2520" s="88"/>
      <c r="I2520" s="88"/>
      <c r="J2520" s="88"/>
      <c r="K2520" s="88"/>
    </row>
    <row r="2521" spans="2:11" ht="12" hidden="1" customHeight="1" x14ac:dyDescent="0.2">
      <c r="B2521" s="88"/>
      <c r="C2521" s="88"/>
      <c r="D2521" s="88"/>
      <c r="E2521" s="88"/>
      <c r="F2521" s="88"/>
      <c r="G2521" s="88"/>
      <c r="H2521" s="88"/>
      <c r="I2521" s="88"/>
      <c r="J2521" s="88"/>
      <c r="K2521" s="88"/>
    </row>
    <row r="2522" spans="2:11" ht="12" hidden="1" customHeight="1" x14ac:dyDescent="0.2">
      <c r="B2522" s="88"/>
      <c r="C2522" s="88"/>
      <c r="D2522" s="88"/>
      <c r="E2522" s="88"/>
      <c r="F2522" s="88"/>
      <c r="G2522" s="88"/>
      <c r="H2522" s="88"/>
      <c r="I2522" s="88"/>
      <c r="J2522" s="88"/>
      <c r="K2522" s="88"/>
    </row>
    <row r="2523" spans="2:11" ht="12" hidden="1" customHeight="1" x14ac:dyDescent="0.2">
      <c r="B2523" s="88"/>
      <c r="C2523" s="88"/>
      <c r="D2523" s="88"/>
      <c r="E2523" s="88"/>
      <c r="F2523" s="88"/>
      <c r="G2523" s="88"/>
      <c r="H2523" s="88"/>
      <c r="I2523" s="88"/>
      <c r="J2523" s="88"/>
      <c r="K2523" s="88"/>
    </row>
    <row r="2524" spans="2:11" ht="12" hidden="1" customHeight="1" x14ac:dyDescent="0.2">
      <c r="B2524" s="88"/>
      <c r="C2524" s="88"/>
      <c r="D2524" s="88"/>
      <c r="E2524" s="88"/>
      <c r="F2524" s="88"/>
      <c r="G2524" s="88"/>
      <c r="H2524" s="88"/>
      <c r="I2524" s="88"/>
      <c r="J2524" s="88"/>
      <c r="K2524" s="88"/>
    </row>
    <row r="2525" spans="2:11" ht="12" hidden="1" customHeight="1" x14ac:dyDescent="0.2">
      <c r="B2525" s="88"/>
      <c r="C2525" s="88"/>
      <c r="D2525" s="88"/>
      <c r="E2525" s="88"/>
      <c r="F2525" s="88"/>
      <c r="G2525" s="88"/>
      <c r="H2525" s="88"/>
      <c r="I2525" s="88"/>
      <c r="J2525" s="88"/>
      <c r="K2525" s="88"/>
    </row>
    <row r="2526" spans="2:11" ht="12" hidden="1" customHeight="1" x14ac:dyDescent="0.2">
      <c r="B2526" s="88"/>
      <c r="C2526" s="88"/>
      <c r="D2526" s="88"/>
      <c r="E2526" s="88"/>
      <c r="F2526" s="88"/>
      <c r="G2526" s="88"/>
      <c r="H2526" s="88"/>
      <c r="I2526" s="88"/>
      <c r="J2526" s="88"/>
      <c r="K2526" s="88"/>
    </row>
    <row r="2527" spans="2:11" ht="12" hidden="1" customHeight="1" x14ac:dyDescent="0.2">
      <c r="B2527" s="88"/>
      <c r="C2527" s="88"/>
      <c r="D2527" s="88"/>
      <c r="E2527" s="88"/>
      <c r="F2527" s="88"/>
      <c r="G2527" s="88"/>
      <c r="H2527" s="88"/>
      <c r="I2527" s="88"/>
      <c r="J2527" s="88"/>
      <c r="K2527" s="88"/>
    </row>
    <row r="2528" spans="2:11" ht="12" hidden="1" customHeight="1" x14ac:dyDescent="0.2">
      <c r="B2528" s="88"/>
      <c r="C2528" s="88"/>
      <c r="D2528" s="88"/>
      <c r="E2528" s="88"/>
      <c r="F2528" s="88"/>
      <c r="G2528" s="88"/>
      <c r="H2528" s="88"/>
      <c r="I2528" s="88"/>
      <c r="J2528" s="88"/>
      <c r="K2528" s="88"/>
    </row>
    <row r="2529" spans="2:11" ht="12" hidden="1" customHeight="1" x14ac:dyDescent="0.2">
      <c r="B2529" s="88"/>
      <c r="C2529" s="88"/>
      <c r="D2529" s="88"/>
      <c r="E2529" s="88"/>
      <c r="F2529" s="88"/>
      <c r="G2529" s="88"/>
      <c r="H2529" s="88"/>
      <c r="I2529" s="88"/>
      <c r="J2529" s="88"/>
      <c r="K2529" s="88"/>
    </row>
    <row r="2530" spans="2:11" ht="12" hidden="1" customHeight="1" x14ac:dyDescent="0.2">
      <c r="B2530" s="88"/>
      <c r="C2530" s="88"/>
      <c r="D2530" s="88"/>
      <c r="E2530" s="88"/>
      <c r="F2530" s="88"/>
      <c r="G2530" s="88"/>
      <c r="H2530" s="88"/>
      <c r="I2530" s="88"/>
      <c r="J2530" s="88"/>
      <c r="K2530" s="88"/>
    </row>
    <row r="2531" spans="2:11" ht="12" hidden="1" customHeight="1" x14ac:dyDescent="0.2">
      <c r="B2531" s="88"/>
      <c r="C2531" s="88"/>
      <c r="D2531" s="88"/>
      <c r="E2531" s="88"/>
      <c r="F2531" s="88"/>
      <c r="G2531" s="88"/>
      <c r="H2531" s="88"/>
      <c r="I2531" s="88"/>
      <c r="J2531" s="88"/>
      <c r="K2531" s="88"/>
    </row>
    <row r="2532" spans="2:11" ht="12" hidden="1" customHeight="1" x14ac:dyDescent="0.2">
      <c r="B2532" s="88"/>
      <c r="C2532" s="88"/>
      <c r="D2532" s="88"/>
      <c r="E2532" s="88"/>
      <c r="F2532" s="88"/>
      <c r="G2532" s="88"/>
      <c r="H2532" s="88"/>
      <c r="I2532" s="88"/>
      <c r="J2532" s="88"/>
      <c r="K2532" s="88"/>
    </row>
    <row r="2533" spans="2:11" ht="12" hidden="1" customHeight="1" x14ac:dyDescent="0.2">
      <c r="B2533" s="88"/>
      <c r="C2533" s="88"/>
      <c r="D2533" s="88"/>
      <c r="E2533" s="88"/>
      <c r="F2533" s="88"/>
      <c r="G2533" s="88"/>
      <c r="H2533" s="88"/>
      <c r="I2533" s="88"/>
      <c r="J2533" s="88"/>
      <c r="K2533" s="88"/>
    </row>
    <row r="2534" spans="2:11" ht="12" hidden="1" customHeight="1" x14ac:dyDescent="0.2">
      <c r="B2534" s="88"/>
      <c r="C2534" s="88"/>
      <c r="D2534" s="88"/>
      <c r="E2534" s="88"/>
      <c r="F2534" s="88"/>
      <c r="G2534" s="88"/>
      <c r="H2534" s="88"/>
      <c r="I2534" s="88"/>
      <c r="J2534" s="88"/>
      <c r="K2534" s="88"/>
    </row>
    <row r="2535" spans="2:11" ht="12" hidden="1" customHeight="1" x14ac:dyDescent="0.2">
      <c r="B2535" s="88"/>
      <c r="C2535" s="88"/>
      <c r="D2535" s="88"/>
      <c r="E2535" s="88"/>
      <c r="F2535" s="88"/>
      <c r="G2535" s="88"/>
      <c r="H2535" s="88"/>
      <c r="I2535" s="88"/>
      <c r="J2535" s="88"/>
      <c r="K2535" s="88"/>
    </row>
    <row r="2536" spans="2:11" ht="12" hidden="1" customHeight="1" x14ac:dyDescent="0.2">
      <c r="B2536" s="88"/>
      <c r="C2536" s="88"/>
      <c r="D2536" s="88"/>
      <c r="E2536" s="88"/>
      <c r="F2536" s="88"/>
      <c r="G2536" s="88"/>
      <c r="H2536" s="88"/>
      <c r="I2536" s="88"/>
      <c r="J2536" s="88"/>
      <c r="K2536" s="88"/>
    </row>
    <row r="2537" spans="2:11" ht="12" hidden="1" customHeight="1" x14ac:dyDescent="0.2">
      <c r="B2537" s="88"/>
      <c r="C2537" s="88"/>
      <c r="D2537" s="88"/>
      <c r="E2537" s="88"/>
      <c r="F2537" s="88"/>
      <c r="G2537" s="88"/>
      <c r="H2537" s="88"/>
      <c r="I2537" s="88"/>
      <c r="J2537" s="88"/>
      <c r="K2537" s="88"/>
    </row>
    <row r="2538" spans="2:11" ht="12" hidden="1" customHeight="1" x14ac:dyDescent="0.2">
      <c r="B2538" s="88"/>
      <c r="C2538" s="88"/>
      <c r="D2538" s="88"/>
      <c r="E2538" s="88"/>
      <c r="F2538" s="88"/>
      <c r="G2538" s="88"/>
      <c r="H2538" s="88"/>
      <c r="I2538" s="88"/>
      <c r="J2538" s="88"/>
      <c r="K2538" s="88"/>
    </row>
    <row r="2539" spans="2:11" ht="12" hidden="1" customHeight="1" x14ac:dyDescent="0.2">
      <c r="B2539" s="88"/>
      <c r="C2539" s="88"/>
      <c r="D2539" s="88"/>
      <c r="E2539" s="88"/>
      <c r="F2539" s="88"/>
      <c r="G2539" s="88"/>
      <c r="H2539" s="88"/>
      <c r="I2539" s="88"/>
      <c r="J2539" s="88"/>
      <c r="K2539" s="88"/>
    </row>
    <row r="2540" spans="2:11" ht="12" hidden="1" customHeight="1" x14ac:dyDescent="0.2">
      <c r="B2540" s="88"/>
      <c r="C2540" s="88"/>
      <c r="D2540" s="88"/>
      <c r="E2540" s="88"/>
      <c r="F2540" s="88"/>
      <c r="G2540" s="88"/>
      <c r="H2540" s="88"/>
      <c r="I2540" s="88"/>
      <c r="J2540" s="88"/>
      <c r="K2540" s="88"/>
    </row>
    <row r="2541" spans="2:11" ht="12" hidden="1" customHeight="1" x14ac:dyDescent="0.2">
      <c r="B2541" s="88"/>
      <c r="C2541" s="88"/>
      <c r="D2541" s="88"/>
      <c r="E2541" s="88"/>
      <c r="F2541" s="88"/>
      <c r="G2541" s="88"/>
      <c r="H2541" s="88"/>
      <c r="I2541" s="88"/>
      <c r="J2541" s="88"/>
      <c r="K2541" s="88"/>
    </row>
    <row r="2542" spans="2:11" ht="12" hidden="1" customHeight="1" x14ac:dyDescent="0.2">
      <c r="B2542" s="88"/>
      <c r="C2542" s="88"/>
      <c r="D2542" s="88"/>
      <c r="E2542" s="88"/>
      <c r="F2542" s="88"/>
      <c r="G2542" s="88"/>
      <c r="H2542" s="88"/>
      <c r="I2542" s="88"/>
      <c r="J2542" s="88"/>
      <c r="K2542" s="88"/>
    </row>
    <row r="2543" spans="2:11" ht="12" hidden="1" customHeight="1" x14ac:dyDescent="0.2">
      <c r="B2543" s="88"/>
      <c r="C2543" s="88"/>
      <c r="D2543" s="88"/>
      <c r="E2543" s="88"/>
      <c r="F2543" s="88"/>
      <c r="G2543" s="88"/>
      <c r="H2543" s="88"/>
      <c r="I2543" s="88"/>
      <c r="J2543" s="88"/>
      <c r="K2543" s="88"/>
    </row>
    <row r="2544" spans="2:11" ht="12" hidden="1" customHeight="1" x14ac:dyDescent="0.2">
      <c r="B2544" s="88"/>
      <c r="C2544" s="88"/>
      <c r="D2544" s="88"/>
      <c r="E2544" s="88"/>
      <c r="F2544" s="88"/>
      <c r="G2544" s="88"/>
      <c r="H2544" s="88"/>
      <c r="I2544" s="88"/>
      <c r="J2544" s="88"/>
      <c r="K2544" s="88"/>
    </row>
    <row r="2545" spans="2:11" ht="12" hidden="1" customHeight="1" x14ac:dyDescent="0.2">
      <c r="B2545" s="88"/>
      <c r="C2545" s="88"/>
      <c r="D2545" s="88"/>
      <c r="E2545" s="88"/>
      <c r="F2545" s="88"/>
      <c r="G2545" s="88"/>
      <c r="H2545" s="88"/>
      <c r="I2545" s="88"/>
      <c r="J2545" s="88"/>
      <c r="K2545" s="88"/>
    </row>
    <row r="2546" spans="2:11" ht="12" hidden="1" customHeight="1" x14ac:dyDescent="0.2">
      <c r="B2546" s="88"/>
      <c r="C2546" s="88"/>
      <c r="D2546" s="88"/>
      <c r="E2546" s="88"/>
      <c r="F2546" s="88"/>
      <c r="G2546" s="88"/>
      <c r="H2546" s="88"/>
      <c r="I2546" s="88"/>
      <c r="J2546" s="88"/>
      <c r="K2546" s="88"/>
    </row>
    <row r="2547" spans="2:11" ht="12" hidden="1" customHeight="1" x14ac:dyDescent="0.2">
      <c r="B2547" s="88"/>
      <c r="C2547" s="88"/>
      <c r="D2547" s="88"/>
      <c r="E2547" s="88"/>
      <c r="F2547" s="88"/>
      <c r="G2547" s="88"/>
      <c r="H2547" s="88"/>
      <c r="I2547" s="88"/>
      <c r="J2547" s="88"/>
      <c r="K2547" s="88"/>
    </row>
    <row r="2548" spans="2:11" ht="12" hidden="1" customHeight="1" x14ac:dyDescent="0.2">
      <c r="B2548" s="88"/>
      <c r="C2548" s="88"/>
      <c r="D2548" s="88"/>
      <c r="E2548" s="88"/>
      <c r="F2548" s="88"/>
      <c r="G2548" s="88"/>
      <c r="H2548" s="88"/>
      <c r="I2548" s="88"/>
      <c r="J2548" s="88"/>
      <c r="K2548" s="88"/>
    </row>
    <row r="2549" spans="2:11" ht="12" hidden="1" customHeight="1" x14ac:dyDescent="0.2">
      <c r="B2549" s="88"/>
      <c r="C2549" s="88"/>
      <c r="D2549" s="88"/>
      <c r="E2549" s="88"/>
      <c r="F2549" s="88"/>
      <c r="G2549" s="88"/>
      <c r="H2549" s="88"/>
      <c r="I2549" s="88"/>
      <c r="J2549" s="88"/>
      <c r="K2549" s="88"/>
    </row>
    <row r="2550" spans="2:11" ht="12" hidden="1" customHeight="1" x14ac:dyDescent="0.2">
      <c r="B2550" s="88"/>
      <c r="C2550" s="88"/>
      <c r="D2550" s="88"/>
      <c r="E2550" s="88"/>
      <c r="F2550" s="88"/>
      <c r="G2550" s="88"/>
      <c r="H2550" s="88"/>
      <c r="I2550" s="88"/>
      <c r="J2550" s="88"/>
      <c r="K2550" s="88"/>
    </row>
    <row r="2551" spans="2:11" ht="12" hidden="1" customHeight="1" x14ac:dyDescent="0.2">
      <c r="B2551" s="88"/>
      <c r="C2551" s="88"/>
      <c r="D2551" s="88"/>
      <c r="E2551" s="88"/>
      <c r="F2551" s="88"/>
      <c r="G2551" s="88"/>
      <c r="H2551" s="88"/>
      <c r="I2551" s="88"/>
      <c r="J2551" s="88"/>
      <c r="K2551" s="88"/>
    </row>
    <row r="2552" spans="2:11" ht="12" hidden="1" customHeight="1" x14ac:dyDescent="0.2">
      <c r="B2552" s="88"/>
      <c r="C2552" s="88"/>
      <c r="D2552" s="88"/>
      <c r="E2552" s="88"/>
      <c r="F2552" s="88"/>
      <c r="G2552" s="88"/>
      <c r="H2552" s="88"/>
      <c r="I2552" s="88"/>
      <c r="J2552" s="88"/>
      <c r="K2552" s="88"/>
    </row>
    <row r="2553" spans="2:11" ht="12" hidden="1" customHeight="1" x14ac:dyDescent="0.2">
      <c r="B2553" s="88"/>
      <c r="C2553" s="88"/>
      <c r="D2553" s="88"/>
      <c r="E2553" s="88"/>
      <c r="F2553" s="88"/>
      <c r="G2553" s="88"/>
      <c r="H2553" s="88"/>
      <c r="I2553" s="88"/>
      <c r="J2553" s="88"/>
      <c r="K2553" s="88"/>
    </row>
    <row r="2554" spans="2:11" ht="12" hidden="1" customHeight="1" x14ac:dyDescent="0.2">
      <c r="B2554" s="88"/>
      <c r="C2554" s="88"/>
      <c r="D2554" s="88"/>
      <c r="E2554" s="88"/>
      <c r="F2554" s="88"/>
      <c r="G2554" s="88"/>
      <c r="H2554" s="88"/>
      <c r="I2554" s="88"/>
      <c r="J2554" s="88"/>
      <c r="K2554" s="88"/>
    </row>
    <row r="2555" spans="2:11" ht="12" hidden="1" customHeight="1" x14ac:dyDescent="0.2">
      <c r="B2555" s="88"/>
      <c r="C2555" s="88"/>
      <c r="D2555" s="88"/>
      <c r="E2555" s="88"/>
      <c r="F2555" s="88"/>
      <c r="G2555" s="88"/>
      <c r="H2555" s="88"/>
      <c r="I2555" s="88"/>
      <c r="J2555" s="88"/>
      <c r="K2555" s="88"/>
    </row>
    <row r="2556" spans="2:11" ht="12" hidden="1" customHeight="1" x14ac:dyDescent="0.2">
      <c r="B2556" s="88"/>
      <c r="C2556" s="88"/>
      <c r="D2556" s="88"/>
      <c r="E2556" s="88"/>
      <c r="F2556" s="88"/>
      <c r="G2556" s="88"/>
      <c r="H2556" s="88"/>
      <c r="I2556" s="88"/>
      <c r="J2556" s="88"/>
      <c r="K2556" s="88"/>
    </row>
    <row r="2557" spans="2:11" ht="12" hidden="1" customHeight="1" x14ac:dyDescent="0.2">
      <c r="B2557" s="88"/>
      <c r="C2557" s="88"/>
      <c r="D2557" s="88"/>
      <c r="E2557" s="88"/>
      <c r="F2557" s="88"/>
      <c r="G2557" s="88"/>
      <c r="H2557" s="88"/>
      <c r="I2557" s="88"/>
      <c r="J2557" s="88"/>
      <c r="K2557" s="88"/>
    </row>
    <row r="2558" spans="2:11" ht="12" hidden="1" customHeight="1" x14ac:dyDescent="0.2">
      <c r="B2558" s="88"/>
      <c r="C2558" s="88"/>
      <c r="D2558" s="88"/>
      <c r="E2558" s="88"/>
      <c r="F2558" s="88"/>
      <c r="G2558" s="88"/>
      <c r="H2558" s="88"/>
      <c r="I2558" s="88"/>
      <c r="J2558" s="88"/>
      <c r="K2558" s="88"/>
    </row>
    <row r="2559" spans="2:11" ht="12" hidden="1" customHeight="1" x14ac:dyDescent="0.2">
      <c r="B2559" s="88"/>
      <c r="C2559" s="88"/>
      <c r="D2559" s="88"/>
      <c r="E2559" s="88"/>
      <c r="F2559" s="88"/>
      <c r="G2559" s="88"/>
      <c r="H2559" s="88"/>
      <c r="I2559" s="88"/>
      <c r="J2559" s="88"/>
      <c r="K2559" s="88"/>
    </row>
    <row r="2560" spans="2:11" ht="12" hidden="1" customHeight="1" x14ac:dyDescent="0.2">
      <c r="B2560" s="88"/>
      <c r="C2560" s="88"/>
      <c r="D2560" s="88"/>
      <c r="E2560" s="88"/>
      <c r="F2560" s="88"/>
      <c r="G2560" s="88"/>
      <c r="H2560" s="88"/>
      <c r="I2560" s="88"/>
      <c r="J2560" s="88"/>
      <c r="K2560" s="88"/>
    </row>
    <row r="2561" spans="2:11" ht="12" hidden="1" customHeight="1" x14ac:dyDescent="0.2">
      <c r="B2561" s="88"/>
      <c r="C2561" s="88"/>
      <c r="D2561" s="88"/>
      <c r="E2561" s="88"/>
      <c r="F2561" s="88"/>
      <c r="G2561" s="88"/>
      <c r="H2561" s="88"/>
      <c r="I2561" s="88"/>
      <c r="J2561" s="88"/>
      <c r="K2561" s="88"/>
    </row>
    <row r="2562" spans="2:11" ht="12" hidden="1" customHeight="1" x14ac:dyDescent="0.2">
      <c r="B2562" s="88"/>
      <c r="C2562" s="88"/>
      <c r="D2562" s="88"/>
      <c r="E2562" s="88"/>
      <c r="F2562" s="88"/>
      <c r="G2562" s="88"/>
      <c r="H2562" s="88"/>
      <c r="I2562" s="88"/>
      <c r="J2562" s="88"/>
      <c r="K2562" s="88"/>
    </row>
    <row r="2563" spans="2:11" ht="12" hidden="1" customHeight="1" x14ac:dyDescent="0.2">
      <c r="B2563" s="88"/>
      <c r="C2563" s="88"/>
      <c r="D2563" s="88"/>
      <c r="E2563" s="88"/>
      <c r="F2563" s="88"/>
      <c r="G2563" s="88"/>
      <c r="H2563" s="88"/>
      <c r="I2563" s="88"/>
      <c r="J2563" s="88"/>
      <c r="K2563" s="88"/>
    </row>
    <row r="2564" spans="2:11" ht="12" hidden="1" customHeight="1" x14ac:dyDescent="0.2">
      <c r="B2564" s="88"/>
      <c r="C2564" s="88"/>
      <c r="D2564" s="88"/>
      <c r="E2564" s="88"/>
      <c r="F2564" s="88"/>
      <c r="G2564" s="88"/>
      <c r="H2564" s="88"/>
      <c r="I2564" s="88"/>
      <c r="J2564" s="88"/>
      <c r="K2564" s="88"/>
    </row>
    <row r="2565" spans="2:11" ht="12" hidden="1" customHeight="1" x14ac:dyDescent="0.2">
      <c r="B2565" s="88"/>
      <c r="C2565" s="88"/>
      <c r="D2565" s="88"/>
      <c r="E2565" s="88"/>
      <c r="F2565" s="88"/>
      <c r="G2565" s="88"/>
      <c r="H2565" s="88"/>
      <c r="I2565" s="88"/>
      <c r="J2565" s="88"/>
      <c r="K2565" s="88"/>
    </row>
    <row r="2566" spans="2:11" ht="12" hidden="1" customHeight="1" x14ac:dyDescent="0.2">
      <c r="B2566" s="88"/>
      <c r="C2566" s="88"/>
      <c r="D2566" s="88"/>
      <c r="E2566" s="88"/>
      <c r="F2566" s="88"/>
      <c r="G2566" s="88"/>
      <c r="H2566" s="88"/>
      <c r="I2566" s="88"/>
      <c r="J2566" s="88"/>
      <c r="K2566" s="88"/>
    </row>
    <row r="2567" spans="2:11" ht="12" hidden="1" customHeight="1" x14ac:dyDescent="0.2">
      <c r="B2567" s="88"/>
      <c r="C2567" s="88"/>
      <c r="D2567" s="88"/>
      <c r="E2567" s="88"/>
      <c r="F2567" s="88"/>
      <c r="G2567" s="88"/>
      <c r="H2567" s="88"/>
      <c r="I2567" s="88"/>
      <c r="J2567" s="88"/>
      <c r="K2567" s="88"/>
    </row>
    <row r="2568" spans="2:11" ht="12" hidden="1" customHeight="1" x14ac:dyDescent="0.2">
      <c r="B2568" s="88"/>
      <c r="C2568" s="88"/>
      <c r="D2568" s="88"/>
      <c r="E2568" s="88"/>
      <c r="F2568" s="88"/>
      <c r="G2568" s="88"/>
      <c r="H2568" s="88"/>
      <c r="I2568" s="88"/>
      <c r="J2568" s="88"/>
      <c r="K2568" s="88"/>
    </row>
    <row r="2569" spans="2:11" ht="12" hidden="1" customHeight="1" x14ac:dyDescent="0.2">
      <c r="B2569" s="88"/>
      <c r="C2569" s="88"/>
      <c r="D2569" s="88"/>
      <c r="E2569" s="88"/>
      <c r="F2569" s="88"/>
      <c r="G2569" s="88"/>
      <c r="H2569" s="88"/>
      <c r="I2569" s="88"/>
      <c r="J2569" s="88"/>
      <c r="K2569" s="88"/>
    </row>
    <row r="2570" spans="2:11" ht="12" hidden="1" customHeight="1" x14ac:dyDescent="0.2">
      <c r="B2570" s="88"/>
      <c r="C2570" s="88"/>
      <c r="D2570" s="88"/>
      <c r="E2570" s="88"/>
      <c r="F2570" s="88"/>
      <c r="G2570" s="88"/>
      <c r="H2570" s="88"/>
      <c r="I2570" s="88"/>
      <c r="J2570" s="88"/>
      <c r="K2570" s="88"/>
    </row>
    <row r="2571" spans="2:11" ht="12" hidden="1" customHeight="1" x14ac:dyDescent="0.2">
      <c r="B2571" s="88"/>
      <c r="C2571" s="88"/>
      <c r="D2571" s="88"/>
      <c r="E2571" s="88"/>
      <c r="F2571" s="88"/>
      <c r="G2571" s="88"/>
      <c r="H2571" s="88"/>
      <c r="I2571" s="88"/>
      <c r="J2571" s="88"/>
      <c r="K2571" s="88"/>
    </row>
    <row r="2572" spans="2:11" ht="12" hidden="1" customHeight="1" x14ac:dyDescent="0.2">
      <c r="B2572" s="88"/>
      <c r="C2572" s="88"/>
      <c r="D2572" s="88"/>
      <c r="E2572" s="88"/>
      <c r="F2572" s="88"/>
      <c r="G2572" s="88"/>
      <c r="H2572" s="88"/>
      <c r="I2572" s="88"/>
      <c r="J2572" s="88"/>
      <c r="K2572" s="88"/>
    </row>
    <row r="2573" spans="2:11" ht="12" hidden="1" customHeight="1" x14ac:dyDescent="0.2">
      <c r="B2573" s="88"/>
      <c r="C2573" s="88"/>
      <c r="D2573" s="88"/>
      <c r="E2573" s="88"/>
      <c r="F2573" s="88"/>
      <c r="G2573" s="88"/>
      <c r="H2573" s="88"/>
      <c r="I2573" s="88"/>
      <c r="J2573" s="88"/>
      <c r="K2573" s="88"/>
    </row>
    <row r="2574" spans="2:11" ht="12" hidden="1" customHeight="1" x14ac:dyDescent="0.2">
      <c r="B2574" s="88"/>
      <c r="C2574" s="88"/>
      <c r="D2574" s="88"/>
      <c r="E2574" s="88"/>
      <c r="F2574" s="88"/>
      <c r="G2574" s="88"/>
      <c r="H2574" s="88"/>
      <c r="I2574" s="88"/>
      <c r="J2574" s="88"/>
      <c r="K2574" s="88"/>
    </row>
    <row r="2575" spans="2:11" ht="12" hidden="1" customHeight="1" x14ac:dyDescent="0.2">
      <c r="B2575" s="88"/>
      <c r="C2575" s="88"/>
      <c r="D2575" s="88"/>
      <c r="E2575" s="88"/>
      <c r="F2575" s="88"/>
      <c r="G2575" s="88"/>
      <c r="H2575" s="88"/>
      <c r="I2575" s="88"/>
      <c r="J2575" s="88"/>
      <c r="K2575" s="88"/>
    </row>
    <row r="2576" spans="2:11" ht="12" hidden="1" customHeight="1" x14ac:dyDescent="0.2">
      <c r="B2576" s="88"/>
      <c r="C2576" s="88"/>
      <c r="D2576" s="88"/>
      <c r="E2576" s="88"/>
      <c r="F2576" s="88"/>
      <c r="G2576" s="88"/>
      <c r="H2576" s="88"/>
      <c r="I2576" s="88"/>
      <c r="J2576" s="88"/>
      <c r="K2576" s="88"/>
    </row>
    <row r="2577" spans="2:11" ht="12" hidden="1" customHeight="1" x14ac:dyDescent="0.2">
      <c r="B2577" s="88"/>
      <c r="C2577" s="88"/>
      <c r="D2577" s="88"/>
      <c r="E2577" s="88"/>
      <c r="F2577" s="88"/>
      <c r="G2577" s="88"/>
      <c r="H2577" s="88"/>
      <c r="I2577" s="88"/>
      <c r="J2577" s="88"/>
      <c r="K2577" s="88"/>
    </row>
    <row r="2578" spans="2:11" ht="12" hidden="1" customHeight="1" x14ac:dyDescent="0.2">
      <c r="B2578" s="88"/>
      <c r="C2578" s="88"/>
      <c r="D2578" s="88"/>
      <c r="E2578" s="88"/>
      <c r="F2578" s="88"/>
      <c r="G2578" s="88"/>
      <c r="H2578" s="88"/>
      <c r="I2578" s="88"/>
      <c r="J2578" s="88"/>
      <c r="K2578" s="88"/>
    </row>
    <row r="2579" spans="2:11" ht="12" hidden="1" customHeight="1" x14ac:dyDescent="0.2">
      <c r="B2579" s="88"/>
      <c r="C2579" s="88"/>
      <c r="D2579" s="88"/>
      <c r="E2579" s="88"/>
      <c r="F2579" s="88"/>
      <c r="G2579" s="88"/>
      <c r="H2579" s="88"/>
      <c r="I2579" s="88"/>
      <c r="J2579" s="88"/>
      <c r="K2579" s="88"/>
    </row>
    <row r="2580" spans="2:11" ht="12" hidden="1" customHeight="1" x14ac:dyDescent="0.2">
      <c r="B2580" s="88"/>
      <c r="C2580" s="88"/>
      <c r="D2580" s="88"/>
      <c r="E2580" s="88"/>
      <c r="F2580" s="88"/>
      <c r="G2580" s="88"/>
      <c r="H2580" s="88"/>
      <c r="I2580" s="88"/>
      <c r="J2580" s="88"/>
      <c r="K2580" s="88"/>
    </row>
    <row r="2581" spans="2:11" ht="12" hidden="1" customHeight="1" x14ac:dyDescent="0.2">
      <c r="B2581" s="88"/>
      <c r="C2581" s="88"/>
      <c r="D2581" s="88"/>
      <c r="E2581" s="88"/>
      <c r="F2581" s="88"/>
      <c r="G2581" s="88"/>
      <c r="H2581" s="88"/>
      <c r="I2581" s="88"/>
      <c r="J2581" s="88"/>
      <c r="K2581" s="88"/>
    </row>
    <row r="2582" spans="2:11" ht="12" hidden="1" customHeight="1" x14ac:dyDescent="0.2">
      <c r="B2582" s="88"/>
      <c r="C2582" s="88"/>
      <c r="D2582" s="88"/>
      <c r="E2582" s="88"/>
      <c r="F2582" s="88"/>
      <c r="G2582" s="88"/>
      <c r="H2582" s="88"/>
      <c r="I2582" s="88"/>
      <c r="J2582" s="88"/>
      <c r="K2582" s="88"/>
    </row>
    <row r="2583" spans="2:11" ht="12" hidden="1" customHeight="1" x14ac:dyDescent="0.2">
      <c r="B2583" s="88"/>
      <c r="C2583" s="88"/>
      <c r="D2583" s="88"/>
      <c r="E2583" s="88"/>
      <c r="F2583" s="88"/>
      <c r="G2583" s="88"/>
      <c r="H2583" s="88"/>
      <c r="I2583" s="88"/>
      <c r="J2583" s="88"/>
      <c r="K2583" s="88"/>
    </row>
    <row r="2584" spans="2:11" ht="12" hidden="1" customHeight="1" x14ac:dyDescent="0.2">
      <c r="B2584" s="88"/>
      <c r="C2584" s="88"/>
      <c r="D2584" s="88"/>
      <c r="E2584" s="88"/>
      <c r="F2584" s="88"/>
      <c r="G2584" s="88"/>
      <c r="H2584" s="88"/>
      <c r="I2584" s="88"/>
      <c r="J2584" s="88"/>
      <c r="K2584" s="88"/>
    </row>
    <row r="2585" spans="2:11" ht="12" hidden="1" customHeight="1" x14ac:dyDescent="0.2">
      <c r="B2585" s="88"/>
      <c r="C2585" s="88"/>
      <c r="D2585" s="88"/>
      <c r="E2585" s="88"/>
      <c r="F2585" s="88"/>
      <c r="G2585" s="88"/>
      <c r="H2585" s="88"/>
      <c r="I2585" s="88"/>
      <c r="J2585" s="88"/>
      <c r="K2585" s="88"/>
    </row>
    <row r="2586" spans="2:11" ht="12" hidden="1" customHeight="1" x14ac:dyDescent="0.2">
      <c r="B2586" s="88"/>
      <c r="C2586" s="88"/>
      <c r="D2586" s="88"/>
      <c r="E2586" s="88"/>
      <c r="F2586" s="88"/>
      <c r="G2586" s="88"/>
      <c r="H2586" s="88"/>
      <c r="I2586" s="88"/>
      <c r="J2586" s="88"/>
      <c r="K2586" s="88"/>
    </row>
    <row r="2587" spans="2:11" ht="12" hidden="1" customHeight="1" x14ac:dyDescent="0.2">
      <c r="B2587" s="88"/>
      <c r="C2587" s="88"/>
      <c r="D2587" s="88"/>
      <c r="E2587" s="88"/>
      <c r="F2587" s="88"/>
      <c r="G2587" s="88"/>
      <c r="H2587" s="88"/>
      <c r="I2587" s="88"/>
      <c r="J2587" s="88"/>
      <c r="K2587" s="88"/>
    </row>
    <row r="2588" spans="2:11" ht="12" hidden="1" customHeight="1" x14ac:dyDescent="0.2">
      <c r="B2588" s="88"/>
      <c r="C2588" s="88"/>
      <c r="D2588" s="88"/>
      <c r="E2588" s="88"/>
      <c r="F2588" s="88"/>
      <c r="G2588" s="88"/>
      <c r="H2588" s="88"/>
      <c r="I2588" s="88"/>
      <c r="J2588" s="88"/>
      <c r="K2588" s="88"/>
    </row>
    <row r="2589" spans="2:11" ht="12" hidden="1" customHeight="1" x14ac:dyDescent="0.2">
      <c r="B2589" s="88"/>
      <c r="C2589" s="88"/>
      <c r="D2589" s="88"/>
      <c r="E2589" s="88"/>
      <c r="F2589" s="88"/>
      <c r="G2589" s="88"/>
      <c r="H2589" s="88"/>
      <c r="I2589" s="88"/>
      <c r="J2589" s="88"/>
      <c r="K2589" s="88"/>
    </row>
    <row r="2590" spans="2:11" ht="12" hidden="1" customHeight="1" x14ac:dyDescent="0.2">
      <c r="B2590" s="88"/>
      <c r="C2590" s="88"/>
      <c r="D2590" s="88"/>
      <c r="E2590" s="88"/>
      <c r="F2590" s="88"/>
      <c r="G2590" s="88"/>
      <c r="H2590" s="88"/>
      <c r="I2590" s="88"/>
      <c r="J2590" s="88"/>
      <c r="K2590" s="88"/>
    </row>
    <row r="2591" spans="2:11" ht="12" hidden="1" customHeight="1" x14ac:dyDescent="0.2">
      <c r="B2591" s="88"/>
      <c r="C2591" s="88"/>
      <c r="D2591" s="88"/>
      <c r="E2591" s="88"/>
      <c r="F2591" s="88"/>
      <c r="G2591" s="88"/>
      <c r="H2591" s="88"/>
      <c r="I2591" s="88"/>
      <c r="J2591" s="88"/>
      <c r="K2591" s="88"/>
    </row>
    <row r="2592" spans="2:11" ht="12" hidden="1" customHeight="1" x14ac:dyDescent="0.2">
      <c r="B2592" s="88"/>
      <c r="C2592" s="88"/>
      <c r="D2592" s="88"/>
      <c r="E2592" s="88"/>
      <c r="F2592" s="88"/>
      <c r="G2592" s="88"/>
      <c r="H2592" s="88"/>
      <c r="I2592" s="88"/>
      <c r="J2592" s="88"/>
      <c r="K2592" s="88"/>
    </row>
    <row r="2593" spans="2:11" ht="12" hidden="1" customHeight="1" x14ac:dyDescent="0.2">
      <c r="B2593" s="88"/>
      <c r="C2593" s="88"/>
      <c r="D2593" s="88"/>
      <c r="E2593" s="88"/>
      <c r="F2593" s="88"/>
      <c r="G2593" s="88"/>
      <c r="H2593" s="88"/>
      <c r="I2593" s="88"/>
      <c r="J2593" s="88"/>
      <c r="K2593" s="88"/>
    </row>
    <row r="2594" spans="2:11" ht="12" hidden="1" customHeight="1" x14ac:dyDescent="0.2">
      <c r="B2594" s="88"/>
      <c r="C2594" s="88"/>
      <c r="D2594" s="88"/>
      <c r="E2594" s="88"/>
      <c r="F2594" s="88"/>
      <c r="G2594" s="88"/>
      <c r="H2594" s="88"/>
      <c r="I2594" s="88"/>
      <c r="J2594" s="88"/>
      <c r="K2594" s="88"/>
    </row>
    <row r="2595" spans="2:11" ht="12" hidden="1" customHeight="1" x14ac:dyDescent="0.2">
      <c r="B2595" s="88"/>
      <c r="C2595" s="88"/>
      <c r="D2595" s="88"/>
      <c r="E2595" s="88"/>
      <c r="F2595" s="88"/>
      <c r="G2595" s="88"/>
      <c r="H2595" s="88"/>
      <c r="I2595" s="88"/>
      <c r="J2595" s="88"/>
      <c r="K2595" s="88"/>
    </row>
    <row r="2596" spans="2:11" ht="12" hidden="1" customHeight="1" x14ac:dyDescent="0.2">
      <c r="B2596" s="88"/>
      <c r="C2596" s="88"/>
      <c r="D2596" s="88"/>
      <c r="E2596" s="88"/>
      <c r="F2596" s="88"/>
      <c r="G2596" s="88"/>
      <c r="H2596" s="88"/>
      <c r="I2596" s="88"/>
      <c r="J2596" s="88"/>
      <c r="K2596" s="88"/>
    </row>
    <row r="2597" spans="2:11" ht="12" hidden="1" customHeight="1" x14ac:dyDescent="0.2">
      <c r="B2597" s="88"/>
      <c r="C2597" s="88"/>
      <c r="D2597" s="88"/>
      <c r="E2597" s="88"/>
      <c r="F2597" s="88"/>
      <c r="G2597" s="88"/>
      <c r="H2597" s="88"/>
      <c r="I2597" s="88"/>
      <c r="J2597" s="88"/>
      <c r="K2597" s="88"/>
    </row>
    <row r="2598" spans="2:11" ht="12" hidden="1" customHeight="1" x14ac:dyDescent="0.2">
      <c r="B2598" s="88"/>
      <c r="C2598" s="88"/>
      <c r="D2598" s="88"/>
      <c r="E2598" s="88"/>
      <c r="F2598" s="88"/>
      <c r="G2598" s="88"/>
      <c r="H2598" s="88"/>
      <c r="I2598" s="88"/>
      <c r="J2598" s="88"/>
      <c r="K2598" s="88"/>
    </row>
    <row r="2599" spans="2:11" ht="12" hidden="1" customHeight="1" x14ac:dyDescent="0.2">
      <c r="B2599" s="88"/>
      <c r="C2599" s="88"/>
      <c r="D2599" s="88"/>
      <c r="E2599" s="88"/>
      <c r="F2599" s="88"/>
      <c r="G2599" s="88"/>
      <c r="H2599" s="88"/>
      <c r="I2599" s="88"/>
      <c r="J2599" s="88"/>
      <c r="K2599" s="88"/>
    </row>
    <row r="2600" spans="2:11" ht="12" hidden="1" customHeight="1" x14ac:dyDescent="0.2">
      <c r="B2600" s="88"/>
      <c r="C2600" s="88"/>
      <c r="D2600" s="88"/>
      <c r="E2600" s="88"/>
      <c r="F2600" s="88"/>
      <c r="G2600" s="88"/>
      <c r="H2600" s="88"/>
      <c r="I2600" s="88"/>
      <c r="J2600" s="88"/>
      <c r="K2600" s="88"/>
    </row>
    <row r="2601" spans="2:11" ht="12" hidden="1" customHeight="1" x14ac:dyDescent="0.2">
      <c r="B2601" s="88"/>
      <c r="C2601" s="88"/>
      <c r="D2601" s="88"/>
      <c r="E2601" s="88"/>
      <c r="F2601" s="88"/>
      <c r="G2601" s="88"/>
      <c r="H2601" s="88"/>
      <c r="I2601" s="88"/>
      <c r="J2601" s="88"/>
      <c r="K2601" s="88"/>
    </row>
    <row r="2602" spans="2:11" ht="12" hidden="1" customHeight="1" x14ac:dyDescent="0.2">
      <c r="B2602" s="88"/>
      <c r="C2602" s="88"/>
      <c r="D2602" s="88"/>
      <c r="E2602" s="88"/>
      <c r="F2602" s="88"/>
      <c r="G2602" s="88"/>
      <c r="H2602" s="88"/>
      <c r="I2602" s="88"/>
      <c r="J2602" s="88"/>
      <c r="K2602" s="88"/>
    </row>
    <row r="2603" spans="2:11" ht="12" hidden="1" customHeight="1" x14ac:dyDescent="0.2">
      <c r="B2603" s="88"/>
      <c r="C2603" s="88"/>
      <c r="D2603" s="88"/>
      <c r="E2603" s="88"/>
      <c r="F2603" s="88"/>
      <c r="G2603" s="88"/>
      <c r="H2603" s="88"/>
      <c r="I2603" s="88"/>
      <c r="J2603" s="88"/>
      <c r="K2603" s="88"/>
    </row>
    <row r="2604" spans="2:11" ht="12" hidden="1" customHeight="1" x14ac:dyDescent="0.2">
      <c r="B2604" s="88"/>
      <c r="C2604" s="88"/>
      <c r="D2604" s="88"/>
      <c r="E2604" s="88"/>
      <c r="F2604" s="88"/>
      <c r="G2604" s="88"/>
      <c r="H2604" s="88"/>
      <c r="I2604" s="88"/>
      <c r="J2604" s="88"/>
      <c r="K2604" s="88"/>
    </row>
    <row r="2605" spans="2:11" ht="12" hidden="1" customHeight="1" x14ac:dyDescent="0.2">
      <c r="B2605" s="88"/>
      <c r="C2605" s="88"/>
      <c r="D2605" s="88"/>
      <c r="E2605" s="88"/>
      <c r="F2605" s="88"/>
      <c r="G2605" s="88"/>
      <c r="H2605" s="88"/>
      <c r="I2605" s="88"/>
      <c r="J2605" s="88"/>
      <c r="K2605" s="88"/>
    </row>
    <row r="2606" spans="2:11" ht="12" hidden="1" customHeight="1" x14ac:dyDescent="0.2">
      <c r="B2606" s="88"/>
      <c r="C2606" s="88"/>
      <c r="D2606" s="88"/>
      <c r="E2606" s="88"/>
      <c r="F2606" s="88"/>
      <c r="G2606" s="88"/>
      <c r="H2606" s="88"/>
      <c r="I2606" s="88"/>
      <c r="J2606" s="88"/>
      <c r="K2606" s="88"/>
    </row>
    <row r="2607" spans="2:11" ht="12" hidden="1" customHeight="1" x14ac:dyDescent="0.2">
      <c r="B2607" s="88"/>
      <c r="C2607" s="88"/>
      <c r="D2607" s="88"/>
      <c r="E2607" s="88"/>
      <c r="F2607" s="88"/>
      <c r="G2607" s="88"/>
      <c r="H2607" s="88"/>
      <c r="I2607" s="88"/>
      <c r="J2607" s="88"/>
      <c r="K2607" s="88"/>
    </row>
    <row r="2608" spans="2:11" ht="12" hidden="1" customHeight="1" x14ac:dyDescent="0.2">
      <c r="B2608" s="88"/>
      <c r="C2608" s="88"/>
      <c r="D2608" s="88"/>
      <c r="E2608" s="88"/>
      <c r="F2608" s="88"/>
      <c r="G2608" s="88"/>
      <c r="H2608" s="88"/>
      <c r="I2608" s="88"/>
      <c r="J2608" s="88"/>
      <c r="K2608" s="88"/>
    </row>
    <row r="2609" spans="2:11" ht="12" hidden="1" customHeight="1" x14ac:dyDescent="0.2">
      <c r="B2609" s="88"/>
      <c r="C2609" s="88"/>
      <c r="D2609" s="88"/>
      <c r="E2609" s="88"/>
      <c r="F2609" s="88"/>
      <c r="G2609" s="88"/>
      <c r="H2609" s="88"/>
      <c r="I2609" s="88"/>
      <c r="J2609" s="88"/>
      <c r="K2609" s="88"/>
    </row>
    <row r="2610" spans="2:11" ht="12" hidden="1" customHeight="1" x14ac:dyDescent="0.2">
      <c r="B2610" s="88"/>
      <c r="C2610" s="88"/>
      <c r="D2610" s="88"/>
      <c r="E2610" s="88"/>
      <c r="F2610" s="88"/>
      <c r="G2610" s="88"/>
      <c r="H2610" s="88"/>
      <c r="I2610" s="88"/>
      <c r="J2610" s="88"/>
      <c r="K2610" s="88"/>
    </row>
    <row r="2611" spans="2:11" ht="12" hidden="1" customHeight="1" x14ac:dyDescent="0.2">
      <c r="B2611" s="88"/>
      <c r="C2611" s="88"/>
      <c r="D2611" s="88"/>
      <c r="E2611" s="88"/>
      <c r="F2611" s="88"/>
      <c r="G2611" s="88"/>
      <c r="H2611" s="88"/>
      <c r="I2611" s="88"/>
      <c r="J2611" s="88"/>
      <c r="K2611" s="88"/>
    </row>
    <row r="2612" spans="2:11" ht="12" hidden="1" customHeight="1" x14ac:dyDescent="0.2">
      <c r="B2612" s="88"/>
      <c r="C2612" s="88"/>
      <c r="D2612" s="88"/>
      <c r="E2612" s="88"/>
      <c r="F2612" s="88"/>
      <c r="G2612" s="88"/>
      <c r="H2612" s="88"/>
      <c r="I2612" s="88"/>
      <c r="J2612" s="88"/>
      <c r="K2612" s="88"/>
    </row>
    <row r="2613" spans="2:11" ht="12" hidden="1" customHeight="1" x14ac:dyDescent="0.2">
      <c r="B2613" s="88"/>
      <c r="C2613" s="88"/>
      <c r="D2613" s="88"/>
      <c r="E2613" s="88"/>
      <c r="F2613" s="88"/>
      <c r="G2613" s="88"/>
      <c r="H2613" s="88"/>
      <c r="I2613" s="88"/>
      <c r="J2613" s="88"/>
      <c r="K2613" s="88"/>
    </row>
    <row r="2614" spans="2:11" ht="12" hidden="1" customHeight="1" x14ac:dyDescent="0.2">
      <c r="B2614" s="88"/>
      <c r="C2614" s="88"/>
      <c r="D2614" s="88"/>
      <c r="E2614" s="88"/>
      <c r="F2614" s="88"/>
      <c r="G2614" s="88"/>
      <c r="H2614" s="88"/>
      <c r="I2614" s="88"/>
      <c r="J2614" s="88"/>
      <c r="K2614" s="88"/>
    </row>
    <row r="2615" spans="2:11" ht="12" hidden="1" customHeight="1" x14ac:dyDescent="0.2">
      <c r="B2615" s="88"/>
      <c r="C2615" s="88"/>
      <c r="D2615" s="88"/>
      <c r="E2615" s="88"/>
      <c r="F2615" s="88"/>
      <c r="G2615" s="88"/>
      <c r="H2615" s="88"/>
      <c r="I2615" s="88"/>
      <c r="J2615" s="88"/>
      <c r="K2615" s="88"/>
    </row>
    <row r="2616" spans="2:11" ht="12" hidden="1" customHeight="1" x14ac:dyDescent="0.2">
      <c r="B2616" s="88"/>
      <c r="C2616" s="88"/>
      <c r="D2616" s="88"/>
      <c r="E2616" s="88"/>
      <c r="F2616" s="88"/>
      <c r="G2616" s="88"/>
      <c r="H2616" s="88"/>
      <c r="I2616" s="88"/>
      <c r="J2616" s="88"/>
      <c r="K2616" s="88"/>
    </row>
    <row r="2617" spans="2:11" ht="12" hidden="1" customHeight="1" x14ac:dyDescent="0.2">
      <c r="B2617" s="88"/>
      <c r="C2617" s="88"/>
      <c r="D2617" s="88"/>
      <c r="E2617" s="88"/>
      <c r="F2617" s="88"/>
      <c r="G2617" s="88"/>
      <c r="H2617" s="88"/>
      <c r="I2617" s="88"/>
      <c r="J2617" s="88"/>
      <c r="K2617" s="88"/>
    </row>
    <row r="2618" spans="2:11" ht="12" hidden="1" customHeight="1" x14ac:dyDescent="0.2">
      <c r="B2618" s="88"/>
      <c r="C2618" s="88"/>
      <c r="D2618" s="88"/>
      <c r="E2618" s="88"/>
      <c r="F2618" s="88"/>
      <c r="G2618" s="88"/>
      <c r="H2618" s="88"/>
      <c r="I2618" s="88"/>
      <c r="J2618" s="88"/>
      <c r="K2618" s="88"/>
    </row>
    <row r="2619" spans="2:11" ht="12" hidden="1" customHeight="1" x14ac:dyDescent="0.2">
      <c r="B2619" s="88"/>
      <c r="C2619" s="88"/>
      <c r="D2619" s="88"/>
      <c r="E2619" s="88"/>
      <c r="F2619" s="88"/>
      <c r="G2619" s="88"/>
      <c r="H2619" s="88"/>
      <c r="I2619" s="88"/>
      <c r="J2619" s="88"/>
      <c r="K2619" s="88"/>
    </row>
    <row r="2620" spans="2:11" ht="12" hidden="1" customHeight="1" x14ac:dyDescent="0.2">
      <c r="B2620" s="88"/>
      <c r="C2620" s="88"/>
      <c r="D2620" s="88"/>
      <c r="E2620" s="88"/>
      <c r="F2620" s="88"/>
      <c r="G2620" s="88"/>
      <c r="H2620" s="88"/>
      <c r="I2620" s="88"/>
      <c r="J2620" s="88"/>
      <c r="K2620" s="88"/>
    </row>
    <row r="2621" spans="2:11" ht="12" hidden="1" customHeight="1" x14ac:dyDescent="0.2">
      <c r="B2621" s="88"/>
      <c r="C2621" s="88"/>
      <c r="D2621" s="88"/>
      <c r="E2621" s="88"/>
      <c r="F2621" s="88"/>
      <c r="G2621" s="88"/>
      <c r="H2621" s="88"/>
      <c r="I2621" s="88"/>
      <c r="J2621" s="88"/>
      <c r="K2621" s="88"/>
    </row>
    <row r="2622" spans="2:11" ht="12" hidden="1" customHeight="1" x14ac:dyDescent="0.2">
      <c r="B2622" s="88"/>
      <c r="C2622" s="88"/>
      <c r="D2622" s="88"/>
      <c r="E2622" s="88"/>
      <c r="F2622" s="88"/>
      <c r="G2622" s="88"/>
      <c r="H2622" s="88"/>
      <c r="I2622" s="88"/>
      <c r="J2622" s="88"/>
      <c r="K2622" s="88"/>
    </row>
    <row r="2623" spans="2:11" ht="12" hidden="1" customHeight="1" x14ac:dyDescent="0.2">
      <c r="B2623" s="88"/>
      <c r="C2623" s="88"/>
      <c r="D2623" s="88"/>
      <c r="E2623" s="88"/>
      <c r="F2623" s="88"/>
      <c r="G2623" s="88"/>
      <c r="H2623" s="88"/>
      <c r="I2623" s="88"/>
      <c r="J2623" s="88"/>
      <c r="K2623" s="88"/>
    </row>
    <row r="2624" spans="2:11" ht="12" hidden="1" customHeight="1" x14ac:dyDescent="0.2">
      <c r="B2624" s="88"/>
      <c r="C2624" s="88"/>
      <c r="D2624" s="88"/>
      <c r="E2624" s="88"/>
      <c r="F2624" s="88"/>
      <c r="G2624" s="88"/>
      <c r="H2624" s="88"/>
      <c r="I2624" s="88"/>
      <c r="J2624" s="88"/>
      <c r="K2624" s="88"/>
    </row>
    <row r="2625" spans="2:11" ht="12" hidden="1" customHeight="1" x14ac:dyDescent="0.2">
      <c r="B2625" s="88"/>
      <c r="C2625" s="88"/>
      <c r="D2625" s="88"/>
      <c r="E2625" s="88"/>
      <c r="F2625" s="88"/>
      <c r="G2625" s="88"/>
      <c r="H2625" s="88"/>
      <c r="I2625" s="88"/>
      <c r="J2625" s="88"/>
      <c r="K2625" s="88"/>
    </row>
    <row r="2626" spans="2:11" ht="12" hidden="1" customHeight="1" x14ac:dyDescent="0.2">
      <c r="B2626" s="88"/>
      <c r="C2626" s="88"/>
      <c r="D2626" s="88"/>
      <c r="E2626" s="88"/>
      <c r="F2626" s="88"/>
      <c r="G2626" s="88"/>
      <c r="H2626" s="88"/>
      <c r="I2626" s="88"/>
      <c r="J2626" s="88"/>
      <c r="K2626" s="88"/>
    </row>
    <row r="2627" spans="2:11" ht="12" hidden="1" customHeight="1" x14ac:dyDescent="0.2">
      <c r="B2627" s="88"/>
      <c r="C2627" s="88"/>
      <c r="D2627" s="88"/>
      <c r="E2627" s="88"/>
      <c r="F2627" s="88"/>
      <c r="G2627" s="88"/>
      <c r="H2627" s="88"/>
      <c r="I2627" s="88"/>
      <c r="J2627" s="88"/>
      <c r="K2627" s="88"/>
    </row>
    <row r="2628" spans="2:11" ht="12" hidden="1" customHeight="1" x14ac:dyDescent="0.2">
      <c r="B2628" s="88"/>
      <c r="C2628" s="88"/>
      <c r="D2628" s="88"/>
      <c r="E2628" s="88"/>
      <c r="F2628" s="88"/>
      <c r="G2628" s="88"/>
      <c r="H2628" s="88"/>
      <c r="I2628" s="88"/>
      <c r="J2628" s="88"/>
      <c r="K2628" s="88"/>
    </row>
    <row r="2629" spans="2:11" ht="12" hidden="1" customHeight="1" x14ac:dyDescent="0.2">
      <c r="B2629" s="88"/>
      <c r="C2629" s="88"/>
      <c r="D2629" s="88"/>
      <c r="E2629" s="88"/>
      <c r="F2629" s="88"/>
      <c r="G2629" s="88"/>
      <c r="H2629" s="88"/>
      <c r="I2629" s="88"/>
      <c r="J2629" s="88"/>
      <c r="K2629" s="88"/>
    </row>
    <row r="2630" spans="2:11" ht="12" hidden="1" customHeight="1" x14ac:dyDescent="0.2">
      <c r="B2630" s="88"/>
      <c r="C2630" s="88"/>
      <c r="D2630" s="88"/>
      <c r="E2630" s="88"/>
      <c r="F2630" s="88"/>
      <c r="G2630" s="88"/>
      <c r="H2630" s="88"/>
      <c r="I2630" s="88"/>
      <c r="J2630" s="88"/>
      <c r="K2630" s="88"/>
    </row>
    <row r="2631" spans="2:11" ht="12" hidden="1" customHeight="1" x14ac:dyDescent="0.2">
      <c r="B2631" s="88"/>
      <c r="C2631" s="88"/>
      <c r="D2631" s="88"/>
      <c r="E2631" s="88"/>
      <c r="F2631" s="88"/>
      <c r="G2631" s="88"/>
      <c r="H2631" s="88"/>
      <c r="I2631" s="88"/>
      <c r="J2631" s="88"/>
      <c r="K2631" s="88"/>
    </row>
    <row r="2632" spans="2:11" ht="12" hidden="1" customHeight="1" x14ac:dyDescent="0.2">
      <c r="B2632" s="88"/>
      <c r="C2632" s="88"/>
      <c r="D2632" s="88"/>
      <c r="E2632" s="88"/>
      <c r="F2632" s="88"/>
      <c r="G2632" s="88"/>
      <c r="H2632" s="88"/>
      <c r="I2632" s="88"/>
      <c r="J2632" s="88"/>
      <c r="K2632" s="88"/>
    </row>
    <row r="2633" spans="2:11" ht="12" hidden="1" customHeight="1" x14ac:dyDescent="0.2">
      <c r="B2633" s="88"/>
      <c r="C2633" s="88"/>
      <c r="D2633" s="88"/>
      <c r="E2633" s="88"/>
      <c r="F2633" s="88"/>
      <c r="G2633" s="88"/>
      <c r="H2633" s="88"/>
      <c r="I2633" s="88"/>
      <c r="J2633" s="88"/>
      <c r="K2633" s="88"/>
    </row>
    <row r="2634" spans="2:11" ht="12" hidden="1" customHeight="1" x14ac:dyDescent="0.2">
      <c r="B2634" s="88"/>
      <c r="C2634" s="88"/>
      <c r="D2634" s="88"/>
      <c r="E2634" s="88"/>
      <c r="F2634" s="88"/>
      <c r="G2634" s="88"/>
      <c r="H2634" s="88"/>
      <c r="I2634" s="88"/>
      <c r="J2634" s="88"/>
      <c r="K2634" s="88"/>
    </row>
    <row r="2635" spans="2:11" ht="12" hidden="1" customHeight="1" x14ac:dyDescent="0.2">
      <c r="B2635" s="88"/>
      <c r="C2635" s="88"/>
      <c r="D2635" s="88"/>
      <c r="E2635" s="88"/>
      <c r="F2635" s="88"/>
      <c r="G2635" s="88"/>
      <c r="H2635" s="88"/>
      <c r="I2635" s="88"/>
      <c r="J2635" s="88"/>
      <c r="K2635" s="88"/>
    </row>
    <row r="2636" spans="2:11" ht="12" hidden="1" customHeight="1" x14ac:dyDescent="0.2">
      <c r="B2636" s="88"/>
      <c r="C2636" s="88"/>
      <c r="D2636" s="88"/>
      <c r="E2636" s="88"/>
      <c r="F2636" s="88"/>
      <c r="G2636" s="88"/>
      <c r="H2636" s="88"/>
      <c r="I2636" s="88"/>
      <c r="J2636" s="88"/>
      <c r="K2636" s="88"/>
    </row>
    <row r="2637" spans="2:11" ht="12" hidden="1" customHeight="1" x14ac:dyDescent="0.2">
      <c r="B2637" s="88"/>
      <c r="C2637" s="88"/>
      <c r="D2637" s="88"/>
      <c r="E2637" s="88"/>
      <c r="F2637" s="88"/>
      <c r="G2637" s="88"/>
      <c r="H2637" s="88"/>
      <c r="I2637" s="88"/>
      <c r="J2637" s="88"/>
      <c r="K2637" s="88"/>
    </row>
    <row r="2638" spans="2:11" ht="12" hidden="1" customHeight="1" x14ac:dyDescent="0.2">
      <c r="B2638" s="88"/>
      <c r="C2638" s="88"/>
      <c r="D2638" s="88"/>
      <c r="E2638" s="88"/>
      <c r="F2638" s="88"/>
      <c r="G2638" s="88"/>
      <c r="H2638" s="88"/>
      <c r="I2638" s="88"/>
      <c r="J2638" s="88"/>
      <c r="K2638" s="88"/>
    </row>
    <row r="2639" spans="2:11" ht="12" hidden="1" customHeight="1" x14ac:dyDescent="0.2">
      <c r="B2639" s="88"/>
      <c r="C2639" s="88"/>
      <c r="D2639" s="88"/>
      <c r="E2639" s="88"/>
      <c r="F2639" s="88"/>
      <c r="G2639" s="88"/>
      <c r="H2639" s="88"/>
      <c r="I2639" s="88"/>
      <c r="J2639" s="88"/>
      <c r="K2639" s="88"/>
    </row>
    <row r="2640" spans="2:11" ht="12" hidden="1" customHeight="1" x14ac:dyDescent="0.2">
      <c r="B2640" s="88"/>
      <c r="C2640" s="88"/>
      <c r="D2640" s="88"/>
      <c r="E2640" s="88"/>
      <c r="F2640" s="88"/>
      <c r="G2640" s="88"/>
      <c r="H2640" s="88"/>
      <c r="I2640" s="88"/>
      <c r="J2640" s="88"/>
      <c r="K2640" s="88"/>
    </row>
    <row r="2641" spans="2:11" ht="12" hidden="1" customHeight="1" x14ac:dyDescent="0.2">
      <c r="B2641" s="88"/>
      <c r="C2641" s="88"/>
      <c r="D2641" s="88"/>
      <c r="E2641" s="88"/>
      <c r="F2641" s="88"/>
      <c r="G2641" s="88"/>
      <c r="H2641" s="88"/>
      <c r="I2641" s="88"/>
      <c r="J2641" s="88"/>
      <c r="K2641" s="88"/>
    </row>
    <row r="2642" spans="2:11" ht="12" hidden="1" customHeight="1" x14ac:dyDescent="0.2">
      <c r="B2642" s="88"/>
      <c r="C2642" s="88"/>
      <c r="D2642" s="88"/>
      <c r="E2642" s="88"/>
      <c r="F2642" s="88"/>
      <c r="G2642" s="88"/>
      <c r="H2642" s="88"/>
      <c r="I2642" s="88"/>
      <c r="J2642" s="88"/>
      <c r="K2642" s="88"/>
    </row>
    <row r="2643" spans="2:11" ht="12" hidden="1" customHeight="1" x14ac:dyDescent="0.2">
      <c r="B2643" s="88"/>
      <c r="C2643" s="88"/>
      <c r="D2643" s="88"/>
      <c r="E2643" s="88"/>
      <c r="F2643" s="88"/>
      <c r="G2643" s="88"/>
      <c r="H2643" s="88"/>
      <c r="I2643" s="88"/>
      <c r="J2643" s="88"/>
      <c r="K2643" s="88"/>
    </row>
    <row r="2644" spans="2:11" ht="12" hidden="1" customHeight="1" x14ac:dyDescent="0.2">
      <c r="B2644" s="88"/>
      <c r="C2644" s="88"/>
      <c r="D2644" s="88"/>
      <c r="E2644" s="88"/>
      <c r="F2644" s="88"/>
      <c r="G2644" s="88"/>
      <c r="H2644" s="88"/>
      <c r="I2644" s="88"/>
      <c r="J2644" s="88"/>
      <c r="K2644" s="88"/>
    </row>
    <row r="2645" spans="2:11" ht="12" hidden="1" customHeight="1" x14ac:dyDescent="0.2">
      <c r="B2645" s="88"/>
      <c r="C2645" s="88"/>
      <c r="D2645" s="88"/>
      <c r="E2645" s="88"/>
      <c r="F2645" s="88"/>
      <c r="G2645" s="88"/>
      <c r="H2645" s="88"/>
      <c r="I2645" s="88"/>
      <c r="J2645" s="88"/>
      <c r="K2645" s="88"/>
    </row>
    <row r="2646" spans="2:11" ht="12" hidden="1" customHeight="1" x14ac:dyDescent="0.2">
      <c r="B2646" s="88"/>
      <c r="C2646" s="88"/>
      <c r="D2646" s="88"/>
      <c r="E2646" s="88"/>
      <c r="F2646" s="88"/>
      <c r="G2646" s="88"/>
      <c r="H2646" s="88"/>
      <c r="I2646" s="88"/>
      <c r="J2646" s="88"/>
      <c r="K2646" s="88"/>
    </row>
    <row r="2647" spans="2:11" ht="12" hidden="1" customHeight="1" x14ac:dyDescent="0.2">
      <c r="B2647" s="88"/>
      <c r="C2647" s="88"/>
      <c r="D2647" s="88"/>
      <c r="E2647" s="88"/>
      <c r="F2647" s="88"/>
      <c r="G2647" s="88"/>
      <c r="H2647" s="88"/>
      <c r="I2647" s="88"/>
      <c r="J2647" s="88"/>
      <c r="K2647" s="88"/>
    </row>
    <row r="2648" spans="2:11" ht="12" hidden="1" customHeight="1" x14ac:dyDescent="0.2">
      <c r="B2648" s="88"/>
      <c r="C2648" s="88"/>
      <c r="D2648" s="88"/>
      <c r="E2648" s="88"/>
      <c r="F2648" s="88"/>
      <c r="G2648" s="88"/>
      <c r="H2648" s="88"/>
      <c r="I2648" s="88"/>
      <c r="J2648" s="88"/>
      <c r="K2648" s="88"/>
    </row>
    <row r="2649" spans="2:11" ht="12" hidden="1" customHeight="1" x14ac:dyDescent="0.2">
      <c r="B2649" s="88"/>
      <c r="C2649" s="88"/>
      <c r="D2649" s="88"/>
      <c r="E2649" s="88"/>
      <c r="F2649" s="88"/>
      <c r="G2649" s="88"/>
      <c r="H2649" s="88"/>
      <c r="I2649" s="88"/>
      <c r="J2649" s="88"/>
      <c r="K2649" s="88"/>
    </row>
    <row r="2650" spans="2:11" ht="12" hidden="1" customHeight="1" x14ac:dyDescent="0.2">
      <c r="B2650" s="88"/>
      <c r="C2650" s="88"/>
      <c r="D2650" s="88"/>
      <c r="E2650" s="88"/>
      <c r="F2650" s="88"/>
      <c r="G2650" s="88"/>
      <c r="H2650" s="88"/>
      <c r="I2650" s="88"/>
      <c r="J2650" s="88"/>
      <c r="K2650" s="88"/>
    </row>
    <row r="2651" spans="2:11" ht="12" hidden="1" customHeight="1" x14ac:dyDescent="0.2">
      <c r="B2651" s="88"/>
      <c r="C2651" s="88"/>
      <c r="D2651" s="88"/>
      <c r="E2651" s="88"/>
      <c r="F2651" s="88"/>
      <c r="G2651" s="88"/>
      <c r="H2651" s="88"/>
      <c r="I2651" s="88"/>
      <c r="J2651" s="88"/>
      <c r="K2651" s="88"/>
    </row>
    <row r="2652" spans="2:11" ht="12" hidden="1" customHeight="1" x14ac:dyDescent="0.2">
      <c r="B2652" s="88"/>
      <c r="C2652" s="88"/>
      <c r="D2652" s="88"/>
      <c r="E2652" s="88"/>
      <c r="F2652" s="88"/>
      <c r="G2652" s="88"/>
      <c r="H2652" s="88"/>
      <c r="I2652" s="88"/>
      <c r="J2652" s="88"/>
      <c r="K2652" s="88"/>
    </row>
    <row r="2653" spans="2:11" ht="12" hidden="1" customHeight="1" x14ac:dyDescent="0.2">
      <c r="B2653" s="88"/>
      <c r="C2653" s="88"/>
      <c r="D2653" s="88"/>
      <c r="E2653" s="88"/>
      <c r="F2653" s="88"/>
      <c r="G2653" s="88"/>
      <c r="H2653" s="88"/>
      <c r="I2653" s="88"/>
      <c r="J2653" s="88"/>
      <c r="K2653" s="88"/>
    </row>
    <row r="2654" spans="2:11" ht="12" hidden="1" customHeight="1" x14ac:dyDescent="0.2">
      <c r="B2654" s="88"/>
      <c r="C2654" s="88"/>
      <c r="D2654" s="88"/>
      <c r="E2654" s="88"/>
      <c r="F2654" s="88"/>
      <c r="G2654" s="88"/>
      <c r="H2654" s="88"/>
      <c r="I2654" s="88"/>
      <c r="J2654" s="88"/>
      <c r="K2654" s="88"/>
    </row>
    <row r="2655" spans="2:11" ht="12" hidden="1" customHeight="1" x14ac:dyDescent="0.2">
      <c r="B2655" s="88"/>
      <c r="C2655" s="88"/>
      <c r="D2655" s="88"/>
      <c r="E2655" s="88"/>
      <c r="F2655" s="88"/>
      <c r="G2655" s="88"/>
      <c r="H2655" s="88"/>
      <c r="I2655" s="88"/>
      <c r="J2655" s="88"/>
      <c r="K2655" s="88"/>
    </row>
    <row r="2656" spans="2:11" ht="12" hidden="1" customHeight="1" x14ac:dyDescent="0.2">
      <c r="B2656" s="88"/>
      <c r="C2656" s="88"/>
      <c r="D2656" s="88"/>
      <c r="E2656" s="88"/>
      <c r="F2656" s="88"/>
      <c r="G2656" s="88"/>
      <c r="H2656" s="88"/>
      <c r="I2656" s="88"/>
      <c r="J2656" s="88"/>
      <c r="K2656" s="88"/>
    </row>
    <row r="2657" spans="2:11" ht="12" hidden="1" customHeight="1" x14ac:dyDescent="0.2">
      <c r="B2657" s="88"/>
      <c r="C2657" s="88"/>
      <c r="D2657" s="88"/>
      <c r="E2657" s="88"/>
      <c r="F2657" s="88"/>
      <c r="G2657" s="88"/>
      <c r="H2657" s="88"/>
      <c r="I2657" s="88"/>
      <c r="J2657" s="88"/>
      <c r="K2657" s="88"/>
    </row>
    <row r="2658" spans="2:11" ht="12" hidden="1" customHeight="1" x14ac:dyDescent="0.2">
      <c r="B2658" s="88"/>
      <c r="C2658" s="88"/>
      <c r="D2658" s="88"/>
      <c r="E2658" s="88"/>
      <c r="F2658" s="88"/>
      <c r="G2658" s="88"/>
      <c r="H2658" s="88"/>
      <c r="I2658" s="88"/>
      <c r="J2658" s="88"/>
      <c r="K2658" s="88"/>
    </row>
    <row r="2659" spans="2:11" ht="12" hidden="1" customHeight="1" x14ac:dyDescent="0.2">
      <c r="B2659" s="88"/>
      <c r="C2659" s="88"/>
      <c r="D2659" s="88"/>
      <c r="E2659" s="88"/>
      <c r="F2659" s="88"/>
      <c r="G2659" s="88"/>
      <c r="H2659" s="88"/>
      <c r="I2659" s="88"/>
      <c r="J2659" s="88"/>
      <c r="K2659" s="88"/>
    </row>
    <row r="2660" spans="2:11" ht="12" hidden="1" customHeight="1" x14ac:dyDescent="0.2">
      <c r="B2660" s="88"/>
      <c r="C2660" s="88"/>
      <c r="D2660" s="88"/>
      <c r="E2660" s="88"/>
      <c r="F2660" s="88"/>
      <c r="G2660" s="88"/>
      <c r="H2660" s="88"/>
      <c r="I2660" s="88"/>
      <c r="J2660" s="88"/>
      <c r="K2660" s="88"/>
    </row>
    <row r="2661" spans="2:11" ht="12" hidden="1" customHeight="1" x14ac:dyDescent="0.2">
      <c r="B2661" s="88"/>
      <c r="C2661" s="88"/>
      <c r="D2661" s="88"/>
      <c r="E2661" s="88"/>
      <c r="F2661" s="88"/>
      <c r="G2661" s="88"/>
      <c r="H2661" s="88"/>
      <c r="I2661" s="88"/>
      <c r="J2661" s="88"/>
      <c r="K2661" s="88"/>
    </row>
    <row r="2662" spans="2:11" ht="12" hidden="1" customHeight="1" x14ac:dyDescent="0.2">
      <c r="B2662" s="88"/>
      <c r="C2662" s="88"/>
      <c r="D2662" s="88"/>
      <c r="E2662" s="88"/>
      <c r="F2662" s="88"/>
      <c r="G2662" s="88"/>
      <c r="H2662" s="88"/>
      <c r="I2662" s="88"/>
      <c r="J2662" s="88"/>
      <c r="K2662" s="88"/>
    </row>
    <row r="2663" spans="2:11" ht="12" hidden="1" customHeight="1" x14ac:dyDescent="0.2">
      <c r="B2663" s="88"/>
      <c r="C2663" s="88"/>
      <c r="D2663" s="88"/>
      <c r="E2663" s="88"/>
      <c r="F2663" s="88"/>
      <c r="G2663" s="88"/>
      <c r="H2663" s="88"/>
      <c r="I2663" s="88"/>
      <c r="J2663" s="88"/>
      <c r="K2663" s="88"/>
    </row>
    <row r="2664" spans="2:11" ht="12" hidden="1" customHeight="1" x14ac:dyDescent="0.2">
      <c r="B2664" s="88"/>
      <c r="C2664" s="88"/>
      <c r="D2664" s="88"/>
      <c r="E2664" s="88"/>
      <c r="F2664" s="88"/>
      <c r="G2664" s="88"/>
      <c r="H2664" s="88"/>
      <c r="I2664" s="88"/>
      <c r="J2664" s="88"/>
      <c r="K2664" s="88"/>
    </row>
    <row r="2665" spans="2:11" ht="12" hidden="1" customHeight="1" x14ac:dyDescent="0.2">
      <c r="B2665" s="88"/>
      <c r="C2665" s="88"/>
      <c r="D2665" s="88"/>
      <c r="E2665" s="88"/>
      <c r="F2665" s="88"/>
      <c r="G2665" s="88"/>
      <c r="H2665" s="88"/>
      <c r="I2665" s="88"/>
      <c r="J2665" s="88"/>
      <c r="K2665" s="88"/>
    </row>
    <row r="2666" spans="2:11" ht="12" hidden="1" customHeight="1" x14ac:dyDescent="0.2">
      <c r="B2666" s="88"/>
      <c r="C2666" s="88"/>
      <c r="D2666" s="88"/>
      <c r="E2666" s="88"/>
      <c r="F2666" s="88"/>
      <c r="G2666" s="88"/>
      <c r="H2666" s="88"/>
      <c r="I2666" s="88"/>
      <c r="J2666" s="88"/>
      <c r="K2666" s="88"/>
    </row>
    <row r="2667" spans="2:11" ht="12" hidden="1" customHeight="1" x14ac:dyDescent="0.2">
      <c r="B2667" s="88"/>
      <c r="C2667" s="88"/>
      <c r="D2667" s="88"/>
      <c r="E2667" s="88"/>
      <c r="F2667" s="88"/>
      <c r="G2667" s="88"/>
      <c r="H2667" s="88"/>
      <c r="I2667" s="88"/>
      <c r="J2667" s="88"/>
      <c r="K2667" s="88"/>
    </row>
    <row r="2668" spans="2:11" ht="12" hidden="1" customHeight="1" x14ac:dyDescent="0.2">
      <c r="B2668" s="88"/>
      <c r="C2668" s="88"/>
      <c r="D2668" s="88"/>
      <c r="E2668" s="88"/>
      <c r="F2668" s="88"/>
      <c r="G2668" s="88"/>
      <c r="H2668" s="88"/>
      <c r="I2668" s="88"/>
      <c r="J2668" s="88"/>
      <c r="K2668" s="88"/>
    </row>
    <row r="2669" spans="2:11" ht="12" hidden="1" customHeight="1" x14ac:dyDescent="0.2">
      <c r="B2669" s="88"/>
      <c r="C2669" s="88"/>
      <c r="D2669" s="88"/>
      <c r="E2669" s="88"/>
      <c r="F2669" s="88"/>
      <c r="G2669" s="88"/>
      <c r="H2669" s="88"/>
      <c r="I2669" s="88"/>
      <c r="J2669" s="88"/>
      <c r="K2669" s="88"/>
    </row>
    <row r="2670" spans="2:11" ht="12" hidden="1" customHeight="1" x14ac:dyDescent="0.2">
      <c r="B2670" s="88"/>
      <c r="C2670" s="88"/>
      <c r="D2670" s="88"/>
      <c r="E2670" s="88"/>
      <c r="F2670" s="88"/>
      <c r="G2670" s="88"/>
      <c r="H2670" s="88"/>
      <c r="I2670" s="88"/>
      <c r="J2670" s="88"/>
      <c r="K2670" s="88"/>
    </row>
    <row r="2671" spans="2:11" ht="12" hidden="1" customHeight="1" x14ac:dyDescent="0.2">
      <c r="B2671" s="88"/>
      <c r="C2671" s="88"/>
      <c r="D2671" s="88"/>
      <c r="E2671" s="88"/>
      <c r="F2671" s="88"/>
      <c r="G2671" s="88"/>
      <c r="H2671" s="88"/>
      <c r="I2671" s="88"/>
      <c r="J2671" s="88"/>
      <c r="K2671" s="88"/>
    </row>
    <row r="2672" spans="2:11" ht="12" hidden="1" customHeight="1" x14ac:dyDescent="0.2">
      <c r="B2672" s="88"/>
      <c r="C2672" s="88"/>
      <c r="D2672" s="88"/>
      <c r="E2672" s="88"/>
      <c r="F2672" s="88"/>
      <c r="G2672" s="88"/>
      <c r="H2672" s="88"/>
      <c r="I2672" s="88"/>
      <c r="J2672" s="88"/>
      <c r="K2672" s="88"/>
    </row>
    <row r="2673" spans="2:11" ht="12" hidden="1" customHeight="1" x14ac:dyDescent="0.2">
      <c r="B2673" s="88"/>
      <c r="C2673" s="88"/>
      <c r="D2673" s="88"/>
      <c r="E2673" s="88"/>
      <c r="F2673" s="88"/>
      <c r="G2673" s="88"/>
      <c r="H2673" s="88"/>
      <c r="I2673" s="88"/>
      <c r="J2673" s="88"/>
      <c r="K2673" s="88"/>
    </row>
    <row r="2674" spans="2:11" ht="12" hidden="1" customHeight="1" x14ac:dyDescent="0.2">
      <c r="B2674" s="88"/>
      <c r="C2674" s="88"/>
      <c r="D2674" s="88"/>
      <c r="E2674" s="88"/>
      <c r="F2674" s="88"/>
      <c r="G2674" s="88"/>
      <c r="H2674" s="88"/>
      <c r="I2674" s="88"/>
      <c r="J2674" s="88"/>
      <c r="K2674" s="88"/>
    </row>
    <row r="2675" spans="2:11" ht="12" hidden="1" customHeight="1" x14ac:dyDescent="0.2">
      <c r="B2675" s="88"/>
      <c r="C2675" s="88"/>
      <c r="D2675" s="88"/>
      <c r="E2675" s="88"/>
      <c r="F2675" s="88"/>
      <c r="G2675" s="88"/>
      <c r="H2675" s="88"/>
      <c r="I2675" s="88"/>
      <c r="J2675" s="88"/>
      <c r="K2675" s="88"/>
    </row>
    <row r="2676" spans="2:11" ht="12" hidden="1" customHeight="1" x14ac:dyDescent="0.2">
      <c r="B2676" s="88"/>
      <c r="C2676" s="88"/>
      <c r="D2676" s="88"/>
      <c r="E2676" s="88"/>
      <c r="F2676" s="88"/>
      <c r="G2676" s="88"/>
      <c r="H2676" s="88"/>
      <c r="I2676" s="88"/>
      <c r="J2676" s="88"/>
      <c r="K2676" s="88"/>
    </row>
    <row r="2677" spans="2:11" ht="12" hidden="1" customHeight="1" x14ac:dyDescent="0.2">
      <c r="B2677" s="88"/>
      <c r="C2677" s="88"/>
      <c r="D2677" s="88"/>
      <c r="E2677" s="88"/>
      <c r="F2677" s="88"/>
      <c r="G2677" s="88"/>
      <c r="H2677" s="88"/>
      <c r="I2677" s="88"/>
      <c r="J2677" s="88"/>
      <c r="K2677" s="88"/>
    </row>
    <row r="2678" spans="2:11" ht="12" hidden="1" customHeight="1" x14ac:dyDescent="0.2">
      <c r="B2678" s="88"/>
      <c r="C2678" s="88"/>
      <c r="D2678" s="88"/>
      <c r="E2678" s="88"/>
      <c r="F2678" s="88"/>
      <c r="G2678" s="88"/>
      <c r="H2678" s="88"/>
      <c r="I2678" s="88"/>
      <c r="J2678" s="88"/>
      <c r="K2678" s="88"/>
    </row>
    <row r="2679" spans="2:11" ht="12" hidden="1" customHeight="1" x14ac:dyDescent="0.2">
      <c r="B2679" s="88"/>
      <c r="C2679" s="88"/>
      <c r="D2679" s="88"/>
      <c r="E2679" s="88"/>
      <c r="F2679" s="88"/>
      <c r="G2679" s="88"/>
      <c r="H2679" s="88"/>
      <c r="I2679" s="88"/>
      <c r="J2679" s="88"/>
      <c r="K2679" s="88"/>
    </row>
    <row r="2680" spans="2:11" ht="12" hidden="1" customHeight="1" x14ac:dyDescent="0.2">
      <c r="B2680" s="88"/>
      <c r="C2680" s="88"/>
      <c r="D2680" s="88"/>
      <c r="E2680" s="88"/>
      <c r="F2680" s="88"/>
      <c r="G2680" s="88"/>
      <c r="H2680" s="88"/>
      <c r="I2680" s="88"/>
      <c r="J2680" s="88"/>
      <c r="K2680" s="88"/>
    </row>
    <row r="2681" spans="2:11" ht="12" hidden="1" customHeight="1" x14ac:dyDescent="0.2">
      <c r="B2681" s="88"/>
      <c r="C2681" s="88"/>
      <c r="D2681" s="88"/>
      <c r="E2681" s="88"/>
      <c r="F2681" s="88"/>
      <c r="G2681" s="88"/>
      <c r="H2681" s="88"/>
      <c r="I2681" s="88"/>
      <c r="J2681" s="88"/>
      <c r="K2681" s="88"/>
    </row>
    <row r="2682" spans="2:11" ht="12" hidden="1" customHeight="1" x14ac:dyDescent="0.2">
      <c r="B2682" s="88"/>
      <c r="C2682" s="88"/>
      <c r="D2682" s="88"/>
      <c r="E2682" s="88"/>
      <c r="F2682" s="88"/>
      <c r="G2682" s="88"/>
      <c r="H2682" s="88"/>
      <c r="I2682" s="88"/>
      <c r="J2682" s="88"/>
      <c r="K2682" s="88"/>
    </row>
    <row r="2683" spans="2:11" ht="12" hidden="1" customHeight="1" x14ac:dyDescent="0.2">
      <c r="B2683" s="88"/>
      <c r="C2683" s="88"/>
      <c r="D2683" s="88"/>
      <c r="E2683" s="88"/>
      <c r="F2683" s="88"/>
      <c r="G2683" s="88"/>
      <c r="H2683" s="88"/>
      <c r="I2683" s="88"/>
      <c r="J2683" s="88"/>
      <c r="K2683" s="88"/>
    </row>
    <row r="2684" spans="2:11" ht="12" hidden="1" customHeight="1" x14ac:dyDescent="0.2">
      <c r="B2684" s="88"/>
      <c r="C2684" s="88"/>
      <c r="D2684" s="88"/>
      <c r="E2684" s="88"/>
      <c r="F2684" s="88"/>
      <c r="G2684" s="88"/>
      <c r="H2684" s="88"/>
      <c r="I2684" s="88"/>
      <c r="J2684" s="88"/>
      <c r="K2684" s="88"/>
    </row>
    <row r="2685" spans="2:11" ht="12" hidden="1" customHeight="1" x14ac:dyDescent="0.2">
      <c r="B2685" s="88"/>
      <c r="C2685" s="88"/>
      <c r="D2685" s="88"/>
      <c r="E2685" s="88"/>
      <c r="F2685" s="88"/>
      <c r="G2685" s="88"/>
      <c r="H2685" s="88"/>
      <c r="I2685" s="88"/>
      <c r="J2685" s="88"/>
      <c r="K2685" s="88"/>
    </row>
    <row r="2686" spans="2:11" ht="12" hidden="1" customHeight="1" x14ac:dyDescent="0.2">
      <c r="B2686" s="88"/>
      <c r="C2686" s="88"/>
      <c r="D2686" s="88"/>
      <c r="E2686" s="88"/>
      <c r="F2686" s="88"/>
      <c r="G2686" s="88"/>
      <c r="H2686" s="88"/>
      <c r="I2686" s="88"/>
      <c r="J2686" s="88"/>
      <c r="K2686" s="88"/>
    </row>
    <row r="2687" spans="2:11" ht="12" hidden="1" customHeight="1" x14ac:dyDescent="0.2">
      <c r="B2687" s="88"/>
      <c r="C2687" s="88"/>
      <c r="D2687" s="88"/>
      <c r="E2687" s="88"/>
      <c r="F2687" s="88"/>
      <c r="G2687" s="88"/>
      <c r="H2687" s="88"/>
      <c r="I2687" s="88"/>
      <c r="J2687" s="88"/>
      <c r="K2687" s="88"/>
    </row>
    <row r="2688" spans="2:11" ht="12" hidden="1" customHeight="1" x14ac:dyDescent="0.2">
      <c r="B2688" s="88"/>
      <c r="C2688" s="88"/>
      <c r="D2688" s="88"/>
      <c r="E2688" s="88"/>
      <c r="F2688" s="88"/>
      <c r="G2688" s="88"/>
      <c r="H2688" s="88"/>
      <c r="I2688" s="88"/>
      <c r="J2688" s="88"/>
      <c r="K2688" s="88"/>
    </row>
    <row r="2689" spans="2:11" ht="12" hidden="1" customHeight="1" x14ac:dyDescent="0.2">
      <c r="B2689" s="88"/>
      <c r="C2689" s="88"/>
      <c r="D2689" s="88"/>
      <c r="E2689" s="88"/>
      <c r="F2689" s="88"/>
      <c r="G2689" s="88"/>
      <c r="H2689" s="88"/>
      <c r="I2689" s="88"/>
      <c r="J2689" s="88"/>
      <c r="K2689" s="88"/>
    </row>
    <row r="2690" spans="2:11" ht="12" hidden="1" customHeight="1" x14ac:dyDescent="0.2">
      <c r="B2690" s="88"/>
      <c r="C2690" s="88"/>
      <c r="D2690" s="88"/>
      <c r="E2690" s="88"/>
      <c r="F2690" s="88"/>
      <c r="G2690" s="88"/>
      <c r="H2690" s="88"/>
      <c r="I2690" s="88"/>
      <c r="J2690" s="88"/>
      <c r="K2690" s="88"/>
    </row>
    <row r="2691" spans="2:11" ht="12" hidden="1" customHeight="1" x14ac:dyDescent="0.2">
      <c r="B2691" s="88"/>
      <c r="C2691" s="88"/>
      <c r="D2691" s="88"/>
      <c r="E2691" s="88"/>
      <c r="F2691" s="88"/>
      <c r="G2691" s="88"/>
      <c r="H2691" s="88"/>
      <c r="I2691" s="88"/>
      <c r="J2691" s="88"/>
      <c r="K2691" s="88"/>
    </row>
    <row r="2692" spans="2:11" ht="12" hidden="1" customHeight="1" x14ac:dyDescent="0.2">
      <c r="B2692" s="88"/>
      <c r="C2692" s="88"/>
      <c r="D2692" s="88"/>
      <c r="E2692" s="88"/>
      <c r="F2692" s="88"/>
      <c r="G2692" s="88"/>
      <c r="H2692" s="88"/>
      <c r="I2692" s="88"/>
      <c r="J2692" s="88"/>
      <c r="K2692" s="88"/>
    </row>
    <row r="2693" spans="2:11" ht="12" hidden="1" customHeight="1" x14ac:dyDescent="0.2">
      <c r="B2693" s="88"/>
      <c r="C2693" s="88"/>
      <c r="D2693" s="88"/>
      <c r="E2693" s="88"/>
      <c r="F2693" s="88"/>
      <c r="G2693" s="88"/>
      <c r="H2693" s="88"/>
      <c r="I2693" s="88"/>
      <c r="J2693" s="88"/>
      <c r="K2693" s="88"/>
    </row>
    <row r="2694" spans="2:11" ht="12" hidden="1" customHeight="1" x14ac:dyDescent="0.2">
      <c r="B2694" s="88"/>
      <c r="C2694" s="88"/>
      <c r="D2694" s="88"/>
      <c r="E2694" s="88"/>
      <c r="F2694" s="88"/>
      <c r="G2694" s="88"/>
      <c r="H2694" s="88"/>
      <c r="I2694" s="88"/>
      <c r="J2694" s="88"/>
      <c r="K2694" s="88"/>
    </row>
    <row r="2695" spans="2:11" ht="12" hidden="1" customHeight="1" x14ac:dyDescent="0.2">
      <c r="B2695" s="88"/>
      <c r="C2695" s="88"/>
      <c r="D2695" s="88"/>
      <c r="E2695" s="88"/>
      <c r="F2695" s="88"/>
      <c r="G2695" s="88"/>
      <c r="H2695" s="88"/>
      <c r="I2695" s="88"/>
      <c r="J2695" s="88"/>
      <c r="K2695" s="88"/>
    </row>
    <row r="2696" spans="2:11" ht="12" hidden="1" customHeight="1" x14ac:dyDescent="0.2">
      <c r="B2696" s="88"/>
      <c r="C2696" s="88"/>
      <c r="D2696" s="88"/>
      <c r="E2696" s="88"/>
      <c r="F2696" s="88"/>
      <c r="G2696" s="88"/>
      <c r="H2696" s="88"/>
      <c r="I2696" s="88"/>
      <c r="J2696" s="88"/>
      <c r="K2696" s="88"/>
    </row>
    <row r="2697" spans="2:11" ht="12" hidden="1" customHeight="1" x14ac:dyDescent="0.2">
      <c r="B2697" s="88"/>
      <c r="C2697" s="88"/>
      <c r="D2697" s="88"/>
      <c r="E2697" s="88"/>
      <c r="F2697" s="88"/>
      <c r="G2697" s="88"/>
      <c r="H2697" s="88"/>
      <c r="I2697" s="88"/>
      <c r="J2697" s="88"/>
      <c r="K2697" s="88"/>
    </row>
    <row r="2698" spans="2:11" ht="12" hidden="1" customHeight="1" x14ac:dyDescent="0.2">
      <c r="B2698" s="88"/>
      <c r="C2698" s="88"/>
      <c r="D2698" s="88"/>
      <c r="E2698" s="88"/>
      <c r="F2698" s="88"/>
      <c r="G2698" s="88"/>
      <c r="H2698" s="88"/>
      <c r="I2698" s="88"/>
      <c r="J2698" s="88"/>
      <c r="K2698" s="88"/>
    </row>
    <row r="2699" spans="2:11" ht="12" hidden="1" customHeight="1" x14ac:dyDescent="0.2">
      <c r="B2699" s="88"/>
      <c r="C2699" s="88"/>
      <c r="D2699" s="88"/>
      <c r="E2699" s="88"/>
      <c r="F2699" s="88"/>
      <c r="G2699" s="88"/>
      <c r="H2699" s="88"/>
      <c r="I2699" s="88"/>
      <c r="J2699" s="88"/>
      <c r="K2699" s="88"/>
    </row>
    <row r="2700" spans="2:11" ht="12" hidden="1" customHeight="1" x14ac:dyDescent="0.2">
      <c r="B2700" s="88"/>
      <c r="C2700" s="88"/>
      <c r="D2700" s="88"/>
      <c r="E2700" s="88"/>
      <c r="F2700" s="88"/>
      <c r="G2700" s="88"/>
      <c r="H2700" s="88"/>
      <c r="I2700" s="88"/>
      <c r="J2700" s="88"/>
      <c r="K2700" s="88"/>
    </row>
    <row r="2701" spans="2:11" ht="12" hidden="1" customHeight="1" x14ac:dyDescent="0.2">
      <c r="B2701" s="88"/>
      <c r="C2701" s="88"/>
      <c r="D2701" s="88"/>
      <c r="E2701" s="88"/>
      <c r="F2701" s="88"/>
      <c r="G2701" s="88"/>
      <c r="H2701" s="88"/>
      <c r="I2701" s="88"/>
      <c r="J2701" s="88"/>
      <c r="K2701" s="88"/>
    </row>
    <row r="2702" spans="2:11" ht="12" hidden="1" customHeight="1" x14ac:dyDescent="0.2">
      <c r="B2702" s="88"/>
      <c r="C2702" s="88"/>
      <c r="D2702" s="88"/>
      <c r="E2702" s="88"/>
      <c r="F2702" s="88"/>
      <c r="G2702" s="88"/>
      <c r="H2702" s="88"/>
      <c r="I2702" s="88"/>
      <c r="J2702" s="88"/>
      <c r="K2702" s="88"/>
    </row>
    <row r="2703" spans="2:11" ht="12" hidden="1" customHeight="1" x14ac:dyDescent="0.2">
      <c r="B2703" s="88"/>
      <c r="C2703" s="88"/>
      <c r="D2703" s="88"/>
      <c r="E2703" s="88"/>
      <c r="F2703" s="88"/>
      <c r="G2703" s="88"/>
      <c r="H2703" s="88"/>
      <c r="I2703" s="88"/>
      <c r="J2703" s="88"/>
      <c r="K2703" s="88"/>
    </row>
    <row r="2704" spans="2:11" ht="12" hidden="1" customHeight="1" x14ac:dyDescent="0.2">
      <c r="B2704" s="88"/>
      <c r="C2704" s="88"/>
      <c r="D2704" s="88"/>
      <c r="E2704" s="88"/>
      <c r="F2704" s="88"/>
      <c r="G2704" s="88"/>
      <c r="H2704" s="88"/>
      <c r="I2704" s="88"/>
      <c r="J2704" s="88"/>
      <c r="K2704" s="88"/>
    </row>
    <row r="2705" spans="2:11" ht="12" hidden="1" customHeight="1" x14ac:dyDescent="0.2">
      <c r="B2705" s="88"/>
      <c r="C2705" s="88"/>
      <c r="D2705" s="88"/>
      <c r="E2705" s="88"/>
      <c r="F2705" s="88"/>
      <c r="G2705" s="88"/>
      <c r="H2705" s="88"/>
      <c r="I2705" s="88"/>
      <c r="J2705" s="88"/>
      <c r="K2705" s="88"/>
    </row>
    <row r="2706" spans="2:11" ht="12" hidden="1" customHeight="1" x14ac:dyDescent="0.2">
      <c r="B2706" s="88"/>
      <c r="C2706" s="88"/>
      <c r="D2706" s="88"/>
      <c r="E2706" s="88"/>
      <c r="F2706" s="88"/>
      <c r="G2706" s="88"/>
      <c r="H2706" s="88"/>
      <c r="I2706" s="88"/>
      <c r="J2706" s="88"/>
      <c r="K2706" s="88"/>
    </row>
    <row r="2707" spans="2:11" ht="12" hidden="1" customHeight="1" x14ac:dyDescent="0.2">
      <c r="B2707" s="88"/>
      <c r="C2707" s="88"/>
      <c r="D2707" s="88"/>
      <c r="E2707" s="88"/>
      <c r="F2707" s="88"/>
      <c r="G2707" s="88"/>
      <c r="H2707" s="88"/>
      <c r="I2707" s="88"/>
      <c r="J2707" s="88"/>
      <c r="K2707" s="88"/>
    </row>
    <row r="2708" spans="2:11" ht="12" hidden="1" customHeight="1" x14ac:dyDescent="0.2">
      <c r="B2708" s="88"/>
      <c r="C2708" s="88"/>
      <c r="D2708" s="88"/>
      <c r="E2708" s="88"/>
      <c r="F2708" s="88"/>
      <c r="G2708" s="88"/>
      <c r="H2708" s="88"/>
      <c r="I2708" s="88"/>
      <c r="J2708" s="88"/>
      <c r="K2708" s="88"/>
    </row>
    <row r="2709" spans="2:11" ht="12" hidden="1" customHeight="1" x14ac:dyDescent="0.2">
      <c r="B2709" s="88"/>
      <c r="C2709" s="88"/>
      <c r="D2709" s="88"/>
      <c r="E2709" s="88"/>
      <c r="F2709" s="88"/>
      <c r="G2709" s="88"/>
      <c r="H2709" s="88"/>
      <c r="I2709" s="88"/>
      <c r="J2709" s="88"/>
      <c r="K2709" s="88"/>
    </row>
    <row r="2710" spans="2:11" ht="12" hidden="1" customHeight="1" x14ac:dyDescent="0.2">
      <c r="B2710" s="88"/>
      <c r="C2710" s="88"/>
      <c r="D2710" s="88"/>
      <c r="E2710" s="88"/>
      <c r="F2710" s="88"/>
      <c r="G2710" s="88"/>
      <c r="H2710" s="88"/>
      <c r="I2710" s="88"/>
      <c r="J2710" s="88"/>
      <c r="K2710" s="88"/>
    </row>
    <row r="2711" spans="2:11" ht="12" hidden="1" customHeight="1" x14ac:dyDescent="0.2">
      <c r="B2711" s="88"/>
      <c r="C2711" s="88"/>
      <c r="D2711" s="88"/>
      <c r="E2711" s="88"/>
      <c r="F2711" s="88"/>
      <c r="G2711" s="88"/>
      <c r="H2711" s="88"/>
      <c r="I2711" s="88"/>
      <c r="J2711" s="88"/>
      <c r="K2711" s="88"/>
    </row>
    <row r="2712" spans="2:11" ht="12" hidden="1" customHeight="1" x14ac:dyDescent="0.2">
      <c r="B2712" s="88"/>
      <c r="C2712" s="88"/>
      <c r="D2712" s="88"/>
      <c r="E2712" s="88"/>
      <c r="F2712" s="88"/>
      <c r="G2712" s="88"/>
      <c r="H2712" s="88"/>
      <c r="I2712" s="88"/>
      <c r="J2712" s="88"/>
      <c r="K2712" s="88"/>
    </row>
    <row r="2713" spans="2:11" ht="12" hidden="1" customHeight="1" x14ac:dyDescent="0.2">
      <c r="B2713" s="88"/>
      <c r="C2713" s="88"/>
      <c r="D2713" s="88"/>
      <c r="E2713" s="88"/>
      <c r="F2713" s="88"/>
      <c r="G2713" s="88"/>
      <c r="H2713" s="88"/>
      <c r="I2713" s="88"/>
      <c r="J2713" s="88"/>
      <c r="K2713" s="88"/>
    </row>
    <row r="2714" spans="2:11" ht="12" hidden="1" customHeight="1" x14ac:dyDescent="0.2">
      <c r="B2714" s="88"/>
      <c r="C2714" s="88"/>
      <c r="D2714" s="88"/>
      <c r="E2714" s="88"/>
      <c r="F2714" s="88"/>
      <c r="G2714" s="88"/>
      <c r="H2714" s="88"/>
      <c r="I2714" s="88"/>
      <c r="J2714" s="88"/>
      <c r="K2714" s="88"/>
    </row>
    <row r="2715" spans="2:11" ht="12" hidden="1" customHeight="1" x14ac:dyDescent="0.2">
      <c r="B2715" s="88"/>
      <c r="C2715" s="88"/>
      <c r="D2715" s="88"/>
      <c r="E2715" s="88"/>
      <c r="F2715" s="88"/>
      <c r="G2715" s="88"/>
      <c r="H2715" s="88"/>
      <c r="I2715" s="88"/>
      <c r="J2715" s="88"/>
      <c r="K2715" s="88"/>
    </row>
    <row r="2716" spans="2:11" ht="12" hidden="1" customHeight="1" x14ac:dyDescent="0.2">
      <c r="B2716" s="88"/>
      <c r="C2716" s="88"/>
      <c r="D2716" s="88"/>
      <c r="E2716" s="88"/>
      <c r="F2716" s="88"/>
      <c r="G2716" s="88"/>
      <c r="H2716" s="88"/>
      <c r="I2716" s="88"/>
      <c r="J2716" s="88"/>
      <c r="K2716" s="88"/>
    </row>
    <row r="2717" spans="2:11" ht="12" hidden="1" customHeight="1" x14ac:dyDescent="0.2">
      <c r="B2717" s="88"/>
      <c r="C2717" s="88"/>
      <c r="D2717" s="88"/>
      <c r="E2717" s="88"/>
      <c r="F2717" s="88"/>
      <c r="G2717" s="88"/>
      <c r="H2717" s="88"/>
      <c r="I2717" s="88"/>
      <c r="J2717" s="88"/>
      <c r="K2717" s="88"/>
    </row>
    <row r="2718" spans="2:11" ht="12" hidden="1" customHeight="1" x14ac:dyDescent="0.2">
      <c r="B2718" s="88"/>
      <c r="C2718" s="88"/>
      <c r="D2718" s="88"/>
      <c r="E2718" s="88"/>
      <c r="F2718" s="88"/>
      <c r="G2718" s="88"/>
      <c r="H2718" s="88"/>
      <c r="I2718" s="88"/>
      <c r="J2718" s="88"/>
      <c r="K2718" s="88"/>
    </row>
    <row r="2719" spans="2:11" ht="12" hidden="1" customHeight="1" x14ac:dyDescent="0.2">
      <c r="B2719" s="88"/>
      <c r="C2719" s="88"/>
      <c r="D2719" s="88"/>
      <c r="E2719" s="88"/>
      <c r="F2719" s="88"/>
      <c r="G2719" s="88"/>
      <c r="H2719" s="88"/>
      <c r="I2719" s="88"/>
      <c r="J2719" s="88"/>
      <c r="K2719" s="88"/>
    </row>
    <row r="2720" spans="2:11" ht="12" hidden="1" customHeight="1" x14ac:dyDescent="0.2">
      <c r="B2720" s="88"/>
      <c r="C2720" s="88"/>
      <c r="D2720" s="88"/>
      <c r="E2720" s="88"/>
      <c r="F2720" s="88"/>
      <c r="G2720" s="88"/>
      <c r="H2720" s="88"/>
      <c r="I2720" s="88"/>
      <c r="J2720" s="88"/>
      <c r="K2720" s="88"/>
    </row>
    <row r="2721" spans="2:11" ht="12" hidden="1" customHeight="1" x14ac:dyDescent="0.2">
      <c r="B2721" s="88"/>
      <c r="C2721" s="88"/>
      <c r="D2721" s="88"/>
      <c r="E2721" s="88"/>
      <c r="F2721" s="88"/>
      <c r="G2721" s="88"/>
      <c r="H2721" s="88"/>
      <c r="I2721" s="88"/>
      <c r="J2721" s="88"/>
      <c r="K2721" s="88"/>
    </row>
    <row r="2722" spans="2:11" ht="12" hidden="1" customHeight="1" x14ac:dyDescent="0.2">
      <c r="B2722" s="88"/>
      <c r="C2722" s="88"/>
      <c r="D2722" s="88"/>
      <c r="E2722" s="88"/>
      <c r="F2722" s="88"/>
      <c r="G2722" s="88"/>
      <c r="H2722" s="88"/>
      <c r="I2722" s="88"/>
      <c r="J2722" s="88"/>
      <c r="K2722" s="88"/>
    </row>
    <row r="2723" spans="2:11" ht="12" hidden="1" customHeight="1" x14ac:dyDescent="0.2">
      <c r="B2723" s="88"/>
      <c r="C2723" s="88"/>
      <c r="D2723" s="88"/>
      <c r="E2723" s="88"/>
      <c r="F2723" s="88"/>
      <c r="G2723" s="88"/>
      <c r="H2723" s="88"/>
      <c r="I2723" s="88"/>
      <c r="J2723" s="88"/>
      <c r="K2723" s="88"/>
    </row>
    <row r="2724" spans="2:11" ht="12" hidden="1" customHeight="1" x14ac:dyDescent="0.2">
      <c r="B2724" s="88"/>
      <c r="C2724" s="88"/>
      <c r="D2724" s="88"/>
      <c r="E2724" s="88"/>
      <c r="F2724" s="88"/>
      <c r="G2724" s="88"/>
      <c r="H2724" s="88"/>
      <c r="I2724" s="88"/>
      <c r="J2724" s="88"/>
      <c r="K2724" s="88"/>
    </row>
    <row r="2725" spans="2:11" ht="12" hidden="1" customHeight="1" x14ac:dyDescent="0.2">
      <c r="B2725" s="88"/>
      <c r="C2725" s="88"/>
      <c r="D2725" s="88"/>
      <c r="E2725" s="88"/>
      <c r="F2725" s="88"/>
      <c r="G2725" s="88"/>
      <c r="H2725" s="88"/>
      <c r="I2725" s="88"/>
      <c r="J2725" s="88"/>
      <c r="K2725" s="88"/>
    </row>
    <row r="2726" spans="2:11" ht="12" hidden="1" customHeight="1" x14ac:dyDescent="0.2">
      <c r="B2726" s="88"/>
      <c r="C2726" s="88"/>
      <c r="D2726" s="88"/>
      <c r="E2726" s="88"/>
      <c r="F2726" s="88"/>
      <c r="G2726" s="88"/>
      <c r="H2726" s="88"/>
      <c r="I2726" s="88"/>
      <c r="J2726" s="88"/>
      <c r="K2726" s="88"/>
    </row>
    <row r="2727" spans="2:11" ht="12" hidden="1" customHeight="1" x14ac:dyDescent="0.2">
      <c r="B2727" s="88"/>
      <c r="C2727" s="88"/>
      <c r="D2727" s="88"/>
      <c r="E2727" s="88"/>
      <c r="F2727" s="88"/>
      <c r="G2727" s="88"/>
      <c r="H2727" s="88"/>
      <c r="I2727" s="88"/>
      <c r="J2727" s="88"/>
      <c r="K2727" s="88"/>
    </row>
    <row r="2728" spans="2:11" ht="12" hidden="1" customHeight="1" x14ac:dyDescent="0.2">
      <c r="B2728" s="88"/>
      <c r="C2728" s="88"/>
      <c r="D2728" s="88"/>
      <c r="E2728" s="88"/>
      <c r="F2728" s="88"/>
      <c r="G2728" s="88"/>
      <c r="H2728" s="88"/>
      <c r="I2728" s="88"/>
      <c r="J2728" s="88"/>
      <c r="K2728" s="88"/>
    </row>
    <row r="2729" spans="2:11" ht="12" hidden="1" customHeight="1" x14ac:dyDescent="0.2">
      <c r="B2729" s="88"/>
      <c r="C2729" s="88"/>
      <c r="D2729" s="88"/>
      <c r="E2729" s="88"/>
      <c r="F2729" s="88"/>
      <c r="G2729" s="88"/>
      <c r="H2729" s="88"/>
      <c r="I2729" s="88"/>
      <c r="J2729" s="88"/>
      <c r="K2729" s="88"/>
    </row>
    <row r="2730" spans="2:11" ht="12" hidden="1" customHeight="1" x14ac:dyDescent="0.2">
      <c r="B2730" s="88"/>
      <c r="C2730" s="88"/>
      <c r="D2730" s="88"/>
      <c r="E2730" s="88"/>
      <c r="F2730" s="88"/>
      <c r="G2730" s="88"/>
      <c r="H2730" s="88"/>
      <c r="I2730" s="88"/>
      <c r="J2730" s="88"/>
      <c r="K2730" s="88"/>
    </row>
    <row r="2731" spans="2:11" ht="12" hidden="1" customHeight="1" x14ac:dyDescent="0.2">
      <c r="B2731" s="88"/>
      <c r="C2731" s="88"/>
      <c r="D2731" s="88"/>
      <c r="E2731" s="88"/>
      <c r="F2731" s="88"/>
      <c r="G2731" s="88"/>
      <c r="H2731" s="88"/>
      <c r="I2731" s="88"/>
      <c r="J2731" s="88"/>
      <c r="K2731" s="88"/>
    </row>
    <row r="2732" spans="2:11" ht="12" hidden="1" customHeight="1" x14ac:dyDescent="0.2">
      <c r="B2732" s="88"/>
      <c r="C2732" s="88"/>
      <c r="D2732" s="88"/>
      <c r="E2732" s="88"/>
      <c r="F2732" s="88"/>
      <c r="G2732" s="88"/>
      <c r="H2732" s="88"/>
      <c r="I2732" s="88"/>
      <c r="J2732" s="88"/>
      <c r="K2732" s="88"/>
    </row>
    <row r="2733" spans="2:11" ht="12" hidden="1" customHeight="1" x14ac:dyDescent="0.2">
      <c r="B2733" s="88"/>
      <c r="C2733" s="88"/>
      <c r="D2733" s="88"/>
      <c r="E2733" s="88"/>
      <c r="F2733" s="88"/>
      <c r="G2733" s="88"/>
      <c r="H2733" s="88"/>
      <c r="I2733" s="88"/>
      <c r="J2733" s="88"/>
      <c r="K2733" s="88"/>
    </row>
    <row r="2734" spans="2:11" ht="12" hidden="1" customHeight="1" x14ac:dyDescent="0.2">
      <c r="B2734" s="88"/>
      <c r="C2734" s="88"/>
      <c r="D2734" s="88"/>
      <c r="E2734" s="88"/>
      <c r="F2734" s="88"/>
      <c r="G2734" s="88"/>
      <c r="H2734" s="88"/>
      <c r="I2734" s="88"/>
      <c r="J2734" s="88"/>
      <c r="K2734" s="88"/>
    </row>
    <row r="2735" spans="2:11" ht="12" hidden="1" customHeight="1" x14ac:dyDescent="0.2">
      <c r="B2735" s="88"/>
      <c r="C2735" s="88"/>
      <c r="D2735" s="88"/>
      <c r="E2735" s="88"/>
      <c r="F2735" s="88"/>
      <c r="G2735" s="88"/>
      <c r="H2735" s="88"/>
      <c r="I2735" s="88"/>
      <c r="J2735" s="88"/>
      <c r="K2735" s="88"/>
    </row>
    <row r="2736" spans="2:11" ht="12" hidden="1" customHeight="1" x14ac:dyDescent="0.2">
      <c r="B2736" s="88"/>
      <c r="C2736" s="88"/>
      <c r="D2736" s="88"/>
      <c r="E2736" s="88"/>
      <c r="F2736" s="88"/>
      <c r="G2736" s="88"/>
      <c r="H2736" s="88"/>
      <c r="I2736" s="88"/>
      <c r="J2736" s="88"/>
      <c r="K2736" s="88"/>
    </row>
    <row r="2737" spans="2:11" ht="12" hidden="1" customHeight="1" x14ac:dyDescent="0.2">
      <c r="B2737" s="88"/>
      <c r="C2737" s="88"/>
      <c r="D2737" s="88"/>
      <c r="E2737" s="88"/>
      <c r="F2737" s="88"/>
      <c r="G2737" s="88"/>
      <c r="H2737" s="88"/>
      <c r="I2737" s="88"/>
      <c r="J2737" s="88"/>
      <c r="K2737" s="88"/>
    </row>
    <row r="2738" spans="2:11" ht="12" hidden="1" customHeight="1" x14ac:dyDescent="0.2">
      <c r="B2738" s="88"/>
      <c r="C2738" s="88"/>
      <c r="D2738" s="88"/>
      <c r="E2738" s="88"/>
      <c r="F2738" s="88"/>
      <c r="G2738" s="88"/>
      <c r="H2738" s="88"/>
      <c r="I2738" s="88"/>
      <c r="J2738" s="88"/>
      <c r="K2738" s="88"/>
    </row>
    <row r="2739" spans="2:11" ht="12" hidden="1" customHeight="1" x14ac:dyDescent="0.2">
      <c r="B2739" s="88"/>
      <c r="C2739" s="88"/>
      <c r="D2739" s="88"/>
      <c r="E2739" s="88"/>
      <c r="F2739" s="88"/>
      <c r="G2739" s="88"/>
      <c r="H2739" s="88"/>
      <c r="I2739" s="88"/>
      <c r="J2739" s="88"/>
      <c r="K2739" s="88"/>
    </row>
    <row r="2740" spans="2:11" ht="12" hidden="1" customHeight="1" x14ac:dyDescent="0.2">
      <c r="B2740" s="88"/>
      <c r="C2740" s="88"/>
      <c r="D2740" s="88"/>
      <c r="E2740" s="88"/>
      <c r="F2740" s="88"/>
      <c r="G2740" s="88"/>
      <c r="H2740" s="88"/>
      <c r="I2740" s="88"/>
      <c r="J2740" s="88"/>
      <c r="K2740" s="88"/>
    </row>
    <row r="2741" spans="2:11" ht="12" hidden="1" customHeight="1" x14ac:dyDescent="0.2">
      <c r="B2741" s="88"/>
      <c r="C2741" s="88"/>
      <c r="D2741" s="88"/>
      <c r="E2741" s="88"/>
      <c r="F2741" s="88"/>
      <c r="G2741" s="88"/>
      <c r="H2741" s="88"/>
      <c r="I2741" s="88"/>
      <c r="J2741" s="88"/>
      <c r="K2741" s="88"/>
    </row>
    <row r="2742" spans="2:11" ht="12" hidden="1" customHeight="1" x14ac:dyDescent="0.2">
      <c r="B2742" s="88"/>
      <c r="C2742" s="88"/>
      <c r="D2742" s="88"/>
      <c r="E2742" s="88"/>
      <c r="F2742" s="88"/>
      <c r="G2742" s="88"/>
      <c r="H2742" s="88"/>
      <c r="I2742" s="88"/>
      <c r="J2742" s="88"/>
      <c r="K2742" s="88"/>
    </row>
    <row r="2743" spans="2:11" ht="12" hidden="1" customHeight="1" x14ac:dyDescent="0.2">
      <c r="B2743" s="88"/>
      <c r="C2743" s="88"/>
      <c r="D2743" s="88"/>
      <c r="E2743" s="88"/>
      <c r="F2743" s="88"/>
      <c r="G2743" s="88"/>
      <c r="H2743" s="88"/>
      <c r="I2743" s="88"/>
      <c r="J2743" s="88"/>
      <c r="K2743" s="88"/>
    </row>
    <row r="2744" spans="2:11" ht="12" hidden="1" customHeight="1" x14ac:dyDescent="0.2">
      <c r="B2744" s="88"/>
      <c r="C2744" s="88"/>
      <c r="D2744" s="88"/>
      <c r="E2744" s="88"/>
      <c r="F2744" s="88"/>
      <c r="G2744" s="88"/>
      <c r="H2744" s="88"/>
      <c r="I2744" s="88"/>
      <c r="J2744" s="88"/>
      <c r="K2744" s="88"/>
    </row>
    <row r="2745" spans="2:11" ht="12" hidden="1" customHeight="1" x14ac:dyDescent="0.2">
      <c r="B2745" s="88"/>
      <c r="C2745" s="88"/>
      <c r="D2745" s="88"/>
      <c r="E2745" s="88"/>
      <c r="F2745" s="88"/>
      <c r="G2745" s="88"/>
      <c r="H2745" s="88"/>
      <c r="I2745" s="88"/>
      <c r="J2745" s="88"/>
      <c r="K2745" s="88"/>
    </row>
    <row r="2746" spans="2:11" ht="12" hidden="1" customHeight="1" x14ac:dyDescent="0.2">
      <c r="B2746" s="88"/>
      <c r="C2746" s="88"/>
      <c r="D2746" s="88"/>
      <c r="E2746" s="88"/>
      <c r="F2746" s="88"/>
      <c r="G2746" s="88"/>
      <c r="H2746" s="88"/>
      <c r="I2746" s="88"/>
      <c r="J2746" s="88"/>
      <c r="K2746" s="88"/>
    </row>
    <row r="2747" spans="2:11" ht="12" hidden="1" customHeight="1" x14ac:dyDescent="0.2">
      <c r="B2747" s="88"/>
      <c r="C2747" s="88"/>
      <c r="D2747" s="88"/>
      <c r="E2747" s="88"/>
      <c r="F2747" s="88"/>
      <c r="G2747" s="88"/>
      <c r="H2747" s="88"/>
      <c r="I2747" s="88"/>
      <c r="J2747" s="88"/>
      <c r="K2747" s="88"/>
    </row>
    <row r="2748" spans="2:11" ht="12" hidden="1" customHeight="1" x14ac:dyDescent="0.2">
      <c r="B2748" s="88"/>
      <c r="C2748" s="88"/>
      <c r="D2748" s="88"/>
      <c r="E2748" s="88"/>
      <c r="F2748" s="88"/>
      <c r="G2748" s="88"/>
      <c r="H2748" s="88"/>
      <c r="I2748" s="88"/>
      <c r="J2748" s="88"/>
      <c r="K2748" s="88"/>
    </row>
    <row r="2749" spans="2:11" ht="12" hidden="1" customHeight="1" x14ac:dyDescent="0.2">
      <c r="B2749" s="88"/>
      <c r="C2749" s="88"/>
      <c r="D2749" s="88"/>
      <c r="E2749" s="88"/>
      <c r="F2749" s="88"/>
      <c r="G2749" s="88"/>
      <c r="H2749" s="88"/>
      <c r="I2749" s="88"/>
      <c r="J2749" s="88"/>
      <c r="K2749" s="88"/>
    </row>
    <row r="2750" spans="2:11" ht="12" hidden="1" customHeight="1" x14ac:dyDescent="0.2">
      <c r="B2750" s="88"/>
      <c r="C2750" s="88"/>
      <c r="D2750" s="88"/>
      <c r="E2750" s="88"/>
      <c r="F2750" s="88"/>
      <c r="G2750" s="88"/>
      <c r="H2750" s="88"/>
      <c r="I2750" s="88"/>
      <c r="J2750" s="88"/>
      <c r="K2750" s="88"/>
    </row>
    <row r="2751" spans="2:11" ht="12" hidden="1" customHeight="1" x14ac:dyDescent="0.2">
      <c r="B2751" s="88"/>
      <c r="C2751" s="88"/>
      <c r="D2751" s="88"/>
      <c r="E2751" s="88"/>
      <c r="F2751" s="88"/>
      <c r="G2751" s="88"/>
      <c r="H2751" s="88"/>
      <c r="I2751" s="88"/>
      <c r="J2751" s="88"/>
      <c r="K2751" s="88"/>
    </row>
    <row r="2752" spans="2:11" ht="12" hidden="1" customHeight="1" x14ac:dyDescent="0.2">
      <c r="B2752" s="88"/>
      <c r="C2752" s="88"/>
      <c r="D2752" s="88"/>
      <c r="E2752" s="88"/>
      <c r="F2752" s="88"/>
      <c r="G2752" s="88"/>
      <c r="H2752" s="88"/>
      <c r="I2752" s="88"/>
      <c r="J2752" s="88"/>
      <c r="K2752" s="88"/>
    </row>
    <row r="2753" spans="2:11" ht="12" hidden="1" customHeight="1" x14ac:dyDescent="0.2">
      <c r="B2753" s="88"/>
      <c r="C2753" s="88"/>
      <c r="D2753" s="88"/>
      <c r="E2753" s="88"/>
      <c r="F2753" s="88"/>
      <c r="G2753" s="88"/>
      <c r="H2753" s="88"/>
      <c r="I2753" s="88"/>
      <c r="J2753" s="88"/>
      <c r="K2753" s="88"/>
    </row>
    <row r="2754" spans="2:11" ht="12" hidden="1" customHeight="1" x14ac:dyDescent="0.2">
      <c r="B2754" s="88"/>
      <c r="C2754" s="88"/>
      <c r="D2754" s="88"/>
      <c r="E2754" s="88"/>
      <c r="F2754" s="88"/>
      <c r="G2754" s="88"/>
      <c r="H2754" s="88"/>
      <c r="I2754" s="88"/>
      <c r="J2754" s="88"/>
      <c r="K2754" s="88"/>
    </row>
    <row r="2755" spans="2:11" ht="12" hidden="1" customHeight="1" x14ac:dyDescent="0.2">
      <c r="B2755" s="88"/>
      <c r="C2755" s="88"/>
      <c r="D2755" s="88"/>
      <c r="E2755" s="88"/>
      <c r="F2755" s="88"/>
      <c r="G2755" s="88"/>
      <c r="H2755" s="88"/>
      <c r="I2755" s="88"/>
      <c r="J2755" s="88"/>
      <c r="K2755" s="88"/>
    </row>
    <row r="2756" spans="2:11" ht="12" hidden="1" customHeight="1" x14ac:dyDescent="0.2">
      <c r="B2756" s="88"/>
      <c r="C2756" s="88"/>
      <c r="D2756" s="88"/>
      <c r="E2756" s="88"/>
      <c r="F2756" s="88"/>
      <c r="G2756" s="88"/>
      <c r="H2756" s="88"/>
      <c r="I2756" s="88"/>
      <c r="J2756" s="88"/>
      <c r="K2756" s="88"/>
    </row>
    <row r="2757" spans="2:11" ht="12" hidden="1" customHeight="1" x14ac:dyDescent="0.2">
      <c r="B2757" s="88"/>
      <c r="C2757" s="88"/>
      <c r="D2757" s="88"/>
      <c r="E2757" s="88"/>
      <c r="F2757" s="88"/>
      <c r="G2757" s="88"/>
      <c r="H2757" s="88"/>
      <c r="I2757" s="88"/>
      <c r="J2757" s="88"/>
      <c r="K2757" s="88"/>
    </row>
    <row r="2758" spans="2:11" ht="12" hidden="1" customHeight="1" x14ac:dyDescent="0.2">
      <c r="B2758" s="88"/>
      <c r="C2758" s="88"/>
      <c r="D2758" s="88"/>
      <c r="E2758" s="88"/>
      <c r="F2758" s="88"/>
      <c r="G2758" s="88"/>
      <c r="H2758" s="88"/>
      <c r="I2758" s="88"/>
      <c r="J2758" s="88"/>
      <c r="K2758" s="88"/>
    </row>
    <row r="2759" spans="2:11" ht="12" hidden="1" customHeight="1" x14ac:dyDescent="0.2">
      <c r="B2759" s="88"/>
      <c r="C2759" s="88"/>
      <c r="D2759" s="88"/>
      <c r="E2759" s="88"/>
      <c r="F2759" s="88"/>
      <c r="G2759" s="88"/>
      <c r="H2759" s="88"/>
      <c r="I2759" s="88"/>
      <c r="J2759" s="88"/>
      <c r="K2759" s="88"/>
    </row>
    <row r="2760" spans="2:11" ht="12" hidden="1" customHeight="1" x14ac:dyDescent="0.2">
      <c r="B2760" s="88"/>
      <c r="C2760" s="88"/>
      <c r="D2760" s="88"/>
      <c r="E2760" s="88"/>
      <c r="F2760" s="88"/>
      <c r="G2760" s="88"/>
      <c r="H2760" s="88"/>
      <c r="I2760" s="88"/>
      <c r="J2760" s="88"/>
      <c r="K2760" s="88"/>
    </row>
    <row r="2761" spans="2:11" ht="12" hidden="1" customHeight="1" x14ac:dyDescent="0.2">
      <c r="B2761" s="88"/>
      <c r="C2761" s="88"/>
      <c r="D2761" s="88"/>
      <c r="E2761" s="88"/>
      <c r="F2761" s="88"/>
      <c r="G2761" s="88"/>
      <c r="H2761" s="88"/>
      <c r="I2761" s="88"/>
      <c r="J2761" s="88"/>
      <c r="K2761" s="88"/>
    </row>
    <row r="2762" spans="2:11" ht="12" hidden="1" customHeight="1" x14ac:dyDescent="0.2">
      <c r="B2762" s="88"/>
      <c r="C2762" s="88"/>
      <c r="D2762" s="88"/>
      <c r="E2762" s="88"/>
      <c r="F2762" s="88"/>
      <c r="G2762" s="88"/>
      <c r="H2762" s="88"/>
      <c r="I2762" s="88"/>
      <c r="J2762" s="88"/>
      <c r="K2762" s="88"/>
    </row>
    <row r="2763" spans="2:11" ht="12" hidden="1" customHeight="1" x14ac:dyDescent="0.2">
      <c r="B2763" s="88"/>
      <c r="C2763" s="88"/>
      <c r="D2763" s="88"/>
      <c r="E2763" s="88"/>
      <c r="F2763" s="88"/>
      <c r="G2763" s="88"/>
      <c r="H2763" s="88"/>
      <c r="I2763" s="88"/>
      <c r="J2763" s="88"/>
      <c r="K2763" s="88"/>
    </row>
    <row r="2764" spans="2:11" ht="12" hidden="1" customHeight="1" x14ac:dyDescent="0.2">
      <c r="B2764" s="88"/>
      <c r="C2764" s="88"/>
      <c r="D2764" s="88"/>
      <c r="E2764" s="88"/>
      <c r="F2764" s="88"/>
      <c r="G2764" s="88"/>
      <c r="H2764" s="88"/>
      <c r="I2764" s="88"/>
      <c r="J2764" s="88"/>
      <c r="K2764" s="88"/>
    </row>
    <row r="2765" spans="2:11" ht="12" hidden="1" customHeight="1" x14ac:dyDescent="0.2">
      <c r="B2765" s="88"/>
      <c r="C2765" s="88"/>
      <c r="D2765" s="88"/>
      <c r="E2765" s="88"/>
      <c r="F2765" s="88"/>
      <c r="G2765" s="88"/>
      <c r="H2765" s="88"/>
      <c r="I2765" s="88"/>
      <c r="J2765" s="88"/>
      <c r="K2765" s="88"/>
    </row>
    <row r="2766" spans="2:11" ht="12" hidden="1" customHeight="1" x14ac:dyDescent="0.2">
      <c r="B2766" s="88"/>
      <c r="C2766" s="88"/>
      <c r="D2766" s="88"/>
      <c r="E2766" s="88"/>
      <c r="F2766" s="88"/>
      <c r="G2766" s="88"/>
      <c r="H2766" s="88"/>
      <c r="I2766" s="88"/>
      <c r="J2766" s="88"/>
      <c r="K2766" s="88"/>
    </row>
    <row r="2767" spans="2:11" ht="12" hidden="1" customHeight="1" x14ac:dyDescent="0.2">
      <c r="B2767" s="88"/>
      <c r="C2767" s="88"/>
      <c r="D2767" s="88"/>
      <c r="E2767" s="88"/>
      <c r="F2767" s="88"/>
      <c r="G2767" s="88"/>
      <c r="H2767" s="88"/>
      <c r="I2767" s="88"/>
      <c r="J2767" s="88"/>
      <c r="K2767" s="88"/>
    </row>
    <row r="2768" spans="2:11" ht="12" hidden="1" customHeight="1" x14ac:dyDescent="0.2">
      <c r="B2768" s="88"/>
      <c r="C2768" s="88"/>
      <c r="D2768" s="88"/>
      <c r="E2768" s="88"/>
      <c r="F2768" s="88"/>
      <c r="G2768" s="88"/>
      <c r="H2768" s="88"/>
      <c r="I2768" s="88"/>
      <c r="J2768" s="88"/>
      <c r="K2768" s="88"/>
    </row>
    <row r="2769" spans="2:11" ht="12" hidden="1" customHeight="1" x14ac:dyDescent="0.2">
      <c r="B2769" s="88"/>
      <c r="C2769" s="88"/>
      <c r="D2769" s="88"/>
      <c r="E2769" s="88"/>
      <c r="F2769" s="88"/>
      <c r="G2769" s="88"/>
      <c r="H2769" s="88"/>
      <c r="I2769" s="88"/>
      <c r="J2769" s="88"/>
      <c r="K2769" s="88"/>
    </row>
    <row r="2770" spans="2:11" ht="12" hidden="1" customHeight="1" x14ac:dyDescent="0.2">
      <c r="B2770" s="88"/>
      <c r="C2770" s="88"/>
      <c r="D2770" s="88"/>
      <c r="E2770" s="88"/>
      <c r="F2770" s="88"/>
      <c r="G2770" s="88"/>
      <c r="H2770" s="88"/>
      <c r="I2770" s="88"/>
      <c r="J2770" s="88"/>
      <c r="K2770" s="88"/>
    </row>
    <row r="2771" spans="2:11" ht="12" hidden="1" customHeight="1" x14ac:dyDescent="0.2">
      <c r="B2771" s="88"/>
      <c r="C2771" s="88"/>
      <c r="D2771" s="88"/>
      <c r="E2771" s="88"/>
      <c r="F2771" s="88"/>
      <c r="G2771" s="88"/>
      <c r="H2771" s="88"/>
      <c r="I2771" s="88"/>
      <c r="J2771" s="88"/>
      <c r="K2771" s="88"/>
    </row>
    <row r="2772" spans="2:11" ht="12" hidden="1" customHeight="1" x14ac:dyDescent="0.2">
      <c r="B2772" s="88"/>
      <c r="C2772" s="88"/>
      <c r="D2772" s="88"/>
      <c r="E2772" s="88"/>
      <c r="F2772" s="88"/>
      <c r="G2772" s="88"/>
      <c r="H2772" s="88"/>
      <c r="I2772" s="88"/>
      <c r="J2772" s="88"/>
      <c r="K2772" s="88"/>
    </row>
    <row r="2773" spans="2:11" ht="12" hidden="1" customHeight="1" x14ac:dyDescent="0.2">
      <c r="B2773" s="88"/>
      <c r="C2773" s="88"/>
      <c r="D2773" s="88"/>
      <c r="E2773" s="88"/>
      <c r="F2773" s="88"/>
      <c r="G2773" s="88"/>
      <c r="H2773" s="88"/>
      <c r="I2773" s="88"/>
      <c r="J2773" s="88"/>
      <c r="K2773" s="88"/>
    </row>
    <row r="2774" spans="2:11" ht="12" hidden="1" customHeight="1" x14ac:dyDescent="0.2">
      <c r="B2774" s="88"/>
      <c r="C2774" s="88"/>
      <c r="D2774" s="88"/>
      <c r="E2774" s="88"/>
      <c r="F2774" s="88"/>
      <c r="G2774" s="88"/>
      <c r="H2774" s="88"/>
      <c r="I2774" s="88"/>
      <c r="J2774" s="88"/>
      <c r="K2774" s="88"/>
    </row>
    <row r="2775" spans="2:11" ht="12" hidden="1" customHeight="1" x14ac:dyDescent="0.2">
      <c r="B2775" s="88"/>
      <c r="C2775" s="88"/>
      <c r="D2775" s="88"/>
      <c r="E2775" s="88"/>
      <c r="F2775" s="88"/>
      <c r="G2775" s="88"/>
      <c r="H2775" s="88"/>
      <c r="I2775" s="88"/>
      <c r="J2775" s="88"/>
      <c r="K2775" s="88"/>
    </row>
    <row r="2776" spans="2:11" ht="12" hidden="1" customHeight="1" x14ac:dyDescent="0.2">
      <c r="B2776" s="88"/>
      <c r="C2776" s="88"/>
      <c r="D2776" s="88"/>
      <c r="E2776" s="88"/>
      <c r="F2776" s="88"/>
      <c r="G2776" s="88"/>
      <c r="H2776" s="88"/>
      <c r="I2776" s="88"/>
      <c r="J2776" s="88"/>
      <c r="K2776" s="88"/>
    </row>
    <row r="2777" spans="2:11" ht="12" hidden="1" customHeight="1" x14ac:dyDescent="0.2">
      <c r="B2777" s="88"/>
      <c r="C2777" s="88"/>
      <c r="D2777" s="88"/>
      <c r="E2777" s="88"/>
      <c r="F2777" s="88"/>
      <c r="G2777" s="88"/>
      <c r="H2777" s="88"/>
      <c r="I2777" s="88"/>
      <c r="J2777" s="88"/>
      <c r="K2777" s="88"/>
    </row>
    <row r="2778" spans="2:11" ht="12" hidden="1" customHeight="1" x14ac:dyDescent="0.2">
      <c r="B2778" s="88"/>
      <c r="C2778" s="88"/>
      <c r="D2778" s="88"/>
      <c r="E2778" s="88"/>
      <c r="F2778" s="88"/>
      <c r="G2778" s="88"/>
      <c r="H2778" s="88"/>
      <c r="I2778" s="88"/>
      <c r="J2778" s="88"/>
      <c r="K2778" s="88"/>
    </row>
    <row r="2779" spans="2:11" ht="12" hidden="1" customHeight="1" x14ac:dyDescent="0.2">
      <c r="B2779" s="88"/>
      <c r="C2779" s="88"/>
      <c r="D2779" s="88"/>
      <c r="E2779" s="88"/>
      <c r="F2779" s="88"/>
      <c r="G2779" s="88"/>
      <c r="H2779" s="88"/>
      <c r="I2779" s="88"/>
      <c r="J2779" s="88"/>
      <c r="K2779" s="88"/>
    </row>
    <row r="2780" spans="2:11" ht="12" hidden="1" customHeight="1" x14ac:dyDescent="0.2">
      <c r="B2780" s="88"/>
      <c r="C2780" s="88"/>
      <c r="D2780" s="88"/>
      <c r="E2780" s="88"/>
      <c r="F2780" s="88"/>
      <c r="G2780" s="88"/>
      <c r="H2780" s="88"/>
      <c r="I2780" s="88"/>
      <c r="J2780" s="88"/>
      <c r="K2780" s="88"/>
    </row>
    <row r="2781" spans="2:11" ht="12" hidden="1" customHeight="1" x14ac:dyDescent="0.2">
      <c r="B2781" s="88"/>
      <c r="C2781" s="88"/>
      <c r="D2781" s="88"/>
      <c r="E2781" s="88"/>
      <c r="F2781" s="88"/>
      <c r="G2781" s="88"/>
      <c r="H2781" s="88"/>
      <c r="I2781" s="88"/>
      <c r="J2781" s="88"/>
      <c r="K2781" s="88"/>
    </row>
    <row r="2782" spans="2:11" ht="12" hidden="1" customHeight="1" x14ac:dyDescent="0.2">
      <c r="B2782" s="88"/>
      <c r="C2782" s="88"/>
      <c r="D2782" s="88"/>
      <c r="E2782" s="88"/>
      <c r="F2782" s="88"/>
      <c r="G2782" s="88"/>
      <c r="H2782" s="88"/>
      <c r="I2782" s="88"/>
      <c r="J2782" s="88"/>
      <c r="K2782" s="88"/>
    </row>
    <row r="2783" spans="2:11" ht="12" hidden="1" customHeight="1" x14ac:dyDescent="0.2">
      <c r="B2783" s="88"/>
      <c r="C2783" s="88"/>
      <c r="D2783" s="88"/>
      <c r="E2783" s="88"/>
      <c r="F2783" s="88"/>
      <c r="G2783" s="88"/>
      <c r="H2783" s="88"/>
      <c r="I2783" s="88"/>
      <c r="J2783" s="88"/>
      <c r="K2783" s="88"/>
    </row>
    <row r="2784" spans="2:11" ht="12" hidden="1" customHeight="1" x14ac:dyDescent="0.2">
      <c r="B2784" s="88"/>
      <c r="C2784" s="88"/>
      <c r="D2784" s="88"/>
      <c r="E2784" s="88"/>
      <c r="F2784" s="88"/>
      <c r="G2784" s="88"/>
      <c r="H2784" s="88"/>
      <c r="I2784" s="88"/>
      <c r="J2784" s="88"/>
      <c r="K2784" s="88"/>
    </row>
    <row r="2785" spans="2:11" ht="12" hidden="1" customHeight="1" x14ac:dyDescent="0.2">
      <c r="B2785" s="88"/>
      <c r="C2785" s="88"/>
      <c r="D2785" s="88"/>
      <c r="E2785" s="88"/>
      <c r="F2785" s="88"/>
      <c r="G2785" s="88"/>
      <c r="H2785" s="88"/>
      <c r="I2785" s="88"/>
      <c r="J2785" s="88"/>
      <c r="K2785" s="88"/>
    </row>
    <row r="2786" spans="2:11" ht="12" hidden="1" customHeight="1" x14ac:dyDescent="0.2">
      <c r="B2786" s="88"/>
      <c r="C2786" s="88"/>
      <c r="D2786" s="88"/>
      <c r="E2786" s="88"/>
      <c r="F2786" s="88"/>
      <c r="G2786" s="88"/>
      <c r="H2786" s="88"/>
      <c r="I2786" s="88"/>
      <c r="J2786" s="88"/>
      <c r="K2786" s="88"/>
    </row>
    <row r="2787" spans="2:11" ht="12" hidden="1" customHeight="1" x14ac:dyDescent="0.2">
      <c r="B2787" s="88"/>
      <c r="C2787" s="88"/>
      <c r="D2787" s="88"/>
      <c r="E2787" s="88"/>
      <c r="F2787" s="88"/>
      <c r="G2787" s="88"/>
      <c r="H2787" s="88"/>
      <c r="I2787" s="88"/>
      <c r="J2787" s="88"/>
      <c r="K2787" s="88"/>
    </row>
    <row r="2788" spans="2:11" ht="12" hidden="1" customHeight="1" x14ac:dyDescent="0.2">
      <c r="B2788" s="88"/>
      <c r="C2788" s="88"/>
      <c r="D2788" s="88"/>
      <c r="E2788" s="88"/>
      <c r="F2788" s="88"/>
      <c r="G2788" s="88"/>
      <c r="H2788" s="88"/>
      <c r="I2788" s="88"/>
      <c r="J2788" s="88"/>
      <c r="K2788" s="88"/>
    </row>
    <row r="2789" spans="2:11" ht="12" hidden="1" customHeight="1" x14ac:dyDescent="0.2">
      <c r="B2789" s="88"/>
      <c r="C2789" s="88"/>
      <c r="D2789" s="88"/>
      <c r="E2789" s="88"/>
      <c r="F2789" s="88"/>
      <c r="G2789" s="88"/>
      <c r="H2789" s="88"/>
      <c r="I2789" s="88"/>
      <c r="J2789" s="88"/>
      <c r="K2789" s="88"/>
    </row>
    <row r="2790" spans="2:11" ht="12" hidden="1" customHeight="1" x14ac:dyDescent="0.2">
      <c r="B2790" s="88"/>
      <c r="C2790" s="88"/>
      <c r="D2790" s="88"/>
      <c r="E2790" s="88"/>
      <c r="F2790" s="88"/>
      <c r="G2790" s="88"/>
      <c r="H2790" s="88"/>
      <c r="I2790" s="88"/>
      <c r="J2790" s="88"/>
      <c r="K2790" s="88"/>
    </row>
    <row r="2791" spans="2:11" ht="12" hidden="1" customHeight="1" x14ac:dyDescent="0.2">
      <c r="B2791" s="88"/>
      <c r="C2791" s="88"/>
      <c r="D2791" s="88"/>
      <c r="E2791" s="88"/>
      <c r="F2791" s="88"/>
      <c r="G2791" s="88"/>
      <c r="H2791" s="88"/>
      <c r="I2791" s="88"/>
      <c r="J2791" s="88"/>
      <c r="K2791" s="88"/>
    </row>
    <row r="2792" spans="2:11" ht="12" hidden="1" customHeight="1" x14ac:dyDescent="0.2">
      <c r="B2792" s="88"/>
      <c r="C2792" s="88"/>
      <c r="D2792" s="88"/>
      <c r="E2792" s="88"/>
      <c r="F2792" s="88"/>
      <c r="G2792" s="88"/>
      <c r="H2792" s="88"/>
      <c r="I2792" s="88"/>
      <c r="J2792" s="88"/>
      <c r="K2792" s="88"/>
    </row>
    <row r="2793" spans="2:11" ht="12" hidden="1" customHeight="1" x14ac:dyDescent="0.2">
      <c r="B2793" s="88"/>
      <c r="C2793" s="88"/>
      <c r="D2793" s="88"/>
      <c r="E2793" s="88"/>
      <c r="F2793" s="88"/>
      <c r="G2793" s="88"/>
      <c r="H2793" s="88"/>
      <c r="I2793" s="88"/>
      <c r="J2793" s="88"/>
      <c r="K2793" s="88"/>
    </row>
    <row r="2794" spans="2:11" ht="12" hidden="1" customHeight="1" x14ac:dyDescent="0.2">
      <c r="B2794" s="88"/>
      <c r="C2794" s="88"/>
      <c r="D2794" s="88"/>
      <c r="E2794" s="88"/>
      <c r="F2794" s="88"/>
      <c r="G2794" s="88"/>
      <c r="H2794" s="88"/>
      <c r="I2794" s="88"/>
      <c r="J2794" s="88"/>
      <c r="K2794" s="88"/>
    </row>
    <row r="2795" spans="2:11" ht="12" hidden="1" customHeight="1" x14ac:dyDescent="0.2">
      <c r="B2795" s="88"/>
      <c r="C2795" s="88"/>
      <c r="D2795" s="88"/>
      <c r="E2795" s="88"/>
      <c r="F2795" s="88"/>
      <c r="G2795" s="88"/>
      <c r="H2795" s="88"/>
      <c r="I2795" s="88"/>
      <c r="J2795" s="88"/>
      <c r="K2795" s="88"/>
    </row>
    <row r="2796" spans="2:11" ht="12" hidden="1" customHeight="1" x14ac:dyDescent="0.2">
      <c r="B2796" s="88"/>
      <c r="C2796" s="88"/>
      <c r="D2796" s="88"/>
      <c r="E2796" s="88"/>
      <c r="F2796" s="88"/>
      <c r="G2796" s="88"/>
      <c r="H2796" s="88"/>
      <c r="I2796" s="88"/>
      <c r="J2796" s="88"/>
      <c r="K2796" s="88"/>
    </row>
    <row r="2797" spans="2:11" ht="12" hidden="1" customHeight="1" x14ac:dyDescent="0.2">
      <c r="B2797" s="88"/>
      <c r="C2797" s="88"/>
      <c r="D2797" s="88"/>
      <c r="E2797" s="88"/>
      <c r="F2797" s="88"/>
      <c r="G2797" s="88"/>
      <c r="H2797" s="88"/>
      <c r="I2797" s="88"/>
      <c r="J2797" s="88"/>
      <c r="K2797" s="88"/>
    </row>
    <row r="2798" spans="2:11" ht="12" hidden="1" customHeight="1" x14ac:dyDescent="0.2">
      <c r="B2798" s="88"/>
      <c r="C2798" s="88"/>
      <c r="D2798" s="88"/>
      <c r="E2798" s="88"/>
      <c r="F2798" s="88"/>
      <c r="G2798" s="88"/>
      <c r="H2798" s="88"/>
      <c r="I2798" s="88"/>
      <c r="J2798" s="88"/>
      <c r="K2798" s="88"/>
    </row>
    <row r="2799" spans="2:11" ht="12" hidden="1" customHeight="1" x14ac:dyDescent="0.2">
      <c r="B2799" s="88"/>
      <c r="C2799" s="88"/>
      <c r="D2799" s="88"/>
      <c r="E2799" s="88"/>
      <c r="F2799" s="88"/>
      <c r="G2799" s="88"/>
      <c r="H2799" s="88"/>
      <c r="I2799" s="88"/>
      <c r="J2799" s="88"/>
      <c r="K2799" s="88"/>
    </row>
    <row r="2800" spans="2:11" ht="12" hidden="1" customHeight="1" x14ac:dyDescent="0.2">
      <c r="B2800" s="88"/>
      <c r="C2800" s="88"/>
      <c r="D2800" s="88"/>
      <c r="E2800" s="88"/>
      <c r="F2800" s="88"/>
      <c r="G2800" s="88"/>
      <c r="H2800" s="88"/>
      <c r="I2800" s="88"/>
      <c r="J2800" s="88"/>
      <c r="K2800" s="88"/>
    </row>
    <row r="2801" spans="2:11" ht="12" hidden="1" customHeight="1" x14ac:dyDescent="0.2">
      <c r="B2801" s="88"/>
      <c r="C2801" s="88"/>
      <c r="D2801" s="88"/>
      <c r="E2801" s="88"/>
      <c r="F2801" s="88"/>
      <c r="G2801" s="88"/>
      <c r="H2801" s="88"/>
      <c r="I2801" s="88"/>
      <c r="J2801" s="88"/>
      <c r="K2801" s="88"/>
    </row>
    <row r="2802" spans="2:11" ht="12" hidden="1" customHeight="1" x14ac:dyDescent="0.2">
      <c r="B2802" s="88"/>
      <c r="C2802" s="88"/>
      <c r="D2802" s="88"/>
      <c r="E2802" s="88"/>
      <c r="F2802" s="88"/>
      <c r="G2802" s="88"/>
      <c r="H2802" s="88"/>
      <c r="I2802" s="88"/>
      <c r="J2802" s="88"/>
      <c r="K2802" s="88"/>
    </row>
    <row r="2803" spans="2:11" ht="12" hidden="1" customHeight="1" x14ac:dyDescent="0.2">
      <c r="B2803" s="88"/>
      <c r="C2803" s="88"/>
      <c r="D2803" s="88"/>
      <c r="E2803" s="88"/>
      <c r="F2803" s="88"/>
      <c r="G2803" s="88"/>
      <c r="H2803" s="88"/>
      <c r="I2803" s="88"/>
      <c r="J2803" s="88"/>
      <c r="K2803" s="88"/>
    </row>
    <row r="2804" spans="2:11" ht="12" hidden="1" customHeight="1" x14ac:dyDescent="0.2">
      <c r="B2804" s="88"/>
      <c r="C2804" s="88"/>
      <c r="D2804" s="88"/>
      <c r="E2804" s="88"/>
      <c r="F2804" s="88"/>
      <c r="G2804" s="88"/>
      <c r="H2804" s="88"/>
      <c r="I2804" s="88"/>
      <c r="J2804" s="88"/>
      <c r="K2804" s="88"/>
    </row>
    <row r="2805" spans="2:11" ht="12" hidden="1" customHeight="1" x14ac:dyDescent="0.2">
      <c r="B2805" s="88"/>
      <c r="C2805" s="88"/>
      <c r="D2805" s="88"/>
      <c r="E2805" s="88"/>
      <c r="F2805" s="88"/>
      <c r="G2805" s="88"/>
      <c r="H2805" s="88"/>
      <c r="I2805" s="88"/>
      <c r="J2805" s="88"/>
      <c r="K2805" s="88"/>
    </row>
    <row r="2806" spans="2:11" ht="12" hidden="1" customHeight="1" x14ac:dyDescent="0.2">
      <c r="B2806" s="88"/>
      <c r="C2806" s="88"/>
      <c r="D2806" s="88"/>
      <c r="E2806" s="88"/>
      <c r="F2806" s="88"/>
      <c r="G2806" s="88"/>
      <c r="H2806" s="88"/>
      <c r="I2806" s="88"/>
      <c r="J2806" s="88"/>
      <c r="K2806" s="88"/>
    </row>
    <row r="2807" spans="2:11" ht="12" hidden="1" customHeight="1" x14ac:dyDescent="0.2">
      <c r="B2807" s="88"/>
      <c r="C2807" s="88"/>
      <c r="D2807" s="88"/>
      <c r="E2807" s="88"/>
      <c r="F2807" s="88"/>
      <c r="G2807" s="88"/>
      <c r="H2807" s="88"/>
      <c r="I2807" s="88"/>
      <c r="J2807" s="88"/>
      <c r="K2807" s="88"/>
    </row>
    <row r="2808" spans="2:11" ht="12" hidden="1" customHeight="1" x14ac:dyDescent="0.2">
      <c r="B2808" s="88"/>
      <c r="C2808" s="88"/>
      <c r="D2808" s="88"/>
      <c r="E2808" s="88"/>
      <c r="F2808" s="88"/>
      <c r="G2808" s="88"/>
      <c r="H2808" s="88"/>
      <c r="I2808" s="88"/>
      <c r="J2808" s="88"/>
      <c r="K2808" s="88"/>
    </row>
    <row r="2809" spans="2:11" ht="12" hidden="1" customHeight="1" x14ac:dyDescent="0.2">
      <c r="B2809" s="88"/>
      <c r="C2809" s="88"/>
      <c r="D2809" s="88"/>
      <c r="E2809" s="88"/>
      <c r="F2809" s="88"/>
      <c r="G2809" s="88"/>
      <c r="H2809" s="88"/>
      <c r="I2809" s="88"/>
      <c r="J2809" s="88"/>
      <c r="K2809" s="88"/>
    </row>
    <row r="2810" spans="2:11" ht="12" hidden="1" customHeight="1" x14ac:dyDescent="0.2">
      <c r="B2810" s="88"/>
      <c r="C2810" s="88"/>
      <c r="D2810" s="88"/>
      <c r="E2810" s="88"/>
      <c r="F2810" s="88"/>
      <c r="G2810" s="88"/>
      <c r="H2810" s="88"/>
      <c r="I2810" s="88"/>
      <c r="J2810" s="88"/>
      <c r="K2810" s="88"/>
    </row>
    <row r="2811" spans="2:11" ht="12" hidden="1" customHeight="1" x14ac:dyDescent="0.2">
      <c r="B2811" s="88"/>
      <c r="C2811" s="88"/>
      <c r="D2811" s="88"/>
      <c r="E2811" s="88"/>
      <c r="F2811" s="88"/>
      <c r="G2811" s="88"/>
      <c r="H2811" s="88"/>
      <c r="I2811" s="88"/>
      <c r="J2811" s="88"/>
      <c r="K2811" s="88"/>
    </row>
    <row r="2812" spans="2:11" ht="12" hidden="1" customHeight="1" x14ac:dyDescent="0.2">
      <c r="B2812" s="88"/>
      <c r="C2812" s="88"/>
      <c r="D2812" s="88"/>
      <c r="E2812" s="88"/>
      <c r="F2812" s="88"/>
      <c r="G2812" s="88"/>
      <c r="H2812" s="88"/>
      <c r="I2812" s="88"/>
      <c r="J2812" s="88"/>
      <c r="K2812" s="88"/>
    </row>
    <row r="2813" spans="2:11" ht="12" hidden="1" customHeight="1" x14ac:dyDescent="0.2">
      <c r="B2813" s="88"/>
      <c r="C2813" s="88"/>
      <c r="D2813" s="88"/>
      <c r="E2813" s="88"/>
      <c r="F2813" s="88"/>
      <c r="G2813" s="88"/>
      <c r="H2813" s="88"/>
      <c r="I2813" s="88"/>
      <c r="J2813" s="88"/>
      <c r="K2813" s="88"/>
    </row>
    <row r="2814" spans="2:11" ht="12" hidden="1" customHeight="1" x14ac:dyDescent="0.2">
      <c r="B2814" s="88"/>
      <c r="C2814" s="88"/>
      <c r="D2814" s="88"/>
      <c r="E2814" s="88"/>
      <c r="F2814" s="88"/>
      <c r="G2814" s="88"/>
      <c r="H2814" s="88"/>
      <c r="I2814" s="88"/>
      <c r="J2814" s="88"/>
      <c r="K2814" s="88"/>
    </row>
    <row r="2815" spans="2:11" ht="12" hidden="1" customHeight="1" x14ac:dyDescent="0.2">
      <c r="B2815" s="88"/>
      <c r="C2815" s="88"/>
      <c r="D2815" s="88"/>
      <c r="E2815" s="88"/>
      <c r="F2815" s="88"/>
      <c r="G2815" s="88"/>
      <c r="H2815" s="88"/>
      <c r="I2815" s="88"/>
      <c r="J2815" s="88"/>
      <c r="K2815" s="88"/>
    </row>
    <row r="2816" spans="2:11" ht="12" hidden="1" customHeight="1" x14ac:dyDescent="0.2">
      <c r="B2816" s="88"/>
      <c r="C2816" s="88"/>
      <c r="D2816" s="88"/>
      <c r="E2816" s="88"/>
      <c r="F2816" s="88"/>
      <c r="G2816" s="88"/>
      <c r="H2816" s="88"/>
      <c r="I2816" s="88"/>
      <c r="J2816" s="88"/>
      <c r="K2816" s="88"/>
    </row>
    <row r="2817" spans="2:11" ht="12" hidden="1" customHeight="1" x14ac:dyDescent="0.2">
      <c r="B2817" s="88"/>
      <c r="C2817" s="88"/>
      <c r="D2817" s="88"/>
      <c r="E2817" s="88"/>
      <c r="F2817" s="88"/>
      <c r="G2817" s="88"/>
      <c r="H2817" s="88"/>
      <c r="I2817" s="88"/>
      <c r="J2817" s="88"/>
      <c r="K2817" s="88"/>
    </row>
    <row r="2818" spans="2:11" ht="12" hidden="1" customHeight="1" x14ac:dyDescent="0.2">
      <c r="B2818" s="88"/>
      <c r="C2818" s="88"/>
      <c r="D2818" s="88"/>
      <c r="E2818" s="88"/>
      <c r="F2818" s="88"/>
      <c r="G2818" s="88"/>
      <c r="H2818" s="88"/>
      <c r="I2818" s="88"/>
      <c r="J2818" s="88"/>
      <c r="K2818" s="88"/>
    </row>
    <row r="2819" spans="2:11" ht="12" hidden="1" customHeight="1" x14ac:dyDescent="0.2">
      <c r="B2819" s="88"/>
      <c r="C2819" s="88"/>
      <c r="D2819" s="88"/>
      <c r="E2819" s="88"/>
      <c r="F2819" s="88"/>
      <c r="G2819" s="88"/>
      <c r="H2819" s="88"/>
      <c r="I2819" s="88"/>
      <c r="J2819" s="88"/>
      <c r="K2819" s="88"/>
    </row>
    <row r="2820" spans="2:11" ht="12" hidden="1" customHeight="1" x14ac:dyDescent="0.2">
      <c r="B2820" s="88"/>
      <c r="C2820" s="88"/>
      <c r="D2820" s="88"/>
      <c r="E2820" s="88"/>
      <c r="F2820" s="88"/>
      <c r="G2820" s="88"/>
      <c r="H2820" s="88"/>
      <c r="I2820" s="88"/>
      <c r="J2820" s="88"/>
      <c r="K2820" s="88"/>
    </row>
    <row r="2821" spans="2:11" ht="12" hidden="1" customHeight="1" x14ac:dyDescent="0.2">
      <c r="B2821" s="88"/>
      <c r="C2821" s="88"/>
      <c r="D2821" s="88"/>
      <c r="E2821" s="88"/>
      <c r="F2821" s="88"/>
      <c r="G2821" s="88"/>
      <c r="H2821" s="88"/>
      <c r="I2821" s="88"/>
      <c r="J2821" s="88"/>
      <c r="K2821" s="88"/>
    </row>
    <row r="2822" spans="2:11" ht="12" hidden="1" customHeight="1" x14ac:dyDescent="0.2">
      <c r="B2822" s="88"/>
      <c r="C2822" s="88"/>
      <c r="D2822" s="88"/>
      <c r="E2822" s="88"/>
      <c r="F2822" s="88"/>
      <c r="G2822" s="88"/>
      <c r="H2822" s="88"/>
      <c r="I2822" s="88"/>
      <c r="J2822" s="88"/>
      <c r="K2822" s="88"/>
    </row>
    <row r="2823" spans="2:11" ht="12" hidden="1" customHeight="1" x14ac:dyDescent="0.2">
      <c r="B2823" s="88"/>
      <c r="C2823" s="88"/>
      <c r="D2823" s="88"/>
      <c r="E2823" s="88"/>
      <c r="F2823" s="88"/>
      <c r="G2823" s="88"/>
      <c r="H2823" s="88"/>
      <c r="I2823" s="88"/>
      <c r="J2823" s="88"/>
      <c r="K2823" s="88"/>
    </row>
    <row r="2824" spans="2:11" ht="12" hidden="1" customHeight="1" x14ac:dyDescent="0.2">
      <c r="B2824" s="88"/>
      <c r="C2824" s="88"/>
      <c r="D2824" s="88"/>
      <c r="E2824" s="88"/>
      <c r="F2824" s="88"/>
      <c r="G2824" s="88"/>
      <c r="H2824" s="88"/>
      <c r="I2824" s="88"/>
      <c r="J2824" s="88"/>
      <c r="K2824" s="88"/>
    </row>
    <row r="2825" spans="2:11" ht="12" hidden="1" customHeight="1" x14ac:dyDescent="0.2">
      <c r="B2825" s="88"/>
      <c r="C2825" s="88"/>
      <c r="D2825" s="88"/>
      <c r="E2825" s="88"/>
      <c r="F2825" s="88"/>
      <c r="G2825" s="88"/>
      <c r="H2825" s="88"/>
      <c r="I2825" s="88"/>
      <c r="J2825" s="88"/>
      <c r="K2825" s="88"/>
    </row>
    <row r="2826" spans="2:11" ht="12" hidden="1" customHeight="1" x14ac:dyDescent="0.2">
      <c r="B2826" s="88"/>
      <c r="C2826" s="88"/>
      <c r="D2826" s="88"/>
      <c r="E2826" s="88"/>
      <c r="F2826" s="88"/>
      <c r="G2826" s="88"/>
      <c r="H2826" s="88"/>
      <c r="I2826" s="88"/>
      <c r="J2826" s="88"/>
      <c r="K2826" s="88"/>
    </row>
    <row r="2827" spans="2:11" ht="12" hidden="1" customHeight="1" x14ac:dyDescent="0.2">
      <c r="B2827" s="88"/>
      <c r="C2827" s="88"/>
      <c r="D2827" s="88"/>
      <c r="E2827" s="88"/>
      <c r="F2827" s="88"/>
      <c r="G2827" s="88"/>
      <c r="H2827" s="88"/>
      <c r="I2827" s="88"/>
      <c r="J2827" s="88"/>
      <c r="K2827" s="88"/>
    </row>
    <row r="2828" spans="2:11" ht="12" hidden="1" customHeight="1" x14ac:dyDescent="0.2">
      <c r="B2828" s="88"/>
      <c r="C2828" s="88"/>
      <c r="D2828" s="88"/>
      <c r="E2828" s="88"/>
      <c r="F2828" s="88"/>
      <c r="G2828" s="88"/>
      <c r="H2828" s="88"/>
      <c r="I2828" s="88"/>
      <c r="J2828" s="88"/>
      <c r="K2828" s="88"/>
    </row>
    <row r="2829" spans="2:11" ht="12" hidden="1" customHeight="1" x14ac:dyDescent="0.2">
      <c r="B2829" s="88"/>
      <c r="C2829" s="88"/>
      <c r="D2829" s="88"/>
      <c r="E2829" s="88"/>
      <c r="F2829" s="88"/>
      <c r="G2829" s="88"/>
      <c r="H2829" s="88"/>
      <c r="I2829" s="88"/>
      <c r="J2829" s="88"/>
      <c r="K2829" s="88"/>
    </row>
    <row r="2830" spans="2:11" ht="12" hidden="1" customHeight="1" x14ac:dyDescent="0.2">
      <c r="B2830" s="88"/>
      <c r="C2830" s="88"/>
      <c r="D2830" s="88"/>
      <c r="E2830" s="88"/>
      <c r="F2830" s="88"/>
      <c r="G2830" s="88"/>
      <c r="H2830" s="88"/>
      <c r="I2830" s="88"/>
      <c r="J2830" s="88"/>
      <c r="K2830" s="88"/>
    </row>
    <row r="2831" spans="2:11" ht="12" hidden="1" customHeight="1" x14ac:dyDescent="0.2">
      <c r="B2831" s="88"/>
      <c r="C2831" s="88"/>
      <c r="D2831" s="88"/>
      <c r="E2831" s="88"/>
      <c r="F2831" s="88"/>
      <c r="G2831" s="88"/>
      <c r="H2831" s="88"/>
      <c r="I2831" s="88"/>
      <c r="J2831" s="88"/>
      <c r="K2831" s="88"/>
    </row>
    <row r="2832" spans="2:11" ht="12" hidden="1" customHeight="1" x14ac:dyDescent="0.2">
      <c r="B2832" s="88"/>
      <c r="C2832" s="88"/>
      <c r="D2832" s="88"/>
      <c r="E2832" s="88"/>
      <c r="F2832" s="88"/>
      <c r="G2832" s="88"/>
      <c r="H2832" s="88"/>
      <c r="I2832" s="88"/>
      <c r="J2832" s="88"/>
      <c r="K2832" s="88"/>
    </row>
    <row r="2833" spans="2:11" ht="12" hidden="1" customHeight="1" x14ac:dyDescent="0.2">
      <c r="B2833" s="88"/>
      <c r="C2833" s="88"/>
      <c r="D2833" s="88"/>
      <c r="E2833" s="88"/>
      <c r="F2833" s="88"/>
      <c r="G2833" s="88"/>
      <c r="H2833" s="88"/>
      <c r="I2833" s="88"/>
      <c r="J2833" s="88"/>
      <c r="K2833" s="88"/>
    </row>
    <row r="2834" spans="2:11" ht="12" hidden="1" customHeight="1" x14ac:dyDescent="0.2">
      <c r="B2834" s="88"/>
      <c r="C2834" s="88"/>
      <c r="D2834" s="88"/>
      <c r="E2834" s="88"/>
      <c r="F2834" s="88"/>
      <c r="G2834" s="88"/>
      <c r="H2834" s="88"/>
      <c r="I2834" s="88"/>
      <c r="J2834" s="88"/>
      <c r="K2834" s="88"/>
    </row>
    <row r="2835" spans="2:11" ht="12" hidden="1" customHeight="1" x14ac:dyDescent="0.2">
      <c r="B2835" s="88"/>
      <c r="C2835" s="88"/>
      <c r="D2835" s="88"/>
      <c r="E2835" s="88"/>
      <c r="F2835" s="88"/>
      <c r="G2835" s="88"/>
      <c r="H2835" s="88"/>
      <c r="I2835" s="88"/>
      <c r="J2835" s="88"/>
      <c r="K2835" s="88"/>
    </row>
    <row r="2836" spans="2:11" ht="12" hidden="1" customHeight="1" x14ac:dyDescent="0.2">
      <c r="B2836" s="88"/>
      <c r="C2836" s="88"/>
      <c r="D2836" s="88"/>
      <c r="E2836" s="88"/>
      <c r="F2836" s="88"/>
      <c r="G2836" s="88"/>
      <c r="H2836" s="88"/>
      <c r="I2836" s="88"/>
      <c r="J2836" s="88"/>
      <c r="K2836" s="88"/>
    </row>
    <row r="2837" spans="2:11" ht="12" hidden="1" customHeight="1" x14ac:dyDescent="0.2">
      <c r="B2837" s="88"/>
      <c r="C2837" s="88"/>
      <c r="D2837" s="88"/>
      <c r="E2837" s="88"/>
      <c r="F2837" s="88"/>
      <c r="G2837" s="88"/>
      <c r="H2837" s="88"/>
      <c r="I2837" s="88"/>
      <c r="J2837" s="88"/>
      <c r="K2837" s="88"/>
    </row>
    <row r="2838" spans="2:11" ht="12" hidden="1" customHeight="1" x14ac:dyDescent="0.2">
      <c r="B2838" s="88"/>
      <c r="C2838" s="88"/>
      <c r="D2838" s="88"/>
      <c r="E2838" s="88"/>
      <c r="F2838" s="88"/>
      <c r="G2838" s="88"/>
      <c r="H2838" s="88"/>
      <c r="I2838" s="88"/>
      <c r="J2838" s="88"/>
      <c r="K2838" s="88"/>
    </row>
    <row r="2839" spans="2:11" ht="12" hidden="1" customHeight="1" x14ac:dyDescent="0.2">
      <c r="B2839" s="88"/>
      <c r="C2839" s="88"/>
      <c r="D2839" s="88"/>
      <c r="E2839" s="88"/>
      <c r="F2839" s="88"/>
      <c r="G2839" s="88"/>
      <c r="H2839" s="88"/>
      <c r="I2839" s="88"/>
      <c r="J2839" s="88"/>
      <c r="K2839" s="88"/>
    </row>
    <row r="2840" spans="2:11" ht="12" hidden="1" customHeight="1" x14ac:dyDescent="0.2">
      <c r="B2840" s="88"/>
      <c r="C2840" s="88"/>
      <c r="D2840" s="88"/>
      <c r="E2840" s="88"/>
      <c r="F2840" s="88"/>
      <c r="G2840" s="88"/>
      <c r="H2840" s="88"/>
      <c r="I2840" s="88"/>
      <c r="J2840" s="88"/>
      <c r="K2840" s="88"/>
    </row>
    <row r="2841" spans="2:11" ht="12" hidden="1" customHeight="1" x14ac:dyDescent="0.2">
      <c r="B2841" s="88"/>
      <c r="C2841" s="88"/>
      <c r="D2841" s="88"/>
      <c r="E2841" s="88"/>
      <c r="F2841" s="88"/>
      <c r="G2841" s="88"/>
      <c r="H2841" s="88"/>
      <c r="I2841" s="88"/>
      <c r="J2841" s="88"/>
      <c r="K2841" s="88"/>
    </row>
    <row r="2842" spans="2:11" ht="12" hidden="1" customHeight="1" x14ac:dyDescent="0.2">
      <c r="B2842" s="88"/>
      <c r="C2842" s="88"/>
      <c r="D2842" s="88"/>
      <c r="E2842" s="88"/>
      <c r="F2842" s="88"/>
      <c r="G2842" s="88"/>
      <c r="H2842" s="88"/>
      <c r="I2842" s="88"/>
      <c r="J2842" s="88"/>
      <c r="K2842" s="88"/>
    </row>
    <row r="2843" spans="2:11" ht="12" hidden="1" customHeight="1" x14ac:dyDescent="0.2">
      <c r="B2843" s="88"/>
      <c r="C2843" s="88"/>
      <c r="D2843" s="88"/>
      <c r="E2843" s="88"/>
      <c r="F2843" s="88"/>
      <c r="G2843" s="88"/>
      <c r="H2843" s="88"/>
      <c r="I2843" s="88"/>
      <c r="J2843" s="88"/>
      <c r="K2843" s="88"/>
    </row>
    <row r="2844" spans="2:11" ht="12" hidden="1" customHeight="1" x14ac:dyDescent="0.2">
      <c r="B2844" s="88"/>
      <c r="C2844" s="88"/>
      <c r="D2844" s="88"/>
      <c r="E2844" s="88"/>
      <c r="F2844" s="88"/>
      <c r="G2844" s="88"/>
      <c r="H2844" s="88"/>
      <c r="I2844" s="88"/>
      <c r="J2844" s="88"/>
      <c r="K2844" s="88"/>
    </row>
    <row r="2845" spans="2:11" ht="12" hidden="1" customHeight="1" x14ac:dyDescent="0.2">
      <c r="B2845" s="88"/>
      <c r="C2845" s="88"/>
      <c r="D2845" s="88"/>
      <c r="E2845" s="88"/>
      <c r="F2845" s="88"/>
      <c r="G2845" s="88"/>
      <c r="H2845" s="88"/>
      <c r="I2845" s="88"/>
      <c r="J2845" s="88"/>
      <c r="K2845" s="88"/>
    </row>
    <row r="2846" spans="2:11" ht="12" hidden="1" customHeight="1" x14ac:dyDescent="0.2">
      <c r="B2846" s="88"/>
      <c r="C2846" s="88"/>
      <c r="D2846" s="88"/>
      <c r="E2846" s="88"/>
      <c r="F2846" s="88"/>
      <c r="G2846" s="88"/>
      <c r="H2846" s="88"/>
      <c r="I2846" s="88"/>
      <c r="J2846" s="88"/>
      <c r="K2846" s="88"/>
    </row>
    <row r="2847" spans="2:11" ht="12" hidden="1" customHeight="1" x14ac:dyDescent="0.2">
      <c r="B2847" s="88"/>
      <c r="C2847" s="88"/>
      <c r="D2847" s="88"/>
      <c r="E2847" s="88"/>
      <c r="F2847" s="88"/>
      <c r="G2847" s="88"/>
      <c r="H2847" s="88"/>
      <c r="I2847" s="88"/>
      <c r="J2847" s="88"/>
      <c r="K2847" s="88"/>
    </row>
    <row r="2848" spans="2:11" ht="12" hidden="1" customHeight="1" x14ac:dyDescent="0.2">
      <c r="B2848" s="88"/>
      <c r="C2848" s="88"/>
      <c r="D2848" s="88"/>
      <c r="E2848" s="88"/>
      <c r="F2848" s="88"/>
      <c r="G2848" s="88"/>
      <c r="H2848" s="88"/>
      <c r="I2848" s="88"/>
      <c r="J2848" s="88"/>
      <c r="K2848" s="88"/>
    </row>
    <row r="2849" spans="2:11" ht="12" hidden="1" customHeight="1" x14ac:dyDescent="0.2">
      <c r="B2849" s="88"/>
      <c r="C2849" s="88"/>
      <c r="D2849" s="88"/>
      <c r="E2849" s="88"/>
      <c r="F2849" s="88"/>
      <c r="G2849" s="88"/>
      <c r="H2849" s="88"/>
      <c r="I2849" s="88"/>
      <c r="J2849" s="88"/>
      <c r="K2849" s="88"/>
    </row>
    <row r="2850" spans="2:11" ht="12" hidden="1" customHeight="1" x14ac:dyDescent="0.2">
      <c r="B2850" s="88"/>
      <c r="C2850" s="88"/>
      <c r="D2850" s="88"/>
      <c r="E2850" s="88"/>
      <c r="F2850" s="88"/>
      <c r="G2850" s="88"/>
      <c r="H2850" s="88"/>
      <c r="I2850" s="88"/>
      <c r="J2850" s="88"/>
      <c r="K2850" s="88"/>
    </row>
    <row r="2851" spans="2:11" ht="12" hidden="1" customHeight="1" x14ac:dyDescent="0.2">
      <c r="B2851" s="88"/>
      <c r="C2851" s="88"/>
      <c r="D2851" s="88"/>
      <c r="E2851" s="88"/>
      <c r="F2851" s="88"/>
      <c r="G2851" s="88"/>
      <c r="H2851" s="88"/>
      <c r="I2851" s="88"/>
      <c r="J2851" s="88"/>
      <c r="K2851" s="88"/>
    </row>
    <row r="2852" spans="2:11" ht="12" hidden="1" customHeight="1" x14ac:dyDescent="0.2">
      <c r="B2852" s="88"/>
      <c r="C2852" s="88"/>
      <c r="D2852" s="88"/>
      <c r="E2852" s="88"/>
      <c r="F2852" s="88"/>
      <c r="G2852" s="88"/>
      <c r="H2852" s="88"/>
      <c r="I2852" s="88"/>
      <c r="J2852" s="88"/>
      <c r="K2852" s="88"/>
    </row>
    <row r="2853" spans="2:11" ht="12" hidden="1" customHeight="1" x14ac:dyDescent="0.2">
      <c r="B2853" s="88"/>
      <c r="C2853" s="88"/>
      <c r="D2853" s="88"/>
      <c r="E2853" s="88"/>
      <c r="F2853" s="88"/>
      <c r="G2853" s="88"/>
      <c r="H2853" s="88"/>
      <c r="I2853" s="88"/>
      <c r="J2853" s="88"/>
      <c r="K2853" s="88"/>
    </row>
    <row r="2854" spans="2:11" ht="12" hidden="1" customHeight="1" x14ac:dyDescent="0.2">
      <c r="B2854" s="88"/>
      <c r="C2854" s="88"/>
      <c r="D2854" s="88"/>
      <c r="E2854" s="88"/>
      <c r="F2854" s="88"/>
      <c r="G2854" s="88"/>
      <c r="H2854" s="88"/>
      <c r="I2854" s="88"/>
      <c r="J2854" s="88"/>
      <c r="K2854" s="88"/>
    </row>
    <row r="2855" spans="2:11" ht="12" hidden="1" customHeight="1" x14ac:dyDescent="0.2">
      <c r="B2855" s="88"/>
      <c r="C2855" s="88"/>
      <c r="D2855" s="88"/>
      <c r="E2855" s="88"/>
      <c r="F2855" s="88"/>
      <c r="G2855" s="88"/>
      <c r="H2855" s="88"/>
      <c r="I2855" s="88"/>
      <c r="J2855" s="88"/>
      <c r="K2855" s="88"/>
    </row>
    <row r="2856" spans="2:11" ht="12" hidden="1" customHeight="1" x14ac:dyDescent="0.2">
      <c r="B2856" s="88"/>
      <c r="C2856" s="88"/>
      <c r="D2856" s="88"/>
      <c r="E2856" s="88"/>
      <c r="F2856" s="88"/>
      <c r="G2856" s="88"/>
      <c r="H2856" s="88"/>
      <c r="I2856" s="88"/>
      <c r="J2856" s="88"/>
      <c r="K2856" s="88"/>
    </row>
    <row r="2857" spans="2:11" ht="12" hidden="1" customHeight="1" x14ac:dyDescent="0.2">
      <c r="B2857" s="88"/>
      <c r="C2857" s="88"/>
      <c r="D2857" s="88"/>
      <c r="E2857" s="88"/>
      <c r="F2857" s="88"/>
      <c r="G2857" s="88"/>
      <c r="H2857" s="88"/>
      <c r="I2857" s="88"/>
      <c r="J2857" s="88"/>
      <c r="K2857" s="88"/>
    </row>
    <row r="2858" spans="2:11" ht="12" hidden="1" customHeight="1" x14ac:dyDescent="0.2">
      <c r="B2858" s="88"/>
      <c r="C2858" s="88"/>
      <c r="D2858" s="88"/>
      <c r="E2858" s="88"/>
      <c r="F2858" s="88"/>
      <c r="G2858" s="88"/>
      <c r="H2858" s="88"/>
      <c r="I2858" s="88"/>
      <c r="J2858" s="88"/>
      <c r="K2858" s="88"/>
    </row>
    <row r="2859" spans="2:11" ht="12" hidden="1" customHeight="1" x14ac:dyDescent="0.2">
      <c r="B2859" s="88"/>
      <c r="C2859" s="88"/>
      <c r="D2859" s="88"/>
      <c r="E2859" s="88"/>
      <c r="F2859" s="88"/>
      <c r="G2859" s="88"/>
      <c r="H2859" s="88"/>
      <c r="I2859" s="88"/>
      <c r="J2859" s="88"/>
      <c r="K2859" s="88"/>
    </row>
    <row r="2860" spans="2:11" ht="12" hidden="1" customHeight="1" x14ac:dyDescent="0.2">
      <c r="B2860" s="88"/>
      <c r="C2860" s="88"/>
      <c r="D2860" s="88"/>
      <c r="E2860" s="88"/>
      <c r="F2860" s="88"/>
      <c r="G2860" s="88"/>
      <c r="H2860" s="88"/>
      <c r="I2860" s="88"/>
      <c r="J2860" s="88"/>
      <c r="K2860" s="88"/>
    </row>
    <row r="2861" spans="2:11" ht="12" hidden="1" customHeight="1" x14ac:dyDescent="0.2">
      <c r="B2861" s="88"/>
      <c r="C2861" s="88"/>
      <c r="D2861" s="88"/>
      <c r="E2861" s="88"/>
      <c r="F2861" s="88"/>
      <c r="G2861" s="88"/>
      <c r="H2861" s="88"/>
      <c r="I2861" s="88"/>
      <c r="J2861" s="88"/>
      <c r="K2861" s="88"/>
    </row>
    <row r="2862" spans="2:11" ht="12" hidden="1" customHeight="1" x14ac:dyDescent="0.2">
      <c r="B2862" s="88"/>
      <c r="C2862" s="88"/>
      <c r="D2862" s="88"/>
      <c r="E2862" s="88"/>
      <c r="F2862" s="88"/>
      <c r="G2862" s="88"/>
      <c r="H2862" s="88"/>
      <c r="I2862" s="88"/>
      <c r="J2862" s="88"/>
      <c r="K2862" s="88"/>
    </row>
    <row r="2863" spans="2:11" ht="12" hidden="1" customHeight="1" x14ac:dyDescent="0.2">
      <c r="B2863" s="88"/>
      <c r="C2863" s="88"/>
      <c r="D2863" s="88"/>
      <c r="E2863" s="88"/>
      <c r="F2863" s="88"/>
      <c r="G2863" s="88"/>
      <c r="H2863" s="88"/>
      <c r="I2863" s="88"/>
      <c r="J2863" s="88"/>
      <c r="K2863" s="88"/>
    </row>
    <row r="2864" spans="2:11" ht="12" hidden="1" customHeight="1" x14ac:dyDescent="0.2">
      <c r="B2864" s="88"/>
      <c r="C2864" s="88"/>
      <c r="D2864" s="88"/>
      <c r="E2864" s="88"/>
      <c r="F2864" s="88"/>
      <c r="G2864" s="88"/>
      <c r="H2864" s="88"/>
      <c r="I2864" s="88"/>
      <c r="J2864" s="88"/>
      <c r="K2864" s="88"/>
    </row>
    <row r="2865" spans="2:11" ht="12" hidden="1" customHeight="1" x14ac:dyDescent="0.2">
      <c r="B2865" s="88"/>
      <c r="C2865" s="88"/>
      <c r="D2865" s="88"/>
      <c r="E2865" s="88"/>
      <c r="F2865" s="88"/>
      <c r="G2865" s="88"/>
      <c r="H2865" s="88"/>
      <c r="I2865" s="88"/>
      <c r="J2865" s="88"/>
      <c r="K2865" s="88"/>
    </row>
    <row r="2866" spans="2:11" ht="12" hidden="1" customHeight="1" x14ac:dyDescent="0.2">
      <c r="B2866" s="88"/>
      <c r="C2866" s="88"/>
      <c r="D2866" s="88"/>
      <c r="E2866" s="88"/>
      <c r="F2866" s="88"/>
      <c r="G2866" s="88"/>
      <c r="H2866" s="88"/>
      <c r="I2866" s="88"/>
      <c r="J2866" s="88"/>
      <c r="K2866" s="88"/>
    </row>
    <row r="2867" spans="2:11" ht="12" hidden="1" customHeight="1" x14ac:dyDescent="0.2">
      <c r="B2867" s="88"/>
      <c r="C2867" s="88"/>
      <c r="D2867" s="88"/>
      <c r="E2867" s="88"/>
      <c r="F2867" s="88"/>
      <c r="G2867" s="88"/>
      <c r="H2867" s="88"/>
      <c r="I2867" s="88"/>
      <c r="J2867" s="88"/>
      <c r="K2867" s="88"/>
    </row>
    <row r="2868" spans="2:11" ht="12" hidden="1" customHeight="1" x14ac:dyDescent="0.2">
      <c r="B2868" s="88"/>
      <c r="C2868" s="88"/>
      <c r="D2868" s="88"/>
      <c r="E2868" s="88"/>
      <c r="F2868" s="88"/>
      <c r="G2868" s="88"/>
      <c r="H2868" s="88"/>
      <c r="I2868" s="88"/>
      <c r="J2868" s="88"/>
      <c r="K2868" s="88"/>
    </row>
    <row r="2869" spans="2:11" ht="12" hidden="1" customHeight="1" x14ac:dyDescent="0.2">
      <c r="B2869" s="88"/>
      <c r="C2869" s="88"/>
      <c r="D2869" s="88"/>
      <c r="E2869" s="88"/>
      <c r="F2869" s="88"/>
      <c r="G2869" s="88"/>
      <c r="H2869" s="88"/>
      <c r="I2869" s="88"/>
      <c r="J2869" s="88"/>
      <c r="K2869" s="88"/>
    </row>
    <row r="2870" spans="2:11" ht="12" hidden="1" customHeight="1" x14ac:dyDescent="0.2">
      <c r="B2870" s="88"/>
      <c r="C2870" s="88"/>
      <c r="D2870" s="88"/>
      <c r="E2870" s="88"/>
      <c r="F2870" s="88"/>
      <c r="G2870" s="88"/>
      <c r="H2870" s="88"/>
      <c r="I2870" s="88"/>
      <c r="J2870" s="88"/>
      <c r="K2870" s="88"/>
    </row>
    <row r="2871" spans="2:11" ht="12" hidden="1" customHeight="1" x14ac:dyDescent="0.2">
      <c r="B2871" s="88"/>
      <c r="C2871" s="88"/>
      <c r="D2871" s="88"/>
      <c r="E2871" s="88"/>
      <c r="F2871" s="88"/>
      <c r="G2871" s="88"/>
      <c r="H2871" s="88"/>
      <c r="I2871" s="88"/>
      <c r="J2871" s="88"/>
      <c r="K2871" s="88"/>
    </row>
    <row r="2872" spans="2:11" ht="12" hidden="1" customHeight="1" x14ac:dyDescent="0.2">
      <c r="B2872" s="88"/>
      <c r="C2872" s="88"/>
      <c r="D2872" s="88"/>
      <c r="E2872" s="88"/>
      <c r="F2872" s="88"/>
      <c r="G2872" s="88"/>
      <c r="H2872" s="88"/>
      <c r="I2872" s="88"/>
      <c r="J2872" s="88"/>
      <c r="K2872" s="88"/>
    </row>
    <row r="2873" spans="2:11" ht="12" hidden="1" customHeight="1" x14ac:dyDescent="0.2">
      <c r="B2873" s="88"/>
      <c r="C2873" s="88"/>
      <c r="D2873" s="88"/>
      <c r="E2873" s="88"/>
      <c r="F2873" s="88"/>
      <c r="G2873" s="88"/>
      <c r="H2873" s="88"/>
      <c r="I2873" s="88"/>
      <c r="J2873" s="88"/>
      <c r="K2873" s="88"/>
    </row>
    <row r="2874" spans="2:11" ht="12" hidden="1" customHeight="1" x14ac:dyDescent="0.2">
      <c r="B2874" s="88"/>
      <c r="C2874" s="88"/>
      <c r="D2874" s="88"/>
      <c r="E2874" s="88"/>
      <c r="F2874" s="88"/>
      <c r="G2874" s="88"/>
      <c r="H2874" s="88"/>
      <c r="I2874" s="88"/>
      <c r="J2874" s="88"/>
      <c r="K2874" s="88"/>
    </row>
    <row r="2875" spans="2:11" ht="12" hidden="1" customHeight="1" x14ac:dyDescent="0.2">
      <c r="B2875" s="88"/>
      <c r="C2875" s="88"/>
      <c r="D2875" s="88"/>
      <c r="E2875" s="88"/>
      <c r="F2875" s="88"/>
      <c r="G2875" s="88"/>
      <c r="H2875" s="88"/>
      <c r="I2875" s="88"/>
      <c r="J2875" s="88"/>
      <c r="K2875" s="88"/>
    </row>
    <row r="2876" spans="2:11" ht="12" hidden="1" customHeight="1" x14ac:dyDescent="0.2">
      <c r="B2876" s="88"/>
      <c r="C2876" s="88"/>
      <c r="D2876" s="88"/>
      <c r="E2876" s="88"/>
      <c r="F2876" s="88"/>
      <c r="G2876" s="88"/>
      <c r="H2876" s="88"/>
      <c r="I2876" s="88"/>
      <c r="J2876" s="88"/>
      <c r="K2876" s="88"/>
    </row>
    <row r="2877" spans="2:11" ht="12" hidden="1" customHeight="1" x14ac:dyDescent="0.2">
      <c r="B2877" s="88"/>
      <c r="C2877" s="88"/>
      <c r="D2877" s="88"/>
      <c r="E2877" s="88"/>
      <c r="F2877" s="88"/>
      <c r="G2877" s="88"/>
      <c r="H2877" s="88"/>
      <c r="I2877" s="88"/>
      <c r="J2877" s="88"/>
      <c r="K2877" s="88"/>
    </row>
    <row r="2878" spans="2:11" ht="12" hidden="1" customHeight="1" x14ac:dyDescent="0.2">
      <c r="B2878" s="88"/>
      <c r="C2878" s="88"/>
      <c r="D2878" s="88"/>
      <c r="E2878" s="88"/>
      <c r="F2878" s="88"/>
      <c r="G2878" s="88"/>
      <c r="H2878" s="88"/>
      <c r="I2878" s="88"/>
      <c r="J2878" s="88"/>
      <c r="K2878" s="88"/>
    </row>
    <row r="2879" spans="2:11" ht="12" hidden="1" customHeight="1" x14ac:dyDescent="0.2">
      <c r="B2879" s="88"/>
      <c r="C2879" s="88"/>
      <c r="D2879" s="88"/>
      <c r="E2879" s="88"/>
      <c r="F2879" s="88"/>
      <c r="G2879" s="88"/>
      <c r="H2879" s="88"/>
      <c r="I2879" s="88"/>
      <c r="J2879" s="88"/>
      <c r="K2879" s="88"/>
    </row>
    <row r="2880" spans="2:11" ht="12" hidden="1" customHeight="1" x14ac:dyDescent="0.2">
      <c r="B2880" s="88"/>
      <c r="C2880" s="88"/>
      <c r="D2880" s="88"/>
      <c r="E2880" s="88"/>
      <c r="F2880" s="88"/>
      <c r="G2880" s="88"/>
      <c r="H2880" s="88"/>
      <c r="I2880" s="88"/>
      <c r="J2880" s="88"/>
      <c r="K2880" s="88"/>
    </row>
    <row r="2881" spans="2:11" ht="12" hidden="1" customHeight="1" x14ac:dyDescent="0.2">
      <c r="B2881" s="88"/>
      <c r="C2881" s="88"/>
      <c r="D2881" s="88"/>
      <c r="E2881" s="88"/>
      <c r="F2881" s="88"/>
      <c r="G2881" s="88"/>
      <c r="H2881" s="88"/>
      <c r="I2881" s="88"/>
      <c r="J2881" s="88"/>
      <c r="K2881" s="88"/>
    </row>
    <row r="2882" spans="2:11" ht="12" hidden="1" customHeight="1" x14ac:dyDescent="0.2">
      <c r="B2882" s="88"/>
      <c r="C2882" s="88"/>
      <c r="D2882" s="88"/>
      <c r="E2882" s="88"/>
      <c r="F2882" s="88"/>
      <c r="G2882" s="88"/>
      <c r="H2882" s="88"/>
      <c r="I2882" s="88"/>
      <c r="J2882" s="88"/>
      <c r="K2882" s="88"/>
    </row>
    <row r="2883" spans="2:11" ht="12" hidden="1" customHeight="1" x14ac:dyDescent="0.2">
      <c r="B2883" s="88"/>
      <c r="C2883" s="88"/>
      <c r="D2883" s="88"/>
      <c r="E2883" s="88"/>
      <c r="F2883" s="88"/>
      <c r="G2883" s="88"/>
      <c r="H2883" s="88"/>
      <c r="I2883" s="88"/>
      <c r="J2883" s="88"/>
      <c r="K2883" s="88"/>
    </row>
    <row r="2884" spans="2:11" ht="12" hidden="1" customHeight="1" x14ac:dyDescent="0.2">
      <c r="B2884" s="88"/>
      <c r="C2884" s="88"/>
      <c r="D2884" s="88"/>
      <c r="E2884" s="88"/>
      <c r="F2884" s="88"/>
      <c r="G2884" s="88"/>
      <c r="H2884" s="88"/>
      <c r="I2884" s="88"/>
      <c r="J2884" s="88"/>
      <c r="K2884" s="88"/>
    </row>
    <row r="2885" spans="2:11" ht="12" hidden="1" customHeight="1" x14ac:dyDescent="0.2">
      <c r="B2885" s="88"/>
      <c r="C2885" s="88"/>
      <c r="D2885" s="88"/>
      <c r="E2885" s="88"/>
      <c r="F2885" s="88"/>
      <c r="G2885" s="88"/>
      <c r="H2885" s="88"/>
      <c r="I2885" s="88"/>
      <c r="J2885" s="88"/>
      <c r="K2885" s="88"/>
    </row>
    <row r="2886" spans="2:11" ht="12" hidden="1" customHeight="1" x14ac:dyDescent="0.2">
      <c r="B2886" s="88"/>
      <c r="C2886" s="88"/>
      <c r="D2886" s="88"/>
      <c r="E2886" s="88"/>
      <c r="F2886" s="88"/>
      <c r="G2886" s="88"/>
      <c r="H2886" s="88"/>
      <c r="I2886" s="88"/>
      <c r="J2886" s="88"/>
      <c r="K2886" s="88"/>
    </row>
    <row r="2887" spans="2:11" ht="12" hidden="1" customHeight="1" x14ac:dyDescent="0.2">
      <c r="B2887" s="88"/>
      <c r="C2887" s="88"/>
      <c r="D2887" s="88"/>
      <c r="E2887" s="88"/>
      <c r="F2887" s="88"/>
      <c r="G2887" s="88"/>
      <c r="H2887" s="88"/>
      <c r="I2887" s="88"/>
      <c r="J2887" s="88"/>
      <c r="K2887" s="88"/>
    </row>
    <row r="2888" spans="2:11" ht="12" hidden="1" customHeight="1" x14ac:dyDescent="0.2">
      <c r="B2888" s="88"/>
      <c r="C2888" s="88"/>
      <c r="D2888" s="88"/>
      <c r="E2888" s="88"/>
      <c r="F2888" s="88"/>
      <c r="G2888" s="88"/>
      <c r="H2888" s="88"/>
      <c r="I2888" s="88"/>
      <c r="J2888" s="88"/>
      <c r="K2888" s="88"/>
    </row>
    <row r="2889" spans="2:11" ht="12" hidden="1" customHeight="1" x14ac:dyDescent="0.2">
      <c r="B2889" s="88"/>
      <c r="C2889" s="88"/>
      <c r="D2889" s="88"/>
      <c r="E2889" s="88"/>
      <c r="F2889" s="88"/>
      <c r="G2889" s="88"/>
      <c r="H2889" s="88"/>
      <c r="I2889" s="88"/>
      <c r="J2889" s="88"/>
      <c r="K2889" s="88"/>
    </row>
    <row r="2890" spans="2:11" ht="12" hidden="1" customHeight="1" x14ac:dyDescent="0.2">
      <c r="B2890" s="88"/>
      <c r="C2890" s="88"/>
      <c r="D2890" s="88"/>
      <c r="E2890" s="88"/>
      <c r="F2890" s="88"/>
      <c r="G2890" s="88"/>
      <c r="H2890" s="88"/>
      <c r="I2890" s="88"/>
      <c r="J2890" s="88"/>
      <c r="K2890" s="88"/>
    </row>
    <row r="2891" spans="2:11" ht="12" hidden="1" customHeight="1" x14ac:dyDescent="0.2">
      <c r="B2891" s="88"/>
      <c r="C2891" s="88"/>
      <c r="D2891" s="88"/>
      <c r="E2891" s="88"/>
      <c r="F2891" s="88"/>
      <c r="G2891" s="88"/>
      <c r="H2891" s="88"/>
      <c r="I2891" s="88"/>
      <c r="J2891" s="88"/>
      <c r="K2891" s="88"/>
    </row>
    <row r="2892" spans="2:11" ht="12" hidden="1" customHeight="1" x14ac:dyDescent="0.2">
      <c r="B2892" s="88"/>
      <c r="C2892" s="88"/>
      <c r="D2892" s="88"/>
      <c r="E2892" s="88"/>
      <c r="F2892" s="88"/>
      <c r="G2892" s="88"/>
      <c r="H2892" s="88"/>
      <c r="I2892" s="88"/>
      <c r="J2892" s="88"/>
      <c r="K2892" s="88"/>
    </row>
    <row r="2893" spans="2:11" ht="12" hidden="1" customHeight="1" x14ac:dyDescent="0.2">
      <c r="B2893" s="88"/>
      <c r="C2893" s="88"/>
      <c r="D2893" s="88"/>
      <c r="E2893" s="88"/>
      <c r="F2893" s="88"/>
      <c r="G2893" s="88"/>
      <c r="H2893" s="88"/>
      <c r="I2893" s="88"/>
      <c r="J2893" s="88"/>
      <c r="K2893" s="88"/>
    </row>
    <row r="2894" spans="2:11" ht="12" hidden="1" customHeight="1" x14ac:dyDescent="0.2">
      <c r="B2894" s="88"/>
      <c r="C2894" s="88"/>
      <c r="D2894" s="88"/>
      <c r="E2894" s="88"/>
      <c r="F2894" s="88"/>
      <c r="G2894" s="88"/>
      <c r="H2894" s="88"/>
      <c r="I2894" s="88"/>
      <c r="J2894" s="88"/>
      <c r="K2894" s="88"/>
    </row>
    <row r="2895" spans="2:11" ht="12" hidden="1" customHeight="1" x14ac:dyDescent="0.2">
      <c r="B2895" s="88"/>
      <c r="C2895" s="88"/>
      <c r="D2895" s="88"/>
      <c r="E2895" s="88"/>
      <c r="F2895" s="88"/>
      <c r="G2895" s="88"/>
      <c r="H2895" s="88"/>
      <c r="I2895" s="88"/>
      <c r="J2895" s="88"/>
      <c r="K2895" s="88"/>
    </row>
    <row r="2896" spans="2:11" ht="12" hidden="1" customHeight="1" x14ac:dyDescent="0.2">
      <c r="B2896" s="88"/>
      <c r="C2896" s="88"/>
      <c r="D2896" s="88"/>
      <c r="E2896" s="88"/>
      <c r="F2896" s="88"/>
      <c r="G2896" s="88"/>
      <c r="H2896" s="88"/>
      <c r="I2896" s="88"/>
      <c r="J2896" s="88"/>
      <c r="K2896" s="88"/>
    </row>
    <row r="2897" spans="2:11" ht="12" hidden="1" customHeight="1" x14ac:dyDescent="0.2">
      <c r="B2897" s="88"/>
      <c r="C2897" s="88"/>
      <c r="D2897" s="88"/>
      <c r="E2897" s="88"/>
      <c r="F2897" s="88"/>
      <c r="G2897" s="88"/>
      <c r="H2897" s="88"/>
      <c r="I2897" s="88"/>
      <c r="J2897" s="88"/>
      <c r="K2897" s="88"/>
    </row>
    <row r="2898" spans="2:11" ht="12" hidden="1" customHeight="1" x14ac:dyDescent="0.2">
      <c r="B2898" s="88"/>
      <c r="C2898" s="88"/>
      <c r="D2898" s="88"/>
      <c r="E2898" s="88"/>
      <c r="F2898" s="88"/>
      <c r="G2898" s="88"/>
      <c r="H2898" s="88"/>
      <c r="I2898" s="88"/>
      <c r="J2898" s="88"/>
      <c r="K2898" s="88"/>
    </row>
    <row r="2899" spans="2:11" ht="12" hidden="1" customHeight="1" x14ac:dyDescent="0.2">
      <c r="B2899" s="88"/>
      <c r="C2899" s="88"/>
      <c r="D2899" s="88"/>
      <c r="E2899" s="88"/>
      <c r="F2899" s="88"/>
      <c r="G2899" s="88"/>
      <c r="H2899" s="88"/>
      <c r="I2899" s="88"/>
      <c r="J2899" s="88"/>
      <c r="K2899" s="88"/>
    </row>
    <row r="2900" spans="2:11" ht="12" hidden="1" customHeight="1" x14ac:dyDescent="0.2">
      <c r="B2900" s="88"/>
      <c r="C2900" s="88"/>
      <c r="D2900" s="88"/>
      <c r="E2900" s="88"/>
      <c r="F2900" s="88"/>
      <c r="G2900" s="88"/>
      <c r="H2900" s="88"/>
      <c r="I2900" s="88"/>
      <c r="J2900" s="88"/>
      <c r="K2900" s="88"/>
    </row>
    <row r="2901" spans="2:11" ht="12" hidden="1" customHeight="1" x14ac:dyDescent="0.2">
      <c r="B2901" s="88"/>
      <c r="C2901" s="88"/>
      <c r="D2901" s="88"/>
      <c r="E2901" s="88"/>
      <c r="F2901" s="88"/>
      <c r="G2901" s="88"/>
      <c r="H2901" s="88"/>
      <c r="I2901" s="88"/>
      <c r="J2901" s="88"/>
      <c r="K2901" s="88"/>
    </row>
    <row r="2902" spans="2:11" ht="12" hidden="1" customHeight="1" x14ac:dyDescent="0.2">
      <c r="B2902" s="88"/>
      <c r="C2902" s="88"/>
      <c r="D2902" s="88"/>
      <c r="E2902" s="88"/>
      <c r="F2902" s="88"/>
      <c r="G2902" s="88"/>
      <c r="H2902" s="88"/>
      <c r="I2902" s="88"/>
      <c r="J2902" s="88"/>
      <c r="K2902" s="88"/>
    </row>
    <row r="2903" spans="2:11" ht="12" hidden="1" customHeight="1" x14ac:dyDescent="0.2">
      <c r="B2903" s="88"/>
      <c r="C2903" s="88"/>
      <c r="D2903" s="88"/>
      <c r="E2903" s="88"/>
      <c r="F2903" s="88"/>
      <c r="G2903" s="88"/>
      <c r="H2903" s="88"/>
      <c r="I2903" s="88"/>
      <c r="J2903" s="88"/>
      <c r="K2903" s="88"/>
    </row>
    <row r="2904" spans="2:11" ht="12" hidden="1" customHeight="1" x14ac:dyDescent="0.2">
      <c r="B2904" s="88"/>
      <c r="C2904" s="88"/>
      <c r="D2904" s="88"/>
      <c r="E2904" s="88"/>
      <c r="F2904" s="88"/>
      <c r="G2904" s="88"/>
      <c r="H2904" s="88"/>
      <c r="I2904" s="88"/>
      <c r="J2904" s="88"/>
      <c r="K2904" s="88"/>
    </row>
    <row r="2905" spans="2:11" ht="12" hidden="1" customHeight="1" x14ac:dyDescent="0.2">
      <c r="B2905" s="88"/>
      <c r="C2905" s="88"/>
      <c r="D2905" s="88"/>
      <c r="E2905" s="88"/>
      <c r="F2905" s="88"/>
      <c r="G2905" s="88"/>
      <c r="H2905" s="88"/>
      <c r="I2905" s="88"/>
      <c r="J2905" s="88"/>
      <c r="K2905" s="88"/>
    </row>
    <row r="2906" spans="2:11" ht="12" hidden="1" customHeight="1" x14ac:dyDescent="0.2">
      <c r="B2906" s="88"/>
      <c r="C2906" s="88"/>
      <c r="D2906" s="88"/>
      <c r="E2906" s="88"/>
      <c r="F2906" s="88"/>
      <c r="G2906" s="88"/>
      <c r="H2906" s="88"/>
      <c r="I2906" s="88"/>
      <c r="J2906" s="88"/>
      <c r="K2906" s="88"/>
    </row>
    <row r="2907" spans="2:11" ht="12" hidden="1" customHeight="1" x14ac:dyDescent="0.2">
      <c r="B2907" s="88"/>
      <c r="C2907" s="88"/>
      <c r="D2907" s="88"/>
      <c r="E2907" s="88"/>
      <c r="F2907" s="88"/>
      <c r="G2907" s="88"/>
      <c r="H2907" s="88"/>
      <c r="I2907" s="88"/>
      <c r="J2907" s="88"/>
      <c r="K2907" s="88"/>
    </row>
    <row r="2908" spans="2:11" ht="12" hidden="1" customHeight="1" x14ac:dyDescent="0.2">
      <c r="B2908" s="88"/>
      <c r="C2908" s="88"/>
      <c r="D2908" s="88"/>
      <c r="E2908" s="88"/>
      <c r="F2908" s="88"/>
      <c r="G2908" s="88"/>
      <c r="H2908" s="88"/>
      <c r="I2908" s="88"/>
      <c r="J2908" s="88"/>
      <c r="K2908" s="88"/>
    </row>
    <row r="2909" spans="2:11" ht="12" hidden="1" customHeight="1" x14ac:dyDescent="0.2">
      <c r="B2909" s="88"/>
      <c r="C2909" s="88"/>
      <c r="D2909" s="88"/>
      <c r="E2909" s="88"/>
      <c r="F2909" s="88"/>
      <c r="G2909" s="88"/>
      <c r="H2909" s="88"/>
      <c r="I2909" s="88"/>
      <c r="J2909" s="88"/>
      <c r="K2909" s="88"/>
    </row>
    <row r="2910" spans="2:11" ht="12" hidden="1" customHeight="1" x14ac:dyDescent="0.2">
      <c r="B2910" s="88"/>
      <c r="C2910" s="88"/>
      <c r="D2910" s="88"/>
      <c r="E2910" s="88"/>
      <c r="F2910" s="88"/>
      <c r="G2910" s="88"/>
      <c r="H2910" s="88"/>
      <c r="I2910" s="88"/>
      <c r="J2910" s="88"/>
      <c r="K2910" s="88"/>
    </row>
    <row r="2911" spans="2:11" ht="12" hidden="1" customHeight="1" x14ac:dyDescent="0.2">
      <c r="B2911" s="88"/>
      <c r="C2911" s="88"/>
      <c r="D2911" s="88"/>
      <c r="E2911" s="88"/>
      <c r="F2911" s="88"/>
      <c r="G2911" s="88"/>
      <c r="H2911" s="88"/>
      <c r="I2911" s="88"/>
      <c r="J2911" s="88"/>
      <c r="K2911" s="88"/>
    </row>
    <row r="2912" spans="2:11" ht="12" hidden="1" customHeight="1" x14ac:dyDescent="0.2">
      <c r="B2912" s="88"/>
      <c r="C2912" s="88"/>
      <c r="D2912" s="88"/>
      <c r="E2912" s="88"/>
      <c r="F2912" s="88"/>
      <c r="G2912" s="88"/>
      <c r="H2912" s="88"/>
      <c r="I2912" s="88"/>
      <c r="J2912" s="88"/>
      <c r="K2912" s="88"/>
    </row>
    <row r="2913" spans="2:11" ht="12" hidden="1" customHeight="1" x14ac:dyDescent="0.2">
      <c r="B2913" s="88"/>
      <c r="C2913" s="88"/>
      <c r="D2913" s="88"/>
      <c r="E2913" s="88"/>
      <c r="F2913" s="88"/>
      <c r="G2913" s="88"/>
      <c r="H2913" s="88"/>
      <c r="I2913" s="88"/>
      <c r="J2913" s="88"/>
      <c r="K2913" s="88"/>
    </row>
    <row r="2914" spans="2:11" ht="12" hidden="1" customHeight="1" x14ac:dyDescent="0.2">
      <c r="B2914" s="88"/>
      <c r="C2914" s="88"/>
      <c r="D2914" s="88"/>
      <c r="E2914" s="88"/>
      <c r="F2914" s="88"/>
      <c r="G2914" s="88"/>
      <c r="H2914" s="88"/>
      <c r="I2914" s="88"/>
      <c r="J2914" s="88"/>
      <c r="K2914" s="88"/>
    </row>
    <row r="2915" spans="2:11" ht="12" hidden="1" customHeight="1" x14ac:dyDescent="0.2">
      <c r="B2915" s="88"/>
      <c r="C2915" s="88"/>
      <c r="D2915" s="88"/>
      <c r="E2915" s="88"/>
      <c r="F2915" s="88"/>
      <c r="G2915" s="88"/>
      <c r="H2915" s="88"/>
      <c r="I2915" s="88"/>
      <c r="J2915" s="88"/>
      <c r="K2915" s="88"/>
    </row>
    <row r="2916" spans="2:11" ht="12" hidden="1" customHeight="1" x14ac:dyDescent="0.2">
      <c r="B2916" s="88"/>
      <c r="C2916" s="88"/>
      <c r="D2916" s="88"/>
      <c r="E2916" s="88"/>
      <c r="F2916" s="88"/>
      <c r="G2916" s="88"/>
      <c r="H2916" s="88"/>
      <c r="I2916" s="88"/>
      <c r="J2916" s="88"/>
      <c r="K2916" s="88"/>
    </row>
    <row r="2917" spans="2:11" ht="12" hidden="1" customHeight="1" x14ac:dyDescent="0.2">
      <c r="B2917" s="88"/>
      <c r="C2917" s="88"/>
      <c r="D2917" s="88"/>
      <c r="E2917" s="88"/>
      <c r="F2917" s="88"/>
      <c r="G2917" s="88"/>
      <c r="H2917" s="88"/>
      <c r="I2917" s="88"/>
      <c r="J2917" s="88"/>
      <c r="K2917" s="88"/>
    </row>
    <row r="2918" spans="2:11" ht="12" hidden="1" customHeight="1" x14ac:dyDescent="0.2">
      <c r="B2918" s="88"/>
      <c r="C2918" s="88"/>
      <c r="D2918" s="88"/>
      <c r="E2918" s="88"/>
      <c r="F2918" s="88"/>
      <c r="G2918" s="88"/>
      <c r="H2918" s="88"/>
      <c r="I2918" s="88"/>
      <c r="J2918" s="88"/>
      <c r="K2918" s="88"/>
    </row>
    <row r="2919" spans="2:11" ht="12" hidden="1" customHeight="1" x14ac:dyDescent="0.2">
      <c r="B2919" s="88"/>
      <c r="C2919" s="88"/>
      <c r="D2919" s="88"/>
      <c r="E2919" s="88"/>
      <c r="F2919" s="88"/>
      <c r="G2919" s="88"/>
      <c r="H2919" s="88"/>
      <c r="I2919" s="88"/>
      <c r="J2919" s="88"/>
      <c r="K2919" s="88"/>
    </row>
    <row r="2920" spans="2:11" ht="12" hidden="1" customHeight="1" x14ac:dyDescent="0.2">
      <c r="B2920" s="88"/>
      <c r="C2920" s="88"/>
      <c r="D2920" s="88"/>
      <c r="E2920" s="88"/>
      <c r="F2920" s="88"/>
      <c r="G2920" s="88"/>
      <c r="H2920" s="88"/>
      <c r="I2920" s="88"/>
      <c r="J2920" s="88"/>
      <c r="K2920" s="88"/>
    </row>
    <row r="2921" spans="2:11" ht="12" hidden="1" customHeight="1" x14ac:dyDescent="0.2">
      <c r="B2921" s="88"/>
      <c r="C2921" s="88"/>
      <c r="D2921" s="88"/>
      <c r="E2921" s="88"/>
      <c r="F2921" s="88"/>
      <c r="G2921" s="88"/>
      <c r="H2921" s="88"/>
      <c r="I2921" s="88"/>
      <c r="J2921" s="88"/>
      <c r="K2921" s="88"/>
    </row>
    <row r="2922" spans="2:11" ht="12" hidden="1" customHeight="1" x14ac:dyDescent="0.2">
      <c r="B2922" s="88"/>
      <c r="C2922" s="88"/>
      <c r="D2922" s="88"/>
      <c r="E2922" s="88"/>
      <c r="F2922" s="88"/>
      <c r="G2922" s="88"/>
      <c r="H2922" s="88"/>
      <c r="I2922" s="88"/>
      <c r="J2922" s="88"/>
      <c r="K2922" s="88"/>
    </row>
    <row r="2923" spans="2:11" ht="12" hidden="1" customHeight="1" x14ac:dyDescent="0.2">
      <c r="B2923" s="88"/>
      <c r="C2923" s="88"/>
      <c r="D2923" s="88"/>
      <c r="E2923" s="88"/>
      <c r="F2923" s="88"/>
      <c r="G2923" s="88"/>
      <c r="H2923" s="88"/>
      <c r="I2923" s="88"/>
      <c r="J2923" s="88"/>
      <c r="K2923" s="88"/>
    </row>
    <row r="2924" spans="2:11" ht="12" hidden="1" customHeight="1" x14ac:dyDescent="0.2">
      <c r="B2924" s="88"/>
      <c r="C2924" s="88"/>
      <c r="D2924" s="88"/>
      <c r="E2924" s="88"/>
      <c r="F2924" s="88"/>
      <c r="G2924" s="88"/>
      <c r="H2924" s="88"/>
      <c r="I2924" s="88"/>
      <c r="J2924" s="88"/>
      <c r="K2924" s="88"/>
    </row>
    <row r="2925" spans="2:11" ht="12" hidden="1" customHeight="1" x14ac:dyDescent="0.2">
      <c r="B2925" s="88"/>
      <c r="C2925" s="88"/>
      <c r="D2925" s="88"/>
      <c r="E2925" s="88"/>
      <c r="F2925" s="88"/>
      <c r="G2925" s="88"/>
      <c r="H2925" s="88"/>
      <c r="I2925" s="88"/>
      <c r="J2925" s="88"/>
      <c r="K2925" s="88"/>
    </row>
    <row r="2926" spans="2:11" ht="12" hidden="1" customHeight="1" x14ac:dyDescent="0.2">
      <c r="B2926" s="88"/>
      <c r="C2926" s="88"/>
      <c r="D2926" s="88"/>
      <c r="E2926" s="88"/>
      <c r="F2926" s="88"/>
      <c r="G2926" s="88"/>
      <c r="H2926" s="88"/>
      <c r="I2926" s="88"/>
      <c r="J2926" s="88"/>
      <c r="K2926" s="88"/>
    </row>
    <row r="2927" spans="2:11" ht="12" hidden="1" customHeight="1" x14ac:dyDescent="0.2">
      <c r="B2927" s="88"/>
      <c r="C2927" s="88"/>
      <c r="D2927" s="88"/>
      <c r="E2927" s="88"/>
      <c r="F2927" s="88"/>
      <c r="G2927" s="88"/>
      <c r="H2927" s="88"/>
      <c r="I2927" s="88"/>
      <c r="J2927" s="88"/>
      <c r="K2927" s="88"/>
    </row>
    <row r="2928" spans="2:11" ht="12" hidden="1" customHeight="1" x14ac:dyDescent="0.2">
      <c r="B2928" s="88"/>
      <c r="C2928" s="88"/>
      <c r="D2928" s="88"/>
      <c r="E2928" s="88"/>
      <c r="F2928" s="88"/>
      <c r="G2928" s="88"/>
      <c r="H2928" s="88"/>
      <c r="I2928" s="88"/>
      <c r="J2928" s="88"/>
      <c r="K2928" s="88"/>
    </row>
    <row r="2929" spans="2:11" ht="12" hidden="1" customHeight="1" x14ac:dyDescent="0.2">
      <c r="B2929" s="88"/>
      <c r="C2929" s="88"/>
      <c r="D2929" s="88"/>
      <c r="E2929" s="88"/>
      <c r="F2929" s="88"/>
      <c r="G2929" s="88"/>
      <c r="H2929" s="88"/>
      <c r="I2929" s="88"/>
      <c r="J2929" s="88"/>
      <c r="K2929" s="88"/>
    </row>
    <row r="2930" spans="2:11" ht="12" hidden="1" customHeight="1" x14ac:dyDescent="0.2">
      <c r="B2930" s="88"/>
      <c r="C2930" s="88"/>
      <c r="D2930" s="88"/>
      <c r="E2930" s="88"/>
      <c r="F2930" s="88"/>
      <c r="G2930" s="88"/>
      <c r="H2930" s="88"/>
      <c r="I2930" s="88"/>
      <c r="J2930" s="88"/>
      <c r="K2930" s="88"/>
    </row>
    <row r="2931" spans="2:11" ht="12" hidden="1" customHeight="1" x14ac:dyDescent="0.2">
      <c r="B2931" s="88"/>
      <c r="C2931" s="88"/>
      <c r="D2931" s="88"/>
      <c r="E2931" s="88"/>
      <c r="F2931" s="88"/>
      <c r="G2931" s="88"/>
      <c r="H2931" s="88"/>
      <c r="I2931" s="88"/>
      <c r="J2931" s="88"/>
      <c r="K2931" s="88"/>
    </row>
    <row r="2932" spans="2:11" ht="12" hidden="1" customHeight="1" x14ac:dyDescent="0.2">
      <c r="B2932" s="88"/>
      <c r="C2932" s="88"/>
      <c r="D2932" s="88"/>
      <c r="E2932" s="88"/>
      <c r="F2932" s="88"/>
      <c r="G2932" s="88"/>
      <c r="H2932" s="88"/>
      <c r="I2932" s="88"/>
      <c r="J2932" s="88"/>
      <c r="K2932" s="88"/>
    </row>
    <row r="2933" spans="2:11" ht="12" hidden="1" customHeight="1" x14ac:dyDescent="0.2">
      <c r="B2933" s="88"/>
      <c r="C2933" s="88"/>
      <c r="D2933" s="88"/>
      <c r="E2933" s="88"/>
      <c r="F2933" s="88"/>
      <c r="G2933" s="88"/>
      <c r="H2933" s="88"/>
      <c r="I2933" s="88"/>
      <c r="J2933" s="88"/>
      <c r="K2933" s="88"/>
    </row>
    <row r="2934" spans="2:11" ht="12" hidden="1" customHeight="1" x14ac:dyDescent="0.2">
      <c r="B2934" s="88"/>
      <c r="C2934" s="88"/>
      <c r="D2934" s="88"/>
      <c r="E2934" s="88"/>
      <c r="F2934" s="88"/>
      <c r="G2934" s="88"/>
      <c r="H2934" s="88"/>
      <c r="I2934" s="88"/>
      <c r="J2934" s="88"/>
      <c r="K2934" s="88"/>
    </row>
    <row r="2935" spans="2:11" ht="12" hidden="1" customHeight="1" x14ac:dyDescent="0.2">
      <c r="B2935" s="88"/>
      <c r="C2935" s="88"/>
      <c r="D2935" s="88"/>
      <c r="E2935" s="88"/>
      <c r="F2935" s="88"/>
      <c r="G2935" s="88"/>
      <c r="H2935" s="88"/>
      <c r="I2935" s="88"/>
      <c r="J2935" s="88"/>
      <c r="K2935" s="88"/>
    </row>
    <row r="2936" spans="2:11" ht="12" hidden="1" customHeight="1" x14ac:dyDescent="0.2">
      <c r="B2936" s="88"/>
      <c r="C2936" s="88"/>
      <c r="D2936" s="88"/>
      <c r="E2936" s="88"/>
      <c r="F2936" s="88"/>
      <c r="G2936" s="88"/>
      <c r="H2936" s="88"/>
      <c r="I2936" s="88"/>
      <c r="J2936" s="88"/>
      <c r="K2936" s="88"/>
    </row>
    <row r="2937" spans="2:11" ht="12" hidden="1" customHeight="1" x14ac:dyDescent="0.2">
      <c r="B2937" s="88"/>
      <c r="C2937" s="88"/>
      <c r="D2937" s="88"/>
      <c r="E2937" s="88"/>
      <c r="F2937" s="88"/>
      <c r="G2937" s="88"/>
      <c r="H2937" s="88"/>
      <c r="I2937" s="88"/>
      <c r="J2937" s="88"/>
      <c r="K2937" s="88"/>
    </row>
    <row r="2938" spans="2:11" ht="12" hidden="1" customHeight="1" x14ac:dyDescent="0.2">
      <c r="B2938" s="88"/>
      <c r="C2938" s="88"/>
      <c r="D2938" s="88"/>
      <c r="E2938" s="88"/>
      <c r="F2938" s="88"/>
      <c r="G2938" s="88"/>
      <c r="H2938" s="88"/>
      <c r="I2938" s="88"/>
      <c r="J2938" s="88"/>
      <c r="K2938" s="88"/>
    </row>
    <row r="2939" spans="2:11" ht="12" hidden="1" customHeight="1" x14ac:dyDescent="0.2">
      <c r="B2939" s="88"/>
      <c r="C2939" s="88"/>
      <c r="D2939" s="88"/>
      <c r="E2939" s="88"/>
      <c r="F2939" s="88"/>
      <c r="G2939" s="88"/>
      <c r="H2939" s="88"/>
      <c r="I2939" s="88"/>
      <c r="J2939" s="88"/>
      <c r="K2939" s="88"/>
    </row>
    <row r="2940" spans="2:11" ht="12" hidden="1" customHeight="1" x14ac:dyDescent="0.2">
      <c r="B2940" s="88"/>
      <c r="C2940" s="88"/>
      <c r="D2940" s="88"/>
      <c r="E2940" s="88"/>
      <c r="F2940" s="88"/>
      <c r="G2940" s="88"/>
      <c r="H2940" s="88"/>
      <c r="I2940" s="88"/>
      <c r="J2940" s="88"/>
      <c r="K2940" s="88"/>
    </row>
    <row r="2941" spans="2:11" ht="12" hidden="1" customHeight="1" x14ac:dyDescent="0.2">
      <c r="B2941" s="88"/>
      <c r="C2941" s="88"/>
      <c r="D2941" s="88"/>
      <c r="E2941" s="88"/>
      <c r="F2941" s="88"/>
      <c r="G2941" s="88"/>
      <c r="H2941" s="88"/>
      <c r="I2941" s="88"/>
      <c r="J2941" s="88"/>
      <c r="K2941" s="88"/>
    </row>
    <row r="2942" spans="2:11" ht="12" hidden="1" customHeight="1" x14ac:dyDescent="0.2">
      <c r="B2942" s="88"/>
      <c r="C2942" s="88"/>
      <c r="D2942" s="88"/>
      <c r="E2942" s="88"/>
      <c r="F2942" s="88"/>
      <c r="G2942" s="88"/>
      <c r="H2942" s="88"/>
      <c r="I2942" s="88"/>
      <c r="J2942" s="88"/>
      <c r="K2942" s="88"/>
    </row>
    <row r="2943" spans="2:11" ht="12" hidden="1" customHeight="1" x14ac:dyDescent="0.2">
      <c r="B2943" s="88"/>
      <c r="C2943" s="88"/>
      <c r="D2943" s="88"/>
      <c r="E2943" s="88"/>
      <c r="F2943" s="88"/>
      <c r="G2943" s="88"/>
      <c r="H2943" s="88"/>
      <c r="I2943" s="88"/>
      <c r="J2943" s="88"/>
      <c r="K2943" s="88"/>
    </row>
    <row r="2944" spans="2:11" ht="12" hidden="1" customHeight="1" x14ac:dyDescent="0.2">
      <c r="B2944" s="88"/>
      <c r="C2944" s="88"/>
      <c r="D2944" s="88"/>
      <c r="E2944" s="88"/>
      <c r="F2944" s="88"/>
      <c r="G2944" s="88"/>
      <c r="H2944" s="88"/>
      <c r="I2944" s="88"/>
      <c r="J2944" s="88"/>
      <c r="K2944" s="88"/>
    </row>
    <row r="2945" spans="2:11" ht="12" hidden="1" customHeight="1" x14ac:dyDescent="0.2">
      <c r="B2945" s="88"/>
      <c r="C2945" s="88"/>
      <c r="D2945" s="88"/>
      <c r="E2945" s="88"/>
      <c r="F2945" s="88"/>
      <c r="G2945" s="88"/>
      <c r="H2945" s="88"/>
      <c r="I2945" s="88"/>
      <c r="J2945" s="88"/>
      <c r="K2945" s="88"/>
    </row>
    <row r="2946" spans="2:11" ht="12" hidden="1" customHeight="1" x14ac:dyDescent="0.2">
      <c r="B2946" s="88"/>
      <c r="C2946" s="88"/>
      <c r="D2946" s="88"/>
      <c r="E2946" s="88"/>
      <c r="F2946" s="88"/>
      <c r="G2946" s="88"/>
      <c r="H2946" s="88"/>
      <c r="I2946" s="88"/>
      <c r="J2946" s="88"/>
      <c r="K2946" s="88"/>
    </row>
    <row r="2947" spans="2:11" ht="12" hidden="1" customHeight="1" x14ac:dyDescent="0.2">
      <c r="B2947" s="88"/>
      <c r="C2947" s="88"/>
      <c r="D2947" s="88"/>
      <c r="E2947" s="88"/>
      <c r="F2947" s="88"/>
      <c r="G2947" s="88"/>
      <c r="H2947" s="88"/>
      <c r="I2947" s="88"/>
      <c r="J2947" s="88"/>
      <c r="K2947" s="88"/>
    </row>
    <row r="2948" spans="2:11" ht="12" hidden="1" customHeight="1" x14ac:dyDescent="0.2">
      <c r="B2948" s="88"/>
      <c r="C2948" s="88"/>
      <c r="D2948" s="88"/>
      <c r="E2948" s="88"/>
      <c r="F2948" s="88"/>
      <c r="G2948" s="88"/>
      <c r="H2948" s="88"/>
      <c r="I2948" s="88"/>
      <c r="J2948" s="88"/>
      <c r="K2948" s="88"/>
    </row>
    <row r="2949" spans="2:11" ht="12" hidden="1" customHeight="1" x14ac:dyDescent="0.2">
      <c r="B2949" s="88"/>
      <c r="C2949" s="88"/>
      <c r="D2949" s="88"/>
      <c r="E2949" s="88"/>
      <c r="F2949" s="88"/>
      <c r="G2949" s="88"/>
      <c r="H2949" s="88"/>
      <c r="I2949" s="88"/>
      <c r="J2949" s="88"/>
      <c r="K2949" s="88"/>
    </row>
    <row r="2950" spans="2:11" ht="12" hidden="1" customHeight="1" x14ac:dyDescent="0.2">
      <c r="B2950" s="88"/>
      <c r="C2950" s="88"/>
      <c r="D2950" s="88"/>
      <c r="E2950" s="88"/>
      <c r="F2950" s="88"/>
      <c r="G2950" s="88"/>
      <c r="H2950" s="88"/>
      <c r="I2950" s="88"/>
      <c r="J2950" s="88"/>
      <c r="K2950" s="88"/>
    </row>
    <row r="2951" spans="2:11" ht="12" hidden="1" customHeight="1" x14ac:dyDescent="0.2">
      <c r="B2951" s="88"/>
      <c r="C2951" s="88"/>
      <c r="D2951" s="88"/>
      <c r="E2951" s="88"/>
      <c r="F2951" s="88"/>
      <c r="G2951" s="88"/>
      <c r="H2951" s="88"/>
      <c r="I2951" s="88"/>
      <c r="J2951" s="88"/>
      <c r="K2951" s="88"/>
    </row>
    <row r="2952" spans="2:11" ht="12" hidden="1" customHeight="1" x14ac:dyDescent="0.2">
      <c r="B2952" s="88"/>
      <c r="C2952" s="88"/>
      <c r="D2952" s="88"/>
      <c r="E2952" s="88"/>
      <c r="F2952" s="88"/>
      <c r="G2952" s="88"/>
      <c r="H2952" s="88"/>
      <c r="I2952" s="88"/>
      <c r="J2952" s="88"/>
      <c r="K2952" s="88"/>
    </row>
    <row r="2953" spans="2:11" ht="12" hidden="1" customHeight="1" x14ac:dyDescent="0.2">
      <c r="B2953" s="88"/>
      <c r="C2953" s="88"/>
      <c r="D2953" s="88"/>
      <c r="E2953" s="88"/>
      <c r="F2953" s="88"/>
      <c r="G2953" s="88"/>
      <c r="H2953" s="88"/>
      <c r="I2953" s="88"/>
      <c r="J2953" s="88"/>
      <c r="K2953" s="88"/>
    </row>
    <row r="2954" spans="2:11" ht="12" hidden="1" customHeight="1" x14ac:dyDescent="0.2">
      <c r="B2954" s="88"/>
      <c r="C2954" s="88"/>
      <c r="D2954" s="88"/>
      <c r="E2954" s="88"/>
      <c r="F2954" s="88"/>
      <c r="G2954" s="88"/>
      <c r="H2954" s="88"/>
      <c r="I2954" s="88"/>
      <c r="J2954" s="88"/>
      <c r="K2954" s="88"/>
    </row>
    <row r="2955" spans="2:11" ht="12" hidden="1" customHeight="1" x14ac:dyDescent="0.2">
      <c r="B2955" s="88"/>
      <c r="C2955" s="88"/>
      <c r="D2955" s="88"/>
      <c r="E2955" s="88"/>
      <c r="F2955" s="88"/>
      <c r="G2955" s="88"/>
      <c r="H2955" s="88"/>
      <c r="I2955" s="88"/>
      <c r="J2955" s="88"/>
      <c r="K2955" s="88"/>
    </row>
    <row r="2956" spans="2:11" ht="12" hidden="1" customHeight="1" x14ac:dyDescent="0.2">
      <c r="B2956" s="88"/>
      <c r="C2956" s="88"/>
      <c r="D2956" s="88"/>
      <c r="E2956" s="88"/>
      <c r="F2956" s="88"/>
      <c r="G2956" s="88"/>
      <c r="H2956" s="88"/>
      <c r="I2956" s="88"/>
      <c r="J2956" s="88"/>
      <c r="K2956" s="88"/>
    </row>
    <row r="2957" spans="2:11" ht="12" hidden="1" customHeight="1" x14ac:dyDescent="0.2">
      <c r="B2957" s="88"/>
      <c r="C2957" s="88"/>
      <c r="D2957" s="88"/>
      <c r="E2957" s="88"/>
      <c r="F2957" s="88"/>
      <c r="G2957" s="88"/>
      <c r="H2957" s="88"/>
      <c r="I2957" s="88"/>
      <c r="J2957" s="88"/>
      <c r="K2957" s="88"/>
    </row>
    <row r="2958" spans="2:11" ht="12" hidden="1" customHeight="1" x14ac:dyDescent="0.2">
      <c r="B2958" s="88"/>
      <c r="C2958" s="88"/>
      <c r="D2958" s="88"/>
      <c r="E2958" s="88"/>
      <c r="F2958" s="88"/>
      <c r="G2958" s="88"/>
      <c r="H2958" s="88"/>
      <c r="I2958" s="88"/>
      <c r="J2958" s="88"/>
      <c r="K2958" s="88"/>
    </row>
    <row r="2959" spans="2:11" ht="12" hidden="1" customHeight="1" x14ac:dyDescent="0.2">
      <c r="B2959" s="88"/>
      <c r="C2959" s="88"/>
      <c r="D2959" s="88"/>
      <c r="E2959" s="88"/>
      <c r="F2959" s="88"/>
      <c r="G2959" s="88"/>
      <c r="H2959" s="88"/>
      <c r="I2959" s="88"/>
      <c r="J2959" s="88"/>
      <c r="K2959" s="88"/>
    </row>
    <row r="2960" spans="2:11" ht="12" hidden="1" customHeight="1" x14ac:dyDescent="0.2">
      <c r="B2960" s="88"/>
      <c r="C2960" s="88"/>
      <c r="D2960" s="88"/>
      <c r="E2960" s="88"/>
      <c r="F2960" s="88"/>
      <c r="G2960" s="88"/>
      <c r="H2960" s="88"/>
      <c r="I2960" s="88"/>
      <c r="J2960" s="88"/>
      <c r="K2960" s="88"/>
    </row>
    <row r="2961" spans="2:11" ht="12" hidden="1" customHeight="1" x14ac:dyDescent="0.2">
      <c r="B2961" s="88"/>
      <c r="C2961" s="88"/>
      <c r="D2961" s="88"/>
      <c r="E2961" s="88"/>
      <c r="F2961" s="88"/>
      <c r="G2961" s="88"/>
      <c r="H2961" s="88"/>
      <c r="I2961" s="88"/>
      <c r="J2961" s="88"/>
      <c r="K2961" s="88"/>
    </row>
    <row r="2962" spans="2:11" ht="12" hidden="1" customHeight="1" x14ac:dyDescent="0.2">
      <c r="B2962" s="88"/>
      <c r="C2962" s="88"/>
      <c r="D2962" s="88"/>
      <c r="E2962" s="88"/>
      <c r="F2962" s="88"/>
      <c r="G2962" s="88"/>
      <c r="H2962" s="88"/>
      <c r="I2962" s="88"/>
      <c r="J2962" s="88"/>
      <c r="K2962" s="88"/>
    </row>
    <row r="2963" spans="2:11" ht="12" hidden="1" customHeight="1" x14ac:dyDescent="0.2">
      <c r="B2963" s="88"/>
      <c r="C2963" s="88"/>
      <c r="D2963" s="88"/>
      <c r="E2963" s="88"/>
      <c r="F2963" s="88"/>
      <c r="G2963" s="88"/>
      <c r="H2963" s="88"/>
      <c r="I2963" s="88"/>
      <c r="J2963" s="88"/>
      <c r="K2963" s="88"/>
    </row>
    <row r="2964" spans="2:11" ht="12" hidden="1" customHeight="1" x14ac:dyDescent="0.2">
      <c r="B2964" s="88"/>
      <c r="C2964" s="88"/>
      <c r="D2964" s="88"/>
      <c r="E2964" s="88"/>
      <c r="F2964" s="88"/>
      <c r="G2964" s="88"/>
      <c r="H2964" s="88"/>
      <c r="I2964" s="88"/>
      <c r="J2964" s="88"/>
      <c r="K2964" s="88"/>
    </row>
    <row r="2965" spans="2:11" ht="12" hidden="1" customHeight="1" x14ac:dyDescent="0.2">
      <c r="B2965" s="88"/>
      <c r="C2965" s="88"/>
      <c r="D2965" s="88"/>
      <c r="E2965" s="88"/>
      <c r="F2965" s="88"/>
      <c r="G2965" s="88"/>
      <c r="H2965" s="88"/>
      <c r="I2965" s="88"/>
      <c r="J2965" s="88"/>
      <c r="K2965" s="88"/>
    </row>
    <row r="2966" spans="2:11" ht="12" hidden="1" customHeight="1" x14ac:dyDescent="0.2">
      <c r="B2966" s="88"/>
      <c r="C2966" s="88"/>
      <c r="D2966" s="88"/>
      <c r="E2966" s="88"/>
      <c r="F2966" s="88"/>
      <c r="G2966" s="88"/>
      <c r="H2966" s="88"/>
      <c r="I2966" s="88"/>
      <c r="J2966" s="88"/>
      <c r="K2966" s="88"/>
    </row>
    <row r="2967" spans="2:11" ht="12" hidden="1" customHeight="1" x14ac:dyDescent="0.2">
      <c r="B2967" s="88"/>
      <c r="C2967" s="88"/>
      <c r="D2967" s="88"/>
      <c r="E2967" s="88"/>
      <c r="F2967" s="88"/>
      <c r="G2967" s="88"/>
      <c r="H2967" s="88"/>
      <c r="I2967" s="88"/>
      <c r="J2967" s="88"/>
      <c r="K2967" s="88"/>
    </row>
    <row r="2968" spans="2:11" ht="12" hidden="1" customHeight="1" x14ac:dyDescent="0.2">
      <c r="B2968" s="88"/>
      <c r="C2968" s="88"/>
      <c r="D2968" s="88"/>
      <c r="E2968" s="88"/>
      <c r="F2968" s="88"/>
      <c r="G2968" s="88"/>
      <c r="H2968" s="88"/>
      <c r="I2968" s="88"/>
      <c r="J2968" s="88"/>
      <c r="K2968" s="88"/>
    </row>
    <row r="2969" spans="2:11" ht="12" hidden="1" customHeight="1" x14ac:dyDescent="0.2">
      <c r="B2969" s="88"/>
      <c r="C2969" s="88"/>
      <c r="D2969" s="88"/>
      <c r="E2969" s="88"/>
      <c r="F2969" s="88"/>
      <c r="G2969" s="88"/>
      <c r="H2969" s="88"/>
      <c r="I2969" s="88"/>
      <c r="J2969" s="88"/>
      <c r="K2969" s="88"/>
    </row>
    <row r="2970" spans="2:11" ht="12" hidden="1" customHeight="1" x14ac:dyDescent="0.2">
      <c r="B2970" s="88"/>
      <c r="C2970" s="88"/>
      <c r="D2970" s="88"/>
      <c r="E2970" s="88"/>
      <c r="F2970" s="88"/>
      <c r="G2970" s="88"/>
      <c r="H2970" s="88"/>
      <c r="I2970" s="88"/>
      <c r="J2970" s="88"/>
      <c r="K2970" s="88"/>
    </row>
    <row r="2971" spans="2:11" ht="12" hidden="1" customHeight="1" x14ac:dyDescent="0.2">
      <c r="B2971" s="88"/>
      <c r="C2971" s="88"/>
      <c r="D2971" s="88"/>
      <c r="E2971" s="88"/>
      <c r="F2971" s="88"/>
      <c r="G2971" s="88"/>
      <c r="H2971" s="88"/>
      <c r="I2971" s="88"/>
      <c r="J2971" s="88"/>
      <c r="K2971" s="88"/>
    </row>
    <row r="2972" spans="2:11" ht="12" hidden="1" customHeight="1" x14ac:dyDescent="0.2">
      <c r="B2972" s="88"/>
      <c r="C2972" s="88"/>
      <c r="D2972" s="88"/>
      <c r="E2972" s="88"/>
      <c r="F2972" s="88"/>
      <c r="G2972" s="88"/>
      <c r="H2972" s="88"/>
      <c r="I2972" s="88"/>
      <c r="J2972" s="88"/>
      <c r="K2972" s="88"/>
    </row>
    <row r="2973" spans="2:11" ht="12" hidden="1" customHeight="1" x14ac:dyDescent="0.2">
      <c r="B2973" s="88"/>
      <c r="C2973" s="88"/>
      <c r="D2973" s="88"/>
      <c r="E2973" s="88"/>
      <c r="F2973" s="88"/>
      <c r="G2973" s="88"/>
      <c r="H2973" s="88"/>
      <c r="I2973" s="88"/>
      <c r="J2973" s="88"/>
      <c r="K2973" s="88"/>
    </row>
    <row r="2974" spans="2:11" ht="12" hidden="1" customHeight="1" x14ac:dyDescent="0.2">
      <c r="B2974" s="88"/>
      <c r="C2974" s="88"/>
      <c r="D2974" s="88"/>
      <c r="E2974" s="88"/>
      <c r="F2974" s="88"/>
      <c r="G2974" s="88"/>
      <c r="H2974" s="88"/>
      <c r="I2974" s="88"/>
      <c r="J2974" s="88"/>
      <c r="K2974" s="88"/>
    </row>
    <row r="2975" spans="2:11" ht="12" hidden="1" customHeight="1" x14ac:dyDescent="0.2">
      <c r="B2975" s="88"/>
      <c r="C2975" s="88"/>
      <c r="D2975" s="88"/>
      <c r="E2975" s="88"/>
      <c r="F2975" s="88"/>
      <c r="G2975" s="88"/>
      <c r="H2975" s="88"/>
      <c r="I2975" s="88"/>
      <c r="J2975" s="88"/>
      <c r="K2975" s="88"/>
    </row>
    <row r="2976" spans="2:11" ht="12" hidden="1" customHeight="1" x14ac:dyDescent="0.2">
      <c r="B2976" s="88"/>
      <c r="C2976" s="88"/>
      <c r="D2976" s="88"/>
      <c r="E2976" s="88"/>
      <c r="F2976" s="88"/>
      <c r="G2976" s="88"/>
      <c r="H2976" s="88"/>
      <c r="I2976" s="88"/>
      <c r="J2976" s="88"/>
      <c r="K2976" s="88"/>
    </row>
    <row r="2977" spans="2:11" ht="12" hidden="1" customHeight="1" x14ac:dyDescent="0.2">
      <c r="B2977" s="88"/>
      <c r="C2977" s="88"/>
      <c r="D2977" s="88"/>
      <c r="E2977" s="88"/>
      <c r="F2977" s="88"/>
      <c r="G2977" s="88"/>
      <c r="H2977" s="88"/>
      <c r="I2977" s="88"/>
      <c r="J2977" s="88"/>
      <c r="K2977" s="88"/>
    </row>
    <row r="2978" spans="2:11" ht="12" hidden="1" customHeight="1" x14ac:dyDescent="0.2">
      <c r="B2978" s="88"/>
      <c r="C2978" s="88"/>
      <c r="D2978" s="88"/>
      <c r="E2978" s="88"/>
      <c r="F2978" s="88"/>
      <c r="G2978" s="88"/>
      <c r="H2978" s="88"/>
      <c r="I2978" s="88"/>
      <c r="J2978" s="88"/>
      <c r="K2978" s="88"/>
    </row>
    <row r="2979" spans="2:11" ht="12" hidden="1" customHeight="1" x14ac:dyDescent="0.2">
      <c r="B2979" s="88"/>
      <c r="C2979" s="88"/>
      <c r="D2979" s="88"/>
      <c r="E2979" s="88"/>
      <c r="F2979" s="88"/>
      <c r="G2979" s="88"/>
      <c r="H2979" s="88"/>
      <c r="I2979" s="88"/>
      <c r="J2979" s="88"/>
      <c r="K2979" s="88"/>
    </row>
    <row r="2980" spans="2:11" ht="12" hidden="1" customHeight="1" x14ac:dyDescent="0.2">
      <c r="B2980" s="88"/>
      <c r="C2980" s="88"/>
      <c r="D2980" s="88"/>
      <c r="E2980" s="88"/>
      <c r="F2980" s="88"/>
      <c r="G2980" s="88"/>
      <c r="H2980" s="88"/>
      <c r="I2980" s="88"/>
      <c r="J2980" s="88"/>
      <c r="K2980" s="88"/>
    </row>
    <row r="2981" spans="2:11" ht="12" hidden="1" customHeight="1" x14ac:dyDescent="0.2">
      <c r="B2981" s="88"/>
      <c r="C2981" s="88"/>
      <c r="D2981" s="88"/>
      <c r="E2981" s="88"/>
      <c r="F2981" s="88"/>
      <c r="G2981" s="88"/>
      <c r="H2981" s="88"/>
      <c r="I2981" s="88"/>
      <c r="J2981" s="88"/>
      <c r="K2981" s="88"/>
    </row>
    <row r="2982" spans="2:11" ht="12" hidden="1" customHeight="1" x14ac:dyDescent="0.2">
      <c r="B2982" s="88"/>
      <c r="C2982" s="88"/>
      <c r="D2982" s="88"/>
      <c r="E2982" s="88"/>
      <c r="F2982" s="88"/>
      <c r="G2982" s="88"/>
      <c r="H2982" s="88"/>
      <c r="I2982" s="88"/>
      <c r="J2982" s="88"/>
      <c r="K2982" s="88"/>
    </row>
    <row r="2983" spans="2:11" ht="12" hidden="1" customHeight="1" x14ac:dyDescent="0.2">
      <c r="B2983" s="88"/>
      <c r="C2983" s="88"/>
      <c r="D2983" s="88"/>
      <c r="E2983" s="88"/>
      <c r="F2983" s="88"/>
      <c r="G2983" s="88"/>
      <c r="H2983" s="88"/>
      <c r="I2983" s="88"/>
      <c r="J2983" s="88"/>
      <c r="K2983" s="88"/>
    </row>
    <row r="2984" spans="2:11" ht="12" hidden="1" customHeight="1" x14ac:dyDescent="0.2">
      <c r="B2984" s="88"/>
      <c r="C2984" s="88"/>
      <c r="D2984" s="88"/>
      <c r="E2984" s="88"/>
      <c r="F2984" s="88"/>
      <c r="G2984" s="88"/>
      <c r="H2984" s="88"/>
      <c r="I2984" s="88"/>
      <c r="J2984" s="88"/>
      <c r="K2984" s="88"/>
    </row>
    <row r="2985" spans="2:11" ht="12" hidden="1" customHeight="1" x14ac:dyDescent="0.2">
      <c r="B2985" s="88"/>
      <c r="C2985" s="88"/>
      <c r="D2985" s="88"/>
      <c r="E2985" s="88"/>
      <c r="F2985" s="88"/>
      <c r="G2985" s="88"/>
      <c r="H2985" s="88"/>
      <c r="I2985" s="88"/>
      <c r="J2985" s="88"/>
      <c r="K2985" s="88"/>
    </row>
    <row r="2986" spans="2:11" ht="12" hidden="1" customHeight="1" x14ac:dyDescent="0.2">
      <c r="B2986" s="88"/>
      <c r="C2986" s="88"/>
      <c r="D2986" s="88"/>
      <c r="E2986" s="88"/>
      <c r="F2986" s="88"/>
      <c r="G2986" s="88"/>
      <c r="H2986" s="88"/>
      <c r="I2986" s="88"/>
      <c r="J2986" s="88"/>
      <c r="K2986" s="88"/>
    </row>
    <row r="2987" spans="2:11" ht="12" hidden="1" customHeight="1" x14ac:dyDescent="0.2">
      <c r="B2987" s="88"/>
      <c r="C2987" s="88"/>
      <c r="D2987" s="88"/>
      <c r="E2987" s="88"/>
      <c r="F2987" s="88"/>
      <c r="G2987" s="88"/>
      <c r="H2987" s="88"/>
      <c r="I2987" s="88"/>
      <c r="J2987" s="88"/>
      <c r="K2987" s="88"/>
    </row>
    <row r="2988" spans="2:11" ht="12" hidden="1" customHeight="1" x14ac:dyDescent="0.2">
      <c r="B2988" s="88"/>
      <c r="C2988" s="88"/>
      <c r="D2988" s="88"/>
      <c r="E2988" s="88"/>
      <c r="F2988" s="88"/>
      <c r="G2988" s="88"/>
      <c r="H2988" s="88"/>
      <c r="I2988" s="88"/>
      <c r="J2988" s="88"/>
      <c r="K2988" s="88"/>
    </row>
    <row r="2989" spans="2:11" ht="12" hidden="1" customHeight="1" x14ac:dyDescent="0.2">
      <c r="B2989" s="88"/>
      <c r="C2989" s="88"/>
      <c r="D2989" s="88"/>
      <c r="E2989" s="88"/>
      <c r="F2989" s="88"/>
      <c r="G2989" s="88"/>
      <c r="H2989" s="88"/>
      <c r="I2989" s="88"/>
      <c r="J2989" s="88"/>
      <c r="K2989" s="88"/>
    </row>
    <row r="2990" spans="2:11" ht="12" hidden="1" customHeight="1" x14ac:dyDescent="0.2">
      <c r="B2990" s="88"/>
      <c r="C2990" s="88"/>
      <c r="D2990" s="88"/>
      <c r="E2990" s="88"/>
      <c r="F2990" s="88"/>
      <c r="G2990" s="88"/>
      <c r="H2990" s="88"/>
      <c r="I2990" s="88"/>
      <c r="J2990" s="88"/>
      <c r="K2990" s="88"/>
    </row>
    <row r="2991" spans="2:11" ht="12" hidden="1" customHeight="1" x14ac:dyDescent="0.2">
      <c r="B2991" s="88"/>
      <c r="C2991" s="88"/>
      <c r="D2991" s="88"/>
      <c r="E2991" s="88"/>
      <c r="F2991" s="88"/>
      <c r="G2991" s="88"/>
      <c r="H2991" s="88"/>
      <c r="I2991" s="88"/>
      <c r="J2991" s="88"/>
      <c r="K2991" s="88"/>
    </row>
    <row r="2992" spans="2:11" ht="12" hidden="1" customHeight="1" x14ac:dyDescent="0.2">
      <c r="B2992" s="88"/>
      <c r="C2992" s="88"/>
      <c r="D2992" s="88"/>
      <c r="E2992" s="88"/>
      <c r="F2992" s="88"/>
      <c r="G2992" s="88"/>
      <c r="H2992" s="88"/>
      <c r="I2992" s="88"/>
      <c r="J2992" s="88"/>
      <c r="K2992" s="88"/>
    </row>
    <row r="2993" spans="2:11" ht="12" hidden="1" customHeight="1" x14ac:dyDescent="0.2">
      <c r="B2993" s="88"/>
      <c r="C2993" s="88"/>
      <c r="D2993" s="88"/>
      <c r="E2993" s="88"/>
      <c r="F2993" s="88"/>
      <c r="G2993" s="88"/>
      <c r="H2993" s="88"/>
      <c r="I2993" s="88"/>
      <c r="J2993" s="88"/>
      <c r="K2993" s="88"/>
    </row>
    <row r="2994" spans="2:11" ht="12" hidden="1" customHeight="1" x14ac:dyDescent="0.2">
      <c r="B2994" s="88"/>
      <c r="C2994" s="88"/>
      <c r="D2994" s="88"/>
      <c r="E2994" s="88"/>
      <c r="F2994" s="88"/>
      <c r="G2994" s="88"/>
      <c r="H2994" s="88"/>
      <c r="I2994" s="88"/>
      <c r="J2994" s="88"/>
      <c r="K2994" s="88"/>
    </row>
    <row r="2995" spans="2:11" ht="12" hidden="1" customHeight="1" x14ac:dyDescent="0.2">
      <c r="B2995" s="88"/>
      <c r="C2995" s="88"/>
      <c r="D2995" s="88"/>
      <c r="E2995" s="88"/>
      <c r="F2995" s="88"/>
      <c r="G2995" s="88"/>
      <c r="H2995" s="88"/>
      <c r="I2995" s="88"/>
      <c r="J2995" s="88"/>
      <c r="K2995" s="88"/>
    </row>
    <row r="2996" spans="2:11" ht="12" hidden="1" customHeight="1" x14ac:dyDescent="0.2">
      <c r="B2996" s="88"/>
      <c r="C2996" s="88"/>
      <c r="D2996" s="88"/>
      <c r="E2996" s="88"/>
      <c r="F2996" s="88"/>
      <c r="G2996" s="88"/>
      <c r="H2996" s="88"/>
      <c r="I2996" s="88"/>
      <c r="J2996" s="88"/>
      <c r="K2996" s="88"/>
    </row>
    <row r="2997" spans="2:11" ht="12" hidden="1" customHeight="1" x14ac:dyDescent="0.2">
      <c r="B2997" s="88"/>
      <c r="C2997" s="88"/>
      <c r="D2997" s="88"/>
      <c r="E2997" s="88"/>
      <c r="F2997" s="88"/>
      <c r="G2997" s="88"/>
      <c r="H2997" s="88"/>
      <c r="I2997" s="88"/>
      <c r="J2997" s="88"/>
      <c r="K2997" s="88"/>
    </row>
    <row r="2998" spans="2:11" ht="12" hidden="1" customHeight="1" x14ac:dyDescent="0.2">
      <c r="B2998" s="88"/>
      <c r="C2998" s="88"/>
      <c r="D2998" s="88"/>
      <c r="E2998" s="88"/>
      <c r="F2998" s="88"/>
      <c r="G2998" s="88"/>
      <c r="H2998" s="88"/>
      <c r="I2998" s="88"/>
      <c r="J2998" s="88"/>
      <c r="K2998" s="88"/>
    </row>
    <row r="2999" spans="2:11" ht="12" hidden="1" customHeight="1" x14ac:dyDescent="0.2">
      <c r="B2999" s="88"/>
      <c r="C2999" s="88"/>
      <c r="D2999" s="88"/>
      <c r="E2999" s="88"/>
      <c r="F2999" s="88"/>
      <c r="G2999" s="88"/>
      <c r="H2999" s="88"/>
      <c r="I2999" s="88"/>
      <c r="J2999" s="88"/>
      <c r="K2999" s="88"/>
    </row>
    <row r="3000" spans="2:11" ht="12" hidden="1" customHeight="1" x14ac:dyDescent="0.2">
      <c r="B3000" s="88"/>
      <c r="C3000" s="88"/>
      <c r="D3000" s="88"/>
      <c r="E3000" s="88"/>
      <c r="F3000" s="88"/>
      <c r="G3000" s="88"/>
      <c r="H3000" s="88"/>
      <c r="I3000" s="88"/>
      <c r="J3000" s="88"/>
      <c r="K3000" s="88"/>
    </row>
    <row r="3001" spans="2:11" ht="12" hidden="1" customHeight="1" x14ac:dyDescent="0.2">
      <c r="B3001" s="88"/>
      <c r="C3001" s="88"/>
      <c r="D3001" s="88"/>
      <c r="E3001" s="88"/>
      <c r="F3001" s="88"/>
      <c r="G3001" s="88"/>
      <c r="H3001" s="88"/>
      <c r="I3001" s="88"/>
      <c r="J3001" s="88"/>
      <c r="K3001" s="88"/>
    </row>
    <row r="3002" spans="2:11" ht="12" hidden="1" customHeight="1" x14ac:dyDescent="0.2">
      <c r="B3002" s="88"/>
      <c r="C3002" s="88"/>
      <c r="D3002" s="88"/>
      <c r="E3002" s="88"/>
      <c r="F3002" s="88"/>
      <c r="G3002" s="88"/>
      <c r="H3002" s="88"/>
      <c r="I3002" s="88"/>
      <c r="J3002" s="88"/>
      <c r="K3002" s="88"/>
    </row>
    <row r="3003" spans="2:11" ht="12" hidden="1" customHeight="1" x14ac:dyDescent="0.2">
      <c r="B3003" s="88"/>
      <c r="C3003" s="88"/>
      <c r="D3003" s="88"/>
      <c r="E3003" s="88"/>
      <c r="F3003" s="88"/>
      <c r="G3003" s="88"/>
      <c r="H3003" s="88"/>
      <c r="I3003" s="88"/>
      <c r="J3003" s="88"/>
      <c r="K3003" s="88"/>
    </row>
    <row r="3004" spans="2:11" ht="12" hidden="1" customHeight="1" x14ac:dyDescent="0.2">
      <c r="B3004" s="88"/>
      <c r="C3004" s="88"/>
      <c r="D3004" s="88"/>
      <c r="E3004" s="88"/>
      <c r="F3004" s="88"/>
      <c r="G3004" s="88"/>
      <c r="H3004" s="88"/>
      <c r="I3004" s="88"/>
      <c r="J3004" s="88"/>
      <c r="K3004" s="88"/>
    </row>
    <row r="3005" spans="2:11" ht="12" hidden="1" customHeight="1" x14ac:dyDescent="0.2">
      <c r="B3005" s="88"/>
      <c r="C3005" s="88"/>
      <c r="D3005" s="88"/>
      <c r="E3005" s="88"/>
      <c r="F3005" s="88"/>
      <c r="G3005" s="88"/>
      <c r="H3005" s="88"/>
      <c r="I3005" s="88"/>
      <c r="J3005" s="88"/>
      <c r="K3005" s="88"/>
    </row>
    <row r="3006" spans="2:11" ht="12" hidden="1" customHeight="1" x14ac:dyDescent="0.2">
      <c r="B3006" s="88"/>
      <c r="C3006" s="88"/>
      <c r="D3006" s="88"/>
      <c r="E3006" s="88"/>
      <c r="F3006" s="88"/>
      <c r="G3006" s="88"/>
      <c r="H3006" s="88"/>
      <c r="I3006" s="88"/>
      <c r="J3006" s="88"/>
      <c r="K3006" s="88"/>
    </row>
    <row r="3007" spans="2:11" ht="12" hidden="1" customHeight="1" x14ac:dyDescent="0.2">
      <c r="B3007" s="88"/>
      <c r="C3007" s="88"/>
      <c r="D3007" s="88"/>
      <c r="E3007" s="88"/>
      <c r="F3007" s="88"/>
      <c r="G3007" s="88"/>
      <c r="H3007" s="88"/>
      <c r="I3007" s="88"/>
      <c r="J3007" s="88"/>
      <c r="K3007" s="88"/>
    </row>
    <row r="3008" spans="2:11" ht="12" hidden="1" customHeight="1" x14ac:dyDescent="0.2">
      <c r="B3008" s="88"/>
      <c r="C3008" s="88"/>
      <c r="D3008" s="88"/>
      <c r="E3008" s="88"/>
      <c r="F3008" s="88"/>
      <c r="G3008" s="88"/>
      <c r="H3008" s="88"/>
      <c r="I3008" s="88"/>
      <c r="J3008" s="88"/>
      <c r="K3008" s="88"/>
    </row>
    <row r="3009" spans="2:11" ht="12" hidden="1" customHeight="1" x14ac:dyDescent="0.2">
      <c r="B3009" s="88"/>
      <c r="C3009" s="88"/>
      <c r="D3009" s="88"/>
      <c r="E3009" s="88"/>
      <c r="F3009" s="88"/>
      <c r="G3009" s="88"/>
      <c r="H3009" s="88"/>
      <c r="I3009" s="88"/>
      <c r="J3009" s="88"/>
      <c r="K3009" s="88"/>
    </row>
    <row r="3010" spans="2:11" ht="12" hidden="1" customHeight="1" x14ac:dyDescent="0.2">
      <c r="B3010" s="88"/>
      <c r="C3010" s="88"/>
      <c r="D3010" s="88"/>
      <c r="E3010" s="88"/>
      <c r="F3010" s="88"/>
      <c r="G3010" s="88"/>
      <c r="H3010" s="88"/>
      <c r="I3010" s="88"/>
      <c r="J3010" s="88"/>
      <c r="K3010" s="88"/>
    </row>
    <row r="3011" spans="2:11" ht="12" hidden="1" customHeight="1" x14ac:dyDescent="0.2">
      <c r="B3011" s="88"/>
      <c r="C3011" s="88"/>
      <c r="D3011" s="88"/>
      <c r="E3011" s="88"/>
      <c r="F3011" s="88"/>
      <c r="G3011" s="88"/>
      <c r="H3011" s="88"/>
      <c r="I3011" s="88"/>
      <c r="J3011" s="88"/>
      <c r="K3011" s="88"/>
    </row>
    <row r="3012" spans="2:11" ht="12" hidden="1" customHeight="1" x14ac:dyDescent="0.2">
      <c r="B3012" s="88"/>
      <c r="C3012" s="88"/>
      <c r="D3012" s="88"/>
      <c r="E3012" s="88"/>
      <c r="F3012" s="88"/>
      <c r="G3012" s="88"/>
      <c r="H3012" s="88"/>
      <c r="I3012" s="88"/>
      <c r="J3012" s="88"/>
      <c r="K3012" s="88"/>
    </row>
    <row r="3013" spans="2:11" ht="12" hidden="1" customHeight="1" x14ac:dyDescent="0.2">
      <c r="B3013" s="88"/>
      <c r="C3013" s="88"/>
      <c r="D3013" s="88"/>
      <c r="E3013" s="88"/>
      <c r="F3013" s="88"/>
      <c r="G3013" s="88"/>
      <c r="H3013" s="88"/>
      <c r="I3013" s="88"/>
      <c r="J3013" s="88"/>
      <c r="K3013" s="88"/>
    </row>
    <row r="3014" spans="2:11" ht="12" hidden="1" customHeight="1" x14ac:dyDescent="0.2">
      <c r="B3014" s="88"/>
      <c r="C3014" s="88"/>
      <c r="D3014" s="88"/>
      <c r="E3014" s="88"/>
      <c r="F3014" s="88"/>
      <c r="G3014" s="88"/>
      <c r="H3014" s="88"/>
      <c r="I3014" s="88"/>
      <c r="J3014" s="88"/>
      <c r="K3014" s="88"/>
    </row>
    <row r="3015" spans="2:11" ht="12" hidden="1" customHeight="1" x14ac:dyDescent="0.2">
      <c r="B3015" s="88"/>
      <c r="C3015" s="88"/>
      <c r="D3015" s="88"/>
      <c r="E3015" s="88"/>
      <c r="F3015" s="88"/>
      <c r="G3015" s="88"/>
      <c r="H3015" s="88"/>
      <c r="I3015" s="88"/>
      <c r="J3015" s="88"/>
      <c r="K3015" s="88"/>
    </row>
    <row r="3016" spans="2:11" ht="12" hidden="1" customHeight="1" x14ac:dyDescent="0.2">
      <c r="B3016" s="88"/>
      <c r="C3016" s="88"/>
      <c r="D3016" s="88"/>
      <c r="E3016" s="88"/>
      <c r="F3016" s="88"/>
      <c r="G3016" s="88"/>
      <c r="H3016" s="88"/>
      <c r="I3016" s="88"/>
      <c r="J3016" s="88"/>
      <c r="K3016" s="88"/>
    </row>
    <row r="3017" spans="2:11" ht="12" hidden="1" customHeight="1" x14ac:dyDescent="0.2">
      <c r="B3017" s="88"/>
      <c r="C3017" s="88"/>
      <c r="D3017" s="88"/>
      <c r="E3017" s="88"/>
      <c r="F3017" s="88"/>
      <c r="G3017" s="88"/>
      <c r="H3017" s="88"/>
      <c r="I3017" s="88"/>
      <c r="J3017" s="88"/>
      <c r="K3017" s="88"/>
    </row>
    <row r="3018" spans="2:11" ht="12" hidden="1" customHeight="1" x14ac:dyDescent="0.2">
      <c r="B3018" s="88"/>
      <c r="C3018" s="88"/>
      <c r="D3018" s="88"/>
      <c r="E3018" s="88"/>
      <c r="F3018" s="88"/>
      <c r="G3018" s="88"/>
      <c r="H3018" s="88"/>
      <c r="I3018" s="88"/>
      <c r="J3018" s="88"/>
      <c r="K3018" s="88"/>
    </row>
    <row r="3019" spans="2:11" ht="12" hidden="1" customHeight="1" x14ac:dyDescent="0.2">
      <c r="B3019" s="88"/>
      <c r="C3019" s="88"/>
      <c r="D3019" s="88"/>
      <c r="E3019" s="88"/>
      <c r="F3019" s="88"/>
      <c r="G3019" s="88"/>
      <c r="H3019" s="88"/>
      <c r="I3019" s="88"/>
      <c r="J3019" s="88"/>
      <c r="K3019" s="88"/>
    </row>
    <row r="3020" spans="2:11" ht="12" hidden="1" customHeight="1" x14ac:dyDescent="0.2">
      <c r="B3020" s="88"/>
      <c r="C3020" s="88"/>
      <c r="D3020" s="88"/>
      <c r="E3020" s="88"/>
      <c r="F3020" s="88"/>
      <c r="G3020" s="88"/>
      <c r="H3020" s="88"/>
      <c r="I3020" s="88"/>
      <c r="J3020" s="88"/>
      <c r="K3020" s="88"/>
    </row>
    <row r="3021" spans="2:11" ht="12" hidden="1" customHeight="1" x14ac:dyDescent="0.2">
      <c r="B3021" s="88"/>
      <c r="C3021" s="88"/>
      <c r="D3021" s="88"/>
      <c r="E3021" s="88"/>
      <c r="F3021" s="88"/>
      <c r="G3021" s="88"/>
      <c r="H3021" s="88"/>
      <c r="I3021" s="88"/>
      <c r="J3021" s="88"/>
      <c r="K3021" s="88"/>
    </row>
    <row r="3022" spans="2:11" ht="12" hidden="1" customHeight="1" x14ac:dyDescent="0.2">
      <c r="B3022" s="88"/>
      <c r="C3022" s="88"/>
      <c r="D3022" s="88"/>
      <c r="E3022" s="88"/>
      <c r="F3022" s="88"/>
      <c r="G3022" s="88"/>
      <c r="H3022" s="88"/>
      <c r="I3022" s="88"/>
      <c r="J3022" s="88"/>
      <c r="K3022" s="88"/>
    </row>
    <row r="3023" spans="2:11" ht="12" hidden="1" customHeight="1" x14ac:dyDescent="0.2">
      <c r="B3023" s="88"/>
      <c r="C3023" s="88"/>
      <c r="D3023" s="88"/>
      <c r="E3023" s="88"/>
      <c r="F3023" s="88"/>
      <c r="G3023" s="88"/>
      <c r="H3023" s="88"/>
      <c r="I3023" s="88"/>
      <c r="J3023" s="88"/>
      <c r="K3023" s="88"/>
    </row>
    <row r="3024" spans="2:11" ht="12" hidden="1" customHeight="1" x14ac:dyDescent="0.2">
      <c r="B3024" s="88"/>
      <c r="C3024" s="88"/>
      <c r="D3024" s="88"/>
      <c r="E3024" s="88"/>
      <c r="F3024" s="88"/>
      <c r="G3024" s="88"/>
      <c r="H3024" s="88"/>
      <c r="I3024" s="88"/>
      <c r="J3024" s="88"/>
      <c r="K3024" s="88"/>
    </row>
    <row r="3025" spans="2:11" ht="12" hidden="1" customHeight="1" x14ac:dyDescent="0.2">
      <c r="B3025" s="88"/>
      <c r="C3025" s="88"/>
      <c r="D3025" s="88"/>
      <c r="E3025" s="88"/>
      <c r="F3025" s="88"/>
      <c r="G3025" s="88"/>
      <c r="H3025" s="88"/>
      <c r="I3025" s="88"/>
      <c r="J3025" s="88"/>
      <c r="K3025" s="88"/>
    </row>
    <row r="3026" spans="2:11" ht="12" hidden="1" customHeight="1" x14ac:dyDescent="0.2">
      <c r="B3026" s="88"/>
      <c r="C3026" s="88"/>
      <c r="D3026" s="88"/>
      <c r="E3026" s="88"/>
      <c r="F3026" s="88"/>
      <c r="G3026" s="88"/>
      <c r="H3026" s="88"/>
      <c r="I3026" s="88"/>
      <c r="J3026" s="88"/>
      <c r="K3026" s="88"/>
    </row>
    <row r="3027" spans="2:11" ht="12" hidden="1" customHeight="1" x14ac:dyDescent="0.2">
      <c r="B3027" s="88"/>
      <c r="C3027" s="88"/>
      <c r="D3027" s="88"/>
      <c r="E3027" s="88"/>
      <c r="F3027" s="88"/>
      <c r="G3027" s="88"/>
      <c r="H3027" s="88"/>
      <c r="I3027" s="88"/>
      <c r="J3027" s="88"/>
      <c r="K3027" s="88"/>
    </row>
    <row r="3028" spans="2:11" ht="12" hidden="1" customHeight="1" x14ac:dyDescent="0.2">
      <c r="B3028" s="88"/>
      <c r="C3028" s="88"/>
      <c r="D3028" s="88"/>
      <c r="E3028" s="88"/>
      <c r="F3028" s="88"/>
      <c r="G3028" s="88"/>
      <c r="H3028" s="88"/>
      <c r="I3028" s="88"/>
      <c r="J3028" s="88"/>
      <c r="K3028" s="88"/>
    </row>
    <row r="3029" spans="2:11" ht="12" hidden="1" customHeight="1" x14ac:dyDescent="0.2">
      <c r="B3029" s="88"/>
      <c r="C3029" s="88"/>
      <c r="D3029" s="88"/>
      <c r="E3029" s="88"/>
      <c r="F3029" s="88"/>
      <c r="G3029" s="88"/>
      <c r="H3029" s="88"/>
      <c r="I3029" s="88"/>
      <c r="J3029" s="88"/>
      <c r="K3029" s="88"/>
    </row>
    <row r="3030" spans="2:11" ht="12" hidden="1" customHeight="1" x14ac:dyDescent="0.2">
      <c r="B3030" s="88"/>
      <c r="C3030" s="88"/>
      <c r="D3030" s="88"/>
      <c r="E3030" s="88"/>
      <c r="F3030" s="88"/>
      <c r="G3030" s="88"/>
      <c r="H3030" s="88"/>
      <c r="I3030" s="88"/>
      <c r="J3030" s="88"/>
      <c r="K3030" s="88"/>
    </row>
    <row r="3031" spans="2:11" ht="12" hidden="1" customHeight="1" x14ac:dyDescent="0.2">
      <c r="B3031" s="88"/>
      <c r="C3031" s="88"/>
      <c r="D3031" s="88"/>
      <c r="E3031" s="88"/>
      <c r="F3031" s="88"/>
      <c r="G3031" s="88"/>
      <c r="H3031" s="88"/>
      <c r="I3031" s="88"/>
      <c r="J3031" s="88"/>
      <c r="K3031" s="88"/>
    </row>
    <row r="3032" spans="2:11" ht="12" hidden="1" customHeight="1" x14ac:dyDescent="0.2">
      <c r="B3032" s="88"/>
      <c r="C3032" s="88"/>
      <c r="D3032" s="88"/>
      <c r="E3032" s="88"/>
      <c r="F3032" s="88"/>
      <c r="G3032" s="88"/>
      <c r="H3032" s="88"/>
      <c r="I3032" s="88"/>
      <c r="J3032" s="88"/>
      <c r="K3032" s="88"/>
    </row>
    <row r="3033" spans="2:11" ht="12" hidden="1" customHeight="1" x14ac:dyDescent="0.2">
      <c r="B3033" s="88"/>
      <c r="C3033" s="88"/>
      <c r="D3033" s="88"/>
      <c r="E3033" s="88"/>
      <c r="F3033" s="88"/>
      <c r="G3033" s="88"/>
      <c r="H3033" s="88"/>
      <c r="I3033" s="88"/>
      <c r="J3033" s="88"/>
      <c r="K3033" s="88"/>
    </row>
    <row r="3034" spans="2:11" ht="12" hidden="1" customHeight="1" x14ac:dyDescent="0.2">
      <c r="B3034" s="88"/>
      <c r="C3034" s="88"/>
      <c r="D3034" s="88"/>
      <c r="E3034" s="88"/>
      <c r="F3034" s="88"/>
      <c r="G3034" s="88"/>
      <c r="H3034" s="88"/>
      <c r="I3034" s="88"/>
      <c r="J3034" s="88"/>
      <c r="K3034" s="88"/>
    </row>
    <row r="3035" spans="2:11" ht="12" hidden="1" customHeight="1" x14ac:dyDescent="0.2">
      <c r="B3035" s="88"/>
      <c r="C3035" s="88"/>
      <c r="D3035" s="88"/>
      <c r="E3035" s="88"/>
      <c r="F3035" s="88"/>
      <c r="G3035" s="88"/>
      <c r="H3035" s="88"/>
      <c r="I3035" s="88"/>
      <c r="J3035" s="88"/>
      <c r="K3035" s="88"/>
    </row>
    <row r="3036" spans="2:11" ht="12" hidden="1" customHeight="1" x14ac:dyDescent="0.2">
      <c r="B3036" s="88"/>
      <c r="C3036" s="88"/>
      <c r="D3036" s="88"/>
      <c r="E3036" s="88"/>
      <c r="F3036" s="88"/>
      <c r="G3036" s="88"/>
      <c r="H3036" s="88"/>
      <c r="I3036" s="88"/>
      <c r="J3036" s="88"/>
      <c r="K3036" s="88"/>
    </row>
    <row r="3037" spans="2:11" ht="12" hidden="1" customHeight="1" x14ac:dyDescent="0.2">
      <c r="B3037" s="88"/>
      <c r="C3037" s="88"/>
      <c r="D3037" s="88"/>
      <c r="E3037" s="88"/>
      <c r="F3037" s="88"/>
      <c r="G3037" s="88"/>
      <c r="H3037" s="88"/>
      <c r="I3037" s="88"/>
      <c r="J3037" s="88"/>
      <c r="K3037" s="88"/>
    </row>
    <row r="3038" spans="2:11" ht="12" hidden="1" customHeight="1" x14ac:dyDescent="0.2">
      <c r="B3038" s="88"/>
      <c r="C3038" s="88"/>
      <c r="D3038" s="88"/>
      <c r="E3038" s="88"/>
      <c r="F3038" s="88"/>
      <c r="G3038" s="88"/>
      <c r="H3038" s="88"/>
      <c r="I3038" s="88"/>
      <c r="J3038" s="88"/>
      <c r="K3038" s="88"/>
    </row>
    <row r="3039" spans="2:11" ht="12" hidden="1" customHeight="1" x14ac:dyDescent="0.2">
      <c r="B3039" s="88"/>
      <c r="C3039" s="88"/>
      <c r="D3039" s="88"/>
      <c r="E3039" s="88"/>
      <c r="F3039" s="88"/>
      <c r="G3039" s="88"/>
      <c r="H3039" s="88"/>
      <c r="I3039" s="88"/>
      <c r="J3039" s="88"/>
      <c r="K3039" s="88"/>
    </row>
    <row r="3040" spans="2:11" ht="12" hidden="1" customHeight="1" x14ac:dyDescent="0.2">
      <c r="B3040" s="88"/>
      <c r="C3040" s="88"/>
      <c r="D3040" s="88"/>
      <c r="E3040" s="88"/>
      <c r="F3040" s="88"/>
      <c r="G3040" s="88"/>
      <c r="H3040" s="88"/>
      <c r="I3040" s="88"/>
      <c r="J3040" s="88"/>
      <c r="K3040" s="88"/>
    </row>
    <row r="3041" spans="2:11" ht="12" hidden="1" customHeight="1" x14ac:dyDescent="0.2">
      <c r="B3041" s="88"/>
      <c r="C3041" s="88"/>
      <c r="D3041" s="88"/>
      <c r="E3041" s="88"/>
      <c r="F3041" s="88"/>
      <c r="G3041" s="88"/>
      <c r="H3041" s="88"/>
      <c r="I3041" s="88"/>
      <c r="J3041" s="88"/>
      <c r="K3041" s="88"/>
    </row>
    <row r="3042" spans="2:11" ht="12" hidden="1" customHeight="1" x14ac:dyDescent="0.2">
      <c r="B3042" s="88"/>
      <c r="C3042" s="88"/>
      <c r="D3042" s="88"/>
      <c r="E3042" s="88"/>
      <c r="F3042" s="88"/>
      <c r="G3042" s="88"/>
      <c r="H3042" s="88"/>
      <c r="I3042" s="88"/>
      <c r="J3042" s="88"/>
      <c r="K3042" s="88"/>
    </row>
    <row r="3043" spans="2:11" ht="12" hidden="1" customHeight="1" x14ac:dyDescent="0.2">
      <c r="B3043" s="88"/>
      <c r="C3043" s="88"/>
      <c r="D3043" s="88"/>
      <c r="E3043" s="88"/>
      <c r="F3043" s="88"/>
      <c r="G3043" s="88"/>
      <c r="H3043" s="88"/>
      <c r="I3043" s="88"/>
      <c r="J3043" s="88"/>
      <c r="K3043" s="88"/>
    </row>
    <row r="3044" spans="2:11" ht="12" hidden="1" customHeight="1" x14ac:dyDescent="0.2">
      <c r="B3044" s="88"/>
      <c r="C3044" s="88"/>
      <c r="D3044" s="88"/>
      <c r="E3044" s="88"/>
      <c r="F3044" s="88"/>
      <c r="G3044" s="88"/>
      <c r="H3044" s="88"/>
      <c r="I3044" s="88"/>
      <c r="J3044" s="88"/>
      <c r="K3044" s="88"/>
    </row>
    <row r="3045" spans="2:11" ht="12" hidden="1" customHeight="1" x14ac:dyDescent="0.2">
      <c r="B3045" s="88"/>
      <c r="C3045" s="88"/>
      <c r="D3045" s="88"/>
      <c r="E3045" s="88"/>
      <c r="F3045" s="88"/>
      <c r="G3045" s="88"/>
      <c r="H3045" s="88"/>
      <c r="I3045" s="88"/>
      <c r="J3045" s="88"/>
      <c r="K3045" s="88"/>
    </row>
    <row r="3046" spans="2:11" ht="12" hidden="1" customHeight="1" x14ac:dyDescent="0.2">
      <c r="B3046" s="88"/>
      <c r="C3046" s="88"/>
      <c r="D3046" s="88"/>
      <c r="E3046" s="88"/>
      <c r="F3046" s="88"/>
      <c r="G3046" s="88"/>
      <c r="H3046" s="88"/>
      <c r="I3046" s="88"/>
      <c r="J3046" s="88"/>
      <c r="K3046" s="88"/>
    </row>
    <row r="3047" spans="2:11" ht="12" hidden="1" customHeight="1" x14ac:dyDescent="0.2">
      <c r="B3047" s="88"/>
      <c r="C3047" s="88"/>
      <c r="D3047" s="88"/>
      <c r="E3047" s="88"/>
      <c r="F3047" s="88"/>
      <c r="G3047" s="88"/>
      <c r="H3047" s="88"/>
      <c r="I3047" s="88"/>
      <c r="J3047" s="88"/>
      <c r="K3047" s="88"/>
    </row>
    <row r="3048" spans="2:11" ht="12" hidden="1" customHeight="1" x14ac:dyDescent="0.2">
      <c r="B3048" s="88"/>
      <c r="C3048" s="88"/>
      <c r="D3048" s="88"/>
      <c r="E3048" s="88"/>
      <c r="F3048" s="88"/>
      <c r="G3048" s="88"/>
      <c r="H3048" s="88"/>
      <c r="I3048" s="88"/>
      <c r="J3048" s="88"/>
      <c r="K3048" s="88"/>
    </row>
    <row r="3049" spans="2:11" ht="12" hidden="1" customHeight="1" x14ac:dyDescent="0.2">
      <c r="B3049" s="88"/>
      <c r="C3049" s="88"/>
      <c r="D3049" s="88"/>
      <c r="E3049" s="88"/>
      <c r="F3049" s="88"/>
      <c r="G3049" s="88"/>
      <c r="H3049" s="88"/>
      <c r="I3049" s="88"/>
      <c r="J3049" s="88"/>
      <c r="K3049" s="88"/>
    </row>
    <row r="3050" spans="2:11" ht="12" hidden="1" customHeight="1" x14ac:dyDescent="0.2">
      <c r="B3050" s="88"/>
      <c r="C3050" s="88"/>
      <c r="D3050" s="88"/>
      <c r="E3050" s="88"/>
      <c r="F3050" s="88"/>
      <c r="G3050" s="88"/>
      <c r="H3050" s="88"/>
      <c r="I3050" s="88"/>
      <c r="J3050" s="88"/>
      <c r="K3050" s="88"/>
    </row>
    <row r="3051" spans="2:11" ht="12" hidden="1" customHeight="1" x14ac:dyDescent="0.2">
      <c r="B3051" s="88"/>
      <c r="C3051" s="88"/>
      <c r="D3051" s="88"/>
      <c r="E3051" s="88"/>
      <c r="F3051" s="88"/>
      <c r="G3051" s="88"/>
      <c r="H3051" s="88"/>
      <c r="I3051" s="88"/>
      <c r="J3051" s="88"/>
      <c r="K3051" s="88"/>
    </row>
    <row r="3052" spans="2:11" ht="12" hidden="1" customHeight="1" x14ac:dyDescent="0.2">
      <c r="B3052" s="88"/>
      <c r="C3052" s="88"/>
      <c r="D3052" s="88"/>
      <c r="E3052" s="88"/>
      <c r="F3052" s="88"/>
      <c r="G3052" s="88"/>
      <c r="H3052" s="88"/>
      <c r="I3052" s="88"/>
      <c r="J3052" s="88"/>
      <c r="K3052" s="88"/>
    </row>
    <row r="3053" spans="2:11" ht="12" hidden="1" customHeight="1" x14ac:dyDescent="0.2">
      <c r="B3053" s="88"/>
      <c r="C3053" s="88"/>
      <c r="D3053" s="88"/>
      <c r="E3053" s="88"/>
      <c r="F3053" s="88"/>
      <c r="G3053" s="88"/>
      <c r="H3053" s="88"/>
      <c r="I3053" s="88"/>
      <c r="J3053" s="88"/>
      <c r="K3053" s="88"/>
    </row>
    <row r="3054" spans="2:11" ht="12" hidden="1" customHeight="1" x14ac:dyDescent="0.2">
      <c r="B3054" s="88"/>
      <c r="C3054" s="88"/>
      <c r="D3054" s="88"/>
      <c r="E3054" s="88"/>
      <c r="F3054" s="88"/>
      <c r="G3054" s="88"/>
      <c r="H3054" s="88"/>
      <c r="I3054" s="88"/>
      <c r="J3054" s="88"/>
      <c r="K3054" s="88"/>
    </row>
    <row r="3055" spans="2:11" ht="12" hidden="1" customHeight="1" x14ac:dyDescent="0.2">
      <c r="B3055" s="88"/>
      <c r="C3055" s="88"/>
      <c r="D3055" s="88"/>
      <c r="E3055" s="88"/>
      <c r="F3055" s="88"/>
      <c r="G3055" s="88"/>
      <c r="H3055" s="88"/>
      <c r="I3055" s="88"/>
      <c r="J3055" s="88"/>
      <c r="K3055" s="88"/>
    </row>
    <row r="3056" spans="2:11" ht="12" hidden="1" customHeight="1" x14ac:dyDescent="0.2">
      <c r="B3056" s="88"/>
      <c r="C3056" s="88"/>
      <c r="D3056" s="88"/>
      <c r="E3056" s="88"/>
      <c r="F3056" s="88"/>
      <c r="G3056" s="88"/>
      <c r="H3056" s="88"/>
      <c r="I3056" s="88"/>
      <c r="J3056" s="88"/>
      <c r="K3056" s="88"/>
    </row>
    <row r="3057" spans="2:11" ht="12" hidden="1" customHeight="1" x14ac:dyDescent="0.2">
      <c r="B3057" s="88"/>
      <c r="C3057" s="88"/>
      <c r="D3057" s="88"/>
      <c r="E3057" s="88"/>
      <c r="F3057" s="88"/>
      <c r="G3057" s="88"/>
      <c r="H3057" s="88"/>
      <c r="I3057" s="88"/>
      <c r="J3057" s="88"/>
      <c r="K3057" s="88"/>
    </row>
    <row r="3058" spans="2:11" ht="12" hidden="1" customHeight="1" x14ac:dyDescent="0.2">
      <c r="B3058" s="88"/>
      <c r="C3058" s="88"/>
      <c r="D3058" s="88"/>
      <c r="E3058" s="88"/>
      <c r="F3058" s="88"/>
      <c r="G3058" s="88"/>
      <c r="H3058" s="88"/>
      <c r="I3058" s="88"/>
      <c r="J3058" s="88"/>
      <c r="K3058" s="88"/>
    </row>
    <row r="3059" spans="2:11" ht="12" hidden="1" customHeight="1" x14ac:dyDescent="0.2">
      <c r="B3059" s="88"/>
      <c r="C3059" s="88"/>
      <c r="D3059" s="88"/>
      <c r="E3059" s="88"/>
      <c r="F3059" s="88"/>
      <c r="G3059" s="88"/>
      <c r="H3059" s="88"/>
      <c r="I3059" s="88"/>
      <c r="J3059" s="88"/>
      <c r="K3059" s="88"/>
    </row>
    <row r="3060" spans="2:11" ht="12" hidden="1" customHeight="1" x14ac:dyDescent="0.2">
      <c r="B3060" s="88"/>
      <c r="C3060" s="88"/>
      <c r="D3060" s="88"/>
      <c r="E3060" s="88"/>
      <c r="F3060" s="88"/>
      <c r="G3060" s="88"/>
      <c r="H3060" s="88"/>
      <c r="I3060" s="88"/>
      <c r="J3060" s="88"/>
      <c r="K3060" s="88"/>
    </row>
    <row r="3061" spans="2:11" ht="12" hidden="1" customHeight="1" x14ac:dyDescent="0.2">
      <c r="B3061" s="88"/>
      <c r="C3061" s="88"/>
      <c r="D3061" s="88"/>
      <c r="E3061" s="88"/>
      <c r="F3061" s="88"/>
      <c r="G3061" s="88"/>
      <c r="H3061" s="88"/>
      <c r="I3061" s="88"/>
      <c r="J3061" s="88"/>
      <c r="K3061" s="88"/>
    </row>
    <row r="3062" spans="2:11" ht="12" hidden="1" customHeight="1" x14ac:dyDescent="0.2">
      <c r="B3062" s="88"/>
      <c r="C3062" s="88"/>
      <c r="D3062" s="88"/>
      <c r="E3062" s="88"/>
      <c r="F3062" s="88"/>
      <c r="G3062" s="88"/>
      <c r="H3062" s="88"/>
      <c r="I3062" s="88"/>
      <c r="J3062" s="88"/>
      <c r="K3062" s="88"/>
    </row>
    <row r="3063" spans="2:11" ht="12" hidden="1" customHeight="1" x14ac:dyDescent="0.2">
      <c r="B3063" s="88"/>
      <c r="C3063" s="88"/>
      <c r="D3063" s="88"/>
      <c r="E3063" s="88"/>
      <c r="F3063" s="88"/>
      <c r="G3063" s="88"/>
      <c r="H3063" s="88"/>
      <c r="I3063" s="88"/>
      <c r="J3063" s="88"/>
      <c r="K3063" s="88"/>
    </row>
    <row r="3064" spans="2:11" ht="12" hidden="1" customHeight="1" x14ac:dyDescent="0.2">
      <c r="B3064" s="88"/>
      <c r="C3064" s="88"/>
      <c r="D3064" s="88"/>
      <c r="E3064" s="88"/>
      <c r="F3064" s="88"/>
      <c r="G3064" s="88"/>
      <c r="H3064" s="88"/>
      <c r="I3064" s="88"/>
      <c r="J3064" s="88"/>
      <c r="K3064" s="88"/>
    </row>
    <row r="3065" spans="2:11" ht="12" hidden="1" customHeight="1" x14ac:dyDescent="0.2">
      <c r="B3065" s="88"/>
      <c r="C3065" s="88"/>
      <c r="D3065" s="88"/>
      <c r="E3065" s="88"/>
      <c r="F3065" s="88"/>
      <c r="G3065" s="88"/>
      <c r="H3065" s="88"/>
      <c r="I3065" s="88"/>
      <c r="J3065" s="88"/>
      <c r="K3065" s="88"/>
    </row>
    <row r="3066" spans="2:11" ht="12" hidden="1" customHeight="1" x14ac:dyDescent="0.2">
      <c r="B3066" s="88"/>
      <c r="C3066" s="88"/>
      <c r="D3066" s="88"/>
      <c r="E3066" s="88"/>
      <c r="F3066" s="88"/>
      <c r="G3066" s="88"/>
      <c r="H3066" s="88"/>
      <c r="I3066" s="88"/>
      <c r="J3066" s="88"/>
      <c r="K3066" s="88"/>
    </row>
    <row r="3067" spans="2:11" ht="12" hidden="1" customHeight="1" x14ac:dyDescent="0.2">
      <c r="B3067" s="88"/>
      <c r="C3067" s="88"/>
      <c r="D3067" s="88"/>
      <c r="E3067" s="88"/>
      <c r="F3067" s="88"/>
      <c r="G3067" s="88"/>
      <c r="H3067" s="88"/>
      <c r="I3067" s="88"/>
      <c r="J3067" s="88"/>
      <c r="K3067" s="88"/>
    </row>
    <row r="3068" spans="2:11" ht="12" hidden="1" customHeight="1" x14ac:dyDescent="0.2">
      <c r="B3068" s="88"/>
      <c r="C3068" s="88"/>
      <c r="D3068" s="88"/>
      <c r="E3068" s="88"/>
      <c r="F3068" s="88"/>
      <c r="G3068" s="88"/>
      <c r="H3068" s="88"/>
      <c r="I3068" s="88"/>
      <c r="J3068" s="88"/>
      <c r="K3068" s="88"/>
    </row>
    <row r="3069" spans="2:11" ht="12" hidden="1" customHeight="1" x14ac:dyDescent="0.2">
      <c r="B3069" s="88"/>
      <c r="C3069" s="88"/>
      <c r="D3069" s="88"/>
      <c r="E3069" s="88"/>
      <c r="F3069" s="88"/>
      <c r="G3069" s="88"/>
      <c r="H3069" s="88"/>
      <c r="I3069" s="88"/>
      <c r="J3069" s="88"/>
      <c r="K3069" s="88"/>
    </row>
    <row r="3070" spans="2:11" ht="12" hidden="1" customHeight="1" x14ac:dyDescent="0.2">
      <c r="B3070" s="88"/>
      <c r="C3070" s="88"/>
      <c r="D3070" s="88"/>
      <c r="E3070" s="88"/>
      <c r="F3070" s="88"/>
      <c r="G3070" s="88"/>
      <c r="H3070" s="88"/>
      <c r="I3070" s="88"/>
      <c r="J3070" s="88"/>
      <c r="K3070" s="88"/>
    </row>
    <row r="3071" spans="2:11" ht="12" hidden="1" customHeight="1" x14ac:dyDescent="0.2">
      <c r="B3071" s="88"/>
      <c r="C3071" s="88"/>
      <c r="D3071" s="88"/>
      <c r="E3071" s="88"/>
      <c r="F3071" s="88"/>
      <c r="G3071" s="88"/>
      <c r="H3071" s="88"/>
      <c r="I3071" s="88"/>
      <c r="J3071" s="88"/>
      <c r="K3071" s="88"/>
    </row>
    <row r="3072" spans="2:11" ht="12" hidden="1" customHeight="1" x14ac:dyDescent="0.2">
      <c r="B3072" s="88"/>
      <c r="C3072" s="88"/>
      <c r="D3072" s="88"/>
      <c r="E3072" s="88"/>
      <c r="F3072" s="88"/>
      <c r="G3072" s="88"/>
      <c r="H3072" s="88"/>
      <c r="I3072" s="88"/>
      <c r="J3072" s="88"/>
      <c r="K3072" s="88"/>
    </row>
    <row r="3073" spans="2:11" ht="12" hidden="1" customHeight="1" x14ac:dyDescent="0.2">
      <c r="B3073" s="88"/>
      <c r="C3073" s="88"/>
      <c r="D3073" s="88"/>
      <c r="E3073" s="88"/>
      <c r="F3073" s="88"/>
      <c r="G3073" s="88"/>
      <c r="H3073" s="88"/>
      <c r="I3073" s="88"/>
      <c r="J3073" s="88"/>
      <c r="K3073" s="88"/>
    </row>
    <row r="3074" spans="2:11" ht="12" hidden="1" customHeight="1" x14ac:dyDescent="0.2">
      <c r="B3074" s="88"/>
      <c r="C3074" s="88"/>
      <c r="D3074" s="88"/>
      <c r="E3074" s="88"/>
      <c r="F3074" s="88"/>
      <c r="G3074" s="88"/>
      <c r="H3074" s="88"/>
      <c r="I3074" s="88"/>
      <c r="J3074" s="88"/>
      <c r="K3074" s="88"/>
    </row>
    <row r="3075" spans="2:11" ht="12" hidden="1" customHeight="1" x14ac:dyDescent="0.2">
      <c r="B3075" s="88"/>
      <c r="C3075" s="88"/>
      <c r="D3075" s="88"/>
      <c r="E3075" s="88"/>
      <c r="F3075" s="88"/>
      <c r="G3075" s="88"/>
      <c r="H3075" s="88"/>
      <c r="I3075" s="88"/>
      <c r="J3075" s="88"/>
      <c r="K3075" s="88"/>
    </row>
    <row r="3076" spans="2:11" ht="12" hidden="1" customHeight="1" x14ac:dyDescent="0.2">
      <c r="B3076" s="88"/>
      <c r="C3076" s="88"/>
      <c r="D3076" s="88"/>
      <c r="E3076" s="88"/>
      <c r="F3076" s="88"/>
      <c r="G3076" s="88"/>
      <c r="H3076" s="88"/>
      <c r="I3076" s="88"/>
      <c r="J3076" s="88"/>
      <c r="K3076" s="88"/>
    </row>
    <row r="3077" spans="2:11" ht="12" hidden="1" customHeight="1" x14ac:dyDescent="0.2">
      <c r="B3077" s="88"/>
      <c r="C3077" s="88"/>
      <c r="D3077" s="88"/>
      <c r="E3077" s="88"/>
      <c r="F3077" s="88"/>
      <c r="G3077" s="88"/>
      <c r="H3077" s="88"/>
      <c r="I3077" s="88"/>
      <c r="J3077" s="88"/>
      <c r="K3077" s="88"/>
    </row>
    <row r="3078" spans="2:11" ht="12" hidden="1" customHeight="1" x14ac:dyDescent="0.2">
      <c r="B3078" s="88"/>
      <c r="C3078" s="88"/>
      <c r="D3078" s="88"/>
      <c r="E3078" s="88"/>
      <c r="F3078" s="88"/>
      <c r="G3078" s="88"/>
      <c r="H3078" s="88"/>
      <c r="I3078" s="88"/>
      <c r="J3078" s="88"/>
      <c r="K3078" s="88"/>
    </row>
    <row r="3079" spans="2:11" ht="12" hidden="1" customHeight="1" x14ac:dyDescent="0.2">
      <c r="B3079" s="88"/>
      <c r="C3079" s="88"/>
      <c r="D3079" s="88"/>
      <c r="E3079" s="88"/>
      <c r="F3079" s="88"/>
      <c r="G3079" s="88"/>
      <c r="H3079" s="88"/>
      <c r="I3079" s="88"/>
      <c r="J3079" s="88"/>
      <c r="K3079" s="88"/>
    </row>
    <row r="3080" spans="2:11" ht="12" hidden="1" customHeight="1" x14ac:dyDescent="0.2">
      <c r="B3080" s="88"/>
      <c r="C3080" s="88"/>
      <c r="D3080" s="88"/>
      <c r="E3080" s="88"/>
      <c r="F3080" s="88"/>
      <c r="G3080" s="88"/>
      <c r="H3080" s="88"/>
      <c r="I3080" s="88"/>
      <c r="J3080" s="88"/>
      <c r="K3080" s="88"/>
    </row>
    <row r="3081" spans="2:11" ht="12" hidden="1" customHeight="1" x14ac:dyDescent="0.2">
      <c r="B3081" s="88"/>
      <c r="C3081" s="88"/>
      <c r="D3081" s="88"/>
      <c r="E3081" s="88"/>
      <c r="F3081" s="88"/>
      <c r="G3081" s="88"/>
      <c r="H3081" s="88"/>
      <c r="I3081" s="88"/>
      <c r="J3081" s="88"/>
      <c r="K3081" s="88"/>
    </row>
    <row r="3082" spans="2:11" ht="12" hidden="1" customHeight="1" x14ac:dyDescent="0.2">
      <c r="B3082" s="88"/>
      <c r="C3082" s="88"/>
      <c r="D3082" s="88"/>
      <c r="E3082" s="88"/>
      <c r="F3082" s="88"/>
      <c r="G3082" s="88"/>
      <c r="H3082" s="88"/>
      <c r="I3082" s="88"/>
      <c r="J3082" s="88"/>
      <c r="K3082" s="88"/>
    </row>
    <row r="3083" spans="2:11" ht="12" hidden="1" customHeight="1" x14ac:dyDescent="0.2">
      <c r="B3083" s="88"/>
      <c r="C3083" s="88"/>
      <c r="D3083" s="88"/>
      <c r="E3083" s="88"/>
      <c r="F3083" s="88"/>
      <c r="G3083" s="88"/>
      <c r="H3083" s="88"/>
      <c r="I3083" s="88"/>
      <c r="J3083" s="88"/>
      <c r="K3083" s="88"/>
    </row>
    <row r="3084" spans="2:11" ht="12" hidden="1" customHeight="1" x14ac:dyDescent="0.2">
      <c r="B3084" s="88"/>
      <c r="C3084" s="88"/>
      <c r="D3084" s="88"/>
      <c r="E3084" s="88"/>
      <c r="F3084" s="88"/>
      <c r="G3084" s="88"/>
      <c r="H3084" s="88"/>
      <c r="I3084" s="88"/>
      <c r="J3084" s="88"/>
      <c r="K3084" s="88"/>
    </row>
    <row r="3085" spans="2:11" ht="12" hidden="1" customHeight="1" x14ac:dyDescent="0.2">
      <c r="B3085" s="88"/>
      <c r="C3085" s="88"/>
      <c r="D3085" s="88"/>
      <c r="E3085" s="88"/>
      <c r="F3085" s="88"/>
      <c r="G3085" s="88"/>
      <c r="H3085" s="88"/>
      <c r="I3085" s="88"/>
      <c r="J3085" s="88"/>
      <c r="K3085" s="88"/>
    </row>
    <row r="3086" spans="2:11" ht="12" hidden="1" customHeight="1" x14ac:dyDescent="0.2">
      <c r="B3086" s="88"/>
      <c r="C3086" s="88"/>
      <c r="D3086" s="88"/>
      <c r="E3086" s="88"/>
      <c r="F3086" s="88"/>
      <c r="G3086" s="88"/>
      <c r="H3086" s="88"/>
      <c r="I3086" s="88"/>
      <c r="J3086" s="88"/>
      <c r="K3086" s="88"/>
    </row>
    <row r="3087" spans="2:11" ht="12" hidden="1" customHeight="1" x14ac:dyDescent="0.2">
      <c r="B3087" s="88"/>
      <c r="C3087" s="88"/>
      <c r="D3087" s="88"/>
      <c r="E3087" s="88"/>
      <c r="F3087" s="88"/>
      <c r="G3087" s="88"/>
      <c r="H3087" s="88"/>
      <c r="I3087" s="88"/>
      <c r="J3087" s="88"/>
      <c r="K3087" s="88"/>
    </row>
    <row r="3088" spans="2:11" ht="12" hidden="1" customHeight="1" x14ac:dyDescent="0.2">
      <c r="B3088" s="88"/>
      <c r="C3088" s="88"/>
      <c r="D3088" s="88"/>
      <c r="E3088" s="88"/>
      <c r="F3088" s="88"/>
      <c r="G3088" s="88"/>
      <c r="H3088" s="88"/>
      <c r="I3088" s="88"/>
      <c r="J3088" s="88"/>
      <c r="K3088" s="88"/>
    </row>
    <row r="3089" spans="2:11" ht="12" hidden="1" customHeight="1" x14ac:dyDescent="0.2">
      <c r="B3089" s="88"/>
      <c r="C3089" s="88"/>
      <c r="D3089" s="88"/>
      <c r="E3089" s="88"/>
      <c r="F3089" s="88"/>
      <c r="G3089" s="88"/>
      <c r="H3089" s="88"/>
      <c r="I3089" s="88"/>
      <c r="J3089" s="88"/>
      <c r="K3089" s="88"/>
    </row>
    <row r="3090" spans="2:11" ht="12" hidden="1" customHeight="1" x14ac:dyDescent="0.2">
      <c r="B3090" s="88"/>
      <c r="C3090" s="88"/>
      <c r="D3090" s="88"/>
      <c r="E3090" s="88"/>
      <c r="F3090" s="88"/>
      <c r="G3090" s="88"/>
      <c r="H3090" s="88"/>
      <c r="I3090" s="88"/>
      <c r="J3090" s="88"/>
      <c r="K3090" s="88"/>
    </row>
    <row r="3091" spans="2:11" ht="12" hidden="1" customHeight="1" x14ac:dyDescent="0.2">
      <c r="B3091" s="88"/>
      <c r="C3091" s="88"/>
      <c r="D3091" s="88"/>
      <c r="E3091" s="88"/>
      <c r="F3091" s="88"/>
      <c r="G3091" s="88"/>
      <c r="H3091" s="88"/>
      <c r="I3091" s="88"/>
      <c r="J3091" s="88"/>
      <c r="K3091" s="88"/>
    </row>
    <row r="3092" spans="2:11" ht="12" hidden="1" customHeight="1" x14ac:dyDescent="0.2">
      <c r="B3092" s="88"/>
      <c r="C3092" s="88"/>
      <c r="D3092" s="88"/>
      <c r="E3092" s="88"/>
      <c r="F3092" s="88"/>
      <c r="G3092" s="88"/>
      <c r="H3092" s="88"/>
      <c r="I3092" s="88"/>
      <c r="J3092" s="88"/>
      <c r="K3092" s="88"/>
    </row>
    <row r="3093" spans="2:11" ht="12" hidden="1" customHeight="1" x14ac:dyDescent="0.2">
      <c r="B3093" s="88"/>
      <c r="C3093" s="88"/>
      <c r="D3093" s="88"/>
      <c r="E3093" s="88"/>
      <c r="F3093" s="88"/>
      <c r="G3093" s="88"/>
      <c r="H3093" s="88"/>
      <c r="I3093" s="88"/>
      <c r="J3093" s="88"/>
      <c r="K3093" s="88"/>
    </row>
    <row r="3094" spans="2:11" ht="12" hidden="1" customHeight="1" x14ac:dyDescent="0.2">
      <c r="B3094" s="88"/>
      <c r="C3094" s="88"/>
      <c r="D3094" s="88"/>
      <c r="E3094" s="88"/>
      <c r="F3094" s="88"/>
      <c r="G3094" s="88"/>
      <c r="H3094" s="88"/>
      <c r="I3094" s="88"/>
      <c r="J3094" s="88"/>
      <c r="K3094" s="88"/>
    </row>
    <row r="3095" spans="2:11" ht="12" hidden="1" customHeight="1" x14ac:dyDescent="0.2">
      <c r="B3095" s="88"/>
      <c r="C3095" s="88"/>
      <c r="D3095" s="88"/>
      <c r="E3095" s="88"/>
      <c r="F3095" s="88"/>
      <c r="G3095" s="88"/>
      <c r="H3095" s="88"/>
      <c r="I3095" s="88"/>
      <c r="J3095" s="88"/>
      <c r="K3095" s="88"/>
    </row>
    <row r="3096" spans="2:11" ht="12" hidden="1" customHeight="1" x14ac:dyDescent="0.2">
      <c r="B3096" s="88"/>
      <c r="C3096" s="88"/>
      <c r="D3096" s="88"/>
      <c r="E3096" s="88"/>
      <c r="F3096" s="88"/>
      <c r="G3096" s="88"/>
      <c r="H3096" s="88"/>
      <c r="I3096" s="88"/>
      <c r="J3096" s="88"/>
      <c r="K3096" s="88"/>
    </row>
    <row r="3097" spans="2:11" ht="12" hidden="1" customHeight="1" x14ac:dyDescent="0.2">
      <c r="B3097" s="88"/>
      <c r="C3097" s="88"/>
      <c r="D3097" s="88"/>
      <c r="E3097" s="88"/>
      <c r="F3097" s="88"/>
      <c r="G3097" s="88"/>
      <c r="H3097" s="88"/>
      <c r="I3097" s="88"/>
      <c r="J3097" s="88"/>
      <c r="K3097" s="88"/>
    </row>
    <row r="3098" spans="2:11" ht="12" hidden="1" customHeight="1" x14ac:dyDescent="0.2">
      <c r="B3098" s="88"/>
      <c r="C3098" s="88"/>
      <c r="D3098" s="88"/>
      <c r="E3098" s="88"/>
      <c r="F3098" s="88"/>
      <c r="G3098" s="88"/>
      <c r="H3098" s="88"/>
      <c r="I3098" s="88"/>
      <c r="J3098" s="88"/>
      <c r="K3098" s="88"/>
    </row>
    <row r="3099" spans="2:11" ht="12" hidden="1" customHeight="1" x14ac:dyDescent="0.2">
      <c r="B3099" s="88"/>
      <c r="C3099" s="88"/>
      <c r="D3099" s="88"/>
      <c r="E3099" s="88"/>
      <c r="F3099" s="88"/>
      <c r="G3099" s="88"/>
      <c r="H3099" s="88"/>
      <c r="I3099" s="88"/>
      <c r="J3099" s="88"/>
      <c r="K3099" s="88"/>
    </row>
    <row r="3100" spans="2:11" ht="12" hidden="1" customHeight="1" x14ac:dyDescent="0.2">
      <c r="B3100" s="88"/>
      <c r="C3100" s="88"/>
      <c r="D3100" s="88"/>
      <c r="E3100" s="88"/>
      <c r="F3100" s="88"/>
      <c r="G3100" s="88"/>
      <c r="H3100" s="88"/>
      <c r="I3100" s="88"/>
      <c r="J3100" s="88"/>
      <c r="K3100" s="88"/>
    </row>
    <row r="3101" spans="2:11" ht="12" hidden="1" customHeight="1" x14ac:dyDescent="0.2">
      <c r="B3101" s="88"/>
      <c r="C3101" s="88"/>
      <c r="D3101" s="88"/>
      <c r="E3101" s="88"/>
      <c r="F3101" s="88"/>
      <c r="G3101" s="88"/>
      <c r="H3101" s="88"/>
      <c r="I3101" s="88"/>
      <c r="J3101" s="88"/>
      <c r="K3101" s="88"/>
    </row>
    <row r="3102" spans="2:11" ht="12" hidden="1" customHeight="1" x14ac:dyDescent="0.2">
      <c r="B3102" s="88"/>
      <c r="C3102" s="88"/>
      <c r="D3102" s="88"/>
      <c r="E3102" s="88"/>
      <c r="F3102" s="88"/>
      <c r="G3102" s="88"/>
      <c r="H3102" s="88"/>
      <c r="I3102" s="88"/>
      <c r="J3102" s="88"/>
      <c r="K3102" s="88"/>
    </row>
    <row r="3103" spans="2:11" ht="12" hidden="1" customHeight="1" x14ac:dyDescent="0.2">
      <c r="B3103" s="88"/>
      <c r="C3103" s="88"/>
      <c r="D3103" s="88"/>
      <c r="E3103" s="88"/>
      <c r="F3103" s="88"/>
      <c r="G3103" s="88"/>
      <c r="H3103" s="88"/>
      <c r="I3103" s="88"/>
      <c r="J3103" s="88"/>
      <c r="K3103" s="88"/>
    </row>
    <row r="3104" spans="2:11" ht="12" hidden="1" customHeight="1" x14ac:dyDescent="0.2">
      <c r="B3104" s="88"/>
      <c r="C3104" s="88"/>
      <c r="D3104" s="88"/>
      <c r="E3104" s="88"/>
      <c r="F3104" s="88"/>
      <c r="G3104" s="88"/>
      <c r="H3104" s="88"/>
      <c r="I3104" s="88"/>
      <c r="J3104" s="88"/>
      <c r="K3104" s="88"/>
    </row>
    <row r="3105" spans="2:11" ht="12" hidden="1" customHeight="1" x14ac:dyDescent="0.2">
      <c r="B3105" s="88"/>
      <c r="C3105" s="88"/>
      <c r="D3105" s="88"/>
      <c r="E3105" s="88"/>
      <c r="F3105" s="88"/>
      <c r="G3105" s="88"/>
      <c r="H3105" s="88"/>
      <c r="I3105" s="88"/>
      <c r="J3105" s="88"/>
      <c r="K3105" s="88"/>
    </row>
    <row r="3106" spans="2:11" ht="12" hidden="1" customHeight="1" x14ac:dyDescent="0.2">
      <c r="B3106" s="88"/>
      <c r="C3106" s="88"/>
      <c r="D3106" s="88"/>
      <c r="E3106" s="88"/>
      <c r="F3106" s="88"/>
      <c r="G3106" s="88"/>
      <c r="H3106" s="88"/>
      <c r="I3106" s="88"/>
      <c r="J3106" s="88"/>
      <c r="K3106" s="88"/>
    </row>
    <row r="3107" spans="2:11" ht="12" hidden="1" customHeight="1" x14ac:dyDescent="0.2">
      <c r="B3107" s="88"/>
      <c r="C3107" s="88"/>
      <c r="D3107" s="88"/>
      <c r="E3107" s="88"/>
      <c r="F3107" s="88"/>
      <c r="G3107" s="88"/>
      <c r="H3107" s="88"/>
      <c r="I3107" s="88"/>
      <c r="J3107" s="88"/>
      <c r="K3107" s="88"/>
    </row>
    <row r="3108" spans="2:11" ht="12" hidden="1" customHeight="1" x14ac:dyDescent="0.2">
      <c r="B3108" s="88"/>
      <c r="C3108" s="88"/>
      <c r="D3108" s="88"/>
      <c r="E3108" s="88"/>
      <c r="F3108" s="88"/>
      <c r="G3108" s="88"/>
      <c r="H3108" s="88"/>
      <c r="I3108" s="88"/>
      <c r="J3108" s="88"/>
      <c r="K3108" s="88"/>
    </row>
    <row r="3109" spans="2:11" ht="12" hidden="1" customHeight="1" x14ac:dyDescent="0.2">
      <c r="B3109" s="88"/>
      <c r="C3109" s="88"/>
      <c r="D3109" s="88"/>
      <c r="E3109" s="88"/>
      <c r="F3109" s="88"/>
      <c r="G3109" s="88"/>
      <c r="H3109" s="88"/>
      <c r="I3109" s="88"/>
      <c r="J3109" s="88"/>
      <c r="K3109" s="88"/>
    </row>
    <row r="3110" spans="2:11" ht="12" hidden="1" customHeight="1" x14ac:dyDescent="0.2">
      <c r="B3110" s="88"/>
      <c r="C3110" s="88"/>
      <c r="D3110" s="88"/>
      <c r="E3110" s="88"/>
      <c r="F3110" s="88"/>
      <c r="G3110" s="88"/>
      <c r="H3110" s="88"/>
      <c r="I3110" s="88"/>
      <c r="J3110" s="88"/>
      <c r="K3110" s="88"/>
    </row>
    <row r="3111" spans="2:11" ht="12" hidden="1" customHeight="1" x14ac:dyDescent="0.2">
      <c r="B3111" s="88"/>
      <c r="C3111" s="88"/>
      <c r="D3111" s="88"/>
      <c r="E3111" s="88"/>
      <c r="F3111" s="88"/>
      <c r="G3111" s="88"/>
      <c r="H3111" s="88"/>
      <c r="I3111" s="88"/>
      <c r="J3111" s="88"/>
      <c r="K3111" s="88"/>
    </row>
    <row r="3112" spans="2:11" ht="12" hidden="1" customHeight="1" x14ac:dyDescent="0.2">
      <c r="B3112" s="88"/>
      <c r="C3112" s="88"/>
      <c r="D3112" s="88"/>
      <c r="E3112" s="88"/>
      <c r="F3112" s="88"/>
      <c r="G3112" s="88"/>
      <c r="H3112" s="88"/>
      <c r="I3112" s="88"/>
      <c r="J3112" s="88"/>
      <c r="K3112" s="88"/>
    </row>
    <row r="3113" spans="2:11" ht="12" hidden="1" customHeight="1" x14ac:dyDescent="0.2">
      <c r="B3113" s="88"/>
      <c r="C3113" s="88"/>
      <c r="D3113" s="88"/>
      <c r="E3113" s="88"/>
      <c r="F3113" s="88"/>
      <c r="G3113" s="88"/>
      <c r="H3113" s="88"/>
      <c r="I3113" s="88"/>
      <c r="J3113" s="88"/>
      <c r="K3113" s="88"/>
    </row>
    <row r="3114" spans="2:11" ht="12" hidden="1" customHeight="1" x14ac:dyDescent="0.2">
      <c r="B3114" s="88"/>
      <c r="C3114" s="88"/>
      <c r="D3114" s="88"/>
      <c r="E3114" s="88"/>
      <c r="F3114" s="88"/>
      <c r="G3114" s="88"/>
      <c r="H3114" s="88"/>
      <c r="I3114" s="88"/>
      <c r="J3114" s="88"/>
      <c r="K3114" s="88"/>
    </row>
    <row r="3115" spans="2:11" ht="12" hidden="1" customHeight="1" x14ac:dyDescent="0.2">
      <c r="B3115" s="88"/>
      <c r="C3115" s="88"/>
      <c r="D3115" s="88"/>
      <c r="E3115" s="88"/>
      <c r="F3115" s="88"/>
      <c r="G3115" s="88"/>
      <c r="H3115" s="88"/>
      <c r="I3115" s="88"/>
      <c r="J3115" s="88"/>
      <c r="K3115" s="88"/>
    </row>
    <row r="3116" spans="2:11" ht="12" hidden="1" customHeight="1" x14ac:dyDescent="0.2">
      <c r="B3116" s="88"/>
      <c r="C3116" s="88"/>
      <c r="D3116" s="88"/>
      <c r="E3116" s="88"/>
      <c r="F3116" s="88"/>
      <c r="G3116" s="88"/>
      <c r="H3116" s="88"/>
      <c r="I3116" s="88"/>
      <c r="J3116" s="88"/>
      <c r="K3116" s="88"/>
    </row>
    <row r="3117" spans="2:11" ht="12" hidden="1" customHeight="1" x14ac:dyDescent="0.2">
      <c r="B3117" s="88"/>
      <c r="C3117" s="88"/>
      <c r="D3117" s="88"/>
      <c r="E3117" s="88"/>
      <c r="F3117" s="88"/>
      <c r="G3117" s="88"/>
      <c r="H3117" s="88"/>
      <c r="I3117" s="88"/>
      <c r="J3117" s="88"/>
      <c r="K3117" s="88"/>
    </row>
    <row r="3118" spans="2:11" ht="12" hidden="1" customHeight="1" x14ac:dyDescent="0.2">
      <c r="B3118" s="88"/>
      <c r="C3118" s="88"/>
      <c r="D3118" s="88"/>
      <c r="E3118" s="88"/>
      <c r="F3118" s="88"/>
      <c r="G3118" s="88"/>
      <c r="H3118" s="88"/>
      <c r="I3118" s="88"/>
      <c r="J3118" s="88"/>
      <c r="K3118" s="88"/>
    </row>
    <row r="3119" spans="2:11" ht="12" hidden="1" customHeight="1" x14ac:dyDescent="0.2">
      <c r="B3119" s="88"/>
      <c r="C3119" s="88"/>
      <c r="D3119" s="88"/>
      <c r="E3119" s="88"/>
      <c r="F3119" s="88"/>
      <c r="G3119" s="88"/>
      <c r="H3119" s="88"/>
      <c r="I3119" s="88"/>
      <c r="J3119" s="88"/>
      <c r="K3119" s="88"/>
    </row>
    <row r="3120" spans="2:11" ht="12" hidden="1" customHeight="1" x14ac:dyDescent="0.2">
      <c r="B3120" s="88"/>
      <c r="C3120" s="88"/>
      <c r="D3120" s="88"/>
      <c r="E3120" s="88"/>
      <c r="F3120" s="88"/>
      <c r="G3120" s="88"/>
      <c r="H3120" s="88"/>
      <c r="I3120" s="88"/>
      <c r="J3120" s="88"/>
      <c r="K3120" s="88"/>
    </row>
    <row r="3121" spans="2:11" ht="12" hidden="1" customHeight="1" x14ac:dyDescent="0.2">
      <c r="B3121" s="88"/>
      <c r="C3121" s="88"/>
      <c r="D3121" s="88"/>
      <c r="E3121" s="88"/>
      <c r="F3121" s="88"/>
      <c r="G3121" s="88"/>
      <c r="H3121" s="88"/>
      <c r="I3121" s="88"/>
      <c r="J3121" s="88"/>
      <c r="K3121" s="88"/>
    </row>
    <row r="3122" spans="2:11" ht="12" hidden="1" customHeight="1" x14ac:dyDescent="0.2">
      <c r="B3122" s="88"/>
      <c r="C3122" s="88"/>
      <c r="D3122" s="88"/>
      <c r="E3122" s="88"/>
      <c r="F3122" s="88"/>
      <c r="G3122" s="88"/>
      <c r="H3122" s="88"/>
      <c r="I3122" s="88"/>
      <c r="J3122" s="88"/>
      <c r="K3122" s="88"/>
    </row>
    <row r="3123" spans="2:11" ht="12" hidden="1" customHeight="1" x14ac:dyDescent="0.2">
      <c r="B3123" s="88"/>
      <c r="C3123" s="88"/>
      <c r="D3123" s="88"/>
      <c r="E3123" s="88"/>
      <c r="F3123" s="88"/>
      <c r="G3123" s="88"/>
      <c r="H3123" s="88"/>
      <c r="I3123" s="88"/>
      <c r="J3123" s="88"/>
      <c r="K3123" s="88"/>
    </row>
    <row r="3124" spans="2:11" ht="12" hidden="1" customHeight="1" x14ac:dyDescent="0.2">
      <c r="B3124" s="88"/>
      <c r="C3124" s="88"/>
      <c r="D3124" s="88"/>
      <c r="E3124" s="88"/>
      <c r="F3124" s="88"/>
      <c r="G3124" s="88"/>
      <c r="H3124" s="88"/>
      <c r="I3124" s="88"/>
      <c r="J3124" s="88"/>
      <c r="K3124" s="88"/>
    </row>
    <row r="3125" spans="2:11" ht="12" hidden="1" customHeight="1" x14ac:dyDescent="0.2">
      <c r="B3125" s="88"/>
      <c r="C3125" s="88"/>
      <c r="D3125" s="88"/>
      <c r="E3125" s="88"/>
      <c r="F3125" s="88"/>
      <c r="G3125" s="88"/>
      <c r="H3125" s="88"/>
      <c r="I3125" s="88"/>
      <c r="J3125" s="88"/>
      <c r="K3125" s="88"/>
    </row>
    <row r="3126" spans="2:11" ht="12" hidden="1" customHeight="1" x14ac:dyDescent="0.2">
      <c r="B3126" s="88"/>
      <c r="C3126" s="88"/>
      <c r="D3126" s="88"/>
      <c r="E3126" s="88"/>
      <c r="F3126" s="88"/>
      <c r="G3126" s="88"/>
      <c r="H3126" s="88"/>
      <c r="I3126" s="88"/>
      <c r="J3126" s="88"/>
      <c r="K3126" s="88"/>
    </row>
    <row r="3127" spans="2:11" ht="12" hidden="1" customHeight="1" x14ac:dyDescent="0.2">
      <c r="B3127" s="88"/>
      <c r="C3127" s="88"/>
      <c r="D3127" s="88"/>
      <c r="E3127" s="88"/>
      <c r="F3127" s="88"/>
      <c r="G3127" s="88"/>
      <c r="H3127" s="88"/>
      <c r="I3127" s="88"/>
      <c r="J3127" s="88"/>
      <c r="K3127" s="88"/>
    </row>
    <row r="3128" spans="2:11" ht="12" hidden="1" customHeight="1" x14ac:dyDescent="0.2">
      <c r="B3128" s="88"/>
      <c r="C3128" s="88"/>
      <c r="D3128" s="88"/>
      <c r="E3128" s="88"/>
      <c r="F3128" s="88"/>
      <c r="G3128" s="88"/>
      <c r="H3128" s="88"/>
      <c r="I3128" s="88"/>
      <c r="J3128" s="88"/>
      <c r="K3128" s="88"/>
    </row>
    <row r="3129" spans="2:11" ht="12" hidden="1" customHeight="1" x14ac:dyDescent="0.2">
      <c r="B3129" s="88"/>
      <c r="C3129" s="88"/>
      <c r="D3129" s="88"/>
      <c r="E3129" s="88"/>
      <c r="F3129" s="88"/>
      <c r="G3129" s="88"/>
      <c r="H3129" s="88"/>
      <c r="I3129" s="88"/>
      <c r="J3129" s="88"/>
      <c r="K3129" s="88"/>
    </row>
    <row r="3130" spans="2:11" ht="12" hidden="1" customHeight="1" x14ac:dyDescent="0.2">
      <c r="B3130" s="88"/>
      <c r="C3130" s="88"/>
      <c r="D3130" s="88"/>
      <c r="E3130" s="88"/>
      <c r="F3130" s="88"/>
      <c r="G3130" s="88"/>
      <c r="H3130" s="88"/>
      <c r="I3130" s="88"/>
      <c r="J3130" s="88"/>
      <c r="K3130" s="88"/>
    </row>
    <row r="3131" spans="2:11" ht="12" hidden="1" customHeight="1" x14ac:dyDescent="0.2">
      <c r="B3131" s="88"/>
      <c r="C3131" s="88"/>
      <c r="D3131" s="88"/>
      <c r="E3131" s="88"/>
      <c r="F3131" s="88"/>
      <c r="G3131" s="88"/>
      <c r="H3131" s="88"/>
      <c r="I3131" s="88"/>
      <c r="J3131" s="88"/>
      <c r="K3131" s="88"/>
    </row>
    <row r="3132" spans="2:11" ht="12" hidden="1" customHeight="1" x14ac:dyDescent="0.2">
      <c r="B3132" s="88"/>
      <c r="C3132" s="88"/>
      <c r="D3132" s="88"/>
      <c r="E3132" s="88"/>
      <c r="F3132" s="88"/>
      <c r="G3132" s="88"/>
      <c r="H3132" s="88"/>
      <c r="I3132" s="88"/>
      <c r="J3132" s="88"/>
      <c r="K3132" s="88"/>
    </row>
    <row r="3133" spans="2:11" ht="12" hidden="1" customHeight="1" x14ac:dyDescent="0.2">
      <c r="B3133" s="88"/>
      <c r="C3133" s="88"/>
      <c r="D3133" s="88"/>
      <c r="E3133" s="88"/>
      <c r="F3133" s="88"/>
      <c r="G3133" s="88"/>
      <c r="H3133" s="88"/>
      <c r="I3133" s="88"/>
      <c r="J3133" s="88"/>
      <c r="K3133" s="88"/>
    </row>
    <row r="3134" spans="2:11" ht="12" hidden="1" customHeight="1" x14ac:dyDescent="0.2">
      <c r="B3134" s="88"/>
      <c r="C3134" s="88"/>
      <c r="D3134" s="88"/>
      <c r="E3134" s="88"/>
      <c r="F3134" s="88"/>
      <c r="G3134" s="88"/>
      <c r="H3134" s="88"/>
      <c r="I3134" s="88"/>
      <c r="J3134" s="88"/>
      <c r="K3134" s="88"/>
    </row>
    <row r="3135" spans="2:11" ht="12" hidden="1" customHeight="1" x14ac:dyDescent="0.2">
      <c r="B3135" s="88"/>
      <c r="C3135" s="88"/>
      <c r="D3135" s="88"/>
      <c r="E3135" s="88"/>
      <c r="F3135" s="88"/>
      <c r="G3135" s="88"/>
      <c r="H3135" s="88"/>
      <c r="I3135" s="88"/>
      <c r="J3135" s="88"/>
      <c r="K3135" s="88"/>
    </row>
    <row r="3136" spans="2:11" ht="12" hidden="1" customHeight="1" x14ac:dyDescent="0.2">
      <c r="B3136" s="88"/>
      <c r="C3136" s="88"/>
      <c r="D3136" s="88"/>
      <c r="E3136" s="88"/>
      <c r="F3136" s="88"/>
      <c r="G3136" s="88"/>
      <c r="H3136" s="88"/>
      <c r="I3136" s="88"/>
      <c r="J3136" s="88"/>
      <c r="K3136" s="88"/>
    </row>
    <row r="3137" spans="2:11" ht="12" hidden="1" customHeight="1" x14ac:dyDescent="0.2">
      <c r="B3137" s="88"/>
      <c r="C3137" s="88"/>
      <c r="D3137" s="88"/>
      <c r="E3137" s="88"/>
      <c r="F3137" s="88"/>
      <c r="G3137" s="88"/>
      <c r="H3137" s="88"/>
      <c r="I3137" s="88"/>
      <c r="J3137" s="88"/>
      <c r="K3137" s="88"/>
    </row>
    <row r="3138" spans="2:11" ht="12" hidden="1" customHeight="1" x14ac:dyDescent="0.2">
      <c r="B3138" s="88"/>
      <c r="C3138" s="88"/>
      <c r="D3138" s="88"/>
      <c r="E3138" s="88"/>
      <c r="F3138" s="88"/>
      <c r="G3138" s="88"/>
      <c r="H3138" s="88"/>
      <c r="I3138" s="88"/>
      <c r="J3138" s="88"/>
      <c r="K3138" s="88"/>
    </row>
    <row r="3139" spans="2:11" ht="12" hidden="1" customHeight="1" x14ac:dyDescent="0.2">
      <c r="B3139" s="88"/>
      <c r="C3139" s="88"/>
      <c r="D3139" s="88"/>
      <c r="E3139" s="88"/>
      <c r="F3139" s="88"/>
      <c r="G3139" s="88"/>
      <c r="H3139" s="88"/>
      <c r="I3139" s="88"/>
      <c r="J3139" s="88"/>
      <c r="K3139" s="88"/>
    </row>
    <row r="3140" spans="2:11" ht="12" hidden="1" customHeight="1" x14ac:dyDescent="0.2">
      <c r="B3140" s="88"/>
      <c r="C3140" s="88"/>
      <c r="D3140" s="88"/>
      <c r="E3140" s="88"/>
      <c r="F3140" s="88"/>
      <c r="G3140" s="88"/>
      <c r="H3140" s="88"/>
      <c r="I3140" s="88"/>
      <c r="J3140" s="88"/>
      <c r="K3140" s="88"/>
    </row>
    <row r="3141" spans="2:11" ht="12" hidden="1" customHeight="1" x14ac:dyDescent="0.2">
      <c r="B3141" s="88"/>
      <c r="C3141" s="88"/>
      <c r="D3141" s="88"/>
      <c r="E3141" s="88"/>
      <c r="F3141" s="88"/>
      <c r="G3141" s="88"/>
      <c r="H3141" s="88"/>
      <c r="I3141" s="88"/>
      <c r="J3141" s="88"/>
      <c r="K3141" s="88"/>
    </row>
    <row r="3142" spans="2:11" ht="12" hidden="1" customHeight="1" x14ac:dyDescent="0.2">
      <c r="B3142" s="88"/>
      <c r="C3142" s="88"/>
      <c r="D3142" s="88"/>
      <c r="E3142" s="88"/>
      <c r="F3142" s="88"/>
      <c r="G3142" s="88"/>
      <c r="H3142" s="88"/>
      <c r="I3142" s="88"/>
      <c r="J3142" s="88"/>
      <c r="K3142" s="88"/>
    </row>
    <row r="3143" spans="2:11" ht="12" hidden="1" customHeight="1" x14ac:dyDescent="0.2">
      <c r="B3143" s="88"/>
      <c r="C3143" s="88"/>
      <c r="D3143" s="88"/>
      <c r="E3143" s="88"/>
      <c r="F3143" s="88"/>
      <c r="G3143" s="88"/>
      <c r="H3143" s="88"/>
      <c r="I3143" s="88"/>
      <c r="J3143" s="88"/>
      <c r="K3143" s="88"/>
    </row>
    <row r="3144" spans="2:11" ht="12" hidden="1" customHeight="1" x14ac:dyDescent="0.2">
      <c r="B3144" s="88"/>
      <c r="C3144" s="88"/>
      <c r="D3144" s="88"/>
      <c r="E3144" s="88"/>
      <c r="F3144" s="88"/>
      <c r="G3144" s="88"/>
      <c r="H3144" s="88"/>
      <c r="I3144" s="88"/>
      <c r="J3144" s="88"/>
      <c r="K3144" s="88"/>
    </row>
    <row r="3145" spans="2:11" ht="12" hidden="1" customHeight="1" x14ac:dyDescent="0.2">
      <c r="B3145" s="88"/>
      <c r="C3145" s="88"/>
      <c r="D3145" s="88"/>
      <c r="E3145" s="88"/>
      <c r="F3145" s="88"/>
      <c r="G3145" s="88"/>
      <c r="H3145" s="88"/>
      <c r="I3145" s="88"/>
      <c r="J3145" s="88"/>
      <c r="K3145" s="88"/>
    </row>
    <row r="3146" spans="2:11" ht="12" hidden="1" customHeight="1" x14ac:dyDescent="0.2">
      <c r="B3146" s="88"/>
      <c r="C3146" s="88"/>
      <c r="D3146" s="88"/>
      <c r="E3146" s="88"/>
      <c r="F3146" s="88"/>
      <c r="G3146" s="88"/>
      <c r="H3146" s="88"/>
      <c r="I3146" s="88"/>
      <c r="J3146" s="88"/>
      <c r="K3146" s="88"/>
    </row>
    <row r="3147" spans="2:11" ht="12" hidden="1" customHeight="1" x14ac:dyDescent="0.2">
      <c r="B3147" s="88"/>
      <c r="C3147" s="88"/>
      <c r="D3147" s="88"/>
      <c r="E3147" s="88"/>
      <c r="F3147" s="88"/>
      <c r="G3147" s="88"/>
      <c r="H3147" s="88"/>
      <c r="I3147" s="88"/>
      <c r="J3147" s="88"/>
      <c r="K3147" s="88"/>
    </row>
    <row r="3148" spans="2:11" ht="12" hidden="1" customHeight="1" x14ac:dyDescent="0.2">
      <c r="B3148" s="88"/>
      <c r="C3148" s="88"/>
      <c r="D3148" s="88"/>
      <c r="E3148" s="88"/>
      <c r="F3148" s="88"/>
      <c r="G3148" s="88"/>
      <c r="H3148" s="88"/>
      <c r="I3148" s="88"/>
      <c r="J3148" s="88"/>
      <c r="K3148" s="88"/>
    </row>
    <row r="3149" spans="2:11" ht="12" hidden="1" customHeight="1" x14ac:dyDescent="0.2">
      <c r="B3149" s="88"/>
      <c r="C3149" s="88"/>
      <c r="D3149" s="88"/>
      <c r="E3149" s="88"/>
      <c r="F3149" s="88"/>
      <c r="G3149" s="88"/>
      <c r="H3149" s="88"/>
      <c r="I3149" s="88"/>
      <c r="J3149" s="88"/>
      <c r="K3149" s="88"/>
    </row>
    <row r="3150" spans="2:11" ht="12" hidden="1" customHeight="1" x14ac:dyDescent="0.2">
      <c r="B3150" s="88"/>
      <c r="C3150" s="88"/>
      <c r="D3150" s="88"/>
      <c r="E3150" s="88"/>
      <c r="F3150" s="88"/>
      <c r="G3150" s="88"/>
      <c r="H3150" s="88"/>
      <c r="I3150" s="88"/>
      <c r="J3150" s="88"/>
      <c r="K3150" s="88"/>
    </row>
    <row r="3151" spans="2:11" ht="12" hidden="1" customHeight="1" x14ac:dyDescent="0.2">
      <c r="B3151" s="88"/>
      <c r="C3151" s="88"/>
      <c r="D3151" s="88"/>
      <c r="E3151" s="88"/>
      <c r="F3151" s="88"/>
      <c r="G3151" s="88"/>
      <c r="H3151" s="88"/>
      <c r="I3151" s="88"/>
      <c r="J3151" s="88"/>
      <c r="K3151" s="88"/>
    </row>
    <row r="3152" spans="2:11" ht="12" hidden="1" customHeight="1" x14ac:dyDescent="0.2">
      <c r="B3152" s="88"/>
      <c r="C3152" s="88"/>
      <c r="D3152" s="88"/>
      <c r="E3152" s="88"/>
      <c r="F3152" s="88"/>
      <c r="G3152" s="88"/>
      <c r="H3152" s="88"/>
      <c r="I3152" s="88"/>
      <c r="J3152" s="88"/>
      <c r="K3152" s="88"/>
    </row>
    <row r="3153" spans="2:11" ht="12" hidden="1" customHeight="1" x14ac:dyDescent="0.2">
      <c r="B3153" s="88"/>
      <c r="C3153" s="88"/>
      <c r="D3153" s="88"/>
      <c r="E3153" s="88"/>
      <c r="F3153" s="88"/>
      <c r="G3153" s="88"/>
      <c r="H3153" s="88"/>
      <c r="I3153" s="88"/>
      <c r="J3153" s="88"/>
      <c r="K3153" s="88"/>
    </row>
    <row r="3154" spans="2:11" ht="12" hidden="1" customHeight="1" x14ac:dyDescent="0.2">
      <c r="B3154" s="88"/>
      <c r="C3154" s="88"/>
      <c r="D3154" s="88"/>
      <c r="E3154" s="88"/>
      <c r="F3154" s="88"/>
      <c r="G3154" s="88"/>
      <c r="H3154" s="88"/>
      <c r="I3154" s="88"/>
      <c r="J3154" s="88"/>
      <c r="K3154" s="88"/>
    </row>
    <row r="3155" spans="2:11" ht="12" hidden="1" customHeight="1" x14ac:dyDescent="0.2">
      <c r="B3155" s="88"/>
      <c r="C3155" s="88"/>
      <c r="D3155" s="88"/>
      <c r="E3155" s="88"/>
      <c r="F3155" s="88"/>
      <c r="G3155" s="88"/>
      <c r="H3155" s="88"/>
      <c r="I3155" s="88"/>
      <c r="J3155" s="88"/>
      <c r="K3155" s="88"/>
    </row>
    <row r="3156" spans="2:11" ht="12" hidden="1" customHeight="1" x14ac:dyDescent="0.2">
      <c r="B3156" s="88"/>
      <c r="C3156" s="88"/>
      <c r="D3156" s="88"/>
      <c r="E3156" s="88"/>
      <c r="F3156" s="88"/>
      <c r="G3156" s="88"/>
      <c r="H3156" s="88"/>
      <c r="I3156" s="88"/>
      <c r="J3156" s="88"/>
      <c r="K3156" s="88"/>
    </row>
    <row r="3157" spans="2:11" ht="12" hidden="1" customHeight="1" x14ac:dyDescent="0.2">
      <c r="B3157" s="88"/>
      <c r="C3157" s="88"/>
      <c r="D3157" s="88"/>
      <c r="E3157" s="88"/>
      <c r="F3157" s="88"/>
      <c r="G3157" s="88"/>
      <c r="H3157" s="88"/>
      <c r="I3157" s="88"/>
      <c r="J3157" s="88"/>
      <c r="K3157" s="88"/>
    </row>
    <row r="3158" spans="2:11" ht="12" hidden="1" customHeight="1" x14ac:dyDescent="0.2">
      <c r="B3158" s="88"/>
      <c r="C3158" s="88"/>
      <c r="D3158" s="88"/>
      <c r="E3158" s="88"/>
      <c r="F3158" s="88"/>
      <c r="G3158" s="88"/>
      <c r="H3158" s="88"/>
      <c r="I3158" s="88"/>
      <c r="J3158" s="88"/>
      <c r="K3158" s="88"/>
    </row>
    <row r="3159" spans="2:11" ht="12" hidden="1" customHeight="1" x14ac:dyDescent="0.2">
      <c r="B3159" s="88"/>
      <c r="C3159" s="88"/>
      <c r="D3159" s="88"/>
      <c r="E3159" s="88"/>
      <c r="F3159" s="88"/>
      <c r="G3159" s="88"/>
      <c r="H3159" s="88"/>
      <c r="I3159" s="88"/>
      <c r="J3159" s="88"/>
      <c r="K3159" s="88"/>
    </row>
    <row r="3160" spans="2:11" ht="12" hidden="1" customHeight="1" x14ac:dyDescent="0.2">
      <c r="B3160" s="88"/>
      <c r="C3160" s="88"/>
      <c r="D3160" s="88"/>
      <c r="E3160" s="88"/>
      <c r="F3160" s="88"/>
      <c r="G3160" s="88"/>
      <c r="H3160" s="88"/>
      <c r="I3160" s="88"/>
      <c r="J3160" s="88"/>
      <c r="K3160" s="88"/>
    </row>
    <row r="3161" spans="2:11" ht="12" hidden="1" customHeight="1" x14ac:dyDescent="0.2">
      <c r="B3161" s="88"/>
      <c r="C3161" s="88"/>
      <c r="D3161" s="88"/>
      <c r="E3161" s="88"/>
      <c r="F3161" s="88"/>
      <c r="G3161" s="88"/>
      <c r="H3161" s="88"/>
      <c r="I3161" s="88"/>
      <c r="J3161" s="88"/>
      <c r="K3161" s="88"/>
    </row>
    <row r="3162" spans="2:11" ht="12" hidden="1" customHeight="1" x14ac:dyDescent="0.2">
      <c r="B3162" s="88"/>
      <c r="C3162" s="88"/>
      <c r="D3162" s="88"/>
      <c r="E3162" s="88"/>
      <c r="F3162" s="88"/>
      <c r="G3162" s="88"/>
      <c r="H3162" s="88"/>
      <c r="I3162" s="88"/>
      <c r="J3162" s="88"/>
      <c r="K3162" s="88"/>
    </row>
    <row r="3163" spans="2:11" ht="12" hidden="1" customHeight="1" x14ac:dyDescent="0.2">
      <c r="B3163" s="88"/>
      <c r="C3163" s="88"/>
      <c r="D3163" s="88"/>
      <c r="E3163" s="88"/>
      <c r="F3163" s="88"/>
      <c r="G3163" s="88"/>
      <c r="H3163" s="88"/>
      <c r="I3163" s="88"/>
      <c r="J3163" s="88"/>
      <c r="K3163" s="88"/>
    </row>
    <row r="3164" spans="2:11" ht="12" hidden="1" customHeight="1" x14ac:dyDescent="0.2">
      <c r="B3164" s="88"/>
      <c r="C3164" s="88"/>
      <c r="D3164" s="88"/>
      <c r="E3164" s="88"/>
      <c r="F3164" s="88"/>
      <c r="G3164" s="88"/>
      <c r="H3164" s="88"/>
      <c r="I3164" s="88"/>
      <c r="J3164" s="88"/>
      <c r="K3164" s="88"/>
    </row>
    <row r="3165" spans="2:11" ht="12" hidden="1" customHeight="1" x14ac:dyDescent="0.2">
      <c r="B3165" s="88"/>
      <c r="C3165" s="88"/>
      <c r="D3165" s="88"/>
      <c r="E3165" s="88"/>
      <c r="F3165" s="88"/>
      <c r="G3165" s="88"/>
      <c r="H3165" s="88"/>
      <c r="I3165" s="88"/>
      <c r="J3165" s="88"/>
      <c r="K3165" s="88"/>
    </row>
    <row r="3166" spans="2:11" ht="12" hidden="1" customHeight="1" x14ac:dyDescent="0.2">
      <c r="B3166" s="88"/>
      <c r="C3166" s="88"/>
      <c r="D3166" s="88"/>
      <c r="E3166" s="88"/>
      <c r="F3166" s="88"/>
      <c r="G3166" s="88"/>
      <c r="H3166" s="88"/>
      <c r="I3166" s="88"/>
      <c r="J3166" s="88"/>
      <c r="K3166" s="88"/>
    </row>
    <row r="3167" spans="2:11" ht="12" hidden="1" customHeight="1" x14ac:dyDescent="0.2">
      <c r="B3167" s="88"/>
      <c r="C3167" s="88"/>
      <c r="D3167" s="88"/>
      <c r="E3167" s="88"/>
      <c r="F3167" s="88"/>
      <c r="G3167" s="88"/>
      <c r="H3167" s="88"/>
      <c r="I3167" s="88"/>
      <c r="J3167" s="88"/>
      <c r="K3167" s="88"/>
    </row>
    <row r="3168" spans="2:11" ht="12" hidden="1" customHeight="1" x14ac:dyDescent="0.2">
      <c r="B3168" s="88"/>
      <c r="C3168" s="88"/>
      <c r="D3168" s="88"/>
      <c r="E3168" s="88"/>
      <c r="F3168" s="88"/>
      <c r="G3168" s="88"/>
      <c r="H3168" s="88"/>
      <c r="I3168" s="88"/>
      <c r="J3168" s="88"/>
      <c r="K3168" s="88"/>
    </row>
    <row r="3169" spans="2:11" ht="12" hidden="1" customHeight="1" x14ac:dyDescent="0.2">
      <c r="B3169" s="88"/>
      <c r="C3169" s="88"/>
      <c r="D3169" s="88"/>
      <c r="E3169" s="88"/>
      <c r="F3169" s="88"/>
      <c r="G3169" s="88"/>
      <c r="H3169" s="88"/>
      <c r="I3169" s="88"/>
      <c r="J3169" s="88"/>
      <c r="K3169" s="88"/>
    </row>
    <row r="3170" spans="2:11" ht="12" hidden="1" customHeight="1" x14ac:dyDescent="0.2">
      <c r="B3170" s="88"/>
      <c r="C3170" s="88"/>
      <c r="D3170" s="88"/>
      <c r="E3170" s="88"/>
      <c r="F3170" s="88"/>
      <c r="G3170" s="88"/>
      <c r="H3170" s="88"/>
      <c r="I3170" s="88"/>
      <c r="J3170" s="88"/>
      <c r="K3170" s="88"/>
    </row>
    <row r="3171" spans="2:11" ht="12" hidden="1" customHeight="1" x14ac:dyDescent="0.2">
      <c r="B3171" s="88"/>
      <c r="C3171" s="88"/>
      <c r="D3171" s="88"/>
      <c r="E3171" s="88"/>
      <c r="F3171" s="88"/>
      <c r="G3171" s="88"/>
      <c r="H3171" s="88"/>
      <c r="I3171" s="88"/>
      <c r="J3171" s="88"/>
      <c r="K3171" s="88"/>
    </row>
    <row r="3172" spans="2:11" ht="12" hidden="1" customHeight="1" x14ac:dyDescent="0.2">
      <c r="B3172" s="88"/>
      <c r="C3172" s="88"/>
      <c r="D3172" s="88"/>
      <c r="E3172" s="88"/>
      <c r="F3172" s="88"/>
      <c r="G3172" s="88"/>
      <c r="H3172" s="88"/>
      <c r="I3172" s="88"/>
      <c r="J3172" s="88"/>
      <c r="K3172" s="88"/>
    </row>
    <row r="3173" spans="2:11" ht="12" hidden="1" customHeight="1" x14ac:dyDescent="0.2">
      <c r="B3173" s="88"/>
      <c r="C3173" s="88"/>
      <c r="D3173" s="88"/>
      <c r="E3173" s="88"/>
      <c r="F3173" s="88"/>
      <c r="G3173" s="88"/>
      <c r="H3173" s="88"/>
      <c r="I3173" s="88"/>
      <c r="J3173" s="88"/>
      <c r="K3173" s="88"/>
    </row>
    <row r="3174" spans="2:11" ht="12" hidden="1" customHeight="1" x14ac:dyDescent="0.2">
      <c r="B3174" s="88"/>
      <c r="C3174" s="88"/>
      <c r="D3174" s="88"/>
      <c r="E3174" s="88"/>
      <c r="F3174" s="88"/>
      <c r="G3174" s="88"/>
      <c r="H3174" s="88"/>
      <c r="I3174" s="88"/>
      <c r="J3174" s="88"/>
      <c r="K3174" s="88"/>
    </row>
    <row r="3175" spans="2:11" ht="12" hidden="1" customHeight="1" x14ac:dyDescent="0.2">
      <c r="B3175" s="88"/>
      <c r="C3175" s="88"/>
      <c r="D3175" s="88"/>
      <c r="E3175" s="88"/>
      <c r="F3175" s="88"/>
      <c r="G3175" s="88"/>
      <c r="H3175" s="88"/>
      <c r="I3175" s="88"/>
      <c r="J3175" s="88"/>
      <c r="K3175" s="88"/>
    </row>
    <row r="3176" spans="2:11" ht="12" hidden="1" customHeight="1" x14ac:dyDescent="0.2">
      <c r="B3176" s="88"/>
      <c r="C3176" s="88"/>
      <c r="D3176" s="88"/>
      <c r="E3176" s="88"/>
      <c r="F3176" s="88"/>
      <c r="G3176" s="88"/>
      <c r="H3176" s="88"/>
      <c r="I3176" s="88"/>
      <c r="J3176" s="88"/>
      <c r="K3176" s="88"/>
    </row>
    <row r="3177" spans="2:11" ht="12" hidden="1" customHeight="1" x14ac:dyDescent="0.2">
      <c r="B3177" s="88"/>
      <c r="C3177" s="88"/>
      <c r="D3177" s="88"/>
      <c r="E3177" s="88"/>
      <c r="F3177" s="88"/>
      <c r="G3177" s="88"/>
      <c r="H3177" s="88"/>
      <c r="I3177" s="88"/>
      <c r="J3177" s="88"/>
      <c r="K3177" s="88"/>
    </row>
    <row r="3178" spans="2:11" ht="12" hidden="1" customHeight="1" x14ac:dyDescent="0.2">
      <c r="B3178" s="88"/>
      <c r="C3178" s="88"/>
      <c r="D3178" s="88"/>
      <c r="E3178" s="88"/>
      <c r="F3178" s="88"/>
      <c r="G3178" s="88"/>
      <c r="H3178" s="88"/>
      <c r="I3178" s="88"/>
      <c r="J3178" s="88"/>
      <c r="K3178" s="88"/>
    </row>
    <row r="3179" spans="2:11" ht="12" hidden="1" customHeight="1" x14ac:dyDescent="0.2">
      <c r="B3179" s="88"/>
      <c r="C3179" s="88"/>
      <c r="D3179" s="88"/>
      <c r="E3179" s="88"/>
      <c r="F3179" s="88"/>
      <c r="G3179" s="88"/>
      <c r="H3179" s="88"/>
      <c r="I3179" s="88"/>
      <c r="J3179" s="88"/>
      <c r="K3179" s="88"/>
    </row>
    <row r="3180" spans="2:11" ht="12" hidden="1" customHeight="1" x14ac:dyDescent="0.2">
      <c r="B3180" s="88"/>
      <c r="C3180" s="88"/>
      <c r="D3180" s="88"/>
      <c r="E3180" s="88"/>
      <c r="F3180" s="88"/>
      <c r="G3180" s="88"/>
      <c r="H3180" s="88"/>
      <c r="I3180" s="88"/>
      <c r="J3180" s="88"/>
      <c r="K3180" s="88"/>
    </row>
    <row r="3181" spans="2:11" ht="12" hidden="1" customHeight="1" x14ac:dyDescent="0.2">
      <c r="B3181" s="88"/>
      <c r="C3181" s="88"/>
      <c r="D3181" s="88"/>
      <c r="E3181" s="88"/>
      <c r="F3181" s="88"/>
      <c r="G3181" s="88"/>
      <c r="H3181" s="88"/>
      <c r="I3181" s="88"/>
      <c r="J3181" s="88"/>
      <c r="K3181" s="88"/>
    </row>
    <row r="3182" spans="2:11" ht="12" hidden="1" customHeight="1" x14ac:dyDescent="0.2">
      <c r="B3182" s="88"/>
      <c r="C3182" s="88"/>
      <c r="D3182" s="88"/>
      <c r="E3182" s="88"/>
      <c r="F3182" s="88"/>
      <c r="G3182" s="88"/>
      <c r="H3182" s="88"/>
      <c r="I3182" s="88"/>
      <c r="J3182" s="88"/>
      <c r="K3182" s="88"/>
    </row>
    <row r="3183" spans="2:11" ht="12" hidden="1" customHeight="1" x14ac:dyDescent="0.2">
      <c r="B3183" s="88"/>
      <c r="C3183" s="88"/>
      <c r="D3183" s="88"/>
      <c r="E3183" s="88"/>
      <c r="F3183" s="88"/>
      <c r="G3183" s="88"/>
      <c r="H3183" s="88"/>
      <c r="I3183" s="88"/>
      <c r="J3183" s="88"/>
      <c r="K3183" s="88"/>
    </row>
    <row r="3184" spans="2:11" ht="12" hidden="1" customHeight="1" x14ac:dyDescent="0.2">
      <c r="B3184" s="88"/>
      <c r="C3184" s="88"/>
      <c r="D3184" s="88"/>
      <c r="E3184" s="88"/>
      <c r="F3184" s="88"/>
      <c r="G3184" s="88"/>
      <c r="H3184" s="88"/>
      <c r="I3184" s="88"/>
      <c r="J3184" s="88"/>
      <c r="K3184" s="88"/>
    </row>
    <row r="3185" spans="2:11" ht="12" hidden="1" customHeight="1" x14ac:dyDescent="0.2">
      <c r="B3185" s="88"/>
      <c r="C3185" s="88"/>
      <c r="D3185" s="88"/>
      <c r="E3185" s="88"/>
      <c r="F3185" s="88"/>
      <c r="G3185" s="88"/>
      <c r="H3185" s="88"/>
      <c r="I3185" s="88"/>
      <c r="J3185" s="88"/>
      <c r="K3185" s="88"/>
    </row>
    <row r="3186" spans="2:11" ht="12" hidden="1" customHeight="1" x14ac:dyDescent="0.2">
      <c r="B3186" s="88"/>
      <c r="C3186" s="88"/>
      <c r="D3186" s="88"/>
      <c r="E3186" s="88"/>
      <c r="F3186" s="88"/>
      <c r="G3186" s="88"/>
      <c r="H3186" s="88"/>
      <c r="I3186" s="88"/>
      <c r="J3186" s="88"/>
      <c r="K3186" s="88"/>
    </row>
    <row r="3187" spans="2:11" ht="12" hidden="1" customHeight="1" x14ac:dyDescent="0.2">
      <c r="B3187" s="88"/>
      <c r="C3187" s="88"/>
      <c r="D3187" s="88"/>
      <c r="E3187" s="88"/>
      <c r="F3187" s="88"/>
      <c r="G3187" s="88"/>
      <c r="H3187" s="88"/>
      <c r="I3187" s="88"/>
      <c r="J3187" s="88"/>
      <c r="K3187" s="88"/>
    </row>
    <row r="3188" spans="2:11" ht="12" hidden="1" customHeight="1" x14ac:dyDescent="0.2">
      <c r="B3188" s="88"/>
      <c r="C3188" s="88"/>
      <c r="D3188" s="88"/>
      <c r="E3188" s="88"/>
      <c r="F3188" s="88"/>
      <c r="G3188" s="88"/>
      <c r="H3188" s="88"/>
      <c r="I3188" s="88"/>
      <c r="J3188" s="88"/>
      <c r="K3188" s="88"/>
    </row>
    <row r="3189" spans="2:11" ht="12" hidden="1" customHeight="1" x14ac:dyDescent="0.2">
      <c r="B3189" s="88"/>
      <c r="C3189" s="88"/>
      <c r="D3189" s="88"/>
      <c r="E3189" s="88"/>
      <c r="F3189" s="88"/>
      <c r="G3189" s="88"/>
      <c r="H3189" s="88"/>
      <c r="I3189" s="88"/>
      <c r="J3189" s="88"/>
      <c r="K3189" s="88"/>
    </row>
    <row r="3190" spans="2:11" ht="12" hidden="1" customHeight="1" x14ac:dyDescent="0.2">
      <c r="B3190" s="88"/>
      <c r="C3190" s="88"/>
      <c r="D3190" s="88"/>
      <c r="E3190" s="88"/>
      <c r="F3190" s="88"/>
      <c r="G3190" s="88"/>
      <c r="H3190" s="88"/>
      <c r="I3190" s="88"/>
      <c r="J3190" s="88"/>
      <c r="K3190" s="88"/>
    </row>
    <row r="3191" spans="2:11" ht="12" hidden="1" customHeight="1" x14ac:dyDescent="0.2">
      <c r="B3191" s="88"/>
      <c r="C3191" s="88"/>
      <c r="D3191" s="88"/>
      <c r="E3191" s="88"/>
      <c r="F3191" s="88"/>
      <c r="G3191" s="88"/>
      <c r="H3191" s="88"/>
      <c r="I3191" s="88"/>
      <c r="J3191" s="88"/>
      <c r="K3191" s="88"/>
    </row>
    <row r="3192" spans="2:11" ht="12" hidden="1" customHeight="1" x14ac:dyDescent="0.2">
      <c r="B3192" s="88"/>
      <c r="C3192" s="88"/>
      <c r="D3192" s="88"/>
      <c r="E3192" s="88"/>
      <c r="F3192" s="88"/>
      <c r="G3192" s="88"/>
      <c r="H3192" s="88"/>
      <c r="I3192" s="88"/>
      <c r="J3192" s="88"/>
      <c r="K3192" s="88"/>
    </row>
    <row r="3193" spans="2:11" ht="12" hidden="1" customHeight="1" x14ac:dyDescent="0.2">
      <c r="B3193" s="88"/>
      <c r="C3193" s="88"/>
      <c r="D3193" s="88"/>
      <c r="E3193" s="88"/>
      <c r="F3193" s="88"/>
      <c r="G3193" s="88"/>
      <c r="H3193" s="88"/>
      <c r="I3193" s="88"/>
      <c r="J3193" s="88"/>
      <c r="K3193" s="88"/>
    </row>
    <row r="3194" spans="2:11" ht="12" hidden="1" customHeight="1" x14ac:dyDescent="0.2">
      <c r="B3194" s="88"/>
      <c r="C3194" s="88"/>
      <c r="D3194" s="88"/>
      <c r="E3194" s="88"/>
      <c r="F3194" s="88"/>
      <c r="G3194" s="88"/>
      <c r="H3194" s="88"/>
      <c r="I3194" s="88"/>
      <c r="J3194" s="88"/>
      <c r="K3194" s="88"/>
    </row>
    <row r="3195" spans="2:11" ht="12" hidden="1" customHeight="1" x14ac:dyDescent="0.2">
      <c r="B3195" s="88"/>
      <c r="C3195" s="88"/>
      <c r="D3195" s="88"/>
      <c r="E3195" s="88"/>
      <c r="F3195" s="88"/>
      <c r="G3195" s="88"/>
      <c r="H3195" s="88"/>
      <c r="I3195" s="88"/>
      <c r="J3195" s="88"/>
      <c r="K3195" s="88"/>
    </row>
    <row r="3196" spans="2:11" ht="12" hidden="1" customHeight="1" x14ac:dyDescent="0.2">
      <c r="B3196" s="88"/>
      <c r="C3196" s="88"/>
      <c r="D3196" s="88"/>
      <c r="E3196" s="88"/>
      <c r="F3196" s="88"/>
      <c r="G3196" s="88"/>
      <c r="H3196" s="88"/>
      <c r="I3196" s="88"/>
      <c r="J3196" s="88"/>
      <c r="K3196" s="88"/>
    </row>
    <row r="3197" spans="2:11" ht="12" hidden="1" customHeight="1" x14ac:dyDescent="0.2">
      <c r="B3197" s="88"/>
      <c r="C3197" s="88"/>
      <c r="D3197" s="88"/>
      <c r="E3197" s="88"/>
      <c r="F3197" s="88"/>
      <c r="G3197" s="88"/>
      <c r="H3197" s="88"/>
      <c r="I3197" s="88"/>
      <c r="J3197" s="88"/>
      <c r="K3197" s="88"/>
    </row>
    <row r="3198" spans="2:11" ht="12" hidden="1" customHeight="1" x14ac:dyDescent="0.2">
      <c r="B3198" s="88"/>
      <c r="C3198" s="88"/>
      <c r="D3198" s="88"/>
      <c r="E3198" s="88"/>
      <c r="F3198" s="88"/>
      <c r="G3198" s="88"/>
      <c r="H3198" s="88"/>
      <c r="I3198" s="88"/>
      <c r="J3198" s="88"/>
      <c r="K3198" s="88"/>
    </row>
    <row r="3199" spans="2:11" ht="12" hidden="1" customHeight="1" x14ac:dyDescent="0.2">
      <c r="B3199" s="88"/>
      <c r="C3199" s="88"/>
      <c r="D3199" s="88"/>
      <c r="E3199" s="88"/>
      <c r="F3199" s="88"/>
      <c r="G3199" s="88"/>
      <c r="H3199" s="88"/>
      <c r="I3199" s="88"/>
      <c r="J3199" s="88"/>
      <c r="K3199" s="88"/>
    </row>
    <row r="3200" spans="2:11" ht="12" hidden="1" customHeight="1" x14ac:dyDescent="0.2">
      <c r="B3200" s="88"/>
      <c r="C3200" s="88"/>
      <c r="D3200" s="88"/>
      <c r="E3200" s="88"/>
      <c r="F3200" s="88"/>
      <c r="G3200" s="88"/>
      <c r="H3200" s="88"/>
      <c r="I3200" s="88"/>
      <c r="J3200" s="88"/>
      <c r="K3200" s="88"/>
    </row>
    <row r="3201" spans="2:11" ht="12" hidden="1" customHeight="1" x14ac:dyDescent="0.2">
      <c r="B3201" s="88"/>
      <c r="C3201" s="88"/>
      <c r="D3201" s="88"/>
      <c r="E3201" s="88"/>
      <c r="F3201" s="88"/>
      <c r="G3201" s="88"/>
      <c r="H3201" s="88"/>
      <c r="I3201" s="88"/>
      <c r="J3201" s="88"/>
      <c r="K3201" s="88"/>
    </row>
    <row r="3202" spans="2:11" ht="12" hidden="1" customHeight="1" x14ac:dyDescent="0.2">
      <c r="B3202" s="88"/>
      <c r="C3202" s="88"/>
      <c r="D3202" s="88"/>
      <c r="E3202" s="88"/>
      <c r="F3202" s="88"/>
      <c r="G3202" s="88"/>
      <c r="H3202" s="88"/>
      <c r="I3202" s="88"/>
      <c r="J3202" s="88"/>
      <c r="K3202" s="88"/>
    </row>
    <row r="3203" spans="2:11" ht="12" hidden="1" customHeight="1" x14ac:dyDescent="0.2">
      <c r="B3203" s="88"/>
      <c r="C3203" s="88"/>
      <c r="D3203" s="88"/>
      <c r="E3203" s="88"/>
      <c r="F3203" s="88"/>
      <c r="G3203" s="88"/>
      <c r="H3203" s="88"/>
      <c r="I3203" s="88"/>
      <c r="J3203" s="88"/>
      <c r="K3203" s="88"/>
    </row>
    <row r="3204" spans="2:11" ht="12" hidden="1" customHeight="1" x14ac:dyDescent="0.2">
      <c r="B3204" s="88"/>
      <c r="C3204" s="88"/>
      <c r="D3204" s="88"/>
      <c r="E3204" s="88"/>
      <c r="F3204" s="88"/>
      <c r="G3204" s="88"/>
      <c r="H3204" s="88"/>
      <c r="I3204" s="88"/>
      <c r="J3204" s="88"/>
      <c r="K3204" s="88"/>
    </row>
    <row r="3205" spans="2:11" ht="12" hidden="1" customHeight="1" x14ac:dyDescent="0.2">
      <c r="B3205" s="88"/>
      <c r="C3205" s="88"/>
      <c r="D3205" s="88"/>
      <c r="E3205" s="88"/>
      <c r="F3205" s="88"/>
      <c r="G3205" s="88"/>
      <c r="H3205" s="88"/>
      <c r="I3205" s="88"/>
      <c r="J3205" s="88"/>
      <c r="K3205" s="88"/>
    </row>
    <row r="3206" spans="2:11" ht="12" hidden="1" customHeight="1" x14ac:dyDescent="0.2">
      <c r="B3206" s="88"/>
      <c r="C3206" s="88"/>
      <c r="D3206" s="88"/>
      <c r="E3206" s="88"/>
      <c r="F3206" s="88"/>
      <c r="G3206" s="88"/>
      <c r="H3206" s="88"/>
      <c r="I3206" s="88"/>
      <c r="J3206" s="88"/>
      <c r="K3206" s="88"/>
    </row>
    <row r="3207" spans="2:11" ht="12" hidden="1" customHeight="1" x14ac:dyDescent="0.2">
      <c r="B3207" s="88"/>
      <c r="C3207" s="88"/>
      <c r="D3207" s="88"/>
      <c r="E3207" s="88"/>
      <c r="F3207" s="88"/>
      <c r="G3207" s="88"/>
      <c r="H3207" s="88"/>
      <c r="I3207" s="88"/>
      <c r="J3207" s="88"/>
      <c r="K3207" s="88"/>
    </row>
    <row r="3208" spans="2:11" ht="12" hidden="1" customHeight="1" x14ac:dyDescent="0.2">
      <c r="B3208" s="88"/>
      <c r="C3208" s="88"/>
      <c r="D3208" s="88"/>
      <c r="E3208" s="88"/>
      <c r="F3208" s="88"/>
      <c r="G3208" s="88"/>
      <c r="H3208" s="88"/>
      <c r="I3208" s="88"/>
      <c r="J3208" s="88"/>
      <c r="K3208" s="88"/>
    </row>
    <row r="3209" spans="2:11" ht="12" hidden="1" customHeight="1" x14ac:dyDescent="0.2">
      <c r="B3209" s="88"/>
      <c r="C3209" s="88"/>
      <c r="D3209" s="88"/>
      <c r="E3209" s="88"/>
      <c r="F3209" s="88"/>
      <c r="G3209" s="88"/>
      <c r="H3209" s="88"/>
      <c r="I3209" s="88"/>
      <c r="J3209" s="88"/>
      <c r="K3209" s="88"/>
    </row>
    <row r="3210" spans="2:11" ht="12" hidden="1" customHeight="1" x14ac:dyDescent="0.2">
      <c r="B3210" s="88"/>
      <c r="C3210" s="88"/>
      <c r="D3210" s="88"/>
      <c r="E3210" s="88"/>
      <c r="F3210" s="88"/>
      <c r="G3210" s="88"/>
      <c r="H3210" s="88"/>
      <c r="I3210" s="88"/>
      <c r="J3210" s="88"/>
      <c r="K3210" s="88"/>
    </row>
    <row r="3211" spans="2:11" ht="12" hidden="1" customHeight="1" x14ac:dyDescent="0.2">
      <c r="B3211" s="88"/>
      <c r="C3211" s="88"/>
      <c r="D3211" s="88"/>
      <c r="E3211" s="88"/>
      <c r="F3211" s="88"/>
      <c r="G3211" s="88"/>
      <c r="H3211" s="88"/>
      <c r="I3211" s="88"/>
      <c r="J3211" s="88"/>
      <c r="K3211" s="88"/>
    </row>
    <row r="3212" spans="2:11" ht="12" hidden="1" customHeight="1" x14ac:dyDescent="0.2">
      <c r="B3212" s="88"/>
      <c r="C3212" s="88"/>
      <c r="D3212" s="88"/>
      <c r="E3212" s="88"/>
      <c r="F3212" s="88"/>
      <c r="G3212" s="88"/>
      <c r="H3212" s="88"/>
      <c r="I3212" s="88"/>
      <c r="J3212" s="88"/>
      <c r="K3212" s="88"/>
    </row>
    <row r="3213" spans="2:11" ht="12" hidden="1" customHeight="1" x14ac:dyDescent="0.2">
      <c r="B3213" s="88"/>
      <c r="C3213" s="88"/>
      <c r="D3213" s="88"/>
      <c r="E3213" s="88"/>
      <c r="F3213" s="88"/>
      <c r="G3213" s="88"/>
      <c r="H3213" s="88"/>
      <c r="I3213" s="88"/>
      <c r="J3213" s="88"/>
      <c r="K3213" s="88"/>
    </row>
    <row r="3214" spans="2:11" ht="12" hidden="1" customHeight="1" x14ac:dyDescent="0.2">
      <c r="B3214" s="88"/>
      <c r="C3214" s="88"/>
      <c r="D3214" s="88"/>
      <c r="E3214" s="88"/>
      <c r="F3214" s="88"/>
      <c r="G3214" s="88"/>
      <c r="H3214" s="88"/>
      <c r="I3214" s="88"/>
      <c r="J3214" s="88"/>
      <c r="K3214" s="88"/>
    </row>
    <row r="3215" spans="2:11" ht="12" hidden="1" customHeight="1" x14ac:dyDescent="0.2">
      <c r="B3215" s="88"/>
      <c r="C3215" s="88"/>
      <c r="D3215" s="88"/>
      <c r="E3215" s="88"/>
      <c r="F3215" s="88"/>
      <c r="G3215" s="88"/>
      <c r="H3215" s="88"/>
      <c r="I3215" s="88"/>
      <c r="J3215" s="88"/>
      <c r="K3215" s="88"/>
    </row>
    <row r="3216" spans="2:11" ht="12" hidden="1" customHeight="1" x14ac:dyDescent="0.2">
      <c r="B3216" s="88"/>
      <c r="C3216" s="88"/>
      <c r="D3216" s="88"/>
      <c r="E3216" s="88"/>
      <c r="F3216" s="88"/>
      <c r="G3216" s="88"/>
      <c r="H3216" s="88"/>
      <c r="I3216" s="88"/>
      <c r="J3216" s="88"/>
      <c r="K3216" s="88"/>
    </row>
    <row r="3217" spans="2:11" ht="12" hidden="1" customHeight="1" x14ac:dyDescent="0.2">
      <c r="B3217" s="88"/>
      <c r="C3217" s="88"/>
      <c r="D3217" s="88"/>
      <c r="E3217" s="88"/>
      <c r="F3217" s="88"/>
      <c r="G3217" s="88"/>
      <c r="H3217" s="88"/>
      <c r="I3217" s="88"/>
      <c r="J3217" s="88"/>
      <c r="K3217" s="88"/>
    </row>
    <row r="3218" spans="2:11" ht="12" hidden="1" customHeight="1" x14ac:dyDescent="0.2">
      <c r="B3218" s="88"/>
      <c r="C3218" s="88"/>
      <c r="D3218" s="88"/>
      <c r="E3218" s="88"/>
      <c r="F3218" s="88"/>
      <c r="G3218" s="88"/>
      <c r="H3218" s="88"/>
      <c r="I3218" s="88"/>
      <c r="J3218" s="88"/>
      <c r="K3218" s="88"/>
    </row>
    <row r="3219" spans="2:11" ht="12" hidden="1" customHeight="1" x14ac:dyDescent="0.2">
      <c r="B3219" s="88"/>
      <c r="C3219" s="88"/>
      <c r="D3219" s="88"/>
      <c r="E3219" s="88"/>
      <c r="F3219" s="88"/>
      <c r="G3219" s="88"/>
      <c r="H3219" s="88"/>
      <c r="I3219" s="88"/>
      <c r="J3219" s="88"/>
      <c r="K3219" s="88"/>
    </row>
    <row r="3220" spans="2:11" ht="12" hidden="1" customHeight="1" x14ac:dyDescent="0.2">
      <c r="B3220" s="88"/>
      <c r="C3220" s="88"/>
      <c r="D3220" s="88"/>
      <c r="E3220" s="88"/>
      <c r="F3220" s="88"/>
      <c r="G3220" s="88"/>
      <c r="H3220" s="88"/>
      <c r="I3220" s="88"/>
      <c r="J3220" s="88"/>
      <c r="K3220" s="88"/>
    </row>
    <row r="3221" spans="2:11" ht="12" hidden="1" customHeight="1" x14ac:dyDescent="0.2">
      <c r="B3221" s="88"/>
      <c r="C3221" s="88"/>
      <c r="D3221" s="88"/>
      <c r="E3221" s="88"/>
      <c r="F3221" s="88"/>
      <c r="G3221" s="88"/>
      <c r="H3221" s="88"/>
      <c r="I3221" s="88"/>
      <c r="J3221" s="88"/>
      <c r="K3221" s="88"/>
    </row>
    <row r="3222" spans="2:11" ht="12" hidden="1" customHeight="1" x14ac:dyDescent="0.2">
      <c r="B3222" s="88"/>
      <c r="C3222" s="88"/>
      <c r="D3222" s="88"/>
      <c r="E3222" s="88"/>
      <c r="F3222" s="88"/>
      <c r="G3222" s="88"/>
      <c r="H3222" s="88"/>
      <c r="I3222" s="88"/>
      <c r="J3222" s="88"/>
      <c r="K3222" s="88"/>
    </row>
    <row r="3223" spans="2:11" ht="12" hidden="1" customHeight="1" x14ac:dyDescent="0.2">
      <c r="B3223" s="88"/>
      <c r="C3223" s="88"/>
      <c r="D3223" s="88"/>
      <c r="E3223" s="88"/>
      <c r="F3223" s="88"/>
      <c r="G3223" s="88"/>
      <c r="H3223" s="88"/>
      <c r="I3223" s="88"/>
      <c r="J3223" s="88"/>
      <c r="K3223" s="88"/>
    </row>
    <row r="3224" spans="2:11" ht="12" hidden="1" customHeight="1" x14ac:dyDescent="0.2">
      <c r="B3224" s="88"/>
      <c r="C3224" s="88"/>
      <c r="D3224" s="88"/>
      <c r="E3224" s="88"/>
      <c r="F3224" s="88"/>
      <c r="G3224" s="88"/>
      <c r="H3224" s="88"/>
      <c r="I3224" s="88"/>
      <c r="J3224" s="88"/>
      <c r="K3224" s="88"/>
    </row>
    <row r="3225" spans="2:11" ht="12" hidden="1" customHeight="1" x14ac:dyDescent="0.2">
      <c r="B3225" s="88"/>
      <c r="C3225" s="88"/>
      <c r="D3225" s="88"/>
      <c r="E3225" s="88"/>
      <c r="F3225" s="88"/>
      <c r="G3225" s="88"/>
      <c r="H3225" s="88"/>
      <c r="I3225" s="88"/>
      <c r="J3225" s="88"/>
      <c r="K3225" s="88"/>
    </row>
    <row r="3226" spans="2:11" ht="12" hidden="1" customHeight="1" x14ac:dyDescent="0.2">
      <c r="B3226" s="88"/>
      <c r="C3226" s="88"/>
      <c r="D3226" s="88"/>
      <c r="E3226" s="88"/>
      <c r="F3226" s="88"/>
      <c r="G3226" s="88"/>
      <c r="H3226" s="88"/>
      <c r="I3226" s="88"/>
      <c r="J3226" s="88"/>
      <c r="K3226" s="88"/>
    </row>
    <row r="3227" spans="2:11" ht="12" hidden="1" customHeight="1" x14ac:dyDescent="0.2">
      <c r="B3227" s="88"/>
      <c r="C3227" s="88"/>
      <c r="D3227" s="88"/>
      <c r="E3227" s="88"/>
      <c r="F3227" s="88"/>
      <c r="G3227" s="88"/>
      <c r="H3227" s="88"/>
      <c r="I3227" s="88"/>
      <c r="J3227" s="88"/>
      <c r="K3227" s="88"/>
    </row>
    <row r="3228" spans="2:11" ht="12" hidden="1" customHeight="1" x14ac:dyDescent="0.2">
      <c r="B3228" s="88"/>
      <c r="C3228" s="88"/>
      <c r="D3228" s="88"/>
      <c r="E3228" s="88"/>
      <c r="F3228" s="88"/>
      <c r="G3228" s="88"/>
      <c r="H3228" s="88"/>
      <c r="I3228" s="88"/>
      <c r="J3228" s="88"/>
      <c r="K3228" s="88"/>
    </row>
    <row r="3229" spans="2:11" ht="12" hidden="1" customHeight="1" x14ac:dyDescent="0.2">
      <c r="B3229" s="88"/>
      <c r="C3229" s="88"/>
      <c r="D3229" s="88"/>
      <c r="E3229" s="88"/>
      <c r="F3229" s="88"/>
      <c r="G3229" s="88"/>
      <c r="H3229" s="88"/>
      <c r="I3229" s="88"/>
      <c r="J3229" s="88"/>
      <c r="K3229" s="88"/>
    </row>
    <row r="3230" spans="2:11" ht="12" hidden="1" customHeight="1" x14ac:dyDescent="0.2">
      <c r="B3230" s="88"/>
      <c r="C3230" s="88"/>
      <c r="D3230" s="88"/>
      <c r="E3230" s="88"/>
      <c r="F3230" s="88"/>
      <c r="G3230" s="88"/>
      <c r="H3230" s="88"/>
      <c r="I3230" s="88"/>
      <c r="J3230" s="88"/>
      <c r="K3230" s="88"/>
    </row>
    <row r="3231" spans="2:11" ht="12" hidden="1" customHeight="1" x14ac:dyDescent="0.2">
      <c r="B3231" s="88"/>
      <c r="C3231" s="88"/>
      <c r="D3231" s="88"/>
      <c r="E3231" s="88"/>
      <c r="F3231" s="88"/>
      <c r="G3231" s="88"/>
      <c r="H3231" s="88"/>
      <c r="I3231" s="88"/>
      <c r="J3231" s="88"/>
      <c r="K3231" s="88"/>
    </row>
    <row r="3232" spans="2:11" ht="12" hidden="1" customHeight="1" x14ac:dyDescent="0.2">
      <c r="B3232" s="88"/>
      <c r="C3232" s="88"/>
      <c r="D3232" s="88"/>
      <c r="E3232" s="88"/>
      <c r="F3232" s="88"/>
      <c r="G3232" s="88"/>
      <c r="H3232" s="88"/>
      <c r="I3232" s="88"/>
      <c r="J3232" s="88"/>
      <c r="K3232" s="88"/>
    </row>
    <row r="3233" spans="2:11" ht="12" hidden="1" customHeight="1" x14ac:dyDescent="0.2">
      <c r="B3233" s="88"/>
      <c r="C3233" s="88"/>
      <c r="D3233" s="88"/>
      <c r="E3233" s="88"/>
      <c r="F3233" s="88"/>
      <c r="G3233" s="88"/>
      <c r="H3233" s="88"/>
      <c r="I3233" s="88"/>
      <c r="J3233" s="88"/>
      <c r="K3233" s="88"/>
    </row>
    <row r="3234" spans="2:11" ht="12" hidden="1" customHeight="1" x14ac:dyDescent="0.2">
      <c r="B3234" s="88"/>
      <c r="C3234" s="88"/>
      <c r="D3234" s="88"/>
      <c r="E3234" s="88"/>
      <c r="F3234" s="88"/>
      <c r="G3234" s="88"/>
      <c r="H3234" s="88"/>
      <c r="I3234" s="88"/>
      <c r="J3234" s="88"/>
      <c r="K3234" s="88"/>
    </row>
    <row r="3235" spans="2:11" ht="12" hidden="1" customHeight="1" x14ac:dyDescent="0.2">
      <c r="B3235" s="88"/>
      <c r="C3235" s="88"/>
      <c r="D3235" s="88"/>
      <c r="E3235" s="88"/>
      <c r="F3235" s="88"/>
      <c r="G3235" s="88"/>
      <c r="H3235" s="88"/>
      <c r="I3235" s="88"/>
      <c r="J3235" s="88"/>
      <c r="K3235" s="88"/>
    </row>
    <row r="3236" spans="2:11" ht="12" hidden="1" customHeight="1" x14ac:dyDescent="0.2">
      <c r="B3236" s="88"/>
      <c r="C3236" s="88"/>
      <c r="D3236" s="88"/>
      <c r="E3236" s="88"/>
      <c r="F3236" s="88"/>
      <c r="G3236" s="88"/>
      <c r="H3236" s="88"/>
      <c r="I3236" s="88"/>
      <c r="J3236" s="88"/>
      <c r="K3236" s="88"/>
    </row>
    <row r="3237" spans="2:11" ht="12" hidden="1" customHeight="1" x14ac:dyDescent="0.2">
      <c r="B3237" s="88"/>
      <c r="C3237" s="88"/>
      <c r="D3237" s="88"/>
      <c r="E3237" s="88"/>
      <c r="F3237" s="88"/>
      <c r="G3237" s="88"/>
      <c r="H3237" s="88"/>
      <c r="I3237" s="88"/>
      <c r="J3237" s="88"/>
      <c r="K3237" s="88"/>
    </row>
    <row r="3238" spans="2:11" ht="12" hidden="1" customHeight="1" x14ac:dyDescent="0.2">
      <c r="B3238" s="88"/>
      <c r="C3238" s="88"/>
      <c r="D3238" s="88"/>
      <c r="E3238" s="88"/>
      <c r="F3238" s="88"/>
      <c r="G3238" s="88"/>
      <c r="H3238" s="88"/>
      <c r="I3238" s="88"/>
      <c r="J3238" s="88"/>
      <c r="K3238" s="88"/>
    </row>
    <row r="3239" spans="2:11" ht="12" hidden="1" customHeight="1" x14ac:dyDescent="0.2">
      <c r="B3239" s="88"/>
      <c r="C3239" s="88"/>
      <c r="D3239" s="88"/>
      <c r="E3239" s="88"/>
      <c r="F3239" s="88"/>
      <c r="G3239" s="88"/>
      <c r="H3239" s="88"/>
      <c r="I3239" s="88"/>
      <c r="J3239" s="88"/>
      <c r="K3239" s="88"/>
    </row>
    <row r="3240" spans="2:11" ht="12" hidden="1" customHeight="1" x14ac:dyDescent="0.2">
      <c r="B3240" s="88"/>
      <c r="C3240" s="88"/>
      <c r="D3240" s="88"/>
      <c r="E3240" s="88"/>
      <c r="F3240" s="88"/>
      <c r="G3240" s="88"/>
      <c r="H3240" s="88"/>
      <c r="I3240" s="88"/>
      <c r="J3240" s="88"/>
      <c r="K3240" s="88"/>
    </row>
    <row r="3241" spans="2:11" ht="12" hidden="1" customHeight="1" x14ac:dyDescent="0.2">
      <c r="B3241" s="88"/>
      <c r="C3241" s="88"/>
      <c r="D3241" s="88"/>
      <c r="E3241" s="88"/>
      <c r="F3241" s="88"/>
      <c r="G3241" s="88"/>
      <c r="H3241" s="88"/>
      <c r="I3241" s="88"/>
      <c r="J3241" s="88"/>
      <c r="K3241" s="88"/>
    </row>
    <row r="3242" spans="2:11" ht="12" hidden="1" customHeight="1" x14ac:dyDescent="0.2">
      <c r="B3242" s="88"/>
      <c r="C3242" s="88"/>
      <c r="D3242" s="88"/>
      <c r="E3242" s="88"/>
      <c r="F3242" s="88"/>
      <c r="G3242" s="88"/>
      <c r="H3242" s="88"/>
      <c r="I3242" s="88"/>
      <c r="J3242" s="88"/>
      <c r="K3242" s="88"/>
    </row>
    <row r="3243" spans="2:11" ht="12" hidden="1" customHeight="1" x14ac:dyDescent="0.2">
      <c r="B3243" s="88"/>
      <c r="C3243" s="88"/>
      <c r="D3243" s="88"/>
      <c r="E3243" s="88"/>
      <c r="F3243" s="88"/>
      <c r="G3243" s="88"/>
      <c r="H3243" s="88"/>
      <c r="I3243" s="88"/>
      <c r="J3243" s="88"/>
      <c r="K3243" s="88"/>
    </row>
    <row r="3244" spans="2:11" ht="12" hidden="1" customHeight="1" x14ac:dyDescent="0.2">
      <c r="B3244" s="88"/>
      <c r="C3244" s="88"/>
      <c r="D3244" s="88"/>
      <c r="E3244" s="88"/>
      <c r="F3244" s="88"/>
      <c r="G3244" s="88"/>
      <c r="H3244" s="88"/>
      <c r="I3244" s="88"/>
      <c r="J3244" s="88"/>
      <c r="K3244" s="88"/>
    </row>
    <row r="3245" spans="2:11" ht="12" hidden="1" customHeight="1" x14ac:dyDescent="0.2">
      <c r="B3245" s="88"/>
      <c r="C3245" s="88"/>
      <c r="D3245" s="88"/>
      <c r="E3245" s="88"/>
      <c r="F3245" s="88"/>
      <c r="G3245" s="88"/>
      <c r="H3245" s="88"/>
      <c r="I3245" s="88"/>
      <c r="J3245" s="88"/>
      <c r="K3245" s="88"/>
    </row>
    <row r="3246" spans="2:11" ht="12" hidden="1" customHeight="1" x14ac:dyDescent="0.2">
      <c r="B3246" s="88"/>
      <c r="C3246" s="88"/>
      <c r="D3246" s="88"/>
      <c r="E3246" s="88"/>
      <c r="F3246" s="88"/>
      <c r="G3246" s="88"/>
      <c r="H3246" s="88"/>
      <c r="I3246" s="88"/>
      <c r="J3246" s="88"/>
      <c r="K3246" s="88"/>
    </row>
    <row r="3247" spans="2:11" ht="12" hidden="1" customHeight="1" x14ac:dyDescent="0.2">
      <c r="B3247" s="88"/>
      <c r="C3247" s="88"/>
      <c r="D3247" s="88"/>
      <c r="E3247" s="88"/>
      <c r="F3247" s="88"/>
      <c r="G3247" s="88"/>
      <c r="H3247" s="88"/>
      <c r="I3247" s="88"/>
      <c r="J3247" s="88"/>
      <c r="K3247" s="88"/>
    </row>
    <row r="3248" spans="2:11" ht="12" hidden="1" customHeight="1" x14ac:dyDescent="0.2">
      <c r="B3248" s="88"/>
      <c r="C3248" s="88"/>
      <c r="D3248" s="88"/>
      <c r="E3248" s="88"/>
      <c r="F3248" s="88"/>
      <c r="G3248" s="88"/>
      <c r="H3248" s="88"/>
      <c r="I3248" s="88"/>
      <c r="J3248" s="88"/>
      <c r="K3248" s="88"/>
    </row>
    <row r="3249" spans="2:11" ht="12" hidden="1" customHeight="1" x14ac:dyDescent="0.2">
      <c r="B3249" s="88"/>
      <c r="C3249" s="88"/>
      <c r="D3249" s="88"/>
      <c r="E3249" s="88"/>
      <c r="F3249" s="88"/>
      <c r="G3249" s="88"/>
      <c r="H3249" s="88"/>
      <c r="I3249" s="88"/>
      <c r="J3249" s="88"/>
      <c r="K3249" s="88"/>
    </row>
    <row r="3250" spans="2:11" ht="12" hidden="1" customHeight="1" x14ac:dyDescent="0.2">
      <c r="B3250" s="88"/>
      <c r="C3250" s="88"/>
      <c r="D3250" s="88"/>
      <c r="E3250" s="88"/>
      <c r="F3250" s="88"/>
      <c r="G3250" s="88"/>
      <c r="H3250" s="88"/>
      <c r="I3250" s="88"/>
      <c r="J3250" s="88"/>
      <c r="K3250" s="88"/>
    </row>
    <row r="3251" spans="2:11" ht="12" hidden="1" customHeight="1" x14ac:dyDescent="0.2">
      <c r="B3251" s="88"/>
      <c r="C3251" s="88"/>
      <c r="D3251" s="88"/>
      <c r="E3251" s="88"/>
      <c r="F3251" s="88"/>
      <c r="G3251" s="88"/>
      <c r="H3251" s="88"/>
      <c r="I3251" s="88"/>
      <c r="J3251" s="88"/>
      <c r="K3251" s="88"/>
    </row>
    <row r="3252" spans="2:11" ht="12" hidden="1" customHeight="1" x14ac:dyDescent="0.2">
      <c r="B3252" s="88"/>
      <c r="C3252" s="88"/>
      <c r="D3252" s="88"/>
      <c r="E3252" s="88"/>
      <c r="F3252" s="88"/>
      <c r="G3252" s="88"/>
      <c r="H3252" s="88"/>
      <c r="I3252" s="88"/>
      <c r="J3252" s="88"/>
      <c r="K3252" s="88"/>
    </row>
    <row r="3253" spans="2:11" ht="12" hidden="1" customHeight="1" x14ac:dyDescent="0.2">
      <c r="B3253" s="88"/>
      <c r="C3253" s="88"/>
      <c r="D3253" s="88"/>
      <c r="E3253" s="88"/>
      <c r="F3253" s="88"/>
      <c r="G3253" s="88"/>
      <c r="H3253" s="88"/>
      <c r="I3253" s="88"/>
      <c r="J3253" s="88"/>
      <c r="K3253" s="88"/>
    </row>
    <row r="3254" spans="2:11" ht="12" hidden="1" customHeight="1" x14ac:dyDescent="0.2">
      <c r="B3254" s="88"/>
      <c r="C3254" s="88"/>
      <c r="D3254" s="88"/>
      <c r="E3254" s="88"/>
      <c r="F3254" s="88"/>
      <c r="G3254" s="88"/>
      <c r="H3254" s="88"/>
      <c r="I3254" s="88"/>
      <c r="J3254" s="88"/>
      <c r="K3254" s="88"/>
    </row>
    <row r="3255" spans="2:11" ht="12" hidden="1" customHeight="1" x14ac:dyDescent="0.2">
      <c r="B3255" s="88"/>
      <c r="C3255" s="88"/>
      <c r="D3255" s="88"/>
      <c r="E3255" s="88"/>
      <c r="F3255" s="88"/>
      <c r="G3255" s="88"/>
      <c r="H3255" s="88"/>
      <c r="I3255" s="88"/>
      <c r="J3255" s="88"/>
      <c r="K3255" s="88"/>
    </row>
    <row r="3256" spans="2:11" ht="12" hidden="1" customHeight="1" x14ac:dyDescent="0.2">
      <c r="B3256" s="88"/>
      <c r="C3256" s="88"/>
      <c r="D3256" s="88"/>
      <c r="E3256" s="88"/>
      <c r="F3256" s="88"/>
      <c r="G3256" s="88"/>
      <c r="H3256" s="88"/>
      <c r="I3256" s="88"/>
      <c r="J3256" s="88"/>
      <c r="K3256" s="88"/>
    </row>
    <row r="3257" spans="2:11" ht="12" hidden="1" customHeight="1" x14ac:dyDescent="0.2">
      <c r="B3257" s="88"/>
      <c r="C3257" s="88"/>
      <c r="D3257" s="88"/>
      <c r="E3257" s="88"/>
      <c r="F3257" s="88"/>
      <c r="G3257" s="88"/>
      <c r="H3257" s="88"/>
      <c r="I3257" s="88"/>
      <c r="J3257" s="88"/>
      <c r="K3257" s="88"/>
    </row>
    <row r="3258" spans="2:11" ht="12" hidden="1" customHeight="1" x14ac:dyDescent="0.2">
      <c r="B3258" s="88"/>
      <c r="C3258" s="88"/>
      <c r="D3258" s="88"/>
      <c r="E3258" s="88"/>
      <c r="F3258" s="88"/>
      <c r="G3258" s="88"/>
      <c r="H3258" s="88"/>
      <c r="I3258" s="88"/>
      <c r="J3258" s="88"/>
      <c r="K3258" s="88"/>
    </row>
    <row r="3259" spans="2:11" ht="12" hidden="1" customHeight="1" x14ac:dyDescent="0.2">
      <c r="B3259" s="88"/>
      <c r="C3259" s="88"/>
      <c r="D3259" s="88"/>
      <c r="E3259" s="88"/>
      <c r="F3259" s="88"/>
      <c r="G3259" s="88"/>
      <c r="H3259" s="88"/>
      <c r="I3259" s="88"/>
      <c r="J3259" s="88"/>
      <c r="K3259" s="88"/>
    </row>
    <row r="3260" spans="2:11" ht="12" hidden="1" customHeight="1" x14ac:dyDescent="0.2">
      <c r="B3260" s="88"/>
      <c r="C3260" s="88"/>
      <c r="D3260" s="88"/>
      <c r="E3260" s="88"/>
      <c r="F3260" s="88"/>
      <c r="G3260" s="88"/>
      <c r="H3260" s="88"/>
      <c r="I3260" s="88"/>
      <c r="J3260" s="88"/>
      <c r="K3260" s="88"/>
    </row>
    <row r="3261" spans="2:11" ht="12" hidden="1" customHeight="1" x14ac:dyDescent="0.2">
      <c r="B3261" s="88"/>
      <c r="C3261" s="88"/>
      <c r="D3261" s="88"/>
      <c r="E3261" s="88"/>
      <c r="F3261" s="88"/>
      <c r="G3261" s="88"/>
      <c r="H3261" s="88"/>
      <c r="I3261" s="88"/>
      <c r="J3261" s="88"/>
      <c r="K3261" s="88"/>
    </row>
    <row r="3262" spans="2:11" ht="12" hidden="1" customHeight="1" x14ac:dyDescent="0.2">
      <c r="B3262" s="88"/>
      <c r="C3262" s="88"/>
      <c r="D3262" s="88"/>
      <c r="E3262" s="88"/>
      <c r="F3262" s="88"/>
      <c r="G3262" s="88"/>
      <c r="H3262" s="88"/>
      <c r="I3262" s="88"/>
      <c r="J3262" s="88"/>
      <c r="K3262" s="88"/>
    </row>
    <row r="3263" spans="2:11" ht="12" hidden="1" customHeight="1" x14ac:dyDescent="0.2">
      <c r="B3263" s="88"/>
      <c r="C3263" s="88"/>
      <c r="D3263" s="88"/>
      <c r="E3263" s="88"/>
      <c r="F3263" s="88"/>
      <c r="G3263" s="88"/>
      <c r="H3263" s="88"/>
      <c r="I3263" s="88"/>
      <c r="J3263" s="88"/>
      <c r="K3263" s="88"/>
    </row>
    <row r="3264" spans="2:11" ht="12" hidden="1" customHeight="1" x14ac:dyDescent="0.2">
      <c r="B3264" s="88"/>
      <c r="C3264" s="88"/>
      <c r="D3264" s="88"/>
      <c r="E3264" s="88"/>
      <c r="F3264" s="88"/>
      <c r="G3264" s="88"/>
      <c r="H3264" s="88"/>
      <c r="I3264" s="88"/>
      <c r="J3264" s="88"/>
      <c r="K3264" s="88"/>
    </row>
    <row r="3265" spans="2:11" ht="12" hidden="1" customHeight="1" x14ac:dyDescent="0.2">
      <c r="B3265" s="88"/>
      <c r="C3265" s="88"/>
      <c r="D3265" s="88"/>
      <c r="E3265" s="88"/>
      <c r="F3265" s="88"/>
      <c r="G3265" s="88"/>
      <c r="H3265" s="88"/>
      <c r="I3265" s="88"/>
      <c r="J3265" s="88"/>
      <c r="K3265" s="88"/>
    </row>
    <row r="3266" spans="2:11" ht="12" hidden="1" customHeight="1" x14ac:dyDescent="0.2">
      <c r="B3266" s="88"/>
      <c r="C3266" s="88"/>
      <c r="D3266" s="88"/>
      <c r="E3266" s="88"/>
      <c r="F3266" s="88"/>
      <c r="G3266" s="88"/>
      <c r="H3266" s="88"/>
      <c r="I3266" s="88"/>
      <c r="J3266" s="88"/>
      <c r="K3266" s="88"/>
    </row>
    <row r="3267" spans="2:11" ht="12" hidden="1" customHeight="1" x14ac:dyDescent="0.2">
      <c r="B3267" s="88"/>
      <c r="C3267" s="88"/>
      <c r="D3267" s="88"/>
      <c r="E3267" s="88"/>
      <c r="F3267" s="88"/>
      <c r="G3267" s="88"/>
      <c r="H3267" s="88"/>
      <c r="I3267" s="88"/>
      <c r="J3267" s="88"/>
      <c r="K3267" s="88"/>
    </row>
    <row r="3268" spans="2:11" ht="12" hidden="1" customHeight="1" x14ac:dyDescent="0.2">
      <c r="B3268" s="88"/>
      <c r="C3268" s="88"/>
      <c r="D3268" s="88"/>
      <c r="E3268" s="88"/>
      <c r="F3268" s="88"/>
      <c r="G3268" s="88"/>
      <c r="H3268" s="88"/>
      <c r="I3268" s="88"/>
      <c r="J3268" s="88"/>
      <c r="K3268" s="88"/>
    </row>
    <row r="3269" spans="2:11" ht="12" hidden="1" customHeight="1" x14ac:dyDescent="0.2">
      <c r="B3269" s="88"/>
      <c r="C3269" s="88"/>
      <c r="D3269" s="88"/>
      <c r="E3269" s="88"/>
      <c r="F3269" s="88"/>
      <c r="G3269" s="88"/>
      <c r="H3269" s="88"/>
      <c r="I3269" s="88"/>
      <c r="J3269" s="88"/>
      <c r="K3269" s="88"/>
    </row>
    <row r="3270" spans="2:11" ht="12" hidden="1" customHeight="1" x14ac:dyDescent="0.2">
      <c r="B3270" s="88"/>
      <c r="C3270" s="88"/>
      <c r="D3270" s="88"/>
      <c r="E3270" s="88"/>
      <c r="F3270" s="88"/>
      <c r="G3270" s="88"/>
      <c r="H3270" s="88"/>
      <c r="I3270" s="88"/>
      <c r="J3270" s="88"/>
      <c r="K3270" s="88"/>
    </row>
    <row r="3271" spans="2:11" ht="12" hidden="1" customHeight="1" x14ac:dyDescent="0.2">
      <c r="B3271" s="88"/>
      <c r="C3271" s="88"/>
      <c r="D3271" s="88"/>
      <c r="E3271" s="88"/>
      <c r="F3271" s="88"/>
      <c r="G3271" s="88"/>
      <c r="H3271" s="88"/>
      <c r="I3271" s="88"/>
      <c r="J3271" s="88"/>
      <c r="K3271" s="88"/>
    </row>
    <row r="3272" spans="2:11" ht="12" hidden="1" customHeight="1" x14ac:dyDescent="0.2">
      <c r="B3272" s="88"/>
      <c r="C3272" s="88"/>
      <c r="D3272" s="88"/>
      <c r="E3272" s="88"/>
      <c r="F3272" s="88"/>
      <c r="G3272" s="88"/>
      <c r="H3272" s="88"/>
      <c r="I3272" s="88"/>
      <c r="J3272" s="88"/>
      <c r="K3272" s="88"/>
    </row>
    <row r="3273" spans="2:11" ht="12" hidden="1" customHeight="1" x14ac:dyDescent="0.2">
      <c r="B3273" s="88"/>
      <c r="C3273" s="88"/>
      <c r="D3273" s="88"/>
      <c r="E3273" s="88"/>
      <c r="F3273" s="88"/>
      <c r="G3273" s="88"/>
      <c r="H3273" s="88"/>
      <c r="I3273" s="88"/>
      <c r="J3273" s="88"/>
      <c r="K3273" s="88"/>
    </row>
    <row r="3274" spans="2:11" ht="12" hidden="1" customHeight="1" x14ac:dyDescent="0.2">
      <c r="B3274" s="88"/>
      <c r="C3274" s="88"/>
      <c r="D3274" s="88"/>
      <c r="E3274" s="88"/>
      <c r="F3274" s="88"/>
      <c r="G3274" s="88"/>
      <c r="H3274" s="88"/>
      <c r="I3274" s="88"/>
      <c r="J3274" s="88"/>
      <c r="K3274" s="88"/>
    </row>
    <row r="3275" spans="2:11" ht="12" hidden="1" customHeight="1" x14ac:dyDescent="0.2">
      <c r="B3275" s="88"/>
      <c r="C3275" s="88"/>
      <c r="D3275" s="88"/>
      <c r="E3275" s="88"/>
      <c r="F3275" s="88"/>
      <c r="G3275" s="88"/>
      <c r="H3275" s="88"/>
      <c r="I3275" s="88"/>
      <c r="J3275" s="88"/>
      <c r="K3275" s="88"/>
    </row>
    <row r="3276" spans="2:11" ht="12" hidden="1" customHeight="1" x14ac:dyDescent="0.2">
      <c r="B3276" s="88"/>
      <c r="C3276" s="88"/>
      <c r="D3276" s="88"/>
      <c r="E3276" s="88"/>
      <c r="F3276" s="88"/>
      <c r="G3276" s="88"/>
      <c r="H3276" s="88"/>
      <c r="I3276" s="88"/>
      <c r="J3276" s="88"/>
      <c r="K3276" s="88"/>
    </row>
    <row r="3277" spans="2:11" ht="12" hidden="1" customHeight="1" x14ac:dyDescent="0.2">
      <c r="B3277" s="88"/>
      <c r="C3277" s="88"/>
      <c r="D3277" s="88"/>
      <c r="E3277" s="88"/>
      <c r="F3277" s="88"/>
      <c r="G3277" s="88"/>
      <c r="H3277" s="88"/>
      <c r="I3277" s="88"/>
      <c r="J3277" s="88"/>
      <c r="K3277" s="88"/>
    </row>
    <row r="3278" spans="2:11" ht="12" hidden="1" customHeight="1" x14ac:dyDescent="0.2">
      <c r="B3278" s="88"/>
      <c r="C3278" s="88"/>
      <c r="D3278" s="88"/>
      <c r="E3278" s="88"/>
      <c r="F3278" s="88"/>
      <c r="G3278" s="88"/>
      <c r="H3278" s="88"/>
      <c r="I3278" s="88"/>
      <c r="J3278" s="88"/>
      <c r="K3278" s="88"/>
    </row>
    <row r="3279" spans="2:11" ht="12" hidden="1" customHeight="1" x14ac:dyDescent="0.2">
      <c r="B3279" s="88"/>
      <c r="C3279" s="88"/>
      <c r="D3279" s="88"/>
      <c r="E3279" s="88"/>
      <c r="F3279" s="88"/>
      <c r="G3279" s="88"/>
      <c r="H3279" s="88"/>
      <c r="I3279" s="88"/>
      <c r="J3279" s="88"/>
      <c r="K3279" s="88"/>
    </row>
    <row r="3280" spans="2:11" ht="12" hidden="1" customHeight="1" x14ac:dyDescent="0.2">
      <c r="B3280" s="88"/>
      <c r="C3280" s="88"/>
      <c r="D3280" s="88"/>
      <c r="E3280" s="88"/>
      <c r="F3280" s="88"/>
      <c r="G3280" s="88"/>
      <c r="H3280" s="88"/>
      <c r="I3280" s="88"/>
      <c r="J3280" s="88"/>
      <c r="K3280" s="88"/>
    </row>
    <row r="3281" spans="2:11" ht="12" hidden="1" customHeight="1" x14ac:dyDescent="0.2">
      <c r="B3281" s="88"/>
      <c r="C3281" s="88"/>
      <c r="D3281" s="88"/>
      <c r="E3281" s="88"/>
      <c r="F3281" s="88"/>
      <c r="G3281" s="88"/>
      <c r="H3281" s="88"/>
      <c r="I3281" s="88"/>
      <c r="J3281" s="88"/>
      <c r="K3281" s="88"/>
    </row>
    <row r="3282" spans="2:11" ht="12" hidden="1" customHeight="1" x14ac:dyDescent="0.2">
      <c r="B3282" s="88"/>
      <c r="C3282" s="88"/>
      <c r="D3282" s="88"/>
      <c r="E3282" s="88"/>
      <c r="F3282" s="88"/>
      <c r="G3282" s="88"/>
      <c r="H3282" s="88"/>
      <c r="I3282" s="88"/>
      <c r="J3282" s="88"/>
      <c r="K3282" s="88"/>
    </row>
    <row r="3283" spans="2:11" ht="12" hidden="1" customHeight="1" x14ac:dyDescent="0.2">
      <c r="B3283" s="88"/>
      <c r="C3283" s="88"/>
      <c r="D3283" s="88"/>
      <c r="E3283" s="88"/>
      <c r="F3283" s="88"/>
      <c r="G3283" s="88"/>
      <c r="H3283" s="88"/>
      <c r="I3283" s="88"/>
      <c r="J3283" s="88"/>
      <c r="K3283" s="88"/>
    </row>
    <row r="3284" spans="2:11" ht="12" hidden="1" customHeight="1" x14ac:dyDescent="0.2">
      <c r="B3284" s="88"/>
      <c r="C3284" s="88"/>
      <c r="D3284" s="88"/>
      <c r="E3284" s="88"/>
      <c r="F3284" s="88"/>
      <c r="G3284" s="88"/>
      <c r="H3284" s="88"/>
      <c r="I3284" s="88"/>
      <c r="J3284" s="88"/>
      <c r="K3284" s="88"/>
    </row>
    <row r="3285" spans="2:11" ht="12" hidden="1" customHeight="1" x14ac:dyDescent="0.2">
      <c r="B3285" s="88"/>
      <c r="C3285" s="88"/>
      <c r="D3285" s="88"/>
      <c r="E3285" s="88"/>
      <c r="F3285" s="88"/>
      <c r="G3285" s="88"/>
      <c r="H3285" s="88"/>
      <c r="I3285" s="88"/>
      <c r="J3285" s="88"/>
      <c r="K3285" s="88"/>
    </row>
    <row r="3286" spans="2:11" ht="12" hidden="1" customHeight="1" x14ac:dyDescent="0.2">
      <c r="B3286" s="88"/>
      <c r="C3286" s="88"/>
      <c r="D3286" s="88"/>
      <c r="E3286" s="88"/>
      <c r="F3286" s="88"/>
      <c r="G3286" s="88"/>
      <c r="H3286" s="88"/>
      <c r="I3286" s="88"/>
      <c r="J3286" s="88"/>
      <c r="K3286" s="88"/>
    </row>
    <row r="3287" spans="2:11" ht="12" hidden="1" customHeight="1" x14ac:dyDescent="0.2">
      <c r="B3287" s="88"/>
      <c r="C3287" s="88"/>
      <c r="D3287" s="88"/>
      <c r="E3287" s="88"/>
      <c r="F3287" s="88"/>
      <c r="G3287" s="88"/>
      <c r="H3287" s="88"/>
      <c r="I3287" s="88"/>
      <c r="J3287" s="88"/>
      <c r="K3287" s="88"/>
    </row>
    <row r="3288" spans="2:11" ht="12" hidden="1" customHeight="1" x14ac:dyDescent="0.2">
      <c r="B3288" s="88"/>
      <c r="C3288" s="88"/>
      <c r="D3288" s="88"/>
      <c r="E3288" s="88"/>
      <c r="F3288" s="88"/>
      <c r="G3288" s="88"/>
      <c r="H3288" s="88"/>
      <c r="I3288" s="88"/>
      <c r="J3288" s="88"/>
      <c r="K3288" s="88"/>
    </row>
    <row r="3289" spans="2:11" ht="12" hidden="1" customHeight="1" x14ac:dyDescent="0.2">
      <c r="B3289" s="88"/>
      <c r="C3289" s="88"/>
      <c r="D3289" s="88"/>
      <c r="E3289" s="88"/>
      <c r="F3289" s="88"/>
      <c r="G3289" s="88"/>
      <c r="H3289" s="88"/>
      <c r="I3289" s="88"/>
      <c r="J3289" s="88"/>
      <c r="K3289" s="88"/>
    </row>
    <row r="3290" spans="2:11" ht="12" hidden="1" customHeight="1" x14ac:dyDescent="0.2">
      <c r="B3290" s="88"/>
      <c r="C3290" s="88"/>
      <c r="D3290" s="88"/>
      <c r="E3290" s="88"/>
      <c r="F3290" s="88"/>
      <c r="G3290" s="88"/>
      <c r="H3290" s="88"/>
      <c r="I3290" s="88"/>
      <c r="J3290" s="88"/>
      <c r="K3290" s="88"/>
    </row>
    <row r="3291" spans="2:11" ht="12" hidden="1" customHeight="1" x14ac:dyDescent="0.2">
      <c r="B3291" s="88"/>
      <c r="C3291" s="88"/>
      <c r="D3291" s="88"/>
      <c r="E3291" s="88"/>
      <c r="F3291" s="88"/>
      <c r="G3291" s="88"/>
      <c r="H3291" s="88"/>
      <c r="I3291" s="88"/>
      <c r="J3291" s="88"/>
      <c r="K3291" s="88"/>
    </row>
    <row r="3292" spans="2:11" ht="12" hidden="1" customHeight="1" x14ac:dyDescent="0.2">
      <c r="B3292" s="88"/>
      <c r="C3292" s="88"/>
      <c r="D3292" s="88"/>
      <c r="E3292" s="88"/>
      <c r="F3292" s="88"/>
      <c r="G3292" s="88"/>
      <c r="H3292" s="88"/>
      <c r="I3292" s="88"/>
      <c r="J3292" s="88"/>
      <c r="K3292" s="88"/>
    </row>
    <row r="3293" spans="2:11" ht="12" hidden="1" customHeight="1" x14ac:dyDescent="0.2">
      <c r="B3293" s="88"/>
      <c r="C3293" s="88"/>
      <c r="D3293" s="88"/>
      <c r="E3293" s="88"/>
      <c r="F3293" s="88"/>
      <c r="G3293" s="88"/>
      <c r="H3293" s="88"/>
      <c r="I3293" s="88"/>
      <c r="J3293" s="88"/>
      <c r="K3293" s="88"/>
    </row>
    <row r="3294" spans="2:11" ht="12" hidden="1" customHeight="1" x14ac:dyDescent="0.2">
      <c r="B3294" s="88"/>
      <c r="C3294" s="88"/>
      <c r="D3294" s="88"/>
      <c r="E3294" s="88"/>
      <c r="F3294" s="88"/>
      <c r="G3294" s="88"/>
      <c r="H3294" s="88"/>
      <c r="I3294" s="88"/>
      <c r="J3294" s="88"/>
      <c r="K3294" s="88"/>
    </row>
    <row r="3295" spans="2:11" ht="12" hidden="1" customHeight="1" x14ac:dyDescent="0.2">
      <c r="B3295" s="88"/>
      <c r="C3295" s="88"/>
      <c r="D3295" s="88"/>
      <c r="E3295" s="88"/>
      <c r="F3295" s="88"/>
      <c r="G3295" s="88"/>
      <c r="H3295" s="88"/>
      <c r="I3295" s="88"/>
      <c r="J3295" s="88"/>
      <c r="K3295" s="88"/>
    </row>
    <row r="3296" spans="2:11" ht="12" hidden="1" customHeight="1" x14ac:dyDescent="0.2">
      <c r="B3296" s="88"/>
      <c r="C3296" s="88"/>
      <c r="D3296" s="88"/>
      <c r="E3296" s="88"/>
      <c r="F3296" s="88"/>
      <c r="G3296" s="88"/>
      <c r="H3296" s="88"/>
      <c r="I3296" s="88"/>
      <c r="J3296" s="88"/>
      <c r="K3296" s="88"/>
    </row>
    <row r="3297" spans="2:11" ht="12" hidden="1" customHeight="1" x14ac:dyDescent="0.2">
      <c r="B3297" s="88"/>
      <c r="C3297" s="88"/>
      <c r="D3297" s="88"/>
      <c r="E3297" s="88"/>
      <c r="F3297" s="88"/>
      <c r="G3297" s="88"/>
      <c r="H3297" s="88"/>
      <c r="I3297" s="88"/>
      <c r="J3297" s="88"/>
      <c r="K3297" s="88"/>
    </row>
    <row r="3298" spans="2:11" ht="12" hidden="1" customHeight="1" x14ac:dyDescent="0.2">
      <c r="B3298" s="88"/>
      <c r="C3298" s="88"/>
      <c r="D3298" s="88"/>
      <c r="E3298" s="88"/>
      <c r="F3298" s="88"/>
      <c r="G3298" s="88"/>
      <c r="H3298" s="88"/>
      <c r="I3298" s="88"/>
      <c r="J3298" s="88"/>
      <c r="K3298" s="88"/>
    </row>
    <row r="3299" spans="2:11" ht="12" hidden="1" customHeight="1" x14ac:dyDescent="0.2">
      <c r="B3299" s="88"/>
      <c r="C3299" s="88"/>
      <c r="D3299" s="88"/>
      <c r="E3299" s="88"/>
      <c r="F3299" s="88"/>
      <c r="G3299" s="88"/>
      <c r="H3299" s="88"/>
      <c r="I3299" s="88"/>
      <c r="J3299" s="88"/>
      <c r="K3299" s="88"/>
    </row>
    <row r="3300" spans="2:11" ht="12" hidden="1" customHeight="1" x14ac:dyDescent="0.2">
      <c r="B3300" s="88"/>
      <c r="C3300" s="88"/>
      <c r="D3300" s="88"/>
      <c r="E3300" s="88"/>
      <c r="F3300" s="88"/>
      <c r="G3300" s="88"/>
      <c r="H3300" s="88"/>
      <c r="I3300" s="88"/>
      <c r="J3300" s="88"/>
      <c r="K3300" s="88"/>
    </row>
    <row r="3301" spans="2:11" ht="12" hidden="1" customHeight="1" x14ac:dyDescent="0.2">
      <c r="B3301" s="88"/>
      <c r="C3301" s="88"/>
      <c r="D3301" s="88"/>
      <c r="E3301" s="88"/>
      <c r="F3301" s="88"/>
      <c r="G3301" s="88"/>
      <c r="H3301" s="88"/>
      <c r="I3301" s="88"/>
      <c r="J3301" s="88"/>
      <c r="K3301" s="88"/>
    </row>
    <row r="3302" spans="2:11" ht="12" hidden="1" customHeight="1" x14ac:dyDescent="0.2">
      <c r="B3302" s="88"/>
      <c r="C3302" s="88"/>
      <c r="D3302" s="88"/>
      <c r="E3302" s="88"/>
      <c r="F3302" s="88"/>
      <c r="G3302" s="88"/>
      <c r="H3302" s="88"/>
      <c r="I3302" s="88"/>
      <c r="J3302" s="88"/>
      <c r="K3302" s="88"/>
    </row>
    <row r="3303" spans="2:11" ht="12" hidden="1" customHeight="1" x14ac:dyDescent="0.2">
      <c r="B3303" s="88"/>
      <c r="C3303" s="88"/>
      <c r="D3303" s="88"/>
      <c r="E3303" s="88"/>
      <c r="F3303" s="88"/>
      <c r="G3303" s="88"/>
      <c r="H3303" s="88"/>
      <c r="I3303" s="88"/>
      <c r="J3303" s="88"/>
      <c r="K3303" s="88"/>
    </row>
    <row r="3304" spans="2:11" ht="12" hidden="1" customHeight="1" x14ac:dyDescent="0.2">
      <c r="B3304" s="88"/>
      <c r="C3304" s="88"/>
      <c r="D3304" s="88"/>
      <c r="E3304" s="88"/>
      <c r="F3304" s="88"/>
      <c r="G3304" s="88"/>
      <c r="H3304" s="88"/>
      <c r="I3304" s="88"/>
      <c r="J3304" s="88"/>
      <c r="K3304" s="88"/>
    </row>
    <row r="3305" spans="2:11" ht="12" hidden="1" customHeight="1" x14ac:dyDescent="0.2">
      <c r="B3305" s="88"/>
      <c r="C3305" s="88"/>
      <c r="D3305" s="88"/>
      <c r="E3305" s="88"/>
      <c r="F3305" s="88"/>
      <c r="G3305" s="88"/>
      <c r="H3305" s="88"/>
      <c r="I3305" s="88"/>
      <c r="J3305" s="88"/>
      <c r="K3305" s="88"/>
    </row>
    <row r="3306" spans="2:11" ht="12" hidden="1" customHeight="1" x14ac:dyDescent="0.2">
      <c r="B3306" s="88"/>
      <c r="C3306" s="88"/>
      <c r="D3306" s="88"/>
      <c r="E3306" s="88"/>
      <c r="F3306" s="88"/>
      <c r="G3306" s="88"/>
      <c r="H3306" s="88"/>
      <c r="I3306" s="88"/>
      <c r="J3306" s="88"/>
      <c r="K3306" s="88"/>
    </row>
    <row r="3307" spans="2:11" ht="12" hidden="1" customHeight="1" x14ac:dyDescent="0.2">
      <c r="B3307" s="88"/>
      <c r="C3307" s="88"/>
      <c r="D3307" s="88"/>
      <c r="E3307" s="88"/>
      <c r="F3307" s="88"/>
      <c r="G3307" s="88"/>
      <c r="H3307" s="88"/>
      <c r="I3307" s="88"/>
      <c r="J3307" s="88"/>
      <c r="K3307" s="88"/>
    </row>
    <row r="3308" spans="2:11" ht="12" hidden="1" customHeight="1" x14ac:dyDescent="0.2">
      <c r="B3308" s="88"/>
      <c r="C3308" s="88"/>
      <c r="D3308" s="88"/>
      <c r="E3308" s="88"/>
      <c r="F3308" s="88"/>
      <c r="G3308" s="88"/>
      <c r="H3308" s="88"/>
      <c r="I3308" s="88"/>
      <c r="J3308" s="88"/>
      <c r="K3308" s="88"/>
    </row>
    <row r="3309" spans="2:11" ht="12" hidden="1" customHeight="1" x14ac:dyDescent="0.2">
      <c r="B3309" s="88"/>
      <c r="C3309" s="88"/>
      <c r="D3309" s="88"/>
      <c r="E3309" s="88"/>
      <c r="F3309" s="88"/>
      <c r="G3309" s="88"/>
      <c r="H3309" s="88"/>
      <c r="I3309" s="88"/>
      <c r="J3309" s="88"/>
      <c r="K3309" s="88"/>
    </row>
    <row r="3310" spans="2:11" ht="12" hidden="1" customHeight="1" x14ac:dyDescent="0.2">
      <c r="B3310" s="88"/>
      <c r="C3310" s="88"/>
      <c r="D3310" s="88"/>
      <c r="E3310" s="88"/>
      <c r="F3310" s="88"/>
      <c r="G3310" s="88"/>
      <c r="H3310" s="88"/>
      <c r="I3310" s="88"/>
      <c r="J3310" s="88"/>
      <c r="K3310" s="88"/>
    </row>
    <row r="3311" spans="2:11" ht="12" hidden="1" customHeight="1" x14ac:dyDescent="0.2">
      <c r="B3311" s="88"/>
      <c r="C3311" s="88"/>
      <c r="D3311" s="88"/>
      <c r="E3311" s="88"/>
      <c r="F3311" s="88"/>
      <c r="G3311" s="88"/>
      <c r="H3311" s="88"/>
      <c r="I3311" s="88"/>
      <c r="J3311" s="88"/>
      <c r="K3311" s="88"/>
    </row>
    <row r="3312" spans="2:11" ht="12" hidden="1" customHeight="1" x14ac:dyDescent="0.2">
      <c r="B3312" s="88"/>
      <c r="C3312" s="88"/>
      <c r="D3312" s="88"/>
      <c r="E3312" s="88"/>
      <c r="F3312" s="88"/>
      <c r="G3312" s="88"/>
      <c r="H3312" s="88"/>
      <c r="I3312" s="88"/>
      <c r="J3312" s="88"/>
      <c r="K3312" s="88"/>
    </row>
    <row r="3313" spans="2:11" ht="12" hidden="1" customHeight="1" x14ac:dyDescent="0.2">
      <c r="B3313" s="88"/>
      <c r="C3313" s="88"/>
      <c r="D3313" s="88"/>
      <c r="E3313" s="88"/>
      <c r="F3313" s="88"/>
      <c r="G3313" s="88"/>
      <c r="H3313" s="88"/>
      <c r="I3313" s="88"/>
      <c r="J3313" s="88"/>
      <c r="K3313" s="88"/>
    </row>
    <row r="3314" spans="2:11" ht="12" hidden="1" customHeight="1" x14ac:dyDescent="0.2">
      <c r="B3314" s="88"/>
      <c r="C3314" s="88"/>
      <c r="D3314" s="88"/>
      <c r="E3314" s="88"/>
      <c r="F3314" s="88"/>
      <c r="G3314" s="88"/>
      <c r="H3314" s="88"/>
      <c r="I3314" s="88"/>
      <c r="J3314" s="88"/>
      <c r="K3314" s="88"/>
    </row>
    <row r="3315" spans="2:11" ht="12" hidden="1" customHeight="1" x14ac:dyDescent="0.2">
      <c r="B3315" s="88"/>
      <c r="C3315" s="88"/>
      <c r="D3315" s="88"/>
      <c r="E3315" s="88"/>
      <c r="F3315" s="88"/>
      <c r="G3315" s="88"/>
      <c r="H3315" s="88"/>
      <c r="I3315" s="88"/>
      <c r="J3315" s="88"/>
      <c r="K3315" s="88"/>
    </row>
    <row r="3316" spans="2:11" ht="12" hidden="1" customHeight="1" x14ac:dyDescent="0.2">
      <c r="B3316" s="88"/>
      <c r="C3316" s="88"/>
      <c r="D3316" s="88"/>
      <c r="E3316" s="88"/>
      <c r="F3316" s="88"/>
      <c r="G3316" s="88"/>
      <c r="H3316" s="88"/>
      <c r="I3316" s="88"/>
      <c r="J3316" s="88"/>
      <c r="K3316" s="88"/>
    </row>
    <row r="3317" spans="2:11" ht="12" hidden="1" customHeight="1" x14ac:dyDescent="0.2">
      <c r="B3317" s="88"/>
      <c r="C3317" s="88"/>
      <c r="D3317" s="88"/>
      <c r="E3317" s="88"/>
      <c r="F3317" s="88"/>
      <c r="G3317" s="88"/>
      <c r="H3317" s="88"/>
      <c r="I3317" s="88"/>
      <c r="J3317" s="88"/>
      <c r="K3317" s="88"/>
    </row>
    <row r="3318" spans="2:11" ht="12" hidden="1" customHeight="1" x14ac:dyDescent="0.2">
      <c r="B3318" s="88"/>
      <c r="C3318" s="88"/>
      <c r="D3318" s="88"/>
      <c r="E3318" s="88"/>
      <c r="F3318" s="88"/>
      <c r="G3318" s="88"/>
      <c r="H3318" s="88"/>
      <c r="I3318" s="88"/>
      <c r="J3318" s="88"/>
      <c r="K3318" s="88"/>
    </row>
    <row r="3319" spans="2:11" ht="12" hidden="1" customHeight="1" x14ac:dyDescent="0.2">
      <c r="B3319" s="88"/>
      <c r="C3319" s="88"/>
      <c r="D3319" s="88"/>
      <c r="E3319" s="88"/>
      <c r="F3319" s="88"/>
      <c r="G3319" s="88"/>
      <c r="H3319" s="88"/>
      <c r="I3319" s="88"/>
      <c r="J3319" s="88"/>
      <c r="K3319" s="88"/>
    </row>
    <row r="3320" spans="2:11" ht="12" hidden="1" customHeight="1" x14ac:dyDescent="0.2">
      <c r="B3320" s="88"/>
      <c r="C3320" s="88"/>
      <c r="D3320" s="88"/>
      <c r="E3320" s="88"/>
      <c r="F3320" s="88"/>
      <c r="G3320" s="88"/>
      <c r="H3320" s="88"/>
      <c r="I3320" s="88"/>
      <c r="J3320" s="88"/>
      <c r="K3320" s="88"/>
    </row>
    <row r="3321" spans="2:11" ht="12" hidden="1" customHeight="1" x14ac:dyDescent="0.2">
      <c r="B3321" s="88"/>
      <c r="C3321" s="88"/>
      <c r="D3321" s="88"/>
      <c r="E3321" s="88"/>
      <c r="F3321" s="88"/>
      <c r="G3321" s="88"/>
      <c r="H3321" s="88"/>
      <c r="I3321" s="88"/>
      <c r="J3321" s="88"/>
      <c r="K3321" s="88"/>
    </row>
    <row r="3322" spans="2:11" ht="12" hidden="1" customHeight="1" x14ac:dyDescent="0.2">
      <c r="B3322" s="88"/>
      <c r="C3322" s="88"/>
      <c r="D3322" s="88"/>
      <c r="E3322" s="88"/>
      <c r="F3322" s="88"/>
      <c r="G3322" s="88"/>
      <c r="H3322" s="88"/>
      <c r="I3322" s="88"/>
      <c r="J3322" s="88"/>
      <c r="K3322" s="88"/>
    </row>
    <row r="3323" spans="2:11" ht="12" hidden="1" customHeight="1" x14ac:dyDescent="0.2">
      <c r="B3323" s="88"/>
      <c r="C3323" s="88"/>
      <c r="D3323" s="88"/>
      <c r="E3323" s="88"/>
      <c r="F3323" s="88"/>
      <c r="G3323" s="88"/>
      <c r="H3323" s="88"/>
      <c r="I3323" s="88"/>
      <c r="J3323" s="88"/>
      <c r="K3323" s="88"/>
    </row>
    <row r="3324" spans="2:11" ht="12" hidden="1" customHeight="1" x14ac:dyDescent="0.2">
      <c r="B3324" s="88"/>
      <c r="C3324" s="88"/>
      <c r="D3324" s="88"/>
      <c r="E3324" s="88"/>
      <c r="F3324" s="88"/>
      <c r="G3324" s="88"/>
      <c r="H3324" s="88"/>
      <c r="I3324" s="88"/>
      <c r="J3324" s="88"/>
      <c r="K3324" s="88"/>
    </row>
    <row r="3325" spans="2:11" ht="12" hidden="1" customHeight="1" x14ac:dyDescent="0.2">
      <c r="B3325" s="88"/>
      <c r="C3325" s="88"/>
      <c r="D3325" s="88"/>
      <c r="E3325" s="88"/>
      <c r="F3325" s="88"/>
      <c r="G3325" s="88"/>
      <c r="H3325" s="88"/>
      <c r="I3325" s="88"/>
      <c r="J3325" s="88"/>
      <c r="K3325" s="88"/>
    </row>
    <row r="3326" spans="2:11" ht="12" hidden="1" customHeight="1" x14ac:dyDescent="0.2">
      <c r="B3326" s="88"/>
      <c r="C3326" s="88"/>
      <c r="D3326" s="88"/>
      <c r="E3326" s="88"/>
      <c r="F3326" s="88"/>
      <c r="G3326" s="88"/>
      <c r="H3326" s="88"/>
      <c r="I3326" s="88"/>
      <c r="J3326" s="88"/>
      <c r="K3326" s="88"/>
    </row>
    <row r="3327" spans="2:11" ht="12" hidden="1" customHeight="1" x14ac:dyDescent="0.2">
      <c r="B3327" s="88"/>
      <c r="C3327" s="88"/>
      <c r="D3327" s="88"/>
      <c r="E3327" s="88"/>
      <c r="F3327" s="88"/>
      <c r="G3327" s="88"/>
      <c r="H3327" s="88"/>
      <c r="I3327" s="88"/>
      <c r="J3327" s="88"/>
      <c r="K3327" s="88"/>
    </row>
    <row r="3328" spans="2:11" ht="12" hidden="1" customHeight="1" x14ac:dyDescent="0.2">
      <c r="B3328" s="88"/>
      <c r="C3328" s="88"/>
      <c r="D3328" s="88"/>
      <c r="E3328" s="88"/>
      <c r="F3328" s="88"/>
      <c r="G3328" s="88"/>
      <c r="H3328" s="88"/>
      <c r="I3328" s="88"/>
      <c r="J3328" s="88"/>
      <c r="K3328" s="88"/>
    </row>
    <row r="3329" spans="2:11" ht="12" hidden="1" customHeight="1" x14ac:dyDescent="0.2">
      <c r="B3329" s="88"/>
      <c r="C3329" s="88"/>
      <c r="D3329" s="88"/>
      <c r="E3329" s="88"/>
      <c r="F3329" s="88"/>
      <c r="G3329" s="88"/>
      <c r="H3329" s="88"/>
      <c r="I3329" s="88"/>
      <c r="J3329" s="88"/>
      <c r="K3329" s="88"/>
    </row>
    <row r="3330" spans="2:11" ht="12" hidden="1" customHeight="1" x14ac:dyDescent="0.2">
      <c r="B3330" s="88"/>
      <c r="C3330" s="88"/>
      <c r="D3330" s="88"/>
      <c r="E3330" s="88"/>
      <c r="F3330" s="88"/>
      <c r="G3330" s="88"/>
      <c r="H3330" s="88"/>
      <c r="I3330" s="88"/>
      <c r="J3330" s="88"/>
      <c r="K3330" s="88"/>
    </row>
    <row r="3331" spans="2:11" ht="12" hidden="1" customHeight="1" x14ac:dyDescent="0.2">
      <c r="B3331" s="88"/>
      <c r="C3331" s="88"/>
      <c r="D3331" s="88"/>
      <c r="E3331" s="88"/>
      <c r="F3331" s="88"/>
      <c r="G3331" s="88"/>
      <c r="H3331" s="88"/>
      <c r="I3331" s="88"/>
      <c r="J3331" s="88"/>
      <c r="K3331" s="88"/>
    </row>
    <row r="3332" spans="2:11" ht="12" hidden="1" customHeight="1" x14ac:dyDescent="0.2">
      <c r="B3332" s="88"/>
      <c r="C3332" s="88"/>
      <c r="D3332" s="88"/>
      <c r="E3332" s="88"/>
      <c r="F3332" s="88"/>
      <c r="G3332" s="88"/>
      <c r="H3332" s="88"/>
      <c r="I3332" s="88"/>
      <c r="J3332" s="88"/>
      <c r="K3332" s="88"/>
    </row>
    <row r="3333" spans="2:11" ht="12" hidden="1" customHeight="1" x14ac:dyDescent="0.2">
      <c r="B3333" s="88"/>
      <c r="C3333" s="88"/>
      <c r="D3333" s="88"/>
      <c r="E3333" s="88"/>
      <c r="F3333" s="88"/>
      <c r="G3333" s="88"/>
      <c r="H3333" s="88"/>
      <c r="I3333" s="88"/>
      <c r="J3333" s="88"/>
      <c r="K3333" s="88"/>
    </row>
    <row r="3334" spans="2:11" ht="12" hidden="1" customHeight="1" x14ac:dyDescent="0.2">
      <c r="B3334" s="88"/>
      <c r="C3334" s="88"/>
      <c r="D3334" s="88"/>
      <c r="E3334" s="88"/>
      <c r="F3334" s="88"/>
      <c r="G3334" s="88"/>
      <c r="H3334" s="88"/>
      <c r="I3334" s="88"/>
      <c r="J3334" s="88"/>
      <c r="K3334" s="88"/>
    </row>
    <row r="3335" spans="2:11" ht="12" hidden="1" customHeight="1" x14ac:dyDescent="0.2">
      <c r="B3335" s="88"/>
      <c r="C3335" s="88"/>
      <c r="D3335" s="88"/>
      <c r="E3335" s="88"/>
      <c r="F3335" s="88"/>
      <c r="G3335" s="88"/>
      <c r="H3335" s="88"/>
      <c r="I3335" s="88"/>
      <c r="J3335" s="88"/>
      <c r="K3335" s="88"/>
    </row>
    <row r="3336" spans="2:11" ht="12" hidden="1" customHeight="1" x14ac:dyDescent="0.2">
      <c r="B3336" s="88"/>
      <c r="C3336" s="88"/>
      <c r="D3336" s="88"/>
      <c r="E3336" s="88"/>
      <c r="F3336" s="88"/>
      <c r="G3336" s="88"/>
      <c r="H3336" s="88"/>
      <c r="I3336" s="88"/>
      <c r="J3336" s="88"/>
      <c r="K3336" s="88"/>
    </row>
    <row r="3337" spans="2:11" ht="12" hidden="1" customHeight="1" x14ac:dyDescent="0.2">
      <c r="B3337" s="88"/>
      <c r="C3337" s="88"/>
      <c r="D3337" s="88"/>
      <c r="E3337" s="88"/>
      <c r="F3337" s="88"/>
      <c r="G3337" s="88"/>
      <c r="H3337" s="88"/>
      <c r="I3337" s="88"/>
      <c r="J3337" s="88"/>
      <c r="K3337" s="88"/>
    </row>
    <row r="3338" spans="2:11" ht="12" hidden="1" customHeight="1" x14ac:dyDescent="0.2">
      <c r="B3338" s="88"/>
      <c r="C3338" s="88"/>
      <c r="D3338" s="88"/>
      <c r="E3338" s="88"/>
      <c r="F3338" s="88"/>
      <c r="G3338" s="88"/>
      <c r="H3338" s="88"/>
      <c r="I3338" s="88"/>
      <c r="J3338" s="88"/>
      <c r="K3338" s="88"/>
    </row>
    <row r="3339" spans="2:11" ht="12" hidden="1" customHeight="1" x14ac:dyDescent="0.2">
      <c r="B3339" s="88"/>
      <c r="C3339" s="88"/>
      <c r="D3339" s="88"/>
      <c r="E3339" s="88"/>
      <c r="F3339" s="88"/>
      <c r="G3339" s="88"/>
      <c r="H3339" s="88"/>
      <c r="I3339" s="88"/>
      <c r="J3339" s="88"/>
      <c r="K3339" s="88"/>
    </row>
    <row r="3340" spans="2:11" ht="12" hidden="1" customHeight="1" x14ac:dyDescent="0.2">
      <c r="B3340" s="88"/>
      <c r="C3340" s="88"/>
      <c r="D3340" s="88"/>
      <c r="E3340" s="88"/>
      <c r="F3340" s="88"/>
      <c r="G3340" s="88"/>
      <c r="H3340" s="88"/>
      <c r="I3340" s="88"/>
      <c r="J3340" s="88"/>
      <c r="K3340" s="88"/>
    </row>
    <row r="3341" spans="2:11" ht="12" hidden="1" customHeight="1" x14ac:dyDescent="0.2">
      <c r="B3341" s="88"/>
      <c r="C3341" s="88"/>
      <c r="D3341" s="88"/>
      <c r="E3341" s="88"/>
      <c r="F3341" s="88"/>
      <c r="G3341" s="88"/>
      <c r="H3341" s="88"/>
      <c r="I3341" s="88"/>
      <c r="J3341" s="88"/>
      <c r="K3341" s="88"/>
    </row>
    <row r="3342" spans="2:11" ht="12" hidden="1" customHeight="1" x14ac:dyDescent="0.2">
      <c r="B3342" s="88"/>
      <c r="C3342" s="88"/>
      <c r="D3342" s="88"/>
      <c r="E3342" s="88"/>
      <c r="F3342" s="88"/>
      <c r="G3342" s="88"/>
      <c r="H3342" s="88"/>
      <c r="I3342" s="88"/>
      <c r="J3342" s="88"/>
      <c r="K3342" s="88"/>
    </row>
    <row r="3343" spans="2:11" ht="12" hidden="1" customHeight="1" x14ac:dyDescent="0.2">
      <c r="B3343" s="88"/>
      <c r="C3343" s="88"/>
      <c r="D3343" s="88"/>
      <c r="E3343" s="88"/>
      <c r="F3343" s="88"/>
      <c r="G3343" s="88"/>
      <c r="H3343" s="88"/>
      <c r="I3343" s="88"/>
      <c r="J3343" s="88"/>
      <c r="K3343" s="88"/>
    </row>
    <row r="3344" spans="2:11" ht="12" hidden="1" customHeight="1" x14ac:dyDescent="0.2">
      <c r="B3344" s="88"/>
      <c r="C3344" s="88"/>
      <c r="D3344" s="88"/>
      <c r="E3344" s="88"/>
      <c r="F3344" s="88"/>
      <c r="G3344" s="88"/>
      <c r="H3344" s="88"/>
      <c r="I3344" s="88"/>
      <c r="J3344" s="88"/>
      <c r="K3344" s="88"/>
    </row>
    <row r="3345" spans="2:11" ht="12" hidden="1" customHeight="1" x14ac:dyDescent="0.2">
      <c r="B3345" s="88"/>
      <c r="C3345" s="88"/>
      <c r="D3345" s="88"/>
      <c r="E3345" s="88"/>
      <c r="F3345" s="88"/>
      <c r="G3345" s="88"/>
      <c r="H3345" s="88"/>
      <c r="I3345" s="88"/>
      <c r="J3345" s="88"/>
      <c r="K3345" s="88"/>
    </row>
    <row r="3346" spans="2:11" ht="12" hidden="1" customHeight="1" x14ac:dyDescent="0.2">
      <c r="B3346" s="88"/>
      <c r="C3346" s="88"/>
      <c r="D3346" s="88"/>
      <c r="E3346" s="88"/>
      <c r="F3346" s="88"/>
      <c r="G3346" s="88"/>
      <c r="H3346" s="88"/>
      <c r="I3346" s="88"/>
      <c r="J3346" s="88"/>
      <c r="K3346" s="88"/>
    </row>
    <row r="3347" spans="2:11" ht="12" hidden="1" customHeight="1" x14ac:dyDescent="0.2">
      <c r="B3347" s="88"/>
      <c r="C3347" s="88"/>
      <c r="D3347" s="88"/>
      <c r="E3347" s="88"/>
      <c r="F3347" s="88"/>
      <c r="G3347" s="88"/>
      <c r="H3347" s="88"/>
      <c r="I3347" s="88"/>
      <c r="J3347" s="88"/>
      <c r="K3347" s="88"/>
    </row>
    <row r="3348" spans="2:11" ht="12" hidden="1" customHeight="1" x14ac:dyDescent="0.2">
      <c r="B3348" s="88"/>
      <c r="C3348" s="88"/>
      <c r="D3348" s="88"/>
      <c r="E3348" s="88"/>
      <c r="F3348" s="88"/>
      <c r="G3348" s="88"/>
      <c r="H3348" s="88"/>
      <c r="I3348" s="88"/>
      <c r="J3348" s="88"/>
      <c r="K3348" s="88"/>
    </row>
    <row r="3349" spans="2:11" ht="12" hidden="1" customHeight="1" x14ac:dyDescent="0.2">
      <c r="B3349" s="88"/>
      <c r="C3349" s="88"/>
      <c r="D3349" s="88"/>
      <c r="E3349" s="88"/>
      <c r="F3349" s="88"/>
      <c r="G3349" s="88"/>
      <c r="H3349" s="88"/>
      <c r="I3349" s="88"/>
      <c r="J3349" s="88"/>
      <c r="K3349" s="88"/>
    </row>
    <row r="3350" spans="2:11" ht="12" hidden="1" customHeight="1" x14ac:dyDescent="0.2">
      <c r="B3350" s="88"/>
      <c r="C3350" s="88"/>
      <c r="D3350" s="88"/>
      <c r="E3350" s="88"/>
      <c r="F3350" s="88"/>
      <c r="G3350" s="88"/>
      <c r="H3350" s="88"/>
      <c r="I3350" s="88"/>
      <c r="J3350" s="88"/>
      <c r="K3350" s="88"/>
    </row>
    <row r="3351" spans="2:11" ht="12" hidden="1" customHeight="1" x14ac:dyDescent="0.2">
      <c r="B3351" s="88"/>
      <c r="C3351" s="88"/>
      <c r="D3351" s="88"/>
      <c r="E3351" s="88"/>
      <c r="F3351" s="88"/>
      <c r="G3351" s="88"/>
      <c r="H3351" s="88"/>
      <c r="I3351" s="88"/>
      <c r="J3351" s="88"/>
      <c r="K3351" s="88"/>
    </row>
    <row r="3352" spans="2:11" ht="12" hidden="1" customHeight="1" x14ac:dyDescent="0.2">
      <c r="B3352" s="88"/>
      <c r="C3352" s="88"/>
      <c r="D3352" s="88"/>
      <c r="E3352" s="88"/>
      <c r="F3352" s="88"/>
      <c r="G3352" s="88"/>
      <c r="H3352" s="88"/>
      <c r="I3352" s="88"/>
      <c r="J3352" s="88"/>
      <c r="K3352" s="88"/>
    </row>
    <row r="3353" spans="2:11" ht="12" hidden="1" customHeight="1" x14ac:dyDescent="0.2">
      <c r="B3353" s="88"/>
      <c r="C3353" s="88"/>
      <c r="D3353" s="88"/>
      <c r="E3353" s="88"/>
      <c r="F3353" s="88"/>
      <c r="G3353" s="88"/>
      <c r="H3353" s="88"/>
      <c r="I3353" s="88"/>
      <c r="J3353" s="88"/>
      <c r="K3353" s="88"/>
    </row>
    <row r="3354" spans="2:11" ht="12" hidden="1" customHeight="1" x14ac:dyDescent="0.2">
      <c r="B3354" s="88"/>
      <c r="C3354" s="88"/>
      <c r="D3354" s="88"/>
      <c r="E3354" s="88"/>
      <c r="F3354" s="88"/>
      <c r="G3354" s="88"/>
      <c r="H3354" s="88"/>
      <c r="I3354" s="88"/>
      <c r="J3354" s="88"/>
      <c r="K3354" s="88"/>
    </row>
    <row r="3355" spans="2:11" ht="12" hidden="1" customHeight="1" x14ac:dyDescent="0.2">
      <c r="B3355" s="88"/>
      <c r="C3355" s="88"/>
      <c r="D3355" s="88"/>
      <c r="E3355" s="88"/>
      <c r="F3355" s="88"/>
      <c r="G3355" s="88"/>
      <c r="H3355" s="88"/>
      <c r="I3355" s="88"/>
      <c r="J3355" s="88"/>
      <c r="K3355" s="88"/>
    </row>
    <row r="3356" spans="2:11" ht="12" hidden="1" customHeight="1" x14ac:dyDescent="0.2">
      <c r="B3356" s="88"/>
      <c r="C3356" s="88"/>
      <c r="D3356" s="88"/>
      <c r="E3356" s="88"/>
      <c r="F3356" s="88"/>
      <c r="G3356" s="88"/>
      <c r="H3356" s="88"/>
      <c r="I3356" s="88"/>
      <c r="J3356" s="88"/>
      <c r="K3356" s="88"/>
    </row>
    <row r="3357" spans="2:11" ht="12" hidden="1" customHeight="1" x14ac:dyDescent="0.2">
      <c r="B3357" s="88"/>
      <c r="C3357" s="88"/>
      <c r="D3357" s="88"/>
      <c r="E3357" s="88"/>
      <c r="F3357" s="88"/>
      <c r="G3357" s="88"/>
      <c r="H3357" s="88"/>
      <c r="I3357" s="88"/>
      <c r="J3357" s="88"/>
      <c r="K3357" s="88"/>
    </row>
    <row r="3358" spans="2:11" ht="12" hidden="1" customHeight="1" x14ac:dyDescent="0.2">
      <c r="B3358" s="88"/>
      <c r="C3358" s="88"/>
      <c r="D3358" s="88"/>
      <c r="E3358" s="88"/>
      <c r="F3358" s="88"/>
      <c r="G3358" s="88"/>
      <c r="H3358" s="88"/>
      <c r="I3358" s="88"/>
      <c r="J3358" s="88"/>
      <c r="K3358" s="88"/>
    </row>
    <row r="3359" spans="2:11" ht="12" hidden="1" customHeight="1" x14ac:dyDescent="0.2">
      <c r="B3359" s="88"/>
      <c r="C3359" s="88"/>
      <c r="D3359" s="88"/>
      <c r="E3359" s="88"/>
      <c r="F3359" s="88"/>
      <c r="G3359" s="88"/>
      <c r="H3359" s="88"/>
      <c r="I3359" s="88"/>
      <c r="J3359" s="88"/>
      <c r="K3359" s="88"/>
    </row>
    <row r="3360" spans="2:11" ht="12" hidden="1" customHeight="1" x14ac:dyDescent="0.2">
      <c r="B3360" s="88"/>
      <c r="C3360" s="88"/>
      <c r="D3360" s="88"/>
      <c r="E3360" s="88"/>
      <c r="F3360" s="88"/>
      <c r="G3360" s="88"/>
      <c r="H3360" s="88"/>
      <c r="I3360" s="88"/>
      <c r="J3360" s="88"/>
      <c r="K3360" s="88"/>
    </row>
    <row r="3361" spans="2:11" ht="12" hidden="1" customHeight="1" x14ac:dyDescent="0.2">
      <c r="B3361" s="88"/>
      <c r="C3361" s="88"/>
      <c r="D3361" s="88"/>
      <c r="E3361" s="88"/>
      <c r="F3361" s="88"/>
      <c r="G3361" s="88"/>
      <c r="H3361" s="88"/>
      <c r="I3361" s="88"/>
      <c r="J3361" s="88"/>
      <c r="K3361" s="88"/>
    </row>
    <row r="3362" spans="2:11" ht="12" hidden="1" customHeight="1" x14ac:dyDescent="0.2">
      <c r="B3362" s="88"/>
      <c r="C3362" s="88"/>
      <c r="D3362" s="88"/>
      <c r="E3362" s="88"/>
      <c r="F3362" s="88"/>
      <c r="G3362" s="88"/>
      <c r="H3362" s="88"/>
      <c r="I3362" s="88"/>
      <c r="J3362" s="88"/>
      <c r="K3362" s="88"/>
    </row>
    <row r="3363" spans="2:11" ht="12" hidden="1" customHeight="1" x14ac:dyDescent="0.2">
      <c r="B3363" s="88"/>
      <c r="C3363" s="88"/>
      <c r="D3363" s="88"/>
      <c r="E3363" s="88"/>
      <c r="F3363" s="88"/>
      <c r="G3363" s="88"/>
      <c r="H3363" s="88"/>
      <c r="I3363" s="88"/>
      <c r="J3363" s="88"/>
      <c r="K3363" s="88"/>
    </row>
    <row r="3364" spans="2:11" ht="12" hidden="1" customHeight="1" x14ac:dyDescent="0.2">
      <c r="B3364" s="88"/>
      <c r="C3364" s="88"/>
      <c r="D3364" s="88"/>
      <c r="E3364" s="88"/>
      <c r="F3364" s="88"/>
      <c r="G3364" s="88"/>
      <c r="H3364" s="88"/>
      <c r="I3364" s="88"/>
      <c r="J3364" s="88"/>
      <c r="K3364" s="88"/>
    </row>
    <row r="3365" spans="2:11" ht="12" hidden="1" customHeight="1" x14ac:dyDescent="0.2">
      <c r="B3365" s="88"/>
      <c r="C3365" s="88"/>
      <c r="D3365" s="88"/>
      <c r="E3365" s="88"/>
      <c r="F3365" s="88"/>
      <c r="G3365" s="88"/>
      <c r="H3365" s="88"/>
      <c r="I3365" s="88"/>
      <c r="J3365" s="88"/>
      <c r="K3365" s="88"/>
    </row>
    <row r="3366" spans="2:11" ht="12" hidden="1" customHeight="1" x14ac:dyDescent="0.2">
      <c r="B3366" s="88"/>
      <c r="C3366" s="88"/>
      <c r="D3366" s="88"/>
      <c r="E3366" s="88"/>
      <c r="F3366" s="88"/>
      <c r="G3366" s="88"/>
      <c r="H3366" s="88"/>
      <c r="I3366" s="88"/>
      <c r="J3366" s="88"/>
      <c r="K3366" s="88"/>
    </row>
    <row r="3367" spans="2:11" ht="12" hidden="1" customHeight="1" x14ac:dyDescent="0.2">
      <c r="B3367" s="88"/>
      <c r="C3367" s="88"/>
      <c r="D3367" s="88"/>
      <c r="E3367" s="88"/>
      <c r="F3367" s="88"/>
      <c r="G3367" s="88"/>
      <c r="H3367" s="88"/>
      <c r="I3367" s="88"/>
      <c r="J3367" s="88"/>
      <c r="K3367" s="88"/>
    </row>
    <row r="3368" spans="2:11" ht="12" hidden="1" customHeight="1" x14ac:dyDescent="0.2">
      <c r="B3368" s="88"/>
      <c r="C3368" s="88"/>
      <c r="D3368" s="88"/>
      <c r="E3368" s="88"/>
      <c r="F3368" s="88"/>
      <c r="G3368" s="88"/>
      <c r="H3368" s="88"/>
      <c r="I3368" s="88"/>
      <c r="J3368" s="88"/>
      <c r="K3368" s="88"/>
    </row>
    <row r="3369" spans="2:11" ht="12" hidden="1" customHeight="1" x14ac:dyDescent="0.2">
      <c r="B3369" s="88"/>
      <c r="C3369" s="88"/>
      <c r="D3369" s="88"/>
      <c r="E3369" s="88"/>
      <c r="F3369" s="88"/>
      <c r="G3369" s="88"/>
      <c r="H3369" s="88"/>
      <c r="I3369" s="88"/>
      <c r="J3369" s="88"/>
      <c r="K3369" s="88"/>
    </row>
    <row r="3370" spans="2:11" ht="12" hidden="1" customHeight="1" x14ac:dyDescent="0.2">
      <c r="B3370" s="88"/>
      <c r="C3370" s="88"/>
      <c r="D3370" s="88"/>
      <c r="E3370" s="88"/>
      <c r="F3370" s="88"/>
      <c r="G3370" s="88"/>
      <c r="H3370" s="88"/>
      <c r="I3370" s="88"/>
      <c r="J3370" s="88"/>
      <c r="K3370" s="88"/>
    </row>
    <row r="3371" spans="2:11" ht="12" hidden="1" customHeight="1" x14ac:dyDescent="0.2">
      <c r="B3371" s="88"/>
      <c r="C3371" s="88"/>
      <c r="D3371" s="88"/>
      <c r="E3371" s="88"/>
      <c r="F3371" s="88"/>
      <c r="G3371" s="88"/>
      <c r="H3371" s="88"/>
      <c r="I3371" s="88"/>
      <c r="J3371" s="88"/>
      <c r="K3371" s="88"/>
    </row>
    <row r="3372" spans="2:11" ht="12" hidden="1" customHeight="1" x14ac:dyDescent="0.2">
      <c r="B3372" s="88"/>
      <c r="C3372" s="88"/>
      <c r="D3372" s="88"/>
      <c r="E3372" s="88"/>
      <c r="F3372" s="88"/>
      <c r="G3372" s="88"/>
      <c r="H3372" s="88"/>
      <c r="I3372" s="88"/>
      <c r="J3372" s="88"/>
      <c r="K3372" s="88"/>
    </row>
    <row r="3373" spans="2:11" ht="12" hidden="1" customHeight="1" x14ac:dyDescent="0.2">
      <c r="B3373" s="88"/>
      <c r="C3373" s="88"/>
      <c r="D3373" s="88"/>
      <c r="E3373" s="88"/>
      <c r="F3373" s="88"/>
      <c r="G3373" s="88"/>
      <c r="H3373" s="88"/>
      <c r="I3373" s="88"/>
      <c r="J3373" s="88"/>
      <c r="K3373" s="88"/>
    </row>
    <row r="3374" spans="2:11" ht="12" hidden="1" customHeight="1" x14ac:dyDescent="0.2">
      <c r="B3374" s="88"/>
      <c r="C3374" s="88"/>
      <c r="D3374" s="88"/>
      <c r="E3374" s="88"/>
      <c r="F3374" s="88"/>
      <c r="G3374" s="88"/>
      <c r="H3374" s="88"/>
      <c r="I3374" s="88"/>
      <c r="J3374" s="88"/>
      <c r="K3374" s="88"/>
    </row>
    <row r="3375" spans="2:11" ht="12" hidden="1" customHeight="1" x14ac:dyDescent="0.2">
      <c r="B3375" s="88"/>
      <c r="C3375" s="88"/>
      <c r="D3375" s="88"/>
      <c r="E3375" s="88"/>
      <c r="F3375" s="88"/>
      <c r="G3375" s="88"/>
      <c r="H3375" s="88"/>
      <c r="I3375" s="88"/>
      <c r="J3375" s="88"/>
      <c r="K3375" s="88"/>
    </row>
    <row r="3376" spans="2:11" ht="12" hidden="1" customHeight="1" x14ac:dyDescent="0.2">
      <c r="B3376" s="88"/>
      <c r="C3376" s="88"/>
      <c r="D3376" s="88"/>
      <c r="E3376" s="88"/>
      <c r="F3376" s="88"/>
      <c r="G3376" s="88"/>
      <c r="H3376" s="88"/>
      <c r="I3376" s="88"/>
      <c r="J3376" s="88"/>
      <c r="K3376" s="88"/>
    </row>
    <row r="3377" spans="2:11" ht="12" hidden="1" customHeight="1" x14ac:dyDescent="0.2">
      <c r="B3377" s="88"/>
      <c r="C3377" s="88"/>
      <c r="D3377" s="88"/>
      <c r="E3377" s="88"/>
      <c r="F3377" s="88"/>
      <c r="G3377" s="88"/>
      <c r="H3377" s="88"/>
      <c r="I3377" s="88"/>
      <c r="J3377" s="88"/>
      <c r="K3377" s="88"/>
    </row>
    <row r="3378" spans="2:11" ht="12" hidden="1" customHeight="1" x14ac:dyDescent="0.2">
      <c r="B3378" s="88"/>
      <c r="C3378" s="88"/>
      <c r="D3378" s="88"/>
      <c r="E3378" s="88"/>
      <c r="F3378" s="88"/>
      <c r="G3378" s="88"/>
      <c r="H3378" s="88"/>
      <c r="I3378" s="88"/>
      <c r="J3378" s="88"/>
      <c r="K3378" s="88"/>
    </row>
    <row r="3379" spans="2:11" ht="12" hidden="1" customHeight="1" x14ac:dyDescent="0.2">
      <c r="B3379" s="88"/>
      <c r="C3379" s="88"/>
      <c r="D3379" s="88"/>
      <c r="E3379" s="88"/>
      <c r="F3379" s="88"/>
      <c r="G3379" s="88"/>
      <c r="H3379" s="88"/>
      <c r="I3379" s="88"/>
      <c r="J3379" s="88"/>
      <c r="K3379" s="88"/>
    </row>
    <row r="3380" spans="2:11" ht="12" hidden="1" customHeight="1" x14ac:dyDescent="0.2">
      <c r="B3380" s="88"/>
      <c r="C3380" s="88"/>
      <c r="D3380" s="88"/>
      <c r="E3380" s="88"/>
      <c r="F3380" s="88"/>
      <c r="G3380" s="88"/>
      <c r="H3380" s="88"/>
      <c r="I3380" s="88"/>
      <c r="J3380" s="88"/>
      <c r="K3380" s="88"/>
    </row>
    <row r="3381" spans="2:11" ht="12" hidden="1" customHeight="1" x14ac:dyDescent="0.2">
      <c r="B3381" s="88"/>
      <c r="C3381" s="88"/>
      <c r="D3381" s="88"/>
      <c r="E3381" s="88"/>
      <c r="F3381" s="88"/>
      <c r="G3381" s="88"/>
      <c r="H3381" s="88"/>
      <c r="I3381" s="88"/>
      <c r="J3381" s="88"/>
      <c r="K3381" s="88"/>
    </row>
    <row r="3382" spans="2:11" ht="12" hidden="1" customHeight="1" x14ac:dyDescent="0.2">
      <c r="B3382" s="88"/>
      <c r="C3382" s="88"/>
      <c r="D3382" s="88"/>
      <c r="E3382" s="88"/>
      <c r="F3382" s="88"/>
      <c r="G3382" s="88"/>
      <c r="H3382" s="88"/>
      <c r="I3382" s="88"/>
      <c r="J3382" s="88"/>
      <c r="K3382" s="88"/>
    </row>
    <row r="3383" spans="2:11" ht="12" hidden="1" customHeight="1" x14ac:dyDescent="0.2">
      <c r="B3383" s="88"/>
      <c r="C3383" s="88"/>
      <c r="D3383" s="88"/>
      <c r="E3383" s="88"/>
      <c r="F3383" s="88"/>
      <c r="G3383" s="88"/>
      <c r="H3383" s="88"/>
      <c r="I3383" s="88"/>
      <c r="J3383" s="88"/>
      <c r="K3383" s="88"/>
    </row>
    <row r="3384" spans="2:11" ht="12" hidden="1" customHeight="1" x14ac:dyDescent="0.2">
      <c r="B3384" s="88"/>
      <c r="C3384" s="88"/>
      <c r="D3384" s="88"/>
      <c r="E3384" s="88"/>
      <c r="F3384" s="88"/>
      <c r="G3384" s="88"/>
      <c r="H3384" s="88"/>
      <c r="I3384" s="88"/>
      <c r="J3384" s="88"/>
      <c r="K3384" s="88"/>
    </row>
    <row r="3385" spans="2:11" ht="12" hidden="1" customHeight="1" x14ac:dyDescent="0.2">
      <c r="B3385" s="88"/>
      <c r="C3385" s="88"/>
      <c r="D3385" s="88"/>
      <c r="E3385" s="88"/>
      <c r="F3385" s="88"/>
      <c r="G3385" s="88"/>
      <c r="H3385" s="88"/>
      <c r="I3385" s="88"/>
      <c r="J3385" s="88"/>
      <c r="K3385" s="88"/>
    </row>
    <row r="3386" spans="2:11" ht="12" hidden="1" customHeight="1" x14ac:dyDescent="0.2">
      <c r="B3386" s="88"/>
      <c r="C3386" s="88"/>
      <c r="D3386" s="88"/>
      <c r="E3386" s="88"/>
      <c r="F3386" s="88"/>
      <c r="G3386" s="88"/>
      <c r="H3386" s="88"/>
      <c r="I3386" s="88"/>
      <c r="J3386" s="88"/>
      <c r="K3386" s="88"/>
    </row>
    <row r="3387" spans="2:11" ht="12" hidden="1" customHeight="1" x14ac:dyDescent="0.2">
      <c r="B3387" s="88"/>
      <c r="C3387" s="88"/>
      <c r="D3387" s="88"/>
      <c r="E3387" s="88"/>
      <c r="F3387" s="88"/>
      <c r="G3387" s="88"/>
      <c r="H3387" s="88"/>
      <c r="I3387" s="88"/>
      <c r="J3387" s="88"/>
      <c r="K3387" s="88"/>
    </row>
    <row r="3388" spans="2:11" ht="12" hidden="1" customHeight="1" x14ac:dyDescent="0.2">
      <c r="B3388" s="88"/>
      <c r="C3388" s="88"/>
      <c r="D3388" s="88"/>
      <c r="E3388" s="88"/>
      <c r="F3388" s="88"/>
      <c r="G3388" s="88"/>
      <c r="H3388" s="88"/>
      <c r="I3388" s="88"/>
      <c r="J3388" s="88"/>
      <c r="K3388" s="88"/>
    </row>
    <row r="3389" spans="2:11" ht="12" hidden="1" customHeight="1" x14ac:dyDescent="0.2">
      <c r="B3389" s="88"/>
      <c r="C3389" s="88"/>
      <c r="D3389" s="88"/>
      <c r="E3389" s="88"/>
      <c r="F3389" s="88"/>
      <c r="G3389" s="88"/>
      <c r="H3389" s="88"/>
      <c r="I3389" s="88"/>
      <c r="J3389" s="88"/>
      <c r="K3389" s="88"/>
    </row>
    <row r="3390" spans="2:11" ht="12" hidden="1" customHeight="1" x14ac:dyDescent="0.2">
      <c r="B3390" s="88"/>
      <c r="C3390" s="88"/>
      <c r="D3390" s="88"/>
      <c r="E3390" s="88"/>
      <c r="F3390" s="88"/>
      <c r="G3390" s="88"/>
      <c r="H3390" s="88"/>
      <c r="I3390" s="88"/>
      <c r="J3390" s="88"/>
      <c r="K3390" s="88"/>
    </row>
    <row r="3391" spans="2:11" ht="12" hidden="1" customHeight="1" x14ac:dyDescent="0.2">
      <c r="B3391" s="88"/>
      <c r="C3391" s="88"/>
      <c r="D3391" s="88"/>
      <c r="E3391" s="88"/>
      <c r="F3391" s="88"/>
      <c r="G3391" s="88"/>
      <c r="H3391" s="88"/>
      <c r="I3391" s="88"/>
      <c r="J3391" s="88"/>
      <c r="K3391" s="88"/>
    </row>
    <row r="3392" spans="2:11" ht="12" hidden="1" customHeight="1" x14ac:dyDescent="0.2">
      <c r="B3392" s="88"/>
      <c r="C3392" s="88"/>
      <c r="D3392" s="88"/>
      <c r="E3392" s="88"/>
      <c r="F3392" s="88"/>
      <c r="G3392" s="88"/>
      <c r="H3392" s="88"/>
      <c r="I3392" s="88"/>
      <c r="J3392" s="88"/>
      <c r="K3392" s="88"/>
    </row>
    <row r="3393" spans="2:11" ht="12" hidden="1" customHeight="1" x14ac:dyDescent="0.2">
      <c r="B3393" s="88"/>
      <c r="C3393" s="88"/>
      <c r="D3393" s="88"/>
      <c r="E3393" s="88"/>
      <c r="F3393" s="88"/>
      <c r="G3393" s="88"/>
      <c r="H3393" s="88"/>
      <c r="I3393" s="88"/>
      <c r="J3393" s="88"/>
      <c r="K3393" s="88"/>
    </row>
    <row r="3394" spans="2:11" ht="12" hidden="1" customHeight="1" x14ac:dyDescent="0.2">
      <c r="B3394" s="88"/>
      <c r="C3394" s="88"/>
      <c r="D3394" s="88"/>
      <c r="E3394" s="88"/>
      <c r="F3394" s="88"/>
      <c r="G3394" s="88"/>
      <c r="H3394" s="88"/>
      <c r="I3394" s="88"/>
      <c r="J3394" s="88"/>
      <c r="K3394" s="88"/>
    </row>
    <row r="3395" spans="2:11" ht="12" hidden="1" customHeight="1" x14ac:dyDescent="0.2">
      <c r="B3395" s="88"/>
      <c r="C3395" s="88"/>
      <c r="D3395" s="88"/>
      <c r="E3395" s="88"/>
      <c r="F3395" s="88"/>
      <c r="G3395" s="88"/>
      <c r="H3395" s="88"/>
      <c r="I3395" s="88"/>
      <c r="J3395" s="88"/>
      <c r="K3395" s="88"/>
    </row>
    <row r="3396" spans="2:11" ht="12" hidden="1" customHeight="1" x14ac:dyDescent="0.2">
      <c r="B3396" s="88"/>
      <c r="C3396" s="88"/>
      <c r="D3396" s="88"/>
      <c r="E3396" s="88"/>
      <c r="F3396" s="88"/>
      <c r="G3396" s="88"/>
      <c r="H3396" s="88"/>
      <c r="I3396" s="88"/>
      <c r="J3396" s="88"/>
      <c r="K3396" s="88"/>
    </row>
    <row r="3397" spans="2:11" ht="12" hidden="1" customHeight="1" x14ac:dyDescent="0.2">
      <c r="B3397" s="88"/>
      <c r="C3397" s="88"/>
      <c r="D3397" s="88"/>
      <c r="E3397" s="88"/>
      <c r="F3397" s="88"/>
      <c r="G3397" s="88"/>
      <c r="H3397" s="88"/>
      <c r="I3397" s="88"/>
      <c r="J3397" s="88"/>
      <c r="K3397" s="88"/>
    </row>
    <row r="3398" spans="2:11" ht="12" hidden="1" customHeight="1" x14ac:dyDescent="0.2">
      <c r="B3398" s="88"/>
      <c r="C3398" s="88"/>
      <c r="D3398" s="88"/>
      <c r="E3398" s="88"/>
      <c r="F3398" s="88"/>
      <c r="G3398" s="88"/>
      <c r="H3398" s="88"/>
      <c r="I3398" s="88"/>
      <c r="J3398" s="88"/>
      <c r="K3398" s="88"/>
    </row>
    <row r="3399" spans="2:11" ht="12" hidden="1" customHeight="1" x14ac:dyDescent="0.2">
      <c r="B3399" s="88"/>
      <c r="C3399" s="88"/>
      <c r="D3399" s="88"/>
      <c r="E3399" s="88"/>
      <c r="F3399" s="88"/>
      <c r="G3399" s="88"/>
      <c r="H3399" s="88"/>
      <c r="I3399" s="88"/>
      <c r="J3399" s="88"/>
      <c r="K3399" s="88"/>
    </row>
    <row r="3400" spans="2:11" ht="12" hidden="1" customHeight="1" x14ac:dyDescent="0.2">
      <c r="B3400" s="88"/>
      <c r="C3400" s="88"/>
      <c r="D3400" s="88"/>
      <c r="E3400" s="88"/>
      <c r="F3400" s="88"/>
      <c r="G3400" s="88"/>
      <c r="H3400" s="88"/>
      <c r="I3400" s="88"/>
      <c r="J3400" s="88"/>
      <c r="K3400" s="88"/>
    </row>
    <row r="3401" spans="2:11" ht="12" hidden="1" customHeight="1" x14ac:dyDescent="0.2">
      <c r="B3401" s="88"/>
      <c r="C3401" s="88"/>
      <c r="D3401" s="88"/>
      <c r="E3401" s="88"/>
      <c r="F3401" s="88"/>
      <c r="G3401" s="88"/>
      <c r="H3401" s="88"/>
      <c r="I3401" s="88"/>
      <c r="J3401" s="88"/>
      <c r="K3401" s="88"/>
    </row>
    <row r="3402" spans="2:11" ht="12" hidden="1" customHeight="1" x14ac:dyDescent="0.2">
      <c r="B3402" s="88"/>
      <c r="C3402" s="88"/>
      <c r="D3402" s="88"/>
      <c r="E3402" s="88"/>
      <c r="F3402" s="88"/>
      <c r="G3402" s="88"/>
      <c r="H3402" s="88"/>
      <c r="I3402" s="88"/>
      <c r="J3402" s="88"/>
      <c r="K3402" s="88"/>
    </row>
    <row r="3403" spans="2:11" ht="12" hidden="1" customHeight="1" x14ac:dyDescent="0.2">
      <c r="B3403" s="88"/>
      <c r="C3403" s="88"/>
      <c r="D3403" s="88"/>
      <c r="E3403" s="88"/>
      <c r="F3403" s="88"/>
      <c r="G3403" s="88"/>
      <c r="H3403" s="88"/>
      <c r="I3403" s="88"/>
      <c r="J3403" s="88"/>
      <c r="K3403" s="88"/>
    </row>
    <row r="3404" spans="2:11" ht="12" hidden="1" customHeight="1" x14ac:dyDescent="0.2">
      <c r="B3404" s="88"/>
      <c r="C3404" s="88"/>
      <c r="D3404" s="88"/>
      <c r="E3404" s="88"/>
      <c r="F3404" s="88"/>
      <c r="G3404" s="88"/>
      <c r="H3404" s="88"/>
      <c r="I3404" s="88"/>
      <c r="J3404" s="88"/>
      <c r="K3404" s="88"/>
    </row>
    <row r="3405" spans="2:11" ht="12" hidden="1" customHeight="1" x14ac:dyDescent="0.2">
      <c r="B3405" s="88"/>
      <c r="C3405" s="88"/>
      <c r="D3405" s="88"/>
      <c r="E3405" s="88"/>
      <c r="F3405" s="88"/>
      <c r="G3405" s="88"/>
      <c r="H3405" s="88"/>
      <c r="I3405" s="88"/>
      <c r="J3405" s="88"/>
      <c r="K3405" s="88"/>
    </row>
    <row r="3406" spans="2:11" ht="12" hidden="1" customHeight="1" x14ac:dyDescent="0.2">
      <c r="B3406" s="88"/>
      <c r="C3406" s="88"/>
      <c r="D3406" s="88"/>
      <c r="E3406" s="88"/>
      <c r="F3406" s="88"/>
      <c r="G3406" s="88"/>
      <c r="H3406" s="88"/>
      <c r="I3406" s="88"/>
      <c r="J3406" s="88"/>
      <c r="K3406" s="88"/>
    </row>
    <row r="3407" spans="2:11" ht="12" hidden="1" customHeight="1" x14ac:dyDescent="0.2">
      <c r="B3407" s="88"/>
      <c r="C3407" s="88"/>
      <c r="D3407" s="88"/>
      <c r="E3407" s="88"/>
      <c r="F3407" s="88"/>
      <c r="G3407" s="88"/>
      <c r="H3407" s="88"/>
      <c r="I3407" s="88"/>
      <c r="J3407" s="88"/>
      <c r="K3407" s="88"/>
    </row>
    <row r="3408" spans="2:11" ht="12" hidden="1" customHeight="1" x14ac:dyDescent="0.2">
      <c r="B3408" s="88"/>
      <c r="C3408" s="88"/>
      <c r="D3408" s="88"/>
      <c r="E3408" s="88"/>
      <c r="F3408" s="88"/>
      <c r="G3408" s="88"/>
      <c r="H3408" s="88"/>
      <c r="I3408" s="88"/>
      <c r="J3408" s="88"/>
      <c r="K3408" s="88"/>
    </row>
    <row r="3409" spans="2:11" ht="12" hidden="1" customHeight="1" x14ac:dyDescent="0.2">
      <c r="B3409" s="88"/>
      <c r="C3409" s="88"/>
      <c r="D3409" s="88"/>
      <c r="E3409" s="88"/>
      <c r="F3409" s="88"/>
      <c r="G3409" s="88"/>
      <c r="H3409" s="88"/>
      <c r="I3409" s="88"/>
      <c r="J3409" s="88"/>
      <c r="K3409" s="88"/>
    </row>
    <row r="3410" spans="2:11" ht="12" hidden="1" customHeight="1" x14ac:dyDescent="0.2">
      <c r="B3410" s="88"/>
      <c r="C3410" s="88"/>
      <c r="D3410" s="88"/>
      <c r="E3410" s="88"/>
      <c r="F3410" s="88"/>
      <c r="G3410" s="88"/>
      <c r="H3410" s="88"/>
      <c r="I3410" s="88"/>
      <c r="J3410" s="88"/>
      <c r="K3410" s="88"/>
    </row>
    <row r="3411" spans="2:11" ht="12" hidden="1" customHeight="1" x14ac:dyDescent="0.2">
      <c r="B3411" s="88"/>
      <c r="C3411" s="88"/>
      <c r="D3411" s="88"/>
      <c r="E3411" s="88"/>
      <c r="F3411" s="88"/>
      <c r="G3411" s="88"/>
      <c r="H3411" s="88"/>
      <c r="I3411" s="88"/>
      <c r="J3411" s="88"/>
      <c r="K3411" s="88"/>
    </row>
    <row r="3412" spans="2:11" ht="12" hidden="1" customHeight="1" x14ac:dyDescent="0.2">
      <c r="B3412" s="88"/>
      <c r="C3412" s="88"/>
      <c r="D3412" s="88"/>
      <c r="E3412" s="88"/>
      <c r="F3412" s="88"/>
      <c r="G3412" s="88"/>
      <c r="H3412" s="88"/>
      <c r="I3412" s="88"/>
      <c r="J3412" s="88"/>
      <c r="K3412" s="88"/>
    </row>
    <row r="3413" spans="2:11" ht="12" hidden="1" customHeight="1" x14ac:dyDescent="0.2">
      <c r="B3413" s="88"/>
      <c r="C3413" s="88"/>
      <c r="D3413" s="88"/>
      <c r="E3413" s="88"/>
      <c r="F3413" s="88"/>
      <c r="G3413" s="88"/>
      <c r="H3413" s="88"/>
      <c r="I3413" s="88"/>
      <c r="J3413" s="88"/>
      <c r="K3413" s="88"/>
    </row>
    <row r="3414" spans="2:11" ht="12" hidden="1" customHeight="1" x14ac:dyDescent="0.2">
      <c r="B3414" s="88"/>
      <c r="C3414" s="88"/>
      <c r="D3414" s="88"/>
      <c r="E3414" s="88"/>
      <c r="F3414" s="88"/>
      <c r="G3414" s="88"/>
      <c r="H3414" s="88"/>
      <c r="I3414" s="88"/>
      <c r="J3414" s="88"/>
      <c r="K3414" s="88"/>
    </row>
    <row r="3415" spans="2:11" ht="12" hidden="1" customHeight="1" x14ac:dyDescent="0.2">
      <c r="B3415" s="88"/>
      <c r="C3415" s="88"/>
      <c r="D3415" s="88"/>
      <c r="E3415" s="88"/>
      <c r="F3415" s="88"/>
      <c r="G3415" s="88"/>
      <c r="H3415" s="88"/>
      <c r="I3415" s="88"/>
      <c r="J3415" s="88"/>
      <c r="K3415" s="88"/>
    </row>
    <row r="3416" spans="2:11" ht="12" hidden="1" customHeight="1" x14ac:dyDescent="0.2">
      <c r="B3416" s="88"/>
      <c r="C3416" s="88"/>
      <c r="D3416" s="88"/>
      <c r="E3416" s="88"/>
      <c r="F3416" s="88"/>
      <c r="G3416" s="88"/>
      <c r="H3416" s="88"/>
      <c r="I3416" s="88"/>
      <c r="J3416" s="88"/>
      <c r="K3416" s="88"/>
    </row>
    <row r="3417" spans="2:11" ht="12" hidden="1" customHeight="1" x14ac:dyDescent="0.2">
      <c r="B3417" s="88"/>
      <c r="C3417" s="88"/>
      <c r="D3417" s="88"/>
      <c r="E3417" s="88"/>
      <c r="F3417" s="88"/>
      <c r="G3417" s="88"/>
      <c r="H3417" s="88"/>
      <c r="I3417" s="88"/>
      <c r="J3417" s="88"/>
      <c r="K3417" s="88"/>
    </row>
    <row r="3418" spans="2:11" ht="12" hidden="1" customHeight="1" x14ac:dyDescent="0.2">
      <c r="B3418" s="88"/>
      <c r="C3418" s="88"/>
      <c r="D3418" s="88"/>
      <c r="E3418" s="88"/>
      <c r="F3418" s="88"/>
      <c r="G3418" s="88"/>
      <c r="H3418" s="88"/>
      <c r="I3418" s="88"/>
      <c r="J3418" s="88"/>
      <c r="K3418" s="88"/>
    </row>
    <row r="3419" spans="2:11" ht="12" hidden="1" customHeight="1" x14ac:dyDescent="0.2">
      <c r="B3419" s="88"/>
      <c r="C3419" s="88"/>
      <c r="D3419" s="88"/>
      <c r="E3419" s="88"/>
      <c r="F3419" s="88"/>
      <c r="G3419" s="88"/>
      <c r="H3419" s="88"/>
      <c r="I3419" s="88"/>
      <c r="J3419" s="88"/>
      <c r="K3419" s="88"/>
    </row>
    <row r="3420" spans="2:11" ht="12" hidden="1" customHeight="1" x14ac:dyDescent="0.2">
      <c r="B3420" s="88"/>
      <c r="C3420" s="88"/>
      <c r="D3420" s="88"/>
      <c r="E3420" s="88"/>
      <c r="F3420" s="88"/>
      <c r="G3420" s="88"/>
      <c r="H3420" s="88"/>
      <c r="I3420" s="88"/>
      <c r="J3420" s="88"/>
      <c r="K3420" s="88"/>
    </row>
    <row r="3421" spans="2:11" ht="12" hidden="1" customHeight="1" x14ac:dyDescent="0.2">
      <c r="B3421" s="88"/>
      <c r="C3421" s="88"/>
      <c r="D3421" s="88"/>
      <c r="E3421" s="88"/>
      <c r="F3421" s="88"/>
      <c r="G3421" s="88"/>
      <c r="H3421" s="88"/>
      <c r="I3421" s="88"/>
      <c r="J3421" s="88"/>
      <c r="K3421" s="88"/>
    </row>
    <row r="3422" spans="2:11" ht="12" hidden="1" customHeight="1" x14ac:dyDescent="0.2">
      <c r="B3422" s="88"/>
      <c r="C3422" s="88"/>
      <c r="D3422" s="88"/>
      <c r="E3422" s="88"/>
      <c r="F3422" s="88"/>
      <c r="G3422" s="88"/>
      <c r="H3422" s="88"/>
      <c r="I3422" s="88"/>
      <c r="J3422" s="88"/>
      <c r="K3422" s="88"/>
    </row>
    <row r="3423" spans="2:11" ht="12" hidden="1" customHeight="1" x14ac:dyDescent="0.2">
      <c r="B3423" s="88"/>
      <c r="C3423" s="88"/>
      <c r="D3423" s="88"/>
      <c r="E3423" s="88"/>
      <c r="F3423" s="88"/>
      <c r="G3423" s="88"/>
      <c r="H3423" s="88"/>
      <c r="I3423" s="88"/>
      <c r="J3423" s="88"/>
      <c r="K3423" s="88"/>
    </row>
    <row r="3424" spans="2:11" ht="12" hidden="1" customHeight="1" x14ac:dyDescent="0.2">
      <c r="B3424" s="88"/>
      <c r="C3424" s="88"/>
      <c r="D3424" s="88"/>
      <c r="E3424" s="88"/>
      <c r="F3424" s="88"/>
      <c r="G3424" s="88"/>
      <c r="H3424" s="88"/>
      <c r="I3424" s="88"/>
      <c r="J3424" s="88"/>
      <c r="K3424" s="88"/>
    </row>
    <row r="3425" spans="2:11" ht="12" hidden="1" customHeight="1" x14ac:dyDescent="0.2">
      <c r="B3425" s="88"/>
      <c r="C3425" s="88"/>
      <c r="D3425" s="88"/>
      <c r="E3425" s="88"/>
      <c r="F3425" s="88"/>
      <c r="G3425" s="88"/>
      <c r="H3425" s="88"/>
      <c r="I3425" s="88"/>
      <c r="J3425" s="88"/>
      <c r="K3425" s="88"/>
    </row>
    <row r="3426" spans="2:11" ht="12" hidden="1" customHeight="1" x14ac:dyDescent="0.2">
      <c r="B3426" s="88"/>
      <c r="C3426" s="88"/>
      <c r="D3426" s="88"/>
      <c r="E3426" s="88"/>
      <c r="F3426" s="88"/>
      <c r="G3426" s="88"/>
      <c r="H3426" s="88"/>
      <c r="I3426" s="88"/>
      <c r="J3426" s="88"/>
      <c r="K3426" s="88"/>
    </row>
    <row r="3427" spans="2:11" ht="12" hidden="1" customHeight="1" x14ac:dyDescent="0.2">
      <c r="B3427" s="88"/>
      <c r="C3427" s="88"/>
      <c r="D3427" s="88"/>
      <c r="E3427" s="88"/>
      <c r="F3427" s="88"/>
      <c r="G3427" s="88"/>
      <c r="H3427" s="88"/>
      <c r="I3427" s="88"/>
      <c r="J3427" s="88"/>
      <c r="K3427" s="88"/>
    </row>
    <row r="3428" spans="2:11" ht="12" hidden="1" customHeight="1" x14ac:dyDescent="0.2">
      <c r="B3428" s="88"/>
      <c r="C3428" s="88"/>
      <c r="D3428" s="88"/>
      <c r="E3428" s="88"/>
      <c r="F3428" s="88"/>
      <c r="G3428" s="88"/>
      <c r="H3428" s="88"/>
      <c r="I3428" s="88"/>
      <c r="J3428" s="88"/>
      <c r="K3428" s="88"/>
    </row>
    <row r="3429" spans="2:11" ht="12" hidden="1" customHeight="1" x14ac:dyDescent="0.2">
      <c r="B3429" s="88"/>
      <c r="C3429" s="88"/>
      <c r="D3429" s="88"/>
      <c r="E3429" s="88"/>
      <c r="F3429" s="88"/>
      <c r="G3429" s="88"/>
      <c r="H3429" s="88"/>
      <c r="I3429" s="88"/>
      <c r="J3429" s="88"/>
      <c r="K3429" s="88"/>
    </row>
    <row r="3430" spans="2:11" ht="12" hidden="1" customHeight="1" x14ac:dyDescent="0.2">
      <c r="B3430" s="88"/>
      <c r="C3430" s="88"/>
      <c r="D3430" s="88"/>
      <c r="E3430" s="88"/>
      <c r="F3430" s="88"/>
      <c r="G3430" s="88"/>
      <c r="H3430" s="88"/>
      <c r="I3430" s="88"/>
      <c r="J3430" s="88"/>
      <c r="K3430" s="88"/>
    </row>
    <row r="3431" spans="2:11" ht="12" hidden="1" customHeight="1" x14ac:dyDescent="0.2">
      <c r="B3431" s="88"/>
      <c r="C3431" s="88"/>
      <c r="D3431" s="88"/>
      <c r="E3431" s="88"/>
      <c r="F3431" s="88"/>
      <c r="G3431" s="88"/>
      <c r="H3431" s="88"/>
      <c r="I3431" s="88"/>
      <c r="J3431" s="88"/>
      <c r="K3431" s="88"/>
    </row>
    <row r="3432" spans="2:11" ht="12" hidden="1" customHeight="1" x14ac:dyDescent="0.2">
      <c r="B3432" s="88"/>
      <c r="C3432" s="88"/>
      <c r="D3432" s="88"/>
      <c r="E3432" s="88"/>
      <c r="F3432" s="88"/>
      <c r="G3432" s="88"/>
      <c r="H3432" s="88"/>
      <c r="I3432" s="88"/>
      <c r="J3432" s="88"/>
      <c r="K3432" s="88"/>
    </row>
    <row r="3433" spans="2:11" ht="12" hidden="1" customHeight="1" x14ac:dyDescent="0.2">
      <c r="B3433" s="88"/>
      <c r="C3433" s="88"/>
      <c r="D3433" s="88"/>
      <c r="E3433" s="88"/>
      <c r="F3433" s="88"/>
      <c r="G3433" s="88"/>
      <c r="H3433" s="88"/>
      <c r="I3433" s="88"/>
      <c r="J3433" s="88"/>
      <c r="K3433" s="88"/>
    </row>
    <row r="3434" spans="2:11" ht="12" hidden="1" customHeight="1" x14ac:dyDescent="0.2">
      <c r="B3434" s="88"/>
      <c r="C3434" s="88"/>
      <c r="D3434" s="88"/>
      <c r="E3434" s="88"/>
      <c r="F3434" s="88"/>
      <c r="G3434" s="88"/>
      <c r="H3434" s="88"/>
      <c r="I3434" s="88"/>
      <c r="J3434" s="88"/>
      <c r="K3434" s="88"/>
    </row>
    <row r="3435" spans="2:11" ht="12" hidden="1" customHeight="1" x14ac:dyDescent="0.2">
      <c r="B3435" s="88"/>
      <c r="C3435" s="88"/>
      <c r="D3435" s="88"/>
      <c r="E3435" s="88"/>
      <c r="F3435" s="88"/>
      <c r="G3435" s="88"/>
      <c r="H3435" s="88"/>
      <c r="I3435" s="88"/>
      <c r="J3435" s="88"/>
      <c r="K3435" s="88"/>
    </row>
    <row r="3436" spans="2:11" ht="12" hidden="1" customHeight="1" x14ac:dyDescent="0.2">
      <c r="B3436" s="88"/>
      <c r="C3436" s="88"/>
      <c r="D3436" s="88"/>
      <c r="E3436" s="88"/>
      <c r="F3436" s="88"/>
      <c r="G3436" s="88"/>
      <c r="H3436" s="88"/>
      <c r="I3436" s="88"/>
      <c r="J3436" s="88"/>
      <c r="K3436" s="88"/>
    </row>
    <row r="3437" spans="2:11" ht="12" hidden="1" customHeight="1" x14ac:dyDescent="0.2">
      <c r="B3437" s="88"/>
      <c r="C3437" s="88"/>
      <c r="D3437" s="88"/>
      <c r="E3437" s="88"/>
      <c r="F3437" s="88"/>
      <c r="G3437" s="88"/>
      <c r="H3437" s="88"/>
      <c r="I3437" s="88"/>
      <c r="J3437" s="88"/>
      <c r="K3437" s="88"/>
    </row>
    <row r="3438" spans="2:11" ht="12" hidden="1" customHeight="1" x14ac:dyDescent="0.2">
      <c r="B3438" s="88"/>
      <c r="C3438" s="88"/>
      <c r="D3438" s="88"/>
      <c r="E3438" s="88"/>
      <c r="F3438" s="88"/>
      <c r="G3438" s="88"/>
      <c r="H3438" s="88"/>
      <c r="I3438" s="88"/>
      <c r="J3438" s="88"/>
      <c r="K3438" s="88"/>
    </row>
    <row r="3439" spans="2:11" ht="12" hidden="1" customHeight="1" x14ac:dyDescent="0.2">
      <c r="B3439" s="88"/>
      <c r="C3439" s="88"/>
      <c r="D3439" s="88"/>
      <c r="E3439" s="88"/>
      <c r="F3439" s="88"/>
      <c r="G3439" s="88"/>
      <c r="H3439" s="88"/>
      <c r="I3439" s="88"/>
      <c r="J3439" s="88"/>
      <c r="K3439" s="88"/>
    </row>
    <row r="3440" spans="2:11" ht="12" hidden="1" customHeight="1" x14ac:dyDescent="0.2">
      <c r="B3440" s="88"/>
      <c r="C3440" s="88"/>
      <c r="D3440" s="88"/>
      <c r="E3440" s="88"/>
      <c r="F3440" s="88"/>
      <c r="G3440" s="88"/>
      <c r="H3440" s="88"/>
      <c r="I3440" s="88"/>
      <c r="J3440" s="88"/>
      <c r="K3440" s="88"/>
    </row>
    <row r="3441" spans="2:11" ht="12" hidden="1" customHeight="1" x14ac:dyDescent="0.2">
      <c r="B3441" s="88"/>
      <c r="C3441" s="88"/>
      <c r="D3441" s="88"/>
      <c r="E3441" s="88"/>
      <c r="F3441" s="88"/>
      <c r="G3441" s="88"/>
      <c r="H3441" s="88"/>
      <c r="I3441" s="88"/>
      <c r="J3441" s="88"/>
      <c r="K3441" s="88"/>
    </row>
    <row r="3442" spans="2:11" ht="12" hidden="1" customHeight="1" x14ac:dyDescent="0.2">
      <c r="B3442" s="88"/>
      <c r="C3442" s="88"/>
      <c r="D3442" s="88"/>
      <c r="E3442" s="88"/>
      <c r="F3442" s="88"/>
      <c r="G3442" s="88"/>
      <c r="H3442" s="88"/>
      <c r="I3442" s="88"/>
      <c r="J3442" s="88"/>
      <c r="K3442" s="88"/>
    </row>
    <row r="3443" spans="2:11" ht="12" hidden="1" customHeight="1" x14ac:dyDescent="0.2">
      <c r="B3443" s="88"/>
      <c r="C3443" s="88"/>
      <c r="D3443" s="88"/>
      <c r="E3443" s="88"/>
      <c r="F3443" s="88"/>
      <c r="G3443" s="88"/>
      <c r="H3443" s="88"/>
      <c r="I3443" s="88"/>
      <c r="J3443" s="88"/>
      <c r="K3443" s="88"/>
    </row>
    <row r="3444" spans="2:11" ht="12" hidden="1" customHeight="1" x14ac:dyDescent="0.2">
      <c r="B3444" s="88"/>
      <c r="C3444" s="88"/>
      <c r="D3444" s="88"/>
      <c r="E3444" s="88"/>
      <c r="F3444" s="88"/>
      <c r="G3444" s="88"/>
      <c r="H3444" s="88"/>
      <c r="I3444" s="88"/>
      <c r="J3444" s="88"/>
      <c r="K3444" s="88"/>
    </row>
    <row r="3445" spans="2:11" ht="12" hidden="1" customHeight="1" x14ac:dyDescent="0.2">
      <c r="B3445" s="88"/>
      <c r="C3445" s="88"/>
      <c r="D3445" s="88"/>
      <c r="E3445" s="88"/>
      <c r="F3445" s="88"/>
      <c r="G3445" s="88"/>
      <c r="H3445" s="88"/>
      <c r="I3445" s="88"/>
      <c r="J3445" s="88"/>
      <c r="K3445" s="88"/>
    </row>
    <row r="3446" spans="2:11" ht="12" hidden="1" customHeight="1" x14ac:dyDescent="0.2">
      <c r="B3446" s="88"/>
      <c r="C3446" s="88"/>
      <c r="D3446" s="88"/>
      <c r="E3446" s="88"/>
      <c r="F3446" s="88"/>
      <c r="G3446" s="88"/>
      <c r="H3446" s="88"/>
      <c r="I3446" s="88"/>
      <c r="J3446" s="88"/>
      <c r="K3446" s="88"/>
    </row>
    <row r="3447" spans="2:11" ht="12" hidden="1" customHeight="1" x14ac:dyDescent="0.2">
      <c r="B3447" s="88"/>
      <c r="C3447" s="88"/>
      <c r="D3447" s="88"/>
      <c r="E3447" s="88"/>
      <c r="F3447" s="88"/>
      <c r="G3447" s="88"/>
      <c r="H3447" s="88"/>
      <c r="I3447" s="88"/>
      <c r="J3447" s="88"/>
      <c r="K3447" s="88"/>
    </row>
    <row r="3448" spans="2:11" ht="12" hidden="1" customHeight="1" x14ac:dyDescent="0.2">
      <c r="B3448" s="88"/>
      <c r="C3448" s="88"/>
      <c r="D3448" s="88"/>
      <c r="E3448" s="88"/>
      <c r="F3448" s="88"/>
      <c r="G3448" s="88"/>
      <c r="H3448" s="88"/>
      <c r="I3448" s="88"/>
      <c r="J3448" s="88"/>
      <c r="K3448" s="88"/>
    </row>
    <row r="3449" spans="2:11" ht="12" hidden="1" customHeight="1" x14ac:dyDescent="0.2">
      <c r="B3449" s="88"/>
      <c r="C3449" s="88"/>
      <c r="D3449" s="88"/>
      <c r="E3449" s="88"/>
      <c r="F3449" s="88"/>
      <c r="G3449" s="88"/>
      <c r="H3449" s="88"/>
      <c r="I3449" s="88"/>
      <c r="J3449" s="88"/>
      <c r="K3449" s="88"/>
    </row>
    <row r="3450" spans="2:11" ht="12" hidden="1" customHeight="1" x14ac:dyDescent="0.2">
      <c r="B3450" s="88"/>
      <c r="C3450" s="88"/>
      <c r="D3450" s="88"/>
      <c r="E3450" s="88"/>
      <c r="F3450" s="88"/>
      <c r="G3450" s="88"/>
      <c r="H3450" s="88"/>
      <c r="I3450" s="88"/>
      <c r="J3450" s="88"/>
      <c r="K3450" s="88"/>
    </row>
    <row r="3451" spans="2:11" ht="12" hidden="1" customHeight="1" x14ac:dyDescent="0.2">
      <c r="B3451" s="88"/>
      <c r="C3451" s="88"/>
      <c r="D3451" s="88"/>
      <c r="E3451" s="88"/>
      <c r="F3451" s="88"/>
      <c r="G3451" s="88"/>
      <c r="H3451" s="88"/>
      <c r="I3451" s="88"/>
      <c r="J3451" s="88"/>
      <c r="K3451" s="88"/>
    </row>
    <row r="3452" spans="2:11" ht="12" hidden="1" customHeight="1" x14ac:dyDescent="0.2">
      <c r="B3452" s="88"/>
      <c r="C3452" s="88"/>
      <c r="D3452" s="88"/>
      <c r="E3452" s="88"/>
      <c r="F3452" s="88"/>
      <c r="G3452" s="88"/>
      <c r="H3452" s="88"/>
      <c r="I3452" s="88"/>
      <c r="J3452" s="88"/>
      <c r="K3452" s="88"/>
    </row>
    <row r="3453" spans="2:11" ht="12" hidden="1" customHeight="1" x14ac:dyDescent="0.2">
      <c r="B3453" s="88"/>
      <c r="C3453" s="88"/>
      <c r="D3453" s="88"/>
      <c r="E3453" s="88"/>
      <c r="F3453" s="88"/>
      <c r="G3453" s="88"/>
      <c r="H3453" s="88"/>
      <c r="I3453" s="88"/>
      <c r="J3453" s="88"/>
      <c r="K3453" s="88"/>
    </row>
    <row r="3454" spans="2:11" ht="12" hidden="1" customHeight="1" x14ac:dyDescent="0.2">
      <c r="B3454" s="88"/>
      <c r="C3454" s="88"/>
      <c r="D3454" s="88"/>
      <c r="E3454" s="88"/>
      <c r="F3454" s="88"/>
      <c r="G3454" s="88"/>
      <c r="H3454" s="88"/>
      <c r="I3454" s="88"/>
      <c r="J3454" s="88"/>
      <c r="K3454" s="88"/>
    </row>
    <row r="3455" spans="2:11" ht="12" hidden="1" customHeight="1" x14ac:dyDescent="0.2">
      <c r="B3455" s="88"/>
      <c r="C3455" s="88"/>
      <c r="D3455" s="88"/>
      <c r="E3455" s="88"/>
      <c r="F3455" s="88"/>
      <c r="G3455" s="88"/>
      <c r="H3455" s="88"/>
      <c r="I3455" s="88"/>
      <c r="J3455" s="88"/>
      <c r="K3455" s="88"/>
    </row>
    <row r="3456" spans="2:11" ht="12" hidden="1" customHeight="1" x14ac:dyDescent="0.2">
      <c r="B3456" s="88"/>
      <c r="C3456" s="88"/>
      <c r="D3456" s="88"/>
      <c r="E3456" s="88"/>
      <c r="F3456" s="88"/>
      <c r="G3456" s="88"/>
      <c r="H3456" s="88"/>
      <c r="I3456" s="88"/>
      <c r="J3456" s="88"/>
      <c r="K3456" s="88"/>
    </row>
    <row r="3457" spans="2:11" ht="12" hidden="1" customHeight="1" x14ac:dyDescent="0.2">
      <c r="B3457" s="88"/>
      <c r="C3457" s="88"/>
      <c r="D3457" s="88"/>
      <c r="E3457" s="88"/>
      <c r="F3457" s="88"/>
      <c r="G3457" s="88"/>
      <c r="H3457" s="88"/>
      <c r="I3457" s="88"/>
      <c r="J3457" s="88"/>
      <c r="K3457" s="88"/>
    </row>
    <row r="3458" spans="2:11" ht="12" hidden="1" customHeight="1" x14ac:dyDescent="0.2">
      <c r="B3458" s="88"/>
      <c r="C3458" s="88"/>
      <c r="D3458" s="88"/>
      <c r="E3458" s="88"/>
      <c r="F3458" s="88"/>
      <c r="G3458" s="88"/>
      <c r="H3458" s="88"/>
      <c r="I3458" s="88"/>
      <c r="J3458" s="88"/>
      <c r="K3458" s="88"/>
    </row>
    <row r="3459" spans="2:11" ht="12" hidden="1" customHeight="1" x14ac:dyDescent="0.2">
      <c r="B3459" s="88"/>
      <c r="C3459" s="88"/>
      <c r="D3459" s="88"/>
      <c r="E3459" s="88"/>
      <c r="F3459" s="88"/>
      <c r="G3459" s="88"/>
      <c r="H3459" s="88"/>
      <c r="I3459" s="88"/>
      <c r="J3459" s="88"/>
      <c r="K3459" s="88"/>
    </row>
    <row r="3460" spans="2:11" ht="12" hidden="1" customHeight="1" x14ac:dyDescent="0.2">
      <c r="B3460" s="88"/>
      <c r="C3460" s="88"/>
      <c r="D3460" s="88"/>
      <c r="E3460" s="88"/>
      <c r="F3460" s="88"/>
      <c r="G3460" s="88"/>
      <c r="H3460" s="88"/>
      <c r="I3460" s="88"/>
      <c r="J3460" s="88"/>
      <c r="K3460" s="88"/>
    </row>
    <row r="3461" spans="2:11" ht="12" hidden="1" customHeight="1" x14ac:dyDescent="0.2">
      <c r="B3461" s="88"/>
      <c r="C3461" s="88"/>
      <c r="D3461" s="88"/>
      <c r="E3461" s="88"/>
      <c r="F3461" s="88"/>
      <c r="G3461" s="88"/>
      <c r="H3461" s="88"/>
      <c r="I3461" s="88"/>
      <c r="J3461" s="88"/>
      <c r="K3461" s="88"/>
    </row>
    <row r="3462" spans="2:11" ht="12" hidden="1" customHeight="1" x14ac:dyDescent="0.2">
      <c r="B3462" s="88"/>
      <c r="C3462" s="88"/>
      <c r="D3462" s="88"/>
      <c r="E3462" s="88"/>
      <c r="F3462" s="88"/>
      <c r="G3462" s="88"/>
      <c r="H3462" s="88"/>
      <c r="I3462" s="88"/>
      <c r="J3462" s="88"/>
      <c r="K3462" s="88"/>
    </row>
    <row r="3463" spans="2:11" ht="12" hidden="1" customHeight="1" x14ac:dyDescent="0.2">
      <c r="B3463" s="88"/>
      <c r="C3463" s="88"/>
      <c r="D3463" s="88"/>
      <c r="E3463" s="88"/>
      <c r="F3463" s="88"/>
      <c r="G3463" s="88"/>
      <c r="H3463" s="88"/>
      <c r="I3463" s="88"/>
      <c r="J3463" s="88"/>
      <c r="K3463" s="88"/>
    </row>
    <row r="3464" spans="2:11" ht="12" hidden="1" customHeight="1" x14ac:dyDescent="0.2">
      <c r="B3464" s="88"/>
      <c r="C3464" s="88"/>
      <c r="D3464" s="88"/>
      <c r="E3464" s="88"/>
      <c r="F3464" s="88"/>
      <c r="G3464" s="88"/>
      <c r="H3464" s="88"/>
      <c r="I3464" s="88"/>
      <c r="J3464" s="88"/>
      <c r="K3464" s="88"/>
    </row>
    <row r="3465" spans="2:11" ht="12" hidden="1" customHeight="1" x14ac:dyDescent="0.2">
      <c r="B3465" s="88"/>
      <c r="C3465" s="88"/>
      <c r="D3465" s="88"/>
      <c r="E3465" s="88"/>
      <c r="F3465" s="88"/>
      <c r="G3465" s="88"/>
      <c r="H3465" s="88"/>
      <c r="I3465" s="88"/>
      <c r="J3465" s="88"/>
      <c r="K3465" s="88"/>
    </row>
    <row r="3466" spans="2:11" ht="12" hidden="1" customHeight="1" x14ac:dyDescent="0.2">
      <c r="B3466" s="88"/>
      <c r="C3466" s="88"/>
      <c r="D3466" s="88"/>
      <c r="E3466" s="88"/>
      <c r="F3466" s="88"/>
      <c r="G3466" s="88"/>
      <c r="H3466" s="88"/>
      <c r="I3466" s="88"/>
      <c r="J3466" s="88"/>
      <c r="K3466" s="88"/>
    </row>
    <row r="3467" spans="2:11" ht="12" hidden="1" customHeight="1" x14ac:dyDescent="0.2">
      <c r="B3467" s="88"/>
      <c r="C3467" s="88"/>
      <c r="D3467" s="88"/>
      <c r="E3467" s="88"/>
      <c r="F3467" s="88"/>
      <c r="G3467" s="88"/>
      <c r="H3467" s="88"/>
      <c r="I3467" s="88"/>
      <c r="J3467" s="88"/>
      <c r="K3467" s="88"/>
    </row>
    <row r="3468" spans="2:11" ht="12" hidden="1" customHeight="1" x14ac:dyDescent="0.2">
      <c r="B3468" s="88"/>
      <c r="C3468" s="88"/>
      <c r="D3468" s="88"/>
      <c r="E3468" s="88"/>
      <c r="F3468" s="88"/>
      <c r="G3468" s="88"/>
      <c r="H3468" s="88"/>
      <c r="I3468" s="88"/>
      <c r="J3468" s="88"/>
      <c r="K3468" s="88"/>
    </row>
    <row r="3469" spans="2:11" ht="12" hidden="1" customHeight="1" x14ac:dyDescent="0.2">
      <c r="B3469" s="88"/>
      <c r="C3469" s="88"/>
      <c r="D3469" s="88"/>
      <c r="E3469" s="88"/>
      <c r="F3469" s="88"/>
      <c r="G3469" s="88"/>
      <c r="H3469" s="88"/>
      <c r="I3469" s="88"/>
      <c r="J3469" s="88"/>
      <c r="K3469" s="88"/>
    </row>
    <row r="3470" spans="2:11" ht="12" hidden="1" customHeight="1" x14ac:dyDescent="0.2">
      <c r="B3470" s="88"/>
      <c r="C3470" s="88"/>
      <c r="D3470" s="88"/>
      <c r="E3470" s="88"/>
      <c r="F3470" s="88"/>
      <c r="G3470" s="88"/>
      <c r="H3470" s="88"/>
      <c r="I3470" s="88"/>
      <c r="J3470" s="88"/>
      <c r="K3470" s="88"/>
    </row>
    <row r="3471" spans="2:11" ht="12" hidden="1" customHeight="1" x14ac:dyDescent="0.2">
      <c r="B3471" s="88"/>
      <c r="C3471" s="88"/>
      <c r="D3471" s="88"/>
      <c r="E3471" s="88"/>
      <c r="F3471" s="88"/>
      <c r="G3471" s="88"/>
      <c r="H3471" s="88"/>
      <c r="I3471" s="88"/>
      <c r="J3471" s="88"/>
      <c r="K3471" s="88"/>
    </row>
    <row r="3472" spans="2:11" ht="12" hidden="1" customHeight="1" x14ac:dyDescent="0.2">
      <c r="B3472" s="88"/>
      <c r="C3472" s="88"/>
      <c r="D3472" s="88"/>
      <c r="E3472" s="88"/>
      <c r="F3472" s="88"/>
      <c r="G3472" s="88"/>
      <c r="H3472" s="88"/>
      <c r="I3472" s="88"/>
      <c r="J3472" s="88"/>
      <c r="K3472" s="88"/>
    </row>
    <row r="3473" spans="2:11" ht="12" hidden="1" customHeight="1" x14ac:dyDescent="0.2">
      <c r="B3473" s="88"/>
      <c r="C3473" s="88"/>
      <c r="D3473" s="88"/>
      <c r="E3473" s="88"/>
      <c r="F3473" s="88"/>
      <c r="G3473" s="88"/>
      <c r="H3473" s="88"/>
      <c r="I3473" s="88"/>
      <c r="J3473" s="88"/>
      <c r="K3473" s="88"/>
    </row>
    <row r="3474" spans="2:11" ht="12" hidden="1" customHeight="1" x14ac:dyDescent="0.2">
      <c r="B3474" s="88"/>
      <c r="C3474" s="88"/>
      <c r="D3474" s="88"/>
      <c r="E3474" s="88"/>
      <c r="F3474" s="88"/>
      <c r="G3474" s="88"/>
      <c r="H3474" s="88"/>
      <c r="I3474" s="88"/>
      <c r="J3474" s="88"/>
      <c r="K3474" s="88"/>
    </row>
    <row r="3475" spans="2:11" ht="12" hidden="1" customHeight="1" x14ac:dyDescent="0.2">
      <c r="B3475" s="88"/>
      <c r="C3475" s="88"/>
      <c r="D3475" s="88"/>
      <c r="E3475" s="88"/>
      <c r="F3475" s="88"/>
      <c r="G3475" s="88"/>
      <c r="H3475" s="88"/>
      <c r="I3475" s="88"/>
      <c r="J3475" s="88"/>
      <c r="K3475" s="88"/>
    </row>
    <row r="3476" spans="2:11" ht="12" hidden="1" customHeight="1" x14ac:dyDescent="0.2">
      <c r="B3476" s="88"/>
      <c r="C3476" s="88"/>
      <c r="D3476" s="88"/>
      <c r="E3476" s="88"/>
      <c r="F3476" s="88"/>
      <c r="G3476" s="88"/>
      <c r="H3476" s="88"/>
      <c r="I3476" s="88"/>
      <c r="J3476" s="88"/>
      <c r="K3476" s="88"/>
    </row>
    <row r="3477" spans="2:11" ht="12" hidden="1" customHeight="1" x14ac:dyDescent="0.2">
      <c r="B3477" s="88"/>
      <c r="C3477" s="88"/>
      <c r="D3477" s="88"/>
      <c r="E3477" s="88"/>
      <c r="F3477" s="88"/>
      <c r="G3477" s="88"/>
      <c r="H3477" s="88"/>
      <c r="I3477" s="88"/>
      <c r="J3477" s="88"/>
      <c r="K3477" s="88"/>
    </row>
    <row r="3478" spans="2:11" ht="12" hidden="1" customHeight="1" x14ac:dyDescent="0.2">
      <c r="B3478" s="88"/>
      <c r="C3478" s="88"/>
      <c r="D3478" s="88"/>
      <c r="E3478" s="88"/>
      <c r="F3478" s="88"/>
      <c r="G3478" s="88"/>
      <c r="H3478" s="88"/>
      <c r="I3478" s="88"/>
      <c r="J3478" s="88"/>
      <c r="K3478" s="88"/>
    </row>
    <row r="3479" spans="2:11" ht="12" hidden="1" customHeight="1" x14ac:dyDescent="0.2">
      <c r="B3479" s="88"/>
      <c r="C3479" s="88"/>
      <c r="D3479" s="88"/>
      <c r="E3479" s="88"/>
      <c r="F3479" s="88"/>
      <c r="G3479" s="88"/>
      <c r="H3479" s="88"/>
      <c r="I3479" s="88"/>
      <c r="J3479" s="88"/>
      <c r="K3479" s="88"/>
    </row>
    <row r="3480" spans="2:11" ht="12" hidden="1" customHeight="1" x14ac:dyDescent="0.2">
      <c r="B3480" s="88"/>
      <c r="C3480" s="88"/>
      <c r="D3480" s="88"/>
      <c r="E3480" s="88"/>
      <c r="F3480" s="88"/>
      <c r="G3480" s="88"/>
      <c r="H3480" s="88"/>
      <c r="I3480" s="88"/>
      <c r="J3480" s="88"/>
      <c r="K3480" s="88"/>
    </row>
    <row r="3481" spans="2:11" ht="12" hidden="1" customHeight="1" x14ac:dyDescent="0.2">
      <c r="B3481" s="88"/>
      <c r="C3481" s="88"/>
      <c r="D3481" s="88"/>
      <c r="E3481" s="88"/>
      <c r="F3481" s="88"/>
      <c r="G3481" s="88"/>
      <c r="H3481" s="88"/>
      <c r="I3481" s="88"/>
      <c r="J3481" s="88"/>
      <c r="K3481" s="88"/>
    </row>
    <row r="3482" spans="2:11" ht="12" hidden="1" customHeight="1" x14ac:dyDescent="0.2">
      <c r="B3482" s="88"/>
      <c r="C3482" s="88"/>
      <c r="D3482" s="88"/>
      <c r="E3482" s="88"/>
      <c r="F3482" s="88"/>
      <c r="G3482" s="88"/>
      <c r="H3482" s="88"/>
      <c r="I3482" s="88"/>
      <c r="J3482" s="88"/>
      <c r="K3482" s="88"/>
    </row>
    <row r="3483" spans="2:11" ht="12" hidden="1" customHeight="1" x14ac:dyDescent="0.2">
      <c r="B3483" s="88"/>
      <c r="C3483" s="88"/>
      <c r="D3483" s="88"/>
      <c r="E3483" s="88"/>
      <c r="F3483" s="88"/>
      <c r="G3483" s="88"/>
      <c r="H3483" s="88"/>
      <c r="I3483" s="88"/>
      <c r="J3483" s="88"/>
      <c r="K3483" s="88"/>
    </row>
    <row r="3484" spans="2:11" ht="12" hidden="1" customHeight="1" x14ac:dyDescent="0.2">
      <c r="B3484" s="88"/>
      <c r="C3484" s="88"/>
      <c r="D3484" s="88"/>
      <c r="E3484" s="88"/>
      <c r="F3484" s="88"/>
      <c r="G3484" s="88"/>
      <c r="H3484" s="88"/>
      <c r="I3484" s="88"/>
      <c r="J3484" s="88"/>
      <c r="K3484" s="88"/>
    </row>
    <row r="3485" spans="2:11" ht="12" hidden="1" customHeight="1" x14ac:dyDescent="0.2">
      <c r="B3485" s="88"/>
      <c r="C3485" s="88"/>
      <c r="D3485" s="88"/>
      <c r="E3485" s="88"/>
      <c r="F3485" s="88"/>
      <c r="G3485" s="88"/>
      <c r="H3485" s="88"/>
      <c r="I3485" s="88"/>
      <c r="J3485" s="88"/>
      <c r="K3485" s="88"/>
    </row>
    <row r="3486" spans="2:11" ht="12" hidden="1" customHeight="1" x14ac:dyDescent="0.2">
      <c r="B3486" s="88"/>
      <c r="C3486" s="88"/>
      <c r="D3486" s="88"/>
      <c r="E3486" s="88"/>
      <c r="F3486" s="88"/>
      <c r="G3486" s="88"/>
      <c r="H3486" s="88"/>
      <c r="I3486" s="88"/>
      <c r="J3486" s="88"/>
      <c r="K3486" s="88"/>
    </row>
    <row r="3487" spans="2:11" ht="12" hidden="1" customHeight="1" x14ac:dyDescent="0.2">
      <c r="B3487" s="88"/>
      <c r="C3487" s="88"/>
      <c r="D3487" s="88"/>
      <c r="E3487" s="88"/>
      <c r="F3487" s="88"/>
      <c r="G3487" s="88"/>
      <c r="H3487" s="88"/>
      <c r="I3487" s="88"/>
      <c r="J3487" s="88"/>
      <c r="K3487" s="88"/>
    </row>
    <row r="3488" spans="2:11" ht="12" hidden="1" customHeight="1" x14ac:dyDescent="0.2">
      <c r="B3488" s="88"/>
      <c r="C3488" s="88"/>
      <c r="D3488" s="88"/>
      <c r="E3488" s="88"/>
      <c r="F3488" s="88"/>
      <c r="G3488" s="88"/>
      <c r="H3488" s="88"/>
      <c r="I3488" s="88"/>
      <c r="J3488" s="88"/>
      <c r="K3488" s="88"/>
    </row>
    <row r="3489" spans="2:11" ht="12" hidden="1" customHeight="1" x14ac:dyDescent="0.2">
      <c r="B3489" s="88"/>
      <c r="C3489" s="88"/>
      <c r="D3489" s="88"/>
      <c r="E3489" s="88"/>
      <c r="F3489" s="88"/>
      <c r="G3489" s="88"/>
      <c r="H3489" s="88"/>
      <c r="I3489" s="88"/>
      <c r="J3489" s="88"/>
      <c r="K3489" s="88"/>
    </row>
    <row r="3490" spans="2:11" ht="12" hidden="1" customHeight="1" x14ac:dyDescent="0.2">
      <c r="B3490" s="88"/>
      <c r="C3490" s="88"/>
      <c r="D3490" s="88"/>
      <c r="E3490" s="88"/>
      <c r="F3490" s="88"/>
      <c r="G3490" s="88"/>
      <c r="H3490" s="88"/>
      <c r="I3490" s="88"/>
      <c r="J3490" s="88"/>
      <c r="K3490" s="88"/>
    </row>
    <row r="3491" spans="2:11" ht="12" hidden="1" customHeight="1" x14ac:dyDescent="0.2">
      <c r="B3491" s="88"/>
      <c r="C3491" s="88"/>
      <c r="D3491" s="88"/>
      <c r="E3491" s="88"/>
      <c r="F3491" s="88"/>
      <c r="G3491" s="88"/>
      <c r="H3491" s="88"/>
      <c r="I3491" s="88"/>
      <c r="J3491" s="88"/>
      <c r="K3491" s="88"/>
    </row>
    <row r="3492" spans="2:11" ht="12" hidden="1" customHeight="1" x14ac:dyDescent="0.2">
      <c r="B3492" s="88"/>
      <c r="C3492" s="88"/>
      <c r="D3492" s="88"/>
      <c r="E3492" s="88"/>
      <c r="F3492" s="88"/>
      <c r="G3492" s="88"/>
      <c r="H3492" s="88"/>
      <c r="I3492" s="88"/>
      <c r="J3492" s="88"/>
      <c r="K3492" s="88"/>
    </row>
    <row r="3493" spans="2:11" ht="12" hidden="1" customHeight="1" x14ac:dyDescent="0.2">
      <c r="B3493" s="88"/>
      <c r="C3493" s="88"/>
      <c r="D3493" s="88"/>
      <c r="E3493" s="88"/>
      <c r="F3493" s="88"/>
      <c r="G3493" s="88"/>
      <c r="H3493" s="88"/>
      <c r="I3493" s="88"/>
      <c r="J3493" s="88"/>
      <c r="K3493" s="88"/>
    </row>
    <row r="3494" spans="2:11" ht="12" hidden="1" customHeight="1" x14ac:dyDescent="0.2">
      <c r="B3494" s="88"/>
      <c r="C3494" s="88"/>
      <c r="D3494" s="88"/>
      <c r="E3494" s="88"/>
      <c r="F3494" s="88"/>
      <c r="G3494" s="88"/>
      <c r="H3494" s="88"/>
      <c r="I3494" s="88"/>
      <c r="J3494" s="88"/>
      <c r="K3494" s="88"/>
    </row>
    <row r="3495" spans="2:11" ht="12" hidden="1" customHeight="1" x14ac:dyDescent="0.2">
      <c r="B3495" s="88"/>
      <c r="C3495" s="88"/>
      <c r="D3495" s="88"/>
      <c r="E3495" s="88"/>
      <c r="F3495" s="88"/>
      <c r="G3495" s="88"/>
      <c r="H3495" s="88"/>
      <c r="I3495" s="88"/>
      <c r="J3495" s="88"/>
      <c r="K3495" s="88"/>
    </row>
    <row r="3496" spans="2:11" ht="12" hidden="1" customHeight="1" x14ac:dyDescent="0.2">
      <c r="B3496" s="88"/>
      <c r="C3496" s="88"/>
      <c r="D3496" s="88"/>
      <c r="E3496" s="88"/>
      <c r="F3496" s="88"/>
      <c r="G3496" s="88"/>
      <c r="H3496" s="88"/>
      <c r="I3496" s="88"/>
      <c r="J3496" s="88"/>
      <c r="K3496" s="88"/>
    </row>
    <row r="3497" spans="2:11" ht="12" hidden="1" customHeight="1" x14ac:dyDescent="0.2">
      <c r="B3497" s="88"/>
      <c r="C3497" s="88"/>
      <c r="D3497" s="88"/>
      <c r="E3497" s="88"/>
      <c r="F3497" s="88"/>
      <c r="G3497" s="88"/>
      <c r="H3497" s="88"/>
      <c r="I3497" s="88"/>
      <c r="J3497" s="88"/>
      <c r="K3497" s="88"/>
    </row>
    <row r="3498" spans="2:11" ht="12" hidden="1" customHeight="1" x14ac:dyDescent="0.2">
      <c r="B3498" s="88"/>
      <c r="C3498" s="88"/>
      <c r="D3498" s="88"/>
      <c r="E3498" s="88"/>
      <c r="F3498" s="88"/>
      <c r="G3498" s="88"/>
      <c r="H3498" s="88"/>
      <c r="I3498" s="88"/>
      <c r="J3498" s="88"/>
      <c r="K3498" s="88"/>
    </row>
    <row r="3499" spans="2:11" ht="12" hidden="1" customHeight="1" x14ac:dyDescent="0.2">
      <c r="B3499" s="88"/>
      <c r="C3499" s="88"/>
      <c r="D3499" s="88"/>
      <c r="E3499" s="88"/>
      <c r="F3499" s="88"/>
      <c r="G3499" s="88"/>
      <c r="H3499" s="88"/>
      <c r="I3499" s="88"/>
      <c r="J3499" s="88"/>
      <c r="K3499" s="88"/>
    </row>
    <row r="3500" spans="2:11" ht="12" hidden="1" customHeight="1" x14ac:dyDescent="0.2">
      <c r="B3500" s="88"/>
      <c r="C3500" s="88"/>
      <c r="D3500" s="88"/>
      <c r="E3500" s="88"/>
      <c r="F3500" s="88"/>
      <c r="G3500" s="88"/>
      <c r="H3500" s="88"/>
      <c r="I3500" s="88"/>
      <c r="J3500" s="88"/>
      <c r="K3500" s="88"/>
    </row>
    <row r="3501" spans="2:11" ht="12" hidden="1" customHeight="1" x14ac:dyDescent="0.2">
      <c r="B3501" s="88"/>
      <c r="C3501" s="88"/>
      <c r="D3501" s="88"/>
      <c r="E3501" s="88"/>
      <c r="F3501" s="88"/>
      <c r="G3501" s="88"/>
      <c r="H3501" s="88"/>
      <c r="I3501" s="88"/>
      <c r="J3501" s="88"/>
      <c r="K3501" s="88"/>
    </row>
    <row r="3502" spans="2:11" ht="12" hidden="1" customHeight="1" x14ac:dyDescent="0.2">
      <c r="B3502" s="88"/>
      <c r="C3502" s="88"/>
      <c r="D3502" s="88"/>
      <c r="E3502" s="88"/>
      <c r="F3502" s="88"/>
      <c r="G3502" s="88"/>
      <c r="H3502" s="88"/>
      <c r="I3502" s="88"/>
      <c r="J3502" s="88"/>
      <c r="K3502" s="88"/>
    </row>
    <row r="3503" spans="2:11" ht="12" hidden="1" customHeight="1" x14ac:dyDescent="0.2">
      <c r="B3503" s="88"/>
      <c r="C3503" s="88"/>
      <c r="D3503" s="88"/>
      <c r="E3503" s="88"/>
      <c r="F3503" s="88"/>
      <c r="G3503" s="88"/>
      <c r="H3503" s="88"/>
      <c r="I3503" s="88"/>
      <c r="J3503" s="88"/>
      <c r="K3503" s="88"/>
    </row>
    <row r="3504" spans="2:11" ht="12" hidden="1" customHeight="1" x14ac:dyDescent="0.2">
      <c r="B3504" s="88"/>
      <c r="C3504" s="88"/>
      <c r="D3504" s="88"/>
      <c r="E3504" s="88"/>
      <c r="F3504" s="88"/>
      <c r="G3504" s="88"/>
      <c r="H3504" s="88"/>
      <c r="I3504" s="88"/>
      <c r="J3504" s="88"/>
      <c r="K3504" s="88"/>
    </row>
    <row r="3505" spans="2:11" ht="12" hidden="1" customHeight="1" x14ac:dyDescent="0.2">
      <c r="B3505" s="88"/>
      <c r="C3505" s="88"/>
      <c r="D3505" s="88"/>
      <c r="E3505" s="88"/>
      <c r="F3505" s="88"/>
      <c r="G3505" s="88"/>
      <c r="H3505" s="88"/>
      <c r="I3505" s="88"/>
      <c r="J3505" s="88"/>
      <c r="K3505" s="88"/>
    </row>
    <row r="3506" spans="2:11" ht="12" hidden="1" customHeight="1" x14ac:dyDescent="0.2">
      <c r="B3506" s="88"/>
      <c r="C3506" s="88"/>
      <c r="D3506" s="88"/>
      <c r="E3506" s="88"/>
      <c r="F3506" s="88"/>
      <c r="G3506" s="88"/>
      <c r="H3506" s="88"/>
      <c r="I3506" s="88"/>
      <c r="J3506" s="88"/>
      <c r="K3506" s="88"/>
    </row>
    <row r="3507" spans="2:11" ht="12" hidden="1" customHeight="1" x14ac:dyDescent="0.2">
      <c r="B3507" s="88"/>
      <c r="C3507" s="88"/>
      <c r="D3507" s="88"/>
      <c r="E3507" s="88"/>
      <c r="F3507" s="88"/>
      <c r="G3507" s="88"/>
      <c r="H3507" s="88"/>
      <c r="I3507" s="88"/>
      <c r="J3507" s="88"/>
      <c r="K3507" s="88"/>
    </row>
    <row r="3508" spans="2:11" ht="12" hidden="1" customHeight="1" x14ac:dyDescent="0.2">
      <c r="B3508" s="88"/>
      <c r="C3508" s="88"/>
      <c r="D3508" s="88"/>
      <c r="E3508" s="88"/>
      <c r="F3508" s="88"/>
      <c r="G3508" s="88"/>
      <c r="H3508" s="88"/>
      <c r="I3508" s="88"/>
      <c r="J3508" s="88"/>
      <c r="K3508" s="88"/>
    </row>
    <row r="3509" spans="2:11" ht="12" hidden="1" customHeight="1" x14ac:dyDescent="0.2">
      <c r="B3509" s="88"/>
      <c r="C3509" s="88"/>
      <c r="D3509" s="88"/>
      <c r="E3509" s="88"/>
      <c r="F3509" s="88"/>
      <c r="G3509" s="88"/>
      <c r="H3509" s="88"/>
      <c r="I3509" s="88"/>
      <c r="J3509" s="88"/>
      <c r="K3509" s="88"/>
    </row>
    <row r="3510" spans="2:11" ht="12" hidden="1" customHeight="1" x14ac:dyDescent="0.2">
      <c r="B3510" s="88"/>
      <c r="C3510" s="88"/>
      <c r="D3510" s="88"/>
      <c r="E3510" s="88"/>
      <c r="F3510" s="88"/>
      <c r="G3510" s="88"/>
      <c r="H3510" s="88"/>
      <c r="I3510" s="88"/>
      <c r="J3510" s="88"/>
      <c r="K3510" s="88"/>
    </row>
    <row r="3511" spans="2:11" ht="12" hidden="1" customHeight="1" x14ac:dyDescent="0.2">
      <c r="B3511" s="88"/>
      <c r="C3511" s="88"/>
      <c r="D3511" s="88"/>
      <c r="E3511" s="88"/>
      <c r="F3511" s="88"/>
      <c r="G3511" s="88"/>
      <c r="H3511" s="88"/>
      <c r="I3511" s="88"/>
      <c r="J3511" s="88"/>
      <c r="K3511" s="88"/>
    </row>
    <row r="3512" spans="2:11" ht="12" hidden="1" customHeight="1" x14ac:dyDescent="0.2">
      <c r="B3512" s="88"/>
      <c r="C3512" s="88"/>
      <c r="D3512" s="88"/>
      <c r="E3512" s="88"/>
      <c r="F3512" s="88"/>
      <c r="G3512" s="88"/>
      <c r="H3512" s="88"/>
      <c r="I3512" s="88"/>
      <c r="J3512" s="88"/>
      <c r="K3512" s="88"/>
    </row>
    <row r="3513" spans="2:11" ht="12" hidden="1" customHeight="1" x14ac:dyDescent="0.2">
      <c r="B3513" s="88"/>
      <c r="C3513" s="88"/>
      <c r="D3513" s="88"/>
      <c r="E3513" s="88"/>
      <c r="F3513" s="88"/>
      <c r="G3513" s="88"/>
      <c r="H3513" s="88"/>
      <c r="I3513" s="88"/>
      <c r="J3513" s="88"/>
      <c r="K3513" s="88"/>
    </row>
    <row r="3514" spans="2:11" ht="12" hidden="1" customHeight="1" x14ac:dyDescent="0.2">
      <c r="B3514" s="88"/>
      <c r="C3514" s="88"/>
      <c r="D3514" s="88"/>
      <c r="E3514" s="88"/>
      <c r="F3514" s="88"/>
      <c r="G3514" s="88"/>
      <c r="H3514" s="88"/>
      <c r="I3514" s="88"/>
      <c r="J3514" s="88"/>
      <c r="K3514" s="88"/>
    </row>
    <row r="3515" spans="2:11" ht="12" hidden="1" customHeight="1" x14ac:dyDescent="0.2">
      <c r="B3515" s="88"/>
      <c r="C3515" s="88"/>
      <c r="D3515" s="88"/>
      <c r="E3515" s="88"/>
      <c r="F3515" s="88"/>
      <c r="G3515" s="88"/>
      <c r="H3515" s="88"/>
      <c r="I3515" s="88"/>
      <c r="J3515" s="88"/>
      <c r="K3515" s="88"/>
    </row>
    <row r="3516" spans="2:11" ht="12" hidden="1" customHeight="1" x14ac:dyDescent="0.2">
      <c r="B3516" s="88"/>
      <c r="C3516" s="88"/>
      <c r="D3516" s="88"/>
      <c r="E3516" s="88"/>
      <c r="F3516" s="88"/>
      <c r="G3516" s="88"/>
      <c r="H3516" s="88"/>
      <c r="I3516" s="88"/>
      <c r="J3516" s="88"/>
      <c r="K3516" s="88"/>
    </row>
    <row r="3517" spans="2:11" ht="12" hidden="1" customHeight="1" x14ac:dyDescent="0.2">
      <c r="B3517" s="88"/>
      <c r="C3517" s="88"/>
      <c r="D3517" s="88"/>
      <c r="E3517" s="88"/>
      <c r="F3517" s="88"/>
      <c r="G3517" s="88"/>
      <c r="H3517" s="88"/>
      <c r="I3517" s="88"/>
      <c r="J3517" s="88"/>
      <c r="K3517" s="88"/>
    </row>
    <row r="3518" spans="2:11" ht="12" hidden="1" customHeight="1" x14ac:dyDescent="0.2">
      <c r="B3518" s="88"/>
      <c r="C3518" s="88"/>
      <c r="D3518" s="88"/>
      <c r="E3518" s="88"/>
      <c r="F3518" s="88"/>
      <c r="G3518" s="88"/>
      <c r="H3518" s="88"/>
      <c r="I3518" s="88"/>
      <c r="J3518" s="88"/>
      <c r="K3518" s="88"/>
    </row>
    <row r="3519" spans="2:11" ht="12" hidden="1" customHeight="1" x14ac:dyDescent="0.2">
      <c r="B3519" s="88"/>
      <c r="C3519" s="88"/>
      <c r="D3519" s="88"/>
      <c r="E3519" s="88"/>
      <c r="F3519" s="88"/>
      <c r="G3519" s="88"/>
      <c r="H3519" s="88"/>
      <c r="I3519" s="88"/>
      <c r="J3519" s="88"/>
      <c r="K3519" s="88"/>
    </row>
    <row r="3520" spans="2:11" ht="12" hidden="1" customHeight="1" x14ac:dyDescent="0.2">
      <c r="B3520" s="88"/>
      <c r="C3520" s="88"/>
      <c r="D3520" s="88"/>
      <c r="E3520" s="88"/>
      <c r="F3520" s="88"/>
      <c r="G3520" s="88"/>
      <c r="H3520" s="88"/>
      <c r="I3520" s="88"/>
      <c r="J3520" s="88"/>
      <c r="K3520" s="88"/>
    </row>
    <row r="3521" spans="2:11" ht="12" hidden="1" customHeight="1" x14ac:dyDescent="0.2">
      <c r="B3521" s="88"/>
      <c r="C3521" s="88"/>
      <c r="D3521" s="88"/>
      <c r="E3521" s="88"/>
      <c r="F3521" s="88"/>
      <c r="G3521" s="88"/>
      <c r="H3521" s="88"/>
      <c r="I3521" s="88"/>
      <c r="J3521" s="88"/>
      <c r="K3521" s="88"/>
    </row>
    <row r="3522" spans="2:11" ht="12" hidden="1" customHeight="1" x14ac:dyDescent="0.2">
      <c r="B3522" s="88"/>
      <c r="C3522" s="88"/>
      <c r="D3522" s="88"/>
      <c r="E3522" s="88"/>
      <c r="F3522" s="88"/>
      <c r="G3522" s="88"/>
      <c r="H3522" s="88"/>
      <c r="I3522" s="88"/>
      <c r="J3522" s="88"/>
      <c r="K3522" s="88"/>
    </row>
    <row r="3523" spans="2:11" ht="12" hidden="1" customHeight="1" x14ac:dyDescent="0.2">
      <c r="B3523" s="88"/>
      <c r="C3523" s="88"/>
      <c r="D3523" s="88"/>
      <c r="E3523" s="88"/>
      <c r="F3523" s="88"/>
      <c r="G3523" s="88"/>
      <c r="H3523" s="88"/>
      <c r="I3523" s="88"/>
      <c r="J3523" s="88"/>
      <c r="K3523" s="88"/>
    </row>
    <row r="3524" spans="2:11" ht="12" hidden="1" customHeight="1" x14ac:dyDescent="0.2">
      <c r="B3524" s="88"/>
      <c r="C3524" s="88"/>
      <c r="D3524" s="88"/>
      <c r="E3524" s="88"/>
      <c r="F3524" s="88"/>
      <c r="G3524" s="88"/>
      <c r="H3524" s="88"/>
      <c r="I3524" s="88"/>
      <c r="J3524" s="88"/>
      <c r="K3524" s="88"/>
    </row>
    <row r="3525" spans="2:11" ht="12" hidden="1" customHeight="1" x14ac:dyDescent="0.2">
      <c r="B3525" s="88"/>
      <c r="C3525" s="88"/>
      <c r="D3525" s="88"/>
      <c r="E3525" s="88"/>
      <c r="F3525" s="88"/>
      <c r="G3525" s="88"/>
      <c r="H3525" s="88"/>
      <c r="I3525" s="88"/>
      <c r="J3525" s="88"/>
      <c r="K3525" s="88"/>
    </row>
    <row r="3526" spans="2:11" ht="12" hidden="1" customHeight="1" x14ac:dyDescent="0.2">
      <c r="B3526" s="88"/>
      <c r="C3526" s="88"/>
      <c r="D3526" s="88"/>
      <c r="E3526" s="88"/>
      <c r="F3526" s="88"/>
      <c r="G3526" s="88"/>
      <c r="H3526" s="88"/>
      <c r="I3526" s="88"/>
      <c r="J3526" s="88"/>
      <c r="K3526" s="88"/>
    </row>
    <row r="3527" spans="2:11" ht="12" hidden="1" customHeight="1" x14ac:dyDescent="0.2">
      <c r="B3527" s="88"/>
      <c r="C3527" s="88"/>
      <c r="D3527" s="88"/>
      <c r="E3527" s="88"/>
      <c r="F3527" s="88"/>
      <c r="G3527" s="88"/>
      <c r="H3527" s="88"/>
      <c r="I3527" s="88"/>
      <c r="J3527" s="88"/>
      <c r="K3527" s="88"/>
    </row>
    <row r="3528" spans="2:11" ht="12" hidden="1" customHeight="1" x14ac:dyDescent="0.2">
      <c r="B3528" s="88"/>
      <c r="C3528" s="88"/>
      <c r="D3528" s="88"/>
      <c r="E3528" s="88"/>
      <c r="F3528" s="88"/>
      <c r="G3528" s="88"/>
      <c r="H3528" s="88"/>
      <c r="I3528" s="88"/>
      <c r="J3528" s="88"/>
      <c r="K3528" s="88"/>
    </row>
    <row r="3529" spans="2:11" ht="12" hidden="1" customHeight="1" x14ac:dyDescent="0.2">
      <c r="B3529" s="88"/>
      <c r="C3529" s="88"/>
      <c r="D3529" s="88"/>
      <c r="E3529" s="88"/>
      <c r="F3529" s="88"/>
      <c r="G3529" s="88"/>
      <c r="H3529" s="88"/>
      <c r="I3529" s="88"/>
      <c r="J3529" s="88"/>
      <c r="K3529" s="88"/>
    </row>
    <row r="3530" spans="2:11" ht="12" hidden="1" customHeight="1" x14ac:dyDescent="0.2">
      <c r="B3530" s="88"/>
      <c r="C3530" s="88"/>
      <c r="D3530" s="88"/>
      <c r="E3530" s="88"/>
      <c r="F3530" s="88"/>
      <c r="G3530" s="88"/>
      <c r="H3530" s="88"/>
      <c r="I3530" s="88"/>
      <c r="J3530" s="88"/>
      <c r="K3530" s="88"/>
    </row>
    <row r="3531" spans="2:11" ht="12" hidden="1" customHeight="1" x14ac:dyDescent="0.2">
      <c r="B3531" s="88"/>
      <c r="C3531" s="88"/>
      <c r="D3531" s="88"/>
      <c r="E3531" s="88"/>
      <c r="F3531" s="88"/>
      <c r="G3531" s="88"/>
      <c r="H3531" s="88"/>
      <c r="I3531" s="88"/>
      <c r="J3531" s="88"/>
      <c r="K3531" s="88"/>
    </row>
    <row r="3532" spans="2:11" ht="12" hidden="1" customHeight="1" x14ac:dyDescent="0.2">
      <c r="B3532" s="88"/>
      <c r="C3532" s="88"/>
      <c r="D3532" s="88"/>
      <c r="E3532" s="88"/>
      <c r="F3532" s="88"/>
      <c r="G3532" s="88"/>
      <c r="H3532" s="88"/>
      <c r="I3532" s="88"/>
      <c r="J3532" s="88"/>
      <c r="K3532" s="88"/>
    </row>
    <row r="3533" spans="2:11" ht="12" hidden="1" customHeight="1" x14ac:dyDescent="0.2">
      <c r="B3533" s="88"/>
      <c r="C3533" s="88"/>
      <c r="D3533" s="88"/>
      <c r="E3533" s="88"/>
      <c r="F3533" s="88"/>
      <c r="G3533" s="88"/>
      <c r="H3533" s="88"/>
      <c r="I3533" s="88"/>
      <c r="J3533" s="88"/>
      <c r="K3533" s="88"/>
    </row>
    <row r="3534" spans="2:11" ht="12" hidden="1" customHeight="1" x14ac:dyDescent="0.2">
      <c r="B3534" s="88"/>
      <c r="C3534" s="88"/>
      <c r="D3534" s="88"/>
      <c r="E3534" s="88"/>
      <c r="F3534" s="88"/>
      <c r="G3534" s="88"/>
      <c r="H3534" s="88"/>
      <c r="I3534" s="88"/>
      <c r="J3534" s="88"/>
      <c r="K3534" s="88"/>
    </row>
    <row r="3535" spans="2:11" ht="12" hidden="1" customHeight="1" x14ac:dyDescent="0.2">
      <c r="B3535" s="88"/>
      <c r="C3535" s="88"/>
      <c r="D3535" s="88"/>
      <c r="E3535" s="88"/>
      <c r="F3535" s="88"/>
      <c r="G3535" s="88"/>
      <c r="H3535" s="88"/>
      <c r="I3535" s="88"/>
      <c r="J3535" s="88"/>
      <c r="K3535" s="88"/>
    </row>
    <row r="3536" spans="2:11" ht="12" hidden="1" customHeight="1" x14ac:dyDescent="0.2">
      <c r="B3536" s="88"/>
      <c r="C3536" s="88"/>
      <c r="D3536" s="88"/>
      <c r="E3536" s="88"/>
      <c r="F3536" s="88"/>
      <c r="G3536" s="88"/>
      <c r="H3536" s="88"/>
      <c r="I3536" s="88"/>
      <c r="J3536" s="88"/>
      <c r="K3536" s="88"/>
    </row>
    <row r="3537" spans="2:11" ht="12" hidden="1" customHeight="1" x14ac:dyDescent="0.2">
      <c r="B3537" s="88"/>
      <c r="C3537" s="88"/>
      <c r="D3537" s="88"/>
      <c r="E3537" s="88"/>
      <c r="F3537" s="88"/>
      <c r="G3537" s="88"/>
      <c r="H3537" s="88"/>
      <c r="I3537" s="88"/>
      <c r="J3537" s="88"/>
      <c r="K3537" s="88"/>
    </row>
    <row r="3538" spans="2:11" ht="12" hidden="1" customHeight="1" x14ac:dyDescent="0.2">
      <c r="B3538" s="88"/>
      <c r="C3538" s="88"/>
      <c r="D3538" s="88"/>
      <c r="E3538" s="88"/>
      <c r="F3538" s="88"/>
      <c r="G3538" s="88"/>
      <c r="H3538" s="88"/>
      <c r="I3538" s="88"/>
      <c r="J3538" s="88"/>
      <c r="K3538" s="88"/>
    </row>
    <row r="3539" spans="2:11" ht="12" hidden="1" customHeight="1" x14ac:dyDescent="0.2">
      <c r="B3539" s="88"/>
      <c r="C3539" s="88"/>
      <c r="D3539" s="88"/>
      <c r="E3539" s="88"/>
      <c r="F3539" s="88"/>
      <c r="G3539" s="88"/>
      <c r="H3539" s="88"/>
      <c r="I3539" s="88"/>
      <c r="J3539" s="88"/>
      <c r="K3539" s="88"/>
    </row>
    <row r="3540" spans="2:11" ht="12" hidden="1" customHeight="1" x14ac:dyDescent="0.2">
      <c r="B3540" s="88"/>
      <c r="C3540" s="88"/>
      <c r="D3540" s="88"/>
      <c r="E3540" s="88"/>
      <c r="F3540" s="88"/>
      <c r="G3540" s="88"/>
      <c r="H3540" s="88"/>
      <c r="I3540" s="88"/>
      <c r="J3540" s="88"/>
      <c r="K3540" s="88"/>
    </row>
    <row r="3541" spans="2:11" ht="12" hidden="1" customHeight="1" x14ac:dyDescent="0.2">
      <c r="B3541" s="88"/>
      <c r="C3541" s="88"/>
      <c r="D3541" s="88"/>
      <c r="E3541" s="88"/>
      <c r="F3541" s="88"/>
      <c r="G3541" s="88"/>
      <c r="H3541" s="88"/>
      <c r="I3541" s="88"/>
      <c r="J3541" s="88"/>
      <c r="K3541" s="88"/>
    </row>
    <row r="3542" spans="2:11" ht="12" hidden="1" customHeight="1" x14ac:dyDescent="0.2">
      <c r="B3542" s="88"/>
      <c r="C3542" s="88"/>
      <c r="D3542" s="88"/>
      <c r="E3542" s="88"/>
      <c r="F3542" s="88"/>
      <c r="G3542" s="88"/>
      <c r="H3542" s="88"/>
      <c r="I3542" s="88"/>
      <c r="J3542" s="88"/>
      <c r="K3542" s="88"/>
    </row>
    <row r="3543" spans="2:11" ht="12" hidden="1" customHeight="1" x14ac:dyDescent="0.2">
      <c r="B3543" s="88"/>
      <c r="C3543" s="88"/>
      <c r="D3543" s="88"/>
      <c r="E3543" s="88"/>
      <c r="F3543" s="88"/>
      <c r="G3543" s="88"/>
      <c r="H3543" s="88"/>
      <c r="I3543" s="88"/>
      <c r="J3543" s="88"/>
      <c r="K3543" s="88"/>
    </row>
    <row r="3544" spans="2:11" ht="12" hidden="1" customHeight="1" x14ac:dyDescent="0.2">
      <c r="B3544" s="88"/>
      <c r="C3544" s="88"/>
      <c r="D3544" s="88"/>
      <c r="E3544" s="88"/>
      <c r="F3544" s="88"/>
      <c r="G3544" s="88"/>
      <c r="H3544" s="88"/>
      <c r="I3544" s="88"/>
      <c r="J3544" s="88"/>
      <c r="K3544" s="88"/>
    </row>
    <row r="3545" spans="2:11" ht="12" hidden="1" customHeight="1" x14ac:dyDescent="0.2">
      <c r="B3545" s="88"/>
      <c r="C3545" s="88"/>
      <c r="D3545" s="88"/>
      <c r="E3545" s="88"/>
      <c r="F3545" s="88"/>
      <c r="G3545" s="88"/>
      <c r="H3545" s="88"/>
      <c r="I3545" s="88"/>
      <c r="J3545" s="88"/>
      <c r="K3545" s="88"/>
    </row>
    <row r="3546" spans="2:11" ht="12" hidden="1" customHeight="1" x14ac:dyDescent="0.2">
      <c r="B3546" s="88"/>
      <c r="C3546" s="88"/>
      <c r="D3546" s="88"/>
      <c r="E3546" s="88"/>
      <c r="F3546" s="88"/>
      <c r="G3546" s="88"/>
      <c r="H3546" s="88"/>
      <c r="I3546" s="88"/>
      <c r="J3546" s="88"/>
      <c r="K3546" s="88"/>
    </row>
    <row r="3547" spans="2:11" ht="12" hidden="1" customHeight="1" x14ac:dyDescent="0.2">
      <c r="B3547" s="88"/>
      <c r="C3547" s="88"/>
      <c r="D3547" s="88"/>
      <c r="E3547" s="88"/>
      <c r="F3547" s="88"/>
      <c r="G3547" s="88"/>
      <c r="H3547" s="88"/>
      <c r="I3547" s="88"/>
      <c r="J3547" s="88"/>
      <c r="K3547" s="88"/>
    </row>
    <row r="3548" spans="2:11" ht="12" hidden="1" customHeight="1" x14ac:dyDescent="0.2">
      <c r="B3548" s="88"/>
      <c r="C3548" s="88"/>
      <c r="D3548" s="88"/>
      <c r="E3548" s="88"/>
      <c r="F3548" s="88"/>
      <c r="G3548" s="88"/>
      <c r="H3548" s="88"/>
      <c r="I3548" s="88"/>
      <c r="J3548" s="88"/>
      <c r="K3548" s="88"/>
    </row>
    <row r="3549" spans="2:11" ht="12" hidden="1" customHeight="1" x14ac:dyDescent="0.2">
      <c r="B3549" s="88"/>
      <c r="C3549" s="88"/>
      <c r="D3549" s="88"/>
      <c r="E3549" s="88"/>
      <c r="F3549" s="88"/>
      <c r="G3549" s="88"/>
      <c r="H3549" s="88"/>
      <c r="I3549" s="88"/>
      <c r="J3549" s="88"/>
      <c r="K3549" s="88"/>
    </row>
    <row r="3550" spans="2:11" ht="12" hidden="1" customHeight="1" x14ac:dyDescent="0.2">
      <c r="B3550" s="88"/>
      <c r="C3550" s="88"/>
      <c r="D3550" s="88"/>
      <c r="E3550" s="88"/>
      <c r="F3550" s="88"/>
      <c r="G3550" s="88"/>
      <c r="H3550" s="88"/>
      <c r="I3550" s="88"/>
      <c r="J3550" s="88"/>
      <c r="K3550" s="88"/>
    </row>
    <row r="3551" spans="2:11" ht="12" hidden="1" customHeight="1" x14ac:dyDescent="0.2">
      <c r="B3551" s="88"/>
      <c r="C3551" s="88"/>
      <c r="D3551" s="88"/>
      <c r="E3551" s="88"/>
      <c r="F3551" s="88"/>
      <c r="G3551" s="88"/>
      <c r="H3551" s="88"/>
      <c r="I3551" s="88"/>
      <c r="J3551" s="88"/>
      <c r="K3551" s="88"/>
    </row>
    <row r="3552" spans="2:11" ht="12" hidden="1" customHeight="1" x14ac:dyDescent="0.2">
      <c r="B3552" s="88"/>
      <c r="C3552" s="88"/>
      <c r="D3552" s="88"/>
      <c r="E3552" s="88"/>
      <c r="F3552" s="88"/>
      <c r="G3552" s="88"/>
      <c r="H3552" s="88"/>
      <c r="I3552" s="88"/>
      <c r="J3552" s="88"/>
      <c r="K3552" s="88"/>
    </row>
    <row r="3553" spans="2:11" ht="12" hidden="1" customHeight="1" x14ac:dyDescent="0.2">
      <c r="B3553" s="88"/>
      <c r="C3553" s="88"/>
      <c r="D3553" s="88"/>
      <c r="E3553" s="88"/>
      <c r="F3553" s="88"/>
      <c r="G3553" s="88"/>
      <c r="H3553" s="88"/>
      <c r="I3553" s="88"/>
      <c r="J3553" s="88"/>
      <c r="K3553" s="88"/>
    </row>
    <row r="3554" spans="2:11" ht="12" hidden="1" customHeight="1" x14ac:dyDescent="0.2">
      <c r="B3554" s="88"/>
      <c r="C3554" s="88"/>
      <c r="D3554" s="88"/>
      <c r="E3554" s="88"/>
      <c r="F3554" s="88"/>
      <c r="G3554" s="88"/>
      <c r="H3554" s="88"/>
      <c r="I3554" s="88"/>
      <c r="J3554" s="88"/>
      <c r="K3554" s="88"/>
    </row>
    <row r="3555" spans="2:11" ht="12" hidden="1" customHeight="1" x14ac:dyDescent="0.2">
      <c r="B3555" s="88"/>
      <c r="C3555" s="88"/>
      <c r="D3555" s="88"/>
      <c r="E3555" s="88"/>
      <c r="F3555" s="88"/>
      <c r="G3555" s="88"/>
      <c r="H3555" s="88"/>
      <c r="I3555" s="88"/>
      <c r="J3555" s="88"/>
      <c r="K3555" s="88"/>
    </row>
    <row r="3556" spans="2:11" ht="12" hidden="1" customHeight="1" x14ac:dyDescent="0.2">
      <c r="B3556" s="88"/>
      <c r="C3556" s="88"/>
      <c r="D3556" s="88"/>
      <c r="E3556" s="88"/>
      <c r="F3556" s="88"/>
      <c r="G3556" s="88"/>
      <c r="H3556" s="88"/>
      <c r="I3556" s="88"/>
      <c r="J3556" s="88"/>
      <c r="K3556" s="88"/>
    </row>
    <row r="3557" spans="2:11" ht="12" hidden="1" customHeight="1" x14ac:dyDescent="0.2">
      <c r="B3557" s="88"/>
      <c r="C3557" s="88"/>
      <c r="D3557" s="88"/>
      <c r="E3557" s="88"/>
      <c r="F3557" s="88"/>
      <c r="G3557" s="88"/>
      <c r="H3557" s="88"/>
      <c r="I3557" s="88"/>
      <c r="J3557" s="88"/>
      <c r="K3557" s="88"/>
    </row>
    <row r="3558" spans="2:11" ht="12" hidden="1" customHeight="1" x14ac:dyDescent="0.2">
      <c r="B3558" s="88"/>
      <c r="C3558" s="88"/>
      <c r="D3558" s="88"/>
      <c r="E3558" s="88"/>
      <c r="F3558" s="88"/>
      <c r="G3558" s="88"/>
      <c r="H3558" s="88"/>
      <c r="I3558" s="88"/>
      <c r="J3558" s="88"/>
      <c r="K3558" s="88"/>
    </row>
    <row r="3559" spans="2:11" ht="12" hidden="1" customHeight="1" x14ac:dyDescent="0.2">
      <c r="B3559" s="88"/>
      <c r="C3559" s="88"/>
      <c r="D3559" s="88"/>
      <c r="E3559" s="88"/>
      <c r="F3559" s="88"/>
      <c r="G3559" s="88"/>
      <c r="H3559" s="88"/>
      <c r="I3559" s="88"/>
      <c r="J3559" s="88"/>
      <c r="K3559" s="88"/>
    </row>
    <row r="3560" spans="2:11" ht="12" hidden="1" customHeight="1" x14ac:dyDescent="0.2">
      <c r="B3560" s="88"/>
      <c r="C3560" s="88"/>
      <c r="D3560" s="88"/>
      <c r="E3560" s="88"/>
      <c r="F3560" s="88"/>
      <c r="G3560" s="88"/>
      <c r="H3560" s="88"/>
      <c r="I3560" s="88"/>
      <c r="J3560" s="88"/>
      <c r="K3560" s="88"/>
    </row>
    <row r="3561" spans="2:11" ht="12" hidden="1" customHeight="1" x14ac:dyDescent="0.2">
      <c r="B3561" s="88"/>
      <c r="C3561" s="88"/>
      <c r="D3561" s="88"/>
      <c r="E3561" s="88"/>
      <c r="F3561" s="88"/>
      <c r="G3561" s="88"/>
      <c r="H3561" s="88"/>
      <c r="I3561" s="88"/>
      <c r="J3561" s="88"/>
      <c r="K3561" s="88"/>
    </row>
    <row r="3562" spans="2:11" ht="12" hidden="1" customHeight="1" x14ac:dyDescent="0.2">
      <c r="B3562" s="88"/>
      <c r="C3562" s="88"/>
      <c r="D3562" s="88"/>
      <c r="E3562" s="88"/>
      <c r="F3562" s="88"/>
      <c r="G3562" s="88"/>
      <c r="H3562" s="88"/>
      <c r="I3562" s="88"/>
      <c r="J3562" s="88"/>
      <c r="K3562" s="88"/>
    </row>
    <row r="3563" spans="2:11" ht="12" hidden="1" customHeight="1" x14ac:dyDescent="0.2">
      <c r="B3563" s="88"/>
      <c r="C3563" s="88"/>
      <c r="D3563" s="88"/>
      <c r="E3563" s="88"/>
      <c r="F3563" s="88"/>
      <c r="G3563" s="88"/>
      <c r="H3563" s="88"/>
      <c r="I3563" s="88"/>
      <c r="J3563" s="88"/>
      <c r="K3563" s="88"/>
    </row>
    <row r="3564" spans="2:11" ht="12" hidden="1" customHeight="1" x14ac:dyDescent="0.2">
      <c r="B3564" s="88"/>
      <c r="C3564" s="88"/>
      <c r="D3564" s="88"/>
      <c r="E3564" s="88"/>
      <c r="F3564" s="88"/>
      <c r="G3564" s="88"/>
      <c r="H3564" s="88"/>
      <c r="I3564" s="88"/>
      <c r="J3564" s="88"/>
      <c r="K3564" s="88"/>
    </row>
    <row r="3565" spans="2:11" ht="12" hidden="1" customHeight="1" x14ac:dyDescent="0.2">
      <c r="B3565" s="88"/>
      <c r="C3565" s="88"/>
      <c r="D3565" s="88"/>
      <c r="E3565" s="88"/>
      <c r="F3565" s="88"/>
      <c r="G3565" s="88"/>
      <c r="H3565" s="88"/>
      <c r="I3565" s="88"/>
      <c r="J3565" s="88"/>
      <c r="K3565" s="88"/>
    </row>
    <row r="3566" spans="2:11" ht="12" hidden="1" customHeight="1" x14ac:dyDescent="0.2">
      <c r="B3566" s="88"/>
      <c r="C3566" s="88"/>
      <c r="D3566" s="88"/>
      <c r="E3566" s="88"/>
      <c r="F3566" s="88"/>
      <c r="G3566" s="88"/>
      <c r="H3566" s="88"/>
      <c r="I3566" s="88"/>
      <c r="J3566" s="88"/>
      <c r="K3566" s="88"/>
    </row>
    <row r="3567" spans="2:11" ht="12" hidden="1" customHeight="1" x14ac:dyDescent="0.2">
      <c r="B3567" s="88"/>
      <c r="C3567" s="88"/>
      <c r="D3567" s="88"/>
      <c r="E3567" s="88"/>
      <c r="F3567" s="88"/>
      <c r="G3567" s="88"/>
      <c r="H3567" s="88"/>
      <c r="I3567" s="88"/>
      <c r="J3567" s="88"/>
      <c r="K3567" s="88"/>
    </row>
    <row r="3568" spans="2:11" ht="12" hidden="1" customHeight="1" x14ac:dyDescent="0.2">
      <c r="B3568" s="88"/>
      <c r="C3568" s="88"/>
      <c r="D3568" s="88"/>
      <c r="E3568" s="88"/>
      <c r="F3568" s="88"/>
      <c r="G3568" s="88"/>
      <c r="H3568" s="88"/>
      <c r="I3568" s="88"/>
      <c r="J3568" s="88"/>
      <c r="K3568" s="88"/>
    </row>
    <row r="3569" spans="2:11" ht="12" hidden="1" customHeight="1" x14ac:dyDescent="0.2">
      <c r="B3569" s="88"/>
      <c r="C3569" s="88"/>
      <c r="D3569" s="88"/>
      <c r="E3569" s="88"/>
      <c r="F3569" s="88"/>
      <c r="G3569" s="88"/>
      <c r="H3569" s="88"/>
      <c r="I3569" s="88"/>
      <c r="J3569" s="88"/>
      <c r="K3569" s="88"/>
    </row>
    <row r="3570" spans="2:11" ht="12" hidden="1" customHeight="1" x14ac:dyDescent="0.2">
      <c r="B3570" s="88"/>
      <c r="C3570" s="88"/>
      <c r="D3570" s="88"/>
      <c r="E3570" s="88"/>
      <c r="F3570" s="88"/>
      <c r="G3570" s="88"/>
      <c r="H3570" s="88"/>
      <c r="I3570" s="88"/>
      <c r="J3570" s="88"/>
      <c r="K3570" s="88"/>
    </row>
    <row r="3571" spans="2:11" ht="12" hidden="1" customHeight="1" x14ac:dyDescent="0.2">
      <c r="B3571" s="88"/>
      <c r="C3571" s="88"/>
      <c r="D3571" s="88"/>
      <c r="E3571" s="88"/>
      <c r="F3571" s="88"/>
      <c r="G3571" s="88"/>
      <c r="H3571" s="88"/>
      <c r="I3571" s="88"/>
      <c r="J3571" s="88"/>
      <c r="K3571" s="88"/>
    </row>
    <row r="3572" spans="2:11" ht="12" hidden="1" customHeight="1" x14ac:dyDescent="0.2">
      <c r="B3572" s="88"/>
      <c r="C3572" s="88"/>
      <c r="D3572" s="88"/>
      <c r="E3572" s="88"/>
      <c r="F3572" s="88"/>
      <c r="G3572" s="88"/>
      <c r="H3572" s="88"/>
      <c r="I3572" s="88"/>
      <c r="J3572" s="88"/>
      <c r="K3572" s="88"/>
    </row>
    <row r="3573" spans="2:11" ht="12" hidden="1" customHeight="1" x14ac:dyDescent="0.2">
      <c r="B3573" s="88"/>
      <c r="C3573" s="88"/>
      <c r="D3573" s="88"/>
      <c r="E3573" s="88"/>
      <c r="F3573" s="88"/>
      <c r="G3573" s="88"/>
      <c r="H3573" s="88"/>
      <c r="I3573" s="88"/>
      <c r="J3573" s="88"/>
      <c r="K3573" s="88"/>
    </row>
    <row r="3574" spans="2:11" ht="12" hidden="1" customHeight="1" x14ac:dyDescent="0.2">
      <c r="B3574" s="88"/>
      <c r="C3574" s="88"/>
      <c r="D3574" s="88"/>
      <c r="E3574" s="88"/>
      <c r="F3574" s="88"/>
      <c r="G3574" s="88"/>
      <c r="H3574" s="88"/>
      <c r="I3574" s="88"/>
      <c r="J3574" s="88"/>
      <c r="K3574" s="88"/>
    </row>
    <row r="3575" spans="2:11" ht="12" hidden="1" customHeight="1" x14ac:dyDescent="0.2">
      <c r="B3575" s="88"/>
      <c r="C3575" s="88"/>
      <c r="D3575" s="88"/>
      <c r="E3575" s="88"/>
      <c r="F3575" s="88"/>
      <c r="G3575" s="88"/>
      <c r="H3575" s="88"/>
      <c r="I3575" s="88"/>
      <c r="J3575" s="88"/>
      <c r="K3575" s="88"/>
    </row>
    <row r="3576" spans="2:11" ht="12" hidden="1" customHeight="1" x14ac:dyDescent="0.2">
      <c r="B3576" s="88"/>
      <c r="C3576" s="88"/>
      <c r="D3576" s="88"/>
      <c r="E3576" s="88"/>
      <c r="F3576" s="88"/>
      <c r="G3576" s="88"/>
      <c r="H3576" s="88"/>
      <c r="I3576" s="88"/>
      <c r="J3576" s="88"/>
      <c r="K3576" s="88"/>
    </row>
    <row r="3577" spans="2:11" ht="12" hidden="1" customHeight="1" x14ac:dyDescent="0.2">
      <c r="B3577" s="88"/>
      <c r="C3577" s="88"/>
      <c r="D3577" s="88"/>
      <c r="E3577" s="88"/>
      <c r="F3577" s="88"/>
      <c r="G3577" s="88"/>
      <c r="H3577" s="88"/>
      <c r="I3577" s="88"/>
      <c r="J3577" s="88"/>
      <c r="K3577" s="88"/>
    </row>
    <row r="3578" spans="2:11" ht="12" hidden="1" customHeight="1" x14ac:dyDescent="0.2">
      <c r="B3578" s="88"/>
      <c r="C3578" s="88"/>
      <c r="D3578" s="88"/>
      <c r="E3578" s="88"/>
      <c r="F3578" s="88"/>
      <c r="G3578" s="88"/>
      <c r="H3578" s="88"/>
      <c r="I3578" s="88"/>
      <c r="J3578" s="88"/>
      <c r="K3578" s="88"/>
    </row>
    <row r="3579" spans="2:11" ht="12" hidden="1" customHeight="1" x14ac:dyDescent="0.2">
      <c r="B3579" s="88"/>
      <c r="C3579" s="88"/>
      <c r="D3579" s="88"/>
      <c r="E3579" s="88"/>
      <c r="F3579" s="88"/>
      <c r="G3579" s="88"/>
      <c r="H3579" s="88"/>
      <c r="I3579" s="88"/>
      <c r="J3579" s="88"/>
      <c r="K3579" s="88"/>
    </row>
    <row r="3580" spans="2:11" ht="12" hidden="1" customHeight="1" x14ac:dyDescent="0.2">
      <c r="B3580" s="88"/>
      <c r="C3580" s="88"/>
      <c r="D3580" s="88"/>
      <c r="E3580" s="88"/>
      <c r="F3580" s="88"/>
      <c r="G3580" s="88"/>
      <c r="H3580" s="88"/>
      <c r="I3580" s="88"/>
      <c r="J3580" s="88"/>
      <c r="K3580" s="88"/>
    </row>
    <row r="3581" spans="2:11" ht="12" hidden="1" customHeight="1" x14ac:dyDescent="0.2">
      <c r="B3581" s="88"/>
      <c r="C3581" s="88"/>
      <c r="D3581" s="88"/>
      <c r="E3581" s="88"/>
      <c r="F3581" s="88"/>
      <c r="G3581" s="88"/>
      <c r="H3581" s="88"/>
      <c r="I3581" s="88"/>
      <c r="J3581" s="88"/>
      <c r="K3581" s="88"/>
    </row>
    <row r="3582" spans="2:11" ht="12" hidden="1" customHeight="1" x14ac:dyDescent="0.2">
      <c r="B3582" s="88"/>
      <c r="C3582" s="88"/>
      <c r="D3582" s="88"/>
      <c r="E3582" s="88"/>
      <c r="F3582" s="88"/>
      <c r="G3582" s="88"/>
      <c r="H3582" s="88"/>
      <c r="I3582" s="88"/>
      <c r="J3582" s="88"/>
      <c r="K3582" s="88"/>
    </row>
    <row r="3583" spans="2:11" ht="12" hidden="1" customHeight="1" x14ac:dyDescent="0.2">
      <c r="B3583" s="88"/>
      <c r="C3583" s="88"/>
      <c r="D3583" s="88"/>
      <c r="E3583" s="88"/>
      <c r="F3583" s="88"/>
      <c r="G3583" s="88"/>
      <c r="H3583" s="88"/>
      <c r="I3583" s="88"/>
      <c r="J3583" s="88"/>
      <c r="K3583" s="88"/>
    </row>
    <row r="3584" spans="2:11" ht="12" hidden="1" customHeight="1" x14ac:dyDescent="0.2">
      <c r="B3584" s="88"/>
      <c r="C3584" s="88"/>
      <c r="D3584" s="88"/>
      <c r="E3584" s="88"/>
      <c r="F3584" s="88"/>
      <c r="G3584" s="88"/>
      <c r="H3584" s="88"/>
      <c r="I3584" s="88"/>
      <c r="J3584" s="88"/>
      <c r="K3584" s="88"/>
    </row>
    <row r="3585" spans="2:11" ht="12" hidden="1" customHeight="1" x14ac:dyDescent="0.2">
      <c r="B3585" s="88"/>
      <c r="C3585" s="88"/>
      <c r="D3585" s="88"/>
      <c r="E3585" s="88"/>
      <c r="F3585" s="88"/>
      <c r="G3585" s="88"/>
      <c r="H3585" s="88"/>
      <c r="I3585" s="88"/>
      <c r="J3585" s="88"/>
      <c r="K3585" s="88"/>
    </row>
    <row r="3586" spans="2:11" ht="12" hidden="1" customHeight="1" x14ac:dyDescent="0.2">
      <c r="B3586" s="88"/>
      <c r="C3586" s="88"/>
      <c r="D3586" s="88"/>
      <c r="E3586" s="88"/>
      <c r="F3586" s="88"/>
      <c r="G3586" s="88"/>
      <c r="H3586" s="88"/>
      <c r="I3586" s="88"/>
      <c r="J3586" s="88"/>
      <c r="K3586" s="88"/>
    </row>
    <row r="3587" spans="2:11" ht="12" hidden="1" customHeight="1" x14ac:dyDescent="0.2">
      <c r="B3587" s="88"/>
      <c r="C3587" s="88"/>
      <c r="D3587" s="88"/>
      <c r="E3587" s="88"/>
      <c r="F3587" s="88"/>
      <c r="G3587" s="88"/>
      <c r="H3587" s="88"/>
      <c r="I3587" s="88"/>
      <c r="J3587" s="88"/>
      <c r="K3587" s="88"/>
    </row>
    <row r="3588" spans="2:11" ht="12" hidden="1" customHeight="1" x14ac:dyDescent="0.2">
      <c r="B3588" s="88"/>
      <c r="C3588" s="88"/>
      <c r="D3588" s="88"/>
      <c r="E3588" s="88"/>
      <c r="F3588" s="88"/>
      <c r="G3588" s="88"/>
      <c r="H3588" s="88"/>
      <c r="I3588" s="88"/>
      <c r="J3588" s="88"/>
      <c r="K3588" s="88"/>
    </row>
    <row r="3589" spans="2:11" ht="12" hidden="1" customHeight="1" x14ac:dyDescent="0.2">
      <c r="B3589" s="88"/>
      <c r="C3589" s="88"/>
      <c r="D3589" s="88"/>
      <c r="E3589" s="88"/>
      <c r="F3589" s="88"/>
      <c r="G3589" s="88"/>
      <c r="H3589" s="88"/>
      <c r="I3589" s="88"/>
      <c r="J3589" s="88"/>
      <c r="K3589" s="88"/>
    </row>
    <row r="3590" spans="2:11" ht="12" hidden="1" customHeight="1" x14ac:dyDescent="0.2">
      <c r="B3590" s="88"/>
      <c r="C3590" s="88"/>
      <c r="D3590" s="88"/>
      <c r="E3590" s="88"/>
      <c r="F3590" s="88"/>
      <c r="G3590" s="88"/>
      <c r="H3590" s="88"/>
      <c r="I3590" s="88"/>
      <c r="J3590" s="88"/>
      <c r="K3590" s="88"/>
    </row>
    <row r="3591" spans="2:11" ht="12" hidden="1" customHeight="1" x14ac:dyDescent="0.2">
      <c r="B3591" s="88"/>
      <c r="C3591" s="88"/>
      <c r="D3591" s="88"/>
      <c r="E3591" s="88"/>
      <c r="F3591" s="88"/>
      <c r="G3591" s="88"/>
      <c r="H3591" s="88"/>
      <c r="I3591" s="88"/>
      <c r="J3591" s="88"/>
      <c r="K3591" s="88"/>
    </row>
    <row r="3592" spans="2:11" ht="12" hidden="1" customHeight="1" x14ac:dyDescent="0.2">
      <c r="B3592" s="88"/>
      <c r="C3592" s="88"/>
      <c r="D3592" s="88"/>
      <c r="E3592" s="88"/>
      <c r="F3592" s="88"/>
      <c r="G3592" s="88"/>
      <c r="H3592" s="88"/>
      <c r="I3592" s="88"/>
      <c r="J3592" s="88"/>
      <c r="K3592" s="88"/>
    </row>
    <row r="3593" spans="2:11" ht="12" hidden="1" customHeight="1" x14ac:dyDescent="0.2">
      <c r="B3593" s="88"/>
      <c r="C3593" s="88"/>
      <c r="D3593" s="88"/>
      <c r="E3593" s="88"/>
      <c r="F3593" s="88"/>
      <c r="G3593" s="88"/>
      <c r="H3593" s="88"/>
      <c r="I3593" s="88"/>
      <c r="J3593" s="88"/>
      <c r="K3593" s="88"/>
    </row>
    <row r="3594" spans="2:11" ht="12" hidden="1" customHeight="1" x14ac:dyDescent="0.2">
      <c r="B3594" s="88"/>
      <c r="C3594" s="88"/>
      <c r="D3594" s="88"/>
      <c r="E3594" s="88"/>
      <c r="F3594" s="88"/>
      <c r="G3594" s="88"/>
      <c r="H3594" s="88"/>
      <c r="I3594" s="88"/>
      <c r="J3594" s="88"/>
      <c r="K3594" s="88"/>
    </row>
    <row r="3595" spans="2:11" ht="12" hidden="1" customHeight="1" x14ac:dyDescent="0.2">
      <c r="B3595" s="88"/>
      <c r="C3595" s="88"/>
      <c r="D3595" s="88"/>
      <c r="E3595" s="88"/>
      <c r="F3595" s="88"/>
      <c r="G3595" s="88"/>
      <c r="H3595" s="88"/>
      <c r="I3595" s="88"/>
      <c r="J3595" s="88"/>
      <c r="K3595" s="88"/>
    </row>
    <row r="3596" spans="2:11" ht="12" hidden="1" customHeight="1" x14ac:dyDescent="0.2">
      <c r="B3596" s="88"/>
      <c r="C3596" s="88"/>
      <c r="D3596" s="88"/>
      <c r="E3596" s="88"/>
      <c r="F3596" s="88"/>
      <c r="G3596" s="88"/>
      <c r="H3596" s="88"/>
      <c r="I3596" s="88"/>
      <c r="J3596" s="88"/>
      <c r="K3596" s="88"/>
    </row>
    <row r="3597" spans="2:11" ht="12" hidden="1" customHeight="1" x14ac:dyDescent="0.2">
      <c r="B3597" s="88"/>
      <c r="C3597" s="88"/>
      <c r="D3597" s="88"/>
      <c r="E3597" s="88"/>
      <c r="F3597" s="88"/>
      <c r="G3597" s="88"/>
      <c r="H3597" s="88"/>
      <c r="I3597" s="88"/>
      <c r="J3597" s="88"/>
      <c r="K3597" s="88"/>
    </row>
    <row r="3598" spans="2:11" ht="12" hidden="1" customHeight="1" x14ac:dyDescent="0.2">
      <c r="B3598" s="88"/>
      <c r="C3598" s="88"/>
      <c r="D3598" s="88"/>
      <c r="E3598" s="88"/>
      <c r="F3598" s="88"/>
      <c r="G3598" s="88"/>
      <c r="H3598" s="88"/>
      <c r="I3598" s="88"/>
      <c r="J3598" s="88"/>
      <c r="K3598" s="88"/>
    </row>
    <row r="3599" spans="2:11" ht="12" hidden="1" customHeight="1" x14ac:dyDescent="0.2">
      <c r="B3599" s="88"/>
      <c r="C3599" s="88"/>
      <c r="D3599" s="88"/>
      <c r="E3599" s="88"/>
      <c r="F3599" s="88"/>
      <c r="G3599" s="88"/>
      <c r="H3599" s="88"/>
      <c r="I3599" s="88"/>
      <c r="J3599" s="88"/>
      <c r="K3599" s="88"/>
    </row>
    <row r="3600" spans="2:11" ht="12" hidden="1" customHeight="1" x14ac:dyDescent="0.2">
      <c r="B3600" s="88"/>
      <c r="C3600" s="88"/>
      <c r="D3600" s="88"/>
      <c r="E3600" s="88"/>
      <c r="F3600" s="88"/>
      <c r="G3600" s="88"/>
      <c r="H3600" s="88"/>
      <c r="I3600" s="88"/>
      <c r="J3600" s="88"/>
      <c r="K3600" s="88"/>
    </row>
    <row r="3601" spans="2:11" ht="12" hidden="1" customHeight="1" x14ac:dyDescent="0.2">
      <c r="B3601" s="88"/>
      <c r="C3601" s="88"/>
      <c r="D3601" s="88"/>
      <c r="E3601" s="88"/>
      <c r="F3601" s="88"/>
      <c r="G3601" s="88"/>
      <c r="H3601" s="88"/>
      <c r="I3601" s="88"/>
      <c r="J3601" s="88"/>
      <c r="K3601" s="88"/>
    </row>
    <row r="3602" spans="2:11" ht="12" hidden="1" customHeight="1" x14ac:dyDescent="0.2">
      <c r="B3602" s="88"/>
      <c r="C3602" s="88"/>
      <c r="D3602" s="88"/>
      <c r="E3602" s="88"/>
      <c r="F3602" s="88"/>
      <c r="G3602" s="88"/>
      <c r="H3602" s="88"/>
      <c r="I3602" s="88"/>
      <c r="J3602" s="88"/>
      <c r="K3602" s="88"/>
    </row>
    <row r="3603" spans="2:11" ht="12" hidden="1" customHeight="1" x14ac:dyDescent="0.2">
      <c r="B3603" s="88"/>
      <c r="C3603" s="88"/>
      <c r="D3603" s="88"/>
      <c r="E3603" s="88"/>
      <c r="F3603" s="88"/>
      <c r="G3603" s="88"/>
      <c r="H3603" s="88"/>
      <c r="I3603" s="88"/>
      <c r="J3603" s="88"/>
      <c r="K3603" s="88"/>
    </row>
    <row r="3604" spans="2:11" ht="12" hidden="1" customHeight="1" x14ac:dyDescent="0.2">
      <c r="B3604" s="88"/>
      <c r="C3604" s="88"/>
      <c r="D3604" s="88"/>
      <c r="E3604" s="88"/>
      <c r="F3604" s="88"/>
      <c r="G3604" s="88"/>
      <c r="H3604" s="88"/>
      <c r="I3604" s="88"/>
      <c r="J3604" s="88"/>
      <c r="K3604" s="88"/>
    </row>
    <row r="3605" spans="2:11" ht="12" hidden="1" customHeight="1" x14ac:dyDescent="0.2">
      <c r="B3605" s="88"/>
      <c r="C3605" s="88"/>
      <c r="D3605" s="88"/>
      <c r="E3605" s="88"/>
      <c r="F3605" s="88"/>
      <c r="G3605" s="88"/>
      <c r="H3605" s="88"/>
      <c r="I3605" s="88"/>
      <c r="J3605" s="88"/>
      <c r="K3605" s="88"/>
    </row>
    <row r="3606" spans="2:11" ht="12" hidden="1" customHeight="1" x14ac:dyDescent="0.2">
      <c r="B3606" s="88"/>
      <c r="C3606" s="88"/>
      <c r="D3606" s="88"/>
      <c r="E3606" s="88"/>
      <c r="F3606" s="88"/>
      <c r="G3606" s="88"/>
      <c r="H3606" s="88"/>
      <c r="I3606" s="88"/>
      <c r="J3606" s="88"/>
      <c r="K3606" s="88"/>
    </row>
    <row r="3607" spans="2:11" ht="12" hidden="1" customHeight="1" x14ac:dyDescent="0.2">
      <c r="B3607" s="88"/>
      <c r="C3607" s="88"/>
      <c r="D3607" s="88"/>
      <c r="E3607" s="88"/>
      <c r="F3607" s="88"/>
      <c r="G3607" s="88"/>
      <c r="H3607" s="88"/>
      <c r="I3607" s="88"/>
      <c r="J3607" s="88"/>
      <c r="K3607" s="88"/>
    </row>
    <row r="3608" spans="2:11" ht="12" hidden="1" customHeight="1" x14ac:dyDescent="0.2">
      <c r="B3608" s="88"/>
      <c r="C3608" s="88"/>
      <c r="D3608" s="88"/>
      <c r="E3608" s="88"/>
      <c r="F3608" s="88"/>
      <c r="G3608" s="88"/>
      <c r="H3608" s="88"/>
      <c r="I3608" s="88"/>
      <c r="J3608" s="88"/>
      <c r="K3608" s="88"/>
    </row>
    <row r="3609" spans="2:11" ht="12" hidden="1" customHeight="1" x14ac:dyDescent="0.2">
      <c r="B3609" s="88"/>
      <c r="C3609" s="88"/>
      <c r="D3609" s="88"/>
      <c r="E3609" s="88"/>
      <c r="F3609" s="88"/>
      <c r="G3609" s="88"/>
      <c r="H3609" s="88"/>
      <c r="I3609" s="88"/>
      <c r="J3609" s="88"/>
      <c r="K3609" s="88"/>
    </row>
    <row r="3610" spans="2:11" ht="12" hidden="1" customHeight="1" x14ac:dyDescent="0.2">
      <c r="B3610" s="88"/>
      <c r="C3610" s="88"/>
      <c r="D3610" s="88"/>
      <c r="E3610" s="88"/>
      <c r="F3610" s="88"/>
      <c r="G3610" s="88"/>
      <c r="H3610" s="88"/>
      <c r="I3610" s="88"/>
      <c r="J3610" s="88"/>
      <c r="K3610" s="88"/>
    </row>
    <row r="3611" spans="2:11" ht="12" hidden="1" customHeight="1" x14ac:dyDescent="0.2">
      <c r="B3611" s="88"/>
      <c r="C3611" s="88"/>
      <c r="D3611" s="88"/>
      <c r="E3611" s="88"/>
      <c r="F3611" s="88"/>
      <c r="G3611" s="88"/>
      <c r="H3611" s="88"/>
      <c r="I3611" s="88"/>
      <c r="J3611" s="88"/>
      <c r="K3611" s="88"/>
    </row>
    <row r="3612" spans="2:11" ht="12" hidden="1" customHeight="1" x14ac:dyDescent="0.2">
      <c r="B3612" s="88"/>
      <c r="C3612" s="88"/>
      <c r="D3612" s="88"/>
      <c r="E3612" s="88"/>
      <c r="F3612" s="88"/>
      <c r="G3612" s="88"/>
      <c r="H3612" s="88"/>
      <c r="I3612" s="88"/>
      <c r="J3612" s="88"/>
      <c r="K3612" s="88"/>
    </row>
    <row r="3613" spans="2:11" ht="12" hidden="1" customHeight="1" x14ac:dyDescent="0.2">
      <c r="B3613" s="88"/>
      <c r="C3613" s="88"/>
      <c r="D3613" s="88"/>
      <c r="E3613" s="88"/>
      <c r="F3613" s="88"/>
      <c r="G3613" s="88"/>
      <c r="H3613" s="88"/>
      <c r="I3613" s="88"/>
      <c r="J3613" s="88"/>
      <c r="K3613" s="88"/>
    </row>
    <row r="3614" spans="2:11" ht="12" hidden="1" customHeight="1" x14ac:dyDescent="0.2">
      <c r="B3614" s="88"/>
      <c r="C3614" s="88"/>
      <c r="D3614" s="88"/>
      <c r="E3614" s="88"/>
      <c r="F3614" s="88"/>
      <c r="G3614" s="88"/>
      <c r="H3614" s="88"/>
      <c r="I3614" s="88"/>
      <c r="J3614" s="88"/>
      <c r="K3614" s="88"/>
    </row>
    <row r="3615" spans="2:11" ht="12" hidden="1" customHeight="1" x14ac:dyDescent="0.2">
      <c r="B3615" s="88"/>
      <c r="C3615" s="88"/>
      <c r="D3615" s="88"/>
      <c r="E3615" s="88"/>
      <c r="F3615" s="88"/>
      <c r="G3615" s="88"/>
      <c r="H3615" s="88"/>
      <c r="I3615" s="88"/>
      <c r="J3615" s="88"/>
      <c r="K3615" s="88"/>
    </row>
    <row r="3616" spans="2:11" ht="12" hidden="1" customHeight="1" x14ac:dyDescent="0.2">
      <c r="B3616" s="88"/>
      <c r="C3616" s="88"/>
      <c r="D3616" s="88"/>
      <c r="E3616" s="88"/>
      <c r="F3616" s="88"/>
      <c r="G3616" s="88"/>
      <c r="H3616" s="88"/>
      <c r="I3616" s="88"/>
      <c r="J3616" s="88"/>
      <c r="K3616" s="88"/>
    </row>
    <row r="3617" spans="2:11" ht="12" hidden="1" customHeight="1" x14ac:dyDescent="0.2">
      <c r="B3617" s="88"/>
      <c r="C3617" s="88"/>
      <c r="D3617" s="88"/>
      <c r="E3617" s="88"/>
      <c r="F3617" s="88"/>
      <c r="G3617" s="88"/>
      <c r="H3617" s="88"/>
      <c r="I3617" s="88"/>
      <c r="J3617" s="88"/>
      <c r="K3617" s="88"/>
    </row>
    <row r="3618" spans="2:11" ht="12" hidden="1" customHeight="1" x14ac:dyDescent="0.2">
      <c r="B3618" s="88"/>
      <c r="C3618" s="88"/>
      <c r="D3618" s="88"/>
      <c r="E3618" s="88"/>
      <c r="F3618" s="88"/>
      <c r="G3618" s="88"/>
      <c r="H3618" s="88"/>
      <c r="I3618" s="88"/>
      <c r="J3618" s="88"/>
      <c r="K3618" s="88"/>
    </row>
    <row r="3619" spans="2:11" ht="12" hidden="1" customHeight="1" x14ac:dyDescent="0.2">
      <c r="B3619" s="88"/>
      <c r="C3619" s="88"/>
      <c r="D3619" s="88"/>
      <c r="E3619" s="88"/>
      <c r="F3619" s="88"/>
      <c r="G3619" s="88"/>
      <c r="H3619" s="88"/>
      <c r="I3619" s="88"/>
      <c r="J3619" s="88"/>
      <c r="K3619" s="88"/>
    </row>
    <row r="3620" spans="2:11" ht="12" hidden="1" customHeight="1" x14ac:dyDescent="0.2">
      <c r="B3620" s="88"/>
      <c r="C3620" s="88"/>
      <c r="D3620" s="88"/>
      <c r="E3620" s="88"/>
      <c r="F3620" s="88"/>
      <c r="G3620" s="88"/>
      <c r="H3620" s="88"/>
      <c r="I3620" s="88"/>
      <c r="J3620" s="88"/>
      <c r="K3620" s="88"/>
    </row>
    <row r="3621" spans="2:11" ht="12" hidden="1" customHeight="1" x14ac:dyDescent="0.2">
      <c r="B3621" s="88"/>
      <c r="C3621" s="88"/>
      <c r="D3621" s="88"/>
      <c r="E3621" s="88"/>
      <c r="F3621" s="88"/>
      <c r="G3621" s="88"/>
      <c r="H3621" s="88"/>
      <c r="I3621" s="88"/>
      <c r="J3621" s="88"/>
      <c r="K3621" s="88"/>
    </row>
    <row r="3622" spans="2:11" ht="12" hidden="1" customHeight="1" x14ac:dyDescent="0.2">
      <c r="B3622" s="88"/>
      <c r="C3622" s="88"/>
      <c r="D3622" s="88"/>
      <c r="E3622" s="88"/>
      <c r="F3622" s="88"/>
      <c r="G3622" s="88"/>
      <c r="H3622" s="88"/>
      <c r="I3622" s="88"/>
      <c r="J3622" s="88"/>
      <c r="K3622" s="88"/>
    </row>
    <row r="3623" spans="2:11" ht="12" hidden="1" customHeight="1" x14ac:dyDescent="0.2">
      <c r="B3623" s="88"/>
      <c r="C3623" s="88"/>
      <c r="D3623" s="88"/>
      <c r="E3623" s="88"/>
      <c r="F3623" s="88"/>
      <c r="G3623" s="88"/>
      <c r="H3623" s="88"/>
      <c r="I3623" s="88"/>
      <c r="J3623" s="88"/>
      <c r="K3623" s="88"/>
    </row>
    <row r="3624" spans="2:11" ht="12" hidden="1" customHeight="1" x14ac:dyDescent="0.2">
      <c r="B3624" s="88"/>
      <c r="C3624" s="88"/>
      <c r="D3624" s="88"/>
      <c r="E3624" s="88"/>
      <c r="F3624" s="88"/>
      <c r="G3624" s="88"/>
      <c r="H3624" s="88"/>
      <c r="I3624" s="88"/>
      <c r="J3624" s="88"/>
      <c r="K3624" s="88"/>
    </row>
    <row r="3625" spans="2:11" ht="12" hidden="1" customHeight="1" x14ac:dyDescent="0.2">
      <c r="B3625" s="88"/>
      <c r="C3625" s="88"/>
      <c r="D3625" s="88"/>
      <c r="E3625" s="88"/>
      <c r="F3625" s="88"/>
      <c r="G3625" s="88"/>
      <c r="H3625" s="88"/>
      <c r="I3625" s="88"/>
      <c r="J3625" s="88"/>
      <c r="K3625" s="88"/>
    </row>
    <row r="3626" spans="2:11" ht="12" hidden="1" customHeight="1" x14ac:dyDescent="0.2">
      <c r="B3626" s="88"/>
      <c r="C3626" s="88"/>
      <c r="D3626" s="88"/>
      <c r="E3626" s="88"/>
      <c r="F3626" s="88"/>
      <c r="G3626" s="88"/>
      <c r="H3626" s="88"/>
      <c r="I3626" s="88"/>
      <c r="J3626" s="88"/>
      <c r="K3626" s="88"/>
    </row>
    <row r="3627" spans="2:11" ht="12" hidden="1" customHeight="1" x14ac:dyDescent="0.2">
      <c r="B3627" s="88"/>
      <c r="C3627" s="88"/>
      <c r="D3627" s="88"/>
      <c r="E3627" s="88"/>
      <c r="F3627" s="88"/>
      <c r="G3627" s="88"/>
      <c r="H3627" s="88"/>
      <c r="I3627" s="88"/>
      <c r="J3627" s="88"/>
      <c r="K3627" s="88"/>
    </row>
    <row r="3628" spans="2:11" ht="12" hidden="1" customHeight="1" x14ac:dyDescent="0.2">
      <c r="B3628" s="88"/>
      <c r="C3628" s="88"/>
      <c r="D3628" s="88"/>
      <c r="E3628" s="88"/>
      <c r="F3628" s="88"/>
      <c r="G3628" s="88"/>
      <c r="H3628" s="88"/>
      <c r="I3628" s="88"/>
      <c r="J3628" s="88"/>
      <c r="K3628" s="88"/>
    </row>
    <row r="3629" spans="2:11" ht="12" hidden="1" customHeight="1" x14ac:dyDescent="0.2">
      <c r="B3629" s="88"/>
      <c r="C3629" s="88"/>
      <c r="D3629" s="88"/>
      <c r="E3629" s="88"/>
      <c r="F3629" s="88"/>
      <c r="G3629" s="88"/>
      <c r="H3629" s="88"/>
      <c r="I3629" s="88"/>
      <c r="J3629" s="88"/>
      <c r="K3629" s="88"/>
    </row>
    <row r="3630" spans="2:11" ht="12" hidden="1" customHeight="1" x14ac:dyDescent="0.2">
      <c r="B3630" s="88"/>
      <c r="C3630" s="88"/>
      <c r="D3630" s="88"/>
      <c r="E3630" s="88"/>
      <c r="F3630" s="88"/>
      <c r="G3630" s="88"/>
      <c r="H3630" s="88"/>
      <c r="I3630" s="88"/>
      <c r="J3630" s="88"/>
      <c r="K3630" s="88"/>
    </row>
    <row r="3631" spans="2:11" ht="12" hidden="1" customHeight="1" x14ac:dyDescent="0.2">
      <c r="B3631" s="88"/>
      <c r="C3631" s="88"/>
      <c r="D3631" s="88"/>
      <c r="E3631" s="88"/>
      <c r="F3631" s="88"/>
      <c r="G3631" s="88"/>
      <c r="H3631" s="88"/>
      <c r="I3631" s="88"/>
      <c r="J3631" s="88"/>
      <c r="K3631" s="88"/>
    </row>
    <row r="3632" spans="2:11" ht="12" hidden="1" customHeight="1" x14ac:dyDescent="0.2">
      <c r="B3632" s="88"/>
      <c r="C3632" s="88"/>
      <c r="D3632" s="88"/>
      <c r="E3632" s="88"/>
      <c r="F3632" s="88"/>
      <c r="G3632" s="88"/>
      <c r="H3632" s="88"/>
      <c r="I3632" s="88"/>
      <c r="J3632" s="88"/>
      <c r="K3632" s="88"/>
    </row>
    <row r="3633" spans="2:11" ht="12" hidden="1" customHeight="1" x14ac:dyDescent="0.2">
      <c r="B3633" s="88"/>
      <c r="C3633" s="88"/>
      <c r="D3633" s="88"/>
      <c r="E3633" s="88"/>
      <c r="F3633" s="88"/>
      <c r="G3633" s="88"/>
      <c r="H3633" s="88"/>
      <c r="I3633" s="88"/>
      <c r="J3633" s="88"/>
      <c r="K3633" s="88"/>
    </row>
    <row r="3634" spans="2:11" ht="12" hidden="1" customHeight="1" x14ac:dyDescent="0.2">
      <c r="B3634" s="88"/>
      <c r="C3634" s="88"/>
      <c r="D3634" s="88"/>
      <c r="E3634" s="88"/>
      <c r="F3634" s="88"/>
      <c r="G3634" s="88"/>
      <c r="H3634" s="88"/>
      <c r="I3634" s="88"/>
      <c r="J3634" s="88"/>
      <c r="K3634" s="88"/>
    </row>
    <row r="3635" spans="2:11" ht="12" hidden="1" customHeight="1" x14ac:dyDescent="0.2">
      <c r="B3635" s="88"/>
      <c r="C3635" s="88"/>
      <c r="D3635" s="88"/>
      <c r="E3635" s="88"/>
      <c r="F3635" s="88"/>
      <c r="G3635" s="88"/>
      <c r="H3635" s="88"/>
      <c r="I3635" s="88"/>
      <c r="J3635" s="88"/>
      <c r="K3635" s="88"/>
    </row>
    <row r="3636" spans="2:11" ht="12" hidden="1" customHeight="1" x14ac:dyDescent="0.2">
      <c r="B3636" s="88"/>
      <c r="C3636" s="88"/>
      <c r="D3636" s="88"/>
      <c r="E3636" s="88"/>
      <c r="F3636" s="88"/>
      <c r="G3636" s="88"/>
      <c r="H3636" s="88"/>
      <c r="I3636" s="88"/>
      <c r="J3636" s="88"/>
      <c r="K3636" s="88"/>
    </row>
    <row r="3637" spans="2:11" ht="12" hidden="1" customHeight="1" x14ac:dyDescent="0.2">
      <c r="B3637" s="88"/>
      <c r="C3637" s="88"/>
      <c r="D3637" s="88"/>
      <c r="E3637" s="88"/>
      <c r="F3637" s="88"/>
      <c r="G3637" s="88"/>
      <c r="H3637" s="88"/>
      <c r="I3637" s="88"/>
      <c r="J3637" s="88"/>
      <c r="K3637" s="88"/>
    </row>
    <row r="3638" spans="2:11" ht="12" hidden="1" customHeight="1" x14ac:dyDescent="0.2">
      <c r="B3638" s="88"/>
      <c r="C3638" s="88"/>
      <c r="D3638" s="88"/>
      <c r="E3638" s="88"/>
      <c r="F3638" s="88"/>
      <c r="G3638" s="88"/>
      <c r="H3638" s="88"/>
      <c r="I3638" s="88"/>
      <c r="J3638" s="88"/>
      <c r="K3638" s="88"/>
    </row>
    <row r="3639" spans="2:11" ht="12" hidden="1" customHeight="1" x14ac:dyDescent="0.2">
      <c r="B3639" s="88"/>
      <c r="C3639" s="88"/>
      <c r="D3639" s="88"/>
      <c r="E3639" s="88"/>
      <c r="F3639" s="88"/>
      <c r="G3639" s="88"/>
      <c r="H3639" s="88"/>
      <c r="I3639" s="88"/>
      <c r="J3639" s="88"/>
      <c r="K3639" s="88"/>
    </row>
    <row r="3640" spans="2:11" ht="12" hidden="1" customHeight="1" x14ac:dyDescent="0.2">
      <c r="B3640" s="88"/>
      <c r="C3640" s="88"/>
      <c r="D3640" s="88"/>
      <c r="E3640" s="88"/>
      <c r="F3640" s="88"/>
      <c r="G3640" s="88"/>
      <c r="H3640" s="88"/>
      <c r="I3640" s="88"/>
      <c r="J3640" s="88"/>
      <c r="K3640" s="88"/>
    </row>
    <row r="3641" spans="2:11" ht="12" hidden="1" customHeight="1" x14ac:dyDescent="0.2">
      <c r="B3641" s="88"/>
      <c r="C3641" s="88"/>
      <c r="D3641" s="88"/>
      <c r="E3641" s="88"/>
      <c r="F3641" s="88"/>
      <c r="G3641" s="88"/>
      <c r="H3641" s="88"/>
      <c r="I3641" s="88"/>
      <c r="J3641" s="88"/>
      <c r="K3641" s="88"/>
    </row>
    <row r="3642" spans="2:11" ht="12" hidden="1" customHeight="1" x14ac:dyDescent="0.2">
      <c r="B3642" s="88"/>
      <c r="C3642" s="88"/>
      <c r="D3642" s="88"/>
      <c r="E3642" s="88"/>
      <c r="F3642" s="88"/>
      <c r="G3642" s="88"/>
      <c r="H3642" s="88"/>
      <c r="I3642" s="88"/>
      <c r="J3642" s="88"/>
      <c r="K3642" s="88"/>
    </row>
    <row r="3643" spans="2:11" ht="12" hidden="1" customHeight="1" x14ac:dyDescent="0.2">
      <c r="B3643" s="88"/>
      <c r="C3643" s="88"/>
      <c r="D3643" s="88"/>
      <c r="E3643" s="88"/>
      <c r="F3643" s="88"/>
      <c r="G3643" s="88"/>
      <c r="H3643" s="88"/>
      <c r="I3643" s="88"/>
      <c r="J3643" s="88"/>
      <c r="K3643" s="88"/>
    </row>
    <row r="3644" spans="2:11" ht="12" hidden="1" customHeight="1" x14ac:dyDescent="0.2">
      <c r="B3644" s="88"/>
      <c r="C3644" s="88"/>
      <c r="D3644" s="88"/>
      <c r="E3644" s="88"/>
      <c r="F3644" s="88"/>
      <c r="G3644" s="88"/>
      <c r="H3644" s="88"/>
      <c r="I3644" s="88"/>
      <c r="J3644" s="88"/>
      <c r="K3644" s="88"/>
    </row>
    <row r="3645" spans="2:11" ht="12" hidden="1" customHeight="1" x14ac:dyDescent="0.2">
      <c r="B3645" s="88"/>
      <c r="C3645" s="88"/>
      <c r="D3645" s="88"/>
      <c r="E3645" s="88"/>
      <c r="F3645" s="88"/>
      <c r="G3645" s="88"/>
      <c r="H3645" s="88"/>
      <c r="I3645" s="88"/>
      <c r="J3645" s="88"/>
      <c r="K3645" s="88"/>
    </row>
    <row r="3646" spans="2:11" ht="12" hidden="1" customHeight="1" x14ac:dyDescent="0.2">
      <c r="B3646" s="88"/>
      <c r="C3646" s="88"/>
      <c r="D3646" s="88"/>
      <c r="E3646" s="88"/>
      <c r="F3646" s="88"/>
      <c r="G3646" s="88"/>
      <c r="H3646" s="88"/>
      <c r="I3646" s="88"/>
      <c r="J3646" s="88"/>
      <c r="K3646" s="88"/>
    </row>
    <row r="3647" spans="2:11" ht="12" hidden="1" customHeight="1" x14ac:dyDescent="0.2">
      <c r="B3647" s="88"/>
      <c r="C3647" s="88"/>
      <c r="D3647" s="88"/>
      <c r="E3647" s="88"/>
      <c r="F3647" s="88"/>
      <c r="G3647" s="88"/>
      <c r="H3647" s="88"/>
      <c r="I3647" s="88"/>
      <c r="J3647" s="88"/>
      <c r="K3647" s="88"/>
    </row>
    <row r="3648" spans="2:11" ht="12" hidden="1" customHeight="1" x14ac:dyDescent="0.2">
      <c r="B3648" s="88"/>
      <c r="C3648" s="88"/>
      <c r="D3648" s="88"/>
      <c r="E3648" s="88"/>
      <c r="F3648" s="88"/>
      <c r="G3648" s="88"/>
      <c r="H3648" s="88"/>
      <c r="I3648" s="88"/>
      <c r="J3648" s="88"/>
      <c r="K3648" s="88"/>
    </row>
    <row r="3649" spans="2:11" ht="12" hidden="1" customHeight="1" x14ac:dyDescent="0.2">
      <c r="B3649" s="88"/>
      <c r="C3649" s="88"/>
      <c r="D3649" s="88"/>
      <c r="E3649" s="88"/>
      <c r="F3649" s="88"/>
      <c r="G3649" s="88"/>
      <c r="H3649" s="88"/>
      <c r="I3649" s="88"/>
      <c r="J3649" s="88"/>
      <c r="K3649" s="88"/>
    </row>
    <row r="3650" spans="2:11" ht="12" hidden="1" customHeight="1" x14ac:dyDescent="0.2">
      <c r="B3650" s="88"/>
      <c r="C3650" s="88"/>
      <c r="D3650" s="88"/>
      <c r="E3650" s="88"/>
      <c r="F3650" s="88"/>
      <c r="G3650" s="88"/>
      <c r="H3650" s="88"/>
      <c r="I3650" s="88"/>
      <c r="J3650" s="88"/>
      <c r="K3650" s="88"/>
    </row>
    <row r="3651" spans="2:11" ht="12" hidden="1" customHeight="1" x14ac:dyDescent="0.2">
      <c r="B3651" s="88"/>
      <c r="C3651" s="88"/>
      <c r="D3651" s="88"/>
      <c r="E3651" s="88"/>
      <c r="F3651" s="88"/>
      <c r="G3651" s="88"/>
      <c r="H3651" s="88"/>
      <c r="I3651" s="88"/>
      <c r="J3651" s="88"/>
      <c r="K3651" s="88"/>
    </row>
    <row r="3652" spans="2:11" ht="12" hidden="1" customHeight="1" x14ac:dyDescent="0.2">
      <c r="B3652" s="88"/>
      <c r="C3652" s="88"/>
      <c r="D3652" s="88"/>
      <c r="E3652" s="88"/>
      <c r="F3652" s="88"/>
      <c r="G3652" s="88"/>
      <c r="H3652" s="88"/>
      <c r="I3652" s="88"/>
      <c r="J3652" s="88"/>
      <c r="K3652" s="88"/>
    </row>
    <row r="3653" spans="2:11" ht="12" hidden="1" customHeight="1" x14ac:dyDescent="0.2">
      <c r="B3653" s="88"/>
      <c r="C3653" s="88"/>
      <c r="D3653" s="88"/>
      <c r="E3653" s="88"/>
      <c r="F3653" s="88"/>
      <c r="G3653" s="88"/>
      <c r="H3653" s="88"/>
      <c r="I3653" s="88"/>
      <c r="J3653" s="88"/>
      <c r="K3653" s="88"/>
    </row>
    <row r="3654" spans="2:11" ht="12" hidden="1" customHeight="1" x14ac:dyDescent="0.2">
      <c r="B3654" s="88"/>
      <c r="C3654" s="88"/>
      <c r="D3654" s="88"/>
      <c r="E3654" s="88"/>
      <c r="F3654" s="88"/>
      <c r="G3654" s="88"/>
      <c r="H3654" s="88"/>
      <c r="I3654" s="88"/>
      <c r="J3654" s="88"/>
      <c r="K3654" s="88"/>
    </row>
    <row r="3655" spans="2:11" ht="12" hidden="1" customHeight="1" x14ac:dyDescent="0.2">
      <c r="B3655" s="88"/>
      <c r="C3655" s="88"/>
      <c r="D3655" s="88"/>
      <c r="E3655" s="88"/>
      <c r="F3655" s="88"/>
      <c r="G3655" s="88"/>
      <c r="H3655" s="88"/>
      <c r="I3655" s="88"/>
      <c r="J3655" s="88"/>
      <c r="K3655" s="88"/>
    </row>
    <row r="3656" spans="2:11" ht="12" hidden="1" customHeight="1" x14ac:dyDescent="0.2">
      <c r="B3656" s="88"/>
      <c r="C3656" s="88"/>
      <c r="D3656" s="88"/>
      <c r="E3656" s="88"/>
      <c r="F3656" s="88"/>
      <c r="G3656" s="88"/>
      <c r="H3656" s="88"/>
      <c r="I3656" s="88"/>
      <c r="J3656" s="88"/>
      <c r="K3656" s="88"/>
    </row>
    <row r="3657" spans="2:11" ht="12" hidden="1" customHeight="1" x14ac:dyDescent="0.2">
      <c r="B3657" s="88"/>
      <c r="C3657" s="88"/>
      <c r="D3657" s="88"/>
      <c r="E3657" s="88"/>
      <c r="F3657" s="88"/>
      <c r="G3657" s="88"/>
      <c r="H3657" s="88"/>
      <c r="I3657" s="88"/>
      <c r="J3657" s="88"/>
      <c r="K3657" s="88"/>
    </row>
    <row r="3658" spans="2:11" ht="12" hidden="1" customHeight="1" x14ac:dyDescent="0.2">
      <c r="B3658" s="88"/>
      <c r="C3658" s="88"/>
      <c r="D3658" s="88"/>
      <c r="E3658" s="88"/>
      <c r="F3658" s="88"/>
      <c r="G3658" s="88"/>
      <c r="H3658" s="88"/>
      <c r="I3658" s="88"/>
      <c r="J3658" s="88"/>
      <c r="K3658" s="88"/>
    </row>
    <row r="3659" spans="2:11" ht="12" hidden="1" customHeight="1" x14ac:dyDescent="0.2">
      <c r="B3659" s="88"/>
      <c r="C3659" s="88"/>
      <c r="D3659" s="88"/>
      <c r="E3659" s="88"/>
      <c r="F3659" s="88"/>
      <c r="G3659" s="88"/>
      <c r="H3659" s="88"/>
      <c r="I3659" s="88"/>
      <c r="J3659" s="88"/>
      <c r="K3659" s="88"/>
    </row>
    <row r="3660" spans="2:11" ht="12" hidden="1" customHeight="1" x14ac:dyDescent="0.2">
      <c r="B3660" s="88"/>
      <c r="C3660" s="88"/>
      <c r="D3660" s="88"/>
      <c r="E3660" s="88"/>
      <c r="F3660" s="88"/>
      <c r="G3660" s="88"/>
      <c r="H3660" s="88"/>
      <c r="I3660" s="88"/>
      <c r="J3660" s="88"/>
      <c r="K3660" s="88"/>
    </row>
    <row r="3661" spans="2:11" ht="12" hidden="1" customHeight="1" x14ac:dyDescent="0.2">
      <c r="B3661" s="88"/>
      <c r="C3661" s="88"/>
      <c r="D3661" s="88"/>
      <c r="E3661" s="88"/>
      <c r="F3661" s="88"/>
      <c r="G3661" s="88"/>
      <c r="H3661" s="88"/>
      <c r="I3661" s="88"/>
      <c r="J3661" s="88"/>
      <c r="K3661" s="88"/>
    </row>
    <row r="3662" spans="2:11" ht="12" hidden="1" customHeight="1" x14ac:dyDescent="0.2">
      <c r="B3662" s="88"/>
      <c r="C3662" s="88"/>
      <c r="D3662" s="88"/>
      <c r="E3662" s="88"/>
      <c r="F3662" s="88"/>
      <c r="G3662" s="88"/>
      <c r="H3662" s="88"/>
      <c r="I3662" s="88"/>
      <c r="J3662" s="88"/>
      <c r="K3662" s="88"/>
    </row>
    <row r="3663" spans="2:11" ht="12" hidden="1" customHeight="1" x14ac:dyDescent="0.2">
      <c r="B3663" s="88"/>
      <c r="C3663" s="88"/>
      <c r="D3663" s="88"/>
      <c r="E3663" s="88"/>
      <c r="F3663" s="88"/>
      <c r="G3663" s="88"/>
      <c r="H3663" s="88"/>
      <c r="I3663" s="88"/>
      <c r="J3663" s="88"/>
      <c r="K3663" s="88"/>
    </row>
    <row r="3664" spans="2:11" ht="12" hidden="1" customHeight="1" x14ac:dyDescent="0.2">
      <c r="B3664" s="88"/>
      <c r="C3664" s="88"/>
      <c r="D3664" s="88"/>
      <c r="E3664" s="88"/>
      <c r="F3664" s="88"/>
      <c r="G3664" s="88"/>
      <c r="H3664" s="88"/>
      <c r="I3664" s="88"/>
      <c r="J3664" s="88"/>
      <c r="K3664" s="88"/>
    </row>
    <row r="3665" spans="2:11" ht="12" hidden="1" customHeight="1" x14ac:dyDescent="0.2">
      <c r="B3665" s="88"/>
      <c r="C3665" s="88"/>
      <c r="D3665" s="88"/>
      <c r="E3665" s="88"/>
      <c r="F3665" s="88"/>
      <c r="G3665" s="88"/>
      <c r="H3665" s="88"/>
      <c r="I3665" s="88"/>
      <c r="J3665" s="88"/>
      <c r="K3665" s="88"/>
    </row>
    <row r="3666" spans="2:11" ht="12" hidden="1" customHeight="1" x14ac:dyDescent="0.2">
      <c r="B3666" s="88"/>
      <c r="C3666" s="88"/>
      <c r="D3666" s="88"/>
      <c r="E3666" s="88"/>
      <c r="F3666" s="88"/>
      <c r="G3666" s="88"/>
      <c r="H3666" s="88"/>
      <c r="I3666" s="88"/>
      <c r="J3666" s="88"/>
      <c r="K3666" s="88"/>
    </row>
    <row r="3667" spans="2:11" ht="12" hidden="1" customHeight="1" x14ac:dyDescent="0.2">
      <c r="B3667" s="88"/>
      <c r="C3667" s="88"/>
      <c r="D3667" s="88"/>
      <c r="E3667" s="88"/>
      <c r="F3667" s="88"/>
      <c r="G3667" s="88"/>
      <c r="H3667" s="88"/>
      <c r="I3667" s="88"/>
      <c r="J3667" s="88"/>
      <c r="K3667" s="88"/>
    </row>
    <row r="3668" spans="2:11" ht="12" hidden="1" customHeight="1" x14ac:dyDescent="0.2">
      <c r="B3668" s="88"/>
      <c r="C3668" s="88"/>
      <c r="D3668" s="88"/>
      <c r="E3668" s="88"/>
      <c r="F3668" s="88"/>
      <c r="G3668" s="88"/>
      <c r="H3668" s="88"/>
      <c r="I3668" s="88"/>
      <c r="J3668" s="88"/>
      <c r="K3668" s="88"/>
    </row>
    <row r="3669" spans="2:11" ht="12" hidden="1" customHeight="1" x14ac:dyDescent="0.2">
      <c r="B3669" s="88"/>
      <c r="C3669" s="88"/>
      <c r="D3669" s="88"/>
      <c r="E3669" s="88"/>
      <c r="F3669" s="88"/>
      <c r="G3669" s="88"/>
      <c r="H3669" s="88"/>
      <c r="I3669" s="88"/>
      <c r="J3669" s="88"/>
      <c r="K3669" s="88"/>
    </row>
    <row r="3670" spans="2:11" ht="12" hidden="1" customHeight="1" x14ac:dyDescent="0.2">
      <c r="B3670" s="88"/>
      <c r="C3670" s="88"/>
      <c r="D3670" s="88"/>
      <c r="E3670" s="88"/>
      <c r="F3670" s="88"/>
      <c r="G3670" s="88"/>
      <c r="H3670" s="88"/>
      <c r="I3670" s="88"/>
      <c r="J3670" s="88"/>
      <c r="K3670" s="88"/>
    </row>
    <row r="3671" spans="2:11" ht="12" hidden="1" customHeight="1" x14ac:dyDescent="0.2">
      <c r="B3671" s="88"/>
      <c r="C3671" s="88"/>
      <c r="D3671" s="88"/>
      <c r="E3671" s="88"/>
      <c r="F3671" s="88"/>
      <c r="G3671" s="88"/>
      <c r="H3671" s="88"/>
      <c r="I3671" s="88"/>
      <c r="J3671" s="88"/>
      <c r="K3671" s="88"/>
    </row>
    <row r="3672" spans="2:11" ht="12" hidden="1" customHeight="1" x14ac:dyDescent="0.2">
      <c r="B3672" s="88"/>
      <c r="C3672" s="88"/>
      <c r="D3672" s="88"/>
      <c r="E3672" s="88"/>
      <c r="F3672" s="88"/>
      <c r="G3672" s="88"/>
      <c r="H3672" s="88"/>
      <c r="I3672" s="88"/>
      <c r="J3672" s="88"/>
      <c r="K3672" s="88"/>
    </row>
    <row r="3673" spans="2:11" ht="12" hidden="1" customHeight="1" x14ac:dyDescent="0.2">
      <c r="B3673" s="88"/>
      <c r="C3673" s="88"/>
      <c r="D3673" s="88"/>
      <c r="E3673" s="88"/>
      <c r="F3673" s="88"/>
      <c r="G3673" s="88"/>
      <c r="H3673" s="88"/>
      <c r="I3673" s="88"/>
      <c r="J3673" s="88"/>
      <c r="K3673" s="88"/>
    </row>
    <row r="3674" spans="2:11" ht="12" hidden="1" customHeight="1" x14ac:dyDescent="0.2">
      <c r="B3674" s="88"/>
      <c r="C3674" s="88"/>
      <c r="D3674" s="88"/>
      <c r="E3674" s="88"/>
      <c r="F3674" s="88"/>
      <c r="G3674" s="88"/>
      <c r="H3674" s="88"/>
      <c r="I3674" s="88"/>
      <c r="J3674" s="88"/>
      <c r="K3674" s="88"/>
    </row>
    <row r="3675" spans="2:11" ht="12" hidden="1" customHeight="1" x14ac:dyDescent="0.2">
      <c r="B3675" s="88"/>
      <c r="C3675" s="88"/>
      <c r="D3675" s="88"/>
      <c r="E3675" s="88"/>
      <c r="F3675" s="88"/>
      <c r="G3675" s="88"/>
      <c r="H3675" s="88"/>
      <c r="I3675" s="88"/>
      <c r="J3675" s="88"/>
      <c r="K3675" s="88"/>
    </row>
    <row r="3676" spans="2:11" ht="12" hidden="1" customHeight="1" x14ac:dyDescent="0.2">
      <c r="B3676" s="88"/>
      <c r="C3676" s="88"/>
      <c r="D3676" s="88"/>
      <c r="E3676" s="88"/>
      <c r="F3676" s="88"/>
      <c r="G3676" s="88"/>
      <c r="H3676" s="88"/>
      <c r="I3676" s="88"/>
      <c r="J3676" s="88"/>
      <c r="K3676" s="88"/>
    </row>
    <row r="3677" spans="2:11" ht="12" hidden="1" customHeight="1" x14ac:dyDescent="0.2">
      <c r="B3677" s="88"/>
      <c r="C3677" s="88"/>
      <c r="D3677" s="88"/>
      <c r="E3677" s="88"/>
      <c r="F3677" s="88"/>
      <c r="G3677" s="88"/>
      <c r="H3677" s="88"/>
      <c r="I3677" s="88"/>
      <c r="J3677" s="88"/>
      <c r="K3677" s="88"/>
    </row>
    <row r="3678" spans="2:11" ht="12" hidden="1" customHeight="1" x14ac:dyDescent="0.2">
      <c r="B3678" s="88"/>
      <c r="C3678" s="88"/>
      <c r="D3678" s="88"/>
      <c r="E3678" s="88"/>
      <c r="F3678" s="88"/>
      <c r="G3678" s="88"/>
      <c r="H3678" s="88"/>
      <c r="I3678" s="88"/>
      <c r="J3678" s="88"/>
      <c r="K3678" s="88"/>
    </row>
    <row r="3679" spans="2:11" ht="12" hidden="1" customHeight="1" x14ac:dyDescent="0.2">
      <c r="B3679" s="88"/>
      <c r="C3679" s="88"/>
      <c r="D3679" s="88"/>
      <c r="E3679" s="88"/>
      <c r="F3679" s="88"/>
      <c r="G3679" s="88"/>
      <c r="H3679" s="88"/>
      <c r="I3679" s="88"/>
      <c r="J3679" s="88"/>
      <c r="K3679" s="88"/>
    </row>
    <row r="3680" spans="2:11" ht="12" hidden="1" customHeight="1" x14ac:dyDescent="0.2">
      <c r="B3680" s="88"/>
      <c r="C3680" s="88"/>
      <c r="D3680" s="88"/>
      <c r="E3680" s="88"/>
      <c r="F3680" s="88"/>
      <c r="G3680" s="88"/>
      <c r="H3680" s="88"/>
      <c r="I3680" s="88"/>
      <c r="J3680" s="88"/>
      <c r="K3680" s="88"/>
    </row>
    <row r="3681" spans="2:11" ht="12" hidden="1" customHeight="1" x14ac:dyDescent="0.2">
      <c r="B3681" s="88"/>
      <c r="C3681" s="88"/>
      <c r="D3681" s="88"/>
      <c r="E3681" s="88"/>
      <c r="F3681" s="88"/>
      <c r="G3681" s="88"/>
      <c r="H3681" s="88"/>
      <c r="I3681" s="88"/>
      <c r="J3681" s="88"/>
      <c r="K3681" s="88"/>
    </row>
    <row r="3682" spans="2:11" ht="12" hidden="1" customHeight="1" x14ac:dyDescent="0.2">
      <c r="B3682" s="88"/>
      <c r="C3682" s="88"/>
      <c r="D3682" s="88"/>
      <c r="E3682" s="88"/>
      <c r="F3682" s="88"/>
      <c r="G3682" s="88"/>
      <c r="H3682" s="88"/>
      <c r="I3682" s="88"/>
      <c r="J3682" s="88"/>
      <c r="K3682" s="88"/>
    </row>
    <row r="3683" spans="2:11" ht="12" hidden="1" customHeight="1" x14ac:dyDescent="0.2">
      <c r="B3683" s="88"/>
      <c r="C3683" s="88"/>
      <c r="D3683" s="88"/>
      <c r="E3683" s="88"/>
      <c r="F3683" s="88"/>
      <c r="G3683" s="88"/>
      <c r="H3683" s="88"/>
      <c r="I3683" s="88"/>
      <c r="J3683" s="88"/>
      <c r="K3683" s="88"/>
    </row>
    <row r="3684" spans="2:11" ht="12" hidden="1" customHeight="1" x14ac:dyDescent="0.2">
      <c r="B3684" s="88"/>
      <c r="C3684" s="88"/>
      <c r="D3684" s="88"/>
      <c r="E3684" s="88"/>
      <c r="F3684" s="88"/>
      <c r="G3684" s="88"/>
      <c r="H3684" s="88"/>
      <c r="I3684" s="88"/>
      <c r="J3684" s="88"/>
      <c r="K3684" s="88"/>
    </row>
    <row r="3685" spans="2:11" ht="12" hidden="1" customHeight="1" x14ac:dyDescent="0.2">
      <c r="B3685" s="88"/>
      <c r="C3685" s="88"/>
      <c r="D3685" s="88"/>
      <c r="E3685" s="88"/>
      <c r="F3685" s="88"/>
      <c r="G3685" s="88"/>
      <c r="H3685" s="88"/>
      <c r="I3685" s="88"/>
      <c r="J3685" s="88"/>
      <c r="K3685" s="88"/>
    </row>
    <row r="3686" spans="2:11" ht="12" hidden="1" customHeight="1" x14ac:dyDescent="0.2">
      <c r="B3686" s="88"/>
      <c r="C3686" s="88"/>
      <c r="D3686" s="88"/>
      <c r="E3686" s="88"/>
      <c r="F3686" s="88"/>
      <c r="G3686" s="88"/>
      <c r="H3686" s="88"/>
      <c r="I3686" s="88"/>
      <c r="J3686" s="88"/>
      <c r="K3686" s="88"/>
    </row>
    <row r="3687" spans="2:11" ht="12" hidden="1" customHeight="1" x14ac:dyDescent="0.2">
      <c r="B3687" s="88"/>
      <c r="C3687" s="88"/>
      <c r="D3687" s="88"/>
      <c r="E3687" s="88"/>
      <c r="F3687" s="88"/>
      <c r="G3687" s="88"/>
      <c r="H3687" s="88"/>
      <c r="I3687" s="88"/>
      <c r="J3687" s="88"/>
      <c r="K3687" s="88"/>
    </row>
    <row r="3688" spans="2:11" ht="12" hidden="1" customHeight="1" x14ac:dyDescent="0.2">
      <c r="B3688" s="88"/>
      <c r="C3688" s="88"/>
      <c r="D3688" s="88"/>
      <c r="E3688" s="88"/>
      <c r="F3688" s="88"/>
      <c r="G3688" s="88"/>
      <c r="H3688" s="88"/>
      <c r="I3688" s="88"/>
      <c r="J3688" s="88"/>
      <c r="K3688" s="88"/>
    </row>
    <row r="3689" spans="2:11" ht="12" hidden="1" customHeight="1" x14ac:dyDescent="0.2">
      <c r="B3689" s="88"/>
      <c r="C3689" s="88"/>
      <c r="D3689" s="88"/>
      <c r="E3689" s="88"/>
      <c r="F3689" s="88"/>
      <c r="G3689" s="88"/>
      <c r="H3689" s="88"/>
      <c r="I3689" s="88"/>
      <c r="J3689" s="88"/>
      <c r="K3689" s="88"/>
    </row>
    <row r="3690" spans="2:11" ht="12" hidden="1" customHeight="1" x14ac:dyDescent="0.2">
      <c r="B3690" s="88"/>
      <c r="C3690" s="88"/>
      <c r="D3690" s="88"/>
      <c r="E3690" s="88"/>
      <c r="F3690" s="88"/>
      <c r="G3690" s="88"/>
      <c r="H3690" s="88"/>
      <c r="I3690" s="88"/>
      <c r="J3690" s="88"/>
      <c r="K3690" s="88"/>
    </row>
    <row r="3691" spans="2:11" ht="12" hidden="1" customHeight="1" x14ac:dyDescent="0.2">
      <c r="B3691" s="88"/>
      <c r="C3691" s="88"/>
      <c r="D3691" s="88"/>
      <c r="E3691" s="88"/>
      <c r="F3691" s="88"/>
      <c r="G3691" s="88"/>
      <c r="H3691" s="88"/>
      <c r="I3691" s="88"/>
      <c r="J3691" s="88"/>
      <c r="K3691" s="88"/>
    </row>
    <row r="3692" spans="2:11" ht="12" hidden="1" customHeight="1" x14ac:dyDescent="0.2">
      <c r="B3692" s="88"/>
      <c r="C3692" s="88"/>
      <c r="D3692" s="88"/>
      <c r="E3692" s="88"/>
      <c r="F3692" s="88"/>
      <c r="G3692" s="88"/>
      <c r="H3692" s="88"/>
      <c r="I3692" s="88"/>
      <c r="J3692" s="88"/>
      <c r="K3692" s="88"/>
    </row>
    <row r="3693" spans="2:11" ht="12" hidden="1" customHeight="1" x14ac:dyDescent="0.2">
      <c r="B3693" s="88"/>
      <c r="C3693" s="88"/>
      <c r="D3693" s="88"/>
      <c r="E3693" s="88"/>
      <c r="F3693" s="88"/>
      <c r="G3693" s="88"/>
      <c r="H3693" s="88"/>
      <c r="I3693" s="88"/>
      <c r="J3693" s="88"/>
      <c r="K3693" s="88"/>
    </row>
    <row r="3694" spans="2:11" ht="12" hidden="1" customHeight="1" x14ac:dyDescent="0.2">
      <c r="B3694" s="88"/>
      <c r="C3694" s="88"/>
      <c r="D3694" s="88"/>
      <c r="E3694" s="88"/>
      <c r="F3694" s="88"/>
      <c r="G3694" s="88"/>
      <c r="H3694" s="88"/>
      <c r="I3694" s="88"/>
      <c r="J3694" s="88"/>
      <c r="K3694" s="88"/>
    </row>
    <row r="3695" spans="2:11" ht="12" hidden="1" customHeight="1" x14ac:dyDescent="0.2">
      <c r="B3695" s="88"/>
      <c r="C3695" s="88"/>
      <c r="D3695" s="88"/>
      <c r="E3695" s="88"/>
      <c r="F3695" s="88"/>
      <c r="G3695" s="88"/>
      <c r="H3695" s="88"/>
      <c r="I3695" s="88"/>
      <c r="J3695" s="88"/>
      <c r="K3695" s="88"/>
    </row>
    <row r="3696" spans="2:11" ht="12" hidden="1" customHeight="1" x14ac:dyDescent="0.2">
      <c r="B3696" s="88"/>
      <c r="C3696" s="88"/>
      <c r="D3696" s="88"/>
      <c r="E3696" s="88"/>
      <c r="F3696" s="88"/>
      <c r="G3696" s="88"/>
      <c r="H3696" s="88"/>
      <c r="I3696" s="88"/>
      <c r="J3696" s="88"/>
      <c r="K3696" s="88"/>
    </row>
    <row r="3697" spans="2:11" ht="12" hidden="1" customHeight="1" x14ac:dyDescent="0.2">
      <c r="B3697" s="88"/>
      <c r="C3697" s="88"/>
      <c r="D3697" s="88"/>
      <c r="E3697" s="88"/>
      <c r="F3697" s="88"/>
      <c r="G3697" s="88"/>
      <c r="H3697" s="88"/>
      <c r="I3697" s="88"/>
      <c r="J3697" s="88"/>
      <c r="K3697" s="88"/>
    </row>
    <row r="3698" spans="2:11" ht="12" hidden="1" customHeight="1" x14ac:dyDescent="0.2">
      <c r="B3698" s="88"/>
      <c r="C3698" s="88"/>
      <c r="D3698" s="88"/>
      <c r="E3698" s="88"/>
      <c r="F3698" s="88"/>
      <c r="G3698" s="88"/>
      <c r="H3698" s="88"/>
      <c r="I3698" s="88"/>
      <c r="J3698" s="88"/>
      <c r="K3698" s="88"/>
    </row>
    <row r="3699" spans="2:11" ht="12" hidden="1" customHeight="1" x14ac:dyDescent="0.2">
      <c r="B3699" s="88"/>
      <c r="C3699" s="88"/>
      <c r="D3699" s="88"/>
      <c r="E3699" s="88"/>
      <c r="F3699" s="88"/>
      <c r="G3699" s="88"/>
      <c r="H3699" s="88"/>
      <c r="I3699" s="88"/>
      <c r="J3699" s="88"/>
      <c r="K3699" s="88"/>
    </row>
    <row r="3700" spans="2:11" ht="12" hidden="1" customHeight="1" x14ac:dyDescent="0.2">
      <c r="B3700" s="88"/>
      <c r="C3700" s="88"/>
      <c r="D3700" s="88"/>
      <c r="E3700" s="88"/>
      <c r="F3700" s="88"/>
      <c r="G3700" s="88"/>
      <c r="H3700" s="88"/>
      <c r="I3700" s="88"/>
      <c r="J3700" s="88"/>
      <c r="K3700" s="88"/>
    </row>
    <row r="3701" spans="2:11" ht="12" hidden="1" customHeight="1" x14ac:dyDescent="0.2">
      <c r="B3701" s="88"/>
      <c r="C3701" s="88"/>
      <c r="D3701" s="88"/>
      <c r="E3701" s="88"/>
      <c r="F3701" s="88"/>
      <c r="G3701" s="88"/>
      <c r="H3701" s="88"/>
      <c r="I3701" s="88"/>
      <c r="J3701" s="88"/>
      <c r="K3701" s="88"/>
    </row>
    <row r="3702" spans="2:11" ht="12" hidden="1" customHeight="1" x14ac:dyDescent="0.2">
      <c r="B3702" s="88"/>
      <c r="C3702" s="88"/>
      <c r="D3702" s="88"/>
      <c r="E3702" s="88"/>
      <c r="F3702" s="88"/>
      <c r="G3702" s="88"/>
      <c r="H3702" s="88"/>
      <c r="I3702" s="88"/>
      <c r="J3702" s="88"/>
      <c r="K3702" s="88"/>
    </row>
    <row r="3703" spans="2:11" ht="12" hidden="1" customHeight="1" x14ac:dyDescent="0.2">
      <c r="B3703" s="88"/>
      <c r="C3703" s="88"/>
      <c r="D3703" s="88"/>
      <c r="E3703" s="88"/>
      <c r="F3703" s="88"/>
      <c r="G3703" s="88"/>
      <c r="H3703" s="88"/>
      <c r="I3703" s="88"/>
      <c r="J3703" s="88"/>
      <c r="K3703" s="88"/>
    </row>
    <row r="3704" spans="2:11" ht="12" hidden="1" customHeight="1" x14ac:dyDescent="0.2">
      <c r="B3704" s="88"/>
      <c r="C3704" s="88"/>
      <c r="D3704" s="88"/>
      <c r="E3704" s="88"/>
      <c r="F3704" s="88"/>
      <c r="G3704" s="88"/>
      <c r="H3704" s="88"/>
      <c r="I3704" s="88"/>
      <c r="J3704" s="88"/>
      <c r="K3704" s="88"/>
    </row>
    <row r="3705" spans="2:11" ht="12" hidden="1" customHeight="1" x14ac:dyDescent="0.2">
      <c r="B3705" s="88"/>
      <c r="C3705" s="88"/>
      <c r="D3705" s="88"/>
      <c r="E3705" s="88"/>
      <c r="F3705" s="88"/>
      <c r="G3705" s="88"/>
      <c r="H3705" s="88"/>
      <c r="I3705" s="88"/>
      <c r="J3705" s="88"/>
      <c r="K3705" s="88"/>
    </row>
    <row r="3706" spans="2:11" ht="12" hidden="1" customHeight="1" x14ac:dyDescent="0.2">
      <c r="B3706" s="88"/>
      <c r="C3706" s="88"/>
      <c r="D3706" s="88"/>
      <c r="E3706" s="88"/>
      <c r="F3706" s="88"/>
      <c r="G3706" s="88"/>
      <c r="H3706" s="88"/>
      <c r="I3706" s="88"/>
      <c r="J3706" s="88"/>
      <c r="K3706" s="88"/>
    </row>
    <row r="3707" spans="2:11" ht="12" hidden="1" customHeight="1" x14ac:dyDescent="0.2">
      <c r="B3707" s="88"/>
      <c r="C3707" s="88"/>
      <c r="D3707" s="88"/>
      <c r="E3707" s="88"/>
      <c r="F3707" s="88"/>
      <c r="G3707" s="88"/>
      <c r="H3707" s="88"/>
      <c r="I3707" s="88"/>
      <c r="J3707" s="88"/>
      <c r="K3707" s="88"/>
    </row>
    <row r="3708" spans="2:11" ht="12" hidden="1" customHeight="1" x14ac:dyDescent="0.2">
      <c r="B3708" s="88"/>
      <c r="C3708" s="88"/>
      <c r="D3708" s="88"/>
      <c r="E3708" s="88"/>
      <c r="F3708" s="88"/>
      <c r="G3708" s="88"/>
      <c r="H3708" s="88"/>
      <c r="I3708" s="88"/>
      <c r="J3708" s="88"/>
      <c r="K3708" s="88"/>
    </row>
    <row r="3709" spans="2:11" ht="12" hidden="1" customHeight="1" x14ac:dyDescent="0.2">
      <c r="B3709" s="88"/>
      <c r="C3709" s="88"/>
      <c r="D3709" s="88"/>
      <c r="E3709" s="88"/>
      <c r="F3709" s="88"/>
      <c r="G3709" s="88"/>
      <c r="H3709" s="88"/>
      <c r="I3709" s="88"/>
      <c r="J3709" s="88"/>
      <c r="K3709" s="88"/>
    </row>
    <row r="3710" spans="2:11" ht="12" hidden="1" customHeight="1" x14ac:dyDescent="0.2">
      <c r="B3710" s="88"/>
      <c r="C3710" s="88"/>
      <c r="D3710" s="88"/>
      <c r="E3710" s="88"/>
      <c r="F3710" s="88"/>
      <c r="G3710" s="88"/>
      <c r="H3710" s="88"/>
      <c r="I3710" s="88"/>
      <c r="J3710" s="88"/>
      <c r="K3710" s="88"/>
    </row>
    <row r="3711" spans="2:11" ht="12" hidden="1" customHeight="1" x14ac:dyDescent="0.2">
      <c r="B3711" s="88"/>
      <c r="C3711" s="88"/>
      <c r="D3711" s="88"/>
      <c r="E3711" s="88"/>
      <c r="F3711" s="88"/>
      <c r="G3711" s="88"/>
      <c r="H3711" s="88"/>
      <c r="I3711" s="88"/>
      <c r="J3711" s="88"/>
      <c r="K3711" s="88"/>
    </row>
    <row r="3712" spans="2:11" ht="12" hidden="1" customHeight="1" x14ac:dyDescent="0.2">
      <c r="B3712" s="88"/>
      <c r="C3712" s="88"/>
      <c r="D3712" s="88"/>
      <c r="E3712" s="88"/>
      <c r="F3712" s="88"/>
      <c r="G3712" s="88"/>
      <c r="H3712" s="88"/>
      <c r="I3712" s="88"/>
      <c r="J3712" s="88"/>
      <c r="K3712" s="88"/>
    </row>
    <row r="3713" spans="2:11" ht="12" hidden="1" customHeight="1" x14ac:dyDescent="0.2">
      <c r="B3713" s="88"/>
      <c r="C3713" s="88"/>
      <c r="D3713" s="88"/>
      <c r="E3713" s="88"/>
      <c r="F3713" s="88"/>
      <c r="G3713" s="88"/>
      <c r="H3713" s="88"/>
      <c r="I3713" s="88"/>
      <c r="J3713" s="88"/>
      <c r="K3713" s="88"/>
    </row>
    <row r="3714" spans="2:11" ht="12" hidden="1" customHeight="1" x14ac:dyDescent="0.2">
      <c r="B3714" s="88"/>
      <c r="C3714" s="88"/>
      <c r="D3714" s="88"/>
      <c r="E3714" s="88"/>
      <c r="F3714" s="88"/>
      <c r="G3714" s="88"/>
      <c r="H3714" s="88"/>
      <c r="I3714" s="88"/>
      <c r="J3714" s="88"/>
      <c r="K3714" s="88"/>
    </row>
    <row r="3715" spans="2:11" ht="12" hidden="1" customHeight="1" x14ac:dyDescent="0.2">
      <c r="B3715" s="88"/>
      <c r="C3715" s="88"/>
      <c r="D3715" s="88"/>
      <c r="E3715" s="88"/>
      <c r="F3715" s="88"/>
      <c r="G3715" s="88"/>
      <c r="H3715" s="88"/>
      <c r="I3715" s="88"/>
      <c r="J3715" s="88"/>
      <c r="K3715" s="88"/>
    </row>
    <row r="3716" spans="2:11" ht="12" hidden="1" customHeight="1" x14ac:dyDescent="0.2">
      <c r="B3716" s="88"/>
      <c r="C3716" s="88"/>
      <c r="D3716" s="88"/>
      <c r="E3716" s="88"/>
      <c r="F3716" s="88"/>
      <c r="G3716" s="88"/>
      <c r="H3716" s="88"/>
      <c r="I3716" s="88"/>
      <c r="J3716" s="88"/>
      <c r="K3716" s="88"/>
    </row>
    <row r="3717" spans="2:11" ht="12" hidden="1" customHeight="1" x14ac:dyDescent="0.2">
      <c r="B3717" s="88"/>
      <c r="C3717" s="88"/>
      <c r="D3717" s="88"/>
      <c r="E3717" s="88"/>
      <c r="F3717" s="88"/>
      <c r="G3717" s="88"/>
      <c r="H3717" s="88"/>
      <c r="I3717" s="88"/>
      <c r="J3717" s="88"/>
      <c r="K3717" s="88"/>
    </row>
    <row r="3718" spans="2:11" ht="12" hidden="1" customHeight="1" x14ac:dyDescent="0.2">
      <c r="B3718" s="88"/>
      <c r="C3718" s="88"/>
      <c r="D3718" s="88"/>
      <c r="E3718" s="88"/>
      <c r="F3718" s="88"/>
      <c r="G3718" s="88"/>
      <c r="H3718" s="88"/>
      <c r="I3718" s="88"/>
      <c r="J3718" s="88"/>
      <c r="K3718" s="88"/>
    </row>
    <row r="3719" spans="2:11" ht="12" hidden="1" customHeight="1" x14ac:dyDescent="0.2">
      <c r="B3719" s="88"/>
      <c r="C3719" s="88"/>
      <c r="D3719" s="88"/>
      <c r="E3719" s="88"/>
      <c r="F3719" s="88"/>
      <c r="G3719" s="88"/>
      <c r="H3719" s="88"/>
      <c r="I3719" s="88"/>
      <c r="J3719" s="88"/>
      <c r="K3719" s="88"/>
    </row>
    <row r="3720" spans="2:11" ht="12" hidden="1" customHeight="1" x14ac:dyDescent="0.2">
      <c r="B3720" s="88"/>
      <c r="C3720" s="88"/>
      <c r="D3720" s="88"/>
      <c r="E3720" s="88"/>
      <c r="F3720" s="88"/>
      <c r="G3720" s="88"/>
      <c r="H3720" s="88"/>
      <c r="I3720" s="88"/>
      <c r="J3720" s="88"/>
      <c r="K3720" s="88"/>
    </row>
    <row r="3721" spans="2:11" ht="12" hidden="1" customHeight="1" x14ac:dyDescent="0.2">
      <c r="B3721" s="88"/>
      <c r="C3721" s="88"/>
      <c r="D3721" s="88"/>
      <c r="E3721" s="88"/>
      <c r="F3721" s="88"/>
      <c r="G3721" s="88"/>
      <c r="H3721" s="88"/>
      <c r="I3721" s="88"/>
      <c r="J3721" s="88"/>
      <c r="K3721" s="88"/>
    </row>
    <row r="3722" spans="2:11" ht="12" hidden="1" customHeight="1" x14ac:dyDescent="0.2">
      <c r="B3722" s="88"/>
      <c r="C3722" s="88"/>
      <c r="D3722" s="88"/>
      <c r="E3722" s="88"/>
      <c r="F3722" s="88"/>
      <c r="G3722" s="88"/>
      <c r="H3722" s="88"/>
      <c r="I3722" s="88"/>
      <c r="J3722" s="88"/>
      <c r="K3722" s="88"/>
    </row>
    <row r="3723" spans="2:11" ht="12" hidden="1" customHeight="1" x14ac:dyDescent="0.2">
      <c r="B3723" s="88"/>
      <c r="C3723" s="88"/>
      <c r="D3723" s="88"/>
      <c r="E3723" s="88"/>
      <c r="F3723" s="88"/>
      <c r="G3723" s="88"/>
      <c r="H3723" s="88"/>
      <c r="I3723" s="88"/>
      <c r="J3723" s="88"/>
      <c r="K3723" s="88"/>
    </row>
    <row r="3724" spans="2:11" ht="12" hidden="1" customHeight="1" x14ac:dyDescent="0.2">
      <c r="B3724" s="88"/>
      <c r="C3724" s="88"/>
      <c r="D3724" s="88"/>
      <c r="E3724" s="88"/>
      <c r="F3724" s="88"/>
      <c r="G3724" s="88"/>
      <c r="H3724" s="88"/>
      <c r="I3724" s="88"/>
      <c r="J3724" s="88"/>
      <c r="K3724" s="88"/>
    </row>
    <row r="3725" spans="2:11" ht="12" hidden="1" customHeight="1" x14ac:dyDescent="0.2">
      <c r="B3725" s="88"/>
      <c r="C3725" s="88"/>
      <c r="D3725" s="88"/>
      <c r="E3725" s="88"/>
      <c r="F3725" s="88"/>
      <c r="G3725" s="88"/>
      <c r="H3725" s="88"/>
      <c r="I3725" s="88"/>
      <c r="J3725" s="88"/>
      <c r="K3725" s="88"/>
    </row>
    <row r="3726" spans="2:11" ht="12" hidden="1" customHeight="1" x14ac:dyDescent="0.2">
      <c r="B3726" s="88"/>
      <c r="C3726" s="88"/>
      <c r="D3726" s="88"/>
      <c r="E3726" s="88"/>
      <c r="F3726" s="88"/>
      <c r="G3726" s="88"/>
      <c r="H3726" s="88"/>
      <c r="I3726" s="88"/>
      <c r="J3726" s="88"/>
      <c r="K3726" s="88"/>
    </row>
    <row r="3727" spans="2:11" ht="12" hidden="1" customHeight="1" x14ac:dyDescent="0.2">
      <c r="B3727" s="88"/>
      <c r="C3727" s="88"/>
      <c r="D3727" s="88"/>
      <c r="E3727" s="88"/>
      <c r="F3727" s="88"/>
      <c r="G3727" s="88"/>
      <c r="H3727" s="88"/>
      <c r="I3727" s="88"/>
      <c r="J3727" s="88"/>
      <c r="K3727" s="88"/>
    </row>
    <row r="3728" spans="2:11" ht="12" hidden="1" customHeight="1" x14ac:dyDescent="0.2">
      <c r="B3728" s="88"/>
      <c r="C3728" s="88"/>
      <c r="D3728" s="88"/>
      <c r="E3728" s="88"/>
      <c r="F3728" s="88"/>
      <c r="G3728" s="88"/>
      <c r="H3728" s="88"/>
      <c r="I3728" s="88"/>
      <c r="J3728" s="88"/>
      <c r="K3728" s="88"/>
    </row>
    <row r="3729" spans="2:11" ht="12" hidden="1" customHeight="1" x14ac:dyDescent="0.2">
      <c r="B3729" s="88"/>
      <c r="C3729" s="88"/>
      <c r="D3729" s="88"/>
      <c r="E3729" s="88"/>
      <c r="F3729" s="88"/>
      <c r="G3729" s="88"/>
      <c r="H3729" s="88"/>
      <c r="I3729" s="88"/>
      <c r="J3729" s="88"/>
      <c r="K3729" s="88"/>
    </row>
    <row r="3730" spans="2:11" ht="12" hidden="1" customHeight="1" x14ac:dyDescent="0.2">
      <c r="B3730" s="88"/>
      <c r="C3730" s="88"/>
      <c r="D3730" s="88"/>
      <c r="E3730" s="88"/>
      <c r="F3730" s="88"/>
      <c r="G3730" s="88"/>
      <c r="H3730" s="88"/>
      <c r="I3730" s="88"/>
      <c r="J3730" s="88"/>
      <c r="K3730" s="88"/>
    </row>
    <row r="3731" spans="2:11" ht="12" hidden="1" customHeight="1" x14ac:dyDescent="0.2">
      <c r="B3731" s="88"/>
      <c r="C3731" s="88"/>
      <c r="D3731" s="88"/>
      <c r="E3731" s="88"/>
      <c r="F3731" s="88"/>
      <c r="G3731" s="88"/>
      <c r="H3731" s="88"/>
      <c r="I3731" s="88"/>
      <c r="J3731" s="88"/>
      <c r="K3731" s="88"/>
    </row>
    <row r="3732" spans="2:11" ht="12" hidden="1" customHeight="1" x14ac:dyDescent="0.2">
      <c r="B3732" s="88"/>
      <c r="C3732" s="88"/>
      <c r="D3732" s="88"/>
      <c r="E3732" s="88"/>
      <c r="F3732" s="88"/>
      <c r="G3732" s="88"/>
      <c r="H3732" s="88"/>
      <c r="I3732" s="88"/>
      <c r="J3732" s="88"/>
      <c r="K3732" s="88"/>
    </row>
    <row r="3733" spans="2:11" ht="12" hidden="1" customHeight="1" x14ac:dyDescent="0.2">
      <c r="B3733" s="88"/>
      <c r="C3733" s="88"/>
      <c r="D3733" s="88"/>
      <c r="E3733" s="88"/>
      <c r="F3733" s="88"/>
      <c r="G3733" s="88"/>
      <c r="H3733" s="88"/>
      <c r="I3733" s="88"/>
      <c r="J3733" s="88"/>
      <c r="K3733" s="88"/>
    </row>
    <row r="3734" spans="2:11" ht="12" hidden="1" customHeight="1" x14ac:dyDescent="0.2">
      <c r="B3734" s="88"/>
      <c r="C3734" s="88"/>
      <c r="D3734" s="88"/>
      <c r="E3734" s="88"/>
      <c r="F3734" s="88"/>
      <c r="G3734" s="88"/>
      <c r="H3734" s="88"/>
      <c r="I3734" s="88"/>
      <c r="J3734" s="88"/>
      <c r="K3734" s="88"/>
    </row>
    <row r="3735" spans="2:11" ht="12" hidden="1" customHeight="1" x14ac:dyDescent="0.2">
      <c r="B3735" s="88"/>
      <c r="C3735" s="88"/>
      <c r="D3735" s="88"/>
      <c r="E3735" s="88"/>
      <c r="F3735" s="88"/>
      <c r="G3735" s="88"/>
      <c r="H3735" s="88"/>
      <c r="I3735" s="88"/>
      <c r="J3735" s="88"/>
      <c r="K3735" s="88"/>
    </row>
    <row r="3736" spans="2:11" ht="12" hidden="1" customHeight="1" x14ac:dyDescent="0.2">
      <c r="B3736" s="88"/>
      <c r="C3736" s="88"/>
      <c r="D3736" s="88"/>
      <c r="E3736" s="88"/>
      <c r="F3736" s="88"/>
      <c r="G3736" s="88"/>
      <c r="H3736" s="88"/>
      <c r="I3736" s="88"/>
      <c r="J3736" s="88"/>
      <c r="K3736" s="88"/>
    </row>
    <row r="3737" spans="2:11" ht="12" hidden="1" customHeight="1" x14ac:dyDescent="0.2">
      <c r="B3737" s="88"/>
      <c r="C3737" s="88"/>
      <c r="D3737" s="88"/>
      <c r="E3737" s="88"/>
      <c r="F3737" s="88"/>
      <c r="G3737" s="88"/>
      <c r="H3737" s="88"/>
      <c r="I3737" s="88"/>
      <c r="J3737" s="88"/>
      <c r="K3737" s="88"/>
    </row>
    <row r="3738" spans="2:11" ht="12" hidden="1" customHeight="1" x14ac:dyDescent="0.2">
      <c r="B3738" s="88"/>
      <c r="C3738" s="88"/>
      <c r="D3738" s="88"/>
      <c r="E3738" s="88"/>
      <c r="F3738" s="88"/>
      <c r="G3738" s="88"/>
      <c r="H3738" s="88"/>
      <c r="I3738" s="88"/>
      <c r="J3738" s="88"/>
      <c r="K3738" s="88"/>
    </row>
    <row r="3739" spans="2:11" ht="12" hidden="1" customHeight="1" x14ac:dyDescent="0.2">
      <c r="B3739" s="88"/>
      <c r="C3739" s="88"/>
      <c r="D3739" s="88"/>
      <c r="E3739" s="88"/>
      <c r="F3739" s="88"/>
      <c r="G3739" s="88"/>
      <c r="H3739" s="88"/>
      <c r="I3739" s="88"/>
      <c r="J3739" s="88"/>
      <c r="K3739" s="88"/>
    </row>
    <row r="3740" spans="2:11" ht="12" hidden="1" customHeight="1" x14ac:dyDescent="0.2">
      <c r="B3740" s="88"/>
      <c r="C3740" s="88"/>
      <c r="D3740" s="88"/>
      <c r="E3740" s="88"/>
      <c r="F3740" s="88"/>
      <c r="G3740" s="88"/>
      <c r="H3740" s="88"/>
      <c r="I3740" s="88"/>
      <c r="J3740" s="88"/>
      <c r="K3740" s="88"/>
    </row>
    <row r="3741" spans="2:11" ht="12" hidden="1" customHeight="1" x14ac:dyDescent="0.2">
      <c r="B3741" s="88"/>
      <c r="C3741" s="88"/>
      <c r="D3741" s="88"/>
      <c r="E3741" s="88"/>
      <c r="F3741" s="88"/>
      <c r="G3741" s="88"/>
      <c r="H3741" s="88"/>
      <c r="I3741" s="88"/>
      <c r="J3741" s="88"/>
      <c r="K3741" s="88"/>
    </row>
    <row r="3742" spans="2:11" ht="12" hidden="1" customHeight="1" x14ac:dyDescent="0.2">
      <c r="B3742" s="88"/>
      <c r="C3742" s="88"/>
      <c r="D3742" s="88"/>
      <c r="E3742" s="88"/>
      <c r="F3742" s="88"/>
      <c r="G3742" s="88"/>
      <c r="H3742" s="88"/>
      <c r="I3742" s="88"/>
      <c r="J3742" s="88"/>
      <c r="K3742" s="88"/>
    </row>
    <row r="3743" spans="2:11" ht="12" hidden="1" customHeight="1" x14ac:dyDescent="0.2">
      <c r="B3743" s="88"/>
      <c r="C3743" s="88"/>
      <c r="D3743" s="88"/>
      <c r="E3743" s="88"/>
      <c r="F3743" s="88"/>
      <c r="G3743" s="88"/>
      <c r="H3743" s="88"/>
      <c r="I3743" s="88"/>
      <c r="J3743" s="88"/>
      <c r="K3743" s="88"/>
    </row>
    <row r="3744" spans="2:11" ht="12" hidden="1" customHeight="1" x14ac:dyDescent="0.2">
      <c r="B3744" s="88"/>
      <c r="C3744" s="88"/>
      <c r="D3744" s="88"/>
      <c r="E3744" s="88"/>
      <c r="F3744" s="88"/>
      <c r="G3744" s="88"/>
      <c r="H3744" s="88"/>
      <c r="I3744" s="88"/>
      <c r="J3744" s="88"/>
      <c r="K3744" s="88"/>
    </row>
    <row r="3745" spans="2:11" ht="12" hidden="1" customHeight="1" x14ac:dyDescent="0.2">
      <c r="B3745" s="88"/>
      <c r="C3745" s="88"/>
      <c r="D3745" s="88"/>
      <c r="E3745" s="88"/>
      <c r="F3745" s="88"/>
      <c r="G3745" s="88"/>
      <c r="H3745" s="88"/>
      <c r="I3745" s="88"/>
      <c r="J3745" s="88"/>
      <c r="K3745" s="88"/>
    </row>
    <row r="3746" spans="2:11" ht="12" hidden="1" customHeight="1" x14ac:dyDescent="0.2">
      <c r="B3746" s="88"/>
      <c r="C3746" s="88"/>
      <c r="D3746" s="88"/>
      <c r="E3746" s="88"/>
      <c r="F3746" s="88"/>
      <c r="G3746" s="88"/>
      <c r="H3746" s="88"/>
      <c r="I3746" s="88"/>
      <c r="J3746" s="88"/>
      <c r="K3746" s="88"/>
    </row>
    <row r="3747" spans="2:11" ht="12" hidden="1" customHeight="1" x14ac:dyDescent="0.2">
      <c r="B3747" s="88"/>
      <c r="C3747" s="88"/>
      <c r="D3747" s="88"/>
      <c r="E3747" s="88"/>
      <c r="F3747" s="88"/>
      <c r="G3747" s="88"/>
      <c r="H3747" s="88"/>
      <c r="I3747" s="88"/>
      <c r="J3747" s="88"/>
      <c r="K3747" s="88"/>
    </row>
    <row r="3748" spans="2:11" ht="12" hidden="1" customHeight="1" x14ac:dyDescent="0.2">
      <c r="B3748" s="88"/>
      <c r="C3748" s="88"/>
      <c r="D3748" s="88"/>
      <c r="E3748" s="88"/>
      <c r="F3748" s="88"/>
      <c r="G3748" s="88"/>
      <c r="H3748" s="88"/>
      <c r="I3748" s="88"/>
      <c r="J3748" s="88"/>
      <c r="K3748" s="88"/>
    </row>
    <row r="3749" spans="2:11" ht="12" hidden="1" customHeight="1" x14ac:dyDescent="0.2">
      <c r="B3749" s="88"/>
      <c r="C3749" s="88"/>
      <c r="D3749" s="88"/>
      <c r="E3749" s="88"/>
      <c r="F3749" s="88"/>
      <c r="G3749" s="88"/>
      <c r="H3749" s="88"/>
      <c r="I3749" s="88"/>
      <c r="J3749" s="88"/>
      <c r="K3749" s="88"/>
    </row>
    <row r="3750" spans="2:11" ht="12" hidden="1" customHeight="1" x14ac:dyDescent="0.2">
      <c r="B3750" s="88"/>
      <c r="C3750" s="88"/>
      <c r="D3750" s="88"/>
      <c r="E3750" s="88"/>
      <c r="F3750" s="88"/>
      <c r="G3750" s="88"/>
      <c r="H3750" s="88"/>
      <c r="I3750" s="88"/>
      <c r="J3750" s="88"/>
      <c r="K3750" s="88"/>
    </row>
    <row r="3751" spans="2:11" ht="12" hidden="1" customHeight="1" x14ac:dyDescent="0.2">
      <c r="B3751" s="88"/>
      <c r="C3751" s="88"/>
      <c r="D3751" s="88"/>
      <c r="E3751" s="88"/>
      <c r="F3751" s="88"/>
      <c r="G3751" s="88"/>
      <c r="H3751" s="88"/>
      <c r="I3751" s="88"/>
      <c r="J3751" s="88"/>
      <c r="K3751" s="88"/>
    </row>
    <row r="3752" spans="2:11" ht="12" hidden="1" customHeight="1" x14ac:dyDescent="0.2">
      <c r="B3752" s="88"/>
      <c r="C3752" s="88"/>
      <c r="D3752" s="88"/>
      <c r="E3752" s="88"/>
      <c r="F3752" s="88"/>
      <c r="G3752" s="88"/>
      <c r="H3752" s="88"/>
      <c r="I3752" s="88"/>
      <c r="J3752" s="88"/>
      <c r="K3752" s="88"/>
    </row>
    <row r="3753" spans="2:11" ht="12" hidden="1" customHeight="1" x14ac:dyDescent="0.2">
      <c r="B3753" s="88"/>
      <c r="C3753" s="88"/>
      <c r="D3753" s="88"/>
      <c r="E3753" s="88"/>
      <c r="F3753" s="88"/>
      <c r="G3753" s="88"/>
      <c r="H3753" s="88"/>
      <c r="I3753" s="88"/>
      <c r="J3753" s="88"/>
      <c r="K3753" s="88"/>
    </row>
    <row r="3754" spans="2:11" ht="12" hidden="1" customHeight="1" x14ac:dyDescent="0.2">
      <c r="B3754" s="88"/>
      <c r="C3754" s="88"/>
      <c r="D3754" s="88"/>
      <c r="E3754" s="88"/>
      <c r="F3754" s="88"/>
      <c r="G3754" s="88"/>
      <c r="H3754" s="88"/>
      <c r="I3754" s="88"/>
      <c r="J3754" s="88"/>
      <c r="K3754" s="88"/>
    </row>
    <row r="3755" spans="2:11" ht="12" hidden="1" customHeight="1" x14ac:dyDescent="0.2">
      <c r="B3755" s="88"/>
      <c r="C3755" s="88"/>
      <c r="D3755" s="88"/>
      <c r="E3755" s="88"/>
      <c r="F3755" s="88"/>
      <c r="G3755" s="88"/>
      <c r="H3755" s="88"/>
      <c r="I3755" s="88"/>
      <c r="J3755" s="88"/>
      <c r="K3755" s="88"/>
    </row>
    <row r="3756" spans="2:11" ht="12" hidden="1" customHeight="1" x14ac:dyDescent="0.2">
      <c r="B3756" s="88"/>
      <c r="C3756" s="88"/>
      <c r="D3756" s="88"/>
      <c r="E3756" s="88"/>
      <c r="F3756" s="88"/>
      <c r="G3756" s="88"/>
      <c r="H3756" s="88"/>
      <c r="I3756" s="88"/>
      <c r="J3756" s="88"/>
      <c r="K3756" s="88"/>
    </row>
    <row r="3757" spans="2:11" ht="12" hidden="1" customHeight="1" x14ac:dyDescent="0.2">
      <c r="B3757" s="88"/>
      <c r="C3757" s="88"/>
      <c r="D3757" s="88"/>
      <c r="E3757" s="88"/>
      <c r="F3757" s="88"/>
      <c r="G3757" s="88"/>
      <c r="H3757" s="88"/>
      <c r="I3757" s="88"/>
      <c r="J3757" s="88"/>
      <c r="K3757" s="88"/>
    </row>
    <row r="3758" spans="2:11" ht="12" hidden="1" customHeight="1" x14ac:dyDescent="0.2">
      <c r="B3758" s="88"/>
      <c r="C3758" s="88"/>
      <c r="D3758" s="88"/>
      <c r="E3758" s="88"/>
      <c r="F3758" s="88"/>
      <c r="G3758" s="88"/>
      <c r="H3758" s="88"/>
      <c r="I3758" s="88"/>
      <c r="J3758" s="88"/>
      <c r="K3758" s="88"/>
    </row>
    <row r="3759" spans="2:11" ht="12" hidden="1" customHeight="1" x14ac:dyDescent="0.2">
      <c r="B3759" s="88"/>
      <c r="C3759" s="88"/>
      <c r="D3759" s="88"/>
      <c r="E3759" s="88"/>
      <c r="F3759" s="88"/>
      <c r="G3759" s="88"/>
      <c r="H3759" s="88"/>
      <c r="I3759" s="88"/>
      <c r="J3759" s="88"/>
      <c r="K3759" s="88"/>
    </row>
    <row r="3760" spans="2:11" ht="12" hidden="1" customHeight="1" x14ac:dyDescent="0.2">
      <c r="B3760" s="88"/>
      <c r="C3760" s="88"/>
      <c r="D3760" s="88"/>
      <c r="E3760" s="88"/>
      <c r="F3760" s="88"/>
      <c r="G3760" s="88"/>
      <c r="H3760" s="88"/>
      <c r="I3760" s="88"/>
      <c r="J3760" s="88"/>
      <c r="K3760" s="88"/>
    </row>
    <row r="3761" spans="2:11" ht="12" hidden="1" customHeight="1" x14ac:dyDescent="0.2">
      <c r="B3761" s="88"/>
      <c r="C3761" s="88"/>
      <c r="D3761" s="88"/>
      <c r="E3761" s="88"/>
      <c r="F3761" s="88"/>
      <c r="G3761" s="88"/>
      <c r="H3761" s="88"/>
      <c r="I3761" s="88"/>
      <c r="J3761" s="88"/>
      <c r="K3761" s="88"/>
    </row>
    <row r="3762" spans="2:11" ht="12" hidden="1" customHeight="1" x14ac:dyDescent="0.2">
      <c r="B3762" s="88"/>
      <c r="C3762" s="88"/>
      <c r="D3762" s="88"/>
      <c r="E3762" s="88"/>
      <c r="F3762" s="88"/>
      <c r="G3762" s="88"/>
      <c r="H3762" s="88"/>
      <c r="I3762" s="88"/>
      <c r="J3762" s="88"/>
      <c r="K3762" s="88"/>
    </row>
    <row r="3763" spans="2:11" ht="12" hidden="1" customHeight="1" x14ac:dyDescent="0.2">
      <c r="B3763" s="88"/>
      <c r="C3763" s="88"/>
      <c r="D3763" s="88"/>
      <c r="E3763" s="88"/>
      <c r="F3763" s="88"/>
      <c r="G3763" s="88"/>
      <c r="H3763" s="88"/>
      <c r="I3763" s="88"/>
      <c r="J3763" s="88"/>
      <c r="K3763" s="88"/>
    </row>
    <row r="3764" spans="2:11" ht="12" hidden="1" customHeight="1" x14ac:dyDescent="0.2">
      <c r="B3764" s="88"/>
      <c r="C3764" s="88"/>
      <c r="D3764" s="88"/>
      <c r="E3764" s="88"/>
      <c r="F3764" s="88"/>
      <c r="G3764" s="88"/>
      <c r="H3764" s="88"/>
      <c r="I3764" s="88"/>
      <c r="J3764" s="88"/>
      <c r="K3764" s="88"/>
    </row>
    <row r="3765" spans="2:11" ht="12" hidden="1" customHeight="1" x14ac:dyDescent="0.2">
      <c r="B3765" s="88"/>
      <c r="C3765" s="88"/>
      <c r="D3765" s="88"/>
      <c r="E3765" s="88"/>
      <c r="F3765" s="88"/>
      <c r="G3765" s="88"/>
      <c r="H3765" s="88"/>
      <c r="I3765" s="88"/>
      <c r="J3765" s="88"/>
      <c r="K3765" s="88"/>
    </row>
    <row r="3766" spans="2:11" ht="12" hidden="1" customHeight="1" x14ac:dyDescent="0.2">
      <c r="B3766" s="88"/>
      <c r="C3766" s="88"/>
      <c r="D3766" s="88"/>
      <c r="E3766" s="88"/>
      <c r="F3766" s="88"/>
      <c r="G3766" s="88"/>
      <c r="H3766" s="88"/>
      <c r="I3766" s="88"/>
      <c r="J3766" s="88"/>
      <c r="K3766" s="88"/>
    </row>
    <row r="3767" spans="2:11" ht="12" hidden="1" customHeight="1" x14ac:dyDescent="0.2">
      <c r="B3767" s="88"/>
      <c r="C3767" s="88"/>
      <c r="D3767" s="88"/>
      <c r="E3767" s="88"/>
      <c r="F3767" s="88"/>
      <c r="G3767" s="88"/>
      <c r="H3767" s="88"/>
      <c r="I3767" s="88"/>
      <c r="J3767" s="88"/>
      <c r="K3767" s="88"/>
    </row>
    <row r="3768" spans="2:11" ht="12" hidden="1" customHeight="1" x14ac:dyDescent="0.2">
      <c r="B3768" s="88"/>
      <c r="C3768" s="88"/>
      <c r="D3768" s="88"/>
      <c r="E3768" s="88"/>
      <c r="F3768" s="88"/>
      <c r="G3768" s="88"/>
      <c r="H3768" s="88"/>
      <c r="I3768" s="88"/>
      <c r="J3768" s="88"/>
      <c r="K3768" s="88"/>
    </row>
    <row r="3769" spans="2:11" ht="12" hidden="1" customHeight="1" x14ac:dyDescent="0.2">
      <c r="B3769" s="88"/>
      <c r="C3769" s="88"/>
      <c r="D3769" s="88"/>
      <c r="E3769" s="88"/>
      <c r="F3769" s="88"/>
      <c r="G3769" s="88"/>
      <c r="H3769" s="88"/>
      <c r="I3769" s="88"/>
      <c r="J3769" s="88"/>
      <c r="K3769" s="88"/>
    </row>
    <row r="3770" spans="2:11" ht="12" hidden="1" customHeight="1" x14ac:dyDescent="0.2">
      <c r="B3770" s="88"/>
      <c r="C3770" s="88"/>
      <c r="D3770" s="88"/>
      <c r="E3770" s="88"/>
      <c r="F3770" s="88"/>
      <c r="G3770" s="88"/>
      <c r="H3770" s="88"/>
      <c r="I3770" s="88"/>
      <c r="J3770" s="88"/>
      <c r="K3770" s="88"/>
    </row>
    <row r="3771" spans="2:11" ht="12" hidden="1" customHeight="1" x14ac:dyDescent="0.2">
      <c r="B3771" s="88"/>
      <c r="C3771" s="88"/>
      <c r="D3771" s="88"/>
      <c r="E3771" s="88"/>
      <c r="F3771" s="88"/>
      <c r="G3771" s="88"/>
      <c r="H3771" s="88"/>
      <c r="I3771" s="88"/>
      <c r="J3771" s="88"/>
      <c r="K3771" s="88"/>
    </row>
    <row r="3772" spans="2:11" ht="12" hidden="1" customHeight="1" x14ac:dyDescent="0.2">
      <c r="B3772" s="88"/>
      <c r="C3772" s="88"/>
      <c r="D3772" s="88"/>
      <c r="E3772" s="88"/>
      <c r="F3772" s="88"/>
      <c r="G3772" s="88"/>
      <c r="H3772" s="88"/>
      <c r="I3772" s="88"/>
      <c r="J3772" s="88"/>
      <c r="K3772" s="88"/>
    </row>
    <row r="3773" spans="2:11" ht="12" hidden="1" customHeight="1" x14ac:dyDescent="0.2">
      <c r="B3773" s="88"/>
      <c r="C3773" s="88"/>
      <c r="D3773" s="88"/>
      <c r="E3773" s="88"/>
      <c r="F3773" s="88"/>
      <c r="G3773" s="88"/>
      <c r="H3773" s="88"/>
      <c r="I3773" s="88"/>
      <c r="J3773" s="88"/>
      <c r="K3773" s="88"/>
    </row>
    <row r="3774" spans="2:11" ht="12" hidden="1" customHeight="1" x14ac:dyDescent="0.2">
      <c r="B3774" s="88"/>
      <c r="C3774" s="88"/>
      <c r="D3774" s="88"/>
      <c r="E3774" s="88"/>
      <c r="F3774" s="88"/>
      <c r="G3774" s="88"/>
      <c r="H3774" s="88"/>
      <c r="I3774" s="88"/>
      <c r="J3774" s="88"/>
      <c r="K3774" s="88"/>
    </row>
    <row r="3775" spans="2:11" ht="12" hidden="1" customHeight="1" x14ac:dyDescent="0.2">
      <c r="B3775" s="88"/>
      <c r="C3775" s="88"/>
      <c r="D3775" s="88"/>
      <c r="E3775" s="88"/>
      <c r="F3775" s="88"/>
      <c r="G3775" s="88"/>
      <c r="H3775" s="88"/>
      <c r="I3775" s="88"/>
      <c r="J3775" s="88"/>
      <c r="K3775" s="88"/>
    </row>
    <row r="3776" spans="2:11" ht="12" hidden="1" customHeight="1" x14ac:dyDescent="0.2">
      <c r="B3776" s="88"/>
      <c r="C3776" s="88"/>
      <c r="D3776" s="88"/>
      <c r="E3776" s="88"/>
      <c r="F3776" s="88"/>
      <c r="G3776" s="88"/>
      <c r="H3776" s="88"/>
      <c r="I3776" s="88"/>
      <c r="J3776" s="88"/>
      <c r="K3776" s="88"/>
    </row>
    <row r="3777" spans="2:11" ht="12" hidden="1" customHeight="1" x14ac:dyDescent="0.2">
      <c r="B3777" s="88"/>
      <c r="C3777" s="88"/>
      <c r="D3777" s="88"/>
      <c r="E3777" s="88"/>
      <c r="F3777" s="88"/>
      <c r="G3777" s="88"/>
      <c r="H3777" s="88"/>
      <c r="I3777" s="88"/>
      <c r="J3777" s="88"/>
      <c r="K3777" s="88"/>
    </row>
    <row r="3778" spans="2:11" ht="12" hidden="1" customHeight="1" x14ac:dyDescent="0.2">
      <c r="B3778" s="88"/>
      <c r="C3778" s="88"/>
      <c r="D3778" s="88"/>
      <c r="E3778" s="88"/>
      <c r="F3778" s="88"/>
      <c r="G3778" s="88"/>
      <c r="H3778" s="88"/>
      <c r="I3778" s="88"/>
      <c r="J3778" s="88"/>
      <c r="K3778" s="88"/>
    </row>
    <row r="3779" spans="2:11" ht="12" hidden="1" customHeight="1" x14ac:dyDescent="0.2">
      <c r="B3779" s="88"/>
      <c r="C3779" s="88"/>
      <c r="D3779" s="88"/>
      <c r="E3779" s="88"/>
      <c r="F3779" s="88"/>
      <c r="G3779" s="88"/>
      <c r="H3779" s="88"/>
      <c r="I3779" s="88"/>
      <c r="J3779" s="88"/>
      <c r="K3779" s="88"/>
    </row>
    <row r="3780" spans="2:11" ht="12" hidden="1" customHeight="1" x14ac:dyDescent="0.2">
      <c r="B3780" s="88"/>
      <c r="C3780" s="88"/>
      <c r="D3780" s="88"/>
      <c r="E3780" s="88"/>
      <c r="F3780" s="88"/>
      <c r="G3780" s="88"/>
      <c r="H3780" s="88"/>
      <c r="I3780" s="88"/>
      <c r="J3780" s="88"/>
      <c r="K3780" s="88"/>
    </row>
    <row r="3781" spans="2:11" ht="12" hidden="1" customHeight="1" x14ac:dyDescent="0.2">
      <c r="B3781" s="88"/>
      <c r="C3781" s="88"/>
      <c r="D3781" s="88"/>
      <c r="E3781" s="88"/>
      <c r="F3781" s="88"/>
      <c r="G3781" s="88"/>
      <c r="H3781" s="88"/>
      <c r="I3781" s="88"/>
      <c r="J3781" s="88"/>
      <c r="K3781" s="88"/>
    </row>
    <row r="3782" spans="2:11" ht="12" hidden="1" customHeight="1" x14ac:dyDescent="0.2">
      <c r="B3782" s="88"/>
      <c r="C3782" s="88"/>
      <c r="D3782" s="88"/>
      <c r="E3782" s="88"/>
      <c r="F3782" s="88"/>
      <c r="G3782" s="88"/>
      <c r="H3782" s="88"/>
      <c r="I3782" s="88"/>
      <c r="J3782" s="88"/>
      <c r="K3782" s="88"/>
    </row>
    <row r="3783" spans="2:11" ht="12" hidden="1" customHeight="1" x14ac:dyDescent="0.2">
      <c r="B3783" s="88"/>
      <c r="C3783" s="88"/>
      <c r="D3783" s="88"/>
      <c r="E3783" s="88"/>
      <c r="F3783" s="88"/>
      <c r="G3783" s="88"/>
      <c r="H3783" s="88"/>
      <c r="I3783" s="88"/>
      <c r="J3783" s="88"/>
      <c r="K3783" s="88"/>
    </row>
    <row r="3784" spans="2:11" ht="12" hidden="1" customHeight="1" x14ac:dyDescent="0.2">
      <c r="B3784" s="88"/>
      <c r="C3784" s="88"/>
      <c r="D3784" s="88"/>
      <c r="E3784" s="88"/>
      <c r="F3784" s="88"/>
      <c r="G3784" s="88"/>
      <c r="H3784" s="88"/>
      <c r="I3784" s="88"/>
      <c r="J3784" s="88"/>
      <c r="K3784" s="88"/>
    </row>
    <row r="3785" spans="2:11" ht="12" hidden="1" customHeight="1" x14ac:dyDescent="0.2">
      <c r="B3785" s="88"/>
      <c r="C3785" s="88"/>
      <c r="D3785" s="88"/>
      <c r="E3785" s="88"/>
      <c r="F3785" s="88"/>
      <c r="G3785" s="88"/>
      <c r="H3785" s="88"/>
      <c r="I3785" s="88"/>
      <c r="J3785" s="88"/>
      <c r="K3785" s="88"/>
    </row>
    <row r="3786" spans="2:11" ht="12" hidden="1" customHeight="1" x14ac:dyDescent="0.2">
      <c r="B3786" s="88"/>
      <c r="C3786" s="88"/>
      <c r="D3786" s="88"/>
      <c r="E3786" s="88"/>
      <c r="F3786" s="88"/>
      <c r="G3786" s="88"/>
      <c r="H3786" s="88"/>
      <c r="I3786" s="88"/>
      <c r="J3786" s="88"/>
      <c r="K3786" s="88"/>
    </row>
    <row r="3787" spans="2:11" ht="12" hidden="1" customHeight="1" x14ac:dyDescent="0.2">
      <c r="B3787" s="88"/>
      <c r="C3787" s="88"/>
      <c r="D3787" s="88"/>
      <c r="E3787" s="88"/>
      <c r="F3787" s="88"/>
      <c r="G3787" s="88"/>
      <c r="H3787" s="88"/>
      <c r="I3787" s="88"/>
      <c r="J3787" s="88"/>
      <c r="K3787" s="88"/>
    </row>
    <row r="3788" spans="2:11" ht="12" hidden="1" customHeight="1" x14ac:dyDescent="0.2">
      <c r="B3788" s="88"/>
      <c r="C3788" s="88"/>
      <c r="D3788" s="88"/>
      <c r="E3788" s="88"/>
      <c r="F3788" s="88"/>
      <c r="G3788" s="88"/>
      <c r="H3788" s="88"/>
      <c r="I3788" s="88"/>
      <c r="J3788" s="88"/>
      <c r="K3788" s="88"/>
    </row>
    <row r="3789" spans="2:11" ht="12" hidden="1" customHeight="1" x14ac:dyDescent="0.2">
      <c r="B3789" s="88"/>
      <c r="C3789" s="88"/>
      <c r="D3789" s="88"/>
      <c r="E3789" s="88"/>
      <c r="F3789" s="88"/>
      <c r="G3789" s="88"/>
      <c r="H3789" s="88"/>
      <c r="I3789" s="88"/>
      <c r="J3789" s="88"/>
      <c r="K3789" s="88"/>
    </row>
    <row r="3790" spans="2:11" ht="12" hidden="1" customHeight="1" x14ac:dyDescent="0.2">
      <c r="B3790" s="88"/>
      <c r="C3790" s="88"/>
      <c r="D3790" s="88"/>
      <c r="E3790" s="88"/>
      <c r="F3790" s="88"/>
      <c r="G3790" s="88"/>
      <c r="H3790" s="88"/>
      <c r="I3790" s="88"/>
      <c r="J3790" s="88"/>
      <c r="K3790" s="88"/>
    </row>
    <row r="3791" spans="2:11" ht="12" hidden="1" customHeight="1" x14ac:dyDescent="0.2">
      <c r="B3791" s="88"/>
      <c r="C3791" s="88"/>
      <c r="D3791" s="88"/>
      <c r="E3791" s="88"/>
      <c r="F3791" s="88"/>
      <c r="G3791" s="88"/>
      <c r="H3791" s="88"/>
      <c r="I3791" s="88"/>
      <c r="J3791" s="88"/>
      <c r="K3791" s="88"/>
    </row>
    <row r="3792" spans="2:11" ht="12" hidden="1" customHeight="1" x14ac:dyDescent="0.2">
      <c r="B3792" s="88"/>
      <c r="C3792" s="88"/>
      <c r="D3792" s="88"/>
      <c r="E3792" s="88"/>
      <c r="F3792" s="88"/>
      <c r="G3792" s="88"/>
      <c r="H3792" s="88"/>
      <c r="I3792" s="88"/>
      <c r="J3792" s="88"/>
      <c r="K3792" s="88"/>
    </row>
    <row r="3793" spans="2:11" ht="12" hidden="1" customHeight="1" x14ac:dyDescent="0.2">
      <c r="B3793" s="88"/>
      <c r="C3793" s="88"/>
      <c r="D3793" s="88"/>
      <c r="E3793" s="88"/>
      <c r="F3793" s="88"/>
      <c r="G3793" s="88"/>
      <c r="H3793" s="88"/>
      <c r="I3793" s="88"/>
      <c r="J3793" s="88"/>
      <c r="K3793" s="88"/>
    </row>
    <row r="3794" spans="2:11" ht="12" hidden="1" customHeight="1" x14ac:dyDescent="0.2">
      <c r="B3794" s="88"/>
      <c r="C3794" s="88"/>
      <c r="D3794" s="88"/>
      <c r="E3794" s="88"/>
      <c r="F3794" s="88"/>
      <c r="G3794" s="88"/>
      <c r="H3794" s="88"/>
      <c r="I3794" s="88"/>
      <c r="J3794" s="88"/>
      <c r="K3794" s="88"/>
    </row>
    <row r="3795" spans="2:11" ht="12" hidden="1" customHeight="1" x14ac:dyDescent="0.2">
      <c r="B3795" s="88"/>
      <c r="C3795" s="88"/>
      <c r="D3795" s="88"/>
      <c r="E3795" s="88"/>
      <c r="F3795" s="88"/>
      <c r="G3795" s="88"/>
      <c r="H3795" s="88"/>
      <c r="I3795" s="88"/>
      <c r="J3795" s="88"/>
      <c r="K3795" s="88"/>
    </row>
    <row r="3796" spans="2:11" ht="12" hidden="1" customHeight="1" x14ac:dyDescent="0.2">
      <c r="B3796" s="88"/>
      <c r="C3796" s="88"/>
      <c r="D3796" s="88"/>
      <c r="E3796" s="88"/>
      <c r="F3796" s="88"/>
      <c r="G3796" s="88"/>
      <c r="H3796" s="88"/>
      <c r="I3796" s="88"/>
      <c r="J3796" s="88"/>
      <c r="K3796" s="88"/>
    </row>
    <row r="3797" spans="2:11" ht="12" hidden="1" customHeight="1" x14ac:dyDescent="0.2">
      <c r="B3797" s="88"/>
      <c r="C3797" s="88"/>
      <c r="D3797" s="88"/>
      <c r="E3797" s="88"/>
      <c r="F3797" s="88"/>
      <c r="G3797" s="88"/>
      <c r="H3797" s="88"/>
      <c r="I3797" s="88"/>
      <c r="J3797" s="88"/>
      <c r="K3797" s="88"/>
    </row>
    <row r="3798" spans="2:11" ht="12" hidden="1" customHeight="1" x14ac:dyDescent="0.2">
      <c r="B3798" s="88"/>
      <c r="C3798" s="88"/>
      <c r="D3798" s="88"/>
      <c r="E3798" s="88"/>
      <c r="F3798" s="88"/>
      <c r="G3798" s="88"/>
      <c r="H3798" s="88"/>
      <c r="I3798" s="88"/>
      <c r="J3798" s="88"/>
      <c r="K3798" s="88"/>
    </row>
    <row r="3799" spans="2:11" ht="12" hidden="1" customHeight="1" x14ac:dyDescent="0.2">
      <c r="B3799" s="88"/>
      <c r="C3799" s="88"/>
      <c r="D3799" s="88"/>
      <c r="E3799" s="88"/>
      <c r="F3799" s="88"/>
      <c r="G3799" s="88"/>
      <c r="H3799" s="88"/>
      <c r="I3799" s="88"/>
      <c r="J3799" s="88"/>
      <c r="K3799" s="88"/>
    </row>
    <row r="3800" spans="2:11" ht="12" hidden="1" customHeight="1" x14ac:dyDescent="0.2">
      <c r="B3800" s="88"/>
      <c r="C3800" s="88"/>
      <c r="D3800" s="88"/>
      <c r="E3800" s="88"/>
      <c r="F3800" s="88"/>
      <c r="G3800" s="88"/>
      <c r="H3800" s="88"/>
      <c r="I3800" s="88"/>
      <c r="J3800" s="88"/>
      <c r="K3800" s="88"/>
    </row>
    <row r="3801" spans="2:11" ht="12" hidden="1" customHeight="1" x14ac:dyDescent="0.2">
      <c r="B3801" s="88"/>
      <c r="C3801" s="88"/>
      <c r="D3801" s="88"/>
      <c r="E3801" s="88"/>
      <c r="F3801" s="88"/>
      <c r="G3801" s="88"/>
      <c r="H3801" s="88"/>
      <c r="I3801" s="88"/>
      <c r="J3801" s="88"/>
      <c r="K3801" s="88"/>
    </row>
    <row r="3802" spans="2:11" ht="12" hidden="1" customHeight="1" x14ac:dyDescent="0.2">
      <c r="B3802" s="88"/>
      <c r="C3802" s="88"/>
      <c r="D3802" s="88"/>
      <c r="E3802" s="88"/>
      <c r="F3802" s="88"/>
      <c r="G3802" s="88"/>
      <c r="H3802" s="88"/>
      <c r="I3802" s="88"/>
      <c r="J3802" s="88"/>
      <c r="K3802" s="88"/>
    </row>
    <row r="3803" spans="2:11" ht="12" hidden="1" customHeight="1" x14ac:dyDescent="0.2">
      <c r="B3803" s="88"/>
      <c r="C3803" s="88"/>
      <c r="D3803" s="88"/>
      <c r="E3803" s="88"/>
      <c r="F3803" s="88"/>
      <c r="G3803" s="88"/>
      <c r="H3803" s="88"/>
      <c r="I3803" s="88"/>
      <c r="J3803" s="88"/>
      <c r="K3803" s="88"/>
    </row>
    <row r="3804" spans="2:11" ht="12" hidden="1" customHeight="1" x14ac:dyDescent="0.2">
      <c r="B3804" s="88"/>
      <c r="C3804" s="88"/>
      <c r="D3804" s="88"/>
      <c r="E3804" s="88"/>
      <c r="F3804" s="88"/>
      <c r="G3804" s="88"/>
      <c r="H3804" s="88"/>
      <c r="I3804" s="88"/>
      <c r="J3804" s="88"/>
      <c r="K3804" s="88"/>
    </row>
    <row r="3805" spans="2:11" ht="12" hidden="1" customHeight="1" x14ac:dyDescent="0.2">
      <c r="B3805" s="88"/>
      <c r="C3805" s="88"/>
      <c r="D3805" s="88"/>
      <c r="E3805" s="88"/>
      <c r="F3805" s="88"/>
      <c r="G3805" s="88"/>
      <c r="H3805" s="88"/>
      <c r="I3805" s="88"/>
      <c r="J3805" s="88"/>
      <c r="K3805" s="88"/>
    </row>
    <row r="3806" spans="2:11" ht="12" hidden="1" customHeight="1" x14ac:dyDescent="0.2">
      <c r="B3806" s="88"/>
      <c r="C3806" s="88"/>
      <c r="D3806" s="88"/>
      <c r="E3806" s="88"/>
      <c r="F3806" s="88"/>
      <c r="G3806" s="88"/>
      <c r="H3806" s="88"/>
      <c r="I3806" s="88"/>
      <c r="J3806" s="88"/>
      <c r="K3806" s="88"/>
    </row>
    <row r="3807" spans="2:11" ht="12" hidden="1" customHeight="1" x14ac:dyDescent="0.2">
      <c r="B3807" s="88"/>
      <c r="C3807" s="88"/>
      <c r="D3807" s="88"/>
      <c r="E3807" s="88"/>
      <c r="F3807" s="88"/>
      <c r="G3807" s="88"/>
      <c r="H3807" s="88"/>
      <c r="I3807" s="88"/>
      <c r="J3807" s="88"/>
      <c r="K3807" s="88"/>
    </row>
    <row r="3808" spans="2:11" ht="12" hidden="1" customHeight="1" x14ac:dyDescent="0.2">
      <c r="B3808" s="88"/>
      <c r="C3808" s="88"/>
      <c r="D3808" s="88"/>
      <c r="E3808" s="88"/>
      <c r="F3808" s="88"/>
      <c r="G3808" s="88"/>
      <c r="H3808" s="88"/>
      <c r="I3808" s="88"/>
      <c r="J3808" s="88"/>
      <c r="K3808" s="88"/>
    </row>
    <row r="3809" spans="2:11" ht="12" hidden="1" customHeight="1" x14ac:dyDescent="0.2">
      <c r="B3809" s="88"/>
      <c r="C3809" s="88"/>
      <c r="D3809" s="88"/>
      <c r="E3809" s="88"/>
      <c r="F3809" s="88"/>
      <c r="G3809" s="88"/>
      <c r="H3809" s="88"/>
      <c r="I3809" s="88"/>
      <c r="J3809" s="88"/>
      <c r="K3809" s="88"/>
    </row>
    <row r="3810" spans="2:11" ht="12" hidden="1" customHeight="1" x14ac:dyDescent="0.2">
      <c r="B3810" s="88"/>
      <c r="C3810" s="88"/>
      <c r="D3810" s="88"/>
      <c r="E3810" s="88"/>
      <c r="F3810" s="88"/>
      <c r="G3810" s="88"/>
      <c r="H3810" s="88"/>
      <c r="I3810" s="88"/>
      <c r="J3810" s="88"/>
      <c r="K3810" s="88"/>
    </row>
    <row r="3811" spans="2:11" ht="12" hidden="1" customHeight="1" x14ac:dyDescent="0.2">
      <c r="B3811" s="88"/>
      <c r="C3811" s="88"/>
      <c r="D3811" s="88"/>
      <c r="E3811" s="88"/>
      <c r="F3811" s="88"/>
      <c r="G3811" s="88"/>
      <c r="H3811" s="88"/>
      <c r="I3811" s="88"/>
      <c r="J3811" s="88"/>
      <c r="K3811" s="88"/>
    </row>
    <row r="3812" spans="2:11" ht="12" hidden="1" customHeight="1" x14ac:dyDescent="0.2">
      <c r="B3812" s="88"/>
      <c r="C3812" s="88"/>
      <c r="D3812" s="88"/>
      <c r="E3812" s="88"/>
      <c r="F3812" s="88"/>
      <c r="G3812" s="88"/>
      <c r="H3812" s="88"/>
      <c r="I3812" s="88"/>
      <c r="J3812" s="88"/>
      <c r="K3812" s="88"/>
    </row>
    <row r="3813" spans="2:11" ht="12" hidden="1" customHeight="1" x14ac:dyDescent="0.2">
      <c r="B3813" s="88"/>
      <c r="C3813" s="88"/>
      <c r="D3813" s="88"/>
      <c r="E3813" s="88"/>
      <c r="F3813" s="88"/>
      <c r="G3813" s="88"/>
      <c r="H3813" s="88"/>
      <c r="I3813" s="88"/>
      <c r="J3813" s="88"/>
      <c r="K3813" s="88"/>
    </row>
    <row r="3814" spans="2:11" ht="12" hidden="1" customHeight="1" x14ac:dyDescent="0.2">
      <c r="B3814" s="88"/>
      <c r="C3814" s="88"/>
      <c r="D3814" s="88"/>
      <c r="E3814" s="88"/>
      <c r="F3814" s="88"/>
      <c r="G3814" s="88"/>
      <c r="H3814" s="88"/>
      <c r="I3814" s="88"/>
      <c r="J3814" s="88"/>
      <c r="K3814" s="88"/>
    </row>
    <row r="3815" spans="2:11" ht="12" hidden="1" customHeight="1" x14ac:dyDescent="0.2">
      <c r="B3815" s="88"/>
      <c r="C3815" s="88"/>
      <c r="D3815" s="88"/>
      <c r="E3815" s="88"/>
      <c r="F3815" s="88"/>
      <c r="G3815" s="88"/>
      <c r="H3815" s="88"/>
      <c r="I3815" s="88"/>
      <c r="J3815" s="88"/>
      <c r="K3815" s="88"/>
    </row>
    <row r="3816" spans="2:11" ht="12" hidden="1" customHeight="1" x14ac:dyDescent="0.2">
      <c r="B3816" s="88"/>
      <c r="C3816" s="88"/>
      <c r="D3816" s="88"/>
      <c r="E3816" s="88"/>
      <c r="F3816" s="88"/>
      <c r="G3816" s="88"/>
      <c r="H3816" s="88"/>
      <c r="I3816" s="88"/>
      <c r="J3816" s="88"/>
      <c r="K3816" s="88"/>
    </row>
    <row r="3817" spans="2:11" ht="12" hidden="1" customHeight="1" x14ac:dyDescent="0.2">
      <c r="B3817" s="88"/>
      <c r="C3817" s="88"/>
      <c r="D3817" s="88"/>
      <c r="E3817" s="88"/>
      <c r="F3817" s="88"/>
      <c r="G3817" s="88"/>
      <c r="H3817" s="88"/>
      <c r="I3817" s="88"/>
      <c r="J3817" s="88"/>
      <c r="K3817" s="88"/>
    </row>
    <row r="3818" spans="2:11" ht="12" hidden="1" customHeight="1" x14ac:dyDescent="0.2">
      <c r="B3818" s="88"/>
      <c r="C3818" s="88"/>
      <c r="D3818" s="88"/>
      <c r="E3818" s="88"/>
      <c r="F3818" s="88"/>
      <c r="G3818" s="88"/>
      <c r="H3818" s="88"/>
      <c r="I3818" s="88"/>
      <c r="J3818" s="88"/>
      <c r="K3818" s="88"/>
    </row>
    <row r="3819" spans="2:11" ht="12" hidden="1" customHeight="1" x14ac:dyDescent="0.2">
      <c r="B3819" s="88"/>
      <c r="C3819" s="88"/>
      <c r="D3819" s="88"/>
      <c r="E3819" s="88"/>
      <c r="F3819" s="88"/>
      <c r="G3819" s="88"/>
      <c r="H3819" s="88"/>
      <c r="I3819" s="88"/>
      <c r="J3819" s="88"/>
      <c r="K3819" s="88"/>
    </row>
    <row r="3820" spans="2:11" ht="12" hidden="1" customHeight="1" x14ac:dyDescent="0.2">
      <c r="B3820" s="88"/>
      <c r="C3820" s="88"/>
      <c r="D3820" s="88"/>
      <c r="E3820" s="88"/>
      <c r="F3820" s="88"/>
      <c r="G3820" s="88"/>
      <c r="H3820" s="88"/>
      <c r="I3820" s="88"/>
      <c r="J3820" s="88"/>
      <c r="K3820" s="88"/>
    </row>
    <row r="3821" spans="2:11" ht="12" hidden="1" customHeight="1" x14ac:dyDescent="0.2">
      <c r="B3821" s="88"/>
      <c r="C3821" s="88"/>
      <c r="D3821" s="88"/>
      <c r="E3821" s="88"/>
      <c r="F3821" s="88"/>
      <c r="G3821" s="88"/>
      <c r="H3821" s="88"/>
      <c r="I3821" s="88"/>
      <c r="J3821" s="88"/>
      <c r="K3821" s="88"/>
    </row>
    <row r="3822" spans="2:11" ht="12" hidden="1" customHeight="1" x14ac:dyDescent="0.2">
      <c r="B3822" s="88"/>
      <c r="C3822" s="88"/>
      <c r="D3822" s="88"/>
      <c r="E3822" s="88"/>
      <c r="F3822" s="88"/>
      <c r="G3822" s="88"/>
      <c r="H3822" s="88"/>
      <c r="I3822" s="88"/>
      <c r="J3822" s="88"/>
      <c r="K3822" s="88"/>
    </row>
    <row r="3823" spans="2:11" ht="12" hidden="1" customHeight="1" x14ac:dyDescent="0.2">
      <c r="B3823" s="88"/>
      <c r="C3823" s="88"/>
      <c r="D3823" s="88"/>
      <c r="E3823" s="88"/>
      <c r="F3823" s="88"/>
      <c r="G3823" s="88"/>
      <c r="H3823" s="88"/>
      <c r="I3823" s="88"/>
      <c r="J3823" s="88"/>
      <c r="K3823" s="88"/>
    </row>
    <row r="3824" spans="2:11" ht="12" hidden="1" customHeight="1" x14ac:dyDescent="0.2">
      <c r="B3824" s="88"/>
      <c r="C3824" s="88"/>
      <c r="D3824" s="88"/>
      <c r="E3824" s="88"/>
      <c r="F3824" s="88"/>
      <c r="G3824" s="88"/>
      <c r="H3824" s="88"/>
      <c r="I3824" s="88"/>
      <c r="J3824" s="88"/>
      <c r="K3824" s="88"/>
    </row>
    <row r="3825" spans="2:11" ht="12" hidden="1" customHeight="1" x14ac:dyDescent="0.2">
      <c r="B3825" s="88"/>
      <c r="C3825" s="88"/>
      <c r="D3825" s="88"/>
      <c r="E3825" s="88"/>
      <c r="F3825" s="88"/>
      <c r="G3825" s="88"/>
      <c r="H3825" s="88"/>
      <c r="I3825" s="88"/>
      <c r="J3825" s="88"/>
      <c r="K3825" s="88"/>
    </row>
    <row r="3826" spans="2:11" ht="12" hidden="1" customHeight="1" x14ac:dyDescent="0.2">
      <c r="B3826" s="88"/>
      <c r="C3826" s="88"/>
      <c r="D3826" s="88"/>
      <c r="E3826" s="88"/>
      <c r="F3826" s="88"/>
      <c r="G3826" s="88"/>
      <c r="H3826" s="88"/>
      <c r="I3826" s="88"/>
      <c r="J3826" s="88"/>
      <c r="K3826" s="88"/>
    </row>
    <row r="3827" spans="2:11" ht="12" hidden="1" customHeight="1" x14ac:dyDescent="0.2">
      <c r="B3827" s="88"/>
      <c r="C3827" s="88"/>
      <c r="D3827" s="88"/>
      <c r="E3827" s="88"/>
      <c r="F3827" s="88"/>
      <c r="G3827" s="88"/>
      <c r="H3827" s="88"/>
      <c r="I3827" s="88"/>
      <c r="J3827" s="88"/>
      <c r="K3827" s="88"/>
    </row>
    <row r="3828" spans="2:11" ht="12" hidden="1" customHeight="1" x14ac:dyDescent="0.2">
      <c r="B3828" s="88"/>
      <c r="C3828" s="88"/>
      <c r="D3828" s="88"/>
      <c r="E3828" s="88"/>
      <c r="F3828" s="88"/>
      <c r="G3828" s="88"/>
      <c r="H3828" s="88"/>
      <c r="I3828" s="88"/>
      <c r="J3828" s="88"/>
      <c r="K3828" s="88"/>
    </row>
    <row r="3829" spans="2:11" ht="12" hidden="1" customHeight="1" x14ac:dyDescent="0.2">
      <c r="B3829" s="88"/>
      <c r="C3829" s="88"/>
      <c r="D3829" s="88"/>
      <c r="E3829" s="88"/>
      <c r="F3829" s="88"/>
      <c r="G3829" s="88"/>
      <c r="H3829" s="88"/>
      <c r="I3829" s="88"/>
      <c r="J3829" s="88"/>
      <c r="K3829" s="88"/>
    </row>
    <row r="3830" spans="2:11" ht="12" hidden="1" customHeight="1" x14ac:dyDescent="0.2">
      <c r="B3830" s="88"/>
      <c r="C3830" s="88"/>
      <c r="D3830" s="88"/>
      <c r="E3830" s="88"/>
      <c r="F3830" s="88"/>
      <c r="G3830" s="88"/>
      <c r="H3830" s="88"/>
      <c r="I3830" s="88"/>
      <c r="J3830" s="88"/>
      <c r="K3830" s="88"/>
    </row>
    <row r="3831" spans="2:11" ht="12" hidden="1" customHeight="1" x14ac:dyDescent="0.2">
      <c r="B3831" s="88"/>
      <c r="C3831" s="88"/>
      <c r="D3831" s="88"/>
      <c r="E3831" s="88"/>
      <c r="F3831" s="88"/>
      <c r="G3831" s="88"/>
      <c r="H3831" s="88"/>
      <c r="I3831" s="88"/>
      <c r="J3831" s="88"/>
      <c r="K3831" s="88"/>
    </row>
    <row r="3832" spans="2:11" ht="12" hidden="1" customHeight="1" x14ac:dyDescent="0.2">
      <c r="B3832" s="88"/>
      <c r="C3832" s="88"/>
      <c r="D3832" s="88"/>
      <c r="E3832" s="88"/>
      <c r="F3832" s="88"/>
      <c r="G3832" s="88"/>
      <c r="H3832" s="88"/>
      <c r="I3832" s="88"/>
      <c r="J3832" s="88"/>
      <c r="K3832" s="88"/>
    </row>
    <row r="3833" spans="2:11" ht="12" hidden="1" customHeight="1" x14ac:dyDescent="0.2">
      <c r="B3833" s="88"/>
      <c r="C3833" s="88"/>
      <c r="D3833" s="88"/>
      <c r="E3833" s="88"/>
      <c r="F3833" s="88"/>
      <c r="G3833" s="88"/>
      <c r="H3833" s="88"/>
      <c r="I3833" s="88"/>
      <c r="J3833" s="88"/>
      <c r="K3833" s="88"/>
    </row>
    <row r="3834" spans="2:11" ht="12" hidden="1" customHeight="1" x14ac:dyDescent="0.2">
      <c r="B3834" s="88"/>
      <c r="C3834" s="88"/>
      <c r="D3834" s="88"/>
      <c r="E3834" s="88"/>
      <c r="F3834" s="88"/>
      <c r="G3834" s="88"/>
      <c r="H3834" s="88"/>
      <c r="I3834" s="88"/>
      <c r="J3834" s="88"/>
      <c r="K3834" s="88"/>
    </row>
    <row r="3835" spans="2:11" ht="12" hidden="1" customHeight="1" x14ac:dyDescent="0.2">
      <c r="B3835" s="88"/>
      <c r="C3835" s="88"/>
      <c r="D3835" s="88"/>
      <c r="E3835" s="88"/>
      <c r="F3835" s="88"/>
      <c r="G3835" s="88"/>
      <c r="H3835" s="88"/>
      <c r="I3835" s="88"/>
      <c r="J3835" s="88"/>
      <c r="K3835" s="88"/>
    </row>
    <row r="3836" spans="2:11" ht="12" hidden="1" customHeight="1" x14ac:dyDescent="0.2">
      <c r="B3836" s="88"/>
      <c r="C3836" s="88"/>
      <c r="D3836" s="88"/>
      <c r="E3836" s="88"/>
      <c r="F3836" s="88"/>
      <c r="G3836" s="88"/>
      <c r="H3836" s="88"/>
      <c r="I3836" s="88"/>
      <c r="J3836" s="88"/>
      <c r="K3836" s="88"/>
    </row>
    <row r="3837" spans="2:11" ht="12" hidden="1" customHeight="1" x14ac:dyDescent="0.2">
      <c r="B3837" s="88"/>
      <c r="C3837" s="88"/>
      <c r="D3837" s="88"/>
      <c r="E3837" s="88"/>
      <c r="F3837" s="88"/>
      <c r="G3837" s="88"/>
      <c r="H3837" s="88"/>
      <c r="I3837" s="88"/>
      <c r="J3837" s="88"/>
      <c r="K3837" s="88"/>
    </row>
    <row r="3838" spans="2:11" ht="12" hidden="1" customHeight="1" x14ac:dyDescent="0.2">
      <c r="B3838" s="88"/>
      <c r="C3838" s="88"/>
      <c r="D3838" s="88"/>
      <c r="E3838" s="88"/>
      <c r="F3838" s="88"/>
      <c r="G3838" s="88"/>
      <c r="H3838" s="88"/>
      <c r="I3838" s="88"/>
      <c r="J3838" s="88"/>
      <c r="K3838" s="88"/>
    </row>
    <row r="3839" spans="2:11" ht="12" hidden="1" customHeight="1" x14ac:dyDescent="0.2">
      <c r="B3839" s="88"/>
      <c r="C3839" s="88"/>
      <c r="D3839" s="88"/>
      <c r="E3839" s="88"/>
      <c r="F3839" s="88"/>
      <c r="G3839" s="88"/>
      <c r="H3839" s="88"/>
      <c r="I3839" s="88"/>
      <c r="J3839" s="88"/>
      <c r="K3839" s="88"/>
    </row>
    <row r="3840" spans="2:11" ht="12" hidden="1" customHeight="1" x14ac:dyDescent="0.2">
      <c r="B3840" s="88"/>
      <c r="C3840" s="88"/>
      <c r="D3840" s="88"/>
      <c r="E3840" s="88"/>
      <c r="F3840" s="88"/>
      <c r="G3840" s="88"/>
      <c r="H3840" s="88"/>
      <c r="I3840" s="88"/>
      <c r="J3840" s="88"/>
      <c r="K3840" s="88"/>
    </row>
    <row r="3841" spans="2:11" ht="12" hidden="1" customHeight="1" x14ac:dyDescent="0.2">
      <c r="B3841" s="88"/>
      <c r="C3841" s="88"/>
      <c r="D3841" s="88"/>
      <c r="E3841" s="88"/>
      <c r="F3841" s="88"/>
      <c r="G3841" s="88"/>
      <c r="H3841" s="88"/>
      <c r="I3841" s="88"/>
      <c r="J3841" s="88"/>
      <c r="K3841" s="88"/>
    </row>
    <row r="3842" spans="2:11" ht="12" hidden="1" customHeight="1" x14ac:dyDescent="0.2">
      <c r="B3842" s="88"/>
      <c r="C3842" s="88"/>
      <c r="D3842" s="88"/>
      <c r="E3842" s="88"/>
      <c r="F3842" s="88"/>
      <c r="G3842" s="88"/>
      <c r="H3842" s="88"/>
      <c r="I3842" s="88"/>
      <c r="J3842" s="88"/>
      <c r="K3842" s="88"/>
    </row>
    <row r="3843" spans="2:11" ht="12" hidden="1" customHeight="1" x14ac:dyDescent="0.2">
      <c r="B3843" s="88"/>
      <c r="C3843" s="88"/>
      <c r="D3843" s="88"/>
      <c r="E3843" s="88"/>
      <c r="F3843" s="88"/>
      <c r="G3843" s="88"/>
      <c r="H3843" s="88"/>
      <c r="I3843" s="88"/>
      <c r="J3843" s="88"/>
      <c r="K3843" s="88"/>
    </row>
    <row r="3844" spans="2:11" ht="12" hidden="1" customHeight="1" x14ac:dyDescent="0.2">
      <c r="B3844" s="88"/>
      <c r="C3844" s="88"/>
      <c r="D3844" s="88"/>
      <c r="E3844" s="88"/>
      <c r="F3844" s="88"/>
      <c r="G3844" s="88"/>
      <c r="H3844" s="88"/>
      <c r="I3844" s="88"/>
      <c r="J3844" s="88"/>
      <c r="K3844" s="88"/>
    </row>
    <row r="3845" spans="2:11" ht="12" hidden="1" customHeight="1" x14ac:dyDescent="0.2">
      <c r="B3845" s="88"/>
      <c r="C3845" s="88"/>
      <c r="D3845" s="88"/>
      <c r="E3845" s="88"/>
      <c r="F3845" s="88"/>
      <c r="G3845" s="88"/>
      <c r="H3845" s="88"/>
      <c r="I3845" s="88"/>
      <c r="J3845" s="88"/>
      <c r="K3845" s="88"/>
    </row>
    <row r="3846" spans="2:11" ht="12" hidden="1" customHeight="1" x14ac:dyDescent="0.2">
      <c r="B3846" s="88"/>
      <c r="C3846" s="88"/>
      <c r="D3846" s="88"/>
      <c r="E3846" s="88"/>
      <c r="F3846" s="88"/>
      <c r="G3846" s="88"/>
      <c r="H3846" s="88"/>
      <c r="I3846" s="88"/>
      <c r="J3846" s="88"/>
      <c r="K3846" s="88"/>
    </row>
    <row r="3847" spans="2:11" ht="12" hidden="1" customHeight="1" x14ac:dyDescent="0.2">
      <c r="B3847" s="88"/>
      <c r="C3847" s="88"/>
      <c r="D3847" s="88"/>
      <c r="E3847" s="88"/>
      <c r="F3847" s="88"/>
      <c r="G3847" s="88"/>
      <c r="H3847" s="88"/>
      <c r="I3847" s="88"/>
      <c r="J3847" s="88"/>
      <c r="K3847" s="88"/>
    </row>
    <row r="3848" spans="2:11" ht="12" hidden="1" customHeight="1" x14ac:dyDescent="0.2">
      <c r="B3848" s="88"/>
      <c r="C3848" s="88"/>
      <c r="D3848" s="88"/>
      <c r="E3848" s="88"/>
      <c r="F3848" s="88"/>
      <c r="G3848" s="88"/>
      <c r="H3848" s="88"/>
      <c r="I3848" s="88"/>
      <c r="J3848" s="88"/>
      <c r="K3848" s="88"/>
    </row>
    <row r="3849" spans="2:11" ht="12" hidden="1" customHeight="1" x14ac:dyDescent="0.2">
      <c r="B3849" s="88"/>
      <c r="C3849" s="88"/>
      <c r="D3849" s="88"/>
      <c r="E3849" s="88"/>
      <c r="F3849" s="88"/>
      <c r="G3849" s="88"/>
      <c r="H3849" s="88"/>
      <c r="I3849" s="88"/>
      <c r="J3849" s="88"/>
      <c r="K3849" s="88"/>
    </row>
    <row r="3850" spans="2:11" ht="12" hidden="1" customHeight="1" x14ac:dyDescent="0.2">
      <c r="B3850" s="88"/>
      <c r="C3850" s="88"/>
      <c r="D3850" s="88"/>
      <c r="E3850" s="88"/>
      <c r="F3850" s="88"/>
      <c r="G3850" s="88"/>
      <c r="H3850" s="88"/>
      <c r="I3850" s="88"/>
      <c r="J3850" s="88"/>
      <c r="K3850" s="88"/>
    </row>
    <row r="3851" spans="2:11" ht="12" hidden="1" customHeight="1" x14ac:dyDescent="0.2">
      <c r="B3851" s="88"/>
      <c r="C3851" s="88"/>
      <c r="D3851" s="88"/>
      <c r="E3851" s="88"/>
      <c r="F3851" s="88"/>
      <c r="G3851" s="88"/>
      <c r="H3851" s="88"/>
      <c r="I3851" s="88"/>
      <c r="J3851" s="88"/>
      <c r="K3851" s="88"/>
    </row>
    <row r="3852" spans="2:11" ht="12" hidden="1" customHeight="1" x14ac:dyDescent="0.2">
      <c r="B3852" s="88"/>
      <c r="C3852" s="88"/>
      <c r="D3852" s="88"/>
      <c r="E3852" s="88"/>
      <c r="F3852" s="88"/>
      <c r="G3852" s="88"/>
      <c r="H3852" s="88"/>
      <c r="I3852" s="88"/>
      <c r="J3852" s="88"/>
      <c r="K3852" s="88"/>
    </row>
    <row r="3853" spans="2:11" ht="12" hidden="1" customHeight="1" x14ac:dyDescent="0.2">
      <c r="B3853" s="88"/>
      <c r="C3853" s="88"/>
      <c r="D3853" s="88"/>
      <c r="E3853" s="88"/>
      <c r="F3853" s="88"/>
      <c r="G3853" s="88"/>
      <c r="H3853" s="88"/>
      <c r="I3853" s="88"/>
      <c r="J3853" s="88"/>
      <c r="K3853" s="88"/>
    </row>
    <row r="3854" spans="2:11" ht="12" hidden="1" customHeight="1" x14ac:dyDescent="0.2">
      <c r="B3854" s="88"/>
      <c r="C3854" s="88"/>
      <c r="D3854" s="88"/>
      <c r="E3854" s="88"/>
      <c r="F3854" s="88"/>
      <c r="G3854" s="88"/>
      <c r="H3854" s="88"/>
      <c r="I3854" s="88"/>
      <c r="J3854" s="88"/>
      <c r="K3854" s="88"/>
    </row>
    <row r="3855" spans="2:11" ht="12" hidden="1" customHeight="1" x14ac:dyDescent="0.2">
      <c r="B3855" s="88"/>
      <c r="C3855" s="88"/>
      <c r="D3855" s="88"/>
      <c r="E3855" s="88"/>
      <c r="F3855" s="88"/>
      <c r="G3855" s="88"/>
      <c r="H3855" s="88"/>
      <c r="I3855" s="88"/>
      <c r="J3855" s="88"/>
      <c r="K3855" s="88"/>
    </row>
    <row r="3856" spans="2:11" ht="12" hidden="1" customHeight="1" x14ac:dyDescent="0.2">
      <c r="B3856" s="88"/>
      <c r="C3856" s="88"/>
      <c r="D3856" s="88"/>
      <c r="E3856" s="88"/>
      <c r="F3856" s="88"/>
      <c r="G3856" s="88"/>
      <c r="H3856" s="88"/>
      <c r="I3856" s="88"/>
      <c r="J3856" s="88"/>
      <c r="K3856" s="88"/>
    </row>
    <row r="3857" spans="2:11" ht="12" hidden="1" customHeight="1" x14ac:dyDescent="0.2">
      <c r="B3857" s="88"/>
      <c r="C3857" s="88"/>
      <c r="D3857" s="88"/>
      <c r="E3857" s="88"/>
      <c r="F3857" s="88"/>
      <c r="G3857" s="88"/>
      <c r="H3857" s="88"/>
      <c r="I3857" s="88"/>
      <c r="J3857" s="88"/>
      <c r="K3857" s="88"/>
    </row>
    <row r="3858" spans="2:11" ht="12" hidden="1" customHeight="1" x14ac:dyDescent="0.2">
      <c r="B3858" s="88"/>
      <c r="C3858" s="88"/>
      <c r="D3858" s="88"/>
      <c r="E3858" s="88"/>
      <c r="F3858" s="88"/>
      <c r="G3858" s="88"/>
      <c r="H3858" s="88"/>
      <c r="I3858" s="88"/>
      <c r="J3858" s="88"/>
      <c r="K3858" s="88"/>
    </row>
    <row r="3859" spans="2:11" ht="12" hidden="1" customHeight="1" x14ac:dyDescent="0.2">
      <c r="B3859" s="88"/>
      <c r="C3859" s="88"/>
      <c r="D3859" s="88"/>
      <c r="E3859" s="88"/>
      <c r="F3859" s="88"/>
      <c r="G3859" s="88"/>
      <c r="H3859" s="88"/>
      <c r="I3859" s="88"/>
      <c r="J3859" s="88"/>
      <c r="K3859" s="88"/>
    </row>
    <row r="3860" spans="2:11" ht="12" hidden="1" customHeight="1" x14ac:dyDescent="0.2">
      <c r="B3860" s="88"/>
      <c r="C3860" s="88"/>
      <c r="D3860" s="88"/>
      <c r="E3860" s="88"/>
      <c r="F3860" s="88"/>
      <c r="G3860" s="88"/>
      <c r="H3860" s="88"/>
      <c r="I3860" s="88"/>
      <c r="J3860" s="88"/>
      <c r="K3860" s="88"/>
    </row>
    <row r="3861" spans="2:11" ht="12" hidden="1" customHeight="1" x14ac:dyDescent="0.2">
      <c r="B3861" s="88"/>
      <c r="C3861" s="88"/>
      <c r="D3861" s="88"/>
      <c r="E3861" s="88"/>
      <c r="F3861" s="88"/>
      <c r="G3861" s="88"/>
      <c r="H3861" s="88"/>
      <c r="I3861" s="88"/>
      <c r="J3861" s="88"/>
      <c r="K3861" s="88"/>
    </row>
    <row r="3862" spans="2:11" ht="12" hidden="1" customHeight="1" x14ac:dyDescent="0.2">
      <c r="B3862" s="88"/>
      <c r="C3862" s="88"/>
      <c r="D3862" s="88"/>
      <c r="E3862" s="88"/>
      <c r="F3862" s="88"/>
      <c r="G3862" s="88"/>
      <c r="H3862" s="88"/>
      <c r="I3862" s="88"/>
      <c r="J3862" s="88"/>
      <c r="K3862" s="88"/>
    </row>
    <row r="3863" spans="2:11" ht="12" hidden="1" customHeight="1" x14ac:dyDescent="0.2">
      <c r="B3863" s="88"/>
      <c r="C3863" s="88"/>
      <c r="D3863" s="88"/>
      <c r="E3863" s="88"/>
      <c r="F3863" s="88"/>
      <c r="G3863" s="88"/>
      <c r="H3863" s="88"/>
      <c r="I3863" s="88"/>
      <c r="J3863" s="88"/>
      <c r="K3863" s="88"/>
    </row>
    <row r="3864" spans="2:11" ht="12" hidden="1" customHeight="1" x14ac:dyDescent="0.2">
      <c r="B3864" s="88"/>
      <c r="C3864" s="88"/>
      <c r="D3864" s="88"/>
      <c r="E3864" s="88"/>
      <c r="F3864" s="88"/>
      <c r="G3864" s="88"/>
      <c r="H3864" s="88"/>
      <c r="I3864" s="88"/>
      <c r="J3864" s="88"/>
      <c r="K3864" s="88"/>
    </row>
    <row r="3865" spans="2:11" ht="12" hidden="1" customHeight="1" x14ac:dyDescent="0.2">
      <c r="B3865" s="88"/>
      <c r="C3865" s="88"/>
      <c r="D3865" s="88"/>
      <c r="E3865" s="88"/>
      <c r="F3865" s="88"/>
      <c r="G3865" s="88"/>
      <c r="H3865" s="88"/>
      <c r="I3865" s="88"/>
      <c r="J3865" s="88"/>
      <c r="K3865" s="88"/>
    </row>
    <row r="3866" spans="2:11" ht="12" hidden="1" customHeight="1" x14ac:dyDescent="0.2">
      <c r="B3866" s="88"/>
      <c r="C3866" s="88"/>
      <c r="D3866" s="88"/>
      <c r="E3866" s="88"/>
      <c r="F3866" s="88"/>
      <c r="G3866" s="88"/>
      <c r="H3866" s="88"/>
      <c r="I3866" s="88"/>
      <c r="J3866" s="88"/>
      <c r="K3866" s="88"/>
    </row>
    <row r="3867" spans="2:11" ht="12" hidden="1" customHeight="1" x14ac:dyDescent="0.2">
      <c r="B3867" s="88"/>
      <c r="C3867" s="88"/>
      <c r="D3867" s="88"/>
      <c r="E3867" s="88"/>
      <c r="F3867" s="88"/>
      <c r="G3867" s="88"/>
      <c r="H3867" s="88"/>
      <c r="I3867" s="88"/>
      <c r="J3867" s="88"/>
      <c r="K3867" s="88"/>
    </row>
    <row r="3868" spans="2:11" ht="12" hidden="1" customHeight="1" x14ac:dyDescent="0.2">
      <c r="B3868" s="88"/>
      <c r="C3868" s="88"/>
      <c r="D3868" s="88"/>
      <c r="E3868" s="88"/>
      <c r="F3868" s="88"/>
      <c r="G3868" s="88"/>
      <c r="H3868" s="88"/>
      <c r="I3868" s="88"/>
      <c r="J3868" s="88"/>
      <c r="K3868" s="88"/>
    </row>
    <row r="3869" spans="2:11" ht="12" hidden="1" customHeight="1" x14ac:dyDescent="0.2">
      <c r="B3869" s="88"/>
      <c r="C3869" s="88"/>
      <c r="D3869" s="88"/>
      <c r="E3869" s="88"/>
      <c r="F3869" s="88"/>
      <c r="G3869" s="88"/>
      <c r="H3869" s="88"/>
      <c r="I3869" s="88"/>
      <c r="J3869" s="88"/>
      <c r="K3869" s="88"/>
    </row>
    <row r="3870" spans="2:11" ht="12" hidden="1" customHeight="1" x14ac:dyDescent="0.2">
      <c r="B3870" s="88"/>
      <c r="C3870" s="88"/>
      <c r="D3870" s="88"/>
      <c r="E3870" s="88"/>
      <c r="F3870" s="88"/>
      <c r="G3870" s="88"/>
      <c r="H3870" s="88"/>
      <c r="I3870" s="88"/>
      <c r="J3870" s="88"/>
      <c r="K3870" s="88"/>
    </row>
    <row r="3871" spans="2:11" ht="12" hidden="1" customHeight="1" x14ac:dyDescent="0.2">
      <c r="B3871" s="88"/>
      <c r="C3871" s="88"/>
      <c r="D3871" s="88"/>
      <c r="E3871" s="88"/>
      <c r="F3871" s="88"/>
      <c r="G3871" s="88"/>
      <c r="H3871" s="88"/>
      <c r="I3871" s="88"/>
      <c r="J3871" s="88"/>
      <c r="K3871" s="88"/>
    </row>
    <row r="3872" spans="2:11" ht="12" hidden="1" customHeight="1" x14ac:dyDescent="0.2">
      <c r="B3872" s="88"/>
      <c r="C3872" s="88"/>
      <c r="D3872" s="88"/>
      <c r="E3872" s="88"/>
      <c r="F3872" s="88"/>
      <c r="G3872" s="88"/>
      <c r="H3872" s="88"/>
      <c r="I3872" s="88"/>
      <c r="J3872" s="88"/>
      <c r="K3872" s="88"/>
    </row>
    <row r="3873" spans="2:11" ht="12" hidden="1" customHeight="1" x14ac:dyDescent="0.2">
      <c r="B3873" s="88"/>
      <c r="C3873" s="88"/>
      <c r="D3873" s="88"/>
      <c r="E3873" s="88"/>
      <c r="F3873" s="88"/>
      <c r="G3873" s="88"/>
      <c r="H3873" s="88"/>
      <c r="I3873" s="88"/>
      <c r="J3873" s="88"/>
      <c r="K3873" s="88"/>
    </row>
    <row r="3874" spans="2:11" ht="12" hidden="1" customHeight="1" x14ac:dyDescent="0.2">
      <c r="B3874" s="88"/>
      <c r="C3874" s="88"/>
      <c r="D3874" s="88"/>
      <c r="E3874" s="88"/>
      <c r="F3874" s="88"/>
      <c r="G3874" s="88"/>
      <c r="H3874" s="88"/>
      <c r="I3874" s="88"/>
      <c r="J3874" s="88"/>
      <c r="K3874" s="88"/>
    </row>
    <row r="3875" spans="2:11" ht="12" hidden="1" customHeight="1" x14ac:dyDescent="0.2">
      <c r="B3875" s="88"/>
      <c r="C3875" s="88"/>
      <c r="D3875" s="88"/>
      <c r="E3875" s="88"/>
      <c r="F3875" s="88"/>
      <c r="G3875" s="88"/>
      <c r="H3875" s="88"/>
      <c r="I3875" s="88"/>
      <c r="J3875" s="88"/>
      <c r="K3875" s="88"/>
    </row>
    <row r="3876" spans="2:11" ht="12" hidden="1" customHeight="1" x14ac:dyDescent="0.2">
      <c r="B3876" s="88"/>
      <c r="C3876" s="88"/>
      <c r="D3876" s="88"/>
      <c r="E3876" s="88"/>
      <c r="F3876" s="88"/>
      <c r="G3876" s="88"/>
      <c r="H3876" s="88"/>
      <c r="I3876" s="88"/>
      <c r="J3876" s="88"/>
      <c r="K3876" s="88"/>
    </row>
    <row r="3877" spans="2:11" ht="12" hidden="1" customHeight="1" x14ac:dyDescent="0.2">
      <c r="B3877" s="88"/>
      <c r="C3877" s="88"/>
      <c r="D3877" s="88"/>
      <c r="E3877" s="88"/>
      <c r="F3877" s="88"/>
      <c r="G3877" s="88"/>
      <c r="H3877" s="88"/>
      <c r="I3877" s="88"/>
      <c r="J3877" s="88"/>
      <c r="K3877" s="88"/>
    </row>
    <row r="3878" spans="2:11" ht="12" hidden="1" customHeight="1" x14ac:dyDescent="0.2">
      <c r="B3878" s="88"/>
      <c r="C3878" s="88"/>
      <c r="D3878" s="88"/>
      <c r="E3878" s="88"/>
      <c r="F3878" s="88"/>
      <c r="G3878" s="88"/>
      <c r="H3878" s="88"/>
      <c r="I3878" s="88"/>
      <c r="J3878" s="88"/>
      <c r="K3878" s="88"/>
    </row>
    <row r="3879" spans="2:11" ht="12" hidden="1" customHeight="1" x14ac:dyDescent="0.2">
      <c r="B3879" s="88"/>
      <c r="C3879" s="88"/>
      <c r="D3879" s="88"/>
      <c r="E3879" s="88"/>
      <c r="F3879" s="88"/>
      <c r="G3879" s="88"/>
      <c r="H3879" s="88"/>
      <c r="I3879" s="88"/>
      <c r="J3879" s="88"/>
      <c r="K3879" s="88"/>
    </row>
    <row r="3880" spans="2:11" ht="12" hidden="1" customHeight="1" x14ac:dyDescent="0.2">
      <c r="B3880" s="88"/>
      <c r="C3880" s="88"/>
      <c r="D3880" s="88"/>
      <c r="E3880" s="88"/>
      <c r="F3880" s="88"/>
      <c r="G3880" s="88"/>
      <c r="H3880" s="88"/>
      <c r="I3880" s="88"/>
      <c r="J3880" s="88"/>
      <c r="K3880" s="88"/>
    </row>
    <row r="3881" spans="2:11" ht="12" hidden="1" customHeight="1" x14ac:dyDescent="0.2">
      <c r="B3881" s="88"/>
      <c r="C3881" s="88"/>
      <c r="D3881" s="88"/>
      <c r="E3881" s="88"/>
      <c r="F3881" s="88"/>
      <c r="G3881" s="88"/>
      <c r="H3881" s="88"/>
      <c r="I3881" s="88"/>
      <c r="J3881" s="88"/>
      <c r="K3881" s="88"/>
    </row>
    <row r="3882" spans="2:11" ht="12" hidden="1" customHeight="1" x14ac:dyDescent="0.2">
      <c r="B3882" s="88"/>
      <c r="C3882" s="88"/>
      <c r="D3882" s="88"/>
      <c r="E3882" s="88"/>
      <c r="F3882" s="88"/>
      <c r="G3882" s="88"/>
      <c r="H3882" s="88"/>
      <c r="I3882" s="88"/>
      <c r="J3882" s="88"/>
      <c r="K3882" s="88"/>
    </row>
    <row r="3883" spans="2:11" ht="12" hidden="1" customHeight="1" x14ac:dyDescent="0.2">
      <c r="B3883" s="88"/>
      <c r="C3883" s="88"/>
      <c r="D3883" s="88"/>
      <c r="E3883" s="88"/>
      <c r="F3883" s="88"/>
      <c r="G3883" s="88"/>
      <c r="H3883" s="88"/>
      <c r="I3883" s="88"/>
      <c r="J3883" s="88"/>
      <c r="K3883" s="88"/>
    </row>
    <row r="3884" spans="2:11" ht="12" hidden="1" customHeight="1" x14ac:dyDescent="0.2">
      <c r="B3884" s="88"/>
      <c r="C3884" s="88"/>
      <c r="D3884" s="88"/>
      <c r="E3884" s="88"/>
      <c r="F3884" s="88"/>
      <c r="G3884" s="88"/>
      <c r="H3884" s="88"/>
      <c r="I3884" s="88"/>
      <c r="J3884" s="88"/>
      <c r="K3884" s="88"/>
    </row>
    <row r="3885" spans="2:11" ht="12" hidden="1" customHeight="1" x14ac:dyDescent="0.2">
      <c r="B3885" s="88"/>
      <c r="C3885" s="88"/>
      <c r="D3885" s="88"/>
      <c r="E3885" s="88"/>
      <c r="F3885" s="88"/>
      <c r="G3885" s="88"/>
      <c r="H3885" s="88"/>
      <c r="I3885" s="88"/>
      <c r="J3885" s="88"/>
      <c r="K3885" s="88"/>
    </row>
    <row r="3886" spans="2:11" ht="12" hidden="1" customHeight="1" x14ac:dyDescent="0.2">
      <c r="B3886" s="88"/>
      <c r="C3886" s="88"/>
      <c r="D3886" s="88"/>
      <c r="E3886" s="88"/>
      <c r="F3886" s="88"/>
      <c r="G3886" s="88"/>
      <c r="H3886" s="88"/>
      <c r="I3886" s="88"/>
      <c r="J3886" s="88"/>
      <c r="K3886" s="88"/>
    </row>
    <row r="3887" spans="2:11" ht="12" hidden="1" customHeight="1" x14ac:dyDescent="0.2">
      <c r="B3887" s="88"/>
      <c r="C3887" s="88"/>
      <c r="D3887" s="88"/>
      <c r="E3887" s="88"/>
      <c r="F3887" s="88"/>
      <c r="G3887" s="88"/>
      <c r="H3887" s="88"/>
      <c r="I3887" s="88"/>
      <c r="J3887" s="88"/>
      <c r="K3887" s="88"/>
    </row>
    <row r="3888" spans="2:11" ht="12" hidden="1" customHeight="1" x14ac:dyDescent="0.2">
      <c r="B3888" s="88"/>
      <c r="C3888" s="88"/>
      <c r="D3888" s="88"/>
      <c r="E3888" s="88"/>
      <c r="F3888" s="88"/>
      <c r="G3888" s="88"/>
      <c r="H3888" s="88"/>
      <c r="I3888" s="88"/>
      <c r="J3888" s="88"/>
      <c r="K3888" s="88"/>
    </row>
    <row r="3889" spans="2:11" ht="12" hidden="1" customHeight="1" x14ac:dyDescent="0.2">
      <c r="B3889" s="88"/>
      <c r="C3889" s="88"/>
      <c r="D3889" s="88"/>
      <c r="E3889" s="88"/>
      <c r="F3889" s="88"/>
      <c r="G3889" s="88"/>
      <c r="H3889" s="88"/>
      <c r="I3889" s="88"/>
      <c r="J3889" s="88"/>
      <c r="K3889" s="88"/>
    </row>
    <row r="3890" spans="2:11" ht="12" hidden="1" customHeight="1" x14ac:dyDescent="0.2">
      <c r="B3890" s="88"/>
      <c r="C3890" s="88"/>
      <c r="D3890" s="88"/>
      <c r="E3890" s="88"/>
      <c r="F3890" s="88"/>
      <c r="G3890" s="88"/>
      <c r="H3890" s="88"/>
      <c r="I3890" s="88"/>
      <c r="J3890" s="88"/>
      <c r="K3890" s="88"/>
    </row>
    <row r="3891" spans="2:11" ht="12" hidden="1" customHeight="1" x14ac:dyDescent="0.2">
      <c r="B3891" s="88"/>
      <c r="C3891" s="88"/>
      <c r="D3891" s="88"/>
      <c r="E3891" s="88"/>
      <c r="F3891" s="88"/>
      <c r="G3891" s="88"/>
      <c r="H3891" s="88"/>
      <c r="I3891" s="88"/>
      <c r="J3891" s="88"/>
      <c r="K3891" s="88"/>
    </row>
    <row r="3892" spans="2:11" ht="12" hidden="1" customHeight="1" x14ac:dyDescent="0.2">
      <c r="B3892" s="88"/>
      <c r="C3892" s="88"/>
      <c r="D3892" s="88"/>
      <c r="E3892" s="88"/>
      <c r="F3892" s="88"/>
      <c r="G3892" s="88"/>
      <c r="H3892" s="88"/>
      <c r="I3892" s="88"/>
      <c r="J3892" s="88"/>
      <c r="K3892" s="88"/>
    </row>
    <row r="3893" spans="2:11" ht="12" hidden="1" customHeight="1" x14ac:dyDescent="0.2">
      <c r="B3893" s="88"/>
      <c r="C3893" s="88"/>
      <c r="D3893" s="88"/>
      <c r="E3893" s="88"/>
      <c r="F3893" s="88"/>
      <c r="G3893" s="88"/>
      <c r="H3893" s="88"/>
      <c r="I3893" s="88"/>
      <c r="J3893" s="88"/>
      <c r="K3893" s="88"/>
    </row>
    <row r="3894" spans="2:11" ht="12" hidden="1" customHeight="1" x14ac:dyDescent="0.2">
      <c r="B3894" s="88"/>
      <c r="C3894" s="88"/>
      <c r="D3894" s="88"/>
      <c r="E3894" s="88"/>
      <c r="F3894" s="88"/>
      <c r="G3894" s="88"/>
      <c r="H3894" s="88"/>
      <c r="I3894" s="88"/>
      <c r="J3894" s="88"/>
      <c r="K3894" s="88"/>
    </row>
    <row r="3895" spans="2:11" ht="12" hidden="1" customHeight="1" x14ac:dyDescent="0.2">
      <c r="B3895" s="88"/>
      <c r="C3895" s="88"/>
      <c r="D3895" s="88"/>
      <c r="E3895" s="88"/>
      <c r="F3895" s="88"/>
      <c r="G3895" s="88"/>
      <c r="H3895" s="88"/>
      <c r="I3895" s="88"/>
      <c r="J3895" s="88"/>
      <c r="K3895" s="88"/>
    </row>
    <row r="3896" spans="2:11" ht="12" hidden="1" customHeight="1" x14ac:dyDescent="0.2">
      <c r="B3896" s="88"/>
      <c r="C3896" s="88"/>
      <c r="D3896" s="88"/>
      <c r="E3896" s="88"/>
      <c r="F3896" s="88"/>
      <c r="G3896" s="88"/>
      <c r="H3896" s="88"/>
      <c r="I3896" s="88"/>
      <c r="J3896" s="88"/>
      <c r="K3896" s="88"/>
    </row>
    <row r="3897" spans="2:11" ht="12" hidden="1" customHeight="1" x14ac:dyDescent="0.2">
      <c r="B3897" s="88"/>
      <c r="C3897" s="88"/>
      <c r="D3897" s="88"/>
      <c r="E3897" s="88"/>
      <c r="F3897" s="88"/>
      <c r="G3897" s="88"/>
      <c r="H3897" s="88"/>
      <c r="I3897" s="88"/>
      <c r="J3897" s="88"/>
      <c r="K3897" s="88"/>
    </row>
    <row r="3898" spans="2:11" ht="12" hidden="1" customHeight="1" x14ac:dyDescent="0.2">
      <c r="B3898" s="88"/>
      <c r="C3898" s="88"/>
      <c r="D3898" s="88"/>
      <c r="E3898" s="88"/>
      <c r="F3898" s="88"/>
      <c r="G3898" s="88"/>
      <c r="H3898" s="88"/>
      <c r="I3898" s="88"/>
      <c r="J3898" s="88"/>
      <c r="K3898" s="88"/>
    </row>
    <row r="3899" spans="2:11" ht="12" hidden="1" customHeight="1" x14ac:dyDescent="0.2">
      <c r="B3899" s="88"/>
      <c r="C3899" s="88"/>
      <c r="D3899" s="88"/>
      <c r="E3899" s="88"/>
      <c r="F3899" s="88"/>
      <c r="G3899" s="88"/>
      <c r="H3899" s="88"/>
      <c r="I3899" s="88"/>
      <c r="J3899" s="88"/>
      <c r="K3899" s="88"/>
    </row>
    <row r="3900" spans="2:11" ht="12" hidden="1" customHeight="1" x14ac:dyDescent="0.2">
      <c r="B3900" s="88"/>
      <c r="C3900" s="88"/>
      <c r="D3900" s="88"/>
      <c r="E3900" s="88"/>
      <c r="F3900" s="88"/>
      <c r="G3900" s="88"/>
      <c r="H3900" s="88"/>
      <c r="I3900" s="88"/>
      <c r="J3900" s="88"/>
      <c r="K3900" s="88"/>
    </row>
    <row r="3901" spans="2:11" ht="12" hidden="1" customHeight="1" x14ac:dyDescent="0.2">
      <c r="B3901" s="88"/>
      <c r="C3901" s="88"/>
      <c r="D3901" s="88"/>
      <c r="E3901" s="88"/>
      <c r="F3901" s="88"/>
      <c r="G3901" s="88"/>
      <c r="H3901" s="88"/>
      <c r="I3901" s="88"/>
      <c r="J3901" s="88"/>
      <c r="K3901" s="88"/>
    </row>
    <row r="3902" spans="2:11" ht="12" hidden="1" customHeight="1" x14ac:dyDescent="0.2">
      <c r="B3902" s="88"/>
      <c r="C3902" s="88"/>
      <c r="D3902" s="88"/>
      <c r="E3902" s="88"/>
      <c r="F3902" s="88"/>
      <c r="G3902" s="88"/>
      <c r="H3902" s="88"/>
      <c r="I3902" s="88"/>
      <c r="J3902" s="88"/>
      <c r="K3902" s="88"/>
    </row>
    <row r="3903" spans="2:11" ht="12" hidden="1" customHeight="1" x14ac:dyDescent="0.2">
      <c r="B3903" s="88"/>
      <c r="C3903" s="88"/>
      <c r="D3903" s="88"/>
      <c r="E3903" s="88"/>
      <c r="F3903" s="88"/>
      <c r="G3903" s="88"/>
      <c r="H3903" s="88"/>
      <c r="I3903" s="88"/>
      <c r="J3903" s="88"/>
      <c r="K3903" s="88"/>
    </row>
    <row r="3904" spans="2:11" ht="12" hidden="1" customHeight="1" x14ac:dyDescent="0.2">
      <c r="B3904" s="88"/>
      <c r="C3904" s="88"/>
      <c r="D3904" s="88"/>
      <c r="E3904" s="88"/>
      <c r="F3904" s="88"/>
      <c r="G3904" s="88"/>
      <c r="H3904" s="88"/>
      <c r="I3904" s="88"/>
      <c r="J3904" s="88"/>
      <c r="K3904" s="88"/>
    </row>
    <row r="3905" spans="2:11" ht="12" hidden="1" customHeight="1" x14ac:dyDescent="0.2">
      <c r="B3905" s="88"/>
      <c r="C3905" s="88"/>
      <c r="D3905" s="88"/>
      <c r="E3905" s="88"/>
      <c r="F3905" s="88"/>
      <c r="G3905" s="88"/>
      <c r="H3905" s="88"/>
      <c r="I3905" s="88"/>
      <c r="J3905" s="88"/>
      <c r="K3905" s="88"/>
    </row>
    <row r="3906" spans="2:11" ht="12" hidden="1" customHeight="1" x14ac:dyDescent="0.2">
      <c r="B3906" s="88"/>
      <c r="C3906" s="88"/>
      <c r="D3906" s="88"/>
      <c r="E3906" s="88"/>
      <c r="F3906" s="88"/>
      <c r="G3906" s="88"/>
      <c r="H3906" s="88"/>
      <c r="I3906" s="88"/>
      <c r="J3906" s="88"/>
      <c r="K3906" s="88"/>
    </row>
    <row r="3907" spans="2:11" ht="12" hidden="1" customHeight="1" x14ac:dyDescent="0.2">
      <c r="B3907" s="88"/>
      <c r="C3907" s="88"/>
      <c r="D3907" s="88"/>
      <c r="E3907" s="88"/>
      <c r="F3907" s="88"/>
      <c r="G3907" s="88"/>
      <c r="H3907" s="88"/>
      <c r="I3907" s="88"/>
      <c r="J3907" s="88"/>
      <c r="K3907" s="88"/>
    </row>
    <row r="3908" spans="2:11" ht="12" hidden="1" customHeight="1" x14ac:dyDescent="0.2">
      <c r="B3908" s="88"/>
      <c r="C3908" s="88"/>
      <c r="D3908" s="88"/>
      <c r="E3908" s="88"/>
      <c r="F3908" s="88"/>
      <c r="G3908" s="88"/>
      <c r="H3908" s="88"/>
      <c r="I3908" s="88"/>
      <c r="J3908" s="88"/>
      <c r="K3908" s="88"/>
    </row>
    <row r="3909" spans="2:11" ht="12" hidden="1" customHeight="1" x14ac:dyDescent="0.2">
      <c r="B3909" s="88"/>
      <c r="C3909" s="88"/>
      <c r="D3909" s="88"/>
      <c r="E3909" s="88"/>
      <c r="F3909" s="88"/>
      <c r="G3909" s="88"/>
      <c r="H3909" s="88"/>
      <c r="I3909" s="88"/>
      <c r="J3909" s="88"/>
      <c r="K3909" s="88"/>
    </row>
    <row r="3910" spans="2:11" ht="12" hidden="1" customHeight="1" x14ac:dyDescent="0.2">
      <c r="B3910" s="88"/>
      <c r="C3910" s="88"/>
      <c r="D3910" s="88"/>
      <c r="E3910" s="88"/>
      <c r="F3910" s="88"/>
      <c r="G3910" s="88"/>
      <c r="H3910" s="88"/>
      <c r="I3910" s="88"/>
      <c r="J3910" s="88"/>
      <c r="K3910" s="88"/>
    </row>
    <row r="3911" spans="2:11" ht="12" hidden="1" customHeight="1" x14ac:dyDescent="0.2">
      <c r="B3911" s="88"/>
      <c r="C3911" s="88"/>
      <c r="D3911" s="88"/>
      <c r="E3911" s="88"/>
      <c r="F3911" s="88"/>
      <c r="G3911" s="88"/>
      <c r="H3911" s="88"/>
      <c r="I3911" s="88"/>
      <c r="J3911" s="88"/>
      <c r="K3911" s="88"/>
    </row>
    <row r="3912" spans="2:11" ht="12" hidden="1" customHeight="1" x14ac:dyDescent="0.2">
      <c r="B3912" s="88"/>
      <c r="C3912" s="88"/>
      <c r="D3912" s="88"/>
      <c r="E3912" s="88"/>
      <c r="F3912" s="88"/>
      <c r="G3912" s="88"/>
      <c r="H3912" s="88"/>
      <c r="I3912" s="88"/>
      <c r="J3912" s="88"/>
      <c r="K3912" s="88"/>
    </row>
    <row r="3913" spans="2:11" ht="12" hidden="1" customHeight="1" x14ac:dyDescent="0.2">
      <c r="B3913" s="88"/>
      <c r="C3913" s="88"/>
      <c r="D3913" s="88"/>
      <c r="E3913" s="88"/>
      <c r="F3913" s="88"/>
      <c r="G3913" s="88"/>
      <c r="H3913" s="88"/>
      <c r="I3913" s="88"/>
      <c r="J3913" s="88"/>
      <c r="K3913" s="88"/>
    </row>
    <row r="3914" spans="2:11" ht="12" hidden="1" customHeight="1" x14ac:dyDescent="0.2">
      <c r="B3914" s="88"/>
      <c r="C3914" s="88"/>
      <c r="D3914" s="88"/>
      <c r="E3914" s="88"/>
      <c r="F3914" s="88"/>
      <c r="G3914" s="88"/>
      <c r="H3914" s="88"/>
      <c r="I3914" s="88"/>
      <c r="J3914" s="88"/>
      <c r="K3914" s="88"/>
    </row>
    <row r="3915" spans="2:11" ht="12" hidden="1" customHeight="1" x14ac:dyDescent="0.2">
      <c r="B3915" s="88"/>
      <c r="C3915" s="88"/>
      <c r="D3915" s="88"/>
      <c r="E3915" s="88"/>
      <c r="F3915" s="88"/>
      <c r="G3915" s="88"/>
      <c r="H3915" s="88"/>
      <c r="I3915" s="88"/>
      <c r="J3915" s="88"/>
      <c r="K3915" s="88"/>
    </row>
    <row r="3916" spans="2:11" ht="12" hidden="1" customHeight="1" x14ac:dyDescent="0.2">
      <c r="B3916" s="88"/>
      <c r="C3916" s="88"/>
      <c r="D3916" s="88"/>
      <c r="E3916" s="88"/>
      <c r="F3916" s="88"/>
      <c r="G3916" s="88"/>
      <c r="H3916" s="88"/>
      <c r="I3916" s="88"/>
      <c r="J3916" s="88"/>
      <c r="K3916" s="88"/>
    </row>
    <row r="3917" spans="2:11" ht="12" hidden="1" customHeight="1" x14ac:dyDescent="0.2">
      <c r="B3917" s="88"/>
      <c r="C3917" s="88"/>
      <c r="D3917" s="88"/>
      <c r="E3917" s="88"/>
      <c r="F3917" s="88"/>
      <c r="G3917" s="88"/>
      <c r="H3917" s="88"/>
      <c r="I3917" s="88"/>
      <c r="J3917" s="88"/>
      <c r="K3917" s="88"/>
    </row>
    <row r="3918" spans="2:11" ht="12" hidden="1" customHeight="1" x14ac:dyDescent="0.2">
      <c r="B3918" s="88"/>
      <c r="C3918" s="88"/>
      <c r="D3918" s="88"/>
      <c r="E3918" s="88"/>
      <c r="F3918" s="88"/>
      <c r="G3918" s="88"/>
      <c r="H3918" s="88"/>
      <c r="I3918" s="88"/>
      <c r="J3918" s="88"/>
      <c r="K3918" s="88"/>
    </row>
    <row r="3919" spans="2:11" ht="12" hidden="1" customHeight="1" x14ac:dyDescent="0.2">
      <c r="B3919" s="88"/>
      <c r="C3919" s="88"/>
      <c r="D3919" s="88"/>
      <c r="E3919" s="88"/>
      <c r="F3919" s="88"/>
      <c r="G3919" s="88"/>
      <c r="H3919" s="88"/>
      <c r="I3919" s="88"/>
      <c r="J3919" s="88"/>
      <c r="K3919" s="88"/>
    </row>
    <row r="3920" spans="2:11" ht="12" hidden="1" customHeight="1" x14ac:dyDescent="0.2">
      <c r="B3920" s="88"/>
      <c r="C3920" s="88"/>
      <c r="D3920" s="88"/>
      <c r="E3920" s="88"/>
      <c r="F3920" s="88"/>
      <c r="G3920" s="88"/>
      <c r="H3920" s="88"/>
      <c r="I3920" s="88"/>
      <c r="J3920" s="88"/>
      <c r="K3920" s="88"/>
    </row>
    <row r="3921" spans="2:11" ht="12" hidden="1" customHeight="1" x14ac:dyDescent="0.2">
      <c r="B3921" s="88"/>
      <c r="C3921" s="88"/>
      <c r="D3921" s="88"/>
      <c r="E3921" s="88"/>
      <c r="F3921" s="88"/>
      <c r="G3921" s="88"/>
      <c r="H3921" s="88"/>
      <c r="I3921" s="88"/>
      <c r="J3921" s="88"/>
      <c r="K3921" s="88"/>
    </row>
    <row r="3922" spans="2:11" ht="12" hidden="1" customHeight="1" x14ac:dyDescent="0.2">
      <c r="B3922" s="88"/>
      <c r="C3922" s="88"/>
      <c r="D3922" s="88"/>
      <c r="E3922" s="88"/>
      <c r="F3922" s="88"/>
      <c r="G3922" s="88"/>
      <c r="H3922" s="88"/>
      <c r="I3922" s="88"/>
      <c r="J3922" s="88"/>
      <c r="K3922" s="88"/>
    </row>
    <row r="3923" spans="2:11" ht="12" hidden="1" customHeight="1" x14ac:dyDescent="0.2">
      <c r="B3923" s="88"/>
      <c r="C3923" s="88"/>
      <c r="D3923" s="88"/>
      <c r="E3923" s="88"/>
      <c r="F3923" s="88"/>
      <c r="G3923" s="88"/>
      <c r="H3923" s="88"/>
      <c r="I3923" s="88"/>
      <c r="J3923" s="88"/>
      <c r="K3923" s="88"/>
    </row>
    <row r="3924" spans="2:11" ht="12" hidden="1" customHeight="1" x14ac:dyDescent="0.2">
      <c r="B3924" s="88"/>
      <c r="C3924" s="88"/>
      <c r="D3924" s="88"/>
      <c r="E3924" s="88"/>
      <c r="F3924" s="88"/>
      <c r="G3924" s="88"/>
      <c r="H3924" s="88"/>
      <c r="I3924" s="88"/>
      <c r="J3924" s="88"/>
      <c r="K3924" s="88"/>
    </row>
    <row r="3925" spans="2:11" ht="12" hidden="1" customHeight="1" x14ac:dyDescent="0.2">
      <c r="B3925" s="88"/>
      <c r="C3925" s="88"/>
      <c r="D3925" s="88"/>
      <c r="E3925" s="88"/>
      <c r="F3925" s="88"/>
      <c r="G3925" s="88"/>
      <c r="H3925" s="88"/>
      <c r="I3925" s="88"/>
      <c r="J3925" s="88"/>
      <c r="K3925" s="88"/>
    </row>
    <row r="3926" spans="2:11" ht="12" hidden="1" customHeight="1" x14ac:dyDescent="0.2">
      <c r="B3926" s="88"/>
      <c r="C3926" s="88"/>
      <c r="D3926" s="88"/>
      <c r="E3926" s="88"/>
      <c r="F3926" s="88"/>
      <c r="G3926" s="88"/>
      <c r="H3926" s="88"/>
      <c r="I3926" s="88"/>
      <c r="J3926" s="88"/>
      <c r="K3926" s="88"/>
    </row>
    <row r="3927" spans="2:11" ht="12" hidden="1" customHeight="1" x14ac:dyDescent="0.2">
      <c r="B3927" s="88"/>
      <c r="C3927" s="88"/>
      <c r="D3927" s="88"/>
      <c r="E3927" s="88"/>
      <c r="F3927" s="88"/>
      <c r="G3927" s="88"/>
      <c r="H3927" s="88"/>
      <c r="I3927" s="88"/>
      <c r="J3927" s="88"/>
      <c r="K3927" s="88"/>
    </row>
    <row r="3928" spans="2:11" ht="12" hidden="1" customHeight="1" x14ac:dyDescent="0.2">
      <c r="B3928" s="88"/>
      <c r="C3928" s="88"/>
      <c r="D3928" s="88"/>
      <c r="E3928" s="88"/>
      <c r="F3928" s="88"/>
      <c r="G3928" s="88"/>
      <c r="H3928" s="88"/>
      <c r="I3928" s="88"/>
      <c r="J3928" s="88"/>
      <c r="K3928" s="88"/>
    </row>
    <row r="3929" spans="2:11" ht="12" hidden="1" customHeight="1" x14ac:dyDescent="0.2">
      <c r="B3929" s="88"/>
      <c r="C3929" s="88"/>
      <c r="D3929" s="88"/>
      <c r="E3929" s="88"/>
      <c r="F3929" s="88"/>
      <c r="G3929" s="88"/>
      <c r="H3929" s="88"/>
      <c r="I3929" s="88"/>
      <c r="J3929" s="88"/>
      <c r="K3929" s="88"/>
    </row>
    <row r="3930" spans="2:11" ht="12" hidden="1" customHeight="1" x14ac:dyDescent="0.2">
      <c r="B3930" s="88"/>
      <c r="C3930" s="88"/>
      <c r="D3930" s="88"/>
      <c r="E3930" s="88"/>
      <c r="F3930" s="88"/>
      <c r="G3930" s="88"/>
      <c r="H3930" s="88"/>
      <c r="I3930" s="88"/>
      <c r="J3930" s="88"/>
      <c r="K3930" s="88"/>
    </row>
    <row r="3931" spans="2:11" ht="12" hidden="1" customHeight="1" x14ac:dyDescent="0.2">
      <c r="B3931" s="88"/>
      <c r="C3931" s="88"/>
      <c r="D3931" s="88"/>
      <c r="E3931" s="88"/>
      <c r="F3931" s="88"/>
      <c r="G3931" s="88"/>
      <c r="H3931" s="88"/>
      <c r="I3931" s="88"/>
      <c r="J3931" s="88"/>
      <c r="K3931" s="88"/>
    </row>
    <row r="3932" spans="2:11" ht="12" hidden="1" customHeight="1" x14ac:dyDescent="0.2">
      <c r="B3932" s="88"/>
      <c r="C3932" s="88"/>
      <c r="D3932" s="88"/>
      <c r="E3932" s="88"/>
      <c r="F3932" s="88"/>
      <c r="G3932" s="88"/>
      <c r="H3932" s="88"/>
      <c r="I3932" s="88"/>
      <c r="J3932" s="88"/>
      <c r="K3932" s="88"/>
    </row>
    <row r="3933" spans="2:11" ht="12" hidden="1" customHeight="1" x14ac:dyDescent="0.2">
      <c r="B3933" s="88"/>
      <c r="C3933" s="88"/>
      <c r="D3933" s="88"/>
      <c r="E3933" s="88"/>
      <c r="F3933" s="88"/>
      <c r="G3933" s="88"/>
      <c r="H3933" s="88"/>
      <c r="I3933" s="88"/>
      <c r="J3933" s="88"/>
      <c r="K3933" s="88"/>
    </row>
    <row r="3934" spans="2:11" ht="12" hidden="1" customHeight="1" x14ac:dyDescent="0.2">
      <c r="B3934" s="88"/>
      <c r="C3934" s="88"/>
      <c r="D3934" s="88"/>
      <c r="E3934" s="88"/>
      <c r="F3934" s="88"/>
      <c r="G3934" s="88"/>
      <c r="H3934" s="88"/>
      <c r="I3934" s="88"/>
      <c r="J3934" s="88"/>
      <c r="K3934" s="88"/>
    </row>
    <row r="3935" spans="2:11" ht="12" hidden="1" customHeight="1" x14ac:dyDescent="0.2">
      <c r="B3935" s="88"/>
      <c r="C3935" s="88"/>
      <c r="D3935" s="88"/>
      <c r="E3935" s="88"/>
      <c r="F3935" s="88"/>
      <c r="G3935" s="88"/>
      <c r="H3935" s="88"/>
      <c r="I3935" s="88"/>
      <c r="J3935" s="88"/>
      <c r="K3935" s="88"/>
    </row>
    <row r="3936" spans="2:11" ht="12" hidden="1" customHeight="1" x14ac:dyDescent="0.2">
      <c r="B3936" s="88"/>
      <c r="C3936" s="88"/>
      <c r="D3936" s="88"/>
      <c r="E3936" s="88"/>
      <c r="F3936" s="88"/>
      <c r="G3936" s="88"/>
      <c r="H3936" s="88"/>
      <c r="I3936" s="88"/>
      <c r="J3936" s="88"/>
      <c r="K3936" s="88"/>
    </row>
    <row r="3937" spans="2:11" ht="12" hidden="1" customHeight="1" x14ac:dyDescent="0.2">
      <c r="B3937" s="88"/>
      <c r="C3937" s="88"/>
      <c r="D3937" s="88"/>
      <c r="E3937" s="88"/>
      <c r="F3937" s="88"/>
      <c r="G3937" s="88"/>
      <c r="H3937" s="88"/>
      <c r="I3937" s="88"/>
      <c r="J3937" s="88"/>
      <c r="K3937" s="88"/>
    </row>
    <row r="3938" spans="2:11" ht="12" hidden="1" customHeight="1" x14ac:dyDescent="0.2">
      <c r="B3938" s="88"/>
      <c r="C3938" s="88"/>
      <c r="D3938" s="88"/>
      <c r="E3938" s="88"/>
      <c r="F3938" s="88"/>
      <c r="G3938" s="88"/>
      <c r="H3938" s="88"/>
      <c r="I3938" s="88"/>
      <c r="J3938" s="88"/>
      <c r="K3938" s="88"/>
    </row>
    <row r="3939" spans="2:11" ht="12" hidden="1" customHeight="1" x14ac:dyDescent="0.2">
      <c r="B3939" s="88"/>
      <c r="C3939" s="88"/>
      <c r="D3939" s="88"/>
      <c r="E3939" s="88"/>
      <c r="F3939" s="88"/>
      <c r="G3939" s="88"/>
      <c r="H3939" s="88"/>
      <c r="I3939" s="88"/>
      <c r="J3939" s="88"/>
      <c r="K3939" s="88"/>
    </row>
    <row r="3940" spans="2:11" ht="12" hidden="1" customHeight="1" x14ac:dyDescent="0.2">
      <c r="B3940" s="88"/>
      <c r="C3940" s="88"/>
      <c r="D3940" s="88"/>
      <c r="E3940" s="88"/>
      <c r="F3940" s="88"/>
      <c r="G3940" s="88"/>
      <c r="H3940" s="88"/>
      <c r="I3940" s="88"/>
      <c r="J3940" s="88"/>
      <c r="K3940" s="88"/>
    </row>
    <row r="3941" spans="2:11" ht="12" hidden="1" customHeight="1" x14ac:dyDescent="0.2">
      <c r="B3941" s="88"/>
      <c r="C3941" s="88"/>
      <c r="D3941" s="88"/>
      <c r="E3941" s="88"/>
      <c r="F3941" s="88"/>
      <c r="G3941" s="88"/>
      <c r="H3941" s="88"/>
      <c r="I3941" s="88"/>
      <c r="J3941" s="88"/>
      <c r="K3941" s="88"/>
    </row>
    <row r="3942" spans="2:11" ht="12" hidden="1" customHeight="1" x14ac:dyDescent="0.2">
      <c r="B3942" s="88"/>
      <c r="C3942" s="88"/>
      <c r="D3942" s="88"/>
      <c r="E3942" s="88"/>
      <c r="F3942" s="88"/>
      <c r="G3942" s="88"/>
      <c r="H3942" s="88"/>
      <c r="I3942" s="88"/>
      <c r="J3942" s="88"/>
      <c r="K3942" s="88"/>
    </row>
    <row r="3943" spans="2:11" ht="12" hidden="1" customHeight="1" x14ac:dyDescent="0.2">
      <c r="B3943" s="88"/>
      <c r="C3943" s="88"/>
      <c r="D3943" s="88"/>
      <c r="E3943" s="88"/>
      <c r="F3943" s="88"/>
      <c r="G3943" s="88"/>
      <c r="H3943" s="88"/>
      <c r="I3943" s="88"/>
      <c r="J3943" s="88"/>
      <c r="K3943" s="88"/>
    </row>
    <row r="3944" spans="2:11" ht="12" hidden="1" customHeight="1" x14ac:dyDescent="0.2">
      <c r="B3944" s="88"/>
      <c r="C3944" s="88"/>
      <c r="D3944" s="88"/>
      <c r="E3944" s="88"/>
      <c r="F3944" s="88"/>
      <c r="G3944" s="88"/>
      <c r="H3944" s="88"/>
      <c r="I3944" s="88"/>
      <c r="J3944" s="88"/>
      <c r="K3944" s="88"/>
    </row>
    <row r="3945" spans="2:11" ht="12" hidden="1" customHeight="1" x14ac:dyDescent="0.2">
      <c r="B3945" s="88"/>
      <c r="C3945" s="88"/>
      <c r="D3945" s="88"/>
      <c r="E3945" s="88"/>
      <c r="F3945" s="88"/>
      <c r="G3945" s="88"/>
      <c r="H3945" s="88"/>
      <c r="I3945" s="88"/>
      <c r="J3945" s="88"/>
      <c r="K3945" s="88"/>
    </row>
    <row r="3946" spans="2:11" ht="12" hidden="1" customHeight="1" x14ac:dyDescent="0.2">
      <c r="B3946" s="88"/>
      <c r="C3946" s="88"/>
      <c r="D3946" s="88"/>
      <c r="E3946" s="88"/>
      <c r="F3946" s="88"/>
      <c r="G3946" s="88"/>
      <c r="H3946" s="88"/>
      <c r="I3946" s="88"/>
      <c r="J3946" s="88"/>
      <c r="K3946" s="88"/>
    </row>
    <row r="3947" spans="2:11" ht="12" hidden="1" customHeight="1" x14ac:dyDescent="0.2">
      <c r="B3947" s="88"/>
      <c r="C3947" s="88"/>
      <c r="D3947" s="88"/>
      <c r="E3947" s="88"/>
      <c r="F3947" s="88"/>
      <c r="G3947" s="88"/>
      <c r="H3947" s="88"/>
      <c r="I3947" s="88"/>
      <c r="J3947" s="88"/>
      <c r="K3947" s="88"/>
    </row>
    <row r="3948" spans="2:11" ht="12" hidden="1" customHeight="1" x14ac:dyDescent="0.2">
      <c r="B3948" s="88"/>
      <c r="C3948" s="88"/>
      <c r="D3948" s="88"/>
      <c r="E3948" s="88"/>
      <c r="F3948" s="88"/>
      <c r="G3948" s="88"/>
      <c r="H3948" s="88"/>
      <c r="I3948" s="88"/>
      <c r="J3948" s="88"/>
      <c r="K3948" s="88"/>
    </row>
    <row r="3949" spans="2:11" ht="12" hidden="1" customHeight="1" x14ac:dyDescent="0.2">
      <c r="B3949" s="88"/>
      <c r="C3949" s="88"/>
      <c r="D3949" s="88"/>
      <c r="E3949" s="88"/>
      <c r="F3949" s="88"/>
      <c r="G3949" s="88"/>
      <c r="H3949" s="88"/>
      <c r="I3949" s="88"/>
      <c r="J3949" s="88"/>
      <c r="K3949" s="88"/>
    </row>
    <row r="3950" spans="2:11" ht="12" hidden="1" customHeight="1" x14ac:dyDescent="0.2">
      <c r="B3950" s="88"/>
      <c r="C3950" s="88"/>
      <c r="D3950" s="88"/>
      <c r="E3950" s="88"/>
      <c r="F3950" s="88"/>
      <c r="G3950" s="88"/>
      <c r="H3950" s="88"/>
      <c r="I3950" s="88"/>
      <c r="J3950" s="88"/>
      <c r="K3950" s="88"/>
    </row>
    <row r="3951" spans="2:11" ht="12" hidden="1" customHeight="1" x14ac:dyDescent="0.2">
      <c r="B3951" s="88"/>
      <c r="C3951" s="88"/>
      <c r="D3951" s="88"/>
      <c r="E3951" s="88"/>
      <c r="F3951" s="88"/>
      <c r="G3951" s="88"/>
      <c r="H3951" s="88"/>
      <c r="I3951" s="88"/>
      <c r="J3951" s="88"/>
      <c r="K3951" s="88"/>
    </row>
    <row r="3952" spans="2:11" ht="12" hidden="1" customHeight="1" x14ac:dyDescent="0.2">
      <c r="B3952" s="88"/>
      <c r="C3952" s="88"/>
      <c r="D3952" s="88"/>
      <c r="E3952" s="88"/>
      <c r="F3952" s="88"/>
      <c r="G3952" s="88"/>
      <c r="H3952" s="88"/>
      <c r="I3952" s="88"/>
      <c r="J3952" s="88"/>
      <c r="K3952" s="88"/>
    </row>
    <row r="3953" spans="2:11" ht="12" hidden="1" customHeight="1" x14ac:dyDescent="0.2">
      <c r="B3953" s="88"/>
      <c r="C3953" s="88"/>
      <c r="D3953" s="88"/>
      <c r="E3953" s="88"/>
      <c r="F3953" s="88"/>
      <c r="G3953" s="88"/>
      <c r="H3953" s="88"/>
      <c r="I3953" s="88"/>
      <c r="J3953" s="88"/>
      <c r="K3953" s="88"/>
    </row>
    <row r="3954" spans="2:11" ht="12" hidden="1" customHeight="1" x14ac:dyDescent="0.2">
      <c r="B3954" s="88"/>
      <c r="C3954" s="88"/>
      <c r="D3954" s="88"/>
      <c r="E3954" s="88"/>
      <c r="F3954" s="88"/>
      <c r="G3954" s="88"/>
      <c r="H3954" s="88"/>
      <c r="I3954" s="88"/>
      <c r="J3954" s="88"/>
      <c r="K3954" s="88"/>
    </row>
    <row r="3955" spans="2:11" ht="12" hidden="1" customHeight="1" x14ac:dyDescent="0.2">
      <c r="B3955" s="88"/>
      <c r="C3955" s="88"/>
      <c r="D3955" s="88"/>
      <c r="E3955" s="88"/>
      <c r="F3955" s="88"/>
      <c r="G3955" s="88"/>
      <c r="H3955" s="88"/>
      <c r="I3955" s="88"/>
      <c r="J3955" s="88"/>
      <c r="K3955" s="88"/>
    </row>
    <row r="3956" spans="2:11" ht="12" hidden="1" customHeight="1" x14ac:dyDescent="0.2">
      <c r="B3956" s="88"/>
      <c r="C3956" s="88"/>
      <c r="D3956" s="88"/>
      <c r="E3956" s="88"/>
      <c r="F3956" s="88"/>
      <c r="G3956" s="88"/>
      <c r="H3956" s="88"/>
      <c r="I3956" s="88"/>
      <c r="J3956" s="88"/>
      <c r="K3956" s="88"/>
    </row>
    <row r="3957" spans="2:11" ht="12" hidden="1" customHeight="1" x14ac:dyDescent="0.2">
      <c r="B3957" s="88"/>
      <c r="C3957" s="88"/>
      <c r="D3957" s="88"/>
      <c r="E3957" s="88"/>
      <c r="F3957" s="88"/>
      <c r="G3957" s="88"/>
      <c r="H3957" s="88"/>
      <c r="I3957" s="88"/>
      <c r="J3957" s="88"/>
      <c r="K3957" s="88"/>
    </row>
    <row r="3958" spans="2:11" ht="12" hidden="1" customHeight="1" x14ac:dyDescent="0.2">
      <c r="B3958" s="88"/>
      <c r="C3958" s="88"/>
      <c r="D3958" s="88"/>
      <c r="E3958" s="88"/>
      <c r="F3958" s="88"/>
      <c r="G3958" s="88"/>
      <c r="H3958" s="88"/>
      <c r="I3958" s="88"/>
      <c r="J3958" s="88"/>
      <c r="K3958" s="88"/>
    </row>
    <row r="3959" spans="2:11" ht="12" hidden="1" customHeight="1" x14ac:dyDescent="0.2">
      <c r="B3959" s="88"/>
      <c r="C3959" s="88"/>
      <c r="D3959" s="88"/>
      <c r="E3959" s="88"/>
      <c r="F3959" s="88"/>
      <c r="G3959" s="88"/>
      <c r="H3959" s="88"/>
      <c r="I3959" s="88"/>
      <c r="J3959" s="88"/>
      <c r="K3959" s="88"/>
    </row>
    <row r="3960" spans="2:11" ht="12" hidden="1" customHeight="1" x14ac:dyDescent="0.2">
      <c r="B3960" s="88"/>
      <c r="C3960" s="88"/>
      <c r="D3960" s="88"/>
      <c r="E3960" s="88"/>
      <c r="F3960" s="88"/>
      <c r="G3960" s="88"/>
      <c r="H3960" s="88"/>
      <c r="I3960" s="88"/>
      <c r="J3960" s="88"/>
      <c r="K3960" s="88"/>
    </row>
    <row r="3961" spans="2:11" ht="12" hidden="1" customHeight="1" x14ac:dyDescent="0.2">
      <c r="B3961" s="88"/>
      <c r="C3961" s="88"/>
      <c r="D3961" s="88"/>
      <c r="E3961" s="88"/>
      <c r="F3961" s="88"/>
      <c r="G3961" s="88"/>
      <c r="H3961" s="88"/>
      <c r="I3961" s="88"/>
      <c r="J3961" s="88"/>
      <c r="K3961" s="88"/>
    </row>
    <row r="3962" spans="2:11" ht="12" hidden="1" customHeight="1" x14ac:dyDescent="0.2">
      <c r="B3962" s="88"/>
      <c r="C3962" s="88"/>
      <c r="D3962" s="88"/>
      <c r="E3962" s="88"/>
      <c r="F3962" s="88"/>
      <c r="G3962" s="88"/>
      <c r="H3962" s="88"/>
      <c r="I3962" s="88"/>
      <c r="J3962" s="88"/>
      <c r="K3962" s="88"/>
    </row>
    <row r="3963" spans="2:11" ht="12" hidden="1" customHeight="1" x14ac:dyDescent="0.2">
      <c r="B3963" s="88"/>
      <c r="C3963" s="88"/>
      <c r="D3963" s="88"/>
      <c r="E3963" s="88"/>
      <c r="F3963" s="88"/>
      <c r="G3963" s="88"/>
      <c r="H3963" s="88"/>
      <c r="I3963" s="88"/>
      <c r="J3963" s="88"/>
      <c r="K3963" s="88"/>
    </row>
    <row r="3964" spans="2:11" ht="12" hidden="1" customHeight="1" x14ac:dyDescent="0.2">
      <c r="B3964" s="88"/>
      <c r="C3964" s="88"/>
      <c r="D3964" s="88"/>
      <c r="E3964" s="88"/>
      <c r="F3964" s="88"/>
      <c r="G3964" s="88"/>
      <c r="H3964" s="88"/>
      <c r="I3964" s="88"/>
      <c r="J3964" s="88"/>
      <c r="K3964" s="88"/>
    </row>
    <row r="3965" spans="2:11" ht="12" hidden="1" customHeight="1" x14ac:dyDescent="0.2">
      <c r="B3965" s="88"/>
      <c r="C3965" s="88"/>
      <c r="D3965" s="88"/>
      <c r="E3965" s="88"/>
      <c r="F3965" s="88"/>
      <c r="G3965" s="88"/>
      <c r="H3965" s="88"/>
      <c r="I3965" s="88"/>
      <c r="J3965" s="88"/>
      <c r="K3965" s="88"/>
    </row>
    <row r="3966" spans="2:11" ht="12" hidden="1" customHeight="1" x14ac:dyDescent="0.2">
      <c r="B3966" s="88"/>
      <c r="C3966" s="88"/>
      <c r="D3966" s="88"/>
      <c r="E3966" s="88"/>
      <c r="F3966" s="88"/>
      <c r="G3966" s="88"/>
      <c r="H3966" s="88"/>
      <c r="I3966" s="88"/>
      <c r="J3966" s="88"/>
      <c r="K3966" s="88"/>
    </row>
    <row r="3967" spans="2:11" ht="12" hidden="1" customHeight="1" x14ac:dyDescent="0.2">
      <c r="B3967" s="88"/>
      <c r="C3967" s="88"/>
      <c r="D3967" s="88"/>
      <c r="E3967" s="88"/>
      <c r="F3967" s="88"/>
      <c r="G3967" s="88"/>
      <c r="H3967" s="88"/>
      <c r="I3967" s="88"/>
      <c r="J3967" s="88"/>
      <c r="K3967" s="88"/>
    </row>
    <row r="3968" spans="2:11" ht="12" hidden="1" customHeight="1" x14ac:dyDescent="0.2">
      <c r="B3968" s="88"/>
      <c r="C3968" s="88"/>
      <c r="D3968" s="88"/>
      <c r="E3968" s="88"/>
      <c r="F3968" s="88"/>
      <c r="G3968" s="88"/>
      <c r="H3968" s="88"/>
      <c r="I3968" s="88"/>
      <c r="J3968" s="88"/>
      <c r="K3968" s="88"/>
    </row>
    <row r="3969" spans="2:11" ht="12" hidden="1" customHeight="1" x14ac:dyDescent="0.2">
      <c r="B3969" s="88"/>
      <c r="C3969" s="88"/>
      <c r="D3969" s="88"/>
      <c r="E3969" s="88"/>
      <c r="F3969" s="88"/>
      <c r="G3969" s="88"/>
      <c r="H3969" s="88"/>
      <c r="I3969" s="88"/>
      <c r="J3969" s="88"/>
      <c r="K3969" s="88"/>
    </row>
    <row r="3970" spans="2:11" ht="12" hidden="1" customHeight="1" x14ac:dyDescent="0.2">
      <c r="B3970" s="88"/>
      <c r="C3970" s="88"/>
      <c r="D3970" s="88"/>
      <c r="E3970" s="88"/>
      <c r="F3970" s="88"/>
      <c r="G3970" s="88"/>
      <c r="H3970" s="88"/>
      <c r="I3970" s="88"/>
      <c r="J3970" s="88"/>
      <c r="K3970" s="88"/>
    </row>
    <row r="3971" spans="2:11" ht="12" hidden="1" customHeight="1" x14ac:dyDescent="0.2">
      <c r="B3971" s="88"/>
      <c r="C3971" s="88"/>
      <c r="D3971" s="88"/>
      <c r="E3971" s="88"/>
      <c r="F3971" s="88"/>
      <c r="G3971" s="88"/>
      <c r="H3971" s="88"/>
      <c r="I3971" s="88"/>
      <c r="J3971" s="88"/>
      <c r="K3971" s="88"/>
    </row>
    <row r="3972" spans="2:11" ht="12" hidden="1" customHeight="1" x14ac:dyDescent="0.2">
      <c r="B3972" s="88"/>
      <c r="C3972" s="88"/>
      <c r="D3972" s="88"/>
      <c r="E3972" s="88"/>
      <c r="F3972" s="88"/>
      <c r="G3972" s="88"/>
      <c r="H3972" s="88"/>
      <c r="I3972" s="88"/>
      <c r="J3972" s="88"/>
      <c r="K3972" s="88"/>
    </row>
    <row r="3973" spans="2:11" ht="12" hidden="1" customHeight="1" x14ac:dyDescent="0.2">
      <c r="B3973" s="88"/>
      <c r="C3973" s="88"/>
      <c r="D3973" s="88"/>
      <c r="E3973" s="88"/>
      <c r="F3973" s="88"/>
      <c r="G3973" s="88"/>
      <c r="H3973" s="88"/>
      <c r="I3973" s="88"/>
      <c r="J3973" s="88"/>
      <c r="K3973" s="88"/>
    </row>
    <row r="3974" spans="2:11" ht="12" hidden="1" customHeight="1" x14ac:dyDescent="0.2">
      <c r="B3974" s="88"/>
      <c r="C3974" s="88"/>
      <c r="D3974" s="88"/>
      <c r="E3974" s="88"/>
      <c r="F3974" s="88"/>
      <c r="G3974" s="88"/>
      <c r="H3974" s="88"/>
      <c r="I3974" s="88"/>
      <c r="J3974" s="88"/>
      <c r="K3974" s="88"/>
    </row>
    <row r="3975" spans="2:11" ht="12" hidden="1" customHeight="1" x14ac:dyDescent="0.2">
      <c r="B3975" s="88"/>
      <c r="C3975" s="88"/>
      <c r="D3975" s="88"/>
      <c r="E3975" s="88"/>
      <c r="F3975" s="88"/>
      <c r="G3975" s="88"/>
      <c r="H3975" s="88"/>
      <c r="I3975" s="88"/>
      <c r="J3975" s="88"/>
      <c r="K3975" s="88"/>
    </row>
    <row r="3976" spans="2:11" ht="12" hidden="1" customHeight="1" x14ac:dyDescent="0.2">
      <c r="B3976" s="88"/>
      <c r="C3976" s="88"/>
      <c r="D3976" s="88"/>
      <c r="E3976" s="88"/>
      <c r="F3976" s="88"/>
      <c r="G3976" s="88"/>
      <c r="H3976" s="88"/>
      <c r="I3976" s="88"/>
      <c r="J3976" s="88"/>
      <c r="K3976" s="88"/>
    </row>
    <row r="3977" spans="2:11" ht="12" hidden="1" customHeight="1" x14ac:dyDescent="0.2">
      <c r="B3977" s="88"/>
      <c r="C3977" s="88"/>
      <c r="D3977" s="88"/>
      <c r="E3977" s="88"/>
      <c r="F3977" s="88"/>
      <c r="G3977" s="88"/>
      <c r="H3977" s="88"/>
      <c r="I3977" s="88"/>
      <c r="J3977" s="88"/>
      <c r="K3977" s="88"/>
    </row>
    <row r="3978" spans="2:11" ht="12" hidden="1" customHeight="1" x14ac:dyDescent="0.2">
      <c r="B3978" s="88"/>
      <c r="C3978" s="88"/>
      <c r="D3978" s="88"/>
      <c r="E3978" s="88"/>
      <c r="F3978" s="88"/>
      <c r="G3978" s="88"/>
      <c r="H3978" s="88"/>
      <c r="I3978" s="88"/>
      <c r="J3978" s="88"/>
      <c r="K3978" s="88"/>
    </row>
    <row r="3979" spans="2:11" ht="12" hidden="1" customHeight="1" x14ac:dyDescent="0.2">
      <c r="B3979" s="88"/>
      <c r="C3979" s="88"/>
      <c r="D3979" s="88"/>
      <c r="E3979" s="88"/>
      <c r="F3979" s="88"/>
      <c r="G3979" s="88"/>
      <c r="H3979" s="88"/>
      <c r="I3979" s="88"/>
      <c r="J3979" s="88"/>
      <c r="K3979" s="88"/>
    </row>
    <row r="3980" spans="2:11" ht="12" hidden="1" customHeight="1" x14ac:dyDescent="0.2">
      <c r="B3980" s="88"/>
      <c r="C3980" s="88"/>
      <c r="D3980" s="88"/>
      <c r="E3980" s="88"/>
      <c r="F3980" s="88"/>
      <c r="G3980" s="88"/>
      <c r="H3980" s="88"/>
      <c r="I3980" s="88"/>
      <c r="J3980" s="88"/>
      <c r="K3980" s="88"/>
    </row>
    <row r="3981" spans="2:11" ht="12" hidden="1" customHeight="1" x14ac:dyDescent="0.2">
      <c r="B3981" s="88"/>
      <c r="C3981" s="88"/>
      <c r="D3981" s="88"/>
      <c r="E3981" s="88"/>
      <c r="F3981" s="88"/>
      <c r="G3981" s="88"/>
      <c r="H3981" s="88"/>
      <c r="I3981" s="88"/>
      <c r="J3981" s="88"/>
      <c r="K3981" s="88"/>
    </row>
    <row r="3982" spans="2:11" ht="12" hidden="1" customHeight="1" x14ac:dyDescent="0.2">
      <c r="B3982" s="88"/>
      <c r="C3982" s="88"/>
      <c r="D3982" s="88"/>
      <c r="E3982" s="88"/>
      <c r="F3982" s="88"/>
      <c r="G3982" s="88"/>
      <c r="H3982" s="88"/>
      <c r="I3982" s="88"/>
      <c r="J3982" s="88"/>
      <c r="K3982" s="88"/>
    </row>
    <row r="3983" spans="2:11" ht="12" hidden="1" customHeight="1" x14ac:dyDescent="0.2">
      <c r="B3983" s="88"/>
      <c r="C3983" s="88"/>
      <c r="D3983" s="88"/>
      <c r="E3983" s="88"/>
      <c r="F3983" s="88"/>
      <c r="G3983" s="88"/>
      <c r="H3983" s="88"/>
      <c r="I3983" s="88"/>
      <c r="J3983" s="88"/>
      <c r="K3983" s="88"/>
    </row>
    <row r="3984" spans="2:11" ht="12" hidden="1" customHeight="1" x14ac:dyDescent="0.2">
      <c r="B3984" s="88"/>
      <c r="C3984" s="88"/>
      <c r="D3984" s="88"/>
      <c r="E3984" s="88"/>
      <c r="F3984" s="88"/>
      <c r="G3984" s="88"/>
      <c r="H3984" s="88"/>
      <c r="I3984" s="88"/>
      <c r="J3984" s="88"/>
      <c r="K3984" s="88"/>
    </row>
    <row r="3985" spans="2:11" ht="12" hidden="1" customHeight="1" x14ac:dyDescent="0.2">
      <c r="B3985" s="88"/>
      <c r="C3985" s="88"/>
      <c r="D3985" s="88"/>
      <c r="E3985" s="88"/>
      <c r="F3985" s="88"/>
      <c r="G3985" s="88"/>
      <c r="H3985" s="88"/>
      <c r="I3985" s="88"/>
      <c r="J3985" s="88"/>
      <c r="K3985" s="88"/>
    </row>
    <row r="3986" spans="2:11" ht="12" hidden="1" customHeight="1" x14ac:dyDescent="0.2">
      <c r="B3986" s="88"/>
      <c r="C3986" s="88"/>
      <c r="D3986" s="88"/>
      <c r="E3986" s="88"/>
      <c r="F3986" s="88"/>
      <c r="G3986" s="88"/>
      <c r="H3986" s="88"/>
      <c r="I3986" s="88"/>
      <c r="J3986" s="88"/>
      <c r="K3986" s="88"/>
    </row>
    <row r="3987" spans="2:11" ht="12" hidden="1" customHeight="1" x14ac:dyDescent="0.2">
      <c r="B3987" s="88"/>
      <c r="C3987" s="88"/>
      <c r="D3987" s="88"/>
      <c r="E3987" s="88"/>
      <c r="F3987" s="88"/>
      <c r="G3987" s="88"/>
      <c r="H3987" s="88"/>
      <c r="I3987" s="88"/>
      <c r="J3987" s="88"/>
      <c r="K3987" s="88"/>
    </row>
    <row r="3988" spans="2:11" ht="12" hidden="1" customHeight="1" x14ac:dyDescent="0.2">
      <c r="B3988" s="88"/>
      <c r="C3988" s="88"/>
      <c r="D3988" s="88"/>
      <c r="E3988" s="88"/>
      <c r="F3988" s="88"/>
      <c r="G3988" s="88"/>
      <c r="H3988" s="88"/>
      <c r="I3988" s="88"/>
      <c r="J3988" s="88"/>
      <c r="K3988" s="88"/>
    </row>
    <row r="3989" spans="2:11" ht="12" hidden="1" customHeight="1" x14ac:dyDescent="0.2">
      <c r="B3989" s="88"/>
      <c r="C3989" s="88"/>
      <c r="D3989" s="88"/>
      <c r="E3989" s="88"/>
      <c r="F3989" s="88"/>
      <c r="G3989" s="88"/>
      <c r="H3989" s="88"/>
      <c r="I3989" s="88"/>
      <c r="J3989" s="88"/>
      <c r="K3989" s="88"/>
    </row>
    <row r="3990" spans="2:11" ht="12" hidden="1" customHeight="1" x14ac:dyDescent="0.2">
      <c r="B3990" s="88"/>
      <c r="C3990" s="88"/>
      <c r="D3990" s="88"/>
      <c r="E3990" s="88"/>
      <c r="F3990" s="88"/>
      <c r="G3990" s="88"/>
      <c r="H3990" s="88"/>
      <c r="I3990" s="88"/>
      <c r="J3990" s="88"/>
      <c r="K3990" s="88"/>
    </row>
    <row r="3991" spans="2:11" ht="12" hidden="1" customHeight="1" x14ac:dyDescent="0.2">
      <c r="B3991" s="88"/>
      <c r="C3991" s="88"/>
      <c r="D3991" s="88"/>
      <c r="E3991" s="88"/>
      <c r="F3991" s="88"/>
      <c r="G3991" s="88"/>
      <c r="H3991" s="88"/>
      <c r="I3991" s="88"/>
      <c r="J3991" s="88"/>
      <c r="K3991" s="88"/>
    </row>
    <row r="3992" spans="2:11" ht="12" hidden="1" customHeight="1" x14ac:dyDescent="0.2">
      <c r="B3992" s="88"/>
      <c r="C3992" s="88"/>
      <c r="D3992" s="88"/>
      <c r="E3992" s="88"/>
      <c r="F3992" s="88"/>
      <c r="G3992" s="88"/>
      <c r="H3992" s="88"/>
      <c r="I3992" s="88"/>
      <c r="J3992" s="88"/>
      <c r="K3992" s="88"/>
    </row>
    <row r="3993" spans="2:11" ht="12" hidden="1" customHeight="1" x14ac:dyDescent="0.2">
      <c r="B3993" s="88"/>
      <c r="C3993" s="88"/>
      <c r="D3993" s="88"/>
      <c r="E3993" s="88"/>
      <c r="F3993" s="88"/>
      <c r="G3993" s="88"/>
      <c r="H3993" s="88"/>
      <c r="I3993" s="88"/>
      <c r="J3993" s="88"/>
      <c r="K3993" s="88"/>
    </row>
    <row r="3994" spans="2:11" ht="12" hidden="1" customHeight="1" x14ac:dyDescent="0.2">
      <c r="B3994" s="88"/>
      <c r="C3994" s="88"/>
      <c r="D3994" s="88"/>
      <c r="E3994" s="88"/>
      <c r="F3994" s="88"/>
      <c r="G3994" s="88"/>
      <c r="H3994" s="88"/>
      <c r="I3994" s="88"/>
      <c r="J3994" s="88"/>
      <c r="K3994" s="88"/>
    </row>
    <row r="3995" spans="2:11" ht="12" hidden="1" customHeight="1" x14ac:dyDescent="0.2">
      <c r="B3995" s="88"/>
      <c r="C3995" s="88"/>
      <c r="D3995" s="88"/>
      <c r="E3995" s="88"/>
      <c r="F3995" s="88"/>
      <c r="G3995" s="88"/>
      <c r="H3995" s="88"/>
      <c r="I3995" s="88"/>
      <c r="J3995" s="88"/>
      <c r="K3995" s="88"/>
    </row>
    <row r="3996" spans="2:11" ht="12" hidden="1" customHeight="1" x14ac:dyDescent="0.2">
      <c r="B3996" s="88"/>
      <c r="C3996" s="88"/>
      <c r="D3996" s="88"/>
      <c r="E3996" s="88"/>
      <c r="F3996" s="88"/>
      <c r="G3996" s="88"/>
      <c r="H3996" s="88"/>
      <c r="I3996" s="88"/>
      <c r="J3996" s="88"/>
      <c r="K3996" s="88"/>
    </row>
    <row r="3997" spans="2:11" ht="12" hidden="1" customHeight="1" x14ac:dyDescent="0.2">
      <c r="B3997" s="88"/>
      <c r="C3997" s="88"/>
      <c r="D3997" s="88"/>
      <c r="E3997" s="88"/>
      <c r="F3997" s="88"/>
      <c r="G3997" s="88"/>
      <c r="H3997" s="88"/>
      <c r="I3997" s="88"/>
      <c r="J3997" s="88"/>
      <c r="K3997" s="88"/>
    </row>
    <row r="3998" spans="2:11" ht="12" hidden="1" customHeight="1" x14ac:dyDescent="0.2">
      <c r="B3998" s="88"/>
      <c r="C3998" s="88"/>
      <c r="D3998" s="88"/>
      <c r="E3998" s="88"/>
      <c r="F3998" s="88"/>
      <c r="G3998" s="88"/>
      <c r="H3998" s="88"/>
      <c r="I3998" s="88"/>
      <c r="J3998" s="88"/>
      <c r="K3998" s="88"/>
    </row>
    <row r="3999" spans="2:11" ht="12" hidden="1" customHeight="1" x14ac:dyDescent="0.2">
      <c r="B3999" s="88"/>
      <c r="C3999" s="88"/>
      <c r="D3999" s="88"/>
      <c r="E3999" s="88"/>
      <c r="F3999" s="88"/>
      <c r="G3999" s="88"/>
      <c r="H3999" s="88"/>
      <c r="I3999" s="88"/>
      <c r="J3999" s="88"/>
      <c r="K3999" s="88"/>
    </row>
    <row r="4000" spans="2:11" ht="12" hidden="1" customHeight="1" x14ac:dyDescent="0.2">
      <c r="B4000" s="88"/>
      <c r="C4000" s="88"/>
      <c r="D4000" s="88"/>
      <c r="E4000" s="88"/>
      <c r="F4000" s="88"/>
      <c r="G4000" s="88"/>
      <c r="H4000" s="88"/>
      <c r="I4000" s="88"/>
      <c r="J4000" s="88"/>
      <c r="K4000" s="88"/>
    </row>
    <row r="4001" spans="2:11" ht="12" hidden="1" customHeight="1" x14ac:dyDescent="0.2">
      <c r="B4001" s="88"/>
      <c r="C4001" s="88"/>
      <c r="D4001" s="88"/>
      <c r="E4001" s="88"/>
      <c r="F4001" s="88"/>
      <c r="G4001" s="88"/>
      <c r="H4001" s="88"/>
      <c r="I4001" s="88"/>
      <c r="J4001" s="88"/>
      <c r="K4001" s="88"/>
    </row>
    <row r="4002" spans="2:11" ht="12" hidden="1" customHeight="1" x14ac:dyDescent="0.2">
      <c r="B4002" s="88"/>
      <c r="C4002" s="88"/>
      <c r="D4002" s="88"/>
      <c r="E4002" s="88"/>
      <c r="F4002" s="88"/>
      <c r="G4002" s="88"/>
      <c r="H4002" s="88"/>
      <c r="I4002" s="88"/>
      <c r="J4002" s="88"/>
      <c r="K4002" s="88"/>
    </row>
    <row r="4003" spans="2:11" ht="12" hidden="1" customHeight="1" x14ac:dyDescent="0.2">
      <c r="B4003" s="88"/>
      <c r="C4003" s="88"/>
      <c r="D4003" s="88"/>
      <c r="E4003" s="88"/>
      <c r="F4003" s="88"/>
      <c r="G4003" s="88"/>
      <c r="H4003" s="88"/>
      <c r="I4003" s="88"/>
      <c r="J4003" s="88"/>
      <c r="K4003" s="88"/>
    </row>
    <row r="4004" spans="2:11" ht="12" hidden="1" customHeight="1" x14ac:dyDescent="0.2">
      <c r="B4004" s="88"/>
      <c r="C4004" s="88"/>
      <c r="D4004" s="88"/>
      <c r="E4004" s="88"/>
      <c r="F4004" s="88"/>
      <c r="G4004" s="88"/>
      <c r="H4004" s="88"/>
      <c r="I4004" s="88"/>
      <c r="J4004" s="88"/>
      <c r="K4004" s="88"/>
    </row>
    <row r="4005" spans="2:11" ht="12" hidden="1" customHeight="1" x14ac:dyDescent="0.2">
      <c r="B4005" s="88"/>
      <c r="C4005" s="88"/>
      <c r="D4005" s="88"/>
      <c r="E4005" s="88"/>
      <c r="F4005" s="88"/>
      <c r="G4005" s="88"/>
      <c r="H4005" s="88"/>
      <c r="I4005" s="88"/>
      <c r="J4005" s="88"/>
      <c r="K4005" s="88"/>
    </row>
    <row r="4006" spans="2:11" ht="12" hidden="1" customHeight="1" x14ac:dyDescent="0.2">
      <c r="B4006" s="88"/>
      <c r="C4006" s="88"/>
      <c r="D4006" s="88"/>
      <c r="E4006" s="88"/>
      <c r="F4006" s="88"/>
      <c r="G4006" s="88"/>
      <c r="H4006" s="88"/>
      <c r="I4006" s="88"/>
      <c r="J4006" s="88"/>
      <c r="K4006" s="88"/>
    </row>
    <row r="4007" spans="2:11" ht="12" hidden="1" customHeight="1" x14ac:dyDescent="0.2">
      <c r="B4007" s="88"/>
      <c r="C4007" s="88"/>
      <c r="D4007" s="88"/>
      <c r="E4007" s="88"/>
      <c r="F4007" s="88"/>
      <c r="G4007" s="88"/>
      <c r="H4007" s="88"/>
      <c r="I4007" s="88"/>
      <c r="J4007" s="88"/>
      <c r="K4007" s="88"/>
    </row>
    <row r="4008" spans="2:11" ht="12" hidden="1" customHeight="1" x14ac:dyDescent="0.2">
      <c r="B4008" s="88"/>
      <c r="C4008" s="88"/>
      <c r="D4008" s="88"/>
      <c r="E4008" s="88"/>
      <c r="F4008" s="88"/>
      <c r="G4008" s="88"/>
      <c r="H4008" s="88"/>
      <c r="I4008" s="88"/>
      <c r="J4008" s="88"/>
      <c r="K4008" s="88"/>
    </row>
    <row r="4009" spans="2:11" ht="12" hidden="1" customHeight="1" x14ac:dyDescent="0.2">
      <c r="B4009" s="88"/>
      <c r="C4009" s="88"/>
      <c r="D4009" s="88"/>
      <c r="E4009" s="88"/>
      <c r="F4009" s="88"/>
      <c r="G4009" s="88"/>
      <c r="H4009" s="88"/>
      <c r="I4009" s="88"/>
      <c r="J4009" s="88"/>
      <c r="K4009" s="88"/>
    </row>
    <row r="4010" spans="2:11" ht="12" hidden="1" customHeight="1" x14ac:dyDescent="0.2">
      <c r="B4010" s="88"/>
      <c r="C4010" s="88"/>
      <c r="D4010" s="88"/>
      <c r="E4010" s="88"/>
      <c r="F4010" s="88"/>
      <c r="G4010" s="88"/>
      <c r="H4010" s="88"/>
      <c r="I4010" s="88"/>
      <c r="J4010" s="88"/>
      <c r="K4010" s="88"/>
    </row>
    <row r="4011" spans="2:11" ht="12" hidden="1" customHeight="1" x14ac:dyDescent="0.2">
      <c r="B4011" s="88"/>
      <c r="C4011" s="88"/>
      <c r="D4011" s="88"/>
      <c r="E4011" s="88"/>
      <c r="F4011" s="88"/>
      <c r="G4011" s="88"/>
      <c r="H4011" s="88"/>
      <c r="I4011" s="88"/>
      <c r="J4011" s="88"/>
      <c r="K4011" s="88"/>
    </row>
    <row r="4012" spans="2:11" ht="12" hidden="1" customHeight="1" x14ac:dyDescent="0.2">
      <c r="B4012" s="88"/>
      <c r="C4012" s="88"/>
      <c r="D4012" s="88"/>
      <c r="E4012" s="88"/>
      <c r="F4012" s="88"/>
      <c r="G4012" s="88"/>
      <c r="H4012" s="88"/>
      <c r="I4012" s="88"/>
      <c r="J4012" s="88"/>
      <c r="K4012" s="88"/>
    </row>
    <row r="4013" spans="2:11" ht="12" hidden="1" customHeight="1" x14ac:dyDescent="0.2">
      <c r="B4013" s="88"/>
      <c r="C4013" s="88"/>
      <c r="D4013" s="88"/>
      <c r="E4013" s="88"/>
      <c r="F4013" s="88"/>
      <c r="G4013" s="88"/>
      <c r="H4013" s="88"/>
      <c r="I4013" s="88"/>
      <c r="J4013" s="88"/>
      <c r="K4013" s="88"/>
    </row>
    <row r="4014" spans="2:11" ht="12" hidden="1" customHeight="1" x14ac:dyDescent="0.2">
      <c r="B4014" s="88"/>
      <c r="C4014" s="88"/>
      <c r="D4014" s="88"/>
      <c r="E4014" s="88"/>
      <c r="F4014" s="88"/>
      <c r="G4014" s="88"/>
      <c r="H4014" s="88"/>
      <c r="I4014" s="88"/>
      <c r="J4014" s="88"/>
      <c r="K4014" s="88"/>
    </row>
    <row r="4015" spans="2:11" ht="12" hidden="1" customHeight="1" x14ac:dyDescent="0.2">
      <c r="B4015" s="88"/>
      <c r="C4015" s="88"/>
      <c r="D4015" s="88"/>
      <c r="E4015" s="88"/>
      <c r="F4015" s="88"/>
      <c r="G4015" s="88"/>
      <c r="H4015" s="88"/>
      <c r="I4015" s="88"/>
      <c r="J4015" s="88"/>
      <c r="K4015" s="88"/>
    </row>
    <row r="4016" spans="2:11" ht="12" hidden="1" customHeight="1" x14ac:dyDescent="0.2">
      <c r="B4016" s="88"/>
      <c r="C4016" s="88"/>
      <c r="D4016" s="88"/>
      <c r="E4016" s="88"/>
      <c r="F4016" s="88"/>
      <c r="G4016" s="88"/>
      <c r="H4016" s="88"/>
      <c r="I4016" s="88"/>
      <c r="J4016" s="88"/>
      <c r="K4016" s="88"/>
    </row>
    <row r="4017" spans="2:11" ht="12" hidden="1" customHeight="1" x14ac:dyDescent="0.2">
      <c r="B4017" s="88"/>
      <c r="C4017" s="88"/>
      <c r="D4017" s="88"/>
      <c r="E4017" s="88"/>
      <c r="F4017" s="88"/>
      <c r="G4017" s="88"/>
      <c r="H4017" s="88"/>
      <c r="I4017" s="88"/>
      <c r="J4017" s="88"/>
      <c r="K4017" s="88"/>
    </row>
    <row r="4018" spans="2:11" ht="12" hidden="1" customHeight="1" x14ac:dyDescent="0.2">
      <c r="B4018" s="88"/>
      <c r="C4018" s="88"/>
      <c r="D4018" s="88"/>
      <c r="E4018" s="88"/>
      <c r="F4018" s="88"/>
      <c r="G4018" s="88"/>
      <c r="H4018" s="88"/>
      <c r="I4018" s="88"/>
      <c r="J4018" s="88"/>
      <c r="K4018" s="88"/>
    </row>
    <row r="4019" spans="2:11" ht="12" hidden="1" customHeight="1" x14ac:dyDescent="0.2">
      <c r="B4019" s="88"/>
      <c r="C4019" s="88"/>
      <c r="D4019" s="88"/>
      <c r="E4019" s="88"/>
      <c r="F4019" s="88"/>
      <c r="G4019" s="88"/>
      <c r="H4019" s="88"/>
      <c r="I4019" s="88"/>
      <c r="J4019" s="88"/>
      <c r="K4019" s="88"/>
    </row>
    <row r="4020" spans="2:11" ht="12" hidden="1" customHeight="1" x14ac:dyDescent="0.2">
      <c r="B4020" s="88"/>
      <c r="C4020" s="88"/>
      <c r="D4020" s="88"/>
      <c r="E4020" s="88"/>
      <c r="F4020" s="88"/>
      <c r="G4020" s="88"/>
      <c r="H4020" s="88"/>
      <c r="I4020" s="88"/>
      <c r="J4020" s="88"/>
      <c r="K4020" s="88"/>
    </row>
    <row r="4021" spans="2:11" ht="12" hidden="1" customHeight="1" x14ac:dyDescent="0.2">
      <c r="B4021" s="88"/>
      <c r="C4021" s="88"/>
      <c r="D4021" s="88"/>
      <c r="E4021" s="88"/>
      <c r="F4021" s="88"/>
      <c r="G4021" s="88"/>
      <c r="H4021" s="88"/>
      <c r="I4021" s="88"/>
      <c r="J4021" s="88"/>
      <c r="K4021" s="88"/>
    </row>
    <row r="4022" spans="2:11" ht="12" hidden="1" customHeight="1" x14ac:dyDescent="0.2">
      <c r="B4022" s="88"/>
      <c r="C4022" s="88"/>
      <c r="D4022" s="88"/>
      <c r="E4022" s="88"/>
      <c r="F4022" s="88"/>
      <c r="G4022" s="88"/>
      <c r="H4022" s="88"/>
      <c r="I4022" s="88"/>
      <c r="J4022" s="88"/>
      <c r="K4022" s="88"/>
    </row>
    <row r="4023" spans="2:11" ht="12" hidden="1" customHeight="1" x14ac:dyDescent="0.2">
      <c r="B4023" s="88"/>
      <c r="C4023" s="88"/>
      <c r="D4023" s="88"/>
      <c r="E4023" s="88"/>
      <c r="F4023" s="88"/>
      <c r="G4023" s="88"/>
      <c r="H4023" s="88"/>
      <c r="I4023" s="88"/>
      <c r="J4023" s="88"/>
      <c r="K4023" s="88"/>
    </row>
    <row r="4024" spans="2:11" ht="12" hidden="1" customHeight="1" x14ac:dyDescent="0.2">
      <c r="B4024" s="88"/>
      <c r="C4024" s="88"/>
      <c r="D4024" s="88"/>
      <c r="E4024" s="88"/>
      <c r="F4024" s="88"/>
      <c r="G4024" s="88"/>
      <c r="H4024" s="88"/>
      <c r="I4024" s="88"/>
      <c r="J4024" s="88"/>
      <c r="K4024" s="88"/>
    </row>
    <row r="4025" spans="2:11" ht="12" hidden="1" customHeight="1" x14ac:dyDescent="0.2">
      <c r="B4025" s="88"/>
      <c r="C4025" s="88"/>
      <c r="D4025" s="88"/>
      <c r="E4025" s="88"/>
      <c r="F4025" s="88"/>
      <c r="G4025" s="88"/>
      <c r="H4025" s="88"/>
      <c r="I4025" s="88"/>
      <c r="J4025" s="88"/>
      <c r="K4025" s="88"/>
    </row>
    <row r="4026" spans="2:11" ht="12" hidden="1" customHeight="1" x14ac:dyDescent="0.2">
      <c r="B4026" s="88"/>
      <c r="C4026" s="88"/>
      <c r="D4026" s="88"/>
      <c r="E4026" s="88"/>
      <c r="F4026" s="88"/>
      <c r="G4026" s="88"/>
      <c r="H4026" s="88"/>
      <c r="I4026" s="88"/>
      <c r="J4026" s="88"/>
      <c r="K4026" s="88"/>
    </row>
    <row r="4027" spans="2:11" ht="12" hidden="1" customHeight="1" x14ac:dyDescent="0.2">
      <c r="B4027" s="88"/>
      <c r="C4027" s="88"/>
      <c r="D4027" s="88"/>
      <c r="E4027" s="88"/>
      <c r="F4027" s="88"/>
      <c r="G4027" s="88"/>
      <c r="H4027" s="88"/>
      <c r="I4027" s="88"/>
      <c r="J4027" s="88"/>
      <c r="K4027" s="88"/>
    </row>
    <row r="4028" spans="2:11" ht="12" hidden="1" customHeight="1" x14ac:dyDescent="0.2">
      <c r="B4028" s="88"/>
      <c r="C4028" s="88"/>
      <c r="D4028" s="88"/>
      <c r="E4028" s="88"/>
      <c r="F4028" s="88"/>
      <c r="G4028" s="88"/>
      <c r="H4028" s="88"/>
      <c r="I4028" s="88"/>
      <c r="J4028" s="88"/>
      <c r="K4028" s="88"/>
    </row>
    <row r="4029" spans="2:11" ht="12" hidden="1" customHeight="1" x14ac:dyDescent="0.2">
      <c r="B4029" s="88"/>
      <c r="C4029" s="88"/>
      <c r="D4029" s="88"/>
      <c r="E4029" s="88"/>
      <c r="F4029" s="88"/>
      <c r="G4029" s="88"/>
      <c r="H4029" s="88"/>
      <c r="I4029" s="88"/>
      <c r="J4029" s="88"/>
      <c r="K4029" s="88"/>
    </row>
    <row r="4030" spans="2:11" ht="12" hidden="1" customHeight="1" x14ac:dyDescent="0.2">
      <c r="B4030" s="88"/>
      <c r="C4030" s="88"/>
      <c r="D4030" s="88"/>
      <c r="E4030" s="88"/>
      <c r="F4030" s="88"/>
      <c r="G4030" s="88"/>
      <c r="H4030" s="88"/>
      <c r="I4030" s="88"/>
      <c r="J4030" s="88"/>
      <c r="K4030" s="88"/>
    </row>
    <row r="4031" spans="2:11" ht="12" hidden="1" customHeight="1" x14ac:dyDescent="0.2">
      <c r="B4031" s="88"/>
      <c r="C4031" s="88"/>
      <c r="D4031" s="88"/>
      <c r="E4031" s="88"/>
      <c r="F4031" s="88"/>
      <c r="G4031" s="88"/>
      <c r="H4031" s="88"/>
      <c r="I4031" s="88"/>
      <c r="J4031" s="88"/>
      <c r="K4031" s="88"/>
    </row>
    <row r="4032" spans="2:11" ht="12" hidden="1" customHeight="1" x14ac:dyDescent="0.2">
      <c r="B4032" s="88"/>
      <c r="C4032" s="88"/>
      <c r="D4032" s="88"/>
      <c r="E4032" s="88"/>
      <c r="F4032" s="88"/>
      <c r="G4032" s="88"/>
      <c r="H4032" s="88"/>
      <c r="I4032" s="88"/>
      <c r="J4032" s="88"/>
      <c r="K4032" s="88"/>
    </row>
    <row r="4033" spans="2:11" ht="12" hidden="1" customHeight="1" x14ac:dyDescent="0.2">
      <c r="B4033" s="88"/>
      <c r="C4033" s="88"/>
      <c r="D4033" s="88"/>
      <c r="E4033" s="88"/>
      <c r="F4033" s="88"/>
      <c r="G4033" s="88"/>
      <c r="H4033" s="88"/>
      <c r="I4033" s="88"/>
      <c r="J4033" s="88"/>
      <c r="K4033" s="88"/>
    </row>
    <row r="4034" spans="2:11" ht="12" hidden="1" customHeight="1" x14ac:dyDescent="0.2">
      <c r="B4034" s="88"/>
      <c r="C4034" s="88"/>
      <c r="D4034" s="88"/>
      <c r="E4034" s="88"/>
      <c r="F4034" s="88"/>
      <c r="G4034" s="88"/>
      <c r="H4034" s="88"/>
      <c r="I4034" s="88"/>
      <c r="J4034" s="88"/>
      <c r="K4034" s="88"/>
    </row>
    <row r="4035" spans="2:11" ht="12" hidden="1" customHeight="1" x14ac:dyDescent="0.2">
      <c r="B4035" s="88"/>
      <c r="C4035" s="88"/>
      <c r="D4035" s="88"/>
      <c r="E4035" s="88"/>
      <c r="F4035" s="88"/>
      <c r="G4035" s="88"/>
      <c r="H4035" s="88"/>
      <c r="I4035" s="88"/>
      <c r="J4035" s="88"/>
      <c r="K4035" s="88"/>
    </row>
    <row r="4036" spans="2:11" ht="12" hidden="1" customHeight="1" x14ac:dyDescent="0.2">
      <c r="B4036" s="88"/>
      <c r="C4036" s="88"/>
      <c r="D4036" s="88"/>
      <c r="E4036" s="88"/>
      <c r="F4036" s="88"/>
      <c r="G4036" s="88"/>
      <c r="H4036" s="88"/>
      <c r="I4036" s="88"/>
      <c r="J4036" s="88"/>
      <c r="K4036" s="88"/>
    </row>
    <row r="4037" spans="2:11" ht="12" hidden="1" customHeight="1" x14ac:dyDescent="0.2">
      <c r="B4037" s="88"/>
      <c r="C4037" s="88"/>
      <c r="D4037" s="88"/>
      <c r="E4037" s="88"/>
      <c r="F4037" s="88"/>
      <c r="G4037" s="88"/>
      <c r="H4037" s="88"/>
      <c r="I4037" s="88"/>
      <c r="J4037" s="88"/>
      <c r="K4037" s="88"/>
    </row>
    <row r="4038" spans="2:11" ht="12" hidden="1" customHeight="1" x14ac:dyDescent="0.2">
      <c r="B4038" s="88"/>
      <c r="C4038" s="88"/>
      <c r="D4038" s="88"/>
      <c r="E4038" s="88"/>
      <c r="F4038" s="88"/>
      <c r="G4038" s="88"/>
      <c r="H4038" s="88"/>
      <c r="I4038" s="88"/>
      <c r="J4038" s="88"/>
      <c r="K4038" s="88"/>
    </row>
    <row r="4039" spans="2:11" ht="12" hidden="1" customHeight="1" x14ac:dyDescent="0.2">
      <c r="B4039" s="88"/>
      <c r="C4039" s="88"/>
      <c r="D4039" s="88"/>
      <c r="E4039" s="88"/>
      <c r="F4039" s="88"/>
      <c r="G4039" s="88"/>
      <c r="H4039" s="88"/>
      <c r="I4039" s="88"/>
      <c r="J4039" s="88"/>
      <c r="K4039" s="88"/>
    </row>
    <row r="4040" spans="2:11" ht="12" hidden="1" customHeight="1" x14ac:dyDescent="0.2">
      <c r="B4040" s="88"/>
      <c r="C4040" s="88"/>
      <c r="D4040" s="88"/>
      <c r="E4040" s="88"/>
      <c r="F4040" s="88"/>
      <c r="G4040" s="88"/>
      <c r="H4040" s="88"/>
      <c r="I4040" s="88"/>
      <c r="J4040" s="88"/>
      <c r="K4040" s="88"/>
    </row>
    <row r="4041" spans="2:11" ht="12" hidden="1" customHeight="1" x14ac:dyDescent="0.2">
      <c r="B4041" s="88"/>
      <c r="C4041" s="88"/>
      <c r="D4041" s="88"/>
      <c r="E4041" s="88"/>
      <c r="F4041" s="88"/>
      <c r="G4041" s="88"/>
      <c r="H4041" s="88"/>
      <c r="I4041" s="88"/>
      <c r="J4041" s="88"/>
      <c r="K4041" s="88"/>
    </row>
    <row r="4042" spans="2:11" ht="12" hidden="1" customHeight="1" x14ac:dyDescent="0.2">
      <c r="B4042" s="88"/>
      <c r="C4042" s="88"/>
      <c r="D4042" s="88"/>
      <c r="E4042" s="88"/>
      <c r="F4042" s="88"/>
      <c r="G4042" s="88"/>
      <c r="H4042" s="88"/>
      <c r="I4042" s="88"/>
      <c r="J4042" s="88"/>
      <c r="K4042" s="88"/>
    </row>
    <row r="4043" spans="2:11" ht="12" hidden="1" customHeight="1" x14ac:dyDescent="0.2">
      <c r="B4043" s="88"/>
      <c r="C4043" s="88"/>
      <c r="D4043" s="88"/>
      <c r="E4043" s="88"/>
      <c r="F4043" s="88"/>
      <c r="G4043" s="88"/>
      <c r="H4043" s="88"/>
      <c r="I4043" s="88"/>
      <c r="J4043" s="88"/>
      <c r="K4043" s="88"/>
    </row>
    <row r="4044" spans="2:11" ht="12" hidden="1" customHeight="1" x14ac:dyDescent="0.2">
      <c r="B4044" s="88"/>
      <c r="C4044" s="88"/>
      <c r="D4044" s="88"/>
      <c r="E4044" s="88"/>
      <c r="F4044" s="88"/>
      <c r="G4044" s="88"/>
      <c r="H4044" s="88"/>
      <c r="I4044" s="88"/>
      <c r="J4044" s="88"/>
      <c r="K4044" s="88"/>
    </row>
    <row r="4045" spans="2:11" ht="12" hidden="1" customHeight="1" x14ac:dyDescent="0.2">
      <c r="B4045" s="88"/>
      <c r="C4045" s="88"/>
      <c r="D4045" s="88"/>
      <c r="E4045" s="88"/>
      <c r="F4045" s="88"/>
      <c r="G4045" s="88"/>
      <c r="H4045" s="88"/>
      <c r="I4045" s="88"/>
      <c r="J4045" s="88"/>
      <c r="K4045" s="88"/>
    </row>
    <row r="4046" spans="2:11" ht="12" hidden="1" customHeight="1" x14ac:dyDescent="0.2">
      <c r="B4046" s="88"/>
      <c r="C4046" s="88"/>
      <c r="D4046" s="88"/>
      <c r="E4046" s="88"/>
      <c r="F4046" s="88"/>
      <c r="G4046" s="88"/>
      <c r="H4046" s="88"/>
      <c r="I4046" s="88"/>
      <c r="J4046" s="88"/>
      <c r="K4046" s="88"/>
    </row>
    <row r="4047" spans="2:11" ht="12" hidden="1" customHeight="1" x14ac:dyDescent="0.2">
      <c r="B4047" s="88"/>
      <c r="C4047" s="88"/>
      <c r="D4047" s="88"/>
      <c r="E4047" s="88"/>
      <c r="F4047" s="88"/>
      <c r="G4047" s="88"/>
      <c r="H4047" s="88"/>
      <c r="I4047" s="88"/>
      <c r="J4047" s="88"/>
      <c r="K4047" s="88"/>
    </row>
    <row r="4048" spans="2:11" ht="12" hidden="1" customHeight="1" x14ac:dyDescent="0.2">
      <c r="B4048" s="88"/>
      <c r="C4048" s="88"/>
      <c r="D4048" s="88"/>
      <c r="E4048" s="88"/>
      <c r="F4048" s="88"/>
      <c r="G4048" s="88"/>
      <c r="H4048" s="88"/>
      <c r="I4048" s="88"/>
      <c r="J4048" s="88"/>
      <c r="K4048" s="88"/>
    </row>
    <row r="4049" spans="2:11" ht="12" hidden="1" customHeight="1" x14ac:dyDescent="0.2">
      <c r="B4049" s="88"/>
      <c r="C4049" s="88"/>
      <c r="D4049" s="88"/>
      <c r="E4049" s="88"/>
      <c r="F4049" s="88"/>
      <c r="G4049" s="88"/>
      <c r="H4049" s="88"/>
      <c r="I4049" s="88"/>
      <c r="J4049" s="88"/>
      <c r="K4049" s="88"/>
    </row>
    <row r="4050" spans="2:11" ht="12" hidden="1" customHeight="1" x14ac:dyDescent="0.2">
      <c r="B4050" s="88"/>
      <c r="C4050" s="88"/>
      <c r="D4050" s="88"/>
      <c r="E4050" s="88"/>
      <c r="F4050" s="88"/>
      <c r="G4050" s="88"/>
      <c r="H4050" s="88"/>
      <c r="I4050" s="88"/>
      <c r="J4050" s="88"/>
      <c r="K4050" s="88"/>
    </row>
    <row r="4051" spans="2:11" ht="12" hidden="1" customHeight="1" x14ac:dyDescent="0.2">
      <c r="B4051" s="88"/>
      <c r="C4051" s="88"/>
      <c r="D4051" s="88"/>
      <c r="E4051" s="88"/>
      <c r="F4051" s="88"/>
      <c r="G4051" s="88"/>
      <c r="H4051" s="88"/>
      <c r="I4051" s="88"/>
      <c r="J4051" s="88"/>
      <c r="K4051" s="88"/>
    </row>
    <row r="4052" spans="2:11" ht="12" hidden="1" customHeight="1" x14ac:dyDescent="0.2">
      <c r="B4052" s="88"/>
      <c r="C4052" s="88"/>
      <c r="D4052" s="88"/>
      <c r="E4052" s="88"/>
      <c r="F4052" s="88"/>
      <c r="G4052" s="88"/>
      <c r="H4052" s="88"/>
      <c r="I4052" s="88"/>
      <c r="J4052" s="88"/>
      <c r="K4052" s="88"/>
    </row>
    <row r="4053" spans="2:11" ht="12" hidden="1" customHeight="1" x14ac:dyDescent="0.2">
      <c r="B4053" s="88"/>
      <c r="C4053" s="88"/>
      <c r="D4053" s="88"/>
      <c r="E4053" s="88"/>
      <c r="F4053" s="88"/>
      <c r="G4053" s="88"/>
      <c r="H4053" s="88"/>
      <c r="I4053" s="88"/>
      <c r="J4053" s="88"/>
      <c r="K4053" s="88"/>
    </row>
    <row r="4054" spans="2:11" ht="12" hidden="1" customHeight="1" x14ac:dyDescent="0.2">
      <c r="B4054" s="88"/>
      <c r="C4054" s="88"/>
      <c r="D4054" s="88"/>
      <c r="E4054" s="88"/>
      <c r="F4054" s="88"/>
      <c r="G4054" s="88"/>
      <c r="H4054" s="88"/>
      <c r="I4054" s="88"/>
      <c r="J4054" s="88"/>
      <c r="K4054" s="88"/>
    </row>
    <row r="4055" spans="2:11" ht="12" hidden="1" customHeight="1" x14ac:dyDescent="0.2">
      <c r="B4055" s="88"/>
      <c r="C4055" s="88"/>
      <c r="D4055" s="88"/>
      <c r="E4055" s="88"/>
      <c r="F4055" s="88"/>
      <c r="G4055" s="88"/>
      <c r="H4055" s="88"/>
      <c r="I4055" s="88"/>
      <c r="J4055" s="88"/>
      <c r="K4055" s="88"/>
    </row>
    <row r="4056" spans="2:11" ht="12" hidden="1" customHeight="1" x14ac:dyDescent="0.2">
      <c r="B4056" s="88"/>
      <c r="C4056" s="88"/>
      <c r="D4056" s="88"/>
      <c r="E4056" s="88"/>
      <c r="F4056" s="88"/>
      <c r="G4056" s="88"/>
      <c r="H4056" s="88"/>
      <c r="I4056" s="88"/>
      <c r="J4056" s="88"/>
      <c r="K4056" s="88"/>
    </row>
    <row r="4057" spans="2:11" ht="12" hidden="1" customHeight="1" x14ac:dyDescent="0.2">
      <c r="B4057" s="88"/>
      <c r="C4057" s="88"/>
      <c r="D4057" s="88"/>
      <c r="E4057" s="88"/>
      <c r="F4057" s="88"/>
      <c r="G4057" s="88"/>
      <c r="H4057" s="88"/>
      <c r="I4057" s="88"/>
      <c r="J4057" s="88"/>
      <c r="K4057" s="88"/>
    </row>
    <row r="4058" spans="2:11" ht="12" hidden="1" customHeight="1" x14ac:dyDescent="0.2">
      <c r="B4058" s="88"/>
      <c r="C4058" s="88"/>
      <c r="D4058" s="88"/>
      <c r="E4058" s="88"/>
      <c r="F4058" s="88"/>
      <c r="G4058" s="88"/>
      <c r="H4058" s="88"/>
      <c r="I4058" s="88"/>
      <c r="J4058" s="88"/>
      <c r="K4058" s="88"/>
    </row>
    <row r="4059" spans="2:11" ht="12" hidden="1" customHeight="1" x14ac:dyDescent="0.2">
      <c r="B4059" s="88"/>
      <c r="C4059" s="88"/>
      <c r="D4059" s="88"/>
      <c r="E4059" s="88"/>
      <c r="F4059" s="88"/>
      <c r="G4059" s="88"/>
      <c r="H4059" s="88"/>
      <c r="I4059" s="88"/>
      <c r="J4059" s="88"/>
      <c r="K4059" s="88"/>
    </row>
    <row r="4060" spans="2:11" ht="12" hidden="1" customHeight="1" x14ac:dyDescent="0.2">
      <c r="B4060" s="88"/>
      <c r="C4060" s="88"/>
      <c r="D4060" s="88"/>
      <c r="E4060" s="88"/>
      <c r="F4060" s="88"/>
      <c r="G4060" s="88"/>
      <c r="H4060" s="88"/>
      <c r="I4060" s="88"/>
      <c r="J4060" s="88"/>
      <c r="K4060" s="88"/>
    </row>
    <row r="4061" spans="2:11" ht="12" hidden="1" customHeight="1" x14ac:dyDescent="0.2">
      <c r="B4061" s="88"/>
      <c r="C4061" s="88"/>
      <c r="D4061" s="88"/>
      <c r="E4061" s="88"/>
      <c r="F4061" s="88"/>
      <c r="G4061" s="88"/>
      <c r="H4061" s="88"/>
      <c r="I4061" s="88"/>
      <c r="J4061" s="88"/>
      <c r="K4061" s="88"/>
    </row>
    <row r="4062" spans="2:11" ht="12" hidden="1" customHeight="1" x14ac:dyDescent="0.2">
      <c r="B4062" s="88"/>
      <c r="C4062" s="88"/>
      <c r="D4062" s="88"/>
      <c r="E4062" s="88"/>
      <c r="F4062" s="88"/>
      <c r="G4062" s="88"/>
      <c r="H4062" s="88"/>
      <c r="I4062" s="88"/>
      <c r="J4062" s="88"/>
      <c r="K4062" s="88"/>
    </row>
    <row r="4063" spans="2:11" ht="12" hidden="1" customHeight="1" x14ac:dyDescent="0.2">
      <c r="B4063" s="88"/>
      <c r="C4063" s="88"/>
      <c r="D4063" s="88"/>
      <c r="E4063" s="88"/>
      <c r="F4063" s="88"/>
      <c r="G4063" s="88"/>
      <c r="H4063" s="88"/>
      <c r="I4063" s="88"/>
      <c r="J4063" s="88"/>
      <c r="K4063" s="88"/>
    </row>
    <row r="4064" spans="2:11" ht="12" hidden="1" customHeight="1" x14ac:dyDescent="0.2">
      <c r="B4064" s="88"/>
      <c r="C4064" s="88"/>
      <c r="D4064" s="88"/>
      <c r="E4064" s="88"/>
      <c r="F4064" s="88"/>
      <c r="G4064" s="88"/>
      <c r="H4064" s="88"/>
      <c r="I4064" s="88"/>
      <c r="J4064" s="88"/>
      <c r="K4064" s="88"/>
    </row>
    <row r="4065" spans="2:11" ht="12" hidden="1" customHeight="1" x14ac:dyDescent="0.2">
      <c r="B4065" s="88"/>
      <c r="C4065" s="88"/>
      <c r="D4065" s="88"/>
      <c r="E4065" s="88"/>
      <c r="F4065" s="88"/>
      <c r="G4065" s="88"/>
      <c r="H4065" s="88"/>
      <c r="I4065" s="88"/>
      <c r="J4065" s="88"/>
      <c r="K4065" s="88"/>
    </row>
    <row r="4066" spans="2:11" ht="12" hidden="1" customHeight="1" x14ac:dyDescent="0.2">
      <c r="B4066" s="88"/>
      <c r="C4066" s="88"/>
      <c r="D4066" s="88"/>
      <c r="E4066" s="88"/>
      <c r="F4066" s="88"/>
      <c r="G4066" s="88"/>
      <c r="H4066" s="88"/>
      <c r="I4066" s="88"/>
      <c r="J4066" s="88"/>
      <c r="K4066" s="88"/>
    </row>
    <row r="4067" spans="2:11" ht="12" hidden="1" customHeight="1" x14ac:dyDescent="0.2">
      <c r="B4067" s="88"/>
      <c r="C4067" s="88"/>
      <c r="D4067" s="88"/>
      <c r="E4067" s="88"/>
      <c r="F4067" s="88"/>
      <c r="G4067" s="88"/>
      <c r="H4067" s="88"/>
      <c r="I4067" s="88"/>
      <c r="J4067" s="88"/>
      <c r="K4067" s="88"/>
    </row>
    <row r="4068" spans="2:11" ht="12" hidden="1" customHeight="1" x14ac:dyDescent="0.2">
      <c r="B4068" s="88"/>
      <c r="C4068" s="88"/>
      <c r="D4068" s="88"/>
      <c r="E4068" s="88"/>
      <c r="F4068" s="88"/>
      <c r="G4068" s="88"/>
      <c r="H4068" s="88"/>
      <c r="I4068" s="88"/>
      <c r="J4068" s="88"/>
      <c r="K4068" s="88"/>
    </row>
    <row r="4069" spans="2:11" ht="12" hidden="1" customHeight="1" x14ac:dyDescent="0.2">
      <c r="B4069" s="88"/>
      <c r="C4069" s="88"/>
      <c r="D4069" s="88"/>
      <c r="E4069" s="88"/>
      <c r="F4069" s="88"/>
      <c r="G4069" s="88"/>
      <c r="H4069" s="88"/>
      <c r="I4069" s="88"/>
      <c r="J4069" s="88"/>
      <c r="K4069" s="88"/>
    </row>
    <row r="4070" spans="2:11" ht="12" hidden="1" customHeight="1" x14ac:dyDescent="0.2">
      <c r="B4070" s="88"/>
      <c r="C4070" s="88"/>
      <c r="D4070" s="88"/>
      <c r="E4070" s="88"/>
      <c r="F4070" s="88"/>
      <c r="G4070" s="88"/>
      <c r="H4070" s="88"/>
      <c r="I4070" s="88"/>
      <c r="J4070" s="88"/>
      <c r="K4070" s="88"/>
    </row>
    <row r="4071" spans="2:11" ht="12" hidden="1" customHeight="1" x14ac:dyDescent="0.2">
      <c r="B4071" s="88"/>
      <c r="C4071" s="88"/>
      <c r="D4071" s="88"/>
      <c r="E4071" s="88"/>
      <c r="F4071" s="88"/>
      <c r="G4071" s="88"/>
      <c r="H4071" s="88"/>
      <c r="I4071" s="88"/>
      <c r="J4071" s="88"/>
      <c r="K4071" s="88"/>
    </row>
    <row r="4072" spans="2:11" ht="12" hidden="1" customHeight="1" x14ac:dyDescent="0.2">
      <c r="B4072" s="88"/>
      <c r="C4072" s="88"/>
      <c r="D4072" s="88"/>
      <c r="E4072" s="88"/>
      <c r="F4072" s="88"/>
      <c r="G4072" s="88"/>
      <c r="H4072" s="88"/>
      <c r="I4072" s="88"/>
      <c r="J4072" s="88"/>
      <c r="K4072" s="88"/>
    </row>
    <row r="4073" spans="2:11" ht="12" hidden="1" customHeight="1" x14ac:dyDescent="0.2">
      <c r="B4073" s="88"/>
      <c r="C4073" s="88"/>
      <c r="D4073" s="88"/>
      <c r="E4073" s="88"/>
      <c r="F4073" s="88"/>
      <c r="G4073" s="88"/>
      <c r="H4073" s="88"/>
      <c r="I4073" s="88"/>
      <c r="J4073" s="88"/>
      <c r="K4073" s="88"/>
    </row>
    <row r="4074" spans="2:11" ht="12" hidden="1" customHeight="1" x14ac:dyDescent="0.2">
      <c r="B4074" s="88"/>
      <c r="C4074" s="88"/>
      <c r="D4074" s="88"/>
      <c r="E4074" s="88"/>
      <c r="F4074" s="88"/>
      <c r="G4074" s="88"/>
      <c r="H4074" s="88"/>
      <c r="I4074" s="88"/>
      <c r="J4074" s="88"/>
      <c r="K4074" s="88"/>
    </row>
    <row r="4075" spans="2:11" ht="12" hidden="1" customHeight="1" x14ac:dyDescent="0.2">
      <c r="B4075" s="88"/>
      <c r="C4075" s="88"/>
      <c r="D4075" s="88"/>
      <c r="E4075" s="88"/>
      <c r="F4075" s="88"/>
      <c r="G4075" s="88"/>
      <c r="H4075" s="88"/>
      <c r="I4075" s="88"/>
      <c r="J4075" s="88"/>
      <c r="K4075" s="88"/>
    </row>
    <row r="4076" spans="2:11" ht="12" hidden="1" customHeight="1" x14ac:dyDescent="0.2">
      <c r="B4076" s="88"/>
      <c r="C4076" s="88"/>
      <c r="D4076" s="88"/>
      <c r="E4076" s="88"/>
      <c r="F4076" s="88"/>
      <c r="G4076" s="88"/>
      <c r="H4076" s="88"/>
      <c r="I4076" s="88"/>
      <c r="J4076" s="88"/>
      <c r="K4076" s="88"/>
    </row>
    <row r="4077" spans="2:11" ht="12" hidden="1" customHeight="1" x14ac:dyDescent="0.2">
      <c r="B4077" s="88"/>
      <c r="C4077" s="88"/>
      <c r="D4077" s="88"/>
      <c r="E4077" s="88"/>
      <c r="F4077" s="88"/>
      <c r="G4077" s="88"/>
      <c r="H4077" s="88"/>
      <c r="I4077" s="88"/>
      <c r="J4077" s="88"/>
      <c r="K4077" s="88"/>
    </row>
    <row r="4078" spans="2:11" ht="12" hidden="1" customHeight="1" x14ac:dyDescent="0.2">
      <c r="B4078" s="88"/>
      <c r="C4078" s="88"/>
      <c r="D4078" s="88"/>
      <c r="E4078" s="88"/>
      <c r="F4078" s="88"/>
      <c r="G4078" s="88"/>
      <c r="H4078" s="88"/>
      <c r="I4078" s="88"/>
      <c r="J4078" s="88"/>
      <c r="K4078" s="88"/>
    </row>
    <row r="4079" spans="2:11" ht="12" hidden="1" customHeight="1" x14ac:dyDescent="0.2">
      <c r="B4079" s="88"/>
      <c r="C4079" s="88"/>
      <c r="D4079" s="88"/>
      <c r="E4079" s="88"/>
      <c r="F4079" s="88"/>
      <c r="G4079" s="88"/>
      <c r="H4079" s="88"/>
      <c r="I4079" s="88"/>
      <c r="J4079" s="88"/>
      <c r="K4079" s="88"/>
    </row>
    <row r="4080" spans="2:11" ht="12" hidden="1" customHeight="1" x14ac:dyDescent="0.2">
      <c r="B4080" s="88"/>
      <c r="C4080" s="88"/>
      <c r="D4080" s="88"/>
      <c r="E4080" s="88"/>
      <c r="F4080" s="88"/>
      <c r="G4080" s="88"/>
      <c r="H4080" s="88"/>
      <c r="I4080" s="88"/>
      <c r="J4080" s="88"/>
      <c r="K4080" s="88"/>
    </row>
    <row r="4081" spans="2:11" ht="12" hidden="1" customHeight="1" x14ac:dyDescent="0.2">
      <c r="B4081" s="88"/>
      <c r="C4081" s="88"/>
      <c r="D4081" s="88"/>
      <c r="E4081" s="88"/>
      <c r="F4081" s="88"/>
      <c r="G4081" s="88"/>
      <c r="H4081" s="88"/>
      <c r="I4081" s="88"/>
      <c r="J4081" s="88"/>
      <c r="K4081" s="88"/>
    </row>
    <row r="4082" spans="2:11" ht="12" hidden="1" customHeight="1" x14ac:dyDescent="0.2">
      <c r="B4082" s="88"/>
      <c r="C4082" s="88"/>
      <c r="D4082" s="88"/>
      <c r="E4082" s="88"/>
      <c r="F4082" s="88"/>
      <c r="G4082" s="88"/>
      <c r="H4082" s="88"/>
      <c r="I4082" s="88"/>
      <c r="J4082" s="88"/>
      <c r="K4082" s="88"/>
    </row>
    <row r="4083" spans="2:11" ht="12" hidden="1" customHeight="1" x14ac:dyDescent="0.2">
      <c r="B4083" s="88"/>
      <c r="C4083" s="88"/>
      <c r="D4083" s="88"/>
      <c r="E4083" s="88"/>
      <c r="F4083" s="88"/>
      <c r="G4083" s="88"/>
      <c r="H4083" s="88"/>
      <c r="I4083" s="88"/>
      <c r="J4083" s="88"/>
      <c r="K4083" s="88"/>
    </row>
    <row r="4084" spans="2:11" ht="12" hidden="1" customHeight="1" x14ac:dyDescent="0.2">
      <c r="B4084" s="88"/>
      <c r="C4084" s="88"/>
      <c r="D4084" s="88"/>
      <c r="E4084" s="88"/>
      <c r="F4084" s="88"/>
      <c r="G4084" s="88"/>
      <c r="H4084" s="88"/>
      <c r="I4084" s="88"/>
      <c r="J4084" s="88"/>
      <c r="K4084" s="88"/>
    </row>
    <row r="4085" spans="2:11" ht="12" hidden="1" customHeight="1" x14ac:dyDescent="0.2">
      <c r="B4085" s="88"/>
      <c r="C4085" s="88"/>
      <c r="D4085" s="88"/>
      <c r="E4085" s="88"/>
      <c r="F4085" s="88"/>
      <c r="G4085" s="88"/>
      <c r="H4085" s="88"/>
      <c r="I4085" s="88"/>
      <c r="J4085" s="88"/>
      <c r="K4085" s="88"/>
    </row>
    <row r="4086" spans="2:11" ht="12" hidden="1" customHeight="1" x14ac:dyDescent="0.2">
      <c r="B4086" s="88"/>
      <c r="C4086" s="88"/>
      <c r="D4086" s="88"/>
      <c r="E4086" s="88"/>
      <c r="F4086" s="88"/>
      <c r="G4086" s="88"/>
      <c r="H4086" s="88"/>
      <c r="I4086" s="88"/>
      <c r="J4086" s="88"/>
      <c r="K4086" s="88"/>
    </row>
    <row r="4087" spans="2:11" ht="12" hidden="1" customHeight="1" x14ac:dyDescent="0.2">
      <c r="B4087" s="88"/>
      <c r="C4087" s="88"/>
      <c r="D4087" s="88"/>
      <c r="E4087" s="88"/>
      <c r="F4087" s="88"/>
      <c r="G4087" s="88"/>
      <c r="H4087" s="88"/>
      <c r="I4087" s="88"/>
      <c r="J4087" s="88"/>
      <c r="K4087" s="88"/>
    </row>
    <row r="4088" spans="2:11" ht="12" hidden="1" customHeight="1" x14ac:dyDescent="0.2">
      <c r="B4088" s="88"/>
      <c r="C4088" s="88"/>
      <c r="D4088" s="88"/>
      <c r="E4088" s="88"/>
      <c r="F4088" s="88"/>
      <c r="G4088" s="88"/>
      <c r="H4088" s="88"/>
      <c r="I4088" s="88"/>
      <c r="J4088" s="88"/>
      <c r="K4088" s="88"/>
    </row>
    <row r="4089" spans="2:11" ht="12" hidden="1" customHeight="1" x14ac:dyDescent="0.2">
      <c r="B4089" s="88"/>
      <c r="C4089" s="88"/>
      <c r="D4089" s="88"/>
      <c r="E4089" s="88"/>
      <c r="F4089" s="88"/>
      <c r="G4089" s="88"/>
      <c r="H4089" s="88"/>
      <c r="I4089" s="88"/>
      <c r="J4089" s="88"/>
      <c r="K4089" s="88"/>
    </row>
    <row r="4090" spans="2:11" ht="12" hidden="1" customHeight="1" x14ac:dyDescent="0.2">
      <c r="B4090" s="88"/>
      <c r="C4090" s="88"/>
      <c r="D4090" s="88"/>
      <c r="E4090" s="88"/>
      <c r="F4090" s="88"/>
      <c r="G4090" s="88"/>
      <c r="H4090" s="88"/>
      <c r="I4090" s="88"/>
      <c r="J4090" s="88"/>
      <c r="K4090" s="88"/>
    </row>
    <row r="4091" spans="2:11" ht="12" hidden="1" customHeight="1" x14ac:dyDescent="0.2">
      <c r="B4091" s="88"/>
      <c r="C4091" s="88"/>
      <c r="D4091" s="88"/>
      <c r="E4091" s="88"/>
      <c r="F4091" s="88"/>
      <c r="G4091" s="88"/>
      <c r="H4091" s="88"/>
      <c r="I4091" s="88"/>
      <c r="J4091" s="88"/>
      <c r="K4091" s="88"/>
    </row>
    <row r="4092" spans="2:11" ht="12" hidden="1" customHeight="1" x14ac:dyDescent="0.2">
      <c r="B4092" s="88"/>
      <c r="C4092" s="88"/>
      <c r="D4092" s="88"/>
      <c r="E4092" s="88"/>
      <c r="F4092" s="88"/>
      <c r="G4092" s="88"/>
      <c r="H4092" s="88"/>
      <c r="I4092" s="88"/>
      <c r="J4092" s="88"/>
      <c r="K4092" s="88"/>
    </row>
    <row r="4093" spans="2:11" ht="12" hidden="1" customHeight="1" x14ac:dyDescent="0.2">
      <c r="B4093" s="88"/>
      <c r="C4093" s="88"/>
      <c r="D4093" s="88"/>
      <c r="E4093" s="88"/>
      <c r="F4093" s="88"/>
      <c r="G4093" s="88"/>
      <c r="H4093" s="88"/>
      <c r="I4093" s="88"/>
      <c r="J4093" s="88"/>
      <c r="K4093" s="88"/>
    </row>
    <row r="4094" spans="2:11" ht="12" hidden="1" customHeight="1" x14ac:dyDescent="0.2">
      <c r="B4094" s="88"/>
      <c r="C4094" s="88"/>
      <c r="D4094" s="88"/>
      <c r="E4094" s="88"/>
      <c r="F4094" s="88"/>
      <c r="G4094" s="88"/>
      <c r="H4094" s="88"/>
      <c r="I4094" s="88"/>
      <c r="J4094" s="88"/>
      <c r="K4094" s="88"/>
    </row>
    <row r="4095" spans="2:11" ht="12" hidden="1" customHeight="1" x14ac:dyDescent="0.2">
      <c r="B4095" s="88"/>
      <c r="C4095" s="88"/>
      <c r="D4095" s="88"/>
      <c r="E4095" s="88"/>
      <c r="F4095" s="88"/>
      <c r="G4095" s="88"/>
      <c r="H4095" s="88"/>
      <c r="I4095" s="88"/>
      <c r="J4095" s="88"/>
      <c r="K4095" s="88"/>
    </row>
    <row r="4096" spans="2:11" ht="12" hidden="1" customHeight="1" x14ac:dyDescent="0.2">
      <c r="B4096" s="88"/>
      <c r="C4096" s="88"/>
      <c r="D4096" s="88"/>
      <c r="E4096" s="88"/>
      <c r="F4096" s="88"/>
      <c r="G4096" s="88"/>
      <c r="H4096" s="88"/>
      <c r="I4096" s="88"/>
      <c r="J4096" s="88"/>
      <c r="K4096" s="88"/>
    </row>
    <row r="4097" spans="2:11" ht="12" hidden="1" customHeight="1" x14ac:dyDescent="0.2">
      <c r="B4097" s="88"/>
      <c r="C4097" s="88"/>
      <c r="D4097" s="88"/>
      <c r="E4097" s="88"/>
      <c r="F4097" s="88"/>
      <c r="G4097" s="88"/>
      <c r="H4097" s="88"/>
      <c r="I4097" s="88"/>
      <c r="J4097" s="88"/>
      <c r="K4097" s="88"/>
    </row>
    <row r="4098" spans="2:11" ht="12" hidden="1" customHeight="1" x14ac:dyDescent="0.2">
      <c r="B4098" s="88"/>
      <c r="C4098" s="88"/>
      <c r="D4098" s="88"/>
      <c r="E4098" s="88"/>
      <c r="F4098" s="88"/>
      <c r="G4098" s="88"/>
      <c r="H4098" s="88"/>
      <c r="I4098" s="88"/>
      <c r="J4098" s="88"/>
      <c r="K4098" s="88"/>
    </row>
    <row r="4099" spans="2:11" ht="12" hidden="1" customHeight="1" x14ac:dyDescent="0.2">
      <c r="B4099" s="88"/>
      <c r="C4099" s="88"/>
      <c r="D4099" s="88"/>
      <c r="E4099" s="88"/>
      <c r="F4099" s="88"/>
      <c r="G4099" s="88"/>
      <c r="H4099" s="88"/>
      <c r="I4099" s="88"/>
      <c r="J4099" s="88"/>
      <c r="K4099" s="88"/>
    </row>
    <row r="4100" spans="2:11" ht="12" hidden="1" customHeight="1" x14ac:dyDescent="0.2">
      <c r="B4100" s="88"/>
      <c r="C4100" s="88"/>
      <c r="D4100" s="88"/>
      <c r="E4100" s="88"/>
      <c r="F4100" s="88"/>
      <c r="G4100" s="88"/>
      <c r="H4100" s="88"/>
      <c r="I4100" s="88"/>
      <c r="J4100" s="88"/>
      <c r="K4100" s="88"/>
    </row>
    <row r="4101" spans="2:11" ht="12" hidden="1" customHeight="1" x14ac:dyDescent="0.2">
      <c r="B4101" s="88"/>
      <c r="C4101" s="88"/>
      <c r="D4101" s="88"/>
      <c r="E4101" s="88"/>
      <c r="F4101" s="88"/>
      <c r="G4101" s="88"/>
      <c r="H4101" s="88"/>
      <c r="I4101" s="88"/>
      <c r="J4101" s="88"/>
      <c r="K4101" s="88"/>
    </row>
    <row r="4102" spans="2:11" ht="12" hidden="1" customHeight="1" x14ac:dyDescent="0.2">
      <c r="B4102" s="88"/>
      <c r="C4102" s="88"/>
      <c r="D4102" s="88"/>
      <c r="E4102" s="88"/>
      <c r="F4102" s="88"/>
      <c r="G4102" s="88"/>
      <c r="H4102" s="88"/>
      <c r="I4102" s="88"/>
      <c r="J4102" s="88"/>
      <c r="K4102" s="88"/>
    </row>
    <row r="4103" spans="2:11" ht="12" hidden="1" customHeight="1" x14ac:dyDescent="0.2">
      <c r="B4103" s="88"/>
      <c r="C4103" s="88"/>
      <c r="D4103" s="88"/>
      <c r="E4103" s="88"/>
      <c r="F4103" s="88"/>
      <c r="G4103" s="88"/>
      <c r="H4103" s="88"/>
      <c r="I4103" s="88"/>
      <c r="J4103" s="88"/>
      <c r="K4103" s="88"/>
    </row>
    <row r="4104" spans="2:11" ht="12" hidden="1" customHeight="1" x14ac:dyDescent="0.2">
      <c r="B4104" s="88"/>
      <c r="C4104" s="88"/>
      <c r="D4104" s="88"/>
      <c r="E4104" s="88"/>
      <c r="F4104" s="88"/>
      <c r="G4104" s="88"/>
      <c r="H4104" s="88"/>
      <c r="I4104" s="88"/>
      <c r="J4104" s="88"/>
      <c r="K4104" s="88"/>
    </row>
    <row r="4105" spans="2:11" ht="12" hidden="1" customHeight="1" x14ac:dyDescent="0.2">
      <c r="B4105" s="88"/>
      <c r="C4105" s="88"/>
      <c r="D4105" s="88"/>
      <c r="E4105" s="88"/>
      <c r="F4105" s="88"/>
      <c r="G4105" s="88"/>
      <c r="H4105" s="88"/>
      <c r="I4105" s="88"/>
      <c r="J4105" s="88"/>
      <c r="K4105" s="88"/>
    </row>
    <row r="4106" spans="2:11" ht="12" hidden="1" customHeight="1" x14ac:dyDescent="0.2">
      <c r="B4106" s="88"/>
      <c r="C4106" s="88"/>
      <c r="D4106" s="88"/>
      <c r="E4106" s="88"/>
      <c r="F4106" s="88"/>
      <c r="G4106" s="88"/>
      <c r="H4106" s="88"/>
      <c r="I4106" s="88"/>
      <c r="J4106" s="88"/>
      <c r="K4106" s="88"/>
    </row>
    <row r="4107" spans="2:11" ht="12" hidden="1" customHeight="1" x14ac:dyDescent="0.2">
      <c r="B4107" s="88"/>
      <c r="C4107" s="88"/>
      <c r="D4107" s="88"/>
      <c r="E4107" s="88"/>
      <c r="F4107" s="88"/>
      <c r="G4107" s="88"/>
      <c r="H4107" s="88"/>
      <c r="I4107" s="88"/>
      <c r="J4107" s="88"/>
      <c r="K4107" s="88"/>
    </row>
    <row r="4108" spans="2:11" ht="12" hidden="1" customHeight="1" x14ac:dyDescent="0.2">
      <c r="B4108" s="88"/>
      <c r="C4108" s="88"/>
      <c r="D4108" s="88"/>
      <c r="E4108" s="88"/>
      <c r="F4108" s="88"/>
      <c r="G4108" s="88"/>
      <c r="H4108" s="88"/>
      <c r="I4108" s="88"/>
      <c r="J4108" s="88"/>
      <c r="K4108" s="88"/>
    </row>
    <row r="4109" spans="2:11" ht="12" hidden="1" customHeight="1" x14ac:dyDescent="0.2">
      <c r="B4109" s="88"/>
      <c r="C4109" s="88"/>
      <c r="D4109" s="88"/>
      <c r="E4109" s="88"/>
      <c r="F4109" s="88"/>
      <c r="G4109" s="88"/>
      <c r="H4109" s="88"/>
      <c r="I4109" s="88"/>
      <c r="J4109" s="88"/>
      <c r="K4109" s="88"/>
    </row>
    <row r="4110" spans="2:11" ht="12" hidden="1" customHeight="1" x14ac:dyDescent="0.2">
      <c r="B4110" s="88"/>
      <c r="C4110" s="88"/>
      <c r="D4110" s="88"/>
      <c r="E4110" s="88"/>
      <c r="F4110" s="88"/>
      <c r="G4110" s="88"/>
      <c r="H4110" s="88"/>
      <c r="I4110" s="88"/>
      <c r="J4110" s="88"/>
      <c r="K4110" s="88"/>
    </row>
    <row r="4111" spans="2:11" ht="12" hidden="1" customHeight="1" x14ac:dyDescent="0.2">
      <c r="B4111" s="88"/>
      <c r="C4111" s="88"/>
      <c r="D4111" s="88"/>
      <c r="E4111" s="88"/>
      <c r="F4111" s="88"/>
      <c r="G4111" s="88"/>
      <c r="H4111" s="88"/>
      <c r="I4111" s="88"/>
      <c r="J4111" s="88"/>
      <c r="K4111" s="88"/>
    </row>
    <row r="4112" spans="2:11" ht="12" hidden="1" customHeight="1" x14ac:dyDescent="0.2">
      <c r="B4112" s="88"/>
      <c r="C4112" s="88"/>
      <c r="D4112" s="88"/>
      <c r="E4112" s="88"/>
      <c r="F4112" s="88"/>
      <c r="G4112" s="88"/>
      <c r="H4112" s="88"/>
      <c r="I4112" s="88"/>
      <c r="J4112" s="88"/>
      <c r="K4112" s="88"/>
    </row>
    <row r="4113" spans="2:11" ht="12" hidden="1" customHeight="1" x14ac:dyDescent="0.2">
      <c r="B4113" s="88"/>
      <c r="C4113" s="88"/>
      <c r="D4113" s="88"/>
      <c r="E4113" s="88"/>
      <c r="F4113" s="88"/>
      <c r="G4113" s="88"/>
      <c r="H4113" s="88"/>
      <c r="I4113" s="88"/>
      <c r="J4113" s="88"/>
      <c r="K4113" s="88"/>
    </row>
    <row r="4114" spans="2:11" ht="12" hidden="1" customHeight="1" x14ac:dyDescent="0.2">
      <c r="B4114" s="88"/>
      <c r="C4114" s="88"/>
      <c r="D4114" s="88"/>
      <c r="E4114" s="88"/>
      <c r="F4114" s="88"/>
      <c r="G4114" s="88"/>
      <c r="H4114" s="88"/>
      <c r="I4114" s="88"/>
      <c r="J4114" s="88"/>
      <c r="K4114" s="88"/>
    </row>
    <row r="4115" spans="2:11" ht="12" hidden="1" customHeight="1" x14ac:dyDescent="0.2">
      <c r="B4115" s="88"/>
      <c r="C4115" s="88"/>
      <c r="D4115" s="88"/>
      <c r="E4115" s="88"/>
      <c r="F4115" s="88"/>
      <c r="G4115" s="88"/>
      <c r="H4115" s="88"/>
      <c r="I4115" s="88"/>
      <c r="J4115" s="88"/>
      <c r="K4115" s="88"/>
    </row>
    <row r="4116" spans="2:11" ht="12" hidden="1" customHeight="1" x14ac:dyDescent="0.2">
      <c r="B4116" s="88"/>
      <c r="C4116" s="88"/>
      <c r="D4116" s="88"/>
      <c r="E4116" s="88"/>
      <c r="F4116" s="88"/>
      <c r="G4116" s="88"/>
      <c r="H4116" s="88"/>
      <c r="I4116" s="88"/>
      <c r="J4116" s="88"/>
      <c r="K4116" s="88"/>
    </row>
    <row r="4117" spans="2:11" ht="12" hidden="1" customHeight="1" x14ac:dyDescent="0.2">
      <c r="B4117" s="88"/>
      <c r="C4117" s="88"/>
      <c r="D4117" s="88"/>
      <c r="E4117" s="88"/>
      <c r="F4117" s="88"/>
      <c r="G4117" s="88"/>
      <c r="H4117" s="88"/>
      <c r="I4117" s="88"/>
      <c r="J4117" s="88"/>
      <c r="K4117" s="88"/>
    </row>
    <row r="4118" spans="2:11" ht="12" hidden="1" customHeight="1" x14ac:dyDescent="0.2">
      <c r="B4118" s="88"/>
      <c r="C4118" s="88"/>
      <c r="D4118" s="88"/>
      <c r="E4118" s="88"/>
      <c r="F4118" s="88"/>
      <c r="G4118" s="88"/>
      <c r="H4118" s="88"/>
      <c r="I4118" s="88"/>
      <c r="J4118" s="88"/>
      <c r="K4118" s="88"/>
    </row>
    <row r="4119" spans="2:11" ht="12" hidden="1" customHeight="1" x14ac:dyDescent="0.2">
      <c r="B4119" s="88"/>
      <c r="C4119" s="88"/>
      <c r="D4119" s="88"/>
      <c r="E4119" s="88"/>
      <c r="F4119" s="88"/>
      <c r="G4119" s="88"/>
      <c r="H4119" s="88"/>
      <c r="I4119" s="88"/>
      <c r="J4119" s="88"/>
      <c r="K4119" s="88"/>
    </row>
    <row r="4120" spans="2:11" ht="12" hidden="1" customHeight="1" x14ac:dyDescent="0.2">
      <c r="B4120" s="88"/>
      <c r="C4120" s="88"/>
      <c r="D4120" s="88"/>
      <c r="E4120" s="88"/>
      <c r="F4120" s="88"/>
      <c r="G4120" s="88"/>
      <c r="H4120" s="88"/>
      <c r="I4120" s="88"/>
      <c r="J4120" s="88"/>
      <c r="K4120" s="88"/>
    </row>
    <row r="4121" spans="2:11" ht="12" hidden="1" customHeight="1" x14ac:dyDescent="0.2">
      <c r="B4121" s="88"/>
      <c r="C4121" s="88"/>
      <c r="D4121" s="88"/>
      <c r="E4121" s="88"/>
      <c r="F4121" s="88"/>
      <c r="G4121" s="88"/>
      <c r="H4121" s="88"/>
      <c r="I4121" s="88"/>
      <c r="J4121" s="88"/>
      <c r="K4121" s="88"/>
    </row>
    <row r="4122" spans="2:11" ht="12" hidden="1" customHeight="1" x14ac:dyDescent="0.2">
      <c r="B4122" s="88"/>
      <c r="C4122" s="88"/>
      <c r="D4122" s="88"/>
      <c r="E4122" s="88"/>
      <c r="F4122" s="88"/>
      <c r="G4122" s="88"/>
      <c r="H4122" s="88"/>
      <c r="I4122" s="88"/>
      <c r="J4122" s="88"/>
      <c r="K4122" s="88"/>
    </row>
    <row r="4123" spans="2:11" ht="12" hidden="1" customHeight="1" x14ac:dyDescent="0.2">
      <c r="B4123" s="88"/>
      <c r="C4123" s="88"/>
      <c r="D4123" s="88"/>
      <c r="E4123" s="88"/>
      <c r="F4123" s="88"/>
      <c r="G4123" s="88"/>
      <c r="H4123" s="88"/>
      <c r="I4123" s="88"/>
      <c r="J4123" s="88"/>
      <c r="K4123" s="88"/>
    </row>
    <row r="4124" spans="2:11" ht="12" hidden="1" customHeight="1" x14ac:dyDescent="0.2">
      <c r="B4124" s="88"/>
      <c r="C4124" s="88"/>
      <c r="D4124" s="88"/>
      <c r="E4124" s="88"/>
      <c r="F4124" s="88"/>
      <c r="G4124" s="88"/>
      <c r="H4124" s="88"/>
      <c r="I4124" s="88"/>
      <c r="J4124" s="88"/>
      <c r="K4124" s="88"/>
    </row>
    <row r="4125" spans="2:11" ht="12" hidden="1" customHeight="1" x14ac:dyDescent="0.2">
      <c r="B4125" s="88"/>
      <c r="C4125" s="88"/>
      <c r="D4125" s="88"/>
      <c r="E4125" s="88"/>
      <c r="F4125" s="88"/>
      <c r="G4125" s="88"/>
      <c r="H4125" s="88"/>
      <c r="I4125" s="88"/>
      <c r="J4125" s="88"/>
      <c r="K4125" s="88"/>
    </row>
    <row r="4126" spans="2:11" ht="12" hidden="1" customHeight="1" x14ac:dyDescent="0.2">
      <c r="B4126" s="88"/>
      <c r="C4126" s="88"/>
      <c r="D4126" s="88"/>
      <c r="E4126" s="88"/>
      <c r="F4126" s="88"/>
      <c r="G4126" s="88"/>
      <c r="H4126" s="88"/>
      <c r="I4126" s="88"/>
      <c r="J4126" s="88"/>
      <c r="K4126" s="88"/>
    </row>
    <row r="4127" spans="2:11" ht="12" hidden="1" customHeight="1" x14ac:dyDescent="0.2">
      <c r="B4127" s="88"/>
      <c r="C4127" s="88"/>
      <c r="D4127" s="88"/>
      <c r="E4127" s="88"/>
      <c r="F4127" s="88"/>
      <c r="G4127" s="88"/>
      <c r="H4127" s="88"/>
      <c r="I4127" s="88"/>
      <c r="J4127" s="88"/>
      <c r="K4127" s="88"/>
    </row>
    <row r="4128" spans="2:11" ht="12" hidden="1" customHeight="1" x14ac:dyDescent="0.2">
      <c r="B4128" s="88"/>
      <c r="C4128" s="88"/>
      <c r="D4128" s="88"/>
      <c r="E4128" s="88"/>
      <c r="F4128" s="88"/>
      <c r="G4128" s="88"/>
      <c r="H4128" s="88"/>
      <c r="I4128" s="88"/>
      <c r="J4128" s="88"/>
      <c r="K4128" s="88"/>
    </row>
    <row r="4129" spans="2:11" ht="12" hidden="1" customHeight="1" x14ac:dyDescent="0.2">
      <c r="B4129" s="88"/>
      <c r="C4129" s="88"/>
      <c r="D4129" s="88"/>
      <c r="E4129" s="88"/>
      <c r="F4129" s="88"/>
      <c r="G4129" s="88"/>
      <c r="H4129" s="88"/>
      <c r="I4129" s="88"/>
      <c r="J4129" s="88"/>
      <c r="K4129" s="88"/>
    </row>
    <row r="4130" spans="2:11" ht="12" hidden="1" customHeight="1" x14ac:dyDescent="0.2">
      <c r="B4130" s="88"/>
      <c r="C4130" s="88"/>
      <c r="D4130" s="88"/>
      <c r="E4130" s="88"/>
      <c r="F4130" s="88"/>
      <c r="G4130" s="88"/>
      <c r="H4130" s="88"/>
      <c r="I4130" s="88"/>
      <c r="J4130" s="88"/>
      <c r="K4130" s="88"/>
    </row>
    <row r="4131" spans="2:11" ht="12" hidden="1" customHeight="1" x14ac:dyDescent="0.2">
      <c r="B4131" s="88"/>
      <c r="C4131" s="88"/>
      <c r="D4131" s="88"/>
      <c r="E4131" s="88"/>
      <c r="F4131" s="88"/>
      <c r="G4131" s="88"/>
      <c r="H4131" s="88"/>
      <c r="I4131" s="88"/>
      <c r="J4131" s="88"/>
      <c r="K4131" s="88"/>
    </row>
    <row r="4132" spans="2:11" ht="12" hidden="1" customHeight="1" x14ac:dyDescent="0.2">
      <c r="B4132" s="88"/>
      <c r="C4132" s="88"/>
      <c r="D4132" s="88"/>
      <c r="E4132" s="88"/>
      <c r="F4132" s="88"/>
      <c r="G4132" s="88"/>
      <c r="H4132" s="88"/>
      <c r="I4132" s="88"/>
      <c r="J4132" s="88"/>
      <c r="K4132" s="88"/>
    </row>
    <row r="4133" spans="2:11" ht="12" hidden="1" customHeight="1" x14ac:dyDescent="0.2">
      <c r="B4133" s="88"/>
      <c r="C4133" s="88"/>
      <c r="D4133" s="88"/>
      <c r="E4133" s="88"/>
      <c r="F4133" s="88"/>
      <c r="G4133" s="88"/>
      <c r="H4133" s="88"/>
      <c r="I4133" s="88"/>
      <c r="J4133" s="88"/>
      <c r="K4133" s="88"/>
    </row>
    <row r="4134" spans="2:11" ht="12" hidden="1" customHeight="1" x14ac:dyDescent="0.2">
      <c r="B4134" s="88"/>
      <c r="C4134" s="88"/>
      <c r="D4134" s="88"/>
      <c r="E4134" s="88"/>
      <c r="F4134" s="88"/>
      <c r="G4134" s="88"/>
      <c r="H4134" s="88"/>
      <c r="I4134" s="88"/>
      <c r="J4134" s="88"/>
      <c r="K4134" s="88"/>
    </row>
    <row r="4135" spans="2:11" ht="12" hidden="1" customHeight="1" x14ac:dyDescent="0.2">
      <c r="B4135" s="88"/>
      <c r="C4135" s="88"/>
      <c r="D4135" s="88"/>
      <c r="E4135" s="88"/>
      <c r="F4135" s="88"/>
      <c r="G4135" s="88"/>
      <c r="H4135" s="88"/>
      <c r="I4135" s="88"/>
      <c r="J4135" s="88"/>
      <c r="K4135" s="88"/>
    </row>
    <row r="4136" spans="2:11" ht="12" hidden="1" customHeight="1" x14ac:dyDescent="0.2">
      <c r="B4136" s="88"/>
      <c r="C4136" s="88"/>
      <c r="D4136" s="88"/>
      <c r="E4136" s="88"/>
      <c r="F4136" s="88"/>
      <c r="G4136" s="88"/>
      <c r="H4136" s="88"/>
      <c r="I4136" s="88"/>
      <c r="J4136" s="88"/>
      <c r="K4136" s="88"/>
    </row>
    <row r="4137" spans="2:11" ht="12" hidden="1" customHeight="1" x14ac:dyDescent="0.2">
      <c r="B4137" s="88"/>
      <c r="C4137" s="88"/>
      <c r="D4137" s="88"/>
      <c r="E4137" s="88"/>
      <c r="F4137" s="88"/>
      <c r="G4137" s="88"/>
      <c r="H4137" s="88"/>
      <c r="I4137" s="88"/>
      <c r="J4137" s="88"/>
      <c r="K4137" s="88"/>
    </row>
    <row r="4138" spans="2:11" ht="12" hidden="1" customHeight="1" x14ac:dyDescent="0.2">
      <c r="B4138" s="88"/>
      <c r="C4138" s="88"/>
      <c r="D4138" s="88"/>
      <c r="E4138" s="88"/>
      <c r="F4138" s="88"/>
      <c r="G4138" s="88"/>
      <c r="H4138" s="88"/>
      <c r="I4138" s="88"/>
      <c r="J4138" s="88"/>
      <c r="K4138" s="88"/>
    </row>
    <row r="4139" spans="2:11" ht="12" hidden="1" customHeight="1" x14ac:dyDescent="0.2">
      <c r="B4139" s="88"/>
      <c r="C4139" s="88"/>
      <c r="D4139" s="88"/>
      <c r="E4139" s="88"/>
      <c r="F4139" s="88"/>
      <c r="G4139" s="88"/>
      <c r="H4139" s="88"/>
      <c r="I4139" s="88"/>
      <c r="J4139" s="88"/>
      <c r="K4139" s="88"/>
    </row>
    <row r="4140" spans="2:11" ht="12" hidden="1" customHeight="1" x14ac:dyDescent="0.2">
      <c r="B4140" s="88"/>
      <c r="C4140" s="88"/>
      <c r="D4140" s="88"/>
      <c r="E4140" s="88"/>
      <c r="F4140" s="88"/>
      <c r="G4140" s="88"/>
      <c r="H4140" s="88"/>
      <c r="I4140" s="88"/>
      <c r="J4140" s="88"/>
      <c r="K4140" s="88"/>
    </row>
    <row r="4141" spans="2:11" ht="12" hidden="1" customHeight="1" x14ac:dyDescent="0.2">
      <c r="B4141" s="88"/>
      <c r="C4141" s="88"/>
      <c r="D4141" s="88"/>
      <c r="E4141" s="88"/>
      <c r="F4141" s="88"/>
      <c r="G4141" s="88"/>
      <c r="H4141" s="88"/>
      <c r="I4141" s="88"/>
      <c r="J4141" s="88"/>
      <c r="K4141" s="88"/>
    </row>
    <row r="4142" spans="2:11" ht="12" hidden="1" customHeight="1" x14ac:dyDescent="0.2">
      <c r="B4142" s="88"/>
      <c r="C4142" s="88"/>
      <c r="D4142" s="88"/>
      <c r="E4142" s="88"/>
      <c r="F4142" s="88"/>
      <c r="G4142" s="88"/>
      <c r="H4142" s="88"/>
      <c r="I4142" s="88"/>
      <c r="J4142" s="88"/>
      <c r="K4142" s="88"/>
    </row>
    <row r="4143" spans="2:11" ht="12" hidden="1" customHeight="1" x14ac:dyDescent="0.2">
      <c r="B4143" s="88"/>
      <c r="C4143" s="88"/>
      <c r="D4143" s="88"/>
      <c r="E4143" s="88"/>
      <c r="F4143" s="88"/>
      <c r="G4143" s="88"/>
      <c r="H4143" s="88"/>
      <c r="I4143" s="88"/>
      <c r="J4143" s="88"/>
      <c r="K4143" s="88"/>
    </row>
    <row r="4144" spans="2:11" ht="12" hidden="1" customHeight="1" x14ac:dyDescent="0.2">
      <c r="B4144" s="88"/>
      <c r="C4144" s="88"/>
      <c r="D4144" s="88"/>
      <c r="E4144" s="88"/>
      <c r="F4144" s="88"/>
      <c r="G4144" s="88"/>
      <c r="H4144" s="88"/>
      <c r="I4144" s="88"/>
      <c r="J4144" s="88"/>
      <c r="K4144" s="88"/>
    </row>
    <row r="4145" spans="2:11" ht="12" hidden="1" customHeight="1" x14ac:dyDescent="0.2">
      <c r="B4145" s="88"/>
      <c r="C4145" s="88"/>
      <c r="D4145" s="88"/>
      <c r="E4145" s="88"/>
      <c r="F4145" s="88"/>
      <c r="G4145" s="88"/>
      <c r="H4145" s="88"/>
      <c r="I4145" s="88"/>
      <c r="J4145" s="88"/>
      <c r="K4145" s="88"/>
    </row>
    <row r="4146" spans="2:11" ht="12" hidden="1" customHeight="1" x14ac:dyDescent="0.2">
      <c r="B4146" s="88"/>
      <c r="C4146" s="88"/>
      <c r="D4146" s="88"/>
      <c r="E4146" s="88"/>
      <c r="F4146" s="88"/>
      <c r="G4146" s="88"/>
      <c r="H4146" s="88"/>
      <c r="I4146" s="88"/>
      <c r="J4146" s="88"/>
      <c r="K4146" s="88"/>
    </row>
    <row r="4147" spans="2:11" ht="12" hidden="1" customHeight="1" x14ac:dyDescent="0.2">
      <c r="B4147" s="88"/>
      <c r="C4147" s="88"/>
      <c r="D4147" s="88"/>
      <c r="E4147" s="88"/>
      <c r="F4147" s="88"/>
      <c r="G4147" s="88"/>
      <c r="H4147" s="88"/>
      <c r="I4147" s="88"/>
      <c r="J4147" s="88"/>
      <c r="K4147" s="88"/>
    </row>
    <row r="4148" spans="2:11" ht="12" hidden="1" customHeight="1" x14ac:dyDescent="0.2">
      <c r="B4148" s="88"/>
      <c r="C4148" s="88"/>
      <c r="D4148" s="88"/>
      <c r="E4148" s="88"/>
      <c r="F4148" s="88"/>
      <c r="G4148" s="88"/>
      <c r="H4148" s="88"/>
      <c r="I4148" s="88"/>
      <c r="J4148" s="88"/>
      <c r="K4148" s="88"/>
    </row>
    <row r="4149" spans="2:11" ht="12" hidden="1" customHeight="1" x14ac:dyDescent="0.2">
      <c r="B4149" s="88"/>
      <c r="C4149" s="88"/>
      <c r="D4149" s="88"/>
      <c r="E4149" s="88"/>
      <c r="F4149" s="88"/>
      <c r="G4149" s="88"/>
      <c r="H4149" s="88"/>
      <c r="I4149" s="88"/>
      <c r="J4149" s="88"/>
      <c r="K4149" s="88"/>
    </row>
    <row r="4150" spans="2:11" ht="12" hidden="1" customHeight="1" x14ac:dyDescent="0.2">
      <c r="B4150" s="88"/>
      <c r="C4150" s="88"/>
      <c r="D4150" s="88"/>
      <c r="E4150" s="88"/>
      <c r="F4150" s="88"/>
      <c r="G4150" s="88"/>
      <c r="H4150" s="88"/>
      <c r="I4150" s="88"/>
      <c r="J4150" s="88"/>
      <c r="K4150" s="88"/>
    </row>
    <row r="4151" spans="2:11" ht="12" hidden="1" customHeight="1" x14ac:dyDescent="0.2">
      <c r="B4151" s="88"/>
      <c r="C4151" s="88"/>
      <c r="D4151" s="88"/>
      <c r="E4151" s="88"/>
      <c r="F4151" s="88"/>
      <c r="G4151" s="88"/>
      <c r="H4151" s="88"/>
      <c r="I4151" s="88"/>
      <c r="J4151" s="88"/>
      <c r="K4151" s="88"/>
    </row>
    <row r="4152" spans="2:11" ht="12" hidden="1" customHeight="1" x14ac:dyDescent="0.2">
      <c r="B4152" s="88"/>
      <c r="C4152" s="88"/>
      <c r="D4152" s="88"/>
      <c r="E4152" s="88"/>
      <c r="F4152" s="88"/>
      <c r="G4152" s="88"/>
      <c r="H4152" s="88"/>
      <c r="I4152" s="88"/>
      <c r="J4152" s="88"/>
      <c r="K4152" s="88"/>
    </row>
    <row r="4153" spans="2:11" ht="12" hidden="1" customHeight="1" x14ac:dyDescent="0.2">
      <c r="B4153" s="88"/>
      <c r="C4153" s="88"/>
      <c r="D4153" s="88"/>
      <c r="E4153" s="88"/>
      <c r="F4153" s="88"/>
      <c r="G4153" s="88"/>
      <c r="H4153" s="88"/>
      <c r="I4153" s="88"/>
      <c r="J4153" s="88"/>
      <c r="K4153" s="88"/>
    </row>
    <row r="4154" spans="2:11" ht="12" hidden="1" customHeight="1" x14ac:dyDescent="0.2">
      <c r="B4154" s="88"/>
      <c r="C4154" s="88"/>
      <c r="D4154" s="88"/>
      <c r="E4154" s="88"/>
      <c r="F4154" s="88"/>
      <c r="G4154" s="88"/>
      <c r="H4154" s="88"/>
      <c r="I4154" s="88"/>
      <c r="J4154" s="88"/>
      <c r="K4154" s="88"/>
    </row>
    <row r="4155" spans="2:11" ht="12" hidden="1" customHeight="1" x14ac:dyDescent="0.2">
      <c r="B4155" s="88"/>
      <c r="C4155" s="88"/>
      <c r="D4155" s="88"/>
      <c r="E4155" s="88"/>
      <c r="F4155" s="88"/>
      <c r="G4155" s="88"/>
      <c r="H4155" s="88"/>
      <c r="I4155" s="88"/>
      <c r="J4155" s="88"/>
      <c r="K4155" s="88"/>
    </row>
    <row r="4156" spans="2:11" ht="12" hidden="1" customHeight="1" x14ac:dyDescent="0.2">
      <c r="B4156" s="88"/>
      <c r="C4156" s="88"/>
      <c r="D4156" s="88"/>
      <c r="E4156" s="88"/>
      <c r="F4156" s="88"/>
      <c r="G4156" s="88"/>
      <c r="H4156" s="88"/>
      <c r="I4156" s="88"/>
      <c r="J4156" s="88"/>
      <c r="K4156" s="88"/>
    </row>
    <row r="4157" spans="2:11" ht="12" hidden="1" customHeight="1" x14ac:dyDescent="0.2">
      <c r="B4157" s="88"/>
      <c r="C4157" s="88"/>
      <c r="D4157" s="88"/>
      <c r="E4157" s="88"/>
      <c r="F4157" s="88"/>
      <c r="G4157" s="88"/>
      <c r="H4157" s="88"/>
      <c r="I4157" s="88"/>
      <c r="J4157" s="88"/>
      <c r="K4157" s="88"/>
    </row>
    <row r="4158" spans="2:11" ht="12" hidden="1" customHeight="1" x14ac:dyDescent="0.2">
      <c r="B4158" s="88"/>
      <c r="C4158" s="88"/>
      <c r="D4158" s="88"/>
      <c r="E4158" s="88"/>
      <c r="F4158" s="88"/>
      <c r="G4158" s="88"/>
      <c r="H4158" s="88"/>
      <c r="I4158" s="88"/>
      <c r="J4158" s="88"/>
      <c r="K4158" s="88"/>
    </row>
    <row r="4159" spans="2:11" ht="12" hidden="1" customHeight="1" x14ac:dyDescent="0.2">
      <c r="B4159" s="88"/>
      <c r="C4159" s="88"/>
      <c r="D4159" s="88"/>
      <c r="E4159" s="88"/>
      <c r="F4159" s="88"/>
      <c r="G4159" s="88"/>
      <c r="H4159" s="88"/>
      <c r="I4159" s="88"/>
      <c r="J4159" s="88"/>
      <c r="K4159" s="88"/>
    </row>
    <row r="4160" spans="2:11" ht="12" hidden="1" customHeight="1" x14ac:dyDescent="0.2">
      <c r="B4160" s="88"/>
      <c r="C4160" s="88"/>
      <c r="D4160" s="88"/>
      <c r="E4160" s="88"/>
      <c r="F4160" s="88"/>
      <c r="G4160" s="88"/>
      <c r="H4160" s="88"/>
      <c r="I4160" s="88"/>
      <c r="J4160" s="88"/>
      <c r="K4160" s="88"/>
    </row>
    <row r="4161" spans="2:11" ht="12" hidden="1" customHeight="1" x14ac:dyDescent="0.2">
      <c r="B4161" s="88"/>
      <c r="C4161" s="88"/>
      <c r="D4161" s="88"/>
      <c r="E4161" s="88"/>
      <c r="F4161" s="88"/>
      <c r="G4161" s="88"/>
      <c r="H4161" s="88"/>
      <c r="I4161" s="88"/>
      <c r="J4161" s="88"/>
      <c r="K4161" s="88"/>
    </row>
    <row r="4162" spans="2:11" ht="12" hidden="1" customHeight="1" x14ac:dyDescent="0.2">
      <c r="B4162" s="88"/>
      <c r="C4162" s="88"/>
      <c r="D4162" s="88"/>
      <c r="E4162" s="88"/>
      <c r="F4162" s="88"/>
      <c r="G4162" s="88"/>
      <c r="H4162" s="88"/>
      <c r="I4162" s="88"/>
      <c r="J4162" s="88"/>
      <c r="K4162" s="88"/>
    </row>
    <row r="4163" spans="2:11" ht="12" hidden="1" customHeight="1" x14ac:dyDescent="0.2">
      <c r="B4163" s="88"/>
      <c r="C4163" s="88"/>
      <c r="D4163" s="88"/>
      <c r="E4163" s="88"/>
      <c r="F4163" s="88"/>
      <c r="G4163" s="88"/>
      <c r="H4163" s="88"/>
      <c r="I4163" s="88"/>
      <c r="J4163" s="88"/>
      <c r="K4163" s="88"/>
    </row>
    <row r="4164" spans="2:11" ht="12" hidden="1" customHeight="1" x14ac:dyDescent="0.2">
      <c r="B4164" s="88"/>
      <c r="C4164" s="88"/>
      <c r="D4164" s="88"/>
      <c r="E4164" s="88"/>
      <c r="F4164" s="88"/>
      <c r="G4164" s="88"/>
      <c r="H4164" s="88"/>
      <c r="I4164" s="88"/>
      <c r="J4164" s="88"/>
      <c r="K4164" s="88"/>
    </row>
    <row r="4165" spans="2:11" ht="12" hidden="1" customHeight="1" x14ac:dyDescent="0.2">
      <c r="B4165" s="88"/>
      <c r="C4165" s="88"/>
      <c r="D4165" s="88"/>
      <c r="E4165" s="88"/>
      <c r="F4165" s="88"/>
      <c r="G4165" s="88"/>
      <c r="H4165" s="88"/>
      <c r="I4165" s="88"/>
      <c r="J4165" s="88"/>
      <c r="K4165" s="88"/>
    </row>
    <row r="4166" spans="2:11" ht="12" hidden="1" customHeight="1" x14ac:dyDescent="0.2">
      <c r="B4166" s="88"/>
      <c r="C4166" s="88"/>
      <c r="D4166" s="88"/>
      <c r="E4166" s="88"/>
      <c r="F4166" s="88"/>
      <c r="G4166" s="88"/>
      <c r="H4166" s="88"/>
      <c r="I4166" s="88"/>
      <c r="J4166" s="88"/>
      <c r="K4166" s="88"/>
    </row>
    <row r="4167" spans="2:11" ht="12" hidden="1" customHeight="1" x14ac:dyDescent="0.2">
      <c r="B4167" s="88"/>
      <c r="C4167" s="88"/>
      <c r="D4167" s="88"/>
      <c r="E4167" s="88"/>
      <c r="F4167" s="88"/>
      <c r="G4167" s="88"/>
      <c r="H4167" s="88"/>
      <c r="I4167" s="88"/>
      <c r="J4167" s="88"/>
      <c r="K4167" s="88"/>
    </row>
    <row r="4168" spans="2:11" ht="12" hidden="1" customHeight="1" x14ac:dyDescent="0.2">
      <c r="B4168" s="88"/>
      <c r="C4168" s="88"/>
      <c r="D4168" s="88"/>
      <c r="E4168" s="88"/>
      <c r="F4168" s="88"/>
      <c r="G4168" s="88"/>
      <c r="H4168" s="88"/>
      <c r="I4168" s="88"/>
      <c r="J4168" s="88"/>
      <c r="K4168" s="88"/>
    </row>
    <row r="4169" spans="2:11" ht="12" hidden="1" customHeight="1" x14ac:dyDescent="0.2">
      <c r="B4169" s="88"/>
      <c r="C4169" s="88"/>
      <c r="D4169" s="88"/>
      <c r="E4169" s="88"/>
      <c r="F4169" s="88"/>
      <c r="G4169" s="88"/>
      <c r="H4169" s="88"/>
      <c r="I4169" s="88"/>
      <c r="J4169" s="88"/>
      <c r="K4169" s="88"/>
    </row>
    <row r="4170" spans="2:11" ht="12" hidden="1" customHeight="1" x14ac:dyDescent="0.2">
      <c r="B4170" s="88"/>
      <c r="C4170" s="88"/>
      <c r="D4170" s="88"/>
      <c r="E4170" s="88"/>
      <c r="F4170" s="88"/>
      <c r="G4170" s="88"/>
      <c r="H4170" s="88"/>
      <c r="I4170" s="88"/>
      <c r="J4170" s="88"/>
      <c r="K4170" s="88"/>
    </row>
    <row r="4171" spans="2:11" ht="12" hidden="1" customHeight="1" x14ac:dyDescent="0.2">
      <c r="B4171" s="88"/>
      <c r="C4171" s="88"/>
      <c r="D4171" s="88"/>
      <c r="E4171" s="88"/>
      <c r="F4171" s="88"/>
      <c r="G4171" s="88"/>
      <c r="H4171" s="88"/>
      <c r="I4171" s="88"/>
      <c r="J4171" s="88"/>
      <c r="K4171" s="88"/>
    </row>
    <row r="4172" spans="2:11" ht="12" hidden="1" customHeight="1" x14ac:dyDescent="0.2">
      <c r="B4172" s="88"/>
      <c r="C4172" s="88"/>
      <c r="D4172" s="88"/>
      <c r="E4172" s="88"/>
      <c r="F4172" s="88"/>
      <c r="G4172" s="88"/>
      <c r="H4172" s="88"/>
      <c r="I4172" s="88"/>
      <c r="J4172" s="88"/>
      <c r="K4172" s="88"/>
    </row>
    <row r="4173" spans="2:11" ht="12" hidden="1" customHeight="1" x14ac:dyDescent="0.2">
      <c r="B4173" s="88"/>
      <c r="C4173" s="88"/>
      <c r="D4173" s="88"/>
      <c r="E4173" s="88"/>
      <c r="F4173" s="88"/>
      <c r="G4173" s="88"/>
      <c r="H4173" s="88"/>
      <c r="I4173" s="88"/>
      <c r="J4173" s="88"/>
      <c r="K4173" s="88"/>
    </row>
    <row r="4174" spans="2:11" ht="12" hidden="1" customHeight="1" x14ac:dyDescent="0.2">
      <c r="B4174" s="88"/>
      <c r="C4174" s="88"/>
      <c r="D4174" s="88"/>
      <c r="E4174" s="88"/>
      <c r="F4174" s="88"/>
      <c r="G4174" s="88"/>
      <c r="H4174" s="88"/>
      <c r="I4174" s="88"/>
      <c r="J4174" s="88"/>
      <c r="K4174" s="88"/>
    </row>
    <row r="4175" spans="2:11" ht="12" hidden="1" customHeight="1" x14ac:dyDescent="0.2">
      <c r="B4175" s="88"/>
      <c r="C4175" s="88"/>
      <c r="D4175" s="88"/>
      <c r="E4175" s="88"/>
      <c r="F4175" s="88"/>
      <c r="G4175" s="88"/>
      <c r="H4175" s="88"/>
      <c r="I4175" s="88"/>
      <c r="J4175" s="88"/>
      <c r="K4175" s="88"/>
    </row>
    <row r="4176" spans="2:11" ht="12" hidden="1" customHeight="1" x14ac:dyDescent="0.2">
      <c r="B4176" s="88"/>
      <c r="C4176" s="88"/>
      <c r="D4176" s="88"/>
      <c r="E4176" s="88"/>
      <c r="F4176" s="88"/>
      <c r="G4176" s="88"/>
      <c r="H4176" s="88"/>
      <c r="I4176" s="88"/>
      <c r="J4176" s="88"/>
      <c r="K4176" s="88"/>
    </row>
    <row r="4177" spans="2:11" ht="12" hidden="1" customHeight="1" x14ac:dyDescent="0.2">
      <c r="B4177" s="88"/>
      <c r="C4177" s="88"/>
      <c r="D4177" s="88"/>
      <c r="E4177" s="88"/>
      <c r="F4177" s="88"/>
      <c r="G4177" s="88"/>
      <c r="H4177" s="88"/>
      <c r="I4177" s="88"/>
      <c r="J4177" s="88"/>
      <c r="K4177" s="88"/>
    </row>
    <row r="4178" spans="2:11" ht="12" hidden="1" customHeight="1" x14ac:dyDescent="0.2">
      <c r="B4178" s="88"/>
      <c r="C4178" s="88"/>
      <c r="D4178" s="88"/>
      <c r="E4178" s="88"/>
      <c r="F4178" s="88"/>
      <c r="G4178" s="88"/>
      <c r="H4178" s="88"/>
      <c r="I4178" s="88"/>
      <c r="J4178" s="88"/>
      <c r="K4178" s="88"/>
    </row>
    <row r="4179" spans="2:11" ht="12" hidden="1" customHeight="1" x14ac:dyDescent="0.2">
      <c r="B4179" s="88"/>
      <c r="C4179" s="88"/>
      <c r="D4179" s="88"/>
      <c r="E4179" s="88"/>
      <c r="F4179" s="88"/>
      <c r="G4179" s="88"/>
      <c r="H4179" s="88"/>
      <c r="I4179" s="88"/>
      <c r="J4179" s="88"/>
      <c r="K4179" s="88"/>
    </row>
    <row r="4180" spans="2:11" ht="12" hidden="1" customHeight="1" x14ac:dyDescent="0.2">
      <c r="B4180" s="88"/>
      <c r="C4180" s="88"/>
      <c r="D4180" s="88"/>
      <c r="E4180" s="88"/>
      <c r="F4180" s="88"/>
      <c r="G4180" s="88"/>
      <c r="H4180" s="88"/>
      <c r="I4180" s="88"/>
      <c r="J4180" s="88"/>
      <c r="K4180" s="88"/>
    </row>
    <row r="4181" spans="2:11" ht="12" hidden="1" customHeight="1" x14ac:dyDescent="0.2">
      <c r="B4181" s="88"/>
      <c r="C4181" s="88"/>
      <c r="D4181" s="88"/>
      <c r="E4181" s="88"/>
      <c r="F4181" s="88"/>
      <c r="G4181" s="88"/>
      <c r="H4181" s="88"/>
      <c r="I4181" s="88"/>
      <c r="J4181" s="88"/>
      <c r="K4181" s="88"/>
    </row>
    <row r="4182" spans="2:11" ht="12" hidden="1" customHeight="1" x14ac:dyDescent="0.2">
      <c r="B4182" s="88"/>
      <c r="C4182" s="88"/>
      <c r="D4182" s="88"/>
      <c r="E4182" s="88"/>
      <c r="F4182" s="88"/>
      <c r="G4182" s="88"/>
      <c r="H4182" s="88"/>
      <c r="I4182" s="88"/>
      <c r="J4182" s="88"/>
      <c r="K4182" s="88"/>
    </row>
    <row r="4183" spans="2:11" ht="12" hidden="1" customHeight="1" x14ac:dyDescent="0.2">
      <c r="B4183" s="88"/>
      <c r="C4183" s="88"/>
      <c r="D4183" s="88"/>
      <c r="E4183" s="88"/>
      <c r="F4183" s="88"/>
      <c r="G4183" s="88"/>
      <c r="H4183" s="88"/>
      <c r="I4183" s="88"/>
      <c r="J4183" s="88"/>
      <c r="K4183" s="88"/>
    </row>
    <row r="4184" spans="2:11" ht="12" hidden="1" customHeight="1" x14ac:dyDescent="0.2">
      <c r="B4184" s="88"/>
      <c r="C4184" s="88"/>
      <c r="D4184" s="88"/>
      <c r="E4184" s="88"/>
      <c r="F4184" s="88"/>
      <c r="G4184" s="88"/>
      <c r="H4184" s="88"/>
      <c r="I4184" s="88"/>
      <c r="J4184" s="88"/>
      <c r="K4184" s="88"/>
    </row>
    <row r="4185" spans="2:11" ht="12" hidden="1" customHeight="1" x14ac:dyDescent="0.2">
      <c r="B4185" s="88"/>
      <c r="C4185" s="88"/>
      <c r="D4185" s="88"/>
      <c r="E4185" s="88"/>
      <c r="F4185" s="88"/>
      <c r="G4185" s="88"/>
      <c r="H4185" s="88"/>
      <c r="I4185" s="88"/>
      <c r="J4185" s="88"/>
      <c r="K4185" s="88"/>
    </row>
    <row r="4186" spans="2:11" ht="12" hidden="1" customHeight="1" x14ac:dyDescent="0.2">
      <c r="B4186" s="88"/>
      <c r="C4186" s="88"/>
      <c r="D4186" s="88"/>
      <c r="E4186" s="88"/>
      <c r="F4186" s="88"/>
      <c r="G4186" s="88"/>
      <c r="H4186" s="88"/>
      <c r="I4186" s="88"/>
      <c r="J4186" s="88"/>
      <c r="K4186" s="88"/>
    </row>
    <row r="4187" spans="2:11" ht="12" hidden="1" customHeight="1" x14ac:dyDescent="0.2">
      <c r="B4187" s="88"/>
      <c r="C4187" s="88"/>
      <c r="D4187" s="88"/>
      <c r="E4187" s="88"/>
      <c r="F4187" s="88"/>
      <c r="G4187" s="88"/>
      <c r="H4187" s="88"/>
      <c r="I4187" s="88"/>
      <c r="J4187" s="88"/>
      <c r="K4187" s="88"/>
    </row>
    <row r="4188" spans="2:11" ht="12" hidden="1" customHeight="1" x14ac:dyDescent="0.2">
      <c r="B4188" s="88"/>
      <c r="C4188" s="88"/>
      <c r="D4188" s="88"/>
      <c r="E4188" s="88"/>
      <c r="F4188" s="88"/>
      <c r="G4188" s="88"/>
      <c r="H4188" s="88"/>
      <c r="I4188" s="88"/>
      <c r="J4188" s="88"/>
      <c r="K4188" s="88"/>
    </row>
    <row r="4189" spans="2:11" ht="12" hidden="1" customHeight="1" x14ac:dyDescent="0.2">
      <c r="B4189" s="88"/>
      <c r="C4189" s="88"/>
      <c r="D4189" s="88"/>
      <c r="E4189" s="88"/>
      <c r="F4189" s="88"/>
      <c r="G4189" s="88"/>
      <c r="H4189" s="88"/>
      <c r="I4189" s="88"/>
      <c r="J4189" s="88"/>
      <c r="K4189" s="88"/>
    </row>
    <row r="4190" spans="2:11" ht="12" hidden="1" customHeight="1" x14ac:dyDescent="0.2">
      <c r="B4190" s="88"/>
      <c r="C4190" s="88"/>
      <c r="D4190" s="88"/>
      <c r="E4190" s="88"/>
      <c r="F4190" s="88"/>
      <c r="G4190" s="88"/>
      <c r="H4190" s="88"/>
      <c r="I4190" s="88"/>
      <c r="J4190" s="88"/>
      <c r="K4190" s="88"/>
    </row>
    <row r="4191" spans="2:11" ht="12" hidden="1" customHeight="1" x14ac:dyDescent="0.2">
      <c r="B4191" s="88"/>
      <c r="C4191" s="88"/>
      <c r="D4191" s="88"/>
      <c r="E4191" s="88"/>
      <c r="F4191" s="88"/>
      <c r="G4191" s="88"/>
      <c r="H4191" s="88"/>
      <c r="I4191" s="88"/>
      <c r="J4191" s="88"/>
      <c r="K4191" s="88"/>
    </row>
    <row r="4192" spans="2:11" ht="12" hidden="1" customHeight="1" x14ac:dyDescent="0.2">
      <c r="B4192" s="88"/>
      <c r="C4192" s="88"/>
      <c r="D4192" s="88"/>
      <c r="E4192" s="88"/>
      <c r="F4192" s="88"/>
      <c r="G4192" s="88"/>
      <c r="H4192" s="88"/>
      <c r="I4192" s="88"/>
      <c r="J4192" s="88"/>
      <c r="K4192" s="88"/>
    </row>
    <row r="4193" spans="2:11" ht="12" hidden="1" customHeight="1" x14ac:dyDescent="0.2">
      <c r="B4193" s="88"/>
      <c r="C4193" s="88"/>
      <c r="D4193" s="88"/>
      <c r="E4193" s="88"/>
      <c r="F4193" s="88"/>
      <c r="G4193" s="88"/>
      <c r="H4193" s="88"/>
      <c r="I4193" s="88"/>
      <c r="J4193" s="88"/>
      <c r="K4193" s="88"/>
    </row>
    <row r="4194" spans="2:11" ht="12" hidden="1" customHeight="1" x14ac:dyDescent="0.2">
      <c r="B4194" s="88"/>
      <c r="C4194" s="88"/>
      <c r="D4194" s="88"/>
      <c r="E4194" s="88"/>
      <c r="F4194" s="88"/>
      <c r="G4194" s="88"/>
      <c r="H4194" s="88"/>
      <c r="I4194" s="88"/>
      <c r="J4194" s="88"/>
      <c r="K4194" s="88"/>
    </row>
    <row r="4195" spans="2:11" ht="12" hidden="1" customHeight="1" x14ac:dyDescent="0.2">
      <c r="B4195" s="88"/>
      <c r="C4195" s="88"/>
      <c r="D4195" s="88"/>
      <c r="E4195" s="88"/>
      <c r="F4195" s="88"/>
      <c r="G4195" s="88"/>
      <c r="H4195" s="88"/>
      <c r="I4195" s="88"/>
      <c r="J4195" s="88"/>
      <c r="K4195" s="88"/>
    </row>
    <row r="4196" spans="2:11" ht="12" hidden="1" customHeight="1" x14ac:dyDescent="0.2">
      <c r="B4196" s="88"/>
      <c r="C4196" s="88"/>
      <c r="D4196" s="88"/>
      <c r="E4196" s="88"/>
      <c r="F4196" s="88"/>
      <c r="G4196" s="88"/>
      <c r="H4196" s="88"/>
      <c r="I4196" s="88"/>
      <c r="J4196" s="88"/>
      <c r="K4196" s="88"/>
    </row>
    <row r="4197" spans="2:11" ht="12" hidden="1" customHeight="1" x14ac:dyDescent="0.2">
      <c r="B4197" s="88"/>
      <c r="C4197" s="88"/>
      <c r="D4197" s="88"/>
      <c r="E4197" s="88"/>
      <c r="F4197" s="88"/>
      <c r="G4197" s="88"/>
      <c r="H4197" s="88"/>
      <c r="I4197" s="88"/>
      <c r="J4197" s="88"/>
      <c r="K4197" s="88"/>
    </row>
    <row r="4198" spans="2:11" ht="12" hidden="1" customHeight="1" x14ac:dyDescent="0.2">
      <c r="B4198" s="88"/>
      <c r="C4198" s="88"/>
      <c r="D4198" s="88"/>
      <c r="E4198" s="88"/>
      <c r="F4198" s="88"/>
      <c r="G4198" s="88"/>
      <c r="H4198" s="88"/>
      <c r="I4198" s="88"/>
      <c r="J4198" s="88"/>
      <c r="K4198" s="88"/>
    </row>
    <row r="4199" spans="2:11" ht="12" hidden="1" customHeight="1" x14ac:dyDescent="0.2">
      <c r="B4199" s="88"/>
      <c r="C4199" s="88"/>
      <c r="D4199" s="88"/>
      <c r="E4199" s="88"/>
      <c r="F4199" s="88"/>
      <c r="G4199" s="88"/>
      <c r="H4199" s="88"/>
      <c r="I4199" s="88"/>
      <c r="J4199" s="88"/>
      <c r="K4199" s="88"/>
    </row>
    <row r="4200" spans="2:11" ht="12" hidden="1" customHeight="1" x14ac:dyDescent="0.2">
      <c r="B4200" s="88"/>
      <c r="C4200" s="88"/>
      <c r="D4200" s="88"/>
      <c r="E4200" s="88"/>
      <c r="F4200" s="88"/>
      <c r="G4200" s="88"/>
      <c r="H4200" s="88"/>
      <c r="I4200" s="88"/>
      <c r="J4200" s="88"/>
      <c r="K4200" s="88"/>
    </row>
    <row r="4201" spans="2:11" ht="12" hidden="1" customHeight="1" x14ac:dyDescent="0.2">
      <c r="B4201" s="88"/>
      <c r="C4201" s="88"/>
      <c r="D4201" s="88"/>
      <c r="E4201" s="88"/>
      <c r="F4201" s="88"/>
      <c r="G4201" s="88"/>
      <c r="H4201" s="88"/>
      <c r="I4201" s="88"/>
      <c r="J4201" s="88"/>
      <c r="K4201" s="88"/>
    </row>
    <row r="4202" spans="2:11" ht="12" hidden="1" customHeight="1" x14ac:dyDescent="0.2">
      <c r="B4202" s="88"/>
      <c r="C4202" s="88"/>
      <c r="D4202" s="88"/>
      <c r="E4202" s="88"/>
      <c r="F4202" s="88"/>
      <c r="G4202" s="88"/>
      <c r="H4202" s="88"/>
      <c r="I4202" s="88"/>
      <c r="J4202" s="88"/>
      <c r="K4202" s="88"/>
    </row>
    <row r="4203" spans="2:11" ht="12" hidden="1" customHeight="1" x14ac:dyDescent="0.2">
      <c r="B4203" s="88"/>
      <c r="C4203" s="88"/>
      <c r="D4203" s="88"/>
      <c r="E4203" s="88"/>
      <c r="F4203" s="88"/>
      <c r="G4203" s="88"/>
      <c r="H4203" s="88"/>
      <c r="I4203" s="88"/>
      <c r="J4203" s="88"/>
      <c r="K4203" s="88"/>
    </row>
    <row r="4204" spans="2:11" ht="12" hidden="1" customHeight="1" x14ac:dyDescent="0.2">
      <c r="B4204" s="88"/>
      <c r="C4204" s="88"/>
      <c r="D4204" s="88"/>
      <c r="E4204" s="88"/>
      <c r="F4204" s="88"/>
      <c r="G4204" s="88"/>
      <c r="H4204" s="88"/>
      <c r="I4204" s="88"/>
      <c r="J4204" s="88"/>
      <c r="K4204" s="88"/>
    </row>
    <row r="4205" spans="2:11" ht="12" hidden="1" customHeight="1" x14ac:dyDescent="0.2">
      <c r="B4205" s="88"/>
      <c r="C4205" s="88"/>
      <c r="D4205" s="88"/>
      <c r="E4205" s="88"/>
      <c r="F4205" s="88"/>
      <c r="G4205" s="88"/>
      <c r="H4205" s="88"/>
      <c r="I4205" s="88"/>
      <c r="J4205" s="88"/>
      <c r="K4205" s="88"/>
    </row>
    <row r="4206" spans="2:11" ht="12" hidden="1" customHeight="1" x14ac:dyDescent="0.2">
      <c r="B4206" s="88"/>
      <c r="C4206" s="88"/>
      <c r="D4206" s="88"/>
      <c r="E4206" s="88"/>
      <c r="F4206" s="88"/>
      <c r="G4206" s="88"/>
      <c r="H4206" s="88"/>
      <c r="I4206" s="88"/>
      <c r="J4206" s="88"/>
      <c r="K4206" s="88"/>
    </row>
    <row r="4207" spans="2:11" ht="12" hidden="1" customHeight="1" x14ac:dyDescent="0.2">
      <c r="B4207" s="88"/>
      <c r="C4207" s="88"/>
      <c r="D4207" s="88"/>
      <c r="E4207" s="88"/>
      <c r="F4207" s="88"/>
      <c r="G4207" s="88"/>
      <c r="H4207" s="88"/>
      <c r="I4207" s="88"/>
      <c r="J4207" s="88"/>
      <c r="K4207" s="88"/>
    </row>
    <row r="4208" spans="2:11" ht="12" hidden="1" customHeight="1" x14ac:dyDescent="0.2">
      <c r="B4208" s="88"/>
      <c r="C4208" s="88"/>
      <c r="D4208" s="88"/>
      <c r="E4208" s="88"/>
      <c r="F4208" s="88"/>
      <c r="G4208" s="88"/>
      <c r="H4208" s="88"/>
      <c r="I4208" s="88"/>
      <c r="J4208" s="88"/>
      <c r="K4208" s="88"/>
    </row>
    <row r="4209" spans="2:11" ht="12" hidden="1" customHeight="1" x14ac:dyDescent="0.2">
      <c r="B4209" s="88"/>
      <c r="C4209" s="88"/>
      <c r="D4209" s="88"/>
      <c r="E4209" s="88"/>
      <c r="F4209" s="88"/>
      <c r="G4209" s="88"/>
      <c r="H4209" s="88"/>
      <c r="I4209" s="88"/>
      <c r="J4209" s="88"/>
      <c r="K4209" s="88"/>
    </row>
    <row r="4210" spans="2:11" ht="12" hidden="1" customHeight="1" x14ac:dyDescent="0.2">
      <c r="B4210" s="88"/>
      <c r="C4210" s="88"/>
      <c r="D4210" s="88"/>
      <c r="E4210" s="88"/>
      <c r="F4210" s="88"/>
      <c r="G4210" s="88"/>
      <c r="H4210" s="88"/>
      <c r="I4210" s="88"/>
      <c r="J4210" s="88"/>
      <c r="K4210" s="88"/>
    </row>
    <row r="4211" spans="2:11" ht="12" hidden="1" customHeight="1" x14ac:dyDescent="0.2">
      <c r="B4211" s="88"/>
      <c r="C4211" s="88"/>
      <c r="D4211" s="88"/>
      <c r="E4211" s="88"/>
      <c r="F4211" s="88"/>
      <c r="G4211" s="88"/>
      <c r="H4211" s="88"/>
      <c r="I4211" s="88"/>
      <c r="J4211" s="88"/>
      <c r="K4211" s="88"/>
    </row>
    <row r="4212" spans="2:11" ht="12" hidden="1" customHeight="1" x14ac:dyDescent="0.2">
      <c r="B4212" s="88"/>
      <c r="C4212" s="88"/>
      <c r="D4212" s="88"/>
      <c r="E4212" s="88"/>
      <c r="F4212" s="88"/>
      <c r="G4212" s="88"/>
      <c r="H4212" s="88"/>
      <c r="I4212" s="88"/>
      <c r="J4212" s="88"/>
      <c r="K4212" s="88"/>
    </row>
    <row r="4213" spans="2:11" ht="12" hidden="1" customHeight="1" x14ac:dyDescent="0.2">
      <c r="B4213" s="88"/>
      <c r="C4213" s="88"/>
      <c r="D4213" s="88"/>
      <c r="E4213" s="88"/>
      <c r="F4213" s="88"/>
      <c r="G4213" s="88"/>
      <c r="H4213" s="88"/>
      <c r="I4213" s="88"/>
      <c r="J4213" s="88"/>
      <c r="K4213" s="88"/>
    </row>
    <row r="4214" spans="2:11" ht="12" hidden="1" customHeight="1" x14ac:dyDescent="0.2">
      <c r="B4214" s="88"/>
      <c r="C4214" s="88"/>
      <c r="D4214" s="88"/>
      <c r="E4214" s="88"/>
      <c r="F4214" s="88"/>
      <c r="G4214" s="88"/>
      <c r="H4214" s="88"/>
      <c r="I4214" s="88"/>
      <c r="J4214" s="88"/>
      <c r="K4214" s="88"/>
    </row>
    <row r="4215" spans="2:11" ht="12" hidden="1" customHeight="1" x14ac:dyDescent="0.2">
      <c r="B4215" s="88"/>
      <c r="C4215" s="88"/>
      <c r="D4215" s="88"/>
      <c r="E4215" s="88"/>
      <c r="F4215" s="88"/>
      <c r="G4215" s="88"/>
      <c r="H4215" s="88"/>
      <c r="I4215" s="88"/>
      <c r="J4215" s="88"/>
      <c r="K4215" s="88"/>
    </row>
    <row r="4216" spans="2:11" ht="12" hidden="1" customHeight="1" x14ac:dyDescent="0.2">
      <c r="B4216" s="88"/>
      <c r="C4216" s="88"/>
      <c r="D4216" s="88"/>
      <c r="E4216" s="88"/>
      <c r="F4216" s="88"/>
      <c r="G4216" s="88"/>
      <c r="H4216" s="88"/>
      <c r="I4216" s="88"/>
      <c r="J4216" s="88"/>
      <c r="K4216" s="88"/>
    </row>
    <row r="4217" spans="2:11" ht="12" hidden="1" customHeight="1" x14ac:dyDescent="0.2">
      <c r="B4217" s="88"/>
      <c r="C4217" s="88"/>
      <c r="D4217" s="88"/>
      <c r="E4217" s="88"/>
      <c r="F4217" s="88"/>
      <c r="G4217" s="88"/>
      <c r="H4217" s="88"/>
      <c r="I4217" s="88"/>
      <c r="J4217" s="88"/>
      <c r="K4217" s="88"/>
    </row>
    <row r="4218" spans="2:11" ht="12" hidden="1" customHeight="1" x14ac:dyDescent="0.2">
      <c r="B4218" s="88"/>
      <c r="C4218" s="88"/>
      <c r="D4218" s="88"/>
      <c r="E4218" s="88"/>
      <c r="F4218" s="88"/>
      <c r="G4218" s="88"/>
      <c r="H4218" s="88"/>
      <c r="I4218" s="88"/>
      <c r="J4218" s="88"/>
      <c r="K4218" s="88"/>
    </row>
    <row r="4219" spans="2:11" ht="12" hidden="1" customHeight="1" x14ac:dyDescent="0.2">
      <c r="B4219" s="88"/>
      <c r="C4219" s="88"/>
      <c r="D4219" s="88"/>
      <c r="E4219" s="88"/>
      <c r="F4219" s="88"/>
      <c r="G4219" s="88"/>
      <c r="H4219" s="88"/>
      <c r="I4219" s="88"/>
      <c r="J4219" s="88"/>
      <c r="K4219" s="88"/>
    </row>
    <row r="4220" spans="2:11" ht="12" hidden="1" customHeight="1" x14ac:dyDescent="0.2">
      <c r="B4220" s="88"/>
      <c r="C4220" s="88"/>
      <c r="D4220" s="88"/>
      <c r="E4220" s="88"/>
      <c r="F4220" s="88"/>
      <c r="G4220" s="88"/>
      <c r="H4220" s="88"/>
      <c r="I4220" s="88"/>
      <c r="J4220" s="88"/>
      <c r="K4220" s="88"/>
    </row>
    <row r="4221" spans="2:11" ht="12" hidden="1" customHeight="1" x14ac:dyDescent="0.2">
      <c r="B4221" s="88"/>
      <c r="C4221" s="88"/>
      <c r="D4221" s="88"/>
      <c r="E4221" s="88"/>
      <c r="F4221" s="88"/>
      <c r="G4221" s="88"/>
      <c r="H4221" s="88"/>
      <c r="I4221" s="88"/>
      <c r="J4221" s="88"/>
      <c r="K4221" s="88"/>
    </row>
    <row r="4222" spans="2:11" ht="12" hidden="1" customHeight="1" x14ac:dyDescent="0.2">
      <c r="B4222" s="88"/>
      <c r="C4222" s="88"/>
      <c r="D4222" s="88"/>
      <c r="E4222" s="88"/>
      <c r="F4222" s="88"/>
      <c r="G4222" s="88"/>
      <c r="H4222" s="88"/>
      <c r="I4222" s="88"/>
      <c r="J4222" s="88"/>
      <c r="K4222" s="88"/>
    </row>
    <row r="4223" spans="2:11" ht="12" hidden="1" customHeight="1" x14ac:dyDescent="0.2">
      <c r="B4223" s="88"/>
      <c r="C4223" s="88"/>
      <c r="D4223" s="88"/>
      <c r="E4223" s="88"/>
      <c r="F4223" s="88"/>
      <c r="G4223" s="88"/>
      <c r="H4223" s="88"/>
      <c r="I4223" s="88"/>
      <c r="J4223" s="88"/>
      <c r="K4223" s="88"/>
    </row>
    <row r="4224" spans="2:11" ht="12" hidden="1" customHeight="1" x14ac:dyDescent="0.2">
      <c r="B4224" s="88"/>
      <c r="C4224" s="88"/>
      <c r="D4224" s="88"/>
      <c r="E4224" s="88"/>
      <c r="F4224" s="88"/>
      <c r="G4224" s="88"/>
      <c r="H4224" s="88"/>
      <c r="I4224" s="88"/>
      <c r="J4224" s="88"/>
      <c r="K4224" s="88"/>
    </row>
    <row r="4225" spans="2:11" ht="12" hidden="1" customHeight="1" x14ac:dyDescent="0.2">
      <c r="B4225" s="88"/>
      <c r="C4225" s="88"/>
      <c r="D4225" s="88"/>
      <c r="E4225" s="88"/>
      <c r="F4225" s="88"/>
      <c r="G4225" s="88"/>
      <c r="H4225" s="88"/>
      <c r="I4225" s="88"/>
      <c r="J4225" s="88"/>
      <c r="K4225" s="88"/>
    </row>
    <row r="4226" spans="2:11" ht="12" hidden="1" customHeight="1" x14ac:dyDescent="0.2">
      <c r="B4226" s="88"/>
      <c r="C4226" s="88"/>
      <c r="D4226" s="88"/>
      <c r="E4226" s="88"/>
      <c r="F4226" s="88"/>
      <c r="G4226" s="88"/>
      <c r="H4226" s="88"/>
      <c r="I4226" s="88"/>
      <c r="J4226" s="88"/>
      <c r="K4226" s="88"/>
    </row>
    <row r="4227" spans="2:11" ht="12" hidden="1" customHeight="1" x14ac:dyDescent="0.2">
      <c r="B4227" s="88"/>
      <c r="C4227" s="88"/>
      <c r="D4227" s="88"/>
      <c r="E4227" s="88"/>
      <c r="F4227" s="88"/>
      <c r="G4227" s="88"/>
      <c r="H4227" s="88"/>
      <c r="I4227" s="88"/>
      <c r="J4227" s="88"/>
      <c r="K4227" s="88"/>
    </row>
    <row r="4228" spans="2:11" ht="12" hidden="1" customHeight="1" x14ac:dyDescent="0.2">
      <c r="B4228" s="88"/>
      <c r="C4228" s="88"/>
      <c r="D4228" s="88"/>
      <c r="E4228" s="88"/>
      <c r="F4228" s="88"/>
      <c r="G4228" s="88"/>
      <c r="H4228" s="88"/>
      <c r="I4228" s="88"/>
      <c r="J4228" s="88"/>
      <c r="K4228" s="88"/>
    </row>
    <row r="4229" spans="2:11" ht="12" hidden="1" customHeight="1" x14ac:dyDescent="0.2">
      <c r="B4229" s="88"/>
      <c r="C4229" s="88"/>
      <c r="D4229" s="88"/>
      <c r="E4229" s="88"/>
      <c r="F4229" s="88"/>
      <c r="G4229" s="88"/>
      <c r="H4229" s="88"/>
      <c r="I4229" s="88"/>
      <c r="J4229" s="88"/>
      <c r="K4229" s="88"/>
    </row>
    <row r="4230" spans="2:11" ht="12" hidden="1" customHeight="1" x14ac:dyDescent="0.2">
      <c r="B4230" s="88"/>
      <c r="C4230" s="88"/>
      <c r="D4230" s="88"/>
      <c r="E4230" s="88"/>
      <c r="F4230" s="88"/>
      <c r="G4230" s="88"/>
      <c r="H4230" s="88"/>
      <c r="I4230" s="88"/>
      <c r="J4230" s="88"/>
      <c r="K4230" s="88"/>
    </row>
    <row r="4231" spans="2:11" ht="12" hidden="1" customHeight="1" x14ac:dyDescent="0.2">
      <c r="B4231" s="88"/>
      <c r="C4231" s="88"/>
      <c r="D4231" s="88"/>
      <c r="E4231" s="88"/>
      <c r="F4231" s="88"/>
      <c r="G4231" s="88"/>
      <c r="H4231" s="88"/>
      <c r="I4231" s="88"/>
      <c r="J4231" s="88"/>
      <c r="K4231" s="88"/>
    </row>
    <row r="4232" spans="2:11" ht="12" hidden="1" customHeight="1" x14ac:dyDescent="0.2">
      <c r="B4232" s="88"/>
      <c r="C4232" s="88"/>
      <c r="D4232" s="88"/>
      <c r="E4232" s="88"/>
      <c r="F4232" s="88"/>
      <c r="G4232" s="88"/>
      <c r="H4232" s="88"/>
      <c r="I4232" s="88"/>
      <c r="J4232" s="88"/>
      <c r="K4232" s="88"/>
    </row>
    <row r="4233" spans="2:11" ht="12" hidden="1" customHeight="1" x14ac:dyDescent="0.2">
      <c r="B4233" s="88"/>
      <c r="C4233" s="88"/>
      <c r="D4233" s="88"/>
      <c r="E4233" s="88"/>
      <c r="F4233" s="88"/>
      <c r="G4233" s="88"/>
      <c r="H4233" s="88"/>
      <c r="I4233" s="88"/>
      <c r="J4233" s="88"/>
      <c r="K4233" s="88"/>
    </row>
    <row r="4234" spans="2:11" ht="12" hidden="1" customHeight="1" x14ac:dyDescent="0.2">
      <c r="B4234" s="88"/>
      <c r="C4234" s="88"/>
      <c r="D4234" s="88"/>
      <c r="E4234" s="88"/>
      <c r="F4234" s="88"/>
      <c r="G4234" s="88"/>
      <c r="H4234" s="88"/>
      <c r="I4234" s="88"/>
      <c r="J4234" s="88"/>
      <c r="K4234" s="88"/>
    </row>
    <row r="4235" spans="2:11" ht="12" hidden="1" customHeight="1" x14ac:dyDescent="0.2">
      <c r="B4235" s="88"/>
      <c r="C4235" s="88"/>
      <c r="D4235" s="88"/>
      <c r="E4235" s="88"/>
      <c r="F4235" s="88"/>
      <c r="G4235" s="88"/>
      <c r="H4235" s="88"/>
      <c r="I4235" s="88"/>
      <c r="J4235" s="88"/>
      <c r="K4235" s="88"/>
    </row>
    <row r="4236" spans="2:11" ht="12" hidden="1" customHeight="1" x14ac:dyDescent="0.2">
      <c r="B4236" s="88"/>
      <c r="C4236" s="88"/>
      <c r="D4236" s="88"/>
      <c r="E4236" s="88"/>
      <c r="F4236" s="88"/>
      <c r="G4236" s="88"/>
      <c r="H4236" s="88"/>
      <c r="I4236" s="88"/>
      <c r="J4236" s="88"/>
      <c r="K4236" s="88"/>
    </row>
    <row r="4237" spans="2:11" ht="12" hidden="1" customHeight="1" x14ac:dyDescent="0.2">
      <c r="B4237" s="88"/>
      <c r="C4237" s="88"/>
      <c r="D4237" s="88"/>
      <c r="E4237" s="88"/>
      <c r="F4237" s="88"/>
      <c r="G4237" s="88"/>
      <c r="H4237" s="88"/>
      <c r="I4237" s="88"/>
      <c r="J4237" s="88"/>
      <c r="K4237" s="88"/>
    </row>
    <row r="4238" spans="2:11" ht="12" hidden="1" customHeight="1" x14ac:dyDescent="0.2">
      <c r="B4238" s="88"/>
      <c r="C4238" s="88"/>
      <c r="D4238" s="88"/>
      <c r="E4238" s="88"/>
      <c r="F4238" s="88"/>
      <c r="G4238" s="88"/>
      <c r="H4238" s="88"/>
      <c r="I4238" s="88"/>
      <c r="J4238" s="88"/>
      <c r="K4238" s="88"/>
    </row>
    <row r="4239" spans="2:11" ht="12" hidden="1" customHeight="1" x14ac:dyDescent="0.2">
      <c r="B4239" s="88"/>
      <c r="C4239" s="88"/>
      <c r="D4239" s="88"/>
      <c r="E4239" s="88"/>
      <c r="F4239" s="88"/>
      <c r="G4239" s="88"/>
      <c r="H4239" s="88"/>
      <c r="I4239" s="88"/>
      <c r="J4239" s="88"/>
      <c r="K4239" s="88"/>
    </row>
    <row r="4240" spans="2:11" ht="12" hidden="1" customHeight="1" x14ac:dyDescent="0.2">
      <c r="B4240" s="88"/>
      <c r="C4240" s="88"/>
      <c r="D4240" s="88"/>
      <c r="E4240" s="88"/>
      <c r="F4240" s="88"/>
      <c r="G4240" s="88"/>
      <c r="H4240" s="88"/>
      <c r="I4240" s="88"/>
      <c r="J4240" s="88"/>
      <c r="K4240" s="88"/>
    </row>
    <row r="4241" spans="2:11" ht="12" hidden="1" customHeight="1" x14ac:dyDescent="0.2">
      <c r="B4241" s="88"/>
      <c r="C4241" s="88"/>
      <c r="D4241" s="88"/>
      <c r="E4241" s="88"/>
      <c r="F4241" s="88"/>
      <c r="G4241" s="88"/>
      <c r="H4241" s="88"/>
      <c r="I4241" s="88"/>
      <c r="J4241" s="88"/>
      <c r="K4241" s="88"/>
    </row>
    <row r="4242" spans="2:11" ht="12" hidden="1" customHeight="1" x14ac:dyDescent="0.2">
      <c r="B4242" s="88"/>
      <c r="C4242" s="88"/>
      <c r="D4242" s="88"/>
      <c r="E4242" s="88"/>
      <c r="F4242" s="88"/>
      <c r="G4242" s="88"/>
      <c r="H4242" s="88"/>
      <c r="I4242" s="88"/>
      <c r="J4242" s="88"/>
      <c r="K4242" s="88"/>
    </row>
    <row r="4243" spans="2:11" ht="12" hidden="1" customHeight="1" x14ac:dyDescent="0.2">
      <c r="B4243" s="88"/>
      <c r="C4243" s="88"/>
      <c r="D4243" s="88"/>
      <c r="E4243" s="88"/>
      <c r="F4243" s="88"/>
      <c r="G4243" s="88"/>
      <c r="H4243" s="88"/>
      <c r="I4243" s="88"/>
      <c r="J4243" s="88"/>
      <c r="K4243" s="88"/>
    </row>
    <row r="4244" spans="2:11" ht="12" hidden="1" customHeight="1" x14ac:dyDescent="0.2">
      <c r="B4244" s="88"/>
      <c r="C4244" s="88"/>
      <c r="D4244" s="88"/>
      <c r="E4244" s="88"/>
      <c r="F4244" s="88"/>
      <c r="G4244" s="88"/>
      <c r="H4244" s="88"/>
      <c r="I4244" s="88"/>
      <c r="J4244" s="88"/>
      <c r="K4244" s="88"/>
    </row>
    <row r="4245" spans="2:11" ht="12" hidden="1" customHeight="1" x14ac:dyDescent="0.2">
      <c r="B4245" s="88"/>
      <c r="C4245" s="88"/>
      <c r="D4245" s="88"/>
      <c r="E4245" s="88"/>
      <c r="F4245" s="88"/>
      <c r="G4245" s="88"/>
      <c r="H4245" s="88"/>
      <c r="I4245" s="88"/>
      <c r="J4245" s="88"/>
      <c r="K4245" s="88"/>
    </row>
    <row r="4246" spans="2:11" ht="12" hidden="1" customHeight="1" x14ac:dyDescent="0.2">
      <c r="B4246" s="88"/>
      <c r="C4246" s="88"/>
      <c r="D4246" s="88"/>
      <c r="E4246" s="88"/>
      <c r="F4246" s="88"/>
      <c r="G4246" s="88"/>
      <c r="H4246" s="88"/>
      <c r="I4246" s="88"/>
      <c r="J4246" s="88"/>
      <c r="K4246" s="88"/>
    </row>
    <row r="4247" spans="2:11" ht="12" hidden="1" customHeight="1" x14ac:dyDescent="0.2">
      <c r="B4247" s="88"/>
      <c r="C4247" s="88"/>
      <c r="D4247" s="88"/>
      <c r="E4247" s="88"/>
      <c r="F4247" s="88"/>
      <c r="G4247" s="88"/>
      <c r="H4247" s="88"/>
      <c r="I4247" s="88"/>
      <c r="J4247" s="88"/>
      <c r="K4247" s="88"/>
    </row>
    <row r="4248" spans="2:11" ht="12" hidden="1" customHeight="1" x14ac:dyDescent="0.2">
      <c r="B4248" s="88"/>
      <c r="C4248" s="88"/>
      <c r="D4248" s="88"/>
      <c r="E4248" s="88"/>
      <c r="F4248" s="88"/>
      <c r="G4248" s="88"/>
      <c r="H4248" s="88"/>
      <c r="I4248" s="88"/>
      <c r="J4248" s="88"/>
      <c r="K4248" s="88"/>
    </row>
    <row r="4249" spans="2:11" ht="12" hidden="1" customHeight="1" x14ac:dyDescent="0.2">
      <c r="B4249" s="88"/>
      <c r="C4249" s="88"/>
      <c r="D4249" s="88"/>
      <c r="E4249" s="88"/>
      <c r="F4249" s="88"/>
      <c r="G4249" s="88"/>
      <c r="H4249" s="88"/>
      <c r="I4249" s="88"/>
      <c r="J4249" s="88"/>
      <c r="K4249" s="88"/>
    </row>
    <row r="4250" spans="2:11" ht="12" hidden="1" customHeight="1" x14ac:dyDescent="0.2">
      <c r="B4250" s="88"/>
      <c r="C4250" s="88"/>
      <c r="D4250" s="88"/>
      <c r="E4250" s="88"/>
      <c r="F4250" s="88"/>
      <c r="G4250" s="88"/>
      <c r="H4250" s="88"/>
      <c r="I4250" s="88"/>
      <c r="J4250" s="88"/>
      <c r="K4250" s="88"/>
    </row>
    <row r="4251" spans="2:11" ht="12" hidden="1" customHeight="1" x14ac:dyDescent="0.2">
      <c r="B4251" s="88"/>
      <c r="C4251" s="88"/>
      <c r="D4251" s="88"/>
      <c r="E4251" s="88"/>
      <c r="F4251" s="88"/>
      <c r="G4251" s="88"/>
      <c r="H4251" s="88"/>
      <c r="I4251" s="88"/>
      <c r="J4251" s="88"/>
      <c r="K4251" s="88"/>
    </row>
    <row r="4252" spans="2:11" ht="12" hidden="1" customHeight="1" x14ac:dyDescent="0.2">
      <c r="B4252" s="88"/>
      <c r="C4252" s="88"/>
      <c r="D4252" s="88"/>
      <c r="E4252" s="88"/>
      <c r="F4252" s="88"/>
      <c r="G4252" s="88"/>
      <c r="H4252" s="88"/>
      <c r="I4252" s="88"/>
      <c r="J4252" s="88"/>
      <c r="K4252" s="88"/>
    </row>
    <row r="4253" spans="2:11" ht="12" hidden="1" customHeight="1" x14ac:dyDescent="0.2">
      <c r="B4253" s="88"/>
      <c r="C4253" s="88"/>
      <c r="D4253" s="88"/>
      <c r="E4253" s="88"/>
      <c r="F4253" s="88"/>
      <c r="G4253" s="88"/>
      <c r="H4253" s="88"/>
      <c r="I4253" s="88"/>
      <c r="J4253" s="88"/>
      <c r="K4253" s="88"/>
    </row>
    <row r="4254" spans="2:11" ht="12" hidden="1" customHeight="1" x14ac:dyDescent="0.2">
      <c r="B4254" s="88"/>
      <c r="C4254" s="88"/>
      <c r="D4254" s="88"/>
      <c r="E4254" s="88"/>
      <c r="F4254" s="88"/>
      <c r="G4254" s="88"/>
      <c r="H4254" s="88"/>
      <c r="I4254" s="88"/>
      <c r="J4254" s="88"/>
      <c r="K4254" s="88"/>
    </row>
    <row r="4255" spans="2:11" ht="12" hidden="1" customHeight="1" x14ac:dyDescent="0.2">
      <c r="B4255" s="88"/>
      <c r="C4255" s="88"/>
      <c r="D4255" s="88"/>
      <c r="E4255" s="88"/>
      <c r="F4255" s="88"/>
      <c r="G4255" s="88"/>
      <c r="H4255" s="88"/>
      <c r="I4255" s="88"/>
      <c r="J4255" s="88"/>
      <c r="K4255" s="88"/>
    </row>
    <row r="4256" spans="2:11" ht="12" hidden="1" customHeight="1" x14ac:dyDescent="0.2">
      <c r="B4256" s="88"/>
      <c r="C4256" s="88"/>
      <c r="D4256" s="88"/>
      <c r="E4256" s="88"/>
      <c r="F4256" s="88"/>
      <c r="G4256" s="88"/>
      <c r="H4256" s="88"/>
      <c r="I4256" s="88"/>
      <c r="J4256" s="88"/>
      <c r="K4256" s="88"/>
    </row>
    <row r="4257" spans="2:11" ht="12" hidden="1" customHeight="1" x14ac:dyDescent="0.2">
      <c r="B4257" s="88"/>
      <c r="C4257" s="88"/>
      <c r="D4257" s="88"/>
      <c r="E4257" s="88"/>
      <c r="F4257" s="88"/>
      <c r="G4257" s="88"/>
      <c r="H4257" s="88"/>
      <c r="I4257" s="88"/>
      <c r="J4257" s="88"/>
      <c r="K4257" s="88"/>
    </row>
    <row r="4258" spans="2:11" ht="12" hidden="1" customHeight="1" x14ac:dyDescent="0.2">
      <c r="B4258" s="88"/>
      <c r="C4258" s="88"/>
      <c r="D4258" s="88"/>
      <c r="E4258" s="88"/>
      <c r="F4258" s="88"/>
      <c r="G4258" s="88"/>
      <c r="H4258" s="88"/>
      <c r="I4258" s="88"/>
      <c r="J4258" s="88"/>
      <c r="K4258" s="88"/>
    </row>
    <row r="4259" spans="2:11" ht="12" hidden="1" customHeight="1" x14ac:dyDescent="0.2">
      <c r="B4259" s="88"/>
      <c r="C4259" s="88"/>
      <c r="D4259" s="88"/>
      <c r="E4259" s="88"/>
      <c r="F4259" s="88"/>
      <c r="G4259" s="88"/>
      <c r="H4259" s="88"/>
      <c r="I4259" s="88"/>
      <c r="J4259" s="88"/>
      <c r="K4259" s="88"/>
    </row>
    <row r="4260" spans="2:11" ht="12" hidden="1" customHeight="1" x14ac:dyDescent="0.2">
      <c r="B4260" s="88"/>
      <c r="C4260" s="88"/>
      <c r="D4260" s="88"/>
      <c r="E4260" s="88"/>
      <c r="F4260" s="88"/>
      <c r="G4260" s="88"/>
      <c r="H4260" s="88"/>
      <c r="I4260" s="88"/>
      <c r="J4260" s="88"/>
      <c r="K4260" s="88"/>
    </row>
    <row r="4261" spans="2:11" ht="12" hidden="1" customHeight="1" x14ac:dyDescent="0.2">
      <c r="B4261" s="88"/>
      <c r="C4261" s="88"/>
      <c r="D4261" s="88"/>
      <c r="E4261" s="88"/>
      <c r="F4261" s="88"/>
      <c r="G4261" s="88"/>
      <c r="H4261" s="88"/>
      <c r="I4261" s="88"/>
      <c r="J4261" s="88"/>
      <c r="K4261" s="88"/>
    </row>
    <row r="4262" spans="2:11" ht="12" hidden="1" customHeight="1" x14ac:dyDescent="0.2">
      <c r="B4262" s="88"/>
      <c r="C4262" s="88"/>
      <c r="D4262" s="88"/>
      <c r="E4262" s="88"/>
      <c r="F4262" s="88"/>
      <c r="G4262" s="88"/>
      <c r="H4262" s="88"/>
      <c r="I4262" s="88"/>
      <c r="J4262" s="88"/>
      <c r="K4262" s="88"/>
    </row>
    <row r="4263" spans="2:11" ht="12" hidden="1" customHeight="1" x14ac:dyDescent="0.2">
      <c r="B4263" s="88"/>
      <c r="C4263" s="88"/>
      <c r="D4263" s="88"/>
      <c r="E4263" s="88"/>
      <c r="F4263" s="88"/>
      <c r="G4263" s="88"/>
      <c r="H4263" s="88"/>
      <c r="I4263" s="88"/>
      <c r="J4263" s="88"/>
      <c r="K4263" s="88"/>
    </row>
    <row r="4264" spans="2:11" ht="12" hidden="1" customHeight="1" x14ac:dyDescent="0.2">
      <c r="B4264" s="88"/>
      <c r="C4264" s="88"/>
      <c r="D4264" s="88"/>
      <c r="E4264" s="88"/>
      <c r="F4264" s="88"/>
      <c r="G4264" s="88"/>
      <c r="H4264" s="88"/>
      <c r="I4264" s="88"/>
      <c r="J4264" s="88"/>
      <c r="K4264" s="88"/>
    </row>
    <row r="4265" spans="2:11" ht="12" hidden="1" customHeight="1" x14ac:dyDescent="0.2">
      <c r="B4265" s="88"/>
      <c r="C4265" s="88"/>
      <c r="D4265" s="88"/>
      <c r="E4265" s="88"/>
      <c r="F4265" s="88"/>
      <c r="G4265" s="88"/>
      <c r="H4265" s="88"/>
      <c r="I4265" s="88"/>
      <c r="J4265" s="88"/>
      <c r="K4265" s="88"/>
    </row>
    <row r="4266" spans="2:11" ht="12" hidden="1" customHeight="1" x14ac:dyDescent="0.2">
      <c r="B4266" s="88"/>
      <c r="C4266" s="88"/>
      <c r="D4266" s="88"/>
      <c r="E4266" s="88"/>
      <c r="F4266" s="88"/>
      <c r="G4266" s="88"/>
      <c r="H4266" s="88"/>
      <c r="I4266" s="88"/>
      <c r="J4266" s="88"/>
      <c r="K4266" s="88"/>
    </row>
    <row r="4267" spans="2:11" ht="12" hidden="1" customHeight="1" x14ac:dyDescent="0.2">
      <c r="B4267" s="88"/>
      <c r="C4267" s="88"/>
      <c r="D4267" s="88"/>
      <c r="E4267" s="88"/>
      <c r="F4267" s="88"/>
      <c r="G4267" s="88"/>
      <c r="H4267" s="88"/>
      <c r="I4267" s="88"/>
      <c r="J4267" s="88"/>
      <c r="K4267" s="88"/>
    </row>
    <row r="4268" spans="2:11" ht="12" hidden="1" customHeight="1" x14ac:dyDescent="0.2">
      <c r="B4268" s="88"/>
      <c r="C4268" s="88"/>
      <c r="D4268" s="88"/>
      <c r="E4268" s="88"/>
      <c r="F4268" s="88"/>
      <c r="G4268" s="88"/>
      <c r="H4268" s="88"/>
      <c r="I4268" s="88"/>
      <c r="J4268" s="88"/>
      <c r="K4268" s="88"/>
    </row>
    <row r="4269" spans="2:11" ht="12" hidden="1" customHeight="1" x14ac:dyDescent="0.2">
      <c r="B4269" s="88"/>
      <c r="C4269" s="88"/>
      <c r="D4269" s="88"/>
      <c r="E4269" s="88"/>
      <c r="F4269" s="88"/>
      <c r="G4269" s="88"/>
      <c r="H4269" s="88"/>
      <c r="I4269" s="88"/>
      <c r="J4269" s="88"/>
      <c r="K4269" s="88"/>
    </row>
    <row r="4270" spans="2:11" ht="12" hidden="1" customHeight="1" x14ac:dyDescent="0.2">
      <c r="B4270" s="88"/>
      <c r="C4270" s="88"/>
      <c r="D4270" s="88"/>
      <c r="E4270" s="88"/>
      <c r="F4270" s="88"/>
      <c r="G4270" s="88"/>
      <c r="H4270" s="88"/>
      <c r="I4270" s="88"/>
      <c r="J4270" s="88"/>
      <c r="K4270" s="88"/>
    </row>
    <row r="4271" spans="2:11" ht="12" hidden="1" customHeight="1" x14ac:dyDescent="0.2">
      <c r="B4271" s="88"/>
      <c r="C4271" s="88"/>
      <c r="D4271" s="88"/>
      <c r="E4271" s="88"/>
      <c r="F4271" s="88"/>
      <c r="G4271" s="88"/>
      <c r="H4271" s="88"/>
      <c r="I4271" s="88"/>
      <c r="J4271" s="88"/>
      <c r="K4271" s="88"/>
    </row>
    <row r="4272" spans="2:11" ht="12" hidden="1" customHeight="1" x14ac:dyDescent="0.2">
      <c r="B4272" s="88"/>
      <c r="C4272" s="88"/>
      <c r="D4272" s="88"/>
      <c r="E4272" s="88"/>
      <c r="F4272" s="88"/>
      <c r="G4272" s="88"/>
      <c r="H4272" s="88"/>
      <c r="I4272" s="88"/>
      <c r="J4272" s="88"/>
      <c r="K4272" s="88"/>
    </row>
    <row r="4273" spans="2:11" ht="12" hidden="1" customHeight="1" x14ac:dyDescent="0.2">
      <c r="B4273" s="88"/>
      <c r="C4273" s="88"/>
      <c r="D4273" s="88"/>
      <c r="E4273" s="88"/>
      <c r="F4273" s="88"/>
      <c r="G4273" s="88"/>
      <c r="H4273" s="88"/>
      <c r="I4273" s="88"/>
      <c r="J4273" s="88"/>
      <c r="K4273" s="88"/>
    </row>
    <row r="4274" spans="2:11" ht="12" hidden="1" customHeight="1" x14ac:dyDescent="0.2">
      <c r="B4274" s="88"/>
      <c r="C4274" s="88"/>
      <c r="D4274" s="88"/>
      <c r="E4274" s="88"/>
      <c r="F4274" s="88"/>
      <c r="G4274" s="88"/>
      <c r="H4274" s="88"/>
      <c r="I4274" s="88"/>
      <c r="J4274" s="88"/>
      <c r="K4274" s="88"/>
    </row>
    <row r="4275" spans="2:11" ht="12" hidden="1" customHeight="1" x14ac:dyDescent="0.2">
      <c r="B4275" s="88"/>
      <c r="C4275" s="88"/>
      <c r="D4275" s="88"/>
      <c r="E4275" s="88"/>
      <c r="F4275" s="88"/>
      <c r="G4275" s="88"/>
      <c r="H4275" s="88"/>
      <c r="I4275" s="88"/>
      <c r="J4275" s="88"/>
      <c r="K4275" s="88"/>
    </row>
    <row r="4276" spans="2:11" ht="12" hidden="1" customHeight="1" x14ac:dyDescent="0.2">
      <c r="B4276" s="88"/>
      <c r="C4276" s="88"/>
      <c r="D4276" s="88"/>
      <c r="E4276" s="88"/>
      <c r="F4276" s="88"/>
      <c r="G4276" s="88"/>
      <c r="H4276" s="88"/>
      <c r="I4276" s="88"/>
      <c r="J4276" s="88"/>
      <c r="K4276" s="88"/>
    </row>
    <row r="4277" spans="2:11" ht="12" hidden="1" customHeight="1" x14ac:dyDescent="0.2">
      <c r="B4277" s="88"/>
      <c r="C4277" s="88"/>
      <c r="D4277" s="88"/>
      <c r="E4277" s="88"/>
      <c r="F4277" s="88"/>
      <c r="G4277" s="88"/>
      <c r="H4277" s="88"/>
      <c r="I4277" s="88"/>
      <c r="J4277" s="88"/>
      <c r="K4277" s="88"/>
    </row>
    <row r="4278" spans="2:11" ht="12" hidden="1" customHeight="1" x14ac:dyDescent="0.2">
      <c r="B4278" s="88"/>
      <c r="C4278" s="88"/>
      <c r="D4278" s="88"/>
      <c r="E4278" s="88"/>
      <c r="F4278" s="88"/>
      <c r="G4278" s="88"/>
      <c r="H4278" s="88"/>
      <c r="I4278" s="88"/>
      <c r="J4278" s="88"/>
      <c r="K4278" s="88"/>
    </row>
    <row r="4279" spans="2:11" ht="12" hidden="1" customHeight="1" x14ac:dyDescent="0.2">
      <c r="B4279" s="88"/>
      <c r="C4279" s="88"/>
      <c r="D4279" s="88"/>
      <c r="E4279" s="88"/>
      <c r="F4279" s="88"/>
      <c r="G4279" s="88"/>
      <c r="H4279" s="88"/>
      <c r="I4279" s="88"/>
      <c r="J4279" s="88"/>
      <c r="K4279" s="88"/>
    </row>
    <row r="4280" spans="2:11" ht="12" hidden="1" customHeight="1" x14ac:dyDescent="0.2">
      <c r="B4280" s="88"/>
      <c r="C4280" s="88"/>
      <c r="D4280" s="88"/>
      <c r="E4280" s="88"/>
      <c r="F4280" s="88"/>
      <c r="G4280" s="88"/>
      <c r="H4280" s="88"/>
      <c r="I4280" s="88"/>
      <c r="J4280" s="88"/>
      <c r="K4280" s="88"/>
    </row>
    <row r="4281" spans="2:11" ht="12" hidden="1" customHeight="1" x14ac:dyDescent="0.2">
      <c r="B4281" s="88"/>
      <c r="C4281" s="88"/>
      <c r="D4281" s="88"/>
      <c r="E4281" s="88"/>
      <c r="F4281" s="88"/>
      <c r="G4281" s="88"/>
      <c r="H4281" s="88"/>
      <c r="I4281" s="88"/>
      <c r="J4281" s="88"/>
      <c r="K4281" s="88"/>
    </row>
    <row r="4282" spans="2:11" ht="12" hidden="1" customHeight="1" x14ac:dyDescent="0.2">
      <c r="B4282" s="88"/>
      <c r="C4282" s="88"/>
      <c r="D4282" s="88"/>
      <c r="E4282" s="88"/>
      <c r="F4282" s="88"/>
      <c r="G4282" s="88"/>
      <c r="H4282" s="88"/>
      <c r="I4282" s="88"/>
      <c r="J4282" s="88"/>
      <c r="K4282" s="88"/>
    </row>
    <row r="4283" spans="2:11" ht="12" hidden="1" customHeight="1" x14ac:dyDescent="0.2">
      <c r="B4283" s="88"/>
      <c r="C4283" s="88"/>
      <c r="D4283" s="88"/>
      <c r="E4283" s="88"/>
      <c r="F4283" s="88"/>
      <c r="G4283" s="88"/>
      <c r="H4283" s="88"/>
      <c r="I4283" s="88"/>
      <c r="J4283" s="88"/>
      <c r="K4283" s="88"/>
    </row>
    <row r="4284" spans="2:11" ht="12" hidden="1" customHeight="1" x14ac:dyDescent="0.2">
      <c r="B4284" s="88"/>
      <c r="C4284" s="88"/>
      <c r="D4284" s="88"/>
      <c r="E4284" s="88"/>
      <c r="F4284" s="88"/>
      <c r="G4284" s="88"/>
      <c r="H4284" s="88"/>
      <c r="I4284" s="88"/>
      <c r="J4284" s="88"/>
      <c r="K4284" s="88"/>
    </row>
    <row r="4285" spans="2:11" ht="12" hidden="1" customHeight="1" x14ac:dyDescent="0.2">
      <c r="B4285" s="88"/>
      <c r="C4285" s="88"/>
      <c r="D4285" s="88"/>
      <c r="E4285" s="88"/>
      <c r="F4285" s="88"/>
      <c r="G4285" s="88"/>
      <c r="H4285" s="88"/>
      <c r="I4285" s="88"/>
      <c r="J4285" s="88"/>
      <c r="K4285" s="88"/>
    </row>
    <row r="4286" spans="2:11" ht="12" hidden="1" customHeight="1" x14ac:dyDescent="0.2">
      <c r="B4286" s="88"/>
      <c r="C4286" s="88"/>
      <c r="D4286" s="88"/>
      <c r="E4286" s="88"/>
      <c r="F4286" s="88"/>
      <c r="G4286" s="88"/>
      <c r="H4286" s="88"/>
      <c r="I4286" s="88"/>
      <c r="J4286" s="88"/>
      <c r="K4286" s="88"/>
    </row>
    <row r="4287" spans="2:11" ht="12" hidden="1" customHeight="1" x14ac:dyDescent="0.2">
      <c r="B4287" s="88"/>
      <c r="C4287" s="88"/>
      <c r="D4287" s="88"/>
      <c r="E4287" s="88"/>
      <c r="F4287" s="88"/>
      <c r="G4287" s="88"/>
      <c r="H4287" s="88"/>
      <c r="I4287" s="88"/>
      <c r="J4287" s="88"/>
      <c r="K4287" s="88"/>
    </row>
    <row r="4288" spans="2:11" ht="12" hidden="1" customHeight="1" x14ac:dyDescent="0.2">
      <c r="B4288" s="88"/>
      <c r="C4288" s="88"/>
      <c r="D4288" s="88"/>
      <c r="E4288" s="88"/>
      <c r="F4288" s="88"/>
      <c r="G4288" s="88"/>
      <c r="H4288" s="88"/>
      <c r="I4288" s="88"/>
      <c r="J4288" s="88"/>
      <c r="K4288" s="88"/>
    </row>
    <row r="4289" spans="2:11" ht="12" hidden="1" customHeight="1" x14ac:dyDescent="0.2">
      <c r="B4289" s="88"/>
      <c r="C4289" s="88"/>
      <c r="D4289" s="88"/>
      <c r="E4289" s="88"/>
      <c r="F4289" s="88"/>
      <c r="G4289" s="88"/>
      <c r="H4289" s="88"/>
      <c r="I4289" s="88"/>
      <c r="J4289" s="88"/>
      <c r="K4289" s="88"/>
    </row>
    <row r="4290" spans="2:11" ht="12" hidden="1" customHeight="1" x14ac:dyDescent="0.2">
      <c r="B4290" s="88"/>
      <c r="C4290" s="88"/>
      <c r="D4290" s="88"/>
      <c r="E4290" s="88"/>
      <c r="F4290" s="88"/>
      <c r="G4290" s="88"/>
      <c r="H4290" s="88"/>
      <c r="I4290" s="88"/>
      <c r="J4290" s="88"/>
      <c r="K4290" s="88"/>
    </row>
    <row r="4291" spans="2:11" ht="12" hidden="1" customHeight="1" x14ac:dyDescent="0.2">
      <c r="B4291" s="88"/>
      <c r="C4291" s="88"/>
      <c r="D4291" s="88"/>
      <c r="E4291" s="88"/>
      <c r="F4291" s="88"/>
      <c r="G4291" s="88"/>
      <c r="H4291" s="88"/>
      <c r="I4291" s="88"/>
      <c r="J4291" s="88"/>
      <c r="K4291" s="88"/>
    </row>
    <row r="4292" spans="2:11" ht="12" hidden="1" customHeight="1" x14ac:dyDescent="0.2">
      <c r="B4292" s="88"/>
      <c r="C4292" s="88"/>
      <c r="D4292" s="88"/>
      <c r="E4292" s="88"/>
      <c r="F4292" s="88"/>
      <c r="G4292" s="88"/>
      <c r="H4292" s="88"/>
      <c r="I4292" s="88"/>
      <c r="J4292" s="88"/>
      <c r="K4292" s="88"/>
    </row>
    <row r="4293" spans="2:11" ht="12" hidden="1" customHeight="1" x14ac:dyDescent="0.2">
      <c r="B4293" s="88"/>
      <c r="C4293" s="88"/>
      <c r="D4293" s="88"/>
      <c r="E4293" s="88"/>
      <c r="F4293" s="88"/>
      <c r="G4293" s="88"/>
      <c r="H4293" s="88"/>
      <c r="I4293" s="88"/>
      <c r="J4293" s="88"/>
      <c r="K4293" s="88"/>
    </row>
    <row r="4294" spans="2:11" ht="12" hidden="1" customHeight="1" x14ac:dyDescent="0.2">
      <c r="B4294" s="88"/>
      <c r="C4294" s="88"/>
      <c r="D4294" s="88"/>
      <c r="E4294" s="88"/>
      <c r="F4294" s="88"/>
      <c r="G4294" s="88"/>
      <c r="H4294" s="88"/>
      <c r="I4294" s="88"/>
      <c r="J4294" s="88"/>
      <c r="K4294" s="88"/>
    </row>
    <row r="4295" spans="2:11" ht="12" hidden="1" customHeight="1" x14ac:dyDescent="0.2">
      <c r="B4295" s="88"/>
      <c r="C4295" s="88"/>
      <c r="D4295" s="88"/>
      <c r="E4295" s="88"/>
      <c r="F4295" s="88"/>
      <c r="G4295" s="88"/>
      <c r="H4295" s="88"/>
      <c r="I4295" s="88"/>
      <c r="J4295" s="88"/>
      <c r="K4295" s="88"/>
    </row>
    <row r="4296" spans="2:11" ht="12" hidden="1" customHeight="1" x14ac:dyDescent="0.2">
      <c r="B4296" s="88"/>
      <c r="C4296" s="88"/>
      <c r="D4296" s="88"/>
      <c r="E4296" s="88"/>
      <c r="F4296" s="88"/>
      <c r="G4296" s="88"/>
      <c r="H4296" s="88"/>
      <c r="I4296" s="88"/>
      <c r="J4296" s="88"/>
      <c r="K4296" s="88"/>
    </row>
    <row r="4297" spans="2:11" ht="12" hidden="1" customHeight="1" x14ac:dyDescent="0.2">
      <c r="B4297" s="88"/>
      <c r="C4297" s="88"/>
      <c r="D4297" s="88"/>
      <c r="E4297" s="88"/>
      <c r="F4297" s="88"/>
      <c r="G4297" s="88"/>
      <c r="H4297" s="88"/>
      <c r="I4297" s="88"/>
      <c r="J4297" s="88"/>
      <c r="K4297" s="88"/>
    </row>
    <row r="4298" spans="2:11" ht="12" hidden="1" customHeight="1" x14ac:dyDescent="0.2">
      <c r="B4298" s="88"/>
      <c r="C4298" s="88"/>
      <c r="D4298" s="88"/>
      <c r="E4298" s="88"/>
      <c r="F4298" s="88"/>
      <c r="G4298" s="88"/>
      <c r="H4298" s="88"/>
      <c r="I4298" s="88"/>
      <c r="J4298" s="88"/>
      <c r="K4298" s="88"/>
    </row>
    <row r="4299" spans="2:11" ht="12" hidden="1" customHeight="1" x14ac:dyDescent="0.2">
      <c r="B4299" s="88"/>
      <c r="C4299" s="88"/>
      <c r="D4299" s="88"/>
      <c r="E4299" s="88"/>
      <c r="F4299" s="88"/>
      <c r="G4299" s="88"/>
      <c r="H4299" s="88"/>
      <c r="I4299" s="88"/>
      <c r="J4299" s="88"/>
      <c r="K4299" s="88"/>
    </row>
    <row r="4300" spans="2:11" ht="12" hidden="1" customHeight="1" x14ac:dyDescent="0.2">
      <c r="B4300" s="88"/>
      <c r="C4300" s="88"/>
      <c r="D4300" s="88"/>
      <c r="E4300" s="88"/>
      <c r="F4300" s="88"/>
      <c r="G4300" s="88"/>
      <c r="H4300" s="88"/>
      <c r="I4300" s="88"/>
      <c r="J4300" s="88"/>
      <c r="K4300" s="88"/>
    </row>
    <row r="4301" spans="2:11" ht="12" hidden="1" customHeight="1" x14ac:dyDescent="0.2">
      <c r="B4301" s="88"/>
      <c r="C4301" s="88"/>
      <c r="D4301" s="88"/>
      <c r="E4301" s="88"/>
      <c r="F4301" s="88"/>
      <c r="G4301" s="88"/>
      <c r="H4301" s="88"/>
      <c r="I4301" s="88"/>
      <c r="J4301" s="88"/>
      <c r="K4301" s="88"/>
    </row>
    <row r="4302" spans="2:11" ht="12" hidden="1" customHeight="1" x14ac:dyDescent="0.2">
      <c r="B4302" s="88"/>
      <c r="C4302" s="88"/>
      <c r="D4302" s="88"/>
      <c r="E4302" s="88"/>
      <c r="F4302" s="88"/>
      <c r="G4302" s="88"/>
      <c r="H4302" s="88"/>
      <c r="I4302" s="88"/>
      <c r="J4302" s="88"/>
      <c r="K4302" s="88"/>
    </row>
    <row r="4303" spans="2:11" ht="12" hidden="1" customHeight="1" x14ac:dyDescent="0.2">
      <c r="B4303" s="88"/>
      <c r="C4303" s="88"/>
      <c r="D4303" s="88"/>
      <c r="E4303" s="88"/>
      <c r="F4303" s="88"/>
      <c r="G4303" s="88"/>
      <c r="H4303" s="88"/>
      <c r="I4303" s="88"/>
      <c r="J4303" s="88"/>
      <c r="K4303" s="88"/>
    </row>
    <row r="4304" spans="2:11" ht="12" hidden="1" customHeight="1" x14ac:dyDescent="0.2">
      <c r="B4304" s="88"/>
      <c r="C4304" s="88"/>
      <c r="D4304" s="88"/>
      <c r="E4304" s="88"/>
      <c r="F4304" s="88"/>
      <c r="G4304" s="88"/>
      <c r="H4304" s="88"/>
      <c r="I4304" s="88"/>
      <c r="J4304" s="88"/>
      <c r="K4304" s="88"/>
    </row>
    <row r="4305" spans="2:11" ht="12" hidden="1" customHeight="1" x14ac:dyDescent="0.2">
      <c r="B4305" s="88"/>
      <c r="C4305" s="88"/>
      <c r="D4305" s="88"/>
      <c r="E4305" s="88"/>
      <c r="F4305" s="88"/>
      <c r="G4305" s="88"/>
      <c r="H4305" s="88"/>
      <c r="I4305" s="88"/>
      <c r="J4305" s="88"/>
      <c r="K4305" s="88"/>
    </row>
    <row r="4306" spans="2:11" ht="12" hidden="1" customHeight="1" x14ac:dyDescent="0.2">
      <c r="B4306" s="88"/>
      <c r="C4306" s="88"/>
      <c r="D4306" s="88"/>
      <c r="E4306" s="88"/>
      <c r="F4306" s="88"/>
      <c r="G4306" s="88"/>
      <c r="H4306" s="88"/>
      <c r="I4306" s="88"/>
      <c r="J4306" s="88"/>
      <c r="K4306" s="88"/>
    </row>
    <row r="4307" spans="2:11" ht="12" hidden="1" customHeight="1" x14ac:dyDescent="0.2">
      <c r="B4307" s="88"/>
      <c r="C4307" s="88"/>
      <c r="D4307" s="88"/>
      <c r="E4307" s="88"/>
      <c r="F4307" s="88"/>
      <c r="G4307" s="88"/>
      <c r="H4307" s="88"/>
      <c r="I4307" s="88"/>
      <c r="J4307" s="88"/>
      <c r="K4307" s="88"/>
    </row>
    <row r="4308" spans="2:11" ht="12" hidden="1" customHeight="1" x14ac:dyDescent="0.2">
      <c r="B4308" s="88"/>
      <c r="C4308" s="88"/>
      <c r="D4308" s="88"/>
      <c r="E4308" s="88"/>
      <c r="F4308" s="88"/>
      <c r="G4308" s="88"/>
      <c r="H4308" s="88"/>
      <c r="I4308" s="88"/>
      <c r="J4308" s="88"/>
      <c r="K4308" s="88"/>
    </row>
    <row r="4309" spans="2:11" ht="12" hidden="1" customHeight="1" x14ac:dyDescent="0.2">
      <c r="B4309" s="88"/>
      <c r="C4309" s="88"/>
      <c r="D4309" s="88"/>
      <c r="E4309" s="88"/>
      <c r="F4309" s="88"/>
      <c r="G4309" s="88"/>
      <c r="H4309" s="88"/>
      <c r="I4309" s="88"/>
      <c r="J4309" s="88"/>
      <c r="K4309" s="88"/>
    </row>
    <row r="4310" spans="2:11" ht="12" hidden="1" customHeight="1" x14ac:dyDescent="0.2">
      <c r="B4310" s="88"/>
      <c r="C4310" s="88"/>
      <c r="D4310" s="88"/>
      <c r="E4310" s="88"/>
      <c r="F4310" s="88"/>
      <c r="G4310" s="88"/>
      <c r="H4310" s="88"/>
      <c r="I4310" s="88"/>
      <c r="J4310" s="88"/>
      <c r="K4310" s="88"/>
    </row>
    <row r="4311" spans="2:11" ht="12" hidden="1" customHeight="1" x14ac:dyDescent="0.2">
      <c r="B4311" s="88"/>
      <c r="C4311" s="88"/>
      <c r="D4311" s="88"/>
      <c r="E4311" s="88"/>
      <c r="F4311" s="88"/>
      <c r="G4311" s="88"/>
      <c r="H4311" s="88"/>
      <c r="I4311" s="88"/>
      <c r="J4311" s="88"/>
      <c r="K4311" s="88"/>
    </row>
    <row r="4312" spans="2:11" ht="12" hidden="1" customHeight="1" x14ac:dyDescent="0.2">
      <c r="B4312" s="88"/>
      <c r="C4312" s="88"/>
      <c r="D4312" s="88"/>
      <c r="E4312" s="88"/>
      <c r="F4312" s="88"/>
      <c r="G4312" s="88"/>
      <c r="H4312" s="88"/>
      <c r="I4312" s="88"/>
      <c r="J4312" s="88"/>
      <c r="K4312" s="88"/>
    </row>
    <row r="4313" spans="2:11" ht="12" hidden="1" customHeight="1" x14ac:dyDescent="0.2">
      <c r="B4313" s="88"/>
      <c r="C4313" s="88"/>
      <c r="D4313" s="88"/>
      <c r="E4313" s="88"/>
      <c r="F4313" s="88"/>
      <c r="G4313" s="88"/>
      <c r="H4313" s="88"/>
      <c r="I4313" s="88"/>
      <c r="J4313" s="88"/>
      <c r="K4313" s="88"/>
    </row>
    <row r="4314" spans="2:11" ht="12" hidden="1" customHeight="1" x14ac:dyDescent="0.2">
      <c r="B4314" s="88"/>
      <c r="C4314" s="88"/>
      <c r="D4314" s="88"/>
      <c r="E4314" s="88"/>
      <c r="F4314" s="88"/>
      <c r="G4314" s="88"/>
      <c r="H4314" s="88"/>
      <c r="I4314" s="88"/>
      <c r="J4314" s="88"/>
      <c r="K4314" s="88"/>
    </row>
    <row r="4315" spans="2:11" ht="12" hidden="1" customHeight="1" x14ac:dyDescent="0.2">
      <c r="B4315" s="88"/>
      <c r="C4315" s="88"/>
      <c r="D4315" s="88"/>
      <c r="E4315" s="88"/>
      <c r="F4315" s="88"/>
      <c r="G4315" s="88"/>
      <c r="H4315" s="88"/>
      <c r="I4315" s="88"/>
      <c r="J4315" s="88"/>
      <c r="K4315" s="88"/>
    </row>
    <row r="4316" spans="2:11" ht="12" hidden="1" customHeight="1" x14ac:dyDescent="0.2">
      <c r="B4316" s="88"/>
      <c r="C4316" s="88"/>
      <c r="D4316" s="88"/>
      <c r="E4316" s="88"/>
      <c r="F4316" s="88"/>
      <c r="G4316" s="88"/>
      <c r="H4316" s="88"/>
      <c r="I4316" s="88"/>
      <c r="J4316" s="88"/>
      <c r="K4316" s="88"/>
    </row>
    <row r="4317" spans="2:11" ht="12" hidden="1" customHeight="1" x14ac:dyDescent="0.2">
      <c r="B4317" s="88"/>
      <c r="C4317" s="88"/>
      <c r="D4317" s="88"/>
      <c r="E4317" s="88"/>
      <c r="F4317" s="88"/>
      <c r="G4317" s="88"/>
      <c r="H4317" s="88"/>
      <c r="I4317" s="88"/>
      <c r="J4317" s="88"/>
      <c r="K4317" s="88"/>
    </row>
    <row r="4318" spans="2:11" ht="12" hidden="1" customHeight="1" x14ac:dyDescent="0.2">
      <c r="B4318" s="88"/>
      <c r="C4318" s="88"/>
      <c r="D4318" s="88"/>
      <c r="E4318" s="88"/>
      <c r="F4318" s="88"/>
      <c r="G4318" s="88"/>
      <c r="H4318" s="88"/>
      <c r="I4318" s="88"/>
      <c r="J4318" s="88"/>
      <c r="K4318" s="88"/>
    </row>
    <row r="4319" spans="2:11" ht="12" hidden="1" customHeight="1" x14ac:dyDescent="0.2">
      <c r="B4319" s="88"/>
      <c r="C4319" s="88"/>
      <c r="D4319" s="88"/>
      <c r="E4319" s="88"/>
      <c r="F4319" s="88"/>
      <c r="G4319" s="88"/>
      <c r="H4319" s="88"/>
      <c r="I4319" s="88"/>
      <c r="J4319" s="88"/>
      <c r="K4319" s="88"/>
    </row>
    <row r="4320" spans="2:11" ht="12" hidden="1" customHeight="1" x14ac:dyDescent="0.2">
      <c r="B4320" s="88"/>
      <c r="C4320" s="88"/>
      <c r="D4320" s="88"/>
      <c r="E4320" s="88"/>
      <c r="F4320" s="88"/>
      <c r="G4320" s="88"/>
      <c r="H4320" s="88"/>
      <c r="I4320" s="88"/>
      <c r="J4320" s="88"/>
      <c r="K4320" s="88"/>
    </row>
    <row r="4321" spans="2:11" ht="12" hidden="1" customHeight="1" x14ac:dyDescent="0.2">
      <c r="B4321" s="88"/>
      <c r="C4321" s="88"/>
      <c r="D4321" s="88"/>
      <c r="E4321" s="88"/>
      <c r="F4321" s="88"/>
      <c r="G4321" s="88"/>
      <c r="H4321" s="88"/>
      <c r="I4321" s="88"/>
      <c r="J4321" s="88"/>
      <c r="K4321" s="88"/>
    </row>
    <row r="4322" spans="2:11" ht="12" hidden="1" customHeight="1" x14ac:dyDescent="0.2">
      <c r="B4322" s="88"/>
      <c r="C4322" s="88"/>
      <c r="D4322" s="88"/>
      <c r="E4322" s="88"/>
      <c r="F4322" s="88"/>
      <c r="G4322" s="88"/>
      <c r="H4322" s="88"/>
      <c r="I4322" s="88"/>
      <c r="J4322" s="88"/>
      <c r="K4322" s="88"/>
    </row>
    <row r="4323" spans="2:11" ht="12" hidden="1" customHeight="1" x14ac:dyDescent="0.2">
      <c r="B4323" s="88"/>
      <c r="C4323" s="88"/>
      <c r="D4323" s="88"/>
      <c r="E4323" s="88"/>
      <c r="F4323" s="88"/>
      <c r="G4323" s="88"/>
      <c r="H4323" s="88"/>
      <c r="I4323" s="88"/>
      <c r="J4323" s="88"/>
      <c r="K4323" s="88"/>
    </row>
    <row r="4324" spans="2:11" ht="12" hidden="1" customHeight="1" x14ac:dyDescent="0.2">
      <c r="B4324" s="88"/>
      <c r="C4324" s="88"/>
      <c r="D4324" s="88"/>
      <c r="E4324" s="88"/>
      <c r="F4324" s="88"/>
      <c r="G4324" s="88"/>
      <c r="H4324" s="88"/>
      <c r="I4324" s="88"/>
      <c r="J4324" s="88"/>
      <c r="K4324" s="88"/>
    </row>
    <row r="4325" spans="2:11" ht="12" hidden="1" customHeight="1" x14ac:dyDescent="0.2">
      <c r="B4325" s="88"/>
      <c r="C4325" s="88"/>
      <c r="D4325" s="88"/>
      <c r="E4325" s="88"/>
      <c r="F4325" s="88"/>
      <c r="G4325" s="88"/>
      <c r="H4325" s="88"/>
      <c r="I4325" s="88"/>
      <c r="J4325" s="88"/>
      <c r="K4325" s="88"/>
    </row>
    <row r="4326" spans="2:11" ht="12" hidden="1" customHeight="1" x14ac:dyDescent="0.2">
      <c r="B4326" s="88"/>
      <c r="C4326" s="88"/>
      <c r="D4326" s="88"/>
      <c r="E4326" s="88"/>
      <c r="F4326" s="88"/>
      <c r="G4326" s="88"/>
      <c r="H4326" s="88"/>
      <c r="I4326" s="88"/>
      <c r="J4326" s="88"/>
      <c r="K4326" s="88"/>
    </row>
    <row r="4327" spans="2:11" ht="12" hidden="1" customHeight="1" x14ac:dyDescent="0.2">
      <c r="B4327" s="88"/>
      <c r="C4327" s="88"/>
      <c r="D4327" s="88"/>
      <c r="E4327" s="88"/>
      <c r="F4327" s="88"/>
      <c r="G4327" s="88"/>
      <c r="H4327" s="88"/>
      <c r="I4327" s="88"/>
      <c r="J4327" s="88"/>
      <c r="K4327" s="88"/>
    </row>
    <row r="4328" spans="2:11" ht="12" hidden="1" customHeight="1" x14ac:dyDescent="0.2">
      <c r="B4328" s="88"/>
      <c r="C4328" s="88"/>
      <c r="D4328" s="88"/>
      <c r="E4328" s="88"/>
      <c r="F4328" s="88"/>
      <c r="G4328" s="88"/>
      <c r="H4328" s="88"/>
      <c r="I4328" s="88"/>
      <c r="J4328" s="88"/>
      <c r="K4328" s="88"/>
    </row>
    <row r="4329" spans="2:11" ht="12" hidden="1" customHeight="1" x14ac:dyDescent="0.2">
      <c r="B4329" s="88"/>
      <c r="C4329" s="88"/>
      <c r="D4329" s="88"/>
      <c r="E4329" s="88"/>
      <c r="F4329" s="88"/>
      <c r="G4329" s="88"/>
      <c r="H4329" s="88"/>
      <c r="I4329" s="88"/>
      <c r="J4329" s="88"/>
      <c r="K4329" s="88"/>
    </row>
    <row r="4330" spans="2:11" ht="12" hidden="1" customHeight="1" x14ac:dyDescent="0.2">
      <c r="B4330" s="88"/>
      <c r="C4330" s="88"/>
      <c r="D4330" s="88"/>
      <c r="E4330" s="88"/>
      <c r="F4330" s="88"/>
      <c r="G4330" s="88"/>
      <c r="H4330" s="88"/>
      <c r="I4330" s="88"/>
      <c r="J4330" s="88"/>
      <c r="K4330" s="88"/>
    </row>
    <row r="4331" spans="2:11" ht="12" hidden="1" customHeight="1" x14ac:dyDescent="0.2">
      <c r="B4331" s="88"/>
      <c r="C4331" s="88"/>
      <c r="D4331" s="88"/>
      <c r="E4331" s="88"/>
      <c r="F4331" s="88"/>
      <c r="G4331" s="88"/>
      <c r="H4331" s="88"/>
      <c r="I4331" s="88"/>
      <c r="J4331" s="88"/>
      <c r="K4331" s="88"/>
    </row>
    <row r="4332" spans="2:11" ht="12" hidden="1" customHeight="1" x14ac:dyDescent="0.2">
      <c r="B4332" s="88"/>
      <c r="C4332" s="88"/>
      <c r="D4332" s="88"/>
      <c r="E4332" s="88"/>
      <c r="F4332" s="88"/>
      <c r="G4332" s="88"/>
      <c r="H4332" s="88"/>
      <c r="I4332" s="88"/>
      <c r="J4332" s="88"/>
      <c r="K4332" s="88"/>
    </row>
    <row r="4333" spans="2:11" ht="12" hidden="1" customHeight="1" x14ac:dyDescent="0.2">
      <c r="B4333" s="88"/>
      <c r="C4333" s="88"/>
      <c r="D4333" s="88"/>
      <c r="E4333" s="88"/>
      <c r="F4333" s="88"/>
      <c r="G4333" s="88"/>
      <c r="H4333" s="88"/>
      <c r="I4333" s="88"/>
      <c r="J4333" s="88"/>
      <c r="K4333" s="88"/>
    </row>
    <row r="4334" spans="2:11" ht="12" hidden="1" customHeight="1" x14ac:dyDescent="0.2">
      <c r="B4334" s="88"/>
      <c r="C4334" s="88"/>
      <c r="D4334" s="88"/>
      <c r="E4334" s="88"/>
      <c r="F4334" s="88"/>
      <c r="G4334" s="88"/>
      <c r="H4334" s="88"/>
      <c r="I4334" s="88"/>
      <c r="J4334" s="88"/>
      <c r="K4334" s="88"/>
    </row>
    <row r="4335" spans="2:11" ht="12" hidden="1" customHeight="1" x14ac:dyDescent="0.2">
      <c r="B4335" s="88"/>
      <c r="C4335" s="88"/>
      <c r="D4335" s="88"/>
      <c r="E4335" s="88"/>
      <c r="F4335" s="88"/>
      <c r="G4335" s="88"/>
      <c r="H4335" s="88"/>
      <c r="I4335" s="88"/>
      <c r="J4335" s="88"/>
      <c r="K4335" s="88"/>
    </row>
    <row r="4336" spans="2:11" ht="12" hidden="1" customHeight="1" x14ac:dyDescent="0.2">
      <c r="B4336" s="88"/>
      <c r="C4336" s="88"/>
      <c r="D4336" s="88"/>
      <c r="E4336" s="88"/>
      <c r="F4336" s="88"/>
      <c r="G4336" s="88"/>
      <c r="H4336" s="88"/>
      <c r="I4336" s="88"/>
      <c r="J4336" s="88"/>
      <c r="K4336" s="88"/>
    </row>
    <row r="4337" spans="2:11" ht="12" hidden="1" customHeight="1" x14ac:dyDescent="0.2">
      <c r="B4337" s="88"/>
      <c r="C4337" s="88"/>
      <c r="D4337" s="88"/>
      <c r="E4337" s="88"/>
      <c r="F4337" s="88"/>
      <c r="G4337" s="88"/>
      <c r="H4337" s="88"/>
      <c r="I4337" s="88"/>
      <c r="J4337" s="88"/>
      <c r="K4337" s="88"/>
    </row>
    <row r="4338" spans="2:11" ht="12" hidden="1" customHeight="1" x14ac:dyDescent="0.2">
      <c r="B4338" s="88"/>
      <c r="C4338" s="88"/>
      <c r="D4338" s="88"/>
      <c r="E4338" s="88"/>
      <c r="F4338" s="88"/>
      <c r="G4338" s="88"/>
      <c r="H4338" s="88"/>
      <c r="I4338" s="88"/>
      <c r="J4338" s="88"/>
      <c r="K4338" s="88"/>
    </row>
    <row r="4339" spans="2:11" ht="12" hidden="1" customHeight="1" x14ac:dyDescent="0.2">
      <c r="B4339" s="88"/>
      <c r="C4339" s="88"/>
      <c r="D4339" s="88"/>
      <c r="E4339" s="88"/>
      <c r="F4339" s="88"/>
      <c r="G4339" s="88"/>
      <c r="H4339" s="88"/>
      <c r="I4339" s="88"/>
      <c r="J4339" s="88"/>
      <c r="K4339" s="88"/>
    </row>
    <row r="4340" spans="2:11" ht="12" hidden="1" customHeight="1" x14ac:dyDescent="0.2">
      <c r="B4340" s="88"/>
      <c r="C4340" s="88"/>
      <c r="D4340" s="88"/>
      <c r="E4340" s="88"/>
      <c r="F4340" s="88"/>
      <c r="G4340" s="88"/>
      <c r="H4340" s="88"/>
      <c r="I4340" s="88"/>
      <c r="J4340" s="88"/>
      <c r="K4340" s="88"/>
    </row>
    <row r="4341" spans="2:11" ht="12" hidden="1" customHeight="1" x14ac:dyDescent="0.2">
      <c r="B4341" s="88"/>
      <c r="C4341" s="88"/>
      <c r="D4341" s="88"/>
      <c r="E4341" s="88"/>
      <c r="F4341" s="88"/>
      <c r="G4341" s="88"/>
      <c r="H4341" s="88"/>
      <c r="I4341" s="88"/>
      <c r="J4341" s="88"/>
      <c r="K4341" s="88"/>
    </row>
    <row r="4342" spans="2:11" ht="12" hidden="1" customHeight="1" x14ac:dyDescent="0.2">
      <c r="B4342" s="88"/>
      <c r="C4342" s="88"/>
      <c r="D4342" s="88"/>
      <c r="E4342" s="88"/>
      <c r="F4342" s="88"/>
      <c r="G4342" s="88"/>
      <c r="H4342" s="88"/>
      <c r="I4342" s="88"/>
      <c r="J4342" s="88"/>
      <c r="K4342" s="88"/>
    </row>
    <row r="4343" spans="2:11" ht="12" hidden="1" customHeight="1" x14ac:dyDescent="0.2">
      <c r="B4343" s="88"/>
      <c r="C4343" s="88"/>
      <c r="D4343" s="88"/>
      <c r="E4343" s="88"/>
      <c r="F4343" s="88"/>
      <c r="G4343" s="88"/>
      <c r="H4343" s="88"/>
      <c r="I4343" s="88"/>
      <c r="J4343" s="88"/>
      <c r="K4343" s="88"/>
    </row>
    <row r="4344" spans="2:11" ht="12" hidden="1" customHeight="1" x14ac:dyDescent="0.2">
      <c r="B4344" s="88"/>
      <c r="C4344" s="88"/>
      <c r="D4344" s="88"/>
      <c r="E4344" s="88"/>
      <c r="F4344" s="88"/>
      <c r="G4344" s="88"/>
      <c r="H4344" s="88"/>
      <c r="I4344" s="88"/>
      <c r="J4344" s="88"/>
      <c r="K4344" s="88"/>
    </row>
    <row r="4345" spans="2:11" ht="12" hidden="1" customHeight="1" x14ac:dyDescent="0.2">
      <c r="B4345" s="88"/>
      <c r="C4345" s="88"/>
      <c r="D4345" s="88"/>
      <c r="E4345" s="88"/>
      <c r="F4345" s="88"/>
      <c r="G4345" s="88"/>
      <c r="H4345" s="88"/>
      <c r="I4345" s="88"/>
      <c r="J4345" s="88"/>
      <c r="K4345" s="88"/>
    </row>
    <row r="4346" spans="2:11" ht="12" hidden="1" customHeight="1" x14ac:dyDescent="0.2">
      <c r="B4346" s="88"/>
      <c r="C4346" s="88"/>
      <c r="D4346" s="88"/>
      <c r="E4346" s="88"/>
      <c r="F4346" s="88"/>
      <c r="G4346" s="88"/>
      <c r="H4346" s="88"/>
      <c r="I4346" s="88"/>
      <c r="J4346" s="88"/>
      <c r="K4346" s="88"/>
    </row>
    <row r="4347" spans="2:11" ht="12" hidden="1" customHeight="1" x14ac:dyDescent="0.2">
      <c r="B4347" s="88"/>
      <c r="C4347" s="88"/>
      <c r="D4347" s="88"/>
      <c r="E4347" s="88"/>
      <c r="F4347" s="88"/>
      <c r="G4347" s="88"/>
      <c r="H4347" s="88"/>
      <c r="I4347" s="88"/>
      <c r="J4347" s="88"/>
      <c r="K4347" s="88"/>
    </row>
    <row r="4348" spans="2:11" ht="12" hidden="1" customHeight="1" x14ac:dyDescent="0.2">
      <c r="B4348" s="88"/>
      <c r="C4348" s="88"/>
      <c r="D4348" s="88"/>
      <c r="E4348" s="88"/>
      <c r="F4348" s="88"/>
      <c r="G4348" s="88"/>
      <c r="H4348" s="88"/>
      <c r="I4348" s="88"/>
      <c r="J4348" s="88"/>
      <c r="K4348" s="88"/>
    </row>
    <row r="4349" spans="2:11" ht="12" hidden="1" customHeight="1" x14ac:dyDescent="0.2">
      <c r="B4349" s="88"/>
      <c r="C4349" s="88"/>
      <c r="D4349" s="88"/>
      <c r="E4349" s="88"/>
      <c r="F4349" s="88"/>
      <c r="G4349" s="88"/>
      <c r="H4349" s="88"/>
      <c r="I4349" s="88"/>
      <c r="J4349" s="88"/>
      <c r="K4349" s="88"/>
    </row>
    <row r="4350" spans="2:11" ht="12" hidden="1" customHeight="1" x14ac:dyDescent="0.2">
      <c r="B4350" s="88"/>
      <c r="C4350" s="88"/>
      <c r="D4350" s="88"/>
      <c r="E4350" s="88"/>
      <c r="F4350" s="88"/>
      <c r="G4350" s="88"/>
      <c r="H4350" s="88"/>
      <c r="I4350" s="88"/>
      <c r="J4350" s="88"/>
      <c r="K4350" s="88"/>
    </row>
    <row r="4351" spans="2:11" ht="12" hidden="1" customHeight="1" x14ac:dyDescent="0.2">
      <c r="B4351" s="88"/>
      <c r="C4351" s="88"/>
      <c r="D4351" s="88"/>
      <c r="E4351" s="88"/>
      <c r="F4351" s="88"/>
      <c r="G4351" s="88"/>
      <c r="H4351" s="88"/>
      <c r="I4351" s="88"/>
      <c r="J4351" s="88"/>
      <c r="K4351" s="88"/>
    </row>
    <row r="4352" spans="2:11" ht="12" hidden="1" customHeight="1" x14ac:dyDescent="0.2">
      <c r="B4352" s="88"/>
      <c r="C4352" s="88"/>
      <c r="D4352" s="88"/>
      <c r="E4352" s="88"/>
      <c r="F4352" s="88"/>
      <c r="G4352" s="88"/>
      <c r="H4352" s="88"/>
      <c r="I4352" s="88"/>
      <c r="J4352" s="88"/>
      <c r="K4352" s="88"/>
    </row>
    <row r="4353" spans="2:11" ht="12" hidden="1" customHeight="1" x14ac:dyDescent="0.2">
      <c r="B4353" s="88"/>
      <c r="C4353" s="88"/>
      <c r="D4353" s="88"/>
      <c r="E4353" s="88"/>
      <c r="F4353" s="88"/>
      <c r="G4353" s="88"/>
      <c r="H4353" s="88"/>
      <c r="I4353" s="88"/>
      <c r="J4353" s="88"/>
      <c r="K4353" s="88"/>
    </row>
    <row r="4354" spans="2:11" ht="12" hidden="1" customHeight="1" x14ac:dyDescent="0.2">
      <c r="B4354" s="88"/>
      <c r="C4354" s="88"/>
      <c r="D4354" s="88"/>
      <c r="E4354" s="88"/>
      <c r="F4354" s="88"/>
      <c r="G4354" s="88"/>
      <c r="H4354" s="88"/>
      <c r="I4354" s="88"/>
      <c r="J4354" s="88"/>
      <c r="K4354" s="88"/>
    </row>
    <row r="4355" spans="2:11" ht="12" hidden="1" customHeight="1" x14ac:dyDescent="0.2">
      <c r="B4355" s="88"/>
      <c r="C4355" s="88"/>
      <c r="D4355" s="88"/>
      <c r="E4355" s="88"/>
      <c r="F4355" s="88"/>
      <c r="G4355" s="88"/>
      <c r="H4355" s="88"/>
      <c r="I4355" s="88"/>
      <c r="J4355" s="88"/>
      <c r="K4355" s="88"/>
    </row>
    <row r="4356" spans="2:11" ht="12" hidden="1" customHeight="1" x14ac:dyDescent="0.2">
      <c r="B4356" s="88"/>
      <c r="C4356" s="88"/>
      <c r="D4356" s="88"/>
      <c r="E4356" s="88"/>
      <c r="F4356" s="88"/>
      <c r="G4356" s="88"/>
      <c r="H4356" s="88"/>
      <c r="I4356" s="88"/>
      <c r="J4356" s="88"/>
      <c r="K4356" s="88"/>
    </row>
    <row r="4357" spans="2:11" ht="12" hidden="1" customHeight="1" x14ac:dyDescent="0.2">
      <c r="B4357" s="88"/>
      <c r="C4357" s="88"/>
      <c r="D4357" s="88"/>
      <c r="E4357" s="88"/>
      <c r="F4357" s="88"/>
      <c r="G4357" s="88"/>
      <c r="H4357" s="88"/>
      <c r="I4357" s="88"/>
      <c r="J4357" s="88"/>
      <c r="K4357" s="88"/>
    </row>
    <row r="4358" spans="2:11" ht="12" hidden="1" customHeight="1" x14ac:dyDescent="0.2">
      <c r="B4358" s="88"/>
      <c r="C4358" s="88"/>
      <c r="D4358" s="88"/>
      <c r="E4358" s="88"/>
      <c r="F4358" s="88"/>
      <c r="G4358" s="88"/>
      <c r="H4358" s="88"/>
      <c r="I4358" s="88"/>
      <c r="J4358" s="88"/>
      <c r="K4358" s="88"/>
    </row>
    <row r="4359" spans="2:11" ht="12" hidden="1" customHeight="1" x14ac:dyDescent="0.2">
      <c r="B4359" s="88"/>
      <c r="C4359" s="88"/>
      <c r="D4359" s="88"/>
      <c r="E4359" s="88"/>
      <c r="F4359" s="88"/>
      <c r="G4359" s="88"/>
      <c r="H4359" s="88"/>
      <c r="I4359" s="88"/>
      <c r="J4359" s="88"/>
      <c r="K4359" s="88"/>
    </row>
    <row r="4360" spans="2:11" ht="12" hidden="1" customHeight="1" x14ac:dyDescent="0.2">
      <c r="B4360" s="88"/>
      <c r="C4360" s="88"/>
      <c r="D4360" s="88"/>
      <c r="E4360" s="88"/>
      <c r="F4360" s="88"/>
      <c r="G4360" s="88"/>
      <c r="H4360" s="88"/>
      <c r="I4360" s="88"/>
      <c r="J4360" s="88"/>
      <c r="K4360" s="88"/>
    </row>
    <row r="4361" spans="2:11" ht="12" hidden="1" customHeight="1" x14ac:dyDescent="0.2">
      <c r="B4361" s="88"/>
      <c r="C4361" s="88"/>
      <c r="D4361" s="88"/>
      <c r="E4361" s="88"/>
      <c r="F4361" s="88"/>
      <c r="G4361" s="88"/>
      <c r="H4361" s="88"/>
      <c r="I4361" s="88"/>
      <c r="J4361" s="88"/>
      <c r="K4361" s="88"/>
    </row>
    <row r="4362" spans="2:11" ht="12" hidden="1" customHeight="1" x14ac:dyDescent="0.2">
      <c r="B4362" s="88"/>
      <c r="C4362" s="88"/>
      <c r="D4362" s="88"/>
      <c r="E4362" s="88"/>
      <c r="F4362" s="88"/>
      <c r="G4362" s="88"/>
      <c r="H4362" s="88"/>
      <c r="I4362" s="88"/>
      <c r="J4362" s="88"/>
      <c r="K4362" s="88"/>
    </row>
    <row r="4363" spans="2:11" ht="12" hidden="1" customHeight="1" x14ac:dyDescent="0.2">
      <c r="B4363" s="88"/>
      <c r="C4363" s="88"/>
      <c r="D4363" s="88"/>
      <c r="E4363" s="88"/>
      <c r="F4363" s="88"/>
      <c r="G4363" s="88"/>
      <c r="H4363" s="88"/>
      <c r="I4363" s="88"/>
      <c r="J4363" s="88"/>
      <c r="K4363" s="88"/>
    </row>
    <row r="4364" spans="2:11" ht="12" hidden="1" customHeight="1" x14ac:dyDescent="0.2">
      <c r="B4364" s="88"/>
      <c r="C4364" s="88"/>
      <c r="D4364" s="88"/>
      <c r="E4364" s="88"/>
      <c r="F4364" s="88"/>
      <c r="G4364" s="88"/>
      <c r="H4364" s="88"/>
      <c r="I4364" s="88"/>
      <c r="J4364" s="88"/>
      <c r="K4364" s="88"/>
    </row>
    <row r="4365" spans="2:11" ht="12" hidden="1" customHeight="1" x14ac:dyDescent="0.2">
      <c r="B4365" s="88"/>
      <c r="C4365" s="88"/>
      <c r="D4365" s="88"/>
      <c r="E4365" s="88"/>
      <c r="F4365" s="88"/>
      <c r="G4365" s="88"/>
      <c r="H4365" s="88"/>
      <c r="I4365" s="88"/>
      <c r="J4365" s="88"/>
      <c r="K4365" s="88"/>
    </row>
    <row r="4366" spans="2:11" ht="12" hidden="1" customHeight="1" x14ac:dyDescent="0.2">
      <c r="B4366" s="88"/>
      <c r="C4366" s="88"/>
      <c r="D4366" s="88"/>
      <c r="E4366" s="88"/>
      <c r="F4366" s="88"/>
      <c r="G4366" s="88"/>
      <c r="H4366" s="88"/>
      <c r="I4366" s="88"/>
      <c r="J4366" s="88"/>
      <c r="K4366" s="88"/>
    </row>
    <row r="4367" spans="2:11" ht="12" hidden="1" customHeight="1" x14ac:dyDescent="0.2">
      <c r="B4367" s="88"/>
      <c r="C4367" s="88"/>
      <c r="D4367" s="88"/>
      <c r="E4367" s="88"/>
      <c r="F4367" s="88"/>
      <c r="G4367" s="88"/>
      <c r="H4367" s="88"/>
      <c r="I4367" s="88"/>
      <c r="J4367" s="88"/>
      <c r="K4367" s="88"/>
    </row>
    <row r="4368" spans="2:11" ht="12" hidden="1" customHeight="1" x14ac:dyDescent="0.2">
      <c r="B4368" s="88"/>
      <c r="C4368" s="88"/>
      <c r="D4368" s="88"/>
      <c r="E4368" s="88"/>
      <c r="F4368" s="88"/>
      <c r="G4368" s="88"/>
      <c r="H4368" s="88"/>
      <c r="I4368" s="88"/>
      <c r="J4368" s="88"/>
      <c r="K4368" s="88"/>
    </row>
    <row r="4369" spans="2:11" ht="12" hidden="1" customHeight="1" x14ac:dyDescent="0.2">
      <c r="B4369" s="88"/>
      <c r="C4369" s="88"/>
      <c r="D4369" s="88"/>
      <c r="E4369" s="88"/>
      <c r="F4369" s="88"/>
      <c r="G4369" s="88"/>
      <c r="H4369" s="88"/>
      <c r="I4369" s="88"/>
      <c r="J4369" s="88"/>
      <c r="K4369" s="88"/>
    </row>
    <row r="4370" spans="2:11" ht="12" hidden="1" customHeight="1" x14ac:dyDescent="0.2">
      <c r="B4370" s="88"/>
      <c r="C4370" s="88"/>
      <c r="D4370" s="88"/>
      <c r="E4370" s="88"/>
      <c r="F4370" s="88"/>
      <c r="G4370" s="88"/>
      <c r="H4370" s="88"/>
      <c r="I4370" s="88"/>
      <c r="J4370" s="88"/>
      <c r="K4370" s="88"/>
    </row>
    <row r="4371" spans="2:11" ht="12" hidden="1" customHeight="1" x14ac:dyDescent="0.2">
      <c r="B4371" s="88"/>
      <c r="C4371" s="88"/>
      <c r="D4371" s="88"/>
      <c r="E4371" s="88"/>
      <c r="F4371" s="88"/>
      <c r="G4371" s="88"/>
      <c r="H4371" s="88"/>
      <c r="I4371" s="88"/>
      <c r="J4371" s="88"/>
      <c r="K4371" s="88"/>
    </row>
    <row r="4372" spans="2:11" ht="12" hidden="1" customHeight="1" x14ac:dyDescent="0.2">
      <c r="B4372" s="88"/>
      <c r="C4372" s="88"/>
      <c r="D4372" s="88"/>
      <c r="E4372" s="88"/>
      <c r="F4372" s="88"/>
      <c r="G4372" s="88"/>
      <c r="H4372" s="88"/>
      <c r="I4372" s="88"/>
      <c r="J4372" s="88"/>
      <c r="K4372" s="88"/>
    </row>
    <row r="4373" spans="2:11" ht="12" hidden="1" customHeight="1" x14ac:dyDescent="0.2">
      <c r="B4373" s="88"/>
      <c r="C4373" s="88"/>
      <c r="D4373" s="88"/>
      <c r="E4373" s="88"/>
      <c r="F4373" s="88"/>
      <c r="G4373" s="88"/>
      <c r="H4373" s="88"/>
      <c r="I4373" s="88"/>
      <c r="J4373" s="88"/>
      <c r="K4373" s="88"/>
    </row>
    <row r="4374" spans="2:11" ht="12" hidden="1" customHeight="1" x14ac:dyDescent="0.2">
      <c r="B4374" s="88"/>
      <c r="C4374" s="88"/>
      <c r="D4374" s="88"/>
      <c r="E4374" s="88"/>
      <c r="F4374" s="88"/>
      <c r="G4374" s="88"/>
      <c r="H4374" s="88"/>
      <c r="I4374" s="88"/>
      <c r="J4374" s="88"/>
      <c r="K4374" s="88"/>
    </row>
    <row r="4375" spans="2:11" ht="12" hidden="1" customHeight="1" x14ac:dyDescent="0.2">
      <c r="B4375" s="88"/>
      <c r="C4375" s="88"/>
      <c r="D4375" s="88"/>
      <c r="E4375" s="88"/>
      <c r="F4375" s="88"/>
      <c r="G4375" s="88"/>
      <c r="H4375" s="88"/>
      <c r="I4375" s="88"/>
      <c r="J4375" s="88"/>
      <c r="K4375" s="88"/>
    </row>
    <row r="4376" spans="2:11" ht="12" hidden="1" customHeight="1" x14ac:dyDescent="0.2">
      <c r="B4376" s="88"/>
      <c r="C4376" s="88"/>
      <c r="D4376" s="88"/>
      <c r="E4376" s="88"/>
      <c r="F4376" s="88"/>
      <c r="G4376" s="88"/>
      <c r="H4376" s="88"/>
      <c r="I4376" s="88"/>
      <c r="J4376" s="88"/>
      <c r="K4376" s="88"/>
    </row>
    <row r="4377" spans="2:11" ht="12" hidden="1" customHeight="1" x14ac:dyDescent="0.2">
      <c r="B4377" s="88"/>
      <c r="C4377" s="88"/>
      <c r="D4377" s="88"/>
      <c r="E4377" s="88"/>
      <c r="F4377" s="88"/>
      <c r="G4377" s="88"/>
      <c r="H4377" s="88"/>
      <c r="I4377" s="88"/>
      <c r="J4377" s="88"/>
      <c r="K4377" s="88"/>
    </row>
    <row r="4378" spans="2:11" ht="12" hidden="1" customHeight="1" x14ac:dyDescent="0.2">
      <c r="B4378" s="88"/>
      <c r="C4378" s="88"/>
      <c r="D4378" s="88"/>
      <c r="E4378" s="88"/>
      <c r="F4378" s="88"/>
      <c r="G4378" s="88"/>
      <c r="H4378" s="88"/>
      <c r="I4378" s="88"/>
      <c r="J4378" s="88"/>
      <c r="K4378" s="88"/>
    </row>
    <row r="4379" spans="2:11" ht="12" hidden="1" customHeight="1" x14ac:dyDescent="0.2">
      <c r="B4379" s="88"/>
      <c r="C4379" s="88"/>
      <c r="D4379" s="88"/>
      <c r="E4379" s="88"/>
      <c r="F4379" s="88"/>
      <c r="G4379" s="88"/>
      <c r="H4379" s="88"/>
      <c r="I4379" s="88"/>
      <c r="J4379" s="88"/>
      <c r="K4379" s="88"/>
    </row>
    <row r="4380" spans="2:11" ht="12" hidden="1" customHeight="1" x14ac:dyDescent="0.2">
      <c r="B4380" s="88"/>
      <c r="C4380" s="88"/>
      <c r="D4380" s="88"/>
      <c r="E4380" s="88"/>
      <c r="F4380" s="88"/>
      <c r="G4380" s="88"/>
      <c r="H4380" s="88"/>
      <c r="I4380" s="88"/>
      <c r="J4380" s="88"/>
      <c r="K4380" s="88"/>
    </row>
    <row r="4381" spans="2:11" ht="12" hidden="1" customHeight="1" x14ac:dyDescent="0.2">
      <c r="B4381" s="88"/>
      <c r="C4381" s="88"/>
      <c r="D4381" s="88"/>
      <c r="E4381" s="88"/>
      <c r="F4381" s="88"/>
      <c r="G4381" s="88"/>
      <c r="H4381" s="88"/>
      <c r="I4381" s="88"/>
      <c r="J4381" s="88"/>
      <c r="K4381" s="88"/>
    </row>
    <row r="4382" spans="2:11" ht="12" hidden="1" customHeight="1" x14ac:dyDescent="0.2">
      <c r="B4382" s="88"/>
      <c r="C4382" s="88"/>
      <c r="D4382" s="88"/>
      <c r="E4382" s="88"/>
      <c r="F4382" s="88"/>
      <c r="G4382" s="88"/>
      <c r="H4382" s="88"/>
      <c r="I4382" s="88"/>
      <c r="J4382" s="88"/>
      <c r="K4382" s="88"/>
    </row>
    <row r="4383" spans="2:11" ht="12" hidden="1" customHeight="1" x14ac:dyDescent="0.2">
      <c r="B4383" s="88"/>
      <c r="C4383" s="88"/>
      <c r="D4383" s="88"/>
      <c r="E4383" s="88"/>
      <c r="F4383" s="88"/>
      <c r="G4383" s="88"/>
      <c r="H4383" s="88"/>
      <c r="I4383" s="88"/>
      <c r="J4383" s="88"/>
      <c r="K4383" s="88"/>
    </row>
    <row r="4384" spans="2:11" ht="12" hidden="1" customHeight="1" x14ac:dyDescent="0.2">
      <c r="B4384" s="88"/>
      <c r="C4384" s="88"/>
      <c r="D4384" s="88"/>
      <c r="E4384" s="88"/>
      <c r="F4384" s="88"/>
      <c r="G4384" s="88"/>
      <c r="H4384" s="88"/>
      <c r="I4384" s="88"/>
      <c r="J4384" s="88"/>
      <c r="K4384" s="88"/>
    </row>
    <row r="4385" spans="2:11" ht="12" hidden="1" customHeight="1" x14ac:dyDescent="0.2">
      <c r="B4385" s="88"/>
      <c r="C4385" s="88"/>
      <c r="D4385" s="88"/>
      <c r="E4385" s="88"/>
      <c r="F4385" s="88"/>
      <c r="G4385" s="88"/>
      <c r="H4385" s="88"/>
      <c r="I4385" s="88"/>
      <c r="J4385" s="88"/>
      <c r="K4385" s="88"/>
    </row>
    <row r="4386" spans="2:11" ht="12" hidden="1" customHeight="1" x14ac:dyDescent="0.2">
      <c r="B4386" s="88"/>
      <c r="C4386" s="88"/>
      <c r="D4386" s="88"/>
      <c r="E4386" s="88"/>
      <c r="F4386" s="88"/>
      <c r="G4386" s="88"/>
      <c r="H4386" s="88"/>
      <c r="I4386" s="88"/>
      <c r="J4386" s="88"/>
      <c r="K4386" s="88"/>
    </row>
    <row r="4387" spans="2:11" ht="12" hidden="1" customHeight="1" x14ac:dyDescent="0.2">
      <c r="B4387" s="88"/>
      <c r="C4387" s="88"/>
      <c r="D4387" s="88"/>
      <c r="E4387" s="88"/>
      <c r="F4387" s="88"/>
      <c r="G4387" s="88"/>
      <c r="H4387" s="88"/>
      <c r="I4387" s="88"/>
      <c r="J4387" s="88"/>
      <c r="K4387" s="88"/>
    </row>
    <row r="4388" spans="2:11" ht="12" hidden="1" customHeight="1" x14ac:dyDescent="0.2">
      <c r="B4388" s="88"/>
      <c r="C4388" s="88"/>
      <c r="D4388" s="88"/>
      <c r="E4388" s="88"/>
      <c r="F4388" s="88"/>
      <c r="G4388" s="88"/>
      <c r="H4388" s="88"/>
      <c r="I4388" s="88"/>
      <c r="J4388" s="88"/>
      <c r="K4388" s="88"/>
    </row>
    <row r="4389" spans="2:11" ht="12" hidden="1" customHeight="1" x14ac:dyDescent="0.2">
      <c r="B4389" s="88"/>
      <c r="C4389" s="88"/>
      <c r="D4389" s="88"/>
      <c r="E4389" s="88"/>
      <c r="F4389" s="88"/>
      <c r="G4389" s="88"/>
      <c r="H4389" s="88"/>
      <c r="I4389" s="88"/>
      <c r="J4389" s="88"/>
      <c r="K4389" s="88"/>
    </row>
    <row r="4390" spans="2:11" ht="12" hidden="1" customHeight="1" x14ac:dyDescent="0.2">
      <c r="B4390" s="88"/>
      <c r="C4390" s="88"/>
      <c r="D4390" s="88"/>
      <c r="E4390" s="88"/>
      <c r="F4390" s="88"/>
      <c r="G4390" s="88"/>
      <c r="H4390" s="88"/>
      <c r="I4390" s="88"/>
      <c r="J4390" s="88"/>
      <c r="K4390" s="88"/>
    </row>
    <row r="4391" spans="2:11" ht="12" hidden="1" customHeight="1" x14ac:dyDescent="0.2">
      <c r="B4391" s="88"/>
      <c r="C4391" s="88"/>
      <c r="D4391" s="88"/>
      <c r="E4391" s="88"/>
      <c r="F4391" s="88"/>
      <c r="G4391" s="88"/>
      <c r="H4391" s="88"/>
      <c r="I4391" s="88"/>
      <c r="J4391" s="88"/>
      <c r="K4391" s="88"/>
    </row>
    <row r="4392" spans="2:11" ht="12" hidden="1" customHeight="1" x14ac:dyDescent="0.2">
      <c r="B4392" s="88"/>
      <c r="C4392" s="88"/>
      <c r="D4392" s="88"/>
      <c r="E4392" s="88"/>
      <c r="F4392" s="88"/>
      <c r="G4392" s="88"/>
      <c r="H4392" s="88"/>
      <c r="I4392" s="88"/>
      <c r="J4392" s="88"/>
      <c r="K4392" s="88"/>
    </row>
    <row r="4393" spans="2:11" ht="12" hidden="1" customHeight="1" x14ac:dyDescent="0.2">
      <c r="B4393" s="88"/>
      <c r="C4393" s="88"/>
      <c r="D4393" s="88"/>
      <c r="E4393" s="88"/>
      <c r="F4393" s="88"/>
      <c r="G4393" s="88"/>
      <c r="H4393" s="88"/>
      <c r="I4393" s="88"/>
      <c r="J4393" s="88"/>
      <c r="K4393" s="88"/>
    </row>
    <row r="4394" spans="2:11" ht="12" hidden="1" customHeight="1" x14ac:dyDescent="0.2">
      <c r="B4394" s="88"/>
      <c r="C4394" s="88"/>
      <c r="D4394" s="88"/>
      <c r="E4394" s="88"/>
      <c r="F4394" s="88"/>
      <c r="G4394" s="88"/>
      <c r="H4394" s="88"/>
      <c r="I4394" s="88"/>
      <c r="J4394" s="88"/>
      <c r="K4394" s="88"/>
    </row>
    <row r="4395" spans="2:11" ht="12" hidden="1" customHeight="1" x14ac:dyDescent="0.2">
      <c r="B4395" s="88"/>
      <c r="C4395" s="88"/>
      <c r="D4395" s="88"/>
      <c r="E4395" s="88"/>
      <c r="F4395" s="88"/>
      <c r="G4395" s="88"/>
      <c r="H4395" s="88"/>
      <c r="I4395" s="88"/>
      <c r="J4395" s="88"/>
      <c r="K4395" s="88"/>
    </row>
    <row r="4396" spans="2:11" ht="12" hidden="1" customHeight="1" x14ac:dyDescent="0.2">
      <c r="B4396" s="88"/>
      <c r="C4396" s="88"/>
      <c r="D4396" s="88"/>
      <c r="E4396" s="88"/>
      <c r="F4396" s="88"/>
      <c r="G4396" s="88"/>
      <c r="H4396" s="88"/>
      <c r="I4396" s="88"/>
      <c r="J4396" s="88"/>
      <c r="K4396" s="88"/>
    </row>
    <row r="4397" spans="2:11" ht="12" hidden="1" customHeight="1" x14ac:dyDescent="0.2">
      <c r="B4397" s="88"/>
      <c r="C4397" s="88"/>
      <c r="D4397" s="88"/>
      <c r="E4397" s="88"/>
      <c r="F4397" s="88"/>
      <c r="G4397" s="88"/>
      <c r="H4397" s="88"/>
      <c r="I4397" s="88"/>
      <c r="J4397" s="88"/>
      <c r="K4397" s="88"/>
    </row>
    <row r="4398" spans="2:11" ht="12" hidden="1" customHeight="1" x14ac:dyDescent="0.2">
      <c r="B4398" s="88"/>
      <c r="C4398" s="88"/>
      <c r="D4398" s="88"/>
      <c r="E4398" s="88"/>
      <c r="F4398" s="88"/>
      <c r="G4398" s="88"/>
      <c r="H4398" s="88"/>
      <c r="I4398" s="88"/>
      <c r="J4398" s="88"/>
      <c r="K4398" s="88"/>
    </row>
    <row r="4399" spans="2:11" ht="12" hidden="1" customHeight="1" x14ac:dyDescent="0.2">
      <c r="B4399" s="88"/>
      <c r="C4399" s="88"/>
      <c r="D4399" s="88"/>
      <c r="E4399" s="88"/>
      <c r="F4399" s="88"/>
      <c r="G4399" s="88"/>
      <c r="H4399" s="88"/>
      <c r="I4399" s="88"/>
      <c r="J4399" s="88"/>
      <c r="K4399" s="88"/>
    </row>
    <row r="4400" spans="2:11" ht="12" hidden="1" customHeight="1" x14ac:dyDescent="0.2">
      <c r="B4400" s="88"/>
      <c r="C4400" s="88"/>
      <c r="D4400" s="88"/>
      <c r="E4400" s="88"/>
      <c r="F4400" s="88"/>
      <c r="G4400" s="88"/>
      <c r="H4400" s="88"/>
      <c r="I4400" s="88"/>
      <c r="J4400" s="88"/>
      <c r="K4400" s="88"/>
    </row>
    <row r="4401" spans="2:11" ht="12" hidden="1" customHeight="1" x14ac:dyDescent="0.2">
      <c r="B4401" s="88"/>
      <c r="C4401" s="88"/>
      <c r="D4401" s="88"/>
      <c r="E4401" s="88"/>
      <c r="F4401" s="88"/>
      <c r="G4401" s="88"/>
      <c r="H4401" s="88"/>
      <c r="I4401" s="88"/>
      <c r="J4401" s="88"/>
      <c r="K4401" s="88"/>
    </row>
    <row r="4402" spans="2:11" ht="12" hidden="1" customHeight="1" x14ac:dyDescent="0.2">
      <c r="B4402" s="88"/>
      <c r="C4402" s="88"/>
      <c r="D4402" s="88"/>
      <c r="E4402" s="88"/>
      <c r="F4402" s="88"/>
      <c r="G4402" s="88"/>
      <c r="H4402" s="88"/>
      <c r="I4402" s="88"/>
      <c r="J4402" s="88"/>
      <c r="K4402" s="88"/>
    </row>
    <row r="4403" spans="2:11" ht="12" hidden="1" customHeight="1" x14ac:dyDescent="0.2">
      <c r="B4403" s="88"/>
      <c r="C4403" s="88"/>
      <c r="D4403" s="88"/>
      <c r="E4403" s="88"/>
      <c r="F4403" s="88"/>
      <c r="G4403" s="88"/>
      <c r="H4403" s="88"/>
      <c r="I4403" s="88"/>
      <c r="J4403" s="88"/>
      <c r="K4403" s="88"/>
    </row>
    <row r="4404" spans="2:11" ht="12" hidden="1" customHeight="1" x14ac:dyDescent="0.2">
      <c r="B4404" s="88"/>
      <c r="C4404" s="88"/>
      <c r="D4404" s="88"/>
      <c r="E4404" s="88"/>
      <c r="F4404" s="88"/>
      <c r="G4404" s="88"/>
      <c r="H4404" s="88"/>
      <c r="I4404" s="88"/>
      <c r="J4404" s="88"/>
      <c r="K4404" s="88"/>
    </row>
    <row r="4405" spans="2:11" ht="12" hidden="1" customHeight="1" x14ac:dyDescent="0.2">
      <c r="B4405" s="88"/>
      <c r="C4405" s="88"/>
      <c r="D4405" s="88"/>
      <c r="E4405" s="88"/>
      <c r="F4405" s="88"/>
      <c r="G4405" s="88"/>
      <c r="H4405" s="88"/>
      <c r="I4405" s="88"/>
      <c r="J4405" s="88"/>
      <c r="K4405" s="88"/>
    </row>
    <row r="4406" spans="2:11" ht="12" hidden="1" customHeight="1" x14ac:dyDescent="0.2">
      <c r="B4406" s="88"/>
      <c r="C4406" s="88"/>
      <c r="D4406" s="88"/>
      <c r="E4406" s="88"/>
      <c r="F4406" s="88"/>
      <c r="G4406" s="88"/>
      <c r="H4406" s="88"/>
      <c r="I4406" s="88"/>
      <c r="J4406" s="88"/>
      <c r="K4406" s="88"/>
    </row>
    <row r="4407" spans="2:11" ht="12" hidden="1" customHeight="1" x14ac:dyDescent="0.2">
      <c r="B4407" s="88"/>
      <c r="C4407" s="88"/>
      <c r="D4407" s="88"/>
      <c r="E4407" s="88"/>
      <c r="F4407" s="88"/>
      <c r="G4407" s="88"/>
      <c r="H4407" s="88"/>
      <c r="I4407" s="88"/>
      <c r="J4407" s="88"/>
      <c r="K4407" s="88"/>
    </row>
    <row r="4408" spans="2:11" ht="12" hidden="1" customHeight="1" x14ac:dyDescent="0.2">
      <c r="B4408" s="88"/>
      <c r="C4408" s="88"/>
      <c r="D4408" s="88"/>
      <c r="E4408" s="88"/>
      <c r="F4408" s="88"/>
      <c r="G4408" s="88"/>
      <c r="H4408" s="88"/>
      <c r="I4408" s="88"/>
      <c r="J4408" s="88"/>
      <c r="K4408" s="88"/>
    </row>
    <row r="4409" spans="2:11" ht="12" hidden="1" customHeight="1" x14ac:dyDescent="0.2">
      <c r="B4409" s="88"/>
      <c r="C4409" s="88"/>
      <c r="D4409" s="88"/>
      <c r="E4409" s="88"/>
      <c r="F4409" s="88"/>
      <c r="G4409" s="88"/>
      <c r="H4409" s="88"/>
      <c r="I4409" s="88"/>
      <c r="J4409" s="88"/>
      <c r="K4409" s="88"/>
    </row>
    <row r="4410" spans="2:11" ht="12" hidden="1" customHeight="1" x14ac:dyDescent="0.2">
      <c r="B4410" s="88"/>
      <c r="C4410" s="88"/>
      <c r="D4410" s="88"/>
      <c r="E4410" s="88"/>
      <c r="F4410" s="88"/>
      <c r="G4410" s="88"/>
      <c r="H4410" s="88"/>
      <c r="I4410" s="88"/>
      <c r="J4410" s="88"/>
      <c r="K4410" s="88"/>
    </row>
    <row r="4411" spans="2:11" ht="12" hidden="1" customHeight="1" x14ac:dyDescent="0.2">
      <c r="B4411" s="88"/>
      <c r="C4411" s="88"/>
      <c r="D4411" s="88"/>
      <c r="E4411" s="88"/>
      <c r="F4411" s="88"/>
      <c r="G4411" s="88"/>
      <c r="H4411" s="88"/>
      <c r="I4411" s="88"/>
      <c r="J4411" s="88"/>
      <c r="K4411" s="88"/>
    </row>
    <row r="4412" spans="2:11" ht="12" hidden="1" customHeight="1" x14ac:dyDescent="0.2">
      <c r="B4412" s="88"/>
      <c r="C4412" s="88"/>
      <c r="D4412" s="88"/>
      <c r="E4412" s="88"/>
      <c r="F4412" s="88"/>
      <c r="G4412" s="88"/>
      <c r="H4412" s="88"/>
      <c r="I4412" s="88"/>
      <c r="J4412" s="88"/>
      <c r="K4412" s="88"/>
    </row>
    <row r="4413" spans="2:11" ht="12" hidden="1" customHeight="1" x14ac:dyDescent="0.2">
      <c r="B4413" s="88"/>
      <c r="C4413" s="88"/>
      <c r="D4413" s="88"/>
      <c r="E4413" s="88"/>
      <c r="F4413" s="88"/>
      <c r="G4413" s="88"/>
      <c r="H4413" s="88"/>
      <c r="I4413" s="88"/>
      <c r="J4413" s="88"/>
      <c r="K4413" s="88"/>
    </row>
    <row r="4414" spans="2:11" ht="12" hidden="1" customHeight="1" x14ac:dyDescent="0.2">
      <c r="B4414" s="88"/>
      <c r="C4414" s="88"/>
      <c r="D4414" s="88"/>
      <c r="E4414" s="88"/>
      <c r="F4414" s="88"/>
      <c r="G4414" s="88"/>
      <c r="H4414" s="88"/>
      <c r="I4414" s="88"/>
      <c r="J4414" s="88"/>
      <c r="K4414" s="88"/>
    </row>
    <row r="4415" spans="2:11" ht="12" hidden="1" customHeight="1" x14ac:dyDescent="0.2">
      <c r="B4415" s="88"/>
      <c r="C4415" s="88"/>
      <c r="D4415" s="88"/>
      <c r="E4415" s="88"/>
      <c r="F4415" s="88"/>
      <c r="G4415" s="88"/>
      <c r="H4415" s="88"/>
      <c r="I4415" s="88"/>
      <c r="J4415" s="88"/>
      <c r="K4415" s="88"/>
    </row>
    <row r="4416" spans="2:11" ht="12" hidden="1" customHeight="1" x14ac:dyDescent="0.2">
      <c r="B4416" s="88"/>
      <c r="C4416" s="88"/>
      <c r="D4416" s="88"/>
      <c r="E4416" s="88"/>
      <c r="F4416" s="88"/>
      <c r="G4416" s="88"/>
      <c r="H4416" s="88"/>
      <c r="I4416" s="88"/>
      <c r="J4416" s="88"/>
      <c r="K4416" s="88"/>
    </row>
    <row r="4417" spans="2:11" ht="12" hidden="1" customHeight="1" x14ac:dyDescent="0.2">
      <c r="B4417" s="88"/>
      <c r="C4417" s="88"/>
      <c r="D4417" s="88"/>
      <c r="E4417" s="88"/>
      <c r="F4417" s="88"/>
      <c r="G4417" s="88"/>
      <c r="H4417" s="88"/>
      <c r="I4417" s="88"/>
      <c r="J4417" s="88"/>
      <c r="K4417" s="88"/>
    </row>
    <row r="4418" spans="2:11" ht="12" hidden="1" customHeight="1" x14ac:dyDescent="0.2">
      <c r="B4418" s="88"/>
      <c r="C4418" s="88"/>
      <c r="D4418" s="88"/>
      <c r="E4418" s="88"/>
      <c r="F4418" s="88"/>
      <c r="G4418" s="88"/>
      <c r="H4418" s="88"/>
      <c r="I4418" s="88"/>
      <c r="J4418" s="88"/>
      <c r="K4418" s="88"/>
    </row>
    <row r="4419" spans="2:11" ht="12" hidden="1" customHeight="1" x14ac:dyDescent="0.2">
      <c r="B4419" s="88"/>
      <c r="C4419" s="88"/>
      <c r="D4419" s="88"/>
      <c r="E4419" s="88"/>
      <c r="F4419" s="88"/>
      <c r="G4419" s="88"/>
      <c r="H4419" s="88"/>
      <c r="I4419" s="88"/>
      <c r="J4419" s="88"/>
      <c r="K4419" s="88"/>
    </row>
    <row r="4420" spans="2:11" ht="12" hidden="1" customHeight="1" x14ac:dyDescent="0.2">
      <c r="B4420" s="88"/>
      <c r="C4420" s="88"/>
      <c r="D4420" s="88"/>
      <c r="E4420" s="88"/>
      <c r="F4420" s="88"/>
      <c r="G4420" s="88"/>
      <c r="H4420" s="88"/>
      <c r="I4420" s="88"/>
      <c r="J4420" s="88"/>
      <c r="K4420" s="88"/>
    </row>
    <row r="4421" spans="2:11" ht="12" hidden="1" customHeight="1" x14ac:dyDescent="0.2">
      <c r="B4421" s="88"/>
      <c r="C4421" s="88"/>
      <c r="D4421" s="88"/>
      <c r="E4421" s="88"/>
      <c r="F4421" s="88"/>
      <c r="G4421" s="88"/>
      <c r="H4421" s="88"/>
      <c r="I4421" s="88"/>
      <c r="J4421" s="88"/>
      <c r="K4421" s="88"/>
    </row>
    <row r="4422" spans="2:11" ht="12" hidden="1" customHeight="1" x14ac:dyDescent="0.2">
      <c r="B4422" s="88"/>
      <c r="C4422" s="88"/>
      <c r="D4422" s="88"/>
      <c r="E4422" s="88"/>
      <c r="F4422" s="88"/>
      <c r="G4422" s="88"/>
      <c r="H4422" s="88"/>
      <c r="I4422" s="88"/>
      <c r="J4422" s="88"/>
      <c r="K4422" s="88"/>
    </row>
    <row r="4423" spans="2:11" ht="12" hidden="1" customHeight="1" x14ac:dyDescent="0.2">
      <c r="B4423" s="88"/>
      <c r="C4423" s="88"/>
      <c r="D4423" s="88"/>
      <c r="E4423" s="88"/>
      <c r="F4423" s="88"/>
      <c r="G4423" s="88"/>
      <c r="H4423" s="88"/>
      <c r="I4423" s="88"/>
      <c r="J4423" s="88"/>
      <c r="K4423" s="88"/>
    </row>
    <row r="4424" spans="2:11" ht="12" hidden="1" customHeight="1" x14ac:dyDescent="0.2">
      <c r="B4424" s="88"/>
      <c r="C4424" s="88"/>
      <c r="D4424" s="88"/>
      <c r="E4424" s="88"/>
      <c r="F4424" s="88"/>
      <c r="G4424" s="88"/>
      <c r="H4424" s="88"/>
      <c r="I4424" s="88"/>
      <c r="J4424" s="88"/>
      <c r="K4424" s="88"/>
    </row>
    <row r="4425" spans="2:11" ht="12" hidden="1" customHeight="1" x14ac:dyDescent="0.2">
      <c r="B4425" s="88"/>
      <c r="C4425" s="88"/>
      <c r="D4425" s="88"/>
      <c r="E4425" s="88"/>
      <c r="F4425" s="88"/>
      <c r="G4425" s="88"/>
      <c r="H4425" s="88"/>
      <c r="I4425" s="88"/>
      <c r="J4425" s="88"/>
      <c r="K4425" s="88"/>
    </row>
    <row r="4426" spans="2:11" ht="12" hidden="1" customHeight="1" x14ac:dyDescent="0.2">
      <c r="B4426" s="88"/>
      <c r="C4426" s="88"/>
      <c r="D4426" s="88"/>
      <c r="E4426" s="88"/>
      <c r="F4426" s="88"/>
      <c r="G4426" s="88"/>
      <c r="H4426" s="88"/>
      <c r="I4426" s="88"/>
      <c r="J4426" s="88"/>
      <c r="K4426" s="88"/>
    </row>
    <row r="4427" spans="2:11" ht="12" hidden="1" customHeight="1" x14ac:dyDescent="0.2">
      <c r="B4427" s="88"/>
      <c r="C4427" s="88"/>
      <c r="D4427" s="88"/>
      <c r="E4427" s="88"/>
      <c r="F4427" s="88"/>
      <c r="G4427" s="88"/>
      <c r="H4427" s="88"/>
      <c r="I4427" s="88"/>
      <c r="J4427" s="88"/>
      <c r="K4427" s="88"/>
    </row>
    <row r="4428" spans="2:11" ht="12" hidden="1" customHeight="1" x14ac:dyDescent="0.2">
      <c r="B4428" s="88"/>
      <c r="C4428" s="88"/>
      <c r="D4428" s="88"/>
      <c r="E4428" s="88"/>
      <c r="F4428" s="88"/>
      <c r="G4428" s="88"/>
      <c r="H4428" s="88"/>
      <c r="I4428" s="88"/>
      <c r="J4428" s="88"/>
      <c r="K4428" s="88"/>
    </row>
    <row r="4429" spans="2:11" ht="12" hidden="1" customHeight="1" x14ac:dyDescent="0.2">
      <c r="B4429" s="88"/>
      <c r="C4429" s="88"/>
      <c r="D4429" s="88"/>
      <c r="E4429" s="88"/>
      <c r="F4429" s="88"/>
      <c r="G4429" s="88"/>
      <c r="H4429" s="88"/>
      <c r="I4429" s="88"/>
      <c r="J4429" s="88"/>
      <c r="K4429" s="88"/>
    </row>
    <row r="4430" spans="2:11" ht="12" hidden="1" customHeight="1" x14ac:dyDescent="0.2">
      <c r="B4430" s="88"/>
      <c r="C4430" s="88"/>
      <c r="D4430" s="88"/>
      <c r="E4430" s="88"/>
      <c r="F4430" s="88"/>
      <c r="G4430" s="88"/>
      <c r="H4430" s="88"/>
      <c r="I4430" s="88"/>
      <c r="J4430" s="88"/>
      <c r="K4430" s="88"/>
    </row>
    <row r="4431" spans="2:11" ht="12" hidden="1" customHeight="1" x14ac:dyDescent="0.2">
      <c r="B4431" s="88"/>
      <c r="C4431" s="88"/>
      <c r="D4431" s="88"/>
      <c r="E4431" s="88"/>
      <c r="F4431" s="88"/>
      <c r="G4431" s="88"/>
      <c r="H4431" s="88"/>
      <c r="I4431" s="88"/>
      <c r="J4431" s="88"/>
      <c r="K4431" s="88"/>
    </row>
    <row r="4432" spans="2:11" ht="12" hidden="1" customHeight="1" x14ac:dyDescent="0.2">
      <c r="B4432" s="88"/>
      <c r="C4432" s="88"/>
      <c r="D4432" s="88"/>
      <c r="E4432" s="88"/>
      <c r="F4432" s="88"/>
      <c r="G4432" s="88"/>
      <c r="H4432" s="88"/>
      <c r="I4432" s="88"/>
      <c r="J4432" s="88"/>
      <c r="K4432" s="88"/>
    </row>
    <row r="4433" spans="2:11" ht="12" hidden="1" customHeight="1" x14ac:dyDescent="0.2">
      <c r="B4433" s="88"/>
      <c r="C4433" s="88"/>
      <c r="D4433" s="88"/>
      <c r="E4433" s="88"/>
      <c r="F4433" s="88"/>
      <c r="G4433" s="88"/>
      <c r="H4433" s="88"/>
      <c r="I4433" s="88"/>
      <c r="J4433" s="88"/>
      <c r="K4433" s="88"/>
    </row>
    <row r="4434" spans="2:11" ht="12" hidden="1" customHeight="1" x14ac:dyDescent="0.2">
      <c r="B4434" s="88"/>
      <c r="C4434" s="88"/>
      <c r="D4434" s="88"/>
      <c r="E4434" s="88"/>
      <c r="F4434" s="88"/>
      <c r="G4434" s="88"/>
      <c r="H4434" s="88"/>
      <c r="I4434" s="88"/>
      <c r="J4434" s="88"/>
      <c r="K4434" s="88"/>
    </row>
    <row r="4435" spans="2:11" ht="12" hidden="1" customHeight="1" x14ac:dyDescent="0.2">
      <c r="B4435" s="88"/>
      <c r="C4435" s="88"/>
      <c r="D4435" s="88"/>
      <c r="E4435" s="88"/>
      <c r="F4435" s="88"/>
      <c r="G4435" s="88"/>
      <c r="H4435" s="88"/>
      <c r="I4435" s="88"/>
      <c r="J4435" s="88"/>
      <c r="K4435" s="88"/>
    </row>
    <row r="4436" spans="2:11" ht="12" hidden="1" customHeight="1" x14ac:dyDescent="0.2">
      <c r="B4436" s="88"/>
      <c r="C4436" s="88"/>
      <c r="D4436" s="88"/>
      <c r="E4436" s="88"/>
      <c r="F4436" s="88"/>
      <c r="G4436" s="88"/>
      <c r="H4436" s="88"/>
      <c r="I4436" s="88"/>
      <c r="J4436" s="88"/>
      <c r="K4436" s="88"/>
    </row>
    <row r="4437" spans="2:11" ht="12" hidden="1" customHeight="1" x14ac:dyDescent="0.2">
      <c r="B4437" s="88"/>
      <c r="C4437" s="88"/>
      <c r="D4437" s="88"/>
      <c r="E4437" s="88"/>
      <c r="F4437" s="88"/>
      <c r="G4437" s="88"/>
      <c r="H4437" s="88"/>
      <c r="I4437" s="88"/>
      <c r="J4437" s="88"/>
      <c r="K4437" s="88"/>
    </row>
    <row r="4438" spans="2:11" ht="12" hidden="1" customHeight="1" x14ac:dyDescent="0.2">
      <c r="B4438" s="88"/>
      <c r="C4438" s="88"/>
      <c r="D4438" s="88"/>
      <c r="E4438" s="88"/>
      <c r="F4438" s="88"/>
      <c r="G4438" s="88"/>
      <c r="H4438" s="88"/>
      <c r="I4438" s="88"/>
      <c r="J4438" s="88"/>
      <c r="K4438" s="88"/>
    </row>
    <row r="4439" spans="2:11" ht="12" hidden="1" customHeight="1" x14ac:dyDescent="0.2">
      <c r="B4439" s="88"/>
      <c r="C4439" s="88"/>
      <c r="D4439" s="88"/>
      <c r="E4439" s="88"/>
      <c r="F4439" s="88"/>
      <c r="G4439" s="88"/>
      <c r="H4439" s="88"/>
      <c r="I4439" s="88"/>
      <c r="J4439" s="88"/>
      <c r="K4439" s="88"/>
    </row>
    <row r="4440" spans="2:11" ht="12" hidden="1" customHeight="1" x14ac:dyDescent="0.2">
      <c r="B4440" s="88"/>
      <c r="C4440" s="88"/>
      <c r="D4440" s="88"/>
      <c r="E4440" s="88"/>
      <c r="F4440" s="88"/>
      <c r="G4440" s="88"/>
      <c r="H4440" s="88"/>
      <c r="I4440" s="88"/>
      <c r="J4440" s="88"/>
      <c r="K4440" s="88"/>
    </row>
    <row r="4441" spans="2:11" ht="12" hidden="1" customHeight="1" x14ac:dyDescent="0.2">
      <c r="B4441" s="88"/>
      <c r="C4441" s="88"/>
      <c r="D4441" s="88"/>
      <c r="E4441" s="88"/>
      <c r="F4441" s="88"/>
      <c r="G4441" s="88"/>
      <c r="H4441" s="88"/>
      <c r="I4441" s="88"/>
      <c r="J4441" s="88"/>
      <c r="K4441" s="88"/>
    </row>
    <row r="4442" spans="2:11" ht="12" hidden="1" customHeight="1" x14ac:dyDescent="0.2">
      <c r="B4442" s="88"/>
      <c r="C4442" s="88"/>
      <c r="D4442" s="88"/>
      <c r="E4442" s="88"/>
      <c r="F4442" s="88"/>
      <c r="G4442" s="88"/>
      <c r="H4442" s="88"/>
      <c r="I4442" s="88"/>
      <c r="J4442" s="88"/>
      <c r="K4442" s="88"/>
    </row>
    <row r="4443" spans="2:11" ht="12" hidden="1" customHeight="1" x14ac:dyDescent="0.2">
      <c r="B4443" s="88"/>
      <c r="C4443" s="88"/>
      <c r="D4443" s="88"/>
      <c r="E4443" s="88"/>
      <c r="F4443" s="88"/>
      <c r="G4443" s="88"/>
      <c r="H4443" s="88"/>
      <c r="I4443" s="88"/>
      <c r="J4443" s="88"/>
      <c r="K4443" s="88"/>
    </row>
    <row r="4444" spans="2:11" ht="12" hidden="1" customHeight="1" x14ac:dyDescent="0.2">
      <c r="B4444" s="88"/>
      <c r="C4444" s="88"/>
      <c r="D4444" s="88"/>
      <c r="E4444" s="88"/>
      <c r="F4444" s="88"/>
      <c r="G4444" s="88"/>
      <c r="H4444" s="88"/>
      <c r="I4444" s="88"/>
      <c r="J4444" s="88"/>
      <c r="K4444" s="88"/>
    </row>
    <row r="4445" spans="2:11" ht="12" hidden="1" customHeight="1" x14ac:dyDescent="0.2">
      <c r="B4445" s="88"/>
      <c r="C4445" s="88"/>
      <c r="D4445" s="88"/>
      <c r="E4445" s="88"/>
      <c r="F4445" s="88"/>
      <c r="G4445" s="88"/>
      <c r="H4445" s="88"/>
      <c r="I4445" s="88"/>
      <c r="J4445" s="88"/>
      <c r="K4445" s="88"/>
    </row>
    <row r="4446" spans="2:11" ht="12" hidden="1" customHeight="1" x14ac:dyDescent="0.2">
      <c r="B4446" s="88"/>
      <c r="C4446" s="88"/>
      <c r="D4446" s="88"/>
      <c r="E4446" s="88"/>
      <c r="F4446" s="88"/>
      <c r="G4446" s="88"/>
      <c r="H4446" s="88"/>
      <c r="I4446" s="88"/>
      <c r="J4446" s="88"/>
      <c r="K4446" s="88"/>
    </row>
    <row r="4447" spans="2:11" ht="12" hidden="1" customHeight="1" x14ac:dyDescent="0.2">
      <c r="B4447" s="88"/>
      <c r="C4447" s="88"/>
      <c r="D4447" s="88"/>
      <c r="E4447" s="88"/>
      <c r="F4447" s="88"/>
      <c r="G4447" s="88"/>
      <c r="H4447" s="88"/>
      <c r="I4447" s="88"/>
      <c r="J4447" s="88"/>
      <c r="K4447" s="88"/>
    </row>
    <row r="4448" spans="2:11" ht="12" hidden="1" customHeight="1" x14ac:dyDescent="0.2">
      <c r="B4448" s="88"/>
      <c r="C4448" s="88"/>
      <c r="D4448" s="88"/>
      <c r="E4448" s="88"/>
      <c r="F4448" s="88"/>
      <c r="G4448" s="88"/>
      <c r="H4448" s="88"/>
      <c r="I4448" s="88"/>
      <c r="J4448" s="88"/>
      <c r="K4448" s="88"/>
    </row>
    <row r="4449" spans="2:11" ht="12" hidden="1" customHeight="1" x14ac:dyDescent="0.2">
      <c r="B4449" s="88"/>
      <c r="C4449" s="88"/>
      <c r="D4449" s="88"/>
      <c r="E4449" s="88"/>
      <c r="F4449" s="88"/>
      <c r="G4449" s="88"/>
      <c r="H4449" s="88"/>
      <c r="I4449" s="88"/>
      <c r="J4449" s="88"/>
      <c r="K4449" s="88"/>
    </row>
    <row r="4450" spans="2:11" ht="12" hidden="1" customHeight="1" x14ac:dyDescent="0.2">
      <c r="B4450" s="88"/>
      <c r="C4450" s="88"/>
      <c r="D4450" s="88"/>
      <c r="E4450" s="88"/>
      <c r="F4450" s="88"/>
      <c r="G4450" s="88"/>
      <c r="H4450" s="88"/>
      <c r="I4450" s="88"/>
      <c r="J4450" s="88"/>
      <c r="K4450" s="88"/>
    </row>
    <row r="4451" spans="2:11" ht="12" hidden="1" customHeight="1" x14ac:dyDescent="0.2">
      <c r="B4451" s="88"/>
      <c r="C4451" s="88"/>
      <c r="D4451" s="88"/>
      <c r="E4451" s="88"/>
      <c r="F4451" s="88"/>
      <c r="G4451" s="88"/>
      <c r="H4451" s="88"/>
      <c r="I4451" s="88"/>
      <c r="J4451" s="88"/>
      <c r="K4451" s="88"/>
    </row>
    <row r="4452" spans="2:11" ht="12" hidden="1" customHeight="1" x14ac:dyDescent="0.2">
      <c r="B4452" s="88"/>
      <c r="C4452" s="88"/>
      <c r="D4452" s="88"/>
      <c r="E4452" s="88"/>
      <c r="F4452" s="88"/>
      <c r="G4452" s="88"/>
      <c r="H4452" s="88"/>
      <c r="I4452" s="88"/>
      <c r="J4452" s="88"/>
      <c r="K4452" s="88"/>
    </row>
    <row r="4453" spans="2:11" ht="12" hidden="1" customHeight="1" x14ac:dyDescent="0.2">
      <c r="B4453" s="88"/>
      <c r="C4453" s="88"/>
      <c r="D4453" s="88"/>
      <c r="E4453" s="88"/>
      <c r="F4453" s="88"/>
      <c r="G4453" s="88"/>
      <c r="H4453" s="88"/>
      <c r="I4453" s="88"/>
      <c r="J4453" s="88"/>
      <c r="K4453" s="88"/>
    </row>
    <row r="4454" spans="2:11" ht="12" hidden="1" customHeight="1" x14ac:dyDescent="0.2">
      <c r="B4454" s="88"/>
      <c r="C4454" s="88"/>
      <c r="D4454" s="88"/>
      <c r="E4454" s="88"/>
      <c r="F4454" s="88"/>
      <c r="G4454" s="88"/>
      <c r="H4454" s="88"/>
      <c r="I4454" s="88"/>
      <c r="J4454" s="88"/>
      <c r="K4454" s="88"/>
    </row>
    <row r="4455" spans="2:11" ht="12" hidden="1" customHeight="1" x14ac:dyDescent="0.2">
      <c r="B4455" s="88"/>
      <c r="C4455" s="88"/>
      <c r="D4455" s="88"/>
      <c r="E4455" s="88"/>
      <c r="F4455" s="88"/>
      <c r="G4455" s="88"/>
      <c r="H4455" s="88"/>
      <c r="I4455" s="88"/>
      <c r="J4455" s="88"/>
      <c r="K4455" s="88"/>
    </row>
    <row r="4456" spans="2:11" ht="12" hidden="1" customHeight="1" x14ac:dyDescent="0.2">
      <c r="B4456" s="88"/>
      <c r="C4456" s="88"/>
      <c r="D4456" s="88"/>
      <c r="E4456" s="88"/>
      <c r="F4456" s="88"/>
      <c r="G4456" s="88"/>
      <c r="H4456" s="88"/>
      <c r="I4456" s="88"/>
      <c r="J4456" s="88"/>
      <c r="K4456" s="88"/>
    </row>
    <row r="4457" spans="2:11" ht="12" hidden="1" customHeight="1" x14ac:dyDescent="0.2">
      <c r="B4457" s="88"/>
      <c r="C4457" s="88"/>
      <c r="D4457" s="88"/>
      <c r="E4457" s="88"/>
      <c r="F4457" s="88"/>
      <c r="G4457" s="88"/>
      <c r="H4457" s="88"/>
      <c r="I4457" s="88"/>
      <c r="J4457" s="88"/>
      <c r="K4457" s="88"/>
    </row>
    <row r="4458" spans="2:11" ht="12" hidden="1" customHeight="1" x14ac:dyDescent="0.2">
      <c r="B4458" s="88"/>
      <c r="C4458" s="88"/>
      <c r="D4458" s="88"/>
      <c r="E4458" s="88"/>
      <c r="F4458" s="88"/>
      <c r="G4458" s="88"/>
      <c r="H4458" s="88"/>
      <c r="I4458" s="88"/>
      <c r="J4458" s="88"/>
      <c r="K4458" s="88"/>
    </row>
    <row r="4459" spans="2:11" ht="12" hidden="1" customHeight="1" x14ac:dyDescent="0.2">
      <c r="B4459" s="88"/>
      <c r="C4459" s="88"/>
      <c r="D4459" s="88"/>
      <c r="E4459" s="88"/>
      <c r="F4459" s="88"/>
      <c r="G4459" s="88"/>
      <c r="H4459" s="88"/>
      <c r="I4459" s="88"/>
      <c r="J4459" s="88"/>
      <c r="K4459" s="88"/>
    </row>
    <row r="4460" spans="2:11" ht="12" hidden="1" customHeight="1" x14ac:dyDescent="0.2">
      <c r="B4460" s="88"/>
      <c r="C4460" s="88"/>
      <c r="D4460" s="88"/>
      <c r="E4460" s="88"/>
      <c r="F4460" s="88"/>
      <c r="G4460" s="88"/>
      <c r="H4460" s="88"/>
      <c r="I4460" s="88"/>
      <c r="J4460" s="88"/>
      <c r="K4460" s="88"/>
    </row>
    <row r="4461" spans="2:11" ht="12" hidden="1" customHeight="1" x14ac:dyDescent="0.2">
      <c r="B4461" s="88"/>
      <c r="C4461" s="88"/>
      <c r="D4461" s="88"/>
      <c r="E4461" s="88"/>
      <c r="F4461" s="88"/>
      <c r="G4461" s="88"/>
      <c r="H4461" s="88"/>
      <c r="I4461" s="88"/>
      <c r="J4461" s="88"/>
      <c r="K4461" s="88"/>
    </row>
    <row r="4462" spans="2:11" ht="12" hidden="1" customHeight="1" x14ac:dyDescent="0.2">
      <c r="B4462" s="88"/>
      <c r="C4462" s="88"/>
      <c r="D4462" s="88"/>
      <c r="E4462" s="88"/>
      <c r="F4462" s="88"/>
      <c r="G4462" s="88"/>
      <c r="H4462" s="88"/>
      <c r="I4462" s="88"/>
      <c r="J4462" s="88"/>
      <c r="K4462" s="88"/>
    </row>
    <row r="4463" spans="2:11" ht="12" hidden="1" customHeight="1" x14ac:dyDescent="0.2">
      <c r="B4463" s="88"/>
      <c r="C4463" s="88"/>
      <c r="D4463" s="88"/>
      <c r="E4463" s="88"/>
      <c r="F4463" s="88"/>
      <c r="G4463" s="88"/>
      <c r="H4463" s="88"/>
      <c r="I4463" s="88"/>
      <c r="J4463" s="88"/>
      <c r="K4463" s="88"/>
    </row>
    <row r="4464" spans="2:11" ht="12" hidden="1" customHeight="1" x14ac:dyDescent="0.2">
      <c r="B4464" s="88"/>
      <c r="C4464" s="88"/>
      <c r="D4464" s="88"/>
      <c r="E4464" s="88"/>
      <c r="F4464" s="88"/>
      <c r="G4464" s="88"/>
      <c r="H4464" s="88"/>
      <c r="I4464" s="88"/>
      <c r="J4464" s="88"/>
      <c r="K4464" s="88"/>
    </row>
    <row r="4465" spans="2:11" ht="12" hidden="1" customHeight="1" x14ac:dyDescent="0.2">
      <c r="B4465" s="88"/>
      <c r="C4465" s="88"/>
      <c r="D4465" s="88"/>
      <c r="E4465" s="88"/>
      <c r="F4465" s="88"/>
      <c r="G4465" s="88"/>
      <c r="H4465" s="88"/>
      <c r="I4465" s="88"/>
      <c r="J4465" s="88"/>
      <c r="K4465" s="88"/>
    </row>
    <row r="4466" spans="2:11" ht="12" hidden="1" customHeight="1" x14ac:dyDescent="0.2">
      <c r="B4466" s="88"/>
      <c r="C4466" s="88"/>
      <c r="D4466" s="88"/>
      <c r="E4466" s="88"/>
      <c r="F4466" s="88"/>
      <c r="G4466" s="88"/>
      <c r="H4466" s="88"/>
      <c r="I4466" s="88"/>
      <c r="J4466" s="88"/>
      <c r="K4466" s="88"/>
    </row>
    <row r="4467" spans="2:11" ht="12" hidden="1" customHeight="1" x14ac:dyDescent="0.2">
      <c r="B4467" s="88"/>
      <c r="C4467" s="88"/>
      <c r="D4467" s="88"/>
      <c r="E4467" s="88"/>
      <c r="F4467" s="88"/>
      <c r="G4467" s="88"/>
      <c r="H4467" s="88"/>
      <c r="I4467" s="88"/>
      <c r="J4467" s="88"/>
      <c r="K4467" s="88"/>
    </row>
    <row r="4468" spans="2:11" ht="12" hidden="1" customHeight="1" x14ac:dyDescent="0.2">
      <c r="B4468" s="88"/>
      <c r="C4468" s="88"/>
      <c r="D4468" s="88"/>
      <c r="E4468" s="88"/>
      <c r="F4468" s="88"/>
      <c r="G4468" s="88"/>
      <c r="H4468" s="88"/>
      <c r="I4468" s="88"/>
      <c r="J4468" s="88"/>
      <c r="K4468" s="88"/>
    </row>
    <row r="4469" spans="2:11" ht="12" hidden="1" customHeight="1" x14ac:dyDescent="0.2">
      <c r="B4469" s="88"/>
      <c r="C4469" s="88"/>
      <c r="D4469" s="88"/>
      <c r="E4469" s="88"/>
      <c r="F4469" s="88"/>
      <c r="G4469" s="88"/>
      <c r="H4469" s="88"/>
      <c r="I4469" s="88"/>
      <c r="J4469" s="88"/>
      <c r="K4469" s="88"/>
    </row>
    <row r="4470" spans="2:11" ht="12" hidden="1" customHeight="1" x14ac:dyDescent="0.2">
      <c r="B4470" s="88"/>
      <c r="C4470" s="88"/>
      <c r="D4470" s="88"/>
      <c r="E4470" s="88"/>
      <c r="F4470" s="88"/>
      <c r="G4470" s="88"/>
      <c r="H4470" s="88"/>
      <c r="I4470" s="88"/>
      <c r="J4470" s="88"/>
      <c r="K4470" s="88"/>
    </row>
    <row r="4471" spans="2:11" ht="12" hidden="1" customHeight="1" x14ac:dyDescent="0.2">
      <c r="B4471" s="88"/>
      <c r="C4471" s="88"/>
      <c r="D4471" s="88"/>
      <c r="E4471" s="88"/>
      <c r="F4471" s="88"/>
      <c r="G4471" s="88"/>
      <c r="H4471" s="88"/>
      <c r="I4471" s="88"/>
      <c r="J4471" s="88"/>
      <c r="K4471" s="88"/>
    </row>
    <row r="4472" spans="2:11" ht="12" hidden="1" customHeight="1" x14ac:dyDescent="0.2">
      <c r="B4472" s="88"/>
      <c r="C4472" s="88"/>
      <c r="D4472" s="88"/>
      <c r="E4472" s="88"/>
      <c r="F4472" s="88"/>
      <c r="G4472" s="88"/>
      <c r="H4472" s="88"/>
      <c r="I4472" s="88"/>
      <c r="J4472" s="88"/>
      <c r="K4472" s="88"/>
    </row>
    <row r="4473" spans="2:11" ht="12" hidden="1" customHeight="1" x14ac:dyDescent="0.2">
      <c r="B4473" s="88"/>
      <c r="C4473" s="88"/>
      <c r="D4473" s="88"/>
      <c r="E4473" s="88"/>
      <c r="F4473" s="88"/>
      <c r="G4473" s="88"/>
      <c r="H4473" s="88"/>
      <c r="I4473" s="88"/>
      <c r="J4473" s="88"/>
      <c r="K4473" s="88"/>
    </row>
    <row r="4474" spans="2:11" ht="12" hidden="1" customHeight="1" x14ac:dyDescent="0.2">
      <c r="B4474" s="88"/>
      <c r="C4474" s="88"/>
      <c r="D4474" s="88"/>
      <c r="E4474" s="88"/>
      <c r="F4474" s="88"/>
      <c r="G4474" s="88"/>
      <c r="H4474" s="88"/>
      <c r="I4474" s="88"/>
      <c r="J4474" s="88"/>
      <c r="K4474" s="88"/>
    </row>
    <row r="4475" spans="2:11" ht="12" hidden="1" customHeight="1" x14ac:dyDescent="0.2">
      <c r="B4475" s="88"/>
      <c r="C4475" s="88"/>
      <c r="D4475" s="88"/>
      <c r="E4475" s="88"/>
      <c r="F4475" s="88"/>
      <c r="G4475" s="88"/>
      <c r="H4475" s="88"/>
      <c r="I4475" s="88"/>
      <c r="J4475" s="88"/>
      <c r="K4475" s="88"/>
    </row>
    <row r="4476" spans="2:11" ht="12" hidden="1" customHeight="1" x14ac:dyDescent="0.2">
      <c r="B4476" s="88"/>
      <c r="C4476" s="88"/>
      <c r="D4476" s="88"/>
      <c r="E4476" s="88"/>
      <c r="F4476" s="88"/>
      <c r="G4476" s="88"/>
      <c r="H4476" s="88"/>
      <c r="I4476" s="88"/>
      <c r="J4476" s="88"/>
      <c r="K4476" s="88"/>
    </row>
    <row r="4477" spans="2:11" ht="12" hidden="1" customHeight="1" x14ac:dyDescent="0.2">
      <c r="B4477" s="88"/>
      <c r="C4477" s="88"/>
      <c r="D4477" s="88"/>
      <c r="E4477" s="88"/>
      <c r="F4477" s="88"/>
      <c r="G4477" s="88"/>
      <c r="H4477" s="88"/>
      <c r="I4477" s="88"/>
      <c r="J4477" s="88"/>
      <c r="K4477" s="88"/>
    </row>
    <row r="4478" spans="2:11" ht="12" hidden="1" customHeight="1" x14ac:dyDescent="0.2">
      <c r="B4478" s="88"/>
      <c r="C4478" s="88"/>
      <c r="D4478" s="88"/>
      <c r="E4478" s="88"/>
      <c r="F4478" s="88"/>
      <c r="G4478" s="88"/>
      <c r="H4478" s="88"/>
      <c r="I4478" s="88"/>
      <c r="J4478" s="88"/>
      <c r="K4478" s="88"/>
    </row>
    <row r="4479" spans="2:11" ht="12" hidden="1" customHeight="1" x14ac:dyDescent="0.2">
      <c r="B4479" s="88"/>
      <c r="C4479" s="88"/>
      <c r="D4479" s="88"/>
      <c r="E4479" s="88"/>
      <c r="F4479" s="88"/>
      <c r="G4479" s="88"/>
      <c r="H4479" s="88"/>
      <c r="I4479" s="88"/>
      <c r="J4479" s="88"/>
      <c r="K4479" s="88"/>
    </row>
    <row r="4480" spans="2:11" ht="12" hidden="1" customHeight="1" x14ac:dyDescent="0.2">
      <c r="B4480" s="88"/>
      <c r="C4480" s="88"/>
      <c r="D4480" s="88"/>
      <c r="E4480" s="88"/>
      <c r="F4480" s="88"/>
      <c r="G4480" s="88"/>
      <c r="H4480" s="88"/>
      <c r="I4480" s="88"/>
      <c r="J4480" s="88"/>
      <c r="K4480" s="88"/>
    </row>
    <row r="4481" spans="2:11" ht="12" hidden="1" customHeight="1" x14ac:dyDescent="0.2">
      <c r="B4481" s="88"/>
      <c r="C4481" s="88"/>
      <c r="D4481" s="88"/>
      <c r="E4481" s="88"/>
      <c r="F4481" s="88"/>
      <c r="G4481" s="88"/>
      <c r="H4481" s="88"/>
      <c r="I4481" s="88"/>
      <c r="J4481" s="88"/>
      <c r="K4481" s="88"/>
    </row>
    <row r="4482" spans="2:11" ht="12" hidden="1" customHeight="1" x14ac:dyDescent="0.2">
      <c r="B4482" s="88"/>
      <c r="C4482" s="88"/>
      <c r="D4482" s="88"/>
      <c r="E4482" s="88"/>
      <c r="F4482" s="88"/>
      <c r="G4482" s="88"/>
      <c r="H4482" s="88"/>
      <c r="I4482" s="88"/>
      <c r="J4482" s="88"/>
      <c r="K4482" s="88"/>
    </row>
    <row r="4483" spans="2:11" ht="12" hidden="1" customHeight="1" x14ac:dyDescent="0.2">
      <c r="B4483" s="88"/>
      <c r="C4483" s="88"/>
      <c r="D4483" s="88"/>
      <c r="E4483" s="88"/>
      <c r="F4483" s="88"/>
      <c r="G4483" s="88"/>
      <c r="H4483" s="88"/>
      <c r="I4483" s="88"/>
      <c r="J4483" s="88"/>
      <c r="K4483" s="88"/>
    </row>
    <row r="4484" spans="2:11" ht="12" hidden="1" customHeight="1" x14ac:dyDescent="0.2">
      <c r="B4484" s="88"/>
      <c r="C4484" s="88"/>
      <c r="D4484" s="88"/>
      <c r="E4484" s="88"/>
      <c r="F4484" s="88"/>
      <c r="G4484" s="88"/>
      <c r="H4484" s="88"/>
      <c r="I4484" s="88"/>
      <c r="J4484" s="88"/>
      <c r="K4484" s="88"/>
    </row>
    <row r="4485" spans="2:11" ht="12" hidden="1" customHeight="1" x14ac:dyDescent="0.2">
      <c r="B4485" s="88"/>
      <c r="C4485" s="88"/>
      <c r="D4485" s="88"/>
      <c r="E4485" s="88"/>
      <c r="F4485" s="88"/>
      <c r="G4485" s="88"/>
      <c r="H4485" s="88"/>
      <c r="I4485" s="88"/>
      <c r="J4485" s="88"/>
      <c r="K4485" s="88"/>
    </row>
    <row r="4486" spans="2:11" ht="12" hidden="1" customHeight="1" x14ac:dyDescent="0.2">
      <c r="B4486" s="88"/>
      <c r="C4486" s="88"/>
      <c r="D4486" s="88"/>
      <c r="E4486" s="88"/>
      <c r="F4486" s="88"/>
      <c r="G4486" s="88"/>
      <c r="H4486" s="88"/>
      <c r="I4486" s="88"/>
      <c r="J4486" s="88"/>
      <c r="K4486" s="88"/>
    </row>
    <row r="4487" spans="2:11" ht="12" hidden="1" customHeight="1" x14ac:dyDescent="0.2">
      <c r="B4487" s="88"/>
      <c r="C4487" s="88"/>
      <c r="D4487" s="88"/>
      <c r="E4487" s="88"/>
      <c r="F4487" s="88"/>
      <c r="G4487" s="88"/>
      <c r="H4487" s="88"/>
      <c r="I4487" s="88"/>
      <c r="J4487" s="88"/>
      <c r="K4487" s="88"/>
    </row>
    <row r="4488" spans="2:11" ht="12" hidden="1" customHeight="1" x14ac:dyDescent="0.2">
      <c r="B4488" s="88"/>
      <c r="C4488" s="88"/>
      <c r="D4488" s="88"/>
      <c r="E4488" s="88"/>
      <c r="F4488" s="88"/>
      <c r="G4488" s="88"/>
      <c r="H4488" s="88"/>
      <c r="I4488" s="88"/>
      <c r="J4488" s="88"/>
      <c r="K4488" s="88"/>
    </row>
    <row r="4489" spans="2:11" ht="12" hidden="1" customHeight="1" x14ac:dyDescent="0.2">
      <c r="B4489" s="88"/>
      <c r="C4489" s="88"/>
      <c r="D4489" s="88"/>
      <c r="E4489" s="88"/>
      <c r="F4489" s="88"/>
      <c r="G4489" s="88"/>
      <c r="H4489" s="88"/>
      <c r="I4489" s="88"/>
      <c r="J4489" s="88"/>
      <c r="K4489" s="88"/>
    </row>
    <row r="4490" spans="2:11" ht="12" hidden="1" customHeight="1" x14ac:dyDescent="0.2">
      <c r="B4490" s="88"/>
      <c r="C4490" s="88"/>
      <c r="D4490" s="88"/>
      <c r="E4490" s="88"/>
      <c r="F4490" s="88"/>
      <c r="G4490" s="88"/>
      <c r="H4490" s="88"/>
      <c r="I4490" s="88"/>
      <c r="J4490" s="88"/>
      <c r="K4490" s="88"/>
    </row>
    <row r="4491" spans="2:11" ht="12" hidden="1" customHeight="1" x14ac:dyDescent="0.2">
      <c r="B4491" s="88"/>
      <c r="C4491" s="88"/>
      <c r="D4491" s="88"/>
      <c r="E4491" s="88"/>
      <c r="F4491" s="88"/>
      <c r="G4491" s="88"/>
      <c r="H4491" s="88"/>
      <c r="I4491" s="88"/>
      <c r="J4491" s="88"/>
      <c r="K4491" s="88"/>
    </row>
    <row r="4492" spans="2:11" ht="12" hidden="1" customHeight="1" x14ac:dyDescent="0.2">
      <c r="B4492" s="88"/>
      <c r="C4492" s="88"/>
      <c r="D4492" s="88"/>
      <c r="E4492" s="88"/>
      <c r="F4492" s="88"/>
      <c r="G4492" s="88"/>
      <c r="H4492" s="88"/>
      <c r="I4492" s="88"/>
      <c r="J4492" s="88"/>
      <c r="K4492" s="88"/>
    </row>
    <row r="4493" spans="2:11" ht="12" hidden="1" customHeight="1" x14ac:dyDescent="0.2">
      <c r="B4493" s="88"/>
      <c r="C4493" s="88"/>
      <c r="D4493" s="88"/>
      <c r="E4493" s="88"/>
      <c r="F4493" s="88"/>
      <c r="G4493" s="88"/>
      <c r="H4493" s="88"/>
      <c r="I4493" s="88"/>
      <c r="J4493" s="88"/>
      <c r="K4493" s="88"/>
    </row>
    <row r="4494" spans="2:11" ht="12" hidden="1" customHeight="1" x14ac:dyDescent="0.2">
      <c r="B4494" s="88"/>
      <c r="C4494" s="88"/>
      <c r="D4494" s="88"/>
      <c r="E4494" s="88"/>
      <c r="F4494" s="88"/>
      <c r="G4494" s="88"/>
      <c r="H4494" s="88"/>
      <c r="I4494" s="88"/>
      <c r="J4494" s="88"/>
      <c r="K4494" s="88"/>
    </row>
    <row r="4495" spans="2:11" ht="12" hidden="1" customHeight="1" x14ac:dyDescent="0.2">
      <c r="B4495" s="88"/>
      <c r="C4495" s="88"/>
      <c r="D4495" s="88"/>
      <c r="E4495" s="88"/>
      <c r="F4495" s="88"/>
      <c r="G4495" s="88"/>
      <c r="H4495" s="88"/>
      <c r="I4495" s="88"/>
      <c r="J4495" s="88"/>
      <c r="K4495" s="88"/>
    </row>
    <row r="4496" spans="2:11" ht="12" hidden="1" customHeight="1" x14ac:dyDescent="0.2">
      <c r="B4496" s="88"/>
      <c r="C4496" s="88"/>
      <c r="D4496" s="88"/>
      <c r="E4496" s="88"/>
      <c r="F4496" s="88"/>
      <c r="G4496" s="88"/>
      <c r="H4496" s="88"/>
      <c r="I4496" s="88"/>
      <c r="J4496" s="88"/>
      <c r="K4496" s="88"/>
    </row>
    <row r="4497" spans="2:11" ht="12" hidden="1" customHeight="1" x14ac:dyDescent="0.2">
      <c r="B4497" s="88"/>
      <c r="C4497" s="88"/>
      <c r="D4497" s="88"/>
      <c r="E4497" s="88"/>
      <c r="F4497" s="88"/>
      <c r="G4497" s="88"/>
      <c r="H4497" s="88"/>
      <c r="I4497" s="88"/>
      <c r="J4497" s="88"/>
      <c r="K4497" s="88"/>
    </row>
    <row r="4498" spans="2:11" ht="12" hidden="1" customHeight="1" x14ac:dyDescent="0.2">
      <c r="B4498" s="88"/>
      <c r="C4498" s="88"/>
      <c r="D4498" s="88"/>
      <c r="E4498" s="88"/>
      <c r="F4498" s="88"/>
      <c r="G4498" s="88"/>
      <c r="H4498" s="88"/>
      <c r="I4498" s="88"/>
      <c r="J4498" s="88"/>
      <c r="K4498" s="88"/>
    </row>
    <row r="4499" spans="2:11" ht="12" hidden="1" customHeight="1" x14ac:dyDescent="0.2">
      <c r="B4499" s="88"/>
      <c r="C4499" s="88"/>
      <c r="D4499" s="88"/>
      <c r="E4499" s="88"/>
      <c r="F4499" s="88"/>
      <c r="G4499" s="88"/>
      <c r="H4499" s="88"/>
      <c r="I4499" s="88"/>
      <c r="J4499" s="88"/>
      <c r="K4499" s="88"/>
    </row>
    <row r="4500" spans="2:11" ht="12" hidden="1" customHeight="1" x14ac:dyDescent="0.2">
      <c r="B4500" s="88"/>
      <c r="C4500" s="88"/>
      <c r="D4500" s="88"/>
      <c r="E4500" s="88"/>
      <c r="F4500" s="88"/>
      <c r="G4500" s="88"/>
      <c r="H4500" s="88"/>
      <c r="I4500" s="88"/>
      <c r="J4500" s="88"/>
      <c r="K4500" s="88"/>
    </row>
    <row r="4501" spans="2:11" ht="12" hidden="1" customHeight="1" x14ac:dyDescent="0.2">
      <c r="B4501" s="88"/>
      <c r="C4501" s="88"/>
      <c r="D4501" s="88"/>
      <c r="E4501" s="88"/>
      <c r="F4501" s="88"/>
      <c r="G4501" s="88"/>
      <c r="H4501" s="88"/>
      <c r="I4501" s="88"/>
      <c r="J4501" s="88"/>
      <c r="K4501" s="88"/>
    </row>
    <row r="4502" spans="2:11" ht="12" hidden="1" customHeight="1" x14ac:dyDescent="0.2">
      <c r="B4502" s="88"/>
      <c r="C4502" s="88"/>
      <c r="D4502" s="88"/>
      <c r="E4502" s="88"/>
      <c r="F4502" s="88"/>
      <c r="G4502" s="88"/>
      <c r="H4502" s="88"/>
      <c r="I4502" s="88"/>
      <c r="J4502" s="88"/>
      <c r="K4502" s="88"/>
    </row>
    <row r="4503" spans="2:11" ht="12" hidden="1" customHeight="1" x14ac:dyDescent="0.2">
      <c r="B4503" s="88"/>
      <c r="C4503" s="88"/>
      <c r="D4503" s="88"/>
      <c r="E4503" s="88"/>
      <c r="F4503" s="88"/>
      <c r="G4503" s="88"/>
      <c r="H4503" s="88"/>
      <c r="I4503" s="88"/>
      <c r="J4503" s="88"/>
      <c r="K4503" s="88"/>
    </row>
    <row r="4504" spans="2:11" ht="12" hidden="1" customHeight="1" x14ac:dyDescent="0.2">
      <c r="B4504" s="88"/>
      <c r="C4504" s="88"/>
      <c r="D4504" s="88"/>
      <c r="E4504" s="88"/>
      <c r="F4504" s="88"/>
      <c r="G4504" s="88"/>
      <c r="H4504" s="88"/>
      <c r="I4504" s="88"/>
      <c r="J4504" s="88"/>
      <c r="K4504" s="88"/>
    </row>
    <row r="4505" spans="2:11" ht="12" hidden="1" customHeight="1" x14ac:dyDescent="0.2">
      <c r="B4505" s="88"/>
      <c r="C4505" s="88"/>
      <c r="D4505" s="88"/>
      <c r="E4505" s="88"/>
      <c r="F4505" s="88"/>
      <c r="G4505" s="88"/>
      <c r="H4505" s="88"/>
      <c r="I4505" s="88"/>
      <c r="J4505" s="88"/>
      <c r="K4505" s="88"/>
    </row>
    <row r="4506" spans="2:11" ht="12" hidden="1" customHeight="1" x14ac:dyDescent="0.2">
      <c r="B4506" s="88"/>
      <c r="C4506" s="88"/>
      <c r="D4506" s="88"/>
      <c r="E4506" s="88"/>
      <c r="F4506" s="88"/>
      <c r="G4506" s="88"/>
      <c r="H4506" s="88"/>
      <c r="I4506" s="88"/>
      <c r="J4506" s="88"/>
      <c r="K4506" s="88"/>
    </row>
    <row r="4507" spans="2:11" ht="12" hidden="1" customHeight="1" x14ac:dyDescent="0.2">
      <c r="B4507" s="88"/>
      <c r="C4507" s="88"/>
      <c r="D4507" s="88"/>
      <c r="E4507" s="88"/>
      <c r="F4507" s="88"/>
      <c r="G4507" s="88"/>
      <c r="H4507" s="88"/>
      <c r="I4507" s="88"/>
      <c r="J4507" s="88"/>
      <c r="K4507" s="88"/>
    </row>
    <row r="4508" spans="2:11" ht="12" hidden="1" customHeight="1" x14ac:dyDescent="0.2">
      <c r="B4508" s="88"/>
      <c r="C4508" s="88"/>
      <c r="D4508" s="88"/>
      <c r="E4508" s="88"/>
      <c r="F4508" s="88"/>
      <c r="G4508" s="88"/>
      <c r="H4508" s="88"/>
      <c r="I4508" s="88"/>
      <c r="J4508" s="88"/>
      <c r="K4508" s="88"/>
    </row>
    <row r="4509" spans="2:11" ht="12" hidden="1" customHeight="1" x14ac:dyDescent="0.2">
      <c r="B4509" s="88"/>
      <c r="C4509" s="88"/>
      <c r="D4509" s="88"/>
      <c r="E4509" s="88"/>
      <c r="F4509" s="88"/>
      <c r="G4509" s="88"/>
      <c r="H4509" s="88"/>
      <c r="I4509" s="88"/>
      <c r="J4509" s="88"/>
      <c r="K4509" s="88"/>
    </row>
    <row r="4510" spans="2:11" ht="12" hidden="1" customHeight="1" x14ac:dyDescent="0.2">
      <c r="B4510" s="88"/>
      <c r="C4510" s="88"/>
      <c r="D4510" s="88"/>
      <c r="E4510" s="88"/>
      <c r="F4510" s="88"/>
      <c r="G4510" s="88"/>
      <c r="H4510" s="88"/>
      <c r="I4510" s="88"/>
      <c r="J4510" s="88"/>
      <c r="K4510" s="88"/>
    </row>
    <row r="4511" spans="2:11" ht="12" hidden="1" customHeight="1" x14ac:dyDescent="0.2">
      <c r="B4511" s="88"/>
      <c r="C4511" s="88"/>
      <c r="D4511" s="88"/>
      <c r="E4511" s="88"/>
      <c r="F4511" s="88"/>
      <c r="G4511" s="88"/>
      <c r="H4511" s="88"/>
      <c r="I4511" s="88"/>
      <c r="J4511" s="88"/>
      <c r="K4511" s="88"/>
    </row>
    <row r="4512" spans="2:11" ht="12" hidden="1" customHeight="1" x14ac:dyDescent="0.2">
      <c r="B4512" s="88"/>
      <c r="C4512" s="88"/>
      <c r="D4512" s="88"/>
      <c r="E4512" s="88"/>
      <c r="F4512" s="88"/>
      <c r="G4512" s="88"/>
      <c r="H4512" s="88"/>
      <c r="I4512" s="88"/>
      <c r="J4512" s="88"/>
      <c r="K4512" s="88"/>
    </row>
    <row r="4513" spans="2:11" ht="12" hidden="1" customHeight="1" x14ac:dyDescent="0.2">
      <c r="B4513" s="88"/>
      <c r="C4513" s="88"/>
      <c r="D4513" s="88"/>
      <c r="E4513" s="88"/>
      <c r="F4513" s="88"/>
      <c r="G4513" s="88"/>
      <c r="H4513" s="88"/>
      <c r="I4513" s="88"/>
      <c r="J4513" s="88"/>
      <c r="K4513" s="88"/>
    </row>
    <row r="4514" spans="2:11" ht="12" hidden="1" customHeight="1" x14ac:dyDescent="0.2">
      <c r="B4514" s="88"/>
      <c r="C4514" s="88"/>
      <c r="D4514" s="88"/>
      <c r="E4514" s="88"/>
      <c r="F4514" s="88"/>
      <c r="G4514" s="88"/>
      <c r="H4514" s="88"/>
      <c r="I4514" s="88"/>
      <c r="J4514" s="88"/>
      <c r="K4514" s="88"/>
    </row>
    <row r="4515" spans="2:11" ht="12" hidden="1" customHeight="1" x14ac:dyDescent="0.2">
      <c r="B4515" s="88"/>
      <c r="C4515" s="88"/>
      <c r="D4515" s="88"/>
      <c r="E4515" s="88"/>
      <c r="F4515" s="88"/>
      <c r="G4515" s="88"/>
      <c r="H4515" s="88"/>
      <c r="I4515" s="88"/>
      <c r="J4515" s="88"/>
      <c r="K4515" s="88"/>
    </row>
    <row r="4516" spans="2:11" ht="12" hidden="1" customHeight="1" x14ac:dyDescent="0.2">
      <c r="B4516" s="88"/>
      <c r="C4516" s="88"/>
      <c r="D4516" s="88"/>
      <c r="E4516" s="88"/>
      <c r="F4516" s="88"/>
      <c r="G4516" s="88"/>
      <c r="H4516" s="88"/>
      <c r="I4516" s="88"/>
      <c r="J4516" s="88"/>
      <c r="K4516" s="88"/>
    </row>
    <row r="4517" spans="2:11" ht="12" hidden="1" customHeight="1" x14ac:dyDescent="0.2">
      <c r="B4517" s="88"/>
      <c r="C4517" s="88"/>
      <c r="D4517" s="88"/>
      <c r="E4517" s="88"/>
      <c r="F4517" s="88"/>
      <c r="G4517" s="88"/>
      <c r="H4517" s="88"/>
      <c r="I4517" s="88"/>
      <c r="J4517" s="88"/>
      <c r="K4517" s="88"/>
    </row>
    <row r="4518" spans="2:11" ht="12" hidden="1" customHeight="1" x14ac:dyDescent="0.2">
      <c r="B4518" s="88"/>
      <c r="C4518" s="88"/>
      <c r="D4518" s="88"/>
      <c r="E4518" s="88"/>
      <c r="F4518" s="88"/>
      <c r="G4518" s="88"/>
      <c r="H4518" s="88"/>
      <c r="I4518" s="88"/>
      <c r="J4518" s="88"/>
      <c r="K4518" s="88"/>
    </row>
    <row r="4519" spans="2:11" ht="12" hidden="1" customHeight="1" x14ac:dyDescent="0.2">
      <c r="B4519" s="88"/>
      <c r="C4519" s="88"/>
      <c r="D4519" s="88"/>
      <c r="E4519" s="88"/>
      <c r="F4519" s="88"/>
      <c r="G4519" s="88"/>
      <c r="H4519" s="88"/>
      <c r="I4519" s="88"/>
      <c r="J4519" s="88"/>
      <c r="K4519" s="88"/>
    </row>
    <row r="4520" spans="2:11" ht="12" hidden="1" customHeight="1" x14ac:dyDescent="0.2">
      <c r="B4520" s="88"/>
      <c r="C4520" s="88"/>
      <c r="D4520" s="88"/>
      <c r="E4520" s="88"/>
      <c r="F4520" s="88"/>
      <c r="G4520" s="88"/>
      <c r="H4520" s="88"/>
      <c r="I4520" s="88"/>
      <c r="J4520" s="88"/>
      <c r="K4520" s="88"/>
    </row>
    <row r="4521" spans="2:11" ht="12" hidden="1" customHeight="1" x14ac:dyDescent="0.2">
      <c r="B4521" s="88"/>
      <c r="C4521" s="88"/>
      <c r="D4521" s="88"/>
      <c r="E4521" s="88"/>
      <c r="F4521" s="88"/>
      <c r="G4521" s="88"/>
      <c r="H4521" s="88"/>
      <c r="I4521" s="88"/>
      <c r="J4521" s="88"/>
      <c r="K4521" s="88"/>
    </row>
    <row r="4522" spans="2:11" ht="12" hidden="1" customHeight="1" x14ac:dyDescent="0.2">
      <c r="B4522" s="88"/>
      <c r="C4522" s="88"/>
      <c r="D4522" s="88"/>
      <c r="E4522" s="88"/>
      <c r="F4522" s="88"/>
      <c r="G4522" s="88"/>
      <c r="H4522" s="88"/>
      <c r="I4522" s="88"/>
      <c r="J4522" s="88"/>
      <c r="K4522" s="88"/>
    </row>
    <row r="4523" spans="2:11" ht="12" hidden="1" customHeight="1" x14ac:dyDescent="0.2">
      <c r="B4523" s="88"/>
      <c r="C4523" s="88"/>
      <c r="D4523" s="88"/>
      <c r="E4523" s="88"/>
      <c r="F4523" s="88"/>
      <c r="G4523" s="88"/>
      <c r="H4523" s="88"/>
      <c r="I4523" s="88"/>
      <c r="J4523" s="88"/>
      <c r="K4523" s="88"/>
    </row>
    <row r="4524" spans="2:11" ht="12" hidden="1" customHeight="1" x14ac:dyDescent="0.2">
      <c r="B4524" s="88"/>
      <c r="C4524" s="88"/>
      <c r="D4524" s="88"/>
      <c r="E4524" s="88"/>
      <c r="F4524" s="88"/>
      <c r="G4524" s="88"/>
      <c r="H4524" s="88"/>
      <c r="I4524" s="88"/>
      <c r="J4524" s="88"/>
      <c r="K4524" s="88"/>
    </row>
    <row r="4525" spans="2:11" ht="12" hidden="1" customHeight="1" x14ac:dyDescent="0.2">
      <c r="B4525" s="88"/>
      <c r="C4525" s="88"/>
      <c r="D4525" s="88"/>
      <c r="E4525" s="88"/>
      <c r="F4525" s="88"/>
      <c r="G4525" s="88"/>
      <c r="H4525" s="88"/>
      <c r="I4525" s="88"/>
      <c r="J4525" s="88"/>
      <c r="K4525" s="88"/>
    </row>
    <row r="4526" spans="2:11" ht="12" hidden="1" customHeight="1" x14ac:dyDescent="0.2">
      <c r="B4526" s="88"/>
      <c r="C4526" s="88"/>
      <c r="D4526" s="88"/>
      <c r="E4526" s="88"/>
      <c r="F4526" s="88"/>
      <c r="G4526" s="88"/>
      <c r="H4526" s="88"/>
      <c r="I4526" s="88"/>
      <c r="J4526" s="88"/>
      <c r="K4526" s="88"/>
    </row>
    <row r="4527" spans="2:11" ht="12" hidden="1" customHeight="1" x14ac:dyDescent="0.2">
      <c r="B4527" s="88"/>
      <c r="C4527" s="88"/>
      <c r="D4527" s="88"/>
      <c r="E4527" s="88"/>
      <c r="F4527" s="88"/>
      <c r="G4527" s="88"/>
      <c r="H4527" s="88"/>
      <c r="I4527" s="88"/>
      <c r="J4527" s="88"/>
      <c r="K4527" s="88"/>
    </row>
    <row r="4528" spans="2:11" ht="12" hidden="1" customHeight="1" x14ac:dyDescent="0.2">
      <c r="B4528" s="88"/>
      <c r="C4528" s="88"/>
      <c r="D4528" s="88"/>
      <c r="E4528" s="88"/>
      <c r="F4528" s="88"/>
      <c r="G4528" s="88"/>
      <c r="H4528" s="88"/>
      <c r="I4528" s="88"/>
      <c r="J4528" s="88"/>
      <c r="K4528" s="88"/>
    </row>
    <row r="4529" spans="2:11" ht="12" hidden="1" customHeight="1" x14ac:dyDescent="0.2">
      <c r="B4529" s="88"/>
      <c r="C4529" s="88"/>
      <c r="D4529" s="88"/>
      <c r="E4529" s="88"/>
      <c r="F4529" s="88"/>
      <c r="G4529" s="88"/>
      <c r="H4529" s="88"/>
      <c r="I4529" s="88"/>
      <c r="J4529" s="88"/>
      <c r="K4529" s="88"/>
    </row>
    <row r="4530" spans="2:11" ht="12" hidden="1" customHeight="1" x14ac:dyDescent="0.2">
      <c r="B4530" s="88"/>
      <c r="C4530" s="88"/>
      <c r="D4530" s="88"/>
      <c r="E4530" s="88"/>
      <c r="F4530" s="88"/>
      <c r="G4530" s="88"/>
      <c r="H4530" s="88"/>
      <c r="I4530" s="88"/>
      <c r="J4530" s="88"/>
      <c r="K4530" s="88"/>
    </row>
    <row r="4531" spans="2:11" ht="12" hidden="1" customHeight="1" x14ac:dyDescent="0.2">
      <c r="B4531" s="88"/>
      <c r="C4531" s="88"/>
      <c r="D4531" s="88"/>
      <c r="E4531" s="88"/>
      <c r="F4531" s="88"/>
      <c r="G4531" s="88"/>
      <c r="H4531" s="88"/>
      <c r="I4531" s="88"/>
      <c r="J4531" s="88"/>
      <c r="K4531" s="88"/>
    </row>
    <row r="4532" spans="2:11" ht="12" hidden="1" customHeight="1" x14ac:dyDescent="0.2">
      <c r="B4532" s="88"/>
      <c r="C4532" s="88"/>
      <c r="D4532" s="88"/>
      <c r="E4532" s="88"/>
      <c r="F4532" s="88"/>
      <c r="G4532" s="88"/>
      <c r="H4532" s="88"/>
      <c r="I4532" s="88"/>
      <c r="J4532" s="88"/>
      <c r="K4532" s="88"/>
    </row>
    <row r="4533" spans="2:11" ht="12" hidden="1" customHeight="1" x14ac:dyDescent="0.2">
      <c r="B4533" s="88"/>
      <c r="C4533" s="88"/>
      <c r="D4533" s="88"/>
      <c r="E4533" s="88"/>
      <c r="F4533" s="88"/>
      <c r="G4533" s="88"/>
      <c r="H4533" s="88"/>
      <c r="I4533" s="88"/>
      <c r="J4533" s="88"/>
      <c r="K4533" s="88"/>
    </row>
    <row r="4534" spans="2:11" ht="12" hidden="1" customHeight="1" x14ac:dyDescent="0.2">
      <c r="B4534" s="88"/>
      <c r="C4534" s="88"/>
      <c r="D4534" s="88"/>
      <c r="E4534" s="88"/>
      <c r="F4534" s="88"/>
      <c r="G4534" s="88"/>
      <c r="H4534" s="88"/>
      <c r="I4534" s="88"/>
      <c r="J4534" s="88"/>
      <c r="K4534" s="88"/>
    </row>
    <row r="4535" spans="2:11" ht="12" hidden="1" customHeight="1" x14ac:dyDescent="0.2">
      <c r="B4535" s="88"/>
      <c r="C4535" s="88"/>
      <c r="D4535" s="88"/>
      <c r="E4535" s="88"/>
      <c r="F4535" s="88"/>
      <c r="G4535" s="88"/>
      <c r="H4535" s="88"/>
      <c r="I4535" s="88"/>
      <c r="J4535" s="88"/>
      <c r="K4535" s="88"/>
    </row>
    <row r="4536" spans="2:11" ht="12" hidden="1" customHeight="1" x14ac:dyDescent="0.2">
      <c r="B4536" s="88"/>
      <c r="C4536" s="88"/>
      <c r="D4536" s="88"/>
      <c r="E4536" s="88"/>
      <c r="F4536" s="88"/>
      <c r="G4536" s="88"/>
      <c r="H4536" s="88"/>
      <c r="I4536" s="88"/>
      <c r="J4536" s="88"/>
      <c r="K4536" s="88"/>
    </row>
    <row r="4537" spans="2:11" ht="12" hidden="1" customHeight="1" x14ac:dyDescent="0.2">
      <c r="B4537" s="88"/>
      <c r="C4537" s="88"/>
      <c r="D4537" s="88"/>
      <c r="E4537" s="88"/>
      <c r="F4537" s="88"/>
      <c r="G4537" s="88"/>
      <c r="H4537" s="88"/>
      <c r="I4537" s="88"/>
      <c r="J4537" s="88"/>
      <c r="K4537" s="88"/>
    </row>
    <row r="4538" spans="2:11" ht="12" hidden="1" customHeight="1" x14ac:dyDescent="0.2">
      <c r="B4538" s="88"/>
      <c r="C4538" s="88"/>
      <c r="D4538" s="88"/>
      <c r="E4538" s="88"/>
      <c r="F4538" s="88"/>
      <c r="G4538" s="88"/>
      <c r="H4538" s="88"/>
      <c r="I4538" s="88"/>
      <c r="J4538" s="88"/>
      <c r="K4538" s="88"/>
    </row>
    <row r="4539" spans="2:11" ht="12" hidden="1" customHeight="1" x14ac:dyDescent="0.2">
      <c r="B4539" s="88"/>
      <c r="C4539" s="88"/>
      <c r="D4539" s="88"/>
      <c r="E4539" s="88"/>
      <c r="F4539" s="88"/>
      <c r="G4539" s="88"/>
      <c r="H4539" s="88"/>
      <c r="I4539" s="88"/>
      <c r="J4539" s="88"/>
      <c r="K4539" s="88"/>
    </row>
    <row r="4540" spans="2:11" ht="12" hidden="1" customHeight="1" x14ac:dyDescent="0.2">
      <c r="B4540" s="88"/>
      <c r="C4540" s="88"/>
      <c r="D4540" s="88"/>
      <c r="E4540" s="88"/>
      <c r="F4540" s="88"/>
      <c r="G4540" s="88"/>
      <c r="H4540" s="88"/>
      <c r="I4540" s="88"/>
      <c r="J4540" s="88"/>
      <c r="K4540" s="88"/>
    </row>
    <row r="4541" spans="2:11" ht="12" hidden="1" customHeight="1" x14ac:dyDescent="0.2">
      <c r="B4541" s="88"/>
      <c r="C4541" s="88"/>
      <c r="D4541" s="88"/>
      <c r="E4541" s="88"/>
      <c r="F4541" s="88"/>
      <c r="G4541" s="88"/>
      <c r="H4541" s="88"/>
      <c r="I4541" s="88"/>
      <c r="J4541" s="88"/>
      <c r="K4541" s="88"/>
    </row>
    <row r="4542" spans="2:11" ht="12" hidden="1" customHeight="1" x14ac:dyDescent="0.2">
      <c r="B4542" s="88"/>
      <c r="C4542" s="88"/>
      <c r="D4542" s="88"/>
      <c r="E4542" s="88"/>
      <c r="F4542" s="88"/>
      <c r="G4542" s="88"/>
      <c r="H4542" s="88"/>
      <c r="I4542" s="88"/>
      <c r="J4542" s="88"/>
      <c r="K4542" s="88"/>
    </row>
    <row r="4543" spans="2:11" ht="12" hidden="1" customHeight="1" x14ac:dyDescent="0.2">
      <c r="B4543" s="88"/>
      <c r="C4543" s="88"/>
      <c r="D4543" s="88"/>
      <c r="E4543" s="88"/>
      <c r="F4543" s="88"/>
      <c r="G4543" s="88"/>
      <c r="H4543" s="88"/>
      <c r="I4543" s="88"/>
      <c r="J4543" s="88"/>
      <c r="K4543" s="88"/>
    </row>
    <row r="4544" spans="2:11" ht="12" hidden="1" customHeight="1" x14ac:dyDescent="0.2">
      <c r="B4544" s="88"/>
      <c r="C4544" s="88"/>
      <c r="D4544" s="88"/>
      <c r="E4544" s="88"/>
      <c r="F4544" s="88"/>
      <c r="G4544" s="88"/>
      <c r="H4544" s="88"/>
      <c r="I4544" s="88"/>
      <c r="J4544" s="88"/>
      <c r="K4544" s="88"/>
    </row>
    <row r="4545" spans="2:11" ht="12" hidden="1" customHeight="1" x14ac:dyDescent="0.2">
      <c r="B4545" s="88"/>
      <c r="C4545" s="88"/>
      <c r="D4545" s="88"/>
      <c r="E4545" s="88"/>
      <c r="F4545" s="88"/>
      <c r="G4545" s="88"/>
      <c r="H4545" s="88"/>
      <c r="I4545" s="88"/>
      <c r="J4545" s="88"/>
      <c r="K4545" s="88"/>
    </row>
    <row r="4546" spans="2:11" ht="12" hidden="1" customHeight="1" x14ac:dyDescent="0.2">
      <c r="B4546" s="88"/>
      <c r="C4546" s="88"/>
      <c r="D4546" s="88"/>
      <c r="E4546" s="88"/>
      <c r="F4546" s="88"/>
      <c r="G4546" s="88"/>
      <c r="H4546" s="88"/>
      <c r="I4546" s="88"/>
      <c r="J4546" s="88"/>
      <c r="K4546" s="88"/>
    </row>
    <row r="4547" spans="2:11" ht="12" hidden="1" customHeight="1" x14ac:dyDescent="0.2">
      <c r="B4547" s="88"/>
      <c r="C4547" s="88"/>
      <c r="D4547" s="88"/>
      <c r="E4547" s="88"/>
      <c r="F4547" s="88"/>
      <c r="G4547" s="88"/>
      <c r="H4547" s="88"/>
      <c r="I4547" s="88"/>
      <c r="J4547" s="88"/>
      <c r="K4547" s="88"/>
    </row>
    <row r="4548" spans="2:11" ht="12" hidden="1" customHeight="1" x14ac:dyDescent="0.2">
      <c r="B4548" s="88"/>
      <c r="C4548" s="88"/>
      <c r="D4548" s="88"/>
      <c r="E4548" s="88"/>
      <c r="F4548" s="88"/>
      <c r="G4548" s="88"/>
      <c r="H4548" s="88"/>
      <c r="I4548" s="88"/>
      <c r="J4548" s="88"/>
      <c r="K4548" s="88"/>
    </row>
    <row r="4549" spans="2:11" ht="12" hidden="1" customHeight="1" x14ac:dyDescent="0.2">
      <c r="B4549" s="88"/>
      <c r="C4549" s="88"/>
      <c r="D4549" s="88"/>
      <c r="E4549" s="88"/>
      <c r="F4549" s="88"/>
      <c r="G4549" s="88"/>
      <c r="H4549" s="88"/>
      <c r="I4549" s="88"/>
      <c r="J4549" s="88"/>
      <c r="K4549" s="88"/>
    </row>
    <row r="4550" spans="2:11" ht="12" hidden="1" customHeight="1" x14ac:dyDescent="0.2">
      <c r="B4550" s="88"/>
      <c r="C4550" s="88"/>
      <c r="D4550" s="88"/>
      <c r="E4550" s="88"/>
      <c r="F4550" s="88"/>
      <c r="G4550" s="88"/>
      <c r="H4550" s="88"/>
      <c r="I4550" s="88"/>
      <c r="J4550" s="88"/>
      <c r="K4550" s="88"/>
    </row>
    <row r="4551" spans="2:11" ht="12" hidden="1" customHeight="1" x14ac:dyDescent="0.2">
      <c r="B4551" s="88"/>
      <c r="C4551" s="88"/>
      <c r="D4551" s="88"/>
      <c r="E4551" s="88"/>
      <c r="F4551" s="88"/>
      <c r="G4551" s="88"/>
      <c r="H4551" s="88"/>
      <c r="I4551" s="88"/>
      <c r="J4551" s="88"/>
      <c r="K4551" s="88"/>
    </row>
    <row r="4552" spans="2:11" ht="12" hidden="1" customHeight="1" x14ac:dyDescent="0.2">
      <c r="B4552" s="88"/>
      <c r="C4552" s="88"/>
      <c r="D4552" s="88"/>
      <c r="E4552" s="88"/>
      <c r="F4552" s="88"/>
      <c r="G4552" s="88"/>
      <c r="H4552" s="88"/>
      <c r="I4552" s="88"/>
      <c r="J4552" s="88"/>
      <c r="K4552" s="88"/>
    </row>
    <row r="4553" spans="2:11" ht="12" hidden="1" customHeight="1" x14ac:dyDescent="0.2">
      <c r="B4553" s="88"/>
      <c r="C4553" s="88"/>
      <c r="D4553" s="88"/>
      <c r="E4553" s="88"/>
      <c r="F4553" s="88"/>
      <c r="G4553" s="88"/>
      <c r="H4553" s="88"/>
      <c r="I4553" s="88"/>
      <c r="J4553" s="88"/>
      <c r="K4553" s="88"/>
    </row>
    <row r="4554" spans="2:11" ht="12" hidden="1" customHeight="1" x14ac:dyDescent="0.2">
      <c r="B4554" s="88"/>
      <c r="C4554" s="88"/>
      <c r="D4554" s="88"/>
      <c r="E4554" s="88"/>
      <c r="F4554" s="88"/>
      <c r="G4554" s="88"/>
      <c r="H4554" s="88"/>
      <c r="I4554" s="88"/>
      <c r="J4554" s="88"/>
      <c r="K4554" s="88"/>
    </row>
    <row r="4555" spans="2:11" ht="12" hidden="1" customHeight="1" x14ac:dyDescent="0.2">
      <c r="B4555" s="88"/>
      <c r="C4555" s="88"/>
      <c r="D4555" s="88"/>
      <c r="E4555" s="88"/>
      <c r="F4555" s="88"/>
      <c r="G4555" s="88"/>
      <c r="H4555" s="88"/>
      <c r="I4555" s="88"/>
      <c r="J4555" s="88"/>
      <c r="K4555" s="88"/>
    </row>
    <row r="4556" spans="2:11" ht="12" hidden="1" customHeight="1" x14ac:dyDescent="0.2">
      <c r="B4556" s="88"/>
      <c r="C4556" s="88"/>
      <c r="D4556" s="88"/>
      <c r="E4556" s="88"/>
      <c r="F4556" s="88"/>
      <c r="G4556" s="88"/>
      <c r="H4556" s="88"/>
      <c r="I4556" s="88"/>
      <c r="J4556" s="88"/>
      <c r="K4556" s="88"/>
    </row>
    <row r="4557" spans="2:11" ht="12" hidden="1" customHeight="1" x14ac:dyDescent="0.2">
      <c r="B4557" s="88"/>
      <c r="C4557" s="88"/>
      <c r="D4557" s="88"/>
      <c r="E4557" s="88"/>
      <c r="F4557" s="88"/>
      <c r="G4557" s="88"/>
      <c r="H4557" s="88"/>
      <c r="I4557" s="88"/>
      <c r="J4557" s="88"/>
      <c r="K4557" s="88"/>
    </row>
    <row r="4558" spans="2:11" ht="12" hidden="1" customHeight="1" x14ac:dyDescent="0.2">
      <c r="B4558" s="88"/>
      <c r="C4558" s="88"/>
      <c r="D4558" s="88"/>
      <c r="E4558" s="88"/>
      <c r="F4558" s="88"/>
      <c r="G4558" s="88"/>
      <c r="H4558" s="88"/>
      <c r="I4558" s="88"/>
      <c r="J4558" s="88"/>
      <c r="K4558" s="88"/>
    </row>
    <row r="4559" spans="2:11" ht="12" hidden="1" customHeight="1" x14ac:dyDescent="0.2">
      <c r="B4559" s="88"/>
      <c r="C4559" s="88"/>
      <c r="D4559" s="88"/>
      <c r="E4559" s="88"/>
      <c r="F4559" s="88"/>
      <c r="G4559" s="88"/>
      <c r="H4559" s="88"/>
      <c r="I4559" s="88"/>
      <c r="J4559" s="88"/>
      <c r="K4559" s="88"/>
    </row>
    <row r="4560" spans="2:11" ht="12" hidden="1" customHeight="1" x14ac:dyDescent="0.2">
      <c r="B4560" s="88"/>
      <c r="C4560" s="88"/>
      <c r="D4560" s="88"/>
      <c r="E4560" s="88"/>
      <c r="F4560" s="88"/>
      <c r="G4560" s="88"/>
      <c r="H4560" s="88"/>
      <c r="I4560" s="88"/>
      <c r="J4560" s="88"/>
      <c r="K4560" s="88"/>
    </row>
    <row r="4561" spans="2:11" ht="12" hidden="1" customHeight="1" x14ac:dyDescent="0.2">
      <c r="B4561" s="88"/>
      <c r="C4561" s="88"/>
      <c r="D4561" s="88"/>
      <c r="E4561" s="88"/>
      <c r="F4561" s="88"/>
      <c r="G4561" s="88"/>
      <c r="H4561" s="88"/>
      <c r="I4561" s="88"/>
      <c r="J4561" s="88"/>
      <c r="K4561" s="88"/>
    </row>
    <row r="4562" spans="2:11" ht="12" hidden="1" customHeight="1" x14ac:dyDescent="0.2">
      <c r="B4562" s="88"/>
      <c r="C4562" s="88"/>
      <c r="D4562" s="88"/>
      <c r="E4562" s="88"/>
      <c r="F4562" s="88"/>
      <c r="G4562" s="88"/>
      <c r="H4562" s="88"/>
      <c r="I4562" s="88"/>
      <c r="J4562" s="88"/>
      <c r="K4562" s="88"/>
    </row>
    <row r="4563" spans="2:11" ht="12" hidden="1" customHeight="1" x14ac:dyDescent="0.2">
      <c r="B4563" s="88"/>
      <c r="C4563" s="88"/>
      <c r="D4563" s="88"/>
      <c r="E4563" s="88"/>
      <c r="F4563" s="88"/>
      <c r="G4563" s="88"/>
      <c r="H4563" s="88"/>
      <c r="I4563" s="88"/>
      <c r="J4563" s="88"/>
      <c r="K4563" s="88"/>
    </row>
    <row r="4564" spans="2:11" ht="12" hidden="1" customHeight="1" x14ac:dyDescent="0.2">
      <c r="B4564" s="88"/>
      <c r="C4564" s="88"/>
      <c r="D4564" s="88"/>
      <c r="E4564" s="88"/>
      <c r="F4564" s="88"/>
      <c r="G4564" s="88"/>
      <c r="H4564" s="88"/>
      <c r="I4564" s="88"/>
      <c r="J4564" s="88"/>
      <c r="K4564" s="88"/>
    </row>
    <row r="4565" spans="2:11" ht="12" hidden="1" customHeight="1" x14ac:dyDescent="0.2">
      <c r="B4565" s="88"/>
      <c r="C4565" s="88"/>
      <c r="D4565" s="88"/>
      <c r="E4565" s="88"/>
      <c r="F4565" s="88"/>
      <c r="G4565" s="88"/>
      <c r="H4565" s="88"/>
      <c r="I4565" s="88"/>
      <c r="J4565" s="88"/>
      <c r="K4565" s="88"/>
    </row>
    <row r="4566" spans="2:11" ht="12" hidden="1" customHeight="1" x14ac:dyDescent="0.2">
      <c r="B4566" s="88"/>
      <c r="C4566" s="88"/>
      <c r="D4566" s="88"/>
      <c r="E4566" s="88"/>
      <c r="F4566" s="88"/>
      <c r="G4566" s="88"/>
      <c r="H4566" s="88"/>
      <c r="I4566" s="88"/>
      <c r="J4566" s="88"/>
      <c r="K4566" s="88"/>
    </row>
    <row r="4567" spans="2:11" ht="12" hidden="1" customHeight="1" x14ac:dyDescent="0.2">
      <c r="B4567" s="88"/>
      <c r="C4567" s="88"/>
      <c r="D4567" s="88"/>
      <c r="E4567" s="88"/>
      <c r="F4567" s="88"/>
      <c r="G4567" s="88"/>
      <c r="H4567" s="88"/>
      <c r="I4567" s="88"/>
      <c r="J4567" s="88"/>
      <c r="K4567" s="88"/>
    </row>
    <row r="4568" spans="2:11" ht="12" hidden="1" customHeight="1" x14ac:dyDescent="0.2">
      <c r="B4568" s="88"/>
      <c r="C4568" s="88"/>
      <c r="D4568" s="88"/>
      <c r="E4568" s="88"/>
      <c r="F4568" s="88"/>
      <c r="G4568" s="88"/>
      <c r="H4568" s="88"/>
      <c r="I4568" s="88"/>
      <c r="J4568" s="88"/>
      <c r="K4568" s="88"/>
    </row>
    <row r="4569" spans="2:11" ht="12" hidden="1" customHeight="1" x14ac:dyDescent="0.2">
      <c r="B4569" s="88"/>
      <c r="C4569" s="88"/>
      <c r="D4569" s="88"/>
      <c r="E4569" s="88"/>
      <c r="F4569" s="88"/>
      <c r="G4569" s="88"/>
      <c r="H4569" s="88"/>
      <c r="I4569" s="88"/>
      <c r="J4569" s="88"/>
      <c r="K4569" s="88"/>
    </row>
    <row r="4570" spans="2:11" ht="12" hidden="1" customHeight="1" x14ac:dyDescent="0.2">
      <c r="B4570" s="88"/>
      <c r="C4570" s="88"/>
      <c r="D4570" s="88"/>
      <c r="E4570" s="88"/>
      <c r="F4570" s="88"/>
      <c r="G4570" s="88"/>
      <c r="H4570" s="88"/>
      <c r="I4570" s="88"/>
      <c r="J4570" s="88"/>
      <c r="K4570" s="88"/>
    </row>
    <row r="4571" spans="2:11" ht="12" hidden="1" customHeight="1" x14ac:dyDescent="0.2">
      <c r="B4571" s="88"/>
      <c r="C4571" s="88"/>
      <c r="D4571" s="88"/>
      <c r="E4571" s="88"/>
      <c r="F4571" s="88"/>
      <c r="G4571" s="88"/>
      <c r="H4571" s="88"/>
      <c r="I4571" s="88"/>
      <c r="J4571" s="88"/>
      <c r="K4571" s="88"/>
    </row>
    <row r="4572" spans="2:11" ht="12" hidden="1" customHeight="1" x14ac:dyDescent="0.2">
      <c r="B4572" s="88"/>
      <c r="C4572" s="88"/>
      <c r="D4572" s="88"/>
      <c r="E4572" s="88"/>
      <c r="F4572" s="88"/>
      <c r="G4572" s="88"/>
      <c r="H4572" s="88"/>
      <c r="I4572" s="88"/>
      <c r="J4572" s="88"/>
      <c r="K4572" s="88"/>
    </row>
    <row r="4573" spans="2:11" ht="12" hidden="1" customHeight="1" x14ac:dyDescent="0.2">
      <c r="B4573" s="88"/>
      <c r="C4573" s="88"/>
      <c r="D4573" s="88"/>
      <c r="E4573" s="88"/>
      <c r="F4573" s="88"/>
      <c r="G4573" s="88"/>
      <c r="H4573" s="88"/>
      <c r="I4573" s="88"/>
      <c r="J4573" s="88"/>
      <c r="K4573" s="88"/>
    </row>
    <row r="4574" spans="2:11" ht="12" hidden="1" customHeight="1" x14ac:dyDescent="0.2">
      <c r="B4574" s="88"/>
      <c r="C4574" s="88"/>
      <c r="D4574" s="88"/>
      <c r="E4574" s="88"/>
      <c r="F4574" s="88"/>
      <c r="G4574" s="88"/>
      <c r="H4574" s="88"/>
      <c r="I4574" s="88"/>
      <c r="J4574" s="88"/>
      <c r="K4574" s="88"/>
    </row>
    <row r="4575" spans="2:11" ht="12" hidden="1" customHeight="1" x14ac:dyDescent="0.2">
      <c r="B4575" s="88"/>
      <c r="C4575" s="88"/>
      <c r="D4575" s="88"/>
      <c r="E4575" s="88"/>
      <c r="F4575" s="88"/>
      <c r="G4575" s="88"/>
      <c r="H4575" s="88"/>
      <c r="I4575" s="88"/>
      <c r="J4575" s="88"/>
      <c r="K4575" s="88"/>
    </row>
    <row r="4576" spans="2:11" ht="12" hidden="1" customHeight="1" x14ac:dyDescent="0.2">
      <c r="B4576" s="88"/>
      <c r="C4576" s="88"/>
      <c r="D4576" s="88"/>
      <c r="E4576" s="88"/>
      <c r="F4576" s="88"/>
      <c r="G4576" s="88"/>
      <c r="H4576" s="88"/>
      <c r="I4576" s="88"/>
      <c r="J4576" s="88"/>
      <c r="K4576" s="88"/>
    </row>
    <row r="4577" spans="2:11" ht="12" hidden="1" customHeight="1" x14ac:dyDescent="0.2">
      <c r="B4577" s="88"/>
      <c r="C4577" s="88"/>
      <c r="D4577" s="88"/>
      <c r="E4577" s="88"/>
      <c r="F4577" s="88"/>
      <c r="G4577" s="88"/>
      <c r="H4577" s="88"/>
      <c r="I4577" s="88"/>
      <c r="J4577" s="88"/>
      <c r="K4577" s="88"/>
    </row>
    <row r="4578" spans="2:11" ht="12" hidden="1" customHeight="1" x14ac:dyDescent="0.2">
      <c r="B4578" s="88"/>
      <c r="C4578" s="88"/>
      <c r="D4578" s="88"/>
      <c r="E4578" s="88"/>
      <c r="F4578" s="88"/>
      <c r="G4578" s="88"/>
      <c r="H4578" s="88"/>
      <c r="I4578" s="88"/>
      <c r="J4578" s="88"/>
      <c r="K4578" s="88"/>
    </row>
    <row r="4579" spans="2:11" ht="12" hidden="1" customHeight="1" x14ac:dyDescent="0.2">
      <c r="B4579" s="88"/>
      <c r="C4579" s="88"/>
      <c r="D4579" s="88"/>
      <c r="E4579" s="88"/>
      <c r="F4579" s="88"/>
      <c r="G4579" s="88"/>
      <c r="H4579" s="88"/>
      <c r="I4579" s="88"/>
      <c r="J4579" s="88"/>
      <c r="K4579" s="88"/>
    </row>
    <row r="4580" spans="2:11" ht="12" hidden="1" customHeight="1" x14ac:dyDescent="0.2">
      <c r="B4580" s="88"/>
      <c r="C4580" s="88"/>
      <c r="D4580" s="88"/>
      <c r="E4580" s="88"/>
      <c r="F4580" s="88"/>
      <c r="G4580" s="88"/>
      <c r="H4580" s="88"/>
      <c r="I4580" s="88"/>
      <c r="J4580" s="88"/>
      <c r="K4580" s="88"/>
    </row>
    <row r="4581" spans="2:11" ht="12" hidden="1" customHeight="1" x14ac:dyDescent="0.2">
      <c r="B4581" s="88"/>
      <c r="C4581" s="88"/>
      <c r="D4581" s="88"/>
      <c r="E4581" s="88"/>
      <c r="F4581" s="88"/>
      <c r="G4581" s="88"/>
      <c r="H4581" s="88"/>
      <c r="I4581" s="88"/>
      <c r="J4581" s="88"/>
      <c r="K4581" s="88"/>
    </row>
    <row r="4582" spans="2:11" ht="12" hidden="1" customHeight="1" x14ac:dyDescent="0.2">
      <c r="B4582" s="88"/>
      <c r="C4582" s="88"/>
      <c r="D4582" s="88"/>
      <c r="E4582" s="88"/>
      <c r="F4582" s="88"/>
      <c r="G4582" s="88"/>
      <c r="H4582" s="88"/>
      <c r="I4582" s="88"/>
      <c r="J4582" s="88"/>
      <c r="K4582" s="88"/>
    </row>
    <row r="4583" spans="2:11" ht="12" hidden="1" customHeight="1" x14ac:dyDescent="0.2">
      <c r="B4583" s="88"/>
      <c r="C4583" s="88"/>
      <c r="D4583" s="88"/>
      <c r="E4583" s="88"/>
      <c r="F4583" s="88"/>
      <c r="G4583" s="88"/>
      <c r="H4583" s="88"/>
      <c r="I4583" s="88"/>
      <c r="J4583" s="88"/>
      <c r="K4583" s="88"/>
    </row>
    <row r="4584" spans="2:11" ht="12" hidden="1" customHeight="1" x14ac:dyDescent="0.2">
      <c r="B4584" s="88"/>
      <c r="C4584" s="88"/>
      <c r="D4584" s="88"/>
      <c r="E4584" s="88"/>
      <c r="F4584" s="88"/>
      <c r="G4584" s="88"/>
      <c r="H4584" s="88"/>
      <c r="I4584" s="88"/>
      <c r="J4584" s="88"/>
      <c r="K4584" s="88"/>
    </row>
    <row r="4585" spans="2:11" ht="12" hidden="1" customHeight="1" x14ac:dyDescent="0.2">
      <c r="B4585" s="88"/>
      <c r="C4585" s="88"/>
      <c r="D4585" s="88"/>
      <c r="E4585" s="88"/>
      <c r="F4585" s="88"/>
      <c r="G4585" s="88"/>
      <c r="H4585" s="88"/>
      <c r="I4585" s="88"/>
      <c r="J4585" s="88"/>
      <c r="K4585" s="88"/>
    </row>
    <row r="4586" spans="2:11" ht="12" hidden="1" customHeight="1" x14ac:dyDescent="0.2">
      <c r="B4586" s="88"/>
      <c r="C4586" s="88"/>
      <c r="D4586" s="88"/>
      <c r="E4586" s="88"/>
      <c r="F4586" s="88"/>
      <c r="G4586" s="88"/>
      <c r="H4586" s="88"/>
      <c r="I4586" s="88"/>
      <c r="J4586" s="88"/>
      <c r="K4586" s="88"/>
    </row>
    <row r="4587" spans="2:11" ht="12" hidden="1" customHeight="1" x14ac:dyDescent="0.2">
      <c r="B4587" s="88"/>
      <c r="C4587" s="88"/>
      <c r="D4587" s="88"/>
      <c r="E4587" s="88"/>
      <c r="F4587" s="88"/>
      <c r="G4587" s="88"/>
      <c r="H4587" s="88"/>
      <c r="I4587" s="88"/>
      <c r="J4587" s="88"/>
      <c r="K4587" s="88"/>
    </row>
    <row r="4588" spans="2:11" ht="12" hidden="1" customHeight="1" x14ac:dyDescent="0.2">
      <c r="B4588" s="88"/>
      <c r="C4588" s="88"/>
      <c r="D4588" s="88"/>
      <c r="E4588" s="88"/>
      <c r="F4588" s="88"/>
      <c r="G4588" s="88"/>
      <c r="H4588" s="88"/>
      <c r="I4588" s="88"/>
      <c r="J4588" s="88"/>
      <c r="K4588" s="88"/>
    </row>
    <row r="4589" spans="2:11" ht="12" hidden="1" customHeight="1" x14ac:dyDescent="0.2">
      <c r="B4589" s="88"/>
      <c r="C4589" s="88"/>
      <c r="D4589" s="88"/>
      <c r="E4589" s="88"/>
      <c r="F4589" s="88"/>
      <c r="G4589" s="88"/>
      <c r="H4589" s="88"/>
      <c r="I4589" s="88"/>
      <c r="J4589" s="88"/>
      <c r="K4589" s="88"/>
    </row>
    <row r="4590" spans="2:11" ht="12" hidden="1" customHeight="1" x14ac:dyDescent="0.2">
      <c r="B4590" s="88"/>
      <c r="C4590" s="88"/>
      <c r="D4590" s="88"/>
      <c r="E4590" s="88"/>
      <c r="F4590" s="88"/>
      <c r="G4590" s="88"/>
      <c r="H4590" s="88"/>
      <c r="I4590" s="88"/>
      <c r="J4590" s="88"/>
      <c r="K4590" s="88"/>
    </row>
    <row r="4591" spans="2:11" ht="12" hidden="1" customHeight="1" x14ac:dyDescent="0.2">
      <c r="B4591" s="88"/>
      <c r="C4591" s="88"/>
      <c r="D4591" s="88"/>
      <c r="E4591" s="88"/>
      <c r="F4591" s="88"/>
      <c r="G4591" s="88"/>
      <c r="H4591" s="88"/>
      <c r="I4591" s="88"/>
      <c r="J4591" s="88"/>
      <c r="K4591" s="88"/>
    </row>
    <row r="4592" spans="2:11" ht="12" hidden="1" customHeight="1" x14ac:dyDescent="0.2">
      <c r="B4592" s="88"/>
      <c r="C4592" s="88"/>
      <c r="D4592" s="88"/>
      <c r="E4592" s="88"/>
      <c r="F4592" s="88"/>
      <c r="G4592" s="88"/>
      <c r="H4592" s="88"/>
      <c r="I4592" s="88"/>
      <c r="J4592" s="88"/>
      <c r="K4592" s="88"/>
    </row>
    <row r="4593" spans="2:11" ht="12" hidden="1" customHeight="1" x14ac:dyDescent="0.2">
      <c r="B4593" s="88"/>
      <c r="C4593" s="88"/>
      <c r="D4593" s="88"/>
      <c r="E4593" s="88"/>
      <c r="F4593" s="88"/>
      <c r="G4593" s="88"/>
      <c r="H4593" s="88"/>
      <c r="I4593" s="88"/>
      <c r="J4593" s="88"/>
      <c r="K4593" s="88"/>
    </row>
    <row r="4594" spans="2:11" ht="12" hidden="1" customHeight="1" x14ac:dyDescent="0.2">
      <c r="B4594" s="88"/>
      <c r="C4594" s="88"/>
      <c r="D4594" s="88"/>
      <c r="E4594" s="88"/>
      <c r="F4594" s="88"/>
      <c r="G4594" s="88"/>
      <c r="H4594" s="88"/>
      <c r="I4594" s="88"/>
      <c r="J4594" s="88"/>
      <c r="K4594" s="88"/>
    </row>
    <row r="4595" spans="2:11" ht="12" hidden="1" customHeight="1" x14ac:dyDescent="0.2">
      <c r="B4595" s="88"/>
      <c r="C4595" s="88"/>
      <c r="D4595" s="88"/>
      <c r="E4595" s="88"/>
      <c r="F4595" s="88"/>
      <c r="G4595" s="88"/>
      <c r="H4595" s="88"/>
      <c r="I4595" s="88"/>
      <c r="J4595" s="88"/>
      <c r="K4595" s="88"/>
    </row>
    <row r="4596" spans="2:11" ht="12" hidden="1" customHeight="1" x14ac:dyDescent="0.2">
      <c r="B4596" s="88"/>
      <c r="C4596" s="88"/>
      <c r="D4596" s="88"/>
      <c r="E4596" s="88"/>
      <c r="F4596" s="88"/>
      <c r="G4596" s="88"/>
      <c r="H4596" s="88"/>
      <c r="I4596" s="88"/>
      <c r="J4596" s="88"/>
      <c r="K4596" s="88"/>
    </row>
    <row r="4597" spans="2:11" ht="12" hidden="1" customHeight="1" x14ac:dyDescent="0.2">
      <c r="B4597" s="88"/>
      <c r="C4597" s="88"/>
      <c r="D4597" s="88"/>
      <c r="E4597" s="88"/>
      <c r="F4597" s="88"/>
      <c r="G4597" s="88"/>
      <c r="H4597" s="88"/>
      <c r="I4597" s="88"/>
      <c r="J4597" s="88"/>
      <c r="K4597" s="88"/>
    </row>
    <row r="4598" spans="2:11" ht="12" hidden="1" customHeight="1" x14ac:dyDescent="0.2">
      <c r="B4598" s="88"/>
      <c r="C4598" s="88"/>
      <c r="D4598" s="88"/>
      <c r="E4598" s="88"/>
      <c r="F4598" s="88"/>
      <c r="G4598" s="88"/>
      <c r="H4598" s="88"/>
      <c r="I4598" s="88"/>
      <c r="J4598" s="88"/>
      <c r="K4598" s="88"/>
    </row>
    <row r="4599" spans="2:11" ht="12" hidden="1" customHeight="1" x14ac:dyDescent="0.2">
      <c r="B4599" s="88"/>
      <c r="C4599" s="88"/>
      <c r="D4599" s="88"/>
      <c r="E4599" s="88"/>
      <c r="F4599" s="88"/>
      <c r="G4599" s="88"/>
      <c r="H4599" s="88"/>
      <c r="I4599" s="88"/>
      <c r="J4599" s="88"/>
      <c r="K4599" s="88"/>
    </row>
    <row r="4600" spans="2:11" ht="12" hidden="1" customHeight="1" x14ac:dyDescent="0.2">
      <c r="B4600" s="88"/>
      <c r="C4600" s="88"/>
      <c r="D4600" s="88"/>
      <c r="E4600" s="88"/>
      <c r="F4600" s="88"/>
      <c r="G4600" s="88"/>
      <c r="H4600" s="88"/>
      <c r="I4600" s="88"/>
      <c r="J4600" s="88"/>
      <c r="K4600" s="88"/>
    </row>
    <row r="4601" spans="2:11" ht="12" hidden="1" customHeight="1" x14ac:dyDescent="0.2">
      <c r="B4601" s="88"/>
      <c r="C4601" s="88"/>
      <c r="D4601" s="88"/>
      <c r="E4601" s="88"/>
      <c r="F4601" s="88"/>
      <c r="G4601" s="88"/>
      <c r="H4601" s="88"/>
      <c r="I4601" s="88"/>
      <c r="J4601" s="88"/>
      <c r="K4601" s="88"/>
    </row>
    <row r="4602" spans="2:11" ht="12" hidden="1" customHeight="1" x14ac:dyDescent="0.2">
      <c r="B4602" s="88"/>
      <c r="C4602" s="88"/>
      <c r="D4602" s="88"/>
      <c r="E4602" s="88"/>
      <c r="F4602" s="88"/>
      <c r="G4602" s="88"/>
      <c r="H4602" s="88"/>
      <c r="I4602" s="88"/>
      <c r="J4602" s="88"/>
      <c r="K4602" s="88"/>
    </row>
    <row r="4603" spans="2:11" ht="12" hidden="1" customHeight="1" x14ac:dyDescent="0.2">
      <c r="B4603" s="88"/>
      <c r="C4603" s="88"/>
      <c r="D4603" s="88"/>
      <c r="E4603" s="88"/>
      <c r="F4603" s="88"/>
      <c r="G4603" s="88"/>
      <c r="H4603" s="88"/>
      <c r="I4603" s="88"/>
      <c r="J4603" s="88"/>
      <c r="K4603" s="88"/>
    </row>
    <row r="4604" spans="2:11" ht="12" hidden="1" customHeight="1" x14ac:dyDescent="0.2">
      <c r="B4604" s="88"/>
      <c r="C4604" s="88"/>
      <c r="D4604" s="88"/>
      <c r="E4604" s="88"/>
      <c r="F4604" s="88"/>
      <c r="G4604" s="88"/>
      <c r="H4604" s="88"/>
      <c r="I4604" s="88"/>
      <c r="J4604" s="88"/>
      <c r="K4604" s="88"/>
    </row>
    <row r="4605" spans="2:11" ht="12" hidden="1" customHeight="1" x14ac:dyDescent="0.2">
      <c r="B4605" s="88"/>
      <c r="C4605" s="88"/>
      <c r="D4605" s="88"/>
      <c r="E4605" s="88"/>
      <c r="F4605" s="88"/>
      <c r="G4605" s="88"/>
      <c r="H4605" s="88"/>
      <c r="I4605" s="88"/>
      <c r="J4605" s="88"/>
      <c r="K4605" s="88"/>
    </row>
    <row r="4606" spans="2:11" ht="12" hidden="1" customHeight="1" x14ac:dyDescent="0.2">
      <c r="B4606" s="88"/>
      <c r="C4606" s="88"/>
      <c r="D4606" s="88"/>
      <c r="E4606" s="88"/>
      <c r="F4606" s="88"/>
      <c r="G4606" s="88"/>
      <c r="H4606" s="88"/>
      <c r="I4606" s="88"/>
      <c r="J4606" s="88"/>
      <c r="K4606" s="88"/>
    </row>
    <row r="4607" spans="2:11" ht="12" hidden="1" customHeight="1" x14ac:dyDescent="0.2">
      <c r="B4607" s="88"/>
      <c r="C4607" s="88"/>
      <c r="D4607" s="88"/>
      <c r="E4607" s="88"/>
      <c r="F4607" s="88"/>
      <c r="G4607" s="88"/>
      <c r="H4607" s="88"/>
      <c r="I4607" s="88"/>
      <c r="J4607" s="88"/>
      <c r="K4607" s="88"/>
    </row>
    <row r="4608" spans="2:11" ht="12" hidden="1" customHeight="1" x14ac:dyDescent="0.2">
      <c r="B4608" s="88"/>
      <c r="C4608" s="88"/>
      <c r="D4608" s="88"/>
      <c r="E4608" s="88"/>
      <c r="F4608" s="88"/>
      <c r="G4608" s="88"/>
      <c r="H4608" s="88"/>
      <c r="I4608" s="88"/>
      <c r="J4608" s="88"/>
      <c r="K4608" s="88"/>
    </row>
    <row r="4609" spans="2:11" ht="12" hidden="1" customHeight="1" x14ac:dyDescent="0.2">
      <c r="B4609" s="88"/>
      <c r="C4609" s="88"/>
      <c r="D4609" s="88"/>
      <c r="E4609" s="88"/>
      <c r="F4609" s="88"/>
      <c r="G4609" s="88"/>
      <c r="H4609" s="88"/>
      <c r="I4609" s="88"/>
      <c r="J4609" s="88"/>
      <c r="K4609" s="88"/>
    </row>
    <row r="4610" spans="2:11" ht="12" hidden="1" customHeight="1" x14ac:dyDescent="0.2">
      <c r="B4610" s="88"/>
      <c r="C4610" s="88"/>
      <c r="D4610" s="88"/>
      <c r="E4610" s="88"/>
      <c r="F4610" s="88"/>
      <c r="G4610" s="88"/>
      <c r="H4610" s="88"/>
      <c r="I4610" s="88"/>
      <c r="J4610" s="88"/>
      <c r="K4610" s="88"/>
    </row>
    <row r="4611" spans="2:11" ht="12" hidden="1" customHeight="1" x14ac:dyDescent="0.2">
      <c r="B4611" s="88"/>
      <c r="C4611" s="88"/>
      <c r="D4611" s="88"/>
      <c r="E4611" s="88"/>
      <c r="F4611" s="88"/>
      <c r="G4611" s="88"/>
      <c r="H4611" s="88"/>
      <c r="I4611" s="88"/>
      <c r="J4611" s="88"/>
      <c r="K4611" s="88"/>
    </row>
    <row r="4612" spans="2:11" ht="12" hidden="1" customHeight="1" x14ac:dyDescent="0.2">
      <c r="B4612" s="88"/>
      <c r="C4612" s="88"/>
      <c r="D4612" s="88"/>
      <c r="E4612" s="88"/>
      <c r="F4612" s="88"/>
      <c r="G4612" s="88"/>
      <c r="H4612" s="88"/>
      <c r="I4612" s="88"/>
      <c r="J4612" s="88"/>
      <c r="K4612" s="88"/>
    </row>
    <row r="4613" spans="2:11" ht="12" hidden="1" customHeight="1" x14ac:dyDescent="0.2">
      <c r="B4613" s="88"/>
      <c r="C4613" s="88"/>
      <c r="D4613" s="88"/>
      <c r="E4613" s="88"/>
      <c r="F4613" s="88"/>
      <c r="G4613" s="88"/>
      <c r="H4613" s="88"/>
      <c r="I4613" s="88"/>
      <c r="J4613" s="88"/>
      <c r="K4613" s="88"/>
    </row>
    <row r="4614" spans="2:11" ht="12" hidden="1" customHeight="1" x14ac:dyDescent="0.2">
      <c r="B4614" s="88"/>
      <c r="C4614" s="88"/>
      <c r="D4614" s="88"/>
      <c r="E4614" s="88"/>
      <c r="F4614" s="88"/>
      <c r="G4614" s="88"/>
      <c r="H4614" s="88"/>
      <c r="I4614" s="88"/>
      <c r="J4614" s="88"/>
      <c r="K4614" s="88"/>
    </row>
    <row r="4615" spans="2:11" ht="12" hidden="1" customHeight="1" x14ac:dyDescent="0.2">
      <c r="B4615" s="88"/>
      <c r="C4615" s="88"/>
      <c r="D4615" s="88"/>
      <c r="E4615" s="88"/>
      <c r="F4615" s="88"/>
      <c r="G4615" s="88"/>
      <c r="H4615" s="88"/>
      <c r="I4615" s="88"/>
      <c r="J4615" s="88"/>
      <c r="K4615" s="88"/>
    </row>
    <row r="4616" spans="2:11" ht="12" hidden="1" customHeight="1" x14ac:dyDescent="0.2">
      <c r="B4616" s="88"/>
      <c r="C4616" s="88"/>
      <c r="D4616" s="88"/>
      <c r="E4616" s="88"/>
      <c r="F4616" s="88"/>
      <c r="G4616" s="88"/>
      <c r="H4616" s="88"/>
      <c r="I4616" s="88"/>
      <c r="J4616" s="88"/>
      <c r="K4616" s="88"/>
    </row>
    <row r="4617" spans="2:11" ht="12" hidden="1" customHeight="1" x14ac:dyDescent="0.2">
      <c r="B4617" s="88"/>
      <c r="C4617" s="88"/>
      <c r="D4617" s="88"/>
      <c r="E4617" s="88"/>
      <c r="F4617" s="88"/>
      <c r="G4617" s="88"/>
      <c r="H4617" s="88"/>
      <c r="I4617" s="88"/>
      <c r="J4617" s="88"/>
      <c r="K4617" s="88"/>
    </row>
    <row r="4618" spans="2:11" ht="12" hidden="1" customHeight="1" x14ac:dyDescent="0.2">
      <c r="B4618" s="88"/>
      <c r="C4618" s="88"/>
      <c r="D4618" s="88"/>
      <c r="E4618" s="88"/>
      <c r="F4618" s="88"/>
      <c r="G4618" s="88"/>
      <c r="H4618" s="88"/>
      <c r="I4618" s="88"/>
      <c r="J4618" s="88"/>
      <c r="K4618" s="88"/>
    </row>
    <row r="4619" spans="2:11" ht="12" hidden="1" customHeight="1" x14ac:dyDescent="0.2">
      <c r="B4619" s="88"/>
      <c r="C4619" s="88"/>
      <c r="D4619" s="88"/>
      <c r="E4619" s="88"/>
      <c r="F4619" s="88"/>
      <c r="G4619" s="88"/>
      <c r="H4619" s="88"/>
      <c r="I4619" s="88"/>
      <c r="J4619" s="88"/>
      <c r="K4619" s="88"/>
    </row>
    <row r="4620" spans="2:11" ht="12" hidden="1" customHeight="1" x14ac:dyDescent="0.2">
      <c r="B4620" s="88"/>
      <c r="C4620" s="88"/>
      <c r="D4620" s="88"/>
      <c r="E4620" s="88"/>
      <c r="F4620" s="88"/>
      <c r="G4620" s="88"/>
      <c r="H4620" s="88"/>
      <c r="I4620" s="88"/>
      <c r="J4620" s="88"/>
      <c r="K4620" s="88"/>
    </row>
    <row r="4621" spans="2:11" ht="12" hidden="1" customHeight="1" x14ac:dyDescent="0.2">
      <c r="B4621" s="88"/>
      <c r="C4621" s="88"/>
      <c r="D4621" s="88"/>
      <c r="E4621" s="88"/>
      <c r="F4621" s="88"/>
      <c r="G4621" s="88"/>
      <c r="H4621" s="88"/>
      <c r="I4621" s="88"/>
      <c r="J4621" s="88"/>
      <c r="K4621" s="88"/>
    </row>
    <row r="4622" spans="2:11" ht="12" hidden="1" customHeight="1" x14ac:dyDescent="0.2">
      <c r="B4622" s="88"/>
      <c r="C4622" s="88"/>
      <c r="D4622" s="88"/>
      <c r="E4622" s="88"/>
      <c r="F4622" s="88"/>
      <c r="G4622" s="88"/>
      <c r="H4622" s="88"/>
      <c r="I4622" s="88"/>
      <c r="J4622" s="88"/>
      <c r="K4622" s="88"/>
    </row>
    <row r="4623" spans="2:11" ht="12" hidden="1" customHeight="1" x14ac:dyDescent="0.2">
      <c r="B4623" s="88"/>
      <c r="C4623" s="88"/>
      <c r="D4623" s="88"/>
      <c r="E4623" s="88"/>
      <c r="F4623" s="88"/>
      <c r="G4623" s="88"/>
      <c r="H4623" s="88"/>
      <c r="I4623" s="88"/>
      <c r="J4623" s="88"/>
      <c r="K4623" s="88"/>
    </row>
    <row r="4624" spans="2:11" ht="12" hidden="1" customHeight="1" x14ac:dyDescent="0.2">
      <c r="B4624" s="88"/>
      <c r="C4624" s="88"/>
      <c r="D4624" s="88"/>
      <c r="E4624" s="88"/>
      <c r="F4624" s="88"/>
      <c r="G4624" s="88"/>
      <c r="H4624" s="88"/>
      <c r="I4624" s="88"/>
      <c r="J4624" s="88"/>
      <c r="K4624" s="88"/>
    </row>
    <row r="4625" spans="2:11" ht="12" hidden="1" customHeight="1" x14ac:dyDescent="0.2">
      <c r="B4625" s="88"/>
      <c r="C4625" s="88"/>
      <c r="D4625" s="88"/>
      <c r="E4625" s="88"/>
      <c r="F4625" s="88"/>
      <c r="G4625" s="88"/>
      <c r="H4625" s="88"/>
      <c r="I4625" s="88"/>
      <c r="J4625" s="88"/>
      <c r="K4625" s="88"/>
    </row>
    <row r="4626" spans="2:11" ht="12" hidden="1" customHeight="1" x14ac:dyDescent="0.2">
      <c r="B4626" s="88"/>
      <c r="C4626" s="88"/>
      <c r="D4626" s="88"/>
      <c r="E4626" s="88"/>
      <c r="F4626" s="88"/>
      <c r="G4626" s="88"/>
      <c r="H4626" s="88"/>
      <c r="I4626" s="88"/>
      <c r="J4626" s="88"/>
      <c r="K4626" s="88"/>
    </row>
    <row r="4627" spans="2:11" ht="12" hidden="1" customHeight="1" x14ac:dyDescent="0.2">
      <c r="B4627" s="88"/>
      <c r="C4627" s="88"/>
      <c r="D4627" s="88"/>
      <c r="E4627" s="88"/>
      <c r="F4627" s="88"/>
      <c r="G4627" s="88"/>
      <c r="H4627" s="88"/>
      <c r="I4627" s="88"/>
      <c r="J4627" s="88"/>
      <c r="K4627" s="88"/>
    </row>
    <row r="4628" spans="2:11" ht="12" hidden="1" customHeight="1" x14ac:dyDescent="0.2">
      <c r="B4628" s="88"/>
      <c r="C4628" s="88"/>
      <c r="D4628" s="88"/>
      <c r="E4628" s="88"/>
      <c r="F4628" s="88"/>
      <c r="G4628" s="88"/>
      <c r="H4628" s="88"/>
      <c r="I4628" s="88"/>
      <c r="J4628" s="88"/>
      <c r="K4628" s="88"/>
    </row>
    <row r="4629" spans="2:11" ht="12" hidden="1" customHeight="1" x14ac:dyDescent="0.2">
      <c r="B4629" s="88"/>
      <c r="C4629" s="88"/>
      <c r="D4629" s="88"/>
      <c r="E4629" s="88"/>
      <c r="F4629" s="88"/>
      <c r="G4629" s="88"/>
      <c r="H4629" s="88"/>
      <c r="I4629" s="88"/>
      <c r="J4629" s="88"/>
      <c r="K4629" s="88"/>
    </row>
    <row r="4630" spans="2:11" ht="12" hidden="1" customHeight="1" x14ac:dyDescent="0.2">
      <c r="B4630" s="88"/>
      <c r="C4630" s="88"/>
      <c r="D4630" s="88"/>
      <c r="E4630" s="88"/>
      <c r="F4630" s="88"/>
      <c r="G4630" s="88"/>
      <c r="H4630" s="88"/>
      <c r="I4630" s="88"/>
      <c r="J4630" s="88"/>
      <c r="K4630" s="88"/>
    </row>
    <row r="4631" spans="2:11" ht="12" hidden="1" customHeight="1" x14ac:dyDescent="0.2">
      <c r="B4631" s="88"/>
      <c r="C4631" s="88"/>
      <c r="D4631" s="88"/>
      <c r="E4631" s="88"/>
      <c r="F4631" s="88"/>
      <c r="G4631" s="88"/>
      <c r="H4631" s="88"/>
      <c r="I4631" s="88"/>
      <c r="J4631" s="88"/>
      <c r="K4631" s="88"/>
    </row>
    <row r="4632" spans="2:11" ht="12" hidden="1" customHeight="1" x14ac:dyDescent="0.2">
      <c r="B4632" s="88"/>
      <c r="C4632" s="88"/>
      <c r="D4632" s="88"/>
      <c r="E4632" s="88"/>
      <c r="F4632" s="88"/>
      <c r="G4632" s="88"/>
      <c r="H4632" s="88"/>
      <c r="I4632" s="88"/>
      <c r="J4632" s="88"/>
      <c r="K4632" s="88"/>
    </row>
    <row r="4633" spans="2:11" ht="12" hidden="1" customHeight="1" x14ac:dyDescent="0.2">
      <c r="B4633" s="88"/>
      <c r="C4633" s="88"/>
      <c r="D4633" s="88"/>
      <c r="E4633" s="88"/>
      <c r="F4633" s="88"/>
      <c r="G4633" s="88"/>
      <c r="H4633" s="88"/>
      <c r="I4633" s="88"/>
      <c r="J4633" s="88"/>
      <c r="K4633" s="88"/>
    </row>
    <row r="4634" spans="2:11" ht="12" hidden="1" customHeight="1" x14ac:dyDescent="0.2">
      <c r="B4634" s="88"/>
      <c r="C4634" s="88"/>
      <c r="D4634" s="88"/>
      <c r="E4634" s="88"/>
      <c r="F4634" s="88"/>
      <c r="G4634" s="88"/>
      <c r="H4634" s="88"/>
      <c r="I4634" s="88"/>
      <c r="J4634" s="88"/>
      <c r="K4634" s="88"/>
    </row>
    <row r="4635" spans="2:11" ht="12" hidden="1" customHeight="1" x14ac:dyDescent="0.2">
      <c r="B4635" s="88"/>
      <c r="C4635" s="88"/>
      <c r="D4635" s="88"/>
      <c r="E4635" s="88"/>
      <c r="F4635" s="88"/>
      <c r="G4635" s="88"/>
      <c r="H4635" s="88"/>
      <c r="I4635" s="88"/>
      <c r="J4635" s="88"/>
      <c r="K4635" s="88"/>
    </row>
    <row r="4636" spans="2:11" ht="12" hidden="1" customHeight="1" x14ac:dyDescent="0.2">
      <c r="B4636" s="88"/>
      <c r="C4636" s="88"/>
      <c r="D4636" s="88"/>
      <c r="E4636" s="88"/>
      <c r="F4636" s="88"/>
      <c r="G4636" s="88"/>
      <c r="H4636" s="88"/>
      <c r="I4636" s="88"/>
      <c r="J4636" s="88"/>
      <c r="K4636" s="88"/>
    </row>
    <row r="4637" spans="2:11" ht="12" hidden="1" customHeight="1" x14ac:dyDescent="0.2">
      <c r="B4637" s="88"/>
      <c r="C4637" s="88"/>
      <c r="D4637" s="88"/>
      <c r="E4637" s="88"/>
      <c r="F4637" s="88"/>
      <c r="G4637" s="88"/>
      <c r="H4637" s="88"/>
      <c r="I4637" s="88"/>
      <c r="J4637" s="88"/>
      <c r="K4637" s="88"/>
    </row>
    <row r="4638" spans="2:11" ht="12" hidden="1" customHeight="1" x14ac:dyDescent="0.2">
      <c r="B4638" s="88"/>
      <c r="C4638" s="88"/>
      <c r="D4638" s="88"/>
      <c r="E4638" s="88"/>
      <c r="F4638" s="88"/>
      <c r="G4638" s="88"/>
      <c r="H4638" s="88"/>
      <c r="I4638" s="88"/>
      <c r="J4638" s="88"/>
      <c r="K4638" s="88"/>
    </row>
    <row r="4639" spans="2:11" ht="12" hidden="1" customHeight="1" x14ac:dyDescent="0.2">
      <c r="B4639" s="88"/>
      <c r="C4639" s="88"/>
      <c r="D4639" s="88"/>
      <c r="E4639" s="88"/>
      <c r="F4639" s="88"/>
      <c r="G4639" s="88"/>
      <c r="H4639" s="88"/>
      <c r="I4639" s="88"/>
      <c r="J4639" s="88"/>
      <c r="K4639" s="88"/>
    </row>
    <row r="4640" spans="2:11" ht="12" hidden="1" customHeight="1" x14ac:dyDescent="0.2">
      <c r="B4640" s="88"/>
      <c r="C4640" s="88"/>
      <c r="D4640" s="88"/>
      <c r="E4640" s="88"/>
      <c r="F4640" s="88"/>
      <c r="G4640" s="88"/>
      <c r="H4640" s="88"/>
      <c r="I4640" s="88"/>
      <c r="J4640" s="88"/>
      <c r="K4640" s="88"/>
    </row>
    <row r="4641" spans="2:11" ht="12" hidden="1" customHeight="1" x14ac:dyDescent="0.2">
      <c r="B4641" s="88"/>
      <c r="C4641" s="88"/>
      <c r="D4641" s="88"/>
      <c r="E4641" s="88"/>
      <c r="F4641" s="88"/>
      <c r="G4641" s="88"/>
      <c r="H4641" s="88"/>
      <c r="I4641" s="88"/>
      <c r="J4641" s="88"/>
      <c r="K4641" s="88"/>
    </row>
    <row r="4642" spans="2:11" ht="12" hidden="1" customHeight="1" x14ac:dyDescent="0.2">
      <c r="B4642" s="88"/>
      <c r="C4642" s="88"/>
      <c r="D4642" s="88"/>
      <c r="E4642" s="88"/>
      <c r="F4642" s="88"/>
      <c r="G4642" s="88"/>
      <c r="H4642" s="88"/>
      <c r="I4642" s="88"/>
      <c r="J4642" s="88"/>
      <c r="K4642" s="88"/>
    </row>
    <row r="4643" spans="2:11" ht="12" hidden="1" customHeight="1" x14ac:dyDescent="0.2">
      <c r="B4643" s="88"/>
      <c r="C4643" s="88"/>
      <c r="D4643" s="88"/>
      <c r="E4643" s="88"/>
      <c r="F4643" s="88"/>
      <c r="G4643" s="88"/>
      <c r="H4643" s="88"/>
      <c r="I4643" s="88"/>
      <c r="J4643" s="88"/>
      <c r="K4643" s="88"/>
    </row>
    <row r="4644" spans="2:11" ht="12" hidden="1" customHeight="1" x14ac:dyDescent="0.2">
      <c r="B4644" s="88"/>
      <c r="C4644" s="88"/>
      <c r="D4644" s="88"/>
      <c r="E4644" s="88"/>
      <c r="F4644" s="88"/>
      <c r="G4644" s="88"/>
      <c r="H4644" s="88"/>
      <c r="I4644" s="88"/>
      <c r="J4644" s="88"/>
      <c r="K4644" s="88"/>
    </row>
    <row r="4645" spans="2:11" ht="12" hidden="1" customHeight="1" x14ac:dyDescent="0.2">
      <c r="B4645" s="88"/>
      <c r="C4645" s="88"/>
      <c r="D4645" s="88"/>
      <c r="E4645" s="88"/>
      <c r="F4645" s="88"/>
      <c r="G4645" s="88"/>
      <c r="H4645" s="88"/>
      <c r="I4645" s="88"/>
      <c r="J4645" s="88"/>
      <c r="K4645" s="88"/>
    </row>
    <row r="4646" spans="2:11" ht="12" hidden="1" customHeight="1" x14ac:dyDescent="0.2">
      <c r="B4646" s="88"/>
      <c r="C4646" s="88"/>
      <c r="D4646" s="88"/>
      <c r="E4646" s="88"/>
      <c r="F4646" s="88"/>
      <c r="G4646" s="88"/>
      <c r="H4646" s="88"/>
      <c r="I4646" s="88"/>
      <c r="J4646" s="88"/>
      <c r="K4646" s="88"/>
    </row>
    <row r="4647" spans="2:11" ht="12" hidden="1" customHeight="1" x14ac:dyDescent="0.2">
      <c r="B4647" s="88"/>
      <c r="C4647" s="88"/>
      <c r="D4647" s="88"/>
      <c r="E4647" s="88"/>
      <c r="F4647" s="88"/>
      <c r="G4647" s="88"/>
      <c r="H4647" s="88"/>
      <c r="I4647" s="88"/>
      <c r="J4647" s="88"/>
      <c r="K4647" s="88"/>
    </row>
    <row r="4648" spans="2:11" ht="12" hidden="1" customHeight="1" x14ac:dyDescent="0.2">
      <c r="B4648" s="88"/>
      <c r="C4648" s="88"/>
      <c r="D4648" s="88"/>
      <c r="E4648" s="88"/>
      <c r="F4648" s="88"/>
      <c r="G4648" s="88"/>
      <c r="H4648" s="88"/>
      <c r="I4648" s="88"/>
      <c r="J4648" s="88"/>
      <c r="K4648" s="88"/>
    </row>
    <row r="4649" spans="2:11" ht="12" hidden="1" customHeight="1" x14ac:dyDescent="0.2">
      <c r="B4649" s="88"/>
      <c r="C4649" s="88"/>
      <c r="D4649" s="88"/>
      <c r="E4649" s="88"/>
      <c r="F4649" s="88"/>
      <c r="G4649" s="88"/>
      <c r="H4649" s="88"/>
      <c r="I4649" s="88"/>
      <c r="J4649" s="88"/>
      <c r="K4649" s="88"/>
    </row>
    <row r="4650" spans="2:11" ht="12" hidden="1" customHeight="1" x14ac:dyDescent="0.2">
      <c r="B4650" s="88"/>
      <c r="C4650" s="88"/>
      <c r="D4650" s="88"/>
      <c r="E4650" s="88"/>
      <c r="F4650" s="88"/>
      <c r="G4650" s="88"/>
      <c r="H4650" s="88"/>
      <c r="I4650" s="88"/>
      <c r="J4650" s="88"/>
      <c r="K4650" s="88"/>
    </row>
    <row r="4651" spans="2:11" ht="12" hidden="1" customHeight="1" x14ac:dyDescent="0.2">
      <c r="B4651" s="88"/>
      <c r="C4651" s="88"/>
      <c r="D4651" s="88"/>
      <c r="E4651" s="88"/>
      <c r="F4651" s="88"/>
      <c r="G4651" s="88"/>
      <c r="H4651" s="88"/>
      <c r="I4651" s="88"/>
      <c r="J4651" s="88"/>
      <c r="K4651" s="88"/>
    </row>
    <row r="4652" spans="2:11" ht="12" hidden="1" customHeight="1" x14ac:dyDescent="0.2">
      <c r="B4652" s="88"/>
      <c r="C4652" s="88"/>
      <c r="D4652" s="88"/>
      <c r="E4652" s="88"/>
      <c r="F4652" s="88"/>
      <c r="G4652" s="88"/>
      <c r="H4652" s="88"/>
      <c r="I4652" s="88"/>
      <c r="J4652" s="88"/>
      <c r="K4652" s="88"/>
    </row>
    <row r="4653" spans="2:11" ht="12" hidden="1" customHeight="1" x14ac:dyDescent="0.2">
      <c r="B4653" s="88"/>
      <c r="C4653" s="88"/>
      <c r="D4653" s="88"/>
      <c r="E4653" s="88"/>
      <c r="F4653" s="88"/>
      <c r="G4653" s="88"/>
      <c r="H4653" s="88"/>
      <c r="I4653" s="88"/>
      <c r="J4653" s="88"/>
      <c r="K4653" s="88"/>
    </row>
    <row r="4654" spans="2:11" ht="12" hidden="1" customHeight="1" x14ac:dyDescent="0.2">
      <c r="B4654" s="88"/>
      <c r="C4654" s="88"/>
      <c r="D4654" s="88"/>
      <c r="E4654" s="88"/>
      <c r="F4654" s="88"/>
      <c r="G4654" s="88"/>
      <c r="H4654" s="88"/>
      <c r="I4654" s="88"/>
      <c r="J4654" s="88"/>
      <c r="K4654" s="88"/>
    </row>
    <row r="4655" spans="2:11" ht="12" hidden="1" customHeight="1" x14ac:dyDescent="0.2">
      <c r="B4655" s="88"/>
      <c r="C4655" s="88"/>
      <c r="D4655" s="88"/>
      <c r="E4655" s="88"/>
      <c r="F4655" s="88"/>
      <c r="G4655" s="88"/>
      <c r="H4655" s="88"/>
      <c r="I4655" s="88"/>
      <c r="J4655" s="88"/>
      <c r="K4655" s="88"/>
    </row>
    <row r="4656" spans="2:11" ht="12" hidden="1" customHeight="1" x14ac:dyDescent="0.2">
      <c r="B4656" s="88"/>
      <c r="C4656" s="88"/>
      <c r="D4656" s="88"/>
      <c r="E4656" s="88"/>
      <c r="F4656" s="88"/>
      <c r="G4656" s="88"/>
      <c r="H4656" s="88"/>
      <c r="I4656" s="88"/>
      <c r="J4656" s="88"/>
      <c r="K4656" s="88"/>
    </row>
    <row r="4657" spans="2:11" ht="12" hidden="1" customHeight="1" x14ac:dyDescent="0.2">
      <c r="B4657" s="88"/>
      <c r="C4657" s="88"/>
      <c r="D4657" s="88"/>
      <c r="E4657" s="88"/>
      <c r="F4657" s="88"/>
      <c r="G4657" s="88"/>
      <c r="H4657" s="88"/>
      <c r="I4657" s="88"/>
      <c r="J4657" s="88"/>
      <c r="K4657" s="88"/>
    </row>
    <row r="4658" spans="2:11" ht="12" hidden="1" customHeight="1" x14ac:dyDescent="0.2">
      <c r="B4658" s="88"/>
      <c r="C4658" s="88"/>
      <c r="D4658" s="88"/>
      <c r="E4658" s="88"/>
      <c r="F4658" s="88"/>
      <c r="G4658" s="88"/>
      <c r="H4658" s="88"/>
      <c r="I4658" s="88"/>
      <c r="J4658" s="88"/>
      <c r="K4658" s="88"/>
    </row>
    <row r="4659" spans="2:11" ht="12" hidden="1" customHeight="1" x14ac:dyDescent="0.2">
      <c r="B4659" s="88"/>
      <c r="C4659" s="88"/>
      <c r="D4659" s="88"/>
      <c r="E4659" s="88"/>
      <c r="F4659" s="88"/>
      <c r="G4659" s="88"/>
      <c r="H4659" s="88"/>
      <c r="I4659" s="88"/>
      <c r="J4659" s="88"/>
      <c r="K4659" s="88"/>
    </row>
    <row r="4660" spans="2:11" ht="12" hidden="1" customHeight="1" x14ac:dyDescent="0.2">
      <c r="B4660" s="88"/>
      <c r="C4660" s="88"/>
      <c r="D4660" s="88"/>
      <c r="E4660" s="88"/>
      <c r="F4660" s="88"/>
      <c r="G4660" s="88"/>
      <c r="H4660" s="88"/>
      <c r="I4660" s="88"/>
      <c r="J4660" s="88"/>
      <c r="K4660" s="88"/>
    </row>
    <row r="4661" spans="2:11" ht="12" hidden="1" customHeight="1" x14ac:dyDescent="0.2">
      <c r="B4661" s="88"/>
      <c r="C4661" s="88"/>
      <c r="D4661" s="88"/>
      <c r="E4661" s="88"/>
      <c r="F4661" s="88"/>
      <c r="G4661" s="88"/>
      <c r="H4661" s="88"/>
      <c r="I4661" s="88"/>
      <c r="J4661" s="88"/>
      <c r="K4661" s="88"/>
    </row>
    <row r="4662" spans="2:11" ht="12" hidden="1" customHeight="1" x14ac:dyDescent="0.2">
      <c r="B4662" s="88"/>
      <c r="C4662" s="88"/>
      <c r="D4662" s="88"/>
      <c r="E4662" s="88"/>
      <c r="F4662" s="88"/>
      <c r="G4662" s="88"/>
      <c r="H4662" s="88"/>
      <c r="I4662" s="88"/>
      <c r="J4662" s="88"/>
      <c r="K4662" s="88"/>
    </row>
    <row r="4663" spans="2:11" ht="12" hidden="1" customHeight="1" x14ac:dyDescent="0.2">
      <c r="B4663" s="88"/>
      <c r="C4663" s="88"/>
      <c r="D4663" s="88"/>
      <c r="E4663" s="88"/>
      <c r="F4663" s="88"/>
      <c r="G4663" s="88"/>
      <c r="H4663" s="88"/>
      <c r="I4663" s="88"/>
      <c r="J4663" s="88"/>
      <c r="K4663" s="88"/>
    </row>
    <row r="4664" spans="2:11" ht="12" hidden="1" customHeight="1" x14ac:dyDescent="0.2">
      <c r="B4664" s="88"/>
      <c r="C4664" s="88"/>
      <c r="D4664" s="88"/>
      <c r="E4664" s="88"/>
      <c r="F4664" s="88"/>
      <c r="G4664" s="88"/>
      <c r="H4664" s="88"/>
      <c r="I4664" s="88"/>
      <c r="J4664" s="88"/>
      <c r="K4664" s="88"/>
    </row>
    <row r="4665" spans="2:11" ht="12" hidden="1" customHeight="1" x14ac:dyDescent="0.2">
      <c r="B4665" s="88"/>
      <c r="C4665" s="88"/>
      <c r="D4665" s="88"/>
      <c r="E4665" s="88"/>
      <c r="F4665" s="88"/>
      <c r="G4665" s="88"/>
      <c r="H4665" s="88"/>
      <c r="I4665" s="88"/>
      <c r="J4665" s="88"/>
      <c r="K4665" s="88"/>
    </row>
    <row r="4666" spans="2:11" ht="12" hidden="1" customHeight="1" x14ac:dyDescent="0.2">
      <c r="B4666" s="88"/>
      <c r="C4666" s="88"/>
      <c r="D4666" s="88"/>
      <c r="E4666" s="88"/>
      <c r="F4666" s="88"/>
      <c r="G4666" s="88"/>
      <c r="H4666" s="88"/>
      <c r="I4666" s="88"/>
      <c r="J4666" s="88"/>
      <c r="K4666" s="88"/>
    </row>
    <row r="4667" spans="2:11" ht="12" hidden="1" customHeight="1" x14ac:dyDescent="0.2">
      <c r="B4667" s="88"/>
      <c r="C4667" s="88"/>
      <c r="D4667" s="88"/>
      <c r="E4667" s="88"/>
      <c r="F4667" s="88"/>
      <c r="G4667" s="88"/>
      <c r="H4667" s="88"/>
      <c r="I4667" s="88"/>
      <c r="J4667" s="88"/>
      <c r="K4667" s="88"/>
    </row>
    <row r="4668" spans="2:11" ht="12" hidden="1" customHeight="1" x14ac:dyDescent="0.2">
      <c r="B4668" s="88"/>
      <c r="C4668" s="88"/>
      <c r="D4668" s="88"/>
      <c r="E4668" s="88"/>
      <c r="F4668" s="88"/>
      <c r="G4668" s="88"/>
      <c r="H4668" s="88"/>
      <c r="I4668" s="88"/>
      <c r="J4668" s="88"/>
      <c r="K4668" s="88"/>
    </row>
    <row r="4669" spans="2:11" ht="12" hidden="1" customHeight="1" x14ac:dyDescent="0.2">
      <c r="B4669" s="88"/>
      <c r="C4669" s="88"/>
      <c r="D4669" s="88"/>
      <c r="E4669" s="88"/>
      <c r="F4669" s="88"/>
      <c r="G4669" s="88"/>
      <c r="H4669" s="88"/>
      <c r="I4669" s="88"/>
      <c r="J4669" s="88"/>
      <c r="K4669" s="88"/>
    </row>
    <row r="4670" spans="2:11" ht="12" hidden="1" customHeight="1" x14ac:dyDescent="0.2">
      <c r="B4670" s="88"/>
      <c r="C4670" s="88"/>
      <c r="D4670" s="88"/>
      <c r="E4670" s="88"/>
      <c r="F4670" s="88"/>
      <c r="G4670" s="88"/>
      <c r="H4670" s="88"/>
      <c r="I4670" s="88"/>
      <c r="J4670" s="88"/>
      <c r="K4670" s="88"/>
    </row>
    <row r="4671" spans="2:11" ht="12" hidden="1" customHeight="1" x14ac:dyDescent="0.2">
      <c r="B4671" s="88"/>
      <c r="C4671" s="88"/>
      <c r="D4671" s="88"/>
      <c r="E4671" s="88"/>
      <c r="F4671" s="88"/>
      <c r="G4671" s="88"/>
      <c r="H4671" s="88"/>
      <c r="I4671" s="88"/>
      <c r="J4671" s="88"/>
      <c r="K4671" s="88"/>
    </row>
    <row r="4672" spans="2:11" ht="12" hidden="1" customHeight="1" x14ac:dyDescent="0.2">
      <c r="B4672" s="88"/>
      <c r="C4672" s="88"/>
      <c r="D4672" s="88"/>
      <c r="E4672" s="88"/>
      <c r="F4672" s="88"/>
      <c r="G4672" s="88"/>
      <c r="H4672" s="88"/>
      <c r="I4672" s="88"/>
      <c r="J4672" s="88"/>
      <c r="K4672" s="88"/>
    </row>
    <row r="4673" spans="2:11" ht="12" hidden="1" customHeight="1" x14ac:dyDescent="0.2">
      <c r="B4673" s="88"/>
      <c r="C4673" s="88"/>
      <c r="D4673" s="88"/>
      <c r="E4673" s="88"/>
      <c r="F4673" s="88"/>
      <c r="G4673" s="88"/>
      <c r="H4673" s="88"/>
      <c r="I4673" s="88"/>
      <c r="J4673" s="88"/>
      <c r="K4673" s="88"/>
    </row>
    <row r="4674" spans="2:11" ht="12" hidden="1" customHeight="1" x14ac:dyDescent="0.2">
      <c r="B4674" s="88"/>
      <c r="C4674" s="88"/>
      <c r="D4674" s="88"/>
      <c r="E4674" s="88"/>
      <c r="F4674" s="88"/>
      <c r="G4674" s="88"/>
      <c r="H4674" s="88"/>
      <c r="I4674" s="88"/>
      <c r="J4674" s="88"/>
      <c r="K4674" s="88"/>
    </row>
    <row r="4675" spans="2:11" ht="12" hidden="1" customHeight="1" x14ac:dyDescent="0.2">
      <c r="B4675" s="88"/>
      <c r="C4675" s="88"/>
      <c r="D4675" s="88"/>
      <c r="E4675" s="88"/>
      <c r="F4675" s="88"/>
      <c r="G4675" s="88"/>
      <c r="H4675" s="88"/>
      <c r="I4675" s="88"/>
      <c r="J4675" s="88"/>
      <c r="K4675" s="88"/>
    </row>
    <row r="4676" spans="2:11" ht="12" hidden="1" customHeight="1" x14ac:dyDescent="0.2">
      <c r="B4676" s="88"/>
      <c r="C4676" s="88"/>
      <c r="D4676" s="88"/>
      <c r="E4676" s="88"/>
      <c r="F4676" s="88"/>
      <c r="G4676" s="88"/>
      <c r="H4676" s="88"/>
      <c r="I4676" s="88"/>
      <c r="J4676" s="88"/>
      <c r="K4676" s="88"/>
    </row>
    <row r="4677" spans="2:11" ht="12" hidden="1" customHeight="1" x14ac:dyDescent="0.2">
      <c r="B4677" s="88"/>
      <c r="C4677" s="88"/>
      <c r="D4677" s="88"/>
      <c r="E4677" s="88"/>
      <c r="F4677" s="88"/>
      <c r="G4677" s="88"/>
      <c r="H4677" s="88"/>
      <c r="I4677" s="88"/>
      <c r="J4677" s="88"/>
      <c r="K4677" s="88"/>
    </row>
    <row r="4678" spans="2:11" ht="12" hidden="1" customHeight="1" x14ac:dyDescent="0.2">
      <c r="B4678" s="88"/>
      <c r="C4678" s="88"/>
      <c r="D4678" s="88"/>
      <c r="E4678" s="88"/>
      <c r="F4678" s="88"/>
      <c r="G4678" s="88"/>
      <c r="H4678" s="88"/>
      <c r="I4678" s="88"/>
      <c r="J4678" s="88"/>
      <c r="K4678" s="88"/>
    </row>
    <row r="4679" spans="2:11" ht="12" hidden="1" customHeight="1" x14ac:dyDescent="0.2">
      <c r="B4679" s="88"/>
      <c r="C4679" s="88"/>
      <c r="D4679" s="88"/>
      <c r="E4679" s="88"/>
      <c r="F4679" s="88"/>
      <c r="G4679" s="88"/>
      <c r="H4679" s="88"/>
      <c r="I4679" s="88"/>
      <c r="J4679" s="88"/>
      <c r="K4679" s="88"/>
    </row>
    <row r="4680" spans="2:11" ht="12" hidden="1" customHeight="1" x14ac:dyDescent="0.2">
      <c r="B4680" s="88"/>
      <c r="C4680" s="88"/>
      <c r="D4680" s="88"/>
      <c r="E4680" s="88"/>
      <c r="F4680" s="88"/>
      <c r="G4680" s="88"/>
      <c r="H4680" s="88"/>
      <c r="I4680" s="88"/>
      <c r="J4680" s="88"/>
      <c r="K4680" s="88"/>
    </row>
    <row r="4681" spans="2:11" ht="12" hidden="1" customHeight="1" x14ac:dyDescent="0.2">
      <c r="B4681" s="88"/>
      <c r="C4681" s="88"/>
      <c r="D4681" s="88"/>
      <c r="E4681" s="88"/>
      <c r="F4681" s="88"/>
      <c r="G4681" s="88"/>
      <c r="H4681" s="88"/>
      <c r="I4681" s="88"/>
      <c r="J4681" s="88"/>
      <c r="K4681" s="88"/>
    </row>
    <row r="4682" spans="2:11" ht="12" hidden="1" customHeight="1" x14ac:dyDescent="0.2">
      <c r="B4682" s="88"/>
      <c r="C4682" s="88"/>
      <c r="D4682" s="88"/>
      <c r="E4682" s="88"/>
      <c r="F4682" s="88"/>
      <c r="G4682" s="88"/>
      <c r="H4682" s="88"/>
      <c r="I4682" s="88"/>
      <c r="J4682" s="88"/>
      <c r="K4682" s="88"/>
    </row>
    <row r="4683" spans="2:11" ht="12" hidden="1" customHeight="1" x14ac:dyDescent="0.2">
      <c r="B4683" s="88"/>
      <c r="C4683" s="88"/>
      <c r="D4683" s="88"/>
      <c r="E4683" s="88"/>
      <c r="F4683" s="88"/>
      <c r="G4683" s="88"/>
      <c r="H4683" s="88"/>
      <c r="I4683" s="88"/>
      <c r="J4683" s="88"/>
      <c r="K4683" s="88"/>
    </row>
    <row r="4684" spans="2:11" ht="12" hidden="1" customHeight="1" x14ac:dyDescent="0.2">
      <c r="B4684" s="88"/>
      <c r="C4684" s="88"/>
      <c r="D4684" s="88"/>
      <c r="E4684" s="88"/>
      <c r="F4684" s="88"/>
      <c r="G4684" s="88"/>
      <c r="H4684" s="88"/>
      <c r="I4684" s="88"/>
      <c r="J4684" s="88"/>
      <c r="K4684" s="88"/>
    </row>
    <row r="4685" spans="2:11" ht="12" hidden="1" customHeight="1" x14ac:dyDescent="0.2">
      <c r="B4685" s="88"/>
      <c r="C4685" s="88"/>
      <c r="D4685" s="88"/>
      <c r="E4685" s="88"/>
      <c r="F4685" s="88"/>
      <c r="G4685" s="88"/>
      <c r="H4685" s="88"/>
      <c r="I4685" s="88"/>
      <c r="J4685" s="88"/>
      <c r="K4685" s="88"/>
    </row>
    <row r="4686" spans="2:11" ht="12" hidden="1" customHeight="1" x14ac:dyDescent="0.2">
      <c r="B4686" s="88"/>
      <c r="C4686" s="88"/>
      <c r="D4686" s="88"/>
      <c r="E4686" s="88"/>
      <c r="F4686" s="88"/>
      <c r="G4686" s="88"/>
      <c r="H4686" s="88"/>
      <c r="I4686" s="88"/>
      <c r="J4686" s="88"/>
      <c r="K4686" s="88"/>
    </row>
    <row r="4687" spans="2:11" ht="12" hidden="1" customHeight="1" x14ac:dyDescent="0.2">
      <c r="B4687" s="88"/>
      <c r="C4687" s="88"/>
      <c r="D4687" s="88"/>
      <c r="E4687" s="88"/>
      <c r="F4687" s="88"/>
      <c r="G4687" s="88"/>
      <c r="H4687" s="88"/>
      <c r="I4687" s="88"/>
      <c r="J4687" s="88"/>
      <c r="K4687" s="88"/>
    </row>
    <row r="4688" spans="2:11" ht="12" hidden="1" customHeight="1" x14ac:dyDescent="0.2">
      <c r="B4688" s="88"/>
      <c r="C4688" s="88"/>
      <c r="D4688" s="88"/>
      <c r="E4688" s="88"/>
      <c r="F4688" s="88"/>
      <c r="G4688" s="88"/>
      <c r="H4688" s="88"/>
      <c r="I4688" s="88"/>
      <c r="J4688" s="88"/>
      <c r="K4688" s="88"/>
    </row>
    <row r="4689" spans="2:11" ht="12" hidden="1" customHeight="1" x14ac:dyDescent="0.2">
      <c r="B4689" s="88"/>
      <c r="C4689" s="88"/>
      <c r="D4689" s="88"/>
      <c r="E4689" s="88"/>
      <c r="F4689" s="88"/>
      <c r="G4689" s="88"/>
      <c r="H4689" s="88"/>
      <c r="I4689" s="88"/>
      <c r="J4689" s="88"/>
      <c r="K4689" s="88"/>
    </row>
    <row r="4690" spans="2:11" ht="12" hidden="1" customHeight="1" x14ac:dyDescent="0.2">
      <c r="B4690" s="88"/>
      <c r="C4690" s="88"/>
      <c r="D4690" s="88"/>
      <c r="E4690" s="88"/>
      <c r="F4690" s="88"/>
      <c r="G4690" s="88"/>
      <c r="H4690" s="88"/>
      <c r="I4690" s="88"/>
      <c r="J4690" s="88"/>
      <c r="K4690" s="88"/>
    </row>
    <row r="4691" spans="2:11" ht="12" hidden="1" customHeight="1" x14ac:dyDescent="0.2">
      <c r="B4691" s="88"/>
      <c r="C4691" s="88"/>
      <c r="D4691" s="88"/>
      <c r="E4691" s="88"/>
      <c r="F4691" s="88"/>
      <c r="G4691" s="88"/>
      <c r="H4691" s="88"/>
      <c r="I4691" s="88"/>
      <c r="J4691" s="88"/>
      <c r="K4691" s="88"/>
    </row>
    <row r="4692" spans="2:11" ht="12" hidden="1" customHeight="1" x14ac:dyDescent="0.2">
      <c r="B4692" s="88"/>
      <c r="C4692" s="88"/>
      <c r="D4692" s="88"/>
      <c r="E4692" s="88"/>
      <c r="F4692" s="88"/>
      <c r="G4692" s="88"/>
      <c r="H4692" s="88"/>
      <c r="I4692" s="88"/>
      <c r="J4692" s="88"/>
      <c r="K4692" s="88"/>
    </row>
    <row r="4693" spans="2:11" ht="12" hidden="1" customHeight="1" x14ac:dyDescent="0.2">
      <c r="B4693" s="88"/>
      <c r="C4693" s="88"/>
      <c r="D4693" s="88"/>
      <c r="E4693" s="88"/>
      <c r="F4693" s="88"/>
      <c r="G4693" s="88"/>
      <c r="H4693" s="88"/>
      <c r="I4693" s="88"/>
      <c r="J4693" s="88"/>
      <c r="K4693" s="88"/>
    </row>
    <row r="4694" spans="2:11" ht="12" hidden="1" customHeight="1" x14ac:dyDescent="0.2">
      <c r="B4694" s="88"/>
      <c r="C4694" s="88"/>
      <c r="D4694" s="88"/>
      <c r="E4694" s="88"/>
      <c r="F4694" s="88"/>
      <c r="G4694" s="88"/>
      <c r="H4694" s="88"/>
      <c r="I4694" s="88"/>
      <c r="J4694" s="88"/>
      <c r="K4694" s="88"/>
    </row>
    <row r="4695" spans="2:11" ht="12" hidden="1" customHeight="1" x14ac:dyDescent="0.2">
      <c r="B4695" s="88"/>
      <c r="C4695" s="88"/>
      <c r="D4695" s="88"/>
      <c r="E4695" s="88"/>
      <c r="F4695" s="88"/>
      <c r="G4695" s="88"/>
      <c r="H4695" s="88"/>
      <c r="I4695" s="88"/>
      <c r="J4695" s="88"/>
      <c r="K4695" s="88"/>
    </row>
    <row r="4696" spans="2:11" ht="12" hidden="1" customHeight="1" x14ac:dyDescent="0.2">
      <c r="B4696" s="88"/>
      <c r="C4696" s="88"/>
      <c r="D4696" s="88"/>
      <c r="E4696" s="88"/>
      <c r="F4696" s="88"/>
      <c r="G4696" s="88"/>
      <c r="H4696" s="88"/>
      <c r="I4696" s="88"/>
      <c r="J4696" s="88"/>
      <c r="K4696" s="88"/>
    </row>
    <row r="4697" spans="2:11" ht="12" hidden="1" customHeight="1" x14ac:dyDescent="0.2">
      <c r="B4697" s="88"/>
      <c r="C4697" s="88"/>
      <c r="D4697" s="88"/>
      <c r="E4697" s="88"/>
      <c r="F4697" s="88"/>
      <c r="G4697" s="88"/>
      <c r="H4697" s="88"/>
      <c r="I4697" s="88"/>
      <c r="J4697" s="88"/>
      <c r="K4697" s="88"/>
    </row>
    <row r="4698" spans="2:11" ht="12" hidden="1" customHeight="1" x14ac:dyDescent="0.2">
      <c r="B4698" s="88"/>
      <c r="C4698" s="88"/>
      <c r="D4698" s="88"/>
      <c r="E4698" s="88"/>
      <c r="F4698" s="88"/>
      <c r="G4698" s="88"/>
      <c r="H4698" s="88"/>
      <c r="I4698" s="88"/>
      <c r="J4698" s="88"/>
      <c r="K4698" s="88"/>
    </row>
    <row r="4699" spans="2:11" ht="12" hidden="1" customHeight="1" x14ac:dyDescent="0.2">
      <c r="B4699" s="88"/>
      <c r="C4699" s="88"/>
      <c r="D4699" s="88"/>
      <c r="E4699" s="88"/>
      <c r="F4699" s="88"/>
      <c r="G4699" s="88"/>
      <c r="H4699" s="88"/>
      <c r="I4699" s="88"/>
      <c r="J4699" s="88"/>
      <c r="K4699" s="88"/>
    </row>
    <row r="4700" spans="2:11" ht="12" hidden="1" customHeight="1" x14ac:dyDescent="0.2">
      <c r="B4700" s="88"/>
      <c r="C4700" s="88"/>
      <c r="D4700" s="88"/>
      <c r="E4700" s="88"/>
      <c r="F4700" s="88"/>
      <c r="G4700" s="88"/>
      <c r="H4700" s="88"/>
      <c r="I4700" s="88"/>
      <c r="J4700" s="88"/>
      <c r="K4700" s="88"/>
    </row>
    <row r="4701" spans="2:11" ht="12" hidden="1" customHeight="1" x14ac:dyDescent="0.2">
      <c r="B4701" s="88"/>
      <c r="C4701" s="88"/>
      <c r="D4701" s="88"/>
      <c r="E4701" s="88"/>
      <c r="F4701" s="88"/>
      <c r="G4701" s="88"/>
      <c r="H4701" s="88"/>
      <c r="I4701" s="88"/>
      <c r="J4701" s="88"/>
      <c r="K4701" s="88"/>
    </row>
    <row r="4702" spans="2:11" ht="12" hidden="1" customHeight="1" x14ac:dyDescent="0.2">
      <c r="B4702" s="88"/>
      <c r="C4702" s="88"/>
      <c r="D4702" s="88"/>
      <c r="E4702" s="88"/>
      <c r="F4702" s="88"/>
      <c r="G4702" s="88"/>
      <c r="H4702" s="88"/>
      <c r="I4702" s="88"/>
      <c r="J4702" s="88"/>
      <c r="K4702" s="88"/>
    </row>
    <row r="4703" spans="2:11" ht="12" hidden="1" customHeight="1" x14ac:dyDescent="0.2">
      <c r="B4703" s="88"/>
      <c r="C4703" s="88"/>
      <c r="D4703" s="88"/>
      <c r="E4703" s="88"/>
      <c r="F4703" s="88"/>
      <c r="G4703" s="88"/>
      <c r="H4703" s="88"/>
      <c r="I4703" s="88"/>
      <c r="J4703" s="88"/>
      <c r="K4703" s="88"/>
    </row>
    <row r="4704" spans="2:11" ht="12" hidden="1" customHeight="1" x14ac:dyDescent="0.2">
      <c r="B4704" s="88"/>
      <c r="C4704" s="88"/>
      <c r="D4704" s="88"/>
      <c r="E4704" s="88"/>
      <c r="F4704" s="88"/>
      <c r="G4704" s="88"/>
      <c r="H4704" s="88"/>
      <c r="I4704" s="88"/>
      <c r="J4704" s="88"/>
      <c r="K4704" s="88"/>
    </row>
    <row r="4705" spans="2:11" ht="12" hidden="1" customHeight="1" x14ac:dyDescent="0.2">
      <c r="B4705" s="88"/>
      <c r="C4705" s="88"/>
      <c r="D4705" s="88"/>
      <c r="E4705" s="88"/>
      <c r="F4705" s="88"/>
      <c r="G4705" s="88"/>
      <c r="H4705" s="88"/>
      <c r="I4705" s="88"/>
      <c r="J4705" s="88"/>
      <c r="K4705" s="88"/>
    </row>
    <row r="4706" spans="2:11" ht="12" hidden="1" customHeight="1" x14ac:dyDescent="0.2">
      <c r="B4706" s="88"/>
      <c r="C4706" s="88"/>
      <c r="D4706" s="88"/>
      <c r="E4706" s="88"/>
      <c r="F4706" s="88"/>
      <c r="G4706" s="88"/>
      <c r="H4706" s="88"/>
      <c r="I4706" s="88"/>
      <c r="J4706" s="88"/>
      <c r="K4706" s="88"/>
    </row>
    <row r="4707" spans="2:11" ht="12" hidden="1" customHeight="1" x14ac:dyDescent="0.2">
      <c r="B4707" s="88"/>
      <c r="C4707" s="88"/>
      <c r="D4707" s="88"/>
      <c r="E4707" s="88"/>
      <c r="F4707" s="88"/>
      <c r="G4707" s="88"/>
      <c r="H4707" s="88"/>
      <c r="I4707" s="88"/>
      <c r="J4707" s="88"/>
      <c r="K4707" s="88"/>
    </row>
    <row r="4708" spans="2:11" ht="12" hidden="1" customHeight="1" x14ac:dyDescent="0.2">
      <c r="B4708" s="88"/>
      <c r="C4708" s="88"/>
      <c r="D4708" s="88"/>
      <c r="E4708" s="88"/>
      <c r="F4708" s="88"/>
      <c r="G4708" s="88"/>
      <c r="H4708" s="88"/>
      <c r="I4708" s="88"/>
      <c r="J4708" s="88"/>
      <c r="K4708" s="88"/>
    </row>
    <row r="4709" spans="2:11" ht="12" hidden="1" customHeight="1" x14ac:dyDescent="0.2">
      <c r="B4709" s="88"/>
      <c r="C4709" s="88"/>
      <c r="D4709" s="88"/>
      <c r="E4709" s="88"/>
      <c r="F4709" s="88"/>
      <c r="G4709" s="88"/>
      <c r="H4709" s="88"/>
      <c r="I4709" s="88"/>
      <c r="J4709" s="88"/>
      <c r="K4709" s="88"/>
    </row>
    <row r="4710" spans="2:11" ht="12" hidden="1" customHeight="1" x14ac:dyDescent="0.2">
      <c r="B4710" s="88"/>
      <c r="C4710" s="88"/>
      <c r="D4710" s="88"/>
      <c r="E4710" s="88"/>
      <c r="F4710" s="88"/>
      <c r="G4710" s="88"/>
      <c r="H4710" s="88"/>
      <c r="I4710" s="88"/>
      <c r="J4710" s="88"/>
      <c r="K4710" s="88"/>
    </row>
    <row r="4711" spans="2:11" ht="12" hidden="1" customHeight="1" x14ac:dyDescent="0.2">
      <c r="B4711" s="88"/>
      <c r="C4711" s="88"/>
      <c r="D4711" s="88"/>
      <c r="E4711" s="88"/>
      <c r="F4711" s="88"/>
      <c r="G4711" s="88"/>
      <c r="H4711" s="88"/>
      <c r="I4711" s="88"/>
      <c r="J4711" s="88"/>
      <c r="K4711" s="88"/>
    </row>
    <row r="4712" spans="2:11" ht="12" hidden="1" customHeight="1" x14ac:dyDescent="0.2">
      <c r="B4712" s="88"/>
      <c r="C4712" s="88"/>
      <c r="D4712" s="88"/>
      <c r="E4712" s="88"/>
      <c r="F4712" s="88"/>
      <c r="G4712" s="88"/>
      <c r="H4712" s="88"/>
      <c r="I4712" s="88"/>
      <c r="J4712" s="88"/>
      <c r="K4712" s="88"/>
    </row>
    <row r="4713" spans="2:11" ht="12" hidden="1" customHeight="1" x14ac:dyDescent="0.2">
      <c r="B4713" s="88"/>
      <c r="C4713" s="88"/>
      <c r="D4713" s="88"/>
      <c r="E4713" s="88"/>
      <c r="F4713" s="88"/>
      <c r="G4713" s="88"/>
      <c r="H4713" s="88"/>
      <c r="I4713" s="88"/>
      <c r="J4713" s="88"/>
      <c r="K4713" s="88"/>
    </row>
    <row r="4714" spans="2:11" ht="12" hidden="1" customHeight="1" x14ac:dyDescent="0.2">
      <c r="B4714" s="88"/>
      <c r="C4714" s="88"/>
      <c r="D4714" s="88"/>
      <c r="E4714" s="88"/>
      <c r="F4714" s="88"/>
      <c r="G4714" s="88"/>
      <c r="H4714" s="88"/>
      <c r="I4714" s="88"/>
      <c r="J4714" s="88"/>
      <c r="K4714" s="88"/>
    </row>
    <row r="4715" spans="2:11" ht="12" hidden="1" customHeight="1" x14ac:dyDescent="0.2">
      <c r="B4715" s="88"/>
      <c r="C4715" s="88"/>
      <c r="D4715" s="88"/>
      <c r="E4715" s="88"/>
      <c r="F4715" s="88"/>
      <c r="G4715" s="88"/>
      <c r="H4715" s="88"/>
      <c r="I4715" s="88"/>
      <c r="J4715" s="88"/>
      <c r="K4715" s="88"/>
    </row>
    <row r="4716" spans="2:11" ht="12" hidden="1" customHeight="1" x14ac:dyDescent="0.2">
      <c r="B4716" s="88"/>
      <c r="C4716" s="88"/>
      <c r="D4716" s="88"/>
      <c r="E4716" s="88"/>
      <c r="F4716" s="88"/>
      <c r="G4716" s="88"/>
      <c r="H4716" s="88"/>
      <c r="I4716" s="88"/>
      <c r="J4716" s="88"/>
      <c r="K4716" s="88"/>
    </row>
    <row r="4717" spans="2:11" ht="12" hidden="1" customHeight="1" x14ac:dyDescent="0.2">
      <c r="B4717" s="88"/>
      <c r="C4717" s="88"/>
      <c r="D4717" s="88"/>
      <c r="E4717" s="88"/>
      <c r="F4717" s="88"/>
      <c r="G4717" s="88"/>
      <c r="H4717" s="88"/>
      <c r="I4717" s="88"/>
      <c r="J4717" s="88"/>
      <c r="K4717" s="88"/>
    </row>
    <row r="4718" spans="2:11" ht="12" hidden="1" customHeight="1" x14ac:dyDescent="0.2">
      <c r="B4718" s="88"/>
      <c r="C4718" s="88"/>
      <c r="D4718" s="88"/>
      <c r="E4718" s="88"/>
      <c r="F4718" s="88"/>
      <c r="G4718" s="88"/>
      <c r="H4718" s="88"/>
      <c r="I4718" s="88"/>
      <c r="J4718" s="88"/>
      <c r="K4718" s="88"/>
    </row>
    <row r="4719" spans="2:11" ht="12" hidden="1" customHeight="1" x14ac:dyDescent="0.2">
      <c r="B4719" s="88"/>
      <c r="C4719" s="88"/>
      <c r="D4719" s="88"/>
      <c r="E4719" s="88"/>
      <c r="F4719" s="88"/>
      <c r="G4719" s="88"/>
      <c r="H4719" s="88"/>
      <c r="I4719" s="88"/>
      <c r="J4719" s="88"/>
      <c r="K4719" s="88"/>
    </row>
    <row r="4720" spans="2:11" ht="12" hidden="1" customHeight="1" x14ac:dyDescent="0.2">
      <c r="B4720" s="88"/>
      <c r="C4720" s="88"/>
      <c r="D4720" s="88"/>
      <c r="E4720" s="88"/>
      <c r="F4720" s="88"/>
      <c r="G4720" s="88"/>
      <c r="H4720" s="88"/>
      <c r="I4720" s="88"/>
      <c r="J4720" s="88"/>
      <c r="K4720" s="88"/>
    </row>
    <row r="4721" spans="2:11" ht="12" hidden="1" customHeight="1" x14ac:dyDescent="0.2">
      <c r="B4721" s="88"/>
      <c r="C4721" s="88"/>
      <c r="D4721" s="88"/>
      <c r="E4721" s="88"/>
      <c r="F4721" s="88"/>
      <c r="G4721" s="88"/>
      <c r="H4721" s="88"/>
      <c r="I4721" s="88"/>
      <c r="J4721" s="88"/>
      <c r="K4721" s="88"/>
    </row>
    <row r="4722" spans="2:11" ht="12" hidden="1" customHeight="1" x14ac:dyDescent="0.2">
      <c r="B4722" s="88"/>
      <c r="C4722" s="88"/>
      <c r="D4722" s="88"/>
      <c r="E4722" s="88"/>
      <c r="F4722" s="88"/>
      <c r="G4722" s="88"/>
      <c r="H4722" s="88"/>
      <c r="I4722" s="88"/>
      <c r="J4722" s="88"/>
      <c r="K4722" s="88"/>
    </row>
    <row r="4723" spans="2:11" ht="12" hidden="1" customHeight="1" x14ac:dyDescent="0.2">
      <c r="B4723" s="88"/>
      <c r="C4723" s="88"/>
      <c r="D4723" s="88"/>
      <c r="E4723" s="88"/>
      <c r="F4723" s="88"/>
      <c r="G4723" s="88"/>
      <c r="H4723" s="88"/>
      <c r="I4723" s="88"/>
      <c r="J4723" s="88"/>
      <c r="K4723" s="88"/>
    </row>
    <row r="4724" spans="2:11" ht="12" hidden="1" customHeight="1" x14ac:dyDescent="0.2">
      <c r="B4724" s="88"/>
      <c r="C4724" s="88"/>
      <c r="D4724" s="88"/>
      <c r="E4724" s="88"/>
      <c r="F4724" s="88"/>
      <c r="G4724" s="88"/>
      <c r="H4724" s="88"/>
      <c r="I4724" s="88"/>
      <c r="J4724" s="88"/>
      <c r="K4724" s="88"/>
    </row>
    <row r="4725" spans="2:11" ht="12" hidden="1" customHeight="1" x14ac:dyDescent="0.2">
      <c r="B4725" s="88"/>
      <c r="C4725" s="88"/>
      <c r="D4725" s="88"/>
      <c r="E4725" s="88"/>
      <c r="F4725" s="88"/>
      <c r="G4725" s="88"/>
      <c r="H4725" s="88"/>
      <c r="I4725" s="88"/>
      <c r="J4725" s="88"/>
      <c r="K4725" s="88"/>
    </row>
    <row r="4726" spans="2:11" ht="12" hidden="1" customHeight="1" x14ac:dyDescent="0.2">
      <c r="B4726" s="88"/>
      <c r="C4726" s="88"/>
      <c r="D4726" s="88"/>
      <c r="E4726" s="88"/>
      <c r="F4726" s="88"/>
      <c r="G4726" s="88"/>
      <c r="H4726" s="88"/>
      <c r="I4726" s="88"/>
      <c r="J4726" s="88"/>
      <c r="K4726" s="88"/>
    </row>
    <row r="4727" spans="2:11" ht="12" hidden="1" customHeight="1" x14ac:dyDescent="0.2">
      <c r="B4727" s="88"/>
      <c r="C4727" s="88"/>
      <c r="D4727" s="88"/>
      <c r="E4727" s="88"/>
      <c r="F4727" s="88"/>
      <c r="G4727" s="88"/>
      <c r="H4727" s="88"/>
      <c r="I4727" s="88"/>
      <c r="J4727" s="88"/>
      <c r="K4727" s="88"/>
    </row>
    <row r="4728" spans="2:11" ht="12" hidden="1" customHeight="1" x14ac:dyDescent="0.2">
      <c r="B4728" s="88"/>
      <c r="C4728" s="88"/>
      <c r="D4728" s="88"/>
      <c r="E4728" s="88"/>
      <c r="F4728" s="88"/>
      <c r="G4728" s="88"/>
      <c r="H4728" s="88"/>
      <c r="I4728" s="88"/>
      <c r="J4728" s="88"/>
      <c r="K4728" s="88"/>
    </row>
    <row r="4729" spans="2:11" ht="12" hidden="1" customHeight="1" x14ac:dyDescent="0.2">
      <c r="B4729" s="88"/>
      <c r="C4729" s="88"/>
      <c r="D4729" s="88"/>
      <c r="E4729" s="88"/>
      <c r="F4729" s="88"/>
      <c r="G4729" s="88"/>
      <c r="H4729" s="88"/>
      <c r="I4729" s="88"/>
      <c r="J4729" s="88"/>
      <c r="K4729" s="88"/>
    </row>
    <row r="4730" spans="2:11" ht="12" hidden="1" customHeight="1" x14ac:dyDescent="0.2">
      <c r="B4730" s="88"/>
      <c r="C4730" s="88"/>
      <c r="D4730" s="88"/>
      <c r="E4730" s="88"/>
      <c r="F4730" s="88"/>
      <c r="G4730" s="88"/>
      <c r="H4730" s="88"/>
      <c r="I4730" s="88"/>
      <c r="J4730" s="88"/>
      <c r="K4730" s="88"/>
    </row>
    <row r="4731" spans="2:11" ht="12" hidden="1" customHeight="1" x14ac:dyDescent="0.2">
      <c r="B4731" s="88"/>
      <c r="C4731" s="88"/>
      <c r="D4731" s="88"/>
      <c r="E4731" s="88"/>
      <c r="F4731" s="88"/>
      <c r="G4731" s="88"/>
      <c r="H4731" s="88"/>
      <c r="I4731" s="88"/>
      <c r="J4731" s="88"/>
      <c r="K4731" s="88"/>
    </row>
    <row r="4732" spans="2:11" ht="12" hidden="1" customHeight="1" x14ac:dyDescent="0.2">
      <c r="B4732" s="88"/>
      <c r="C4732" s="88"/>
      <c r="D4732" s="88"/>
      <c r="E4732" s="88"/>
      <c r="F4732" s="88"/>
      <c r="G4732" s="88"/>
      <c r="H4732" s="88"/>
      <c r="I4732" s="88"/>
      <c r="J4732" s="88"/>
      <c r="K4732" s="88"/>
    </row>
    <row r="4733" spans="2:11" ht="12" hidden="1" customHeight="1" x14ac:dyDescent="0.2">
      <c r="B4733" s="88"/>
      <c r="C4733" s="88"/>
      <c r="D4733" s="88"/>
      <c r="E4733" s="88"/>
      <c r="F4733" s="88"/>
      <c r="G4733" s="88"/>
      <c r="H4733" s="88"/>
      <c r="I4733" s="88"/>
      <c r="J4733" s="88"/>
      <c r="K4733" s="88"/>
    </row>
    <row r="4734" spans="2:11" ht="12" hidden="1" customHeight="1" x14ac:dyDescent="0.2">
      <c r="B4734" s="88"/>
      <c r="C4734" s="88"/>
      <c r="D4734" s="88"/>
      <c r="E4734" s="88"/>
      <c r="F4734" s="88"/>
      <c r="G4734" s="88"/>
      <c r="H4734" s="88"/>
      <c r="I4734" s="88"/>
      <c r="J4734" s="88"/>
      <c r="K4734" s="88"/>
    </row>
    <row r="4735" spans="2:11" ht="12" hidden="1" customHeight="1" x14ac:dyDescent="0.2">
      <c r="B4735" s="88"/>
      <c r="C4735" s="88"/>
      <c r="D4735" s="88"/>
      <c r="E4735" s="88"/>
      <c r="F4735" s="88"/>
      <c r="G4735" s="88"/>
      <c r="H4735" s="88"/>
      <c r="I4735" s="88"/>
      <c r="J4735" s="88"/>
      <c r="K4735" s="88"/>
    </row>
    <row r="4736" spans="2:11" ht="12" hidden="1" customHeight="1" x14ac:dyDescent="0.2">
      <c r="B4736" s="88"/>
      <c r="C4736" s="88"/>
      <c r="D4736" s="88"/>
      <c r="E4736" s="88"/>
      <c r="F4736" s="88"/>
      <c r="G4736" s="88"/>
      <c r="H4736" s="88"/>
      <c r="I4736" s="88"/>
      <c r="J4736" s="88"/>
      <c r="K4736" s="88"/>
    </row>
    <row r="4737" spans="2:11" ht="12" hidden="1" customHeight="1" x14ac:dyDescent="0.2">
      <c r="B4737" s="88"/>
      <c r="C4737" s="88"/>
      <c r="D4737" s="88"/>
      <c r="E4737" s="88"/>
      <c r="F4737" s="88"/>
      <c r="G4737" s="88"/>
      <c r="H4737" s="88"/>
      <c r="I4737" s="88"/>
      <c r="J4737" s="88"/>
      <c r="K4737" s="88"/>
    </row>
    <row r="4738" spans="2:11" ht="12" hidden="1" customHeight="1" x14ac:dyDescent="0.2">
      <c r="B4738" s="88"/>
      <c r="C4738" s="88"/>
      <c r="D4738" s="88"/>
      <c r="E4738" s="88"/>
      <c r="F4738" s="88"/>
      <c r="G4738" s="88"/>
      <c r="H4738" s="88"/>
      <c r="I4738" s="88"/>
      <c r="J4738" s="88"/>
      <c r="K4738" s="88"/>
    </row>
    <row r="4739" spans="2:11" ht="12" hidden="1" customHeight="1" x14ac:dyDescent="0.2">
      <c r="B4739" s="88"/>
      <c r="C4739" s="88"/>
      <c r="D4739" s="88"/>
      <c r="E4739" s="88"/>
      <c r="F4739" s="88"/>
      <c r="G4739" s="88"/>
      <c r="H4739" s="88"/>
      <c r="I4739" s="88"/>
      <c r="J4739" s="88"/>
      <c r="K4739" s="88"/>
    </row>
    <row r="4740" spans="2:11" ht="12" hidden="1" customHeight="1" x14ac:dyDescent="0.2">
      <c r="B4740" s="88"/>
      <c r="C4740" s="88"/>
      <c r="D4740" s="88"/>
      <c r="E4740" s="88"/>
      <c r="F4740" s="88"/>
      <c r="G4740" s="88"/>
      <c r="H4740" s="88"/>
      <c r="I4740" s="88"/>
      <c r="J4740" s="88"/>
      <c r="K4740" s="88"/>
    </row>
    <row r="4741" spans="2:11" ht="12" hidden="1" customHeight="1" x14ac:dyDescent="0.2">
      <c r="B4741" s="88"/>
      <c r="C4741" s="88"/>
      <c r="D4741" s="88"/>
      <c r="E4741" s="88"/>
      <c r="F4741" s="88"/>
      <c r="G4741" s="88"/>
      <c r="H4741" s="88"/>
      <c r="I4741" s="88"/>
      <c r="J4741" s="88"/>
      <c r="K4741" s="88"/>
    </row>
    <row r="4742" spans="2:11" ht="12" hidden="1" customHeight="1" x14ac:dyDescent="0.2">
      <c r="B4742" s="88"/>
      <c r="C4742" s="88"/>
      <c r="D4742" s="88"/>
      <c r="E4742" s="88"/>
      <c r="F4742" s="88"/>
      <c r="G4742" s="88"/>
      <c r="H4742" s="88"/>
      <c r="I4742" s="88"/>
      <c r="J4742" s="88"/>
      <c r="K4742" s="88"/>
    </row>
    <row r="4743" spans="2:11" ht="12" hidden="1" customHeight="1" x14ac:dyDescent="0.2">
      <c r="B4743" s="88"/>
      <c r="C4743" s="88"/>
      <c r="D4743" s="88"/>
      <c r="E4743" s="88"/>
      <c r="F4743" s="88"/>
      <c r="G4743" s="88"/>
      <c r="H4743" s="88"/>
      <c r="I4743" s="88"/>
      <c r="J4743" s="88"/>
      <c r="K4743" s="88"/>
    </row>
    <row r="4744" spans="2:11" ht="12" hidden="1" customHeight="1" x14ac:dyDescent="0.2">
      <c r="B4744" s="88"/>
      <c r="C4744" s="88"/>
      <c r="D4744" s="88"/>
      <c r="E4744" s="88"/>
      <c r="F4744" s="88"/>
      <c r="G4744" s="88"/>
      <c r="H4744" s="88"/>
      <c r="I4744" s="88"/>
      <c r="J4744" s="88"/>
      <c r="K4744" s="88"/>
    </row>
    <row r="4745" spans="2:11" ht="12" hidden="1" customHeight="1" x14ac:dyDescent="0.2">
      <c r="B4745" s="88"/>
      <c r="C4745" s="88"/>
      <c r="D4745" s="88"/>
      <c r="E4745" s="88"/>
      <c r="F4745" s="88"/>
      <c r="G4745" s="88"/>
      <c r="H4745" s="88"/>
      <c r="I4745" s="88"/>
      <c r="J4745" s="88"/>
      <c r="K4745" s="88"/>
    </row>
    <row r="4746" spans="2:11" ht="12" hidden="1" customHeight="1" x14ac:dyDescent="0.2">
      <c r="B4746" s="88"/>
      <c r="C4746" s="88"/>
      <c r="D4746" s="88"/>
      <c r="E4746" s="88"/>
      <c r="F4746" s="88"/>
      <c r="G4746" s="88"/>
      <c r="H4746" s="88"/>
      <c r="I4746" s="88"/>
      <c r="J4746" s="88"/>
      <c r="K4746" s="88"/>
    </row>
    <row r="4747" spans="2:11" ht="12" hidden="1" customHeight="1" x14ac:dyDescent="0.2">
      <c r="B4747" s="88"/>
      <c r="C4747" s="88"/>
      <c r="D4747" s="88"/>
      <c r="E4747" s="88"/>
      <c r="F4747" s="88"/>
      <c r="G4747" s="88"/>
      <c r="H4747" s="88"/>
      <c r="I4747" s="88"/>
      <c r="J4747" s="88"/>
      <c r="K4747" s="88"/>
    </row>
    <row r="4748" spans="2:11" ht="12" hidden="1" customHeight="1" x14ac:dyDescent="0.2">
      <c r="B4748" s="88"/>
      <c r="C4748" s="88"/>
      <c r="D4748" s="88"/>
      <c r="E4748" s="88"/>
      <c r="F4748" s="88"/>
      <c r="G4748" s="88"/>
      <c r="H4748" s="88"/>
      <c r="I4748" s="88"/>
      <c r="J4748" s="88"/>
      <c r="K4748" s="88"/>
    </row>
    <row r="4749" spans="2:11" ht="12" hidden="1" customHeight="1" x14ac:dyDescent="0.2">
      <c r="B4749" s="88"/>
      <c r="C4749" s="88"/>
      <c r="D4749" s="88"/>
      <c r="E4749" s="88"/>
      <c r="F4749" s="88"/>
      <c r="G4749" s="88"/>
      <c r="H4749" s="88"/>
      <c r="I4749" s="88"/>
      <c r="J4749" s="88"/>
      <c r="K4749" s="88"/>
    </row>
    <row r="4750" spans="2:11" ht="12" hidden="1" customHeight="1" x14ac:dyDescent="0.2">
      <c r="B4750" s="88"/>
      <c r="C4750" s="88"/>
      <c r="D4750" s="88"/>
      <c r="E4750" s="88"/>
      <c r="F4750" s="88"/>
      <c r="G4750" s="88"/>
      <c r="H4750" s="88"/>
      <c r="I4750" s="88"/>
      <c r="J4750" s="88"/>
      <c r="K4750" s="88"/>
    </row>
    <row r="4751" spans="2:11" ht="12" hidden="1" customHeight="1" x14ac:dyDescent="0.2">
      <c r="B4751" s="88"/>
      <c r="C4751" s="88"/>
      <c r="D4751" s="88"/>
      <c r="E4751" s="88"/>
      <c r="F4751" s="88"/>
      <c r="G4751" s="88"/>
      <c r="H4751" s="88"/>
      <c r="I4751" s="88"/>
      <c r="J4751" s="88"/>
      <c r="K4751" s="88"/>
    </row>
    <row r="4752" spans="2:11" ht="12" hidden="1" customHeight="1" x14ac:dyDescent="0.2">
      <c r="B4752" s="88"/>
      <c r="C4752" s="88"/>
      <c r="D4752" s="88"/>
      <c r="E4752" s="88"/>
      <c r="F4752" s="88"/>
      <c r="G4752" s="88"/>
      <c r="H4752" s="88"/>
      <c r="I4752" s="88"/>
      <c r="J4752" s="88"/>
      <c r="K4752" s="88"/>
    </row>
    <row r="4753" spans="2:11" ht="12" hidden="1" customHeight="1" x14ac:dyDescent="0.2">
      <c r="B4753" s="88"/>
      <c r="C4753" s="88"/>
      <c r="D4753" s="88"/>
      <c r="E4753" s="88"/>
      <c r="F4753" s="88"/>
      <c r="G4753" s="88"/>
      <c r="H4753" s="88"/>
      <c r="I4753" s="88"/>
      <c r="J4753" s="88"/>
      <c r="K4753" s="88"/>
    </row>
    <row r="4754" spans="2:11" ht="12" hidden="1" customHeight="1" x14ac:dyDescent="0.2">
      <c r="B4754" s="88"/>
      <c r="C4754" s="88"/>
      <c r="D4754" s="88"/>
      <c r="E4754" s="88"/>
      <c r="F4754" s="88"/>
      <c r="G4754" s="88"/>
      <c r="H4754" s="88"/>
      <c r="I4754" s="88"/>
      <c r="J4754" s="88"/>
      <c r="K4754" s="88"/>
    </row>
    <row r="4755" spans="2:11" ht="12" hidden="1" customHeight="1" x14ac:dyDescent="0.2">
      <c r="B4755" s="88"/>
      <c r="C4755" s="88"/>
      <c r="D4755" s="88"/>
      <c r="E4755" s="88"/>
      <c r="F4755" s="88"/>
      <c r="G4755" s="88"/>
      <c r="H4755" s="88"/>
      <c r="I4755" s="88"/>
      <c r="J4755" s="88"/>
      <c r="K4755" s="88"/>
    </row>
    <row r="4756" spans="2:11" ht="12" hidden="1" customHeight="1" x14ac:dyDescent="0.2">
      <c r="B4756" s="88"/>
      <c r="C4756" s="88"/>
      <c r="D4756" s="88"/>
      <c r="E4756" s="88"/>
      <c r="F4756" s="88"/>
      <c r="G4756" s="88"/>
      <c r="H4756" s="88"/>
      <c r="I4756" s="88"/>
      <c r="J4756" s="88"/>
      <c r="K4756" s="88"/>
    </row>
    <row r="4757" spans="2:11" ht="12" hidden="1" customHeight="1" x14ac:dyDescent="0.2">
      <c r="B4757" s="88"/>
      <c r="C4757" s="88"/>
      <c r="D4757" s="88"/>
      <c r="E4757" s="88"/>
      <c r="F4757" s="88"/>
      <c r="G4757" s="88"/>
      <c r="H4757" s="88"/>
      <c r="I4757" s="88"/>
      <c r="J4757" s="88"/>
      <c r="K4757" s="88"/>
    </row>
    <row r="4758" spans="2:11" ht="12" hidden="1" customHeight="1" x14ac:dyDescent="0.2">
      <c r="B4758" s="88"/>
      <c r="C4758" s="88"/>
      <c r="D4758" s="88"/>
      <c r="E4758" s="88"/>
      <c r="F4758" s="88"/>
      <c r="G4758" s="88"/>
      <c r="H4758" s="88"/>
      <c r="I4758" s="88"/>
      <c r="J4758" s="88"/>
      <c r="K4758" s="88"/>
    </row>
    <row r="4759" spans="2:11" ht="12" hidden="1" customHeight="1" x14ac:dyDescent="0.2">
      <c r="B4759" s="88"/>
      <c r="C4759" s="88"/>
      <c r="D4759" s="88"/>
      <c r="E4759" s="88"/>
      <c r="F4759" s="88"/>
      <c r="G4759" s="88"/>
      <c r="H4759" s="88"/>
      <c r="I4759" s="88"/>
      <c r="J4759" s="88"/>
      <c r="K4759" s="88"/>
    </row>
    <row r="4760" spans="2:11" ht="12" hidden="1" customHeight="1" x14ac:dyDescent="0.2">
      <c r="B4760" s="88"/>
      <c r="C4760" s="88"/>
      <c r="D4760" s="88"/>
      <c r="E4760" s="88"/>
      <c r="F4760" s="88"/>
      <c r="G4760" s="88"/>
      <c r="H4760" s="88"/>
      <c r="I4760" s="88"/>
      <c r="J4760" s="88"/>
      <c r="K4760" s="88"/>
    </row>
    <row r="4761" spans="2:11" ht="12" hidden="1" customHeight="1" x14ac:dyDescent="0.2">
      <c r="B4761" s="88"/>
      <c r="C4761" s="88"/>
      <c r="D4761" s="88"/>
      <c r="E4761" s="88"/>
      <c r="F4761" s="88"/>
      <c r="G4761" s="88"/>
      <c r="H4761" s="88"/>
      <c r="I4761" s="88"/>
      <c r="J4761" s="88"/>
      <c r="K4761" s="88"/>
    </row>
    <row r="4762" spans="2:11" ht="12" hidden="1" customHeight="1" x14ac:dyDescent="0.2">
      <c r="B4762" s="88"/>
      <c r="C4762" s="88"/>
      <c r="D4762" s="88"/>
      <c r="E4762" s="88"/>
      <c r="F4762" s="88"/>
      <c r="G4762" s="88"/>
      <c r="H4762" s="88"/>
      <c r="I4762" s="88"/>
      <c r="J4762" s="88"/>
      <c r="K4762" s="88"/>
    </row>
    <row r="4763" spans="2:11" ht="12" hidden="1" customHeight="1" x14ac:dyDescent="0.2">
      <c r="B4763" s="88"/>
      <c r="C4763" s="88"/>
      <c r="D4763" s="88"/>
      <c r="E4763" s="88"/>
      <c r="F4763" s="88"/>
      <c r="G4763" s="88"/>
      <c r="H4763" s="88"/>
      <c r="I4763" s="88"/>
      <c r="J4763" s="88"/>
      <c r="K4763" s="88"/>
    </row>
    <row r="4764" spans="2:11" ht="12" hidden="1" customHeight="1" x14ac:dyDescent="0.2">
      <c r="B4764" s="88"/>
      <c r="C4764" s="88"/>
      <c r="D4764" s="88"/>
      <c r="E4764" s="88"/>
      <c r="F4764" s="88"/>
      <c r="G4764" s="88"/>
      <c r="H4764" s="88"/>
      <c r="I4764" s="88"/>
      <c r="J4764" s="88"/>
      <c r="K4764" s="88"/>
    </row>
    <row r="4765" spans="2:11" ht="12" hidden="1" customHeight="1" x14ac:dyDescent="0.2">
      <c r="B4765" s="88"/>
      <c r="C4765" s="88"/>
      <c r="D4765" s="88"/>
      <c r="E4765" s="88"/>
      <c r="F4765" s="88"/>
      <c r="G4765" s="88"/>
      <c r="H4765" s="88"/>
      <c r="I4765" s="88"/>
      <c r="J4765" s="88"/>
      <c r="K4765" s="88"/>
    </row>
    <row r="4766" spans="2:11" ht="12" hidden="1" customHeight="1" x14ac:dyDescent="0.2">
      <c r="B4766" s="88"/>
      <c r="C4766" s="88"/>
      <c r="D4766" s="88"/>
      <c r="E4766" s="88"/>
      <c r="F4766" s="88"/>
      <c r="G4766" s="88"/>
      <c r="H4766" s="88"/>
      <c r="I4766" s="88"/>
      <c r="J4766" s="88"/>
      <c r="K4766" s="88"/>
    </row>
    <row r="4767" spans="2:11" ht="12" hidden="1" customHeight="1" x14ac:dyDescent="0.2">
      <c r="B4767" s="88"/>
      <c r="C4767" s="88"/>
      <c r="D4767" s="88"/>
      <c r="E4767" s="88"/>
      <c r="F4767" s="88"/>
      <c r="G4767" s="88"/>
      <c r="H4767" s="88"/>
      <c r="I4767" s="88"/>
      <c r="J4767" s="88"/>
      <c r="K4767" s="88"/>
    </row>
    <row r="4768" spans="2:11" ht="12" hidden="1" customHeight="1" x14ac:dyDescent="0.2">
      <c r="B4768" s="88"/>
      <c r="C4768" s="88"/>
      <c r="D4768" s="88"/>
      <c r="E4768" s="88"/>
      <c r="F4768" s="88"/>
      <c r="G4768" s="88"/>
      <c r="H4768" s="88"/>
      <c r="I4768" s="88"/>
      <c r="J4768" s="88"/>
      <c r="K4768" s="88"/>
    </row>
    <row r="4769" spans="2:11" ht="12" hidden="1" customHeight="1" x14ac:dyDescent="0.2">
      <c r="B4769" s="88"/>
      <c r="C4769" s="88"/>
      <c r="D4769" s="88"/>
      <c r="E4769" s="88"/>
      <c r="F4769" s="88"/>
      <c r="G4769" s="88"/>
      <c r="H4769" s="88"/>
      <c r="I4769" s="88"/>
      <c r="J4769" s="88"/>
      <c r="K4769" s="88"/>
    </row>
    <row r="4770" spans="2:11" ht="12" hidden="1" customHeight="1" x14ac:dyDescent="0.2">
      <c r="B4770" s="88"/>
      <c r="C4770" s="88"/>
      <c r="D4770" s="88"/>
      <c r="E4770" s="88"/>
      <c r="F4770" s="88"/>
      <c r="G4770" s="88"/>
      <c r="H4770" s="88"/>
      <c r="I4770" s="88"/>
      <c r="J4770" s="88"/>
      <c r="K4770" s="88"/>
    </row>
    <row r="4771" spans="2:11" ht="12" hidden="1" customHeight="1" x14ac:dyDescent="0.2">
      <c r="B4771" s="88"/>
      <c r="C4771" s="88"/>
      <c r="D4771" s="88"/>
      <c r="E4771" s="88"/>
      <c r="F4771" s="88"/>
      <c r="G4771" s="88"/>
      <c r="H4771" s="88"/>
      <c r="I4771" s="88"/>
      <c r="J4771" s="88"/>
      <c r="K4771" s="88"/>
    </row>
    <row r="4772" spans="2:11" ht="12" hidden="1" customHeight="1" x14ac:dyDescent="0.2">
      <c r="B4772" s="88"/>
      <c r="C4772" s="88"/>
      <c r="D4772" s="88"/>
      <c r="E4772" s="88"/>
      <c r="F4772" s="88"/>
      <c r="G4772" s="88"/>
      <c r="H4772" s="88"/>
      <c r="I4772" s="88"/>
      <c r="J4772" s="88"/>
      <c r="K4772" s="88"/>
    </row>
    <row r="4773" spans="2:11" ht="12" hidden="1" customHeight="1" x14ac:dyDescent="0.2">
      <c r="B4773" s="88"/>
      <c r="C4773" s="88"/>
      <c r="D4773" s="88"/>
      <c r="E4773" s="88"/>
      <c r="F4773" s="88"/>
      <c r="G4773" s="88"/>
      <c r="H4773" s="88"/>
      <c r="I4773" s="88"/>
      <c r="J4773" s="88"/>
      <c r="K4773" s="88"/>
    </row>
    <row r="4774" spans="2:11" ht="12" hidden="1" customHeight="1" x14ac:dyDescent="0.2">
      <c r="B4774" s="88"/>
      <c r="C4774" s="88"/>
      <c r="D4774" s="88"/>
      <c r="E4774" s="88"/>
      <c r="F4774" s="88"/>
      <c r="G4774" s="88"/>
      <c r="H4774" s="88"/>
      <c r="I4774" s="88"/>
      <c r="J4774" s="88"/>
      <c r="K4774" s="88"/>
    </row>
    <row r="4775" spans="2:11" ht="12" hidden="1" customHeight="1" x14ac:dyDescent="0.2">
      <c r="B4775" s="88"/>
      <c r="C4775" s="88"/>
      <c r="D4775" s="88"/>
      <c r="E4775" s="88"/>
      <c r="F4775" s="88"/>
      <c r="G4775" s="88"/>
      <c r="H4775" s="88"/>
      <c r="I4775" s="88"/>
      <c r="J4775" s="88"/>
      <c r="K4775" s="88"/>
    </row>
    <row r="4776" spans="2:11" ht="12" hidden="1" customHeight="1" x14ac:dyDescent="0.2">
      <c r="B4776" s="88"/>
      <c r="C4776" s="88"/>
      <c r="D4776" s="88"/>
      <c r="E4776" s="88"/>
      <c r="F4776" s="88"/>
      <c r="G4776" s="88"/>
      <c r="H4776" s="88"/>
      <c r="I4776" s="88"/>
      <c r="J4776" s="88"/>
      <c r="K4776" s="88"/>
    </row>
    <row r="4777" spans="2:11" ht="12" hidden="1" customHeight="1" x14ac:dyDescent="0.2">
      <c r="B4777" s="88"/>
      <c r="C4777" s="88"/>
      <c r="D4777" s="88"/>
      <c r="E4777" s="88"/>
      <c r="F4777" s="88"/>
      <c r="G4777" s="88"/>
      <c r="H4777" s="88"/>
      <c r="I4777" s="88"/>
      <c r="J4777" s="88"/>
      <c r="K4777" s="88"/>
    </row>
    <row r="4778" spans="2:11" ht="12" hidden="1" customHeight="1" x14ac:dyDescent="0.2">
      <c r="B4778" s="88"/>
      <c r="C4778" s="88"/>
      <c r="D4778" s="88"/>
      <c r="E4778" s="88"/>
      <c r="F4778" s="88"/>
      <c r="G4778" s="88"/>
      <c r="H4778" s="88"/>
      <c r="I4778" s="88"/>
      <c r="J4778" s="88"/>
      <c r="K4778" s="88"/>
    </row>
    <row r="4779" spans="2:11" ht="12" hidden="1" customHeight="1" x14ac:dyDescent="0.2">
      <c r="B4779" s="88"/>
      <c r="C4779" s="88"/>
      <c r="D4779" s="88"/>
      <c r="E4779" s="88"/>
      <c r="F4779" s="88"/>
      <c r="G4779" s="88"/>
      <c r="H4779" s="88"/>
      <c r="I4779" s="88"/>
      <c r="J4779" s="88"/>
      <c r="K4779" s="88"/>
    </row>
    <row r="4780" spans="2:11" ht="12" hidden="1" customHeight="1" x14ac:dyDescent="0.2">
      <c r="B4780" s="88"/>
      <c r="C4780" s="88"/>
      <c r="D4780" s="88"/>
      <c r="E4780" s="88"/>
      <c r="F4780" s="88"/>
      <c r="G4780" s="88"/>
      <c r="H4780" s="88"/>
      <c r="I4780" s="88"/>
      <c r="J4780" s="88"/>
      <c r="K4780" s="88"/>
    </row>
    <row r="4781" spans="2:11" ht="12" hidden="1" customHeight="1" x14ac:dyDescent="0.2">
      <c r="B4781" s="88"/>
      <c r="C4781" s="88"/>
      <c r="D4781" s="88"/>
      <c r="E4781" s="88"/>
      <c r="F4781" s="88"/>
      <c r="G4781" s="88"/>
      <c r="H4781" s="88"/>
      <c r="I4781" s="88"/>
      <c r="J4781" s="88"/>
      <c r="K4781" s="88"/>
    </row>
    <row r="4782" spans="2:11" ht="12" hidden="1" customHeight="1" x14ac:dyDescent="0.2">
      <c r="B4782" s="88"/>
      <c r="C4782" s="88"/>
      <c r="D4782" s="88"/>
      <c r="E4782" s="88"/>
      <c r="F4782" s="88"/>
      <c r="G4782" s="88"/>
      <c r="H4782" s="88"/>
      <c r="I4782" s="88"/>
      <c r="J4782" s="88"/>
      <c r="K4782" s="88"/>
    </row>
    <row r="4783" spans="2:11" ht="12" hidden="1" customHeight="1" x14ac:dyDescent="0.2">
      <c r="B4783" s="88"/>
      <c r="C4783" s="88"/>
      <c r="D4783" s="88"/>
      <c r="E4783" s="88"/>
      <c r="F4783" s="88"/>
      <c r="G4783" s="88"/>
      <c r="H4783" s="88"/>
      <c r="I4783" s="88"/>
      <c r="J4783" s="88"/>
      <c r="K4783" s="88"/>
    </row>
    <row r="4784" spans="2:11" ht="12" hidden="1" customHeight="1" x14ac:dyDescent="0.2">
      <c r="B4784" s="88"/>
      <c r="C4784" s="88"/>
      <c r="D4784" s="88"/>
      <c r="E4784" s="88"/>
      <c r="F4784" s="88"/>
      <c r="G4784" s="88"/>
      <c r="H4784" s="88"/>
      <c r="I4784" s="88"/>
      <c r="J4784" s="88"/>
      <c r="K4784" s="88"/>
    </row>
    <row r="4785" spans="2:11" ht="12" hidden="1" customHeight="1" x14ac:dyDescent="0.2">
      <c r="B4785" s="88"/>
      <c r="C4785" s="88"/>
      <c r="D4785" s="88"/>
      <c r="E4785" s="88"/>
      <c r="F4785" s="88"/>
      <c r="G4785" s="88"/>
      <c r="H4785" s="88"/>
      <c r="I4785" s="88"/>
      <c r="J4785" s="88"/>
      <c r="K4785" s="88"/>
    </row>
    <row r="4786" spans="2:11" ht="12" hidden="1" customHeight="1" x14ac:dyDescent="0.2">
      <c r="B4786" s="88"/>
      <c r="C4786" s="88"/>
      <c r="D4786" s="88"/>
      <c r="E4786" s="88"/>
      <c r="F4786" s="88"/>
      <c r="G4786" s="88"/>
      <c r="H4786" s="88"/>
      <c r="I4786" s="88"/>
      <c r="J4786" s="88"/>
      <c r="K4786" s="88"/>
    </row>
    <row r="4787" spans="2:11" ht="12" hidden="1" customHeight="1" x14ac:dyDescent="0.2">
      <c r="B4787" s="88"/>
      <c r="C4787" s="88"/>
      <c r="D4787" s="88"/>
      <c r="E4787" s="88"/>
      <c r="F4787" s="88"/>
      <c r="G4787" s="88"/>
      <c r="H4787" s="88"/>
      <c r="I4787" s="88"/>
      <c r="J4787" s="88"/>
      <c r="K4787" s="88"/>
    </row>
    <row r="4788" spans="2:11" ht="12" hidden="1" customHeight="1" x14ac:dyDescent="0.2">
      <c r="B4788" s="88"/>
      <c r="C4788" s="88"/>
      <c r="D4788" s="88"/>
      <c r="E4788" s="88"/>
      <c r="F4788" s="88"/>
      <c r="G4788" s="88"/>
      <c r="H4788" s="88"/>
      <c r="I4788" s="88"/>
      <c r="J4788" s="88"/>
      <c r="K4788" s="88"/>
    </row>
    <row r="4789" spans="2:11" ht="12" hidden="1" customHeight="1" x14ac:dyDescent="0.2">
      <c r="B4789" s="88"/>
      <c r="C4789" s="88"/>
      <c r="D4789" s="88"/>
      <c r="E4789" s="88"/>
      <c r="F4789" s="88"/>
      <c r="G4789" s="88"/>
      <c r="H4789" s="88"/>
      <c r="I4789" s="88"/>
      <c r="J4789" s="88"/>
      <c r="K4789" s="88"/>
    </row>
    <row r="4790" spans="2:11" ht="12" hidden="1" customHeight="1" x14ac:dyDescent="0.2">
      <c r="B4790" s="88"/>
      <c r="C4790" s="88"/>
      <c r="D4790" s="88"/>
      <c r="E4790" s="88"/>
      <c r="F4790" s="88"/>
      <c r="G4790" s="88"/>
      <c r="H4790" s="88"/>
      <c r="I4790" s="88"/>
      <c r="J4790" s="88"/>
      <c r="K4790" s="88"/>
    </row>
    <row r="4791" spans="2:11" ht="12" hidden="1" customHeight="1" x14ac:dyDescent="0.2">
      <c r="B4791" s="88"/>
      <c r="C4791" s="88"/>
      <c r="D4791" s="88"/>
      <c r="E4791" s="88"/>
      <c r="F4791" s="88"/>
      <c r="G4791" s="88"/>
      <c r="H4791" s="88"/>
      <c r="I4791" s="88"/>
      <c r="J4791" s="88"/>
      <c r="K4791" s="88"/>
    </row>
    <row r="4792" spans="2:11" ht="12" hidden="1" customHeight="1" x14ac:dyDescent="0.2">
      <c r="B4792" s="88"/>
      <c r="C4792" s="88"/>
      <c r="D4792" s="88"/>
      <c r="E4792" s="88"/>
      <c r="F4792" s="88"/>
      <c r="G4792" s="88"/>
      <c r="H4792" s="88"/>
      <c r="I4792" s="88"/>
      <c r="J4792" s="88"/>
      <c r="K4792" s="88"/>
    </row>
    <row r="4793" spans="2:11" ht="12" hidden="1" customHeight="1" x14ac:dyDescent="0.2">
      <c r="B4793" s="88"/>
      <c r="C4793" s="88"/>
      <c r="D4793" s="88"/>
      <c r="E4793" s="88"/>
      <c r="F4793" s="88"/>
      <c r="G4793" s="88"/>
      <c r="H4793" s="88"/>
      <c r="I4793" s="88"/>
      <c r="J4793" s="88"/>
      <c r="K4793" s="88"/>
    </row>
    <row r="4794" spans="2:11" ht="12" hidden="1" customHeight="1" x14ac:dyDescent="0.2">
      <c r="B4794" s="88"/>
      <c r="C4794" s="88"/>
      <c r="D4794" s="88"/>
      <c r="E4794" s="88"/>
      <c r="F4794" s="88"/>
      <c r="G4794" s="88"/>
      <c r="H4794" s="88"/>
      <c r="I4794" s="88"/>
      <c r="J4794" s="88"/>
      <c r="K4794" s="88"/>
    </row>
    <row r="4795" spans="2:11" ht="12" hidden="1" customHeight="1" x14ac:dyDescent="0.2">
      <c r="B4795" s="88"/>
      <c r="C4795" s="88"/>
      <c r="D4795" s="88"/>
      <c r="E4795" s="88"/>
      <c r="F4795" s="88"/>
      <c r="G4795" s="88"/>
      <c r="H4795" s="88"/>
      <c r="I4795" s="88"/>
      <c r="J4795" s="88"/>
      <c r="K4795" s="88"/>
    </row>
    <row r="4796" spans="2:11" ht="12" hidden="1" customHeight="1" x14ac:dyDescent="0.2">
      <c r="B4796" s="88"/>
      <c r="C4796" s="88"/>
      <c r="D4796" s="88"/>
      <c r="E4796" s="88"/>
      <c r="F4796" s="88"/>
      <c r="G4796" s="88"/>
      <c r="H4796" s="88"/>
      <c r="I4796" s="88"/>
      <c r="J4796" s="88"/>
      <c r="K4796" s="88"/>
    </row>
    <row r="4797" spans="2:11" ht="12" hidden="1" customHeight="1" x14ac:dyDescent="0.2">
      <c r="B4797" s="88"/>
      <c r="C4797" s="88"/>
      <c r="D4797" s="88"/>
      <c r="E4797" s="88"/>
      <c r="F4797" s="88"/>
      <c r="G4797" s="88"/>
      <c r="H4797" s="88"/>
      <c r="I4797" s="88"/>
      <c r="J4797" s="88"/>
      <c r="K4797" s="88"/>
    </row>
    <row r="4798" spans="2:11" ht="12" hidden="1" customHeight="1" x14ac:dyDescent="0.2">
      <c r="B4798" s="88"/>
      <c r="C4798" s="88"/>
      <c r="D4798" s="88"/>
      <c r="E4798" s="88"/>
      <c r="F4798" s="88"/>
      <c r="G4798" s="88"/>
      <c r="H4798" s="88"/>
      <c r="I4798" s="88"/>
      <c r="J4798" s="88"/>
      <c r="K4798" s="88"/>
    </row>
    <row r="4799" spans="2:11" ht="12" hidden="1" customHeight="1" x14ac:dyDescent="0.2">
      <c r="B4799" s="88"/>
      <c r="C4799" s="88"/>
      <c r="D4799" s="88"/>
      <c r="E4799" s="88"/>
      <c r="F4799" s="88"/>
      <c r="G4799" s="88"/>
      <c r="H4799" s="88"/>
      <c r="I4799" s="88"/>
      <c r="J4799" s="88"/>
      <c r="K4799" s="88"/>
    </row>
    <row r="4800" spans="2:11" ht="12" hidden="1" customHeight="1" x14ac:dyDescent="0.2">
      <c r="B4800" s="88"/>
      <c r="C4800" s="88"/>
      <c r="D4800" s="88"/>
      <c r="E4800" s="88"/>
      <c r="F4800" s="88"/>
      <c r="G4800" s="88"/>
      <c r="H4800" s="88"/>
      <c r="I4800" s="88"/>
      <c r="J4800" s="88"/>
      <c r="K4800" s="88"/>
    </row>
    <row r="4801" spans="2:11" ht="12" hidden="1" customHeight="1" x14ac:dyDescent="0.2">
      <c r="B4801" s="88"/>
      <c r="C4801" s="88"/>
      <c r="D4801" s="88"/>
      <c r="E4801" s="88"/>
      <c r="F4801" s="88"/>
      <c r="G4801" s="88"/>
      <c r="H4801" s="88"/>
      <c r="I4801" s="88"/>
      <c r="J4801" s="88"/>
      <c r="K4801" s="88"/>
    </row>
    <row r="4802" spans="2:11" ht="12" hidden="1" customHeight="1" x14ac:dyDescent="0.2">
      <c r="B4802" s="88"/>
      <c r="C4802" s="88"/>
      <c r="D4802" s="88"/>
      <c r="E4802" s="88"/>
      <c r="F4802" s="88"/>
      <c r="G4802" s="88"/>
      <c r="H4802" s="88"/>
      <c r="I4802" s="88"/>
      <c r="J4802" s="88"/>
      <c r="K4802" s="88"/>
    </row>
    <row r="4803" spans="2:11" ht="12" hidden="1" customHeight="1" x14ac:dyDescent="0.2">
      <c r="B4803" s="88"/>
      <c r="C4803" s="88"/>
      <c r="D4803" s="88"/>
      <c r="E4803" s="88"/>
      <c r="F4803" s="88"/>
      <c r="G4803" s="88"/>
      <c r="H4803" s="88"/>
      <c r="I4803" s="88"/>
      <c r="J4803" s="88"/>
      <c r="K4803" s="88"/>
    </row>
    <row r="4804" spans="2:11" ht="12" hidden="1" customHeight="1" x14ac:dyDescent="0.2">
      <c r="B4804" s="88"/>
      <c r="C4804" s="88"/>
      <c r="D4804" s="88"/>
      <c r="E4804" s="88"/>
      <c r="F4804" s="88"/>
      <c r="G4804" s="88"/>
      <c r="H4804" s="88"/>
      <c r="I4804" s="88"/>
      <c r="J4804" s="88"/>
      <c r="K4804" s="88"/>
    </row>
    <row r="4805" spans="2:11" ht="12" hidden="1" customHeight="1" x14ac:dyDescent="0.2">
      <c r="B4805" s="88"/>
      <c r="C4805" s="88"/>
      <c r="D4805" s="88"/>
      <c r="E4805" s="88"/>
      <c r="F4805" s="88"/>
      <c r="G4805" s="88"/>
      <c r="H4805" s="88"/>
      <c r="I4805" s="88"/>
      <c r="J4805" s="88"/>
      <c r="K4805" s="88"/>
    </row>
    <row r="4806" spans="2:11" ht="12" hidden="1" customHeight="1" x14ac:dyDescent="0.2">
      <c r="B4806" s="88"/>
      <c r="C4806" s="88"/>
      <c r="D4806" s="88"/>
      <c r="E4806" s="88"/>
      <c r="F4806" s="88"/>
      <c r="G4806" s="88"/>
      <c r="H4806" s="88"/>
      <c r="I4806" s="88"/>
      <c r="J4806" s="88"/>
      <c r="K4806" s="88"/>
    </row>
    <row r="4807" spans="2:11" ht="12" hidden="1" customHeight="1" x14ac:dyDescent="0.2">
      <c r="B4807" s="88"/>
      <c r="C4807" s="88"/>
      <c r="D4807" s="88"/>
      <c r="E4807" s="88"/>
      <c r="F4807" s="88"/>
      <c r="G4807" s="88"/>
      <c r="H4807" s="88"/>
      <c r="I4807" s="88"/>
      <c r="J4807" s="88"/>
      <c r="K4807" s="88"/>
    </row>
    <row r="4808" spans="2:11" ht="12" hidden="1" customHeight="1" x14ac:dyDescent="0.2">
      <c r="B4808" s="88"/>
      <c r="C4808" s="88"/>
      <c r="D4808" s="88"/>
      <c r="E4808" s="88"/>
      <c r="F4808" s="88"/>
      <c r="G4808" s="88"/>
      <c r="H4808" s="88"/>
      <c r="I4808" s="88"/>
      <c r="J4808" s="88"/>
      <c r="K4808" s="88"/>
    </row>
    <row r="4809" spans="2:11" ht="12" hidden="1" customHeight="1" x14ac:dyDescent="0.2">
      <c r="B4809" s="88"/>
      <c r="C4809" s="88"/>
      <c r="D4809" s="88"/>
      <c r="E4809" s="88"/>
      <c r="F4809" s="88"/>
      <c r="G4809" s="88"/>
      <c r="H4809" s="88"/>
      <c r="I4809" s="88"/>
      <c r="J4809" s="88"/>
      <c r="K4809" s="88"/>
    </row>
    <row r="4810" spans="2:11" ht="12" hidden="1" customHeight="1" x14ac:dyDescent="0.2">
      <c r="B4810" s="88"/>
      <c r="C4810" s="88"/>
      <c r="D4810" s="88"/>
      <c r="E4810" s="88"/>
      <c r="F4810" s="88"/>
      <c r="G4810" s="88"/>
      <c r="H4810" s="88"/>
      <c r="I4810" s="88"/>
      <c r="J4810" s="88"/>
      <c r="K4810" s="88"/>
    </row>
    <row r="4811" spans="2:11" ht="12" hidden="1" customHeight="1" x14ac:dyDescent="0.2">
      <c r="B4811" s="88"/>
      <c r="C4811" s="88"/>
      <c r="D4811" s="88"/>
      <c r="E4811" s="88"/>
      <c r="F4811" s="88"/>
      <c r="G4811" s="88"/>
      <c r="H4811" s="88"/>
      <c r="I4811" s="88"/>
      <c r="J4811" s="88"/>
      <c r="K4811" s="88"/>
    </row>
    <row r="4812" spans="2:11" ht="12" hidden="1" customHeight="1" x14ac:dyDescent="0.2">
      <c r="B4812" s="88"/>
      <c r="C4812" s="88"/>
      <c r="D4812" s="88"/>
      <c r="E4812" s="88"/>
      <c r="F4812" s="88"/>
      <c r="G4812" s="88"/>
      <c r="H4812" s="88"/>
      <c r="I4812" s="88"/>
      <c r="J4812" s="88"/>
      <c r="K4812" s="88"/>
    </row>
    <row r="4813" spans="2:11" ht="12" hidden="1" customHeight="1" x14ac:dyDescent="0.2">
      <c r="B4813" s="88"/>
      <c r="C4813" s="88"/>
      <c r="D4813" s="88"/>
      <c r="E4813" s="88"/>
      <c r="F4813" s="88"/>
      <c r="G4813" s="88"/>
      <c r="H4813" s="88"/>
      <c r="I4813" s="88"/>
      <c r="J4813" s="88"/>
      <c r="K4813" s="88"/>
    </row>
    <row r="4814" spans="2:11" ht="12" hidden="1" customHeight="1" x14ac:dyDescent="0.2">
      <c r="B4814" s="88"/>
      <c r="C4814" s="88"/>
      <c r="D4814" s="88"/>
      <c r="E4814" s="88"/>
      <c r="F4814" s="88"/>
      <c r="G4814" s="88"/>
      <c r="H4814" s="88"/>
      <c r="I4814" s="88"/>
      <c r="J4814" s="88"/>
      <c r="K4814" s="88"/>
    </row>
    <row r="4815" spans="2:11" ht="12" hidden="1" customHeight="1" x14ac:dyDescent="0.2">
      <c r="B4815" s="88"/>
      <c r="C4815" s="88"/>
      <c r="D4815" s="88"/>
      <c r="E4815" s="88"/>
      <c r="F4815" s="88"/>
      <c r="G4815" s="88"/>
      <c r="H4815" s="88"/>
      <c r="I4815" s="88"/>
      <c r="J4815" s="88"/>
      <c r="K4815" s="88"/>
    </row>
    <row r="4816" spans="2:11" ht="12" hidden="1" customHeight="1" x14ac:dyDescent="0.2">
      <c r="B4816" s="88"/>
      <c r="C4816" s="88"/>
      <c r="D4816" s="88"/>
      <c r="E4816" s="88"/>
      <c r="F4816" s="88"/>
      <c r="G4816" s="88"/>
      <c r="H4816" s="88"/>
      <c r="I4816" s="88"/>
      <c r="J4816" s="88"/>
      <c r="K4816" s="88"/>
    </row>
    <row r="4817" spans="2:11" ht="12" hidden="1" customHeight="1" x14ac:dyDescent="0.2">
      <c r="B4817" s="88"/>
      <c r="C4817" s="88"/>
      <c r="D4817" s="88"/>
      <c r="E4817" s="88"/>
      <c r="F4817" s="88"/>
      <c r="G4817" s="88"/>
      <c r="H4817" s="88"/>
      <c r="I4817" s="88"/>
      <c r="J4817" s="88"/>
      <c r="K4817" s="88"/>
    </row>
    <row r="4818" spans="2:11" ht="12" hidden="1" customHeight="1" x14ac:dyDescent="0.2">
      <c r="B4818" s="88"/>
      <c r="C4818" s="88"/>
      <c r="D4818" s="88"/>
      <c r="E4818" s="88"/>
      <c r="F4818" s="88"/>
      <c r="G4818" s="88"/>
      <c r="H4818" s="88"/>
      <c r="I4818" s="88"/>
      <c r="J4818" s="88"/>
      <c r="K4818" s="88"/>
    </row>
    <row r="4819" spans="2:11" ht="12" hidden="1" customHeight="1" x14ac:dyDescent="0.2">
      <c r="B4819" s="88"/>
      <c r="C4819" s="88"/>
      <c r="D4819" s="88"/>
      <c r="E4819" s="88"/>
      <c r="F4819" s="88"/>
      <c r="G4819" s="88"/>
      <c r="H4819" s="88"/>
      <c r="I4819" s="88"/>
      <c r="J4819" s="88"/>
      <c r="K4819" s="88"/>
    </row>
    <row r="4820" spans="2:11" ht="12" hidden="1" customHeight="1" x14ac:dyDescent="0.2">
      <c r="B4820" s="88"/>
      <c r="C4820" s="88"/>
      <c r="D4820" s="88"/>
      <c r="E4820" s="88"/>
      <c r="F4820" s="88"/>
      <c r="G4820" s="88"/>
      <c r="H4820" s="88"/>
      <c r="I4820" s="88"/>
      <c r="J4820" s="88"/>
      <c r="K4820" s="88"/>
    </row>
    <row r="4821" spans="2:11" ht="12" hidden="1" customHeight="1" x14ac:dyDescent="0.2">
      <c r="B4821" s="88"/>
      <c r="C4821" s="88"/>
      <c r="D4821" s="88"/>
      <c r="E4821" s="88"/>
      <c r="F4821" s="88"/>
      <c r="G4821" s="88"/>
      <c r="H4821" s="88"/>
      <c r="I4821" s="88"/>
      <c r="J4821" s="88"/>
      <c r="K4821" s="88"/>
    </row>
    <row r="4822" spans="2:11" ht="12" hidden="1" customHeight="1" x14ac:dyDescent="0.2">
      <c r="B4822" s="88"/>
      <c r="C4822" s="88"/>
      <c r="D4822" s="88"/>
      <c r="E4822" s="88"/>
      <c r="F4822" s="88"/>
      <c r="G4822" s="88"/>
      <c r="H4822" s="88"/>
      <c r="I4822" s="88"/>
      <c r="J4822" s="88"/>
      <c r="K4822" s="88"/>
    </row>
    <row r="4823" spans="2:11" ht="12" hidden="1" customHeight="1" x14ac:dyDescent="0.2">
      <c r="B4823" s="88"/>
      <c r="C4823" s="88"/>
      <c r="D4823" s="88"/>
      <c r="E4823" s="88"/>
      <c r="F4823" s="88"/>
      <c r="G4823" s="88"/>
      <c r="H4823" s="88"/>
      <c r="I4823" s="88"/>
      <c r="J4823" s="88"/>
      <c r="K4823" s="88"/>
    </row>
    <row r="4824" spans="2:11" ht="12" hidden="1" customHeight="1" x14ac:dyDescent="0.2">
      <c r="B4824" s="88"/>
      <c r="C4824" s="88"/>
      <c r="D4824" s="88"/>
      <c r="E4824" s="88"/>
      <c r="F4824" s="88"/>
      <c r="G4824" s="88"/>
      <c r="H4824" s="88"/>
      <c r="I4824" s="88"/>
      <c r="J4824" s="88"/>
      <c r="K4824" s="88"/>
    </row>
    <row r="4825" spans="2:11" ht="12" hidden="1" customHeight="1" x14ac:dyDescent="0.2">
      <c r="B4825" s="88"/>
      <c r="C4825" s="88"/>
      <c r="D4825" s="88"/>
      <c r="E4825" s="88"/>
      <c r="F4825" s="88"/>
      <c r="G4825" s="88"/>
      <c r="H4825" s="88"/>
      <c r="I4825" s="88"/>
      <c r="J4825" s="88"/>
      <c r="K4825" s="88"/>
    </row>
    <row r="4826" spans="2:11" ht="12" hidden="1" customHeight="1" x14ac:dyDescent="0.2">
      <c r="B4826" s="88"/>
      <c r="C4826" s="88"/>
      <c r="D4826" s="88"/>
      <c r="E4826" s="88"/>
      <c r="F4826" s="88"/>
      <c r="G4826" s="88"/>
      <c r="H4826" s="88"/>
      <c r="I4826" s="88"/>
      <c r="J4826" s="88"/>
      <c r="K4826" s="88"/>
    </row>
    <row r="4827" spans="2:11" ht="12" hidden="1" customHeight="1" x14ac:dyDescent="0.2">
      <c r="B4827" s="88"/>
      <c r="C4827" s="88"/>
      <c r="D4827" s="88"/>
      <c r="E4827" s="88"/>
      <c r="F4827" s="88"/>
      <c r="G4827" s="88"/>
      <c r="H4827" s="88"/>
      <c r="I4827" s="88"/>
      <c r="J4827" s="88"/>
      <c r="K4827" s="88"/>
    </row>
    <row r="4828" spans="2:11" ht="12" hidden="1" customHeight="1" x14ac:dyDescent="0.2">
      <c r="B4828" s="88"/>
      <c r="C4828" s="88"/>
      <c r="D4828" s="88"/>
      <c r="E4828" s="88"/>
      <c r="F4828" s="88"/>
      <c r="G4828" s="88"/>
      <c r="H4828" s="88"/>
      <c r="I4828" s="88"/>
      <c r="J4828" s="88"/>
      <c r="K4828" s="88"/>
    </row>
    <row r="4829" spans="2:11" ht="12" hidden="1" customHeight="1" x14ac:dyDescent="0.2">
      <c r="B4829" s="88"/>
      <c r="C4829" s="88"/>
      <c r="D4829" s="88"/>
      <c r="E4829" s="88"/>
      <c r="F4829" s="88"/>
      <c r="G4829" s="88"/>
      <c r="H4829" s="88"/>
      <c r="I4829" s="88"/>
      <c r="J4829" s="88"/>
      <c r="K4829" s="88"/>
    </row>
    <row r="4830" spans="2:11" ht="12" hidden="1" customHeight="1" x14ac:dyDescent="0.2">
      <c r="B4830" s="88"/>
      <c r="C4830" s="88"/>
      <c r="D4830" s="88"/>
      <c r="E4830" s="88"/>
      <c r="F4830" s="88"/>
      <c r="G4830" s="88"/>
      <c r="H4830" s="88"/>
      <c r="I4830" s="88"/>
      <c r="J4830" s="88"/>
      <c r="K4830" s="88"/>
    </row>
    <row r="4831" spans="2:11" ht="12" hidden="1" customHeight="1" x14ac:dyDescent="0.2">
      <c r="B4831" s="88"/>
      <c r="C4831" s="88"/>
      <c r="D4831" s="88"/>
      <c r="E4831" s="88"/>
      <c r="F4831" s="88"/>
      <c r="G4831" s="88"/>
      <c r="H4831" s="88"/>
      <c r="I4831" s="88"/>
      <c r="J4831" s="88"/>
      <c r="K4831" s="88"/>
    </row>
    <row r="4832" spans="2:11" ht="12" hidden="1" customHeight="1" x14ac:dyDescent="0.2">
      <c r="B4832" s="88"/>
      <c r="C4832" s="88"/>
      <c r="D4832" s="88"/>
      <c r="E4832" s="88"/>
      <c r="F4832" s="88"/>
      <c r="G4832" s="88"/>
      <c r="H4832" s="88"/>
      <c r="I4832" s="88"/>
      <c r="J4832" s="88"/>
      <c r="K4832" s="88"/>
    </row>
    <row r="4833" spans="2:11" ht="12" hidden="1" customHeight="1" x14ac:dyDescent="0.2">
      <c r="B4833" s="88"/>
      <c r="C4833" s="88"/>
      <c r="D4833" s="88"/>
      <c r="E4833" s="88"/>
      <c r="F4833" s="88"/>
      <c r="G4833" s="88"/>
      <c r="H4833" s="88"/>
      <c r="I4833" s="88"/>
      <c r="J4833" s="88"/>
      <c r="K4833" s="88"/>
    </row>
    <row r="4834" spans="2:11" ht="12" hidden="1" customHeight="1" x14ac:dyDescent="0.2">
      <c r="B4834" s="88"/>
      <c r="C4834" s="88"/>
      <c r="D4834" s="88"/>
      <c r="E4834" s="88"/>
      <c r="F4834" s="88"/>
      <c r="G4834" s="88"/>
      <c r="H4834" s="88"/>
      <c r="I4834" s="88"/>
      <c r="J4834" s="88"/>
      <c r="K4834" s="88"/>
    </row>
    <row r="4835" spans="2:11" ht="12" hidden="1" customHeight="1" x14ac:dyDescent="0.2">
      <c r="B4835" s="88"/>
      <c r="C4835" s="88"/>
      <c r="D4835" s="88"/>
      <c r="E4835" s="88"/>
      <c r="F4835" s="88"/>
      <c r="G4835" s="88"/>
      <c r="H4835" s="88"/>
      <c r="I4835" s="88"/>
      <c r="J4835" s="88"/>
      <c r="K4835" s="88"/>
    </row>
    <row r="4836" spans="2:11" ht="12" hidden="1" customHeight="1" x14ac:dyDescent="0.2">
      <c r="B4836" s="88"/>
      <c r="C4836" s="88"/>
      <c r="D4836" s="88"/>
      <c r="E4836" s="88"/>
      <c r="F4836" s="88"/>
      <c r="G4836" s="88"/>
      <c r="H4836" s="88"/>
      <c r="I4836" s="88"/>
      <c r="J4836" s="88"/>
      <c r="K4836" s="88"/>
    </row>
    <row r="4837" spans="2:11" ht="12" hidden="1" customHeight="1" x14ac:dyDescent="0.2">
      <c r="B4837" s="88"/>
      <c r="C4837" s="88"/>
      <c r="D4837" s="88"/>
      <c r="E4837" s="88"/>
      <c r="F4837" s="88"/>
      <c r="G4837" s="88"/>
      <c r="H4837" s="88"/>
      <c r="I4837" s="88"/>
      <c r="J4837" s="88"/>
      <c r="K4837" s="88"/>
    </row>
    <row r="4838" spans="2:11" ht="12" hidden="1" customHeight="1" x14ac:dyDescent="0.2">
      <c r="B4838" s="88"/>
      <c r="C4838" s="88"/>
      <c r="D4838" s="88"/>
      <c r="E4838" s="88"/>
      <c r="F4838" s="88"/>
      <c r="G4838" s="88"/>
      <c r="H4838" s="88"/>
      <c r="I4838" s="88"/>
      <c r="J4838" s="88"/>
      <c r="K4838" s="88"/>
    </row>
    <row r="4839" spans="2:11" ht="12" hidden="1" customHeight="1" x14ac:dyDescent="0.2">
      <c r="B4839" s="88"/>
      <c r="C4839" s="88"/>
      <c r="D4839" s="88"/>
      <c r="E4839" s="88"/>
      <c r="F4839" s="88"/>
      <c r="G4839" s="88"/>
      <c r="H4839" s="88"/>
      <c r="I4839" s="88"/>
      <c r="J4839" s="88"/>
      <c r="K4839" s="88"/>
    </row>
    <row r="4840" spans="2:11" ht="12" hidden="1" customHeight="1" x14ac:dyDescent="0.2">
      <c r="B4840" s="88"/>
      <c r="C4840" s="88"/>
      <c r="D4840" s="88"/>
      <c r="E4840" s="88"/>
      <c r="F4840" s="88"/>
      <c r="G4840" s="88"/>
      <c r="H4840" s="88"/>
      <c r="I4840" s="88"/>
      <c r="J4840" s="88"/>
      <c r="K4840" s="88"/>
    </row>
    <row r="4841" spans="2:11" ht="12" hidden="1" customHeight="1" x14ac:dyDescent="0.2">
      <c r="B4841" s="88"/>
      <c r="C4841" s="88"/>
      <c r="D4841" s="88"/>
      <c r="E4841" s="88"/>
      <c r="F4841" s="88"/>
      <c r="G4841" s="88"/>
      <c r="H4841" s="88"/>
      <c r="I4841" s="88"/>
      <c r="J4841" s="88"/>
      <c r="K4841" s="88"/>
    </row>
    <row r="4842" spans="2:11" ht="12" hidden="1" customHeight="1" x14ac:dyDescent="0.2">
      <c r="B4842" s="88"/>
      <c r="C4842" s="88"/>
      <c r="D4842" s="88"/>
      <c r="E4842" s="88"/>
      <c r="F4842" s="88"/>
      <c r="G4842" s="88"/>
      <c r="H4842" s="88"/>
      <c r="I4842" s="88"/>
      <c r="J4842" s="88"/>
      <c r="K4842" s="88"/>
    </row>
    <row r="4843" spans="2:11" ht="12" hidden="1" customHeight="1" x14ac:dyDescent="0.2">
      <c r="B4843" s="88"/>
      <c r="C4843" s="88"/>
      <c r="D4843" s="88"/>
      <c r="E4843" s="88"/>
      <c r="F4843" s="88"/>
      <c r="G4843" s="88"/>
      <c r="H4843" s="88"/>
      <c r="I4843" s="88"/>
      <c r="J4843" s="88"/>
      <c r="K4843" s="88"/>
    </row>
    <row r="4844" spans="2:11" ht="12" hidden="1" customHeight="1" x14ac:dyDescent="0.2">
      <c r="B4844" s="88"/>
      <c r="C4844" s="88"/>
      <c r="D4844" s="88"/>
      <c r="E4844" s="88"/>
      <c r="F4844" s="88"/>
      <c r="G4844" s="88"/>
      <c r="H4844" s="88"/>
      <c r="I4844" s="88"/>
      <c r="J4844" s="88"/>
      <c r="K4844" s="88"/>
    </row>
    <row r="4845" spans="2:11" ht="12" hidden="1" customHeight="1" x14ac:dyDescent="0.2">
      <c r="B4845" s="88"/>
      <c r="C4845" s="88"/>
      <c r="D4845" s="88"/>
      <c r="E4845" s="88"/>
      <c r="F4845" s="88"/>
      <c r="G4845" s="88"/>
      <c r="H4845" s="88"/>
      <c r="I4845" s="88"/>
      <c r="J4845" s="88"/>
      <c r="K4845" s="88"/>
    </row>
    <row r="4846" spans="2:11" ht="12" hidden="1" customHeight="1" x14ac:dyDescent="0.2">
      <c r="B4846" s="88"/>
      <c r="C4846" s="88"/>
      <c r="D4846" s="88"/>
      <c r="E4846" s="88"/>
      <c r="F4846" s="88"/>
      <c r="G4846" s="88"/>
      <c r="H4846" s="88"/>
      <c r="I4846" s="88"/>
      <c r="J4846" s="88"/>
      <c r="K4846" s="88"/>
    </row>
    <row r="4847" spans="2:11" ht="12" hidden="1" customHeight="1" x14ac:dyDescent="0.2">
      <c r="B4847" s="88"/>
      <c r="C4847" s="88"/>
      <c r="D4847" s="88"/>
      <c r="E4847" s="88"/>
      <c r="F4847" s="88"/>
      <c r="G4847" s="88"/>
      <c r="H4847" s="88"/>
      <c r="I4847" s="88"/>
      <c r="J4847" s="88"/>
      <c r="K4847" s="88"/>
    </row>
    <row r="4848" spans="2:11" ht="12" hidden="1" customHeight="1" x14ac:dyDescent="0.2">
      <c r="B4848" s="88"/>
      <c r="C4848" s="88"/>
      <c r="D4848" s="88"/>
      <c r="E4848" s="88"/>
      <c r="F4848" s="88"/>
      <c r="G4848" s="88"/>
      <c r="H4848" s="88"/>
      <c r="I4848" s="88"/>
      <c r="J4848" s="88"/>
      <c r="K4848" s="88"/>
    </row>
    <row r="4849" spans="2:11" ht="12" hidden="1" customHeight="1" x14ac:dyDescent="0.2">
      <c r="B4849" s="88"/>
      <c r="C4849" s="88"/>
      <c r="D4849" s="88"/>
      <c r="E4849" s="88"/>
      <c r="F4849" s="88"/>
      <c r="G4849" s="88"/>
      <c r="H4849" s="88"/>
      <c r="I4849" s="88"/>
      <c r="J4849" s="88"/>
      <c r="K4849" s="88"/>
    </row>
    <row r="4850" spans="2:11" ht="12" hidden="1" customHeight="1" x14ac:dyDescent="0.2">
      <c r="B4850" s="88"/>
      <c r="C4850" s="88"/>
      <c r="D4850" s="88"/>
      <c r="E4850" s="88"/>
      <c r="F4850" s="88"/>
      <c r="G4850" s="88"/>
      <c r="H4850" s="88"/>
      <c r="I4850" s="88"/>
      <c r="J4850" s="88"/>
      <c r="K4850" s="88"/>
    </row>
    <row r="4851" spans="2:11" ht="12" hidden="1" customHeight="1" x14ac:dyDescent="0.2">
      <c r="B4851" s="88"/>
      <c r="C4851" s="88"/>
      <c r="D4851" s="88"/>
      <c r="E4851" s="88"/>
      <c r="F4851" s="88"/>
      <c r="G4851" s="88"/>
      <c r="H4851" s="88"/>
      <c r="I4851" s="88"/>
      <c r="J4851" s="88"/>
      <c r="K4851" s="88"/>
    </row>
    <row r="4852" spans="2:11" ht="12" hidden="1" customHeight="1" x14ac:dyDescent="0.2">
      <c r="B4852" s="88"/>
      <c r="C4852" s="88"/>
      <c r="D4852" s="88"/>
      <c r="E4852" s="88"/>
      <c r="F4852" s="88"/>
      <c r="G4852" s="88"/>
      <c r="H4852" s="88"/>
      <c r="I4852" s="88"/>
      <c r="J4852" s="88"/>
      <c r="K4852" s="88"/>
    </row>
    <row r="4853" spans="2:11" ht="12" hidden="1" customHeight="1" x14ac:dyDescent="0.2">
      <c r="B4853" s="88"/>
      <c r="C4853" s="88"/>
      <c r="D4853" s="88"/>
      <c r="E4853" s="88"/>
      <c r="F4853" s="88"/>
      <c r="G4853" s="88"/>
      <c r="H4853" s="88"/>
      <c r="I4853" s="88"/>
      <c r="J4853" s="88"/>
      <c r="K4853" s="88"/>
    </row>
    <row r="4854" spans="2:11" ht="12" hidden="1" customHeight="1" x14ac:dyDescent="0.2">
      <c r="B4854" s="88"/>
      <c r="C4854" s="88"/>
      <c r="D4854" s="88"/>
      <c r="E4854" s="88"/>
      <c r="F4854" s="88"/>
      <c r="G4854" s="88"/>
      <c r="H4854" s="88"/>
      <c r="I4854" s="88"/>
      <c r="J4854" s="88"/>
      <c r="K4854" s="88"/>
    </row>
    <row r="4855" spans="2:11" ht="12" hidden="1" customHeight="1" x14ac:dyDescent="0.2">
      <c r="B4855" s="88"/>
      <c r="C4855" s="88"/>
      <c r="D4855" s="88"/>
      <c r="E4855" s="88"/>
      <c r="F4855" s="88"/>
      <c r="G4855" s="88"/>
      <c r="H4855" s="88"/>
      <c r="I4855" s="88"/>
      <c r="J4855" s="88"/>
      <c r="K4855" s="88"/>
    </row>
    <row r="4856" spans="2:11" ht="12" hidden="1" customHeight="1" x14ac:dyDescent="0.2">
      <c r="B4856" s="88"/>
      <c r="C4856" s="88"/>
      <c r="D4856" s="88"/>
      <c r="E4856" s="88"/>
      <c r="F4856" s="88"/>
      <c r="G4856" s="88"/>
      <c r="H4856" s="88"/>
      <c r="I4856" s="88"/>
      <c r="J4856" s="88"/>
      <c r="K4856" s="88"/>
    </row>
    <row r="4857" spans="2:11" ht="12" hidden="1" customHeight="1" x14ac:dyDescent="0.2">
      <c r="B4857" s="88"/>
      <c r="C4857" s="88"/>
      <c r="D4857" s="88"/>
      <c r="E4857" s="88"/>
      <c r="F4857" s="88"/>
      <c r="G4857" s="88"/>
      <c r="H4857" s="88"/>
      <c r="I4857" s="88"/>
      <c r="J4857" s="88"/>
      <c r="K4857" s="88"/>
    </row>
    <row r="4858" spans="2:11" ht="12" hidden="1" customHeight="1" x14ac:dyDescent="0.2">
      <c r="B4858" s="88"/>
      <c r="C4858" s="88"/>
      <c r="D4858" s="88"/>
      <c r="E4858" s="88"/>
      <c r="F4858" s="88"/>
      <c r="G4858" s="88"/>
      <c r="H4858" s="88"/>
      <c r="I4858" s="88"/>
      <c r="J4858" s="88"/>
      <c r="K4858" s="88"/>
    </row>
    <row r="4859" spans="2:11" ht="12" hidden="1" customHeight="1" x14ac:dyDescent="0.2">
      <c r="B4859" s="88"/>
      <c r="C4859" s="88"/>
      <c r="D4859" s="88"/>
      <c r="E4859" s="88"/>
      <c r="F4859" s="88"/>
      <c r="G4859" s="88"/>
      <c r="H4859" s="88"/>
      <c r="I4859" s="88"/>
      <c r="J4859" s="88"/>
      <c r="K4859" s="88"/>
    </row>
    <row r="4860" spans="2:11" ht="12" hidden="1" customHeight="1" x14ac:dyDescent="0.2">
      <c r="B4860" s="88"/>
      <c r="C4860" s="88"/>
      <c r="D4860" s="88"/>
      <c r="E4860" s="88"/>
      <c r="F4860" s="88"/>
      <c r="G4860" s="88"/>
      <c r="H4860" s="88"/>
      <c r="I4860" s="88"/>
      <c r="J4860" s="88"/>
      <c r="K4860" s="88"/>
    </row>
    <row r="4861" spans="2:11" ht="12" hidden="1" customHeight="1" x14ac:dyDescent="0.2">
      <c r="B4861" s="88"/>
      <c r="C4861" s="88"/>
      <c r="D4861" s="88"/>
      <c r="E4861" s="88"/>
      <c r="F4861" s="88"/>
      <c r="G4861" s="88"/>
      <c r="H4861" s="88"/>
      <c r="I4861" s="88"/>
      <c r="J4861" s="88"/>
      <c r="K4861" s="88"/>
    </row>
    <row r="4862" spans="2:11" ht="12" hidden="1" customHeight="1" x14ac:dyDescent="0.2">
      <c r="B4862" s="88"/>
      <c r="C4862" s="88"/>
      <c r="D4862" s="88"/>
      <c r="E4862" s="88"/>
      <c r="F4862" s="88"/>
      <c r="G4862" s="88"/>
      <c r="H4862" s="88"/>
      <c r="I4862" s="88"/>
      <c r="J4862" s="88"/>
      <c r="K4862" s="88"/>
    </row>
    <row r="4863" spans="2:11" ht="12" hidden="1" customHeight="1" x14ac:dyDescent="0.2">
      <c r="B4863" s="88"/>
      <c r="C4863" s="88"/>
      <c r="D4863" s="88"/>
      <c r="E4863" s="88"/>
      <c r="F4863" s="88"/>
      <c r="G4863" s="88"/>
      <c r="H4863" s="88"/>
      <c r="I4863" s="88"/>
      <c r="J4863" s="88"/>
      <c r="K4863" s="88"/>
    </row>
    <row r="4864" spans="2:11" ht="12" hidden="1" customHeight="1" x14ac:dyDescent="0.2">
      <c r="B4864" s="88"/>
      <c r="C4864" s="88"/>
      <c r="D4864" s="88"/>
      <c r="E4864" s="88"/>
      <c r="F4864" s="88"/>
      <c r="G4864" s="88"/>
      <c r="H4864" s="88"/>
      <c r="I4864" s="88"/>
      <c r="J4864" s="88"/>
      <c r="K4864" s="88"/>
    </row>
    <row r="4865" spans="2:11" ht="12" hidden="1" customHeight="1" x14ac:dyDescent="0.2">
      <c r="B4865" s="88"/>
      <c r="C4865" s="88"/>
      <c r="D4865" s="88"/>
      <c r="E4865" s="88"/>
      <c r="F4865" s="88"/>
      <c r="G4865" s="88"/>
      <c r="H4865" s="88"/>
      <c r="I4865" s="88"/>
      <c r="J4865" s="88"/>
      <c r="K4865" s="88"/>
    </row>
    <row r="4866" spans="2:11" ht="12" hidden="1" customHeight="1" x14ac:dyDescent="0.2">
      <c r="B4866" s="88"/>
      <c r="C4866" s="88"/>
      <c r="D4866" s="88"/>
      <c r="E4866" s="88"/>
      <c r="F4866" s="88"/>
      <c r="G4866" s="88"/>
      <c r="H4866" s="88"/>
      <c r="I4866" s="88"/>
      <c r="J4866" s="88"/>
      <c r="K4866" s="88"/>
    </row>
    <row r="4867" spans="2:11" ht="12" hidden="1" customHeight="1" x14ac:dyDescent="0.2">
      <c r="B4867" s="88"/>
      <c r="C4867" s="88"/>
      <c r="D4867" s="88"/>
      <c r="E4867" s="88"/>
      <c r="F4867" s="88"/>
      <c r="G4867" s="88"/>
      <c r="H4867" s="88"/>
      <c r="I4867" s="88"/>
      <c r="J4867" s="88"/>
      <c r="K4867" s="88"/>
    </row>
    <row r="4868" spans="2:11" ht="12" hidden="1" customHeight="1" x14ac:dyDescent="0.2">
      <c r="B4868" s="88"/>
      <c r="C4868" s="88"/>
      <c r="D4868" s="88"/>
      <c r="E4868" s="88"/>
      <c r="F4868" s="88"/>
      <c r="G4868" s="88"/>
      <c r="H4868" s="88"/>
      <c r="I4868" s="88"/>
      <c r="J4868" s="88"/>
      <c r="K4868" s="88"/>
    </row>
    <row r="4869" spans="2:11" ht="12" hidden="1" customHeight="1" x14ac:dyDescent="0.2">
      <c r="B4869" s="88"/>
      <c r="C4869" s="88"/>
      <c r="D4869" s="88"/>
      <c r="E4869" s="88"/>
      <c r="F4869" s="88"/>
      <c r="G4869" s="88"/>
      <c r="H4869" s="88"/>
      <c r="I4869" s="88"/>
      <c r="J4869" s="88"/>
      <c r="K4869" s="88"/>
    </row>
    <row r="4870" spans="2:11" ht="12" hidden="1" customHeight="1" x14ac:dyDescent="0.2">
      <c r="B4870" s="88"/>
      <c r="C4870" s="88"/>
      <c r="D4870" s="88"/>
      <c r="E4870" s="88"/>
      <c r="F4870" s="88"/>
      <c r="G4870" s="88"/>
      <c r="H4870" s="88"/>
      <c r="I4870" s="88"/>
      <c r="J4870" s="88"/>
      <c r="K4870" s="88"/>
    </row>
    <row r="4871" spans="2:11" ht="12" hidden="1" customHeight="1" x14ac:dyDescent="0.2">
      <c r="B4871" s="88"/>
      <c r="C4871" s="88"/>
      <c r="D4871" s="88"/>
      <c r="E4871" s="88"/>
      <c r="F4871" s="88"/>
      <c r="G4871" s="88"/>
      <c r="H4871" s="88"/>
      <c r="I4871" s="88"/>
      <c r="J4871" s="88"/>
      <c r="K4871" s="88"/>
    </row>
    <row r="4872" spans="2:11" ht="12" hidden="1" customHeight="1" x14ac:dyDescent="0.2">
      <c r="B4872" s="88"/>
      <c r="C4872" s="88"/>
      <c r="D4872" s="88"/>
      <c r="E4872" s="88"/>
      <c r="F4872" s="88"/>
      <c r="G4872" s="88"/>
      <c r="H4872" s="88"/>
      <c r="I4872" s="88"/>
      <c r="J4872" s="88"/>
      <c r="K4872" s="88"/>
    </row>
    <row r="4873" spans="2:11" ht="12" hidden="1" customHeight="1" x14ac:dyDescent="0.2">
      <c r="B4873" s="88"/>
      <c r="C4873" s="88"/>
      <c r="D4873" s="88"/>
      <c r="E4873" s="88"/>
      <c r="F4873" s="88"/>
      <c r="G4873" s="88"/>
      <c r="H4873" s="88"/>
      <c r="I4873" s="88"/>
      <c r="J4873" s="88"/>
      <c r="K4873" s="88"/>
    </row>
    <row r="4874" spans="2:11" ht="12" hidden="1" customHeight="1" x14ac:dyDescent="0.2">
      <c r="B4874" s="88"/>
      <c r="C4874" s="88"/>
      <c r="D4874" s="88"/>
      <c r="E4874" s="88"/>
      <c r="F4874" s="88"/>
      <c r="G4874" s="88"/>
      <c r="H4874" s="88"/>
      <c r="I4874" s="88"/>
      <c r="J4874" s="88"/>
      <c r="K4874" s="88"/>
    </row>
    <row r="4875" spans="2:11" ht="12" hidden="1" customHeight="1" x14ac:dyDescent="0.2">
      <c r="B4875" s="88"/>
      <c r="C4875" s="88"/>
      <c r="D4875" s="88"/>
      <c r="E4875" s="88"/>
      <c r="F4875" s="88"/>
      <c r="G4875" s="88"/>
      <c r="H4875" s="88"/>
      <c r="I4875" s="88"/>
      <c r="J4875" s="88"/>
      <c r="K4875" s="88"/>
    </row>
    <row r="4876" spans="2:11" ht="12" hidden="1" customHeight="1" x14ac:dyDescent="0.2">
      <c r="B4876" s="88"/>
      <c r="C4876" s="88"/>
      <c r="D4876" s="88"/>
      <c r="E4876" s="88"/>
      <c r="F4876" s="88"/>
      <c r="G4876" s="88"/>
      <c r="H4876" s="88"/>
      <c r="I4876" s="88"/>
      <c r="J4876" s="88"/>
      <c r="K4876" s="88"/>
    </row>
    <row r="4877" spans="2:11" ht="12" hidden="1" customHeight="1" x14ac:dyDescent="0.2">
      <c r="B4877" s="88"/>
      <c r="C4877" s="88"/>
      <c r="D4877" s="88"/>
      <c r="E4877" s="88"/>
      <c r="F4877" s="88"/>
      <c r="G4877" s="88"/>
      <c r="H4877" s="88"/>
      <c r="I4877" s="88"/>
      <c r="J4877" s="88"/>
      <c r="K4877" s="88"/>
    </row>
    <row r="4878" spans="2:11" ht="12" hidden="1" customHeight="1" x14ac:dyDescent="0.2">
      <c r="B4878" s="88"/>
      <c r="C4878" s="88"/>
      <c r="D4878" s="88"/>
      <c r="E4878" s="88"/>
      <c r="F4878" s="88"/>
      <c r="G4878" s="88"/>
      <c r="H4878" s="88"/>
      <c r="I4878" s="88"/>
      <c r="J4878" s="88"/>
      <c r="K4878" s="88"/>
    </row>
    <row r="4879" spans="2:11" ht="12" hidden="1" customHeight="1" x14ac:dyDescent="0.2">
      <c r="B4879" s="88"/>
      <c r="C4879" s="88"/>
      <c r="D4879" s="88"/>
      <c r="E4879" s="88"/>
      <c r="F4879" s="88"/>
      <c r="G4879" s="88"/>
      <c r="H4879" s="88"/>
      <c r="I4879" s="88"/>
      <c r="J4879" s="88"/>
      <c r="K4879" s="88"/>
    </row>
    <row r="4880" spans="2:11" ht="12" hidden="1" customHeight="1" x14ac:dyDescent="0.2">
      <c r="B4880" s="88"/>
      <c r="C4880" s="88"/>
      <c r="D4880" s="88"/>
      <c r="E4880" s="88"/>
      <c r="F4880" s="88"/>
      <c r="G4880" s="88"/>
      <c r="H4880" s="88"/>
      <c r="I4880" s="88"/>
      <c r="J4880" s="88"/>
      <c r="K4880" s="88"/>
    </row>
    <row r="4881" spans="2:11" ht="12" hidden="1" customHeight="1" x14ac:dyDescent="0.2">
      <c r="B4881" s="88"/>
      <c r="C4881" s="88"/>
      <c r="D4881" s="88"/>
      <c r="E4881" s="88"/>
      <c r="F4881" s="88"/>
      <c r="G4881" s="88"/>
      <c r="H4881" s="88"/>
      <c r="I4881" s="88"/>
      <c r="J4881" s="88"/>
      <c r="K4881" s="88"/>
    </row>
    <row r="4882" spans="2:11" ht="12" hidden="1" customHeight="1" x14ac:dyDescent="0.2">
      <c r="B4882" s="88"/>
      <c r="C4882" s="88"/>
      <c r="D4882" s="88"/>
      <c r="E4882" s="88"/>
      <c r="F4882" s="88"/>
      <c r="G4882" s="88"/>
      <c r="H4882" s="88"/>
      <c r="I4882" s="88"/>
      <c r="J4882" s="88"/>
      <c r="K4882" s="88"/>
    </row>
    <row r="4883" spans="2:11" ht="12" hidden="1" customHeight="1" x14ac:dyDescent="0.2">
      <c r="B4883" s="88"/>
      <c r="C4883" s="88"/>
      <c r="D4883" s="88"/>
      <c r="E4883" s="88"/>
      <c r="F4883" s="88"/>
      <c r="G4883" s="88"/>
      <c r="H4883" s="88"/>
      <c r="I4883" s="88"/>
      <c r="J4883" s="88"/>
      <c r="K4883" s="88"/>
    </row>
    <row r="4884" spans="2:11" ht="12" hidden="1" customHeight="1" x14ac:dyDescent="0.2">
      <c r="B4884" s="88"/>
      <c r="C4884" s="88"/>
      <c r="D4884" s="88"/>
      <c r="E4884" s="88"/>
      <c r="F4884" s="88"/>
      <c r="G4884" s="88"/>
      <c r="H4884" s="88"/>
      <c r="I4884" s="88"/>
      <c r="J4884" s="88"/>
      <c r="K4884" s="88"/>
    </row>
    <row r="4885" spans="2:11" ht="12" hidden="1" customHeight="1" x14ac:dyDescent="0.2">
      <c r="B4885" s="88"/>
      <c r="C4885" s="88"/>
      <c r="D4885" s="88"/>
      <c r="E4885" s="88"/>
      <c r="F4885" s="88"/>
      <c r="G4885" s="88"/>
      <c r="H4885" s="88"/>
      <c r="I4885" s="88"/>
      <c r="J4885" s="88"/>
      <c r="K4885" s="88"/>
    </row>
    <row r="4886" spans="2:11" ht="12" hidden="1" customHeight="1" x14ac:dyDescent="0.2">
      <c r="B4886" s="88"/>
      <c r="C4886" s="88"/>
      <c r="D4886" s="88"/>
      <c r="E4886" s="88"/>
      <c r="F4886" s="88"/>
      <c r="G4886" s="88"/>
      <c r="H4886" s="88"/>
      <c r="I4886" s="88"/>
      <c r="J4886" s="88"/>
      <c r="K4886" s="88"/>
    </row>
    <row r="4887" spans="2:11" ht="12" hidden="1" customHeight="1" x14ac:dyDescent="0.2">
      <c r="B4887" s="88"/>
      <c r="C4887" s="88"/>
      <c r="D4887" s="88"/>
      <c r="E4887" s="88"/>
      <c r="F4887" s="88"/>
      <c r="G4887" s="88"/>
      <c r="H4887" s="88"/>
      <c r="I4887" s="88"/>
      <c r="J4887" s="88"/>
      <c r="K4887" s="88"/>
    </row>
    <row r="4888" spans="2:11" ht="12" hidden="1" customHeight="1" x14ac:dyDescent="0.2">
      <c r="B4888" s="88"/>
      <c r="C4888" s="88"/>
      <c r="D4888" s="88"/>
      <c r="E4888" s="88"/>
      <c r="F4888" s="88"/>
      <c r="G4888" s="88"/>
      <c r="H4888" s="88"/>
      <c r="I4888" s="88"/>
      <c r="J4888" s="88"/>
      <c r="K4888" s="88"/>
    </row>
    <row r="4889" spans="2:11" ht="12" hidden="1" customHeight="1" x14ac:dyDescent="0.2">
      <c r="B4889" s="88"/>
      <c r="C4889" s="88"/>
      <c r="D4889" s="88"/>
      <c r="E4889" s="88"/>
      <c r="F4889" s="88"/>
      <c r="G4889" s="88"/>
      <c r="H4889" s="88"/>
      <c r="I4889" s="88"/>
      <c r="J4889" s="88"/>
      <c r="K4889" s="88"/>
    </row>
    <row r="4890" spans="2:11" ht="12" hidden="1" customHeight="1" x14ac:dyDescent="0.2">
      <c r="B4890" s="88"/>
      <c r="C4890" s="88"/>
      <c r="D4890" s="88"/>
      <c r="E4890" s="88"/>
      <c r="F4890" s="88"/>
      <c r="G4890" s="88"/>
      <c r="H4890" s="88"/>
      <c r="I4890" s="88"/>
      <c r="J4890" s="88"/>
      <c r="K4890" s="88"/>
    </row>
    <row r="4891" spans="2:11" ht="12" hidden="1" customHeight="1" x14ac:dyDescent="0.2">
      <c r="B4891" s="88"/>
      <c r="C4891" s="88"/>
      <c r="D4891" s="88"/>
      <c r="E4891" s="88"/>
      <c r="F4891" s="88"/>
      <c r="G4891" s="88"/>
      <c r="H4891" s="88"/>
      <c r="I4891" s="88"/>
      <c r="J4891" s="88"/>
      <c r="K4891" s="88"/>
    </row>
    <row r="4892" spans="2:11" ht="12" hidden="1" customHeight="1" x14ac:dyDescent="0.2">
      <c r="B4892" s="88"/>
      <c r="C4892" s="88"/>
      <c r="D4892" s="88"/>
      <c r="E4892" s="88"/>
      <c r="F4892" s="88"/>
      <c r="G4892" s="88"/>
      <c r="H4892" s="88"/>
      <c r="I4892" s="88"/>
      <c r="J4892" s="88"/>
      <c r="K4892" s="88"/>
    </row>
    <row r="4893" spans="2:11" ht="12" hidden="1" customHeight="1" x14ac:dyDescent="0.2">
      <c r="B4893" s="88"/>
      <c r="C4893" s="88"/>
      <c r="D4893" s="88"/>
      <c r="E4893" s="88"/>
      <c r="F4893" s="88"/>
      <c r="G4893" s="88"/>
      <c r="H4893" s="88"/>
      <c r="I4893" s="88"/>
      <c r="J4893" s="88"/>
      <c r="K4893" s="88"/>
    </row>
    <row r="4894" spans="2:11" ht="12" hidden="1" customHeight="1" x14ac:dyDescent="0.2">
      <c r="B4894" s="88"/>
      <c r="C4894" s="88"/>
      <c r="D4894" s="88"/>
      <c r="E4894" s="88"/>
      <c r="F4894" s="88"/>
      <c r="G4894" s="88"/>
      <c r="H4894" s="88"/>
      <c r="I4894" s="88"/>
      <c r="J4894" s="88"/>
      <c r="K4894" s="88"/>
    </row>
    <row r="4895" spans="2:11" ht="12" hidden="1" customHeight="1" x14ac:dyDescent="0.2">
      <c r="B4895" s="88"/>
      <c r="C4895" s="88"/>
      <c r="D4895" s="88"/>
      <c r="E4895" s="88"/>
      <c r="F4895" s="88"/>
      <c r="G4895" s="88"/>
      <c r="H4895" s="88"/>
      <c r="I4895" s="88"/>
      <c r="J4895" s="88"/>
      <c r="K4895" s="88"/>
    </row>
    <row r="4896" spans="2:11" ht="12" hidden="1" customHeight="1" x14ac:dyDescent="0.2">
      <c r="B4896" s="88"/>
      <c r="C4896" s="88"/>
      <c r="D4896" s="88"/>
      <c r="E4896" s="88"/>
      <c r="F4896" s="88"/>
      <c r="G4896" s="88"/>
      <c r="H4896" s="88"/>
      <c r="I4896" s="88"/>
      <c r="J4896" s="88"/>
      <c r="K4896" s="88"/>
    </row>
    <row r="4897" spans="2:11" ht="12" hidden="1" customHeight="1" x14ac:dyDescent="0.2">
      <c r="B4897" s="88"/>
      <c r="C4897" s="88"/>
      <c r="D4897" s="88"/>
      <c r="E4897" s="88"/>
      <c r="F4897" s="88"/>
      <c r="G4897" s="88"/>
      <c r="H4897" s="88"/>
      <c r="I4897" s="88"/>
      <c r="J4897" s="88"/>
      <c r="K4897" s="88"/>
    </row>
    <row r="4898" spans="2:11" ht="12" hidden="1" customHeight="1" x14ac:dyDescent="0.2">
      <c r="B4898" s="88"/>
      <c r="C4898" s="88"/>
      <c r="D4898" s="88"/>
      <c r="E4898" s="88"/>
      <c r="F4898" s="88"/>
      <c r="G4898" s="88"/>
      <c r="H4898" s="88"/>
      <c r="I4898" s="88"/>
      <c r="J4898" s="88"/>
      <c r="K4898" s="88"/>
    </row>
    <row r="4899" spans="2:11" ht="12" hidden="1" customHeight="1" x14ac:dyDescent="0.2">
      <c r="B4899" s="88"/>
      <c r="C4899" s="88"/>
      <c r="D4899" s="88"/>
      <c r="E4899" s="88"/>
      <c r="F4899" s="88"/>
      <c r="G4899" s="88"/>
      <c r="H4899" s="88"/>
      <c r="I4899" s="88"/>
      <c r="J4899" s="88"/>
      <c r="K4899" s="88"/>
    </row>
    <row r="4900" spans="2:11" ht="12" hidden="1" customHeight="1" x14ac:dyDescent="0.2">
      <c r="B4900" s="88"/>
      <c r="C4900" s="88"/>
      <c r="D4900" s="88"/>
      <c r="E4900" s="88"/>
      <c r="F4900" s="88"/>
      <c r="G4900" s="88"/>
      <c r="H4900" s="88"/>
      <c r="I4900" s="88"/>
      <c r="J4900" s="88"/>
      <c r="K4900" s="88"/>
    </row>
    <row r="4901" spans="2:11" ht="12" hidden="1" customHeight="1" x14ac:dyDescent="0.2">
      <c r="B4901" s="88"/>
      <c r="C4901" s="88"/>
      <c r="D4901" s="88"/>
      <c r="E4901" s="88"/>
      <c r="F4901" s="88"/>
      <c r="G4901" s="88"/>
      <c r="H4901" s="88"/>
      <c r="I4901" s="88"/>
      <c r="J4901" s="88"/>
      <c r="K4901" s="88"/>
    </row>
    <row r="4902" spans="2:11" ht="12" hidden="1" customHeight="1" x14ac:dyDescent="0.2">
      <c r="B4902" s="88"/>
      <c r="C4902" s="88"/>
      <c r="D4902" s="88"/>
      <c r="E4902" s="88"/>
      <c r="F4902" s="88"/>
      <c r="G4902" s="88"/>
      <c r="H4902" s="88"/>
      <c r="I4902" s="88"/>
      <c r="J4902" s="88"/>
      <c r="K4902" s="88"/>
    </row>
    <row r="4903" spans="2:11" ht="12" hidden="1" customHeight="1" x14ac:dyDescent="0.2">
      <c r="B4903" s="88"/>
      <c r="C4903" s="88"/>
      <c r="D4903" s="88"/>
      <c r="E4903" s="88"/>
      <c r="F4903" s="88"/>
      <c r="G4903" s="88"/>
      <c r="H4903" s="88"/>
      <c r="I4903" s="88"/>
      <c r="J4903" s="88"/>
      <c r="K4903" s="88"/>
    </row>
    <row r="4904" spans="2:11" ht="12" hidden="1" customHeight="1" x14ac:dyDescent="0.2">
      <c r="B4904" s="88"/>
      <c r="C4904" s="88"/>
      <c r="D4904" s="88"/>
      <c r="E4904" s="88"/>
      <c r="F4904" s="88"/>
      <c r="G4904" s="88"/>
      <c r="H4904" s="88"/>
      <c r="I4904" s="88"/>
      <c r="J4904" s="88"/>
      <c r="K4904" s="88"/>
    </row>
    <row r="4905" spans="2:11" ht="12" hidden="1" customHeight="1" x14ac:dyDescent="0.2">
      <c r="B4905" s="88"/>
      <c r="C4905" s="88"/>
      <c r="D4905" s="88"/>
      <c r="E4905" s="88"/>
      <c r="F4905" s="88"/>
      <c r="G4905" s="88"/>
      <c r="H4905" s="88"/>
      <c r="I4905" s="88"/>
      <c r="J4905" s="88"/>
      <c r="K4905" s="88"/>
    </row>
    <row r="4906" spans="2:11" ht="12" hidden="1" customHeight="1" x14ac:dyDescent="0.2">
      <c r="B4906" s="88"/>
      <c r="C4906" s="88"/>
      <c r="D4906" s="88"/>
      <c r="E4906" s="88"/>
      <c r="F4906" s="88"/>
      <c r="G4906" s="88"/>
      <c r="H4906" s="88"/>
      <c r="I4906" s="88"/>
      <c r="J4906" s="88"/>
      <c r="K4906" s="88"/>
    </row>
    <row r="4907" spans="2:11" ht="12" hidden="1" customHeight="1" x14ac:dyDescent="0.2">
      <c r="B4907" s="88"/>
      <c r="C4907" s="88"/>
      <c r="D4907" s="88"/>
      <c r="E4907" s="88"/>
      <c r="F4907" s="88"/>
      <c r="G4907" s="88"/>
      <c r="H4907" s="88"/>
      <c r="I4907" s="88"/>
      <c r="J4907" s="88"/>
      <c r="K4907" s="88"/>
    </row>
    <row r="4908" spans="2:11" ht="12" hidden="1" customHeight="1" x14ac:dyDescent="0.2">
      <c r="B4908" s="88"/>
      <c r="C4908" s="88"/>
      <c r="D4908" s="88"/>
      <c r="E4908" s="88"/>
      <c r="F4908" s="88"/>
      <c r="G4908" s="88"/>
      <c r="H4908" s="88"/>
      <c r="I4908" s="88"/>
      <c r="J4908" s="88"/>
      <c r="K4908" s="88"/>
    </row>
    <row r="4909" spans="2:11" ht="12" hidden="1" customHeight="1" x14ac:dyDescent="0.2">
      <c r="B4909" s="88"/>
      <c r="C4909" s="88"/>
      <c r="D4909" s="88"/>
      <c r="E4909" s="88"/>
      <c r="F4909" s="88"/>
      <c r="G4909" s="88"/>
      <c r="H4909" s="88"/>
      <c r="I4909" s="88"/>
      <c r="J4909" s="88"/>
      <c r="K4909" s="88"/>
    </row>
    <row r="4910" spans="2:11" ht="12" hidden="1" customHeight="1" x14ac:dyDescent="0.2">
      <c r="B4910" s="88"/>
      <c r="C4910" s="88"/>
      <c r="D4910" s="88"/>
      <c r="E4910" s="88"/>
      <c r="F4910" s="88"/>
      <c r="G4910" s="88"/>
      <c r="H4910" s="88"/>
      <c r="I4910" s="88"/>
      <c r="J4910" s="88"/>
      <c r="K4910" s="88"/>
    </row>
    <row r="4911" spans="2:11" ht="12" hidden="1" customHeight="1" x14ac:dyDescent="0.2">
      <c r="B4911" s="88"/>
      <c r="C4911" s="88"/>
      <c r="D4911" s="88"/>
      <c r="E4911" s="88"/>
      <c r="F4911" s="88"/>
      <c r="G4911" s="88"/>
      <c r="H4911" s="88"/>
      <c r="I4911" s="88"/>
      <c r="J4911" s="88"/>
      <c r="K4911" s="88"/>
    </row>
    <row r="4912" spans="2:11" ht="12" hidden="1" customHeight="1" x14ac:dyDescent="0.2">
      <c r="B4912" s="88"/>
      <c r="C4912" s="88"/>
      <c r="D4912" s="88"/>
      <c r="E4912" s="88"/>
      <c r="F4912" s="88"/>
      <c r="G4912" s="88"/>
      <c r="H4912" s="88"/>
      <c r="I4912" s="88"/>
      <c r="J4912" s="88"/>
      <c r="K4912" s="88"/>
    </row>
    <row r="4913" spans="2:11" ht="12" hidden="1" customHeight="1" x14ac:dyDescent="0.2">
      <c r="B4913" s="88"/>
      <c r="C4913" s="88"/>
      <c r="D4913" s="88"/>
      <c r="E4913" s="88"/>
      <c r="F4913" s="88"/>
      <c r="G4913" s="88"/>
      <c r="H4913" s="88"/>
      <c r="I4913" s="88"/>
      <c r="J4913" s="88"/>
      <c r="K4913" s="88"/>
    </row>
    <row r="4914" spans="2:11" ht="12" hidden="1" customHeight="1" x14ac:dyDescent="0.2">
      <c r="B4914" s="88"/>
      <c r="C4914" s="88"/>
      <c r="D4914" s="88"/>
      <c r="E4914" s="88"/>
      <c r="F4914" s="88"/>
      <c r="G4914" s="88"/>
      <c r="H4914" s="88"/>
      <c r="I4914" s="88"/>
      <c r="J4914" s="88"/>
      <c r="K4914" s="88"/>
    </row>
    <row r="4915" spans="2:11" ht="12" hidden="1" customHeight="1" x14ac:dyDescent="0.2">
      <c r="B4915" s="88"/>
      <c r="C4915" s="88"/>
      <c r="D4915" s="88"/>
      <c r="E4915" s="88"/>
      <c r="F4915" s="88"/>
      <c r="G4915" s="88"/>
      <c r="H4915" s="88"/>
      <c r="I4915" s="88"/>
      <c r="J4915" s="88"/>
      <c r="K4915" s="88"/>
    </row>
    <row r="4916" spans="2:11" ht="12" hidden="1" customHeight="1" x14ac:dyDescent="0.2">
      <c r="B4916" s="88"/>
      <c r="C4916" s="88"/>
      <c r="D4916" s="88"/>
      <c r="E4916" s="88"/>
      <c r="F4916" s="88"/>
      <c r="G4916" s="88"/>
      <c r="H4916" s="88"/>
      <c r="I4916" s="88"/>
      <c r="J4916" s="88"/>
      <c r="K4916" s="88"/>
    </row>
    <row r="4917" spans="2:11" ht="12" hidden="1" customHeight="1" x14ac:dyDescent="0.2">
      <c r="B4917" s="88"/>
      <c r="C4917" s="88"/>
      <c r="D4917" s="88"/>
      <c r="E4917" s="88"/>
      <c r="F4917" s="88"/>
      <c r="G4917" s="88"/>
      <c r="H4917" s="88"/>
      <c r="I4917" s="88"/>
      <c r="J4917" s="88"/>
      <c r="K4917" s="88"/>
    </row>
    <row r="4918" spans="2:11" ht="12" hidden="1" customHeight="1" x14ac:dyDescent="0.2">
      <c r="B4918" s="88"/>
      <c r="C4918" s="88"/>
      <c r="D4918" s="88"/>
      <c r="E4918" s="88"/>
      <c r="F4918" s="88"/>
      <c r="G4918" s="88"/>
      <c r="H4918" s="88"/>
      <c r="I4918" s="88"/>
      <c r="J4918" s="88"/>
      <c r="K4918" s="88"/>
    </row>
    <row r="4919" spans="2:11" ht="12" hidden="1" customHeight="1" x14ac:dyDescent="0.2">
      <c r="B4919" s="88"/>
      <c r="C4919" s="88"/>
      <c r="D4919" s="88"/>
      <c r="E4919" s="88"/>
      <c r="F4919" s="88"/>
      <c r="G4919" s="88"/>
      <c r="H4919" s="88"/>
      <c r="I4919" s="88"/>
      <c r="J4919" s="88"/>
      <c r="K4919" s="88"/>
    </row>
    <row r="4920" spans="2:11" ht="12" hidden="1" customHeight="1" x14ac:dyDescent="0.2">
      <c r="B4920" s="88"/>
      <c r="C4920" s="88"/>
      <c r="D4920" s="88"/>
      <c r="E4920" s="88"/>
      <c r="F4920" s="88"/>
      <c r="G4920" s="88"/>
      <c r="H4920" s="88"/>
      <c r="I4920" s="88"/>
      <c r="J4920" s="88"/>
      <c r="K4920" s="88"/>
    </row>
    <row r="4921" spans="2:11" ht="12" hidden="1" customHeight="1" x14ac:dyDescent="0.2">
      <c r="B4921" s="88"/>
      <c r="C4921" s="88"/>
      <c r="D4921" s="88"/>
      <c r="E4921" s="88"/>
      <c r="F4921" s="88"/>
      <c r="G4921" s="88"/>
      <c r="H4921" s="88"/>
      <c r="I4921" s="88"/>
      <c r="J4921" s="88"/>
      <c r="K4921" s="88"/>
    </row>
    <row r="4922" spans="2:11" ht="12" hidden="1" customHeight="1" x14ac:dyDescent="0.2">
      <c r="B4922" s="88"/>
      <c r="C4922" s="88"/>
      <c r="D4922" s="88"/>
      <c r="E4922" s="88"/>
      <c r="F4922" s="88"/>
      <c r="G4922" s="88"/>
      <c r="H4922" s="88"/>
      <c r="I4922" s="88"/>
      <c r="J4922" s="88"/>
      <c r="K4922" s="88"/>
    </row>
    <row r="4923" spans="2:11" ht="12" hidden="1" customHeight="1" x14ac:dyDescent="0.2">
      <c r="B4923" s="88"/>
      <c r="C4923" s="88"/>
      <c r="D4923" s="88"/>
      <c r="E4923" s="88"/>
      <c r="F4923" s="88"/>
      <c r="G4923" s="88"/>
      <c r="H4923" s="88"/>
      <c r="I4923" s="88"/>
      <c r="J4923" s="88"/>
      <c r="K4923" s="88"/>
    </row>
    <row r="4924" spans="2:11" ht="12" hidden="1" customHeight="1" x14ac:dyDescent="0.2">
      <c r="B4924" s="88"/>
      <c r="C4924" s="88"/>
      <c r="D4924" s="88"/>
      <c r="E4924" s="88"/>
      <c r="F4924" s="88"/>
      <c r="G4924" s="88"/>
      <c r="H4924" s="88"/>
      <c r="I4924" s="88"/>
      <c r="J4924" s="88"/>
      <c r="K4924" s="88"/>
    </row>
    <row r="4925" spans="2:11" ht="12" hidden="1" customHeight="1" x14ac:dyDescent="0.2">
      <c r="B4925" s="88"/>
      <c r="C4925" s="88"/>
      <c r="D4925" s="88"/>
      <c r="E4925" s="88"/>
      <c r="F4925" s="88"/>
      <c r="G4925" s="88"/>
      <c r="H4925" s="88"/>
      <c r="I4925" s="88"/>
      <c r="J4925" s="88"/>
      <c r="K4925" s="88"/>
    </row>
    <row r="4926" spans="2:11" ht="12" hidden="1" customHeight="1" x14ac:dyDescent="0.2">
      <c r="B4926" s="88"/>
      <c r="C4926" s="88"/>
      <c r="D4926" s="88"/>
      <c r="E4926" s="88"/>
      <c r="F4926" s="88"/>
      <c r="G4926" s="88"/>
      <c r="H4926" s="88"/>
      <c r="I4926" s="88"/>
      <c r="J4926" s="88"/>
      <c r="K4926" s="88"/>
    </row>
    <row r="4927" spans="2:11" ht="12" hidden="1" customHeight="1" x14ac:dyDescent="0.2">
      <c r="B4927" s="88"/>
      <c r="C4927" s="88"/>
      <c r="D4927" s="88"/>
      <c r="E4927" s="88"/>
      <c r="F4927" s="88"/>
      <c r="G4927" s="88"/>
      <c r="H4927" s="88"/>
      <c r="I4927" s="88"/>
      <c r="J4927" s="88"/>
      <c r="K4927" s="88"/>
    </row>
    <row r="4928" spans="2:11" ht="12" hidden="1" customHeight="1" x14ac:dyDescent="0.2">
      <c r="B4928" s="88"/>
      <c r="C4928" s="88"/>
      <c r="D4928" s="88"/>
      <c r="E4928" s="88"/>
      <c r="F4928" s="88"/>
      <c r="G4928" s="88"/>
      <c r="H4928" s="88"/>
      <c r="I4928" s="88"/>
      <c r="J4928" s="88"/>
      <c r="K4928" s="88"/>
    </row>
    <row r="4929" spans="2:11" ht="12" hidden="1" customHeight="1" x14ac:dyDescent="0.2">
      <c r="B4929" s="88"/>
      <c r="C4929" s="88"/>
      <c r="D4929" s="88"/>
      <c r="E4929" s="88"/>
      <c r="F4929" s="88"/>
      <c r="G4929" s="88"/>
      <c r="H4929" s="88"/>
      <c r="I4929" s="88"/>
      <c r="J4929" s="88"/>
      <c r="K4929" s="88"/>
    </row>
    <row r="4930" spans="2:11" ht="12" hidden="1" customHeight="1" x14ac:dyDescent="0.2">
      <c r="B4930" s="88"/>
      <c r="C4930" s="88"/>
      <c r="D4930" s="88"/>
      <c r="E4930" s="88"/>
      <c r="F4930" s="88"/>
      <c r="G4930" s="88"/>
      <c r="H4930" s="88"/>
      <c r="I4930" s="88"/>
      <c r="J4930" s="88"/>
      <c r="K4930" s="88"/>
    </row>
    <row r="4931" spans="2:11" ht="12" hidden="1" customHeight="1" x14ac:dyDescent="0.2">
      <c r="B4931" s="88"/>
      <c r="C4931" s="88"/>
      <c r="D4931" s="88"/>
      <c r="E4931" s="88"/>
      <c r="F4931" s="88"/>
      <c r="G4931" s="88"/>
      <c r="H4931" s="88"/>
      <c r="I4931" s="88"/>
      <c r="J4931" s="88"/>
      <c r="K4931" s="88"/>
    </row>
    <row r="4932" spans="2:11" ht="12" hidden="1" customHeight="1" x14ac:dyDescent="0.2">
      <c r="B4932" s="88"/>
      <c r="C4932" s="88"/>
      <c r="D4932" s="88"/>
      <c r="E4932" s="88"/>
      <c r="F4932" s="88"/>
      <c r="G4932" s="88"/>
      <c r="H4932" s="88"/>
      <c r="I4932" s="88"/>
      <c r="J4932" s="88"/>
      <c r="K4932" s="88"/>
    </row>
    <row r="4933" spans="2:11" ht="12" hidden="1" customHeight="1" x14ac:dyDescent="0.2">
      <c r="B4933" s="88"/>
      <c r="C4933" s="88"/>
      <c r="D4933" s="88"/>
      <c r="E4933" s="88"/>
      <c r="F4933" s="88"/>
      <c r="G4933" s="88"/>
      <c r="H4933" s="88"/>
      <c r="I4933" s="88"/>
      <c r="J4933" s="88"/>
      <c r="K4933" s="88"/>
    </row>
    <row r="4934" spans="2:11" ht="12" hidden="1" customHeight="1" x14ac:dyDescent="0.2">
      <c r="B4934" s="88"/>
      <c r="C4934" s="88"/>
      <c r="D4934" s="88"/>
      <c r="E4934" s="88"/>
      <c r="F4934" s="88"/>
      <c r="G4934" s="88"/>
      <c r="H4934" s="88"/>
      <c r="I4934" s="88"/>
      <c r="J4934" s="88"/>
      <c r="K4934" s="88"/>
    </row>
    <row r="4935" spans="2:11" ht="12" hidden="1" customHeight="1" x14ac:dyDescent="0.2">
      <c r="B4935" s="88"/>
      <c r="C4935" s="88"/>
      <c r="D4935" s="88"/>
      <c r="E4935" s="88"/>
      <c r="F4935" s="88"/>
      <c r="G4935" s="88"/>
      <c r="H4935" s="88"/>
      <c r="I4935" s="88"/>
      <c r="J4935" s="88"/>
      <c r="K4935" s="88"/>
    </row>
    <row r="4936" spans="2:11" ht="12" hidden="1" customHeight="1" x14ac:dyDescent="0.2">
      <c r="B4936" s="88"/>
      <c r="C4936" s="88"/>
      <c r="D4936" s="88"/>
      <c r="E4936" s="88"/>
      <c r="F4936" s="88"/>
      <c r="G4936" s="88"/>
      <c r="H4936" s="88"/>
      <c r="I4936" s="88"/>
      <c r="J4936" s="88"/>
      <c r="K4936" s="88"/>
    </row>
    <row r="4937" spans="2:11" ht="12" hidden="1" customHeight="1" x14ac:dyDescent="0.2">
      <c r="B4937" s="88"/>
      <c r="C4937" s="88"/>
      <c r="D4937" s="88"/>
      <c r="E4937" s="88"/>
      <c r="F4937" s="88"/>
      <c r="G4937" s="88"/>
      <c r="H4937" s="88"/>
      <c r="I4937" s="88"/>
      <c r="J4937" s="88"/>
      <c r="K4937" s="88"/>
    </row>
    <row r="4938" spans="2:11" ht="12" hidden="1" customHeight="1" x14ac:dyDescent="0.2">
      <c r="B4938" s="88"/>
      <c r="C4938" s="88"/>
      <c r="D4938" s="88"/>
      <c r="E4938" s="88"/>
      <c r="F4938" s="88"/>
      <c r="G4938" s="88"/>
      <c r="H4938" s="88"/>
      <c r="I4938" s="88"/>
      <c r="J4938" s="88"/>
      <c r="K4938" s="88"/>
    </row>
    <row r="4939" spans="2:11" ht="12" hidden="1" customHeight="1" x14ac:dyDescent="0.2">
      <c r="B4939" s="88"/>
      <c r="C4939" s="88"/>
      <c r="D4939" s="88"/>
      <c r="E4939" s="88"/>
      <c r="F4939" s="88"/>
      <c r="G4939" s="88"/>
      <c r="H4939" s="88"/>
      <c r="I4939" s="88"/>
      <c r="J4939" s="88"/>
      <c r="K4939" s="88"/>
    </row>
    <row r="4940" spans="2:11" ht="12" hidden="1" customHeight="1" x14ac:dyDescent="0.2">
      <c r="B4940" s="88"/>
      <c r="C4940" s="88"/>
      <c r="D4940" s="88"/>
      <c r="E4940" s="88"/>
      <c r="F4940" s="88"/>
      <c r="G4940" s="88"/>
      <c r="H4940" s="88"/>
      <c r="I4940" s="88"/>
      <c r="J4940" s="88"/>
      <c r="K4940" s="88"/>
    </row>
    <row r="4941" spans="2:11" ht="12" hidden="1" customHeight="1" x14ac:dyDescent="0.2">
      <c r="B4941" s="88"/>
      <c r="C4941" s="88"/>
      <c r="D4941" s="88"/>
      <c r="E4941" s="88"/>
      <c r="F4941" s="88"/>
      <c r="G4941" s="88"/>
      <c r="H4941" s="88"/>
      <c r="I4941" s="88"/>
      <c r="J4941" s="88"/>
      <c r="K4941" s="88"/>
    </row>
    <row r="4942" spans="2:11" ht="12" hidden="1" customHeight="1" x14ac:dyDescent="0.2">
      <c r="B4942" s="88"/>
      <c r="C4942" s="88"/>
      <c r="D4942" s="88"/>
      <c r="E4942" s="88"/>
      <c r="F4942" s="88"/>
      <c r="G4942" s="88"/>
      <c r="H4942" s="88"/>
      <c r="I4942" s="88"/>
      <c r="J4942" s="88"/>
      <c r="K4942" s="88"/>
    </row>
    <row r="4943" spans="2:11" ht="12" hidden="1" customHeight="1" x14ac:dyDescent="0.2">
      <c r="B4943" s="88"/>
      <c r="C4943" s="88"/>
      <c r="D4943" s="88"/>
      <c r="E4943" s="88"/>
      <c r="F4943" s="88"/>
      <c r="G4943" s="88"/>
      <c r="H4943" s="88"/>
      <c r="I4943" s="88"/>
      <c r="J4943" s="88"/>
      <c r="K4943" s="88"/>
    </row>
    <row r="4944" spans="2:11" ht="12" hidden="1" customHeight="1" x14ac:dyDescent="0.2">
      <c r="B4944" s="88"/>
      <c r="C4944" s="88"/>
      <c r="D4944" s="88"/>
      <c r="E4944" s="88"/>
      <c r="F4944" s="88"/>
      <c r="G4944" s="88"/>
      <c r="H4944" s="88"/>
      <c r="I4944" s="88"/>
      <c r="J4944" s="88"/>
      <c r="K4944" s="88"/>
    </row>
    <row r="4945" spans="2:11" ht="12" hidden="1" customHeight="1" x14ac:dyDescent="0.2">
      <c r="B4945" s="88"/>
      <c r="C4945" s="88"/>
      <c r="D4945" s="88"/>
      <c r="E4945" s="88"/>
      <c r="F4945" s="88"/>
      <c r="G4945" s="88"/>
      <c r="H4945" s="88"/>
      <c r="I4945" s="88"/>
      <c r="J4945" s="88"/>
      <c r="K4945" s="88"/>
    </row>
    <row r="4946" spans="2:11" ht="12" hidden="1" customHeight="1" x14ac:dyDescent="0.2">
      <c r="B4946" s="88"/>
      <c r="C4946" s="88"/>
      <c r="D4946" s="88"/>
      <c r="E4946" s="88"/>
      <c r="F4946" s="88"/>
      <c r="G4946" s="88"/>
      <c r="H4946" s="88"/>
      <c r="I4946" s="88"/>
      <c r="J4946" s="88"/>
      <c r="K4946" s="88"/>
    </row>
    <row r="4947" spans="2:11" ht="12" hidden="1" customHeight="1" x14ac:dyDescent="0.2">
      <c r="B4947" s="88"/>
      <c r="C4947" s="88"/>
      <c r="D4947" s="88"/>
      <c r="E4947" s="88"/>
      <c r="F4947" s="88"/>
      <c r="G4947" s="88"/>
      <c r="H4947" s="88"/>
      <c r="I4947" s="88"/>
      <c r="J4947" s="88"/>
      <c r="K4947" s="88"/>
    </row>
    <row r="4948" spans="2:11" ht="12" hidden="1" customHeight="1" x14ac:dyDescent="0.2">
      <c r="B4948" s="88"/>
      <c r="C4948" s="88"/>
      <c r="D4948" s="88"/>
      <c r="E4948" s="88"/>
      <c r="F4948" s="88"/>
      <c r="G4948" s="88"/>
      <c r="H4948" s="88"/>
      <c r="I4948" s="88"/>
      <c r="J4948" s="88"/>
      <c r="K4948" s="88"/>
    </row>
    <row r="4949" spans="2:11" ht="12" hidden="1" customHeight="1" x14ac:dyDescent="0.2">
      <c r="B4949" s="88"/>
      <c r="C4949" s="88"/>
      <c r="D4949" s="88"/>
      <c r="E4949" s="88"/>
      <c r="F4949" s="88"/>
      <c r="G4949" s="88"/>
      <c r="H4949" s="88"/>
      <c r="I4949" s="88"/>
      <c r="J4949" s="88"/>
      <c r="K4949" s="88"/>
    </row>
    <row r="4950" spans="2:11" ht="12" hidden="1" customHeight="1" x14ac:dyDescent="0.2">
      <c r="B4950" s="88"/>
      <c r="C4950" s="88"/>
      <c r="D4950" s="88"/>
      <c r="E4950" s="88"/>
      <c r="F4950" s="88"/>
      <c r="G4950" s="88"/>
      <c r="H4950" s="88"/>
      <c r="I4950" s="88"/>
      <c r="J4950" s="88"/>
      <c r="K4950" s="88"/>
    </row>
    <row r="4951" spans="2:11" ht="12" hidden="1" customHeight="1" x14ac:dyDescent="0.2">
      <c r="B4951" s="88"/>
      <c r="C4951" s="88"/>
      <c r="D4951" s="88"/>
      <c r="E4951" s="88"/>
      <c r="F4951" s="88"/>
      <c r="G4951" s="88"/>
      <c r="H4951" s="88"/>
      <c r="I4951" s="88"/>
      <c r="J4951" s="88"/>
      <c r="K4951" s="88"/>
    </row>
    <row r="4952" spans="2:11" ht="12" hidden="1" customHeight="1" x14ac:dyDescent="0.2">
      <c r="B4952" s="88"/>
      <c r="C4952" s="88"/>
      <c r="D4952" s="88"/>
      <c r="E4952" s="88"/>
      <c r="F4952" s="88"/>
      <c r="G4952" s="88"/>
      <c r="H4952" s="88"/>
      <c r="I4952" s="88"/>
      <c r="J4952" s="88"/>
      <c r="K4952" s="88"/>
    </row>
    <row r="4953" spans="2:11" ht="12" hidden="1" customHeight="1" x14ac:dyDescent="0.2">
      <c r="B4953" s="88"/>
      <c r="C4953" s="88"/>
      <c r="D4953" s="88"/>
      <c r="E4953" s="88"/>
      <c r="F4953" s="88"/>
      <c r="G4953" s="88"/>
      <c r="H4953" s="88"/>
      <c r="I4953" s="88"/>
      <c r="J4953" s="88"/>
      <c r="K4953" s="88"/>
    </row>
    <row r="4954" spans="2:11" ht="12" hidden="1" customHeight="1" x14ac:dyDescent="0.2">
      <c r="B4954" s="88"/>
      <c r="C4954" s="88"/>
      <c r="D4954" s="88"/>
      <c r="E4954" s="88"/>
      <c r="F4954" s="88"/>
      <c r="G4954" s="88"/>
      <c r="H4954" s="88"/>
      <c r="I4954" s="88"/>
      <c r="J4954" s="88"/>
      <c r="K4954" s="88"/>
    </row>
    <row r="4955" spans="2:11" ht="12" hidden="1" customHeight="1" x14ac:dyDescent="0.2">
      <c r="B4955" s="88"/>
      <c r="C4955" s="88"/>
      <c r="D4955" s="88"/>
      <c r="E4955" s="88"/>
      <c r="F4955" s="88"/>
      <c r="G4955" s="88"/>
      <c r="H4955" s="88"/>
      <c r="I4955" s="88"/>
      <c r="J4955" s="88"/>
      <c r="K4955" s="88"/>
    </row>
    <row r="4956" spans="2:11" ht="12" hidden="1" customHeight="1" x14ac:dyDescent="0.2">
      <c r="B4956" s="88"/>
      <c r="C4956" s="88"/>
      <c r="D4956" s="88"/>
      <c r="E4956" s="88"/>
      <c r="F4956" s="88"/>
      <c r="G4956" s="88"/>
      <c r="H4956" s="88"/>
      <c r="I4956" s="88"/>
      <c r="J4956" s="88"/>
      <c r="K4956" s="88"/>
    </row>
    <row r="4957" spans="2:11" ht="12" hidden="1" customHeight="1" x14ac:dyDescent="0.2">
      <c r="B4957" s="88"/>
      <c r="C4957" s="88"/>
      <c r="D4957" s="88"/>
      <c r="E4957" s="88"/>
      <c r="F4957" s="88"/>
      <c r="G4957" s="88"/>
      <c r="H4957" s="88"/>
      <c r="I4957" s="88"/>
      <c r="J4957" s="88"/>
      <c r="K4957" s="88"/>
    </row>
    <row r="4958" spans="2:11" ht="12" hidden="1" customHeight="1" x14ac:dyDescent="0.2">
      <c r="B4958" s="88"/>
      <c r="C4958" s="88"/>
      <c r="D4958" s="88"/>
      <c r="E4958" s="88"/>
      <c r="F4958" s="88"/>
      <c r="G4958" s="88"/>
      <c r="H4958" s="88"/>
      <c r="I4958" s="88"/>
      <c r="J4958" s="88"/>
      <c r="K4958" s="88"/>
    </row>
    <row r="4959" spans="2:11" ht="12" hidden="1" customHeight="1" x14ac:dyDescent="0.2">
      <c r="B4959" s="88"/>
      <c r="C4959" s="88"/>
      <c r="D4959" s="88"/>
      <c r="E4959" s="88"/>
      <c r="F4959" s="88"/>
      <c r="G4959" s="88"/>
      <c r="H4959" s="88"/>
      <c r="I4959" s="88"/>
      <c r="J4959" s="88"/>
      <c r="K4959" s="88"/>
    </row>
    <row r="4960" spans="2:11" ht="12" hidden="1" customHeight="1" x14ac:dyDescent="0.2">
      <c r="B4960" s="88"/>
      <c r="C4960" s="88"/>
      <c r="D4960" s="88"/>
      <c r="E4960" s="88"/>
      <c r="F4960" s="88"/>
      <c r="G4960" s="88"/>
      <c r="H4960" s="88"/>
      <c r="I4960" s="88"/>
      <c r="J4960" s="88"/>
      <c r="K4960" s="88"/>
    </row>
    <row r="4961" spans="2:11" ht="12" hidden="1" customHeight="1" x14ac:dyDescent="0.2">
      <c r="B4961" s="88"/>
      <c r="C4961" s="88"/>
      <c r="D4961" s="88"/>
      <c r="E4961" s="88"/>
      <c r="F4961" s="88"/>
      <c r="G4961" s="88"/>
      <c r="H4961" s="88"/>
      <c r="I4961" s="88"/>
      <c r="J4961" s="88"/>
      <c r="K4961" s="88"/>
    </row>
    <row r="4962" spans="2:11" ht="12" hidden="1" customHeight="1" x14ac:dyDescent="0.2">
      <c r="B4962" s="88"/>
      <c r="C4962" s="88"/>
      <c r="D4962" s="88"/>
      <c r="E4962" s="88"/>
      <c r="F4962" s="88"/>
      <c r="G4962" s="88"/>
      <c r="H4962" s="88"/>
      <c r="I4962" s="88"/>
      <c r="J4962" s="88"/>
      <c r="K4962" s="88"/>
    </row>
    <row r="4963" spans="2:11" ht="12" hidden="1" customHeight="1" x14ac:dyDescent="0.2">
      <c r="B4963" s="88"/>
      <c r="C4963" s="88"/>
      <c r="D4963" s="88"/>
      <c r="E4963" s="88"/>
      <c r="F4963" s="88"/>
      <c r="G4963" s="88"/>
      <c r="H4963" s="88"/>
      <c r="I4963" s="88"/>
      <c r="J4963" s="88"/>
      <c r="K4963" s="88"/>
    </row>
    <row r="4964" spans="2:11" ht="12" hidden="1" customHeight="1" x14ac:dyDescent="0.2">
      <c r="B4964" s="88"/>
      <c r="C4964" s="88"/>
      <c r="D4964" s="88"/>
      <c r="E4964" s="88"/>
      <c r="F4964" s="88"/>
      <c r="G4964" s="88"/>
      <c r="H4964" s="88"/>
      <c r="I4964" s="88"/>
      <c r="J4964" s="88"/>
      <c r="K4964" s="88"/>
    </row>
    <row r="4965" spans="2:11" ht="12" hidden="1" customHeight="1" x14ac:dyDescent="0.2">
      <c r="B4965" s="88"/>
      <c r="C4965" s="88"/>
      <c r="D4965" s="88"/>
      <c r="E4965" s="88"/>
      <c r="F4965" s="88"/>
      <c r="G4965" s="88"/>
      <c r="H4965" s="88"/>
      <c r="I4965" s="88"/>
      <c r="J4965" s="88"/>
      <c r="K4965" s="88"/>
    </row>
    <row r="4966" spans="2:11" ht="12" hidden="1" customHeight="1" x14ac:dyDescent="0.2">
      <c r="B4966" s="88"/>
      <c r="C4966" s="88"/>
      <c r="D4966" s="88"/>
      <c r="E4966" s="88"/>
      <c r="F4966" s="88"/>
      <c r="G4966" s="88"/>
      <c r="H4966" s="88"/>
      <c r="I4966" s="88"/>
      <c r="J4966" s="88"/>
      <c r="K4966" s="88"/>
    </row>
    <row r="4967" spans="2:11" ht="12" hidden="1" customHeight="1" x14ac:dyDescent="0.2">
      <c r="B4967" s="88"/>
      <c r="C4967" s="88"/>
      <c r="D4967" s="88"/>
      <c r="E4967" s="88"/>
      <c r="F4967" s="88"/>
      <c r="G4967" s="88"/>
      <c r="H4967" s="88"/>
      <c r="I4967" s="88"/>
      <c r="J4967" s="88"/>
      <c r="K4967" s="88"/>
    </row>
    <row r="4968" spans="2:11" ht="12" hidden="1" customHeight="1" x14ac:dyDescent="0.2">
      <c r="B4968" s="88"/>
      <c r="C4968" s="88"/>
      <c r="D4968" s="88"/>
      <c r="E4968" s="88"/>
      <c r="F4968" s="88"/>
      <c r="G4968" s="88"/>
      <c r="H4968" s="88"/>
      <c r="I4968" s="88"/>
      <c r="J4968" s="88"/>
      <c r="K4968" s="88"/>
    </row>
    <row r="4969" spans="2:11" ht="12" hidden="1" customHeight="1" x14ac:dyDescent="0.2">
      <c r="B4969" s="88"/>
      <c r="C4969" s="88"/>
      <c r="D4969" s="88"/>
      <c r="E4969" s="88"/>
      <c r="F4969" s="88"/>
      <c r="G4969" s="88"/>
      <c r="H4969" s="88"/>
      <c r="I4969" s="88"/>
      <c r="J4969" s="88"/>
      <c r="K4969" s="88"/>
    </row>
    <row r="4970" spans="2:11" ht="12" hidden="1" customHeight="1" x14ac:dyDescent="0.2">
      <c r="B4970" s="88"/>
      <c r="C4970" s="88"/>
      <c r="D4970" s="88"/>
      <c r="E4970" s="88"/>
      <c r="F4970" s="88"/>
      <c r="G4970" s="88"/>
      <c r="H4970" s="88"/>
      <c r="I4970" s="88"/>
      <c r="J4970" s="88"/>
      <c r="K4970" s="88"/>
    </row>
    <row r="4971" spans="2:11" ht="12" hidden="1" customHeight="1" x14ac:dyDescent="0.2">
      <c r="B4971" s="88"/>
      <c r="C4971" s="88"/>
      <c r="D4971" s="88"/>
      <c r="E4971" s="88"/>
      <c r="F4971" s="88"/>
      <c r="G4971" s="88"/>
      <c r="H4971" s="88"/>
      <c r="I4971" s="88"/>
      <c r="J4971" s="88"/>
      <c r="K4971" s="88"/>
    </row>
    <row r="4972" spans="2:11" ht="12" hidden="1" customHeight="1" x14ac:dyDescent="0.2">
      <c r="B4972" s="88"/>
      <c r="C4972" s="88"/>
      <c r="D4972" s="88"/>
      <c r="E4972" s="88"/>
      <c r="F4972" s="88"/>
      <c r="G4972" s="88"/>
      <c r="H4972" s="88"/>
      <c r="I4972" s="88"/>
      <c r="J4972" s="88"/>
      <c r="K4972" s="88"/>
    </row>
    <row r="4973" spans="2:11" ht="12" hidden="1" customHeight="1" x14ac:dyDescent="0.2">
      <c r="B4973" s="88"/>
      <c r="C4973" s="88"/>
      <c r="D4973" s="88"/>
      <c r="E4973" s="88"/>
      <c r="F4973" s="88"/>
      <c r="G4973" s="88"/>
      <c r="H4973" s="88"/>
      <c r="I4973" s="88"/>
      <c r="J4973" s="88"/>
      <c r="K4973" s="88"/>
    </row>
    <row r="4974" spans="2:11" ht="12" hidden="1" customHeight="1" x14ac:dyDescent="0.2">
      <c r="B4974" s="88"/>
      <c r="C4974" s="88"/>
      <c r="D4974" s="88"/>
      <c r="E4974" s="88"/>
      <c r="F4974" s="88"/>
      <c r="G4974" s="88"/>
      <c r="H4974" s="88"/>
      <c r="I4974" s="88"/>
      <c r="J4974" s="88"/>
      <c r="K4974" s="88"/>
    </row>
    <row r="4975" spans="2:11" ht="12" hidden="1" customHeight="1" x14ac:dyDescent="0.2">
      <c r="B4975" s="88"/>
      <c r="C4975" s="88"/>
      <c r="D4975" s="88"/>
      <c r="E4975" s="88"/>
      <c r="F4975" s="88"/>
      <c r="G4975" s="88"/>
      <c r="H4975" s="88"/>
      <c r="I4975" s="88"/>
      <c r="J4975" s="88"/>
      <c r="K4975" s="88"/>
    </row>
    <row r="4976" spans="2:11" ht="12" hidden="1" customHeight="1" x14ac:dyDescent="0.2">
      <c r="B4976" s="88"/>
      <c r="C4976" s="88"/>
      <c r="D4976" s="88"/>
      <c r="E4976" s="88"/>
      <c r="F4976" s="88"/>
      <c r="G4976" s="88"/>
      <c r="H4976" s="88"/>
      <c r="I4976" s="88"/>
      <c r="J4976" s="88"/>
      <c r="K4976" s="88"/>
    </row>
    <row r="4977" spans="2:11" ht="12" hidden="1" customHeight="1" x14ac:dyDescent="0.2">
      <c r="B4977" s="88"/>
      <c r="C4977" s="88"/>
      <c r="D4977" s="88"/>
      <c r="E4977" s="88"/>
      <c r="F4977" s="88"/>
      <c r="G4977" s="88"/>
      <c r="H4977" s="88"/>
      <c r="I4977" s="88"/>
      <c r="J4977" s="88"/>
      <c r="K4977" s="88"/>
    </row>
    <row r="4978" spans="2:11" ht="12" hidden="1" customHeight="1" x14ac:dyDescent="0.2">
      <c r="B4978" s="88"/>
      <c r="C4978" s="88"/>
      <c r="D4978" s="88"/>
      <c r="E4978" s="88"/>
      <c r="F4978" s="88"/>
      <c r="G4978" s="88"/>
      <c r="H4978" s="88"/>
      <c r="I4978" s="88"/>
      <c r="J4978" s="88"/>
      <c r="K4978" s="88"/>
    </row>
    <row r="4979" spans="2:11" ht="12" hidden="1" customHeight="1" x14ac:dyDescent="0.2">
      <c r="B4979" s="88"/>
      <c r="C4979" s="88"/>
      <c r="D4979" s="88"/>
      <c r="E4979" s="88"/>
      <c r="F4979" s="88"/>
      <c r="G4979" s="88"/>
      <c r="H4979" s="88"/>
      <c r="I4979" s="88"/>
      <c r="J4979" s="88"/>
      <c r="K4979" s="88"/>
    </row>
    <row r="4980" spans="2:11" ht="12" hidden="1" customHeight="1" x14ac:dyDescent="0.2">
      <c r="B4980" s="88"/>
      <c r="C4980" s="88"/>
      <c r="D4980" s="88"/>
      <c r="E4980" s="88"/>
      <c r="F4980" s="88"/>
      <c r="G4980" s="88"/>
      <c r="H4980" s="88"/>
      <c r="I4980" s="88"/>
      <c r="J4980" s="88"/>
      <c r="K4980" s="88"/>
    </row>
    <row r="4981" spans="2:11" ht="12" hidden="1" customHeight="1" x14ac:dyDescent="0.2">
      <c r="B4981" s="88"/>
      <c r="C4981" s="88"/>
      <c r="D4981" s="88"/>
      <c r="E4981" s="88"/>
      <c r="F4981" s="88"/>
      <c r="G4981" s="88"/>
      <c r="H4981" s="88"/>
      <c r="I4981" s="88"/>
      <c r="J4981" s="88"/>
      <c r="K4981" s="88"/>
    </row>
    <row r="4982" spans="2:11" ht="12" hidden="1" customHeight="1" x14ac:dyDescent="0.2">
      <c r="B4982" s="88"/>
      <c r="C4982" s="88"/>
      <c r="D4982" s="88"/>
      <c r="E4982" s="88"/>
      <c r="F4982" s="88"/>
      <c r="G4982" s="88"/>
      <c r="H4982" s="88"/>
      <c r="I4982" s="88"/>
      <c r="J4982" s="88"/>
      <c r="K4982" s="88"/>
    </row>
    <row r="4983" spans="2:11" ht="12" hidden="1" customHeight="1" x14ac:dyDescent="0.2">
      <c r="B4983" s="88"/>
      <c r="C4983" s="88"/>
      <c r="D4983" s="88"/>
      <c r="E4983" s="88"/>
      <c r="F4983" s="88"/>
      <c r="G4983" s="88"/>
      <c r="H4983" s="88"/>
      <c r="I4983" s="88"/>
      <c r="J4983" s="88"/>
      <c r="K4983" s="88"/>
    </row>
    <row r="4984" spans="2:11" ht="12" hidden="1" customHeight="1" x14ac:dyDescent="0.2">
      <c r="B4984" s="88"/>
      <c r="C4984" s="88"/>
      <c r="D4984" s="88"/>
      <c r="E4984" s="88"/>
      <c r="F4984" s="88"/>
      <c r="G4984" s="88"/>
      <c r="H4984" s="88"/>
      <c r="I4984" s="88"/>
      <c r="J4984" s="88"/>
      <c r="K4984" s="88"/>
    </row>
    <row r="4985" spans="2:11" ht="12" hidden="1" customHeight="1" x14ac:dyDescent="0.2">
      <c r="B4985" s="88"/>
      <c r="C4985" s="88"/>
      <c r="D4985" s="88"/>
      <c r="E4985" s="88"/>
      <c r="F4985" s="88"/>
      <c r="G4985" s="88"/>
      <c r="H4985" s="88"/>
      <c r="I4985" s="88"/>
      <c r="J4985" s="88"/>
      <c r="K4985" s="88"/>
    </row>
    <row r="4986" spans="2:11" ht="12" hidden="1" customHeight="1" x14ac:dyDescent="0.2">
      <c r="B4986" s="88"/>
      <c r="C4986" s="88"/>
      <c r="D4986" s="88"/>
      <c r="E4986" s="88"/>
      <c r="F4986" s="88"/>
      <c r="G4986" s="88"/>
      <c r="H4986" s="88"/>
      <c r="I4986" s="88"/>
      <c r="J4986" s="88"/>
      <c r="K4986" s="88"/>
    </row>
    <row r="4987" spans="2:11" ht="12" hidden="1" customHeight="1" x14ac:dyDescent="0.2">
      <c r="B4987" s="88"/>
      <c r="C4987" s="88"/>
      <c r="D4987" s="88"/>
      <c r="E4987" s="88"/>
      <c r="F4987" s="88"/>
      <c r="G4987" s="88"/>
      <c r="H4987" s="88"/>
      <c r="I4987" s="88"/>
      <c r="J4987" s="88"/>
      <c r="K4987" s="88"/>
    </row>
    <row r="4988" spans="2:11" ht="12" hidden="1" customHeight="1" x14ac:dyDescent="0.2">
      <c r="B4988" s="88"/>
      <c r="C4988" s="88"/>
      <c r="D4988" s="88"/>
      <c r="E4988" s="88"/>
      <c r="F4988" s="88"/>
      <c r="G4988" s="88"/>
      <c r="H4988" s="88"/>
      <c r="I4988" s="88"/>
      <c r="J4988" s="88"/>
      <c r="K4988" s="88"/>
    </row>
    <row r="4989" spans="2:11" ht="12" hidden="1" customHeight="1" x14ac:dyDescent="0.2">
      <c r="B4989" s="88"/>
      <c r="C4989" s="88"/>
      <c r="D4989" s="88"/>
      <c r="E4989" s="88"/>
      <c r="F4989" s="88"/>
      <c r="G4989" s="88"/>
      <c r="H4989" s="88"/>
      <c r="I4989" s="88"/>
      <c r="J4989" s="88"/>
      <c r="K4989" s="88"/>
    </row>
    <row r="4990" spans="2:11" ht="12" hidden="1" customHeight="1" x14ac:dyDescent="0.2">
      <c r="B4990" s="88"/>
      <c r="C4990" s="88"/>
      <c r="D4990" s="88"/>
      <c r="E4990" s="88"/>
      <c r="F4990" s="88"/>
      <c r="G4990" s="88"/>
      <c r="H4990" s="88"/>
      <c r="I4990" s="88"/>
      <c r="J4990" s="88"/>
      <c r="K4990" s="88"/>
    </row>
    <row r="4991" spans="2:11" ht="12" hidden="1" customHeight="1" x14ac:dyDescent="0.2">
      <c r="B4991" s="88"/>
      <c r="C4991" s="88"/>
      <c r="D4991" s="88"/>
      <c r="E4991" s="88"/>
      <c r="F4991" s="88"/>
      <c r="G4991" s="88"/>
      <c r="H4991" s="88"/>
      <c r="I4991" s="88"/>
      <c r="J4991" s="88"/>
      <c r="K4991" s="88"/>
    </row>
    <row r="4992" spans="2:11" ht="12" hidden="1" customHeight="1" x14ac:dyDescent="0.2">
      <c r="B4992" s="88"/>
      <c r="C4992" s="88"/>
      <c r="D4992" s="88"/>
      <c r="E4992" s="88"/>
      <c r="F4992" s="88"/>
      <c r="G4992" s="88"/>
      <c r="H4992" s="88"/>
      <c r="I4992" s="88"/>
      <c r="J4992" s="88"/>
      <c r="K4992" s="88"/>
    </row>
    <row r="4993" spans="2:11" ht="12" hidden="1" customHeight="1" x14ac:dyDescent="0.2">
      <c r="B4993" s="88"/>
      <c r="C4993" s="88"/>
      <c r="D4993" s="88"/>
      <c r="E4993" s="88"/>
      <c r="F4993" s="88"/>
      <c r="G4993" s="88"/>
      <c r="H4993" s="88"/>
      <c r="I4993" s="88"/>
      <c r="J4993" s="88"/>
      <c r="K4993" s="88"/>
    </row>
    <row r="4994" spans="2:11" ht="12" hidden="1" customHeight="1" x14ac:dyDescent="0.2">
      <c r="B4994" s="88"/>
      <c r="C4994" s="88"/>
      <c r="D4994" s="88"/>
      <c r="E4994" s="88"/>
      <c r="F4994" s="88"/>
      <c r="G4994" s="88"/>
      <c r="H4994" s="88"/>
      <c r="I4994" s="88"/>
      <c r="J4994" s="88"/>
      <c r="K4994" s="88"/>
    </row>
    <row r="4995" spans="2:11" ht="12" hidden="1" customHeight="1" x14ac:dyDescent="0.2">
      <c r="B4995" s="88"/>
      <c r="C4995" s="88"/>
      <c r="D4995" s="88"/>
      <c r="E4995" s="88"/>
      <c r="F4995" s="88"/>
      <c r="G4995" s="88"/>
      <c r="H4995" s="88"/>
      <c r="I4995" s="88"/>
      <c r="J4995" s="88"/>
      <c r="K4995" s="88"/>
    </row>
    <row r="4996" spans="2:11" ht="12" hidden="1" customHeight="1" x14ac:dyDescent="0.2">
      <c r="B4996" s="88"/>
      <c r="C4996" s="88"/>
      <c r="D4996" s="88"/>
      <c r="E4996" s="88"/>
      <c r="F4996" s="88"/>
      <c r="G4996" s="88"/>
      <c r="H4996" s="88"/>
      <c r="I4996" s="88"/>
      <c r="J4996" s="88"/>
      <c r="K4996" s="88"/>
    </row>
    <row r="4997" spans="2:11" ht="12" hidden="1" customHeight="1" x14ac:dyDescent="0.2">
      <c r="B4997" s="88"/>
      <c r="C4997" s="88"/>
      <c r="D4997" s="88"/>
      <c r="E4997" s="88"/>
      <c r="F4997" s="88"/>
      <c r="G4997" s="88"/>
      <c r="H4997" s="88"/>
      <c r="I4997" s="88"/>
      <c r="J4997" s="88"/>
      <c r="K4997" s="88"/>
    </row>
    <row r="4998" spans="2:11" ht="12" hidden="1" customHeight="1" x14ac:dyDescent="0.2">
      <c r="B4998" s="88"/>
      <c r="C4998" s="88"/>
      <c r="D4998" s="88"/>
      <c r="E4998" s="88"/>
      <c r="F4998" s="88"/>
      <c r="G4998" s="88"/>
      <c r="H4998" s="88"/>
      <c r="I4998" s="88"/>
      <c r="J4998" s="88"/>
      <c r="K4998" s="88"/>
    </row>
    <row r="4999" spans="2:11" ht="12" hidden="1" customHeight="1" x14ac:dyDescent="0.2">
      <c r="B4999" s="88"/>
      <c r="C4999" s="88"/>
      <c r="D4999" s="88"/>
      <c r="E4999" s="88"/>
      <c r="F4999" s="88"/>
      <c r="G4999" s="88"/>
      <c r="H4999" s="88"/>
      <c r="I4999" s="88"/>
      <c r="J4999" s="88"/>
      <c r="K4999" s="88"/>
    </row>
    <row r="5000" spans="2:11" ht="12" hidden="1" customHeight="1" x14ac:dyDescent="0.2">
      <c r="B5000" s="88"/>
      <c r="C5000" s="88"/>
      <c r="D5000" s="88"/>
      <c r="E5000" s="88"/>
      <c r="F5000" s="88"/>
      <c r="G5000" s="88"/>
      <c r="H5000" s="88"/>
      <c r="I5000" s="88"/>
      <c r="J5000" s="88"/>
      <c r="K5000" s="88"/>
    </row>
    <row r="5001" spans="2:11" ht="12" hidden="1" customHeight="1" x14ac:dyDescent="0.2">
      <c r="B5001" s="88"/>
      <c r="C5001" s="88"/>
      <c r="D5001" s="88"/>
      <c r="E5001" s="88"/>
      <c r="F5001" s="88"/>
      <c r="G5001" s="88"/>
      <c r="H5001" s="88"/>
      <c r="I5001" s="88"/>
      <c r="J5001" s="88"/>
      <c r="K5001" s="88"/>
    </row>
    <row r="5002" spans="2:11" ht="12" hidden="1" customHeight="1" x14ac:dyDescent="0.2">
      <c r="B5002" s="88"/>
      <c r="C5002" s="88"/>
      <c r="D5002" s="88"/>
      <c r="E5002" s="88"/>
      <c r="F5002" s="88"/>
      <c r="G5002" s="88"/>
      <c r="H5002" s="88"/>
      <c r="I5002" s="88"/>
      <c r="J5002" s="88"/>
      <c r="K5002" s="88"/>
    </row>
    <row r="5003" spans="2:11" ht="12" hidden="1" customHeight="1" x14ac:dyDescent="0.2">
      <c r="B5003" s="88"/>
      <c r="C5003" s="88"/>
      <c r="D5003" s="88"/>
      <c r="E5003" s="88"/>
      <c r="F5003" s="88"/>
      <c r="G5003" s="88"/>
      <c r="H5003" s="88"/>
      <c r="I5003" s="88"/>
      <c r="J5003" s="88"/>
      <c r="K5003" s="88"/>
    </row>
    <row r="5004" spans="2:11" ht="12" hidden="1" customHeight="1" x14ac:dyDescent="0.2">
      <c r="B5004" s="88"/>
      <c r="C5004" s="88"/>
      <c r="D5004" s="88"/>
      <c r="E5004" s="88"/>
      <c r="F5004" s="88"/>
      <c r="G5004" s="88"/>
      <c r="H5004" s="88"/>
      <c r="I5004" s="88"/>
      <c r="J5004" s="88"/>
      <c r="K5004" s="88"/>
    </row>
    <row r="5005" spans="2:11" ht="12" hidden="1" customHeight="1" x14ac:dyDescent="0.2">
      <c r="B5005" s="88"/>
      <c r="C5005" s="88"/>
      <c r="D5005" s="88"/>
      <c r="E5005" s="88"/>
      <c r="F5005" s="88"/>
      <c r="G5005" s="88"/>
      <c r="H5005" s="88"/>
      <c r="I5005" s="88"/>
      <c r="J5005" s="88"/>
      <c r="K5005" s="88"/>
    </row>
    <row r="5006" spans="2:11" ht="12" hidden="1" customHeight="1" x14ac:dyDescent="0.2">
      <c r="B5006" s="88"/>
      <c r="C5006" s="88"/>
      <c r="D5006" s="88"/>
      <c r="E5006" s="88"/>
      <c r="F5006" s="88"/>
      <c r="G5006" s="88"/>
      <c r="H5006" s="88"/>
      <c r="I5006" s="88"/>
      <c r="J5006" s="88"/>
      <c r="K5006" s="88"/>
    </row>
    <row r="5007" spans="2:11" ht="12" hidden="1" customHeight="1" x14ac:dyDescent="0.2">
      <c r="B5007" s="88"/>
      <c r="C5007" s="88"/>
      <c r="D5007" s="88"/>
      <c r="E5007" s="88"/>
      <c r="F5007" s="88"/>
      <c r="G5007" s="88"/>
      <c r="H5007" s="88"/>
      <c r="I5007" s="88"/>
      <c r="J5007" s="88"/>
      <c r="K5007" s="88"/>
    </row>
    <row r="5008" spans="2:11" ht="12" hidden="1" customHeight="1" x14ac:dyDescent="0.2">
      <c r="B5008" s="88"/>
      <c r="C5008" s="88"/>
      <c r="D5008" s="88"/>
      <c r="E5008" s="88"/>
      <c r="F5008" s="88"/>
      <c r="G5008" s="88"/>
      <c r="H5008" s="88"/>
      <c r="I5008" s="88"/>
      <c r="J5008" s="88"/>
      <c r="K5008" s="88"/>
    </row>
    <row r="5009" spans="2:11" ht="12" hidden="1" customHeight="1" x14ac:dyDescent="0.2">
      <c r="B5009" s="88"/>
      <c r="C5009" s="88"/>
      <c r="D5009" s="88"/>
      <c r="E5009" s="88"/>
      <c r="F5009" s="88"/>
      <c r="G5009" s="88"/>
      <c r="H5009" s="88"/>
      <c r="I5009" s="88"/>
      <c r="J5009" s="88"/>
      <c r="K5009" s="88"/>
    </row>
    <row r="5010" spans="2:11" ht="12" hidden="1" customHeight="1" x14ac:dyDescent="0.2">
      <c r="B5010" s="88"/>
      <c r="C5010" s="88"/>
      <c r="D5010" s="88"/>
      <c r="E5010" s="88"/>
      <c r="F5010" s="88"/>
      <c r="G5010" s="88"/>
      <c r="H5010" s="88"/>
      <c r="I5010" s="88"/>
      <c r="J5010" s="88"/>
      <c r="K5010" s="88"/>
    </row>
    <row r="5011" spans="2:11" ht="12" hidden="1" customHeight="1" x14ac:dyDescent="0.2">
      <c r="B5011" s="88"/>
      <c r="C5011" s="88"/>
      <c r="D5011" s="88"/>
      <c r="E5011" s="88"/>
      <c r="F5011" s="88"/>
      <c r="G5011" s="88"/>
      <c r="H5011" s="88"/>
      <c r="I5011" s="88"/>
      <c r="J5011" s="88"/>
      <c r="K5011" s="88"/>
    </row>
    <row r="5012" spans="2:11" ht="12" hidden="1" customHeight="1" x14ac:dyDescent="0.2">
      <c r="B5012" s="88"/>
      <c r="C5012" s="88"/>
      <c r="D5012" s="88"/>
      <c r="E5012" s="88"/>
      <c r="F5012" s="88"/>
      <c r="G5012" s="88"/>
      <c r="H5012" s="88"/>
      <c r="I5012" s="88"/>
      <c r="J5012" s="88"/>
      <c r="K5012" s="88"/>
    </row>
    <row r="5013" spans="2:11" ht="12" hidden="1" customHeight="1" x14ac:dyDescent="0.2">
      <c r="B5013" s="88"/>
      <c r="C5013" s="88"/>
      <c r="D5013" s="88"/>
      <c r="E5013" s="88"/>
      <c r="F5013" s="88"/>
      <c r="G5013" s="88"/>
      <c r="H5013" s="88"/>
      <c r="I5013" s="88"/>
      <c r="J5013" s="88"/>
      <c r="K5013" s="88"/>
    </row>
    <row r="5014" spans="2:11" ht="12" hidden="1" customHeight="1" x14ac:dyDescent="0.2">
      <c r="B5014" s="88"/>
      <c r="C5014" s="88"/>
      <c r="D5014" s="88"/>
      <c r="E5014" s="88"/>
      <c r="F5014" s="88"/>
      <c r="G5014" s="88"/>
      <c r="H5014" s="88"/>
      <c r="I5014" s="88"/>
      <c r="J5014" s="88"/>
      <c r="K5014" s="88"/>
    </row>
    <row r="5015" spans="2:11" ht="12" hidden="1" customHeight="1" x14ac:dyDescent="0.2">
      <c r="B5015" s="88"/>
      <c r="C5015" s="88"/>
      <c r="D5015" s="88"/>
      <c r="E5015" s="88"/>
      <c r="F5015" s="88"/>
      <c r="G5015" s="88"/>
      <c r="H5015" s="88"/>
      <c r="I5015" s="88"/>
      <c r="J5015" s="88"/>
      <c r="K5015" s="88"/>
    </row>
    <row r="5016" spans="2:11" ht="12" hidden="1" customHeight="1" x14ac:dyDescent="0.2">
      <c r="B5016" s="88"/>
      <c r="C5016" s="88"/>
      <c r="D5016" s="88"/>
      <c r="E5016" s="88"/>
      <c r="F5016" s="88"/>
      <c r="G5016" s="88"/>
      <c r="H5016" s="88"/>
      <c r="I5016" s="88"/>
      <c r="J5016" s="88"/>
      <c r="K5016" s="88"/>
    </row>
    <row r="5017" spans="2:11" ht="12" hidden="1" customHeight="1" x14ac:dyDescent="0.2">
      <c r="B5017" s="88"/>
      <c r="C5017" s="88"/>
      <c r="D5017" s="88"/>
      <c r="E5017" s="88"/>
      <c r="F5017" s="88"/>
      <c r="G5017" s="88"/>
      <c r="H5017" s="88"/>
      <c r="I5017" s="88"/>
      <c r="J5017" s="88"/>
      <c r="K5017" s="88"/>
    </row>
    <row r="5018" spans="2:11" ht="12" hidden="1" customHeight="1" x14ac:dyDescent="0.2">
      <c r="B5018" s="88"/>
      <c r="C5018" s="88"/>
      <c r="D5018" s="88"/>
      <c r="E5018" s="88"/>
      <c r="F5018" s="88"/>
      <c r="G5018" s="88"/>
      <c r="H5018" s="88"/>
      <c r="I5018" s="88"/>
      <c r="J5018" s="88"/>
      <c r="K5018" s="88"/>
    </row>
    <row r="5019" spans="2:11" ht="12" hidden="1" customHeight="1" x14ac:dyDescent="0.2">
      <c r="B5019" s="88"/>
      <c r="C5019" s="88"/>
      <c r="D5019" s="88"/>
      <c r="E5019" s="88"/>
      <c r="F5019" s="88"/>
      <c r="G5019" s="88"/>
      <c r="H5019" s="88"/>
      <c r="I5019" s="88"/>
      <c r="J5019" s="88"/>
      <c r="K5019" s="88"/>
    </row>
    <row r="5020" spans="2:11" ht="12" hidden="1" customHeight="1" x14ac:dyDescent="0.2">
      <c r="B5020" s="88"/>
      <c r="C5020" s="88"/>
      <c r="D5020" s="88"/>
      <c r="E5020" s="88"/>
      <c r="F5020" s="88"/>
      <c r="G5020" s="88"/>
      <c r="H5020" s="88"/>
      <c r="I5020" s="88"/>
      <c r="J5020" s="88"/>
      <c r="K5020" s="88"/>
    </row>
    <row r="5021" spans="2:11" ht="12" hidden="1" customHeight="1" x14ac:dyDescent="0.2">
      <c r="B5021" s="88"/>
      <c r="C5021" s="88"/>
      <c r="D5021" s="88"/>
      <c r="E5021" s="88"/>
      <c r="F5021" s="88"/>
      <c r="G5021" s="88"/>
      <c r="H5021" s="88"/>
      <c r="I5021" s="88"/>
      <c r="J5021" s="88"/>
      <c r="K5021" s="88"/>
    </row>
    <row r="5022" spans="2:11" ht="12" hidden="1" customHeight="1" x14ac:dyDescent="0.2">
      <c r="B5022" s="88"/>
      <c r="C5022" s="88"/>
      <c r="D5022" s="88"/>
      <c r="E5022" s="88"/>
      <c r="F5022" s="88"/>
      <c r="G5022" s="88"/>
      <c r="H5022" s="88"/>
      <c r="I5022" s="88"/>
      <c r="J5022" s="88"/>
      <c r="K5022" s="88"/>
    </row>
    <row r="5023" spans="2:11" ht="12" hidden="1" customHeight="1" x14ac:dyDescent="0.2">
      <c r="B5023" s="88"/>
      <c r="C5023" s="88"/>
      <c r="D5023" s="88"/>
      <c r="E5023" s="88"/>
      <c r="F5023" s="88"/>
      <c r="G5023" s="88"/>
      <c r="H5023" s="88"/>
      <c r="I5023" s="88"/>
      <c r="J5023" s="88"/>
      <c r="K5023" s="88"/>
    </row>
    <row r="5024" spans="2:11" ht="12" hidden="1" customHeight="1" x14ac:dyDescent="0.2">
      <c r="B5024" s="88"/>
      <c r="C5024" s="88"/>
      <c r="D5024" s="88"/>
      <c r="E5024" s="88"/>
      <c r="F5024" s="88"/>
      <c r="G5024" s="88"/>
      <c r="H5024" s="88"/>
      <c r="I5024" s="88"/>
      <c r="J5024" s="88"/>
      <c r="K5024" s="88"/>
    </row>
    <row r="5025" spans="2:11" ht="12" hidden="1" customHeight="1" x14ac:dyDescent="0.2">
      <c r="B5025" s="88"/>
      <c r="C5025" s="88"/>
      <c r="D5025" s="88"/>
      <c r="E5025" s="88"/>
      <c r="F5025" s="88"/>
      <c r="G5025" s="88"/>
      <c r="H5025" s="88"/>
      <c r="I5025" s="88"/>
      <c r="J5025" s="88"/>
      <c r="K5025" s="88"/>
    </row>
    <row r="5026" spans="2:11" ht="12" hidden="1" customHeight="1" x14ac:dyDescent="0.2">
      <c r="B5026" s="88"/>
      <c r="C5026" s="88"/>
      <c r="D5026" s="88"/>
      <c r="E5026" s="88"/>
      <c r="F5026" s="88"/>
      <c r="G5026" s="88"/>
      <c r="H5026" s="88"/>
      <c r="I5026" s="88"/>
      <c r="J5026" s="88"/>
      <c r="K5026" s="88"/>
    </row>
    <row r="5027" spans="2:11" ht="12" hidden="1" customHeight="1" x14ac:dyDescent="0.2">
      <c r="B5027" s="88"/>
      <c r="C5027" s="88"/>
      <c r="D5027" s="88"/>
      <c r="E5027" s="88"/>
      <c r="F5027" s="88"/>
      <c r="G5027" s="88"/>
      <c r="H5027" s="88"/>
      <c r="I5027" s="88"/>
      <c r="J5027" s="88"/>
      <c r="K5027" s="88"/>
    </row>
    <row r="5028" spans="2:11" ht="12" hidden="1" customHeight="1" x14ac:dyDescent="0.2">
      <c r="B5028" s="88"/>
      <c r="C5028" s="88"/>
      <c r="D5028" s="88"/>
      <c r="E5028" s="88"/>
      <c r="F5028" s="88"/>
      <c r="G5028" s="88"/>
      <c r="H5028" s="88"/>
      <c r="I5028" s="88"/>
      <c r="J5028" s="88"/>
      <c r="K5028" s="88"/>
    </row>
    <row r="5029" spans="2:11" ht="12" hidden="1" customHeight="1" x14ac:dyDescent="0.2">
      <c r="B5029" s="88"/>
      <c r="C5029" s="88"/>
      <c r="D5029" s="88"/>
      <c r="E5029" s="88"/>
      <c r="F5029" s="88"/>
      <c r="G5029" s="88"/>
      <c r="H5029" s="88"/>
      <c r="I5029" s="88"/>
      <c r="J5029" s="88"/>
      <c r="K5029" s="88"/>
    </row>
    <row r="5030" spans="2:11" ht="12" hidden="1" customHeight="1" x14ac:dyDescent="0.2">
      <c r="B5030" s="88"/>
      <c r="C5030" s="88"/>
      <c r="D5030" s="88"/>
      <c r="E5030" s="88"/>
      <c r="F5030" s="88"/>
      <c r="G5030" s="88"/>
      <c r="H5030" s="88"/>
      <c r="I5030" s="88"/>
      <c r="J5030" s="88"/>
      <c r="K5030" s="88"/>
    </row>
    <row r="5031" spans="2:11" ht="12" hidden="1" customHeight="1" x14ac:dyDescent="0.2">
      <c r="B5031" s="88"/>
      <c r="C5031" s="88"/>
      <c r="D5031" s="88"/>
      <c r="E5031" s="88"/>
      <c r="F5031" s="88"/>
      <c r="G5031" s="88"/>
      <c r="H5031" s="88"/>
      <c r="I5031" s="88"/>
      <c r="J5031" s="88"/>
      <c r="K5031" s="88"/>
    </row>
    <row r="5032" spans="2:11" ht="12" hidden="1" customHeight="1" x14ac:dyDescent="0.2">
      <c r="B5032" s="88"/>
      <c r="C5032" s="88"/>
      <c r="D5032" s="88"/>
      <c r="E5032" s="88"/>
      <c r="F5032" s="88"/>
      <c r="G5032" s="88"/>
      <c r="H5032" s="88"/>
      <c r="I5032" s="88"/>
      <c r="J5032" s="88"/>
      <c r="K5032" s="88"/>
    </row>
    <row r="5033" spans="2:11" ht="12" hidden="1" customHeight="1" x14ac:dyDescent="0.2">
      <c r="B5033" s="88"/>
      <c r="C5033" s="88"/>
      <c r="D5033" s="88"/>
      <c r="E5033" s="88"/>
      <c r="F5033" s="88"/>
      <c r="G5033" s="88"/>
      <c r="H5033" s="88"/>
      <c r="I5033" s="88"/>
      <c r="J5033" s="88"/>
      <c r="K5033" s="88"/>
    </row>
    <row r="5034" spans="2:11" ht="12" hidden="1" customHeight="1" x14ac:dyDescent="0.2">
      <c r="B5034" s="88"/>
      <c r="C5034" s="88"/>
      <c r="D5034" s="88"/>
      <c r="E5034" s="88"/>
      <c r="F5034" s="88"/>
      <c r="G5034" s="88"/>
      <c r="H5034" s="88"/>
      <c r="I5034" s="88"/>
      <c r="J5034" s="88"/>
      <c r="K5034" s="88"/>
    </row>
    <row r="5035" spans="2:11" ht="12" hidden="1" customHeight="1" x14ac:dyDescent="0.2">
      <c r="B5035" s="88"/>
      <c r="C5035" s="88"/>
      <c r="D5035" s="88"/>
      <c r="E5035" s="88"/>
      <c r="F5035" s="88"/>
      <c r="G5035" s="88"/>
      <c r="H5035" s="88"/>
      <c r="I5035" s="88"/>
      <c r="J5035" s="88"/>
      <c r="K5035" s="88"/>
    </row>
    <row r="5036" spans="2:11" ht="12" hidden="1" customHeight="1" x14ac:dyDescent="0.2">
      <c r="B5036" s="88"/>
      <c r="C5036" s="88"/>
      <c r="D5036" s="88"/>
      <c r="E5036" s="88"/>
      <c r="F5036" s="88"/>
      <c r="G5036" s="88"/>
      <c r="H5036" s="88"/>
      <c r="I5036" s="88"/>
      <c r="J5036" s="88"/>
      <c r="K5036" s="88"/>
    </row>
    <row r="5037" spans="2:11" ht="12" hidden="1" customHeight="1" x14ac:dyDescent="0.2">
      <c r="B5037" s="88"/>
      <c r="C5037" s="88"/>
      <c r="D5037" s="88"/>
      <c r="E5037" s="88"/>
      <c r="F5037" s="88"/>
      <c r="G5037" s="88"/>
      <c r="H5037" s="88"/>
      <c r="I5037" s="88"/>
      <c r="J5037" s="88"/>
      <c r="K5037" s="88"/>
    </row>
    <row r="5038" spans="2:11" ht="12" hidden="1" customHeight="1" x14ac:dyDescent="0.2">
      <c r="B5038" s="88"/>
      <c r="C5038" s="88"/>
      <c r="D5038" s="88"/>
      <c r="E5038" s="88"/>
      <c r="F5038" s="88"/>
      <c r="G5038" s="88"/>
      <c r="H5038" s="88"/>
      <c r="I5038" s="88"/>
      <c r="J5038" s="88"/>
      <c r="K5038" s="88"/>
    </row>
    <row r="5039" spans="2:11" ht="12" hidden="1" customHeight="1" x14ac:dyDescent="0.2">
      <c r="B5039" s="88"/>
      <c r="C5039" s="88"/>
      <c r="D5039" s="88"/>
      <c r="E5039" s="88"/>
      <c r="F5039" s="88"/>
      <c r="G5039" s="88"/>
      <c r="H5039" s="88"/>
      <c r="I5039" s="88"/>
      <c r="J5039" s="88"/>
      <c r="K5039" s="88"/>
    </row>
    <row r="5040" spans="2:11" ht="12" hidden="1" customHeight="1" x14ac:dyDescent="0.2">
      <c r="B5040" s="88"/>
      <c r="C5040" s="88"/>
      <c r="D5040" s="88"/>
      <c r="E5040" s="88"/>
      <c r="F5040" s="88"/>
      <c r="G5040" s="88"/>
      <c r="H5040" s="88"/>
      <c r="I5040" s="88"/>
      <c r="J5040" s="88"/>
      <c r="K5040" s="88"/>
    </row>
    <row r="5041" spans="2:11" ht="12" hidden="1" customHeight="1" x14ac:dyDescent="0.2">
      <c r="B5041" s="88"/>
      <c r="C5041" s="88"/>
      <c r="D5041" s="88"/>
      <c r="E5041" s="88"/>
      <c r="F5041" s="88"/>
      <c r="G5041" s="88"/>
      <c r="H5041" s="88"/>
      <c r="I5041" s="88"/>
      <c r="J5041" s="88"/>
      <c r="K5041" s="88"/>
    </row>
    <row r="5042" spans="2:11" ht="12" hidden="1" customHeight="1" x14ac:dyDescent="0.2">
      <c r="B5042" s="88"/>
      <c r="C5042" s="88"/>
      <c r="D5042" s="88"/>
      <c r="E5042" s="88"/>
      <c r="F5042" s="88"/>
      <c r="G5042" s="88"/>
      <c r="H5042" s="88"/>
      <c r="I5042" s="88"/>
      <c r="J5042" s="88"/>
      <c r="K5042" s="88"/>
    </row>
    <row r="5043" spans="2:11" ht="12" hidden="1" customHeight="1" x14ac:dyDescent="0.2">
      <c r="B5043" s="88"/>
      <c r="C5043" s="88"/>
      <c r="D5043" s="88"/>
      <c r="E5043" s="88"/>
      <c r="F5043" s="88"/>
      <c r="G5043" s="88"/>
      <c r="H5043" s="88"/>
      <c r="I5043" s="88"/>
      <c r="J5043" s="88"/>
      <c r="K5043" s="88"/>
    </row>
    <row r="5044" spans="2:11" ht="12" hidden="1" customHeight="1" x14ac:dyDescent="0.2">
      <c r="B5044" s="88"/>
      <c r="C5044" s="88"/>
      <c r="D5044" s="88"/>
      <c r="E5044" s="88"/>
      <c r="F5044" s="88"/>
      <c r="G5044" s="88"/>
      <c r="H5044" s="88"/>
      <c r="I5044" s="88"/>
      <c r="J5044" s="88"/>
      <c r="K5044" s="88"/>
    </row>
    <row r="5045" spans="2:11" ht="12" hidden="1" customHeight="1" x14ac:dyDescent="0.2">
      <c r="B5045" s="88"/>
      <c r="C5045" s="88"/>
      <c r="D5045" s="88"/>
      <c r="E5045" s="88"/>
      <c r="F5045" s="88"/>
      <c r="G5045" s="88"/>
      <c r="H5045" s="88"/>
      <c r="I5045" s="88"/>
      <c r="J5045" s="88"/>
      <c r="K5045" s="88"/>
    </row>
    <row r="5046" spans="2:11" ht="12" hidden="1" customHeight="1" x14ac:dyDescent="0.2">
      <c r="B5046" s="88"/>
      <c r="C5046" s="88"/>
      <c r="D5046" s="88"/>
      <c r="E5046" s="88"/>
      <c r="F5046" s="88"/>
      <c r="G5046" s="88"/>
      <c r="H5046" s="88"/>
      <c r="I5046" s="88"/>
      <c r="J5046" s="88"/>
      <c r="K5046" s="88"/>
    </row>
    <row r="5047" spans="2:11" ht="12" hidden="1" customHeight="1" x14ac:dyDescent="0.2">
      <c r="B5047" s="88"/>
      <c r="C5047" s="88"/>
      <c r="D5047" s="88"/>
      <c r="E5047" s="88"/>
      <c r="F5047" s="88"/>
      <c r="G5047" s="88"/>
      <c r="H5047" s="88"/>
      <c r="I5047" s="88"/>
      <c r="J5047" s="88"/>
      <c r="K5047" s="88"/>
    </row>
    <row r="5048" spans="2:11" ht="12" hidden="1" customHeight="1" x14ac:dyDescent="0.2">
      <c r="B5048" s="88"/>
      <c r="C5048" s="88"/>
      <c r="D5048" s="88"/>
      <c r="E5048" s="88"/>
      <c r="F5048" s="88"/>
      <c r="G5048" s="88"/>
      <c r="H5048" s="88"/>
      <c r="I5048" s="88"/>
      <c r="J5048" s="88"/>
      <c r="K5048" s="88"/>
    </row>
    <row r="5049" spans="2:11" ht="12" hidden="1" customHeight="1" x14ac:dyDescent="0.2">
      <c r="B5049" s="88"/>
      <c r="C5049" s="88"/>
      <c r="D5049" s="88"/>
      <c r="E5049" s="88"/>
      <c r="F5049" s="88"/>
      <c r="G5049" s="88"/>
      <c r="H5049" s="88"/>
      <c r="I5049" s="88"/>
      <c r="J5049" s="88"/>
      <c r="K5049" s="88"/>
    </row>
    <row r="5050" spans="2:11" ht="12" hidden="1" customHeight="1" x14ac:dyDescent="0.2">
      <c r="B5050" s="88"/>
      <c r="C5050" s="88"/>
      <c r="D5050" s="88"/>
      <c r="E5050" s="88"/>
      <c r="F5050" s="88"/>
      <c r="G5050" s="88"/>
      <c r="H5050" s="88"/>
      <c r="I5050" s="88"/>
      <c r="J5050" s="88"/>
      <c r="K5050" s="88"/>
    </row>
    <row r="5051" spans="2:11" ht="12" hidden="1" customHeight="1" x14ac:dyDescent="0.2">
      <c r="B5051" s="88"/>
      <c r="C5051" s="88"/>
      <c r="D5051" s="88"/>
      <c r="E5051" s="88"/>
      <c r="F5051" s="88"/>
      <c r="G5051" s="88"/>
      <c r="H5051" s="88"/>
      <c r="I5051" s="88"/>
      <c r="J5051" s="88"/>
      <c r="K5051" s="88"/>
    </row>
    <row r="5052" spans="2:11" ht="12" hidden="1" customHeight="1" x14ac:dyDescent="0.2">
      <c r="B5052" s="88"/>
      <c r="C5052" s="88"/>
      <c r="D5052" s="88"/>
      <c r="E5052" s="88"/>
      <c r="F5052" s="88"/>
      <c r="G5052" s="88"/>
      <c r="H5052" s="88"/>
      <c r="I5052" s="88"/>
      <c r="J5052" s="88"/>
      <c r="K5052" s="88"/>
    </row>
    <row r="5053" spans="2:11" ht="12" hidden="1" customHeight="1" x14ac:dyDescent="0.2">
      <c r="B5053" s="88"/>
      <c r="C5053" s="88"/>
      <c r="D5053" s="88"/>
      <c r="E5053" s="88"/>
      <c r="F5053" s="88"/>
      <c r="G5053" s="88"/>
      <c r="H5053" s="88"/>
      <c r="I5053" s="88"/>
      <c r="J5053" s="88"/>
      <c r="K5053" s="88"/>
    </row>
    <row r="5054" spans="2:11" ht="12" hidden="1" customHeight="1" x14ac:dyDescent="0.2">
      <c r="B5054" s="88"/>
      <c r="C5054" s="88"/>
      <c r="D5054" s="88"/>
      <c r="E5054" s="88"/>
      <c r="F5054" s="88"/>
      <c r="G5054" s="88"/>
      <c r="H5054" s="88"/>
      <c r="I5054" s="88"/>
      <c r="J5054" s="88"/>
      <c r="K5054" s="88"/>
    </row>
    <row r="5055" spans="2:11" ht="12" hidden="1" customHeight="1" x14ac:dyDescent="0.2">
      <c r="B5055" s="88"/>
      <c r="C5055" s="88"/>
      <c r="D5055" s="88"/>
      <c r="E5055" s="88"/>
      <c r="F5055" s="88"/>
      <c r="G5055" s="88"/>
      <c r="H5055" s="88"/>
      <c r="I5055" s="88"/>
      <c r="J5055" s="88"/>
      <c r="K5055" s="88"/>
    </row>
    <row r="5056" spans="2:11" ht="12" hidden="1" customHeight="1" x14ac:dyDescent="0.2">
      <c r="B5056" s="88"/>
      <c r="C5056" s="88"/>
      <c r="D5056" s="88"/>
      <c r="E5056" s="88"/>
      <c r="F5056" s="88"/>
      <c r="G5056" s="88"/>
      <c r="H5056" s="88"/>
      <c r="I5056" s="88"/>
      <c r="J5056" s="88"/>
      <c r="K5056" s="88"/>
    </row>
    <row r="5057" spans="2:11" ht="12" hidden="1" customHeight="1" x14ac:dyDescent="0.2">
      <c r="B5057" s="88"/>
      <c r="C5057" s="88"/>
      <c r="D5057" s="88"/>
      <c r="E5057" s="88"/>
      <c r="F5057" s="88"/>
      <c r="G5057" s="88"/>
      <c r="H5057" s="88"/>
      <c r="I5057" s="88"/>
      <c r="J5057" s="88"/>
      <c r="K5057" s="88"/>
    </row>
    <row r="5058" spans="2:11" ht="12" hidden="1" customHeight="1" x14ac:dyDescent="0.2">
      <c r="B5058" s="88"/>
      <c r="C5058" s="88"/>
      <c r="D5058" s="88"/>
      <c r="E5058" s="88"/>
      <c r="F5058" s="88"/>
      <c r="G5058" s="88"/>
      <c r="H5058" s="88"/>
      <c r="I5058" s="88"/>
      <c r="J5058" s="88"/>
      <c r="K5058" s="88"/>
    </row>
    <row r="5059" spans="2:11" ht="12" hidden="1" customHeight="1" x14ac:dyDescent="0.2">
      <c r="B5059" s="88"/>
      <c r="C5059" s="88"/>
      <c r="D5059" s="88"/>
      <c r="E5059" s="88"/>
      <c r="F5059" s="88"/>
      <c r="G5059" s="88"/>
      <c r="H5059" s="88"/>
      <c r="I5059" s="88"/>
      <c r="J5059" s="88"/>
      <c r="K5059" s="88"/>
    </row>
    <row r="5060" spans="2:11" ht="12" hidden="1" customHeight="1" x14ac:dyDescent="0.2">
      <c r="B5060" s="88"/>
      <c r="C5060" s="88"/>
      <c r="D5060" s="88"/>
      <c r="E5060" s="88"/>
      <c r="F5060" s="88"/>
      <c r="G5060" s="88"/>
      <c r="H5060" s="88"/>
      <c r="I5060" s="88"/>
      <c r="J5060" s="88"/>
      <c r="K5060" s="88"/>
    </row>
    <row r="5061" spans="2:11" ht="12" hidden="1" customHeight="1" x14ac:dyDescent="0.2">
      <c r="B5061" s="88"/>
      <c r="C5061" s="88"/>
      <c r="D5061" s="88"/>
      <c r="E5061" s="88"/>
      <c r="F5061" s="88"/>
      <c r="G5061" s="88"/>
      <c r="H5061" s="88"/>
      <c r="I5061" s="88"/>
      <c r="J5061" s="88"/>
      <c r="K5061" s="88"/>
    </row>
    <row r="5062" spans="2:11" ht="12" hidden="1" customHeight="1" x14ac:dyDescent="0.2">
      <c r="B5062" s="88"/>
      <c r="C5062" s="88"/>
      <c r="D5062" s="88"/>
      <c r="E5062" s="88"/>
      <c r="F5062" s="88"/>
      <c r="G5062" s="88"/>
      <c r="H5062" s="88"/>
      <c r="I5062" s="88"/>
      <c r="J5062" s="88"/>
      <c r="K5062" s="88"/>
    </row>
    <row r="5063" spans="2:11" ht="12" hidden="1" customHeight="1" x14ac:dyDescent="0.2">
      <c r="B5063" s="88"/>
      <c r="C5063" s="88"/>
      <c r="D5063" s="88"/>
      <c r="E5063" s="88"/>
      <c r="F5063" s="88"/>
      <c r="G5063" s="88"/>
      <c r="H5063" s="88"/>
      <c r="I5063" s="88"/>
      <c r="J5063" s="88"/>
      <c r="K5063" s="88"/>
    </row>
    <row r="5064" spans="2:11" ht="12" hidden="1" customHeight="1" x14ac:dyDescent="0.2">
      <c r="B5064" s="88"/>
      <c r="C5064" s="88"/>
      <c r="D5064" s="88"/>
      <c r="E5064" s="88"/>
      <c r="F5064" s="88"/>
      <c r="G5064" s="88"/>
      <c r="H5064" s="88"/>
      <c r="I5064" s="88"/>
      <c r="J5064" s="88"/>
      <c r="K5064" s="88"/>
    </row>
    <row r="5065" spans="2:11" ht="12" hidden="1" customHeight="1" x14ac:dyDescent="0.2">
      <c r="B5065" s="88"/>
      <c r="C5065" s="88"/>
      <c r="D5065" s="88"/>
      <c r="E5065" s="88"/>
      <c r="F5065" s="88"/>
      <c r="G5065" s="88"/>
      <c r="H5065" s="88"/>
      <c r="I5065" s="88"/>
      <c r="J5065" s="88"/>
      <c r="K5065" s="88"/>
    </row>
    <row r="5066" spans="2:11" ht="12" hidden="1" customHeight="1" x14ac:dyDescent="0.2">
      <c r="B5066" s="88"/>
      <c r="C5066" s="88"/>
      <c r="D5066" s="88"/>
      <c r="E5066" s="88"/>
      <c r="F5066" s="88"/>
      <c r="G5066" s="88"/>
      <c r="H5066" s="88"/>
      <c r="I5066" s="88"/>
      <c r="J5066" s="88"/>
      <c r="K5066" s="88"/>
    </row>
    <row r="5067" spans="2:11" ht="12" hidden="1" customHeight="1" x14ac:dyDescent="0.2">
      <c r="B5067" s="88"/>
      <c r="C5067" s="88"/>
      <c r="D5067" s="88"/>
      <c r="E5067" s="88"/>
      <c r="F5067" s="88"/>
      <c r="G5067" s="88"/>
      <c r="H5067" s="88"/>
      <c r="I5067" s="88"/>
      <c r="J5067" s="88"/>
      <c r="K5067" s="88"/>
    </row>
    <row r="5068" spans="2:11" ht="12" hidden="1" customHeight="1" x14ac:dyDescent="0.2">
      <c r="B5068" s="88"/>
      <c r="C5068" s="88"/>
      <c r="D5068" s="88"/>
      <c r="E5068" s="88"/>
      <c r="F5068" s="88"/>
      <c r="G5068" s="88"/>
      <c r="H5068" s="88"/>
      <c r="I5068" s="88"/>
      <c r="J5068" s="88"/>
      <c r="K5068" s="88"/>
    </row>
    <row r="5069" spans="2:11" ht="12" hidden="1" customHeight="1" x14ac:dyDescent="0.2">
      <c r="B5069" s="88"/>
      <c r="C5069" s="88"/>
      <c r="D5069" s="88"/>
      <c r="E5069" s="88"/>
      <c r="F5069" s="88"/>
      <c r="G5069" s="88"/>
      <c r="H5069" s="88"/>
      <c r="I5069" s="88"/>
      <c r="J5069" s="88"/>
      <c r="K5069" s="88"/>
    </row>
    <row r="5070" spans="2:11" ht="12" hidden="1" customHeight="1" x14ac:dyDescent="0.2">
      <c r="B5070" s="88"/>
      <c r="C5070" s="88"/>
      <c r="D5070" s="88"/>
      <c r="E5070" s="88"/>
      <c r="F5070" s="88"/>
      <c r="G5070" s="88"/>
      <c r="H5070" s="88"/>
      <c r="I5070" s="88"/>
      <c r="J5070" s="88"/>
      <c r="K5070" s="88"/>
    </row>
    <row r="5071" spans="2:11" ht="12" hidden="1" customHeight="1" x14ac:dyDescent="0.2">
      <c r="B5071" s="88"/>
      <c r="C5071" s="88"/>
      <c r="D5071" s="88"/>
      <c r="E5071" s="88"/>
      <c r="F5071" s="88"/>
      <c r="G5071" s="88"/>
      <c r="H5071" s="88"/>
      <c r="I5071" s="88"/>
      <c r="J5071" s="88"/>
      <c r="K5071" s="88"/>
    </row>
    <row r="5072" spans="2:11" ht="12" hidden="1" customHeight="1" x14ac:dyDescent="0.2">
      <c r="B5072" s="88"/>
      <c r="C5072" s="88"/>
      <c r="D5072" s="88"/>
      <c r="E5072" s="88"/>
      <c r="F5072" s="88"/>
      <c r="G5072" s="88"/>
      <c r="H5072" s="88"/>
      <c r="I5072" s="88"/>
      <c r="J5072" s="88"/>
      <c r="K5072" s="88"/>
    </row>
    <row r="5073" spans="2:11" ht="12" hidden="1" customHeight="1" x14ac:dyDescent="0.2">
      <c r="B5073" s="88"/>
      <c r="C5073" s="88"/>
      <c r="D5073" s="88"/>
      <c r="E5073" s="88"/>
      <c r="F5073" s="88"/>
      <c r="G5073" s="88"/>
      <c r="H5073" s="88"/>
      <c r="I5073" s="88"/>
      <c r="J5073" s="88"/>
      <c r="K5073" s="88"/>
    </row>
    <row r="5074" spans="2:11" ht="12" hidden="1" customHeight="1" x14ac:dyDescent="0.2">
      <c r="B5074" s="88"/>
      <c r="C5074" s="88"/>
      <c r="D5074" s="88"/>
      <c r="E5074" s="88"/>
      <c r="F5074" s="88"/>
      <c r="G5074" s="88"/>
      <c r="H5074" s="88"/>
      <c r="I5074" s="88"/>
      <c r="J5074" s="88"/>
      <c r="K5074" s="88"/>
    </row>
    <row r="5075" spans="2:11" ht="12" hidden="1" customHeight="1" x14ac:dyDescent="0.2">
      <c r="B5075" s="88"/>
      <c r="C5075" s="88"/>
      <c r="D5075" s="88"/>
      <c r="E5075" s="88"/>
      <c r="F5075" s="88"/>
      <c r="G5075" s="88"/>
      <c r="H5075" s="88"/>
      <c r="I5075" s="88"/>
      <c r="J5075" s="88"/>
      <c r="K5075" s="88"/>
    </row>
    <row r="5076" spans="2:11" ht="12" hidden="1" customHeight="1" x14ac:dyDescent="0.2">
      <c r="B5076" s="88"/>
      <c r="C5076" s="88"/>
      <c r="D5076" s="88"/>
      <c r="E5076" s="88"/>
      <c r="F5076" s="88"/>
      <c r="G5076" s="88"/>
      <c r="H5076" s="88"/>
      <c r="I5076" s="88"/>
      <c r="J5076" s="88"/>
      <c r="K5076" s="88"/>
    </row>
    <row r="5077" spans="2:11" ht="12" hidden="1" customHeight="1" x14ac:dyDescent="0.2">
      <c r="B5077" s="88"/>
      <c r="C5077" s="88"/>
      <c r="D5077" s="88"/>
      <c r="E5077" s="88"/>
      <c r="F5077" s="88"/>
      <c r="G5077" s="88"/>
      <c r="H5077" s="88"/>
      <c r="I5077" s="88"/>
      <c r="J5077" s="88"/>
      <c r="K5077" s="88"/>
    </row>
    <row r="5078" spans="2:11" ht="12" hidden="1" customHeight="1" x14ac:dyDescent="0.2">
      <c r="B5078" s="88"/>
      <c r="C5078" s="88"/>
      <c r="D5078" s="88"/>
      <c r="E5078" s="88"/>
      <c r="F5078" s="88"/>
      <c r="G5078" s="88"/>
      <c r="H5078" s="88"/>
      <c r="I5078" s="88"/>
      <c r="J5078" s="88"/>
      <c r="K5078" s="88"/>
    </row>
    <row r="5079" spans="2:11" ht="12" hidden="1" customHeight="1" x14ac:dyDescent="0.2">
      <c r="B5079" s="88"/>
      <c r="C5079" s="88"/>
      <c r="D5079" s="88"/>
      <c r="E5079" s="88"/>
      <c r="F5079" s="88"/>
      <c r="G5079" s="88"/>
      <c r="H5079" s="88"/>
      <c r="I5079" s="88"/>
      <c r="J5079" s="88"/>
      <c r="K5079" s="88"/>
    </row>
    <row r="5080" spans="2:11" ht="12" hidden="1" customHeight="1" x14ac:dyDescent="0.2">
      <c r="B5080" s="88"/>
      <c r="C5080" s="88"/>
      <c r="D5080" s="88"/>
      <c r="E5080" s="88"/>
      <c r="F5080" s="88"/>
      <c r="G5080" s="88"/>
      <c r="H5080" s="88"/>
      <c r="I5080" s="88"/>
      <c r="J5080" s="88"/>
      <c r="K5080" s="88"/>
    </row>
    <row r="5081" spans="2:11" ht="12" hidden="1" customHeight="1" x14ac:dyDescent="0.2">
      <c r="B5081" s="88"/>
      <c r="C5081" s="88"/>
      <c r="D5081" s="88"/>
      <c r="E5081" s="88"/>
      <c r="F5081" s="88"/>
      <c r="G5081" s="88"/>
      <c r="H5081" s="88"/>
      <c r="I5081" s="88"/>
      <c r="J5081" s="88"/>
      <c r="K5081" s="88"/>
    </row>
    <row r="5082" spans="2:11" ht="12" hidden="1" customHeight="1" x14ac:dyDescent="0.2">
      <c r="B5082" s="88"/>
      <c r="C5082" s="88"/>
      <c r="D5082" s="88"/>
      <c r="E5082" s="88"/>
      <c r="F5082" s="88"/>
      <c r="G5082" s="88"/>
      <c r="H5082" s="88"/>
      <c r="I5082" s="88"/>
      <c r="J5082" s="88"/>
      <c r="K5082" s="88"/>
    </row>
    <row r="5083" spans="2:11" ht="12" hidden="1" customHeight="1" x14ac:dyDescent="0.2">
      <c r="B5083" s="88"/>
      <c r="C5083" s="88"/>
      <c r="D5083" s="88"/>
      <c r="E5083" s="88"/>
      <c r="F5083" s="88"/>
      <c r="G5083" s="88"/>
      <c r="H5083" s="88"/>
      <c r="I5083" s="88"/>
      <c r="J5083" s="88"/>
      <c r="K5083" s="88"/>
    </row>
    <row r="5084" spans="2:11" ht="12" hidden="1" customHeight="1" x14ac:dyDescent="0.2">
      <c r="B5084" s="88"/>
      <c r="C5084" s="88"/>
      <c r="D5084" s="88"/>
      <c r="E5084" s="88"/>
      <c r="F5084" s="88"/>
      <c r="G5084" s="88"/>
      <c r="H5084" s="88"/>
      <c r="I5084" s="88"/>
      <c r="J5084" s="88"/>
      <c r="K5084" s="88"/>
    </row>
    <row r="5085" spans="2:11" ht="12" hidden="1" customHeight="1" x14ac:dyDescent="0.2">
      <c r="B5085" s="88"/>
      <c r="C5085" s="88"/>
      <c r="D5085" s="88"/>
      <c r="E5085" s="88"/>
      <c r="F5085" s="88"/>
      <c r="G5085" s="88"/>
      <c r="H5085" s="88"/>
      <c r="I5085" s="88"/>
      <c r="J5085" s="88"/>
      <c r="K5085" s="88"/>
    </row>
    <row r="5086" spans="2:11" ht="12" hidden="1" customHeight="1" x14ac:dyDescent="0.2">
      <c r="B5086" s="88"/>
      <c r="C5086" s="88"/>
      <c r="D5086" s="88"/>
      <c r="E5086" s="88"/>
      <c r="F5086" s="88"/>
      <c r="G5086" s="88"/>
      <c r="H5086" s="88"/>
      <c r="I5086" s="88"/>
      <c r="J5086" s="88"/>
      <c r="K5086" s="88"/>
    </row>
    <row r="5087" spans="2:11" ht="12" hidden="1" customHeight="1" x14ac:dyDescent="0.2">
      <c r="B5087" s="88"/>
      <c r="C5087" s="88"/>
      <c r="D5087" s="88"/>
      <c r="E5087" s="88"/>
      <c r="F5087" s="88"/>
      <c r="G5087" s="88"/>
      <c r="H5087" s="88"/>
      <c r="I5087" s="88"/>
      <c r="J5087" s="88"/>
      <c r="K5087" s="88"/>
    </row>
    <row r="5088" spans="2:11" ht="12" hidden="1" customHeight="1" x14ac:dyDescent="0.2">
      <c r="B5088" s="88"/>
      <c r="C5088" s="88"/>
      <c r="D5088" s="88"/>
      <c r="E5088" s="88"/>
      <c r="F5088" s="88"/>
      <c r="G5088" s="88"/>
      <c r="H5088" s="88"/>
      <c r="I5088" s="88"/>
      <c r="J5088" s="88"/>
      <c r="K5088" s="88"/>
    </row>
    <row r="5089" spans="2:11" ht="12" hidden="1" customHeight="1" x14ac:dyDescent="0.2">
      <c r="B5089" s="88"/>
      <c r="C5089" s="88"/>
      <c r="D5089" s="88"/>
      <c r="E5089" s="88"/>
      <c r="F5089" s="88"/>
      <c r="G5089" s="88"/>
      <c r="H5089" s="88"/>
      <c r="I5089" s="88"/>
      <c r="J5089" s="88"/>
      <c r="K5089" s="88"/>
    </row>
    <row r="5090" spans="2:11" ht="12" hidden="1" customHeight="1" x14ac:dyDescent="0.2">
      <c r="B5090" s="88"/>
      <c r="C5090" s="88"/>
      <c r="D5090" s="88"/>
      <c r="E5090" s="88"/>
      <c r="F5090" s="88"/>
      <c r="G5090" s="88"/>
      <c r="H5090" s="88"/>
      <c r="I5090" s="88"/>
      <c r="J5090" s="88"/>
      <c r="K5090" s="88"/>
    </row>
    <row r="5091" spans="2:11" ht="12" hidden="1" customHeight="1" x14ac:dyDescent="0.2">
      <c r="B5091" s="88"/>
      <c r="C5091" s="88"/>
      <c r="D5091" s="88"/>
      <c r="E5091" s="88"/>
      <c r="F5091" s="88"/>
      <c r="G5091" s="88"/>
      <c r="H5091" s="88"/>
      <c r="I5091" s="88"/>
      <c r="J5091" s="88"/>
      <c r="K5091" s="88"/>
    </row>
    <row r="5092" spans="2:11" ht="12" hidden="1" customHeight="1" x14ac:dyDescent="0.2">
      <c r="B5092" s="88"/>
      <c r="C5092" s="88"/>
      <c r="D5092" s="88"/>
      <c r="E5092" s="88"/>
      <c r="F5092" s="88"/>
      <c r="G5092" s="88"/>
      <c r="H5092" s="88"/>
      <c r="I5092" s="88"/>
      <c r="J5092" s="88"/>
      <c r="K5092" s="88"/>
    </row>
    <row r="5093" spans="2:11" ht="12" hidden="1" customHeight="1" x14ac:dyDescent="0.2">
      <c r="B5093" s="88"/>
      <c r="C5093" s="88"/>
      <c r="D5093" s="88"/>
      <c r="E5093" s="88"/>
      <c r="F5093" s="88"/>
      <c r="G5093" s="88"/>
      <c r="H5093" s="88"/>
      <c r="I5093" s="88"/>
      <c r="J5093" s="88"/>
      <c r="K5093" s="88"/>
    </row>
    <row r="5094" spans="2:11" ht="12" hidden="1" customHeight="1" x14ac:dyDescent="0.2">
      <c r="B5094" s="88"/>
      <c r="C5094" s="88"/>
      <c r="D5094" s="88"/>
      <c r="E5094" s="88"/>
      <c r="F5094" s="88"/>
      <c r="G5094" s="88"/>
      <c r="H5094" s="88"/>
      <c r="I5094" s="88"/>
      <c r="J5094" s="88"/>
      <c r="K5094" s="88"/>
    </row>
    <row r="5095" spans="2:11" ht="12" hidden="1" customHeight="1" x14ac:dyDescent="0.2">
      <c r="B5095" s="88"/>
      <c r="C5095" s="88"/>
      <c r="D5095" s="88"/>
      <c r="E5095" s="88"/>
      <c r="F5095" s="88"/>
      <c r="G5095" s="88"/>
      <c r="H5095" s="88"/>
      <c r="I5095" s="88"/>
      <c r="J5095" s="88"/>
      <c r="K5095" s="88"/>
    </row>
    <row r="5096" spans="2:11" ht="12" hidden="1" customHeight="1" x14ac:dyDescent="0.2">
      <c r="B5096" s="88"/>
      <c r="C5096" s="88"/>
      <c r="D5096" s="88"/>
      <c r="E5096" s="88"/>
      <c r="F5096" s="88"/>
      <c r="G5096" s="88"/>
      <c r="H5096" s="88"/>
      <c r="I5096" s="88"/>
      <c r="J5096" s="88"/>
      <c r="K5096" s="88"/>
    </row>
    <row r="5097" spans="2:11" ht="12" hidden="1" customHeight="1" x14ac:dyDescent="0.2">
      <c r="B5097" s="88"/>
      <c r="C5097" s="88"/>
      <c r="D5097" s="88"/>
      <c r="E5097" s="88"/>
      <c r="F5097" s="88"/>
      <c r="G5097" s="88"/>
      <c r="H5097" s="88"/>
      <c r="I5097" s="88"/>
      <c r="J5097" s="88"/>
      <c r="K5097" s="88"/>
    </row>
    <row r="5098" spans="2:11" ht="12" hidden="1" customHeight="1" x14ac:dyDescent="0.2">
      <c r="B5098" s="88"/>
      <c r="C5098" s="88"/>
      <c r="D5098" s="88"/>
      <c r="E5098" s="88"/>
      <c r="F5098" s="88"/>
      <c r="G5098" s="88"/>
      <c r="H5098" s="88"/>
      <c r="I5098" s="88"/>
      <c r="J5098" s="88"/>
      <c r="K5098" s="88"/>
    </row>
    <row r="5099" spans="2:11" ht="12" hidden="1" customHeight="1" x14ac:dyDescent="0.2">
      <c r="B5099" s="88"/>
      <c r="C5099" s="88"/>
      <c r="D5099" s="88"/>
      <c r="E5099" s="88"/>
      <c r="F5099" s="88"/>
      <c r="G5099" s="88"/>
      <c r="H5099" s="88"/>
      <c r="I5099" s="88"/>
      <c r="J5099" s="88"/>
      <c r="K5099" s="88"/>
    </row>
    <row r="5100" spans="2:11" ht="12" hidden="1" customHeight="1" x14ac:dyDescent="0.2">
      <c r="B5100" s="88"/>
      <c r="C5100" s="88"/>
      <c r="D5100" s="88"/>
      <c r="E5100" s="88"/>
      <c r="F5100" s="88"/>
      <c r="G5100" s="88"/>
      <c r="H5100" s="88"/>
      <c r="I5100" s="88"/>
      <c r="J5100" s="88"/>
      <c r="K5100" s="88"/>
    </row>
    <row r="5101" spans="2:11" ht="12" hidden="1" customHeight="1" x14ac:dyDescent="0.2">
      <c r="B5101" s="88"/>
      <c r="C5101" s="88"/>
      <c r="D5101" s="88"/>
      <c r="E5101" s="88"/>
      <c r="F5101" s="88"/>
      <c r="G5101" s="88"/>
      <c r="H5101" s="88"/>
      <c r="I5101" s="88"/>
      <c r="J5101" s="88"/>
      <c r="K5101" s="88"/>
    </row>
    <row r="5102" spans="2:11" ht="12" hidden="1" customHeight="1" x14ac:dyDescent="0.2">
      <c r="B5102" s="88"/>
      <c r="C5102" s="88"/>
      <c r="D5102" s="88"/>
      <c r="E5102" s="88"/>
      <c r="F5102" s="88"/>
      <c r="G5102" s="88"/>
      <c r="H5102" s="88"/>
      <c r="I5102" s="88"/>
      <c r="J5102" s="88"/>
      <c r="K5102" s="88"/>
    </row>
    <row r="5103" spans="2:11" ht="12" hidden="1" customHeight="1" x14ac:dyDescent="0.2">
      <c r="B5103" s="88"/>
      <c r="C5103" s="88"/>
      <c r="D5103" s="88"/>
      <c r="E5103" s="88"/>
      <c r="F5103" s="88"/>
      <c r="G5103" s="88"/>
      <c r="H5103" s="88"/>
      <c r="I5103" s="88"/>
      <c r="J5103" s="88"/>
      <c r="K5103" s="88"/>
    </row>
    <row r="5104" spans="2:11" ht="12" hidden="1" customHeight="1" x14ac:dyDescent="0.2">
      <c r="B5104" s="88"/>
      <c r="C5104" s="88"/>
      <c r="D5104" s="88"/>
      <c r="E5104" s="88"/>
      <c r="F5104" s="88"/>
      <c r="G5104" s="88"/>
      <c r="H5104" s="88"/>
      <c r="I5104" s="88"/>
      <c r="J5104" s="88"/>
      <c r="K5104" s="88"/>
    </row>
    <row r="5105" spans="2:11" ht="12" hidden="1" customHeight="1" x14ac:dyDescent="0.2">
      <c r="B5105" s="88"/>
      <c r="C5105" s="88"/>
      <c r="D5105" s="88"/>
      <c r="E5105" s="88"/>
      <c r="F5105" s="88"/>
      <c r="G5105" s="88"/>
      <c r="H5105" s="88"/>
      <c r="I5105" s="88"/>
      <c r="J5105" s="88"/>
      <c r="K5105" s="88"/>
    </row>
    <row r="5106" spans="2:11" ht="12" hidden="1" customHeight="1" x14ac:dyDescent="0.2">
      <c r="B5106" s="88"/>
      <c r="C5106" s="88"/>
      <c r="D5106" s="88"/>
      <c r="E5106" s="88"/>
      <c r="F5106" s="88"/>
      <c r="G5106" s="88"/>
      <c r="H5106" s="88"/>
      <c r="I5106" s="88"/>
      <c r="J5106" s="88"/>
      <c r="K5106" s="88"/>
    </row>
    <row r="5107" spans="2:11" ht="12" hidden="1" customHeight="1" x14ac:dyDescent="0.2">
      <c r="B5107" s="88"/>
      <c r="C5107" s="88"/>
      <c r="D5107" s="88"/>
      <c r="E5107" s="88"/>
      <c r="F5107" s="88"/>
      <c r="G5107" s="88"/>
      <c r="H5107" s="88"/>
      <c r="I5107" s="88"/>
      <c r="J5107" s="88"/>
      <c r="K5107" s="88"/>
    </row>
    <row r="5108" spans="2:11" ht="12" hidden="1" customHeight="1" x14ac:dyDescent="0.2">
      <c r="B5108" s="88"/>
      <c r="C5108" s="88"/>
      <c r="D5108" s="88"/>
      <c r="E5108" s="88"/>
      <c r="F5108" s="88"/>
      <c r="G5108" s="88"/>
      <c r="H5108" s="88"/>
      <c r="I5108" s="88"/>
      <c r="J5108" s="88"/>
      <c r="K5108" s="88"/>
    </row>
    <row r="5109" spans="2:11" ht="12" hidden="1" customHeight="1" x14ac:dyDescent="0.2">
      <c r="B5109" s="88"/>
      <c r="C5109" s="88"/>
      <c r="D5109" s="88"/>
      <c r="E5109" s="88"/>
      <c r="F5109" s="88"/>
      <c r="G5109" s="88"/>
      <c r="H5109" s="88"/>
      <c r="I5109" s="88"/>
      <c r="J5109" s="88"/>
      <c r="K5109" s="88"/>
    </row>
    <row r="5110" spans="2:11" ht="12" hidden="1" customHeight="1" x14ac:dyDescent="0.2">
      <c r="B5110" s="88"/>
      <c r="C5110" s="88"/>
      <c r="D5110" s="88"/>
      <c r="E5110" s="88"/>
      <c r="F5110" s="88"/>
      <c r="G5110" s="88"/>
      <c r="H5110" s="88"/>
      <c r="I5110" s="88"/>
      <c r="J5110" s="88"/>
      <c r="K5110" s="88"/>
    </row>
    <row r="5111" spans="2:11" ht="12" hidden="1" customHeight="1" x14ac:dyDescent="0.2">
      <c r="B5111" s="88"/>
      <c r="C5111" s="88"/>
      <c r="D5111" s="88"/>
      <c r="E5111" s="88"/>
      <c r="F5111" s="88"/>
      <c r="G5111" s="88"/>
      <c r="H5111" s="88"/>
      <c r="I5111" s="88"/>
      <c r="J5111" s="88"/>
      <c r="K5111" s="88"/>
    </row>
    <row r="5112" spans="2:11" ht="12" hidden="1" customHeight="1" x14ac:dyDescent="0.2">
      <c r="B5112" s="88"/>
      <c r="C5112" s="88"/>
      <c r="D5112" s="88"/>
      <c r="E5112" s="88"/>
      <c r="F5112" s="88"/>
      <c r="G5112" s="88"/>
      <c r="H5112" s="88"/>
      <c r="I5112" s="88"/>
      <c r="J5112" s="88"/>
      <c r="K5112" s="88"/>
    </row>
    <row r="5113" spans="2:11" ht="12" hidden="1" customHeight="1" x14ac:dyDescent="0.2">
      <c r="B5113" s="88"/>
      <c r="C5113" s="88"/>
      <c r="D5113" s="88"/>
      <c r="E5113" s="88"/>
      <c r="F5113" s="88"/>
      <c r="G5113" s="88"/>
      <c r="H5113" s="88"/>
      <c r="I5113" s="88"/>
      <c r="J5113" s="88"/>
      <c r="K5113" s="88"/>
    </row>
    <row r="5114" spans="2:11" ht="12" hidden="1" customHeight="1" x14ac:dyDescent="0.2">
      <c r="B5114" s="88"/>
      <c r="C5114" s="88"/>
      <c r="D5114" s="88"/>
      <c r="E5114" s="88"/>
      <c r="F5114" s="88"/>
      <c r="G5114" s="88"/>
      <c r="H5114" s="88"/>
      <c r="I5114" s="88"/>
      <c r="J5114" s="88"/>
      <c r="K5114" s="88"/>
    </row>
    <row r="5115" spans="2:11" ht="12" hidden="1" customHeight="1" x14ac:dyDescent="0.2">
      <c r="B5115" s="88"/>
      <c r="C5115" s="88"/>
      <c r="D5115" s="88"/>
      <c r="E5115" s="88"/>
      <c r="F5115" s="88"/>
      <c r="G5115" s="88"/>
      <c r="H5115" s="88"/>
      <c r="I5115" s="88"/>
      <c r="J5115" s="88"/>
      <c r="K5115" s="88"/>
    </row>
    <row r="5116" spans="2:11" ht="12" hidden="1" customHeight="1" x14ac:dyDescent="0.2">
      <c r="B5116" s="88"/>
      <c r="C5116" s="88"/>
      <c r="D5116" s="88"/>
      <c r="E5116" s="88"/>
      <c r="F5116" s="88"/>
      <c r="G5116" s="88"/>
      <c r="H5116" s="88"/>
      <c r="I5116" s="88"/>
      <c r="J5116" s="88"/>
      <c r="K5116" s="88"/>
    </row>
    <row r="5117" spans="2:11" ht="12" hidden="1" customHeight="1" x14ac:dyDescent="0.2">
      <c r="B5117" s="88"/>
      <c r="C5117" s="88"/>
      <c r="D5117" s="88"/>
      <c r="E5117" s="88"/>
      <c r="F5117" s="88"/>
      <c r="G5117" s="88"/>
      <c r="H5117" s="88"/>
      <c r="I5117" s="88"/>
      <c r="J5117" s="88"/>
      <c r="K5117" s="88"/>
    </row>
    <row r="5118" spans="2:11" ht="12" hidden="1" customHeight="1" x14ac:dyDescent="0.2">
      <c r="B5118" s="88"/>
      <c r="C5118" s="88"/>
      <c r="D5118" s="88"/>
      <c r="E5118" s="88"/>
      <c r="F5118" s="88"/>
      <c r="G5118" s="88"/>
      <c r="H5118" s="88"/>
      <c r="I5118" s="88"/>
      <c r="J5118" s="88"/>
      <c r="K5118" s="88"/>
    </row>
    <row r="5119" spans="2:11" ht="12" hidden="1" customHeight="1" x14ac:dyDescent="0.2">
      <c r="B5119" s="88"/>
      <c r="C5119" s="88"/>
      <c r="D5119" s="88"/>
      <c r="E5119" s="88"/>
      <c r="F5119" s="88"/>
      <c r="G5119" s="88"/>
      <c r="H5119" s="88"/>
      <c r="I5119" s="88"/>
      <c r="J5119" s="88"/>
      <c r="K5119" s="88"/>
    </row>
    <row r="5120" spans="2:11" ht="12" hidden="1" customHeight="1" x14ac:dyDescent="0.2">
      <c r="B5120" s="88"/>
      <c r="C5120" s="88"/>
      <c r="D5120" s="88"/>
      <c r="E5120" s="88"/>
      <c r="F5120" s="88"/>
      <c r="G5120" s="88"/>
      <c r="H5120" s="88"/>
      <c r="I5120" s="88"/>
      <c r="J5120" s="88"/>
      <c r="K5120" s="88"/>
    </row>
    <row r="5121" spans="2:11" ht="12" hidden="1" customHeight="1" x14ac:dyDescent="0.2">
      <c r="B5121" s="88"/>
      <c r="C5121" s="88"/>
      <c r="D5121" s="88"/>
      <c r="E5121" s="88"/>
      <c r="F5121" s="88"/>
      <c r="G5121" s="88"/>
      <c r="H5121" s="88"/>
      <c r="I5121" s="88"/>
      <c r="J5121" s="88"/>
      <c r="K5121" s="88"/>
    </row>
    <row r="5122" spans="2:11" ht="12" hidden="1" customHeight="1" x14ac:dyDescent="0.2">
      <c r="B5122" s="88"/>
      <c r="C5122" s="88"/>
      <c r="D5122" s="88"/>
      <c r="E5122" s="88"/>
      <c r="F5122" s="88"/>
      <c r="G5122" s="88"/>
      <c r="H5122" s="88"/>
      <c r="I5122" s="88"/>
      <c r="J5122" s="88"/>
      <c r="K5122" s="88"/>
    </row>
    <row r="5123" spans="2:11" ht="12" hidden="1" customHeight="1" x14ac:dyDescent="0.2">
      <c r="B5123" s="88"/>
      <c r="C5123" s="88"/>
      <c r="D5123" s="88"/>
      <c r="E5123" s="88"/>
      <c r="F5123" s="88"/>
      <c r="G5123" s="88"/>
      <c r="H5123" s="88"/>
      <c r="I5123" s="88"/>
      <c r="J5123" s="88"/>
      <c r="K5123" s="88"/>
    </row>
    <row r="5124" spans="2:11" ht="12" hidden="1" customHeight="1" x14ac:dyDescent="0.2">
      <c r="B5124" s="88"/>
      <c r="C5124" s="88"/>
      <c r="D5124" s="88"/>
      <c r="E5124" s="88"/>
      <c r="F5124" s="88"/>
      <c r="G5124" s="88"/>
      <c r="H5124" s="88"/>
      <c r="I5124" s="88"/>
      <c r="J5124" s="88"/>
      <c r="K5124" s="88"/>
    </row>
    <row r="5125" spans="2:11" ht="12" hidden="1" customHeight="1" x14ac:dyDescent="0.2">
      <c r="B5125" s="88"/>
      <c r="C5125" s="88"/>
      <c r="D5125" s="88"/>
      <c r="E5125" s="88"/>
      <c r="F5125" s="88"/>
      <c r="G5125" s="88"/>
      <c r="H5125" s="88"/>
      <c r="I5125" s="88"/>
      <c r="J5125" s="88"/>
      <c r="K5125" s="88"/>
    </row>
    <row r="5126" spans="2:11" ht="12" hidden="1" customHeight="1" x14ac:dyDescent="0.2">
      <c r="B5126" s="88"/>
      <c r="C5126" s="88"/>
      <c r="D5126" s="88"/>
      <c r="E5126" s="88"/>
      <c r="F5126" s="88"/>
      <c r="G5126" s="88"/>
      <c r="H5126" s="88"/>
      <c r="I5126" s="88"/>
      <c r="J5126" s="88"/>
      <c r="K5126" s="88"/>
    </row>
    <row r="5127" spans="2:11" ht="12" hidden="1" customHeight="1" x14ac:dyDescent="0.2">
      <c r="B5127" s="88"/>
      <c r="C5127" s="88"/>
      <c r="D5127" s="88"/>
      <c r="E5127" s="88"/>
      <c r="F5127" s="88"/>
      <c r="G5127" s="88"/>
      <c r="H5127" s="88"/>
      <c r="I5127" s="88"/>
      <c r="J5127" s="88"/>
      <c r="K5127" s="88"/>
    </row>
    <row r="5128" spans="2:11" ht="12" hidden="1" customHeight="1" x14ac:dyDescent="0.2">
      <c r="B5128" s="88"/>
      <c r="C5128" s="88"/>
      <c r="D5128" s="88"/>
      <c r="E5128" s="88"/>
      <c r="F5128" s="88"/>
      <c r="G5128" s="88"/>
      <c r="H5128" s="88"/>
      <c r="I5128" s="88"/>
      <c r="J5128" s="88"/>
      <c r="K5128" s="88"/>
    </row>
    <row r="5129" spans="2:11" ht="12" hidden="1" customHeight="1" x14ac:dyDescent="0.2">
      <c r="B5129" s="88"/>
      <c r="C5129" s="88"/>
      <c r="D5129" s="88"/>
      <c r="E5129" s="88"/>
      <c r="F5129" s="88"/>
      <c r="G5129" s="88"/>
      <c r="H5129" s="88"/>
      <c r="I5129" s="88"/>
      <c r="J5129" s="88"/>
      <c r="K5129" s="88"/>
    </row>
    <row r="5130" spans="2:11" ht="12" hidden="1" customHeight="1" x14ac:dyDescent="0.2">
      <c r="B5130" s="88"/>
      <c r="C5130" s="88"/>
      <c r="D5130" s="88"/>
      <c r="E5130" s="88"/>
      <c r="F5130" s="88"/>
      <c r="G5130" s="88"/>
      <c r="H5130" s="88"/>
      <c r="I5130" s="88"/>
      <c r="J5130" s="88"/>
      <c r="K5130" s="88"/>
    </row>
    <row r="5131" spans="2:11" ht="12" hidden="1" customHeight="1" x14ac:dyDescent="0.2">
      <c r="B5131" s="88"/>
      <c r="C5131" s="88"/>
      <c r="D5131" s="88"/>
      <c r="E5131" s="88"/>
      <c r="F5131" s="88"/>
      <c r="G5131" s="88"/>
      <c r="H5131" s="88"/>
      <c r="I5131" s="88"/>
      <c r="J5131" s="88"/>
      <c r="K5131" s="88"/>
    </row>
    <row r="5132" spans="2:11" ht="12" hidden="1" customHeight="1" x14ac:dyDescent="0.2">
      <c r="B5132" s="88"/>
      <c r="C5132" s="88"/>
      <c r="D5132" s="88"/>
      <c r="E5132" s="88"/>
      <c r="F5132" s="88"/>
      <c r="G5132" s="88"/>
      <c r="H5132" s="88"/>
      <c r="I5132" s="88"/>
      <c r="J5132" s="88"/>
      <c r="K5132" s="88"/>
    </row>
    <row r="5133" spans="2:11" ht="12" hidden="1" customHeight="1" x14ac:dyDescent="0.2">
      <c r="B5133" s="88"/>
      <c r="C5133" s="88"/>
      <c r="D5133" s="88"/>
      <c r="E5133" s="88"/>
      <c r="F5133" s="88"/>
      <c r="G5133" s="88"/>
      <c r="H5133" s="88"/>
      <c r="I5133" s="88"/>
      <c r="J5133" s="88"/>
      <c r="K5133" s="88"/>
    </row>
    <row r="5134" spans="2:11" ht="12" hidden="1" customHeight="1" x14ac:dyDescent="0.2">
      <c r="B5134" s="88"/>
      <c r="C5134" s="88"/>
      <c r="D5134" s="88"/>
      <c r="E5134" s="88"/>
      <c r="F5134" s="88"/>
      <c r="G5134" s="88"/>
      <c r="H5134" s="88"/>
      <c r="I5134" s="88"/>
      <c r="J5134" s="88"/>
      <c r="K5134" s="88"/>
    </row>
    <row r="5135" spans="2:11" ht="12" hidden="1" customHeight="1" x14ac:dyDescent="0.2">
      <c r="B5135" s="88"/>
      <c r="C5135" s="88"/>
      <c r="D5135" s="88"/>
      <c r="E5135" s="88"/>
      <c r="F5135" s="88"/>
      <c r="G5135" s="88"/>
      <c r="H5135" s="88"/>
      <c r="I5135" s="88"/>
      <c r="J5135" s="88"/>
      <c r="K5135" s="88"/>
    </row>
    <row r="5136" spans="2:11" ht="12" hidden="1" customHeight="1" x14ac:dyDescent="0.2">
      <c r="B5136" s="88"/>
      <c r="C5136" s="88"/>
      <c r="D5136" s="88"/>
      <c r="E5136" s="88"/>
      <c r="F5136" s="88"/>
      <c r="G5136" s="88"/>
      <c r="H5136" s="88"/>
      <c r="I5136" s="88"/>
      <c r="J5136" s="88"/>
      <c r="K5136" s="88"/>
    </row>
    <row r="5137" spans="2:11" ht="12" hidden="1" customHeight="1" x14ac:dyDescent="0.2">
      <c r="B5137" s="88"/>
      <c r="C5137" s="88"/>
      <c r="D5137" s="88"/>
      <c r="E5137" s="88"/>
      <c r="F5137" s="88"/>
      <c r="G5137" s="88"/>
      <c r="H5137" s="88"/>
      <c r="I5137" s="88"/>
      <c r="J5137" s="88"/>
      <c r="K5137" s="88"/>
    </row>
    <row r="5138" spans="2:11" ht="12" hidden="1" customHeight="1" x14ac:dyDescent="0.2">
      <c r="B5138" s="88"/>
      <c r="C5138" s="88"/>
      <c r="D5138" s="88"/>
      <c r="E5138" s="88"/>
      <c r="F5138" s="88"/>
      <c r="G5138" s="88"/>
      <c r="H5138" s="88"/>
      <c r="I5138" s="88"/>
      <c r="J5138" s="88"/>
      <c r="K5138" s="88"/>
    </row>
    <row r="5139" spans="2:11" ht="12" hidden="1" customHeight="1" x14ac:dyDescent="0.2">
      <c r="B5139" s="88"/>
      <c r="C5139" s="88"/>
      <c r="D5139" s="88"/>
      <c r="E5139" s="88"/>
      <c r="F5139" s="88"/>
      <c r="G5139" s="88"/>
      <c r="H5139" s="88"/>
      <c r="I5139" s="88"/>
      <c r="J5139" s="88"/>
      <c r="K5139" s="88"/>
    </row>
    <row r="5140" spans="2:11" ht="12" hidden="1" customHeight="1" x14ac:dyDescent="0.2">
      <c r="B5140" s="88"/>
      <c r="C5140" s="88"/>
      <c r="D5140" s="88"/>
      <c r="E5140" s="88"/>
      <c r="F5140" s="88"/>
      <c r="G5140" s="88"/>
      <c r="H5140" s="88"/>
      <c r="I5140" s="88"/>
      <c r="J5140" s="88"/>
      <c r="K5140" s="88"/>
    </row>
    <row r="5141" spans="2:11" ht="12" hidden="1" customHeight="1" x14ac:dyDescent="0.2">
      <c r="B5141" s="88"/>
      <c r="C5141" s="88"/>
      <c r="D5141" s="88"/>
      <c r="E5141" s="88"/>
      <c r="F5141" s="88"/>
      <c r="G5141" s="88"/>
      <c r="H5141" s="88"/>
      <c r="I5141" s="88"/>
      <c r="J5141" s="88"/>
      <c r="K5141" s="88"/>
    </row>
    <row r="5142" spans="2:11" ht="12" hidden="1" customHeight="1" x14ac:dyDescent="0.2">
      <c r="B5142" s="88"/>
      <c r="C5142" s="88"/>
      <c r="D5142" s="88"/>
      <c r="E5142" s="88"/>
      <c r="F5142" s="88"/>
      <c r="G5142" s="88"/>
      <c r="H5142" s="88"/>
      <c r="I5142" s="88"/>
      <c r="J5142" s="88"/>
      <c r="K5142" s="88"/>
    </row>
    <row r="5143" spans="2:11" ht="12" hidden="1" customHeight="1" x14ac:dyDescent="0.2">
      <c r="B5143" s="88"/>
      <c r="C5143" s="88"/>
      <c r="D5143" s="88"/>
      <c r="E5143" s="88"/>
      <c r="F5143" s="88"/>
      <c r="G5143" s="88"/>
      <c r="H5143" s="88"/>
      <c r="I5143" s="88"/>
      <c r="J5143" s="88"/>
      <c r="K5143" s="88"/>
    </row>
    <row r="5144" spans="2:11" ht="12" hidden="1" customHeight="1" x14ac:dyDescent="0.2">
      <c r="B5144" s="88"/>
      <c r="C5144" s="88"/>
      <c r="D5144" s="88"/>
      <c r="E5144" s="88"/>
      <c r="F5144" s="88"/>
      <c r="G5144" s="88"/>
      <c r="H5144" s="88"/>
      <c r="I5144" s="88"/>
      <c r="J5144" s="88"/>
      <c r="K5144" s="88"/>
    </row>
    <row r="5145" spans="2:11" ht="12" hidden="1" customHeight="1" x14ac:dyDescent="0.2">
      <c r="B5145" s="88"/>
      <c r="C5145" s="88"/>
      <c r="D5145" s="88"/>
      <c r="E5145" s="88"/>
      <c r="F5145" s="88"/>
      <c r="G5145" s="88"/>
      <c r="H5145" s="88"/>
      <c r="I5145" s="88"/>
      <c r="J5145" s="88"/>
      <c r="K5145" s="88"/>
    </row>
    <row r="5146" spans="2:11" ht="12" hidden="1" customHeight="1" x14ac:dyDescent="0.2">
      <c r="B5146" s="88"/>
      <c r="C5146" s="88"/>
      <c r="D5146" s="88"/>
      <c r="E5146" s="88"/>
      <c r="F5146" s="88"/>
      <c r="G5146" s="88"/>
      <c r="H5146" s="88"/>
      <c r="I5146" s="88"/>
      <c r="J5146" s="88"/>
      <c r="K5146" s="88"/>
    </row>
    <row r="5147" spans="2:11" ht="12" hidden="1" customHeight="1" x14ac:dyDescent="0.2">
      <c r="B5147" s="88"/>
      <c r="C5147" s="88"/>
      <c r="D5147" s="88"/>
      <c r="E5147" s="88"/>
      <c r="F5147" s="88"/>
      <c r="G5147" s="88"/>
      <c r="H5147" s="88"/>
      <c r="I5147" s="88"/>
      <c r="J5147" s="88"/>
      <c r="K5147" s="88"/>
    </row>
    <row r="5148" spans="2:11" ht="12" hidden="1" customHeight="1" x14ac:dyDescent="0.2">
      <c r="B5148" s="88"/>
      <c r="C5148" s="88"/>
      <c r="D5148" s="88"/>
      <c r="E5148" s="88"/>
      <c r="F5148" s="88"/>
      <c r="G5148" s="88"/>
      <c r="H5148" s="88"/>
      <c r="I5148" s="88"/>
      <c r="J5148" s="88"/>
      <c r="K5148" s="88"/>
    </row>
    <row r="5149" spans="2:11" ht="12" hidden="1" customHeight="1" x14ac:dyDescent="0.2">
      <c r="B5149" s="88"/>
      <c r="C5149" s="88"/>
      <c r="D5149" s="88"/>
      <c r="E5149" s="88"/>
      <c r="F5149" s="88"/>
      <c r="G5149" s="88"/>
      <c r="H5149" s="88"/>
      <c r="I5149" s="88"/>
      <c r="J5149" s="88"/>
      <c r="K5149" s="88"/>
    </row>
    <row r="5150" spans="2:11" ht="12" hidden="1" customHeight="1" x14ac:dyDescent="0.2">
      <c r="B5150" s="88"/>
      <c r="C5150" s="88"/>
      <c r="D5150" s="88"/>
      <c r="E5150" s="88"/>
      <c r="F5150" s="88"/>
      <c r="G5150" s="88"/>
      <c r="H5150" s="88"/>
      <c r="I5150" s="88"/>
      <c r="J5150" s="88"/>
      <c r="K5150" s="88"/>
    </row>
    <row r="5151" spans="2:11" ht="12" hidden="1" customHeight="1" x14ac:dyDescent="0.2">
      <c r="B5151" s="88"/>
      <c r="C5151" s="88"/>
      <c r="D5151" s="88"/>
      <c r="E5151" s="88"/>
      <c r="F5151" s="88"/>
      <c r="G5151" s="88"/>
      <c r="H5151" s="88"/>
      <c r="I5151" s="88"/>
      <c r="J5151" s="88"/>
      <c r="K5151" s="88"/>
    </row>
    <row r="5152" spans="2:11" ht="12" hidden="1" customHeight="1" x14ac:dyDescent="0.2">
      <c r="B5152" s="88"/>
      <c r="C5152" s="88"/>
      <c r="D5152" s="88"/>
      <c r="E5152" s="88"/>
      <c r="F5152" s="88"/>
      <c r="G5152" s="88"/>
      <c r="H5152" s="88"/>
      <c r="I5152" s="88"/>
      <c r="J5152" s="88"/>
      <c r="K5152" s="88"/>
    </row>
    <row r="5153" spans="2:11" ht="12" hidden="1" customHeight="1" x14ac:dyDescent="0.2">
      <c r="B5153" s="88"/>
      <c r="C5153" s="88"/>
      <c r="D5153" s="88"/>
      <c r="E5153" s="88"/>
      <c r="F5153" s="88"/>
      <c r="G5153" s="88"/>
      <c r="H5153" s="88"/>
      <c r="I5153" s="88"/>
      <c r="J5153" s="88"/>
      <c r="K5153" s="88"/>
    </row>
    <row r="5154" spans="2:11" ht="12" hidden="1" customHeight="1" x14ac:dyDescent="0.2">
      <c r="B5154" s="88"/>
      <c r="C5154" s="88"/>
      <c r="D5154" s="88"/>
      <c r="E5154" s="88"/>
      <c r="F5154" s="88"/>
      <c r="G5154" s="88"/>
      <c r="H5154" s="88"/>
      <c r="I5154" s="88"/>
      <c r="J5154" s="88"/>
      <c r="K5154" s="88"/>
    </row>
    <row r="5155" spans="2:11" ht="12" hidden="1" customHeight="1" x14ac:dyDescent="0.2">
      <c r="B5155" s="88"/>
      <c r="C5155" s="88"/>
      <c r="D5155" s="88"/>
      <c r="E5155" s="88"/>
      <c r="F5155" s="88"/>
      <c r="G5155" s="88"/>
      <c r="H5155" s="88"/>
      <c r="I5155" s="88"/>
      <c r="J5155" s="88"/>
      <c r="K5155" s="88"/>
    </row>
    <row r="5156" spans="2:11" ht="12" hidden="1" customHeight="1" x14ac:dyDescent="0.2">
      <c r="B5156" s="88"/>
      <c r="C5156" s="88"/>
      <c r="D5156" s="88"/>
      <c r="E5156" s="88"/>
      <c r="F5156" s="88"/>
      <c r="G5156" s="88"/>
      <c r="H5156" s="88"/>
      <c r="I5156" s="88"/>
      <c r="J5156" s="88"/>
      <c r="K5156" s="88"/>
    </row>
    <row r="5157" spans="2:11" ht="12" hidden="1" customHeight="1" x14ac:dyDescent="0.2">
      <c r="B5157" s="88"/>
      <c r="C5157" s="88"/>
      <c r="D5157" s="88"/>
      <c r="E5157" s="88"/>
      <c r="F5157" s="88"/>
      <c r="G5157" s="88"/>
      <c r="H5157" s="88"/>
      <c r="I5157" s="88"/>
      <c r="J5157" s="88"/>
      <c r="K5157" s="88"/>
    </row>
    <row r="5158" spans="2:11" ht="12" hidden="1" customHeight="1" x14ac:dyDescent="0.2">
      <c r="B5158" s="88"/>
      <c r="C5158" s="88"/>
      <c r="D5158" s="88"/>
      <c r="E5158" s="88"/>
      <c r="F5158" s="88"/>
      <c r="G5158" s="88"/>
      <c r="H5158" s="88"/>
      <c r="I5158" s="88"/>
      <c r="J5158" s="88"/>
      <c r="K5158" s="88"/>
    </row>
    <row r="5159" spans="2:11" ht="12" hidden="1" customHeight="1" x14ac:dyDescent="0.2">
      <c r="B5159" s="88"/>
      <c r="C5159" s="88"/>
      <c r="D5159" s="88"/>
      <c r="E5159" s="88"/>
      <c r="F5159" s="88"/>
      <c r="G5159" s="88"/>
      <c r="H5159" s="88"/>
      <c r="I5159" s="88"/>
      <c r="J5159" s="88"/>
      <c r="K5159" s="88"/>
    </row>
    <row r="5160" spans="2:11" ht="12" hidden="1" customHeight="1" x14ac:dyDescent="0.2">
      <c r="B5160" s="88"/>
      <c r="C5160" s="88"/>
      <c r="D5160" s="88"/>
      <c r="E5160" s="88"/>
      <c r="F5160" s="88"/>
      <c r="G5160" s="88"/>
      <c r="H5160" s="88"/>
      <c r="I5160" s="88"/>
      <c r="J5160" s="88"/>
      <c r="K5160" s="88"/>
    </row>
    <row r="5161" spans="2:11" ht="12" hidden="1" customHeight="1" x14ac:dyDescent="0.2">
      <c r="B5161" s="88"/>
      <c r="C5161" s="88"/>
      <c r="D5161" s="88"/>
      <c r="E5161" s="88"/>
      <c r="F5161" s="88"/>
      <c r="G5161" s="88"/>
      <c r="H5161" s="88"/>
      <c r="I5161" s="88"/>
      <c r="J5161" s="88"/>
      <c r="K5161" s="88"/>
    </row>
    <row r="5162" spans="2:11" ht="12" hidden="1" customHeight="1" x14ac:dyDescent="0.2">
      <c r="B5162" s="88"/>
      <c r="C5162" s="88"/>
      <c r="D5162" s="88"/>
      <c r="E5162" s="88"/>
      <c r="F5162" s="88"/>
      <c r="G5162" s="88"/>
      <c r="H5162" s="88"/>
      <c r="I5162" s="88"/>
      <c r="J5162" s="88"/>
      <c r="K5162" s="88"/>
    </row>
    <row r="5163" spans="2:11" ht="12" hidden="1" customHeight="1" x14ac:dyDescent="0.2">
      <c r="B5163" s="88"/>
      <c r="C5163" s="88"/>
      <c r="D5163" s="88"/>
      <c r="E5163" s="88"/>
      <c r="F5163" s="88"/>
      <c r="G5163" s="88"/>
      <c r="H5163" s="88"/>
      <c r="I5163" s="88"/>
      <c r="J5163" s="88"/>
      <c r="K5163" s="88"/>
    </row>
    <row r="5164" spans="2:11" ht="12" hidden="1" customHeight="1" x14ac:dyDescent="0.2">
      <c r="B5164" s="88"/>
      <c r="C5164" s="88"/>
      <c r="D5164" s="88"/>
      <c r="E5164" s="88"/>
      <c r="F5164" s="88"/>
      <c r="G5164" s="88"/>
      <c r="H5164" s="88"/>
      <c r="I5164" s="88"/>
      <c r="J5164" s="88"/>
      <c r="K5164" s="88"/>
    </row>
    <row r="5165" spans="2:11" ht="12" hidden="1" customHeight="1" x14ac:dyDescent="0.2">
      <c r="B5165" s="88"/>
      <c r="C5165" s="88"/>
      <c r="D5165" s="88"/>
      <c r="E5165" s="88"/>
      <c r="F5165" s="88"/>
      <c r="G5165" s="88"/>
      <c r="H5165" s="88"/>
      <c r="I5165" s="88"/>
      <c r="J5165" s="88"/>
      <c r="K5165" s="88"/>
    </row>
    <row r="5166" spans="2:11" ht="12" hidden="1" customHeight="1" x14ac:dyDescent="0.2">
      <c r="B5166" s="88"/>
      <c r="C5166" s="88"/>
      <c r="D5166" s="88"/>
      <c r="E5166" s="88"/>
      <c r="F5166" s="88"/>
      <c r="G5166" s="88"/>
      <c r="H5166" s="88"/>
      <c r="I5166" s="88"/>
      <c r="J5166" s="88"/>
      <c r="K5166" s="88"/>
    </row>
    <row r="5167" spans="2:11" ht="12" hidden="1" customHeight="1" x14ac:dyDescent="0.2">
      <c r="B5167" s="88"/>
      <c r="C5167" s="88"/>
      <c r="D5167" s="88"/>
      <c r="E5167" s="88"/>
      <c r="F5167" s="88"/>
      <c r="G5167" s="88"/>
      <c r="H5167" s="88"/>
      <c r="I5167" s="88"/>
      <c r="J5167" s="88"/>
      <c r="K5167" s="88"/>
    </row>
    <row r="5168" spans="2:11" ht="12" hidden="1" customHeight="1" x14ac:dyDescent="0.2">
      <c r="B5168" s="88"/>
      <c r="C5168" s="88"/>
      <c r="D5168" s="88"/>
      <c r="E5168" s="88"/>
      <c r="F5168" s="88"/>
      <c r="G5168" s="88"/>
      <c r="H5168" s="88"/>
      <c r="I5168" s="88"/>
      <c r="J5168" s="88"/>
      <c r="K5168" s="88"/>
    </row>
    <row r="5169" spans="2:11" ht="12" hidden="1" customHeight="1" x14ac:dyDescent="0.2">
      <c r="B5169" s="88"/>
      <c r="C5169" s="88"/>
      <c r="D5169" s="88"/>
      <c r="E5169" s="88"/>
      <c r="F5169" s="88"/>
      <c r="G5169" s="88"/>
      <c r="H5169" s="88"/>
      <c r="I5169" s="88"/>
      <c r="J5169" s="88"/>
      <c r="K5169" s="88"/>
    </row>
    <row r="5170" spans="2:11" ht="12" hidden="1" customHeight="1" x14ac:dyDescent="0.2">
      <c r="B5170" s="88"/>
      <c r="C5170" s="88"/>
      <c r="D5170" s="88"/>
      <c r="E5170" s="88"/>
      <c r="F5170" s="88"/>
      <c r="G5170" s="88"/>
      <c r="H5170" s="88"/>
      <c r="I5170" s="88"/>
      <c r="J5170" s="88"/>
      <c r="K5170" s="88"/>
    </row>
    <row r="5171" spans="2:11" ht="12" hidden="1" customHeight="1" x14ac:dyDescent="0.2">
      <c r="B5171" s="88"/>
      <c r="C5171" s="88"/>
      <c r="D5171" s="88"/>
      <c r="E5171" s="88"/>
      <c r="F5171" s="88"/>
      <c r="G5171" s="88"/>
      <c r="H5171" s="88"/>
      <c r="I5171" s="88"/>
      <c r="J5171" s="88"/>
      <c r="K5171" s="88"/>
    </row>
    <row r="5172" spans="2:11" ht="12" hidden="1" customHeight="1" x14ac:dyDescent="0.2">
      <c r="B5172" s="88"/>
      <c r="C5172" s="88"/>
      <c r="D5172" s="88"/>
      <c r="E5172" s="88"/>
      <c r="F5172" s="88"/>
      <c r="G5172" s="88"/>
      <c r="H5172" s="88"/>
      <c r="I5172" s="88"/>
      <c r="J5172" s="88"/>
      <c r="K5172" s="88"/>
    </row>
    <row r="5173" spans="2:11" ht="12" hidden="1" customHeight="1" x14ac:dyDescent="0.2">
      <c r="B5173" s="88"/>
      <c r="C5173" s="88"/>
      <c r="D5173" s="88"/>
      <c r="E5173" s="88"/>
      <c r="F5173" s="88"/>
      <c r="G5173" s="88"/>
      <c r="H5173" s="88"/>
      <c r="I5173" s="88"/>
      <c r="J5173" s="88"/>
      <c r="K5173" s="88"/>
    </row>
    <row r="5174" spans="2:11" ht="12" hidden="1" customHeight="1" x14ac:dyDescent="0.2">
      <c r="B5174" s="88"/>
      <c r="C5174" s="88"/>
      <c r="D5174" s="88"/>
      <c r="E5174" s="88"/>
      <c r="F5174" s="88"/>
      <c r="G5174" s="88"/>
      <c r="H5174" s="88"/>
      <c r="I5174" s="88"/>
      <c r="J5174" s="88"/>
      <c r="K5174" s="88"/>
    </row>
    <row r="5175" spans="2:11" ht="12" hidden="1" customHeight="1" x14ac:dyDescent="0.2">
      <c r="B5175" s="88"/>
      <c r="C5175" s="88"/>
      <c r="D5175" s="88"/>
      <c r="E5175" s="88"/>
      <c r="F5175" s="88"/>
      <c r="G5175" s="88"/>
      <c r="H5175" s="88"/>
      <c r="I5175" s="88"/>
      <c r="J5175" s="88"/>
      <c r="K5175" s="88"/>
    </row>
    <row r="5176" spans="2:11" ht="12" hidden="1" customHeight="1" x14ac:dyDescent="0.2">
      <c r="B5176" s="88"/>
      <c r="C5176" s="88"/>
      <c r="D5176" s="88"/>
      <c r="E5176" s="88"/>
      <c r="F5176" s="88"/>
      <c r="G5176" s="88"/>
      <c r="H5176" s="88"/>
      <c r="I5176" s="88"/>
      <c r="J5176" s="88"/>
      <c r="K5176" s="88"/>
    </row>
    <row r="5177" spans="2:11" ht="12" hidden="1" customHeight="1" x14ac:dyDescent="0.2">
      <c r="B5177" s="88"/>
      <c r="C5177" s="88"/>
      <c r="D5177" s="88"/>
      <c r="E5177" s="88"/>
      <c r="F5177" s="88"/>
      <c r="G5177" s="88"/>
      <c r="H5177" s="88"/>
      <c r="I5177" s="88"/>
      <c r="J5177" s="88"/>
      <c r="K5177" s="88"/>
    </row>
    <row r="5178" spans="2:11" ht="12" hidden="1" customHeight="1" x14ac:dyDescent="0.2">
      <c r="B5178" s="88"/>
      <c r="C5178" s="88"/>
      <c r="D5178" s="88"/>
      <c r="E5178" s="88"/>
      <c r="F5178" s="88"/>
      <c r="G5178" s="88"/>
      <c r="H5178" s="88"/>
      <c r="I5178" s="88"/>
      <c r="J5178" s="88"/>
      <c r="K5178" s="88"/>
    </row>
    <row r="5179" spans="2:11" ht="12" hidden="1" customHeight="1" x14ac:dyDescent="0.2">
      <c r="B5179" s="88"/>
      <c r="C5179" s="88"/>
      <c r="D5179" s="88"/>
      <c r="E5179" s="88"/>
      <c r="F5179" s="88"/>
      <c r="G5179" s="88"/>
      <c r="H5179" s="88"/>
      <c r="I5179" s="88"/>
      <c r="J5179" s="88"/>
      <c r="K5179" s="88"/>
    </row>
    <row r="5180" spans="2:11" ht="12" hidden="1" customHeight="1" x14ac:dyDescent="0.2">
      <c r="B5180" s="88"/>
      <c r="C5180" s="88"/>
      <c r="D5180" s="88"/>
      <c r="E5180" s="88"/>
      <c r="F5180" s="88"/>
      <c r="G5180" s="88"/>
      <c r="H5180" s="88"/>
      <c r="I5180" s="88"/>
      <c r="J5180" s="88"/>
      <c r="K5180" s="88"/>
    </row>
    <row r="5181" spans="2:11" ht="12" hidden="1" customHeight="1" x14ac:dyDescent="0.2">
      <c r="B5181" s="88"/>
      <c r="C5181" s="88"/>
      <c r="D5181" s="88"/>
      <c r="E5181" s="88"/>
      <c r="F5181" s="88"/>
      <c r="G5181" s="88"/>
      <c r="H5181" s="88"/>
      <c r="I5181" s="88"/>
      <c r="J5181" s="88"/>
      <c r="K5181" s="88"/>
    </row>
    <row r="5182" spans="2:11" ht="12" hidden="1" customHeight="1" x14ac:dyDescent="0.2">
      <c r="B5182" s="88"/>
      <c r="C5182" s="88"/>
      <c r="D5182" s="88"/>
      <c r="E5182" s="88"/>
      <c r="F5182" s="88"/>
      <c r="G5182" s="88"/>
      <c r="H5182" s="88"/>
      <c r="I5182" s="88"/>
      <c r="J5182" s="88"/>
      <c r="K5182" s="88"/>
    </row>
    <row r="5183" spans="2:11" ht="12" hidden="1" customHeight="1" x14ac:dyDescent="0.2">
      <c r="B5183" s="88"/>
      <c r="C5183" s="88"/>
      <c r="D5183" s="88"/>
      <c r="E5183" s="88"/>
      <c r="F5183" s="88"/>
      <c r="G5183" s="88"/>
      <c r="H5183" s="88"/>
      <c r="I5183" s="88"/>
      <c r="J5183" s="88"/>
      <c r="K5183" s="88"/>
    </row>
    <row r="5184" spans="2:11" ht="12" hidden="1" customHeight="1" x14ac:dyDescent="0.2">
      <c r="B5184" s="88"/>
      <c r="C5184" s="88"/>
      <c r="D5184" s="88"/>
      <c r="E5184" s="88"/>
      <c r="F5184" s="88"/>
      <c r="G5184" s="88"/>
      <c r="H5184" s="88"/>
      <c r="I5184" s="88"/>
      <c r="J5184" s="88"/>
      <c r="K5184" s="88"/>
    </row>
    <row r="5185" spans="2:11" ht="12" hidden="1" customHeight="1" x14ac:dyDescent="0.2">
      <c r="B5185" s="88"/>
      <c r="C5185" s="88"/>
      <c r="D5185" s="88"/>
      <c r="E5185" s="88"/>
      <c r="F5185" s="88"/>
      <c r="G5185" s="88"/>
      <c r="H5185" s="88"/>
      <c r="I5185" s="88"/>
      <c r="J5185" s="88"/>
      <c r="K5185" s="88"/>
    </row>
    <row r="5186" spans="2:11" ht="12" hidden="1" customHeight="1" x14ac:dyDescent="0.2">
      <c r="B5186" s="88"/>
      <c r="C5186" s="88"/>
      <c r="D5186" s="88"/>
      <c r="E5186" s="88"/>
      <c r="F5186" s="88"/>
      <c r="G5186" s="88"/>
      <c r="H5186" s="88"/>
      <c r="I5186" s="88"/>
      <c r="J5186" s="88"/>
      <c r="K5186" s="88"/>
    </row>
    <row r="5187" spans="2:11" ht="12" hidden="1" customHeight="1" x14ac:dyDescent="0.2">
      <c r="B5187" s="88"/>
      <c r="C5187" s="88"/>
      <c r="D5187" s="88"/>
      <c r="E5187" s="88"/>
      <c r="F5187" s="88"/>
      <c r="G5187" s="88"/>
      <c r="H5187" s="88"/>
      <c r="I5187" s="88"/>
      <c r="J5187" s="88"/>
      <c r="K5187" s="88"/>
    </row>
    <row r="5188" spans="2:11" ht="12" hidden="1" customHeight="1" x14ac:dyDescent="0.2">
      <c r="B5188" s="88"/>
      <c r="C5188" s="88"/>
      <c r="D5188" s="88"/>
      <c r="E5188" s="88"/>
      <c r="F5188" s="88"/>
      <c r="G5188" s="88"/>
      <c r="H5188" s="88"/>
      <c r="I5188" s="88"/>
      <c r="J5188" s="88"/>
      <c r="K5188" s="88"/>
    </row>
    <row r="5189" spans="2:11" ht="12" hidden="1" customHeight="1" x14ac:dyDescent="0.2">
      <c r="B5189" s="88"/>
      <c r="C5189" s="88"/>
      <c r="D5189" s="88"/>
      <c r="E5189" s="88"/>
      <c r="F5189" s="88"/>
      <c r="G5189" s="88"/>
      <c r="H5189" s="88"/>
      <c r="I5189" s="88"/>
      <c r="J5189" s="88"/>
      <c r="K5189" s="88"/>
    </row>
    <row r="5190" spans="2:11" ht="12" hidden="1" customHeight="1" x14ac:dyDescent="0.2">
      <c r="B5190" s="88"/>
      <c r="C5190" s="88"/>
      <c r="D5190" s="88"/>
      <c r="E5190" s="88"/>
      <c r="F5190" s="88"/>
      <c r="G5190" s="88"/>
      <c r="H5190" s="88"/>
      <c r="I5190" s="88"/>
      <c r="J5190" s="88"/>
      <c r="K5190" s="88"/>
    </row>
    <row r="5191" spans="2:11" ht="12" hidden="1" customHeight="1" x14ac:dyDescent="0.2">
      <c r="B5191" s="88"/>
      <c r="C5191" s="88"/>
      <c r="D5191" s="88"/>
      <c r="E5191" s="88"/>
      <c r="F5191" s="88"/>
      <c r="G5191" s="88"/>
      <c r="H5191" s="88"/>
      <c r="I5191" s="88"/>
      <c r="J5191" s="88"/>
      <c r="K5191" s="88"/>
    </row>
    <row r="5192" spans="2:11" ht="12" hidden="1" customHeight="1" x14ac:dyDescent="0.2">
      <c r="B5192" s="88"/>
      <c r="C5192" s="88"/>
      <c r="D5192" s="88"/>
      <c r="E5192" s="88"/>
      <c r="F5192" s="88"/>
      <c r="G5192" s="88"/>
      <c r="H5192" s="88"/>
      <c r="I5192" s="88"/>
      <c r="J5192" s="88"/>
      <c r="K5192" s="88"/>
    </row>
    <row r="5193" spans="2:11" ht="12" hidden="1" customHeight="1" x14ac:dyDescent="0.2">
      <c r="B5193" s="88"/>
      <c r="C5193" s="88"/>
      <c r="D5193" s="88"/>
      <c r="E5193" s="88"/>
      <c r="F5193" s="88"/>
      <c r="G5193" s="88"/>
      <c r="H5193" s="88"/>
      <c r="I5193" s="88"/>
      <c r="J5193" s="88"/>
      <c r="K5193" s="88"/>
    </row>
    <row r="5194" spans="2:11" ht="12" hidden="1" customHeight="1" x14ac:dyDescent="0.2">
      <c r="B5194" s="88"/>
      <c r="C5194" s="88"/>
      <c r="D5194" s="88"/>
      <c r="E5194" s="88"/>
      <c r="F5194" s="88"/>
      <c r="G5194" s="88"/>
      <c r="H5194" s="88"/>
      <c r="I5194" s="88"/>
      <c r="J5194" s="88"/>
      <c r="K5194" s="88"/>
    </row>
    <row r="5195" spans="2:11" ht="12" hidden="1" customHeight="1" x14ac:dyDescent="0.2">
      <c r="B5195" s="88"/>
      <c r="C5195" s="88"/>
      <c r="D5195" s="88"/>
      <c r="E5195" s="88"/>
      <c r="F5195" s="88"/>
      <c r="G5195" s="88"/>
      <c r="H5195" s="88"/>
      <c r="I5195" s="88"/>
      <c r="J5195" s="88"/>
      <c r="K5195" s="88"/>
    </row>
    <row r="5196" spans="2:11" ht="12" hidden="1" customHeight="1" x14ac:dyDescent="0.2">
      <c r="B5196" s="88"/>
      <c r="C5196" s="88"/>
      <c r="D5196" s="88"/>
      <c r="E5196" s="88"/>
      <c r="F5196" s="88"/>
      <c r="G5196" s="88"/>
      <c r="H5196" s="88"/>
      <c r="I5196" s="88"/>
      <c r="J5196" s="88"/>
      <c r="K5196" s="88"/>
    </row>
    <row r="5197" spans="2:11" ht="12" hidden="1" customHeight="1" x14ac:dyDescent="0.2">
      <c r="B5197" s="88"/>
      <c r="C5197" s="88"/>
      <c r="D5197" s="88"/>
      <c r="E5197" s="88"/>
      <c r="F5197" s="88"/>
      <c r="G5197" s="88"/>
      <c r="H5197" s="88"/>
      <c r="I5197" s="88"/>
      <c r="J5197" s="88"/>
      <c r="K5197" s="88"/>
    </row>
    <row r="5198" spans="2:11" ht="12" hidden="1" customHeight="1" x14ac:dyDescent="0.2">
      <c r="B5198" s="88"/>
      <c r="C5198" s="88"/>
      <c r="D5198" s="88"/>
      <c r="E5198" s="88"/>
      <c r="F5198" s="88"/>
      <c r="G5198" s="88"/>
      <c r="H5198" s="88"/>
      <c r="I5198" s="88"/>
      <c r="J5198" s="88"/>
      <c r="K5198" s="88"/>
    </row>
    <row r="5199" spans="2:11" ht="12" hidden="1" customHeight="1" x14ac:dyDescent="0.2">
      <c r="B5199" s="88"/>
      <c r="C5199" s="88"/>
      <c r="D5199" s="88"/>
      <c r="E5199" s="88"/>
      <c r="F5199" s="88"/>
      <c r="G5199" s="88"/>
      <c r="H5199" s="88"/>
      <c r="I5199" s="88"/>
      <c r="J5199" s="88"/>
      <c r="K5199" s="88"/>
    </row>
    <row r="5200" spans="2:11" ht="12" hidden="1" customHeight="1" x14ac:dyDescent="0.2">
      <c r="B5200" s="88"/>
      <c r="C5200" s="88"/>
      <c r="D5200" s="88"/>
      <c r="E5200" s="88"/>
      <c r="F5200" s="88"/>
      <c r="G5200" s="88"/>
      <c r="H5200" s="88"/>
      <c r="I5200" s="88"/>
      <c r="J5200" s="88"/>
      <c r="K5200" s="88"/>
    </row>
    <row r="5201" spans="2:11" ht="12" hidden="1" customHeight="1" x14ac:dyDescent="0.2">
      <c r="B5201" s="88"/>
      <c r="C5201" s="88"/>
      <c r="D5201" s="88"/>
      <c r="E5201" s="88"/>
      <c r="F5201" s="88"/>
      <c r="G5201" s="88"/>
      <c r="H5201" s="88"/>
      <c r="I5201" s="88"/>
      <c r="J5201" s="88"/>
      <c r="K5201" s="88"/>
    </row>
    <row r="5202" spans="2:11" ht="12" hidden="1" customHeight="1" x14ac:dyDescent="0.2">
      <c r="B5202" s="88"/>
      <c r="C5202" s="88"/>
      <c r="D5202" s="88"/>
      <c r="E5202" s="88"/>
      <c r="F5202" s="88"/>
      <c r="G5202" s="88"/>
      <c r="H5202" s="88"/>
      <c r="I5202" s="88"/>
      <c r="J5202" s="88"/>
      <c r="K5202" s="88"/>
    </row>
    <row r="5203" spans="2:11" ht="12" hidden="1" customHeight="1" x14ac:dyDescent="0.2">
      <c r="B5203" s="88"/>
      <c r="C5203" s="88"/>
      <c r="D5203" s="88"/>
      <c r="E5203" s="88"/>
      <c r="F5203" s="88"/>
      <c r="G5203" s="88"/>
      <c r="H5203" s="88"/>
      <c r="I5203" s="88"/>
      <c r="J5203" s="88"/>
      <c r="K5203" s="88"/>
    </row>
    <row r="5204" spans="2:11" ht="12" hidden="1" customHeight="1" x14ac:dyDescent="0.2">
      <c r="B5204" s="88"/>
      <c r="C5204" s="88"/>
      <c r="D5204" s="88"/>
      <c r="E5204" s="88"/>
      <c r="F5204" s="88"/>
      <c r="G5204" s="88"/>
      <c r="H5204" s="88"/>
      <c r="I5204" s="88"/>
      <c r="J5204" s="88"/>
      <c r="K5204" s="88"/>
    </row>
    <row r="5205" spans="2:11" ht="12" hidden="1" customHeight="1" x14ac:dyDescent="0.2">
      <c r="B5205" s="88"/>
      <c r="C5205" s="88"/>
      <c r="D5205" s="88"/>
      <c r="E5205" s="88"/>
      <c r="F5205" s="88"/>
      <c r="G5205" s="88"/>
      <c r="H5205" s="88"/>
      <c r="I5205" s="88"/>
      <c r="J5205" s="88"/>
      <c r="K5205" s="88"/>
    </row>
    <row r="5206" spans="2:11" ht="12" hidden="1" customHeight="1" x14ac:dyDescent="0.2">
      <c r="B5206" s="88"/>
      <c r="C5206" s="88"/>
      <c r="D5206" s="88"/>
      <c r="E5206" s="88"/>
      <c r="F5206" s="88"/>
      <c r="G5206" s="88"/>
      <c r="H5206" s="88"/>
      <c r="I5206" s="88"/>
      <c r="J5206" s="88"/>
      <c r="K5206" s="88"/>
    </row>
    <row r="5207" spans="2:11" ht="12" hidden="1" customHeight="1" x14ac:dyDescent="0.2">
      <c r="B5207" s="88"/>
      <c r="C5207" s="88"/>
      <c r="D5207" s="88"/>
      <c r="E5207" s="88"/>
      <c r="F5207" s="88"/>
      <c r="G5207" s="88"/>
      <c r="H5207" s="88"/>
      <c r="I5207" s="88"/>
      <c r="J5207" s="88"/>
      <c r="K5207" s="88"/>
    </row>
    <row r="5208" spans="2:11" ht="12" hidden="1" customHeight="1" x14ac:dyDescent="0.2">
      <c r="B5208" s="88"/>
      <c r="C5208" s="88"/>
      <c r="D5208" s="88"/>
      <c r="E5208" s="88"/>
      <c r="F5208" s="88"/>
      <c r="G5208" s="88"/>
      <c r="H5208" s="88"/>
      <c r="I5208" s="88"/>
      <c r="J5208" s="88"/>
      <c r="K5208" s="88"/>
    </row>
    <row r="5209" spans="2:11" ht="12" hidden="1" customHeight="1" x14ac:dyDescent="0.2">
      <c r="B5209" s="88"/>
      <c r="C5209" s="88"/>
      <c r="D5209" s="88"/>
      <c r="E5209" s="88"/>
      <c r="F5209" s="88"/>
      <c r="G5209" s="88"/>
      <c r="H5209" s="88"/>
      <c r="I5209" s="88"/>
      <c r="J5209" s="88"/>
      <c r="K5209" s="88"/>
    </row>
    <row r="5210" spans="2:11" ht="12" hidden="1" customHeight="1" x14ac:dyDescent="0.2">
      <c r="B5210" s="88"/>
      <c r="C5210" s="88"/>
      <c r="D5210" s="88"/>
      <c r="E5210" s="88"/>
      <c r="F5210" s="88"/>
      <c r="G5210" s="88"/>
      <c r="H5210" s="88"/>
      <c r="I5210" s="88"/>
      <c r="J5210" s="88"/>
      <c r="K5210" s="88"/>
    </row>
    <row r="5211" spans="2:11" ht="12" hidden="1" customHeight="1" x14ac:dyDescent="0.2">
      <c r="B5211" s="88"/>
      <c r="C5211" s="88"/>
      <c r="D5211" s="88"/>
      <c r="E5211" s="88"/>
      <c r="F5211" s="88"/>
      <c r="G5211" s="88"/>
      <c r="H5211" s="88"/>
      <c r="I5211" s="88"/>
      <c r="J5211" s="88"/>
      <c r="K5211" s="88"/>
    </row>
    <row r="5212" spans="2:11" ht="12" hidden="1" customHeight="1" x14ac:dyDescent="0.2">
      <c r="B5212" s="88"/>
      <c r="C5212" s="88"/>
      <c r="D5212" s="88"/>
      <c r="E5212" s="88"/>
      <c r="F5212" s="88"/>
      <c r="G5212" s="88"/>
      <c r="H5212" s="88"/>
      <c r="I5212" s="88"/>
      <c r="J5212" s="88"/>
      <c r="K5212" s="88"/>
    </row>
    <row r="5213" spans="2:11" ht="12" hidden="1" customHeight="1" x14ac:dyDescent="0.2">
      <c r="B5213" s="88"/>
      <c r="C5213" s="88"/>
      <c r="D5213" s="88"/>
      <c r="E5213" s="88"/>
      <c r="F5213" s="88"/>
      <c r="G5213" s="88"/>
      <c r="H5213" s="88"/>
      <c r="I5213" s="88"/>
      <c r="J5213" s="88"/>
      <c r="K5213" s="88"/>
    </row>
    <row r="5214" spans="2:11" ht="12" hidden="1" customHeight="1" x14ac:dyDescent="0.2">
      <c r="B5214" s="88"/>
      <c r="C5214" s="88"/>
      <c r="D5214" s="88"/>
      <c r="E5214" s="88"/>
      <c r="F5214" s="88"/>
      <c r="G5214" s="88"/>
      <c r="H5214" s="88"/>
      <c r="I5214" s="88"/>
      <c r="J5214" s="88"/>
      <c r="K5214" s="88"/>
    </row>
    <row r="5215" spans="2:11" ht="12" hidden="1" customHeight="1" x14ac:dyDescent="0.2">
      <c r="B5215" s="88"/>
      <c r="C5215" s="88"/>
      <c r="D5215" s="88"/>
      <c r="E5215" s="88"/>
      <c r="F5215" s="88"/>
      <c r="G5215" s="88"/>
      <c r="H5215" s="88"/>
      <c r="I5215" s="88"/>
      <c r="J5215" s="88"/>
      <c r="K5215" s="88"/>
    </row>
    <row r="5216" spans="2:11" ht="12" hidden="1" customHeight="1" x14ac:dyDescent="0.2">
      <c r="B5216" s="88"/>
      <c r="C5216" s="88"/>
      <c r="D5216" s="88"/>
      <c r="E5216" s="88"/>
      <c r="F5216" s="88"/>
      <c r="G5216" s="88"/>
      <c r="H5216" s="88"/>
      <c r="I5216" s="88"/>
      <c r="J5216" s="88"/>
      <c r="K5216" s="88"/>
    </row>
    <row r="5217" spans="2:11" ht="12" hidden="1" customHeight="1" x14ac:dyDescent="0.2">
      <c r="B5217" s="88"/>
      <c r="C5217" s="88"/>
      <c r="D5217" s="88"/>
      <c r="E5217" s="88"/>
      <c r="F5217" s="88"/>
      <c r="G5217" s="88"/>
      <c r="H5217" s="88"/>
      <c r="I5217" s="88"/>
      <c r="J5217" s="88"/>
      <c r="K5217" s="88"/>
    </row>
    <row r="5218" spans="2:11" ht="12" hidden="1" customHeight="1" x14ac:dyDescent="0.2">
      <c r="B5218" s="88"/>
      <c r="C5218" s="88"/>
      <c r="D5218" s="88"/>
      <c r="E5218" s="88"/>
      <c r="F5218" s="88"/>
      <c r="G5218" s="88"/>
      <c r="H5218" s="88"/>
      <c r="I5218" s="88"/>
      <c r="J5218" s="88"/>
      <c r="K5218" s="88"/>
    </row>
    <row r="5219" spans="2:11" ht="12" hidden="1" customHeight="1" x14ac:dyDescent="0.2">
      <c r="B5219" s="88"/>
      <c r="C5219" s="88"/>
      <c r="D5219" s="88"/>
      <c r="E5219" s="88"/>
      <c r="F5219" s="88"/>
      <c r="G5219" s="88"/>
      <c r="H5219" s="88"/>
      <c r="I5219" s="88"/>
      <c r="J5219" s="88"/>
      <c r="K5219" s="88"/>
    </row>
    <row r="5220" spans="2:11" ht="12" hidden="1" customHeight="1" x14ac:dyDescent="0.2">
      <c r="B5220" s="88"/>
      <c r="C5220" s="88"/>
      <c r="D5220" s="88"/>
      <c r="E5220" s="88"/>
      <c r="F5220" s="88"/>
      <c r="G5220" s="88"/>
      <c r="H5220" s="88"/>
      <c r="I5220" s="88"/>
      <c r="J5220" s="88"/>
      <c r="K5220" s="88"/>
    </row>
    <row r="5221" spans="2:11" ht="12" hidden="1" customHeight="1" x14ac:dyDescent="0.2">
      <c r="B5221" s="88"/>
      <c r="C5221" s="88"/>
      <c r="D5221" s="88"/>
      <c r="E5221" s="88"/>
      <c r="F5221" s="88"/>
      <c r="G5221" s="88"/>
      <c r="H5221" s="88"/>
      <c r="I5221" s="88"/>
      <c r="J5221" s="88"/>
      <c r="K5221" s="88"/>
    </row>
    <row r="5222" spans="2:11" ht="12" hidden="1" customHeight="1" x14ac:dyDescent="0.2">
      <c r="B5222" s="88"/>
      <c r="C5222" s="88"/>
      <c r="D5222" s="88"/>
      <c r="E5222" s="88"/>
      <c r="F5222" s="88"/>
      <c r="G5222" s="88"/>
      <c r="H5222" s="88"/>
      <c r="I5222" s="88"/>
      <c r="J5222" s="88"/>
      <c r="K5222" s="88"/>
    </row>
    <row r="5223" spans="2:11" ht="12" hidden="1" customHeight="1" x14ac:dyDescent="0.2">
      <c r="B5223" s="88"/>
      <c r="C5223" s="88"/>
      <c r="D5223" s="88"/>
      <c r="E5223" s="88"/>
      <c r="F5223" s="88"/>
      <c r="G5223" s="88"/>
      <c r="H5223" s="88"/>
      <c r="I5223" s="88"/>
      <c r="J5223" s="88"/>
      <c r="K5223" s="88"/>
    </row>
    <row r="5224" spans="2:11" ht="12" hidden="1" customHeight="1" x14ac:dyDescent="0.2">
      <c r="B5224" s="88"/>
      <c r="C5224" s="88"/>
      <c r="D5224" s="88"/>
      <c r="E5224" s="88"/>
      <c r="F5224" s="88"/>
      <c r="G5224" s="88"/>
      <c r="H5224" s="88"/>
      <c r="I5224" s="88"/>
      <c r="J5224" s="88"/>
      <c r="K5224" s="88"/>
    </row>
    <row r="5225" spans="2:11" ht="12" hidden="1" customHeight="1" x14ac:dyDescent="0.2">
      <c r="B5225" s="88"/>
      <c r="C5225" s="88"/>
      <c r="D5225" s="88"/>
      <c r="E5225" s="88"/>
      <c r="F5225" s="88"/>
      <c r="G5225" s="88"/>
      <c r="H5225" s="88"/>
      <c r="I5225" s="88"/>
      <c r="J5225" s="88"/>
      <c r="K5225" s="88"/>
    </row>
    <row r="5226" spans="2:11" ht="12" hidden="1" customHeight="1" x14ac:dyDescent="0.2">
      <c r="B5226" s="88"/>
      <c r="C5226" s="88"/>
      <c r="D5226" s="88"/>
      <c r="E5226" s="88"/>
      <c r="F5226" s="88"/>
      <c r="G5226" s="88"/>
      <c r="H5226" s="88"/>
      <c r="I5226" s="88"/>
      <c r="J5226" s="88"/>
      <c r="K5226" s="88"/>
    </row>
    <row r="5227" spans="2:11" ht="12" hidden="1" customHeight="1" x14ac:dyDescent="0.2">
      <c r="B5227" s="88"/>
      <c r="C5227" s="88"/>
      <c r="D5227" s="88"/>
      <c r="E5227" s="88"/>
      <c r="F5227" s="88"/>
      <c r="G5227" s="88"/>
      <c r="H5227" s="88"/>
      <c r="I5227" s="88"/>
      <c r="J5227" s="88"/>
      <c r="K5227" s="88"/>
    </row>
    <row r="5228" spans="2:11" ht="12" hidden="1" customHeight="1" x14ac:dyDescent="0.2">
      <c r="B5228" s="88"/>
      <c r="C5228" s="88"/>
      <c r="D5228" s="88"/>
      <c r="E5228" s="88"/>
      <c r="F5228" s="88"/>
      <c r="G5228" s="88"/>
      <c r="H5228" s="88"/>
      <c r="I5228" s="88"/>
      <c r="J5228" s="88"/>
      <c r="K5228" s="88"/>
    </row>
    <row r="5229" spans="2:11" ht="12" hidden="1" customHeight="1" x14ac:dyDescent="0.2">
      <c r="B5229" s="88"/>
      <c r="C5229" s="88"/>
      <c r="D5229" s="88"/>
      <c r="E5229" s="88"/>
      <c r="F5229" s="88"/>
      <c r="G5229" s="88"/>
      <c r="H5229" s="88"/>
      <c r="I5229" s="88"/>
      <c r="J5229" s="88"/>
      <c r="K5229" s="88"/>
    </row>
    <row r="5230" spans="2:11" ht="12" hidden="1" customHeight="1" x14ac:dyDescent="0.2">
      <c r="B5230" s="88"/>
      <c r="C5230" s="88"/>
      <c r="D5230" s="88"/>
      <c r="E5230" s="88"/>
      <c r="F5230" s="88"/>
      <c r="G5230" s="88"/>
      <c r="H5230" s="88"/>
      <c r="I5230" s="88"/>
      <c r="J5230" s="88"/>
      <c r="K5230" s="88"/>
    </row>
    <row r="5231" spans="2:11" ht="12" hidden="1" customHeight="1" x14ac:dyDescent="0.2">
      <c r="B5231" s="88"/>
      <c r="C5231" s="88"/>
      <c r="D5231" s="88"/>
      <c r="E5231" s="88"/>
      <c r="F5231" s="88"/>
      <c r="G5231" s="88"/>
      <c r="H5231" s="88"/>
      <c r="I5231" s="88"/>
      <c r="J5231" s="88"/>
      <c r="K5231" s="88"/>
    </row>
    <row r="5232" spans="2:11" ht="12" hidden="1" customHeight="1" x14ac:dyDescent="0.2">
      <c r="B5232" s="88"/>
      <c r="C5232" s="88"/>
      <c r="D5232" s="88"/>
      <c r="E5232" s="88"/>
      <c r="F5232" s="88"/>
      <c r="G5232" s="88"/>
      <c r="H5232" s="88"/>
      <c r="I5232" s="88"/>
      <c r="J5232" s="88"/>
      <c r="K5232" s="88"/>
    </row>
    <row r="5233" spans="2:11" ht="12" hidden="1" customHeight="1" x14ac:dyDescent="0.2">
      <c r="B5233" s="88"/>
      <c r="C5233" s="88"/>
      <c r="D5233" s="88"/>
      <c r="E5233" s="88"/>
      <c r="F5233" s="88"/>
      <c r="G5233" s="88"/>
      <c r="H5233" s="88"/>
      <c r="I5233" s="88"/>
      <c r="J5233" s="88"/>
      <c r="K5233" s="88"/>
    </row>
    <row r="5234" spans="2:11" ht="12" hidden="1" customHeight="1" x14ac:dyDescent="0.2">
      <c r="B5234" s="88"/>
      <c r="C5234" s="88"/>
      <c r="D5234" s="88"/>
      <c r="E5234" s="88"/>
      <c r="F5234" s="88"/>
      <c r="G5234" s="88"/>
      <c r="H5234" s="88"/>
      <c r="I5234" s="88"/>
      <c r="J5234" s="88"/>
      <c r="K5234" s="88"/>
    </row>
    <row r="5235" spans="2:11" ht="12" hidden="1" customHeight="1" x14ac:dyDescent="0.2">
      <c r="B5235" s="88"/>
      <c r="C5235" s="88"/>
      <c r="D5235" s="88"/>
      <c r="E5235" s="88"/>
      <c r="F5235" s="88"/>
      <c r="G5235" s="88"/>
      <c r="H5235" s="88"/>
      <c r="I5235" s="88"/>
      <c r="J5235" s="88"/>
      <c r="K5235" s="88"/>
    </row>
    <row r="5236" spans="2:11" ht="12" hidden="1" customHeight="1" x14ac:dyDescent="0.2">
      <c r="B5236" s="88"/>
      <c r="C5236" s="88"/>
      <c r="D5236" s="88"/>
      <c r="E5236" s="88"/>
      <c r="F5236" s="88"/>
      <c r="G5236" s="88"/>
      <c r="H5236" s="88"/>
      <c r="I5236" s="88"/>
      <c r="J5236" s="88"/>
      <c r="K5236" s="88"/>
    </row>
    <row r="5237" spans="2:11" ht="12" hidden="1" customHeight="1" x14ac:dyDescent="0.2">
      <c r="B5237" s="88"/>
      <c r="C5237" s="88"/>
      <c r="D5237" s="88"/>
      <c r="E5237" s="88"/>
      <c r="F5237" s="88"/>
      <c r="G5237" s="88"/>
      <c r="H5237" s="88"/>
      <c r="I5237" s="88"/>
      <c r="J5237" s="88"/>
      <c r="K5237" s="88"/>
    </row>
    <row r="5238" spans="2:11" ht="12" hidden="1" customHeight="1" x14ac:dyDescent="0.2">
      <c r="B5238" s="88"/>
      <c r="C5238" s="88"/>
      <c r="D5238" s="88"/>
      <c r="E5238" s="88"/>
      <c r="F5238" s="88"/>
      <c r="G5238" s="88"/>
      <c r="H5238" s="88"/>
      <c r="I5238" s="88"/>
      <c r="J5238" s="88"/>
      <c r="K5238" s="88"/>
    </row>
    <row r="5239" spans="2:11" ht="12" hidden="1" customHeight="1" x14ac:dyDescent="0.2">
      <c r="B5239" s="88"/>
      <c r="C5239" s="88"/>
      <c r="D5239" s="88"/>
      <c r="E5239" s="88"/>
      <c r="F5239" s="88"/>
      <c r="G5239" s="88"/>
      <c r="H5239" s="88"/>
      <c r="I5239" s="88"/>
      <c r="J5239" s="88"/>
      <c r="K5239" s="88"/>
    </row>
    <row r="5240" spans="2:11" ht="12" hidden="1" customHeight="1" x14ac:dyDescent="0.2">
      <c r="B5240" s="88"/>
      <c r="C5240" s="88"/>
      <c r="D5240" s="88"/>
      <c r="E5240" s="88"/>
      <c r="F5240" s="88"/>
      <c r="G5240" s="88"/>
      <c r="H5240" s="88"/>
      <c r="I5240" s="88"/>
      <c r="J5240" s="88"/>
      <c r="K5240" s="88"/>
    </row>
    <row r="5241" spans="2:11" ht="12" hidden="1" customHeight="1" x14ac:dyDescent="0.2">
      <c r="B5241" s="88"/>
      <c r="C5241" s="88"/>
      <c r="D5241" s="88"/>
      <c r="E5241" s="88"/>
      <c r="F5241" s="88"/>
      <c r="G5241" s="88"/>
      <c r="H5241" s="88"/>
      <c r="I5241" s="88"/>
      <c r="J5241" s="88"/>
      <c r="K5241" s="88"/>
    </row>
    <row r="5242" spans="2:11" ht="12" hidden="1" customHeight="1" x14ac:dyDescent="0.2">
      <c r="B5242" s="88"/>
      <c r="C5242" s="88"/>
      <c r="D5242" s="88"/>
      <c r="E5242" s="88"/>
      <c r="F5242" s="88"/>
      <c r="G5242" s="88"/>
      <c r="H5242" s="88"/>
      <c r="I5242" s="88"/>
      <c r="J5242" s="88"/>
      <c r="K5242" s="88"/>
    </row>
    <row r="5243" spans="2:11" ht="12" hidden="1" customHeight="1" x14ac:dyDescent="0.2">
      <c r="B5243" s="88"/>
      <c r="C5243" s="88"/>
      <c r="D5243" s="88"/>
      <c r="E5243" s="88"/>
      <c r="F5243" s="88"/>
      <c r="G5243" s="88"/>
      <c r="H5243" s="88"/>
      <c r="I5243" s="88"/>
      <c r="J5243" s="88"/>
      <c r="K5243" s="88"/>
    </row>
    <row r="5244" spans="2:11" ht="12" hidden="1" customHeight="1" x14ac:dyDescent="0.2">
      <c r="B5244" s="88"/>
      <c r="C5244" s="88"/>
      <c r="D5244" s="88"/>
      <c r="E5244" s="88"/>
      <c r="F5244" s="88"/>
      <c r="G5244" s="88"/>
      <c r="H5244" s="88"/>
      <c r="I5244" s="88"/>
      <c r="J5244" s="88"/>
      <c r="K5244" s="88"/>
    </row>
    <row r="5245" spans="2:11" ht="12" hidden="1" customHeight="1" x14ac:dyDescent="0.2">
      <c r="B5245" s="88"/>
      <c r="C5245" s="88"/>
      <c r="D5245" s="88"/>
      <c r="E5245" s="88"/>
      <c r="F5245" s="88"/>
      <c r="G5245" s="88"/>
      <c r="H5245" s="88"/>
      <c r="I5245" s="88"/>
      <c r="J5245" s="88"/>
      <c r="K5245" s="88"/>
    </row>
    <row r="5246" spans="2:11" ht="12" hidden="1" customHeight="1" x14ac:dyDescent="0.2">
      <c r="B5246" s="88"/>
      <c r="C5246" s="88"/>
      <c r="D5246" s="88"/>
      <c r="E5246" s="88"/>
      <c r="F5246" s="88"/>
      <c r="G5246" s="88"/>
      <c r="H5246" s="88"/>
      <c r="I5246" s="88"/>
      <c r="J5246" s="88"/>
      <c r="K5246" s="88"/>
    </row>
    <row r="5247" spans="2:11" ht="12" hidden="1" customHeight="1" x14ac:dyDescent="0.2">
      <c r="B5247" s="88"/>
      <c r="C5247" s="88"/>
      <c r="D5247" s="88"/>
      <c r="E5247" s="88"/>
      <c r="F5247" s="88"/>
      <c r="G5247" s="88"/>
      <c r="H5247" s="88"/>
      <c r="I5247" s="88"/>
      <c r="J5247" s="88"/>
      <c r="K5247" s="88"/>
    </row>
    <row r="5248" spans="2:11" ht="12" hidden="1" customHeight="1" x14ac:dyDescent="0.2">
      <c r="B5248" s="88"/>
      <c r="C5248" s="88"/>
      <c r="D5248" s="88"/>
      <c r="E5248" s="88"/>
      <c r="F5248" s="88"/>
      <c r="G5248" s="88"/>
      <c r="H5248" s="88"/>
      <c r="I5248" s="88"/>
      <c r="J5248" s="88"/>
      <c r="K5248" s="88"/>
    </row>
    <row r="5249" spans="2:11" ht="12" hidden="1" customHeight="1" x14ac:dyDescent="0.2">
      <c r="B5249" s="88"/>
      <c r="C5249" s="88"/>
      <c r="D5249" s="88"/>
      <c r="E5249" s="88"/>
      <c r="F5249" s="88"/>
      <c r="G5249" s="88"/>
      <c r="H5249" s="88"/>
      <c r="I5249" s="88"/>
      <c r="J5249" s="88"/>
      <c r="K5249" s="88"/>
    </row>
    <row r="5250" spans="2:11" ht="12" hidden="1" customHeight="1" x14ac:dyDescent="0.2">
      <c r="B5250" s="88"/>
      <c r="C5250" s="88"/>
      <c r="D5250" s="88"/>
      <c r="E5250" s="88"/>
      <c r="F5250" s="88"/>
      <c r="G5250" s="88"/>
      <c r="H5250" s="88"/>
      <c r="I5250" s="88"/>
      <c r="J5250" s="88"/>
      <c r="K5250" s="88"/>
    </row>
    <row r="5251" spans="2:11" ht="12" hidden="1" customHeight="1" x14ac:dyDescent="0.2">
      <c r="B5251" s="88"/>
      <c r="C5251" s="88"/>
      <c r="D5251" s="88"/>
      <c r="E5251" s="88"/>
      <c r="F5251" s="88"/>
      <c r="G5251" s="88"/>
      <c r="H5251" s="88"/>
      <c r="I5251" s="88"/>
      <c r="J5251" s="88"/>
      <c r="K5251" s="88"/>
    </row>
    <row r="5252" spans="2:11" ht="12" hidden="1" customHeight="1" x14ac:dyDescent="0.2">
      <c r="B5252" s="88"/>
      <c r="C5252" s="88"/>
      <c r="D5252" s="88"/>
      <c r="E5252" s="88"/>
      <c r="F5252" s="88"/>
      <c r="G5252" s="88"/>
      <c r="H5252" s="88"/>
      <c r="I5252" s="88"/>
      <c r="J5252" s="88"/>
      <c r="K5252" s="88"/>
    </row>
    <row r="5253" spans="2:11" ht="12" hidden="1" customHeight="1" x14ac:dyDescent="0.2">
      <c r="B5253" s="88"/>
      <c r="C5253" s="88"/>
      <c r="D5253" s="88"/>
      <c r="E5253" s="88"/>
      <c r="F5253" s="88"/>
      <c r="G5253" s="88"/>
      <c r="H5253" s="88"/>
      <c r="I5253" s="88"/>
      <c r="J5253" s="88"/>
      <c r="K5253" s="88"/>
    </row>
    <row r="5254" spans="2:11" ht="12" hidden="1" customHeight="1" x14ac:dyDescent="0.2">
      <c r="B5254" s="88"/>
      <c r="C5254" s="88"/>
      <c r="D5254" s="88"/>
      <c r="E5254" s="88"/>
      <c r="F5254" s="88"/>
      <c r="G5254" s="88"/>
      <c r="H5254" s="88"/>
      <c r="I5254" s="88"/>
      <c r="J5254" s="88"/>
      <c r="K5254" s="88"/>
    </row>
    <row r="5255" spans="2:11" ht="12" hidden="1" customHeight="1" x14ac:dyDescent="0.2">
      <c r="B5255" s="88"/>
      <c r="C5255" s="88"/>
      <c r="D5255" s="88"/>
      <c r="E5255" s="88"/>
      <c r="F5255" s="88"/>
      <c r="G5255" s="88"/>
      <c r="H5255" s="88"/>
      <c r="I5255" s="88"/>
      <c r="J5255" s="88"/>
      <c r="K5255" s="88"/>
    </row>
    <row r="5256" spans="2:11" ht="12" hidden="1" customHeight="1" x14ac:dyDescent="0.2">
      <c r="B5256" s="88"/>
      <c r="C5256" s="88"/>
      <c r="D5256" s="88"/>
      <c r="E5256" s="88"/>
      <c r="F5256" s="88"/>
      <c r="G5256" s="88"/>
      <c r="H5256" s="88"/>
      <c r="I5256" s="88"/>
      <c r="J5256" s="88"/>
      <c r="K5256" s="88"/>
    </row>
    <row r="5257" spans="2:11" ht="12" hidden="1" customHeight="1" x14ac:dyDescent="0.2">
      <c r="B5257" s="88"/>
      <c r="C5257" s="88"/>
      <c r="D5257" s="88"/>
      <c r="E5257" s="88"/>
      <c r="F5257" s="88"/>
      <c r="G5257" s="88"/>
      <c r="H5257" s="88"/>
      <c r="I5257" s="88"/>
      <c r="J5257" s="88"/>
      <c r="K5257" s="88"/>
    </row>
    <row r="5258" spans="2:11" ht="12" hidden="1" customHeight="1" x14ac:dyDescent="0.2">
      <c r="B5258" s="88"/>
      <c r="C5258" s="88"/>
      <c r="D5258" s="88"/>
      <c r="E5258" s="88"/>
      <c r="F5258" s="88"/>
      <c r="G5258" s="88"/>
      <c r="H5258" s="88"/>
      <c r="I5258" s="88"/>
      <c r="J5258" s="88"/>
      <c r="K5258" s="88"/>
    </row>
    <row r="5259" spans="2:11" ht="12" hidden="1" customHeight="1" x14ac:dyDescent="0.2">
      <c r="B5259" s="88"/>
      <c r="C5259" s="88"/>
      <c r="D5259" s="88"/>
      <c r="E5259" s="88"/>
      <c r="F5259" s="88"/>
      <c r="G5259" s="88"/>
      <c r="H5259" s="88"/>
      <c r="I5259" s="88"/>
      <c r="J5259" s="88"/>
      <c r="K5259" s="88"/>
    </row>
    <row r="5260" spans="2:11" ht="12" hidden="1" customHeight="1" x14ac:dyDescent="0.2">
      <c r="B5260" s="88"/>
      <c r="C5260" s="88"/>
      <c r="D5260" s="88"/>
      <c r="E5260" s="88"/>
      <c r="F5260" s="88"/>
      <c r="G5260" s="88"/>
      <c r="H5260" s="88"/>
      <c r="I5260" s="88"/>
      <c r="J5260" s="88"/>
      <c r="K5260" s="88"/>
    </row>
    <row r="5261" spans="2:11" ht="12" hidden="1" customHeight="1" x14ac:dyDescent="0.2">
      <c r="B5261" s="88"/>
      <c r="C5261" s="88"/>
      <c r="D5261" s="88"/>
      <c r="E5261" s="88"/>
      <c r="F5261" s="88"/>
      <c r="G5261" s="88"/>
      <c r="H5261" s="88"/>
      <c r="I5261" s="88"/>
      <c r="J5261" s="88"/>
      <c r="K5261" s="88"/>
    </row>
    <row r="5262" spans="2:11" ht="12" hidden="1" customHeight="1" x14ac:dyDescent="0.2">
      <c r="B5262" s="88"/>
      <c r="C5262" s="88"/>
      <c r="D5262" s="88"/>
      <c r="E5262" s="88"/>
      <c r="F5262" s="88"/>
      <c r="G5262" s="88"/>
      <c r="H5262" s="88"/>
      <c r="I5262" s="88"/>
      <c r="J5262" s="88"/>
      <c r="K5262" s="88"/>
    </row>
    <row r="5263" spans="2:11" ht="12" hidden="1" customHeight="1" x14ac:dyDescent="0.2">
      <c r="B5263" s="88"/>
      <c r="C5263" s="88"/>
      <c r="D5263" s="88"/>
      <c r="E5263" s="88"/>
      <c r="F5263" s="88"/>
      <c r="G5263" s="88"/>
      <c r="H5263" s="88"/>
      <c r="I5263" s="88"/>
      <c r="J5263" s="88"/>
      <c r="K5263" s="88"/>
    </row>
    <row r="5264" spans="2:11" ht="12" hidden="1" customHeight="1" x14ac:dyDescent="0.2">
      <c r="B5264" s="88"/>
      <c r="C5264" s="88"/>
      <c r="D5264" s="88"/>
      <c r="E5264" s="88"/>
      <c r="F5264" s="88"/>
      <c r="G5264" s="88"/>
      <c r="H5264" s="88"/>
      <c r="I5264" s="88"/>
      <c r="J5264" s="88"/>
      <c r="K5264" s="88"/>
    </row>
    <row r="5265" spans="2:11" ht="12" hidden="1" customHeight="1" x14ac:dyDescent="0.2">
      <c r="B5265" s="88"/>
      <c r="C5265" s="88"/>
      <c r="D5265" s="88"/>
      <c r="E5265" s="88"/>
      <c r="F5265" s="88"/>
      <c r="G5265" s="88"/>
      <c r="H5265" s="88"/>
      <c r="I5265" s="88"/>
      <c r="J5265" s="88"/>
      <c r="K5265" s="88"/>
    </row>
    <row r="5266" spans="2:11" ht="12" hidden="1" customHeight="1" x14ac:dyDescent="0.2">
      <c r="B5266" s="88"/>
      <c r="C5266" s="88"/>
      <c r="D5266" s="88"/>
      <c r="E5266" s="88"/>
      <c r="F5266" s="88"/>
      <c r="G5266" s="88"/>
      <c r="H5266" s="88"/>
      <c r="I5266" s="88"/>
      <c r="J5266" s="88"/>
      <c r="K5266" s="88"/>
    </row>
    <row r="5267" spans="2:11" ht="12" hidden="1" customHeight="1" x14ac:dyDescent="0.2">
      <c r="B5267" s="88"/>
      <c r="C5267" s="88"/>
      <c r="D5267" s="88"/>
      <c r="E5267" s="88"/>
      <c r="F5267" s="88"/>
      <c r="G5267" s="88"/>
      <c r="H5267" s="88"/>
      <c r="I5267" s="88"/>
      <c r="J5267" s="88"/>
      <c r="K5267" s="88"/>
    </row>
    <row r="5268" spans="2:11" ht="12" hidden="1" customHeight="1" x14ac:dyDescent="0.2">
      <c r="B5268" s="88"/>
      <c r="C5268" s="88"/>
      <c r="D5268" s="88"/>
      <c r="E5268" s="88"/>
      <c r="F5268" s="88"/>
      <c r="G5268" s="88"/>
      <c r="H5268" s="88"/>
      <c r="I5268" s="88"/>
      <c r="J5268" s="88"/>
      <c r="K5268" s="88"/>
    </row>
    <row r="5269" spans="2:11" ht="12" hidden="1" customHeight="1" x14ac:dyDescent="0.2">
      <c r="B5269" s="88"/>
      <c r="C5269" s="88"/>
      <c r="D5269" s="88"/>
      <c r="E5269" s="88"/>
      <c r="F5269" s="88"/>
      <c r="G5269" s="88"/>
      <c r="H5269" s="88"/>
      <c r="I5269" s="88"/>
      <c r="J5269" s="88"/>
      <c r="K5269" s="88"/>
    </row>
    <row r="5270" spans="2:11" ht="12" hidden="1" customHeight="1" x14ac:dyDescent="0.2">
      <c r="B5270" s="88"/>
      <c r="C5270" s="88"/>
      <c r="D5270" s="88"/>
      <c r="E5270" s="88"/>
      <c r="F5270" s="88"/>
      <c r="G5270" s="88"/>
      <c r="H5270" s="88"/>
      <c r="I5270" s="88"/>
      <c r="J5270" s="88"/>
      <c r="K5270" s="88"/>
    </row>
    <row r="5271" spans="2:11" ht="12" hidden="1" customHeight="1" x14ac:dyDescent="0.2">
      <c r="B5271" s="88"/>
      <c r="C5271" s="88"/>
      <c r="D5271" s="88"/>
      <c r="E5271" s="88"/>
      <c r="F5271" s="88"/>
      <c r="G5271" s="88"/>
      <c r="H5271" s="88"/>
      <c r="I5271" s="88"/>
      <c r="J5271" s="88"/>
      <c r="K5271" s="88"/>
    </row>
    <row r="5272" spans="2:11" ht="12" hidden="1" customHeight="1" x14ac:dyDescent="0.2">
      <c r="B5272" s="88"/>
      <c r="C5272" s="88"/>
      <c r="D5272" s="88"/>
      <c r="E5272" s="88"/>
      <c r="F5272" s="88"/>
      <c r="G5272" s="88"/>
      <c r="H5272" s="88"/>
      <c r="I5272" s="88"/>
      <c r="J5272" s="88"/>
      <c r="K5272" s="88"/>
    </row>
    <row r="5273" spans="2:11" ht="12" hidden="1" customHeight="1" x14ac:dyDescent="0.2">
      <c r="B5273" s="88"/>
      <c r="C5273" s="88"/>
      <c r="D5273" s="88"/>
      <c r="E5273" s="88"/>
      <c r="F5273" s="88"/>
      <c r="G5273" s="88"/>
      <c r="H5273" s="88"/>
      <c r="I5273" s="88"/>
      <c r="J5273" s="88"/>
      <c r="K5273" s="88"/>
    </row>
    <row r="5274" spans="2:11" ht="12" hidden="1" customHeight="1" x14ac:dyDescent="0.2">
      <c r="B5274" s="88"/>
      <c r="C5274" s="88"/>
      <c r="D5274" s="88"/>
      <c r="E5274" s="88"/>
      <c r="F5274" s="88"/>
      <c r="G5274" s="88"/>
      <c r="H5274" s="88"/>
      <c r="I5274" s="88"/>
      <c r="J5274" s="88"/>
      <c r="K5274" s="88"/>
    </row>
    <row r="5275" spans="2:11" ht="12" hidden="1" customHeight="1" x14ac:dyDescent="0.2">
      <c r="B5275" s="88"/>
      <c r="C5275" s="88"/>
      <c r="D5275" s="88"/>
      <c r="E5275" s="88"/>
      <c r="F5275" s="88"/>
      <c r="G5275" s="88"/>
      <c r="H5275" s="88"/>
      <c r="I5275" s="88"/>
      <c r="J5275" s="88"/>
      <c r="K5275" s="88"/>
    </row>
    <row r="5276" spans="2:11" ht="12" hidden="1" customHeight="1" x14ac:dyDescent="0.2">
      <c r="B5276" s="88"/>
      <c r="C5276" s="88"/>
      <c r="D5276" s="88"/>
      <c r="E5276" s="88"/>
      <c r="F5276" s="88"/>
      <c r="G5276" s="88"/>
      <c r="H5276" s="88"/>
      <c r="I5276" s="88"/>
      <c r="J5276" s="88"/>
      <c r="K5276" s="88"/>
    </row>
    <row r="5277" spans="2:11" ht="12" hidden="1" customHeight="1" x14ac:dyDescent="0.2">
      <c r="B5277" s="88"/>
      <c r="C5277" s="88"/>
      <c r="D5277" s="88"/>
      <c r="E5277" s="88"/>
      <c r="F5277" s="88"/>
      <c r="G5277" s="88"/>
      <c r="H5277" s="88"/>
      <c r="I5277" s="88"/>
      <c r="J5277" s="88"/>
      <c r="K5277" s="88"/>
    </row>
    <row r="5278" spans="2:11" ht="12" hidden="1" customHeight="1" x14ac:dyDescent="0.2">
      <c r="B5278" s="88"/>
      <c r="C5278" s="88"/>
      <c r="D5278" s="88"/>
      <c r="E5278" s="88"/>
      <c r="F5278" s="88"/>
      <c r="G5278" s="88"/>
      <c r="H5278" s="88"/>
      <c r="I5278" s="88"/>
      <c r="J5278" s="88"/>
      <c r="K5278" s="88"/>
    </row>
    <row r="5279" spans="2:11" ht="12" hidden="1" customHeight="1" x14ac:dyDescent="0.2">
      <c r="B5279" s="88"/>
      <c r="C5279" s="88"/>
      <c r="D5279" s="88"/>
      <c r="E5279" s="88"/>
      <c r="F5279" s="88"/>
      <c r="G5279" s="88"/>
      <c r="H5279" s="88"/>
      <c r="I5279" s="88"/>
      <c r="J5279" s="88"/>
      <c r="K5279" s="88"/>
    </row>
    <row r="5280" spans="2:11" ht="12" hidden="1" customHeight="1" x14ac:dyDescent="0.2">
      <c r="B5280" s="88"/>
      <c r="C5280" s="88"/>
      <c r="D5280" s="88"/>
      <c r="E5280" s="88"/>
      <c r="F5280" s="88"/>
      <c r="G5280" s="88"/>
      <c r="H5280" s="88"/>
      <c r="I5280" s="88"/>
      <c r="J5280" s="88"/>
      <c r="K5280" s="88"/>
    </row>
    <row r="5281" spans="2:11" ht="12" hidden="1" customHeight="1" x14ac:dyDescent="0.2">
      <c r="B5281" s="88"/>
      <c r="C5281" s="88"/>
      <c r="D5281" s="88"/>
      <c r="E5281" s="88"/>
      <c r="F5281" s="88"/>
      <c r="G5281" s="88"/>
      <c r="H5281" s="88"/>
      <c r="I5281" s="88"/>
      <c r="J5281" s="88"/>
      <c r="K5281" s="88"/>
    </row>
    <row r="5282" spans="2:11" ht="12" hidden="1" customHeight="1" x14ac:dyDescent="0.2">
      <c r="B5282" s="88"/>
      <c r="C5282" s="88"/>
      <c r="D5282" s="88"/>
      <c r="E5282" s="88"/>
      <c r="F5282" s="88"/>
      <c r="G5282" s="88"/>
      <c r="H5282" s="88"/>
      <c r="I5282" s="88"/>
      <c r="J5282" s="88"/>
      <c r="K5282" s="88"/>
    </row>
    <row r="5283" spans="2:11" ht="12" hidden="1" customHeight="1" x14ac:dyDescent="0.2">
      <c r="B5283" s="88"/>
      <c r="C5283" s="88"/>
      <c r="D5283" s="88"/>
      <c r="E5283" s="88"/>
      <c r="F5283" s="88"/>
      <c r="G5283" s="88"/>
      <c r="H5283" s="88"/>
      <c r="I5283" s="88"/>
      <c r="J5283" s="88"/>
      <c r="K5283" s="88"/>
    </row>
    <row r="5284" spans="2:11" ht="12" hidden="1" customHeight="1" x14ac:dyDescent="0.2">
      <c r="B5284" s="88"/>
      <c r="C5284" s="88"/>
      <c r="D5284" s="88"/>
      <c r="E5284" s="88"/>
      <c r="F5284" s="88"/>
      <c r="G5284" s="88"/>
      <c r="H5284" s="88"/>
      <c r="I5284" s="88"/>
      <c r="J5284" s="88"/>
      <c r="K5284" s="88"/>
    </row>
    <row r="5285" spans="2:11" ht="12" hidden="1" customHeight="1" x14ac:dyDescent="0.2">
      <c r="B5285" s="88"/>
      <c r="C5285" s="88"/>
      <c r="D5285" s="88"/>
      <c r="E5285" s="88"/>
      <c r="F5285" s="88"/>
      <c r="G5285" s="88"/>
      <c r="H5285" s="88"/>
      <c r="I5285" s="88"/>
      <c r="J5285" s="88"/>
      <c r="K5285" s="88"/>
    </row>
    <row r="5286" spans="2:11" ht="12" hidden="1" customHeight="1" x14ac:dyDescent="0.2">
      <c r="B5286" s="88"/>
      <c r="C5286" s="88"/>
      <c r="D5286" s="88"/>
      <c r="E5286" s="88"/>
      <c r="F5286" s="88"/>
      <c r="G5286" s="88"/>
      <c r="H5286" s="88"/>
      <c r="I5286" s="88"/>
      <c r="J5286" s="88"/>
      <c r="K5286" s="88"/>
    </row>
    <row r="5287" spans="2:11" ht="12" hidden="1" customHeight="1" x14ac:dyDescent="0.2">
      <c r="B5287" s="88"/>
      <c r="C5287" s="88"/>
      <c r="D5287" s="88"/>
      <c r="E5287" s="88"/>
      <c r="F5287" s="88"/>
      <c r="G5287" s="88"/>
      <c r="H5287" s="88"/>
      <c r="I5287" s="88"/>
      <c r="J5287" s="88"/>
      <c r="K5287" s="88"/>
    </row>
    <row r="5288" spans="2:11" ht="12" hidden="1" customHeight="1" x14ac:dyDescent="0.2">
      <c r="B5288" s="88"/>
      <c r="C5288" s="88"/>
      <c r="D5288" s="88"/>
      <c r="E5288" s="88"/>
      <c r="F5288" s="88"/>
      <c r="G5288" s="88"/>
      <c r="H5288" s="88"/>
      <c r="I5288" s="88"/>
      <c r="J5288" s="88"/>
      <c r="K5288" s="88"/>
    </row>
    <row r="5289" spans="2:11" ht="12" hidden="1" customHeight="1" x14ac:dyDescent="0.2">
      <c r="B5289" s="88"/>
      <c r="C5289" s="88"/>
      <c r="D5289" s="88"/>
      <c r="E5289" s="88"/>
      <c r="F5289" s="88"/>
      <c r="G5289" s="88"/>
      <c r="H5289" s="88"/>
      <c r="I5289" s="88"/>
      <c r="J5289" s="88"/>
      <c r="K5289" s="88"/>
    </row>
    <row r="5290" spans="2:11" ht="12" hidden="1" customHeight="1" x14ac:dyDescent="0.2">
      <c r="B5290" s="88"/>
      <c r="C5290" s="88"/>
      <c r="D5290" s="88"/>
      <c r="E5290" s="88"/>
      <c r="F5290" s="88"/>
      <c r="G5290" s="88"/>
      <c r="H5290" s="88"/>
      <c r="I5290" s="88"/>
      <c r="J5290" s="88"/>
      <c r="K5290" s="88"/>
    </row>
    <row r="5291" spans="2:11" ht="12" hidden="1" customHeight="1" x14ac:dyDescent="0.2">
      <c r="B5291" s="88"/>
      <c r="C5291" s="88"/>
      <c r="D5291" s="88"/>
      <c r="E5291" s="88"/>
      <c r="F5291" s="88"/>
      <c r="G5291" s="88"/>
      <c r="H5291" s="88"/>
      <c r="I5291" s="88"/>
      <c r="J5291" s="88"/>
      <c r="K5291" s="88"/>
    </row>
    <row r="5292" spans="2:11" ht="12" hidden="1" customHeight="1" x14ac:dyDescent="0.2">
      <c r="B5292" s="88"/>
      <c r="C5292" s="88"/>
      <c r="D5292" s="88"/>
      <c r="E5292" s="88"/>
      <c r="F5292" s="88"/>
      <c r="G5292" s="88"/>
      <c r="H5292" s="88"/>
      <c r="I5292" s="88"/>
      <c r="J5292" s="88"/>
      <c r="K5292" s="88"/>
    </row>
    <row r="5293" spans="2:11" ht="12" hidden="1" customHeight="1" x14ac:dyDescent="0.2">
      <c r="B5293" s="88"/>
      <c r="C5293" s="88"/>
      <c r="D5293" s="88"/>
      <c r="E5293" s="88"/>
      <c r="F5293" s="88"/>
      <c r="G5293" s="88"/>
      <c r="H5293" s="88"/>
      <c r="I5293" s="88"/>
      <c r="J5293" s="88"/>
      <c r="K5293" s="88"/>
    </row>
    <row r="5294" spans="2:11" ht="12" hidden="1" customHeight="1" x14ac:dyDescent="0.2">
      <c r="B5294" s="88"/>
      <c r="C5294" s="88"/>
      <c r="D5294" s="88"/>
      <c r="E5294" s="88"/>
      <c r="F5294" s="88"/>
      <c r="G5294" s="88"/>
      <c r="H5294" s="88"/>
      <c r="I5294" s="88"/>
      <c r="J5294" s="88"/>
      <c r="K5294" s="88"/>
    </row>
    <row r="5295" spans="2:11" ht="12" hidden="1" customHeight="1" x14ac:dyDescent="0.2">
      <c r="B5295" s="88"/>
      <c r="C5295" s="88"/>
      <c r="D5295" s="88"/>
      <c r="E5295" s="88"/>
      <c r="F5295" s="88"/>
      <c r="G5295" s="88"/>
      <c r="H5295" s="88"/>
      <c r="I5295" s="88"/>
      <c r="J5295" s="88"/>
      <c r="K5295" s="88"/>
    </row>
    <row r="5296" spans="2:11" ht="12" hidden="1" customHeight="1" x14ac:dyDescent="0.2">
      <c r="B5296" s="88"/>
      <c r="C5296" s="88"/>
      <c r="D5296" s="88"/>
      <c r="E5296" s="88"/>
      <c r="F5296" s="88"/>
      <c r="G5296" s="88"/>
      <c r="H5296" s="88"/>
      <c r="I5296" s="88"/>
      <c r="J5296" s="88"/>
      <c r="K5296" s="88"/>
    </row>
    <row r="5297" spans="2:11" ht="12" hidden="1" customHeight="1" x14ac:dyDescent="0.2">
      <c r="B5297" s="88"/>
      <c r="C5297" s="88"/>
      <c r="D5297" s="88"/>
      <c r="E5297" s="88"/>
      <c r="F5297" s="88"/>
      <c r="G5297" s="88"/>
      <c r="H5297" s="88"/>
      <c r="I5297" s="88"/>
      <c r="J5297" s="88"/>
      <c r="K5297" s="88"/>
    </row>
    <row r="5298" spans="2:11" ht="12" hidden="1" customHeight="1" x14ac:dyDescent="0.2">
      <c r="B5298" s="88"/>
      <c r="C5298" s="88"/>
      <c r="D5298" s="88"/>
      <c r="E5298" s="88"/>
      <c r="F5298" s="88"/>
      <c r="G5298" s="88"/>
      <c r="H5298" s="88"/>
      <c r="I5298" s="88"/>
      <c r="J5298" s="88"/>
      <c r="K5298" s="88"/>
    </row>
    <row r="5299" spans="2:11" ht="12" hidden="1" customHeight="1" x14ac:dyDescent="0.2">
      <c r="B5299" s="88"/>
      <c r="C5299" s="88"/>
      <c r="D5299" s="88"/>
      <c r="E5299" s="88"/>
      <c r="F5299" s="88"/>
      <c r="G5299" s="88"/>
      <c r="H5299" s="88"/>
      <c r="I5299" s="88"/>
      <c r="J5299" s="88"/>
      <c r="K5299" s="88"/>
    </row>
    <row r="5300" spans="2:11" ht="12" hidden="1" customHeight="1" x14ac:dyDescent="0.2">
      <c r="B5300" s="88"/>
      <c r="C5300" s="88"/>
      <c r="D5300" s="88"/>
      <c r="E5300" s="88"/>
      <c r="F5300" s="88"/>
      <c r="G5300" s="88"/>
      <c r="H5300" s="88"/>
      <c r="I5300" s="88"/>
      <c r="J5300" s="88"/>
      <c r="K5300" s="88"/>
    </row>
    <row r="5301" spans="2:11" ht="12" hidden="1" customHeight="1" x14ac:dyDescent="0.2">
      <c r="B5301" s="88"/>
      <c r="C5301" s="88"/>
      <c r="D5301" s="88"/>
      <c r="E5301" s="88"/>
      <c r="F5301" s="88"/>
      <c r="G5301" s="88"/>
      <c r="H5301" s="88"/>
      <c r="I5301" s="88"/>
      <c r="J5301" s="88"/>
      <c r="K5301" s="88"/>
    </row>
    <row r="5302" spans="2:11" ht="12" hidden="1" customHeight="1" x14ac:dyDescent="0.2">
      <c r="B5302" s="88"/>
      <c r="C5302" s="88"/>
      <c r="D5302" s="88"/>
      <c r="E5302" s="88"/>
      <c r="F5302" s="88"/>
      <c r="G5302" s="88"/>
      <c r="H5302" s="88"/>
      <c r="I5302" s="88"/>
      <c r="J5302" s="88"/>
      <c r="K5302" s="88"/>
    </row>
    <row r="5303" spans="2:11" ht="12" hidden="1" customHeight="1" x14ac:dyDescent="0.2">
      <c r="B5303" s="88"/>
      <c r="C5303" s="88"/>
      <c r="D5303" s="88"/>
      <c r="E5303" s="88"/>
      <c r="F5303" s="88"/>
      <c r="G5303" s="88"/>
      <c r="H5303" s="88"/>
      <c r="I5303" s="88"/>
      <c r="J5303" s="88"/>
      <c r="K5303" s="88"/>
    </row>
    <row r="5304" spans="2:11" ht="12" hidden="1" customHeight="1" x14ac:dyDescent="0.2">
      <c r="B5304" s="88"/>
      <c r="C5304" s="88"/>
      <c r="D5304" s="88"/>
      <c r="E5304" s="88"/>
      <c r="F5304" s="88"/>
      <c r="G5304" s="88"/>
      <c r="H5304" s="88"/>
      <c r="I5304" s="88"/>
      <c r="J5304" s="88"/>
      <c r="K5304" s="88"/>
    </row>
    <row r="5305" spans="2:11" ht="12" hidden="1" customHeight="1" x14ac:dyDescent="0.2">
      <c r="B5305" s="88"/>
      <c r="C5305" s="88"/>
      <c r="D5305" s="88"/>
      <c r="E5305" s="88"/>
      <c r="F5305" s="88"/>
      <c r="G5305" s="88"/>
      <c r="H5305" s="88"/>
      <c r="I5305" s="88"/>
      <c r="J5305" s="88"/>
      <c r="K5305" s="88"/>
    </row>
    <row r="5306" spans="2:11" ht="12" hidden="1" customHeight="1" x14ac:dyDescent="0.2">
      <c r="B5306" s="88"/>
      <c r="C5306" s="88"/>
      <c r="D5306" s="88"/>
      <c r="E5306" s="88"/>
      <c r="F5306" s="88"/>
      <c r="G5306" s="88"/>
      <c r="H5306" s="88"/>
      <c r="I5306" s="88"/>
      <c r="J5306" s="88"/>
      <c r="K5306" s="88"/>
    </row>
    <row r="5307" spans="2:11" ht="12" hidden="1" customHeight="1" x14ac:dyDescent="0.2">
      <c r="B5307" s="88"/>
      <c r="C5307" s="88"/>
      <c r="D5307" s="88"/>
      <c r="E5307" s="88"/>
      <c r="F5307" s="88"/>
      <c r="G5307" s="88"/>
      <c r="H5307" s="88"/>
      <c r="I5307" s="88"/>
      <c r="J5307" s="88"/>
      <c r="K5307" s="88"/>
    </row>
    <row r="5308" spans="2:11" ht="12" hidden="1" customHeight="1" x14ac:dyDescent="0.2">
      <c r="B5308" s="88"/>
      <c r="C5308" s="88"/>
      <c r="D5308" s="88"/>
      <c r="E5308" s="88"/>
      <c r="F5308" s="88"/>
      <c r="G5308" s="88"/>
      <c r="H5308" s="88"/>
      <c r="I5308" s="88"/>
      <c r="J5308" s="88"/>
      <c r="K5308" s="88"/>
    </row>
    <row r="5309" spans="2:11" ht="12" hidden="1" customHeight="1" x14ac:dyDescent="0.2">
      <c r="B5309" s="88"/>
      <c r="C5309" s="88"/>
      <c r="D5309" s="88"/>
      <c r="E5309" s="88"/>
      <c r="F5309" s="88"/>
      <c r="G5309" s="88"/>
      <c r="H5309" s="88"/>
      <c r="I5309" s="88"/>
      <c r="J5309" s="88"/>
      <c r="K5309" s="88"/>
    </row>
    <row r="5310" spans="2:11" ht="12" hidden="1" customHeight="1" x14ac:dyDescent="0.2">
      <c r="B5310" s="88"/>
      <c r="C5310" s="88"/>
      <c r="D5310" s="88"/>
      <c r="E5310" s="88"/>
      <c r="F5310" s="88"/>
      <c r="G5310" s="88"/>
      <c r="H5310" s="88"/>
      <c r="I5310" s="88"/>
      <c r="J5310" s="88"/>
      <c r="K5310" s="88"/>
    </row>
    <row r="5311" spans="2:11" ht="12" hidden="1" customHeight="1" x14ac:dyDescent="0.2">
      <c r="B5311" s="88"/>
      <c r="C5311" s="88"/>
      <c r="D5311" s="88"/>
      <c r="E5311" s="88"/>
      <c r="F5311" s="88"/>
      <c r="G5311" s="88"/>
      <c r="H5311" s="88"/>
      <c r="I5311" s="88"/>
      <c r="J5311" s="88"/>
      <c r="K5311" s="88"/>
    </row>
    <row r="5312" spans="2:11" ht="12" hidden="1" customHeight="1" x14ac:dyDescent="0.2">
      <c r="B5312" s="88"/>
      <c r="C5312" s="88"/>
      <c r="D5312" s="88"/>
      <c r="E5312" s="88"/>
      <c r="F5312" s="88"/>
      <c r="G5312" s="88"/>
      <c r="H5312" s="88"/>
      <c r="I5312" s="88"/>
      <c r="J5312" s="88"/>
      <c r="K5312" s="88"/>
    </row>
    <row r="5313" spans="2:11" ht="12" hidden="1" customHeight="1" x14ac:dyDescent="0.2">
      <c r="B5313" s="88"/>
      <c r="C5313" s="88"/>
      <c r="D5313" s="88"/>
      <c r="E5313" s="88"/>
      <c r="F5313" s="88"/>
      <c r="G5313" s="88"/>
      <c r="H5313" s="88"/>
      <c r="I5313" s="88"/>
      <c r="J5313" s="88"/>
      <c r="K5313" s="88"/>
    </row>
    <row r="5314" spans="2:11" ht="12" hidden="1" customHeight="1" x14ac:dyDescent="0.2">
      <c r="B5314" s="88"/>
      <c r="C5314" s="88"/>
      <c r="D5314" s="88"/>
      <c r="E5314" s="88"/>
      <c r="F5314" s="88"/>
      <c r="G5314" s="88"/>
      <c r="H5314" s="88"/>
      <c r="I5314" s="88"/>
      <c r="J5314" s="88"/>
      <c r="K5314" s="88"/>
    </row>
    <row r="5315" spans="2:11" ht="12" hidden="1" customHeight="1" x14ac:dyDescent="0.2">
      <c r="B5315" s="88"/>
      <c r="C5315" s="88"/>
      <c r="D5315" s="88"/>
      <c r="E5315" s="88"/>
      <c r="F5315" s="88"/>
      <c r="G5315" s="88"/>
      <c r="H5315" s="88"/>
      <c r="I5315" s="88"/>
      <c r="J5315" s="88"/>
      <c r="K5315" s="88"/>
    </row>
    <row r="5316" spans="2:11" ht="12" hidden="1" customHeight="1" x14ac:dyDescent="0.2">
      <c r="B5316" s="88"/>
      <c r="C5316" s="88"/>
      <c r="D5316" s="88"/>
      <c r="E5316" s="88"/>
      <c r="F5316" s="88"/>
      <c r="G5316" s="88"/>
      <c r="H5316" s="88"/>
      <c r="I5316" s="88"/>
      <c r="J5316" s="88"/>
      <c r="K5316" s="88"/>
    </row>
    <row r="5317" spans="2:11" ht="12" hidden="1" customHeight="1" x14ac:dyDescent="0.2">
      <c r="B5317" s="88"/>
      <c r="C5317" s="88"/>
      <c r="D5317" s="88"/>
      <c r="E5317" s="88"/>
      <c r="F5317" s="88"/>
      <c r="G5317" s="88"/>
      <c r="H5317" s="88"/>
      <c r="I5317" s="88"/>
      <c r="J5317" s="88"/>
      <c r="K5317" s="88"/>
    </row>
    <row r="5318" spans="2:11" ht="12" hidden="1" customHeight="1" x14ac:dyDescent="0.2">
      <c r="B5318" s="88"/>
      <c r="C5318" s="88"/>
      <c r="D5318" s="88"/>
      <c r="E5318" s="88"/>
      <c r="F5318" s="88"/>
      <c r="G5318" s="88"/>
      <c r="H5318" s="88"/>
      <c r="I5318" s="88"/>
      <c r="J5318" s="88"/>
      <c r="K5318" s="88"/>
    </row>
    <row r="5319" spans="2:11" ht="12" hidden="1" customHeight="1" x14ac:dyDescent="0.2">
      <c r="B5319" s="88"/>
      <c r="C5319" s="88"/>
      <c r="D5319" s="88"/>
      <c r="E5319" s="88"/>
      <c r="F5319" s="88"/>
      <c r="G5319" s="88"/>
      <c r="H5319" s="88"/>
      <c r="I5319" s="88"/>
      <c r="J5319" s="88"/>
      <c r="K5319" s="88"/>
    </row>
    <row r="5320" spans="2:11" ht="12" hidden="1" customHeight="1" x14ac:dyDescent="0.2">
      <c r="B5320" s="88"/>
      <c r="C5320" s="88"/>
      <c r="D5320" s="88"/>
      <c r="E5320" s="88"/>
      <c r="F5320" s="88"/>
      <c r="G5320" s="88"/>
      <c r="H5320" s="88"/>
      <c r="I5320" s="88"/>
      <c r="J5320" s="88"/>
      <c r="K5320" s="88"/>
    </row>
    <row r="5321" spans="2:11" ht="12" hidden="1" customHeight="1" x14ac:dyDescent="0.2">
      <c r="B5321" s="88"/>
      <c r="C5321" s="88"/>
      <c r="D5321" s="88"/>
      <c r="E5321" s="88"/>
      <c r="F5321" s="88"/>
      <c r="G5321" s="88"/>
      <c r="H5321" s="88"/>
      <c r="I5321" s="88"/>
      <c r="J5321" s="88"/>
      <c r="K5321" s="88"/>
    </row>
    <row r="5322" spans="2:11" ht="12" hidden="1" customHeight="1" x14ac:dyDescent="0.2">
      <c r="B5322" s="88"/>
      <c r="C5322" s="88"/>
      <c r="D5322" s="88"/>
      <c r="E5322" s="88"/>
      <c r="F5322" s="88"/>
      <c r="G5322" s="88"/>
      <c r="H5322" s="88"/>
      <c r="I5322" s="88"/>
      <c r="J5322" s="88"/>
      <c r="K5322" s="88"/>
    </row>
    <row r="5323" spans="2:11" ht="12" hidden="1" customHeight="1" x14ac:dyDescent="0.2">
      <c r="B5323" s="88"/>
      <c r="C5323" s="88"/>
      <c r="D5323" s="88"/>
      <c r="E5323" s="88"/>
      <c r="F5323" s="88"/>
      <c r="G5323" s="88"/>
      <c r="H5323" s="88"/>
      <c r="I5323" s="88"/>
      <c r="J5323" s="88"/>
      <c r="K5323" s="88"/>
    </row>
    <row r="5324" spans="2:11" ht="12" hidden="1" customHeight="1" x14ac:dyDescent="0.2">
      <c r="B5324" s="88"/>
      <c r="C5324" s="88"/>
      <c r="D5324" s="88"/>
      <c r="E5324" s="88"/>
      <c r="F5324" s="88"/>
      <c r="G5324" s="88"/>
      <c r="H5324" s="88"/>
      <c r="I5324" s="88"/>
      <c r="J5324" s="88"/>
      <c r="K5324" s="88"/>
    </row>
    <row r="5325" spans="2:11" ht="12" hidden="1" customHeight="1" x14ac:dyDescent="0.2">
      <c r="B5325" s="88"/>
      <c r="C5325" s="88"/>
      <c r="D5325" s="88"/>
      <c r="E5325" s="88"/>
      <c r="F5325" s="88"/>
      <c r="G5325" s="88"/>
      <c r="H5325" s="88"/>
      <c r="I5325" s="88"/>
      <c r="J5325" s="88"/>
      <c r="K5325" s="88"/>
    </row>
    <row r="5326" spans="2:11" ht="12" hidden="1" customHeight="1" x14ac:dyDescent="0.2">
      <c r="B5326" s="88"/>
      <c r="C5326" s="88"/>
      <c r="D5326" s="88"/>
      <c r="E5326" s="88"/>
      <c r="F5326" s="88"/>
      <c r="G5326" s="88"/>
      <c r="H5326" s="88"/>
      <c r="I5326" s="88"/>
      <c r="J5326" s="88"/>
      <c r="K5326" s="88"/>
    </row>
    <row r="5327" spans="2:11" ht="12" hidden="1" customHeight="1" x14ac:dyDescent="0.2">
      <c r="B5327" s="88"/>
      <c r="C5327" s="88"/>
      <c r="D5327" s="88"/>
      <c r="E5327" s="88"/>
      <c r="F5327" s="88"/>
      <c r="G5327" s="88"/>
      <c r="H5327" s="88"/>
      <c r="I5327" s="88"/>
      <c r="J5327" s="88"/>
      <c r="K5327" s="88"/>
    </row>
    <row r="5328" spans="2:11" ht="12" hidden="1" customHeight="1" x14ac:dyDescent="0.2">
      <c r="B5328" s="88"/>
      <c r="C5328" s="88"/>
      <c r="D5328" s="88"/>
      <c r="E5328" s="88"/>
      <c r="F5328" s="88"/>
      <c r="G5328" s="88"/>
      <c r="H5328" s="88"/>
      <c r="I5328" s="88"/>
      <c r="J5328" s="88"/>
      <c r="K5328" s="88"/>
    </row>
    <row r="5329" spans="2:11" ht="12" hidden="1" customHeight="1" x14ac:dyDescent="0.2">
      <c r="B5329" s="88"/>
      <c r="C5329" s="88"/>
      <c r="D5329" s="88"/>
      <c r="E5329" s="88"/>
      <c r="F5329" s="88"/>
      <c r="G5329" s="88"/>
      <c r="H5329" s="88"/>
      <c r="I5329" s="88"/>
      <c r="J5329" s="88"/>
      <c r="K5329" s="88"/>
    </row>
    <row r="5330" spans="2:11" ht="12" hidden="1" customHeight="1" x14ac:dyDescent="0.2">
      <c r="B5330" s="88"/>
      <c r="C5330" s="88"/>
      <c r="D5330" s="88"/>
      <c r="E5330" s="88"/>
      <c r="F5330" s="88"/>
      <c r="G5330" s="88"/>
      <c r="H5330" s="88"/>
      <c r="I5330" s="88"/>
      <c r="J5330" s="88"/>
      <c r="K5330" s="88"/>
    </row>
    <row r="5331" spans="2:11" ht="12" hidden="1" customHeight="1" x14ac:dyDescent="0.2">
      <c r="B5331" s="88"/>
      <c r="C5331" s="88"/>
      <c r="D5331" s="88"/>
      <c r="E5331" s="88"/>
      <c r="F5331" s="88"/>
      <c r="G5331" s="88"/>
      <c r="H5331" s="88"/>
      <c r="I5331" s="88"/>
      <c r="J5331" s="88"/>
      <c r="K5331" s="88"/>
    </row>
    <row r="5332" spans="2:11" ht="12" hidden="1" customHeight="1" x14ac:dyDescent="0.2">
      <c r="B5332" s="88"/>
      <c r="C5332" s="88"/>
      <c r="D5332" s="88"/>
      <c r="E5332" s="88"/>
      <c r="F5332" s="88"/>
      <c r="G5332" s="88"/>
      <c r="H5332" s="88"/>
      <c r="I5332" s="88"/>
      <c r="J5332" s="88"/>
      <c r="K5332" s="88"/>
    </row>
    <row r="5333" spans="2:11" ht="12" hidden="1" customHeight="1" x14ac:dyDescent="0.2">
      <c r="B5333" s="88"/>
      <c r="C5333" s="88"/>
      <c r="D5333" s="88"/>
      <c r="E5333" s="88"/>
      <c r="F5333" s="88"/>
      <c r="G5333" s="88"/>
      <c r="H5333" s="88"/>
      <c r="I5333" s="88"/>
      <c r="J5333" s="88"/>
      <c r="K5333" s="88"/>
    </row>
    <row r="5334" spans="2:11" ht="12" hidden="1" customHeight="1" x14ac:dyDescent="0.2">
      <c r="B5334" s="88"/>
      <c r="C5334" s="88"/>
      <c r="D5334" s="88"/>
      <c r="E5334" s="88"/>
      <c r="F5334" s="88"/>
      <c r="G5334" s="88"/>
      <c r="H5334" s="88"/>
      <c r="I5334" s="88"/>
      <c r="J5334" s="88"/>
      <c r="K5334" s="88"/>
    </row>
    <row r="5335" spans="2:11" ht="12" hidden="1" customHeight="1" x14ac:dyDescent="0.2">
      <c r="B5335" s="88"/>
      <c r="C5335" s="88"/>
      <c r="D5335" s="88"/>
      <c r="E5335" s="88"/>
      <c r="F5335" s="88"/>
      <c r="G5335" s="88"/>
      <c r="H5335" s="88"/>
      <c r="I5335" s="88"/>
      <c r="J5335" s="88"/>
      <c r="K5335" s="88"/>
    </row>
    <row r="5336" spans="2:11" ht="12" hidden="1" customHeight="1" x14ac:dyDescent="0.2">
      <c r="B5336" s="88"/>
      <c r="C5336" s="88"/>
      <c r="D5336" s="88"/>
      <c r="E5336" s="88"/>
      <c r="F5336" s="88"/>
      <c r="G5336" s="88"/>
      <c r="H5336" s="88"/>
      <c r="I5336" s="88"/>
      <c r="J5336" s="88"/>
      <c r="K5336" s="88"/>
    </row>
    <row r="5337" spans="2:11" ht="12" hidden="1" customHeight="1" x14ac:dyDescent="0.2">
      <c r="B5337" s="88"/>
      <c r="C5337" s="88"/>
      <c r="D5337" s="88"/>
      <c r="E5337" s="88"/>
      <c r="F5337" s="88"/>
      <c r="G5337" s="88"/>
      <c r="H5337" s="88"/>
      <c r="I5337" s="88"/>
      <c r="J5337" s="88"/>
      <c r="K5337" s="88"/>
    </row>
    <row r="5338" spans="2:11" ht="12" hidden="1" customHeight="1" x14ac:dyDescent="0.2">
      <c r="B5338" s="88"/>
      <c r="C5338" s="88"/>
      <c r="D5338" s="88"/>
      <c r="E5338" s="88"/>
      <c r="F5338" s="88"/>
      <c r="G5338" s="88"/>
      <c r="H5338" s="88"/>
      <c r="I5338" s="88"/>
      <c r="J5338" s="88"/>
      <c r="K5338" s="88"/>
    </row>
    <row r="5339" spans="2:11" ht="12" hidden="1" customHeight="1" x14ac:dyDescent="0.2">
      <c r="B5339" s="88"/>
      <c r="C5339" s="88"/>
      <c r="D5339" s="88"/>
      <c r="E5339" s="88"/>
      <c r="F5339" s="88"/>
      <c r="G5339" s="88"/>
      <c r="H5339" s="88"/>
      <c r="I5339" s="88"/>
      <c r="J5339" s="88"/>
      <c r="K5339" s="88"/>
    </row>
    <row r="5340" spans="2:11" ht="12" hidden="1" customHeight="1" x14ac:dyDescent="0.2">
      <c r="B5340" s="88"/>
      <c r="C5340" s="88"/>
      <c r="D5340" s="88"/>
      <c r="E5340" s="88"/>
      <c r="F5340" s="88"/>
      <c r="G5340" s="88"/>
      <c r="H5340" s="88"/>
      <c r="I5340" s="88"/>
      <c r="J5340" s="88"/>
      <c r="K5340" s="88"/>
    </row>
    <row r="5341" spans="2:11" ht="12" hidden="1" customHeight="1" x14ac:dyDescent="0.2">
      <c r="B5341" s="88"/>
      <c r="C5341" s="88"/>
      <c r="D5341" s="88"/>
      <c r="E5341" s="88"/>
      <c r="F5341" s="88"/>
      <c r="G5341" s="88"/>
      <c r="H5341" s="88"/>
      <c r="I5341" s="88"/>
      <c r="J5341" s="88"/>
      <c r="K5341" s="88"/>
    </row>
    <row r="5342" spans="2:11" ht="12" hidden="1" customHeight="1" x14ac:dyDescent="0.2">
      <c r="B5342" s="88"/>
      <c r="C5342" s="88"/>
      <c r="D5342" s="88"/>
      <c r="E5342" s="88"/>
      <c r="F5342" s="88"/>
      <c r="G5342" s="88"/>
      <c r="H5342" s="88"/>
      <c r="I5342" s="88"/>
      <c r="J5342" s="88"/>
      <c r="K5342" s="88"/>
    </row>
    <row r="5343" spans="2:11" ht="12" hidden="1" customHeight="1" x14ac:dyDescent="0.2">
      <c r="B5343" s="88"/>
      <c r="C5343" s="88"/>
      <c r="D5343" s="88"/>
      <c r="E5343" s="88"/>
      <c r="F5343" s="88"/>
      <c r="G5343" s="88"/>
      <c r="H5343" s="88"/>
      <c r="I5343" s="88"/>
      <c r="J5343" s="88"/>
      <c r="K5343" s="88"/>
    </row>
    <row r="5344" spans="2:11" ht="12" hidden="1" customHeight="1" x14ac:dyDescent="0.2">
      <c r="B5344" s="88"/>
      <c r="C5344" s="88"/>
      <c r="D5344" s="88"/>
      <c r="E5344" s="88"/>
      <c r="F5344" s="88"/>
      <c r="G5344" s="88"/>
      <c r="H5344" s="88"/>
      <c r="I5344" s="88"/>
      <c r="J5344" s="88"/>
      <c r="K5344" s="88"/>
    </row>
    <row r="5345" spans="2:11" ht="12" hidden="1" customHeight="1" x14ac:dyDescent="0.2">
      <c r="B5345" s="88"/>
      <c r="C5345" s="88"/>
      <c r="D5345" s="88"/>
      <c r="E5345" s="88"/>
      <c r="F5345" s="88"/>
      <c r="G5345" s="88"/>
      <c r="H5345" s="88"/>
      <c r="I5345" s="88"/>
      <c r="J5345" s="88"/>
      <c r="K5345" s="88"/>
    </row>
    <row r="5346" spans="2:11" ht="12" hidden="1" customHeight="1" x14ac:dyDescent="0.2">
      <c r="B5346" s="88"/>
      <c r="C5346" s="88"/>
      <c r="D5346" s="88"/>
      <c r="E5346" s="88"/>
      <c r="F5346" s="88"/>
      <c r="G5346" s="88"/>
      <c r="H5346" s="88"/>
      <c r="I5346" s="88"/>
      <c r="J5346" s="88"/>
      <c r="K5346" s="88"/>
    </row>
    <row r="5347" spans="2:11" ht="12" hidden="1" customHeight="1" x14ac:dyDescent="0.2">
      <c r="B5347" s="88"/>
      <c r="C5347" s="88"/>
      <c r="D5347" s="88"/>
      <c r="E5347" s="88"/>
      <c r="F5347" s="88"/>
      <c r="G5347" s="88"/>
      <c r="H5347" s="88"/>
      <c r="I5347" s="88"/>
      <c r="J5347" s="88"/>
      <c r="K5347" s="88"/>
    </row>
    <row r="5348" spans="2:11" ht="12" hidden="1" customHeight="1" x14ac:dyDescent="0.2">
      <c r="B5348" s="88"/>
      <c r="C5348" s="88"/>
      <c r="D5348" s="88"/>
      <c r="E5348" s="88"/>
      <c r="F5348" s="88"/>
      <c r="G5348" s="88"/>
      <c r="H5348" s="88"/>
      <c r="I5348" s="88"/>
      <c r="J5348" s="88"/>
      <c r="K5348" s="88"/>
    </row>
    <row r="5349" spans="2:11" ht="12" hidden="1" customHeight="1" x14ac:dyDescent="0.2">
      <c r="B5349" s="88"/>
      <c r="C5349" s="88"/>
      <c r="D5349" s="88"/>
      <c r="E5349" s="88"/>
      <c r="F5349" s="88"/>
      <c r="G5349" s="88"/>
      <c r="H5349" s="88"/>
      <c r="I5349" s="88"/>
      <c r="J5349" s="88"/>
      <c r="K5349" s="88"/>
    </row>
    <row r="5350" spans="2:11" ht="12" hidden="1" customHeight="1" x14ac:dyDescent="0.2">
      <c r="B5350" s="88"/>
      <c r="C5350" s="88"/>
      <c r="D5350" s="88"/>
      <c r="E5350" s="88"/>
      <c r="F5350" s="88"/>
      <c r="G5350" s="88"/>
      <c r="H5350" s="88"/>
      <c r="I5350" s="88"/>
      <c r="J5350" s="88"/>
      <c r="K5350" s="88"/>
    </row>
    <row r="5351" spans="2:11" ht="12" hidden="1" customHeight="1" x14ac:dyDescent="0.2">
      <c r="B5351" s="88"/>
      <c r="C5351" s="88"/>
      <c r="D5351" s="88"/>
      <c r="E5351" s="88"/>
      <c r="F5351" s="88"/>
      <c r="G5351" s="88"/>
      <c r="H5351" s="88"/>
      <c r="I5351" s="88"/>
      <c r="J5351" s="88"/>
      <c r="K5351" s="88"/>
    </row>
    <row r="5352" spans="2:11" ht="12" hidden="1" customHeight="1" x14ac:dyDescent="0.2">
      <c r="B5352" s="88"/>
      <c r="C5352" s="88"/>
      <c r="D5352" s="88"/>
      <c r="E5352" s="88"/>
      <c r="F5352" s="88"/>
      <c r="G5352" s="88"/>
      <c r="H5352" s="88"/>
      <c r="I5352" s="88"/>
      <c r="J5352" s="88"/>
      <c r="K5352" s="88"/>
    </row>
    <row r="5353" spans="2:11" ht="12" hidden="1" customHeight="1" x14ac:dyDescent="0.2">
      <c r="B5353" s="88"/>
      <c r="C5353" s="88"/>
      <c r="D5353" s="88"/>
      <c r="E5353" s="88"/>
      <c r="F5353" s="88"/>
      <c r="G5353" s="88"/>
      <c r="H5353" s="88"/>
      <c r="I5353" s="88"/>
      <c r="J5353" s="88"/>
      <c r="K5353" s="88"/>
    </row>
    <row r="5354" spans="2:11" ht="12" hidden="1" customHeight="1" x14ac:dyDescent="0.2">
      <c r="B5354" s="88"/>
      <c r="C5354" s="88"/>
      <c r="D5354" s="88"/>
      <c r="E5354" s="88"/>
      <c r="F5354" s="88"/>
      <c r="G5354" s="88"/>
      <c r="H5354" s="88"/>
      <c r="I5354" s="88"/>
      <c r="J5354" s="88"/>
      <c r="K5354" s="88"/>
    </row>
    <row r="5355" spans="2:11" ht="12" hidden="1" customHeight="1" x14ac:dyDescent="0.2">
      <c r="B5355" s="88"/>
      <c r="C5355" s="88"/>
      <c r="D5355" s="88"/>
      <c r="E5355" s="88"/>
      <c r="F5355" s="88"/>
      <c r="G5355" s="88"/>
      <c r="H5355" s="88"/>
      <c r="I5355" s="88"/>
      <c r="J5355" s="88"/>
      <c r="K5355" s="88"/>
    </row>
    <row r="5356" spans="2:11" ht="12" hidden="1" customHeight="1" x14ac:dyDescent="0.2">
      <c r="B5356" s="88"/>
      <c r="C5356" s="88"/>
      <c r="D5356" s="88"/>
      <c r="E5356" s="88"/>
      <c r="F5356" s="88"/>
      <c r="G5356" s="88"/>
      <c r="H5356" s="88"/>
      <c r="I5356" s="88"/>
      <c r="J5356" s="88"/>
      <c r="K5356" s="88"/>
    </row>
    <row r="5357" spans="2:11" ht="12" hidden="1" customHeight="1" x14ac:dyDescent="0.2">
      <c r="B5357" s="88"/>
      <c r="C5357" s="88"/>
      <c r="D5357" s="88"/>
      <c r="E5357" s="88"/>
      <c r="F5357" s="88"/>
      <c r="G5357" s="88"/>
      <c r="H5357" s="88"/>
      <c r="I5357" s="88"/>
      <c r="J5357" s="88"/>
      <c r="K5357" s="88"/>
    </row>
    <row r="5358" spans="2:11" ht="12" hidden="1" customHeight="1" x14ac:dyDescent="0.2">
      <c r="B5358" s="88"/>
      <c r="C5358" s="88"/>
      <c r="D5358" s="88"/>
      <c r="E5358" s="88"/>
      <c r="F5358" s="88"/>
      <c r="G5358" s="88"/>
      <c r="H5358" s="88"/>
      <c r="I5358" s="88"/>
      <c r="J5358" s="88"/>
      <c r="K5358" s="88"/>
    </row>
    <row r="5359" spans="2:11" ht="12" hidden="1" customHeight="1" x14ac:dyDescent="0.2">
      <c r="B5359" s="88"/>
      <c r="C5359" s="88"/>
      <c r="D5359" s="88"/>
      <c r="E5359" s="88"/>
      <c r="F5359" s="88"/>
      <c r="G5359" s="88"/>
      <c r="H5359" s="88"/>
      <c r="I5359" s="88"/>
      <c r="J5359" s="88"/>
      <c r="K5359" s="88"/>
    </row>
    <row r="5360" spans="2:11" ht="12" hidden="1" customHeight="1" x14ac:dyDescent="0.2">
      <c r="B5360" s="88"/>
      <c r="C5360" s="88"/>
      <c r="D5360" s="88"/>
      <c r="E5360" s="88"/>
      <c r="F5360" s="88"/>
      <c r="G5360" s="88"/>
      <c r="H5360" s="88"/>
      <c r="I5360" s="88"/>
      <c r="J5360" s="88"/>
      <c r="K5360" s="88"/>
    </row>
    <row r="5361" spans="2:11" ht="12" hidden="1" customHeight="1" x14ac:dyDescent="0.2">
      <c r="B5361" s="88"/>
      <c r="C5361" s="88"/>
      <c r="D5361" s="88"/>
      <c r="E5361" s="88"/>
      <c r="F5361" s="88"/>
      <c r="G5361" s="88"/>
      <c r="H5361" s="88"/>
      <c r="I5361" s="88"/>
      <c r="J5361" s="88"/>
      <c r="K5361" s="88"/>
    </row>
    <row r="5362" spans="2:11" ht="12" hidden="1" customHeight="1" x14ac:dyDescent="0.2">
      <c r="B5362" s="88"/>
      <c r="C5362" s="88"/>
      <c r="D5362" s="88"/>
      <c r="E5362" s="88"/>
      <c r="F5362" s="88"/>
      <c r="G5362" s="88"/>
      <c r="H5362" s="88"/>
      <c r="I5362" s="88"/>
      <c r="J5362" s="88"/>
      <c r="K5362" s="88"/>
    </row>
    <row r="5363" spans="2:11" ht="12" hidden="1" customHeight="1" x14ac:dyDescent="0.2">
      <c r="B5363" s="88"/>
      <c r="C5363" s="88"/>
      <c r="D5363" s="88"/>
      <c r="E5363" s="88"/>
      <c r="F5363" s="88"/>
      <c r="G5363" s="88"/>
      <c r="H5363" s="88"/>
      <c r="I5363" s="88"/>
      <c r="J5363" s="88"/>
      <c r="K5363" s="88"/>
    </row>
    <row r="5364" spans="2:11" ht="12" hidden="1" customHeight="1" x14ac:dyDescent="0.2">
      <c r="B5364" s="88"/>
      <c r="C5364" s="88"/>
      <c r="D5364" s="88"/>
      <c r="E5364" s="88"/>
      <c r="F5364" s="88"/>
      <c r="G5364" s="88"/>
      <c r="H5364" s="88"/>
      <c r="I5364" s="88"/>
      <c r="J5364" s="88"/>
      <c r="K5364" s="88"/>
    </row>
    <row r="5365" spans="2:11" ht="12" hidden="1" customHeight="1" x14ac:dyDescent="0.2">
      <c r="B5365" s="88"/>
      <c r="C5365" s="88"/>
      <c r="D5365" s="88"/>
      <c r="E5365" s="88"/>
      <c r="F5365" s="88"/>
      <c r="G5365" s="88"/>
      <c r="H5365" s="88"/>
      <c r="I5365" s="88"/>
      <c r="J5365" s="88"/>
      <c r="K5365" s="88"/>
    </row>
    <row r="5366" spans="2:11" ht="12" hidden="1" customHeight="1" x14ac:dyDescent="0.2">
      <c r="B5366" s="88"/>
      <c r="C5366" s="88"/>
      <c r="D5366" s="88"/>
      <c r="E5366" s="88"/>
      <c r="F5366" s="88"/>
      <c r="G5366" s="88"/>
      <c r="H5366" s="88"/>
      <c r="I5366" s="88"/>
      <c r="J5366" s="88"/>
      <c r="K5366" s="88"/>
    </row>
    <row r="5367" spans="2:11" ht="12" hidden="1" customHeight="1" x14ac:dyDescent="0.2">
      <c r="B5367" s="88"/>
      <c r="C5367" s="88"/>
      <c r="D5367" s="88"/>
      <c r="E5367" s="88"/>
      <c r="F5367" s="88"/>
      <c r="G5367" s="88"/>
      <c r="H5367" s="88"/>
      <c r="I5367" s="88"/>
      <c r="J5367" s="88"/>
      <c r="K5367" s="88"/>
    </row>
    <row r="5368" spans="2:11" ht="12" hidden="1" customHeight="1" x14ac:dyDescent="0.2">
      <c r="B5368" s="88"/>
      <c r="C5368" s="88"/>
      <c r="D5368" s="88"/>
      <c r="E5368" s="88"/>
      <c r="F5368" s="88"/>
      <c r="G5368" s="88"/>
      <c r="H5368" s="88"/>
      <c r="I5368" s="88"/>
      <c r="J5368" s="88"/>
      <c r="K5368" s="88"/>
    </row>
    <row r="5369" spans="2:11" ht="12" hidden="1" customHeight="1" x14ac:dyDescent="0.2">
      <c r="B5369" s="88"/>
      <c r="C5369" s="88"/>
      <c r="D5369" s="88"/>
      <c r="E5369" s="88"/>
      <c r="F5369" s="88"/>
      <c r="G5369" s="88"/>
      <c r="H5369" s="88"/>
      <c r="I5369" s="88"/>
      <c r="J5369" s="88"/>
      <c r="K5369" s="88"/>
    </row>
    <row r="5370" spans="2:11" ht="12" hidden="1" customHeight="1" x14ac:dyDescent="0.2">
      <c r="B5370" s="88"/>
      <c r="C5370" s="88"/>
      <c r="D5370" s="88"/>
      <c r="E5370" s="88"/>
      <c r="F5370" s="88"/>
      <c r="G5370" s="88"/>
      <c r="H5370" s="88"/>
      <c r="I5370" s="88"/>
      <c r="J5370" s="88"/>
      <c r="K5370" s="88"/>
    </row>
    <row r="5371" spans="2:11" ht="12" hidden="1" customHeight="1" x14ac:dyDescent="0.2">
      <c r="B5371" s="88"/>
      <c r="C5371" s="88"/>
      <c r="D5371" s="88"/>
      <c r="E5371" s="88"/>
      <c r="F5371" s="88"/>
      <c r="G5371" s="88"/>
      <c r="H5371" s="88"/>
      <c r="I5371" s="88"/>
      <c r="J5371" s="88"/>
      <c r="K5371" s="88"/>
    </row>
    <row r="5372" spans="2:11" ht="12" hidden="1" customHeight="1" x14ac:dyDescent="0.2">
      <c r="B5372" s="88"/>
      <c r="C5372" s="88"/>
      <c r="D5372" s="88"/>
      <c r="E5372" s="88"/>
      <c r="F5372" s="88"/>
      <c r="G5372" s="88"/>
      <c r="H5372" s="88"/>
      <c r="I5372" s="88"/>
      <c r="J5372" s="88"/>
      <c r="K5372" s="88"/>
    </row>
    <row r="5373" spans="2:11" ht="12" hidden="1" customHeight="1" x14ac:dyDescent="0.2">
      <c r="B5373" s="88"/>
      <c r="C5373" s="88"/>
      <c r="D5373" s="88"/>
      <c r="E5373" s="88"/>
      <c r="F5373" s="88"/>
      <c r="G5373" s="88"/>
      <c r="H5373" s="88"/>
      <c r="I5373" s="88"/>
      <c r="J5373" s="88"/>
      <c r="K5373" s="88"/>
    </row>
    <row r="5374" spans="2:11" ht="12" hidden="1" customHeight="1" x14ac:dyDescent="0.2">
      <c r="B5374" s="88"/>
      <c r="C5374" s="88"/>
      <c r="D5374" s="88"/>
      <c r="E5374" s="88"/>
      <c r="F5374" s="88"/>
      <c r="G5374" s="88"/>
      <c r="H5374" s="88"/>
      <c r="I5374" s="88"/>
      <c r="J5374" s="88"/>
      <c r="K5374" s="88"/>
    </row>
    <row r="5375" spans="2:11" ht="12" hidden="1" customHeight="1" x14ac:dyDescent="0.2">
      <c r="B5375" s="88"/>
      <c r="C5375" s="88"/>
      <c r="D5375" s="88"/>
      <c r="E5375" s="88"/>
      <c r="F5375" s="88"/>
      <c r="G5375" s="88"/>
      <c r="H5375" s="88"/>
      <c r="I5375" s="88"/>
      <c r="J5375" s="88"/>
      <c r="K5375" s="88"/>
    </row>
    <row r="5376" spans="2:11" ht="12" hidden="1" customHeight="1" x14ac:dyDescent="0.2">
      <c r="B5376" s="88"/>
      <c r="C5376" s="88"/>
      <c r="D5376" s="88"/>
      <c r="E5376" s="88"/>
      <c r="F5376" s="88"/>
      <c r="G5376" s="88"/>
      <c r="H5376" s="88"/>
      <c r="I5376" s="88"/>
      <c r="J5376" s="88"/>
      <c r="K5376" s="88"/>
    </row>
    <row r="5377" spans="2:11" ht="12" hidden="1" customHeight="1" x14ac:dyDescent="0.2">
      <c r="B5377" s="88"/>
      <c r="C5377" s="88"/>
      <c r="D5377" s="88"/>
      <c r="E5377" s="88"/>
      <c r="F5377" s="88"/>
      <c r="G5377" s="88"/>
      <c r="H5377" s="88"/>
      <c r="I5377" s="88"/>
      <c r="J5377" s="88"/>
      <c r="K5377" s="88"/>
    </row>
    <row r="5378" spans="2:11" ht="12" hidden="1" customHeight="1" x14ac:dyDescent="0.2">
      <c r="B5378" s="88"/>
      <c r="C5378" s="88"/>
      <c r="D5378" s="88"/>
      <c r="E5378" s="88"/>
      <c r="F5378" s="88"/>
      <c r="G5378" s="88"/>
      <c r="H5378" s="88"/>
      <c r="I5378" s="88"/>
      <c r="J5378" s="88"/>
      <c r="K5378" s="88"/>
    </row>
    <row r="5379" spans="2:11" ht="12" hidden="1" customHeight="1" x14ac:dyDescent="0.2">
      <c r="B5379" s="88"/>
      <c r="C5379" s="88"/>
      <c r="D5379" s="88"/>
      <c r="E5379" s="88"/>
      <c r="F5379" s="88"/>
      <c r="G5379" s="88"/>
      <c r="H5379" s="88"/>
      <c r="I5379" s="88"/>
      <c r="J5379" s="88"/>
      <c r="K5379" s="88"/>
    </row>
    <row r="5380" spans="2:11" ht="12" hidden="1" customHeight="1" x14ac:dyDescent="0.2">
      <c r="B5380" s="88"/>
      <c r="C5380" s="88"/>
      <c r="D5380" s="88"/>
      <c r="E5380" s="88"/>
      <c r="F5380" s="88"/>
      <c r="G5380" s="88"/>
      <c r="H5380" s="88"/>
      <c r="I5380" s="88"/>
      <c r="J5380" s="88"/>
      <c r="K5380" s="88"/>
    </row>
    <row r="5381" spans="2:11" ht="12" hidden="1" customHeight="1" x14ac:dyDescent="0.2">
      <c r="B5381" s="88"/>
      <c r="C5381" s="88"/>
      <c r="D5381" s="88"/>
      <c r="E5381" s="88"/>
      <c r="F5381" s="88"/>
      <c r="G5381" s="88"/>
      <c r="H5381" s="88"/>
      <c r="I5381" s="88"/>
      <c r="J5381" s="88"/>
      <c r="K5381" s="88"/>
    </row>
    <row r="5382" spans="2:11" ht="12" hidden="1" customHeight="1" x14ac:dyDescent="0.2">
      <c r="B5382" s="88"/>
      <c r="C5382" s="88"/>
      <c r="D5382" s="88"/>
      <c r="E5382" s="88"/>
      <c r="F5382" s="88"/>
      <c r="G5382" s="88"/>
      <c r="H5382" s="88"/>
      <c r="I5382" s="88"/>
      <c r="J5382" s="88"/>
      <c r="K5382" s="88"/>
    </row>
    <row r="5383" spans="2:11" ht="12" hidden="1" customHeight="1" x14ac:dyDescent="0.2">
      <c r="B5383" s="88"/>
      <c r="C5383" s="88"/>
      <c r="D5383" s="88"/>
      <c r="E5383" s="88"/>
      <c r="F5383" s="88"/>
      <c r="G5383" s="88"/>
      <c r="H5383" s="88"/>
      <c r="I5383" s="88"/>
      <c r="J5383" s="88"/>
      <c r="K5383" s="88"/>
    </row>
    <row r="5384" spans="2:11" ht="12" hidden="1" customHeight="1" x14ac:dyDescent="0.2">
      <c r="B5384" s="88"/>
      <c r="C5384" s="88"/>
      <c r="D5384" s="88"/>
      <c r="E5384" s="88"/>
      <c r="F5384" s="88"/>
      <c r="G5384" s="88"/>
      <c r="H5384" s="88"/>
      <c r="I5384" s="88"/>
      <c r="J5384" s="88"/>
      <c r="K5384" s="88"/>
    </row>
    <row r="5385" spans="2:11" ht="12" hidden="1" customHeight="1" x14ac:dyDescent="0.2">
      <c r="B5385" s="88"/>
      <c r="C5385" s="88"/>
      <c r="D5385" s="88"/>
      <c r="E5385" s="88"/>
      <c r="F5385" s="88"/>
      <c r="G5385" s="88"/>
      <c r="H5385" s="88"/>
      <c r="I5385" s="88"/>
      <c r="J5385" s="88"/>
      <c r="K5385" s="88"/>
    </row>
    <row r="5386" spans="2:11" ht="12" hidden="1" customHeight="1" x14ac:dyDescent="0.2">
      <c r="B5386" s="88"/>
      <c r="C5386" s="88"/>
      <c r="D5386" s="88"/>
      <c r="E5386" s="88"/>
      <c r="F5386" s="88"/>
      <c r="G5386" s="88"/>
      <c r="H5386" s="88"/>
      <c r="I5386" s="88"/>
      <c r="J5386" s="88"/>
      <c r="K5386" s="88"/>
    </row>
    <row r="5387" spans="2:11" ht="12" hidden="1" customHeight="1" x14ac:dyDescent="0.2">
      <c r="B5387" s="88"/>
      <c r="C5387" s="88"/>
      <c r="D5387" s="88"/>
      <c r="E5387" s="88"/>
      <c r="F5387" s="88"/>
      <c r="G5387" s="88"/>
      <c r="H5387" s="88"/>
      <c r="I5387" s="88"/>
      <c r="J5387" s="88"/>
      <c r="K5387" s="88"/>
    </row>
    <row r="5388" spans="2:11" ht="12" hidden="1" customHeight="1" x14ac:dyDescent="0.2">
      <c r="B5388" s="88"/>
      <c r="C5388" s="88"/>
      <c r="D5388" s="88"/>
      <c r="E5388" s="88"/>
      <c r="F5388" s="88"/>
      <c r="G5388" s="88"/>
      <c r="H5388" s="88"/>
      <c r="I5388" s="88"/>
      <c r="J5388" s="88"/>
      <c r="K5388" s="88"/>
    </row>
    <row r="5389" spans="2:11" ht="12" hidden="1" customHeight="1" x14ac:dyDescent="0.2">
      <c r="B5389" s="88"/>
      <c r="C5389" s="88"/>
      <c r="D5389" s="88"/>
      <c r="E5389" s="88"/>
      <c r="F5389" s="88"/>
      <c r="G5389" s="88"/>
      <c r="H5389" s="88"/>
      <c r="I5389" s="88"/>
      <c r="J5389" s="88"/>
      <c r="K5389" s="88"/>
    </row>
    <row r="5390" spans="2:11" ht="12" hidden="1" customHeight="1" x14ac:dyDescent="0.2">
      <c r="B5390" s="88"/>
      <c r="C5390" s="88"/>
      <c r="D5390" s="88"/>
      <c r="E5390" s="88"/>
      <c r="F5390" s="88"/>
      <c r="G5390" s="88"/>
      <c r="H5390" s="88"/>
      <c r="I5390" s="88"/>
      <c r="J5390" s="88"/>
      <c r="K5390" s="88"/>
    </row>
    <row r="5391" spans="2:11" ht="12" hidden="1" customHeight="1" x14ac:dyDescent="0.2">
      <c r="B5391" s="88"/>
      <c r="C5391" s="88"/>
      <c r="D5391" s="88"/>
      <c r="E5391" s="88"/>
      <c r="F5391" s="88"/>
      <c r="G5391" s="88"/>
      <c r="H5391" s="88"/>
      <c r="I5391" s="88"/>
      <c r="J5391" s="88"/>
      <c r="K5391" s="88"/>
    </row>
    <row r="5392" spans="2:11" ht="12" hidden="1" customHeight="1" x14ac:dyDescent="0.2">
      <c r="B5392" s="88"/>
      <c r="C5392" s="88"/>
      <c r="D5392" s="88"/>
      <c r="E5392" s="88"/>
      <c r="F5392" s="88"/>
      <c r="G5392" s="88"/>
      <c r="H5392" s="88"/>
      <c r="I5392" s="88"/>
      <c r="J5392" s="88"/>
      <c r="K5392" s="88"/>
    </row>
    <row r="5393" spans="2:11" ht="12" hidden="1" customHeight="1" x14ac:dyDescent="0.2">
      <c r="B5393" s="88"/>
      <c r="C5393" s="88"/>
      <c r="D5393" s="88"/>
      <c r="E5393" s="88"/>
      <c r="F5393" s="88"/>
      <c r="G5393" s="88"/>
      <c r="H5393" s="88"/>
      <c r="I5393" s="88"/>
      <c r="J5393" s="88"/>
      <c r="K5393" s="88"/>
    </row>
    <row r="5394" spans="2:11" ht="12" hidden="1" customHeight="1" x14ac:dyDescent="0.2">
      <c r="B5394" s="88"/>
      <c r="C5394" s="88"/>
      <c r="D5394" s="88"/>
      <c r="E5394" s="88"/>
      <c r="F5394" s="88"/>
      <c r="G5394" s="88"/>
      <c r="H5394" s="88"/>
      <c r="I5394" s="88"/>
      <c r="J5394" s="88"/>
      <c r="K5394" s="88"/>
    </row>
    <row r="5395" spans="2:11" ht="12" hidden="1" customHeight="1" x14ac:dyDescent="0.2">
      <c r="B5395" s="88"/>
      <c r="C5395" s="88"/>
      <c r="D5395" s="88"/>
      <c r="E5395" s="88"/>
      <c r="F5395" s="88"/>
      <c r="G5395" s="88"/>
      <c r="H5395" s="88"/>
      <c r="I5395" s="88"/>
      <c r="J5395" s="88"/>
      <c r="K5395" s="88"/>
    </row>
    <row r="5396" spans="2:11" ht="12" hidden="1" customHeight="1" x14ac:dyDescent="0.2">
      <c r="B5396" s="88"/>
      <c r="C5396" s="88"/>
      <c r="D5396" s="88"/>
      <c r="E5396" s="88"/>
      <c r="F5396" s="88"/>
      <c r="G5396" s="88"/>
      <c r="H5396" s="88"/>
      <c r="I5396" s="88"/>
      <c r="J5396" s="88"/>
      <c r="K5396" s="88"/>
    </row>
    <row r="5397" spans="2:11" ht="12" hidden="1" customHeight="1" x14ac:dyDescent="0.2">
      <c r="B5397" s="88"/>
      <c r="C5397" s="88"/>
      <c r="D5397" s="88"/>
      <c r="E5397" s="88"/>
      <c r="F5397" s="88"/>
      <c r="G5397" s="88"/>
      <c r="H5397" s="88"/>
      <c r="I5397" s="88"/>
      <c r="J5397" s="88"/>
      <c r="K5397" s="88"/>
    </row>
    <row r="5398" spans="2:11" ht="12" hidden="1" customHeight="1" x14ac:dyDescent="0.2">
      <c r="B5398" s="88"/>
      <c r="C5398" s="88"/>
      <c r="D5398" s="88"/>
      <c r="E5398" s="88"/>
      <c r="F5398" s="88"/>
      <c r="G5398" s="88"/>
      <c r="H5398" s="88"/>
      <c r="I5398" s="88"/>
      <c r="J5398" s="88"/>
      <c r="K5398" s="88"/>
    </row>
    <row r="5399" spans="2:11" ht="12" hidden="1" customHeight="1" x14ac:dyDescent="0.2">
      <c r="B5399" s="88"/>
      <c r="C5399" s="88"/>
      <c r="D5399" s="88"/>
      <c r="E5399" s="88"/>
      <c r="F5399" s="88"/>
      <c r="G5399" s="88"/>
      <c r="H5399" s="88"/>
      <c r="I5399" s="88"/>
      <c r="J5399" s="88"/>
      <c r="K5399" s="88"/>
    </row>
    <row r="5400" spans="2:11" ht="12" hidden="1" customHeight="1" x14ac:dyDescent="0.2">
      <c r="B5400" s="88"/>
      <c r="C5400" s="88"/>
      <c r="D5400" s="88"/>
      <c r="E5400" s="88"/>
      <c r="F5400" s="88"/>
      <c r="G5400" s="88"/>
      <c r="H5400" s="88"/>
      <c r="I5400" s="88"/>
      <c r="J5400" s="88"/>
      <c r="K5400" s="88"/>
    </row>
    <row r="5401" spans="2:11" ht="12" hidden="1" customHeight="1" x14ac:dyDescent="0.2">
      <c r="B5401" s="88"/>
      <c r="C5401" s="88"/>
      <c r="D5401" s="88"/>
      <c r="E5401" s="88"/>
      <c r="F5401" s="88"/>
      <c r="G5401" s="88"/>
      <c r="H5401" s="88"/>
      <c r="I5401" s="88"/>
      <c r="J5401" s="88"/>
      <c r="K5401" s="88"/>
    </row>
    <row r="5402" spans="2:11" ht="12" hidden="1" customHeight="1" x14ac:dyDescent="0.2">
      <c r="B5402" s="88"/>
      <c r="C5402" s="88"/>
      <c r="D5402" s="88"/>
      <c r="E5402" s="88"/>
      <c r="F5402" s="88"/>
      <c r="G5402" s="88"/>
      <c r="H5402" s="88"/>
      <c r="I5402" s="88"/>
      <c r="J5402" s="88"/>
      <c r="K5402" s="88"/>
    </row>
    <row r="5403" spans="2:11" ht="12" hidden="1" customHeight="1" x14ac:dyDescent="0.2">
      <c r="B5403" s="88"/>
      <c r="C5403" s="88"/>
      <c r="D5403" s="88"/>
      <c r="E5403" s="88"/>
      <c r="F5403" s="88"/>
      <c r="G5403" s="88"/>
      <c r="H5403" s="88"/>
      <c r="I5403" s="88"/>
      <c r="J5403" s="88"/>
      <c r="K5403" s="88"/>
    </row>
    <row r="5404" spans="2:11" ht="12" hidden="1" customHeight="1" x14ac:dyDescent="0.2">
      <c r="B5404" s="88"/>
      <c r="C5404" s="88"/>
      <c r="D5404" s="88"/>
      <c r="E5404" s="88"/>
      <c r="F5404" s="88"/>
      <c r="G5404" s="88"/>
      <c r="H5404" s="88"/>
      <c r="I5404" s="88"/>
      <c r="J5404" s="88"/>
      <c r="K5404" s="88"/>
    </row>
    <row r="5405" spans="2:11" ht="12" hidden="1" customHeight="1" x14ac:dyDescent="0.2">
      <c r="B5405" s="88"/>
      <c r="C5405" s="88"/>
      <c r="D5405" s="88"/>
      <c r="E5405" s="88"/>
      <c r="F5405" s="88"/>
      <c r="G5405" s="88"/>
      <c r="H5405" s="88"/>
      <c r="I5405" s="88"/>
      <c r="J5405" s="88"/>
      <c r="K5405" s="88"/>
    </row>
    <row r="5406" spans="2:11" ht="12" hidden="1" customHeight="1" x14ac:dyDescent="0.2">
      <c r="B5406" s="88"/>
      <c r="C5406" s="88"/>
      <c r="D5406" s="88"/>
      <c r="E5406" s="88"/>
      <c r="F5406" s="88"/>
      <c r="G5406" s="88"/>
      <c r="H5406" s="88"/>
      <c r="I5406" s="88"/>
      <c r="J5406" s="88"/>
      <c r="K5406" s="88"/>
    </row>
    <row r="5407" spans="2:11" ht="12" hidden="1" customHeight="1" x14ac:dyDescent="0.2">
      <c r="B5407" s="88"/>
      <c r="C5407" s="88"/>
      <c r="D5407" s="88"/>
      <c r="E5407" s="88"/>
      <c r="F5407" s="88"/>
      <c r="G5407" s="88"/>
      <c r="H5407" s="88"/>
      <c r="I5407" s="88"/>
      <c r="J5407" s="88"/>
      <c r="K5407" s="88"/>
    </row>
    <row r="5408" spans="2:11" ht="12" hidden="1" customHeight="1" x14ac:dyDescent="0.2">
      <c r="B5408" s="88"/>
      <c r="C5408" s="88"/>
      <c r="D5408" s="88"/>
      <c r="E5408" s="88"/>
      <c r="F5408" s="88"/>
      <c r="G5408" s="88"/>
      <c r="H5408" s="88"/>
      <c r="I5408" s="88"/>
      <c r="J5408" s="88"/>
      <c r="K5408" s="88"/>
    </row>
    <row r="5409" spans="2:11" ht="12" hidden="1" customHeight="1" x14ac:dyDescent="0.2">
      <c r="B5409" s="88"/>
      <c r="C5409" s="88"/>
      <c r="D5409" s="88"/>
      <c r="E5409" s="88"/>
      <c r="F5409" s="88"/>
      <c r="G5409" s="88"/>
      <c r="H5409" s="88"/>
      <c r="I5409" s="88"/>
      <c r="J5409" s="88"/>
      <c r="K5409" s="88"/>
    </row>
    <row r="5410" spans="2:11" ht="12" hidden="1" customHeight="1" x14ac:dyDescent="0.2">
      <c r="B5410" s="88"/>
      <c r="C5410" s="88"/>
      <c r="D5410" s="88"/>
      <c r="E5410" s="88"/>
      <c r="F5410" s="88"/>
      <c r="G5410" s="88"/>
      <c r="H5410" s="88"/>
      <c r="I5410" s="88"/>
      <c r="J5410" s="88"/>
      <c r="K5410" s="88"/>
    </row>
    <row r="5411" spans="2:11" ht="12" hidden="1" customHeight="1" x14ac:dyDescent="0.2">
      <c r="B5411" s="88"/>
      <c r="C5411" s="88"/>
      <c r="D5411" s="88"/>
      <c r="E5411" s="88"/>
      <c r="F5411" s="88"/>
      <c r="G5411" s="88"/>
      <c r="H5411" s="88"/>
      <c r="I5411" s="88"/>
      <c r="J5411" s="88"/>
      <c r="K5411" s="88"/>
    </row>
    <row r="5412" spans="2:11" ht="12" hidden="1" customHeight="1" x14ac:dyDescent="0.2">
      <c r="B5412" s="88"/>
      <c r="C5412" s="88"/>
      <c r="D5412" s="88"/>
      <c r="E5412" s="88"/>
      <c r="F5412" s="88"/>
      <c r="G5412" s="88"/>
      <c r="H5412" s="88"/>
      <c r="I5412" s="88"/>
      <c r="J5412" s="88"/>
      <c r="K5412" s="88"/>
    </row>
    <row r="5413" spans="2:11" ht="12" hidden="1" customHeight="1" x14ac:dyDescent="0.2">
      <c r="B5413" s="88"/>
      <c r="C5413" s="88"/>
      <c r="D5413" s="88"/>
      <c r="E5413" s="88"/>
      <c r="F5413" s="88"/>
      <c r="G5413" s="88"/>
      <c r="H5413" s="88"/>
      <c r="I5413" s="88"/>
      <c r="J5413" s="88"/>
      <c r="K5413" s="88"/>
    </row>
    <row r="5414" spans="2:11" ht="12" hidden="1" customHeight="1" x14ac:dyDescent="0.2">
      <c r="B5414" s="88"/>
      <c r="C5414" s="88"/>
      <c r="D5414" s="88"/>
      <c r="E5414" s="88"/>
      <c r="F5414" s="88"/>
      <c r="G5414" s="88"/>
      <c r="H5414" s="88"/>
      <c r="I5414" s="88"/>
      <c r="J5414" s="88"/>
      <c r="K5414" s="88"/>
    </row>
    <row r="5415" spans="2:11" ht="12" hidden="1" customHeight="1" x14ac:dyDescent="0.2">
      <c r="B5415" s="88"/>
      <c r="C5415" s="88"/>
      <c r="D5415" s="88"/>
      <c r="E5415" s="88"/>
      <c r="F5415" s="88"/>
      <c r="G5415" s="88"/>
      <c r="H5415" s="88"/>
      <c r="I5415" s="88"/>
      <c r="J5415" s="88"/>
      <c r="K5415" s="88"/>
    </row>
    <row r="5416" spans="2:11" ht="12" hidden="1" customHeight="1" x14ac:dyDescent="0.2">
      <c r="B5416" s="88"/>
      <c r="C5416" s="88"/>
      <c r="D5416" s="88"/>
      <c r="E5416" s="88"/>
      <c r="F5416" s="88"/>
      <c r="G5416" s="88"/>
      <c r="H5416" s="88"/>
      <c r="I5416" s="88"/>
      <c r="J5416" s="88"/>
      <c r="K5416" s="88"/>
    </row>
    <row r="5417" spans="2:11" ht="12" hidden="1" customHeight="1" x14ac:dyDescent="0.2">
      <c r="B5417" s="88"/>
      <c r="C5417" s="88"/>
      <c r="D5417" s="88"/>
      <c r="E5417" s="88"/>
      <c r="F5417" s="88"/>
      <c r="G5417" s="88"/>
      <c r="H5417" s="88"/>
      <c r="I5417" s="88"/>
      <c r="J5417" s="88"/>
      <c r="K5417" s="88"/>
    </row>
    <row r="5418" spans="2:11" ht="12" hidden="1" customHeight="1" x14ac:dyDescent="0.2">
      <c r="B5418" s="88"/>
      <c r="C5418" s="88"/>
      <c r="D5418" s="88"/>
      <c r="E5418" s="88"/>
      <c r="F5418" s="88"/>
      <c r="G5418" s="88"/>
      <c r="H5418" s="88"/>
      <c r="I5418" s="88"/>
      <c r="J5418" s="88"/>
      <c r="K5418" s="88"/>
    </row>
    <row r="5419" spans="2:11" ht="12" hidden="1" customHeight="1" x14ac:dyDescent="0.2">
      <c r="B5419" s="88"/>
      <c r="C5419" s="88"/>
      <c r="D5419" s="88"/>
      <c r="E5419" s="88"/>
      <c r="F5419" s="88"/>
      <c r="G5419" s="88"/>
      <c r="H5419" s="88"/>
      <c r="I5419" s="88"/>
      <c r="J5419" s="88"/>
      <c r="K5419" s="88"/>
    </row>
    <row r="5420" spans="2:11" ht="12" hidden="1" customHeight="1" x14ac:dyDescent="0.2">
      <c r="B5420" s="88"/>
      <c r="C5420" s="88"/>
      <c r="D5420" s="88"/>
      <c r="E5420" s="88"/>
      <c r="F5420" s="88"/>
      <c r="G5420" s="88"/>
      <c r="H5420" s="88"/>
      <c r="I5420" s="88"/>
      <c r="J5420" s="88"/>
      <c r="K5420" s="88"/>
    </row>
    <row r="5421" spans="2:11" ht="12" hidden="1" customHeight="1" x14ac:dyDescent="0.2">
      <c r="B5421" s="88"/>
      <c r="C5421" s="88"/>
      <c r="D5421" s="88"/>
      <c r="E5421" s="88"/>
      <c r="F5421" s="88"/>
      <c r="G5421" s="88"/>
      <c r="H5421" s="88"/>
      <c r="I5421" s="88"/>
      <c r="J5421" s="88"/>
      <c r="K5421" s="88"/>
    </row>
    <row r="5422" spans="2:11" ht="12" hidden="1" customHeight="1" x14ac:dyDescent="0.2">
      <c r="B5422" s="88"/>
      <c r="C5422" s="88"/>
      <c r="D5422" s="88"/>
      <c r="E5422" s="88"/>
      <c r="F5422" s="88"/>
      <c r="G5422" s="88"/>
      <c r="H5422" s="88"/>
      <c r="I5422" s="88"/>
      <c r="J5422" s="88"/>
      <c r="K5422" s="88"/>
    </row>
    <row r="5423" spans="2:11" ht="12" hidden="1" customHeight="1" x14ac:dyDescent="0.2">
      <c r="B5423" s="88"/>
      <c r="C5423" s="88"/>
      <c r="D5423" s="88"/>
      <c r="E5423" s="88"/>
      <c r="F5423" s="88"/>
      <c r="G5423" s="88"/>
      <c r="H5423" s="88"/>
      <c r="I5423" s="88"/>
      <c r="J5423" s="88"/>
      <c r="K5423" s="88"/>
    </row>
    <row r="5424" spans="2:11" ht="12" hidden="1" customHeight="1" x14ac:dyDescent="0.2">
      <c r="B5424" s="88"/>
      <c r="C5424" s="88"/>
      <c r="D5424" s="88"/>
      <c r="E5424" s="88"/>
      <c r="F5424" s="88"/>
      <c r="G5424" s="88"/>
      <c r="H5424" s="88"/>
      <c r="I5424" s="88"/>
      <c r="J5424" s="88"/>
      <c r="K5424" s="88"/>
    </row>
    <row r="5425" spans="2:11" ht="12" hidden="1" customHeight="1" x14ac:dyDescent="0.2">
      <c r="B5425" s="88"/>
      <c r="C5425" s="88"/>
      <c r="D5425" s="88"/>
      <c r="E5425" s="88"/>
      <c r="F5425" s="88"/>
      <c r="G5425" s="88"/>
      <c r="H5425" s="88"/>
      <c r="I5425" s="88"/>
      <c r="J5425" s="88"/>
      <c r="K5425" s="88"/>
    </row>
    <row r="5426" spans="2:11" ht="12" hidden="1" customHeight="1" x14ac:dyDescent="0.2">
      <c r="B5426" s="88"/>
      <c r="C5426" s="88"/>
      <c r="D5426" s="88"/>
      <c r="E5426" s="88"/>
      <c r="F5426" s="88"/>
      <c r="G5426" s="88"/>
      <c r="H5426" s="88"/>
      <c r="I5426" s="88"/>
      <c r="J5426" s="88"/>
      <c r="K5426" s="88"/>
    </row>
    <row r="5427" spans="2:11" ht="12" hidden="1" customHeight="1" x14ac:dyDescent="0.2">
      <c r="B5427" s="88"/>
      <c r="C5427" s="88"/>
      <c r="D5427" s="88"/>
      <c r="E5427" s="88"/>
      <c r="F5427" s="88"/>
      <c r="G5427" s="88"/>
      <c r="H5427" s="88"/>
      <c r="I5427" s="88"/>
      <c r="J5427" s="88"/>
      <c r="K5427" s="88"/>
    </row>
    <row r="5428" spans="2:11" ht="12" hidden="1" customHeight="1" x14ac:dyDescent="0.2">
      <c r="B5428" s="88"/>
      <c r="C5428" s="88"/>
      <c r="D5428" s="88"/>
      <c r="E5428" s="88"/>
      <c r="F5428" s="88"/>
      <c r="G5428" s="88"/>
      <c r="H5428" s="88"/>
      <c r="I5428" s="88"/>
      <c r="J5428" s="88"/>
      <c r="K5428" s="88"/>
    </row>
    <row r="5429" spans="2:11" ht="12" hidden="1" customHeight="1" x14ac:dyDescent="0.2">
      <c r="B5429" s="88"/>
      <c r="C5429" s="88"/>
      <c r="D5429" s="88"/>
      <c r="E5429" s="88"/>
      <c r="F5429" s="88"/>
      <c r="G5429" s="88"/>
      <c r="H5429" s="88"/>
      <c r="I5429" s="88"/>
      <c r="J5429" s="88"/>
      <c r="K5429" s="88"/>
    </row>
    <row r="5430" spans="2:11" ht="12" hidden="1" customHeight="1" x14ac:dyDescent="0.2">
      <c r="B5430" s="88"/>
      <c r="C5430" s="88"/>
      <c r="D5430" s="88"/>
      <c r="E5430" s="88"/>
      <c r="F5430" s="88"/>
      <c r="G5430" s="88"/>
      <c r="H5430" s="88"/>
      <c r="I5430" s="88"/>
      <c r="J5430" s="88"/>
      <c r="K5430" s="88"/>
    </row>
    <row r="5431" spans="2:11" ht="12" hidden="1" customHeight="1" x14ac:dyDescent="0.2">
      <c r="B5431" s="88"/>
      <c r="C5431" s="88"/>
      <c r="D5431" s="88"/>
      <c r="E5431" s="88"/>
      <c r="F5431" s="88"/>
      <c r="G5431" s="88"/>
      <c r="H5431" s="88"/>
      <c r="I5431" s="88"/>
      <c r="J5431" s="88"/>
      <c r="K5431" s="88"/>
    </row>
    <row r="5432" spans="2:11" ht="12" hidden="1" customHeight="1" x14ac:dyDescent="0.2">
      <c r="B5432" s="88"/>
      <c r="C5432" s="88"/>
      <c r="D5432" s="88"/>
      <c r="E5432" s="88"/>
      <c r="F5432" s="88"/>
      <c r="G5432" s="88"/>
      <c r="H5432" s="88"/>
      <c r="I5432" s="88"/>
      <c r="J5432" s="88"/>
      <c r="K5432" s="88"/>
    </row>
    <row r="5433" spans="2:11" ht="12" hidden="1" customHeight="1" x14ac:dyDescent="0.2">
      <c r="B5433" s="88"/>
      <c r="C5433" s="88"/>
      <c r="D5433" s="88"/>
      <c r="E5433" s="88"/>
      <c r="F5433" s="88"/>
      <c r="G5433" s="88"/>
      <c r="H5433" s="88"/>
      <c r="I5433" s="88"/>
      <c r="J5433" s="88"/>
      <c r="K5433" s="88"/>
    </row>
    <row r="5434" spans="2:11" ht="12" hidden="1" customHeight="1" x14ac:dyDescent="0.2">
      <c r="B5434" s="88"/>
      <c r="C5434" s="88"/>
      <c r="D5434" s="88"/>
      <c r="E5434" s="88"/>
      <c r="F5434" s="88"/>
      <c r="G5434" s="88"/>
      <c r="H5434" s="88"/>
      <c r="I5434" s="88"/>
      <c r="J5434" s="88"/>
      <c r="K5434" s="88"/>
    </row>
    <row r="5435" spans="2:11" ht="12" hidden="1" customHeight="1" x14ac:dyDescent="0.2">
      <c r="B5435" s="88"/>
      <c r="C5435" s="88"/>
      <c r="D5435" s="88"/>
      <c r="E5435" s="88"/>
      <c r="F5435" s="88"/>
      <c r="G5435" s="88"/>
      <c r="H5435" s="88"/>
      <c r="I5435" s="88"/>
      <c r="J5435" s="88"/>
      <c r="K5435" s="88"/>
    </row>
    <row r="5436" spans="2:11" ht="12" hidden="1" customHeight="1" x14ac:dyDescent="0.2">
      <c r="B5436" s="88"/>
      <c r="C5436" s="88"/>
      <c r="D5436" s="88"/>
      <c r="E5436" s="88"/>
      <c r="F5436" s="88"/>
      <c r="G5436" s="88"/>
      <c r="H5436" s="88"/>
      <c r="I5436" s="88"/>
      <c r="J5436" s="88"/>
      <c r="K5436" s="88"/>
    </row>
    <row r="5437" spans="2:11" ht="12" hidden="1" customHeight="1" x14ac:dyDescent="0.2">
      <c r="B5437" s="88"/>
      <c r="C5437" s="88"/>
      <c r="D5437" s="88"/>
      <c r="E5437" s="88"/>
      <c r="F5437" s="88"/>
      <c r="G5437" s="88"/>
      <c r="H5437" s="88"/>
      <c r="I5437" s="88"/>
      <c r="J5437" s="88"/>
      <c r="K5437" s="88"/>
    </row>
    <row r="5438" spans="2:11" ht="12" hidden="1" customHeight="1" x14ac:dyDescent="0.2">
      <c r="B5438" s="88"/>
      <c r="C5438" s="88"/>
      <c r="D5438" s="88"/>
      <c r="E5438" s="88"/>
      <c r="F5438" s="88"/>
      <c r="G5438" s="88"/>
      <c r="H5438" s="88"/>
      <c r="I5438" s="88"/>
      <c r="J5438" s="88"/>
      <c r="K5438" s="88"/>
    </row>
    <row r="5439" spans="2:11" ht="12" hidden="1" customHeight="1" x14ac:dyDescent="0.2">
      <c r="B5439" s="88"/>
      <c r="C5439" s="88"/>
      <c r="D5439" s="88"/>
      <c r="E5439" s="88"/>
      <c r="F5439" s="88"/>
      <c r="G5439" s="88"/>
      <c r="H5439" s="88"/>
      <c r="I5439" s="88"/>
      <c r="J5439" s="88"/>
      <c r="K5439" s="88"/>
    </row>
    <row r="5440" spans="2:11" ht="12" hidden="1" customHeight="1" x14ac:dyDescent="0.2">
      <c r="B5440" s="88"/>
      <c r="C5440" s="88"/>
      <c r="D5440" s="88"/>
      <c r="E5440" s="88"/>
      <c r="F5440" s="88"/>
      <c r="G5440" s="88"/>
      <c r="H5440" s="88"/>
      <c r="I5440" s="88"/>
      <c r="J5440" s="88"/>
      <c r="K5440" s="88"/>
    </row>
    <row r="5441" spans="2:11" ht="12" hidden="1" customHeight="1" x14ac:dyDescent="0.2">
      <c r="B5441" s="88"/>
      <c r="C5441" s="88"/>
      <c r="D5441" s="88"/>
      <c r="E5441" s="88"/>
      <c r="F5441" s="88"/>
      <c r="G5441" s="88"/>
      <c r="H5441" s="88"/>
      <c r="I5441" s="88"/>
      <c r="J5441" s="88"/>
      <c r="K5441" s="88"/>
    </row>
    <row r="5442" spans="2:11" ht="12" hidden="1" customHeight="1" x14ac:dyDescent="0.2">
      <c r="B5442" s="88"/>
      <c r="C5442" s="88"/>
      <c r="D5442" s="88"/>
      <c r="E5442" s="88"/>
      <c r="F5442" s="88"/>
      <c r="G5442" s="88"/>
      <c r="H5442" s="88"/>
      <c r="I5442" s="88"/>
      <c r="J5442" s="88"/>
      <c r="K5442" s="88"/>
    </row>
    <row r="5443" spans="2:11" ht="12" hidden="1" customHeight="1" x14ac:dyDescent="0.2">
      <c r="B5443" s="88"/>
      <c r="C5443" s="88"/>
      <c r="D5443" s="88"/>
      <c r="E5443" s="88"/>
      <c r="F5443" s="88"/>
      <c r="G5443" s="88"/>
      <c r="H5443" s="88"/>
      <c r="I5443" s="88"/>
      <c r="J5443" s="88"/>
      <c r="K5443" s="88"/>
    </row>
    <row r="5444" spans="2:11" ht="12" hidden="1" customHeight="1" x14ac:dyDescent="0.2">
      <c r="B5444" s="88"/>
      <c r="C5444" s="88"/>
      <c r="D5444" s="88"/>
      <c r="E5444" s="88"/>
      <c r="F5444" s="88"/>
      <c r="G5444" s="88"/>
      <c r="H5444" s="88"/>
      <c r="I5444" s="88"/>
      <c r="J5444" s="88"/>
      <c r="K5444" s="88"/>
    </row>
    <row r="5445" spans="2:11" ht="12" hidden="1" customHeight="1" x14ac:dyDescent="0.2">
      <c r="B5445" s="88"/>
      <c r="C5445" s="88"/>
      <c r="D5445" s="88"/>
      <c r="E5445" s="88"/>
      <c r="F5445" s="88"/>
      <c r="G5445" s="88"/>
      <c r="H5445" s="88"/>
      <c r="I5445" s="88"/>
      <c r="J5445" s="88"/>
      <c r="K5445" s="88"/>
    </row>
    <row r="5446" spans="2:11" ht="12" hidden="1" customHeight="1" x14ac:dyDescent="0.2">
      <c r="B5446" s="88"/>
      <c r="C5446" s="88"/>
      <c r="D5446" s="88"/>
      <c r="E5446" s="88"/>
      <c r="F5446" s="88"/>
      <c r="G5446" s="88"/>
      <c r="H5446" s="88"/>
      <c r="I5446" s="88"/>
      <c r="J5446" s="88"/>
      <c r="K5446" s="88"/>
    </row>
    <row r="5447" spans="2:11" ht="12" hidden="1" customHeight="1" x14ac:dyDescent="0.2">
      <c r="B5447" s="88"/>
      <c r="C5447" s="88"/>
      <c r="D5447" s="88"/>
      <c r="E5447" s="88"/>
      <c r="F5447" s="88"/>
      <c r="G5447" s="88"/>
      <c r="H5447" s="88"/>
      <c r="I5447" s="88"/>
      <c r="J5447" s="88"/>
      <c r="K5447" s="88"/>
    </row>
    <row r="5448" spans="2:11" ht="12" hidden="1" customHeight="1" x14ac:dyDescent="0.2">
      <c r="B5448" s="88"/>
      <c r="C5448" s="88"/>
      <c r="D5448" s="88"/>
      <c r="E5448" s="88"/>
      <c r="F5448" s="88"/>
      <c r="G5448" s="88"/>
      <c r="H5448" s="88"/>
      <c r="I5448" s="88"/>
      <c r="J5448" s="88"/>
      <c r="K5448" s="88"/>
    </row>
    <row r="5449" spans="2:11" ht="12" hidden="1" customHeight="1" x14ac:dyDescent="0.2">
      <c r="B5449" s="88"/>
      <c r="C5449" s="88"/>
      <c r="D5449" s="88"/>
      <c r="E5449" s="88"/>
      <c r="F5449" s="88"/>
      <c r="G5449" s="88"/>
      <c r="H5449" s="88"/>
      <c r="I5449" s="88"/>
      <c r="J5449" s="88"/>
      <c r="K5449" s="88"/>
    </row>
    <row r="5450" spans="2:11" ht="12" hidden="1" customHeight="1" x14ac:dyDescent="0.2">
      <c r="B5450" s="88"/>
      <c r="C5450" s="88"/>
      <c r="D5450" s="88"/>
      <c r="E5450" s="88"/>
      <c r="F5450" s="88"/>
      <c r="G5450" s="88"/>
      <c r="H5450" s="88"/>
      <c r="I5450" s="88"/>
      <c r="J5450" s="88"/>
      <c r="K5450" s="88"/>
    </row>
    <row r="5451" spans="2:11" ht="12" hidden="1" customHeight="1" x14ac:dyDescent="0.2">
      <c r="B5451" s="88"/>
      <c r="C5451" s="88"/>
      <c r="D5451" s="88"/>
      <c r="E5451" s="88"/>
      <c r="F5451" s="88"/>
      <c r="G5451" s="88"/>
      <c r="H5451" s="88"/>
      <c r="I5451" s="88"/>
      <c r="J5451" s="88"/>
      <c r="K5451" s="88"/>
    </row>
    <row r="5452" spans="2:11" ht="12" hidden="1" customHeight="1" x14ac:dyDescent="0.2">
      <c r="B5452" s="88"/>
      <c r="C5452" s="88"/>
      <c r="D5452" s="88"/>
      <c r="E5452" s="88"/>
      <c r="F5452" s="88"/>
      <c r="G5452" s="88"/>
      <c r="H5452" s="88"/>
      <c r="I5452" s="88"/>
      <c r="J5452" s="88"/>
      <c r="K5452" s="88"/>
    </row>
    <row r="5453" spans="2:11" ht="12" hidden="1" customHeight="1" x14ac:dyDescent="0.2">
      <c r="B5453" s="88"/>
      <c r="C5453" s="88"/>
      <c r="D5453" s="88"/>
      <c r="E5453" s="88"/>
      <c r="F5453" s="88"/>
      <c r="G5453" s="88"/>
      <c r="H5453" s="88"/>
      <c r="I5453" s="88"/>
      <c r="J5453" s="88"/>
      <c r="K5453" s="88"/>
    </row>
    <row r="5454" spans="2:11" ht="12" hidden="1" customHeight="1" x14ac:dyDescent="0.2">
      <c r="B5454" s="88"/>
      <c r="C5454" s="88"/>
      <c r="D5454" s="88"/>
      <c r="E5454" s="88"/>
      <c r="F5454" s="88"/>
      <c r="G5454" s="88"/>
      <c r="H5454" s="88"/>
      <c r="I5454" s="88"/>
      <c r="J5454" s="88"/>
      <c r="K5454" s="88"/>
    </row>
    <row r="5455" spans="2:11" ht="12" hidden="1" customHeight="1" x14ac:dyDescent="0.2">
      <c r="B5455" s="88"/>
      <c r="C5455" s="88"/>
      <c r="D5455" s="88"/>
      <c r="E5455" s="88"/>
      <c r="F5455" s="88"/>
      <c r="G5455" s="88"/>
      <c r="H5455" s="88"/>
      <c r="I5455" s="88"/>
      <c r="J5455" s="88"/>
      <c r="K5455" s="88"/>
    </row>
    <row r="5456" spans="2:11" ht="12" hidden="1" customHeight="1" x14ac:dyDescent="0.2">
      <c r="B5456" s="88"/>
      <c r="C5456" s="88"/>
      <c r="D5456" s="88"/>
      <c r="E5456" s="88"/>
      <c r="F5456" s="88"/>
      <c r="G5456" s="88"/>
      <c r="H5456" s="88"/>
      <c r="I5456" s="88"/>
      <c r="J5456" s="88"/>
      <c r="K5456" s="88"/>
    </row>
    <row r="5457" spans="2:11" ht="12" hidden="1" customHeight="1" x14ac:dyDescent="0.2">
      <c r="B5457" s="88"/>
      <c r="C5457" s="88"/>
      <c r="D5457" s="88"/>
      <c r="E5457" s="88"/>
      <c r="F5457" s="88"/>
      <c r="G5457" s="88"/>
      <c r="H5457" s="88"/>
      <c r="I5457" s="88"/>
      <c r="J5457" s="88"/>
      <c r="K5457" s="88"/>
    </row>
    <row r="5458" spans="2:11" ht="12" hidden="1" customHeight="1" x14ac:dyDescent="0.2">
      <c r="B5458" s="88"/>
      <c r="C5458" s="88"/>
      <c r="D5458" s="88"/>
      <c r="E5458" s="88"/>
      <c r="F5458" s="88"/>
      <c r="G5458" s="88"/>
      <c r="H5458" s="88"/>
      <c r="I5458" s="88"/>
      <c r="J5458" s="88"/>
      <c r="K5458" s="88"/>
    </row>
    <row r="5459" spans="2:11" ht="12" hidden="1" customHeight="1" x14ac:dyDescent="0.2">
      <c r="B5459" s="88"/>
      <c r="C5459" s="88"/>
      <c r="D5459" s="88"/>
      <c r="E5459" s="88"/>
      <c r="F5459" s="88"/>
      <c r="G5459" s="88"/>
      <c r="H5459" s="88"/>
      <c r="I5459" s="88"/>
      <c r="J5459" s="88"/>
      <c r="K5459" s="88"/>
    </row>
    <row r="5460" spans="2:11" ht="12" hidden="1" customHeight="1" x14ac:dyDescent="0.2">
      <c r="B5460" s="88"/>
      <c r="C5460" s="88"/>
      <c r="D5460" s="88"/>
      <c r="E5460" s="88"/>
      <c r="F5460" s="88"/>
      <c r="G5460" s="88"/>
      <c r="H5460" s="88"/>
      <c r="I5460" s="88"/>
      <c r="J5460" s="88"/>
      <c r="K5460" s="88"/>
    </row>
    <row r="5461" spans="2:11" ht="12" hidden="1" customHeight="1" x14ac:dyDescent="0.2">
      <c r="B5461" s="88"/>
      <c r="C5461" s="88"/>
      <c r="D5461" s="88"/>
      <c r="E5461" s="88"/>
      <c r="F5461" s="88"/>
      <c r="G5461" s="88"/>
      <c r="H5461" s="88"/>
      <c r="I5461" s="88"/>
      <c r="J5461" s="88"/>
      <c r="K5461" s="88"/>
    </row>
    <row r="5462" spans="2:11" ht="12" hidden="1" customHeight="1" x14ac:dyDescent="0.2">
      <c r="B5462" s="88"/>
      <c r="C5462" s="88"/>
      <c r="D5462" s="88"/>
      <c r="E5462" s="88"/>
      <c r="F5462" s="88"/>
      <c r="G5462" s="88"/>
      <c r="H5462" s="88"/>
      <c r="I5462" s="88"/>
      <c r="J5462" s="88"/>
      <c r="K5462" s="88"/>
    </row>
    <row r="5463" spans="2:11" ht="12" hidden="1" customHeight="1" x14ac:dyDescent="0.2">
      <c r="B5463" s="88"/>
      <c r="C5463" s="88"/>
      <c r="D5463" s="88"/>
      <c r="E5463" s="88"/>
      <c r="F5463" s="88"/>
      <c r="G5463" s="88"/>
      <c r="H5463" s="88"/>
      <c r="I5463" s="88"/>
      <c r="J5463" s="88"/>
      <c r="K5463" s="88"/>
    </row>
    <row r="5464" spans="2:11" ht="12" hidden="1" customHeight="1" x14ac:dyDescent="0.2">
      <c r="B5464" s="88"/>
      <c r="C5464" s="88"/>
      <c r="D5464" s="88"/>
      <c r="E5464" s="88"/>
      <c r="F5464" s="88"/>
      <c r="G5464" s="88"/>
      <c r="H5464" s="88"/>
      <c r="I5464" s="88"/>
      <c r="J5464" s="88"/>
      <c r="K5464" s="88"/>
    </row>
    <row r="5465" spans="2:11" ht="12" hidden="1" customHeight="1" x14ac:dyDescent="0.2">
      <c r="B5465" s="88"/>
      <c r="C5465" s="88"/>
      <c r="D5465" s="88"/>
      <c r="E5465" s="88"/>
      <c r="F5465" s="88"/>
      <c r="G5465" s="88"/>
      <c r="H5465" s="88"/>
      <c r="I5465" s="88"/>
      <c r="J5465" s="88"/>
      <c r="K5465" s="88"/>
    </row>
    <row r="5466" spans="2:11" ht="12" hidden="1" customHeight="1" x14ac:dyDescent="0.2">
      <c r="B5466" s="88"/>
      <c r="C5466" s="88"/>
      <c r="D5466" s="88"/>
      <c r="E5466" s="88"/>
      <c r="F5466" s="88"/>
      <c r="G5466" s="88"/>
      <c r="H5466" s="88"/>
      <c r="I5466" s="88"/>
      <c r="J5466" s="88"/>
      <c r="K5466" s="88"/>
    </row>
    <row r="5467" spans="2:11" ht="12" hidden="1" customHeight="1" x14ac:dyDescent="0.2">
      <c r="B5467" s="88"/>
      <c r="C5467" s="88"/>
      <c r="D5467" s="88"/>
      <c r="E5467" s="88"/>
      <c r="F5467" s="88"/>
      <c r="G5467" s="88"/>
      <c r="H5467" s="88"/>
      <c r="I5467" s="88"/>
      <c r="J5467" s="88"/>
      <c r="K5467" s="88"/>
    </row>
    <row r="5468" spans="2:11" ht="12" hidden="1" customHeight="1" x14ac:dyDescent="0.2">
      <c r="B5468" s="88"/>
      <c r="C5468" s="88"/>
      <c r="D5468" s="88"/>
      <c r="E5468" s="88"/>
      <c r="F5468" s="88"/>
      <c r="G5468" s="88"/>
      <c r="H5468" s="88"/>
      <c r="I5468" s="88"/>
      <c r="J5468" s="88"/>
      <c r="K5468" s="88"/>
    </row>
    <row r="5469" spans="2:11" ht="12" hidden="1" customHeight="1" x14ac:dyDescent="0.2">
      <c r="B5469" s="88"/>
      <c r="C5469" s="88"/>
      <c r="D5469" s="88"/>
      <c r="E5469" s="88"/>
      <c r="F5469" s="88"/>
      <c r="G5469" s="88"/>
      <c r="H5469" s="88"/>
      <c r="I5469" s="88"/>
      <c r="J5469" s="88"/>
      <c r="K5469" s="88"/>
    </row>
    <row r="5470" spans="2:11" ht="12" hidden="1" customHeight="1" x14ac:dyDescent="0.2">
      <c r="B5470" s="88"/>
      <c r="C5470" s="88"/>
      <c r="D5470" s="88"/>
      <c r="E5470" s="88"/>
      <c r="F5470" s="88"/>
      <c r="G5470" s="88"/>
      <c r="H5470" s="88"/>
      <c r="I5470" s="88"/>
      <c r="J5470" s="88"/>
      <c r="K5470" s="88"/>
    </row>
    <row r="5471" spans="2:11" ht="12" hidden="1" customHeight="1" x14ac:dyDescent="0.2">
      <c r="B5471" s="88"/>
      <c r="C5471" s="88"/>
      <c r="D5471" s="88"/>
      <c r="E5471" s="88"/>
      <c r="F5471" s="88"/>
      <c r="G5471" s="88"/>
      <c r="H5471" s="88"/>
      <c r="I5471" s="88"/>
      <c r="J5471" s="88"/>
      <c r="K5471" s="88"/>
    </row>
    <row r="5472" spans="2:11" ht="12" hidden="1" customHeight="1" x14ac:dyDescent="0.2">
      <c r="B5472" s="88"/>
      <c r="C5472" s="88"/>
      <c r="D5472" s="88"/>
      <c r="E5472" s="88"/>
      <c r="F5472" s="88"/>
      <c r="G5472" s="88"/>
      <c r="H5472" s="88"/>
      <c r="I5472" s="88"/>
      <c r="J5472" s="88"/>
      <c r="K5472" s="88"/>
    </row>
    <row r="5473" spans="2:11" ht="12" hidden="1" customHeight="1" x14ac:dyDescent="0.2">
      <c r="B5473" s="88"/>
      <c r="C5473" s="88"/>
      <c r="D5473" s="88"/>
      <c r="E5473" s="88"/>
      <c r="F5473" s="88"/>
      <c r="G5473" s="88"/>
      <c r="H5473" s="88"/>
      <c r="I5473" s="88"/>
      <c r="J5473" s="88"/>
      <c r="K5473" s="88"/>
    </row>
    <row r="5474" spans="2:11" ht="12" hidden="1" customHeight="1" x14ac:dyDescent="0.2">
      <c r="B5474" s="88"/>
      <c r="C5474" s="88"/>
      <c r="D5474" s="88"/>
      <c r="E5474" s="88"/>
      <c r="F5474" s="88"/>
      <c r="G5474" s="88"/>
      <c r="H5474" s="88"/>
      <c r="I5474" s="88"/>
      <c r="J5474" s="88"/>
      <c r="K5474" s="88"/>
    </row>
    <row r="5475" spans="2:11" ht="12" hidden="1" customHeight="1" x14ac:dyDescent="0.2">
      <c r="B5475" s="88"/>
      <c r="C5475" s="88"/>
      <c r="D5475" s="88"/>
      <c r="E5475" s="88"/>
      <c r="F5475" s="88"/>
      <c r="G5475" s="88"/>
      <c r="H5475" s="88"/>
      <c r="I5475" s="88"/>
      <c r="J5475" s="88"/>
      <c r="K5475" s="88"/>
    </row>
    <row r="5476" spans="2:11" ht="12" hidden="1" customHeight="1" x14ac:dyDescent="0.2">
      <c r="B5476" s="88"/>
      <c r="C5476" s="88"/>
      <c r="D5476" s="88"/>
      <c r="E5476" s="88"/>
      <c r="F5476" s="88"/>
      <c r="G5476" s="88"/>
      <c r="H5476" s="88"/>
      <c r="I5476" s="88"/>
      <c r="J5476" s="88"/>
      <c r="K5476" s="88"/>
    </row>
    <row r="5477" spans="2:11" ht="12" hidden="1" customHeight="1" x14ac:dyDescent="0.2">
      <c r="B5477" s="88"/>
      <c r="C5477" s="88"/>
      <c r="D5477" s="88"/>
      <c r="E5477" s="88"/>
      <c r="F5477" s="88"/>
      <c r="G5477" s="88"/>
      <c r="H5477" s="88"/>
      <c r="I5477" s="88"/>
      <c r="J5477" s="88"/>
      <c r="K5477" s="88"/>
    </row>
    <row r="5478" spans="2:11" ht="12" hidden="1" customHeight="1" x14ac:dyDescent="0.2">
      <c r="B5478" s="88"/>
      <c r="C5478" s="88"/>
      <c r="D5478" s="88"/>
      <c r="E5478" s="88"/>
      <c r="F5478" s="88"/>
      <c r="G5478" s="88"/>
      <c r="H5478" s="88"/>
      <c r="I5478" s="88"/>
      <c r="J5478" s="88"/>
      <c r="K5478" s="88"/>
    </row>
    <row r="5479" spans="2:11" ht="12" hidden="1" customHeight="1" x14ac:dyDescent="0.2">
      <c r="B5479" s="88"/>
      <c r="C5479" s="88"/>
      <c r="D5479" s="88"/>
      <c r="E5479" s="88"/>
      <c r="F5479" s="88"/>
      <c r="G5479" s="88"/>
      <c r="H5479" s="88"/>
      <c r="I5479" s="88"/>
      <c r="J5479" s="88"/>
      <c r="K5479" s="88"/>
    </row>
    <row r="5480" spans="2:11" ht="12" hidden="1" customHeight="1" x14ac:dyDescent="0.2">
      <c r="B5480" s="88"/>
      <c r="C5480" s="88"/>
      <c r="D5480" s="88"/>
      <c r="E5480" s="88"/>
      <c r="F5480" s="88"/>
      <c r="G5480" s="88"/>
      <c r="H5480" s="88"/>
      <c r="I5480" s="88"/>
      <c r="J5480" s="88"/>
      <c r="K5480" s="88"/>
    </row>
    <row r="5481" spans="2:11" ht="12" hidden="1" customHeight="1" x14ac:dyDescent="0.2">
      <c r="B5481" s="88"/>
      <c r="C5481" s="88"/>
      <c r="D5481" s="88"/>
      <c r="E5481" s="88"/>
      <c r="F5481" s="88"/>
      <c r="G5481" s="88"/>
      <c r="H5481" s="88"/>
      <c r="I5481" s="88"/>
      <c r="J5481" s="88"/>
      <c r="K5481" s="88"/>
    </row>
    <row r="5482" spans="2:11" ht="12" hidden="1" customHeight="1" x14ac:dyDescent="0.2">
      <c r="B5482" s="88"/>
      <c r="C5482" s="88"/>
      <c r="D5482" s="88"/>
      <c r="E5482" s="88"/>
      <c r="F5482" s="88"/>
      <c r="G5482" s="88"/>
      <c r="H5482" s="88"/>
      <c r="I5482" s="88"/>
      <c r="J5482" s="88"/>
      <c r="K5482" s="88"/>
    </row>
    <row r="5483" spans="2:11" ht="12" hidden="1" customHeight="1" x14ac:dyDescent="0.2">
      <c r="B5483" s="88"/>
      <c r="C5483" s="88"/>
      <c r="D5483" s="88"/>
      <c r="E5483" s="88"/>
      <c r="F5483" s="88"/>
      <c r="G5483" s="88"/>
      <c r="H5483" s="88"/>
      <c r="I5483" s="88"/>
      <c r="J5483" s="88"/>
      <c r="K5483" s="88"/>
    </row>
    <row r="5484" spans="2:11" ht="12" hidden="1" customHeight="1" x14ac:dyDescent="0.2">
      <c r="B5484" s="88"/>
      <c r="C5484" s="88"/>
      <c r="D5484" s="88"/>
      <c r="E5484" s="88"/>
      <c r="F5484" s="88"/>
      <c r="G5484" s="88"/>
      <c r="H5484" s="88"/>
      <c r="I5484" s="88"/>
      <c r="J5484" s="88"/>
      <c r="K5484" s="88"/>
    </row>
    <row r="5485" spans="2:11" ht="12" hidden="1" customHeight="1" x14ac:dyDescent="0.2">
      <c r="B5485" s="88"/>
      <c r="C5485" s="88"/>
      <c r="D5485" s="88"/>
      <c r="E5485" s="88"/>
      <c r="F5485" s="88"/>
      <c r="G5485" s="88"/>
      <c r="H5485" s="88"/>
      <c r="I5485" s="88"/>
      <c r="J5485" s="88"/>
      <c r="K5485" s="88"/>
    </row>
    <row r="5486" spans="2:11" ht="12" hidden="1" customHeight="1" x14ac:dyDescent="0.2">
      <c r="B5486" s="88"/>
      <c r="C5486" s="88"/>
      <c r="D5486" s="88"/>
      <c r="E5486" s="88"/>
      <c r="F5486" s="88"/>
      <c r="G5486" s="88"/>
      <c r="H5486" s="88"/>
      <c r="I5486" s="88"/>
      <c r="J5486" s="88"/>
      <c r="K5486" s="88"/>
    </row>
    <row r="5487" spans="2:11" ht="12" hidden="1" customHeight="1" x14ac:dyDescent="0.2">
      <c r="B5487" s="88"/>
      <c r="C5487" s="88"/>
      <c r="D5487" s="88"/>
      <c r="E5487" s="88"/>
      <c r="F5487" s="88"/>
      <c r="G5487" s="88"/>
      <c r="H5487" s="88"/>
      <c r="I5487" s="88"/>
      <c r="J5487" s="88"/>
      <c r="K5487" s="88"/>
    </row>
    <row r="5488" spans="2:11" ht="12" hidden="1" customHeight="1" x14ac:dyDescent="0.2">
      <c r="B5488" s="88"/>
      <c r="C5488" s="88"/>
      <c r="D5488" s="88"/>
      <c r="E5488" s="88"/>
      <c r="F5488" s="88"/>
      <c r="G5488" s="88"/>
      <c r="H5488" s="88"/>
      <c r="I5488" s="88"/>
      <c r="J5488" s="88"/>
      <c r="K5488" s="88"/>
    </row>
    <row r="5489" spans="2:11" ht="12" hidden="1" customHeight="1" x14ac:dyDescent="0.2">
      <c r="B5489" s="88"/>
      <c r="C5489" s="88"/>
      <c r="D5489" s="88"/>
      <c r="E5489" s="88"/>
      <c r="F5489" s="88"/>
      <c r="G5489" s="88"/>
      <c r="H5489" s="88"/>
      <c r="I5489" s="88"/>
      <c r="J5489" s="88"/>
      <c r="K5489" s="88"/>
    </row>
    <row r="5490" spans="2:11" ht="12" hidden="1" customHeight="1" x14ac:dyDescent="0.2">
      <c r="B5490" s="88"/>
      <c r="C5490" s="88"/>
      <c r="D5490" s="88"/>
      <c r="E5490" s="88"/>
      <c r="F5490" s="88"/>
      <c r="G5490" s="88"/>
      <c r="H5490" s="88"/>
      <c r="I5490" s="88"/>
      <c r="J5490" s="88"/>
      <c r="K5490" s="88"/>
    </row>
    <row r="5491" spans="2:11" ht="12" hidden="1" customHeight="1" x14ac:dyDescent="0.2">
      <c r="B5491" s="88"/>
      <c r="C5491" s="88"/>
      <c r="D5491" s="88"/>
      <c r="E5491" s="88"/>
      <c r="F5491" s="88"/>
      <c r="G5491" s="88"/>
      <c r="H5491" s="88"/>
      <c r="I5491" s="88"/>
      <c r="J5491" s="88"/>
      <c r="K5491" s="88"/>
    </row>
    <row r="5492" spans="2:11" ht="12" hidden="1" customHeight="1" x14ac:dyDescent="0.2">
      <c r="B5492" s="88"/>
      <c r="C5492" s="88"/>
      <c r="D5492" s="88"/>
      <c r="E5492" s="88"/>
      <c r="F5492" s="88"/>
      <c r="G5492" s="88"/>
      <c r="H5492" s="88"/>
      <c r="I5492" s="88"/>
      <c r="J5492" s="88"/>
      <c r="K5492" s="88"/>
    </row>
    <row r="5493" spans="2:11" ht="12" hidden="1" customHeight="1" x14ac:dyDescent="0.2">
      <c r="B5493" s="88"/>
      <c r="C5493" s="88"/>
      <c r="D5493" s="88"/>
      <c r="E5493" s="88"/>
      <c r="F5493" s="88"/>
      <c r="G5493" s="88"/>
      <c r="H5493" s="88"/>
      <c r="I5493" s="88"/>
      <c r="J5493" s="88"/>
      <c r="K5493" s="88"/>
    </row>
    <row r="5494" spans="2:11" ht="12" hidden="1" customHeight="1" x14ac:dyDescent="0.2">
      <c r="B5494" s="88"/>
      <c r="C5494" s="88"/>
      <c r="D5494" s="88"/>
      <c r="E5494" s="88"/>
      <c r="F5494" s="88"/>
      <c r="G5494" s="88"/>
      <c r="H5494" s="88"/>
      <c r="I5494" s="88"/>
      <c r="J5494" s="88"/>
      <c r="K5494" s="88"/>
    </row>
    <row r="5495" spans="2:11" ht="12" hidden="1" customHeight="1" x14ac:dyDescent="0.2">
      <c r="B5495" s="88"/>
      <c r="C5495" s="88"/>
      <c r="D5495" s="88"/>
      <c r="E5495" s="88"/>
      <c r="F5495" s="88"/>
      <c r="G5495" s="88"/>
      <c r="H5495" s="88"/>
      <c r="I5495" s="88"/>
      <c r="J5495" s="88"/>
      <c r="K5495" s="88"/>
    </row>
    <row r="5496" spans="2:11" ht="12" hidden="1" customHeight="1" x14ac:dyDescent="0.2">
      <c r="B5496" s="88"/>
      <c r="C5496" s="88"/>
      <c r="D5496" s="88"/>
      <c r="E5496" s="88"/>
      <c r="F5496" s="88"/>
      <c r="G5496" s="88"/>
      <c r="H5496" s="88"/>
      <c r="I5496" s="88"/>
      <c r="J5496" s="88"/>
      <c r="K5496" s="88"/>
    </row>
    <row r="5497" spans="2:11" ht="12" hidden="1" customHeight="1" x14ac:dyDescent="0.2">
      <c r="B5497" s="88"/>
      <c r="C5497" s="88"/>
      <c r="D5497" s="88"/>
      <c r="E5497" s="88"/>
      <c r="F5497" s="88"/>
      <c r="G5497" s="88"/>
      <c r="H5497" s="88"/>
      <c r="I5497" s="88"/>
      <c r="J5497" s="88"/>
      <c r="K5497" s="88"/>
    </row>
    <row r="5498" spans="2:11" ht="12" hidden="1" customHeight="1" x14ac:dyDescent="0.2">
      <c r="B5498" s="88"/>
      <c r="C5498" s="88"/>
      <c r="D5498" s="88"/>
      <c r="E5498" s="88"/>
      <c r="F5498" s="88"/>
      <c r="G5498" s="88"/>
      <c r="H5498" s="88"/>
      <c r="I5498" s="88"/>
      <c r="J5498" s="88"/>
      <c r="K5498" s="88"/>
    </row>
    <row r="5499" spans="2:11" ht="12" hidden="1" customHeight="1" x14ac:dyDescent="0.2">
      <c r="B5499" s="88"/>
      <c r="C5499" s="88"/>
      <c r="D5499" s="88"/>
      <c r="E5499" s="88"/>
      <c r="F5499" s="88"/>
      <c r="G5499" s="88"/>
      <c r="H5499" s="88"/>
      <c r="I5499" s="88"/>
      <c r="J5499" s="88"/>
      <c r="K5499" s="88"/>
    </row>
    <row r="5500" spans="2:11" ht="12" hidden="1" customHeight="1" x14ac:dyDescent="0.2">
      <c r="B5500" s="88"/>
      <c r="C5500" s="88"/>
      <c r="D5500" s="88"/>
      <c r="E5500" s="88"/>
      <c r="F5500" s="88"/>
      <c r="G5500" s="88"/>
      <c r="H5500" s="88"/>
      <c r="I5500" s="88"/>
      <c r="J5500" s="88"/>
      <c r="K5500" s="88"/>
    </row>
    <row r="5501" spans="2:11" ht="12" hidden="1" customHeight="1" x14ac:dyDescent="0.2">
      <c r="B5501" s="88"/>
      <c r="C5501" s="88"/>
      <c r="D5501" s="88"/>
      <c r="E5501" s="88"/>
      <c r="F5501" s="88"/>
      <c r="G5501" s="88"/>
      <c r="H5501" s="88"/>
      <c r="I5501" s="88"/>
      <c r="J5501" s="88"/>
      <c r="K5501" s="88"/>
    </row>
    <row r="5502" spans="2:11" ht="12" hidden="1" customHeight="1" x14ac:dyDescent="0.2">
      <c r="B5502" s="88"/>
      <c r="C5502" s="88"/>
      <c r="D5502" s="88"/>
      <c r="E5502" s="88"/>
      <c r="F5502" s="88"/>
      <c r="G5502" s="88"/>
      <c r="H5502" s="88"/>
      <c r="I5502" s="88"/>
      <c r="J5502" s="88"/>
      <c r="K5502" s="88"/>
    </row>
    <row r="5503" spans="2:11" ht="12" hidden="1" customHeight="1" x14ac:dyDescent="0.2">
      <c r="B5503" s="88"/>
      <c r="C5503" s="88"/>
      <c r="D5503" s="88"/>
      <c r="E5503" s="88"/>
      <c r="F5503" s="88"/>
      <c r="G5503" s="88"/>
      <c r="H5503" s="88"/>
      <c r="I5503" s="88"/>
      <c r="J5503" s="88"/>
      <c r="K5503" s="88"/>
    </row>
    <row r="5504" spans="2:11" ht="12" hidden="1" customHeight="1" x14ac:dyDescent="0.2">
      <c r="B5504" s="88"/>
      <c r="C5504" s="88"/>
      <c r="D5504" s="88"/>
      <c r="E5504" s="88"/>
      <c r="F5504" s="88"/>
      <c r="G5504" s="88"/>
      <c r="H5504" s="88"/>
      <c r="I5504" s="88"/>
      <c r="J5504" s="88"/>
      <c r="K5504" s="88"/>
    </row>
    <row r="5505" spans="2:11" ht="12" hidden="1" customHeight="1" x14ac:dyDescent="0.2">
      <c r="B5505" s="88"/>
      <c r="C5505" s="88"/>
      <c r="D5505" s="88"/>
      <c r="E5505" s="88"/>
      <c r="F5505" s="88"/>
      <c r="G5505" s="88"/>
      <c r="H5505" s="88"/>
      <c r="I5505" s="88"/>
      <c r="J5505" s="88"/>
      <c r="K5505" s="88"/>
    </row>
    <row r="5506" spans="2:11" ht="12" hidden="1" customHeight="1" x14ac:dyDescent="0.2">
      <c r="B5506" s="88"/>
      <c r="C5506" s="88"/>
      <c r="D5506" s="88"/>
      <c r="E5506" s="88"/>
      <c r="F5506" s="88"/>
      <c r="G5506" s="88"/>
      <c r="H5506" s="88"/>
      <c r="I5506" s="88"/>
      <c r="J5506" s="88"/>
      <c r="K5506" s="88"/>
    </row>
    <row r="5507" spans="2:11" ht="12" hidden="1" customHeight="1" x14ac:dyDescent="0.2">
      <c r="B5507" s="88"/>
      <c r="C5507" s="88"/>
      <c r="D5507" s="88"/>
      <c r="E5507" s="88"/>
      <c r="F5507" s="88"/>
      <c r="G5507" s="88"/>
      <c r="H5507" s="88"/>
      <c r="I5507" s="88"/>
      <c r="J5507" s="88"/>
      <c r="K5507" s="88"/>
    </row>
    <row r="5508" spans="2:11" ht="12" hidden="1" customHeight="1" x14ac:dyDescent="0.2">
      <c r="B5508" s="88"/>
      <c r="C5508" s="88"/>
      <c r="D5508" s="88"/>
      <c r="E5508" s="88"/>
      <c r="F5508" s="88"/>
      <c r="G5508" s="88"/>
      <c r="H5508" s="88"/>
      <c r="I5508" s="88"/>
      <c r="J5508" s="88"/>
      <c r="K5508" s="88"/>
    </row>
    <row r="5509" spans="2:11" ht="12" hidden="1" customHeight="1" x14ac:dyDescent="0.2">
      <c r="B5509" s="88"/>
      <c r="C5509" s="88"/>
      <c r="D5509" s="88"/>
      <c r="E5509" s="88"/>
      <c r="F5509" s="88"/>
      <c r="G5509" s="88"/>
      <c r="H5509" s="88"/>
      <c r="I5509" s="88"/>
      <c r="J5509" s="88"/>
      <c r="K5509" s="88"/>
    </row>
    <row r="5510" spans="2:11" ht="12" hidden="1" customHeight="1" x14ac:dyDescent="0.2">
      <c r="B5510" s="88"/>
      <c r="C5510" s="88"/>
      <c r="D5510" s="88"/>
      <c r="E5510" s="88"/>
      <c r="F5510" s="88"/>
      <c r="G5510" s="88"/>
      <c r="H5510" s="88"/>
      <c r="I5510" s="88"/>
      <c r="J5510" s="88"/>
      <c r="K5510" s="88"/>
    </row>
    <row r="5511" spans="2:11" ht="12" hidden="1" customHeight="1" x14ac:dyDescent="0.2">
      <c r="B5511" s="88"/>
      <c r="C5511" s="88"/>
      <c r="D5511" s="88"/>
      <c r="E5511" s="88"/>
      <c r="F5511" s="88"/>
      <c r="G5511" s="88"/>
      <c r="H5511" s="88"/>
      <c r="I5511" s="88"/>
      <c r="J5511" s="88"/>
      <c r="K5511" s="88"/>
    </row>
    <row r="5512" spans="2:11" ht="12" hidden="1" customHeight="1" x14ac:dyDescent="0.2">
      <c r="B5512" s="88"/>
      <c r="C5512" s="88"/>
      <c r="D5512" s="88"/>
      <c r="E5512" s="88"/>
      <c r="F5512" s="88"/>
      <c r="G5512" s="88"/>
      <c r="H5512" s="88"/>
      <c r="I5512" s="88"/>
      <c r="J5512" s="88"/>
      <c r="K5512" s="88"/>
    </row>
    <row r="5513" spans="2:11" ht="12" hidden="1" customHeight="1" x14ac:dyDescent="0.2">
      <c r="B5513" s="88"/>
      <c r="C5513" s="88"/>
      <c r="D5513" s="88"/>
      <c r="E5513" s="88"/>
      <c r="F5513" s="88"/>
      <c r="G5513" s="88"/>
      <c r="H5513" s="88"/>
      <c r="I5513" s="88"/>
      <c r="J5513" s="88"/>
      <c r="K5513" s="88"/>
    </row>
    <row r="5514" spans="2:11" ht="12" hidden="1" customHeight="1" x14ac:dyDescent="0.2">
      <c r="B5514" s="88"/>
      <c r="C5514" s="88"/>
      <c r="D5514" s="88"/>
      <c r="E5514" s="88"/>
      <c r="F5514" s="88"/>
      <c r="G5514" s="88"/>
      <c r="H5514" s="88"/>
      <c r="I5514" s="88"/>
      <c r="J5514" s="88"/>
      <c r="K5514" s="88"/>
    </row>
    <row r="5515" spans="2:11" ht="12" hidden="1" customHeight="1" x14ac:dyDescent="0.2">
      <c r="B5515" s="88"/>
      <c r="C5515" s="88"/>
      <c r="D5515" s="88"/>
      <c r="E5515" s="88"/>
      <c r="F5515" s="88"/>
      <c r="G5515" s="88"/>
      <c r="H5515" s="88"/>
      <c r="I5515" s="88"/>
      <c r="J5515" s="88"/>
      <c r="K5515" s="88"/>
    </row>
    <row r="5516" spans="2:11" ht="12" hidden="1" customHeight="1" x14ac:dyDescent="0.2">
      <c r="B5516" s="88"/>
      <c r="C5516" s="88"/>
      <c r="D5516" s="88"/>
      <c r="E5516" s="88"/>
      <c r="F5516" s="88"/>
      <c r="G5516" s="88"/>
      <c r="H5516" s="88"/>
      <c r="I5516" s="88"/>
      <c r="J5516" s="88"/>
      <c r="K5516" s="88"/>
    </row>
    <row r="5517" spans="2:11" ht="12" hidden="1" customHeight="1" x14ac:dyDescent="0.2">
      <c r="B5517" s="88"/>
      <c r="C5517" s="88"/>
      <c r="D5517" s="88"/>
      <c r="E5517" s="88"/>
      <c r="F5517" s="88"/>
      <c r="G5517" s="88"/>
      <c r="H5517" s="88"/>
      <c r="I5517" s="88"/>
      <c r="J5517" s="88"/>
      <c r="K5517" s="88"/>
    </row>
    <row r="5518" spans="2:11" ht="12" hidden="1" customHeight="1" x14ac:dyDescent="0.2">
      <c r="B5518" s="88"/>
      <c r="C5518" s="88"/>
      <c r="D5518" s="88"/>
      <c r="E5518" s="88"/>
      <c r="F5518" s="88"/>
      <c r="G5518" s="88"/>
      <c r="H5518" s="88"/>
      <c r="I5518" s="88"/>
      <c r="J5518" s="88"/>
      <c r="K5518" s="88"/>
    </row>
    <row r="5519" spans="2:11" ht="12" hidden="1" customHeight="1" x14ac:dyDescent="0.2">
      <c r="B5519" s="88"/>
      <c r="C5519" s="88"/>
      <c r="D5519" s="88"/>
      <c r="E5519" s="88"/>
      <c r="F5519" s="88"/>
      <c r="G5519" s="88"/>
      <c r="H5519" s="88"/>
      <c r="I5519" s="88"/>
      <c r="J5519" s="88"/>
      <c r="K5519" s="88"/>
    </row>
    <row r="5520" spans="2:11" ht="12" hidden="1" customHeight="1" x14ac:dyDescent="0.2">
      <c r="B5520" s="88"/>
      <c r="C5520" s="88"/>
      <c r="D5520" s="88"/>
      <c r="E5520" s="88"/>
      <c r="F5520" s="88"/>
      <c r="G5520" s="88"/>
      <c r="H5520" s="88"/>
      <c r="I5520" s="88"/>
      <c r="J5520" s="88"/>
      <c r="K5520" s="88"/>
    </row>
    <row r="5521" spans="2:11" ht="12" hidden="1" customHeight="1" x14ac:dyDescent="0.2">
      <c r="B5521" s="88"/>
      <c r="C5521" s="88"/>
      <c r="D5521" s="88"/>
      <c r="E5521" s="88"/>
      <c r="F5521" s="88"/>
      <c r="G5521" s="88"/>
      <c r="H5521" s="88"/>
      <c r="I5521" s="88"/>
      <c r="J5521" s="88"/>
      <c r="K5521" s="88"/>
    </row>
    <row r="5522" spans="2:11" ht="12" hidden="1" customHeight="1" x14ac:dyDescent="0.2">
      <c r="B5522" s="88"/>
      <c r="C5522" s="88"/>
      <c r="D5522" s="88"/>
      <c r="E5522" s="88"/>
      <c r="F5522" s="88"/>
      <c r="G5522" s="88"/>
      <c r="H5522" s="88"/>
      <c r="I5522" s="88"/>
      <c r="J5522" s="88"/>
      <c r="K5522" s="88"/>
    </row>
    <row r="5523" spans="2:11" ht="12" hidden="1" customHeight="1" x14ac:dyDescent="0.2">
      <c r="B5523" s="88"/>
      <c r="C5523" s="88"/>
      <c r="D5523" s="88"/>
      <c r="E5523" s="88"/>
      <c r="F5523" s="88"/>
      <c r="G5523" s="88"/>
      <c r="H5523" s="88"/>
      <c r="I5523" s="88"/>
      <c r="J5523" s="88"/>
      <c r="K5523" s="88"/>
    </row>
    <row r="5524" spans="2:11" ht="12" hidden="1" customHeight="1" x14ac:dyDescent="0.2">
      <c r="B5524" s="88"/>
      <c r="C5524" s="88"/>
      <c r="D5524" s="88"/>
      <c r="E5524" s="88"/>
      <c r="F5524" s="88"/>
      <c r="G5524" s="88"/>
      <c r="H5524" s="88"/>
      <c r="I5524" s="88"/>
      <c r="J5524" s="88"/>
      <c r="K5524" s="88"/>
    </row>
    <row r="5525" spans="2:11" ht="12" hidden="1" customHeight="1" x14ac:dyDescent="0.2">
      <c r="B5525" s="88"/>
      <c r="C5525" s="88"/>
      <c r="D5525" s="88"/>
      <c r="E5525" s="88"/>
      <c r="F5525" s="88"/>
      <c r="G5525" s="88"/>
      <c r="H5525" s="88"/>
      <c r="I5525" s="88"/>
      <c r="J5525" s="88"/>
      <c r="K5525" s="88"/>
    </row>
    <row r="5526" spans="2:11" ht="12" hidden="1" customHeight="1" x14ac:dyDescent="0.2">
      <c r="B5526" s="88"/>
      <c r="C5526" s="88"/>
      <c r="D5526" s="88"/>
      <c r="E5526" s="88"/>
      <c r="F5526" s="88"/>
      <c r="G5526" s="88"/>
      <c r="H5526" s="88"/>
      <c r="I5526" s="88"/>
      <c r="J5526" s="88"/>
      <c r="K5526" s="88"/>
    </row>
    <row r="5527" spans="2:11" ht="12" hidden="1" customHeight="1" x14ac:dyDescent="0.2">
      <c r="B5527" s="88"/>
      <c r="C5527" s="88"/>
      <c r="D5527" s="88"/>
      <c r="E5527" s="88"/>
      <c r="F5527" s="88"/>
      <c r="G5527" s="88"/>
      <c r="H5527" s="88"/>
      <c r="I5527" s="88"/>
      <c r="J5527" s="88"/>
      <c r="K5527" s="88"/>
    </row>
    <row r="5528" spans="2:11" ht="12" hidden="1" customHeight="1" x14ac:dyDescent="0.2">
      <c r="B5528" s="88"/>
      <c r="C5528" s="88"/>
      <c r="D5528" s="88"/>
      <c r="E5528" s="88"/>
      <c r="F5528" s="88"/>
      <c r="G5528" s="88"/>
      <c r="H5528" s="88"/>
      <c r="I5528" s="88"/>
      <c r="J5528" s="88"/>
      <c r="K5528" s="88"/>
    </row>
    <row r="5529" spans="2:11" ht="12" hidden="1" customHeight="1" x14ac:dyDescent="0.2">
      <c r="B5529" s="88"/>
      <c r="C5529" s="88"/>
      <c r="D5529" s="88"/>
      <c r="E5529" s="88"/>
      <c r="F5529" s="88"/>
      <c r="G5529" s="88"/>
      <c r="H5529" s="88"/>
      <c r="I5529" s="88"/>
      <c r="J5529" s="88"/>
      <c r="K5529" s="88"/>
    </row>
    <row r="5530" spans="2:11" ht="12" hidden="1" customHeight="1" x14ac:dyDescent="0.2">
      <c r="B5530" s="88"/>
      <c r="C5530" s="88"/>
      <c r="D5530" s="88"/>
      <c r="E5530" s="88"/>
      <c r="F5530" s="88"/>
      <c r="G5530" s="88"/>
      <c r="H5530" s="88"/>
      <c r="I5530" s="88"/>
      <c r="J5530" s="88"/>
      <c r="K5530" s="88"/>
    </row>
    <row r="5531" spans="2:11" ht="12" hidden="1" customHeight="1" x14ac:dyDescent="0.2">
      <c r="B5531" s="88"/>
      <c r="C5531" s="88"/>
      <c r="D5531" s="88"/>
      <c r="E5531" s="88"/>
      <c r="F5531" s="88"/>
      <c r="G5531" s="88"/>
      <c r="H5531" s="88"/>
      <c r="I5531" s="88"/>
      <c r="J5531" s="88"/>
      <c r="K5531" s="88"/>
    </row>
    <row r="5532" spans="2:11" ht="12" hidden="1" customHeight="1" x14ac:dyDescent="0.2">
      <c r="B5532" s="88"/>
      <c r="C5532" s="88"/>
      <c r="D5532" s="88"/>
      <c r="E5532" s="88"/>
      <c r="F5532" s="88"/>
      <c r="G5532" s="88"/>
      <c r="H5532" s="88"/>
      <c r="I5532" s="88"/>
      <c r="J5532" s="88"/>
      <c r="K5532" s="88"/>
    </row>
    <row r="5533" spans="2:11" ht="12" hidden="1" customHeight="1" x14ac:dyDescent="0.2">
      <c r="B5533" s="88"/>
      <c r="C5533" s="88"/>
      <c r="D5533" s="88"/>
      <c r="E5533" s="88"/>
      <c r="F5533" s="88"/>
      <c r="G5533" s="88"/>
      <c r="H5533" s="88"/>
      <c r="I5533" s="88"/>
      <c r="J5533" s="88"/>
      <c r="K5533" s="88"/>
    </row>
    <row r="5534" spans="2:11" ht="12" hidden="1" customHeight="1" x14ac:dyDescent="0.2">
      <c r="B5534" s="88"/>
      <c r="C5534" s="88"/>
      <c r="D5534" s="88"/>
      <c r="E5534" s="88"/>
      <c r="F5534" s="88"/>
      <c r="G5534" s="88"/>
      <c r="H5534" s="88"/>
      <c r="I5534" s="88"/>
      <c r="J5534" s="88"/>
      <c r="K5534" s="88"/>
    </row>
    <row r="5535" spans="2:11" ht="12" hidden="1" customHeight="1" x14ac:dyDescent="0.2">
      <c r="B5535" s="88"/>
      <c r="C5535" s="88"/>
      <c r="D5535" s="88"/>
      <c r="E5535" s="88"/>
      <c r="F5535" s="88"/>
      <c r="G5535" s="88"/>
      <c r="H5535" s="88"/>
      <c r="I5535" s="88"/>
      <c r="J5535" s="88"/>
      <c r="K5535" s="88"/>
    </row>
    <row r="5536" spans="2:11" ht="12" hidden="1" customHeight="1" x14ac:dyDescent="0.2">
      <c r="B5536" s="88"/>
      <c r="C5536" s="88"/>
      <c r="D5536" s="88"/>
      <c r="E5536" s="88"/>
      <c r="F5536" s="88"/>
      <c r="G5536" s="88"/>
      <c r="H5536" s="88"/>
      <c r="I5536" s="88"/>
      <c r="J5536" s="88"/>
      <c r="K5536" s="88"/>
    </row>
    <row r="5537" spans="2:11" ht="12" hidden="1" customHeight="1" x14ac:dyDescent="0.2">
      <c r="B5537" s="88"/>
      <c r="C5537" s="88"/>
      <c r="D5537" s="88"/>
      <c r="E5537" s="88"/>
      <c r="F5537" s="88"/>
      <c r="G5537" s="88"/>
      <c r="H5537" s="88"/>
      <c r="I5537" s="88"/>
      <c r="J5537" s="88"/>
      <c r="K5537" s="88"/>
    </row>
    <row r="5538" spans="2:11" ht="12" hidden="1" customHeight="1" x14ac:dyDescent="0.2">
      <c r="B5538" s="88"/>
      <c r="C5538" s="88"/>
      <c r="D5538" s="88"/>
      <c r="E5538" s="88"/>
      <c r="F5538" s="88"/>
      <c r="G5538" s="88"/>
      <c r="H5538" s="88"/>
      <c r="I5538" s="88"/>
      <c r="J5538" s="88"/>
      <c r="K5538" s="88"/>
    </row>
    <row r="5539" spans="2:11" ht="12" hidden="1" customHeight="1" x14ac:dyDescent="0.2">
      <c r="B5539" s="88"/>
      <c r="C5539" s="88"/>
      <c r="D5539" s="88"/>
      <c r="E5539" s="88"/>
      <c r="F5539" s="88"/>
      <c r="G5539" s="88"/>
      <c r="H5539" s="88"/>
      <c r="I5539" s="88"/>
      <c r="J5539" s="88"/>
      <c r="K5539" s="88"/>
    </row>
    <row r="5540" spans="2:11" ht="12" hidden="1" customHeight="1" x14ac:dyDescent="0.2">
      <c r="B5540" s="88"/>
      <c r="C5540" s="88"/>
      <c r="D5540" s="88"/>
      <c r="E5540" s="88"/>
      <c r="F5540" s="88"/>
      <c r="G5540" s="88"/>
      <c r="H5540" s="88"/>
      <c r="I5540" s="88"/>
      <c r="J5540" s="88"/>
      <c r="K5540" s="88"/>
    </row>
    <row r="5541" spans="2:11" ht="12" hidden="1" customHeight="1" x14ac:dyDescent="0.2">
      <c r="B5541" s="88"/>
      <c r="C5541" s="88"/>
      <c r="D5541" s="88"/>
      <c r="E5541" s="88"/>
      <c r="F5541" s="88"/>
      <c r="G5541" s="88"/>
      <c r="H5541" s="88"/>
      <c r="I5541" s="88"/>
      <c r="J5541" s="88"/>
      <c r="K5541" s="88"/>
    </row>
    <row r="5542" spans="2:11" ht="12" hidden="1" customHeight="1" x14ac:dyDescent="0.2">
      <c r="B5542" s="88"/>
      <c r="C5542" s="88"/>
      <c r="D5542" s="88"/>
      <c r="E5542" s="88"/>
      <c r="F5542" s="88"/>
      <c r="G5542" s="88"/>
      <c r="H5542" s="88"/>
      <c r="I5542" s="88"/>
      <c r="J5542" s="88"/>
      <c r="K5542" s="88"/>
    </row>
    <row r="5543" spans="2:11" ht="12" hidden="1" customHeight="1" x14ac:dyDescent="0.2">
      <c r="B5543" s="88"/>
      <c r="C5543" s="88"/>
      <c r="D5543" s="88"/>
      <c r="E5543" s="88"/>
      <c r="F5543" s="88"/>
      <c r="G5543" s="88"/>
      <c r="H5543" s="88"/>
      <c r="I5543" s="88"/>
      <c r="J5543" s="88"/>
      <c r="K5543" s="88"/>
    </row>
    <row r="5544" spans="2:11" ht="12" hidden="1" customHeight="1" x14ac:dyDescent="0.2">
      <c r="B5544" s="88"/>
      <c r="C5544" s="88"/>
      <c r="D5544" s="88"/>
      <c r="E5544" s="88"/>
      <c r="F5544" s="88"/>
      <c r="G5544" s="88"/>
      <c r="H5544" s="88"/>
      <c r="I5544" s="88"/>
      <c r="J5544" s="88"/>
      <c r="K5544" s="88"/>
    </row>
    <row r="5545" spans="2:11" ht="12" hidden="1" customHeight="1" x14ac:dyDescent="0.2">
      <c r="B5545" s="88"/>
      <c r="C5545" s="88"/>
      <c r="D5545" s="88"/>
      <c r="E5545" s="88"/>
      <c r="F5545" s="88"/>
      <c r="G5545" s="88"/>
      <c r="H5545" s="88"/>
      <c r="I5545" s="88"/>
      <c r="J5545" s="88"/>
      <c r="K5545" s="88"/>
    </row>
    <row r="5546" spans="2:11" ht="12" hidden="1" customHeight="1" x14ac:dyDescent="0.2">
      <c r="B5546" s="88"/>
      <c r="C5546" s="88"/>
      <c r="D5546" s="88"/>
      <c r="E5546" s="88"/>
      <c r="F5546" s="88"/>
      <c r="G5546" s="88"/>
      <c r="H5546" s="88"/>
      <c r="I5546" s="88"/>
      <c r="J5546" s="88"/>
      <c r="K5546" s="88"/>
    </row>
    <row r="5547" spans="2:11" ht="12" hidden="1" customHeight="1" x14ac:dyDescent="0.2">
      <c r="B5547" s="88"/>
      <c r="C5547" s="88"/>
      <c r="D5547" s="88"/>
      <c r="E5547" s="88"/>
      <c r="F5547" s="88"/>
      <c r="G5547" s="88"/>
      <c r="H5547" s="88"/>
      <c r="I5547" s="88"/>
      <c r="J5547" s="88"/>
      <c r="K5547" s="88"/>
    </row>
    <row r="5548" spans="2:11" ht="12" hidden="1" customHeight="1" x14ac:dyDescent="0.2">
      <c r="B5548" s="88"/>
      <c r="C5548" s="88"/>
      <c r="D5548" s="88"/>
      <c r="E5548" s="88"/>
      <c r="F5548" s="88"/>
      <c r="G5548" s="88"/>
      <c r="H5548" s="88"/>
      <c r="I5548" s="88"/>
      <c r="J5548" s="88"/>
      <c r="K5548" s="88"/>
    </row>
    <row r="5549" spans="2:11" ht="12" hidden="1" customHeight="1" x14ac:dyDescent="0.2">
      <c r="B5549" s="88"/>
      <c r="C5549" s="88"/>
      <c r="D5549" s="88"/>
      <c r="E5549" s="88"/>
      <c r="F5549" s="88"/>
      <c r="G5549" s="88"/>
      <c r="H5549" s="88"/>
      <c r="I5549" s="88"/>
      <c r="J5549" s="88"/>
      <c r="K5549" s="88"/>
    </row>
    <row r="5550" spans="2:11" ht="12" hidden="1" customHeight="1" x14ac:dyDescent="0.2">
      <c r="B5550" s="88"/>
      <c r="C5550" s="88"/>
      <c r="D5550" s="88"/>
      <c r="E5550" s="88"/>
      <c r="F5550" s="88"/>
      <c r="G5550" s="88"/>
      <c r="H5550" s="88"/>
      <c r="I5550" s="88"/>
      <c r="J5550" s="88"/>
      <c r="K5550" s="88"/>
    </row>
    <row r="5551" spans="2:11" ht="12" hidden="1" customHeight="1" x14ac:dyDescent="0.2">
      <c r="B5551" s="88"/>
      <c r="C5551" s="88"/>
      <c r="D5551" s="88"/>
      <c r="E5551" s="88"/>
      <c r="F5551" s="88"/>
      <c r="G5551" s="88"/>
      <c r="H5551" s="88"/>
      <c r="I5551" s="88"/>
      <c r="J5551" s="88"/>
      <c r="K5551" s="88"/>
    </row>
    <row r="5552" spans="2:11" ht="12" hidden="1" customHeight="1" x14ac:dyDescent="0.2">
      <c r="B5552" s="88"/>
      <c r="C5552" s="88"/>
      <c r="D5552" s="88"/>
      <c r="E5552" s="88"/>
      <c r="F5552" s="88"/>
      <c r="G5552" s="88"/>
      <c r="H5552" s="88"/>
      <c r="I5552" s="88"/>
      <c r="J5552" s="88"/>
      <c r="K5552" s="88"/>
    </row>
    <row r="5553" spans="2:11" ht="12" hidden="1" customHeight="1" x14ac:dyDescent="0.2">
      <c r="B5553" s="88"/>
      <c r="C5553" s="88"/>
      <c r="D5553" s="88"/>
      <c r="E5553" s="88"/>
      <c r="F5553" s="88"/>
      <c r="G5553" s="88"/>
      <c r="H5553" s="88"/>
      <c r="I5553" s="88"/>
      <c r="J5553" s="88"/>
      <c r="K5553" s="88"/>
    </row>
    <row r="5554" spans="2:11" ht="12" hidden="1" customHeight="1" x14ac:dyDescent="0.2">
      <c r="B5554" s="88"/>
      <c r="C5554" s="88"/>
      <c r="D5554" s="88"/>
      <c r="E5554" s="88"/>
      <c r="F5554" s="88"/>
      <c r="G5554" s="88"/>
      <c r="H5554" s="88"/>
      <c r="I5554" s="88"/>
      <c r="J5554" s="88"/>
      <c r="K5554" s="88"/>
    </row>
    <row r="5555" spans="2:11" ht="12" hidden="1" customHeight="1" x14ac:dyDescent="0.2">
      <c r="B5555" s="88"/>
      <c r="C5555" s="88"/>
      <c r="D5555" s="88"/>
      <c r="E5555" s="88"/>
      <c r="F5555" s="88"/>
      <c r="G5555" s="88"/>
      <c r="H5555" s="88"/>
      <c r="I5555" s="88"/>
      <c r="J5555" s="88"/>
      <c r="K5555" s="88"/>
    </row>
    <row r="5556" spans="2:11" ht="12" hidden="1" customHeight="1" x14ac:dyDescent="0.2">
      <c r="B5556" s="88"/>
      <c r="C5556" s="88"/>
      <c r="D5556" s="88"/>
      <c r="E5556" s="88"/>
      <c r="F5556" s="88"/>
      <c r="G5556" s="88"/>
      <c r="H5556" s="88"/>
      <c r="I5556" s="88"/>
      <c r="J5556" s="88"/>
      <c r="K5556" s="88"/>
    </row>
    <row r="5557" spans="2:11" ht="12" hidden="1" customHeight="1" x14ac:dyDescent="0.2">
      <c r="B5557" s="88"/>
      <c r="C5557" s="88"/>
      <c r="D5557" s="88"/>
      <c r="E5557" s="88"/>
      <c r="F5557" s="88"/>
      <c r="G5557" s="88"/>
      <c r="H5557" s="88"/>
      <c r="I5557" s="88"/>
      <c r="J5557" s="88"/>
      <c r="K5557" s="88"/>
    </row>
    <row r="5558" spans="2:11" ht="12" hidden="1" customHeight="1" x14ac:dyDescent="0.2">
      <c r="B5558" s="88"/>
      <c r="C5558" s="88"/>
      <c r="D5558" s="88"/>
      <c r="E5558" s="88"/>
      <c r="F5558" s="88"/>
      <c r="G5558" s="88"/>
      <c r="H5558" s="88"/>
      <c r="I5558" s="88"/>
      <c r="J5558" s="88"/>
      <c r="K5558" s="88"/>
    </row>
    <row r="5559" spans="2:11" ht="12" hidden="1" customHeight="1" x14ac:dyDescent="0.2">
      <c r="B5559" s="88"/>
      <c r="C5559" s="88"/>
      <c r="D5559" s="88"/>
      <c r="E5559" s="88"/>
      <c r="F5559" s="88"/>
      <c r="G5559" s="88"/>
      <c r="H5559" s="88"/>
      <c r="I5559" s="88"/>
      <c r="J5559" s="88"/>
      <c r="K5559" s="88"/>
    </row>
    <row r="5560" spans="2:11" ht="12" hidden="1" customHeight="1" x14ac:dyDescent="0.2">
      <c r="B5560" s="88"/>
      <c r="C5560" s="88"/>
      <c r="D5560" s="88"/>
      <c r="E5560" s="88"/>
      <c r="F5560" s="88"/>
      <c r="G5560" s="88"/>
      <c r="H5560" s="88"/>
      <c r="I5560" s="88"/>
      <c r="J5560" s="88"/>
      <c r="K5560" s="88"/>
    </row>
    <row r="5561" spans="2:11" ht="12" hidden="1" customHeight="1" x14ac:dyDescent="0.2">
      <c r="B5561" s="88"/>
      <c r="C5561" s="88"/>
      <c r="D5561" s="88"/>
      <c r="E5561" s="88"/>
      <c r="F5561" s="88"/>
      <c r="G5561" s="88"/>
      <c r="H5561" s="88"/>
      <c r="I5561" s="88"/>
      <c r="J5561" s="88"/>
      <c r="K5561" s="88"/>
    </row>
    <row r="5562" spans="2:11" ht="12" hidden="1" customHeight="1" x14ac:dyDescent="0.2">
      <c r="B5562" s="88"/>
      <c r="C5562" s="88"/>
      <c r="D5562" s="88"/>
      <c r="E5562" s="88"/>
      <c r="F5562" s="88"/>
      <c r="G5562" s="88"/>
      <c r="H5562" s="88"/>
      <c r="I5562" s="88"/>
      <c r="J5562" s="88"/>
      <c r="K5562" s="88"/>
    </row>
    <row r="5563" spans="2:11" ht="12" hidden="1" customHeight="1" x14ac:dyDescent="0.2">
      <c r="B5563" s="88"/>
      <c r="C5563" s="88"/>
      <c r="D5563" s="88"/>
      <c r="E5563" s="88"/>
      <c r="F5563" s="88"/>
      <c r="G5563" s="88"/>
      <c r="H5563" s="88"/>
      <c r="I5563" s="88"/>
      <c r="J5563" s="88"/>
      <c r="K5563" s="88"/>
    </row>
    <row r="5564" spans="2:11" ht="12" hidden="1" customHeight="1" x14ac:dyDescent="0.2">
      <c r="B5564" s="88"/>
      <c r="C5564" s="88"/>
      <c r="D5564" s="88"/>
      <c r="E5564" s="88"/>
      <c r="F5564" s="88"/>
      <c r="G5564" s="88"/>
      <c r="H5564" s="88"/>
      <c r="I5564" s="88"/>
      <c r="J5564" s="88"/>
      <c r="K5564" s="88"/>
    </row>
    <row r="5565" spans="2:11" ht="12" hidden="1" customHeight="1" x14ac:dyDescent="0.2">
      <c r="B5565" s="88"/>
      <c r="C5565" s="88"/>
      <c r="D5565" s="88"/>
      <c r="E5565" s="88"/>
      <c r="F5565" s="88"/>
      <c r="G5565" s="88"/>
      <c r="H5565" s="88"/>
      <c r="I5565" s="88"/>
      <c r="J5565" s="88"/>
      <c r="K5565" s="88"/>
    </row>
    <row r="5566" spans="2:11" ht="12" hidden="1" customHeight="1" x14ac:dyDescent="0.2">
      <c r="B5566" s="88"/>
      <c r="C5566" s="88"/>
      <c r="D5566" s="88"/>
      <c r="E5566" s="88"/>
      <c r="F5566" s="88"/>
      <c r="G5566" s="88"/>
      <c r="H5566" s="88"/>
      <c r="I5566" s="88"/>
      <c r="J5566" s="88"/>
      <c r="K5566" s="88"/>
    </row>
    <row r="5567" spans="2:11" ht="12" hidden="1" customHeight="1" x14ac:dyDescent="0.2">
      <c r="B5567" s="88"/>
      <c r="C5567" s="88"/>
      <c r="D5567" s="88"/>
      <c r="E5567" s="88"/>
      <c r="F5567" s="88"/>
      <c r="G5567" s="88"/>
      <c r="H5567" s="88"/>
      <c r="I5567" s="88"/>
      <c r="J5567" s="88"/>
      <c r="K5567" s="88"/>
    </row>
    <row r="5568" spans="2:11" ht="12" hidden="1" customHeight="1" x14ac:dyDescent="0.2">
      <c r="B5568" s="88"/>
      <c r="C5568" s="88"/>
      <c r="D5568" s="88"/>
      <c r="E5568" s="88"/>
      <c r="F5568" s="88"/>
      <c r="G5568" s="88"/>
      <c r="H5568" s="88"/>
      <c r="I5568" s="88"/>
      <c r="J5568" s="88"/>
      <c r="K5568" s="88"/>
    </row>
    <row r="5569" spans="2:11" ht="12" hidden="1" customHeight="1" x14ac:dyDescent="0.2">
      <c r="B5569" s="88"/>
      <c r="C5569" s="88"/>
      <c r="D5569" s="88"/>
      <c r="E5569" s="88"/>
      <c r="F5569" s="88"/>
      <c r="G5569" s="88"/>
      <c r="H5569" s="88"/>
      <c r="I5569" s="88"/>
      <c r="J5569" s="88"/>
      <c r="K5569" s="88"/>
    </row>
    <row r="5570" spans="2:11" ht="12" hidden="1" customHeight="1" x14ac:dyDescent="0.2">
      <c r="B5570" s="88"/>
      <c r="C5570" s="88"/>
      <c r="D5570" s="88"/>
      <c r="E5570" s="88"/>
      <c r="F5570" s="88"/>
      <c r="G5570" s="88"/>
      <c r="H5570" s="88"/>
      <c r="I5570" s="88"/>
      <c r="J5570" s="88"/>
      <c r="K5570" s="88"/>
    </row>
    <row r="5571" spans="2:11" ht="12" hidden="1" customHeight="1" x14ac:dyDescent="0.2">
      <c r="B5571" s="88"/>
      <c r="C5571" s="88"/>
      <c r="D5571" s="88"/>
      <c r="E5571" s="88"/>
      <c r="F5571" s="88"/>
      <c r="G5571" s="88"/>
      <c r="H5571" s="88"/>
      <c r="I5571" s="88"/>
      <c r="J5571" s="88"/>
      <c r="K5571" s="88"/>
    </row>
    <row r="5572" spans="2:11" ht="12" hidden="1" customHeight="1" x14ac:dyDescent="0.2">
      <c r="B5572" s="88"/>
      <c r="C5572" s="88"/>
      <c r="D5572" s="88"/>
      <c r="E5572" s="88"/>
      <c r="F5572" s="88"/>
      <c r="G5572" s="88"/>
      <c r="H5572" s="88"/>
      <c r="I5572" s="88"/>
      <c r="J5572" s="88"/>
      <c r="K5572" s="88"/>
    </row>
    <row r="5573" spans="2:11" ht="12" hidden="1" customHeight="1" x14ac:dyDescent="0.2">
      <c r="B5573" s="88"/>
      <c r="C5573" s="88"/>
      <c r="D5573" s="88"/>
      <c r="E5573" s="88"/>
      <c r="F5573" s="88"/>
      <c r="G5573" s="88"/>
      <c r="H5573" s="88"/>
      <c r="I5573" s="88"/>
      <c r="J5573" s="88"/>
      <c r="K5573" s="88"/>
    </row>
    <row r="5574" spans="2:11" ht="12" hidden="1" customHeight="1" x14ac:dyDescent="0.2">
      <c r="B5574" s="88"/>
      <c r="C5574" s="88"/>
      <c r="D5574" s="88"/>
      <c r="E5574" s="88"/>
      <c r="F5574" s="88"/>
      <c r="G5574" s="88"/>
      <c r="H5574" s="88"/>
      <c r="I5574" s="88"/>
      <c r="J5574" s="88"/>
      <c r="K5574" s="88"/>
    </row>
    <row r="5575" spans="2:11" ht="12" hidden="1" customHeight="1" x14ac:dyDescent="0.2">
      <c r="B5575" s="88"/>
      <c r="C5575" s="88"/>
      <c r="D5575" s="88"/>
      <c r="E5575" s="88"/>
      <c r="F5575" s="88"/>
      <c r="G5575" s="88"/>
      <c r="H5575" s="88"/>
      <c r="I5575" s="88"/>
      <c r="J5575" s="88"/>
      <c r="K5575" s="88"/>
    </row>
    <row r="5576" spans="2:11" ht="12" hidden="1" customHeight="1" x14ac:dyDescent="0.2">
      <c r="B5576" s="88"/>
      <c r="C5576" s="88"/>
      <c r="D5576" s="88"/>
      <c r="E5576" s="88"/>
      <c r="F5576" s="88"/>
      <c r="G5576" s="88"/>
      <c r="H5576" s="88"/>
      <c r="I5576" s="88"/>
      <c r="J5576" s="88"/>
      <c r="K5576" s="88"/>
    </row>
    <row r="5577" spans="2:11" ht="12" hidden="1" customHeight="1" x14ac:dyDescent="0.2">
      <c r="B5577" s="88"/>
      <c r="C5577" s="88"/>
      <c r="D5577" s="88"/>
      <c r="E5577" s="88"/>
      <c r="F5577" s="88"/>
      <c r="G5577" s="88"/>
      <c r="H5577" s="88"/>
      <c r="I5577" s="88"/>
      <c r="J5577" s="88"/>
      <c r="K5577" s="88"/>
    </row>
    <row r="5578" spans="2:11" ht="12" hidden="1" customHeight="1" x14ac:dyDescent="0.2">
      <c r="B5578" s="88"/>
      <c r="C5578" s="88"/>
      <c r="D5578" s="88"/>
      <c r="E5578" s="88"/>
      <c r="F5578" s="88"/>
      <c r="G5578" s="88"/>
      <c r="H5578" s="88"/>
      <c r="I5578" s="88"/>
      <c r="J5578" s="88"/>
      <c r="K5578" s="88"/>
    </row>
    <row r="5579" spans="2:11" ht="12" hidden="1" customHeight="1" x14ac:dyDescent="0.2">
      <c r="B5579" s="88"/>
      <c r="C5579" s="88"/>
      <c r="D5579" s="88"/>
      <c r="E5579" s="88"/>
      <c r="F5579" s="88"/>
      <c r="G5579" s="88"/>
      <c r="H5579" s="88"/>
      <c r="I5579" s="88"/>
      <c r="J5579" s="88"/>
      <c r="K5579" s="88"/>
    </row>
    <row r="5580" spans="2:11" ht="12" hidden="1" customHeight="1" x14ac:dyDescent="0.2">
      <c r="B5580" s="88"/>
      <c r="C5580" s="88"/>
      <c r="D5580" s="88"/>
      <c r="E5580" s="88"/>
      <c r="F5580" s="88"/>
      <c r="G5580" s="88"/>
      <c r="H5580" s="88"/>
      <c r="I5580" s="88"/>
      <c r="J5580" s="88"/>
      <c r="K5580" s="88"/>
    </row>
    <row r="5581" spans="2:11" ht="12" hidden="1" customHeight="1" x14ac:dyDescent="0.2">
      <c r="B5581" s="88"/>
      <c r="C5581" s="88"/>
      <c r="D5581" s="88"/>
      <c r="E5581" s="88"/>
      <c r="F5581" s="88"/>
      <c r="G5581" s="88"/>
      <c r="H5581" s="88"/>
      <c r="I5581" s="88"/>
      <c r="J5581" s="88"/>
      <c r="K5581" s="88"/>
    </row>
    <row r="5582" spans="2:11" ht="12" hidden="1" customHeight="1" x14ac:dyDescent="0.2">
      <c r="B5582" s="88"/>
      <c r="C5582" s="88"/>
      <c r="D5582" s="88"/>
      <c r="E5582" s="88"/>
      <c r="F5582" s="88"/>
      <c r="G5582" s="88"/>
      <c r="H5582" s="88"/>
      <c r="I5582" s="88"/>
      <c r="J5582" s="88"/>
      <c r="K5582" s="88"/>
    </row>
    <row r="5583" spans="2:11" ht="12" hidden="1" customHeight="1" x14ac:dyDescent="0.2">
      <c r="B5583" s="88"/>
      <c r="C5583" s="88"/>
      <c r="D5583" s="88"/>
      <c r="E5583" s="88"/>
      <c r="F5583" s="88"/>
      <c r="G5583" s="88"/>
      <c r="H5583" s="88"/>
      <c r="I5583" s="88"/>
      <c r="J5583" s="88"/>
      <c r="K5583" s="88"/>
    </row>
    <row r="5584" spans="2:11" ht="12" hidden="1" customHeight="1" x14ac:dyDescent="0.2">
      <c r="B5584" s="88"/>
      <c r="C5584" s="88"/>
      <c r="D5584" s="88"/>
      <c r="E5584" s="88"/>
      <c r="F5584" s="88"/>
      <c r="G5584" s="88"/>
      <c r="H5584" s="88"/>
      <c r="I5584" s="88"/>
      <c r="J5584" s="88"/>
      <c r="K5584" s="88"/>
    </row>
    <row r="5585" spans="2:11" ht="12" hidden="1" customHeight="1" x14ac:dyDescent="0.2">
      <c r="B5585" s="88"/>
      <c r="C5585" s="88"/>
      <c r="D5585" s="88"/>
      <c r="E5585" s="88"/>
      <c r="F5585" s="88"/>
      <c r="G5585" s="88"/>
      <c r="H5585" s="88"/>
      <c r="I5585" s="88"/>
      <c r="J5585" s="88"/>
      <c r="K5585" s="88"/>
    </row>
    <row r="5586" spans="2:11" ht="12" hidden="1" customHeight="1" x14ac:dyDescent="0.2">
      <c r="B5586" s="88"/>
      <c r="C5586" s="88"/>
      <c r="D5586" s="88"/>
      <c r="E5586" s="88"/>
      <c r="F5586" s="88"/>
      <c r="G5586" s="88"/>
      <c r="H5586" s="88"/>
      <c r="I5586" s="88"/>
      <c r="J5586" s="88"/>
      <c r="K5586" s="88"/>
    </row>
    <row r="5587" spans="2:11" ht="12" hidden="1" customHeight="1" x14ac:dyDescent="0.2">
      <c r="B5587" s="88"/>
      <c r="C5587" s="88"/>
      <c r="D5587" s="88"/>
      <c r="E5587" s="88"/>
      <c r="F5587" s="88"/>
      <c r="G5587" s="88"/>
      <c r="H5587" s="88"/>
      <c r="I5587" s="88"/>
      <c r="J5587" s="88"/>
      <c r="K5587" s="88"/>
    </row>
    <row r="5588" spans="2:11" ht="12" hidden="1" customHeight="1" x14ac:dyDescent="0.2">
      <c r="B5588" s="88"/>
      <c r="C5588" s="88"/>
      <c r="D5588" s="88"/>
      <c r="E5588" s="88"/>
      <c r="F5588" s="88"/>
      <c r="G5588" s="88"/>
      <c r="H5588" s="88"/>
      <c r="I5588" s="88"/>
      <c r="J5588" s="88"/>
      <c r="K5588" s="88"/>
    </row>
    <row r="5589" spans="2:11" ht="12" hidden="1" customHeight="1" x14ac:dyDescent="0.2">
      <c r="B5589" s="88"/>
      <c r="C5589" s="88"/>
      <c r="D5589" s="88"/>
      <c r="E5589" s="88"/>
      <c r="F5589" s="88"/>
      <c r="G5589" s="88"/>
      <c r="H5589" s="88"/>
      <c r="I5589" s="88"/>
      <c r="J5589" s="88"/>
      <c r="K5589" s="88"/>
    </row>
    <row r="5590" spans="2:11" ht="12" hidden="1" customHeight="1" x14ac:dyDescent="0.2">
      <c r="B5590" s="88"/>
      <c r="C5590" s="88"/>
      <c r="D5590" s="88"/>
      <c r="E5590" s="88"/>
      <c r="F5590" s="88"/>
      <c r="G5590" s="88"/>
      <c r="H5590" s="88"/>
      <c r="I5590" s="88"/>
      <c r="J5590" s="88"/>
      <c r="K5590" s="88"/>
    </row>
    <row r="5591" spans="2:11" ht="12" hidden="1" customHeight="1" x14ac:dyDescent="0.2">
      <c r="B5591" s="88"/>
      <c r="C5591" s="88"/>
      <c r="D5591" s="88"/>
      <c r="E5591" s="88"/>
      <c r="F5591" s="88"/>
      <c r="G5591" s="88"/>
      <c r="H5591" s="88"/>
      <c r="I5591" s="88"/>
      <c r="J5591" s="88"/>
      <c r="K5591" s="88"/>
    </row>
    <row r="5592" spans="2:11" ht="12" hidden="1" customHeight="1" x14ac:dyDescent="0.2">
      <c r="B5592" s="88"/>
      <c r="C5592" s="88"/>
      <c r="D5592" s="88"/>
      <c r="E5592" s="88"/>
      <c r="F5592" s="88"/>
      <c r="G5592" s="88"/>
      <c r="H5592" s="88"/>
      <c r="I5592" s="88"/>
      <c r="J5592" s="88"/>
      <c r="K5592" s="88"/>
    </row>
    <row r="5593" spans="2:11" ht="12" hidden="1" customHeight="1" x14ac:dyDescent="0.2">
      <c r="B5593" s="88"/>
      <c r="C5593" s="88"/>
      <c r="D5593" s="88"/>
      <c r="E5593" s="88"/>
      <c r="F5593" s="88"/>
      <c r="G5593" s="88"/>
      <c r="H5593" s="88"/>
      <c r="I5593" s="88"/>
      <c r="J5593" s="88"/>
      <c r="K5593" s="88"/>
    </row>
    <row r="5594" spans="2:11" ht="12" hidden="1" customHeight="1" x14ac:dyDescent="0.2">
      <c r="B5594" s="88"/>
      <c r="C5594" s="88"/>
      <c r="D5594" s="88"/>
      <c r="E5594" s="88"/>
      <c r="F5594" s="88"/>
      <c r="G5594" s="88"/>
      <c r="H5594" s="88"/>
      <c r="I5594" s="88"/>
      <c r="J5594" s="88"/>
      <c r="K5594" s="88"/>
    </row>
    <row r="5595" spans="2:11" ht="12" hidden="1" customHeight="1" x14ac:dyDescent="0.2">
      <c r="B5595" s="88"/>
      <c r="C5595" s="88"/>
      <c r="D5595" s="88"/>
      <c r="E5595" s="88"/>
      <c r="F5595" s="88"/>
      <c r="G5595" s="88"/>
      <c r="H5595" s="88"/>
      <c r="I5595" s="88"/>
      <c r="J5595" s="88"/>
      <c r="K5595" s="88"/>
    </row>
    <row r="5596" spans="2:11" ht="12" hidden="1" customHeight="1" x14ac:dyDescent="0.2">
      <c r="B5596" s="88"/>
      <c r="C5596" s="88"/>
      <c r="D5596" s="88"/>
      <c r="E5596" s="88"/>
      <c r="F5596" s="88"/>
      <c r="G5596" s="88"/>
      <c r="H5596" s="88"/>
      <c r="I5596" s="88"/>
      <c r="J5596" s="88"/>
      <c r="K5596" s="88"/>
    </row>
    <row r="5597" spans="2:11" ht="12" hidden="1" customHeight="1" x14ac:dyDescent="0.2">
      <c r="B5597" s="88"/>
      <c r="C5597" s="88"/>
      <c r="D5597" s="88"/>
      <c r="E5597" s="88"/>
      <c r="F5597" s="88"/>
      <c r="G5597" s="88"/>
      <c r="H5597" s="88"/>
      <c r="I5597" s="88"/>
      <c r="J5597" s="88"/>
      <c r="K5597" s="88"/>
    </row>
    <row r="5598" spans="2:11" ht="12" hidden="1" customHeight="1" x14ac:dyDescent="0.2">
      <c r="B5598" s="88"/>
      <c r="C5598" s="88"/>
      <c r="D5598" s="88"/>
      <c r="E5598" s="88"/>
      <c r="F5598" s="88"/>
      <c r="G5598" s="88"/>
      <c r="H5598" s="88"/>
      <c r="I5598" s="88"/>
      <c r="J5598" s="88"/>
      <c r="K5598" s="88"/>
    </row>
    <row r="5599" spans="2:11" ht="12" hidden="1" customHeight="1" x14ac:dyDescent="0.2">
      <c r="B5599" s="88"/>
      <c r="C5599" s="88"/>
      <c r="D5599" s="88"/>
      <c r="E5599" s="88"/>
      <c r="F5599" s="88"/>
      <c r="G5599" s="88"/>
      <c r="H5599" s="88"/>
      <c r="I5599" s="88"/>
      <c r="J5599" s="88"/>
      <c r="K5599" s="88"/>
    </row>
    <row r="5600" spans="2:11" ht="12" hidden="1" customHeight="1" x14ac:dyDescent="0.2">
      <c r="B5600" s="88"/>
      <c r="C5600" s="88"/>
      <c r="D5600" s="88"/>
      <c r="E5600" s="88"/>
      <c r="F5600" s="88"/>
      <c r="G5600" s="88"/>
      <c r="H5600" s="88"/>
      <c r="I5600" s="88"/>
      <c r="J5600" s="88"/>
      <c r="K5600" s="88"/>
    </row>
    <row r="5601" spans="2:11" ht="12" hidden="1" customHeight="1" x14ac:dyDescent="0.2">
      <c r="B5601" s="88"/>
      <c r="C5601" s="88"/>
      <c r="D5601" s="88"/>
      <c r="E5601" s="88"/>
      <c r="F5601" s="88"/>
      <c r="G5601" s="88"/>
      <c r="H5601" s="88"/>
      <c r="I5601" s="88"/>
      <c r="J5601" s="88"/>
      <c r="K5601" s="88"/>
    </row>
    <row r="5602" spans="2:11" ht="12" hidden="1" customHeight="1" x14ac:dyDescent="0.2">
      <c r="B5602" s="88"/>
      <c r="C5602" s="88"/>
      <c r="D5602" s="88"/>
      <c r="E5602" s="88"/>
      <c r="F5602" s="88"/>
      <c r="G5602" s="88"/>
      <c r="H5602" s="88"/>
      <c r="I5602" s="88"/>
      <c r="J5602" s="88"/>
      <c r="K5602" s="88"/>
    </row>
    <row r="5603" spans="2:11" ht="12" hidden="1" customHeight="1" x14ac:dyDescent="0.2">
      <c r="B5603" s="88"/>
      <c r="C5603" s="88"/>
      <c r="D5603" s="88"/>
      <c r="E5603" s="88"/>
      <c r="F5603" s="88"/>
      <c r="G5603" s="88"/>
      <c r="H5603" s="88"/>
      <c r="I5603" s="88"/>
      <c r="J5603" s="88"/>
      <c r="K5603" s="88"/>
    </row>
    <row r="5604" spans="2:11" ht="12" hidden="1" customHeight="1" x14ac:dyDescent="0.2">
      <c r="B5604" s="88"/>
      <c r="C5604" s="88"/>
      <c r="D5604" s="88"/>
      <c r="E5604" s="88"/>
      <c r="F5604" s="88"/>
      <c r="G5604" s="88"/>
      <c r="H5604" s="88"/>
      <c r="I5604" s="88"/>
      <c r="J5604" s="88"/>
      <c r="K5604" s="88"/>
    </row>
    <row r="5605" spans="2:11" ht="12" hidden="1" customHeight="1" x14ac:dyDescent="0.2">
      <c r="B5605" s="88"/>
      <c r="C5605" s="88"/>
      <c r="D5605" s="88"/>
      <c r="E5605" s="88"/>
      <c r="F5605" s="88"/>
      <c r="G5605" s="88"/>
      <c r="H5605" s="88"/>
      <c r="I5605" s="88"/>
      <c r="J5605" s="88"/>
      <c r="K5605" s="88"/>
    </row>
    <row r="5606" spans="2:11" ht="12" hidden="1" customHeight="1" x14ac:dyDescent="0.2">
      <c r="B5606" s="88"/>
      <c r="C5606" s="88"/>
      <c r="D5606" s="88"/>
      <c r="E5606" s="88"/>
      <c r="F5606" s="88"/>
      <c r="G5606" s="88"/>
      <c r="H5606" s="88"/>
      <c r="I5606" s="88"/>
      <c r="J5606" s="88"/>
      <c r="K5606" s="88"/>
    </row>
    <row r="5607" spans="2:11" ht="12" hidden="1" customHeight="1" x14ac:dyDescent="0.2">
      <c r="B5607" s="88"/>
      <c r="C5607" s="88"/>
      <c r="D5607" s="88"/>
      <c r="E5607" s="88"/>
      <c r="F5607" s="88"/>
      <c r="G5607" s="88"/>
      <c r="H5607" s="88"/>
      <c r="I5607" s="88"/>
      <c r="J5607" s="88"/>
      <c r="K5607" s="88"/>
    </row>
    <row r="5608" spans="2:11" ht="12" hidden="1" customHeight="1" x14ac:dyDescent="0.2">
      <c r="B5608" s="88"/>
      <c r="C5608" s="88"/>
      <c r="D5608" s="88"/>
      <c r="E5608" s="88"/>
      <c r="F5608" s="88"/>
      <c r="G5608" s="88"/>
      <c r="H5608" s="88"/>
      <c r="I5608" s="88"/>
      <c r="J5608" s="88"/>
      <c r="K5608" s="88"/>
    </row>
    <row r="5609" spans="2:11" ht="12" hidden="1" customHeight="1" x14ac:dyDescent="0.2">
      <c r="B5609" s="88"/>
      <c r="C5609" s="88"/>
      <c r="D5609" s="88"/>
      <c r="E5609" s="88"/>
      <c r="F5609" s="88"/>
      <c r="G5609" s="88"/>
      <c r="H5609" s="88"/>
      <c r="I5609" s="88"/>
      <c r="J5609" s="88"/>
      <c r="K5609" s="88"/>
    </row>
    <row r="5610" spans="2:11" ht="12" hidden="1" customHeight="1" x14ac:dyDescent="0.2">
      <c r="B5610" s="88"/>
      <c r="C5610" s="88"/>
      <c r="D5610" s="88"/>
      <c r="E5610" s="88"/>
      <c r="F5610" s="88"/>
      <c r="G5610" s="88"/>
      <c r="H5610" s="88"/>
      <c r="I5610" s="88"/>
      <c r="J5610" s="88"/>
      <c r="K5610" s="88"/>
    </row>
    <row r="5611" spans="2:11" ht="12" hidden="1" customHeight="1" x14ac:dyDescent="0.2">
      <c r="B5611" s="88"/>
      <c r="C5611" s="88"/>
      <c r="D5611" s="88"/>
      <c r="E5611" s="88"/>
      <c r="F5611" s="88"/>
      <c r="G5611" s="88"/>
      <c r="H5611" s="88"/>
      <c r="I5611" s="88"/>
      <c r="J5611" s="88"/>
      <c r="K5611" s="88"/>
    </row>
    <row r="5612" spans="2:11" ht="12" hidden="1" customHeight="1" x14ac:dyDescent="0.2">
      <c r="B5612" s="88"/>
      <c r="C5612" s="88"/>
      <c r="D5612" s="88"/>
      <c r="E5612" s="88"/>
      <c r="F5612" s="88"/>
      <c r="G5612" s="88"/>
      <c r="H5612" s="88"/>
      <c r="I5612" s="88"/>
      <c r="J5612" s="88"/>
      <c r="K5612" s="88"/>
    </row>
    <row r="5613" spans="2:11" ht="12" hidden="1" customHeight="1" x14ac:dyDescent="0.2">
      <c r="B5613" s="88"/>
      <c r="C5613" s="88"/>
      <c r="D5613" s="88"/>
      <c r="E5613" s="88"/>
      <c r="F5613" s="88"/>
      <c r="G5613" s="88"/>
      <c r="H5613" s="88"/>
      <c r="I5613" s="88"/>
      <c r="J5613" s="88"/>
      <c r="K5613" s="88"/>
    </row>
    <row r="5614" spans="2:11" ht="12" hidden="1" customHeight="1" x14ac:dyDescent="0.2">
      <c r="B5614" s="88"/>
      <c r="C5614" s="88"/>
      <c r="D5614" s="88"/>
      <c r="E5614" s="88"/>
      <c r="F5614" s="88"/>
      <c r="G5614" s="88"/>
      <c r="H5614" s="88"/>
      <c r="I5614" s="88"/>
      <c r="J5614" s="88"/>
      <c r="K5614" s="88"/>
    </row>
    <row r="5615" spans="2:11" ht="12" hidden="1" customHeight="1" x14ac:dyDescent="0.2">
      <c r="B5615" s="88"/>
      <c r="C5615" s="88"/>
      <c r="D5615" s="88"/>
      <c r="E5615" s="88"/>
      <c r="F5615" s="88"/>
      <c r="G5615" s="88"/>
      <c r="H5615" s="88"/>
      <c r="I5615" s="88"/>
      <c r="J5615" s="88"/>
      <c r="K5615" s="88"/>
    </row>
    <row r="5616" spans="2:11" ht="12" hidden="1" customHeight="1" x14ac:dyDescent="0.2">
      <c r="B5616" s="88"/>
      <c r="C5616" s="88"/>
      <c r="D5616" s="88"/>
      <c r="E5616" s="88"/>
      <c r="F5616" s="88"/>
      <c r="G5616" s="88"/>
      <c r="H5616" s="88"/>
      <c r="I5616" s="88"/>
      <c r="J5616" s="88"/>
      <c r="K5616" s="88"/>
    </row>
    <row r="5617" spans="2:11" ht="12" hidden="1" customHeight="1" x14ac:dyDescent="0.2">
      <c r="B5617" s="88"/>
      <c r="C5617" s="88"/>
      <c r="D5617" s="88"/>
      <c r="E5617" s="88"/>
      <c r="F5617" s="88"/>
      <c r="G5617" s="88"/>
      <c r="H5617" s="88"/>
      <c r="I5617" s="88"/>
      <c r="J5617" s="88"/>
      <c r="K5617" s="88"/>
    </row>
    <row r="5618" spans="2:11" ht="12" hidden="1" customHeight="1" x14ac:dyDescent="0.2">
      <c r="B5618" s="88"/>
      <c r="C5618" s="88"/>
      <c r="D5618" s="88"/>
      <c r="E5618" s="88"/>
      <c r="F5618" s="88"/>
      <c r="G5618" s="88"/>
      <c r="H5618" s="88"/>
      <c r="I5618" s="88"/>
      <c r="J5618" s="88"/>
      <c r="K5618" s="88"/>
    </row>
    <row r="5619" spans="2:11" ht="12" hidden="1" customHeight="1" x14ac:dyDescent="0.2">
      <c r="B5619" s="88"/>
      <c r="C5619" s="88"/>
      <c r="D5619" s="88"/>
      <c r="E5619" s="88"/>
      <c r="F5619" s="88"/>
      <c r="G5619" s="88"/>
      <c r="H5619" s="88"/>
      <c r="I5619" s="88"/>
      <c r="J5619" s="88"/>
      <c r="K5619" s="88"/>
    </row>
    <row r="5620" spans="2:11" ht="12" hidden="1" customHeight="1" x14ac:dyDescent="0.2">
      <c r="B5620" s="88"/>
      <c r="C5620" s="88"/>
      <c r="D5620" s="88"/>
      <c r="E5620" s="88"/>
      <c r="F5620" s="88"/>
      <c r="G5620" s="88"/>
      <c r="H5620" s="88"/>
      <c r="I5620" s="88"/>
      <c r="J5620" s="88"/>
      <c r="K5620" s="88"/>
    </row>
    <row r="5621" spans="2:11" ht="12" hidden="1" customHeight="1" x14ac:dyDescent="0.2">
      <c r="B5621" s="88"/>
      <c r="C5621" s="88"/>
      <c r="D5621" s="88"/>
      <c r="E5621" s="88"/>
      <c r="F5621" s="88"/>
      <c r="G5621" s="88"/>
      <c r="H5621" s="88"/>
      <c r="I5621" s="88"/>
      <c r="J5621" s="88"/>
      <c r="K5621" s="88"/>
    </row>
    <row r="5622" spans="2:11" ht="12" hidden="1" customHeight="1" x14ac:dyDescent="0.2">
      <c r="B5622" s="88"/>
      <c r="C5622" s="88"/>
      <c r="D5622" s="88"/>
      <c r="E5622" s="88"/>
      <c r="F5622" s="88"/>
      <c r="G5622" s="88"/>
      <c r="H5622" s="88"/>
      <c r="I5622" s="88"/>
      <c r="J5622" s="88"/>
      <c r="K5622" s="88"/>
    </row>
    <row r="5623" spans="2:11" ht="12" hidden="1" customHeight="1" x14ac:dyDescent="0.2">
      <c r="B5623" s="88"/>
      <c r="C5623" s="88"/>
      <c r="D5623" s="88"/>
      <c r="E5623" s="88"/>
      <c r="F5623" s="88"/>
      <c r="G5623" s="88"/>
      <c r="H5623" s="88"/>
      <c r="I5623" s="88"/>
      <c r="J5623" s="88"/>
      <c r="K5623" s="88"/>
    </row>
    <row r="5624" spans="2:11" ht="12" hidden="1" customHeight="1" x14ac:dyDescent="0.2">
      <c r="B5624" s="88"/>
      <c r="C5624" s="88"/>
      <c r="D5624" s="88"/>
      <c r="E5624" s="88"/>
      <c r="F5624" s="88"/>
      <c r="G5624" s="88"/>
      <c r="H5624" s="88"/>
      <c r="I5624" s="88"/>
      <c r="J5624" s="88"/>
      <c r="K5624" s="88"/>
    </row>
    <row r="5625" spans="2:11" ht="12" hidden="1" customHeight="1" x14ac:dyDescent="0.2">
      <c r="B5625" s="88"/>
      <c r="C5625" s="88"/>
      <c r="D5625" s="88"/>
      <c r="E5625" s="88"/>
      <c r="F5625" s="88"/>
      <c r="G5625" s="88"/>
      <c r="H5625" s="88"/>
      <c r="I5625" s="88"/>
      <c r="J5625" s="88"/>
      <c r="K5625" s="88"/>
    </row>
    <row r="5626" spans="2:11" ht="12" hidden="1" customHeight="1" x14ac:dyDescent="0.2">
      <c r="B5626" s="88"/>
      <c r="C5626" s="88"/>
      <c r="D5626" s="88"/>
      <c r="E5626" s="88"/>
      <c r="F5626" s="88"/>
      <c r="G5626" s="88"/>
      <c r="H5626" s="88"/>
      <c r="I5626" s="88"/>
      <c r="J5626" s="88"/>
      <c r="K5626" s="88"/>
    </row>
    <row r="5627" spans="2:11" ht="12" hidden="1" customHeight="1" x14ac:dyDescent="0.2">
      <c r="B5627" s="88"/>
      <c r="C5627" s="88"/>
      <c r="D5627" s="88"/>
      <c r="E5627" s="88"/>
      <c r="F5627" s="88"/>
      <c r="G5627" s="88"/>
      <c r="H5627" s="88"/>
      <c r="I5627" s="88"/>
      <c r="J5627" s="88"/>
      <c r="K5627" s="88"/>
    </row>
    <row r="5628" spans="2:11" ht="12" hidden="1" customHeight="1" x14ac:dyDescent="0.2">
      <c r="B5628" s="88"/>
      <c r="C5628" s="88"/>
      <c r="D5628" s="88"/>
      <c r="E5628" s="88"/>
      <c r="F5628" s="88"/>
      <c r="G5628" s="88"/>
      <c r="H5628" s="88"/>
      <c r="I5628" s="88"/>
      <c r="J5628" s="88"/>
      <c r="K5628" s="88"/>
    </row>
    <row r="5629" spans="2:11" ht="12" hidden="1" customHeight="1" x14ac:dyDescent="0.2">
      <c r="B5629" s="88"/>
      <c r="C5629" s="88"/>
      <c r="D5629" s="88"/>
      <c r="E5629" s="88"/>
      <c r="F5629" s="88"/>
      <c r="G5629" s="88"/>
      <c r="H5629" s="88"/>
      <c r="I5629" s="88"/>
      <c r="J5629" s="88"/>
      <c r="K5629" s="88"/>
    </row>
    <row r="5630" spans="2:11" ht="12" hidden="1" customHeight="1" x14ac:dyDescent="0.2">
      <c r="B5630" s="88"/>
      <c r="C5630" s="88"/>
      <c r="D5630" s="88"/>
      <c r="E5630" s="88"/>
      <c r="F5630" s="88"/>
      <c r="G5630" s="88"/>
      <c r="H5630" s="88"/>
      <c r="I5630" s="88"/>
      <c r="J5630" s="88"/>
      <c r="K5630" s="88"/>
    </row>
    <row r="5631" spans="2:11" ht="12" hidden="1" customHeight="1" x14ac:dyDescent="0.2">
      <c r="B5631" s="88"/>
      <c r="C5631" s="88"/>
      <c r="D5631" s="88"/>
      <c r="E5631" s="88"/>
      <c r="F5631" s="88"/>
      <c r="G5631" s="88"/>
      <c r="H5631" s="88"/>
      <c r="I5631" s="88"/>
      <c r="J5631" s="88"/>
      <c r="K5631" s="88"/>
    </row>
    <row r="5632" spans="2:11" ht="12" hidden="1" customHeight="1" x14ac:dyDescent="0.2">
      <c r="B5632" s="88"/>
      <c r="C5632" s="88"/>
      <c r="D5632" s="88"/>
      <c r="E5632" s="88"/>
      <c r="F5632" s="88"/>
      <c r="G5632" s="88"/>
      <c r="H5632" s="88"/>
      <c r="I5632" s="88"/>
      <c r="J5632" s="88"/>
      <c r="K5632" s="88"/>
    </row>
    <row r="5633" spans="2:11" ht="12" hidden="1" customHeight="1" x14ac:dyDescent="0.2">
      <c r="B5633" s="88"/>
      <c r="C5633" s="88"/>
      <c r="D5633" s="88"/>
      <c r="E5633" s="88"/>
      <c r="F5633" s="88"/>
      <c r="G5633" s="88"/>
      <c r="H5633" s="88"/>
      <c r="I5633" s="88"/>
      <c r="J5633" s="88"/>
      <c r="K5633" s="88"/>
    </row>
    <row r="5634" spans="2:11" ht="12" hidden="1" customHeight="1" x14ac:dyDescent="0.2">
      <c r="B5634" s="88"/>
      <c r="C5634" s="88"/>
      <c r="D5634" s="88"/>
      <c r="E5634" s="88"/>
      <c r="F5634" s="88"/>
      <c r="G5634" s="88"/>
      <c r="H5634" s="88"/>
      <c r="I5634" s="88"/>
      <c r="J5634" s="88"/>
      <c r="K5634" s="88"/>
    </row>
    <row r="5635" spans="2:11" ht="12" hidden="1" customHeight="1" x14ac:dyDescent="0.2">
      <c r="B5635" s="88"/>
      <c r="C5635" s="88"/>
      <c r="D5635" s="88"/>
      <c r="E5635" s="88"/>
      <c r="F5635" s="88"/>
      <c r="G5635" s="88"/>
      <c r="H5635" s="88"/>
      <c r="I5635" s="88"/>
      <c r="J5635" s="88"/>
      <c r="K5635" s="88"/>
    </row>
    <row r="5636" spans="2:11" ht="12" hidden="1" customHeight="1" x14ac:dyDescent="0.2">
      <c r="B5636" s="88"/>
      <c r="C5636" s="88"/>
      <c r="D5636" s="88"/>
      <c r="E5636" s="88"/>
      <c r="F5636" s="88"/>
      <c r="G5636" s="88"/>
      <c r="H5636" s="88"/>
      <c r="I5636" s="88"/>
      <c r="J5636" s="88"/>
      <c r="K5636" s="88"/>
    </row>
    <row r="5637" spans="2:11" ht="12" hidden="1" customHeight="1" x14ac:dyDescent="0.2">
      <c r="B5637" s="88"/>
      <c r="C5637" s="88"/>
      <c r="D5637" s="88"/>
      <c r="E5637" s="88"/>
      <c r="F5637" s="88"/>
      <c r="G5637" s="88"/>
      <c r="H5637" s="88"/>
      <c r="I5637" s="88"/>
      <c r="J5637" s="88"/>
      <c r="K5637" s="88"/>
    </row>
    <row r="5638" spans="2:11" ht="12" hidden="1" customHeight="1" x14ac:dyDescent="0.2">
      <c r="B5638" s="88"/>
      <c r="C5638" s="88"/>
      <c r="D5638" s="88"/>
      <c r="E5638" s="88"/>
      <c r="F5638" s="88"/>
      <c r="G5638" s="88"/>
      <c r="H5638" s="88"/>
      <c r="I5638" s="88"/>
      <c r="J5638" s="88"/>
      <c r="K5638" s="88"/>
    </row>
    <row r="5639" spans="2:11" ht="12" hidden="1" customHeight="1" x14ac:dyDescent="0.2">
      <c r="B5639" s="88"/>
      <c r="C5639" s="88"/>
      <c r="D5639" s="88"/>
      <c r="E5639" s="88"/>
      <c r="F5639" s="88"/>
      <c r="G5639" s="88"/>
      <c r="H5639" s="88"/>
      <c r="I5639" s="88"/>
      <c r="J5639" s="88"/>
      <c r="K5639" s="88"/>
    </row>
    <row r="5640" spans="2:11" ht="12" hidden="1" customHeight="1" x14ac:dyDescent="0.2">
      <c r="B5640" s="88"/>
      <c r="C5640" s="88"/>
      <c r="D5640" s="88"/>
      <c r="E5640" s="88"/>
      <c r="F5640" s="88"/>
      <c r="G5640" s="88"/>
      <c r="H5640" s="88"/>
      <c r="I5640" s="88"/>
      <c r="J5640" s="88"/>
      <c r="K5640" s="88"/>
    </row>
    <row r="5641" spans="2:11" ht="12" hidden="1" customHeight="1" x14ac:dyDescent="0.2">
      <c r="B5641" s="88"/>
      <c r="C5641" s="88"/>
      <c r="D5641" s="88"/>
      <c r="E5641" s="88"/>
      <c r="F5641" s="88"/>
      <c r="G5641" s="88"/>
      <c r="H5641" s="88"/>
      <c r="I5641" s="88"/>
      <c r="J5641" s="88"/>
      <c r="K5641" s="88"/>
    </row>
    <row r="5642" spans="2:11" ht="12" hidden="1" customHeight="1" x14ac:dyDescent="0.2">
      <c r="B5642" s="88"/>
      <c r="C5642" s="88"/>
      <c r="D5642" s="88"/>
      <c r="E5642" s="88"/>
      <c r="F5642" s="88"/>
      <c r="G5642" s="88"/>
      <c r="H5642" s="88"/>
      <c r="I5642" s="88"/>
      <c r="J5642" s="88"/>
      <c r="K5642" s="88"/>
    </row>
    <row r="5643" spans="2:11" ht="12" hidden="1" customHeight="1" x14ac:dyDescent="0.2">
      <c r="B5643" s="88"/>
      <c r="C5643" s="88"/>
      <c r="D5643" s="88"/>
      <c r="E5643" s="88"/>
      <c r="F5643" s="88"/>
      <c r="G5643" s="88"/>
      <c r="H5643" s="88"/>
      <c r="I5643" s="88"/>
      <c r="J5643" s="88"/>
      <c r="K5643" s="88"/>
    </row>
    <row r="5644" spans="2:11" ht="12" hidden="1" customHeight="1" x14ac:dyDescent="0.2">
      <c r="B5644" s="88"/>
      <c r="C5644" s="88"/>
      <c r="D5644" s="88"/>
      <c r="E5644" s="88"/>
      <c r="F5644" s="88"/>
      <c r="G5644" s="88"/>
      <c r="H5644" s="88"/>
      <c r="I5644" s="88"/>
      <c r="J5644" s="88"/>
      <c r="K5644" s="88"/>
    </row>
    <row r="5645" spans="2:11" ht="12" hidden="1" customHeight="1" x14ac:dyDescent="0.2">
      <c r="B5645" s="88"/>
      <c r="C5645" s="88"/>
      <c r="D5645" s="88"/>
      <c r="E5645" s="88"/>
      <c r="F5645" s="88"/>
      <c r="G5645" s="88"/>
      <c r="H5645" s="88"/>
      <c r="I5645" s="88"/>
      <c r="J5645" s="88"/>
      <c r="K5645" s="88"/>
    </row>
    <row r="5646" spans="2:11" ht="12" hidden="1" customHeight="1" x14ac:dyDescent="0.2">
      <c r="B5646" s="88"/>
      <c r="C5646" s="88"/>
      <c r="D5646" s="88"/>
      <c r="E5646" s="88"/>
      <c r="F5646" s="88"/>
      <c r="G5646" s="88"/>
      <c r="H5646" s="88"/>
      <c r="I5646" s="88"/>
      <c r="J5646" s="88"/>
      <c r="K5646" s="88"/>
    </row>
    <row r="5647" spans="2:11" ht="12" hidden="1" customHeight="1" x14ac:dyDescent="0.2">
      <c r="B5647" s="88"/>
      <c r="C5647" s="88"/>
      <c r="D5647" s="88"/>
      <c r="E5647" s="88"/>
      <c r="F5647" s="88"/>
      <c r="G5647" s="88"/>
      <c r="H5647" s="88"/>
      <c r="I5647" s="88"/>
      <c r="J5647" s="88"/>
      <c r="K5647" s="88"/>
    </row>
    <row r="5648" spans="2:11" ht="12" hidden="1" customHeight="1" x14ac:dyDescent="0.2">
      <c r="B5648" s="88"/>
      <c r="C5648" s="88"/>
      <c r="D5648" s="88"/>
      <c r="E5648" s="88"/>
      <c r="F5648" s="88"/>
      <c r="G5648" s="88"/>
      <c r="H5648" s="88"/>
      <c r="I5648" s="88"/>
      <c r="J5648" s="88"/>
      <c r="K5648" s="88"/>
    </row>
    <row r="5649" spans="2:11" ht="12" hidden="1" customHeight="1" x14ac:dyDescent="0.2">
      <c r="B5649" s="88"/>
      <c r="C5649" s="88"/>
      <c r="D5649" s="88"/>
      <c r="E5649" s="88"/>
      <c r="F5649" s="88"/>
      <c r="G5649" s="88"/>
      <c r="H5649" s="88"/>
      <c r="I5649" s="88"/>
      <c r="J5649" s="88"/>
      <c r="K5649" s="88"/>
    </row>
    <row r="5650" spans="2:11" ht="12" hidden="1" customHeight="1" x14ac:dyDescent="0.2">
      <c r="B5650" s="88"/>
      <c r="C5650" s="88"/>
      <c r="D5650" s="88"/>
      <c r="E5650" s="88"/>
      <c r="F5650" s="88"/>
      <c r="G5650" s="88"/>
      <c r="H5650" s="88"/>
      <c r="I5650" s="88"/>
      <c r="J5650" s="88"/>
      <c r="K5650" s="88"/>
    </row>
    <row r="5651" spans="2:11" ht="12" hidden="1" customHeight="1" x14ac:dyDescent="0.2">
      <c r="B5651" s="88"/>
      <c r="C5651" s="88"/>
      <c r="D5651" s="88"/>
      <c r="E5651" s="88"/>
      <c r="F5651" s="88"/>
      <c r="G5651" s="88"/>
      <c r="H5651" s="88"/>
      <c r="I5651" s="88"/>
      <c r="J5651" s="88"/>
      <c r="K5651" s="88"/>
    </row>
    <row r="5652" spans="2:11" ht="12" hidden="1" customHeight="1" x14ac:dyDescent="0.2">
      <c r="B5652" s="88"/>
      <c r="C5652" s="88"/>
      <c r="D5652" s="88"/>
      <c r="E5652" s="88"/>
      <c r="F5652" s="88"/>
      <c r="G5652" s="88"/>
      <c r="H5652" s="88"/>
      <c r="I5652" s="88"/>
      <c r="J5652" s="88"/>
      <c r="K5652" s="88"/>
    </row>
    <row r="5653" spans="2:11" ht="12" hidden="1" customHeight="1" x14ac:dyDescent="0.2">
      <c r="B5653" s="88"/>
      <c r="C5653" s="88"/>
      <c r="D5653" s="88"/>
      <c r="E5653" s="88"/>
      <c r="F5653" s="88"/>
      <c r="G5653" s="88"/>
      <c r="H5653" s="88"/>
      <c r="I5653" s="88"/>
      <c r="J5653" s="88"/>
      <c r="K5653" s="88"/>
    </row>
    <row r="5654" spans="2:11" ht="12" hidden="1" customHeight="1" x14ac:dyDescent="0.2">
      <c r="B5654" s="88"/>
      <c r="C5654" s="88"/>
      <c r="D5654" s="88"/>
      <c r="E5654" s="88"/>
      <c r="F5654" s="88"/>
      <c r="G5654" s="88"/>
      <c r="H5654" s="88"/>
      <c r="I5654" s="88"/>
      <c r="J5654" s="88"/>
      <c r="K5654" s="88"/>
    </row>
    <row r="5655" spans="2:11" ht="12" hidden="1" customHeight="1" x14ac:dyDescent="0.2">
      <c r="B5655" s="88"/>
      <c r="C5655" s="88"/>
      <c r="D5655" s="88"/>
      <c r="E5655" s="88"/>
      <c r="F5655" s="88"/>
      <c r="G5655" s="88"/>
      <c r="H5655" s="88"/>
      <c r="I5655" s="88"/>
      <c r="J5655" s="88"/>
      <c r="K5655" s="88"/>
    </row>
    <row r="5656" spans="2:11" ht="12" hidden="1" customHeight="1" x14ac:dyDescent="0.2">
      <c r="B5656" s="88"/>
      <c r="C5656" s="88"/>
      <c r="D5656" s="88"/>
      <c r="E5656" s="88"/>
      <c r="F5656" s="88"/>
      <c r="G5656" s="88"/>
      <c r="H5656" s="88"/>
      <c r="I5656" s="88"/>
      <c r="J5656" s="88"/>
      <c r="K5656" s="88"/>
    </row>
    <row r="5657" spans="2:11" ht="12" hidden="1" customHeight="1" x14ac:dyDescent="0.2">
      <c r="B5657" s="88"/>
      <c r="C5657" s="88"/>
      <c r="D5657" s="88"/>
      <c r="E5657" s="88"/>
      <c r="F5657" s="88"/>
      <c r="G5657" s="88"/>
      <c r="H5657" s="88"/>
      <c r="I5657" s="88"/>
      <c r="J5657" s="88"/>
      <c r="K5657" s="88"/>
    </row>
    <row r="5658" spans="2:11" ht="12" hidden="1" customHeight="1" x14ac:dyDescent="0.2">
      <c r="B5658" s="88"/>
      <c r="C5658" s="88"/>
      <c r="D5658" s="88"/>
      <c r="E5658" s="88"/>
      <c r="F5658" s="88"/>
      <c r="G5658" s="88"/>
      <c r="H5658" s="88"/>
      <c r="I5658" s="88"/>
      <c r="J5658" s="88"/>
      <c r="K5658" s="88"/>
    </row>
    <row r="5659" spans="2:11" ht="12" hidden="1" customHeight="1" x14ac:dyDescent="0.2">
      <c r="B5659" s="88"/>
      <c r="C5659" s="88"/>
      <c r="D5659" s="88"/>
      <c r="E5659" s="88"/>
      <c r="F5659" s="88"/>
      <c r="G5659" s="88"/>
      <c r="H5659" s="88"/>
      <c r="I5659" s="88"/>
      <c r="J5659" s="88"/>
      <c r="K5659" s="88"/>
    </row>
    <row r="5660" spans="2:11" ht="12" hidden="1" customHeight="1" x14ac:dyDescent="0.2">
      <c r="B5660" s="88"/>
      <c r="C5660" s="88"/>
      <c r="D5660" s="88"/>
      <c r="E5660" s="88"/>
      <c r="F5660" s="88"/>
      <c r="G5660" s="88"/>
      <c r="H5660" s="88"/>
      <c r="I5660" s="88"/>
      <c r="J5660" s="88"/>
      <c r="K5660" s="88"/>
    </row>
    <row r="5661" spans="2:11" ht="12" hidden="1" customHeight="1" x14ac:dyDescent="0.2">
      <c r="B5661" s="88"/>
      <c r="C5661" s="88"/>
      <c r="D5661" s="88"/>
      <c r="E5661" s="88"/>
      <c r="F5661" s="88"/>
      <c r="G5661" s="88"/>
      <c r="H5661" s="88"/>
      <c r="I5661" s="88"/>
      <c r="J5661" s="88"/>
      <c r="K5661" s="88"/>
    </row>
    <row r="5662" spans="2:11" ht="12" hidden="1" customHeight="1" x14ac:dyDescent="0.2">
      <c r="B5662" s="88"/>
      <c r="C5662" s="88"/>
      <c r="D5662" s="88"/>
      <c r="E5662" s="88"/>
      <c r="F5662" s="88"/>
      <c r="G5662" s="88"/>
      <c r="H5662" s="88"/>
      <c r="I5662" s="88"/>
      <c r="J5662" s="88"/>
      <c r="K5662" s="88"/>
    </row>
    <row r="5663" spans="2:11" ht="12" hidden="1" customHeight="1" x14ac:dyDescent="0.2">
      <c r="B5663" s="88"/>
      <c r="C5663" s="88"/>
      <c r="D5663" s="88"/>
      <c r="E5663" s="88"/>
      <c r="F5663" s="88"/>
      <c r="G5663" s="88"/>
      <c r="H5663" s="88"/>
      <c r="I5663" s="88"/>
      <c r="J5663" s="88"/>
      <c r="K5663" s="88"/>
    </row>
    <row r="5664" spans="2:11" ht="12" hidden="1" customHeight="1" x14ac:dyDescent="0.2">
      <c r="B5664" s="88"/>
      <c r="C5664" s="88"/>
      <c r="D5664" s="88"/>
      <c r="E5664" s="88"/>
      <c r="F5664" s="88"/>
      <c r="G5664" s="88"/>
      <c r="H5664" s="88"/>
      <c r="I5664" s="88"/>
      <c r="J5664" s="88"/>
      <c r="K5664" s="88"/>
    </row>
    <row r="5665" spans="2:11" ht="12" hidden="1" customHeight="1" x14ac:dyDescent="0.2">
      <c r="B5665" s="88"/>
      <c r="C5665" s="88"/>
      <c r="D5665" s="88"/>
      <c r="E5665" s="88"/>
      <c r="F5665" s="88"/>
      <c r="G5665" s="88"/>
      <c r="H5665" s="88"/>
      <c r="I5665" s="88"/>
      <c r="J5665" s="88"/>
      <c r="K5665" s="88"/>
    </row>
    <row r="5666" spans="2:11" ht="12" hidden="1" customHeight="1" x14ac:dyDescent="0.2">
      <c r="B5666" s="88"/>
      <c r="C5666" s="88"/>
      <c r="D5666" s="88"/>
      <c r="E5666" s="88"/>
      <c r="F5666" s="88"/>
      <c r="G5666" s="88"/>
      <c r="H5666" s="88"/>
      <c r="I5666" s="88"/>
      <c r="J5666" s="88"/>
      <c r="K5666" s="88"/>
    </row>
    <row r="5667" spans="2:11" ht="12" hidden="1" customHeight="1" x14ac:dyDescent="0.2">
      <c r="B5667" s="88"/>
      <c r="C5667" s="88"/>
      <c r="D5667" s="88"/>
      <c r="E5667" s="88"/>
      <c r="F5667" s="88"/>
      <c r="G5667" s="88"/>
      <c r="H5667" s="88"/>
      <c r="I5667" s="88"/>
      <c r="J5667" s="88"/>
      <c r="K5667" s="88"/>
    </row>
    <row r="5668" spans="2:11" ht="12" hidden="1" customHeight="1" x14ac:dyDescent="0.2">
      <c r="B5668" s="88"/>
      <c r="C5668" s="88"/>
      <c r="D5668" s="88"/>
      <c r="E5668" s="88"/>
      <c r="F5668" s="88"/>
      <c r="G5668" s="88"/>
      <c r="H5668" s="88"/>
      <c r="I5668" s="88"/>
      <c r="J5668" s="88"/>
      <c r="K5668" s="88"/>
    </row>
    <row r="5669" spans="2:11" ht="12" hidden="1" customHeight="1" x14ac:dyDescent="0.2">
      <c r="B5669" s="88"/>
      <c r="C5669" s="88"/>
      <c r="D5669" s="88"/>
      <c r="E5669" s="88"/>
      <c r="F5669" s="88"/>
      <c r="G5669" s="88"/>
      <c r="H5669" s="88"/>
      <c r="I5669" s="88"/>
      <c r="J5669" s="88"/>
      <c r="K5669" s="88"/>
    </row>
    <row r="5670" spans="2:11" ht="12" hidden="1" customHeight="1" x14ac:dyDescent="0.2">
      <c r="B5670" s="88"/>
      <c r="C5670" s="88"/>
      <c r="D5670" s="88"/>
      <c r="E5670" s="88"/>
      <c r="F5670" s="88"/>
      <c r="G5670" s="88"/>
      <c r="H5670" s="88"/>
      <c r="I5670" s="88"/>
      <c r="J5670" s="88"/>
      <c r="K5670" s="88"/>
    </row>
    <row r="5671" spans="2:11" ht="12" hidden="1" customHeight="1" x14ac:dyDescent="0.2">
      <c r="B5671" s="88"/>
      <c r="C5671" s="88"/>
      <c r="D5671" s="88"/>
      <c r="E5671" s="88"/>
      <c r="F5671" s="88"/>
      <c r="G5671" s="88"/>
      <c r="H5671" s="88"/>
      <c r="I5671" s="88"/>
      <c r="J5671" s="88"/>
      <c r="K5671" s="88"/>
    </row>
    <row r="5672" spans="2:11" ht="12" hidden="1" customHeight="1" x14ac:dyDescent="0.2">
      <c r="B5672" s="88"/>
      <c r="C5672" s="88"/>
      <c r="D5672" s="88"/>
      <c r="E5672" s="88"/>
      <c r="F5672" s="88"/>
      <c r="G5672" s="88"/>
      <c r="H5672" s="88"/>
      <c r="I5672" s="88"/>
      <c r="J5672" s="88"/>
      <c r="K5672" s="88"/>
    </row>
    <row r="5673" spans="2:11" ht="12" hidden="1" customHeight="1" x14ac:dyDescent="0.2">
      <c r="B5673" s="88"/>
      <c r="C5673" s="88"/>
      <c r="D5673" s="88"/>
      <c r="E5673" s="88"/>
      <c r="F5673" s="88"/>
      <c r="G5673" s="88"/>
      <c r="H5673" s="88"/>
      <c r="I5673" s="88"/>
      <c r="J5673" s="88"/>
      <c r="K5673" s="88"/>
    </row>
    <row r="5674" spans="2:11" ht="12" hidden="1" customHeight="1" x14ac:dyDescent="0.2">
      <c r="B5674" s="88"/>
      <c r="C5674" s="88"/>
      <c r="D5674" s="88"/>
      <c r="E5674" s="88"/>
      <c r="F5674" s="88"/>
      <c r="G5674" s="88"/>
      <c r="H5674" s="88"/>
      <c r="I5674" s="88"/>
      <c r="J5674" s="88"/>
      <c r="K5674" s="88"/>
    </row>
    <row r="5675" spans="2:11" ht="12" hidden="1" customHeight="1" x14ac:dyDescent="0.2">
      <c r="B5675" s="88"/>
      <c r="C5675" s="88"/>
      <c r="D5675" s="88"/>
      <c r="E5675" s="88"/>
      <c r="F5675" s="88"/>
      <c r="G5675" s="88"/>
      <c r="H5675" s="88"/>
      <c r="I5675" s="88"/>
      <c r="J5675" s="88"/>
      <c r="K5675" s="88"/>
    </row>
    <row r="5676" spans="2:11" ht="12" hidden="1" customHeight="1" x14ac:dyDescent="0.2">
      <c r="B5676" s="88"/>
      <c r="C5676" s="88"/>
      <c r="D5676" s="88"/>
      <c r="E5676" s="88"/>
      <c r="F5676" s="88"/>
      <c r="G5676" s="88"/>
      <c r="H5676" s="88"/>
      <c r="I5676" s="88"/>
      <c r="J5676" s="88"/>
      <c r="K5676" s="88"/>
    </row>
    <row r="5677" spans="2:11" ht="12" hidden="1" customHeight="1" x14ac:dyDescent="0.2">
      <c r="B5677" s="88"/>
      <c r="C5677" s="88"/>
      <c r="D5677" s="88"/>
      <c r="E5677" s="88"/>
      <c r="F5677" s="88"/>
      <c r="G5677" s="88"/>
      <c r="H5677" s="88"/>
      <c r="I5677" s="88"/>
      <c r="J5677" s="88"/>
      <c r="K5677" s="88"/>
    </row>
    <row r="5678" spans="2:11" ht="12" hidden="1" customHeight="1" x14ac:dyDescent="0.2">
      <c r="B5678" s="88"/>
      <c r="C5678" s="88"/>
      <c r="D5678" s="88"/>
      <c r="E5678" s="88"/>
      <c r="F5678" s="88"/>
      <c r="G5678" s="88"/>
      <c r="H5678" s="88"/>
      <c r="I5678" s="88"/>
      <c r="J5678" s="88"/>
      <c r="K5678" s="88"/>
    </row>
    <row r="5679" spans="2:11" ht="12" hidden="1" customHeight="1" x14ac:dyDescent="0.2">
      <c r="B5679" s="88"/>
      <c r="C5679" s="88"/>
      <c r="D5679" s="88"/>
      <c r="E5679" s="88"/>
      <c r="F5679" s="88"/>
      <c r="G5679" s="88"/>
      <c r="H5679" s="88"/>
      <c r="I5679" s="88"/>
      <c r="J5679" s="88"/>
      <c r="K5679" s="88"/>
    </row>
    <row r="5680" spans="2:11" ht="12" hidden="1" customHeight="1" x14ac:dyDescent="0.2">
      <c r="B5680" s="88"/>
      <c r="C5680" s="88"/>
      <c r="D5680" s="88"/>
      <c r="E5680" s="88"/>
      <c r="F5680" s="88"/>
      <c r="G5680" s="88"/>
      <c r="H5680" s="88"/>
      <c r="I5680" s="88"/>
      <c r="J5680" s="88"/>
      <c r="K5680" s="88"/>
    </row>
    <row r="5681" spans="2:11" ht="12" hidden="1" customHeight="1" x14ac:dyDescent="0.2">
      <c r="B5681" s="88"/>
      <c r="C5681" s="88"/>
      <c r="D5681" s="88"/>
      <c r="E5681" s="88"/>
      <c r="F5681" s="88"/>
      <c r="G5681" s="88"/>
      <c r="H5681" s="88"/>
      <c r="I5681" s="88"/>
      <c r="J5681" s="88"/>
      <c r="K5681" s="88"/>
    </row>
    <row r="5682" spans="2:11" ht="12" hidden="1" customHeight="1" x14ac:dyDescent="0.2">
      <c r="B5682" s="88"/>
      <c r="C5682" s="88"/>
      <c r="D5682" s="88"/>
      <c r="E5682" s="88"/>
      <c r="F5682" s="88"/>
      <c r="G5682" s="88"/>
      <c r="H5682" s="88"/>
      <c r="I5682" s="88"/>
      <c r="J5682" s="88"/>
      <c r="K5682" s="88"/>
    </row>
    <row r="5683" spans="2:11" ht="12" hidden="1" customHeight="1" x14ac:dyDescent="0.2">
      <c r="B5683" s="88"/>
      <c r="C5683" s="88"/>
      <c r="D5683" s="88"/>
      <c r="E5683" s="88"/>
      <c r="F5683" s="88"/>
      <c r="G5683" s="88"/>
      <c r="H5683" s="88"/>
      <c r="I5683" s="88"/>
      <c r="J5683" s="88"/>
      <c r="K5683" s="88"/>
    </row>
    <row r="5684" spans="2:11" ht="12" hidden="1" customHeight="1" x14ac:dyDescent="0.2">
      <c r="B5684" s="88"/>
      <c r="C5684" s="88"/>
      <c r="D5684" s="88"/>
      <c r="E5684" s="88"/>
      <c r="F5684" s="88"/>
      <c r="G5684" s="88"/>
      <c r="H5684" s="88"/>
      <c r="I5684" s="88"/>
      <c r="J5684" s="88"/>
      <c r="K5684" s="88"/>
    </row>
    <row r="5685" spans="2:11" ht="12" hidden="1" customHeight="1" x14ac:dyDescent="0.2">
      <c r="B5685" s="88"/>
      <c r="C5685" s="88"/>
      <c r="D5685" s="88"/>
      <c r="E5685" s="88"/>
      <c r="F5685" s="88"/>
      <c r="G5685" s="88"/>
      <c r="H5685" s="88"/>
      <c r="I5685" s="88"/>
      <c r="J5685" s="88"/>
      <c r="K5685" s="88"/>
    </row>
    <row r="5686" spans="2:11" ht="12" hidden="1" customHeight="1" x14ac:dyDescent="0.2">
      <c r="B5686" s="88"/>
      <c r="C5686" s="88"/>
      <c r="D5686" s="88"/>
      <c r="E5686" s="88"/>
      <c r="F5686" s="88"/>
      <c r="G5686" s="88"/>
      <c r="H5686" s="88"/>
      <c r="I5686" s="88"/>
      <c r="J5686" s="88"/>
      <c r="K5686" s="88"/>
    </row>
    <row r="5687" spans="2:11" ht="12" hidden="1" customHeight="1" x14ac:dyDescent="0.2">
      <c r="B5687" s="88"/>
      <c r="C5687" s="88"/>
      <c r="D5687" s="88"/>
      <c r="E5687" s="88"/>
      <c r="F5687" s="88"/>
      <c r="G5687" s="88"/>
      <c r="H5687" s="88"/>
      <c r="I5687" s="88"/>
      <c r="J5687" s="88"/>
      <c r="K5687" s="88"/>
    </row>
    <row r="5688" spans="2:11" ht="12" hidden="1" customHeight="1" x14ac:dyDescent="0.2">
      <c r="B5688" s="88"/>
      <c r="C5688" s="88"/>
      <c r="D5688" s="88"/>
      <c r="E5688" s="88"/>
      <c r="F5688" s="88"/>
      <c r="G5688" s="88"/>
      <c r="H5688" s="88"/>
      <c r="I5688" s="88"/>
      <c r="J5688" s="88"/>
      <c r="K5688" s="88"/>
    </row>
    <row r="5689" spans="2:11" ht="12" hidden="1" customHeight="1" x14ac:dyDescent="0.2">
      <c r="B5689" s="88"/>
      <c r="C5689" s="88"/>
      <c r="D5689" s="88"/>
      <c r="E5689" s="88"/>
      <c r="F5689" s="88"/>
      <c r="G5689" s="88"/>
      <c r="H5689" s="88"/>
      <c r="I5689" s="88"/>
      <c r="J5689" s="88"/>
      <c r="K5689" s="88"/>
    </row>
    <row r="5690" spans="2:11" ht="12" hidden="1" customHeight="1" x14ac:dyDescent="0.2">
      <c r="B5690" s="88"/>
      <c r="C5690" s="88"/>
      <c r="D5690" s="88"/>
      <c r="E5690" s="88"/>
      <c r="F5690" s="88"/>
      <c r="G5690" s="88"/>
      <c r="H5690" s="88"/>
      <c r="I5690" s="88"/>
      <c r="J5690" s="88"/>
      <c r="K5690" s="88"/>
    </row>
    <row r="5691" spans="2:11" ht="12" hidden="1" customHeight="1" x14ac:dyDescent="0.2">
      <c r="B5691" s="88"/>
      <c r="C5691" s="88"/>
      <c r="D5691" s="88"/>
      <c r="E5691" s="88"/>
      <c r="F5691" s="88"/>
      <c r="G5691" s="88"/>
      <c r="H5691" s="88"/>
      <c r="I5691" s="88"/>
      <c r="J5691" s="88"/>
      <c r="K5691" s="88"/>
    </row>
    <row r="5692" spans="2:11" ht="12" hidden="1" customHeight="1" x14ac:dyDescent="0.2">
      <c r="B5692" s="88"/>
      <c r="C5692" s="88"/>
      <c r="D5692" s="88"/>
      <c r="E5692" s="88"/>
      <c r="F5692" s="88"/>
      <c r="G5692" s="88"/>
      <c r="H5692" s="88"/>
      <c r="I5692" s="88"/>
      <c r="J5692" s="88"/>
      <c r="K5692" s="88"/>
    </row>
    <row r="5693" spans="2:11" ht="12" hidden="1" customHeight="1" x14ac:dyDescent="0.2">
      <c r="B5693" s="88"/>
      <c r="C5693" s="88"/>
      <c r="D5693" s="88"/>
      <c r="E5693" s="88"/>
      <c r="F5693" s="88"/>
      <c r="G5693" s="88"/>
      <c r="H5693" s="88"/>
      <c r="I5693" s="88"/>
      <c r="J5693" s="88"/>
      <c r="K5693" s="88"/>
    </row>
    <row r="5694" spans="2:11" ht="12" hidden="1" customHeight="1" x14ac:dyDescent="0.2">
      <c r="B5694" s="88"/>
      <c r="C5694" s="88"/>
      <c r="D5694" s="88"/>
      <c r="E5694" s="88"/>
      <c r="F5694" s="88"/>
      <c r="G5694" s="88"/>
      <c r="H5694" s="88"/>
      <c r="I5694" s="88"/>
      <c r="J5694" s="88"/>
      <c r="K5694" s="88"/>
    </row>
    <row r="5695" spans="2:11" ht="12" hidden="1" customHeight="1" x14ac:dyDescent="0.2">
      <c r="B5695" s="88"/>
      <c r="C5695" s="88"/>
      <c r="D5695" s="88"/>
      <c r="E5695" s="88"/>
      <c r="F5695" s="88"/>
      <c r="G5695" s="88"/>
      <c r="H5695" s="88"/>
      <c r="I5695" s="88"/>
      <c r="J5695" s="88"/>
      <c r="K5695" s="88"/>
    </row>
    <row r="5696" spans="2:11" ht="12" hidden="1" customHeight="1" x14ac:dyDescent="0.2">
      <c r="B5696" s="88"/>
      <c r="C5696" s="88"/>
      <c r="D5696" s="88"/>
      <c r="E5696" s="88"/>
      <c r="F5696" s="88"/>
      <c r="G5696" s="88"/>
      <c r="H5696" s="88"/>
      <c r="I5696" s="88"/>
      <c r="J5696" s="88"/>
      <c r="K5696" s="88"/>
    </row>
    <row r="5697" spans="2:11" ht="12" hidden="1" customHeight="1" x14ac:dyDescent="0.2">
      <c r="B5697" s="88"/>
      <c r="C5697" s="88"/>
      <c r="D5697" s="88"/>
      <c r="E5697" s="88"/>
      <c r="F5697" s="88"/>
      <c r="G5697" s="88"/>
      <c r="H5697" s="88"/>
      <c r="I5697" s="88"/>
      <c r="J5697" s="88"/>
      <c r="K5697" s="88"/>
    </row>
    <row r="5698" spans="2:11" ht="12" hidden="1" customHeight="1" x14ac:dyDescent="0.2">
      <c r="B5698" s="88"/>
      <c r="C5698" s="88"/>
      <c r="D5698" s="88"/>
      <c r="E5698" s="88"/>
      <c r="F5698" s="88"/>
      <c r="G5698" s="88"/>
      <c r="H5698" s="88"/>
      <c r="I5698" s="88"/>
      <c r="J5698" s="88"/>
      <c r="K5698" s="88"/>
    </row>
    <row r="5699" spans="2:11" ht="12" hidden="1" customHeight="1" x14ac:dyDescent="0.2">
      <c r="B5699" s="88"/>
      <c r="C5699" s="88"/>
      <c r="D5699" s="88"/>
      <c r="E5699" s="88"/>
      <c r="F5699" s="88"/>
      <c r="G5699" s="88"/>
      <c r="H5699" s="88"/>
      <c r="I5699" s="88"/>
      <c r="J5699" s="88"/>
      <c r="K5699" s="88"/>
    </row>
    <row r="5700" spans="2:11" ht="12" hidden="1" customHeight="1" x14ac:dyDescent="0.2">
      <c r="B5700" s="88"/>
      <c r="C5700" s="88"/>
      <c r="D5700" s="88"/>
      <c r="E5700" s="88"/>
      <c r="F5700" s="88"/>
      <c r="G5700" s="88"/>
      <c r="H5700" s="88"/>
      <c r="I5700" s="88"/>
      <c r="J5700" s="88"/>
      <c r="K5700" s="88"/>
    </row>
    <row r="5701" spans="2:11" ht="12" hidden="1" customHeight="1" x14ac:dyDescent="0.2">
      <c r="B5701" s="88"/>
      <c r="C5701" s="88"/>
      <c r="D5701" s="88"/>
      <c r="E5701" s="88"/>
      <c r="F5701" s="88"/>
      <c r="G5701" s="88"/>
      <c r="H5701" s="88"/>
      <c r="I5701" s="88"/>
      <c r="J5701" s="88"/>
      <c r="K5701" s="88"/>
    </row>
    <row r="5702" spans="2:11" ht="12" hidden="1" customHeight="1" x14ac:dyDescent="0.2">
      <c r="B5702" s="88"/>
      <c r="C5702" s="88"/>
      <c r="D5702" s="88"/>
      <c r="E5702" s="88"/>
      <c r="F5702" s="88"/>
      <c r="G5702" s="88"/>
      <c r="H5702" s="88"/>
      <c r="I5702" s="88"/>
      <c r="J5702" s="88"/>
      <c r="K5702" s="88"/>
    </row>
    <row r="5703" spans="2:11" ht="12" hidden="1" customHeight="1" x14ac:dyDescent="0.2">
      <c r="B5703" s="88"/>
      <c r="C5703" s="88"/>
      <c r="D5703" s="88"/>
      <c r="E5703" s="88"/>
      <c r="F5703" s="88"/>
      <c r="G5703" s="88"/>
      <c r="H5703" s="88"/>
      <c r="I5703" s="88"/>
      <c r="J5703" s="88"/>
      <c r="K5703" s="88"/>
    </row>
    <row r="5704" spans="2:11" ht="12" hidden="1" customHeight="1" x14ac:dyDescent="0.2">
      <c r="B5704" s="88"/>
      <c r="C5704" s="88"/>
      <c r="D5704" s="88"/>
      <c r="E5704" s="88"/>
      <c r="F5704" s="88"/>
      <c r="G5704" s="88"/>
      <c r="H5704" s="88"/>
      <c r="I5704" s="88"/>
      <c r="J5704" s="88"/>
      <c r="K5704" s="88"/>
    </row>
    <row r="5705" spans="2:11" ht="12" hidden="1" customHeight="1" x14ac:dyDescent="0.2">
      <c r="B5705" s="88"/>
      <c r="C5705" s="88"/>
      <c r="D5705" s="88"/>
      <c r="E5705" s="88"/>
      <c r="F5705" s="88"/>
      <c r="G5705" s="88"/>
      <c r="H5705" s="88"/>
      <c r="I5705" s="88"/>
      <c r="J5705" s="88"/>
      <c r="K5705" s="88"/>
    </row>
    <row r="5706" spans="2:11" ht="12" hidden="1" customHeight="1" x14ac:dyDescent="0.2">
      <c r="B5706" s="88"/>
      <c r="C5706" s="88"/>
      <c r="D5706" s="88"/>
      <c r="E5706" s="88"/>
      <c r="F5706" s="88"/>
      <c r="G5706" s="88"/>
      <c r="H5706" s="88"/>
      <c r="I5706" s="88"/>
      <c r="J5706" s="88"/>
      <c r="K5706" s="88"/>
    </row>
    <row r="5707" spans="2:11" ht="12" hidden="1" customHeight="1" x14ac:dyDescent="0.2">
      <c r="B5707" s="88"/>
      <c r="C5707" s="88"/>
      <c r="D5707" s="88"/>
      <c r="E5707" s="88"/>
      <c r="F5707" s="88"/>
      <c r="G5707" s="88"/>
      <c r="H5707" s="88"/>
      <c r="I5707" s="88"/>
      <c r="J5707" s="88"/>
      <c r="K5707" s="88"/>
    </row>
    <row r="5708" spans="2:11" ht="12" hidden="1" customHeight="1" x14ac:dyDescent="0.2">
      <c r="B5708" s="88"/>
      <c r="C5708" s="88"/>
      <c r="D5708" s="88"/>
      <c r="E5708" s="88"/>
      <c r="F5708" s="88"/>
      <c r="G5708" s="88"/>
      <c r="H5708" s="88"/>
      <c r="I5708" s="88"/>
      <c r="J5708" s="88"/>
      <c r="K5708" s="88"/>
    </row>
    <row r="5709" spans="2:11" ht="12" hidden="1" customHeight="1" x14ac:dyDescent="0.2">
      <c r="B5709" s="88"/>
      <c r="C5709" s="88"/>
      <c r="D5709" s="88"/>
      <c r="E5709" s="88"/>
      <c r="F5709" s="88"/>
      <c r="G5709" s="88"/>
      <c r="H5709" s="88"/>
      <c r="I5709" s="88"/>
      <c r="J5709" s="88"/>
      <c r="K5709" s="88"/>
    </row>
    <row r="5710" spans="2:11" ht="12" hidden="1" customHeight="1" x14ac:dyDescent="0.2">
      <c r="B5710" s="88"/>
      <c r="C5710" s="88"/>
      <c r="D5710" s="88"/>
      <c r="E5710" s="88"/>
      <c r="F5710" s="88"/>
      <c r="G5710" s="88"/>
      <c r="H5710" s="88"/>
      <c r="I5710" s="88"/>
      <c r="J5710" s="88"/>
      <c r="K5710" s="88"/>
    </row>
    <row r="5711" spans="2:11" ht="12" hidden="1" customHeight="1" x14ac:dyDescent="0.2">
      <c r="B5711" s="88"/>
      <c r="C5711" s="88"/>
      <c r="D5711" s="88"/>
      <c r="E5711" s="88"/>
      <c r="F5711" s="88"/>
      <c r="G5711" s="88"/>
      <c r="H5711" s="88"/>
      <c r="I5711" s="88"/>
      <c r="J5711" s="88"/>
      <c r="K5711" s="88"/>
    </row>
    <row r="5712" spans="2:11" ht="12" hidden="1" customHeight="1" x14ac:dyDescent="0.2">
      <c r="B5712" s="88"/>
      <c r="C5712" s="88"/>
      <c r="D5712" s="88"/>
      <c r="E5712" s="88"/>
      <c r="F5712" s="88"/>
      <c r="G5712" s="88"/>
      <c r="H5712" s="88"/>
      <c r="I5712" s="88"/>
      <c r="J5712" s="88"/>
      <c r="K5712" s="88"/>
    </row>
    <row r="5713" spans="2:11" ht="12" hidden="1" customHeight="1" x14ac:dyDescent="0.2">
      <c r="B5713" s="88"/>
      <c r="C5713" s="88"/>
      <c r="D5713" s="88"/>
      <c r="E5713" s="88"/>
      <c r="F5713" s="88"/>
      <c r="G5713" s="88"/>
      <c r="H5713" s="88"/>
      <c r="I5713" s="88"/>
      <c r="J5713" s="88"/>
      <c r="K5713" s="88"/>
    </row>
    <row r="5714" spans="2:11" ht="12" hidden="1" customHeight="1" x14ac:dyDescent="0.2">
      <c r="B5714" s="88"/>
      <c r="C5714" s="88"/>
      <c r="D5714" s="88"/>
      <c r="E5714" s="88"/>
      <c r="F5714" s="88"/>
      <c r="G5714" s="88"/>
      <c r="H5714" s="88"/>
      <c r="I5714" s="88"/>
      <c r="J5714" s="88"/>
      <c r="K5714" s="88"/>
    </row>
    <row r="5715" spans="2:11" ht="12" hidden="1" customHeight="1" x14ac:dyDescent="0.2">
      <c r="B5715" s="88"/>
      <c r="C5715" s="88"/>
      <c r="D5715" s="88"/>
      <c r="E5715" s="88"/>
      <c r="F5715" s="88"/>
      <c r="G5715" s="88"/>
      <c r="H5715" s="88"/>
      <c r="I5715" s="88"/>
      <c r="J5715" s="88"/>
      <c r="K5715" s="88"/>
    </row>
    <row r="5716" spans="2:11" ht="12" hidden="1" customHeight="1" x14ac:dyDescent="0.2">
      <c r="B5716" s="88"/>
      <c r="C5716" s="88"/>
      <c r="D5716" s="88"/>
      <c r="E5716" s="88"/>
      <c r="F5716" s="88"/>
      <c r="G5716" s="88"/>
      <c r="H5716" s="88"/>
      <c r="I5716" s="88"/>
      <c r="J5716" s="88"/>
      <c r="K5716" s="88"/>
    </row>
    <row r="5717" spans="2:11" ht="12" hidden="1" customHeight="1" x14ac:dyDescent="0.2">
      <c r="B5717" s="88"/>
      <c r="C5717" s="88"/>
      <c r="D5717" s="88"/>
      <c r="E5717" s="88"/>
      <c r="F5717" s="88"/>
      <c r="G5717" s="88"/>
      <c r="H5717" s="88"/>
      <c r="I5717" s="88"/>
      <c r="J5717" s="88"/>
      <c r="K5717" s="88"/>
    </row>
    <row r="5718" spans="2:11" ht="12" hidden="1" customHeight="1" x14ac:dyDescent="0.2">
      <c r="B5718" s="88"/>
      <c r="C5718" s="88"/>
      <c r="D5718" s="88"/>
      <c r="E5718" s="88"/>
      <c r="F5718" s="88"/>
      <c r="G5718" s="88"/>
      <c r="H5718" s="88"/>
      <c r="I5718" s="88"/>
      <c r="J5718" s="88"/>
      <c r="K5718" s="88"/>
    </row>
    <row r="5719" spans="2:11" ht="12" hidden="1" customHeight="1" x14ac:dyDescent="0.2">
      <c r="B5719" s="88"/>
      <c r="C5719" s="88"/>
      <c r="D5719" s="88"/>
      <c r="E5719" s="88"/>
      <c r="F5719" s="88"/>
      <c r="G5719" s="88"/>
      <c r="H5719" s="88"/>
      <c r="I5719" s="88"/>
      <c r="J5719" s="88"/>
      <c r="K5719" s="88"/>
    </row>
    <row r="5720" spans="2:11" ht="12" hidden="1" customHeight="1" x14ac:dyDescent="0.2">
      <c r="B5720" s="88"/>
      <c r="C5720" s="88"/>
      <c r="D5720" s="88"/>
      <c r="E5720" s="88"/>
      <c r="F5720" s="88"/>
      <c r="G5720" s="88"/>
      <c r="H5720" s="88"/>
      <c r="I5720" s="88"/>
      <c r="J5720" s="88"/>
      <c r="K5720" s="88"/>
    </row>
    <row r="5721" spans="2:11" ht="12" hidden="1" customHeight="1" x14ac:dyDescent="0.2">
      <c r="B5721" s="88"/>
      <c r="C5721" s="88"/>
      <c r="D5721" s="88"/>
      <c r="E5721" s="88"/>
      <c r="F5721" s="88"/>
      <c r="G5721" s="88"/>
      <c r="H5721" s="88"/>
      <c r="I5721" s="88"/>
      <c r="J5721" s="88"/>
      <c r="K5721" s="88"/>
    </row>
    <row r="5722" spans="2:11" ht="12" hidden="1" customHeight="1" x14ac:dyDescent="0.2">
      <c r="B5722" s="88"/>
      <c r="C5722" s="88"/>
      <c r="D5722" s="88"/>
      <c r="E5722" s="88"/>
      <c r="F5722" s="88"/>
      <c r="G5722" s="88"/>
      <c r="H5722" s="88"/>
      <c r="I5722" s="88"/>
      <c r="J5722" s="88"/>
      <c r="K5722" s="88"/>
    </row>
    <row r="5723" spans="2:11" ht="12" hidden="1" customHeight="1" x14ac:dyDescent="0.2">
      <c r="B5723" s="88"/>
      <c r="C5723" s="88"/>
      <c r="D5723" s="88"/>
      <c r="E5723" s="88"/>
      <c r="F5723" s="88"/>
      <c r="G5723" s="88"/>
      <c r="H5723" s="88"/>
      <c r="I5723" s="88"/>
      <c r="J5723" s="88"/>
      <c r="K5723" s="88"/>
    </row>
    <row r="5724" spans="2:11" ht="12" hidden="1" customHeight="1" x14ac:dyDescent="0.2">
      <c r="B5724" s="88"/>
      <c r="C5724" s="88"/>
      <c r="D5724" s="88"/>
      <c r="E5724" s="88"/>
      <c r="F5724" s="88"/>
      <c r="G5724" s="88"/>
      <c r="H5724" s="88"/>
      <c r="I5724" s="88"/>
      <c r="J5724" s="88"/>
      <c r="K5724" s="88"/>
    </row>
    <row r="5725" spans="2:11" ht="12" hidden="1" customHeight="1" x14ac:dyDescent="0.2">
      <c r="B5725" s="88"/>
      <c r="C5725" s="88"/>
      <c r="D5725" s="88"/>
      <c r="E5725" s="88"/>
      <c r="F5725" s="88"/>
      <c r="G5725" s="88"/>
      <c r="H5725" s="88"/>
      <c r="I5725" s="88"/>
      <c r="J5725" s="88"/>
      <c r="K5725" s="88"/>
    </row>
    <row r="5726" spans="2:11" ht="12" hidden="1" customHeight="1" x14ac:dyDescent="0.2">
      <c r="B5726" s="88"/>
      <c r="C5726" s="88"/>
      <c r="D5726" s="88"/>
      <c r="E5726" s="88"/>
      <c r="F5726" s="88"/>
      <c r="G5726" s="88"/>
      <c r="H5726" s="88"/>
      <c r="I5726" s="88"/>
      <c r="J5726" s="88"/>
      <c r="K5726" s="88"/>
    </row>
    <row r="5727" spans="2:11" ht="12" hidden="1" customHeight="1" x14ac:dyDescent="0.2">
      <c r="B5727" s="88"/>
      <c r="C5727" s="88"/>
      <c r="D5727" s="88"/>
      <c r="E5727" s="88"/>
      <c r="F5727" s="88"/>
      <c r="G5727" s="88"/>
      <c r="H5727" s="88"/>
      <c r="I5727" s="88"/>
      <c r="J5727" s="88"/>
      <c r="K5727" s="88"/>
    </row>
    <row r="5728" spans="2:11" ht="12" hidden="1" customHeight="1" x14ac:dyDescent="0.2">
      <c r="B5728" s="88"/>
      <c r="C5728" s="88"/>
      <c r="D5728" s="88"/>
      <c r="E5728" s="88"/>
      <c r="F5728" s="88"/>
      <c r="G5728" s="88"/>
      <c r="H5728" s="88"/>
      <c r="I5728" s="88"/>
      <c r="J5728" s="88"/>
      <c r="K5728" s="88"/>
    </row>
    <row r="5729" spans="2:11" ht="12" hidden="1" customHeight="1" x14ac:dyDescent="0.2">
      <c r="B5729" s="88"/>
      <c r="C5729" s="88"/>
      <c r="D5729" s="88"/>
      <c r="E5729" s="88"/>
      <c r="F5729" s="88"/>
      <c r="G5729" s="88"/>
      <c r="H5729" s="88"/>
      <c r="I5729" s="88"/>
      <c r="J5729" s="88"/>
      <c r="K5729" s="88"/>
    </row>
    <row r="5730" spans="2:11" ht="12" hidden="1" customHeight="1" x14ac:dyDescent="0.2">
      <c r="B5730" s="88"/>
      <c r="C5730" s="88"/>
      <c r="D5730" s="88"/>
      <c r="E5730" s="88"/>
      <c r="F5730" s="88"/>
      <c r="G5730" s="88"/>
      <c r="H5730" s="88"/>
      <c r="I5730" s="88"/>
      <c r="J5730" s="88"/>
      <c r="K5730" s="88"/>
    </row>
    <row r="5731" spans="2:11" ht="12" hidden="1" customHeight="1" x14ac:dyDescent="0.2">
      <c r="B5731" s="88"/>
      <c r="C5731" s="88"/>
      <c r="D5731" s="88"/>
      <c r="E5731" s="88"/>
      <c r="F5731" s="88"/>
      <c r="G5731" s="88"/>
      <c r="H5731" s="88"/>
      <c r="I5731" s="88"/>
      <c r="J5731" s="88"/>
      <c r="K5731" s="88"/>
    </row>
    <row r="5732" spans="2:11" ht="12" hidden="1" customHeight="1" x14ac:dyDescent="0.2">
      <c r="B5732" s="88"/>
      <c r="C5732" s="88"/>
      <c r="D5732" s="88"/>
      <c r="E5732" s="88"/>
      <c r="F5732" s="88"/>
      <c r="G5732" s="88"/>
      <c r="H5732" s="88"/>
      <c r="I5732" s="88"/>
      <c r="J5732" s="88"/>
      <c r="K5732" s="88"/>
    </row>
    <row r="5733" spans="2:11" ht="12" hidden="1" customHeight="1" x14ac:dyDescent="0.2">
      <c r="B5733" s="88"/>
      <c r="C5733" s="88"/>
      <c r="D5733" s="88"/>
      <c r="E5733" s="88"/>
      <c r="F5733" s="88"/>
      <c r="G5733" s="88"/>
      <c r="H5733" s="88"/>
      <c r="I5733" s="88"/>
      <c r="J5733" s="88"/>
      <c r="K5733" s="88"/>
    </row>
    <row r="5734" spans="2:11" ht="12" hidden="1" customHeight="1" x14ac:dyDescent="0.2">
      <c r="B5734" s="88"/>
      <c r="C5734" s="88"/>
      <c r="D5734" s="88"/>
      <c r="E5734" s="88"/>
      <c r="F5734" s="88"/>
      <c r="G5734" s="88"/>
      <c r="H5734" s="88"/>
      <c r="I5734" s="88"/>
      <c r="J5734" s="88"/>
      <c r="K5734" s="88"/>
    </row>
    <row r="5735" spans="2:11" ht="12" hidden="1" customHeight="1" x14ac:dyDescent="0.2">
      <c r="B5735" s="88"/>
      <c r="C5735" s="88"/>
      <c r="D5735" s="88"/>
      <c r="E5735" s="88"/>
      <c r="F5735" s="88"/>
      <c r="G5735" s="88"/>
      <c r="H5735" s="88"/>
      <c r="I5735" s="88"/>
      <c r="J5735" s="88"/>
      <c r="K5735" s="88"/>
    </row>
    <row r="5736" spans="2:11" ht="12" hidden="1" customHeight="1" x14ac:dyDescent="0.2">
      <c r="B5736" s="88"/>
      <c r="C5736" s="88"/>
      <c r="D5736" s="88"/>
      <c r="E5736" s="88"/>
      <c r="F5736" s="88"/>
      <c r="G5736" s="88"/>
      <c r="H5736" s="88"/>
      <c r="I5736" s="88"/>
      <c r="J5736" s="88"/>
      <c r="K5736" s="88"/>
    </row>
    <row r="5737" spans="2:11" ht="12" hidden="1" customHeight="1" x14ac:dyDescent="0.2">
      <c r="B5737" s="88"/>
      <c r="C5737" s="88"/>
      <c r="D5737" s="88"/>
      <c r="E5737" s="88"/>
      <c r="F5737" s="88"/>
      <c r="G5737" s="88"/>
      <c r="H5737" s="88"/>
      <c r="I5737" s="88"/>
      <c r="J5737" s="88"/>
      <c r="K5737" s="88"/>
    </row>
    <row r="5738" spans="2:11" ht="12" hidden="1" customHeight="1" x14ac:dyDescent="0.2">
      <c r="B5738" s="88"/>
      <c r="C5738" s="88"/>
      <c r="D5738" s="88"/>
      <c r="E5738" s="88"/>
      <c r="F5738" s="88"/>
      <c r="G5738" s="88"/>
      <c r="H5738" s="88"/>
      <c r="I5738" s="88"/>
      <c r="J5738" s="88"/>
      <c r="K5738" s="88"/>
    </row>
    <row r="5739" spans="2:11" ht="12" hidden="1" customHeight="1" x14ac:dyDescent="0.2">
      <c r="B5739" s="88"/>
      <c r="C5739" s="88"/>
      <c r="D5739" s="88"/>
      <c r="E5739" s="88"/>
      <c r="F5739" s="88"/>
      <c r="G5739" s="88"/>
      <c r="H5739" s="88"/>
      <c r="I5739" s="88"/>
      <c r="J5739" s="88"/>
      <c r="K5739" s="88"/>
    </row>
    <row r="5740" spans="2:11" ht="12" hidden="1" customHeight="1" x14ac:dyDescent="0.2">
      <c r="B5740" s="88"/>
      <c r="C5740" s="88"/>
      <c r="D5740" s="88"/>
      <c r="E5740" s="88"/>
      <c r="F5740" s="88"/>
      <c r="G5740" s="88"/>
      <c r="H5740" s="88"/>
      <c r="I5740" s="88"/>
      <c r="J5740" s="88"/>
      <c r="K5740" s="88"/>
    </row>
    <row r="5741" spans="2:11" ht="12" hidden="1" customHeight="1" x14ac:dyDescent="0.2">
      <c r="B5741" s="88"/>
      <c r="C5741" s="88"/>
      <c r="D5741" s="88"/>
      <c r="E5741" s="88"/>
      <c r="F5741" s="88"/>
      <c r="G5741" s="88"/>
      <c r="H5741" s="88"/>
      <c r="I5741" s="88"/>
      <c r="J5741" s="88"/>
      <c r="K5741" s="88"/>
    </row>
    <row r="5742" spans="2:11" ht="12" hidden="1" customHeight="1" x14ac:dyDescent="0.2">
      <c r="B5742" s="88"/>
      <c r="C5742" s="88"/>
      <c r="D5742" s="88"/>
      <c r="E5742" s="88"/>
      <c r="F5742" s="88"/>
      <c r="G5742" s="88"/>
      <c r="H5742" s="88"/>
      <c r="I5742" s="88"/>
      <c r="J5742" s="88"/>
      <c r="K5742" s="88"/>
    </row>
    <row r="5743" spans="2:11" ht="12" hidden="1" customHeight="1" x14ac:dyDescent="0.2">
      <c r="B5743" s="88"/>
      <c r="C5743" s="88"/>
      <c r="D5743" s="88"/>
      <c r="E5743" s="88"/>
      <c r="F5743" s="88"/>
      <c r="G5743" s="88"/>
      <c r="H5743" s="88"/>
      <c r="I5743" s="88"/>
      <c r="J5743" s="88"/>
      <c r="K5743" s="88"/>
    </row>
    <row r="5744" spans="2:11" ht="12" hidden="1" customHeight="1" x14ac:dyDescent="0.2">
      <c r="B5744" s="88"/>
      <c r="C5744" s="88"/>
      <c r="D5744" s="88"/>
      <c r="E5744" s="88"/>
      <c r="F5744" s="88"/>
      <c r="G5744" s="88"/>
      <c r="H5744" s="88"/>
      <c r="I5744" s="88"/>
      <c r="J5744" s="88"/>
      <c r="K5744" s="88"/>
    </row>
    <row r="5745" spans="2:11" ht="12" hidden="1" customHeight="1" x14ac:dyDescent="0.2">
      <c r="B5745" s="88"/>
      <c r="C5745" s="88"/>
      <c r="D5745" s="88"/>
      <c r="E5745" s="88"/>
      <c r="F5745" s="88"/>
      <c r="G5745" s="88"/>
      <c r="H5745" s="88"/>
      <c r="I5745" s="88"/>
      <c r="J5745" s="88"/>
      <c r="K5745" s="88"/>
    </row>
    <row r="5746" spans="2:11" ht="12" hidden="1" customHeight="1" x14ac:dyDescent="0.2">
      <c r="B5746" s="88"/>
      <c r="C5746" s="88"/>
      <c r="D5746" s="88"/>
      <c r="E5746" s="88"/>
      <c r="F5746" s="88"/>
      <c r="G5746" s="88"/>
      <c r="H5746" s="88"/>
      <c r="I5746" s="88"/>
      <c r="J5746" s="88"/>
      <c r="K5746" s="88"/>
    </row>
    <row r="5747" spans="2:11" ht="12" hidden="1" customHeight="1" x14ac:dyDescent="0.2">
      <c r="B5747" s="88"/>
      <c r="C5747" s="88"/>
      <c r="D5747" s="88"/>
      <c r="E5747" s="88"/>
      <c r="F5747" s="88"/>
      <c r="G5747" s="88"/>
      <c r="H5747" s="88"/>
      <c r="I5747" s="88"/>
      <c r="J5747" s="88"/>
      <c r="K5747" s="88"/>
    </row>
    <row r="5748" spans="2:11" ht="12" hidden="1" customHeight="1" x14ac:dyDescent="0.2">
      <c r="B5748" s="88"/>
      <c r="C5748" s="88"/>
      <c r="D5748" s="88"/>
      <c r="E5748" s="88"/>
      <c r="F5748" s="88"/>
      <c r="G5748" s="88"/>
      <c r="H5748" s="88"/>
      <c r="I5748" s="88"/>
      <c r="J5748" s="88"/>
      <c r="K5748" s="88"/>
    </row>
    <row r="5749" spans="2:11" ht="12" hidden="1" customHeight="1" x14ac:dyDescent="0.2">
      <c r="B5749" s="88"/>
      <c r="C5749" s="88"/>
      <c r="D5749" s="88"/>
      <c r="E5749" s="88"/>
      <c r="F5749" s="88"/>
      <c r="G5749" s="88"/>
      <c r="H5749" s="88"/>
      <c r="I5749" s="88"/>
      <c r="J5749" s="88"/>
      <c r="K5749" s="88"/>
    </row>
    <row r="5750" spans="2:11" ht="12" hidden="1" customHeight="1" x14ac:dyDescent="0.2">
      <c r="B5750" s="88"/>
      <c r="C5750" s="88"/>
      <c r="D5750" s="88"/>
      <c r="E5750" s="88"/>
      <c r="F5750" s="88"/>
      <c r="G5750" s="88"/>
      <c r="H5750" s="88"/>
      <c r="I5750" s="88"/>
      <c r="J5750" s="88"/>
      <c r="K5750" s="88"/>
    </row>
    <row r="5751" spans="2:11" ht="12" hidden="1" customHeight="1" x14ac:dyDescent="0.2">
      <c r="B5751" s="88"/>
      <c r="C5751" s="88"/>
      <c r="D5751" s="88"/>
      <c r="E5751" s="88"/>
      <c r="F5751" s="88"/>
      <c r="G5751" s="88"/>
      <c r="H5751" s="88"/>
      <c r="I5751" s="88"/>
      <c r="J5751" s="88"/>
      <c r="K5751" s="88"/>
    </row>
    <row r="5752" spans="2:11" ht="12" hidden="1" customHeight="1" x14ac:dyDescent="0.2">
      <c r="B5752" s="88"/>
      <c r="C5752" s="88"/>
      <c r="D5752" s="88"/>
      <c r="E5752" s="88"/>
      <c r="F5752" s="88"/>
      <c r="G5752" s="88"/>
      <c r="H5752" s="88"/>
      <c r="I5752" s="88"/>
      <c r="J5752" s="88"/>
      <c r="K5752" s="88"/>
    </row>
    <row r="5753" spans="2:11" ht="12" hidden="1" customHeight="1" x14ac:dyDescent="0.2">
      <c r="B5753" s="88"/>
      <c r="C5753" s="88"/>
      <c r="D5753" s="88"/>
      <c r="E5753" s="88"/>
      <c r="F5753" s="88"/>
      <c r="G5753" s="88"/>
      <c r="H5753" s="88"/>
      <c r="I5753" s="88"/>
      <c r="J5753" s="88"/>
      <c r="K5753" s="88"/>
    </row>
    <row r="5754" spans="2:11" ht="12" hidden="1" customHeight="1" x14ac:dyDescent="0.2">
      <c r="B5754" s="88"/>
      <c r="C5754" s="88"/>
      <c r="D5754" s="88"/>
      <c r="E5754" s="88"/>
      <c r="F5754" s="88"/>
      <c r="G5754" s="88"/>
      <c r="H5754" s="88"/>
      <c r="I5754" s="88"/>
      <c r="J5754" s="88"/>
      <c r="K5754" s="88"/>
    </row>
    <row r="5755" spans="2:11" ht="12" hidden="1" customHeight="1" x14ac:dyDescent="0.2">
      <c r="B5755" s="88"/>
      <c r="C5755" s="88"/>
      <c r="D5755" s="88"/>
      <c r="E5755" s="88"/>
      <c r="F5755" s="88"/>
      <c r="G5755" s="88"/>
      <c r="H5755" s="88"/>
      <c r="I5755" s="88"/>
      <c r="J5755" s="88"/>
      <c r="K5755" s="88"/>
    </row>
    <row r="5756" spans="2:11" ht="12" hidden="1" customHeight="1" x14ac:dyDescent="0.2">
      <c r="B5756" s="88"/>
      <c r="C5756" s="88"/>
      <c r="D5756" s="88"/>
      <c r="E5756" s="88"/>
      <c r="F5756" s="88"/>
      <c r="G5756" s="88"/>
      <c r="H5756" s="88"/>
      <c r="I5756" s="88"/>
      <c r="J5756" s="88"/>
      <c r="K5756" s="88"/>
    </row>
    <row r="5757" spans="2:11" ht="12" hidden="1" customHeight="1" x14ac:dyDescent="0.2">
      <c r="B5757" s="88"/>
      <c r="C5757" s="88"/>
      <c r="D5757" s="88"/>
      <c r="E5757" s="88"/>
      <c r="F5757" s="88"/>
      <c r="G5757" s="88"/>
      <c r="H5757" s="88"/>
      <c r="I5757" s="88"/>
      <c r="J5757" s="88"/>
      <c r="K5757" s="88"/>
    </row>
    <row r="5758" spans="2:11" ht="12" hidden="1" customHeight="1" x14ac:dyDescent="0.2">
      <c r="B5758" s="88"/>
      <c r="C5758" s="88"/>
      <c r="D5758" s="88"/>
      <c r="E5758" s="88"/>
      <c r="F5758" s="88"/>
      <c r="G5758" s="88"/>
      <c r="H5758" s="88"/>
      <c r="I5758" s="88"/>
      <c r="J5758" s="88"/>
      <c r="K5758" s="88"/>
    </row>
    <row r="5759" spans="2:11" ht="12" hidden="1" customHeight="1" x14ac:dyDescent="0.2">
      <c r="B5759" s="88"/>
      <c r="C5759" s="88"/>
      <c r="D5759" s="88"/>
      <c r="E5759" s="88"/>
      <c r="F5759" s="88"/>
      <c r="G5759" s="88"/>
      <c r="H5759" s="88"/>
      <c r="I5759" s="88"/>
      <c r="J5759" s="88"/>
      <c r="K5759" s="88"/>
    </row>
    <row r="5760" spans="2:11" ht="12" hidden="1" customHeight="1" x14ac:dyDescent="0.2">
      <c r="B5760" s="88"/>
      <c r="C5760" s="88"/>
      <c r="D5760" s="88"/>
      <c r="E5760" s="88"/>
      <c r="F5760" s="88"/>
      <c r="G5760" s="88"/>
      <c r="H5760" s="88"/>
      <c r="I5760" s="88"/>
      <c r="J5760" s="88"/>
      <c r="K5760" s="88"/>
    </row>
    <row r="5761" spans="2:11" ht="12" hidden="1" customHeight="1" x14ac:dyDescent="0.2">
      <c r="B5761" s="88"/>
      <c r="C5761" s="88"/>
      <c r="D5761" s="88"/>
      <c r="E5761" s="88"/>
      <c r="F5761" s="88"/>
      <c r="G5761" s="88"/>
      <c r="H5761" s="88"/>
      <c r="I5761" s="88"/>
      <c r="J5761" s="88"/>
      <c r="K5761" s="88"/>
    </row>
    <row r="5762" spans="2:11" ht="12" hidden="1" customHeight="1" x14ac:dyDescent="0.2">
      <c r="B5762" s="88"/>
      <c r="C5762" s="88"/>
      <c r="D5762" s="88"/>
      <c r="E5762" s="88"/>
      <c r="F5762" s="88"/>
      <c r="G5762" s="88"/>
      <c r="H5762" s="88"/>
      <c r="I5762" s="88"/>
      <c r="J5762" s="88"/>
      <c r="K5762" s="88"/>
    </row>
    <row r="5763" spans="2:11" ht="12" hidden="1" customHeight="1" x14ac:dyDescent="0.2">
      <c r="B5763" s="88"/>
      <c r="C5763" s="88"/>
      <c r="D5763" s="88"/>
      <c r="E5763" s="88"/>
      <c r="F5763" s="88"/>
      <c r="G5763" s="88"/>
      <c r="H5763" s="88"/>
      <c r="I5763" s="88"/>
      <c r="J5763" s="88"/>
      <c r="K5763" s="88"/>
    </row>
    <row r="5764" spans="2:11" ht="12" hidden="1" customHeight="1" x14ac:dyDescent="0.2">
      <c r="B5764" s="88"/>
      <c r="C5764" s="88"/>
      <c r="D5764" s="88"/>
      <c r="E5764" s="88"/>
      <c r="F5764" s="88"/>
      <c r="G5764" s="88"/>
      <c r="H5764" s="88"/>
      <c r="I5764" s="88"/>
      <c r="J5764" s="88"/>
      <c r="K5764" s="88"/>
    </row>
    <row r="5765" spans="2:11" ht="12" hidden="1" customHeight="1" x14ac:dyDescent="0.2">
      <c r="B5765" s="88"/>
      <c r="C5765" s="88"/>
      <c r="D5765" s="88"/>
      <c r="E5765" s="88"/>
      <c r="F5765" s="88"/>
      <c r="G5765" s="88"/>
      <c r="H5765" s="88"/>
      <c r="I5765" s="88"/>
      <c r="J5765" s="88"/>
      <c r="K5765" s="88"/>
    </row>
    <row r="5766" spans="2:11" ht="12" hidden="1" customHeight="1" x14ac:dyDescent="0.2">
      <c r="B5766" s="88"/>
      <c r="C5766" s="88"/>
      <c r="D5766" s="88"/>
      <c r="E5766" s="88"/>
      <c r="F5766" s="88"/>
      <c r="G5766" s="88"/>
      <c r="H5766" s="88"/>
      <c r="I5766" s="88"/>
      <c r="J5766" s="88"/>
      <c r="K5766" s="88"/>
    </row>
    <row r="5767" spans="2:11" ht="12" hidden="1" customHeight="1" x14ac:dyDescent="0.2">
      <c r="B5767" s="88"/>
      <c r="C5767" s="88"/>
      <c r="D5767" s="88"/>
      <c r="E5767" s="88"/>
      <c r="F5767" s="88"/>
      <c r="G5767" s="88"/>
      <c r="H5767" s="88"/>
      <c r="I5767" s="88"/>
      <c r="J5767" s="88"/>
      <c r="K5767" s="88"/>
    </row>
    <row r="5768" spans="2:11" ht="12" hidden="1" customHeight="1" x14ac:dyDescent="0.2">
      <c r="B5768" s="88"/>
      <c r="C5768" s="88"/>
      <c r="D5768" s="88"/>
      <c r="E5768" s="88"/>
      <c r="F5768" s="88"/>
      <c r="G5768" s="88"/>
      <c r="H5768" s="88"/>
      <c r="I5768" s="88"/>
      <c r="J5768" s="88"/>
      <c r="K5768" s="88"/>
    </row>
    <row r="5769" spans="2:11" ht="12" hidden="1" customHeight="1" x14ac:dyDescent="0.2">
      <c r="B5769" s="88"/>
      <c r="C5769" s="88"/>
      <c r="D5769" s="88"/>
      <c r="E5769" s="88"/>
      <c r="F5769" s="88"/>
      <c r="G5769" s="88"/>
      <c r="H5769" s="88"/>
      <c r="I5769" s="88"/>
      <c r="J5769" s="88"/>
      <c r="K5769" s="88"/>
    </row>
    <row r="5770" spans="2:11" ht="12" hidden="1" customHeight="1" x14ac:dyDescent="0.2">
      <c r="B5770" s="88"/>
      <c r="C5770" s="88"/>
      <c r="D5770" s="88"/>
      <c r="E5770" s="88"/>
      <c r="F5770" s="88"/>
      <c r="G5770" s="88"/>
      <c r="H5770" s="88"/>
      <c r="I5770" s="88"/>
      <c r="J5770" s="88"/>
      <c r="K5770" s="88"/>
    </row>
    <row r="5771" spans="2:11" ht="12" hidden="1" customHeight="1" x14ac:dyDescent="0.2">
      <c r="B5771" s="88"/>
      <c r="C5771" s="88"/>
      <c r="D5771" s="88"/>
      <c r="E5771" s="88"/>
      <c r="F5771" s="88"/>
      <c r="G5771" s="88"/>
      <c r="H5771" s="88"/>
      <c r="I5771" s="88"/>
      <c r="J5771" s="88"/>
      <c r="K5771" s="88"/>
    </row>
    <row r="5772" spans="2:11" ht="12" hidden="1" customHeight="1" x14ac:dyDescent="0.2">
      <c r="B5772" s="88"/>
      <c r="C5772" s="88"/>
      <c r="D5772" s="88"/>
      <c r="E5772" s="88"/>
      <c r="F5772" s="88"/>
      <c r="G5772" s="88"/>
      <c r="H5772" s="88"/>
      <c r="I5772" s="88"/>
      <c r="J5772" s="88"/>
      <c r="K5772" s="88"/>
    </row>
    <row r="5773" spans="2:11" ht="12" hidden="1" customHeight="1" x14ac:dyDescent="0.2">
      <c r="B5773" s="88"/>
      <c r="C5773" s="88"/>
      <c r="D5773" s="88"/>
      <c r="E5773" s="88"/>
      <c r="F5773" s="88"/>
      <c r="G5773" s="88"/>
      <c r="H5773" s="88"/>
      <c r="I5773" s="88"/>
      <c r="J5773" s="88"/>
      <c r="K5773" s="88"/>
    </row>
    <row r="5774" spans="2:11" ht="12" hidden="1" customHeight="1" x14ac:dyDescent="0.2">
      <c r="B5774" s="88"/>
      <c r="C5774" s="88"/>
      <c r="D5774" s="88"/>
      <c r="E5774" s="88"/>
      <c r="F5774" s="88"/>
      <c r="G5774" s="88"/>
      <c r="H5774" s="88"/>
      <c r="I5774" s="88"/>
      <c r="J5774" s="88"/>
      <c r="K5774" s="88"/>
    </row>
    <row r="5775" spans="2:11" ht="12" hidden="1" customHeight="1" x14ac:dyDescent="0.2">
      <c r="B5775" s="88"/>
      <c r="C5775" s="88"/>
      <c r="D5775" s="88"/>
      <c r="E5775" s="88"/>
      <c r="F5775" s="88"/>
      <c r="G5775" s="88"/>
      <c r="H5775" s="88"/>
      <c r="I5775" s="88"/>
      <c r="J5775" s="88"/>
      <c r="K5775" s="88"/>
    </row>
    <row r="5776" spans="2:11" ht="12" hidden="1" customHeight="1" x14ac:dyDescent="0.2">
      <c r="B5776" s="88"/>
      <c r="C5776" s="88"/>
      <c r="D5776" s="88"/>
      <c r="E5776" s="88"/>
      <c r="F5776" s="88"/>
      <c r="G5776" s="88"/>
      <c r="H5776" s="88"/>
      <c r="I5776" s="88"/>
      <c r="J5776" s="88"/>
      <c r="K5776" s="88"/>
    </row>
    <row r="5777" spans="2:11" ht="12" hidden="1" customHeight="1" x14ac:dyDescent="0.2">
      <c r="B5777" s="88"/>
      <c r="C5777" s="88"/>
      <c r="D5777" s="88"/>
      <c r="E5777" s="88"/>
      <c r="F5777" s="88"/>
      <c r="G5777" s="88"/>
      <c r="H5777" s="88"/>
      <c r="I5777" s="88"/>
      <c r="J5777" s="88"/>
      <c r="K5777" s="88"/>
    </row>
    <row r="5778" spans="2:11" ht="12" hidden="1" customHeight="1" x14ac:dyDescent="0.2">
      <c r="B5778" s="88"/>
      <c r="C5778" s="88"/>
      <c r="D5778" s="88"/>
      <c r="E5778" s="88"/>
      <c r="F5778" s="88"/>
      <c r="G5778" s="88"/>
      <c r="H5778" s="88"/>
      <c r="I5778" s="88"/>
      <c r="J5778" s="88"/>
      <c r="K5778" s="88"/>
    </row>
    <row r="5779" spans="2:11" ht="12" hidden="1" customHeight="1" x14ac:dyDescent="0.2">
      <c r="B5779" s="88"/>
      <c r="C5779" s="88"/>
      <c r="D5779" s="88"/>
      <c r="E5779" s="88"/>
      <c r="F5779" s="88"/>
      <c r="G5779" s="88"/>
      <c r="H5779" s="88"/>
      <c r="I5779" s="88"/>
      <c r="J5779" s="88"/>
      <c r="K5779" s="88"/>
    </row>
    <row r="5780" spans="2:11" ht="12" hidden="1" customHeight="1" x14ac:dyDescent="0.2">
      <c r="B5780" s="88"/>
      <c r="C5780" s="88"/>
      <c r="D5780" s="88"/>
      <c r="E5780" s="88"/>
      <c r="F5780" s="88"/>
      <c r="G5780" s="88"/>
      <c r="H5780" s="88"/>
      <c r="I5780" s="88"/>
      <c r="J5780" s="88"/>
      <c r="K5780" s="88"/>
    </row>
    <row r="5781" spans="2:11" ht="12" hidden="1" customHeight="1" x14ac:dyDescent="0.2">
      <c r="B5781" s="88"/>
      <c r="C5781" s="88"/>
      <c r="D5781" s="88"/>
      <c r="E5781" s="88"/>
      <c r="F5781" s="88"/>
      <c r="G5781" s="88"/>
      <c r="H5781" s="88"/>
      <c r="I5781" s="88"/>
      <c r="J5781" s="88"/>
      <c r="K5781" s="88"/>
    </row>
    <row r="5782" spans="2:11" ht="12" hidden="1" customHeight="1" x14ac:dyDescent="0.2">
      <c r="B5782" s="88"/>
      <c r="C5782" s="88"/>
      <c r="D5782" s="88"/>
      <c r="E5782" s="88"/>
      <c r="F5782" s="88"/>
      <c r="G5782" s="88"/>
      <c r="H5782" s="88"/>
      <c r="I5782" s="88"/>
      <c r="J5782" s="88"/>
      <c r="K5782" s="88"/>
    </row>
    <row r="5783" spans="2:11" ht="12" hidden="1" customHeight="1" x14ac:dyDescent="0.2">
      <c r="B5783" s="88"/>
      <c r="C5783" s="88"/>
      <c r="D5783" s="88"/>
      <c r="E5783" s="88"/>
      <c r="F5783" s="88"/>
      <c r="G5783" s="88"/>
      <c r="H5783" s="88"/>
      <c r="I5783" s="88"/>
      <c r="J5783" s="88"/>
      <c r="K5783" s="88"/>
    </row>
    <row r="5784" spans="2:11" ht="12" hidden="1" customHeight="1" x14ac:dyDescent="0.2">
      <c r="B5784" s="88"/>
      <c r="C5784" s="88"/>
      <c r="D5784" s="88"/>
      <c r="E5784" s="88"/>
      <c r="F5784" s="88"/>
      <c r="G5784" s="88"/>
      <c r="H5784" s="88"/>
      <c r="I5784" s="88"/>
      <c r="J5784" s="88"/>
      <c r="K5784" s="88"/>
    </row>
    <row r="5785" spans="2:11" ht="12" hidden="1" customHeight="1" x14ac:dyDescent="0.2">
      <c r="B5785" s="88"/>
      <c r="C5785" s="88"/>
      <c r="D5785" s="88"/>
      <c r="E5785" s="88"/>
      <c r="F5785" s="88"/>
      <c r="G5785" s="88"/>
      <c r="H5785" s="88"/>
      <c r="I5785" s="88"/>
      <c r="J5785" s="88"/>
      <c r="K5785" s="88"/>
    </row>
    <row r="5786" spans="2:11" ht="12" hidden="1" customHeight="1" x14ac:dyDescent="0.2">
      <c r="B5786" s="88"/>
      <c r="C5786" s="88"/>
      <c r="D5786" s="88"/>
      <c r="E5786" s="88"/>
      <c r="F5786" s="88"/>
      <c r="G5786" s="88"/>
      <c r="H5786" s="88"/>
      <c r="I5786" s="88"/>
      <c r="J5786" s="88"/>
      <c r="K5786" s="88"/>
    </row>
    <row r="5787" spans="2:11" ht="12" hidden="1" customHeight="1" x14ac:dyDescent="0.2">
      <c r="B5787" s="88"/>
      <c r="C5787" s="88"/>
      <c r="D5787" s="88"/>
      <c r="E5787" s="88"/>
      <c r="F5787" s="88"/>
      <c r="G5787" s="88"/>
      <c r="H5787" s="88"/>
      <c r="I5787" s="88"/>
      <c r="J5787" s="88"/>
      <c r="K5787" s="88"/>
    </row>
    <row r="5788" spans="2:11" ht="12" hidden="1" customHeight="1" x14ac:dyDescent="0.2">
      <c r="B5788" s="88"/>
      <c r="C5788" s="88"/>
      <c r="D5788" s="88"/>
      <c r="E5788" s="88"/>
      <c r="F5788" s="88"/>
      <c r="G5788" s="88"/>
      <c r="H5788" s="88"/>
      <c r="I5788" s="88"/>
      <c r="J5788" s="88"/>
      <c r="K5788" s="88"/>
    </row>
    <row r="5789" spans="2:11" ht="12" hidden="1" customHeight="1" x14ac:dyDescent="0.2">
      <c r="B5789" s="88"/>
      <c r="C5789" s="88"/>
      <c r="D5789" s="88"/>
      <c r="E5789" s="88"/>
      <c r="F5789" s="88"/>
      <c r="G5789" s="88"/>
      <c r="H5789" s="88"/>
      <c r="I5789" s="88"/>
      <c r="J5789" s="88"/>
      <c r="K5789" s="88"/>
    </row>
    <row r="5790" spans="2:11" ht="12" hidden="1" customHeight="1" x14ac:dyDescent="0.2">
      <c r="B5790" s="88"/>
      <c r="C5790" s="88"/>
      <c r="D5790" s="88"/>
      <c r="E5790" s="88"/>
      <c r="F5790" s="88"/>
      <c r="G5790" s="88"/>
      <c r="H5790" s="88"/>
      <c r="I5790" s="88"/>
      <c r="J5790" s="88"/>
      <c r="K5790" s="88"/>
    </row>
    <row r="5791" spans="2:11" ht="12" hidden="1" customHeight="1" x14ac:dyDescent="0.2">
      <c r="B5791" s="88"/>
      <c r="C5791" s="88"/>
      <c r="D5791" s="88"/>
      <c r="E5791" s="88"/>
      <c r="F5791" s="88"/>
      <c r="G5791" s="88"/>
      <c r="H5791" s="88"/>
      <c r="I5791" s="88"/>
      <c r="J5791" s="88"/>
      <c r="K5791" s="88"/>
    </row>
    <row r="5792" spans="2:11" ht="12" hidden="1" customHeight="1" x14ac:dyDescent="0.2">
      <c r="B5792" s="88"/>
      <c r="C5792" s="88"/>
      <c r="D5792" s="88"/>
      <c r="E5792" s="88"/>
      <c r="F5792" s="88"/>
      <c r="G5792" s="88"/>
      <c r="H5792" s="88"/>
      <c r="I5792" s="88"/>
      <c r="J5792" s="88"/>
      <c r="K5792" s="88"/>
    </row>
    <row r="5793" spans="2:11" ht="12" hidden="1" customHeight="1" x14ac:dyDescent="0.2">
      <c r="B5793" s="88"/>
      <c r="C5793" s="88"/>
      <c r="D5793" s="88"/>
      <c r="E5793" s="88"/>
      <c r="F5793" s="88"/>
      <c r="G5793" s="88"/>
      <c r="H5793" s="88"/>
      <c r="I5793" s="88"/>
      <c r="J5793" s="88"/>
      <c r="K5793" s="88"/>
    </row>
    <row r="5794" spans="2:11" ht="12" hidden="1" customHeight="1" x14ac:dyDescent="0.2">
      <c r="B5794" s="88"/>
      <c r="C5794" s="88"/>
      <c r="D5794" s="88"/>
      <c r="E5794" s="88"/>
      <c r="F5794" s="88"/>
      <c r="G5794" s="88"/>
      <c r="H5794" s="88"/>
      <c r="I5794" s="88"/>
      <c r="J5794" s="88"/>
      <c r="K5794" s="88"/>
    </row>
    <row r="5795" spans="2:11" ht="12" hidden="1" customHeight="1" x14ac:dyDescent="0.2">
      <c r="B5795" s="88"/>
      <c r="C5795" s="88"/>
      <c r="D5795" s="88"/>
      <c r="E5795" s="88"/>
      <c r="F5795" s="88"/>
      <c r="G5795" s="88"/>
      <c r="H5795" s="88"/>
      <c r="I5795" s="88"/>
      <c r="J5795" s="88"/>
      <c r="K5795" s="88"/>
    </row>
    <row r="5796" spans="2:11" ht="12" hidden="1" customHeight="1" x14ac:dyDescent="0.2">
      <c r="B5796" s="88"/>
      <c r="C5796" s="88"/>
      <c r="D5796" s="88"/>
      <c r="E5796" s="88"/>
      <c r="F5796" s="88"/>
      <c r="G5796" s="88"/>
      <c r="H5796" s="88"/>
      <c r="I5796" s="88"/>
      <c r="J5796" s="88"/>
      <c r="K5796" s="88"/>
    </row>
    <row r="5797" spans="2:11" ht="12" hidden="1" customHeight="1" x14ac:dyDescent="0.2">
      <c r="B5797" s="88"/>
      <c r="C5797" s="88"/>
      <c r="D5797" s="88"/>
      <c r="E5797" s="88"/>
      <c r="F5797" s="88"/>
      <c r="G5797" s="88"/>
      <c r="H5797" s="88"/>
      <c r="I5797" s="88"/>
      <c r="J5797" s="88"/>
      <c r="K5797" s="88"/>
    </row>
    <row r="5798" spans="2:11" ht="12" hidden="1" customHeight="1" x14ac:dyDescent="0.2">
      <c r="B5798" s="88"/>
      <c r="C5798" s="88"/>
      <c r="D5798" s="88"/>
      <c r="E5798" s="88"/>
      <c r="F5798" s="88"/>
      <c r="G5798" s="88"/>
      <c r="H5798" s="88"/>
      <c r="I5798" s="88"/>
      <c r="J5798" s="88"/>
      <c r="K5798" s="88"/>
    </row>
    <row r="5799" spans="2:11" ht="12" hidden="1" customHeight="1" x14ac:dyDescent="0.2">
      <c r="B5799" s="88"/>
      <c r="C5799" s="88"/>
      <c r="D5799" s="88"/>
      <c r="E5799" s="88"/>
      <c r="F5799" s="88"/>
      <c r="G5799" s="88"/>
      <c r="H5799" s="88"/>
      <c r="I5799" s="88"/>
      <c r="J5799" s="88"/>
      <c r="K5799" s="88"/>
    </row>
    <row r="5800" spans="2:11" ht="12" hidden="1" customHeight="1" x14ac:dyDescent="0.2">
      <c r="B5800" s="88"/>
      <c r="C5800" s="88"/>
      <c r="D5800" s="88"/>
      <c r="E5800" s="88"/>
      <c r="F5800" s="88"/>
      <c r="G5800" s="88"/>
      <c r="H5800" s="88"/>
      <c r="I5800" s="88"/>
      <c r="J5800" s="88"/>
      <c r="K5800" s="88"/>
    </row>
    <row r="5801" spans="2:11" ht="12" hidden="1" customHeight="1" x14ac:dyDescent="0.2">
      <c r="B5801" s="88"/>
      <c r="C5801" s="88"/>
      <c r="D5801" s="88"/>
      <c r="E5801" s="88"/>
      <c r="F5801" s="88"/>
      <c r="G5801" s="88"/>
      <c r="H5801" s="88"/>
      <c r="I5801" s="88"/>
      <c r="J5801" s="88"/>
      <c r="K5801" s="88"/>
    </row>
    <row r="5802" spans="2:11" ht="12" hidden="1" customHeight="1" x14ac:dyDescent="0.2">
      <c r="B5802" s="88"/>
      <c r="C5802" s="88"/>
      <c r="D5802" s="88"/>
      <c r="E5802" s="88"/>
      <c r="F5802" s="88"/>
      <c r="G5802" s="88"/>
      <c r="H5802" s="88"/>
      <c r="I5802" s="88"/>
      <c r="J5802" s="88"/>
      <c r="K5802" s="88"/>
    </row>
    <row r="5803" spans="2:11" ht="12" hidden="1" customHeight="1" x14ac:dyDescent="0.2">
      <c r="B5803" s="88"/>
      <c r="C5803" s="88"/>
      <c r="D5803" s="88"/>
      <c r="E5803" s="88"/>
      <c r="F5803" s="88"/>
      <c r="G5803" s="88"/>
      <c r="H5803" s="88"/>
      <c r="I5803" s="88"/>
      <c r="J5803" s="88"/>
      <c r="K5803" s="88"/>
    </row>
    <row r="5804" spans="2:11" ht="12" hidden="1" customHeight="1" x14ac:dyDescent="0.2">
      <c r="B5804" s="88"/>
      <c r="C5804" s="88"/>
      <c r="D5804" s="88"/>
      <c r="E5804" s="88"/>
      <c r="F5804" s="88"/>
      <c r="G5804" s="88"/>
      <c r="H5804" s="88"/>
      <c r="I5804" s="88"/>
      <c r="J5804" s="88"/>
      <c r="K5804" s="88"/>
    </row>
    <row r="5805" spans="2:11" ht="12" hidden="1" customHeight="1" x14ac:dyDescent="0.2">
      <c r="B5805" s="88"/>
      <c r="C5805" s="88"/>
      <c r="D5805" s="88"/>
      <c r="E5805" s="88"/>
      <c r="F5805" s="88"/>
      <c r="G5805" s="88"/>
      <c r="H5805" s="88"/>
      <c r="I5805" s="88"/>
      <c r="J5805" s="88"/>
      <c r="K5805" s="88"/>
    </row>
    <row r="5806" spans="2:11" ht="12" hidden="1" customHeight="1" x14ac:dyDescent="0.2">
      <c r="B5806" s="88"/>
      <c r="C5806" s="88"/>
      <c r="D5806" s="88"/>
      <c r="E5806" s="88"/>
      <c r="F5806" s="88"/>
      <c r="G5806" s="88"/>
      <c r="H5806" s="88"/>
      <c r="I5806" s="88"/>
      <c r="J5806" s="88"/>
      <c r="K5806" s="88"/>
    </row>
    <row r="5807" spans="2:11" ht="12" hidden="1" customHeight="1" x14ac:dyDescent="0.2">
      <c r="B5807" s="88"/>
      <c r="C5807" s="88"/>
      <c r="D5807" s="88"/>
      <c r="E5807" s="88"/>
      <c r="F5807" s="88"/>
      <c r="G5807" s="88"/>
      <c r="H5807" s="88"/>
      <c r="I5807" s="88"/>
      <c r="J5807" s="88"/>
      <c r="K5807" s="88"/>
    </row>
    <row r="5808" spans="2:11" ht="12" hidden="1" customHeight="1" x14ac:dyDescent="0.2">
      <c r="B5808" s="88"/>
      <c r="C5808" s="88"/>
      <c r="D5808" s="88"/>
      <c r="E5808" s="88"/>
      <c r="F5808" s="88"/>
      <c r="G5808" s="88"/>
      <c r="H5808" s="88"/>
      <c r="I5808" s="88"/>
      <c r="J5808" s="88"/>
      <c r="K5808" s="88"/>
    </row>
    <row r="5809" spans="2:11" ht="12" hidden="1" customHeight="1" x14ac:dyDescent="0.2">
      <c r="B5809" s="88"/>
      <c r="C5809" s="88"/>
      <c r="D5809" s="88"/>
      <c r="E5809" s="88"/>
      <c r="F5809" s="88"/>
      <c r="G5809" s="88"/>
      <c r="H5809" s="88"/>
      <c r="I5809" s="88"/>
      <c r="J5809" s="88"/>
      <c r="K5809" s="88"/>
    </row>
    <row r="5810" spans="2:11" ht="12" hidden="1" customHeight="1" x14ac:dyDescent="0.2">
      <c r="B5810" s="88"/>
      <c r="C5810" s="88"/>
      <c r="D5810" s="88"/>
      <c r="E5810" s="88"/>
      <c r="F5810" s="88"/>
      <c r="G5810" s="88"/>
      <c r="H5810" s="88"/>
      <c r="I5810" s="88"/>
      <c r="J5810" s="88"/>
      <c r="K5810" s="88"/>
    </row>
    <row r="5811" spans="2:11" ht="12" hidden="1" customHeight="1" x14ac:dyDescent="0.2">
      <c r="B5811" s="88"/>
      <c r="C5811" s="88"/>
      <c r="D5811" s="88"/>
      <c r="E5811" s="88"/>
      <c r="F5811" s="88"/>
      <c r="G5811" s="88"/>
      <c r="H5811" s="88"/>
      <c r="I5811" s="88"/>
      <c r="J5811" s="88"/>
      <c r="K5811" s="88"/>
    </row>
    <row r="5812" spans="2:11" ht="12" hidden="1" customHeight="1" x14ac:dyDescent="0.2">
      <c r="B5812" s="88"/>
      <c r="C5812" s="88"/>
      <c r="D5812" s="88"/>
      <c r="E5812" s="88"/>
      <c r="F5812" s="88"/>
      <c r="G5812" s="88"/>
      <c r="H5812" s="88"/>
      <c r="I5812" s="88"/>
      <c r="J5812" s="88"/>
      <c r="K5812" s="88"/>
    </row>
    <row r="5813" spans="2:11" ht="12" hidden="1" customHeight="1" x14ac:dyDescent="0.2">
      <c r="B5813" s="88"/>
      <c r="C5813" s="88"/>
      <c r="D5813" s="88"/>
      <c r="E5813" s="88"/>
      <c r="F5813" s="88"/>
      <c r="G5813" s="88"/>
      <c r="H5813" s="88"/>
      <c r="I5813" s="88"/>
      <c r="J5813" s="88"/>
      <c r="K5813" s="88"/>
    </row>
    <row r="5814" spans="2:11" ht="12" hidden="1" customHeight="1" x14ac:dyDescent="0.2">
      <c r="B5814" s="88"/>
      <c r="C5814" s="88"/>
      <c r="D5814" s="88"/>
      <c r="E5814" s="88"/>
      <c r="F5814" s="88"/>
      <c r="G5814" s="88"/>
      <c r="H5814" s="88"/>
      <c r="I5814" s="88"/>
      <c r="J5814" s="88"/>
      <c r="K5814" s="88"/>
    </row>
    <row r="5815" spans="2:11" ht="12" hidden="1" customHeight="1" x14ac:dyDescent="0.2">
      <c r="B5815" s="88"/>
      <c r="C5815" s="88"/>
      <c r="D5815" s="88"/>
      <c r="E5815" s="88"/>
      <c r="F5815" s="88"/>
      <c r="G5815" s="88"/>
      <c r="H5815" s="88"/>
      <c r="I5815" s="88"/>
      <c r="J5815" s="88"/>
      <c r="K5815" s="88"/>
    </row>
    <row r="5816" spans="2:11" ht="12" hidden="1" customHeight="1" x14ac:dyDescent="0.2">
      <c r="B5816" s="88"/>
      <c r="C5816" s="88"/>
      <c r="D5816" s="88"/>
      <c r="E5816" s="88"/>
      <c r="F5816" s="88"/>
      <c r="G5816" s="88"/>
      <c r="H5816" s="88"/>
      <c r="I5816" s="88"/>
      <c r="J5816" s="88"/>
      <c r="K5816" s="88"/>
    </row>
    <row r="5817" spans="2:11" ht="12" hidden="1" customHeight="1" x14ac:dyDescent="0.2">
      <c r="B5817" s="88"/>
      <c r="C5817" s="88"/>
      <c r="D5817" s="88"/>
      <c r="E5817" s="88"/>
      <c r="F5817" s="88"/>
      <c r="G5817" s="88"/>
      <c r="H5817" s="88"/>
      <c r="I5817" s="88"/>
      <c r="J5817" s="88"/>
      <c r="K5817" s="88"/>
    </row>
    <row r="5818" spans="2:11" ht="12" hidden="1" customHeight="1" x14ac:dyDescent="0.2">
      <c r="B5818" s="88"/>
      <c r="C5818" s="88"/>
      <c r="D5818" s="88"/>
      <c r="E5818" s="88"/>
      <c r="F5818" s="88"/>
      <c r="G5818" s="88"/>
      <c r="H5818" s="88"/>
      <c r="I5818" s="88"/>
      <c r="J5818" s="88"/>
      <c r="K5818" s="88"/>
    </row>
    <row r="5819" spans="2:11" ht="12" hidden="1" customHeight="1" x14ac:dyDescent="0.2">
      <c r="B5819" s="88"/>
      <c r="C5819" s="88"/>
      <c r="D5819" s="88"/>
      <c r="E5819" s="88"/>
      <c r="F5819" s="88"/>
      <c r="G5819" s="88"/>
      <c r="H5819" s="88"/>
      <c r="I5819" s="88"/>
      <c r="J5819" s="88"/>
      <c r="K5819" s="88"/>
    </row>
    <row r="5820" spans="2:11" ht="12" hidden="1" customHeight="1" x14ac:dyDescent="0.2">
      <c r="B5820" s="88"/>
      <c r="C5820" s="88"/>
      <c r="D5820" s="88"/>
      <c r="E5820" s="88"/>
      <c r="F5820" s="88"/>
      <c r="G5820" s="88"/>
      <c r="H5820" s="88"/>
      <c r="I5820" s="88"/>
      <c r="J5820" s="88"/>
      <c r="K5820" s="88"/>
    </row>
    <row r="5821" spans="2:11" ht="12" hidden="1" customHeight="1" x14ac:dyDescent="0.2">
      <c r="B5821" s="88"/>
      <c r="C5821" s="88"/>
      <c r="D5821" s="88"/>
      <c r="E5821" s="88"/>
      <c r="F5821" s="88"/>
      <c r="G5821" s="88"/>
      <c r="H5821" s="88"/>
      <c r="I5821" s="88"/>
      <c r="J5821" s="88"/>
      <c r="K5821" s="88"/>
    </row>
    <row r="5822" spans="2:11" ht="12" hidden="1" customHeight="1" x14ac:dyDescent="0.2">
      <c r="B5822" s="88"/>
      <c r="C5822" s="88"/>
      <c r="D5822" s="88"/>
      <c r="E5822" s="88"/>
      <c r="F5822" s="88"/>
      <c r="G5822" s="88"/>
      <c r="H5822" s="88"/>
      <c r="I5822" s="88"/>
      <c r="J5822" s="88"/>
      <c r="K5822" s="88"/>
    </row>
    <row r="5823" spans="2:11" ht="12" hidden="1" customHeight="1" x14ac:dyDescent="0.2">
      <c r="B5823" s="88"/>
      <c r="C5823" s="88"/>
      <c r="D5823" s="88"/>
      <c r="E5823" s="88"/>
      <c r="F5823" s="88"/>
      <c r="G5823" s="88"/>
      <c r="H5823" s="88"/>
      <c r="I5823" s="88"/>
      <c r="J5823" s="88"/>
      <c r="K5823" s="88"/>
    </row>
    <row r="5824" spans="2:11" ht="12" hidden="1" customHeight="1" x14ac:dyDescent="0.2">
      <c r="B5824" s="88"/>
      <c r="C5824" s="88"/>
      <c r="D5824" s="88"/>
      <c r="E5824" s="88"/>
      <c r="F5824" s="88"/>
      <c r="G5824" s="88"/>
      <c r="H5824" s="88"/>
      <c r="I5824" s="88"/>
      <c r="J5824" s="88"/>
      <c r="K5824" s="88"/>
    </row>
    <row r="5825" spans="2:11" ht="12" hidden="1" customHeight="1" x14ac:dyDescent="0.2">
      <c r="B5825" s="88"/>
      <c r="C5825" s="88"/>
      <c r="D5825" s="88"/>
      <c r="E5825" s="88"/>
      <c r="F5825" s="88"/>
      <c r="G5825" s="88"/>
      <c r="H5825" s="88"/>
      <c r="I5825" s="88"/>
      <c r="J5825" s="88"/>
      <c r="K5825" s="88"/>
    </row>
    <row r="5826" spans="2:11" ht="12" hidden="1" customHeight="1" x14ac:dyDescent="0.2">
      <c r="B5826" s="88"/>
      <c r="C5826" s="88"/>
      <c r="D5826" s="88"/>
      <c r="E5826" s="88"/>
      <c r="F5826" s="88"/>
      <c r="G5826" s="88"/>
      <c r="H5826" s="88"/>
      <c r="I5826" s="88"/>
      <c r="J5826" s="88"/>
      <c r="K5826" s="88"/>
    </row>
    <row r="5827" spans="2:11" ht="12" hidden="1" customHeight="1" x14ac:dyDescent="0.2">
      <c r="B5827" s="88"/>
      <c r="C5827" s="88"/>
      <c r="D5827" s="88"/>
      <c r="E5827" s="88"/>
      <c r="F5827" s="88"/>
      <c r="G5827" s="88"/>
      <c r="H5827" s="88"/>
      <c r="I5827" s="88"/>
      <c r="J5827" s="88"/>
      <c r="K5827" s="88"/>
    </row>
    <row r="5828" spans="2:11" ht="12" hidden="1" customHeight="1" x14ac:dyDescent="0.2">
      <c r="B5828" s="88"/>
      <c r="C5828" s="88"/>
      <c r="D5828" s="88"/>
      <c r="E5828" s="88"/>
      <c r="F5828" s="88"/>
      <c r="G5828" s="88"/>
      <c r="H5828" s="88"/>
      <c r="I5828" s="88"/>
      <c r="J5828" s="88"/>
      <c r="K5828" s="88"/>
    </row>
    <row r="5829" spans="2:11" ht="12" hidden="1" customHeight="1" x14ac:dyDescent="0.2">
      <c r="B5829" s="88"/>
      <c r="C5829" s="88"/>
      <c r="D5829" s="88"/>
      <c r="E5829" s="88"/>
      <c r="F5829" s="88"/>
      <c r="G5829" s="88"/>
      <c r="H5829" s="88"/>
      <c r="I5829" s="88"/>
      <c r="J5829" s="88"/>
      <c r="K5829" s="88"/>
    </row>
    <row r="5830" spans="2:11" ht="12" hidden="1" customHeight="1" x14ac:dyDescent="0.2">
      <c r="B5830" s="88"/>
      <c r="C5830" s="88"/>
      <c r="D5830" s="88"/>
      <c r="E5830" s="88"/>
      <c r="F5830" s="88"/>
      <c r="G5830" s="88"/>
      <c r="H5830" s="88"/>
      <c r="I5830" s="88"/>
      <c r="J5830" s="88"/>
      <c r="K5830" s="88"/>
    </row>
    <row r="5831" spans="2:11" ht="12" hidden="1" customHeight="1" x14ac:dyDescent="0.2">
      <c r="B5831" s="88"/>
      <c r="C5831" s="88"/>
      <c r="D5831" s="88"/>
      <c r="E5831" s="88"/>
      <c r="F5831" s="88"/>
      <c r="G5831" s="88"/>
      <c r="H5831" s="88"/>
      <c r="I5831" s="88"/>
      <c r="J5831" s="88"/>
      <c r="K5831" s="88"/>
    </row>
    <row r="5832" spans="2:11" ht="12" hidden="1" customHeight="1" x14ac:dyDescent="0.2">
      <c r="B5832" s="88"/>
      <c r="C5832" s="88"/>
      <c r="D5832" s="88"/>
      <c r="E5832" s="88"/>
      <c r="F5832" s="88"/>
      <c r="G5832" s="88"/>
      <c r="H5832" s="88"/>
      <c r="I5832" s="88"/>
      <c r="J5832" s="88"/>
      <c r="K5832" s="88"/>
    </row>
    <row r="5833" spans="2:11" ht="12" hidden="1" customHeight="1" x14ac:dyDescent="0.2">
      <c r="B5833" s="88"/>
      <c r="C5833" s="88"/>
      <c r="D5833" s="88"/>
      <c r="E5833" s="88"/>
      <c r="F5833" s="88"/>
      <c r="G5833" s="88"/>
      <c r="H5833" s="88"/>
      <c r="I5833" s="88"/>
      <c r="J5833" s="88"/>
      <c r="K5833" s="88"/>
    </row>
    <row r="5834" spans="2:11" ht="12" hidden="1" customHeight="1" x14ac:dyDescent="0.2">
      <c r="B5834" s="88"/>
      <c r="C5834" s="88"/>
      <c r="D5834" s="88"/>
      <c r="E5834" s="88"/>
      <c r="F5834" s="88"/>
      <c r="G5834" s="88"/>
      <c r="H5834" s="88"/>
      <c r="I5834" s="88"/>
      <c r="J5834" s="88"/>
      <c r="K5834" s="88"/>
    </row>
    <row r="5835" spans="2:11" ht="12" hidden="1" customHeight="1" x14ac:dyDescent="0.2">
      <c r="B5835" s="88"/>
      <c r="C5835" s="88"/>
      <c r="D5835" s="88"/>
      <c r="E5835" s="88"/>
      <c r="F5835" s="88"/>
      <c r="G5835" s="88"/>
      <c r="H5835" s="88"/>
      <c r="I5835" s="88"/>
      <c r="J5835" s="88"/>
      <c r="K5835" s="88"/>
    </row>
    <row r="5836" spans="2:11" ht="12" hidden="1" customHeight="1" x14ac:dyDescent="0.2">
      <c r="B5836" s="88"/>
      <c r="C5836" s="88"/>
      <c r="D5836" s="88"/>
      <c r="E5836" s="88"/>
      <c r="F5836" s="88"/>
      <c r="G5836" s="88"/>
      <c r="H5836" s="88"/>
      <c r="I5836" s="88"/>
      <c r="J5836" s="88"/>
      <c r="K5836" s="88"/>
    </row>
    <row r="5837" spans="2:11" ht="12" hidden="1" customHeight="1" x14ac:dyDescent="0.2">
      <c r="B5837" s="88"/>
      <c r="C5837" s="88"/>
      <c r="D5837" s="88"/>
      <c r="E5837" s="88"/>
      <c r="F5837" s="88"/>
      <c r="G5837" s="88"/>
      <c r="H5837" s="88"/>
      <c r="I5837" s="88"/>
      <c r="J5837" s="88"/>
      <c r="K5837" s="88"/>
    </row>
    <row r="5838" spans="2:11" ht="12" hidden="1" customHeight="1" x14ac:dyDescent="0.2">
      <c r="B5838" s="88"/>
      <c r="C5838" s="88"/>
      <c r="D5838" s="88"/>
      <c r="E5838" s="88"/>
      <c r="F5838" s="88"/>
      <c r="G5838" s="88"/>
      <c r="H5838" s="88"/>
      <c r="I5838" s="88"/>
      <c r="J5838" s="88"/>
      <c r="K5838" s="88"/>
    </row>
    <row r="5839" spans="2:11" ht="12" hidden="1" customHeight="1" x14ac:dyDescent="0.2">
      <c r="B5839" s="88"/>
      <c r="C5839" s="88"/>
      <c r="D5839" s="88"/>
      <c r="E5839" s="88"/>
      <c r="F5839" s="88"/>
      <c r="G5839" s="88"/>
      <c r="H5839" s="88"/>
      <c r="I5839" s="88"/>
      <c r="J5839" s="88"/>
      <c r="K5839" s="88"/>
    </row>
    <row r="5840" spans="2:11" ht="12" hidden="1" customHeight="1" x14ac:dyDescent="0.2">
      <c r="B5840" s="88"/>
      <c r="C5840" s="88"/>
      <c r="D5840" s="88"/>
      <c r="E5840" s="88"/>
      <c r="F5840" s="88"/>
      <c r="G5840" s="88"/>
      <c r="H5840" s="88"/>
      <c r="I5840" s="88"/>
      <c r="J5840" s="88"/>
      <c r="K5840" s="88"/>
    </row>
    <row r="5841" spans="2:11" ht="12" hidden="1" customHeight="1" x14ac:dyDescent="0.2">
      <c r="B5841" s="88"/>
      <c r="C5841" s="88"/>
      <c r="D5841" s="88"/>
      <c r="E5841" s="88"/>
      <c r="F5841" s="88"/>
      <c r="G5841" s="88"/>
      <c r="H5841" s="88"/>
      <c r="I5841" s="88"/>
      <c r="J5841" s="88"/>
      <c r="K5841" s="88"/>
    </row>
    <row r="5842" spans="2:11" ht="12" hidden="1" customHeight="1" x14ac:dyDescent="0.2">
      <c r="B5842" s="88"/>
      <c r="C5842" s="88"/>
      <c r="D5842" s="88"/>
      <c r="E5842" s="88"/>
      <c r="F5842" s="88"/>
      <c r="G5842" s="88"/>
      <c r="H5842" s="88"/>
      <c r="I5842" s="88"/>
      <c r="J5842" s="88"/>
      <c r="K5842" s="88"/>
    </row>
    <row r="5843" spans="2:11" ht="12" hidden="1" customHeight="1" x14ac:dyDescent="0.2">
      <c r="B5843" s="88"/>
      <c r="C5843" s="88"/>
      <c r="D5843" s="88"/>
      <c r="E5843" s="88"/>
      <c r="F5843" s="88"/>
      <c r="G5843" s="88"/>
      <c r="H5843" s="88"/>
      <c r="I5843" s="88"/>
      <c r="J5843" s="88"/>
      <c r="K5843" s="88"/>
    </row>
    <row r="5844" spans="2:11" ht="12" hidden="1" customHeight="1" x14ac:dyDescent="0.2">
      <c r="B5844" s="88"/>
      <c r="C5844" s="88"/>
      <c r="D5844" s="88"/>
      <c r="E5844" s="88"/>
      <c r="F5844" s="88"/>
      <c r="G5844" s="88"/>
      <c r="H5844" s="88"/>
      <c r="I5844" s="88"/>
      <c r="J5844" s="88"/>
      <c r="K5844" s="88"/>
    </row>
    <row r="5845" spans="2:11" ht="12" hidden="1" customHeight="1" x14ac:dyDescent="0.2">
      <c r="B5845" s="88"/>
      <c r="C5845" s="88"/>
      <c r="D5845" s="88"/>
      <c r="E5845" s="88"/>
      <c r="F5845" s="88"/>
      <c r="G5845" s="88"/>
      <c r="H5845" s="88"/>
      <c r="I5845" s="88"/>
      <c r="J5845" s="88"/>
      <c r="K5845" s="88"/>
    </row>
    <row r="5846" spans="2:11" ht="12" hidden="1" customHeight="1" x14ac:dyDescent="0.2">
      <c r="B5846" s="88"/>
      <c r="C5846" s="88"/>
      <c r="D5846" s="88"/>
      <c r="E5846" s="88"/>
      <c r="F5846" s="88"/>
      <c r="G5846" s="88"/>
      <c r="H5846" s="88"/>
      <c r="I5846" s="88"/>
      <c r="J5846" s="88"/>
      <c r="K5846" s="88"/>
    </row>
    <row r="5847" spans="2:11" ht="12" hidden="1" customHeight="1" x14ac:dyDescent="0.2">
      <c r="B5847" s="88"/>
      <c r="C5847" s="88"/>
      <c r="D5847" s="88"/>
      <c r="E5847" s="88"/>
      <c r="F5847" s="88"/>
      <c r="G5847" s="88"/>
      <c r="H5847" s="88"/>
      <c r="I5847" s="88"/>
      <c r="J5847" s="88"/>
      <c r="K5847" s="88"/>
    </row>
    <row r="5848" spans="2:11" ht="12" hidden="1" customHeight="1" x14ac:dyDescent="0.2">
      <c r="B5848" s="88"/>
      <c r="C5848" s="88"/>
      <c r="D5848" s="88"/>
      <c r="E5848" s="88"/>
      <c r="F5848" s="88"/>
      <c r="G5848" s="88"/>
      <c r="H5848" s="88"/>
      <c r="I5848" s="88"/>
      <c r="J5848" s="88"/>
      <c r="K5848" s="88"/>
    </row>
    <row r="5849" spans="2:11" ht="12" hidden="1" customHeight="1" x14ac:dyDescent="0.2">
      <c r="B5849" s="88"/>
      <c r="C5849" s="88"/>
      <c r="D5849" s="88"/>
      <c r="E5849" s="88"/>
      <c r="F5849" s="88"/>
      <c r="G5849" s="88"/>
      <c r="H5849" s="88"/>
      <c r="I5849" s="88"/>
      <c r="J5849" s="88"/>
      <c r="K5849" s="88"/>
    </row>
    <row r="5850" spans="2:11" ht="12" hidden="1" customHeight="1" x14ac:dyDescent="0.2">
      <c r="B5850" s="88"/>
      <c r="C5850" s="88"/>
      <c r="D5850" s="88"/>
      <c r="E5850" s="88"/>
      <c r="F5850" s="88"/>
      <c r="G5850" s="88"/>
      <c r="H5850" s="88"/>
      <c r="I5850" s="88"/>
      <c r="J5850" s="88"/>
      <c r="K5850" s="88"/>
    </row>
    <row r="5851" spans="2:11" ht="12" hidden="1" customHeight="1" x14ac:dyDescent="0.2">
      <c r="B5851" s="88"/>
      <c r="C5851" s="88"/>
      <c r="D5851" s="88"/>
      <c r="E5851" s="88"/>
      <c r="F5851" s="88"/>
      <c r="G5851" s="88"/>
      <c r="H5851" s="88"/>
      <c r="I5851" s="88"/>
      <c r="J5851" s="88"/>
      <c r="K5851" s="88"/>
    </row>
    <row r="5852" spans="2:11" ht="12" hidden="1" customHeight="1" x14ac:dyDescent="0.2">
      <c r="B5852" s="88"/>
      <c r="C5852" s="88"/>
      <c r="D5852" s="88"/>
      <c r="E5852" s="88"/>
      <c r="F5852" s="88"/>
      <c r="G5852" s="88"/>
      <c r="H5852" s="88"/>
      <c r="I5852" s="88"/>
      <c r="J5852" s="88"/>
      <c r="K5852" s="88"/>
    </row>
    <row r="5853" spans="2:11" ht="12" hidden="1" customHeight="1" x14ac:dyDescent="0.2">
      <c r="B5853" s="88"/>
      <c r="C5853" s="88"/>
      <c r="D5853" s="88"/>
      <c r="E5853" s="88"/>
      <c r="F5853" s="88"/>
      <c r="G5853" s="88"/>
      <c r="H5853" s="88"/>
      <c r="I5853" s="88"/>
      <c r="J5853" s="88"/>
      <c r="K5853" s="88"/>
    </row>
    <row r="5854" spans="2:11" ht="12" hidden="1" customHeight="1" x14ac:dyDescent="0.2">
      <c r="B5854" s="88"/>
      <c r="C5854" s="88"/>
      <c r="D5854" s="88"/>
      <c r="E5854" s="88"/>
      <c r="F5854" s="88"/>
      <c r="G5854" s="88"/>
      <c r="H5854" s="88"/>
      <c r="I5854" s="88"/>
      <c r="J5854" s="88"/>
      <c r="K5854" s="88"/>
    </row>
    <row r="5855" spans="2:11" ht="12" hidden="1" customHeight="1" x14ac:dyDescent="0.2">
      <c r="B5855" s="88"/>
      <c r="C5855" s="88"/>
      <c r="D5855" s="88"/>
      <c r="E5855" s="88"/>
      <c r="F5855" s="88"/>
      <c r="G5855" s="88"/>
      <c r="H5855" s="88"/>
      <c r="I5855" s="88"/>
      <c r="J5855" s="88"/>
      <c r="K5855" s="88"/>
    </row>
    <row r="5856" spans="2:11" ht="12" hidden="1" customHeight="1" x14ac:dyDescent="0.2">
      <c r="B5856" s="88"/>
      <c r="C5856" s="88"/>
      <c r="D5856" s="88"/>
      <c r="E5856" s="88"/>
      <c r="F5856" s="88"/>
      <c r="G5856" s="88"/>
      <c r="H5856" s="88"/>
      <c r="I5856" s="88"/>
      <c r="J5856" s="88"/>
      <c r="K5856" s="88"/>
    </row>
    <row r="5857" spans="2:11" ht="12" hidden="1" customHeight="1" x14ac:dyDescent="0.2">
      <c r="B5857" s="88"/>
      <c r="C5857" s="88"/>
      <c r="D5857" s="88"/>
      <c r="E5857" s="88"/>
      <c r="F5857" s="88"/>
      <c r="G5857" s="88"/>
      <c r="H5857" s="88"/>
      <c r="I5857" s="88"/>
      <c r="J5857" s="88"/>
      <c r="K5857" s="88"/>
    </row>
    <row r="5858" spans="2:11" ht="12" hidden="1" customHeight="1" x14ac:dyDescent="0.2">
      <c r="B5858" s="88"/>
      <c r="C5858" s="88"/>
      <c r="D5858" s="88"/>
      <c r="E5858" s="88"/>
      <c r="F5858" s="88"/>
      <c r="G5858" s="88"/>
      <c r="H5858" s="88"/>
      <c r="I5858" s="88"/>
      <c r="J5858" s="88"/>
      <c r="K5858" s="88"/>
    </row>
    <row r="5859" spans="2:11" ht="12" hidden="1" customHeight="1" x14ac:dyDescent="0.2">
      <c r="B5859" s="88"/>
      <c r="C5859" s="88"/>
      <c r="D5859" s="88"/>
      <c r="E5859" s="88"/>
      <c r="F5859" s="88"/>
      <c r="G5859" s="88"/>
      <c r="H5859" s="88"/>
      <c r="I5859" s="88"/>
      <c r="J5859" s="88"/>
      <c r="K5859" s="88"/>
    </row>
    <row r="5860" spans="2:11" ht="12" hidden="1" customHeight="1" x14ac:dyDescent="0.2">
      <c r="B5860" s="88"/>
      <c r="C5860" s="88"/>
      <c r="D5860" s="88"/>
      <c r="E5860" s="88"/>
      <c r="F5860" s="88"/>
      <c r="G5860" s="88"/>
      <c r="H5860" s="88"/>
      <c r="I5860" s="88"/>
      <c r="J5860" s="88"/>
      <c r="K5860" s="88"/>
    </row>
    <row r="5861" spans="2:11" ht="12" hidden="1" customHeight="1" x14ac:dyDescent="0.2">
      <c r="B5861" s="88"/>
      <c r="C5861" s="88"/>
      <c r="D5861" s="88"/>
      <c r="E5861" s="88"/>
      <c r="F5861" s="88"/>
      <c r="G5861" s="88"/>
      <c r="H5861" s="88"/>
      <c r="I5861" s="88"/>
      <c r="J5861" s="88"/>
      <c r="K5861" s="88"/>
    </row>
    <row r="5862" spans="2:11" ht="12" hidden="1" customHeight="1" x14ac:dyDescent="0.2">
      <c r="B5862" s="88"/>
      <c r="C5862" s="88"/>
      <c r="D5862" s="88"/>
      <c r="E5862" s="88"/>
      <c r="F5862" s="88"/>
      <c r="G5862" s="88"/>
      <c r="H5862" s="88"/>
      <c r="I5862" s="88"/>
      <c r="J5862" s="88"/>
      <c r="K5862" s="88"/>
    </row>
    <row r="5863" spans="2:11" ht="12" hidden="1" customHeight="1" x14ac:dyDescent="0.2">
      <c r="B5863" s="88"/>
      <c r="C5863" s="88"/>
      <c r="D5863" s="88"/>
      <c r="E5863" s="88"/>
      <c r="F5863" s="88"/>
      <c r="G5863" s="88"/>
      <c r="H5863" s="88"/>
      <c r="I5863" s="88"/>
      <c r="J5863" s="88"/>
      <c r="K5863" s="88"/>
    </row>
    <row r="5864" spans="2:11" ht="12" hidden="1" customHeight="1" x14ac:dyDescent="0.2">
      <c r="B5864" s="88"/>
      <c r="C5864" s="88"/>
      <c r="D5864" s="88"/>
      <c r="E5864" s="88"/>
      <c r="F5864" s="88"/>
      <c r="G5864" s="88"/>
      <c r="H5864" s="88"/>
      <c r="I5864" s="88"/>
      <c r="J5864" s="88"/>
      <c r="K5864" s="88"/>
    </row>
    <row r="5865" spans="2:11" ht="12" hidden="1" customHeight="1" x14ac:dyDescent="0.2">
      <c r="B5865" s="88"/>
      <c r="C5865" s="88"/>
      <c r="D5865" s="88"/>
      <c r="E5865" s="88"/>
      <c r="F5865" s="88"/>
      <c r="G5865" s="88"/>
      <c r="H5865" s="88"/>
      <c r="I5865" s="88"/>
      <c r="J5865" s="88"/>
      <c r="K5865" s="88"/>
    </row>
    <row r="5866" spans="2:11" ht="12" hidden="1" customHeight="1" x14ac:dyDescent="0.2">
      <c r="B5866" s="88"/>
      <c r="C5866" s="88"/>
      <c r="D5866" s="88"/>
      <c r="E5866" s="88"/>
      <c r="F5866" s="88"/>
      <c r="G5866" s="88"/>
      <c r="H5866" s="88"/>
      <c r="I5866" s="88"/>
      <c r="J5866" s="88"/>
      <c r="K5866" s="88"/>
    </row>
    <row r="5867" spans="2:11" ht="12" hidden="1" customHeight="1" x14ac:dyDescent="0.2">
      <c r="B5867" s="88"/>
      <c r="C5867" s="88"/>
      <c r="D5867" s="88"/>
      <c r="E5867" s="88"/>
      <c r="F5867" s="88"/>
      <c r="G5867" s="88"/>
      <c r="H5867" s="88"/>
      <c r="I5867" s="88"/>
      <c r="J5867" s="88"/>
      <c r="K5867" s="88"/>
    </row>
    <row r="5868" spans="2:11" ht="12" hidden="1" customHeight="1" x14ac:dyDescent="0.2">
      <c r="B5868" s="88"/>
      <c r="C5868" s="88"/>
      <c r="D5868" s="88"/>
      <c r="E5868" s="88"/>
      <c r="F5868" s="88"/>
      <c r="G5868" s="88"/>
      <c r="H5868" s="88"/>
      <c r="I5868" s="88"/>
      <c r="J5868" s="88"/>
      <c r="K5868" s="88"/>
    </row>
    <row r="5869" spans="2:11" ht="12" hidden="1" customHeight="1" x14ac:dyDescent="0.2">
      <c r="B5869" s="88"/>
      <c r="C5869" s="88"/>
      <c r="D5869" s="88"/>
      <c r="E5869" s="88"/>
      <c r="F5869" s="88"/>
      <c r="G5869" s="88"/>
      <c r="H5869" s="88"/>
      <c r="I5869" s="88"/>
      <c r="J5869" s="88"/>
      <c r="K5869" s="88"/>
    </row>
    <row r="5870" spans="2:11" ht="12" hidden="1" customHeight="1" x14ac:dyDescent="0.2">
      <c r="B5870" s="88"/>
      <c r="C5870" s="88"/>
      <c r="D5870" s="88"/>
      <c r="E5870" s="88"/>
      <c r="F5870" s="88"/>
      <c r="G5870" s="88"/>
      <c r="H5870" s="88"/>
      <c r="I5870" s="88"/>
      <c r="J5870" s="88"/>
      <c r="K5870" s="88"/>
    </row>
    <row r="5871" spans="2:11" ht="12" hidden="1" customHeight="1" x14ac:dyDescent="0.2">
      <c r="B5871" s="88"/>
      <c r="C5871" s="88"/>
      <c r="D5871" s="88"/>
      <c r="E5871" s="88"/>
      <c r="F5871" s="88"/>
      <c r="G5871" s="88"/>
      <c r="H5871" s="88"/>
      <c r="I5871" s="88"/>
      <c r="J5871" s="88"/>
      <c r="K5871" s="88"/>
    </row>
    <row r="5872" spans="2:11" ht="12" hidden="1" customHeight="1" x14ac:dyDescent="0.2">
      <c r="B5872" s="88"/>
      <c r="C5872" s="88"/>
      <c r="D5872" s="88"/>
      <c r="E5872" s="88"/>
      <c r="F5872" s="88"/>
      <c r="G5872" s="88"/>
      <c r="H5872" s="88"/>
      <c r="I5872" s="88"/>
      <c r="J5872" s="88"/>
      <c r="K5872" s="88"/>
    </row>
    <row r="5873" spans="2:11" ht="12" hidden="1" customHeight="1" x14ac:dyDescent="0.2">
      <c r="B5873" s="88"/>
      <c r="C5873" s="88"/>
      <c r="D5873" s="88"/>
      <c r="E5873" s="88"/>
      <c r="F5873" s="88"/>
      <c r="G5873" s="88"/>
      <c r="H5873" s="88"/>
      <c r="I5873" s="88"/>
      <c r="J5873" s="88"/>
      <c r="K5873" s="88"/>
    </row>
    <row r="5874" spans="2:11" ht="12" hidden="1" customHeight="1" x14ac:dyDescent="0.2">
      <c r="B5874" s="88"/>
      <c r="C5874" s="88"/>
      <c r="D5874" s="88"/>
      <c r="E5874" s="88"/>
      <c r="F5874" s="88"/>
      <c r="G5874" s="88"/>
      <c r="H5874" s="88"/>
      <c r="I5874" s="88"/>
      <c r="J5874" s="88"/>
      <c r="K5874" s="88"/>
    </row>
    <row r="5875" spans="2:11" ht="12" hidden="1" customHeight="1" x14ac:dyDescent="0.2">
      <c r="B5875" s="88"/>
      <c r="C5875" s="88"/>
      <c r="D5875" s="88"/>
      <c r="E5875" s="88"/>
      <c r="F5875" s="88"/>
      <c r="G5875" s="88"/>
      <c r="H5875" s="88"/>
      <c r="I5875" s="88"/>
      <c r="J5875" s="88"/>
      <c r="K5875" s="88"/>
    </row>
    <row r="5876" spans="2:11" ht="12" hidden="1" customHeight="1" x14ac:dyDescent="0.2">
      <c r="B5876" s="88"/>
      <c r="C5876" s="88"/>
      <c r="D5876" s="88"/>
      <c r="E5876" s="88"/>
      <c r="F5876" s="88"/>
      <c r="G5876" s="88"/>
      <c r="H5876" s="88"/>
      <c r="I5876" s="88"/>
      <c r="J5876" s="88"/>
      <c r="K5876" s="88"/>
    </row>
    <row r="5877" spans="2:11" ht="12" hidden="1" customHeight="1" x14ac:dyDescent="0.2">
      <c r="B5877" s="88"/>
      <c r="C5877" s="88"/>
      <c r="D5877" s="88"/>
      <c r="E5877" s="88"/>
      <c r="F5877" s="88"/>
      <c r="G5877" s="88"/>
      <c r="H5877" s="88"/>
      <c r="I5877" s="88"/>
      <c r="J5877" s="88"/>
      <c r="K5877" s="88"/>
    </row>
    <row r="5878" spans="2:11" ht="12" hidden="1" customHeight="1" x14ac:dyDescent="0.2">
      <c r="B5878" s="88"/>
      <c r="C5878" s="88"/>
      <c r="D5878" s="88"/>
      <c r="E5878" s="88"/>
      <c r="F5878" s="88"/>
      <c r="G5878" s="88"/>
      <c r="H5878" s="88"/>
      <c r="I5878" s="88"/>
      <c r="J5878" s="88"/>
      <c r="K5878" s="88"/>
    </row>
    <row r="5879" spans="2:11" ht="12" hidden="1" customHeight="1" x14ac:dyDescent="0.2">
      <c r="B5879" s="88"/>
      <c r="C5879" s="88"/>
      <c r="D5879" s="88"/>
      <c r="E5879" s="88"/>
      <c r="F5879" s="88"/>
      <c r="G5879" s="88"/>
      <c r="H5879" s="88"/>
      <c r="I5879" s="88"/>
      <c r="J5879" s="88"/>
      <c r="K5879" s="88"/>
    </row>
    <row r="5880" spans="2:11" ht="12" hidden="1" customHeight="1" x14ac:dyDescent="0.2">
      <c r="B5880" s="88"/>
      <c r="C5880" s="88"/>
      <c r="D5880" s="88"/>
      <c r="E5880" s="88"/>
      <c r="F5880" s="88"/>
      <c r="G5880" s="88"/>
      <c r="H5880" s="88"/>
      <c r="I5880" s="88"/>
      <c r="J5880" s="88"/>
      <c r="K5880" s="88"/>
    </row>
    <row r="5881" spans="2:11" ht="12" hidden="1" customHeight="1" x14ac:dyDescent="0.2">
      <c r="B5881" s="88"/>
      <c r="C5881" s="88"/>
      <c r="D5881" s="88"/>
      <c r="E5881" s="88"/>
      <c r="F5881" s="88"/>
      <c r="G5881" s="88"/>
      <c r="H5881" s="88"/>
      <c r="I5881" s="88"/>
      <c r="J5881" s="88"/>
      <c r="K5881" s="88"/>
    </row>
    <row r="5882" spans="2:11" ht="12" hidden="1" customHeight="1" x14ac:dyDescent="0.2">
      <c r="B5882" s="88"/>
      <c r="C5882" s="88"/>
      <c r="D5882" s="88"/>
      <c r="E5882" s="88"/>
      <c r="F5882" s="88"/>
      <c r="G5882" s="88"/>
      <c r="H5882" s="88"/>
      <c r="I5882" s="88"/>
      <c r="J5882" s="88"/>
      <c r="K5882" s="88"/>
    </row>
    <row r="5883" spans="2:11" ht="12" hidden="1" customHeight="1" x14ac:dyDescent="0.2">
      <c r="B5883" s="88"/>
      <c r="C5883" s="88"/>
      <c r="D5883" s="88"/>
      <c r="E5883" s="88"/>
      <c r="F5883" s="88"/>
      <c r="G5883" s="88"/>
      <c r="H5883" s="88"/>
      <c r="I5883" s="88"/>
      <c r="J5883" s="88"/>
      <c r="K5883" s="88"/>
    </row>
    <row r="5884" spans="2:11" ht="12" hidden="1" customHeight="1" x14ac:dyDescent="0.2">
      <c r="B5884" s="88"/>
      <c r="C5884" s="88"/>
      <c r="D5884" s="88"/>
      <c r="E5884" s="88"/>
      <c r="F5884" s="88"/>
      <c r="G5884" s="88"/>
      <c r="H5884" s="88"/>
      <c r="I5884" s="88"/>
      <c r="J5884" s="88"/>
      <c r="K5884" s="88"/>
    </row>
    <row r="5885" spans="2:11" ht="12" hidden="1" customHeight="1" x14ac:dyDescent="0.2">
      <c r="B5885" s="88"/>
      <c r="C5885" s="88"/>
      <c r="D5885" s="88"/>
      <c r="E5885" s="88"/>
      <c r="F5885" s="88"/>
      <c r="G5885" s="88"/>
      <c r="H5885" s="88"/>
      <c r="I5885" s="88"/>
      <c r="J5885" s="88"/>
      <c r="K5885" s="88"/>
    </row>
    <row r="5886" spans="2:11" ht="12" hidden="1" customHeight="1" x14ac:dyDescent="0.2">
      <c r="B5886" s="88"/>
      <c r="C5886" s="88"/>
      <c r="D5886" s="88"/>
      <c r="E5886" s="88"/>
      <c r="F5886" s="88"/>
      <c r="G5886" s="88"/>
      <c r="H5886" s="88"/>
      <c r="I5886" s="88"/>
      <c r="J5886" s="88"/>
      <c r="K5886" s="88"/>
    </row>
    <row r="5887" spans="2:11" ht="12" hidden="1" customHeight="1" x14ac:dyDescent="0.2">
      <c r="B5887" s="88"/>
      <c r="C5887" s="88"/>
      <c r="D5887" s="88"/>
      <c r="E5887" s="88"/>
      <c r="F5887" s="88"/>
      <c r="G5887" s="88"/>
      <c r="H5887" s="88"/>
      <c r="I5887" s="88"/>
      <c r="J5887" s="88"/>
      <c r="K5887" s="88"/>
    </row>
    <row r="5888" spans="2:11" ht="12" hidden="1" customHeight="1" x14ac:dyDescent="0.2">
      <c r="B5888" s="88"/>
      <c r="C5888" s="88"/>
      <c r="D5888" s="88"/>
      <c r="E5888" s="88"/>
      <c r="F5888" s="88"/>
      <c r="G5888" s="88"/>
      <c r="H5888" s="88"/>
      <c r="I5888" s="88"/>
      <c r="J5888" s="88"/>
      <c r="K5888" s="88"/>
    </row>
    <row r="5889" spans="2:11" ht="12" hidden="1" customHeight="1" x14ac:dyDescent="0.2">
      <c r="B5889" s="88"/>
      <c r="C5889" s="88"/>
      <c r="D5889" s="88"/>
      <c r="E5889" s="88"/>
      <c r="F5889" s="88"/>
      <c r="G5889" s="88"/>
      <c r="H5889" s="88"/>
      <c r="I5889" s="88"/>
      <c r="J5889" s="88"/>
      <c r="K5889" s="88"/>
    </row>
    <row r="5890" spans="2:11" ht="12" hidden="1" customHeight="1" x14ac:dyDescent="0.2">
      <c r="B5890" s="88"/>
      <c r="C5890" s="88"/>
      <c r="D5890" s="88"/>
      <c r="E5890" s="88"/>
      <c r="F5890" s="88"/>
      <c r="G5890" s="88"/>
      <c r="H5890" s="88"/>
      <c r="I5890" s="88"/>
      <c r="J5890" s="88"/>
      <c r="K5890" s="88"/>
    </row>
    <row r="5891" spans="2:11" ht="12" hidden="1" customHeight="1" x14ac:dyDescent="0.2">
      <c r="B5891" s="88"/>
      <c r="C5891" s="88"/>
      <c r="D5891" s="88"/>
      <c r="E5891" s="88"/>
      <c r="F5891" s="88"/>
      <c r="G5891" s="88"/>
      <c r="H5891" s="88"/>
      <c r="I5891" s="88"/>
      <c r="J5891" s="88"/>
      <c r="K5891" s="88"/>
    </row>
    <row r="5892" spans="2:11" ht="12" hidden="1" customHeight="1" x14ac:dyDescent="0.2">
      <c r="B5892" s="88"/>
      <c r="C5892" s="88"/>
      <c r="D5892" s="88"/>
      <c r="E5892" s="88"/>
      <c r="F5892" s="88"/>
      <c r="G5892" s="88"/>
      <c r="H5892" s="88"/>
      <c r="I5892" s="88"/>
      <c r="J5892" s="88"/>
      <c r="K5892" s="88"/>
    </row>
    <row r="5893" spans="2:11" ht="12" hidden="1" customHeight="1" x14ac:dyDescent="0.2">
      <c r="B5893" s="88"/>
      <c r="C5893" s="88"/>
      <c r="D5893" s="88"/>
      <c r="E5893" s="88"/>
      <c r="F5893" s="88"/>
      <c r="G5893" s="88"/>
      <c r="H5893" s="88"/>
      <c r="I5893" s="88"/>
      <c r="J5893" s="88"/>
      <c r="K5893" s="88"/>
    </row>
    <row r="5894" spans="2:11" ht="12" hidden="1" customHeight="1" x14ac:dyDescent="0.2">
      <c r="B5894" s="88"/>
      <c r="C5894" s="88"/>
      <c r="D5894" s="88"/>
      <c r="E5894" s="88"/>
      <c r="F5894" s="88"/>
      <c r="G5894" s="88"/>
      <c r="H5894" s="88"/>
      <c r="I5894" s="88"/>
      <c r="J5894" s="88"/>
      <c r="K5894" s="88"/>
    </row>
    <row r="5895" spans="2:11" ht="12" hidden="1" customHeight="1" x14ac:dyDescent="0.2">
      <c r="B5895" s="88"/>
      <c r="C5895" s="88"/>
      <c r="D5895" s="88"/>
      <c r="E5895" s="88"/>
      <c r="F5895" s="88"/>
      <c r="G5895" s="88"/>
      <c r="H5895" s="88"/>
      <c r="I5895" s="88"/>
      <c r="J5895" s="88"/>
      <c r="K5895" s="88"/>
    </row>
    <row r="5896" spans="2:11" ht="12" hidden="1" customHeight="1" x14ac:dyDescent="0.2">
      <c r="B5896" s="88"/>
      <c r="C5896" s="88"/>
      <c r="D5896" s="88"/>
      <c r="E5896" s="88"/>
      <c r="F5896" s="88"/>
      <c r="G5896" s="88"/>
      <c r="H5896" s="88"/>
      <c r="I5896" s="88"/>
      <c r="J5896" s="88"/>
      <c r="K5896" s="88"/>
    </row>
    <row r="5897" spans="2:11" ht="12" hidden="1" customHeight="1" x14ac:dyDescent="0.2">
      <c r="B5897" s="88"/>
      <c r="C5897" s="88"/>
      <c r="D5897" s="88"/>
      <c r="E5897" s="88"/>
      <c r="F5897" s="88"/>
      <c r="G5897" s="88"/>
      <c r="H5897" s="88"/>
      <c r="I5897" s="88"/>
      <c r="J5897" s="88"/>
      <c r="K5897" s="88"/>
    </row>
    <row r="5898" spans="2:11" ht="12" hidden="1" customHeight="1" x14ac:dyDescent="0.2">
      <c r="B5898" s="88"/>
      <c r="C5898" s="88"/>
      <c r="D5898" s="88"/>
      <c r="E5898" s="88"/>
      <c r="F5898" s="88"/>
      <c r="G5898" s="88"/>
      <c r="H5898" s="88"/>
      <c r="I5898" s="88"/>
      <c r="J5898" s="88"/>
      <c r="K5898" s="88"/>
    </row>
    <row r="5899" spans="2:11" ht="12" hidden="1" customHeight="1" x14ac:dyDescent="0.2">
      <c r="B5899" s="88"/>
      <c r="C5899" s="88"/>
      <c r="D5899" s="88"/>
      <c r="E5899" s="88"/>
      <c r="F5899" s="88"/>
      <c r="G5899" s="88"/>
      <c r="H5899" s="88"/>
      <c r="I5899" s="88"/>
      <c r="J5899" s="88"/>
      <c r="K5899" s="88"/>
    </row>
    <row r="5900" spans="2:11" ht="12" hidden="1" customHeight="1" x14ac:dyDescent="0.2">
      <c r="B5900" s="88"/>
      <c r="C5900" s="88"/>
      <c r="D5900" s="88"/>
      <c r="E5900" s="88"/>
      <c r="F5900" s="88"/>
      <c r="G5900" s="88"/>
      <c r="H5900" s="88"/>
      <c r="I5900" s="88"/>
      <c r="J5900" s="88"/>
      <c r="K5900" s="88"/>
    </row>
    <row r="5901" spans="2:11" ht="12" hidden="1" customHeight="1" x14ac:dyDescent="0.2">
      <c r="B5901" s="88"/>
      <c r="C5901" s="88"/>
      <c r="D5901" s="88"/>
      <c r="E5901" s="88"/>
      <c r="F5901" s="88"/>
      <c r="G5901" s="88"/>
      <c r="H5901" s="88"/>
      <c r="I5901" s="88"/>
      <c r="J5901" s="88"/>
      <c r="K5901" s="88"/>
    </row>
    <row r="5902" spans="2:11" ht="12" hidden="1" customHeight="1" x14ac:dyDescent="0.2">
      <c r="B5902" s="88"/>
      <c r="C5902" s="88"/>
      <c r="D5902" s="88"/>
      <c r="E5902" s="88"/>
      <c r="F5902" s="88"/>
      <c r="G5902" s="88"/>
      <c r="H5902" s="88"/>
      <c r="I5902" s="88"/>
      <c r="J5902" s="88"/>
      <c r="K5902" s="88"/>
    </row>
    <row r="5903" spans="2:11" ht="12" hidden="1" customHeight="1" x14ac:dyDescent="0.2">
      <c r="B5903" s="88"/>
      <c r="C5903" s="88"/>
      <c r="D5903" s="88"/>
      <c r="E5903" s="88"/>
      <c r="F5903" s="88"/>
      <c r="G5903" s="88"/>
      <c r="H5903" s="88"/>
      <c r="I5903" s="88"/>
      <c r="J5903" s="88"/>
      <c r="K5903" s="88"/>
    </row>
    <row r="5904" spans="2:11" ht="12" hidden="1" customHeight="1" x14ac:dyDescent="0.2">
      <c r="B5904" s="88"/>
      <c r="C5904" s="88"/>
      <c r="D5904" s="88"/>
      <c r="E5904" s="88"/>
      <c r="F5904" s="88"/>
      <c r="G5904" s="88"/>
      <c r="H5904" s="88"/>
      <c r="I5904" s="88"/>
      <c r="J5904" s="88"/>
      <c r="K5904" s="88"/>
    </row>
    <row r="5905" spans="2:11" ht="12" hidden="1" customHeight="1" x14ac:dyDescent="0.2">
      <c r="B5905" s="88"/>
      <c r="C5905" s="88"/>
      <c r="D5905" s="88"/>
      <c r="E5905" s="88"/>
      <c r="F5905" s="88"/>
      <c r="G5905" s="88"/>
      <c r="H5905" s="88"/>
      <c r="I5905" s="88"/>
      <c r="J5905" s="88"/>
      <c r="K5905" s="88"/>
    </row>
    <row r="5906" spans="2:11" ht="12" hidden="1" customHeight="1" x14ac:dyDescent="0.2">
      <c r="B5906" s="88"/>
      <c r="C5906" s="88"/>
      <c r="D5906" s="88"/>
      <c r="E5906" s="88"/>
      <c r="F5906" s="88"/>
      <c r="G5906" s="88"/>
      <c r="H5906" s="88"/>
      <c r="I5906" s="88"/>
      <c r="J5906" s="88"/>
      <c r="K5906" s="88"/>
    </row>
    <row r="5907" spans="2:11" ht="12" hidden="1" customHeight="1" x14ac:dyDescent="0.2">
      <c r="B5907" s="88"/>
      <c r="C5907" s="88"/>
      <c r="D5907" s="88"/>
      <c r="E5907" s="88"/>
      <c r="F5907" s="88"/>
      <c r="G5907" s="88"/>
      <c r="H5907" s="88"/>
      <c r="I5907" s="88"/>
      <c r="J5907" s="88"/>
      <c r="K5907" s="88"/>
    </row>
    <row r="5908" spans="2:11" ht="12" hidden="1" customHeight="1" x14ac:dyDescent="0.2">
      <c r="B5908" s="88"/>
      <c r="C5908" s="88"/>
      <c r="D5908" s="88"/>
      <c r="E5908" s="88"/>
      <c r="F5908" s="88"/>
      <c r="G5908" s="88"/>
      <c r="H5908" s="88"/>
      <c r="I5908" s="88"/>
      <c r="J5908" s="88"/>
      <c r="K5908" s="88"/>
    </row>
    <row r="5909" spans="2:11" ht="12" hidden="1" customHeight="1" x14ac:dyDescent="0.2">
      <c r="B5909" s="88"/>
      <c r="C5909" s="88"/>
      <c r="D5909" s="88"/>
      <c r="E5909" s="88"/>
      <c r="F5909" s="88"/>
      <c r="G5909" s="88"/>
      <c r="H5909" s="88"/>
      <c r="I5909" s="88"/>
      <c r="J5909" s="88"/>
      <c r="K5909" s="88"/>
    </row>
    <row r="5910" spans="2:11" ht="12" hidden="1" customHeight="1" x14ac:dyDescent="0.2">
      <c r="B5910" s="88"/>
      <c r="C5910" s="88"/>
      <c r="D5910" s="88"/>
      <c r="E5910" s="88"/>
      <c r="F5910" s="88"/>
      <c r="G5910" s="88"/>
      <c r="H5910" s="88"/>
      <c r="I5910" s="88"/>
      <c r="J5910" s="88"/>
      <c r="K5910" s="88"/>
    </row>
    <row r="5911" spans="2:11" ht="12" hidden="1" customHeight="1" x14ac:dyDescent="0.2">
      <c r="B5911" s="88"/>
      <c r="C5911" s="88"/>
      <c r="D5911" s="88"/>
      <c r="E5911" s="88"/>
      <c r="F5911" s="88"/>
      <c r="G5911" s="88"/>
      <c r="H5911" s="88"/>
      <c r="I5911" s="88"/>
      <c r="J5911" s="88"/>
      <c r="K5911" s="88"/>
    </row>
    <row r="5912" spans="2:11" ht="12" hidden="1" customHeight="1" x14ac:dyDescent="0.2">
      <c r="B5912" s="88"/>
      <c r="C5912" s="88"/>
      <c r="D5912" s="88"/>
      <c r="E5912" s="88"/>
      <c r="F5912" s="88"/>
      <c r="G5912" s="88"/>
      <c r="H5912" s="88"/>
      <c r="I5912" s="88"/>
      <c r="J5912" s="88"/>
      <c r="K5912" s="88"/>
    </row>
    <row r="5913" spans="2:11" ht="12" hidden="1" customHeight="1" x14ac:dyDescent="0.2">
      <c r="B5913" s="88"/>
      <c r="C5913" s="88"/>
      <c r="D5913" s="88"/>
      <c r="E5913" s="88"/>
      <c r="F5913" s="88"/>
      <c r="G5913" s="88"/>
      <c r="H5913" s="88"/>
      <c r="I5913" s="88"/>
      <c r="J5913" s="88"/>
      <c r="K5913" s="88"/>
    </row>
    <row r="5914" spans="2:11" ht="12" hidden="1" customHeight="1" x14ac:dyDescent="0.2">
      <c r="B5914" s="88"/>
      <c r="C5914" s="88"/>
      <c r="D5914" s="88"/>
      <c r="E5914" s="88"/>
      <c r="F5914" s="88"/>
      <c r="G5914" s="88"/>
      <c r="H5914" s="88"/>
      <c r="I5914" s="88"/>
      <c r="J5914" s="88"/>
      <c r="K5914" s="88"/>
    </row>
    <row r="5915" spans="2:11" ht="12" hidden="1" customHeight="1" x14ac:dyDescent="0.2">
      <c r="B5915" s="88"/>
      <c r="C5915" s="88"/>
      <c r="D5915" s="88"/>
      <c r="E5915" s="88"/>
      <c r="F5915" s="88"/>
      <c r="G5915" s="88"/>
      <c r="H5915" s="88"/>
      <c r="I5915" s="88"/>
      <c r="J5915" s="88"/>
      <c r="K5915" s="88"/>
    </row>
    <row r="5916" spans="2:11" ht="12" hidden="1" customHeight="1" x14ac:dyDescent="0.2">
      <c r="B5916" s="88"/>
      <c r="C5916" s="88"/>
      <c r="D5916" s="88"/>
      <c r="E5916" s="88"/>
      <c r="F5916" s="88"/>
      <c r="G5916" s="88"/>
      <c r="H5916" s="88"/>
      <c r="I5916" s="88"/>
      <c r="J5916" s="88"/>
      <c r="K5916" s="88"/>
    </row>
    <row r="5917" spans="2:11" ht="12" hidden="1" customHeight="1" x14ac:dyDescent="0.2">
      <c r="B5917" s="88"/>
      <c r="C5917" s="88"/>
      <c r="D5917" s="88"/>
      <c r="E5917" s="88"/>
      <c r="F5917" s="88"/>
      <c r="G5917" s="88"/>
      <c r="H5917" s="88"/>
      <c r="I5917" s="88"/>
      <c r="J5917" s="88"/>
      <c r="K5917" s="88"/>
    </row>
    <row r="5918" spans="2:11" ht="12" hidden="1" customHeight="1" x14ac:dyDescent="0.2">
      <c r="B5918" s="88"/>
      <c r="C5918" s="88"/>
      <c r="D5918" s="88"/>
      <c r="E5918" s="88"/>
      <c r="F5918" s="88"/>
      <c r="G5918" s="88"/>
      <c r="H5918" s="88"/>
      <c r="I5918" s="88"/>
      <c r="J5918" s="88"/>
      <c r="K5918" s="88"/>
    </row>
    <row r="5919" spans="2:11" ht="12" hidden="1" customHeight="1" x14ac:dyDescent="0.2">
      <c r="B5919" s="88"/>
      <c r="C5919" s="88"/>
      <c r="D5919" s="88"/>
      <c r="E5919" s="88"/>
      <c r="F5919" s="88"/>
      <c r="G5919" s="88"/>
      <c r="H5919" s="88"/>
      <c r="I5919" s="88"/>
      <c r="J5919" s="88"/>
      <c r="K5919" s="88"/>
    </row>
    <row r="5920" spans="2:11" ht="12" hidden="1" customHeight="1" x14ac:dyDescent="0.2">
      <c r="B5920" s="88"/>
      <c r="C5920" s="88"/>
      <c r="D5920" s="88"/>
      <c r="E5920" s="88"/>
      <c r="F5920" s="88"/>
      <c r="G5920" s="88"/>
      <c r="H5920" s="88"/>
      <c r="I5920" s="88"/>
      <c r="J5920" s="88"/>
      <c r="K5920" s="88"/>
    </row>
    <row r="5921" spans="2:11" ht="12" hidden="1" customHeight="1" x14ac:dyDescent="0.2">
      <c r="B5921" s="88"/>
      <c r="C5921" s="88"/>
      <c r="D5921" s="88"/>
      <c r="E5921" s="88"/>
      <c r="F5921" s="88"/>
      <c r="G5921" s="88"/>
      <c r="H5921" s="88"/>
      <c r="I5921" s="88"/>
      <c r="J5921" s="88"/>
      <c r="K5921" s="88"/>
    </row>
    <row r="5922" spans="2:11" ht="12" hidden="1" customHeight="1" x14ac:dyDescent="0.2">
      <c r="B5922" s="88"/>
      <c r="C5922" s="88"/>
      <c r="D5922" s="88"/>
      <c r="E5922" s="88"/>
      <c r="F5922" s="88"/>
      <c r="G5922" s="88"/>
      <c r="H5922" s="88"/>
      <c r="I5922" s="88"/>
      <c r="J5922" s="88"/>
      <c r="K5922" s="88"/>
    </row>
    <row r="5923" spans="2:11" ht="12" hidden="1" customHeight="1" x14ac:dyDescent="0.2">
      <c r="B5923" s="88"/>
      <c r="C5923" s="88"/>
      <c r="D5923" s="88"/>
      <c r="E5923" s="88"/>
      <c r="F5923" s="88"/>
      <c r="G5923" s="88"/>
      <c r="H5923" s="88"/>
      <c r="I5923" s="88"/>
      <c r="J5923" s="88"/>
      <c r="K5923" s="88"/>
    </row>
    <row r="5924" spans="2:11" ht="12" hidden="1" customHeight="1" x14ac:dyDescent="0.2">
      <c r="B5924" s="88"/>
      <c r="C5924" s="88"/>
      <c r="D5924" s="88"/>
      <c r="E5924" s="88"/>
      <c r="F5924" s="88"/>
      <c r="G5924" s="88"/>
      <c r="H5924" s="88"/>
      <c r="I5924" s="88"/>
      <c r="J5924" s="88"/>
      <c r="K5924" s="88"/>
    </row>
    <row r="5925" spans="2:11" ht="12" hidden="1" customHeight="1" x14ac:dyDescent="0.2">
      <c r="B5925" s="88"/>
      <c r="C5925" s="88"/>
      <c r="D5925" s="88"/>
      <c r="E5925" s="88"/>
      <c r="F5925" s="88"/>
      <c r="G5925" s="88"/>
      <c r="H5925" s="88"/>
      <c r="I5925" s="88"/>
      <c r="J5925" s="88"/>
      <c r="K5925" s="88"/>
    </row>
    <row r="5926" spans="2:11" ht="12" hidden="1" customHeight="1" x14ac:dyDescent="0.2">
      <c r="B5926" s="88"/>
      <c r="C5926" s="88"/>
      <c r="D5926" s="88"/>
      <c r="E5926" s="88"/>
      <c r="F5926" s="88"/>
      <c r="G5926" s="88"/>
      <c r="H5926" s="88"/>
      <c r="I5926" s="88"/>
      <c r="J5926" s="88"/>
      <c r="K5926" s="88"/>
    </row>
    <row r="5927" spans="2:11" ht="12" hidden="1" customHeight="1" x14ac:dyDescent="0.2">
      <c r="B5927" s="88"/>
      <c r="C5927" s="88"/>
      <c r="D5927" s="88"/>
      <c r="E5927" s="88"/>
      <c r="F5927" s="88"/>
      <c r="G5927" s="88"/>
      <c r="H5927" s="88"/>
      <c r="I5927" s="88"/>
      <c r="J5927" s="88"/>
      <c r="K5927" s="88"/>
    </row>
    <row r="5928" spans="2:11" ht="12" hidden="1" customHeight="1" x14ac:dyDescent="0.2">
      <c r="B5928" s="88"/>
      <c r="C5928" s="88"/>
      <c r="D5928" s="88"/>
      <c r="E5928" s="88"/>
      <c r="F5928" s="88"/>
      <c r="G5928" s="88"/>
      <c r="H5928" s="88"/>
      <c r="I5928" s="88"/>
      <c r="J5928" s="88"/>
      <c r="K5928" s="88"/>
    </row>
    <row r="5929" spans="2:11" ht="12" hidden="1" customHeight="1" x14ac:dyDescent="0.2">
      <c r="B5929" s="88"/>
      <c r="C5929" s="88"/>
      <c r="D5929" s="88"/>
      <c r="E5929" s="88"/>
      <c r="F5929" s="88"/>
      <c r="G5929" s="88"/>
      <c r="H5929" s="88"/>
      <c r="I5929" s="88"/>
      <c r="J5929" s="88"/>
      <c r="K5929" s="88"/>
    </row>
    <row r="5930" spans="2:11" ht="12" hidden="1" customHeight="1" x14ac:dyDescent="0.2">
      <c r="B5930" s="88"/>
      <c r="C5930" s="88"/>
      <c r="D5930" s="88"/>
      <c r="E5930" s="88"/>
      <c r="F5930" s="88"/>
      <c r="G5930" s="88"/>
      <c r="H5930" s="88"/>
      <c r="I5930" s="88"/>
      <c r="J5930" s="88"/>
      <c r="K5930" s="88"/>
    </row>
    <row r="5931" spans="2:11" ht="12" hidden="1" customHeight="1" x14ac:dyDescent="0.2">
      <c r="B5931" s="88"/>
      <c r="C5931" s="88"/>
      <c r="D5931" s="88"/>
      <c r="E5931" s="88"/>
      <c r="F5931" s="88"/>
      <c r="G5931" s="88"/>
      <c r="H5931" s="88"/>
      <c r="I5931" s="88"/>
      <c r="J5931" s="88"/>
      <c r="K5931" s="88"/>
    </row>
    <row r="5932" spans="2:11" ht="12" hidden="1" customHeight="1" x14ac:dyDescent="0.2">
      <c r="B5932" s="88"/>
      <c r="C5932" s="88"/>
      <c r="D5932" s="88"/>
      <c r="E5932" s="88"/>
      <c r="F5932" s="88"/>
      <c r="G5932" s="88"/>
      <c r="H5932" s="88"/>
      <c r="I5932" s="88"/>
      <c r="J5932" s="88"/>
      <c r="K5932" s="88"/>
    </row>
    <row r="5933" spans="2:11" ht="12" hidden="1" customHeight="1" x14ac:dyDescent="0.2">
      <c r="B5933" s="88"/>
      <c r="C5933" s="88"/>
      <c r="D5933" s="88"/>
      <c r="E5933" s="88"/>
      <c r="F5933" s="88"/>
      <c r="G5933" s="88"/>
      <c r="H5933" s="88"/>
      <c r="I5933" s="88"/>
      <c r="J5933" s="88"/>
      <c r="K5933" s="88"/>
    </row>
    <row r="5934" spans="2:11" ht="12" hidden="1" customHeight="1" x14ac:dyDescent="0.2">
      <c r="B5934" s="88"/>
      <c r="C5934" s="88"/>
      <c r="D5934" s="88"/>
      <c r="E5934" s="88"/>
      <c r="F5934" s="88"/>
      <c r="G5934" s="88"/>
      <c r="H5934" s="88"/>
      <c r="I5934" s="88"/>
      <c r="J5934" s="88"/>
      <c r="K5934" s="88"/>
    </row>
    <row r="5935" spans="2:11" ht="12" hidden="1" customHeight="1" x14ac:dyDescent="0.2">
      <c r="B5935" s="88"/>
      <c r="C5935" s="88"/>
      <c r="D5935" s="88"/>
      <c r="E5935" s="88"/>
      <c r="F5935" s="88"/>
      <c r="G5935" s="88"/>
      <c r="H5935" s="88"/>
      <c r="I5935" s="88"/>
      <c r="J5935" s="88"/>
      <c r="K5935" s="88"/>
    </row>
    <row r="5936" spans="2:11" ht="12" hidden="1" customHeight="1" x14ac:dyDescent="0.2">
      <c r="B5936" s="88"/>
      <c r="C5936" s="88"/>
      <c r="D5936" s="88"/>
      <c r="E5936" s="88"/>
      <c r="F5936" s="88"/>
      <c r="G5936" s="88"/>
      <c r="H5936" s="88"/>
      <c r="I5936" s="88"/>
      <c r="J5936" s="88"/>
      <c r="K5936" s="88"/>
    </row>
    <row r="5937" spans="2:11" ht="12" hidden="1" customHeight="1" x14ac:dyDescent="0.2">
      <c r="B5937" s="88"/>
      <c r="C5937" s="88"/>
      <c r="D5937" s="88"/>
      <c r="E5937" s="88"/>
      <c r="F5937" s="88"/>
      <c r="G5937" s="88"/>
      <c r="H5937" s="88"/>
      <c r="I5937" s="88"/>
      <c r="J5937" s="88"/>
      <c r="K5937" s="88"/>
    </row>
    <row r="5938" spans="2:11" ht="12" hidden="1" customHeight="1" x14ac:dyDescent="0.2">
      <c r="B5938" s="88"/>
      <c r="C5938" s="88"/>
      <c r="D5938" s="88"/>
      <c r="E5938" s="88"/>
      <c r="F5938" s="88"/>
      <c r="G5938" s="88"/>
      <c r="H5938" s="88"/>
      <c r="I5938" s="88"/>
      <c r="J5938" s="88"/>
      <c r="K5938" s="88"/>
    </row>
    <row r="5939" spans="2:11" ht="12" hidden="1" customHeight="1" x14ac:dyDescent="0.2">
      <c r="B5939" s="88"/>
      <c r="C5939" s="88"/>
      <c r="D5939" s="88"/>
      <c r="E5939" s="88"/>
      <c r="F5939" s="88"/>
      <c r="G5939" s="88"/>
      <c r="H5939" s="88"/>
      <c r="I5939" s="88"/>
      <c r="J5939" s="88"/>
      <c r="K5939" s="88"/>
    </row>
    <row r="5940" spans="2:11" ht="12" hidden="1" customHeight="1" x14ac:dyDescent="0.2">
      <c r="B5940" s="88"/>
      <c r="C5940" s="88"/>
      <c r="D5940" s="88"/>
      <c r="E5940" s="88"/>
      <c r="F5940" s="88"/>
      <c r="G5940" s="88"/>
      <c r="H5940" s="88"/>
      <c r="I5940" s="88"/>
      <c r="J5940" s="88"/>
      <c r="K5940" s="88"/>
    </row>
    <row r="5941" spans="2:11" ht="12" hidden="1" customHeight="1" x14ac:dyDescent="0.2">
      <c r="B5941" s="88"/>
      <c r="C5941" s="88"/>
      <c r="D5941" s="88"/>
      <c r="E5941" s="88"/>
      <c r="F5941" s="88"/>
      <c r="G5941" s="88"/>
      <c r="H5941" s="88"/>
      <c r="I5941" s="88"/>
      <c r="J5941" s="88"/>
      <c r="K5941" s="88"/>
    </row>
    <row r="5942" spans="2:11" ht="12" hidden="1" customHeight="1" x14ac:dyDescent="0.2">
      <c r="B5942" s="88"/>
      <c r="C5942" s="88"/>
      <c r="D5942" s="88"/>
      <c r="E5942" s="88"/>
      <c r="F5942" s="88"/>
      <c r="G5942" s="88"/>
      <c r="H5942" s="88"/>
      <c r="I5942" s="88"/>
      <c r="J5942" s="88"/>
      <c r="K5942" s="88"/>
    </row>
    <row r="5943" spans="2:11" ht="12" hidden="1" customHeight="1" x14ac:dyDescent="0.2">
      <c r="B5943" s="88"/>
      <c r="C5943" s="88"/>
      <c r="D5943" s="88"/>
      <c r="E5943" s="88"/>
      <c r="F5943" s="88"/>
      <c r="G5943" s="88"/>
      <c r="H5943" s="88"/>
      <c r="I5943" s="88"/>
      <c r="J5943" s="88"/>
      <c r="K5943" s="88"/>
    </row>
    <row r="5944" spans="2:11" ht="12" hidden="1" customHeight="1" x14ac:dyDescent="0.2">
      <c r="B5944" s="88"/>
      <c r="C5944" s="88"/>
      <c r="D5944" s="88"/>
      <c r="E5944" s="88"/>
      <c r="F5944" s="88"/>
      <c r="G5944" s="88"/>
      <c r="H5944" s="88"/>
      <c r="I5944" s="88"/>
      <c r="J5944" s="88"/>
      <c r="K5944" s="88"/>
    </row>
    <row r="5945" spans="2:11" ht="12" hidden="1" customHeight="1" x14ac:dyDescent="0.2">
      <c r="B5945" s="88"/>
      <c r="C5945" s="88"/>
      <c r="D5945" s="88"/>
      <c r="E5945" s="88"/>
      <c r="F5945" s="88"/>
      <c r="G5945" s="88"/>
      <c r="H5945" s="88"/>
      <c r="I5945" s="88"/>
      <c r="J5945" s="88"/>
      <c r="K5945" s="88"/>
    </row>
    <row r="5946" spans="2:11" ht="12" hidden="1" customHeight="1" x14ac:dyDescent="0.2">
      <c r="B5946" s="88"/>
      <c r="C5946" s="88"/>
      <c r="D5946" s="88"/>
      <c r="E5946" s="88"/>
      <c r="F5946" s="88"/>
      <c r="G5946" s="88"/>
      <c r="H5946" s="88"/>
      <c r="I5946" s="88"/>
      <c r="J5946" s="88"/>
      <c r="K5946" s="88"/>
    </row>
    <row r="5947" spans="2:11" ht="12" hidden="1" customHeight="1" x14ac:dyDescent="0.2">
      <c r="B5947" s="88"/>
      <c r="C5947" s="88"/>
      <c r="D5947" s="88"/>
      <c r="E5947" s="88"/>
      <c r="F5947" s="88"/>
      <c r="G5947" s="88"/>
      <c r="H5947" s="88"/>
      <c r="I5947" s="88"/>
      <c r="J5947" s="88"/>
      <c r="K5947" s="88"/>
    </row>
    <row r="5948" spans="2:11" ht="12" hidden="1" customHeight="1" x14ac:dyDescent="0.2">
      <c r="B5948" s="88"/>
      <c r="C5948" s="88"/>
      <c r="D5948" s="88"/>
      <c r="E5948" s="88"/>
      <c r="F5948" s="88"/>
      <c r="G5948" s="88"/>
      <c r="H5948" s="88"/>
      <c r="I5948" s="88"/>
      <c r="J5948" s="88"/>
      <c r="K5948" s="88"/>
    </row>
    <row r="5949" spans="2:11" ht="12" hidden="1" customHeight="1" x14ac:dyDescent="0.2">
      <c r="B5949" s="88"/>
      <c r="C5949" s="88"/>
      <c r="D5949" s="88"/>
      <c r="E5949" s="88"/>
      <c r="F5949" s="88"/>
      <c r="G5949" s="88"/>
      <c r="H5949" s="88"/>
      <c r="I5949" s="88"/>
      <c r="J5949" s="88"/>
      <c r="K5949" s="88"/>
    </row>
    <row r="5950" spans="2:11" ht="12" hidden="1" customHeight="1" x14ac:dyDescent="0.2">
      <c r="B5950" s="88"/>
      <c r="C5950" s="88"/>
      <c r="D5950" s="88"/>
      <c r="E5950" s="88"/>
      <c r="F5950" s="88"/>
      <c r="G5950" s="88"/>
      <c r="H5950" s="88"/>
      <c r="I5950" s="88"/>
      <c r="J5950" s="88"/>
      <c r="K5950" s="88"/>
    </row>
    <row r="5951" spans="2:11" ht="12" hidden="1" customHeight="1" x14ac:dyDescent="0.2">
      <c r="B5951" s="88"/>
      <c r="C5951" s="88"/>
      <c r="D5951" s="88"/>
      <c r="E5951" s="88"/>
      <c r="F5951" s="88"/>
      <c r="G5951" s="88"/>
      <c r="H5951" s="88"/>
      <c r="I5951" s="88"/>
      <c r="J5951" s="88"/>
      <c r="K5951" s="88"/>
    </row>
    <row r="5952" spans="2:11" ht="12" hidden="1" customHeight="1" x14ac:dyDescent="0.2">
      <c r="B5952" s="88"/>
      <c r="C5952" s="88"/>
      <c r="D5952" s="88"/>
      <c r="E5952" s="88"/>
      <c r="F5952" s="88"/>
      <c r="G5952" s="88"/>
      <c r="H5952" s="88"/>
      <c r="I5952" s="88"/>
      <c r="J5952" s="88"/>
      <c r="K5952" s="88"/>
    </row>
    <row r="5953" spans="2:11" ht="12" hidden="1" customHeight="1" x14ac:dyDescent="0.2">
      <c r="B5953" s="88"/>
      <c r="C5953" s="88"/>
      <c r="D5953" s="88"/>
      <c r="E5953" s="88"/>
      <c r="F5953" s="88"/>
      <c r="G5953" s="88"/>
      <c r="H5953" s="88"/>
      <c r="I5953" s="88"/>
      <c r="J5953" s="88"/>
      <c r="K5953" s="88"/>
    </row>
    <row r="5954" spans="2:11" ht="12" hidden="1" customHeight="1" x14ac:dyDescent="0.2">
      <c r="B5954" s="88"/>
      <c r="C5954" s="88"/>
      <c r="D5954" s="88"/>
      <c r="E5954" s="88"/>
      <c r="F5954" s="88"/>
      <c r="G5954" s="88"/>
      <c r="H5954" s="88"/>
      <c r="I5954" s="88"/>
      <c r="J5954" s="88"/>
      <c r="K5954" s="88"/>
    </row>
    <row r="5955" spans="2:11" ht="12" hidden="1" customHeight="1" x14ac:dyDescent="0.2">
      <c r="B5955" s="88"/>
      <c r="C5955" s="88"/>
      <c r="D5955" s="88"/>
      <c r="E5955" s="88"/>
      <c r="F5955" s="88"/>
      <c r="G5955" s="88"/>
      <c r="H5955" s="88"/>
      <c r="I5955" s="88"/>
      <c r="J5955" s="88"/>
      <c r="K5955" s="88"/>
    </row>
    <row r="5956" spans="2:11" ht="12" hidden="1" customHeight="1" x14ac:dyDescent="0.2">
      <c r="B5956" s="88"/>
      <c r="C5956" s="88"/>
      <c r="D5956" s="88"/>
      <c r="E5956" s="88"/>
      <c r="F5956" s="88"/>
      <c r="G5956" s="88"/>
      <c r="H5956" s="88"/>
      <c r="I5956" s="88"/>
      <c r="J5956" s="88"/>
      <c r="K5956" s="88"/>
    </row>
    <row r="5957" spans="2:11" ht="12" hidden="1" customHeight="1" x14ac:dyDescent="0.2">
      <c r="B5957" s="88"/>
      <c r="C5957" s="88"/>
      <c r="D5957" s="88"/>
      <c r="E5957" s="88"/>
      <c r="F5957" s="88"/>
      <c r="G5957" s="88"/>
      <c r="H5957" s="88"/>
      <c r="I5957" s="88"/>
      <c r="J5957" s="88"/>
      <c r="K5957" s="88"/>
    </row>
    <row r="5958" spans="2:11" ht="12" hidden="1" customHeight="1" x14ac:dyDescent="0.2">
      <c r="B5958" s="88"/>
      <c r="C5958" s="88"/>
      <c r="D5958" s="88"/>
      <c r="E5958" s="88"/>
      <c r="F5958" s="88"/>
      <c r="G5958" s="88"/>
      <c r="H5958" s="88"/>
      <c r="I5958" s="88"/>
      <c r="J5958" s="88"/>
      <c r="K5958" s="88"/>
    </row>
    <row r="5959" spans="2:11" ht="12" hidden="1" customHeight="1" x14ac:dyDescent="0.2">
      <c r="B5959" s="88"/>
      <c r="C5959" s="88"/>
      <c r="D5959" s="88"/>
      <c r="E5959" s="88"/>
      <c r="F5959" s="88"/>
      <c r="G5959" s="88"/>
      <c r="H5959" s="88"/>
      <c r="I5959" s="88"/>
      <c r="J5959" s="88"/>
      <c r="K5959" s="88"/>
    </row>
    <row r="5960" spans="2:11" ht="12" hidden="1" customHeight="1" x14ac:dyDescent="0.2">
      <c r="B5960" s="88"/>
      <c r="C5960" s="88"/>
      <c r="D5960" s="88"/>
      <c r="E5960" s="88"/>
      <c r="F5960" s="88"/>
      <c r="G5960" s="88"/>
      <c r="H5960" s="88"/>
      <c r="I5960" s="88"/>
      <c r="J5960" s="88"/>
      <c r="K5960" s="88"/>
    </row>
    <row r="5961" spans="2:11" ht="12" hidden="1" customHeight="1" x14ac:dyDescent="0.2">
      <c r="B5961" s="88"/>
      <c r="C5961" s="88"/>
      <c r="D5961" s="88"/>
      <c r="E5961" s="88"/>
      <c r="F5961" s="88"/>
      <c r="G5961" s="88"/>
      <c r="H5961" s="88"/>
      <c r="I5961" s="88"/>
      <c r="J5961" s="88"/>
      <c r="K5961" s="88"/>
    </row>
    <row r="5962" spans="2:11" ht="12" hidden="1" customHeight="1" x14ac:dyDescent="0.2">
      <c r="B5962" s="88"/>
      <c r="C5962" s="88"/>
      <c r="D5962" s="88"/>
      <c r="E5962" s="88"/>
      <c r="F5962" s="88"/>
      <c r="G5962" s="88"/>
      <c r="H5962" s="88"/>
      <c r="I5962" s="88"/>
      <c r="J5962" s="88"/>
      <c r="K5962" s="88"/>
    </row>
    <row r="5963" spans="2:11" ht="12" hidden="1" customHeight="1" x14ac:dyDescent="0.2">
      <c r="B5963" s="88"/>
      <c r="C5963" s="88"/>
      <c r="D5963" s="88"/>
      <c r="E5963" s="88"/>
      <c r="F5963" s="88"/>
      <c r="G5963" s="88"/>
      <c r="H5963" s="88"/>
      <c r="I5963" s="88"/>
      <c r="J5963" s="88"/>
      <c r="K5963" s="88"/>
    </row>
    <row r="5964" spans="2:11" ht="12" hidden="1" customHeight="1" x14ac:dyDescent="0.2">
      <c r="B5964" s="88"/>
      <c r="C5964" s="88"/>
      <c r="D5964" s="88"/>
      <c r="E5964" s="88"/>
      <c r="F5964" s="88"/>
      <c r="G5964" s="88"/>
      <c r="H5964" s="88"/>
      <c r="I5964" s="88"/>
      <c r="J5964" s="88"/>
      <c r="K5964" s="88"/>
    </row>
    <row r="5965" spans="2:11" ht="12" hidden="1" customHeight="1" x14ac:dyDescent="0.2">
      <c r="B5965" s="88"/>
      <c r="C5965" s="88"/>
      <c r="D5965" s="88"/>
      <c r="E5965" s="88"/>
      <c r="F5965" s="88"/>
      <c r="G5965" s="88"/>
      <c r="H5965" s="88"/>
      <c r="I5965" s="88"/>
      <c r="J5965" s="88"/>
      <c r="K5965" s="88"/>
    </row>
    <row r="5966" spans="2:11" ht="12" hidden="1" customHeight="1" x14ac:dyDescent="0.2">
      <c r="B5966" s="88"/>
      <c r="C5966" s="88"/>
      <c r="D5966" s="88"/>
      <c r="E5966" s="88"/>
      <c r="F5966" s="88"/>
      <c r="G5966" s="88"/>
      <c r="H5966" s="88"/>
      <c r="I5966" s="88"/>
      <c r="J5966" s="88"/>
      <c r="K5966" s="88"/>
    </row>
    <row r="5967" spans="2:11" ht="12" hidden="1" customHeight="1" x14ac:dyDescent="0.2">
      <c r="B5967" s="88"/>
      <c r="C5967" s="88"/>
      <c r="D5967" s="88"/>
      <c r="E5967" s="88"/>
      <c r="F5967" s="88"/>
      <c r="G5967" s="88"/>
      <c r="H5967" s="88"/>
      <c r="I5967" s="88"/>
      <c r="J5967" s="88"/>
      <c r="K5967" s="88"/>
    </row>
    <row r="5968" spans="2:11" ht="12" hidden="1" customHeight="1" x14ac:dyDescent="0.2">
      <c r="B5968" s="88"/>
      <c r="C5968" s="88"/>
      <c r="D5968" s="88"/>
      <c r="E5968" s="88"/>
      <c r="F5968" s="88"/>
      <c r="G5968" s="88"/>
      <c r="H5968" s="88"/>
      <c r="I5968" s="88"/>
      <c r="J5968" s="88"/>
      <c r="K5968" s="88"/>
    </row>
    <row r="5969" spans="2:11" ht="12" hidden="1" customHeight="1" x14ac:dyDescent="0.2">
      <c r="B5969" s="88"/>
      <c r="C5969" s="88"/>
      <c r="D5969" s="88"/>
      <c r="E5969" s="88"/>
      <c r="F5969" s="88"/>
      <c r="G5969" s="88"/>
      <c r="H5969" s="88"/>
      <c r="I5969" s="88"/>
      <c r="J5969" s="88"/>
      <c r="K5969" s="88"/>
    </row>
    <row r="5970" spans="2:11" ht="12" hidden="1" customHeight="1" x14ac:dyDescent="0.2">
      <c r="B5970" s="88"/>
      <c r="C5970" s="88"/>
      <c r="D5970" s="88"/>
      <c r="E5970" s="88"/>
      <c r="F5970" s="88"/>
      <c r="G5970" s="88"/>
      <c r="H5970" s="88"/>
      <c r="I5970" s="88"/>
      <c r="J5970" s="88"/>
      <c r="K5970" s="88"/>
    </row>
    <row r="5971" spans="2:11" ht="12" hidden="1" customHeight="1" x14ac:dyDescent="0.2">
      <c r="B5971" s="88"/>
      <c r="C5971" s="88"/>
      <c r="D5971" s="88"/>
      <c r="E5971" s="88"/>
      <c r="F5971" s="88"/>
      <c r="G5971" s="88"/>
      <c r="H5971" s="88"/>
      <c r="I5971" s="88"/>
      <c r="J5971" s="88"/>
      <c r="K5971" s="88"/>
    </row>
    <row r="5972" spans="2:11" ht="12" hidden="1" customHeight="1" x14ac:dyDescent="0.2">
      <c r="B5972" s="88"/>
      <c r="C5972" s="88"/>
      <c r="D5972" s="88"/>
      <c r="E5972" s="88"/>
      <c r="F5972" s="88"/>
      <c r="G5972" s="88"/>
      <c r="H5972" s="88"/>
      <c r="I5972" s="88"/>
      <c r="J5972" s="88"/>
      <c r="K5972" s="88"/>
    </row>
    <row r="5973" spans="2:11" ht="12" hidden="1" customHeight="1" x14ac:dyDescent="0.2">
      <c r="B5973" s="88"/>
      <c r="C5973" s="88"/>
      <c r="D5973" s="88"/>
      <c r="E5973" s="88"/>
      <c r="F5973" s="88"/>
      <c r="G5973" s="88"/>
      <c r="H5973" s="88"/>
      <c r="I5973" s="88"/>
      <c r="J5973" s="88"/>
      <c r="K5973" s="88"/>
    </row>
    <row r="5974" spans="2:11" ht="12" hidden="1" customHeight="1" x14ac:dyDescent="0.2">
      <c r="B5974" s="88"/>
      <c r="C5974" s="88"/>
      <c r="D5974" s="88"/>
      <c r="E5974" s="88"/>
      <c r="F5974" s="88"/>
      <c r="G5974" s="88"/>
      <c r="H5974" s="88"/>
      <c r="I5974" s="88"/>
      <c r="J5974" s="88"/>
      <c r="K5974" s="88"/>
    </row>
    <row r="5975" spans="2:11" ht="12" hidden="1" customHeight="1" x14ac:dyDescent="0.2">
      <c r="B5975" s="88"/>
      <c r="C5975" s="88"/>
      <c r="D5975" s="88"/>
      <c r="E5975" s="88"/>
      <c r="F5975" s="88"/>
      <c r="G5975" s="88"/>
      <c r="H5975" s="88"/>
      <c r="I5975" s="88"/>
      <c r="J5975" s="88"/>
      <c r="K5975" s="88"/>
    </row>
    <row r="5976" spans="2:11" ht="12" hidden="1" customHeight="1" x14ac:dyDescent="0.2">
      <c r="B5976" s="88"/>
      <c r="C5976" s="88"/>
      <c r="D5976" s="88"/>
      <c r="E5976" s="88"/>
      <c r="F5976" s="88"/>
      <c r="G5976" s="88"/>
      <c r="H5976" s="88"/>
      <c r="I5976" s="88"/>
      <c r="J5976" s="88"/>
      <c r="K5976" s="88"/>
    </row>
    <row r="5977" spans="2:11" ht="12" hidden="1" customHeight="1" x14ac:dyDescent="0.2">
      <c r="B5977" s="88"/>
      <c r="C5977" s="88"/>
      <c r="D5977" s="88"/>
      <c r="E5977" s="88"/>
      <c r="F5977" s="88"/>
      <c r="G5977" s="88"/>
      <c r="H5977" s="88"/>
      <c r="I5977" s="88"/>
      <c r="J5977" s="88"/>
      <c r="K5977" s="88"/>
    </row>
    <row r="5978" spans="2:11" ht="12" hidden="1" customHeight="1" x14ac:dyDescent="0.2">
      <c r="B5978" s="88"/>
      <c r="C5978" s="88"/>
      <c r="D5978" s="88"/>
      <c r="E5978" s="88"/>
      <c r="F5978" s="88"/>
      <c r="G5978" s="88"/>
      <c r="H5978" s="88"/>
      <c r="I5978" s="88"/>
      <c r="J5978" s="88"/>
      <c r="K5978" s="88"/>
    </row>
    <row r="5979" spans="2:11" ht="12" hidden="1" customHeight="1" x14ac:dyDescent="0.2">
      <c r="B5979" s="88"/>
      <c r="C5979" s="88"/>
      <c r="D5979" s="88"/>
      <c r="E5979" s="88"/>
      <c r="F5979" s="88"/>
      <c r="G5979" s="88"/>
      <c r="H5979" s="88"/>
      <c r="I5979" s="88"/>
      <c r="J5979" s="88"/>
      <c r="K5979" s="88"/>
    </row>
    <row r="5980" spans="2:11" ht="12" hidden="1" customHeight="1" x14ac:dyDescent="0.2">
      <c r="B5980" s="88"/>
      <c r="C5980" s="88"/>
      <c r="D5980" s="88"/>
      <c r="E5980" s="88"/>
      <c r="F5980" s="88"/>
      <c r="G5980" s="88"/>
      <c r="H5980" s="88"/>
      <c r="I5980" s="88"/>
      <c r="J5980" s="88"/>
      <c r="K5980" s="88"/>
    </row>
    <row r="5981" spans="2:11" ht="12" hidden="1" customHeight="1" x14ac:dyDescent="0.2">
      <c r="B5981" s="88"/>
      <c r="C5981" s="88"/>
      <c r="D5981" s="88"/>
      <c r="E5981" s="88"/>
      <c r="F5981" s="88"/>
      <c r="G5981" s="88"/>
      <c r="H5981" s="88"/>
      <c r="I5981" s="88"/>
      <c r="J5981" s="88"/>
      <c r="K5981" s="88"/>
    </row>
    <row r="5982" spans="2:11" ht="12" hidden="1" customHeight="1" x14ac:dyDescent="0.2">
      <c r="B5982" s="88"/>
      <c r="C5982" s="88"/>
      <c r="D5982" s="88"/>
      <c r="E5982" s="88"/>
      <c r="F5982" s="88"/>
      <c r="G5982" s="88"/>
      <c r="H5982" s="88"/>
      <c r="I5982" s="88"/>
      <c r="J5982" s="88"/>
      <c r="K5982" s="88"/>
    </row>
    <row r="5983" spans="2:11" ht="12" hidden="1" customHeight="1" x14ac:dyDescent="0.2">
      <c r="B5983" s="88"/>
      <c r="C5983" s="88"/>
      <c r="D5983" s="88"/>
      <c r="E5983" s="88"/>
      <c r="F5983" s="88"/>
      <c r="G5983" s="88"/>
      <c r="H5983" s="88"/>
      <c r="I5983" s="88"/>
      <c r="J5983" s="88"/>
      <c r="K5983" s="88"/>
    </row>
    <row r="5984" spans="2:11" ht="12" hidden="1" customHeight="1" x14ac:dyDescent="0.2">
      <c r="B5984" s="88"/>
      <c r="C5984" s="88"/>
      <c r="D5984" s="88"/>
      <c r="E5984" s="88"/>
      <c r="F5984" s="88"/>
      <c r="G5984" s="88"/>
      <c r="H5984" s="88"/>
      <c r="I5984" s="88"/>
      <c r="J5984" s="88"/>
      <c r="K5984" s="88"/>
    </row>
    <row r="5985" spans="2:11" ht="12" hidden="1" customHeight="1" x14ac:dyDescent="0.2">
      <c r="B5985" s="88"/>
      <c r="C5985" s="88"/>
      <c r="D5985" s="88"/>
      <c r="E5985" s="88"/>
      <c r="F5985" s="88"/>
      <c r="G5985" s="88"/>
      <c r="H5985" s="88"/>
      <c r="I5985" s="88"/>
      <c r="J5985" s="88"/>
      <c r="K5985" s="88"/>
    </row>
    <row r="5986" spans="2:11" ht="12" hidden="1" customHeight="1" x14ac:dyDescent="0.2">
      <c r="B5986" s="88"/>
      <c r="C5986" s="88"/>
      <c r="D5986" s="88"/>
      <c r="E5986" s="88"/>
      <c r="F5986" s="88"/>
      <c r="G5986" s="88"/>
      <c r="H5986" s="88"/>
      <c r="I5986" s="88"/>
      <c r="J5986" s="88"/>
      <c r="K5986" s="88"/>
    </row>
    <row r="5987" spans="2:11" ht="12" hidden="1" customHeight="1" x14ac:dyDescent="0.2">
      <c r="B5987" s="88"/>
      <c r="C5987" s="88"/>
      <c r="D5987" s="88"/>
      <c r="E5987" s="88"/>
      <c r="F5987" s="88"/>
      <c r="G5987" s="88"/>
      <c r="H5987" s="88"/>
      <c r="I5987" s="88"/>
      <c r="J5987" s="88"/>
      <c r="K5987" s="88"/>
    </row>
    <row r="5988" spans="2:11" ht="12" hidden="1" customHeight="1" x14ac:dyDescent="0.2">
      <c r="B5988" s="88"/>
      <c r="C5988" s="88"/>
      <c r="D5988" s="88"/>
      <c r="E5988" s="88"/>
      <c r="F5988" s="88"/>
      <c r="G5988" s="88"/>
      <c r="H5988" s="88"/>
      <c r="I5988" s="88"/>
      <c r="J5988" s="88"/>
      <c r="K5988" s="88"/>
    </row>
    <row r="5989" spans="2:11" ht="12" hidden="1" customHeight="1" x14ac:dyDescent="0.2">
      <c r="B5989" s="88"/>
      <c r="C5989" s="88"/>
      <c r="D5989" s="88"/>
      <c r="E5989" s="88"/>
      <c r="F5989" s="88"/>
      <c r="G5989" s="88"/>
      <c r="H5989" s="88"/>
      <c r="I5989" s="88"/>
      <c r="J5989" s="88"/>
      <c r="K5989" s="88"/>
    </row>
    <row r="5990" spans="2:11" ht="12" hidden="1" customHeight="1" x14ac:dyDescent="0.2">
      <c r="B5990" s="88"/>
      <c r="C5990" s="88"/>
      <c r="D5990" s="88"/>
      <c r="E5990" s="88"/>
      <c r="F5990" s="88"/>
      <c r="G5990" s="88"/>
      <c r="H5990" s="88"/>
      <c r="I5990" s="88"/>
      <c r="J5990" s="88"/>
      <c r="K5990" s="88"/>
    </row>
    <row r="5991" spans="2:11" ht="12" hidden="1" customHeight="1" x14ac:dyDescent="0.2">
      <c r="B5991" s="88"/>
      <c r="C5991" s="88"/>
      <c r="D5991" s="88"/>
      <c r="E5991" s="88"/>
      <c r="F5991" s="88"/>
      <c r="G5991" s="88"/>
      <c r="H5991" s="88"/>
      <c r="I5991" s="88"/>
      <c r="J5991" s="88"/>
      <c r="K5991" s="88"/>
    </row>
    <row r="5992" spans="2:11" ht="12" hidden="1" customHeight="1" x14ac:dyDescent="0.2">
      <c r="B5992" s="88"/>
      <c r="C5992" s="88"/>
      <c r="D5992" s="88"/>
      <c r="E5992" s="88"/>
      <c r="F5992" s="88"/>
      <c r="G5992" s="88"/>
      <c r="H5992" s="88"/>
      <c r="I5992" s="88"/>
      <c r="J5992" s="88"/>
      <c r="K5992" s="88"/>
    </row>
    <row r="5993" spans="2:11" ht="12" hidden="1" customHeight="1" x14ac:dyDescent="0.2">
      <c r="B5993" s="88"/>
      <c r="C5993" s="88"/>
      <c r="D5993" s="88"/>
      <c r="E5993" s="88"/>
      <c r="F5993" s="88"/>
      <c r="G5993" s="88"/>
      <c r="H5993" s="88"/>
      <c r="I5993" s="88"/>
      <c r="J5993" s="88"/>
      <c r="K5993" s="88"/>
    </row>
    <row r="5994" spans="2:11" ht="12" hidden="1" customHeight="1" x14ac:dyDescent="0.2">
      <c r="B5994" s="88"/>
      <c r="C5994" s="88"/>
      <c r="D5994" s="88"/>
      <c r="E5994" s="88"/>
      <c r="F5994" s="88"/>
      <c r="G5994" s="88"/>
      <c r="H5994" s="88"/>
      <c r="I5994" s="88"/>
      <c r="J5994" s="88"/>
      <c r="K5994" s="88"/>
    </row>
    <row r="5995" spans="2:11" ht="12" hidden="1" customHeight="1" x14ac:dyDescent="0.2">
      <c r="B5995" s="88"/>
      <c r="C5995" s="88"/>
      <c r="D5995" s="88"/>
      <c r="E5995" s="88"/>
      <c r="F5995" s="88"/>
      <c r="G5995" s="88"/>
      <c r="H5995" s="88"/>
      <c r="I5995" s="88"/>
      <c r="J5995" s="88"/>
      <c r="K5995" s="88"/>
    </row>
    <row r="5996" spans="2:11" ht="12" hidden="1" customHeight="1" x14ac:dyDescent="0.2">
      <c r="B5996" s="88"/>
      <c r="C5996" s="88"/>
      <c r="D5996" s="88"/>
      <c r="E5996" s="88"/>
      <c r="F5996" s="88"/>
      <c r="G5996" s="88"/>
      <c r="H5996" s="88"/>
      <c r="I5996" s="88"/>
      <c r="J5996" s="88"/>
      <c r="K5996" s="88"/>
    </row>
    <row r="5997" spans="2:11" ht="12" hidden="1" customHeight="1" x14ac:dyDescent="0.2">
      <c r="B5997" s="88"/>
      <c r="C5997" s="88"/>
      <c r="D5997" s="88"/>
      <c r="E5997" s="88"/>
      <c r="F5997" s="88"/>
      <c r="G5997" s="88"/>
      <c r="H5997" s="88"/>
      <c r="I5997" s="88"/>
      <c r="J5997" s="88"/>
      <c r="K5997" s="88"/>
    </row>
    <row r="5998" spans="2:11" ht="12" hidden="1" customHeight="1" x14ac:dyDescent="0.2">
      <c r="B5998" s="88"/>
      <c r="C5998" s="88"/>
      <c r="D5998" s="88"/>
      <c r="E5998" s="88"/>
      <c r="F5998" s="88"/>
      <c r="G5998" s="88"/>
      <c r="H5998" s="88"/>
      <c r="I5998" s="88"/>
      <c r="J5998" s="88"/>
      <c r="K5998" s="88"/>
    </row>
    <row r="5999" spans="2:11" ht="12" hidden="1" customHeight="1" x14ac:dyDescent="0.2">
      <c r="B5999" s="88"/>
      <c r="C5999" s="88"/>
      <c r="D5999" s="88"/>
      <c r="E5999" s="88"/>
      <c r="F5999" s="88"/>
      <c r="G5999" s="88"/>
      <c r="H5999" s="88"/>
      <c r="I5999" s="88"/>
      <c r="J5999" s="88"/>
      <c r="K5999" s="88"/>
    </row>
    <row r="6000" spans="2:11" ht="12" hidden="1" customHeight="1" x14ac:dyDescent="0.2">
      <c r="B6000" s="88"/>
      <c r="C6000" s="88"/>
      <c r="D6000" s="88"/>
      <c r="E6000" s="88"/>
      <c r="F6000" s="88"/>
      <c r="G6000" s="88"/>
      <c r="H6000" s="88"/>
      <c r="I6000" s="88"/>
      <c r="J6000" s="88"/>
      <c r="K6000" s="88"/>
    </row>
    <row r="6001" spans="2:11" ht="12" hidden="1" customHeight="1" x14ac:dyDescent="0.2">
      <c r="B6001" s="88"/>
      <c r="C6001" s="88"/>
      <c r="D6001" s="88"/>
      <c r="E6001" s="88"/>
      <c r="F6001" s="88"/>
      <c r="G6001" s="88"/>
      <c r="H6001" s="88"/>
      <c r="I6001" s="88"/>
      <c r="J6001" s="88"/>
      <c r="K6001" s="88"/>
    </row>
    <row r="6002" spans="2:11" ht="12" hidden="1" customHeight="1" x14ac:dyDescent="0.2">
      <c r="B6002" s="88"/>
      <c r="C6002" s="88"/>
      <c r="D6002" s="88"/>
      <c r="E6002" s="88"/>
      <c r="F6002" s="88"/>
      <c r="G6002" s="88"/>
      <c r="H6002" s="88"/>
      <c r="I6002" s="88"/>
      <c r="J6002" s="88"/>
      <c r="K6002" s="88"/>
    </row>
    <row r="6003" spans="2:11" ht="12" hidden="1" customHeight="1" x14ac:dyDescent="0.2">
      <c r="B6003" s="88"/>
      <c r="C6003" s="88"/>
      <c r="D6003" s="88"/>
      <c r="E6003" s="88"/>
      <c r="F6003" s="88"/>
      <c r="G6003" s="88"/>
      <c r="H6003" s="88"/>
      <c r="I6003" s="88"/>
      <c r="J6003" s="88"/>
      <c r="K6003" s="88"/>
    </row>
    <row r="6004" spans="2:11" ht="12" hidden="1" customHeight="1" x14ac:dyDescent="0.2">
      <c r="B6004" s="88"/>
      <c r="C6004" s="88"/>
      <c r="D6004" s="88"/>
      <c r="E6004" s="88"/>
      <c r="F6004" s="88"/>
      <c r="G6004" s="88"/>
      <c r="H6004" s="88"/>
      <c r="I6004" s="88"/>
      <c r="J6004" s="88"/>
      <c r="K6004" s="88"/>
    </row>
    <row r="6005" spans="2:11" ht="12" hidden="1" customHeight="1" x14ac:dyDescent="0.2">
      <c r="B6005" s="88"/>
      <c r="C6005" s="88"/>
      <c r="D6005" s="88"/>
      <c r="E6005" s="88"/>
      <c r="F6005" s="88"/>
      <c r="G6005" s="88"/>
      <c r="H6005" s="88"/>
      <c r="I6005" s="88"/>
      <c r="J6005" s="88"/>
      <c r="K6005" s="88"/>
    </row>
    <row r="6006" spans="2:11" ht="12" hidden="1" customHeight="1" x14ac:dyDescent="0.2">
      <c r="B6006" s="88"/>
      <c r="C6006" s="88"/>
      <c r="D6006" s="88"/>
      <c r="E6006" s="88"/>
      <c r="F6006" s="88"/>
      <c r="G6006" s="88"/>
      <c r="H6006" s="88"/>
      <c r="I6006" s="88"/>
      <c r="J6006" s="88"/>
      <c r="K6006" s="88"/>
    </row>
    <row r="6007" spans="2:11" ht="12" hidden="1" customHeight="1" x14ac:dyDescent="0.2">
      <c r="B6007" s="88"/>
      <c r="C6007" s="88"/>
      <c r="D6007" s="88"/>
      <c r="E6007" s="88"/>
      <c r="F6007" s="88"/>
      <c r="G6007" s="88"/>
      <c r="H6007" s="88"/>
      <c r="I6007" s="88"/>
      <c r="J6007" s="88"/>
      <c r="K6007" s="88"/>
    </row>
    <row r="6008" spans="2:11" ht="12" hidden="1" customHeight="1" x14ac:dyDescent="0.2">
      <c r="B6008" s="88"/>
      <c r="C6008" s="88"/>
      <c r="D6008" s="88"/>
      <c r="E6008" s="88"/>
      <c r="F6008" s="88"/>
      <c r="G6008" s="88"/>
      <c r="H6008" s="88"/>
      <c r="I6008" s="88"/>
      <c r="J6008" s="88"/>
      <c r="K6008" s="88"/>
    </row>
    <row r="6009" spans="2:11" ht="12" hidden="1" customHeight="1" x14ac:dyDescent="0.2">
      <c r="B6009" s="88"/>
      <c r="C6009" s="88"/>
      <c r="D6009" s="88"/>
      <c r="E6009" s="88"/>
      <c r="F6009" s="88"/>
      <c r="G6009" s="88"/>
      <c r="H6009" s="88"/>
      <c r="I6009" s="88"/>
      <c r="J6009" s="88"/>
      <c r="K6009" s="88"/>
    </row>
    <row r="6010" spans="2:11" ht="12" hidden="1" customHeight="1" x14ac:dyDescent="0.2">
      <c r="B6010" s="88"/>
      <c r="C6010" s="88"/>
      <c r="D6010" s="88"/>
      <c r="E6010" s="88"/>
      <c r="F6010" s="88"/>
      <c r="G6010" s="88"/>
      <c r="H6010" s="88"/>
      <c r="I6010" s="88"/>
      <c r="J6010" s="88"/>
      <c r="K6010" s="88"/>
    </row>
    <row r="6011" spans="2:11" ht="12" hidden="1" customHeight="1" x14ac:dyDescent="0.2">
      <c r="B6011" s="88"/>
      <c r="C6011" s="88"/>
      <c r="D6011" s="88"/>
      <c r="E6011" s="88"/>
      <c r="F6011" s="88"/>
      <c r="G6011" s="88"/>
      <c r="H6011" s="88"/>
      <c r="I6011" s="88"/>
      <c r="J6011" s="88"/>
      <c r="K6011" s="88"/>
    </row>
    <row r="6012" spans="2:11" ht="12" hidden="1" customHeight="1" x14ac:dyDescent="0.2">
      <c r="B6012" s="88"/>
      <c r="C6012" s="88"/>
      <c r="D6012" s="88"/>
      <c r="E6012" s="88"/>
      <c r="F6012" s="88"/>
      <c r="G6012" s="88"/>
      <c r="H6012" s="88"/>
      <c r="I6012" s="88"/>
      <c r="J6012" s="88"/>
      <c r="K6012" s="88"/>
    </row>
    <row r="6013" spans="2:11" ht="12" hidden="1" customHeight="1" x14ac:dyDescent="0.2">
      <c r="B6013" s="88"/>
      <c r="C6013" s="88"/>
      <c r="D6013" s="88"/>
      <c r="E6013" s="88"/>
      <c r="F6013" s="88"/>
      <c r="G6013" s="88"/>
      <c r="H6013" s="88"/>
      <c r="I6013" s="88"/>
      <c r="J6013" s="88"/>
      <c r="K6013" s="88"/>
    </row>
    <row r="6014" spans="2:11" ht="12" hidden="1" customHeight="1" x14ac:dyDescent="0.2">
      <c r="B6014" s="88"/>
      <c r="C6014" s="88"/>
      <c r="D6014" s="88"/>
      <c r="E6014" s="88"/>
      <c r="F6014" s="88"/>
      <c r="G6014" s="88"/>
      <c r="H6014" s="88"/>
      <c r="I6014" s="88"/>
      <c r="J6014" s="88"/>
      <c r="K6014" s="88"/>
    </row>
    <row r="6015" spans="2:11" ht="12" hidden="1" customHeight="1" x14ac:dyDescent="0.2">
      <c r="B6015" s="88"/>
      <c r="C6015" s="88"/>
      <c r="D6015" s="88"/>
      <c r="E6015" s="88"/>
      <c r="F6015" s="88"/>
      <c r="G6015" s="88"/>
      <c r="H6015" s="88"/>
      <c r="I6015" s="88"/>
      <c r="J6015" s="88"/>
      <c r="K6015" s="88"/>
    </row>
    <row r="6016" spans="2:11" ht="12" hidden="1" customHeight="1" x14ac:dyDescent="0.2">
      <c r="B6016" s="88"/>
      <c r="C6016" s="88"/>
      <c r="D6016" s="88"/>
      <c r="E6016" s="88"/>
      <c r="F6016" s="88"/>
      <c r="G6016" s="88"/>
      <c r="H6016" s="88"/>
      <c r="I6016" s="88"/>
      <c r="J6016" s="88"/>
      <c r="K6016" s="88"/>
    </row>
    <row r="6017" spans="2:11" ht="12" hidden="1" customHeight="1" x14ac:dyDescent="0.2">
      <c r="B6017" s="88"/>
      <c r="C6017" s="88"/>
      <c r="D6017" s="88"/>
      <c r="E6017" s="88"/>
      <c r="F6017" s="88"/>
      <c r="G6017" s="88"/>
      <c r="H6017" s="88"/>
      <c r="I6017" s="88"/>
      <c r="J6017" s="88"/>
      <c r="K6017" s="88"/>
    </row>
    <row r="6018" spans="2:11" ht="12" hidden="1" customHeight="1" x14ac:dyDescent="0.2">
      <c r="B6018" s="88"/>
      <c r="C6018" s="88"/>
      <c r="D6018" s="88"/>
      <c r="E6018" s="88"/>
      <c r="F6018" s="88"/>
      <c r="G6018" s="88"/>
      <c r="H6018" s="88"/>
      <c r="I6018" s="88"/>
      <c r="J6018" s="88"/>
      <c r="K6018" s="88"/>
    </row>
    <row r="6019" spans="2:11" ht="12" hidden="1" customHeight="1" x14ac:dyDescent="0.2">
      <c r="B6019" s="88"/>
      <c r="C6019" s="88"/>
      <c r="D6019" s="88"/>
      <c r="E6019" s="88"/>
      <c r="F6019" s="88"/>
      <c r="G6019" s="88"/>
      <c r="H6019" s="88"/>
      <c r="I6019" s="88"/>
      <c r="J6019" s="88"/>
      <c r="K6019" s="88"/>
    </row>
    <row r="6020" spans="2:11" ht="12" hidden="1" customHeight="1" x14ac:dyDescent="0.2">
      <c r="B6020" s="88"/>
      <c r="C6020" s="88"/>
      <c r="D6020" s="88"/>
      <c r="E6020" s="88"/>
      <c r="F6020" s="88"/>
      <c r="G6020" s="88"/>
      <c r="H6020" s="88"/>
      <c r="I6020" s="88"/>
      <c r="J6020" s="88"/>
      <c r="K6020" s="88"/>
    </row>
    <row r="6021" spans="2:11" ht="12" hidden="1" customHeight="1" x14ac:dyDescent="0.2">
      <c r="B6021" s="88"/>
      <c r="C6021" s="88"/>
      <c r="D6021" s="88"/>
      <c r="E6021" s="88"/>
      <c r="F6021" s="88"/>
      <c r="G6021" s="88"/>
      <c r="H6021" s="88"/>
      <c r="I6021" s="88"/>
      <c r="J6021" s="88"/>
      <c r="K6021" s="88"/>
    </row>
    <row r="6022" spans="2:11" ht="12" hidden="1" customHeight="1" x14ac:dyDescent="0.2">
      <c r="B6022" s="88"/>
      <c r="C6022" s="88"/>
      <c r="D6022" s="88"/>
      <c r="E6022" s="88"/>
      <c r="F6022" s="88"/>
      <c r="G6022" s="88"/>
      <c r="H6022" s="88"/>
      <c r="I6022" s="88"/>
      <c r="J6022" s="88"/>
      <c r="K6022" s="88"/>
    </row>
    <row r="6023" spans="2:11" ht="12" hidden="1" customHeight="1" x14ac:dyDescent="0.2">
      <c r="B6023" s="88"/>
      <c r="C6023" s="88"/>
      <c r="D6023" s="88"/>
      <c r="E6023" s="88"/>
      <c r="F6023" s="88"/>
      <c r="G6023" s="88"/>
      <c r="H6023" s="88"/>
      <c r="I6023" s="88"/>
      <c r="J6023" s="88"/>
      <c r="K6023" s="88"/>
    </row>
    <row r="6024" spans="2:11" ht="12" hidden="1" customHeight="1" x14ac:dyDescent="0.2">
      <c r="B6024" s="88"/>
      <c r="C6024" s="88"/>
      <c r="D6024" s="88"/>
      <c r="E6024" s="88"/>
      <c r="F6024" s="88"/>
      <c r="G6024" s="88"/>
      <c r="H6024" s="88"/>
      <c r="I6024" s="88"/>
      <c r="J6024" s="88"/>
      <c r="K6024" s="88"/>
    </row>
    <row r="6025" spans="2:11" ht="12" hidden="1" customHeight="1" x14ac:dyDescent="0.2">
      <c r="B6025" s="88"/>
      <c r="C6025" s="88"/>
      <c r="D6025" s="88"/>
      <c r="E6025" s="88"/>
      <c r="F6025" s="88"/>
      <c r="G6025" s="88"/>
      <c r="H6025" s="88"/>
      <c r="I6025" s="88"/>
      <c r="J6025" s="88"/>
      <c r="K6025" s="88"/>
    </row>
    <row r="6026" spans="2:11" ht="12" hidden="1" customHeight="1" x14ac:dyDescent="0.2">
      <c r="B6026" s="88"/>
      <c r="C6026" s="88"/>
      <c r="D6026" s="88"/>
      <c r="E6026" s="88"/>
      <c r="F6026" s="88"/>
      <c r="G6026" s="88"/>
      <c r="H6026" s="88"/>
      <c r="I6026" s="88"/>
      <c r="J6026" s="88"/>
      <c r="K6026" s="88"/>
    </row>
    <row r="6027" spans="2:11" ht="12" hidden="1" customHeight="1" x14ac:dyDescent="0.2">
      <c r="B6027" s="88"/>
      <c r="C6027" s="88"/>
      <c r="D6027" s="88"/>
      <c r="E6027" s="88"/>
      <c r="F6027" s="88"/>
      <c r="G6027" s="88"/>
      <c r="H6027" s="88"/>
      <c r="I6027" s="88"/>
      <c r="J6027" s="88"/>
      <c r="K6027" s="88"/>
    </row>
    <row r="6028" spans="2:11" ht="12" hidden="1" customHeight="1" x14ac:dyDescent="0.2">
      <c r="B6028" s="88"/>
      <c r="C6028" s="88"/>
      <c r="D6028" s="88"/>
      <c r="E6028" s="88"/>
      <c r="F6028" s="88"/>
      <c r="G6028" s="88"/>
      <c r="H6028" s="88"/>
      <c r="I6028" s="88"/>
      <c r="J6028" s="88"/>
      <c r="K6028" s="88"/>
    </row>
    <row r="6029" spans="2:11" ht="12" hidden="1" customHeight="1" x14ac:dyDescent="0.2">
      <c r="B6029" s="88"/>
      <c r="C6029" s="88"/>
      <c r="D6029" s="88"/>
      <c r="E6029" s="88"/>
      <c r="F6029" s="88"/>
      <c r="G6029" s="88"/>
      <c r="H6029" s="88"/>
      <c r="I6029" s="88"/>
      <c r="J6029" s="88"/>
      <c r="K6029" s="88"/>
    </row>
    <row r="6030" spans="2:11" ht="12" hidden="1" customHeight="1" x14ac:dyDescent="0.2">
      <c r="B6030" s="88"/>
      <c r="C6030" s="88"/>
      <c r="D6030" s="88"/>
      <c r="E6030" s="88"/>
      <c r="F6030" s="88"/>
      <c r="G6030" s="88"/>
      <c r="H6030" s="88"/>
      <c r="I6030" s="88"/>
      <c r="J6030" s="88"/>
      <c r="K6030" s="88"/>
    </row>
    <row r="6031" spans="2:11" ht="12" hidden="1" customHeight="1" x14ac:dyDescent="0.2">
      <c r="B6031" s="88"/>
      <c r="C6031" s="88"/>
      <c r="D6031" s="88"/>
      <c r="E6031" s="88"/>
      <c r="F6031" s="88"/>
      <c r="G6031" s="88"/>
      <c r="H6031" s="88"/>
      <c r="I6031" s="88"/>
      <c r="J6031" s="88"/>
      <c r="K6031" s="88"/>
    </row>
    <row r="6032" spans="2:11" ht="12" hidden="1" customHeight="1" x14ac:dyDescent="0.2">
      <c r="B6032" s="88"/>
      <c r="C6032" s="88"/>
      <c r="D6032" s="88"/>
      <c r="E6032" s="88"/>
      <c r="F6032" s="88"/>
      <c r="G6032" s="88"/>
      <c r="H6032" s="88"/>
      <c r="I6032" s="88"/>
      <c r="J6032" s="88"/>
      <c r="K6032" s="88"/>
    </row>
    <row r="6033" spans="2:11" ht="12" hidden="1" customHeight="1" x14ac:dyDescent="0.2">
      <c r="B6033" s="88"/>
      <c r="C6033" s="88"/>
      <c r="D6033" s="88"/>
      <c r="E6033" s="88"/>
      <c r="F6033" s="88"/>
      <c r="G6033" s="88"/>
      <c r="H6033" s="88"/>
      <c r="I6033" s="88"/>
      <c r="J6033" s="88"/>
      <c r="K6033" s="88"/>
    </row>
    <row r="6034" spans="2:11" ht="12" hidden="1" customHeight="1" x14ac:dyDescent="0.2">
      <c r="B6034" s="88"/>
      <c r="C6034" s="88"/>
      <c r="D6034" s="88"/>
      <c r="E6034" s="88"/>
      <c r="F6034" s="88"/>
      <c r="G6034" s="88"/>
      <c r="H6034" s="88"/>
      <c r="I6034" s="88"/>
      <c r="J6034" s="88"/>
      <c r="K6034" s="88"/>
    </row>
    <row r="6035" spans="2:11" ht="12" hidden="1" customHeight="1" x14ac:dyDescent="0.2">
      <c r="B6035" s="88"/>
      <c r="C6035" s="88"/>
      <c r="D6035" s="88"/>
      <c r="E6035" s="88"/>
      <c r="F6035" s="88"/>
      <c r="G6035" s="88"/>
      <c r="H6035" s="88"/>
      <c r="I6035" s="88"/>
      <c r="J6035" s="88"/>
      <c r="K6035" s="88"/>
    </row>
    <row r="6036" spans="2:11" ht="12" hidden="1" customHeight="1" x14ac:dyDescent="0.2">
      <c r="B6036" s="88"/>
      <c r="C6036" s="88"/>
      <c r="D6036" s="88"/>
      <c r="E6036" s="88"/>
      <c r="F6036" s="88"/>
      <c r="G6036" s="88"/>
      <c r="H6036" s="88"/>
      <c r="I6036" s="88"/>
      <c r="J6036" s="88"/>
      <c r="K6036" s="88"/>
    </row>
    <row r="6037" spans="2:11" ht="12" hidden="1" customHeight="1" x14ac:dyDescent="0.2">
      <c r="B6037" s="88"/>
      <c r="C6037" s="88"/>
      <c r="D6037" s="88"/>
      <c r="E6037" s="88"/>
      <c r="F6037" s="88"/>
      <c r="G6037" s="88"/>
      <c r="H6037" s="88"/>
      <c r="I6037" s="88"/>
      <c r="J6037" s="88"/>
      <c r="K6037" s="88"/>
    </row>
    <row r="6038" spans="2:11" ht="12" hidden="1" customHeight="1" x14ac:dyDescent="0.2">
      <c r="B6038" s="88"/>
      <c r="C6038" s="88"/>
      <c r="D6038" s="88"/>
      <c r="E6038" s="88"/>
      <c r="F6038" s="88"/>
      <c r="G6038" s="88"/>
      <c r="H6038" s="88"/>
      <c r="I6038" s="88"/>
      <c r="J6038" s="88"/>
      <c r="K6038" s="88"/>
    </row>
    <row r="6039" spans="2:11" ht="12" hidden="1" customHeight="1" x14ac:dyDescent="0.2">
      <c r="B6039" s="88"/>
      <c r="C6039" s="88"/>
      <c r="D6039" s="88"/>
      <c r="E6039" s="88"/>
      <c r="F6039" s="88"/>
      <c r="G6039" s="88"/>
      <c r="H6039" s="88"/>
      <c r="I6039" s="88"/>
      <c r="J6039" s="88"/>
      <c r="K6039" s="88"/>
    </row>
    <row r="6040" spans="2:11" ht="12" hidden="1" customHeight="1" x14ac:dyDescent="0.2">
      <c r="B6040" s="88"/>
      <c r="C6040" s="88"/>
      <c r="D6040" s="88"/>
      <c r="E6040" s="88"/>
      <c r="F6040" s="88"/>
      <c r="G6040" s="88"/>
      <c r="H6040" s="88"/>
      <c r="I6040" s="88"/>
      <c r="J6040" s="88"/>
      <c r="K6040" s="88"/>
    </row>
    <row r="6041" spans="2:11" ht="12" hidden="1" customHeight="1" x14ac:dyDescent="0.2">
      <c r="B6041" s="88"/>
      <c r="C6041" s="88"/>
      <c r="D6041" s="88"/>
      <c r="E6041" s="88"/>
      <c r="F6041" s="88"/>
      <c r="G6041" s="88"/>
      <c r="H6041" s="88"/>
      <c r="I6041" s="88"/>
      <c r="J6041" s="88"/>
      <c r="K6041" s="88"/>
    </row>
    <row r="6042" spans="2:11" ht="12" hidden="1" customHeight="1" x14ac:dyDescent="0.2">
      <c r="B6042" s="88"/>
      <c r="C6042" s="88"/>
      <c r="D6042" s="88"/>
      <c r="E6042" s="88"/>
      <c r="F6042" s="88"/>
      <c r="G6042" s="88"/>
      <c r="H6042" s="88"/>
      <c r="I6042" s="88"/>
      <c r="J6042" s="88"/>
      <c r="K6042" s="88"/>
    </row>
    <row r="6043" spans="2:11" ht="12" hidden="1" customHeight="1" x14ac:dyDescent="0.2">
      <c r="B6043" s="88"/>
      <c r="C6043" s="88"/>
      <c r="D6043" s="88"/>
      <c r="E6043" s="88"/>
      <c r="F6043" s="88"/>
      <c r="G6043" s="88"/>
      <c r="H6043" s="88"/>
      <c r="I6043" s="88"/>
      <c r="J6043" s="88"/>
      <c r="K6043" s="88"/>
    </row>
    <row r="6044" spans="2:11" ht="12" hidden="1" customHeight="1" x14ac:dyDescent="0.2">
      <c r="B6044" s="88"/>
      <c r="C6044" s="88"/>
      <c r="D6044" s="88"/>
      <c r="E6044" s="88"/>
      <c r="F6044" s="88"/>
      <c r="G6044" s="88"/>
      <c r="H6044" s="88"/>
      <c r="I6044" s="88"/>
      <c r="J6044" s="88"/>
      <c r="K6044" s="88"/>
    </row>
    <row r="6045" spans="2:11" ht="12" hidden="1" customHeight="1" x14ac:dyDescent="0.2">
      <c r="B6045" s="88"/>
      <c r="C6045" s="88"/>
      <c r="D6045" s="88"/>
      <c r="E6045" s="88"/>
      <c r="F6045" s="88"/>
      <c r="G6045" s="88"/>
      <c r="H6045" s="88"/>
      <c r="I6045" s="88"/>
      <c r="J6045" s="88"/>
      <c r="K6045" s="88"/>
    </row>
    <row r="6046" spans="2:11" ht="12" hidden="1" customHeight="1" x14ac:dyDescent="0.2">
      <c r="B6046" s="88"/>
      <c r="C6046" s="88"/>
      <c r="D6046" s="88"/>
      <c r="E6046" s="88"/>
      <c r="F6046" s="88"/>
      <c r="G6046" s="88"/>
      <c r="H6046" s="88"/>
      <c r="I6046" s="88"/>
      <c r="J6046" s="88"/>
      <c r="K6046" s="88"/>
    </row>
    <row r="6047" spans="2:11" ht="12" hidden="1" customHeight="1" x14ac:dyDescent="0.2">
      <c r="B6047" s="88"/>
      <c r="C6047" s="88"/>
      <c r="D6047" s="88"/>
      <c r="E6047" s="88"/>
      <c r="F6047" s="88"/>
      <c r="G6047" s="88"/>
      <c r="H6047" s="88"/>
      <c r="I6047" s="88"/>
      <c r="J6047" s="88"/>
      <c r="K6047" s="88"/>
    </row>
    <row r="6048" spans="2:11" ht="12" hidden="1" customHeight="1" x14ac:dyDescent="0.2">
      <c r="B6048" s="88"/>
      <c r="C6048" s="88"/>
      <c r="D6048" s="88"/>
      <c r="E6048" s="88"/>
      <c r="F6048" s="88"/>
      <c r="G6048" s="88"/>
      <c r="H6048" s="88"/>
      <c r="I6048" s="88"/>
      <c r="J6048" s="88"/>
      <c r="K6048" s="88"/>
    </row>
    <row r="6049" spans="2:11" ht="12" hidden="1" customHeight="1" x14ac:dyDescent="0.2">
      <c r="B6049" s="88"/>
      <c r="C6049" s="88"/>
      <c r="D6049" s="88"/>
      <c r="E6049" s="88"/>
      <c r="F6049" s="88"/>
      <c r="G6049" s="88"/>
      <c r="H6049" s="88"/>
      <c r="I6049" s="88"/>
      <c r="J6049" s="88"/>
      <c r="K6049" s="88"/>
    </row>
    <row r="6050" spans="2:11" ht="12" hidden="1" customHeight="1" x14ac:dyDescent="0.2">
      <c r="B6050" s="88"/>
      <c r="C6050" s="88"/>
      <c r="D6050" s="88"/>
      <c r="E6050" s="88"/>
      <c r="F6050" s="88"/>
      <c r="G6050" s="88"/>
      <c r="H6050" s="88"/>
      <c r="I6050" s="88"/>
      <c r="J6050" s="88"/>
      <c r="K6050" s="88"/>
    </row>
    <row r="6051" spans="2:11" ht="12" hidden="1" customHeight="1" x14ac:dyDescent="0.2">
      <c r="B6051" s="88"/>
      <c r="C6051" s="88"/>
      <c r="D6051" s="88"/>
      <c r="E6051" s="88"/>
      <c r="F6051" s="88"/>
      <c r="G6051" s="88"/>
      <c r="H6051" s="88"/>
      <c r="I6051" s="88"/>
      <c r="J6051" s="88"/>
      <c r="K6051" s="88"/>
    </row>
    <row r="6052" spans="2:11" ht="12" hidden="1" customHeight="1" x14ac:dyDescent="0.2">
      <c r="B6052" s="88"/>
      <c r="C6052" s="88"/>
      <c r="D6052" s="88"/>
      <c r="E6052" s="88"/>
      <c r="F6052" s="88"/>
      <c r="G6052" s="88"/>
      <c r="H6052" s="88"/>
      <c r="I6052" s="88"/>
      <c r="J6052" s="88"/>
      <c r="K6052" s="88"/>
    </row>
    <row r="6053" spans="2:11" ht="12" hidden="1" customHeight="1" x14ac:dyDescent="0.2">
      <c r="B6053" s="88"/>
      <c r="C6053" s="88"/>
      <c r="D6053" s="88"/>
      <c r="E6053" s="88"/>
      <c r="F6053" s="88"/>
      <c r="G6053" s="88"/>
      <c r="H6053" s="88"/>
      <c r="I6053" s="88"/>
      <c r="J6053" s="88"/>
      <c r="K6053" s="88"/>
    </row>
    <row r="6054" spans="2:11" ht="12" hidden="1" customHeight="1" x14ac:dyDescent="0.2">
      <c r="B6054" s="88"/>
      <c r="C6054" s="88"/>
      <c r="D6054" s="88"/>
      <c r="E6054" s="88"/>
      <c r="F6054" s="88"/>
      <c r="G6054" s="88"/>
      <c r="H6054" s="88"/>
      <c r="I6054" s="88"/>
      <c r="J6054" s="88"/>
      <c r="K6054" s="88"/>
    </row>
    <row r="6055" spans="2:11" ht="12" hidden="1" customHeight="1" x14ac:dyDescent="0.2">
      <c r="B6055" s="88"/>
      <c r="C6055" s="88"/>
      <c r="D6055" s="88"/>
      <c r="E6055" s="88"/>
      <c r="F6055" s="88"/>
      <c r="G6055" s="88"/>
      <c r="H6055" s="88"/>
      <c r="I6055" s="88"/>
      <c r="J6055" s="88"/>
      <c r="K6055" s="88"/>
    </row>
    <row r="6056" spans="2:11" ht="12" hidden="1" customHeight="1" x14ac:dyDescent="0.2">
      <c r="B6056" s="88"/>
      <c r="C6056" s="88"/>
      <c r="D6056" s="88"/>
      <c r="E6056" s="88"/>
      <c r="F6056" s="88"/>
      <c r="G6056" s="88"/>
      <c r="H6056" s="88"/>
      <c r="I6056" s="88"/>
      <c r="J6056" s="88"/>
      <c r="K6056" s="88"/>
    </row>
    <row r="6057" spans="2:11" ht="12" hidden="1" customHeight="1" x14ac:dyDescent="0.2">
      <c r="B6057" s="88"/>
      <c r="C6057" s="88"/>
      <c r="D6057" s="88"/>
      <c r="E6057" s="88"/>
      <c r="F6057" s="88"/>
      <c r="G6057" s="88"/>
      <c r="H6057" s="88"/>
      <c r="I6057" s="88"/>
      <c r="J6057" s="88"/>
      <c r="K6057" s="88"/>
    </row>
    <row r="6058" spans="2:11" ht="12" hidden="1" customHeight="1" x14ac:dyDescent="0.2">
      <c r="B6058" s="88"/>
      <c r="C6058" s="88"/>
      <c r="D6058" s="88"/>
      <c r="E6058" s="88"/>
      <c r="F6058" s="88"/>
      <c r="G6058" s="88"/>
      <c r="H6058" s="88"/>
      <c r="I6058" s="88"/>
      <c r="J6058" s="88"/>
      <c r="K6058" s="88"/>
    </row>
    <row r="6059" spans="2:11" ht="12" hidden="1" customHeight="1" x14ac:dyDescent="0.2">
      <c r="B6059" s="88"/>
      <c r="C6059" s="88"/>
      <c r="D6059" s="88"/>
      <c r="E6059" s="88"/>
      <c r="F6059" s="88"/>
      <c r="G6059" s="88"/>
      <c r="H6059" s="88"/>
      <c r="I6059" s="88"/>
      <c r="J6059" s="88"/>
      <c r="K6059" s="88"/>
    </row>
    <row r="6060" spans="2:11" ht="12" hidden="1" customHeight="1" x14ac:dyDescent="0.2">
      <c r="B6060" s="88"/>
      <c r="C6060" s="88"/>
      <c r="D6060" s="88"/>
      <c r="E6060" s="88"/>
      <c r="F6060" s="88"/>
      <c r="G6060" s="88"/>
      <c r="H6060" s="88"/>
      <c r="I6060" s="88"/>
      <c r="J6060" s="88"/>
      <c r="K6060" s="88"/>
    </row>
    <row r="6061" spans="2:11" ht="12" hidden="1" customHeight="1" x14ac:dyDescent="0.2">
      <c r="B6061" s="88"/>
      <c r="C6061" s="88"/>
      <c r="D6061" s="88"/>
      <c r="E6061" s="88"/>
      <c r="F6061" s="88"/>
      <c r="G6061" s="88"/>
      <c r="H6061" s="88"/>
      <c r="I6061" s="88"/>
      <c r="J6061" s="88"/>
      <c r="K6061" s="88"/>
    </row>
    <row r="6062" spans="2:11" ht="12" hidden="1" customHeight="1" x14ac:dyDescent="0.2">
      <c r="B6062" s="88"/>
      <c r="C6062" s="88"/>
      <c r="D6062" s="88"/>
      <c r="E6062" s="88"/>
      <c r="F6062" s="88"/>
      <c r="G6062" s="88"/>
      <c r="H6062" s="88"/>
      <c r="I6062" s="88"/>
      <c r="J6062" s="88"/>
      <c r="K6062" s="88"/>
    </row>
    <row r="6063" spans="2:11" ht="12" hidden="1" customHeight="1" x14ac:dyDescent="0.2">
      <c r="B6063" s="88"/>
      <c r="C6063" s="88"/>
      <c r="D6063" s="88"/>
      <c r="E6063" s="88"/>
      <c r="F6063" s="88"/>
      <c r="G6063" s="88"/>
      <c r="H6063" s="88"/>
      <c r="I6063" s="88"/>
      <c r="J6063" s="88"/>
      <c r="K6063" s="88"/>
    </row>
    <row r="6064" spans="2:11" ht="12" hidden="1" customHeight="1" x14ac:dyDescent="0.2">
      <c r="B6064" s="88"/>
      <c r="C6064" s="88"/>
      <c r="D6064" s="88"/>
      <c r="E6064" s="88"/>
      <c r="F6064" s="88"/>
      <c r="G6064" s="88"/>
      <c r="H6064" s="88"/>
      <c r="I6064" s="88"/>
      <c r="J6064" s="88"/>
      <c r="K6064" s="88"/>
    </row>
    <row r="6065" spans="2:11" ht="12" hidden="1" customHeight="1" x14ac:dyDescent="0.2">
      <c r="B6065" s="88"/>
      <c r="C6065" s="88"/>
      <c r="D6065" s="88"/>
      <c r="E6065" s="88"/>
      <c r="F6065" s="88"/>
      <c r="G6065" s="88"/>
      <c r="H6065" s="88"/>
      <c r="I6065" s="88"/>
      <c r="J6065" s="88"/>
      <c r="K6065" s="88"/>
    </row>
    <row r="6066" spans="2:11" ht="12" hidden="1" customHeight="1" x14ac:dyDescent="0.2">
      <c r="B6066" s="88"/>
      <c r="C6066" s="88"/>
      <c r="D6066" s="88"/>
      <c r="E6066" s="88"/>
      <c r="F6066" s="88"/>
      <c r="G6066" s="88"/>
      <c r="H6066" s="88"/>
      <c r="I6066" s="88"/>
      <c r="J6066" s="88"/>
      <c r="K6066" s="88"/>
    </row>
    <row r="6067" spans="2:11" ht="12" hidden="1" customHeight="1" x14ac:dyDescent="0.2">
      <c r="B6067" s="88"/>
      <c r="C6067" s="88"/>
      <c r="D6067" s="88"/>
      <c r="E6067" s="88"/>
      <c r="F6067" s="88"/>
      <c r="G6067" s="88"/>
      <c r="H6067" s="88"/>
      <c r="I6067" s="88"/>
      <c r="J6067" s="88"/>
      <c r="K6067" s="88"/>
    </row>
    <row r="6068" spans="2:11" ht="12" hidden="1" customHeight="1" x14ac:dyDescent="0.2">
      <c r="B6068" s="88"/>
      <c r="C6068" s="88"/>
      <c r="D6068" s="88"/>
      <c r="E6068" s="88"/>
      <c r="F6068" s="88"/>
      <c r="G6068" s="88"/>
      <c r="H6068" s="88"/>
      <c r="I6068" s="88"/>
      <c r="J6068" s="88"/>
      <c r="K6068" s="88"/>
    </row>
    <row r="6069" spans="2:11" ht="12" hidden="1" customHeight="1" x14ac:dyDescent="0.2">
      <c r="B6069" s="88"/>
      <c r="C6069" s="88"/>
      <c r="D6069" s="88"/>
      <c r="E6069" s="88"/>
      <c r="F6069" s="88"/>
      <c r="G6069" s="88"/>
      <c r="H6069" s="88"/>
      <c r="I6069" s="88"/>
      <c r="J6069" s="88"/>
      <c r="K6069" s="88"/>
    </row>
    <row r="6070" spans="2:11" ht="12" hidden="1" customHeight="1" x14ac:dyDescent="0.2">
      <c r="B6070" s="88"/>
      <c r="C6070" s="88"/>
      <c r="D6070" s="88"/>
      <c r="E6070" s="88"/>
      <c r="F6070" s="88"/>
      <c r="G6070" s="88"/>
      <c r="H6070" s="88"/>
      <c r="I6070" s="88"/>
      <c r="J6070" s="88"/>
      <c r="K6070" s="88"/>
    </row>
    <row r="6071" spans="2:11" ht="12" hidden="1" customHeight="1" x14ac:dyDescent="0.2">
      <c r="B6071" s="88"/>
      <c r="C6071" s="88"/>
      <c r="D6071" s="88"/>
      <c r="E6071" s="88"/>
      <c r="F6071" s="88"/>
      <c r="G6071" s="88"/>
      <c r="H6071" s="88"/>
      <c r="I6071" s="88"/>
      <c r="J6071" s="88"/>
      <c r="K6071" s="88"/>
    </row>
    <row r="6072" spans="2:11" ht="12" hidden="1" customHeight="1" x14ac:dyDescent="0.2">
      <c r="B6072" s="88"/>
      <c r="C6072" s="88"/>
      <c r="D6072" s="88"/>
      <c r="E6072" s="88"/>
      <c r="F6072" s="88"/>
      <c r="G6072" s="88"/>
      <c r="H6072" s="88"/>
      <c r="I6072" s="88"/>
      <c r="J6072" s="88"/>
      <c r="K6072" s="88"/>
    </row>
    <row r="6073" spans="2:11" ht="12" hidden="1" customHeight="1" x14ac:dyDescent="0.2">
      <c r="B6073" s="88"/>
      <c r="C6073" s="88"/>
      <c r="D6073" s="88"/>
      <c r="E6073" s="88"/>
      <c r="F6073" s="88"/>
      <c r="G6073" s="88"/>
      <c r="H6073" s="88"/>
      <c r="I6073" s="88"/>
      <c r="J6073" s="88"/>
      <c r="K6073" s="88"/>
    </row>
    <row r="6074" spans="2:11" ht="12" hidden="1" customHeight="1" x14ac:dyDescent="0.2">
      <c r="B6074" s="88"/>
      <c r="C6074" s="88"/>
      <c r="D6074" s="88"/>
      <c r="E6074" s="88"/>
      <c r="F6074" s="88"/>
      <c r="G6074" s="88"/>
      <c r="H6074" s="88"/>
      <c r="I6074" s="88"/>
      <c r="J6074" s="88"/>
      <c r="K6074" s="88"/>
    </row>
    <row r="6075" spans="2:11" ht="12" hidden="1" customHeight="1" x14ac:dyDescent="0.2">
      <c r="B6075" s="88"/>
      <c r="C6075" s="88"/>
      <c r="D6075" s="88"/>
      <c r="E6075" s="88"/>
      <c r="F6075" s="88"/>
      <c r="G6075" s="88"/>
      <c r="H6075" s="88"/>
      <c r="I6075" s="88"/>
      <c r="J6075" s="88"/>
      <c r="K6075" s="88"/>
    </row>
    <row r="6076" spans="2:11" ht="12" hidden="1" customHeight="1" x14ac:dyDescent="0.2">
      <c r="B6076" s="88"/>
      <c r="C6076" s="88"/>
      <c r="D6076" s="88"/>
      <c r="E6076" s="88"/>
      <c r="F6076" s="88"/>
      <c r="G6076" s="88"/>
      <c r="H6076" s="88"/>
      <c r="I6076" s="88"/>
      <c r="J6076" s="88"/>
      <c r="K6076" s="88"/>
    </row>
    <row r="6077" spans="2:11" ht="12" hidden="1" customHeight="1" x14ac:dyDescent="0.2">
      <c r="B6077" s="88"/>
      <c r="C6077" s="88"/>
      <c r="D6077" s="88"/>
      <c r="E6077" s="88"/>
      <c r="F6077" s="88"/>
      <c r="G6077" s="88"/>
      <c r="H6077" s="88"/>
      <c r="I6077" s="88"/>
      <c r="J6077" s="88"/>
      <c r="K6077" s="88"/>
    </row>
    <row r="6078" spans="2:11" ht="12" hidden="1" customHeight="1" x14ac:dyDescent="0.2">
      <c r="B6078" s="88"/>
      <c r="C6078" s="88"/>
      <c r="D6078" s="88"/>
      <c r="E6078" s="88"/>
      <c r="F6078" s="88"/>
      <c r="G6078" s="88"/>
      <c r="H6078" s="88"/>
      <c r="I6078" s="88"/>
      <c r="J6078" s="88"/>
      <c r="K6078" s="88"/>
    </row>
    <row r="6079" spans="2:11" ht="12" hidden="1" customHeight="1" x14ac:dyDescent="0.2">
      <c r="B6079" s="88"/>
      <c r="C6079" s="88"/>
      <c r="D6079" s="88"/>
      <c r="E6079" s="88"/>
      <c r="F6079" s="88"/>
      <c r="G6079" s="88"/>
      <c r="H6079" s="88"/>
      <c r="I6079" s="88"/>
      <c r="J6079" s="88"/>
      <c r="K6079" s="88"/>
    </row>
    <row r="6080" spans="2:11" ht="12" hidden="1" customHeight="1" x14ac:dyDescent="0.2">
      <c r="B6080" s="88"/>
      <c r="C6080" s="88"/>
      <c r="D6080" s="88"/>
      <c r="E6080" s="88"/>
      <c r="F6080" s="88"/>
      <c r="G6080" s="88"/>
      <c r="H6080" s="88"/>
      <c r="I6080" s="88"/>
      <c r="J6080" s="88"/>
      <c r="K6080" s="88"/>
    </row>
    <row r="6081" spans="2:11" ht="12" hidden="1" customHeight="1" x14ac:dyDescent="0.2">
      <c r="B6081" s="88"/>
      <c r="C6081" s="88"/>
      <c r="D6081" s="88"/>
      <c r="E6081" s="88"/>
      <c r="F6081" s="88"/>
      <c r="G6081" s="88"/>
      <c r="H6081" s="88"/>
      <c r="I6081" s="88"/>
      <c r="J6081" s="88"/>
      <c r="K6081" s="88"/>
    </row>
    <row r="6082" spans="2:11" ht="12" hidden="1" customHeight="1" x14ac:dyDescent="0.2">
      <c r="B6082" s="88"/>
      <c r="C6082" s="88"/>
      <c r="D6082" s="88"/>
      <c r="E6082" s="88"/>
      <c r="F6082" s="88"/>
      <c r="G6082" s="88"/>
      <c r="H6082" s="88"/>
      <c r="I6082" s="88"/>
      <c r="J6082" s="88"/>
      <c r="K6082" s="88"/>
    </row>
    <row r="6083" spans="2:11" ht="12" hidden="1" customHeight="1" x14ac:dyDescent="0.2">
      <c r="B6083" s="88"/>
      <c r="C6083" s="88"/>
      <c r="D6083" s="88"/>
      <c r="E6083" s="88"/>
      <c r="F6083" s="88"/>
      <c r="G6083" s="88"/>
      <c r="H6083" s="88"/>
      <c r="I6083" s="88"/>
      <c r="J6083" s="88"/>
      <c r="K6083" s="88"/>
    </row>
    <row r="6084" spans="2:11" ht="12" hidden="1" customHeight="1" x14ac:dyDescent="0.2">
      <c r="B6084" s="88"/>
      <c r="C6084" s="88"/>
      <c r="D6084" s="88"/>
      <c r="E6084" s="88"/>
      <c r="F6084" s="88"/>
      <c r="G6084" s="88"/>
      <c r="H6084" s="88"/>
      <c r="I6084" s="88"/>
      <c r="J6084" s="88"/>
      <c r="K6084" s="88"/>
    </row>
    <row r="6085" spans="2:11" ht="12" hidden="1" customHeight="1" x14ac:dyDescent="0.2">
      <c r="B6085" s="88"/>
      <c r="C6085" s="88"/>
      <c r="D6085" s="88"/>
      <c r="E6085" s="88"/>
      <c r="F6085" s="88"/>
      <c r="G6085" s="88"/>
      <c r="H6085" s="88"/>
      <c r="I6085" s="88"/>
      <c r="J6085" s="88"/>
      <c r="K6085" s="88"/>
    </row>
    <row r="6086" spans="2:11" ht="12" hidden="1" customHeight="1" x14ac:dyDescent="0.2">
      <c r="B6086" s="88"/>
      <c r="C6086" s="88"/>
      <c r="D6086" s="88"/>
      <c r="E6086" s="88"/>
      <c r="F6086" s="88"/>
      <c r="G6086" s="88"/>
      <c r="H6086" s="88"/>
      <c r="I6086" s="88"/>
      <c r="J6086" s="88"/>
      <c r="K6086" s="88"/>
    </row>
    <row r="6087" spans="2:11" ht="12" hidden="1" customHeight="1" x14ac:dyDescent="0.2">
      <c r="B6087" s="88"/>
      <c r="C6087" s="88"/>
      <c r="D6087" s="88"/>
      <c r="E6087" s="88"/>
      <c r="F6087" s="88"/>
      <c r="G6087" s="88"/>
      <c r="H6087" s="88"/>
      <c r="I6087" s="88"/>
      <c r="J6087" s="88"/>
      <c r="K6087" s="88"/>
    </row>
    <row r="6088" spans="2:11" ht="12" hidden="1" customHeight="1" x14ac:dyDescent="0.2">
      <c r="B6088" s="88"/>
      <c r="C6088" s="88"/>
      <c r="D6088" s="88"/>
      <c r="E6088" s="88"/>
      <c r="F6088" s="88"/>
      <c r="G6088" s="88"/>
      <c r="H6088" s="88"/>
      <c r="I6088" s="88"/>
      <c r="J6088" s="88"/>
      <c r="K6088" s="88"/>
    </row>
    <row r="6089" spans="2:11" ht="12" hidden="1" customHeight="1" x14ac:dyDescent="0.2">
      <c r="B6089" s="88"/>
      <c r="C6089" s="88"/>
      <c r="D6089" s="88"/>
      <c r="E6089" s="88"/>
      <c r="F6089" s="88"/>
      <c r="G6089" s="88"/>
      <c r="H6089" s="88"/>
      <c r="I6089" s="88"/>
      <c r="J6089" s="88"/>
      <c r="K6089" s="88"/>
    </row>
    <row r="6090" spans="2:11" ht="12" hidden="1" customHeight="1" x14ac:dyDescent="0.2">
      <c r="B6090" s="88"/>
      <c r="C6090" s="88"/>
      <c r="D6090" s="88"/>
      <c r="E6090" s="88"/>
      <c r="F6090" s="88"/>
      <c r="G6090" s="88"/>
      <c r="H6090" s="88"/>
      <c r="I6090" s="88"/>
      <c r="J6090" s="88"/>
      <c r="K6090" s="88"/>
    </row>
    <row r="6091" spans="2:11" ht="12" hidden="1" customHeight="1" x14ac:dyDescent="0.2">
      <c r="B6091" s="88"/>
      <c r="C6091" s="88"/>
      <c r="D6091" s="88"/>
      <c r="E6091" s="88"/>
      <c r="F6091" s="88"/>
      <c r="G6091" s="88"/>
      <c r="H6091" s="88"/>
      <c r="I6091" s="88"/>
      <c r="J6091" s="88"/>
      <c r="K6091" s="88"/>
    </row>
    <row r="6092" spans="2:11" ht="12" hidden="1" customHeight="1" x14ac:dyDescent="0.2">
      <c r="B6092" s="88"/>
      <c r="C6092" s="88"/>
      <c r="D6092" s="88"/>
      <c r="E6092" s="88"/>
      <c r="F6092" s="88"/>
      <c r="G6092" s="88"/>
      <c r="H6092" s="88"/>
      <c r="I6092" s="88"/>
      <c r="J6092" s="88"/>
      <c r="K6092" s="88"/>
    </row>
    <row r="6093" spans="2:11" ht="12" hidden="1" customHeight="1" x14ac:dyDescent="0.2">
      <c r="B6093" s="88"/>
      <c r="C6093" s="88"/>
      <c r="D6093" s="88"/>
      <c r="E6093" s="88"/>
      <c r="F6093" s="88"/>
      <c r="G6093" s="88"/>
      <c r="H6093" s="88"/>
      <c r="I6093" s="88"/>
      <c r="J6093" s="88"/>
      <c r="K6093" s="88"/>
    </row>
    <row r="6094" spans="2:11" ht="12" hidden="1" customHeight="1" x14ac:dyDescent="0.2">
      <c r="B6094" s="88"/>
      <c r="C6094" s="88"/>
      <c r="D6094" s="88"/>
      <c r="E6094" s="88"/>
      <c r="F6094" s="88"/>
      <c r="G6094" s="88"/>
      <c r="H6094" s="88"/>
      <c r="I6094" s="88"/>
      <c r="J6094" s="88"/>
      <c r="K6094" s="88"/>
    </row>
    <row r="6095" spans="2:11" ht="12" hidden="1" customHeight="1" x14ac:dyDescent="0.2">
      <c r="B6095" s="88"/>
      <c r="C6095" s="88"/>
      <c r="D6095" s="88"/>
      <c r="E6095" s="88"/>
      <c r="F6095" s="88"/>
      <c r="G6095" s="88"/>
      <c r="H6095" s="88"/>
      <c r="I6095" s="88"/>
      <c r="J6095" s="88"/>
      <c r="K6095" s="88"/>
    </row>
    <row r="6096" spans="2:11" ht="12" hidden="1" customHeight="1" x14ac:dyDescent="0.2">
      <c r="B6096" s="88"/>
      <c r="C6096" s="88"/>
      <c r="D6096" s="88"/>
      <c r="E6096" s="88"/>
      <c r="F6096" s="88"/>
      <c r="G6096" s="88"/>
      <c r="H6096" s="88"/>
      <c r="I6096" s="88"/>
      <c r="J6096" s="88"/>
      <c r="K6096" s="88"/>
    </row>
    <row r="6097" spans="2:11" ht="12" hidden="1" customHeight="1" x14ac:dyDescent="0.2">
      <c r="B6097" s="88"/>
      <c r="C6097" s="88"/>
      <c r="D6097" s="88"/>
      <c r="E6097" s="88"/>
      <c r="F6097" s="88"/>
      <c r="G6097" s="88"/>
      <c r="H6097" s="88"/>
      <c r="I6097" s="88"/>
      <c r="J6097" s="88"/>
      <c r="K6097" s="88"/>
    </row>
    <row r="6098" spans="2:11" ht="12" hidden="1" customHeight="1" x14ac:dyDescent="0.2">
      <c r="B6098" s="88"/>
      <c r="C6098" s="88"/>
      <c r="D6098" s="88"/>
      <c r="E6098" s="88"/>
      <c r="F6098" s="88"/>
      <c r="G6098" s="88"/>
      <c r="H6098" s="88"/>
      <c r="I6098" s="88"/>
      <c r="J6098" s="88"/>
      <c r="K6098" s="88"/>
    </row>
    <row r="6099" spans="2:11" ht="12" hidden="1" customHeight="1" x14ac:dyDescent="0.2">
      <c r="B6099" s="88"/>
      <c r="C6099" s="88"/>
      <c r="D6099" s="88"/>
      <c r="E6099" s="88"/>
      <c r="F6099" s="88"/>
      <c r="G6099" s="88"/>
      <c r="H6099" s="88"/>
      <c r="I6099" s="88"/>
      <c r="J6099" s="88"/>
      <c r="K6099" s="88"/>
    </row>
    <row r="6100" spans="2:11" ht="12" hidden="1" customHeight="1" x14ac:dyDescent="0.2">
      <c r="B6100" s="88"/>
      <c r="C6100" s="88"/>
      <c r="D6100" s="88"/>
      <c r="E6100" s="88"/>
      <c r="F6100" s="88"/>
      <c r="G6100" s="88"/>
      <c r="H6100" s="88"/>
      <c r="I6100" s="88"/>
      <c r="J6100" s="88"/>
      <c r="K6100" s="88"/>
    </row>
    <row r="6101" spans="2:11" ht="12" hidden="1" customHeight="1" x14ac:dyDescent="0.2">
      <c r="B6101" s="88"/>
      <c r="C6101" s="88"/>
      <c r="D6101" s="88"/>
      <c r="E6101" s="88"/>
      <c r="F6101" s="88"/>
      <c r="G6101" s="88"/>
      <c r="H6101" s="88"/>
      <c r="I6101" s="88"/>
      <c r="J6101" s="88"/>
      <c r="K6101" s="88"/>
    </row>
    <row r="6102" spans="2:11" ht="12" hidden="1" customHeight="1" x14ac:dyDescent="0.2">
      <c r="B6102" s="88"/>
      <c r="C6102" s="88"/>
      <c r="D6102" s="88"/>
      <c r="E6102" s="88"/>
      <c r="F6102" s="88"/>
      <c r="G6102" s="88"/>
      <c r="H6102" s="88"/>
      <c r="I6102" s="88"/>
      <c r="J6102" s="88"/>
      <c r="K6102" s="88"/>
    </row>
    <row r="6103" spans="2:11" ht="12" hidden="1" customHeight="1" x14ac:dyDescent="0.2">
      <c r="B6103" s="88"/>
      <c r="C6103" s="88"/>
      <c r="D6103" s="88"/>
      <c r="E6103" s="88"/>
      <c r="F6103" s="88"/>
      <c r="G6103" s="88"/>
      <c r="H6103" s="88"/>
      <c r="I6103" s="88"/>
      <c r="J6103" s="88"/>
      <c r="K6103" s="88"/>
    </row>
    <row r="6104" spans="2:11" ht="12" hidden="1" customHeight="1" x14ac:dyDescent="0.2">
      <c r="B6104" s="88"/>
      <c r="C6104" s="88"/>
      <c r="D6104" s="88"/>
      <c r="E6104" s="88"/>
      <c r="F6104" s="88"/>
      <c r="G6104" s="88"/>
      <c r="H6104" s="88"/>
      <c r="I6104" s="88"/>
      <c r="J6104" s="88"/>
      <c r="K6104" s="88"/>
    </row>
    <row r="6105" spans="2:11" ht="12" hidden="1" customHeight="1" x14ac:dyDescent="0.2">
      <c r="B6105" s="88"/>
      <c r="C6105" s="88"/>
      <c r="D6105" s="88"/>
      <c r="E6105" s="88"/>
      <c r="F6105" s="88"/>
      <c r="G6105" s="88"/>
      <c r="H6105" s="88"/>
      <c r="I6105" s="88"/>
      <c r="J6105" s="88"/>
      <c r="K6105" s="88"/>
    </row>
    <row r="6106" spans="2:11" ht="12" hidden="1" customHeight="1" x14ac:dyDescent="0.2">
      <c r="B6106" s="88"/>
      <c r="C6106" s="88"/>
      <c r="D6106" s="88"/>
      <c r="E6106" s="88"/>
      <c r="F6106" s="88"/>
      <c r="G6106" s="88"/>
      <c r="H6106" s="88"/>
      <c r="I6106" s="88"/>
      <c r="J6106" s="88"/>
      <c r="K6106" s="88"/>
    </row>
    <row r="6107" spans="2:11" ht="12" hidden="1" customHeight="1" x14ac:dyDescent="0.2">
      <c r="B6107" s="88"/>
      <c r="C6107" s="88"/>
      <c r="D6107" s="88"/>
      <c r="E6107" s="88"/>
      <c r="F6107" s="88"/>
      <c r="G6107" s="88"/>
      <c r="H6107" s="88"/>
      <c r="I6107" s="88"/>
      <c r="J6107" s="88"/>
      <c r="K6107" s="88"/>
    </row>
    <row r="6108" spans="2:11" ht="12" hidden="1" customHeight="1" x14ac:dyDescent="0.2">
      <c r="B6108" s="88"/>
      <c r="C6108" s="88"/>
      <c r="D6108" s="88"/>
      <c r="E6108" s="88"/>
      <c r="F6108" s="88"/>
      <c r="G6108" s="88"/>
      <c r="H6108" s="88"/>
      <c r="I6108" s="88"/>
      <c r="J6108" s="88"/>
      <c r="K6108" s="88"/>
    </row>
    <row r="6109" spans="2:11" ht="12" hidden="1" customHeight="1" x14ac:dyDescent="0.2">
      <c r="B6109" s="88"/>
      <c r="C6109" s="88"/>
      <c r="D6109" s="88"/>
      <c r="E6109" s="88"/>
      <c r="F6109" s="88"/>
      <c r="G6109" s="88"/>
      <c r="H6109" s="88"/>
      <c r="I6109" s="88"/>
      <c r="J6109" s="88"/>
      <c r="K6109" s="88"/>
    </row>
    <row r="6110" spans="2:11" ht="12" hidden="1" customHeight="1" x14ac:dyDescent="0.2">
      <c r="B6110" s="88"/>
      <c r="C6110" s="88"/>
      <c r="D6110" s="88"/>
      <c r="E6110" s="88"/>
      <c r="F6110" s="88"/>
      <c r="G6110" s="88"/>
      <c r="H6110" s="88"/>
      <c r="I6110" s="88"/>
      <c r="J6110" s="88"/>
      <c r="K6110" s="88"/>
    </row>
    <row r="6111" spans="2:11" ht="12" hidden="1" customHeight="1" x14ac:dyDescent="0.2">
      <c r="B6111" s="88"/>
      <c r="C6111" s="88"/>
      <c r="D6111" s="88"/>
      <c r="E6111" s="88"/>
      <c r="F6111" s="88"/>
      <c r="G6111" s="88"/>
      <c r="H6111" s="88"/>
      <c r="I6111" s="88"/>
      <c r="J6111" s="88"/>
      <c r="K6111" s="88"/>
    </row>
    <row r="6112" spans="2:11" ht="12" hidden="1" customHeight="1" x14ac:dyDescent="0.2">
      <c r="B6112" s="88"/>
      <c r="C6112" s="88"/>
      <c r="D6112" s="88"/>
      <c r="E6112" s="88"/>
      <c r="F6112" s="88"/>
      <c r="G6112" s="88"/>
      <c r="H6112" s="88"/>
      <c r="I6112" s="88"/>
      <c r="J6112" s="88"/>
      <c r="K6112" s="88"/>
    </row>
    <row r="6113" spans="2:11" ht="12" hidden="1" customHeight="1" x14ac:dyDescent="0.2">
      <c r="B6113" s="88"/>
      <c r="C6113" s="88"/>
      <c r="D6113" s="88"/>
      <c r="E6113" s="88"/>
      <c r="F6113" s="88"/>
      <c r="G6113" s="88"/>
      <c r="H6113" s="88"/>
      <c r="I6113" s="88"/>
      <c r="J6113" s="88"/>
      <c r="K6113" s="88"/>
    </row>
    <row r="6114" spans="2:11" ht="12" hidden="1" customHeight="1" x14ac:dyDescent="0.2">
      <c r="B6114" s="88"/>
      <c r="C6114" s="88"/>
      <c r="D6114" s="88"/>
      <c r="E6114" s="88"/>
      <c r="F6114" s="88"/>
      <c r="G6114" s="88"/>
      <c r="H6114" s="88"/>
      <c r="I6114" s="88"/>
      <c r="J6114" s="88"/>
      <c r="K6114" s="88"/>
    </row>
    <row r="6115" spans="2:11" ht="12" hidden="1" customHeight="1" x14ac:dyDescent="0.2">
      <c r="B6115" s="88"/>
      <c r="C6115" s="88"/>
      <c r="D6115" s="88"/>
      <c r="E6115" s="88"/>
      <c r="F6115" s="88"/>
      <c r="G6115" s="88"/>
      <c r="H6115" s="88"/>
      <c r="I6115" s="88"/>
      <c r="J6115" s="88"/>
      <c r="K6115" s="88"/>
    </row>
    <row r="6116" spans="2:11" ht="12" hidden="1" customHeight="1" x14ac:dyDescent="0.2">
      <c r="B6116" s="88"/>
      <c r="C6116" s="88"/>
      <c r="D6116" s="88"/>
      <c r="E6116" s="88"/>
      <c r="F6116" s="88"/>
      <c r="G6116" s="88"/>
      <c r="H6116" s="88"/>
      <c r="I6116" s="88"/>
      <c r="J6116" s="88"/>
      <c r="K6116" s="88"/>
    </row>
    <row r="6117" spans="2:11" ht="12" hidden="1" customHeight="1" x14ac:dyDescent="0.2">
      <c r="B6117" s="88"/>
      <c r="C6117" s="88"/>
      <c r="D6117" s="88"/>
      <c r="E6117" s="88"/>
      <c r="F6117" s="88"/>
      <c r="G6117" s="88"/>
      <c r="H6117" s="88"/>
      <c r="I6117" s="88"/>
      <c r="J6117" s="88"/>
      <c r="K6117" s="88"/>
    </row>
    <row r="6118" spans="2:11" ht="12" hidden="1" customHeight="1" x14ac:dyDescent="0.2">
      <c r="B6118" s="88"/>
      <c r="C6118" s="88"/>
      <c r="D6118" s="88"/>
      <c r="E6118" s="88"/>
      <c r="F6118" s="88"/>
      <c r="G6118" s="88"/>
      <c r="H6118" s="88"/>
      <c r="I6118" s="88"/>
      <c r="J6118" s="88"/>
      <c r="K6118" s="88"/>
    </row>
    <row r="6119" spans="2:11" ht="12" hidden="1" customHeight="1" x14ac:dyDescent="0.2">
      <c r="B6119" s="88"/>
      <c r="C6119" s="88"/>
      <c r="D6119" s="88"/>
      <c r="E6119" s="88"/>
      <c r="F6119" s="88"/>
      <c r="G6119" s="88"/>
      <c r="H6119" s="88"/>
      <c r="I6119" s="88"/>
      <c r="J6119" s="88"/>
      <c r="K6119" s="88"/>
    </row>
    <row r="6120" spans="2:11" ht="12" hidden="1" customHeight="1" x14ac:dyDescent="0.2">
      <c r="B6120" s="88"/>
      <c r="C6120" s="88"/>
      <c r="D6120" s="88"/>
      <c r="E6120" s="88"/>
      <c r="F6120" s="88"/>
      <c r="G6120" s="88"/>
      <c r="H6120" s="88"/>
      <c r="I6120" s="88"/>
      <c r="J6120" s="88"/>
      <c r="K6120" s="88"/>
    </row>
    <row r="6121" spans="2:11" ht="12" hidden="1" customHeight="1" x14ac:dyDescent="0.2">
      <c r="B6121" s="88"/>
      <c r="C6121" s="88"/>
      <c r="D6121" s="88"/>
      <c r="E6121" s="88"/>
      <c r="F6121" s="88"/>
      <c r="G6121" s="88"/>
      <c r="H6121" s="88"/>
      <c r="I6121" s="88"/>
      <c r="J6121" s="88"/>
      <c r="K6121" s="88"/>
    </row>
    <row r="6122" spans="2:11" ht="12" hidden="1" customHeight="1" x14ac:dyDescent="0.2">
      <c r="B6122" s="88"/>
      <c r="C6122" s="88"/>
      <c r="D6122" s="88"/>
      <c r="E6122" s="88"/>
      <c r="F6122" s="88"/>
      <c r="G6122" s="88"/>
      <c r="H6122" s="88"/>
      <c r="I6122" s="88"/>
      <c r="J6122" s="88"/>
      <c r="K6122" s="88"/>
    </row>
    <row r="6123" spans="2:11" ht="12" hidden="1" customHeight="1" x14ac:dyDescent="0.2">
      <c r="B6123" s="88"/>
      <c r="C6123" s="88"/>
      <c r="D6123" s="88"/>
      <c r="E6123" s="88"/>
      <c r="F6123" s="88"/>
      <c r="G6123" s="88"/>
      <c r="H6123" s="88"/>
      <c r="I6123" s="88"/>
      <c r="J6123" s="88"/>
      <c r="K6123" s="88"/>
    </row>
    <row r="6124" spans="2:11" ht="12" hidden="1" customHeight="1" x14ac:dyDescent="0.2">
      <c r="B6124" s="88"/>
      <c r="C6124" s="88"/>
      <c r="D6124" s="88"/>
      <c r="E6124" s="88"/>
      <c r="F6124" s="88"/>
      <c r="G6124" s="88"/>
      <c r="H6124" s="88"/>
      <c r="I6124" s="88"/>
      <c r="J6124" s="88"/>
      <c r="K6124" s="88"/>
    </row>
    <row r="6125" spans="2:11" ht="12" hidden="1" customHeight="1" x14ac:dyDescent="0.2">
      <c r="B6125" s="88"/>
      <c r="C6125" s="88"/>
      <c r="D6125" s="88"/>
      <c r="E6125" s="88"/>
      <c r="F6125" s="88"/>
      <c r="G6125" s="88"/>
      <c r="H6125" s="88"/>
      <c r="I6125" s="88"/>
      <c r="J6125" s="88"/>
      <c r="K6125" s="88"/>
    </row>
    <row r="6126" spans="2:11" ht="12" hidden="1" customHeight="1" x14ac:dyDescent="0.2">
      <c r="B6126" s="88"/>
      <c r="C6126" s="88"/>
      <c r="D6126" s="88"/>
      <c r="E6126" s="88"/>
      <c r="F6126" s="88"/>
      <c r="G6126" s="88"/>
      <c r="H6126" s="88"/>
      <c r="I6126" s="88"/>
      <c r="J6126" s="88"/>
      <c r="K6126" s="88"/>
    </row>
    <row r="6127" spans="2:11" ht="12" hidden="1" customHeight="1" x14ac:dyDescent="0.2">
      <c r="B6127" s="88"/>
      <c r="C6127" s="88"/>
      <c r="D6127" s="88"/>
      <c r="E6127" s="88"/>
      <c r="F6127" s="88"/>
      <c r="G6127" s="88"/>
      <c r="H6127" s="88"/>
      <c r="I6127" s="88"/>
      <c r="J6127" s="88"/>
      <c r="K6127" s="88"/>
    </row>
    <row r="6128" spans="2:11" ht="12" hidden="1" customHeight="1" x14ac:dyDescent="0.2">
      <c r="B6128" s="88"/>
      <c r="C6128" s="88"/>
      <c r="D6128" s="88"/>
      <c r="E6128" s="88"/>
      <c r="F6128" s="88"/>
      <c r="G6128" s="88"/>
      <c r="H6128" s="88"/>
      <c r="I6128" s="88"/>
      <c r="J6128" s="88"/>
      <c r="K6128" s="88"/>
    </row>
    <row r="6129" spans="2:11" ht="12" hidden="1" customHeight="1" x14ac:dyDescent="0.2">
      <c r="B6129" s="88"/>
      <c r="C6129" s="88"/>
      <c r="D6129" s="88"/>
      <c r="E6129" s="88"/>
      <c r="F6129" s="88"/>
      <c r="G6129" s="88"/>
      <c r="H6129" s="88"/>
      <c r="I6129" s="88"/>
      <c r="J6129" s="88"/>
      <c r="K6129" s="88"/>
    </row>
    <row r="6130" spans="2:11" ht="12" hidden="1" customHeight="1" x14ac:dyDescent="0.2">
      <c r="B6130" s="88"/>
      <c r="C6130" s="88"/>
      <c r="D6130" s="88"/>
      <c r="E6130" s="88"/>
      <c r="F6130" s="88"/>
      <c r="G6130" s="88"/>
      <c r="H6130" s="88"/>
      <c r="I6130" s="88"/>
      <c r="J6130" s="88"/>
      <c r="K6130" s="88"/>
    </row>
    <row r="6131" spans="2:11" ht="12" hidden="1" customHeight="1" x14ac:dyDescent="0.2">
      <c r="B6131" s="88"/>
      <c r="C6131" s="88"/>
      <c r="D6131" s="88"/>
      <c r="E6131" s="88"/>
      <c r="F6131" s="88"/>
      <c r="G6131" s="88"/>
      <c r="H6131" s="88"/>
      <c r="I6131" s="88"/>
      <c r="J6131" s="88"/>
      <c r="K6131" s="88"/>
    </row>
    <row r="6132" spans="2:11" ht="12" hidden="1" customHeight="1" x14ac:dyDescent="0.2">
      <c r="B6132" s="88"/>
      <c r="C6132" s="88"/>
      <c r="D6132" s="88"/>
      <c r="E6132" s="88"/>
      <c r="F6132" s="88"/>
      <c r="G6132" s="88"/>
      <c r="H6132" s="88"/>
      <c r="I6132" s="88"/>
      <c r="J6132" s="88"/>
      <c r="K6132" s="88"/>
    </row>
    <row r="6133" spans="2:11" ht="12" hidden="1" customHeight="1" x14ac:dyDescent="0.2">
      <c r="B6133" s="88"/>
      <c r="C6133" s="88"/>
      <c r="D6133" s="88"/>
      <c r="E6133" s="88"/>
      <c r="F6133" s="88"/>
      <c r="G6133" s="88"/>
      <c r="H6133" s="88"/>
      <c r="I6133" s="88"/>
      <c r="J6133" s="88"/>
      <c r="K6133" s="88"/>
    </row>
    <row r="6134" spans="2:11" ht="12" hidden="1" customHeight="1" x14ac:dyDescent="0.2">
      <c r="B6134" s="88"/>
      <c r="C6134" s="88"/>
      <c r="D6134" s="88"/>
      <c r="E6134" s="88"/>
      <c r="F6134" s="88"/>
      <c r="G6134" s="88"/>
      <c r="H6134" s="88"/>
      <c r="I6134" s="88"/>
      <c r="J6134" s="88"/>
      <c r="K6134" s="88"/>
    </row>
    <row r="6135" spans="2:11" ht="12" hidden="1" customHeight="1" x14ac:dyDescent="0.2">
      <c r="B6135" s="88"/>
      <c r="C6135" s="88"/>
      <c r="D6135" s="88"/>
      <c r="E6135" s="88"/>
      <c r="F6135" s="88"/>
      <c r="G6135" s="88"/>
      <c r="H6135" s="88"/>
      <c r="I6135" s="88"/>
      <c r="J6135" s="88"/>
      <c r="K6135" s="88"/>
    </row>
    <row r="6136" spans="2:11" ht="12" hidden="1" customHeight="1" x14ac:dyDescent="0.2">
      <c r="B6136" s="88"/>
      <c r="C6136" s="88"/>
      <c r="D6136" s="88"/>
      <c r="E6136" s="88"/>
      <c r="F6136" s="88"/>
      <c r="G6136" s="88"/>
      <c r="H6136" s="88"/>
      <c r="I6136" s="88"/>
      <c r="J6136" s="88"/>
      <c r="K6136" s="88"/>
    </row>
    <row r="6137" spans="2:11" ht="12" hidden="1" customHeight="1" x14ac:dyDescent="0.2">
      <c r="B6137" s="88"/>
      <c r="C6137" s="88"/>
      <c r="D6137" s="88"/>
      <c r="E6137" s="88"/>
      <c r="F6137" s="88"/>
      <c r="G6137" s="88"/>
      <c r="H6137" s="88"/>
      <c r="I6137" s="88"/>
      <c r="J6137" s="88"/>
      <c r="K6137" s="88"/>
    </row>
    <row r="6138" spans="2:11" ht="12" hidden="1" customHeight="1" x14ac:dyDescent="0.2">
      <c r="B6138" s="88"/>
      <c r="C6138" s="88"/>
      <c r="D6138" s="88"/>
      <c r="E6138" s="88"/>
      <c r="F6138" s="88"/>
      <c r="G6138" s="88"/>
      <c r="H6138" s="88"/>
      <c r="I6138" s="88"/>
      <c r="J6138" s="88"/>
      <c r="K6138" s="88"/>
    </row>
    <row r="6139" spans="2:11" ht="12" hidden="1" customHeight="1" x14ac:dyDescent="0.2">
      <c r="B6139" s="88"/>
      <c r="C6139" s="88"/>
      <c r="D6139" s="88"/>
      <c r="E6139" s="88"/>
      <c r="F6139" s="88"/>
      <c r="G6139" s="88"/>
      <c r="H6139" s="88"/>
      <c r="I6139" s="88"/>
      <c r="J6139" s="88"/>
      <c r="K6139" s="88"/>
    </row>
    <row r="6140" spans="2:11" ht="12" hidden="1" customHeight="1" x14ac:dyDescent="0.2">
      <c r="B6140" s="88"/>
      <c r="C6140" s="88"/>
      <c r="D6140" s="88"/>
      <c r="E6140" s="88"/>
      <c r="F6140" s="88"/>
      <c r="G6140" s="88"/>
      <c r="H6140" s="88"/>
      <c r="I6140" s="88"/>
      <c r="J6140" s="88"/>
      <c r="K6140" s="88"/>
    </row>
    <row r="6141" spans="2:11" ht="12" hidden="1" customHeight="1" x14ac:dyDescent="0.2">
      <c r="B6141" s="88"/>
      <c r="C6141" s="88"/>
      <c r="D6141" s="88"/>
      <c r="E6141" s="88"/>
      <c r="F6141" s="88"/>
      <c r="G6141" s="88"/>
      <c r="H6141" s="88"/>
      <c r="I6141" s="88"/>
      <c r="J6141" s="88"/>
      <c r="K6141" s="88"/>
    </row>
    <row r="6142" spans="2:11" ht="12" hidden="1" customHeight="1" x14ac:dyDescent="0.2">
      <c r="B6142" s="88"/>
      <c r="C6142" s="88"/>
      <c r="D6142" s="88"/>
      <c r="E6142" s="88"/>
      <c r="F6142" s="88"/>
      <c r="G6142" s="88"/>
      <c r="H6142" s="88"/>
      <c r="I6142" s="88"/>
      <c r="J6142" s="88"/>
      <c r="K6142" s="88"/>
    </row>
    <row r="6143" spans="2:11" ht="12" hidden="1" customHeight="1" x14ac:dyDescent="0.2">
      <c r="B6143" s="88"/>
      <c r="C6143" s="88"/>
      <c r="D6143" s="88"/>
      <c r="E6143" s="88"/>
      <c r="F6143" s="88"/>
      <c r="G6143" s="88"/>
      <c r="H6143" s="88"/>
      <c r="I6143" s="88"/>
      <c r="J6143" s="88"/>
      <c r="K6143" s="88"/>
    </row>
    <row r="6144" spans="2:11" ht="12" hidden="1" customHeight="1" x14ac:dyDescent="0.2">
      <c r="B6144" s="88"/>
      <c r="C6144" s="88"/>
      <c r="D6144" s="88"/>
      <c r="E6144" s="88"/>
      <c r="F6144" s="88"/>
      <c r="G6144" s="88"/>
      <c r="H6144" s="88"/>
      <c r="I6144" s="88"/>
      <c r="J6144" s="88"/>
      <c r="K6144" s="88"/>
    </row>
    <row r="6145" spans="2:11" ht="12" hidden="1" customHeight="1" x14ac:dyDescent="0.2">
      <c r="B6145" s="88"/>
      <c r="C6145" s="88"/>
      <c r="D6145" s="88"/>
      <c r="E6145" s="88"/>
      <c r="F6145" s="88"/>
      <c r="G6145" s="88"/>
      <c r="H6145" s="88"/>
      <c r="I6145" s="88"/>
      <c r="J6145" s="88"/>
      <c r="K6145" s="88"/>
    </row>
    <row r="6146" spans="2:11" ht="12" hidden="1" customHeight="1" x14ac:dyDescent="0.2">
      <c r="B6146" s="88"/>
      <c r="C6146" s="88"/>
      <c r="D6146" s="88"/>
      <c r="E6146" s="88"/>
      <c r="F6146" s="88"/>
      <c r="G6146" s="88"/>
      <c r="H6146" s="88"/>
      <c r="I6146" s="88"/>
      <c r="J6146" s="88"/>
      <c r="K6146" s="88"/>
    </row>
    <row r="6147" spans="2:11" ht="12" hidden="1" customHeight="1" x14ac:dyDescent="0.2">
      <c r="B6147" s="88"/>
      <c r="C6147" s="88"/>
      <c r="D6147" s="88"/>
      <c r="E6147" s="88"/>
      <c r="F6147" s="88"/>
      <c r="G6147" s="88"/>
      <c r="H6147" s="88"/>
      <c r="I6147" s="88"/>
      <c r="J6147" s="88"/>
      <c r="K6147" s="88"/>
    </row>
    <row r="6148" spans="2:11" ht="12" hidden="1" customHeight="1" x14ac:dyDescent="0.2">
      <c r="B6148" s="88"/>
      <c r="C6148" s="88"/>
      <c r="D6148" s="88"/>
      <c r="E6148" s="88"/>
      <c r="F6148" s="88"/>
      <c r="G6148" s="88"/>
      <c r="H6148" s="88"/>
      <c r="I6148" s="88"/>
      <c r="J6148" s="88"/>
      <c r="K6148" s="88"/>
    </row>
    <row r="6149" spans="2:11" ht="12" hidden="1" customHeight="1" x14ac:dyDescent="0.2">
      <c r="B6149" s="88"/>
      <c r="C6149" s="88"/>
      <c r="D6149" s="88"/>
      <c r="E6149" s="88"/>
      <c r="F6149" s="88"/>
      <c r="G6149" s="88"/>
      <c r="H6149" s="88"/>
      <c r="I6149" s="88"/>
      <c r="J6149" s="88"/>
      <c r="K6149" s="88"/>
    </row>
    <row r="6150" spans="2:11" ht="12" hidden="1" customHeight="1" x14ac:dyDescent="0.2">
      <c r="B6150" s="88"/>
      <c r="C6150" s="88"/>
      <c r="D6150" s="88"/>
      <c r="E6150" s="88"/>
      <c r="F6150" s="88"/>
      <c r="G6150" s="88"/>
      <c r="H6150" s="88"/>
      <c r="I6150" s="88"/>
      <c r="J6150" s="88"/>
      <c r="K6150" s="88"/>
    </row>
    <row r="6151" spans="2:11" ht="12" hidden="1" customHeight="1" x14ac:dyDescent="0.2">
      <c r="B6151" s="88"/>
      <c r="C6151" s="88"/>
      <c r="D6151" s="88"/>
      <c r="E6151" s="88"/>
      <c r="F6151" s="88"/>
      <c r="G6151" s="88"/>
      <c r="H6151" s="88"/>
      <c r="I6151" s="88"/>
      <c r="J6151" s="88"/>
      <c r="K6151" s="88"/>
    </row>
    <row r="6152" spans="2:11" ht="12" hidden="1" customHeight="1" x14ac:dyDescent="0.2">
      <c r="B6152" s="88"/>
      <c r="C6152" s="88"/>
      <c r="D6152" s="88"/>
      <c r="E6152" s="88"/>
      <c r="F6152" s="88"/>
      <c r="G6152" s="88"/>
      <c r="H6152" s="88"/>
      <c r="I6152" s="88"/>
      <c r="J6152" s="88"/>
      <c r="K6152" s="88"/>
    </row>
    <row r="6153" spans="2:11" ht="12" hidden="1" customHeight="1" x14ac:dyDescent="0.2">
      <c r="B6153" s="88"/>
      <c r="C6153" s="88"/>
      <c r="D6153" s="88"/>
      <c r="E6153" s="88"/>
      <c r="F6153" s="88"/>
      <c r="G6153" s="88"/>
      <c r="H6153" s="88"/>
      <c r="I6153" s="88"/>
      <c r="J6153" s="88"/>
      <c r="K6153" s="88"/>
    </row>
    <row r="6154" spans="2:11" ht="12" hidden="1" customHeight="1" x14ac:dyDescent="0.2">
      <c r="B6154" s="88"/>
      <c r="C6154" s="88"/>
      <c r="D6154" s="88"/>
      <c r="E6154" s="88"/>
      <c r="F6154" s="88"/>
      <c r="G6154" s="88"/>
      <c r="H6154" s="88"/>
      <c r="I6154" s="88"/>
      <c r="J6154" s="88"/>
      <c r="K6154" s="88"/>
    </row>
    <row r="6155" spans="2:11" ht="12" hidden="1" customHeight="1" x14ac:dyDescent="0.2">
      <c r="B6155" s="88"/>
      <c r="C6155" s="88"/>
      <c r="D6155" s="88"/>
      <c r="E6155" s="88"/>
      <c r="F6155" s="88"/>
      <c r="G6155" s="88"/>
      <c r="H6155" s="88"/>
      <c r="I6155" s="88"/>
      <c r="J6155" s="88"/>
      <c r="K6155" s="88"/>
    </row>
    <row r="6156" spans="2:11" ht="12" hidden="1" customHeight="1" x14ac:dyDescent="0.2">
      <c r="B6156" s="88"/>
      <c r="C6156" s="88"/>
      <c r="D6156" s="88"/>
      <c r="E6156" s="88"/>
      <c r="F6156" s="88"/>
      <c r="G6156" s="88"/>
      <c r="H6156" s="88"/>
      <c r="I6156" s="88"/>
      <c r="J6156" s="88"/>
      <c r="K6156" s="88"/>
    </row>
    <row r="6157" spans="2:11" ht="12" hidden="1" customHeight="1" x14ac:dyDescent="0.2">
      <c r="B6157" s="88"/>
      <c r="C6157" s="88"/>
      <c r="D6157" s="88"/>
      <c r="E6157" s="88"/>
      <c r="F6157" s="88"/>
      <c r="G6157" s="88"/>
      <c r="H6157" s="88"/>
      <c r="I6157" s="88"/>
      <c r="J6157" s="88"/>
      <c r="K6157" s="88"/>
    </row>
    <row r="6158" spans="2:11" ht="12" hidden="1" customHeight="1" x14ac:dyDescent="0.2">
      <c r="B6158" s="88"/>
      <c r="C6158" s="88"/>
      <c r="D6158" s="88"/>
      <c r="E6158" s="88"/>
      <c r="F6158" s="88"/>
      <c r="G6158" s="88"/>
      <c r="H6158" s="88"/>
      <c r="I6158" s="88"/>
      <c r="J6158" s="88"/>
      <c r="K6158" s="88"/>
    </row>
    <row r="6159" spans="2:11" ht="12" hidden="1" customHeight="1" x14ac:dyDescent="0.2">
      <c r="B6159" s="88"/>
      <c r="C6159" s="88"/>
      <c r="D6159" s="88"/>
      <c r="E6159" s="88"/>
      <c r="F6159" s="88"/>
      <c r="G6159" s="88"/>
      <c r="H6159" s="88"/>
      <c r="I6159" s="88"/>
      <c r="J6159" s="88"/>
      <c r="K6159" s="88"/>
    </row>
    <row r="6160" spans="2:11" ht="12" hidden="1" customHeight="1" x14ac:dyDescent="0.2">
      <c r="B6160" s="88"/>
      <c r="C6160" s="88"/>
      <c r="D6160" s="88"/>
      <c r="E6160" s="88"/>
      <c r="F6160" s="88"/>
      <c r="G6160" s="88"/>
      <c r="H6160" s="88"/>
      <c r="I6160" s="88"/>
      <c r="J6160" s="88"/>
      <c r="K6160" s="88"/>
    </row>
    <row r="6161" spans="2:11" ht="12" hidden="1" customHeight="1" x14ac:dyDescent="0.2">
      <c r="B6161" s="88"/>
      <c r="C6161" s="88"/>
      <c r="D6161" s="88"/>
      <c r="E6161" s="88"/>
      <c r="F6161" s="88"/>
      <c r="G6161" s="88"/>
      <c r="H6161" s="88"/>
      <c r="I6161" s="88"/>
      <c r="J6161" s="88"/>
      <c r="K6161" s="88"/>
    </row>
    <row r="6162" spans="2:11" ht="12" hidden="1" customHeight="1" x14ac:dyDescent="0.2">
      <c r="B6162" s="88"/>
      <c r="C6162" s="88"/>
      <c r="D6162" s="88"/>
      <c r="E6162" s="88"/>
      <c r="F6162" s="88"/>
      <c r="G6162" s="88"/>
      <c r="H6162" s="88"/>
      <c r="I6162" s="88"/>
      <c r="J6162" s="88"/>
      <c r="K6162" s="88"/>
    </row>
    <row r="6163" spans="2:11" ht="12" hidden="1" customHeight="1" x14ac:dyDescent="0.2">
      <c r="B6163" s="88"/>
      <c r="C6163" s="88"/>
      <c r="D6163" s="88"/>
      <c r="E6163" s="88"/>
      <c r="F6163" s="88"/>
      <c r="G6163" s="88"/>
      <c r="H6163" s="88"/>
      <c r="I6163" s="88"/>
      <c r="J6163" s="88"/>
      <c r="K6163" s="88"/>
    </row>
    <row r="6164" spans="2:11" ht="12" hidden="1" customHeight="1" x14ac:dyDescent="0.2">
      <c r="B6164" s="88"/>
      <c r="C6164" s="88"/>
      <c r="D6164" s="88"/>
      <c r="E6164" s="88"/>
      <c r="F6164" s="88"/>
      <c r="G6164" s="88"/>
      <c r="H6164" s="88"/>
      <c r="I6164" s="88"/>
      <c r="J6164" s="88"/>
      <c r="K6164" s="88"/>
    </row>
    <row r="6165" spans="2:11" ht="12" hidden="1" customHeight="1" x14ac:dyDescent="0.2">
      <c r="B6165" s="88"/>
      <c r="C6165" s="88"/>
      <c r="D6165" s="88"/>
      <c r="E6165" s="88"/>
      <c r="F6165" s="88"/>
      <c r="G6165" s="88"/>
      <c r="H6165" s="88"/>
      <c r="I6165" s="88"/>
      <c r="J6165" s="88"/>
      <c r="K6165" s="88"/>
    </row>
    <row r="6166" spans="2:11" ht="12" hidden="1" customHeight="1" x14ac:dyDescent="0.2">
      <c r="B6166" s="88"/>
      <c r="C6166" s="88"/>
      <c r="D6166" s="88"/>
      <c r="E6166" s="88"/>
      <c r="F6166" s="88"/>
      <c r="G6166" s="88"/>
      <c r="H6166" s="88"/>
      <c r="I6166" s="88"/>
      <c r="J6166" s="88"/>
      <c r="K6166" s="88"/>
    </row>
    <row r="6167" spans="2:11" ht="12" hidden="1" customHeight="1" x14ac:dyDescent="0.2">
      <c r="B6167" s="88"/>
      <c r="C6167" s="88"/>
      <c r="D6167" s="88"/>
      <c r="E6167" s="88"/>
      <c r="F6167" s="88"/>
      <c r="G6167" s="88"/>
      <c r="H6167" s="88"/>
      <c r="I6167" s="88"/>
      <c r="J6167" s="88"/>
      <c r="K6167" s="88"/>
    </row>
    <row r="6168" spans="2:11" ht="12" hidden="1" customHeight="1" x14ac:dyDescent="0.2">
      <c r="B6168" s="88"/>
      <c r="C6168" s="88"/>
      <c r="D6168" s="88"/>
      <c r="E6168" s="88"/>
      <c r="F6168" s="88"/>
      <c r="G6168" s="88"/>
      <c r="H6168" s="88"/>
      <c r="I6168" s="88"/>
      <c r="J6168" s="88"/>
      <c r="K6168" s="88"/>
    </row>
    <row r="6169" spans="2:11" ht="12" hidden="1" customHeight="1" x14ac:dyDescent="0.2">
      <c r="B6169" s="88"/>
      <c r="C6169" s="88"/>
      <c r="D6169" s="88"/>
      <c r="E6169" s="88"/>
      <c r="F6169" s="88"/>
      <c r="G6169" s="88"/>
      <c r="H6169" s="88"/>
      <c r="I6169" s="88"/>
      <c r="J6169" s="88"/>
      <c r="K6169" s="88"/>
    </row>
    <row r="6170" spans="2:11" ht="12" hidden="1" customHeight="1" x14ac:dyDescent="0.2">
      <c r="B6170" s="88"/>
      <c r="C6170" s="88"/>
      <c r="D6170" s="88"/>
      <c r="E6170" s="88"/>
      <c r="F6170" s="88"/>
      <c r="G6170" s="88"/>
      <c r="H6170" s="88"/>
      <c r="I6170" s="88"/>
      <c r="J6170" s="88"/>
      <c r="K6170" s="88"/>
    </row>
    <row r="6171" spans="2:11" ht="12" hidden="1" customHeight="1" x14ac:dyDescent="0.2">
      <c r="B6171" s="88"/>
      <c r="C6171" s="88"/>
      <c r="D6171" s="88"/>
      <c r="E6171" s="88"/>
      <c r="F6171" s="88"/>
      <c r="G6171" s="88"/>
      <c r="H6171" s="88"/>
      <c r="I6171" s="88"/>
      <c r="J6171" s="88"/>
      <c r="K6171" s="88"/>
    </row>
    <row r="6172" spans="2:11" ht="12" hidden="1" customHeight="1" x14ac:dyDescent="0.2">
      <c r="B6172" s="88"/>
      <c r="C6172" s="88"/>
      <c r="D6172" s="88"/>
      <c r="E6172" s="88"/>
      <c r="F6172" s="88"/>
      <c r="G6172" s="88"/>
      <c r="H6172" s="88"/>
      <c r="I6172" s="88"/>
      <c r="J6172" s="88"/>
      <c r="K6172" s="88"/>
    </row>
    <row r="6173" spans="2:11" ht="12" hidden="1" customHeight="1" x14ac:dyDescent="0.2">
      <c r="B6173" s="88"/>
      <c r="C6173" s="88"/>
      <c r="D6173" s="88"/>
      <c r="E6173" s="88"/>
      <c r="F6173" s="88"/>
      <c r="G6173" s="88"/>
      <c r="H6173" s="88"/>
      <c r="I6173" s="88"/>
      <c r="J6173" s="88"/>
      <c r="K6173" s="88"/>
    </row>
    <row r="6174" spans="2:11" ht="12" hidden="1" customHeight="1" x14ac:dyDescent="0.2">
      <c r="B6174" s="88"/>
      <c r="C6174" s="88"/>
      <c r="D6174" s="88"/>
      <c r="E6174" s="88"/>
      <c r="F6174" s="88"/>
      <c r="G6174" s="88"/>
      <c r="H6174" s="88"/>
      <c r="I6174" s="88"/>
      <c r="J6174" s="88"/>
      <c r="K6174" s="88"/>
    </row>
    <row r="6175" spans="2:11" ht="12" hidden="1" customHeight="1" x14ac:dyDescent="0.2">
      <c r="B6175" s="88"/>
      <c r="C6175" s="88"/>
      <c r="D6175" s="88"/>
      <c r="E6175" s="88"/>
      <c r="F6175" s="88"/>
      <c r="G6175" s="88"/>
      <c r="H6175" s="88"/>
      <c r="I6175" s="88"/>
      <c r="J6175" s="88"/>
      <c r="K6175" s="88"/>
    </row>
    <row r="6176" spans="2:11" ht="12" hidden="1" customHeight="1" x14ac:dyDescent="0.2">
      <c r="B6176" s="88"/>
      <c r="C6176" s="88"/>
      <c r="D6176" s="88"/>
      <c r="E6176" s="88"/>
      <c r="F6176" s="88"/>
      <c r="G6176" s="88"/>
      <c r="H6176" s="88"/>
      <c r="I6176" s="88"/>
      <c r="J6176" s="88"/>
      <c r="K6176" s="88"/>
    </row>
    <row r="6177" spans="2:11" ht="12" hidden="1" customHeight="1" x14ac:dyDescent="0.2">
      <c r="B6177" s="88"/>
      <c r="C6177" s="88"/>
      <c r="D6177" s="88"/>
      <c r="E6177" s="88"/>
      <c r="F6177" s="88"/>
      <c r="G6177" s="88"/>
      <c r="H6177" s="88"/>
      <c r="I6177" s="88"/>
      <c r="J6177" s="88"/>
      <c r="K6177" s="88"/>
    </row>
    <row r="6178" spans="2:11" ht="12" hidden="1" customHeight="1" x14ac:dyDescent="0.2">
      <c r="B6178" s="88"/>
      <c r="C6178" s="88"/>
      <c r="D6178" s="88"/>
      <c r="E6178" s="88"/>
      <c r="F6178" s="88"/>
      <c r="G6178" s="88"/>
      <c r="H6178" s="88"/>
      <c r="I6178" s="88"/>
      <c r="J6178" s="88"/>
      <c r="K6178" s="88"/>
    </row>
    <row r="6179" spans="2:11" ht="12" hidden="1" customHeight="1" x14ac:dyDescent="0.2">
      <c r="B6179" s="88"/>
      <c r="C6179" s="88"/>
      <c r="D6179" s="88"/>
      <c r="E6179" s="88"/>
      <c r="F6179" s="88"/>
      <c r="G6179" s="88"/>
      <c r="H6179" s="88"/>
      <c r="I6179" s="88"/>
      <c r="J6179" s="88"/>
      <c r="K6179" s="88"/>
    </row>
    <row r="6180" spans="2:11" ht="12" hidden="1" customHeight="1" x14ac:dyDescent="0.2">
      <c r="B6180" s="88"/>
      <c r="C6180" s="88"/>
      <c r="D6180" s="88"/>
      <c r="E6180" s="88"/>
      <c r="F6180" s="88"/>
      <c r="G6180" s="88"/>
      <c r="H6180" s="88"/>
      <c r="I6180" s="88"/>
      <c r="J6180" s="88"/>
      <c r="K6180" s="88"/>
    </row>
    <row r="6181" spans="2:11" ht="12" hidden="1" customHeight="1" x14ac:dyDescent="0.2">
      <c r="B6181" s="88"/>
      <c r="C6181" s="88"/>
      <c r="D6181" s="88"/>
      <c r="E6181" s="88"/>
      <c r="F6181" s="88"/>
      <c r="G6181" s="88"/>
      <c r="H6181" s="88"/>
      <c r="I6181" s="88"/>
      <c r="J6181" s="88"/>
      <c r="K6181" s="88"/>
    </row>
    <row r="6182" spans="2:11" ht="12" hidden="1" customHeight="1" x14ac:dyDescent="0.2">
      <c r="B6182" s="88"/>
      <c r="C6182" s="88"/>
      <c r="D6182" s="88"/>
      <c r="E6182" s="88"/>
      <c r="F6182" s="88"/>
      <c r="G6182" s="88"/>
      <c r="H6182" s="88"/>
      <c r="I6182" s="88"/>
      <c r="J6182" s="88"/>
      <c r="K6182" s="88"/>
    </row>
    <row r="6183" spans="2:11" ht="12" hidden="1" customHeight="1" x14ac:dyDescent="0.2">
      <c r="B6183" s="88"/>
      <c r="C6183" s="88"/>
      <c r="D6183" s="88"/>
      <c r="E6183" s="88"/>
      <c r="F6183" s="88"/>
      <c r="G6183" s="88"/>
      <c r="H6183" s="88"/>
      <c r="I6183" s="88"/>
      <c r="J6183" s="88"/>
      <c r="K6183" s="88"/>
    </row>
    <row r="6184" spans="2:11" ht="12" hidden="1" customHeight="1" x14ac:dyDescent="0.2">
      <c r="B6184" s="88"/>
      <c r="C6184" s="88"/>
      <c r="D6184" s="88"/>
      <c r="E6184" s="88"/>
      <c r="F6184" s="88"/>
      <c r="G6184" s="88"/>
      <c r="H6184" s="88"/>
      <c r="I6184" s="88"/>
      <c r="J6184" s="88"/>
      <c r="K6184" s="88"/>
    </row>
    <row r="6185" spans="2:11" ht="12" hidden="1" customHeight="1" x14ac:dyDescent="0.2">
      <c r="B6185" s="88"/>
      <c r="C6185" s="88"/>
      <c r="D6185" s="88"/>
      <c r="E6185" s="88"/>
      <c r="F6185" s="88"/>
      <c r="G6185" s="88"/>
      <c r="H6185" s="88"/>
      <c r="I6185" s="88"/>
      <c r="J6185" s="88"/>
      <c r="K6185" s="88"/>
    </row>
    <row r="6186" spans="2:11" ht="12" hidden="1" customHeight="1" x14ac:dyDescent="0.2">
      <c r="B6186" s="88"/>
      <c r="C6186" s="88"/>
      <c r="D6186" s="88"/>
      <c r="E6186" s="88"/>
      <c r="F6186" s="88"/>
      <c r="G6186" s="88"/>
      <c r="H6186" s="88"/>
      <c r="I6186" s="88"/>
      <c r="J6186" s="88"/>
      <c r="K6186" s="88"/>
    </row>
    <row r="6187" spans="2:11" ht="12" hidden="1" customHeight="1" x14ac:dyDescent="0.2">
      <c r="B6187" s="88"/>
      <c r="C6187" s="88"/>
      <c r="D6187" s="88"/>
      <c r="E6187" s="88"/>
      <c r="F6187" s="88"/>
      <c r="G6187" s="88"/>
      <c r="H6187" s="88"/>
      <c r="I6187" s="88"/>
      <c r="J6187" s="88"/>
      <c r="K6187" s="88"/>
    </row>
    <row r="6188" spans="2:11" ht="12" hidden="1" customHeight="1" x14ac:dyDescent="0.2">
      <c r="B6188" s="88"/>
      <c r="C6188" s="88"/>
      <c r="D6188" s="88"/>
      <c r="E6188" s="88"/>
      <c r="F6188" s="88"/>
      <c r="G6188" s="88"/>
      <c r="H6188" s="88"/>
      <c r="I6188" s="88"/>
      <c r="J6188" s="88"/>
      <c r="K6188" s="88"/>
    </row>
    <row r="6189" spans="2:11" ht="12" hidden="1" customHeight="1" x14ac:dyDescent="0.2">
      <c r="B6189" s="88"/>
      <c r="C6189" s="88"/>
      <c r="D6189" s="88"/>
      <c r="E6189" s="88"/>
      <c r="F6189" s="88"/>
      <c r="G6189" s="88"/>
      <c r="H6189" s="88"/>
      <c r="I6189" s="88"/>
      <c r="J6189" s="88"/>
      <c r="K6189" s="88"/>
    </row>
    <row r="6190" spans="2:11" ht="12" hidden="1" customHeight="1" x14ac:dyDescent="0.2">
      <c r="B6190" s="88"/>
      <c r="C6190" s="88"/>
      <c r="D6190" s="88"/>
      <c r="E6190" s="88"/>
      <c r="F6190" s="88"/>
      <c r="G6190" s="88"/>
      <c r="H6190" s="88"/>
      <c r="I6190" s="88"/>
      <c r="J6190" s="88"/>
      <c r="K6190" s="88"/>
    </row>
    <row r="6191" spans="2:11" ht="12" hidden="1" customHeight="1" x14ac:dyDescent="0.2">
      <c r="B6191" s="88"/>
      <c r="C6191" s="88"/>
      <c r="D6191" s="88"/>
      <c r="E6191" s="88"/>
      <c r="F6191" s="88"/>
      <c r="G6191" s="88"/>
      <c r="H6191" s="88"/>
      <c r="I6191" s="88"/>
      <c r="J6191" s="88"/>
      <c r="K6191" s="88"/>
    </row>
    <row r="6192" spans="2:11" ht="12" hidden="1" customHeight="1" x14ac:dyDescent="0.2">
      <c r="B6192" s="88"/>
      <c r="C6192" s="88"/>
      <c r="D6192" s="88"/>
      <c r="E6192" s="88"/>
      <c r="F6192" s="88"/>
      <c r="G6192" s="88"/>
      <c r="H6192" s="88"/>
      <c r="I6192" s="88"/>
      <c r="J6192" s="88"/>
      <c r="K6192" s="88"/>
    </row>
    <row r="6193" spans="2:11" ht="12" hidden="1" customHeight="1" x14ac:dyDescent="0.2">
      <c r="B6193" s="88"/>
      <c r="C6193" s="88"/>
      <c r="D6193" s="88"/>
      <c r="E6193" s="88"/>
      <c r="F6193" s="88"/>
      <c r="G6193" s="88"/>
      <c r="H6193" s="88"/>
      <c r="I6193" s="88"/>
      <c r="J6193" s="88"/>
      <c r="K6193" s="88"/>
    </row>
    <row r="6194" spans="2:11" ht="12" hidden="1" customHeight="1" x14ac:dyDescent="0.2">
      <c r="B6194" s="88"/>
      <c r="C6194" s="88"/>
      <c r="D6194" s="88"/>
      <c r="E6194" s="88"/>
      <c r="F6194" s="88"/>
      <c r="G6194" s="88"/>
      <c r="H6194" s="88"/>
      <c r="I6194" s="88"/>
      <c r="J6194" s="88"/>
      <c r="K6194" s="88"/>
    </row>
    <row r="6195" spans="2:11" ht="12" hidden="1" customHeight="1" x14ac:dyDescent="0.2">
      <c r="B6195" s="88"/>
      <c r="C6195" s="88"/>
      <c r="D6195" s="88"/>
      <c r="E6195" s="88"/>
      <c r="F6195" s="88"/>
      <c r="G6195" s="88"/>
      <c r="H6195" s="88"/>
      <c r="I6195" s="88"/>
      <c r="J6195" s="88"/>
      <c r="K6195" s="88"/>
    </row>
    <row r="6196" spans="2:11" ht="12" hidden="1" customHeight="1" x14ac:dyDescent="0.2">
      <c r="B6196" s="88"/>
      <c r="C6196" s="88"/>
      <c r="D6196" s="88"/>
      <c r="E6196" s="88"/>
      <c r="F6196" s="88"/>
      <c r="G6196" s="88"/>
      <c r="H6196" s="88"/>
      <c r="I6196" s="88"/>
      <c r="J6196" s="88"/>
      <c r="K6196" s="88"/>
    </row>
    <row r="6197" spans="2:11" ht="12" hidden="1" customHeight="1" x14ac:dyDescent="0.2">
      <c r="B6197" s="88"/>
      <c r="C6197" s="88"/>
      <c r="D6197" s="88"/>
      <c r="E6197" s="88"/>
      <c r="F6197" s="88"/>
      <c r="G6197" s="88"/>
      <c r="H6197" s="88"/>
      <c r="I6197" s="88"/>
      <c r="J6197" s="88"/>
      <c r="K6197" s="88"/>
    </row>
    <row r="6198" spans="2:11" ht="12" hidden="1" customHeight="1" x14ac:dyDescent="0.2">
      <c r="B6198" s="88"/>
      <c r="C6198" s="88"/>
      <c r="D6198" s="88"/>
      <c r="E6198" s="88"/>
      <c r="F6198" s="88"/>
      <c r="G6198" s="88"/>
      <c r="H6198" s="88"/>
      <c r="I6198" s="88"/>
      <c r="J6198" s="88"/>
      <c r="K6198" s="88"/>
    </row>
    <row r="6199" spans="2:11" ht="12" hidden="1" customHeight="1" x14ac:dyDescent="0.2">
      <c r="B6199" s="88"/>
      <c r="C6199" s="88"/>
      <c r="D6199" s="88"/>
      <c r="E6199" s="88"/>
      <c r="F6199" s="88"/>
      <c r="G6199" s="88"/>
      <c r="H6199" s="88"/>
      <c r="I6199" s="88"/>
      <c r="J6199" s="88"/>
      <c r="K6199" s="88"/>
    </row>
    <row r="6200" spans="2:11" ht="12" hidden="1" customHeight="1" x14ac:dyDescent="0.2">
      <c r="B6200" s="88"/>
      <c r="C6200" s="88"/>
      <c r="D6200" s="88"/>
      <c r="E6200" s="88"/>
      <c r="F6200" s="88"/>
      <c r="G6200" s="88"/>
      <c r="H6200" s="88"/>
      <c r="I6200" s="88"/>
      <c r="J6200" s="88"/>
      <c r="K6200" s="88"/>
    </row>
    <row r="6201" spans="2:11" ht="12" hidden="1" customHeight="1" x14ac:dyDescent="0.2">
      <c r="B6201" s="88"/>
      <c r="C6201" s="88"/>
      <c r="D6201" s="88"/>
      <c r="E6201" s="88"/>
      <c r="F6201" s="88"/>
      <c r="G6201" s="88"/>
      <c r="H6201" s="88"/>
      <c r="I6201" s="88"/>
      <c r="J6201" s="88"/>
      <c r="K6201" s="88"/>
    </row>
    <row r="6202" spans="2:11" ht="12" hidden="1" customHeight="1" x14ac:dyDescent="0.2">
      <c r="B6202" s="88"/>
      <c r="C6202" s="88"/>
      <c r="D6202" s="88"/>
      <c r="E6202" s="88"/>
      <c r="F6202" s="88"/>
      <c r="G6202" s="88"/>
      <c r="H6202" s="88"/>
      <c r="I6202" s="88"/>
      <c r="J6202" s="88"/>
      <c r="K6202" s="88"/>
    </row>
    <row r="6203" spans="2:11" ht="12" hidden="1" customHeight="1" x14ac:dyDescent="0.2">
      <c r="B6203" s="88"/>
      <c r="C6203" s="88"/>
      <c r="D6203" s="88"/>
      <c r="E6203" s="88"/>
      <c r="F6203" s="88"/>
      <c r="G6203" s="88"/>
      <c r="H6203" s="88"/>
      <c r="I6203" s="88"/>
      <c r="J6203" s="88"/>
      <c r="K6203" s="88"/>
    </row>
    <row r="6204" spans="2:11" ht="12" hidden="1" customHeight="1" x14ac:dyDescent="0.2">
      <c r="B6204" s="88"/>
      <c r="C6204" s="88"/>
      <c r="D6204" s="88"/>
      <c r="E6204" s="88"/>
      <c r="F6204" s="88"/>
      <c r="G6204" s="88"/>
      <c r="H6204" s="88"/>
      <c r="I6204" s="88"/>
      <c r="J6204" s="88"/>
      <c r="K6204" s="88"/>
    </row>
    <row r="6205" spans="2:11" ht="12" hidden="1" customHeight="1" x14ac:dyDescent="0.2">
      <c r="B6205" s="88"/>
      <c r="C6205" s="88"/>
      <c r="D6205" s="88"/>
      <c r="E6205" s="88"/>
      <c r="F6205" s="88"/>
      <c r="G6205" s="88"/>
      <c r="H6205" s="88"/>
      <c r="I6205" s="88"/>
      <c r="J6205" s="88"/>
      <c r="K6205" s="88"/>
    </row>
    <row r="6206" spans="2:11" ht="12" hidden="1" customHeight="1" x14ac:dyDescent="0.2">
      <c r="B6206" s="88"/>
      <c r="C6206" s="88"/>
      <c r="D6206" s="88"/>
      <c r="E6206" s="88"/>
      <c r="F6206" s="88"/>
      <c r="G6206" s="88"/>
      <c r="H6206" s="88"/>
      <c r="I6206" s="88"/>
      <c r="J6206" s="88"/>
      <c r="K6206" s="88"/>
    </row>
    <row r="6207" spans="2:11" ht="12" hidden="1" customHeight="1" x14ac:dyDescent="0.2">
      <c r="B6207" s="88"/>
      <c r="C6207" s="88"/>
      <c r="D6207" s="88"/>
      <c r="E6207" s="88"/>
      <c r="F6207" s="88"/>
      <c r="G6207" s="88"/>
      <c r="H6207" s="88"/>
      <c r="I6207" s="88"/>
      <c r="J6207" s="88"/>
      <c r="K6207" s="88"/>
    </row>
    <row r="6208" spans="2:11" ht="12" hidden="1" customHeight="1" x14ac:dyDescent="0.2">
      <c r="B6208" s="88"/>
      <c r="C6208" s="88"/>
      <c r="D6208" s="88"/>
      <c r="E6208" s="88"/>
      <c r="F6208" s="88"/>
      <c r="G6208" s="88"/>
      <c r="H6208" s="88"/>
      <c r="I6208" s="88"/>
      <c r="J6208" s="88"/>
      <c r="K6208" s="88"/>
    </row>
    <row r="6209" spans="2:11" ht="12" hidden="1" customHeight="1" x14ac:dyDescent="0.2">
      <c r="B6209" s="88"/>
      <c r="C6209" s="88"/>
      <c r="D6209" s="88"/>
      <c r="E6209" s="88"/>
      <c r="F6209" s="88"/>
      <c r="G6209" s="88"/>
      <c r="H6209" s="88"/>
      <c r="I6209" s="88"/>
      <c r="J6209" s="88"/>
      <c r="K6209" s="88"/>
    </row>
    <row r="6210" spans="2:11" ht="12" hidden="1" customHeight="1" x14ac:dyDescent="0.2">
      <c r="B6210" s="88"/>
      <c r="C6210" s="88"/>
      <c r="D6210" s="88"/>
      <c r="E6210" s="88"/>
      <c r="F6210" s="88"/>
      <c r="G6210" s="88"/>
      <c r="H6210" s="88"/>
      <c r="I6210" s="88"/>
      <c r="J6210" s="88"/>
      <c r="K6210" s="88"/>
    </row>
    <row r="6211" spans="2:11" ht="12" hidden="1" customHeight="1" x14ac:dyDescent="0.2">
      <c r="B6211" s="88"/>
      <c r="C6211" s="88"/>
      <c r="D6211" s="88"/>
      <c r="E6211" s="88"/>
      <c r="F6211" s="88"/>
      <c r="G6211" s="88"/>
      <c r="H6211" s="88"/>
      <c r="I6211" s="88"/>
      <c r="J6211" s="88"/>
      <c r="K6211" s="88"/>
    </row>
    <row r="6212" spans="2:11" ht="12" hidden="1" customHeight="1" x14ac:dyDescent="0.2">
      <c r="B6212" s="88"/>
      <c r="C6212" s="88"/>
      <c r="D6212" s="88"/>
      <c r="E6212" s="88"/>
      <c r="F6212" s="88"/>
      <c r="G6212" s="88"/>
      <c r="H6212" s="88"/>
      <c r="I6212" s="88"/>
      <c r="J6212" s="88"/>
      <c r="K6212" s="88"/>
    </row>
    <row r="6213" spans="2:11" ht="12" hidden="1" customHeight="1" x14ac:dyDescent="0.2">
      <c r="B6213" s="88"/>
      <c r="C6213" s="88"/>
      <c r="D6213" s="88"/>
      <c r="E6213" s="88"/>
      <c r="F6213" s="88"/>
      <c r="G6213" s="88"/>
      <c r="H6213" s="88"/>
      <c r="I6213" s="88"/>
      <c r="J6213" s="88"/>
      <c r="K6213" s="88"/>
    </row>
    <row r="6214" spans="2:11" ht="12" hidden="1" customHeight="1" x14ac:dyDescent="0.2">
      <c r="B6214" s="88"/>
      <c r="C6214" s="88"/>
      <c r="D6214" s="88"/>
      <c r="E6214" s="88"/>
      <c r="F6214" s="88"/>
      <c r="G6214" s="88"/>
      <c r="H6214" s="88"/>
      <c r="I6214" s="88"/>
      <c r="J6214" s="88"/>
      <c r="K6214" s="88"/>
    </row>
    <row r="6215" spans="2:11" ht="12" hidden="1" customHeight="1" x14ac:dyDescent="0.2">
      <c r="B6215" s="88"/>
      <c r="C6215" s="88"/>
      <c r="D6215" s="88"/>
      <c r="E6215" s="88"/>
      <c r="F6215" s="88"/>
      <c r="G6215" s="88"/>
      <c r="H6215" s="88"/>
      <c r="I6215" s="88"/>
      <c r="J6215" s="88"/>
      <c r="K6215" s="88"/>
    </row>
    <row r="6216" spans="2:11" ht="12" hidden="1" customHeight="1" x14ac:dyDescent="0.2">
      <c r="B6216" s="88"/>
      <c r="C6216" s="88"/>
      <c r="D6216" s="88"/>
      <c r="E6216" s="88"/>
      <c r="F6216" s="88"/>
      <c r="G6216" s="88"/>
      <c r="H6216" s="88"/>
      <c r="I6216" s="88"/>
      <c r="J6216" s="88"/>
      <c r="K6216" s="88"/>
    </row>
    <row r="6217" spans="2:11" ht="12" hidden="1" customHeight="1" x14ac:dyDescent="0.2">
      <c r="B6217" s="88"/>
      <c r="C6217" s="88"/>
      <c r="D6217" s="88"/>
      <c r="E6217" s="88"/>
      <c r="F6217" s="88"/>
      <c r="G6217" s="88"/>
      <c r="H6217" s="88"/>
      <c r="I6217" s="88"/>
      <c r="J6217" s="88"/>
      <c r="K6217" s="88"/>
    </row>
    <row r="6218" spans="2:11" ht="12" hidden="1" customHeight="1" x14ac:dyDescent="0.2">
      <c r="B6218" s="88"/>
      <c r="C6218" s="88"/>
      <c r="D6218" s="88"/>
      <c r="E6218" s="88"/>
      <c r="F6218" s="88"/>
      <c r="G6218" s="88"/>
      <c r="H6218" s="88"/>
      <c r="I6218" s="88"/>
      <c r="J6218" s="88"/>
      <c r="K6218" s="88"/>
    </row>
    <row r="6219" spans="2:11" ht="12" hidden="1" customHeight="1" x14ac:dyDescent="0.2">
      <c r="B6219" s="88"/>
      <c r="C6219" s="88"/>
      <c r="D6219" s="88"/>
      <c r="E6219" s="88"/>
      <c r="F6219" s="88"/>
      <c r="G6219" s="88"/>
      <c r="H6219" s="88"/>
      <c r="I6219" s="88"/>
      <c r="J6219" s="88"/>
      <c r="K6219" s="88"/>
    </row>
    <row r="6220" spans="2:11" ht="12" hidden="1" customHeight="1" x14ac:dyDescent="0.2">
      <c r="B6220" s="88"/>
      <c r="C6220" s="88"/>
      <c r="D6220" s="88"/>
      <c r="E6220" s="88"/>
      <c r="F6220" s="88"/>
      <c r="G6220" s="88"/>
      <c r="H6220" s="88"/>
      <c r="I6220" s="88"/>
      <c r="J6220" s="88"/>
      <c r="K6220" s="88"/>
    </row>
    <row r="6221" spans="2:11" ht="12" hidden="1" customHeight="1" x14ac:dyDescent="0.2">
      <c r="B6221" s="88"/>
      <c r="C6221" s="88"/>
      <c r="D6221" s="88"/>
      <c r="E6221" s="88"/>
      <c r="F6221" s="88"/>
      <c r="G6221" s="88"/>
      <c r="H6221" s="88"/>
      <c r="I6221" s="88"/>
      <c r="J6221" s="88"/>
      <c r="K6221" s="88"/>
    </row>
    <row r="6222" spans="2:11" ht="12" hidden="1" customHeight="1" x14ac:dyDescent="0.2">
      <c r="B6222" s="88"/>
      <c r="C6222" s="88"/>
      <c r="D6222" s="88"/>
      <c r="E6222" s="88"/>
      <c r="F6222" s="88"/>
      <c r="G6222" s="88"/>
      <c r="H6222" s="88"/>
      <c r="I6222" s="88"/>
      <c r="J6222" s="88"/>
      <c r="K6222" s="88"/>
    </row>
    <row r="6223" spans="2:11" ht="12" hidden="1" customHeight="1" x14ac:dyDescent="0.2">
      <c r="B6223" s="88"/>
      <c r="C6223" s="88"/>
      <c r="D6223" s="88"/>
      <c r="E6223" s="88"/>
      <c r="F6223" s="88"/>
      <c r="G6223" s="88"/>
      <c r="H6223" s="88"/>
      <c r="I6223" s="88"/>
      <c r="J6223" s="88"/>
      <c r="K6223" s="88"/>
    </row>
    <row r="6224" spans="2:11" ht="12" hidden="1" customHeight="1" x14ac:dyDescent="0.2">
      <c r="B6224" s="88"/>
      <c r="C6224" s="88"/>
      <c r="D6224" s="88"/>
      <c r="E6224" s="88"/>
      <c r="F6224" s="88"/>
      <c r="G6224" s="88"/>
      <c r="H6224" s="88"/>
      <c r="I6224" s="88"/>
      <c r="J6224" s="88"/>
      <c r="K6224" s="88"/>
    </row>
    <row r="6225" spans="2:11" ht="12" hidden="1" customHeight="1" x14ac:dyDescent="0.2">
      <c r="B6225" s="88"/>
      <c r="C6225" s="88"/>
      <c r="D6225" s="88"/>
      <c r="E6225" s="88"/>
      <c r="F6225" s="88"/>
      <c r="G6225" s="88"/>
      <c r="H6225" s="88"/>
      <c r="I6225" s="88"/>
      <c r="J6225" s="88"/>
      <c r="K6225" s="88"/>
    </row>
    <row r="6226" spans="2:11" ht="12" hidden="1" customHeight="1" x14ac:dyDescent="0.2">
      <c r="B6226" s="88"/>
      <c r="C6226" s="88"/>
      <c r="D6226" s="88"/>
      <c r="E6226" s="88"/>
      <c r="F6226" s="88"/>
      <c r="G6226" s="88"/>
      <c r="H6226" s="88"/>
      <c r="I6226" s="88"/>
      <c r="J6226" s="88"/>
      <c r="K6226" s="88"/>
    </row>
    <row r="6227" spans="2:11" ht="12" hidden="1" customHeight="1" x14ac:dyDescent="0.2">
      <c r="B6227" s="88"/>
      <c r="C6227" s="88"/>
      <c r="D6227" s="88"/>
      <c r="E6227" s="88"/>
      <c r="F6227" s="88"/>
      <c r="G6227" s="88"/>
      <c r="H6227" s="88"/>
      <c r="I6227" s="88"/>
      <c r="J6227" s="88"/>
      <c r="K6227" s="88"/>
    </row>
    <row r="6228" spans="2:11" ht="12" hidden="1" customHeight="1" x14ac:dyDescent="0.2">
      <c r="B6228" s="88"/>
      <c r="C6228" s="88"/>
      <c r="D6228" s="88"/>
      <c r="E6228" s="88"/>
      <c r="F6228" s="88"/>
      <c r="G6228" s="88"/>
      <c r="H6228" s="88"/>
      <c r="I6228" s="88"/>
      <c r="J6228" s="88"/>
      <c r="K6228" s="88"/>
    </row>
    <row r="6229" spans="2:11" ht="12" hidden="1" customHeight="1" x14ac:dyDescent="0.2">
      <c r="B6229" s="88"/>
      <c r="C6229" s="88"/>
      <c r="D6229" s="88"/>
      <c r="E6229" s="88"/>
      <c r="F6229" s="88"/>
      <c r="G6229" s="88"/>
      <c r="H6229" s="88"/>
      <c r="I6229" s="88"/>
      <c r="J6229" s="88"/>
      <c r="K6229" s="88"/>
    </row>
    <row r="6230" spans="2:11" ht="12" hidden="1" customHeight="1" x14ac:dyDescent="0.2">
      <c r="B6230" s="88"/>
      <c r="C6230" s="88"/>
      <c r="D6230" s="88"/>
      <c r="E6230" s="88"/>
      <c r="F6230" s="88"/>
      <c r="G6230" s="88"/>
      <c r="H6230" s="88"/>
      <c r="I6230" s="88"/>
      <c r="J6230" s="88"/>
      <c r="K6230" s="88"/>
    </row>
    <row r="6231" spans="2:11" ht="12" hidden="1" customHeight="1" x14ac:dyDescent="0.2">
      <c r="B6231" s="88"/>
      <c r="C6231" s="88"/>
      <c r="D6231" s="88"/>
      <c r="E6231" s="88"/>
      <c r="F6231" s="88"/>
      <c r="G6231" s="88"/>
      <c r="H6231" s="88"/>
      <c r="I6231" s="88"/>
      <c r="J6231" s="88"/>
      <c r="K6231" s="88"/>
    </row>
    <row r="6232" spans="2:11" ht="12" hidden="1" customHeight="1" x14ac:dyDescent="0.2">
      <c r="B6232" s="88"/>
      <c r="C6232" s="88"/>
      <c r="D6232" s="88"/>
      <c r="E6232" s="88"/>
      <c r="F6232" s="88"/>
      <c r="G6232" s="88"/>
      <c r="H6232" s="88"/>
      <c r="I6232" s="88"/>
      <c r="J6232" s="88"/>
      <c r="K6232" s="88"/>
    </row>
    <row r="6233" spans="2:11" ht="12" hidden="1" customHeight="1" x14ac:dyDescent="0.2">
      <c r="B6233" s="88"/>
      <c r="C6233" s="88"/>
      <c r="D6233" s="88"/>
      <c r="E6233" s="88"/>
      <c r="F6233" s="88"/>
      <c r="G6233" s="88"/>
      <c r="H6233" s="88"/>
      <c r="I6233" s="88"/>
      <c r="J6233" s="88"/>
      <c r="K6233" s="88"/>
    </row>
    <row r="6234" spans="2:11" ht="12" hidden="1" customHeight="1" x14ac:dyDescent="0.2">
      <c r="B6234" s="88"/>
      <c r="C6234" s="88"/>
      <c r="D6234" s="88"/>
      <c r="E6234" s="88"/>
      <c r="F6234" s="88"/>
      <c r="G6234" s="88"/>
      <c r="H6234" s="88"/>
      <c r="I6234" s="88"/>
      <c r="J6234" s="88"/>
      <c r="K6234" s="88"/>
    </row>
    <row r="6235" spans="2:11" ht="12" hidden="1" customHeight="1" x14ac:dyDescent="0.2">
      <c r="B6235" s="88"/>
      <c r="C6235" s="88"/>
      <c r="D6235" s="88"/>
      <c r="E6235" s="88"/>
      <c r="F6235" s="88"/>
      <c r="G6235" s="88"/>
      <c r="H6235" s="88"/>
      <c r="I6235" s="88"/>
      <c r="J6235" s="88"/>
      <c r="K6235" s="88"/>
    </row>
    <row r="6236" spans="2:11" ht="12" hidden="1" customHeight="1" x14ac:dyDescent="0.2">
      <c r="B6236" s="88"/>
      <c r="C6236" s="88"/>
      <c r="D6236" s="88"/>
      <c r="E6236" s="88"/>
      <c r="F6236" s="88"/>
      <c r="G6236" s="88"/>
      <c r="H6236" s="88"/>
      <c r="I6236" s="88"/>
      <c r="J6236" s="88"/>
      <c r="K6236" s="88"/>
    </row>
    <row r="6237" spans="2:11" ht="12" hidden="1" customHeight="1" x14ac:dyDescent="0.2">
      <c r="B6237" s="88"/>
      <c r="C6237" s="88"/>
      <c r="D6237" s="88"/>
      <c r="E6237" s="88"/>
      <c r="F6237" s="88"/>
      <c r="G6237" s="88"/>
      <c r="H6237" s="88"/>
      <c r="I6237" s="88"/>
      <c r="J6237" s="88"/>
      <c r="K6237" s="88"/>
    </row>
    <row r="6238" spans="2:11" ht="12" hidden="1" customHeight="1" x14ac:dyDescent="0.2">
      <c r="B6238" s="88"/>
      <c r="C6238" s="88"/>
      <c r="D6238" s="88"/>
      <c r="E6238" s="88"/>
      <c r="F6238" s="88"/>
      <c r="G6238" s="88"/>
      <c r="H6238" s="88"/>
      <c r="I6238" s="88"/>
      <c r="J6238" s="88"/>
      <c r="K6238" s="88"/>
    </row>
    <row r="6239" spans="2:11" ht="12" hidden="1" customHeight="1" x14ac:dyDescent="0.2">
      <c r="B6239" s="88"/>
      <c r="C6239" s="88"/>
      <c r="D6239" s="88"/>
      <c r="E6239" s="88"/>
      <c r="F6239" s="88"/>
      <c r="G6239" s="88"/>
      <c r="H6239" s="88"/>
      <c r="I6239" s="88"/>
      <c r="J6239" s="88"/>
      <c r="K6239" s="88"/>
    </row>
    <row r="6240" spans="2:11" ht="12" hidden="1" customHeight="1" x14ac:dyDescent="0.2">
      <c r="B6240" s="88"/>
      <c r="C6240" s="88"/>
      <c r="D6240" s="88"/>
      <c r="E6240" s="88"/>
      <c r="F6240" s="88"/>
      <c r="G6240" s="88"/>
      <c r="H6240" s="88"/>
      <c r="I6240" s="88"/>
      <c r="J6240" s="88"/>
      <c r="K6240" s="88"/>
    </row>
    <row r="6241" spans="2:11" ht="12" hidden="1" customHeight="1" x14ac:dyDescent="0.2">
      <c r="B6241" s="88"/>
      <c r="C6241" s="88"/>
      <c r="D6241" s="88"/>
      <c r="E6241" s="88"/>
      <c r="F6241" s="88"/>
      <c r="G6241" s="88"/>
      <c r="H6241" s="88"/>
      <c r="I6241" s="88"/>
      <c r="J6241" s="88"/>
      <c r="K6241" s="88"/>
    </row>
    <row r="6242" spans="2:11" ht="12" hidden="1" customHeight="1" x14ac:dyDescent="0.2">
      <c r="B6242" s="88"/>
      <c r="C6242" s="88"/>
      <c r="D6242" s="88"/>
      <c r="E6242" s="88"/>
      <c r="F6242" s="88"/>
      <c r="G6242" s="88"/>
      <c r="H6242" s="88"/>
      <c r="I6242" s="88"/>
      <c r="J6242" s="88"/>
      <c r="K6242" s="88"/>
    </row>
    <row r="6243" spans="2:11" ht="12" hidden="1" customHeight="1" x14ac:dyDescent="0.2">
      <c r="B6243" s="88"/>
      <c r="C6243" s="88"/>
      <c r="D6243" s="88"/>
      <c r="E6243" s="88"/>
      <c r="F6243" s="88"/>
      <c r="G6243" s="88"/>
      <c r="H6243" s="88"/>
      <c r="I6243" s="88"/>
      <c r="J6243" s="88"/>
      <c r="K6243" s="88"/>
    </row>
    <row r="6244" spans="2:11" ht="12" hidden="1" customHeight="1" x14ac:dyDescent="0.2">
      <c r="B6244" s="88"/>
      <c r="C6244" s="88"/>
      <c r="D6244" s="88"/>
      <c r="E6244" s="88"/>
      <c r="F6244" s="88"/>
      <c r="G6244" s="88"/>
      <c r="H6244" s="88"/>
      <c r="I6244" s="88"/>
      <c r="J6244" s="88"/>
      <c r="K6244" s="88"/>
    </row>
    <row r="6245" spans="2:11" ht="12" hidden="1" customHeight="1" x14ac:dyDescent="0.2">
      <c r="B6245" s="88"/>
      <c r="C6245" s="88"/>
      <c r="D6245" s="88"/>
      <c r="E6245" s="88"/>
      <c r="F6245" s="88"/>
      <c r="G6245" s="88"/>
      <c r="H6245" s="88"/>
      <c r="I6245" s="88"/>
      <c r="J6245" s="88"/>
      <c r="K6245" s="88"/>
    </row>
    <row r="6246" spans="2:11" ht="12" hidden="1" customHeight="1" x14ac:dyDescent="0.2">
      <c r="B6246" s="88"/>
      <c r="C6246" s="88"/>
      <c r="D6246" s="88"/>
      <c r="E6246" s="88"/>
      <c r="F6246" s="88"/>
      <c r="G6246" s="88"/>
      <c r="H6246" s="88"/>
      <c r="I6246" s="88"/>
      <c r="J6246" s="88"/>
      <c r="K6246" s="88"/>
    </row>
    <row r="6247" spans="2:11" ht="12" hidden="1" customHeight="1" x14ac:dyDescent="0.2">
      <c r="B6247" s="88"/>
      <c r="C6247" s="88"/>
      <c r="D6247" s="88"/>
      <c r="E6247" s="88"/>
      <c r="F6247" s="88"/>
      <c r="G6247" s="88"/>
      <c r="H6247" s="88"/>
      <c r="I6247" s="88"/>
      <c r="J6247" s="88"/>
      <c r="K6247" s="88"/>
    </row>
    <row r="6248" spans="2:11" ht="12" hidden="1" customHeight="1" x14ac:dyDescent="0.2">
      <c r="B6248" s="88"/>
      <c r="C6248" s="88"/>
      <c r="D6248" s="88"/>
      <c r="E6248" s="88"/>
      <c r="F6248" s="88"/>
      <c r="G6248" s="88"/>
      <c r="H6248" s="88"/>
      <c r="I6248" s="88"/>
      <c r="J6248" s="88"/>
      <c r="K6248" s="88"/>
    </row>
    <row r="6249" spans="2:11" ht="12" hidden="1" customHeight="1" x14ac:dyDescent="0.2">
      <c r="B6249" s="88"/>
      <c r="C6249" s="88"/>
      <c r="D6249" s="88"/>
      <c r="E6249" s="88"/>
      <c r="F6249" s="88"/>
      <c r="G6249" s="88"/>
      <c r="H6249" s="88"/>
      <c r="I6249" s="88"/>
      <c r="J6249" s="88"/>
      <c r="K6249" s="88"/>
    </row>
    <row r="6250" spans="2:11" ht="12" hidden="1" customHeight="1" x14ac:dyDescent="0.2">
      <c r="B6250" s="88"/>
      <c r="C6250" s="88"/>
      <c r="D6250" s="88"/>
      <c r="E6250" s="88"/>
      <c r="F6250" s="88"/>
      <c r="G6250" s="88"/>
      <c r="H6250" s="88"/>
      <c r="I6250" s="88"/>
      <c r="J6250" s="88"/>
      <c r="K6250" s="88"/>
    </row>
    <row r="6251" spans="2:11" ht="12" hidden="1" customHeight="1" x14ac:dyDescent="0.2">
      <c r="B6251" s="88"/>
      <c r="C6251" s="88"/>
      <c r="D6251" s="88"/>
      <c r="E6251" s="88"/>
      <c r="F6251" s="88"/>
      <c r="G6251" s="88"/>
      <c r="H6251" s="88"/>
      <c r="I6251" s="88"/>
      <c r="J6251" s="88"/>
      <c r="K6251" s="88"/>
    </row>
    <row r="6252" spans="2:11" ht="12" hidden="1" customHeight="1" x14ac:dyDescent="0.2">
      <c r="B6252" s="88"/>
      <c r="C6252" s="88"/>
      <c r="D6252" s="88"/>
      <c r="E6252" s="88"/>
      <c r="F6252" s="88"/>
      <c r="G6252" s="88"/>
      <c r="H6252" s="88"/>
      <c r="I6252" s="88"/>
      <c r="J6252" s="88"/>
      <c r="K6252" s="88"/>
    </row>
    <row r="6253" spans="2:11" ht="12" hidden="1" customHeight="1" x14ac:dyDescent="0.2">
      <c r="B6253" s="88"/>
      <c r="C6253" s="88"/>
      <c r="D6253" s="88"/>
      <c r="E6253" s="88"/>
      <c r="F6253" s="88"/>
      <c r="G6253" s="88"/>
      <c r="H6253" s="88"/>
      <c r="I6253" s="88"/>
      <c r="J6253" s="88"/>
      <c r="K6253" s="88"/>
    </row>
    <row r="6254" spans="2:11" ht="12" hidden="1" customHeight="1" x14ac:dyDescent="0.2">
      <c r="B6254" s="88"/>
      <c r="C6254" s="88"/>
      <c r="D6254" s="88"/>
      <c r="E6254" s="88"/>
      <c r="F6254" s="88"/>
      <c r="G6254" s="88"/>
      <c r="H6254" s="88"/>
      <c r="I6254" s="88"/>
      <c r="J6254" s="88"/>
      <c r="K6254" s="88"/>
    </row>
    <row r="6255" spans="2:11" ht="12" hidden="1" customHeight="1" x14ac:dyDescent="0.2">
      <c r="B6255" s="88"/>
      <c r="C6255" s="88"/>
      <c r="D6255" s="88"/>
      <c r="E6255" s="88"/>
      <c r="F6255" s="88"/>
      <c r="G6255" s="88"/>
      <c r="H6255" s="88"/>
      <c r="I6255" s="88"/>
      <c r="J6255" s="88"/>
      <c r="K6255" s="88"/>
    </row>
    <row r="6256" spans="2:11" ht="12" hidden="1" customHeight="1" x14ac:dyDescent="0.2">
      <c r="B6256" s="88"/>
      <c r="C6256" s="88"/>
      <c r="D6256" s="88"/>
      <c r="E6256" s="88"/>
      <c r="F6256" s="88"/>
      <c r="G6256" s="88"/>
      <c r="H6256" s="88"/>
      <c r="I6256" s="88"/>
      <c r="J6256" s="88"/>
      <c r="K6256" s="88"/>
    </row>
    <row r="6257" spans="2:11" ht="12" hidden="1" customHeight="1" x14ac:dyDescent="0.2">
      <c r="B6257" s="88"/>
      <c r="C6257" s="88"/>
      <c r="D6257" s="88"/>
      <c r="E6257" s="88"/>
      <c r="F6257" s="88"/>
      <c r="G6257" s="88"/>
      <c r="H6257" s="88"/>
      <c r="I6257" s="88"/>
      <c r="J6257" s="88"/>
      <c r="K6257" s="88"/>
    </row>
    <row r="6258" spans="2:11" ht="12" hidden="1" customHeight="1" x14ac:dyDescent="0.2">
      <c r="B6258" s="88"/>
      <c r="C6258" s="88"/>
      <c r="D6258" s="88"/>
      <c r="E6258" s="88"/>
      <c r="F6258" s="88"/>
      <c r="G6258" s="88"/>
      <c r="H6258" s="88"/>
      <c r="I6258" s="88"/>
      <c r="J6258" s="88"/>
      <c r="K6258" s="88"/>
    </row>
    <row r="6259" spans="2:11" ht="12" hidden="1" customHeight="1" x14ac:dyDescent="0.2">
      <c r="B6259" s="88"/>
      <c r="C6259" s="88"/>
      <c r="D6259" s="88"/>
      <c r="E6259" s="88"/>
      <c r="F6259" s="88"/>
      <c r="G6259" s="88"/>
      <c r="H6259" s="88"/>
      <c r="I6259" s="88"/>
      <c r="J6259" s="88"/>
      <c r="K6259" s="88"/>
    </row>
    <row r="6260" spans="2:11" ht="12" hidden="1" customHeight="1" x14ac:dyDescent="0.2">
      <c r="B6260" s="88"/>
      <c r="C6260" s="88"/>
      <c r="D6260" s="88"/>
      <c r="E6260" s="88"/>
      <c r="F6260" s="88"/>
      <c r="G6260" s="88"/>
      <c r="H6260" s="88"/>
      <c r="I6260" s="88"/>
      <c r="J6260" s="88"/>
      <c r="K6260" s="88"/>
    </row>
    <row r="6261" spans="2:11" ht="12" hidden="1" customHeight="1" x14ac:dyDescent="0.2">
      <c r="B6261" s="88"/>
      <c r="C6261" s="88"/>
      <c r="D6261" s="88"/>
      <c r="E6261" s="88"/>
      <c r="F6261" s="88"/>
      <c r="G6261" s="88"/>
      <c r="H6261" s="88"/>
      <c r="I6261" s="88"/>
      <c r="J6261" s="88"/>
      <c r="K6261" s="88"/>
    </row>
    <row r="6262" spans="2:11" ht="12" hidden="1" customHeight="1" x14ac:dyDescent="0.2">
      <c r="B6262" s="88"/>
      <c r="C6262" s="88"/>
      <c r="D6262" s="88"/>
      <c r="E6262" s="88"/>
      <c r="F6262" s="88"/>
      <c r="G6262" s="88"/>
      <c r="H6262" s="88"/>
      <c r="I6262" s="88"/>
      <c r="J6262" s="88"/>
      <c r="K6262" s="88"/>
    </row>
    <row r="6263" spans="2:11" ht="12" hidden="1" customHeight="1" x14ac:dyDescent="0.2">
      <c r="B6263" s="88"/>
      <c r="C6263" s="88"/>
      <c r="D6263" s="88"/>
      <c r="E6263" s="88"/>
      <c r="F6263" s="88"/>
      <c r="G6263" s="88"/>
      <c r="H6263" s="88"/>
      <c r="I6263" s="88"/>
      <c r="J6263" s="88"/>
      <c r="K6263" s="88"/>
    </row>
    <row r="6264" spans="2:11" ht="12" hidden="1" customHeight="1" x14ac:dyDescent="0.2">
      <c r="B6264" s="88"/>
      <c r="C6264" s="88"/>
      <c r="D6264" s="88"/>
      <c r="E6264" s="88"/>
      <c r="F6264" s="88"/>
      <c r="G6264" s="88"/>
      <c r="H6264" s="88"/>
      <c r="I6264" s="88"/>
      <c r="J6264" s="88"/>
      <c r="K6264" s="88"/>
    </row>
    <row r="6265" spans="2:11" ht="12" hidden="1" customHeight="1" x14ac:dyDescent="0.2">
      <c r="B6265" s="88"/>
      <c r="C6265" s="88"/>
      <c r="D6265" s="88"/>
      <c r="E6265" s="88"/>
      <c r="F6265" s="88"/>
      <c r="G6265" s="88"/>
      <c r="H6265" s="88"/>
      <c r="I6265" s="88"/>
      <c r="J6265" s="88"/>
      <c r="K6265" s="88"/>
    </row>
    <row r="6266" spans="2:11" ht="12" hidden="1" customHeight="1" x14ac:dyDescent="0.2">
      <c r="B6266" s="88"/>
      <c r="C6266" s="88"/>
      <c r="D6266" s="88"/>
      <c r="E6266" s="88"/>
      <c r="F6266" s="88"/>
      <c r="G6266" s="88"/>
      <c r="H6266" s="88"/>
      <c r="I6266" s="88"/>
      <c r="J6266" s="88"/>
      <c r="K6266" s="88"/>
    </row>
    <row r="6267" spans="2:11" ht="12" hidden="1" customHeight="1" x14ac:dyDescent="0.2">
      <c r="B6267" s="88"/>
      <c r="C6267" s="88"/>
      <c r="D6267" s="88"/>
      <c r="E6267" s="88"/>
      <c r="F6267" s="88"/>
      <c r="G6267" s="88"/>
      <c r="H6267" s="88"/>
      <c r="I6267" s="88"/>
      <c r="J6267" s="88"/>
      <c r="K6267" s="88"/>
    </row>
    <row r="6268" spans="2:11" ht="12" hidden="1" customHeight="1" x14ac:dyDescent="0.2">
      <c r="B6268" s="88"/>
      <c r="C6268" s="88"/>
      <c r="D6268" s="88"/>
      <c r="E6268" s="88"/>
      <c r="F6268" s="88"/>
      <c r="G6268" s="88"/>
      <c r="H6268" s="88"/>
      <c r="I6268" s="88"/>
      <c r="J6268" s="88"/>
      <c r="K6268" s="88"/>
    </row>
    <row r="6269" spans="2:11" ht="12" hidden="1" customHeight="1" x14ac:dyDescent="0.2">
      <c r="B6269" s="88"/>
      <c r="C6269" s="88"/>
      <c r="D6269" s="88"/>
      <c r="E6269" s="88"/>
      <c r="F6269" s="88"/>
      <c r="G6269" s="88"/>
      <c r="H6269" s="88"/>
      <c r="I6269" s="88"/>
      <c r="J6269" s="88"/>
      <c r="K6269" s="88"/>
    </row>
    <row r="6270" spans="2:11" ht="12" hidden="1" customHeight="1" x14ac:dyDescent="0.2">
      <c r="B6270" s="88"/>
      <c r="C6270" s="88"/>
      <c r="D6270" s="88"/>
      <c r="E6270" s="88"/>
      <c r="F6270" s="88"/>
      <c r="G6270" s="88"/>
      <c r="H6270" s="88"/>
      <c r="I6270" s="88"/>
      <c r="J6270" s="88"/>
      <c r="K6270" s="88"/>
    </row>
    <row r="6271" spans="2:11" ht="12" hidden="1" customHeight="1" x14ac:dyDescent="0.2">
      <c r="B6271" s="88"/>
      <c r="C6271" s="88"/>
      <c r="D6271" s="88"/>
      <c r="E6271" s="88"/>
      <c r="F6271" s="88"/>
      <c r="G6271" s="88"/>
      <c r="H6271" s="88"/>
      <c r="I6271" s="88"/>
      <c r="J6271" s="88"/>
      <c r="K6271" s="88"/>
    </row>
    <row r="6272" spans="2:11" ht="12" hidden="1" customHeight="1" x14ac:dyDescent="0.2">
      <c r="B6272" s="88"/>
      <c r="C6272" s="88"/>
      <c r="D6272" s="88"/>
      <c r="E6272" s="88"/>
      <c r="F6272" s="88"/>
      <c r="G6272" s="88"/>
      <c r="H6272" s="88"/>
      <c r="I6272" s="88"/>
      <c r="J6272" s="88"/>
      <c r="K6272" s="88"/>
    </row>
    <row r="6273" spans="2:11" ht="12" hidden="1" customHeight="1" x14ac:dyDescent="0.2">
      <c r="B6273" s="88"/>
      <c r="C6273" s="88"/>
      <c r="D6273" s="88"/>
      <c r="E6273" s="88"/>
      <c r="F6273" s="88"/>
      <c r="G6273" s="88"/>
      <c r="H6273" s="88"/>
      <c r="I6273" s="88"/>
      <c r="J6273" s="88"/>
      <c r="K6273" s="88"/>
    </row>
    <row r="6274" spans="2:11" ht="12" hidden="1" customHeight="1" x14ac:dyDescent="0.2">
      <c r="B6274" s="88"/>
      <c r="C6274" s="88"/>
      <c r="D6274" s="88"/>
      <c r="E6274" s="88"/>
      <c r="F6274" s="88"/>
      <c r="G6274" s="88"/>
      <c r="H6274" s="88"/>
      <c r="I6274" s="88"/>
      <c r="J6274" s="88"/>
      <c r="K6274" s="88"/>
    </row>
    <row r="6275" spans="2:11" ht="12" hidden="1" customHeight="1" x14ac:dyDescent="0.2">
      <c r="B6275" s="88"/>
      <c r="C6275" s="88"/>
      <c r="D6275" s="88"/>
      <c r="E6275" s="88"/>
      <c r="F6275" s="88"/>
      <c r="G6275" s="88"/>
      <c r="H6275" s="88"/>
      <c r="I6275" s="88"/>
      <c r="J6275" s="88"/>
      <c r="K6275" s="88"/>
    </row>
    <row r="6276" spans="2:11" ht="12" hidden="1" customHeight="1" x14ac:dyDescent="0.2">
      <c r="B6276" s="88"/>
      <c r="C6276" s="88"/>
      <c r="D6276" s="88"/>
      <c r="E6276" s="88"/>
      <c r="F6276" s="88"/>
      <c r="G6276" s="88"/>
      <c r="H6276" s="88"/>
      <c r="I6276" s="88"/>
      <c r="J6276" s="88"/>
      <c r="K6276" s="88"/>
    </row>
    <row r="6277" spans="2:11" ht="12" hidden="1" customHeight="1" x14ac:dyDescent="0.2">
      <c r="B6277" s="88"/>
      <c r="C6277" s="88"/>
      <c r="D6277" s="88"/>
      <c r="E6277" s="88"/>
      <c r="F6277" s="88"/>
      <c r="G6277" s="88"/>
      <c r="H6277" s="88"/>
      <c r="I6277" s="88"/>
      <c r="J6277" s="88"/>
      <c r="K6277" s="88"/>
    </row>
    <row r="6278" spans="2:11" ht="12" hidden="1" customHeight="1" x14ac:dyDescent="0.2">
      <c r="B6278" s="88"/>
      <c r="C6278" s="88"/>
      <c r="D6278" s="88"/>
      <c r="E6278" s="88"/>
      <c r="F6278" s="88"/>
      <c r="G6278" s="88"/>
      <c r="H6278" s="88"/>
      <c r="I6278" s="88"/>
      <c r="J6278" s="88"/>
      <c r="K6278" s="88"/>
    </row>
    <row r="6279" spans="2:11" ht="12" hidden="1" customHeight="1" x14ac:dyDescent="0.2">
      <c r="B6279" s="88"/>
      <c r="C6279" s="88"/>
      <c r="D6279" s="88"/>
      <c r="E6279" s="88"/>
      <c r="F6279" s="88"/>
      <c r="G6279" s="88"/>
      <c r="H6279" s="88"/>
      <c r="I6279" s="88"/>
      <c r="J6279" s="88"/>
      <c r="K6279" s="88"/>
    </row>
    <row r="6280" spans="2:11" ht="12" hidden="1" customHeight="1" x14ac:dyDescent="0.2">
      <c r="B6280" s="88"/>
      <c r="C6280" s="88"/>
      <c r="D6280" s="88"/>
      <c r="E6280" s="88"/>
      <c r="F6280" s="88"/>
      <c r="G6280" s="88"/>
      <c r="H6280" s="88"/>
      <c r="I6280" s="88"/>
      <c r="J6280" s="88"/>
      <c r="K6280" s="88"/>
    </row>
    <row r="6281" spans="2:11" ht="12" hidden="1" customHeight="1" x14ac:dyDescent="0.2">
      <c r="B6281" s="88"/>
      <c r="C6281" s="88"/>
      <c r="D6281" s="88"/>
      <c r="E6281" s="88"/>
      <c r="F6281" s="88"/>
      <c r="G6281" s="88"/>
      <c r="H6281" s="88"/>
      <c r="I6281" s="88"/>
      <c r="J6281" s="88"/>
      <c r="K6281" s="88"/>
    </row>
    <row r="6282" spans="2:11" ht="12" hidden="1" customHeight="1" x14ac:dyDescent="0.2">
      <c r="B6282" s="88"/>
      <c r="C6282" s="88"/>
      <c r="D6282" s="88"/>
      <c r="E6282" s="88"/>
      <c r="F6282" s="88"/>
      <c r="G6282" s="88"/>
      <c r="H6282" s="88"/>
      <c r="I6282" s="88"/>
      <c r="J6282" s="88"/>
      <c r="K6282" s="88"/>
    </row>
    <row r="6283" spans="2:11" ht="12" hidden="1" customHeight="1" x14ac:dyDescent="0.2">
      <c r="B6283" s="88"/>
      <c r="C6283" s="88"/>
      <c r="D6283" s="88"/>
      <c r="E6283" s="88"/>
      <c r="F6283" s="88"/>
      <c r="G6283" s="88"/>
      <c r="H6283" s="88"/>
      <c r="I6283" s="88"/>
      <c r="J6283" s="88"/>
      <c r="K6283" s="88"/>
    </row>
    <row r="6284" spans="2:11" ht="12" hidden="1" customHeight="1" x14ac:dyDescent="0.2">
      <c r="B6284" s="88"/>
      <c r="C6284" s="88"/>
      <c r="D6284" s="88"/>
      <c r="E6284" s="88"/>
      <c r="F6284" s="88"/>
      <c r="G6284" s="88"/>
      <c r="H6284" s="88"/>
      <c r="I6284" s="88"/>
      <c r="J6284" s="88"/>
      <c r="K6284" s="88"/>
    </row>
    <row r="6285" spans="2:11" ht="12" hidden="1" customHeight="1" x14ac:dyDescent="0.2">
      <c r="B6285" s="88"/>
      <c r="C6285" s="88"/>
      <c r="D6285" s="88"/>
      <c r="E6285" s="88"/>
      <c r="F6285" s="88"/>
      <c r="G6285" s="88"/>
      <c r="H6285" s="88"/>
      <c r="I6285" s="88"/>
      <c r="J6285" s="88"/>
      <c r="K6285" s="88"/>
    </row>
    <row r="6286" spans="2:11" ht="12" hidden="1" customHeight="1" x14ac:dyDescent="0.2">
      <c r="B6286" s="88"/>
      <c r="C6286" s="88"/>
      <c r="D6286" s="88"/>
      <c r="E6286" s="88"/>
      <c r="F6286" s="88"/>
      <c r="G6286" s="88"/>
      <c r="H6286" s="88"/>
      <c r="I6286" s="88"/>
      <c r="J6286" s="88"/>
      <c r="K6286" s="88"/>
    </row>
    <row r="6287" spans="2:11" ht="12" hidden="1" customHeight="1" x14ac:dyDescent="0.2">
      <c r="B6287" s="88"/>
      <c r="C6287" s="88"/>
      <c r="D6287" s="88"/>
      <c r="E6287" s="88"/>
      <c r="F6287" s="88"/>
      <c r="G6287" s="88"/>
      <c r="H6287" s="88"/>
      <c r="I6287" s="88"/>
      <c r="J6287" s="88"/>
      <c r="K6287" s="88"/>
    </row>
    <row r="6288" spans="2:11" ht="12" hidden="1" customHeight="1" x14ac:dyDescent="0.2">
      <c r="B6288" s="88"/>
      <c r="C6288" s="88"/>
      <c r="D6288" s="88"/>
      <c r="E6288" s="88"/>
      <c r="F6288" s="88"/>
      <c r="G6288" s="88"/>
      <c r="H6288" s="88"/>
      <c r="I6288" s="88"/>
      <c r="J6288" s="88"/>
      <c r="K6288" s="88"/>
    </row>
    <row r="6289" spans="2:11" ht="12" hidden="1" customHeight="1" x14ac:dyDescent="0.2">
      <c r="B6289" s="88"/>
      <c r="C6289" s="88"/>
      <c r="D6289" s="88"/>
      <c r="E6289" s="88"/>
      <c r="F6289" s="88"/>
      <c r="G6289" s="88"/>
      <c r="H6289" s="88"/>
      <c r="I6289" s="88"/>
      <c r="J6289" s="88"/>
      <c r="K6289" s="88"/>
    </row>
    <row r="6290" spans="2:11" ht="12" hidden="1" customHeight="1" x14ac:dyDescent="0.2">
      <c r="B6290" s="88"/>
      <c r="C6290" s="88"/>
      <c r="D6290" s="88"/>
      <c r="E6290" s="88"/>
      <c r="F6290" s="88"/>
      <c r="G6290" s="88"/>
      <c r="H6290" s="88"/>
      <c r="I6290" s="88"/>
      <c r="J6290" s="88"/>
      <c r="K6290" s="88"/>
    </row>
    <row r="6291" spans="2:11" ht="12" hidden="1" customHeight="1" x14ac:dyDescent="0.2">
      <c r="B6291" s="88"/>
      <c r="C6291" s="88"/>
      <c r="D6291" s="88"/>
      <c r="E6291" s="88"/>
      <c r="F6291" s="88"/>
      <c r="G6291" s="88"/>
      <c r="H6291" s="88"/>
      <c r="I6291" s="88"/>
      <c r="J6291" s="88"/>
      <c r="K6291" s="88"/>
    </row>
    <row r="6292" spans="2:11" ht="12" hidden="1" customHeight="1" x14ac:dyDescent="0.2">
      <c r="B6292" s="88"/>
      <c r="C6292" s="88"/>
      <c r="D6292" s="88"/>
      <c r="E6292" s="88"/>
      <c r="F6292" s="88"/>
      <c r="G6292" s="88"/>
      <c r="H6292" s="88"/>
      <c r="I6292" s="88"/>
      <c r="J6292" s="88"/>
      <c r="K6292" s="88"/>
    </row>
    <row r="6293" spans="2:11" ht="12" hidden="1" customHeight="1" x14ac:dyDescent="0.2">
      <c r="B6293" s="88"/>
      <c r="C6293" s="88"/>
      <c r="D6293" s="88"/>
      <c r="E6293" s="88"/>
      <c r="F6293" s="88"/>
      <c r="G6293" s="88"/>
      <c r="H6293" s="88"/>
      <c r="I6293" s="88"/>
      <c r="J6293" s="88"/>
      <c r="K6293" s="88"/>
    </row>
    <row r="6294" spans="2:11" ht="12" hidden="1" customHeight="1" x14ac:dyDescent="0.2">
      <c r="B6294" s="88"/>
      <c r="C6294" s="88"/>
      <c r="D6294" s="88"/>
      <c r="E6294" s="88"/>
      <c r="F6294" s="88"/>
      <c r="G6294" s="88"/>
      <c r="H6294" s="88"/>
      <c r="I6294" s="88"/>
      <c r="J6294" s="88"/>
      <c r="K6294" s="88"/>
    </row>
    <row r="6295" spans="2:11" ht="12" hidden="1" customHeight="1" x14ac:dyDescent="0.2">
      <c r="B6295" s="88"/>
      <c r="C6295" s="88"/>
      <c r="D6295" s="88"/>
      <c r="E6295" s="88"/>
      <c r="F6295" s="88"/>
      <c r="G6295" s="88"/>
      <c r="H6295" s="88"/>
      <c r="I6295" s="88"/>
      <c r="J6295" s="88"/>
      <c r="K6295" s="88"/>
    </row>
    <row r="6296" spans="2:11" ht="12" hidden="1" customHeight="1" x14ac:dyDescent="0.2">
      <c r="B6296" s="88"/>
      <c r="C6296" s="88"/>
      <c r="D6296" s="88"/>
      <c r="E6296" s="88"/>
      <c r="F6296" s="88"/>
      <c r="G6296" s="88"/>
      <c r="H6296" s="88"/>
      <c r="I6296" s="88"/>
      <c r="J6296" s="88"/>
      <c r="K6296" s="88"/>
    </row>
    <row r="6297" spans="2:11" ht="12" hidden="1" customHeight="1" x14ac:dyDescent="0.2">
      <c r="B6297" s="88"/>
      <c r="C6297" s="88"/>
      <c r="D6297" s="88"/>
      <c r="E6297" s="88"/>
      <c r="F6297" s="88"/>
      <c r="G6297" s="88"/>
      <c r="H6297" s="88"/>
      <c r="I6297" s="88"/>
      <c r="J6297" s="88"/>
      <c r="K6297" s="88"/>
    </row>
    <row r="6298" spans="2:11" ht="12" hidden="1" customHeight="1" x14ac:dyDescent="0.2">
      <c r="B6298" s="88"/>
      <c r="C6298" s="88"/>
      <c r="D6298" s="88"/>
      <c r="E6298" s="88"/>
      <c r="F6298" s="88"/>
      <c r="G6298" s="88"/>
      <c r="H6298" s="88"/>
      <c r="I6298" s="88"/>
      <c r="J6298" s="88"/>
      <c r="K6298" s="88"/>
    </row>
    <row r="6299" spans="2:11" ht="12" hidden="1" customHeight="1" x14ac:dyDescent="0.2">
      <c r="B6299" s="88"/>
      <c r="C6299" s="88"/>
      <c r="D6299" s="88"/>
      <c r="E6299" s="88"/>
      <c r="F6299" s="88"/>
      <c r="G6299" s="88"/>
      <c r="H6299" s="88"/>
      <c r="I6299" s="88"/>
      <c r="J6299" s="88"/>
      <c r="K6299" s="88"/>
    </row>
    <row r="6300" spans="2:11" ht="12" hidden="1" customHeight="1" x14ac:dyDescent="0.2">
      <c r="B6300" s="88"/>
      <c r="C6300" s="88"/>
      <c r="D6300" s="88"/>
      <c r="E6300" s="88"/>
      <c r="F6300" s="88"/>
      <c r="G6300" s="88"/>
      <c r="H6300" s="88"/>
      <c r="I6300" s="88"/>
      <c r="J6300" s="88"/>
      <c r="K6300" s="88"/>
    </row>
    <row r="6301" spans="2:11" ht="12" hidden="1" customHeight="1" x14ac:dyDescent="0.2">
      <c r="B6301" s="88"/>
      <c r="C6301" s="88"/>
      <c r="D6301" s="88"/>
      <c r="E6301" s="88"/>
      <c r="F6301" s="88"/>
      <c r="G6301" s="88"/>
      <c r="H6301" s="88"/>
      <c r="I6301" s="88"/>
      <c r="J6301" s="88"/>
      <c r="K6301" s="88"/>
    </row>
    <row r="6302" spans="2:11" ht="12" hidden="1" customHeight="1" x14ac:dyDescent="0.2">
      <c r="B6302" s="88"/>
      <c r="C6302" s="88"/>
      <c r="D6302" s="88"/>
      <c r="E6302" s="88"/>
      <c r="F6302" s="88"/>
      <c r="G6302" s="88"/>
      <c r="H6302" s="88"/>
      <c r="I6302" s="88"/>
      <c r="J6302" s="88"/>
      <c r="K6302" s="88"/>
    </row>
    <row r="6303" spans="2:11" ht="12" hidden="1" customHeight="1" x14ac:dyDescent="0.2">
      <c r="B6303" s="88"/>
      <c r="C6303" s="88"/>
      <c r="D6303" s="88"/>
      <c r="E6303" s="88"/>
      <c r="F6303" s="88"/>
      <c r="G6303" s="88"/>
      <c r="H6303" s="88"/>
      <c r="I6303" s="88"/>
      <c r="J6303" s="88"/>
      <c r="K6303" s="88"/>
    </row>
    <row r="6304" spans="2:11" ht="12" hidden="1" customHeight="1" x14ac:dyDescent="0.2">
      <c r="B6304" s="88"/>
      <c r="C6304" s="88"/>
      <c r="D6304" s="88"/>
      <c r="E6304" s="88"/>
      <c r="F6304" s="88"/>
      <c r="G6304" s="88"/>
      <c r="H6304" s="88"/>
      <c r="I6304" s="88"/>
      <c r="J6304" s="88"/>
      <c r="K6304" s="88"/>
    </row>
    <row r="6305" spans="2:11" ht="12" hidden="1" customHeight="1" x14ac:dyDescent="0.2">
      <c r="B6305" s="88"/>
      <c r="C6305" s="88"/>
      <c r="D6305" s="88"/>
      <c r="E6305" s="88"/>
      <c r="F6305" s="88"/>
      <c r="G6305" s="88"/>
      <c r="H6305" s="88"/>
      <c r="I6305" s="88"/>
      <c r="J6305" s="88"/>
      <c r="K6305" s="88"/>
    </row>
    <row r="6306" spans="2:11" ht="12" hidden="1" customHeight="1" x14ac:dyDescent="0.2">
      <c r="B6306" s="88"/>
      <c r="C6306" s="88"/>
      <c r="D6306" s="88"/>
      <c r="E6306" s="88"/>
      <c r="F6306" s="88"/>
      <c r="G6306" s="88"/>
      <c r="H6306" s="88"/>
      <c r="I6306" s="88"/>
      <c r="J6306" s="88"/>
      <c r="K6306" s="88"/>
    </row>
    <row r="6307" spans="2:11" ht="12" hidden="1" customHeight="1" x14ac:dyDescent="0.2">
      <c r="B6307" s="88"/>
      <c r="C6307" s="88"/>
      <c r="D6307" s="88"/>
      <c r="E6307" s="88"/>
      <c r="F6307" s="88"/>
      <c r="G6307" s="88"/>
      <c r="H6307" s="88"/>
      <c r="I6307" s="88"/>
      <c r="J6307" s="88"/>
      <c r="K6307" s="88"/>
    </row>
    <row r="6308" spans="2:11" ht="12" hidden="1" customHeight="1" x14ac:dyDescent="0.2">
      <c r="B6308" s="88"/>
      <c r="C6308" s="88"/>
      <c r="D6308" s="88"/>
      <c r="E6308" s="88"/>
      <c r="F6308" s="88"/>
      <c r="G6308" s="88"/>
      <c r="H6308" s="88"/>
      <c r="I6308" s="88"/>
      <c r="J6308" s="88"/>
      <c r="K6308" s="88"/>
    </row>
    <row r="6309" spans="2:11" ht="12" hidden="1" customHeight="1" x14ac:dyDescent="0.2">
      <c r="B6309" s="88"/>
      <c r="C6309" s="88"/>
      <c r="D6309" s="88"/>
      <c r="E6309" s="88"/>
      <c r="F6309" s="88"/>
      <c r="G6309" s="88"/>
      <c r="H6309" s="88"/>
      <c r="I6309" s="88"/>
      <c r="J6309" s="88"/>
      <c r="K6309" s="88"/>
    </row>
    <row r="6310" spans="2:11" ht="12" hidden="1" customHeight="1" x14ac:dyDescent="0.2">
      <c r="B6310" s="88"/>
      <c r="C6310" s="88"/>
      <c r="D6310" s="88"/>
      <c r="E6310" s="88"/>
      <c r="F6310" s="88"/>
      <c r="G6310" s="88"/>
      <c r="H6310" s="88"/>
      <c r="I6310" s="88"/>
      <c r="J6310" s="88"/>
      <c r="K6310" s="88"/>
    </row>
    <row r="6311" spans="2:11" ht="12" hidden="1" customHeight="1" x14ac:dyDescent="0.2">
      <c r="B6311" s="88"/>
      <c r="C6311" s="88"/>
      <c r="D6311" s="88"/>
      <c r="E6311" s="88"/>
      <c r="F6311" s="88"/>
      <c r="G6311" s="88"/>
      <c r="H6311" s="88"/>
      <c r="I6311" s="88"/>
      <c r="J6311" s="88"/>
      <c r="K6311" s="88"/>
    </row>
    <row r="6312" spans="2:11" ht="12" hidden="1" customHeight="1" x14ac:dyDescent="0.2">
      <c r="B6312" s="88"/>
      <c r="C6312" s="88"/>
      <c r="D6312" s="88"/>
      <c r="E6312" s="88"/>
      <c r="F6312" s="88"/>
      <c r="G6312" s="88"/>
      <c r="H6312" s="88"/>
      <c r="I6312" s="88"/>
      <c r="J6312" s="88"/>
      <c r="K6312" s="88"/>
    </row>
    <row r="6313" spans="2:11" ht="12" hidden="1" customHeight="1" x14ac:dyDescent="0.2">
      <c r="B6313" s="88"/>
      <c r="C6313" s="88"/>
      <c r="D6313" s="88"/>
      <c r="E6313" s="88"/>
      <c r="F6313" s="88"/>
      <c r="G6313" s="88"/>
      <c r="H6313" s="88"/>
      <c r="I6313" s="88"/>
      <c r="J6313" s="88"/>
      <c r="K6313" s="88"/>
    </row>
    <row r="6314" spans="2:11" ht="12" hidden="1" customHeight="1" x14ac:dyDescent="0.2">
      <c r="B6314" s="88"/>
      <c r="C6314" s="88"/>
      <c r="D6314" s="88"/>
      <c r="E6314" s="88"/>
      <c r="F6314" s="88"/>
      <c r="G6314" s="88"/>
      <c r="H6314" s="88"/>
      <c r="I6314" s="88"/>
      <c r="J6314" s="88"/>
      <c r="K6314" s="88"/>
    </row>
    <row r="6315" spans="2:11" ht="12" hidden="1" customHeight="1" x14ac:dyDescent="0.2">
      <c r="B6315" s="88"/>
      <c r="C6315" s="88"/>
      <c r="D6315" s="88"/>
      <c r="E6315" s="88"/>
      <c r="F6315" s="88"/>
      <c r="G6315" s="88"/>
      <c r="H6315" s="88"/>
      <c r="I6315" s="88"/>
      <c r="J6315" s="88"/>
      <c r="K6315" s="88"/>
    </row>
    <row r="6316" spans="2:11" ht="12" hidden="1" customHeight="1" x14ac:dyDescent="0.2">
      <c r="B6316" s="88"/>
      <c r="C6316" s="88"/>
      <c r="D6316" s="88"/>
      <c r="E6316" s="88"/>
      <c r="F6316" s="88"/>
      <c r="G6316" s="88"/>
      <c r="H6316" s="88"/>
      <c r="I6316" s="88"/>
      <c r="J6316" s="88"/>
      <c r="K6316" s="88"/>
    </row>
    <row r="6317" spans="2:11" ht="12" hidden="1" customHeight="1" x14ac:dyDescent="0.2">
      <c r="B6317" s="88"/>
      <c r="C6317" s="88"/>
      <c r="D6317" s="88"/>
      <c r="E6317" s="88"/>
      <c r="F6317" s="88"/>
      <c r="G6317" s="88"/>
      <c r="H6317" s="88"/>
      <c r="I6317" s="88"/>
      <c r="J6317" s="88"/>
      <c r="K6317" s="88"/>
    </row>
    <row r="6318" spans="2:11" ht="12" hidden="1" customHeight="1" x14ac:dyDescent="0.2">
      <c r="B6318" s="88"/>
      <c r="C6318" s="88"/>
      <c r="D6318" s="88"/>
      <c r="E6318" s="88"/>
      <c r="F6318" s="88"/>
      <c r="G6318" s="88"/>
      <c r="H6318" s="88"/>
      <c r="I6318" s="88"/>
      <c r="J6318" s="88"/>
      <c r="K6318" s="88"/>
    </row>
    <row r="6319" spans="2:11" ht="12" hidden="1" customHeight="1" x14ac:dyDescent="0.2">
      <c r="B6319" s="88"/>
      <c r="C6319" s="88"/>
      <c r="D6319" s="88"/>
      <c r="E6319" s="88"/>
      <c r="F6319" s="88"/>
      <c r="G6319" s="88"/>
      <c r="H6319" s="88"/>
      <c r="I6319" s="88"/>
      <c r="J6319" s="88"/>
      <c r="K6319" s="88"/>
    </row>
    <row r="6320" spans="2:11" ht="12" hidden="1" customHeight="1" x14ac:dyDescent="0.2">
      <c r="B6320" s="88"/>
      <c r="C6320" s="88"/>
      <c r="D6320" s="88"/>
      <c r="E6320" s="88"/>
      <c r="F6320" s="88"/>
      <c r="G6320" s="88"/>
      <c r="H6320" s="88"/>
      <c r="I6320" s="88"/>
      <c r="J6320" s="88"/>
      <c r="K6320" s="88"/>
    </row>
    <row r="6321" spans="2:11" ht="12" hidden="1" customHeight="1" x14ac:dyDescent="0.2">
      <c r="B6321" s="88"/>
      <c r="C6321" s="88"/>
      <c r="D6321" s="88"/>
      <c r="E6321" s="88"/>
      <c r="F6321" s="88"/>
      <c r="G6321" s="88"/>
      <c r="H6321" s="88"/>
      <c r="I6321" s="88"/>
      <c r="J6321" s="88"/>
      <c r="K6321" s="88"/>
    </row>
    <row r="6322" spans="2:11" ht="12" hidden="1" customHeight="1" x14ac:dyDescent="0.2">
      <c r="B6322" s="88"/>
      <c r="C6322" s="88"/>
      <c r="D6322" s="88"/>
      <c r="E6322" s="88"/>
      <c r="F6322" s="88"/>
      <c r="G6322" s="88"/>
      <c r="H6322" s="88"/>
      <c r="I6322" s="88"/>
      <c r="J6322" s="88"/>
      <c r="K6322" s="88"/>
    </row>
    <row r="6323" spans="2:11" ht="12" hidden="1" customHeight="1" x14ac:dyDescent="0.2">
      <c r="B6323" s="88"/>
      <c r="C6323" s="88"/>
      <c r="D6323" s="88"/>
      <c r="E6323" s="88"/>
      <c r="F6323" s="88"/>
      <c r="G6323" s="88"/>
      <c r="H6323" s="88"/>
      <c r="I6323" s="88"/>
      <c r="J6323" s="88"/>
      <c r="K6323" s="88"/>
    </row>
    <row r="6324" spans="2:11" ht="12" hidden="1" customHeight="1" x14ac:dyDescent="0.2">
      <c r="B6324" s="88"/>
      <c r="C6324" s="88"/>
      <c r="D6324" s="88"/>
      <c r="E6324" s="88"/>
      <c r="F6324" s="88"/>
      <c r="G6324" s="88"/>
      <c r="H6324" s="88"/>
      <c r="I6324" s="88"/>
      <c r="J6324" s="88"/>
      <c r="K6324" s="88"/>
    </row>
    <row r="6325" spans="2:11" ht="12" hidden="1" customHeight="1" x14ac:dyDescent="0.2">
      <c r="B6325" s="88"/>
      <c r="C6325" s="88"/>
      <c r="D6325" s="88"/>
      <c r="E6325" s="88"/>
      <c r="F6325" s="88"/>
      <c r="G6325" s="88"/>
      <c r="H6325" s="88"/>
      <c r="I6325" s="88"/>
      <c r="J6325" s="88"/>
      <c r="K6325" s="88"/>
    </row>
    <row r="6326" spans="2:11" ht="12" hidden="1" customHeight="1" x14ac:dyDescent="0.2">
      <c r="B6326" s="88"/>
      <c r="C6326" s="88"/>
      <c r="D6326" s="88"/>
      <c r="E6326" s="88"/>
      <c r="F6326" s="88"/>
      <c r="G6326" s="88"/>
      <c r="H6326" s="88"/>
      <c r="I6326" s="88"/>
      <c r="J6326" s="88"/>
      <c r="K6326" s="88"/>
    </row>
    <row r="6327" spans="2:11" ht="12" hidden="1" customHeight="1" x14ac:dyDescent="0.2">
      <c r="B6327" s="88"/>
      <c r="C6327" s="88"/>
      <c r="D6327" s="88"/>
      <c r="E6327" s="88"/>
      <c r="F6327" s="88"/>
      <c r="G6327" s="88"/>
      <c r="H6327" s="88"/>
      <c r="I6327" s="88"/>
      <c r="J6327" s="88"/>
      <c r="K6327" s="88"/>
    </row>
    <row r="6328" spans="2:11" ht="12" hidden="1" customHeight="1" x14ac:dyDescent="0.2">
      <c r="B6328" s="88"/>
      <c r="C6328" s="88"/>
      <c r="D6328" s="88"/>
      <c r="E6328" s="88"/>
      <c r="F6328" s="88"/>
      <c r="G6328" s="88"/>
      <c r="H6328" s="88"/>
      <c r="I6328" s="88"/>
      <c r="J6328" s="88"/>
      <c r="K6328" s="88"/>
    </row>
    <row r="6329" spans="2:11" ht="12" hidden="1" customHeight="1" x14ac:dyDescent="0.2">
      <c r="B6329" s="88"/>
      <c r="C6329" s="88"/>
      <c r="D6329" s="88"/>
      <c r="E6329" s="88"/>
      <c r="F6329" s="88"/>
      <c r="G6329" s="88"/>
      <c r="H6329" s="88"/>
      <c r="I6329" s="88"/>
      <c r="J6329" s="88"/>
      <c r="K6329" s="88"/>
    </row>
    <row r="6330" spans="2:11" ht="12" hidden="1" customHeight="1" x14ac:dyDescent="0.2">
      <c r="B6330" s="88"/>
      <c r="C6330" s="88"/>
      <c r="D6330" s="88"/>
      <c r="E6330" s="88"/>
      <c r="F6330" s="88"/>
      <c r="G6330" s="88"/>
      <c r="H6330" s="88"/>
      <c r="I6330" s="88"/>
      <c r="J6330" s="88"/>
      <c r="K6330" s="88"/>
    </row>
    <row r="6331" spans="2:11" ht="12" hidden="1" customHeight="1" x14ac:dyDescent="0.2">
      <c r="B6331" s="88"/>
      <c r="C6331" s="88"/>
      <c r="D6331" s="88"/>
      <c r="E6331" s="88"/>
      <c r="F6331" s="88"/>
      <c r="G6331" s="88"/>
      <c r="H6331" s="88"/>
      <c r="I6331" s="88"/>
      <c r="J6331" s="88"/>
      <c r="K6331" s="88"/>
    </row>
    <row r="6332" spans="2:11" ht="12" hidden="1" customHeight="1" x14ac:dyDescent="0.2">
      <c r="B6332" s="88"/>
      <c r="C6332" s="88"/>
      <c r="D6332" s="88"/>
      <c r="E6332" s="88"/>
      <c r="F6332" s="88"/>
      <c r="G6332" s="88"/>
      <c r="H6332" s="88"/>
      <c r="I6332" s="88"/>
      <c r="J6332" s="88"/>
      <c r="K6332" s="88"/>
    </row>
    <row r="6333" spans="2:11" ht="12" hidden="1" customHeight="1" x14ac:dyDescent="0.2">
      <c r="B6333" s="88"/>
      <c r="C6333" s="88"/>
      <c r="D6333" s="88"/>
      <c r="E6333" s="88"/>
      <c r="F6333" s="88"/>
      <c r="G6333" s="88"/>
      <c r="H6333" s="88"/>
      <c r="I6333" s="88"/>
      <c r="J6333" s="88"/>
      <c r="K6333" s="88"/>
    </row>
    <row r="6334" spans="2:11" ht="12" hidden="1" customHeight="1" x14ac:dyDescent="0.2">
      <c r="B6334" s="88"/>
      <c r="C6334" s="88"/>
      <c r="D6334" s="88"/>
      <c r="E6334" s="88"/>
      <c r="F6334" s="88"/>
      <c r="G6334" s="88"/>
      <c r="H6334" s="88"/>
      <c r="I6334" s="88"/>
      <c r="J6334" s="88"/>
      <c r="K6334" s="88"/>
    </row>
    <row r="6335" spans="2:11" ht="12" hidden="1" customHeight="1" x14ac:dyDescent="0.2">
      <c r="B6335" s="88"/>
      <c r="C6335" s="88"/>
      <c r="D6335" s="88"/>
      <c r="E6335" s="88"/>
      <c r="F6335" s="88"/>
      <c r="G6335" s="88"/>
      <c r="H6335" s="88"/>
      <c r="I6335" s="88"/>
      <c r="J6335" s="88"/>
      <c r="K6335" s="88"/>
    </row>
    <row r="6336" spans="2:11" ht="12" hidden="1" customHeight="1" x14ac:dyDescent="0.2">
      <c r="B6336" s="88"/>
      <c r="C6336" s="88"/>
      <c r="D6336" s="88"/>
      <c r="E6336" s="88"/>
      <c r="F6336" s="88"/>
      <c r="G6336" s="88"/>
      <c r="H6336" s="88"/>
      <c r="I6336" s="88"/>
      <c r="J6336" s="88"/>
      <c r="K6336" s="88"/>
    </row>
    <row r="6337" spans="2:11" ht="12" hidden="1" customHeight="1" x14ac:dyDescent="0.2">
      <c r="B6337" s="88"/>
      <c r="C6337" s="88"/>
      <c r="D6337" s="88"/>
      <c r="E6337" s="88"/>
      <c r="F6337" s="88"/>
      <c r="G6337" s="88"/>
      <c r="H6337" s="88"/>
      <c r="I6337" s="88"/>
      <c r="J6337" s="88"/>
      <c r="K6337" s="88"/>
    </row>
    <row r="6338" spans="2:11" ht="12" hidden="1" customHeight="1" x14ac:dyDescent="0.2">
      <c r="B6338" s="88"/>
      <c r="C6338" s="88"/>
      <c r="D6338" s="88"/>
      <c r="E6338" s="88"/>
      <c r="F6338" s="88"/>
      <c r="G6338" s="88"/>
      <c r="H6338" s="88"/>
      <c r="I6338" s="88"/>
      <c r="J6338" s="88"/>
      <c r="K6338" s="88"/>
    </row>
    <row r="6339" spans="2:11" ht="12" hidden="1" customHeight="1" x14ac:dyDescent="0.2">
      <c r="B6339" s="88"/>
      <c r="C6339" s="88"/>
      <c r="D6339" s="88"/>
      <c r="E6339" s="88"/>
      <c r="F6339" s="88"/>
      <c r="G6339" s="88"/>
      <c r="H6339" s="88"/>
      <c r="I6339" s="88"/>
      <c r="J6339" s="88"/>
      <c r="K6339" s="88"/>
    </row>
    <row r="6340" spans="2:11" ht="12" hidden="1" customHeight="1" x14ac:dyDescent="0.2">
      <c r="B6340" s="88"/>
      <c r="C6340" s="88"/>
      <c r="D6340" s="88"/>
      <c r="E6340" s="88"/>
      <c r="F6340" s="88"/>
      <c r="G6340" s="88"/>
      <c r="H6340" s="88"/>
      <c r="I6340" s="88"/>
      <c r="J6340" s="88"/>
      <c r="K6340" s="88"/>
    </row>
    <row r="6341" spans="2:11" ht="12" hidden="1" customHeight="1" x14ac:dyDescent="0.2">
      <c r="B6341" s="88"/>
      <c r="C6341" s="88"/>
      <c r="D6341" s="88"/>
      <c r="E6341" s="88"/>
      <c r="F6341" s="88"/>
      <c r="G6341" s="88"/>
      <c r="H6341" s="88"/>
      <c r="I6341" s="88"/>
      <c r="J6341" s="88"/>
      <c r="K6341" s="88"/>
    </row>
    <row r="6342" spans="2:11" ht="12" hidden="1" customHeight="1" x14ac:dyDescent="0.2">
      <c r="B6342" s="88"/>
      <c r="C6342" s="88"/>
      <c r="D6342" s="88"/>
      <c r="E6342" s="88"/>
      <c r="F6342" s="88"/>
      <c r="G6342" s="88"/>
      <c r="H6342" s="88"/>
      <c r="I6342" s="88"/>
      <c r="J6342" s="88"/>
      <c r="K6342" s="88"/>
    </row>
    <row r="6343" spans="2:11" ht="12" hidden="1" customHeight="1" x14ac:dyDescent="0.2">
      <c r="B6343" s="88"/>
      <c r="C6343" s="88"/>
      <c r="D6343" s="88"/>
      <c r="E6343" s="88"/>
      <c r="F6343" s="88"/>
      <c r="G6343" s="88"/>
      <c r="H6343" s="88"/>
      <c r="I6343" s="88"/>
      <c r="J6343" s="88"/>
      <c r="K6343" s="88"/>
    </row>
    <row r="6344" spans="2:11" ht="12" hidden="1" customHeight="1" x14ac:dyDescent="0.2">
      <c r="B6344" s="88"/>
      <c r="C6344" s="88"/>
      <c r="D6344" s="88"/>
      <c r="E6344" s="88"/>
      <c r="F6344" s="88"/>
      <c r="G6344" s="88"/>
      <c r="H6344" s="88"/>
      <c r="I6344" s="88"/>
      <c r="J6344" s="88"/>
      <c r="K6344" s="88"/>
    </row>
    <row r="6345" spans="2:11" ht="12" hidden="1" customHeight="1" x14ac:dyDescent="0.2">
      <c r="B6345" s="88"/>
      <c r="C6345" s="88"/>
      <c r="D6345" s="88"/>
      <c r="E6345" s="88"/>
      <c r="F6345" s="88"/>
      <c r="G6345" s="88"/>
      <c r="H6345" s="88"/>
      <c r="I6345" s="88"/>
      <c r="J6345" s="88"/>
      <c r="K6345" s="88"/>
    </row>
    <row r="6346" spans="2:11" ht="12" hidden="1" customHeight="1" x14ac:dyDescent="0.2">
      <c r="B6346" s="88"/>
      <c r="C6346" s="88"/>
      <c r="D6346" s="88"/>
      <c r="E6346" s="88"/>
      <c r="F6346" s="88"/>
      <c r="G6346" s="88"/>
      <c r="H6346" s="88"/>
      <c r="I6346" s="88"/>
      <c r="J6346" s="88"/>
      <c r="K6346" s="88"/>
    </row>
    <row r="6347" spans="2:11" ht="12" hidden="1" customHeight="1" x14ac:dyDescent="0.2">
      <c r="B6347" s="88"/>
      <c r="C6347" s="88"/>
      <c r="D6347" s="88"/>
      <c r="E6347" s="88"/>
      <c r="F6347" s="88"/>
      <c r="G6347" s="88"/>
      <c r="H6347" s="88"/>
      <c r="I6347" s="88"/>
      <c r="J6347" s="88"/>
      <c r="K6347" s="88"/>
    </row>
    <row r="6348" spans="2:11" ht="12" hidden="1" customHeight="1" x14ac:dyDescent="0.2">
      <c r="B6348" s="88"/>
      <c r="C6348" s="88"/>
      <c r="D6348" s="88"/>
      <c r="E6348" s="88"/>
      <c r="F6348" s="88"/>
      <c r="G6348" s="88"/>
      <c r="H6348" s="88"/>
      <c r="I6348" s="88"/>
      <c r="J6348" s="88"/>
      <c r="K6348" s="88"/>
    </row>
    <row r="6349" spans="2:11" ht="12" hidden="1" customHeight="1" x14ac:dyDescent="0.2">
      <c r="B6349" s="88"/>
      <c r="C6349" s="88"/>
      <c r="D6349" s="88"/>
      <c r="E6349" s="88"/>
      <c r="F6349" s="88"/>
      <c r="G6349" s="88"/>
      <c r="H6349" s="88"/>
      <c r="I6349" s="88"/>
      <c r="J6349" s="88"/>
      <c r="K6349" s="88"/>
    </row>
    <row r="6350" spans="2:11" ht="12" hidden="1" customHeight="1" x14ac:dyDescent="0.2">
      <c r="B6350" s="88"/>
      <c r="C6350" s="88"/>
      <c r="D6350" s="88"/>
      <c r="E6350" s="88"/>
      <c r="F6350" s="88"/>
      <c r="G6350" s="88"/>
      <c r="H6350" s="88"/>
      <c r="I6350" s="88"/>
      <c r="J6350" s="88"/>
      <c r="K6350" s="88"/>
    </row>
    <row r="6351" spans="2:11" ht="12" hidden="1" customHeight="1" x14ac:dyDescent="0.2">
      <c r="B6351" s="88"/>
      <c r="C6351" s="88"/>
      <c r="D6351" s="88"/>
      <c r="E6351" s="88"/>
      <c r="F6351" s="88"/>
      <c r="G6351" s="88"/>
      <c r="H6351" s="88"/>
      <c r="I6351" s="88"/>
      <c r="J6351" s="88"/>
      <c r="K6351" s="88"/>
    </row>
    <row r="6352" spans="2:11" ht="12" hidden="1" customHeight="1" x14ac:dyDescent="0.2">
      <c r="B6352" s="88"/>
      <c r="C6352" s="88"/>
      <c r="D6352" s="88"/>
      <c r="E6352" s="88"/>
      <c r="F6352" s="88"/>
      <c r="G6352" s="88"/>
      <c r="H6352" s="88"/>
      <c r="I6352" s="88"/>
      <c r="J6352" s="88"/>
      <c r="K6352" s="88"/>
    </row>
    <row r="6353" spans="2:11" ht="12" hidden="1" customHeight="1" x14ac:dyDescent="0.2">
      <c r="B6353" s="88"/>
      <c r="C6353" s="88"/>
      <c r="D6353" s="88"/>
      <c r="E6353" s="88"/>
      <c r="F6353" s="88"/>
      <c r="G6353" s="88"/>
      <c r="H6353" s="88"/>
      <c r="I6353" s="88"/>
      <c r="J6353" s="88"/>
      <c r="K6353" s="88"/>
    </row>
    <row r="6354" spans="2:11" ht="12" hidden="1" customHeight="1" x14ac:dyDescent="0.2">
      <c r="B6354" s="88"/>
      <c r="C6354" s="88"/>
      <c r="D6354" s="88"/>
      <c r="E6354" s="88"/>
      <c r="F6354" s="88"/>
      <c r="G6354" s="88"/>
      <c r="H6354" s="88"/>
      <c r="I6354" s="88"/>
      <c r="J6354" s="88"/>
      <c r="K6354" s="88"/>
    </row>
    <row r="6355" spans="2:11" ht="12" hidden="1" customHeight="1" x14ac:dyDescent="0.2">
      <c r="B6355" s="88"/>
      <c r="C6355" s="88"/>
      <c r="D6355" s="88"/>
      <c r="E6355" s="88"/>
      <c r="F6355" s="88"/>
      <c r="G6355" s="88"/>
      <c r="H6355" s="88"/>
      <c r="I6355" s="88"/>
      <c r="J6355" s="88"/>
      <c r="K6355" s="88"/>
    </row>
    <row r="6356" spans="2:11" ht="12" hidden="1" customHeight="1" x14ac:dyDescent="0.2">
      <c r="B6356" s="88"/>
      <c r="C6356" s="88"/>
      <c r="D6356" s="88"/>
      <c r="E6356" s="88"/>
      <c r="F6356" s="88"/>
      <c r="G6356" s="88"/>
      <c r="H6356" s="88"/>
      <c r="I6356" s="88"/>
      <c r="J6356" s="88"/>
      <c r="K6356" s="88"/>
    </row>
    <row r="6357" spans="2:11" ht="12" hidden="1" customHeight="1" x14ac:dyDescent="0.2">
      <c r="B6357" s="88"/>
      <c r="C6357" s="88"/>
      <c r="D6357" s="88"/>
      <c r="E6357" s="88"/>
      <c r="F6357" s="88"/>
      <c r="G6357" s="88"/>
      <c r="H6357" s="88"/>
      <c r="I6357" s="88"/>
      <c r="J6357" s="88"/>
      <c r="K6357" s="88"/>
    </row>
    <row r="6358" spans="2:11" ht="12" hidden="1" customHeight="1" x14ac:dyDescent="0.2">
      <c r="B6358" s="88"/>
      <c r="C6358" s="88"/>
      <c r="D6358" s="88"/>
      <c r="E6358" s="88"/>
      <c r="F6358" s="88"/>
      <c r="G6358" s="88"/>
      <c r="H6358" s="88"/>
      <c r="I6358" s="88"/>
      <c r="J6358" s="88"/>
      <c r="K6358" s="88"/>
    </row>
    <row r="6359" spans="2:11" ht="12" hidden="1" customHeight="1" x14ac:dyDescent="0.2">
      <c r="B6359" s="88"/>
      <c r="C6359" s="88"/>
      <c r="D6359" s="88"/>
      <c r="E6359" s="88"/>
      <c r="F6359" s="88"/>
      <c r="G6359" s="88"/>
      <c r="H6359" s="88"/>
      <c r="I6359" s="88"/>
      <c r="J6359" s="88"/>
      <c r="K6359" s="88"/>
    </row>
    <row r="6360" spans="2:11" ht="12" hidden="1" customHeight="1" x14ac:dyDescent="0.2">
      <c r="B6360" s="88"/>
      <c r="C6360" s="88"/>
      <c r="D6360" s="88"/>
      <c r="E6360" s="88"/>
      <c r="F6360" s="88"/>
      <c r="G6360" s="88"/>
      <c r="H6360" s="88"/>
      <c r="I6360" s="88"/>
      <c r="J6360" s="88"/>
      <c r="K6360" s="88"/>
    </row>
    <row r="6361" spans="2:11" ht="12" hidden="1" customHeight="1" x14ac:dyDescent="0.2">
      <c r="B6361" s="88"/>
      <c r="C6361" s="88"/>
      <c r="D6361" s="88"/>
      <c r="E6361" s="88"/>
      <c r="F6361" s="88"/>
      <c r="G6361" s="88"/>
      <c r="H6361" s="88"/>
      <c r="I6361" s="88"/>
      <c r="J6361" s="88"/>
      <c r="K6361" s="88"/>
    </row>
    <row r="6362" spans="2:11" ht="12" hidden="1" customHeight="1" x14ac:dyDescent="0.2">
      <c r="B6362" s="88"/>
      <c r="C6362" s="88"/>
      <c r="D6362" s="88"/>
      <c r="E6362" s="88"/>
      <c r="F6362" s="88"/>
      <c r="G6362" s="88"/>
      <c r="H6362" s="88"/>
      <c r="I6362" s="88"/>
      <c r="J6362" s="88"/>
      <c r="K6362" s="88"/>
    </row>
    <row r="6363" spans="2:11" ht="12" hidden="1" customHeight="1" x14ac:dyDescent="0.2">
      <c r="B6363" s="88"/>
      <c r="C6363" s="88"/>
      <c r="D6363" s="88"/>
      <c r="E6363" s="88"/>
      <c r="F6363" s="88"/>
      <c r="G6363" s="88"/>
      <c r="H6363" s="88"/>
      <c r="I6363" s="88"/>
      <c r="J6363" s="88"/>
      <c r="K6363" s="88"/>
    </row>
    <row r="6364" spans="2:11" ht="12" hidden="1" customHeight="1" x14ac:dyDescent="0.2">
      <c r="B6364" s="88"/>
      <c r="C6364" s="88"/>
      <c r="D6364" s="88"/>
      <c r="E6364" s="88"/>
      <c r="F6364" s="88"/>
      <c r="G6364" s="88"/>
      <c r="H6364" s="88"/>
      <c r="I6364" s="88"/>
      <c r="J6364" s="88"/>
      <c r="K6364" s="88"/>
    </row>
    <row r="6365" spans="2:11" ht="12" hidden="1" customHeight="1" x14ac:dyDescent="0.2">
      <c r="B6365" s="88"/>
      <c r="C6365" s="88"/>
      <c r="D6365" s="88"/>
      <c r="E6365" s="88"/>
      <c r="F6365" s="88"/>
      <c r="G6365" s="88"/>
      <c r="H6365" s="88"/>
      <c r="I6365" s="88"/>
      <c r="J6365" s="88"/>
      <c r="K6365" s="88"/>
    </row>
    <row r="6366" spans="2:11" ht="12" hidden="1" customHeight="1" x14ac:dyDescent="0.2">
      <c r="B6366" s="88"/>
      <c r="C6366" s="88"/>
      <c r="D6366" s="88"/>
      <c r="E6366" s="88"/>
      <c r="F6366" s="88"/>
      <c r="G6366" s="88"/>
      <c r="H6366" s="88"/>
      <c r="I6366" s="88"/>
      <c r="J6366" s="88"/>
      <c r="K6366" s="88"/>
    </row>
    <row r="6367" spans="2:11" ht="12" hidden="1" customHeight="1" x14ac:dyDescent="0.2">
      <c r="B6367" s="88"/>
      <c r="C6367" s="88"/>
      <c r="D6367" s="88"/>
      <c r="E6367" s="88"/>
      <c r="F6367" s="88"/>
      <c r="G6367" s="88"/>
      <c r="H6367" s="88"/>
      <c r="I6367" s="88"/>
      <c r="J6367" s="88"/>
      <c r="K6367" s="88"/>
    </row>
    <row r="6368" spans="2:11" ht="12" hidden="1" customHeight="1" x14ac:dyDescent="0.2">
      <c r="B6368" s="88"/>
      <c r="C6368" s="88"/>
      <c r="D6368" s="88"/>
      <c r="E6368" s="88"/>
      <c r="F6368" s="88"/>
      <c r="G6368" s="88"/>
      <c r="H6368" s="88"/>
      <c r="I6368" s="88"/>
      <c r="J6368" s="88"/>
      <c r="K6368" s="88"/>
    </row>
    <row r="6369" spans="2:11" ht="12" hidden="1" customHeight="1" x14ac:dyDescent="0.2">
      <c r="B6369" s="88"/>
      <c r="C6369" s="88"/>
      <c r="D6369" s="88"/>
      <c r="E6369" s="88"/>
      <c r="F6369" s="88"/>
      <c r="G6369" s="88"/>
      <c r="H6369" s="88"/>
      <c r="I6369" s="88"/>
      <c r="J6369" s="88"/>
      <c r="K6369" s="88"/>
    </row>
    <row r="6370" spans="2:11" ht="12" hidden="1" customHeight="1" x14ac:dyDescent="0.2">
      <c r="B6370" s="88"/>
      <c r="C6370" s="88"/>
      <c r="D6370" s="88"/>
      <c r="E6370" s="88"/>
      <c r="F6370" s="88"/>
      <c r="G6370" s="88"/>
      <c r="H6370" s="88"/>
      <c r="I6370" s="88"/>
      <c r="J6370" s="88"/>
      <c r="K6370" s="88"/>
    </row>
    <row r="6371" spans="2:11" ht="12" hidden="1" customHeight="1" x14ac:dyDescent="0.2">
      <c r="B6371" s="88"/>
      <c r="C6371" s="88"/>
      <c r="D6371" s="88"/>
      <c r="E6371" s="88"/>
      <c r="F6371" s="88"/>
      <c r="G6371" s="88"/>
      <c r="H6371" s="88"/>
      <c r="I6371" s="88"/>
      <c r="J6371" s="88"/>
      <c r="K6371" s="88"/>
    </row>
    <row r="6372" spans="2:11" ht="12" hidden="1" customHeight="1" x14ac:dyDescent="0.2">
      <c r="B6372" s="88"/>
      <c r="C6372" s="88"/>
      <c r="D6372" s="88"/>
      <c r="E6372" s="88"/>
      <c r="F6372" s="88"/>
      <c r="G6372" s="88"/>
      <c r="H6372" s="88"/>
      <c r="I6372" s="88"/>
      <c r="J6372" s="88"/>
      <c r="K6372" s="88"/>
    </row>
    <row r="6373" spans="2:11" ht="12" hidden="1" customHeight="1" x14ac:dyDescent="0.2">
      <c r="B6373" s="88"/>
      <c r="C6373" s="88"/>
      <c r="D6373" s="88"/>
      <c r="E6373" s="88"/>
      <c r="F6373" s="88"/>
      <c r="G6373" s="88"/>
      <c r="H6373" s="88"/>
      <c r="I6373" s="88"/>
      <c r="J6373" s="88"/>
      <c r="K6373" s="88"/>
    </row>
    <row r="6374" spans="2:11" ht="12" hidden="1" customHeight="1" x14ac:dyDescent="0.2">
      <c r="B6374" s="88"/>
      <c r="C6374" s="88"/>
      <c r="D6374" s="88"/>
      <c r="E6374" s="88"/>
      <c r="F6374" s="88"/>
      <c r="G6374" s="88"/>
      <c r="H6374" s="88"/>
      <c r="I6374" s="88"/>
      <c r="J6374" s="88"/>
      <c r="K6374" s="88"/>
    </row>
    <row r="6375" spans="2:11" ht="12" hidden="1" customHeight="1" x14ac:dyDescent="0.2">
      <c r="B6375" s="88"/>
      <c r="C6375" s="88"/>
      <c r="D6375" s="88"/>
      <c r="E6375" s="88"/>
      <c r="F6375" s="88"/>
      <c r="G6375" s="88"/>
      <c r="H6375" s="88"/>
      <c r="I6375" s="88"/>
      <c r="J6375" s="88"/>
      <c r="K6375" s="88"/>
    </row>
    <row r="6376" spans="2:11" ht="12" hidden="1" customHeight="1" x14ac:dyDescent="0.2">
      <c r="B6376" s="88"/>
      <c r="C6376" s="88"/>
      <c r="D6376" s="88"/>
      <c r="E6376" s="88"/>
      <c r="F6376" s="88"/>
      <c r="G6376" s="88"/>
      <c r="H6376" s="88"/>
      <c r="I6376" s="88"/>
      <c r="J6376" s="88"/>
      <c r="K6376" s="88"/>
    </row>
    <row r="6377" spans="2:11" ht="12" hidden="1" customHeight="1" x14ac:dyDescent="0.2">
      <c r="B6377" s="88"/>
      <c r="C6377" s="88"/>
      <c r="D6377" s="88"/>
      <c r="E6377" s="88"/>
      <c r="F6377" s="88"/>
      <c r="G6377" s="88"/>
      <c r="H6377" s="88"/>
      <c r="I6377" s="88"/>
      <c r="J6377" s="88"/>
      <c r="K6377" s="88"/>
    </row>
    <row r="6378" spans="2:11" ht="12" hidden="1" customHeight="1" x14ac:dyDescent="0.2">
      <c r="B6378" s="88"/>
      <c r="C6378" s="88"/>
      <c r="D6378" s="88"/>
      <c r="E6378" s="88"/>
      <c r="F6378" s="88"/>
      <c r="G6378" s="88"/>
      <c r="H6378" s="88"/>
      <c r="I6378" s="88"/>
      <c r="J6378" s="88"/>
      <c r="K6378" s="88"/>
    </row>
    <row r="6379" spans="2:11" ht="12" hidden="1" customHeight="1" x14ac:dyDescent="0.2">
      <c r="B6379" s="88"/>
      <c r="C6379" s="88"/>
      <c r="D6379" s="88"/>
      <c r="E6379" s="88"/>
      <c r="F6379" s="88"/>
      <c r="G6379" s="88"/>
      <c r="H6379" s="88"/>
      <c r="I6379" s="88"/>
      <c r="J6379" s="88"/>
      <c r="K6379" s="88"/>
    </row>
    <row r="6380" spans="2:11" ht="12" hidden="1" customHeight="1" x14ac:dyDescent="0.2">
      <c r="B6380" s="88"/>
      <c r="C6380" s="88"/>
      <c r="D6380" s="88"/>
      <c r="E6380" s="88"/>
      <c r="F6380" s="88"/>
      <c r="G6380" s="88"/>
      <c r="H6380" s="88"/>
      <c r="I6380" s="88"/>
      <c r="J6380" s="88"/>
      <c r="K6380" s="88"/>
    </row>
    <row r="6381" spans="2:11" ht="12" hidden="1" customHeight="1" x14ac:dyDescent="0.2">
      <c r="B6381" s="88"/>
      <c r="C6381" s="88"/>
      <c r="D6381" s="88"/>
      <c r="E6381" s="88"/>
      <c r="F6381" s="88"/>
      <c r="G6381" s="88"/>
      <c r="H6381" s="88"/>
      <c r="I6381" s="88"/>
      <c r="J6381" s="88"/>
      <c r="K6381" s="88"/>
    </row>
    <row r="6382" spans="2:11" ht="12" hidden="1" customHeight="1" x14ac:dyDescent="0.2">
      <c r="B6382" s="88"/>
      <c r="C6382" s="88"/>
      <c r="D6382" s="88"/>
      <c r="E6382" s="88"/>
      <c r="F6382" s="88"/>
      <c r="G6382" s="88"/>
      <c r="H6382" s="88"/>
      <c r="I6382" s="88"/>
      <c r="J6382" s="88"/>
      <c r="K6382" s="88"/>
    </row>
    <row r="6383" spans="2:11" ht="12" hidden="1" customHeight="1" x14ac:dyDescent="0.2">
      <c r="B6383" s="88"/>
      <c r="C6383" s="88"/>
      <c r="D6383" s="88"/>
      <c r="E6383" s="88"/>
      <c r="F6383" s="88"/>
      <c r="G6383" s="88"/>
      <c r="H6383" s="88"/>
      <c r="I6383" s="88"/>
      <c r="J6383" s="88"/>
      <c r="K6383" s="88"/>
    </row>
    <row r="6384" spans="2:11" ht="12" hidden="1" customHeight="1" x14ac:dyDescent="0.2">
      <c r="B6384" s="88"/>
      <c r="C6384" s="88"/>
      <c r="D6384" s="88"/>
      <c r="E6384" s="88"/>
      <c r="F6384" s="88"/>
      <c r="G6384" s="88"/>
      <c r="H6384" s="88"/>
      <c r="I6384" s="88"/>
      <c r="J6384" s="88"/>
      <c r="K6384" s="88"/>
    </row>
    <row r="6385" spans="2:11" ht="12" hidden="1" customHeight="1" x14ac:dyDescent="0.2">
      <c r="B6385" s="88"/>
      <c r="C6385" s="88"/>
      <c r="D6385" s="88"/>
      <c r="E6385" s="88"/>
      <c r="F6385" s="88"/>
      <c r="G6385" s="88"/>
      <c r="H6385" s="88"/>
      <c r="I6385" s="88"/>
      <c r="J6385" s="88"/>
      <c r="K6385" s="88"/>
    </row>
    <row r="6386" spans="2:11" ht="12" hidden="1" customHeight="1" x14ac:dyDescent="0.2">
      <c r="B6386" s="88"/>
      <c r="C6386" s="88"/>
      <c r="D6386" s="88"/>
      <c r="E6386" s="88"/>
      <c r="F6386" s="88"/>
      <c r="G6386" s="88"/>
      <c r="H6386" s="88"/>
      <c r="I6386" s="88"/>
      <c r="J6386" s="88"/>
      <c r="K6386" s="88"/>
    </row>
    <row r="6387" spans="2:11" ht="12" hidden="1" customHeight="1" x14ac:dyDescent="0.2">
      <c r="B6387" s="88"/>
      <c r="C6387" s="88"/>
      <c r="D6387" s="88"/>
      <c r="E6387" s="88"/>
      <c r="F6387" s="88"/>
      <c r="G6387" s="88"/>
      <c r="H6387" s="88"/>
      <c r="I6387" s="88"/>
      <c r="J6387" s="88"/>
      <c r="K6387" s="88"/>
    </row>
    <row r="6388" spans="2:11" ht="12" hidden="1" customHeight="1" x14ac:dyDescent="0.2">
      <c r="B6388" s="88"/>
      <c r="C6388" s="88"/>
      <c r="D6388" s="88"/>
      <c r="E6388" s="88"/>
      <c r="F6388" s="88"/>
      <c r="G6388" s="88"/>
      <c r="H6388" s="88"/>
      <c r="I6388" s="88"/>
      <c r="J6388" s="88"/>
      <c r="K6388" s="88"/>
    </row>
    <row r="6389" spans="2:11" ht="12" hidden="1" customHeight="1" x14ac:dyDescent="0.2">
      <c r="B6389" s="88"/>
      <c r="C6389" s="88"/>
      <c r="D6389" s="88"/>
      <c r="E6389" s="88"/>
      <c r="F6389" s="88"/>
      <c r="G6389" s="88"/>
      <c r="H6389" s="88"/>
      <c r="I6389" s="88"/>
      <c r="J6389" s="88"/>
      <c r="K6389" s="88"/>
    </row>
    <row r="6390" spans="2:11" ht="12" hidden="1" customHeight="1" x14ac:dyDescent="0.2">
      <c r="B6390" s="88"/>
      <c r="C6390" s="88"/>
      <c r="D6390" s="88"/>
      <c r="E6390" s="88"/>
      <c r="F6390" s="88"/>
      <c r="G6390" s="88"/>
      <c r="H6390" s="88"/>
      <c r="I6390" s="88"/>
      <c r="J6390" s="88"/>
      <c r="K6390" s="88"/>
    </row>
    <row r="6391" spans="2:11" ht="12" hidden="1" customHeight="1" x14ac:dyDescent="0.2">
      <c r="B6391" s="88"/>
      <c r="C6391" s="88"/>
      <c r="D6391" s="88"/>
      <c r="E6391" s="88"/>
      <c r="F6391" s="88"/>
      <c r="G6391" s="88"/>
      <c r="H6391" s="88"/>
      <c r="I6391" s="88"/>
      <c r="J6391" s="88"/>
      <c r="K6391" s="88"/>
    </row>
    <row r="6392" spans="2:11" ht="12" hidden="1" customHeight="1" x14ac:dyDescent="0.2">
      <c r="B6392" s="88"/>
      <c r="C6392" s="88"/>
      <c r="D6392" s="88"/>
      <c r="E6392" s="88"/>
      <c r="F6392" s="88"/>
      <c r="G6392" s="88"/>
      <c r="H6392" s="88"/>
      <c r="I6392" s="88"/>
      <c r="J6392" s="88"/>
      <c r="K6392" s="88"/>
    </row>
    <row r="6393" spans="2:11" ht="12" hidden="1" customHeight="1" x14ac:dyDescent="0.2">
      <c r="B6393" s="88"/>
      <c r="C6393" s="88"/>
      <c r="D6393" s="88"/>
      <c r="E6393" s="88"/>
      <c r="F6393" s="88"/>
      <c r="G6393" s="88"/>
      <c r="H6393" s="88"/>
      <c r="I6393" s="88"/>
      <c r="J6393" s="88"/>
      <c r="K6393" s="88"/>
    </row>
    <row r="6394" spans="2:11" ht="12" hidden="1" customHeight="1" x14ac:dyDescent="0.2">
      <c r="B6394" s="88"/>
      <c r="C6394" s="88"/>
      <c r="D6394" s="88"/>
      <c r="E6394" s="88"/>
      <c r="F6394" s="88"/>
      <c r="G6394" s="88"/>
      <c r="H6394" s="88"/>
      <c r="I6394" s="88"/>
      <c r="J6394" s="88"/>
      <c r="K6394" s="88"/>
    </row>
    <row r="6395" spans="2:11" ht="12" hidden="1" customHeight="1" x14ac:dyDescent="0.2">
      <c r="B6395" s="88"/>
      <c r="C6395" s="88"/>
      <c r="D6395" s="88"/>
      <c r="E6395" s="88"/>
      <c r="F6395" s="88"/>
      <c r="G6395" s="88"/>
      <c r="H6395" s="88"/>
      <c r="I6395" s="88"/>
      <c r="J6395" s="88"/>
      <c r="K6395" s="88"/>
    </row>
    <row r="6396" spans="2:11" ht="12" hidden="1" customHeight="1" x14ac:dyDescent="0.2">
      <c r="B6396" s="88"/>
      <c r="C6396" s="88"/>
      <c r="D6396" s="88"/>
      <c r="E6396" s="88"/>
      <c r="F6396" s="88"/>
      <c r="G6396" s="88"/>
      <c r="H6396" s="88"/>
      <c r="I6396" s="88"/>
      <c r="J6396" s="88"/>
      <c r="K6396" s="88"/>
    </row>
    <row r="6397" spans="2:11" ht="12" hidden="1" customHeight="1" x14ac:dyDescent="0.2">
      <c r="B6397" s="88"/>
      <c r="C6397" s="88"/>
      <c r="D6397" s="88"/>
      <c r="E6397" s="88"/>
      <c r="F6397" s="88"/>
      <c r="G6397" s="88"/>
      <c r="H6397" s="88"/>
      <c r="I6397" s="88"/>
      <c r="J6397" s="88"/>
      <c r="K6397" s="88"/>
    </row>
    <row r="6398" spans="2:11" ht="12" hidden="1" customHeight="1" x14ac:dyDescent="0.2">
      <c r="B6398" s="88"/>
      <c r="C6398" s="88"/>
      <c r="D6398" s="88"/>
      <c r="E6398" s="88"/>
      <c r="F6398" s="88"/>
      <c r="G6398" s="88"/>
      <c r="H6398" s="88"/>
      <c r="I6398" s="88"/>
      <c r="J6398" s="88"/>
      <c r="K6398" s="88"/>
    </row>
    <row r="6399" spans="2:11" ht="12" hidden="1" customHeight="1" x14ac:dyDescent="0.2">
      <c r="B6399" s="88"/>
      <c r="C6399" s="88"/>
      <c r="D6399" s="88"/>
      <c r="E6399" s="88"/>
      <c r="F6399" s="88"/>
      <c r="G6399" s="88"/>
      <c r="H6399" s="88"/>
      <c r="I6399" s="88"/>
      <c r="J6399" s="88"/>
      <c r="K6399" s="88"/>
    </row>
    <row r="6400" spans="2:11" ht="12" hidden="1" customHeight="1" x14ac:dyDescent="0.2">
      <c r="B6400" s="88"/>
      <c r="C6400" s="88"/>
      <c r="D6400" s="88"/>
      <c r="E6400" s="88"/>
      <c r="F6400" s="88"/>
      <c r="G6400" s="88"/>
      <c r="H6400" s="88"/>
      <c r="I6400" s="88"/>
      <c r="J6400" s="88"/>
      <c r="K6400" s="88"/>
    </row>
    <row r="6401" spans="2:11" ht="12" hidden="1" customHeight="1" x14ac:dyDescent="0.2">
      <c r="B6401" s="88"/>
      <c r="C6401" s="88"/>
      <c r="D6401" s="88"/>
      <c r="E6401" s="88"/>
      <c r="F6401" s="88"/>
      <c r="G6401" s="88"/>
      <c r="H6401" s="88"/>
      <c r="I6401" s="88"/>
      <c r="J6401" s="88"/>
      <c r="K6401" s="88"/>
    </row>
    <row r="6402" spans="2:11" ht="12" hidden="1" customHeight="1" x14ac:dyDescent="0.2">
      <c r="B6402" s="88"/>
      <c r="C6402" s="88"/>
      <c r="D6402" s="88"/>
      <c r="E6402" s="88"/>
      <c r="F6402" s="88"/>
      <c r="G6402" s="88"/>
      <c r="H6402" s="88"/>
      <c r="I6402" s="88"/>
      <c r="J6402" s="88"/>
      <c r="K6402" s="88"/>
    </row>
    <row r="6403" spans="2:11" ht="12" hidden="1" customHeight="1" x14ac:dyDescent="0.2">
      <c r="B6403" s="88"/>
      <c r="C6403" s="88"/>
      <c r="D6403" s="88"/>
      <c r="E6403" s="88"/>
      <c r="F6403" s="88"/>
      <c r="G6403" s="88"/>
      <c r="H6403" s="88"/>
      <c r="I6403" s="88"/>
      <c r="J6403" s="88"/>
      <c r="K6403" s="88"/>
    </row>
    <row r="6404" spans="2:11" ht="12" hidden="1" customHeight="1" x14ac:dyDescent="0.2">
      <c r="B6404" s="88"/>
      <c r="C6404" s="88"/>
      <c r="D6404" s="88"/>
      <c r="E6404" s="88"/>
      <c r="F6404" s="88"/>
      <c r="G6404" s="88"/>
      <c r="H6404" s="88"/>
      <c r="I6404" s="88"/>
      <c r="J6404" s="88"/>
      <c r="K6404" s="88"/>
    </row>
    <row r="6405" spans="2:11" ht="12" hidden="1" customHeight="1" x14ac:dyDescent="0.2">
      <c r="B6405" s="88"/>
      <c r="C6405" s="88"/>
      <c r="D6405" s="88"/>
      <c r="E6405" s="88"/>
      <c r="F6405" s="88"/>
      <c r="G6405" s="88"/>
      <c r="H6405" s="88"/>
      <c r="I6405" s="88"/>
      <c r="J6405" s="88"/>
      <c r="K6405" s="88"/>
    </row>
    <row r="6406" spans="2:11" ht="12" hidden="1" customHeight="1" x14ac:dyDescent="0.2">
      <c r="B6406" s="88"/>
      <c r="C6406" s="88"/>
      <c r="D6406" s="88"/>
      <c r="E6406" s="88"/>
      <c r="F6406" s="88"/>
      <c r="G6406" s="88"/>
      <c r="H6406" s="88"/>
      <c r="I6406" s="88"/>
      <c r="J6406" s="88"/>
      <c r="K6406" s="88"/>
    </row>
    <row r="6407" spans="2:11" ht="12" hidden="1" customHeight="1" x14ac:dyDescent="0.2">
      <c r="B6407" s="88"/>
      <c r="C6407" s="88"/>
      <c r="D6407" s="88"/>
      <c r="E6407" s="88"/>
      <c r="F6407" s="88"/>
      <c r="G6407" s="88"/>
      <c r="H6407" s="88"/>
      <c r="I6407" s="88"/>
      <c r="J6407" s="88"/>
      <c r="K6407" s="88"/>
    </row>
    <row r="6408" spans="2:11" ht="12" hidden="1" customHeight="1" x14ac:dyDescent="0.2">
      <c r="B6408" s="88"/>
      <c r="C6408" s="88"/>
      <c r="D6408" s="88"/>
      <c r="E6408" s="88"/>
      <c r="F6408" s="88"/>
      <c r="G6408" s="88"/>
      <c r="H6408" s="88"/>
      <c r="I6408" s="88"/>
      <c r="J6408" s="88"/>
      <c r="K6408" s="88"/>
    </row>
    <row r="6409" spans="2:11" ht="12" hidden="1" customHeight="1" x14ac:dyDescent="0.2">
      <c r="B6409" s="88"/>
      <c r="C6409" s="88"/>
      <c r="D6409" s="88"/>
      <c r="E6409" s="88"/>
      <c r="F6409" s="88"/>
      <c r="G6409" s="88"/>
      <c r="H6409" s="88"/>
      <c r="I6409" s="88"/>
      <c r="J6409" s="88"/>
      <c r="K6409" s="88"/>
    </row>
    <row r="6410" spans="2:11" ht="12" hidden="1" customHeight="1" x14ac:dyDescent="0.2">
      <c r="B6410" s="88"/>
      <c r="C6410" s="88"/>
      <c r="D6410" s="88"/>
      <c r="E6410" s="88"/>
      <c r="F6410" s="88"/>
      <c r="G6410" s="88"/>
      <c r="H6410" s="88"/>
      <c r="I6410" s="88"/>
      <c r="J6410" s="88"/>
      <c r="K6410" s="88"/>
    </row>
    <row r="6411" spans="2:11" ht="12" hidden="1" customHeight="1" x14ac:dyDescent="0.2">
      <c r="B6411" s="88"/>
      <c r="C6411" s="88"/>
      <c r="D6411" s="88"/>
      <c r="E6411" s="88"/>
      <c r="F6411" s="88"/>
      <c r="G6411" s="88"/>
      <c r="H6411" s="88"/>
      <c r="I6411" s="88"/>
      <c r="J6411" s="88"/>
      <c r="K6411" s="88"/>
    </row>
    <row r="6412" spans="2:11" ht="12" hidden="1" customHeight="1" x14ac:dyDescent="0.2">
      <c r="B6412" s="88"/>
      <c r="C6412" s="88"/>
      <c r="D6412" s="88"/>
      <c r="E6412" s="88"/>
      <c r="F6412" s="88"/>
      <c r="G6412" s="88"/>
      <c r="H6412" s="88"/>
      <c r="I6412" s="88"/>
      <c r="J6412" s="88"/>
      <c r="K6412" s="88"/>
    </row>
    <row r="6413" spans="2:11" ht="12" hidden="1" customHeight="1" x14ac:dyDescent="0.2">
      <c r="B6413" s="88"/>
      <c r="C6413" s="88"/>
      <c r="D6413" s="88"/>
      <c r="E6413" s="88"/>
      <c r="F6413" s="88"/>
      <c r="G6413" s="88"/>
      <c r="H6413" s="88"/>
      <c r="I6413" s="88"/>
      <c r="J6413" s="88"/>
      <c r="K6413" s="88"/>
    </row>
    <row r="6414" spans="2:11" ht="12" hidden="1" customHeight="1" x14ac:dyDescent="0.2">
      <c r="B6414" s="88"/>
      <c r="C6414" s="88"/>
      <c r="D6414" s="88"/>
      <c r="E6414" s="88"/>
      <c r="F6414" s="88"/>
      <c r="G6414" s="88"/>
      <c r="H6414" s="88"/>
      <c r="I6414" s="88"/>
      <c r="J6414" s="88"/>
      <c r="K6414" s="88"/>
    </row>
    <row r="6415" spans="2:11" ht="12" hidden="1" customHeight="1" x14ac:dyDescent="0.2">
      <c r="B6415" s="88"/>
      <c r="C6415" s="88"/>
      <c r="D6415" s="88"/>
      <c r="E6415" s="88"/>
      <c r="F6415" s="88"/>
      <c r="G6415" s="88"/>
      <c r="H6415" s="88"/>
      <c r="I6415" s="88"/>
      <c r="J6415" s="88"/>
      <c r="K6415" s="88"/>
    </row>
    <row r="6416" spans="2:11" ht="12" hidden="1" customHeight="1" x14ac:dyDescent="0.2">
      <c r="B6416" s="88"/>
      <c r="C6416" s="88"/>
      <c r="D6416" s="88"/>
      <c r="E6416" s="88"/>
      <c r="F6416" s="88"/>
      <c r="G6416" s="88"/>
      <c r="H6416" s="88"/>
      <c r="I6416" s="88"/>
      <c r="J6416" s="88"/>
      <c r="K6416" s="88"/>
    </row>
    <row r="6417" spans="2:11" ht="12" hidden="1" customHeight="1" x14ac:dyDescent="0.2">
      <c r="B6417" s="88"/>
      <c r="C6417" s="88"/>
      <c r="D6417" s="88"/>
      <c r="E6417" s="88"/>
      <c r="F6417" s="88"/>
      <c r="G6417" s="88"/>
      <c r="H6417" s="88"/>
      <c r="I6417" s="88"/>
      <c r="J6417" s="88"/>
      <c r="K6417" s="88"/>
    </row>
    <row r="6418" spans="2:11" ht="12" hidden="1" customHeight="1" x14ac:dyDescent="0.2">
      <c r="B6418" s="88"/>
      <c r="C6418" s="88"/>
      <c r="D6418" s="88"/>
      <c r="E6418" s="88"/>
      <c r="F6418" s="88"/>
      <c r="G6418" s="88"/>
      <c r="H6418" s="88"/>
      <c r="I6418" s="88"/>
      <c r="J6418" s="88"/>
      <c r="K6418" s="88"/>
    </row>
    <row r="6419" spans="2:11" ht="12" hidden="1" customHeight="1" x14ac:dyDescent="0.2">
      <c r="B6419" s="88"/>
      <c r="C6419" s="88"/>
      <c r="D6419" s="88"/>
      <c r="E6419" s="88"/>
      <c r="F6419" s="88"/>
      <c r="G6419" s="88"/>
      <c r="H6419" s="88"/>
      <c r="I6419" s="88"/>
      <c r="J6419" s="88"/>
      <c r="K6419" s="88"/>
    </row>
    <row r="6420" spans="2:11" ht="12" hidden="1" customHeight="1" x14ac:dyDescent="0.2">
      <c r="B6420" s="88"/>
      <c r="C6420" s="88"/>
      <c r="D6420" s="88"/>
      <c r="E6420" s="88"/>
      <c r="F6420" s="88"/>
      <c r="G6420" s="88"/>
      <c r="H6420" s="88"/>
      <c r="I6420" s="88"/>
      <c r="J6420" s="88"/>
      <c r="K6420" s="88"/>
    </row>
    <row r="6421" spans="2:11" ht="12" hidden="1" customHeight="1" x14ac:dyDescent="0.2">
      <c r="B6421" s="88"/>
      <c r="C6421" s="88"/>
      <c r="D6421" s="88"/>
      <c r="E6421" s="88"/>
      <c r="F6421" s="88"/>
      <c r="G6421" s="88"/>
      <c r="H6421" s="88"/>
      <c r="I6421" s="88"/>
      <c r="J6421" s="88"/>
      <c r="K6421" s="88"/>
    </row>
    <row r="6422" spans="2:11" ht="12" hidden="1" customHeight="1" x14ac:dyDescent="0.2">
      <c r="B6422" s="88"/>
      <c r="C6422" s="88"/>
      <c r="D6422" s="88"/>
      <c r="E6422" s="88"/>
      <c r="F6422" s="88"/>
      <c r="G6422" s="88"/>
      <c r="H6422" s="88"/>
      <c r="I6422" s="88"/>
      <c r="J6422" s="88"/>
      <c r="K6422" s="88"/>
    </row>
    <row r="6423" spans="2:11" ht="12" hidden="1" customHeight="1" x14ac:dyDescent="0.2">
      <c r="B6423" s="88"/>
      <c r="C6423" s="88"/>
      <c r="D6423" s="88"/>
      <c r="E6423" s="88"/>
      <c r="F6423" s="88"/>
      <c r="G6423" s="88"/>
      <c r="H6423" s="88"/>
      <c r="I6423" s="88"/>
      <c r="J6423" s="88"/>
      <c r="K6423" s="88"/>
    </row>
    <row r="6424" spans="2:11" ht="12" hidden="1" customHeight="1" x14ac:dyDescent="0.2">
      <c r="B6424" s="88"/>
      <c r="C6424" s="88"/>
      <c r="D6424" s="88"/>
      <c r="E6424" s="88"/>
      <c r="F6424" s="88"/>
      <c r="G6424" s="88"/>
      <c r="H6424" s="88"/>
      <c r="I6424" s="88"/>
      <c r="J6424" s="88"/>
      <c r="K6424" s="88"/>
    </row>
    <row r="6425" spans="2:11" ht="12" hidden="1" customHeight="1" x14ac:dyDescent="0.2">
      <c r="B6425" s="88"/>
      <c r="C6425" s="88"/>
      <c r="D6425" s="88"/>
      <c r="E6425" s="88"/>
      <c r="F6425" s="88"/>
      <c r="G6425" s="88"/>
      <c r="H6425" s="88"/>
      <c r="I6425" s="88"/>
      <c r="J6425" s="88"/>
      <c r="K6425" s="88"/>
    </row>
    <row r="6426" spans="2:11" ht="12" hidden="1" customHeight="1" x14ac:dyDescent="0.2">
      <c r="B6426" s="88"/>
      <c r="C6426" s="88"/>
      <c r="D6426" s="88"/>
      <c r="E6426" s="88"/>
      <c r="F6426" s="88"/>
      <c r="G6426" s="88"/>
      <c r="H6426" s="88"/>
      <c r="I6426" s="88"/>
      <c r="J6426" s="88"/>
      <c r="K6426" s="88"/>
    </row>
    <row r="6427" spans="2:11" ht="12" hidden="1" customHeight="1" x14ac:dyDescent="0.2">
      <c r="B6427" s="88"/>
      <c r="C6427" s="88"/>
      <c r="D6427" s="88"/>
      <c r="E6427" s="88"/>
      <c r="F6427" s="88"/>
      <c r="G6427" s="88"/>
      <c r="H6427" s="88"/>
      <c r="I6427" s="88"/>
      <c r="J6427" s="88"/>
      <c r="K6427" s="88"/>
    </row>
    <row r="6428" spans="2:11" ht="12" hidden="1" customHeight="1" x14ac:dyDescent="0.2">
      <c r="B6428" s="88"/>
      <c r="C6428" s="88"/>
      <c r="D6428" s="88"/>
      <c r="E6428" s="88"/>
      <c r="F6428" s="88"/>
      <c r="G6428" s="88"/>
      <c r="H6428" s="88"/>
      <c r="I6428" s="88"/>
      <c r="J6428" s="88"/>
      <c r="K6428" s="88"/>
    </row>
    <row r="6429" spans="2:11" ht="12" hidden="1" customHeight="1" x14ac:dyDescent="0.2">
      <c r="B6429" s="88"/>
      <c r="C6429" s="88"/>
      <c r="D6429" s="88"/>
      <c r="E6429" s="88"/>
      <c r="F6429" s="88"/>
      <c r="G6429" s="88"/>
      <c r="H6429" s="88"/>
      <c r="I6429" s="88"/>
      <c r="J6429" s="88"/>
      <c r="K6429" s="88"/>
    </row>
    <row r="6430" spans="2:11" ht="12" hidden="1" customHeight="1" x14ac:dyDescent="0.2">
      <c r="B6430" s="88"/>
      <c r="C6430" s="88"/>
      <c r="D6430" s="88"/>
      <c r="E6430" s="88"/>
      <c r="F6430" s="88"/>
      <c r="G6430" s="88"/>
      <c r="H6430" s="88"/>
      <c r="I6430" s="88"/>
      <c r="J6430" s="88"/>
      <c r="K6430" s="88"/>
    </row>
    <row r="6431" spans="2:11" ht="12" hidden="1" customHeight="1" x14ac:dyDescent="0.2">
      <c r="B6431" s="88"/>
      <c r="C6431" s="88"/>
      <c r="D6431" s="88"/>
      <c r="E6431" s="88"/>
      <c r="F6431" s="88"/>
      <c r="G6431" s="88"/>
      <c r="H6431" s="88"/>
      <c r="I6431" s="88"/>
      <c r="J6431" s="88"/>
      <c r="K6431" s="88"/>
    </row>
    <row r="6432" spans="2:11" ht="12" hidden="1" customHeight="1" x14ac:dyDescent="0.2">
      <c r="B6432" s="88"/>
      <c r="C6432" s="88"/>
      <c r="D6432" s="88"/>
      <c r="E6432" s="88"/>
      <c r="F6432" s="88"/>
      <c r="G6432" s="88"/>
      <c r="H6432" s="88"/>
      <c r="I6432" s="88"/>
      <c r="J6432" s="88"/>
      <c r="K6432" s="88"/>
    </row>
    <row r="6433" spans="2:11" ht="12" hidden="1" customHeight="1" x14ac:dyDescent="0.2">
      <c r="B6433" s="88"/>
      <c r="C6433" s="88"/>
      <c r="D6433" s="88"/>
      <c r="E6433" s="88"/>
      <c r="F6433" s="88"/>
      <c r="G6433" s="88"/>
      <c r="H6433" s="88"/>
      <c r="I6433" s="88"/>
      <c r="J6433" s="88"/>
      <c r="K6433" s="88"/>
    </row>
    <row r="6434" spans="2:11" ht="12" hidden="1" customHeight="1" x14ac:dyDescent="0.2">
      <c r="B6434" s="88"/>
      <c r="C6434" s="88"/>
      <c r="D6434" s="88"/>
      <c r="E6434" s="88"/>
      <c r="F6434" s="88"/>
      <c r="G6434" s="88"/>
      <c r="H6434" s="88"/>
      <c r="I6434" s="88"/>
      <c r="J6434" s="88"/>
      <c r="K6434" s="88"/>
    </row>
    <row r="6435" spans="2:11" ht="12" hidden="1" customHeight="1" x14ac:dyDescent="0.2">
      <c r="B6435" s="88"/>
      <c r="C6435" s="88"/>
      <c r="D6435" s="88"/>
      <c r="E6435" s="88"/>
      <c r="F6435" s="88"/>
      <c r="G6435" s="88"/>
      <c r="H6435" s="88"/>
      <c r="I6435" s="88"/>
      <c r="J6435" s="88"/>
      <c r="K6435" s="88"/>
    </row>
    <row r="6436" spans="2:11" ht="12" hidden="1" customHeight="1" x14ac:dyDescent="0.2">
      <c r="B6436" s="88"/>
      <c r="C6436" s="88"/>
      <c r="D6436" s="88"/>
      <c r="E6436" s="88"/>
      <c r="F6436" s="88"/>
      <c r="G6436" s="88"/>
      <c r="H6436" s="88"/>
      <c r="I6436" s="88"/>
      <c r="J6436" s="88"/>
      <c r="K6436" s="88"/>
    </row>
    <row r="6437" spans="2:11" ht="12" hidden="1" customHeight="1" x14ac:dyDescent="0.2">
      <c r="B6437" s="88"/>
      <c r="C6437" s="88"/>
      <c r="D6437" s="88"/>
      <c r="E6437" s="88"/>
      <c r="F6437" s="88"/>
      <c r="G6437" s="88"/>
      <c r="H6437" s="88"/>
      <c r="I6437" s="88"/>
      <c r="J6437" s="88"/>
      <c r="K6437" s="88"/>
    </row>
    <row r="6438" spans="2:11" ht="12" hidden="1" customHeight="1" x14ac:dyDescent="0.2">
      <c r="B6438" s="88"/>
      <c r="C6438" s="88"/>
      <c r="D6438" s="88"/>
      <c r="E6438" s="88"/>
      <c r="F6438" s="88"/>
      <c r="G6438" s="88"/>
      <c r="H6438" s="88"/>
      <c r="I6438" s="88"/>
      <c r="J6438" s="88"/>
      <c r="K6438" s="88"/>
    </row>
    <row r="6439" spans="2:11" ht="12" hidden="1" customHeight="1" x14ac:dyDescent="0.2">
      <c r="B6439" s="88"/>
      <c r="C6439" s="88"/>
      <c r="D6439" s="88"/>
      <c r="E6439" s="88"/>
      <c r="F6439" s="88"/>
      <c r="G6439" s="88"/>
      <c r="H6439" s="88"/>
      <c r="I6439" s="88"/>
      <c r="J6439" s="88"/>
      <c r="K6439" s="88"/>
    </row>
    <row r="6440" spans="2:11" ht="12" hidden="1" customHeight="1" x14ac:dyDescent="0.2">
      <c r="B6440" s="88"/>
      <c r="C6440" s="88"/>
      <c r="D6440" s="88"/>
      <c r="E6440" s="88"/>
      <c r="F6440" s="88"/>
      <c r="G6440" s="88"/>
      <c r="H6440" s="88"/>
      <c r="I6440" s="88"/>
      <c r="J6440" s="88"/>
      <c r="K6440" s="88"/>
    </row>
    <row r="6441" spans="2:11" ht="12" hidden="1" customHeight="1" x14ac:dyDescent="0.2">
      <c r="B6441" s="88"/>
      <c r="C6441" s="88"/>
      <c r="D6441" s="88"/>
      <c r="E6441" s="88"/>
      <c r="F6441" s="88"/>
      <c r="G6441" s="88"/>
      <c r="H6441" s="88"/>
      <c r="I6441" s="88"/>
      <c r="J6441" s="88"/>
      <c r="K6441" s="88"/>
    </row>
    <row r="6442" spans="2:11" ht="12" hidden="1" customHeight="1" x14ac:dyDescent="0.2">
      <c r="B6442" s="88"/>
      <c r="C6442" s="88"/>
      <c r="D6442" s="88"/>
      <c r="E6442" s="88"/>
      <c r="F6442" s="88"/>
      <c r="G6442" s="88"/>
      <c r="H6442" s="88"/>
      <c r="I6442" s="88"/>
      <c r="J6442" s="88"/>
      <c r="K6442" s="88"/>
    </row>
    <row r="6443" spans="2:11" ht="12" hidden="1" customHeight="1" x14ac:dyDescent="0.2">
      <c r="B6443" s="88"/>
      <c r="C6443" s="88"/>
      <c r="D6443" s="88"/>
      <c r="E6443" s="88"/>
      <c r="F6443" s="88"/>
      <c r="G6443" s="88"/>
      <c r="H6443" s="88"/>
      <c r="I6443" s="88"/>
      <c r="J6443" s="88"/>
      <c r="K6443" s="88"/>
    </row>
    <row r="6444" spans="2:11" ht="12" hidden="1" customHeight="1" x14ac:dyDescent="0.2">
      <c r="B6444" s="88"/>
      <c r="C6444" s="88"/>
      <c r="D6444" s="88"/>
      <c r="E6444" s="88"/>
      <c r="F6444" s="88"/>
      <c r="G6444" s="88"/>
      <c r="H6444" s="88"/>
      <c r="I6444" s="88"/>
      <c r="J6444" s="88"/>
      <c r="K6444" s="88"/>
    </row>
    <row r="6445" spans="2:11" ht="12" hidden="1" customHeight="1" x14ac:dyDescent="0.2">
      <c r="B6445" s="88"/>
      <c r="C6445" s="88"/>
      <c r="D6445" s="88"/>
      <c r="E6445" s="88"/>
      <c r="F6445" s="88"/>
      <c r="G6445" s="88"/>
      <c r="H6445" s="88"/>
      <c r="I6445" s="88"/>
      <c r="J6445" s="88"/>
      <c r="K6445" s="88"/>
    </row>
    <row r="6446" spans="2:11" ht="12" hidden="1" customHeight="1" x14ac:dyDescent="0.2">
      <c r="B6446" s="88"/>
      <c r="C6446" s="88"/>
      <c r="D6446" s="88"/>
      <c r="E6446" s="88"/>
      <c r="F6446" s="88"/>
      <c r="G6446" s="88"/>
      <c r="H6446" s="88"/>
      <c r="I6446" s="88"/>
      <c r="J6446" s="88"/>
      <c r="K6446" s="88"/>
    </row>
    <row r="6447" spans="2:11" ht="12" hidden="1" customHeight="1" x14ac:dyDescent="0.2">
      <c r="B6447" s="88"/>
      <c r="C6447" s="88"/>
      <c r="D6447" s="88"/>
      <c r="E6447" s="88"/>
      <c r="F6447" s="88"/>
      <c r="G6447" s="88"/>
      <c r="H6447" s="88"/>
      <c r="I6447" s="88"/>
      <c r="J6447" s="88"/>
      <c r="K6447" s="88"/>
    </row>
    <row r="6448" spans="2:11" ht="12" hidden="1" customHeight="1" x14ac:dyDescent="0.2">
      <c r="B6448" s="88"/>
      <c r="C6448" s="88"/>
      <c r="D6448" s="88"/>
      <c r="E6448" s="88"/>
      <c r="F6448" s="88"/>
      <c r="G6448" s="88"/>
      <c r="H6448" s="88"/>
      <c r="I6448" s="88"/>
      <c r="J6448" s="88"/>
      <c r="K6448" s="88"/>
    </row>
    <row r="6449" spans="2:11" ht="12" hidden="1" customHeight="1" x14ac:dyDescent="0.2">
      <c r="B6449" s="88"/>
      <c r="C6449" s="88"/>
      <c r="D6449" s="88"/>
      <c r="E6449" s="88"/>
      <c r="F6449" s="88"/>
      <c r="G6449" s="88"/>
      <c r="H6449" s="88"/>
      <c r="I6449" s="88"/>
      <c r="J6449" s="88"/>
      <c r="K6449" s="88"/>
    </row>
    <row r="6450" spans="2:11" ht="12" hidden="1" customHeight="1" x14ac:dyDescent="0.2">
      <c r="B6450" s="88"/>
      <c r="C6450" s="88"/>
      <c r="D6450" s="88"/>
      <c r="E6450" s="88"/>
      <c r="F6450" s="88"/>
      <c r="G6450" s="88"/>
      <c r="H6450" s="88"/>
      <c r="I6450" s="88"/>
      <c r="J6450" s="88"/>
      <c r="K6450" s="88"/>
    </row>
    <row r="6451" spans="2:11" ht="12" hidden="1" customHeight="1" x14ac:dyDescent="0.2">
      <c r="B6451" s="88"/>
      <c r="C6451" s="88"/>
      <c r="D6451" s="88"/>
      <c r="E6451" s="88"/>
      <c r="F6451" s="88"/>
      <c r="G6451" s="88"/>
      <c r="H6451" s="88"/>
      <c r="I6451" s="88"/>
      <c r="J6451" s="88"/>
      <c r="K6451" s="88"/>
    </row>
    <row r="6452" spans="2:11" ht="12" hidden="1" customHeight="1" x14ac:dyDescent="0.2">
      <c r="B6452" s="88"/>
      <c r="C6452" s="88"/>
      <c r="D6452" s="88"/>
      <c r="E6452" s="88"/>
      <c r="F6452" s="88"/>
      <c r="G6452" s="88"/>
      <c r="H6452" s="88"/>
      <c r="I6452" s="88"/>
      <c r="J6452" s="88"/>
      <c r="K6452" s="88"/>
    </row>
    <row r="6453" spans="2:11" ht="12" hidden="1" customHeight="1" x14ac:dyDescent="0.2">
      <c r="B6453" s="88"/>
      <c r="C6453" s="88"/>
      <c r="D6453" s="88"/>
      <c r="E6453" s="88"/>
      <c r="F6453" s="88"/>
      <c r="G6453" s="88"/>
      <c r="H6453" s="88"/>
      <c r="I6453" s="88"/>
      <c r="J6453" s="88"/>
      <c r="K6453" s="88"/>
    </row>
    <row r="6454" spans="2:11" ht="12" hidden="1" customHeight="1" x14ac:dyDescent="0.2">
      <c r="B6454" s="88"/>
      <c r="C6454" s="88"/>
      <c r="D6454" s="88"/>
      <c r="E6454" s="88"/>
      <c r="F6454" s="88"/>
      <c r="G6454" s="88"/>
      <c r="H6454" s="88"/>
      <c r="I6454" s="88"/>
      <c r="J6454" s="88"/>
      <c r="K6454" s="88"/>
    </row>
    <row r="6455" spans="2:11" ht="12" hidden="1" customHeight="1" x14ac:dyDescent="0.2">
      <c r="B6455" s="88"/>
      <c r="C6455" s="88"/>
      <c r="D6455" s="88"/>
      <c r="E6455" s="88"/>
      <c r="F6455" s="88"/>
      <c r="G6455" s="88"/>
      <c r="H6455" s="88"/>
      <c r="I6455" s="88"/>
      <c r="J6455" s="88"/>
      <c r="K6455" s="88"/>
    </row>
    <row r="6456" spans="2:11" ht="12" hidden="1" customHeight="1" x14ac:dyDescent="0.2">
      <c r="B6456" s="88"/>
      <c r="C6456" s="88"/>
      <c r="D6456" s="88"/>
      <c r="E6456" s="88"/>
      <c r="F6456" s="88"/>
      <c r="G6456" s="88"/>
      <c r="H6456" s="88"/>
      <c r="I6456" s="88"/>
      <c r="J6456" s="88"/>
      <c r="K6456" s="88"/>
    </row>
    <row r="6457" spans="2:11" ht="12" hidden="1" customHeight="1" x14ac:dyDescent="0.2">
      <c r="B6457" s="88"/>
      <c r="C6457" s="88"/>
      <c r="D6457" s="88"/>
      <c r="E6457" s="88"/>
      <c r="F6457" s="88"/>
      <c r="G6457" s="88"/>
      <c r="H6457" s="88"/>
      <c r="I6457" s="88"/>
      <c r="J6457" s="88"/>
      <c r="K6457" s="88"/>
    </row>
    <row r="6458" spans="2:11" ht="12" hidden="1" customHeight="1" x14ac:dyDescent="0.2">
      <c r="B6458" s="88"/>
      <c r="C6458" s="88"/>
      <c r="D6458" s="88"/>
      <c r="E6458" s="88"/>
      <c r="F6458" s="88"/>
      <c r="G6458" s="88"/>
      <c r="H6458" s="88"/>
      <c r="I6458" s="88"/>
      <c r="J6458" s="88"/>
      <c r="K6458" s="88"/>
    </row>
    <row r="6459" spans="2:11" ht="12" hidden="1" customHeight="1" x14ac:dyDescent="0.2">
      <c r="B6459" s="88"/>
      <c r="C6459" s="88"/>
      <c r="D6459" s="88"/>
      <c r="E6459" s="88"/>
      <c r="F6459" s="88"/>
      <c r="G6459" s="88"/>
      <c r="H6459" s="88"/>
      <c r="I6459" s="88"/>
      <c r="J6459" s="88"/>
      <c r="K6459" s="88"/>
    </row>
    <row r="6460" spans="2:11" ht="12" hidden="1" customHeight="1" x14ac:dyDescent="0.2">
      <c r="B6460" s="88"/>
      <c r="C6460" s="88"/>
      <c r="D6460" s="88"/>
      <c r="E6460" s="88"/>
      <c r="F6460" s="88"/>
      <c r="G6460" s="88"/>
      <c r="H6460" s="88"/>
      <c r="I6460" s="88"/>
      <c r="J6460" s="88"/>
      <c r="K6460" s="88"/>
    </row>
    <row r="6461" spans="2:11" ht="12" hidden="1" customHeight="1" x14ac:dyDescent="0.2">
      <c r="B6461" s="88"/>
      <c r="C6461" s="88"/>
      <c r="D6461" s="88"/>
      <c r="E6461" s="88"/>
      <c r="F6461" s="88"/>
      <c r="G6461" s="88"/>
      <c r="H6461" s="88"/>
      <c r="I6461" s="88"/>
      <c r="J6461" s="88"/>
      <c r="K6461" s="88"/>
    </row>
    <row r="6462" spans="2:11" ht="12" hidden="1" customHeight="1" x14ac:dyDescent="0.2">
      <c r="B6462" s="88"/>
      <c r="C6462" s="88"/>
      <c r="D6462" s="88"/>
      <c r="E6462" s="88"/>
      <c r="F6462" s="88"/>
      <c r="G6462" s="88"/>
      <c r="H6462" s="88"/>
      <c r="I6462" s="88"/>
      <c r="J6462" s="88"/>
      <c r="K6462" s="88"/>
    </row>
    <row r="6463" spans="2:11" ht="12" hidden="1" customHeight="1" x14ac:dyDescent="0.2">
      <c r="B6463" s="88"/>
      <c r="C6463" s="88"/>
      <c r="D6463" s="88"/>
      <c r="E6463" s="88"/>
      <c r="F6463" s="88"/>
      <c r="G6463" s="88"/>
      <c r="H6463" s="88"/>
      <c r="I6463" s="88"/>
      <c r="J6463" s="88"/>
      <c r="K6463" s="88"/>
    </row>
    <row r="6464" spans="2:11" ht="12" hidden="1" customHeight="1" x14ac:dyDescent="0.2">
      <c r="B6464" s="88"/>
      <c r="C6464" s="88"/>
      <c r="D6464" s="88"/>
      <c r="E6464" s="88"/>
      <c r="F6464" s="88"/>
      <c r="G6464" s="88"/>
      <c r="H6464" s="88"/>
      <c r="I6464" s="88"/>
      <c r="J6464" s="88"/>
      <c r="K6464" s="88"/>
    </row>
    <row r="6465" spans="2:11" ht="12" hidden="1" customHeight="1" x14ac:dyDescent="0.2">
      <c r="B6465" s="88"/>
      <c r="C6465" s="88"/>
      <c r="D6465" s="88"/>
      <c r="E6465" s="88"/>
      <c r="F6465" s="88"/>
      <c r="G6465" s="88"/>
      <c r="H6465" s="88"/>
      <c r="I6465" s="88"/>
      <c r="J6465" s="88"/>
      <c r="K6465" s="88"/>
    </row>
    <row r="6466" spans="2:11" ht="12" hidden="1" customHeight="1" x14ac:dyDescent="0.2">
      <c r="B6466" s="88"/>
      <c r="C6466" s="88"/>
      <c r="D6466" s="88"/>
      <c r="E6466" s="88"/>
      <c r="F6466" s="88"/>
      <c r="G6466" s="88"/>
      <c r="H6466" s="88"/>
      <c r="I6466" s="88"/>
      <c r="J6466" s="88"/>
      <c r="K6466" s="88"/>
    </row>
    <row r="6467" spans="2:11" ht="12" hidden="1" customHeight="1" x14ac:dyDescent="0.2">
      <c r="B6467" s="88"/>
      <c r="C6467" s="88"/>
      <c r="D6467" s="88"/>
      <c r="E6467" s="88"/>
      <c r="F6467" s="88"/>
      <c r="G6467" s="88"/>
      <c r="H6467" s="88"/>
      <c r="I6467" s="88"/>
      <c r="J6467" s="88"/>
      <c r="K6467" s="88"/>
    </row>
    <row r="6468" spans="2:11" ht="12" hidden="1" customHeight="1" x14ac:dyDescent="0.2">
      <c r="B6468" s="88"/>
      <c r="C6468" s="88"/>
      <c r="D6468" s="88"/>
      <c r="E6468" s="88"/>
      <c r="F6468" s="88"/>
      <c r="G6468" s="88"/>
      <c r="H6468" s="88"/>
      <c r="I6468" s="88"/>
      <c r="J6468" s="88"/>
      <c r="K6468" s="88"/>
    </row>
    <row r="6469" spans="2:11" ht="12" hidden="1" customHeight="1" x14ac:dyDescent="0.2">
      <c r="B6469" s="88"/>
      <c r="C6469" s="88"/>
      <c r="D6469" s="88"/>
      <c r="E6469" s="88"/>
      <c r="F6469" s="88"/>
      <c r="G6469" s="88"/>
      <c r="H6469" s="88"/>
      <c r="I6469" s="88"/>
      <c r="J6469" s="88"/>
      <c r="K6469" s="88"/>
    </row>
    <row r="6470" spans="2:11" ht="12" hidden="1" customHeight="1" x14ac:dyDescent="0.2">
      <c r="B6470" s="88"/>
      <c r="C6470" s="88"/>
      <c r="D6470" s="88"/>
      <c r="E6470" s="88"/>
      <c r="F6470" s="88"/>
      <c r="G6470" s="88"/>
      <c r="H6470" s="88"/>
      <c r="I6470" s="88"/>
      <c r="J6470" s="88"/>
      <c r="K6470" s="88"/>
    </row>
    <row r="6471" spans="2:11" ht="12" hidden="1" customHeight="1" x14ac:dyDescent="0.2">
      <c r="B6471" s="88"/>
      <c r="C6471" s="88"/>
      <c r="D6471" s="88"/>
      <c r="E6471" s="88"/>
      <c r="F6471" s="88"/>
      <c r="G6471" s="88"/>
      <c r="H6471" s="88"/>
      <c r="I6471" s="88"/>
      <c r="J6471" s="88"/>
      <c r="K6471" s="88"/>
    </row>
    <row r="6472" spans="2:11" ht="12" hidden="1" customHeight="1" x14ac:dyDescent="0.2">
      <c r="B6472" s="88"/>
      <c r="C6472" s="88"/>
      <c r="D6472" s="88"/>
      <c r="E6472" s="88"/>
      <c r="F6472" s="88"/>
      <c r="G6472" s="88"/>
      <c r="H6472" s="88"/>
      <c r="I6472" s="88"/>
      <c r="J6472" s="88"/>
      <c r="K6472" s="88"/>
    </row>
    <row r="6473" spans="2:11" ht="12" hidden="1" customHeight="1" x14ac:dyDescent="0.2">
      <c r="B6473" s="88"/>
      <c r="C6473" s="88"/>
      <c r="D6473" s="88"/>
      <c r="E6473" s="88"/>
      <c r="F6473" s="88"/>
      <c r="G6473" s="88"/>
      <c r="H6473" s="88"/>
      <c r="I6473" s="88"/>
      <c r="J6473" s="88"/>
      <c r="K6473" s="88"/>
    </row>
    <row r="6474" spans="2:11" ht="12" hidden="1" customHeight="1" x14ac:dyDescent="0.2">
      <c r="B6474" s="88"/>
      <c r="C6474" s="88"/>
      <c r="D6474" s="88"/>
      <c r="E6474" s="88"/>
      <c r="F6474" s="88"/>
      <c r="G6474" s="88"/>
      <c r="H6474" s="88"/>
      <c r="I6474" s="88"/>
      <c r="J6474" s="88"/>
      <c r="K6474" s="88"/>
    </row>
    <row r="6475" spans="2:11" ht="12" hidden="1" customHeight="1" x14ac:dyDescent="0.2">
      <c r="B6475" s="88"/>
      <c r="C6475" s="88"/>
      <c r="D6475" s="88"/>
      <c r="E6475" s="88"/>
      <c r="F6475" s="88"/>
      <c r="G6475" s="88"/>
      <c r="H6475" s="88"/>
      <c r="I6475" s="88"/>
      <c r="J6475" s="88"/>
      <c r="K6475" s="88"/>
    </row>
    <row r="6476" spans="2:11" ht="12" hidden="1" customHeight="1" x14ac:dyDescent="0.2">
      <c r="B6476" s="88"/>
      <c r="C6476" s="88"/>
      <c r="D6476" s="88"/>
      <c r="E6476" s="88"/>
      <c r="F6476" s="88"/>
      <c r="G6476" s="88"/>
      <c r="H6476" s="88"/>
      <c r="I6476" s="88"/>
      <c r="J6476" s="88"/>
      <c r="K6476" s="88"/>
    </row>
    <row r="6477" spans="2:11" ht="12" hidden="1" customHeight="1" x14ac:dyDescent="0.2">
      <c r="B6477" s="88"/>
      <c r="C6477" s="88"/>
      <c r="D6477" s="88"/>
      <c r="E6477" s="88"/>
      <c r="F6477" s="88"/>
      <c r="G6477" s="88"/>
      <c r="H6477" s="88"/>
      <c r="I6477" s="88"/>
      <c r="J6477" s="88"/>
      <c r="K6477" s="88"/>
    </row>
    <row r="6478" spans="2:11" ht="12" hidden="1" customHeight="1" x14ac:dyDescent="0.2">
      <c r="B6478" s="88"/>
      <c r="C6478" s="88"/>
      <c r="D6478" s="88"/>
      <c r="E6478" s="88"/>
      <c r="F6478" s="88"/>
      <c r="G6478" s="88"/>
      <c r="H6478" s="88"/>
      <c r="I6478" s="88"/>
      <c r="J6478" s="88"/>
      <c r="K6478" s="88"/>
    </row>
    <row r="6479" spans="2:11" ht="12" hidden="1" customHeight="1" x14ac:dyDescent="0.2">
      <c r="B6479" s="88"/>
      <c r="C6479" s="88"/>
      <c r="D6479" s="88"/>
      <c r="E6479" s="88"/>
      <c r="F6479" s="88"/>
      <c r="G6479" s="88"/>
      <c r="H6479" s="88"/>
      <c r="I6479" s="88"/>
      <c r="J6479" s="88"/>
      <c r="K6479" s="88"/>
    </row>
    <row r="6480" spans="2:11" ht="12" hidden="1" customHeight="1" x14ac:dyDescent="0.2">
      <c r="B6480" s="88"/>
      <c r="C6480" s="88"/>
      <c r="D6480" s="88"/>
      <c r="E6480" s="88"/>
      <c r="F6480" s="88"/>
      <c r="G6480" s="88"/>
      <c r="H6480" s="88"/>
      <c r="I6480" s="88"/>
      <c r="J6480" s="88"/>
      <c r="K6480" s="88"/>
    </row>
    <row r="6481" spans="2:11" ht="12" hidden="1" customHeight="1" x14ac:dyDescent="0.2">
      <c r="B6481" s="88"/>
      <c r="C6481" s="88"/>
      <c r="D6481" s="88"/>
      <c r="E6481" s="88"/>
      <c r="F6481" s="88"/>
      <c r="G6481" s="88"/>
      <c r="H6481" s="88"/>
      <c r="I6481" s="88"/>
      <c r="J6481" s="88"/>
      <c r="K6481" s="88"/>
    </row>
    <row r="6482" spans="2:11" ht="12" hidden="1" customHeight="1" x14ac:dyDescent="0.2">
      <c r="B6482" s="88"/>
      <c r="C6482" s="88"/>
      <c r="D6482" s="88"/>
      <c r="E6482" s="88"/>
      <c r="F6482" s="88"/>
      <c r="G6482" s="88"/>
      <c r="H6482" s="88"/>
      <c r="I6482" s="88"/>
      <c r="J6482" s="88"/>
      <c r="K6482" s="88"/>
    </row>
    <row r="6483" spans="2:11" ht="12" hidden="1" customHeight="1" x14ac:dyDescent="0.2">
      <c r="B6483" s="88"/>
      <c r="C6483" s="88"/>
      <c r="D6483" s="88"/>
      <c r="E6483" s="88"/>
      <c r="F6483" s="88"/>
      <c r="G6483" s="88"/>
      <c r="H6483" s="88"/>
      <c r="I6483" s="88"/>
      <c r="J6483" s="88"/>
      <c r="K6483" s="88"/>
    </row>
    <row r="6484" spans="2:11" ht="12" hidden="1" customHeight="1" x14ac:dyDescent="0.2">
      <c r="B6484" s="88"/>
      <c r="C6484" s="88"/>
      <c r="D6484" s="88"/>
      <c r="E6484" s="88"/>
      <c r="F6484" s="88"/>
      <c r="G6484" s="88"/>
      <c r="H6484" s="88"/>
      <c r="I6484" s="88"/>
      <c r="J6484" s="88"/>
      <c r="K6484" s="88"/>
    </row>
    <row r="6485" spans="2:11" ht="12" hidden="1" customHeight="1" x14ac:dyDescent="0.2">
      <c r="B6485" s="88"/>
      <c r="C6485" s="88"/>
      <c r="D6485" s="88"/>
      <c r="E6485" s="88"/>
      <c r="F6485" s="88"/>
      <c r="G6485" s="88"/>
      <c r="H6485" s="88"/>
      <c r="I6485" s="88"/>
      <c r="J6485" s="88"/>
      <c r="K6485" s="88"/>
    </row>
    <row r="6486" spans="2:11" ht="12" hidden="1" customHeight="1" x14ac:dyDescent="0.2">
      <c r="B6486" s="88"/>
      <c r="C6486" s="88"/>
      <c r="D6486" s="88"/>
      <c r="E6486" s="88"/>
      <c r="F6486" s="88"/>
      <c r="G6486" s="88"/>
      <c r="H6486" s="88"/>
      <c r="I6486" s="88"/>
      <c r="J6486" s="88"/>
      <c r="K6486" s="88"/>
    </row>
    <row r="6487" spans="2:11" ht="12" hidden="1" customHeight="1" x14ac:dyDescent="0.2">
      <c r="B6487" s="88"/>
      <c r="C6487" s="88"/>
      <c r="D6487" s="88"/>
      <c r="E6487" s="88"/>
      <c r="F6487" s="88"/>
      <c r="G6487" s="88"/>
      <c r="H6487" s="88"/>
      <c r="I6487" s="88"/>
      <c r="J6487" s="88"/>
      <c r="K6487" s="88"/>
    </row>
    <row r="6488" spans="2:11" ht="12" hidden="1" customHeight="1" x14ac:dyDescent="0.2">
      <c r="B6488" s="88"/>
      <c r="C6488" s="88"/>
      <c r="D6488" s="88"/>
      <c r="E6488" s="88"/>
      <c r="F6488" s="88"/>
      <c r="G6488" s="88"/>
      <c r="H6488" s="88"/>
      <c r="I6488" s="88"/>
      <c r="J6488" s="88"/>
      <c r="K6488" s="88"/>
    </row>
    <row r="6489" spans="2:11" ht="12" hidden="1" customHeight="1" x14ac:dyDescent="0.2">
      <c r="B6489" s="88"/>
      <c r="C6489" s="88"/>
      <c r="D6489" s="88"/>
      <c r="E6489" s="88"/>
      <c r="F6489" s="88"/>
      <c r="G6489" s="88"/>
      <c r="H6489" s="88"/>
      <c r="I6489" s="88"/>
      <c r="J6489" s="88"/>
      <c r="K6489" s="88"/>
    </row>
    <row r="6490" spans="2:11" ht="12" hidden="1" customHeight="1" x14ac:dyDescent="0.2">
      <c r="B6490" s="88"/>
      <c r="C6490" s="88"/>
      <c r="D6490" s="88"/>
      <c r="E6490" s="88"/>
      <c r="F6490" s="88"/>
      <c r="G6490" s="88"/>
      <c r="H6490" s="88"/>
      <c r="I6490" s="88"/>
      <c r="J6490" s="88"/>
      <c r="K6490" s="88"/>
    </row>
    <row r="6491" spans="2:11" ht="12" hidden="1" customHeight="1" x14ac:dyDescent="0.2">
      <c r="B6491" s="88"/>
      <c r="C6491" s="88"/>
      <c r="D6491" s="88"/>
      <c r="E6491" s="88"/>
      <c r="F6491" s="88"/>
      <c r="G6491" s="88"/>
      <c r="H6491" s="88"/>
      <c r="I6491" s="88"/>
      <c r="J6491" s="88"/>
      <c r="K6491" s="88"/>
    </row>
    <row r="6492" spans="2:11" ht="12" hidden="1" customHeight="1" x14ac:dyDescent="0.2">
      <c r="B6492" s="88"/>
      <c r="C6492" s="88"/>
      <c r="D6492" s="88"/>
      <c r="E6492" s="88"/>
      <c r="F6492" s="88"/>
      <c r="G6492" s="88"/>
      <c r="H6492" s="88"/>
      <c r="I6492" s="88"/>
      <c r="J6492" s="88"/>
      <c r="K6492" s="88"/>
    </row>
    <row r="6493" spans="2:11" ht="12" hidden="1" customHeight="1" x14ac:dyDescent="0.2">
      <c r="B6493" s="88"/>
      <c r="C6493" s="88"/>
      <c r="D6493" s="88"/>
      <c r="E6493" s="88"/>
      <c r="F6493" s="88"/>
      <c r="G6493" s="88"/>
      <c r="H6493" s="88"/>
      <c r="I6493" s="88"/>
      <c r="J6493" s="88"/>
      <c r="K6493" s="88"/>
    </row>
    <row r="6494" spans="2:11" ht="12" hidden="1" customHeight="1" x14ac:dyDescent="0.2">
      <c r="B6494" s="88"/>
      <c r="C6494" s="88"/>
      <c r="D6494" s="88"/>
      <c r="E6494" s="88"/>
      <c r="F6494" s="88"/>
      <c r="G6494" s="88"/>
      <c r="H6494" s="88"/>
      <c r="I6494" s="88"/>
      <c r="J6494" s="88"/>
      <c r="K6494" s="88"/>
    </row>
    <row r="6495" spans="2:11" ht="12" hidden="1" customHeight="1" x14ac:dyDescent="0.2">
      <c r="B6495" s="88"/>
      <c r="C6495" s="88"/>
      <c r="D6495" s="88"/>
      <c r="E6495" s="88"/>
      <c r="F6495" s="88"/>
      <c r="G6495" s="88"/>
      <c r="H6495" s="88"/>
      <c r="I6495" s="88"/>
      <c r="J6495" s="88"/>
      <c r="K6495" s="88"/>
    </row>
    <row r="6496" spans="2:11" ht="12" hidden="1" customHeight="1" x14ac:dyDescent="0.2">
      <c r="B6496" s="88"/>
      <c r="C6496" s="88"/>
      <c r="D6496" s="88"/>
      <c r="E6496" s="88"/>
      <c r="F6496" s="88"/>
      <c r="G6496" s="88"/>
      <c r="H6496" s="88"/>
      <c r="I6496" s="88"/>
      <c r="J6496" s="88"/>
      <c r="K6496" s="88"/>
    </row>
    <row r="6497" spans="2:11" ht="12" hidden="1" customHeight="1" x14ac:dyDescent="0.2">
      <c r="B6497" s="88"/>
      <c r="C6497" s="88"/>
      <c r="D6497" s="88"/>
      <c r="E6497" s="88"/>
      <c r="F6497" s="88"/>
      <c r="G6497" s="88"/>
      <c r="H6497" s="88"/>
      <c r="I6497" s="88"/>
      <c r="J6497" s="88"/>
      <c r="K6497" s="88"/>
    </row>
    <row r="6498" spans="2:11" ht="12" hidden="1" customHeight="1" x14ac:dyDescent="0.2">
      <c r="B6498" s="88"/>
      <c r="C6498" s="88"/>
      <c r="D6498" s="88"/>
      <c r="E6498" s="88"/>
      <c r="F6498" s="88"/>
      <c r="G6498" s="88"/>
      <c r="H6498" s="88"/>
      <c r="I6498" s="88"/>
      <c r="J6498" s="88"/>
      <c r="K6498" s="88"/>
    </row>
    <row r="6499" spans="2:11" ht="12" hidden="1" customHeight="1" x14ac:dyDescent="0.2">
      <c r="B6499" s="88"/>
      <c r="C6499" s="88"/>
      <c r="D6499" s="88"/>
      <c r="E6499" s="88"/>
      <c r="F6499" s="88"/>
      <c r="G6499" s="88"/>
      <c r="H6499" s="88"/>
      <c r="I6499" s="88"/>
      <c r="J6499" s="88"/>
      <c r="K6499" s="88"/>
    </row>
    <row r="6500" spans="2:11" ht="12" hidden="1" customHeight="1" x14ac:dyDescent="0.2">
      <c r="B6500" s="88"/>
      <c r="C6500" s="88"/>
      <c r="D6500" s="88"/>
      <c r="E6500" s="88"/>
      <c r="F6500" s="88"/>
      <c r="G6500" s="88"/>
      <c r="H6500" s="88"/>
      <c r="I6500" s="88"/>
      <c r="J6500" s="88"/>
      <c r="K6500" s="88"/>
    </row>
    <row r="6501" spans="2:11" ht="12" hidden="1" customHeight="1" x14ac:dyDescent="0.2">
      <c r="B6501" s="88"/>
      <c r="C6501" s="88"/>
      <c r="D6501" s="88"/>
      <c r="E6501" s="88"/>
      <c r="F6501" s="88"/>
      <c r="G6501" s="88"/>
      <c r="H6501" s="88"/>
      <c r="I6501" s="88"/>
      <c r="J6501" s="88"/>
      <c r="K6501" s="88"/>
    </row>
    <row r="6502" spans="2:11" ht="12" hidden="1" customHeight="1" x14ac:dyDescent="0.2">
      <c r="B6502" s="88"/>
      <c r="C6502" s="88"/>
      <c r="D6502" s="88"/>
      <c r="E6502" s="88"/>
      <c r="F6502" s="88"/>
      <c r="G6502" s="88"/>
      <c r="H6502" s="88"/>
      <c r="I6502" s="88"/>
      <c r="J6502" s="88"/>
      <c r="K6502" s="88"/>
    </row>
    <row r="6503" spans="2:11" ht="12" hidden="1" customHeight="1" x14ac:dyDescent="0.2">
      <c r="B6503" s="88"/>
      <c r="C6503" s="88"/>
      <c r="D6503" s="88"/>
      <c r="E6503" s="88"/>
      <c r="F6503" s="88"/>
      <c r="G6503" s="88"/>
      <c r="H6503" s="88"/>
      <c r="I6503" s="88"/>
      <c r="J6503" s="88"/>
      <c r="K6503" s="88"/>
    </row>
    <row r="6504" spans="2:11" ht="12" hidden="1" customHeight="1" x14ac:dyDescent="0.2">
      <c r="B6504" s="88"/>
      <c r="C6504" s="88"/>
      <c r="D6504" s="88"/>
      <c r="E6504" s="88"/>
      <c r="F6504" s="88"/>
      <c r="G6504" s="88"/>
      <c r="H6504" s="88"/>
      <c r="I6504" s="88"/>
      <c r="J6504" s="88"/>
      <c r="K6504" s="88"/>
    </row>
    <row r="6505" spans="2:11" ht="12" hidden="1" customHeight="1" x14ac:dyDescent="0.2">
      <c r="B6505" s="88"/>
      <c r="C6505" s="88"/>
      <c r="D6505" s="88"/>
      <c r="E6505" s="88"/>
      <c r="F6505" s="88"/>
      <c r="G6505" s="88"/>
      <c r="H6505" s="88"/>
      <c r="I6505" s="88"/>
      <c r="J6505" s="88"/>
      <c r="K6505" s="88"/>
    </row>
    <row r="6506" spans="2:11" ht="12" hidden="1" customHeight="1" x14ac:dyDescent="0.2">
      <c r="B6506" s="88"/>
      <c r="C6506" s="88"/>
      <c r="D6506" s="88"/>
      <c r="E6506" s="88"/>
      <c r="F6506" s="88"/>
      <c r="G6506" s="88"/>
      <c r="H6506" s="88"/>
      <c r="I6506" s="88"/>
      <c r="J6506" s="88"/>
      <c r="K6506" s="88"/>
    </row>
    <row r="6507" spans="2:11" ht="12" hidden="1" customHeight="1" x14ac:dyDescent="0.2">
      <c r="B6507" s="88"/>
      <c r="C6507" s="88"/>
      <c r="D6507" s="88"/>
      <c r="E6507" s="88"/>
      <c r="F6507" s="88"/>
      <c r="G6507" s="88"/>
      <c r="H6507" s="88"/>
      <c r="I6507" s="88"/>
      <c r="J6507" s="88"/>
      <c r="K6507" s="88"/>
    </row>
    <row r="6508" spans="2:11" ht="12" hidden="1" customHeight="1" x14ac:dyDescent="0.2">
      <c r="B6508" s="88"/>
      <c r="C6508" s="88"/>
      <c r="D6508" s="88"/>
      <c r="E6508" s="88"/>
      <c r="F6508" s="88"/>
      <c r="G6508" s="88"/>
      <c r="H6508" s="88"/>
      <c r="I6508" s="88"/>
      <c r="J6508" s="88"/>
      <c r="K6508" s="88"/>
    </row>
    <row r="6509" spans="2:11" ht="12" hidden="1" customHeight="1" x14ac:dyDescent="0.2">
      <c r="B6509" s="88"/>
      <c r="C6509" s="88"/>
      <c r="D6509" s="88"/>
      <c r="E6509" s="88"/>
      <c r="F6509" s="88"/>
      <c r="G6509" s="88"/>
      <c r="H6509" s="88"/>
      <c r="I6509" s="88"/>
      <c r="J6509" s="88"/>
      <c r="K6509" s="88"/>
    </row>
    <row r="6510" spans="2:11" ht="12" hidden="1" customHeight="1" x14ac:dyDescent="0.2">
      <c r="B6510" s="88"/>
      <c r="C6510" s="88"/>
      <c r="D6510" s="88"/>
      <c r="E6510" s="88"/>
      <c r="F6510" s="88"/>
      <c r="G6510" s="88"/>
      <c r="H6510" s="88"/>
      <c r="I6510" s="88"/>
      <c r="J6510" s="88"/>
      <c r="K6510" s="88"/>
    </row>
    <row r="6511" spans="2:11" ht="12" hidden="1" customHeight="1" x14ac:dyDescent="0.2">
      <c r="B6511" s="88"/>
      <c r="C6511" s="88"/>
      <c r="D6511" s="88"/>
      <c r="E6511" s="88"/>
      <c r="F6511" s="88"/>
      <c r="G6511" s="88"/>
      <c r="H6511" s="88"/>
      <c r="I6511" s="88"/>
      <c r="J6511" s="88"/>
      <c r="K6511" s="88"/>
    </row>
    <row r="6512" spans="2:11" ht="12" hidden="1" customHeight="1" x14ac:dyDescent="0.2">
      <c r="B6512" s="88"/>
      <c r="C6512" s="88"/>
      <c r="D6512" s="88"/>
      <c r="E6512" s="88"/>
      <c r="F6512" s="88"/>
      <c r="G6512" s="88"/>
      <c r="H6512" s="88"/>
      <c r="I6512" s="88"/>
      <c r="J6512" s="88"/>
      <c r="K6512" s="88"/>
    </row>
    <row r="6513" spans="2:11" ht="12" hidden="1" customHeight="1" x14ac:dyDescent="0.2">
      <c r="B6513" s="88"/>
      <c r="C6513" s="88"/>
      <c r="D6513" s="88"/>
      <c r="E6513" s="88"/>
      <c r="F6513" s="88"/>
      <c r="G6513" s="88"/>
      <c r="H6513" s="88"/>
      <c r="I6513" s="88"/>
      <c r="J6513" s="88"/>
      <c r="K6513" s="88"/>
    </row>
    <row r="6514" spans="2:11" ht="12" hidden="1" customHeight="1" x14ac:dyDescent="0.2">
      <c r="B6514" s="88"/>
      <c r="C6514" s="88"/>
      <c r="D6514" s="88"/>
      <c r="E6514" s="88"/>
      <c r="F6514" s="88"/>
      <c r="G6514" s="88"/>
      <c r="H6514" s="88"/>
      <c r="I6514" s="88"/>
      <c r="J6514" s="88"/>
      <c r="K6514" s="88"/>
    </row>
    <row r="6515" spans="2:11" ht="12" hidden="1" customHeight="1" x14ac:dyDescent="0.2">
      <c r="B6515" s="88"/>
      <c r="C6515" s="88"/>
      <c r="D6515" s="88"/>
      <c r="E6515" s="88"/>
      <c r="F6515" s="88"/>
      <c r="G6515" s="88"/>
      <c r="H6515" s="88"/>
      <c r="I6515" s="88"/>
      <c r="J6515" s="88"/>
      <c r="K6515" s="88"/>
    </row>
    <row r="6516" spans="2:11" ht="12" hidden="1" customHeight="1" x14ac:dyDescent="0.2">
      <c r="B6516" s="88"/>
      <c r="C6516" s="88"/>
      <c r="D6516" s="88"/>
      <c r="E6516" s="88"/>
      <c r="F6516" s="88"/>
      <c r="G6516" s="88"/>
      <c r="H6516" s="88"/>
      <c r="I6516" s="88"/>
      <c r="J6516" s="88"/>
      <c r="K6516" s="88"/>
    </row>
    <row r="6517" spans="2:11" ht="12" hidden="1" customHeight="1" x14ac:dyDescent="0.2">
      <c r="B6517" s="88"/>
      <c r="C6517" s="88"/>
      <c r="D6517" s="88"/>
      <c r="E6517" s="88"/>
      <c r="F6517" s="88"/>
      <c r="G6517" s="88"/>
      <c r="H6517" s="88"/>
      <c r="I6517" s="88"/>
      <c r="J6517" s="88"/>
      <c r="K6517" s="88"/>
    </row>
    <row r="6518" spans="2:11" ht="12" hidden="1" customHeight="1" x14ac:dyDescent="0.2">
      <c r="B6518" s="88"/>
      <c r="C6518" s="88"/>
      <c r="D6518" s="88"/>
      <c r="E6518" s="88"/>
      <c r="F6518" s="88"/>
      <c r="G6518" s="88"/>
      <c r="H6518" s="88"/>
      <c r="I6518" s="88"/>
      <c r="J6518" s="88"/>
      <c r="K6518" s="88"/>
    </row>
    <row r="6519" spans="2:11" ht="12" hidden="1" customHeight="1" x14ac:dyDescent="0.2">
      <c r="B6519" s="88"/>
      <c r="C6519" s="88"/>
      <c r="D6519" s="88"/>
      <c r="E6519" s="88"/>
      <c r="F6519" s="88"/>
      <c r="G6519" s="88"/>
      <c r="H6519" s="88"/>
      <c r="I6519" s="88"/>
      <c r="J6519" s="88"/>
      <c r="K6519" s="88"/>
    </row>
    <row r="6520" spans="2:11" ht="12" hidden="1" customHeight="1" x14ac:dyDescent="0.2">
      <c r="B6520" s="88"/>
      <c r="C6520" s="88"/>
      <c r="D6520" s="88"/>
      <c r="E6520" s="88"/>
      <c r="F6520" s="88"/>
      <c r="G6520" s="88"/>
      <c r="H6520" s="88"/>
      <c r="I6520" s="88"/>
      <c r="J6520" s="88"/>
      <c r="K6520" s="88"/>
    </row>
    <row r="6521" spans="2:11" ht="12" hidden="1" customHeight="1" x14ac:dyDescent="0.2">
      <c r="B6521" s="88"/>
      <c r="C6521" s="88"/>
      <c r="D6521" s="88"/>
      <c r="E6521" s="88"/>
      <c r="F6521" s="88"/>
      <c r="G6521" s="88"/>
      <c r="H6521" s="88"/>
      <c r="I6521" s="88"/>
      <c r="J6521" s="88"/>
      <c r="K6521" s="88"/>
    </row>
    <row r="6522" spans="2:11" ht="12" hidden="1" customHeight="1" x14ac:dyDescent="0.2">
      <c r="B6522" s="88"/>
      <c r="C6522" s="88"/>
      <c r="D6522" s="88"/>
      <c r="E6522" s="88"/>
      <c r="F6522" s="88"/>
      <c r="G6522" s="88"/>
      <c r="H6522" s="88"/>
      <c r="I6522" s="88"/>
      <c r="J6522" s="88"/>
      <c r="K6522" s="88"/>
    </row>
    <row r="6523" spans="2:11" ht="12" hidden="1" customHeight="1" x14ac:dyDescent="0.2">
      <c r="B6523" s="88"/>
      <c r="C6523" s="88"/>
      <c r="D6523" s="88"/>
      <c r="E6523" s="88"/>
      <c r="F6523" s="88"/>
      <c r="G6523" s="88"/>
      <c r="H6523" s="88"/>
      <c r="I6523" s="88"/>
      <c r="J6523" s="88"/>
      <c r="K6523" s="88"/>
    </row>
    <row r="6524" spans="2:11" ht="12" hidden="1" customHeight="1" x14ac:dyDescent="0.2">
      <c r="B6524" s="88"/>
      <c r="C6524" s="88"/>
      <c r="D6524" s="88"/>
      <c r="E6524" s="88"/>
      <c r="F6524" s="88"/>
      <c r="G6524" s="88"/>
      <c r="H6524" s="88"/>
      <c r="I6524" s="88"/>
      <c r="J6524" s="88"/>
      <c r="K6524" s="88"/>
    </row>
    <row r="6525" spans="2:11" ht="12" hidden="1" customHeight="1" x14ac:dyDescent="0.2">
      <c r="B6525" s="88"/>
      <c r="C6525" s="88"/>
      <c r="D6525" s="88"/>
      <c r="E6525" s="88"/>
      <c r="F6525" s="88"/>
      <c r="G6525" s="88"/>
      <c r="H6525" s="88"/>
      <c r="I6525" s="88"/>
      <c r="J6525" s="88"/>
      <c r="K6525" s="88"/>
    </row>
    <row r="6526" spans="2:11" ht="12" hidden="1" customHeight="1" x14ac:dyDescent="0.2">
      <c r="B6526" s="88"/>
      <c r="C6526" s="88"/>
      <c r="D6526" s="88"/>
      <c r="E6526" s="88"/>
      <c r="F6526" s="88"/>
      <c r="G6526" s="88"/>
      <c r="H6526" s="88"/>
      <c r="I6526" s="88"/>
      <c r="J6526" s="88"/>
      <c r="K6526" s="88"/>
    </row>
    <row r="6527" spans="2:11" ht="12" hidden="1" customHeight="1" x14ac:dyDescent="0.2">
      <c r="B6527" s="88"/>
      <c r="C6527" s="88"/>
      <c r="D6527" s="88"/>
      <c r="E6527" s="88"/>
      <c r="F6527" s="88"/>
      <c r="G6527" s="88"/>
      <c r="H6527" s="88"/>
      <c r="I6527" s="88"/>
      <c r="J6527" s="88"/>
      <c r="K6527" s="88"/>
    </row>
    <row r="6528" spans="2:11" ht="12" hidden="1" customHeight="1" x14ac:dyDescent="0.2">
      <c r="B6528" s="88"/>
      <c r="C6528" s="88"/>
      <c r="D6528" s="88"/>
      <c r="E6528" s="88"/>
      <c r="F6528" s="88"/>
      <c r="G6528" s="88"/>
      <c r="H6528" s="88"/>
      <c r="I6528" s="88"/>
      <c r="J6528" s="88"/>
      <c r="K6528" s="88"/>
    </row>
    <row r="6529" spans="2:11" ht="12" hidden="1" customHeight="1" x14ac:dyDescent="0.2">
      <c r="B6529" s="88"/>
      <c r="C6529" s="88"/>
      <c r="D6529" s="88"/>
      <c r="E6529" s="88"/>
      <c r="F6529" s="88"/>
      <c r="G6529" s="88"/>
      <c r="H6529" s="88"/>
      <c r="I6529" s="88"/>
      <c r="J6529" s="88"/>
      <c r="K6529" s="88"/>
    </row>
    <row r="6530" spans="2:11" ht="12" hidden="1" customHeight="1" x14ac:dyDescent="0.2">
      <c r="B6530" s="88"/>
      <c r="C6530" s="88"/>
      <c r="D6530" s="88"/>
      <c r="E6530" s="88"/>
      <c r="F6530" s="88"/>
      <c r="G6530" s="88"/>
      <c r="H6530" s="88"/>
      <c r="I6530" s="88"/>
      <c r="J6530" s="88"/>
      <c r="K6530" s="88"/>
    </row>
    <row r="6531" spans="2:11" ht="12" hidden="1" customHeight="1" x14ac:dyDescent="0.2">
      <c r="B6531" s="88"/>
      <c r="C6531" s="88"/>
      <c r="D6531" s="88"/>
      <c r="E6531" s="88"/>
      <c r="F6531" s="88"/>
      <c r="G6531" s="88"/>
      <c r="H6531" s="88"/>
      <c r="I6531" s="88"/>
      <c r="J6531" s="88"/>
      <c r="K6531" s="88"/>
    </row>
    <row r="6532" spans="2:11" ht="12" hidden="1" customHeight="1" x14ac:dyDescent="0.2">
      <c r="B6532" s="88"/>
      <c r="C6532" s="88"/>
      <c r="D6532" s="88"/>
      <c r="E6532" s="88"/>
      <c r="F6532" s="88"/>
      <c r="G6532" s="88"/>
      <c r="H6532" s="88"/>
      <c r="I6532" s="88"/>
      <c r="J6532" s="88"/>
      <c r="K6532" s="88"/>
    </row>
    <row r="6533" spans="2:11" ht="12" hidden="1" customHeight="1" x14ac:dyDescent="0.2">
      <c r="B6533" s="88"/>
      <c r="C6533" s="88"/>
      <c r="D6533" s="88"/>
      <c r="E6533" s="88"/>
      <c r="F6533" s="88"/>
      <c r="G6533" s="88"/>
      <c r="H6533" s="88"/>
      <c r="I6533" s="88"/>
      <c r="J6533" s="88"/>
      <c r="K6533" s="88"/>
    </row>
    <row r="6534" spans="2:11" ht="12" hidden="1" customHeight="1" x14ac:dyDescent="0.2">
      <c r="B6534" s="88"/>
      <c r="C6534" s="88"/>
      <c r="D6534" s="88"/>
      <c r="E6534" s="88"/>
      <c r="F6534" s="88"/>
      <c r="G6534" s="88"/>
      <c r="H6534" s="88"/>
      <c r="I6534" s="88"/>
      <c r="J6534" s="88"/>
      <c r="K6534" s="88"/>
    </row>
    <row r="6535" spans="2:11" ht="12" hidden="1" customHeight="1" x14ac:dyDescent="0.2">
      <c r="B6535" s="88"/>
      <c r="C6535" s="88"/>
      <c r="D6535" s="88"/>
      <c r="E6535" s="88"/>
      <c r="F6535" s="88"/>
      <c r="G6535" s="88"/>
      <c r="H6535" s="88"/>
      <c r="I6535" s="88"/>
      <c r="J6535" s="88"/>
      <c r="K6535" s="88"/>
    </row>
    <row r="6536" spans="2:11" ht="12" hidden="1" customHeight="1" x14ac:dyDescent="0.2">
      <c r="B6536" s="88"/>
      <c r="C6536" s="88"/>
      <c r="D6536" s="88"/>
      <c r="E6536" s="88"/>
      <c r="F6536" s="88"/>
      <c r="G6536" s="88"/>
      <c r="H6536" s="88"/>
      <c r="I6536" s="88"/>
      <c r="J6536" s="88"/>
      <c r="K6536" s="88"/>
    </row>
    <row r="6537" spans="2:11" ht="12" hidden="1" customHeight="1" x14ac:dyDescent="0.2">
      <c r="B6537" s="88"/>
      <c r="C6537" s="88"/>
      <c r="D6537" s="88"/>
      <c r="E6537" s="88"/>
      <c r="F6537" s="88"/>
      <c r="G6537" s="88"/>
      <c r="H6537" s="88"/>
      <c r="I6537" s="88"/>
      <c r="J6537" s="88"/>
      <c r="K6537" s="88"/>
    </row>
    <row r="6538" spans="2:11" ht="12" hidden="1" customHeight="1" x14ac:dyDescent="0.2">
      <c r="B6538" s="88"/>
      <c r="C6538" s="88"/>
      <c r="D6538" s="88"/>
      <c r="E6538" s="88"/>
      <c r="F6538" s="88"/>
      <c r="G6538" s="88"/>
      <c r="H6538" s="88"/>
      <c r="I6538" s="88"/>
      <c r="J6538" s="88"/>
      <c r="K6538" s="88"/>
    </row>
    <row r="6539" spans="2:11" ht="12" hidden="1" customHeight="1" x14ac:dyDescent="0.2">
      <c r="B6539" s="88"/>
      <c r="C6539" s="88"/>
      <c r="D6539" s="88"/>
      <c r="E6539" s="88"/>
      <c r="F6539" s="88"/>
      <c r="G6539" s="88"/>
      <c r="H6539" s="88"/>
      <c r="I6539" s="88"/>
      <c r="J6539" s="88"/>
      <c r="K6539" s="88"/>
    </row>
    <row r="6540" spans="2:11" ht="12" hidden="1" customHeight="1" x14ac:dyDescent="0.2">
      <c r="B6540" s="88"/>
      <c r="C6540" s="88"/>
      <c r="D6540" s="88"/>
      <c r="E6540" s="88"/>
      <c r="F6540" s="88"/>
      <c r="G6540" s="88"/>
      <c r="H6540" s="88"/>
      <c r="I6540" s="88"/>
      <c r="J6540" s="88"/>
      <c r="K6540" s="88"/>
    </row>
    <row r="6541" spans="2:11" ht="12" hidden="1" customHeight="1" x14ac:dyDescent="0.2">
      <c r="B6541" s="88"/>
      <c r="C6541" s="88"/>
      <c r="D6541" s="88"/>
      <c r="E6541" s="88"/>
      <c r="F6541" s="88"/>
      <c r="G6541" s="88"/>
      <c r="H6541" s="88"/>
      <c r="I6541" s="88"/>
      <c r="J6541" s="88"/>
      <c r="K6541" s="88"/>
    </row>
    <row r="6542" spans="2:11" ht="12" hidden="1" customHeight="1" x14ac:dyDescent="0.2">
      <c r="B6542" s="88"/>
      <c r="C6542" s="88"/>
      <c r="D6542" s="88"/>
      <c r="E6542" s="88"/>
      <c r="F6542" s="88"/>
      <c r="G6542" s="88"/>
      <c r="H6542" s="88"/>
      <c r="I6542" s="88"/>
      <c r="J6542" s="88"/>
      <c r="K6542" s="88"/>
    </row>
    <row r="6543" spans="2:11" ht="12" hidden="1" customHeight="1" x14ac:dyDescent="0.2">
      <c r="B6543" s="88"/>
      <c r="C6543" s="88"/>
      <c r="D6543" s="88"/>
      <c r="E6543" s="88"/>
      <c r="F6543" s="88"/>
      <c r="G6543" s="88"/>
      <c r="H6543" s="88"/>
      <c r="I6543" s="88"/>
      <c r="J6543" s="88"/>
      <c r="K6543" s="88"/>
    </row>
    <row r="6544" spans="2:11" ht="12" hidden="1" customHeight="1" x14ac:dyDescent="0.2">
      <c r="B6544" s="88"/>
      <c r="C6544" s="88"/>
      <c r="D6544" s="88"/>
      <c r="E6544" s="88"/>
      <c r="F6544" s="88"/>
      <c r="G6544" s="88"/>
      <c r="H6544" s="88"/>
      <c r="I6544" s="88"/>
      <c r="J6544" s="88"/>
      <c r="K6544" s="88"/>
    </row>
    <row r="6545" spans="2:11" ht="12" hidden="1" customHeight="1" x14ac:dyDescent="0.2">
      <c r="B6545" s="88"/>
      <c r="C6545" s="88"/>
      <c r="D6545" s="88"/>
      <c r="E6545" s="88"/>
      <c r="F6545" s="88"/>
      <c r="G6545" s="88"/>
      <c r="H6545" s="88"/>
      <c r="I6545" s="88"/>
      <c r="J6545" s="88"/>
      <c r="K6545" s="88"/>
    </row>
    <row r="6546" spans="2:11" ht="12" hidden="1" customHeight="1" x14ac:dyDescent="0.2">
      <c r="B6546" s="88"/>
      <c r="C6546" s="88"/>
      <c r="D6546" s="88"/>
      <c r="E6546" s="88"/>
      <c r="F6546" s="88"/>
      <c r="G6546" s="88"/>
      <c r="H6546" s="88"/>
      <c r="I6546" s="88"/>
      <c r="J6546" s="88"/>
      <c r="K6546" s="88"/>
    </row>
    <row r="6547" spans="2:11" ht="12" hidden="1" customHeight="1" x14ac:dyDescent="0.2">
      <c r="B6547" s="88"/>
      <c r="C6547" s="88"/>
      <c r="D6547" s="88"/>
      <c r="E6547" s="88"/>
      <c r="F6547" s="88"/>
      <c r="G6547" s="88"/>
      <c r="H6547" s="88"/>
      <c r="I6547" s="88"/>
      <c r="J6547" s="88"/>
      <c r="K6547" s="88"/>
    </row>
    <row r="6548" spans="2:11" ht="12" hidden="1" customHeight="1" x14ac:dyDescent="0.2">
      <c r="B6548" s="88"/>
      <c r="C6548" s="88"/>
      <c r="D6548" s="88"/>
      <c r="E6548" s="88"/>
      <c r="F6548" s="88"/>
      <c r="G6548" s="88"/>
      <c r="H6548" s="88"/>
      <c r="I6548" s="88"/>
      <c r="J6548" s="88"/>
      <c r="K6548" s="88"/>
    </row>
    <row r="6549" spans="2:11" ht="12" hidden="1" customHeight="1" x14ac:dyDescent="0.2">
      <c r="B6549" s="88"/>
      <c r="C6549" s="88"/>
      <c r="D6549" s="88"/>
      <c r="E6549" s="88"/>
      <c r="F6549" s="88"/>
      <c r="G6549" s="88"/>
      <c r="H6549" s="88"/>
      <c r="I6549" s="88"/>
      <c r="J6549" s="88"/>
      <c r="K6549" s="88"/>
    </row>
    <row r="6550" spans="2:11" ht="12" hidden="1" customHeight="1" x14ac:dyDescent="0.2">
      <c r="B6550" s="88"/>
      <c r="C6550" s="88"/>
      <c r="D6550" s="88"/>
      <c r="E6550" s="88"/>
      <c r="F6550" s="88"/>
      <c r="G6550" s="88"/>
      <c r="H6550" s="88"/>
      <c r="I6550" s="88"/>
      <c r="J6550" s="88"/>
      <c r="K6550" s="88"/>
    </row>
    <row r="6551" spans="2:11" ht="12" hidden="1" customHeight="1" x14ac:dyDescent="0.2">
      <c r="B6551" s="88"/>
      <c r="C6551" s="88"/>
      <c r="D6551" s="88"/>
      <c r="E6551" s="88"/>
      <c r="F6551" s="88"/>
      <c r="G6551" s="88"/>
      <c r="H6551" s="88"/>
      <c r="I6551" s="88"/>
      <c r="J6551" s="88"/>
      <c r="K6551" s="88"/>
    </row>
    <row r="6552" spans="2:11" ht="12" hidden="1" customHeight="1" x14ac:dyDescent="0.2">
      <c r="B6552" s="88"/>
      <c r="C6552" s="88"/>
      <c r="D6552" s="88"/>
      <c r="E6552" s="88"/>
      <c r="F6552" s="88"/>
      <c r="G6552" s="88"/>
      <c r="H6552" s="88"/>
      <c r="I6552" s="88"/>
      <c r="J6552" s="88"/>
      <c r="K6552" s="88"/>
    </row>
    <row r="6553" spans="2:11" ht="12" hidden="1" customHeight="1" x14ac:dyDescent="0.2">
      <c r="B6553" s="88"/>
      <c r="C6553" s="88"/>
      <c r="D6553" s="88"/>
      <c r="E6553" s="88"/>
      <c r="F6553" s="88"/>
      <c r="G6553" s="88"/>
      <c r="H6553" s="88"/>
      <c r="I6553" s="88"/>
      <c r="J6553" s="88"/>
      <c r="K6553" s="88"/>
    </row>
    <row r="6554" spans="2:11" ht="12" hidden="1" customHeight="1" x14ac:dyDescent="0.2">
      <c r="B6554" s="88"/>
      <c r="C6554" s="88"/>
      <c r="D6554" s="88"/>
      <c r="E6554" s="88"/>
      <c r="F6554" s="88"/>
      <c r="G6554" s="88"/>
      <c r="H6554" s="88"/>
      <c r="I6554" s="88"/>
      <c r="J6554" s="88"/>
      <c r="K6554" s="88"/>
    </row>
    <row r="6555" spans="2:11" ht="12" hidden="1" customHeight="1" x14ac:dyDescent="0.2">
      <c r="B6555" s="88"/>
      <c r="C6555" s="88"/>
      <c r="D6555" s="88"/>
      <c r="E6555" s="88"/>
      <c r="F6555" s="88"/>
      <c r="G6555" s="88"/>
      <c r="H6555" s="88"/>
      <c r="I6555" s="88"/>
      <c r="J6555" s="88"/>
      <c r="K6555" s="88"/>
    </row>
    <row r="6556" spans="2:11" ht="12" hidden="1" customHeight="1" x14ac:dyDescent="0.2">
      <c r="B6556" s="88"/>
      <c r="C6556" s="88"/>
      <c r="D6556" s="88"/>
      <c r="E6556" s="88"/>
      <c r="F6556" s="88"/>
      <c r="G6556" s="88"/>
      <c r="H6556" s="88"/>
      <c r="I6556" s="88"/>
      <c r="J6556" s="88"/>
      <c r="K6556" s="88"/>
    </row>
    <row r="6557" spans="2:11" ht="12" hidden="1" customHeight="1" x14ac:dyDescent="0.2">
      <c r="B6557" s="88"/>
      <c r="C6557" s="88"/>
      <c r="D6557" s="88"/>
      <c r="E6557" s="88"/>
      <c r="F6557" s="88"/>
      <c r="G6557" s="88"/>
      <c r="H6557" s="88"/>
      <c r="I6557" s="88"/>
      <c r="J6557" s="88"/>
      <c r="K6557" s="88"/>
    </row>
    <row r="6558" spans="2:11" ht="12" hidden="1" customHeight="1" x14ac:dyDescent="0.2">
      <c r="B6558" s="88"/>
      <c r="C6558" s="88"/>
      <c r="D6558" s="88"/>
      <c r="E6558" s="88"/>
      <c r="F6558" s="88"/>
      <c r="G6558" s="88"/>
      <c r="H6558" s="88"/>
      <c r="I6558" s="88"/>
      <c r="J6558" s="88"/>
      <c r="K6558" s="88"/>
    </row>
    <row r="6559" spans="2:11" ht="12" hidden="1" customHeight="1" x14ac:dyDescent="0.2">
      <c r="B6559" s="88"/>
      <c r="C6559" s="88"/>
      <c r="D6559" s="88"/>
      <c r="E6559" s="88"/>
      <c r="F6559" s="88"/>
      <c r="G6559" s="88"/>
      <c r="H6559" s="88"/>
      <c r="I6559" s="88"/>
      <c r="J6559" s="88"/>
      <c r="K6559" s="88"/>
    </row>
    <row r="6560" spans="2:11" ht="12" hidden="1" customHeight="1" x14ac:dyDescent="0.2">
      <c r="B6560" s="88"/>
      <c r="C6560" s="88"/>
      <c r="D6560" s="88"/>
      <c r="E6560" s="88"/>
      <c r="F6560" s="88"/>
      <c r="G6560" s="88"/>
      <c r="H6560" s="88"/>
      <c r="I6560" s="88"/>
      <c r="J6560" s="88"/>
      <c r="K6560" s="88"/>
    </row>
    <row r="6561" spans="2:11" ht="12" hidden="1" customHeight="1" x14ac:dyDescent="0.2">
      <c r="B6561" s="88"/>
      <c r="C6561" s="88"/>
      <c r="D6561" s="88"/>
      <c r="E6561" s="88"/>
      <c r="F6561" s="88"/>
      <c r="G6561" s="88"/>
      <c r="H6561" s="88"/>
      <c r="I6561" s="88"/>
      <c r="J6561" s="88"/>
      <c r="K6561" s="88"/>
    </row>
    <row r="6562" spans="2:11" ht="12" hidden="1" customHeight="1" x14ac:dyDescent="0.2">
      <c r="B6562" s="88"/>
      <c r="C6562" s="88"/>
      <c r="D6562" s="88"/>
      <c r="E6562" s="88"/>
      <c r="F6562" s="88"/>
      <c r="G6562" s="88"/>
      <c r="H6562" s="88"/>
      <c r="I6562" s="88"/>
      <c r="J6562" s="88"/>
      <c r="K6562" s="88"/>
    </row>
    <row r="6563" spans="2:11" ht="12" hidden="1" customHeight="1" x14ac:dyDescent="0.2">
      <c r="B6563" s="88"/>
      <c r="C6563" s="88"/>
      <c r="D6563" s="88"/>
      <c r="E6563" s="88"/>
      <c r="F6563" s="88"/>
      <c r="G6563" s="88"/>
      <c r="H6563" s="88"/>
      <c r="I6563" s="88"/>
      <c r="J6563" s="88"/>
      <c r="K6563" s="88"/>
    </row>
    <row r="6564" spans="2:11" ht="12" hidden="1" customHeight="1" x14ac:dyDescent="0.2">
      <c r="B6564" s="88"/>
      <c r="C6564" s="88"/>
      <c r="D6564" s="88"/>
      <c r="E6564" s="88"/>
      <c r="F6564" s="88"/>
      <c r="G6564" s="88"/>
      <c r="H6564" s="88"/>
      <c r="I6564" s="88"/>
      <c r="J6564" s="88"/>
      <c r="K6564" s="88"/>
    </row>
    <row r="6565" spans="2:11" ht="12" hidden="1" customHeight="1" x14ac:dyDescent="0.2">
      <c r="B6565" s="88"/>
      <c r="C6565" s="88"/>
      <c r="D6565" s="88"/>
      <c r="E6565" s="88"/>
      <c r="F6565" s="88"/>
      <c r="G6565" s="88"/>
      <c r="H6565" s="88"/>
      <c r="I6565" s="88"/>
      <c r="J6565" s="88"/>
      <c r="K6565" s="88"/>
    </row>
    <row r="6566" spans="2:11" ht="12" hidden="1" customHeight="1" x14ac:dyDescent="0.2">
      <c r="B6566" s="88"/>
      <c r="C6566" s="88"/>
      <c r="D6566" s="88"/>
      <c r="E6566" s="88"/>
      <c r="F6566" s="88"/>
      <c r="G6566" s="88"/>
      <c r="H6566" s="88"/>
      <c r="I6566" s="88"/>
      <c r="J6566" s="88"/>
      <c r="K6566" s="88"/>
    </row>
    <row r="6567" spans="2:11" ht="12" hidden="1" customHeight="1" x14ac:dyDescent="0.2">
      <c r="B6567" s="88"/>
      <c r="C6567" s="88"/>
      <c r="D6567" s="88"/>
      <c r="E6567" s="88"/>
      <c r="F6567" s="88"/>
      <c r="G6567" s="88"/>
      <c r="H6567" s="88"/>
      <c r="I6567" s="88"/>
      <c r="J6567" s="88"/>
      <c r="K6567" s="88"/>
    </row>
    <row r="6568" spans="2:11" ht="12" hidden="1" customHeight="1" x14ac:dyDescent="0.2">
      <c r="B6568" s="88"/>
      <c r="C6568" s="88"/>
      <c r="D6568" s="88"/>
      <c r="E6568" s="88"/>
      <c r="F6568" s="88"/>
      <c r="G6568" s="88"/>
      <c r="H6568" s="88"/>
      <c r="I6568" s="88"/>
      <c r="J6568" s="88"/>
      <c r="K6568" s="88"/>
    </row>
    <row r="6569" spans="2:11" ht="12" hidden="1" customHeight="1" x14ac:dyDescent="0.2">
      <c r="B6569" s="88"/>
      <c r="C6569" s="88"/>
      <c r="D6569" s="88"/>
      <c r="E6569" s="88"/>
      <c r="F6569" s="88"/>
      <c r="G6569" s="88"/>
      <c r="H6569" s="88"/>
      <c r="I6569" s="88"/>
      <c r="J6569" s="88"/>
      <c r="K6569" s="88"/>
    </row>
    <row r="6570" spans="2:11" ht="12" hidden="1" customHeight="1" x14ac:dyDescent="0.2">
      <c r="B6570" s="88"/>
      <c r="C6570" s="88"/>
      <c r="D6570" s="88"/>
      <c r="E6570" s="88"/>
      <c r="F6570" s="88"/>
      <c r="G6570" s="88"/>
      <c r="H6570" s="88"/>
      <c r="I6570" s="88"/>
      <c r="J6570" s="88"/>
      <c r="K6570" s="88"/>
    </row>
    <row r="6571" spans="2:11" ht="12" hidden="1" customHeight="1" x14ac:dyDescent="0.2">
      <c r="B6571" s="88"/>
      <c r="C6571" s="88"/>
      <c r="D6571" s="88"/>
      <c r="E6571" s="88"/>
      <c r="F6571" s="88"/>
      <c r="G6571" s="88"/>
      <c r="H6571" s="88"/>
      <c r="I6571" s="88"/>
      <c r="J6571" s="88"/>
      <c r="K6571" s="88"/>
    </row>
    <row r="6572" spans="2:11" ht="12" hidden="1" customHeight="1" x14ac:dyDescent="0.2">
      <c r="B6572" s="88"/>
      <c r="C6572" s="88"/>
      <c r="D6572" s="88"/>
      <c r="E6572" s="88"/>
      <c r="F6572" s="88"/>
      <c r="G6572" s="88"/>
      <c r="H6572" s="88"/>
      <c r="I6572" s="88"/>
      <c r="J6572" s="88"/>
      <c r="K6572" s="88"/>
    </row>
    <row r="6573" spans="2:11" ht="12" hidden="1" customHeight="1" x14ac:dyDescent="0.2">
      <c r="B6573" s="88"/>
      <c r="C6573" s="88"/>
      <c r="D6573" s="88"/>
      <c r="E6573" s="88"/>
      <c r="F6573" s="88"/>
      <c r="G6573" s="88"/>
      <c r="H6573" s="88"/>
      <c r="I6573" s="88"/>
      <c r="J6573" s="88"/>
      <c r="K6573" s="88"/>
    </row>
    <row r="6574" spans="2:11" ht="12" hidden="1" customHeight="1" x14ac:dyDescent="0.2">
      <c r="B6574" s="88"/>
      <c r="C6574" s="88"/>
      <c r="D6574" s="88"/>
      <c r="E6574" s="88"/>
      <c r="F6574" s="88"/>
      <c r="G6574" s="88"/>
      <c r="H6574" s="88"/>
      <c r="I6574" s="88"/>
      <c r="J6574" s="88"/>
      <c r="K6574" s="88"/>
    </row>
    <row r="6575" spans="2:11" ht="12" hidden="1" customHeight="1" x14ac:dyDescent="0.2">
      <c r="B6575" s="88"/>
      <c r="C6575" s="88"/>
      <c r="D6575" s="88"/>
      <c r="E6575" s="88"/>
      <c r="F6575" s="88"/>
      <c r="G6575" s="88"/>
      <c r="H6575" s="88"/>
      <c r="I6575" s="88"/>
      <c r="J6575" s="88"/>
      <c r="K6575" s="88"/>
    </row>
    <row r="6576" spans="2:11" ht="12" hidden="1" customHeight="1" x14ac:dyDescent="0.2">
      <c r="B6576" s="88"/>
      <c r="C6576" s="88"/>
      <c r="D6576" s="88"/>
      <c r="E6576" s="88"/>
      <c r="F6576" s="88"/>
      <c r="G6576" s="88"/>
      <c r="H6576" s="88"/>
      <c r="I6576" s="88"/>
      <c r="J6576" s="88"/>
      <c r="K6576" s="88"/>
    </row>
    <row r="6577" spans="2:11" ht="12" hidden="1" customHeight="1" x14ac:dyDescent="0.2">
      <c r="B6577" s="88"/>
      <c r="C6577" s="88"/>
      <c r="D6577" s="88"/>
      <c r="E6577" s="88"/>
      <c r="F6577" s="88"/>
      <c r="G6577" s="88"/>
      <c r="H6577" s="88"/>
      <c r="I6577" s="88"/>
      <c r="J6577" s="88"/>
      <c r="K6577" s="88"/>
    </row>
    <row r="6578" spans="2:11" ht="12" hidden="1" customHeight="1" x14ac:dyDescent="0.2">
      <c r="B6578" s="88"/>
      <c r="C6578" s="88"/>
      <c r="D6578" s="88"/>
      <c r="E6578" s="88"/>
      <c r="F6578" s="88"/>
      <c r="G6578" s="88"/>
      <c r="H6578" s="88"/>
      <c r="I6578" s="88"/>
      <c r="J6578" s="88"/>
      <c r="K6578" s="88"/>
    </row>
    <row r="6579" spans="2:11" ht="12" hidden="1" customHeight="1" x14ac:dyDescent="0.2">
      <c r="B6579" s="88"/>
      <c r="C6579" s="88"/>
      <c r="D6579" s="88"/>
      <c r="E6579" s="88"/>
      <c r="F6579" s="88"/>
      <c r="G6579" s="88"/>
      <c r="H6579" s="88"/>
      <c r="I6579" s="88"/>
      <c r="J6579" s="88"/>
      <c r="K6579" s="88"/>
    </row>
    <row r="6580" spans="2:11" ht="12" hidden="1" customHeight="1" x14ac:dyDescent="0.2">
      <c r="B6580" s="88"/>
      <c r="C6580" s="88"/>
      <c r="D6580" s="88"/>
      <c r="E6580" s="88"/>
      <c r="F6580" s="88"/>
      <c r="G6580" s="88"/>
      <c r="H6580" s="88"/>
      <c r="I6580" s="88"/>
      <c r="J6580" s="88"/>
      <c r="K6580" s="88"/>
    </row>
    <row r="6581" spans="2:11" ht="12" hidden="1" customHeight="1" x14ac:dyDescent="0.2">
      <c r="B6581" s="88"/>
      <c r="C6581" s="88"/>
      <c r="D6581" s="88"/>
      <c r="E6581" s="88"/>
      <c r="F6581" s="88"/>
      <c r="G6581" s="88"/>
      <c r="H6581" s="88"/>
      <c r="I6581" s="88"/>
      <c r="J6581" s="88"/>
      <c r="K6581" s="88"/>
    </row>
    <row r="6582" spans="2:11" ht="12" hidden="1" customHeight="1" x14ac:dyDescent="0.2">
      <c r="B6582" s="88"/>
      <c r="C6582" s="88"/>
      <c r="D6582" s="88"/>
      <c r="E6582" s="88"/>
      <c r="F6582" s="88"/>
      <c r="G6582" s="88"/>
      <c r="H6582" s="88"/>
      <c r="I6582" s="88"/>
      <c r="J6582" s="88"/>
      <c r="K6582" s="88"/>
    </row>
    <row r="6583" spans="2:11" ht="12" hidden="1" customHeight="1" x14ac:dyDescent="0.2">
      <c r="B6583" s="88"/>
      <c r="C6583" s="88"/>
      <c r="D6583" s="88"/>
      <c r="E6583" s="88"/>
      <c r="F6583" s="88"/>
      <c r="G6583" s="88"/>
      <c r="H6583" s="88"/>
      <c r="I6583" s="88"/>
      <c r="J6583" s="88"/>
      <c r="K6583" s="88"/>
    </row>
    <row r="6584" spans="2:11" ht="12" hidden="1" customHeight="1" x14ac:dyDescent="0.2">
      <c r="B6584" s="88"/>
      <c r="C6584" s="88"/>
      <c r="D6584" s="88"/>
      <c r="E6584" s="88"/>
      <c r="F6584" s="88"/>
      <c r="G6584" s="88"/>
      <c r="H6584" s="88"/>
      <c r="I6584" s="88"/>
      <c r="J6584" s="88"/>
      <c r="K6584" s="88"/>
    </row>
    <row r="6585" spans="2:11" ht="12" hidden="1" customHeight="1" x14ac:dyDescent="0.2">
      <c r="B6585" s="88"/>
      <c r="C6585" s="88"/>
      <c r="D6585" s="88"/>
      <c r="E6585" s="88"/>
      <c r="F6585" s="88"/>
      <c r="G6585" s="88"/>
      <c r="H6585" s="88"/>
      <c r="I6585" s="88"/>
      <c r="J6585" s="88"/>
      <c r="K6585" s="88"/>
    </row>
    <row r="6586" spans="2:11" ht="12" hidden="1" customHeight="1" x14ac:dyDescent="0.2">
      <c r="B6586" s="88"/>
      <c r="C6586" s="88"/>
      <c r="D6586" s="88"/>
      <c r="E6586" s="88"/>
      <c r="F6586" s="88"/>
      <c r="G6586" s="88"/>
      <c r="H6586" s="88"/>
      <c r="I6586" s="88"/>
      <c r="J6586" s="88"/>
      <c r="K6586" s="88"/>
    </row>
    <row r="6587" spans="2:11" ht="12" hidden="1" customHeight="1" x14ac:dyDescent="0.2">
      <c r="B6587" s="88"/>
      <c r="C6587" s="88"/>
      <c r="D6587" s="88"/>
      <c r="E6587" s="88"/>
      <c r="F6587" s="88"/>
      <c r="G6587" s="88"/>
      <c r="H6587" s="88"/>
      <c r="I6587" s="88"/>
      <c r="J6587" s="88"/>
      <c r="K6587" s="88"/>
    </row>
    <row r="6588" spans="2:11" ht="12" hidden="1" customHeight="1" x14ac:dyDescent="0.2">
      <c r="B6588" s="88"/>
      <c r="C6588" s="88"/>
      <c r="D6588" s="88"/>
      <c r="E6588" s="88"/>
      <c r="F6588" s="88"/>
      <c r="G6588" s="88"/>
      <c r="H6588" s="88"/>
      <c r="I6588" s="88"/>
      <c r="J6588" s="88"/>
      <c r="K6588" s="88"/>
    </row>
    <row r="6589" spans="2:11" ht="12" hidden="1" customHeight="1" x14ac:dyDescent="0.2">
      <c r="B6589" s="88"/>
      <c r="C6589" s="88"/>
      <c r="D6589" s="88"/>
      <c r="E6589" s="88"/>
      <c r="F6589" s="88"/>
      <c r="G6589" s="88"/>
      <c r="H6589" s="88"/>
      <c r="I6589" s="88"/>
      <c r="J6589" s="88"/>
      <c r="K6589" s="88"/>
    </row>
    <row r="6590" spans="2:11" ht="12" hidden="1" customHeight="1" x14ac:dyDescent="0.2">
      <c r="B6590" s="88"/>
      <c r="C6590" s="88"/>
      <c r="D6590" s="88"/>
      <c r="E6590" s="88"/>
      <c r="F6590" s="88"/>
      <c r="G6590" s="88"/>
      <c r="H6590" s="88"/>
      <c r="I6590" s="88"/>
      <c r="J6590" s="88"/>
      <c r="K6590" s="88"/>
    </row>
    <row r="6591" spans="2:11" ht="12" hidden="1" customHeight="1" x14ac:dyDescent="0.2">
      <c r="B6591" s="88"/>
      <c r="C6591" s="88"/>
      <c r="D6591" s="88"/>
      <c r="E6591" s="88"/>
      <c r="F6591" s="88"/>
      <c r="G6591" s="88"/>
      <c r="H6591" s="88"/>
      <c r="I6591" s="88"/>
      <c r="J6591" s="88"/>
      <c r="K6591" s="88"/>
    </row>
    <row r="6592" spans="2:11" ht="12" hidden="1" customHeight="1" x14ac:dyDescent="0.2">
      <c r="B6592" s="88"/>
      <c r="C6592" s="88"/>
      <c r="D6592" s="88"/>
      <c r="E6592" s="88"/>
      <c r="F6592" s="88"/>
      <c r="G6592" s="88"/>
      <c r="H6592" s="88"/>
      <c r="I6592" s="88"/>
      <c r="J6592" s="88"/>
      <c r="K6592" s="88"/>
    </row>
    <row r="6593" spans="2:11" ht="12" hidden="1" customHeight="1" x14ac:dyDescent="0.2">
      <c r="B6593" s="88"/>
      <c r="C6593" s="88"/>
      <c r="D6593" s="88"/>
      <c r="E6593" s="88"/>
      <c r="F6593" s="88"/>
      <c r="G6593" s="88"/>
      <c r="H6593" s="88"/>
      <c r="I6593" s="88"/>
      <c r="J6593" s="88"/>
      <c r="K6593" s="88"/>
    </row>
    <row r="6594" spans="2:11" ht="12" hidden="1" customHeight="1" x14ac:dyDescent="0.2">
      <c r="B6594" s="88"/>
      <c r="C6594" s="88"/>
      <c r="D6594" s="88"/>
      <c r="E6594" s="88"/>
      <c r="F6594" s="88"/>
      <c r="G6594" s="88"/>
      <c r="H6594" s="88"/>
      <c r="I6594" s="88"/>
      <c r="J6594" s="88"/>
      <c r="K6594" s="88"/>
    </row>
    <row r="6595" spans="2:11" ht="12" hidden="1" customHeight="1" x14ac:dyDescent="0.2">
      <c r="B6595" s="88"/>
      <c r="C6595" s="88"/>
      <c r="D6595" s="88"/>
      <c r="E6595" s="88"/>
      <c r="F6595" s="88"/>
      <c r="G6595" s="88"/>
      <c r="H6595" s="88"/>
      <c r="I6595" s="88"/>
      <c r="J6595" s="88"/>
      <c r="K6595" s="88"/>
    </row>
    <row r="6596" spans="2:11" ht="12" hidden="1" customHeight="1" x14ac:dyDescent="0.2">
      <c r="B6596" s="88"/>
      <c r="C6596" s="88"/>
      <c r="D6596" s="88"/>
      <c r="E6596" s="88"/>
      <c r="F6596" s="88"/>
      <c r="G6596" s="88"/>
      <c r="H6596" s="88"/>
      <c r="I6596" s="88"/>
      <c r="J6596" s="88"/>
      <c r="K6596" s="88"/>
    </row>
    <row r="6597" spans="2:11" ht="12" hidden="1" customHeight="1" x14ac:dyDescent="0.2">
      <c r="B6597" s="88"/>
      <c r="C6597" s="88"/>
      <c r="D6597" s="88"/>
      <c r="E6597" s="88"/>
      <c r="F6597" s="88"/>
      <c r="G6597" s="88"/>
      <c r="H6597" s="88"/>
      <c r="I6597" s="88"/>
      <c r="J6597" s="88"/>
      <c r="K6597" s="88"/>
    </row>
    <row r="6598" spans="2:11" ht="12" hidden="1" customHeight="1" x14ac:dyDescent="0.2">
      <c r="B6598" s="88"/>
      <c r="C6598" s="88"/>
      <c r="D6598" s="88"/>
      <c r="E6598" s="88"/>
      <c r="F6598" s="88"/>
      <c r="G6598" s="88"/>
      <c r="H6598" s="88"/>
      <c r="I6598" s="88"/>
      <c r="J6598" s="88"/>
      <c r="K6598" s="88"/>
    </row>
    <row r="6599" spans="2:11" ht="12" hidden="1" customHeight="1" x14ac:dyDescent="0.2">
      <c r="B6599" s="88"/>
      <c r="C6599" s="88"/>
      <c r="D6599" s="88"/>
      <c r="E6599" s="88"/>
      <c r="F6599" s="88"/>
      <c r="G6599" s="88"/>
      <c r="H6599" s="88"/>
      <c r="I6599" s="88"/>
      <c r="J6599" s="88"/>
      <c r="K6599" s="88"/>
    </row>
    <row r="6600" spans="2:11" ht="12" hidden="1" customHeight="1" x14ac:dyDescent="0.2">
      <c r="B6600" s="88"/>
      <c r="C6600" s="88"/>
      <c r="D6600" s="88"/>
      <c r="E6600" s="88"/>
      <c r="F6600" s="88"/>
      <c r="G6600" s="88"/>
      <c r="H6600" s="88"/>
      <c r="I6600" s="88"/>
      <c r="J6600" s="88"/>
      <c r="K6600" s="88"/>
    </row>
    <row r="6601" spans="2:11" ht="12" hidden="1" customHeight="1" x14ac:dyDescent="0.2">
      <c r="B6601" s="88"/>
      <c r="C6601" s="88"/>
      <c r="D6601" s="88"/>
      <c r="E6601" s="88"/>
      <c r="F6601" s="88"/>
      <c r="G6601" s="88"/>
      <c r="H6601" s="88"/>
      <c r="I6601" s="88"/>
      <c r="J6601" s="88"/>
      <c r="K6601" s="88"/>
    </row>
    <row r="6602" spans="2:11" ht="12" hidden="1" customHeight="1" x14ac:dyDescent="0.2">
      <c r="B6602" s="88"/>
      <c r="C6602" s="88"/>
      <c r="D6602" s="88"/>
      <c r="E6602" s="88"/>
      <c r="F6602" s="88"/>
      <c r="G6602" s="88"/>
      <c r="H6602" s="88"/>
      <c r="I6602" s="88"/>
      <c r="J6602" s="88"/>
      <c r="K6602" s="88"/>
    </row>
    <row r="6603" spans="2:11" ht="12" hidden="1" customHeight="1" x14ac:dyDescent="0.2">
      <c r="B6603" s="88"/>
      <c r="C6603" s="88"/>
      <c r="D6603" s="88"/>
      <c r="E6603" s="88"/>
      <c r="F6603" s="88"/>
      <c r="G6603" s="88"/>
      <c r="H6603" s="88"/>
      <c r="I6603" s="88"/>
      <c r="J6603" s="88"/>
      <c r="K6603" s="88"/>
    </row>
    <row r="6604" spans="2:11" ht="12" hidden="1" customHeight="1" x14ac:dyDescent="0.2">
      <c r="B6604" s="88"/>
      <c r="C6604" s="88"/>
      <c r="D6604" s="88"/>
      <c r="E6604" s="88"/>
      <c r="F6604" s="88"/>
      <c r="G6604" s="88"/>
      <c r="H6604" s="88"/>
      <c r="I6604" s="88"/>
      <c r="J6604" s="88"/>
      <c r="K6604" s="88"/>
    </row>
    <row r="6605" spans="2:11" ht="12" hidden="1" customHeight="1" x14ac:dyDescent="0.2">
      <c r="B6605" s="88"/>
      <c r="C6605" s="88"/>
      <c r="D6605" s="88"/>
      <c r="E6605" s="88"/>
      <c r="F6605" s="88"/>
      <c r="G6605" s="88"/>
      <c r="H6605" s="88"/>
      <c r="I6605" s="88"/>
      <c r="J6605" s="88"/>
      <c r="K6605" s="88"/>
    </row>
    <row r="6606" spans="2:11" ht="12" hidden="1" customHeight="1" x14ac:dyDescent="0.2">
      <c r="B6606" s="88"/>
      <c r="C6606" s="88"/>
      <c r="D6606" s="88"/>
      <c r="E6606" s="88"/>
      <c r="F6606" s="88"/>
      <c r="G6606" s="88"/>
      <c r="H6606" s="88"/>
      <c r="I6606" s="88"/>
      <c r="J6606" s="88"/>
      <c r="K6606" s="88"/>
    </row>
    <row r="6607" spans="2:11" ht="12" hidden="1" customHeight="1" x14ac:dyDescent="0.2">
      <c r="B6607" s="88"/>
      <c r="C6607" s="88"/>
      <c r="D6607" s="88"/>
      <c r="E6607" s="88"/>
      <c r="F6607" s="88"/>
      <c r="G6607" s="88"/>
      <c r="H6607" s="88"/>
      <c r="I6607" s="88"/>
      <c r="J6607" s="88"/>
      <c r="K6607" s="88"/>
    </row>
    <row r="6608" spans="2:11" ht="12" hidden="1" customHeight="1" x14ac:dyDescent="0.2">
      <c r="B6608" s="88"/>
      <c r="C6608" s="88"/>
      <c r="D6608" s="88"/>
      <c r="E6608" s="88"/>
      <c r="F6608" s="88"/>
      <c r="G6608" s="88"/>
      <c r="H6608" s="88"/>
      <c r="I6608" s="88"/>
      <c r="J6608" s="88"/>
      <c r="K6608" s="88"/>
    </row>
    <row r="6609" spans="2:11" ht="12" hidden="1" customHeight="1" x14ac:dyDescent="0.2">
      <c r="B6609" s="88"/>
      <c r="C6609" s="88"/>
      <c r="D6609" s="88"/>
      <c r="E6609" s="88"/>
      <c r="F6609" s="88"/>
      <c r="G6609" s="88"/>
      <c r="H6609" s="88"/>
      <c r="I6609" s="88"/>
      <c r="J6609" s="88"/>
      <c r="K6609" s="88"/>
    </row>
    <row r="6610" spans="2:11" ht="12" hidden="1" customHeight="1" x14ac:dyDescent="0.2">
      <c r="B6610" s="88"/>
      <c r="C6610" s="88"/>
      <c r="D6610" s="88"/>
      <c r="E6610" s="88"/>
      <c r="F6610" s="88"/>
      <c r="G6610" s="88"/>
      <c r="H6610" s="88"/>
      <c r="I6610" s="88"/>
      <c r="J6610" s="88"/>
      <c r="K6610" s="88"/>
    </row>
    <row r="6611" spans="2:11" ht="12" hidden="1" customHeight="1" x14ac:dyDescent="0.2">
      <c r="B6611" s="88"/>
      <c r="C6611" s="88"/>
      <c r="D6611" s="88"/>
      <c r="E6611" s="88"/>
      <c r="F6611" s="88"/>
      <c r="G6611" s="88"/>
      <c r="H6611" s="88"/>
      <c r="I6611" s="88"/>
      <c r="J6611" s="88"/>
      <c r="K6611" s="88"/>
    </row>
    <row r="6612" spans="2:11" ht="12" hidden="1" customHeight="1" x14ac:dyDescent="0.2">
      <c r="B6612" s="88"/>
      <c r="C6612" s="88"/>
      <c r="D6612" s="88"/>
      <c r="E6612" s="88"/>
      <c r="F6612" s="88"/>
      <c r="G6612" s="88"/>
      <c r="H6612" s="88"/>
      <c r="I6612" s="88"/>
      <c r="J6612" s="88"/>
      <c r="K6612" s="88"/>
    </row>
    <row r="6613" spans="2:11" ht="12" hidden="1" customHeight="1" x14ac:dyDescent="0.2">
      <c r="B6613" s="88"/>
      <c r="C6613" s="88"/>
      <c r="D6613" s="88"/>
      <c r="E6613" s="88"/>
      <c r="F6613" s="88"/>
      <c r="G6613" s="88"/>
      <c r="H6613" s="88"/>
      <c r="I6613" s="88"/>
      <c r="J6613" s="88"/>
      <c r="K6613" s="88"/>
    </row>
    <row r="6614" spans="2:11" ht="12" hidden="1" customHeight="1" x14ac:dyDescent="0.2">
      <c r="B6614" s="88"/>
      <c r="C6614" s="88"/>
      <c r="D6614" s="88"/>
      <c r="E6614" s="88"/>
      <c r="F6614" s="88"/>
      <c r="G6614" s="88"/>
      <c r="H6614" s="88"/>
      <c r="I6614" s="88"/>
      <c r="J6614" s="88"/>
      <c r="K6614" s="88"/>
    </row>
    <row r="6615" spans="2:11" ht="12" hidden="1" customHeight="1" x14ac:dyDescent="0.2">
      <c r="B6615" s="88"/>
      <c r="C6615" s="88"/>
      <c r="D6615" s="88"/>
      <c r="E6615" s="88"/>
      <c r="F6615" s="88"/>
      <c r="G6615" s="88"/>
      <c r="H6615" s="88"/>
      <c r="I6615" s="88"/>
      <c r="J6615" s="88"/>
      <c r="K6615" s="88"/>
    </row>
    <row r="6616" spans="2:11" ht="12" hidden="1" customHeight="1" x14ac:dyDescent="0.2">
      <c r="B6616" s="88"/>
      <c r="C6616" s="88"/>
      <c r="D6616" s="88"/>
      <c r="E6616" s="88"/>
      <c r="F6616" s="88"/>
      <c r="G6616" s="88"/>
      <c r="H6616" s="88"/>
      <c r="I6616" s="88"/>
      <c r="J6616" s="88"/>
      <c r="K6616" s="88"/>
    </row>
    <row r="6617" spans="2:11" ht="12" hidden="1" customHeight="1" x14ac:dyDescent="0.2">
      <c r="B6617" s="88"/>
      <c r="C6617" s="88"/>
      <c r="D6617" s="88"/>
      <c r="E6617" s="88"/>
      <c r="F6617" s="88"/>
      <c r="G6617" s="88"/>
      <c r="H6617" s="88"/>
      <c r="I6617" s="88"/>
      <c r="J6617" s="88"/>
      <c r="K6617" s="88"/>
    </row>
    <row r="6618" spans="2:11" ht="12" hidden="1" customHeight="1" x14ac:dyDescent="0.2">
      <c r="B6618" s="88"/>
      <c r="C6618" s="88"/>
      <c r="D6618" s="88"/>
      <c r="E6618" s="88"/>
      <c r="F6618" s="88"/>
      <c r="G6618" s="88"/>
      <c r="H6618" s="88"/>
      <c r="I6618" s="88"/>
      <c r="J6618" s="88"/>
      <c r="K6618" s="88"/>
    </row>
    <row r="6619" spans="2:11" ht="12" hidden="1" customHeight="1" x14ac:dyDescent="0.2">
      <c r="B6619" s="88"/>
      <c r="C6619" s="88"/>
      <c r="D6619" s="88"/>
      <c r="E6619" s="88"/>
      <c r="F6619" s="88"/>
      <c r="G6619" s="88"/>
      <c r="H6619" s="88"/>
      <c r="I6619" s="88"/>
      <c r="J6619" s="88"/>
      <c r="K6619" s="88"/>
    </row>
    <row r="6620" spans="2:11" ht="12" hidden="1" customHeight="1" x14ac:dyDescent="0.2">
      <c r="B6620" s="88"/>
      <c r="C6620" s="88"/>
      <c r="D6620" s="88"/>
      <c r="E6620" s="88"/>
      <c r="F6620" s="88"/>
      <c r="G6620" s="88"/>
      <c r="H6620" s="88"/>
      <c r="I6620" s="88"/>
      <c r="J6620" s="88"/>
      <c r="K6620" s="88"/>
    </row>
    <row r="6621" spans="2:11" ht="12" hidden="1" customHeight="1" x14ac:dyDescent="0.2">
      <c r="B6621" s="88"/>
      <c r="C6621" s="88"/>
      <c r="D6621" s="88"/>
      <c r="E6621" s="88"/>
      <c r="F6621" s="88"/>
      <c r="G6621" s="88"/>
      <c r="H6621" s="88"/>
      <c r="I6621" s="88"/>
      <c r="J6621" s="88"/>
      <c r="K6621" s="88"/>
    </row>
    <row r="6622" spans="2:11" ht="12" hidden="1" customHeight="1" x14ac:dyDescent="0.2">
      <c r="B6622" s="88"/>
      <c r="C6622" s="88"/>
      <c r="D6622" s="88"/>
      <c r="E6622" s="88"/>
      <c r="F6622" s="88"/>
      <c r="G6622" s="88"/>
      <c r="H6622" s="88"/>
      <c r="I6622" s="88"/>
      <c r="J6622" s="88"/>
      <c r="K6622" s="88"/>
    </row>
    <row r="6623" spans="2:11" ht="12" hidden="1" customHeight="1" x14ac:dyDescent="0.2">
      <c r="B6623" s="88"/>
      <c r="C6623" s="88"/>
      <c r="D6623" s="88"/>
      <c r="E6623" s="88"/>
      <c r="F6623" s="88"/>
      <c r="G6623" s="88"/>
      <c r="H6623" s="88"/>
      <c r="I6623" s="88"/>
      <c r="J6623" s="88"/>
      <c r="K6623" s="88"/>
    </row>
    <row r="6624" spans="2:11" ht="12" hidden="1" customHeight="1" x14ac:dyDescent="0.2">
      <c r="B6624" s="88"/>
      <c r="C6624" s="88"/>
      <c r="D6624" s="88"/>
      <c r="E6624" s="88"/>
      <c r="F6624" s="88"/>
      <c r="G6624" s="88"/>
      <c r="H6624" s="88"/>
      <c r="I6624" s="88"/>
      <c r="J6624" s="88"/>
      <c r="K6624" s="88"/>
    </row>
    <row r="6625" spans="2:11" ht="12" hidden="1" customHeight="1" x14ac:dyDescent="0.2">
      <c r="B6625" s="88"/>
      <c r="C6625" s="88"/>
      <c r="D6625" s="88"/>
      <c r="E6625" s="88"/>
      <c r="F6625" s="88"/>
      <c r="G6625" s="88"/>
      <c r="H6625" s="88"/>
      <c r="I6625" s="88"/>
      <c r="J6625" s="88"/>
      <c r="K6625" s="88"/>
    </row>
    <row r="6626" spans="2:11" ht="12" hidden="1" customHeight="1" x14ac:dyDescent="0.2">
      <c r="B6626" s="88"/>
      <c r="C6626" s="88"/>
      <c r="D6626" s="88"/>
      <c r="E6626" s="88"/>
      <c r="F6626" s="88"/>
      <c r="G6626" s="88"/>
      <c r="H6626" s="88"/>
      <c r="I6626" s="88"/>
      <c r="J6626" s="88"/>
      <c r="K6626" s="88"/>
    </row>
    <row r="6627" spans="2:11" ht="12" hidden="1" customHeight="1" x14ac:dyDescent="0.2">
      <c r="B6627" s="88"/>
      <c r="C6627" s="88"/>
      <c r="D6627" s="88"/>
      <c r="E6627" s="88"/>
      <c r="F6627" s="88"/>
      <c r="G6627" s="88"/>
      <c r="H6627" s="88"/>
      <c r="I6627" s="88"/>
      <c r="J6627" s="88"/>
      <c r="K6627" s="88"/>
    </row>
    <row r="6628" spans="2:11" ht="12" hidden="1" customHeight="1" x14ac:dyDescent="0.2">
      <c r="B6628" s="88"/>
      <c r="C6628" s="88"/>
      <c r="D6628" s="88"/>
      <c r="E6628" s="88"/>
      <c r="F6628" s="88"/>
      <c r="G6628" s="88"/>
      <c r="H6628" s="88"/>
      <c r="I6628" s="88"/>
      <c r="J6628" s="88"/>
      <c r="K6628" s="88"/>
    </row>
    <row r="6629" spans="2:11" ht="12" hidden="1" customHeight="1" x14ac:dyDescent="0.2">
      <c r="B6629" s="88"/>
      <c r="C6629" s="88"/>
      <c r="D6629" s="88"/>
      <c r="E6629" s="88"/>
      <c r="F6629" s="88"/>
      <c r="G6629" s="88"/>
      <c r="H6629" s="88"/>
      <c r="I6629" s="88"/>
      <c r="J6629" s="88"/>
      <c r="K6629" s="88"/>
    </row>
    <row r="6630" spans="2:11" ht="12" hidden="1" customHeight="1" x14ac:dyDescent="0.2">
      <c r="B6630" s="88"/>
      <c r="C6630" s="88"/>
      <c r="D6630" s="88"/>
      <c r="E6630" s="88"/>
      <c r="F6630" s="88"/>
      <c r="G6630" s="88"/>
      <c r="H6630" s="88"/>
      <c r="I6630" s="88"/>
      <c r="J6630" s="88"/>
      <c r="K6630" s="88"/>
    </row>
    <row r="6631" spans="2:11" ht="12" hidden="1" customHeight="1" x14ac:dyDescent="0.2">
      <c r="B6631" s="88"/>
      <c r="C6631" s="88"/>
      <c r="D6631" s="88"/>
      <c r="E6631" s="88"/>
      <c r="F6631" s="88"/>
      <c r="G6631" s="88"/>
      <c r="H6631" s="88"/>
      <c r="I6631" s="88"/>
      <c r="J6631" s="88"/>
      <c r="K6631" s="88"/>
    </row>
    <row r="6632" spans="2:11" ht="12" hidden="1" customHeight="1" x14ac:dyDescent="0.2">
      <c r="B6632" s="88"/>
      <c r="C6632" s="88"/>
      <c r="D6632" s="88"/>
      <c r="E6632" s="88"/>
      <c r="F6632" s="88"/>
      <c r="G6632" s="88"/>
      <c r="H6632" s="88"/>
      <c r="I6632" s="88"/>
      <c r="J6632" s="88"/>
      <c r="K6632" s="88"/>
    </row>
    <row r="6633" spans="2:11" ht="12" hidden="1" customHeight="1" x14ac:dyDescent="0.2">
      <c r="B6633" s="88"/>
      <c r="C6633" s="88"/>
      <c r="D6633" s="88"/>
      <c r="E6633" s="88"/>
      <c r="F6633" s="88"/>
      <c r="G6633" s="88"/>
      <c r="H6633" s="88"/>
      <c r="I6633" s="88"/>
      <c r="J6633" s="88"/>
      <c r="K6633" s="88"/>
    </row>
    <row r="6634" spans="2:11" ht="12" hidden="1" customHeight="1" x14ac:dyDescent="0.2">
      <c r="B6634" s="88"/>
      <c r="C6634" s="88"/>
      <c r="D6634" s="88"/>
      <c r="E6634" s="88"/>
      <c r="F6634" s="88"/>
      <c r="G6634" s="88"/>
      <c r="H6634" s="88"/>
      <c r="I6634" s="88"/>
      <c r="J6634" s="88"/>
      <c r="K6634" s="88"/>
    </row>
    <row r="6635" spans="2:11" ht="12" hidden="1" customHeight="1" x14ac:dyDescent="0.2">
      <c r="B6635" s="88"/>
      <c r="C6635" s="88"/>
      <c r="D6635" s="88"/>
      <c r="E6635" s="88"/>
      <c r="F6635" s="88"/>
      <c r="G6635" s="88"/>
      <c r="H6635" s="88"/>
      <c r="I6635" s="88"/>
      <c r="J6635" s="88"/>
      <c r="K6635" s="88"/>
    </row>
    <row r="6636" spans="2:11" ht="12" hidden="1" customHeight="1" x14ac:dyDescent="0.2">
      <c r="B6636" s="88"/>
      <c r="C6636" s="88"/>
      <c r="D6636" s="88"/>
      <c r="E6636" s="88"/>
      <c r="F6636" s="88"/>
      <c r="G6636" s="88"/>
      <c r="H6636" s="88"/>
      <c r="I6636" s="88"/>
      <c r="J6636" s="88"/>
      <c r="K6636" s="88"/>
    </row>
    <row r="6637" spans="2:11" ht="12" hidden="1" customHeight="1" x14ac:dyDescent="0.2">
      <c r="B6637" s="88"/>
      <c r="C6637" s="88"/>
      <c r="D6637" s="88"/>
      <c r="E6637" s="88"/>
      <c r="F6637" s="88"/>
      <c r="G6637" s="88"/>
      <c r="H6637" s="88"/>
      <c r="I6637" s="88"/>
      <c r="J6637" s="88"/>
      <c r="K6637" s="88"/>
    </row>
    <row r="6638" spans="2:11" ht="12" hidden="1" customHeight="1" x14ac:dyDescent="0.2">
      <c r="B6638" s="88"/>
      <c r="C6638" s="88"/>
      <c r="D6638" s="88"/>
      <c r="E6638" s="88"/>
      <c r="F6638" s="88"/>
      <c r="G6638" s="88"/>
      <c r="H6638" s="88"/>
      <c r="I6638" s="88"/>
      <c r="J6638" s="88"/>
      <c r="K6638" s="88"/>
    </row>
    <row r="6639" spans="2:11" ht="12" hidden="1" customHeight="1" x14ac:dyDescent="0.2">
      <c r="B6639" s="88"/>
      <c r="C6639" s="88"/>
      <c r="D6639" s="88"/>
      <c r="E6639" s="88"/>
      <c r="F6639" s="88"/>
      <c r="G6639" s="88"/>
      <c r="H6639" s="88"/>
      <c r="I6639" s="88"/>
      <c r="J6639" s="88"/>
      <c r="K6639" s="88"/>
    </row>
    <row r="6640" spans="2:11" ht="12" hidden="1" customHeight="1" x14ac:dyDescent="0.2">
      <c r="B6640" s="88"/>
      <c r="C6640" s="88"/>
      <c r="D6640" s="88"/>
      <c r="E6640" s="88"/>
      <c r="F6640" s="88"/>
      <c r="G6640" s="88"/>
      <c r="H6640" s="88"/>
      <c r="I6640" s="88"/>
      <c r="J6640" s="88"/>
      <c r="K6640" s="88"/>
    </row>
    <row r="6641" spans="2:11" ht="12" hidden="1" customHeight="1" x14ac:dyDescent="0.2">
      <c r="B6641" s="88"/>
      <c r="C6641" s="88"/>
      <c r="D6641" s="88"/>
      <c r="E6641" s="88"/>
      <c r="F6641" s="88"/>
      <c r="G6641" s="88"/>
      <c r="H6641" s="88"/>
      <c r="I6641" s="88"/>
      <c r="J6641" s="88"/>
      <c r="K6641" s="88"/>
    </row>
    <row r="6642" spans="2:11" ht="12" hidden="1" customHeight="1" x14ac:dyDescent="0.2">
      <c r="B6642" s="88"/>
      <c r="C6642" s="88"/>
      <c r="D6642" s="88"/>
      <c r="E6642" s="88"/>
      <c r="F6642" s="88"/>
      <c r="G6642" s="88"/>
      <c r="H6642" s="88"/>
      <c r="I6642" s="88"/>
      <c r="J6642" s="88"/>
      <c r="K6642" s="88"/>
    </row>
    <row r="6643" spans="2:11" ht="12" hidden="1" customHeight="1" x14ac:dyDescent="0.2">
      <c r="B6643" s="88"/>
      <c r="C6643" s="88"/>
      <c r="D6643" s="88"/>
      <c r="E6643" s="88"/>
      <c r="F6643" s="88"/>
      <c r="G6643" s="88"/>
      <c r="H6643" s="88"/>
      <c r="I6643" s="88"/>
      <c r="J6643" s="88"/>
      <c r="K6643" s="88"/>
    </row>
    <row r="6644" spans="2:11" ht="12" hidden="1" customHeight="1" x14ac:dyDescent="0.2">
      <c r="B6644" s="88"/>
      <c r="C6644" s="88"/>
      <c r="D6644" s="88"/>
      <c r="E6644" s="88"/>
      <c r="F6644" s="88"/>
      <c r="G6644" s="88"/>
      <c r="H6644" s="88"/>
      <c r="I6644" s="88"/>
      <c r="J6644" s="88"/>
      <c r="K6644" s="88"/>
    </row>
    <row r="6645" spans="2:11" ht="12" hidden="1" customHeight="1" x14ac:dyDescent="0.2">
      <c r="B6645" s="88"/>
      <c r="C6645" s="88"/>
      <c r="D6645" s="88"/>
      <c r="E6645" s="88"/>
      <c r="F6645" s="88"/>
      <c r="G6645" s="88"/>
      <c r="H6645" s="88"/>
      <c r="I6645" s="88"/>
      <c r="J6645" s="88"/>
      <c r="K6645" s="88"/>
    </row>
    <row r="6646" spans="2:11" ht="12" hidden="1" customHeight="1" x14ac:dyDescent="0.2">
      <c r="B6646" s="88"/>
      <c r="C6646" s="88"/>
      <c r="D6646" s="88"/>
      <c r="E6646" s="88"/>
      <c r="F6646" s="88"/>
      <c r="G6646" s="88"/>
      <c r="H6646" s="88"/>
      <c r="I6646" s="88"/>
      <c r="J6646" s="88"/>
      <c r="K6646" s="88"/>
    </row>
    <row r="6647" spans="2:11" ht="12" hidden="1" customHeight="1" x14ac:dyDescent="0.2">
      <c r="B6647" s="88"/>
      <c r="C6647" s="88"/>
      <c r="D6647" s="88"/>
      <c r="E6647" s="88"/>
      <c r="F6647" s="88"/>
      <c r="G6647" s="88"/>
      <c r="H6647" s="88"/>
      <c r="I6647" s="88"/>
      <c r="J6647" s="88"/>
      <c r="K6647" s="88"/>
    </row>
    <row r="6648" spans="2:11" ht="12" hidden="1" customHeight="1" x14ac:dyDescent="0.2">
      <c r="B6648" s="88"/>
      <c r="C6648" s="88"/>
      <c r="D6648" s="88"/>
      <c r="E6648" s="88"/>
      <c r="F6648" s="88"/>
      <c r="G6648" s="88"/>
      <c r="H6648" s="88"/>
      <c r="I6648" s="88"/>
      <c r="J6648" s="88"/>
      <c r="K6648" s="88"/>
    </row>
    <row r="6649" spans="2:11" ht="12" hidden="1" customHeight="1" x14ac:dyDescent="0.2">
      <c r="B6649" s="88"/>
      <c r="C6649" s="88"/>
      <c r="D6649" s="88"/>
      <c r="E6649" s="88"/>
      <c r="F6649" s="88"/>
      <c r="G6649" s="88"/>
      <c r="H6649" s="88"/>
      <c r="I6649" s="88"/>
      <c r="J6649" s="88"/>
      <c r="K6649" s="88"/>
    </row>
    <row r="6650" spans="2:11" ht="12" hidden="1" customHeight="1" x14ac:dyDescent="0.2">
      <c r="B6650" s="88"/>
      <c r="C6650" s="88"/>
      <c r="D6650" s="88"/>
      <c r="E6650" s="88"/>
      <c r="F6650" s="88"/>
      <c r="G6650" s="88"/>
      <c r="H6650" s="88"/>
      <c r="I6650" s="88"/>
      <c r="J6650" s="88"/>
      <c r="K6650" s="88"/>
    </row>
    <row r="6651" spans="2:11" ht="12" hidden="1" customHeight="1" x14ac:dyDescent="0.2">
      <c r="B6651" s="88"/>
      <c r="C6651" s="88"/>
      <c r="D6651" s="88"/>
      <c r="E6651" s="88"/>
      <c r="F6651" s="88"/>
      <c r="G6651" s="88"/>
      <c r="H6651" s="88"/>
      <c r="I6651" s="88"/>
      <c r="J6651" s="88"/>
      <c r="K6651" s="88"/>
    </row>
    <row r="6652" spans="2:11" ht="12" hidden="1" customHeight="1" x14ac:dyDescent="0.2">
      <c r="B6652" s="88"/>
      <c r="C6652" s="88"/>
      <c r="D6652" s="88"/>
      <c r="E6652" s="88"/>
      <c r="F6652" s="88"/>
      <c r="G6652" s="88"/>
      <c r="H6652" s="88"/>
      <c r="I6652" s="88"/>
      <c r="J6652" s="88"/>
      <c r="K6652" s="88"/>
    </row>
    <row r="6653" spans="2:11" ht="12" hidden="1" customHeight="1" x14ac:dyDescent="0.2">
      <c r="B6653" s="88"/>
      <c r="C6653" s="88"/>
      <c r="D6653" s="88"/>
      <c r="E6653" s="88"/>
      <c r="F6653" s="88"/>
      <c r="G6653" s="88"/>
      <c r="H6653" s="88"/>
      <c r="I6653" s="88"/>
      <c r="J6653" s="88"/>
      <c r="K6653" s="88"/>
    </row>
    <row r="6654" spans="2:11" ht="12" hidden="1" customHeight="1" x14ac:dyDescent="0.2">
      <c r="B6654" s="88"/>
      <c r="C6654" s="88"/>
      <c r="D6654" s="88"/>
      <c r="E6654" s="88"/>
      <c r="F6654" s="88"/>
      <c r="G6654" s="88"/>
      <c r="H6654" s="88"/>
      <c r="I6654" s="88"/>
      <c r="J6654" s="88"/>
      <c r="K6654" s="88"/>
    </row>
    <row r="6655" spans="2:11" ht="12" hidden="1" customHeight="1" x14ac:dyDescent="0.2">
      <c r="B6655" s="88"/>
      <c r="C6655" s="88"/>
      <c r="D6655" s="88"/>
      <c r="E6655" s="88"/>
      <c r="F6655" s="88"/>
      <c r="G6655" s="88"/>
      <c r="H6655" s="88"/>
      <c r="I6655" s="88"/>
      <c r="J6655" s="88"/>
      <c r="K6655" s="88"/>
    </row>
    <row r="6656" spans="2:11" ht="12" hidden="1" customHeight="1" x14ac:dyDescent="0.2">
      <c r="B6656" s="88"/>
      <c r="C6656" s="88"/>
      <c r="D6656" s="88"/>
      <c r="E6656" s="88"/>
      <c r="F6656" s="88"/>
      <c r="G6656" s="88"/>
      <c r="H6656" s="88"/>
      <c r="I6656" s="88"/>
      <c r="J6656" s="88"/>
      <c r="K6656" s="88"/>
    </row>
    <row r="6657" spans="2:11" ht="12" hidden="1" customHeight="1" x14ac:dyDescent="0.2">
      <c r="B6657" s="88"/>
      <c r="C6657" s="88"/>
      <c r="D6657" s="88"/>
      <c r="E6657" s="88"/>
      <c r="F6657" s="88"/>
      <c r="G6657" s="88"/>
      <c r="H6657" s="88"/>
      <c r="I6657" s="88"/>
      <c r="J6657" s="88"/>
      <c r="K6657" s="88"/>
    </row>
    <row r="6658" spans="2:11" ht="12" hidden="1" customHeight="1" x14ac:dyDescent="0.2">
      <c r="B6658" s="88"/>
      <c r="C6658" s="88"/>
      <c r="D6658" s="88"/>
      <c r="E6658" s="88"/>
      <c r="F6658" s="88"/>
      <c r="G6658" s="88"/>
      <c r="H6658" s="88"/>
      <c r="I6658" s="88"/>
      <c r="J6658" s="88"/>
      <c r="K6658" s="88"/>
    </row>
    <row r="6659" spans="2:11" ht="12" hidden="1" customHeight="1" x14ac:dyDescent="0.2">
      <c r="B6659" s="88"/>
      <c r="C6659" s="88"/>
      <c r="D6659" s="88"/>
      <c r="E6659" s="88"/>
      <c r="F6659" s="88"/>
      <c r="G6659" s="88"/>
      <c r="H6659" s="88"/>
      <c r="I6659" s="88"/>
      <c r="J6659" s="88"/>
      <c r="K6659" s="88"/>
    </row>
    <row r="6660" spans="2:11" ht="12" hidden="1" customHeight="1" x14ac:dyDescent="0.2">
      <c r="B6660" s="88"/>
      <c r="C6660" s="88"/>
      <c r="D6660" s="88"/>
      <c r="E6660" s="88"/>
      <c r="F6660" s="88"/>
      <c r="G6660" s="88"/>
      <c r="H6660" s="88"/>
      <c r="I6660" s="88"/>
      <c r="J6660" s="88"/>
      <c r="K6660" s="88"/>
    </row>
    <row r="6661" spans="2:11" ht="12" hidden="1" customHeight="1" x14ac:dyDescent="0.2">
      <c r="B6661" s="88"/>
      <c r="C6661" s="88"/>
      <c r="D6661" s="88"/>
      <c r="E6661" s="88"/>
      <c r="F6661" s="88"/>
      <c r="G6661" s="88"/>
      <c r="H6661" s="88"/>
      <c r="I6661" s="88"/>
      <c r="J6661" s="88"/>
      <c r="K6661" s="88"/>
    </row>
    <row r="6662" spans="2:11" ht="12" hidden="1" customHeight="1" x14ac:dyDescent="0.2">
      <c r="B6662" s="88"/>
      <c r="C6662" s="88"/>
      <c r="D6662" s="88"/>
      <c r="E6662" s="88"/>
      <c r="F6662" s="88"/>
      <c r="G6662" s="88"/>
      <c r="H6662" s="88"/>
      <c r="I6662" s="88"/>
      <c r="J6662" s="88"/>
      <c r="K6662" s="88"/>
    </row>
    <row r="6663" spans="2:11" ht="12" hidden="1" customHeight="1" x14ac:dyDescent="0.2">
      <c r="B6663" s="88"/>
      <c r="C6663" s="88"/>
      <c r="D6663" s="88"/>
      <c r="E6663" s="88"/>
      <c r="F6663" s="88"/>
      <c r="G6663" s="88"/>
      <c r="H6663" s="88"/>
      <c r="I6663" s="88"/>
      <c r="J6663" s="88"/>
      <c r="K6663" s="88"/>
    </row>
    <row r="6664" spans="2:11" ht="12" hidden="1" customHeight="1" x14ac:dyDescent="0.2">
      <c r="B6664" s="88"/>
      <c r="C6664" s="88"/>
      <c r="D6664" s="88"/>
      <c r="E6664" s="88"/>
      <c r="F6664" s="88"/>
      <c r="G6664" s="88"/>
      <c r="H6664" s="88"/>
      <c r="I6664" s="88"/>
      <c r="J6664" s="88"/>
      <c r="K6664" s="88"/>
    </row>
    <row r="6665" spans="2:11" ht="12" hidden="1" customHeight="1" x14ac:dyDescent="0.2">
      <c r="B6665" s="88"/>
      <c r="C6665" s="88"/>
      <c r="D6665" s="88"/>
      <c r="E6665" s="88"/>
      <c r="F6665" s="88"/>
      <c r="G6665" s="88"/>
      <c r="H6665" s="88"/>
      <c r="I6665" s="88"/>
      <c r="J6665" s="88"/>
      <c r="K6665" s="88"/>
    </row>
    <row r="6666" spans="2:11" ht="12" hidden="1" customHeight="1" x14ac:dyDescent="0.2">
      <c r="B6666" s="88"/>
      <c r="C6666" s="88"/>
      <c r="D6666" s="88"/>
      <c r="E6666" s="88"/>
      <c r="F6666" s="88"/>
      <c r="G6666" s="88"/>
      <c r="H6666" s="88"/>
      <c r="I6666" s="88"/>
      <c r="J6666" s="88"/>
      <c r="K6666" s="88"/>
    </row>
    <row r="6667" spans="2:11" ht="12" hidden="1" customHeight="1" x14ac:dyDescent="0.2">
      <c r="B6667" s="88"/>
      <c r="C6667" s="88"/>
      <c r="D6667" s="88"/>
      <c r="E6667" s="88"/>
      <c r="F6667" s="88"/>
      <c r="G6667" s="88"/>
      <c r="H6667" s="88"/>
      <c r="I6667" s="88"/>
      <c r="J6667" s="88"/>
      <c r="K6667" s="88"/>
    </row>
    <row r="6668" spans="2:11" ht="12" hidden="1" customHeight="1" x14ac:dyDescent="0.2">
      <c r="B6668" s="88"/>
      <c r="C6668" s="88"/>
      <c r="D6668" s="88"/>
      <c r="E6668" s="88"/>
      <c r="F6668" s="88"/>
      <c r="G6668" s="88"/>
      <c r="H6668" s="88"/>
      <c r="I6668" s="88"/>
      <c r="J6668" s="88"/>
      <c r="K6668" s="88"/>
    </row>
    <row r="6669" spans="2:11" ht="12" hidden="1" customHeight="1" x14ac:dyDescent="0.2">
      <c r="B6669" s="88"/>
      <c r="C6669" s="88"/>
      <c r="D6669" s="88"/>
      <c r="E6669" s="88"/>
      <c r="F6669" s="88"/>
      <c r="G6669" s="88"/>
      <c r="H6669" s="88"/>
      <c r="I6669" s="88"/>
      <c r="J6669" s="88"/>
      <c r="K6669" s="88"/>
    </row>
    <row r="6670" spans="2:11" ht="12" hidden="1" customHeight="1" x14ac:dyDescent="0.2">
      <c r="B6670" s="88"/>
      <c r="C6670" s="88"/>
      <c r="D6670" s="88"/>
      <c r="E6670" s="88"/>
      <c r="F6670" s="88"/>
      <c r="G6670" s="88"/>
      <c r="H6670" s="88"/>
      <c r="I6670" s="88"/>
      <c r="J6670" s="88"/>
      <c r="K6670" s="88"/>
    </row>
    <row r="6671" spans="2:11" ht="12" hidden="1" customHeight="1" x14ac:dyDescent="0.2">
      <c r="B6671" s="88"/>
      <c r="C6671" s="88"/>
      <c r="D6671" s="88"/>
      <c r="E6671" s="88"/>
      <c r="F6671" s="88"/>
      <c r="G6671" s="88"/>
      <c r="H6671" s="88"/>
      <c r="I6671" s="88"/>
      <c r="J6671" s="88"/>
      <c r="K6671" s="88"/>
    </row>
    <row r="6672" spans="2:11" ht="12" hidden="1" customHeight="1" x14ac:dyDescent="0.2">
      <c r="B6672" s="88"/>
      <c r="C6672" s="88"/>
      <c r="D6672" s="88"/>
      <c r="E6672" s="88"/>
      <c r="F6672" s="88"/>
      <c r="G6672" s="88"/>
      <c r="H6672" s="88"/>
      <c r="I6672" s="88"/>
      <c r="J6672" s="88"/>
      <c r="K6672" s="88"/>
    </row>
    <row r="6673" spans="2:11" ht="12" hidden="1" customHeight="1" x14ac:dyDescent="0.2">
      <c r="B6673" s="88"/>
      <c r="C6673" s="88"/>
      <c r="D6673" s="88"/>
      <c r="E6673" s="88"/>
      <c r="F6673" s="88"/>
      <c r="G6673" s="88"/>
      <c r="H6673" s="88"/>
      <c r="I6673" s="88"/>
      <c r="J6673" s="88"/>
      <c r="K6673" s="88"/>
    </row>
    <row r="6674" spans="2:11" ht="12" hidden="1" customHeight="1" x14ac:dyDescent="0.2">
      <c r="B6674" s="88"/>
      <c r="C6674" s="88"/>
      <c r="D6674" s="88"/>
      <c r="E6674" s="88"/>
      <c r="F6674" s="88"/>
      <c r="G6674" s="88"/>
      <c r="H6674" s="88"/>
      <c r="I6674" s="88"/>
      <c r="J6674" s="88"/>
      <c r="K6674" s="88"/>
    </row>
    <row r="6675" spans="2:11" ht="12" hidden="1" customHeight="1" x14ac:dyDescent="0.2">
      <c r="B6675" s="88"/>
      <c r="C6675" s="88"/>
      <c r="D6675" s="88"/>
      <c r="E6675" s="88"/>
      <c r="F6675" s="88"/>
      <c r="G6675" s="88"/>
      <c r="H6675" s="88"/>
      <c r="I6675" s="88"/>
      <c r="J6675" s="88"/>
      <c r="K6675" s="88"/>
    </row>
    <row r="6676" spans="2:11" ht="12" hidden="1" customHeight="1" x14ac:dyDescent="0.2">
      <c r="B6676" s="88"/>
      <c r="C6676" s="88"/>
      <c r="D6676" s="88"/>
      <c r="E6676" s="88"/>
      <c r="F6676" s="88"/>
      <c r="G6676" s="88"/>
      <c r="H6676" s="88"/>
      <c r="I6676" s="88"/>
      <c r="J6676" s="88"/>
      <c r="K6676" s="88"/>
    </row>
    <row r="6677" spans="2:11" ht="12" hidden="1" customHeight="1" x14ac:dyDescent="0.2">
      <c r="B6677" s="88"/>
      <c r="C6677" s="88"/>
      <c r="D6677" s="88"/>
      <c r="E6677" s="88"/>
      <c r="F6677" s="88"/>
      <c r="G6677" s="88"/>
      <c r="H6677" s="88"/>
      <c r="I6677" s="88"/>
      <c r="J6677" s="88"/>
      <c r="K6677" s="88"/>
    </row>
    <row r="6678" spans="2:11" ht="12" hidden="1" customHeight="1" x14ac:dyDescent="0.2">
      <c r="B6678" s="88"/>
      <c r="C6678" s="88"/>
      <c r="D6678" s="88"/>
      <c r="E6678" s="88"/>
      <c r="F6678" s="88"/>
      <c r="G6678" s="88"/>
      <c r="H6678" s="88"/>
      <c r="I6678" s="88"/>
      <c r="J6678" s="88"/>
      <c r="K6678" s="88"/>
    </row>
    <row r="6679" spans="2:11" ht="12" hidden="1" customHeight="1" x14ac:dyDescent="0.2">
      <c r="B6679" s="88"/>
      <c r="C6679" s="88"/>
      <c r="D6679" s="88"/>
      <c r="E6679" s="88"/>
      <c r="F6679" s="88"/>
      <c r="G6679" s="88"/>
      <c r="H6679" s="88"/>
      <c r="I6679" s="88"/>
      <c r="J6679" s="88"/>
      <c r="K6679" s="88"/>
    </row>
    <row r="6680" spans="2:11" ht="12" hidden="1" customHeight="1" x14ac:dyDescent="0.2">
      <c r="B6680" s="88"/>
      <c r="C6680" s="88"/>
      <c r="D6680" s="88"/>
      <c r="E6680" s="88"/>
      <c r="F6680" s="88"/>
      <c r="G6680" s="88"/>
      <c r="H6680" s="88"/>
      <c r="I6680" s="88"/>
      <c r="J6680" s="88"/>
      <c r="K6680" s="88"/>
    </row>
    <row r="6681" spans="2:11" ht="12" hidden="1" customHeight="1" x14ac:dyDescent="0.2">
      <c r="B6681" s="88"/>
      <c r="C6681" s="88"/>
      <c r="D6681" s="88"/>
      <c r="E6681" s="88"/>
      <c r="F6681" s="88"/>
      <c r="G6681" s="88"/>
      <c r="H6681" s="88"/>
      <c r="I6681" s="88"/>
      <c r="J6681" s="88"/>
      <c r="K6681" s="88"/>
    </row>
    <row r="6682" spans="2:11" ht="12" hidden="1" customHeight="1" x14ac:dyDescent="0.2">
      <c r="B6682" s="88"/>
      <c r="C6682" s="88"/>
      <c r="D6682" s="88"/>
      <c r="E6682" s="88"/>
      <c r="F6682" s="88"/>
      <c r="G6682" s="88"/>
      <c r="H6682" s="88"/>
      <c r="I6682" s="88"/>
      <c r="J6682" s="88"/>
      <c r="K6682" s="88"/>
    </row>
    <row r="6683" spans="2:11" ht="12" hidden="1" customHeight="1" x14ac:dyDescent="0.2">
      <c r="B6683" s="88"/>
      <c r="C6683" s="88"/>
      <c r="D6683" s="88"/>
      <c r="E6683" s="88"/>
      <c r="F6683" s="88"/>
      <c r="G6683" s="88"/>
      <c r="H6683" s="88"/>
      <c r="I6683" s="88"/>
      <c r="J6683" s="88"/>
      <c r="K6683" s="88"/>
    </row>
    <row r="6684" spans="2:11" ht="12" hidden="1" customHeight="1" x14ac:dyDescent="0.2">
      <c r="B6684" s="88"/>
      <c r="C6684" s="88"/>
      <c r="D6684" s="88"/>
      <c r="E6684" s="88"/>
      <c r="F6684" s="88"/>
      <c r="G6684" s="88"/>
      <c r="H6684" s="88"/>
      <c r="I6684" s="88"/>
      <c r="J6684" s="88"/>
      <c r="K6684" s="88"/>
    </row>
    <row r="6685" spans="2:11" ht="12" hidden="1" customHeight="1" x14ac:dyDescent="0.2">
      <c r="B6685" s="88"/>
      <c r="C6685" s="88"/>
      <c r="D6685" s="88"/>
      <c r="E6685" s="88"/>
      <c r="F6685" s="88"/>
      <c r="G6685" s="88"/>
      <c r="H6685" s="88"/>
      <c r="I6685" s="88"/>
      <c r="J6685" s="88"/>
      <c r="K6685" s="88"/>
    </row>
    <row r="6686" spans="2:11" ht="12" hidden="1" customHeight="1" x14ac:dyDescent="0.2">
      <c r="B6686" s="88"/>
      <c r="C6686" s="88"/>
      <c r="D6686" s="88"/>
      <c r="E6686" s="88"/>
      <c r="F6686" s="88"/>
      <c r="G6686" s="88"/>
      <c r="H6686" s="88"/>
      <c r="I6686" s="88"/>
      <c r="J6686" s="88"/>
      <c r="K6686" s="88"/>
    </row>
    <row r="6687" spans="2:11" ht="12" hidden="1" customHeight="1" x14ac:dyDescent="0.2">
      <c r="B6687" s="88"/>
      <c r="C6687" s="88"/>
      <c r="D6687" s="88"/>
      <c r="E6687" s="88"/>
      <c r="F6687" s="88"/>
      <c r="G6687" s="88"/>
      <c r="H6687" s="88"/>
      <c r="I6687" s="88"/>
      <c r="J6687" s="88"/>
      <c r="K6687" s="88"/>
    </row>
    <row r="6688" spans="2:11" ht="12" hidden="1" customHeight="1" x14ac:dyDescent="0.2">
      <c r="B6688" s="88"/>
      <c r="C6688" s="88"/>
      <c r="D6688" s="88"/>
      <c r="E6688" s="88"/>
      <c r="F6688" s="88"/>
      <c r="G6688" s="88"/>
      <c r="H6688" s="88"/>
      <c r="I6688" s="88"/>
      <c r="J6688" s="88"/>
      <c r="K6688" s="88"/>
    </row>
    <row r="6689" spans="2:11" ht="12" hidden="1" customHeight="1" x14ac:dyDescent="0.2">
      <c r="B6689" s="88"/>
      <c r="C6689" s="88"/>
      <c r="D6689" s="88"/>
      <c r="E6689" s="88"/>
      <c r="F6689" s="88"/>
      <c r="G6689" s="88"/>
      <c r="H6689" s="88"/>
      <c r="I6689" s="88"/>
      <c r="J6689" s="88"/>
      <c r="K6689" s="88"/>
    </row>
    <row r="6690" spans="2:11" ht="12" hidden="1" customHeight="1" x14ac:dyDescent="0.2">
      <c r="B6690" s="88"/>
      <c r="C6690" s="88"/>
      <c r="D6690" s="88"/>
      <c r="E6690" s="88"/>
      <c r="F6690" s="88"/>
      <c r="G6690" s="88"/>
      <c r="H6690" s="88"/>
      <c r="I6690" s="88"/>
      <c r="J6690" s="88"/>
      <c r="K6690" s="88"/>
    </row>
    <row r="6691" spans="2:11" ht="12" hidden="1" customHeight="1" x14ac:dyDescent="0.2">
      <c r="B6691" s="88"/>
      <c r="C6691" s="88"/>
      <c r="D6691" s="88"/>
      <c r="E6691" s="88"/>
      <c r="F6691" s="88"/>
      <c r="G6691" s="88"/>
      <c r="H6691" s="88"/>
      <c r="I6691" s="88"/>
      <c r="J6691" s="88"/>
      <c r="K6691" s="88"/>
    </row>
    <row r="6692" spans="2:11" ht="12" hidden="1" customHeight="1" x14ac:dyDescent="0.2">
      <c r="B6692" s="88"/>
      <c r="C6692" s="88"/>
      <c r="D6692" s="88"/>
      <c r="E6692" s="88"/>
      <c r="F6692" s="88"/>
      <c r="G6692" s="88"/>
      <c r="H6692" s="88"/>
      <c r="I6692" s="88"/>
      <c r="J6692" s="88"/>
      <c r="K6692" s="88"/>
    </row>
    <row r="6693" spans="2:11" ht="12" hidden="1" customHeight="1" x14ac:dyDescent="0.2">
      <c r="B6693" s="88"/>
      <c r="C6693" s="88"/>
      <c r="D6693" s="88"/>
      <c r="E6693" s="88"/>
      <c r="F6693" s="88"/>
      <c r="G6693" s="88"/>
      <c r="H6693" s="88"/>
      <c r="I6693" s="88"/>
      <c r="J6693" s="88"/>
      <c r="K6693" s="88"/>
    </row>
    <row r="6694" spans="2:11" ht="12" hidden="1" customHeight="1" x14ac:dyDescent="0.2">
      <c r="B6694" s="88"/>
      <c r="C6694" s="88"/>
      <c r="D6694" s="88"/>
      <c r="E6694" s="88"/>
      <c r="F6694" s="88"/>
      <c r="G6694" s="88"/>
      <c r="H6694" s="88"/>
      <c r="I6694" s="88"/>
      <c r="J6694" s="88"/>
      <c r="K6694" s="88"/>
    </row>
    <row r="6695" spans="2:11" ht="12" hidden="1" customHeight="1" x14ac:dyDescent="0.2">
      <c r="B6695" s="88"/>
      <c r="C6695" s="88"/>
      <c r="D6695" s="88"/>
      <c r="E6695" s="88"/>
      <c r="F6695" s="88"/>
      <c r="G6695" s="88"/>
      <c r="H6695" s="88"/>
      <c r="I6695" s="88"/>
      <c r="J6695" s="88"/>
      <c r="K6695" s="88"/>
    </row>
    <row r="6696" spans="2:11" ht="12" hidden="1" customHeight="1" x14ac:dyDescent="0.2">
      <c r="B6696" s="88"/>
      <c r="C6696" s="88"/>
      <c r="D6696" s="88"/>
      <c r="E6696" s="88"/>
      <c r="F6696" s="88"/>
      <c r="G6696" s="88"/>
      <c r="H6696" s="88"/>
      <c r="I6696" s="88"/>
      <c r="J6696" s="88"/>
      <c r="K6696" s="88"/>
    </row>
    <row r="6697" spans="2:11" ht="12" hidden="1" customHeight="1" x14ac:dyDescent="0.2">
      <c r="B6697" s="88"/>
      <c r="C6697" s="88"/>
      <c r="D6697" s="88"/>
      <c r="E6697" s="88"/>
      <c r="F6697" s="88"/>
      <c r="G6697" s="88"/>
      <c r="H6697" s="88"/>
      <c r="I6697" s="88"/>
      <c r="J6697" s="88"/>
      <c r="K6697" s="88"/>
    </row>
    <row r="6698" spans="2:11" ht="12" hidden="1" customHeight="1" x14ac:dyDescent="0.2">
      <c r="B6698" s="88"/>
      <c r="C6698" s="88"/>
      <c r="D6698" s="88"/>
      <c r="E6698" s="88"/>
      <c r="F6698" s="88"/>
      <c r="G6698" s="88"/>
      <c r="H6698" s="88"/>
      <c r="I6698" s="88"/>
      <c r="J6698" s="88"/>
      <c r="K6698" s="88"/>
    </row>
    <row r="6699" spans="2:11" ht="12" hidden="1" customHeight="1" x14ac:dyDescent="0.2">
      <c r="B6699" s="88"/>
      <c r="C6699" s="88"/>
      <c r="D6699" s="88"/>
      <c r="E6699" s="88"/>
      <c r="F6699" s="88"/>
      <c r="G6699" s="88"/>
      <c r="H6699" s="88"/>
      <c r="I6699" s="88"/>
      <c r="J6699" s="88"/>
      <c r="K6699" s="88"/>
    </row>
    <row r="6700" spans="2:11" ht="12" hidden="1" customHeight="1" x14ac:dyDescent="0.2">
      <c r="B6700" s="88"/>
      <c r="C6700" s="88"/>
      <c r="D6700" s="88"/>
      <c r="E6700" s="88"/>
      <c r="F6700" s="88"/>
      <c r="G6700" s="88"/>
      <c r="H6700" s="88"/>
      <c r="I6700" s="88"/>
      <c r="J6700" s="88"/>
      <c r="K6700" s="88"/>
    </row>
    <row r="6701" spans="2:11" ht="12" hidden="1" customHeight="1" x14ac:dyDescent="0.2">
      <c r="B6701" s="88"/>
      <c r="C6701" s="88"/>
      <c r="D6701" s="88"/>
      <c r="E6701" s="88"/>
      <c r="F6701" s="88"/>
      <c r="G6701" s="88"/>
      <c r="H6701" s="88"/>
      <c r="I6701" s="88"/>
      <c r="J6701" s="88"/>
      <c r="K6701" s="88"/>
    </row>
    <row r="6702" spans="2:11" ht="12" hidden="1" customHeight="1" x14ac:dyDescent="0.2">
      <c r="B6702" s="88"/>
      <c r="C6702" s="88"/>
      <c r="D6702" s="88"/>
      <c r="E6702" s="88"/>
      <c r="F6702" s="88"/>
      <c r="G6702" s="88"/>
      <c r="H6702" s="88"/>
      <c r="I6702" s="88"/>
      <c r="J6702" s="88"/>
      <c r="K6702" s="88"/>
    </row>
    <row r="6703" spans="2:11" ht="12" hidden="1" customHeight="1" x14ac:dyDescent="0.2">
      <c r="B6703" s="88"/>
      <c r="C6703" s="88"/>
      <c r="D6703" s="88"/>
      <c r="E6703" s="88"/>
      <c r="F6703" s="88"/>
      <c r="G6703" s="88"/>
      <c r="H6703" s="88"/>
      <c r="I6703" s="88"/>
      <c r="J6703" s="88"/>
      <c r="K6703" s="88"/>
    </row>
    <row r="6704" spans="2:11" ht="12" hidden="1" customHeight="1" x14ac:dyDescent="0.2">
      <c r="B6704" s="88"/>
      <c r="C6704" s="88"/>
      <c r="D6704" s="88"/>
      <c r="E6704" s="88"/>
      <c r="F6704" s="88"/>
      <c r="G6704" s="88"/>
      <c r="H6704" s="88"/>
      <c r="I6704" s="88"/>
      <c r="J6704" s="88"/>
      <c r="K6704" s="88"/>
    </row>
    <row r="6705" spans="2:11" ht="12" hidden="1" customHeight="1" x14ac:dyDescent="0.2">
      <c r="B6705" s="88"/>
      <c r="C6705" s="88"/>
      <c r="D6705" s="88"/>
      <c r="E6705" s="88"/>
      <c r="F6705" s="88"/>
      <c r="G6705" s="88"/>
      <c r="H6705" s="88"/>
      <c r="I6705" s="88"/>
      <c r="J6705" s="88"/>
      <c r="K6705" s="88"/>
    </row>
    <row r="6706" spans="2:11" ht="12" hidden="1" customHeight="1" x14ac:dyDescent="0.2">
      <c r="B6706" s="88"/>
      <c r="C6706" s="88"/>
      <c r="D6706" s="88"/>
      <c r="E6706" s="88"/>
      <c r="F6706" s="88"/>
      <c r="G6706" s="88"/>
      <c r="H6706" s="88"/>
      <c r="I6706" s="88"/>
      <c r="J6706" s="88"/>
      <c r="K6706" s="88"/>
    </row>
    <row r="6707" spans="2:11" ht="12" hidden="1" customHeight="1" x14ac:dyDescent="0.2">
      <c r="B6707" s="88"/>
      <c r="C6707" s="88"/>
      <c r="D6707" s="88"/>
      <c r="E6707" s="88"/>
      <c r="F6707" s="88"/>
      <c r="G6707" s="88"/>
      <c r="H6707" s="88"/>
      <c r="I6707" s="88"/>
      <c r="J6707" s="88"/>
      <c r="K6707" s="88"/>
    </row>
    <row r="6708" spans="2:11" ht="12" hidden="1" customHeight="1" x14ac:dyDescent="0.2">
      <c r="B6708" s="88"/>
      <c r="C6708" s="88"/>
      <c r="D6708" s="88"/>
      <c r="E6708" s="88"/>
      <c r="F6708" s="88"/>
      <c r="G6708" s="88"/>
      <c r="H6708" s="88"/>
      <c r="I6708" s="88"/>
      <c r="J6708" s="88"/>
      <c r="K6708" s="88"/>
    </row>
    <row r="6709" spans="2:11" ht="12" hidden="1" customHeight="1" x14ac:dyDescent="0.2">
      <c r="B6709" s="88"/>
      <c r="C6709" s="88"/>
      <c r="D6709" s="88"/>
      <c r="E6709" s="88"/>
      <c r="F6709" s="88"/>
      <c r="G6709" s="88"/>
      <c r="H6709" s="88"/>
      <c r="I6709" s="88"/>
      <c r="J6709" s="88"/>
      <c r="K6709" s="88"/>
    </row>
    <row r="6710" spans="2:11" ht="12" hidden="1" customHeight="1" x14ac:dyDescent="0.2">
      <c r="B6710" s="88"/>
      <c r="C6710" s="88"/>
      <c r="D6710" s="88"/>
      <c r="E6710" s="88"/>
      <c r="F6710" s="88"/>
      <c r="G6710" s="88"/>
      <c r="H6710" s="88"/>
      <c r="I6710" s="88"/>
      <c r="J6710" s="88"/>
      <c r="K6710" s="88"/>
    </row>
    <row r="6711" spans="2:11" ht="12" hidden="1" customHeight="1" x14ac:dyDescent="0.2">
      <c r="B6711" s="88"/>
      <c r="C6711" s="88"/>
      <c r="D6711" s="88"/>
      <c r="E6711" s="88"/>
      <c r="F6711" s="88"/>
      <c r="G6711" s="88"/>
      <c r="H6711" s="88"/>
      <c r="I6711" s="88"/>
      <c r="J6711" s="88"/>
      <c r="K6711" s="88"/>
    </row>
    <row r="6712" spans="2:11" ht="12" hidden="1" customHeight="1" x14ac:dyDescent="0.2">
      <c r="B6712" s="88"/>
      <c r="C6712" s="88"/>
      <c r="D6712" s="88"/>
      <c r="E6712" s="88"/>
      <c r="F6712" s="88"/>
      <c r="G6712" s="88"/>
      <c r="H6712" s="88"/>
      <c r="I6712" s="88"/>
      <c r="J6712" s="88"/>
      <c r="K6712" s="88"/>
    </row>
    <row r="6713" spans="2:11" ht="12" hidden="1" customHeight="1" x14ac:dyDescent="0.2">
      <c r="B6713" s="88"/>
      <c r="C6713" s="88"/>
      <c r="D6713" s="88"/>
      <c r="E6713" s="88"/>
      <c r="F6713" s="88"/>
      <c r="G6713" s="88"/>
      <c r="H6713" s="88"/>
      <c r="I6713" s="88"/>
      <c r="J6713" s="88"/>
      <c r="K6713" s="88"/>
    </row>
    <row r="6714" spans="2:11" ht="12" hidden="1" customHeight="1" x14ac:dyDescent="0.2">
      <c r="B6714" s="88"/>
      <c r="C6714" s="88"/>
      <c r="D6714" s="88"/>
      <c r="E6714" s="88"/>
      <c r="F6714" s="88"/>
      <c r="G6714" s="88"/>
      <c r="H6714" s="88"/>
      <c r="I6714" s="88"/>
      <c r="J6714" s="88"/>
      <c r="K6714" s="88"/>
    </row>
    <row r="6715" spans="2:11" ht="12" hidden="1" customHeight="1" x14ac:dyDescent="0.2">
      <c r="B6715" s="88"/>
      <c r="C6715" s="88"/>
      <c r="D6715" s="88"/>
      <c r="E6715" s="88"/>
      <c r="F6715" s="88"/>
      <c r="G6715" s="88"/>
      <c r="H6715" s="88"/>
      <c r="I6715" s="88"/>
      <c r="J6715" s="88"/>
      <c r="K6715" s="88"/>
    </row>
    <row r="6716" spans="2:11" ht="12" hidden="1" customHeight="1" x14ac:dyDescent="0.2">
      <c r="B6716" s="88"/>
      <c r="C6716" s="88"/>
      <c r="D6716" s="88"/>
      <c r="E6716" s="88"/>
      <c r="F6716" s="88"/>
      <c r="G6716" s="88"/>
      <c r="H6716" s="88"/>
      <c r="I6716" s="88"/>
      <c r="J6716" s="88"/>
      <c r="K6716" s="88"/>
    </row>
    <row r="6717" spans="2:11" ht="12" hidden="1" customHeight="1" x14ac:dyDescent="0.2">
      <c r="B6717" s="88"/>
      <c r="C6717" s="88"/>
      <c r="D6717" s="88"/>
      <c r="E6717" s="88"/>
      <c r="F6717" s="88"/>
      <c r="G6717" s="88"/>
      <c r="H6717" s="88"/>
      <c r="I6717" s="88"/>
      <c r="J6717" s="88"/>
      <c r="K6717" s="88"/>
    </row>
    <row r="6718" spans="2:11" ht="12" hidden="1" customHeight="1" x14ac:dyDescent="0.2">
      <c r="B6718" s="88"/>
      <c r="C6718" s="88"/>
      <c r="D6718" s="88"/>
      <c r="E6718" s="88"/>
      <c r="F6718" s="88"/>
      <c r="G6718" s="88"/>
      <c r="H6718" s="88"/>
      <c r="I6718" s="88"/>
      <c r="J6718" s="88"/>
      <c r="K6718" s="88"/>
    </row>
    <row r="6719" spans="2:11" ht="12" hidden="1" customHeight="1" x14ac:dyDescent="0.2">
      <c r="B6719" s="88"/>
      <c r="C6719" s="88"/>
      <c r="D6719" s="88"/>
      <c r="E6719" s="88"/>
      <c r="F6719" s="88"/>
      <c r="G6719" s="88"/>
      <c r="H6719" s="88"/>
      <c r="I6719" s="88"/>
      <c r="J6719" s="88"/>
      <c r="K6719" s="88"/>
    </row>
    <row r="6720" spans="2:11" ht="12" hidden="1" customHeight="1" x14ac:dyDescent="0.2">
      <c r="B6720" s="88"/>
      <c r="C6720" s="88"/>
      <c r="D6720" s="88"/>
      <c r="E6720" s="88"/>
      <c r="F6720" s="88"/>
      <c r="G6720" s="88"/>
      <c r="H6720" s="88"/>
      <c r="I6720" s="88"/>
      <c r="J6720" s="88"/>
      <c r="K6720" s="88"/>
    </row>
    <row r="6721" spans="2:11" ht="12" hidden="1" customHeight="1" x14ac:dyDescent="0.2">
      <c r="B6721" s="88"/>
      <c r="C6721" s="88"/>
      <c r="D6721" s="88"/>
      <c r="E6721" s="88"/>
      <c r="F6721" s="88"/>
      <c r="G6721" s="88"/>
      <c r="H6721" s="88"/>
      <c r="I6721" s="88"/>
      <c r="J6721" s="88"/>
      <c r="K6721" s="88"/>
    </row>
    <row r="6722" spans="2:11" ht="12" hidden="1" customHeight="1" x14ac:dyDescent="0.2">
      <c r="B6722" s="88"/>
      <c r="C6722" s="88"/>
      <c r="D6722" s="88"/>
      <c r="E6722" s="88"/>
      <c r="F6722" s="88"/>
      <c r="G6722" s="88"/>
      <c r="H6722" s="88"/>
      <c r="I6722" s="88"/>
      <c r="J6722" s="88"/>
      <c r="K6722" s="88"/>
    </row>
    <row r="6723" spans="2:11" ht="12" hidden="1" customHeight="1" x14ac:dyDescent="0.2">
      <c r="B6723" s="88"/>
      <c r="C6723" s="88"/>
      <c r="D6723" s="88"/>
      <c r="E6723" s="88"/>
      <c r="F6723" s="88"/>
      <c r="G6723" s="88"/>
      <c r="H6723" s="88"/>
      <c r="I6723" s="88"/>
      <c r="J6723" s="88"/>
      <c r="K6723" s="88"/>
    </row>
    <row r="6724" spans="2:11" ht="12" hidden="1" customHeight="1" x14ac:dyDescent="0.2">
      <c r="B6724" s="88"/>
      <c r="C6724" s="88"/>
      <c r="D6724" s="88"/>
      <c r="E6724" s="88"/>
      <c r="F6724" s="88"/>
      <c r="G6724" s="88"/>
      <c r="H6724" s="88"/>
      <c r="I6724" s="88"/>
      <c r="J6724" s="88"/>
      <c r="K6724" s="88"/>
    </row>
    <row r="6725" spans="2:11" ht="12" hidden="1" customHeight="1" x14ac:dyDescent="0.2">
      <c r="B6725" s="88"/>
      <c r="C6725" s="88"/>
      <c r="D6725" s="88"/>
      <c r="E6725" s="88"/>
      <c r="F6725" s="88"/>
      <c r="G6725" s="88"/>
      <c r="H6725" s="88"/>
      <c r="I6725" s="88"/>
      <c r="J6725" s="88"/>
      <c r="K6725" s="88"/>
    </row>
    <row r="6726" spans="2:11" ht="12" hidden="1" customHeight="1" x14ac:dyDescent="0.2">
      <c r="B6726" s="88"/>
      <c r="C6726" s="88"/>
      <c r="D6726" s="88"/>
      <c r="E6726" s="88"/>
      <c r="F6726" s="88"/>
      <c r="G6726" s="88"/>
      <c r="H6726" s="88"/>
      <c r="I6726" s="88"/>
      <c r="J6726" s="88"/>
      <c r="K6726" s="88"/>
    </row>
    <row r="6727" spans="2:11" ht="12" hidden="1" customHeight="1" x14ac:dyDescent="0.2">
      <c r="B6727" s="88"/>
      <c r="C6727" s="88"/>
      <c r="D6727" s="88"/>
      <c r="E6727" s="88"/>
      <c r="F6727" s="88"/>
      <c r="G6727" s="88"/>
      <c r="H6727" s="88"/>
      <c r="I6727" s="88"/>
      <c r="J6727" s="88"/>
      <c r="K6727" s="88"/>
    </row>
    <row r="6728" spans="2:11" ht="12" hidden="1" customHeight="1" x14ac:dyDescent="0.2">
      <c r="B6728" s="88"/>
      <c r="C6728" s="88"/>
      <c r="D6728" s="88"/>
      <c r="E6728" s="88"/>
      <c r="F6728" s="88"/>
      <c r="G6728" s="88"/>
      <c r="H6728" s="88"/>
      <c r="I6728" s="88"/>
      <c r="J6728" s="88"/>
      <c r="K6728" s="88"/>
    </row>
    <row r="6729" spans="2:11" ht="12" hidden="1" customHeight="1" x14ac:dyDescent="0.2">
      <c r="B6729" s="88"/>
      <c r="C6729" s="88"/>
      <c r="D6729" s="88"/>
      <c r="E6729" s="88"/>
      <c r="F6729" s="88"/>
      <c r="G6729" s="88"/>
      <c r="H6729" s="88"/>
      <c r="I6729" s="88"/>
      <c r="J6729" s="88"/>
      <c r="K6729" s="88"/>
    </row>
    <row r="6730" spans="2:11" ht="12" hidden="1" customHeight="1" x14ac:dyDescent="0.2">
      <c r="B6730" s="88"/>
      <c r="C6730" s="88"/>
      <c r="D6730" s="88"/>
      <c r="E6730" s="88"/>
      <c r="F6730" s="88"/>
      <c r="G6730" s="88"/>
      <c r="H6730" s="88"/>
      <c r="I6730" s="88"/>
      <c r="J6730" s="88"/>
      <c r="K6730" s="88"/>
    </row>
    <row r="6731" spans="2:11" ht="12" hidden="1" customHeight="1" x14ac:dyDescent="0.2">
      <c r="B6731" s="88"/>
      <c r="C6731" s="88"/>
      <c r="D6731" s="88"/>
      <c r="E6731" s="88"/>
      <c r="F6731" s="88"/>
      <c r="G6731" s="88"/>
      <c r="H6731" s="88"/>
      <c r="I6731" s="88"/>
      <c r="J6731" s="88"/>
      <c r="K6731" s="88"/>
    </row>
    <row r="6732" spans="2:11" ht="12" hidden="1" customHeight="1" x14ac:dyDescent="0.2">
      <c r="B6732" s="88"/>
      <c r="C6732" s="88"/>
      <c r="D6732" s="88"/>
      <c r="E6732" s="88"/>
      <c r="F6732" s="88"/>
      <c r="G6732" s="88"/>
      <c r="H6732" s="88"/>
      <c r="I6732" s="88"/>
      <c r="J6732" s="88"/>
      <c r="K6732" s="88"/>
    </row>
    <row r="6733" spans="2:11" ht="12" hidden="1" customHeight="1" x14ac:dyDescent="0.2">
      <c r="B6733" s="88"/>
      <c r="C6733" s="88"/>
      <c r="D6733" s="88"/>
      <c r="E6733" s="88"/>
      <c r="F6733" s="88"/>
      <c r="G6733" s="88"/>
      <c r="H6733" s="88"/>
      <c r="I6733" s="88"/>
      <c r="J6733" s="88"/>
      <c r="K6733" s="88"/>
    </row>
    <row r="6734" spans="2:11" ht="12" hidden="1" customHeight="1" x14ac:dyDescent="0.2">
      <c r="B6734" s="88"/>
      <c r="C6734" s="88"/>
      <c r="D6734" s="88"/>
      <c r="E6734" s="88"/>
      <c r="F6734" s="88"/>
      <c r="G6734" s="88"/>
      <c r="H6734" s="88"/>
      <c r="I6734" s="88"/>
      <c r="J6734" s="88"/>
      <c r="K6734" s="88"/>
    </row>
    <row r="6735" spans="2:11" ht="12" hidden="1" customHeight="1" x14ac:dyDescent="0.2">
      <c r="B6735" s="88"/>
      <c r="C6735" s="88"/>
      <c r="D6735" s="88"/>
      <c r="E6735" s="88"/>
      <c r="F6735" s="88"/>
      <c r="G6735" s="88"/>
      <c r="H6735" s="88"/>
      <c r="I6735" s="88"/>
      <c r="J6735" s="88"/>
      <c r="K6735" s="88"/>
    </row>
    <row r="6736" spans="2:11" ht="12" hidden="1" customHeight="1" x14ac:dyDescent="0.2">
      <c r="B6736" s="88"/>
      <c r="C6736" s="88"/>
      <c r="D6736" s="88"/>
      <c r="E6736" s="88"/>
      <c r="F6736" s="88"/>
      <c r="G6736" s="88"/>
      <c r="H6736" s="88"/>
      <c r="I6736" s="88"/>
      <c r="J6736" s="88"/>
      <c r="K6736" s="88"/>
    </row>
    <row r="6737" spans="2:11" ht="12" hidden="1" customHeight="1" x14ac:dyDescent="0.2">
      <c r="B6737" s="88"/>
      <c r="C6737" s="88"/>
      <c r="D6737" s="88"/>
      <c r="E6737" s="88"/>
      <c r="F6737" s="88"/>
      <c r="G6737" s="88"/>
      <c r="H6737" s="88"/>
      <c r="I6737" s="88"/>
      <c r="J6737" s="88"/>
      <c r="K6737" s="88"/>
    </row>
    <row r="6738" spans="2:11" ht="12" hidden="1" customHeight="1" x14ac:dyDescent="0.2">
      <c r="B6738" s="88"/>
      <c r="C6738" s="88"/>
      <c r="D6738" s="88"/>
      <c r="E6738" s="88"/>
      <c r="F6738" s="88"/>
      <c r="G6738" s="88"/>
      <c r="H6738" s="88"/>
      <c r="I6738" s="88"/>
      <c r="J6738" s="88"/>
      <c r="K6738" s="88"/>
    </row>
    <row r="6739" spans="2:11" ht="12" hidden="1" customHeight="1" x14ac:dyDescent="0.2">
      <c r="B6739" s="88"/>
      <c r="C6739" s="88"/>
      <c r="D6739" s="88"/>
      <c r="E6739" s="88"/>
      <c r="F6739" s="88"/>
      <c r="G6739" s="88"/>
      <c r="H6739" s="88"/>
      <c r="I6739" s="88"/>
      <c r="J6739" s="88"/>
      <c r="K6739" s="88"/>
    </row>
    <row r="6740" spans="2:11" ht="12" hidden="1" customHeight="1" x14ac:dyDescent="0.2">
      <c r="B6740" s="88"/>
      <c r="C6740" s="88"/>
      <c r="D6740" s="88"/>
      <c r="E6740" s="88"/>
      <c r="F6740" s="88"/>
      <c r="G6740" s="88"/>
      <c r="H6740" s="88"/>
      <c r="I6740" s="88"/>
      <c r="J6740" s="88"/>
      <c r="K6740" s="88"/>
    </row>
    <row r="6741" spans="2:11" ht="12" hidden="1" customHeight="1" x14ac:dyDescent="0.2">
      <c r="B6741" s="88"/>
      <c r="C6741" s="88"/>
      <c r="D6741" s="88"/>
      <c r="E6741" s="88"/>
      <c r="F6741" s="88"/>
      <c r="G6741" s="88"/>
      <c r="H6741" s="88"/>
      <c r="I6741" s="88"/>
      <c r="J6741" s="88"/>
      <c r="K6741" s="88"/>
    </row>
    <row r="6742" spans="2:11" ht="12" hidden="1" customHeight="1" x14ac:dyDescent="0.2">
      <c r="B6742" s="88"/>
      <c r="C6742" s="88"/>
      <c r="D6742" s="88"/>
      <c r="E6742" s="88"/>
      <c r="F6742" s="88"/>
      <c r="G6742" s="88"/>
      <c r="H6742" s="88"/>
      <c r="I6742" s="88"/>
      <c r="J6742" s="88"/>
      <c r="K6742" s="88"/>
    </row>
    <row r="6743" spans="2:11" ht="12" hidden="1" customHeight="1" x14ac:dyDescent="0.2">
      <c r="B6743" s="88"/>
      <c r="C6743" s="88"/>
      <c r="D6743" s="88"/>
      <c r="E6743" s="88"/>
      <c r="F6743" s="88"/>
      <c r="G6743" s="88"/>
      <c r="H6743" s="88"/>
      <c r="I6743" s="88"/>
      <c r="J6743" s="88"/>
      <c r="K6743" s="88"/>
    </row>
    <row r="6744" spans="2:11" ht="12" hidden="1" customHeight="1" x14ac:dyDescent="0.2">
      <c r="B6744" s="88"/>
      <c r="C6744" s="88"/>
      <c r="D6744" s="88"/>
      <c r="E6744" s="88"/>
      <c r="F6744" s="88"/>
      <c r="G6744" s="88"/>
      <c r="H6744" s="88"/>
      <c r="I6744" s="88"/>
      <c r="J6744" s="88"/>
      <c r="K6744" s="88"/>
    </row>
    <row r="6745" spans="2:11" ht="12" hidden="1" customHeight="1" x14ac:dyDescent="0.2">
      <c r="B6745" s="88"/>
      <c r="C6745" s="88"/>
      <c r="D6745" s="88"/>
      <c r="E6745" s="88"/>
      <c r="F6745" s="88"/>
      <c r="G6745" s="88"/>
      <c r="H6745" s="88"/>
      <c r="I6745" s="88"/>
      <c r="J6745" s="88"/>
      <c r="K6745" s="88"/>
    </row>
    <row r="6746" spans="2:11" ht="12" hidden="1" customHeight="1" x14ac:dyDescent="0.2">
      <c r="B6746" s="88"/>
      <c r="C6746" s="88"/>
      <c r="D6746" s="88"/>
      <c r="E6746" s="88"/>
      <c r="F6746" s="88"/>
      <c r="G6746" s="88"/>
      <c r="H6746" s="88"/>
      <c r="I6746" s="88"/>
      <c r="J6746" s="88"/>
      <c r="K6746" s="88"/>
    </row>
    <row r="6747" spans="2:11" ht="12" hidden="1" customHeight="1" x14ac:dyDescent="0.2">
      <c r="B6747" s="88"/>
      <c r="C6747" s="88"/>
      <c r="D6747" s="88"/>
      <c r="E6747" s="88"/>
      <c r="F6747" s="88"/>
      <c r="G6747" s="88"/>
      <c r="H6747" s="88"/>
      <c r="I6747" s="88"/>
      <c r="J6747" s="88"/>
      <c r="K6747" s="88"/>
    </row>
    <row r="6748" spans="2:11" ht="12" hidden="1" customHeight="1" x14ac:dyDescent="0.2">
      <c r="B6748" s="88"/>
      <c r="C6748" s="88"/>
      <c r="D6748" s="88"/>
      <c r="E6748" s="88"/>
      <c r="F6748" s="88"/>
      <c r="G6748" s="88"/>
      <c r="H6748" s="88"/>
      <c r="I6748" s="88"/>
      <c r="J6748" s="88"/>
      <c r="K6748" s="88"/>
    </row>
    <row r="6749" spans="2:11" ht="12" hidden="1" customHeight="1" x14ac:dyDescent="0.2">
      <c r="B6749" s="88"/>
      <c r="C6749" s="88"/>
      <c r="D6749" s="88"/>
      <c r="E6749" s="88"/>
      <c r="F6749" s="88"/>
      <c r="G6749" s="88"/>
      <c r="H6749" s="88"/>
      <c r="I6749" s="88"/>
      <c r="J6749" s="88"/>
      <c r="K6749" s="88"/>
    </row>
    <row r="6750" spans="2:11" ht="12" hidden="1" customHeight="1" x14ac:dyDescent="0.2">
      <c r="B6750" s="88"/>
      <c r="C6750" s="88"/>
      <c r="D6750" s="88"/>
      <c r="E6750" s="88"/>
      <c r="F6750" s="88"/>
      <c r="G6750" s="88"/>
      <c r="H6750" s="88"/>
      <c r="I6750" s="88"/>
      <c r="J6750" s="88"/>
      <c r="K6750" s="88"/>
    </row>
    <row r="6751" spans="2:11" ht="12" hidden="1" customHeight="1" x14ac:dyDescent="0.2">
      <c r="B6751" s="88"/>
      <c r="C6751" s="88"/>
      <c r="D6751" s="88"/>
      <c r="E6751" s="88"/>
      <c r="F6751" s="88"/>
      <c r="G6751" s="88"/>
      <c r="H6751" s="88"/>
      <c r="I6751" s="88"/>
      <c r="J6751" s="88"/>
      <c r="K6751" s="88"/>
    </row>
    <row r="6752" spans="2:11" ht="12" hidden="1" customHeight="1" x14ac:dyDescent="0.2">
      <c r="B6752" s="88"/>
      <c r="C6752" s="88"/>
      <c r="D6752" s="88"/>
      <c r="E6752" s="88"/>
      <c r="F6752" s="88"/>
      <c r="G6752" s="88"/>
      <c r="H6752" s="88"/>
      <c r="I6752" s="88"/>
      <c r="J6752" s="88"/>
      <c r="K6752" s="88"/>
    </row>
    <row r="6753" spans="2:11" ht="12" hidden="1" customHeight="1" x14ac:dyDescent="0.2">
      <c r="B6753" s="88"/>
      <c r="C6753" s="88"/>
      <c r="D6753" s="88"/>
      <c r="E6753" s="88"/>
      <c r="F6753" s="88"/>
      <c r="G6753" s="88"/>
      <c r="H6753" s="88"/>
      <c r="I6753" s="88"/>
      <c r="J6753" s="88"/>
      <c r="K6753" s="88"/>
    </row>
    <row r="6754" spans="2:11" ht="12" hidden="1" customHeight="1" x14ac:dyDescent="0.2">
      <c r="B6754" s="88"/>
      <c r="C6754" s="88"/>
      <c r="D6754" s="88"/>
      <c r="E6754" s="88"/>
      <c r="F6754" s="88"/>
      <c r="G6754" s="88"/>
      <c r="H6754" s="88"/>
      <c r="I6754" s="88"/>
      <c r="J6754" s="88"/>
      <c r="K6754" s="88"/>
    </row>
    <row r="6755" spans="2:11" ht="12" hidden="1" customHeight="1" x14ac:dyDescent="0.2">
      <c r="B6755" s="88"/>
      <c r="C6755" s="88"/>
      <c r="D6755" s="88"/>
      <c r="E6755" s="88"/>
      <c r="F6755" s="88"/>
      <c r="G6755" s="88"/>
      <c r="H6755" s="88"/>
      <c r="I6755" s="88"/>
      <c r="J6755" s="88"/>
      <c r="K6755" s="88"/>
    </row>
    <row r="6756" spans="2:11" ht="12" hidden="1" customHeight="1" x14ac:dyDescent="0.2">
      <c r="B6756" s="88"/>
      <c r="C6756" s="88"/>
      <c r="D6756" s="88"/>
      <c r="E6756" s="88"/>
      <c r="F6756" s="88"/>
      <c r="G6756" s="88"/>
      <c r="H6756" s="88"/>
      <c r="I6756" s="88"/>
      <c r="J6756" s="88"/>
      <c r="K6756" s="88"/>
    </row>
    <row r="6757" spans="2:11" ht="12" hidden="1" customHeight="1" x14ac:dyDescent="0.2">
      <c r="B6757" s="88"/>
      <c r="C6757" s="88"/>
      <c r="D6757" s="88"/>
      <c r="E6757" s="88"/>
      <c r="F6757" s="88"/>
      <c r="G6757" s="88"/>
      <c r="H6757" s="88"/>
      <c r="I6757" s="88"/>
      <c r="J6757" s="88"/>
      <c r="K6757" s="88"/>
    </row>
    <row r="6758" spans="2:11" ht="12" hidden="1" customHeight="1" x14ac:dyDescent="0.2">
      <c r="B6758" s="88"/>
      <c r="C6758" s="88"/>
      <c r="D6758" s="88"/>
      <c r="E6758" s="88"/>
      <c r="F6758" s="88"/>
      <c r="G6758" s="88"/>
      <c r="H6758" s="88"/>
      <c r="I6758" s="88"/>
      <c r="J6758" s="88"/>
      <c r="K6758" s="88"/>
    </row>
    <row r="6759" spans="2:11" ht="12" hidden="1" customHeight="1" x14ac:dyDescent="0.2">
      <c r="B6759" s="88"/>
      <c r="C6759" s="88"/>
      <c r="D6759" s="88"/>
      <c r="E6759" s="88"/>
      <c r="F6759" s="88"/>
      <c r="G6759" s="88"/>
      <c r="H6759" s="88"/>
      <c r="I6759" s="88"/>
      <c r="J6759" s="88"/>
      <c r="K6759" s="88"/>
    </row>
    <row r="6760" spans="2:11" ht="12" hidden="1" customHeight="1" x14ac:dyDescent="0.2">
      <c r="B6760" s="88"/>
      <c r="C6760" s="88"/>
      <c r="D6760" s="88"/>
      <c r="E6760" s="88"/>
      <c r="F6760" s="88"/>
      <c r="G6760" s="88"/>
      <c r="H6760" s="88"/>
      <c r="I6760" s="88"/>
      <c r="J6760" s="88"/>
      <c r="K6760" s="88"/>
    </row>
    <row r="6761" spans="2:11" ht="12" hidden="1" customHeight="1" x14ac:dyDescent="0.2">
      <c r="B6761" s="88"/>
      <c r="C6761" s="88"/>
      <c r="D6761" s="88"/>
      <c r="E6761" s="88"/>
      <c r="F6761" s="88"/>
      <c r="G6761" s="88"/>
      <c r="H6761" s="88"/>
      <c r="I6761" s="88"/>
      <c r="J6761" s="88"/>
      <c r="K6761" s="88"/>
    </row>
    <row r="6762" spans="2:11" ht="12" hidden="1" customHeight="1" x14ac:dyDescent="0.2">
      <c r="B6762" s="88"/>
      <c r="C6762" s="88"/>
      <c r="D6762" s="88"/>
      <c r="E6762" s="88"/>
      <c r="F6762" s="88"/>
      <c r="G6762" s="88"/>
      <c r="H6762" s="88"/>
      <c r="I6762" s="88"/>
      <c r="J6762" s="88"/>
      <c r="K6762" s="88"/>
    </row>
    <row r="6763" spans="2:11" ht="12" hidden="1" customHeight="1" x14ac:dyDescent="0.2">
      <c r="B6763" s="88"/>
      <c r="C6763" s="88"/>
      <c r="D6763" s="88"/>
      <c r="E6763" s="88"/>
      <c r="F6763" s="88"/>
      <c r="G6763" s="88"/>
      <c r="H6763" s="88"/>
      <c r="I6763" s="88"/>
      <c r="J6763" s="88"/>
      <c r="K6763" s="88"/>
    </row>
    <row r="6764" spans="2:11" ht="12" hidden="1" customHeight="1" x14ac:dyDescent="0.2">
      <c r="B6764" s="88"/>
      <c r="C6764" s="88"/>
      <c r="D6764" s="88"/>
      <c r="E6764" s="88"/>
      <c r="F6764" s="88"/>
      <c r="G6764" s="88"/>
      <c r="H6764" s="88"/>
      <c r="I6764" s="88"/>
      <c r="J6764" s="88"/>
      <c r="K6764" s="88"/>
    </row>
    <row r="6765" spans="2:11" ht="12" hidden="1" customHeight="1" x14ac:dyDescent="0.2">
      <c r="B6765" s="88"/>
      <c r="C6765" s="88"/>
      <c r="D6765" s="88"/>
      <c r="E6765" s="88"/>
      <c r="F6765" s="88"/>
      <c r="G6765" s="88"/>
      <c r="H6765" s="88"/>
      <c r="I6765" s="88"/>
      <c r="J6765" s="88"/>
      <c r="K6765" s="88"/>
    </row>
    <row r="6766" spans="2:11" ht="12" hidden="1" customHeight="1" x14ac:dyDescent="0.2">
      <c r="B6766" s="88"/>
      <c r="C6766" s="88"/>
      <c r="D6766" s="88"/>
      <c r="E6766" s="88"/>
      <c r="F6766" s="88"/>
      <c r="G6766" s="88"/>
      <c r="H6766" s="88"/>
      <c r="I6766" s="88"/>
      <c r="J6766" s="88"/>
      <c r="K6766" s="88"/>
    </row>
    <row r="6767" spans="2:11" ht="12" hidden="1" customHeight="1" x14ac:dyDescent="0.2">
      <c r="B6767" s="88"/>
      <c r="C6767" s="88"/>
      <c r="D6767" s="88"/>
      <c r="E6767" s="88"/>
      <c r="F6767" s="88"/>
      <c r="G6767" s="88"/>
      <c r="H6767" s="88"/>
      <c r="I6767" s="88"/>
      <c r="J6767" s="88"/>
      <c r="K6767" s="88"/>
    </row>
    <row r="6768" spans="2:11" ht="12" hidden="1" customHeight="1" x14ac:dyDescent="0.2">
      <c r="B6768" s="88"/>
      <c r="C6768" s="88"/>
      <c r="D6768" s="88"/>
      <c r="E6768" s="88"/>
      <c r="F6768" s="88"/>
      <c r="G6768" s="88"/>
      <c r="H6768" s="88"/>
      <c r="I6768" s="88"/>
      <c r="J6768" s="88"/>
      <c r="K6768" s="88"/>
    </row>
    <row r="6769" spans="2:11" ht="12" hidden="1" customHeight="1" x14ac:dyDescent="0.2">
      <c r="B6769" s="88"/>
      <c r="C6769" s="88"/>
      <c r="D6769" s="88"/>
      <c r="E6769" s="88"/>
      <c r="F6769" s="88"/>
      <c r="G6769" s="88"/>
      <c r="H6769" s="88"/>
      <c r="I6769" s="88"/>
      <c r="J6769" s="88"/>
      <c r="K6769" s="88"/>
    </row>
    <row r="6770" spans="2:11" ht="12" hidden="1" customHeight="1" x14ac:dyDescent="0.2">
      <c r="B6770" s="88"/>
      <c r="C6770" s="88"/>
      <c r="D6770" s="88"/>
      <c r="E6770" s="88"/>
      <c r="F6770" s="88"/>
      <c r="G6770" s="88"/>
      <c r="H6770" s="88"/>
      <c r="I6770" s="88"/>
      <c r="J6770" s="88"/>
      <c r="K6770" s="88"/>
    </row>
    <row r="6771" spans="2:11" ht="12" hidden="1" customHeight="1" x14ac:dyDescent="0.2">
      <c r="B6771" s="88"/>
      <c r="C6771" s="88"/>
      <c r="D6771" s="88"/>
      <c r="E6771" s="88"/>
      <c r="F6771" s="88"/>
      <c r="G6771" s="88"/>
      <c r="H6771" s="88"/>
      <c r="I6771" s="88"/>
      <c r="J6771" s="88"/>
      <c r="K6771" s="88"/>
    </row>
    <row r="6772" spans="2:11" ht="12" hidden="1" customHeight="1" x14ac:dyDescent="0.2">
      <c r="B6772" s="88"/>
      <c r="C6772" s="88"/>
      <c r="D6772" s="88"/>
      <c r="E6772" s="88"/>
      <c r="F6772" s="88"/>
      <c r="G6772" s="88"/>
      <c r="H6772" s="88"/>
      <c r="I6772" s="88"/>
      <c r="J6772" s="88"/>
      <c r="K6772" s="88"/>
    </row>
    <row r="6773" spans="2:11" ht="12" hidden="1" customHeight="1" x14ac:dyDescent="0.2">
      <c r="B6773" s="88"/>
      <c r="C6773" s="88"/>
      <c r="D6773" s="88"/>
      <c r="E6773" s="88"/>
      <c r="F6773" s="88"/>
      <c r="G6773" s="88"/>
      <c r="H6773" s="88"/>
      <c r="I6773" s="88"/>
      <c r="J6773" s="88"/>
      <c r="K6773" s="88"/>
    </row>
    <row r="6774" spans="2:11" ht="12" hidden="1" customHeight="1" x14ac:dyDescent="0.2">
      <c r="B6774" s="88"/>
      <c r="C6774" s="88"/>
      <c r="D6774" s="88"/>
      <c r="E6774" s="88"/>
      <c r="F6774" s="88"/>
      <c r="G6774" s="88"/>
      <c r="H6774" s="88"/>
      <c r="I6774" s="88"/>
      <c r="J6774" s="88"/>
      <c r="K6774" s="88"/>
    </row>
    <row r="6775" spans="2:11" ht="12" hidden="1" customHeight="1" x14ac:dyDescent="0.2">
      <c r="B6775" s="88"/>
      <c r="C6775" s="88"/>
      <c r="D6775" s="88"/>
      <c r="E6775" s="88"/>
      <c r="F6775" s="88"/>
      <c r="G6775" s="88"/>
      <c r="H6775" s="88"/>
      <c r="I6775" s="88"/>
      <c r="J6775" s="88"/>
      <c r="K6775" s="88"/>
    </row>
    <row r="6776" spans="2:11" ht="12" hidden="1" customHeight="1" x14ac:dyDescent="0.2">
      <c r="B6776" s="88"/>
      <c r="C6776" s="88"/>
      <c r="D6776" s="88"/>
      <c r="E6776" s="88"/>
      <c r="F6776" s="88"/>
      <c r="G6776" s="88"/>
      <c r="H6776" s="88"/>
      <c r="I6776" s="88"/>
      <c r="J6776" s="88"/>
      <c r="K6776" s="88"/>
    </row>
    <row r="6777" spans="2:11" ht="12" hidden="1" customHeight="1" x14ac:dyDescent="0.2">
      <c r="B6777" s="88"/>
      <c r="C6777" s="88"/>
      <c r="D6777" s="88"/>
      <c r="E6777" s="88"/>
      <c r="F6777" s="88"/>
      <c r="G6777" s="88"/>
      <c r="H6777" s="88"/>
      <c r="I6777" s="88"/>
      <c r="J6777" s="88"/>
      <c r="K6777" s="88"/>
    </row>
    <row r="6778" spans="2:11" ht="12" hidden="1" customHeight="1" x14ac:dyDescent="0.2">
      <c r="B6778" s="88"/>
      <c r="C6778" s="88"/>
      <c r="D6778" s="88"/>
      <c r="E6778" s="88"/>
      <c r="F6778" s="88"/>
      <c r="G6778" s="88"/>
      <c r="H6778" s="88"/>
      <c r="I6778" s="88"/>
      <c r="J6778" s="88"/>
      <c r="K6778" s="88"/>
    </row>
    <row r="6779" spans="2:11" ht="12" hidden="1" customHeight="1" x14ac:dyDescent="0.2">
      <c r="B6779" s="88"/>
      <c r="C6779" s="88"/>
      <c r="D6779" s="88"/>
      <c r="E6779" s="88"/>
      <c r="F6779" s="88"/>
      <c r="G6779" s="88"/>
      <c r="H6779" s="88"/>
      <c r="I6779" s="88"/>
      <c r="J6779" s="88"/>
      <c r="K6779" s="88"/>
    </row>
    <row r="6780" spans="2:11" ht="12" hidden="1" customHeight="1" x14ac:dyDescent="0.2">
      <c r="B6780" s="88"/>
      <c r="C6780" s="88"/>
      <c r="D6780" s="88"/>
      <c r="E6780" s="88"/>
      <c r="F6780" s="88"/>
      <c r="G6780" s="88"/>
      <c r="H6780" s="88"/>
      <c r="I6780" s="88"/>
      <c r="J6780" s="88"/>
      <c r="K6780" s="88"/>
    </row>
    <row r="6781" spans="2:11" ht="12" hidden="1" customHeight="1" x14ac:dyDescent="0.2">
      <c r="B6781" s="88"/>
      <c r="C6781" s="88"/>
      <c r="D6781" s="88"/>
      <c r="E6781" s="88"/>
      <c r="F6781" s="88"/>
      <c r="G6781" s="88"/>
      <c r="H6781" s="88"/>
      <c r="I6781" s="88"/>
      <c r="J6781" s="88"/>
      <c r="K6781" s="88"/>
    </row>
    <row r="6782" spans="2:11" ht="12" hidden="1" customHeight="1" x14ac:dyDescent="0.2">
      <c r="B6782" s="88"/>
      <c r="C6782" s="88"/>
      <c r="D6782" s="88"/>
      <c r="E6782" s="88"/>
      <c r="F6782" s="88"/>
      <c r="G6782" s="88"/>
      <c r="H6782" s="88"/>
      <c r="I6782" s="88"/>
      <c r="J6782" s="88"/>
      <c r="K6782" s="88"/>
    </row>
    <row r="6783" spans="2:11" ht="12" hidden="1" customHeight="1" x14ac:dyDescent="0.2">
      <c r="B6783" s="88"/>
      <c r="C6783" s="88"/>
      <c r="D6783" s="88"/>
      <c r="E6783" s="88"/>
      <c r="F6783" s="88"/>
      <c r="G6783" s="88"/>
      <c r="H6783" s="88"/>
      <c r="I6783" s="88"/>
      <c r="J6783" s="88"/>
      <c r="K6783" s="88"/>
    </row>
    <row r="6784" spans="2:11" ht="12" hidden="1" customHeight="1" x14ac:dyDescent="0.2">
      <c r="B6784" s="88"/>
      <c r="C6784" s="88"/>
      <c r="D6784" s="88"/>
      <c r="E6784" s="88"/>
      <c r="F6784" s="88"/>
      <c r="G6784" s="88"/>
      <c r="H6784" s="88"/>
      <c r="I6784" s="88"/>
      <c r="J6784" s="88"/>
      <c r="K6784" s="88"/>
    </row>
    <row r="6785" spans="2:11" ht="12" hidden="1" customHeight="1" x14ac:dyDescent="0.2">
      <c r="B6785" s="88"/>
      <c r="C6785" s="88"/>
      <c r="D6785" s="88"/>
      <c r="E6785" s="88"/>
      <c r="F6785" s="88"/>
      <c r="G6785" s="88"/>
      <c r="H6785" s="88"/>
      <c r="I6785" s="88"/>
      <c r="J6785" s="88"/>
      <c r="K6785" s="88"/>
    </row>
    <row r="6786" spans="2:11" ht="12" hidden="1" customHeight="1" x14ac:dyDescent="0.2">
      <c r="B6786" s="88"/>
      <c r="C6786" s="88"/>
      <c r="D6786" s="88"/>
      <c r="E6786" s="88"/>
      <c r="F6786" s="88"/>
      <c r="G6786" s="88"/>
      <c r="H6786" s="88"/>
      <c r="I6786" s="88"/>
      <c r="J6786" s="88"/>
      <c r="K6786" s="88"/>
    </row>
    <row r="6787" spans="2:11" ht="12" hidden="1" customHeight="1" x14ac:dyDescent="0.2">
      <c r="B6787" s="88"/>
      <c r="C6787" s="88"/>
      <c r="D6787" s="88"/>
      <c r="E6787" s="88"/>
      <c r="F6787" s="88"/>
      <c r="G6787" s="88"/>
      <c r="H6787" s="88"/>
      <c r="I6787" s="88"/>
      <c r="J6787" s="88"/>
      <c r="K6787" s="88"/>
    </row>
    <row r="6788" spans="2:11" ht="12" hidden="1" customHeight="1" x14ac:dyDescent="0.2">
      <c r="B6788" s="88"/>
      <c r="C6788" s="88"/>
      <c r="D6788" s="88"/>
      <c r="E6788" s="88"/>
      <c r="F6788" s="88"/>
      <c r="G6788" s="88"/>
      <c r="H6788" s="88"/>
      <c r="I6788" s="88"/>
      <c r="J6788" s="88"/>
      <c r="K6788" s="88"/>
    </row>
    <row r="6789" spans="2:11" ht="12" hidden="1" customHeight="1" x14ac:dyDescent="0.2">
      <c r="B6789" s="88"/>
      <c r="C6789" s="88"/>
      <c r="D6789" s="88"/>
      <c r="E6789" s="88"/>
      <c r="F6789" s="88"/>
      <c r="G6789" s="88"/>
      <c r="H6789" s="88"/>
      <c r="I6789" s="88"/>
      <c r="J6789" s="88"/>
      <c r="K6789" s="88"/>
    </row>
    <row r="6790" spans="2:11" ht="12" hidden="1" customHeight="1" x14ac:dyDescent="0.2">
      <c r="B6790" s="88"/>
      <c r="C6790" s="88"/>
      <c r="D6790" s="88"/>
      <c r="E6790" s="88"/>
      <c r="F6790" s="88"/>
      <c r="G6790" s="88"/>
      <c r="H6790" s="88"/>
      <c r="I6790" s="88"/>
      <c r="J6790" s="88"/>
      <c r="K6790" s="88"/>
    </row>
    <row r="6791" spans="2:11" ht="12" hidden="1" customHeight="1" x14ac:dyDescent="0.2">
      <c r="B6791" s="88"/>
      <c r="C6791" s="88"/>
      <c r="D6791" s="88"/>
      <c r="E6791" s="88"/>
      <c r="F6791" s="88"/>
      <c r="G6791" s="88"/>
      <c r="H6791" s="88"/>
      <c r="I6791" s="88"/>
      <c r="J6791" s="88"/>
      <c r="K6791" s="88"/>
    </row>
    <row r="6792" spans="2:11" ht="12" hidden="1" customHeight="1" x14ac:dyDescent="0.2">
      <c r="B6792" s="88"/>
      <c r="C6792" s="88"/>
      <c r="D6792" s="88"/>
      <c r="E6792" s="88"/>
      <c r="F6792" s="88"/>
      <c r="G6792" s="88"/>
      <c r="H6792" s="88"/>
      <c r="I6792" s="88"/>
      <c r="J6792" s="88"/>
      <c r="K6792" s="88"/>
    </row>
    <row r="6793" spans="2:11" ht="12" hidden="1" customHeight="1" x14ac:dyDescent="0.2">
      <c r="B6793" s="88"/>
      <c r="C6793" s="88"/>
      <c r="D6793" s="88"/>
      <c r="E6793" s="88"/>
      <c r="F6793" s="88"/>
      <c r="G6793" s="88"/>
      <c r="H6793" s="88"/>
      <c r="I6793" s="88"/>
      <c r="J6793" s="88"/>
      <c r="K6793" s="88"/>
    </row>
    <row r="6794" spans="2:11" ht="12" hidden="1" customHeight="1" x14ac:dyDescent="0.2">
      <c r="B6794" s="88"/>
      <c r="C6794" s="88"/>
      <c r="D6794" s="88"/>
      <c r="E6794" s="88"/>
      <c r="F6794" s="88"/>
      <c r="G6794" s="88"/>
      <c r="H6794" s="88"/>
      <c r="I6794" s="88"/>
      <c r="J6794" s="88"/>
      <c r="K6794" s="88"/>
    </row>
    <row r="6795" spans="2:11" ht="12" hidden="1" customHeight="1" x14ac:dyDescent="0.2">
      <c r="B6795" s="88"/>
      <c r="C6795" s="88"/>
      <c r="D6795" s="88"/>
      <c r="E6795" s="88"/>
      <c r="F6795" s="88"/>
      <c r="G6795" s="88"/>
      <c r="H6795" s="88"/>
      <c r="I6795" s="88"/>
      <c r="J6795" s="88"/>
      <c r="K6795" s="88"/>
    </row>
    <row r="6796" spans="2:11" ht="12" hidden="1" customHeight="1" x14ac:dyDescent="0.2">
      <c r="B6796" s="88"/>
      <c r="C6796" s="88"/>
      <c r="D6796" s="88"/>
      <c r="E6796" s="88"/>
      <c r="F6796" s="88"/>
      <c r="G6796" s="88"/>
      <c r="H6796" s="88"/>
      <c r="I6796" s="88"/>
      <c r="J6796" s="88"/>
      <c r="K6796" s="88"/>
    </row>
    <row r="6797" spans="2:11" ht="12" hidden="1" customHeight="1" x14ac:dyDescent="0.2">
      <c r="B6797" s="88"/>
      <c r="C6797" s="88"/>
      <c r="D6797" s="88"/>
      <c r="E6797" s="88"/>
      <c r="F6797" s="88"/>
      <c r="G6797" s="88"/>
      <c r="H6797" s="88"/>
      <c r="I6797" s="88"/>
      <c r="J6797" s="88"/>
      <c r="K6797" s="88"/>
    </row>
    <row r="6798" spans="2:11" ht="12" hidden="1" customHeight="1" x14ac:dyDescent="0.2">
      <c r="B6798" s="88"/>
      <c r="C6798" s="88"/>
      <c r="D6798" s="88"/>
      <c r="E6798" s="88"/>
      <c r="F6798" s="88"/>
      <c r="G6798" s="88"/>
      <c r="H6798" s="88"/>
      <c r="I6798" s="88"/>
      <c r="J6798" s="88"/>
      <c r="K6798" s="88"/>
    </row>
    <row r="6799" spans="2:11" ht="12" hidden="1" customHeight="1" x14ac:dyDescent="0.2">
      <c r="B6799" s="88"/>
      <c r="C6799" s="88"/>
      <c r="D6799" s="88"/>
      <c r="E6799" s="88"/>
      <c r="F6799" s="88"/>
      <c r="G6799" s="88"/>
      <c r="H6799" s="88"/>
      <c r="I6799" s="88"/>
      <c r="J6799" s="88"/>
      <c r="K6799" s="88"/>
    </row>
    <row r="6800" spans="2:11" ht="12" hidden="1" customHeight="1" x14ac:dyDescent="0.2">
      <c r="B6800" s="88"/>
      <c r="C6800" s="88"/>
      <c r="D6800" s="88"/>
      <c r="E6800" s="88"/>
      <c r="F6800" s="88"/>
      <c r="G6800" s="88"/>
      <c r="H6800" s="88"/>
      <c r="I6800" s="88"/>
      <c r="J6800" s="88"/>
      <c r="K6800" s="88"/>
    </row>
    <row r="6801" spans="2:11" ht="12" hidden="1" customHeight="1" x14ac:dyDescent="0.2">
      <c r="B6801" s="88"/>
      <c r="C6801" s="88"/>
      <c r="D6801" s="88"/>
      <c r="E6801" s="88"/>
      <c r="F6801" s="88"/>
      <c r="G6801" s="88"/>
      <c r="H6801" s="88"/>
      <c r="I6801" s="88"/>
      <c r="J6801" s="88"/>
      <c r="K6801" s="88"/>
    </row>
    <row r="6802" spans="2:11" ht="12" hidden="1" customHeight="1" x14ac:dyDescent="0.2">
      <c r="B6802" s="88"/>
      <c r="C6802" s="88"/>
      <c r="D6802" s="88"/>
      <c r="E6802" s="88"/>
      <c r="F6802" s="88"/>
      <c r="G6802" s="88"/>
      <c r="H6802" s="88"/>
      <c r="I6802" s="88"/>
      <c r="J6802" s="88"/>
      <c r="K6802" s="88"/>
    </row>
    <row r="6803" spans="2:11" ht="12" hidden="1" customHeight="1" x14ac:dyDescent="0.2">
      <c r="B6803" s="88"/>
      <c r="C6803" s="88"/>
      <c r="D6803" s="88"/>
      <c r="E6803" s="88"/>
      <c r="F6803" s="88"/>
      <c r="G6803" s="88"/>
      <c r="H6803" s="88"/>
      <c r="I6803" s="88"/>
      <c r="J6803" s="88"/>
      <c r="K6803" s="88"/>
    </row>
    <row r="6804" spans="2:11" ht="12" hidden="1" customHeight="1" x14ac:dyDescent="0.2">
      <c r="B6804" s="88"/>
      <c r="C6804" s="88"/>
      <c r="D6804" s="88"/>
      <c r="E6804" s="88"/>
      <c r="F6804" s="88"/>
      <c r="G6804" s="88"/>
      <c r="H6804" s="88"/>
      <c r="I6804" s="88"/>
      <c r="J6804" s="88"/>
      <c r="K6804" s="88"/>
    </row>
    <row r="6805" spans="2:11" ht="12" hidden="1" customHeight="1" x14ac:dyDescent="0.2">
      <c r="B6805" s="88"/>
      <c r="C6805" s="88"/>
      <c r="D6805" s="88"/>
      <c r="E6805" s="88"/>
      <c r="F6805" s="88"/>
      <c r="G6805" s="88"/>
      <c r="H6805" s="88"/>
      <c r="I6805" s="88"/>
      <c r="J6805" s="88"/>
      <c r="K6805" s="88"/>
    </row>
    <row r="6806" spans="2:11" ht="12" hidden="1" customHeight="1" x14ac:dyDescent="0.2">
      <c r="B6806" s="88"/>
      <c r="C6806" s="88"/>
      <c r="D6806" s="88"/>
      <c r="E6806" s="88"/>
      <c r="F6806" s="88"/>
      <c r="G6806" s="88"/>
      <c r="H6806" s="88"/>
      <c r="I6806" s="88"/>
      <c r="J6806" s="88"/>
      <c r="K6806" s="88"/>
    </row>
    <row r="6807" spans="2:11" ht="12" hidden="1" customHeight="1" x14ac:dyDescent="0.2">
      <c r="B6807" s="88"/>
      <c r="C6807" s="88"/>
      <c r="D6807" s="88"/>
      <c r="E6807" s="88"/>
      <c r="F6807" s="88"/>
      <c r="G6807" s="88"/>
      <c r="H6807" s="88"/>
      <c r="I6807" s="88"/>
      <c r="J6807" s="88"/>
      <c r="K6807" s="88"/>
    </row>
    <row r="6808" spans="2:11" ht="12" hidden="1" customHeight="1" x14ac:dyDescent="0.2">
      <c r="B6808" s="88"/>
      <c r="C6808" s="88"/>
      <c r="D6808" s="88"/>
      <c r="E6808" s="88"/>
      <c r="F6808" s="88"/>
      <c r="G6808" s="88"/>
      <c r="H6808" s="88"/>
      <c r="I6808" s="88"/>
      <c r="J6808" s="88"/>
      <c r="K6808" s="88"/>
    </row>
    <row r="6809" spans="2:11" ht="12" hidden="1" customHeight="1" x14ac:dyDescent="0.2">
      <c r="B6809" s="88"/>
      <c r="C6809" s="88"/>
      <c r="D6809" s="88"/>
      <c r="E6809" s="88"/>
      <c r="F6809" s="88"/>
      <c r="G6809" s="88"/>
      <c r="H6809" s="88"/>
      <c r="I6809" s="88"/>
      <c r="J6809" s="88"/>
      <c r="K6809" s="88"/>
    </row>
    <row r="6810" spans="2:11" ht="12" hidden="1" customHeight="1" x14ac:dyDescent="0.2">
      <c r="B6810" s="88"/>
      <c r="C6810" s="88"/>
      <c r="D6810" s="88"/>
      <c r="E6810" s="88"/>
      <c r="F6810" s="88"/>
      <c r="G6810" s="88"/>
      <c r="H6810" s="88"/>
      <c r="I6810" s="88"/>
      <c r="J6810" s="88"/>
      <c r="K6810" s="88"/>
    </row>
    <row r="6811" spans="2:11" ht="12" hidden="1" customHeight="1" x14ac:dyDescent="0.2">
      <c r="B6811" s="88"/>
      <c r="C6811" s="88"/>
      <c r="D6811" s="88"/>
      <c r="E6811" s="88"/>
      <c r="F6811" s="88"/>
      <c r="G6811" s="88"/>
      <c r="H6811" s="88"/>
      <c r="I6811" s="88"/>
      <c r="J6811" s="88"/>
      <c r="K6811" s="88"/>
    </row>
    <row r="6812" spans="2:11" ht="12" hidden="1" customHeight="1" x14ac:dyDescent="0.2">
      <c r="B6812" s="88"/>
      <c r="C6812" s="88"/>
      <c r="D6812" s="88"/>
      <c r="E6812" s="88"/>
      <c r="F6812" s="88"/>
      <c r="G6812" s="88"/>
      <c r="H6812" s="88"/>
      <c r="I6812" s="88"/>
      <c r="J6812" s="88"/>
      <c r="K6812" s="88"/>
    </row>
    <row r="6813" spans="2:11" ht="12" hidden="1" customHeight="1" x14ac:dyDescent="0.2">
      <c r="B6813" s="88"/>
      <c r="C6813" s="88"/>
      <c r="D6813" s="88"/>
      <c r="E6813" s="88"/>
      <c r="F6813" s="88"/>
      <c r="G6813" s="88"/>
      <c r="H6813" s="88"/>
      <c r="I6813" s="88"/>
      <c r="J6813" s="88"/>
      <c r="K6813" s="88"/>
    </row>
    <row r="6814" spans="2:11" ht="12" hidden="1" customHeight="1" x14ac:dyDescent="0.2">
      <c r="B6814" s="88"/>
      <c r="C6814" s="88"/>
      <c r="D6814" s="88"/>
      <c r="E6814" s="88"/>
      <c r="F6814" s="88"/>
      <c r="G6814" s="88"/>
      <c r="H6814" s="88"/>
      <c r="I6814" s="88"/>
      <c r="J6814" s="88"/>
      <c r="K6814" s="88"/>
    </row>
    <row r="6815" spans="2:11" ht="12" hidden="1" customHeight="1" x14ac:dyDescent="0.2">
      <c r="B6815" s="88"/>
      <c r="C6815" s="88"/>
      <c r="D6815" s="88"/>
      <c r="E6815" s="88"/>
      <c r="F6815" s="88"/>
      <c r="G6815" s="88"/>
      <c r="H6815" s="88"/>
      <c r="I6815" s="88"/>
      <c r="J6815" s="88"/>
      <c r="K6815" s="88"/>
    </row>
    <row r="6816" spans="2:11" ht="12" hidden="1" customHeight="1" x14ac:dyDescent="0.2">
      <c r="B6816" s="88"/>
      <c r="C6816" s="88"/>
      <c r="D6816" s="88"/>
      <c r="E6816" s="88"/>
      <c r="F6816" s="88"/>
      <c r="G6816" s="88"/>
      <c r="H6816" s="88"/>
      <c r="I6816" s="88"/>
      <c r="J6816" s="88"/>
      <c r="K6816" s="88"/>
    </row>
    <row r="6817" spans="2:11" ht="12" hidden="1" customHeight="1" x14ac:dyDescent="0.2">
      <c r="B6817" s="88"/>
      <c r="C6817" s="88"/>
      <c r="D6817" s="88"/>
      <c r="E6817" s="88"/>
      <c r="F6817" s="88"/>
      <c r="G6817" s="88"/>
      <c r="H6817" s="88"/>
      <c r="I6817" s="88"/>
      <c r="J6817" s="88"/>
      <c r="K6817" s="88"/>
    </row>
    <row r="6818" spans="2:11" ht="12" hidden="1" customHeight="1" x14ac:dyDescent="0.2">
      <c r="B6818" s="88"/>
      <c r="C6818" s="88"/>
      <c r="D6818" s="88"/>
      <c r="E6818" s="88"/>
      <c r="F6818" s="88"/>
      <c r="G6818" s="88"/>
      <c r="H6818" s="88"/>
      <c r="I6818" s="88"/>
      <c r="J6818" s="88"/>
      <c r="K6818" s="88"/>
    </row>
    <row r="6819" spans="2:11" ht="12" hidden="1" customHeight="1" x14ac:dyDescent="0.2">
      <c r="B6819" s="88"/>
      <c r="C6819" s="88"/>
      <c r="D6819" s="88"/>
      <c r="E6819" s="88"/>
      <c r="F6819" s="88"/>
      <c r="G6819" s="88"/>
      <c r="H6819" s="88"/>
      <c r="I6819" s="88"/>
      <c r="J6819" s="88"/>
      <c r="K6819" s="88"/>
    </row>
    <row r="6820" spans="2:11" ht="12" hidden="1" customHeight="1" x14ac:dyDescent="0.2">
      <c r="B6820" s="88"/>
      <c r="C6820" s="88"/>
      <c r="D6820" s="88"/>
      <c r="E6820" s="88"/>
      <c r="F6820" s="88"/>
      <c r="G6820" s="88"/>
      <c r="H6820" s="88"/>
      <c r="I6820" s="88"/>
      <c r="J6820" s="88"/>
      <c r="K6820" s="88"/>
    </row>
    <row r="6821" spans="2:11" ht="12" hidden="1" customHeight="1" x14ac:dyDescent="0.2">
      <c r="B6821" s="88"/>
      <c r="C6821" s="88"/>
      <c r="D6821" s="88"/>
      <c r="E6821" s="88"/>
      <c r="F6821" s="88"/>
      <c r="G6821" s="88"/>
      <c r="H6821" s="88"/>
      <c r="I6821" s="88"/>
      <c r="J6821" s="88"/>
      <c r="K6821" s="88"/>
    </row>
    <row r="6822" spans="2:11" ht="12" hidden="1" customHeight="1" x14ac:dyDescent="0.2">
      <c r="B6822" s="88"/>
      <c r="C6822" s="88"/>
      <c r="D6822" s="88"/>
      <c r="E6822" s="88"/>
      <c r="F6822" s="88"/>
      <c r="G6822" s="88"/>
      <c r="H6822" s="88"/>
      <c r="I6822" s="88"/>
      <c r="J6822" s="88"/>
      <c r="K6822" s="88"/>
    </row>
    <row r="6823" spans="2:11" ht="12" hidden="1" customHeight="1" x14ac:dyDescent="0.2">
      <c r="B6823" s="88"/>
      <c r="C6823" s="88"/>
      <c r="D6823" s="88"/>
      <c r="E6823" s="88"/>
      <c r="F6823" s="88"/>
      <c r="G6823" s="88"/>
      <c r="H6823" s="88"/>
      <c r="I6823" s="88"/>
      <c r="J6823" s="88"/>
      <c r="K6823" s="88"/>
    </row>
    <row r="6824" spans="2:11" ht="12" hidden="1" customHeight="1" x14ac:dyDescent="0.2">
      <c r="B6824" s="88"/>
      <c r="C6824" s="88"/>
      <c r="D6824" s="88"/>
      <c r="E6824" s="88"/>
      <c r="F6824" s="88"/>
      <c r="G6824" s="88"/>
      <c r="H6824" s="88"/>
      <c r="I6824" s="88"/>
      <c r="J6824" s="88"/>
      <c r="K6824" s="88"/>
    </row>
    <row r="6825" spans="2:11" ht="12" hidden="1" customHeight="1" x14ac:dyDescent="0.2">
      <c r="B6825" s="88"/>
      <c r="C6825" s="88"/>
      <c r="D6825" s="88"/>
      <c r="E6825" s="88"/>
      <c r="F6825" s="88"/>
      <c r="G6825" s="88"/>
      <c r="H6825" s="88"/>
      <c r="I6825" s="88"/>
      <c r="J6825" s="88"/>
      <c r="K6825" s="88"/>
    </row>
    <row r="6826" spans="2:11" ht="12" hidden="1" customHeight="1" x14ac:dyDescent="0.2">
      <c r="B6826" s="88"/>
      <c r="C6826" s="88"/>
      <c r="D6826" s="88"/>
      <c r="E6826" s="88"/>
      <c r="F6826" s="88"/>
      <c r="G6826" s="88"/>
      <c r="H6826" s="88"/>
      <c r="I6826" s="88"/>
      <c r="J6826" s="88"/>
      <c r="K6826" s="88"/>
    </row>
    <row r="6827" spans="2:11" ht="12" hidden="1" customHeight="1" x14ac:dyDescent="0.2">
      <c r="B6827" s="88"/>
      <c r="C6827" s="88"/>
      <c r="D6827" s="88"/>
      <c r="E6827" s="88"/>
      <c r="F6827" s="88"/>
      <c r="G6827" s="88"/>
      <c r="H6827" s="88"/>
      <c r="I6827" s="88"/>
      <c r="J6827" s="88"/>
      <c r="K6827" s="88"/>
    </row>
    <row r="6828" spans="2:11" ht="12" hidden="1" customHeight="1" x14ac:dyDescent="0.2">
      <c r="B6828" s="88"/>
      <c r="C6828" s="88"/>
      <c r="D6828" s="88"/>
      <c r="E6828" s="88"/>
      <c r="F6828" s="88"/>
      <c r="G6828" s="88"/>
      <c r="H6828" s="88"/>
      <c r="I6828" s="88"/>
      <c r="J6828" s="88"/>
      <c r="K6828" s="88"/>
    </row>
    <row r="6829" spans="2:11" ht="12" hidden="1" customHeight="1" x14ac:dyDescent="0.2">
      <c r="B6829" s="88"/>
      <c r="C6829" s="88"/>
      <c r="D6829" s="88"/>
      <c r="E6829" s="88"/>
      <c r="F6829" s="88"/>
      <c r="G6829" s="88"/>
      <c r="H6829" s="88"/>
      <c r="I6829" s="88"/>
      <c r="J6829" s="88"/>
      <c r="K6829" s="88"/>
    </row>
    <row r="6830" spans="2:11" ht="12" hidden="1" customHeight="1" x14ac:dyDescent="0.2">
      <c r="B6830" s="88"/>
      <c r="C6830" s="88"/>
      <c r="D6830" s="88"/>
      <c r="E6830" s="88"/>
      <c r="F6830" s="88"/>
      <c r="G6830" s="88"/>
      <c r="H6830" s="88"/>
      <c r="I6830" s="88"/>
      <c r="J6830" s="88"/>
      <c r="K6830" s="88"/>
    </row>
    <row r="6831" spans="2:11" ht="12" hidden="1" customHeight="1" x14ac:dyDescent="0.2">
      <c r="B6831" s="88"/>
      <c r="C6831" s="88"/>
      <c r="D6831" s="88"/>
      <c r="E6831" s="88"/>
      <c r="F6831" s="88"/>
      <c r="G6831" s="88"/>
      <c r="H6831" s="88"/>
      <c r="I6831" s="88"/>
      <c r="J6831" s="88"/>
      <c r="K6831" s="88"/>
    </row>
    <row r="6832" spans="2:11" ht="12" hidden="1" customHeight="1" x14ac:dyDescent="0.2">
      <c r="B6832" s="88"/>
      <c r="C6832" s="88"/>
      <c r="D6832" s="88"/>
      <c r="E6832" s="88"/>
      <c r="F6832" s="88"/>
      <c r="G6832" s="88"/>
      <c r="H6832" s="88"/>
      <c r="I6832" s="88"/>
      <c r="J6832" s="88"/>
      <c r="K6832" s="88"/>
    </row>
    <row r="6833" spans="2:11" ht="12" hidden="1" customHeight="1" x14ac:dyDescent="0.2">
      <c r="B6833" s="88"/>
      <c r="C6833" s="88"/>
      <c r="D6833" s="88"/>
      <c r="E6833" s="88"/>
      <c r="F6833" s="88"/>
      <c r="G6833" s="88"/>
      <c r="H6833" s="88"/>
      <c r="I6833" s="88"/>
      <c r="J6833" s="88"/>
      <c r="K6833" s="88"/>
    </row>
    <row r="6834" spans="2:11" ht="12" hidden="1" customHeight="1" x14ac:dyDescent="0.2">
      <c r="B6834" s="88"/>
      <c r="C6834" s="88"/>
      <c r="D6834" s="88"/>
      <c r="E6834" s="88"/>
      <c r="F6834" s="88"/>
      <c r="G6834" s="88"/>
      <c r="H6834" s="88"/>
      <c r="I6834" s="88"/>
      <c r="J6834" s="88"/>
      <c r="K6834" s="88"/>
    </row>
    <row r="6835" spans="2:11" ht="12" hidden="1" customHeight="1" x14ac:dyDescent="0.2">
      <c r="B6835" s="88"/>
      <c r="C6835" s="88"/>
      <c r="D6835" s="88"/>
      <c r="E6835" s="88"/>
      <c r="F6835" s="88"/>
      <c r="G6835" s="88"/>
      <c r="H6835" s="88"/>
      <c r="I6835" s="88"/>
      <c r="J6835" s="88"/>
      <c r="K6835" s="88"/>
    </row>
    <row r="6836" spans="2:11" ht="12" hidden="1" customHeight="1" x14ac:dyDescent="0.2">
      <c r="B6836" s="88"/>
      <c r="C6836" s="88"/>
      <c r="D6836" s="88"/>
      <c r="E6836" s="88"/>
      <c r="F6836" s="88"/>
      <c r="G6836" s="88"/>
      <c r="H6836" s="88"/>
      <c r="I6836" s="88"/>
      <c r="J6836" s="88"/>
      <c r="K6836" s="88"/>
    </row>
    <row r="6837" spans="2:11" ht="12" hidden="1" customHeight="1" x14ac:dyDescent="0.2">
      <c r="B6837" s="88"/>
      <c r="C6837" s="88"/>
      <c r="D6837" s="88"/>
      <c r="E6837" s="88"/>
      <c r="F6837" s="88"/>
      <c r="G6837" s="88"/>
      <c r="H6837" s="88"/>
      <c r="I6837" s="88"/>
      <c r="J6837" s="88"/>
      <c r="K6837" s="88"/>
    </row>
    <row r="6838" spans="2:11" ht="12" hidden="1" customHeight="1" x14ac:dyDescent="0.2">
      <c r="B6838" s="88"/>
      <c r="C6838" s="88"/>
      <c r="D6838" s="88"/>
      <c r="E6838" s="88"/>
      <c r="F6838" s="88"/>
      <c r="G6838" s="88"/>
      <c r="H6838" s="88"/>
      <c r="I6838" s="88"/>
      <c r="J6838" s="88"/>
      <c r="K6838" s="88"/>
    </row>
    <row r="6839" spans="2:11" ht="12" hidden="1" customHeight="1" x14ac:dyDescent="0.2">
      <c r="B6839" s="88"/>
      <c r="C6839" s="88"/>
      <c r="D6839" s="88"/>
      <c r="E6839" s="88"/>
      <c r="F6839" s="88"/>
      <c r="G6839" s="88"/>
      <c r="H6839" s="88"/>
      <c r="I6839" s="88"/>
      <c r="J6839" s="88"/>
      <c r="K6839" s="88"/>
    </row>
    <row r="6840" spans="2:11" ht="12" hidden="1" customHeight="1" x14ac:dyDescent="0.2">
      <c r="B6840" s="88"/>
      <c r="C6840" s="88"/>
      <c r="D6840" s="88"/>
      <c r="E6840" s="88"/>
      <c r="F6840" s="88"/>
      <c r="G6840" s="88"/>
      <c r="H6840" s="88"/>
      <c r="I6840" s="88"/>
      <c r="J6840" s="88"/>
      <c r="K6840" s="88"/>
    </row>
    <row r="6841" spans="2:11" ht="12" hidden="1" customHeight="1" x14ac:dyDescent="0.2">
      <c r="B6841" s="88"/>
      <c r="C6841" s="88"/>
      <c r="D6841" s="88"/>
      <c r="E6841" s="88"/>
      <c r="F6841" s="88"/>
      <c r="G6841" s="88"/>
      <c r="H6841" s="88"/>
      <c r="I6841" s="88"/>
      <c r="J6841" s="88"/>
      <c r="K6841" s="88"/>
    </row>
    <row r="6842" spans="2:11" ht="12" hidden="1" customHeight="1" x14ac:dyDescent="0.2">
      <c r="B6842" s="88"/>
      <c r="C6842" s="88"/>
      <c r="D6842" s="88"/>
      <c r="E6842" s="88"/>
      <c r="F6842" s="88"/>
      <c r="G6842" s="88"/>
      <c r="H6842" s="88"/>
      <c r="I6842" s="88"/>
      <c r="J6842" s="88"/>
      <c r="K6842" s="88"/>
    </row>
    <row r="6843" spans="2:11" ht="12" hidden="1" customHeight="1" x14ac:dyDescent="0.2">
      <c r="B6843" s="88"/>
      <c r="C6843" s="88"/>
      <c r="D6843" s="88"/>
      <c r="E6843" s="88"/>
      <c r="F6843" s="88"/>
      <c r="G6843" s="88"/>
      <c r="H6843" s="88"/>
      <c r="I6843" s="88"/>
      <c r="J6843" s="88"/>
      <c r="K6843" s="88"/>
    </row>
    <row r="6844" spans="2:11" ht="12" hidden="1" customHeight="1" x14ac:dyDescent="0.2">
      <c r="B6844" s="88"/>
      <c r="C6844" s="88"/>
      <c r="D6844" s="88"/>
      <c r="E6844" s="88"/>
      <c r="F6844" s="88"/>
      <c r="G6844" s="88"/>
      <c r="H6844" s="88"/>
      <c r="I6844" s="88"/>
      <c r="J6844" s="88"/>
      <c r="K6844" s="88"/>
    </row>
    <row r="6845" spans="2:11" ht="12" hidden="1" customHeight="1" x14ac:dyDescent="0.2">
      <c r="B6845" s="88"/>
      <c r="C6845" s="88"/>
      <c r="D6845" s="88"/>
      <c r="E6845" s="88"/>
      <c r="F6845" s="88"/>
      <c r="G6845" s="88"/>
      <c r="H6845" s="88"/>
      <c r="I6845" s="88"/>
      <c r="J6845" s="88"/>
      <c r="K6845" s="88"/>
    </row>
    <row r="6846" spans="2:11" ht="12" hidden="1" customHeight="1" x14ac:dyDescent="0.2">
      <c r="B6846" s="88"/>
      <c r="C6846" s="88"/>
      <c r="D6846" s="88"/>
      <c r="E6846" s="88"/>
      <c r="F6846" s="88"/>
      <c r="G6846" s="88"/>
      <c r="H6846" s="88"/>
      <c r="I6846" s="88"/>
      <c r="J6846" s="88"/>
      <c r="K6846" s="88"/>
    </row>
    <row r="6847" spans="2:11" ht="12" hidden="1" customHeight="1" x14ac:dyDescent="0.2">
      <c r="B6847" s="88"/>
      <c r="C6847" s="88"/>
      <c r="D6847" s="88"/>
      <c r="E6847" s="88"/>
      <c r="F6847" s="88"/>
      <c r="G6847" s="88"/>
      <c r="H6847" s="88"/>
      <c r="I6847" s="88"/>
      <c r="J6847" s="88"/>
      <c r="K6847" s="88"/>
    </row>
    <row r="6848" spans="2:11" ht="12" hidden="1" customHeight="1" x14ac:dyDescent="0.2">
      <c r="B6848" s="88"/>
      <c r="C6848" s="88"/>
      <c r="D6848" s="88"/>
      <c r="E6848" s="88"/>
      <c r="F6848" s="88"/>
      <c r="G6848" s="88"/>
      <c r="H6848" s="88"/>
      <c r="I6848" s="88"/>
      <c r="J6848" s="88"/>
      <c r="K6848" s="88"/>
    </row>
    <row r="6849" spans="2:11" ht="12" hidden="1" customHeight="1" x14ac:dyDescent="0.2">
      <c r="B6849" s="88"/>
      <c r="C6849" s="88"/>
      <c r="D6849" s="88"/>
      <c r="E6849" s="88"/>
      <c r="F6849" s="88"/>
      <c r="G6849" s="88"/>
      <c r="H6849" s="88"/>
      <c r="I6849" s="88"/>
      <c r="J6849" s="88"/>
      <c r="K6849" s="88"/>
    </row>
    <row r="6850" spans="2:11" ht="12" hidden="1" customHeight="1" x14ac:dyDescent="0.2">
      <c r="B6850" s="88"/>
      <c r="C6850" s="88"/>
      <c r="D6850" s="88"/>
      <c r="E6850" s="88"/>
      <c r="F6850" s="88"/>
      <c r="G6850" s="88"/>
      <c r="H6850" s="88"/>
      <c r="I6850" s="88"/>
      <c r="J6850" s="88"/>
      <c r="K6850" s="88"/>
    </row>
    <row r="6851" spans="2:11" ht="12" hidden="1" customHeight="1" x14ac:dyDescent="0.2">
      <c r="B6851" s="88"/>
      <c r="C6851" s="88"/>
      <c r="D6851" s="88"/>
      <c r="E6851" s="88"/>
      <c r="F6851" s="88"/>
      <c r="G6851" s="88"/>
      <c r="H6851" s="88"/>
      <c r="I6851" s="88"/>
      <c r="J6851" s="88"/>
      <c r="K6851" s="88"/>
    </row>
    <row r="6852" spans="2:11" ht="12" hidden="1" customHeight="1" x14ac:dyDescent="0.2">
      <c r="B6852" s="88"/>
      <c r="C6852" s="88"/>
      <c r="D6852" s="88"/>
      <c r="E6852" s="88"/>
      <c r="F6852" s="88"/>
      <c r="G6852" s="88"/>
      <c r="H6852" s="88"/>
      <c r="I6852" s="88"/>
      <c r="J6852" s="88"/>
      <c r="K6852" s="88"/>
    </row>
    <row r="6853" spans="2:11" ht="12" hidden="1" customHeight="1" x14ac:dyDescent="0.2">
      <c r="B6853" s="88"/>
      <c r="C6853" s="88"/>
      <c r="D6853" s="88"/>
      <c r="E6853" s="88"/>
      <c r="F6853" s="88"/>
      <c r="G6853" s="88"/>
      <c r="H6853" s="88"/>
      <c r="I6853" s="88"/>
      <c r="J6853" s="88"/>
      <c r="K6853" s="88"/>
    </row>
    <row r="6854" spans="2:11" ht="12" hidden="1" customHeight="1" x14ac:dyDescent="0.2">
      <c r="B6854" s="88"/>
      <c r="C6854" s="88"/>
      <c r="D6854" s="88"/>
      <c r="E6854" s="88"/>
      <c r="F6854" s="88"/>
      <c r="G6854" s="88"/>
      <c r="H6854" s="88"/>
      <c r="I6854" s="88"/>
      <c r="J6854" s="88"/>
      <c r="K6854" s="88"/>
    </row>
    <row r="6855" spans="2:11" ht="12" hidden="1" customHeight="1" x14ac:dyDescent="0.2">
      <c r="B6855" s="88"/>
      <c r="C6855" s="88"/>
      <c r="D6855" s="88"/>
      <c r="E6855" s="88"/>
      <c r="F6855" s="88"/>
      <c r="G6855" s="88"/>
      <c r="H6855" s="88"/>
      <c r="I6855" s="88"/>
      <c r="J6855" s="88"/>
      <c r="K6855" s="88"/>
    </row>
    <row r="6856" spans="2:11" ht="12" hidden="1" customHeight="1" x14ac:dyDescent="0.2">
      <c r="B6856" s="88"/>
      <c r="C6856" s="88"/>
      <c r="D6856" s="88"/>
      <c r="E6856" s="88"/>
      <c r="F6856" s="88"/>
      <c r="G6856" s="88"/>
      <c r="H6856" s="88"/>
      <c r="I6856" s="88"/>
      <c r="J6856" s="88"/>
      <c r="K6856" s="88"/>
    </row>
    <row r="6857" spans="2:11" ht="12" hidden="1" customHeight="1" x14ac:dyDescent="0.2">
      <c r="B6857" s="88"/>
      <c r="C6857" s="88"/>
      <c r="D6857" s="88"/>
      <c r="E6857" s="88"/>
      <c r="F6857" s="88"/>
      <c r="G6857" s="88"/>
      <c r="H6857" s="88"/>
      <c r="I6857" s="88"/>
      <c r="J6857" s="88"/>
      <c r="K6857" s="88"/>
    </row>
    <row r="6858" spans="2:11" ht="12" hidden="1" customHeight="1" x14ac:dyDescent="0.2">
      <c r="B6858" s="88"/>
      <c r="C6858" s="88"/>
      <c r="D6858" s="88"/>
      <c r="E6858" s="88"/>
      <c r="F6858" s="88"/>
      <c r="G6858" s="88"/>
      <c r="H6858" s="88"/>
      <c r="I6858" s="88"/>
      <c r="J6858" s="88"/>
      <c r="K6858" s="88"/>
    </row>
    <row r="6859" spans="2:11" ht="12" hidden="1" customHeight="1" x14ac:dyDescent="0.2">
      <c r="B6859" s="88"/>
      <c r="C6859" s="88"/>
      <c r="D6859" s="88"/>
      <c r="E6859" s="88"/>
      <c r="F6859" s="88"/>
      <c r="G6859" s="88"/>
      <c r="H6859" s="88"/>
      <c r="I6859" s="88"/>
      <c r="J6859" s="88"/>
      <c r="K6859" s="88"/>
    </row>
    <row r="6860" spans="2:11" ht="12" hidden="1" customHeight="1" x14ac:dyDescent="0.2">
      <c r="B6860" s="88"/>
      <c r="C6860" s="88"/>
      <c r="D6860" s="88"/>
      <c r="E6860" s="88"/>
      <c r="F6860" s="88"/>
      <c r="G6860" s="88"/>
      <c r="H6860" s="88"/>
      <c r="I6860" s="88"/>
      <c r="J6860" s="88"/>
      <c r="K6860" s="88"/>
    </row>
    <row r="6861" spans="2:11" ht="12" hidden="1" customHeight="1" x14ac:dyDescent="0.2">
      <c r="B6861" s="88"/>
      <c r="C6861" s="88"/>
      <c r="D6861" s="88"/>
      <c r="E6861" s="88"/>
      <c r="F6861" s="88"/>
      <c r="G6861" s="88"/>
      <c r="H6861" s="88"/>
      <c r="I6861" s="88"/>
      <c r="J6861" s="88"/>
      <c r="K6861" s="88"/>
    </row>
    <row r="6862" spans="2:11" ht="12" hidden="1" customHeight="1" x14ac:dyDescent="0.2">
      <c r="B6862" s="88"/>
      <c r="C6862" s="88"/>
      <c r="D6862" s="88"/>
      <c r="E6862" s="88"/>
      <c r="F6862" s="88"/>
      <c r="G6862" s="88"/>
      <c r="H6862" s="88"/>
      <c r="I6862" s="88"/>
      <c r="J6862" s="88"/>
      <c r="K6862" s="88"/>
    </row>
    <row r="6863" spans="2:11" ht="12" hidden="1" customHeight="1" x14ac:dyDescent="0.2">
      <c r="B6863" s="88"/>
      <c r="C6863" s="88"/>
      <c r="D6863" s="88"/>
      <c r="E6863" s="88"/>
      <c r="F6863" s="88"/>
      <c r="G6863" s="88"/>
      <c r="H6863" s="88"/>
      <c r="I6863" s="88"/>
      <c r="J6863" s="88"/>
      <c r="K6863" s="88"/>
    </row>
    <row r="6864" spans="2:11" ht="12" hidden="1" customHeight="1" x14ac:dyDescent="0.2">
      <c r="B6864" s="88"/>
      <c r="C6864" s="88"/>
      <c r="D6864" s="88"/>
      <c r="E6864" s="88"/>
      <c r="F6864" s="88"/>
      <c r="G6864" s="88"/>
      <c r="H6864" s="88"/>
      <c r="I6864" s="88"/>
      <c r="J6864" s="88"/>
      <c r="K6864" s="88"/>
    </row>
    <row r="6865" spans="2:11" ht="12" hidden="1" customHeight="1" x14ac:dyDescent="0.2">
      <c r="B6865" s="88"/>
      <c r="C6865" s="88"/>
      <c r="D6865" s="88"/>
      <c r="E6865" s="88"/>
      <c r="F6865" s="88"/>
      <c r="G6865" s="88"/>
      <c r="H6865" s="88"/>
      <c r="I6865" s="88"/>
      <c r="J6865" s="88"/>
      <c r="K6865" s="88"/>
    </row>
    <row r="6866" spans="2:11" ht="12" hidden="1" customHeight="1" x14ac:dyDescent="0.2">
      <c r="B6866" s="88"/>
      <c r="C6866" s="88"/>
      <c r="D6866" s="88"/>
      <c r="E6866" s="88"/>
      <c r="F6866" s="88"/>
      <c r="G6866" s="88"/>
      <c r="H6866" s="88"/>
      <c r="I6866" s="88"/>
      <c r="J6866" s="88"/>
      <c r="K6866" s="88"/>
    </row>
    <row r="6867" spans="2:11" ht="12" hidden="1" customHeight="1" x14ac:dyDescent="0.2">
      <c r="B6867" s="88"/>
      <c r="C6867" s="88"/>
      <c r="D6867" s="88"/>
      <c r="E6867" s="88"/>
      <c r="F6867" s="88"/>
      <c r="G6867" s="88"/>
      <c r="H6867" s="88"/>
      <c r="I6867" s="88"/>
      <c r="J6867" s="88"/>
      <c r="K6867" s="88"/>
    </row>
    <row r="6868" spans="2:11" ht="12" hidden="1" customHeight="1" x14ac:dyDescent="0.2">
      <c r="B6868" s="88"/>
      <c r="C6868" s="88"/>
      <c r="D6868" s="88"/>
      <c r="E6868" s="88"/>
      <c r="F6868" s="88"/>
      <c r="G6868" s="88"/>
      <c r="H6868" s="88"/>
      <c r="I6868" s="88"/>
      <c r="J6868" s="88"/>
      <c r="K6868" s="88"/>
    </row>
    <row r="6869" spans="2:11" ht="12" hidden="1" customHeight="1" x14ac:dyDescent="0.2">
      <c r="B6869" s="88"/>
      <c r="C6869" s="88"/>
      <c r="D6869" s="88"/>
      <c r="E6869" s="88"/>
      <c r="F6869" s="88"/>
      <c r="G6869" s="88"/>
      <c r="H6869" s="88"/>
      <c r="I6869" s="88"/>
      <c r="J6869" s="88"/>
      <c r="K6869" s="88"/>
    </row>
    <row r="6870" spans="2:11" ht="12" hidden="1" customHeight="1" x14ac:dyDescent="0.2">
      <c r="B6870" s="88"/>
      <c r="C6870" s="88"/>
      <c r="D6870" s="88"/>
      <c r="E6870" s="88"/>
      <c r="F6870" s="88"/>
      <c r="G6870" s="88"/>
      <c r="H6870" s="88"/>
      <c r="I6870" s="88"/>
      <c r="J6870" s="88"/>
      <c r="K6870" s="88"/>
    </row>
    <row r="6871" spans="2:11" ht="12" hidden="1" customHeight="1" x14ac:dyDescent="0.2">
      <c r="B6871" s="88"/>
      <c r="C6871" s="88"/>
      <c r="D6871" s="88"/>
      <c r="E6871" s="88"/>
      <c r="F6871" s="88"/>
      <c r="G6871" s="88"/>
      <c r="H6871" s="88"/>
      <c r="I6871" s="88"/>
      <c r="J6871" s="88"/>
      <c r="K6871" s="88"/>
    </row>
    <row r="6872" spans="2:11" ht="12" hidden="1" customHeight="1" x14ac:dyDescent="0.2">
      <c r="B6872" s="88"/>
      <c r="C6872" s="88"/>
      <c r="D6872" s="88"/>
      <c r="E6872" s="88"/>
      <c r="F6872" s="88"/>
      <c r="G6872" s="88"/>
      <c r="H6872" s="88"/>
      <c r="I6872" s="88"/>
      <c r="J6872" s="88"/>
      <c r="K6872" s="88"/>
    </row>
    <row r="6873" spans="2:11" ht="12" hidden="1" customHeight="1" x14ac:dyDescent="0.2">
      <c r="B6873" s="88"/>
      <c r="C6873" s="88"/>
      <c r="D6873" s="88"/>
      <c r="E6873" s="88"/>
      <c r="F6873" s="88"/>
      <c r="G6873" s="88"/>
      <c r="H6873" s="88"/>
      <c r="I6873" s="88"/>
      <c r="J6873" s="88"/>
      <c r="K6873" s="88"/>
    </row>
    <row r="6874" spans="2:11" ht="12" hidden="1" customHeight="1" x14ac:dyDescent="0.2">
      <c r="B6874" s="88"/>
      <c r="C6874" s="88"/>
      <c r="D6874" s="88"/>
      <c r="E6874" s="88"/>
      <c r="F6874" s="88"/>
      <c r="G6874" s="88"/>
      <c r="H6874" s="88"/>
      <c r="I6874" s="88"/>
      <c r="J6874" s="88"/>
      <c r="K6874" s="88"/>
    </row>
    <row r="6875" spans="2:11" ht="12" hidden="1" customHeight="1" x14ac:dyDescent="0.2">
      <c r="B6875" s="88"/>
      <c r="C6875" s="88"/>
      <c r="D6875" s="88"/>
      <c r="E6875" s="88"/>
      <c r="F6875" s="88"/>
      <c r="G6875" s="88"/>
      <c r="H6875" s="88"/>
      <c r="I6875" s="88"/>
      <c r="J6875" s="88"/>
      <c r="K6875" s="88"/>
    </row>
    <row r="6876" spans="2:11" ht="12" hidden="1" customHeight="1" x14ac:dyDescent="0.2">
      <c r="B6876" s="88"/>
      <c r="C6876" s="88"/>
      <c r="D6876" s="88"/>
      <c r="E6876" s="88"/>
      <c r="F6876" s="88"/>
      <c r="G6876" s="88"/>
      <c r="H6876" s="88"/>
      <c r="I6876" s="88"/>
      <c r="J6876" s="88"/>
      <c r="K6876" s="88"/>
    </row>
    <row r="6877" spans="2:11" ht="12" hidden="1" customHeight="1" x14ac:dyDescent="0.2">
      <c r="B6877" s="88"/>
      <c r="C6877" s="88"/>
      <c r="D6877" s="88"/>
      <c r="E6877" s="88"/>
      <c r="F6877" s="88"/>
      <c r="G6877" s="88"/>
      <c r="H6877" s="88"/>
      <c r="I6877" s="88"/>
      <c r="J6877" s="88"/>
      <c r="K6877" s="88"/>
    </row>
    <row r="6878" spans="2:11" ht="12" hidden="1" customHeight="1" x14ac:dyDescent="0.2">
      <c r="B6878" s="88"/>
      <c r="C6878" s="88"/>
      <c r="D6878" s="88"/>
      <c r="E6878" s="88"/>
      <c r="F6878" s="88"/>
      <c r="G6878" s="88"/>
      <c r="H6878" s="88"/>
      <c r="I6878" s="88"/>
      <c r="J6878" s="88"/>
      <c r="K6878" s="88"/>
    </row>
    <row r="6879" spans="2:11" ht="12" hidden="1" customHeight="1" x14ac:dyDescent="0.2">
      <c r="B6879" s="88"/>
      <c r="C6879" s="88"/>
      <c r="D6879" s="88"/>
      <c r="E6879" s="88"/>
      <c r="F6879" s="88"/>
      <c r="G6879" s="88"/>
      <c r="H6879" s="88"/>
      <c r="I6879" s="88"/>
      <c r="J6879" s="88"/>
      <c r="K6879" s="88"/>
    </row>
    <row r="6880" spans="2:11" ht="12" hidden="1" customHeight="1" x14ac:dyDescent="0.2">
      <c r="B6880" s="88"/>
      <c r="C6880" s="88"/>
      <c r="D6880" s="88"/>
      <c r="E6880" s="88"/>
      <c r="F6880" s="88"/>
      <c r="G6880" s="88"/>
      <c r="H6880" s="88"/>
      <c r="I6880" s="88"/>
      <c r="J6880" s="88"/>
      <c r="K6880" s="88"/>
    </row>
    <row r="6881" spans="2:11" ht="12" hidden="1" customHeight="1" x14ac:dyDescent="0.2">
      <c r="B6881" s="88"/>
      <c r="C6881" s="88"/>
      <c r="D6881" s="88"/>
      <c r="E6881" s="88"/>
      <c r="F6881" s="88"/>
      <c r="G6881" s="88"/>
      <c r="H6881" s="88"/>
      <c r="I6881" s="88"/>
      <c r="J6881" s="88"/>
      <c r="K6881" s="88"/>
    </row>
    <row r="6882" spans="2:11" ht="12" hidden="1" customHeight="1" x14ac:dyDescent="0.2">
      <c r="B6882" s="88"/>
      <c r="C6882" s="88"/>
      <c r="D6882" s="88"/>
      <c r="E6882" s="88"/>
      <c r="F6882" s="88"/>
      <c r="G6882" s="88"/>
      <c r="H6882" s="88"/>
      <c r="I6882" s="88"/>
      <c r="J6882" s="88"/>
      <c r="K6882" s="88"/>
    </row>
    <row r="6883" spans="2:11" ht="12" hidden="1" customHeight="1" x14ac:dyDescent="0.2">
      <c r="B6883" s="88"/>
      <c r="C6883" s="88"/>
      <c r="D6883" s="88"/>
      <c r="E6883" s="88"/>
      <c r="F6883" s="88"/>
      <c r="G6883" s="88"/>
      <c r="H6883" s="88"/>
      <c r="I6883" s="88"/>
      <c r="J6883" s="88"/>
      <c r="K6883" s="88"/>
    </row>
    <row r="6884" spans="2:11" ht="12" hidden="1" customHeight="1" x14ac:dyDescent="0.2">
      <c r="B6884" s="88"/>
      <c r="C6884" s="88"/>
      <c r="D6884" s="88"/>
      <c r="E6884" s="88"/>
      <c r="F6884" s="88"/>
      <c r="G6884" s="88"/>
      <c r="H6884" s="88"/>
      <c r="I6884" s="88"/>
      <c r="J6884" s="88"/>
      <c r="K6884" s="88"/>
    </row>
    <row r="6885" spans="2:11" ht="12" hidden="1" customHeight="1" x14ac:dyDescent="0.2">
      <c r="B6885" s="88"/>
      <c r="C6885" s="88"/>
      <c r="D6885" s="88"/>
      <c r="E6885" s="88"/>
      <c r="F6885" s="88"/>
      <c r="G6885" s="88"/>
      <c r="H6885" s="88"/>
      <c r="I6885" s="88"/>
      <c r="J6885" s="88"/>
      <c r="K6885" s="88"/>
    </row>
    <row r="6886" spans="2:11" ht="12" hidden="1" customHeight="1" x14ac:dyDescent="0.2">
      <c r="B6886" s="88"/>
      <c r="C6886" s="88"/>
      <c r="D6886" s="88"/>
      <c r="E6886" s="88"/>
      <c r="F6886" s="88"/>
      <c r="G6886" s="88"/>
      <c r="H6886" s="88"/>
      <c r="I6886" s="88"/>
      <c r="J6886" s="88"/>
      <c r="K6886" s="88"/>
    </row>
    <row r="6887" spans="2:11" ht="12" hidden="1" customHeight="1" x14ac:dyDescent="0.2">
      <c r="B6887" s="88"/>
      <c r="C6887" s="88"/>
      <c r="D6887" s="88"/>
      <c r="E6887" s="88"/>
      <c r="F6887" s="88"/>
      <c r="G6887" s="88"/>
      <c r="H6887" s="88"/>
      <c r="I6887" s="88"/>
      <c r="J6887" s="88"/>
      <c r="K6887" s="88"/>
    </row>
    <row r="6888" spans="2:11" ht="12" hidden="1" customHeight="1" x14ac:dyDescent="0.2">
      <c r="B6888" s="88"/>
      <c r="C6888" s="88"/>
      <c r="D6888" s="88"/>
      <c r="E6888" s="88"/>
      <c r="F6888" s="88"/>
      <c r="G6888" s="88"/>
      <c r="H6888" s="88"/>
      <c r="I6888" s="88"/>
      <c r="J6888" s="88"/>
      <c r="K6888" s="88"/>
    </row>
    <row r="6889" spans="2:11" ht="12" hidden="1" customHeight="1" x14ac:dyDescent="0.2">
      <c r="B6889" s="88"/>
      <c r="C6889" s="88"/>
      <c r="D6889" s="88"/>
      <c r="E6889" s="88"/>
      <c r="F6889" s="88"/>
      <c r="G6889" s="88"/>
      <c r="H6889" s="88"/>
      <c r="I6889" s="88"/>
      <c r="J6889" s="88"/>
      <c r="K6889" s="88"/>
    </row>
    <row r="6890" spans="2:11" ht="12" hidden="1" customHeight="1" x14ac:dyDescent="0.2">
      <c r="B6890" s="88"/>
      <c r="C6890" s="88"/>
      <c r="D6890" s="88"/>
      <c r="E6890" s="88"/>
      <c r="F6890" s="88"/>
      <c r="G6890" s="88"/>
      <c r="H6890" s="88"/>
      <c r="I6890" s="88"/>
      <c r="J6890" s="88"/>
      <c r="K6890" s="88"/>
    </row>
    <row r="6891" spans="2:11" ht="12" hidden="1" customHeight="1" x14ac:dyDescent="0.2">
      <c r="B6891" s="88"/>
      <c r="C6891" s="88"/>
      <c r="D6891" s="88"/>
      <c r="E6891" s="88"/>
      <c r="F6891" s="88"/>
      <c r="G6891" s="88"/>
      <c r="H6891" s="88"/>
      <c r="I6891" s="88"/>
      <c r="J6891" s="88"/>
      <c r="K6891" s="88"/>
    </row>
    <row r="6892" spans="2:11" ht="12" hidden="1" customHeight="1" x14ac:dyDescent="0.2">
      <c r="B6892" s="88"/>
      <c r="C6892" s="88"/>
      <c r="D6892" s="88"/>
      <c r="E6892" s="88"/>
      <c r="F6892" s="88"/>
      <c r="G6892" s="88"/>
      <c r="H6892" s="88"/>
      <c r="I6892" s="88"/>
      <c r="J6892" s="88"/>
      <c r="K6892" s="88"/>
    </row>
    <row r="6893" spans="2:11" ht="12" hidden="1" customHeight="1" x14ac:dyDescent="0.2">
      <c r="B6893" s="88"/>
      <c r="C6893" s="88"/>
      <c r="D6893" s="88"/>
      <c r="E6893" s="88"/>
      <c r="F6893" s="88"/>
      <c r="G6893" s="88"/>
      <c r="H6893" s="88"/>
      <c r="I6893" s="88"/>
      <c r="J6893" s="88"/>
      <c r="K6893" s="88"/>
    </row>
    <row r="6894" spans="2:11" ht="12" hidden="1" customHeight="1" x14ac:dyDescent="0.2">
      <c r="B6894" s="88"/>
      <c r="C6894" s="88"/>
      <c r="D6894" s="88"/>
      <c r="E6894" s="88"/>
      <c r="F6894" s="88"/>
      <c r="G6894" s="88"/>
      <c r="H6894" s="88"/>
      <c r="I6894" s="88"/>
      <c r="J6894" s="88"/>
      <c r="K6894" s="88"/>
    </row>
    <row r="6895" spans="2:11" ht="12" hidden="1" customHeight="1" x14ac:dyDescent="0.2">
      <c r="B6895" s="88"/>
      <c r="C6895" s="88"/>
      <c r="D6895" s="88"/>
      <c r="E6895" s="88"/>
      <c r="F6895" s="88"/>
      <c r="G6895" s="88"/>
      <c r="H6895" s="88"/>
      <c r="I6895" s="88"/>
      <c r="J6895" s="88"/>
      <c r="K6895" s="88"/>
    </row>
    <row r="6896" spans="2:11" ht="12" hidden="1" customHeight="1" x14ac:dyDescent="0.2">
      <c r="B6896" s="88"/>
      <c r="C6896" s="88"/>
      <c r="D6896" s="88"/>
      <c r="E6896" s="88"/>
      <c r="F6896" s="88"/>
      <c r="G6896" s="88"/>
      <c r="H6896" s="88"/>
      <c r="I6896" s="88"/>
      <c r="J6896" s="88"/>
      <c r="K6896" s="88"/>
    </row>
    <row r="6897" spans="2:11" ht="12" hidden="1" customHeight="1" x14ac:dyDescent="0.2">
      <c r="B6897" s="88"/>
      <c r="C6897" s="88"/>
      <c r="D6897" s="88"/>
      <c r="E6897" s="88"/>
      <c r="F6897" s="88"/>
      <c r="G6897" s="88"/>
      <c r="H6897" s="88"/>
      <c r="I6897" s="88"/>
      <c r="J6897" s="88"/>
      <c r="K6897" s="88"/>
    </row>
    <row r="6898" spans="2:11" ht="12" hidden="1" customHeight="1" x14ac:dyDescent="0.2">
      <c r="B6898" s="88"/>
      <c r="C6898" s="88"/>
      <c r="D6898" s="88"/>
      <c r="E6898" s="88"/>
      <c r="F6898" s="88"/>
      <c r="G6898" s="88"/>
      <c r="H6898" s="88"/>
      <c r="I6898" s="88"/>
      <c r="J6898" s="88"/>
      <c r="K6898" s="88"/>
    </row>
    <row r="6899" spans="2:11" ht="12" hidden="1" customHeight="1" x14ac:dyDescent="0.2">
      <c r="B6899" s="88"/>
      <c r="C6899" s="88"/>
      <c r="D6899" s="88"/>
      <c r="E6899" s="88"/>
      <c r="F6899" s="88"/>
      <c r="G6899" s="88"/>
      <c r="H6899" s="88"/>
      <c r="I6899" s="88"/>
      <c r="J6899" s="88"/>
      <c r="K6899" s="88"/>
    </row>
    <row r="6900" spans="2:11" ht="12" hidden="1" customHeight="1" x14ac:dyDescent="0.2">
      <c r="B6900" s="88"/>
      <c r="C6900" s="88"/>
      <c r="D6900" s="88"/>
      <c r="E6900" s="88"/>
      <c r="F6900" s="88"/>
      <c r="G6900" s="88"/>
      <c r="H6900" s="88"/>
      <c r="I6900" s="88"/>
      <c r="J6900" s="88"/>
      <c r="K6900" s="88"/>
    </row>
    <row r="6901" spans="2:11" ht="12" hidden="1" customHeight="1" x14ac:dyDescent="0.2">
      <c r="B6901" s="88"/>
      <c r="C6901" s="88"/>
      <c r="D6901" s="88"/>
      <c r="E6901" s="88"/>
      <c r="F6901" s="88"/>
      <c r="G6901" s="88"/>
      <c r="H6901" s="88"/>
      <c r="I6901" s="88"/>
      <c r="J6901" s="88"/>
      <c r="K6901" s="88"/>
    </row>
    <row r="6902" spans="2:11" ht="12" hidden="1" customHeight="1" x14ac:dyDescent="0.2">
      <c r="B6902" s="88"/>
      <c r="C6902" s="88"/>
      <c r="D6902" s="88"/>
      <c r="E6902" s="88"/>
      <c r="F6902" s="88"/>
      <c r="G6902" s="88"/>
      <c r="H6902" s="88"/>
      <c r="I6902" s="88"/>
      <c r="J6902" s="88"/>
      <c r="K6902" s="88"/>
    </row>
    <row r="6903" spans="2:11" ht="12" hidden="1" customHeight="1" x14ac:dyDescent="0.2">
      <c r="B6903" s="88"/>
      <c r="C6903" s="88"/>
      <c r="D6903" s="88"/>
      <c r="E6903" s="88"/>
      <c r="F6903" s="88"/>
      <c r="G6903" s="88"/>
      <c r="H6903" s="88"/>
      <c r="I6903" s="88"/>
      <c r="J6903" s="88"/>
      <c r="K6903" s="88"/>
    </row>
    <row r="6904" spans="2:11" ht="12" hidden="1" customHeight="1" x14ac:dyDescent="0.2">
      <c r="B6904" s="88"/>
      <c r="C6904" s="88"/>
      <c r="D6904" s="88"/>
      <c r="E6904" s="88"/>
      <c r="F6904" s="88"/>
      <c r="G6904" s="88"/>
      <c r="H6904" s="88"/>
      <c r="I6904" s="88"/>
      <c r="J6904" s="88"/>
      <c r="K6904" s="88"/>
    </row>
    <row r="6905" spans="2:11" ht="12" hidden="1" customHeight="1" x14ac:dyDescent="0.2">
      <c r="B6905" s="88"/>
      <c r="C6905" s="88"/>
      <c r="D6905" s="88"/>
      <c r="E6905" s="88"/>
      <c r="F6905" s="88"/>
      <c r="G6905" s="88"/>
      <c r="H6905" s="88"/>
      <c r="I6905" s="88"/>
      <c r="J6905" s="88"/>
      <c r="K6905" s="88"/>
    </row>
    <row r="6906" spans="2:11" ht="12" hidden="1" customHeight="1" x14ac:dyDescent="0.2">
      <c r="B6906" s="88"/>
      <c r="C6906" s="88"/>
      <c r="D6906" s="88"/>
      <c r="E6906" s="88"/>
      <c r="F6906" s="88"/>
      <c r="G6906" s="88"/>
      <c r="H6906" s="88"/>
      <c r="I6906" s="88"/>
      <c r="J6906" s="88"/>
      <c r="K6906" s="88"/>
    </row>
    <row r="6907" spans="2:11" ht="12" hidden="1" customHeight="1" x14ac:dyDescent="0.2">
      <c r="B6907" s="88"/>
      <c r="C6907" s="88"/>
      <c r="D6907" s="88"/>
      <c r="E6907" s="88"/>
      <c r="F6907" s="88"/>
      <c r="G6907" s="88"/>
      <c r="H6907" s="88"/>
      <c r="I6907" s="88"/>
      <c r="J6907" s="88"/>
      <c r="K6907" s="88"/>
    </row>
    <row r="6908" spans="2:11" ht="12" hidden="1" customHeight="1" x14ac:dyDescent="0.2">
      <c r="B6908" s="88"/>
      <c r="C6908" s="88"/>
      <c r="D6908" s="88"/>
      <c r="E6908" s="88"/>
      <c r="F6908" s="88"/>
      <c r="G6908" s="88"/>
      <c r="H6908" s="88"/>
      <c r="I6908" s="88"/>
      <c r="J6908" s="88"/>
      <c r="K6908" s="88"/>
    </row>
    <row r="6909" spans="2:11" ht="12" hidden="1" customHeight="1" x14ac:dyDescent="0.2">
      <c r="B6909" s="88"/>
      <c r="C6909" s="88"/>
      <c r="D6909" s="88"/>
      <c r="E6909" s="88"/>
      <c r="F6909" s="88"/>
      <c r="G6909" s="88"/>
      <c r="H6909" s="88"/>
      <c r="I6909" s="88"/>
      <c r="J6909" s="88"/>
      <c r="K6909" s="88"/>
    </row>
    <row r="6910" spans="2:11" ht="12" hidden="1" customHeight="1" x14ac:dyDescent="0.2">
      <c r="B6910" s="88"/>
      <c r="C6910" s="88"/>
      <c r="D6910" s="88"/>
      <c r="E6910" s="88"/>
      <c r="F6910" s="88"/>
      <c r="G6910" s="88"/>
      <c r="H6910" s="88"/>
      <c r="I6910" s="88"/>
      <c r="J6910" s="88"/>
      <c r="K6910" s="88"/>
    </row>
    <row r="6911" spans="2:11" ht="12" hidden="1" customHeight="1" x14ac:dyDescent="0.2">
      <c r="B6911" s="88"/>
      <c r="C6911" s="88"/>
      <c r="D6911" s="88"/>
      <c r="E6911" s="88"/>
      <c r="F6911" s="88"/>
      <c r="G6911" s="88"/>
      <c r="H6911" s="88"/>
      <c r="I6911" s="88"/>
      <c r="J6911" s="88"/>
      <c r="K6911" s="88"/>
    </row>
    <row r="6912" spans="2:11" ht="12" hidden="1" customHeight="1" x14ac:dyDescent="0.2">
      <c r="B6912" s="88"/>
      <c r="C6912" s="88"/>
      <c r="D6912" s="88"/>
      <c r="E6912" s="88"/>
      <c r="F6912" s="88"/>
      <c r="G6912" s="88"/>
      <c r="H6912" s="88"/>
      <c r="I6912" s="88"/>
      <c r="J6912" s="88"/>
      <c r="K6912" s="88"/>
    </row>
    <row r="6913" spans="2:11" ht="12" hidden="1" customHeight="1" x14ac:dyDescent="0.2">
      <c r="B6913" s="88"/>
      <c r="C6913" s="88"/>
      <c r="D6913" s="88"/>
      <c r="E6913" s="88"/>
      <c r="F6913" s="88"/>
      <c r="G6913" s="88"/>
      <c r="H6913" s="88"/>
      <c r="I6913" s="88"/>
      <c r="J6913" s="88"/>
      <c r="K6913" s="88"/>
    </row>
    <row r="6914" spans="2:11" ht="12" hidden="1" customHeight="1" x14ac:dyDescent="0.2">
      <c r="B6914" s="88"/>
      <c r="C6914" s="88"/>
      <c r="D6914" s="88"/>
      <c r="E6914" s="88"/>
      <c r="F6914" s="88"/>
      <c r="G6914" s="88"/>
      <c r="H6914" s="88"/>
      <c r="I6914" s="88"/>
      <c r="J6914" s="88"/>
      <c r="K6914" s="88"/>
    </row>
    <row r="6915" spans="2:11" ht="12" hidden="1" customHeight="1" x14ac:dyDescent="0.2">
      <c r="B6915" s="88"/>
      <c r="C6915" s="88"/>
      <c r="D6915" s="88"/>
      <c r="E6915" s="88"/>
      <c r="F6915" s="88"/>
      <c r="G6915" s="88"/>
      <c r="H6915" s="88"/>
      <c r="I6915" s="88"/>
      <c r="J6915" s="88"/>
      <c r="K6915" s="88"/>
    </row>
    <row r="6916" spans="2:11" ht="12" hidden="1" customHeight="1" x14ac:dyDescent="0.2">
      <c r="B6916" s="88"/>
      <c r="C6916" s="88"/>
      <c r="D6916" s="88"/>
      <c r="E6916" s="88"/>
      <c r="F6916" s="88"/>
      <c r="G6916" s="88"/>
      <c r="H6916" s="88"/>
      <c r="I6916" s="88"/>
      <c r="J6916" s="88"/>
      <c r="K6916" s="88"/>
    </row>
    <row r="6917" spans="2:11" ht="12" hidden="1" customHeight="1" x14ac:dyDescent="0.2">
      <c r="B6917" s="88"/>
      <c r="C6917" s="88"/>
      <c r="D6917" s="88"/>
      <c r="E6917" s="88"/>
      <c r="F6917" s="88"/>
      <c r="G6917" s="88"/>
      <c r="H6917" s="88"/>
      <c r="I6917" s="88"/>
      <c r="J6917" s="88"/>
      <c r="K6917" s="88"/>
    </row>
    <row r="6918" spans="2:11" ht="12" hidden="1" customHeight="1" x14ac:dyDescent="0.2">
      <c r="B6918" s="88"/>
      <c r="C6918" s="88"/>
      <c r="D6918" s="88"/>
      <c r="E6918" s="88"/>
      <c r="F6918" s="88"/>
      <c r="G6918" s="88"/>
      <c r="H6918" s="88"/>
      <c r="I6918" s="88"/>
      <c r="J6918" s="88"/>
      <c r="K6918" s="88"/>
    </row>
    <row r="6919" spans="2:11" ht="12" hidden="1" customHeight="1" x14ac:dyDescent="0.2">
      <c r="B6919" s="88"/>
      <c r="C6919" s="88"/>
      <c r="D6919" s="88"/>
      <c r="E6919" s="88"/>
      <c r="F6919" s="88"/>
      <c r="G6919" s="88"/>
      <c r="H6919" s="88"/>
      <c r="I6919" s="88"/>
      <c r="J6919" s="88"/>
      <c r="K6919" s="88"/>
    </row>
    <row r="6920" spans="2:11" ht="12" hidden="1" customHeight="1" x14ac:dyDescent="0.2">
      <c r="B6920" s="88"/>
      <c r="C6920" s="88"/>
      <c r="D6920" s="88"/>
      <c r="E6920" s="88"/>
      <c r="F6920" s="88"/>
      <c r="G6920" s="88"/>
      <c r="H6920" s="88"/>
      <c r="I6920" s="88"/>
      <c r="J6920" s="88"/>
      <c r="K6920" s="88"/>
    </row>
    <row r="6921" spans="2:11" ht="12" hidden="1" customHeight="1" x14ac:dyDescent="0.2">
      <c r="B6921" s="88"/>
      <c r="C6921" s="88"/>
      <c r="D6921" s="88"/>
      <c r="E6921" s="88"/>
      <c r="F6921" s="88"/>
      <c r="G6921" s="88"/>
      <c r="H6921" s="88"/>
      <c r="I6921" s="88"/>
      <c r="J6921" s="88"/>
      <c r="K6921" s="88"/>
    </row>
    <row r="6922" spans="2:11" ht="12" hidden="1" customHeight="1" x14ac:dyDescent="0.2">
      <c r="B6922" s="88"/>
      <c r="C6922" s="88"/>
      <c r="D6922" s="88"/>
      <c r="E6922" s="88"/>
      <c r="F6922" s="88"/>
      <c r="G6922" s="88"/>
      <c r="H6922" s="88"/>
      <c r="I6922" s="88"/>
      <c r="J6922" s="88"/>
      <c r="K6922" s="88"/>
    </row>
    <row r="6923" spans="2:11" ht="12" hidden="1" customHeight="1" x14ac:dyDescent="0.2">
      <c r="B6923" s="88"/>
      <c r="C6923" s="88"/>
      <c r="D6923" s="88"/>
      <c r="E6923" s="88"/>
      <c r="F6923" s="88"/>
      <c r="G6923" s="88"/>
      <c r="H6923" s="88"/>
      <c r="I6923" s="88"/>
      <c r="J6923" s="88"/>
      <c r="K6923" s="88"/>
    </row>
    <row r="6924" spans="2:11" ht="12" hidden="1" customHeight="1" x14ac:dyDescent="0.2">
      <c r="B6924" s="88"/>
      <c r="C6924" s="88"/>
      <c r="D6924" s="88"/>
      <c r="E6924" s="88"/>
      <c r="F6924" s="88"/>
      <c r="G6924" s="88"/>
      <c r="H6924" s="88"/>
      <c r="I6924" s="88"/>
      <c r="J6924" s="88"/>
      <c r="K6924" s="88"/>
    </row>
    <row r="6925" spans="2:11" ht="12" hidden="1" customHeight="1" x14ac:dyDescent="0.2">
      <c r="B6925" s="88"/>
      <c r="C6925" s="88"/>
      <c r="D6925" s="88"/>
      <c r="E6925" s="88"/>
      <c r="F6925" s="88"/>
      <c r="G6925" s="88"/>
      <c r="H6925" s="88"/>
      <c r="I6925" s="88"/>
      <c r="J6925" s="88"/>
      <c r="K6925" s="88"/>
    </row>
    <row r="6926" spans="2:11" ht="12" hidden="1" customHeight="1" x14ac:dyDescent="0.2">
      <c r="B6926" s="88"/>
      <c r="C6926" s="88"/>
      <c r="D6926" s="88"/>
      <c r="E6926" s="88"/>
      <c r="F6926" s="88"/>
      <c r="G6926" s="88"/>
      <c r="H6926" s="88"/>
      <c r="I6926" s="88"/>
      <c r="J6926" s="88"/>
      <c r="K6926" s="88"/>
    </row>
    <row r="6927" spans="2:11" ht="12" hidden="1" customHeight="1" x14ac:dyDescent="0.2">
      <c r="B6927" s="88"/>
      <c r="C6927" s="88"/>
      <c r="D6927" s="88"/>
      <c r="E6927" s="88"/>
      <c r="F6927" s="88"/>
      <c r="G6927" s="88"/>
      <c r="H6927" s="88"/>
      <c r="I6927" s="88"/>
      <c r="J6927" s="88"/>
      <c r="K6927" s="88"/>
    </row>
    <row r="6928" spans="2:11" ht="12" hidden="1" customHeight="1" x14ac:dyDescent="0.2">
      <c r="B6928" s="88"/>
      <c r="C6928" s="88"/>
      <c r="D6928" s="88"/>
      <c r="E6928" s="88"/>
      <c r="F6928" s="88"/>
      <c r="G6928" s="88"/>
      <c r="H6928" s="88"/>
      <c r="I6928" s="88"/>
      <c r="J6928" s="88"/>
      <c r="K6928" s="88"/>
    </row>
    <row r="6929" spans="2:11" ht="12" hidden="1" customHeight="1" x14ac:dyDescent="0.2">
      <c r="B6929" s="88"/>
      <c r="C6929" s="88"/>
      <c r="D6929" s="88"/>
      <c r="E6929" s="88"/>
      <c r="F6929" s="88"/>
      <c r="G6929" s="88"/>
      <c r="H6929" s="88"/>
      <c r="I6929" s="88"/>
      <c r="J6929" s="88"/>
      <c r="K6929" s="88"/>
    </row>
    <row r="6930" spans="2:11" ht="12" hidden="1" customHeight="1" x14ac:dyDescent="0.2">
      <c r="B6930" s="88"/>
      <c r="C6930" s="88"/>
      <c r="D6930" s="88"/>
      <c r="E6930" s="88"/>
      <c r="F6930" s="88"/>
      <c r="G6930" s="88"/>
      <c r="H6930" s="88"/>
      <c r="I6930" s="88"/>
      <c r="J6930" s="88"/>
      <c r="K6930" s="88"/>
    </row>
    <row r="6931" spans="2:11" ht="12" hidden="1" customHeight="1" x14ac:dyDescent="0.2">
      <c r="B6931" s="88"/>
      <c r="C6931" s="88"/>
      <c r="D6931" s="88"/>
      <c r="E6931" s="88"/>
      <c r="F6931" s="88"/>
      <c r="G6931" s="88"/>
      <c r="H6931" s="88"/>
      <c r="I6931" s="88"/>
      <c r="J6931" s="88"/>
      <c r="K6931" s="88"/>
    </row>
    <row r="6932" spans="2:11" ht="12" hidden="1" customHeight="1" x14ac:dyDescent="0.2">
      <c r="B6932" s="88"/>
      <c r="C6932" s="88"/>
      <c r="D6932" s="88"/>
      <c r="E6932" s="88"/>
      <c r="F6932" s="88"/>
      <c r="G6932" s="88"/>
      <c r="H6932" s="88"/>
      <c r="I6932" s="88"/>
      <c r="J6932" s="88"/>
      <c r="K6932" s="88"/>
    </row>
    <row r="6933" spans="2:11" ht="12" hidden="1" customHeight="1" x14ac:dyDescent="0.2">
      <c r="B6933" s="88"/>
      <c r="C6933" s="88"/>
      <c r="D6933" s="88"/>
      <c r="E6933" s="88"/>
      <c r="F6933" s="88"/>
      <c r="G6933" s="88"/>
      <c r="H6933" s="88"/>
      <c r="I6933" s="88"/>
      <c r="J6933" s="88"/>
      <c r="K6933" s="88"/>
    </row>
    <row r="6934" spans="2:11" ht="12" hidden="1" customHeight="1" x14ac:dyDescent="0.2">
      <c r="B6934" s="88"/>
      <c r="C6934" s="88"/>
      <c r="D6934" s="88"/>
      <c r="E6934" s="88"/>
      <c r="F6934" s="88"/>
      <c r="G6934" s="88"/>
      <c r="H6934" s="88"/>
      <c r="I6934" s="88"/>
      <c r="J6934" s="88"/>
      <c r="K6934" s="88"/>
    </row>
    <row r="6935" spans="2:11" ht="12" hidden="1" customHeight="1" x14ac:dyDescent="0.2">
      <c r="B6935" s="88"/>
      <c r="C6935" s="88"/>
      <c r="D6935" s="88"/>
      <c r="E6935" s="88"/>
      <c r="F6935" s="88"/>
      <c r="G6935" s="88"/>
      <c r="H6935" s="88"/>
      <c r="I6935" s="88"/>
      <c r="J6935" s="88"/>
      <c r="K6935" s="88"/>
    </row>
    <row r="6936" spans="2:11" ht="12" hidden="1" customHeight="1" x14ac:dyDescent="0.2">
      <c r="B6936" s="88"/>
      <c r="C6936" s="88"/>
      <c r="D6936" s="88"/>
      <c r="E6936" s="88"/>
      <c r="F6936" s="88"/>
      <c r="G6936" s="88"/>
      <c r="H6936" s="88"/>
      <c r="I6936" s="88"/>
      <c r="J6936" s="88"/>
      <c r="K6936" s="88"/>
    </row>
    <row r="6937" spans="2:11" ht="12" hidden="1" customHeight="1" x14ac:dyDescent="0.2">
      <c r="B6937" s="88"/>
      <c r="C6937" s="88"/>
      <c r="D6937" s="88"/>
      <c r="E6937" s="88"/>
      <c r="F6937" s="88"/>
      <c r="G6937" s="88"/>
      <c r="H6937" s="88"/>
      <c r="I6937" s="88"/>
      <c r="J6937" s="88"/>
      <c r="K6937" s="88"/>
    </row>
    <row r="6938" spans="2:11" ht="12" hidden="1" customHeight="1" x14ac:dyDescent="0.2">
      <c r="B6938" s="88"/>
      <c r="C6938" s="88"/>
      <c r="D6938" s="88"/>
      <c r="E6938" s="88"/>
      <c r="F6938" s="88"/>
      <c r="G6938" s="88"/>
      <c r="H6938" s="88"/>
      <c r="I6938" s="88"/>
      <c r="J6938" s="88"/>
      <c r="K6938" s="88"/>
    </row>
    <row r="6939" spans="2:11" ht="12" hidden="1" customHeight="1" x14ac:dyDescent="0.2">
      <c r="B6939" s="88"/>
      <c r="C6939" s="88"/>
      <c r="D6939" s="88"/>
      <c r="E6939" s="88"/>
      <c r="F6939" s="88"/>
      <c r="G6939" s="88"/>
      <c r="H6939" s="88"/>
      <c r="I6939" s="88"/>
      <c r="J6939" s="88"/>
      <c r="K6939" s="88"/>
    </row>
    <row r="6940" spans="2:11" ht="12" hidden="1" customHeight="1" x14ac:dyDescent="0.2">
      <c r="B6940" s="88"/>
      <c r="C6940" s="88"/>
      <c r="D6940" s="88"/>
      <c r="E6940" s="88"/>
      <c r="F6940" s="88"/>
      <c r="G6940" s="88"/>
      <c r="H6940" s="88"/>
      <c r="I6940" s="88"/>
      <c r="J6940" s="88"/>
      <c r="K6940" s="88"/>
    </row>
    <row r="6941" spans="2:11" ht="12" hidden="1" customHeight="1" x14ac:dyDescent="0.2">
      <c r="B6941" s="88"/>
      <c r="C6941" s="88"/>
      <c r="D6941" s="88"/>
      <c r="E6941" s="88"/>
      <c r="F6941" s="88"/>
      <c r="G6941" s="88"/>
      <c r="H6941" s="88"/>
      <c r="I6941" s="88"/>
      <c r="J6941" s="88"/>
      <c r="K6941" s="88"/>
    </row>
    <row r="6942" spans="2:11" ht="12" hidden="1" customHeight="1" x14ac:dyDescent="0.2">
      <c r="B6942" s="88"/>
      <c r="C6942" s="88"/>
      <c r="D6942" s="88"/>
      <c r="E6942" s="88"/>
      <c r="F6942" s="88"/>
      <c r="G6942" s="88"/>
      <c r="H6942" s="88"/>
      <c r="I6942" s="88"/>
      <c r="J6942" s="88"/>
      <c r="K6942" s="88"/>
    </row>
    <row r="6943" spans="2:11" ht="12" hidden="1" customHeight="1" x14ac:dyDescent="0.2">
      <c r="B6943" s="88"/>
      <c r="C6943" s="88"/>
      <c r="D6943" s="88"/>
      <c r="E6943" s="88"/>
      <c r="F6943" s="88"/>
      <c r="G6943" s="88"/>
      <c r="H6943" s="88"/>
      <c r="I6943" s="88"/>
      <c r="J6943" s="88"/>
      <c r="K6943" s="88"/>
    </row>
    <row r="6944" spans="2:11" ht="12" hidden="1" customHeight="1" x14ac:dyDescent="0.2">
      <c r="B6944" s="88"/>
      <c r="C6944" s="88"/>
      <c r="D6944" s="88"/>
      <c r="E6944" s="88"/>
      <c r="F6944" s="88"/>
      <c r="G6944" s="88"/>
      <c r="H6944" s="88"/>
      <c r="I6944" s="88"/>
      <c r="J6944" s="88"/>
      <c r="K6944" s="88"/>
    </row>
    <row r="6945" spans="2:11" ht="12" hidden="1" customHeight="1" x14ac:dyDescent="0.2">
      <c r="B6945" s="88"/>
      <c r="C6945" s="88"/>
      <c r="D6945" s="88"/>
      <c r="E6945" s="88"/>
      <c r="F6945" s="88"/>
      <c r="G6945" s="88"/>
      <c r="H6945" s="88"/>
      <c r="I6945" s="88"/>
      <c r="J6945" s="88"/>
      <c r="K6945" s="88"/>
    </row>
    <row r="6946" spans="2:11" ht="12" hidden="1" customHeight="1" x14ac:dyDescent="0.2">
      <c r="B6946" s="88"/>
      <c r="C6946" s="88"/>
      <c r="D6946" s="88"/>
      <c r="E6946" s="88"/>
      <c r="F6946" s="88"/>
      <c r="G6946" s="88"/>
      <c r="H6946" s="88"/>
      <c r="I6946" s="88"/>
      <c r="J6946" s="88"/>
      <c r="K6946" s="88"/>
    </row>
    <row r="6947" spans="2:11" ht="12" hidden="1" customHeight="1" x14ac:dyDescent="0.2">
      <c r="B6947" s="88"/>
      <c r="C6947" s="88"/>
      <c r="D6947" s="88"/>
      <c r="E6947" s="88"/>
      <c r="F6947" s="88"/>
      <c r="G6947" s="88"/>
      <c r="H6947" s="88"/>
      <c r="I6947" s="88"/>
      <c r="J6947" s="88"/>
      <c r="K6947" s="88"/>
    </row>
    <row r="6948" spans="2:11" ht="12" hidden="1" customHeight="1" x14ac:dyDescent="0.2">
      <c r="B6948" s="88"/>
      <c r="C6948" s="88"/>
      <c r="D6948" s="88"/>
      <c r="E6948" s="88"/>
      <c r="F6948" s="88"/>
      <c r="G6948" s="88"/>
      <c r="H6948" s="88"/>
      <c r="I6948" s="88"/>
      <c r="J6948" s="88"/>
      <c r="K6948" s="88"/>
    </row>
    <row r="6949" spans="2:11" ht="12" hidden="1" customHeight="1" x14ac:dyDescent="0.2">
      <c r="B6949" s="88"/>
      <c r="C6949" s="88"/>
      <c r="D6949" s="88"/>
      <c r="E6949" s="88"/>
      <c r="F6949" s="88"/>
      <c r="G6949" s="88"/>
      <c r="H6949" s="88"/>
      <c r="I6949" s="88"/>
      <c r="J6949" s="88"/>
      <c r="K6949" s="88"/>
    </row>
    <row r="6950" spans="2:11" ht="12" hidden="1" customHeight="1" x14ac:dyDescent="0.2">
      <c r="B6950" s="88"/>
      <c r="C6950" s="88"/>
      <c r="D6950" s="88"/>
      <c r="E6950" s="88"/>
      <c r="F6950" s="88"/>
      <c r="G6950" s="88"/>
      <c r="H6950" s="88"/>
      <c r="I6950" s="88"/>
      <c r="J6950" s="88"/>
      <c r="K6950" s="88"/>
    </row>
    <row r="6951" spans="2:11" ht="12" hidden="1" customHeight="1" x14ac:dyDescent="0.2">
      <c r="B6951" s="88"/>
      <c r="C6951" s="88"/>
      <c r="D6951" s="88"/>
      <c r="E6951" s="88"/>
      <c r="F6951" s="88"/>
      <c r="G6951" s="88"/>
      <c r="H6951" s="88"/>
      <c r="I6951" s="88"/>
      <c r="J6951" s="88"/>
      <c r="K6951" s="88"/>
    </row>
    <row r="6952" spans="2:11" ht="12" hidden="1" customHeight="1" x14ac:dyDescent="0.2">
      <c r="B6952" s="88"/>
      <c r="C6952" s="88"/>
      <c r="D6952" s="88"/>
      <c r="E6952" s="88"/>
      <c r="F6952" s="88"/>
      <c r="G6952" s="88"/>
      <c r="H6952" s="88"/>
      <c r="I6952" s="88"/>
      <c r="J6952" s="88"/>
      <c r="K6952" s="88"/>
    </row>
    <row r="6953" spans="2:11" ht="12" hidden="1" customHeight="1" x14ac:dyDescent="0.2">
      <c r="B6953" s="88"/>
      <c r="C6953" s="88"/>
      <c r="D6953" s="88"/>
      <c r="E6953" s="88"/>
      <c r="F6953" s="88"/>
      <c r="G6953" s="88"/>
      <c r="H6953" s="88"/>
      <c r="I6953" s="88"/>
      <c r="J6953" s="88"/>
      <c r="K6953" s="88"/>
    </row>
    <row r="6954" spans="2:11" ht="12" hidden="1" customHeight="1" x14ac:dyDescent="0.2">
      <c r="B6954" s="88"/>
      <c r="C6954" s="88"/>
      <c r="D6954" s="88"/>
      <c r="E6954" s="88"/>
      <c r="F6954" s="88"/>
      <c r="G6954" s="88"/>
      <c r="H6954" s="88"/>
      <c r="I6954" s="88"/>
      <c r="J6954" s="88"/>
      <c r="K6954" s="88"/>
    </row>
    <row r="6955" spans="2:11" ht="12" hidden="1" customHeight="1" x14ac:dyDescent="0.2">
      <c r="B6955" s="88"/>
      <c r="C6955" s="88"/>
      <c r="D6955" s="88"/>
      <c r="E6955" s="88"/>
      <c r="F6955" s="88"/>
      <c r="G6955" s="88"/>
      <c r="H6955" s="88"/>
      <c r="I6955" s="88"/>
      <c r="J6955" s="88"/>
      <c r="K6955" s="88"/>
    </row>
    <row r="6956" spans="2:11" ht="12" hidden="1" customHeight="1" x14ac:dyDescent="0.2">
      <c r="B6956" s="88"/>
      <c r="C6956" s="88"/>
      <c r="D6956" s="88"/>
      <c r="E6956" s="88"/>
      <c r="F6956" s="88"/>
      <c r="G6956" s="88"/>
      <c r="H6956" s="88"/>
      <c r="I6956" s="88"/>
      <c r="J6956" s="88"/>
      <c r="K6956" s="88"/>
    </row>
    <row r="6957" spans="2:11" ht="12" hidden="1" customHeight="1" x14ac:dyDescent="0.2">
      <c r="B6957" s="88"/>
      <c r="C6957" s="88"/>
      <c r="D6957" s="88"/>
      <c r="E6957" s="88"/>
      <c r="F6957" s="88"/>
      <c r="G6957" s="88"/>
      <c r="H6957" s="88"/>
      <c r="I6957" s="88"/>
      <c r="J6957" s="88"/>
      <c r="K6957" s="88"/>
    </row>
    <row r="6958" spans="2:11" ht="12" hidden="1" customHeight="1" x14ac:dyDescent="0.2">
      <c r="B6958" s="88"/>
      <c r="C6958" s="88"/>
      <c r="D6958" s="88"/>
      <c r="E6958" s="88"/>
      <c r="F6958" s="88"/>
      <c r="G6958" s="88"/>
      <c r="H6958" s="88"/>
      <c r="I6958" s="88"/>
      <c r="J6958" s="88"/>
      <c r="K6958" s="88"/>
    </row>
    <row r="6959" spans="2:11" ht="12" hidden="1" customHeight="1" x14ac:dyDescent="0.2">
      <c r="B6959" s="88"/>
      <c r="C6959" s="88"/>
      <c r="D6959" s="88"/>
      <c r="E6959" s="88"/>
      <c r="F6959" s="88"/>
      <c r="G6959" s="88"/>
      <c r="H6959" s="88"/>
      <c r="I6959" s="88"/>
      <c r="J6959" s="88"/>
      <c r="K6959" s="88"/>
    </row>
    <row r="6960" spans="2:11" ht="12" hidden="1" customHeight="1" x14ac:dyDescent="0.2">
      <c r="B6960" s="88"/>
      <c r="C6960" s="88"/>
      <c r="D6960" s="88"/>
      <c r="E6960" s="88"/>
      <c r="F6960" s="88"/>
      <c r="G6960" s="88"/>
      <c r="H6960" s="88"/>
      <c r="I6960" s="88"/>
      <c r="J6960" s="88"/>
      <c r="K6960" s="88"/>
    </row>
    <row r="6961" spans="2:11" ht="12" hidden="1" customHeight="1" x14ac:dyDescent="0.2">
      <c r="B6961" s="88"/>
      <c r="C6961" s="88"/>
      <c r="D6961" s="88"/>
      <c r="E6961" s="88"/>
      <c r="F6961" s="88"/>
      <c r="G6961" s="88"/>
      <c r="H6961" s="88"/>
      <c r="I6961" s="88"/>
      <c r="J6961" s="88"/>
      <c r="K6961" s="88"/>
    </row>
    <row r="6962" spans="2:11" ht="12" hidden="1" customHeight="1" x14ac:dyDescent="0.2">
      <c r="B6962" s="88"/>
      <c r="C6962" s="88"/>
      <c r="D6962" s="88"/>
      <c r="E6962" s="88"/>
      <c r="F6962" s="88"/>
      <c r="G6962" s="88"/>
      <c r="H6962" s="88"/>
      <c r="I6962" s="88"/>
      <c r="J6962" s="88"/>
      <c r="K6962" s="88"/>
    </row>
    <row r="6963" spans="2:11" ht="12" hidden="1" customHeight="1" x14ac:dyDescent="0.2">
      <c r="B6963" s="88"/>
      <c r="C6963" s="88"/>
      <c r="D6963" s="88"/>
      <c r="E6963" s="88"/>
      <c r="F6963" s="88"/>
      <c r="G6963" s="88"/>
      <c r="H6963" s="88"/>
      <c r="I6963" s="88"/>
      <c r="J6963" s="88"/>
      <c r="K6963" s="88"/>
    </row>
    <row r="6964" spans="2:11" ht="12" hidden="1" customHeight="1" x14ac:dyDescent="0.2">
      <c r="B6964" s="88"/>
      <c r="C6964" s="88"/>
      <c r="D6964" s="88"/>
      <c r="E6964" s="88"/>
      <c r="F6964" s="88"/>
      <c r="G6964" s="88"/>
      <c r="H6964" s="88"/>
      <c r="I6964" s="88"/>
      <c r="J6964" s="88"/>
      <c r="K6964" s="88"/>
    </row>
    <row r="6965" spans="2:11" ht="12" hidden="1" customHeight="1" x14ac:dyDescent="0.2">
      <c r="B6965" s="88"/>
      <c r="C6965" s="88"/>
      <c r="D6965" s="88"/>
      <c r="E6965" s="88"/>
      <c r="F6965" s="88"/>
      <c r="G6965" s="88"/>
      <c r="H6965" s="88"/>
      <c r="I6965" s="88"/>
      <c r="J6965" s="88"/>
      <c r="K6965" s="88"/>
    </row>
    <row r="6966" spans="2:11" ht="12" hidden="1" customHeight="1" x14ac:dyDescent="0.2">
      <c r="B6966" s="88"/>
      <c r="C6966" s="88"/>
      <c r="D6966" s="88"/>
      <c r="E6966" s="88"/>
      <c r="F6966" s="88"/>
      <c r="G6966" s="88"/>
      <c r="H6966" s="88"/>
      <c r="I6966" s="88"/>
      <c r="J6966" s="88"/>
      <c r="K6966" s="88"/>
    </row>
    <row r="6967" spans="2:11" ht="12" hidden="1" customHeight="1" x14ac:dyDescent="0.2">
      <c r="B6967" s="88"/>
      <c r="C6967" s="88"/>
      <c r="D6967" s="88"/>
      <c r="E6967" s="88"/>
      <c r="F6967" s="88"/>
      <c r="G6967" s="88"/>
      <c r="H6967" s="88"/>
      <c r="I6967" s="88"/>
      <c r="J6967" s="88"/>
      <c r="K6967" s="88"/>
    </row>
    <row r="6968" spans="2:11" ht="12" hidden="1" customHeight="1" x14ac:dyDescent="0.2">
      <c r="B6968" s="88"/>
      <c r="C6968" s="88"/>
      <c r="D6968" s="88"/>
      <c r="E6968" s="88"/>
      <c r="F6968" s="88"/>
      <c r="G6968" s="88"/>
      <c r="H6968" s="88"/>
      <c r="I6968" s="88"/>
      <c r="J6968" s="88"/>
      <c r="K6968" s="88"/>
    </row>
    <row r="6969" spans="2:11" ht="12" hidden="1" customHeight="1" x14ac:dyDescent="0.2">
      <c r="B6969" s="88"/>
      <c r="C6969" s="88"/>
      <c r="D6969" s="88"/>
      <c r="E6969" s="88"/>
      <c r="F6969" s="88"/>
      <c r="G6969" s="88"/>
      <c r="H6969" s="88"/>
      <c r="I6969" s="88"/>
      <c r="J6969" s="88"/>
      <c r="K6969" s="88"/>
    </row>
    <row r="6970" spans="2:11" ht="12" hidden="1" customHeight="1" x14ac:dyDescent="0.2">
      <c r="B6970" s="88"/>
      <c r="C6970" s="88"/>
      <c r="D6970" s="88"/>
      <c r="E6970" s="88"/>
      <c r="F6970" s="88"/>
      <c r="G6970" s="88"/>
      <c r="H6970" s="88"/>
      <c r="I6970" s="88"/>
      <c r="J6970" s="88"/>
      <c r="K6970" s="88"/>
    </row>
    <row r="6971" spans="2:11" ht="12" hidden="1" customHeight="1" x14ac:dyDescent="0.2">
      <c r="B6971" s="88"/>
      <c r="C6971" s="88"/>
      <c r="D6971" s="88"/>
      <c r="E6971" s="88"/>
      <c r="F6971" s="88"/>
      <c r="G6971" s="88"/>
      <c r="H6971" s="88"/>
      <c r="I6971" s="88"/>
      <c r="J6971" s="88"/>
      <c r="K6971" s="88"/>
    </row>
    <row r="6972" spans="2:11" ht="12" hidden="1" customHeight="1" x14ac:dyDescent="0.2">
      <c r="B6972" s="88"/>
      <c r="C6972" s="88"/>
      <c r="D6972" s="88"/>
      <c r="E6972" s="88"/>
      <c r="F6972" s="88"/>
      <c r="G6972" s="88"/>
      <c r="H6972" s="88"/>
      <c r="I6972" s="88"/>
      <c r="J6972" s="88"/>
      <c r="K6972" s="88"/>
    </row>
    <row r="6973" spans="2:11" ht="12" hidden="1" customHeight="1" x14ac:dyDescent="0.2">
      <c r="B6973" s="88"/>
      <c r="C6973" s="88"/>
      <c r="D6973" s="88"/>
      <c r="E6973" s="88"/>
      <c r="F6973" s="88"/>
      <c r="G6973" s="88"/>
      <c r="H6973" s="88"/>
      <c r="I6973" s="88"/>
      <c r="J6973" s="88"/>
      <c r="K6973" s="88"/>
    </row>
    <row r="6974" spans="2:11" ht="12" hidden="1" customHeight="1" x14ac:dyDescent="0.2">
      <c r="B6974" s="88"/>
      <c r="C6974" s="88"/>
      <c r="D6974" s="88"/>
      <c r="E6974" s="88"/>
      <c r="F6974" s="88"/>
      <c r="G6974" s="88"/>
      <c r="H6974" s="88"/>
      <c r="I6974" s="88"/>
      <c r="J6974" s="88"/>
      <c r="K6974" s="88"/>
    </row>
    <row r="6975" spans="2:11" ht="12" hidden="1" customHeight="1" x14ac:dyDescent="0.2">
      <c r="B6975" s="88"/>
      <c r="C6975" s="88"/>
      <c r="D6975" s="88"/>
      <c r="E6975" s="88"/>
      <c r="F6975" s="88"/>
      <c r="G6975" s="88"/>
      <c r="H6975" s="88"/>
      <c r="I6975" s="88"/>
      <c r="J6975" s="88"/>
      <c r="K6975" s="88"/>
    </row>
    <row r="6976" spans="2:11" ht="12" hidden="1" customHeight="1" x14ac:dyDescent="0.2">
      <c r="B6976" s="88"/>
      <c r="C6976" s="88"/>
      <c r="D6976" s="88"/>
      <c r="E6976" s="88"/>
      <c r="F6976" s="88"/>
      <c r="G6976" s="88"/>
      <c r="H6976" s="88"/>
      <c r="I6976" s="88"/>
      <c r="J6976" s="88"/>
      <c r="K6976" s="88"/>
    </row>
    <row r="6977" spans="2:11" ht="12" hidden="1" customHeight="1" x14ac:dyDescent="0.2">
      <c r="B6977" s="88"/>
      <c r="C6977" s="88"/>
      <c r="D6977" s="88"/>
      <c r="E6977" s="88"/>
      <c r="F6977" s="88"/>
      <c r="G6977" s="88"/>
      <c r="H6977" s="88"/>
      <c r="I6977" s="88"/>
      <c r="J6977" s="88"/>
      <c r="K6977" s="88"/>
    </row>
    <row r="6978" spans="2:11" ht="12" hidden="1" customHeight="1" x14ac:dyDescent="0.2">
      <c r="B6978" s="88"/>
      <c r="C6978" s="88"/>
      <c r="D6978" s="88"/>
      <c r="E6978" s="88"/>
      <c r="F6978" s="88"/>
      <c r="G6978" s="88"/>
      <c r="H6978" s="88"/>
      <c r="I6978" s="88"/>
      <c r="J6978" s="88"/>
      <c r="K6978" s="88"/>
    </row>
    <row r="6979" spans="2:11" ht="12" hidden="1" customHeight="1" x14ac:dyDescent="0.2">
      <c r="B6979" s="88"/>
      <c r="C6979" s="88"/>
      <c r="D6979" s="88"/>
      <c r="E6979" s="88"/>
      <c r="F6979" s="88"/>
      <c r="G6979" s="88"/>
      <c r="H6979" s="88"/>
      <c r="I6979" s="88"/>
      <c r="J6979" s="88"/>
      <c r="K6979" s="88"/>
    </row>
    <row r="6980" spans="2:11" ht="12" hidden="1" customHeight="1" x14ac:dyDescent="0.2">
      <c r="B6980" s="88"/>
      <c r="C6980" s="88"/>
      <c r="D6980" s="88"/>
      <c r="E6980" s="88"/>
      <c r="F6980" s="88"/>
      <c r="G6980" s="88"/>
      <c r="H6980" s="88"/>
      <c r="I6980" s="88"/>
      <c r="J6980" s="88"/>
      <c r="K6980" s="88"/>
    </row>
    <row r="6981" spans="2:11" ht="12" hidden="1" customHeight="1" x14ac:dyDescent="0.2">
      <c r="B6981" s="88"/>
      <c r="C6981" s="88"/>
      <c r="D6981" s="88"/>
      <c r="E6981" s="88"/>
      <c r="F6981" s="88"/>
      <c r="G6981" s="88"/>
      <c r="H6981" s="88"/>
      <c r="I6981" s="88"/>
      <c r="J6981" s="88"/>
      <c r="K6981" s="88"/>
    </row>
    <row r="6982" spans="2:11" ht="12" hidden="1" customHeight="1" x14ac:dyDescent="0.2">
      <c r="B6982" s="88"/>
      <c r="C6982" s="88"/>
      <c r="D6982" s="88"/>
      <c r="E6982" s="88"/>
      <c r="F6982" s="88"/>
      <c r="G6982" s="88"/>
      <c r="H6982" s="88"/>
      <c r="I6982" s="88"/>
      <c r="J6982" s="88"/>
      <c r="K6982" s="88"/>
    </row>
    <row r="6983" spans="2:11" ht="12" hidden="1" customHeight="1" x14ac:dyDescent="0.2">
      <c r="B6983" s="88"/>
      <c r="C6983" s="88"/>
      <c r="D6983" s="88"/>
      <c r="E6983" s="88"/>
      <c r="F6983" s="88"/>
      <c r="G6983" s="88"/>
      <c r="H6983" s="88"/>
      <c r="I6983" s="88"/>
      <c r="J6983" s="88"/>
      <c r="K6983" s="88"/>
    </row>
    <row r="6984" spans="2:11" ht="12" hidden="1" customHeight="1" x14ac:dyDescent="0.2">
      <c r="B6984" s="88"/>
      <c r="C6984" s="88"/>
      <c r="D6984" s="88"/>
      <c r="E6984" s="88"/>
      <c r="F6984" s="88"/>
      <c r="G6984" s="88"/>
      <c r="H6984" s="88"/>
      <c r="I6984" s="88"/>
      <c r="J6984" s="88"/>
      <c r="K6984" s="88"/>
    </row>
    <row r="6985" spans="2:11" ht="12" hidden="1" customHeight="1" x14ac:dyDescent="0.2">
      <c r="B6985" s="88"/>
      <c r="C6985" s="88"/>
      <c r="D6985" s="88"/>
      <c r="E6985" s="88"/>
      <c r="F6985" s="88"/>
      <c r="G6985" s="88"/>
      <c r="H6985" s="88"/>
      <c r="I6985" s="88"/>
      <c r="J6985" s="88"/>
      <c r="K6985" s="88"/>
    </row>
    <row r="6986" spans="2:11" ht="12" hidden="1" customHeight="1" x14ac:dyDescent="0.2">
      <c r="B6986" s="88"/>
      <c r="C6986" s="88"/>
      <c r="D6986" s="88"/>
      <c r="E6986" s="88"/>
      <c r="F6986" s="88"/>
      <c r="G6986" s="88"/>
      <c r="H6986" s="88"/>
      <c r="I6986" s="88"/>
      <c r="J6986" s="88"/>
      <c r="K6986" s="88"/>
    </row>
    <row r="6987" spans="2:11" ht="12" hidden="1" customHeight="1" x14ac:dyDescent="0.2">
      <c r="B6987" s="88"/>
      <c r="C6987" s="88"/>
      <c r="D6987" s="88"/>
      <c r="E6987" s="88"/>
      <c r="F6987" s="88"/>
      <c r="G6987" s="88"/>
      <c r="H6987" s="88"/>
      <c r="I6987" s="88"/>
      <c r="J6987" s="88"/>
      <c r="K6987" s="88"/>
    </row>
    <row r="6988" spans="2:11" ht="12" hidden="1" customHeight="1" x14ac:dyDescent="0.2">
      <c r="B6988" s="88"/>
      <c r="C6988" s="88"/>
      <c r="D6988" s="88"/>
      <c r="E6988" s="88"/>
      <c r="F6988" s="88"/>
      <c r="G6988" s="88"/>
      <c r="H6988" s="88"/>
      <c r="I6988" s="88"/>
      <c r="J6988" s="88"/>
      <c r="K6988" s="88"/>
    </row>
    <row r="6989" spans="2:11" ht="12" hidden="1" customHeight="1" x14ac:dyDescent="0.2">
      <c r="B6989" s="88"/>
      <c r="C6989" s="88"/>
      <c r="D6989" s="88"/>
      <c r="E6989" s="88"/>
      <c r="F6989" s="88"/>
      <c r="G6989" s="88"/>
      <c r="H6989" s="88"/>
      <c r="I6989" s="88"/>
      <c r="J6989" s="88"/>
      <c r="K6989" s="88"/>
    </row>
    <row r="6990" spans="2:11" ht="12" hidden="1" customHeight="1" x14ac:dyDescent="0.2">
      <c r="B6990" s="88"/>
      <c r="C6990" s="88"/>
      <c r="D6990" s="88"/>
      <c r="E6990" s="88"/>
      <c r="F6990" s="88"/>
      <c r="G6990" s="88"/>
      <c r="H6990" s="88"/>
      <c r="I6990" s="88"/>
      <c r="J6990" s="88"/>
      <c r="K6990" s="88"/>
    </row>
    <row r="6991" spans="2:11" ht="12" hidden="1" customHeight="1" x14ac:dyDescent="0.2">
      <c r="B6991" s="88"/>
      <c r="C6991" s="88"/>
      <c r="D6991" s="88"/>
      <c r="E6991" s="88"/>
      <c r="F6991" s="88"/>
      <c r="G6991" s="88"/>
      <c r="H6991" s="88"/>
      <c r="I6991" s="88"/>
      <c r="J6991" s="88"/>
      <c r="K6991" s="88"/>
    </row>
    <row r="6992" spans="2:11" ht="12" hidden="1" customHeight="1" x14ac:dyDescent="0.2">
      <c r="B6992" s="88"/>
      <c r="C6992" s="88"/>
      <c r="D6992" s="88"/>
      <c r="E6992" s="88"/>
      <c r="F6992" s="88"/>
      <c r="G6992" s="88"/>
      <c r="H6992" s="88"/>
      <c r="I6992" s="88"/>
      <c r="J6992" s="88"/>
      <c r="K6992" s="88"/>
    </row>
    <row r="6993" spans="2:11" ht="12" hidden="1" customHeight="1" x14ac:dyDescent="0.2">
      <c r="B6993" s="88"/>
      <c r="C6993" s="88"/>
      <c r="D6993" s="88"/>
      <c r="E6993" s="88"/>
      <c r="F6993" s="88"/>
      <c r="G6993" s="88"/>
      <c r="H6993" s="88"/>
      <c r="I6993" s="88"/>
      <c r="J6993" s="88"/>
      <c r="K6993" s="88"/>
    </row>
    <row r="6994" spans="2:11" ht="12" hidden="1" customHeight="1" x14ac:dyDescent="0.2">
      <c r="B6994" s="88"/>
      <c r="C6994" s="88"/>
      <c r="D6994" s="88"/>
      <c r="E6994" s="88"/>
      <c r="F6994" s="88"/>
      <c r="G6994" s="88"/>
      <c r="H6994" s="88"/>
      <c r="I6994" s="88"/>
      <c r="J6994" s="88"/>
      <c r="K6994" s="88"/>
    </row>
    <row r="6995" spans="2:11" ht="12" hidden="1" customHeight="1" x14ac:dyDescent="0.2">
      <c r="B6995" s="88"/>
      <c r="C6995" s="88"/>
      <c r="D6995" s="88"/>
      <c r="E6995" s="88"/>
      <c r="F6995" s="88"/>
      <c r="G6995" s="88"/>
      <c r="H6995" s="88"/>
      <c r="I6995" s="88"/>
      <c r="J6995" s="88"/>
      <c r="K6995" s="88"/>
    </row>
    <row r="6996" spans="2:11" ht="12" hidden="1" customHeight="1" x14ac:dyDescent="0.2">
      <c r="B6996" s="88"/>
      <c r="C6996" s="88"/>
      <c r="D6996" s="88"/>
      <c r="E6996" s="88"/>
      <c r="F6996" s="88"/>
      <c r="G6996" s="88"/>
      <c r="H6996" s="88"/>
      <c r="I6996" s="88"/>
      <c r="J6996" s="88"/>
      <c r="K6996" s="88"/>
    </row>
    <row r="6997" spans="2:11" ht="12" hidden="1" customHeight="1" x14ac:dyDescent="0.2">
      <c r="B6997" s="88"/>
      <c r="C6997" s="88"/>
      <c r="D6997" s="88"/>
      <c r="E6997" s="88"/>
      <c r="F6997" s="88"/>
      <c r="G6997" s="88"/>
      <c r="H6997" s="88"/>
      <c r="I6997" s="88"/>
      <c r="J6997" s="88"/>
      <c r="K6997" s="88"/>
    </row>
    <row r="6998" spans="2:11" ht="12" hidden="1" customHeight="1" x14ac:dyDescent="0.2">
      <c r="B6998" s="88"/>
      <c r="C6998" s="88"/>
      <c r="D6998" s="88"/>
      <c r="E6998" s="88"/>
      <c r="F6998" s="88"/>
      <c r="G6998" s="88"/>
      <c r="H6998" s="88"/>
      <c r="I6998" s="88"/>
      <c r="J6998" s="88"/>
      <c r="K6998" s="88"/>
    </row>
    <row r="6999" spans="2:11" ht="12" hidden="1" customHeight="1" x14ac:dyDescent="0.2">
      <c r="B6999" s="88"/>
      <c r="C6999" s="88"/>
      <c r="D6999" s="88"/>
      <c r="E6999" s="88"/>
      <c r="F6999" s="88"/>
      <c r="G6999" s="88"/>
      <c r="H6999" s="88"/>
      <c r="I6999" s="88"/>
      <c r="J6999" s="88"/>
      <c r="K6999" s="88"/>
    </row>
    <row r="7000" spans="2:11" ht="12" hidden="1" customHeight="1" x14ac:dyDescent="0.2">
      <c r="B7000" s="88"/>
      <c r="C7000" s="88"/>
      <c r="D7000" s="88"/>
      <c r="E7000" s="88"/>
      <c r="F7000" s="88"/>
      <c r="G7000" s="88"/>
      <c r="H7000" s="88"/>
      <c r="I7000" s="88"/>
      <c r="J7000" s="88"/>
      <c r="K7000" s="88"/>
    </row>
    <row r="7001" spans="2:11" ht="12" hidden="1" customHeight="1" x14ac:dyDescent="0.2">
      <c r="B7001" s="88"/>
      <c r="C7001" s="88"/>
      <c r="D7001" s="88"/>
      <c r="E7001" s="88"/>
      <c r="F7001" s="88"/>
      <c r="G7001" s="88"/>
      <c r="H7001" s="88"/>
      <c r="I7001" s="88"/>
      <c r="J7001" s="88"/>
      <c r="K7001" s="88"/>
    </row>
    <row r="7002" spans="2:11" ht="12" hidden="1" customHeight="1" x14ac:dyDescent="0.2">
      <c r="B7002" s="88"/>
      <c r="C7002" s="88"/>
      <c r="D7002" s="88"/>
      <c r="E7002" s="88"/>
      <c r="F7002" s="88"/>
      <c r="G7002" s="88"/>
      <c r="H7002" s="88"/>
      <c r="I7002" s="88"/>
      <c r="J7002" s="88"/>
      <c r="K7002" s="88"/>
    </row>
    <row r="7003" spans="2:11" ht="12" hidden="1" customHeight="1" x14ac:dyDescent="0.2">
      <c r="B7003" s="88"/>
      <c r="C7003" s="88"/>
      <c r="D7003" s="88"/>
      <c r="E7003" s="88"/>
      <c r="F7003" s="88"/>
      <c r="G7003" s="88"/>
      <c r="H7003" s="88"/>
      <c r="I7003" s="88"/>
      <c r="J7003" s="88"/>
      <c r="K7003" s="88"/>
    </row>
    <row r="7004" spans="2:11" ht="12" hidden="1" customHeight="1" x14ac:dyDescent="0.2">
      <c r="B7004" s="88"/>
      <c r="C7004" s="88"/>
      <c r="D7004" s="88"/>
      <c r="E7004" s="88"/>
      <c r="F7004" s="88"/>
      <c r="G7004" s="88"/>
      <c r="H7004" s="88"/>
      <c r="I7004" s="88"/>
      <c r="J7004" s="88"/>
      <c r="K7004" s="88"/>
    </row>
    <row r="7005" spans="2:11" ht="12" hidden="1" customHeight="1" x14ac:dyDescent="0.2">
      <c r="B7005" s="88"/>
      <c r="C7005" s="88"/>
      <c r="D7005" s="88"/>
      <c r="E7005" s="88"/>
      <c r="F7005" s="88"/>
      <c r="G7005" s="88"/>
      <c r="H7005" s="88"/>
      <c r="I7005" s="88"/>
      <c r="J7005" s="88"/>
      <c r="K7005" s="88"/>
    </row>
    <row r="7006" spans="2:11" ht="12" hidden="1" customHeight="1" x14ac:dyDescent="0.2">
      <c r="B7006" s="88"/>
      <c r="C7006" s="88"/>
      <c r="D7006" s="88"/>
      <c r="E7006" s="88"/>
      <c r="F7006" s="88"/>
      <c r="G7006" s="88"/>
      <c r="H7006" s="88"/>
      <c r="I7006" s="88"/>
      <c r="J7006" s="88"/>
      <c r="K7006" s="88"/>
    </row>
    <row r="7007" spans="2:11" ht="12" hidden="1" customHeight="1" x14ac:dyDescent="0.2">
      <c r="B7007" s="88"/>
      <c r="C7007" s="88"/>
      <c r="D7007" s="88"/>
      <c r="E7007" s="88"/>
      <c r="F7007" s="88"/>
      <c r="G7007" s="88"/>
      <c r="H7007" s="88"/>
      <c r="I7007" s="88"/>
      <c r="J7007" s="88"/>
      <c r="K7007" s="88"/>
    </row>
    <row r="7008" spans="2:11" ht="12" hidden="1" customHeight="1" x14ac:dyDescent="0.2">
      <c r="B7008" s="88"/>
      <c r="C7008" s="88"/>
      <c r="D7008" s="88"/>
      <c r="E7008" s="88"/>
      <c r="F7008" s="88"/>
      <c r="G7008" s="88"/>
      <c r="H7008" s="88"/>
      <c r="I7008" s="88"/>
      <c r="J7008" s="88"/>
      <c r="K7008" s="88"/>
    </row>
    <row r="7009" spans="2:11" ht="12" hidden="1" customHeight="1" x14ac:dyDescent="0.2">
      <c r="B7009" s="88"/>
      <c r="C7009" s="88"/>
      <c r="D7009" s="88"/>
      <c r="E7009" s="88"/>
      <c r="F7009" s="88"/>
      <c r="G7009" s="88"/>
      <c r="H7009" s="88"/>
      <c r="I7009" s="88"/>
      <c r="J7009" s="88"/>
      <c r="K7009" s="88"/>
    </row>
    <row r="7010" spans="2:11" ht="12" hidden="1" customHeight="1" x14ac:dyDescent="0.2">
      <c r="B7010" s="88"/>
      <c r="C7010" s="88"/>
      <c r="D7010" s="88"/>
      <c r="E7010" s="88"/>
      <c r="F7010" s="88"/>
      <c r="G7010" s="88"/>
      <c r="H7010" s="88"/>
      <c r="I7010" s="88"/>
      <c r="J7010" s="88"/>
      <c r="K7010" s="88"/>
    </row>
    <row r="7011" spans="2:11" ht="12" hidden="1" customHeight="1" x14ac:dyDescent="0.2">
      <c r="B7011" s="88"/>
      <c r="C7011" s="88"/>
      <c r="D7011" s="88"/>
      <c r="E7011" s="88"/>
      <c r="F7011" s="88"/>
      <c r="G7011" s="88"/>
      <c r="H7011" s="88"/>
      <c r="I7011" s="88"/>
      <c r="J7011" s="88"/>
      <c r="K7011" s="88"/>
    </row>
    <row r="7012" spans="2:11" ht="12" hidden="1" customHeight="1" x14ac:dyDescent="0.2">
      <c r="B7012" s="88"/>
      <c r="C7012" s="88"/>
      <c r="D7012" s="88"/>
      <c r="E7012" s="88"/>
      <c r="F7012" s="88"/>
      <c r="G7012" s="88"/>
      <c r="H7012" s="88"/>
      <c r="I7012" s="88"/>
      <c r="J7012" s="88"/>
      <c r="K7012" s="88"/>
    </row>
    <row r="7013" spans="2:11" ht="12" hidden="1" customHeight="1" x14ac:dyDescent="0.2">
      <c r="B7013" s="88"/>
      <c r="C7013" s="88"/>
      <c r="D7013" s="88"/>
      <c r="E7013" s="88"/>
      <c r="F7013" s="88"/>
      <c r="G7013" s="88"/>
      <c r="H7013" s="88"/>
      <c r="I7013" s="88"/>
      <c r="J7013" s="88"/>
      <c r="K7013" s="88"/>
    </row>
    <row r="7014" spans="2:11" ht="12" hidden="1" customHeight="1" x14ac:dyDescent="0.2">
      <c r="B7014" s="88"/>
      <c r="C7014" s="88"/>
      <c r="D7014" s="88"/>
      <c r="E7014" s="88"/>
      <c r="F7014" s="88"/>
      <c r="G7014" s="88"/>
      <c r="H7014" s="88"/>
      <c r="I7014" s="88"/>
      <c r="J7014" s="88"/>
      <c r="K7014" s="88"/>
    </row>
    <row r="7015" spans="2:11" ht="12" hidden="1" customHeight="1" x14ac:dyDescent="0.2">
      <c r="B7015" s="88"/>
      <c r="C7015" s="88"/>
      <c r="D7015" s="88"/>
      <c r="E7015" s="88"/>
      <c r="F7015" s="88"/>
      <c r="G7015" s="88"/>
      <c r="H7015" s="88"/>
      <c r="I7015" s="88"/>
      <c r="J7015" s="88"/>
      <c r="K7015" s="88"/>
    </row>
    <row r="7016" spans="2:11" ht="12" hidden="1" customHeight="1" x14ac:dyDescent="0.2">
      <c r="B7016" s="88"/>
      <c r="C7016" s="88"/>
      <c r="D7016" s="88"/>
      <c r="E7016" s="88"/>
      <c r="F7016" s="88"/>
      <c r="G7016" s="88"/>
      <c r="H7016" s="88"/>
      <c r="I7016" s="88"/>
      <c r="J7016" s="88"/>
      <c r="K7016" s="88"/>
    </row>
    <row r="7017" spans="2:11" ht="12" hidden="1" customHeight="1" x14ac:dyDescent="0.2">
      <c r="B7017" s="88"/>
      <c r="C7017" s="88"/>
      <c r="D7017" s="88"/>
      <c r="E7017" s="88"/>
      <c r="F7017" s="88"/>
      <c r="G7017" s="88"/>
      <c r="H7017" s="88"/>
      <c r="I7017" s="88"/>
      <c r="J7017" s="88"/>
      <c r="K7017" s="88"/>
    </row>
    <row r="7018" spans="2:11" ht="12" hidden="1" customHeight="1" x14ac:dyDescent="0.2">
      <c r="B7018" s="88"/>
      <c r="C7018" s="88"/>
      <c r="D7018" s="88"/>
      <c r="E7018" s="88"/>
      <c r="F7018" s="88"/>
      <c r="G7018" s="88"/>
      <c r="H7018" s="88"/>
      <c r="I7018" s="88"/>
      <c r="J7018" s="88"/>
      <c r="K7018" s="88"/>
    </row>
    <row r="7019" spans="2:11" ht="12" hidden="1" customHeight="1" x14ac:dyDescent="0.2">
      <c r="B7019" s="88"/>
      <c r="C7019" s="88"/>
      <c r="D7019" s="88"/>
      <c r="E7019" s="88"/>
      <c r="F7019" s="88"/>
      <c r="G7019" s="88"/>
      <c r="H7019" s="88"/>
      <c r="I7019" s="88"/>
      <c r="J7019" s="88"/>
      <c r="K7019" s="88"/>
    </row>
    <row r="7020" spans="2:11" ht="12" hidden="1" customHeight="1" x14ac:dyDescent="0.2">
      <c r="B7020" s="88"/>
      <c r="C7020" s="88"/>
      <c r="D7020" s="88"/>
      <c r="E7020" s="88"/>
      <c r="F7020" s="88"/>
      <c r="G7020" s="88"/>
      <c r="H7020" s="88"/>
      <c r="I7020" s="88"/>
      <c r="J7020" s="88"/>
      <c r="K7020" s="88"/>
    </row>
    <row r="7021" spans="2:11" ht="12" hidden="1" customHeight="1" x14ac:dyDescent="0.2">
      <c r="B7021" s="88"/>
      <c r="C7021" s="88"/>
      <c r="D7021" s="88"/>
      <c r="E7021" s="88"/>
      <c r="F7021" s="88"/>
      <c r="G7021" s="88"/>
      <c r="H7021" s="88"/>
      <c r="I7021" s="88"/>
      <c r="J7021" s="88"/>
      <c r="K7021" s="88"/>
    </row>
    <row r="7022" spans="2:11" ht="12" hidden="1" customHeight="1" x14ac:dyDescent="0.2">
      <c r="B7022" s="88"/>
      <c r="C7022" s="88"/>
      <c r="D7022" s="88"/>
      <c r="E7022" s="88"/>
      <c r="F7022" s="88"/>
      <c r="G7022" s="88"/>
      <c r="H7022" s="88"/>
      <c r="I7022" s="88"/>
      <c r="J7022" s="88"/>
      <c r="K7022" s="88"/>
    </row>
    <row r="7023" spans="2:11" ht="12" hidden="1" customHeight="1" x14ac:dyDescent="0.2">
      <c r="B7023" s="88"/>
      <c r="C7023" s="88"/>
      <c r="D7023" s="88"/>
      <c r="E7023" s="88"/>
      <c r="F7023" s="88"/>
      <c r="G7023" s="88"/>
      <c r="H7023" s="88"/>
      <c r="I7023" s="88"/>
      <c r="J7023" s="88"/>
      <c r="K7023" s="88"/>
    </row>
    <row r="7024" spans="2:11" ht="12" hidden="1" customHeight="1" x14ac:dyDescent="0.2">
      <c r="B7024" s="88"/>
      <c r="C7024" s="88"/>
      <c r="D7024" s="88"/>
      <c r="E7024" s="88"/>
      <c r="F7024" s="88"/>
      <c r="G7024" s="88"/>
      <c r="H7024" s="88"/>
      <c r="I7024" s="88"/>
      <c r="J7024" s="88"/>
      <c r="K7024" s="88"/>
    </row>
    <row r="7025" spans="2:11" ht="12" hidden="1" customHeight="1" x14ac:dyDescent="0.2">
      <c r="B7025" s="88"/>
      <c r="C7025" s="88"/>
      <c r="D7025" s="88"/>
      <c r="E7025" s="88"/>
      <c r="F7025" s="88"/>
      <c r="G7025" s="88"/>
      <c r="H7025" s="88"/>
      <c r="I7025" s="88"/>
      <c r="J7025" s="88"/>
      <c r="K7025" s="88"/>
    </row>
    <row r="7026" spans="2:11" ht="12" hidden="1" customHeight="1" x14ac:dyDescent="0.2">
      <c r="B7026" s="88"/>
      <c r="C7026" s="88"/>
      <c r="D7026" s="88"/>
      <c r="E7026" s="88"/>
      <c r="F7026" s="88"/>
      <c r="G7026" s="88"/>
      <c r="H7026" s="88"/>
      <c r="I7026" s="88"/>
      <c r="J7026" s="88"/>
      <c r="K7026" s="88"/>
    </row>
    <row r="7027" spans="2:11" ht="12" hidden="1" customHeight="1" x14ac:dyDescent="0.2">
      <c r="B7027" s="88"/>
      <c r="C7027" s="88"/>
      <c r="D7027" s="88"/>
      <c r="E7027" s="88"/>
      <c r="F7027" s="88"/>
      <c r="G7027" s="88"/>
      <c r="H7027" s="88"/>
      <c r="I7027" s="88"/>
      <c r="J7027" s="88"/>
      <c r="K7027" s="88"/>
    </row>
    <row r="7028" spans="2:11" ht="12" hidden="1" customHeight="1" x14ac:dyDescent="0.2">
      <c r="B7028" s="88"/>
      <c r="C7028" s="88"/>
      <c r="D7028" s="88"/>
      <c r="E7028" s="88"/>
      <c r="F7028" s="88"/>
      <c r="G7028" s="88"/>
      <c r="H7028" s="88"/>
      <c r="I7028" s="88"/>
      <c r="J7028" s="88"/>
      <c r="K7028" s="88"/>
    </row>
    <row r="7029" spans="2:11" ht="12" hidden="1" customHeight="1" x14ac:dyDescent="0.2">
      <c r="B7029" s="88"/>
      <c r="C7029" s="88"/>
      <c r="D7029" s="88"/>
      <c r="E7029" s="88"/>
      <c r="F7029" s="88"/>
      <c r="G7029" s="88"/>
      <c r="H7029" s="88"/>
      <c r="I7029" s="88"/>
      <c r="J7029" s="88"/>
      <c r="K7029" s="88"/>
    </row>
    <row r="7030" spans="2:11" ht="12" hidden="1" customHeight="1" x14ac:dyDescent="0.2">
      <c r="B7030" s="88"/>
      <c r="C7030" s="88"/>
      <c r="D7030" s="88"/>
      <c r="E7030" s="88"/>
      <c r="F7030" s="88"/>
      <c r="G7030" s="88"/>
      <c r="H7030" s="88"/>
      <c r="I7030" s="88"/>
      <c r="J7030" s="88"/>
      <c r="K7030" s="88"/>
    </row>
    <row r="7031" spans="2:11" ht="12" hidden="1" customHeight="1" x14ac:dyDescent="0.2">
      <c r="B7031" s="88"/>
      <c r="C7031" s="88"/>
      <c r="D7031" s="88"/>
      <c r="E7031" s="88"/>
      <c r="F7031" s="88"/>
      <c r="G7031" s="88"/>
      <c r="H7031" s="88"/>
      <c r="I7031" s="88"/>
      <c r="J7031" s="88"/>
      <c r="K7031" s="88"/>
    </row>
    <row r="7032" spans="2:11" ht="12" hidden="1" customHeight="1" x14ac:dyDescent="0.2">
      <c r="B7032" s="88"/>
      <c r="C7032" s="88"/>
      <c r="D7032" s="88"/>
      <c r="E7032" s="88"/>
      <c r="F7032" s="88"/>
      <c r="G7032" s="88"/>
      <c r="H7032" s="88"/>
      <c r="I7032" s="88"/>
      <c r="J7032" s="88"/>
      <c r="K7032" s="88"/>
    </row>
    <row r="7033" spans="2:11" ht="12" hidden="1" customHeight="1" x14ac:dyDescent="0.2">
      <c r="B7033" s="88"/>
      <c r="C7033" s="88"/>
      <c r="D7033" s="88"/>
      <c r="E7033" s="88"/>
      <c r="F7033" s="88"/>
      <c r="G7033" s="88"/>
      <c r="H7033" s="88"/>
      <c r="I7033" s="88"/>
      <c r="J7033" s="88"/>
      <c r="K7033" s="88"/>
    </row>
    <row r="7034" spans="2:11" ht="12" hidden="1" customHeight="1" x14ac:dyDescent="0.2">
      <c r="B7034" s="88"/>
      <c r="C7034" s="88"/>
      <c r="D7034" s="88"/>
      <c r="E7034" s="88"/>
      <c r="F7034" s="88"/>
      <c r="G7034" s="88"/>
      <c r="H7034" s="88"/>
      <c r="I7034" s="88"/>
      <c r="J7034" s="88"/>
      <c r="K7034" s="88"/>
    </row>
    <row r="7035" spans="2:11" ht="12" hidden="1" customHeight="1" x14ac:dyDescent="0.2">
      <c r="B7035" s="88"/>
      <c r="C7035" s="88"/>
      <c r="D7035" s="88"/>
      <c r="E7035" s="88"/>
      <c r="F7035" s="88"/>
      <c r="G7035" s="88"/>
      <c r="H7035" s="88"/>
      <c r="I7035" s="88"/>
      <c r="J7035" s="88"/>
      <c r="K7035" s="88"/>
    </row>
    <row r="7036" spans="2:11" ht="12" hidden="1" customHeight="1" x14ac:dyDescent="0.2">
      <c r="B7036" s="88"/>
      <c r="C7036" s="88"/>
      <c r="D7036" s="88"/>
      <c r="E7036" s="88"/>
      <c r="F7036" s="88"/>
      <c r="G7036" s="88"/>
      <c r="H7036" s="88"/>
      <c r="I7036" s="88"/>
      <c r="J7036" s="88"/>
      <c r="K7036" s="88"/>
    </row>
    <row r="7037" spans="2:11" ht="12" hidden="1" customHeight="1" x14ac:dyDescent="0.2">
      <c r="B7037" s="88"/>
      <c r="C7037" s="88"/>
      <c r="D7037" s="88"/>
      <c r="E7037" s="88"/>
      <c r="F7037" s="88"/>
      <c r="G7037" s="88"/>
      <c r="H7037" s="88"/>
      <c r="I7037" s="88"/>
      <c r="J7037" s="88"/>
      <c r="K7037" s="88"/>
    </row>
    <row r="7038" spans="2:11" ht="12" hidden="1" customHeight="1" x14ac:dyDescent="0.2">
      <c r="B7038" s="88"/>
      <c r="C7038" s="88"/>
      <c r="D7038" s="88"/>
      <c r="E7038" s="88"/>
      <c r="F7038" s="88"/>
      <c r="G7038" s="88"/>
      <c r="H7038" s="88"/>
      <c r="I7038" s="88"/>
      <c r="J7038" s="88"/>
      <c r="K7038" s="88"/>
    </row>
    <row r="7039" spans="2:11" ht="12" hidden="1" customHeight="1" x14ac:dyDescent="0.2">
      <c r="B7039" s="88"/>
      <c r="C7039" s="88"/>
      <c r="D7039" s="88"/>
      <c r="E7039" s="88"/>
      <c r="F7039" s="88"/>
      <c r="G7039" s="88"/>
      <c r="H7039" s="88"/>
      <c r="I7039" s="88"/>
      <c r="J7039" s="88"/>
      <c r="K7039" s="88"/>
    </row>
    <row r="7040" spans="2:11" ht="12" hidden="1" customHeight="1" x14ac:dyDescent="0.2">
      <c r="B7040" s="88"/>
      <c r="C7040" s="88"/>
      <c r="D7040" s="88"/>
      <c r="E7040" s="88"/>
      <c r="F7040" s="88"/>
      <c r="G7040" s="88"/>
      <c r="H7040" s="88"/>
      <c r="I7040" s="88"/>
      <c r="J7040" s="88"/>
      <c r="K7040" s="88"/>
    </row>
    <row r="7041" spans="2:11" ht="12" hidden="1" customHeight="1" x14ac:dyDescent="0.2">
      <c r="B7041" s="88"/>
      <c r="C7041" s="88"/>
      <c r="D7041" s="88"/>
      <c r="E7041" s="88"/>
      <c r="F7041" s="88"/>
      <c r="G7041" s="88"/>
      <c r="H7041" s="88"/>
      <c r="I7041" s="88"/>
      <c r="J7041" s="88"/>
      <c r="K7041" s="88"/>
    </row>
    <row r="7042" spans="2:11" ht="12" hidden="1" customHeight="1" x14ac:dyDescent="0.2">
      <c r="B7042" s="88"/>
      <c r="C7042" s="88"/>
      <c r="D7042" s="88"/>
      <c r="E7042" s="88"/>
      <c r="F7042" s="88"/>
      <c r="G7042" s="88"/>
      <c r="H7042" s="88"/>
      <c r="I7042" s="88"/>
      <c r="J7042" s="88"/>
      <c r="K7042" s="88"/>
    </row>
    <row r="7043" spans="2:11" ht="12" hidden="1" customHeight="1" x14ac:dyDescent="0.2">
      <c r="B7043" s="88"/>
      <c r="C7043" s="88"/>
      <c r="D7043" s="88"/>
      <c r="E7043" s="88"/>
      <c r="F7043" s="88"/>
      <c r="G7043" s="88"/>
      <c r="H7043" s="88"/>
      <c r="I7043" s="88"/>
      <c r="J7043" s="88"/>
      <c r="K7043" s="88"/>
    </row>
    <row r="7044" spans="2:11" ht="12" hidden="1" customHeight="1" x14ac:dyDescent="0.2">
      <c r="B7044" s="88"/>
      <c r="C7044" s="88"/>
      <c r="D7044" s="88"/>
      <c r="E7044" s="88"/>
      <c r="F7044" s="88"/>
      <c r="G7044" s="88"/>
      <c r="H7044" s="88"/>
      <c r="I7044" s="88"/>
      <c r="J7044" s="88"/>
      <c r="K7044" s="88"/>
    </row>
    <row r="7045" spans="2:11" ht="12" hidden="1" customHeight="1" x14ac:dyDescent="0.2">
      <c r="B7045" s="88"/>
      <c r="C7045" s="88"/>
      <c r="D7045" s="88"/>
      <c r="E7045" s="88"/>
      <c r="F7045" s="88"/>
      <c r="G7045" s="88"/>
      <c r="H7045" s="88"/>
      <c r="I7045" s="88"/>
      <c r="J7045" s="88"/>
      <c r="K7045" s="88"/>
    </row>
    <row r="7046" spans="2:11" ht="12" hidden="1" customHeight="1" x14ac:dyDescent="0.2">
      <c r="B7046" s="88"/>
      <c r="C7046" s="88"/>
      <c r="D7046" s="88"/>
      <c r="E7046" s="88"/>
      <c r="F7046" s="88"/>
      <c r="G7046" s="88"/>
      <c r="H7046" s="88"/>
      <c r="I7046" s="88"/>
      <c r="J7046" s="88"/>
      <c r="K7046" s="88"/>
    </row>
    <row r="7047" spans="2:11" ht="12" hidden="1" customHeight="1" x14ac:dyDescent="0.2">
      <c r="B7047" s="88"/>
      <c r="C7047" s="88"/>
      <c r="D7047" s="88"/>
      <c r="E7047" s="88"/>
      <c r="F7047" s="88"/>
      <c r="G7047" s="88"/>
      <c r="H7047" s="88"/>
      <c r="I7047" s="88"/>
      <c r="J7047" s="88"/>
      <c r="K7047" s="88"/>
    </row>
    <row r="7048" spans="2:11" ht="12" hidden="1" customHeight="1" x14ac:dyDescent="0.2">
      <c r="B7048" s="88"/>
      <c r="C7048" s="88"/>
      <c r="D7048" s="88"/>
      <c r="E7048" s="88"/>
      <c r="F7048" s="88"/>
      <c r="G7048" s="88"/>
      <c r="H7048" s="88"/>
      <c r="I7048" s="88"/>
      <c r="J7048" s="88"/>
      <c r="K7048" s="88"/>
    </row>
    <row r="7049" spans="2:11" ht="12" hidden="1" customHeight="1" x14ac:dyDescent="0.2">
      <c r="B7049" s="88"/>
      <c r="C7049" s="88"/>
      <c r="D7049" s="88"/>
      <c r="E7049" s="88"/>
      <c r="F7049" s="88"/>
      <c r="G7049" s="88"/>
      <c r="H7049" s="88"/>
      <c r="I7049" s="88"/>
      <c r="J7049" s="88"/>
      <c r="K7049" s="88"/>
    </row>
    <row r="7050" spans="2:11" ht="12" hidden="1" customHeight="1" x14ac:dyDescent="0.2">
      <c r="B7050" s="88"/>
      <c r="C7050" s="88"/>
      <c r="D7050" s="88"/>
      <c r="E7050" s="88"/>
      <c r="F7050" s="88"/>
      <c r="G7050" s="88"/>
      <c r="H7050" s="88"/>
      <c r="I7050" s="88"/>
      <c r="J7050" s="88"/>
      <c r="K7050" s="88"/>
    </row>
    <row r="7051" spans="2:11" ht="12" hidden="1" customHeight="1" x14ac:dyDescent="0.2">
      <c r="B7051" s="88"/>
      <c r="C7051" s="88"/>
      <c r="D7051" s="88"/>
      <c r="E7051" s="88"/>
      <c r="F7051" s="88"/>
      <c r="G7051" s="88"/>
      <c r="H7051" s="88"/>
      <c r="I7051" s="88"/>
      <c r="J7051" s="88"/>
      <c r="K7051" s="88"/>
    </row>
    <row r="7052" spans="2:11" ht="12" hidden="1" customHeight="1" x14ac:dyDescent="0.2">
      <c r="B7052" s="88"/>
      <c r="C7052" s="88"/>
      <c r="D7052" s="88"/>
      <c r="E7052" s="88"/>
      <c r="F7052" s="88"/>
      <c r="G7052" s="88"/>
      <c r="H7052" s="88"/>
      <c r="I7052" s="88"/>
      <c r="J7052" s="88"/>
      <c r="K7052" s="88"/>
    </row>
    <row r="7053" spans="2:11" ht="12" hidden="1" customHeight="1" x14ac:dyDescent="0.2">
      <c r="B7053" s="88"/>
      <c r="C7053" s="88"/>
      <c r="D7053" s="88"/>
      <c r="E7053" s="88"/>
      <c r="F7053" s="88"/>
      <c r="G7053" s="88"/>
      <c r="H7053" s="88"/>
      <c r="I7053" s="88"/>
      <c r="J7053" s="88"/>
      <c r="K7053" s="88"/>
    </row>
    <row r="7054" spans="2:11" ht="12" hidden="1" customHeight="1" x14ac:dyDescent="0.2">
      <c r="B7054" s="88"/>
      <c r="C7054" s="88"/>
      <c r="D7054" s="88"/>
      <c r="E7054" s="88"/>
      <c r="F7054" s="88"/>
      <c r="G7054" s="88"/>
      <c r="H7054" s="88"/>
      <c r="I7054" s="88"/>
      <c r="J7054" s="88"/>
      <c r="K7054" s="88"/>
    </row>
    <row r="7055" spans="2:11" ht="12" hidden="1" customHeight="1" x14ac:dyDescent="0.2">
      <c r="B7055" s="88"/>
      <c r="C7055" s="88"/>
      <c r="D7055" s="88"/>
      <c r="E7055" s="88"/>
      <c r="F7055" s="88"/>
      <c r="G7055" s="88"/>
      <c r="H7055" s="88"/>
      <c r="I7055" s="88"/>
      <c r="J7055" s="88"/>
      <c r="K7055" s="88"/>
    </row>
    <row r="7056" spans="2:11" ht="12" hidden="1" customHeight="1" x14ac:dyDescent="0.2">
      <c r="B7056" s="88"/>
      <c r="C7056" s="88"/>
      <c r="D7056" s="88"/>
      <c r="E7056" s="88"/>
      <c r="F7056" s="88"/>
      <c r="G7056" s="88"/>
      <c r="H7056" s="88"/>
      <c r="I7056" s="88"/>
      <c r="J7056" s="88"/>
      <c r="K7056" s="88"/>
    </row>
    <row r="7057" spans="2:11" ht="12" hidden="1" customHeight="1" x14ac:dyDescent="0.2">
      <c r="B7057" s="88"/>
      <c r="C7057" s="88"/>
      <c r="D7057" s="88"/>
      <c r="E7057" s="88"/>
      <c r="F7057" s="88"/>
      <c r="G7057" s="88"/>
      <c r="H7057" s="88"/>
      <c r="I7057" s="88"/>
      <c r="J7057" s="88"/>
      <c r="K7057" s="88"/>
    </row>
    <row r="7058" spans="2:11" ht="12" hidden="1" customHeight="1" x14ac:dyDescent="0.2">
      <c r="B7058" s="88"/>
      <c r="C7058" s="88"/>
      <c r="D7058" s="88"/>
      <c r="E7058" s="88"/>
      <c r="F7058" s="88"/>
      <c r="G7058" s="88"/>
      <c r="H7058" s="88"/>
      <c r="I7058" s="88"/>
      <c r="J7058" s="88"/>
      <c r="K7058" s="88"/>
    </row>
    <row r="7059" spans="2:11" ht="12" hidden="1" customHeight="1" x14ac:dyDescent="0.2">
      <c r="B7059" s="88"/>
      <c r="C7059" s="88"/>
      <c r="D7059" s="88"/>
      <c r="E7059" s="88"/>
      <c r="F7059" s="88"/>
      <c r="G7059" s="88"/>
      <c r="H7059" s="88"/>
      <c r="I7059" s="88"/>
      <c r="J7059" s="88"/>
      <c r="K7059" s="88"/>
    </row>
    <row r="7060" spans="2:11" ht="12" hidden="1" customHeight="1" x14ac:dyDescent="0.2">
      <c r="B7060" s="88"/>
      <c r="C7060" s="88"/>
      <c r="D7060" s="88"/>
      <c r="E7060" s="88"/>
      <c r="F7060" s="88"/>
      <c r="G7060" s="88"/>
      <c r="H7060" s="88"/>
      <c r="I7060" s="88"/>
      <c r="J7060" s="88"/>
      <c r="K7060" s="88"/>
    </row>
    <row r="7061" spans="2:11" ht="12" hidden="1" customHeight="1" x14ac:dyDescent="0.2">
      <c r="B7061" s="88"/>
      <c r="C7061" s="88"/>
      <c r="D7061" s="88"/>
      <c r="E7061" s="88"/>
      <c r="F7061" s="88"/>
      <c r="G7061" s="88"/>
      <c r="H7061" s="88"/>
      <c r="I7061" s="88"/>
      <c r="J7061" s="88"/>
      <c r="K7061" s="88"/>
    </row>
    <row r="7062" spans="2:11" ht="12" hidden="1" customHeight="1" x14ac:dyDescent="0.2">
      <c r="B7062" s="88"/>
      <c r="C7062" s="88"/>
      <c r="D7062" s="88"/>
      <c r="E7062" s="88"/>
      <c r="F7062" s="88"/>
      <c r="G7062" s="88"/>
      <c r="H7062" s="88"/>
      <c r="I7062" s="88"/>
      <c r="J7062" s="88"/>
      <c r="K7062" s="88"/>
    </row>
    <row r="7063" spans="2:11" ht="12" hidden="1" customHeight="1" x14ac:dyDescent="0.2">
      <c r="B7063" s="88"/>
      <c r="C7063" s="88"/>
      <c r="D7063" s="88"/>
      <c r="E7063" s="88"/>
      <c r="F7063" s="88"/>
      <c r="G7063" s="88"/>
      <c r="H7063" s="88"/>
      <c r="I7063" s="88"/>
      <c r="J7063" s="88"/>
      <c r="K7063" s="88"/>
    </row>
    <row r="7064" spans="2:11" ht="12" hidden="1" customHeight="1" x14ac:dyDescent="0.2">
      <c r="B7064" s="88"/>
      <c r="C7064" s="88"/>
      <c r="D7064" s="88"/>
      <c r="E7064" s="88"/>
      <c r="F7064" s="88"/>
      <c r="G7064" s="88"/>
      <c r="H7064" s="88"/>
      <c r="I7064" s="88"/>
      <c r="J7064" s="88"/>
      <c r="K7064" s="88"/>
    </row>
    <row r="7065" spans="2:11" ht="12" hidden="1" customHeight="1" x14ac:dyDescent="0.2">
      <c r="B7065" s="88"/>
      <c r="C7065" s="88"/>
      <c r="D7065" s="88"/>
      <c r="E7065" s="88"/>
      <c r="F7065" s="88"/>
      <c r="G7065" s="88"/>
      <c r="H7065" s="88"/>
      <c r="I7065" s="88"/>
      <c r="J7065" s="88"/>
      <c r="K7065" s="88"/>
    </row>
    <row r="7066" spans="2:11" ht="12" hidden="1" customHeight="1" x14ac:dyDescent="0.2">
      <c r="B7066" s="88"/>
      <c r="C7066" s="88"/>
      <c r="D7066" s="88"/>
      <c r="E7066" s="88"/>
      <c r="F7066" s="88"/>
      <c r="G7066" s="88"/>
      <c r="H7066" s="88"/>
      <c r="I7066" s="88"/>
      <c r="J7066" s="88"/>
      <c r="K7066" s="88"/>
    </row>
    <row r="7067" spans="2:11" ht="12" hidden="1" customHeight="1" x14ac:dyDescent="0.2">
      <c r="B7067" s="88"/>
      <c r="C7067" s="88"/>
      <c r="D7067" s="88"/>
      <c r="E7067" s="88"/>
      <c r="F7067" s="88"/>
      <c r="G7067" s="88"/>
      <c r="H7067" s="88"/>
      <c r="I7067" s="88"/>
      <c r="J7067" s="88"/>
      <c r="K7067" s="88"/>
    </row>
    <row r="7068" spans="2:11" ht="12" hidden="1" customHeight="1" x14ac:dyDescent="0.2">
      <c r="B7068" s="88"/>
      <c r="C7068" s="88"/>
      <c r="D7068" s="88"/>
      <c r="E7068" s="88"/>
      <c r="F7068" s="88"/>
      <c r="G7068" s="88"/>
      <c r="H7068" s="88"/>
      <c r="I7068" s="88"/>
      <c r="J7068" s="88"/>
      <c r="K7068" s="88"/>
    </row>
    <row r="7069" spans="2:11" ht="12" hidden="1" customHeight="1" x14ac:dyDescent="0.2">
      <c r="B7069" s="88"/>
      <c r="C7069" s="88"/>
      <c r="D7069" s="88"/>
      <c r="E7069" s="88"/>
      <c r="F7069" s="88"/>
      <c r="G7069" s="88"/>
      <c r="H7069" s="88"/>
      <c r="I7069" s="88"/>
      <c r="J7069" s="88"/>
      <c r="K7069" s="88"/>
    </row>
    <row r="7070" spans="2:11" ht="12" hidden="1" customHeight="1" x14ac:dyDescent="0.2">
      <c r="B7070" s="88"/>
      <c r="C7070" s="88"/>
      <c r="D7070" s="88"/>
      <c r="E7070" s="88"/>
      <c r="F7070" s="88"/>
      <c r="G7070" s="88"/>
      <c r="H7070" s="88"/>
      <c r="I7070" s="88"/>
      <c r="J7070" s="88"/>
      <c r="K7070" s="88"/>
    </row>
    <row r="7071" spans="2:11" ht="12" hidden="1" customHeight="1" x14ac:dyDescent="0.2">
      <c r="B7071" s="88"/>
      <c r="C7071" s="88"/>
      <c r="D7071" s="88"/>
      <c r="E7071" s="88"/>
      <c r="F7071" s="88"/>
      <c r="G7071" s="88"/>
      <c r="H7071" s="88"/>
      <c r="I7071" s="88"/>
      <c r="J7071" s="88"/>
      <c r="K7071" s="88"/>
    </row>
    <row r="7072" spans="2:11" ht="12" hidden="1" customHeight="1" x14ac:dyDescent="0.2">
      <c r="B7072" s="88"/>
      <c r="C7072" s="88"/>
      <c r="D7072" s="88"/>
      <c r="E7072" s="88"/>
      <c r="F7072" s="88"/>
      <c r="G7072" s="88"/>
      <c r="H7072" s="88"/>
      <c r="I7072" s="88"/>
      <c r="J7072" s="88"/>
      <c r="K7072" s="88"/>
    </row>
    <row r="7073" spans="2:11" ht="12" hidden="1" customHeight="1" x14ac:dyDescent="0.2">
      <c r="B7073" s="88"/>
      <c r="C7073" s="88"/>
      <c r="D7073" s="88"/>
      <c r="E7073" s="88"/>
      <c r="F7073" s="88"/>
      <c r="G7073" s="88"/>
      <c r="H7073" s="88"/>
      <c r="I7073" s="88"/>
      <c r="J7073" s="88"/>
      <c r="K7073" s="88"/>
    </row>
    <row r="7074" spans="2:11" ht="12" hidden="1" customHeight="1" x14ac:dyDescent="0.2">
      <c r="B7074" s="88"/>
      <c r="C7074" s="88"/>
      <c r="D7074" s="88"/>
      <c r="E7074" s="88"/>
      <c r="F7074" s="88"/>
      <c r="G7074" s="88"/>
      <c r="H7074" s="88"/>
      <c r="I7074" s="88"/>
      <c r="J7074" s="88"/>
      <c r="K7074" s="88"/>
    </row>
    <row r="7075" spans="2:11" ht="12" hidden="1" customHeight="1" x14ac:dyDescent="0.2">
      <c r="B7075" s="88"/>
      <c r="C7075" s="88"/>
      <c r="D7075" s="88"/>
      <c r="E7075" s="88"/>
      <c r="F7075" s="88"/>
      <c r="G7075" s="88"/>
      <c r="H7075" s="88"/>
      <c r="I7075" s="88"/>
      <c r="J7075" s="88"/>
      <c r="K7075" s="88"/>
    </row>
    <row r="7076" spans="2:11" ht="12" hidden="1" customHeight="1" x14ac:dyDescent="0.2">
      <c r="B7076" s="88"/>
      <c r="C7076" s="88"/>
      <c r="D7076" s="88"/>
      <c r="E7076" s="88"/>
      <c r="F7076" s="88"/>
      <c r="G7076" s="88"/>
      <c r="H7076" s="88"/>
      <c r="I7076" s="88"/>
      <c r="J7076" s="88"/>
      <c r="K7076" s="88"/>
    </row>
    <row r="7077" spans="2:11" ht="12" hidden="1" customHeight="1" x14ac:dyDescent="0.2">
      <c r="B7077" s="88"/>
      <c r="C7077" s="88"/>
      <c r="D7077" s="88"/>
      <c r="E7077" s="88"/>
      <c r="F7077" s="88"/>
      <c r="G7077" s="88"/>
      <c r="H7077" s="88"/>
      <c r="I7077" s="88"/>
      <c r="J7077" s="88"/>
      <c r="K7077" s="88"/>
    </row>
    <row r="7078" spans="2:11" ht="12" hidden="1" customHeight="1" x14ac:dyDescent="0.2">
      <c r="B7078" s="88"/>
      <c r="C7078" s="88"/>
      <c r="D7078" s="88"/>
      <c r="E7078" s="88"/>
      <c r="F7078" s="88"/>
      <c r="G7078" s="88"/>
      <c r="H7078" s="88"/>
      <c r="I7078" s="88"/>
      <c r="J7078" s="88"/>
      <c r="K7078" s="88"/>
    </row>
    <row r="7079" spans="2:11" ht="12" hidden="1" customHeight="1" x14ac:dyDescent="0.2">
      <c r="B7079" s="88"/>
      <c r="C7079" s="88"/>
      <c r="D7079" s="88"/>
      <c r="E7079" s="88"/>
      <c r="F7079" s="88"/>
      <c r="G7079" s="88"/>
      <c r="H7079" s="88"/>
      <c r="I7079" s="88"/>
      <c r="J7079" s="88"/>
      <c r="K7079" s="88"/>
    </row>
    <row r="7080" spans="2:11" ht="12" hidden="1" customHeight="1" x14ac:dyDescent="0.2">
      <c r="B7080" s="88"/>
      <c r="C7080" s="88"/>
      <c r="D7080" s="88"/>
      <c r="E7080" s="88"/>
      <c r="F7080" s="88"/>
      <c r="G7080" s="88"/>
      <c r="H7080" s="88"/>
      <c r="I7080" s="88"/>
      <c r="J7080" s="88"/>
      <c r="K7080" s="88"/>
    </row>
    <row r="7081" spans="2:11" ht="12" hidden="1" customHeight="1" x14ac:dyDescent="0.2">
      <c r="B7081" s="88"/>
      <c r="C7081" s="88"/>
      <c r="D7081" s="88"/>
      <c r="E7081" s="88"/>
      <c r="F7081" s="88"/>
      <c r="G7081" s="88"/>
      <c r="H7081" s="88"/>
      <c r="I7081" s="88"/>
      <c r="J7081" s="88"/>
      <c r="K7081" s="88"/>
    </row>
    <row r="7082" spans="2:11" ht="12" hidden="1" customHeight="1" x14ac:dyDescent="0.2">
      <c r="B7082" s="88"/>
      <c r="C7082" s="88"/>
      <c r="D7082" s="88"/>
      <c r="E7082" s="88"/>
      <c r="F7082" s="88"/>
      <c r="G7082" s="88"/>
      <c r="H7082" s="88"/>
      <c r="I7082" s="88"/>
      <c r="J7082" s="88"/>
      <c r="K7082" s="88"/>
    </row>
    <row r="7083" spans="2:11" ht="12" hidden="1" customHeight="1" x14ac:dyDescent="0.2">
      <c r="B7083" s="88"/>
      <c r="C7083" s="88"/>
      <c r="D7083" s="88"/>
      <c r="E7083" s="88"/>
      <c r="F7083" s="88"/>
      <c r="G7083" s="88"/>
      <c r="H7083" s="88"/>
      <c r="I7083" s="88"/>
      <c r="J7083" s="88"/>
      <c r="K7083" s="88"/>
    </row>
    <row r="7084" spans="2:11" ht="12" hidden="1" customHeight="1" x14ac:dyDescent="0.2">
      <c r="B7084" s="88"/>
      <c r="C7084" s="88"/>
      <c r="D7084" s="88"/>
      <c r="E7084" s="88"/>
      <c r="F7084" s="88"/>
      <c r="G7084" s="88"/>
      <c r="H7084" s="88"/>
      <c r="I7084" s="88"/>
      <c r="J7084" s="88"/>
      <c r="K7084" s="88"/>
    </row>
    <row r="7085" spans="2:11" ht="12" hidden="1" customHeight="1" x14ac:dyDescent="0.2">
      <c r="B7085" s="88"/>
      <c r="C7085" s="88"/>
      <c r="D7085" s="88"/>
      <c r="E7085" s="88"/>
      <c r="F7085" s="88"/>
      <c r="G7085" s="88"/>
      <c r="H7085" s="88"/>
      <c r="I7085" s="88"/>
      <c r="J7085" s="88"/>
      <c r="K7085" s="88"/>
    </row>
    <row r="7086" spans="2:11" ht="12" hidden="1" customHeight="1" x14ac:dyDescent="0.2">
      <c r="B7086" s="88"/>
      <c r="C7086" s="88"/>
      <c r="D7086" s="88"/>
      <c r="E7086" s="88"/>
      <c r="F7086" s="88"/>
      <c r="G7086" s="88"/>
      <c r="H7086" s="88"/>
      <c r="I7086" s="88"/>
      <c r="J7086" s="88"/>
      <c r="K7086" s="88"/>
    </row>
    <row r="7087" spans="2:11" ht="12" hidden="1" customHeight="1" x14ac:dyDescent="0.2">
      <c r="B7087" s="88"/>
      <c r="C7087" s="88"/>
      <c r="D7087" s="88"/>
      <c r="E7087" s="88"/>
      <c r="F7087" s="88"/>
      <c r="G7087" s="88"/>
      <c r="H7087" s="88"/>
      <c r="I7087" s="88"/>
      <c r="J7087" s="88"/>
      <c r="K7087" s="88"/>
    </row>
    <row r="7088" spans="2:11" ht="12" hidden="1" customHeight="1" x14ac:dyDescent="0.2">
      <c r="B7088" s="88"/>
      <c r="C7088" s="88"/>
      <c r="D7088" s="88"/>
      <c r="E7088" s="88"/>
      <c r="F7088" s="88"/>
      <c r="G7088" s="88"/>
      <c r="H7088" s="88"/>
      <c r="I7088" s="88"/>
      <c r="J7088" s="88"/>
      <c r="K7088" s="88"/>
    </row>
    <row r="7089" spans="2:11" ht="12" hidden="1" customHeight="1" x14ac:dyDescent="0.2">
      <c r="B7089" s="88"/>
      <c r="C7089" s="88"/>
      <c r="D7089" s="88"/>
      <c r="E7089" s="88"/>
      <c r="F7089" s="88"/>
      <c r="G7089" s="88"/>
      <c r="H7089" s="88"/>
      <c r="I7089" s="88"/>
      <c r="J7089" s="88"/>
      <c r="K7089" s="88"/>
    </row>
    <row r="7090" spans="2:11" ht="12" hidden="1" customHeight="1" x14ac:dyDescent="0.2">
      <c r="B7090" s="88"/>
      <c r="C7090" s="88"/>
      <c r="D7090" s="88"/>
      <c r="E7090" s="88"/>
      <c r="F7090" s="88"/>
      <c r="G7090" s="88"/>
      <c r="H7090" s="88"/>
      <c r="I7090" s="88"/>
      <c r="J7090" s="88"/>
      <c r="K7090" s="88"/>
    </row>
    <row r="7091" spans="2:11" ht="12" hidden="1" customHeight="1" x14ac:dyDescent="0.2">
      <c r="B7091" s="88"/>
      <c r="C7091" s="88"/>
      <c r="D7091" s="88"/>
      <c r="E7091" s="88"/>
      <c r="F7091" s="88"/>
      <c r="G7091" s="88"/>
      <c r="H7091" s="88"/>
      <c r="I7091" s="88"/>
      <c r="J7091" s="88"/>
      <c r="K7091" s="88"/>
    </row>
    <row r="7092" spans="2:11" ht="12" hidden="1" customHeight="1" x14ac:dyDescent="0.2">
      <c r="B7092" s="88"/>
      <c r="C7092" s="88"/>
      <c r="D7092" s="88"/>
      <c r="E7092" s="88"/>
      <c r="F7092" s="88"/>
      <c r="G7092" s="88"/>
      <c r="H7092" s="88"/>
      <c r="I7092" s="88"/>
      <c r="J7092" s="88"/>
      <c r="K7092" s="88"/>
    </row>
    <row r="7093" spans="2:11" ht="12" hidden="1" customHeight="1" x14ac:dyDescent="0.2">
      <c r="B7093" s="88"/>
      <c r="C7093" s="88"/>
      <c r="D7093" s="88"/>
      <c r="E7093" s="88"/>
      <c r="F7093" s="88"/>
      <c r="G7093" s="88"/>
      <c r="H7093" s="88"/>
      <c r="I7093" s="88"/>
      <c r="J7093" s="88"/>
      <c r="K7093" s="88"/>
    </row>
    <row r="7094" spans="2:11" ht="12" hidden="1" customHeight="1" x14ac:dyDescent="0.2">
      <c r="B7094" s="88"/>
      <c r="C7094" s="88"/>
      <c r="D7094" s="88"/>
      <c r="E7094" s="88"/>
      <c r="F7094" s="88"/>
      <c r="G7094" s="88"/>
      <c r="H7094" s="88"/>
      <c r="I7094" s="88"/>
      <c r="J7094" s="88"/>
      <c r="K7094" s="88"/>
    </row>
    <row r="7095" spans="2:11" ht="12" hidden="1" customHeight="1" x14ac:dyDescent="0.2">
      <c r="B7095" s="88"/>
      <c r="C7095" s="88"/>
      <c r="D7095" s="88"/>
      <c r="E7095" s="88"/>
      <c r="F7095" s="88"/>
      <c r="G7095" s="88"/>
      <c r="H7095" s="88"/>
      <c r="I7095" s="88"/>
      <c r="J7095" s="88"/>
      <c r="K7095" s="88"/>
    </row>
    <row r="7096" spans="2:11" ht="12" hidden="1" customHeight="1" x14ac:dyDescent="0.2">
      <c r="B7096" s="88"/>
      <c r="C7096" s="88"/>
      <c r="D7096" s="88"/>
      <c r="E7096" s="88"/>
      <c r="F7096" s="88"/>
      <c r="G7096" s="88"/>
      <c r="H7096" s="88"/>
      <c r="I7096" s="88"/>
      <c r="J7096" s="88"/>
      <c r="K7096" s="88"/>
    </row>
    <row r="7097" spans="2:11" ht="12" hidden="1" customHeight="1" x14ac:dyDescent="0.2">
      <c r="B7097" s="88"/>
      <c r="C7097" s="88"/>
      <c r="D7097" s="88"/>
      <c r="E7097" s="88"/>
      <c r="F7097" s="88"/>
      <c r="G7097" s="88"/>
      <c r="H7097" s="88"/>
      <c r="I7097" s="88"/>
      <c r="J7097" s="88"/>
      <c r="K7097" s="88"/>
    </row>
    <row r="7098" spans="2:11" ht="12" hidden="1" customHeight="1" x14ac:dyDescent="0.2">
      <c r="B7098" s="88"/>
      <c r="C7098" s="88"/>
      <c r="D7098" s="88"/>
      <c r="E7098" s="88"/>
      <c r="F7098" s="88"/>
      <c r="G7098" s="88"/>
      <c r="H7098" s="88"/>
      <c r="I7098" s="88"/>
      <c r="J7098" s="88"/>
      <c r="K7098" s="88"/>
    </row>
    <row r="7099" spans="2:11" ht="12" hidden="1" customHeight="1" x14ac:dyDescent="0.2">
      <c r="B7099" s="88"/>
      <c r="C7099" s="88"/>
      <c r="D7099" s="88"/>
      <c r="E7099" s="88"/>
      <c r="F7099" s="88"/>
      <c r="G7099" s="88"/>
      <c r="H7099" s="88"/>
      <c r="I7099" s="88"/>
      <c r="J7099" s="88"/>
      <c r="K7099" s="88"/>
    </row>
    <row r="7100" spans="2:11" ht="12" hidden="1" customHeight="1" x14ac:dyDescent="0.2">
      <c r="B7100" s="88"/>
      <c r="C7100" s="88"/>
      <c r="D7100" s="88"/>
      <c r="E7100" s="88"/>
      <c r="F7100" s="88"/>
      <c r="G7100" s="88"/>
      <c r="H7100" s="88"/>
      <c r="I7100" s="88"/>
      <c r="J7100" s="88"/>
      <c r="K7100" s="88"/>
    </row>
    <row r="7101" spans="2:11" ht="12" hidden="1" customHeight="1" x14ac:dyDescent="0.2">
      <c r="B7101" s="88"/>
      <c r="C7101" s="88"/>
      <c r="D7101" s="88"/>
      <c r="E7101" s="88"/>
      <c r="F7101" s="88"/>
      <c r="G7101" s="88"/>
      <c r="H7101" s="88"/>
      <c r="I7101" s="88"/>
      <c r="J7101" s="88"/>
      <c r="K7101" s="88"/>
    </row>
    <row r="7102" spans="2:11" ht="12" hidden="1" customHeight="1" x14ac:dyDescent="0.2">
      <c r="B7102" s="88"/>
      <c r="C7102" s="88"/>
      <c r="D7102" s="88"/>
      <c r="E7102" s="88"/>
      <c r="F7102" s="88"/>
      <c r="G7102" s="88"/>
      <c r="H7102" s="88"/>
      <c r="I7102" s="88"/>
      <c r="J7102" s="88"/>
      <c r="K7102" s="88"/>
    </row>
    <row r="7103" spans="2:11" ht="12" hidden="1" customHeight="1" x14ac:dyDescent="0.2">
      <c r="B7103" s="88"/>
      <c r="C7103" s="88"/>
      <c r="D7103" s="88"/>
      <c r="E7103" s="88"/>
      <c r="F7103" s="88"/>
      <c r="G7103" s="88"/>
      <c r="H7103" s="88"/>
      <c r="I7103" s="88"/>
      <c r="J7103" s="88"/>
      <c r="K7103" s="88"/>
    </row>
    <row r="7104" spans="2:11" ht="12" hidden="1" customHeight="1" x14ac:dyDescent="0.2">
      <c r="B7104" s="88"/>
      <c r="C7104" s="88"/>
      <c r="D7104" s="88"/>
      <c r="E7104" s="88"/>
      <c r="F7104" s="88"/>
      <c r="G7104" s="88"/>
      <c r="H7104" s="88"/>
      <c r="I7104" s="88"/>
      <c r="J7104" s="88"/>
      <c r="K7104" s="88"/>
    </row>
    <row r="7105" spans="2:11" ht="12" hidden="1" customHeight="1" x14ac:dyDescent="0.2">
      <c r="B7105" s="88"/>
      <c r="C7105" s="88"/>
      <c r="D7105" s="88"/>
      <c r="E7105" s="88"/>
      <c r="F7105" s="88"/>
      <c r="G7105" s="88"/>
      <c r="H7105" s="88"/>
      <c r="I7105" s="88"/>
      <c r="J7105" s="88"/>
      <c r="K7105" s="88"/>
    </row>
    <row r="7106" spans="2:11" ht="12" hidden="1" customHeight="1" x14ac:dyDescent="0.2">
      <c r="B7106" s="88"/>
      <c r="C7106" s="88"/>
      <c r="D7106" s="88"/>
      <c r="E7106" s="88"/>
      <c r="F7106" s="88"/>
      <c r="G7106" s="88"/>
      <c r="H7106" s="88"/>
      <c r="I7106" s="88"/>
      <c r="J7106" s="88"/>
      <c r="K7106" s="88"/>
    </row>
    <row r="7107" spans="2:11" ht="12" hidden="1" customHeight="1" x14ac:dyDescent="0.2">
      <c r="B7107" s="88"/>
      <c r="C7107" s="88"/>
      <c r="D7107" s="88"/>
      <c r="E7107" s="88"/>
      <c r="F7107" s="88"/>
      <c r="G7107" s="88"/>
      <c r="H7107" s="88"/>
      <c r="I7107" s="88"/>
      <c r="J7107" s="88"/>
      <c r="K7107" s="88"/>
    </row>
    <row r="7108" spans="2:11" ht="12" hidden="1" customHeight="1" x14ac:dyDescent="0.2">
      <c r="B7108" s="88"/>
      <c r="C7108" s="88"/>
      <c r="D7108" s="88"/>
      <c r="E7108" s="88"/>
      <c r="F7108" s="88"/>
      <c r="G7108" s="88"/>
      <c r="H7108" s="88"/>
      <c r="I7108" s="88"/>
      <c r="J7108" s="88"/>
      <c r="K7108" s="88"/>
    </row>
    <row r="7109" spans="2:11" ht="12" hidden="1" customHeight="1" x14ac:dyDescent="0.2">
      <c r="B7109" s="88"/>
      <c r="C7109" s="88"/>
      <c r="D7109" s="88"/>
      <c r="E7109" s="88"/>
      <c r="F7109" s="88"/>
      <c r="G7109" s="88"/>
      <c r="H7109" s="88"/>
      <c r="I7109" s="88"/>
      <c r="J7109" s="88"/>
      <c r="K7109" s="88"/>
    </row>
    <row r="7110" spans="2:11" ht="12" hidden="1" customHeight="1" x14ac:dyDescent="0.2">
      <c r="B7110" s="88"/>
      <c r="C7110" s="88"/>
      <c r="D7110" s="88"/>
      <c r="E7110" s="88"/>
      <c r="F7110" s="88"/>
      <c r="G7110" s="88"/>
      <c r="H7110" s="88"/>
      <c r="I7110" s="88"/>
      <c r="J7110" s="88"/>
      <c r="K7110" s="88"/>
    </row>
    <row r="7111" spans="2:11" ht="12" hidden="1" customHeight="1" x14ac:dyDescent="0.2">
      <c r="B7111" s="88"/>
      <c r="C7111" s="88"/>
      <c r="D7111" s="88"/>
      <c r="E7111" s="88"/>
      <c r="F7111" s="88"/>
      <c r="G7111" s="88"/>
      <c r="H7111" s="88"/>
      <c r="I7111" s="88"/>
      <c r="J7111" s="88"/>
      <c r="K7111" s="88"/>
    </row>
    <row r="7112" spans="2:11" ht="12" hidden="1" customHeight="1" x14ac:dyDescent="0.2">
      <c r="B7112" s="88"/>
      <c r="C7112" s="88"/>
      <c r="D7112" s="88"/>
      <c r="E7112" s="88"/>
      <c r="F7112" s="88"/>
      <c r="G7112" s="88"/>
      <c r="H7112" s="88"/>
      <c r="I7112" s="88"/>
      <c r="J7112" s="88"/>
      <c r="K7112" s="88"/>
    </row>
    <row r="7113" spans="2:11" ht="12" hidden="1" customHeight="1" x14ac:dyDescent="0.2">
      <c r="B7113" s="88"/>
      <c r="C7113" s="88"/>
      <c r="D7113" s="88"/>
      <c r="E7113" s="88"/>
      <c r="F7113" s="88"/>
      <c r="G7113" s="88"/>
      <c r="H7113" s="88"/>
      <c r="I7113" s="88"/>
      <c r="J7113" s="88"/>
      <c r="K7113" s="88"/>
    </row>
    <row r="7114" spans="2:11" ht="12" hidden="1" customHeight="1" x14ac:dyDescent="0.2">
      <c r="B7114" s="88"/>
      <c r="C7114" s="88"/>
      <c r="D7114" s="88"/>
      <c r="E7114" s="88"/>
      <c r="F7114" s="88"/>
      <c r="G7114" s="88"/>
      <c r="H7114" s="88"/>
      <c r="I7114" s="88"/>
      <c r="J7114" s="88"/>
      <c r="K7114" s="88"/>
    </row>
    <row r="7115" spans="2:11" ht="12" hidden="1" customHeight="1" x14ac:dyDescent="0.2">
      <c r="B7115" s="88"/>
      <c r="C7115" s="88"/>
      <c r="D7115" s="88"/>
      <c r="E7115" s="88"/>
      <c r="F7115" s="88"/>
      <c r="G7115" s="88"/>
      <c r="H7115" s="88"/>
      <c r="I7115" s="88"/>
      <c r="J7115" s="88"/>
      <c r="K7115" s="88"/>
    </row>
    <row r="7116" spans="2:11" ht="12" hidden="1" customHeight="1" x14ac:dyDescent="0.2">
      <c r="B7116" s="88"/>
      <c r="C7116" s="88"/>
      <c r="D7116" s="88"/>
      <c r="E7116" s="88"/>
      <c r="F7116" s="88"/>
      <c r="G7116" s="88"/>
      <c r="H7116" s="88"/>
      <c r="I7116" s="88"/>
      <c r="J7116" s="88"/>
      <c r="K7116" s="88"/>
    </row>
    <row r="7117" spans="2:11" ht="12" hidden="1" customHeight="1" x14ac:dyDescent="0.2">
      <c r="B7117" s="88"/>
      <c r="C7117" s="88"/>
      <c r="D7117" s="88"/>
      <c r="E7117" s="88"/>
      <c r="F7117" s="88"/>
      <c r="G7117" s="88"/>
      <c r="H7117" s="88"/>
      <c r="I7117" s="88"/>
      <c r="J7117" s="88"/>
      <c r="K7117" s="88"/>
    </row>
    <row r="7118" spans="2:11" ht="12" hidden="1" customHeight="1" x14ac:dyDescent="0.2">
      <c r="B7118" s="88"/>
      <c r="C7118" s="88"/>
      <c r="D7118" s="88"/>
      <c r="E7118" s="88"/>
      <c r="F7118" s="88"/>
      <c r="G7118" s="88"/>
      <c r="H7118" s="88"/>
      <c r="I7118" s="88"/>
      <c r="J7118" s="88"/>
      <c r="K7118" s="88"/>
    </row>
    <row r="7119" spans="2:11" ht="12" hidden="1" customHeight="1" x14ac:dyDescent="0.2">
      <c r="B7119" s="88"/>
      <c r="C7119" s="88"/>
      <c r="D7119" s="88"/>
      <c r="E7119" s="88"/>
      <c r="F7119" s="88"/>
      <c r="G7119" s="88"/>
      <c r="H7119" s="88"/>
      <c r="I7119" s="88"/>
      <c r="J7119" s="88"/>
      <c r="K7119" s="88"/>
    </row>
    <row r="7120" spans="2:11" ht="12" hidden="1" customHeight="1" x14ac:dyDescent="0.2">
      <c r="B7120" s="88"/>
      <c r="C7120" s="88"/>
      <c r="D7120" s="88"/>
      <c r="E7120" s="88"/>
      <c r="F7120" s="88"/>
      <c r="G7120" s="88"/>
      <c r="H7120" s="88"/>
      <c r="I7120" s="88"/>
      <c r="J7120" s="88"/>
      <c r="K7120" s="88"/>
    </row>
    <row r="7121" spans="2:11" ht="12" hidden="1" customHeight="1" x14ac:dyDescent="0.2">
      <c r="B7121" s="88"/>
      <c r="C7121" s="88"/>
      <c r="D7121" s="88"/>
      <c r="E7121" s="88"/>
      <c r="F7121" s="88"/>
      <c r="G7121" s="88"/>
      <c r="H7121" s="88"/>
      <c r="I7121" s="88"/>
      <c r="J7121" s="88"/>
      <c r="K7121" s="88"/>
    </row>
    <row r="7122" spans="2:11" ht="12" hidden="1" customHeight="1" x14ac:dyDescent="0.2">
      <c r="B7122" s="88"/>
      <c r="C7122" s="88"/>
      <c r="D7122" s="88"/>
      <c r="E7122" s="88"/>
      <c r="F7122" s="88"/>
      <c r="G7122" s="88"/>
      <c r="H7122" s="88"/>
      <c r="I7122" s="88"/>
      <c r="J7122" s="88"/>
      <c r="K7122" s="88"/>
    </row>
    <row r="7123" spans="2:11" ht="12" hidden="1" customHeight="1" x14ac:dyDescent="0.2">
      <c r="B7123" s="88"/>
      <c r="C7123" s="88"/>
      <c r="D7123" s="88"/>
      <c r="E7123" s="88"/>
      <c r="F7123" s="88"/>
      <c r="G7123" s="88"/>
      <c r="H7123" s="88"/>
      <c r="I7123" s="88"/>
      <c r="J7123" s="88"/>
      <c r="K7123" s="88"/>
    </row>
    <row r="7124" spans="2:11" ht="12" hidden="1" customHeight="1" x14ac:dyDescent="0.2">
      <c r="B7124" s="88"/>
      <c r="C7124" s="88"/>
      <c r="D7124" s="88"/>
      <c r="E7124" s="88"/>
      <c r="F7124" s="88"/>
      <c r="G7124" s="88"/>
      <c r="H7124" s="88"/>
      <c r="I7124" s="88"/>
      <c r="J7124" s="88"/>
      <c r="K7124" s="88"/>
    </row>
    <row r="7125" spans="2:11" ht="12" hidden="1" customHeight="1" x14ac:dyDescent="0.2">
      <c r="B7125" s="88"/>
      <c r="C7125" s="88"/>
      <c r="D7125" s="88"/>
      <c r="E7125" s="88"/>
      <c r="F7125" s="88"/>
      <c r="G7125" s="88"/>
      <c r="H7125" s="88"/>
      <c r="I7125" s="88"/>
      <c r="J7125" s="88"/>
      <c r="K7125" s="88"/>
    </row>
    <row r="7126" spans="2:11" ht="12" hidden="1" customHeight="1" x14ac:dyDescent="0.2">
      <c r="B7126" s="88"/>
      <c r="C7126" s="88"/>
      <c r="D7126" s="88"/>
      <c r="E7126" s="88"/>
      <c r="F7126" s="88"/>
      <c r="G7126" s="88"/>
      <c r="H7126" s="88"/>
      <c r="I7126" s="88"/>
      <c r="J7126" s="88"/>
      <c r="K7126" s="88"/>
    </row>
    <row r="7127" spans="2:11" ht="12" hidden="1" customHeight="1" x14ac:dyDescent="0.2">
      <c r="B7127" s="88"/>
      <c r="C7127" s="88"/>
      <c r="D7127" s="88"/>
      <c r="E7127" s="88"/>
      <c r="F7127" s="88"/>
      <c r="G7127" s="88"/>
      <c r="H7127" s="88"/>
      <c r="I7127" s="88"/>
      <c r="J7127" s="88"/>
      <c r="K7127" s="88"/>
    </row>
    <row r="7128" spans="2:11" ht="12" hidden="1" customHeight="1" x14ac:dyDescent="0.2">
      <c r="B7128" s="88"/>
      <c r="C7128" s="88"/>
      <c r="D7128" s="88"/>
      <c r="E7128" s="88"/>
      <c r="F7128" s="88"/>
      <c r="G7128" s="88"/>
      <c r="H7128" s="88"/>
      <c r="I7128" s="88"/>
      <c r="J7128" s="88"/>
      <c r="K7128" s="88"/>
    </row>
    <row r="7129" spans="2:11" ht="12" hidden="1" customHeight="1" x14ac:dyDescent="0.2">
      <c r="B7129" s="88"/>
      <c r="C7129" s="88"/>
      <c r="D7129" s="88"/>
      <c r="E7129" s="88"/>
      <c r="F7129" s="88"/>
      <c r="G7129" s="88"/>
      <c r="H7129" s="88"/>
      <c r="I7129" s="88"/>
      <c r="J7129" s="88"/>
      <c r="K7129" s="88"/>
    </row>
    <row r="7130" spans="2:11" ht="12" hidden="1" customHeight="1" x14ac:dyDescent="0.2">
      <c r="B7130" s="88"/>
      <c r="C7130" s="88"/>
      <c r="D7130" s="88"/>
      <c r="E7130" s="88"/>
      <c r="F7130" s="88"/>
      <c r="G7130" s="88"/>
      <c r="H7130" s="88"/>
      <c r="I7130" s="88"/>
      <c r="J7130" s="88"/>
      <c r="K7130" s="88"/>
    </row>
    <row r="7131" spans="2:11" ht="12" hidden="1" customHeight="1" x14ac:dyDescent="0.2">
      <c r="B7131" s="88"/>
      <c r="C7131" s="88"/>
      <c r="D7131" s="88"/>
      <c r="E7131" s="88"/>
      <c r="F7131" s="88"/>
      <c r="G7131" s="88"/>
      <c r="H7131" s="88"/>
      <c r="I7131" s="88"/>
      <c r="J7131" s="88"/>
      <c r="K7131" s="88"/>
    </row>
    <row r="7132" spans="2:11" ht="12" hidden="1" customHeight="1" x14ac:dyDescent="0.2">
      <c r="B7132" s="88"/>
      <c r="C7132" s="88"/>
      <c r="D7132" s="88"/>
      <c r="E7132" s="88"/>
      <c r="F7132" s="88"/>
      <c r="G7132" s="88"/>
      <c r="H7132" s="88"/>
      <c r="I7132" s="88"/>
      <c r="J7132" s="88"/>
      <c r="K7132" s="88"/>
    </row>
    <row r="7133" spans="2:11" ht="12" hidden="1" customHeight="1" x14ac:dyDescent="0.2">
      <c r="B7133" s="88"/>
      <c r="C7133" s="88"/>
      <c r="D7133" s="88"/>
      <c r="E7133" s="88"/>
      <c r="F7133" s="88"/>
      <c r="G7133" s="88"/>
      <c r="H7133" s="88"/>
      <c r="I7133" s="88"/>
      <c r="J7133" s="88"/>
      <c r="K7133" s="88"/>
    </row>
    <row r="7134" spans="2:11" ht="12" hidden="1" customHeight="1" x14ac:dyDescent="0.2">
      <c r="B7134" s="88"/>
      <c r="C7134" s="88"/>
      <c r="D7134" s="88"/>
      <c r="E7134" s="88"/>
      <c r="F7134" s="88"/>
      <c r="G7134" s="88"/>
      <c r="H7134" s="88"/>
      <c r="I7134" s="88"/>
      <c r="J7134" s="88"/>
      <c r="K7134" s="88"/>
    </row>
    <row r="7135" spans="2:11" ht="12" hidden="1" customHeight="1" x14ac:dyDescent="0.2">
      <c r="B7135" s="88"/>
      <c r="C7135" s="88"/>
      <c r="D7135" s="88"/>
      <c r="E7135" s="88"/>
      <c r="F7135" s="88"/>
      <c r="G7135" s="88"/>
      <c r="H7135" s="88"/>
      <c r="I7135" s="88"/>
      <c r="J7135" s="88"/>
      <c r="K7135" s="88"/>
    </row>
    <row r="7136" spans="2:11" ht="12" hidden="1" customHeight="1" x14ac:dyDescent="0.2">
      <c r="B7136" s="88"/>
      <c r="C7136" s="88"/>
      <c r="D7136" s="88"/>
      <c r="E7136" s="88"/>
      <c r="F7136" s="88"/>
      <c r="G7136" s="88"/>
      <c r="H7136" s="88"/>
      <c r="I7136" s="88"/>
      <c r="J7136" s="88"/>
      <c r="K7136" s="88"/>
    </row>
    <row r="7137" spans="2:11" ht="12" hidden="1" customHeight="1" x14ac:dyDescent="0.2">
      <c r="B7137" s="88"/>
      <c r="C7137" s="88"/>
      <c r="D7137" s="88"/>
      <c r="E7137" s="88"/>
      <c r="F7137" s="88"/>
      <c r="G7137" s="88"/>
      <c r="H7137" s="88"/>
      <c r="I7137" s="88"/>
      <c r="J7137" s="88"/>
      <c r="K7137" s="88"/>
    </row>
    <row r="7138" spans="2:11" ht="12" hidden="1" customHeight="1" x14ac:dyDescent="0.2">
      <c r="B7138" s="88"/>
      <c r="C7138" s="88"/>
      <c r="D7138" s="88"/>
      <c r="E7138" s="88"/>
      <c r="F7138" s="88"/>
      <c r="G7138" s="88"/>
      <c r="H7138" s="88"/>
      <c r="I7138" s="88"/>
      <c r="J7138" s="88"/>
      <c r="K7138" s="88"/>
    </row>
    <row r="7139" spans="2:11" ht="12" hidden="1" customHeight="1" x14ac:dyDescent="0.2">
      <c r="B7139" s="88"/>
      <c r="C7139" s="88"/>
      <c r="D7139" s="88"/>
      <c r="E7139" s="88"/>
      <c r="F7139" s="88"/>
      <c r="G7139" s="88"/>
      <c r="H7139" s="88"/>
      <c r="I7139" s="88"/>
      <c r="J7139" s="88"/>
      <c r="K7139" s="88"/>
    </row>
    <row r="7140" spans="2:11" ht="12" hidden="1" customHeight="1" x14ac:dyDescent="0.2">
      <c r="B7140" s="88"/>
      <c r="C7140" s="88"/>
      <c r="D7140" s="88"/>
      <c r="E7140" s="88"/>
      <c r="F7140" s="88"/>
      <c r="G7140" s="88"/>
      <c r="H7140" s="88"/>
      <c r="I7140" s="88"/>
      <c r="J7140" s="88"/>
      <c r="K7140" s="88"/>
    </row>
    <row r="7141" spans="2:11" ht="12" hidden="1" customHeight="1" x14ac:dyDescent="0.2">
      <c r="B7141" s="88"/>
      <c r="C7141" s="88"/>
      <c r="D7141" s="88"/>
      <c r="E7141" s="88"/>
      <c r="F7141" s="88"/>
      <c r="G7141" s="88"/>
      <c r="H7141" s="88"/>
      <c r="I7141" s="88"/>
      <c r="J7141" s="88"/>
      <c r="K7141" s="88"/>
    </row>
    <row r="7142" spans="2:11" ht="12" hidden="1" customHeight="1" x14ac:dyDescent="0.2">
      <c r="B7142" s="88"/>
      <c r="C7142" s="88"/>
      <c r="D7142" s="88"/>
      <c r="E7142" s="88"/>
      <c r="F7142" s="88"/>
      <c r="G7142" s="88"/>
      <c r="H7142" s="88"/>
      <c r="I7142" s="88"/>
      <c r="J7142" s="88"/>
      <c r="K7142" s="88"/>
    </row>
    <row r="7143" spans="2:11" ht="12" hidden="1" customHeight="1" x14ac:dyDescent="0.2">
      <c r="B7143" s="88"/>
      <c r="C7143" s="88"/>
      <c r="D7143" s="88"/>
      <c r="E7143" s="88"/>
      <c r="F7143" s="88"/>
      <c r="G7143" s="88"/>
      <c r="H7143" s="88"/>
      <c r="I7143" s="88"/>
      <c r="J7143" s="88"/>
      <c r="K7143" s="88"/>
    </row>
    <row r="7144" spans="2:11" ht="12" hidden="1" customHeight="1" x14ac:dyDescent="0.2">
      <c r="B7144" s="88"/>
      <c r="C7144" s="88"/>
      <c r="D7144" s="88"/>
      <c r="E7144" s="88"/>
      <c r="F7144" s="88"/>
      <c r="G7144" s="88"/>
      <c r="H7144" s="88"/>
      <c r="I7144" s="88"/>
      <c r="J7144" s="88"/>
      <c r="K7144" s="88"/>
    </row>
    <row r="7145" spans="2:11" ht="12" hidden="1" customHeight="1" x14ac:dyDescent="0.2">
      <c r="B7145" s="88"/>
      <c r="C7145" s="88"/>
      <c r="D7145" s="88"/>
      <c r="E7145" s="88"/>
      <c r="F7145" s="88"/>
      <c r="G7145" s="88"/>
      <c r="H7145" s="88"/>
      <c r="I7145" s="88"/>
      <c r="J7145" s="88"/>
      <c r="K7145" s="88"/>
    </row>
    <row r="7146" spans="2:11" ht="12" hidden="1" customHeight="1" x14ac:dyDescent="0.2">
      <c r="B7146" s="88"/>
      <c r="C7146" s="88"/>
      <c r="D7146" s="88"/>
      <c r="E7146" s="88"/>
      <c r="F7146" s="88"/>
      <c r="G7146" s="88"/>
      <c r="H7146" s="88"/>
      <c r="I7146" s="88"/>
      <c r="J7146" s="88"/>
      <c r="K7146" s="88"/>
    </row>
    <row r="7147" spans="2:11" ht="12" hidden="1" customHeight="1" x14ac:dyDescent="0.2">
      <c r="B7147" s="88"/>
      <c r="C7147" s="88"/>
      <c r="D7147" s="88"/>
      <c r="E7147" s="88"/>
      <c r="F7147" s="88"/>
      <c r="G7147" s="88"/>
      <c r="H7147" s="88"/>
      <c r="I7147" s="88"/>
      <c r="J7147" s="88"/>
      <c r="K7147" s="88"/>
    </row>
    <row r="7148" spans="2:11" ht="12" hidden="1" customHeight="1" x14ac:dyDescent="0.2">
      <c r="B7148" s="88"/>
      <c r="C7148" s="88"/>
      <c r="D7148" s="88"/>
      <c r="E7148" s="88"/>
      <c r="F7148" s="88"/>
      <c r="G7148" s="88"/>
      <c r="H7148" s="88"/>
      <c r="I7148" s="88"/>
      <c r="J7148" s="88"/>
      <c r="K7148" s="88"/>
    </row>
    <row r="7149" spans="2:11" ht="12" hidden="1" customHeight="1" x14ac:dyDescent="0.2">
      <c r="B7149" s="88"/>
      <c r="C7149" s="88"/>
      <c r="D7149" s="88"/>
      <c r="E7149" s="88"/>
      <c r="F7149" s="88"/>
      <c r="G7149" s="88"/>
      <c r="H7149" s="88"/>
      <c r="I7149" s="88"/>
      <c r="J7149" s="88"/>
      <c r="K7149" s="88"/>
    </row>
    <row r="7150" spans="2:11" ht="12" hidden="1" customHeight="1" x14ac:dyDescent="0.2">
      <c r="B7150" s="88"/>
      <c r="C7150" s="88"/>
      <c r="D7150" s="88"/>
      <c r="E7150" s="88"/>
      <c r="F7150" s="88"/>
      <c r="G7150" s="88"/>
      <c r="H7150" s="88"/>
      <c r="I7150" s="88"/>
      <c r="J7150" s="88"/>
      <c r="K7150" s="88"/>
    </row>
    <row r="7151" spans="2:11" ht="12" hidden="1" customHeight="1" x14ac:dyDescent="0.2">
      <c r="B7151" s="88"/>
      <c r="C7151" s="88"/>
      <c r="D7151" s="88"/>
      <c r="E7151" s="88"/>
      <c r="F7151" s="88"/>
      <c r="G7151" s="88"/>
      <c r="H7151" s="88"/>
      <c r="I7151" s="88"/>
      <c r="J7151" s="88"/>
      <c r="K7151" s="88"/>
    </row>
    <row r="7152" spans="2:11" ht="12" hidden="1" customHeight="1" x14ac:dyDescent="0.2">
      <c r="B7152" s="88"/>
      <c r="C7152" s="88"/>
      <c r="D7152" s="88"/>
      <c r="E7152" s="88"/>
      <c r="F7152" s="88"/>
      <c r="G7152" s="88"/>
      <c r="H7152" s="88"/>
      <c r="I7152" s="88"/>
      <c r="J7152" s="88"/>
      <c r="K7152" s="88"/>
    </row>
    <row r="7153" spans="2:11" ht="12" hidden="1" customHeight="1" x14ac:dyDescent="0.2">
      <c r="B7153" s="88"/>
      <c r="C7153" s="88"/>
      <c r="D7153" s="88"/>
      <c r="E7153" s="88"/>
      <c r="F7153" s="88"/>
      <c r="G7153" s="88"/>
      <c r="H7153" s="88"/>
      <c r="I7153" s="88"/>
      <c r="J7153" s="88"/>
      <c r="K7153" s="88"/>
    </row>
    <row r="7154" spans="2:11" ht="12" hidden="1" customHeight="1" x14ac:dyDescent="0.2">
      <c r="B7154" s="88"/>
      <c r="C7154" s="88"/>
      <c r="D7154" s="88"/>
      <c r="E7154" s="88"/>
      <c r="F7154" s="88"/>
      <c r="G7154" s="88"/>
      <c r="H7154" s="88"/>
      <c r="I7154" s="88"/>
      <c r="J7154" s="88"/>
      <c r="K7154" s="88"/>
    </row>
    <row r="7155" spans="2:11" ht="12" hidden="1" customHeight="1" x14ac:dyDescent="0.2">
      <c r="B7155" s="88"/>
      <c r="C7155" s="88"/>
      <c r="D7155" s="88"/>
      <c r="E7155" s="88"/>
      <c r="F7155" s="88"/>
      <c r="G7155" s="88"/>
      <c r="H7155" s="88"/>
      <c r="I7155" s="88"/>
      <c r="J7155" s="88"/>
      <c r="K7155" s="88"/>
    </row>
    <row r="7156" spans="2:11" ht="12" hidden="1" customHeight="1" x14ac:dyDescent="0.2">
      <c r="B7156" s="88"/>
      <c r="C7156" s="88"/>
      <c r="D7156" s="88"/>
      <c r="E7156" s="88"/>
      <c r="F7156" s="88"/>
      <c r="G7156" s="88"/>
      <c r="H7156" s="88"/>
      <c r="I7156" s="88"/>
      <c r="J7156" s="88"/>
      <c r="K7156" s="88"/>
    </row>
    <row r="7157" spans="2:11" ht="12" hidden="1" customHeight="1" x14ac:dyDescent="0.2">
      <c r="B7157" s="88"/>
      <c r="C7157" s="88"/>
      <c r="D7157" s="88"/>
      <c r="E7157" s="88"/>
      <c r="F7157" s="88"/>
      <c r="G7157" s="88"/>
      <c r="H7157" s="88"/>
      <c r="I7157" s="88"/>
      <c r="J7157" s="88"/>
      <c r="K7157" s="88"/>
    </row>
    <row r="7158" spans="2:11" ht="12" hidden="1" customHeight="1" x14ac:dyDescent="0.2">
      <c r="B7158" s="88"/>
      <c r="C7158" s="88"/>
      <c r="D7158" s="88"/>
      <c r="E7158" s="88"/>
      <c r="F7158" s="88"/>
      <c r="G7158" s="88"/>
      <c r="H7158" s="88"/>
      <c r="I7158" s="88"/>
      <c r="J7158" s="88"/>
      <c r="K7158" s="88"/>
    </row>
    <row r="7159" spans="2:11" ht="12" hidden="1" customHeight="1" x14ac:dyDescent="0.2">
      <c r="B7159" s="88"/>
      <c r="C7159" s="88"/>
      <c r="D7159" s="88"/>
      <c r="E7159" s="88"/>
      <c r="F7159" s="88"/>
      <c r="G7159" s="88"/>
      <c r="H7159" s="88"/>
      <c r="I7159" s="88"/>
      <c r="J7159" s="88"/>
      <c r="K7159" s="88"/>
    </row>
    <row r="7160" spans="2:11" ht="12" hidden="1" customHeight="1" x14ac:dyDescent="0.2">
      <c r="B7160" s="88"/>
      <c r="C7160" s="88"/>
      <c r="D7160" s="88"/>
      <c r="E7160" s="88"/>
      <c r="F7160" s="88"/>
      <c r="G7160" s="88"/>
      <c r="H7160" s="88"/>
      <c r="I7160" s="88"/>
      <c r="J7160" s="88"/>
      <c r="K7160" s="88"/>
    </row>
    <row r="7161" spans="2:11" ht="12" hidden="1" customHeight="1" x14ac:dyDescent="0.2">
      <c r="B7161" s="88"/>
      <c r="C7161" s="88"/>
      <c r="D7161" s="88"/>
      <c r="E7161" s="88"/>
      <c r="F7161" s="88"/>
      <c r="G7161" s="88"/>
      <c r="H7161" s="88"/>
      <c r="I7161" s="88"/>
      <c r="J7161" s="88"/>
      <c r="K7161" s="88"/>
    </row>
    <row r="7162" spans="2:11" ht="12" hidden="1" customHeight="1" x14ac:dyDescent="0.2">
      <c r="B7162" s="88"/>
      <c r="C7162" s="88"/>
      <c r="D7162" s="88"/>
      <c r="E7162" s="88"/>
      <c r="F7162" s="88"/>
      <c r="G7162" s="88"/>
      <c r="H7162" s="88"/>
      <c r="I7162" s="88"/>
      <c r="J7162" s="88"/>
      <c r="K7162" s="88"/>
    </row>
    <row r="7163" spans="2:11" ht="12" hidden="1" customHeight="1" x14ac:dyDescent="0.2">
      <c r="B7163" s="88"/>
      <c r="C7163" s="88"/>
      <c r="D7163" s="88"/>
      <c r="E7163" s="88"/>
      <c r="F7163" s="88"/>
      <c r="G7163" s="88"/>
      <c r="H7163" s="88"/>
      <c r="I7163" s="88"/>
      <c r="J7163" s="88"/>
      <c r="K7163" s="88"/>
    </row>
    <row r="7164" spans="2:11" ht="12" hidden="1" customHeight="1" x14ac:dyDescent="0.2">
      <c r="B7164" s="88"/>
      <c r="C7164" s="88"/>
      <c r="D7164" s="88"/>
      <c r="E7164" s="88"/>
      <c r="F7164" s="88"/>
      <c r="G7164" s="88"/>
      <c r="H7164" s="88"/>
      <c r="I7164" s="88"/>
      <c r="J7164" s="88"/>
      <c r="K7164" s="88"/>
    </row>
    <row r="7165" spans="2:11" ht="12" hidden="1" customHeight="1" x14ac:dyDescent="0.2">
      <c r="B7165" s="88"/>
      <c r="C7165" s="88"/>
      <c r="D7165" s="88"/>
      <c r="E7165" s="88"/>
      <c r="F7165" s="88"/>
      <c r="G7165" s="88"/>
      <c r="H7165" s="88"/>
      <c r="I7165" s="88"/>
      <c r="J7165" s="88"/>
      <c r="K7165" s="88"/>
    </row>
    <row r="7166" spans="2:11" ht="12" hidden="1" customHeight="1" x14ac:dyDescent="0.2">
      <c r="B7166" s="88"/>
      <c r="C7166" s="88"/>
      <c r="D7166" s="88"/>
      <c r="E7166" s="88"/>
      <c r="F7166" s="88"/>
      <c r="G7166" s="88"/>
      <c r="H7166" s="88"/>
      <c r="I7166" s="88"/>
      <c r="J7166" s="88"/>
      <c r="K7166" s="88"/>
    </row>
    <row r="7167" spans="2:11" ht="12" hidden="1" customHeight="1" x14ac:dyDescent="0.2">
      <c r="B7167" s="88"/>
      <c r="C7167" s="88"/>
      <c r="D7167" s="88"/>
      <c r="E7167" s="88"/>
      <c r="F7167" s="88"/>
      <c r="G7167" s="88"/>
      <c r="H7167" s="88"/>
      <c r="I7167" s="88"/>
      <c r="J7167" s="88"/>
      <c r="K7167" s="88"/>
    </row>
    <row r="7168" spans="2:11" ht="12" hidden="1" customHeight="1" x14ac:dyDescent="0.2">
      <c r="B7168" s="88"/>
      <c r="C7168" s="88"/>
      <c r="D7168" s="88"/>
      <c r="E7168" s="88"/>
      <c r="F7168" s="88"/>
      <c r="G7168" s="88"/>
      <c r="H7168" s="88"/>
      <c r="I7168" s="88"/>
      <c r="J7168" s="88"/>
      <c r="K7168" s="88"/>
    </row>
    <row r="7169" spans="2:11" ht="12" hidden="1" customHeight="1" x14ac:dyDescent="0.2">
      <c r="B7169" s="88"/>
      <c r="C7169" s="88"/>
      <c r="D7169" s="88"/>
      <c r="E7169" s="88"/>
      <c r="F7169" s="88"/>
      <c r="G7169" s="88"/>
      <c r="H7169" s="88"/>
      <c r="I7169" s="88"/>
      <c r="J7169" s="88"/>
      <c r="K7169" s="88"/>
    </row>
    <row r="7170" spans="2:11" ht="12" hidden="1" customHeight="1" x14ac:dyDescent="0.2">
      <c r="B7170" s="88"/>
      <c r="C7170" s="88"/>
      <c r="D7170" s="88"/>
      <c r="E7170" s="88"/>
      <c r="F7170" s="88"/>
      <c r="G7170" s="88"/>
      <c r="H7170" s="88"/>
      <c r="I7170" s="88"/>
      <c r="J7170" s="88"/>
      <c r="K7170" s="88"/>
    </row>
    <row r="7171" spans="2:11" ht="12" hidden="1" customHeight="1" x14ac:dyDescent="0.2">
      <c r="B7171" s="88"/>
      <c r="C7171" s="88"/>
      <c r="D7171" s="88"/>
      <c r="E7171" s="88"/>
      <c r="F7171" s="88"/>
      <c r="G7171" s="88"/>
      <c r="H7171" s="88"/>
      <c r="I7171" s="88"/>
      <c r="J7171" s="88"/>
      <c r="K7171" s="88"/>
    </row>
    <row r="7172" spans="2:11" ht="12" hidden="1" customHeight="1" x14ac:dyDescent="0.2">
      <c r="B7172" s="88"/>
      <c r="C7172" s="88"/>
      <c r="D7172" s="88"/>
      <c r="E7172" s="88"/>
      <c r="F7172" s="88"/>
      <c r="G7172" s="88"/>
      <c r="H7172" s="88"/>
      <c r="I7172" s="88"/>
      <c r="J7172" s="88"/>
      <c r="K7172" s="88"/>
    </row>
    <row r="7173" spans="2:11" ht="12" hidden="1" customHeight="1" x14ac:dyDescent="0.2">
      <c r="B7173" s="88"/>
      <c r="C7173" s="88"/>
      <c r="D7173" s="88"/>
      <c r="E7173" s="88"/>
      <c r="F7173" s="88"/>
      <c r="G7173" s="88"/>
      <c r="H7173" s="88"/>
      <c r="I7173" s="88"/>
      <c r="J7173" s="88"/>
      <c r="K7173" s="88"/>
    </row>
    <row r="7174" spans="2:11" ht="12" hidden="1" customHeight="1" x14ac:dyDescent="0.2">
      <c r="B7174" s="88"/>
      <c r="C7174" s="88"/>
      <c r="D7174" s="88"/>
      <c r="E7174" s="88"/>
      <c r="F7174" s="88"/>
      <c r="G7174" s="88"/>
      <c r="H7174" s="88"/>
      <c r="I7174" s="88"/>
      <c r="J7174" s="88"/>
      <c r="K7174" s="88"/>
    </row>
    <row r="7175" spans="2:11" ht="12" hidden="1" customHeight="1" x14ac:dyDescent="0.2">
      <c r="B7175" s="88"/>
      <c r="C7175" s="88"/>
      <c r="D7175" s="88"/>
      <c r="E7175" s="88"/>
      <c r="F7175" s="88"/>
      <c r="G7175" s="88"/>
      <c r="H7175" s="88"/>
      <c r="I7175" s="88"/>
      <c r="J7175" s="88"/>
      <c r="K7175" s="88"/>
    </row>
    <row r="7176" spans="2:11" ht="12" hidden="1" customHeight="1" x14ac:dyDescent="0.2">
      <c r="B7176" s="88"/>
      <c r="C7176" s="88"/>
      <c r="D7176" s="88"/>
      <c r="E7176" s="88"/>
      <c r="F7176" s="88"/>
      <c r="G7176" s="88"/>
      <c r="H7176" s="88"/>
      <c r="I7176" s="88"/>
      <c r="J7176" s="88"/>
      <c r="K7176" s="88"/>
    </row>
    <row r="7177" spans="2:11" ht="12" hidden="1" customHeight="1" x14ac:dyDescent="0.2">
      <c r="B7177" s="88"/>
      <c r="C7177" s="88"/>
      <c r="D7177" s="88"/>
      <c r="E7177" s="88"/>
      <c r="F7177" s="88"/>
      <c r="G7177" s="88"/>
      <c r="H7177" s="88"/>
      <c r="I7177" s="88"/>
      <c r="J7177" s="88"/>
      <c r="K7177" s="88"/>
    </row>
    <row r="7178" spans="2:11" ht="12" hidden="1" customHeight="1" x14ac:dyDescent="0.2">
      <c r="B7178" s="88"/>
      <c r="C7178" s="88"/>
      <c r="D7178" s="88"/>
      <c r="E7178" s="88"/>
      <c r="F7178" s="88"/>
      <c r="G7178" s="88"/>
      <c r="H7178" s="88"/>
      <c r="I7178" s="88"/>
      <c r="J7178" s="88"/>
      <c r="K7178" s="88"/>
    </row>
    <row r="7179" spans="2:11" ht="12" hidden="1" customHeight="1" x14ac:dyDescent="0.2">
      <c r="B7179" s="88"/>
      <c r="C7179" s="88"/>
      <c r="D7179" s="88"/>
      <c r="E7179" s="88"/>
      <c r="F7179" s="88"/>
      <c r="G7179" s="88"/>
      <c r="H7179" s="88"/>
      <c r="I7179" s="88"/>
      <c r="J7179" s="88"/>
      <c r="K7179" s="88"/>
    </row>
    <row r="7180" spans="2:11" ht="12" hidden="1" customHeight="1" x14ac:dyDescent="0.2">
      <c r="B7180" s="88"/>
      <c r="C7180" s="88"/>
      <c r="D7180" s="88"/>
      <c r="E7180" s="88"/>
      <c r="F7180" s="88"/>
      <c r="G7180" s="88"/>
      <c r="H7180" s="88"/>
      <c r="I7180" s="88"/>
      <c r="J7180" s="88"/>
      <c r="K7180" s="88"/>
    </row>
    <row r="7181" spans="2:11" ht="12" hidden="1" customHeight="1" x14ac:dyDescent="0.2">
      <c r="B7181" s="88"/>
      <c r="C7181" s="88"/>
      <c r="D7181" s="88"/>
      <c r="E7181" s="88"/>
      <c r="F7181" s="88"/>
      <c r="G7181" s="88"/>
      <c r="H7181" s="88"/>
      <c r="I7181" s="88"/>
      <c r="J7181" s="88"/>
      <c r="K7181" s="88"/>
    </row>
    <row r="7182" spans="2:11" ht="12" hidden="1" customHeight="1" x14ac:dyDescent="0.2">
      <c r="B7182" s="88"/>
      <c r="C7182" s="88"/>
      <c r="D7182" s="88"/>
      <c r="E7182" s="88"/>
      <c r="F7182" s="88"/>
      <c r="G7182" s="88"/>
      <c r="H7182" s="88"/>
      <c r="I7182" s="88"/>
      <c r="J7182" s="88"/>
      <c r="K7182" s="88"/>
    </row>
    <row r="7183" spans="2:11" ht="12" hidden="1" customHeight="1" x14ac:dyDescent="0.2">
      <c r="B7183" s="88"/>
      <c r="C7183" s="88"/>
      <c r="D7183" s="88"/>
      <c r="E7183" s="88"/>
      <c r="F7183" s="88"/>
      <c r="G7183" s="88"/>
      <c r="H7183" s="88"/>
      <c r="I7183" s="88"/>
      <c r="J7183" s="88"/>
      <c r="K7183" s="88"/>
    </row>
    <row r="7184" spans="2:11" ht="12" hidden="1" customHeight="1" x14ac:dyDescent="0.2">
      <c r="B7184" s="88"/>
      <c r="C7184" s="88"/>
      <c r="D7184" s="88"/>
      <c r="E7184" s="88"/>
      <c r="F7184" s="88"/>
      <c r="G7184" s="88"/>
      <c r="H7184" s="88"/>
      <c r="I7184" s="88"/>
      <c r="J7184" s="88"/>
      <c r="K7184" s="88"/>
    </row>
    <row r="7185" spans="2:11" ht="12" hidden="1" customHeight="1" x14ac:dyDescent="0.2">
      <c r="B7185" s="88"/>
      <c r="C7185" s="88"/>
      <c r="D7185" s="88"/>
      <c r="E7185" s="88"/>
      <c r="F7185" s="88"/>
      <c r="G7185" s="88"/>
      <c r="H7185" s="88"/>
      <c r="I7185" s="88"/>
      <c r="J7185" s="88"/>
      <c r="K7185" s="88"/>
    </row>
    <row r="7186" spans="2:11" ht="12" hidden="1" customHeight="1" x14ac:dyDescent="0.2">
      <c r="B7186" s="88"/>
      <c r="C7186" s="88"/>
      <c r="D7186" s="88"/>
      <c r="E7186" s="88"/>
      <c r="F7186" s="88"/>
      <c r="G7186" s="88"/>
      <c r="H7186" s="88"/>
      <c r="I7186" s="88"/>
      <c r="J7186" s="88"/>
      <c r="K7186" s="88"/>
    </row>
    <row r="7187" spans="2:11" ht="12" hidden="1" customHeight="1" x14ac:dyDescent="0.2">
      <c r="B7187" s="88"/>
      <c r="C7187" s="88"/>
      <c r="D7187" s="88"/>
      <c r="E7187" s="88"/>
      <c r="F7187" s="88"/>
      <c r="G7187" s="88"/>
      <c r="H7187" s="88"/>
      <c r="I7187" s="88"/>
      <c r="J7187" s="88"/>
      <c r="K7187" s="88"/>
    </row>
    <row r="7188" spans="2:11" ht="12" hidden="1" customHeight="1" x14ac:dyDescent="0.2">
      <c r="B7188" s="88"/>
      <c r="C7188" s="88"/>
      <c r="D7188" s="88"/>
      <c r="E7188" s="88"/>
      <c r="F7188" s="88"/>
      <c r="G7188" s="88"/>
      <c r="H7188" s="88"/>
      <c r="I7188" s="88"/>
      <c r="J7188" s="88"/>
      <c r="K7188" s="88"/>
    </row>
    <row r="7189" spans="2:11" ht="12" hidden="1" customHeight="1" x14ac:dyDescent="0.2">
      <c r="B7189" s="88"/>
      <c r="C7189" s="88"/>
      <c r="D7189" s="88"/>
      <c r="E7189" s="88"/>
      <c r="F7189" s="88"/>
      <c r="G7189" s="88"/>
      <c r="H7189" s="88"/>
      <c r="I7189" s="88"/>
      <c r="J7189" s="88"/>
      <c r="K7189" s="88"/>
    </row>
    <row r="7190" spans="2:11" ht="12" hidden="1" customHeight="1" x14ac:dyDescent="0.2">
      <c r="B7190" s="88"/>
      <c r="C7190" s="88"/>
      <c r="D7190" s="88"/>
      <c r="E7190" s="88"/>
      <c r="F7190" s="88"/>
      <c r="G7190" s="88"/>
      <c r="H7190" s="88"/>
      <c r="I7190" s="88"/>
      <c r="J7190" s="88"/>
      <c r="K7190" s="88"/>
    </row>
    <row r="7191" spans="2:11" ht="12" hidden="1" customHeight="1" x14ac:dyDescent="0.2">
      <c r="B7191" s="88"/>
      <c r="C7191" s="88"/>
      <c r="D7191" s="88"/>
      <c r="E7191" s="88"/>
      <c r="F7191" s="88"/>
      <c r="G7191" s="88"/>
      <c r="H7191" s="88"/>
      <c r="I7191" s="88"/>
      <c r="J7191" s="88"/>
      <c r="K7191" s="88"/>
    </row>
    <row r="7192" spans="2:11" ht="12" hidden="1" customHeight="1" x14ac:dyDescent="0.2">
      <c r="B7192" s="88"/>
      <c r="C7192" s="88"/>
      <c r="D7192" s="88"/>
      <c r="E7192" s="88"/>
      <c r="F7192" s="88"/>
      <c r="G7192" s="88"/>
      <c r="H7192" s="88"/>
      <c r="I7192" s="88"/>
      <c r="J7192" s="88"/>
      <c r="K7192" s="88"/>
    </row>
    <row r="7193" spans="2:11" ht="12" hidden="1" customHeight="1" x14ac:dyDescent="0.2">
      <c r="B7193" s="88"/>
      <c r="C7193" s="88"/>
      <c r="D7193" s="88"/>
      <c r="E7193" s="88"/>
      <c r="F7193" s="88"/>
      <c r="G7193" s="88"/>
      <c r="H7193" s="88"/>
      <c r="I7193" s="88"/>
      <c r="J7193" s="88"/>
      <c r="K7193" s="88"/>
    </row>
    <row r="7194" spans="2:11" ht="12" hidden="1" customHeight="1" x14ac:dyDescent="0.2">
      <c r="B7194" s="88"/>
      <c r="C7194" s="88"/>
      <c r="D7194" s="88"/>
      <c r="E7194" s="88"/>
      <c r="F7194" s="88"/>
      <c r="G7194" s="88"/>
      <c r="H7194" s="88"/>
      <c r="I7194" s="88"/>
      <c r="J7194" s="88"/>
      <c r="K7194" s="88"/>
    </row>
    <row r="7195" spans="2:11" ht="12" hidden="1" customHeight="1" x14ac:dyDescent="0.2">
      <c r="B7195" s="88"/>
      <c r="C7195" s="88"/>
      <c r="D7195" s="88"/>
      <c r="E7195" s="88"/>
      <c r="F7195" s="88"/>
      <c r="G7195" s="88"/>
      <c r="H7195" s="88"/>
      <c r="I7195" s="88"/>
      <c r="J7195" s="88"/>
      <c r="K7195" s="88"/>
    </row>
    <row r="7196" spans="2:11" ht="12" hidden="1" customHeight="1" x14ac:dyDescent="0.2">
      <c r="B7196" s="88"/>
      <c r="C7196" s="88"/>
      <c r="D7196" s="88"/>
      <c r="E7196" s="88"/>
      <c r="F7196" s="88"/>
      <c r="G7196" s="88"/>
      <c r="H7196" s="88"/>
      <c r="I7196" s="88"/>
      <c r="J7196" s="88"/>
      <c r="K7196" s="88"/>
    </row>
    <row r="7197" spans="2:11" ht="12" hidden="1" customHeight="1" x14ac:dyDescent="0.2">
      <c r="B7197" s="88"/>
      <c r="C7197" s="88"/>
      <c r="D7197" s="88"/>
      <c r="E7197" s="88"/>
      <c r="F7197" s="88"/>
      <c r="G7197" s="88"/>
      <c r="H7197" s="88"/>
      <c r="I7197" s="88"/>
      <c r="J7197" s="88"/>
      <c r="K7197" s="88"/>
    </row>
    <row r="7198" spans="2:11" ht="12" hidden="1" customHeight="1" x14ac:dyDescent="0.2">
      <c r="B7198" s="88"/>
      <c r="C7198" s="88"/>
      <c r="D7198" s="88"/>
      <c r="E7198" s="88"/>
      <c r="F7198" s="88"/>
      <c r="G7198" s="88"/>
      <c r="H7198" s="88"/>
      <c r="I7198" s="88"/>
      <c r="J7198" s="88"/>
      <c r="K7198" s="88"/>
    </row>
    <row r="7199" spans="2:11" ht="12" hidden="1" customHeight="1" x14ac:dyDescent="0.2">
      <c r="B7199" s="88"/>
      <c r="C7199" s="88"/>
      <c r="D7199" s="88"/>
      <c r="E7199" s="88"/>
      <c r="F7199" s="88"/>
      <c r="G7199" s="88"/>
      <c r="H7199" s="88"/>
      <c r="I7199" s="88"/>
      <c r="J7199" s="88"/>
      <c r="K7199" s="88"/>
    </row>
    <row r="7200" spans="2:11" ht="12" hidden="1" customHeight="1" x14ac:dyDescent="0.2">
      <c r="B7200" s="88"/>
      <c r="C7200" s="88"/>
      <c r="D7200" s="88"/>
      <c r="E7200" s="88"/>
      <c r="F7200" s="88"/>
      <c r="G7200" s="88"/>
      <c r="H7200" s="88"/>
      <c r="I7200" s="88"/>
      <c r="J7200" s="88"/>
      <c r="K7200" s="88"/>
    </row>
    <row r="7201" spans="2:11" ht="12" hidden="1" customHeight="1" x14ac:dyDescent="0.2">
      <c r="B7201" s="88"/>
      <c r="C7201" s="88"/>
      <c r="D7201" s="88"/>
      <c r="E7201" s="88"/>
      <c r="F7201" s="88"/>
      <c r="G7201" s="88"/>
      <c r="H7201" s="88"/>
      <c r="I7201" s="88"/>
      <c r="J7201" s="88"/>
      <c r="K7201" s="88"/>
    </row>
    <row r="7202" spans="2:11" ht="12" hidden="1" customHeight="1" x14ac:dyDescent="0.2">
      <c r="B7202" s="88"/>
      <c r="C7202" s="88"/>
      <c r="D7202" s="88"/>
      <c r="E7202" s="88"/>
      <c r="F7202" s="88"/>
      <c r="G7202" s="88"/>
      <c r="H7202" s="88"/>
      <c r="I7202" s="88"/>
      <c r="J7202" s="88"/>
      <c r="K7202" s="88"/>
    </row>
    <row r="7203" spans="2:11" ht="12" hidden="1" customHeight="1" x14ac:dyDescent="0.2">
      <c r="B7203" s="88"/>
      <c r="C7203" s="88"/>
      <c r="D7203" s="88"/>
      <c r="E7203" s="88"/>
      <c r="F7203" s="88"/>
      <c r="G7203" s="88"/>
      <c r="H7203" s="88"/>
      <c r="I7203" s="88"/>
      <c r="J7203" s="88"/>
      <c r="K7203" s="88"/>
    </row>
    <row r="7204" spans="2:11" ht="12" hidden="1" customHeight="1" x14ac:dyDescent="0.2">
      <c r="B7204" s="88"/>
      <c r="C7204" s="88"/>
      <c r="D7204" s="88"/>
      <c r="E7204" s="88"/>
      <c r="F7204" s="88"/>
      <c r="G7204" s="88"/>
      <c r="H7204" s="88"/>
      <c r="I7204" s="88"/>
      <c r="J7204" s="88"/>
      <c r="K7204" s="88"/>
    </row>
    <row r="7205" spans="2:11" ht="12" hidden="1" customHeight="1" x14ac:dyDescent="0.2">
      <c r="B7205" s="88"/>
      <c r="C7205" s="88"/>
      <c r="D7205" s="88"/>
      <c r="E7205" s="88"/>
      <c r="F7205" s="88"/>
      <c r="G7205" s="88"/>
      <c r="H7205" s="88"/>
      <c r="I7205" s="88"/>
      <c r="J7205" s="88"/>
      <c r="K7205" s="88"/>
    </row>
    <row r="7206" spans="2:11" ht="12" hidden="1" customHeight="1" x14ac:dyDescent="0.2">
      <c r="B7206" s="88"/>
      <c r="C7206" s="88"/>
      <c r="D7206" s="88"/>
      <c r="E7206" s="88"/>
      <c r="F7206" s="88"/>
      <c r="G7206" s="88"/>
      <c r="H7206" s="88"/>
      <c r="I7206" s="88"/>
      <c r="J7206" s="88"/>
      <c r="K7206" s="88"/>
    </row>
    <row r="7207" spans="2:11" ht="12" hidden="1" customHeight="1" x14ac:dyDescent="0.2">
      <c r="B7207" s="88"/>
      <c r="C7207" s="88"/>
      <c r="D7207" s="88"/>
      <c r="E7207" s="88"/>
      <c r="F7207" s="88"/>
      <c r="G7207" s="88"/>
      <c r="H7207" s="88"/>
      <c r="I7207" s="88"/>
      <c r="J7207" s="88"/>
      <c r="K7207" s="88"/>
    </row>
    <row r="7208" spans="2:11" ht="12" hidden="1" customHeight="1" x14ac:dyDescent="0.2">
      <c r="B7208" s="88"/>
      <c r="C7208" s="88"/>
      <c r="D7208" s="88"/>
      <c r="E7208" s="88"/>
      <c r="F7208" s="88"/>
      <c r="G7208" s="88"/>
      <c r="H7208" s="88"/>
      <c r="I7208" s="88"/>
      <c r="J7208" s="88"/>
      <c r="K7208" s="88"/>
    </row>
    <row r="7209" spans="2:11" ht="12" hidden="1" customHeight="1" x14ac:dyDescent="0.2">
      <c r="B7209" s="88"/>
      <c r="C7209" s="88"/>
      <c r="D7209" s="88"/>
      <c r="E7209" s="88"/>
      <c r="F7209" s="88"/>
      <c r="G7209" s="88"/>
      <c r="H7209" s="88"/>
      <c r="I7209" s="88"/>
      <c r="J7209" s="88"/>
      <c r="K7209" s="88"/>
    </row>
    <row r="7210" spans="2:11" ht="12" hidden="1" customHeight="1" x14ac:dyDescent="0.2">
      <c r="B7210" s="88"/>
      <c r="C7210" s="88"/>
      <c r="D7210" s="88"/>
      <c r="E7210" s="88"/>
      <c r="F7210" s="88"/>
      <c r="G7210" s="88"/>
      <c r="H7210" s="88"/>
      <c r="I7210" s="88"/>
      <c r="J7210" s="88"/>
      <c r="K7210" s="88"/>
    </row>
    <row r="7211" spans="2:11" ht="12" hidden="1" customHeight="1" x14ac:dyDescent="0.2">
      <c r="B7211" s="88"/>
      <c r="C7211" s="88"/>
      <c r="D7211" s="88"/>
      <c r="E7211" s="88"/>
      <c r="F7211" s="88"/>
      <c r="G7211" s="88"/>
      <c r="H7211" s="88"/>
      <c r="I7211" s="88"/>
      <c r="J7211" s="88"/>
      <c r="K7211" s="88"/>
    </row>
    <row r="7212" spans="2:11" ht="12" hidden="1" customHeight="1" x14ac:dyDescent="0.2">
      <c r="B7212" s="88"/>
      <c r="C7212" s="88"/>
      <c r="D7212" s="88"/>
      <c r="E7212" s="88"/>
      <c r="F7212" s="88"/>
      <c r="G7212" s="88"/>
      <c r="H7212" s="88"/>
      <c r="I7212" s="88"/>
      <c r="J7212" s="88"/>
      <c r="K7212" s="88"/>
    </row>
    <row r="7213" spans="2:11" ht="12" hidden="1" customHeight="1" x14ac:dyDescent="0.2">
      <c r="B7213" s="88"/>
      <c r="C7213" s="88"/>
      <c r="D7213" s="88"/>
      <c r="E7213" s="88"/>
      <c r="F7213" s="88"/>
      <c r="G7213" s="88"/>
      <c r="H7213" s="88"/>
      <c r="I7213" s="88"/>
      <c r="J7213" s="88"/>
      <c r="K7213" s="88"/>
    </row>
    <row r="7214" spans="2:11" ht="12" hidden="1" customHeight="1" x14ac:dyDescent="0.2">
      <c r="B7214" s="88"/>
      <c r="C7214" s="88"/>
      <c r="D7214" s="88"/>
      <c r="E7214" s="88"/>
      <c r="F7214" s="88"/>
      <c r="G7214" s="88"/>
      <c r="H7214" s="88"/>
      <c r="I7214" s="88"/>
      <c r="J7214" s="88"/>
      <c r="K7214" s="88"/>
    </row>
    <row r="7215" spans="2:11" ht="12" hidden="1" customHeight="1" x14ac:dyDescent="0.2">
      <c r="B7215" s="88"/>
      <c r="C7215" s="88"/>
      <c r="D7215" s="88"/>
      <c r="E7215" s="88"/>
      <c r="F7215" s="88"/>
      <c r="G7215" s="88"/>
      <c r="H7215" s="88"/>
      <c r="I7215" s="88"/>
      <c r="J7215" s="88"/>
      <c r="K7215" s="88"/>
    </row>
    <row r="7216" spans="2:11" ht="12" hidden="1" customHeight="1" x14ac:dyDescent="0.2">
      <c r="B7216" s="88"/>
      <c r="C7216" s="88"/>
      <c r="D7216" s="88"/>
      <c r="E7216" s="88"/>
      <c r="F7216" s="88"/>
      <c r="G7216" s="88"/>
      <c r="H7216" s="88"/>
      <c r="I7216" s="88"/>
      <c r="J7216" s="88"/>
      <c r="K7216" s="88"/>
    </row>
    <row r="7217" spans="2:11" ht="12" hidden="1" customHeight="1" x14ac:dyDescent="0.2">
      <c r="B7217" s="88"/>
      <c r="C7217" s="88"/>
      <c r="D7217" s="88"/>
      <c r="E7217" s="88"/>
      <c r="F7217" s="88"/>
      <c r="G7217" s="88"/>
      <c r="H7217" s="88"/>
      <c r="I7217" s="88"/>
      <c r="J7217" s="88"/>
      <c r="K7217" s="88"/>
    </row>
    <row r="7218" spans="2:11" ht="12" hidden="1" customHeight="1" x14ac:dyDescent="0.2">
      <c r="B7218" s="88"/>
      <c r="C7218" s="88"/>
      <c r="D7218" s="88"/>
      <c r="E7218" s="88"/>
      <c r="F7218" s="88"/>
      <c r="G7218" s="88"/>
      <c r="H7218" s="88"/>
      <c r="I7218" s="88"/>
      <c r="J7218" s="88"/>
      <c r="K7218" s="88"/>
    </row>
    <row r="7219" spans="2:11" ht="12" hidden="1" customHeight="1" x14ac:dyDescent="0.2">
      <c r="B7219" s="88"/>
      <c r="C7219" s="88"/>
      <c r="D7219" s="88"/>
      <c r="E7219" s="88"/>
      <c r="F7219" s="88"/>
      <c r="G7219" s="88"/>
      <c r="H7219" s="88"/>
      <c r="I7219" s="88"/>
      <c r="J7219" s="88"/>
      <c r="K7219" s="88"/>
    </row>
    <row r="7220" spans="2:11" ht="12" hidden="1" customHeight="1" x14ac:dyDescent="0.2">
      <c r="B7220" s="88"/>
      <c r="C7220" s="88"/>
      <c r="D7220" s="88"/>
      <c r="E7220" s="88"/>
      <c r="F7220" s="88"/>
      <c r="G7220" s="88"/>
      <c r="H7220" s="88"/>
      <c r="I7220" s="88"/>
      <c r="J7220" s="88"/>
      <c r="K7220" s="88"/>
    </row>
    <row r="7221" spans="2:11" ht="12" hidden="1" customHeight="1" x14ac:dyDescent="0.2">
      <c r="B7221" s="88"/>
      <c r="C7221" s="88"/>
      <c r="D7221" s="88"/>
      <c r="E7221" s="88"/>
      <c r="F7221" s="88"/>
      <c r="G7221" s="88"/>
      <c r="H7221" s="88"/>
      <c r="I7221" s="88"/>
      <c r="J7221" s="88"/>
      <c r="K7221" s="88"/>
    </row>
    <row r="7222" spans="2:11" ht="12" hidden="1" customHeight="1" x14ac:dyDescent="0.2">
      <c r="B7222" s="88"/>
      <c r="C7222" s="88"/>
      <c r="D7222" s="88"/>
      <c r="E7222" s="88"/>
      <c r="F7222" s="88"/>
      <c r="G7222" s="88"/>
      <c r="H7222" s="88"/>
      <c r="I7222" s="88"/>
      <c r="J7222" s="88"/>
      <c r="K7222" s="88"/>
    </row>
    <row r="7223" spans="2:11" ht="12" hidden="1" customHeight="1" x14ac:dyDescent="0.2">
      <c r="B7223" s="88"/>
      <c r="C7223" s="88"/>
      <c r="D7223" s="88"/>
      <c r="E7223" s="88"/>
      <c r="F7223" s="88"/>
      <c r="G7223" s="88"/>
      <c r="H7223" s="88"/>
      <c r="I7223" s="88"/>
      <c r="J7223" s="88"/>
      <c r="K7223" s="88"/>
    </row>
    <row r="7224" spans="2:11" ht="12" hidden="1" customHeight="1" x14ac:dyDescent="0.2">
      <c r="B7224" s="88"/>
      <c r="C7224" s="88"/>
      <c r="D7224" s="88"/>
      <c r="E7224" s="88"/>
      <c r="F7224" s="88"/>
      <c r="G7224" s="88"/>
      <c r="H7224" s="88"/>
      <c r="I7224" s="88"/>
      <c r="J7224" s="88"/>
      <c r="K7224" s="88"/>
    </row>
    <row r="7225" spans="2:11" ht="12" hidden="1" customHeight="1" x14ac:dyDescent="0.2">
      <c r="B7225" s="88"/>
      <c r="C7225" s="88"/>
      <c r="D7225" s="88"/>
      <c r="E7225" s="88"/>
      <c r="F7225" s="88"/>
      <c r="G7225" s="88"/>
      <c r="H7225" s="88"/>
      <c r="I7225" s="88"/>
      <c r="J7225" s="88"/>
      <c r="K7225" s="88"/>
    </row>
    <row r="7226" spans="2:11" ht="12" hidden="1" customHeight="1" x14ac:dyDescent="0.2">
      <c r="B7226" s="88"/>
      <c r="C7226" s="88"/>
      <c r="D7226" s="88"/>
      <c r="E7226" s="88"/>
      <c r="F7226" s="88"/>
      <c r="G7226" s="88"/>
      <c r="H7226" s="88"/>
      <c r="I7226" s="88"/>
      <c r="J7226" s="88"/>
      <c r="K7226" s="88"/>
    </row>
    <row r="7227" spans="2:11" ht="12" hidden="1" customHeight="1" x14ac:dyDescent="0.2">
      <c r="B7227" s="88"/>
      <c r="C7227" s="88"/>
      <c r="D7227" s="88"/>
      <c r="E7227" s="88"/>
      <c r="F7227" s="88"/>
      <c r="G7227" s="88"/>
      <c r="H7227" s="88"/>
      <c r="I7227" s="88"/>
      <c r="J7227" s="88"/>
      <c r="K7227" s="88"/>
    </row>
    <row r="7228" spans="2:11" ht="12" hidden="1" customHeight="1" x14ac:dyDescent="0.2">
      <c r="B7228" s="88"/>
      <c r="C7228" s="88"/>
      <c r="D7228" s="88"/>
      <c r="E7228" s="88"/>
      <c r="F7228" s="88"/>
      <c r="G7228" s="88"/>
      <c r="H7228" s="88"/>
      <c r="I7228" s="88"/>
      <c r="J7228" s="88"/>
      <c r="K7228" s="88"/>
    </row>
    <row r="7229" spans="2:11" ht="12" hidden="1" customHeight="1" x14ac:dyDescent="0.2">
      <c r="B7229" s="88"/>
      <c r="C7229" s="88"/>
      <c r="D7229" s="88"/>
      <c r="E7229" s="88"/>
      <c r="F7229" s="88"/>
      <c r="G7229" s="88"/>
      <c r="H7229" s="88"/>
      <c r="I7229" s="88"/>
      <c r="J7229" s="88"/>
      <c r="K7229" s="88"/>
    </row>
    <row r="7230" spans="2:11" ht="12" hidden="1" customHeight="1" x14ac:dyDescent="0.2">
      <c r="B7230" s="88"/>
      <c r="C7230" s="88"/>
      <c r="D7230" s="88"/>
      <c r="E7230" s="88"/>
      <c r="F7230" s="88"/>
      <c r="G7230" s="88"/>
      <c r="H7230" s="88"/>
      <c r="I7230" s="88"/>
      <c r="J7230" s="88"/>
      <c r="K7230" s="88"/>
    </row>
    <row r="7231" spans="2:11" ht="12" hidden="1" customHeight="1" x14ac:dyDescent="0.2">
      <c r="B7231" s="88"/>
      <c r="C7231" s="88"/>
      <c r="D7231" s="88"/>
      <c r="E7231" s="88"/>
      <c r="F7231" s="88"/>
      <c r="G7231" s="88"/>
      <c r="H7231" s="88"/>
      <c r="I7231" s="88"/>
      <c r="J7231" s="88"/>
      <c r="K7231" s="88"/>
    </row>
    <row r="7232" spans="2:11" ht="12" hidden="1" customHeight="1" x14ac:dyDescent="0.2">
      <c r="B7232" s="88"/>
      <c r="C7232" s="88"/>
      <c r="D7232" s="88"/>
      <c r="E7232" s="88"/>
      <c r="F7232" s="88"/>
      <c r="G7232" s="88"/>
      <c r="H7232" s="88"/>
      <c r="I7232" s="88"/>
      <c r="J7232" s="88"/>
      <c r="K7232" s="88"/>
    </row>
    <row r="7233" spans="2:11" ht="12" hidden="1" customHeight="1" x14ac:dyDescent="0.2">
      <c r="B7233" s="88"/>
      <c r="C7233" s="88"/>
      <c r="D7233" s="88"/>
      <c r="E7233" s="88"/>
      <c r="F7233" s="88"/>
      <c r="G7233" s="88"/>
      <c r="H7233" s="88"/>
      <c r="I7233" s="88"/>
      <c r="J7233" s="88"/>
      <c r="K7233" s="88"/>
    </row>
    <row r="7234" spans="2:11" ht="12" hidden="1" customHeight="1" x14ac:dyDescent="0.2">
      <c r="B7234" s="88"/>
      <c r="C7234" s="88"/>
      <c r="D7234" s="88"/>
      <c r="E7234" s="88"/>
      <c r="F7234" s="88"/>
      <c r="G7234" s="88"/>
      <c r="H7234" s="88"/>
      <c r="I7234" s="88"/>
      <c r="J7234" s="88"/>
      <c r="K7234" s="88"/>
    </row>
    <row r="7235" spans="2:11" ht="12" hidden="1" customHeight="1" x14ac:dyDescent="0.2">
      <c r="B7235" s="88"/>
      <c r="C7235" s="88"/>
      <c r="D7235" s="88"/>
      <c r="E7235" s="88"/>
      <c r="F7235" s="88"/>
      <c r="G7235" s="88"/>
      <c r="H7235" s="88"/>
      <c r="I7235" s="88"/>
      <c r="J7235" s="88"/>
      <c r="K7235" s="88"/>
    </row>
    <row r="7236" spans="2:11" ht="12" hidden="1" customHeight="1" x14ac:dyDescent="0.2">
      <c r="B7236" s="88"/>
      <c r="C7236" s="88"/>
      <c r="D7236" s="88"/>
      <c r="E7236" s="88"/>
      <c r="F7236" s="88"/>
      <c r="G7236" s="88"/>
      <c r="H7236" s="88"/>
      <c r="I7236" s="88"/>
      <c r="J7236" s="88"/>
      <c r="K7236" s="88"/>
    </row>
    <row r="7237" spans="2:11" ht="12" hidden="1" customHeight="1" x14ac:dyDescent="0.2">
      <c r="B7237" s="88"/>
      <c r="C7237" s="88"/>
      <c r="D7237" s="88"/>
      <c r="E7237" s="88"/>
      <c r="F7237" s="88"/>
      <c r="G7237" s="88"/>
      <c r="H7237" s="88"/>
      <c r="I7237" s="88"/>
      <c r="J7237" s="88"/>
      <c r="K7237" s="88"/>
    </row>
    <row r="7238" spans="2:11" ht="12" hidden="1" customHeight="1" x14ac:dyDescent="0.2">
      <c r="B7238" s="88"/>
      <c r="C7238" s="88"/>
      <c r="D7238" s="88"/>
      <c r="E7238" s="88"/>
      <c r="F7238" s="88"/>
      <c r="G7238" s="88"/>
      <c r="H7238" s="88"/>
      <c r="I7238" s="88"/>
      <c r="J7238" s="88"/>
      <c r="K7238" s="88"/>
    </row>
    <row r="7239" spans="2:11" ht="12" hidden="1" customHeight="1" x14ac:dyDescent="0.2">
      <c r="B7239" s="88"/>
      <c r="C7239" s="88"/>
      <c r="D7239" s="88"/>
      <c r="E7239" s="88"/>
      <c r="F7239" s="88"/>
      <c r="G7239" s="88"/>
      <c r="H7239" s="88"/>
      <c r="I7239" s="88"/>
      <c r="J7239" s="88"/>
      <c r="K7239" s="88"/>
    </row>
    <row r="7240" spans="2:11" ht="12" hidden="1" customHeight="1" x14ac:dyDescent="0.2">
      <c r="B7240" s="88"/>
      <c r="C7240" s="88"/>
      <c r="D7240" s="88"/>
      <c r="E7240" s="88"/>
      <c r="F7240" s="88"/>
      <c r="G7240" s="88"/>
      <c r="H7240" s="88"/>
      <c r="I7240" s="88"/>
      <c r="J7240" s="88"/>
      <c r="K7240" s="88"/>
    </row>
    <row r="7241" spans="2:11" ht="12" hidden="1" customHeight="1" x14ac:dyDescent="0.2">
      <c r="B7241" s="88"/>
      <c r="C7241" s="88"/>
      <c r="D7241" s="88"/>
      <c r="E7241" s="88"/>
      <c r="F7241" s="88"/>
      <c r="G7241" s="88"/>
      <c r="H7241" s="88"/>
      <c r="I7241" s="88"/>
      <c r="J7241" s="88"/>
      <c r="K7241" s="88"/>
    </row>
    <row r="7242" spans="2:11" ht="12" hidden="1" customHeight="1" x14ac:dyDescent="0.2">
      <c r="B7242" s="88"/>
      <c r="C7242" s="88"/>
      <c r="D7242" s="88"/>
      <c r="E7242" s="88"/>
      <c r="F7242" s="88"/>
      <c r="G7242" s="88"/>
      <c r="H7242" s="88"/>
      <c r="I7242" s="88"/>
      <c r="J7242" s="88"/>
      <c r="K7242" s="88"/>
    </row>
    <row r="7243" spans="2:11" ht="12" hidden="1" customHeight="1" x14ac:dyDescent="0.2">
      <c r="B7243" s="88"/>
      <c r="C7243" s="88"/>
      <c r="D7243" s="88"/>
      <c r="E7243" s="88"/>
      <c r="F7243" s="88"/>
      <c r="G7243" s="88"/>
      <c r="H7243" s="88"/>
      <c r="I7243" s="88"/>
      <c r="J7243" s="88"/>
      <c r="K7243" s="88"/>
    </row>
    <row r="7244" spans="2:11" ht="12" hidden="1" customHeight="1" x14ac:dyDescent="0.2">
      <c r="B7244" s="88"/>
      <c r="C7244" s="88"/>
      <c r="D7244" s="88"/>
      <c r="E7244" s="88"/>
      <c r="F7244" s="88"/>
      <c r="G7244" s="88"/>
      <c r="H7244" s="88"/>
      <c r="I7244" s="88"/>
      <c r="J7244" s="88"/>
      <c r="K7244" s="88"/>
    </row>
    <row r="7245" spans="2:11" ht="12" hidden="1" customHeight="1" x14ac:dyDescent="0.2">
      <c r="B7245" s="88"/>
      <c r="C7245" s="88"/>
      <c r="D7245" s="88"/>
      <c r="E7245" s="88"/>
      <c r="F7245" s="88"/>
      <c r="G7245" s="88"/>
      <c r="H7245" s="88"/>
      <c r="I7245" s="88"/>
      <c r="J7245" s="88"/>
      <c r="K7245" s="88"/>
    </row>
    <row r="7246" spans="2:11" ht="12" hidden="1" customHeight="1" x14ac:dyDescent="0.2">
      <c r="B7246" s="88"/>
      <c r="C7246" s="88"/>
      <c r="D7246" s="88"/>
      <c r="E7246" s="88"/>
      <c r="F7246" s="88"/>
      <c r="G7246" s="88"/>
      <c r="H7246" s="88"/>
      <c r="I7246" s="88"/>
      <c r="J7246" s="88"/>
      <c r="K7246" s="88"/>
    </row>
    <row r="7247" spans="2:11" ht="12" hidden="1" customHeight="1" x14ac:dyDescent="0.2">
      <c r="B7247" s="88"/>
      <c r="C7247" s="88"/>
      <c r="D7247" s="88"/>
      <c r="E7247" s="88"/>
      <c r="F7247" s="88"/>
      <c r="G7247" s="88"/>
      <c r="H7247" s="88"/>
      <c r="I7247" s="88"/>
      <c r="J7247" s="88"/>
      <c r="K7247" s="88"/>
    </row>
    <row r="7248" spans="2:11" ht="12" hidden="1" customHeight="1" x14ac:dyDescent="0.2">
      <c r="B7248" s="88"/>
      <c r="C7248" s="88"/>
      <c r="D7248" s="88"/>
      <c r="E7248" s="88"/>
      <c r="F7248" s="88"/>
      <c r="G7248" s="88"/>
      <c r="H7248" s="88"/>
      <c r="I7248" s="88"/>
      <c r="J7248" s="88"/>
      <c r="K7248" s="88"/>
    </row>
    <row r="7249" spans="2:11" ht="12" hidden="1" customHeight="1" x14ac:dyDescent="0.2">
      <c r="B7249" s="88"/>
      <c r="C7249" s="88"/>
      <c r="D7249" s="88"/>
      <c r="E7249" s="88"/>
      <c r="F7249" s="88"/>
      <c r="G7249" s="88"/>
      <c r="H7249" s="88"/>
      <c r="I7249" s="88"/>
      <c r="J7249" s="88"/>
      <c r="K7249" s="88"/>
    </row>
    <row r="7250" spans="2:11" ht="12" hidden="1" customHeight="1" x14ac:dyDescent="0.2">
      <c r="B7250" s="88"/>
      <c r="C7250" s="88"/>
      <c r="D7250" s="88"/>
      <c r="E7250" s="88"/>
      <c r="F7250" s="88"/>
      <c r="G7250" s="88"/>
      <c r="H7250" s="88"/>
      <c r="I7250" s="88"/>
      <c r="J7250" s="88"/>
      <c r="K7250" s="88"/>
    </row>
    <row r="7251" spans="2:11" ht="12" hidden="1" customHeight="1" x14ac:dyDescent="0.2">
      <c r="B7251" s="88"/>
      <c r="C7251" s="88"/>
      <c r="D7251" s="88"/>
      <c r="E7251" s="88"/>
      <c r="F7251" s="88"/>
      <c r="G7251" s="88"/>
      <c r="H7251" s="88"/>
      <c r="I7251" s="88"/>
      <c r="J7251" s="88"/>
      <c r="K7251" s="88"/>
    </row>
    <row r="7252" spans="2:11" ht="12" hidden="1" customHeight="1" x14ac:dyDescent="0.2">
      <c r="B7252" s="88"/>
      <c r="C7252" s="88"/>
      <c r="D7252" s="88"/>
      <c r="E7252" s="88"/>
      <c r="F7252" s="88"/>
      <c r="G7252" s="88"/>
      <c r="H7252" s="88"/>
      <c r="I7252" s="88"/>
      <c r="J7252" s="88"/>
      <c r="K7252" s="88"/>
    </row>
    <row r="7253" spans="2:11" ht="12" hidden="1" customHeight="1" x14ac:dyDescent="0.2">
      <c r="B7253" s="88"/>
      <c r="C7253" s="88"/>
      <c r="D7253" s="88"/>
      <c r="E7253" s="88"/>
      <c r="F7253" s="88"/>
      <c r="G7253" s="88"/>
      <c r="H7253" s="88"/>
      <c r="I7253" s="88"/>
      <c r="J7253" s="88"/>
      <c r="K7253" s="88"/>
    </row>
    <row r="7254" spans="2:11" ht="12" hidden="1" customHeight="1" x14ac:dyDescent="0.2">
      <c r="B7254" s="88"/>
      <c r="C7254" s="88"/>
      <c r="D7254" s="88"/>
      <c r="E7254" s="88"/>
      <c r="F7254" s="88"/>
      <c r="G7254" s="88"/>
      <c r="H7254" s="88"/>
      <c r="I7254" s="88"/>
      <c r="J7254" s="88"/>
      <c r="K7254" s="88"/>
    </row>
    <row r="7255" spans="2:11" ht="12" hidden="1" customHeight="1" x14ac:dyDescent="0.2">
      <c r="B7255" s="88"/>
      <c r="C7255" s="88"/>
      <c r="D7255" s="88"/>
      <c r="E7255" s="88"/>
      <c r="F7255" s="88"/>
      <c r="G7255" s="88"/>
      <c r="H7255" s="88"/>
      <c r="I7255" s="88"/>
      <c r="J7255" s="88"/>
      <c r="K7255" s="88"/>
    </row>
    <row r="7256" spans="2:11" ht="12" hidden="1" customHeight="1" x14ac:dyDescent="0.2">
      <c r="B7256" s="88"/>
      <c r="C7256" s="88"/>
      <c r="D7256" s="88"/>
      <c r="E7256" s="88"/>
      <c r="F7256" s="88"/>
      <c r="G7256" s="88"/>
      <c r="H7256" s="88"/>
      <c r="I7256" s="88"/>
      <c r="J7256" s="88"/>
      <c r="K7256" s="88"/>
    </row>
    <row r="7257" spans="2:11" ht="12" hidden="1" customHeight="1" x14ac:dyDescent="0.2">
      <c r="B7257" s="88"/>
      <c r="C7257" s="88"/>
      <c r="D7257" s="88"/>
      <c r="E7257" s="88"/>
      <c r="F7257" s="88"/>
      <c r="G7257" s="88"/>
      <c r="H7257" s="88"/>
      <c r="I7257" s="88"/>
      <c r="J7257" s="88"/>
      <c r="K7257" s="88"/>
    </row>
    <row r="7258" spans="2:11" ht="12" hidden="1" customHeight="1" x14ac:dyDescent="0.2">
      <c r="B7258" s="88"/>
      <c r="C7258" s="88"/>
      <c r="D7258" s="88"/>
      <c r="E7258" s="88"/>
      <c r="F7258" s="88"/>
      <c r="G7258" s="88"/>
      <c r="H7258" s="88"/>
      <c r="I7258" s="88"/>
      <c r="J7258" s="88"/>
      <c r="K7258" s="88"/>
    </row>
    <row r="7259" spans="2:11" ht="12" hidden="1" customHeight="1" x14ac:dyDescent="0.2">
      <c r="B7259" s="88"/>
      <c r="C7259" s="88"/>
      <c r="D7259" s="88"/>
      <c r="E7259" s="88"/>
      <c r="F7259" s="88"/>
      <c r="G7259" s="88"/>
      <c r="H7259" s="88"/>
      <c r="I7259" s="88"/>
      <c r="J7259" s="88"/>
      <c r="K7259" s="88"/>
    </row>
    <row r="7260" spans="2:11" ht="12" hidden="1" customHeight="1" x14ac:dyDescent="0.2">
      <c r="B7260" s="88"/>
      <c r="C7260" s="88"/>
      <c r="D7260" s="88"/>
      <c r="E7260" s="88"/>
      <c r="F7260" s="88"/>
      <c r="G7260" s="88"/>
      <c r="H7260" s="88"/>
      <c r="I7260" s="88"/>
      <c r="J7260" s="88"/>
      <c r="K7260" s="88"/>
    </row>
    <row r="7261" spans="2:11" ht="12" hidden="1" customHeight="1" x14ac:dyDescent="0.2">
      <c r="B7261" s="88"/>
      <c r="C7261" s="88"/>
      <c r="D7261" s="88"/>
      <c r="E7261" s="88"/>
      <c r="F7261" s="88"/>
      <c r="G7261" s="88"/>
      <c r="H7261" s="88"/>
      <c r="I7261" s="88"/>
      <c r="J7261" s="88"/>
      <c r="K7261" s="88"/>
    </row>
    <row r="7262" spans="2:11" ht="12" hidden="1" customHeight="1" x14ac:dyDescent="0.2">
      <c r="B7262" s="88"/>
      <c r="C7262" s="88"/>
      <c r="D7262" s="88"/>
      <c r="E7262" s="88"/>
      <c r="F7262" s="88"/>
      <c r="G7262" s="88"/>
      <c r="H7262" s="88"/>
      <c r="I7262" s="88"/>
      <c r="J7262" s="88"/>
      <c r="K7262" s="88"/>
    </row>
    <row r="7263" spans="2:11" ht="12" hidden="1" customHeight="1" x14ac:dyDescent="0.2">
      <c r="B7263" s="88"/>
      <c r="C7263" s="88"/>
      <c r="D7263" s="88"/>
      <c r="E7263" s="88"/>
      <c r="F7263" s="88"/>
      <c r="G7263" s="88"/>
      <c r="H7263" s="88"/>
      <c r="I7263" s="88"/>
      <c r="J7263" s="88"/>
      <c r="K7263" s="88"/>
    </row>
    <row r="7264" spans="2:11" ht="12" hidden="1" customHeight="1" x14ac:dyDescent="0.2">
      <c r="B7264" s="88"/>
      <c r="C7264" s="88"/>
      <c r="D7264" s="88"/>
      <c r="E7264" s="88"/>
      <c r="F7264" s="88"/>
      <c r="G7264" s="88"/>
      <c r="H7264" s="88"/>
      <c r="I7264" s="88"/>
      <c r="J7264" s="88"/>
      <c r="K7264" s="88"/>
    </row>
    <row r="7265" spans="2:11" ht="12" hidden="1" customHeight="1" x14ac:dyDescent="0.2">
      <c r="B7265" s="88"/>
      <c r="C7265" s="88"/>
      <c r="D7265" s="88"/>
      <c r="E7265" s="88"/>
      <c r="F7265" s="88"/>
      <c r="G7265" s="88"/>
      <c r="H7265" s="88"/>
      <c r="I7265" s="88"/>
      <c r="J7265" s="88"/>
      <c r="K7265" s="88"/>
    </row>
    <row r="7266" spans="2:11" ht="12" hidden="1" customHeight="1" x14ac:dyDescent="0.2">
      <c r="B7266" s="88"/>
      <c r="C7266" s="88"/>
      <c r="D7266" s="88"/>
      <c r="E7266" s="88"/>
      <c r="F7266" s="88"/>
      <c r="G7266" s="88"/>
      <c r="H7266" s="88"/>
      <c r="I7266" s="88"/>
      <c r="J7266" s="88"/>
      <c r="K7266" s="88"/>
    </row>
    <row r="7267" spans="2:11" ht="12" hidden="1" customHeight="1" x14ac:dyDescent="0.2">
      <c r="B7267" s="88"/>
      <c r="C7267" s="88"/>
      <c r="D7267" s="88"/>
      <c r="E7267" s="88"/>
      <c r="F7267" s="88"/>
      <c r="G7267" s="88"/>
      <c r="H7267" s="88"/>
      <c r="I7267" s="88"/>
      <c r="J7267" s="88"/>
      <c r="K7267" s="88"/>
    </row>
    <row r="7268" spans="2:11" ht="12" hidden="1" customHeight="1" x14ac:dyDescent="0.2">
      <c r="B7268" s="88"/>
      <c r="C7268" s="88"/>
      <c r="D7268" s="88"/>
      <c r="E7268" s="88"/>
      <c r="F7268" s="88"/>
      <c r="G7268" s="88"/>
      <c r="H7268" s="88"/>
      <c r="I7268" s="88"/>
      <c r="J7268" s="88"/>
      <c r="K7268" s="88"/>
    </row>
    <row r="7269" spans="2:11" ht="12" hidden="1" customHeight="1" x14ac:dyDescent="0.2">
      <c r="B7269" s="88"/>
      <c r="C7269" s="88"/>
      <c r="D7269" s="88"/>
      <c r="E7269" s="88"/>
      <c r="F7269" s="88"/>
      <c r="G7269" s="88"/>
      <c r="H7269" s="88"/>
      <c r="I7269" s="88"/>
      <c r="J7269" s="88"/>
      <c r="K7269" s="88"/>
    </row>
    <row r="7270" spans="2:11" ht="12" hidden="1" customHeight="1" x14ac:dyDescent="0.2">
      <c r="B7270" s="88"/>
      <c r="C7270" s="88"/>
      <c r="D7270" s="88"/>
      <c r="E7270" s="88"/>
      <c r="F7270" s="88"/>
      <c r="G7270" s="88"/>
      <c r="H7270" s="88"/>
      <c r="I7270" s="88"/>
      <c r="J7270" s="88"/>
      <c r="K7270" s="88"/>
    </row>
    <row r="7271" spans="2:11" ht="12" hidden="1" customHeight="1" x14ac:dyDescent="0.2">
      <c r="B7271" s="88"/>
      <c r="C7271" s="88"/>
      <c r="D7271" s="88"/>
      <c r="E7271" s="88"/>
      <c r="F7271" s="88"/>
      <c r="G7271" s="88"/>
      <c r="H7271" s="88"/>
      <c r="I7271" s="88"/>
      <c r="J7271" s="88"/>
      <c r="K7271" s="88"/>
    </row>
    <row r="7272" spans="2:11" ht="12" hidden="1" customHeight="1" x14ac:dyDescent="0.2">
      <c r="B7272" s="88"/>
      <c r="C7272" s="88"/>
      <c r="D7272" s="88"/>
      <c r="E7272" s="88"/>
      <c r="F7272" s="88"/>
      <c r="G7272" s="88"/>
      <c r="H7272" s="88"/>
      <c r="I7272" s="88"/>
      <c r="J7272" s="88"/>
      <c r="K7272" s="88"/>
    </row>
    <row r="7273" spans="2:11" ht="12" hidden="1" customHeight="1" x14ac:dyDescent="0.2">
      <c r="B7273" s="88"/>
      <c r="C7273" s="88"/>
      <c r="D7273" s="88"/>
      <c r="E7273" s="88"/>
      <c r="F7273" s="88"/>
      <c r="G7273" s="88"/>
      <c r="H7273" s="88"/>
      <c r="I7273" s="88"/>
      <c r="J7273" s="88"/>
      <c r="K7273" s="88"/>
    </row>
    <row r="7274" spans="2:11" ht="12" hidden="1" customHeight="1" x14ac:dyDescent="0.2">
      <c r="B7274" s="88"/>
      <c r="C7274" s="88"/>
      <c r="D7274" s="88"/>
      <c r="E7274" s="88"/>
      <c r="F7274" s="88"/>
      <c r="G7274" s="88"/>
      <c r="H7274" s="88"/>
      <c r="I7274" s="88"/>
      <c r="J7274" s="88"/>
      <c r="K7274" s="88"/>
    </row>
    <row r="7275" spans="2:11" ht="12" hidden="1" customHeight="1" x14ac:dyDescent="0.2">
      <c r="B7275" s="88"/>
      <c r="C7275" s="88"/>
      <c r="D7275" s="88"/>
      <c r="E7275" s="88"/>
      <c r="F7275" s="88"/>
      <c r="G7275" s="88"/>
      <c r="H7275" s="88"/>
      <c r="I7275" s="88"/>
      <c r="J7275" s="88"/>
      <c r="K7275" s="88"/>
    </row>
    <row r="7276" spans="2:11" ht="12" hidden="1" customHeight="1" x14ac:dyDescent="0.2">
      <c r="B7276" s="88"/>
      <c r="C7276" s="88"/>
      <c r="D7276" s="88"/>
      <c r="E7276" s="88"/>
      <c r="F7276" s="88"/>
      <c r="G7276" s="88"/>
      <c r="H7276" s="88"/>
      <c r="I7276" s="88"/>
      <c r="J7276" s="88"/>
      <c r="K7276" s="88"/>
    </row>
    <row r="7277" spans="2:11" ht="12" hidden="1" customHeight="1" x14ac:dyDescent="0.2">
      <c r="B7277" s="88"/>
      <c r="C7277" s="88"/>
      <c r="D7277" s="88"/>
      <c r="E7277" s="88"/>
      <c r="F7277" s="88"/>
      <c r="G7277" s="88"/>
      <c r="H7277" s="88"/>
      <c r="I7277" s="88"/>
      <c r="J7277" s="88"/>
      <c r="K7277" s="88"/>
    </row>
    <row r="7278" spans="2:11" ht="12" hidden="1" customHeight="1" x14ac:dyDescent="0.2">
      <c r="B7278" s="88"/>
      <c r="C7278" s="88"/>
      <c r="D7278" s="88"/>
      <c r="E7278" s="88"/>
      <c r="F7278" s="88"/>
      <c r="G7278" s="88"/>
      <c r="H7278" s="88"/>
      <c r="I7278" s="88"/>
      <c r="J7278" s="88"/>
      <c r="K7278" s="88"/>
    </row>
    <row r="7279" spans="2:11" ht="12" hidden="1" customHeight="1" x14ac:dyDescent="0.2">
      <c r="B7279" s="88"/>
      <c r="C7279" s="88"/>
      <c r="D7279" s="88"/>
      <c r="E7279" s="88"/>
      <c r="F7279" s="88"/>
      <c r="G7279" s="88"/>
      <c r="H7279" s="88"/>
      <c r="I7279" s="88"/>
      <c r="J7279" s="88"/>
      <c r="K7279" s="88"/>
    </row>
    <row r="7280" spans="2:11" ht="12" hidden="1" customHeight="1" x14ac:dyDescent="0.2">
      <c r="B7280" s="88"/>
      <c r="C7280" s="88"/>
      <c r="D7280" s="88"/>
      <c r="E7280" s="88"/>
      <c r="F7280" s="88"/>
      <c r="G7280" s="88"/>
      <c r="H7280" s="88"/>
      <c r="I7280" s="88"/>
      <c r="J7280" s="88"/>
      <c r="K7280" s="88"/>
    </row>
    <row r="7281" spans="2:11" ht="12" hidden="1" customHeight="1" x14ac:dyDescent="0.2">
      <c r="B7281" s="88"/>
      <c r="C7281" s="88"/>
      <c r="D7281" s="88"/>
      <c r="E7281" s="88"/>
      <c r="F7281" s="88"/>
      <c r="G7281" s="88"/>
      <c r="H7281" s="88"/>
      <c r="I7281" s="88"/>
      <c r="J7281" s="88"/>
      <c r="K7281" s="88"/>
    </row>
    <row r="7282" spans="2:11" ht="12" hidden="1" customHeight="1" x14ac:dyDescent="0.2">
      <c r="B7282" s="88"/>
      <c r="C7282" s="88"/>
      <c r="D7282" s="88"/>
      <c r="E7282" s="88"/>
      <c r="F7282" s="88"/>
      <c r="G7282" s="88"/>
      <c r="H7282" s="88"/>
      <c r="I7282" s="88"/>
      <c r="J7282" s="88"/>
      <c r="K7282" s="88"/>
    </row>
    <row r="7283" spans="2:11" ht="12" hidden="1" customHeight="1" x14ac:dyDescent="0.2">
      <c r="B7283" s="88"/>
      <c r="C7283" s="88"/>
      <c r="D7283" s="88"/>
      <c r="E7283" s="88"/>
      <c r="F7283" s="88"/>
      <c r="G7283" s="88"/>
      <c r="H7283" s="88"/>
      <c r="I7283" s="88"/>
      <c r="J7283" s="88"/>
      <c r="K7283" s="88"/>
    </row>
    <row r="7284" spans="2:11" ht="12" hidden="1" customHeight="1" x14ac:dyDescent="0.2">
      <c r="B7284" s="88"/>
      <c r="C7284" s="88"/>
      <c r="D7284" s="88"/>
      <c r="E7284" s="88"/>
      <c r="F7284" s="88"/>
      <c r="G7284" s="88"/>
      <c r="H7284" s="88"/>
      <c r="I7284" s="88"/>
      <c r="J7284" s="88"/>
      <c r="K7284" s="88"/>
    </row>
    <row r="7285" spans="2:11" ht="12" hidden="1" customHeight="1" x14ac:dyDescent="0.2">
      <c r="B7285" s="88"/>
      <c r="C7285" s="88"/>
      <c r="D7285" s="88"/>
      <c r="E7285" s="88"/>
      <c r="F7285" s="88"/>
      <c r="G7285" s="88"/>
      <c r="H7285" s="88"/>
      <c r="I7285" s="88"/>
      <c r="J7285" s="88"/>
      <c r="K7285" s="88"/>
    </row>
    <row r="7286" spans="2:11" ht="12" hidden="1" customHeight="1" x14ac:dyDescent="0.2">
      <c r="B7286" s="88"/>
      <c r="C7286" s="88"/>
      <c r="D7286" s="88"/>
      <c r="E7286" s="88"/>
      <c r="F7286" s="88"/>
      <c r="G7286" s="88"/>
      <c r="H7286" s="88"/>
      <c r="I7286" s="88"/>
      <c r="J7286" s="88"/>
      <c r="K7286" s="88"/>
    </row>
    <row r="7287" spans="2:11" ht="12" hidden="1" customHeight="1" x14ac:dyDescent="0.2">
      <c r="B7287" s="88"/>
      <c r="C7287" s="88"/>
      <c r="D7287" s="88"/>
      <c r="E7287" s="88"/>
      <c r="F7287" s="88"/>
      <c r="G7287" s="88"/>
      <c r="H7287" s="88"/>
      <c r="I7287" s="88"/>
      <c r="J7287" s="88"/>
      <c r="K7287" s="88"/>
    </row>
    <row r="7288" spans="2:11" ht="12" hidden="1" customHeight="1" x14ac:dyDescent="0.2">
      <c r="B7288" s="88"/>
      <c r="C7288" s="88"/>
      <c r="D7288" s="88"/>
      <c r="E7288" s="88"/>
      <c r="F7288" s="88"/>
      <c r="G7288" s="88"/>
      <c r="H7288" s="88"/>
      <c r="I7288" s="88"/>
      <c r="J7288" s="88"/>
      <c r="K7288" s="88"/>
    </row>
    <row r="7289" spans="2:11" ht="12" hidden="1" customHeight="1" x14ac:dyDescent="0.2">
      <c r="B7289" s="88"/>
      <c r="C7289" s="88"/>
      <c r="D7289" s="88"/>
      <c r="E7289" s="88"/>
      <c r="F7289" s="88"/>
      <c r="G7289" s="88"/>
      <c r="H7289" s="88"/>
      <c r="I7289" s="88"/>
      <c r="J7289" s="88"/>
      <c r="K7289" s="88"/>
    </row>
    <row r="7290" spans="2:11" ht="12" hidden="1" customHeight="1" x14ac:dyDescent="0.2">
      <c r="B7290" s="88"/>
      <c r="C7290" s="88"/>
      <c r="D7290" s="88"/>
      <c r="E7290" s="88"/>
      <c r="F7290" s="88"/>
      <c r="G7290" s="88"/>
      <c r="H7290" s="88"/>
      <c r="I7290" s="88"/>
      <c r="J7290" s="88"/>
      <c r="K7290" s="88"/>
    </row>
    <row r="7291" spans="2:11" ht="12" hidden="1" customHeight="1" x14ac:dyDescent="0.2">
      <c r="B7291" s="88"/>
      <c r="C7291" s="88"/>
      <c r="D7291" s="88"/>
      <c r="E7291" s="88"/>
      <c r="F7291" s="88"/>
      <c r="G7291" s="88"/>
      <c r="H7291" s="88"/>
      <c r="I7291" s="88"/>
      <c r="J7291" s="88"/>
      <c r="K7291" s="88"/>
    </row>
    <row r="7292" spans="2:11" ht="12" hidden="1" customHeight="1" x14ac:dyDescent="0.2">
      <c r="B7292" s="88"/>
      <c r="C7292" s="88"/>
      <c r="D7292" s="88"/>
      <c r="E7292" s="88"/>
      <c r="F7292" s="88"/>
      <c r="G7292" s="88"/>
      <c r="H7292" s="88"/>
      <c r="I7292" s="88"/>
      <c r="J7292" s="88"/>
      <c r="K7292" s="88"/>
    </row>
    <row r="7293" spans="2:11" ht="12" hidden="1" customHeight="1" x14ac:dyDescent="0.2">
      <c r="B7293" s="88"/>
      <c r="C7293" s="88"/>
      <c r="D7293" s="88"/>
      <c r="E7293" s="88"/>
      <c r="F7293" s="88"/>
      <c r="G7293" s="88"/>
      <c r="H7293" s="88"/>
      <c r="I7293" s="88"/>
      <c r="J7293" s="88"/>
      <c r="K7293" s="88"/>
    </row>
    <row r="7294" spans="2:11" ht="12" hidden="1" customHeight="1" x14ac:dyDescent="0.2">
      <c r="B7294" s="88"/>
      <c r="C7294" s="88"/>
      <c r="D7294" s="88"/>
      <c r="E7294" s="88"/>
      <c r="F7294" s="88"/>
      <c r="G7294" s="88"/>
      <c r="H7294" s="88"/>
      <c r="I7294" s="88"/>
      <c r="J7294" s="88"/>
      <c r="K7294" s="88"/>
    </row>
    <row r="7295" spans="2:11" ht="12" hidden="1" customHeight="1" x14ac:dyDescent="0.2">
      <c r="B7295" s="88"/>
      <c r="C7295" s="88"/>
      <c r="D7295" s="88"/>
      <c r="E7295" s="88"/>
      <c r="F7295" s="88"/>
      <c r="G7295" s="88"/>
      <c r="H7295" s="88"/>
      <c r="I7295" s="88"/>
      <c r="J7295" s="88"/>
      <c r="K7295" s="88"/>
    </row>
    <row r="7296" spans="2:11" ht="12" hidden="1" customHeight="1" x14ac:dyDescent="0.2">
      <c r="B7296" s="88"/>
      <c r="C7296" s="88"/>
      <c r="D7296" s="88"/>
      <c r="E7296" s="88"/>
      <c r="F7296" s="88"/>
      <c r="G7296" s="88"/>
      <c r="H7296" s="88"/>
      <c r="I7296" s="88"/>
      <c r="J7296" s="88"/>
      <c r="K7296" s="88"/>
    </row>
    <row r="7297" spans="2:11" ht="12" hidden="1" customHeight="1" x14ac:dyDescent="0.2">
      <c r="B7297" s="88"/>
      <c r="C7297" s="88"/>
      <c r="D7297" s="88"/>
      <c r="E7297" s="88"/>
      <c r="F7297" s="88"/>
      <c r="G7297" s="88"/>
      <c r="H7297" s="88"/>
      <c r="I7297" s="88"/>
      <c r="J7297" s="88"/>
      <c r="K7297" s="88"/>
    </row>
    <row r="7298" spans="2:11" ht="12" hidden="1" customHeight="1" x14ac:dyDescent="0.2">
      <c r="B7298" s="88"/>
      <c r="C7298" s="88"/>
      <c r="D7298" s="88"/>
      <c r="E7298" s="88"/>
      <c r="F7298" s="88"/>
      <c r="G7298" s="88"/>
      <c r="H7298" s="88"/>
      <c r="I7298" s="88"/>
      <c r="J7298" s="88"/>
      <c r="K7298" s="88"/>
    </row>
    <row r="7299" spans="2:11" ht="12" hidden="1" customHeight="1" x14ac:dyDescent="0.2">
      <c r="B7299" s="88"/>
      <c r="C7299" s="88"/>
      <c r="D7299" s="88"/>
      <c r="E7299" s="88"/>
      <c r="F7299" s="88"/>
      <c r="G7299" s="88"/>
      <c r="H7299" s="88"/>
      <c r="I7299" s="88"/>
      <c r="J7299" s="88"/>
      <c r="K7299" s="88"/>
    </row>
    <row r="7300" spans="2:11" ht="12" hidden="1" customHeight="1" x14ac:dyDescent="0.2">
      <c r="B7300" s="88"/>
      <c r="C7300" s="88"/>
      <c r="D7300" s="88"/>
      <c r="E7300" s="88"/>
      <c r="F7300" s="88"/>
      <c r="G7300" s="88"/>
      <c r="H7300" s="88"/>
      <c r="I7300" s="88"/>
      <c r="J7300" s="88"/>
      <c r="K7300" s="88"/>
    </row>
    <row r="7301" spans="2:11" ht="12" hidden="1" customHeight="1" x14ac:dyDescent="0.2">
      <c r="B7301" s="88"/>
      <c r="C7301" s="88"/>
      <c r="D7301" s="88"/>
      <c r="E7301" s="88"/>
      <c r="F7301" s="88"/>
      <c r="G7301" s="88"/>
      <c r="H7301" s="88"/>
      <c r="I7301" s="88"/>
      <c r="J7301" s="88"/>
      <c r="K7301" s="88"/>
    </row>
    <row r="7302" spans="2:11" ht="12" hidden="1" customHeight="1" x14ac:dyDescent="0.2">
      <c r="B7302" s="88"/>
      <c r="C7302" s="88"/>
      <c r="D7302" s="88"/>
      <c r="E7302" s="88"/>
      <c r="F7302" s="88"/>
      <c r="G7302" s="88"/>
      <c r="H7302" s="88"/>
      <c r="I7302" s="88"/>
      <c r="J7302" s="88"/>
      <c r="K7302" s="88"/>
    </row>
    <row r="7303" spans="2:11" ht="12" hidden="1" customHeight="1" x14ac:dyDescent="0.2">
      <c r="B7303" s="88"/>
      <c r="C7303" s="88"/>
      <c r="D7303" s="88"/>
      <c r="E7303" s="88"/>
      <c r="F7303" s="88"/>
      <c r="G7303" s="88"/>
      <c r="H7303" s="88"/>
      <c r="I7303" s="88"/>
      <c r="J7303" s="88"/>
      <c r="K7303" s="88"/>
    </row>
    <row r="7304" spans="2:11" ht="12" hidden="1" customHeight="1" x14ac:dyDescent="0.2">
      <c r="B7304" s="88"/>
      <c r="C7304" s="88"/>
      <c r="D7304" s="88"/>
      <c r="E7304" s="88"/>
      <c r="F7304" s="88"/>
      <c r="G7304" s="88"/>
      <c r="H7304" s="88"/>
      <c r="I7304" s="88"/>
      <c r="J7304" s="88"/>
      <c r="K7304" s="88"/>
    </row>
    <row r="7305" spans="2:11" ht="12" hidden="1" customHeight="1" x14ac:dyDescent="0.2">
      <c r="B7305" s="88"/>
      <c r="C7305" s="88"/>
      <c r="D7305" s="88"/>
      <c r="E7305" s="88"/>
      <c r="F7305" s="88"/>
      <c r="G7305" s="88"/>
      <c r="H7305" s="88"/>
      <c r="I7305" s="88"/>
      <c r="J7305" s="88"/>
      <c r="K7305" s="88"/>
    </row>
    <row r="7306" spans="2:11" ht="12" hidden="1" customHeight="1" x14ac:dyDescent="0.2">
      <c r="B7306" s="88"/>
      <c r="C7306" s="88"/>
      <c r="D7306" s="88"/>
      <c r="E7306" s="88"/>
      <c r="F7306" s="88"/>
      <c r="G7306" s="88"/>
      <c r="H7306" s="88"/>
      <c r="I7306" s="88"/>
      <c r="J7306" s="88"/>
      <c r="K7306" s="88"/>
    </row>
    <row r="7307" spans="2:11" ht="12" hidden="1" customHeight="1" x14ac:dyDescent="0.2">
      <c r="B7307" s="88"/>
      <c r="C7307" s="88"/>
      <c r="D7307" s="88"/>
      <c r="E7307" s="88"/>
      <c r="F7307" s="88"/>
      <c r="G7307" s="88"/>
      <c r="H7307" s="88"/>
      <c r="I7307" s="88"/>
      <c r="J7307" s="88"/>
      <c r="K7307" s="88"/>
    </row>
    <row r="7308" spans="2:11" ht="12" hidden="1" customHeight="1" x14ac:dyDescent="0.2">
      <c r="B7308" s="88"/>
      <c r="C7308" s="88"/>
      <c r="D7308" s="88"/>
      <c r="E7308" s="88"/>
      <c r="F7308" s="88"/>
      <c r="G7308" s="88"/>
      <c r="H7308" s="88"/>
      <c r="I7308" s="88"/>
      <c r="J7308" s="88"/>
      <c r="K7308" s="88"/>
    </row>
    <row r="7309" spans="2:11" ht="12" hidden="1" customHeight="1" x14ac:dyDescent="0.2">
      <c r="B7309" s="88"/>
      <c r="C7309" s="88"/>
      <c r="D7309" s="88"/>
      <c r="E7309" s="88"/>
      <c r="F7309" s="88"/>
      <c r="G7309" s="88"/>
      <c r="H7309" s="88"/>
      <c r="I7309" s="88"/>
      <c r="J7309" s="88"/>
      <c r="K7309" s="88"/>
    </row>
    <row r="7310" spans="2:11" ht="12" hidden="1" customHeight="1" x14ac:dyDescent="0.2">
      <c r="B7310" s="88"/>
      <c r="C7310" s="88"/>
      <c r="D7310" s="88"/>
      <c r="E7310" s="88"/>
      <c r="F7310" s="88"/>
      <c r="G7310" s="88"/>
      <c r="H7310" s="88"/>
      <c r="I7310" s="88"/>
      <c r="J7310" s="88"/>
      <c r="K7310" s="88"/>
    </row>
    <row r="7311" spans="2:11" ht="12" hidden="1" customHeight="1" x14ac:dyDescent="0.2">
      <c r="B7311" s="88"/>
      <c r="C7311" s="88"/>
      <c r="D7311" s="88"/>
      <c r="E7311" s="88"/>
      <c r="F7311" s="88"/>
      <c r="G7311" s="88"/>
      <c r="H7311" s="88"/>
      <c r="I7311" s="88"/>
      <c r="J7311" s="88"/>
      <c r="K7311" s="88"/>
    </row>
    <row r="7312" spans="2:11" ht="12" hidden="1" customHeight="1" x14ac:dyDescent="0.2">
      <c r="B7312" s="88"/>
      <c r="C7312" s="88"/>
      <c r="D7312" s="88"/>
      <c r="E7312" s="88"/>
      <c r="F7312" s="88"/>
      <c r="G7312" s="88"/>
      <c r="H7312" s="88"/>
      <c r="I7312" s="88"/>
      <c r="J7312" s="88"/>
      <c r="K7312" s="88"/>
    </row>
    <row r="7313" spans="2:11" ht="12" hidden="1" customHeight="1" x14ac:dyDescent="0.2">
      <c r="B7313" s="88"/>
      <c r="C7313" s="88"/>
      <c r="D7313" s="88"/>
      <c r="E7313" s="88"/>
      <c r="F7313" s="88"/>
      <c r="G7313" s="88"/>
      <c r="H7313" s="88"/>
      <c r="I7313" s="88"/>
      <c r="J7313" s="88"/>
      <c r="K7313" s="88"/>
    </row>
    <row r="7314" spans="2:11" ht="12" hidden="1" customHeight="1" x14ac:dyDescent="0.2">
      <c r="B7314" s="88"/>
      <c r="C7314" s="88"/>
      <c r="D7314" s="88"/>
      <c r="E7314" s="88"/>
      <c r="F7314" s="88"/>
      <c r="G7314" s="88"/>
      <c r="H7314" s="88"/>
      <c r="I7314" s="88"/>
      <c r="J7314" s="88"/>
      <c r="K7314" s="88"/>
    </row>
    <row r="7315" spans="2:11" ht="12" hidden="1" customHeight="1" x14ac:dyDescent="0.2">
      <c r="B7315" s="88"/>
      <c r="C7315" s="88"/>
      <c r="D7315" s="88"/>
      <c r="E7315" s="88"/>
      <c r="F7315" s="88"/>
      <c r="G7315" s="88"/>
      <c r="H7315" s="88"/>
      <c r="I7315" s="88"/>
      <c r="J7315" s="88"/>
      <c r="K7315" s="88"/>
    </row>
    <row r="7316" spans="2:11" ht="12" hidden="1" customHeight="1" x14ac:dyDescent="0.2">
      <c r="B7316" s="88"/>
      <c r="C7316" s="88"/>
      <c r="D7316" s="88"/>
      <c r="E7316" s="88"/>
      <c r="F7316" s="88"/>
      <c r="G7316" s="88"/>
      <c r="H7316" s="88"/>
      <c r="I7316" s="88"/>
      <c r="J7316" s="88"/>
      <c r="K7316" s="88"/>
    </row>
    <row r="7317" spans="2:11" ht="12" hidden="1" customHeight="1" x14ac:dyDescent="0.2">
      <c r="B7317" s="88"/>
      <c r="C7317" s="88"/>
      <c r="D7317" s="88"/>
      <c r="E7317" s="88"/>
      <c r="F7317" s="88"/>
      <c r="G7317" s="88"/>
      <c r="H7317" s="88"/>
      <c r="I7317" s="88"/>
      <c r="J7317" s="88"/>
      <c r="K7317" s="88"/>
    </row>
    <row r="7318" spans="2:11" ht="12" hidden="1" customHeight="1" x14ac:dyDescent="0.2">
      <c r="B7318" s="88"/>
      <c r="C7318" s="88"/>
      <c r="D7318" s="88"/>
      <c r="E7318" s="88"/>
      <c r="F7318" s="88"/>
      <c r="G7318" s="88"/>
      <c r="H7318" s="88"/>
      <c r="I7318" s="88"/>
      <c r="J7318" s="88"/>
      <c r="K7318" s="88"/>
    </row>
    <row r="7319" spans="2:11" ht="12" hidden="1" customHeight="1" x14ac:dyDescent="0.2">
      <c r="B7319" s="88"/>
      <c r="C7319" s="88"/>
      <c r="D7319" s="88"/>
      <c r="E7319" s="88"/>
      <c r="F7319" s="88"/>
      <c r="G7319" s="88"/>
      <c r="H7319" s="88"/>
      <c r="I7319" s="88"/>
      <c r="J7319" s="88"/>
      <c r="K7319" s="88"/>
    </row>
    <row r="7320" spans="2:11" ht="12" hidden="1" customHeight="1" x14ac:dyDescent="0.2">
      <c r="B7320" s="88"/>
      <c r="C7320" s="88"/>
      <c r="D7320" s="88"/>
      <c r="E7320" s="88"/>
      <c r="F7320" s="88"/>
      <c r="G7320" s="88"/>
      <c r="H7320" s="88"/>
      <c r="I7320" s="88"/>
      <c r="J7320" s="88"/>
      <c r="K7320" s="88"/>
    </row>
    <row r="7321" spans="2:11" ht="12" hidden="1" customHeight="1" x14ac:dyDescent="0.2">
      <c r="B7321" s="88"/>
      <c r="C7321" s="88"/>
      <c r="D7321" s="88"/>
      <c r="E7321" s="88"/>
      <c r="F7321" s="88"/>
      <c r="G7321" s="88"/>
      <c r="H7321" s="88"/>
      <c r="I7321" s="88"/>
      <c r="J7321" s="88"/>
      <c r="K7321" s="88"/>
    </row>
    <row r="7322" spans="2:11" ht="12" hidden="1" customHeight="1" x14ac:dyDescent="0.2">
      <c r="B7322" s="88"/>
      <c r="C7322" s="88"/>
      <c r="D7322" s="88"/>
      <c r="E7322" s="88"/>
      <c r="F7322" s="88"/>
      <c r="G7322" s="88"/>
      <c r="H7322" s="88"/>
      <c r="I7322" s="88"/>
      <c r="J7322" s="88"/>
      <c r="K7322" s="88"/>
    </row>
    <row r="7323" spans="2:11" ht="12" hidden="1" customHeight="1" x14ac:dyDescent="0.2">
      <c r="B7323" s="88"/>
      <c r="C7323" s="88"/>
      <c r="D7323" s="88"/>
      <c r="E7323" s="88"/>
      <c r="F7323" s="88"/>
      <c r="G7323" s="88"/>
      <c r="H7323" s="88"/>
      <c r="I7323" s="88"/>
      <c r="J7323" s="88"/>
      <c r="K7323" s="88"/>
    </row>
    <row r="7324" spans="2:11" ht="12" hidden="1" customHeight="1" x14ac:dyDescent="0.2">
      <c r="B7324" s="88"/>
      <c r="C7324" s="88"/>
      <c r="D7324" s="88"/>
      <c r="E7324" s="88"/>
      <c r="F7324" s="88"/>
      <c r="G7324" s="88"/>
      <c r="H7324" s="88"/>
      <c r="I7324" s="88"/>
      <c r="J7324" s="88"/>
      <c r="K7324" s="88"/>
    </row>
    <row r="7325" spans="2:11" ht="12" hidden="1" customHeight="1" x14ac:dyDescent="0.2">
      <c r="B7325" s="88"/>
      <c r="C7325" s="88"/>
      <c r="D7325" s="88"/>
      <c r="E7325" s="88"/>
      <c r="F7325" s="88"/>
      <c r="G7325" s="88"/>
      <c r="H7325" s="88"/>
      <c r="I7325" s="88"/>
      <c r="J7325" s="88"/>
      <c r="K7325" s="88"/>
    </row>
    <row r="7326" spans="2:11" ht="12" hidden="1" customHeight="1" x14ac:dyDescent="0.2">
      <c r="B7326" s="88"/>
      <c r="C7326" s="88"/>
      <c r="D7326" s="88"/>
      <c r="E7326" s="88"/>
      <c r="F7326" s="88"/>
      <c r="G7326" s="88"/>
      <c r="H7326" s="88"/>
      <c r="I7326" s="88"/>
      <c r="J7326" s="88"/>
      <c r="K7326" s="88"/>
    </row>
    <row r="7327" spans="2:11" ht="12" hidden="1" customHeight="1" x14ac:dyDescent="0.2">
      <c r="B7327" s="88"/>
      <c r="C7327" s="88"/>
      <c r="D7327" s="88"/>
      <c r="E7327" s="88"/>
      <c r="F7327" s="88"/>
      <c r="G7327" s="88"/>
      <c r="H7327" s="88"/>
      <c r="I7327" s="88"/>
      <c r="J7327" s="88"/>
      <c r="K7327" s="88"/>
    </row>
    <row r="7328" spans="2:11" ht="12" hidden="1" customHeight="1" x14ac:dyDescent="0.2">
      <c r="B7328" s="88"/>
      <c r="C7328" s="88"/>
      <c r="D7328" s="88"/>
      <c r="E7328" s="88"/>
      <c r="F7328" s="88"/>
      <c r="G7328" s="88"/>
      <c r="H7328" s="88"/>
      <c r="I7328" s="88"/>
      <c r="J7328" s="88"/>
      <c r="K7328" s="88"/>
    </row>
    <row r="7329" spans="2:11" ht="12" hidden="1" customHeight="1" x14ac:dyDescent="0.2">
      <c r="B7329" s="88"/>
      <c r="C7329" s="88"/>
      <c r="D7329" s="88"/>
      <c r="E7329" s="88"/>
      <c r="F7329" s="88"/>
      <c r="G7329" s="88"/>
      <c r="H7329" s="88"/>
      <c r="I7329" s="88"/>
      <c r="J7329" s="88"/>
      <c r="K7329" s="88"/>
    </row>
    <row r="7330" spans="2:11" ht="12" hidden="1" customHeight="1" x14ac:dyDescent="0.2">
      <c r="B7330" s="88"/>
      <c r="C7330" s="88"/>
      <c r="D7330" s="88"/>
      <c r="E7330" s="88"/>
      <c r="F7330" s="88"/>
      <c r="G7330" s="88"/>
      <c r="H7330" s="88"/>
      <c r="I7330" s="88"/>
      <c r="J7330" s="88"/>
      <c r="K7330" s="88"/>
    </row>
    <row r="7331" spans="2:11" ht="12" hidden="1" customHeight="1" x14ac:dyDescent="0.2">
      <c r="B7331" s="88"/>
      <c r="C7331" s="88"/>
      <c r="D7331" s="88"/>
      <c r="E7331" s="88"/>
      <c r="F7331" s="88"/>
      <c r="G7331" s="88"/>
      <c r="H7331" s="88"/>
      <c r="I7331" s="88"/>
      <c r="J7331" s="88"/>
      <c r="K7331" s="88"/>
    </row>
    <row r="7332" spans="2:11" ht="12" hidden="1" customHeight="1" x14ac:dyDescent="0.2">
      <c r="B7332" s="88"/>
      <c r="C7332" s="88"/>
      <c r="D7332" s="88"/>
      <c r="E7332" s="88"/>
      <c r="F7332" s="88"/>
      <c r="G7332" s="88"/>
      <c r="H7332" s="88"/>
      <c r="I7332" s="88"/>
      <c r="J7332" s="88"/>
      <c r="K7332" s="88"/>
    </row>
    <row r="7333" spans="2:11" ht="12" hidden="1" customHeight="1" x14ac:dyDescent="0.2">
      <c r="B7333" s="88"/>
      <c r="C7333" s="88"/>
      <c r="D7333" s="88"/>
      <c r="E7333" s="88"/>
      <c r="F7333" s="88"/>
      <c r="G7333" s="88"/>
      <c r="H7333" s="88"/>
      <c r="I7333" s="88"/>
      <c r="J7333" s="88"/>
      <c r="K7333" s="88"/>
    </row>
    <row r="7334" spans="2:11" ht="12" hidden="1" customHeight="1" x14ac:dyDescent="0.2">
      <c r="B7334" s="88"/>
      <c r="C7334" s="88"/>
      <c r="D7334" s="88"/>
      <c r="E7334" s="88"/>
      <c r="F7334" s="88"/>
      <c r="G7334" s="88"/>
      <c r="H7334" s="88"/>
      <c r="I7334" s="88"/>
      <c r="J7334" s="88"/>
      <c r="K7334" s="88"/>
    </row>
    <row r="7335" spans="2:11" ht="12" hidden="1" customHeight="1" x14ac:dyDescent="0.2">
      <c r="B7335" s="88"/>
      <c r="C7335" s="88"/>
      <c r="D7335" s="88"/>
      <c r="E7335" s="88"/>
      <c r="F7335" s="88"/>
      <c r="G7335" s="88"/>
      <c r="H7335" s="88"/>
      <c r="I7335" s="88"/>
      <c r="J7335" s="88"/>
      <c r="K7335" s="88"/>
    </row>
    <row r="7336" spans="2:11" ht="12" hidden="1" customHeight="1" x14ac:dyDescent="0.2">
      <c r="B7336" s="88"/>
      <c r="C7336" s="88"/>
      <c r="D7336" s="88"/>
      <c r="E7336" s="88"/>
      <c r="F7336" s="88"/>
      <c r="G7336" s="88"/>
      <c r="H7336" s="88"/>
      <c r="I7336" s="88"/>
      <c r="J7336" s="88"/>
      <c r="K7336" s="88"/>
    </row>
    <row r="7337" spans="2:11" ht="12" hidden="1" customHeight="1" x14ac:dyDescent="0.2">
      <c r="B7337" s="88"/>
      <c r="C7337" s="88"/>
      <c r="D7337" s="88"/>
      <c r="E7337" s="88"/>
      <c r="F7337" s="88"/>
      <c r="G7337" s="88"/>
      <c r="H7337" s="88"/>
      <c r="I7337" s="88"/>
      <c r="J7337" s="88"/>
      <c r="K7337" s="88"/>
    </row>
    <row r="7338" spans="2:11" ht="12" hidden="1" customHeight="1" x14ac:dyDescent="0.2">
      <c r="B7338" s="88"/>
      <c r="C7338" s="88"/>
      <c r="D7338" s="88"/>
      <c r="E7338" s="88"/>
      <c r="F7338" s="88"/>
      <c r="G7338" s="88"/>
      <c r="H7338" s="88"/>
      <c r="I7338" s="88"/>
      <c r="J7338" s="88"/>
      <c r="K7338" s="88"/>
    </row>
    <row r="7339" spans="2:11" ht="12" hidden="1" customHeight="1" x14ac:dyDescent="0.2">
      <c r="B7339" s="88"/>
      <c r="C7339" s="88"/>
      <c r="D7339" s="88"/>
      <c r="E7339" s="88"/>
      <c r="F7339" s="88"/>
      <c r="G7339" s="88"/>
      <c r="H7339" s="88"/>
      <c r="I7339" s="88"/>
      <c r="J7339" s="88"/>
      <c r="K7339" s="88"/>
    </row>
    <row r="7340" spans="2:11" ht="12" hidden="1" customHeight="1" x14ac:dyDescent="0.2">
      <c r="B7340" s="88"/>
      <c r="C7340" s="88"/>
      <c r="D7340" s="88"/>
      <c r="E7340" s="88"/>
      <c r="F7340" s="88"/>
      <c r="G7340" s="88"/>
      <c r="H7340" s="88"/>
      <c r="I7340" s="88"/>
      <c r="J7340" s="88"/>
      <c r="K7340" s="88"/>
    </row>
    <row r="7341" spans="2:11" ht="12" hidden="1" customHeight="1" x14ac:dyDescent="0.2">
      <c r="B7341" s="88"/>
      <c r="C7341" s="88"/>
      <c r="D7341" s="88"/>
      <c r="E7341" s="88"/>
      <c r="F7341" s="88"/>
      <c r="G7341" s="88"/>
      <c r="H7341" s="88"/>
      <c r="I7341" s="88"/>
      <c r="J7341" s="88"/>
      <c r="K7341" s="88"/>
    </row>
    <row r="7342" spans="2:11" ht="12" hidden="1" customHeight="1" x14ac:dyDescent="0.2">
      <c r="B7342" s="88"/>
      <c r="C7342" s="88"/>
      <c r="D7342" s="88"/>
      <c r="E7342" s="88"/>
      <c r="F7342" s="88"/>
      <c r="G7342" s="88"/>
      <c r="H7342" s="88"/>
      <c r="I7342" s="88"/>
      <c r="J7342" s="88"/>
      <c r="K7342" s="88"/>
    </row>
    <row r="7343" spans="2:11" ht="12" hidden="1" customHeight="1" x14ac:dyDescent="0.2">
      <c r="B7343" s="88"/>
      <c r="C7343" s="88"/>
      <c r="D7343" s="88"/>
      <c r="E7343" s="88"/>
      <c r="F7343" s="88"/>
      <c r="G7343" s="88"/>
      <c r="H7343" s="88"/>
      <c r="I7343" s="88"/>
      <c r="J7343" s="88"/>
      <c r="K7343" s="88"/>
    </row>
    <row r="7344" spans="2:11" ht="12" hidden="1" customHeight="1" x14ac:dyDescent="0.2">
      <c r="B7344" s="88"/>
      <c r="C7344" s="88"/>
      <c r="D7344" s="88"/>
      <c r="E7344" s="88"/>
      <c r="F7344" s="88"/>
      <c r="G7344" s="88"/>
      <c r="H7344" s="88"/>
      <c r="I7344" s="88"/>
      <c r="J7344" s="88"/>
      <c r="K7344" s="88"/>
    </row>
    <row r="7345" spans="2:11" ht="12" hidden="1" customHeight="1" x14ac:dyDescent="0.2">
      <c r="B7345" s="88"/>
      <c r="C7345" s="88"/>
      <c r="D7345" s="88"/>
      <c r="E7345" s="88"/>
      <c r="F7345" s="88"/>
      <c r="G7345" s="88"/>
      <c r="H7345" s="88"/>
      <c r="I7345" s="88"/>
      <c r="J7345" s="88"/>
      <c r="K7345" s="88"/>
    </row>
    <row r="7346" spans="2:11" ht="12" hidden="1" customHeight="1" x14ac:dyDescent="0.2">
      <c r="B7346" s="88"/>
      <c r="C7346" s="88"/>
      <c r="D7346" s="88"/>
      <c r="E7346" s="88"/>
      <c r="F7346" s="88"/>
      <c r="G7346" s="88"/>
      <c r="H7346" s="88"/>
      <c r="I7346" s="88"/>
      <c r="J7346" s="88"/>
      <c r="K7346" s="88"/>
    </row>
    <row r="7347" spans="2:11" ht="12" hidden="1" customHeight="1" x14ac:dyDescent="0.2">
      <c r="B7347" s="88"/>
      <c r="C7347" s="88"/>
      <c r="D7347" s="88"/>
      <c r="E7347" s="88"/>
      <c r="F7347" s="88"/>
      <c r="G7347" s="88"/>
      <c r="H7347" s="88"/>
      <c r="I7347" s="88"/>
      <c r="J7347" s="88"/>
      <c r="K7347" s="88"/>
    </row>
    <row r="7348" spans="2:11" ht="12" hidden="1" customHeight="1" x14ac:dyDescent="0.2">
      <c r="B7348" s="88"/>
      <c r="C7348" s="88"/>
      <c r="D7348" s="88"/>
      <c r="E7348" s="88"/>
      <c r="F7348" s="88"/>
      <c r="G7348" s="88"/>
      <c r="H7348" s="88"/>
      <c r="I7348" s="88"/>
      <c r="J7348" s="88"/>
      <c r="K7348" s="88"/>
    </row>
    <row r="7349" spans="2:11" ht="12" hidden="1" customHeight="1" x14ac:dyDescent="0.2">
      <c r="B7349" s="88"/>
      <c r="C7349" s="88"/>
      <c r="D7349" s="88"/>
      <c r="E7349" s="88"/>
      <c r="F7349" s="88"/>
      <c r="G7349" s="88"/>
      <c r="H7349" s="88"/>
      <c r="I7349" s="88"/>
      <c r="J7349" s="88"/>
      <c r="K7349" s="88"/>
    </row>
    <row r="7350" spans="2:11" ht="12" hidden="1" customHeight="1" x14ac:dyDescent="0.2">
      <c r="B7350" s="88"/>
      <c r="C7350" s="88"/>
      <c r="D7350" s="88"/>
      <c r="E7350" s="88"/>
      <c r="F7350" s="88"/>
      <c r="G7350" s="88"/>
      <c r="H7350" s="88"/>
      <c r="I7350" s="88"/>
      <c r="J7350" s="88"/>
      <c r="K7350" s="88"/>
    </row>
    <row r="7351" spans="2:11" ht="12" hidden="1" customHeight="1" x14ac:dyDescent="0.2">
      <c r="B7351" s="88"/>
      <c r="C7351" s="88"/>
      <c r="D7351" s="88"/>
      <c r="E7351" s="88"/>
      <c r="F7351" s="88"/>
      <c r="G7351" s="88"/>
      <c r="H7351" s="88"/>
      <c r="I7351" s="88"/>
      <c r="J7351" s="88"/>
      <c r="K7351" s="88"/>
    </row>
    <row r="7352" spans="2:11" ht="12" hidden="1" customHeight="1" x14ac:dyDescent="0.2">
      <c r="B7352" s="88"/>
      <c r="C7352" s="88"/>
      <c r="D7352" s="88"/>
      <c r="E7352" s="88"/>
      <c r="F7352" s="88"/>
      <c r="G7352" s="88"/>
      <c r="H7352" s="88"/>
      <c r="I7352" s="88"/>
      <c r="J7352" s="88"/>
      <c r="K7352" s="88"/>
    </row>
    <row r="7353" spans="2:11" ht="12" hidden="1" customHeight="1" x14ac:dyDescent="0.2">
      <c r="B7353" s="88"/>
      <c r="C7353" s="88"/>
      <c r="D7353" s="88"/>
      <c r="E7353" s="88"/>
      <c r="F7353" s="88"/>
      <c r="G7353" s="88"/>
      <c r="H7353" s="88"/>
      <c r="I7353" s="88"/>
      <c r="J7353" s="88"/>
      <c r="K7353" s="88"/>
    </row>
    <row r="7354" spans="2:11" ht="12" hidden="1" customHeight="1" x14ac:dyDescent="0.2">
      <c r="B7354" s="88"/>
      <c r="C7354" s="88"/>
      <c r="D7354" s="88"/>
      <c r="E7354" s="88"/>
      <c r="F7354" s="88"/>
      <c r="G7354" s="88"/>
      <c r="H7354" s="88"/>
      <c r="I7354" s="88"/>
      <c r="J7354" s="88"/>
      <c r="K7354" s="88"/>
    </row>
    <row r="7355" spans="2:11" ht="12" hidden="1" customHeight="1" x14ac:dyDescent="0.2">
      <c r="B7355" s="88"/>
      <c r="C7355" s="88"/>
      <c r="D7355" s="88"/>
      <c r="E7355" s="88"/>
      <c r="F7355" s="88"/>
      <c r="G7355" s="88"/>
      <c r="H7355" s="88"/>
      <c r="I7355" s="88"/>
      <c r="J7355" s="88"/>
      <c r="K7355" s="88"/>
    </row>
    <row r="7356" spans="2:11" ht="12" hidden="1" customHeight="1" x14ac:dyDescent="0.2">
      <c r="B7356" s="88"/>
      <c r="C7356" s="88"/>
      <c r="D7356" s="88"/>
      <c r="E7356" s="88"/>
      <c r="F7356" s="88"/>
      <c r="G7356" s="88"/>
      <c r="H7356" s="88"/>
      <c r="I7356" s="88"/>
      <c r="J7356" s="88"/>
      <c r="K7356" s="88"/>
    </row>
    <row r="7357" spans="2:11" ht="12" hidden="1" customHeight="1" x14ac:dyDescent="0.2">
      <c r="B7357" s="88"/>
      <c r="C7357" s="88"/>
      <c r="D7357" s="88"/>
      <c r="E7357" s="88"/>
      <c r="F7357" s="88"/>
      <c r="G7357" s="88"/>
      <c r="H7357" s="88"/>
      <c r="I7357" s="88"/>
      <c r="J7357" s="88"/>
      <c r="K7357" s="88"/>
    </row>
    <row r="7358" spans="2:11" ht="12" hidden="1" customHeight="1" x14ac:dyDescent="0.2">
      <c r="B7358" s="88"/>
      <c r="C7358" s="88"/>
      <c r="D7358" s="88"/>
      <c r="E7358" s="88"/>
      <c r="F7358" s="88"/>
      <c r="G7358" s="88"/>
      <c r="H7358" s="88"/>
      <c r="I7358" s="88"/>
      <c r="J7358" s="88"/>
      <c r="K7358" s="88"/>
    </row>
    <row r="7359" spans="2:11" ht="12" hidden="1" customHeight="1" x14ac:dyDescent="0.2">
      <c r="B7359" s="88"/>
      <c r="C7359" s="88"/>
      <c r="D7359" s="88"/>
      <c r="E7359" s="88"/>
      <c r="F7359" s="88"/>
      <c r="G7359" s="88"/>
      <c r="H7359" s="88"/>
      <c r="I7359" s="88"/>
      <c r="J7359" s="88"/>
      <c r="K7359" s="88"/>
    </row>
    <row r="7360" spans="2:11" ht="12" hidden="1" customHeight="1" x14ac:dyDescent="0.2">
      <c r="B7360" s="88"/>
      <c r="C7360" s="88"/>
      <c r="D7360" s="88"/>
      <c r="E7360" s="88"/>
      <c r="F7360" s="88"/>
      <c r="G7360" s="88"/>
      <c r="H7360" s="88"/>
      <c r="I7360" s="88"/>
      <c r="J7360" s="88"/>
      <c r="K7360" s="88"/>
    </row>
    <row r="7361" spans="2:11" ht="12" hidden="1" customHeight="1" x14ac:dyDescent="0.2">
      <c r="B7361" s="88"/>
      <c r="C7361" s="88"/>
      <c r="D7361" s="88"/>
      <c r="E7361" s="88"/>
      <c r="F7361" s="88"/>
      <c r="G7361" s="88"/>
      <c r="H7361" s="88"/>
      <c r="I7361" s="88"/>
      <c r="J7361" s="88"/>
      <c r="K7361" s="88"/>
    </row>
    <row r="7362" spans="2:11" ht="12" hidden="1" customHeight="1" x14ac:dyDescent="0.2">
      <c r="B7362" s="88"/>
      <c r="C7362" s="88"/>
      <c r="D7362" s="88"/>
      <c r="E7362" s="88"/>
      <c r="F7362" s="88"/>
      <c r="G7362" s="88"/>
      <c r="H7362" s="88"/>
      <c r="I7362" s="88"/>
      <c r="J7362" s="88"/>
      <c r="K7362" s="88"/>
    </row>
    <row r="7363" spans="2:11" ht="12" hidden="1" customHeight="1" x14ac:dyDescent="0.2">
      <c r="B7363" s="88"/>
      <c r="C7363" s="88"/>
      <c r="D7363" s="88"/>
      <c r="E7363" s="88"/>
      <c r="F7363" s="88"/>
      <c r="G7363" s="88"/>
      <c r="H7363" s="88"/>
      <c r="I7363" s="88"/>
      <c r="J7363" s="88"/>
      <c r="K7363" s="88"/>
    </row>
    <row r="7364" spans="2:11" ht="12" hidden="1" customHeight="1" x14ac:dyDescent="0.2">
      <c r="B7364" s="88"/>
      <c r="C7364" s="88"/>
      <c r="D7364" s="88"/>
      <c r="E7364" s="88"/>
      <c r="F7364" s="88"/>
      <c r="G7364" s="88"/>
      <c r="H7364" s="88"/>
      <c r="I7364" s="88"/>
      <c r="J7364" s="88"/>
      <c r="K7364" s="88"/>
    </row>
    <row r="7365" spans="2:11" ht="12" hidden="1" customHeight="1" x14ac:dyDescent="0.2">
      <c r="B7365" s="88"/>
      <c r="C7365" s="88"/>
      <c r="D7365" s="88"/>
      <c r="E7365" s="88"/>
      <c r="F7365" s="88"/>
      <c r="G7365" s="88"/>
      <c r="H7365" s="88"/>
      <c r="I7365" s="88"/>
      <c r="J7365" s="88"/>
      <c r="K7365" s="88"/>
    </row>
    <row r="7366" spans="2:11" ht="12" hidden="1" customHeight="1" x14ac:dyDescent="0.2">
      <c r="B7366" s="88"/>
      <c r="C7366" s="88"/>
      <c r="D7366" s="88"/>
      <c r="E7366" s="88"/>
      <c r="F7366" s="88"/>
      <c r="G7366" s="88"/>
      <c r="H7366" s="88"/>
      <c r="I7366" s="88"/>
      <c r="J7366" s="88"/>
      <c r="K7366" s="88"/>
    </row>
    <row r="7367" spans="2:11" ht="12" hidden="1" customHeight="1" x14ac:dyDescent="0.2">
      <c r="B7367" s="88"/>
      <c r="C7367" s="88"/>
      <c r="D7367" s="88"/>
      <c r="E7367" s="88"/>
      <c r="F7367" s="88"/>
      <c r="G7367" s="88"/>
      <c r="H7367" s="88"/>
      <c r="I7367" s="88"/>
      <c r="J7367" s="88"/>
      <c r="K7367" s="88"/>
    </row>
    <row r="7368" spans="2:11" ht="12" hidden="1" customHeight="1" x14ac:dyDescent="0.2">
      <c r="B7368" s="88"/>
      <c r="C7368" s="88"/>
      <c r="D7368" s="88"/>
      <c r="E7368" s="88"/>
      <c r="F7368" s="88"/>
      <c r="G7368" s="88"/>
      <c r="H7368" s="88"/>
      <c r="I7368" s="88"/>
      <c r="J7368" s="88"/>
      <c r="K7368" s="88"/>
    </row>
    <row r="7369" spans="2:11" ht="12" hidden="1" customHeight="1" x14ac:dyDescent="0.2">
      <c r="B7369" s="88"/>
      <c r="C7369" s="88"/>
      <c r="D7369" s="88"/>
      <c r="E7369" s="88"/>
      <c r="F7369" s="88"/>
      <c r="G7369" s="88"/>
      <c r="H7369" s="88"/>
      <c r="I7369" s="88"/>
      <c r="J7369" s="88"/>
      <c r="K7369" s="88"/>
    </row>
    <row r="7370" spans="2:11" ht="12" hidden="1" customHeight="1" x14ac:dyDescent="0.2">
      <c r="B7370" s="88"/>
      <c r="C7370" s="88"/>
      <c r="D7370" s="88"/>
      <c r="E7370" s="88"/>
      <c r="F7370" s="88"/>
      <c r="G7370" s="88"/>
      <c r="H7370" s="88"/>
      <c r="I7370" s="88"/>
      <c r="J7370" s="88"/>
      <c r="K7370" s="88"/>
    </row>
    <row r="7371" spans="2:11" ht="12" hidden="1" customHeight="1" x14ac:dyDescent="0.2">
      <c r="B7371" s="88"/>
      <c r="C7371" s="88"/>
      <c r="D7371" s="88"/>
      <c r="E7371" s="88"/>
      <c r="F7371" s="88"/>
      <c r="G7371" s="88"/>
      <c r="H7371" s="88"/>
      <c r="I7371" s="88"/>
      <c r="J7371" s="88"/>
      <c r="K7371" s="88"/>
    </row>
    <row r="7372" spans="2:11" ht="12" hidden="1" customHeight="1" x14ac:dyDescent="0.2">
      <c r="B7372" s="88"/>
      <c r="C7372" s="88"/>
      <c r="D7372" s="88"/>
      <c r="E7372" s="88"/>
      <c r="F7372" s="88"/>
      <c r="G7372" s="88"/>
      <c r="H7372" s="88"/>
      <c r="I7372" s="88"/>
      <c r="J7372" s="88"/>
      <c r="K7372" s="88"/>
    </row>
    <row r="7373" spans="2:11" ht="12" hidden="1" customHeight="1" x14ac:dyDescent="0.2">
      <c r="B7373" s="88"/>
      <c r="C7373" s="88"/>
      <c r="D7373" s="88"/>
      <c r="E7373" s="88"/>
      <c r="F7373" s="88"/>
      <c r="G7373" s="88"/>
      <c r="H7373" s="88"/>
      <c r="I7373" s="88"/>
      <c r="J7373" s="88"/>
      <c r="K7373" s="88"/>
    </row>
    <row r="7374" spans="2:11" ht="12" hidden="1" customHeight="1" x14ac:dyDescent="0.2">
      <c r="B7374" s="88"/>
      <c r="C7374" s="88"/>
      <c r="D7374" s="88"/>
      <c r="E7374" s="88"/>
      <c r="F7374" s="88"/>
      <c r="G7374" s="88"/>
      <c r="H7374" s="88"/>
      <c r="I7374" s="88"/>
      <c r="J7374" s="88"/>
      <c r="K7374" s="88"/>
    </row>
    <row r="7375" spans="2:11" ht="12" hidden="1" customHeight="1" x14ac:dyDescent="0.2">
      <c r="B7375" s="88"/>
      <c r="C7375" s="88"/>
      <c r="D7375" s="88"/>
      <c r="E7375" s="88"/>
      <c r="F7375" s="88"/>
      <c r="G7375" s="88"/>
      <c r="H7375" s="88"/>
      <c r="I7375" s="88"/>
      <c r="J7375" s="88"/>
      <c r="K7375" s="88"/>
    </row>
    <row r="7376" spans="2:11" ht="12" hidden="1" customHeight="1" x14ac:dyDescent="0.2">
      <c r="B7376" s="88"/>
      <c r="C7376" s="88"/>
      <c r="D7376" s="88"/>
      <c r="E7376" s="88"/>
      <c r="F7376" s="88"/>
      <c r="G7376" s="88"/>
      <c r="H7376" s="88"/>
      <c r="I7376" s="88"/>
      <c r="J7376" s="88"/>
      <c r="K7376" s="88"/>
    </row>
    <row r="7377" spans="2:11" ht="12" hidden="1" customHeight="1" x14ac:dyDescent="0.2">
      <c r="B7377" s="88"/>
      <c r="C7377" s="88"/>
      <c r="D7377" s="88"/>
      <c r="E7377" s="88"/>
      <c r="F7377" s="88"/>
      <c r="G7377" s="88"/>
      <c r="H7377" s="88"/>
      <c r="I7377" s="88"/>
      <c r="J7377" s="88"/>
      <c r="K7377" s="88"/>
    </row>
    <row r="7378" spans="2:11" ht="12" hidden="1" customHeight="1" x14ac:dyDescent="0.2">
      <c r="B7378" s="88"/>
      <c r="C7378" s="88"/>
      <c r="D7378" s="88"/>
      <c r="E7378" s="88"/>
      <c r="F7378" s="88"/>
      <c r="G7378" s="88"/>
      <c r="H7378" s="88"/>
      <c r="I7378" s="88"/>
      <c r="J7378" s="88"/>
      <c r="K7378" s="88"/>
    </row>
    <row r="7379" spans="2:11" ht="12" hidden="1" customHeight="1" x14ac:dyDescent="0.2">
      <c r="B7379" s="88"/>
      <c r="C7379" s="88"/>
      <c r="D7379" s="88"/>
      <c r="E7379" s="88"/>
      <c r="F7379" s="88"/>
      <c r="G7379" s="88"/>
      <c r="H7379" s="88"/>
      <c r="I7379" s="88"/>
      <c r="J7379" s="88"/>
      <c r="K7379" s="88"/>
    </row>
    <row r="7380" spans="2:11" ht="12" hidden="1" customHeight="1" x14ac:dyDescent="0.2">
      <c r="B7380" s="88"/>
      <c r="C7380" s="88"/>
      <c r="D7380" s="88"/>
      <c r="E7380" s="88"/>
      <c r="F7380" s="88"/>
      <c r="G7380" s="88"/>
      <c r="H7380" s="88"/>
      <c r="I7380" s="88"/>
      <c r="J7380" s="88"/>
      <c r="K7380" s="88"/>
    </row>
    <row r="7381" spans="2:11" ht="12" hidden="1" customHeight="1" x14ac:dyDescent="0.2">
      <c r="B7381" s="88"/>
      <c r="C7381" s="88"/>
      <c r="D7381" s="88"/>
      <c r="E7381" s="88"/>
      <c r="F7381" s="88"/>
      <c r="G7381" s="88"/>
      <c r="H7381" s="88"/>
      <c r="I7381" s="88"/>
      <c r="J7381" s="88"/>
      <c r="K7381" s="88"/>
    </row>
    <row r="7382" spans="2:11" ht="12" hidden="1" customHeight="1" x14ac:dyDescent="0.2">
      <c r="B7382" s="88"/>
      <c r="C7382" s="88"/>
      <c r="D7382" s="88"/>
      <c r="E7382" s="88"/>
      <c r="F7382" s="88"/>
      <c r="G7382" s="88"/>
      <c r="H7382" s="88"/>
      <c r="I7382" s="88"/>
      <c r="J7382" s="88"/>
      <c r="K7382" s="88"/>
    </row>
    <row r="7383" spans="2:11" ht="12" hidden="1" customHeight="1" x14ac:dyDescent="0.2">
      <c r="B7383" s="88"/>
      <c r="C7383" s="88"/>
      <c r="D7383" s="88"/>
      <c r="E7383" s="88"/>
      <c r="F7383" s="88"/>
      <c r="G7383" s="88"/>
      <c r="H7383" s="88"/>
      <c r="I7383" s="88"/>
      <c r="J7383" s="88"/>
      <c r="K7383" s="88"/>
    </row>
    <row r="7384" spans="2:11" ht="12" hidden="1" customHeight="1" x14ac:dyDescent="0.2">
      <c r="B7384" s="88"/>
      <c r="C7384" s="88"/>
      <c r="D7384" s="88"/>
      <c r="E7384" s="88"/>
      <c r="F7384" s="88"/>
      <c r="G7384" s="88"/>
      <c r="H7384" s="88"/>
      <c r="I7384" s="88"/>
      <c r="J7384" s="88"/>
      <c r="K7384" s="88"/>
    </row>
    <row r="7385" spans="2:11" ht="12" hidden="1" customHeight="1" x14ac:dyDescent="0.2">
      <c r="B7385" s="88"/>
      <c r="C7385" s="88"/>
      <c r="D7385" s="88"/>
      <c r="E7385" s="88"/>
      <c r="F7385" s="88"/>
      <c r="G7385" s="88"/>
      <c r="H7385" s="88"/>
      <c r="I7385" s="88"/>
      <c r="J7385" s="88"/>
      <c r="K7385" s="88"/>
    </row>
    <row r="7386" spans="2:11" ht="12" hidden="1" customHeight="1" x14ac:dyDescent="0.2">
      <c r="B7386" s="88"/>
      <c r="C7386" s="88"/>
      <c r="D7386" s="88"/>
      <c r="E7386" s="88"/>
      <c r="F7386" s="88"/>
      <c r="G7386" s="88"/>
      <c r="H7386" s="88"/>
      <c r="I7386" s="88"/>
      <c r="J7386" s="88"/>
      <c r="K7386" s="88"/>
    </row>
    <row r="7387" spans="2:11" ht="12" hidden="1" customHeight="1" x14ac:dyDescent="0.2">
      <c r="B7387" s="88"/>
      <c r="C7387" s="88"/>
      <c r="D7387" s="88"/>
      <c r="E7387" s="88"/>
      <c r="F7387" s="88"/>
      <c r="G7387" s="88"/>
      <c r="H7387" s="88"/>
      <c r="I7387" s="88"/>
      <c r="J7387" s="88"/>
      <c r="K7387" s="88"/>
    </row>
    <row r="7388" spans="2:11" ht="12" hidden="1" customHeight="1" x14ac:dyDescent="0.2">
      <c r="B7388" s="88"/>
      <c r="C7388" s="88"/>
      <c r="D7388" s="88"/>
      <c r="E7388" s="88"/>
      <c r="F7388" s="88"/>
      <c r="G7388" s="88"/>
      <c r="H7388" s="88"/>
      <c r="I7388" s="88"/>
      <c r="J7388" s="88"/>
      <c r="K7388" s="88"/>
    </row>
    <row r="7389" spans="2:11" ht="12" hidden="1" customHeight="1" x14ac:dyDescent="0.2">
      <c r="B7389" s="88"/>
      <c r="C7389" s="88"/>
      <c r="D7389" s="88"/>
      <c r="E7389" s="88"/>
      <c r="F7389" s="88"/>
      <c r="G7389" s="88"/>
      <c r="H7389" s="88"/>
      <c r="I7389" s="88"/>
      <c r="J7389" s="88"/>
      <c r="K7389" s="88"/>
    </row>
    <row r="7390" spans="2:11" ht="12" hidden="1" customHeight="1" x14ac:dyDescent="0.2">
      <c r="B7390" s="88"/>
      <c r="C7390" s="88"/>
      <c r="D7390" s="88"/>
      <c r="E7390" s="88"/>
      <c r="F7390" s="88"/>
      <c r="G7390" s="88"/>
      <c r="H7390" s="88"/>
      <c r="I7390" s="88"/>
      <c r="J7390" s="88"/>
      <c r="K7390" s="88"/>
    </row>
    <row r="7391" spans="2:11" ht="12" hidden="1" customHeight="1" x14ac:dyDescent="0.2">
      <c r="B7391" s="88"/>
      <c r="C7391" s="88"/>
      <c r="D7391" s="88"/>
      <c r="E7391" s="88"/>
      <c r="F7391" s="88"/>
      <c r="G7391" s="88"/>
      <c r="H7391" s="88"/>
      <c r="I7391" s="88"/>
      <c r="J7391" s="88"/>
      <c r="K7391" s="88"/>
    </row>
    <row r="7392" spans="2:11" ht="12" hidden="1" customHeight="1" x14ac:dyDescent="0.2">
      <c r="B7392" s="88"/>
      <c r="C7392" s="88"/>
      <c r="D7392" s="88"/>
      <c r="E7392" s="88"/>
      <c r="F7392" s="88"/>
      <c r="G7392" s="88"/>
      <c r="H7392" s="88"/>
      <c r="I7392" s="88"/>
      <c r="J7392" s="88"/>
      <c r="K7392" s="88"/>
    </row>
    <row r="7393" spans="2:11" ht="12" hidden="1" customHeight="1" x14ac:dyDescent="0.2">
      <c r="B7393" s="88"/>
      <c r="C7393" s="88"/>
      <c r="D7393" s="88"/>
      <c r="E7393" s="88"/>
      <c r="F7393" s="88"/>
      <c r="G7393" s="88"/>
      <c r="H7393" s="88"/>
      <c r="I7393" s="88"/>
      <c r="J7393" s="88"/>
      <c r="K7393" s="88"/>
    </row>
    <row r="7394" spans="2:11" ht="12" hidden="1" customHeight="1" x14ac:dyDescent="0.2">
      <c r="B7394" s="88"/>
      <c r="C7394" s="88"/>
      <c r="D7394" s="88"/>
      <c r="E7394" s="88"/>
      <c r="F7394" s="88"/>
      <c r="G7394" s="88"/>
      <c r="H7394" s="88"/>
      <c r="I7394" s="88"/>
      <c r="J7394" s="88"/>
      <c r="K7394" s="88"/>
    </row>
    <row r="7395" spans="2:11" ht="12" hidden="1" customHeight="1" x14ac:dyDescent="0.2">
      <c r="B7395" s="88"/>
      <c r="C7395" s="88"/>
      <c r="D7395" s="88"/>
      <c r="E7395" s="88"/>
      <c r="F7395" s="88"/>
      <c r="G7395" s="88"/>
      <c r="H7395" s="88"/>
      <c r="I7395" s="88"/>
      <c r="J7395" s="88"/>
      <c r="K7395" s="88"/>
    </row>
    <row r="7396" spans="2:11" ht="12" hidden="1" customHeight="1" x14ac:dyDescent="0.2">
      <c r="B7396" s="88"/>
      <c r="C7396" s="88"/>
      <c r="D7396" s="88"/>
      <c r="E7396" s="88"/>
      <c r="F7396" s="88"/>
      <c r="G7396" s="88"/>
      <c r="H7396" s="88"/>
      <c r="I7396" s="88"/>
      <c r="J7396" s="88"/>
      <c r="K7396" s="88"/>
    </row>
    <row r="7397" spans="2:11" ht="12" hidden="1" customHeight="1" x14ac:dyDescent="0.2">
      <c r="B7397" s="88"/>
      <c r="C7397" s="88"/>
      <c r="D7397" s="88"/>
      <c r="E7397" s="88"/>
      <c r="F7397" s="88"/>
      <c r="G7397" s="88"/>
      <c r="H7397" s="88"/>
      <c r="I7397" s="88"/>
      <c r="J7397" s="88"/>
      <c r="K7397" s="88"/>
    </row>
    <row r="7398" spans="2:11" ht="12" hidden="1" customHeight="1" x14ac:dyDescent="0.2">
      <c r="B7398" s="88"/>
      <c r="C7398" s="88"/>
      <c r="D7398" s="88"/>
      <c r="E7398" s="88"/>
      <c r="F7398" s="88"/>
      <c r="G7398" s="88"/>
      <c r="H7398" s="88"/>
      <c r="I7398" s="88"/>
      <c r="J7398" s="88"/>
      <c r="K7398" s="88"/>
    </row>
    <row r="7399" spans="2:11" ht="12" hidden="1" customHeight="1" x14ac:dyDescent="0.2">
      <c r="B7399" s="88"/>
      <c r="C7399" s="88"/>
      <c r="D7399" s="88"/>
      <c r="E7399" s="88"/>
      <c r="F7399" s="88"/>
      <c r="G7399" s="88"/>
      <c r="H7399" s="88"/>
      <c r="I7399" s="88"/>
      <c r="J7399" s="88"/>
      <c r="K7399" s="88"/>
    </row>
    <row r="7400" spans="2:11" ht="12" hidden="1" customHeight="1" x14ac:dyDescent="0.2">
      <c r="B7400" s="88"/>
      <c r="C7400" s="88"/>
      <c r="D7400" s="88"/>
      <c r="E7400" s="88"/>
      <c r="F7400" s="88"/>
      <c r="G7400" s="88"/>
      <c r="H7400" s="88"/>
      <c r="I7400" s="88"/>
      <c r="J7400" s="88"/>
      <c r="K7400" s="88"/>
    </row>
    <row r="7401" spans="2:11" ht="12" hidden="1" customHeight="1" x14ac:dyDescent="0.2">
      <c r="B7401" s="88"/>
      <c r="C7401" s="88"/>
      <c r="D7401" s="88"/>
      <c r="E7401" s="88"/>
      <c r="F7401" s="88"/>
      <c r="G7401" s="88"/>
      <c r="H7401" s="88"/>
      <c r="I7401" s="88"/>
      <c r="J7401" s="88"/>
      <c r="K7401" s="88"/>
    </row>
    <row r="7402" spans="2:11" ht="12" hidden="1" customHeight="1" x14ac:dyDescent="0.2">
      <c r="B7402" s="88"/>
      <c r="C7402" s="88"/>
      <c r="D7402" s="88"/>
      <c r="E7402" s="88"/>
      <c r="F7402" s="88"/>
      <c r="G7402" s="88"/>
      <c r="H7402" s="88"/>
      <c r="I7402" s="88"/>
      <c r="J7402" s="88"/>
      <c r="K7402" s="88"/>
    </row>
    <row r="7403" spans="2:11" ht="12" hidden="1" customHeight="1" x14ac:dyDescent="0.2">
      <c r="B7403" s="88"/>
      <c r="C7403" s="88"/>
      <c r="D7403" s="88"/>
      <c r="E7403" s="88"/>
      <c r="F7403" s="88"/>
      <c r="G7403" s="88"/>
      <c r="H7403" s="88"/>
      <c r="I7403" s="88"/>
      <c r="J7403" s="88"/>
      <c r="K7403" s="88"/>
    </row>
    <row r="7404" spans="2:11" ht="12" hidden="1" customHeight="1" x14ac:dyDescent="0.2">
      <c r="B7404" s="88"/>
      <c r="C7404" s="88"/>
      <c r="D7404" s="88"/>
      <c r="E7404" s="88"/>
      <c r="F7404" s="88"/>
      <c r="G7404" s="88"/>
      <c r="H7404" s="88"/>
      <c r="I7404" s="88"/>
      <c r="J7404" s="88"/>
      <c r="K7404" s="88"/>
    </row>
    <row r="7405" spans="2:11" ht="12" hidden="1" customHeight="1" x14ac:dyDescent="0.2">
      <c r="B7405" s="88"/>
      <c r="C7405" s="88"/>
      <c r="D7405" s="88"/>
      <c r="E7405" s="88"/>
      <c r="F7405" s="88"/>
      <c r="G7405" s="88"/>
      <c r="H7405" s="88"/>
      <c r="I7405" s="88"/>
      <c r="J7405" s="88"/>
      <c r="K7405" s="88"/>
    </row>
    <row r="7406" spans="2:11" ht="12" hidden="1" customHeight="1" x14ac:dyDescent="0.2">
      <c r="B7406" s="88"/>
      <c r="C7406" s="88"/>
      <c r="D7406" s="88"/>
      <c r="E7406" s="88"/>
      <c r="F7406" s="88"/>
      <c r="G7406" s="88"/>
      <c r="H7406" s="88"/>
      <c r="I7406" s="88"/>
      <c r="J7406" s="88"/>
      <c r="K7406" s="88"/>
    </row>
    <row r="7407" spans="2:11" ht="12" hidden="1" customHeight="1" x14ac:dyDescent="0.2">
      <c r="B7407" s="88"/>
      <c r="C7407" s="88"/>
      <c r="D7407" s="88"/>
      <c r="E7407" s="88"/>
      <c r="F7407" s="88"/>
      <c r="G7407" s="88"/>
      <c r="H7407" s="88"/>
      <c r="I7407" s="88"/>
      <c r="J7407" s="88"/>
      <c r="K7407" s="88"/>
    </row>
    <row r="7408" spans="2:11" ht="12" hidden="1" customHeight="1" x14ac:dyDescent="0.2">
      <c r="B7408" s="88"/>
      <c r="C7408" s="88"/>
      <c r="D7408" s="88"/>
      <c r="E7408" s="88"/>
      <c r="F7408" s="88"/>
      <c r="G7408" s="88"/>
      <c r="H7408" s="88"/>
      <c r="I7408" s="88"/>
      <c r="J7408" s="88"/>
      <c r="K7408" s="88"/>
    </row>
    <row r="7409" spans="2:11" ht="12" hidden="1" customHeight="1" x14ac:dyDescent="0.2">
      <c r="B7409" s="88"/>
      <c r="C7409" s="88"/>
      <c r="D7409" s="88"/>
      <c r="E7409" s="88"/>
      <c r="F7409" s="88"/>
      <c r="G7409" s="88"/>
      <c r="H7409" s="88"/>
      <c r="I7409" s="88"/>
      <c r="J7409" s="88"/>
      <c r="K7409" s="88"/>
    </row>
    <row r="7410" spans="2:11" ht="12" hidden="1" customHeight="1" x14ac:dyDescent="0.2">
      <c r="B7410" s="88"/>
      <c r="C7410" s="88"/>
      <c r="D7410" s="88"/>
      <c r="E7410" s="88"/>
      <c r="F7410" s="88"/>
      <c r="G7410" s="88"/>
      <c r="H7410" s="88"/>
      <c r="I7410" s="88"/>
      <c r="J7410" s="88"/>
      <c r="K7410" s="88"/>
    </row>
    <row r="7411" spans="2:11" ht="12" hidden="1" customHeight="1" x14ac:dyDescent="0.2">
      <c r="B7411" s="88"/>
      <c r="C7411" s="88"/>
      <c r="D7411" s="88"/>
      <c r="E7411" s="88"/>
      <c r="F7411" s="88"/>
      <c r="G7411" s="88"/>
      <c r="H7411" s="88"/>
      <c r="I7411" s="88"/>
      <c r="J7411" s="88"/>
      <c r="K7411" s="88"/>
    </row>
    <row r="7412" spans="2:11" ht="12" hidden="1" customHeight="1" x14ac:dyDescent="0.2">
      <c r="B7412" s="88"/>
      <c r="C7412" s="88"/>
      <c r="D7412" s="88"/>
      <c r="E7412" s="88"/>
      <c r="F7412" s="88"/>
      <c r="G7412" s="88"/>
      <c r="H7412" s="88"/>
      <c r="I7412" s="88"/>
      <c r="J7412" s="88"/>
      <c r="K7412" s="88"/>
    </row>
    <row r="7413" spans="2:11" ht="12" hidden="1" customHeight="1" x14ac:dyDescent="0.2">
      <c r="B7413" s="88"/>
      <c r="C7413" s="88"/>
      <c r="D7413" s="88"/>
      <c r="E7413" s="88"/>
      <c r="F7413" s="88"/>
      <c r="G7413" s="88"/>
      <c r="H7413" s="88"/>
      <c r="I7413" s="88"/>
      <c r="J7413" s="88"/>
      <c r="K7413" s="88"/>
    </row>
    <row r="7414" spans="2:11" ht="12" hidden="1" customHeight="1" x14ac:dyDescent="0.2">
      <c r="B7414" s="88"/>
      <c r="C7414" s="88"/>
      <c r="D7414" s="88"/>
      <c r="E7414" s="88"/>
      <c r="F7414" s="88"/>
      <c r="G7414" s="88"/>
      <c r="H7414" s="88"/>
      <c r="I7414" s="88"/>
      <c r="J7414" s="88"/>
      <c r="K7414" s="88"/>
    </row>
    <row r="7415" spans="2:11" ht="12" hidden="1" customHeight="1" x14ac:dyDescent="0.2">
      <c r="B7415" s="88"/>
      <c r="C7415" s="88"/>
      <c r="D7415" s="88"/>
      <c r="E7415" s="88"/>
      <c r="F7415" s="88"/>
      <c r="G7415" s="88"/>
      <c r="H7415" s="88"/>
      <c r="I7415" s="88"/>
      <c r="J7415" s="88"/>
      <c r="K7415" s="88"/>
    </row>
    <row r="7416" spans="2:11" ht="12" hidden="1" customHeight="1" x14ac:dyDescent="0.2">
      <c r="B7416" s="88"/>
      <c r="C7416" s="88"/>
      <c r="D7416" s="88"/>
      <c r="E7416" s="88"/>
      <c r="F7416" s="88"/>
      <c r="G7416" s="88"/>
      <c r="H7416" s="88"/>
      <c r="I7416" s="88"/>
      <c r="J7416" s="88"/>
      <c r="K7416" s="88"/>
    </row>
    <row r="7417" spans="2:11" ht="12" hidden="1" customHeight="1" x14ac:dyDescent="0.2">
      <c r="B7417" s="88"/>
      <c r="C7417" s="88"/>
      <c r="D7417" s="88"/>
      <c r="E7417" s="88"/>
      <c r="F7417" s="88"/>
      <c r="G7417" s="88"/>
      <c r="H7417" s="88"/>
      <c r="I7417" s="88"/>
      <c r="J7417" s="88"/>
      <c r="K7417" s="88"/>
    </row>
    <row r="7418" spans="2:11" ht="12" hidden="1" customHeight="1" x14ac:dyDescent="0.2">
      <c r="B7418" s="88"/>
      <c r="C7418" s="88"/>
      <c r="D7418" s="88"/>
      <c r="E7418" s="88"/>
      <c r="F7418" s="88"/>
      <c r="G7418" s="88"/>
      <c r="H7418" s="88"/>
      <c r="I7418" s="88"/>
      <c r="J7418" s="88"/>
      <c r="K7418" s="88"/>
    </row>
    <row r="7419" spans="2:11" ht="12" hidden="1" customHeight="1" x14ac:dyDescent="0.2">
      <c r="B7419" s="88"/>
      <c r="C7419" s="88"/>
      <c r="D7419" s="88"/>
      <c r="E7419" s="88"/>
      <c r="F7419" s="88"/>
      <c r="G7419" s="88"/>
      <c r="H7419" s="88"/>
      <c r="I7419" s="88"/>
      <c r="J7419" s="88"/>
      <c r="K7419" s="88"/>
    </row>
    <row r="7420" spans="2:11" ht="12" hidden="1" customHeight="1" x14ac:dyDescent="0.2">
      <c r="B7420" s="88"/>
      <c r="C7420" s="88"/>
      <c r="D7420" s="88"/>
      <c r="E7420" s="88"/>
      <c r="F7420" s="88"/>
      <c r="G7420" s="88"/>
      <c r="H7420" s="88"/>
      <c r="I7420" s="88"/>
      <c r="J7420" s="88"/>
      <c r="K7420" s="88"/>
    </row>
    <row r="7421" spans="2:11" ht="12" hidden="1" customHeight="1" x14ac:dyDescent="0.2">
      <c r="B7421" s="88"/>
      <c r="C7421" s="88"/>
      <c r="D7421" s="88"/>
      <c r="E7421" s="88"/>
      <c r="F7421" s="88"/>
      <c r="G7421" s="88"/>
      <c r="H7421" s="88"/>
      <c r="I7421" s="88"/>
      <c r="J7421" s="88"/>
      <c r="K7421" s="88"/>
    </row>
    <row r="7422" spans="2:11" ht="12" hidden="1" customHeight="1" x14ac:dyDescent="0.2">
      <c r="B7422" s="88"/>
      <c r="C7422" s="88"/>
      <c r="D7422" s="88"/>
      <c r="E7422" s="88"/>
      <c r="F7422" s="88"/>
      <c r="G7422" s="88"/>
      <c r="H7422" s="88"/>
      <c r="I7422" s="88"/>
      <c r="J7422" s="88"/>
      <c r="K7422" s="88"/>
    </row>
    <row r="7423" spans="2:11" ht="12" hidden="1" customHeight="1" x14ac:dyDescent="0.2">
      <c r="B7423" s="88"/>
      <c r="C7423" s="88"/>
      <c r="D7423" s="88"/>
      <c r="E7423" s="88"/>
      <c r="F7423" s="88"/>
      <c r="G7423" s="88"/>
      <c r="H7423" s="88"/>
      <c r="I7423" s="88"/>
      <c r="J7423" s="88"/>
      <c r="K7423" s="88"/>
    </row>
    <row r="7424" spans="2:11" ht="12" hidden="1" customHeight="1" x14ac:dyDescent="0.2">
      <c r="B7424" s="88"/>
      <c r="C7424" s="88"/>
      <c r="D7424" s="88"/>
      <c r="E7424" s="88"/>
      <c r="F7424" s="88"/>
      <c r="G7424" s="88"/>
      <c r="H7424" s="88"/>
      <c r="I7424" s="88"/>
      <c r="J7424" s="88"/>
      <c r="K7424" s="88"/>
    </row>
    <row r="7425" spans="2:11" ht="12" hidden="1" customHeight="1" x14ac:dyDescent="0.2">
      <c r="B7425" s="88"/>
      <c r="C7425" s="88"/>
      <c r="D7425" s="88"/>
      <c r="E7425" s="88"/>
      <c r="F7425" s="88"/>
      <c r="G7425" s="88"/>
      <c r="H7425" s="88"/>
      <c r="I7425" s="88"/>
      <c r="J7425" s="88"/>
      <c r="K7425" s="88"/>
    </row>
    <row r="7426" spans="2:11" ht="12" hidden="1" customHeight="1" x14ac:dyDescent="0.2">
      <c r="B7426" s="88"/>
      <c r="C7426" s="88"/>
      <c r="D7426" s="88"/>
      <c r="E7426" s="88"/>
      <c r="F7426" s="88"/>
      <c r="G7426" s="88"/>
      <c r="H7426" s="88"/>
      <c r="I7426" s="88"/>
      <c r="J7426" s="88"/>
      <c r="K7426" s="88"/>
    </row>
    <row r="7427" spans="2:11" ht="12" hidden="1" customHeight="1" x14ac:dyDescent="0.2">
      <c r="B7427" s="88"/>
      <c r="C7427" s="88"/>
      <c r="D7427" s="88"/>
      <c r="E7427" s="88"/>
      <c r="F7427" s="88"/>
      <c r="G7427" s="88"/>
      <c r="H7427" s="88"/>
      <c r="I7427" s="88"/>
      <c r="J7427" s="88"/>
      <c r="K7427" s="88"/>
    </row>
    <row r="7428" spans="2:11" ht="12" hidden="1" customHeight="1" x14ac:dyDescent="0.2">
      <c r="B7428" s="88"/>
      <c r="C7428" s="88"/>
      <c r="D7428" s="88"/>
      <c r="E7428" s="88"/>
      <c r="F7428" s="88"/>
      <c r="G7428" s="88"/>
      <c r="H7428" s="88"/>
      <c r="I7428" s="88"/>
      <c r="J7428" s="88"/>
      <c r="K7428" s="88"/>
    </row>
    <row r="7429" spans="2:11" ht="12" hidden="1" customHeight="1" x14ac:dyDescent="0.2">
      <c r="B7429" s="88"/>
      <c r="C7429" s="88"/>
      <c r="D7429" s="88"/>
      <c r="E7429" s="88"/>
      <c r="F7429" s="88"/>
      <c r="G7429" s="88"/>
      <c r="H7429" s="88"/>
      <c r="I7429" s="88"/>
      <c r="J7429" s="88"/>
      <c r="K7429" s="88"/>
    </row>
    <row r="7430" spans="2:11" ht="12" hidden="1" customHeight="1" x14ac:dyDescent="0.2">
      <c r="B7430" s="88"/>
      <c r="C7430" s="88"/>
      <c r="D7430" s="88"/>
      <c r="E7430" s="88"/>
      <c r="F7430" s="88"/>
      <c r="G7430" s="88"/>
      <c r="H7430" s="88"/>
      <c r="I7430" s="88"/>
      <c r="J7430" s="88"/>
      <c r="K7430" s="88"/>
    </row>
    <row r="7431" spans="2:11" ht="12" hidden="1" customHeight="1" x14ac:dyDescent="0.2">
      <c r="B7431" s="88"/>
      <c r="C7431" s="88"/>
      <c r="D7431" s="88"/>
      <c r="E7431" s="88"/>
      <c r="F7431" s="88"/>
      <c r="G7431" s="88"/>
      <c r="H7431" s="88"/>
      <c r="I7431" s="88"/>
      <c r="J7431" s="88"/>
      <c r="K7431" s="88"/>
    </row>
    <row r="7432" spans="2:11" ht="12" hidden="1" customHeight="1" x14ac:dyDescent="0.2">
      <c r="B7432" s="88"/>
      <c r="C7432" s="88"/>
      <c r="D7432" s="88"/>
      <c r="E7432" s="88"/>
      <c r="F7432" s="88"/>
      <c r="G7432" s="88"/>
      <c r="H7432" s="88"/>
      <c r="I7432" s="88"/>
      <c r="J7432" s="88"/>
      <c r="K7432" s="88"/>
    </row>
    <row r="7433" spans="2:11" ht="12" hidden="1" customHeight="1" x14ac:dyDescent="0.2">
      <c r="B7433" s="88"/>
      <c r="C7433" s="88"/>
      <c r="D7433" s="88"/>
      <c r="E7433" s="88"/>
      <c r="F7433" s="88"/>
      <c r="G7433" s="88"/>
      <c r="H7433" s="88"/>
      <c r="I7433" s="88"/>
      <c r="J7433" s="88"/>
      <c r="K7433" s="88"/>
    </row>
    <row r="7434" spans="2:11" ht="12" hidden="1" customHeight="1" x14ac:dyDescent="0.2">
      <c r="B7434" s="88"/>
      <c r="C7434" s="88"/>
      <c r="D7434" s="88"/>
      <c r="E7434" s="88"/>
      <c r="F7434" s="88"/>
      <c r="G7434" s="88"/>
      <c r="H7434" s="88"/>
      <c r="I7434" s="88"/>
      <c r="J7434" s="88"/>
      <c r="K7434" s="88"/>
    </row>
    <row r="7435" spans="2:11" ht="12" hidden="1" customHeight="1" x14ac:dyDescent="0.2">
      <c r="B7435" s="88"/>
      <c r="C7435" s="88"/>
      <c r="D7435" s="88"/>
      <c r="E7435" s="88"/>
      <c r="F7435" s="88"/>
      <c r="G7435" s="88"/>
      <c r="H7435" s="88"/>
      <c r="I7435" s="88"/>
      <c r="J7435" s="88"/>
      <c r="K7435" s="88"/>
    </row>
    <row r="7436" spans="2:11" ht="12" hidden="1" customHeight="1" x14ac:dyDescent="0.2">
      <c r="B7436" s="88"/>
      <c r="C7436" s="88"/>
      <c r="D7436" s="88"/>
      <c r="E7436" s="88"/>
      <c r="F7436" s="88"/>
      <c r="G7436" s="88"/>
      <c r="H7436" s="88"/>
      <c r="I7436" s="88"/>
      <c r="J7436" s="88"/>
      <c r="K7436" s="88"/>
    </row>
    <row r="7437" spans="2:11" ht="12" hidden="1" customHeight="1" x14ac:dyDescent="0.2">
      <c r="B7437" s="88"/>
      <c r="C7437" s="88"/>
      <c r="D7437" s="88"/>
      <c r="E7437" s="88"/>
      <c r="F7437" s="88"/>
      <c r="G7437" s="88"/>
      <c r="H7437" s="88"/>
      <c r="I7437" s="88"/>
      <c r="J7437" s="88"/>
      <c r="K7437" s="88"/>
    </row>
    <row r="7438" spans="2:11" ht="12" hidden="1" customHeight="1" x14ac:dyDescent="0.2">
      <c r="B7438" s="88"/>
      <c r="C7438" s="88"/>
      <c r="D7438" s="88"/>
      <c r="E7438" s="88"/>
      <c r="F7438" s="88"/>
      <c r="G7438" s="88"/>
      <c r="H7438" s="88"/>
      <c r="I7438" s="88"/>
      <c r="J7438" s="88"/>
      <c r="K7438" s="88"/>
    </row>
    <row r="7439" spans="2:11" ht="12" hidden="1" customHeight="1" x14ac:dyDescent="0.2">
      <c r="B7439" s="88"/>
      <c r="C7439" s="88"/>
      <c r="D7439" s="88"/>
      <c r="E7439" s="88"/>
      <c r="F7439" s="88"/>
      <c r="G7439" s="88"/>
      <c r="H7439" s="88"/>
      <c r="I7439" s="88"/>
      <c r="J7439" s="88"/>
      <c r="K7439" s="88"/>
    </row>
    <row r="7440" spans="2:11" ht="12" hidden="1" customHeight="1" x14ac:dyDescent="0.2">
      <c r="B7440" s="88"/>
      <c r="C7440" s="88"/>
      <c r="D7440" s="88"/>
      <c r="E7440" s="88"/>
      <c r="F7440" s="88"/>
      <c r="G7440" s="88"/>
      <c r="H7440" s="88"/>
      <c r="I7440" s="88"/>
      <c r="J7440" s="88"/>
      <c r="K7440" s="88"/>
    </row>
    <row r="7441" spans="2:11" ht="12" hidden="1" customHeight="1" x14ac:dyDescent="0.2">
      <c r="B7441" s="88"/>
      <c r="C7441" s="88"/>
      <c r="D7441" s="88"/>
      <c r="E7441" s="88"/>
      <c r="F7441" s="88"/>
      <c r="G7441" s="88"/>
      <c r="H7441" s="88"/>
      <c r="I7441" s="88"/>
      <c r="J7441" s="88"/>
      <c r="K7441" s="88"/>
    </row>
    <row r="7442" spans="2:11" ht="12" hidden="1" customHeight="1" x14ac:dyDescent="0.2">
      <c r="B7442" s="88"/>
      <c r="C7442" s="88"/>
      <c r="D7442" s="88"/>
      <c r="E7442" s="88"/>
      <c r="F7442" s="88"/>
      <c r="G7442" s="88"/>
      <c r="H7442" s="88"/>
      <c r="I7442" s="88"/>
      <c r="J7442" s="88"/>
      <c r="K7442" s="88"/>
    </row>
    <row r="7443" spans="2:11" ht="12" hidden="1" customHeight="1" x14ac:dyDescent="0.2">
      <c r="B7443" s="88"/>
      <c r="C7443" s="88"/>
      <c r="D7443" s="88"/>
      <c r="E7443" s="88"/>
      <c r="F7443" s="88"/>
      <c r="G7443" s="88"/>
      <c r="H7443" s="88"/>
      <c r="I7443" s="88"/>
      <c r="J7443" s="88"/>
      <c r="K7443" s="88"/>
    </row>
    <row r="7444" spans="2:11" ht="12" hidden="1" customHeight="1" x14ac:dyDescent="0.2">
      <c r="B7444" s="88"/>
      <c r="C7444" s="88"/>
      <c r="D7444" s="88"/>
      <c r="E7444" s="88"/>
      <c r="F7444" s="88"/>
      <c r="G7444" s="88"/>
      <c r="H7444" s="88"/>
      <c r="I7444" s="88"/>
      <c r="J7444" s="88"/>
      <c r="K7444" s="88"/>
    </row>
    <row r="7445" spans="2:11" ht="12" hidden="1" customHeight="1" x14ac:dyDescent="0.2">
      <c r="B7445" s="88"/>
      <c r="C7445" s="88"/>
      <c r="D7445" s="88"/>
      <c r="E7445" s="88"/>
      <c r="F7445" s="88"/>
      <c r="G7445" s="88"/>
      <c r="H7445" s="88"/>
      <c r="I7445" s="88"/>
      <c r="J7445" s="88"/>
      <c r="K7445" s="88"/>
    </row>
    <row r="7446" spans="2:11" ht="12" hidden="1" customHeight="1" x14ac:dyDescent="0.2">
      <c r="B7446" s="88"/>
      <c r="C7446" s="88"/>
      <c r="D7446" s="88"/>
      <c r="E7446" s="88"/>
      <c r="F7446" s="88"/>
      <c r="G7446" s="88"/>
      <c r="H7446" s="88"/>
      <c r="I7446" s="88"/>
      <c r="J7446" s="88"/>
      <c r="K7446" s="88"/>
    </row>
    <row r="7447" spans="2:11" ht="12" hidden="1" customHeight="1" x14ac:dyDescent="0.2">
      <c r="B7447" s="88"/>
      <c r="C7447" s="88"/>
      <c r="D7447" s="88"/>
      <c r="E7447" s="88"/>
      <c r="F7447" s="88"/>
      <c r="G7447" s="88"/>
      <c r="H7447" s="88"/>
      <c r="I7447" s="88"/>
      <c r="J7447" s="88"/>
      <c r="K7447" s="88"/>
    </row>
    <row r="7448" spans="2:11" ht="12" hidden="1" customHeight="1" x14ac:dyDescent="0.2">
      <c r="B7448" s="88"/>
      <c r="C7448" s="88"/>
      <c r="D7448" s="88"/>
      <c r="E7448" s="88"/>
      <c r="F7448" s="88"/>
      <c r="G7448" s="88"/>
      <c r="H7448" s="88"/>
      <c r="I7448" s="88"/>
      <c r="J7448" s="88"/>
      <c r="K7448" s="88"/>
    </row>
    <row r="7449" spans="2:11" ht="12" hidden="1" customHeight="1" x14ac:dyDescent="0.2">
      <c r="B7449" s="88"/>
      <c r="C7449" s="88"/>
      <c r="D7449" s="88"/>
      <c r="E7449" s="88"/>
      <c r="F7449" s="88"/>
      <c r="G7449" s="88"/>
      <c r="H7449" s="88"/>
      <c r="I7449" s="88"/>
      <c r="J7449" s="88"/>
      <c r="K7449" s="88"/>
    </row>
    <row r="7450" spans="2:11" ht="12" hidden="1" customHeight="1" x14ac:dyDescent="0.2">
      <c r="B7450" s="88"/>
      <c r="C7450" s="88"/>
      <c r="D7450" s="88"/>
      <c r="E7450" s="88"/>
      <c r="F7450" s="88"/>
      <c r="G7450" s="88"/>
      <c r="H7450" s="88"/>
      <c r="I7450" s="88"/>
      <c r="J7450" s="88"/>
      <c r="K7450" s="88"/>
    </row>
    <row r="7451" spans="2:11" ht="12" hidden="1" customHeight="1" x14ac:dyDescent="0.2">
      <c r="B7451" s="88"/>
      <c r="C7451" s="88"/>
      <c r="D7451" s="88"/>
      <c r="E7451" s="88"/>
      <c r="F7451" s="88"/>
      <c r="G7451" s="88"/>
      <c r="H7451" s="88"/>
      <c r="I7451" s="88"/>
      <c r="J7451" s="88"/>
      <c r="K7451" s="88"/>
    </row>
    <row r="7452" spans="2:11" ht="12" hidden="1" customHeight="1" x14ac:dyDescent="0.2">
      <c r="B7452" s="88"/>
      <c r="C7452" s="88"/>
      <c r="D7452" s="88"/>
      <c r="E7452" s="88"/>
      <c r="F7452" s="88"/>
      <c r="G7452" s="88"/>
      <c r="H7452" s="88"/>
      <c r="I7452" s="88"/>
      <c r="J7452" s="88"/>
      <c r="K7452" s="88"/>
    </row>
    <row r="7453" spans="2:11" ht="12" hidden="1" customHeight="1" x14ac:dyDescent="0.2">
      <c r="B7453" s="88"/>
      <c r="C7453" s="88"/>
      <c r="D7453" s="88"/>
      <c r="E7453" s="88"/>
      <c r="F7453" s="88"/>
      <c r="G7453" s="88"/>
      <c r="H7453" s="88"/>
      <c r="I7453" s="88"/>
      <c r="J7453" s="88"/>
      <c r="K7453" s="88"/>
    </row>
    <row r="7454" spans="2:11" ht="12" hidden="1" customHeight="1" x14ac:dyDescent="0.2">
      <c r="B7454" s="88"/>
      <c r="C7454" s="88"/>
      <c r="D7454" s="88"/>
      <c r="E7454" s="88"/>
      <c r="F7454" s="88"/>
      <c r="G7454" s="88"/>
      <c r="H7454" s="88"/>
      <c r="I7454" s="88"/>
      <c r="J7454" s="88"/>
      <c r="K7454" s="88"/>
    </row>
    <row r="7455" spans="2:11" ht="12" hidden="1" customHeight="1" x14ac:dyDescent="0.2">
      <c r="B7455" s="88"/>
      <c r="C7455" s="88"/>
      <c r="D7455" s="88"/>
      <c r="E7455" s="88"/>
      <c r="F7455" s="88"/>
      <c r="G7455" s="88"/>
      <c r="H7455" s="88"/>
      <c r="I7455" s="88"/>
      <c r="J7455" s="88"/>
      <c r="K7455" s="88"/>
    </row>
    <row r="7456" spans="2:11" ht="12" hidden="1" customHeight="1" x14ac:dyDescent="0.2">
      <c r="B7456" s="88"/>
      <c r="C7456" s="88"/>
      <c r="D7456" s="88"/>
      <c r="E7456" s="88"/>
      <c r="F7456" s="88"/>
      <c r="G7456" s="88"/>
      <c r="H7456" s="88"/>
      <c r="I7456" s="88"/>
      <c r="J7456" s="88"/>
      <c r="K7456" s="88"/>
    </row>
    <row r="7457" spans="2:11" ht="12" hidden="1" customHeight="1" x14ac:dyDescent="0.2">
      <c r="B7457" s="88"/>
      <c r="C7457" s="88"/>
      <c r="D7457" s="88"/>
      <c r="E7457" s="88"/>
      <c r="F7457" s="88"/>
      <c r="G7457" s="88"/>
      <c r="H7457" s="88"/>
      <c r="I7457" s="88"/>
      <c r="J7457" s="88"/>
      <c r="K7457" s="88"/>
    </row>
    <row r="7458" spans="2:11" ht="12" hidden="1" customHeight="1" x14ac:dyDescent="0.2">
      <c r="B7458" s="88"/>
      <c r="C7458" s="88"/>
      <c r="D7458" s="88"/>
      <c r="E7458" s="88"/>
      <c r="F7458" s="88"/>
      <c r="G7458" s="88"/>
      <c r="H7458" s="88"/>
      <c r="I7458" s="88"/>
      <c r="J7458" s="88"/>
      <c r="K7458" s="88"/>
    </row>
    <row r="7459" spans="2:11" ht="12" hidden="1" customHeight="1" x14ac:dyDescent="0.2">
      <c r="B7459" s="88"/>
      <c r="C7459" s="88"/>
      <c r="D7459" s="88"/>
      <c r="E7459" s="88"/>
      <c r="F7459" s="88"/>
      <c r="G7459" s="88"/>
      <c r="H7459" s="88"/>
      <c r="I7459" s="88"/>
      <c r="J7459" s="88"/>
      <c r="K7459" s="88"/>
    </row>
    <row r="7460" spans="2:11" ht="12" hidden="1" customHeight="1" x14ac:dyDescent="0.2">
      <c r="B7460" s="88"/>
      <c r="C7460" s="88"/>
      <c r="D7460" s="88"/>
      <c r="E7460" s="88"/>
      <c r="F7460" s="88"/>
      <c r="G7460" s="88"/>
      <c r="H7460" s="88"/>
      <c r="I7460" s="88"/>
      <c r="J7460" s="88"/>
      <c r="K7460" s="88"/>
    </row>
    <row r="7461" spans="2:11" ht="12" hidden="1" customHeight="1" x14ac:dyDescent="0.2">
      <c r="B7461" s="88"/>
      <c r="C7461" s="88"/>
      <c r="D7461" s="88"/>
      <c r="E7461" s="88"/>
      <c r="F7461" s="88"/>
      <c r="G7461" s="88"/>
      <c r="H7461" s="88"/>
      <c r="I7461" s="88"/>
      <c r="J7461" s="88"/>
      <c r="K7461" s="88"/>
    </row>
    <row r="7462" spans="2:11" ht="12" hidden="1" customHeight="1" x14ac:dyDescent="0.2">
      <c r="B7462" s="88"/>
      <c r="C7462" s="88"/>
      <c r="D7462" s="88"/>
      <c r="E7462" s="88"/>
      <c r="F7462" s="88"/>
      <c r="G7462" s="88"/>
      <c r="H7462" s="88"/>
      <c r="I7462" s="88"/>
      <c r="J7462" s="88"/>
      <c r="K7462" s="88"/>
    </row>
    <row r="7463" spans="2:11" ht="12" hidden="1" customHeight="1" x14ac:dyDescent="0.2">
      <c r="B7463" s="88"/>
      <c r="C7463" s="88"/>
      <c r="D7463" s="88"/>
      <c r="E7463" s="88"/>
      <c r="F7463" s="88"/>
      <c r="G7463" s="88"/>
      <c r="H7463" s="88"/>
      <c r="I7463" s="88"/>
      <c r="J7463" s="88"/>
      <c r="K7463" s="88"/>
    </row>
    <row r="7464" spans="2:11" ht="12" hidden="1" customHeight="1" x14ac:dyDescent="0.2">
      <c r="B7464" s="88"/>
      <c r="C7464" s="88"/>
      <c r="D7464" s="88"/>
      <c r="E7464" s="88"/>
      <c r="F7464" s="88"/>
      <c r="G7464" s="88"/>
      <c r="H7464" s="88"/>
      <c r="I7464" s="88"/>
      <c r="J7464" s="88"/>
      <c r="K7464" s="88"/>
    </row>
    <row r="7465" spans="2:11" ht="12" hidden="1" customHeight="1" x14ac:dyDescent="0.2">
      <c r="B7465" s="88"/>
      <c r="C7465" s="88"/>
      <c r="D7465" s="88"/>
      <c r="E7465" s="88"/>
      <c r="F7465" s="88"/>
      <c r="G7465" s="88"/>
      <c r="H7465" s="88"/>
      <c r="I7465" s="88"/>
      <c r="J7465" s="88"/>
      <c r="K7465" s="88"/>
    </row>
    <row r="7466" spans="2:11" ht="12" hidden="1" customHeight="1" x14ac:dyDescent="0.2">
      <c r="B7466" s="88"/>
      <c r="C7466" s="88"/>
      <c r="D7466" s="88"/>
      <c r="E7466" s="88"/>
      <c r="F7466" s="88"/>
      <c r="G7466" s="88"/>
      <c r="H7466" s="88"/>
      <c r="I7466" s="88"/>
      <c r="J7466" s="88"/>
      <c r="K7466" s="88"/>
    </row>
    <row r="7467" spans="2:11" ht="12" hidden="1" customHeight="1" x14ac:dyDescent="0.2">
      <c r="B7467" s="88"/>
      <c r="C7467" s="88"/>
      <c r="D7467" s="88"/>
      <c r="E7467" s="88"/>
      <c r="F7467" s="88"/>
      <c r="G7467" s="88"/>
      <c r="H7467" s="88"/>
      <c r="I7467" s="88"/>
      <c r="J7467" s="88"/>
      <c r="K7467" s="88"/>
    </row>
    <row r="7468" spans="2:11" ht="12" hidden="1" customHeight="1" x14ac:dyDescent="0.2">
      <c r="B7468" s="88"/>
      <c r="C7468" s="88"/>
      <c r="D7468" s="88"/>
      <c r="E7468" s="88"/>
      <c r="F7468" s="88"/>
      <c r="G7468" s="88"/>
      <c r="H7468" s="88"/>
      <c r="I7468" s="88"/>
      <c r="J7468" s="88"/>
      <c r="K7468" s="88"/>
    </row>
    <row r="7469" spans="2:11" ht="12" hidden="1" customHeight="1" x14ac:dyDescent="0.2">
      <c r="B7469" s="88"/>
      <c r="C7469" s="88"/>
      <c r="D7469" s="88"/>
      <c r="E7469" s="88"/>
      <c r="F7469" s="88"/>
      <c r="G7469" s="88"/>
      <c r="H7469" s="88"/>
      <c r="I7469" s="88"/>
      <c r="J7469" s="88"/>
      <c r="K7469" s="88"/>
    </row>
    <row r="7470" spans="2:11" ht="12" hidden="1" customHeight="1" x14ac:dyDescent="0.2">
      <c r="B7470" s="88"/>
      <c r="C7470" s="88"/>
      <c r="D7470" s="88"/>
      <c r="E7470" s="88"/>
      <c r="F7470" s="88"/>
      <c r="G7470" s="88"/>
      <c r="H7470" s="88"/>
      <c r="I7470" s="88"/>
      <c r="J7470" s="88"/>
      <c r="K7470" s="88"/>
    </row>
    <row r="7471" spans="2:11" ht="12" hidden="1" customHeight="1" x14ac:dyDescent="0.2">
      <c r="B7471" s="88"/>
      <c r="C7471" s="88"/>
      <c r="D7471" s="88"/>
      <c r="E7471" s="88"/>
      <c r="F7471" s="88"/>
      <c r="G7471" s="88"/>
      <c r="H7471" s="88"/>
      <c r="I7471" s="88"/>
      <c r="J7471" s="88"/>
      <c r="K7471" s="88"/>
    </row>
    <row r="7472" spans="2:11" ht="12" hidden="1" customHeight="1" x14ac:dyDescent="0.2">
      <c r="B7472" s="88"/>
      <c r="C7472" s="88"/>
      <c r="D7472" s="88"/>
      <c r="E7472" s="88"/>
      <c r="F7472" s="88"/>
      <c r="G7472" s="88"/>
      <c r="H7472" s="88"/>
      <c r="I7472" s="88"/>
      <c r="J7472" s="88"/>
      <c r="K7472" s="88"/>
    </row>
    <row r="7473" spans="2:11" ht="12" hidden="1" customHeight="1" x14ac:dyDescent="0.2">
      <c r="B7473" s="88"/>
      <c r="C7473" s="88"/>
      <c r="D7473" s="88"/>
      <c r="E7473" s="88"/>
      <c r="F7473" s="88"/>
      <c r="G7473" s="88"/>
      <c r="H7473" s="88"/>
      <c r="I7473" s="88"/>
      <c r="J7473" s="88"/>
      <c r="K7473" s="88"/>
    </row>
    <row r="7474" spans="2:11" ht="12" hidden="1" customHeight="1" x14ac:dyDescent="0.2">
      <c r="B7474" s="88"/>
      <c r="C7474" s="88"/>
      <c r="D7474" s="88"/>
      <c r="E7474" s="88"/>
      <c r="F7474" s="88"/>
      <c r="G7474" s="88"/>
      <c r="H7474" s="88"/>
      <c r="I7474" s="88"/>
      <c r="J7474" s="88"/>
      <c r="K7474" s="88"/>
    </row>
    <row r="7475" spans="2:11" ht="12" hidden="1" customHeight="1" x14ac:dyDescent="0.2">
      <c r="B7475" s="88"/>
      <c r="C7475" s="88"/>
      <c r="D7475" s="88"/>
      <c r="E7475" s="88"/>
      <c r="F7475" s="88"/>
      <c r="G7475" s="88"/>
      <c r="H7475" s="88"/>
      <c r="I7475" s="88"/>
      <c r="J7475" s="88"/>
      <c r="K7475" s="88"/>
    </row>
    <row r="7476" spans="2:11" ht="12" hidden="1" customHeight="1" x14ac:dyDescent="0.2">
      <c r="B7476" s="88"/>
      <c r="C7476" s="88"/>
      <c r="D7476" s="88"/>
      <c r="E7476" s="88"/>
      <c r="F7476" s="88"/>
      <c r="G7476" s="88"/>
      <c r="H7476" s="88"/>
      <c r="I7476" s="88"/>
      <c r="J7476" s="88"/>
      <c r="K7476" s="88"/>
    </row>
    <row r="7477" spans="2:11" ht="12" hidden="1" customHeight="1" x14ac:dyDescent="0.2">
      <c r="B7477" s="88"/>
      <c r="C7477" s="88"/>
      <c r="D7477" s="88"/>
      <c r="E7477" s="88"/>
      <c r="F7477" s="88"/>
      <c r="G7477" s="88"/>
      <c r="H7477" s="88"/>
      <c r="I7477" s="88"/>
      <c r="J7477" s="88"/>
      <c r="K7477" s="88"/>
    </row>
    <row r="7478" spans="2:11" ht="12" hidden="1" customHeight="1" x14ac:dyDescent="0.2">
      <c r="B7478" s="88"/>
      <c r="C7478" s="88"/>
      <c r="D7478" s="88"/>
      <c r="E7478" s="88"/>
      <c r="F7478" s="88"/>
      <c r="G7478" s="88"/>
      <c r="H7478" s="88"/>
      <c r="I7478" s="88"/>
      <c r="J7478" s="88"/>
      <c r="K7478" s="88"/>
    </row>
    <row r="7479" spans="2:11" ht="12" hidden="1" customHeight="1" x14ac:dyDescent="0.2">
      <c r="B7479" s="88"/>
      <c r="C7479" s="88"/>
      <c r="D7479" s="88"/>
      <c r="E7479" s="88"/>
      <c r="F7479" s="88"/>
      <c r="G7479" s="88"/>
      <c r="H7479" s="88"/>
      <c r="I7479" s="88"/>
      <c r="J7479" s="88"/>
      <c r="K7479" s="88"/>
    </row>
    <row r="7480" spans="2:11" ht="12" hidden="1" customHeight="1" x14ac:dyDescent="0.2">
      <c r="B7480" s="88"/>
      <c r="C7480" s="88"/>
      <c r="D7480" s="88"/>
      <c r="E7480" s="88"/>
      <c r="F7480" s="88"/>
      <c r="G7480" s="88"/>
      <c r="H7480" s="88"/>
      <c r="I7480" s="88"/>
      <c r="J7480" s="88"/>
      <c r="K7480" s="88"/>
    </row>
    <row r="7481" spans="2:11" ht="12" hidden="1" customHeight="1" x14ac:dyDescent="0.2">
      <c r="B7481" s="88"/>
      <c r="C7481" s="88"/>
      <c r="D7481" s="88"/>
      <c r="E7481" s="88"/>
      <c r="F7481" s="88"/>
      <c r="G7481" s="88"/>
      <c r="H7481" s="88"/>
      <c r="I7481" s="88"/>
      <c r="J7481" s="88"/>
      <c r="K7481" s="88"/>
    </row>
    <row r="7482" spans="2:11" ht="12" hidden="1" customHeight="1" x14ac:dyDescent="0.2">
      <c r="B7482" s="88"/>
      <c r="C7482" s="88"/>
      <c r="D7482" s="88"/>
      <c r="E7482" s="88"/>
      <c r="F7482" s="88"/>
      <c r="G7482" s="88"/>
      <c r="H7482" s="88"/>
      <c r="I7482" s="88"/>
      <c r="J7482" s="88"/>
      <c r="K7482" s="88"/>
    </row>
    <row r="7483" spans="2:11" ht="12" hidden="1" customHeight="1" x14ac:dyDescent="0.2">
      <c r="B7483" s="88"/>
      <c r="C7483" s="88"/>
      <c r="D7483" s="88"/>
      <c r="E7483" s="88"/>
      <c r="F7483" s="88"/>
      <c r="G7483" s="88"/>
      <c r="H7483" s="88"/>
      <c r="I7483" s="88"/>
      <c r="J7483" s="88"/>
      <c r="K7483" s="88"/>
    </row>
    <row r="7484" spans="2:11" ht="12" hidden="1" customHeight="1" x14ac:dyDescent="0.2">
      <c r="B7484" s="88"/>
      <c r="C7484" s="88"/>
      <c r="D7484" s="88"/>
      <c r="E7484" s="88"/>
      <c r="F7484" s="88"/>
      <c r="G7484" s="88"/>
      <c r="H7484" s="88"/>
      <c r="I7484" s="88"/>
      <c r="J7484" s="88"/>
      <c r="K7484" s="88"/>
    </row>
    <row r="7485" spans="2:11" ht="12" hidden="1" customHeight="1" x14ac:dyDescent="0.2">
      <c r="B7485" s="88"/>
      <c r="C7485" s="88"/>
      <c r="D7485" s="88"/>
      <c r="E7485" s="88"/>
      <c r="F7485" s="88"/>
      <c r="G7485" s="88"/>
      <c r="H7485" s="88"/>
      <c r="I7485" s="88"/>
      <c r="J7485" s="88"/>
      <c r="K7485" s="88"/>
    </row>
    <row r="7486" spans="2:11" ht="12" hidden="1" customHeight="1" x14ac:dyDescent="0.2">
      <c r="B7486" s="88"/>
      <c r="C7486" s="88"/>
      <c r="D7486" s="88"/>
      <c r="E7486" s="88"/>
      <c r="F7486" s="88"/>
      <c r="G7486" s="88"/>
      <c r="H7486" s="88"/>
      <c r="I7486" s="88"/>
      <c r="J7486" s="88"/>
      <c r="K7486" s="88"/>
    </row>
    <row r="7487" spans="2:11" ht="12" hidden="1" customHeight="1" x14ac:dyDescent="0.2">
      <c r="B7487" s="88"/>
      <c r="C7487" s="88"/>
      <c r="D7487" s="88"/>
      <c r="E7487" s="88"/>
      <c r="F7487" s="88"/>
      <c r="G7487" s="88"/>
      <c r="H7487" s="88"/>
      <c r="I7487" s="88"/>
      <c r="J7487" s="88"/>
      <c r="K7487" s="88"/>
    </row>
    <row r="7488" spans="2:11" ht="12" hidden="1" customHeight="1" x14ac:dyDescent="0.2">
      <c r="B7488" s="88"/>
      <c r="C7488" s="88"/>
      <c r="D7488" s="88"/>
      <c r="E7488" s="88"/>
      <c r="F7488" s="88"/>
      <c r="G7488" s="88"/>
      <c r="H7488" s="88"/>
      <c r="I7488" s="88"/>
      <c r="J7488" s="88"/>
      <c r="K7488" s="88"/>
    </row>
    <row r="7489" spans="2:11" ht="12" hidden="1" customHeight="1" x14ac:dyDescent="0.2">
      <c r="B7489" s="88"/>
      <c r="C7489" s="88"/>
      <c r="D7489" s="88"/>
      <c r="E7489" s="88"/>
      <c r="F7489" s="88"/>
      <c r="G7489" s="88"/>
      <c r="H7489" s="88"/>
      <c r="I7489" s="88"/>
      <c r="J7489" s="88"/>
      <c r="K7489" s="88"/>
    </row>
    <row r="7490" spans="2:11" ht="12" hidden="1" customHeight="1" x14ac:dyDescent="0.2">
      <c r="B7490" s="88"/>
      <c r="C7490" s="88"/>
      <c r="D7490" s="88"/>
      <c r="E7490" s="88"/>
      <c r="F7490" s="88"/>
      <c r="G7490" s="88"/>
      <c r="H7490" s="88"/>
      <c r="I7490" s="88"/>
      <c r="J7490" s="88"/>
      <c r="K7490" s="88"/>
    </row>
    <row r="7491" spans="2:11" ht="12" hidden="1" customHeight="1" x14ac:dyDescent="0.2">
      <c r="B7491" s="88"/>
      <c r="C7491" s="88"/>
      <c r="D7491" s="88"/>
      <c r="E7491" s="88"/>
      <c r="F7491" s="88"/>
      <c r="G7491" s="88"/>
      <c r="H7491" s="88"/>
      <c r="I7491" s="88"/>
      <c r="J7491" s="88"/>
      <c r="K7491" s="88"/>
    </row>
    <row r="7492" spans="2:11" ht="12" hidden="1" customHeight="1" x14ac:dyDescent="0.2">
      <c r="B7492" s="88"/>
      <c r="C7492" s="88"/>
      <c r="D7492" s="88"/>
      <c r="E7492" s="88"/>
      <c r="F7492" s="88"/>
      <c r="G7492" s="88"/>
      <c r="H7492" s="88"/>
      <c r="I7492" s="88"/>
      <c r="J7492" s="88"/>
      <c r="K7492" s="88"/>
    </row>
    <row r="7493" spans="2:11" ht="12" hidden="1" customHeight="1" x14ac:dyDescent="0.2">
      <c r="B7493" s="88"/>
      <c r="C7493" s="88"/>
      <c r="D7493" s="88"/>
      <c r="E7493" s="88"/>
      <c r="F7493" s="88"/>
      <c r="G7493" s="88"/>
      <c r="H7493" s="88"/>
      <c r="I7493" s="88"/>
      <c r="J7493" s="88"/>
      <c r="K7493" s="88"/>
    </row>
    <row r="7494" spans="2:11" ht="12" hidden="1" customHeight="1" x14ac:dyDescent="0.2">
      <c r="B7494" s="88"/>
      <c r="C7494" s="88"/>
      <c r="D7494" s="88"/>
      <c r="E7494" s="88"/>
      <c r="F7494" s="88"/>
      <c r="G7494" s="88"/>
      <c r="H7494" s="88"/>
      <c r="I7494" s="88"/>
      <c r="J7494" s="88"/>
      <c r="K7494" s="88"/>
    </row>
    <row r="7495" spans="2:11" ht="12" hidden="1" customHeight="1" x14ac:dyDescent="0.2">
      <c r="B7495" s="88"/>
      <c r="C7495" s="88"/>
      <c r="D7495" s="88"/>
      <c r="E7495" s="88"/>
      <c r="F7495" s="88"/>
      <c r="G7495" s="88"/>
      <c r="H7495" s="88"/>
      <c r="I7495" s="88"/>
      <c r="J7495" s="88"/>
      <c r="K7495" s="88"/>
    </row>
    <row r="7496" spans="2:11" ht="12" hidden="1" customHeight="1" x14ac:dyDescent="0.2">
      <c r="B7496" s="88"/>
      <c r="C7496" s="88"/>
      <c r="D7496" s="88"/>
      <c r="E7496" s="88"/>
      <c r="F7496" s="88"/>
      <c r="G7496" s="88"/>
      <c r="H7496" s="88"/>
      <c r="I7496" s="88"/>
      <c r="J7496" s="88"/>
      <c r="K7496" s="88"/>
    </row>
    <row r="7497" spans="2:11" ht="12" hidden="1" customHeight="1" x14ac:dyDescent="0.2">
      <c r="B7497" s="88"/>
      <c r="C7497" s="88"/>
      <c r="D7497" s="88"/>
      <c r="E7497" s="88"/>
      <c r="F7497" s="88"/>
      <c r="G7497" s="88"/>
      <c r="H7497" s="88"/>
      <c r="I7497" s="88"/>
      <c r="J7497" s="88"/>
      <c r="K7497" s="88"/>
    </row>
    <row r="7498" spans="2:11" ht="12" hidden="1" customHeight="1" x14ac:dyDescent="0.2">
      <c r="B7498" s="88"/>
      <c r="C7498" s="88"/>
      <c r="D7498" s="88"/>
      <c r="E7498" s="88"/>
      <c r="F7498" s="88"/>
      <c r="G7498" s="88"/>
      <c r="H7498" s="88"/>
      <c r="I7498" s="88"/>
      <c r="J7498" s="88"/>
      <c r="K7498" s="88"/>
    </row>
    <row r="7499" spans="2:11" ht="12" hidden="1" customHeight="1" x14ac:dyDescent="0.2">
      <c r="B7499" s="88"/>
      <c r="C7499" s="88"/>
      <c r="D7499" s="88"/>
      <c r="E7499" s="88"/>
      <c r="F7499" s="88"/>
      <c r="G7499" s="88"/>
      <c r="H7499" s="88"/>
      <c r="I7499" s="88"/>
      <c r="J7499" s="88"/>
      <c r="K7499" s="88"/>
    </row>
    <row r="7500" spans="2:11" ht="12" hidden="1" customHeight="1" x14ac:dyDescent="0.2">
      <c r="B7500" s="88"/>
      <c r="C7500" s="88"/>
      <c r="D7500" s="88"/>
      <c r="E7500" s="88"/>
      <c r="F7500" s="88"/>
      <c r="G7500" s="88"/>
      <c r="H7500" s="88"/>
      <c r="I7500" s="88"/>
      <c r="J7500" s="88"/>
      <c r="K7500" s="88"/>
    </row>
    <row r="7501" spans="2:11" ht="12" hidden="1" customHeight="1" x14ac:dyDescent="0.2">
      <c r="B7501" s="88"/>
      <c r="C7501" s="88"/>
      <c r="D7501" s="88"/>
      <c r="E7501" s="88"/>
      <c r="F7501" s="88"/>
      <c r="G7501" s="88"/>
      <c r="H7501" s="88"/>
      <c r="I7501" s="88"/>
      <c r="J7501" s="88"/>
      <c r="K7501" s="88"/>
    </row>
    <row r="7502" spans="2:11" ht="12" hidden="1" customHeight="1" x14ac:dyDescent="0.2">
      <c r="B7502" s="88"/>
      <c r="C7502" s="88"/>
      <c r="D7502" s="88"/>
      <c r="E7502" s="88"/>
      <c r="F7502" s="88"/>
      <c r="G7502" s="88"/>
      <c r="H7502" s="88"/>
      <c r="I7502" s="88"/>
      <c r="J7502" s="88"/>
      <c r="K7502" s="88"/>
    </row>
    <row r="7503" spans="2:11" ht="12" hidden="1" customHeight="1" x14ac:dyDescent="0.2">
      <c r="B7503" s="88"/>
      <c r="C7503" s="88"/>
      <c r="D7503" s="88"/>
      <c r="E7503" s="88"/>
      <c r="F7503" s="88"/>
      <c r="G7503" s="88"/>
      <c r="H7503" s="88"/>
      <c r="I7503" s="88"/>
      <c r="J7503" s="88"/>
      <c r="K7503" s="88"/>
    </row>
    <row r="7504" spans="2:11" ht="12" hidden="1" customHeight="1" x14ac:dyDescent="0.2">
      <c r="B7504" s="88"/>
      <c r="C7504" s="88"/>
      <c r="D7504" s="88"/>
      <c r="E7504" s="88"/>
      <c r="F7504" s="88"/>
      <c r="G7504" s="88"/>
      <c r="H7504" s="88"/>
      <c r="I7504" s="88"/>
      <c r="J7504" s="88"/>
      <c r="K7504" s="88"/>
    </row>
    <row r="7505" spans="2:11" ht="12" hidden="1" customHeight="1" x14ac:dyDescent="0.2">
      <c r="B7505" s="88"/>
      <c r="C7505" s="88"/>
      <c r="D7505" s="88"/>
      <c r="E7505" s="88"/>
      <c r="F7505" s="88"/>
      <c r="G7505" s="88"/>
      <c r="H7505" s="88"/>
      <c r="I7505" s="88"/>
      <c r="J7505" s="88"/>
      <c r="K7505" s="88"/>
    </row>
    <row r="7506" spans="2:11" ht="12" hidden="1" customHeight="1" x14ac:dyDescent="0.2">
      <c r="B7506" s="88"/>
      <c r="C7506" s="88"/>
      <c r="D7506" s="88"/>
      <c r="E7506" s="88"/>
      <c r="F7506" s="88"/>
      <c r="G7506" s="88"/>
      <c r="H7506" s="88"/>
      <c r="I7506" s="88"/>
      <c r="J7506" s="88"/>
      <c r="K7506" s="88"/>
    </row>
    <row r="7507" spans="2:11" ht="12" hidden="1" customHeight="1" x14ac:dyDescent="0.2">
      <c r="B7507" s="88"/>
      <c r="C7507" s="88"/>
      <c r="D7507" s="88"/>
      <c r="E7507" s="88"/>
      <c r="F7507" s="88"/>
      <c r="G7507" s="88"/>
      <c r="H7507" s="88"/>
      <c r="I7507" s="88"/>
      <c r="J7507" s="88"/>
      <c r="K7507" s="88"/>
    </row>
    <row r="7508" spans="2:11" ht="12" hidden="1" customHeight="1" x14ac:dyDescent="0.2">
      <c r="B7508" s="88"/>
      <c r="C7508" s="88"/>
      <c r="D7508" s="88"/>
      <c r="E7508" s="88"/>
      <c r="F7508" s="88"/>
      <c r="G7508" s="88"/>
      <c r="H7508" s="88"/>
      <c r="I7508" s="88"/>
      <c r="J7508" s="88"/>
      <c r="K7508" s="88"/>
    </row>
    <row r="7509" spans="2:11" ht="12" hidden="1" customHeight="1" x14ac:dyDescent="0.2">
      <c r="B7509" s="88"/>
      <c r="C7509" s="88"/>
      <c r="D7509" s="88"/>
      <c r="E7509" s="88"/>
      <c r="F7509" s="88"/>
      <c r="G7509" s="88"/>
      <c r="H7509" s="88"/>
      <c r="I7509" s="88"/>
      <c r="J7509" s="88"/>
      <c r="K7509" s="88"/>
    </row>
    <row r="7510" spans="2:11" ht="12" hidden="1" customHeight="1" x14ac:dyDescent="0.2">
      <c r="B7510" s="88"/>
      <c r="C7510" s="88"/>
      <c r="D7510" s="88"/>
      <c r="E7510" s="88"/>
      <c r="F7510" s="88"/>
      <c r="G7510" s="88"/>
      <c r="H7510" s="88"/>
      <c r="I7510" s="88"/>
      <c r="J7510" s="88"/>
      <c r="K7510" s="88"/>
    </row>
    <row r="7511" spans="2:11" ht="12" hidden="1" customHeight="1" x14ac:dyDescent="0.2">
      <c r="B7511" s="88"/>
      <c r="C7511" s="88"/>
      <c r="D7511" s="88"/>
      <c r="E7511" s="88"/>
      <c r="F7511" s="88"/>
      <c r="G7511" s="88"/>
      <c r="H7511" s="88"/>
      <c r="I7511" s="88"/>
      <c r="J7511" s="88"/>
      <c r="K7511" s="88"/>
    </row>
    <row r="7512" spans="2:11" ht="12" hidden="1" customHeight="1" x14ac:dyDescent="0.2">
      <c r="B7512" s="88"/>
      <c r="C7512" s="88"/>
      <c r="D7512" s="88"/>
      <c r="E7512" s="88"/>
      <c r="F7512" s="88"/>
      <c r="G7512" s="88"/>
      <c r="H7512" s="88"/>
      <c r="I7512" s="88"/>
      <c r="J7512" s="88"/>
      <c r="K7512" s="88"/>
    </row>
    <row r="7513" spans="2:11" ht="12" hidden="1" customHeight="1" x14ac:dyDescent="0.2">
      <c r="B7513" s="88"/>
      <c r="C7513" s="88"/>
      <c r="D7513" s="88"/>
      <c r="E7513" s="88"/>
      <c r="F7513" s="88"/>
      <c r="G7513" s="88"/>
      <c r="H7513" s="88"/>
      <c r="I7513" s="88"/>
      <c r="J7513" s="88"/>
      <c r="K7513" s="88"/>
    </row>
    <row r="7514" spans="2:11" ht="12" hidden="1" customHeight="1" x14ac:dyDescent="0.2">
      <c r="B7514" s="88"/>
      <c r="C7514" s="88"/>
      <c r="D7514" s="88"/>
      <c r="E7514" s="88"/>
      <c r="F7514" s="88"/>
      <c r="G7514" s="88"/>
      <c r="H7514" s="88"/>
      <c r="I7514" s="88"/>
      <c r="J7514" s="88"/>
      <c r="K7514" s="88"/>
    </row>
    <row r="7515" spans="2:11" ht="12" hidden="1" customHeight="1" x14ac:dyDescent="0.2">
      <c r="B7515" s="88"/>
      <c r="C7515" s="88"/>
      <c r="D7515" s="88"/>
      <c r="E7515" s="88"/>
      <c r="F7515" s="88"/>
      <c r="G7515" s="88"/>
      <c r="H7515" s="88"/>
      <c r="I7515" s="88"/>
      <c r="J7515" s="88"/>
      <c r="K7515" s="88"/>
    </row>
    <row r="7516" spans="2:11" ht="12" hidden="1" customHeight="1" x14ac:dyDescent="0.2">
      <c r="B7516" s="88"/>
      <c r="C7516" s="88"/>
      <c r="D7516" s="88"/>
      <c r="E7516" s="88"/>
      <c r="F7516" s="88"/>
      <c r="G7516" s="88"/>
      <c r="H7516" s="88"/>
      <c r="I7516" s="88"/>
      <c r="J7516" s="88"/>
      <c r="K7516" s="88"/>
    </row>
    <row r="7517" spans="2:11" ht="12" hidden="1" customHeight="1" x14ac:dyDescent="0.2">
      <c r="B7517" s="88"/>
      <c r="C7517" s="88"/>
      <c r="D7517" s="88"/>
      <c r="E7517" s="88"/>
      <c r="F7517" s="88"/>
      <c r="G7517" s="88"/>
      <c r="H7517" s="88"/>
      <c r="I7517" s="88"/>
      <c r="J7517" s="88"/>
      <c r="K7517" s="88"/>
    </row>
    <row r="7518" spans="2:11" ht="12" hidden="1" customHeight="1" x14ac:dyDescent="0.2">
      <c r="B7518" s="88"/>
      <c r="C7518" s="88"/>
      <c r="D7518" s="88"/>
      <c r="E7518" s="88"/>
      <c r="F7518" s="88"/>
      <c r="G7518" s="88"/>
      <c r="H7518" s="88"/>
      <c r="I7518" s="88"/>
      <c r="J7518" s="88"/>
      <c r="K7518" s="88"/>
    </row>
    <row r="7519" spans="2:11" ht="12" hidden="1" customHeight="1" x14ac:dyDescent="0.2">
      <c r="B7519" s="88"/>
      <c r="C7519" s="88"/>
      <c r="D7519" s="88"/>
      <c r="E7519" s="88"/>
      <c r="F7519" s="88"/>
      <c r="G7519" s="88"/>
      <c r="H7519" s="88"/>
      <c r="I7519" s="88"/>
      <c r="J7519" s="88"/>
      <c r="K7519" s="88"/>
    </row>
    <row r="7520" spans="2:11" ht="12" hidden="1" customHeight="1" x14ac:dyDescent="0.2">
      <c r="B7520" s="88"/>
      <c r="C7520" s="88"/>
      <c r="D7520" s="88"/>
      <c r="E7520" s="88"/>
      <c r="F7520" s="88"/>
      <c r="G7520" s="88"/>
      <c r="H7520" s="88"/>
      <c r="I7520" s="88"/>
      <c r="J7520" s="88"/>
      <c r="K7520" s="88"/>
    </row>
    <row r="7521" spans="2:11" ht="12" hidden="1" customHeight="1" x14ac:dyDescent="0.2">
      <c r="B7521" s="88"/>
      <c r="C7521" s="88"/>
      <c r="D7521" s="88"/>
      <c r="E7521" s="88"/>
      <c r="F7521" s="88"/>
      <c r="G7521" s="88"/>
      <c r="H7521" s="88"/>
      <c r="I7521" s="88"/>
      <c r="J7521" s="88"/>
      <c r="K7521" s="88"/>
    </row>
    <row r="7522" spans="2:11" ht="12" hidden="1" customHeight="1" x14ac:dyDescent="0.2">
      <c r="B7522" s="88"/>
      <c r="C7522" s="88"/>
      <c r="D7522" s="88"/>
      <c r="E7522" s="88"/>
      <c r="F7522" s="88"/>
      <c r="G7522" s="88"/>
      <c r="H7522" s="88"/>
      <c r="I7522" s="88"/>
      <c r="J7522" s="88"/>
      <c r="K7522" s="88"/>
    </row>
    <row r="7523" spans="2:11" ht="12" hidden="1" customHeight="1" x14ac:dyDescent="0.2">
      <c r="B7523" s="88"/>
      <c r="C7523" s="88"/>
      <c r="D7523" s="88"/>
      <c r="E7523" s="88"/>
      <c r="F7523" s="88"/>
      <c r="G7523" s="88"/>
      <c r="H7523" s="88"/>
      <c r="I7523" s="88"/>
      <c r="J7523" s="88"/>
      <c r="K7523" s="88"/>
    </row>
    <row r="7524" spans="2:11" ht="12" hidden="1" customHeight="1" x14ac:dyDescent="0.2">
      <c r="B7524" s="88"/>
      <c r="C7524" s="88"/>
      <c r="D7524" s="88"/>
      <c r="E7524" s="88"/>
      <c r="F7524" s="88"/>
      <c r="G7524" s="88"/>
      <c r="H7524" s="88"/>
      <c r="I7524" s="88"/>
      <c r="J7524" s="88"/>
      <c r="K7524" s="88"/>
    </row>
    <row r="7525" spans="2:11" ht="12" hidden="1" customHeight="1" x14ac:dyDescent="0.2">
      <c r="B7525" s="88"/>
      <c r="C7525" s="88"/>
      <c r="D7525" s="88"/>
      <c r="E7525" s="88"/>
      <c r="F7525" s="88"/>
      <c r="G7525" s="88"/>
      <c r="H7525" s="88"/>
      <c r="I7525" s="88"/>
      <c r="J7525" s="88"/>
      <c r="K7525" s="88"/>
    </row>
    <row r="7526" spans="2:11" ht="12" hidden="1" customHeight="1" x14ac:dyDescent="0.2">
      <c r="B7526" s="88"/>
      <c r="C7526" s="88"/>
      <c r="D7526" s="88"/>
      <c r="E7526" s="88"/>
      <c r="F7526" s="88"/>
      <c r="G7526" s="88"/>
      <c r="H7526" s="88"/>
      <c r="I7526" s="88"/>
      <c r="J7526" s="88"/>
      <c r="K7526" s="88"/>
    </row>
    <row r="7527" spans="2:11" ht="12" hidden="1" customHeight="1" x14ac:dyDescent="0.2">
      <c r="B7527" s="88"/>
      <c r="C7527" s="88"/>
      <c r="D7527" s="88"/>
      <c r="E7527" s="88"/>
      <c r="F7527" s="88"/>
      <c r="G7527" s="88"/>
      <c r="H7527" s="88"/>
      <c r="I7527" s="88"/>
      <c r="J7527" s="88"/>
      <c r="K7527" s="88"/>
    </row>
    <row r="7528" spans="2:11" ht="12" hidden="1" customHeight="1" x14ac:dyDescent="0.2">
      <c r="B7528" s="88"/>
      <c r="C7528" s="88"/>
      <c r="D7528" s="88"/>
      <c r="E7528" s="88"/>
      <c r="F7528" s="88"/>
      <c r="G7528" s="88"/>
      <c r="H7528" s="88"/>
      <c r="I7528" s="88"/>
      <c r="J7528" s="88"/>
      <c r="K7528" s="88"/>
    </row>
    <row r="7529" spans="2:11" ht="12" hidden="1" customHeight="1" x14ac:dyDescent="0.2">
      <c r="B7529" s="88"/>
      <c r="C7529" s="88"/>
      <c r="D7529" s="88"/>
      <c r="E7529" s="88"/>
      <c r="F7529" s="88"/>
      <c r="G7529" s="88"/>
      <c r="H7529" s="88"/>
      <c r="I7529" s="88"/>
      <c r="J7529" s="88"/>
      <c r="K7529" s="88"/>
    </row>
    <row r="7530" spans="2:11" ht="12" hidden="1" customHeight="1" x14ac:dyDescent="0.2">
      <c r="B7530" s="88"/>
      <c r="C7530" s="88"/>
      <c r="D7530" s="88"/>
      <c r="E7530" s="88"/>
      <c r="F7530" s="88"/>
      <c r="G7530" s="88"/>
      <c r="H7530" s="88"/>
      <c r="I7530" s="88"/>
      <c r="J7530" s="88"/>
      <c r="K7530" s="88"/>
    </row>
    <row r="7531" spans="2:11" ht="12" hidden="1" customHeight="1" x14ac:dyDescent="0.2">
      <c r="B7531" s="88"/>
      <c r="C7531" s="88"/>
      <c r="D7531" s="88"/>
      <c r="E7531" s="88"/>
      <c r="F7531" s="88"/>
      <c r="G7531" s="88"/>
      <c r="H7531" s="88"/>
      <c r="I7531" s="88"/>
      <c r="J7531" s="88"/>
      <c r="K7531" s="88"/>
    </row>
    <row r="7532" spans="2:11" ht="12" hidden="1" customHeight="1" x14ac:dyDescent="0.2">
      <c r="B7532" s="88"/>
      <c r="C7532" s="88"/>
      <c r="D7532" s="88"/>
      <c r="E7532" s="88"/>
      <c r="F7532" s="88"/>
      <c r="G7532" s="88"/>
      <c r="H7532" s="88"/>
      <c r="I7532" s="88"/>
      <c r="J7532" s="88"/>
      <c r="K7532" s="88"/>
    </row>
    <row r="7533" spans="2:11" ht="12" hidden="1" customHeight="1" x14ac:dyDescent="0.2">
      <c r="B7533" s="88"/>
      <c r="C7533" s="88"/>
      <c r="D7533" s="88"/>
      <c r="E7533" s="88"/>
      <c r="F7533" s="88"/>
      <c r="G7533" s="88"/>
      <c r="H7533" s="88"/>
      <c r="I7533" s="88"/>
      <c r="J7533" s="88"/>
      <c r="K7533" s="88"/>
    </row>
    <row r="7534" spans="2:11" ht="12" hidden="1" customHeight="1" x14ac:dyDescent="0.2">
      <c r="B7534" s="88"/>
      <c r="C7534" s="88"/>
      <c r="D7534" s="88"/>
      <c r="E7534" s="88"/>
      <c r="F7534" s="88"/>
      <c r="G7534" s="88"/>
      <c r="H7534" s="88"/>
      <c r="I7534" s="88"/>
      <c r="J7534" s="88"/>
      <c r="K7534" s="88"/>
    </row>
    <row r="7535" spans="2:11" ht="12" hidden="1" customHeight="1" x14ac:dyDescent="0.2">
      <c r="B7535" s="88"/>
      <c r="C7535" s="88"/>
      <c r="D7535" s="88"/>
      <c r="E7535" s="88"/>
      <c r="F7535" s="88"/>
      <c r="G7535" s="88"/>
      <c r="H7535" s="88"/>
      <c r="I7535" s="88"/>
      <c r="J7535" s="88"/>
      <c r="K7535" s="88"/>
    </row>
    <row r="7536" spans="2:11" ht="12" hidden="1" customHeight="1" x14ac:dyDescent="0.2">
      <c r="B7536" s="88"/>
      <c r="C7536" s="88"/>
      <c r="D7536" s="88"/>
      <c r="E7536" s="88"/>
      <c r="F7536" s="88"/>
      <c r="G7536" s="88"/>
      <c r="H7536" s="88"/>
      <c r="I7536" s="88"/>
      <c r="J7536" s="88"/>
      <c r="K7536" s="88"/>
    </row>
    <row r="7537" spans="2:11" ht="12" hidden="1" customHeight="1" x14ac:dyDescent="0.2">
      <c r="B7537" s="88"/>
      <c r="C7537" s="88"/>
      <c r="D7537" s="88"/>
      <c r="E7537" s="88"/>
      <c r="F7537" s="88"/>
      <c r="G7537" s="88"/>
      <c r="H7537" s="88"/>
      <c r="I7537" s="88"/>
      <c r="J7537" s="88"/>
      <c r="K7537" s="88"/>
    </row>
    <row r="7538" spans="2:11" ht="12" hidden="1" customHeight="1" x14ac:dyDescent="0.2">
      <c r="B7538" s="88"/>
      <c r="C7538" s="88"/>
      <c r="D7538" s="88"/>
      <c r="E7538" s="88"/>
      <c r="F7538" s="88"/>
      <c r="G7538" s="88"/>
      <c r="H7538" s="88"/>
      <c r="I7538" s="88"/>
      <c r="J7538" s="88"/>
      <c r="K7538" s="88"/>
    </row>
    <row r="7539" spans="2:11" ht="12" hidden="1" customHeight="1" x14ac:dyDescent="0.2">
      <c r="B7539" s="88"/>
      <c r="C7539" s="88"/>
      <c r="D7539" s="88"/>
      <c r="E7539" s="88"/>
      <c r="F7539" s="88"/>
      <c r="G7539" s="88"/>
      <c r="H7539" s="88"/>
      <c r="I7539" s="88"/>
      <c r="J7539" s="88"/>
      <c r="K7539" s="88"/>
    </row>
    <row r="7540" spans="2:11" ht="12" hidden="1" customHeight="1" x14ac:dyDescent="0.2">
      <c r="B7540" s="88"/>
      <c r="C7540" s="88"/>
      <c r="D7540" s="88"/>
      <c r="E7540" s="88"/>
      <c r="F7540" s="88"/>
      <c r="G7540" s="88"/>
      <c r="H7540" s="88"/>
      <c r="I7540" s="88"/>
      <c r="J7540" s="88"/>
      <c r="K7540" s="88"/>
    </row>
    <row r="7541" spans="2:11" ht="12" hidden="1" customHeight="1" x14ac:dyDescent="0.2">
      <c r="B7541" s="88"/>
      <c r="C7541" s="88"/>
      <c r="D7541" s="88"/>
      <c r="E7541" s="88"/>
      <c r="F7541" s="88"/>
      <c r="G7541" s="88"/>
      <c r="H7541" s="88"/>
      <c r="I7541" s="88"/>
      <c r="J7541" s="88"/>
      <c r="K7541" s="88"/>
    </row>
    <row r="7542" spans="2:11" ht="12" hidden="1" customHeight="1" x14ac:dyDescent="0.2">
      <c r="B7542" s="88"/>
      <c r="C7542" s="88"/>
      <c r="D7542" s="88"/>
      <c r="E7542" s="88"/>
      <c r="F7542" s="88"/>
      <c r="G7542" s="88"/>
      <c r="H7542" s="88"/>
      <c r="I7542" s="88"/>
      <c r="J7542" s="88"/>
      <c r="K7542" s="88"/>
    </row>
    <row r="7543" spans="2:11" ht="12" hidden="1" customHeight="1" x14ac:dyDescent="0.2">
      <c r="B7543" s="88"/>
      <c r="C7543" s="88"/>
      <c r="D7543" s="88"/>
      <c r="E7543" s="88"/>
      <c r="F7543" s="88"/>
      <c r="G7543" s="88"/>
      <c r="H7543" s="88"/>
      <c r="I7543" s="88"/>
      <c r="J7543" s="88"/>
      <c r="K7543" s="88"/>
    </row>
    <row r="7544" spans="2:11" ht="12" hidden="1" customHeight="1" x14ac:dyDescent="0.2">
      <c r="B7544" s="88"/>
      <c r="C7544" s="88"/>
      <c r="D7544" s="88"/>
      <c r="E7544" s="88"/>
      <c r="F7544" s="88"/>
      <c r="G7544" s="88"/>
      <c r="H7544" s="88"/>
      <c r="I7544" s="88"/>
      <c r="J7544" s="88"/>
      <c r="K7544" s="88"/>
    </row>
    <row r="7545" spans="2:11" ht="12" hidden="1" customHeight="1" x14ac:dyDescent="0.2">
      <c r="B7545" s="88"/>
      <c r="C7545" s="88"/>
      <c r="D7545" s="88"/>
      <c r="E7545" s="88"/>
      <c r="F7545" s="88"/>
      <c r="G7545" s="88"/>
      <c r="H7545" s="88"/>
      <c r="I7545" s="88"/>
      <c r="J7545" s="88"/>
      <c r="K7545" s="88"/>
    </row>
    <row r="7546" spans="2:11" ht="12" hidden="1" customHeight="1" x14ac:dyDescent="0.2">
      <c r="B7546" s="88"/>
      <c r="C7546" s="88"/>
      <c r="D7546" s="88"/>
      <c r="E7546" s="88"/>
      <c r="F7546" s="88"/>
      <c r="G7546" s="88"/>
      <c r="H7546" s="88"/>
      <c r="I7546" s="88"/>
      <c r="J7546" s="88"/>
      <c r="K7546" s="88"/>
    </row>
    <row r="7547" spans="2:11" ht="12" hidden="1" customHeight="1" x14ac:dyDescent="0.2">
      <c r="B7547" s="88"/>
      <c r="C7547" s="88"/>
      <c r="D7547" s="88"/>
      <c r="E7547" s="88"/>
      <c r="F7547" s="88"/>
      <c r="G7547" s="88"/>
      <c r="H7547" s="88"/>
      <c r="I7547" s="88"/>
      <c r="J7547" s="88"/>
      <c r="K7547" s="88"/>
    </row>
    <row r="7548" spans="2:11" ht="12" hidden="1" customHeight="1" x14ac:dyDescent="0.2">
      <c r="B7548" s="88"/>
      <c r="C7548" s="88"/>
      <c r="D7548" s="88"/>
      <c r="E7548" s="88"/>
      <c r="F7548" s="88"/>
      <c r="G7548" s="88"/>
      <c r="H7548" s="88"/>
      <c r="I7548" s="88"/>
      <c r="J7548" s="88"/>
      <c r="K7548" s="88"/>
    </row>
    <row r="7549" spans="2:11" ht="12" hidden="1" customHeight="1" x14ac:dyDescent="0.2">
      <c r="B7549" s="88"/>
      <c r="C7549" s="88"/>
      <c r="D7549" s="88"/>
      <c r="E7549" s="88"/>
      <c r="F7549" s="88"/>
      <c r="G7549" s="88"/>
      <c r="H7549" s="88"/>
      <c r="I7549" s="88"/>
      <c r="J7549" s="88"/>
      <c r="K7549" s="88"/>
    </row>
    <row r="7550" spans="2:11" ht="12" hidden="1" customHeight="1" x14ac:dyDescent="0.2">
      <c r="B7550" s="88"/>
      <c r="C7550" s="88"/>
      <c r="D7550" s="88"/>
      <c r="E7550" s="88"/>
      <c r="F7550" s="88"/>
      <c r="G7550" s="88"/>
      <c r="H7550" s="88"/>
      <c r="I7550" s="88"/>
      <c r="J7550" s="88"/>
      <c r="K7550" s="88"/>
    </row>
    <row r="7551" spans="2:11" ht="12" hidden="1" customHeight="1" x14ac:dyDescent="0.2">
      <c r="B7551" s="88"/>
      <c r="C7551" s="88"/>
      <c r="D7551" s="88"/>
      <c r="E7551" s="88"/>
      <c r="F7551" s="88"/>
      <c r="G7551" s="88"/>
      <c r="H7551" s="88"/>
      <c r="I7551" s="88"/>
      <c r="J7551" s="88"/>
      <c r="K7551" s="88"/>
    </row>
    <row r="7552" spans="2:11" ht="12" hidden="1" customHeight="1" x14ac:dyDescent="0.2">
      <c r="B7552" s="88"/>
      <c r="C7552" s="88"/>
      <c r="D7552" s="88"/>
      <c r="E7552" s="88"/>
      <c r="F7552" s="88"/>
      <c r="G7552" s="88"/>
      <c r="H7552" s="88"/>
      <c r="I7552" s="88"/>
      <c r="J7552" s="88"/>
      <c r="K7552" s="88"/>
    </row>
    <row r="7553" spans="2:11" ht="12" hidden="1" customHeight="1" x14ac:dyDescent="0.2">
      <c r="B7553" s="88"/>
      <c r="C7553" s="88"/>
      <c r="D7553" s="88"/>
      <c r="E7553" s="88"/>
      <c r="F7553" s="88"/>
      <c r="G7553" s="88"/>
      <c r="H7553" s="88"/>
      <c r="I7553" s="88"/>
      <c r="J7553" s="88"/>
      <c r="K7553" s="88"/>
    </row>
    <row r="7554" spans="2:11" ht="12" hidden="1" customHeight="1" x14ac:dyDescent="0.2">
      <c r="B7554" s="88"/>
      <c r="C7554" s="88"/>
      <c r="D7554" s="88"/>
      <c r="E7554" s="88"/>
      <c r="F7554" s="88"/>
      <c r="G7554" s="88"/>
      <c r="H7554" s="88"/>
      <c r="I7554" s="88"/>
      <c r="J7554" s="88"/>
      <c r="K7554" s="88"/>
    </row>
    <row r="7555" spans="2:11" ht="12" hidden="1" customHeight="1" x14ac:dyDescent="0.2">
      <c r="B7555" s="88"/>
      <c r="C7555" s="88"/>
      <c r="D7555" s="88"/>
      <c r="E7555" s="88"/>
      <c r="F7555" s="88"/>
      <c r="G7555" s="88"/>
      <c r="H7555" s="88"/>
      <c r="I7555" s="88"/>
      <c r="J7555" s="88"/>
      <c r="K7555" s="88"/>
    </row>
    <row r="7556" spans="2:11" ht="12" hidden="1" customHeight="1" x14ac:dyDescent="0.2">
      <c r="B7556" s="88"/>
      <c r="C7556" s="88"/>
      <c r="D7556" s="88"/>
      <c r="E7556" s="88"/>
      <c r="F7556" s="88"/>
      <c r="G7556" s="88"/>
      <c r="H7556" s="88"/>
      <c r="I7556" s="88"/>
      <c r="J7556" s="88"/>
      <c r="K7556" s="88"/>
    </row>
    <row r="7557" spans="2:11" ht="12" hidden="1" customHeight="1" x14ac:dyDescent="0.2">
      <c r="B7557" s="88"/>
      <c r="C7557" s="88"/>
      <c r="D7557" s="88"/>
      <c r="E7557" s="88"/>
      <c r="F7557" s="88"/>
      <c r="G7557" s="88"/>
      <c r="H7557" s="88"/>
      <c r="I7557" s="88"/>
      <c r="J7557" s="88"/>
      <c r="K7557" s="88"/>
    </row>
    <row r="7558" spans="2:11" ht="12" hidden="1" customHeight="1" x14ac:dyDescent="0.2">
      <c r="B7558" s="88"/>
      <c r="C7558" s="88"/>
      <c r="D7558" s="88"/>
      <c r="E7558" s="88"/>
      <c r="F7558" s="88"/>
      <c r="G7558" s="88"/>
      <c r="H7558" s="88"/>
      <c r="I7558" s="88"/>
      <c r="J7558" s="88"/>
      <c r="K7558" s="88"/>
    </row>
    <row r="7559" spans="2:11" ht="12" hidden="1" customHeight="1" x14ac:dyDescent="0.2">
      <c r="B7559" s="88"/>
      <c r="C7559" s="88"/>
      <c r="D7559" s="88"/>
      <c r="E7559" s="88"/>
      <c r="F7559" s="88"/>
      <c r="G7559" s="88"/>
      <c r="H7559" s="88"/>
      <c r="I7559" s="88"/>
      <c r="J7559" s="88"/>
      <c r="K7559" s="88"/>
    </row>
    <row r="7560" spans="2:11" ht="12" hidden="1" customHeight="1" x14ac:dyDescent="0.2">
      <c r="B7560" s="88"/>
      <c r="C7560" s="88"/>
      <c r="D7560" s="88"/>
      <c r="E7560" s="88"/>
      <c r="F7560" s="88"/>
      <c r="G7560" s="88"/>
      <c r="H7560" s="88"/>
      <c r="I7560" s="88"/>
      <c r="J7560" s="88"/>
      <c r="K7560" s="88"/>
    </row>
    <row r="7561" spans="2:11" ht="12" hidden="1" customHeight="1" x14ac:dyDescent="0.2">
      <c r="B7561" s="88"/>
      <c r="C7561" s="88"/>
      <c r="D7561" s="88"/>
      <c r="E7561" s="88"/>
      <c r="F7561" s="88"/>
      <c r="G7561" s="88"/>
      <c r="H7561" s="88"/>
      <c r="I7561" s="88"/>
      <c r="J7561" s="88"/>
      <c r="K7561" s="88"/>
    </row>
    <row r="7562" spans="2:11" ht="12" hidden="1" customHeight="1" x14ac:dyDescent="0.2">
      <c r="B7562" s="88"/>
      <c r="C7562" s="88"/>
      <c r="D7562" s="88"/>
      <c r="E7562" s="88"/>
      <c r="F7562" s="88"/>
      <c r="G7562" s="88"/>
      <c r="H7562" s="88"/>
      <c r="I7562" s="88"/>
      <c r="J7562" s="88"/>
      <c r="K7562" s="88"/>
    </row>
    <row r="7563" spans="2:11" ht="12" hidden="1" customHeight="1" x14ac:dyDescent="0.2">
      <c r="B7563" s="88"/>
      <c r="C7563" s="88"/>
      <c r="D7563" s="88"/>
      <c r="E7563" s="88"/>
      <c r="F7563" s="88"/>
      <c r="G7563" s="88"/>
      <c r="H7563" s="88"/>
      <c r="I7563" s="88"/>
      <c r="J7563" s="88"/>
      <c r="K7563" s="88"/>
    </row>
    <row r="7564" spans="2:11" ht="12" hidden="1" customHeight="1" x14ac:dyDescent="0.2">
      <c r="B7564" s="88"/>
      <c r="C7564" s="88"/>
      <c r="D7564" s="88"/>
      <c r="E7564" s="88"/>
      <c r="F7564" s="88"/>
      <c r="G7564" s="88"/>
      <c r="H7564" s="88"/>
      <c r="I7564" s="88"/>
      <c r="J7564" s="88"/>
      <c r="K7564" s="88"/>
    </row>
    <row r="7565" spans="2:11" ht="12" hidden="1" customHeight="1" x14ac:dyDescent="0.2">
      <c r="B7565" s="88"/>
      <c r="C7565" s="88"/>
      <c r="D7565" s="88"/>
      <c r="E7565" s="88"/>
      <c r="F7565" s="88"/>
      <c r="G7565" s="88"/>
      <c r="H7565" s="88"/>
      <c r="I7565" s="88"/>
      <c r="J7565" s="88"/>
      <c r="K7565" s="88"/>
    </row>
    <row r="7566" spans="2:11" ht="12" hidden="1" customHeight="1" x14ac:dyDescent="0.2">
      <c r="B7566" s="88"/>
      <c r="C7566" s="88"/>
      <c r="D7566" s="88"/>
      <c r="E7566" s="88"/>
      <c r="F7566" s="88"/>
      <c r="G7566" s="88"/>
      <c r="H7566" s="88"/>
      <c r="I7566" s="88"/>
      <c r="J7566" s="88"/>
      <c r="K7566" s="88"/>
    </row>
    <row r="7567" spans="2:11" ht="12" hidden="1" customHeight="1" x14ac:dyDescent="0.2">
      <c r="B7567" s="88"/>
      <c r="C7567" s="88"/>
      <c r="D7567" s="88"/>
      <c r="E7567" s="88"/>
      <c r="F7567" s="88"/>
      <c r="G7567" s="88"/>
      <c r="H7567" s="88"/>
      <c r="I7567" s="88"/>
      <c r="J7567" s="88"/>
      <c r="K7567" s="88"/>
    </row>
    <row r="7568" spans="2:11" ht="12" hidden="1" customHeight="1" x14ac:dyDescent="0.2">
      <c r="B7568" s="88"/>
      <c r="C7568" s="88"/>
      <c r="D7568" s="88"/>
      <c r="E7568" s="88"/>
      <c r="F7568" s="88"/>
      <c r="G7568" s="88"/>
      <c r="H7568" s="88"/>
      <c r="I7568" s="88"/>
      <c r="J7568" s="88"/>
      <c r="K7568" s="88"/>
    </row>
    <row r="7569" spans="2:11" ht="12" hidden="1" customHeight="1" x14ac:dyDescent="0.2">
      <c r="B7569" s="88"/>
      <c r="C7569" s="88"/>
      <c r="D7569" s="88"/>
      <c r="E7569" s="88"/>
      <c r="F7569" s="88"/>
      <c r="G7569" s="88"/>
      <c r="H7569" s="88"/>
      <c r="I7569" s="88"/>
      <c r="J7569" s="88"/>
      <c r="K7569" s="88"/>
    </row>
    <row r="7570" spans="2:11" ht="12" hidden="1" customHeight="1" x14ac:dyDescent="0.2">
      <c r="B7570" s="88"/>
      <c r="C7570" s="88"/>
      <c r="D7570" s="88"/>
      <c r="E7570" s="88"/>
      <c r="F7570" s="88"/>
      <c r="G7570" s="88"/>
      <c r="H7570" s="88"/>
      <c r="I7570" s="88"/>
      <c r="J7570" s="88"/>
      <c r="K7570" s="88"/>
    </row>
    <row r="7571" spans="2:11" ht="12" hidden="1" customHeight="1" x14ac:dyDescent="0.2">
      <c r="B7571" s="88"/>
      <c r="C7571" s="88"/>
      <c r="D7571" s="88"/>
      <c r="E7571" s="88"/>
      <c r="F7571" s="88"/>
      <c r="G7571" s="88"/>
      <c r="H7571" s="88"/>
      <c r="I7571" s="88"/>
      <c r="J7571" s="88"/>
      <c r="K7571" s="88"/>
    </row>
    <row r="7572" spans="2:11" ht="12" hidden="1" customHeight="1" x14ac:dyDescent="0.2">
      <c r="B7572" s="88"/>
      <c r="C7572" s="88"/>
      <c r="D7572" s="88"/>
      <c r="E7572" s="88"/>
      <c r="F7572" s="88"/>
      <c r="G7572" s="88"/>
      <c r="H7572" s="88"/>
      <c r="I7572" s="88"/>
      <c r="J7572" s="88"/>
      <c r="K7572" s="88"/>
    </row>
    <row r="7573" spans="2:11" ht="12" hidden="1" customHeight="1" x14ac:dyDescent="0.2">
      <c r="B7573" s="88"/>
      <c r="C7573" s="88"/>
      <c r="D7573" s="88"/>
      <c r="E7573" s="88"/>
      <c r="F7573" s="88"/>
      <c r="G7573" s="88"/>
      <c r="H7573" s="88"/>
      <c r="I7573" s="88"/>
      <c r="J7573" s="88"/>
      <c r="K7573" s="88"/>
    </row>
    <row r="7574" spans="2:11" ht="12" hidden="1" customHeight="1" x14ac:dyDescent="0.2">
      <c r="B7574" s="88"/>
      <c r="C7574" s="88"/>
      <c r="D7574" s="88"/>
      <c r="E7574" s="88"/>
      <c r="F7574" s="88"/>
      <c r="G7574" s="88"/>
      <c r="H7574" s="88"/>
      <c r="I7574" s="88"/>
      <c r="J7574" s="88"/>
      <c r="K7574" s="88"/>
    </row>
    <row r="7575" spans="2:11" ht="12" hidden="1" customHeight="1" x14ac:dyDescent="0.2">
      <c r="B7575" s="88"/>
      <c r="C7575" s="88"/>
      <c r="D7575" s="88"/>
      <c r="E7575" s="88"/>
      <c r="F7575" s="88"/>
      <c r="G7575" s="88"/>
      <c r="H7575" s="88"/>
      <c r="I7575" s="88"/>
      <c r="J7575" s="88"/>
      <c r="K7575" s="88"/>
    </row>
    <row r="7576" spans="2:11" ht="12" hidden="1" customHeight="1" x14ac:dyDescent="0.2">
      <c r="B7576" s="88"/>
      <c r="C7576" s="88"/>
      <c r="D7576" s="88"/>
      <c r="E7576" s="88"/>
      <c r="F7576" s="88"/>
      <c r="G7576" s="88"/>
      <c r="H7576" s="88"/>
      <c r="I7576" s="88"/>
      <c r="J7576" s="88"/>
      <c r="K7576" s="88"/>
    </row>
    <row r="7577" spans="2:11" ht="12" hidden="1" customHeight="1" x14ac:dyDescent="0.2">
      <c r="B7577" s="88"/>
      <c r="C7577" s="88"/>
      <c r="D7577" s="88"/>
      <c r="E7577" s="88"/>
      <c r="F7577" s="88"/>
      <c r="G7577" s="88"/>
      <c r="H7577" s="88"/>
      <c r="I7577" s="88"/>
      <c r="J7577" s="88"/>
      <c r="K7577" s="88"/>
    </row>
    <row r="7578" spans="2:11" ht="12" hidden="1" customHeight="1" x14ac:dyDescent="0.2">
      <c r="B7578" s="88"/>
      <c r="C7578" s="88"/>
      <c r="D7578" s="88"/>
      <c r="E7578" s="88"/>
      <c r="F7578" s="88"/>
      <c r="G7578" s="88"/>
      <c r="H7578" s="88"/>
      <c r="I7578" s="88"/>
      <c r="J7578" s="88"/>
      <c r="K7578" s="88"/>
    </row>
    <row r="7579" spans="2:11" ht="12" hidden="1" customHeight="1" x14ac:dyDescent="0.2">
      <c r="B7579" s="88"/>
      <c r="C7579" s="88"/>
      <c r="D7579" s="88"/>
      <c r="E7579" s="88"/>
      <c r="F7579" s="88"/>
      <c r="G7579" s="88"/>
      <c r="H7579" s="88"/>
      <c r="I7579" s="88"/>
      <c r="J7579" s="88"/>
      <c r="K7579" s="88"/>
    </row>
    <row r="7580" spans="2:11" ht="12" hidden="1" customHeight="1" x14ac:dyDescent="0.2">
      <c r="B7580" s="88"/>
      <c r="C7580" s="88"/>
      <c r="D7580" s="88"/>
      <c r="E7580" s="88"/>
      <c r="F7580" s="88"/>
      <c r="G7580" s="88"/>
      <c r="H7580" s="88"/>
      <c r="I7580" s="88"/>
      <c r="J7580" s="88"/>
      <c r="K7580" s="88"/>
    </row>
    <row r="7581" spans="2:11" ht="12" hidden="1" customHeight="1" x14ac:dyDescent="0.2">
      <c r="B7581" s="88"/>
      <c r="C7581" s="88"/>
      <c r="D7581" s="88"/>
      <c r="E7581" s="88"/>
      <c r="F7581" s="88"/>
      <c r="G7581" s="88"/>
      <c r="H7581" s="88"/>
      <c r="I7581" s="88"/>
      <c r="J7581" s="88"/>
      <c r="K7581" s="88"/>
    </row>
    <row r="7582" spans="2:11" ht="12" hidden="1" customHeight="1" x14ac:dyDescent="0.2">
      <c r="B7582" s="88"/>
      <c r="C7582" s="88"/>
      <c r="D7582" s="88"/>
      <c r="E7582" s="88"/>
      <c r="F7582" s="88"/>
      <c r="G7582" s="88"/>
      <c r="H7582" s="88"/>
      <c r="I7582" s="88"/>
      <c r="J7582" s="88"/>
      <c r="K7582" s="88"/>
    </row>
    <row r="7583" spans="2:11" ht="12" hidden="1" customHeight="1" x14ac:dyDescent="0.2">
      <c r="B7583" s="88"/>
      <c r="C7583" s="88"/>
      <c r="D7583" s="88"/>
      <c r="E7583" s="88"/>
      <c r="F7583" s="88"/>
      <c r="G7583" s="88"/>
      <c r="H7583" s="88"/>
      <c r="I7583" s="88"/>
      <c r="J7583" s="88"/>
      <c r="K7583" s="88"/>
    </row>
    <row r="7584" spans="2:11" ht="12" hidden="1" customHeight="1" x14ac:dyDescent="0.2">
      <c r="B7584" s="88"/>
      <c r="C7584" s="88"/>
      <c r="D7584" s="88"/>
      <c r="E7584" s="88"/>
      <c r="F7584" s="88"/>
      <c r="G7584" s="88"/>
      <c r="H7584" s="88"/>
      <c r="I7584" s="88"/>
      <c r="J7584" s="88"/>
      <c r="K7584" s="88"/>
    </row>
    <row r="7585" spans="2:11" ht="12" hidden="1" customHeight="1" x14ac:dyDescent="0.2">
      <c r="B7585" s="88"/>
      <c r="C7585" s="88"/>
      <c r="D7585" s="88"/>
      <c r="E7585" s="88"/>
      <c r="F7585" s="88"/>
      <c r="G7585" s="88"/>
      <c r="H7585" s="88"/>
      <c r="I7585" s="88"/>
      <c r="J7585" s="88"/>
      <c r="K7585" s="88"/>
    </row>
    <row r="7586" spans="2:11" ht="12" hidden="1" customHeight="1" x14ac:dyDescent="0.2">
      <c r="B7586" s="88"/>
      <c r="C7586" s="88"/>
      <c r="D7586" s="88"/>
      <c r="E7586" s="88"/>
      <c r="F7586" s="88"/>
      <c r="G7586" s="88"/>
      <c r="H7586" s="88"/>
      <c r="I7586" s="88"/>
      <c r="J7586" s="88"/>
      <c r="K7586" s="88"/>
    </row>
    <row r="7587" spans="2:11" ht="12" hidden="1" customHeight="1" x14ac:dyDescent="0.2">
      <c r="B7587" s="88"/>
      <c r="C7587" s="88"/>
      <c r="D7587" s="88"/>
      <c r="E7587" s="88"/>
      <c r="F7587" s="88"/>
      <c r="G7587" s="88"/>
      <c r="H7587" s="88"/>
      <c r="I7587" s="88"/>
      <c r="J7587" s="88"/>
      <c r="K7587" s="88"/>
    </row>
    <row r="7588" spans="2:11" ht="12" hidden="1" customHeight="1" x14ac:dyDescent="0.2">
      <c r="B7588" s="88"/>
      <c r="C7588" s="88"/>
      <c r="D7588" s="88"/>
      <c r="E7588" s="88"/>
      <c r="F7588" s="88"/>
      <c r="G7588" s="88"/>
      <c r="H7588" s="88"/>
      <c r="I7588" s="88"/>
      <c r="J7588" s="88"/>
      <c r="K7588" s="88"/>
    </row>
    <row r="7589" spans="2:11" ht="12" hidden="1" customHeight="1" x14ac:dyDescent="0.2">
      <c r="B7589" s="88"/>
      <c r="C7589" s="88"/>
      <c r="D7589" s="88"/>
      <c r="E7589" s="88"/>
      <c r="F7589" s="88"/>
      <c r="G7589" s="88"/>
      <c r="H7589" s="88"/>
      <c r="I7589" s="88"/>
      <c r="J7589" s="88"/>
      <c r="K7589" s="88"/>
    </row>
    <row r="7590" spans="2:11" ht="12" hidden="1" customHeight="1" x14ac:dyDescent="0.2">
      <c r="B7590" s="88"/>
      <c r="C7590" s="88"/>
      <c r="D7590" s="88"/>
      <c r="E7590" s="88"/>
      <c r="F7590" s="88"/>
      <c r="G7590" s="88"/>
      <c r="H7590" s="88"/>
      <c r="I7590" s="88"/>
      <c r="J7590" s="88"/>
      <c r="K7590" s="88"/>
    </row>
    <row r="7591" spans="2:11" ht="12" hidden="1" customHeight="1" x14ac:dyDescent="0.2">
      <c r="B7591" s="88"/>
      <c r="C7591" s="88"/>
      <c r="D7591" s="88"/>
      <c r="E7591" s="88"/>
      <c r="F7591" s="88"/>
      <c r="G7591" s="88"/>
      <c r="H7591" s="88"/>
      <c r="I7591" s="88"/>
      <c r="J7591" s="88"/>
      <c r="K7591" s="88"/>
    </row>
    <row r="7592" spans="2:11" ht="12" hidden="1" customHeight="1" x14ac:dyDescent="0.2">
      <c r="B7592" s="88"/>
      <c r="C7592" s="88"/>
      <c r="D7592" s="88"/>
      <c r="E7592" s="88"/>
      <c r="F7592" s="88"/>
      <c r="G7592" s="88"/>
      <c r="H7592" s="88"/>
      <c r="I7592" s="88"/>
      <c r="J7592" s="88"/>
      <c r="K7592" s="88"/>
    </row>
    <row r="7593" spans="2:11" ht="12" hidden="1" customHeight="1" x14ac:dyDescent="0.2">
      <c r="B7593" s="88"/>
      <c r="C7593" s="88"/>
      <c r="D7593" s="88"/>
      <c r="E7593" s="88"/>
      <c r="F7593" s="88"/>
      <c r="G7593" s="88"/>
      <c r="H7593" s="88"/>
      <c r="I7593" s="88"/>
      <c r="J7593" s="88"/>
      <c r="K7593" s="88"/>
    </row>
    <row r="7594" spans="2:11" ht="12" hidden="1" customHeight="1" x14ac:dyDescent="0.2">
      <c r="B7594" s="88"/>
      <c r="C7594" s="88"/>
      <c r="D7594" s="88"/>
      <c r="E7594" s="88"/>
      <c r="F7594" s="88"/>
      <c r="G7594" s="88"/>
      <c r="H7594" s="88"/>
      <c r="I7594" s="88"/>
      <c r="J7594" s="88"/>
      <c r="K7594" s="88"/>
    </row>
    <row r="7595" spans="2:11" ht="12" hidden="1" customHeight="1" x14ac:dyDescent="0.2">
      <c r="B7595" s="88"/>
      <c r="C7595" s="88"/>
      <c r="D7595" s="88"/>
      <c r="E7595" s="88"/>
      <c r="F7595" s="88"/>
      <c r="G7595" s="88"/>
      <c r="H7595" s="88"/>
      <c r="I7595" s="88"/>
      <c r="J7595" s="88"/>
      <c r="K7595" s="88"/>
    </row>
    <row r="7596" spans="2:11" ht="12" hidden="1" customHeight="1" x14ac:dyDescent="0.2">
      <c r="B7596" s="88"/>
      <c r="C7596" s="88"/>
      <c r="D7596" s="88"/>
      <c r="E7596" s="88"/>
      <c r="F7596" s="88"/>
      <c r="G7596" s="88"/>
      <c r="H7596" s="88"/>
      <c r="I7596" s="88"/>
      <c r="J7596" s="88"/>
      <c r="K7596" s="88"/>
    </row>
    <row r="7597" spans="2:11" ht="12" hidden="1" customHeight="1" x14ac:dyDescent="0.2">
      <c r="B7597" s="88"/>
      <c r="C7597" s="88"/>
      <c r="D7597" s="88"/>
      <c r="E7597" s="88"/>
      <c r="F7597" s="88"/>
      <c r="G7597" s="88"/>
      <c r="H7597" s="88"/>
      <c r="I7597" s="88"/>
      <c r="J7597" s="88"/>
      <c r="K7597" s="88"/>
    </row>
    <row r="7598" spans="2:11" ht="12" hidden="1" customHeight="1" x14ac:dyDescent="0.2">
      <c r="B7598" s="88"/>
      <c r="C7598" s="88"/>
      <c r="D7598" s="88"/>
      <c r="E7598" s="88"/>
      <c r="F7598" s="88"/>
      <c r="G7598" s="88"/>
      <c r="H7598" s="88"/>
      <c r="I7598" s="88"/>
      <c r="J7598" s="88"/>
      <c r="K7598" s="88"/>
    </row>
    <row r="7599" spans="2:11" ht="12" hidden="1" customHeight="1" x14ac:dyDescent="0.2">
      <c r="B7599" s="88"/>
      <c r="C7599" s="88"/>
      <c r="D7599" s="88"/>
      <c r="E7599" s="88"/>
      <c r="F7599" s="88"/>
      <c r="G7599" s="88"/>
      <c r="H7599" s="88"/>
      <c r="I7599" s="88"/>
      <c r="J7599" s="88"/>
      <c r="K7599" s="88"/>
    </row>
    <row r="7600" spans="2:11" ht="12" hidden="1" customHeight="1" x14ac:dyDescent="0.2">
      <c r="B7600" s="88"/>
      <c r="C7600" s="88"/>
      <c r="D7600" s="88"/>
      <c r="E7600" s="88"/>
      <c r="F7600" s="88"/>
      <c r="G7600" s="88"/>
      <c r="H7600" s="88"/>
      <c r="I7600" s="88"/>
      <c r="J7600" s="88"/>
      <c r="K7600" s="88"/>
    </row>
    <row r="7601" spans="2:11" ht="12" hidden="1" customHeight="1" x14ac:dyDescent="0.2">
      <c r="B7601" s="88"/>
      <c r="C7601" s="88"/>
      <c r="D7601" s="88"/>
      <c r="E7601" s="88"/>
      <c r="F7601" s="88"/>
      <c r="G7601" s="88"/>
      <c r="H7601" s="88"/>
      <c r="I7601" s="88"/>
      <c r="J7601" s="88"/>
      <c r="K7601" s="88"/>
    </row>
    <row r="7602" spans="2:11" ht="12" hidden="1" customHeight="1" x14ac:dyDescent="0.2">
      <c r="B7602" s="88"/>
      <c r="C7602" s="88"/>
      <c r="D7602" s="88"/>
      <c r="E7602" s="88"/>
      <c r="F7602" s="88"/>
      <c r="G7602" s="88"/>
      <c r="H7602" s="88"/>
      <c r="I7602" s="88"/>
      <c r="J7602" s="88"/>
      <c r="K7602" s="88"/>
    </row>
    <row r="7603" spans="2:11" ht="12" hidden="1" customHeight="1" x14ac:dyDescent="0.2">
      <c r="B7603" s="88"/>
      <c r="C7603" s="88"/>
      <c r="D7603" s="88"/>
      <c r="E7603" s="88"/>
      <c r="F7603" s="88"/>
      <c r="G7603" s="88"/>
      <c r="H7603" s="88"/>
      <c r="I7603" s="88"/>
      <c r="J7603" s="88"/>
      <c r="K7603" s="88"/>
    </row>
    <row r="7604" spans="2:11" ht="12" hidden="1" customHeight="1" x14ac:dyDescent="0.2">
      <c r="B7604" s="88"/>
      <c r="C7604" s="88"/>
      <c r="D7604" s="88"/>
      <c r="E7604" s="88"/>
      <c r="F7604" s="88"/>
      <c r="G7604" s="88"/>
      <c r="H7604" s="88"/>
      <c r="I7604" s="88"/>
      <c r="J7604" s="88"/>
      <c r="K7604" s="88"/>
    </row>
    <row r="7605" spans="2:11" ht="12" hidden="1" customHeight="1" x14ac:dyDescent="0.2">
      <c r="B7605" s="88"/>
      <c r="C7605" s="88"/>
      <c r="D7605" s="88"/>
      <c r="E7605" s="88"/>
      <c r="F7605" s="88"/>
      <c r="G7605" s="88"/>
      <c r="H7605" s="88"/>
      <c r="I7605" s="88"/>
      <c r="J7605" s="88"/>
      <c r="K7605" s="88"/>
    </row>
    <row r="7606" spans="2:11" ht="12" hidden="1" customHeight="1" x14ac:dyDescent="0.2">
      <c r="B7606" s="88"/>
      <c r="C7606" s="88"/>
      <c r="D7606" s="88"/>
      <c r="E7606" s="88"/>
      <c r="F7606" s="88"/>
      <c r="G7606" s="88"/>
      <c r="H7606" s="88"/>
      <c r="I7606" s="88"/>
      <c r="J7606" s="88"/>
      <c r="K7606" s="88"/>
    </row>
    <row r="7607" spans="2:11" ht="12" hidden="1" customHeight="1" x14ac:dyDescent="0.2">
      <c r="B7607" s="88"/>
      <c r="C7607" s="88"/>
      <c r="D7607" s="88"/>
      <c r="E7607" s="88"/>
      <c r="F7607" s="88"/>
      <c r="G7607" s="88"/>
      <c r="H7607" s="88"/>
      <c r="I7607" s="88"/>
      <c r="J7607" s="88"/>
      <c r="K7607" s="88"/>
    </row>
    <row r="7608" spans="2:11" ht="12" hidden="1" customHeight="1" x14ac:dyDescent="0.2">
      <c r="B7608" s="88"/>
      <c r="C7608" s="88"/>
      <c r="D7608" s="88"/>
      <c r="E7608" s="88"/>
      <c r="F7608" s="88"/>
      <c r="G7608" s="88"/>
      <c r="H7608" s="88"/>
      <c r="I7608" s="88"/>
      <c r="J7608" s="88"/>
      <c r="K7608" s="88"/>
    </row>
    <row r="7609" spans="2:11" ht="12" hidden="1" customHeight="1" x14ac:dyDescent="0.2">
      <c r="B7609" s="88"/>
      <c r="C7609" s="88"/>
      <c r="D7609" s="88"/>
      <c r="E7609" s="88"/>
      <c r="F7609" s="88"/>
      <c r="G7609" s="88"/>
      <c r="H7609" s="88"/>
      <c r="I7609" s="88"/>
      <c r="J7609" s="88"/>
      <c r="K7609" s="88"/>
    </row>
    <row r="7610" spans="2:11" ht="12" hidden="1" customHeight="1" x14ac:dyDescent="0.2">
      <c r="B7610" s="88"/>
      <c r="C7610" s="88"/>
      <c r="D7610" s="88"/>
      <c r="E7610" s="88"/>
      <c r="F7610" s="88"/>
      <c r="G7610" s="88"/>
      <c r="H7610" s="88"/>
      <c r="I7610" s="88"/>
      <c r="J7610" s="88"/>
      <c r="K7610" s="88"/>
    </row>
    <row r="7611" spans="2:11" ht="12" hidden="1" customHeight="1" x14ac:dyDescent="0.2">
      <c r="B7611" s="88"/>
      <c r="C7611" s="88"/>
      <c r="D7611" s="88"/>
      <c r="E7611" s="88"/>
      <c r="F7611" s="88"/>
      <c r="G7611" s="88"/>
      <c r="H7611" s="88"/>
      <c r="I7611" s="88"/>
      <c r="J7611" s="88"/>
      <c r="K7611" s="88"/>
    </row>
    <row r="7612" spans="2:11" ht="12" hidden="1" customHeight="1" x14ac:dyDescent="0.2">
      <c r="B7612" s="88"/>
      <c r="C7612" s="88"/>
      <c r="D7612" s="88"/>
      <c r="E7612" s="88"/>
      <c r="F7612" s="88"/>
      <c r="G7612" s="88"/>
      <c r="H7612" s="88"/>
      <c r="I7612" s="88"/>
      <c r="J7612" s="88"/>
      <c r="K7612" s="88"/>
    </row>
    <row r="7613" spans="2:11" ht="12" hidden="1" customHeight="1" x14ac:dyDescent="0.2">
      <c r="B7613" s="88"/>
      <c r="C7613" s="88"/>
      <c r="D7613" s="88"/>
      <c r="E7613" s="88"/>
      <c r="F7613" s="88"/>
      <c r="G7613" s="88"/>
      <c r="H7613" s="88"/>
      <c r="I7613" s="88"/>
      <c r="J7613" s="88"/>
      <c r="K7613" s="88"/>
    </row>
    <row r="7614" spans="2:11" ht="12" hidden="1" customHeight="1" x14ac:dyDescent="0.2">
      <c r="B7614" s="88"/>
      <c r="C7614" s="88"/>
      <c r="D7614" s="88"/>
      <c r="E7614" s="88"/>
      <c r="F7614" s="88"/>
      <c r="G7614" s="88"/>
      <c r="H7614" s="88"/>
      <c r="I7614" s="88"/>
      <c r="J7614" s="88"/>
      <c r="K7614" s="88"/>
    </row>
    <row r="7615" spans="2:11" ht="12" hidden="1" customHeight="1" x14ac:dyDescent="0.2">
      <c r="B7615" s="88"/>
      <c r="C7615" s="88"/>
      <c r="D7615" s="88"/>
      <c r="E7615" s="88"/>
      <c r="F7615" s="88"/>
      <c r="G7615" s="88"/>
      <c r="H7615" s="88"/>
      <c r="I7615" s="88"/>
      <c r="J7615" s="88"/>
      <c r="K7615" s="88"/>
    </row>
    <row r="7616" spans="2:11" ht="12" hidden="1" customHeight="1" x14ac:dyDescent="0.2">
      <c r="B7616" s="88"/>
      <c r="C7616" s="88"/>
      <c r="D7616" s="88"/>
      <c r="E7616" s="88"/>
      <c r="F7616" s="88"/>
      <c r="G7616" s="88"/>
      <c r="H7616" s="88"/>
      <c r="I7616" s="88"/>
      <c r="J7616" s="88"/>
      <c r="K7616" s="88"/>
    </row>
    <row r="7617" spans="2:11" ht="12" hidden="1" customHeight="1" x14ac:dyDescent="0.2">
      <c r="B7617" s="88"/>
      <c r="C7617" s="88"/>
      <c r="D7617" s="88"/>
      <c r="E7617" s="88"/>
      <c r="F7617" s="88"/>
      <c r="G7617" s="88"/>
      <c r="H7617" s="88"/>
      <c r="I7617" s="88"/>
      <c r="J7617" s="88"/>
      <c r="K7617" s="88"/>
    </row>
    <row r="7618" spans="2:11" ht="12" hidden="1" customHeight="1" x14ac:dyDescent="0.2">
      <c r="B7618" s="88"/>
      <c r="C7618" s="88"/>
      <c r="D7618" s="88"/>
      <c r="E7618" s="88"/>
      <c r="F7618" s="88"/>
      <c r="G7618" s="88"/>
      <c r="H7618" s="88"/>
      <c r="I7618" s="88"/>
      <c r="J7618" s="88"/>
      <c r="K7618" s="88"/>
    </row>
    <row r="7619" spans="2:11" ht="12" hidden="1" customHeight="1" x14ac:dyDescent="0.2">
      <c r="B7619" s="88"/>
      <c r="C7619" s="88"/>
      <c r="D7619" s="88"/>
      <c r="E7619" s="88"/>
      <c r="F7619" s="88"/>
      <c r="G7619" s="88"/>
      <c r="H7619" s="88"/>
      <c r="I7619" s="88"/>
      <c r="J7619" s="88"/>
      <c r="K7619" s="88"/>
    </row>
    <row r="7620" spans="2:11" ht="12" hidden="1" customHeight="1" x14ac:dyDescent="0.2">
      <c r="B7620" s="88"/>
      <c r="C7620" s="88"/>
      <c r="D7620" s="88"/>
      <c r="E7620" s="88"/>
      <c r="F7620" s="88"/>
      <c r="G7620" s="88"/>
      <c r="H7620" s="88"/>
      <c r="I7620" s="88"/>
      <c r="J7620" s="88"/>
      <c r="K7620" s="88"/>
    </row>
    <row r="7621" spans="2:11" ht="12" hidden="1" customHeight="1" x14ac:dyDescent="0.2">
      <c r="B7621" s="88"/>
      <c r="C7621" s="88"/>
      <c r="D7621" s="88"/>
      <c r="E7621" s="88"/>
      <c r="F7621" s="88"/>
      <c r="G7621" s="88"/>
      <c r="H7621" s="88"/>
      <c r="I7621" s="88"/>
      <c r="J7621" s="88"/>
      <c r="K7621" s="88"/>
    </row>
    <row r="7622" spans="2:11" ht="12" hidden="1" customHeight="1" x14ac:dyDescent="0.2">
      <c r="B7622" s="88"/>
      <c r="C7622" s="88"/>
      <c r="D7622" s="88"/>
      <c r="E7622" s="88"/>
      <c r="F7622" s="88"/>
      <c r="G7622" s="88"/>
      <c r="H7622" s="88"/>
      <c r="I7622" s="88"/>
      <c r="J7622" s="88"/>
      <c r="K7622" s="88"/>
    </row>
    <row r="7623" spans="2:11" ht="12" hidden="1" customHeight="1" x14ac:dyDescent="0.2">
      <c r="B7623" s="88"/>
      <c r="C7623" s="88"/>
      <c r="D7623" s="88"/>
      <c r="E7623" s="88"/>
      <c r="F7623" s="88"/>
      <c r="G7623" s="88"/>
      <c r="H7623" s="88"/>
      <c r="I7623" s="88"/>
      <c r="J7623" s="88"/>
      <c r="K7623" s="88"/>
    </row>
    <row r="7624" spans="2:11" ht="12" hidden="1" customHeight="1" x14ac:dyDescent="0.2">
      <c r="B7624" s="88"/>
      <c r="C7624" s="88"/>
      <c r="D7624" s="88"/>
      <c r="E7624" s="88"/>
      <c r="F7624" s="88"/>
      <c r="G7624" s="88"/>
      <c r="H7624" s="88"/>
      <c r="I7624" s="88"/>
      <c r="J7624" s="88"/>
      <c r="K7624" s="88"/>
    </row>
    <row r="7625" spans="2:11" ht="12" hidden="1" customHeight="1" x14ac:dyDescent="0.2">
      <c r="B7625" s="88"/>
      <c r="C7625" s="88"/>
      <c r="D7625" s="88"/>
      <c r="E7625" s="88"/>
      <c r="F7625" s="88"/>
      <c r="G7625" s="88"/>
      <c r="H7625" s="88"/>
      <c r="I7625" s="88"/>
      <c r="J7625" s="88"/>
      <c r="K7625" s="88"/>
    </row>
    <row r="7626" spans="2:11" ht="12" hidden="1" customHeight="1" x14ac:dyDescent="0.2">
      <c r="B7626" s="88"/>
      <c r="C7626" s="88"/>
      <c r="D7626" s="88"/>
      <c r="E7626" s="88"/>
      <c r="F7626" s="88"/>
      <c r="G7626" s="88"/>
      <c r="H7626" s="88"/>
      <c r="I7626" s="88"/>
      <c r="J7626" s="88"/>
      <c r="K7626" s="88"/>
    </row>
    <row r="7627" spans="2:11" ht="12" hidden="1" customHeight="1" x14ac:dyDescent="0.2">
      <c r="B7627" s="88"/>
      <c r="C7627" s="88"/>
      <c r="D7627" s="88"/>
      <c r="E7627" s="88"/>
      <c r="F7627" s="88"/>
      <c r="G7627" s="88"/>
      <c r="H7627" s="88"/>
      <c r="I7627" s="88"/>
      <c r="J7627" s="88"/>
      <c r="K7627" s="88"/>
    </row>
    <row r="7628" spans="2:11" ht="12" hidden="1" customHeight="1" x14ac:dyDescent="0.2">
      <c r="B7628" s="88"/>
      <c r="C7628" s="88"/>
      <c r="D7628" s="88"/>
      <c r="E7628" s="88"/>
      <c r="F7628" s="88"/>
      <c r="G7628" s="88"/>
      <c r="H7628" s="88"/>
      <c r="I7628" s="88"/>
      <c r="J7628" s="88"/>
      <c r="K7628" s="88"/>
    </row>
    <row r="7629" spans="2:11" ht="12" hidden="1" customHeight="1" x14ac:dyDescent="0.2">
      <c r="B7629" s="88"/>
      <c r="C7629" s="88"/>
      <c r="D7629" s="88"/>
      <c r="E7629" s="88"/>
      <c r="F7629" s="88"/>
      <c r="G7629" s="88"/>
      <c r="H7629" s="88"/>
      <c r="I7629" s="88"/>
      <c r="J7629" s="88"/>
      <c r="K7629" s="88"/>
    </row>
    <row r="7630" spans="2:11" ht="12" hidden="1" customHeight="1" x14ac:dyDescent="0.2">
      <c r="B7630" s="88"/>
      <c r="C7630" s="88"/>
      <c r="D7630" s="88"/>
      <c r="E7630" s="88"/>
      <c r="F7630" s="88"/>
      <c r="G7630" s="88"/>
      <c r="H7630" s="88"/>
      <c r="I7630" s="88"/>
      <c r="J7630" s="88"/>
      <c r="K7630" s="88"/>
    </row>
    <row r="7631" spans="2:11" ht="12" hidden="1" customHeight="1" x14ac:dyDescent="0.2">
      <c r="B7631" s="88"/>
      <c r="C7631" s="88"/>
      <c r="D7631" s="88"/>
      <c r="E7631" s="88"/>
      <c r="F7631" s="88"/>
      <c r="G7631" s="88"/>
      <c r="H7631" s="88"/>
      <c r="I7631" s="88"/>
      <c r="J7631" s="88"/>
      <c r="K7631" s="88"/>
    </row>
    <row r="7632" spans="2:11" ht="12" hidden="1" customHeight="1" x14ac:dyDescent="0.2">
      <c r="B7632" s="88"/>
      <c r="C7632" s="88"/>
      <c r="D7632" s="88"/>
      <c r="E7632" s="88"/>
      <c r="F7632" s="88"/>
      <c r="G7632" s="88"/>
      <c r="H7632" s="88"/>
      <c r="I7632" s="88"/>
      <c r="J7632" s="88"/>
      <c r="K7632" s="88"/>
    </row>
    <row r="7633" spans="2:11" ht="12" hidden="1" customHeight="1" x14ac:dyDescent="0.2">
      <c r="B7633" s="88"/>
      <c r="C7633" s="88"/>
      <c r="D7633" s="88"/>
      <c r="E7633" s="88"/>
      <c r="F7633" s="88"/>
      <c r="G7633" s="88"/>
      <c r="H7633" s="88"/>
      <c r="I7633" s="88"/>
      <c r="J7633" s="88"/>
      <c r="K7633" s="88"/>
    </row>
    <row r="7634" spans="2:11" ht="12" hidden="1" customHeight="1" x14ac:dyDescent="0.2">
      <c r="B7634" s="88"/>
      <c r="C7634" s="88"/>
      <c r="D7634" s="88"/>
      <c r="E7634" s="88"/>
      <c r="F7634" s="88"/>
      <c r="G7634" s="88"/>
      <c r="H7634" s="88"/>
      <c r="I7634" s="88"/>
      <c r="J7634" s="88"/>
      <c r="K7634" s="88"/>
    </row>
    <row r="7635" spans="2:11" ht="12" hidden="1" customHeight="1" x14ac:dyDescent="0.2">
      <c r="B7635" s="88"/>
      <c r="C7635" s="88"/>
      <c r="D7635" s="88"/>
      <c r="E7635" s="88"/>
      <c r="F7635" s="88"/>
      <c r="G7635" s="88"/>
      <c r="H7635" s="88"/>
      <c r="I7635" s="88"/>
      <c r="J7635" s="88"/>
      <c r="K7635" s="88"/>
    </row>
    <row r="7636" spans="2:11" ht="12" hidden="1" customHeight="1" x14ac:dyDescent="0.2">
      <c r="B7636" s="88"/>
      <c r="C7636" s="88"/>
      <c r="D7636" s="88"/>
      <c r="E7636" s="88"/>
      <c r="F7636" s="88"/>
      <c r="G7636" s="88"/>
      <c r="H7636" s="88"/>
      <c r="I7636" s="88"/>
      <c r="J7636" s="88"/>
      <c r="K7636" s="88"/>
    </row>
    <row r="7637" spans="2:11" ht="12" hidden="1" customHeight="1" x14ac:dyDescent="0.2">
      <c r="B7637" s="88"/>
      <c r="C7637" s="88"/>
      <c r="D7637" s="88"/>
      <c r="E7637" s="88"/>
      <c r="F7637" s="88"/>
      <c r="G7637" s="88"/>
      <c r="H7637" s="88"/>
      <c r="I7637" s="88"/>
      <c r="J7637" s="88"/>
      <c r="K7637" s="88"/>
    </row>
    <row r="7638" spans="2:11" ht="12" hidden="1" customHeight="1" x14ac:dyDescent="0.2">
      <c r="B7638" s="88"/>
      <c r="C7638" s="88"/>
      <c r="D7638" s="88"/>
      <c r="E7638" s="88"/>
      <c r="F7638" s="88"/>
      <c r="G7638" s="88"/>
      <c r="H7638" s="88"/>
      <c r="I7638" s="88"/>
      <c r="J7638" s="88"/>
      <c r="K7638" s="88"/>
    </row>
    <row r="7639" spans="2:11" ht="12" hidden="1" customHeight="1" x14ac:dyDescent="0.2">
      <c r="B7639" s="88"/>
      <c r="C7639" s="88"/>
      <c r="D7639" s="88"/>
      <c r="E7639" s="88"/>
      <c r="F7639" s="88"/>
      <c r="G7639" s="88"/>
      <c r="H7639" s="88"/>
      <c r="I7639" s="88"/>
      <c r="J7639" s="88"/>
      <c r="K7639" s="88"/>
    </row>
    <row r="7640" spans="2:11" ht="12" hidden="1" customHeight="1" x14ac:dyDescent="0.2">
      <c r="B7640" s="88"/>
      <c r="C7640" s="88"/>
      <c r="D7640" s="88"/>
      <c r="E7640" s="88"/>
      <c r="F7640" s="88"/>
      <c r="G7640" s="88"/>
      <c r="H7640" s="88"/>
      <c r="I7640" s="88"/>
      <c r="J7640" s="88"/>
      <c r="K7640" s="88"/>
    </row>
    <row r="7641" spans="2:11" ht="12" hidden="1" customHeight="1" x14ac:dyDescent="0.2">
      <c r="B7641" s="88"/>
      <c r="C7641" s="88"/>
      <c r="D7641" s="88"/>
      <c r="E7641" s="88"/>
      <c r="F7641" s="88"/>
      <c r="G7641" s="88"/>
      <c r="H7641" s="88"/>
      <c r="I7641" s="88"/>
      <c r="J7641" s="88"/>
      <c r="K7641" s="88"/>
    </row>
    <row r="7642" spans="2:11" ht="12" hidden="1" customHeight="1" x14ac:dyDescent="0.2">
      <c r="B7642" s="88"/>
      <c r="C7642" s="88"/>
      <c r="D7642" s="88"/>
      <c r="E7642" s="88"/>
      <c r="F7642" s="88"/>
      <c r="G7642" s="88"/>
      <c r="H7642" s="88"/>
      <c r="I7642" s="88"/>
      <c r="J7642" s="88"/>
      <c r="K7642" s="88"/>
    </row>
    <row r="7643" spans="2:11" ht="12" hidden="1" customHeight="1" x14ac:dyDescent="0.2">
      <c r="B7643" s="88"/>
      <c r="C7643" s="88"/>
      <c r="D7643" s="88"/>
      <c r="E7643" s="88"/>
      <c r="F7643" s="88"/>
      <c r="G7643" s="88"/>
      <c r="H7643" s="88"/>
      <c r="I7643" s="88"/>
      <c r="J7643" s="88"/>
      <c r="K7643" s="88"/>
    </row>
    <row r="7644" spans="2:11" ht="12" hidden="1" customHeight="1" x14ac:dyDescent="0.2">
      <c r="B7644" s="88"/>
      <c r="C7644" s="88"/>
      <c r="D7644" s="88"/>
      <c r="E7644" s="88"/>
      <c r="F7644" s="88"/>
      <c r="G7644" s="88"/>
      <c r="H7644" s="88"/>
      <c r="I7644" s="88"/>
      <c r="J7644" s="88"/>
      <c r="K7644" s="88"/>
    </row>
    <row r="7645" spans="2:11" ht="12" hidden="1" customHeight="1" x14ac:dyDescent="0.2">
      <c r="B7645" s="88"/>
      <c r="C7645" s="88"/>
      <c r="D7645" s="88"/>
      <c r="E7645" s="88"/>
      <c r="F7645" s="88"/>
      <c r="G7645" s="88"/>
      <c r="H7645" s="88"/>
      <c r="I7645" s="88"/>
      <c r="J7645" s="88"/>
      <c r="K7645" s="88"/>
    </row>
    <row r="7646" spans="2:11" ht="12" hidden="1" customHeight="1" x14ac:dyDescent="0.2">
      <c r="B7646" s="88"/>
      <c r="C7646" s="88"/>
      <c r="D7646" s="88"/>
      <c r="E7646" s="88"/>
      <c r="F7646" s="88"/>
      <c r="G7646" s="88"/>
      <c r="H7646" s="88"/>
      <c r="I7646" s="88"/>
      <c r="J7646" s="88"/>
      <c r="K7646" s="88"/>
    </row>
    <row r="7647" spans="2:11" ht="12" hidden="1" customHeight="1" x14ac:dyDescent="0.2">
      <c r="B7647" s="88"/>
      <c r="C7647" s="88"/>
      <c r="D7647" s="88"/>
      <c r="E7647" s="88"/>
      <c r="F7647" s="88"/>
      <c r="G7647" s="88"/>
      <c r="H7647" s="88"/>
      <c r="I7647" s="88"/>
      <c r="J7647" s="88"/>
      <c r="K7647" s="88"/>
    </row>
    <row r="7648" spans="2:11" ht="12" hidden="1" customHeight="1" x14ac:dyDescent="0.2">
      <c r="B7648" s="88"/>
      <c r="C7648" s="88"/>
      <c r="D7648" s="88"/>
      <c r="E7648" s="88"/>
      <c r="F7648" s="88"/>
      <c r="G7648" s="88"/>
      <c r="H7648" s="88"/>
      <c r="I7648" s="88"/>
      <c r="J7648" s="88"/>
      <c r="K7648" s="88"/>
    </row>
    <row r="7649" spans="2:11" ht="12" hidden="1" customHeight="1" x14ac:dyDescent="0.2">
      <c r="B7649" s="88"/>
      <c r="C7649" s="88"/>
      <c r="D7649" s="88"/>
      <c r="E7649" s="88"/>
      <c r="F7649" s="88"/>
      <c r="G7649" s="88"/>
      <c r="H7649" s="88"/>
      <c r="I7649" s="88"/>
      <c r="J7649" s="88"/>
      <c r="K7649" s="88"/>
    </row>
    <row r="7650" spans="2:11" ht="12" hidden="1" customHeight="1" x14ac:dyDescent="0.2">
      <c r="B7650" s="88"/>
      <c r="C7650" s="88"/>
      <c r="D7650" s="88"/>
      <c r="E7650" s="88"/>
      <c r="F7650" s="88"/>
      <c r="G7650" s="88"/>
      <c r="H7650" s="88"/>
      <c r="I7650" s="88"/>
      <c r="J7650" s="88"/>
      <c r="K7650" s="88"/>
    </row>
    <row r="7651" spans="2:11" ht="12" hidden="1" customHeight="1" x14ac:dyDescent="0.2">
      <c r="B7651" s="88"/>
      <c r="C7651" s="88"/>
      <c r="D7651" s="88"/>
      <c r="E7651" s="88"/>
      <c r="F7651" s="88"/>
      <c r="G7651" s="88"/>
      <c r="H7651" s="88"/>
      <c r="I7651" s="88"/>
      <c r="J7651" s="88"/>
      <c r="K7651" s="88"/>
    </row>
    <row r="7652" spans="2:11" ht="12" hidden="1" customHeight="1" x14ac:dyDescent="0.2">
      <c r="B7652" s="88"/>
      <c r="C7652" s="88"/>
      <c r="D7652" s="88"/>
      <c r="E7652" s="88"/>
      <c r="F7652" s="88"/>
      <c r="G7652" s="88"/>
      <c r="H7652" s="88"/>
      <c r="I7652" s="88"/>
      <c r="J7652" s="88"/>
      <c r="K7652" s="88"/>
    </row>
    <row r="7653" spans="2:11" ht="12" hidden="1" customHeight="1" x14ac:dyDescent="0.2">
      <c r="B7653" s="88"/>
      <c r="C7653" s="88"/>
      <c r="D7653" s="88"/>
      <c r="E7653" s="88"/>
      <c r="F7653" s="88"/>
      <c r="G7653" s="88"/>
      <c r="H7653" s="88"/>
      <c r="I7653" s="88"/>
      <c r="J7653" s="88"/>
      <c r="K7653" s="88"/>
    </row>
    <row r="7654" spans="2:11" ht="12" hidden="1" customHeight="1" x14ac:dyDescent="0.2">
      <c r="B7654" s="88"/>
      <c r="C7654" s="88"/>
      <c r="D7654" s="88"/>
      <c r="E7654" s="88"/>
      <c r="F7654" s="88"/>
      <c r="G7654" s="88"/>
      <c r="H7654" s="88"/>
      <c r="I7654" s="88"/>
      <c r="J7654" s="88"/>
      <c r="K7654" s="88"/>
    </row>
    <row r="7655" spans="2:11" ht="12" hidden="1" customHeight="1" x14ac:dyDescent="0.2">
      <c r="B7655" s="88"/>
      <c r="C7655" s="88"/>
      <c r="D7655" s="88"/>
      <c r="E7655" s="88"/>
      <c r="F7655" s="88"/>
      <c r="G7655" s="88"/>
      <c r="H7655" s="88"/>
      <c r="I7655" s="88"/>
      <c r="J7655" s="88"/>
      <c r="K7655" s="88"/>
    </row>
    <row r="7656" spans="2:11" ht="12" hidden="1" customHeight="1" x14ac:dyDescent="0.2">
      <c r="B7656" s="88"/>
      <c r="C7656" s="88"/>
      <c r="D7656" s="88"/>
      <c r="E7656" s="88"/>
      <c r="F7656" s="88"/>
      <c r="G7656" s="88"/>
      <c r="H7656" s="88"/>
      <c r="I7656" s="88"/>
      <c r="J7656" s="88"/>
      <c r="K7656" s="88"/>
    </row>
    <row r="7657" spans="2:11" ht="12" hidden="1" customHeight="1" x14ac:dyDescent="0.2">
      <c r="B7657" s="88"/>
      <c r="C7657" s="88"/>
      <c r="D7657" s="88"/>
      <c r="E7657" s="88"/>
      <c r="F7657" s="88"/>
      <c r="G7657" s="88"/>
      <c r="H7657" s="88"/>
      <c r="I7657" s="88"/>
      <c r="J7657" s="88"/>
      <c r="K7657" s="88"/>
    </row>
    <row r="7658" spans="2:11" ht="12" hidden="1" customHeight="1" x14ac:dyDescent="0.2">
      <c r="B7658" s="88"/>
      <c r="C7658" s="88"/>
      <c r="D7658" s="88"/>
      <c r="E7658" s="88"/>
      <c r="F7658" s="88"/>
      <c r="G7658" s="88"/>
      <c r="H7658" s="88"/>
      <c r="I7658" s="88"/>
      <c r="J7658" s="88"/>
      <c r="K7658" s="88"/>
    </row>
    <row r="7659" spans="2:11" ht="12" hidden="1" customHeight="1" x14ac:dyDescent="0.2">
      <c r="B7659" s="88"/>
      <c r="C7659" s="88"/>
      <c r="D7659" s="88"/>
      <c r="E7659" s="88"/>
      <c r="F7659" s="88"/>
      <c r="G7659" s="88"/>
      <c r="H7659" s="88"/>
      <c r="I7659" s="88"/>
      <c r="J7659" s="88"/>
      <c r="K7659" s="88"/>
    </row>
    <row r="7660" spans="2:11" ht="12" hidden="1" customHeight="1" x14ac:dyDescent="0.2">
      <c r="B7660" s="88"/>
      <c r="C7660" s="88"/>
      <c r="D7660" s="88"/>
      <c r="E7660" s="88"/>
      <c r="F7660" s="88"/>
      <c r="G7660" s="88"/>
      <c r="H7660" s="88"/>
      <c r="I7660" s="88"/>
      <c r="J7660" s="88"/>
      <c r="K7660" s="88"/>
    </row>
    <row r="7661" spans="2:11" ht="12" hidden="1" customHeight="1" x14ac:dyDescent="0.2">
      <c r="B7661" s="88"/>
      <c r="C7661" s="88"/>
      <c r="D7661" s="88"/>
      <c r="E7661" s="88"/>
      <c r="F7661" s="88"/>
      <c r="G7661" s="88"/>
      <c r="H7661" s="88"/>
      <c r="I7661" s="88"/>
      <c r="J7661" s="88"/>
      <c r="K7661" s="88"/>
    </row>
    <row r="7662" spans="2:11" ht="12" hidden="1" customHeight="1" x14ac:dyDescent="0.2">
      <c r="B7662" s="88"/>
      <c r="C7662" s="88"/>
      <c r="D7662" s="88"/>
      <c r="E7662" s="88"/>
      <c r="F7662" s="88"/>
      <c r="G7662" s="88"/>
      <c r="H7662" s="88"/>
      <c r="I7662" s="88"/>
      <c r="J7662" s="88"/>
      <c r="K7662" s="88"/>
    </row>
    <row r="7663" spans="2:11" ht="12" hidden="1" customHeight="1" x14ac:dyDescent="0.2">
      <c r="B7663" s="88"/>
      <c r="C7663" s="88"/>
      <c r="D7663" s="88"/>
      <c r="E7663" s="88"/>
      <c r="F7663" s="88"/>
      <c r="G7663" s="88"/>
      <c r="H7663" s="88"/>
      <c r="I7663" s="88"/>
      <c r="J7663" s="88"/>
      <c r="K7663" s="88"/>
    </row>
    <row r="7664" spans="2:11" ht="12" hidden="1" customHeight="1" x14ac:dyDescent="0.2">
      <c r="B7664" s="88"/>
      <c r="C7664" s="88"/>
      <c r="D7664" s="88"/>
      <c r="E7664" s="88"/>
      <c r="F7664" s="88"/>
      <c r="G7664" s="88"/>
      <c r="H7664" s="88"/>
      <c r="I7664" s="88"/>
      <c r="J7664" s="88"/>
      <c r="K7664" s="88"/>
    </row>
    <row r="7665" spans="2:11" ht="12" hidden="1" customHeight="1" x14ac:dyDescent="0.2">
      <c r="B7665" s="88"/>
      <c r="C7665" s="88"/>
      <c r="D7665" s="88"/>
      <c r="E7665" s="88"/>
      <c r="F7665" s="88"/>
      <c r="G7665" s="88"/>
      <c r="H7665" s="88"/>
      <c r="I7665" s="88"/>
      <c r="J7665" s="88"/>
      <c r="K7665" s="88"/>
    </row>
    <row r="7666" spans="2:11" ht="12" hidden="1" customHeight="1" x14ac:dyDescent="0.2">
      <c r="B7666" s="88"/>
      <c r="C7666" s="88"/>
      <c r="D7666" s="88"/>
      <c r="E7666" s="88"/>
      <c r="F7666" s="88"/>
      <c r="G7666" s="88"/>
      <c r="H7666" s="88"/>
      <c r="I7666" s="88"/>
      <c r="J7666" s="88"/>
      <c r="K7666" s="88"/>
    </row>
    <row r="7667" spans="2:11" ht="12" hidden="1" customHeight="1" x14ac:dyDescent="0.2">
      <c r="B7667" s="88"/>
      <c r="C7667" s="88"/>
      <c r="D7667" s="88"/>
      <c r="E7667" s="88"/>
      <c r="F7667" s="88"/>
      <c r="G7667" s="88"/>
      <c r="H7667" s="88"/>
      <c r="I7667" s="88"/>
      <c r="J7667" s="88"/>
      <c r="K7667" s="88"/>
    </row>
    <row r="7668" spans="2:11" ht="12" hidden="1" customHeight="1" x14ac:dyDescent="0.2">
      <c r="B7668" s="88"/>
      <c r="C7668" s="88"/>
      <c r="D7668" s="88"/>
      <c r="E7668" s="88"/>
      <c r="F7668" s="88"/>
      <c r="G7668" s="88"/>
      <c r="H7668" s="88"/>
      <c r="I7668" s="88"/>
      <c r="J7668" s="88"/>
      <c r="K7668" s="88"/>
    </row>
    <row r="7669" spans="2:11" ht="12" hidden="1" customHeight="1" x14ac:dyDescent="0.2">
      <c r="B7669" s="88"/>
      <c r="C7669" s="88"/>
      <c r="D7669" s="88"/>
      <c r="E7669" s="88"/>
      <c r="F7669" s="88"/>
      <c r="G7669" s="88"/>
      <c r="H7669" s="88"/>
      <c r="I7669" s="88"/>
      <c r="J7669" s="88"/>
      <c r="K7669" s="88"/>
    </row>
    <row r="7670" spans="2:11" ht="12" hidden="1" customHeight="1" x14ac:dyDescent="0.2">
      <c r="B7670" s="88"/>
      <c r="C7670" s="88"/>
      <c r="D7670" s="88"/>
      <c r="E7670" s="88"/>
      <c r="F7670" s="88"/>
      <c r="G7670" s="88"/>
      <c r="H7670" s="88"/>
      <c r="I7670" s="88"/>
      <c r="J7670" s="88"/>
      <c r="K7670" s="88"/>
    </row>
    <row r="7671" spans="2:11" ht="12" hidden="1" customHeight="1" x14ac:dyDescent="0.2">
      <c r="B7671" s="88"/>
      <c r="C7671" s="88"/>
      <c r="D7671" s="88"/>
      <c r="E7671" s="88"/>
      <c r="F7671" s="88"/>
      <c r="G7671" s="88"/>
      <c r="H7671" s="88"/>
      <c r="I7671" s="88"/>
      <c r="J7671" s="88"/>
      <c r="K7671" s="88"/>
    </row>
    <row r="7672" spans="2:11" ht="12" hidden="1" customHeight="1" x14ac:dyDescent="0.2">
      <c r="B7672" s="88"/>
      <c r="C7672" s="88"/>
      <c r="D7672" s="88"/>
      <c r="E7672" s="88"/>
      <c r="F7672" s="88"/>
      <c r="G7672" s="88"/>
      <c r="H7672" s="88"/>
      <c r="I7672" s="88"/>
      <c r="J7672" s="88"/>
      <c r="K7672" s="88"/>
    </row>
    <row r="7673" spans="2:11" ht="12" hidden="1" customHeight="1" x14ac:dyDescent="0.2">
      <c r="B7673" s="88"/>
      <c r="C7673" s="88"/>
      <c r="D7673" s="88"/>
      <c r="E7673" s="88"/>
      <c r="F7673" s="88"/>
      <c r="G7673" s="88"/>
      <c r="H7673" s="88"/>
      <c r="I7673" s="88"/>
      <c r="J7673" s="88"/>
      <c r="K7673" s="88"/>
    </row>
    <row r="7674" spans="2:11" ht="12" hidden="1" customHeight="1" x14ac:dyDescent="0.2">
      <c r="B7674" s="88"/>
      <c r="C7674" s="88"/>
      <c r="D7674" s="88"/>
      <c r="E7674" s="88"/>
      <c r="F7674" s="88"/>
      <c r="G7674" s="88"/>
      <c r="H7674" s="88"/>
      <c r="I7674" s="88"/>
      <c r="J7674" s="88"/>
      <c r="K7674" s="88"/>
    </row>
    <row r="7675" spans="2:11" ht="12" hidden="1" customHeight="1" x14ac:dyDescent="0.2">
      <c r="B7675" s="88"/>
      <c r="C7675" s="88"/>
      <c r="D7675" s="88"/>
      <c r="E7675" s="88"/>
      <c r="F7675" s="88"/>
      <c r="G7675" s="88"/>
      <c r="H7675" s="88"/>
      <c r="I7675" s="88"/>
      <c r="J7675" s="88"/>
      <c r="K7675" s="88"/>
    </row>
    <row r="7676" spans="2:11" ht="12" hidden="1" customHeight="1" x14ac:dyDescent="0.2">
      <c r="B7676" s="88"/>
      <c r="C7676" s="88"/>
      <c r="D7676" s="88"/>
      <c r="E7676" s="88"/>
      <c r="F7676" s="88"/>
      <c r="G7676" s="88"/>
      <c r="H7676" s="88"/>
      <c r="I7676" s="88"/>
      <c r="J7676" s="88"/>
      <c r="K7676" s="88"/>
    </row>
    <row r="7677" spans="2:11" ht="12" hidden="1" customHeight="1" x14ac:dyDescent="0.2">
      <c r="B7677" s="88"/>
      <c r="C7677" s="88"/>
      <c r="D7677" s="88"/>
      <c r="E7677" s="88"/>
      <c r="F7677" s="88"/>
      <c r="G7677" s="88"/>
      <c r="H7677" s="88"/>
      <c r="I7677" s="88"/>
      <c r="J7677" s="88"/>
      <c r="K7677" s="88"/>
    </row>
    <row r="7678" spans="2:11" ht="12" hidden="1" customHeight="1" x14ac:dyDescent="0.2">
      <c r="B7678" s="88"/>
      <c r="C7678" s="88"/>
      <c r="D7678" s="88"/>
      <c r="E7678" s="88"/>
      <c r="F7678" s="88"/>
      <c r="G7678" s="88"/>
      <c r="H7678" s="88"/>
      <c r="I7678" s="88"/>
      <c r="J7678" s="88"/>
      <c r="K7678" s="88"/>
    </row>
    <row r="7679" spans="2:11" ht="12" hidden="1" customHeight="1" x14ac:dyDescent="0.2">
      <c r="B7679" s="88"/>
      <c r="C7679" s="88"/>
      <c r="D7679" s="88"/>
      <c r="E7679" s="88"/>
      <c r="F7679" s="88"/>
      <c r="G7679" s="88"/>
      <c r="H7679" s="88"/>
      <c r="I7679" s="88"/>
      <c r="J7679" s="88"/>
      <c r="K7679" s="88"/>
    </row>
    <row r="7680" spans="2:11" ht="12" hidden="1" customHeight="1" x14ac:dyDescent="0.2">
      <c r="B7680" s="88"/>
      <c r="C7680" s="88"/>
      <c r="D7680" s="88"/>
      <c r="E7680" s="88"/>
      <c r="F7680" s="88"/>
      <c r="G7680" s="88"/>
      <c r="H7680" s="88"/>
      <c r="I7680" s="88"/>
      <c r="J7680" s="88"/>
      <c r="K7680" s="88"/>
    </row>
    <row r="7681" spans="2:11" ht="12" hidden="1" customHeight="1" x14ac:dyDescent="0.2">
      <c r="B7681" s="88"/>
      <c r="C7681" s="88"/>
      <c r="D7681" s="88"/>
      <c r="E7681" s="88"/>
      <c r="F7681" s="88"/>
      <c r="G7681" s="88"/>
      <c r="H7681" s="88"/>
      <c r="I7681" s="88"/>
      <c r="J7681" s="88"/>
      <c r="K7681" s="88"/>
    </row>
    <row r="7682" spans="2:11" ht="12" hidden="1" customHeight="1" x14ac:dyDescent="0.2">
      <c r="B7682" s="88"/>
      <c r="C7682" s="88"/>
      <c r="D7682" s="88"/>
      <c r="E7682" s="88"/>
      <c r="F7682" s="88"/>
      <c r="G7682" s="88"/>
      <c r="H7682" s="88"/>
      <c r="I7682" s="88"/>
      <c r="J7682" s="88"/>
      <c r="K7682" s="88"/>
    </row>
    <row r="7683" spans="2:11" ht="12" hidden="1" customHeight="1" x14ac:dyDescent="0.2">
      <c r="B7683" s="88"/>
      <c r="C7683" s="88"/>
      <c r="D7683" s="88"/>
      <c r="E7683" s="88"/>
      <c r="F7683" s="88"/>
      <c r="G7683" s="88"/>
      <c r="H7683" s="88"/>
      <c r="I7683" s="88"/>
      <c r="J7683" s="88"/>
      <c r="K7683" s="88"/>
    </row>
    <row r="7684" spans="2:11" ht="12" hidden="1" customHeight="1" x14ac:dyDescent="0.2">
      <c r="B7684" s="88"/>
      <c r="C7684" s="88"/>
      <c r="D7684" s="88"/>
      <c r="E7684" s="88"/>
      <c r="F7684" s="88"/>
      <c r="G7684" s="88"/>
      <c r="H7684" s="88"/>
      <c r="I7684" s="88"/>
      <c r="J7684" s="88"/>
      <c r="K7684" s="88"/>
    </row>
    <row r="7685" spans="2:11" ht="12" hidden="1" customHeight="1" x14ac:dyDescent="0.2">
      <c r="B7685" s="88"/>
      <c r="C7685" s="88"/>
      <c r="D7685" s="88"/>
      <c r="E7685" s="88"/>
      <c r="F7685" s="88"/>
      <c r="G7685" s="88"/>
      <c r="H7685" s="88"/>
      <c r="I7685" s="88"/>
      <c r="J7685" s="88"/>
      <c r="K7685" s="88"/>
    </row>
    <row r="7686" spans="2:11" ht="12" hidden="1" customHeight="1" x14ac:dyDescent="0.2">
      <c r="B7686" s="88"/>
      <c r="C7686" s="88"/>
      <c r="D7686" s="88"/>
      <c r="E7686" s="88"/>
      <c r="F7686" s="88"/>
      <c r="G7686" s="88"/>
      <c r="H7686" s="88"/>
      <c r="I7686" s="88"/>
      <c r="J7686" s="88"/>
      <c r="K7686" s="88"/>
    </row>
    <row r="7687" spans="2:11" ht="12" hidden="1" customHeight="1" x14ac:dyDescent="0.2">
      <c r="B7687" s="88"/>
      <c r="C7687" s="88"/>
      <c r="D7687" s="88"/>
      <c r="E7687" s="88"/>
      <c r="F7687" s="88"/>
      <c r="G7687" s="88"/>
      <c r="H7687" s="88"/>
      <c r="I7687" s="88"/>
      <c r="J7687" s="88"/>
      <c r="K7687" s="88"/>
    </row>
    <row r="7688" spans="2:11" ht="12" hidden="1" customHeight="1" x14ac:dyDescent="0.2">
      <c r="B7688" s="88"/>
      <c r="C7688" s="88"/>
      <c r="D7688" s="88"/>
      <c r="E7688" s="88"/>
      <c r="F7688" s="88"/>
      <c r="G7688" s="88"/>
      <c r="H7688" s="88"/>
      <c r="I7688" s="88"/>
      <c r="J7688" s="88"/>
      <c r="K7688" s="88"/>
    </row>
    <row r="7689" spans="2:11" ht="12" hidden="1" customHeight="1" x14ac:dyDescent="0.2">
      <c r="B7689" s="88"/>
      <c r="C7689" s="88"/>
      <c r="D7689" s="88"/>
      <c r="E7689" s="88"/>
      <c r="F7689" s="88"/>
      <c r="G7689" s="88"/>
      <c r="H7689" s="88"/>
      <c r="I7689" s="88"/>
      <c r="J7689" s="88"/>
      <c r="K7689" s="88"/>
    </row>
    <row r="7690" spans="2:11" ht="12" hidden="1" customHeight="1" x14ac:dyDescent="0.2">
      <c r="B7690" s="88"/>
      <c r="C7690" s="88"/>
      <c r="D7690" s="88"/>
      <c r="E7690" s="88"/>
      <c r="F7690" s="88"/>
      <c r="G7690" s="88"/>
      <c r="H7690" s="88"/>
      <c r="I7690" s="88"/>
      <c r="J7690" s="88"/>
      <c r="K7690" s="88"/>
    </row>
    <row r="7691" spans="2:11" ht="12" hidden="1" customHeight="1" x14ac:dyDescent="0.2">
      <c r="B7691" s="88"/>
      <c r="C7691" s="88"/>
      <c r="D7691" s="88"/>
      <c r="E7691" s="88"/>
      <c r="F7691" s="88"/>
      <c r="G7691" s="88"/>
      <c r="H7691" s="88"/>
      <c r="I7691" s="88"/>
      <c r="J7691" s="88"/>
      <c r="K7691" s="88"/>
    </row>
    <row r="7692" spans="2:11" ht="12" hidden="1" customHeight="1" x14ac:dyDescent="0.2">
      <c r="B7692" s="88"/>
      <c r="C7692" s="88"/>
      <c r="D7692" s="88"/>
      <c r="E7692" s="88"/>
      <c r="F7692" s="88"/>
      <c r="G7692" s="88"/>
      <c r="H7692" s="88"/>
      <c r="I7692" s="88"/>
      <c r="J7692" s="88"/>
      <c r="K7692" s="88"/>
    </row>
    <row r="7693" spans="2:11" ht="12" hidden="1" customHeight="1" x14ac:dyDescent="0.2">
      <c r="B7693" s="88"/>
      <c r="C7693" s="88"/>
      <c r="D7693" s="88"/>
      <c r="E7693" s="88"/>
      <c r="F7693" s="88"/>
      <c r="G7693" s="88"/>
      <c r="H7693" s="88"/>
      <c r="I7693" s="88"/>
      <c r="J7693" s="88"/>
      <c r="K7693" s="88"/>
    </row>
    <row r="7694" spans="2:11" ht="12" hidden="1" customHeight="1" x14ac:dyDescent="0.2">
      <c r="B7694" s="88"/>
      <c r="C7694" s="88"/>
      <c r="D7694" s="88"/>
      <c r="E7694" s="88"/>
      <c r="F7694" s="88"/>
      <c r="G7694" s="88"/>
      <c r="H7694" s="88"/>
      <c r="I7694" s="88"/>
      <c r="J7694" s="88"/>
      <c r="K7694" s="88"/>
    </row>
    <row r="7695" spans="2:11" ht="12" hidden="1" customHeight="1" x14ac:dyDescent="0.2">
      <c r="B7695" s="88"/>
      <c r="C7695" s="88"/>
      <c r="D7695" s="88"/>
      <c r="E7695" s="88"/>
      <c r="F7695" s="88"/>
      <c r="G7695" s="88"/>
      <c r="H7695" s="88"/>
      <c r="I7695" s="88"/>
      <c r="J7695" s="88"/>
      <c r="K7695" s="88"/>
    </row>
    <row r="7696" spans="2:11" ht="12" hidden="1" customHeight="1" x14ac:dyDescent="0.2">
      <c r="B7696" s="88"/>
      <c r="C7696" s="88"/>
      <c r="D7696" s="88"/>
      <c r="E7696" s="88"/>
      <c r="F7696" s="88"/>
      <c r="G7696" s="88"/>
      <c r="H7696" s="88"/>
      <c r="I7696" s="88"/>
      <c r="J7696" s="88"/>
      <c r="K7696" s="88"/>
    </row>
    <row r="7697" spans="2:11" ht="12" hidden="1" customHeight="1" x14ac:dyDescent="0.2">
      <c r="B7697" s="88"/>
      <c r="C7697" s="88"/>
      <c r="D7697" s="88"/>
      <c r="E7697" s="88"/>
      <c r="F7697" s="88"/>
      <c r="G7697" s="88"/>
      <c r="H7697" s="88"/>
      <c r="I7697" s="88"/>
      <c r="J7697" s="88"/>
      <c r="K7697" s="88"/>
    </row>
    <row r="7698" spans="2:11" ht="12" hidden="1" customHeight="1" x14ac:dyDescent="0.2">
      <c r="B7698" s="88"/>
      <c r="C7698" s="88"/>
      <c r="D7698" s="88"/>
      <c r="E7698" s="88"/>
      <c r="F7698" s="88"/>
      <c r="G7698" s="88"/>
      <c r="H7698" s="88"/>
      <c r="I7698" s="88"/>
      <c r="J7698" s="88"/>
      <c r="K7698" s="88"/>
    </row>
    <row r="7699" spans="2:11" ht="12" hidden="1" customHeight="1" x14ac:dyDescent="0.2">
      <c r="B7699" s="88"/>
      <c r="C7699" s="88"/>
      <c r="D7699" s="88"/>
      <c r="E7699" s="88"/>
      <c r="F7699" s="88"/>
      <c r="G7699" s="88"/>
      <c r="H7699" s="88"/>
      <c r="I7699" s="88"/>
      <c r="J7699" s="88"/>
      <c r="K7699" s="88"/>
    </row>
    <row r="7700" spans="2:11" ht="12" hidden="1" customHeight="1" x14ac:dyDescent="0.2">
      <c r="B7700" s="88"/>
      <c r="C7700" s="88"/>
      <c r="D7700" s="88"/>
      <c r="E7700" s="88"/>
      <c r="F7700" s="88"/>
      <c r="G7700" s="88"/>
      <c r="H7700" s="88"/>
      <c r="I7700" s="88"/>
      <c r="J7700" s="88"/>
      <c r="K7700" s="88"/>
    </row>
    <row r="7701" spans="2:11" ht="12" hidden="1" customHeight="1" x14ac:dyDescent="0.2">
      <c r="B7701" s="88"/>
      <c r="C7701" s="88"/>
      <c r="D7701" s="88"/>
      <c r="E7701" s="88"/>
      <c r="F7701" s="88"/>
      <c r="G7701" s="88"/>
      <c r="H7701" s="88"/>
      <c r="I7701" s="88"/>
      <c r="J7701" s="88"/>
      <c r="K7701" s="88"/>
    </row>
    <row r="7702" spans="2:11" ht="12" hidden="1" customHeight="1" x14ac:dyDescent="0.2">
      <c r="B7702" s="88"/>
      <c r="C7702" s="88"/>
      <c r="D7702" s="88"/>
      <c r="E7702" s="88"/>
      <c r="F7702" s="88"/>
      <c r="G7702" s="88"/>
      <c r="H7702" s="88"/>
      <c r="I7702" s="88"/>
      <c r="J7702" s="88"/>
      <c r="K7702" s="88"/>
    </row>
    <row r="7703" spans="2:11" ht="12" hidden="1" customHeight="1" x14ac:dyDescent="0.2">
      <c r="B7703" s="88"/>
      <c r="C7703" s="88"/>
      <c r="D7703" s="88"/>
      <c r="E7703" s="88"/>
      <c r="F7703" s="88"/>
      <c r="G7703" s="88"/>
      <c r="H7703" s="88"/>
      <c r="I7703" s="88"/>
      <c r="J7703" s="88"/>
      <c r="K7703" s="88"/>
    </row>
    <row r="7704" spans="2:11" ht="12" hidden="1" customHeight="1" x14ac:dyDescent="0.2">
      <c r="B7704" s="88"/>
      <c r="C7704" s="88"/>
      <c r="D7704" s="88"/>
      <c r="E7704" s="88"/>
      <c r="F7704" s="88"/>
      <c r="G7704" s="88"/>
      <c r="H7704" s="88"/>
      <c r="I7704" s="88"/>
      <c r="J7704" s="88"/>
      <c r="K7704" s="88"/>
    </row>
    <row r="7705" spans="2:11" ht="12" hidden="1" customHeight="1" x14ac:dyDescent="0.2">
      <c r="B7705" s="88"/>
      <c r="C7705" s="88"/>
      <c r="D7705" s="88"/>
      <c r="E7705" s="88"/>
      <c r="F7705" s="88"/>
      <c r="G7705" s="88"/>
      <c r="H7705" s="88"/>
      <c r="I7705" s="88"/>
      <c r="J7705" s="88"/>
      <c r="K7705" s="88"/>
    </row>
    <row r="7706" spans="2:11" ht="12" hidden="1" customHeight="1" x14ac:dyDescent="0.2">
      <c r="B7706" s="88"/>
      <c r="C7706" s="88"/>
      <c r="D7706" s="88"/>
      <c r="E7706" s="88"/>
      <c r="F7706" s="88"/>
      <c r="G7706" s="88"/>
      <c r="H7706" s="88"/>
      <c r="I7706" s="88"/>
      <c r="J7706" s="88"/>
      <c r="K7706" s="88"/>
    </row>
    <row r="7707" spans="2:11" ht="12" hidden="1" customHeight="1" x14ac:dyDescent="0.2">
      <c r="B7707" s="88"/>
      <c r="C7707" s="88"/>
      <c r="D7707" s="88"/>
      <c r="E7707" s="88"/>
      <c r="F7707" s="88"/>
      <c r="G7707" s="88"/>
      <c r="H7707" s="88"/>
      <c r="I7707" s="88"/>
      <c r="J7707" s="88"/>
      <c r="K7707" s="88"/>
    </row>
    <row r="7708" spans="2:11" ht="12" hidden="1" customHeight="1" x14ac:dyDescent="0.2">
      <c r="B7708" s="88"/>
      <c r="C7708" s="88"/>
      <c r="D7708" s="88"/>
      <c r="E7708" s="88"/>
      <c r="F7708" s="88"/>
      <c r="G7708" s="88"/>
      <c r="H7708" s="88"/>
      <c r="I7708" s="88"/>
      <c r="J7708" s="88"/>
      <c r="K7708" s="88"/>
    </row>
    <row r="7709" spans="2:11" ht="12" hidden="1" customHeight="1" x14ac:dyDescent="0.2">
      <c r="B7709" s="88"/>
      <c r="C7709" s="88"/>
      <c r="D7709" s="88"/>
      <c r="E7709" s="88"/>
      <c r="F7709" s="88"/>
      <c r="G7709" s="88"/>
      <c r="H7709" s="88"/>
      <c r="I7709" s="88"/>
      <c r="J7709" s="88"/>
      <c r="K7709" s="88"/>
    </row>
    <row r="7710" spans="2:11" ht="12" hidden="1" customHeight="1" x14ac:dyDescent="0.2">
      <c r="B7710" s="88"/>
      <c r="C7710" s="88"/>
      <c r="D7710" s="88"/>
      <c r="E7710" s="88"/>
      <c r="F7710" s="88"/>
      <c r="G7710" s="88"/>
      <c r="H7710" s="88"/>
      <c r="I7710" s="88"/>
      <c r="J7710" s="88"/>
      <c r="K7710" s="88"/>
    </row>
    <row r="7711" spans="2:11" ht="12" hidden="1" customHeight="1" x14ac:dyDescent="0.2">
      <c r="B7711" s="88"/>
      <c r="C7711" s="88"/>
      <c r="D7711" s="88"/>
      <c r="E7711" s="88"/>
      <c r="F7711" s="88"/>
      <c r="G7711" s="88"/>
      <c r="H7711" s="88"/>
      <c r="I7711" s="88"/>
      <c r="J7711" s="88"/>
      <c r="K7711" s="88"/>
    </row>
    <row r="7712" spans="2:11" ht="12" hidden="1" customHeight="1" x14ac:dyDescent="0.2">
      <c r="B7712" s="88"/>
      <c r="C7712" s="88"/>
      <c r="D7712" s="88"/>
      <c r="E7712" s="88"/>
      <c r="F7712" s="88"/>
      <c r="G7712" s="88"/>
      <c r="H7712" s="88"/>
      <c r="I7712" s="88"/>
      <c r="J7712" s="88"/>
      <c r="K7712" s="88"/>
    </row>
    <row r="7713" spans="2:11" ht="12" hidden="1" customHeight="1" x14ac:dyDescent="0.2">
      <c r="B7713" s="88"/>
      <c r="C7713" s="88"/>
      <c r="D7713" s="88"/>
      <c r="E7713" s="88"/>
      <c r="F7713" s="88"/>
      <c r="G7713" s="88"/>
      <c r="H7713" s="88"/>
      <c r="I7713" s="88"/>
      <c r="J7713" s="88"/>
      <c r="K7713" s="88"/>
    </row>
    <row r="7714" spans="2:11" ht="12" hidden="1" customHeight="1" x14ac:dyDescent="0.2">
      <c r="B7714" s="88"/>
      <c r="C7714" s="88"/>
      <c r="D7714" s="88"/>
      <c r="E7714" s="88"/>
      <c r="F7714" s="88"/>
      <c r="G7714" s="88"/>
      <c r="H7714" s="88"/>
      <c r="I7714" s="88"/>
      <c r="J7714" s="88"/>
      <c r="K7714" s="88"/>
    </row>
    <row r="7715" spans="2:11" ht="12" hidden="1" customHeight="1" x14ac:dyDescent="0.2">
      <c r="B7715" s="88"/>
      <c r="C7715" s="88"/>
      <c r="D7715" s="88"/>
      <c r="E7715" s="88"/>
      <c r="F7715" s="88"/>
      <c r="G7715" s="88"/>
      <c r="H7715" s="88"/>
      <c r="I7715" s="88"/>
      <c r="J7715" s="88"/>
      <c r="K7715" s="88"/>
    </row>
    <row r="7716" spans="2:11" ht="12" hidden="1" customHeight="1" x14ac:dyDescent="0.2">
      <c r="B7716" s="88"/>
      <c r="C7716" s="88"/>
      <c r="D7716" s="88"/>
      <c r="E7716" s="88"/>
      <c r="F7716" s="88"/>
      <c r="G7716" s="88"/>
      <c r="H7716" s="88"/>
      <c r="I7716" s="88"/>
      <c r="J7716" s="88"/>
      <c r="K7716" s="88"/>
    </row>
    <row r="7717" spans="2:11" ht="12" hidden="1" customHeight="1" x14ac:dyDescent="0.2">
      <c r="B7717" s="88"/>
      <c r="C7717" s="88"/>
      <c r="D7717" s="88"/>
      <c r="E7717" s="88"/>
      <c r="F7717" s="88"/>
      <c r="G7717" s="88"/>
      <c r="H7717" s="88"/>
      <c r="I7717" s="88"/>
      <c r="J7717" s="88"/>
      <c r="K7717" s="88"/>
    </row>
    <row r="7718" spans="2:11" ht="12" hidden="1" customHeight="1" x14ac:dyDescent="0.2">
      <c r="B7718" s="88"/>
      <c r="C7718" s="88"/>
      <c r="D7718" s="88"/>
      <c r="E7718" s="88"/>
      <c r="F7718" s="88"/>
      <c r="G7718" s="88"/>
      <c r="H7718" s="88"/>
      <c r="I7718" s="88"/>
      <c r="J7718" s="88"/>
      <c r="K7718" s="88"/>
    </row>
    <row r="7719" spans="2:11" ht="12" hidden="1" customHeight="1" x14ac:dyDescent="0.2">
      <c r="B7719" s="88"/>
      <c r="C7719" s="88"/>
      <c r="D7719" s="88"/>
      <c r="E7719" s="88"/>
      <c r="F7719" s="88"/>
      <c r="G7719" s="88"/>
      <c r="H7719" s="88"/>
      <c r="I7719" s="88"/>
      <c r="J7719" s="88"/>
      <c r="K7719" s="88"/>
    </row>
    <row r="7720" spans="2:11" ht="12" hidden="1" customHeight="1" x14ac:dyDescent="0.2">
      <c r="B7720" s="88"/>
      <c r="C7720" s="88"/>
      <c r="D7720" s="88"/>
      <c r="E7720" s="88"/>
      <c r="F7720" s="88"/>
      <c r="G7720" s="88"/>
      <c r="H7720" s="88"/>
      <c r="I7720" s="88"/>
      <c r="J7720" s="88"/>
      <c r="K7720" s="88"/>
    </row>
    <row r="7721" spans="2:11" ht="12" hidden="1" customHeight="1" x14ac:dyDescent="0.2">
      <c r="B7721" s="88"/>
      <c r="C7721" s="88"/>
      <c r="D7721" s="88"/>
      <c r="E7721" s="88"/>
      <c r="F7721" s="88"/>
      <c r="G7721" s="88"/>
      <c r="H7721" s="88"/>
      <c r="I7721" s="88"/>
      <c r="J7721" s="88"/>
      <c r="K7721" s="88"/>
    </row>
    <row r="7722" spans="2:11" ht="12" hidden="1" customHeight="1" x14ac:dyDescent="0.2">
      <c r="B7722" s="88"/>
      <c r="C7722" s="88"/>
      <c r="D7722" s="88"/>
      <c r="E7722" s="88"/>
      <c r="F7722" s="88"/>
      <c r="G7722" s="88"/>
      <c r="H7722" s="88"/>
      <c r="I7722" s="88"/>
      <c r="J7722" s="88"/>
      <c r="K7722" s="88"/>
    </row>
    <row r="7723" spans="2:11" ht="12" hidden="1" customHeight="1" x14ac:dyDescent="0.2">
      <c r="B7723" s="88"/>
      <c r="C7723" s="88"/>
      <c r="D7723" s="88"/>
      <c r="E7723" s="88"/>
      <c r="F7723" s="88"/>
      <c r="G7723" s="88"/>
      <c r="H7723" s="88"/>
      <c r="I7723" s="88"/>
      <c r="J7723" s="88"/>
      <c r="K7723" s="88"/>
    </row>
    <row r="7724" spans="2:11" ht="12" hidden="1" customHeight="1" x14ac:dyDescent="0.2">
      <c r="B7724" s="88"/>
      <c r="C7724" s="88"/>
      <c r="D7724" s="88"/>
      <c r="E7724" s="88"/>
      <c r="F7724" s="88"/>
      <c r="G7724" s="88"/>
      <c r="H7724" s="88"/>
      <c r="I7724" s="88"/>
      <c r="J7724" s="88"/>
      <c r="K7724" s="88"/>
    </row>
    <row r="7725" spans="2:11" ht="12" hidden="1" customHeight="1" x14ac:dyDescent="0.2">
      <c r="B7725" s="88"/>
      <c r="C7725" s="88"/>
      <c r="D7725" s="88"/>
      <c r="E7725" s="88"/>
      <c r="F7725" s="88"/>
      <c r="G7725" s="88"/>
      <c r="H7725" s="88"/>
      <c r="I7725" s="88"/>
      <c r="J7725" s="88"/>
      <c r="K7725" s="88"/>
    </row>
    <row r="7726" spans="2:11" ht="12" hidden="1" customHeight="1" x14ac:dyDescent="0.2">
      <c r="B7726" s="88"/>
      <c r="C7726" s="88"/>
      <c r="D7726" s="88"/>
      <c r="E7726" s="88"/>
      <c r="F7726" s="88"/>
      <c r="G7726" s="88"/>
      <c r="H7726" s="88"/>
      <c r="I7726" s="88"/>
      <c r="J7726" s="88"/>
      <c r="K7726" s="88"/>
    </row>
    <row r="7727" spans="2:11" ht="12" hidden="1" customHeight="1" x14ac:dyDescent="0.2">
      <c r="B7727" s="88"/>
      <c r="C7727" s="88"/>
      <c r="D7727" s="88"/>
      <c r="E7727" s="88"/>
      <c r="F7727" s="88"/>
      <c r="G7727" s="88"/>
      <c r="H7727" s="88"/>
      <c r="I7727" s="88"/>
      <c r="J7727" s="88"/>
      <c r="K7727" s="88"/>
    </row>
    <row r="7728" spans="2:11" ht="12" hidden="1" customHeight="1" x14ac:dyDescent="0.2">
      <c r="B7728" s="88"/>
      <c r="C7728" s="88"/>
      <c r="D7728" s="88"/>
      <c r="E7728" s="88"/>
      <c r="F7728" s="88"/>
      <c r="G7728" s="88"/>
      <c r="H7728" s="88"/>
      <c r="I7728" s="88"/>
      <c r="J7728" s="88"/>
      <c r="K7728" s="88"/>
    </row>
    <row r="7729" spans="2:11" ht="12" hidden="1" customHeight="1" x14ac:dyDescent="0.2">
      <c r="B7729" s="88"/>
      <c r="C7729" s="88"/>
      <c r="D7729" s="88"/>
      <c r="E7729" s="88"/>
      <c r="F7729" s="88"/>
      <c r="G7729" s="88"/>
      <c r="H7729" s="88"/>
      <c r="I7729" s="88"/>
      <c r="J7729" s="88"/>
      <c r="K7729" s="88"/>
    </row>
    <row r="7730" spans="2:11" ht="12" hidden="1" customHeight="1" x14ac:dyDescent="0.2">
      <c r="B7730" s="88"/>
      <c r="C7730" s="88"/>
      <c r="D7730" s="88"/>
      <c r="E7730" s="88"/>
      <c r="F7730" s="88"/>
      <c r="G7730" s="88"/>
      <c r="H7730" s="88"/>
      <c r="I7730" s="88"/>
      <c r="J7730" s="88"/>
      <c r="K7730" s="88"/>
    </row>
    <row r="7731" spans="2:11" ht="12" hidden="1" customHeight="1" x14ac:dyDescent="0.2">
      <c r="B7731" s="88"/>
      <c r="C7731" s="88"/>
      <c r="D7731" s="88"/>
      <c r="E7731" s="88"/>
      <c r="F7731" s="88"/>
      <c r="G7731" s="88"/>
      <c r="H7731" s="88"/>
      <c r="I7731" s="88"/>
      <c r="J7731" s="88"/>
      <c r="K7731" s="88"/>
    </row>
    <row r="7732" spans="2:11" ht="12" hidden="1" customHeight="1" x14ac:dyDescent="0.2">
      <c r="B7732" s="88"/>
      <c r="C7732" s="88"/>
      <c r="D7732" s="88"/>
      <c r="E7732" s="88"/>
      <c r="F7732" s="88"/>
      <c r="G7732" s="88"/>
      <c r="H7732" s="88"/>
      <c r="I7732" s="88"/>
      <c r="J7732" s="88"/>
      <c r="K7732" s="88"/>
    </row>
    <row r="7733" spans="2:11" ht="12" hidden="1" customHeight="1" x14ac:dyDescent="0.2">
      <c r="B7733" s="88"/>
      <c r="C7733" s="88"/>
      <c r="D7733" s="88"/>
      <c r="E7733" s="88"/>
      <c r="F7733" s="88"/>
      <c r="G7733" s="88"/>
      <c r="H7733" s="88"/>
      <c r="I7733" s="88"/>
      <c r="J7733" s="88"/>
      <c r="K7733" s="88"/>
    </row>
    <row r="7734" spans="2:11" ht="12" hidden="1" customHeight="1" x14ac:dyDescent="0.2">
      <c r="B7734" s="88"/>
      <c r="C7734" s="88"/>
      <c r="D7734" s="88"/>
      <c r="E7734" s="88"/>
      <c r="F7734" s="88"/>
      <c r="G7734" s="88"/>
      <c r="H7734" s="88"/>
      <c r="I7734" s="88"/>
      <c r="J7734" s="88"/>
      <c r="K7734" s="88"/>
    </row>
    <row r="7735" spans="2:11" ht="12" hidden="1" customHeight="1" x14ac:dyDescent="0.2">
      <c r="B7735" s="88"/>
      <c r="C7735" s="88"/>
      <c r="D7735" s="88"/>
      <c r="E7735" s="88"/>
      <c r="F7735" s="88"/>
      <c r="G7735" s="88"/>
      <c r="H7735" s="88"/>
      <c r="I7735" s="88"/>
      <c r="J7735" s="88"/>
      <c r="K7735" s="88"/>
    </row>
    <row r="7736" spans="2:11" ht="12" hidden="1" customHeight="1" x14ac:dyDescent="0.2">
      <c r="B7736" s="88"/>
      <c r="C7736" s="88"/>
      <c r="D7736" s="88"/>
      <c r="E7736" s="88"/>
      <c r="F7736" s="88"/>
      <c r="G7736" s="88"/>
      <c r="H7736" s="88"/>
      <c r="I7736" s="88"/>
      <c r="J7736" s="88"/>
      <c r="K7736" s="88"/>
    </row>
    <row r="7737" spans="2:11" ht="12" hidden="1" customHeight="1" x14ac:dyDescent="0.2">
      <c r="B7737" s="88"/>
      <c r="C7737" s="88"/>
      <c r="D7737" s="88"/>
      <c r="E7737" s="88"/>
      <c r="F7737" s="88"/>
      <c r="G7737" s="88"/>
      <c r="H7737" s="88"/>
      <c r="I7737" s="88"/>
      <c r="J7737" s="88"/>
      <c r="K7737" s="88"/>
    </row>
    <row r="7738" spans="2:11" ht="12" hidden="1" customHeight="1" x14ac:dyDescent="0.2">
      <c r="B7738" s="88"/>
      <c r="C7738" s="88"/>
      <c r="D7738" s="88"/>
      <c r="E7738" s="88"/>
      <c r="F7738" s="88"/>
      <c r="G7738" s="88"/>
      <c r="H7738" s="88"/>
      <c r="I7738" s="88"/>
      <c r="J7738" s="88"/>
      <c r="K7738" s="88"/>
    </row>
    <row r="7739" spans="2:11" ht="12" hidden="1" customHeight="1" x14ac:dyDescent="0.2">
      <c r="B7739" s="88"/>
      <c r="C7739" s="88"/>
      <c r="D7739" s="88"/>
      <c r="E7739" s="88"/>
      <c r="F7739" s="88"/>
      <c r="G7739" s="88"/>
      <c r="H7739" s="88"/>
      <c r="I7739" s="88"/>
      <c r="J7739" s="88"/>
      <c r="K7739" s="88"/>
    </row>
    <row r="7740" spans="2:11" ht="12" hidden="1" customHeight="1" x14ac:dyDescent="0.2">
      <c r="B7740" s="88"/>
      <c r="C7740" s="88"/>
      <c r="D7740" s="88"/>
      <c r="E7740" s="88"/>
      <c r="F7740" s="88"/>
      <c r="G7740" s="88"/>
      <c r="H7740" s="88"/>
      <c r="I7740" s="88"/>
      <c r="J7740" s="88"/>
      <c r="K7740" s="88"/>
    </row>
    <row r="7741" spans="2:11" ht="12" hidden="1" customHeight="1" x14ac:dyDescent="0.2">
      <c r="B7741" s="88"/>
      <c r="C7741" s="88"/>
      <c r="D7741" s="88"/>
      <c r="E7741" s="88"/>
      <c r="F7741" s="88"/>
      <c r="G7741" s="88"/>
      <c r="H7741" s="88"/>
      <c r="I7741" s="88"/>
      <c r="J7741" s="88"/>
      <c r="K7741" s="88"/>
    </row>
    <row r="7742" spans="2:11" ht="12" hidden="1" customHeight="1" x14ac:dyDescent="0.2">
      <c r="B7742" s="88"/>
      <c r="C7742" s="88"/>
      <c r="D7742" s="88"/>
      <c r="E7742" s="88"/>
      <c r="F7742" s="88"/>
      <c r="G7742" s="88"/>
      <c r="H7742" s="88"/>
      <c r="I7742" s="88"/>
      <c r="J7742" s="88"/>
      <c r="K7742" s="88"/>
    </row>
    <row r="7743" spans="2:11" ht="12" hidden="1" customHeight="1" x14ac:dyDescent="0.2">
      <c r="B7743" s="88"/>
      <c r="C7743" s="88"/>
      <c r="D7743" s="88"/>
      <c r="E7743" s="88"/>
      <c r="F7743" s="88"/>
      <c r="G7743" s="88"/>
      <c r="H7743" s="88"/>
      <c r="I7743" s="88"/>
      <c r="J7743" s="88"/>
      <c r="K7743" s="88"/>
    </row>
    <row r="7744" spans="2:11" ht="12" hidden="1" customHeight="1" x14ac:dyDescent="0.2">
      <c r="B7744" s="88"/>
      <c r="C7744" s="88"/>
      <c r="D7744" s="88"/>
      <c r="E7744" s="88"/>
      <c r="F7744" s="88"/>
      <c r="G7744" s="88"/>
      <c r="H7744" s="88"/>
      <c r="I7744" s="88"/>
      <c r="J7744" s="88"/>
      <c r="K7744" s="88"/>
    </row>
    <row r="7745" spans="2:11" ht="12" hidden="1" customHeight="1" x14ac:dyDescent="0.2">
      <c r="B7745" s="88"/>
      <c r="C7745" s="88"/>
      <c r="D7745" s="88"/>
      <c r="E7745" s="88"/>
      <c r="F7745" s="88"/>
      <c r="G7745" s="88"/>
      <c r="H7745" s="88"/>
      <c r="I7745" s="88"/>
      <c r="J7745" s="88"/>
      <c r="K7745" s="88"/>
    </row>
    <row r="7746" spans="2:11" ht="12" hidden="1" customHeight="1" x14ac:dyDescent="0.2">
      <c r="B7746" s="88"/>
      <c r="C7746" s="88"/>
      <c r="D7746" s="88"/>
      <c r="E7746" s="88"/>
      <c r="F7746" s="88"/>
      <c r="G7746" s="88"/>
      <c r="H7746" s="88"/>
      <c r="I7746" s="88"/>
      <c r="J7746" s="88"/>
      <c r="K7746" s="88"/>
    </row>
    <row r="7747" spans="2:11" ht="12" hidden="1" customHeight="1" x14ac:dyDescent="0.2">
      <c r="B7747" s="88"/>
      <c r="C7747" s="88"/>
      <c r="D7747" s="88"/>
      <c r="E7747" s="88"/>
      <c r="F7747" s="88"/>
      <c r="G7747" s="88"/>
      <c r="H7747" s="88"/>
      <c r="I7747" s="88"/>
      <c r="J7747" s="88"/>
      <c r="K7747" s="88"/>
    </row>
    <row r="7748" spans="2:11" ht="12" hidden="1" customHeight="1" x14ac:dyDescent="0.2">
      <c r="B7748" s="88"/>
      <c r="C7748" s="88"/>
      <c r="D7748" s="88"/>
      <c r="E7748" s="88"/>
      <c r="F7748" s="88"/>
      <c r="G7748" s="88"/>
      <c r="H7748" s="88"/>
      <c r="I7748" s="88"/>
      <c r="J7748" s="88"/>
      <c r="K7748" s="88"/>
    </row>
    <row r="7749" spans="2:11" ht="12" hidden="1" customHeight="1" x14ac:dyDescent="0.2">
      <c r="B7749" s="88"/>
      <c r="C7749" s="88"/>
      <c r="D7749" s="88"/>
      <c r="E7749" s="88"/>
      <c r="F7749" s="88"/>
      <c r="G7749" s="88"/>
      <c r="H7749" s="88"/>
      <c r="I7749" s="88"/>
      <c r="J7749" s="88"/>
      <c r="K7749" s="88"/>
    </row>
    <row r="7750" spans="2:11" ht="12" hidden="1" customHeight="1" x14ac:dyDescent="0.2">
      <c r="B7750" s="88"/>
      <c r="C7750" s="88"/>
      <c r="D7750" s="88"/>
      <c r="E7750" s="88"/>
      <c r="F7750" s="88"/>
      <c r="G7750" s="88"/>
      <c r="H7750" s="88"/>
      <c r="I7750" s="88"/>
      <c r="J7750" s="88"/>
      <c r="K7750" s="88"/>
    </row>
    <row r="7751" spans="2:11" ht="12" hidden="1" customHeight="1" x14ac:dyDescent="0.2">
      <c r="B7751" s="88"/>
      <c r="C7751" s="88"/>
      <c r="D7751" s="88"/>
      <c r="E7751" s="88"/>
      <c r="F7751" s="88"/>
      <c r="G7751" s="88"/>
      <c r="H7751" s="88"/>
      <c r="I7751" s="88"/>
      <c r="J7751" s="88"/>
      <c r="K7751" s="88"/>
    </row>
    <row r="7752" spans="2:11" ht="12" hidden="1" customHeight="1" x14ac:dyDescent="0.2">
      <c r="B7752" s="88"/>
      <c r="C7752" s="88"/>
      <c r="D7752" s="88"/>
      <c r="E7752" s="88"/>
      <c r="F7752" s="88"/>
      <c r="G7752" s="88"/>
      <c r="H7752" s="88"/>
      <c r="I7752" s="88"/>
      <c r="J7752" s="88"/>
      <c r="K7752" s="88"/>
    </row>
    <row r="7753" spans="2:11" ht="12" hidden="1" customHeight="1" x14ac:dyDescent="0.2">
      <c r="B7753" s="88"/>
      <c r="C7753" s="88"/>
      <c r="D7753" s="88"/>
      <c r="E7753" s="88"/>
      <c r="F7753" s="88"/>
      <c r="G7753" s="88"/>
      <c r="H7753" s="88"/>
      <c r="I7753" s="88"/>
      <c r="J7753" s="88"/>
      <c r="K7753" s="88"/>
    </row>
    <row r="7754" spans="2:11" ht="12" hidden="1" customHeight="1" x14ac:dyDescent="0.2">
      <c r="B7754" s="88"/>
      <c r="C7754" s="88"/>
      <c r="D7754" s="88"/>
      <c r="E7754" s="88"/>
      <c r="F7754" s="88"/>
      <c r="G7754" s="88"/>
      <c r="H7754" s="88"/>
      <c r="I7754" s="88"/>
      <c r="J7754" s="88"/>
      <c r="K7754" s="88"/>
    </row>
    <row r="7755" spans="2:11" ht="12" hidden="1" customHeight="1" x14ac:dyDescent="0.2">
      <c r="B7755" s="88"/>
      <c r="C7755" s="88"/>
      <c r="D7755" s="88"/>
      <c r="E7755" s="88"/>
      <c r="F7755" s="88"/>
      <c r="G7755" s="88"/>
      <c r="H7755" s="88"/>
      <c r="I7755" s="88"/>
      <c r="J7755" s="88"/>
      <c r="K7755" s="88"/>
    </row>
    <row r="7756" spans="2:11" ht="12" hidden="1" customHeight="1" x14ac:dyDescent="0.2">
      <c r="B7756" s="88"/>
      <c r="C7756" s="88"/>
      <c r="D7756" s="88"/>
      <c r="E7756" s="88"/>
      <c r="F7756" s="88"/>
      <c r="G7756" s="88"/>
      <c r="H7756" s="88"/>
      <c r="I7756" s="88"/>
      <c r="J7756" s="88"/>
      <c r="K7756" s="88"/>
    </row>
    <row r="7757" spans="2:11" ht="12" hidden="1" customHeight="1" x14ac:dyDescent="0.2">
      <c r="B7757" s="88"/>
      <c r="C7757" s="88"/>
      <c r="D7757" s="88"/>
      <c r="E7757" s="88"/>
      <c r="F7757" s="88"/>
      <c r="G7757" s="88"/>
      <c r="H7757" s="88"/>
      <c r="I7757" s="88"/>
      <c r="J7757" s="88"/>
      <c r="K7757" s="88"/>
    </row>
    <row r="7758" spans="2:11" ht="12" hidden="1" customHeight="1" x14ac:dyDescent="0.2">
      <c r="B7758" s="88"/>
      <c r="C7758" s="88"/>
      <c r="D7758" s="88"/>
      <c r="E7758" s="88"/>
      <c r="F7758" s="88"/>
      <c r="G7758" s="88"/>
      <c r="H7758" s="88"/>
      <c r="I7758" s="88"/>
      <c r="J7758" s="88"/>
      <c r="K7758" s="88"/>
    </row>
    <row r="7759" spans="2:11" ht="12" hidden="1" customHeight="1" x14ac:dyDescent="0.2">
      <c r="B7759" s="88"/>
      <c r="C7759" s="88"/>
      <c r="D7759" s="88"/>
      <c r="E7759" s="88"/>
      <c r="F7759" s="88"/>
      <c r="G7759" s="88"/>
      <c r="H7759" s="88"/>
      <c r="I7759" s="88"/>
      <c r="J7759" s="88"/>
      <c r="K7759" s="88"/>
    </row>
    <row r="7760" spans="2:11" ht="12" hidden="1" customHeight="1" x14ac:dyDescent="0.2">
      <c r="B7760" s="88"/>
      <c r="C7760" s="88"/>
      <c r="D7760" s="88"/>
      <c r="E7760" s="88"/>
      <c r="F7760" s="88"/>
      <c r="G7760" s="88"/>
      <c r="H7760" s="88"/>
      <c r="I7760" s="88"/>
      <c r="J7760" s="88"/>
      <c r="K7760" s="88"/>
    </row>
    <row r="7761" spans="2:11" ht="12" hidden="1" customHeight="1" x14ac:dyDescent="0.2">
      <c r="B7761" s="88"/>
      <c r="C7761" s="88"/>
      <c r="D7761" s="88"/>
      <c r="E7761" s="88"/>
      <c r="F7761" s="88"/>
      <c r="G7761" s="88"/>
      <c r="H7761" s="88"/>
      <c r="I7761" s="88"/>
      <c r="J7761" s="88"/>
      <c r="K7761" s="88"/>
    </row>
    <row r="7762" spans="2:11" ht="12" hidden="1" customHeight="1" x14ac:dyDescent="0.2">
      <c r="B7762" s="88"/>
      <c r="C7762" s="88"/>
      <c r="D7762" s="88"/>
      <c r="E7762" s="88"/>
      <c r="F7762" s="88"/>
      <c r="G7762" s="88"/>
      <c r="H7762" s="88"/>
      <c r="I7762" s="88"/>
      <c r="J7762" s="88"/>
      <c r="K7762" s="88"/>
    </row>
    <row r="7763" spans="2:11" ht="12" hidden="1" customHeight="1" x14ac:dyDescent="0.2">
      <c r="B7763" s="88"/>
      <c r="C7763" s="88"/>
      <c r="D7763" s="88"/>
      <c r="E7763" s="88"/>
      <c r="F7763" s="88"/>
      <c r="G7763" s="88"/>
      <c r="H7763" s="88"/>
      <c r="I7763" s="88"/>
      <c r="J7763" s="88"/>
      <c r="K7763" s="88"/>
    </row>
    <row r="7764" spans="2:11" ht="12" hidden="1" customHeight="1" x14ac:dyDescent="0.2">
      <c r="B7764" s="88"/>
      <c r="C7764" s="88"/>
      <c r="D7764" s="88"/>
      <c r="E7764" s="88"/>
      <c r="F7764" s="88"/>
      <c r="G7764" s="88"/>
      <c r="H7764" s="88"/>
      <c r="I7764" s="88"/>
      <c r="J7764" s="88"/>
      <c r="K7764" s="88"/>
    </row>
    <row r="7765" spans="2:11" ht="12" hidden="1" customHeight="1" x14ac:dyDescent="0.2">
      <c r="B7765" s="88"/>
      <c r="C7765" s="88"/>
      <c r="D7765" s="88"/>
      <c r="E7765" s="88"/>
      <c r="F7765" s="88"/>
      <c r="G7765" s="88"/>
      <c r="H7765" s="88"/>
      <c r="I7765" s="88"/>
      <c r="J7765" s="88"/>
      <c r="K7765" s="88"/>
    </row>
    <row r="7766" spans="2:11" ht="12" hidden="1" customHeight="1" x14ac:dyDescent="0.2">
      <c r="B7766" s="88"/>
      <c r="C7766" s="88"/>
      <c r="D7766" s="88"/>
      <c r="E7766" s="88"/>
      <c r="F7766" s="88"/>
      <c r="G7766" s="88"/>
      <c r="H7766" s="88"/>
      <c r="I7766" s="88"/>
      <c r="J7766" s="88"/>
      <c r="K7766" s="88"/>
    </row>
    <row r="7767" spans="2:11" ht="12" hidden="1" customHeight="1" x14ac:dyDescent="0.2">
      <c r="B7767" s="88"/>
      <c r="C7767" s="88"/>
      <c r="D7767" s="88"/>
      <c r="E7767" s="88"/>
      <c r="F7767" s="88"/>
      <c r="G7767" s="88"/>
      <c r="H7767" s="88"/>
      <c r="I7767" s="88"/>
      <c r="J7767" s="88"/>
      <c r="K7767" s="88"/>
    </row>
    <row r="7768" spans="2:11" ht="12" hidden="1" customHeight="1" x14ac:dyDescent="0.2">
      <c r="B7768" s="88"/>
      <c r="C7768" s="88"/>
      <c r="D7768" s="88"/>
      <c r="E7768" s="88"/>
      <c r="F7768" s="88"/>
      <c r="G7768" s="88"/>
      <c r="H7768" s="88"/>
      <c r="I7768" s="88"/>
      <c r="J7768" s="88"/>
      <c r="K7768" s="88"/>
    </row>
    <row r="7769" spans="2:11" ht="12" hidden="1" customHeight="1" x14ac:dyDescent="0.2">
      <c r="B7769" s="88"/>
      <c r="C7769" s="88"/>
      <c r="D7769" s="88"/>
      <c r="E7769" s="88"/>
      <c r="F7769" s="88"/>
      <c r="G7769" s="88"/>
      <c r="H7769" s="88"/>
      <c r="I7769" s="88"/>
      <c r="J7769" s="88"/>
      <c r="K7769" s="88"/>
    </row>
    <row r="7770" spans="2:11" ht="12" hidden="1" customHeight="1" x14ac:dyDescent="0.2">
      <c r="B7770" s="88"/>
      <c r="C7770" s="88"/>
      <c r="D7770" s="88"/>
      <c r="E7770" s="88"/>
      <c r="F7770" s="88"/>
      <c r="G7770" s="88"/>
      <c r="H7770" s="88"/>
      <c r="I7770" s="88"/>
      <c r="J7770" s="88"/>
      <c r="K7770" s="88"/>
    </row>
    <row r="7771" spans="2:11" ht="12" hidden="1" customHeight="1" x14ac:dyDescent="0.2">
      <c r="B7771" s="88"/>
      <c r="C7771" s="88"/>
      <c r="D7771" s="88"/>
      <c r="E7771" s="88"/>
      <c r="F7771" s="88"/>
      <c r="G7771" s="88"/>
      <c r="H7771" s="88"/>
      <c r="I7771" s="88"/>
      <c r="J7771" s="88"/>
      <c r="K7771" s="88"/>
    </row>
    <row r="7772" spans="2:11" ht="12" hidden="1" customHeight="1" x14ac:dyDescent="0.2">
      <c r="B7772" s="88"/>
      <c r="C7772" s="88"/>
      <c r="D7772" s="88"/>
      <c r="E7772" s="88"/>
      <c r="F7772" s="88"/>
      <c r="G7772" s="88"/>
      <c r="H7772" s="88"/>
      <c r="I7772" s="88"/>
      <c r="J7772" s="88"/>
      <c r="K7772" s="88"/>
    </row>
    <row r="7773" spans="2:11" ht="12" hidden="1" customHeight="1" x14ac:dyDescent="0.2">
      <c r="B7773" s="88"/>
      <c r="C7773" s="88"/>
      <c r="D7773" s="88"/>
      <c r="E7773" s="88"/>
      <c r="F7773" s="88"/>
      <c r="G7773" s="88"/>
      <c r="H7773" s="88"/>
      <c r="I7773" s="88"/>
      <c r="J7773" s="88"/>
      <c r="K7773" s="88"/>
    </row>
    <row r="7774" spans="2:11" ht="12" hidden="1" customHeight="1" x14ac:dyDescent="0.2">
      <c r="B7774" s="88"/>
      <c r="C7774" s="88"/>
      <c r="D7774" s="88"/>
      <c r="E7774" s="88"/>
      <c r="F7774" s="88"/>
      <c r="G7774" s="88"/>
      <c r="H7774" s="88"/>
      <c r="I7774" s="88"/>
      <c r="J7774" s="88"/>
      <c r="K7774" s="88"/>
    </row>
    <row r="7775" spans="2:11" ht="12" hidden="1" customHeight="1" x14ac:dyDescent="0.2">
      <c r="B7775" s="88"/>
      <c r="C7775" s="88"/>
      <c r="D7775" s="88"/>
      <c r="E7775" s="88"/>
      <c r="F7775" s="88"/>
      <c r="G7775" s="88"/>
      <c r="H7775" s="88"/>
      <c r="I7775" s="88"/>
      <c r="J7775" s="88"/>
      <c r="K7775" s="88"/>
    </row>
    <row r="7776" spans="2:11" ht="12" hidden="1" customHeight="1" x14ac:dyDescent="0.2">
      <c r="B7776" s="88"/>
      <c r="C7776" s="88"/>
      <c r="D7776" s="88"/>
      <c r="E7776" s="88"/>
      <c r="F7776" s="88"/>
      <c r="G7776" s="88"/>
      <c r="H7776" s="88"/>
      <c r="I7776" s="88"/>
      <c r="J7776" s="88"/>
      <c r="K7776" s="88"/>
    </row>
    <row r="7777" spans="2:11" ht="12" hidden="1" customHeight="1" x14ac:dyDescent="0.2">
      <c r="B7777" s="88"/>
      <c r="C7777" s="88"/>
      <c r="D7777" s="88"/>
      <c r="E7777" s="88"/>
      <c r="F7777" s="88"/>
      <c r="G7777" s="88"/>
      <c r="H7777" s="88"/>
      <c r="I7777" s="88"/>
      <c r="J7777" s="88"/>
      <c r="K7777" s="88"/>
    </row>
    <row r="7778" spans="2:11" ht="12" hidden="1" customHeight="1" x14ac:dyDescent="0.2">
      <c r="B7778" s="88"/>
      <c r="C7778" s="88"/>
      <c r="D7778" s="88"/>
      <c r="E7778" s="88"/>
      <c r="F7778" s="88"/>
      <c r="G7778" s="88"/>
      <c r="H7778" s="88"/>
      <c r="I7778" s="88"/>
      <c r="J7778" s="88"/>
      <c r="K7778" s="88"/>
    </row>
    <row r="7779" spans="2:11" ht="12" hidden="1" customHeight="1" x14ac:dyDescent="0.2">
      <c r="B7779" s="88"/>
      <c r="C7779" s="88"/>
      <c r="D7779" s="88"/>
      <c r="E7779" s="88"/>
      <c r="F7779" s="88"/>
      <c r="G7779" s="88"/>
      <c r="H7779" s="88"/>
      <c r="I7779" s="88"/>
      <c r="J7779" s="88"/>
      <c r="K7779" s="88"/>
    </row>
    <row r="7780" spans="2:11" ht="12" hidden="1" customHeight="1" x14ac:dyDescent="0.2">
      <c r="B7780" s="88"/>
      <c r="C7780" s="88"/>
      <c r="D7780" s="88"/>
      <c r="E7780" s="88"/>
      <c r="F7780" s="88"/>
      <c r="G7780" s="88"/>
      <c r="H7780" s="88"/>
      <c r="I7780" s="88"/>
      <c r="J7780" s="88"/>
      <c r="K7780" s="88"/>
    </row>
    <row r="7781" spans="2:11" ht="12" hidden="1" customHeight="1" x14ac:dyDescent="0.2">
      <c r="B7781" s="88"/>
      <c r="C7781" s="88"/>
      <c r="D7781" s="88"/>
      <c r="E7781" s="88"/>
      <c r="F7781" s="88"/>
      <c r="G7781" s="88"/>
      <c r="H7781" s="88"/>
      <c r="I7781" s="88"/>
      <c r="J7781" s="88"/>
      <c r="K7781" s="88"/>
    </row>
    <row r="7782" spans="2:11" ht="12" hidden="1" customHeight="1" x14ac:dyDescent="0.2">
      <c r="B7782" s="88"/>
      <c r="C7782" s="88"/>
      <c r="D7782" s="88"/>
      <c r="E7782" s="88"/>
      <c r="F7782" s="88"/>
      <c r="G7782" s="88"/>
      <c r="H7782" s="88"/>
      <c r="I7782" s="88"/>
      <c r="J7782" s="88"/>
      <c r="K7782" s="88"/>
    </row>
    <row r="7783" spans="2:11" ht="12" hidden="1" customHeight="1" x14ac:dyDescent="0.2">
      <c r="B7783" s="88"/>
      <c r="C7783" s="88"/>
      <c r="D7783" s="88"/>
      <c r="E7783" s="88"/>
      <c r="F7783" s="88"/>
      <c r="G7783" s="88"/>
      <c r="H7783" s="88"/>
      <c r="I7783" s="88"/>
      <c r="J7783" s="88"/>
      <c r="K7783" s="88"/>
    </row>
    <row r="7784" spans="2:11" ht="12" hidden="1" customHeight="1" x14ac:dyDescent="0.2">
      <c r="B7784" s="88"/>
      <c r="C7784" s="88"/>
      <c r="D7784" s="88"/>
      <c r="E7784" s="88"/>
      <c r="F7784" s="88"/>
      <c r="G7784" s="88"/>
      <c r="H7784" s="88"/>
      <c r="I7784" s="88"/>
      <c r="J7784" s="88"/>
      <c r="K7784" s="88"/>
    </row>
    <row r="7785" spans="2:11" ht="12" hidden="1" customHeight="1" x14ac:dyDescent="0.2">
      <c r="B7785" s="88"/>
      <c r="C7785" s="88"/>
      <c r="D7785" s="88"/>
      <c r="E7785" s="88"/>
      <c r="F7785" s="88"/>
      <c r="G7785" s="88"/>
      <c r="H7785" s="88"/>
      <c r="I7785" s="88"/>
      <c r="J7785" s="88"/>
      <c r="K7785" s="88"/>
    </row>
    <row r="7786" spans="2:11" ht="12" hidden="1" customHeight="1" x14ac:dyDescent="0.2">
      <c r="B7786" s="88"/>
      <c r="C7786" s="88"/>
      <c r="D7786" s="88"/>
      <c r="E7786" s="88"/>
      <c r="F7786" s="88"/>
      <c r="G7786" s="88"/>
      <c r="H7786" s="88"/>
      <c r="I7786" s="88"/>
      <c r="J7786" s="88"/>
      <c r="K7786" s="88"/>
    </row>
    <row r="7787" spans="2:11" ht="12" hidden="1" customHeight="1" x14ac:dyDescent="0.2">
      <c r="B7787" s="88"/>
      <c r="C7787" s="88"/>
      <c r="D7787" s="88"/>
      <c r="E7787" s="88"/>
      <c r="F7787" s="88"/>
      <c r="G7787" s="88"/>
      <c r="H7787" s="88"/>
      <c r="I7787" s="88"/>
      <c r="J7787" s="88"/>
      <c r="K7787" s="88"/>
    </row>
    <row r="7788" spans="2:11" ht="12" hidden="1" customHeight="1" x14ac:dyDescent="0.2">
      <c r="B7788" s="88"/>
      <c r="C7788" s="88"/>
      <c r="D7788" s="88"/>
      <c r="E7788" s="88"/>
      <c r="F7788" s="88"/>
      <c r="G7788" s="88"/>
      <c r="H7788" s="88"/>
      <c r="I7788" s="88"/>
      <c r="J7788" s="88"/>
      <c r="K7788" s="88"/>
    </row>
    <row r="7789" spans="2:11" ht="12" hidden="1" customHeight="1" x14ac:dyDescent="0.2">
      <c r="B7789" s="88"/>
      <c r="C7789" s="88"/>
      <c r="D7789" s="88"/>
      <c r="E7789" s="88"/>
      <c r="F7789" s="88"/>
      <c r="G7789" s="88"/>
      <c r="H7789" s="88"/>
      <c r="I7789" s="88"/>
      <c r="J7789" s="88"/>
      <c r="K7789" s="88"/>
    </row>
    <row r="7790" spans="2:11" ht="12" hidden="1" customHeight="1" x14ac:dyDescent="0.2">
      <c r="B7790" s="88"/>
      <c r="C7790" s="88"/>
      <c r="D7790" s="88"/>
      <c r="E7790" s="88"/>
      <c r="F7790" s="88"/>
      <c r="G7790" s="88"/>
      <c r="H7790" s="88"/>
      <c r="I7790" s="88"/>
      <c r="J7790" s="88"/>
      <c r="K7790" s="88"/>
    </row>
    <row r="7791" spans="2:11" ht="12" hidden="1" customHeight="1" x14ac:dyDescent="0.2">
      <c r="B7791" s="88"/>
      <c r="C7791" s="88"/>
      <c r="D7791" s="88"/>
      <c r="E7791" s="88"/>
      <c r="F7791" s="88"/>
      <c r="G7791" s="88"/>
      <c r="H7791" s="88"/>
      <c r="I7791" s="88"/>
      <c r="J7791" s="88"/>
      <c r="K7791" s="88"/>
    </row>
    <row r="7792" spans="2:11" ht="12" hidden="1" customHeight="1" x14ac:dyDescent="0.2">
      <c r="B7792" s="88"/>
      <c r="C7792" s="88"/>
      <c r="D7792" s="88"/>
      <c r="E7792" s="88"/>
      <c r="F7792" s="88"/>
      <c r="G7792" s="88"/>
      <c r="H7792" s="88"/>
      <c r="I7792" s="88"/>
      <c r="J7792" s="88"/>
      <c r="K7792" s="88"/>
    </row>
    <row r="7793" spans="2:11" ht="12" hidden="1" customHeight="1" x14ac:dyDescent="0.2">
      <c r="B7793" s="88"/>
      <c r="C7793" s="88"/>
      <c r="D7793" s="88"/>
      <c r="E7793" s="88"/>
      <c r="F7793" s="88"/>
      <c r="G7793" s="88"/>
      <c r="H7793" s="88"/>
      <c r="I7793" s="88"/>
      <c r="J7793" s="88"/>
      <c r="K7793" s="88"/>
    </row>
    <row r="7794" spans="2:11" ht="12" hidden="1" customHeight="1" x14ac:dyDescent="0.2">
      <c r="B7794" s="88"/>
      <c r="C7794" s="88"/>
      <c r="D7794" s="88"/>
      <c r="E7794" s="88"/>
      <c r="F7794" s="88"/>
      <c r="G7794" s="88"/>
      <c r="H7794" s="88"/>
      <c r="I7794" s="88"/>
      <c r="J7794" s="88"/>
      <c r="K7794" s="88"/>
    </row>
    <row r="7795" spans="2:11" ht="12" hidden="1" customHeight="1" x14ac:dyDescent="0.2">
      <c r="B7795" s="88"/>
      <c r="C7795" s="88"/>
      <c r="D7795" s="88"/>
      <c r="E7795" s="88"/>
      <c r="F7795" s="88"/>
      <c r="G7795" s="88"/>
      <c r="H7795" s="88"/>
      <c r="I7795" s="88"/>
      <c r="J7795" s="88"/>
      <c r="K7795" s="88"/>
    </row>
    <row r="7796" spans="2:11" ht="12" hidden="1" customHeight="1" x14ac:dyDescent="0.2">
      <c r="B7796" s="88"/>
      <c r="C7796" s="88"/>
      <c r="D7796" s="88"/>
      <c r="E7796" s="88"/>
      <c r="F7796" s="88"/>
      <c r="G7796" s="88"/>
      <c r="H7796" s="88"/>
      <c r="I7796" s="88"/>
      <c r="J7796" s="88"/>
      <c r="K7796" s="88"/>
    </row>
    <row r="7797" spans="2:11" ht="12" hidden="1" customHeight="1" x14ac:dyDescent="0.2">
      <c r="B7797" s="88"/>
      <c r="C7797" s="88"/>
      <c r="D7797" s="88"/>
      <c r="E7797" s="88"/>
      <c r="F7797" s="88"/>
      <c r="G7797" s="88"/>
      <c r="H7797" s="88"/>
      <c r="I7797" s="88"/>
      <c r="J7797" s="88"/>
      <c r="K7797" s="88"/>
    </row>
    <row r="7798" spans="2:11" ht="12" hidden="1" customHeight="1" x14ac:dyDescent="0.2">
      <c r="B7798" s="88"/>
      <c r="C7798" s="88"/>
      <c r="D7798" s="88"/>
      <c r="E7798" s="88"/>
      <c r="F7798" s="88"/>
      <c r="G7798" s="88"/>
      <c r="H7798" s="88"/>
      <c r="I7798" s="88"/>
      <c r="J7798" s="88"/>
      <c r="K7798" s="88"/>
    </row>
    <row r="7799" spans="2:11" ht="12" hidden="1" customHeight="1" x14ac:dyDescent="0.2">
      <c r="B7799" s="88"/>
      <c r="C7799" s="88"/>
      <c r="D7799" s="88"/>
      <c r="E7799" s="88"/>
      <c r="F7799" s="88"/>
      <c r="G7799" s="88"/>
      <c r="H7799" s="88"/>
      <c r="I7799" s="88"/>
      <c r="J7799" s="88"/>
      <c r="K7799" s="88"/>
    </row>
    <row r="7800" spans="2:11" ht="12" hidden="1" customHeight="1" x14ac:dyDescent="0.2">
      <c r="B7800" s="88"/>
      <c r="C7800" s="88"/>
      <c r="D7800" s="88"/>
      <c r="E7800" s="88"/>
      <c r="F7800" s="88"/>
      <c r="G7800" s="88"/>
      <c r="H7800" s="88"/>
      <c r="I7800" s="88"/>
      <c r="J7800" s="88"/>
      <c r="K7800" s="88"/>
    </row>
    <row r="7801" spans="2:11" ht="12" hidden="1" customHeight="1" x14ac:dyDescent="0.2">
      <c r="B7801" s="88"/>
      <c r="C7801" s="88"/>
      <c r="D7801" s="88"/>
      <c r="E7801" s="88"/>
      <c r="F7801" s="88"/>
      <c r="G7801" s="88"/>
      <c r="H7801" s="88"/>
      <c r="I7801" s="88"/>
      <c r="J7801" s="88"/>
      <c r="K7801" s="88"/>
    </row>
    <row r="7802" spans="2:11" ht="12" hidden="1" customHeight="1" x14ac:dyDescent="0.2">
      <c r="B7802" s="88"/>
      <c r="C7802" s="88"/>
      <c r="D7802" s="88"/>
      <c r="E7802" s="88"/>
      <c r="F7802" s="88"/>
      <c r="G7802" s="88"/>
      <c r="H7802" s="88"/>
      <c r="I7802" s="88"/>
      <c r="J7802" s="88"/>
      <c r="K7802" s="88"/>
    </row>
    <row r="7803" spans="2:11" ht="12" hidden="1" customHeight="1" x14ac:dyDescent="0.2">
      <c r="B7803" s="88"/>
      <c r="C7803" s="88"/>
      <c r="D7803" s="88"/>
      <c r="E7803" s="88"/>
      <c r="F7803" s="88"/>
      <c r="G7803" s="88"/>
      <c r="H7803" s="88"/>
      <c r="I7803" s="88"/>
      <c r="J7803" s="88"/>
      <c r="K7803" s="88"/>
    </row>
    <row r="7804" spans="2:11" ht="12" hidden="1" customHeight="1" x14ac:dyDescent="0.2">
      <c r="B7804" s="88"/>
      <c r="C7804" s="88"/>
      <c r="D7804" s="88"/>
      <c r="E7804" s="88"/>
      <c r="F7804" s="88"/>
      <c r="G7804" s="88"/>
      <c r="H7804" s="88"/>
      <c r="I7804" s="88"/>
      <c r="J7804" s="88"/>
      <c r="K7804" s="88"/>
    </row>
    <row r="7805" spans="2:11" ht="12" hidden="1" customHeight="1" x14ac:dyDescent="0.2">
      <c r="B7805" s="88"/>
      <c r="C7805" s="88"/>
      <c r="D7805" s="88"/>
      <c r="E7805" s="88"/>
      <c r="F7805" s="88"/>
      <c r="G7805" s="88"/>
      <c r="H7805" s="88"/>
      <c r="I7805" s="88"/>
      <c r="J7805" s="88"/>
      <c r="K7805" s="88"/>
    </row>
    <row r="7806" spans="2:11" ht="12" hidden="1" customHeight="1" x14ac:dyDescent="0.2">
      <c r="B7806" s="88"/>
      <c r="C7806" s="88"/>
      <c r="D7806" s="88"/>
      <c r="E7806" s="88"/>
      <c r="F7806" s="88"/>
      <c r="G7806" s="88"/>
      <c r="H7806" s="88"/>
      <c r="I7806" s="88"/>
      <c r="J7806" s="88"/>
      <c r="K7806" s="88"/>
    </row>
    <row r="7807" spans="2:11" ht="12" hidden="1" customHeight="1" x14ac:dyDescent="0.2">
      <c r="B7807" s="88"/>
      <c r="C7807" s="88"/>
      <c r="D7807" s="88"/>
      <c r="E7807" s="88"/>
      <c r="F7807" s="88"/>
      <c r="G7807" s="88"/>
      <c r="H7807" s="88"/>
      <c r="I7807" s="88"/>
      <c r="J7807" s="88"/>
      <c r="K7807" s="88"/>
    </row>
    <row r="7808" spans="2:11" ht="12" hidden="1" customHeight="1" x14ac:dyDescent="0.2">
      <c r="B7808" s="88"/>
      <c r="C7808" s="88"/>
      <c r="D7808" s="88"/>
      <c r="E7808" s="88"/>
      <c r="F7808" s="88"/>
      <c r="G7808" s="88"/>
      <c r="H7808" s="88"/>
      <c r="I7808" s="88"/>
      <c r="J7808" s="88"/>
      <c r="K7808" s="88"/>
    </row>
    <row r="7809" spans="2:11" ht="12" hidden="1" customHeight="1" x14ac:dyDescent="0.2">
      <c r="B7809" s="88"/>
      <c r="C7809" s="88"/>
      <c r="D7809" s="88"/>
      <c r="E7809" s="88"/>
      <c r="F7809" s="88"/>
      <c r="G7809" s="88"/>
      <c r="H7809" s="88"/>
      <c r="I7809" s="88"/>
      <c r="J7809" s="88"/>
      <c r="K7809" s="88"/>
    </row>
    <row r="7810" spans="2:11" ht="12" hidden="1" customHeight="1" x14ac:dyDescent="0.2">
      <c r="B7810" s="88"/>
      <c r="C7810" s="88"/>
      <c r="D7810" s="88"/>
      <c r="E7810" s="88"/>
      <c r="F7810" s="88"/>
      <c r="G7810" s="88"/>
      <c r="H7810" s="88"/>
      <c r="I7810" s="88"/>
      <c r="J7810" s="88"/>
      <c r="K7810" s="88"/>
    </row>
    <row r="7811" spans="2:11" ht="12" hidden="1" customHeight="1" x14ac:dyDescent="0.2">
      <c r="B7811" s="88"/>
      <c r="C7811" s="88"/>
      <c r="D7811" s="88"/>
      <c r="E7811" s="88"/>
      <c r="F7811" s="88"/>
      <c r="G7811" s="88"/>
      <c r="H7811" s="88"/>
      <c r="I7811" s="88"/>
      <c r="J7811" s="88"/>
      <c r="K7811" s="88"/>
    </row>
    <row r="7812" spans="2:11" ht="12" hidden="1" customHeight="1" x14ac:dyDescent="0.2">
      <c r="B7812" s="88"/>
      <c r="C7812" s="88"/>
      <c r="D7812" s="88"/>
      <c r="E7812" s="88"/>
      <c r="F7812" s="88"/>
      <c r="G7812" s="88"/>
      <c r="H7812" s="88"/>
      <c r="I7812" s="88"/>
      <c r="J7812" s="88"/>
      <c r="K7812" s="88"/>
    </row>
    <row r="7813" spans="2:11" ht="12" hidden="1" customHeight="1" x14ac:dyDescent="0.2">
      <c r="B7813" s="88"/>
      <c r="C7813" s="88"/>
      <c r="D7813" s="88"/>
      <c r="E7813" s="88"/>
      <c r="F7813" s="88"/>
      <c r="G7813" s="88"/>
      <c r="H7813" s="88"/>
      <c r="I7813" s="88"/>
      <c r="J7813" s="88"/>
      <c r="K7813" s="88"/>
    </row>
    <row r="7814" spans="2:11" ht="12" hidden="1" customHeight="1" x14ac:dyDescent="0.2">
      <c r="B7814" s="88"/>
      <c r="C7814" s="88"/>
      <c r="D7814" s="88"/>
      <c r="E7814" s="88"/>
      <c r="F7814" s="88"/>
      <c r="G7814" s="88"/>
      <c r="H7814" s="88"/>
      <c r="I7814" s="88"/>
      <c r="J7814" s="88"/>
      <c r="K7814" s="88"/>
    </row>
    <row r="7815" spans="2:11" ht="12" hidden="1" customHeight="1" x14ac:dyDescent="0.2">
      <c r="B7815" s="88"/>
      <c r="C7815" s="88"/>
      <c r="D7815" s="88"/>
      <c r="E7815" s="88"/>
      <c r="F7815" s="88"/>
      <c r="G7815" s="88"/>
      <c r="H7815" s="88"/>
      <c r="I7815" s="88"/>
      <c r="J7815" s="88"/>
      <c r="K7815" s="88"/>
    </row>
    <row r="7816" spans="2:11" ht="12" hidden="1" customHeight="1" x14ac:dyDescent="0.2">
      <c r="B7816" s="88"/>
      <c r="C7816" s="88"/>
      <c r="D7816" s="88"/>
      <c r="E7816" s="88"/>
      <c r="F7816" s="88"/>
      <c r="G7816" s="88"/>
      <c r="H7816" s="88"/>
      <c r="I7816" s="88"/>
      <c r="J7816" s="88"/>
      <c r="K7816" s="88"/>
    </row>
    <row r="7817" spans="2:11" ht="12" hidden="1" customHeight="1" x14ac:dyDescent="0.2">
      <c r="B7817" s="88"/>
      <c r="C7817" s="88"/>
      <c r="D7817" s="88"/>
      <c r="E7817" s="88"/>
      <c r="F7817" s="88"/>
      <c r="G7817" s="88"/>
      <c r="H7817" s="88"/>
      <c r="I7817" s="88"/>
      <c r="J7817" s="88"/>
      <c r="K7817" s="88"/>
    </row>
    <row r="7818" spans="2:11" ht="12" hidden="1" customHeight="1" x14ac:dyDescent="0.2">
      <c r="B7818" s="88"/>
      <c r="C7818" s="88"/>
      <c r="D7818" s="88"/>
      <c r="E7818" s="88"/>
      <c r="F7818" s="88"/>
      <c r="G7818" s="88"/>
      <c r="H7818" s="88"/>
      <c r="I7818" s="88"/>
      <c r="J7818" s="88"/>
      <c r="K7818" s="88"/>
    </row>
    <row r="7819" spans="2:11" ht="12" hidden="1" customHeight="1" x14ac:dyDescent="0.2">
      <c r="B7819" s="88"/>
      <c r="C7819" s="88"/>
      <c r="D7819" s="88"/>
      <c r="E7819" s="88"/>
      <c r="F7819" s="88"/>
      <c r="G7819" s="88"/>
      <c r="H7819" s="88"/>
      <c r="I7819" s="88"/>
      <c r="J7819" s="88"/>
      <c r="K7819" s="88"/>
    </row>
    <row r="7820" spans="2:11" ht="12" hidden="1" customHeight="1" x14ac:dyDescent="0.2">
      <c r="B7820" s="88"/>
      <c r="C7820" s="88"/>
      <c r="D7820" s="88"/>
      <c r="E7820" s="88"/>
      <c r="F7820" s="88"/>
      <c r="G7820" s="88"/>
      <c r="H7820" s="88"/>
      <c r="I7820" s="88"/>
      <c r="J7820" s="88"/>
      <c r="K7820" s="88"/>
    </row>
    <row r="7821" spans="2:11" ht="12" hidden="1" customHeight="1" x14ac:dyDescent="0.2">
      <c r="B7821" s="88"/>
      <c r="C7821" s="88"/>
      <c r="D7821" s="88"/>
      <c r="E7821" s="88"/>
      <c r="F7821" s="88"/>
      <c r="G7821" s="88"/>
      <c r="H7821" s="88"/>
      <c r="I7821" s="88"/>
      <c r="J7821" s="88"/>
      <c r="K7821" s="88"/>
    </row>
    <row r="7822" spans="2:11" ht="12" hidden="1" customHeight="1" x14ac:dyDescent="0.2">
      <c r="B7822" s="88"/>
      <c r="C7822" s="88"/>
      <c r="D7822" s="88"/>
      <c r="E7822" s="88"/>
      <c r="F7822" s="88"/>
      <c r="G7822" s="88"/>
      <c r="H7822" s="88"/>
      <c r="I7822" s="88"/>
      <c r="J7822" s="88"/>
      <c r="K7822" s="88"/>
    </row>
    <row r="7823" spans="2:11" ht="12" hidden="1" customHeight="1" x14ac:dyDescent="0.2">
      <c r="B7823" s="88"/>
      <c r="C7823" s="88"/>
      <c r="D7823" s="88"/>
      <c r="E7823" s="88"/>
      <c r="F7823" s="88"/>
      <c r="G7823" s="88"/>
      <c r="H7823" s="88"/>
      <c r="I7823" s="88"/>
      <c r="J7823" s="88"/>
      <c r="K7823" s="88"/>
    </row>
    <row r="7824" spans="2:11" ht="12" hidden="1" customHeight="1" x14ac:dyDescent="0.2">
      <c r="B7824" s="88"/>
      <c r="C7824" s="88"/>
      <c r="D7824" s="88"/>
      <c r="E7824" s="88"/>
      <c r="F7824" s="88"/>
      <c r="G7824" s="88"/>
      <c r="H7824" s="88"/>
      <c r="I7824" s="88"/>
      <c r="J7824" s="88"/>
      <c r="K7824" s="88"/>
    </row>
    <row r="7825" spans="2:11" ht="12" hidden="1" customHeight="1" x14ac:dyDescent="0.2">
      <c r="B7825" s="88"/>
      <c r="C7825" s="88"/>
      <c r="D7825" s="88"/>
      <c r="E7825" s="88"/>
      <c r="F7825" s="88"/>
      <c r="G7825" s="88"/>
      <c r="H7825" s="88"/>
      <c r="I7825" s="88"/>
      <c r="J7825" s="88"/>
      <c r="K7825" s="88"/>
    </row>
    <row r="7826" spans="2:11" ht="12" hidden="1" customHeight="1" x14ac:dyDescent="0.2">
      <c r="B7826" s="88"/>
      <c r="C7826" s="88"/>
      <c r="D7826" s="88"/>
      <c r="E7826" s="88"/>
      <c r="F7826" s="88"/>
      <c r="G7826" s="88"/>
      <c r="H7826" s="88"/>
      <c r="I7826" s="88"/>
      <c r="J7826" s="88"/>
      <c r="K7826" s="88"/>
    </row>
    <row r="7827" spans="2:11" ht="12" hidden="1" customHeight="1" x14ac:dyDescent="0.2">
      <c r="B7827" s="88"/>
      <c r="C7827" s="88"/>
      <c r="D7827" s="88"/>
      <c r="E7827" s="88"/>
      <c r="F7827" s="88"/>
      <c r="G7827" s="88"/>
      <c r="H7827" s="88"/>
      <c r="I7827" s="88"/>
      <c r="J7827" s="88"/>
      <c r="K7827" s="88"/>
    </row>
    <row r="7828" spans="2:11" ht="12" hidden="1" customHeight="1" x14ac:dyDescent="0.2">
      <c r="B7828" s="88"/>
      <c r="C7828" s="88"/>
      <c r="D7828" s="88"/>
      <c r="E7828" s="88"/>
      <c r="F7828" s="88"/>
      <c r="G7828" s="88"/>
      <c r="H7828" s="88"/>
      <c r="I7828" s="88"/>
      <c r="J7828" s="88"/>
      <c r="K7828" s="88"/>
    </row>
    <row r="7829" spans="2:11" ht="12" hidden="1" customHeight="1" x14ac:dyDescent="0.2">
      <c r="B7829" s="88"/>
      <c r="C7829" s="88"/>
      <c r="D7829" s="88"/>
      <c r="E7829" s="88"/>
      <c r="F7829" s="88"/>
      <c r="G7829" s="88"/>
      <c r="H7829" s="88"/>
      <c r="I7829" s="88"/>
      <c r="J7829" s="88"/>
      <c r="K7829" s="88"/>
    </row>
    <row r="7830" spans="2:11" ht="12" hidden="1" customHeight="1" x14ac:dyDescent="0.2">
      <c r="B7830" s="88"/>
      <c r="C7830" s="88"/>
      <c r="D7830" s="88"/>
      <c r="E7830" s="88"/>
      <c r="F7830" s="88"/>
      <c r="G7830" s="88"/>
      <c r="H7830" s="88"/>
      <c r="I7830" s="88"/>
      <c r="J7830" s="88"/>
      <c r="K7830" s="88"/>
    </row>
    <row r="7831" spans="2:11" ht="12" hidden="1" customHeight="1" x14ac:dyDescent="0.2">
      <c r="B7831" s="88"/>
      <c r="C7831" s="88"/>
      <c r="D7831" s="88"/>
      <c r="E7831" s="88"/>
      <c r="F7831" s="88"/>
      <c r="G7831" s="88"/>
      <c r="H7831" s="88"/>
      <c r="I7831" s="88"/>
      <c r="J7831" s="88"/>
      <c r="K7831" s="88"/>
    </row>
    <row r="7832" spans="2:11" ht="12" hidden="1" customHeight="1" x14ac:dyDescent="0.2">
      <c r="B7832" s="88"/>
      <c r="C7832" s="88"/>
      <c r="D7832" s="88"/>
      <c r="E7832" s="88"/>
      <c r="F7832" s="88"/>
      <c r="G7832" s="88"/>
      <c r="H7832" s="88"/>
      <c r="I7832" s="88"/>
      <c r="J7832" s="88"/>
      <c r="K7832" s="88"/>
    </row>
    <row r="7833" spans="2:11" ht="12" hidden="1" customHeight="1" x14ac:dyDescent="0.2">
      <c r="B7833" s="88"/>
      <c r="C7833" s="88"/>
      <c r="D7833" s="88"/>
      <c r="E7833" s="88"/>
      <c r="F7833" s="88"/>
      <c r="G7833" s="88"/>
      <c r="H7833" s="88"/>
      <c r="I7833" s="88"/>
      <c r="J7833" s="88"/>
      <c r="K7833" s="88"/>
    </row>
    <row r="7834" spans="2:11" ht="12" hidden="1" customHeight="1" x14ac:dyDescent="0.2">
      <c r="B7834" s="88"/>
      <c r="C7834" s="88"/>
      <c r="D7834" s="88"/>
      <c r="E7834" s="88"/>
      <c r="F7834" s="88"/>
      <c r="G7834" s="88"/>
      <c r="H7834" s="88"/>
      <c r="I7834" s="88"/>
      <c r="J7834" s="88"/>
      <c r="K7834" s="88"/>
    </row>
    <row r="7835" spans="2:11" ht="12" hidden="1" customHeight="1" x14ac:dyDescent="0.2">
      <c r="B7835" s="88"/>
      <c r="C7835" s="88"/>
      <c r="D7835" s="88"/>
      <c r="E7835" s="88"/>
      <c r="F7835" s="88"/>
      <c r="G7835" s="88"/>
      <c r="H7835" s="88"/>
      <c r="I7835" s="88"/>
      <c r="J7835" s="88"/>
      <c r="K7835" s="88"/>
    </row>
    <row r="7836" spans="2:11" ht="12" hidden="1" customHeight="1" x14ac:dyDescent="0.2">
      <c r="B7836" s="88"/>
      <c r="C7836" s="88"/>
      <c r="D7836" s="88"/>
      <c r="E7836" s="88"/>
      <c r="F7836" s="88"/>
      <c r="G7836" s="88"/>
      <c r="H7836" s="88"/>
      <c r="I7836" s="88"/>
      <c r="J7836" s="88"/>
      <c r="K7836" s="88"/>
    </row>
    <row r="7837" spans="2:11" ht="12" hidden="1" customHeight="1" x14ac:dyDescent="0.2">
      <c r="B7837" s="88"/>
      <c r="C7837" s="88"/>
      <c r="D7837" s="88"/>
      <c r="E7837" s="88"/>
      <c r="F7837" s="88"/>
      <c r="G7837" s="88"/>
      <c r="H7837" s="88"/>
      <c r="I7837" s="88"/>
      <c r="J7837" s="88"/>
      <c r="K7837" s="88"/>
    </row>
    <row r="7838" spans="2:11" ht="12" hidden="1" customHeight="1" x14ac:dyDescent="0.2">
      <c r="B7838" s="88"/>
      <c r="C7838" s="88"/>
      <c r="D7838" s="88"/>
      <c r="E7838" s="88"/>
      <c r="F7838" s="88"/>
      <c r="G7838" s="88"/>
      <c r="H7838" s="88"/>
      <c r="I7838" s="88"/>
      <c r="J7838" s="88"/>
      <c r="K7838" s="88"/>
    </row>
    <row r="7839" spans="2:11" ht="12" hidden="1" customHeight="1" x14ac:dyDescent="0.2">
      <c r="B7839" s="88"/>
      <c r="C7839" s="88"/>
      <c r="D7839" s="88"/>
      <c r="E7839" s="88"/>
      <c r="F7839" s="88"/>
      <c r="G7839" s="88"/>
      <c r="H7839" s="88"/>
      <c r="I7839" s="88"/>
      <c r="J7839" s="88"/>
      <c r="K7839" s="88"/>
    </row>
    <row r="7840" spans="2:11" ht="12" hidden="1" customHeight="1" x14ac:dyDescent="0.2">
      <c r="B7840" s="88"/>
      <c r="C7840" s="88"/>
      <c r="D7840" s="88"/>
      <c r="E7840" s="88"/>
      <c r="F7840" s="88"/>
      <c r="G7840" s="88"/>
      <c r="H7840" s="88"/>
      <c r="I7840" s="88"/>
      <c r="J7840" s="88"/>
      <c r="K7840" s="88"/>
    </row>
    <row r="7841" spans="2:11" ht="12" hidden="1" customHeight="1" x14ac:dyDescent="0.2">
      <c r="B7841" s="88"/>
      <c r="C7841" s="88"/>
      <c r="D7841" s="88"/>
      <c r="E7841" s="88"/>
      <c r="F7841" s="88"/>
      <c r="G7841" s="88"/>
      <c r="H7841" s="88"/>
      <c r="I7841" s="88"/>
      <c r="J7841" s="88"/>
      <c r="K7841" s="88"/>
    </row>
    <row r="7842" spans="2:11" ht="12" hidden="1" customHeight="1" x14ac:dyDescent="0.2">
      <c r="B7842" s="88"/>
      <c r="C7842" s="88"/>
      <c r="D7842" s="88"/>
      <c r="E7842" s="88"/>
      <c r="F7842" s="88"/>
      <c r="G7842" s="88"/>
      <c r="H7842" s="88"/>
      <c r="I7842" s="88"/>
      <c r="J7842" s="88"/>
      <c r="K7842" s="88"/>
    </row>
    <row r="7843" spans="2:11" ht="12" hidden="1" customHeight="1" x14ac:dyDescent="0.2">
      <c r="B7843" s="88"/>
      <c r="C7843" s="88"/>
      <c r="D7843" s="88"/>
      <c r="E7843" s="88"/>
      <c r="F7843" s="88"/>
      <c r="G7843" s="88"/>
      <c r="H7843" s="88"/>
      <c r="I7843" s="88"/>
      <c r="J7843" s="88"/>
      <c r="K7843" s="88"/>
    </row>
    <row r="7844" spans="2:11" ht="12" hidden="1" customHeight="1" x14ac:dyDescent="0.2">
      <c r="B7844" s="88"/>
      <c r="C7844" s="88"/>
      <c r="D7844" s="88"/>
      <c r="E7844" s="88"/>
      <c r="F7844" s="88"/>
      <c r="G7844" s="88"/>
      <c r="H7844" s="88"/>
      <c r="I7844" s="88"/>
      <c r="J7844" s="88"/>
      <c r="K7844" s="88"/>
    </row>
    <row r="7845" spans="2:11" ht="12" hidden="1" customHeight="1" x14ac:dyDescent="0.2">
      <c r="B7845" s="88"/>
      <c r="C7845" s="88"/>
      <c r="D7845" s="88"/>
      <c r="E7845" s="88"/>
      <c r="F7845" s="88"/>
      <c r="G7845" s="88"/>
      <c r="H7845" s="88"/>
      <c r="I7845" s="88"/>
      <c r="J7845" s="88"/>
      <c r="K7845" s="88"/>
    </row>
    <row r="7846" spans="2:11" ht="12" hidden="1" customHeight="1" x14ac:dyDescent="0.2">
      <c r="B7846" s="88"/>
      <c r="C7846" s="88"/>
      <c r="D7846" s="88"/>
      <c r="E7846" s="88"/>
      <c r="F7846" s="88"/>
      <c r="G7846" s="88"/>
      <c r="H7846" s="88"/>
      <c r="I7846" s="88"/>
      <c r="J7846" s="88"/>
      <c r="K7846" s="88"/>
    </row>
    <row r="7847" spans="2:11" ht="12" hidden="1" customHeight="1" x14ac:dyDescent="0.2">
      <c r="B7847" s="88"/>
      <c r="C7847" s="88"/>
      <c r="D7847" s="88"/>
      <c r="E7847" s="88"/>
      <c r="F7847" s="88"/>
      <c r="G7847" s="88"/>
      <c r="H7847" s="88"/>
      <c r="I7847" s="88"/>
      <c r="J7847" s="88"/>
      <c r="K7847" s="88"/>
    </row>
    <row r="7848" spans="2:11" ht="12" hidden="1" customHeight="1" x14ac:dyDescent="0.2">
      <c r="B7848" s="88"/>
      <c r="C7848" s="88"/>
      <c r="D7848" s="88"/>
      <c r="E7848" s="88"/>
      <c r="F7848" s="88"/>
      <c r="G7848" s="88"/>
      <c r="H7848" s="88"/>
      <c r="I7848" s="88"/>
      <c r="J7848" s="88"/>
      <c r="K7848" s="88"/>
    </row>
    <row r="7849" spans="2:11" ht="12" hidden="1" customHeight="1" x14ac:dyDescent="0.2">
      <c r="B7849" s="88"/>
      <c r="C7849" s="88"/>
      <c r="D7849" s="88"/>
      <c r="E7849" s="88"/>
      <c r="F7849" s="88"/>
      <c r="G7849" s="88"/>
      <c r="H7849" s="88"/>
      <c r="I7849" s="88"/>
      <c r="J7849" s="88"/>
      <c r="K7849" s="88"/>
    </row>
    <row r="7850" spans="2:11" ht="12" hidden="1" customHeight="1" x14ac:dyDescent="0.2">
      <c r="B7850" s="88"/>
      <c r="C7850" s="88"/>
      <c r="D7850" s="88"/>
      <c r="E7850" s="88"/>
      <c r="F7850" s="88"/>
      <c r="G7850" s="88"/>
      <c r="H7850" s="88"/>
      <c r="I7850" s="88"/>
      <c r="J7850" s="88"/>
      <c r="K7850" s="88"/>
    </row>
    <row r="7851" spans="2:11" ht="12" hidden="1" customHeight="1" x14ac:dyDescent="0.2">
      <c r="B7851" s="88"/>
      <c r="C7851" s="88"/>
      <c r="D7851" s="88"/>
      <c r="E7851" s="88"/>
      <c r="F7851" s="88"/>
      <c r="G7851" s="88"/>
      <c r="H7851" s="88"/>
      <c r="I7851" s="88"/>
      <c r="J7851" s="88"/>
      <c r="K7851" s="88"/>
    </row>
    <row r="7852" spans="2:11" ht="12" hidden="1" customHeight="1" x14ac:dyDescent="0.2">
      <c r="B7852" s="88"/>
      <c r="C7852" s="88"/>
      <c r="D7852" s="88"/>
      <c r="E7852" s="88"/>
      <c r="F7852" s="88"/>
      <c r="G7852" s="88"/>
      <c r="H7852" s="88"/>
      <c r="I7852" s="88"/>
      <c r="J7852" s="88"/>
      <c r="K7852" s="88"/>
    </row>
    <row r="7853" spans="2:11" ht="12" hidden="1" customHeight="1" x14ac:dyDescent="0.2">
      <c r="B7853" s="88"/>
      <c r="C7853" s="88"/>
      <c r="D7853" s="88"/>
      <c r="E7853" s="88"/>
      <c r="F7853" s="88"/>
      <c r="G7853" s="88"/>
      <c r="H7853" s="88"/>
      <c r="I7853" s="88"/>
      <c r="J7853" s="88"/>
      <c r="K7853" s="88"/>
    </row>
    <row r="7854" spans="2:11" ht="12" hidden="1" customHeight="1" x14ac:dyDescent="0.2">
      <c r="B7854" s="88"/>
      <c r="C7854" s="88"/>
      <c r="D7854" s="88"/>
      <c r="E7854" s="88"/>
      <c r="F7854" s="88"/>
      <c r="G7854" s="88"/>
      <c r="H7854" s="88"/>
      <c r="I7854" s="88"/>
      <c r="J7854" s="88"/>
      <c r="K7854" s="88"/>
    </row>
    <row r="7855" spans="2:11" ht="12" hidden="1" customHeight="1" x14ac:dyDescent="0.2">
      <c r="B7855" s="88"/>
      <c r="C7855" s="88"/>
      <c r="D7855" s="88"/>
      <c r="E7855" s="88"/>
      <c r="F7855" s="88"/>
      <c r="G7855" s="88"/>
      <c r="H7855" s="88"/>
      <c r="I7855" s="88"/>
      <c r="J7855" s="88"/>
      <c r="K7855" s="88"/>
    </row>
    <row r="7856" spans="2:11" ht="12" hidden="1" customHeight="1" x14ac:dyDescent="0.2">
      <c r="B7856" s="88"/>
      <c r="C7856" s="88"/>
      <c r="D7856" s="88"/>
      <c r="E7856" s="88"/>
      <c r="F7856" s="88"/>
      <c r="G7856" s="88"/>
      <c r="H7856" s="88"/>
      <c r="I7856" s="88"/>
      <c r="J7856" s="88"/>
      <c r="K7856" s="88"/>
    </row>
    <row r="7857" spans="2:11" ht="12" hidden="1" customHeight="1" x14ac:dyDescent="0.2">
      <c r="B7857" s="88"/>
      <c r="C7857" s="88"/>
      <c r="D7857" s="88"/>
      <c r="E7857" s="88"/>
      <c r="F7857" s="88"/>
      <c r="G7857" s="88"/>
      <c r="H7857" s="88"/>
      <c r="I7857" s="88"/>
      <c r="J7857" s="88"/>
      <c r="K7857" s="88"/>
    </row>
    <row r="7858" spans="2:11" ht="12" hidden="1" customHeight="1" x14ac:dyDescent="0.2">
      <c r="B7858" s="88"/>
      <c r="C7858" s="88"/>
      <c r="D7858" s="88"/>
      <c r="E7858" s="88"/>
      <c r="F7858" s="88"/>
      <c r="G7858" s="88"/>
      <c r="H7858" s="88"/>
      <c r="I7858" s="88"/>
      <c r="J7858" s="88"/>
      <c r="K7858" s="88"/>
    </row>
    <row r="7859" spans="2:11" ht="12" hidden="1" customHeight="1" x14ac:dyDescent="0.2">
      <c r="B7859" s="88"/>
      <c r="C7859" s="88"/>
      <c r="D7859" s="88"/>
      <c r="E7859" s="88"/>
      <c r="F7859" s="88"/>
      <c r="G7859" s="88"/>
      <c r="H7859" s="88"/>
      <c r="I7859" s="88"/>
      <c r="J7859" s="88"/>
      <c r="K7859" s="88"/>
    </row>
    <row r="7860" spans="2:11" ht="12" hidden="1" customHeight="1" x14ac:dyDescent="0.2">
      <c r="B7860" s="88"/>
      <c r="C7860" s="88"/>
      <c r="D7860" s="88"/>
      <c r="E7860" s="88"/>
      <c r="F7860" s="88"/>
      <c r="G7860" s="88"/>
      <c r="H7860" s="88"/>
      <c r="I7860" s="88"/>
      <c r="J7860" s="88"/>
      <c r="K7860" s="88"/>
    </row>
    <row r="7861" spans="2:11" ht="12" hidden="1" customHeight="1" x14ac:dyDescent="0.2">
      <c r="B7861" s="88"/>
      <c r="C7861" s="88"/>
      <c r="D7861" s="88"/>
      <c r="E7861" s="88"/>
      <c r="F7861" s="88"/>
      <c r="G7861" s="88"/>
      <c r="H7861" s="88"/>
      <c r="I7861" s="88"/>
      <c r="J7861" s="88"/>
      <c r="K7861" s="88"/>
    </row>
    <row r="7862" spans="2:11" ht="12" hidden="1" customHeight="1" x14ac:dyDescent="0.2">
      <c r="B7862" s="88"/>
      <c r="C7862" s="88"/>
      <c r="D7862" s="88"/>
      <c r="E7862" s="88"/>
      <c r="F7862" s="88"/>
      <c r="G7862" s="88"/>
      <c r="H7862" s="88"/>
      <c r="I7862" s="88"/>
      <c r="J7862" s="88"/>
      <c r="K7862" s="88"/>
    </row>
    <row r="7863" spans="2:11" ht="12" hidden="1" customHeight="1" x14ac:dyDescent="0.2">
      <c r="B7863" s="88"/>
      <c r="C7863" s="88"/>
      <c r="D7863" s="88"/>
      <c r="E7863" s="88"/>
      <c r="F7863" s="88"/>
      <c r="G7863" s="88"/>
      <c r="H7863" s="88"/>
      <c r="I7863" s="88"/>
      <c r="J7863" s="88"/>
      <c r="K7863" s="88"/>
    </row>
    <row r="7864" spans="2:11" ht="12" hidden="1" customHeight="1" x14ac:dyDescent="0.2">
      <c r="B7864" s="88"/>
      <c r="C7864" s="88"/>
      <c r="D7864" s="88"/>
      <c r="E7864" s="88"/>
      <c r="F7864" s="88"/>
      <c r="G7864" s="88"/>
      <c r="H7864" s="88"/>
      <c r="I7864" s="88"/>
      <c r="J7864" s="88"/>
      <c r="K7864" s="88"/>
    </row>
    <row r="7865" spans="2:11" ht="12" hidden="1" customHeight="1" x14ac:dyDescent="0.2">
      <c r="B7865" s="88"/>
      <c r="C7865" s="88"/>
      <c r="D7865" s="88"/>
      <c r="E7865" s="88"/>
      <c r="F7865" s="88"/>
      <c r="G7865" s="88"/>
      <c r="H7865" s="88"/>
      <c r="I7865" s="88"/>
      <c r="J7865" s="88"/>
      <c r="K7865" s="88"/>
    </row>
    <row r="7866" spans="2:11" ht="12" hidden="1" customHeight="1" x14ac:dyDescent="0.2">
      <c r="B7866" s="88"/>
      <c r="C7866" s="88"/>
      <c r="D7866" s="88"/>
      <c r="E7866" s="88"/>
      <c r="F7866" s="88"/>
      <c r="G7866" s="88"/>
      <c r="H7866" s="88"/>
      <c r="I7866" s="88"/>
      <c r="J7866" s="88"/>
      <c r="K7866" s="88"/>
    </row>
    <row r="7867" spans="2:11" ht="12" hidden="1" customHeight="1" x14ac:dyDescent="0.2">
      <c r="B7867" s="88"/>
      <c r="C7867" s="88"/>
      <c r="D7867" s="88"/>
      <c r="E7867" s="88"/>
      <c r="F7867" s="88"/>
      <c r="G7867" s="88"/>
      <c r="H7867" s="88"/>
      <c r="I7867" s="88"/>
      <c r="J7867" s="88"/>
      <c r="K7867" s="88"/>
    </row>
    <row r="7868" spans="2:11" ht="12" hidden="1" customHeight="1" x14ac:dyDescent="0.2">
      <c r="B7868" s="88"/>
      <c r="C7868" s="88"/>
      <c r="D7868" s="88"/>
      <c r="E7868" s="88"/>
      <c r="F7868" s="88"/>
      <c r="G7868" s="88"/>
      <c r="H7868" s="88"/>
      <c r="I7868" s="88"/>
      <c r="J7868" s="88"/>
      <c r="K7868" s="88"/>
    </row>
    <row r="7869" spans="2:11" ht="12" hidden="1" customHeight="1" x14ac:dyDescent="0.2">
      <c r="B7869" s="88"/>
      <c r="C7869" s="88"/>
      <c r="D7869" s="88"/>
      <c r="E7869" s="88"/>
      <c r="F7869" s="88"/>
      <c r="G7869" s="88"/>
      <c r="H7869" s="88"/>
      <c r="I7869" s="88"/>
      <c r="J7869" s="88"/>
      <c r="K7869" s="88"/>
    </row>
    <row r="7870" spans="2:11" ht="12" hidden="1" customHeight="1" x14ac:dyDescent="0.2">
      <c r="B7870" s="88"/>
      <c r="C7870" s="88"/>
      <c r="D7870" s="88"/>
      <c r="E7870" s="88"/>
      <c r="F7870" s="88"/>
      <c r="G7870" s="88"/>
      <c r="H7870" s="88"/>
      <c r="I7870" s="88"/>
      <c r="J7870" s="88"/>
      <c r="K7870" s="88"/>
    </row>
    <row r="7871" spans="2:11" ht="12" hidden="1" customHeight="1" x14ac:dyDescent="0.2">
      <c r="B7871" s="88"/>
      <c r="C7871" s="88"/>
      <c r="D7871" s="88"/>
      <c r="E7871" s="88"/>
      <c r="F7871" s="88"/>
      <c r="G7871" s="88"/>
      <c r="H7871" s="88"/>
      <c r="I7871" s="88"/>
      <c r="J7871" s="88"/>
      <c r="K7871" s="88"/>
    </row>
    <row r="7872" spans="2:11" ht="12" hidden="1" customHeight="1" x14ac:dyDescent="0.2">
      <c r="B7872" s="88"/>
      <c r="C7872" s="88"/>
      <c r="D7872" s="88"/>
      <c r="E7872" s="88"/>
      <c r="F7872" s="88"/>
      <c r="G7872" s="88"/>
      <c r="H7872" s="88"/>
      <c r="I7872" s="88"/>
      <c r="J7872" s="88"/>
      <c r="K7872" s="88"/>
    </row>
    <row r="7873" spans="2:11" ht="12" hidden="1" customHeight="1" x14ac:dyDescent="0.2">
      <c r="B7873" s="88"/>
      <c r="C7873" s="88"/>
      <c r="D7873" s="88"/>
      <c r="E7873" s="88"/>
      <c r="F7873" s="88"/>
      <c r="G7873" s="88"/>
      <c r="H7873" s="88"/>
      <c r="I7873" s="88"/>
      <c r="J7873" s="88"/>
      <c r="K7873" s="88"/>
    </row>
    <row r="7874" spans="2:11" ht="12" hidden="1" customHeight="1" x14ac:dyDescent="0.2">
      <c r="B7874" s="88"/>
      <c r="C7874" s="88"/>
      <c r="D7874" s="88"/>
      <c r="E7874" s="88"/>
      <c r="F7874" s="88"/>
      <c r="G7874" s="88"/>
      <c r="H7874" s="88"/>
      <c r="I7874" s="88"/>
      <c r="J7874" s="88"/>
      <c r="K7874" s="88"/>
    </row>
    <row r="7875" spans="2:11" ht="12" hidden="1" customHeight="1" x14ac:dyDescent="0.2">
      <c r="B7875" s="88"/>
      <c r="C7875" s="88"/>
      <c r="D7875" s="88"/>
      <c r="E7875" s="88"/>
      <c r="F7875" s="88"/>
      <c r="G7875" s="88"/>
      <c r="H7875" s="88"/>
      <c r="I7875" s="88"/>
      <c r="J7875" s="88"/>
      <c r="K7875" s="88"/>
    </row>
    <row r="7876" spans="2:11" ht="12" hidden="1" customHeight="1" x14ac:dyDescent="0.2">
      <c r="B7876" s="88"/>
      <c r="C7876" s="88"/>
      <c r="D7876" s="88"/>
      <c r="E7876" s="88"/>
      <c r="F7876" s="88"/>
      <c r="G7876" s="88"/>
      <c r="H7876" s="88"/>
      <c r="I7876" s="88"/>
      <c r="J7876" s="88"/>
      <c r="K7876" s="88"/>
    </row>
    <row r="7877" spans="2:11" ht="12" hidden="1" customHeight="1" x14ac:dyDescent="0.2">
      <c r="B7877" s="88"/>
      <c r="C7877" s="88"/>
      <c r="D7877" s="88"/>
      <c r="E7877" s="88"/>
      <c r="F7877" s="88"/>
      <c r="G7877" s="88"/>
      <c r="H7877" s="88"/>
      <c r="I7877" s="88"/>
      <c r="J7877" s="88"/>
      <c r="K7877" s="88"/>
    </row>
    <row r="7878" spans="2:11" ht="12" hidden="1" customHeight="1" x14ac:dyDescent="0.2">
      <c r="B7878" s="88"/>
      <c r="C7878" s="88"/>
      <c r="D7878" s="88"/>
      <c r="E7878" s="88"/>
      <c r="F7878" s="88"/>
      <c r="G7878" s="88"/>
      <c r="H7878" s="88"/>
      <c r="I7878" s="88"/>
      <c r="J7878" s="88"/>
      <c r="K7878" s="88"/>
    </row>
    <row r="7879" spans="2:11" ht="12" hidden="1" customHeight="1" x14ac:dyDescent="0.2">
      <c r="B7879" s="88"/>
      <c r="C7879" s="88"/>
      <c r="D7879" s="88"/>
      <c r="E7879" s="88"/>
      <c r="F7879" s="88"/>
      <c r="G7879" s="88"/>
      <c r="H7879" s="88"/>
      <c r="I7879" s="88"/>
      <c r="J7879" s="88"/>
      <c r="K7879" s="88"/>
    </row>
    <row r="7880" spans="2:11" ht="12" hidden="1" customHeight="1" x14ac:dyDescent="0.2">
      <c r="B7880" s="88"/>
      <c r="C7880" s="88"/>
      <c r="D7880" s="88"/>
      <c r="E7880" s="88"/>
      <c r="F7880" s="88"/>
      <c r="G7880" s="88"/>
      <c r="H7880" s="88"/>
      <c r="I7880" s="88"/>
      <c r="J7880" s="88"/>
      <c r="K7880" s="88"/>
    </row>
    <row r="7881" spans="2:11" ht="12" hidden="1" customHeight="1" x14ac:dyDescent="0.2">
      <c r="B7881" s="88"/>
      <c r="C7881" s="88"/>
      <c r="D7881" s="88"/>
      <c r="E7881" s="88"/>
      <c r="F7881" s="88"/>
      <c r="G7881" s="88"/>
      <c r="H7881" s="88"/>
      <c r="I7881" s="88"/>
      <c r="J7881" s="88"/>
      <c r="K7881" s="88"/>
    </row>
    <row r="7882" spans="2:11" ht="12" hidden="1" customHeight="1" x14ac:dyDescent="0.2">
      <c r="B7882" s="88"/>
      <c r="C7882" s="88"/>
      <c r="D7882" s="88"/>
      <c r="E7882" s="88"/>
      <c r="F7882" s="88"/>
      <c r="G7882" s="88"/>
      <c r="H7882" s="88"/>
      <c r="I7882" s="88"/>
      <c r="J7882" s="88"/>
      <c r="K7882" s="88"/>
    </row>
    <row r="7883" spans="2:11" ht="12" hidden="1" customHeight="1" x14ac:dyDescent="0.2">
      <c r="B7883" s="88"/>
      <c r="C7883" s="88"/>
      <c r="D7883" s="88"/>
      <c r="E7883" s="88"/>
      <c r="F7883" s="88"/>
      <c r="G7883" s="88"/>
      <c r="H7883" s="88"/>
      <c r="I7883" s="88"/>
      <c r="J7883" s="88"/>
      <c r="K7883" s="88"/>
    </row>
    <row r="7884" spans="2:11" ht="12" hidden="1" customHeight="1" x14ac:dyDescent="0.2">
      <c r="B7884" s="88"/>
      <c r="C7884" s="88"/>
      <c r="D7884" s="88"/>
      <c r="E7884" s="88"/>
      <c r="F7884" s="88"/>
      <c r="G7884" s="88"/>
      <c r="H7884" s="88"/>
      <c r="I7884" s="88"/>
      <c r="J7884" s="88"/>
      <c r="K7884" s="88"/>
    </row>
    <row r="7885" spans="2:11" ht="12" hidden="1" customHeight="1" x14ac:dyDescent="0.2">
      <c r="B7885" s="88"/>
      <c r="C7885" s="88"/>
      <c r="D7885" s="88"/>
      <c r="E7885" s="88"/>
      <c r="F7885" s="88"/>
      <c r="G7885" s="88"/>
      <c r="H7885" s="88"/>
      <c r="I7885" s="88"/>
      <c r="J7885" s="88"/>
      <c r="K7885" s="88"/>
    </row>
    <row r="7886" spans="2:11" ht="12" hidden="1" customHeight="1" x14ac:dyDescent="0.2">
      <c r="B7886" s="88"/>
      <c r="C7886" s="88"/>
      <c r="D7886" s="88"/>
      <c r="E7886" s="88"/>
      <c r="F7886" s="88"/>
      <c r="G7886" s="88"/>
      <c r="H7886" s="88"/>
      <c r="I7886" s="88"/>
      <c r="J7886" s="88"/>
      <c r="K7886" s="88"/>
    </row>
    <row r="7887" spans="2:11" ht="12" hidden="1" customHeight="1" x14ac:dyDescent="0.2">
      <c r="B7887" s="88"/>
      <c r="C7887" s="88"/>
      <c r="D7887" s="88"/>
      <c r="E7887" s="88"/>
      <c r="F7887" s="88"/>
      <c r="G7887" s="88"/>
      <c r="H7887" s="88"/>
      <c r="I7887" s="88"/>
      <c r="J7887" s="88"/>
      <c r="K7887" s="88"/>
    </row>
    <row r="7888" spans="2:11" ht="12" hidden="1" customHeight="1" x14ac:dyDescent="0.2">
      <c r="B7888" s="88"/>
      <c r="C7888" s="88"/>
      <c r="D7888" s="88"/>
      <c r="E7888" s="88"/>
      <c r="F7888" s="88"/>
      <c r="G7888" s="88"/>
      <c r="H7888" s="88"/>
      <c r="I7888" s="88"/>
      <c r="J7888" s="88"/>
      <c r="K7888" s="88"/>
    </row>
    <row r="7889" spans="2:11" ht="12" hidden="1" customHeight="1" x14ac:dyDescent="0.2">
      <c r="B7889" s="88"/>
      <c r="C7889" s="88"/>
      <c r="D7889" s="88"/>
      <c r="E7889" s="88"/>
      <c r="F7889" s="88"/>
      <c r="G7889" s="88"/>
      <c r="H7889" s="88"/>
      <c r="I7889" s="88"/>
      <c r="J7889" s="88"/>
      <c r="K7889" s="88"/>
    </row>
    <row r="7890" spans="2:11" ht="12" hidden="1" customHeight="1" x14ac:dyDescent="0.2">
      <c r="B7890" s="88"/>
      <c r="C7890" s="88"/>
      <c r="D7890" s="88"/>
      <c r="E7890" s="88"/>
      <c r="F7890" s="88"/>
      <c r="G7890" s="88"/>
      <c r="H7890" s="88"/>
      <c r="I7890" s="88"/>
      <c r="J7890" s="88"/>
      <c r="K7890" s="88"/>
    </row>
    <row r="7891" spans="2:11" ht="12" hidden="1" customHeight="1" x14ac:dyDescent="0.2">
      <c r="B7891" s="88"/>
      <c r="C7891" s="88"/>
      <c r="D7891" s="88"/>
      <c r="E7891" s="88"/>
      <c r="F7891" s="88"/>
      <c r="G7891" s="88"/>
      <c r="H7891" s="88"/>
      <c r="I7891" s="88"/>
      <c r="J7891" s="88"/>
      <c r="K7891" s="88"/>
    </row>
    <row r="7892" spans="2:11" ht="12" hidden="1" customHeight="1" x14ac:dyDescent="0.2">
      <c r="B7892" s="88"/>
      <c r="C7892" s="88"/>
      <c r="D7892" s="88"/>
      <c r="E7892" s="88"/>
      <c r="F7892" s="88"/>
      <c r="G7892" s="88"/>
      <c r="H7892" s="88"/>
      <c r="I7892" s="88"/>
      <c r="J7892" s="88"/>
      <c r="K7892" s="88"/>
    </row>
    <row r="7893" spans="2:11" ht="12" hidden="1" customHeight="1" x14ac:dyDescent="0.2">
      <c r="B7893" s="88"/>
      <c r="C7893" s="88"/>
      <c r="D7893" s="88"/>
      <c r="E7893" s="88"/>
      <c r="F7893" s="88"/>
      <c r="G7893" s="88"/>
      <c r="H7893" s="88"/>
      <c r="I7893" s="88"/>
      <c r="J7893" s="88"/>
      <c r="K7893" s="88"/>
    </row>
    <row r="7894" spans="2:11" ht="12" hidden="1" customHeight="1" x14ac:dyDescent="0.2">
      <c r="B7894" s="88"/>
      <c r="C7894" s="88"/>
      <c r="D7894" s="88"/>
      <c r="E7894" s="88"/>
      <c r="F7894" s="88"/>
      <c r="G7894" s="88"/>
      <c r="H7894" s="88"/>
      <c r="I7894" s="88"/>
      <c r="J7894" s="88"/>
      <c r="K7894" s="88"/>
    </row>
    <row r="7895" spans="2:11" ht="12" hidden="1" customHeight="1" x14ac:dyDescent="0.2">
      <c r="B7895" s="88"/>
      <c r="C7895" s="88"/>
      <c r="D7895" s="88"/>
      <c r="E7895" s="88"/>
      <c r="F7895" s="88"/>
      <c r="G7895" s="88"/>
      <c r="H7895" s="88"/>
      <c r="I7895" s="88"/>
      <c r="J7895" s="88"/>
      <c r="K7895" s="88"/>
    </row>
    <row r="7896" spans="2:11" ht="12" hidden="1" customHeight="1" x14ac:dyDescent="0.2">
      <c r="B7896" s="88"/>
      <c r="C7896" s="88"/>
      <c r="D7896" s="88"/>
      <c r="E7896" s="88"/>
      <c r="F7896" s="88"/>
      <c r="G7896" s="88"/>
      <c r="H7896" s="88"/>
      <c r="I7896" s="88"/>
      <c r="J7896" s="88"/>
      <c r="K7896" s="88"/>
    </row>
    <row r="7897" spans="2:11" ht="12" hidden="1" customHeight="1" x14ac:dyDescent="0.2">
      <c r="B7897" s="88"/>
      <c r="C7897" s="88"/>
      <c r="D7897" s="88"/>
      <c r="E7897" s="88"/>
      <c r="F7897" s="88"/>
      <c r="G7897" s="88"/>
      <c r="H7897" s="88"/>
      <c r="I7897" s="88"/>
      <c r="J7897" s="88"/>
      <c r="K7897" s="88"/>
    </row>
    <row r="7898" spans="2:11" ht="12" hidden="1" customHeight="1" x14ac:dyDescent="0.2">
      <c r="B7898" s="88"/>
      <c r="C7898" s="88"/>
      <c r="D7898" s="88"/>
      <c r="E7898" s="88"/>
      <c r="F7898" s="88"/>
      <c r="G7898" s="88"/>
      <c r="H7898" s="88"/>
      <c r="I7898" s="88"/>
      <c r="J7898" s="88"/>
      <c r="K7898" s="88"/>
    </row>
    <row r="7899" spans="2:11" ht="12" hidden="1" customHeight="1" x14ac:dyDescent="0.2">
      <c r="B7899" s="88"/>
      <c r="C7899" s="88"/>
      <c r="D7899" s="88"/>
      <c r="E7899" s="88"/>
      <c r="F7899" s="88"/>
      <c r="G7899" s="88"/>
      <c r="H7899" s="88"/>
      <c r="I7899" s="88"/>
      <c r="J7899" s="88"/>
      <c r="K7899" s="88"/>
    </row>
    <row r="7900" spans="2:11" ht="12" hidden="1" customHeight="1" x14ac:dyDescent="0.2">
      <c r="B7900" s="88"/>
      <c r="C7900" s="88"/>
      <c r="D7900" s="88"/>
      <c r="E7900" s="88"/>
      <c r="F7900" s="88"/>
      <c r="G7900" s="88"/>
      <c r="H7900" s="88"/>
      <c r="I7900" s="88"/>
      <c r="J7900" s="88"/>
      <c r="K7900" s="88"/>
    </row>
    <row r="7901" spans="2:11" ht="12" hidden="1" customHeight="1" x14ac:dyDescent="0.2">
      <c r="B7901" s="88"/>
      <c r="C7901" s="88"/>
      <c r="D7901" s="88"/>
      <c r="E7901" s="88"/>
      <c r="F7901" s="88"/>
      <c r="G7901" s="88"/>
      <c r="H7901" s="88"/>
      <c r="I7901" s="88"/>
      <c r="J7901" s="88"/>
      <c r="K7901" s="88"/>
    </row>
    <row r="7902" spans="2:11" ht="12" hidden="1" customHeight="1" x14ac:dyDescent="0.2">
      <c r="B7902" s="88"/>
      <c r="C7902" s="88"/>
      <c r="D7902" s="88"/>
      <c r="E7902" s="88"/>
      <c r="F7902" s="88"/>
      <c r="G7902" s="88"/>
      <c r="H7902" s="88"/>
      <c r="I7902" s="88"/>
      <c r="J7902" s="88"/>
      <c r="K7902" s="88"/>
    </row>
    <row r="7903" spans="2:11" ht="12" hidden="1" customHeight="1" x14ac:dyDescent="0.2">
      <c r="B7903" s="88"/>
      <c r="C7903" s="88"/>
      <c r="D7903" s="88"/>
      <c r="E7903" s="88"/>
      <c r="F7903" s="88"/>
      <c r="G7903" s="88"/>
      <c r="H7903" s="88"/>
      <c r="I7903" s="88"/>
      <c r="J7903" s="88"/>
      <c r="K7903" s="88"/>
    </row>
    <row r="7904" spans="2:11" ht="12" hidden="1" customHeight="1" x14ac:dyDescent="0.2">
      <c r="B7904" s="88"/>
      <c r="C7904" s="88"/>
      <c r="D7904" s="88"/>
      <c r="E7904" s="88"/>
      <c r="F7904" s="88"/>
      <c r="G7904" s="88"/>
      <c r="H7904" s="88"/>
      <c r="I7904" s="88"/>
      <c r="J7904" s="88"/>
      <c r="K7904" s="88"/>
    </row>
    <row r="7905" spans="2:11" ht="12" hidden="1" customHeight="1" x14ac:dyDescent="0.2">
      <c r="B7905" s="88"/>
      <c r="C7905" s="88"/>
      <c r="D7905" s="88"/>
      <c r="E7905" s="88"/>
      <c r="F7905" s="88"/>
      <c r="G7905" s="88"/>
      <c r="H7905" s="88"/>
      <c r="I7905" s="88"/>
      <c r="J7905" s="88"/>
      <c r="K7905" s="88"/>
    </row>
    <row r="7906" spans="2:11" ht="12" hidden="1" customHeight="1" x14ac:dyDescent="0.2">
      <c r="B7906" s="88"/>
      <c r="C7906" s="88"/>
      <c r="D7906" s="88"/>
      <c r="E7906" s="88"/>
      <c r="F7906" s="88"/>
      <c r="G7906" s="88"/>
      <c r="H7906" s="88"/>
      <c r="I7906" s="88"/>
      <c r="J7906" s="88"/>
      <c r="K7906" s="88"/>
    </row>
    <row r="7907" spans="2:11" ht="12" hidden="1" customHeight="1" x14ac:dyDescent="0.2">
      <c r="B7907" s="88"/>
      <c r="C7907" s="88"/>
      <c r="D7907" s="88"/>
      <c r="E7907" s="88"/>
      <c r="F7907" s="88"/>
      <c r="G7907" s="88"/>
      <c r="H7907" s="88"/>
      <c r="I7907" s="88"/>
      <c r="J7907" s="88"/>
      <c r="K7907" s="88"/>
    </row>
    <row r="7908" spans="2:11" ht="12" hidden="1" customHeight="1" x14ac:dyDescent="0.2">
      <c r="B7908" s="88"/>
      <c r="C7908" s="88"/>
      <c r="D7908" s="88"/>
      <c r="E7908" s="88"/>
      <c r="F7908" s="88"/>
      <c r="G7908" s="88"/>
      <c r="H7908" s="88"/>
      <c r="I7908" s="88"/>
      <c r="J7908" s="88"/>
      <c r="K7908" s="88"/>
    </row>
    <row r="7909" spans="2:11" ht="12" hidden="1" customHeight="1" x14ac:dyDescent="0.2">
      <c r="B7909" s="88"/>
      <c r="C7909" s="88"/>
      <c r="D7909" s="88"/>
      <c r="E7909" s="88"/>
      <c r="F7909" s="88"/>
      <c r="G7909" s="88"/>
      <c r="H7909" s="88"/>
      <c r="I7909" s="88"/>
      <c r="J7909" s="88"/>
      <c r="K7909" s="88"/>
    </row>
    <row r="7910" spans="2:11" ht="12" hidden="1" customHeight="1" x14ac:dyDescent="0.2">
      <c r="B7910" s="88"/>
      <c r="C7910" s="88"/>
      <c r="D7910" s="88"/>
      <c r="E7910" s="88"/>
      <c r="F7910" s="88"/>
      <c r="G7910" s="88"/>
      <c r="H7910" s="88"/>
      <c r="I7910" s="88"/>
      <c r="J7910" s="88"/>
      <c r="K7910" s="88"/>
    </row>
    <row r="7911" spans="2:11" ht="12" hidden="1" customHeight="1" x14ac:dyDescent="0.2">
      <c r="B7911" s="88"/>
      <c r="C7911" s="88"/>
      <c r="D7911" s="88"/>
      <c r="E7911" s="88"/>
      <c r="F7911" s="88"/>
      <c r="G7911" s="88"/>
      <c r="H7911" s="88"/>
      <c r="I7911" s="88"/>
      <c r="J7911" s="88"/>
      <c r="K7911" s="88"/>
    </row>
    <row r="7912" spans="2:11" ht="12" hidden="1" customHeight="1" x14ac:dyDescent="0.2">
      <c r="B7912" s="88"/>
      <c r="C7912" s="88"/>
      <c r="D7912" s="88"/>
      <c r="E7912" s="88"/>
      <c r="F7912" s="88"/>
      <c r="G7912" s="88"/>
      <c r="H7912" s="88"/>
      <c r="I7912" s="88"/>
      <c r="J7912" s="88"/>
      <c r="K7912" s="88"/>
    </row>
    <row r="7913" spans="2:11" ht="12" hidden="1" customHeight="1" x14ac:dyDescent="0.2">
      <c r="B7913" s="88"/>
      <c r="C7913" s="88"/>
      <c r="D7913" s="88"/>
      <c r="E7913" s="88"/>
      <c r="F7913" s="88"/>
      <c r="G7913" s="88"/>
      <c r="H7913" s="88"/>
      <c r="I7913" s="88"/>
      <c r="J7913" s="88"/>
      <c r="K7913" s="88"/>
    </row>
    <row r="7914" spans="2:11" ht="12" hidden="1" customHeight="1" x14ac:dyDescent="0.2">
      <c r="B7914" s="88"/>
      <c r="C7914" s="88"/>
      <c r="D7914" s="88"/>
      <c r="E7914" s="88"/>
      <c r="F7914" s="88"/>
      <c r="G7914" s="88"/>
      <c r="H7914" s="88"/>
      <c r="I7914" s="88"/>
      <c r="J7914" s="88"/>
      <c r="K7914" s="88"/>
    </row>
    <row r="7915" spans="2:11" ht="12" hidden="1" customHeight="1" x14ac:dyDescent="0.2">
      <c r="B7915" s="88"/>
      <c r="C7915" s="88"/>
      <c r="D7915" s="88"/>
      <c r="E7915" s="88"/>
      <c r="F7915" s="88"/>
      <c r="G7915" s="88"/>
      <c r="H7915" s="88"/>
      <c r="I7915" s="88"/>
      <c r="J7915" s="88"/>
      <c r="K7915" s="88"/>
    </row>
    <row r="7916" spans="2:11" ht="12" hidden="1" customHeight="1" x14ac:dyDescent="0.2">
      <c r="B7916" s="88"/>
      <c r="C7916" s="88"/>
      <c r="D7916" s="88"/>
      <c r="E7916" s="88"/>
      <c r="F7916" s="88"/>
      <c r="G7916" s="88"/>
      <c r="H7916" s="88"/>
      <c r="I7916" s="88"/>
      <c r="J7916" s="88"/>
      <c r="K7916" s="88"/>
    </row>
    <row r="7917" spans="2:11" ht="12" hidden="1" customHeight="1" x14ac:dyDescent="0.2">
      <c r="B7917" s="88"/>
      <c r="C7917" s="88"/>
      <c r="D7917" s="88"/>
      <c r="E7917" s="88"/>
      <c r="F7917" s="88"/>
      <c r="G7917" s="88"/>
      <c r="H7917" s="88"/>
      <c r="I7917" s="88"/>
      <c r="J7917" s="88"/>
      <c r="K7917" s="88"/>
    </row>
    <row r="7918" spans="2:11" ht="12" hidden="1" customHeight="1" x14ac:dyDescent="0.2">
      <c r="B7918" s="88"/>
      <c r="C7918" s="88"/>
      <c r="D7918" s="88"/>
      <c r="E7918" s="88"/>
      <c r="F7918" s="88"/>
      <c r="G7918" s="88"/>
      <c r="H7918" s="88"/>
      <c r="I7918" s="88"/>
      <c r="J7918" s="88"/>
      <c r="K7918" s="88"/>
    </row>
    <row r="7919" spans="2:11" ht="12" hidden="1" customHeight="1" x14ac:dyDescent="0.2">
      <c r="B7919" s="88"/>
      <c r="C7919" s="88"/>
      <c r="D7919" s="88"/>
      <c r="E7919" s="88"/>
      <c r="F7919" s="88"/>
      <c r="G7919" s="88"/>
      <c r="H7919" s="88"/>
      <c r="I7919" s="88"/>
      <c r="J7919" s="88"/>
      <c r="K7919" s="88"/>
    </row>
    <row r="7920" spans="2:11" ht="12" hidden="1" customHeight="1" x14ac:dyDescent="0.2">
      <c r="B7920" s="88"/>
      <c r="C7920" s="88"/>
      <c r="D7920" s="88"/>
      <c r="E7920" s="88"/>
      <c r="F7920" s="88"/>
      <c r="G7920" s="88"/>
      <c r="H7920" s="88"/>
      <c r="I7920" s="88"/>
      <c r="J7920" s="88"/>
      <c r="K7920" s="88"/>
    </row>
    <row r="7921" spans="2:11" ht="12" hidden="1" customHeight="1" x14ac:dyDescent="0.2">
      <c r="B7921" s="88"/>
      <c r="C7921" s="88"/>
      <c r="D7921" s="88"/>
      <c r="E7921" s="88"/>
      <c r="F7921" s="88"/>
      <c r="G7921" s="88"/>
      <c r="H7921" s="88"/>
      <c r="I7921" s="88"/>
      <c r="J7921" s="88"/>
      <c r="K7921" s="88"/>
    </row>
    <row r="7922" spans="2:11" ht="12" hidden="1" customHeight="1" x14ac:dyDescent="0.2">
      <c r="B7922" s="88"/>
      <c r="C7922" s="88"/>
      <c r="D7922" s="88"/>
      <c r="E7922" s="88"/>
      <c r="F7922" s="88"/>
      <c r="G7922" s="88"/>
      <c r="H7922" s="88"/>
      <c r="I7922" s="88"/>
      <c r="J7922" s="88"/>
      <c r="K7922" s="88"/>
    </row>
    <row r="7923" spans="2:11" ht="12" hidden="1" customHeight="1" x14ac:dyDescent="0.2">
      <c r="B7923" s="88"/>
      <c r="C7923" s="88"/>
      <c r="D7923" s="88"/>
      <c r="E7923" s="88"/>
      <c r="F7923" s="88"/>
      <c r="G7923" s="88"/>
      <c r="H7923" s="88"/>
      <c r="I7923" s="88"/>
      <c r="J7923" s="88"/>
      <c r="K7923" s="88"/>
    </row>
    <row r="7924" spans="2:11" ht="12" hidden="1" customHeight="1" x14ac:dyDescent="0.2">
      <c r="B7924" s="88"/>
      <c r="C7924" s="88"/>
      <c r="D7924" s="88"/>
      <c r="E7924" s="88"/>
      <c r="F7924" s="88"/>
      <c r="G7924" s="88"/>
      <c r="H7924" s="88"/>
      <c r="I7924" s="88"/>
      <c r="J7924" s="88"/>
      <c r="K7924" s="88"/>
    </row>
    <row r="7925" spans="2:11" ht="12" hidden="1" customHeight="1" x14ac:dyDescent="0.2">
      <c r="B7925" s="88"/>
      <c r="C7925" s="88"/>
      <c r="D7925" s="88"/>
      <c r="E7925" s="88"/>
      <c r="F7925" s="88"/>
      <c r="G7925" s="88"/>
      <c r="H7925" s="88"/>
      <c r="I7925" s="88"/>
      <c r="J7925" s="88"/>
      <c r="K7925" s="88"/>
    </row>
    <row r="7926" spans="2:11" ht="12" hidden="1" customHeight="1" x14ac:dyDescent="0.2">
      <c r="B7926" s="88"/>
      <c r="C7926" s="88"/>
      <c r="D7926" s="88"/>
      <c r="E7926" s="88"/>
      <c r="F7926" s="88"/>
      <c r="G7926" s="88"/>
      <c r="H7926" s="88"/>
      <c r="I7926" s="88"/>
      <c r="J7926" s="88"/>
      <c r="K7926" s="88"/>
    </row>
    <row r="7927" spans="2:11" ht="12" hidden="1" customHeight="1" x14ac:dyDescent="0.2">
      <c r="B7927" s="88"/>
      <c r="C7927" s="88"/>
      <c r="D7927" s="88"/>
      <c r="E7927" s="88"/>
      <c r="F7927" s="88"/>
      <c r="G7927" s="88"/>
      <c r="H7927" s="88"/>
      <c r="I7927" s="88"/>
      <c r="J7927" s="88"/>
      <c r="K7927" s="88"/>
    </row>
    <row r="7928" spans="2:11" ht="12" hidden="1" customHeight="1" x14ac:dyDescent="0.2">
      <c r="B7928" s="88"/>
      <c r="C7928" s="88"/>
      <c r="D7928" s="88"/>
      <c r="E7928" s="88"/>
      <c r="F7928" s="88"/>
      <c r="G7928" s="88"/>
      <c r="H7928" s="88"/>
      <c r="I7928" s="88"/>
      <c r="J7928" s="88"/>
      <c r="K7928" s="88"/>
    </row>
    <row r="7929" spans="2:11" ht="12" hidden="1" customHeight="1" x14ac:dyDescent="0.2">
      <c r="B7929" s="88"/>
      <c r="C7929" s="88"/>
      <c r="D7929" s="88"/>
      <c r="E7929" s="88"/>
      <c r="F7929" s="88"/>
      <c r="G7929" s="88"/>
      <c r="H7929" s="88"/>
      <c r="I7929" s="88"/>
      <c r="J7929" s="88"/>
      <c r="K7929" s="88"/>
    </row>
    <row r="7930" spans="2:11" ht="12" hidden="1" customHeight="1" x14ac:dyDescent="0.2">
      <c r="B7930" s="88"/>
      <c r="C7930" s="88"/>
      <c r="D7930" s="88"/>
      <c r="E7930" s="88"/>
      <c r="F7930" s="88"/>
      <c r="G7930" s="88"/>
      <c r="H7930" s="88"/>
      <c r="I7930" s="88"/>
      <c r="J7930" s="88"/>
      <c r="K7930" s="88"/>
    </row>
    <row r="7931" spans="2:11" ht="12" hidden="1" customHeight="1" x14ac:dyDescent="0.2">
      <c r="B7931" s="88"/>
      <c r="C7931" s="88"/>
      <c r="D7931" s="88"/>
      <c r="E7931" s="88"/>
      <c r="F7931" s="88"/>
      <c r="G7931" s="88"/>
      <c r="H7931" s="88"/>
      <c r="I7931" s="88"/>
      <c r="J7931" s="88"/>
      <c r="K7931" s="88"/>
    </row>
    <row r="7932" spans="2:11" ht="12" hidden="1" customHeight="1" x14ac:dyDescent="0.2">
      <c r="B7932" s="88"/>
      <c r="C7932" s="88"/>
      <c r="D7932" s="88"/>
      <c r="E7932" s="88"/>
      <c r="F7932" s="88"/>
      <c r="G7932" s="88"/>
      <c r="H7932" s="88"/>
      <c r="I7932" s="88"/>
      <c r="J7932" s="88"/>
      <c r="K7932" s="88"/>
    </row>
    <row r="7933" spans="2:11" ht="12" hidden="1" customHeight="1" x14ac:dyDescent="0.2">
      <c r="B7933" s="88"/>
      <c r="C7933" s="88"/>
      <c r="D7933" s="88"/>
      <c r="E7933" s="88"/>
      <c r="F7933" s="88"/>
      <c r="G7933" s="88"/>
      <c r="H7933" s="88"/>
      <c r="I7933" s="88"/>
      <c r="J7933" s="88"/>
      <c r="K7933" s="88"/>
    </row>
    <row r="7934" spans="2:11" ht="12" hidden="1" customHeight="1" x14ac:dyDescent="0.2">
      <c r="B7934" s="88"/>
      <c r="C7934" s="88"/>
      <c r="D7934" s="88"/>
      <c r="E7934" s="88"/>
      <c r="F7934" s="88"/>
      <c r="G7934" s="88"/>
      <c r="H7934" s="88"/>
      <c r="I7934" s="88"/>
      <c r="J7934" s="88"/>
      <c r="K7934" s="88"/>
    </row>
    <row r="7935" spans="2:11" ht="12" hidden="1" customHeight="1" x14ac:dyDescent="0.2">
      <c r="B7935" s="88"/>
      <c r="C7935" s="88"/>
      <c r="D7935" s="88"/>
      <c r="E7935" s="88"/>
      <c r="F7935" s="88"/>
      <c r="G7935" s="88"/>
      <c r="H7935" s="88"/>
      <c r="I7935" s="88"/>
      <c r="J7935" s="88"/>
      <c r="K7935" s="88"/>
    </row>
    <row r="7936" spans="2:11" ht="12" hidden="1" customHeight="1" x14ac:dyDescent="0.2">
      <c r="B7936" s="88"/>
      <c r="C7936" s="88"/>
      <c r="D7936" s="88"/>
      <c r="E7936" s="88"/>
      <c r="F7936" s="88"/>
      <c r="G7936" s="88"/>
      <c r="H7936" s="88"/>
      <c r="I7936" s="88"/>
      <c r="J7936" s="88"/>
      <c r="K7936" s="88"/>
    </row>
    <row r="7937" spans="2:11" ht="12" hidden="1" customHeight="1" x14ac:dyDescent="0.2">
      <c r="B7937" s="88"/>
      <c r="C7937" s="88"/>
      <c r="D7937" s="88"/>
      <c r="E7937" s="88"/>
      <c r="F7937" s="88"/>
      <c r="G7937" s="88"/>
      <c r="H7937" s="88"/>
      <c r="I7937" s="88"/>
      <c r="J7937" s="88"/>
      <c r="K7937" s="88"/>
    </row>
    <row r="7938" spans="2:11" ht="12" hidden="1" customHeight="1" x14ac:dyDescent="0.2">
      <c r="B7938" s="88"/>
      <c r="C7938" s="88"/>
      <c r="D7938" s="88"/>
      <c r="E7938" s="88"/>
      <c r="F7938" s="88"/>
      <c r="G7938" s="88"/>
      <c r="H7938" s="88"/>
      <c r="I7938" s="88"/>
      <c r="J7938" s="88"/>
      <c r="K7938" s="88"/>
    </row>
    <row r="7939" spans="2:11" ht="12" hidden="1" customHeight="1" x14ac:dyDescent="0.2">
      <c r="B7939" s="88"/>
      <c r="C7939" s="88"/>
      <c r="D7939" s="88"/>
      <c r="E7939" s="88"/>
      <c r="F7939" s="88"/>
      <c r="G7939" s="88"/>
      <c r="H7939" s="88"/>
      <c r="I7939" s="88"/>
      <c r="J7939" s="88"/>
      <c r="K7939" s="88"/>
    </row>
    <row r="7940" spans="2:11" ht="12" hidden="1" customHeight="1" x14ac:dyDescent="0.2">
      <c r="B7940" s="88"/>
      <c r="C7940" s="88"/>
      <c r="D7940" s="88"/>
      <c r="E7940" s="88"/>
      <c r="F7940" s="88"/>
      <c r="G7940" s="88"/>
      <c r="H7940" s="88"/>
      <c r="I7940" s="88"/>
      <c r="J7940" s="88"/>
      <c r="K7940" s="88"/>
    </row>
    <row r="7941" spans="2:11" ht="12" hidden="1" customHeight="1" x14ac:dyDescent="0.2">
      <c r="B7941" s="88"/>
      <c r="C7941" s="88"/>
      <c r="D7941" s="88"/>
      <c r="E7941" s="88"/>
      <c r="F7941" s="88"/>
      <c r="G7941" s="88"/>
      <c r="H7941" s="88"/>
      <c r="I7941" s="88"/>
      <c r="J7941" s="88"/>
      <c r="K7941" s="88"/>
    </row>
    <row r="7942" spans="2:11" ht="12" hidden="1" customHeight="1" x14ac:dyDescent="0.2">
      <c r="B7942" s="88"/>
      <c r="C7942" s="88"/>
      <c r="D7942" s="88"/>
      <c r="E7942" s="88"/>
      <c r="F7942" s="88"/>
      <c r="G7942" s="88"/>
      <c r="H7942" s="88"/>
      <c r="I7942" s="88"/>
      <c r="J7942" s="88"/>
      <c r="K7942" s="88"/>
    </row>
    <row r="7943" spans="2:11" ht="12" hidden="1" customHeight="1" x14ac:dyDescent="0.2">
      <c r="B7943" s="88"/>
      <c r="C7943" s="88"/>
      <c r="D7943" s="88"/>
      <c r="E7943" s="88"/>
      <c r="F7943" s="88"/>
      <c r="G7943" s="88"/>
      <c r="H7943" s="88"/>
      <c r="I7943" s="88"/>
      <c r="J7943" s="88"/>
      <c r="K7943" s="88"/>
    </row>
    <row r="7944" spans="2:11" ht="12" hidden="1" customHeight="1" x14ac:dyDescent="0.2">
      <c r="B7944" s="88"/>
      <c r="C7944" s="88"/>
      <c r="D7944" s="88"/>
      <c r="E7944" s="88"/>
      <c r="F7944" s="88"/>
      <c r="G7944" s="88"/>
      <c r="H7944" s="88"/>
      <c r="I7944" s="88"/>
      <c r="J7944" s="88"/>
      <c r="K7944" s="88"/>
    </row>
    <row r="7945" spans="2:11" ht="12" hidden="1" customHeight="1" x14ac:dyDescent="0.2">
      <c r="B7945" s="88"/>
      <c r="C7945" s="88"/>
      <c r="D7945" s="88"/>
      <c r="E7945" s="88"/>
      <c r="F7945" s="88"/>
      <c r="G7945" s="88"/>
      <c r="H7945" s="88"/>
      <c r="I7945" s="88"/>
      <c r="J7945" s="88"/>
      <c r="K7945" s="88"/>
    </row>
    <row r="7946" spans="2:11" ht="12" hidden="1" customHeight="1" x14ac:dyDescent="0.2">
      <c r="B7946" s="88"/>
      <c r="C7946" s="88"/>
      <c r="D7946" s="88"/>
      <c r="E7946" s="88"/>
      <c r="F7946" s="88"/>
      <c r="G7946" s="88"/>
      <c r="H7946" s="88"/>
      <c r="I7946" s="88"/>
      <c r="J7946" s="88"/>
      <c r="K7946" s="88"/>
    </row>
    <row r="7947" spans="2:11" ht="12" hidden="1" customHeight="1" x14ac:dyDescent="0.2">
      <c r="B7947" s="88"/>
      <c r="C7947" s="88"/>
      <c r="D7947" s="88"/>
      <c r="E7947" s="88"/>
      <c r="F7947" s="88"/>
      <c r="G7947" s="88"/>
      <c r="H7947" s="88"/>
      <c r="I7947" s="88"/>
      <c r="J7947" s="88"/>
      <c r="K7947" s="88"/>
    </row>
    <row r="7948" spans="2:11" ht="12" hidden="1" customHeight="1" x14ac:dyDescent="0.2">
      <c r="B7948" s="88"/>
      <c r="C7948" s="88"/>
      <c r="D7948" s="88"/>
      <c r="E7948" s="88"/>
      <c r="F7948" s="88"/>
      <c r="G7948" s="88"/>
      <c r="H7948" s="88"/>
      <c r="I7948" s="88"/>
      <c r="J7948" s="88"/>
      <c r="K7948" s="88"/>
    </row>
    <row r="7949" spans="2:11" ht="12" hidden="1" customHeight="1" x14ac:dyDescent="0.2">
      <c r="B7949" s="88"/>
      <c r="C7949" s="88"/>
      <c r="D7949" s="88"/>
      <c r="E7949" s="88"/>
      <c r="F7949" s="88"/>
      <c r="G7949" s="88"/>
      <c r="H7949" s="88"/>
      <c r="I7949" s="88"/>
      <c r="J7949" s="88"/>
      <c r="K7949" s="88"/>
    </row>
    <row r="7950" spans="2:11" ht="12" hidden="1" customHeight="1" x14ac:dyDescent="0.2">
      <c r="B7950" s="88"/>
      <c r="C7950" s="88"/>
      <c r="D7950" s="88"/>
      <c r="E7950" s="88"/>
      <c r="F7950" s="88"/>
      <c r="G7950" s="88"/>
      <c r="H7950" s="88"/>
      <c r="I7950" s="88"/>
      <c r="J7950" s="88"/>
      <c r="K7950" s="88"/>
    </row>
    <row r="7951" spans="2:11" ht="12" hidden="1" customHeight="1" x14ac:dyDescent="0.2">
      <c r="B7951" s="88"/>
      <c r="C7951" s="88"/>
      <c r="D7951" s="88"/>
      <c r="E7951" s="88"/>
      <c r="F7951" s="88"/>
      <c r="G7951" s="88"/>
      <c r="H7951" s="88"/>
      <c r="I7951" s="88"/>
      <c r="J7951" s="88"/>
      <c r="K7951" s="88"/>
    </row>
    <row r="7952" spans="2:11" ht="12" hidden="1" customHeight="1" x14ac:dyDescent="0.2">
      <c r="B7952" s="88"/>
      <c r="C7952" s="88"/>
      <c r="D7952" s="88"/>
      <c r="E7952" s="88"/>
      <c r="F7952" s="88"/>
      <c r="G7952" s="88"/>
      <c r="H7952" s="88"/>
      <c r="I7952" s="88"/>
      <c r="J7952" s="88"/>
      <c r="K7952" s="88"/>
    </row>
    <row r="7953" spans="2:11" ht="12" hidden="1" customHeight="1" x14ac:dyDescent="0.2">
      <c r="B7953" s="88"/>
      <c r="C7953" s="88"/>
      <c r="D7953" s="88"/>
      <c r="E7953" s="88"/>
      <c r="F7953" s="88"/>
      <c r="G7953" s="88"/>
      <c r="H7953" s="88"/>
      <c r="I7953" s="88"/>
      <c r="J7953" s="88"/>
      <c r="K7953" s="88"/>
    </row>
    <row r="7954" spans="2:11" ht="12" hidden="1" customHeight="1" x14ac:dyDescent="0.2">
      <c r="B7954" s="88"/>
      <c r="C7954" s="88"/>
      <c r="D7954" s="88"/>
      <c r="E7954" s="88"/>
      <c r="F7954" s="88"/>
      <c r="G7954" s="88"/>
      <c r="H7954" s="88"/>
      <c r="I7954" s="88"/>
      <c r="J7954" s="88"/>
      <c r="K7954" s="88"/>
    </row>
    <row r="7955" spans="2:11" ht="12" hidden="1" customHeight="1" x14ac:dyDescent="0.2">
      <c r="B7955" s="88"/>
      <c r="C7955" s="88"/>
      <c r="D7955" s="88"/>
      <c r="E7955" s="88"/>
      <c r="F7955" s="88"/>
      <c r="G7955" s="88"/>
      <c r="H7955" s="88"/>
      <c r="I7955" s="88"/>
      <c r="J7955" s="88"/>
      <c r="K7955" s="88"/>
    </row>
    <row r="7956" spans="2:11" ht="12" hidden="1" customHeight="1" x14ac:dyDescent="0.2">
      <c r="B7956" s="88"/>
      <c r="C7956" s="88"/>
      <c r="D7956" s="88"/>
      <c r="E7956" s="88"/>
      <c r="F7956" s="88"/>
      <c r="G7956" s="88"/>
      <c r="H7956" s="88"/>
      <c r="I7956" s="88"/>
      <c r="J7956" s="88"/>
      <c r="K7956" s="88"/>
    </row>
    <row r="7957" spans="2:11" ht="12" hidden="1" customHeight="1" x14ac:dyDescent="0.2">
      <c r="B7957" s="88"/>
      <c r="C7957" s="88"/>
      <c r="D7957" s="88"/>
      <c r="E7957" s="88"/>
      <c r="F7957" s="88"/>
      <c r="G7957" s="88"/>
      <c r="H7957" s="88"/>
      <c r="I7957" s="88"/>
      <c r="J7957" s="88"/>
      <c r="K7957" s="88"/>
    </row>
    <row r="7958" spans="2:11" ht="12" hidden="1" customHeight="1" x14ac:dyDescent="0.2">
      <c r="B7958" s="88"/>
      <c r="C7958" s="88"/>
      <c r="D7958" s="88"/>
      <c r="E7958" s="88"/>
      <c r="F7958" s="88"/>
      <c r="G7958" s="88"/>
      <c r="H7958" s="88"/>
      <c r="I7958" s="88"/>
      <c r="J7958" s="88"/>
      <c r="K7958" s="88"/>
    </row>
    <row r="7959" spans="2:11" ht="12" hidden="1" customHeight="1" x14ac:dyDescent="0.2">
      <c r="B7959" s="88"/>
      <c r="C7959" s="88"/>
      <c r="D7959" s="88"/>
      <c r="E7959" s="88"/>
      <c r="F7959" s="88"/>
      <c r="G7959" s="88"/>
      <c r="H7959" s="88"/>
      <c r="I7959" s="88"/>
      <c r="J7959" s="88"/>
      <c r="K7959" s="88"/>
    </row>
    <row r="7960" spans="2:11" ht="12" hidden="1" customHeight="1" x14ac:dyDescent="0.2">
      <c r="B7960" s="88"/>
      <c r="C7960" s="88"/>
      <c r="D7960" s="88"/>
      <c r="E7960" s="88"/>
      <c r="F7960" s="88"/>
      <c r="G7960" s="88"/>
      <c r="H7960" s="88"/>
      <c r="I7960" s="88"/>
      <c r="J7960" s="88"/>
      <c r="K7960" s="88"/>
    </row>
    <row r="7961" spans="2:11" ht="12" hidden="1" customHeight="1" x14ac:dyDescent="0.2">
      <c r="B7961" s="88"/>
      <c r="C7961" s="88"/>
      <c r="D7961" s="88"/>
      <c r="E7961" s="88"/>
      <c r="F7961" s="88"/>
      <c r="G7961" s="88"/>
      <c r="H7961" s="88"/>
      <c r="I7961" s="88"/>
      <c r="J7961" s="88"/>
      <c r="K7961" s="88"/>
    </row>
    <row r="7962" spans="2:11" ht="12" hidden="1" customHeight="1" x14ac:dyDescent="0.2">
      <c r="B7962" s="88"/>
      <c r="C7962" s="88"/>
      <c r="D7962" s="88"/>
      <c r="E7962" s="88"/>
      <c r="F7962" s="88"/>
      <c r="G7962" s="88"/>
      <c r="H7962" s="88"/>
      <c r="I7962" s="88"/>
      <c r="J7962" s="88"/>
      <c r="K7962" s="88"/>
    </row>
    <row r="7963" spans="2:11" ht="12" hidden="1" customHeight="1" x14ac:dyDescent="0.2">
      <c r="B7963" s="88"/>
      <c r="C7963" s="88"/>
      <c r="D7963" s="88"/>
      <c r="E7963" s="88"/>
      <c r="F7963" s="88"/>
      <c r="G7963" s="88"/>
      <c r="H7963" s="88"/>
      <c r="I7963" s="88"/>
      <c r="J7963" s="88"/>
      <c r="K7963" s="88"/>
    </row>
    <row r="7964" spans="2:11" ht="12" hidden="1" customHeight="1" x14ac:dyDescent="0.2">
      <c r="B7964" s="88"/>
      <c r="C7964" s="88"/>
      <c r="D7964" s="88"/>
      <c r="E7964" s="88"/>
      <c r="F7964" s="88"/>
      <c r="G7964" s="88"/>
      <c r="H7964" s="88"/>
      <c r="I7964" s="88"/>
      <c r="J7964" s="88"/>
      <c r="K7964" s="88"/>
    </row>
    <row r="7965" spans="2:11" ht="12" hidden="1" customHeight="1" x14ac:dyDescent="0.2">
      <c r="B7965" s="88"/>
      <c r="C7965" s="88"/>
      <c r="D7965" s="88"/>
      <c r="E7965" s="88"/>
      <c r="F7965" s="88"/>
      <c r="G7965" s="88"/>
      <c r="H7965" s="88"/>
      <c r="I7965" s="88"/>
      <c r="J7965" s="88"/>
      <c r="K7965" s="88"/>
    </row>
    <row r="7966" spans="2:11" ht="12" hidden="1" customHeight="1" x14ac:dyDescent="0.2">
      <c r="B7966" s="88"/>
      <c r="C7966" s="88"/>
      <c r="D7966" s="88"/>
      <c r="E7966" s="88"/>
      <c r="F7966" s="88"/>
      <c r="G7966" s="88"/>
      <c r="H7966" s="88"/>
      <c r="I7966" s="88"/>
      <c r="J7966" s="88"/>
      <c r="K7966" s="88"/>
    </row>
    <row r="7967" spans="2:11" ht="12" hidden="1" customHeight="1" x14ac:dyDescent="0.2">
      <c r="B7967" s="88"/>
      <c r="C7967" s="88"/>
      <c r="D7967" s="88"/>
      <c r="E7967" s="88"/>
      <c r="F7967" s="88"/>
      <c r="G7967" s="88"/>
      <c r="H7967" s="88"/>
      <c r="I7967" s="88"/>
      <c r="J7967" s="88"/>
      <c r="K7967" s="88"/>
    </row>
    <row r="7968" spans="2:11" ht="12" hidden="1" customHeight="1" x14ac:dyDescent="0.2">
      <c r="B7968" s="88"/>
      <c r="C7968" s="88"/>
      <c r="D7968" s="88"/>
      <c r="E7968" s="88"/>
      <c r="F7968" s="88"/>
      <c r="G7968" s="88"/>
      <c r="H7968" s="88"/>
      <c r="I7968" s="88"/>
      <c r="J7968" s="88"/>
      <c r="K7968" s="88"/>
    </row>
    <row r="7969" spans="2:11" ht="12" hidden="1" customHeight="1" x14ac:dyDescent="0.2">
      <c r="B7969" s="88"/>
      <c r="C7969" s="88"/>
      <c r="D7969" s="88"/>
      <c r="E7969" s="88"/>
      <c r="F7969" s="88"/>
      <c r="G7969" s="88"/>
      <c r="H7969" s="88"/>
      <c r="I7969" s="88"/>
      <c r="J7969" s="88"/>
      <c r="K7969" s="88"/>
    </row>
    <row r="7970" spans="2:11" ht="12" hidden="1" customHeight="1" x14ac:dyDescent="0.2">
      <c r="B7970" s="88"/>
      <c r="C7970" s="88"/>
      <c r="D7970" s="88"/>
      <c r="E7970" s="88"/>
      <c r="F7970" s="88"/>
      <c r="G7970" s="88"/>
      <c r="H7970" s="88"/>
      <c r="I7970" s="88"/>
      <c r="J7970" s="88"/>
      <c r="K7970" s="88"/>
    </row>
    <row r="7971" spans="2:11" ht="12" hidden="1" customHeight="1" x14ac:dyDescent="0.2">
      <c r="B7971" s="88"/>
      <c r="C7971" s="88"/>
      <c r="D7971" s="88"/>
      <c r="E7971" s="88"/>
      <c r="F7971" s="88"/>
      <c r="G7971" s="88"/>
      <c r="H7971" s="88"/>
      <c r="I7971" s="88"/>
      <c r="J7971" s="88"/>
      <c r="K7971" s="88"/>
    </row>
    <row r="7972" spans="2:11" ht="12" hidden="1" customHeight="1" x14ac:dyDescent="0.2">
      <c r="B7972" s="88"/>
      <c r="C7972" s="88"/>
      <c r="D7972" s="88"/>
      <c r="E7972" s="88"/>
      <c r="F7972" s="88"/>
      <c r="G7972" s="88"/>
      <c r="H7972" s="88"/>
      <c r="I7972" s="88"/>
      <c r="J7972" s="88"/>
      <c r="K7972" s="88"/>
    </row>
    <row r="7973" spans="2:11" ht="12" hidden="1" customHeight="1" x14ac:dyDescent="0.2">
      <c r="B7973" s="88"/>
      <c r="C7973" s="88"/>
      <c r="D7973" s="88"/>
      <c r="E7973" s="88"/>
      <c r="F7973" s="88"/>
      <c r="G7973" s="88"/>
      <c r="H7973" s="88"/>
      <c r="I7973" s="88"/>
      <c r="J7973" s="88"/>
      <c r="K7973" s="88"/>
    </row>
    <row r="7974" spans="2:11" ht="12" hidden="1" customHeight="1" x14ac:dyDescent="0.2">
      <c r="B7974" s="88"/>
      <c r="C7974" s="88"/>
      <c r="D7974" s="88"/>
      <c r="E7974" s="88"/>
      <c r="F7974" s="88"/>
      <c r="G7974" s="88"/>
      <c r="H7974" s="88"/>
      <c r="I7974" s="88"/>
      <c r="J7974" s="88"/>
      <c r="K7974" s="88"/>
    </row>
    <row r="7975" spans="2:11" ht="12" hidden="1" customHeight="1" x14ac:dyDescent="0.2">
      <c r="B7975" s="88"/>
      <c r="C7975" s="88"/>
      <c r="D7975" s="88"/>
      <c r="E7975" s="88"/>
      <c r="F7975" s="88"/>
      <c r="G7975" s="88"/>
      <c r="H7975" s="88"/>
      <c r="I7975" s="88"/>
      <c r="J7975" s="88"/>
      <c r="K7975" s="88"/>
    </row>
    <row r="7976" spans="2:11" ht="12" hidden="1" customHeight="1" x14ac:dyDescent="0.2">
      <c r="B7976" s="88"/>
      <c r="C7976" s="88"/>
      <c r="D7976" s="88"/>
      <c r="E7976" s="88"/>
      <c r="F7976" s="88"/>
      <c r="G7976" s="88"/>
      <c r="H7976" s="88"/>
      <c r="I7976" s="88"/>
      <c r="J7976" s="88"/>
      <c r="K7976" s="88"/>
    </row>
    <row r="7977" spans="2:11" ht="12" hidden="1" customHeight="1" x14ac:dyDescent="0.2">
      <c r="B7977" s="88"/>
      <c r="C7977" s="88"/>
      <c r="D7977" s="88"/>
      <c r="E7977" s="88"/>
      <c r="F7977" s="88"/>
      <c r="G7977" s="88"/>
      <c r="H7977" s="88"/>
      <c r="I7977" s="88"/>
      <c r="J7977" s="88"/>
      <c r="K7977" s="88"/>
    </row>
    <row r="7978" spans="2:11" ht="12" hidden="1" customHeight="1" x14ac:dyDescent="0.2">
      <c r="B7978" s="88"/>
      <c r="C7978" s="88"/>
      <c r="D7978" s="88"/>
      <c r="E7978" s="88"/>
      <c r="F7978" s="88"/>
      <c r="G7978" s="88"/>
      <c r="H7978" s="88"/>
      <c r="I7978" s="88"/>
      <c r="J7978" s="88"/>
      <c r="K7978" s="88"/>
    </row>
    <row r="7979" spans="2:11" ht="12" hidden="1" customHeight="1" x14ac:dyDescent="0.2">
      <c r="B7979" s="88"/>
      <c r="C7979" s="88"/>
      <c r="D7979" s="88"/>
      <c r="E7979" s="88"/>
      <c r="F7979" s="88"/>
      <c r="G7979" s="88"/>
      <c r="H7979" s="88"/>
      <c r="I7979" s="88"/>
      <c r="J7979" s="88"/>
      <c r="K7979" s="88"/>
    </row>
    <row r="7980" spans="2:11" ht="12" hidden="1" customHeight="1" x14ac:dyDescent="0.2">
      <c r="B7980" s="88"/>
      <c r="C7980" s="88"/>
      <c r="D7980" s="88"/>
      <c r="E7980" s="88"/>
      <c r="F7980" s="88"/>
      <c r="G7980" s="88"/>
      <c r="H7980" s="88"/>
      <c r="I7980" s="88"/>
      <c r="J7980" s="88"/>
      <c r="K7980" s="88"/>
    </row>
    <row r="7981" spans="2:11" ht="12" hidden="1" customHeight="1" x14ac:dyDescent="0.2">
      <c r="B7981" s="88"/>
      <c r="C7981" s="88"/>
      <c r="D7981" s="88"/>
      <c r="E7981" s="88"/>
      <c r="F7981" s="88"/>
      <c r="G7981" s="88"/>
      <c r="H7981" s="88"/>
      <c r="I7981" s="88"/>
      <c r="J7981" s="88"/>
      <c r="K7981" s="88"/>
    </row>
    <row r="7982" spans="2:11" ht="12" hidden="1" customHeight="1" x14ac:dyDescent="0.2">
      <c r="B7982" s="88"/>
      <c r="C7982" s="88"/>
      <c r="D7982" s="88"/>
      <c r="E7982" s="88"/>
      <c r="F7982" s="88"/>
      <c r="G7982" s="88"/>
      <c r="H7982" s="88"/>
      <c r="I7982" s="88"/>
      <c r="J7982" s="88"/>
      <c r="K7982" s="88"/>
    </row>
    <row r="7983" spans="2:11" ht="12" hidden="1" customHeight="1" x14ac:dyDescent="0.2">
      <c r="B7983" s="88"/>
      <c r="C7983" s="88"/>
      <c r="D7983" s="88"/>
      <c r="E7983" s="88"/>
      <c r="F7983" s="88"/>
      <c r="G7983" s="88"/>
      <c r="H7983" s="88"/>
      <c r="I7983" s="88"/>
      <c r="J7983" s="88"/>
      <c r="K7983" s="88"/>
    </row>
    <row r="7984" spans="2:11" ht="12" hidden="1" customHeight="1" x14ac:dyDescent="0.2">
      <c r="B7984" s="88"/>
      <c r="C7984" s="88"/>
      <c r="D7984" s="88"/>
      <c r="E7984" s="88"/>
      <c r="F7984" s="88"/>
      <c r="G7984" s="88"/>
      <c r="H7984" s="88"/>
      <c r="I7984" s="88"/>
      <c r="J7984" s="88"/>
      <c r="K7984" s="88"/>
    </row>
    <row r="7985" spans="2:11" ht="12" hidden="1" customHeight="1" x14ac:dyDescent="0.2">
      <c r="B7985" s="88"/>
      <c r="C7985" s="88"/>
      <c r="D7985" s="88"/>
      <c r="E7985" s="88"/>
      <c r="F7985" s="88"/>
      <c r="G7985" s="88"/>
      <c r="H7985" s="88"/>
      <c r="I7985" s="88"/>
      <c r="J7985" s="88"/>
      <c r="K7985" s="88"/>
    </row>
    <row r="7986" spans="2:11" ht="12" hidden="1" customHeight="1" x14ac:dyDescent="0.2">
      <c r="B7986" s="88"/>
      <c r="C7986" s="88"/>
      <c r="D7986" s="88"/>
      <c r="E7986" s="88"/>
      <c r="F7986" s="88"/>
      <c r="G7986" s="88"/>
      <c r="H7986" s="88"/>
      <c r="I7986" s="88"/>
      <c r="J7986" s="88"/>
      <c r="K7986" s="88"/>
    </row>
    <row r="7987" spans="2:11" ht="12" hidden="1" customHeight="1" x14ac:dyDescent="0.2">
      <c r="B7987" s="88"/>
      <c r="C7987" s="88"/>
      <c r="D7987" s="88"/>
      <c r="E7987" s="88"/>
      <c r="F7987" s="88"/>
      <c r="G7987" s="88"/>
      <c r="H7987" s="88"/>
      <c r="I7987" s="88"/>
      <c r="J7987" s="88"/>
      <c r="K7987" s="88"/>
    </row>
    <row r="7988" spans="2:11" ht="12" hidden="1" customHeight="1" x14ac:dyDescent="0.2">
      <c r="B7988" s="88"/>
      <c r="C7988" s="88"/>
      <c r="D7988" s="88"/>
      <c r="E7988" s="88"/>
      <c r="F7988" s="88"/>
      <c r="G7988" s="88"/>
      <c r="H7988" s="88"/>
      <c r="I7988" s="88"/>
      <c r="J7988" s="88"/>
      <c r="K7988" s="88"/>
    </row>
    <row r="7989" spans="2:11" ht="12" hidden="1" customHeight="1" x14ac:dyDescent="0.2">
      <c r="B7989" s="88"/>
      <c r="C7989" s="88"/>
      <c r="D7989" s="88"/>
      <c r="E7989" s="88"/>
      <c r="F7989" s="88"/>
      <c r="G7989" s="88"/>
      <c r="H7989" s="88"/>
      <c r="I7989" s="88"/>
      <c r="J7989" s="88"/>
      <c r="K7989" s="88"/>
    </row>
    <row r="7990" spans="2:11" ht="12" hidden="1" customHeight="1" x14ac:dyDescent="0.2">
      <c r="B7990" s="88"/>
      <c r="C7990" s="88"/>
      <c r="D7990" s="88"/>
      <c r="E7990" s="88"/>
      <c r="F7990" s="88"/>
      <c r="G7990" s="88"/>
      <c r="H7990" s="88"/>
      <c r="I7990" s="88"/>
      <c r="J7990" s="88"/>
      <c r="K7990" s="88"/>
    </row>
    <row r="7991" spans="2:11" ht="12" hidden="1" customHeight="1" x14ac:dyDescent="0.2">
      <c r="B7991" s="88"/>
      <c r="C7991" s="88"/>
      <c r="D7991" s="88"/>
      <c r="E7991" s="88"/>
      <c r="F7991" s="88"/>
      <c r="G7991" s="88"/>
      <c r="H7991" s="88"/>
      <c r="I7991" s="88"/>
      <c r="J7991" s="88"/>
      <c r="K7991" s="88"/>
    </row>
    <row r="7992" spans="2:11" ht="12" hidden="1" customHeight="1" x14ac:dyDescent="0.2">
      <c r="B7992" s="88"/>
      <c r="C7992" s="88"/>
      <c r="D7992" s="88"/>
      <c r="E7992" s="88"/>
      <c r="F7992" s="88"/>
      <c r="G7992" s="88"/>
      <c r="H7992" s="88"/>
      <c r="I7992" s="88"/>
      <c r="J7992" s="88"/>
      <c r="K7992" s="88"/>
    </row>
    <row r="7993" spans="2:11" ht="12" hidden="1" customHeight="1" x14ac:dyDescent="0.2">
      <c r="B7993" s="88"/>
      <c r="C7993" s="88"/>
      <c r="D7993" s="88"/>
      <c r="E7993" s="88"/>
      <c r="F7993" s="88"/>
      <c r="G7993" s="88"/>
      <c r="H7993" s="88"/>
      <c r="I7993" s="88"/>
      <c r="J7993" s="88"/>
      <c r="K7993" s="88"/>
    </row>
    <row r="7994" spans="2:11" ht="12" hidden="1" customHeight="1" x14ac:dyDescent="0.2">
      <c r="B7994" s="88"/>
      <c r="C7994" s="88"/>
      <c r="D7994" s="88"/>
      <c r="E7994" s="88"/>
      <c r="F7994" s="88"/>
      <c r="G7994" s="88"/>
      <c r="H7994" s="88"/>
      <c r="I7994" s="88"/>
      <c r="J7994" s="88"/>
      <c r="K7994" s="88"/>
    </row>
    <row r="7995" spans="2:11" ht="12" hidden="1" customHeight="1" x14ac:dyDescent="0.2">
      <c r="B7995" s="88"/>
      <c r="C7995" s="88"/>
      <c r="D7995" s="88"/>
      <c r="E7995" s="88"/>
      <c r="F7995" s="88"/>
      <c r="G7995" s="88"/>
      <c r="H7995" s="88"/>
      <c r="I7995" s="88"/>
      <c r="J7995" s="88"/>
      <c r="K7995" s="88"/>
    </row>
    <row r="7996" spans="2:11" ht="12" hidden="1" customHeight="1" x14ac:dyDescent="0.2">
      <c r="B7996" s="88"/>
      <c r="C7996" s="88"/>
      <c r="D7996" s="88"/>
      <c r="E7996" s="88"/>
      <c r="F7996" s="88"/>
      <c r="G7996" s="88"/>
      <c r="H7996" s="88"/>
      <c r="I7996" s="88"/>
      <c r="J7996" s="88"/>
      <c r="K7996" s="88"/>
    </row>
    <row r="7997" spans="2:11" ht="12" hidden="1" customHeight="1" x14ac:dyDescent="0.2">
      <c r="B7997" s="88"/>
      <c r="C7997" s="88"/>
      <c r="D7997" s="88"/>
      <c r="E7997" s="88"/>
      <c r="F7997" s="88"/>
      <c r="G7997" s="88"/>
      <c r="H7997" s="88"/>
      <c r="I7997" s="88"/>
      <c r="J7997" s="88"/>
      <c r="K7997" s="88"/>
    </row>
    <row r="7998" spans="2:11" ht="12" hidden="1" customHeight="1" x14ac:dyDescent="0.2">
      <c r="B7998" s="88"/>
      <c r="C7998" s="88"/>
      <c r="D7998" s="88"/>
      <c r="E7998" s="88"/>
      <c r="F7998" s="88"/>
      <c r="G7998" s="88"/>
      <c r="H7998" s="88"/>
      <c r="I7998" s="88"/>
      <c r="J7998" s="88"/>
      <c r="K7998" s="88"/>
    </row>
    <row r="7999" spans="2:11" ht="12" hidden="1" customHeight="1" x14ac:dyDescent="0.2">
      <c r="B7999" s="88"/>
      <c r="C7999" s="88"/>
      <c r="D7999" s="88"/>
      <c r="E7999" s="88"/>
      <c r="F7999" s="88"/>
      <c r="G7999" s="88"/>
      <c r="H7999" s="88"/>
      <c r="I7999" s="88"/>
      <c r="J7999" s="88"/>
      <c r="K7999" s="88"/>
    </row>
    <row r="8000" spans="2:11" ht="12" hidden="1" customHeight="1" x14ac:dyDescent="0.2">
      <c r="B8000" s="88"/>
      <c r="C8000" s="88"/>
      <c r="D8000" s="88"/>
      <c r="E8000" s="88"/>
      <c r="F8000" s="88"/>
      <c r="G8000" s="88"/>
      <c r="H8000" s="88"/>
      <c r="I8000" s="88"/>
      <c r="J8000" s="88"/>
      <c r="K8000" s="88"/>
    </row>
    <row r="8001" spans="2:11" ht="12" hidden="1" customHeight="1" x14ac:dyDescent="0.2">
      <c r="B8001" s="88"/>
      <c r="C8001" s="88"/>
      <c r="D8001" s="88"/>
      <c r="E8001" s="88"/>
      <c r="F8001" s="88"/>
      <c r="G8001" s="88"/>
      <c r="H8001" s="88"/>
      <c r="I8001" s="88"/>
      <c r="J8001" s="88"/>
      <c r="K8001" s="88"/>
    </row>
    <row r="8002" spans="2:11" ht="12" hidden="1" customHeight="1" x14ac:dyDescent="0.2">
      <c r="B8002" s="88"/>
      <c r="C8002" s="88"/>
      <c r="D8002" s="88"/>
      <c r="E8002" s="88"/>
      <c r="F8002" s="88"/>
      <c r="G8002" s="88"/>
      <c r="H8002" s="88"/>
      <c r="I8002" s="88"/>
      <c r="J8002" s="88"/>
      <c r="K8002" s="88"/>
    </row>
    <row r="8003" spans="2:11" ht="12" hidden="1" customHeight="1" x14ac:dyDescent="0.2">
      <c r="B8003" s="88"/>
      <c r="C8003" s="88"/>
      <c r="D8003" s="88"/>
      <c r="E8003" s="88"/>
      <c r="F8003" s="88"/>
      <c r="G8003" s="88"/>
      <c r="H8003" s="88"/>
      <c r="I8003" s="88"/>
      <c r="J8003" s="88"/>
      <c r="K8003" s="88"/>
    </row>
    <row r="8004" spans="2:11" ht="12" hidden="1" customHeight="1" x14ac:dyDescent="0.2">
      <c r="B8004" s="88"/>
      <c r="C8004" s="88"/>
      <c r="D8004" s="88"/>
      <c r="E8004" s="88"/>
      <c r="F8004" s="88"/>
      <c r="G8004" s="88"/>
      <c r="H8004" s="88"/>
      <c r="I8004" s="88"/>
      <c r="J8004" s="88"/>
      <c r="K8004" s="88"/>
    </row>
    <row r="8005" spans="2:11" ht="12" hidden="1" customHeight="1" x14ac:dyDescent="0.2">
      <c r="B8005" s="88"/>
      <c r="C8005" s="88"/>
      <c r="D8005" s="88"/>
      <c r="E8005" s="88"/>
      <c r="F8005" s="88"/>
      <c r="G8005" s="88"/>
      <c r="H8005" s="88"/>
      <c r="I8005" s="88"/>
      <c r="J8005" s="88"/>
      <c r="K8005" s="88"/>
    </row>
    <row r="8006" spans="2:11" ht="12" hidden="1" customHeight="1" x14ac:dyDescent="0.2">
      <c r="B8006" s="88"/>
      <c r="C8006" s="88"/>
      <c r="D8006" s="88"/>
      <c r="E8006" s="88"/>
      <c r="F8006" s="88"/>
      <c r="G8006" s="88"/>
      <c r="H8006" s="88"/>
      <c r="I8006" s="88"/>
      <c r="J8006" s="88"/>
      <c r="K8006" s="88"/>
    </row>
    <row r="8007" spans="2:11" ht="12" hidden="1" customHeight="1" x14ac:dyDescent="0.2">
      <c r="B8007" s="88"/>
      <c r="C8007" s="88"/>
      <c r="D8007" s="88"/>
      <c r="E8007" s="88"/>
      <c r="F8007" s="88"/>
      <c r="G8007" s="88"/>
      <c r="H8007" s="88"/>
      <c r="I8007" s="88"/>
      <c r="J8007" s="88"/>
      <c r="K8007" s="88"/>
    </row>
    <row r="8008" spans="2:11" ht="12" hidden="1" customHeight="1" x14ac:dyDescent="0.2">
      <c r="B8008" s="88"/>
      <c r="C8008" s="88"/>
      <c r="D8008" s="88"/>
      <c r="E8008" s="88"/>
      <c r="F8008" s="88"/>
      <c r="G8008" s="88"/>
      <c r="H8008" s="88"/>
      <c r="I8008" s="88"/>
      <c r="J8008" s="88"/>
      <c r="K8008" s="88"/>
    </row>
    <row r="8009" spans="2:11" ht="12" hidden="1" customHeight="1" x14ac:dyDescent="0.2">
      <c r="B8009" s="88"/>
      <c r="C8009" s="88"/>
      <c r="D8009" s="88"/>
      <c r="E8009" s="88"/>
      <c r="F8009" s="88"/>
      <c r="G8009" s="88"/>
      <c r="H8009" s="88"/>
      <c r="I8009" s="88"/>
      <c r="J8009" s="88"/>
      <c r="K8009" s="88"/>
    </row>
    <row r="8010" spans="2:11" ht="12" hidden="1" customHeight="1" x14ac:dyDescent="0.2">
      <c r="B8010" s="88"/>
      <c r="C8010" s="88"/>
      <c r="D8010" s="88"/>
      <c r="E8010" s="88"/>
      <c r="F8010" s="88"/>
      <c r="G8010" s="88"/>
      <c r="H8010" s="88"/>
      <c r="I8010" s="88"/>
      <c r="J8010" s="88"/>
      <c r="K8010" s="88"/>
    </row>
    <row r="8011" spans="2:11" ht="12" hidden="1" customHeight="1" x14ac:dyDescent="0.2">
      <c r="B8011" s="88"/>
      <c r="C8011" s="88"/>
      <c r="D8011" s="88"/>
      <c r="E8011" s="88"/>
      <c r="F8011" s="88"/>
      <c r="G8011" s="88"/>
      <c r="H8011" s="88"/>
      <c r="I8011" s="88"/>
      <c r="J8011" s="88"/>
      <c r="K8011" s="88"/>
    </row>
    <row r="8012" spans="2:11" ht="12" hidden="1" customHeight="1" x14ac:dyDescent="0.2">
      <c r="B8012" s="88"/>
      <c r="C8012" s="88"/>
      <c r="D8012" s="88"/>
      <c r="E8012" s="88"/>
      <c r="F8012" s="88"/>
      <c r="G8012" s="88"/>
      <c r="H8012" s="88"/>
      <c r="I8012" s="88"/>
      <c r="J8012" s="88"/>
      <c r="K8012" s="88"/>
    </row>
    <row r="8013" spans="2:11" ht="12" hidden="1" customHeight="1" x14ac:dyDescent="0.2">
      <c r="B8013" s="88"/>
      <c r="C8013" s="88"/>
      <c r="D8013" s="88"/>
      <c r="E8013" s="88"/>
      <c r="F8013" s="88"/>
      <c r="G8013" s="88"/>
      <c r="H8013" s="88"/>
      <c r="I8013" s="88"/>
      <c r="J8013" s="88"/>
      <c r="K8013" s="88"/>
    </row>
    <row r="8014" spans="2:11" ht="12" hidden="1" customHeight="1" x14ac:dyDescent="0.2">
      <c r="B8014" s="88"/>
      <c r="C8014" s="88"/>
      <c r="D8014" s="88"/>
      <c r="E8014" s="88"/>
      <c r="F8014" s="88"/>
      <c r="G8014" s="88"/>
      <c r="H8014" s="88"/>
      <c r="I8014" s="88"/>
      <c r="J8014" s="88"/>
      <c r="K8014" s="88"/>
    </row>
    <row r="8015" spans="2:11" ht="12" hidden="1" customHeight="1" x14ac:dyDescent="0.2">
      <c r="B8015" s="88"/>
      <c r="C8015" s="88"/>
      <c r="D8015" s="88"/>
      <c r="E8015" s="88"/>
      <c r="F8015" s="88"/>
      <c r="G8015" s="88"/>
      <c r="H8015" s="88"/>
      <c r="I8015" s="88"/>
      <c r="J8015" s="88"/>
      <c r="K8015" s="88"/>
    </row>
    <row r="8016" spans="2:11" ht="12" hidden="1" customHeight="1" x14ac:dyDescent="0.2">
      <c r="B8016" s="88"/>
      <c r="C8016" s="88"/>
      <c r="D8016" s="88"/>
      <c r="E8016" s="88"/>
      <c r="F8016" s="88"/>
      <c r="G8016" s="88"/>
      <c r="H8016" s="88"/>
      <c r="I8016" s="88"/>
      <c r="J8016" s="88"/>
      <c r="K8016" s="88"/>
    </row>
    <row r="8017" spans="2:11" ht="12" hidden="1" customHeight="1" x14ac:dyDescent="0.2">
      <c r="B8017" s="88"/>
      <c r="C8017" s="88"/>
      <c r="D8017" s="88"/>
      <c r="E8017" s="88"/>
      <c r="F8017" s="88"/>
      <c r="G8017" s="88"/>
      <c r="H8017" s="88"/>
      <c r="I8017" s="88"/>
      <c r="J8017" s="88"/>
      <c r="K8017" s="88"/>
    </row>
    <row r="8018" spans="2:11" ht="12" hidden="1" customHeight="1" x14ac:dyDescent="0.2">
      <c r="B8018" s="88"/>
      <c r="C8018" s="88"/>
      <c r="D8018" s="88"/>
      <c r="E8018" s="88"/>
      <c r="F8018" s="88"/>
      <c r="G8018" s="88"/>
      <c r="H8018" s="88"/>
      <c r="I8018" s="88"/>
      <c r="J8018" s="88"/>
      <c r="K8018" s="88"/>
    </row>
    <row r="8019" spans="2:11" ht="12" hidden="1" customHeight="1" x14ac:dyDescent="0.2">
      <c r="B8019" s="88"/>
      <c r="C8019" s="88"/>
      <c r="D8019" s="88"/>
      <c r="E8019" s="88"/>
      <c r="F8019" s="88"/>
      <c r="G8019" s="88"/>
      <c r="H8019" s="88"/>
      <c r="I8019" s="88"/>
      <c r="J8019" s="88"/>
      <c r="K8019" s="88"/>
    </row>
    <row r="8020" spans="2:11" ht="12" hidden="1" customHeight="1" x14ac:dyDescent="0.2">
      <c r="B8020" s="88"/>
      <c r="C8020" s="88"/>
      <c r="D8020" s="88"/>
      <c r="E8020" s="88"/>
      <c r="F8020" s="88"/>
      <c r="G8020" s="88"/>
      <c r="H8020" s="88"/>
      <c r="I8020" s="88"/>
      <c r="J8020" s="88"/>
      <c r="K8020" s="88"/>
    </row>
    <row r="8021" spans="2:11" ht="12" hidden="1" customHeight="1" x14ac:dyDescent="0.2">
      <c r="B8021" s="88"/>
      <c r="C8021" s="88"/>
      <c r="D8021" s="88"/>
      <c r="E8021" s="88"/>
      <c r="F8021" s="88"/>
      <c r="G8021" s="88"/>
      <c r="H8021" s="88"/>
      <c r="I8021" s="88"/>
      <c r="J8021" s="88"/>
      <c r="K8021" s="88"/>
    </row>
    <row r="8022" spans="2:11" ht="12" hidden="1" customHeight="1" x14ac:dyDescent="0.2">
      <c r="B8022" s="88"/>
      <c r="C8022" s="88"/>
      <c r="D8022" s="88"/>
      <c r="E8022" s="88"/>
      <c r="F8022" s="88"/>
      <c r="G8022" s="88"/>
      <c r="H8022" s="88"/>
      <c r="I8022" s="88"/>
      <c r="J8022" s="88"/>
      <c r="K8022" s="88"/>
    </row>
    <row r="8023" spans="2:11" ht="12" hidden="1" customHeight="1" x14ac:dyDescent="0.2">
      <c r="B8023" s="88"/>
      <c r="C8023" s="88"/>
      <c r="D8023" s="88"/>
      <c r="E8023" s="88"/>
      <c r="F8023" s="88"/>
      <c r="G8023" s="88"/>
      <c r="H8023" s="88"/>
      <c r="I8023" s="88"/>
      <c r="J8023" s="88"/>
      <c r="K8023" s="88"/>
    </row>
    <row r="8024" spans="2:11" ht="12" hidden="1" customHeight="1" x14ac:dyDescent="0.2">
      <c r="B8024" s="88"/>
      <c r="C8024" s="88"/>
      <c r="D8024" s="88"/>
      <c r="E8024" s="88"/>
      <c r="F8024" s="88"/>
      <c r="G8024" s="88"/>
      <c r="H8024" s="88"/>
      <c r="I8024" s="88"/>
      <c r="J8024" s="88"/>
      <c r="K8024" s="88"/>
    </row>
    <row r="8025" spans="2:11" ht="12" hidden="1" customHeight="1" x14ac:dyDescent="0.2">
      <c r="B8025" s="88"/>
      <c r="C8025" s="88"/>
      <c r="D8025" s="88"/>
      <c r="E8025" s="88"/>
      <c r="F8025" s="88"/>
      <c r="G8025" s="88"/>
      <c r="H8025" s="88"/>
      <c r="I8025" s="88"/>
      <c r="J8025" s="88"/>
      <c r="K8025" s="88"/>
    </row>
    <row r="8026" spans="2:11" ht="12" hidden="1" customHeight="1" x14ac:dyDescent="0.2">
      <c r="B8026" s="88"/>
      <c r="C8026" s="88"/>
      <c r="D8026" s="88"/>
      <c r="E8026" s="88"/>
      <c r="F8026" s="88"/>
      <c r="G8026" s="88"/>
      <c r="H8026" s="88"/>
      <c r="I8026" s="88"/>
      <c r="J8026" s="88"/>
      <c r="K8026" s="88"/>
    </row>
    <row r="8027" spans="2:11" ht="12" hidden="1" customHeight="1" x14ac:dyDescent="0.2">
      <c r="B8027" s="88"/>
      <c r="C8027" s="88"/>
      <c r="D8027" s="88"/>
      <c r="E8027" s="88"/>
      <c r="F8027" s="88"/>
      <c r="G8027" s="88"/>
      <c r="H8027" s="88"/>
      <c r="I8027" s="88"/>
      <c r="J8027" s="88"/>
      <c r="K8027" s="88"/>
    </row>
    <row r="8028" spans="2:11" ht="12" hidden="1" customHeight="1" x14ac:dyDescent="0.2">
      <c r="B8028" s="88"/>
      <c r="C8028" s="88"/>
      <c r="D8028" s="88"/>
      <c r="E8028" s="88"/>
      <c r="F8028" s="88"/>
      <c r="G8028" s="88"/>
      <c r="H8028" s="88"/>
      <c r="I8028" s="88"/>
      <c r="J8028" s="88"/>
      <c r="K8028" s="88"/>
    </row>
    <row r="8029" spans="2:11" ht="12" hidden="1" customHeight="1" x14ac:dyDescent="0.2">
      <c r="B8029" s="88"/>
      <c r="C8029" s="88"/>
      <c r="D8029" s="88"/>
      <c r="E8029" s="88"/>
      <c r="F8029" s="88"/>
      <c r="G8029" s="88"/>
      <c r="H8029" s="88"/>
      <c r="I8029" s="88"/>
      <c r="J8029" s="88"/>
      <c r="K8029" s="88"/>
    </row>
    <row r="8030" spans="2:11" ht="12" hidden="1" customHeight="1" x14ac:dyDescent="0.2">
      <c r="B8030" s="88"/>
      <c r="C8030" s="88"/>
      <c r="D8030" s="88"/>
      <c r="E8030" s="88"/>
      <c r="F8030" s="88"/>
      <c r="G8030" s="88"/>
      <c r="H8030" s="88"/>
      <c r="I8030" s="88"/>
      <c r="J8030" s="88"/>
      <c r="K8030" s="88"/>
    </row>
    <row r="8031" spans="2:11" ht="12" hidden="1" customHeight="1" x14ac:dyDescent="0.2">
      <c r="B8031" s="88"/>
      <c r="C8031" s="88"/>
      <c r="D8031" s="88"/>
      <c r="E8031" s="88"/>
      <c r="F8031" s="88"/>
      <c r="G8031" s="88"/>
      <c r="H8031" s="88"/>
      <c r="I8031" s="88"/>
      <c r="J8031" s="88"/>
      <c r="K8031" s="88"/>
    </row>
    <row r="8032" spans="2:11" ht="12" hidden="1" customHeight="1" x14ac:dyDescent="0.2">
      <c r="B8032" s="88"/>
      <c r="C8032" s="88"/>
      <c r="D8032" s="88"/>
      <c r="E8032" s="88"/>
      <c r="F8032" s="88"/>
      <c r="G8032" s="88"/>
      <c r="H8032" s="88"/>
      <c r="I8032" s="88"/>
      <c r="J8032" s="88"/>
      <c r="K8032" s="88"/>
    </row>
    <row r="8033" spans="2:11" ht="12" hidden="1" customHeight="1" x14ac:dyDescent="0.2">
      <c r="B8033" s="88"/>
      <c r="C8033" s="88"/>
      <c r="D8033" s="88"/>
      <c r="E8033" s="88"/>
      <c r="F8033" s="88"/>
      <c r="G8033" s="88"/>
      <c r="H8033" s="88"/>
      <c r="I8033" s="88"/>
      <c r="J8033" s="88"/>
      <c r="K8033" s="88"/>
    </row>
    <row r="8034" spans="2:11" ht="12" hidden="1" customHeight="1" x14ac:dyDescent="0.2">
      <c r="B8034" s="88"/>
      <c r="C8034" s="88"/>
      <c r="D8034" s="88"/>
      <c r="E8034" s="88"/>
      <c r="F8034" s="88"/>
      <c r="G8034" s="88"/>
      <c r="H8034" s="88"/>
      <c r="I8034" s="88"/>
      <c r="J8034" s="88"/>
      <c r="K8034" s="88"/>
    </row>
    <row r="8035" spans="2:11" ht="12" hidden="1" customHeight="1" x14ac:dyDescent="0.2">
      <c r="B8035" s="88"/>
      <c r="C8035" s="88"/>
      <c r="D8035" s="88"/>
      <c r="E8035" s="88"/>
      <c r="F8035" s="88"/>
      <c r="G8035" s="88"/>
      <c r="H8035" s="88"/>
      <c r="I8035" s="88"/>
      <c r="J8035" s="88"/>
      <c r="K8035" s="88"/>
    </row>
    <row r="8036" spans="2:11" ht="12" hidden="1" customHeight="1" x14ac:dyDescent="0.2">
      <c r="B8036" s="88"/>
      <c r="C8036" s="88"/>
      <c r="D8036" s="88"/>
      <c r="E8036" s="88"/>
      <c r="F8036" s="88"/>
      <c r="G8036" s="88"/>
      <c r="H8036" s="88"/>
      <c r="I8036" s="88"/>
      <c r="J8036" s="88"/>
      <c r="K8036" s="88"/>
    </row>
    <row r="8037" spans="2:11" ht="12" hidden="1" customHeight="1" x14ac:dyDescent="0.2">
      <c r="B8037" s="88"/>
      <c r="C8037" s="88"/>
      <c r="D8037" s="88"/>
      <c r="E8037" s="88"/>
      <c r="F8037" s="88"/>
      <c r="G8037" s="88"/>
      <c r="H8037" s="88"/>
      <c r="I8037" s="88"/>
      <c r="J8037" s="88"/>
      <c r="K8037" s="88"/>
    </row>
    <row r="8038" spans="2:11" ht="12" hidden="1" customHeight="1" x14ac:dyDescent="0.2">
      <c r="B8038" s="88"/>
      <c r="C8038" s="88"/>
      <c r="D8038" s="88"/>
      <c r="E8038" s="88"/>
      <c r="F8038" s="88"/>
      <c r="G8038" s="88"/>
      <c r="H8038" s="88"/>
      <c r="I8038" s="88"/>
      <c r="J8038" s="88"/>
      <c r="K8038" s="88"/>
    </row>
    <row r="8039" spans="2:11" ht="12" hidden="1" customHeight="1" x14ac:dyDescent="0.2">
      <c r="B8039" s="88"/>
      <c r="C8039" s="88"/>
      <c r="D8039" s="88"/>
      <c r="E8039" s="88"/>
      <c r="F8039" s="88"/>
      <c r="G8039" s="88"/>
      <c r="H8039" s="88"/>
      <c r="I8039" s="88"/>
      <c r="J8039" s="88"/>
      <c r="K8039" s="88"/>
    </row>
    <row r="8040" spans="2:11" ht="12" hidden="1" customHeight="1" x14ac:dyDescent="0.2">
      <c r="B8040" s="88"/>
      <c r="C8040" s="88"/>
      <c r="D8040" s="88"/>
      <c r="E8040" s="88"/>
      <c r="F8040" s="88"/>
      <c r="G8040" s="88"/>
      <c r="H8040" s="88"/>
      <c r="I8040" s="88"/>
      <c r="J8040" s="88"/>
      <c r="K8040" s="88"/>
    </row>
    <row r="8041" spans="2:11" ht="12" hidden="1" customHeight="1" x14ac:dyDescent="0.2">
      <c r="B8041" s="88"/>
      <c r="C8041" s="88"/>
      <c r="D8041" s="88"/>
      <c r="E8041" s="88"/>
      <c r="F8041" s="88"/>
      <c r="G8041" s="88"/>
      <c r="H8041" s="88"/>
      <c r="I8041" s="88"/>
      <c r="J8041" s="88"/>
      <c r="K8041" s="88"/>
    </row>
    <row r="8042" spans="2:11" ht="12" hidden="1" customHeight="1" x14ac:dyDescent="0.2">
      <c r="B8042" s="88"/>
      <c r="C8042" s="88"/>
      <c r="D8042" s="88"/>
      <c r="E8042" s="88"/>
      <c r="F8042" s="88"/>
      <c r="G8042" s="88"/>
      <c r="H8042" s="88"/>
      <c r="I8042" s="88"/>
      <c r="J8042" s="88"/>
      <c r="K8042" s="88"/>
    </row>
    <row r="8043" spans="2:11" ht="12" hidden="1" customHeight="1" x14ac:dyDescent="0.2">
      <c r="B8043" s="88"/>
      <c r="C8043" s="88"/>
      <c r="D8043" s="88"/>
      <c r="E8043" s="88"/>
      <c r="F8043" s="88"/>
      <c r="G8043" s="88"/>
      <c r="H8043" s="88"/>
      <c r="I8043" s="88"/>
      <c r="J8043" s="88"/>
      <c r="K8043" s="88"/>
    </row>
    <row r="8044" spans="2:11" ht="12" hidden="1" customHeight="1" x14ac:dyDescent="0.2">
      <c r="B8044" s="88"/>
      <c r="C8044" s="88"/>
      <c r="D8044" s="88"/>
      <c r="E8044" s="88"/>
      <c r="F8044" s="88"/>
      <c r="G8044" s="88"/>
      <c r="H8044" s="88"/>
      <c r="I8044" s="88"/>
      <c r="J8044" s="88"/>
      <c r="K8044" s="88"/>
    </row>
    <row r="8045" spans="2:11" ht="12" hidden="1" customHeight="1" x14ac:dyDescent="0.2">
      <c r="B8045" s="88"/>
      <c r="C8045" s="88"/>
      <c r="D8045" s="88"/>
      <c r="E8045" s="88"/>
      <c r="F8045" s="88"/>
      <c r="G8045" s="88"/>
      <c r="H8045" s="88"/>
      <c r="I8045" s="88"/>
      <c r="J8045" s="88"/>
      <c r="K8045" s="88"/>
    </row>
    <row r="8046" spans="2:11" ht="12" hidden="1" customHeight="1" x14ac:dyDescent="0.2">
      <c r="B8046" s="88"/>
      <c r="C8046" s="88"/>
      <c r="D8046" s="88"/>
      <c r="E8046" s="88"/>
      <c r="F8046" s="88"/>
      <c r="G8046" s="88"/>
      <c r="H8046" s="88"/>
      <c r="I8046" s="88"/>
      <c r="J8046" s="88"/>
      <c r="K8046" s="88"/>
    </row>
    <row r="8047" spans="2:11" ht="12" hidden="1" customHeight="1" x14ac:dyDescent="0.2">
      <c r="B8047" s="88"/>
      <c r="C8047" s="88"/>
      <c r="D8047" s="88"/>
      <c r="E8047" s="88"/>
      <c r="F8047" s="88"/>
      <c r="G8047" s="88"/>
      <c r="H8047" s="88"/>
      <c r="I8047" s="88"/>
      <c r="J8047" s="88"/>
      <c r="K8047" s="88"/>
    </row>
    <row r="8048" spans="2:11" ht="12" hidden="1" customHeight="1" x14ac:dyDescent="0.2">
      <c r="B8048" s="88"/>
      <c r="C8048" s="88"/>
      <c r="D8048" s="88"/>
      <c r="E8048" s="88"/>
      <c r="F8048" s="88"/>
      <c r="G8048" s="88"/>
      <c r="H8048" s="88"/>
      <c r="I8048" s="88"/>
      <c r="J8048" s="88"/>
      <c r="K8048" s="88"/>
    </row>
    <row r="8049" spans="2:11" ht="12" hidden="1" customHeight="1" x14ac:dyDescent="0.2">
      <c r="B8049" s="88"/>
      <c r="C8049" s="88"/>
      <c r="D8049" s="88"/>
      <c r="E8049" s="88"/>
      <c r="F8049" s="88"/>
      <c r="G8049" s="88"/>
      <c r="H8049" s="88"/>
      <c r="I8049" s="88"/>
      <c r="J8049" s="88"/>
      <c r="K8049" s="88"/>
    </row>
    <row r="8050" spans="2:11" ht="12" hidden="1" customHeight="1" x14ac:dyDescent="0.2">
      <c r="B8050" s="88"/>
      <c r="C8050" s="88"/>
      <c r="D8050" s="88"/>
      <c r="E8050" s="88"/>
      <c r="F8050" s="88"/>
      <c r="G8050" s="88"/>
      <c r="H8050" s="88"/>
      <c r="I8050" s="88"/>
      <c r="J8050" s="88"/>
      <c r="K8050" s="88"/>
    </row>
    <row r="8051" spans="2:11" ht="12" hidden="1" customHeight="1" x14ac:dyDescent="0.2">
      <c r="B8051" s="88"/>
      <c r="C8051" s="88"/>
      <c r="D8051" s="88"/>
      <c r="E8051" s="88"/>
      <c r="F8051" s="88"/>
      <c r="G8051" s="88"/>
      <c r="H8051" s="88"/>
      <c r="I8051" s="88"/>
      <c r="J8051" s="88"/>
      <c r="K8051" s="88"/>
    </row>
    <row r="8052" spans="2:11" ht="12" hidden="1" customHeight="1" x14ac:dyDescent="0.2">
      <c r="B8052" s="88"/>
      <c r="C8052" s="88"/>
      <c r="D8052" s="88"/>
      <c r="E8052" s="88"/>
      <c r="F8052" s="88"/>
      <c r="G8052" s="88"/>
      <c r="H8052" s="88"/>
      <c r="I8052" s="88"/>
      <c r="J8052" s="88"/>
      <c r="K8052" s="88"/>
    </row>
    <row r="8053" spans="2:11" ht="12" hidden="1" customHeight="1" x14ac:dyDescent="0.2">
      <c r="B8053" s="88"/>
      <c r="C8053" s="88"/>
      <c r="D8053" s="88"/>
      <c r="E8053" s="88"/>
      <c r="F8053" s="88"/>
      <c r="G8053" s="88"/>
      <c r="H8053" s="88"/>
      <c r="I8053" s="88"/>
      <c r="J8053" s="88"/>
      <c r="K8053" s="88"/>
    </row>
    <row r="8054" spans="2:11" ht="12" hidden="1" customHeight="1" x14ac:dyDescent="0.2">
      <c r="B8054" s="88"/>
      <c r="C8054" s="88"/>
      <c r="D8054" s="88"/>
      <c r="E8054" s="88"/>
      <c r="F8054" s="88"/>
      <c r="G8054" s="88"/>
      <c r="H8054" s="88"/>
      <c r="I8054" s="88"/>
      <c r="J8054" s="88"/>
      <c r="K8054" s="88"/>
    </row>
    <row r="8055" spans="2:11" ht="12" hidden="1" customHeight="1" x14ac:dyDescent="0.2">
      <c r="B8055" s="88"/>
      <c r="C8055" s="88"/>
      <c r="D8055" s="88"/>
      <c r="E8055" s="88"/>
      <c r="F8055" s="88"/>
      <c r="G8055" s="88"/>
      <c r="H8055" s="88"/>
      <c r="I8055" s="88"/>
      <c r="J8055" s="88"/>
      <c r="K8055" s="88"/>
    </row>
    <row r="8056" spans="2:11" ht="12" hidden="1" customHeight="1" x14ac:dyDescent="0.2">
      <c r="B8056" s="88"/>
      <c r="C8056" s="88"/>
      <c r="D8056" s="88"/>
      <c r="E8056" s="88"/>
      <c r="F8056" s="88"/>
      <c r="G8056" s="88"/>
      <c r="H8056" s="88"/>
      <c r="I8056" s="88"/>
      <c r="J8056" s="88"/>
      <c r="K8056" s="88"/>
    </row>
    <row r="8057" spans="2:11" ht="12" hidden="1" customHeight="1" x14ac:dyDescent="0.2">
      <c r="B8057" s="88"/>
      <c r="C8057" s="88"/>
      <c r="D8057" s="88"/>
      <c r="E8057" s="88"/>
      <c r="F8057" s="88"/>
      <c r="G8057" s="88"/>
      <c r="H8057" s="88"/>
      <c r="I8057" s="88"/>
      <c r="J8057" s="88"/>
      <c r="K8057" s="88"/>
    </row>
    <row r="8058" spans="2:11" ht="12" hidden="1" customHeight="1" x14ac:dyDescent="0.2">
      <c r="B8058" s="88"/>
      <c r="C8058" s="88"/>
      <c r="D8058" s="88"/>
      <c r="E8058" s="88"/>
      <c r="F8058" s="88"/>
      <c r="G8058" s="88"/>
      <c r="H8058" s="88"/>
      <c r="I8058" s="88"/>
      <c r="J8058" s="88"/>
      <c r="K8058" s="88"/>
    </row>
    <row r="8059" spans="2:11" ht="12" hidden="1" customHeight="1" x14ac:dyDescent="0.2">
      <c r="B8059" s="88"/>
      <c r="C8059" s="88"/>
      <c r="D8059" s="88"/>
      <c r="E8059" s="88"/>
      <c r="F8059" s="88"/>
      <c r="G8059" s="88"/>
      <c r="H8059" s="88"/>
      <c r="I8059" s="88"/>
      <c r="J8059" s="88"/>
      <c r="K8059" s="88"/>
    </row>
    <row r="8060" spans="2:11" ht="12" hidden="1" customHeight="1" x14ac:dyDescent="0.2">
      <c r="B8060" s="88"/>
      <c r="C8060" s="88"/>
      <c r="D8060" s="88"/>
      <c r="E8060" s="88"/>
      <c r="F8060" s="88"/>
      <c r="G8060" s="88"/>
      <c r="H8060" s="88"/>
      <c r="I8060" s="88"/>
      <c r="J8060" s="88"/>
      <c r="K8060" s="88"/>
    </row>
    <row r="8061" spans="2:11" ht="12" hidden="1" customHeight="1" x14ac:dyDescent="0.2">
      <c r="B8061" s="88"/>
      <c r="C8061" s="88"/>
      <c r="D8061" s="88"/>
      <c r="E8061" s="88"/>
      <c r="F8061" s="88"/>
      <c r="G8061" s="88"/>
      <c r="H8061" s="88"/>
      <c r="I8061" s="88"/>
      <c r="J8061" s="88"/>
      <c r="K8061" s="88"/>
    </row>
    <row r="8062" spans="2:11" ht="12" hidden="1" customHeight="1" x14ac:dyDescent="0.2">
      <c r="B8062" s="88"/>
      <c r="C8062" s="88"/>
      <c r="D8062" s="88"/>
      <c r="E8062" s="88"/>
      <c r="F8062" s="88"/>
      <c r="G8062" s="88"/>
      <c r="H8062" s="88"/>
      <c r="I8062" s="88"/>
      <c r="J8062" s="88"/>
      <c r="K8062" s="88"/>
    </row>
    <row r="8063" spans="2:11" ht="12" hidden="1" customHeight="1" x14ac:dyDescent="0.2">
      <c r="B8063" s="88"/>
      <c r="C8063" s="88"/>
      <c r="D8063" s="88"/>
      <c r="E8063" s="88"/>
      <c r="F8063" s="88"/>
      <c r="G8063" s="88"/>
      <c r="H8063" s="88"/>
      <c r="I8063" s="88"/>
      <c r="J8063" s="88"/>
      <c r="K8063" s="88"/>
    </row>
    <row r="8064" spans="2:11" ht="12" hidden="1" customHeight="1" x14ac:dyDescent="0.2">
      <c r="B8064" s="88"/>
      <c r="C8064" s="88"/>
      <c r="D8064" s="88"/>
      <c r="E8064" s="88"/>
      <c r="F8064" s="88"/>
      <c r="G8064" s="88"/>
      <c r="H8064" s="88"/>
      <c r="I8064" s="88"/>
      <c r="J8064" s="88"/>
      <c r="K8064" s="88"/>
    </row>
    <row r="8065" spans="2:11" ht="12" hidden="1" customHeight="1" x14ac:dyDescent="0.2">
      <c r="B8065" s="88"/>
      <c r="C8065" s="88"/>
      <c r="D8065" s="88"/>
      <c r="E8065" s="88"/>
      <c r="F8065" s="88"/>
      <c r="G8065" s="88"/>
      <c r="H8065" s="88"/>
      <c r="I8065" s="88"/>
      <c r="J8065" s="88"/>
      <c r="K8065" s="88"/>
    </row>
    <row r="8066" spans="2:11" ht="12" hidden="1" customHeight="1" x14ac:dyDescent="0.2">
      <c r="B8066" s="88"/>
      <c r="C8066" s="88"/>
      <c r="D8066" s="88"/>
      <c r="E8066" s="88"/>
      <c r="F8066" s="88"/>
      <c r="G8066" s="88"/>
      <c r="H8066" s="88"/>
      <c r="I8066" s="88"/>
      <c r="J8066" s="88"/>
      <c r="K8066" s="88"/>
    </row>
    <row r="8067" spans="2:11" ht="12" hidden="1" customHeight="1" x14ac:dyDescent="0.2">
      <c r="B8067" s="88"/>
      <c r="C8067" s="88"/>
      <c r="D8067" s="88"/>
      <c r="E8067" s="88"/>
      <c r="F8067" s="88"/>
      <c r="G8067" s="88"/>
      <c r="H8067" s="88"/>
      <c r="I8067" s="88"/>
      <c r="J8067" s="88"/>
      <c r="K8067" s="88"/>
    </row>
    <row r="8068" spans="2:11" ht="12" hidden="1" customHeight="1" x14ac:dyDescent="0.2">
      <c r="B8068" s="88"/>
      <c r="C8068" s="88"/>
      <c r="D8068" s="88"/>
      <c r="E8068" s="88"/>
      <c r="F8068" s="88"/>
      <c r="G8068" s="88"/>
      <c r="H8068" s="88"/>
      <c r="I8068" s="88"/>
      <c r="J8068" s="88"/>
      <c r="K8068" s="88"/>
    </row>
    <row r="8069" spans="2:11" ht="12" hidden="1" customHeight="1" x14ac:dyDescent="0.2">
      <c r="B8069" s="88"/>
      <c r="C8069" s="88"/>
      <c r="D8069" s="88"/>
      <c r="E8069" s="88"/>
      <c r="F8069" s="88"/>
      <c r="G8069" s="88"/>
      <c r="H8069" s="88"/>
      <c r="I8069" s="88"/>
      <c r="J8069" s="88"/>
      <c r="K8069" s="88"/>
    </row>
    <row r="8070" spans="2:11" ht="12" hidden="1" customHeight="1" x14ac:dyDescent="0.2">
      <c r="B8070" s="88"/>
      <c r="C8070" s="88"/>
      <c r="D8070" s="88"/>
      <c r="E8070" s="88"/>
      <c r="F8070" s="88"/>
      <c r="G8070" s="88"/>
      <c r="H8070" s="88"/>
      <c r="I8070" s="88"/>
      <c r="J8070" s="88"/>
      <c r="K8070" s="88"/>
    </row>
    <row r="8071" spans="2:11" ht="12" hidden="1" customHeight="1" x14ac:dyDescent="0.2">
      <c r="B8071" s="88"/>
      <c r="C8071" s="88"/>
      <c r="D8071" s="88"/>
      <c r="E8071" s="88"/>
      <c r="F8071" s="88"/>
      <c r="G8071" s="88"/>
      <c r="H8071" s="88"/>
      <c r="I8071" s="88"/>
      <c r="J8071" s="88"/>
      <c r="K8071" s="88"/>
    </row>
    <row r="8072" spans="2:11" ht="12" hidden="1" customHeight="1" x14ac:dyDescent="0.2">
      <c r="B8072" s="88"/>
      <c r="C8072" s="88"/>
      <c r="D8072" s="88"/>
      <c r="E8072" s="88"/>
      <c r="F8072" s="88"/>
      <c r="G8072" s="88"/>
      <c r="H8072" s="88"/>
      <c r="I8072" s="88"/>
      <c r="J8072" s="88"/>
      <c r="K8072" s="88"/>
    </row>
    <row r="8073" spans="2:11" ht="12" hidden="1" customHeight="1" x14ac:dyDescent="0.2">
      <c r="B8073" s="88"/>
      <c r="C8073" s="88"/>
      <c r="D8073" s="88"/>
      <c r="E8073" s="88"/>
      <c r="F8073" s="88"/>
      <c r="G8073" s="88"/>
      <c r="H8073" s="88"/>
      <c r="I8073" s="88"/>
      <c r="J8073" s="88"/>
      <c r="K8073" s="88"/>
    </row>
    <row r="8074" spans="2:11" ht="12" hidden="1" customHeight="1" x14ac:dyDescent="0.2">
      <c r="B8074" s="88"/>
      <c r="C8074" s="88"/>
      <c r="D8074" s="88"/>
      <c r="E8074" s="88"/>
      <c r="F8074" s="88"/>
      <c r="G8074" s="88"/>
      <c r="H8074" s="88"/>
      <c r="I8074" s="88"/>
      <c r="J8074" s="88"/>
      <c r="K8074" s="88"/>
    </row>
    <row r="8075" spans="2:11" ht="12" hidden="1" customHeight="1" x14ac:dyDescent="0.2">
      <c r="B8075" s="88"/>
      <c r="C8075" s="88"/>
      <c r="D8075" s="88"/>
      <c r="E8075" s="88"/>
      <c r="F8075" s="88"/>
      <c r="G8075" s="88"/>
      <c r="H8075" s="88"/>
      <c r="I8075" s="88"/>
      <c r="J8075" s="88"/>
      <c r="K8075" s="88"/>
    </row>
    <row r="8076" spans="2:11" ht="12" hidden="1" customHeight="1" x14ac:dyDescent="0.2">
      <c r="B8076" s="88"/>
      <c r="C8076" s="88"/>
      <c r="D8076" s="88"/>
      <c r="E8076" s="88"/>
      <c r="F8076" s="88"/>
      <c r="G8076" s="88"/>
      <c r="H8076" s="88"/>
      <c r="I8076" s="88"/>
      <c r="J8076" s="88"/>
      <c r="K8076" s="88"/>
    </row>
    <row r="8077" spans="2:11" ht="12" hidden="1" customHeight="1" x14ac:dyDescent="0.2">
      <c r="B8077" s="88"/>
      <c r="C8077" s="88"/>
      <c r="D8077" s="88"/>
      <c r="E8077" s="88"/>
      <c r="F8077" s="88"/>
      <c r="G8077" s="88"/>
      <c r="H8077" s="88"/>
      <c r="I8077" s="88"/>
      <c r="J8077" s="88"/>
      <c r="K8077" s="88"/>
    </row>
    <row r="8078" spans="2:11" ht="12" hidden="1" customHeight="1" x14ac:dyDescent="0.2">
      <c r="B8078" s="88"/>
      <c r="C8078" s="88"/>
      <c r="D8078" s="88"/>
      <c r="E8078" s="88"/>
      <c r="F8078" s="88"/>
      <c r="G8078" s="88"/>
      <c r="H8078" s="88"/>
      <c r="I8078" s="88"/>
      <c r="J8078" s="88"/>
      <c r="K8078" s="88"/>
    </row>
    <row r="8079" spans="2:11" ht="12" hidden="1" customHeight="1" x14ac:dyDescent="0.2">
      <c r="B8079" s="88"/>
      <c r="C8079" s="88"/>
      <c r="D8079" s="88"/>
      <c r="E8079" s="88"/>
      <c r="F8079" s="88"/>
      <c r="G8079" s="88"/>
      <c r="H8079" s="88"/>
      <c r="I8079" s="88"/>
      <c r="J8079" s="88"/>
      <c r="K8079" s="88"/>
    </row>
    <row r="8080" spans="2:11" ht="12" hidden="1" customHeight="1" x14ac:dyDescent="0.2">
      <c r="B8080" s="88"/>
      <c r="C8080" s="88"/>
      <c r="D8080" s="88"/>
      <c r="E8080" s="88"/>
      <c r="F8080" s="88"/>
      <c r="G8080" s="88"/>
      <c r="H8080" s="88"/>
      <c r="I8080" s="88"/>
      <c r="J8080" s="88"/>
      <c r="K8080" s="88"/>
    </row>
    <row r="8081" spans="2:11" ht="12" hidden="1" customHeight="1" x14ac:dyDescent="0.2">
      <c r="B8081" s="88"/>
      <c r="C8081" s="88"/>
      <c r="D8081" s="88"/>
      <c r="E8081" s="88"/>
      <c r="F8081" s="88"/>
      <c r="G8081" s="88"/>
      <c r="H8081" s="88"/>
      <c r="I8081" s="88"/>
      <c r="J8081" s="88"/>
      <c r="K8081" s="88"/>
    </row>
    <row r="8082" spans="2:11" ht="12" hidden="1" customHeight="1" x14ac:dyDescent="0.2">
      <c r="B8082" s="88"/>
      <c r="C8082" s="88"/>
      <c r="D8082" s="88"/>
      <c r="E8082" s="88"/>
      <c r="F8082" s="88"/>
      <c r="G8082" s="88"/>
      <c r="H8082" s="88"/>
      <c r="I8082" s="88"/>
      <c r="J8082" s="88"/>
      <c r="K8082" s="88"/>
    </row>
    <row r="8083" spans="2:11" ht="12" hidden="1" customHeight="1" x14ac:dyDescent="0.2">
      <c r="B8083" s="88"/>
      <c r="C8083" s="88"/>
      <c r="D8083" s="88"/>
      <c r="E8083" s="88"/>
      <c r="F8083" s="88"/>
      <c r="G8083" s="88"/>
      <c r="H8083" s="88"/>
      <c r="I8083" s="88"/>
      <c r="J8083" s="88"/>
      <c r="K8083" s="88"/>
    </row>
    <row r="8084" spans="2:11" ht="12" hidden="1" customHeight="1" x14ac:dyDescent="0.2">
      <c r="B8084" s="88"/>
      <c r="C8084" s="88"/>
      <c r="D8084" s="88"/>
      <c r="E8084" s="88"/>
      <c r="F8084" s="88"/>
      <c r="G8084" s="88"/>
      <c r="H8084" s="88"/>
      <c r="I8084" s="88"/>
      <c r="J8084" s="88"/>
      <c r="K8084" s="88"/>
    </row>
    <row r="8085" spans="2:11" ht="12" hidden="1" customHeight="1" x14ac:dyDescent="0.2">
      <c r="B8085" s="88"/>
      <c r="C8085" s="88"/>
      <c r="D8085" s="88"/>
      <c r="E8085" s="88"/>
      <c r="F8085" s="88"/>
      <c r="G8085" s="88"/>
      <c r="H8085" s="88"/>
      <c r="I8085" s="88"/>
      <c r="J8085" s="88"/>
      <c r="K8085" s="88"/>
    </row>
    <row r="8086" spans="2:11" ht="12" hidden="1" customHeight="1" x14ac:dyDescent="0.2">
      <c r="B8086" s="88"/>
      <c r="C8086" s="88"/>
      <c r="D8086" s="88"/>
      <c r="E8086" s="88"/>
      <c r="F8086" s="88"/>
      <c r="G8086" s="88"/>
      <c r="H8086" s="88"/>
      <c r="I8086" s="88"/>
      <c r="J8086" s="88"/>
      <c r="K8086" s="88"/>
    </row>
    <row r="8087" spans="2:11" ht="12" hidden="1" customHeight="1" x14ac:dyDescent="0.2">
      <c r="B8087" s="88"/>
      <c r="C8087" s="88"/>
      <c r="D8087" s="88"/>
      <c r="E8087" s="88"/>
      <c r="F8087" s="88"/>
      <c r="G8087" s="88"/>
      <c r="H8087" s="88"/>
      <c r="I8087" s="88"/>
      <c r="J8087" s="88"/>
      <c r="K8087" s="88"/>
    </row>
    <row r="8088" spans="2:11" ht="12" hidden="1" customHeight="1" x14ac:dyDescent="0.2">
      <c r="B8088" s="88"/>
      <c r="C8088" s="88"/>
      <c r="D8088" s="88"/>
      <c r="E8088" s="88"/>
      <c r="F8088" s="88"/>
      <c r="G8088" s="88"/>
      <c r="H8088" s="88"/>
      <c r="I8088" s="88"/>
      <c r="J8088" s="88"/>
      <c r="K8088" s="88"/>
    </row>
    <row r="8089" spans="2:11" ht="12" hidden="1" customHeight="1" x14ac:dyDescent="0.2">
      <c r="B8089" s="88"/>
      <c r="C8089" s="88"/>
      <c r="D8089" s="88"/>
      <c r="E8089" s="88"/>
      <c r="F8089" s="88"/>
      <c r="G8089" s="88"/>
      <c r="H8089" s="88"/>
      <c r="I8089" s="88"/>
      <c r="J8089" s="88"/>
      <c r="K8089" s="88"/>
    </row>
    <row r="8090" spans="2:11" ht="12" hidden="1" customHeight="1" x14ac:dyDescent="0.2">
      <c r="B8090" s="88"/>
      <c r="C8090" s="88"/>
      <c r="D8090" s="88"/>
      <c r="E8090" s="88"/>
      <c r="F8090" s="88"/>
      <c r="G8090" s="88"/>
      <c r="H8090" s="88"/>
      <c r="I8090" s="88"/>
      <c r="J8090" s="88"/>
      <c r="K8090" s="88"/>
    </row>
    <row r="8091" spans="2:11" ht="12" hidden="1" customHeight="1" x14ac:dyDescent="0.2">
      <c r="B8091" s="88"/>
      <c r="C8091" s="88"/>
      <c r="D8091" s="88"/>
      <c r="E8091" s="88"/>
      <c r="F8091" s="88"/>
      <c r="G8091" s="88"/>
      <c r="H8091" s="88"/>
      <c r="I8091" s="88"/>
      <c r="J8091" s="88"/>
      <c r="K8091" s="88"/>
    </row>
    <row r="8092" spans="2:11" ht="12" hidden="1" customHeight="1" x14ac:dyDescent="0.2">
      <c r="B8092" s="88"/>
      <c r="C8092" s="88"/>
      <c r="D8092" s="88"/>
      <c r="E8092" s="88"/>
      <c r="F8092" s="88"/>
      <c r="G8092" s="88"/>
      <c r="H8092" s="88"/>
      <c r="I8092" s="88"/>
      <c r="J8092" s="88"/>
      <c r="K8092" s="88"/>
    </row>
    <row r="8093" spans="2:11" ht="12" hidden="1" customHeight="1" x14ac:dyDescent="0.2">
      <c r="B8093" s="88"/>
      <c r="C8093" s="88"/>
      <c r="D8093" s="88"/>
      <c r="E8093" s="88"/>
      <c r="F8093" s="88"/>
      <c r="G8093" s="88"/>
      <c r="H8093" s="88"/>
      <c r="I8093" s="88"/>
      <c r="J8093" s="88"/>
      <c r="K8093" s="88"/>
    </row>
    <row r="8094" spans="2:11" ht="12" hidden="1" customHeight="1" x14ac:dyDescent="0.2">
      <c r="B8094" s="88"/>
      <c r="C8094" s="88"/>
      <c r="D8094" s="88"/>
      <c r="E8094" s="88"/>
      <c r="F8094" s="88"/>
      <c r="G8094" s="88"/>
      <c r="H8094" s="88"/>
      <c r="I8094" s="88"/>
      <c r="J8094" s="88"/>
      <c r="K8094" s="88"/>
    </row>
    <row r="8095" spans="2:11" ht="12" hidden="1" customHeight="1" x14ac:dyDescent="0.2">
      <c r="B8095" s="88"/>
      <c r="C8095" s="88"/>
      <c r="D8095" s="88"/>
      <c r="E8095" s="88"/>
      <c r="F8095" s="88"/>
      <c r="G8095" s="88"/>
      <c r="H8095" s="88"/>
      <c r="I8095" s="88"/>
      <c r="J8095" s="88"/>
      <c r="K8095" s="88"/>
    </row>
    <row r="8096" spans="2:11" ht="12" hidden="1" customHeight="1" x14ac:dyDescent="0.2">
      <c r="B8096" s="88"/>
      <c r="C8096" s="88"/>
      <c r="D8096" s="88"/>
      <c r="E8096" s="88"/>
      <c r="F8096" s="88"/>
      <c r="G8096" s="88"/>
      <c r="H8096" s="88"/>
      <c r="I8096" s="88"/>
      <c r="J8096" s="88"/>
      <c r="K8096" s="88"/>
    </row>
    <row r="8097" spans="2:11" ht="12" hidden="1" customHeight="1" x14ac:dyDescent="0.2">
      <c r="B8097" s="88"/>
      <c r="C8097" s="88"/>
      <c r="D8097" s="88"/>
      <c r="E8097" s="88"/>
      <c r="F8097" s="88"/>
      <c r="G8097" s="88"/>
      <c r="H8097" s="88"/>
      <c r="I8097" s="88"/>
      <c r="J8097" s="88"/>
      <c r="K8097" s="88"/>
    </row>
    <row r="8098" spans="2:11" ht="12" hidden="1" customHeight="1" x14ac:dyDescent="0.2">
      <c r="B8098" s="88"/>
      <c r="C8098" s="88"/>
      <c r="D8098" s="88"/>
      <c r="E8098" s="88"/>
      <c r="F8098" s="88"/>
      <c r="G8098" s="88"/>
      <c r="H8098" s="88"/>
      <c r="I8098" s="88"/>
      <c r="J8098" s="88"/>
      <c r="K8098" s="88"/>
    </row>
    <row r="8099" spans="2:11" ht="12" hidden="1" customHeight="1" x14ac:dyDescent="0.2">
      <c r="B8099" s="88"/>
      <c r="C8099" s="88"/>
      <c r="D8099" s="88"/>
      <c r="E8099" s="88"/>
      <c r="F8099" s="88"/>
      <c r="G8099" s="88"/>
      <c r="H8099" s="88"/>
      <c r="I8099" s="88"/>
      <c r="J8099" s="88"/>
      <c r="K8099" s="88"/>
    </row>
    <row r="8100" spans="2:11" ht="12" hidden="1" customHeight="1" x14ac:dyDescent="0.2">
      <c r="B8100" s="88"/>
      <c r="C8100" s="88"/>
      <c r="D8100" s="88"/>
      <c r="E8100" s="88"/>
      <c r="F8100" s="88"/>
      <c r="G8100" s="88"/>
      <c r="H8100" s="88"/>
      <c r="I8100" s="88"/>
      <c r="J8100" s="88"/>
      <c r="K8100" s="88"/>
    </row>
    <row r="8101" spans="2:11" ht="12" hidden="1" customHeight="1" x14ac:dyDescent="0.2">
      <c r="B8101" s="88"/>
      <c r="C8101" s="88"/>
      <c r="D8101" s="88"/>
      <c r="E8101" s="88"/>
      <c r="F8101" s="88"/>
      <c r="G8101" s="88"/>
      <c r="H8101" s="88"/>
      <c r="I8101" s="88"/>
      <c r="J8101" s="88"/>
      <c r="K8101" s="88"/>
    </row>
    <row r="8102" spans="2:11" ht="12" hidden="1" customHeight="1" x14ac:dyDescent="0.2">
      <c r="B8102" s="88"/>
      <c r="C8102" s="88"/>
      <c r="D8102" s="88"/>
      <c r="E8102" s="88"/>
      <c r="F8102" s="88"/>
      <c r="G8102" s="88"/>
      <c r="H8102" s="88"/>
      <c r="I8102" s="88"/>
      <c r="J8102" s="88"/>
      <c r="K8102" s="88"/>
    </row>
    <row r="8103" spans="2:11" ht="12" hidden="1" customHeight="1" x14ac:dyDescent="0.2">
      <c r="B8103" s="88"/>
      <c r="C8103" s="88"/>
      <c r="D8103" s="88"/>
      <c r="E8103" s="88"/>
      <c r="F8103" s="88"/>
      <c r="G8103" s="88"/>
      <c r="H8103" s="88"/>
      <c r="I8103" s="88"/>
      <c r="J8103" s="88"/>
      <c r="K8103" s="88"/>
    </row>
    <row r="8104" spans="2:11" ht="12" hidden="1" customHeight="1" x14ac:dyDescent="0.2">
      <c r="B8104" s="88"/>
      <c r="C8104" s="88"/>
      <c r="D8104" s="88"/>
      <c r="E8104" s="88"/>
      <c r="F8104" s="88"/>
      <c r="G8104" s="88"/>
      <c r="H8104" s="88"/>
      <c r="I8104" s="88"/>
      <c r="J8104" s="88"/>
      <c r="K8104" s="88"/>
    </row>
    <row r="8105" spans="2:11" ht="12" hidden="1" customHeight="1" x14ac:dyDescent="0.2">
      <c r="B8105" s="88"/>
      <c r="C8105" s="88"/>
      <c r="D8105" s="88"/>
      <c r="E8105" s="88"/>
      <c r="F8105" s="88"/>
      <c r="G8105" s="88"/>
      <c r="H8105" s="88"/>
      <c r="I8105" s="88"/>
      <c r="J8105" s="88"/>
      <c r="K8105" s="88"/>
    </row>
    <row r="8106" spans="2:11" ht="12" hidden="1" customHeight="1" x14ac:dyDescent="0.2">
      <c r="B8106" s="88"/>
      <c r="C8106" s="88"/>
      <c r="D8106" s="88"/>
      <c r="E8106" s="88"/>
      <c r="F8106" s="88"/>
      <c r="G8106" s="88"/>
      <c r="H8106" s="88"/>
      <c r="I8106" s="88"/>
      <c r="J8106" s="88"/>
      <c r="K8106" s="88"/>
    </row>
    <row r="8107" spans="2:11" ht="12" hidden="1" customHeight="1" x14ac:dyDescent="0.2">
      <c r="B8107" s="88"/>
      <c r="C8107" s="88"/>
      <c r="D8107" s="88"/>
      <c r="E8107" s="88"/>
      <c r="F8107" s="88"/>
      <c r="G8107" s="88"/>
      <c r="H8107" s="88"/>
      <c r="I8107" s="88"/>
      <c r="J8107" s="88"/>
      <c r="K8107" s="88"/>
    </row>
    <row r="8108" spans="2:11" ht="12" hidden="1" customHeight="1" x14ac:dyDescent="0.2">
      <c r="B8108" s="88"/>
      <c r="C8108" s="88"/>
      <c r="D8108" s="88"/>
      <c r="E8108" s="88"/>
      <c r="F8108" s="88"/>
      <c r="G8108" s="88"/>
      <c r="H8108" s="88"/>
      <c r="I8108" s="88"/>
      <c r="J8108" s="88"/>
      <c r="K8108" s="88"/>
    </row>
    <row r="8109" spans="2:11" ht="12" hidden="1" customHeight="1" x14ac:dyDescent="0.2">
      <c r="B8109" s="88"/>
      <c r="C8109" s="88"/>
      <c r="D8109" s="88"/>
      <c r="E8109" s="88"/>
      <c r="F8109" s="88"/>
      <c r="G8109" s="88"/>
      <c r="H8109" s="88"/>
      <c r="I8109" s="88"/>
      <c r="J8109" s="88"/>
      <c r="K8109" s="88"/>
    </row>
    <row r="8110" spans="2:11" ht="12" hidden="1" customHeight="1" x14ac:dyDescent="0.2">
      <c r="B8110" s="88"/>
      <c r="C8110" s="88"/>
      <c r="D8110" s="88"/>
      <c r="E8110" s="88"/>
      <c r="F8110" s="88"/>
      <c r="G8110" s="88"/>
      <c r="H8110" s="88"/>
      <c r="I8110" s="88"/>
      <c r="J8110" s="88"/>
      <c r="K8110" s="88"/>
    </row>
    <row r="8111" spans="2:11" ht="12" hidden="1" customHeight="1" x14ac:dyDescent="0.2">
      <c r="B8111" s="88"/>
      <c r="C8111" s="88"/>
      <c r="D8111" s="88"/>
      <c r="E8111" s="88"/>
      <c r="F8111" s="88"/>
      <c r="G8111" s="88"/>
      <c r="H8111" s="88"/>
      <c r="I8111" s="88"/>
      <c r="J8111" s="88"/>
      <c r="K8111" s="88"/>
    </row>
    <row r="8112" spans="2:11" ht="12" hidden="1" customHeight="1" x14ac:dyDescent="0.2">
      <c r="B8112" s="88"/>
      <c r="C8112" s="88"/>
      <c r="D8112" s="88"/>
      <c r="E8112" s="88"/>
      <c r="F8112" s="88"/>
      <c r="G8112" s="88"/>
      <c r="H8112" s="88"/>
      <c r="I8112" s="88"/>
      <c r="J8112" s="88"/>
      <c r="K8112" s="88"/>
    </row>
    <row r="8113" spans="2:11" ht="12" hidden="1" customHeight="1" x14ac:dyDescent="0.2">
      <c r="B8113" s="88"/>
      <c r="C8113" s="88"/>
      <c r="D8113" s="88"/>
      <c r="E8113" s="88"/>
      <c r="F8113" s="88"/>
      <c r="G8113" s="88"/>
      <c r="H8113" s="88"/>
      <c r="I8113" s="88"/>
      <c r="J8113" s="88"/>
      <c r="K8113" s="88"/>
    </row>
    <row r="8114" spans="2:11" ht="12" hidden="1" customHeight="1" x14ac:dyDescent="0.2">
      <c r="B8114" s="88"/>
      <c r="C8114" s="88"/>
      <c r="D8114" s="88"/>
      <c r="E8114" s="88"/>
      <c r="F8114" s="88"/>
      <c r="G8114" s="88"/>
      <c r="H8114" s="88"/>
      <c r="I8114" s="88"/>
      <c r="J8114" s="88"/>
      <c r="K8114" s="88"/>
    </row>
    <row r="8115" spans="2:11" ht="12" hidden="1" customHeight="1" x14ac:dyDescent="0.2">
      <c r="B8115" s="88"/>
      <c r="C8115" s="88"/>
      <c r="D8115" s="88"/>
      <c r="E8115" s="88"/>
      <c r="F8115" s="88"/>
      <c r="G8115" s="88"/>
      <c r="H8115" s="88"/>
      <c r="I8115" s="88"/>
      <c r="J8115" s="88"/>
      <c r="K8115" s="88"/>
    </row>
    <row r="8116" spans="2:11" ht="12" hidden="1" customHeight="1" x14ac:dyDescent="0.2">
      <c r="B8116" s="88"/>
      <c r="C8116" s="88"/>
      <c r="D8116" s="88"/>
      <c r="E8116" s="88"/>
      <c r="F8116" s="88"/>
      <c r="G8116" s="88"/>
      <c r="H8116" s="88"/>
      <c r="I8116" s="88"/>
      <c r="J8116" s="88"/>
      <c r="K8116" s="88"/>
    </row>
    <row r="8117" spans="2:11" ht="12" hidden="1" customHeight="1" x14ac:dyDescent="0.2">
      <c r="B8117" s="88"/>
      <c r="C8117" s="88"/>
      <c r="D8117" s="88"/>
      <c r="E8117" s="88"/>
      <c r="F8117" s="88"/>
      <c r="G8117" s="88"/>
      <c r="H8117" s="88"/>
      <c r="I8117" s="88"/>
      <c r="J8117" s="88"/>
      <c r="K8117" s="88"/>
    </row>
    <row r="8118" spans="2:11" ht="12" hidden="1" customHeight="1" x14ac:dyDescent="0.2">
      <c r="B8118" s="88"/>
      <c r="C8118" s="88"/>
      <c r="D8118" s="88"/>
      <c r="E8118" s="88"/>
      <c r="F8118" s="88"/>
      <c r="G8118" s="88"/>
      <c r="H8118" s="88"/>
      <c r="I8118" s="88"/>
      <c r="J8118" s="88"/>
      <c r="K8118" s="88"/>
    </row>
    <row r="8119" spans="2:11" ht="12" hidden="1" customHeight="1" x14ac:dyDescent="0.2">
      <c r="B8119" s="88"/>
      <c r="C8119" s="88"/>
      <c r="D8119" s="88"/>
      <c r="E8119" s="88"/>
      <c r="F8119" s="88"/>
      <c r="G8119" s="88"/>
      <c r="H8119" s="88"/>
      <c r="I8119" s="88"/>
      <c r="J8119" s="88"/>
      <c r="K8119" s="88"/>
    </row>
    <row r="8120" spans="2:11" ht="12" hidden="1" customHeight="1" x14ac:dyDescent="0.2">
      <c r="B8120" s="88"/>
      <c r="C8120" s="88"/>
      <c r="D8120" s="88"/>
      <c r="E8120" s="88"/>
      <c r="F8120" s="88"/>
      <c r="G8120" s="88"/>
      <c r="H8120" s="88"/>
      <c r="I8120" s="88"/>
      <c r="J8120" s="88"/>
      <c r="K8120" s="88"/>
    </row>
    <row r="8121" spans="2:11" ht="12" hidden="1" customHeight="1" x14ac:dyDescent="0.2">
      <c r="B8121" s="88"/>
      <c r="C8121" s="88"/>
      <c r="D8121" s="88"/>
      <c r="E8121" s="88"/>
      <c r="F8121" s="88"/>
      <c r="G8121" s="88"/>
      <c r="H8121" s="88"/>
      <c r="I8121" s="88"/>
      <c r="J8121" s="88"/>
      <c r="K8121" s="88"/>
    </row>
    <row r="8122" spans="2:11" ht="12" hidden="1" customHeight="1" x14ac:dyDescent="0.2">
      <c r="B8122" s="88"/>
      <c r="C8122" s="88"/>
      <c r="D8122" s="88"/>
      <c r="E8122" s="88"/>
      <c r="F8122" s="88"/>
      <c r="G8122" s="88"/>
      <c r="H8122" s="88"/>
      <c r="I8122" s="88"/>
      <c r="J8122" s="88"/>
      <c r="K8122" s="88"/>
    </row>
    <row r="8123" spans="2:11" ht="12" hidden="1" customHeight="1" x14ac:dyDescent="0.2">
      <c r="B8123" s="88"/>
      <c r="C8123" s="88"/>
      <c r="D8123" s="88"/>
      <c r="E8123" s="88"/>
      <c r="F8123" s="88"/>
      <c r="G8123" s="88"/>
      <c r="H8123" s="88"/>
      <c r="I8123" s="88"/>
      <c r="J8123" s="88"/>
      <c r="K8123" s="88"/>
    </row>
    <row r="8124" spans="2:11" ht="12" hidden="1" customHeight="1" x14ac:dyDescent="0.2">
      <c r="B8124" s="88"/>
      <c r="C8124" s="88"/>
      <c r="D8124" s="88"/>
      <c r="E8124" s="88"/>
      <c r="F8124" s="88"/>
      <c r="G8124" s="88"/>
      <c r="H8124" s="88"/>
      <c r="I8124" s="88"/>
      <c r="J8124" s="88"/>
      <c r="K8124" s="88"/>
    </row>
    <row r="8125" spans="2:11" ht="12" hidden="1" customHeight="1" x14ac:dyDescent="0.2">
      <c r="B8125" s="88"/>
      <c r="C8125" s="88"/>
      <c r="D8125" s="88"/>
      <c r="E8125" s="88"/>
      <c r="F8125" s="88"/>
      <c r="G8125" s="88"/>
      <c r="H8125" s="88"/>
      <c r="I8125" s="88"/>
      <c r="J8125" s="88"/>
      <c r="K8125" s="88"/>
    </row>
    <row r="8126" spans="2:11" ht="12" hidden="1" customHeight="1" x14ac:dyDescent="0.2">
      <c r="B8126" s="88"/>
      <c r="C8126" s="88"/>
      <c r="D8126" s="88"/>
      <c r="E8126" s="88"/>
      <c r="F8126" s="88"/>
      <c r="G8126" s="88"/>
      <c r="H8126" s="88"/>
      <c r="I8126" s="88"/>
      <c r="J8126" s="88"/>
      <c r="K8126" s="88"/>
    </row>
    <row r="8127" spans="2:11" ht="12" hidden="1" customHeight="1" x14ac:dyDescent="0.2">
      <c r="B8127" s="88"/>
      <c r="C8127" s="88"/>
      <c r="D8127" s="88"/>
      <c r="E8127" s="88"/>
      <c r="F8127" s="88"/>
      <c r="G8127" s="88"/>
      <c r="H8127" s="88"/>
      <c r="I8127" s="88"/>
      <c r="J8127" s="88"/>
      <c r="K8127" s="88"/>
    </row>
    <row r="8128" spans="2:11" ht="12" hidden="1" customHeight="1" x14ac:dyDescent="0.2">
      <c r="B8128" s="88"/>
      <c r="C8128" s="88"/>
      <c r="D8128" s="88"/>
      <c r="E8128" s="88"/>
      <c r="F8128" s="88"/>
      <c r="G8128" s="88"/>
      <c r="H8128" s="88"/>
      <c r="I8128" s="88"/>
      <c r="J8128" s="88"/>
      <c r="K8128" s="88"/>
    </row>
    <row r="8129" spans="2:11" ht="12" hidden="1" customHeight="1" x14ac:dyDescent="0.2">
      <c r="B8129" s="88"/>
      <c r="C8129" s="88"/>
      <c r="D8129" s="88"/>
      <c r="E8129" s="88"/>
      <c r="F8129" s="88"/>
      <c r="G8129" s="88"/>
      <c r="H8129" s="88"/>
      <c r="I8129" s="88"/>
      <c r="J8129" s="88"/>
      <c r="K8129" s="88"/>
    </row>
    <row r="8130" spans="2:11" ht="12" hidden="1" customHeight="1" x14ac:dyDescent="0.2">
      <c r="B8130" s="88"/>
      <c r="C8130" s="88"/>
      <c r="D8130" s="88"/>
      <c r="E8130" s="88"/>
      <c r="F8130" s="88"/>
      <c r="G8130" s="88"/>
      <c r="H8130" s="88"/>
      <c r="I8130" s="88"/>
      <c r="J8130" s="88"/>
      <c r="K8130" s="88"/>
    </row>
    <row r="8131" spans="2:11" ht="12" hidden="1" customHeight="1" x14ac:dyDescent="0.2">
      <c r="B8131" s="88"/>
      <c r="C8131" s="88"/>
      <c r="D8131" s="88"/>
      <c r="E8131" s="88"/>
      <c r="F8131" s="88"/>
      <c r="G8131" s="88"/>
      <c r="H8131" s="88"/>
      <c r="I8131" s="88"/>
      <c r="J8131" s="88"/>
      <c r="K8131" s="88"/>
    </row>
    <row r="8132" spans="2:11" ht="12" hidden="1" customHeight="1" x14ac:dyDescent="0.2">
      <c r="B8132" s="88"/>
      <c r="C8132" s="88"/>
      <c r="D8132" s="88"/>
      <c r="E8132" s="88"/>
      <c r="F8132" s="88"/>
      <c r="G8132" s="88"/>
      <c r="H8132" s="88"/>
      <c r="I8132" s="88"/>
      <c r="J8132" s="88"/>
      <c r="K8132" s="88"/>
    </row>
    <row r="8133" spans="2:11" ht="12" hidden="1" customHeight="1" x14ac:dyDescent="0.2">
      <c r="B8133" s="88"/>
      <c r="C8133" s="88"/>
      <c r="D8133" s="88"/>
      <c r="E8133" s="88"/>
      <c r="F8133" s="88"/>
      <c r="G8133" s="88"/>
      <c r="H8133" s="88"/>
      <c r="I8133" s="88"/>
      <c r="J8133" s="88"/>
      <c r="K8133" s="88"/>
    </row>
    <row r="8134" spans="2:11" ht="12" hidden="1" customHeight="1" x14ac:dyDescent="0.2">
      <c r="B8134" s="88"/>
      <c r="C8134" s="88"/>
      <c r="D8134" s="88"/>
      <c r="E8134" s="88"/>
      <c r="F8134" s="88"/>
      <c r="G8134" s="88"/>
      <c r="H8134" s="88"/>
      <c r="I8134" s="88"/>
      <c r="J8134" s="88"/>
      <c r="K8134" s="88"/>
    </row>
    <row r="8135" spans="2:11" ht="12" hidden="1" customHeight="1" x14ac:dyDescent="0.2">
      <c r="B8135" s="88"/>
      <c r="C8135" s="88"/>
      <c r="D8135" s="88"/>
      <c r="E8135" s="88"/>
      <c r="F8135" s="88"/>
      <c r="G8135" s="88"/>
      <c r="H8135" s="88"/>
      <c r="I8135" s="88"/>
      <c r="J8135" s="88"/>
      <c r="K8135" s="88"/>
    </row>
    <row r="8136" spans="2:11" ht="12" hidden="1" customHeight="1" x14ac:dyDescent="0.2">
      <c r="B8136" s="88"/>
      <c r="C8136" s="88"/>
      <c r="D8136" s="88"/>
      <c r="E8136" s="88"/>
      <c r="F8136" s="88"/>
      <c r="G8136" s="88"/>
      <c r="H8136" s="88"/>
      <c r="I8136" s="88"/>
      <c r="J8136" s="88"/>
      <c r="K8136" s="88"/>
    </row>
    <row r="8137" spans="2:11" ht="12" hidden="1" customHeight="1" x14ac:dyDescent="0.2">
      <c r="B8137" s="88"/>
      <c r="C8137" s="88"/>
      <c r="D8137" s="88"/>
      <c r="E8137" s="88"/>
      <c r="F8137" s="88"/>
      <c r="G8137" s="88"/>
      <c r="H8137" s="88"/>
      <c r="I8137" s="88"/>
      <c r="J8137" s="88"/>
      <c r="K8137" s="88"/>
    </row>
    <row r="8138" spans="2:11" ht="12" hidden="1" customHeight="1" x14ac:dyDescent="0.2">
      <c r="B8138" s="88"/>
      <c r="C8138" s="88"/>
      <c r="D8138" s="88"/>
      <c r="E8138" s="88"/>
      <c r="F8138" s="88"/>
      <c r="G8138" s="88"/>
      <c r="H8138" s="88"/>
      <c r="I8138" s="88"/>
      <c r="J8138" s="88"/>
      <c r="K8138" s="88"/>
    </row>
    <row r="8139" spans="2:11" ht="12" hidden="1" customHeight="1" x14ac:dyDescent="0.2">
      <c r="B8139" s="88"/>
      <c r="C8139" s="88"/>
      <c r="D8139" s="88"/>
      <c r="E8139" s="88"/>
      <c r="F8139" s="88"/>
      <c r="G8139" s="88"/>
      <c r="H8139" s="88"/>
      <c r="I8139" s="88"/>
      <c r="J8139" s="88"/>
      <c r="K8139" s="88"/>
    </row>
    <row r="8140" spans="2:11" ht="12" hidden="1" customHeight="1" x14ac:dyDescent="0.2">
      <c r="B8140" s="88"/>
      <c r="C8140" s="88"/>
      <c r="D8140" s="88"/>
      <c r="E8140" s="88"/>
      <c r="F8140" s="88"/>
      <c r="G8140" s="88"/>
      <c r="H8140" s="88"/>
      <c r="I8140" s="88"/>
      <c r="J8140" s="88"/>
      <c r="K8140" s="88"/>
    </row>
    <row r="8141" spans="2:11" ht="12" hidden="1" customHeight="1" x14ac:dyDescent="0.2">
      <c r="B8141" s="88"/>
      <c r="C8141" s="88"/>
      <c r="D8141" s="88"/>
      <c r="E8141" s="88"/>
      <c r="F8141" s="88"/>
      <c r="G8141" s="88"/>
      <c r="H8141" s="88"/>
      <c r="I8141" s="88"/>
      <c r="J8141" s="88"/>
      <c r="K8141" s="88"/>
    </row>
    <row r="8142" spans="2:11" ht="12" hidden="1" customHeight="1" x14ac:dyDescent="0.2">
      <c r="B8142" s="88"/>
      <c r="C8142" s="88"/>
      <c r="D8142" s="88"/>
      <c r="E8142" s="88"/>
      <c r="F8142" s="88"/>
      <c r="G8142" s="88"/>
      <c r="H8142" s="88"/>
      <c r="I8142" s="88"/>
      <c r="J8142" s="88"/>
      <c r="K8142" s="88"/>
    </row>
    <row r="8143" spans="2:11" ht="12" hidden="1" customHeight="1" x14ac:dyDescent="0.2">
      <c r="B8143" s="88"/>
      <c r="C8143" s="88"/>
      <c r="D8143" s="88"/>
      <c r="E8143" s="88"/>
      <c r="F8143" s="88"/>
      <c r="G8143" s="88"/>
      <c r="H8143" s="88"/>
      <c r="I8143" s="88"/>
      <c r="J8143" s="88"/>
      <c r="K8143" s="88"/>
    </row>
    <row r="8144" spans="2:11" ht="12" hidden="1" customHeight="1" x14ac:dyDescent="0.2">
      <c r="B8144" s="88"/>
      <c r="C8144" s="88"/>
      <c r="D8144" s="88"/>
      <c r="E8144" s="88"/>
      <c r="F8144" s="88"/>
      <c r="G8144" s="88"/>
      <c r="H8144" s="88"/>
      <c r="I8144" s="88"/>
      <c r="J8144" s="88"/>
      <c r="K8144" s="88"/>
    </row>
    <row r="8145" spans="2:11" ht="12" hidden="1" customHeight="1" x14ac:dyDescent="0.2">
      <c r="B8145" s="88"/>
      <c r="C8145" s="88"/>
      <c r="D8145" s="88"/>
      <c r="E8145" s="88"/>
      <c r="F8145" s="88"/>
      <c r="G8145" s="88"/>
      <c r="H8145" s="88"/>
      <c r="I8145" s="88"/>
      <c r="J8145" s="88"/>
      <c r="K8145" s="88"/>
    </row>
    <row r="8146" spans="2:11" ht="12" hidden="1" customHeight="1" x14ac:dyDescent="0.2">
      <c r="B8146" s="88"/>
      <c r="C8146" s="88"/>
      <c r="D8146" s="88"/>
      <c r="E8146" s="88"/>
      <c r="F8146" s="88"/>
      <c r="G8146" s="88"/>
      <c r="H8146" s="88"/>
      <c r="I8146" s="88"/>
      <c r="J8146" s="88"/>
      <c r="K8146" s="88"/>
    </row>
    <row r="8147" spans="2:11" ht="12" hidden="1" customHeight="1" x14ac:dyDescent="0.2">
      <c r="B8147" s="88"/>
      <c r="C8147" s="88"/>
      <c r="D8147" s="88"/>
      <c r="E8147" s="88"/>
      <c r="F8147" s="88"/>
      <c r="G8147" s="88"/>
      <c r="H8147" s="88"/>
      <c r="I8147" s="88"/>
      <c r="J8147" s="88"/>
      <c r="K8147" s="88"/>
    </row>
    <row r="8148" spans="2:11" ht="12" hidden="1" customHeight="1" x14ac:dyDescent="0.2">
      <c r="B8148" s="88"/>
      <c r="C8148" s="88"/>
      <c r="D8148" s="88"/>
      <c r="E8148" s="88"/>
      <c r="F8148" s="88"/>
      <c r="G8148" s="88"/>
      <c r="H8148" s="88"/>
      <c r="I8148" s="88"/>
      <c r="J8148" s="88"/>
      <c r="K8148" s="88"/>
    </row>
    <row r="8149" spans="2:11" ht="12" hidden="1" customHeight="1" x14ac:dyDescent="0.2">
      <c r="B8149" s="88"/>
      <c r="C8149" s="88"/>
      <c r="D8149" s="88"/>
      <c r="E8149" s="88"/>
      <c r="F8149" s="88"/>
      <c r="G8149" s="88"/>
      <c r="H8149" s="88"/>
      <c r="I8149" s="88"/>
      <c r="J8149" s="88"/>
      <c r="K8149" s="88"/>
    </row>
    <row r="8150" spans="2:11" ht="12" hidden="1" customHeight="1" x14ac:dyDescent="0.2">
      <c r="B8150" s="88"/>
      <c r="C8150" s="88"/>
      <c r="D8150" s="88"/>
      <c r="E8150" s="88"/>
      <c r="F8150" s="88"/>
      <c r="G8150" s="88"/>
      <c r="H8150" s="88"/>
      <c r="I8150" s="88"/>
      <c r="J8150" s="88"/>
      <c r="K8150" s="88"/>
    </row>
    <row r="8151" spans="2:11" ht="12" hidden="1" customHeight="1" x14ac:dyDescent="0.2">
      <c r="B8151" s="88"/>
      <c r="C8151" s="88"/>
      <c r="D8151" s="88"/>
      <c r="E8151" s="88"/>
      <c r="F8151" s="88"/>
      <c r="G8151" s="88"/>
      <c r="H8151" s="88"/>
      <c r="I8151" s="88"/>
      <c r="J8151" s="88"/>
      <c r="K8151" s="88"/>
    </row>
    <row r="8152" spans="2:11" ht="12" hidden="1" customHeight="1" x14ac:dyDescent="0.2">
      <c r="B8152" s="88"/>
      <c r="C8152" s="88"/>
      <c r="D8152" s="88"/>
      <c r="E8152" s="88"/>
      <c r="F8152" s="88"/>
      <c r="G8152" s="88"/>
      <c r="H8152" s="88"/>
      <c r="I8152" s="88"/>
      <c r="J8152" s="88"/>
      <c r="K8152" s="88"/>
    </row>
    <row r="8153" spans="2:11" ht="12" hidden="1" customHeight="1" x14ac:dyDescent="0.2">
      <c r="B8153" s="88"/>
      <c r="C8153" s="88"/>
      <c r="D8153" s="88"/>
      <c r="E8153" s="88"/>
      <c r="F8153" s="88"/>
      <c r="G8153" s="88"/>
      <c r="H8153" s="88"/>
      <c r="I8153" s="88"/>
      <c r="J8153" s="88"/>
      <c r="K8153" s="88"/>
    </row>
    <row r="8154" spans="2:11" ht="12" hidden="1" customHeight="1" x14ac:dyDescent="0.2">
      <c r="B8154" s="88"/>
      <c r="C8154" s="88"/>
      <c r="D8154" s="88"/>
      <c r="E8154" s="88"/>
      <c r="F8154" s="88"/>
      <c r="G8154" s="88"/>
      <c r="H8154" s="88"/>
      <c r="I8154" s="88"/>
      <c r="J8154" s="88"/>
      <c r="K8154" s="88"/>
    </row>
    <row r="8155" spans="2:11" ht="12" hidden="1" customHeight="1" x14ac:dyDescent="0.2">
      <c r="B8155" s="88"/>
      <c r="C8155" s="88"/>
      <c r="D8155" s="88"/>
      <c r="E8155" s="88"/>
      <c r="F8155" s="88"/>
      <c r="G8155" s="88"/>
      <c r="H8155" s="88"/>
      <c r="I8155" s="88"/>
      <c r="J8155" s="88"/>
      <c r="K8155" s="88"/>
    </row>
    <row r="8156" spans="2:11" ht="12" hidden="1" customHeight="1" x14ac:dyDescent="0.2">
      <c r="B8156" s="88"/>
      <c r="C8156" s="88"/>
      <c r="D8156" s="88"/>
      <c r="E8156" s="88"/>
      <c r="F8156" s="88"/>
      <c r="G8156" s="88"/>
      <c r="H8156" s="88"/>
      <c r="I8156" s="88"/>
      <c r="J8156" s="88"/>
      <c r="K8156" s="88"/>
    </row>
    <row r="8157" spans="2:11" ht="12" hidden="1" customHeight="1" x14ac:dyDescent="0.2">
      <c r="B8157" s="88"/>
      <c r="C8157" s="88"/>
      <c r="D8157" s="88"/>
      <c r="E8157" s="88"/>
      <c r="F8157" s="88"/>
      <c r="G8157" s="88"/>
      <c r="H8157" s="88"/>
      <c r="I8157" s="88"/>
      <c r="J8157" s="88"/>
      <c r="K8157" s="88"/>
    </row>
    <row r="8158" spans="2:11" ht="12" hidden="1" customHeight="1" x14ac:dyDescent="0.2">
      <c r="B8158" s="88"/>
      <c r="C8158" s="88"/>
      <c r="D8158" s="88"/>
      <c r="E8158" s="88"/>
      <c r="F8158" s="88"/>
      <c r="G8158" s="88"/>
      <c r="H8158" s="88"/>
      <c r="I8158" s="88"/>
      <c r="J8158" s="88"/>
      <c r="K8158" s="88"/>
    </row>
    <row r="8159" spans="2:11" ht="12" hidden="1" customHeight="1" x14ac:dyDescent="0.2">
      <c r="B8159" s="88"/>
      <c r="C8159" s="88"/>
      <c r="D8159" s="88"/>
      <c r="E8159" s="88"/>
      <c r="F8159" s="88"/>
      <c r="G8159" s="88"/>
      <c r="H8159" s="88"/>
      <c r="I8159" s="88"/>
      <c r="J8159" s="88"/>
      <c r="K8159" s="88"/>
    </row>
    <row r="8160" spans="2:11" ht="12" hidden="1" customHeight="1" x14ac:dyDescent="0.2">
      <c r="B8160" s="88"/>
      <c r="C8160" s="88"/>
      <c r="D8160" s="88"/>
      <c r="E8160" s="88"/>
      <c r="F8160" s="88"/>
      <c r="G8160" s="88"/>
      <c r="H8160" s="88"/>
      <c r="I8160" s="88"/>
      <c r="J8160" s="88"/>
      <c r="K8160" s="88"/>
    </row>
    <row r="8161" spans="2:11" ht="12" hidden="1" customHeight="1" x14ac:dyDescent="0.2">
      <c r="B8161" s="88"/>
      <c r="C8161" s="88"/>
      <c r="D8161" s="88"/>
      <c r="E8161" s="88"/>
      <c r="F8161" s="88"/>
      <c r="G8161" s="88"/>
      <c r="H8161" s="88"/>
      <c r="I8161" s="88"/>
      <c r="J8161" s="88"/>
      <c r="K8161" s="88"/>
    </row>
    <row r="8162" spans="2:11" ht="12" hidden="1" customHeight="1" x14ac:dyDescent="0.2">
      <c r="B8162" s="88"/>
      <c r="C8162" s="88"/>
      <c r="D8162" s="88"/>
      <c r="E8162" s="88"/>
      <c r="F8162" s="88"/>
      <c r="G8162" s="88"/>
      <c r="H8162" s="88"/>
      <c r="I8162" s="88"/>
      <c r="J8162" s="88"/>
      <c r="K8162" s="88"/>
    </row>
    <row r="8163" spans="2:11" ht="12" hidden="1" customHeight="1" x14ac:dyDescent="0.2">
      <c r="B8163" s="88"/>
      <c r="C8163" s="88"/>
      <c r="D8163" s="88"/>
      <c r="E8163" s="88"/>
      <c r="F8163" s="88"/>
      <c r="G8163" s="88"/>
      <c r="H8163" s="88"/>
      <c r="I8163" s="88"/>
      <c r="J8163" s="88"/>
      <c r="K8163" s="88"/>
    </row>
    <row r="8164" spans="2:11" ht="12" hidden="1" customHeight="1" x14ac:dyDescent="0.2">
      <c r="B8164" s="88"/>
      <c r="C8164" s="88"/>
      <c r="D8164" s="88"/>
      <c r="E8164" s="88"/>
      <c r="F8164" s="88"/>
      <c r="G8164" s="88"/>
      <c r="H8164" s="88"/>
      <c r="I8164" s="88"/>
      <c r="J8164" s="88"/>
      <c r="K8164" s="88"/>
    </row>
    <row r="8165" spans="2:11" ht="12" hidden="1" customHeight="1" x14ac:dyDescent="0.2">
      <c r="B8165" s="88"/>
      <c r="C8165" s="88"/>
      <c r="D8165" s="88"/>
      <c r="E8165" s="88"/>
      <c r="F8165" s="88"/>
      <c r="G8165" s="88"/>
      <c r="H8165" s="88"/>
      <c r="I8165" s="88"/>
      <c r="J8165" s="88"/>
      <c r="K8165" s="88"/>
    </row>
    <row r="8166" spans="2:11" ht="12" hidden="1" customHeight="1" x14ac:dyDescent="0.2">
      <c r="B8166" s="88"/>
      <c r="C8166" s="88"/>
      <c r="D8166" s="88"/>
      <c r="E8166" s="88"/>
      <c r="F8166" s="88"/>
      <c r="G8166" s="88"/>
      <c r="H8166" s="88"/>
      <c r="I8166" s="88"/>
      <c r="J8166" s="88"/>
      <c r="K8166" s="88"/>
    </row>
    <row r="8167" spans="2:11" ht="12" hidden="1" customHeight="1" x14ac:dyDescent="0.2">
      <c r="B8167" s="88"/>
      <c r="C8167" s="88"/>
      <c r="D8167" s="88"/>
      <c r="E8167" s="88"/>
      <c r="F8167" s="88"/>
      <c r="G8167" s="88"/>
      <c r="H8167" s="88"/>
      <c r="I8167" s="88"/>
      <c r="J8167" s="88"/>
      <c r="K8167" s="88"/>
    </row>
    <row r="8168" spans="2:11" ht="12" hidden="1" customHeight="1" x14ac:dyDescent="0.2">
      <c r="B8168" s="88"/>
      <c r="C8168" s="88"/>
      <c r="D8168" s="88"/>
      <c r="E8168" s="88"/>
      <c r="F8168" s="88"/>
      <c r="G8168" s="88"/>
      <c r="H8168" s="88"/>
      <c r="I8168" s="88"/>
      <c r="J8168" s="88"/>
      <c r="K8168" s="88"/>
    </row>
    <row r="8169" spans="2:11" ht="12" hidden="1" customHeight="1" x14ac:dyDescent="0.2">
      <c r="B8169" s="88"/>
      <c r="C8169" s="88"/>
      <c r="D8169" s="88"/>
      <c r="E8169" s="88"/>
      <c r="F8169" s="88"/>
      <c r="G8169" s="88"/>
      <c r="H8169" s="88"/>
      <c r="I8169" s="88"/>
      <c r="J8169" s="88"/>
      <c r="K8169" s="88"/>
    </row>
    <row r="8170" spans="2:11" ht="12" hidden="1" customHeight="1" x14ac:dyDescent="0.2">
      <c r="B8170" s="88"/>
      <c r="C8170" s="88"/>
      <c r="D8170" s="88"/>
      <c r="E8170" s="88"/>
      <c r="F8170" s="88"/>
      <c r="G8170" s="88"/>
      <c r="H8170" s="88"/>
      <c r="I8170" s="88"/>
      <c r="J8170" s="88"/>
      <c r="K8170" s="88"/>
    </row>
    <row r="8171" spans="2:11" ht="12" hidden="1" customHeight="1" x14ac:dyDescent="0.2">
      <c r="B8171" s="88"/>
      <c r="C8171" s="88"/>
      <c r="D8171" s="88"/>
      <c r="E8171" s="88"/>
      <c r="F8171" s="88"/>
      <c r="G8171" s="88"/>
      <c r="H8171" s="88"/>
      <c r="I8171" s="88"/>
      <c r="J8171" s="88"/>
      <c r="K8171" s="88"/>
    </row>
    <row r="8172" spans="2:11" ht="12" hidden="1" customHeight="1" x14ac:dyDescent="0.2">
      <c r="B8172" s="88"/>
      <c r="C8172" s="88"/>
      <c r="D8172" s="88"/>
      <c r="E8172" s="88"/>
      <c r="F8172" s="88"/>
      <c r="G8172" s="88"/>
      <c r="H8172" s="88"/>
      <c r="I8172" s="88"/>
      <c r="J8172" s="88"/>
      <c r="K8172" s="88"/>
    </row>
    <row r="8173" spans="2:11" ht="12" hidden="1" customHeight="1" x14ac:dyDescent="0.2">
      <c r="B8173" s="88"/>
      <c r="C8173" s="88"/>
      <c r="D8173" s="88"/>
      <c r="E8173" s="88"/>
      <c r="F8173" s="88"/>
      <c r="G8173" s="88"/>
      <c r="H8173" s="88"/>
      <c r="I8173" s="88"/>
      <c r="J8173" s="88"/>
      <c r="K8173" s="88"/>
    </row>
    <row r="8174" spans="2:11" ht="12" hidden="1" customHeight="1" x14ac:dyDescent="0.2">
      <c r="B8174" s="88"/>
      <c r="C8174" s="88"/>
      <c r="D8174" s="88"/>
      <c r="E8174" s="88"/>
      <c r="F8174" s="88"/>
      <c r="G8174" s="88"/>
      <c r="H8174" s="88"/>
      <c r="I8174" s="88"/>
      <c r="J8174" s="88"/>
      <c r="K8174" s="88"/>
    </row>
    <row r="8175" spans="2:11" ht="12" hidden="1" customHeight="1" x14ac:dyDescent="0.2">
      <c r="B8175" s="88"/>
      <c r="C8175" s="88"/>
      <c r="D8175" s="88"/>
      <c r="E8175" s="88"/>
      <c r="F8175" s="88"/>
      <c r="G8175" s="88"/>
      <c r="H8175" s="88"/>
      <c r="I8175" s="88"/>
      <c r="J8175" s="88"/>
      <c r="K8175" s="88"/>
    </row>
    <row r="8176" spans="2:11" ht="12" hidden="1" customHeight="1" x14ac:dyDescent="0.2">
      <c r="B8176" s="88"/>
      <c r="C8176" s="88"/>
      <c r="D8176" s="88"/>
      <c r="E8176" s="88"/>
      <c r="F8176" s="88"/>
      <c r="G8176" s="88"/>
      <c r="H8176" s="88"/>
      <c r="I8176" s="88"/>
      <c r="J8176" s="88"/>
      <c r="K8176" s="88"/>
    </row>
    <row r="8177" spans="2:11" ht="12" hidden="1" customHeight="1" x14ac:dyDescent="0.2">
      <c r="B8177" s="88"/>
      <c r="C8177" s="88"/>
      <c r="D8177" s="88"/>
      <c r="E8177" s="88"/>
      <c r="F8177" s="88"/>
      <c r="G8177" s="88"/>
      <c r="H8177" s="88"/>
      <c r="I8177" s="88"/>
      <c r="J8177" s="88"/>
      <c r="K8177" s="88"/>
    </row>
    <row r="8178" spans="2:11" ht="12" hidden="1" customHeight="1" x14ac:dyDescent="0.2">
      <c r="B8178" s="88"/>
      <c r="C8178" s="88"/>
      <c r="D8178" s="88"/>
      <c r="E8178" s="88"/>
      <c r="F8178" s="88"/>
      <c r="G8178" s="88"/>
      <c r="H8178" s="88"/>
      <c r="I8178" s="88"/>
      <c r="J8178" s="88"/>
      <c r="K8178" s="88"/>
    </row>
    <row r="8179" spans="2:11" ht="12" hidden="1" customHeight="1" x14ac:dyDescent="0.2">
      <c r="B8179" s="88"/>
      <c r="C8179" s="88"/>
      <c r="D8179" s="88"/>
      <c r="E8179" s="88"/>
      <c r="F8179" s="88"/>
      <c r="G8179" s="88"/>
      <c r="H8179" s="88"/>
      <c r="I8179" s="88"/>
      <c r="J8179" s="88"/>
      <c r="K8179" s="88"/>
    </row>
    <row r="8180" spans="2:11" ht="12" hidden="1" customHeight="1" x14ac:dyDescent="0.2">
      <c r="B8180" s="88"/>
      <c r="C8180" s="88"/>
      <c r="D8180" s="88"/>
      <c r="E8180" s="88"/>
      <c r="F8180" s="88"/>
      <c r="G8180" s="88"/>
      <c r="H8180" s="88"/>
      <c r="I8180" s="88"/>
      <c r="J8180" s="88"/>
      <c r="K8180" s="88"/>
    </row>
    <row r="8181" spans="2:11" ht="12" hidden="1" customHeight="1" x14ac:dyDescent="0.2">
      <c r="B8181" s="88"/>
      <c r="C8181" s="88"/>
      <c r="D8181" s="88"/>
      <c r="E8181" s="88"/>
      <c r="F8181" s="88"/>
      <c r="G8181" s="88"/>
      <c r="H8181" s="88"/>
      <c r="I8181" s="88"/>
      <c r="J8181" s="88"/>
      <c r="K8181" s="88"/>
    </row>
    <row r="8182" spans="2:11" ht="12" hidden="1" customHeight="1" x14ac:dyDescent="0.2">
      <c r="B8182" s="88"/>
      <c r="C8182" s="88"/>
      <c r="D8182" s="88"/>
      <c r="E8182" s="88"/>
      <c r="F8182" s="88"/>
      <c r="G8182" s="88"/>
      <c r="H8182" s="88"/>
      <c r="I8182" s="88"/>
      <c r="J8182" s="88"/>
      <c r="K8182" s="88"/>
    </row>
    <row r="8183" spans="2:11" ht="12" hidden="1" customHeight="1" x14ac:dyDescent="0.2">
      <c r="B8183" s="88"/>
      <c r="C8183" s="88"/>
      <c r="D8183" s="88"/>
      <c r="E8183" s="88"/>
      <c r="F8183" s="88"/>
      <c r="G8183" s="88"/>
      <c r="H8183" s="88"/>
      <c r="I8183" s="88"/>
      <c r="J8183" s="88"/>
      <c r="K8183" s="88"/>
    </row>
    <row r="8184" spans="2:11" ht="12" hidden="1" customHeight="1" x14ac:dyDescent="0.2">
      <c r="B8184" s="88"/>
      <c r="C8184" s="88"/>
      <c r="D8184" s="88"/>
      <c r="E8184" s="88"/>
      <c r="F8184" s="88"/>
      <c r="G8184" s="88"/>
      <c r="H8184" s="88"/>
      <c r="I8184" s="88"/>
      <c r="J8184" s="88"/>
      <c r="K8184" s="88"/>
    </row>
    <row r="8185" spans="2:11" ht="12" hidden="1" customHeight="1" x14ac:dyDescent="0.2">
      <c r="B8185" s="88"/>
      <c r="C8185" s="88"/>
      <c r="D8185" s="88"/>
      <c r="E8185" s="88"/>
      <c r="F8185" s="88"/>
      <c r="G8185" s="88"/>
      <c r="H8185" s="88"/>
      <c r="I8185" s="88"/>
      <c r="J8185" s="88"/>
      <c r="K8185" s="88"/>
    </row>
    <row r="8186" spans="2:11" ht="12" hidden="1" customHeight="1" x14ac:dyDescent="0.2">
      <c r="B8186" s="88"/>
      <c r="C8186" s="88"/>
      <c r="D8186" s="88"/>
      <c r="E8186" s="88"/>
      <c r="F8186" s="88"/>
      <c r="G8186" s="88"/>
      <c r="H8186" s="88"/>
      <c r="I8186" s="88"/>
      <c r="J8186" s="88"/>
      <c r="K8186" s="88"/>
    </row>
    <row r="8187" spans="2:11" ht="12" hidden="1" customHeight="1" x14ac:dyDescent="0.2">
      <c r="B8187" s="88"/>
      <c r="C8187" s="88"/>
      <c r="D8187" s="88"/>
      <c r="E8187" s="88"/>
      <c r="F8187" s="88"/>
      <c r="G8187" s="88"/>
      <c r="H8187" s="88"/>
      <c r="I8187" s="88"/>
      <c r="J8187" s="88"/>
      <c r="K8187" s="88"/>
    </row>
    <row r="8188" spans="2:11" ht="12" hidden="1" customHeight="1" x14ac:dyDescent="0.2">
      <c r="B8188" s="88"/>
      <c r="C8188" s="88"/>
      <c r="D8188" s="88"/>
      <c r="E8188" s="88"/>
      <c r="F8188" s="88"/>
      <c r="G8188" s="88"/>
      <c r="H8188" s="88"/>
      <c r="I8188" s="88"/>
      <c r="J8188" s="88"/>
      <c r="K8188" s="88"/>
    </row>
    <row r="8189" spans="2:11" ht="12" hidden="1" customHeight="1" x14ac:dyDescent="0.2">
      <c r="B8189" s="88"/>
      <c r="C8189" s="88"/>
      <c r="D8189" s="88"/>
      <c r="E8189" s="88"/>
      <c r="F8189" s="88"/>
      <c r="G8189" s="88"/>
      <c r="H8189" s="88"/>
      <c r="I8189" s="88"/>
      <c r="J8189" s="88"/>
      <c r="K8189" s="88"/>
    </row>
    <row r="8190" spans="2:11" ht="12" hidden="1" customHeight="1" x14ac:dyDescent="0.2">
      <c r="B8190" s="88"/>
      <c r="C8190" s="88"/>
      <c r="D8190" s="88"/>
      <c r="E8190" s="88"/>
      <c r="F8190" s="88"/>
      <c r="G8190" s="88"/>
      <c r="H8190" s="88"/>
      <c r="I8190" s="88"/>
      <c r="J8190" s="88"/>
      <c r="K8190" s="88"/>
    </row>
    <row r="8191" spans="2:11" ht="12" hidden="1" customHeight="1" x14ac:dyDescent="0.2">
      <c r="B8191" s="88"/>
      <c r="C8191" s="88"/>
      <c r="D8191" s="88"/>
      <c r="E8191" s="88"/>
      <c r="F8191" s="88"/>
      <c r="G8191" s="88"/>
      <c r="H8191" s="88"/>
      <c r="I8191" s="88"/>
      <c r="J8191" s="88"/>
      <c r="K8191" s="88"/>
    </row>
    <row r="8192" spans="2:11" ht="12" hidden="1" customHeight="1" x14ac:dyDescent="0.2">
      <c r="B8192" s="88"/>
      <c r="C8192" s="88"/>
      <c r="D8192" s="88"/>
      <c r="E8192" s="88"/>
      <c r="F8192" s="88"/>
      <c r="G8192" s="88"/>
      <c r="H8192" s="88"/>
      <c r="I8192" s="88"/>
      <c r="J8192" s="88"/>
      <c r="K8192" s="88"/>
    </row>
    <row r="8193" spans="2:11" ht="12" hidden="1" customHeight="1" x14ac:dyDescent="0.2">
      <c r="B8193" s="88"/>
      <c r="C8193" s="88"/>
      <c r="D8193" s="88"/>
      <c r="E8193" s="88"/>
      <c r="F8193" s="88"/>
      <c r="G8193" s="88"/>
      <c r="H8193" s="88"/>
      <c r="I8193" s="88"/>
      <c r="J8193" s="88"/>
      <c r="K8193" s="88"/>
    </row>
    <row r="8194" spans="2:11" ht="12" hidden="1" customHeight="1" x14ac:dyDescent="0.2">
      <c r="B8194" s="88"/>
      <c r="C8194" s="88"/>
      <c r="D8194" s="88"/>
      <c r="E8194" s="88"/>
      <c r="F8194" s="88"/>
      <c r="G8194" s="88"/>
      <c r="H8194" s="88"/>
      <c r="I8194" s="88"/>
      <c r="J8194" s="88"/>
      <c r="K8194" s="88"/>
    </row>
    <row r="8195" spans="2:11" ht="12" hidden="1" customHeight="1" x14ac:dyDescent="0.2">
      <c r="B8195" s="88"/>
      <c r="C8195" s="88"/>
      <c r="D8195" s="88"/>
      <c r="E8195" s="88"/>
      <c r="F8195" s="88"/>
      <c r="G8195" s="88"/>
      <c r="H8195" s="88"/>
      <c r="I8195" s="88"/>
      <c r="J8195" s="88"/>
      <c r="K8195" s="88"/>
    </row>
    <row r="8196" spans="2:11" ht="12" hidden="1" customHeight="1" x14ac:dyDescent="0.2">
      <c r="B8196" s="88"/>
      <c r="C8196" s="88"/>
      <c r="D8196" s="88"/>
      <c r="E8196" s="88"/>
      <c r="F8196" s="88"/>
      <c r="G8196" s="88"/>
      <c r="H8196" s="88"/>
      <c r="I8196" s="88"/>
      <c r="J8196" s="88"/>
      <c r="K8196" s="88"/>
    </row>
    <row r="8197" spans="2:11" ht="12" hidden="1" customHeight="1" x14ac:dyDescent="0.2">
      <c r="B8197" s="88"/>
      <c r="C8197" s="88"/>
      <c r="D8197" s="88"/>
      <c r="E8197" s="88"/>
      <c r="F8197" s="88"/>
      <c r="G8197" s="88"/>
      <c r="H8197" s="88"/>
      <c r="I8197" s="88"/>
      <c r="J8197" s="88"/>
      <c r="K8197" s="88"/>
    </row>
    <row r="8198" spans="2:11" ht="12" hidden="1" customHeight="1" x14ac:dyDescent="0.2">
      <c r="B8198" s="88"/>
      <c r="C8198" s="88"/>
      <c r="D8198" s="88"/>
      <c r="E8198" s="88"/>
      <c r="F8198" s="88"/>
      <c r="G8198" s="88"/>
      <c r="H8198" s="88"/>
      <c r="I8198" s="88"/>
      <c r="J8198" s="88"/>
      <c r="K8198" s="88"/>
    </row>
    <row r="8199" spans="2:11" ht="12" hidden="1" customHeight="1" x14ac:dyDescent="0.2">
      <c r="B8199" s="88"/>
      <c r="C8199" s="88"/>
      <c r="D8199" s="88"/>
      <c r="E8199" s="88"/>
      <c r="F8199" s="88"/>
      <c r="G8199" s="88"/>
      <c r="H8199" s="88"/>
      <c r="I8199" s="88"/>
      <c r="J8199" s="88"/>
      <c r="K8199" s="88"/>
    </row>
    <row r="8200" spans="2:11" ht="12" hidden="1" customHeight="1" x14ac:dyDescent="0.2">
      <c r="B8200" s="88"/>
      <c r="C8200" s="88"/>
      <c r="D8200" s="88"/>
      <c r="E8200" s="88"/>
      <c r="F8200" s="88"/>
      <c r="G8200" s="88"/>
      <c r="H8200" s="88"/>
      <c r="I8200" s="88"/>
      <c r="J8200" s="88"/>
      <c r="K8200" s="88"/>
    </row>
    <row r="8201" spans="2:11" ht="12" hidden="1" customHeight="1" x14ac:dyDescent="0.2">
      <c r="B8201" s="88"/>
      <c r="C8201" s="88"/>
      <c r="D8201" s="88"/>
      <c r="E8201" s="88"/>
      <c r="F8201" s="88"/>
      <c r="G8201" s="88"/>
      <c r="H8201" s="88"/>
      <c r="I8201" s="88"/>
      <c r="J8201" s="88"/>
      <c r="K8201" s="88"/>
    </row>
    <row r="8202" spans="2:11" ht="12" hidden="1" customHeight="1" x14ac:dyDescent="0.2">
      <c r="B8202" s="88"/>
      <c r="C8202" s="88"/>
      <c r="D8202" s="88"/>
      <c r="E8202" s="88"/>
      <c r="F8202" s="88"/>
      <c r="G8202" s="88"/>
      <c r="H8202" s="88"/>
      <c r="I8202" s="88"/>
      <c r="J8202" s="88"/>
      <c r="K8202" s="88"/>
    </row>
    <row r="8203" spans="2:11" ht="12" hidden="1" customHeight="1" x14ac:dyDescent="0.2">
      <c r="B8203" s="88"/>
      <c r="C8203" s="88"/>
      <c r="D8203" s="88"/>
      <c r="E8203" s="88"/>
      <c r="F8203" s="88"/>
      <c r="G8203" s="88"/>
      <c r="H8203" s="88"/>
      <c r="I8203" s="88"/>
      <c r="J8203" s="88"/>
      <c r="K8203" s="88"/>
    </row>
    <row r="8204" spans="2:11" ht="12" hidden="1" customHeight="1" x14ac:dyDescent="0.2">
      <c r="B8204" s="88"/>
      <c r="C8204" s="88"/>
      <c r="D8204" s="88"/>
      <c r="E8204" s="88"/>
      <c r="F8204" s="88"/>
      <c r="G8204" s="88"/>
      <c r="H8204" s="88"/>
      <c r="I8204" s="88"/>
      <c r="J8204" s="88"/>
      <c r="K8204" s="88"/>
    </row>
    <row r="8205" spans="2:11" ht="12" hidden="1" customHeight="1" x14ac:dyDescent="0.2">
      <c r="B8205" s="88"/>
      <c r="C8205" s="88"/>
      <c r="D8205" s="88"/>
      <c r="E8205" s="88"/>
      <c r="F8205" s="88"/>
      <c r="G8205" s="88"/>
      <c r="H8205" s="88"/>
      <c r="I8205" s="88"/>
      <c r="J8205" s="88"/>
      <c r="K8205" s="88"/>
    </row>
    <row r="8206" spans="2:11" ht="12" hidden="1" customHeight="1" x14ac:dyDescent="0.2">
      <c r="B8206" s="88"/>
      <c r="C8206" s="88"/>
      <c r="D8206" s="88"/>
      <c r="E8206" s="88"/>
      <c r="F8206" s="88"/>
      <c r="G8206" s="88"/>
      <c r="H8206" s="88"/>
      <c r="I8206" s="88"/>
      <c r="J8206" s="88"/>
      <c r="K8206" s="88"/>
    </row>
    <row r="8207" spans="2:11" ht="12" hidden="1" customHeight="1" x14ac:dyDescent="0.2">
      <c r="B8207" s="88"/>
      <c r="C8207" s="88"/>
      <c r="D8207" s="88"/>
      <c r="E8207" s="88"/>
      <c r="F8207" s="88"/>
      <c r="G8207" s="88"/>
      <c r="H8207" s="88"/>
      <c r="I8207" s="88"/>
      <c r="J8207" s="88"/>
      <c r="K8207" s="88"/>
    </row>
    <row r="8208" spans="2:11" ht="12" hidden="1" customHeight="1" x14ac:dyDescent="0.2">
      <c r="B8208" s="88"/>
      <c r="C8208" s="88"/>
      <c r="D8208" s="88"/>
      <c r="E8208" s="88"/>
      <c r="F8208" s="88"/>
      <c r="G8208" s="88"/>
      <c r="H8208" s="88"/>
      <c r="I8208" s="88"/>
      <c r="J8208" s="88"/>
      <c r="K8208" s="88"/>
    </row>
    <row r="8209" spans="2:11" ht="12" hidden="1" customHeight="1" x14ac:dyDescent="0.2">
      <c r="B8209" s="88"/>
      <c r="C8209" s="88"/>
      <c r="D8209" s="88"/>
      <c r="E8209" s="88"/>
      <c r="F8209" s="88"/>
      <c r="G8209" s="88"/>
      <c r="H8209" s="88"/>
      <c r="I8209" s="88"/>
      <c r="J8209" s="88"/>
      <c r="K8209" s="88"/>
    </row>
    <row r="8210" spans="2:11" ht="12" hidden="1" customHeight="1" x14ac:dyDescent="0.2">
      <c r="B8210" s="88"/>
      <c r="C8210" s="88"/>
      <c r="D8210" s="88"/>
      <c r="E8210" s="88"/>
      <c r="F8210" s="88"/>
      <c r="G8210" s="88"/>
      <c r="H8210" s="88"/>
      <c r="I8210" s="88"/>
      <c r="J8210" s="88"/>
      <c r="K8210" s="88"/>
    </row>
    <row r="8211" spans="2:11" ht="12" hidden="1" customHeight="1" x14ac:dyDescent="0.2">
      <c r="B8211" s="88"/>
      <c r="C8211" s="88"/>
      <c r="D8211" s="88"/>
      <c r="E8211" s="88"/>
      <c r="F8211" s="88"/>
      <c r="G8211" s="88"/>
      <c r="H8211" s="88"/>
      <c r="I8211" s="88"/>
      <c r="J8211" s="88"/>
      <c r="K8211" s="88"/>
    </row>
    <row r="8212" spans="2:11" ht="12" hidden="1" customHeight="1" x14ac:dyDescent="0.2">
      <c r="B8212" s="88"/>
      <c r="C8212" s="88"/>
      <c r="D8212" s="88"/>
      <c r="E8212" s="88"/>
      <c r="F8212" s="88"/>
      <c r="G8212" s="88"/>
      <c r="H8212" s="88"/>
      <c r="I8212" s="88"/>
      <c r="J8212" s="88"/>
      <c r="K8212" s="88"/>
    </row>
    <row r="8213" spans="2:11" ht="12" hidden="1" customHeight="1" x14ac:dyDescent="0.2">
      <c r="B8213" s="88"/>
      <c r="C8213" s="88"/>
      <c r="D8213" s="88"/>
      <c r="E8213" s="88"/>
      <c r="F8213" s="88"/>
      <c r="G8213" s="88"/>
      <c r="H8213" s="88"/>
      <c r="I8213" s="88"/>
      <c r="J8213" s="88"/>
      <c r="K8213" s="88"/>
    </row>
    <row r="8214" spans="2:11" ht="12" hidden="1" customHeight="1" x14ac:dyDescent="0.2">
      <c r="B8214" s="88"/>
      <c r="C8214" s="88"/>
      <c r="D8214" s="88"/>
      <c r="E8214" s="88"/>
      <c r="F8214" s="88"/>
      <c r="G8214" s="88"/>
      <c r="H8214" s="88"/>
      <c r="I8214" s="88"/>
      <c r="J8214" s="88"/>
      <c r="K8214" s="88"/>
    </row>
    <row r="8215" spans="2:11" ht="12" hidden="1" customHeight="1" x14ac:dyDescent="0.2">
      <c r="B8215" s="88"/>
      <c r="C8215" s="88"/>
      <c r="D8215" s="88"/>
      <c r="E8215" s="88"/>
      <c r="F8215" s="88"/>
      <c r="G8215" s="88"/>
      <c r="H8215" s="88"/>
      <c r="I8215" s="88"/>
      <c r="J8215" s="88"/>
      <c r="K8215" s="88"/>
    </row>
    <row r="8216" spans="2:11" ht="12" hidden="1" customHeight="1" x14ac:dyDescent="0.2">
      <c r="B8216" s="88"/>
      <c r="C8216" s="88"/>
      <c r="D8216" s="88"/>
      <c r="E8216" s="88"/>
      <c r="F8216" s="88"/>
      <c r="G8216" s="88"/>
      <c r="H8216" s="88"/>
      <c r="I8216" s="88"/>
      <c r="J8216" s="88"/>
      <c r="K8216" s="88"/>
    </row>
    <row r="8217" spans="2:11" ht="12" hidden="1" customHeight="1" x14ac:dyDescent="0.2">
      <c r="B8217" s="88"/>
      <c r="C8217" s="88"/>
      <c r="D8217" s="88"/>
      <c r="E8217" s="88"/>
      <c r="F8217" s="88"/>
      <c r="G8217" s="88"/>
      <c r="H8217" s="88"/>
      <c r="I8217" s="88"/>
      <c r="J8217" s="88"/>
      <c r="K8217" s="88"/>
    </row>
    <row r="8218" spans="2:11" ht="12" hidden="1" customHeight="1" x14ac:dyDescent="0.2">
      <c r="B8218" s="88"/>
      <c r="C8218" s="88"/>
      <c r="D8218" s="88"/>
      <c r="E8218" s="88"/>
      <c r="F8218" s="88"/>
      <c r="G8218" s="88"/>
      <c r="H8218" s="88"/>
      <c r="I8218" s="88"/>
      <c r="J8218" s="88"/>
      <c r="K8218" s="88"/>
    </row>
    <row r="8219" spans="2:11" ht="12" hidden="1" customHeight="1" x14ac:dyDescent="0.2">
      <c r="B8219" s="88"/>
      <c r="C8219" s="88"/>
      <c r="D8219" s="88"/>
      <c r="E8219" s="88"/>
      <c r="F8219" s="88"/>
      <c r="G8219" s="88"/>
      <c r="H8219" s="88"/>
      <c r="I8219" s="88"/>
      <c r="J8219" s="88"/>
      <c r="K8219" s="88"/>
    </row>
    <row r="8220" spans="2:11" ht="12" hidden="1" customHeight="1" x14ac:dyDescent="0.2">
      <c r="B8220" s="88"/>
      <c r="C8220" s="88"/>
      <c r="D8220" s="88"/>
      <c r="E8220" s="88"/>
      <c r="F8220" s="88"/>
      <c r="G8220" s="88"/>
      <c r="H8220" s="88"/>
      <c r="I8220" s="88"/>
      <c r="J8220" s="88"/>
      <c r="K8220" s="88"/>
    </row>
    <row r="8221" spans="2:11" ht="12" hidden="1" customHeight="1" x14ac:dyDescent="0.2">
      <c r="B8221" s="88"/>
      <c r="C8221" s="88"/>
      <c r="D8221" s="88"/>
      <c r="E8221" s="88"/>
      <c r="F8221" s="88"/>
      <c r="G8221" s="88"/>
      <c r="H8221" s="88"/>
      <c r="I8221" s="88"/>
      <c r="J8221" s="88"/>
      <c r="K8221" s="88"/>
    </row>
    <row r="8222" spans="2:11" ht="12" hidden="1" customHeight="1" x14ac:dyDescent="0.2">
      <c r="B8222" s="88"/>
      <c r="C8222" s="88"/>
      <c r="D8222" s="88"/>
      <c r="E8222" s="88"/>
      <c r="F8222" s="88"/>
      <c r="G8222" s="88"/>
      <c r="H8222" s="88"/>
      <c r="I8222" s="88"/>
      <c r="J8222" s="88"/>
      <c r="K8222" s="88"/>
    </row>
    <row r="8223" spans="2:11" ht="12" hidden="1" customHeight="1" x14ac:dyDescent="0.2">
      <c r="B8223" s="88"/>
      <c r="C8223" s="88"/>
      <c r="D8223" s="88"/>
      <c r="E8223" s="88"/>
      <c r="F8223" s="88"/>
      <c r="G8223" s="88"/>
      <c r="H8223" s="88"/>
      <c r="I8223" s="88"/>
      <c r="J8223" s="88"/>
      <c r="K8223" s="88"/>
    </row>
    <row r="8224" spans="2:11" ht="12" hidden="1" customHeight="1" x14ac:dyDescent="0.2">
      <c r="B8224" s="88"/>
      <c r="C8224" s="88"/>
      <c r="D8224" s="88"/>
      <c r="E8224" s="88"/>
      <c r="F8224" s="88"/>
      <c r="G8224" s="88"/>
      <c r="H8224" s="88"/>
      <c r="I8224" s="88"/>
      <c r="J8224" s="88"/>
      <c r="K8224" s="88"/>
    </row>
    <row r="8225" spans="2:11" ht="12" hidden="1" customHeight="1" x14ac:dyDescent="0.2">
      <c r="B8225" s="88"/>
      <c r="C8225" s="88"/>
      <c r="D8225" s="88"/>
      <c r="E8225" s="88"/>
      <c r="F8225" s="88"/>
      <c r="G8225" s="88"/>
      <c r="H8225" s="88"/>
      <c r="I8225" s="88"/>
      <c r="J8225" s="88"/>
      <c r="K8225" s="88"/>
    </row>
    <row r="8226" spans="2:11" ht="12" hidden="1" customHeight="1" x14ac:dyDescent="0.2">
      <c r="B8226" s="88"/>
      <c r="C8226" s="88"/>
      <c r="D8226" s="88"/>
      <c r="E8226" s="88"/>
      <c r="F8226" s="88"/>
      <c r="G8226" s="88"/>
      <c r="H8226" s="88"/>
      <c r="I8226" s="88"/>
      <c r="J8226" s="88"/>
      <c r="K8226" s="88"/>
    </row>
    <row r="8227" spans="2:11" ht="12" hidden="1" customHeight="1" x14ac:dyDescent="0.2">
      <c r="B8227" s="88"/>
      <c r="C8227" s="88"/>
      <c r="D8227" s="88"/>
      <c r="E8227" s="88"/>
      <c r="F8227" s="88"/>
      <c r="G8227" s="88"/>
      <c r="H8227" s="88"/>
      <c r="I8227" s="88"/>
      <c r="J8227" s="88"/>
      <c r="K8227" s="88"/>
    </row>
    <row r="8228" spans="2:11" ht="12" hidden="1" customHeight="1" x14ac:dyDescent="0.2">
      <c r="B8228" s="88"/>
      <c r="C8228" s="88"/>
      <c r="D8228" s="88"/>
      <c r="E8228" s="88"/>
      <c r="F8228" s="88"/>
      <c r="G8228" s="88"/>
      <c r="H8228" s="88"/>
      <c r="I8228" s="88"/>
      <c r="J8228" s="88"/>
      <c r="K8228" s="88"/>
    </row>
    <row r="8229" spans="2:11" ht="12" hidden="1" customHeight="1" x14ac:dyDescent="0.2">
      <c r="B8229" s="88"/>
      <c r="C8229" s="88"/>
      <c r="D8229" s="88"/>
      <c r="E8229" s="88"/>
      <c r="F8229" s="88"/>
      <c r="G8229" s="88"/>
      <c r="H8229" s="88"/>
      <c r="I8229" s="88"/>
      <c r="J8229" s="88"/>
      <c r="K8229" s="88"/>
    </row>
    <row r="8230" spans="2:11" ht="12" hidden="1" customHeight="1" x14ac:dyDescent="0.2">
      <c r="B8230" s="88"/>
      <c r="C8230" s="88"/>
      <c r="D8230" s="88"/>
      <c r="E8230" s="88"/>
      <c r="F8230" s="88"/>
      <c r="G8230" s="88"/>
      <c r="H8230" s="88"/>
      <c r="I8230" s="88"/>
      <c r="J8230" s="88"/>
      <c r="K8230" s="88"/>
    </row>
    <row r="8231" spans="2:11" ht="12" hidden="1" customHeight="1" x14ac:dyDescent="0.2">
      <c r="B8231" s="88"/>
      <c r="C8231" s="88"/>
      <c r="D8231" s="88"/>
      <c r="E8231" s="88"/>
      <c r="F8231" s="88"/>
      <c r="G8231" s="88"/>
      <c r="H8231" s="88"/>
      <c r="I8231" s="88"/>
      <c r="J8231" s="88"/>
      <c r="K8231" s="88"/>
    </row>
    <row r="8232" spans="2:11" ht="12" hidden="1" customHeight="1" x14ac:dyDescent="0.2">
      <c r="B8232" s="88"/>
      <c r="C8232" s="88"/>
      <c r="D8232" s="88"/>
      <c r="E8232" s="88"/>
      <c r="F8232" s="88"/>
      <c r="G8232" s="88"/>
      <c r="H8232" s="88"/>
      <c r="I8232" s="88"/>
      <c r="J8232" s="88"/>
      <c r="K8232" s="88"/>
    </row>
    <row r="8233" spans="2:11" ht="12" hidden="1" customHeight="1" x14ac:dyDescent="0.2">
      <c r="B8233" s="88"/>
      <c r="C8233" s="88"/>
      <c r="D8233" s="88"/>
      <c r="E8233" s="88"/>
      <c r="F8233" s="88"/>
      <c r="G8233" s="88"/>
      <c r="H8233" s="88"/>
      <c r="I8233" s="88"/>
      <c r="J8233" s="88"/>
      <c r="K8233" s="88"/>
    </row>
    <row r="8234" spans="2:11" ht="12" hidden="1" customHeight="1" x14ac:dyDescent="0.2">
      <c r="B8234" s="88"/>
      <c r="C8234" s="88"/>
      <c r="D8234" s="88"/>
      <c r="E8234" s="88"/>
      <c r="F8234" s="88"/>
      <c r="G8234" s="88"/>
      <c r="H8234" s="88"/>
      <c r="I8234" s="88"/>
      <c r="J8234" s="88"/>
      <c r="K8234" s="88"/>
    </row>
    <row r="8235" spans="2:11" ht="12" hidden="1" customHeight="1" x14ac:dyDescent="0.2">
      <c r="B8235" s="88"/>
      <c r="C8235" s="88"/>
      <c r="D8235" s="88"/>
      <c r="E8235" s="88"/>
      <c r="F8235" s="88"/>
      <c r="G8235" s="88"/>
      <c r="H8235" s="88"/>
      <c r="I8235" s="88"/>
      <c r="J8235" s="88"/>
      <c r="K8235" s="88"/>
    </row>
    <row r="8236" spans="2:11" ht="12" hidden="1" customHeight="1" x14ac:dyDescent="0.2">
      <c r="B8236" s="88"/>
      <c r="C8236" s="88"/>
      <c r="D8236" s="88"/>
      <c r="E8236" s="88"/>
      <c r="F8236" s="88"/>
      <c r="G8236" s="88"/>
      <c r="H8236" s="88"/>
      <c r="I8236" s="88"/>
      <c r="J8236" s="88"/>
      <c r="K8236" s="88"/>
    </row>
    <row r="8237" spans="2:11" ht="12" hidden="1" customHeight="1" x14ac:dyDescent="0.2">
      <c r="B8237" s="88"/>
      <c r="C8237" s="88"/>
      <c r="D8237" s="88"/>
      <c r="E8237" s="88"/>
      <c r="F8237" s="88"/>
      <c r="G8237" s="88"/>
      <c r="H8237" s="88"/>
      <c r="I8237" s="88"/>
      <c r="J8237" s="88"/>
      <c r="K8237" s="88"/>
    </row>
    <row r="8238" spans="2:11" ht="12" hidden="1" customHeight="1" x14ac:dyDescent="0.2">
      <c r="B8238" s="88"/>
      <c r="C8238" s="88"/>
      <c r="D8238" s="88"/>
      <c r="E8238" s="88"/>
      <c r="F8238" s="88"/>
      <c r="G8238" s="88"/>
      <c r="H8238" s="88"/>
      <c r="I8238" s="88"/>
      <c r="J8238" s="88"/>
      <c r="K8238" s="88"/>
    </row>
    <row r="8239" spans="2:11" ht="12" hidden="1" customHeight="1" x14ac:dyDescent="0.2">
      <c r="B8239" s="88"/>
      <c r="C8239" s="88"/>
      <c r="D8239" s="88"/>
      <c r="E8239" s="88"/>
      <c r="F8239" s="88"/>
      <c r="G8239" s="88"/>
      <c r="H8239" s="88"/>
      <c r="I8239" s="88"/>
      <c r="J8239" s="88"/>
      <c r="K8239" s="88"/>
    </row>
    <row r="8240" spans="2:11" ht="12" hidden="1" customHeight="1" x14ac:dyDescent="0.2">
      <c r="B8240" s="88"/>
      <c r="C8240" s="88"/>
      <c r="D8240" s="88"/>
      <c r="E8240" s="88"/>
      <c r="F8240" s="88"/>
      <c r="G8240" s="88"/>
      <c r="H8240" s="88"/>
      <c r="I8240" s="88"/>
      <c r="J8240" s="88"/>
      <c r="K8240" s="88"/>
    </row>
    <row r="8241" spans="2:11" ht="12" hidden="1" customHeight="1" x14ac:dyDescent="0.2">
      <c r="B8241" s="88"/>
      <c r="C8241" s="88"/>
      <c r="D8241" s="88"/>
      <c r="E8241" s="88"/>
      <c r="F8241" s="88"/>
      <c r="G8241" s="88"/>
      <c r="H8241" s="88"/>
      <c r="I8241" s="88"/>
      <c r="J8241" s="88"/>
      <c r="K8241" s="88"/>
    </row>
    <row r="8242" spans="2:11" ht="12" hidden="1" customHeight="1" x14ac:dyDescent="0.2">
      <c r="B8242" s="88"/>
      <c r="C8242" s="88"/>
      <c r="D8242" s="88"/>
      <c r="E8242" s="88"/>
      <c r="F8242" s="88"/>
      <c r="G8242" s="88"/>
      <c r="H8242" s="88"/>
      <c r="I8242" s="88"/>
      <c r="J8242" s="88"/>
      <c r="K8242" s="88"/>
    </row>
    <row r="8243" spans="2:11" ht="12" hidden="1" customHeight="1" x14ac:dyDescent="0.2">
      <c r="B8243" s="88"/>
      <c r="C8243" s="88"/>
      <c r="D8243" s="88"/>
      <c r="E8243" s="88"/>
      <c r="F8243" s="88"/>
      <c r="G8243" s="88"/>
      <c r="H8243" s="88"/>
      <c r="I8243" s="88"/>
      <c r="J8243" s="88"/>
      <c r="K8243" s="88"/>
    </row>
    <row r="8244" spans="2:11" ht="12" hidden="1" customHeight="1" x14ac:dyDescent="0.2">
      <c r="B8244" s="88"/>
      <c r="C8244" s="88"/>
      <c r="D8244" s="88"/>
      <c r="E8244" s="88"/>
      <c r="F8244" s="88"/>
      <c r="G8244" s="88"/>
      <c r="H8244" s="88"/>
      <c r="I8244" s="88"/>
      <c r="J8244" s="88"/>
      <c r="K8244" s="88"/>
    </row>
    <row r="8245" spans="2:11" ht="12" hidden="1" customHeight="1" x14ac:dyDescent="0.2">
      <c r="B8245" s="88"/>
      <c r="C8245" s="88"/>
      <c r="D8245" s="88"/>
      <c r="E8245" s="88"/>
      <c r="F8245" s="88"/>
      <c r="G8245" s="88"/>
      <c r="H8245" s="88"/>
      <c r="I8245" s="88"/>
      <c r="J8245" s="88"/>
      <c r="K8245" s="88"/>
    </row>
    <row r="8246" spans="2:11" ht="12" hidden="1" customHeight="1" x14ac:dyDescent="0.2">
      <c r="B8246" s="88"/>
      <c r="C8246" s="88"/>
      <c r="D8246" s="88"/>
      <c r="E8246" s="88"/>
      <c r="F8246" s="88"/>
      <c r="G8246" s="88"/>
      <c r="H8246" s="88"/>
      <c r="I8246" s="88"/>
      <c r="J8246" s="88"/>
      <c r="K8246" s="88"/>
    </row>
    <row r="8247" spans="2:11" ht="12" hidden="1" customHeight="1" x14ac:dyDescent="0.2">
      <c r="B8247" s="88"/>
      <c r="C8247" s="88"/>
      <c r="D8247" s="88"/>
      <c r="E8247" s="88"/>
      <c r="F8247" s="88"/>
      <c r="G8247" s="88"/>
      <c r="H8247" s="88"/>
      <c r="I8247" s="88"/>
      <c r="J8247" s="88"/>
      <c r="K8247" s="88"/>
    </row>
    <row r="8248" spans="2:11" ht="12" hidden="1" customHeight="1" x14ac:dyDescent="0.2">
      <c r="B8248" s="88"/>
      <c r="C8248" s="88"/>
      <c r="D8248" s="88"/>
      <c r="E8248" s="88"/>
      <c r="F8248" s="88"/>
      <c r="G8248" s="88"/>
      <c r="H8248" s="88"/>
      <c r="I8248" s="88"/>
      <c r="J8248" s="88"/>
      <c r="K8248" s="88"/>
    </row>
    <row r="8249" spans="2:11" ht="12" hidden="1" customHeight="1" x14ac:dyDescent="0.2">
      <c r="B8249" s="88"/>
      <c r="C8249" s="88"/>
      <c r="D8249" s="88"/>
      <c r="E8249" s="88"/>
      <c r="F8249" s="88"/>
      <c r="G8249" s="88"/>
      <c r="H8249" s="88"/>
      <c r="I8249" s="88"/>
      <c r="J8249" s="88"/>
      <c r="K8249" s="88"/>
    </row>
    <row r="8250" spans="2:11" ht="12" hidden="1" customHeight="1" x14ac:dyDescent="0.2">
      <c r="B8250" s="88"/>
      <c r="C8250" s="88"/>
      <c r="D8250" s="88"/>
      <c r="E8250" s="88"/>
      <c r="F8250" s="88"/>
      <c r="G8250" s="88"/>
      <c r="H8250" s="88"/>
      <c r="I8250" s="88"/>
      <c r="J8250" s="88"/>
      <c r="K8250" s="88"/>
    </row>
    <row r="8251" spans="2:11" ht="12" hidden="1" customHeight="1" x14ac:dyDescent="0.2">
      <c r="B8251" s="88"/>
      <c r="C8251" s="88"/>
      <c r="D8251" s="88"/>
      <c r="E8251" s="88"/>
      <c r="F8251" s="88"/>
      <c r="G8251" s="88"/>
      <c r="H8251" s="88"/>
      <c r="I8251" s="88"/>
      <c r="J8251" s="88"/>
      <c r="K8251" s="88"/>
    </row>
    <row r="8252" spans="2:11" ht="12" hidden="1" customHeight="1" x14ac:dyDescent="0.2">
      <c r="B8252" s="88"/>
      <c r="C8252" s="88"/>
      <c r="D8252" s="88"/>
      <c r="E8252" s="88"/>
      <c r="F8252" s="88"/>
      <c r="G8252" s="88"/>
      <c r="H8252" s="88"/>
      <c r="I8252" s="88"/>
      <c r="J8252" s="88"/>
      <c r="K8252" s="88"/>
    </row>
    <row r="8253" spans="2:11" ht="12" hidden="1" customHeight="1" x14ac:dyDescent="0.2">
      <c r="B8253" s="88"/>
      <c r="C8253" s="88"/>
      <c r="D8253" s="88"/>
      <c r="E8253" s="88"/>
      <c r="F8253" s="88"/>
      <c r="G8253" s="88"/>
      <c r="H8253" s="88"/>
      <c r="I8253" s="88"/>
      <c r="J8253" s="88"/>
      <c r="K8253" s="88"/>
    </row>
    <row r="8254" spans="2:11" ht="12" hidden="1" customHeight="1" x14ac:dyDescent="0.2">
      <c r="B8254" s="88"/>
      <c r="C8254" s="88"/>
      <c r="D8254" s="88"/>
      <c r="E8254" s="88"/>
      <c r="F8254" s="88"/>
      <c r="G8254" s="88"/>
      <c r="H8254" s="88"/>
      <c r="I8254" s="88"/>
      <c r="J8254" s="88"/>
      <c r="K8254" s="88"/>
    </row>
    <row r="8255" spans="2:11" ht="12" hidden="1" customHeight="1" x14ac:dyDescent="0.2">
      <c r="B8255" s="88"/>
      <c r="C8255" s="88"/>
      <c r="D8255" s="88"/>
      <c r="E8255" s="88"/>
      <c r="F8255" s="88"/>
      <c r="G8255" s="88"/>
      <c r="H8255" s="88"/>
      <c r="I8255" s="88"/>
      <c r="J8255" s="88"/>
      <c r="K8255" s="88"/>
    </row>
    <row r="8256" spans="2:11" ht="12" hidden="1" customHeight="1" x14ac:dyDescent="0.2">
      <c r="B8256" s="88"/>
      <c r="C8256" s="88"/>
      <c r="D8256" s="88"/>
      <c r="E8256" s="88"/>
      <c r="F8256" s="88"/>
      <c r="G8256" s="88"/>
      <c r="H8256" s="88"/>
      <c r="I8256" s="88"/>
      <c r="J8256" s="88"/>
      <c r="K8256" s="88"/>
    </row>
    <row r="8257" spans="2:11" ht="12" hidden="1" customHeight="1" x14ac:dyDescent="0.2">
      <c r="B8257" s="88"/>
      <c r="C8257" s="88"/>
      <c r="D8257" s="88"/>
      <c r="E8257" s="88"/>
      <c r="F8257" s="88"/>
      <c r="G8257" s="88"/>
      <c r="H8257" s="88"/>
      <c r="I8257" s="88"/>
      <c r="J8257" s="88"/>
      <c r="K8257" s="88"/>
    </row>
    <row r="8258" spans="2:11" ht="12" hidden="1" customHeight="1" x14ac:dyDescent="0.2">
      <c r="B8258" s="88"/>
      <c r="C8258" s="88"/>
      <c r="D8258" s="88"/>
      <c r="E8258" s="88"/>
      <c r="F8258" s="88"/>
      <c r="G8258" s="88"/>
      <c r="H8258" s="88"/>
      <c r="I8258" s="88"/>
      <c r="J8258" s="88"/>
      <c r="K8258" s="88"/>
    </row>
    <row r="8259" spans="2:11" ht="12" hidden="1" customHeight="1" x14ac:dyDescent="0.2">
      <c r="B8259" s="88"/>
      <c r="C8259" s="88"/>
      <c r="D8259" s="88"/>
      <c r="E8259" s="88"/>
      <c r="F8259" s="88"/>
      <c r="G8259" s="88"/>
      <c r="H8259" s="88"/>
      <c r="I8259" s="88"/>
      <c r="J8259" s="88"/>
      <c r="K8259" s="88"/>
    </row>
    <row r="8260" spans="2:11" ht="12" hidden="1" customHeight="1" x14ac:dyDescent="0.2">
      <c r="B8260" s="88"/>
      <c r="C8260" s="88"/>
      <c r="D8260" s="88"/>
      <c r="E8260" s="88"/>
      <c r="F8260" s="88"/>
      <c r="G8260" s="88"/>
      <c r="H8260" s="88"/>
      <c r="I8260" s="88"/>
      <c r="J8260" s="88"/>
      <c r="K8260" s="88"/>
    </row>
    <row r="8261" spans="2:11" ht="12" hidden="1" customHeight="1" x14ac:dyDescent="0.2">
      <c r="B8261" s="88"/>
      <c r="C8261" s="88"/>
      <c r="D8261" s="88"/>
      <c r="E8261" s="88"/>
      <c r="F8261" s="88"/>
      <c r="G8261" s="88"/>
      <c r="H8261" s="88"/>
      <c r="I8261" s="88"/>
      <c r="J8261" s="88"/>
      <c r="K8261" s="88"/>
    </row>
    <row r="8262" spans="2:11" ht="12" hidden="1" customHeight="1" x14ac:dyDescent="0.2">
      <c r="B8262" s="88"/>
      <c r="C8262" s="88"/>
      <c r="D8262" s="88"/>
      <c r="E8262" s="88"/>
      <c r="F8262" s="88"/>
      <c r="G8262" s="88"/>
      <c r="H8262" s="88"/>
      <c r="I8262" s="88"/>
      <c r="J8262" s="88"/>
      <c r="K8262" s="88"/>
    </row>
    <row r="8263" spans="2:11" ht="12" hidden="1" customHeight="1" x14ac:dyDescent="0.2">
      <c r="B8263" s="88"/>
      <c r="C8263" s="88"/>
      <c r="D8263" s="88"/>
      <c r="E8263" s="88"/>
      <c r="F8263" s="88"/>
      <c r="G8263" s="88"/>
      <c r="H8263" s="88"/>
      <c r="I8263" s="88"/>
      <c r="J8263" s="88"/>
      <c r="K8263" s="88"/>
    </row>
    <row r="8264" spans="2:11" ht="12" hidden="1" customHeight="1" x14ac:dyDescent="0.2">
      <c r="B8264" s="88"/>
      <c r="C8264" s="88"/>
      <c r="D8264" s="88"/>
      <c r="E8264" s="88"/>
      <c r="F8264" s="88"/>
      <c r="G8264" s="88"/>
      <c r="H8264" s="88"/>
      <c r="I8264" s="88"/>
      <c r="J8264" s="88"/>
      <c r="K8264" s="88"/>
    </row>
    <row r="8265" spans="2:11" ht="12" hidden="1" customHeight="1" x14ac:dyDescent="0.2">
      <c r="B8265" s="88"/>
      <c r="C8265" s="88"/>
      <c r="D8265" s="88"/>
      <c r="E8265" s="88"/>
      <c r="F8265" s="88"/>
      <c r="G8265" s="88"/>
      <c r="H8265" s="88"/>
      <c r="I8265" s="88"/>
      <c r="J8265" s="88"/>
      <c r="K8265" s="88"/>
    </row>
    <row r="8266" spans="2:11" ht="12" hidden="1" customHeight="1" x14ac:dyDescent="0.2">
      <c r="B8266" s="88"/>
      <c r="C8266" s="88"/>
      <c r="D8266" s="88"/>
      <c r="E8266" s="88"/>
      <c r="F8266" s="88"/>
      <c r="G8266" s="88"/>
      <c r="H8266" s="88"/>
      <c r="I8266" s="88"/>
      <c r="J8266" s="88"/>
      <c r="K8266" s="88"/>
    </row>
    <row r="8267" spans="2:11" ht="12" hidden="1" customHeight="1" x14ac:dyDescent="0.2">
      <c r="B8267" s="88"/>
      <c r="C8267" s="88"/>
      <c r="D8267" s="88"/>
      <c r="E8267" s="88"/>
      <c r="F8267" s="88"/>
      <c r="G8267" s="88"/>
      <c r="H8267" s="88"/>
      <c r="I8267" s="88"/>
      <c r="J8267" s="88"/>
      <c r="K8267" s="88"/>
    </row>
    <row r="8268" spans="2:11" ht="12" hidden="1" customHeight="1" x14ac:dyDescent="0.2">
      <c r="B8268" s="88"/>
      <c r="C8268" s="88"/>
      <c r="D8268" s="88"/>
      <c r="E8268" s="88"/>
      <c r="F8268" s="88"/>
      <c r="G8268" s="88"/>
      <c r="H8268" s="88"/>
      <c r="I8268" s="88"/>
      <c r="J8268" s="88"/>
      <c r="K8268" s="88"/>
    </row>
    <row r="8269" spans="2:11" ht="12" hidden="1" customHeight="1" x14ac:dyDescent="0.2">
      <c r="B8269" s="88"/>
      <c r="C8269" s="88"/>
      <c r="D8269" s="88"/>
      <c r="E8269" s="88"/>
      <c r="F8269" s="88"/>
      <c r="G8269" s="88"/>
      <c r="H8269" s="88"/>
      <c r="I8269" s="88"/>
      <c r="J8269" s="88"/>
      <c r="K8269" s="88"/>
    </row>
    <row r="8270" spans="2:11" ht="12" hidden="1" customHeight="1" x14ac:dyDescent="0.2">
      <c r="B8270" s="88"/>
      <c r="C8270" s="88"/>
      <c r="D8270" s="88"/>
      <c r="E8270" s="88"/>
      <c r="F8270" s="88"/>
      <c r="G8270" s="88"/>
      <c r="H8270" s="88"/>
      <c r="I8270" s="88"/>
      <c r="J8270" s="88"/>
      <c r="K8270" s="88"/>
    </row>
    <row r="8271" spans="2:11" ht="12" hidden="1" customHeight="1" x14ac:dyDescent="0.2">
      <c r="B8271" s="88"/>
      <c r="C8271" s="88"/>
      <c r="D8271" s="88"/>
      <c r="E8271" s="88"/>
      <c r="F8271" s="88"/>
      <c r="G8271" s="88"/>
      <c r="H8271" s="88"/>
      <c r="I8271" s="88"/>
      <c r="J8271" s="88"/>
      <c r="K8271" s="88"/>
    </row>
    <row r="8272" spans="2:11" ht="12" hidden="1" customHeight="1" x14ac:dyDescent="0.2">
      <c r="B8272" s="88"/>
      <c r="C8272" s="88"/>
      <c r="D8272" s="88"/>
      <c r="E8272" s="88"/>
      <c r="F8272" s="88"/>
      <c r="G8272" s="88"/>
      <c r="H8272" s="88"/>
      <c r="I8272" s="88"/>
      <c r="J8272" s="88"/>
      <c r="K8272" s="88"/>
    </row>
    <row r="8273" spans="2:11" ht="12" hidden="1" customHeight="1" x14ac:dyDescent="0.2">
      <c r="B8273" s="88"/>
      <c r="C8273" s="88"/>
      <c r="D8273" s="88"/>
      <c r="E8273" s="88"/>
      <c r="F8273" s="88"/>
      <c r="G8273" s="88"/>
      <c r="H8273" s="88"/>
      <c r="I8273" s="88"/>
      <c r="J8273" s="88"/>
      <c r="K8273" s="88"/>
    </row>
    <row r="8274" spans="2:11" ht="12" hidden="1" customHeight="1" x14ac:dyDescent="0.2">
      <c r="B8274" s="88"/>
      <c r="C8274" s="88"/>
      <c r="D8274" s="88"/>
      <c r="E8274" s="88"/>
      <c r="F8274" s="88"/>
      <c r="G8274" s="88"/>
      <c r="H8274" s="88"/>
      <c r="I8274" s="88"/>
      <c r="J8274" s="88"/>
      <c r="K8274" s="88"/>
    </row>
    <row r="8275" spans="2:11" ht="12" hidden="1" customHeight="1" x14ac:dyDescent="0.2">
      <c r="B8275" s="88"/>
      <c r="C8275" s="88"/>
      <c r="D8275" s="88"/>
      <c r="E8275" s="88"/>
      <c r="F8275" s="88"/>
      <c r="G8275" s="88"/>
      <c r="H8275" s="88"/>
      <c r="I8275" s="88"/>
      <c r="J8275" s="88"/>
      <c r="K8275" s="88"/>
    </row>
    <row r="8276" spans="2:11" ht="12" hidden="1" customHeight="1" x14ac:dyDescent="0.2">
      <c r="B8276" s="88"/>
      <c r="C8276" s="88"/>
      <c r="D8276" s="88"/>
      <c r="E8276" s="88"/>
      <c r="F8276" s="88"/>
      <c r="G8276" s="88"/>
      <c r="H8276" s="88"/>
      <c r="I8276" s="88"/>
      <c r="J8276" s="88"/>
      <c r="K8276" s="88"/>
    </row>
    <row r="8277" spans="2:11" ht="12" hidden="1" customHeight="1" x14ac:dyDescent="0.2">
      <c r="B8277" s="88"/>
      <c r="C8277" s="88"/>
      <c r="D8277" s="88"/>
      <c r="E8277" s="88"/>
      <c r="F8277" s="88"/>
      <c r="G8277" s="88"/>
      <c r="H8277" s="88"/>
      <c r="I8277" s="88"/>
      <c r="J8277" s="88"/>
      <c r="K8277" s="88"/>
    </row>
    <row r="8278" spans="2:11" ht="12" hidden="1" customHeight="1" x14ac:dyDescent="0.2">
      <c r="B8278" s="88"/>
      <c r="C8278" s="88"/>
      <c r="D8278" s="88"/>
      <c r="E8278" s="88"/>
      <c r="F8278" s="88"/>
      <c r="G8278" s="88"/>
      <c r="H8278" s="88"/>
      <c r="I8278" s="88"/>
      <c r="J8278" s="88"/>
      <c r="K8278" s="88"/>
    </row>
    <row r="8279" spans="2:11" ht="12" hidden="1" customHeight="1" x14ac:dyDescent="0.2">
      <c r="B8279" s="88"/>
      <c r="C8279" s="88"/>
      <c r="D8279" s="88"/>
      <c r="E8279" s="88"/>
      <c r="F8279" s="88"/>
      <c r="G8279" s="88"/>
      <c r="H8279" s="88"/>
      <c r="I8279" s="88"/>
      <c r="J8279" s="88"/>
      <c r="K8279" s="88"/>
    </row>
    <row r="8280" spans="2:11" ht="12" hidden="1" customHeight="1" x14ac:dyDescent="0.2">
      <c r="B8280" s="88"/>
      <c r="C8280" s="88"/>
      <c r="D8280" s="88"/>
      <c r="E8280" s="88"/>
      <c r="F8280" s="88"/>
      <c r="G8280" s="88"/>
      <c r="H8280" s="88"/>
      <c r="I8280" s="88"/>
      <c r="J8280" s="88"/>
      <c r="K8280" s="88"/>
    </row>
    <row r="8281" spans="2:11" ht="12" hidden="1" customHeight="1" x14ac:dyDescent="0.2">
      <c r="B8281" s="88"/>
      <c r="C8281" s="88"/>
      <c r="D8281" s="88"/>
      <c r="E8281" s="88"/>
      <c r="F8281" s="88"/>
      <c r="G8281" s="88"/>
      <c r="H8281" s="88"/>
      <c r="I8281" s="88"/>
      <c r="J8281" s="88"/>
      <c r="K8281" s="88"/>
    </row>
    <row r="8282" spans="2:11" ht="12" hidden="1" customHeight="1" x14ac:dyDescent="0.2">
      <c r="B8282" s="88"/>
      <c r="C8282" s="88"/>
      <c r="D8282" s="88"/>
      <c r="E8282" s="88"/>
      <c r="F8282" s="88"/>
      <c r="G8282" s="88"/>
      <c r="H8282" s="88"/>
      <c r="I8282" s="88"/>
      <c r="J8282" s="88"/>
      <c r="K8282" s="88"/>
    </row>
    <row r="8283" spans="2:11" ht="12" hidden="1" customHeight="1" x14ac:dyDescent="0.2">
      <c r="B8283" s="88"/>
      <c r="C8283" s="88"/>
      <c r="D8283" s="88"/>
      <c r="E8283" s="88"/>
      <c r="F8283" s="88"/>
      <c r="G8283" s="88"/>
      <c r="H8283" s="88"/>
      <c r="I8283" s="88"/>
      <c r="J8283" s="88"/>
      <c r="K8283" s="88"/>
    </row>
    <row r="8284" spans="2:11" ht="12" hidden="1" customHeight="1" x14ac:dyDescent="0.2">
      <c r="B8284" s="88"/>
      <c r="C8284" s="88"/>
      <c r="D8284" s="88"/>
      <c r="E8284" s="88"/>
      <c r="F8284" s="88"/>
      <c r="G8284" s="88"/>
      <c r="H8284" s="88"/>
      <c r="I8284" s="88"/>
      <c r="J8284" s="88"/>
      <c r="K8284" s="88"/>
    </row>
    <row r="8285" spans="2:11" ht="12" hidden="1" customHeight="1" x14ac:dyDescent="0.2">
      <c r="B8285" s="88"/>
      <c r="C8285" s="88"/>
      <c r="D8285" s="88"/>
      <c r="E8285" s="88"/>
      <c r="F8285" s="88"/>
      <c r="G8285" s="88"/>
      <c r="H8285" s="88"/>
      <c r="I8285" s="88"/>
      <c r="J8285" s="88"/>
      <c r="K8285" s="88"/>
    </row>
    <row r="8286" spans="2:11" ht="12" hidden="1" customHeight="1" x14ac:dyDescent="0.2">
      <c r="B8286" s="88"/>
      <c r="C8286" s="88"/>
      <c r="D8286" s="88"/>
      <c r="E8286" s="88"/>
      <c r="F8286" s="88"/>
      <c r="G8286" s="88"/>
      <c r="H8286" s="88"/>
      <c r="I8286" s="88"/>
      <c r="J8286" s="88"/>
      <c r="K8286" s="88"/>
    </row>
    <row r="8287" spans="2:11" ht="12" hidden="1" customHeight="1" x14ac:dyDescent="0.2">
      <c r="B8287" s="88"/>
      <c r="C8287" s="88"/>
      <c r="D8287" s="88"/>
      <c r="E8287" s="88"/>
      <c r="F8287" s="88"/>
      <c r="G8287" s="88"/>
      <c r="H8287" s="88"/>
      <c r="I8287" s="88"/>
      <c r="J8287" s="88"/>
      <c r="K8287" s="88"/>
    </row>
    <row r="8288" spans="2:11" ht="12" hidden="1" customHeight="1" x14ac:dyDescent="0.2">
      <c r="B8288" s="88"/>
      <c r="C8288" s="88"/>
      <c r="D8288" s="88"/>
      <c r="E8288" s="88"/>
      <c r="F8288" s="88"/>
      <c r="G8288" s="88"/>
      <c r="H8288" s="88"/>
      <c r="I8288" s="88"/>
      <c r="J8288" s="88"/>
      <c r="K8288" s="88"/>
    </row>
    <row r="8289" spans="2:11" ht="12" hidden="1" customHeight="1" x14ac:dyDescent="0.2">
      <c r="B8289" s="88"/>
      <c r="C8289" s="88"/>
      <c r="D8289" s="88"/>
      <c r="E8289" s="88"/>
      <c r="F8289" s="88"/>
      <c r="G8289" s="88"/>
      <c r="H8289" s="88"/>
      <c r="I8289" s="88"/>
      <c r="J8289" s="88"/>
      <c r="K8289" s="88"/>
    </row>
    <row r="8290" spans="2:11" ht="12" hidden="1" customHeight="1" x14ac:dyDescent="0.2">
      <c r="B8290" s="88"/>
      <c r="C8290" s="88"/>
      <c r="D8290" s="88"/>
      <c r="E8290" s="88"/>
      <c r="F8290" s="88"/>
      <c r="G8290" s="88"/>
      <c r="H8290" s="88"/>
      <c r="I8290" s="88"/>
      <c r="J8290" s="88"/>
      <c r="K8290" s="88"/>
    </row>
    <row r="8291" spans="2:11" ht="12" hidden="1" customHeight="1" x14ac:dyDescent="0.2">
      <c r="B8291" s="88"/>
      <c r="C8291" s="88"/>
      <c r="D8291" s="88"/>
      <c r="E8291" s="88"/>
      <c r="F8291" s="88"/>
      <c r="G8291" s="88"/>
      <c r="H8291" s="88"/>
      <c r="I8291" s="88"/>
      <c r="J8291" s="88"/>
      <c r="K8291" s="88"/>
    </row>
    <row r="8292" spans="2:11" ht="12" hidden="1" customHeight="1" x14ac:dyDescent="0.2">
      <c r="B8292" s="88"/>
      <c r="C8292" s="88"/>
      <c r="D8292" s="88"/>
      <c r="E8292" s="88"/>
      <c r="F8292" s="88"/>
      <c r="G8292" s="88"/>
      <c r="H8292" s="88"/>
      <c r="I8292" s="88"/>
      <c r="J8292" s="88"/>
      <c r="K8292" s="88"/>
    </row>
    <row r="8293" spans="2:11" ht="12" hidden="1" customHeight="1" x14ac:dyDescent="0.2">
      <c r="B8293" s="88"/>
      <c r="C8293" s="88"/>
      <c r="D8293" s="88"/>
      <c r="E8293" s="88"/>
      <c r="F8293" s="88"/>
      <c r="G8293" s="88"/>
      <c r="H8293" s="88"/>
      <c r="I8293" s="88"/>
      <c r="J8293" s="88"/>
      <c r="K8293" s="88"/>
    </row>
    <row r="8294" spans="2:11" ht="12" hidden="1" customHeight="1" x14ac:dyDescent="0.2">
      <c r="B8294" s="88"/>
      <c r="C8294" s="88"/>
      <c r="D8294" s="88"/>
      <c r="E8294" s="88"/>
      <c r="F8294" s="88"/>
      <c r="G8294" s="88"/>
      <c r="H8294" s="88"/>
      <c r="I8294" s="88"/>
      <c r="J8294" s="88"/>
      <c r="K8294" s="88"/>
    </row>
    <row r="8295" spans="2:11" ht="12" hidden="1" customHeight="1" x14ac:dyDescent="0.2">
      <c r="B8295" s="88"/>
      <c r="C8295" s="88"/>
      <c r="D8295" s="88"/>
      <c r="E8295" s="88"/>
      <c r="F8295" s="88"/>
      <c r="G8295" s="88"/>
      <c r="H8295" s="88"/>
      <c r="I8295" s="88"/>
      <c r="J8295" s="88"/>
      <c r="K8295" s="88"/>
    </row>
    <row r="8296" spans="2:11" ht="12" hidden="1" customHeight="1" x14ac:dyDescent="0.2">
      <c r="B8296" s="88"/>
      <c r="C8296" s="88"/>
      <c r="D8296" s="88"/>
      <c r="E8296" s="88"/>
      <c r="F8296" s="88"/>
      <c r="G8296" s="88"/>
      <c r="H8296" s="88"/>
      <c r="I8296" s="88"/>
      <c r="J8296" s="88"/>
      <c r="K8296" s="88"/>
    </row>
    <row r="8297" spans="2:11" ht="12" hidden="1" customHeight="1" x14ac:dyDescent="0.2">
      <c r="B8297" s="88"/>
      <c r="C8297" s="88"/>
      <c r="D8297" s="88"/>
      <c r="E8297" s="88"/>
      <c r="F8297" s="88"/>
      <c r="G8297" s="88"/>
      <c r="H8297" s="88"/>
      <c r="I8297" s="88"/>
      <c r="J8297" s="88"/>
      <c r="K8297" s="88"/>
    </row>
    <row r="8298" spans="2:11" ht="12" hidden="1" customHeight="1" x14ac:dyDescent="0.2">
      <c r="B8298" s="88"/>
      <c r="C8298" s="88"/>
      <c r="D8298" s="88"/>
      <c r="E8298" s="88"/>
      <c r="F8298" s="88"/>
      <c r="G8298" s="88"/>
      <c r="H8298" s="88"/>
      <c r="I8298" s="88"/>
      <c r="J8298" s="88"/>
      <c r="K8298" s="88"/>
    </row>
    <row r="8299" spans="2:11" ht="12" hidden="1" customHeight="1" x14ac:dyDescent="0.2">
      <c r="B8299" s="88"/>
      <c r="C8299" s="88"/>
      <c r="D8299" s="88"/>
      <c r="E8299" s="88"/>
      <c r="F8299" s="88"/>
      <c r="G8299" s="88"/>
      <c r="H8299" s="88"/>
      <c r="I8299" s="88"/>
      <c r="J8299" s="88"/>
      <c r="K8299" s="88"/>
    </row>
    <row r="8300" spans="2:11" ht="12" hidden="1" customHeight="1" x14ac:dyDescent="0.2">
      <c r="B8300" s="88"/>
      <c r="C8300" s="88"/>
      <c r="D8300" s="88"/>
      <c r="E8300" s="88"/>
      <c r="F8300" s="88"/>
      <c r="G8300" s="88"/>
      <c r="H8300" s="88"/>
      <c r="I8300" s="88"/>
      <c r="J8300" s="88"/>
      <c r="K8300" s="88"/>
    </row>
    <row r="8301" spans="2:11" ht="12" hidden="1" customHeight="1" x14ac:dyDescent="0.2">
      <c r="B8301" s="88"/>
      <c r="C8301" s="88"/>
      <c r="D8301" s="88"/>
      <c r="E8301" s="88"/>
      <c r="F8301" s="88"/>
      <c r="G8301" s="88"/>
      <c r="H8301" s="88"/>
      <c r="I8301" s="88"/>
      <c r="J8301" s="88"/>
      <c r="K8301" s="88"/>
    </row>
    <row r="8302" spans="2:11" ht="12" hidden="1" customHeight="1" x14ac:dyDescent="0.2">
      <c r="B8302" s="88"/>
      <c r="C8302" s="88"/>
      <c r="D8302" s="88"/>
      <c r="E8302" s="88"/>
      <c r="F8302" s="88"/>
      <c r="G8302" s="88"/>
      <c r="H8302" s="88"/>
      <c r="I8302" s="88"/>
      <c r="J8302" s="88"/>
      <c r="K8302" s="88"/>
    </row>
    <row r="8303" spans="2:11" ht="12" hidden="1" customHeight="1" x14ac:dyDescent="0.2">
      <c r="B8303" s="88"/>
      <c r="C8303" s="88"/>
      <c r="D8303" s="88"/>
      <c r="E8303" s="88"/>
      <c r="F8303" s="88"/>
      <c r="G8303" s="88"/>
      <c r="H8303" s="88"/>
      <c r="I8303" s="88"/>
      <c r="J8303" s="88"/>
      <c r="K8303" s="88"/>
    </row>
    <row r="8304" spans="2:11" ht="12" hidden="1" customHeight="1" x14ac:dyDescent="0.2">
      <c r="B8304" s="88"/>
      <c r="C8304" s="88"/>
      <c r="D8304" s="88"/>
      <c r="E8304" s="88"/>
      <c r="F8304" s="88"/>
      <c r="G8304" s="88"/>
      <c r="H8304" s="88"/>
      <c r="I8304" s="88"/>
      <c r="J8304" s="88"/>
      <c r="K8304" s="88"/>
    </row>
    <row r="8305" spans="2:11" ht="12" hidden="1" customHeight="1" x14ac:dyDescent="0.2">
      <c r="B8305" s="88"/>
      <c r="C8305" s="88"/>
      <c r="D8305" s="88"/>
      <c r="E8305" s="88"/>
      <c r="F8305" s="88"/>
      <c r="G8305" s="88"/>
      <c r="H8305" s="88"/>
      <c r="I8305" s="88"/>
      <c r="J8305" s="88"/>
      <c r="K8305" s="88"/>
    </row>
    <row r="8306" spans="2:11" ht="12" hidden="1" customHeight="1" x14ac:dyDescent="0.2">
      <c r="B8306" s="88"/>
      <c r="C8306" s="88"/>
      <c r="D8306" s="88"/>
      <c r="E8306" s="88"/>
      <c r="F8306" s="88"/>
      <c r="G8306" s="88"/>
      <c r="H8306" s="88"/>
      <c r="I8306" s="88"/>
      <c r="J8306" s="88"/>
      <c r="K8306" s="88"/>
    </row>
    <row r="8307" spans="2:11" ht="12" hidden="1" customHeight="1" x14ac:dyDescent="0.2">
      <c r="B8307" s="88"/>
      <c r="C8307" s="88"/>
      <c r="D8307" s="88"/>
      <c r="E8307" s="88"/>
      <c r="F8307" s="88"/>
      <c r="G8307" s="88"/>
      <c r="H8307" s="88"/>
      <c r="I8307" s="88"/>
      <c r="J8307" s="88"/>
      <c r="K8307" s="88"/>
    </row>
    <row r="8308" spans="2:11" ht="12" hidden="1" customHeight="1" x14ac:dyDescent="0.2">
      <c r="B8308" s="88"/>
      <c r="C8308" s="88"/>
      <c r="D8308" s="88"/>
      <c r="E8308" s="88"/>
      <c r="F8308" s="88"/>
      <c r="G8308" s="88"/>
      <c r="H8308" s="88"/>
      <c r="I8308" s="88"/>
      <c r="J8308" s="88"/>
      <c r="K8308" s="88"/>
    </row>
    <row r="8309" spans="2:11" ht="12" hidden="1" customHeight="1" x14ac:dyDescent="0.2">
      <c r="B8309" s="88"/>
      <c r="C8309" s="88"/>
      <c r="D8309" s="88"/>
      <c r="E8309" s="88"/>
      <c r="F8309" s="88"/>
      <c r="G8309" s="88"/>
      <c r="H8309" s="88"/>
      <c r="I8309" s="88"/>
      <c r="J8309" s="88"/>
      <c r="K8309" s="88"/>
    </row>
    <row r="8310" spans="2:11" ht="12" hidden="1" customHeight="1" x14ac:dyDescent="0.2">
      <c r="B8310" s="88"/>
      <c r="C8310" s="88"/>
      <c r="D8310" s="88"/>
      <c r="E8310" s="88"/>
      <c r="F8310" s="88"/>
      <c r="G8310" s="88"/>
      <c r="H8310" s="88"/>
      <c r="I8310" s="88"/>
      <c r="J8310" s="88"/>
      <c r="K8310" s="88"/>
    </row>
    <row r="8311" spans="2:11" ht="12" hidden="1" customHeight="1" x14ac:dyDescent="0.2">
      <c r="B8311" s="88"/>
      <c r="C8311" s="88"/>
      <c r="D8311" s="88"/>
      <c r="E8311" s="88"/>
      <c r="F8311" s="88"/>
      <c r="G8311" s="88"/>
      <c r="H8311" s="88"/>
      <c r="I8311" s="88"/>
      <c r="J8311" s="88"/>
      <c r="K8311" s="88"/>
    </row>
    <row r="8312" spans="2:11" ht="12" hidden="1" customHeight="1" x14ac:dyDescent="0.2">
      <c r="B8312" s="88"/>
      <c r="C8312" s="88"/>
      <c r="D8312" s="88"/>
      <c r="E8312" s="88"/>
      <c r="F8312" s="88"/>
      <c r="G8312" s="88"/>
      <c r="H8312" s="88"/>
      <c r="I8312" s="88"/>
      <c r="J8312" s="88"/>
      <c r="K8312" s="88"/>
    </row>
    <row r="8313" spans="2:11" ht="12" hidden="1" customHeight="1" x14ac:dyDescent="0.2">
      <c r="B8313" s="88"/>
      <c r="C8313" s="88"/>
      <c r="D8313" s="88"/>
      <c r="E8313" s="88"/>
      <c r="F8313" s="88"/>
      <c r="G8313" s="88"/>
      <c r="H8313" s="88"/>
      <c r="I8313" s="88"/>
      <c r="J8313" s="88"/>
      <c r="K8313" s="88"/>
    </row>
    <row r="8314" spans="2:11" ht="12" hidden="1" customHeight="1" x14ac:dyDescent="0.2">
      <c r="B8314" s="88"/>
      <c r="C8314" s="88"/>
      <c r="D8314" s="88"/>
      <c r="E8314" s="88"/>
      <c r="F8314" s="88"/>
      <c r="G8314" s="88"/>
      <c r="H8314" s="88"/>
      <c r="I8314" s="88"/>
      <c r="J8314" s="88"/>
      <c r="K8314" s="88"/>
    </row>
    <row r="8315" spans="2:11" ht="12" hidden="1" customHeight="1" x14ac:dyDescent="0.2">
      <c r="B8315" s="88"/>
      <c r="C8315" s="88"/>
      <c r="D8315" s="88"/>
      <c r="E8315" s="88"/>
      <c r="F8315" s="88"/>
      <c r="G8315" s="88"/>
      <c r="H8315" s="88"/>
      <c r="I8315" s="88"/>
      <c r="J8315" s="88"/>
      <c r="K8315" s="88"/>
    </row>
    <row r="8316" spans="2:11" ht="12" hidden="1" customHeight="1" x14ac:dyDescent="0.2">
      <c r="B8316" s="88"/>
      <c r="C8316" s="88"/>
      <c r="D8316" s="88"/>
      <c r="E8316" s="88"/>
      <c r="F8316" s="88"/>
      <c r="G8316" s="88"/>
      <c r="H8316" s="88"/>
      <c r="I8316" s="88"/>
      <c r="J8316" s="88"/>
      <c r="K8316" s="88"/>
    </row>
    <row r="8317" spans="2:11" ht="12" hidden="1" customHeight="1" x14ac:dyDescent="0.2">
      <c r="B8317" s="88"/>
      <c r="C8317" s="88"/>
      <c r="D8317" s="88"/>
      <c r="E8317" s="88"/>
      <c r="F8317" s="88"/>
      <c r="G8317" s="88"/>
      <c r="H8317" s="88"/>
      <c r="I8317" s="88"/>
      <c r="J8317" s="88"/>
      <c r="K8317" s="88"/>
    </row>
    <row r="8318" spans="2:11" ht="12" hidden="1" customHeight="1" x14ac:dyDescent="0.2">
      <c r="B8318" s="88"/>
      <c r="C8318" s="88"/>
      <c r="D8318" s="88"/>
      <c r="E8318" s="88"/>
      <c r="F8318" s="88"/>
      <c r="G8318" s="88"/>
      <c r="H8318" s="88"/>
      <c r="I8318" s="88"/>
      <c r="J8318" s="88"/>
      <c r="K8318" s="88"/>
    </row>
    <row r="8319" spans="2:11" ht="12" hidden="1" customHeight="1" x14ac:dyDescent="0.2">
      <c r="B8319" s="88"/>
      <c r="C8319" s="88"/>
      <c r="D8319" s="88"/>
      <c r="E8319" s="88"/>
      <c r="F8319" s="88"/>
      <c r="G8319" s="88"/>
      <c r="H8319" s="88"/>
      <c r="I8319" s="88"/>
      <c r="J8319" s="88"/>
      <c r="K8319" s="88"/>
    </row>
    <row r="8320" spans="2:11" ht="12" hidden="1" customHeight="1" x14ac:dyDescent="0.2">
      <c r="B8320" s="88"/>
      <c r="C8320" s="88"/>
      <c r="D8320" s="88"/>
      <c r="E8320" s="88"/>
      <c r="F8320" s="88"/>
      <c r="G8320" s="88"/>
      <c r="H8320" s="88"/>
      <c r="I8320" s="88"/>
      <c r="J8320" s="88"/>
      <c r="K8320" s="88"/>
    </row>
    <row r="8321" spans="2:11" ht="12" hidden="1" customHeight="1" x14ac:dyDescent="0.2">
      <c r="B8321" s="88"/>
      <c r="C8321" s="88"/>
      <c r="D8321" s="88"/>
      <c r="E8321" s="88"/>
      <c r="F8321" s="88"/>
      <c r="G8321" s="88"/>
      <c r="H8321" s="88"/>
      <c r="I8321" s="88"/>
      <c r="J8321" s="88"/>
      <c r="K8321" s="88"/>
    </row>
    <row r="8322" spans="2:11" ht="12" hidden="1" customHeight="1" x14ac:dyDescent="0.2">
      <c r="B8322" s="88"/>
      <c r="C8322" s="88"/>
      <c r="D8322" s="88"/>
      <c r="E8322" s="88"/>
      <c r="F8322" s="88"/>
      <c r="G8322" s="88"/>
      <c r="H8322" s="88"/>
      <c r="I8322" s="88"/>
      <c r="J8322" s="88"/>
      <c r="K8322" s="88"/>
    </row>
    <row r="8323" spans="2:11" ht="12" hidden="1" customHeight="1" x14ac:dyDescent="0.2">
      <c r="B8323" s="88"/>
      <c r="C8323" s="88"/>
      <c r="D8323" s="88"/>
      <c r="E8323" s="88"/>
      <c r="F8323" s="88"/>
      <c r="G8323" s="88"/>
      <c r="H8323" s="88"/>
      <c r="I8323" s="88"/>
      <c r="J8323" s="88"/>
      <c r="K8323" s="88"/>
    </row>
    <row r="8324" spans="2:11" ht="12" hidden="1" customHeight="1" x14ac:dyDescent="0.2">
      <c r="B8324" s="88"/>
      <c r="C8324" s="88"/>
      <c r="D8324" s="88"/>
      <c r="E8324" s="88"/>
      <c r="F8324" s="88"/>
      <c r="G8324" s="88"/>
      <c r="H8324" s="88"/>
      <c r="I8324" s="88"/>
      <c r="J8324" s="88"/>
      <c r="K8324" s="88"/>
    </row>
    <row r="8325" spans="2:11" ht="12" hidden="1" customHeight="1" x14ac:dyDescent="0.2">
      <c r="B8325" s="88"/>
      <c r="C8325" s="88"/>
      <c r="D8325" s="88"/>
      <c r="E8325" s="88"/>
      <c r="F8325" s="88"/>
      <c r="G8325" s="88"/>
      <c r="H8325" s="88"/>
      <c r="I8325" s="88"/>
      <c r="J8325" s="88"/>
      <c r="K8325" s="88"/>
    </row>
    <row r="8326" spans="2:11" ht="12" hidden="1" customHeight="1" x14ac:dyDescent="0.2">
      <c r="B8326" s="88"/>
      <c r="C8326" s="88"/>
      <c r="D8326" s="88"/>
      <c r="E8326" s="88"/>
      <c r="F8326" s="88"/>
      <c r="G8326" s="88"/>
      <c r="H8326" s="88"/>
      <c r="I8326" s="88"/>
      <c r="J8326" s="88"/>
      <c r="K8326" s="88"/>
    </row>
    <row r="8327" spans="2:11" ht="12" hidden="1" customHeight="1" x14ac:dyDescent="0.2">
      <c r="B8327" s="88"/>
      <c r="C8327" s="88"/>
      <c r="D8327" s="88"/>
      <c r="E8327" s="88"/>
      <c r="F8327" s="88"/>
      <c r="G8327" s="88"/>
      <c r="H8327" s="88"/>
      <c r="I8327" s="88"/>
      <c r="J8327" s="88"/>
      <c r="K8327" s="88"/>
    </row>
    <row r="8328" spans="2:11" ht="12" hidden="1" customHeight="1" x14ac:dyDescent="0.2">
      <c r="B8328" s="88"/>
      <c r="C8328" s="88"/>
      <c r="D8328" s="88"/>
      <c r="E8328" s="88"/>
      <c r="F8328" s="88"/>
      <c r="G8328" s="88"/>
      <c r="H8328" s="88"/>
      <c r="I8328" s="88"/>
      <c r="J8328" s="88"/>
      <c r="K8328" s="88"/>
    </row>
    <row r="8329" spans="2:11" ht="12" hidden="1" customHeight="1" x14ac:dyDescent="0.2">
      <c r="B8329" s="88"/>
      <c r="C8329" s="88"/>
      <c r="D8329" s="88"/>
      <c r="E8329" s="88"/>
      <c r="F8329" s="88"/>
      <c r="G8329" s="88"/>
      <c r="H8329" s="88"/>
      <c r="I8329" s="88"/>
      <c r="J8329" s="88"/>
      <c r="K8329" s="88"/>
    </row>
    <row r="8330" spans="2:11" ht="12" hidden="1" customHeight="1" x14ac:dyDescent="0.2">
      <c r="B8330" s="88"/>
      <c r="C8330" s="88"/>
      <c r="D8330" s="88"/>
      <c r="E8330" s="88"/>
      <c r="F8330" s="88"/>
      <c r="G8330" s="88"/>
      <c r="H8330" s="88"/>
      <c r="I8330" s="88"/>
      <c r="J8330" s="88"/>
      <c r="K8330" s="88"/>
    </row>
    <row r="8331" spans="2:11" ht="12" hidden="1" customHeight="1" x14ac:dyDescent="0.2">
      <c r="B8331" s="88"/>
      <c r="C8331" s="88"/>
      <c r="D8331" s="88"/>
      <c r="E8331" s="88"/>
      <c r="F8331" s="88"/>
      <c r="G8331" s="88"/>
      <c r="H8331" s="88"/>
      <c r="I8331" s="88"/>
      <c r="J8331" s="88"/>
      <c r="K8331" s="88"/>
    </row>
    <row r="8332" spans="2:11" ht="12" hidden="1" customHeight="1" x14ac:dyDescent="0.2">
      <c r="B8332" s="88"/>
      <c r="C8332" s="88"/>
      <c r="D8332" s="88"/>
      <c r="E8332" s="88"/>
      <c r="F8332" s="88"/>
      <c r="G8332" s="88"/>
      <c r="H8332" s="88"/>
      <c r="I8332" s="88"/>
      <c r="J8332" s="88"/>
      <c r="K8332" s="88"/>
    </row>
    <row r="8333" spans="2:11" ht="12" hidden="1" customHeight="1" x14ac:dyDescent="0.2">
      <c r="B8333" s="88"/>
      <c r="C8333" s="88"/>
      <c r="D8333" s="88"/>
      <c r="E8333" s="88"/>
      <c r="F8333" s="88"/>
      <c r="G8333" s="88"/>
      <c r="H8333" s="88"/>
      <c r="I8333" s="88"/>
      <c r="J8333" s="88"/>
      <c r="K8333" s="88"/>
    </row>
    <row r="8334" spans="2:11" ht="12" hidden="1" customHeight="1" x14ac:dyDescent="0.2">
      <c r="B8334" s="88"/>
      <c r="C8334" s="88"/>
      <c r="D8334" s="88"/>
      <c r="E8334" s="88"/>
      <c r="F8334" s="88"/>
      <c r="G8334" s="88"/>
      <c r="H8334" s="88"/>
      <c r="I8334" s="88"/>
      <c r="J8334" s="88"/>
      <c r="K8334" s="88"/>
    </row>
    <row r="8335" spans="2:11" ht="12" hidden="1" customHeight="1" x14ac:dyDescent="0.2">
      <c r="B8335" s="88"/>
      <c r="C8335" s="88"/>
      <c r="D8335" s="88"/>
      <c r="E8335" s="88"/>
      <c r="F8335" s="88"/>
      <c r="G8335" s="88"/>
      <c r="H8335" s="88"/>
      <c r="I8335" s="88"/>
      <c r="J8335" s="88"/>
      <c r="K8335" s="88"/>
    </row>
    <row r="8336" spans="2:11" ht="12" hidden="1" customHeight="1" x14ac:dyDescent="0.2">
      <c r="B8336" s="88"/>
      <c r="C8336" s="88"/>
      <c r="D8336" s="88"/>
      <c r="E8336" s="88"/>
      <c r="F8336" s="88"/>
      <c r="G8336" s="88"/>
      <c r="H8336" s="88"/>
      <c r="I8336" s="88"/>
      <c r="J8336" s="88"/>
      <c r="K8336" s="88"/>
    </row>
    <row r="8337" spans="2:11" ht="12" hidden="1" customHeight="1" x14ac:dyDescent="0.2">
      <c r="B8337" s="88"/>
      <c r="C8337" s="88"/>
      <c r="D8337" s="88"/>
      <c r="E8337" s="88"/>
      <c r="F8337" s="88"/>
      <c r="G8337" s="88"/>
      <c r="H8337" s="88"/>
      <c r="I8337" s="88"/>
      <c r="J8337" s="88"/>
      <c r="K8337" s="88"/>
    </row>
    <row r="8338" spans="2:11" ht="12" hidden="1" customHeight="1" x14ac:dyDescent="0.2">
      <c r="B8338" s="88"/>
      <c r="C8338" s="88"/>
      <c r="D8338" s="88"/>
      <c r="E8338" s="88"/>
      <c r="F8338" s="88"/>
      <c r="G8338" s="88"/>
      <c r="H8338" s="88"/>
      <c r="I8338" s="88"/>
      <c r="J8338" s="88"/>
      <c r="K8338" s="88"/>
    </row>
    <row r="8339" spans="2:11" ht="12" hidden="1" customHeight="1" x14ac:dyDescent="0.2">
      <c r="B8339" s="88"/>
      <c r="C8339" s="88"/>
      <c r="D8339" s="88"/>
      <c r="E8339" s="88"/>
      <c r="F8339" s="88"/>
      <c r="G8339" s="88"/>
      <c r="H8339" s="88"/>
      <c r="I8339" s="88"/>
      <c r="J8339" s="88"/>
      <c r="K8339" s="88"/>
    </row>
    <row r="8340" spans="2:11" ht="12" hidden="1" customHeight="1" x14ac:dyDescent="0.2">
      <c r="B8340" s="88"/>
      <c r="C8340" s="88"/>
      <c r="D8340" s="88"/>
      <c r="E8340" s="88"/>
      <c r="F8340" s="88"/>
      <c r="G8340" s="88"/>
      <c r="H8340" s="88"/>
      <c r="I8340" s="88"/>
      <c r="J8340" s="88"/>
      <c r="K8340" s="88"/>
    </row>
    <row r="8341" spans="2:11" ht="12" hidden="1" customHeight="1" x14ac:dyDescent="0.2">
      <c r="B8341" s="88"/>
      <c r="C8341" s="88"/>
      <c r="D8341" s="88"/>
      <c r="E8341" s="88"/>
      <c r="F8341" s="88"/>
      <c r="G8341" s="88"/>
      <c r="H8341" s="88"/>
      <c r="I8341" s="88"/>
      <c r="J8341" s="88"/>
      <c r="K8341" s="88"/>
    </row>
    <row r="8342" spans="2:11" ht="12" hidden="1" customHeight="1" x14ac:dyDescent="0.2">
      <c r="B8342" s="88"/>
      <c r="C8342" s="88"/>
      <c r="D8342" s="88"/>
      <c r="E8342" s="88"/>
      <c r="F8342" s="88"/>
      <c r="G8342" s="88"/>
      <c r="H8342" s="88"/>
      <c r="I8342" s="88"/>
      <c r="J8342" s="88"/>
      <c r="K8342" s="88"/>
    </row>
    <row r="8343" spans="2:11" ht="12" hidden="1" customHeight="1" x14ac:dyDescent="0.2">
      <c r="B8343" s="88"/>
      <c r="C8343" s="88"/>
      <c r="D8343" s="88"/>
      <c r="E8343" s="88"/>
      <c r="F8343" s="88"/>
      <c r="G8343" s="88"/>
      <c r="H8343" s="88"/>
      <c r="I8343" s="88"/>
      <c r="J8343" s="88"/>
      <c r="K8343" s="88"/>
    </row>
    <row r="8344" spans="2:11" ht="12" hidden="1" customHeight="1" x14ac:dyDescent="0.2">
      <c r="B8344" s="88"/>
      <c r="C8344" s="88"/>
      <c r="D8344" s="88"/>
      <c r="E8344" s="88"/>
      <c r="F8344" s="88"/>
      <c r="G8344" s="88"/>
      <c r="H8344" s="88"/>
      <c r="I8344" s="88"/>
      <c r="J8344" s="88"/>
      <c r="K8344" s="88"/>
    </row>
    <row r="8345" spans="2:11" ht="12" hidden="1" customHeight="1" x14ac:dyDescent="0.2">
      <c r="B8345" s="88"/>
      <c r="C8345" s="88"/>
      <c r="D8345" s="88"/>
      <c r="E8345" s="88"/>
      <c r="F8345" s="88"/>
      <c r="G8345" s="88"/>
      <c r="H8345" s="88"/>
      <c r="I8345" s="88"/>
      <c r="J8345" s="88"/>
      <c r="K8345" s="88"/>
    </row>
    <row r="8346" spans="2:11" ht="12" hidden="1" customHeight="1" x14ac:dyDescent="0.2">
      <c r="B8346" s="88"/>
      <c r="C8346" s="88"/>
      <c r="D8346" s="88"/>
      <c r="E8346" s="88"/>
      <c r="F8346" s="88"/>
      <c r="G8346" s="88"/>
      <c r="H8346" s="88"/>
      <c r="I8346" s="88"/>
      <c r="J8346" s="88"/>
      <c r="K8346" s="88"/>
    </row>
    <row r="8347" spans="2:11" ht="12" hidden="1" customHeight="1" x14ac:dyDescent="0.2">
      <c r="B8347" s="88"/>
      <c r="C8347" s="88"/>
      <c r="D8347" s="88"/>
      <c r="E8347" s="88"/>
      <c r="F8347" s="88"/>
      <c r="G8347" s="88"/>
      <c r="H8347" s="88"/>
      <c r="I8347" s="88"/>
      <c r="J8347" s="88"/>
      <c r="K8347" s="88"/>
    </row>
    <row r="8348" spans="2:11" ht="12" hidden="1" customHeight="1" x14ac:dyDescent="0.2">
      <c r="B8348" s="88"/>
      <c r="C8348" s="88"/>
      <c r="D8348" s="88"/>
      <c r="E8348" s="88"/>
      <c r="F8348" s="88"/>
      <c r="G8348" s="88"/>
      <c r="H8348" s="88"/>
      <c r="I8348" s="88"/>
      <c r="J8348" s="88"/>
      <c r="K8348" s="88"/>
    </row>
    <row r="8349" spans="2:11" ht="12" hidden="1" customHeight="1" x14ac:dyDescent="0.2">
      <c r="B8349" s="88"/>
      <c r="C8349" s="88"/>
      <c r="D8349" s="88"/>
      <c r="E8349" s="88"/>
      <c r="F8349" s="88"/>
      <c r="G8349" s="88"/>
      <c r="H8349" s="88"/>
      <c r="I8349" s="88"/>
      <c r="J8349" s="88"/>
      <c r="K8349" s="88"/>
    </row>
    <row r="8350" spans="2:11" ht="12" hidden="1" customHeight="1" x14ac:dyDescent="0.2">
      <c r="B8350" s="88"/>
      <c r="C8350" s="88"/>
      <c r="D8350" s="88"/>
      <c r="E8350" s="88"/>
      <c r="F8350" s="88"/>
      <c r="G8350" s="88"/>
      <c r="H8350" s="88"/>
      <c r="I8350" s="88"/>
      <c r="J8350" s="88"/>
      <c r="K8350" s="88"/>
    </row>
    <row r="8351" spans="2:11" ht="12" hidden="1" customHeight="1" x14ac:dyDescent="0.2">
      <c r="B8351" s="88"/>
      <c r="C8351" s="88"/>
      <c r="D8351" s="88"/>
      <c r="E8351" s="88"/>
      <c r="F8351" s="88"/>
      <c r="G8351" s="88"/>
      <c r="H8351" s="88"/>
      <c r="I8351" s="88"/>
      <c r="J8351" s="88"/>
      <c r="K8351" s="88"/>
    </row>
    <row r="8352" spans="2:11" ht="12" hidden="1" customHeight="1" x14ac:dyDescent="0.2">
      <c r="B8352" s="88"/>
      <c r="C8352" s="88"/>
      <c r="D8352" s="88"/>
      <c r="E8352" s="88"/>
      <c r="F8352" s="88"/>
      <c r="G8352" s="88"/>
      <c r="H8352" s="88"/>
      <c r="I8352" s="88"/>
      <c r="J8352" s="88"/>
      <c r="K8352" s="88"/>
    </row>
    <row r="8353" spans="2:11" ht="12" hidden="1" customHeight="1" x14ac:dyDescent="0.2">
      <c r="B8353" s="88"/>
      <c r="C8353" s="88"/>
      <c r="D8353" s="88"/>
      <c r="E8353" s="88"/>
      <c r="F8353" s="88"/>
      <c r="G8353" s="88"/>
      <c r="H8353" s="88"/>
      <c r="I8353" s="88"/>
      <c r="J8353" s="88"/>
      <c r="K8353" s="88"/>
    </row>
    <row r="8354" spans="2:11" ht="12" hidden="1" customHeight="1" x14ac:dyDescent="0.2">
      <c r="B8354" s="88"/>
      <c r="C8354" s="88"/>
      <c r="D8354" s="88"/>
      <c r="E8354" s="88"/>
      <c r="F8354" s="88"/>
      <c r="G8354" s="88"/>
      <c r="H8354" s="88"/>
      <c r="I8354" s="88"/>
      <c r="J8354" s="88"/>
      <c r="K8354" s="88"/>
    </row>
    <row r="8355" spans="2:11" ht="12" hidden="1" customHeight="1" x14ac:dyDescent="0.2">
      <c r="B8355" s="88"/>
      <c r="C8355" s="88"/>
      <c r="D8355" s="88"/>
      <c r="E8355" s="88"/>
      <c r="F8355" s="88"/>
      <c r="G8355" s="88"/>
      <c r="H8355" s="88"/>
      <c r="I8355" s="88"/>
      <c r="J8355" s="88"/>
      <c r="K8355" s="88"/>
    </row>
    <row r="8356" spans="2:11" ht="12" hidden="1" customHeight="1" x14ac:dyDescent="0.2">
      <c r="B8356" s="88"/>
      <c r="C8356" s="88"/>
      <c r="D8356" s="88"/>
      <c r="E8356" s="88"/>
      <c r="F8356" s="88"/>
      <c r="G8356" s="88"/>
      <c r="H8356" s="88"/>
      <c r="I8356" s="88"/>
      <c r="J8356" s="88"/>
      <c r="K8356" s="88"/>
    </row>
    <row r="8357" spans="2:11" ht="12" hidden="1" customHeight="1" x14ac:dyDescent="0.2">
      <c r="B8357" s="88"/>
      <c r="C8357" s="88"/>
      <c r="D8357" s="88"/>
      <c r="E8357" s="88"/>
      <c r="F8357" s="88"/>
      <c r="G8357" s="88"/>
      <c r="H8357" s="88"/>
      <c r="I8357" s="88"/>
      <c r="J8357" s="88"/>
      <c r="K8357" s="88"/>
    </row>
    <row r="8358" spans="2:11" ht="12" hidden="1" customHeight="1" x14ac:dyDescent="0.2">
      <c r="B8358" s="88"/>
      <c r="C8358" s="88"/>
      <c r="D8358" s="88"/>
      <c r="E8358" s="88"/>
      <c r="F8358" s="88"/>
      <c r="G8358" s="88"/>
      <c r="H8358" s="88"/>
      <c r="I8358" s="88"/>
      <c r="J8358" s="88"/>
      <c r="K8358" s="88"/>
    </row>
    <row r="8359" spans="2:11" ht="12" hidden="1" customHeight="1" x14ac:dyDescent="0.2">
      <c r="B8359" s="88"/>
      <c r="C8359" s="88"/>
      <c r="D8359" s="88"/>
      <c r="E8359" s="88"/>
      <c r="F8359" s="88"/>
      <c r="G8359" s="88"/>
      <c r="H8359" s="88"/>
      <c r="I8359" s="88"/>
      <c r="J8359" s="88"/>
      <c r="K8359" s="88"/>
    </row>
    <row r="8360" spans="2:11" ht="12" hidden="1" customHeight="1" x14ac:dyDescent="0.2">
      <c r="B8360" s="88"/>
      <c r="C8360" s="88"/>
      <c r="D8360" s="88"/>
      <c r="E8360" s="88"/>
      <c r="F8360" s="88"/>
      <c r="G8360" s="88"/>
      <c r="H8360" s="88"/>
      <c r="I8360" s="88"/>
      <c r="J8360" s="88"/>
      <c r="K8360" s="88"/>
    </row>
    <row r="8361" spans="2:11" ht="12" hidden="1" customHeight="1" x14ac:dyDescent="0.2">
      <c r="B8361" s="88"/>
      <c r="C8361" s="88"/>
      <c r="D8361" s="88"/>
      <c r="E8361" s="88"/>
      <c r="F8361" s="88"/>
      <c r="G8361" s="88"/>
      <c r="H8361" s="88"/>
      <c r="I8361" s="88"/>
      <c r="J8361" s="88"/>
      <c r="K8361" s="88"/>
    </row>
    <row r="8362" spans="2:11" ht="12" hidden="1" customHeight="1" x14ac:dyDescent="0.2">
      <c r="B8362" s="88"/>
      <c r="C8362" s="88"/>
      <c r="D8362" s="88"/>
      <c r="E8362" s="88"/>
      <c r="F8362" s="88"/>
      <c r="G8362" s="88"/>
      <c r="H8362" s="88"/>
      <c r="I8362" s="88"/>
      <c r="J8362" s="88"/>
      <c r="K8362" s="88"/>
    </row>
    <row r="8363" spans="2:11" ht="12" hidden="1" customHeight="1" x14ac:dyDescent="0.2">
      <c r="B8363" s="88"/>
      <c r="C8363" s="88"/>
      <c r="D8363" s="88"/>
      <c r="E8363" s="88"/>
      <c r="F8363" s="88"/>
      <c r="G8363" s="88"/>
      <c r="H8363" s="88"/>
      <c r="I8363" s="88"/>
      <c r="J8363" s="88"/>
      <c r="K8363" s="88"/>
    </row>
    <row r="8364" spans="2:11" ht="12" hidden="1" customHeight="1" x14ac:dyDescent="0.2">
      <c r="B8364" s="88"/>
      <c r="C8364" s="88"/>
      <c r="D8364" s="88"/>
      <c r="E8364" s="88"/>
      <c r="F8364" s="88"/>
      <c r="G8364" s="88"/>
      <c r="H8364" s="88"/>
      <c r="I8364" s="88"/>
      <c r="J8364" s="88"/>
      <c r="K8364" s="88"/>
    </row>
    <row r="8365" spans="2:11" ht="12" hidden="1" customHeight="1" x14ac:dyDescent="0.2">
      <c r="B8365" s="88"/>
      <c r="C8365" s="88"/>
      <c r="D8365" s="88"/>
      <c r="E8365" s="88"/>
      <c r="F8365" s="88"/>
      <c r="G8365" s="88"/>
      <c r="H8365" s="88"/>
      <c r="I8365" s="88"/>
      <c r="J8365" s="88"/>
      <c r="K8365" s="88"/>
    </row>
    <row r="8366" spans="2:11" ht="12" hidden="1" customHeight="1" x14ac:dyDescent="0.2">
      <c r="B8366" s="88"/>
      <c r="C8366" s="88"/>
      <c r="D8366" s="88"/>
      <c r="E8366" s="88"/>
      <c r="F8366" s="88"/>
      <c r="G8366" s="88"/>
      <c r="H8366" s="88"/>
      <c r="I8366" s="88"/>
      <c r="J8366" s="88"/>
      <c r="K8366" s="88"/>
    </row>
    <row r="8367" spans="2:11" ht="12" hidden="1" customHeight="1" x14ac:dyDescent="0.2">
      <c r="B8367" s="88"/>
      <c r="C8367" s="88"/>
      <c r="D8367" s="88"/>
      <c r="E8367" s="88"/>
      <c r="F8367" s="88"/>
      <c r="G8367" s="88"/>
      <c r="H8367" s="88"/>
      <c r="I8367" s="88"/>
      <c r="J8367" s="88"/>
      <c r="K8367" s="88"/>
    </row>
    <row r="8368" spans="2:11" ht="12" hidden="1" customHeight="1" x14ac:dyDescent="0.2">
      <c r="B8368" s="88"/>
      <c r="C8368" s="88"/>
      <c r="D8368" s="88"/>
      <c r="E8368" s="88"/>
      <c r="F8368" s="88"/>
      <c r="G8368" s="88"/>
      <c r="H8368" s="88"/>
      <c r="I8368" s="88"/>
      <c r="J8368" s="88"/>
      <c r="K8368" s="88"/>
    </row>
    <row r="8369" spans="2:11" ht="12" hidden="1" customHeight="1" x14ac:dyDescent="0.2">
      <c r="B8369" s="88"/>
      <c r="C8369" s="88"/>
      <c r="D8369" s="88"/>
      <c r="E8369" s="88"/>
      <c r="F8369" s="88"/>
      <c r="G8369" s="88"/>
      <c r="H8369" s="88"/>
      <c r="I8369" s="88"/>
      <c r="J8369" s="88"/>
      <c r="K8369" s="88"/>
    </row>
    <row r="8370" spans="2:11" ht="12" hidden="1" customHeight="1" x14ac:dyDescent="0.2">
      <c r="B8370" s="88"/>
      <c r="C8370" s="88"/>
      <c r="D8370" s="88"/>
      <c r="E8370" s="88"/>
      <c r="F8370" s="88"/>
      <c r="G8370" s="88"/>
      <c r="H8370" s="88"/>
      <c r="I8370" s="88"/>
      <c r="J8370" s="88"/>
      <c r="K8370" s="88"/>
    </row>
    <row r="8371" spans="2:11" ht="12" hidden="1" customHeight="1" x14ac:dyDescent="0.2">
      <c r="B8371" s="88"/>
      <c r="C8371" s="88"/>
      <c r="D8371" s="88"/>
      <c r="E8371" s="88"/>
      <c r="F8371" s="88"/>
      <c r="G8371" s="88"/>
      <c r="H8371" s="88"/>
      <c r="I8371" s="88"/>
      <c r="J8371" s="88"/>
      <c r="K8371" s="88"/>
    </row>
    <row r="8372" spans="2:11" ht="12" hidden="1" customHeight="1" x14ac:dyDescent="0.2">
      <c r="B8372" s="88"/>
      <c r="C8372" s="88"/>
      <c r="D8372" s="88"/>
      <c r="E8372" s="88"/>
      <c r="F8372" s="88"/>
      <c r="G8372" s="88"/>
      <c r="H8372" s="88"/>
      <c r="I8372" s="88"/>
      <c r="J8372" s="88"/>
      <c r="K8372" s="88"/>
    </row>
    <row r="8373" spans="2:11" ht="12" hidden="1" customHeight="1" x14ac:dyDescent="0.2">
      <c r="B8373" s="88"/>
      <c r="C8373" s="88"/>
      <c r="D8373" s="88"/>
      <c r="E8373" s="88"/>
      <c r="F8373" s="88"/>
      <c r="G8373" s="88"/>
      <c r="H8373" s="88"/>
      <c r="I8373" s="88"/>
      <c r="J8373" s="88"/>
      <c r="K8373" s="88"/>
    </row>
    <row r="8374" spans="2:11" ht="12" hidden="1" customHeight="1" x14ac:dyDescent="0.2">
      <c r="B8374" s="88"/>
      <c r="C8374" s="88"/>
      <c r="D8374" s="88"/>
      <c r="E8374" s="88"/>
      <c r="F8374" s="88"/>
      <c r="G8374" s="88"/>
      <c r="H8374" s="88"/>
      <c r="I8374" s="88"/>
      <c r="J8374" s="88"/>
      <c r="K8374" s="88"/>
    </row>
    <row r="8375" spans="2:11" ht="12" hidden="1" customHeight="1" x14ac:dyDescent="0.2">
      <c r="B8375" s="88"/>
      <c r="C8375" s="88"/>
      <c r="D8375" s="88"/>
      <c r="E8375" s="88"/>
      <c r="F8375" s="88"/>
      <c r="G8375" s="88"/>
      <c r="H8375" s="88"/>
      <c r="I8375" s="88"/>
      <c r="J8375" s="88"/>
      <c r="K8375" s="88"/>
    </row>
    <row r="8376" spans="2:11" ht="12" hidden="1" customHeight="1" x14ac:dyDescent="0.2">
      <c r="B8376" s="88"/>
      <c r="C8376" s="88"/>
      <c r="D8376" s="88"/>
      <c r="E8376" s="88"/>
      <c r="F8376" s="88"/>
      <c r="G8376" s="88"/>
      <c r="H8376" s="88"/>
      <c r="I8376" s="88"/>
      <c r="J8376" s="88"/>
      <c r="K8376" s="88"/>
    </row>
    <row r="8377" spans="2:11" ht="12" hidden="1" customHeight="1" x14ac:dyDescent="0.2">
      <c r="B8377" s="88"/>
      <c r="C8377" s="88"/>
      <c r="D8377" s="88"/>
      <c r="E8377" s="88"/>
      <c r="F8377" s="88"/>
      <c r="G8377" s="88"/>
      <c r="H8377" s="88"/>
      <c r="I8377" s="88"/>
      <c r="J8377" s="88"/>
      <c r="K8377" s="88"/>
    </row>
    <row r="8378" spans="2:11" ht="12" hidden="1" customHeight="1" x14ac:dyDescent="0.2">
      <c r="B8378" s="88"/>
      <c r="C8378" s="88"/>
      <c r="D8378" s="88"/>
      <c r="E8378" s="88"/>
      <c r="F8378" s="88"/>
      <c r="G8378" s="88"/>
      <c r="H8378" s="88"/>
      <c r="I8378" s="88"/>
      <c r="J8378" s="88"/>
      <c r="K8378" s="88"/>
    </row>
    <row r="8379" spans="2:11" ht="12" hidden="1" customHeight="1" x14ac:dyDescent="0.2">
      <c r="B8379" s="88"/>
      <c r="C8379" s="88"/>
      <c r="D8379" s="88"/>
      <c r="E8379" s="88"/>
      <c r="F8379" s="88"/>
      <c r="G8379" s="88"/>
      <c r="H8379" s="88"/>
      <c r="I8379" s="88"/>
      <c r="J8379" s="88"/>
      <c r="K8379" s="88"/>
    </row>
    <row r="8380" spans="2:11" ht="12" hidden="1" customHeight="1" x14ac:dyDescent="0.2">
      <c r="B8380" s="88"/>
      <c r="C8380" s="88"/>
      <c r="D8380" s="88"/>
      <c r="E8380" s="88"/>
      <c r="F8380" s="88"/>
      <c r="G8380" s="88"/>
      <c r="H8380" s="88"/>
      <c r="I8380" s="88"/>
      <c r="J8380" s="88"/>
      <c r="K8380" s="88"/>
    </row>
    <row r="8381" spans="2:11" ht="12" hidden="1" customHeight="1" x14ac:dyDescent="0.2">
      <c r="B8381" s="88"/>
      <c r="C8381" s="88"/>
      <c r="D8381" s="88"/>
      <c r="E8381" s="88"/>
      <c r="F8381" s="88"/>
      <c r="G8381" s="88"/>
      <c r="H8381" s="88"/>
      <c r="I8381" s="88"/>
      <c r="J8381" s="88"/>
      <c r="K8381" s="88"/>
    </row>
    <row r="8382" spans="2:11" ht="12" hidden="1" customHeight="1" x14ac:dyDescent="0.2">
      <c r="B8382" s="88"/>
      <c r="C8382" s="88"/>
      <c r="D8382" s="88"/>
      <c r="E8382" s="88"/>
      <c r="F8382" s="88"/>
      <c r="G8382" s="88"/>
      <c r="H8382" s="88"/>
      <c r="I8382" s="88"/>
      <c r="J8382" s="88"/>
      <c r="K8382" s="88"/>
    </row>
    <row r="8383" spans="2:11" ht="12" hidden="1" customHeight="1" x14ac:dyDescent="0.2">
      <c r="B8383" s="88"/>
      <c r="C8383" s="88"/>
      <c r="D8383" s="88"/>
      <c r="E8383" s="88"/>
      <c r="F8383" s="88"/>
      <c r="G8383" s="88"/>
      <c r="H8383" s="88"/>
      <c r="I8383" s="88"/>
      <c r="J8383" s="88"/>
      <c r="K8383" s="88"/>
    </row>
    <row r="8384" spans="2:11" ht="12" hidden="1" customHeight="1" x14ac:dyDescent="0.2">
      <c r="B8384" s="88"/>
      <c r="C8384" s="88"/>
      <c r="D8384" s="88"/>
      <c r="E8384" s="88"/>
      <c r="F8384" s="88"/>
      <c r="G8384" s="88"/>
      <c r="H8384" s="88"/>
      <c r="I8384" s="88"/>
      <c r="J8384" s="88"/>
      <c r="K8384" s="88"/>
    </row>
    <row r="8385" spans="2:11" ht="12" hidden="1" customHeight="1" x14ac:dyDescent="0.2">
      <c r="B8385" s="88"/>
      <c r="C8385" s="88"/>
      <c r="D8385" s="88"/>
      <c r="E8385" s="88"/>
      <c r="F8385" s="88"/>
      <c r="G8385" s="88"/>
      <c r="H8385" s="88"/>
      <c r="I8385" s="88"/>
      <c r="J8385" s="88"/>
      <c r="K8385" s="88"/>
    </row>
    <row r="8386" spans="2:11" ht="12" hidden="1" customHeight="1" x14ac:dyDescent="0.2">
      <c r="B8386" s="88"/>
      <c r="C8386" s="88"/>
      <c r="D8386" s="88"/>
      <c r="E8386" s="88"/>
      <c r="F8386" s="88"/>
      <c r="G8386" s="88"/>
      <c r="H8386" s="88"/>
      <c r="I8386" s="88"/>
      <c r="J8386" s="88"/>
      <c r="K8386" s="88"/>
    </row>
    <row r="8387" spans="2:11" ht="12" hidden="1" customHeight="1" x14ac:dyDescent="0.2">
      <c r="B8387" s="88"/>
      <c r="C8387" s="88"/>
      <c r="D8387" s="88"/>
      <c r="E8387" s="88"/>
      <c r="F8387" s="88"/>
      <c r="G8387" s="88"/>
      <c r="H8387" s="88"/>
      <c r="I8387" s="88"/>
      <c r="J8387" s="88"/>
      <c r="K8387" s="88"/>
    </row>
    <row r="8388" spans="2:11" ht="12" hidden="1" customHeight="1" x14ac:dyDescent="0.2">
      <c r="B8388" s="88"/>
      <c r="C8388" s="88"/>
      <c r="D8388" s="88"/>
      <c r="E8388" s="88"/>
      <c r="F8388" s="88"/>
      <c r="G8388" s="88"/>
      <c r="H8388" s="88"/>
      <c r="I8388" s="88"/>
      <c r="J8388" s="88"/>
      <c r="K8388" s="88"/>
    </row>
    <row r="8389" spans="2:11" ht="12" hidden="1" customHeight="1" x14ac:dyDescent="0.2">
      <c r="B8389" s="88"/>
      <c r="C8389" s="88"/>
      <c r="D8389" s="88"/>
      <c r="E8389" s="88"/>
      <c r="F8389" s="88"/>
      <c r="G8389" s="88"/>
      <c r="H8389" s="88"/>
      <c r="I8389" s="88"/>
      <c r="J8389" s="88"/>
      <c r="K8389" s="88"/>
    </row>
    <row r="8390" spans="2:11" ht="12" hidden="1" customHeight="1" x14ac:dyDescent="0.2">
      <c r="B8390" s="88"/>
      <c r="C8390" s="88"/>
      <c r="D8390" s="88"/>
      <c r="E8390" s="88"/>
      <c r="F8390" s="88"/>
      <c r="G8390" s="88"/>
      <c r="H8390" s="88"/>
      <c r="I8390" s="88"/>
      <c r="J8390" s="88"/>
      <c r="K8390" s="88"/>
    </row>
    <row r="8391" spans="2:11" ht="12" hidden="1" customHeight="1" x14ac:dyDescent="0.2">
      <c r="B8391" s="88"/>
      <c r="C8391" s="88"/>
      <c r="D8391" s="88"/>
      <c r="E8391" s="88"/>
      <c r="F8391" s="88"/>
      <c r="G8391" s="88"/>
      <c r="H8391" s="88"/>
      <c r="I8391" s="88"/>
      <c r="J8391" s="88"/>
      <c r="K8391" s="88"/>
    </row>
    <row r="8392" spans="2:11" ht="12" hidden="1" customHeight="1" x14ac:dyDescent="0.2">
      <c r="B8392" s="88"/>
      <c r="C8392" s="88"/>
      <c r="D8392" s="88"/>
      <c r="E8392" s="88"/>
      <c r="F8392" s="88"/>
      <c r="G8392" s="88"/>
      <c r="H8392" s="88"/>
      <c r="I8392" s="88"/>
      <c r="J8392" s="88"/>
      <c r="K8392" s="88"/>
    </row>
    <row r="8393" spans="2:11" ht="12" hidden="1" customHeight="1" x14ac:dyDescent="0.2">
      <c r="B8393" s="88"/>
      <c r="C8393" s="88"/>
      <c r="D8393" s="88"/>
      <c r="E8393" s="88"/>
      <c r="F8393" s="88"/>
      <c r="G8393" s="88"/>
      <c r="H8393" s="88"/>
      <c r="I8393" s="88"/>
      <c r="J8393" s="88"/>
      <c r="K8393" s="88"/>
    </row>
    <row r="8394" spans="2:11" ht="12" hidden="1" customHeight="1" x14ac:dyDescent="0.2">
      <c r="B8394" s="88"/>
      <c r="C8394" s="88"/>
      <c r="D8394" s="88"/>
      <c r="E8394" s="88"/>
      <c r="F8394" s="88"/>
      <c r="G8394" s="88"/>
      <c r="H8394" s="88"/>
      <c r="I8394" s="88"/>
      <c r="J8394" s="88"/>
      <c r="K8394" s="88"/>
    </row>
    <row r="8395" spans="2:11" ht="12" hidden="1" customHeight="1" x14ac:dyDescent="0.2">
      <c r="B8395" s="88"/>
      <c r="C8395" s="88"/>
      <c r="D8395" s="88"/>
      <c r="E8395" s="88"/>
      <c r="F8395" s="88"/>
      <c r="G8395" s="88"/>
      <c r="H8395" s="88"/>
      <c r="I8395" s="88"/>
      <c r="J8395" s="88"/>
      <c r="K8395" s="88"/>
    </row>
    <row r="8396" spans="2:11" ht="12" hidden="1" customHeight="1" x14ac:dyDescent="0.2">
      <c r="B8396" s="88"/>
      <c r="C8396" s="88"/>
      <c r="D8396" s="88"/>
      <c r="E8396" s="88"/>
      <c r="F8396" s="88"/>
      <c r="G8396" s="88"/>
      <c r="H8396" s="88"/>
      <c r="I8396" s="88"/>
      <c r="J8396" s="88"/>
      <c r="K8396" s="88"/>
    </row>
    <row r="8397" spans="2:11" ht="12" hidden="1" customHeight="1" x14ac:dyDescent="0.2">
      <c r="B8397" s="88"/>
      <c r="C8397" s="88"/>
      <c r="D8397" s="88"/>
      <c r="E8397" s="88"/>
      <c r="F8397" s="88"/>
      <c r="G8397" s="88"/>
      <c r="H8397" s="88"/>
      <c r="I8397" s="88"/>
      <c r="J8397" s="88"/>
      <c r="K8397" s="88"/>
    </row>
    <row r="8398" spans="2:11" ht="12" hidden="1" customHeight="1" x14ac:dyDescent="0.2">
      <c r="B8398" s="88"/>
      <c r="C8398" s="88"/>
      <c r="D8398" s="88"/>
      <c r="E8398" s="88"/>
      <c r="F8398" s="88"/>
      <c r="G8398" s="88"/>
      <c r="H8398" s="88"/>
      <c r="I8398" s="88"/>
      <c r="J8398" s="88"/>
      <c r="K8398" s="88"/>
    </row>
    <row r="8399" spans="2:11" ht="12" hidden="1" customHeight="1" x14ac:dyDescent="0.2">
      <c r="B8399" s="88"/>
      <c r="C8399" s="88"/>
      <c r="D8399" s="88"/>
      <c r="E8399" s="88"/>
      <c r="F8399" s="88"/>
      <c r="G8399" s="88"/>
      <c r="H8399" s="88"/>
      <c r="I8399" s="88"/>
      <c r="J8399" s="88"/>
      <c r="K8399" s="88"/>
    </row>
    <row r="8400" spans="2:11" ht="12" hidden="1" customHeight="1" x14ac:dyDescent="0.2">
      <c r="B8400" s="88"/>
      <c r="C8400" s="88"/>
      <c r="D8400" s="88"/>
      <c r="E8400" s="88"/>
      <c r="F8400" s="88"/>
      <c r="G8400" s="88"/>
      <c r="H8400" s="88"/>
      <c r="I8400" s="88"/>
      <c r="J8400" s="88"/>
      <c r="K8400" s="88"/>
    </row>
    <row r="8401" spans="2:11" ht="12" hidden="1" customHeight="1" x14ac:dyDescent="0.2">
      <c r="B8401" s="88"/>
      <c r="C8401" s="88"/>
      <c r="D8401" s="88"/>
      <c r="E8401" s="88"/>
      <c r="F8401" s="88"/>
      <c r="G8401" s="88"/>
      <c r="H8401" s="88"/>
      <c r="I8401" s="88"/>
      <c r="J8401" s="88"/>
      <c r="K8401" s="88"/>
    </row>
    <row r="8402" spans="2:11" ht="12" hidden="1" customHeight="1" x14ac:dyDescent="0.2">
      <c r="B8402" s="88"/>
      <c r="C8402" s="88"/>
      <c r="D8402" s="88"/>
      <c r="E8402" s="88"/>
      <c r="F8402" s="88"/>
      <c r="G8402" s="88"/>
      <c r="H8402" s="88"/>
      <c r="I8402" s="88"/>
      <c r="J8402" s="88"/>
      <c r="K8402" s="88"/>
    </row>
    <row r="8403" spans="2:11" ht="12" hidden="1" customHeight="1" x14ac:dyDescent="0.2">
      <c r="B8403" s="88"/>
      <c r="C8403" s="88"/>
      <c r="D8403" s="88"/>
      <c r="E8403" s="88"/>
      <c r="F8403" s="88"/>
      <c r="G8403" s="88"/>
      <c r="H8403" s="88"/>
      <c r="I8403" s="88"/>
      <c r="J8403" s="88"/>
      <c r="K8403" s="88"/>
    </row>
    <row r="8404" spans="2:11" ht="12" hidden="1" customHeight="1" x14ac:dyDescent="0.2">
      <c r="B8404" s="88"/>
      <c r="C8404" s="88"/>
      <c r="D8404" s="88"/>
      <c r="E8404" s="88"/>
      <c r="F8404" s="88"/>
      <c r="G8404" s="88"/>
      <c r="H8404" s="88"/>
      <c r="I8404" s="88"/>
      <c r="J8404" s="88"/>
      <c r="K8404" s="88"/>
    </row>
    <row r="8405" spans="2:11" ht="12" hidden="1" customHeight="1" x14ac:dyDescent="0.2">
      <c r="B8405" s="88"/>
      <c r="C8405" s="88"/>
      <c r="D8405" s="88"/>
      <c r="E8405" s="88"/>
      <c r="F8405" s="88"/>
      <c r="G8405" s="88"/>
      <c r="H8405" s="88"/>
      <c r="I8405" s="88"/>
      <c r="J8405" s="88"/>
      <c r="K8405" s="88"/>
    </row>
    <row r="8406" spans="2:11" ht="12" hidden="1" customHeight="1" x14ac:dyDescent="0.2">
      <c r="B8406" s="88"/>
      <c r="C8406" s="88"/>
      <c r="D8406" s="88"/>
      <c r="E8406" s="88"/>
      <c r="F8406" s="88"/>
      <c r="G8406" s="88"/>
      <c r="H8406" s="88"/>
      <c r="I8406" s="88"/>
      <c r="J8406" s="88"/>
      <c r="K8406" s="88"/>
    </row>
    <row r="8407" spans="2:11" ht="12" hidden="1" customHeight="1" x14ac:dyDescent="0.2">
      <c r="B8407" s="88"/>
      <c r="C8407" s="88"/>
      <c r="D8407" s="88"/>
      <c r="E8407" s="88"/>
      <c r="F8407" s="88"/>
      <c r="G8407" s="88"/>
      <c r="H8407" s="88"/>
      <c r="I8407" s="88"/>
      <c r="J8407" s="88"/>
      <c r="K8407" s="88"/>
    </row>
    <row r="8408" spans="2:11" ht="12" hidden="1" customHeight="1" x14ac:dyDescent="0.2">
      <c r="B8408" s="88"/>
      <c r="C8408" s="88"/>
      <c r="D8408" s="88"/>
      <c r="E8408" s="88"/>
      <c r="F8408" s="88"/>
      <c r="G8408" s="88"/>
      <c r="H8408" s="88"/>
      <c r="I8408" s="88"/>
      <c r="J8408" s="88"/>
      <c r="K8408" s="88"/>
    </row>
    <row r="8409" spans="2:11" ht="12" hidden="1" customHeight="1" x14ac:dyDescent="0.2">
      <c r="B8409" s="88"/>
      <c r="C8409" s="88"/>
      <c r="D8409" s="88"/>
      <c r="E8409" s="88"/>
      <c r="F8409" s="88"/>
      <c r="G8409" s="88"/>
      <c r="H8409" s="88"/>
      <c r="I8409" s="88"/>
      <c r="J8409" s="88"/>
      <c r="K8409" s="88"/>
    </row>
    <row r="8410" spans="2:11" ht="12" hidden="1" customHeight="1" x14ac:dyDescent="0.2">
      <c r="B8410" s="88"/>
      <c r="C8410" s="88"/>
      <c r="D8410" s="88"/>
      <c r="E8410" s="88"/>
      <c r="F8410" s="88"/>
      <c r="G8410" s="88"/>
      <c r="H8410" s="88"/>
      <c r="I8410" s="88"/>
      <c r="J8410" s="88"/>
      <c r="K8410" s="88"/>
    </row>
    <row r="8411" spans="2:11" ht="12" hidden="1" customHeight="1" x14ac:dyDescent="0.2">
      <c r="B8411" s="88"/>
      <c r="C8411" s="88"/>
      <c r="D8411" s="88"/>
      <c r="E8411" s="88"/>
      <c r="F8411" s="88"/>
      <c r="G8411" s="88"/>
      <c r="H8411" s="88"/>
      <c r="I8411" s="88"/>
      <c r="J8411" s="88"/>
      <c r="K8411" s="88"/>
    </row>
    <row r="8412" spans="2:11" ht="12" hidden="1" customHeight="1" x14ac:dyDescent="0.2">
      <c r="B8412" s="88"/>
      <c r="C8412" s="88"/>
      <c r="D8412" s="88"/>
      <c r="E8412" s="88"/>
      <c r="F8412" s="88"/>
      <c r="G8412" s="88"/>
      <c r="H8412" s="88"/>
      <c r="I8412" s="88"/>
      <c r="J8412" s="88"/>
      <c r="K8412" s="88"/>
    </row>
    <row r="8413" spans="2:11" ht="12" hidden="1" customHeight="1" x14ac:dyDescent="0.2">
      <c r="B8413" s="88"/>
      <c r="C8413" s="88"/>
      <c r="D8413" s="88"/>
      <c r="E8413" s="88"/>
      <c r="F8413" s="88"/>
      <c r="G8413" s="88"/>
      <c r="H8413" s="88"/>
      <c r="I8413" s="88"/>
      <c r="J8413" s="88"/>
      <c r="K8413" s="88"/>
    </row>
    <row r="8414" spans="2:11" ht="12" hidden="1" customHeight="1" x14ac:dyDescent="0.2">
      <c r="B8414" s="88"/>
      <c r="C8414" s="88"/>
      <c r="D8414" s="88"/>
      <c r="E8414" s="88"/>
      <c r="F8414" s="88"/>
      <c r="G8414" s="88"/>
      <c r="H8414" s="88"/>
      <c r="I8414" s="88"/>
      <c r="J8414" s="88"/>
      <c r="K8414" s="88"/>
    </row>
    <row r="8415" spans="2:11" ht="12" hidden="1" customHeight="1" x14ac:dyDescent="0.2">
      <c r="B8415" s="88"/>
      <c r="C8415" s="88"/>
      <c r="D8415" s="88"/>
      <c r="E8415" s="88"/>
      <c r="F8415" s="88"/>
      <c r="G8415" s="88"/>
      <c r="H8415" s="88"/>
      <c r="I8415" s="88"/>
      <c r="J8415" s="88"/>
      <c r="K8415" s="88"/>
    </row>
    <row r="8416" spans="2:11" ht="12" hidden="1" customHeight="1" x14ac:dyDescent="0.2">
      <c r="B8416" s="88"/>
      <c r="C8416" s="88"/>
      <c r="D8416" s="88"/>
      <c r="E8416" s="88"/>
      <c r="F8416" s="88"/>
      <c r="G8416" s="88"/>
      <c r="H8416" s="88"/>
      <c r="I8416" s="88"/>
      <c r="J8416" s="88"/>
      <c r="K8416" s="88"/>
    </row>
    <row r="8417" spans="2:11" ht="12" hidden="1" customHeight="1" x14ac:dyDescent="0.2">
      <c r="B8417" s="88"/>
      <c r="C8417" s="88"/>
      <c r="D8417" s="88"/>
      <c r="E8417" s="88"/>
      <c r="F8417" s="88"/>
      <c r="G8417" s="88"/>
      <c r="H8417" s="88"/>
      <c r="I8417" s="88"/>
      <c r="J8417" s="88"/>
      <c r="K8417" s="88"/>
    </row>
    <row r="8418" spans="2:11" ht="12" hidden="1" customHeight="1" x14ac:dyDescent="0.2">
      <c r="B8418" s="88"/>
      <c r="C8418" s="88"/>
      <c r="D8418" s="88"/>
      <c r="E8418" s="88"/>
      <c r="F8418" s="88"/>
      <c r="G8418" s="88"/>
      <c r="H8418" s="88"/>
      <c r="I8418" s="88"/>
      <c r="J8418" s="88"/>
      <c r="K8418" s="88"/>
    </row>
    <row r="8419" spans="2:11" ht="12" hidden="1" customHeight="1" x14ac:dyDescent="0.2">
      <c r="B8419" s="88"/>
      <c r="C8419" s="88"/>
      <c r="D8419" s="88"/>
      <c r="E8419" s="88"/>
      <c r="F8419" s="88"/>
      <c r="G8419" s="88"/>
      <c r="H8419" s="88"/>
      <c r="I8419" s="88"/>
      <c r="J8419" s="88"/>
      <c r="K8419" s="88"/>
    </row>
    <row r="8420" spans="2:11" ht="12" hidden="1" customHeight="1" x14ac:dyDescent="0.2">
      <c r="B8420" s="88"/>
      <c r="C8420" s="88"/>
      <c r="D8420" s="88"/>
      <c r="E8420" s="88"/>
      <c r="F8420" s="88"/>
      <c r="G8420" s="88"/>
      <c r="H8420" s="88"/>
      <c r="I8420" s="88"/>
      <c r="J8420" s="88"/>
      <c r="K8420" s="88"/>
    </row>
    <row r="8421" spans="2:11" ht="12" hidden="1" customHeight="1" x14ac:dyDescent="0.2">
      <c r="B8421" s="88"/>
      <c r="C8421" s="88"/>
      <c r="D8421" s="88"/>
      <c r="E8421" s="88"/>
      <c r="F8421" s="88"/>
      <c r="G8421" s="88"/>
      <c r="H8421" s="88"/>
      <c r="I8421" s="88"/>
      <c r="J8421" s="88"/>
      <c r="K8421" s="88"/>
    </row>
    <row r="8422" spans="2:11" ht="12" hidden="1" customHeight="1" x14ac:dyDescent="0.2">
      <c r="B8422" s="88"/>
      <c r="C8422" s="88"/>
      <c r="D8422" s="88"/>
      <c r="E8422" s="88"/>
      <c r="F8422" s="88"/>
      <c r="G8422" s="88"/>
      <c r="H8422" s="88"/>
      <c r="I8422" s="88"/>
      <c r="J8422" s="88"/>
      <c r="K8422" s="88"/>
    </row>
    <row r="8423" spans="2:11" ht="12" hidden="1" customHeight="1" x14ac:dyDescent="0.2">
      <c r="B8423" s="88"/>
      <c r="C8423" s="88"/>
      <c r="D8423" s="88"/>
      <c r="E8423" s="88"/>
      <c r="F8423" s="88"/>
      <c r="G8423" s="88"/>
      <c r="H8423" s="88"/>
      <c r="I8423" s="88"/>
      <c r="J8423" s="88"/>
      <c r="K8423" s="88"/>
    </row>
    <row r="8424" spans="2:11" ht="12" hidden="1" customHeight="1" x14ac:dyDescent="0.2">
      <c r="B8424" s="88"/>
      <c r="C8424" s="88"/>
      <c r="D8424" s="88"/>
      <c r="E8424" s="88"/>
      <c r="F8424" s="88"/>
      <c r="G8424" s="88"/>
      <c r="H8424" s="88"/>
      <c r="I8424" s="88"/>
      <c r="J8424" s="88"/>
      <c r="K8424" s="88"/>
    </row>
    <row r="8425" spans="2:11" ht="12" hidden="1" customHeight="1" x14ac:dyDescent="0.2">
      <c r="B8425" s="88"/>
      <c r="C8425" s="88"/>
      <c r="D8425" s="88"/>
      <c r="E8425" s="88"/>
      <c r="F8425" s="88"/>
      <c r="G8425" s="88"/>
      <c r="H8425" s="88"/>
      <c r="I8425" s="88"/>
      <c r="J8425" s="88"/>
      <c r="K8425" s="88"/>
    </row>
    <row r="8426" spans="2:11" ht="12" hidden="1" customHeight="1" x14ac:dyDescent="0.2">
      <c r="B8426" s="88"/>
      <c r="C8426" s="88"/>
      <c r="D8426" s="88"/>
      <c r="E8426" s="88"/>
      <c r="F8426" s="88"/>
      <c r="G8426" s="88"/>
      <c r="H8426" s="88"/>
      <c r="I8426" s="88"/>
      <c r="J8426" s="88"/>
      <c r="K8426" s="88"/>
    </row>
    <row r="8427" spans="2:11" ht="12" hidden="1" customHeight="1" x14ac:dyDescent="0.2">
      <c r="B8427" s="88"/>
      <c r="C8427" s="88"/>
      <c r="D8427" s="88"/>
      <c r="E8427" s="88"/>
      <c r="F8427" s="88"/>
      <c r="G8427" s="88"/>
      <c r="H8427" s="88"/>
      <c r="I8427" s="88"/>
      <c r="J8427" s="88"/>
      <c r="K8427" s="88"/>
    </row>
    <row r="8428" spans="2:11" ht="12" hidden="1" customHeight="1" x14ac:dyDescent="0.2">
      <c r="B8428" s="88"/>
      <c r="C8428" s="88"/>
      <c r="D8428" s="88"/>
      <c r="E8428" s="88"/>
      <c r="F8428" s="88"/>
      <c r="G8428" s="88"/>
      <c r="H8428" s="88"/>
      <c r="I8428" s="88"/>
      <c r="J8428" s="88"/>
      <c r="K8428" s="88"/>
    </row>
    <row r="8429" spans="2:11" ht="12" hidden="1" customHeight="1" x14ac:dyDescent="0.2">
      <c r="B8429" s="88"/>
      <c r="C8429" s="88"/>
      <c r="D8429" s="88"/>
      <c r="E8429" s="88"/>
      <c r="F8429" s="88"/>
      <c r="G8429" s="88"/>
      <c r="H8429" s="88"/>
      <c r="I8429" s="88"/>
      <c r="J8429" s="88"/>
      <c r="K8429" s="88"/>
    </row>
    <row r="8430" spans="2:11" ht="12" hidden="1" customHeight="1" x14ac:dyDescent="0.2">
      <c r="B8430" s="88"/>
      <c r="C8430" s="88"/>
      <c r="D8430" s="88"/>
      <c r="E8430" s="88"/>
      <c r="F8430" s="88"/>
      <c r="G8430" s="88"/>
      <c r="H8430" s="88"/>
      <c r="I8430" s="88"/>
      <c r="J8430" s="88"/>
      <c r="K8430" s="88"/>
    </row>
    <row r="8431" spans="2:11" ht="12" hidden="1" customHeight="1" x14ac:dyDescent="0.2">
      <c r="B8431" s="88"/>
      <c r="C8431" s="88"/>
      <c r="D8431" s="88"/>
      <c r="E8431" s="88"/>
      <c r="F8431" s="88"/>
      <c r="G8431" s="88"/>
      <c r="H8431" s="88"/>
      <c r="I8431" s="88"/>
      <c r="J8431" s="88"/>
      <c r="K8431" s="88"/>
    </row>
    <row r="8432" spans="2:11" ht="12" hidden="1" customHeight="1" x14ac:dyDescent="0.2">
      <c r="B8432" s="88"/>
      <c r="C8432" s="88"/>
      <c r="D8432" s="88"/>
      <c r="E8432" s="88"/>
      <c r="F8432" s="88"/>
      <c r="G8432" s="88"/>
      <c r="H8432" s="88"/>
      <c r="I8432" s="88"/>
      <c r="J8432" s="88"/>
      <c r="K8432" s="88"/>
    </row>
    <row r="8433" spans="2:11" ht="12" hidden="1" customHeight="1" x14ac:dyDescent="0.2">
      <c r="B8433" s="88"/>
      <c r="C8433" s="88"/>
      <c r="D8433" s="88"/>
      <c r="E8433" s="88"/>
      <c r="F8433" s="88"/>
      <c r="G8433" s="88"/>
      <c r="H8433" s="88"/>
      <c r="I8433" s="88"/>
      <c r="J8433" s="88"/>
      <c r="K8433" s="88"/>
    </row>
    <row r="8434" spans="2:11" ht="12" hidden="1" customHeight="1" x14ac:dyDescent="0.2">
      <c r="B8434" s="88"/>
      <c r="C8434" s="88"/>
      <c r="D8434" s="88"/>
      <c r="E8434" s="88"/>
      <c r="F8434" s="88"/>
      <c r="G8434" s="88"/>
      <c r="H8434" s="88"/>
      <c r="I8434" s="88"/>
      <c r="J8434" s="88"/>
      <c r="K8434" s="88"/>
    </row>
    <row r="8435" spans="2:11" ht="12" hidden="1" customHeight="1" x14ac:dyDescent="0.2">
      <c r="B8435" s="88"/>
      <c r="C8435" s="88"/>
      <c r="D8435" s="88"/>
      <c r="E8435" s="88"/>
      <c r="F8435" s="88"/>
      <c r="G8435" s="88"/>
      <c r="H8435" s="88"/>
      <c r="I8435" s="88"/>
      <c r="J8435" s="88"/>
      <c r="K8435" s="88"/>
    </row>
    <row r="8436" spans="2:11" ht="12" hidden="1" customHeight="1" x14ac:dyDescent="0.2">
      <c r="B8436" s="88"/>
      <c r="C8436" s="88"/>
      <c r="D8436" s="88"/>
      <c r="E8436" s="88"/>
      <c r="F8436" s="88"/>
      <c r="G8436" s="88"/>
      <c r="H8436" s="88"/>
      <c r="I8436" s="88"/>
      <c r="J8436" s="88"/>
      <c r="K8436" s="88"/>
    </row>
    <row r="8437" spans="2:11" ht="12" hidden="1" customHeight="1" x14ac:dyDescent="0.2">
      <c r="B8437" s="88"/>
      <c r="C8437" s="88"/>
      <c r="D8437" s="88"/>
      <c r="E8437" s="88"/>
      <c r="F8437" s="88"/>
      <c r="G8437" s="88"/>
      <c r="H8437" s="88"/>
      <c r="I8437" s="88"/>
      <c r="J8437" s="88"/>
      <c r="K8437" s="88"/>
    </row>
    <row r="8438" spans="2:11" ht="12" hidden="1" customHeight="1" x14ac:dyDescent="0.2">
      <c r="B8438" s="88"/>
      <c r="C8438" s="88"/>
      <c r="D8438" s="88"/>
      <c r="E8438" s="88"/>
      <c r="F8438" s="88"/>
      <c r="G8438" s="88"/>
      <c r="H8438" s="88"/>
      <c r="I8438" s="88"/>
      <c r="J8438" s="88"/>
      <c r="K8438" s="88"/>
    </row>
    <row r="8439" spans="2:11" ht="12" hidden="1" customHeight="1" x14ac:dyDescent="0.2">
      <c r="B8439" s="88"/>
      <c r="C8439" s="88"/>
      <c r="D8439" s="88"/>
      <c r="E8439" s="88"/>
      <c r="F8439" s="88"/>
      <c r="G8439" s="88"/>
      <c r="H8439" s="88"/>
      <c r="I8439" s="88"/>
      <c r="J8439" s="88"/>
      <c r="K8439" s="88"/>
    </row>
    <row r="8440" spans="2:11" ht="12" hidden="1" customHeight="1" x14ac:dyDescent="0.2">
      <c r="B8440" s="88"/>
      <c r="C8440" s="88"/>
      <c r="D8440" s="88"/>
      <c r="E8440" s="88"/>
      <c r="F8440" s="88"/>
      <c r="G8440" s="88"/>
      <c r="H8440" s="88"/>
      <c r="I8440" s="88"/>
      <c r="J8440" s="88"/>
      <c r="K8440" s="88"/>
    </row>
    <row r="8441" spans="2:11" ht="12" hidden="1" customHeight="1" x14ac:dyDescent="0.2">
      <c r="B8441" s="88"/>
      <c r="C8441" s="88"/>
      <c r="D8441" s="88"/>
      <c r="E8441" s="88"/>
      <c r="F8441" s="88"/>
      <c r="G8441" s="88"/>
      <c r="H8441" s="88"/>
      <c r="I8441" s="88"/>
      <c r="J8441" s="88"/>
      <c r="K8441" s="88"/>
    </row>
    <row r="8442" spans="2:11" ht="12" hidden="1" customHeight="1" x14ac:dyDescent="0.2">
      <c r="B8442" s="88"/>
      <c r="C8442" s="88"/>
      <c r="D8442" s="88"/>
      <c r="E8442" s="88"/>
      <c r="F8442" s="88"/>
      <c r="G8442" s="88"/>
      <c r="H8442" s="88"/>
      <c r="I8442" s="88"/>
      <c r="J8442" s="88"/>
      <c r="K8442" s="88"/>
    </row>
    <row r="8443" spans="2:11" ht="12" hidden="1" customHeight="1" x14ac:dyDescent="0.2">
      <c r="B8443" s="88"/>
      <c r="C8443" s="88"/>
      <c r="D8443" s="88"/>
      <c r="E8443" s="88"/>
      <c r="F8443" s="88"/>
      <c r="G8443" s="88"/>
      <c r="H8443" s="88"/>
      <c r="I8443" s="88"/>
      <c r="J8443" s="88"/>
      <c r="K8443" s="88"/>
    </row>
    <row r="8444" spans="2:11" ht="12" hidden="1" customHeight="1" x14ac:dyDescent="0.2">
      <c r="B8444" s="88"/>
      <c r="C8444" s="88"/>
      <c r="D8444" s="88"/>
      <c r="E8444" s="88"/>
      <c r="F8444" s="88"/>
      <c r="G8444" s="88"/>
      <c r="H8444" s="88"/>
      <c r="I8444" s="88"/>
      <c r="J8444" s="88"/>
      <c r="K8444" s="88"/>
    </row>
    <row r="8445" spans="2:11" ht="12" hidden="1" customHeight="1" x14ac:dyDescent="0.2">
      <c r="B8445" s="88"/>
      <c r="C8445" s="88"/>
      <c r="D8445" s="88"/>
      <c r="E8445" s="88"/>
      <c r="F8445" s="88"/>
      <c r="G8445" s="88"/>
      <c r="H8445" s="88"/>
      <c r="I8445" s="88"/>
      <c r="J8445" s="88"/>
      <c r="K8445" s="88"/>
    </row>
    <row r="8446" spans="2:11" ht="12" hidden="1" customHeight="1" x14ac:dyDescent="0.2">
      <c r="B8446" s="88"/>
      <c r="C8446" s="88"/>
      <c r="D8446" s="88"/>
      <c r="E8446" s="88"/>
      <c r="F8446" s="88"/>
      <c r="G8446" s="88"/>
      <c r="H8446" s="88"/>
      <c r="I8446" s="88"/>
      <c r="J8446" s="88"/>
      <c r="K8446" s="88"/>
    </row>
    <row r="8447" spans="2:11" ht="12" hidden="1" customHeight="1" x14ac:dyDescent="0.2">
      <c r="B8447" s="88"/>
      <c r="C8447" s="88"/>
      <c r="D8447" s="88"/>
      <c r="E8447" s="88"/>
      <c r="F8447" s="88"/>
      <c r="G8447" s="88"/>
      <c r="H8447" s="88"/>
      <c r="I8447" s="88"/>
      <c r="J8447" s="88"/>
      <c r="K8447" s="88"/>
    </row>
    <row r="8448" spans="2:11" ht="12" hidden="1" customHeight="1" x14ac:dyDescent="0.2">
      <c r="B8448" s="88"/>
      <c r="C8448" s="88"/>
      <c r="D8448" s="88"/>
      <c r="E8448" s="88"/>
      <c r="F8448" s="88"/>
      <c r="G8448" s="88"/>
      <c r="H8448" s="88"/>
      <c r="I8448" s="88"/>
      <c r="J8448" s="88"/>
      <c r="K8448" s="88"/>
    </row>
    <row r="8449" spans="2:11" ht="12" hidden="1" customHeight="1" x14ac:dyDescent="0.2">
      <c r="B8449" s="88"/>
      <c r="C8449" s="88"/>
      <c r="D8449" s="88"/>
      <c r="E8449" s="88"/>
      <c r="F8449" s="88"/>
      <c r="G8449" s="88"/>
      <c r="H8449" s="88"/>
      <c r="I8449" s="88"/>
      <c r="J8449" s="88"/>
      <c r="K8449" s="88"/>
    </row>
    <row r="8450" spans="2:11" ht="12" hidden="1" customHeight="1" x14ac:dyDescent="0.2">
      <c r="B8450" s="88"/>
      <c r="C8450" s="88"/>
      <c r="D8450" s="88"/>
      <c r="E8450" s="88"/>
      <c r="F8450" s="88"/>
      <c r="G8450" s="88"/>
      <c r="H8450" s="88"/>
      <c r="I8450" s="88"/>
      <c r="J8450" s="88"/>
      <c r="K8450" s="88"/>
    </row>
    <row r="8451" spans="2:11" ht="12" hidden="1" customHeight="1" x14ac:dyDescent="0.2">
      <c r="B8451" s="88"/>
      <c r="C8451" s="88"/>
      <c r="D8451" s="88"/>
      <c r="E8451" s="88"/>
      <c r="F8451" s="88"/>
      <c r="G8451" s="88"/>
      <c r="H8451" s="88"/>
      <c r="I8451" s="88"/>
      <c r="J8451" s="88"/>
      <c r="K8451" s="88"/>
    </row>
    <row r="8452" spans="2:11" ht="12" hidden="1" customHeight="1" x14ac:dyDescent="0.2">
      <c r="B8452" s="88"/>
      <c r="C8452" s="88"/>
      <c r="D8452" s="88"/>
      <c r="E8452" s="88"/>
      <c r="F8452" s="88"/>
      <c r="G8452" s="88"/>
      <c r="H8452" s="88"/>
      <c r="I8452" s="88"/>
      <c r="J8452" s="88"/>
      <c r="K8452" s="88"/>
    </row>
    <row r="8453" spans="2:11" ht="12" hidden="1" customHeight="1" x14ac:dyDescent="0.2">
      <c r="B8453" s="88"/>
      <c r="C8453" s="88"/>
      <c r="D8453" s="88"/>
      <c r="E8453" s="88"/>
      <c r="F8453" s="88"/>
      <c r="G8453" s="88"/>
      <c r="H8453" s="88"/>
      <c r="I8453" s="88"/>
      <c r="J8453" s="88"/>
      <c r="K8453" s="88"/>
    </row>
    <row r="8454" spans="2:11" ht="12" hidden="1" customHeight="1" x14ac:dyDescent="0.2">
      <c r="B8454" s="88"/>
      <c r="C8454" s="88"/>
      <c r="D8454" s="88"/>
      <c r="E8454" s="88"/>
      <c r="F8454" s="88"/>
      <c r="G8454" s="88"/>
      <c r="H8454" s="88"/>
      <c r="I8454" s="88"/>
      <c r="J8454" s="88"/>
      <c r="K8454" s="88"/>
    </row>
    <row r="8455" spans="2:11" ht="12" hidden="1" customHeight="1" x14ac:dyDescent="0.2">
      <c r="B8455" s="88"/>
      <c r="C8455" s="88"/>
      <c r="D8455" s="88"/>
      <c r="E8455" s="88"/>
      <c r="F8455" s="88"/>
      <c r="G8455" s="88"/>
      <c r="H8455" s="88"/>
      <c r="I8455" s="88"/>
      <c r="J8455" s="88"/>
      <c r="K8455" s="88"/>
    </row>
    <row r="8456" spans="2:11" ht="12" hidden="1" customHeight="1" x14ac:dyDescent="0.2">
      <c r="B8456" s="88"/>
      <c r="C8456" s="88"/>
      <c r="D8456" s="88"/>
      <c r="E8456" s="88"/>
      <c r="F8456" s="88"/>
      <c r="G8456" s="88"/>
      <c r="H8456" s="88"/>
      <c r="I8456" s="88"/>
      <c r="J8456" s="88"/>
      <c r="K8456" s="88"/>
    </row>
    <row r="8457" spans="2:11" ht="12" hidden="1" customHeight="1" x14ac:dyDescent="0.2">
      <c r="B8457" s="88"/>
      <c r="C8457" s="88"/>
      <c r="D8457" s="88"/>
      <c r="E8457" s="88"/>
      <c r="F8457" s="88"/>
      <c r="G8457" s="88"/>
      <c r="H8457" s="88"/>
      <c r="I8457" s="88"/>
      <c r="J8457" s="88"/>
      <c r="K8457" s="88"/>
    </row>
    <row r="8458" spans="2:11" ht="12" hidden="1" customHeight="1" x14ac:dyDescent="0.2">
      <c r="B8458" s="88"/>
      <c r="C8458" s="88"/>
      <c r="D8458" s="88"/>
      <c r="E8458" s="88"/>
      <c r="F8458" s="88"/>
      <c r="G8458" s="88"/>
      <c r="H8458" s="88"/>
      <c r="I8458" s="88"/>
      <c r="J8458" s="88"/>
      <c r="K8458" s="88"/>
    </row>
    <row r="8459" spans="2:11" ht="12" hidden="1" customHeight="1" x14ac:dyDescent="0.2">
      <c r="B8459" s="88"/>
      <c r="C8459" s="88"/>
      <c r="D8459" s="88"/>
      <c r="E8459" s="88"/>
      <c r="F8459" s="88"/>
      <c r="G8459" s="88"/>
      <c r="H8459" s="88"/>
      <c r="I8459" s="88"/>
      <c r="J8459" s="88"/>
      <c r="K8459" s="88"/>
    </row>
    <row r="8460" spans="2:11" ht="12" hidden="1" customHeight="1" x14ac:dyDescent="0.2">
      <c r="B8460" s="88"/>
      <c r="C8460" s="88"/>
      <c r="D8460" s="88"/>
      <c r="E8460" s="88"/>
      <c r="F8460" s="88"/>
      <c r="G8460" s="88"/>
      <c r="H8460" s="88"/>
      <c r="I8460" s="88"/>
      <c r="J8460" s="88"/>
      <c r="K8460" s="88"/>
    </row>
    <row r="8461" spans="2:11" ht="12" hidden="1" customHeight="1" x14ac:dyDescent="0.2">
      <c r="B8461" s="88"/>
      <c r="C8461" s="88"/>
      <c r="D8461" s="88"/>
      <c r="E8461" s="88"/>
      <c r="F8461" s="88"/>
      <c r="G8461" s="88"/>
      <c r="H8461" s="88"/>
      <c r="I8461" s="88"/>
      <c r="J8461" s="88"/>
      <c r="K8461" s="88"/>
    </row>
    <row r="8462" spans="2:11" ht="12" hidden="1" customHeight="1" x14ac:dyDescent="0.2">
      <c r="B8462" s="88"/>
      <c r="C8462" s="88"/>
      <c r="D8462" s="88"/>
      <c r="E8462" s="88"/>
      <c r="F8462" s="88"/>
      <c r="G8462" s="88"/>
      <c r="H8462" s="88"/>
      <c r="I8462" s="88"/>
      <c r="J8462" s="88"/>
      <c r="K8462" s="88"/>
    </row>
    <row r="8463" spans="2:11" ht="12" hidden="1" customHeight="1" x14ac:dyDescent="0.2">
      <c r="B8463" s="88"/>
      <c r="C8463" s="88"/>
      <c r="D8463" s="88"/>
      <c r="E8463" s="88"/>
      <c r="F8463" s="88"/>
      <c r="G8463" s="88"/>
      <c r="H8463" s="88"/>
      <c r="I8463" s="88"/>
      <c r="J8463" s="88"/>
      <c r="K8463" s="88"/>
    </row>
    <row r="8464" spans="2:11" ht="12" hidden="1" customHeight="1" x14ac:dyDescent="0.2">
      <c r="B8464" s="88"/>
      <c r="C8464" s="88"/>
      <c r="D8464" s="88"/>
      <c r="E8464" s="88"/>
      <c r="F8464" s="88"/>
      <c r="G8464" s="88"/>
      <c r="H8464" s="88"/>
      <c r="I8464" s="88"/>
      <c r="J8464" s="88"/>
      <c r="K8464" s="88"/>
    </row>
    <row r="8465" spans="2:11" ht="12" hidden="1" customHeight="1" x14ac:dyDescent="0.2">
      <c r="B8465" s="88"/>
      <c r="C8465" s="88"/>
      <c r="D8465" s="88"/>
      <c r="E8465" s="88"/>
      <c r="F8465" s="88"/>
      <c r="G8465" s="88"/>
      <c r="H8465" s="88"/>
      <c r="I8465" s="88"/>
      <c r="J8465" s="88"/>
      <c r="K8465" s="88"/>
    </row>
    <row r="8466" spans="2:11" ht="12" hidden="1" customHeight="1" x14ac:dyDescent="0.2">
      <c r="B8466" s="88"/>
      <c r="C8466" s="88"/>
      <c r="D8466" s="88"/>
      <c r="E8466" s="88"/>
      <c r="F8466" s="88"/>
      <c r="G8466" s="88"/>
      <c r="H8466" s="88"/>
      <c r="I8466" s="88"/>
      <c r="J8466" s="88"/>
      <c r="K8466" s="88"/>
    </row>
    <row r="8467" spans="2:11" ht="12" hidden="1" customHeight="1" x14ac:dyDescent="0.2">
      <c r="B8467" s="88"/>
      <c r="C8467" s="88"/>
      <c r="D8467" s="88"/>
      <c r="E8467" s="88"/>
      <c r="F8467" s="88"/>
      <c r="G8467" s="88"/>
      <c r="H8467" s="88"/>
      <c r="I8467" s="88"/>
      <c r="J8467" s="88"/>
      <c r="K8467" s="88"/>
    </row>
    <row r="8468" spans="2:11" ht="12" hidden="1" customHeight="1" x14ac:dyDescent="0.2">
      <c r="B8468" s="88"/>
      <c r="C8468" s="88"/>
      <c r="D8468" s="88"/>
      <c r="E8468" s="88"/>
      <c r="F8468" s="88"/>
      <c r="G8468" s="88"/>
      <c r="H8468" s="88"/>
      <c r="I8468" s="88"/>
      <c r="J8468" s="88"/>
      <c r="K8468" s="88"/>
    </row>
    <row r="8469" spans="2:11" ht="12" hidden="1" customHeight="1" x14ac:dyDescent="0.2">
      <c r="B8469" s="88"/>
      <c r="C8469" s="88"/>
      <c r="D8469" s="88"/>
      <c r="E8469" s="88"/>
      <c r="F8469" s="88"/>
      <c r="G8469" s="88"/>
      <c r="H8469" s="88"/>
      <c r="I8469" s="88"/>
      <c r="J8469" s="88"/>
      <c r="K8469" s="88"/>
    </row>
    <row r="8470" spans="2:11" ht="12" hidden="1" customHeight="1" x14ac:dyDescent="0.2">
      <c r="B8470" s="88"/>
      <c r="C8470" s="88"/>
      <c r="D8470" s="88"/>
      <c r="E8470" s="88"/>
      <c r="F8470" s="88"/>
      <c r="G8470" s="88"/>
      <c r="H8470" s="88"/>
      <c r="I8470" s="88"/>
      <c r="J8470" s="88"/>
      <c r="K8470" s="88"/>
    </row>
    <row r="8471" spans="2:11" ht="12" hidden="1" customHeight="1" x14ac:dyDescent="0.2">
      <c r="B8471" s="88"/>
      <c r="C8471" s="88"/>
      <c r="D8471" s="88"/>
      <c r="E8471" s="88"/>
      <c r="F8471" s="88"/>
      <c r="G8471" s="88"/>
      <c r="H8471" s="88"/>
      <c r="I8471" s="88"/>
      <c r="J8471" s="88"/>
      <c r="K8471" s="88"/>
    </row>
    <row r="8472" spans="2:11" ht="12" hidden="1" customHeight="1" x14ac:dyDescent="0.2">
      <c r="B8472" s="88"/>
      <c r="C8472" s="88"/>
      <c r="D8472" s="88"/>
      <c r="E8472" s="88"/>
      <c r="F8472" s="88"/>
      <c r="G8472" s="88"/>
      <c r="H8472" s="88"/>
      <c r="I8472" s="88"/>
      <c r="J8472" s="88"/>
      <c r="K8472" s="88"/>
    </row>
    <row r="8473" spans="2:11" ht="12" hidden="1" customHeight="1" x14ac:dyDescent="0.2">
      <c r="B8473" s="88"/>
      <c r="C8473" s="88"/>
      <c r="D8473" s="88"/>
      <c r="E8473" s="88"/>
      <c r="F8473" s="88"/>
      <c r="G8473" s="88"/>
      <c r="H8473" s="88"/>
      <c r="I8473" s="88"/>
      <c r="J8473" s="88"/>
      <c r="K8473" s="88"/>
    </row>
    <row r="8474" spans="2:11" ht="12" hidden="1" customHeight="1" x14ac:dyDescent="0.2">
      <c r="B8474" s="88"/>
      <c r="C8474" s="88"/>
      <c r="D8474" s="88"/>
      <c r="E8474" s="88"/>
      <c r="F8474" s="88"/>
      <c r="G8474" s="88"/>
      <c r="H8474" s="88"/>
      <c r="I8474" s="88"/>
      <c r="J8474" s="88"/>
      <c r="K8474" s="88"/>
    </row>
    <row r="8475" spans="2:11" ht="12" hidden="1" customHeight="1" x14ac:dyDescent="0.2">
      <c r="B8475" s="88"/>
      <c r="C8475" s="88"/>
      <c r="D8475" s="88"/>
      <c r="E8475" s="88"/>
      <c r="F8475" s="88"/>
      <c r="G8475" s="88"/>
      <c r="H8475" s="88"/>
      <c r="I8475" s="88"/>
      <c r="J8475" s="88"/>
      <c r="K8475" s="88"/>
    </row>
    <row r="8476" spans="2:11" ht="12" hidden="1" customHeight="1" x14ac:dyDescent="0.2">
      <c r="B8476" s="88"/>
      <c r="C8476" s="88"/>
      <c r="D8476" s="88"/>
      <c r="E8476" s="88"/>
      <c r="F8476" s="88"/>
      <c r="G8476" s="88"/>
      <c r="H8476" s="88"/>
      <c r="I8476" s="88"/>
      <c r="J8476" s="88"/>
      <c r="K8476" s="88"/>
    </row>
    <row r="8477" spans="2:11" ht="12" hidden="1" customHeight="1" x14ac:dyDescent="0.2">
      <c r="B8477" s="88"/>
      <c r="C8477" s="88"/>
      <c r="D8477" s="88"/>
      <c r="E8477" s="88"/>
      <c r="F8477" s="88"/>
      <c r="G8477" s="88"/>
      <c r="H8477" s="88"/>
      <c r="I8477" s="88"/>
      <c r="J8477" s="88"/>
      <c r="K8477" s="88"/>
    </row>
    <row r="8478" spans="2:11" ht="12" hidden="1" customHeight="1" x14ac:dyDescent="0.2">
      <c r="B8478" s="88"/>
      <c r="C8478" s="88"/>
      <c r="D8478" s="88"/>
      <c r="E8478" s="88"/>
      <c r="F8478" s="88"/>
      <c r="G8478" s="88"/>
      <c r="H8478" s="88"/>
      <c r="I8478" s="88"/>
      <c r="J8478" s="88"/>
      <c r="K8478" s="88"/>
    </row>
    <row r="8479" spans="2:11" ht="12" hidden="1" customHeight="1" x14ac:dyDescent="0.2">
      <c r="B8479" s="88"/>
      <c r="C8479" s="88"/>
      <c r="D8479" s="88"/>
      <c r="E8479" s="88"/>
      <c r="F8479" s="88"/>
      <c r="G8479" s="88"/>
      <c r="H8479" s="88"/>
      <c r="I8479" s="88"/>
      <c r="J8479" s="88"/>
      <c r="K8479" s="88"/>
    </row>
    <row r="8480" spans="2:11" ht="12" hidden="1" customHeight="1" x14ac:dyDescent="0.2">
      <c r="B8480" s="88"/>
      <c r="C8480" s="88"/>
      <c r="D8480" s="88"/>
      <c r="E8480" s="88"/>
      <c r="F8480" s="88"/>
      <c r="G8480" s="88"/>
      <c r="H8480" s="88"/>
      <c r="I8480" s="88"/>
      <c r="J8480" s="88"/>
      <c r="K8480" s="88"/>
    </row>
    <row r="8481" spans="2:11" ht="12" hidden="1" customHeight="1" x14ac:dyDescent="0.2">
      <c r="B8481" s="88"/>
      <c r="C8481" s="88"/>
      <c r="D8481" s="88"/>
      <c r="E8481" s="88"/>
      <c r="F8481" s="88"/>
      <c r="G8481" s="88"/>
      <c r="H8481" s="88"/>
      <c r="I8481" s="88"/>
      <c r="J8481" s="88"/>
      <c r="K8481" s="88"/>
    </row>
    <row r="8482" spans="2:11" ht="12" hidden="1" customHeight="1" x14ac:dyDescent="0.2">
      <c r="B8482" s="88"/>
      <c r="C8482" s="88"/>
      <c r="D8482" s="88"/>
      <c r="E8482" s="88"/>
      <c r="F8482" s="88"/>
      <c r="G8482" s="88"/>
      <c r="H8482" s="88"/>
      <c r="I8482" s="88"/>
      <c r="J8482" s="88"/>
      <c r="K8482" s="88"/>
    </row>
    <row r="8483" spans="2:11" ht="12" hidden="1" customHeight="1" x14ac:dyDescent="0.2">
      <c r="B8483" s="88"/>
      <c r="C8483" s="88"/>
      <c r="D8483" s="88"/>
      <c r="E8483" s="88"/>
      <c r="F8483" s="88"/>
      <c r="G8483" s="88"/>
      <c r="H8483" s="88"/>
      <c r="I8483" s="88"/>
      <c r="J8483" s="88"/>
      <c r="K8483" s="88"/>
    </row>
    <row r="8484" spans="2:11" ht="12" hidden="1" customHeight="1" x14ac:dyDescent="0.2">
      <c r="B8484" s="88"/>
      <c r="C8484" s="88"/>
      <c r="D8484" s="88"/>
      <c r="E8484" s="88"/>
      <c r="F8484" s="88"/>
      <c r="G8484" s="88"/>
      <c r="H8484" s="88"/>
      <c r="I8484" s="88"/>
      <c r="J8484" s="88"/>
      <c r="K8484" s="88"/>
    </row>
    <row r="8485" spans="2:11" ht="12" hidden="1" customHeight="1" x14ac:dyDescent="0.2">
      <c r="B8485" s="88"/>
      <c r="C8485" s="88"/>
      <c r="D8485" s="88"/>
      <c r="E8485" s="88"/>
      <c r="F8485" s="88"/>
      <c r="G8485" s="88"/>
      <c r="H8485" s="88"/>
      <c r="I8485" s="88"/>
      <c r="J8485" s="88"/>
      <c r="K8485" s="88"/>
    </row>
    <row r="8486" spans="2:11" ht="12" hidden="1" customHeight="1" x14ac:dyDescent="0.2">
      <c r="B8486" s="88"/>
      <c r="C8486" s="88"/>
      <c r="D8486" s="88"/>
      <c r="E8486" s="88"/>
      <c r="F8486" s="88"/>
      <c r="G8486" s="88"/>
      <c r="H8486" s="88"/>
      <c r="I8486" s="88"/>
      <c r="J8486" s="88"/>
      <c r="K8486" s="88"/>
    </row>
    <row r="8487" spans="2:11" ht="12" hidden="1" customHeight="1" x14ac:dyDescent="0.2">
      <c r="B8487" s="88"/>
      <c r="C8487" s="88"/>
      <c r="D8487" s="88"/>
      <c r="E8487" s="88"/>
      <c r="F8487" s="88"/>
      <c r="G8487" s="88"/>
      <c r="H8487" s="88"/>
      <c r="I8487" s="88"/>
      <c r="J8487" s="88"/>
      <c r="K8487" s="88"/>
    </row>
    <row r="8488" spans="2:11" ht="12" hidden="1" customHeight="1" x14ac:dyDescent="0.2">
      <c r="B8488" s="88"/>
      <c r="C8488" s="88"/>
      <c r="D8488" s="88"/>
      <c r="E8488" s="88"/>
      <c r="F8488" s="88"/>
      <c r="G8488" s="88"/>
      <c r="H8488" s="88"/>
      <c r="I8488" s="88"/>
      <c r="J8488" s="88"/>
      <c r="K8488" s="88"/>
    </row>
    <row r="8489" spans="2:11" ht="12" hidden="1" customHeight="1" x14ac:dyDescent="0.2">
      <c r="B8489" s="88"/>
      <c r="C8489" s="88"/>
      <c r="D8489" s="88"/>
      <c r="E8489" s="88"/>
      <c r="F8489" s="88"/>
      <c r="G8489" s="88"/>
      <c r="H8489" s="88"/>
      <c r="I8489" s="88"/>
      <c r="J8489" s="88"/>
      <c r="K8489" s="88"/>
    </row>
    <row r="8490" spans="2:11" ht="12" hidden="1" customHeight="1" x14ac:dyDescent="0.2">
      <c r="B8490" s="88"/>
      <c r="C8490" s="88"/>
      <c r="D8490" s="88"/>
      <c r="E8490" s="88"/>
      <c r="F8490" s="88"/>
      <c r="G8490" s="88"/>
      <c r="H8490" s="88"/>
      <c r="I8490" s="88"/>
      <c r="J8490" s="88"/>
      <c r="K8490" s="88"/>
    </row>
    <row r="8491" spans="2:11" ht="12" hidden="1" customHeight="1" x14ac:dyDescent="0.2">
      <c r="B8491" s="88"/>
      <c r="C8491" s="88"/>
      <c r="D8491" s="88"/>
      <c r="E8491" s="88"/>
      <c r="F8491" s="88"/>
      <c r="G8491" s="88"/>
      <c r="H8491" s="88"/>
      <c r="I8491" s="88"/>
      <c r="J8491" s="88"/>
      <c r="K8491" s="88"/>
    </row>
    <row r="8492" spans="2:11" ht="12" hidden="1" customHeight="1" x14ac:dyDescent="0.2">
      <c r="B8492" s="88"/>
      <c r="C8492" s="88"/>
      <c r="D8492" s="88"/>
      <c r="E8492" s="88"/>
      <c r="F8492" s="88"/>
      <c r="G8492" s="88"/>
      <c r="H8492" s="88"/>
      <c r="I8492" s="88"/>
      <c r="J8492" s="88"/>
      <c r="K8492" s="88"/>
    </row>
    <row r="8493" spans="2:11" ht="12" hidden="1" customHeight="1" x14ac:dyDescent="0.2">
      <c r="B8493" s="88"/>
      <c r="C8493" s="88"/>
      <c r="D8493" s="88"/>
      <c r="E8493" s="88"/>
      <c r="F8493" s="88"/>
      <c r="G8493" s="88"/>
      <c r="H8493" s="88"/>
      <c r="I8493" s="88"/>
      <c r="J8493" s="88"/>
      <c r="K8493" s="88"/>
    </row>
    <row r="8494" spans="2:11" ht="12" hidden="1" customHeight="1" x14ac:dyDescent="0.2">
      <c r="B8494" s="88"/>
      <c r="C8494" s="88"/>
      <c r="D8494" s="88"/>
      <c r="E8494" s="88"/>
      <c r="F8494" s="88"/>
      <c r="G8494" s="88"/>
      <c r="H8494" s="88"/>
      <c r="I8494" s="88"/>
      <c r="J8494" s="88"/>
      <c r="K8494" s="88"/>
    </row>
    <row r="8495" spans="2:11" ht="12" hidden="1" customHeight="1" x14ac:dyDescent="0.2">
      <c r="B8495" s="88"/>
      <c r="C8495" s="88"/>
      <c r="D8495" s="88"/>
      <c r="E8495" s="88"/>
      <c r="F8495" s="88"/>
      <c r="G8495" s="88"/>
      <c r="H8495" s="88"/>
      <c r="I8495" s="88"/>
      <c r="J8495" s="88"/>
      <c r="K8495" s="88"/>
    </row>
    <row r="8496" spans="2:11" ht="12" hidden="1" customHeight="1" x14ac:dyDescent="0.2">
      <c r="B8496" s="88"/>
      <c r="C8496" s="88"/>
      <c r="D8496" s="88"/>
      <c r="E8496" s="88"/>
      <c r="F8496" s="88"/>
      <c r="G8496" s="88"/>
      <c r="H8496" s="88"/>
      <c r="I8496" s="88"/>
      <c r="J8496" s="88"/>
      <c r="K8496" s="88"/>
    </row>
    <row r="8497" spans="2:11" ht="12" hidden="1" customHeight="1" x14ac:dyDescent="0.2">
      <c r="B8497" s="88"/>
      <c r="C8497" s="88"/>
      <c r="D8497" s="88"/>
      <c r="E8497" s="88"/>
      <c r="F8497" s="88"/>
      <c r="G8497" s="88"/>
      <c r="H8497" s="88"/>
      <c r="I8497" s="88"/>
      <c r="J8497" s="88"/>
      <c r="K8497" s="88"/>
    </row>
    <row r="8498" spans="2:11" ht="12" hidden="1" customHeight="1" x14ac:dyDescent="0.2">
      <c r="B8498" s="88"/>
      <c r="C8498" s="88"/>
      <c r="D8498" s="88"/>
      <c r="E8498" s="88"/>
      <c r="F8498" s="88"/>
      <c r="G8498" s="88"/>
      <c r="H8498" s="88"/>
      <c r="I8498" s="88"/>
      <c r="J8498" s="88"/>
      <c r="K8498" s="88"/>
    </row>
    <row r="8499" spans="2:11" ht="12" hidden="1" customHeight="1" x14ac:dyDescent="0.2">
      <c r="B8499" s="88"/>
      <c r="C8499" s="88"/>
      <c r="D8499" s="88"/>
      <c r="E8499" s="88"/>
      <c r="F8499" s="88"/>
      <c r="G8499" s="88"/>
      <c r="H8499" s="88"/>
      <c r="I8499" s="88"/>
      <c r="J8499" s="88"/>
      <c r="K8499" s="88"/>
    </row>
    <row r="8500" spans="2:11" ht="12" hidden="1" customHeight="1" x14ac:dyDescent="0.2">
      <c r="B8500" s="88"/>
      <c r="C8500" s="88"/>
      <c r="D8500" s="88"/>
      <c r="E8500" s="88"/>
      <c r="F8500" s="88"/>
      <c r="G8500" s="88"/>
      <c r="H8500" s="88"/>
      <c r="I8500" s="88"/>
      <c r="J8500" s="88"/>
      <c r="K8500" s="88"/>
    </row>
    <row r="8501" spans="2:11" ht="12" hidden="1" customHeight="1" x14ac:dyDescent="0.2">
      <c r="B8501" s="88"/>
      <c r="C8501" s="88"/>
      <c r="D8501" s="88"/>
      <c r="E8501" s="88"/>
      <c r="F8501" s="88"/>
      <c r="G8501" s="88"/>
      <c r="H8501" s="88"/>
      <c r="I8501" s="88"/>
      <c r="J8501" s="88"/>
      <c r="K8501" s="88"/>
    </row>
    <row r="8502" spans="2:11" ht="12" hidden="1" customHeight="1" x14ac:dyDescent="0.2">
      <c r="B8502" s="88"/>
      <c r="C8502" s="88"/>
      <c r="D8502" s="88"/>
      <c r="E8502" s="88"/>
      <c r="F8502" s="88"/>
      <c r="G8502" s="88"/>
      <c r="H8502" s="88"/>
      <c r="I8502" s="88"/>
      <c r="J8502" s="88"/>
      <c r="K8502" s="88"/>
    </row>
    <row r="8503" spans="2:11" ht="12" hidden="1" customHeight="1" x14ac:dyDescent="0.2">
      <c r="B8503" s="88"/>
      <c r="C8503" s="88"/>
      <c r="D8503" s="88"/>
      <c r="E8503" s="88"/>
      <c r="F8503" s="88"/>
      <c r="G8503" s="88"/>
      <c r="H8503" s="88"/>
      <c r="I8503" s="88"/>
      <c r="J8503" s="88"/>
      <c r="K8503" s="88"/>
    </row>
    <row r="8504" spans="2:11" ht="12" hidden="1" customHeight="1" x14ac:dyDescent="0.2">
      <c r="B8504" s="88"/>
      <c r="C8504" s="88"/>
      <c r="D8504" s="88"/>
      <c r="E8504" s="88"/>
      <c r="F8504" s="88"/>
      <c r="G8504" s="88"/>
      <c r="H8504" s="88"/>
      <c r="I8504" s="88"/>
      <c r="J8504" s="88"/>
      <c r="K8504" s="88"/>
    </row>
    <row r="8505" spans="2:11" ht="12" hidden="1" customHeight="1" x14ac:dyDescent="0.2">
      <c r="B8505" s="88"/>
      <c r="C8505" s="88"/>
      <c r="D8505" s="88"/>
      <c r="E8505" s="88"/>
      <c r="F8505" s="88"/>
      <c r="G8505" s="88"/>
      <c r="H8505" s="88"/>
      <c r="I8505" s="88"/>
      <c r="J8505" s="88"/>
      <c r="K8505" s="88"/>
    </row>
    <row r="8506" spans="2:11" ht="12" hidden="1" customHeight="1" x14ac:dyDescent="0.2">
      <c r="B8506" s="88"/>
      <c r="C8506" s="88"/>
      <c r="D8506" s="88"/>
      <c r="E8506" s="88"/>
      <c r="F8506" s="88"/>
      <c r="G8506" s="88"/>
      <c r="H8506" s="88"/>
      <c r="I8506" s="88"/>
      <c r="J8506" s="88"/>
      <c r="K8506" s="88"/>
    </row>
    <row r="8507" spans="2:11" ht="12" hidden="1" customHeight="1" x14ac:dyDescent="0.2">
      <c r="B8507" s="88"/>
      <c r="C8507" s="88"/>
      <c r="D8507" s="88"/>
      <c r="E8507" s="88"/>
      <c r="F8507" s="88"/>
      <c r="G8507" s="88"/>
      <c r="H8507" s="88"/>
      <c r="I8507" s="88"/>
      <c r="J8507" s="88"/>
      <c r="K8507" s="88"/>
    </row>
    <row r="8508" spans="2:11" ht="12" hidden="1" customHeight="1" x14ac:dyDescent="0.2">
      <c r="B8508" s="88"/>
      <c r="C8508" s="88"/>
      <c r="D8508" s="88"/>
      <c r="E8508" s="88"/>
      <c r="F8508" s="88"/>
      <c r="G8508" s="88"/>
      <c r="H8508" s="88"/>
      <c r="I8508" s="88"/>
      <c r="J8508" s="88"/>
      <c r="K8508" s="88"/>
    </row>
    <row r="8509" spans="2:11" ht="12" hidden="1" customHeight="1" x14ac:dyDescent="0.2">
      <c r="B8509" s="88"/>
      <c r="C8509" s="88"/>
      <c r="D8509" s="88"/>
      <c r="E8509" s="88"/>
      <c r="F8509" s="88"/>
      <c r="G8509" s="88"/>
      <c r="H8509" s="88"/>
      <c r="I8509" s="88"/>
      <c r="J8509" s="88"/>
      <c r="K8509" s="88"/>
    </row>
    <row r="8510" spans="2:11" ht="12" hidden="1" customHeight="1" x14ac:dyDescent="0.2">
      <c r="B8510" s="88"/>
      <c r="C8510" s="88"/>
      <c r="D8510" s="88"/>
      <c r="E8510" s="88"/>
      <c r="F8510" s="88"/>
      <c r="G8510" s="88"/>
      <c r="H8510" s="88"/>
      <c r="I8510" s="88"/>
      <c r="J8510" s="88"/>
      <c r="K8510" s="88"/>
    </row>
    <row r="8511" spans="2:11" ht="12" hidden="1" customHeight="1" x14ac:dyDescent="0.2">
      <c r="B8511" s="88"/>
      <c r="C8511" s="88"/>
      <c r="D8511" s="88"/>
      <c r="E8511" s="88"/>
      <c r="F8511" s="88"/>
      <c r="G8511" s="88"/>
      <c r="H8511" s="88"/>
      <c r="I8511" s="88"/>
      <c r="J8511" s="88"/>
      <c r="K8511" s="88"/>
    </row>
    <row r="8512" spans="2:11" ht="12" hidden="1" customHeight="1" x14ac:dyDescent="0.2">
      <c r="B8512" s="88"/>
      <c r="C8512" s="88"/>
      <c r="D8512" s="88"/>
      <c r="E8512" s="88"/>
      <c r="F8512" s="88"/>
      <c r="G8512" s="88"/>
      <c r="H8512" s="88"/>
      <c r="I8512" s="88"/>
      <c r="J8512" s="88"/>
      <c r="K8512" s="88"/>
    </row>
    <row r="8513" spans="2:11" ht="12" hidden="1" customHeight="1" x14ac:dyDescent="0.2">
      <c r="B8513" s="88"/>
      <c r="C8513" s="88"/>
      <c r="D8513" s="88"/>
      <c r="E8513" s="88"/>
      <c r="F8513" s="88"/>
      <c r="G8513" s="88"/>
      <c r="H8513" s="88"/>
      <c r="I8513" s="88"/>
      <c r="J8513" s="88"/>
      <c r="K8513" s="88"/>
    </row>
    <row r="8514" spans="2:11" ht="12" hidden="1" customHeight="1" x14ac:dyDescent="0.2">
      <c r="B8514" s="88"/>
      <c r="C8514" s="88"/>
      <c r="D8514" s="88"/>
      <c r="E8514" s="88"/>
      <c r="F8514" s="88"/>
      <c r="G8514" s="88"/>
      <c r="H8514" s="88"/>
      <c r="I8514" s="88"/>
      <c r="J8514" s="88"/>
      <c r="K8514" s="88"/>
    </row>
    <row r="8515" spans="2:11" ht="12" hidden="1" customHeight="1" x14ac:dyDescent="0.2">
      <c r="B8515" s="88"/>
      <c r="C8515" s="88"/>
      <c r="D8515" s="88"/>
      <c r="E8515" s="88"/>
      <c r="F8515" s="88"/>
      <c r="G8515" s="88"/>
      <c r="H8515" s="88"/>
      <c r="I8515" s="88"/>
      <c r="J8515" s="88"/>
      <c r="K8515" s="88"/>
    </row>
    <row r="8516" spans="2:11" ht="12" hidden="1" customHeight="1" x14ac:dyDescent="0.2">
      <c r="B8516" s="88"/>
      <c r="C8516" s="88"/>
      <c r="D8516" s="88"/>
      <c r="E8516" s="88"/>
      <c r="F8516" s="88"/>
      <c r="G8516" s="88"/>
      <c r="H8516" s="88"/>
      <c r="I8516" s="88"/>
      <c r="J8516" s="88"/>
      <c r="K8516" s="88"/>
    </row>
    <row r="8517" spans="2:11" ht="12" hidden="1" customHeight="1" x14ac:dyDescent="0.2">
      <c r="B8517" s="88"/>
      <c r="C8517" s="88"/>
      <c r="D8517" s="88"/>
      <c r="E8517" s="88"/>
      <c r="F8517" s="88"/>
      <c r="G8517" s="88"/>
      <c r="H8517" s="88"/>
      <c r="I8517" s="88"/>
      <c r="J8517" s="88"/>
      <c r="K8517" s="88"/>
    </row>
    <row r="8518" spans="2:11" ht="12" hidden="1" customHeight="1" x14ac:dyDescent="0.2">
      <c r="B8518" s="88"/>
      <c r="C8518" s="88"/>
      <c r="D8518" s="88"/>
      <c r="E8518" s="88"/>
      <c r="F8518" s="88"/>
      <c r="G8518" s="88"/>
      <c r="H8518" s="88"/>
      <c r="I8518" s="88"/>
      <c r="J8518" s="88"/>
      <c r="K8518" s="88"/>
    </row>
    <row r="8519" spans="2:11" ht="12" hidden="1" customHeight="1" x14ac:dyDescent="0.2">
      <c r="B8519" s="88"/>
      <c r="C8519" s="88"/>
      <c r="D8519" s="88"/>
      <c r="E8519" s="88"/>
      <c r="F8519" s="88"/>
      <c r="G8519" s="88"/>
      <c r="H8519" s="88"/>
      <c r="I8519" s="88"/>
      <c r="J8519" s="88"/>
      <c r="K8519" s="88"/>
    </row>
    <row r="8520" spans="2:11" ht="12" hidden="1" customHeight="1" x14ac:dyDescent="0.2">
      <c r="B8520" s="88"/>
      <c r="C8520" s="88"/>
      <c r="D8520" s="88"/>
      <c r="E8520" s="88"/>
      <c r="F8520" s="88"/>
      <c r="G8520" s="88"/>
      <c r="H8520" s="88"/>
      <c r="I8520" s="88"/>
      <c r="J8520" s="88"/>
      <c r="K8520" s="88"/>
    </row>
    <row r="8521" spans="2:11" ht="12" hidden="1" customHeight="1" x14ac:dyDescent="0.2">
      <c r="B8521" s="88"/>
      <c r="C8521" s="88"/>
      <c r="D8521" s="88"/>
      <c r="E8521" s="88"/>
      <c r="F8521" s="88"/>
      <c r="G8521" s="88"/>
      <c r="H8521" s="88"/>
      <c r="I8521" s="88"/>
      <c r="J8521" s="88"/>
      <c r="K8521" s="88"/>
    </row>
    <row r="8522" spans="2:11" ht="12" hidden="1" customHeight="1" x14ac:dyDescent="0.2">
      <c r="B8522" s="88"/>
      <c r="C8522" s="88"/>
      <c r="D8522" s="88"/>
      <c r="E8522" s="88"/>
      <c r="F8522" s="88"/>
      <c r="G8522" s="88"/>
      <c r="H8522" s="88"/>
      <c r="I8522" s="88"/>
      <c r="J8522" s="88"/>
      <c r="K8522" s="88"/>
    </row>
    <row r="8523" spans="2:11" ht="12" hidden="1" customHeight="1" x14ac:dyDescent="0.2">
      <c r="B8523" s="88"/>
      <c r="C8523" s="88"/>
      <c r="D8523" s="88"/>
      <c r="E8523" s="88"/>
      <c r="F8523" s="88"/>
      <c r="G8523" s="88"/>
      <c r="H8523" s="88"/>
      <c r="I8523" s="88"/>
      <c r="J8523" s="88"/>
      <c r="K8523" s="88"/>
    </row>
    <row r="8524" spans="2:11" ht="12" hidden="1" customHeight="1" x14ac:dyDescent="0.2">
      <c r="B8524" s="88"/>
      <c r="C8524" s="88"/>
      <c r="D8524" s="88"/>
      <c r="E8524" s="88"/>
      <c r="F8524" s="88"/>
      <c r="G8524" s="88"/>
      <c r="H8524" s="88"/>
      <c r="I8524" s="88"/>
      <c r="J8524" s="88"/>
      <c r="K8524" s="88"/>
    </row>
    <row r="8525" spans="2:11" ht="12" hidden="1" customHeight="1" x14ac:dyDescent="0.2">
      <c r="B8525" s="88"/>
      <c r="C8525" s="88"/>
      <c r="D8525" s="88"/>
      <c r="E8525" s="88"/>
      <c r="F8525" s="88"/>
      <c r="G8525" s="88"/>
      <c r="H8525" s="88"/>
      <c r="I8525" s="88"/>
      <c r="J8525" s="88"/>
      <c r="K8525" s="88"/>
    </row>
    <row r="8526" spans="2:11" ht="12" hidden="1" customHeight="1" x14ac:dyDescent="0.2">
      <c r="B8526" s="88"/>
      <c r="C8526" s="88"/>
      <c r="D8526" s="88"/>
      <c r="E8526" s="88"/>
      <c r="F8526" s="88"/>
      <c r="G8526" s="88"/>
      <c r="H8526" s="88"/>
      <c r="I8526" s="88"/>
      <c r="J8526" s="88"/>
      <c r="K8526" s="88"/>
    </row>
    <row r="8527" spans="2:11" ht="12" hidden="1" customHeight="1" x14ac:dyDescent="0.2">
      <c r="B8527" s="88"/>
      <c r="C8527" s="88"/>
      <c r="D8527" s="88"/>
      <c r="E8527" s="88"/>
      <c r="F8527" s="88"/>
      <c r="G8527" s="88"/>
      <c r="H8527" s="88"/>
      <c r="I8527" s="88"/>
      <c r="J8527" s="88"/>
      <c r="K8527" s="88"/>
    </row>
    <row r="8528" spans="2:11" ht="12" hidden="1" customHeight="1" x14ac:dyDescent="0.2">
      <c r="B8528" s="88"/>
      <c r="C8528" s="88"/>
      <c r="D8528" s="88"/>
      <c r="E8528" s="88"/>
      <c r="F8528" s="88"/>
      <c r="G8528" s="88"/>
      <c r="H8528" s="88"/>
      <c r="I8528" s="88"/>
      <c r="J8528" s="88"/>
      <c r="K8528" s="88"/>
    </row>
    <row r="8529" spans="2:11" ht="12" hidden="1" customHeight="1" x14ac:dyDescent="0.2">
      <c r="B8529" s="88"/>
      <c r="C8529" s="88"/>
      <c r="D8529" s="88"/>
      <c r="E8529" s="88"/>
      <c r="F8529" s="88"/>
      <c r="G8529" s="88"/>
      <c r="H8529" s="88"/>
      <c r="I8529" s="88"/>
      <c r="J8529" s="88"/>
      <c r="K8529" s="88"/>
    </row>
    <row r="8530" spans="2:11" ht="12" hidden="1" customHeight="1" x14ac:dyDescent="0.2">
      <c r="B8530" s="88"/>
      <c r="C8530" s="88"/>
      <c r="D8530" s="88"/>
      <c r="E8530" s="88"/>
      <c r="F8530" s="88"/>
      <c r="G8530" s="88"/>
      <c r="H8530" s="88"/>
      <c r="I8530" s="88"/>
      <c r="J8530" s="88"/>
      <c r="K8530" s="88"/>
    </row>
    <row r="8531" spans="2:11" ht="12" hidden="1" customHeight="1" x14ac:dyDescent="0.2">
      <c r="B8531" s="88"/>
      <c r="C8531" s="88"/>
      <c r="D8531" s="88"/>
      <c r="E8531" s="88"/>
      <c r="F8531" s="88"/>
      <c r="G8531" s="88"/>
      <c r="H8531" s="88"/>
      <c r="I8531" s="88"/>
      <c r="J8531" s="88"/>
      <c r="K8531" s="88"/>
    </row>
    <row r="8532" spans="2:11" ht="12" hidden="1" customHeight="1" x14ac:dyDescent="0.2">
      <c r="B8532" s="88"/>
      <c r="C8532" s="88"/>
      <c r="D8532" s="88"/>
      <c r="E8532" s="88"/>
      <c r="F8532" s="88"/>
      <c r="G8532" s="88"/>
      <c r="H8532" s="88"/>
      <c r="I8532" s="88"/>
      <c r="J8532" s="88"/>
      <c r="K8532" s="88"/>
    </row>
    <row r="8533" spans="2:11" ht="12" hidden="1" customHeight="1" x14ac:dyDescent="0.2">
      <c r="B8533" s="88"/>
      <c r="C8533" s="88"/>
      <c r="D8533" s="88"/>
      <c r="E8533" s="88"/>
      <c r="F8533" s="88"/>
      <c r="G8533" s="88"/>
      <c r="H8533" s="88"/>
      <c r="I8533" s="88"/>
      <c r="J8533" s="88"/>
      <c r="K8533" s="88"/>
    </row>
    <row r="8534" spans="2:11" ht="12" hidden="1" customHeight="1" x14ac:dyDescent="0.2">
      <c r="B8534" s="88"/>
      <c r="C8534" s="88"/>
      <c r="D8534" s="88"/>
      <c r="E8534" s="88"/>
      <c r="F8534" s="88"/>
      <c r="G8534" s="88"/>
      <c r="H8534" s="88"/>
      <c r="I8534" s="88"/>
      <c r="J8534" s="88"/>
      <c r="K8534" s="88"/>
    </row>
    <row r="8535" spans="2:11" ht="12" hidden="1" customHeight="1" x14ac:dyDescent="0.2">
      <c r="B8535" s="88"/>
      <c r="C8535" s="88"/>
      <c r="D8535" s="88"/>
      <c r="E8535" s="88"/>
      <c r="F8535" s="88"/>
      <c r="G8535" s="88"/>
      <c r="H8535" s="88"/>
      <c r="I8535" s="88"/>
      <c r="J8535" s="88"/>
      <c r="K8535" s="88"/>
    </row>
    <row r="8536" spans="2:11" ht="12" hidden="1" customHeight="1" x14ac:dyDescent="0.2">
      <c r="B8536" s="88"/>
      <c r="C8536" s="88"/>
      <c r="D8536" s="88"/>
      <c r="E8536" s="88"/>
      <c r="F8536" s="88"/>
      <c r="G8536" s="88"/>
      <c r="H8536" s="88"/>
      <c r="I8536" s="88"/>
      <c r="J8536" s="88"/>
      <c r="K8536" s="88"/>
    </row>
    <row r="8537" spans="2:11" ht="12" hidden="1" customHeight="1" x14ac:dyDescent="0.2">
      <c r="B8537" s="88"/>
      <c r="C8537" s="88"/>
      <c r="D8537" s="88"/>
      <c r="E8537" s="88"/>
      <c r="F8537" s="88"/>
      <c r="G8537" s="88"/>
      <c r="H8537" s="88"/>
      <c r="I8537" s="88"/>
      <c r="J8537" s="88"/>
      <c r="K8537" s="88"/>
    </row>
    <row r="8538" spans="2:11" ht="12" hidden="1" customHeight="1" x14ac:dyDescent="0.2">
      <c r="B8538" s="88"/>
      <c r="C8538" s="88"/>
      <c r="D8538" s="88"/>
      <c r="E8538" s="88"/>
      <c r="F8538" s="88"/>
      <c r="G8538" s="88"/>
      <c r="H8538" s="88"/>
      <c r="I8538" s="88"/>
      <c r="J8538" s="88"/>
      <c r="K8538" s="88"/>
    </row>
    <row r="8539" spans="2:11" ht="12" hidden="1" customHeight="1" x14ac:dyDescent="0.2">
      <c r="B8539" s="88"/>
      <c r="C8539" s="88"/>
      <c r="D8539" s="88"/>
      <c r="E8539" s="88"/>
      <c r="F8539" s="88"/>
      <c r="G8539" s="88"/>
      <c r="H8539" s="88"/>
      <c r="I8539" s="88"/>
      <c r="J8539" s="88"/>
      <c r="K8539" s="88"/>
    </row>
    <row r="8540" spans="2:11" ht="12" hidden="1" customHeight="1" x14ac:dyDescent="0.2">
      <c r="B8540" s="88"/>
      <c r="C8540" s="88"/>
      <c r="D8540" s="88"/>
      <c r="E8540" s="88"/>
      <c r="F8540" s="88"/>
      <c r="G8540" s="88"/>
      <c r="H8540" s="88"/>
      <c r="I8540" s="88"/>
      <c r="J8540" s="88"/>
      <c r="K8540" s="88"/>
    </row>
    <row r="8541" spans="2:11" ht="12" hidden="1" customHeight="1" x14ac:dyDescent="0.2">
      <c r="B8541" s="88"/>
      <c r="C8541" s="88"/>
      <c r="D8541" s="88"/>
      <c r="E8541" s="88"/>
      <c r="F8541" s="88"/>
      <c r="G8541" s="88"/>
      <c r="H8541" s="88"/>
      <c r="I8541" s="88"/>
      <c r="J8541" s="88"/>
      <c r="K8541" s="88"/>
    </row>
    <row r="8542" spans="2:11" ht="12" hidden="1" customHeight="1" x14ac:dyDescent="0.2">
      <c r="B8542" s="88"/>
      <c r="C8542" s="88"/>
      <c r="D8542" s="88"/>
      <c r="E8542" s="88"/>
      <c r="F8542" s="88"/>
      <c r="G8542" s="88"/>
      <c r="H8542" s="88"/>
      <c r="I8542" s="88"/>
      <c r="J8542" s="88"/>
      <c r="K8542" s="88"/>
    </row>
    <row r="8543" spans="2:11" ht="12" hidden="1" customHeight="1" x14ac:dyDescent="0.2">
      <c r="B8543" s="88"/>
      <c r="C8543" s="88"/>
      <c r="D8543" s="88"/>
      <c r="E8543" s="88"/>
      <c r="F8543" s="88"/>
      <c r="G8543" s="88"/>
      <c r="H8543" s="88"/>
      <c r="I8543" s="88"/>
      <c r="J8543" s="88"/>
      <c r="K8543" s="88"/>
    </row>
    <row r="8544" spans="2:11" ht="12" hidden="1" customHeight="1" x14ac:dyDescent="0.2">
      <c r="B8544" s="88"/>
      <c r="C8544" s="88"/>
      <c r="D8544" s="88"/>
      <c r="E8544" s="88"/>
      <c r="F8544" s="88"/>
      <c r="G8544" s="88"/>
      <c r="H8544" s="88"/>
      <c r="I8544" s="88"/>
      <c r="J8544" s="88"/>
      <c r="K8544" s="88"/>
    </row>
    <row r="8545" spans="2:11" ht="12" hidden="1" customHeight="1" x14ac:dyDescent="0.2">
      <c r="B8545" s="88"/>
      <c r="C8545" s="88"/>
      <c r="D8545" s="88"/>
      <c r="E8545" s="88"/>
      <c r="F8545" s="88"/>
      <c r="G8545" s="88"/>
      <c r="H8545" s="88"/>
      <c r="I8545" s="88"/>
      <c r="J8545" s="88"/>
      <c r="K8545" s="88"/>
    </row>
    <row r="8546" spans="2:11" ht="12" hidden="1" customHeight="1" x14ac:dyDescent="0.2">
      <c r="B8546" s="88"/>
      <c r="C8546" s="88"/>
      <c r="D8546" s="88"/>
      <c r="E8546" s="88"/>
      <c r="F8546" s="88"/>
      <c r="G8546" s="88"/>
      <c r="H8546" s="88"/>
      <c r="I8546" s="88"/>
      <c r="J8546" s="88"/>
      <c r="K8546" s="88"/>
    </row>
    <row r="8547" spans="2:11" ht="12" hidden="1" customHeight="1" x14ac:dyDescent="0.2">
      <c r="B8547" s="88"/>
      <c r="C8547" s="88"/>
      <c r="D8547" s="88"/>
      <c r="E8547" s="88"/>
      <c r="F8547" s="88"/>
      <c r="G8547" s="88"/>
      <c r="H8547" s="88"/>
      <c r="I8547" s="88"/>
      <c r="J8547" s="88"/>
      <c r="K8547" s="88"/>
    </row>
    <row r="8548" spans="2:11" ht="12" hidden="1" customHeight="1" x14ac:dyDescent="0.2">
      <c r="B8548" s="88"/>
      <c r="C8548" s="88"/>
      <c r="D8548" s="88"/>
      <c r="E8548" s="88"/>
      <c r="F8548" s="88"/>
      <c r="G8548" s="88"/>
      <c r="H8548" s="88"/>
      <c r="I8548" s="88"/>
      <c r="J8548" s="88"/>
      <c r="K8548" s="88"/>
    </row>
    <row r="8549" spans="2:11" ht="12" hidden="1" customHeight="1" x14ac:dyDescent="0.2">
      <c r="B8549" s="88"/>
      <c r="C8549" s="88"/>
      <c r="D8549" s="88"/>
      <c r="E8549" s="88"/>
      <c r="F8549" s="88"/>
      <c r="G8549" s="88"/>
      <c r="H8549" s="88"/>
      <c r="I8549" s="88"/>
      <c r="J8549" s="88"/>
      <c r="K8549" s="88"/>
    </row>
    <row r="8550" spans="2:11" ht="12" hidden="1" customHeight="1" x14ac:dyDescent="0.2">
      <c r="B8550" s="88"/>
      <c r="C8550" s="88"/>
      <c r="D8550" s="88"/>
      <c r="E8550" s="88"/>
      <c r="F8550" s="88"/>
      <c r="G8550" s="88"/>
      <c r="H8550" s="88"/>
      <c r="I8550" s="88"/>
      <c r="J8550" s="88"/>
      <c r="K8550" s="88"/>
    </row>
    <row r="8551" spans="2:11" ht="12" hidden="1" customHeight="1" x14ac:dyDescent="0.2">
      <c r="B8551" s="88"/>
      <c r="C8551" s="88"/>
      <c r="D8551" s="88"/>
      <c r="E8551" s="88"/>
      <c r="F8551" s="88"/>
      <c r="G8551" s="88"/>
      <c r="H8551" s="88"/>
      <c r="I8551" s="88"/>
      <c r="J8551" s="88"/>
      <c r="K8551" s="88"/>
    </row>
    <row r="8552" spans="2:11" ht="12" hidden="1" customHeight="1" x14ac:dyDescent="0.2">
      <c r="B8552" s="88"/>
      <c r="C8552" s="88"/>
      <c r="D8552" s="88"/>
      <c r="E8552" s="88"/>
      <c r="F8552" s="88"/>
      <c r="G8552" s="88"/>
      <c r="H8552" s="88"/>
      <c r="I8552" s="88"/>
      <c r="J8552" s="88"/>
      <c r="K8552" s="88"/>
    </row>
    <row r="8553" spans="2:11" ht="12" hidden="1" customHeight="1" x14ac:dyDescent="0.2">
      <c r="B8553" s="88"/>
      <c r="C8553" s="88"/>
      <c r="D8553" s="88"/>
      <c r="E8553" s="88"/>
      <c r="F8553" s="88"/>
      <c r="G8553" s="88"/>
      <c r="H8553" s="88"/>
      <c r="I8553" s="88"/>
      <c r="J8553" s="88"/>
      <c r="K8553" s="88"/>
    </row>
    <row r="8554" spans="2:11" ht="12" hidden="1" customHeight="1" x14ac:dyDescent="0.2">
      <c r="B8554" s="88"/>
      <c r="C8554" s="88"/>
      <c r="D8554" s="88"/>
      <c r="E8554" s="88"/>
      <c r="F8554" s="88"/>
      <c r="G8554" s="88"/>
      <c r="H8554" s="88"/>
      <c r="I8554" s="88"/>
      <c r="J8554" s="88"/>
      <c r="K8554" s="88"/>
    </row>
    <row r="8555" spans="2:11" ht="12" hidden="1" customHeight="1" x14ac:dyDescent="0.2">
      <c r="B8555" s="88"/>
      <c r="C8555" s="88"/>
      <c r="D8555" s="88"/>
      <c r="E8555" s="88"/>
      <c r="F8555" s="88"/>
      <c r="G8555" s="88"/>
      <c r="H8555" s="88"/>
      <c r="I8555" s="88"/>
      <c r="J8555" s="88"/>
      <c r="K8555" s="88"/>
    </row>
    <row r="8556" spans="2:11" ht="12" hidden="1" customHeight="1" x14ac:dyDescent="0.2">
      <c r="B8556" s="88"/>
      <c r="C8556" s="88"/>
      <c r="D8556" s="88"/>
      <c r="E8556" s="88"/>
      <c r="F8556" s="88"/>
      <c r="G8556" s="88"/>
      <c r="H8556" s="88"/>
      <c r="I8556" s="88"/>
      <c r="J8556" s="88"/>
      <c r="K8556" s="88"/>
    </row>
    <row r="8557" spans="2:11" ht="12" hidden="1" customHeight="1" x14ac:dyDescent="0.2">
      <c r="B8557" s="88"/>
      <c r="C8557" s="88"/>
      <c r="D8557" s="88"/>
      <c r="E8557" s="88"/>
      <c r="F8557" s="88"/>
      <c r="G8557" s="88"/>
      <c r="H8557" s="88"/>
      <c r="I8557" s="88"/>
      <c r="J8557" s="88"/>
      <c r="K8557" s="88"/>
    </row>
    <row r="8558" spans="2:11" ht="12" hidden="1" customHeight="1" x14ac:dyDescent="0.2">
      <c r="B8558" s="88"/>
      <c r="C8558" s="88"/>
      <c r="D8558" s="88"/>
      <c r="E8558" s="88"/>
      <c r="F8558" s="88"/>
      <c r="G8558" s="88"/>
      <c r="H8558" s="88"/>
      <c r="I8558" s="88"/>
      <c r="J8558" s="88"/>
      <c r="K8558" s="88"/>
    </row>
    <row r="8559" spans="2:11" ht="12" hidden="1" customHeight="1" x14ac:dyDescent="0.2">
      <c r="B8559" s="88"/>
      <c r="C8559" s="88"/>
      <c r="D8559" s="88"/>
      <c r="E8559" s="88"/>
      <c r="F8559" s="88"/>
      <c r="G8559" s="88"/>
      <c r="H8559" s="88"/>
      <c r="I8559" s="88"/>
      <c r="J8559" s="88"/>
      <c r="K8559" s="88"/>
    </row>
    <row r="8560" spans="2:11" ht="12" hidden="1" customHeight="1" x14ac:dyDescent="0.2">
      <c r="B8560" s="88"/>
      <c r="C8560" s="88"/>
      <c r="D8560" s="88"/>
      <c r="E8560" s="88"/>
      <c r="F8560" s="88"/>
      <c r="G8560" s="88"/>
      <c r="H8560" s="88"/>
      <c r="I8560" s="88"/>
      <c r="J8560" s="88"/>
      <c r="K8560" s="88"/>
    </row>
    <row r="8561" spans="2:11" ht="12" hidden="1" customHeight="1" x14ac:dyDescent="0.2">
      <c r="B8561" s="88"/>
      <c r="C8561" s="88"/>
      <c r="D8561" s="88"/>
      <c r="E8561" s="88"/>
      <c r="F8561" s="88"/>
      <c r="G8561" s="88"/>
      <c r="H8561" s="88"/>
      <c r="I8561" s="88"/>
      <c r="J8561" s="88"/>
      <c r="K8561" s="88"/>
    </row>
    <row r="8562" spans="2:11" ht="12" hidden="1" customHeight="1" x14ac:dyDescent="0.2">
      <c r="B8562" s="88"/>
      <c r="C8562" s="88"/>
      <c r="D8562" s="88"/>
      <c r="E8562" s="88"/>
      <c r="F8562" s="88"/>
      <c r="G8562" s="88"/>
      <c r="H8562" s="88"/>
      <c r="I8562" s="88"/>
      <c r="J8562" s="88"/>
      <c r="K8562" s="88"/>
    </row>
    <row r="8563" spans="2:11" ht="12" hidden="1" customHeight="1" x14ac:dyDescent="0.2">
      <c r="B8563" s="88"/>
      <c r="C8563" s="88"/>
      <c r="D8563" s="88"/>
      <c r="E8563" s="88"/>
      <c r="F8563" s="88"/>
      <c r="G8563" s="88"/>
      <c r="H8563" s="88"/>
      <c r="I8563" s="88"/>
      <c r="J8563" s="88"/>
      <c r="K8563" s="88"/>
    </row>
    <row r="8564" spans="2:11" ht="12" hidden="1" customHeight="1" x14ac:dyDescent="0.2">
      <c r="B8564" s="88"/>
      <c r="C8564" s="88"/>
      <c r="D8564" s="88"/>
      <c r="E8564" s="88"/>
      <c r="F8564" s="88"/>
      <c r="G8564" s="88"/>
      <c r="H8564" s="88"/>
      <c r="I8564" s="88"/>
      <c r="J8564" s="88"/>
      <c r="K8564" s="88"/>
    </row>
    <row r="8565" spans="2:11" ht="12" hidden="1" customHeight="1" x14ac:dyDescent="0.2">
      <c r="B8565" s="88"/>
      <c r="C8565" s="88"/>
      <c r="D8565" s="88"/>
      <c r="E8565" s="88"/>
      <c r="F8565" s="88"/>
      <c r="G8565" s="88"/>
      <c r="H8565" s="88"/>
      <c r="I8565" s="88"/>
      <c r="J8565" s="88"/>
      <c r="K8565" s="88"/>
    </row>
    <row r="8566" spans="2:11" ht="12" hidden="1" customHeight="1" x14ac:dyDescent="0.2">
      <c r="B8566" s="88"/>
      <c r="C8566" s="88"/>
      <c r="D8566" s="88"/>
      <c r="E8566" s="88"/>
      <c r="F8566" s="88"/>
      <c r="G8566" s="88"/>
      <c r="H8566" s="88"/>
      <c r="I8566" s="88"/>
      <c r="J8566" s="88"/>
      <c r="K8566" s="88"/>
    </row>
    <row r="8567" spans="2:11" ht="12" hidden="1" customHeight="1" x14ac:dyDescent="0.2">
      <c r="B8567" s="88"/>
      <c r="C8567" s="88"/>
      <c r="D8567" s="88"/>
      <c r="E8567" s="88"/>
      <c r="F8567" s="88"/>
      <c r="G8567" s="88"/>
      <c r="H8567" s="88"/>
      <c r="I8567" s="88"/>
      <c r="J8567" s="88"/>
      <c r="K8567" s="88"/>
    </row>
    <row r="8568" spans="2:11" ht="12" hidden="1" customHeight="1" x14ac:dyDescent="0.2">
      <c r="B8568" s="88"/>
      <c r="C8568" s="88"/>
      <c r="D8568" s="88"/>
      <c r="E8568" s="88"/>
      <c r="F8568" s="88"/>
      <c r="G8568" s="88"/>
      <c r="H8568" s="88"/>
      <c r="I8568" s="88"/>
      <c r="J8568" s="88"/>
      <c r="K8568" s="88"/>
    </row>
    <row r="8569" spans="2:11" ht="12" hidden="1" customHeight="1" x14ac:dyDescent="0.2">
      <c r="B8569" s="88"/>
      <c r="C8569" s="88"/>
      <c r="D8569" s="88"/>
      <c r="E8569" s="88"/>
      <c r="F8569" s="88"/>
      <c r="G8569" s="88"/>
      <c r="H8569" s="88"/>
      <c r="I8569" s="88"/>
      <c r="J8569" s="88"/>
      <c r="K8569" s="88"/>
    </row>
    <row r="8570" spans="2:11" ht="12" hidden="1" customHeight="1" x14ac:dyDescent="0.2">
      <c r="B8570" s="88"/>
      <c r="C8570" s="88"/>
      <c r="D8570" s="88"/>
      <c r="E8570" s="88"/>
      <c r="F8570" s="88"/>
      <c r="G8570" s="88"/>
      <c r="H8570" s="88"/>
      <c r="I8570" s="88"/>
      <c r="J8570" s="88"/>
      <c r="K8570" s="88"/>
    </row>
    <row r="8571" spans="2:11" ht="12" hidden="1" customHeight="1" x14ac:dyDescent="0.2">
      <c r="B8571" s="88"/>
      <c r="C8571" s="88"/>
      <c r="D8571" s="88"/>
      <c r="E8571" s="88"/>
      <c r="F8571" s="88"/>
      <c r="G8571" s="88"/>
      <c r="H8571" s="88"/>
      <c r="I8571" s="88"/>
      <c r="J8571" s="88"/>
      <c r="K8571" s="88"/>
    </row>
    <row r="8572" spans="2:11" ht="12" hidden="1" customHeight="1" x14ac:dyDescent="0.2">
      <c r="B8572" s="88"/>
      <c r="C8572" s="88"/>
      <c r="D8572" s="88"/>
      <c r="E8572" s="88"/>
      <c r="F8572" s="88"/>
      <c r="G8572" s="88"/>
      <c r="H8572" s="88"/>
      <c r="I8572" s="88"/>
      <c r="J8572" s="88"/>
      <c r="K8572" s="88"/>
    </row>
    <row r="8573" spans="2:11" ht="12" hidden="1" customHeight="1" x14ac:dyDescent="0.2">
      <c r="B8573" s="88"/>
      <c r="C8573" s="88"/>
      <c r="D8573" s="88"/>
      <c r="E8573" s="88"/>
      <c r="F8573" s="88"/>
      <c r="G8573" s="88"/>
      <c r="H8573" s="88"/>
      <c r="I8573" s="88"/>
      <c r="J8573" s="88"/>
      <c r="K8573" s="88"/>
    </row>
    <row r="8574" spans="2:11" ht="12" hidden="1" customHeight="1" x14ac:dyDescent="0.2">
      <c r="B8574" s="88"/>
      <c r="C8574" s="88"/>
      <c r="D8574" s="88"/>
      <c r="E8574" s="88"/>
      <c r="F8574" s="88"/>
      <c r="G8574" s="88"/>
      <c r="H8574" s="88"/>
      <c r="I8574" s="88"/>
      <c r="J8574" s="88"/>
      <c r="K8574" s="88"/>
    </row>
    <row r="8575" spans="2:11" ht="12" hidden="1" customHeight="1" x14ac:dyDescent="0.2">
      <c r="B8575" s="88"/>
      <c r="C8575" s="88"/>
      <c r="D8575" s="88"/>
      <c r="E8575" s="88"/>
      <c r="F8575" s="88"/>
      <c r="G8575" s="88"/>
      <c r="H8575" s="88"/>
      <c r="I8575" s="88"/>
      <c r="J8575" s="88"/>
      <c r="K8575" s="88"/>
    </row>
    <row r="8576" spans="2:11" ht="12" hidden="1" customHeight="1" x14ac:dyDescent="0.2">
      <c r="B8576" s="88"/>
      <c r="C8576" s="88"/>
      <c r="D8576" s="88"/>
      <c r="E8576" s="88"/>
      <c r="F8576" s="88"/>
      <c r="G8576" s="88"/>
      <c r="H8576" s="88"/>
      <c r="I8576" s="88"/>
      <c r="J8576" s="88"/>
      <c r="K8576" s="88"/>
    </row>
    <row r="8577" spans="2:11" ht="12" hidden="1" customHeight="1" x14ac:dyDescent="0.2">
      <c r="B8577" s="88"/>
      <c r="C8577" s="88"/>
      <c r="D8577" s="88"/>
      <c r="E8577" s="88"/>
      <c r="F8577" s="88"/>
      <c r="G8577" s="88"/>
      <c r="H8577" s="88"/>
      <c r="I8577" s="88"/>
      <c r="J8577" s="88"/>
      <c r="K8577" s="88"/>
    </row>
    <row r="8578" spans="2:11" ht="12" hidden="1" customHeight="1" x14ac:dyDescent="0.2">
      <c r="B8578" s="88"/>
      <c r="C8578" s="88"/>
      <c r="D8578" s="88"/>
      <c r="E8578" s="88"/>
      <c r="F8578" s="88"/>
      <c r="G8578" s="88"/>
      <c r="H8578" s="88"/>
      <c r="I8578" s="88"/>
      <c r="J8578" s="88"/>
      <c r="K8578" s="88"/>
    </row>
    <row r="8579" spans="2:11" ht="12" hidden="1" customHeight="1" x14ac:dyDescent="0.2">
      <c r="B8579" s="88"/>
      <c r="C8579" s="88"/>
      <c r="D8579" s="88"/>
      <c r="E8579" s="88"/>
      <c r="F8579" s="88"/>
      <c r="G8579" s="88"/>
      <c r="H8579" s="88"/>
      <c r="I8579" s="88"/>
      <c r="J8579" s="88"/>
      <c r="K8579" s="88"/>
    </row>
    <row r="8580" spans="2:11" ht="12" hidden="1" customHeight="1" x14ac:dyDescent="0.2">
      <c r="B8580" s="88"/>
      <c r="C8580" s="88"/>
      <c r="D8580" s="88"/>
      <c r="E8580" s="88"/>
      <c r="F8580" s="88"/>
      <c r="G8580" s="88"/>
      <c r="H8580" s="88"/>
      <c r="I8580" s="88"/>
      <c r="J8580" s="88"/>
      <c r="K8580" s="88"/>
    </row>
    <row r="8581" spans="2:11" ht="12" hidden="1" customHeight="1" x14ac:dyDescent="0.2">
      <c r="B8581" s="88"/>
      <c r="C8581" s="88"/>
      <c r="D8581" s="88"/>
      <c r="E8581" s="88"/>
      <c r="F8581" s="88"/>
      <c r="G8581" s="88"/>
      <c r="H8581" s="88"/>
      <c r="I8581" s="88"/>
      <c r="J8581" s="88"/>
      <c r="K8581" s="88"/>
    </row>
    <row r="8582" spans="2:11" ht="12" hidden="1" customHeight="1" x14ac:dyDescent="0.2">
      <c r="B8582" s="88"/>
      <c r="C8582" s="88"/>
      <c r="D8582" s="88"/>
      <c r="E8582" s="88"/>
      <c r="F8582" s="88"/>
      <c r="G8582" s="88"/>
      <c r="H8582" s="88"/>
      <c r="I8582" s="88"/>
      <c r="J8582" s="88"/>
      <c r="K8582" s="88"/>
    </row>
    <row r="8583" spans="2:11" ht="12" hidden="1" customHeight="1" x14ac:dyDescent="0.2">
      <c r="B8583" s="88"/>
      <c r="C8583" s="88"/>
      <c r="D8583" s="88"/>
      <c r="E8583" s="88"/>
      <c r="F8583" s="88"/>
      <c r="G8583" s="88"/>
      <c r="H8583" s="88"/>
      <c r="I8583" s="88"/>
      <c r="J8583" s="88"/>
      <c r="K8583" s="88"/>
    </row>
    <row r="8584" spans="2:11" ht="12" hidden="1" customHeight="1" x14ac:dyDescent="0.2">
      <c r="B8584" s="88"/>
      <c r="C8584" s="88"/>
      <c r="D8584" s="88"/>
      <c r="E8584" s="88"/>
      <c r="F8584" s="88"/>
      <c r="G8584" s="88"/>
      <c r="H8584" s="88"/>
      <c r="I8584" s="88"/>
      <c r="J8584" s="88"/>
      <c r="K8584" s="88"/>
    </row>
    <row r="8585" spans="2:11" ht="12" hidden="1" customHeight="1" x14ac:dyDescent="0.2">
      <c r="B8585" s="88"/>
      <c r="C8585" s="88"/>
      <c r="D8585" s="88"/>
      <c r="E8585" s="88"/>
      <c r="F8585" s="88"/>
      <c r="G8585" s="88"/>
      <c r="H8585" s="88"/>
      <c r="I8585" s="88"/>
      <c r="J8585" s="88"/>
      <c r="K8585" s="88"/>
    </row>
    <row r="8586" spans="2:11" ht="12" hidden="1" customHeight="1" x14ac:dyDescent="0.2">
      <c r="B8586" s="88"/>
      <c r="C8586" s="88"/>
      <c r="D8586" s="88"/>
      <c r="E8586" s="88"/>
      <c r="F8586" s="88"/>
      <c r="G8586" s="88"/>
      <c r="H8586" s="88"/>
      <c r="I8586" s="88"/>
      <c r="J8586" s="88"/>
      <c r="K8586" s="88"/>
    </row>
    <row r="8587" spans="2:11" ht="12" hidden="1" customHeight="1" x14ac:dyDescent="0.2">
      <c r="B8587" s="88"/>
      <c r="C8587" s="88"/>
      <c r="D8587" s="88"/>
      <c r="E8587" s="88"/>
      <c r="F8587" s="88"/>
      <c r="G8587" s="88"/>
      <c r="H8587" s="88"/>
      <c r="I8587" s="88"/>
      <c r="J8587" s="88"/>
      <c r="K8587" s="88"/>
    </row>
    <row r="8588" spans="2:11" ht="12" hidden="1" customHeight="1" x14ac:dyDescent="0.2">
      <c r="B8588" s="88"/>
      <c r="C8588" s="88"/>
      <c r="D8588" s="88"/>
      <c r="E8588" s="88"/>
      <c r="F8588" s="88"/>
      <c r="G8588" s="88"/>
      <c r="H8588" s="88"/>
      <c r="I8588" s="88"/>
      <c r="J8588" s="88"/>
      <c r="K8588" s="88"/>
    </row>
    <row r="8589" spans="2:11" ht="12" hidden="1" customHeight="1" x14ac:dyDescent="0.2">
      <c r="B8589" s="88"/>
      <c r="C8589" s="88"/>
      <c r="D8589" s="88"/>
      <c r="E8589" s="88"/>
      <c r="F8589" s="88"/>
      <c r="G8589" s="88"/>
      <c r="H8589" s="88"/>
      <c r="I8589" s="88"/>
      <c r="J8589" s="88"/>
      <c r="K8589" s="88"/>
    </row>
    <row r="8590" spans="2:11" ht="12" hidden="1" customHeight="1" x14ac:dyDescent="0.2">
      <c r="B8590" s="88"/>
      <c r="C8590" s="88"/>
      <c r="D8590" s="88"/>
      <c r="E8590" s="88"/>
      <c r="F8590" s="88"/>
      <c r="G8590" s="88"/>
      <c r="H8590" s="88"/>
      <c r="I8590" s="88"/>
      <c r="J8590" s="88"/>
      <c r="K8590" s="88"/>
    </row>
    <row r="8591" spans="2:11" ht="12" hidden="1" customHeight="1" x14ac:dyDescent="0.2">
      <c r="B8591" s="88"/>
      <c r="C8591" s="88"/>
      <c r="D8591" s="88"/>
      <c r="E8591" s="88"/>
      <c r="F8591" s="88"/>
      <c r="G8591" s="88"/>
      <c r="H8591" s="88"/>
      <c r="I8591" s="88"/>
      <c r="J8591" s="88"/>
      <c r="K8591" s="88"/>
    </row>
    <row r="8592" spans="2:11" ht="12" hidden="1" customHeight="1" x14ac:dyDescent="0.2">
      <c r="B8592" s="88"/>
      <c r="C8592" s="88"/>
      <c r="D8592" s="88"/>
      <c r="E8592" s="88"/>
      <c r="F8592" s="88"/>
      <c r="G8592" s="88"/>
      <c r="H8592" s="88"/>
      <c r="I8592" s="88"/>
      <c r="J8592" s="88"/>
      <c r="K8592" s="88"/>
    </row>
    <row r="8593" spans="2:11" ht="12" hidden="1" customHeight="1" x14ac:dyDescent="0.2">
      <c r="B8593" s="88"/>
      <c r="C8593" s="88"/>
      <c r="D8593" s="88"/>
      <c r="E8593" s="88"/>
      <c r="F8593" s="88"/>
      <c r="G8593" s="88"/>
      <c r="H8593" s="88"/>
      <c r="I8593" s="88"/>
      <c r="J8593" s="88"/>
      <c r="K8593" s="88"/>
    </row>
    <row r="8594" spans="2:11" ht="12" hidden="1" customHeight="1" x14ac:dyDescent="0.2">
      <c r="B8594" s="88"/>
      <c r="C8594" s="88"/>
      <c r="D8594" s="88"/>
      <c r="E8594" s="88"/>
      <c r="F8594" s="88"/>
      <c r="G8594" s="88"/>
      <c r="H8594" s="88"/>
      <c r="I8594" s="88"/>
      <c r="J8594" s="88"/>
      <c r="K8594" s="88"/>
    </row>
    <row r="8595" spans="2:11" ht="12" hidden="1" customHeight="1" x14ac:dyDescent="0.2">
      <c r="B8595" s="88"/>
      <c r="C8595" s="88"/>
      <c r="D8595" s="88"/>
      <c r="E8595" s="88"/>
      <c r="F8595" s="88"/>
      <c r="G8595" s="88"/>
      <c r="H8595" s="88"/>
      <c r="I8595" s="88"/>
      <c r="J8595" s="88"/>
      <c r="K8595" s="88"/>
    </row>
    <row r="8596" spans="2:11" ht="12" hidden="1" customHeight="1" x14ac:dyDescent="0.2">
      <c r="B8596" s="88"/>
      <c r="C8596" s="88"/>
      <c r="D8596" s="88"/>
      <c r="E8596" s="88"/>
      <c r="F8596" s="88"/>
      <c r="G8596" s="88"/>
      <c r="H8596" s="88"/>
      <c r="I8596" s="88"/>
      <c r="J8596" s="88"/>
      <c r="K8596" s="88"/>
    </row>
    <row r="8597" spans="2:11" ht="12" hidden="1" customHeight="1" x14ac:dyDescent="0.2">
      <c r="B8597" s="88"/>
      <c r="C8597" s="88"/>
      <c r="D8597" s="88"/>
      <c r="E8597" s="88"/>
      <c r="F8597" s="88"/>
      <c r="G8597" s="88"/>
      <c r="H8597" s="88"/>
      <c r="I8597" s="88"/>
      <c r="J8597" s="88"/>
      <c r="K8597" s="88"/>
    </row>
    <row r="8598" spans="2:11" ht="12" hidden="1" customHeight="1" x14ac:dyDescent="0.2">
      <c r="B8598" s="88"/>
      <c r="C8598" s="88"/>
      <c r="D8598" s="88"/>
      <c r="E8598" s="88"/>
      <c r="F8598" s="88"/>
      <c r="G8598" s="88"/>
      <c r="H8598" s="88"/>
      <c r="I8598" s="88"/>
      <c r="J8598" s="88"/>
      <c r="K8598" s="88"/>
    </row>
    <row r="8599" spans="2:11" ht="12" hidden="1" customHeight="1" x14ac:dyDescent="0.2">
      <c r="B8599" s="88"/>
      <c r="C8599" s="88"/>
      <c r="D8599" s="88"/>
      <c r="E8599" s="88"/>
      <c r="F8599" s="88"/>
      <c r="G8599" s="88"/>
      <c r="H8599" s="88"/>
      <c r="I8599" s="88"/>
      <c r="J8599" s="88"/>
      <c r="K8599" s="88"/>
    </row>
    <row r="8600" spans="2:11" ht="12" hidden="1" customHeight="1" x14ac:dyDescent="0.2">
      <c r="B8600" s="88"/>
      <c r="C8600" s="88"/>
      <c r="D8600" s="88"/>
      <c r="E8600" s="88"/>
      <c r="F8600" s="88"/>
      <c r="G8600" s="88"/>
      <c r="H8600" s="88"/>
      <c r="I8600" s="88"/>
      <c r="J8600" s="88"/>
      <c r="K8600" s="88"/>
    </row>
    <row r="8601" spans="2:11" ht="12" hidden="1" customHeight="1" x14ac:dyDescent="0.2">
      <c r="B8601" s="88"/>
      <c r="C8601" s="88"/>
      <c r="D8601" s="88"/>
      <c r="E8601" s="88"/>
      <c r="F8601" s="88"/>
      <c r="G8601" s="88"/>
      <c r="H8601" s="88"/>
      <c r="I8601" s="88"/>
      <c r="J8601" s="88"/>
      <c r="K8601" s="88"/>
    </row>
    <row r="8602" spans="2:11" ht="12" hidden="1" customHeight="1" x14ac:dyDescent="0.2">
      <c r="B8602" s="88"/>
      <c r="C8602" s="88"/>
      <c r="D8602" s="88"/>
      <c r="E8602" s="88"/>
      <c r="F8602" s="88"/>
      <c r="G8602" s="88"/>
      <c r="H8602" s="88"/>
      <c r="I8602" s="88"/>
      <c r="J8602" s="88"/>
      <c r="K8602" s="88"/>
    </row>
    <row r="8603" spans="2:11" ht="12" hidden="1" customHeight="1" x14ac:dyDescent="0.2">
      <c r="B8603" s="88"/>
      <c r="C8603" s="88"/>
      <c r="D8603" s="88"/>
      <c r="E8603" s="88"/>
      <c r="F8603" s="88"/>
      <c r="G8603" s="88"/>
      <c r="H8603" s="88"/>
      <c r="I8603" s="88"/>
      <c r="J8603" s="88"/>
      <c r="K8603" s="88"/>
    </row>
    <row r="8604" spans="2:11" ht="12" hidden="1" customHeight="1" x14ac:dyDescent="0.2">
      <c r="B8604" s="88"/>
      <c r="C8604" s="88"/>
      <c r="D8604" s="88"/>
      <c r="E8604" s="88"/>
      <c r="F8604" s="88"/>
      <c r="G8604" s="88"/>
      <c r="H8604" s="88"/>
      <c r="I8604" s="88"/>
      <c r="J8604" s="88"/>
      <c r="K8604" s="88"/>
    </row>
    <row r="8605" spans="2:11" ht="12" hidden="1" customHeight="1" x14ac:dyDescent="0.2">
      <c r="B8605" s="88"/>
      <c r="C8605" s="88"/>
      <c r="D8605" s="88"/>
      <c r="E8605" s="88"/>
      <c r="F8605" s="88"/>
      <c r="G8605" s="88"/>
      <c r="H8605" s="88"/>
      <c r="I8605" s="88"/>
      <c r="J8605" s="88"/>
      <c r="K8605" s="88"/>
    </row>
    <row r="8606" spans="2:11" ht="12" hidden="1" customHeight="1" x14ac:dyDescent="0.2">
      <c r="B8606" s="88"/>
      <c r="C8606" s="88"/>
      <c r="D8606" s="88"/>
      <c r="E8606" s="88"/>
      <c r="F8606" s="88"/>
      <c r="G8606" s="88"/>
      <c r="H8606" s="88"/>
      <c r="I8606" s="88"/>
      <c r="J8606" s="88"/>
      <c r="K8606" s="88"/>
    </row>
    <row r="8607" spans="2:11" ht="12" hidden="1" customHeight="1" x14ac:dyDescent="0.2">
      <c r="B8607" s="88"/>
      <c r="C8607" s="88"/>
      <c r="D8607" s="88"/>
      <c r="E8607" s="88"/>
      <c r="F8607" s="88"/>
      <c r="G8607" s="88"/>
      <c r="H8607" s="88"/>
      <c r="I8607" s="88"/>
      <c r="J8607" s="88"/>
      <c r="K8607" s="88"/>
    </row>
    <row r="8608" spans="2:11" ht="12" hidden="1" customHeight="1" x14ac:dyDescent="0.2">
      <c r="B8608" s="88"/>
      <c r="C8608" s="88"/>
      <c r="D8608" s="88"/>
      <c r="E8608" s="88"/>
      <c r="F8608" s="88"/>
      <c r="G8608" s="88"/>
      <c r="H8608" s="88"/>
      <c r="I8608" s="88"/>
      <c r="J8608" s="88"/>
      <c r="K8608" s="88"/>
    </row>
    <row r="8609" spans="2:11" ht="12" hidden="1" customHeight="1" x14ac:dyDescent="0.2">
      <c r="B8609" s="88"/>
      <c r="C8609" s="88"/>
      <c r="D8609" s="88"/>
      <c r="E8609" s="88"/>
      <c r="F8609" s="88"/>
      <c r="G8609" s="88"/>
      <c r="H8609" s="88"/>
      <c r="I8609" s="88"/>
      <c r="J8609" s="88"/>
      <c r="K8609" s="88"/>
    </row>
    <row r="8610" spans="2:11" ht="12" hidden="1" customHeight="1" x14ac:dyDescent="0.2">
      <c r="B8610" s="88"/>
      <c r="C8610" s="88"/>
      <c r="D8610" s="88"/>
      <c r="E8610" s="88"/>
      <c r="F8610" s="88"/>
      <c r="G8610" s="88"/>
      <c r="H8610" s="88"/>
      <c r="I8610" s="88"/>
      <c r="J8610" s="88"/>
      <c r="K8610" s="88"/>
    </row>
    <row r="8611" spans="2:11" ht="12" hidden="1" customHeight="1" x14ac:dyDescent="0.2">
      <c r="B8611" s="88"/>
      <c r="C8611" s="88"/>
      <c r="D8611" s="88"/>
      <c r="E8611" s="88"/>
      <c r="F8611" s="88"/>
      <c r="G8611" s="88"/>
      <c r="H8611" s="88"/>
      <c r="I8611" s="88"/>
      <c r="J8611" s="88"/>
      <c r="K8611" s="88"/>
    </row>
    <row r="8612" spans="2:11" ht="12" hidden="1" customHeight="1" x14ac:dyDescent="0.2">
      <c r="B8612" s="88"/>
      <c r="C8612" s="88"/>
      <c r="D8612" s="88"/>
      <c r="E8612" s="88"/>
      <c r="F8612" s="88"/>
      <c r="G8612" s="88"/>
      <c r="H8612" s="88"/>
      <c r="I8612" s="88"/>
      <c r="J8612" s="88"/>
      <c r="K8612" s="88"/>
    </row>
    <row r="8613" spans="2:11" ht="12" hidden="1" customHeight="1" x14ac:dyDescent="0.2">
      <c r="B8613" s="88"/>
      <c r="C8613" s="88"/>
      <c r="D8613" s="88"/>
      <c r="E8613" s="88"/>
      <c r="F8613" s="88"/>
      <c r="G8613" s="88"/>
      <c r="H8613" s="88"/>
      <c r="I8613" s="88"/>
      <c r="J8613" s="88"/>
      <c r="K8613" s="88"/>
    </row>
    <row r="8614" spans="2:11" ht="12" hidden="1" customHeight="1" x14ac:dyDescent="0.2">
      <c r="B8614" s="88"/>
      <c r="C8614" s="88"/>
      <c r="D8614" s="88"/>
      <c r="E8614" s="88"/>
      <c r="F8614" s="88"/>
      <c r="G8614" s="88"/>
      <c r="H8614" s="88"/>
      <c r="I8614" s="88"/>
      <c r="J8614" s="88"/>
      <c r="K8614" s="88"/>
    </row>
    <row r="8615" spans="2:11" ht="12" hidden="1" customHeight="1" x14ac:dyDescent="0.2">
      <c r="B8615" s="88"/>
      <c r="C8615" s="88"/>
      <c r="D8615" s="88"/>
      <c r="E8615" s="88"/>
      <c r="F8615" s="88"/>
      <c r="G8615" s="88"/>
      <c r="H8615" s="88"/>
      <c r="I8615" s="88"/>
      <c r="J8615" s="88"/>
      <c r="K8615" s="88"/>
    </row>
    <row r="8616" spans="2:11" ht="12" hidden="1" customHeight="1" x14ac:dyDescent="0.2">
      <c r="B8616" s="88"/>
      <c r="C8616" s="88"/>
      <c r="D8616" s="88"/>
      <c r="E8616" s="88"/>
      <c r="F8616" s="88"/>
      <c r="G8616" s="88"/>
      <c r="H8616" s="88"/>
      <c r="I8616" s="88"/>
      <c r="J8616" s="88"/>
      <c r="K8616" s="88"/>
    </row>
    <row r="8617" spans="2:11" ht="12" hidden="1" customHeight="1" x14ac:dyDescent="0.2">
      <c r="B8617" s="88"/>
      <c r="C8617" s="88"/>
      <c r="D8617" s="88"/>
      <c r="E8617" s="88"/>
      <c r="F8617" s="88"/>
      <c r="G8617" s="88"/>
      <c r="H8617" s="88"/>
      <c r="I8617" s="88"/>
      <c r="J8617" s="88"/>
      <c r="K8617" s="88"/>
    </row>
    <row r="8618" spans="2:11" ht="12" hidden="1" customHeight="1" x14ac:dyDescent="0.2">
      <c r="B8618" s="88"/>
      <c r="C8618" s="88"/>
      <c r="D8618" s="88"/>
      <c r="E8618" s="88"/>
      <c r="F8618" s="88"/>
      <c r="G8618" s="88"/>
      <c r="H8618" s="88"/>
      <c r="I8618" s="88"/>
      <c r="J8618" s="88"/>
      <c r="K8618" s="88"/>
    </row>
    <row r="8619" spans="2:11" ht="12" hidden="1" customHeight="1" x14ac:dyDescent="0.2">
      <c r="B8619" s="88"/>
      <c r="C8619" s="88"/>
      <c r="D8619" s="88"/>
      <c r="E8619" s="88"/>
      <c r="F8619" s="88"/>
      <c r="G8619" s="88"/>
      <c r="H8619" s="88"/>
      <c r="I8619" s="88"/>
      <c r="J8619" s="88"/>
      <c r="K8619" s="88"/>
    </row>
    <row r="8620" spans="2:11" ht="12" hidden="1" customHeight="1" x14ac:dyDescent="0.2">
      <c r="B8620" s="88"/>
      <c r="C8620" s="88"/>
      <c r="D8620" s="88"/>
      <c r="E8620" s="88"/>
      <c r="F8620" s="88"/>
      <c r="G8620" s="88"/>
      <c r="H8620" s="88"/>
      <c r="I8620" s="88"/>
      <c r="J8620" s="88"/>
      <c r="K8620" s="88"/>
    </row>
    <row r="8621" spans="2:11" ht="12" hidden="1" customHeight="1" x14ac:dyDescent="0.2">
      <c r="B8621" s="88"/>
      <c r="C8621" s="88"/>
      <c r="D8621" s="88"/>
      <c r="E8621" s="88"/>
      <c r="F8621" s="88"/>
      <c r="G8621" s="88"/>
      <c r="H8621" s="88"/>
      <c r="I8621" s="88"/>
      <c r="J8621" s="88"/>
      <c r="K8621" s="88"/>
    </row>
    <row r="8622" spans="2:11" ht="12" hidden="1" customHeight="1" x14ac:dyDescent="0.2">
      <c r="B8622" s="88"/>
      <c r="C8622" s="88"/>
      <c r="D8622" s="88"/>
      <c r="E8622" s="88"/>
      <c r="F8622" s="88"/>
      <c r="G8622" s="88"/>
      <c r="H8622" s="88"/>
      <c r="I8622" s="88"/>
      <c r="J8622" s="88"/>
      <c r="K8622" s="88"/>
    </row>
    <row r="8623" spans="2:11" ht="12" hidden="1" customHeight="1" x14ac:dyDescent="0.2">
      <c r="B8623" s="88"/>
      <c r="C8623" s="88"/>
      <c r="D8623" s="88"/>
      <c r="E8623" s="88"/>
      <c r="F8623" s="88"/>
      <c r="G8623" s="88"/>
      <c r="H8623" s="88"/>
      <c r="I8623" s="88"/>
      <c r="J8623" s="88"/>
      <c r="K8623" s="88"/>
    </row>
    <row r="8624" spans="2:11" ht="12" hidden="1" customHeight="1" x14ac:dyDescent="0.2">
      <c r="B8624" s="88"/>
      <c r="C8624" s="88"/>
      <c r="D8624" s="88"/>
      <c r="E8624" s="88"/>
      <c r="F8624" s="88"/>
      <c r="G8624" s="88"/>
      <c r="H8624" s="88"/>
      <c r="I8624" s="88"/>
      <c r="J8624" s="88"/>
      <c r="K8624" s="88"/>
    </row>
    <row r="8625" spans="2:11" ht="12" hidden="1" customHeight="1" x14ac:dyDescent="0.2">
      <c r="B8625" s="88"/>
      <c r="C8625" s="88"/>
      <c r="D8625" s="88"/>
      <c r="E8625" s="88"/>
      <c r="F8625" s="88"/>
      <c r="G8625" s="88"/>
      <c r="H8625" s="88"/>
      <c r="I8625" s="88"/>
      <c r="J8625" s="88"/>
      <c r="K8625" s="88"/>
    </row>
    <row r="8626" spans="2:11" ht="12" hidden="1" customHeight="1" x14ac:dyDescent="0.2">
      <c r="B8626" s="88"/>
      <c r="C8626" s="88"/>
      <c r="D8626" s="88"/>
      <c r="E8626" s="88"/>
      <c r="F8626" s="88"/>
      <c r="G8626" s="88"/>
      <c r="H8626" s="88"/>
      <c r="I8626" s="88"/>
      <c r="J8626" s="88"/>
      <c r="K8626" s="88"/>
    </row>
    <row r="8627" spans="2:11" ht="12" hidden="1" customHeight="1" x14ac:dyDescent="0.2">
      <c r="B8627" s="88"/>
      <c r="C8627" s="88"/>
      <c r="D8627" s="88"/>
      <c r="E8627" s="88"/>
      <c r="F8627" s="88"/>
      <c r="G8627" s="88"/>
      <c r="H8627" s="88"/>
      <c r="I8627" s="88"/>
      <c r="J8627" s="88"/>
      <c r="K8627" s="88"/>
    </row>
    <row r="8628" spans="2:11" ht="12" hidden="1" customHeight="1" x14ac:dyDescent="0.2">
      <c r="B8628" s="88"/>
      <c r="C8628" s="88"/>
      <c r="D8628" s="88"/>
      <c r="E8628" s="88"/>
      <c r="F8628" s="88"/>
      <c r="G8628" s="88"/>
      <c r="H8628" s="88"/>
      <c r="I8628" s="88"/>
      <c r="J8628" s="88"/>
      <c r="K8628" s="88"/>
    </row>
    <row r="8629" spans="2:11" ht="12" hidden="1" customHeight="1" x14ac:dyDescent="0.2">
      <c r="B8629" s="88"/>
      <c r="C8629" s="88"/>
      <c r="D8629" s="88"/>
      <c r="E8629" s="88"/>
      <c r="F8629" s="88"/>
      <c r="G8629" s="88"/>
      <c r="H8629" s="88"/>
      <c r="I8629" s="88"/>
      <c r="J8629" s="88"/>
      <c r="K8629" s="88"/>
    </row>
    <row r="8630" spans="2:11" ht="12" hidden="1" customHeight="1" x14ac:dyDescent="0.2">
      <c r="B8630" s="88"/>
      <c r="C8630" s="88"/>
      <c r="D8630" s="88"/>
      <c r="E8630" s="88"/>
      <c r="F8630" s="88"/>
      <c r="G8630" s="88"/>
      <c r="H8630" s="88"/>
      <c r="I8630" s="88"/>
      <c r="J8630" s="88"/>
      <c r="K8630" s="88"/>
    </row>
    <row r="8631" spans="2:11" ht="12" hidden="1" customHeight="1" x14ac:dyDescent="0.2">
      <c r="B8631" s="88"/>
      <c r="C8631" s="88"/>
      <c r="D8631" s="88"/>
      <c r="E8631" s="88"/>
      <c r="F8631" s="88"/>
      <c r="G8631" s="88"/>
      <c r="H8631" s="88"/>
      <c r="I8631" s="88"/>
      <c r="J8631" s="88"/>
      <c r="K8631" s="88"/>
    </row>
    <row r="8632" spans="2:11" ht="12" hidden="1" customHeight="1" x14ac:dyDescent="0.2">
      <c r="B8632" s="88"/>
      <c r="C8632" s="88"/>
      <c r="D8632" s="88"/>
      <c r="E8632" s="88"/>
      <c r="F8632" s="88"/>
      <c r="G8632" s="88"/>
      <c r="H8632" s="88"/>
      <c r="I8632" s="88"/>
      <c r="J8632" s="88"/>
      <c r="K8632" s="88"/>
    </row>
    <row r="8633" spans="2:11" ht="12" hidden="1" customHeight="1" x14ac:dyDescent="0.2">
      <c r="B8633" s="88"/>
      <c r="C8633" s="88"/>
      <c r="D8633" s="88"/>
      <c r="E8633" s="88"/>
      <c r="F8633" s="88"/>
      <c r="G8633" s="88"/>
      <c r="H8633" s="88"/>
      <c r="I8633" s="88"/>
      <c r="J8633" s="88"/>
      <c r="K8633" s="88"/>
    </row>
    <row r="8634" spans="2:11" ht="12" hidden="1" customHeight="1" x14ac:dyDescent="0.2">
      <c r="B8634" s="88"/>
      <c r="C8634" s="88"/>
      <c r="D8634" s="88"/>
      <c r="E8634" s="88"/>
      <c r="F8634" s="88"/>
      <c r="G8634" s="88"/>
      <c r="H8634" s="88"/>
      <c r="I8634" s="88"/>
      <c r="J8634" s="88"/>
      <c r="K8634" s="88"/>
    </row>
    <row r="8635" spans="2:11" ht="12" hidden="1" customHeight="1" x14ac:dyDescent="0.2">
      <c r="B8635" s="88"/>
      <c r="C8635" s="88"/>
      <c r="D8635" s="88"/>
      <c r="E8635" s="88"/>
      <c r="F8635" s="88"/>
      <c r="G8635" s="88"/>
      <c r="H8635" s="88"/>
      <c r="I8635" s="88"/>
      <c r="J8635" s="88"/>
      <c r="K8635" s="88"/>
    </row>
    <row r="8636" spans="2:11" ht="12" hidden="1" customHeight="1" x14ac:dyDescent="0.2">
      <c r="B8636" s="88"/>
      <c r="C8636" s="88"/>
      <c r="D8636" s="88"/>
      <c r="E8636" s="88"/>
      <c r="F8636" s="88"/>
      <c r="G8636" s="88"/>
      <c r="H8636" s="88"/>
      <c r="I8636" s="88"/>
      <c r="J8636" s="88"/>
      <c r="K8636" s="88"/>
    </row>
    <row r="8637" spans="2:11" ht="12" hidden="1" customHeight="1" x14ac:dyDescent="0.2">
      <c r="B8637" s="88"/>
      <c r="C8637" s="88"/>
      <c r="D8637" s="88"/>
      <c r="E8637" s="88"/>
      <c r="F8637" s="88"/>
      <c r="G8637" s="88"/>
      <c r="H8637" s="88"/>
      <c r="I8637" s="88"/>
      <c r="J8637" s="88"/>
      <c r="K8637" s="88"/>
    </row>
    <row r="8638" spans="2:11" ht="12" hidden="1" customHeight="1" x14ac:dyDescent="0.2">
      <c r="B8638" s="88"/>
      <c r="C8638" s="88"/>
      <c r="D8638" s="88"/>
      <c r="E8638" s="88"/>
      <c r="F8638" s="88"/>
      <c r="G8638" s="88"/>
      <c r="H8638" s="88"/>
      <c r="I8638" s="88"/>
      <c r="J8638" s="88"/>
      <c r="K8638" s="88"/>
    </row>
    <row r="8639" spans="2:11" ht="12" hidden="1" customHeight="1" x14ac:dyDescent="0.2">
      <c r="B8639" s="88"/>
      <c r="C8639" s="88"/>
      <c r="D8639" s="88"/>
      <c r="E8639" s="88"/>
      <c r="F8639" s="88"/>
      <c r="G8639" s="88"/>
      <c r="H8639" s="88"/>
      <c r="I8639" s="88"/>
      <c r="J8639" s="88"/>
      <c r="K8639" s="88"/>
    </row>
    <row r="8640" spans="2:11" ht="12" hidden="1" customHeight="1" x14ac:dyDescent="0.2">
      <c r="B8640" s="88"/>
      <c r="C8640" s="88"/>
      <c r="D8640" s="88"/>
      <c r="E8640" s="88"/>
      <c r="F8640" s="88"/>
      <c r="G8640" s="88"/>
      <c r="H8640" s="88"/>
      <c r="I8640" s="88"/>
      <c r="J8640" s="88"/>
      <c r="K8640" s="88"/>
    </row>
    <row r="8641" spans="2:11" ht="12" hidden="1" customHeight="1" x14ac:dyDescent="0.2">
      <c r="B8641" s="88"/>
      <c r="C8641" s="88"/>
      <c r="D8641" s="88"/>
      <c r="E8641" s="88"/>
      <c r="F8641" s="88"/>
      <c r="G8641" s="88"/>
      <c r="H8641" s="88"/>
      <c r="I8641" s="88"/>
      <c r="J8641" s="88"/>
      <c r="K8641" s="88"/>
    </row>
    <row r="8642" spans="2:11" ht="12" hidden="1" customHeight="1" x14ac:dyDescent="0.2">
      <c r="B8642" s="88"/>
      <c r="C8642" s="88"/>
      <c r="D8642" s="88"/>
      <c r="E8642" s="88"/>
      <c r="F8642" s="88"/>
      <c r="G8642" s="88"/>
      <c r="H8642" s="88"/>
      <c r="I8642" s="88"/>
      <c r="J8642" s="88"/>
      <c r="K8642" s="88"/>
    </row>
    <row r="8643" spans="2:11" ht="12" hidden="1" customHeight="1" x14ac:dyDescent="0.2">
      <c r="B8643" s="88"/>
      <c r="C8643" s="88"/>
      <c r="D8643" s="88"/>
      <c r="E8643" s="88"/>
      <c r="F8643" s="88"/>
      <c r="G8643" s="88"/>
      <c r="H8643" s="88"/>
      <c r="I8643" s="88"/>
      <c r="J8643" s="88"/>
      <c r="K8643" s="88"/>
    </row>
    <row r="8644" spans="2:11" ht="12" hidden="1" customHeight="1" x14ac:dyDescent="0.2">
      <c r="B8644" s="88"/>
      <c r="C8644" s="88"/>
      <c r="D8644" s="88"/>
      <c r="E8644" s="88"/>
      <c r="F8644" s="88"/>
      <c r="G8644" s="88"/>
      <c r="H8644" s="88"/>
      <c r="I8644" s="88"/>
      <c r="J8644" s="88"/>
      <c r="K8644" s="88"/>
    </row>
    <row r="8645" spans="2:11" ht="12" hidden="1" customHeight="1" x14ac:dyDescent="0.2">
      <c r="B8645" s="88"/>
      <c r="C8645" s="88"/>
      <c r="D8645" s="88"/>
      <c r="E8645" s="88"/>
      <c r="F8645" s="88"/>
      <c r="G8645" s="88"/>
      <c r="H8645" s="88"/>
      <c r="I8645" s="88"/>
      <c r="J8645" s="88"/>
      <c r="K8645" s="88"/>
    </row>
    <row r="8646" spans="2:11" ht="12" hidden="1" customHeight="1" x14ac:dyDescent="0.2">
      <c r="B8646" s="88"/>
      <c r="C8646" s="88"/>
      <c r="D8646" s="88"/>
      <c r="E8646" s="88"/>
      <c r="F8646" s="88"/>
      <c r="G8646" s="88"/>
      <c r="H8646" s="88"/>
      <c r="I8646" s="88"/>
      <c r="J8646" s="88"/>
      <c r="K8646" s="88"/>
    </row>
    <row r="8647" spans="2:11" ht="12" hidden="1" customHeight="1" x14ac:dyDescent="0.2">
      <c r="B8647" s="88"/>
      <c r="C8647" s="88"/>
      <c r="D8647" s="88"/>
      <c r="E8647" s="88"/>
      <c r="F8647" s="88"/>
      <c r="G8647" s="88"/>
      <c r="H8647" s="88"/>
      <c r="I8647" s="88"/>
      <c r="J8647" s="88"/>
      <c r="K8647" s="88"/>
    </row>
    <row r="8648" spans="2:11" ht="12" hidden="1" customHeight="1" x14ac:dyDescent="0.2">
      <c r="B8648" s="88"/>
      <c r="C8648" s="88"/>
      <c r="D8648" s="88"/>
      <c r="E8648" s="88"/>
      <c r="F8648" s="88"/>
      <c r="G8648" s="88"/>
      <c r="H8648" s="88"/>
      <c r="I8648" s="88"/>
      <c r="J8648" s="88"/>
      <c r="K8648" s="88"/>
    </row>
    <row r="8649" spans="2:11" ht="12" hidden="1" customHeight="1" x14ac:dyDescent="0.2">
      <c r="B8649" s="88"/>
      <c r="C8649" s="88"/>
      <c r="D8649" s="88"/>
      <c r="E8649" s="88"/>
      <c r="F8649" s="88"/>
      <c r="G8649" s="88"/>
      <c r="H8649" s="88"/>
      <c r="I8649" s="88"/>
      <c r="J8649" s="88"/>
      <c r="K8649" s="88"/>
    </row>
    <row r="8650" spans="2:11" ht="12" hidden="1" customHeight="1" x14ac:dyDescent="0.2">
      <c r="B8650" s="88"/>
      <c r="C8650" s="88"/>
      <c r="D8650" s="88"/>
      <c r="E8650" s="88"/>
      <c r="F8650" s="88"/>
      <c r="G8650" s="88"/>
      <c r="H8650" s="88"/>
      <c r="I8650" s="88"/>
      <c r="J8650" s="88"/>
      <c r="K8650" s="88"/>
    </row>
    <row r="8651" spans="2:11" ht="12" hidden="1" customHeight="1" x14ac:dyDescent="0.2">
      <c r="B8651" s="88"/>
      <c r="C8651" s="88"/>
      <c r="D8651" s="88"/>
      <c r="E8651" s="88"/>
      <c r="F8651" s="88"/>
      <c r="G8651" s="88"/>
      <c r="H8651" s="88"/>
      <c r="I8651" s="88"/>
      <c r="J8651" s="88"/>
      <c r="K8651" s="88"/>
    </row>
    <row r="8652" spans="2:11" ht="12" hidden="1" customHeight="1" x14ac:dyDescent="0.2">
      <c r="B8652" s="88"/>
      <c r="C8652" s="88"/>
      <c r="D8652" s="88"/>
      <c r="E8652" s="88"/>
      <c r="F8652" s="88"/>
      <c r="G8652" s="88"/>
      <c r="H8652" s="88"/>
      <c r="I8652" s="88"/>
      <c r="J8652" s="88"/>
      <c r="K8652" s="88"/>
    </row>
    <row r="8653" spans="2:11" ht="12" hidden="1" customHeight="1" x14ac:dyDescent="0.2">
      <c r="B8653" s="88"/>
      <c r="C8653" s="88"/>
      <c r="D8653" s="88"/>
      <c r="E8653" s="88"/>
      <c r="F8653" s="88"/>
      <c r="G8653" s="88"/>
      <c r="H8653" s="88"/>
      <c r="I8653" s="88"/>
      <c r="J8653" s="88"/>
      <c r="K8653" s="88"/>
    </row>
    <row r="8654" spans="2:11" ht="12" hidden="1" customHeight="1" x14ac:dyDescent="0.2">
      <c r="B8654" s="88"/>
      <c r="C8654" s="88"/>
      <c r="D8654" s="88"/>
      <c r="E8654" s="88"/>
      <c r="F8654" s="88"/>
      <c r="G8654" s="88"/>
      <c r="H8654" s="88"/>
      <c r="I8654" s="88"/>
      <c r="J8654" s="88"/>
      <c r="K8654" s="88"/>
    </row>
    <row r="8655" spans="2:11" ht="12" hidden="1" customHeight="1" x14ac:dyDescent="0.2">
      <c r="B8655" s="88"/>
      <c r="C8655" s="88"/>
      <c r="D8655" s="88"/>
      <c r="E8655" s="88"/>
      <c r="F8655" s="88"/>
      <c r="G8655" s="88"/>
      <c r="H8655" s="88"/>
      <c r="I8655" s="88"/>
      <c r="J8655" s="88"/>
      <c r="K8655" s="88"/>
    </row>
    <row r="8656" spans="2:11" ht="12" hidden="1" customHeight="1" x14ac:dyDescent="0.2">
      <c r="B8656" s="88"/>
      <c r="C8656" s="88"/>
      <c r="D8656" s="88"/>
      <c r="E8656" s="88"/>
      <c r="F8656" s="88"/>
      <c r="G8656" s="88"/>
      <c r="H8656" s="88"/>
      <c r="I8656" s="88"/>
      <c r="J8656" s="88"/>
      <c r="K8656" s="88"/>
    </row>
    <row r="8657" spans="2:11" ht="12" hidden="1" customHeight="1" x14ac:dyDescent="0.2">
      <c r="B8657" s="88"/>
      <c r="C8657" s="88"/>
      <c r="D8657" s="88"/>
      <c r="E8657" s="88"/>
      <c r="F8657" s="88"/>
      <c r="G8657" s="88"/>
      <c r="H8657" s="88"/>
      <c r="I8657" s="88"/>
      <c r="J8657" s="88"/>
      <c r="K8657" s="88"/>
    </row>
    <row r="8658" spans="2:11" ht="12" hidden="1" customHeight="1" x14ac:dyDescent="0.2">
      <c r="B8658" s="88"/>
      <c r="C8658" s="88"/>
      <c r="D8658" s="88"/>
      <c r="E8658" s="88"/>
      <c r="F8658" s="88"/>
      <c r="G8658" s="88"/>
      <c r="H8658" s="88"/>
      <c r="I8658" s="88"/>
      <c r="J8658" s="88"/>
      <c r="K8658" s="88"/>
    </row>
    <row r="8659" spans="2:11" ht="12" hidden="1" customHeight="1" x14ac:dyDescent="0.2">
      <c r="B8659" s="88"/>
      <c r="C8659" s="88"/>
      <c r="D8659" s="88"/>
      <c r="E8659" s="88"/>
      <c r="F8659" s="88"/>
      <c r="G8659" s="88"/>
      <c r="H8659" s="88"/>
      <c r="I8659" s="88"/>
      <c r="J8659" s="88"/>
      <c r="K8659" s="88"/>
    </row>
    <row r="8660" spans="2:11" ht="12" hidden="1" customHeight="1" x14ac:dyDescent="0.2">
      <c r="B8660" s="88"/>
      <c r="C8660" s="88"/>
      <c r="D8660" s="88"/>
      <c r="E8660" s="88"/>
      <c r="F8660" s="88"/>
      <c r="G8660" s="88"/>
      <c r="H8660" s="88"/>
      <c r="I8660" s="88"/>
      <c r="J8660" s="88"/>
      <c r="K8660" s="88"/>
    </row>
    <row r="8661" spans="2:11" ht="12" hidden="1" customHeight="1" x14ac:dyDescent="0.2">
      <c r="B8661" s="88"/>
      <c r="C8661" s="88"/>
      <c r="D8661" s="88"/>
      <c r="E8661" s="88"/>
      <c r="F8661" s="88"/>
      <c r="G8661" s="88"/>
      <c r="H8661" s="88"/>
      <c r="I8661" s="88"/>
      <c r="J8661" s="88"/>
      <c r="K8661" s="88"/>
    </row>
    <row r="8662" spans="2:11" ht="12" hidden="1" customHeight="1" x14ac:dyDescent="0.2">
      <c r="B8662" s="88"/>
      <c r="C8662" s="88"/>
      <c r="D8662" s="88"/>
      <c r="E8662" s="88"/>
      <c r="F8662" s="88"/>
      <c r="G8662" s="88"/>
      <c r="H8662" s="88"/>
      <c r="I8662" s="88"/>
      <c r="J8662" s="88"/>
      <c r="K8662" s="88"/>
    </row>
    <row r="8663" spans="2:11" ht="12" hidden="1" customHeight="1" x14ac:dyDescent="0.2">
      <c r="B8663" s="88"/>
      <c r="C8663" s="88"/>
      <c r="D8663" s="88"/>
      <c r="E8663" s="88"/>
      <c r="F8663" s="88"/>
      <c r="G8663" s="88"/>
      <c r="H8663" s="88"/>
      <c r="I8663" s="88"/>
      <c r="J8663" s="88"/>
      <c r="K8663" s="88"/>
    </row>
    <row r="8664" spans="2:11" ht="12" hidden="1" customHeight="1" x14ac:dyDescent="0.2">
      <c r="B8664" s="88"/>
      <c r="C8664" s="88"/>
      <c r="D8664" s="88"/>
      <c r="E8664" s="88"/>
      <c r="F8664" s="88"/>
      <c r="G8664" s="88"/>
      <c r="H8664" s="88"/>
      <c r="I8664" s="88"/>
      <c r="J8664" s="88"/>
      <c r="K8664" s="88"/>
    </row>
    <row r="8665" spans="2:11" ht="12" hidden="1" customHeight="1" x14ac:dyDescent="0.2">
      <c r="B8665" s="88"/>
      <c r="C8665" s="88"/>
      <c r="D8665" s="88"/>
      <c r="E8665" s="88"/>
      <c r="F8665" s="88"/>
      <c r="G8665" s="88"/>
      <c r="H8665" s="88"/>
      <c r="I8665" s="88"/>
      <c r="J8665" s="88"/>
      <c r="K8665" s="88"/>
    </row>
    <row r="8666" spans="2:11" ht="12" hidden="1" customHeight="1" x14ac:dyDescent="0.2">
      <c r="B8666" s="88"/>
      <c r="C8666" s="88"/>
      <c r="D8666" s="88"/>
      <c r="E8666" s="88"/>
      <c r="F8666" s="88"/>
      <c r="G8666" s="88"/>
      <c r="H8666" s="88"/>
      <c r="I8666" s="88"/>
      <c r="J8666" s="88"/>
      <c r="K8666" s="88"/>
    </row>
    <row r="8667" spans="2:11" ht="12" hidden="1" customHeight="1" x14ac:dyDescent="0.2">
      <c r="B8667" s="88"/>
      <c r="C8667" s="88"/>
      <c r="D8667" s="88"/>
      <c r="E8667" s="88"/>
      <c r="F8667" s="88"/>
      <c r="G8667" s="88"/>
      <c r="H8667" s="88"/>
      <c r="I8667" s="88"/>
      <c r="J8667" s="88"/>
      <c r="K8667" s="88"/>
    </row>
    <row r="8668" spans="2:11" ht="12" hidden="1" customHeight="1" x14ac:dyDescent="0.2">
      <c r="B8668" s="88"/>
      <c r="C8668" s="88"/>
      <c r="D8668" s="88"/>
      <c r="E8668" s="88"/>
      <c r="F8668" s="88"/>
      <c r="G8668" s="88"/>
      <c r="H8668" s="88"/>
      <c r="I8668" s="88"/>
      <c r="J8668" s="88"/>
      <c r="K8668" s="88"/>
    </row>
    <row r="8669" spans="2:11" ht="12" hidden="1" customHeight="1" x14ac:dyDescent="0.2">
      <c r="B8669" s="88"/>
      <c r="C8669" s="88"/>
      <c r="D8669" s="88"/>
      <c r="E8669" s="88"/>
      <c r="F8669" s="88"/>
      <c r="G8669" s="88"/>
      <c r="H8669" s="88"/>
      <c r="I8669" s="88"/>
      <c r="J8669" s="88"/>
      <c r="K8669" s="88"/>
    </row>
    <row r="8670" spans="2:11" ht="12" hidden="1" customHeight="1" x14ac:dyDescent="0.2">
      <c r="B8670" s="88"/>
      <c r="C8670" s="88"/>
      <c r="D8670" s="88"/>
      <c r="E8670" s="88"/>
      <c r="F8670" s="88"/>
      <c r="G8670" s="88"/>
      <c r="H8670" s="88"/>
      <c r="I8670" s="88"/>
      <c r="J8670" s="88"/>
      <c r="K8670" s="88"/>
    </row>
    <row r="8671" spans="2:11" ht="12" hidden="1" customHeight="1" x14ac:dyDescent="0.2">
      <c r="B8671" s="88"/>
      <c r="C8671" s="88"/>
      <c r="D8671" s="88"/>
      <c r="E8671" s="88"/>
      <c r="F8671" s="88"/>
      <c r="G8671" s="88"/>
      <c r="H8671" s="88"/>
      <c r="I8671" s="88"/>
      <c r="J8671" s="88"/>
      <c r="K8671" s="88"/>
    </row>
    <row r="8672" spans="2:11" ht="12" hidden="1" customHeight="1" x14ac:dyDescent="0.2">
      <c r="B8672" s="88"/>
      <c r="C8672" s="88"/>
      <c r="D8672" s="88"/>
      <c r="E8672" s="88"/>
      <c r="F8672" s="88"/>
      <c r="G8672" s="88"/>
      <c r="H8672" s="88"/>
      <c r="I8672" s="88"/>
      <c r="J8672" s="88"/>
      <c r="K8672" s="88"/>
    </row>
    <row r="8673" spans="2:11" ht="12" hidden="1" customHeight="1" x14ac:dyDescent="0.2">
      <c r="B8673" s="88"/>
      <c r="C8673" s="88"/>
      <c r="D8673" s="88"/>
      <c r="E8673" s="88"/>
      <c r="F8673" s="88"/>
      <c r="G8673" s="88"/>
      <c r="H8673" s="88"/>
      <c r="I8673" s="88"/>
      <c r="J8673" s="88"/>
      <c r="K8673" s="88"/>
    </row>
    <row r="8674" spans="2:11" ht="12" hidden="1" customHeight="1" x14ac:dyDescent="0.2">
      <c r="B8674" s="88"/>
      <c r="C8674" s="88"/>
      <c r="D8674" s="88"/>
      <c r="E8674" s="88"/>
      <c r="F8674" s="88"/>
      <c r="G8674" s="88"/>
      <c r="H8674" s="88"/>
      <c r="I8674" s="88"/>
      <c r="J8674" s="88"/>
      <c r="K8674" s="88"/>
    </row>
    <row r="8675" spans="2:11" ht="12" hidden="1" customHeight="1" x14ac:dyDescent="0.2">
      <c r="B8675" s="88"/>
      <c r="C8675" s="88"/>
      <c r="D8675" s="88"/>
      <c r="E8675" s="88"/>
      <c r="F8675" s="88"/>
      <c r="G8675" s="88"/>
      <c r="H8675" s="88"/>
      <c r="I8675" s="88"/>
      <c r="J8675" s="88"/>
      <c r="K8675" s="88"/>
    </row>
    <row r="8676" spans="2:11" ht="12" hidden="1" customHeight="1" x14ac:dyDescent="0.2">
      <c r="B8676" s="88"/>
      <c r="C8676" s="88"/>
      <c r="D8676" s="88"/>
      <c r="E8676" s="88"/>
      <c r="F8676" s="88"/>
      <c r="G8676" s="88"/>
      <c r="H8676" s="88"/>
      <c r="I8676" s="88"/>
      <c r="J8676" s="88"/>
      <c r="K8676" s="88"/>
    </row>
    <row r="8677" spans="2:11" ht="12" hidden="1" customHeight="1" x14ac:dyDescent="0.2">
      <c r="B8677" s="88"/>
      <c r="C8677" s="88"/>
      <c r="D8677" s="88"/>
      <c r="E8677" s="88"/>
      <c r="F8677" s="88"/>
      <c r="G8677" s="88"/>
      <c r="H8677" s="88"/>
      <c r="I8677" s="88"/>
      <c r="J8677" s="88"/>
      <c r="K8677" s="88"/>
    </row>
    <row r="8678" spans="2:11" ht="12" hidden="1" customHeight="1" x14ac:dyDescent="0.2">
      <c r="B8678" s="88"/>
      <c r="C8678" s="88"/>
      <c r="D8678" s="88"/>
      <c r="E8678" s="88"/>
      <c r="F8678" s="88"/>
      <c r="G8678" s="88"/>
      <c r="H8678" s="88"/>
      <c r="I8678" s="88"/>
      <c r="J8678" s="88"/>
      <c r="K8678" s="88"/>
    </row>
    <row r="8679" spans="2:11" ht="12" hidden="1" customHeight="1" x14ac:dyDescent="0.2">
      <c r="B8679" s="88"/>
      <c r="C8679" s="88"/>
      <c r="D8679" s="88"/>
      <c r="E8679" s="88"/>
      <c r="F8679" s="88"/>
      <c r="G8679" s="88"/>
      <c r="H8679" s="88"/>
      <c r="I8679" s="88"/>
      <c r="J8679" s="88"/>
      <c r="K8679" s="88"/>
    </row>
    <row r="8680" spans="2:11" ht="12" hidden="1" customHeight="1" x14ac:dyDescent="0.2">
      <c r="B8680" s="88"/>
      <c r="C8680" s="88"/>
      <c r="D8680" s="88"/>
      <c r="E8680" s="88"/>
      <c r="F8680" s="88"/>
      <c r="G8680" s="88"/>
      <c r="H8680" s="88"/>
      <c r="I8680" s="88"/>
      <c r="J8680" s="88"/>
      <c r="K8680" s="88"/>
    </row>
    <row r="8681" spans="2:11" ht="12" hidden="1" customHeight="1" x14ac:dyDescent="0.2">
      <c r="B8681" s="88"/>
      <c r="C8681" s="88"/>
      <c r="D8681" s="88"/>
      <c r="E8681" s="88"/>
      <c r="F8681" s="88"/>
      <c r="G8681" s="88"/>
      <c r="H8681" s="88"/>
      <c r="I8681" s="88"/>
      <c r="J8681" s="88"/>
      <c r="K8681" s="88"/>
    </row>
    <row r="8682" spans="2:11" ht="12" hidden="1" customHeight="1" x14ac:dyDescent="0.2">
      <c r="B8682" s="88"/>
      <c r="C8682" s="88"/>
      <c r="D8682" s="88"/>
      <c r="E8682" s="88"/>
      <c r="F8682" s="88"/>
      <c r="G8682" s="88"/>
      <c r="H8682" s="88"/>
      <c r="I8682" s="88"/>
      <c r="J8682" s="88"/>
      <c r="K8682" s="88"/>
    </row>
    <row r="8683" spans="2:11" ht="12" hidden="1" customHeight="1" x14ac:dyDescent="0.2">
      <c r="B8683" s="88"/>
      <c r="C8683" s="88"/>
      <c r="D8683" s="88"/>
      <c r="E8683" s="88"/>
      <c r="F8683" s="88"/>
      <c r="G8683" s="88"/>
      <c r="H8683" s="88"/>
      <c r="I8683" s="88"/>
      <c r="J8683" s="88"/>
      <c r="K8683" s="88"/>
    </row>
    <row r="8684" spans="2:11" ht="12" hidden="1" customHeight="1" x14ac:dyDescent="0.2">
      <c r="B8684" s="88"/>
      <c r="C8684" s="88"/>
      <c r="D8684" s="88"/>
      <c r="E8684" s="88"/>
      <c r="F8684" s="88"/>
      <c r="G8684" s="88"/>
      <c r="H8684" s="88"/>
      <c r="I8684" s="88"/>
      <c r="J8684" s="88"/>
      <c r="K8684" s="88"/>
    </row>
    <row r="8685" spans="2:11" ht="12" hidden="1" customHeight="1" x14ac:dyDescent="0.2">
      <c r="B8685" s="88"/>
      <c r="C8685" s="88"/>
      <c r="D8685" s="88"/>
      <c r="E8685" s="88"/>
      <c r="F8685" s="88"/>
      <c r="G8685" s="88"/>
      <c r="H8685" s="88"/>
      <c r="I8685" s="88"/>
      <c r="J8685" s="88"/>
      <c r="K8685" s="88"/>
    </row>
    <row r="8686" spans="2:11" ht="12" hidden="1" customHeight="1" x14ac:dyDescent="0.2">
      <c r="B8686" s="88"/>
      <c r="C8686" s="88"/>
      <c r="D8686" s="88"/>
      <c r="E8686" s="88"/>
      <c r="F8686" s="88"/>
      <c r="G8686" s="88"/>
      <c r="H8686" s="88"/>
      <c r="I8686" s="88"/>
      <c r="J8686" s="88"/>
      <c r="K8686" s="88"/>
    </row>
    <row r="8687" spans="2:11" ht="12" hidden="1" customHeight="1" x14ac:dyDescent="0.2">
      <c r="B8687" s="88"/>
      <c r="C8687" s="88"/>
      <c r="D8687" s="88"/>
      <c r="E8687" s="88"/>
      <c r="F8687" s="88"/>
      <c r="G8687" s="88"/>
      <c r="H8687" s="88"/>
      <c r="I8687" s="88"/>
      <c r="J8687" s="88"/>
      <c r="K8687" s="88"/>
    </row>
    <row r="8688" spans="2:11" ht="12" hidden="1" customHeight="1" x14ac:dyDescent="0.2">
      <c r="B8688" s="88"/>
      <c r="C8688" s="88"/>
      <c r="D8688" s="88"/>
      <c r="E8688" s="88"/>
      <c r="F8688" s="88"/>
      <c r="G8688" s="88"/>
      <c r="H8688" s="88"/>
      <c r="I8688" s="88"/>
      <c r="J8688" s="88"/>
      <c r="K8688" s="88"/>
    </row>
    <row r="8689" spans="2:11" ht="12" hidden="1" customHeight="1" x14ac:dyDescent="0.2">
      <c r="B8689" s="88"/>
      <c r="C8689" s="88"/>
      <c r="D8689" s="88"/>
      <c r="E8689" s="88"/>
      <c r="F8689" s="88"/>
      <c r="G8689" s="88"/>
      <c r="H8689" s="88"/>
      <c r="I8689" s="88"/>
      <c r="J8689" s="88"/>
      <c r="K8689" s="88"/>
    </row>
    <row r="8690" spans="2:11" ht="12" hidden="1" customHeight="1" x14ac:dyDescent="0.2">
      <c r="B8690" s="88"/>
      <c r="C8690" s="88"/>
      <c r="D8690" s="88"/>
      <c r="E8690" s="88"/>
      <c r="F8690" s="88"/>
      <c r="G8690" s="88"/>
      <c r="H8690" s="88"/>
      <c r="I8690" s="88"/>
      <c r="J8690" s="88"/>
      <c r="K8690" s="88"/>
    </row>
    <row r="8691" spans="2:11" ht="12" hidden="1" customHeight="1" x14ac:dyDescent="0.2">
      <c r="B8691" s="88"/>
      <c r="C8691" s="88"/>
      <c r="D8691" s="88"/>
      <c r="E8691" s="88"/>
      <c r="F8691" s="88"/>
      <c r="G8691" s="88"/>
      <c r="H8691" s="88"/>
      <c r="I8691" s="88"/>
      <c r="J8691" s="88"/>
      <c r="K8691" s="88"/>
    </row>
    <row r="8692" spans="2:11" ht="12" hidden="1" customHeight="1" x14ac:dyDescent="0.2">
      <c r="B8692" s="88"/>
      <c r="C8692" s="88"/>
      <c r="D8692" s="88"/>
      <c r="E8692" s="88"/>
      <c r="F8692" s="88"/>
      <c r="G8692" s="88"/>
      <c r="H8692" s="88"/>
      <c r="I8692" s="88"/>
      <c r="J8692" s="88"/>
      <c r="K8692" s="88"/>
    </row>
    <row r="8693" spans="2:11" ht="12" hidden="1" customHeight="1" x14ac:dyDescent="0.2">
      <c r="B8693" s="88"/>
      <c r="C8693" s="88"/>
      <c r="D8693" s="88"/>
      <c r="E8693" s="88"/>
      <c r="F8693" s="88"/>
      <c r="G8693" s="88"/>
      <c r="H8693" s="88"/>
      <c r="I8693" s="88"/>
      <c r="J8693" s="88"/>
      <c r="K8693" s="88"/>
    </row>
    <row r="8694" spans="2:11" ht="12" hidden="1" customHeight="1" x14ac:dyDescent="0.2">
      <c r="B8694" s="88"/>
      <c r="C8694" s="88"/>
      <c r="D8694" s="88"/>
      <c r="E8694" s="88"/>
      <c r="F8694" s="88"/>
      <c r="G8694" s="88"/>
      <c r="H8694" s="88"/>
      <c r="I8694" s="88"/>
      <c r="J8694" s="88"/>
      <c r="K8694" s="88"/>
    </row>
    <row r="8695" spans="2:11" ht="12" hidden="1" customHeight="1" x14ac:dyDescent="0.2">
      <c r="B8695" s="88"/>
      <c r="C8695" s="88"/>
      <c r="D8695" s="88"/>
      <c r="E8695" s="88"/>
      <c r="F8695" s="88"/>
      <c r="G8695" s="88"/>
      <c r="H8695" s="88"/>
      <c r="I8695" s="88"/>
      <c r="J8695" s="88"/>
      <c r="K8695" s="88"/>
    </row>
    <row r="8696" spans="2:11" ht="12" hidden="1" customHeight="1" x14ac:dyDescent="0.2">
      <c r="B8696" s="88"/>
      <c r="C8696" s="88"/>
      <c r="D8696" s="88"/>
      <c r="E8696" s="88"/>
      <c r="F8696" s="88"/>
      <c r="G8696" s="88"/>
      <c r="H8696" s="88"/>
      <c r="I8696" s="88"/>
      <c r="J8696" s="88"/>
      <c r="K8696" s="88"/>
    </row>
    <row r="8697" spans="2:11" ht="12" hidden="1" customHeight="1" x14ac:dyDescent="0.2">
      <c r="B8697" s="88"/>
      <c r="C8697" s="88"/>
      <c r="D8697" s="88"/>
      <c r="E8697" s="88"/>
      <c r="F8697" s="88"/>
      <c r="G8697" s="88"/>
      <c r="H8697" s="88"/>
      <c r="I8697" s="88"/>
      <c r="J8697" s="88"/>
      <c r="K8697" s="88"/>
    </row>
    <row r="8698" spans="2:11" ht="12" hidden="1" customHeight="1" x14ac:dyDescent="0.2">
      <c r="B8698" s="88"/>
      <c r="C8698" s="88"/>
      <c r="D8698" s="88"/>
      <c r="E8698" s="88"/>
      <c r="F8698" s="88"/>
      <c r="G8698" s="88"/>
      <c r="H8698" s="88"/>
      <c r="I8698" s="88"/>
      <c r="J8698" s="88"/>
      <c r="K8698" s="88"/>
    </row>
    <row r="8699" spans="2:11" ht="12" hidden="1" customHeight="1" x14ac:dyDescent="0.2">
      <c r="B8699" s="88"/>
      <c r="C8699" s="88"/>
      <c r="D8699" s="88"/>
      <c r="E8699" s="88"/>
      <c r="F8699" s="88"/>
      <c r="G8699" s="88"/>
      <c r="H8699" s="88"/>
      <c r="I8699" s="88"/>
      <c r="J8699" s="88"/>
      <c r="K8699" s="88"/>
    </row>
    <row r="8700" spans="2:11" ht="12" hidden="1" customHeight="1" x14ac:dyDescent="0.2">
      <c r="B8700" s="88"/>
      <c r="C8700" s="88"/>
      <c r="D8700" s="88"/>
      <c r="E8700" s="88"/>
      <c r="F8700" s="88"/>
      <c r="G8700" s="88"/>
      <c r="H8700" s="88"/>
      <c r="I8700" s="88"/>
      <c r="J8700" s="88"/>
      <c r="K8700" s="88"/>
    </row>
    <row r="8701" spans="2:11" ht="12" hidden="1" customHeight="1" x14ac:dyDescent="0.2">
      <c r="B8701" s="88"/>
      <c r="C8701" s="88"/>
      <c r="D8701" s="88"/>
      <c r="E8701" s="88"/>
      <c r="F8701" s="88"/>
      <c r="G8701" s="88"/>
      <c r="H8701" s="88"/>
      <c r="I8701" s="88"/>
      <c r="J8701" s="88"/>
      <c r="K8701" s="88"/>
    </row>
    <row r="8702" spans="2:11" ht="12" hidden="1" customHeight="1" x14ac:dyDescent="0.2">
      <c r="B8702" s="88"/>
      <c r="C8702" s="88"/>
      <c r="D8702" s="88"/>
      <c r="E8702" s="88"/>
      <c r="F8702" s="88"/>
      <c r="G8702" s="88"/>
      <c r="H8702" s="88"/>
      <c r="I8702" s="88"/>
      <c r="J8702" s="88"/>
      <c r="K8702" s="88"/>
    </row>
    <row r="8703" spans="2:11" ht="12" hidden="1" customHeight="1" x14ac:dyDescent="0.2">
      <c r="B8703" s="88"/>
      <c r="C8703" s="88"/>
      <c r="D8703" s="88"/>
      <c r="E8703" s="88"/>
      <c r="F8703" s="88"/>
      <c r="G8703" s="88"/>
      <c r="H8703" s="88"/>
      <c r="I8703" s="88"/>
      <c r="J8703" s="88"/>
      <c r="K8703" s="88"/>
    </row>
    <row r="8704" spans="2:11" ht="12" hidden="1" customHeight="1" x14ac:dyDescent="0.2">
      <c r="B8704" s="88"/>
      <c r="C8704" s="88"/>
      <c r="D8704" s="88"/>
      <c r="E8704" s="88"/>
      <c r="F8704" s="88"/>
      <c r="G8704" s="88"/>
      <c r="H8704" s="88"/>
      <c r="I8704" s="88"/>
      <c r="J8704" s="88"/>
      <c r="K8704" s="88"/>
    </row>
    <row r="8705" spans="2:11" ht="12" hidden="1" customHeight="1" x14ac:dyDescent="0.2">
      <c r="B8705" s="88"/>
      <c r="C8705" s="88"/>
      <c r="D8705" s="88"/>
      <c r="E8705" s="88"/>
      <c r="F8705" s="88"/>
      <c r="G8705" s="88"/>
      <c r="H8705" s="88"/>
      <c r="I8705" s="88"/>
      <c r="J8705" s="88"/>
      <c r="K8705" s="88"/>
    </row>
    <row r="8706" spans="2:11" ht="12" hidden="1" customHeight="1" x14ac:dyDescent="0.2">
      <c r="B8706" s="88"/>
      <c r="C8706" s="88"/>
      <c r="D8706" s="88"/>
      <c r="E8706" s="88"/>
      <c r="F8706" s="88"/>
      <c r="G8706" s="88"/>
      <c r="H8706" s="88"/>
      <c r="I8706" s="88"/>
      <c r="J8706" s="88"/>
      <c r="K8706" s="88"/>
    </row>
    <row r="8707" spans="2:11" ht="12" hidden="1" customHeight="1" x14ac:dyDescent="0.2">
      <c r="B8707" s="88"/>
      <c r="C8707" s="88"/>
      <c r="D8707" s="88"/>
      <c r="E8707" s="88"/>
      <c r="F8707" s="88"/>
      <c r="G8707" s="88"/>
      <c r="H8707" s="88"/>
      <c r="I8707" s="88"/>
      <c r="J8707" s="88"/>
      <c r="K8707" s="88"/>
    </row>
    <row r="8708" spans="2:11" ht="12" hidden="1" customHeight="1" x14ac:dyDescent="0.2">
      <c r="B8708" s="88"/>
      <c r="C8708" s="88"/>
      <c r="D8708" s="88"/>
      <c r="E8708" s="88"/>
      <c r="F8708" s="88"/>
      <c r="G8708" s="88"/>
      <c r="H8708" s="88"/>
      <c r="I8708" s="88"/>
      <c r="J8708" s="88"/>
      <c r="K8708" s="88"/>
    </row>
    <row r="8709" spans="2:11" ht="12" hidden="1" customHeight="1" x14ac:dyDescent="0.2">
      <c r="B8709" s="88"/>
      <c r="C8709" s="88"/>
      <c r="D8709" s="88"/>
      <c r="E8709" s="88"/>
      <c r="F8709" s="88"/>
      <c r="G8709" s="88"/>
      <c r="H8709" s="88"/>
      <c r="I8709" s="88"/>
      <c r="J8709" s="88"/>
      <c r="K8709" s="88"/>
    </row>
    <row r="8710" spans="2:11" ht="12" hidden="1" customHeight="1" x14ac:dyDescent="0.2">
      <c r="B8710" s="88"/>
      <c r="C8710" s="88"/>
      <c r="D8710" s="88"/>
      <c r="E8710" s="88"/>
      <c r="F8710" s="88"/>
      <c r="G8710" s="88"/>
      <c r="H8710" s="88"/>
      <c r="I8710" s="88"/>
      <c r="J8710" s="88"/>
      <c r="K8710" s="88"/>
    </row>
    <row r="8711" spans="2:11" ht="12" hidden="1" customHeight="1" x14ac:dyDescent="0.2">
      <c r="B8711" s="88"/>
      <c r="C8711" s="88"/>
      <c r="D8711" s="88"/>
      <c r="E8711" s="88"/>
      <c r="F8711" s="88"/>
      <c r="G8711" s="88"/>
      <c r="H8711" s="88"/>
      <c r="I8711" s="88"/>
      <c r="J8711" s="88"/>
      <c r="K8711" s="88"/>
    </row>
    <row r="8712" spans="2:11" ht="12" hidden="1" customHeight="1" x14ac:dyDescent="0.2">
      <c r="B8712" s="88"/>
      <c r="C8712" s="88"/>
      <c r="D8712" s="88"/>
      <c r="E8712" s="88"/>
      <c r="F8712" s="88"/>
      <c r="G8712" s="88"/>
      <c r="H8712" s="88"/>
      <c r="I8712" s="88"/>
      <c r="J8712" s="88"/>
      <c r="K8712" s="88"/>
    </row>
    <row r="8713" spans="2:11" ht="12" hidden="1" customHeight="1" x14ac:dyDescent="0.2">
      <c r="B8713" s="88"/>
      <c r="C8713" s="88"/>
      <c r="D8713" s="88"/>
      <c r="E8713" s="88"/>
      <c r="F8713" s="88"/>
      <c r="G8713" s="88"/>
      <c r="H8713" s="88"/>
      <c r="I8713" s="88"/>
      <c r="J8713" s="88"/>
      <c r="K8713" s="88"/>
    </row>
    <row r="8714" spans="2:11" ht="12" hidden="1" customHeight="1" x14ac:dyDescent="0.2">
      <c r="B8714" s="88"/>
      <c r="C8714" s="88"/>
      <c r="D8714" s="88"/>
      <c r="E8714" s="88"/>
      <c r="F8714" s="88"/>
      <c r="G8714" s="88"/>
      <c r="H8714" s="88"/>
      <c r="I8714" s="88"/>
      <c r="J8714" s="88"/>
      <c r="K8714" s="88"/>
    </row>
    <row r="8715" spans="2:11" ht="12" hidden="1" customHeight="1" x14ac:dyDescent="0.2">
      <c r="B8715" s="88"/>
      <c r="C8715" s="88"/>
      <c r="D8715" s="88"/>
      <c r="E8715" s="88"/>
      <c r="F8715" s="88"/>
      <c r="G8715" s="88"/>
      <c r="H8715" s="88"/>
      <c r="I8715" s="88"/>
      <c r="J8715" s="88"/>
      <c r="K8715" s="88"/>
    </row>
    <row r="8716" spans="2:11" ht="12" hidden="1" customHeight="1" x14ac:dyDescent="0.2">
      <c r="B8716" s="88"/>
      <c r="C8716" s="88"/>
      <c r="D8716" s="88"/>
      <c r="E8716" s="88"/>
      <c r="F8716" s="88"/>
      <c r="G8716" s="88"/>
      <c r="H8716" s="88"/>
      <c r="I8716" s="88"/>
      <c r="J8716" s="88"/>
      <c r="K8716" s="88"/>
    </row>
    <row r="8717" spans="2:11" ht="12" hidden="1" customHeight="1" x14ac:dyDescent="0.2">
      <c r="B8717" s="88"/>
      <c r="C8717" s="88"/>
      <c r="D8717" s="88"/>
      <c r="E8717" s="88"/>
      <c r="F8717" s="88"/>
      <c r="G8717" s="88"/>
      <c r="H8717" s="88"/>
      <c r="I8717" s="88"/>
      <c r="J8717" s="88"/>
      <c r="K8717" s="88"/>
    </row>
    <row r="8718" spans="2:11" ht="12" hidden="1" customHeight="1" x14ac:dyDescent="0.2">
      <c r="B8718" s="88"/>
      <c r="C8718" s="88"/>
      <c r="D8718" s="88"/>
      <c r="E8718" s="88"/>
      <c r="F8718" s="88"/>
      <c r="G8718" s="88"/>
      <c r="H8718" s="88"/>
      <c r="I8718" s="88"/>
      <c r="J8718" s="88"/>
      <c r="K8718" s="88"/>
    </row>
    <row r="8719" spans="2:11" ht="12" hidden="1" customHeight="1" x14ac:dyDescent="0.2">
      <c r="B8719" s="88"/>
      <c r="C8719" s="88"/>
      <c r="D8719" s="88"/>
      <c r="E8719" s="88"/>
      <c r="F8719" s="88"/>
      <c r="G8719" s="88"/>
      <c r="H8719" s="88"/>
      <c r="I8719" s="88"/>
      <c r="J8719" s="88"/>
      <c r="K8719" s="88"/>
    </row>
    <row r="8720" spans="2:11" ht="12" hidden="1" customHeight="1" x14ac:dyDescent="0.2">
      <c r="B8720" s="88"/>
      <c r="C8720" s="88"/>
      <c r="D8720" s="88"/>
      <c r="E8720" s="88"/>
      <c r="F8720" s="88"/>
      <c r="G8720" s="88"/>
      <c r="H8720" s="88"/>
      <c r="I8720" s="88"/>
      <c r="J8720" s="88"/>
      <c r="K8720" s="88"/>
    </row>
    <row r="8721" spans="2:11" ht="12" hidden="1" customHeight="1" x14ac:dyDescent="0.2">
      <c r="B8721" s="88"/>
      <c r="C8721" s="88"/>
      <c r="D8721" s="88"/>
      <c r="E8721" s="88"/>
      <c r="F8721" s="88"/>
      <c r="G8721" s="88"/>
      <c r="H8721" s="88"/>
      <c r="I8721" s="88"/>
      <c r="J8721" s="88"/>
      <c r="K8721" s="88"/>
    </row>
    <row r="8722" spans="2:11" ht="12" hidden="1" customHeight="1" x14ac:dyDescent="0.2">
      <c r="B8722" s="88"/>
      <c r="C8722" s="88"/>
      <c r="D8722" s="88"/>
      <c r="E8722" s="88"/>
      <c r="F8722" s="88"/>
      <c r="G8722" s="88"/>
      <c r="H8722" s="88"/>
      <c r="I8722" s="88"/>
      <c r="J8722" s="88"/>
      <c r="K8722" s="88"/>
    </row>
    <row r="8723" spans="2:11" ht="12" hidden="1" customHeight="1" x14ac:dyDescent="0.2">
      <c r="B8723" s="88"/>
      <c r="C8723" s="88"/>
      <c r="D8723" s="88"/>
      <c r="E8723" s="88"/>
      <c r="F8723" s="88"/>
      <c r="G8723" s="88"/>
      <c r="H8723" s="88"/>
      <c r="I8723" s="88"/>
      <c r="J8723" s="88"/>
      <c r="K8723" s="88"/>
    </row>
    <row r="8724" spans="2:11" ht="12" hidden="1" customHeight="1" x14ac:dyDescent="0.2">
      <c r="B8724" s="88"/>
      <c r="C8724" s="88"/>
      <c r="D8724" s="88"/>
      <c r="E8724" s="88"/>
      <c r="F8724" s="88"/>
      <c r="G8724" s="88"/>
      <c r="H8724" s="88"/>
      <c r="I8724" s="88"/>
      <c r="J8724" s="88"/>
      <c r="K8724" s="88"/>
    </row>
    <row r="8725" spans="2:11" ht="12" hidden="1" customHeight="1" x14ac:dyDescent="0.2">
      <c r="B8725" s="88"/>
      <c r="C8725" s="88"/>
      <c r="D8725" s="88"/>
      <c r="E8725" s="88"/>
      <c r="F8725" s="88"/>
      <c r="G8725" s="88"/>
      <c r="H8725" s="88"/>
      <c r="I8725" s="88"/>
      <c r="J8725" s="88"/>
      <c r="K8725" s="88"/>
    </row>
    <row r="8726" spans="2:11" ht="12" hidden="1" customHeight="1" x14ac:dyDescent="0.2">
      <c r="B8726" s="88"/>
      <c r="C8726" s="88"/>
      <c r="D8726" s="88"/>
      <c r="E8726" s="88"/>
      <c r="F8726" s="88"/>
      <c r="G8726" s="88"/>
      <c r="H8726" s="88"/>
      <c r="I8726" s="88"/>
      <c r="J8726" s="88"/>
      <c r="K8726" s="88"/>
    </row>
    <row r="8727" spans="2:11" ht="12" hidden="1" customHeight="1" x14ac:dyDescent="0.2">
      <c r="B8727" s="88"/>
      <c r="C8727" s="88"/>
      <c r="D8727" s="88"/>
      <c r="E8727" s="88"/>
      <c r="F8727" s="88"/>
      <c r="G8727" s="88"/>
      <c r="H8727" s="88"/>
      <c r="I8727" s="88"/>
      <c r="J8727" s="88"/>
      <c r="K8727" s="88"/>
    </row>
    <row r="8728" spans="2:11" ht="12" hidden="1" customHeight="1" x14ac:dyDescent="0.2">
      <c r="B8728" s="88"/>
      <c r="C8728" s="88"/>
      <c r="D8728" s="88"/>
      <c r="E8728" s="88"/>
      <c r="F8728" s="88"/>
      <c r="G8728" s="88"/>
      <c r="H8728" s="88"/>
      <c r="I8728" s="88"/>
      <c r="J8728" s="88"/>
      <c r="K8728" s="88"/>
    </row>
    <row r="8729" spans="2:11" ht="12" hidden="1" customHeight="1" x14ac:dyDescent="0.2">
      <c r="B8729" s="88"/>
      <c r="C8729" s="88"/>
      <c r="D8729" s="88"/>
      <c r="E8729" s="88"/>
      <c r="F8729" s="88"/>
      <c r="G8729" s="88"/>
      <c r="H8729" s="88"/>
      <c r="I8729" s="88"/>
      <c r="J8729" s="88"/>
      <c r="K8729" s="88"/>
    </row>
    <row r="8730" spans="2:11" ht="12" hidden="1" customHeight="1" x14ac:dyDescent="0.2">
      <c r="B8730" s="88"/>
      <c r="C8730" s="88"/>
      <c r="D8730" s="88"/>
      <c r="E8730" s="88"/>
      <c r="F8730" s="88"/>
      <c r="G8730" s="88"/>
      <c r="H8730" s="88"/>
      <c r="I8730" s="88"/>
      <c r="J8730" s="88"/>
      <c r="K8730" s="88"/>
    </row>
    <row r="8731" spans="2:11" ht="12" hidden="1" customHeight="1" x14ac:dyDescent="0.2">
      <c r="B8731" s="88"/>
      <c r="C8731" s="88"/>
      <c r="D8731" s="88"/>
      <c r="E8731" s="88"/>
      <c r="F8731" s="88"/>
      <c r="G8731" s="88"/>
      <c r="H8731" s="88"/>
      <c r="I8731" s="88"/>
      <c r="J8731" s="88"/>
      <c r="K8731" s="88"/>
    </row>
    <row r="8732" spans="2:11" ht="12" hidden="1" customHeight="1" x14ac:dyDescent="0.2">
      <c r="B8732" s="88"/>
      <c r="C8732" s="88"/>
      <c r="D8732" s="88"/>
      <c r="E8732" s="88"/>
      <c r="F8732" s="88"/>
      <c r="G8732" s="88"/>
      <c r="H8732" s="88"/>
      <c r="I8732" s="88"/>
      <c r="J8732" s="88"/>
      <c r="K8732" s="88"/>
    </row>
    <row r="8733" spans="2:11" ht="12" hidden="1" customHeight="1" x14ac:dyDescent="0.2">
      <c r="B8733" s="88"/>
      <c r="C8733" s="88"/>
      <c r="D8733" s="88"/>
      <c r="E8733" s="88"/>
      <c r="F8733" s="88"/>
      <c r="G8733" s="88"/>
      <c r="H8733" s="88"/>
      <c r="I8733" s="88"/>
      <c r="J8733" s="88"/>
      <c r="K8733" s="88"/>
    </row>
    <row r="8734" spans="2:11" ht="12" hidden="1" customHeight="1" x14ac:dyDescent="0.2">
      <c r="B8734" s="88"/>
      <c r="C8734" s="88"/>
      <c r="D8734" s="88"/>
      <c r="E8734" s="88"/>
      <c r="F8734" s="88"/>
      <c r="G8734" s="88"/>
      <c r="H8734" s="88"/>
      <c r="I8734" s="88"/>
      <c r="J8734" s="88"/>
      <c r="K8734" s="88"/>
    </row>
    <row r="8735" spans="2:11" ht="12" hidden="1" customHeight="1" x14ac:dyDescent="0.2">
      <c r="B8735" s="88"/>
      <c r="C8735" s="88"/>
      <c r="D8735" s="88"/>
      <c r="E8735" s="88"/>
      <c r="F8735" s="88"/>
      <c r="G8735" s="88"/>
      <c r="H8735" s="88"/>
      <c r="I8735" s="88"/>
      <c r="J8735" s="88"/>
      <c r="K8735" s="88"/>
    </row>
    <row r="8736" spans="2:11" ht="12" hidden="1" customHeight="1" x14ac:dyDescent="0.2">
      <c r="B8736" s="88"/>
      <c r="C8736" s="88"/>
      <c r="D8736" s="88"/>
      <c r="E8736" s="88"/>
      <c r="F8736" s="88"/>
      <c r="G8736" s="88"/>
      <c r="H8736" s="88"/>
      <c r="I8736" s="88"/>
      <c r="J8736" s="88"/>
      <c r="K8736" s="88"/>
    </row>
    <row r="8737" spans="2:11" ht="12" hidden="1" customHeight="1" x14ac:dyDescent="0.2">
      <c r="B8737" s="88"/>
      <c r="C8737" s="88"/>
      <c r="D8737" s="88"/>
      <c r="E8737" s="88"/>
      <c r="F8737" s="88"/>
      <c r="G8737" s="88"/>
      <c r="H8737" s="88"/>
      <c r="I8737" s="88"/>
      <c r="J8737" s="88"/>
      <c r="K8737" s="88"/>
    </row>
    <row r="8738" spans="2:11" ht="12" hidden="1" customHeight="1" x14ac:dyDescent="0.2">
      <c r="B8738" s="88"/>
      <c r="C8738" s="88"/>
      <c r="D8738" s="88"/>
      <c r="E8738" s="88"/>
      <c r="F8738" s="88"/>
      <c r="G8738" s="88"/>
      <c r="H8738" s="88"/>
      <c r="I8738" s="88"/>
      <c r="J8738" s="88"/>
      <c r="K8738" s="88"/>
    </row>
    <row r="8739" spans="2:11" ht="12" hidden="1" customHeight="1" x14ac:dyDescent="0.2">
      <c r="B8739" s="88"/>
      <c r="C8739" s="88"/>
      <c r="D8739" s="88"/>
      <c r="E8739" s="88"/>
      <c r="F8739" s="88"/>
      <c r="G8739" s="88"/>
      <c r="H8739" s="88"/>
      <c r="I8739" s="88"/>
      <c r="J8739" s="88"/>
      <c r="K8739" s="88"/>
    </row>
    <row r="8740" spans="2:11" ht="12" hidden="1" customHeight="1" x14ac:dyDescent="0.2">
      <c r="B8740" s="88"/>
      <c r="C8740" s="88"/>
      <c r="D8740" s="88"/>
      <c r="E8740" s="88"/>
      <c r="F8740" s="88"/>
      <c r="G8740" s="88"/>
      <c r="H8740" s="88"/>
      <c r="I8740" s="88"/>
      <c r="J8740" s="88"/>
      <c r="K8740" s="88"/>
    </row>
    <row r="8741" spans="2:11" ht="12" hidden="1" customHeight="1" x14ac:dyDescent="0.2">
      <c r="B8741" s="88"/>
      <c r="C8741" s="88"/>
      <c r="D8741" s="88"/>
      <c r="E8741" s="88"/>
      <c r="F8741" s="88"/>
      <c r="G8741" s="88"/>
      <c r="H8741" s="88"/>
      <c r="I8741" s="88"/>
      <c r="J8741" s="88"/>
      <c r="K8741" s="88"/>
    </row>
    <row r="8742" spans="2:11" ht="12" hidden="1" customHeight="1" x14ac:dyDescent="0.2">
      <c r="B8742" s="88"/>
      <c r="C8742" s="88"/>
      <c r="D8742" s="88"/>
      <c r="E8742" s="88"/>
      <c r="F8742" s="88"/>
      <c r="G8742" s="88"/>
      <c r="H8742" s="88"/>
      <c r="I8742" s="88"/>
      <c r="J8742" s="88"/>
      <c r="K8742" s="88"/>
    </row>
    <row r="8743" spans="2:11" ht="12" hidden="1" customHeight="1" x14ac:dyDescent="0.2">
      <c r="B8743" s="88"/>
      <c r="C8743" s="88"/>
      <c r="D8743" s="88"/>
      <c r="E8743" s="88"/>
      <c r="F8743" s="88"/>
      <c r="G8743" s="88"/>
      <c r="H8743" s="88"/>
      <c r="I8743" s="88"/>
      <c r="J8743" s="88"/>
      <c r="K8743" s="88"/>
    </row>
    <row r="8744" spans="2:11" ht="12" hidden="1" customHeight="1" x14ac:dyDescent="0.2">
      <c r="B8744" s="88"/>
      <c r="C8744" s="88"/>
      <c r="D8744" s="88"/>
      <c r="E8744" s="88"/>
      <c r="F8744" s="88"/>
      <c r="G8744" s="88"/>
      <c r="H8744" s="88"/>
      <c r="I8744" s="88"/>
      <c r="J8744" s="88"/>
      <c r="K8744" s="88"/>
    </row>
    <row r="8745" spans="2:11" ht="12" hidden="1" customHeight="1" x14ac:dyDescent="0.2">
      <c r="B8745" s="88"/>
      <c r="C8745" s="88"/>
      <c r="D8745" s="88"/>
      <c r="E8745" s="88"/>
      <c r="F8745" s="88"/>
      <c r="G8745" s="88"/>
      <c r="H8745" s="88"/>
      <c r="I8745" s="88"/>
      <c r="J8745" s="88"/>
      <c r="K8745" s="88"/>
    </row>
    <row r="8746" spans="2:11" ht="12" hidden="1" customHeight="1" x14ac:dyDescent="0.2">
      <c r="B8746" s="88"/>
      <c r="C8746" s="88"/>
      <c r="D8746" s="88"/>
      <c r="E8746" s="88"/>
      <c r="F8746" s="88"/>
      <c r="G8746" s="88"/>
      <c r="H8746" s="88"/>
      <c r="I8746" s="88"/>
      <c r="J8746" s="88"/>
      <c r="K8746" s="88"/>
    </row>
    <row r="8747" spans="2:11" ht="12" hidden="1" customHeight="1" x14ac:dyDescent="0.2">
      <c r="B8747" s="88"/>
      <c r="C8747" s="88"/>
      <c r="D8747" s="88"/>
      <c r="E8747" s="88"/>
      <c r="F8747" s="88"/>
      <c r="G8747" s="88"/>
      <c r="H8747" s="88"/>
      <c r="I8747" s="88"/>
      <c r="J8747" s="88"/>
      <c r="K8747" s="88"/>
    </row>
    <row r="8748" spans="2:11" ht="12" hidden="1" customHeight="1" x14ac:dyDescent="0.2">
      <c r="B8748" s="88"/>
      <c r="C8748" s="88"/>
      <c r="D8748" s="88"/>
      <c r="E8748" s="88"/>
      <c r="F8748" s="88"/>
      <c r="G8748" s="88"/>
      <c r="H8748" s="88"/>
      <c r="I8748" s="88"/>
      <c r="J8748" s="88"/>
      <c r="K8748" s="88"/>
    </row>
    <row r="8749" spans="2:11" ht="12" hidden="1" customHeight="1" x14ac:dyDescent="0.2">
      <c r="B8749" s="88"/>
      <c r="C8749" s="88"/>
      <c r="D8749" s="88"/>
      <c r="E8749" s="88"/>
      <c r="F8749" s="88"/>
      <c r="G8749" s="88"/>
      <c r="H8749" s="88"/>
      <c r="I8749" s="88"/>
      <c r="J8749" s="88"/>
      <c r="K8749" s="88"/>
    </row>
    <row r="8750" spans="2:11" ht="12" hidden="1" customHeight="1" x14ac:dyDescent="0.2">
      <c r="B8750" s="88"/>
      <c r="C8750" s="88"/>
      <c r="D8750" s="88"/>
      <c r="E8750" s="88"/>
      <c r="F8750" s="88"/>
      <c r="G8750" s="88"/>
      <c r="H8750" s="88"/>
      <c r="I8750" s="88"/>
      <c r="J8750" s="88"/>
      <c r="K8750" s="88"/>
    </row>
    <row r="8751" spans="2:11" ht="12" hidden="1" customHeight="1" x14ac:dyDescent="0.2">
      <c r="B8751" s="88"/>
      <c r="C8751" s="88"/>
      <c r="D8751" s="88"/>
      <c r="E8751" s="88"/>
      <c r="F8751" s="88"/>
      <c r="G8751" s="88"/>
      <c r="H8751" s="88"/>
      <c r="I8751" s="88"/>
      <c r="J8751" s="88"/>
      <c r="K8751" s="88"/>
    </row>
    <row r="8752" spans="2:11" ht="12" hidden="1" customHeight="1" x14ac:dyDescent="0.2">
      <c r="B8752" s="88"/>
      <c r="C8752" s="88"/>
      <c r="D8752" s="88"/>
      <c r="E8752" s="88"/>
      <c r="F8752" s="88"/>
      <c r="G8752" s="88"/>
      <c r="H8752" s="88"/>
      <c r="I8752" s="88"/>
      <c r="J8752" s="88"/>
      <c r="K8752" s="88"/>
    </row>
    <row r="8753" spans="2:11" ht="12" hidden="1" customHeight="1" x14ac:dyDescent="0.2">
      <c r="B8753" s="88"/>
      <c r="C8753" s="88"/>
      <c r="D8753" s="88"/>
      <c r="E8753" s="88"/>
      <c r="F8753" s="88"/>
      <c r="G8753" s="88"/>
      <c r="H8753" s="88"/>
      <c r="I8753" s="88"/>
      <c r="J8753" s="88"/>
      <c r="K8753" s="88"/>
    </row>
    <row r="8754" spans="2:11" ht="12" hidden="1" customHeight="1" x14ac:dyDescent="0.2">
      <c r="B8754" s="88"/>
      <c r="C8754" s="88"/>
      <c r="D8754" s="88"/>
      <c r="E8754" s="88"/>
      <c r="F8754" s="88"/>
      <c r="G8754" s="88"/>
      <c r="H8754" s="88"/>
      <c r="I8754" s="88"/>
      <c r="J8754" s="88"/>
      <c r="K8754" s="88"/>
    </row>
    <row r="8755" spans="2:11" ht="12" hidden="1" customHeight="1" x14ac:dyDescent="0.2">
      <c r="B8755" s="88"/>
      <c r="C8755" s="88"/>
      <c r="D8755" s="88"/>
      <c r="E8755" s="88"/>
      <c r="F8755" s="88"/>
      <c r="G8755" s="88"/>
      <c r="H8755" s="88"/>
      <c r="I8755" s="88"/>
      <c r="J8755" s="88"/>
      <c r="K8755" s="88"/>
    </row>
    <row r="8756" spans="2:11" ht="12" hidden="1" customHeight="1" x14ac:dyDescent="0.2">
      <c r="B8756" s="88"/>
      <c r="C8756" s="88"/>
      <c r="D8756" s="88"/>
      <c r="E8756" s="88"/>
      <c r="F8756" s="88"/>
      <c r="G8756" s="88"/>
      <c r="H8756" s="88"/>
      <c r="I8756" s="88"/>
      <c r="J8756" s="88"/>
      <c r="K8756" s="88"/>
    </row>
    <row r="8757" spans="2:11" ht="12" hidden="1" customHeight="1" x14ac:dyDescent="0.2">
      <c r="B8757" s="88"/>
      <c r="C8757" s="88"/>
      <c r="D8757" s="88"/>
      <c r="E8757" s="88"/>
      <c r="F8757" s="88"/>
      <c r="G8757" s="88"/>
      <c r="H8757" s="88"/>
      <c r="I8757" s="88"/>
      <c r="J8757" s="88"/>
      <c r="K8757" s="88"/>
    </row>
    <row r="8758" spans="2:11" ht="12" hidden="1" customHeight="1" x14ac:dyDescent="0.2">
      <c r="B8758" s="88"/>
      <c r="C8758" s="88"/>
      <c r="D8758" s="88"/>
      <c r="E8758" s="88"/>
      <c r="F8758" s="88"/>
      <c r="G8758" s="88"/>
      <c r="H8758" s="88"/>
      <c r="I8758" s="88"/>
      <c r="J8758" s="88"/>
      <c r="K8758" s="88"/>
    </row>
    <row r="8759" spans="2:11" ht="12" hidden="1" customHeight="1" x14ac:dyDescent="0.2">
      <c r="B8759" s="88"/>
      <c r="C8759" s="88"/>
      <c r="D8759" s="88"/>
      <c r="E8759" s="88"/>
      <c r="F8759" s="88"/>
      <c r="G8759" s="88"/>
      <c r="H8759" s="88"/>
      <c r="I8759" s="88"/>
      <c r="J8759" s="88"/>
      <c r="K8759" s="88"/>
    </row>
    <row r="8760" spans="2:11" ht="12" hidden="1" customHeight="1" x14ac:dyDescent="0.2">
      <c r="B8760" s="88"/>
      <c r="C8760" s="88"/>
      <c r="D8760" s="88"/>
      <c r="E8760" s="88"/>
      <c r="F8760" s="88"/>
      <c r="G8760" s="88"/>
      <c r="H8760" s="88"/>
      <c r="I8760" s="88"/>
      <c r="J8760" s="88"/>
      <c r="K8760" s="88"/>
    </row>
    <row r="8761" spans="2:11" ht="12" hidden="1" customHeight="1" x14ac:dyDescent="0.2">
      <c r="B8761" s="88"/>
      <c r="C8761" s="88"/>
      <c r="D8761" s="88"/>
      <c r="E8761" s="88"/>
      <c r="F8761" s="88"/>
      <c r="G8761" s="88"/>
      <c r="H8761" s="88"/>
      <c r="I8761" s="88"/>
      <c r="J8761" s="88"/>
      <c r="K8761" s="88"/>
    </row>
    <row r="8762" spans="2:11" ht="12" hidden="1" customHeight="1" x14ac:dyDescent="0.2">
      <c r="B8762" s="88"/>
      <c r="C8762" s="88"/>
      <c r="D8762" s="88"/>
      <c r="E8762" s="88"/>
      <c r="F8762" s="88"/>
      <c r="G8762" s="88"/>
      <c r="H8762" s="88"/>
      <c r="I8762" s="88"/>
      <c r="J8762" s="88"/>
      <c r="K8762" s="88"/>
    </row>
    <row r="8763" spans="2:11" ht="12" hidden="1" customHeight="1" x14ac:dyDescent="0.2">
      <c r="B8763" s="88"/>
      <c r="C8763" s="88"/>
      <c r="D8763" s="88"/>
      <c r="E8763" s="88"/>
      <c r="F8763" s="88"/>
      <c r="G8763" s="88"/>
      <c r="H8763" s="88"/>
      <c r="I8763" s="88"/>
      <c r="J8763" s="88"/>
      <c r="K8763" s="88"/>
    </row>
    <row r="8764" spans="2:11" ht="12" hidden="1" customHeight="1" x14ac:dyDescent="0.2">
      <c r="B8764" s="88"/>
      <c r="C8764" s="88"/>
      <c r="D8764" s="88"/>
      <c r="E8764" s="88"/>
      <c r="F8764" s="88"/>
      <c r="G8764" s="88"/>
      <c r="H8764" s="88"/>
      <c r="I8764" s="88"/>
      <c r="J8764" s="88"/>
      <c r="K8764" s="88"/>
    </row>
    <row r="8765" spans="2:11" ht="12" hidden="1" customHeight="1" x14ac:dyDescent="0.2">
      <c r="B8765" s="88"/>
      <c r="C8765" s="88"/>
      <c r="D8765" s="88"/>
      <c r="E8765" s="88"/>
      <c r="F8765" s="88"/>
      <c r="G8765" s="88"/>
      <c r="H8765" s="88"/>
      <c r="I8765" s="88"/>
      <c r="J8765" s="88"/>
      <c r="K8765" s="88"/>
    </row>
    <row r="8766" spans="2:11" ht="12" hidden="1" customHeight="1" x14ac:dyDescent="0.2">
      <c r="B8766" s="88"/>
      <c r="C8766" s="88"/>
      <c r="D8766" s="88"/>
      <c r="E8766" s="88"/>
      <c r="F8766" s="88"/>
      <c r="G8766" s="88"/>
      <c r="H8766" s="88"/>
      <c r="I8766" s="88"/>
      <c r="J8766" s="88"/>
      <c r="K8766" s="88"/>
    </row>
    <row r="8767" spans="2:11" ht="12" hidden="1" customHeight="1" x14ac:dyDescent="0.2">
      <c r="B8767" s="88"/>
      <c r="C8767" s="88"/>
      <c r="D8767" s="88"/>
      <c r="E8767" s="88"/>
      <c r="F8767" s="88"/>
      <c r="G8767" s="88"/>
      <c r="H8767" s="88"/>
      <c r="I8767" s="88"/>
      <c r="J8767" s="88"/>
      <c r="K8767" s="88"/>
    </row>
    <row r="8768" spans="2:11" ht="12" hidden="1" customHeight="1" x14ac:dyDescent="0.2">
      <c r="B8768" s="88"/>
      <c r="C8768" s="88"/>
      <c r="D8768" s="88"/>
      <c r="E8768" s="88"/>
      <c r="F8768" s="88"/>
      <c r="G8768" s="88"/>
      <c r="H8768" s="88"/>
      <c r="I8768" s="88"/>
      <c r="J8768" s="88"/>
      <c r="K8768" s="88"/>
    </row>
    <row r="8769" spans="2:11" ht="12" hidden="1" customHeight="1" x14ac:dyDescent="0.2">
      <c r="B8769" s="88"/>
      <c r="C8769" s="88"/>
      <c r="D8769" s="88"/>
      <c r="E8769" s="88"/>
      <c r="F8769" s="88"/>
      <c r="G8769" s="88"/>
      <c r="H8769" s="88"/>
      <c r="I8769" s="88"/>
      <c r="J8769" s="88"/>
      <c r="K8769" s="88"/>
    </row>
    <row r="8770" spans="2:11" ht="12" hidden="1" customHeight="1" x14ac:dyDescent="0.2">
      <c r="B8770" s="88"/>
      <c r="C8770" s="88"/>
      <c r="D8770" s="88"/>
      <c r="E8770" s="88"/>
      <c r="F8770" s="88"/>
      <c r="G8770" s="88"/>
      <c r="H8770" s="88"/>
      <c r="I8770" s="88"/>
      <c r="J8770" s="88"/>
      <c r="K8770" s="88"/>
    </row>
    <row r="8771" spans="2:11" ht="12" hidden="1" customHeight="1" x14ac:dyDescent="0.2">
      <c r="B8771" s="88"/>
      <c r="C8771" s="88"/>
      <c r="D8771" s="88"/>
      <c r="E8771" s="88"/>
      <c r="F8771" s="88"/>
      <c r="G8771" s="88"/>
      <c r="H8771" s="88"/>
      <c r="I8771" s="88"/>
      <c r="J8771" s="88"/>
      <c r="K8771" s="88"/>
    </row>
    <row r="8772" spans="2:11" ht="12" hidden="1" customHeight="1" x14ac:dyDescent="0.2">
      <c r="B8772" s="88"/>
      <c r="C8772" s="88"/>
      <c r="D8772" s="88"/>
      <c r="E8772" s="88"/>
      <c r="F8772" s="88"/>
      <c r="G8772" s="88"/>
      <c r="H8772" s="88"/>
      <c r="I8772" s="88"/>
      <c r="J8772" s="88"/>
      <c r="K8772" s="88"/>
    </row>
    <row r="8773" spans="2:11" ht="12" hidden="1" customHeight="1" x14ac:dyDescent="0.2">
      <c r="B8773" s="88"/>
      <c r="C8773" s="88"/>
      <c r="D8773" s="88"/>
      <c r="E8773" s="88"/>
      <c r="F8773" s="88"/>
      <c r="G8773" s="88"/>
      <c r="H8773" s="88"/>
      <c r="I8773" s="88"/>
      <c r="J8773" s="88"/>
      <c r="K8773" s="88"/>
    </row>
    <row r="8774" spans="2:11" ht="12" hidden="1" customHeight="1" x14ac:dyDescent="0.2">
      <c r="B8774" s="88"/>
      <c r="C8774" s="88"/>
      <c r="D8774" s="88"/>
      <c r="E8774" s="88"/>
      <c r="F8774" s="88"/>
      <c r="G8774" s="88"/>
      <c r="H8774" s="88"/>
      <c r="I8774" s="88"/>
      <c r="J8774" s="88"/>
      <c r="K8774" s="88"/>
    </row>
    <row r="8775" spans="2:11" ht="12" hidden="1" customHeight="1" x14ac:dyDescent="0.2">
      <c r="B8775" s="88"/>
      <c r="C8775" s="88"/>
      <c r="D8775" s="88"/>
      <c r="E8775" s="88"/>
      <c r="F8775" s="88"/>
      <c r="G8775" s="88"/>
      <c r="H8775" s="88"/>
      <c r="I8775" s="88"/>
      <c r="J8775" s="88"/>
      <c r="K8775" s="88"/>
    </row>
    <row r="8776" spans="2:11" ht="12" hidden="1" customHeight="1" x14ac:dyDescent="0.2">
      <c r="B8776" s="88"/>
      <c r="C8776" s="88"/>
      <c r="D8776" s="88"/>
      <c r="E8776" s="88"/>
      <c r="F8776" s="88"/>
      <c r="G8776" s="88"/>
      <c r="H8776" s="88"/>
      <c r="I8776" s="88"/>
      <c r="J8776" s="88"/>
      <c r="K8776" s="88"/>
    </row>
    <row r="8777" spans="2:11" ht="12" hidden="1" customHeight="1" x14ac:dyDescent="0.2">
      <c r="B8777" s="88"/>
      <c r="C8777" s="88"/>
      <c r="D8777" s="88"/>
      <c r="E8777" s="88"/>
      <c r="F8777" s="88"/>
      <c r="G8777" s="88"/>
      <c r="H8777" s="88"/>
      <c r="I8777" s="88"/>
      <c r="J8777" s="88"/>
      <c r="K8777" s="88"/>
    </row>
    <row r="8778" spans="2:11" ht="12" hidden="1" customHeight="1" x14ac:dyDescent="0.2">
      <c r="B8778" s="88"/>
      <c r="C8778" s="88"/>
      <c r="D8778" s="88"/>
      <c r="E8778" s="88"/>
      <c r="F8778" s="88"/>
      <c r="G8778" s="88"/>
      <c r="H8778" s="88"/>
      <c r="I8778" s="88"/>
      <c r="J8778" s="88"/>
      <c r="K8778" s="88"/>
    </row>
    <row r="8779" spans="2:11" ht="12" hidden="1" customHeight="1" x14ac:dyDescent="0.2">
      <c r="B8779" s="88"/>
      <c r="C8779" s="88"/>
      <c r="D8779" s="88"/>
      <c r="E8779" s="88"/>
      <c r="F8779" s="88"/>
      <c r="G8779" s="88"/>
      <c r="H8779" s="88"/>
      <c r="I8779" s="88"/>
      <c r="J8779" s="88"/>
      <c r="K8779" s="88"/>
    </row>
    <row r="8780" spans="2:11" ht="12" hidden="1" customHeight="1" x14ac:dyDescent="0.2">
      <c r="B8780" s="88"/>
      <c r="C8780" s="88"/>
      <c r="D8780" s="88"/>
      <c r="E8780" s="88"/>
      <c r="F8780" s="88"/>
      <c r="G8780" s="88"/>
      <c r="H8780" s="88"/>
      <c r="I8780" s="88"/>
      <c r="J8780" s="88"/>
      <c r="K8780" s="88"/>
    </row>
    <row r="8781" spans="2:11" ht="12" hidden="1" customHeight="1" x14ac:dyDescent="0.2">
      <c r="B8781" s="88"/>
      <c r="C8781" s="88"/>
      <c r="D8781" s="88"/>
      <c r="E8781" s="88"/>
      <c r="F8781" s="88"/>
      <c r="G8781" s="88"/>
      <c r="H8781" s="88"/>
      <c r="I8781" s="88"/>
      <c r="J8781" s="88"/>
      <c r="K8781" s="88"/>
    </row>
    <row r="8782" spans="2:11" ht="12" hidden="1" customHeight="1" x14ac:dyDescent="0.2">
      <c r="B8782" s="88"/>
      <c r="C8782" s="88"/>
      <c r="D8782" s="88"/>
      <c r="E8782" s="88"/>
      <c r="F8782" s="88"/>
      <c r="G8782" s="88"/>
      <c r="H8782" s="88"/>
      <c r="I8782" s="88"/>
      <c r="J8782" s="88"/>
      <c r="K8782" s="88"/>
    </row>
    <row r="8783" spans="2:11" ht="12" hidden="1" customHeight="1" x14ac:dyDescent="0.2">
      <c r="B8783" s="88"/>
      <c r="C8783" s="88"/>
      <c r="D8783" s="88"/>
      <c r="E8783" s="88"/>
      <c r="F8783" s="88"/>
      <c r="G8783" s="88"/>
      <c r="H8783" s="88"/>
      <c r="I8783" s="88"/>
      <c r="J8783" s="88"/>
      <c r="K8783" s="88"/>
    </row>
    <row r="8784" spans="2:11" ht="12" hidden="1" customHeight="1" x14ac:dyDescent="0.2">
      <c r="B8784" s="88"/>
      <c r="C8784" s="88"/>
      <c r="D8784" s="88"/>
      <c r="E8784" s="88"/>
      <c r="F8784" s="88"/>
      <c r="G8784" s="88"/>
      <c r="H8784" s="88"/>
      <c r="I8784" s="88"/>
      <c r="J8784" s="88"/>
      <c r="K8784" s="88"/>
    </row>
    <row r="8785" spans="2:11" ht="12" hidden="1" customHeight="1" x14ac:dyDescent="0.2">
      <c r="B8785" s="88"/>
      <c r="C8785" s="88"/>
      <c r="D8785" s="88"/>
      <c r="E8785" s="88"/>
      <c r="F8785" s="88"/>
      <c r="G8785" s="88"/>
      <c r="H8785" s="88"/>
      <c r="I8785" s="88"/>
      <c r="J8785" s="88"/>
      <c r="K8785" s="88"/>
    </row>
    <row r="8786" spans="2:11" ht="12" hidden="1" customHeight="1" x14ac:dyDescent="0.2">
      <c r="B8786" s="88"/>
      <c r="C8786" s="88"/>
      <c r="D8786" s="88"/>
      <c r="E8786" s="88"/>
      <c r="F8786" s="88"/>
      <c r="G8786" s="88"/>
      <c r="H8786" s="88"/>
      <c r="I8786" s="88"/>
      <c r="J8786" s="88"/>
      <c r="K8786" s="88"/>
    </row>
    <row r="8787" spans="2:11" ht="12" hidden="1" customHeight="1" x14ac:dyDescent="0.2">
      <c r="B8787" s="88"/>
      <c r="C8787" s="88"/>
      <c r="D8787" s="88"/>
      <c r="E8787" s="88"/>
      <c r="F8787" s="88"/>
      <c r="G8787" s="88"/>
      <c r="H8787" s="88"/>
      <c r="I8787" s="88"/>
      <c r="J8787" s="88"/>
      <c r="K8787" s="88"/>
    </row>
    <row r="8788" spans="2:11" ht="12" hidden="1" customHeight="1" x14ac:dyDescent="0.2">
      <c r="B8788" s="88"/>
      <c r="C8788" s="88"/>
      <c r="D8788" s="88"/>
      <c r="E8788" s="88"/>
      <c r="F8788" s="88"/>
      <c r="G8788" s="88"/>
      <c r="H8788" s="88"/>
      <c r="I8788" s="88"/>
      <c r="J8788" s="88"/>
      <c r="K8788" s="88"/>
    </row>
    <row r="8789" spans="2:11" ht="12" hidden="1" customHeight="1" x14ac:dyDescent="0.2">
      <c r="B8789" s="88"/>
      <c r="C8789" s="88"/>
      <c r="D8789" s="88"/>
      <c r="E8789" s="88"/>
      <c r="F8789" s="88"/>
      <c r="G8789" s="88"/>
      <c r="H8789" s="88"/>
      <c r="I8789" s="88"/>
      <c r="J8789" s="88"/>
      <c r="K8789" s="88"/>
    </row>
    <row r="8790" spans="2:11" ht="12" hidden="1" customHeight="1" x14ac:dyDescent="0.2">
      <c r="B8790" s="88"/>
      <c r="C8790" s="88"/>
      <c r="D8790" s="88"/>
      <c r="E8790" s="88"/>
      <c r="F8790" s="88"/>
      <c r="G8790" s="88"/>
      <c r="H8790" s="88"/>
      <c r="I8790" s="88"/>
      <c r="J8790" s="88"/>
      <c r="K8790" s="88"/>
    </row>
    <row r="8791" spans="2:11" ht="12" hidden="1" customHeight="1" x14ac:dyDescent="0.2">
      <c r="B8791" s="88"/>
      <c r="C8791" s="88"/>
      <c r="D8791" s="88"/>
      <c r="E8791" s="88"/>
      <c r="F8791" s="88"/>
      <c r="G8791" s="88"/>
      <c r="H8791" s="88"/>
      <c r="I8791" s="88"/>
      <c r="J8791" s="88"/>
      <c r="K8791" s="88"/>
    </row>
    <row r="8792" spans="2:11" ht="12" hidden="1" customHeight="1" x14ac:dyDescent="0.2">
      <c r="B8792" s="88"/>
      <c r="C8792" s="88"/>
      <c r="D8792" s="88"/>
      <c r="E8792" s="88"/>
      <c r="F8792" s="88"/>
      <c r="G8792" s="88"/>
      <c r="H8792" s="88"/>
      <c r="I8792" s="88"/>
      <c r="J8792" s="88"/>
      <c r="K8792" s="88"/>
    </row>
    <row r="8793" spans="2:11" ht="12" hidden="1" customHeight="1" x14ac:dyDescent="0.2">
      <c r="B8793" s="88"/>
      <c r="C8793" s="88"/>
      <c r="D8793" s="88"/>
      <c r="E8793" s="88"/>
      <c r="F8793" s="88"/>
      <c r="G8793" s="88"/>
      <c r="H8793" s="88"/>
      <c r="I8793" s="88"/>
      <c r="J8793" s="88"/>
      <c r="K8793" s="88"/>
    </row>
    <row r="8794" spans="2:11" ht="12" hidden="1" customHeight="1" x14ac:dyDescent="0.2">
      <c r="B8794" s="88"/>
      <c r="C8794" s="88"/>
      <c r="D8794" s="88"/>
      <c r="E8794" s="88"/>
      <c r="F8794" s="88"/>
      <c r="G8794" s="88"/>
      <c r="H8794" s="88"/>
      <c r="I8794" s="88"/>
      <c r="J8794" s="88"/>
      <c r="K8794" s="88"/>
    </row>
    <row r="8795" spans="2:11" ht="12" hidden="1" customHeight="1" x14ac:dyDescent="0.2">
      <c r="B8795" s="88"/>
      <c r="C8795" s="88"/>
      <c r="D8795" s="88"/>
      <c r="E8795" s="88"/>
      <c r="F8795" s="88"/>
      <c r="G8795" s="88"/>
      <c r="H8795" s="88"/>
      <c r="I8795" s="88"/>
      <c r="J8795" s="88"/>
      <c r="K8795" s="88"/>
    </row>
    <row r="8796" spans="2:11" ht="12" hidden="1" customHeight="1" x14ac:dyDescent="0.2">
      <c r="B8796" s="88"/>
      <c r="C8796" s="88"/>
      <c r="D8796" s="88"/>
      <c r="E8796" s="88"/>
      <c r="F8796" s="88"/>
      <c r="G8796" s="88"/>
      <c r="H8796" s="88"/>
      <c r="I8796" s="88"/>
      <c r="J8796" s="88"/>
      <c r="K8796" s="88"/>
    </row>
    <row r="8797" spans="2:11" ht="12" hidden="1" customHeight="1" x14ac:dyDescent="0.2">
      <c r="B8797" s="88"/>
      <c r="C8797" s="88"/>
      <c r="D8797" s="88"/>
      <c r="E8797" s="88"/>
      <c r="F8797" s="88"/>
      <c r="G8797" s="88"/>
      <c r="H8797" s="88"/>
      <c r="I8797" s="88"/>
      <c r="J8797" s="88"/>
      <c r="K8797" s="88"/>
    </row>
    <row r="8798" spans="2:11" ht="12" hidden="1" customHeight="1" x14ac:dyDescent="0.2">
      <c r="B8798" s="88"/>
      <c r="C8798" s="88"/>
      <c r="D8798" s="88"/>
      <c r="E8798" s="88"/>
      <c r="F8798" s="88"/>
      <c r="G8798" s="88"/>
      <c r="H8798" s="88"/>
      <c r="I8798" s="88"/>
      <c r="J8798" s="88"/>
      <c r="K8798" s="88"/>
    </row>
    <row r="8799" spans="2:11" ht="12" hidden="1" customHeight="1" x14ac:dyDescent="0.2">
      <c r="B8799" s="88"/>
      <c r="C8799" s="88"/>
      <c r="D8799" s="88"/>
      <c r="E8799" s="88"/>
      <c r="F8799" s="88"/>
      <c r="G8799" s="88"/>
      <c r="H8799" s="88"/>
      <c r="I8799" s="88"/>
      <c r="J8799" s="88"/>
      <c r="K8799" s="88"/>
    </row>
    <row r="8800" spans="2:11" ht="12" hidden="1" customHeight="1" x14ac:dyDescent="0.2">
      <c r="B8800" s="88"/>
      <c r="C8800" s="88"/>
      <c r="D8800" s="88"/>
      <c r="E8800" s="88"/>
      <c r="F8800" s="88"/>
      <c r="G8800" s="88"/>
      <c r="H8800" s="88"/>
      <c r="I8800" s="88"/>
      <c r="J8800" s="88"/>
      <c r="K8800" s="88"/>
    </row>
    <row r="8801" spans="2:11" ht="12" hidden="1" customHeight="1" x14ac:dyDescent="0.2">
      <c r="B8801" s="88"/>
      <c r="C8801" s="88"/>
      <c r="D8801" s="88"/>
      <c r="E8801" s="88"/>
      <c r="F8801" s="88"/>
      <c r="G8801" s="88"/>
      <c r="H8801" s="88"/>
      <c r="I8801" s="88"/>
      <c r="J8801" s="88"/>
      <c r="K8801" s="88"/>
    </row>
    <row r="8802" spans="2:11" ht="12" hidden="1" customHeight="1" x14ac:dyDescent="0.2">
      <c r="B8802" s="88"/>
      <c r="C8802" s="88"/>
      <c r="D8802" s="88"/>
      <c r="E8802" s="88"/>
      <c r="F8802" s="88"/>
      <c r="G8802" s="88"/>
      <c r="H8802" s="88"/>
      <c r="I8802" s="88"/>
      <c r="J8802" s="88"/>
      <c r="K8802" s="88"/>
    </row>
    <row r="8803" spans="2:11" ht="12" hidden="1" customHeight="1" x14ac:dyDescent="0.2">
      <c r="B8803" s="88"/>
      <c r="C8803" s="88"/>
      <c r="D8803" s="88"/>
      <c r="E8803" s="88"/>
      <c r="F8803" s="88"/>
      <c r="G8803" s="88"/>
      <c r="H8803" s="88"/>
      <c r="I8803" s="88"/>
      <c r="J8803" s="88"/>
      <c r="K8803" s="88"/>
    </row>
    <row r="8804" spans="2:11" ht="12" hidden="1" customHeight="1" x14ac:dyDescent="0.2">
      <c r="B8804" s="88"/>
      <c r="C8804" s="88"/>
      <c r="D8804" s="88"/>
      <c r="E8804" s="88"/>
      <c r="F8804" s="88"/>
      <c r="G8804" s="88"/>
      <c r="H8804" s="88"/>
      <c r="I8804" s="88"/>
      <c r="J8804" s="88"/>
      <c r="K8804" s="88"/>
    </row>
    <row r="8805" spans="2:11" ht="12" hidden="1" customHeight="1" x14ac:dyDescent="0.2">
      <c r="B8805" s="88"/>
      <c r="C8805" s="88"/>
      <c r="D8805" s="88"/>
      <c r="E8805" s="88"/>
      <c r="F8805" s="88"/>
      <c r="G8805" s="88"/>
      <c r="H8805" s="88"/>
      <c r="I8805" s="88"/>
      <c r="J8805" s="88"/>
      <c r="K8805" s="88"/>
    </row>
    <row r="8806" spans="2:11" ht="12" hidden="1" customHeight="1" x14ac:dyDescent="0.2">
      <c r="B8806" s="88"/>
      <c r="C8806" s="88"/>
      <c r="D8806" s="88"/>
      <c r="E8806" s="88"/>
      <c r="F8806" s="88"/>
      <c r="G8806" s="88"/>
      <c r="H8806" s="88"/>
      <c r="I8806" s="88"/>
      <c r="J8806" s="88"/>
      <c r="K8806" s="88"/>
    </row>
    <row r="8807" spans="2:11" ht="12" hidden="1" customHeight="1" x14ac:dyDescent="0.2">
      <c r="B8807" s="88"/>
      <c r="C8807" s="88"/>
      <c r="D8807" s="88"/>
      <c r="E8807" s="88"/>
      <c r="F8807" s="88"/>
      <c r="G8807" s="88"/>
      <c r="H8807" s="88"/>
      <c r="I8807" s="88"/>
      <c r="J8807" s="88"/>
      <c r="K8807" s="88"/>
    </row>
    <row r="8808" spans="2:11" ht="12" hidden="1" customHeight="1" x14ac:dyDescent="0.2">
      <c r="B8808" s="88"/>
      <c r="C8808" s="88"/>
      <c r="D8808" s="88"/>
      <c r="E8808" s="88"/>
      <c r="F8808" s="88"/>
      <c r="G8808" s="88"/>
      <c r="H8808" s="88"/>
      <c r="I8808" s="88"/>
      <c r="J8808" s="88"/>
      <c r="K8808" s="88"/>
    </row>
    <row r="8809" spans="2:11" ht="12" hidden="1" customHeight="1" x14ac:dyDescent="0.2">
      <c r="B8809" s="88"/>
      <c r="C8809" s="88"/>
      <c r="D8809" s="88"/>
      <c r="E8809" s="88"/>
      <c r="F8809" s="88"/>
      <c r="G8809" s="88"/>
      <c r="H8809" s="88"/>
      <c r="I8809" s="88"/>
      <c r="J8809" s="88"/>
      <c r="K8809" s="88"/>
    </row>
    <row r="8810" spans="2:11" ht="12" hidden="1" customHeight="1" x14ac:dyDescent="0.2">
      <c r="B8810" s="88"/>
      <c r="C8810" s="88"/>
      <c r="D8810" s="88"/>
      <c r="E8810" s="88"/>
      <c r="F8810" s="88"/>
      <c r="G8810" s="88"/>
      <c r="H8810" s="88"/>
      <c r="I8810" s="88"/>
      <c r="J8810" s="88"/>
      <c r="K8810" s="88"/>
    </row>
    <row r="8811" spans="2:11" ht="12" hidden="1" customHeight="1" x14ac:dyDescent="0.2">
      <c r="B8811" s="88"/>
      <c r="C8811" s="88"/>
      <c r="D8811" s="88"/>
      <c r="E8811" s="88"/>
      <c r="F8811" s="88"/>
      <c r="G8811" s="88"/>
      <c r="H8811" s="88"/>
      <c r="I8811" s="88"/>
      <c r="J8811" s="88"/>
      <c r="K8811" s="88"/>
    </row>
    <row r="8812" spans="2:11" ht="12" hidden="1" customHeight="1" x14ac:dyDescent="0.2">
      <c r="B8812" s="88"/>
      <c r="C8812" s="88"/>
      <c r="D8812" s="88"/>
      <c r="E8812" s="88"/>
      <c r="F8812" s="88"/>
      <c r="G8812" s="88"/>
      <c r="H8812" s="88"/>
      <c r="I8812" s="88"/>
      <c r="J8812" s="88"/>
      <c r="K8812" s="88"/>
    </row>
    <row r="8813" spans="2:11" ht="12" hidden="1" customHeight="1" x14ac:dyDescent="0.2">
      <c r="B8813" s="88"/>
      <c r="C8813" s="88"/>
      <c r="D8813" s="88"/>
      <c r="E8813" s="88"/>
      <c r="F8813" s="88"/>
      <c r="G8813" s="88"/>
      <c r="H8813" s="88"/>
      <c r="I8813" s="88"/>
      <c r="J8813" s="88"/>
      <c r="K8813" s="88"/>
    </row>
    <row r="8814" spans="2:11" ht="12" hidden="1" customHeight="1" x14ac:dyDescent="0.2">
      <c r="B8814" s="88"/>
      <c r="C8814" s="88"/>
      <c r="D8814" s="88"/>
      <c r="E8814" s="88"/>
      <c r="F8814" s="88"/>
      <c r="G8814" s="88"/>
      <c r="H8814" s="88"/>
      <c r="I8814" s="88"/>
      <c r="J8814" s="88"/>
      <c r="K8814" s="88"/>
    </row>
    <row r="8815" spans="2:11" ht="12" hidden="1" customHeight="1" x14ac:dyDescent="0.2">
      <c r="B8815" s="88"/>
      <c r="C8815" s="88"/>
      <c r="D8815" s="88"/>
      <c r="E8815" s="88"/>
      <c r="F8815" s="88"/>
      <c r="G8815" s="88"/>
      <c r="H8815" s="88"/>
      <c r="I8815" s="88"/>
      <c r="J8815" s="88"/>
      <c r="K8815" s="88"/>
    </row>
    <row r="8816" spans="2:11" ht="12" hidden="1" customHeight="1" x14ac:dyDescent="0.2">
      <c r="B8816" s="88"/>
      <c r="C8816" s="88"/>
      <c r="D8816" s="88"/>
      <c r="E8816" s="88"/>
      <c r="F8816" s="88"/>
      <c r="G8816" s="88"/>
      <c r="H8816" s="88"/>
      <c r="I8816" s="88"/>
      <c r="J8816" s="88"/>
      <c r="K8816" s="88"/>
    </row>
    <row r="8817" spans="2:11" ht="12" hidden="1" customHeight="1" x14ac:dyDescent="0.2">
      <c r="B8817" s="88"/>
      <c r="C8817" s="88"/>
      <c r="D8817" s="88"/>
      <c r="E8817" s="88"/>
      <c r="F8817" s="88"/>
      <c r="G8817" s="88"/>
      <c r="H8817" s="88"/>
      <c r="I8817" s="88"/>
      <c r="J8817" s="88"/>
      <c r="K8817" s="88"/>
    </row>
    <row r="8818" spans="2:11" ht="12" hidden="1" customHeight="1" x14ac:dyDescent="0.2">
      <c r="B8818" s="88"/>
      <c r="C8818" s="88"/>
      <c r="D8818" s="88"/>
      <c r="E8818" s="88"/>
      <c r="F8818" s="88"/>
      <c r="G8818" s="88"/>
      <c r="H8818" s="88"/>
      <c r="I8818" s="88"/>
      <c r="J8818" s="88"/>
      <c r="K8818" s="88"/>
    </row>
    <row r="8819" spans="2:11" ht="12" hidden="1" customHeight="1" x14ac:dyDescent="0.2">
      <c r="B8819" s="88"/>
      <c r="C8819" s="88"/>
      <c r="D8819" s="88"/>
      <c r="E8819" s="88"/>
      <c r="F8819" s="88"/>
      <c r="G8819" s="88"/>
      <c r="H8819" s="88"/>
      <c r="I8819" s="88"/>
      <c r="J8819" s="88"/>
      <c r="K8819" s="88"/>
    </row>
    <row r="8820" spans="2:11" ht="12" hidden="1" customHeight="1" x14ac:dyDescent="0.2">
      <c r="B8820" s="88"/>
      <c r="C8820" s="88"/>
      <c r="D8820" s="88"/>
      <c r="E8820" s="88"/>
      <c r="F8820" s="88"/>
      <c r="G8820" s="88"/>
      <c r="H8820" s="88"/>
      <c r="I8820" s="88"/>
      <c r="J8820" s="88"/>
      <c r="K8820" s="88"/>
    </row>
    <row r="8821" spans="2:11" ht="12" hidden="1" customHeight="1" x14ac:dyDescent="0.2">
      <c r="B8821" s="88"/>
      <c r="C8821" s="88"/>
      <c r="D8821" s="88"/>
      <c r="E8821" s="88"/>
      <c r="F8821" s="88"/>
      <c r="G8821" s="88"/>
      <c r="H8821" s="88"/>
      <c r="I8821" s="88"/>
      <c r="J8821" s="88"/>
      <c r="K8821" s="88"/>
    </row>
    <row r="8822" spans="2:11" ht="12" hidden="1" customHeight="1" x14ac:dyDescent="0.2">
      <c r="B8822" s="88"/>
      <c r="C8822" s="88"/>
      <c r="D8822" s="88"/>
      <c r="E8822" s="88"/>
      <c r="F8822" s="88"/>
      <c r="G8822" s="88"/>
      <c r="H8822" s="88"/>
      <c r="I8822" s="88"/>
      <c r="J8822" s="88"/>
      <c r="K8822" s="88"/>
    </row>
    <row r="8823" spans="2:11" ht="12" hidden="1" customHeight="1" x14ac:dyDescent="0.2">
      <c r="B8823" s="88"/>
      <c r="C8823" s="88"/>
      <c r="D8823" s="88"/>
      <c r="E8823" s="88"/>
      <c r="F8823" s="88"/>
      <c r="G8823" s="88"/>
      <c r="H8823" s="88"/>
      <c r="I8823" s="88"/>
      <c r="J8823" s="88"/>
      <c r="K8823" s="88"/>
    </row>
    <row r="8824" spans="2:11" ht="12" hidden="1" customHeight="1" x14ac:dyDescent="0.2">
      <c r="B8824" s="88"/>
      <c r="C8824" s="88"/>
      <c r="D8824" s="88"/>
      <c r="E8824" s="88"/>
      <c r="F8824" s="88"/>
      <c r="G8824" s="88"/>
      <c r="H8824" s="88"/>
      <c r="I8824" s="88"/>
      <c r="J8824" s="88"/>
      <c r="K8824" s="88"/>
    </row>
    <row r="8825" spans="2:11" ht="12" hidden="1" customHeight="1" x14ac:dyDescent="0.2">
      <c r="B8825" s="88"/>
      <c r="C8825" s="88"/>
      <c r="D8825" s="88"/>
      <c r="E8825" s="88"/>
      <c r="F8825" s="88"/>
      <c r="G8825" s="88"/>
      <c r="H8825" s="88"/>
      <c r="I8825" s="88"/>
      <c r="J8825" s="88"/>
      <c r="K8825" s="88"/>
    </row>
    <row r="8826" spans="2:11" ht="12" hidden="1" customHeight="1" x14ac:dyDescent="0.2">
      <c r="B8826" s="88"/>
      <c r="C8826" s="88"/>
      <c r="D8826" s="88"/>
      <c r="E8826" s="88"/>
      <c r="F8826" s="88"/>
      <c r="G8826" s="88"/>
      <c r="H8826" s="88"/>
      <c r="I8826" s="88"/>
      <c r="J8826" s="88"/>
      <c r="K8826" s="88"/>
    </row>
    <row r="8827" spans="2:11" ht="12" hidden="1" customHeight="1" x14ac:dyDescent="0.2">
      <c r="B8827" s="88"/>
      <c r="C8827" s="88"/>
      <c r="D8827" s="88"/>
      <c r="E8827" s="88"/>
      <c r="F8827" s="88"/>
      <c r="G8827" s="88"/>
      <c r="H8827" s="88"/>
      <c r="I8827" s="88"/>
      <c r="J8827" s="88"/>
      <c r="K8827" s="88"/>
    </row>
    <row r="8828" spans="2:11" ht="12" hidden="1" customHeight="1" x14ac:dyDescent="0.2">
      <c r="B8828" s="88"/>
      <c r="C8828" s="88"/>
      <c r="D8828" s="88"/>
      <c r="E8828" s="88"/>
      <c r="F8828" s="88"/>
      <c r="G8828" s="88"/>
      <c r="H8828" s="88"/>
      <c r="I8828" s="88"/>
      <c r="J8828" s="88"/>
      <c r="K8828" s="88"/>
    </row>
    <row r="8829" spans="2:11" ht="12" hidden="1" customHeight="1" x14ac:dyDescent="0.2">
      <c r="B8829" s="88"/>
      <c r="C8829" s="88"/>
      <c r="D8829" s="88"/>
      <c r="E8829" s="88"/>
      <c r="F8829" s="88"/>
      <c r="G8829" s="88"/>
      <c r="H8829" s="88"/>
      <c r="I8829" s="88"/>
      <c r="J8829" s="88"/>
      <c r="K8829" s="88"/>
    </row>
    <row r="8830" spans="2:11" ht="12" hidden="1" customHeight="1" x14ac:dyDescent="0.2">
      <c r="B8830" s="88"/>
      <c r="C8830" s="88"/>
      <c r="D8830" s="88"/>
      <c r="E8830" s="88"/>
      <c r="F8830" s="88"/>
      <c r="G8830" s="88"/>
      <c r="H8830" s="88"/>
      <c r="I8830" s="88"/>
      <c r="J8830" s="88"/>
      <c r="K8830" s="88"/>
    </row>
    <row r="8831" spans="2:11" ht="12" hidden="1" customHeight="1" x14ac:dyDescent="0.2">
      <c r="B8831" s="88"/>
      <c r="C8831" s="88"/>
      <c r="D8831" s="88"/>
      <c r="E8831" s="88"/>
      <c r="F8831" s="88"/>
      <c r="G8831" s="88"/>
      <c r="H8831" s="88"/>
      <c r="I8831" s="88"/>
      <c r="J8831" s="88"/>
      <c r="K8831" s="88"/>
    </row>
    <row r="8832" spans="2:11" ht="12" hidden="1" customHeight="1" x14ac:dyDescent="0.2">
      <c r="B8832" s="88"/>
      <c r="C8832" s="88"/>
      <c r="D8832" s="88"/>
      <c r="E8832" s="88"/>
      <c r="F8832" s="88"/>
      <c r="G8832" s="88"/>
      <c r="H8832" s="88"/>
      <c r="I8832" s="88"/>
      <c r="J8832" s="88"/>
      <c r="K8832" s="88"/>
    </row>
    <row r="8833" spans="2:11" ht="12" hidden="1" customHeight="1" x14ac:dyDescent="0.2">
      <c r="B8833" s="88"/>
      <c r="C8833" s="88"/>
      <c r="D8833" s="88"/>
      <c r="E8833" s="88"/>
      <c r="F8833" s="88"/>
      <c r="G8833" s="88"/>
      <c r="H8833" s="88"/>
      <c r="I8833" s="88"/>
      <c r="J8833" s="88"/>
      <c r="K8833" s="88"/>
    </row>
    <row r="8834" spans="2:11" ht="12" hidden="1" customHeight="1" x14ac:dyDescent="0.2">
      <c r="B8834" s="88"/>
      <c r="C8834" s="88"/>
      <c r="D8834" s="88"/>
      <c r="E8834" s="88"/>
      <c r="F8834" s="88"/>
      <c r="G8834" s="88"/>
      <c r="H8834" s="88"/>
      <c r="I8834" s="88"/>
      <c r="J8834" s="88"/>
      <c r="K8834" s="88"/>
    </row>
    <row r="8835" spans="2:11" ht="12" hidden="1" customHeight="1" x14ac:dyDescent="0.2">
      <c r="B8835" s="88"/>
      <c r="C8835" s="88"/>
      <c r="D8835" s="88"/>
      <c r="E8835" s="88"/>
      <c r="F8835" s="88"/>
      <c r="G8835" s="88"/>
      <c r="H8835" s="88"/>
      <c r="I8835" s="88"/>
      <c r="J8835" s="88"/>
      <c r="K8835" s="88"/>
    </row>
    <row r="8836" spans="2:11" ht="12" hidden="1" customHeight="1" x14ac:dyDescent="0.2">
      <c r="B8836" s="88"/>
      <c r="C8836" s="88"/>
      <c r="D8836" s="88"/>
      <c r="E8836" s="88"/>
      <c r="F8836" s="88"/>
      <c r="G8836" s="88"/>
      <c r="H8836" s="88"/>
      <c r="I8836" s="88"/>
      <c r="J8836" s="88"/>
      <c r="K8836" s="88"/>
    </row>
    <row r="8837" spans="2:11" ht="12" hidden="1" customHeight="1" x14ac:dyDescent="0.2">
      <c r="B8837" s="88"/>
      <c r="C8837" s="88"/>
      <c r="D8837" s="88"/>
      <c r="E8837" s="88"/>
      <c r="F8837" s="88"/>
      <c r="G8837" s="88"/>
      <c r="H8837" s="88"/>
      <c r="I8837" s="88"/>
      <c r="J8837" s="88"/>
      <c r="K8837" s="88"/>
    </row>
    <row r="8838" spans="2:11" ht="12" hidden="1" customHeight="1" x14ac:dyDescent="0.2">
      <c r="B8838" s="88"/>
      <c r="C8838" s="88"/>
      <c r="D8838" s="88"/>
      <c r="E8838" s="88"/>
      <c r="F8838" s="88"/>
      <c r="G8838" s="88"/>
      <c r="H8838" s="88"/>
      <c r="I8838" s="88"/>
      <c r="J8838" s="88"/>
      <c r="K8838" s="88"/>
    </row>
    <row r="8839" spans="2:11" ht="12" hidden="1" customHeight="1" x14ac:dyDescent="0.2">
      <c r="B8839" s="88"/>
      <c r="C8839" s="88"/>
      <c r="D8839" s="88"/>
      <c r="E8839" s="88"/>
      <c r="F8839" s="88"/>
      <c r="G8839" s="88"/>
      <c r="H8839" s="88"/>
      <c r="I8839" s="88"/>
      <c r="J8839" s="88"/>
      <c r="K8839" s="88"/>
    </row>
    <row r="8840" spans="2:11" ht="12" hidden="1" customHeight="1" x14ac:dyDescent="0.2">
      <c r="B8840" s="88"/>
      <c r="C8840" s="88"/>
      <c r="D8840" s="88"/>
      <c r="E8840" s="88"/>
      <c r="F8840" s="88"/>
      <c r="G8840" s="88"/>
      <c r="H8840" s="88"/>
      <c r="I8840" s="88"/>
      <c r="J8840" s="88"/>
      <c r="K8840" s="88"/>
    </row>
    <row r="8841" spans="2:11" ht="12" hidden="1" customHeight="1" x14ac:dyDescent="0.2">
      <c r="B8841" s="88"/>
      <c r="C8841" s="88"/>
      <c r="D8841" s="88"/>
      <c r="E8841" s="88"/>
      <c r="F8841" s="88"/>
      <c r="G8841" s="88"/>
      <c r="H8841" s="88"/>
      <c r="I8841" s="88"/>
      <c r="J8841" s="88"/>
      <c r="K8841" s="88"/>
    </row>
    <row r="8842" spans="2:11" ht="12" hidden="1" customHeight="1" x14ac:dyDescent="0.2">
      <c r="B8842" s="88"/>
      <c r="C8842" s="88"/>
      <c r="D8842" s="88"/>
      <c r="E8842" s="88"/>
      <c r="F8842" s="88"/>
      <c r="G8842" s="88"/>
      <c r="H8842" s="88"/>
      <c r="I8842" s="88"/>
      <c r="J8842" s="88"/>
      <c r="K8842" s="88"/>
    </row>
    <row r="8843" spans="2:11" ht="12" hidden="1" customHeight="1" x14ac:dyDescent="0.2">
      <c r="B8843" s="88"/>
      <c r="C8843" s="88"/>
      <c r="D8843" s="88"/>
      <c r="E8843" s="88"/>
      <c r="F8843" s="88"/>
      <c r="G8843" s="88"/>
      <c r="H8843" s="88"/>
      <c r="I8843" s="88"/>
      <c r="J8843" s="88"/>
      <c r="K8843" s="88"/>
    </row>
    <row r="8844" spans="2:11" ht="12" hidden="1" customHeight="1" x14ac:dyDescent="0.2">
      <c r="B8844" s="88"/>
      <c r="C8844" s="88"/>
      <c r="D8844" s="88"/>
      <c r="E8844" s="88"/>
      <c r="F8844" s="88"/>
      <c r="G8844" s="88"/>
      <c r="H8844" s="88"/>
      <c r="I8844" s="88"/>
      <c r="J8844" s="88"/>
      <c r="K8844" s="88"/>
    </row>
    <row r="8845" spans="2:11" ht="12" hidden="1" customHeight="1" x14ac:dyDescent="0.2">
      <c r="B8845" s="88"/>
      <c r="C8845" s="88"/>
      <c r="D8845" s="88"/>
      <c r="E8845" s="88"/>
      <c r="F8845" s="88"/>
      <c r="G8845" s="88"/>
      <c r="H8845" s="88"/>
      <c r="I8845" s="88"/>
      <c r="J8845" s="88"/>
      <c r="K8845" s="88"/>
    </row>
    <row r="8846" spans="2:11" ht="12" hidden="1" customHeight="1" x14ac:dyDescent="0.2">
      <c r="B8846" s="88"/>
      <c r="C8846" s="88"/>
      <c r="D8846" s="88"/>
      <c r="E8846" s="88"/>
      <c r="F8846" s="88"/>
      <c r="G8846" s="88"/>
      <c r="H8846" s="88"/>
      <c r="I8846" s="88"/>
      <c r="J8846" s="88"/>
      <c r="K8846" s="88"/>
    </row>
    <row r="8847" spans="2:11" ht="12" hidden="1" customHeight="1" x14ac:dyDescent="0.2">
      <c r="B8847" s="88"/>
      <c r="C8847" s="88"/>
      <c r="D8847" s="88"/>
      <c r="E8847" s="88"/>
      <c r="F8847" s="88"/>
      <c r="G8847" s="88"/>
      <c r="H8847" s="88"/>
      <c r="I8847" s="88"/>
      <c r="J8847" s="88"/>
      <c r="K8847" s="88"/>
    </row>
    <row r="8848" spans="2:11" ht="12" hidden="1" customHeight="1" x14ac:dyDescent="0.2">
      <c r="B8848" s="88"/>
      <c r="C8848" s="88"/>
      <c r="D8848" s="88"/>
      <c r="E8848" s="88"/>
      <c r="F8848" s="88"/>
      <c r="G8848" s="88"/>
      <c r="H8848" s="88"/>
      <c r="I8848" s="88"/>
      <c r="J8848" s="88"/>
      <c r="K8848" s="88"/>
    </row>
    <row r="8849" spans="2:11" ht="12" hidden="1" customHeight="1" x14ac:dyDescent="0.2">
      <c r="B8849" s="88"/>
      <c r="C8849" s="88"/>
      <c r="D8849" s="88"/>
      <c r="E8849" s="88"/>
      <c r="F8849" s="88"/>
      <c r="G8849" s="88"/>
      <c r="H8849" s="88"/>
      <c r="I8849" s="88"/>
      <c r="J8849" s="88"/>
      <c r="K8849" s="88"/>
    </row>
    <row r="8850" spans="2:11" ht="12" hidden="1" customHeight="1" x14ac:dyDescent="0.2">
      <c r="B8850" s="88"/>
      <c r="C8850" s="88"/>
      <c r="D8850" s="88"/>
      <c r="E8850" s="88"/>
      <c r="F8850" s="88"/>
      <c r="G8850" s="88"/>
      <c r="H8850" s="88"/>
      <c r="I8850" s="88"/>
      <c r="J8850" s="88"/>
      <c r="K8850" s="88"/>
    </row>
    <row r="8851" spans="2:11" ht="12" hidden="1" customHeight="1" x14ac:dyDescent="0.2">
      <c r="B8851" s="88"/>
      <c r="C8851" s="88"/>
      <c r="D8851" s="88"/>
      <c r="E8851" s="88"/>
      <c r="F8851" s="88"/>
      <c r="G8851" s="88"/>
      <c r="H8851" s="88"/>
      <c r="I8851" s="88"/>
      <c r="J8851" s="88"/>
      <c r="K8851" s="88"/>
    </row>
    <row r="8852" spans="2:11" ht="12" hidden="1" customHeight="1" x14ac:dyDescent="0.2">
      <c r="B8852" s="88"/>
      <c r="C8852" s="88"/>
      <c r="D8852" s="88"/>
      <c r="E8852" s="88"/>
      <c r="F8852" s="88"/>
      <c r="G8852" s="88"/>
      <c r="H8852" s="88"/>
      <c r="I8852" s="88"/>
      <c r="J8852" s="88"/>
      <c r="K8852" s="88"/>
    </row>
    <row r="8853" spans="2:11" ht="12" hidden="1" customHeight="1" x14ac:dyDescent="0.2">
      <c r="B8853" s="88"/>
      <c r="C8853" s="88"/>
      <c r="D8853" s="88"/>
      <c r="E8853" s="88"/>
      <c r="F8853" s="88"/>
      <c r="G8853" s="88"/>
      <c r="H8853" s="88"/>
      <c r="I8853" s="88"/>
      <c r="J8853" s="88"/>
      <c r="K8853" s="88"/>
    </row>
    <row r="8854" spans="2:11" ht="12" hidden="1" customHeight="1" x14ac:dyDescent="0.2">
      <c r="B8854" s="88"/>
      <c r="C8854" s="88"/>
      <c r="D8854" s="88"/>
      <c r="E8854" s="88"/>
      <c r="F8854" s="88"/>
      <c r="G8854" s="88"/>
      <c r="H8854" s="88"/>
      <c r="I8854" s="88"/>
      <c r="J8854" s="88"/>
      <c r="K8854" s="88"/>
    </row>
    <row r="8855" spans="2:11" ht="12" hidden="1" customHeight="1" x14ac:dyDescent="0.2">
      <c r="B8855" s="88"/>
      <c r="C8855" s="88"/>
      <c r="D8855" s="88"/>
      <c r="E8855" s="88"/>
      <c r="F8855" s="88"/>
      <c r="G8855" s="88"/>
      <c r="H8855" s="88"/>
      <c r="I8855" s="88"/>
      <c r="J8855" s="88"/>
      <c r="K8855" s="88"/>
    </row>
    <row r="8856" spans="2:11" ht="12" hidden="1" customHeight="1" x14ac:dyDescent="0.2">
      <c r="B8856" s="88"/>
      <c r="C8856" s="88"/>
      <c r="D8856" s="88"/>
      <c r="E8856" s="88"/>
      <c r="F8856" s="88"/>
      <c r="G8856" s="88"/>
      <c r="H8856" s="88"/>
      <c r="I8856" s="88"/>
      <c r="J8856" s="88"/>
      <c r="K8856" s="88"/>
    </row>
    <row r="8857" spans="2:11" ht="12" hidden="1" customHeight="1" x14ac:dyDescent="0.2">
      <c r="B8857" s="88"/>
      <c r="C8857" s="88"/>
      <c r="D8857" s="88"/>
      <c r="E8857" s="88"/>
      <c r="F8857" s="88"/>
      <c r="G8857" s="88"/>
      <c r="H8857" s="88"/>
      <c r="I8857" s="88"/>
      <c r="J8857" s="88"/>
      <c r="K8857" s="88"/>
    </row>
    <row r="8858" spans="2:11" ht="12" hidden="1" customHeight="1" x14ac:dyDescent="0.2">
      <c r="B8858" s="88"/>
      <c r="C8858" s="88"/>
      <c r="D8858" s="88"/>
      <c r="E8858" s="88"/>
      <c r="F8858" s="88"/>
      <c r="G8858" s="88"/>
      <c r="H8858" s="88"/>
      <c r="I8858" s="88"/>
      <c r="J8858" s="88"/>
      <c r="K8858" s="88"/>
    </row>
    <row r="8859" spans="2:11" ht="12" hidden="1" customHeight="1" x14ac:dyDescent="0.2">
      <c r="B8859" s="88"/>
      <c r="C8859" s="88"/>
      <c r="D8859" s="88"/>
      <c r="E8859" s="88"/>
      <c r="F8859" s="88"/>
      <c r="G8859" s="88"/>
      <c r="H8859" s="88"/>
      <c r="I8859" s="88"/>
      <c r="J8859" s="88"/>
      <c r="K8859" s="88"/>
    </row>
    <row r="8860" spans="2:11" ht="12" hidden="1" customHeight="1" x14ac:dyDescent="0.2">
      <c r="B8860" s="88"/>
      <c r="C8860" s="88"/>
      <c r="D8860" s="88"/>
      <c r="E8860" s="88"/>
      <c r="F8860" s="88"/>
      <c r="G8860" s="88"/>
      <c r="H8860" s="88"/>
      <c r="I8860" s="88"/>
      <c r="J8860" s="88"/>
      <c r="K8860" s="88"/>
    </row>
    <row r="8861" spans="2:11" ht="12" hidden="1" customHeight="1" x14ac:dyDescent="0.2">
      <c r="B8861" s="88"/>
      <c r="C8861" s="88"/>
      <c r="D8861" s="88"/>
      <c r="E8861" s="88"/>
      <c r="F8861" s="88"/>
      <c r="G8861" s="88"/>
      <c r="H8861" s="88"/>
      <c r="I8861" s="88"/>
      <c r="J8861" s="88"/>
      <c r="K8861" s="88"/>
    </row>
    <row r="8862" spans="2:11" ht="12" hidden="1" customHeight="1" x14ac:dyDescent="0.2">
      <c r="B8862" s="88"/>
      <c r="C8862" s="88"/>
      <c r="D8862" s="88"/>
      <c r="E8862" s="88"/>
      <c r="F8862" s="88"/>
      <c r="G8862" s="88"/>
      <c r="H8862" s="88"/>
      <c r="I8862" s="88"/>
      <c r="J8862" s="88"/>
      <c r="K8862" s="88"/>
    </row>
    <row r="8863" spans="2:11" ht="12" hidden="1" customHeight="1" x14ac:dyDescent="0.2">
      <c r="B8863" s="88"/>
      <c r="C8863" s="88"/>
      <c r="D8863" s="88"/>
      <c r="E8863" s="88"/>
      <c r="F8863" s="88"/>
      <c r="G8863" s="88"/>
      <c r="H8863" s="88"/>
      <c r="I8863" s="88"/>
      <c r="J8863" s="88"/>
      <c r="K8863" s="88"/>
    </row>
    <row r="8864" spans="2:11" ht="12" hidden="1" customHeight="1" x14ac:dyDescent="0.2">
      <c r="B8864" s="88"/>
      <c r="C8864" s="88"/>
      <c r="D8864" s="88"/>
      <c r="E8864" s="88"/>
      <c r="F8864" s="88"/>
      <c r="G8864" s="88"/>
      <c r="H8864" s="88"/>
      <c r="I8864" s="88"/>
      <c r="J8864" s="88"/>
      <c r="K8864" s="88"/>
    </row>
    <row r="8865" spans="2:11" ht="12" hidden="1" customHeight="1" x14ac:dyDescent="0.2">
      <c r="B8865" s="88"/>
      <c r="C8865" s="88"/>
      <c r="D8865" s="88"/>
      <c r="E8865" s="88"/>
      <c r="F8865" s="88"/>
      <c r="G8865" s="88"/>
      <c r="H8865" s="88"/>
      <c r="I8865" s="88"/>
      <c r="J8865" s="88"/>
      <c r="K8865" s="88"/>
    </row>
    <row r="8866" spans="2:11" ht="12" hidden="1" customHeight="1" x14ac:dyDescent="0.2">
      <c r="B8866" s="88"/>
      <c r="C8866" s="88"/>
      <c r="D8866" s="88"/>
      <c r="E8866" s="88"/>
      <c r="F8866" s="88"/>
      <c r="G8866" s="88"/>
      <c r="H8866" s="88"/>
      <c r="I8866" s="88"/>
      <c r="J8866" s="88"/>
      <c r="K8866" s="88"/>
    </row>
    <row r="8867" spans="2:11" ht="12" hidden="1" customHeight="1" x14ac:dyDescent="0.2">
      <c r="B8867" s="88"/>
      <c r="C8867" s="88"/>
      <c r="D8867" s="88"/>
      <c r="E8867" s="88"/>
      <c r="F8867" s="88"/>
      <c r="G8867" s="88"/>
      <c r="H8867" s="88"/>
      <c r="I8867" s="88"/>
      <c r="J8867" s="88"/>
      <c r="K8867" s="88"/>
    </row>
    <row r="8868" spans="2:11" ht="12" hidden="1" customHeight="1" x14ac:dyDescent="0.2">
      <c r="B8868" s="88"/>
      <c r="C8868" s="88"/>
      <c r="D8868" s="88"/>
      <c r="E8868" s="88"/>
      <c r="F8868" s="88"/>
      <c r="G8868" s="88"/>
      <c r="H8868" s="88"/>
      <c r="I8868" s="88"/>
      <c r="J8868" s="88"/>
      <c r="K8868" s="88"/>
    </row>
    <row r="8869" spans="2:11" ht="12" hidden="1" customHeight="1" x14ac:dyDescent="0.2">
      <c r="B8869" s="88"/>
      <c r="C8869" s="88"/>
      <c r="D8869" s="88"/>
      <c r="E8869" s="88"/>
      <c r="F8869" s="88"/>
      <c r="G8869" s="88"/>
      <c r="H8869" s="88"/>
      <c r="I8869" s="88"/>
      <c r="J8869" s="88"/>
      <c r="K8869" s="88"/>
    </row>
    <row r="8870" spans="2:11" ht="12" hidden="1" customHeight="1" x14ac:dyDescent="0.2">
      <c r="B8870" s="88"/>
      <c r="C8870" s="88"/>
      <c r="D8870" s="88"/>
      <c r="E8870" s="88"/>
      <c r="F8870" s="88"/>
      <c r="G8870" s="88"/>
      <c r="H8870" s="88"/>
      <c r="I8870" s="88"/>
      <c r="J8870" s="88"/>
      <c r="K8870" s="88"/>
    </row>
    <row r="8871" spans="2:11" ht="12" hidden="1" customHeight="1" x14ac:dyDescent="0.2">
      <c r="B8871" s="88"/>
      <c r="C8871" s="88"/>
      <c r="D8871" s="88"/>
      <c r="E8871" s="88"/>
      <c r="F8871" s="88"/>
      <c r="G8871" s="88"/>
      <c r="H8871" s="88"/>
      <c r="I8871" s="88"/>
      <c r="J8871" s="88"/>
      <c r="K8871" s="88"/>
    </row>
    <row r="8872" spans="2:11" ht="12" hidden="1" customHeight="1" x14ac:dyDescent="0.2">
      <c r="B8872" s="88"/>
      <c r="C8872" s="88"/>
      <c r="D8872" s="88"/>
      <c r="E8872" s="88"/>
      <c r="F8872" s="88"/>
      <c r="G8872" s="88"/>
      <c r="H8872" s="88"/>
      <c r="I8872" s="88"/>
      <c r="J8872" s="88"/>
      <c r="K8872" s="88"/>
    </row>
    <row r="8873" spans="2:11" ht="12" hidden="1" customHeight="1" x14ac:dyDescent="0.2">
      <c r="B8873" s="88"/>
      <c r="C8873" s="88"/>
      <c r="D8873" s="88"/>
      <c r="E8873" s="88"/>
      <c r="F8873" s="88"/>
      <c r="G8873" s="88"/>
      <c r="H8873" s="88"/>
      <c r="I8873" s="88"/>
      <c r="J8873" s="88"/>
      <c r="K8873" s="88"/>
    </row>
    <row r="8874" spans="2:11" ht="12" hidden="1" customHeight="1" x14ac:dyDescent="0.2">
      <c r="B8874" s="88"/>
      <c r="C8874" s="88"/>
      <c r="D8874" s="88"/>
      <c r="E8874" s="88"/>
      <c r="F8874" s="88"/>
      <c r="G8874" s="88"/>
      <c r="H8874" s="88"/>
      <c r="I8874" s="88"/>
      <c r="J8874" s="88"/>
      <c r="K8874" s="88"/>
    </row>
    <row r="8875" spans="2:11" ht="12" hidden="1" customHeight="1" x14ac:dyDescent="0.2">
      <c r="B8875" s="88"/>
      <c r="C8875" s="88"/>
      <c r="D8875" s="88"/>
      <c r="E8875" s="88"/>
      <c r="F8875" s="88"/>
      <c r="G8875" s="88"/>
      <c r="H8875" s="88"/>
      <c r="I8875" s="88"/>
      <c r="J8875" s="88"/>
      <c r="K8875" s="88"/>
    </row>
    <row r="8876" spans="2:11" ht="12" hidden="1" customHeight="1" x14ac:dyDescent="0.2">
      <c r="B8876" s="88"/>
      <c r="C8876" s="88"/>
      <c r="D8876" s="88"/>
      <c r="E8876" s="88"/>
      <c r="F8876" s="88"/>
      <c r="G8876" s="88"/>
      <c r="H8876" s="88"/>
      <c r="I8876" s="88"/>
      <c r="J8876" s="88"/>
      <c r="K8876" s="88"/>
    </row>
    <row r="8877" spans="2:11" ht="12" hidden="1" customHeight="1" x14ac:dyDescent="0.2">
      <c r="B8877" s="88"/>
      <c r="C8877" s="88"/>
      <c r="D8877" s="88"/>
      <c r="E8877" s="88"/>
      <c r="F8877" s="88"/>
      <c r="G8877" s="88"/>
      <c r="H8877" s="88"/>
      <c r="I8877" s="88"/>
      <c r="J8877" s="88"/>
      <c r="K8877" s="88"/>
    </row>
    <row r="8878" spans="2:11" ht="12" hidden="1" customHeight="1" x14ac:dyDescent="0.2">
      <c r="B8878" s="88"/>
      <c r="C8878" s="88"/>
      <c r="D8878" s="88"/>
      <c r="E8878" s="88"/>
      <c r="F8878" s="88"/>
      <c r="G8878" s="88"/>
      <c r="H8878" s="88"/>
      <c r="I8878" s="88"/>
      <c r="J8878" s="88"/>
      <c r="K8878" s="88"/>
    </row>
    <row r="8879" spans="2:11" ht="12" hidden="1" customHeight="1" x14ac:dyDescent="0.2">
      <c r="B8879" s="88"/>
      <c r="C8879" s="88"/>
      <c r="D8879" s="88"/>
      <c r="E8879" s="88"/>
      <c r="F8879" s="88"/>
      <c r="G8879" s="88"/>
      <c r="H8879" s="88"/>
      <c r="I8879" s="88"/>
      <c r="J8879" s="88"/>
      <c r="K8879" s="88"/>
    </row>
    <row r="8880" spans="2:11" ht="12" hidden="1" customHeight="1" x14ac:dyDescent="0.2">
      <c r="B8880" s="88"/>
      <c r="C8880" s="88"/>
      <c r="D8880" s="88"/>
      <c r="E8880" s="88"/>
      <c r="F8880" s="88"/>
      <c r="G8880" s="88"/>
      <c r="H8880" s="88"/>
      <c r="I8880" s="88"/>
      <c r="J8880" s="88"/>
      <c r="K8880" s="88"/>
    </row>
    <row r="8881" spans="2:11" ht="12" hidden="1" customHeight="1" x14ac:dyDescent="0.2">
      <c r="B8881" s="88"/>
      <c r="C8881" s="88"/>
      <c r="D8881" s="88"/>
      <c r="E8881" s="88"/>
      <c r="F8881" s="88"/>
      <c r="G8881" s="88"/>
      <c r="H8881" s="88"/>
      <c r="I8881" s="88"/>
      <c r="J8881" s="88"/>
      <c r="K8881" s="88"/>
    </row>
    <row r="8882" spans="2:11" ht="12" hidden="1" customHeight="1" x14ac:dyDescent="0.2">
      <c r="B8882" s="88"/>
      <c r="C8882" s="88"/>
      <c r="D8882" s="88"/>
      <c r="E8882" s="88"/>
      <c r="F8882" s="88"/>
      <c r="G8882" s="88"/>
      <c r="H8882" s="88"/>
      <c r="I8882" s="88"/>
      <c r="J8882" s="88"/>
      <c r="K8882" s="88"/>
    </row>
    <row r="8883" spans="2:11" ht="12" hidden="1" customHeight="1" x14ac:dyDescent="0.2">
      <c r="B8883" s="88"/>
      <c r="C8883" s="88"/>
      <c r="D8883" s="88"/>
      <c r="E8883" s="88"/>
      <c r="F8883" s="88"/>
      <c r="G8883" s="88"/>
      <c r="H8883" s="88"/>
      <c r="I8883" s="88"/>
      <c r="J8883" s="88"/>
      <c r="K8883" s="88"/>
    </row>
    <row r="8884" spans="2:11" ht="12" hidden="1" customHeight="1" x14ac:dyDescent="0.2">
      <c r="B8884" s="88"/>
      <c r="C8884" s="88"/>
      <c r="D8884" s="88"/>
      <c r="E8884" s="88"/>
      <c r="F8884" s="88"/>
      <c r="G8884" s="88"/>
      <c r="H8884" s="88"/>
      <c r="I8884" s="88"/>
      <c r="J8884" s="88"/>
      <c r="K8884" s="88"/>
    </row>
    <row r="8885" spans="2:11" ht="12" hidden="1" customHeight="1" x14ac:dyDescent="0.2">
      <c r="B8885" s="88"/>
      <c r="C8885" s="88"/>
      <c r="D8885" s="88"/>
      <c r="E8885" s="88"/>
      <c r="F8885" s="88"/>
      <c r="G8885" s="88"/>
      <c r="H8885" s="88"/>
      <c r="I8885" s="88"/>
      <c r="J8885" s="88"/>
      <c r="K8885" s="88"/>
    </row>
    <row r="8886" spans="2:11" ht="12" hidden="1" customHeight="1" x14ac:dyDescent="0.2">
      <c r="B8886" s="88"/>
      <c r="C8886" s="88"/>
      <c r="D8886" s="88"/>
      <c r="E8886" s="88"/>
      <c r="F8886" s="88"/>
      <c r="G8886" s="88"/>
      <c r="H8886" s="88"/>
      <c r="I8886" s="88"/>
      <c r="J8886" s="88"/>
      <c r="K8886" s="88"/>
    </row>
    <row r="8887" spans="2:11" ht="12" hidden="1" customHeight="1" x14ac:dyDescent="0.2">
      <c r="B8887" s="88"/>
      <c r="C8887" s="88"/>
      <c r="D8887" s="88"/>
      <c r="E8887" s="88"/>
      <c r="F8887" s="88"/>
      <c r="G8887" s="88"/>
      <c r="H8887" s="88"/>
      <c r="I8887" s="88"/>
      <c r="J8887" s="88"/>
      <c r="K8887" s="88"/>
    </row>
    <row r="8888" spans="2:11" ht="12" hidden="1" customHeight="1" x14ac:dyDescent="0.2">
      <c r="B8888" s="88"/>
      <c r="C8888" s="88"/>
      <c r="D8888" s="88"/>
      <c r="E8888" s="88"/>
      <c r="F8888" s="88"/>
      <c r="G8888" s="88"/>
      <c r="H8888" s="88"/>
      <c r="I8888" s="88"/>
      <c r="J8888" s="88"/>
      <c r="K8888" s="88"/>
    </row>
    <row r="8889" spans="2:11" ht="12" hidden="1" customHeight="1" x14ac:dyDescent="0.2">
      <c r="B8889" s="88"/>
      <c r="C8889" s="88"/>
      <c r="D8889" s="88"/>
      <c r="E8889" s="88"/>
      <c r="F8889" s="88"/>
      <c r="G8889" s="88"/>
      <c r="H8889" s="88"/>
      <c r="I8889" s="88"/>
      <c r="J8889" s="88"/>
      <c r="K8889" s="88"/>
    </row>
    <row r="8890" spans="2:11" ht="12" hidden="1" customHeight="1" x14ac:dyDescent="0.2">
      <c r="B8890" s="88"/>
      <c r="C8890" s="88"/>
      <c r="D8890" s="88"/>
      <c r="E8890" s="88"/>
      <c r="F8890" s="88"/>
      <c r="G8890" s="88"/>
      <c r="H8890" s="88"/>
      <c r="I8890" s="88"/>
      <c r="J8890" s="88"/>
      <c r="K8890" s="88"/>
    </row>
    <row r="8891" spans="2:11" ht="12" hidden="1" customHeight="1" x14ac:dyDescent="0.2">
      <c r="B8891" s="88"/>
      <c r="C8891" s="88"/>
      <c r="D8891" s="88"/>
      <c r="E8891" s="88"/>
      <c r="F8891" s="88"/>
      <c r="G8891" s="88"/>
      <c r="H8891" s="88"/>
      <c r="I8891" s="88"/>
      <c r="J8891" s="88"/>
      <c r="K8891" s="88"/>
    </row>
    <row r="8892" spans="2:11" ht="12" hidden="1" customHeight="1" x14ac:dyDescent="0.2">
      <c r="B8892" s="88"/>
      <c r="C8892" s="88"/>
      <c r="D8892" s="88"/>
      <c r="E8892" s="88"/>
      <c r="F8892" s="88"/>
      <c r="G8892" s="88"/>
      <c r="H8892" s="88"/>
      <c r="I8892" s="88"/>
      <c r="J8892" s="88"/>
      <c r="K8892" s="88"/>
    </row>
    <row r="8893" spans="2:11" ht="12" hidden="1" customHeight="1" x14ac:dyDescent="0.2">
      <c r="B8893" s="88"/>
      <c r="C8893" s="88"/>
      <c r="D8893" s="88"/>
      <c r="E8893" s="88"/>
      <c r="F8893" s="88"/>
      <c r="G8893" s="88"/>
      <c r="H8893" s="88"/>
      <c r="I8893" s="88"/>
      <c r="J8893" s="88"/>
      <c r="K8893" s="88"/>
    </row>
    <row r="8894" spans="2:11" ht="12" hidden="1" customHeight="1" x14ac:dyDescent="0.2">
      <c r="B8894" s="88"/>
      <c r="C8894" s="88"/>
      <c r="D8894" s="88"/>
      <c r="E8894" s="88"/>
      <c r="F8894" s="88"/>
      <c r="G8894" s="88"/>
      <c r="H8894" s="88"/>
      <c r="I8894" s="88"/>
      <c r="J8894" s="88"/>
      <c r="K8894" s="88"/>
    </row>
    <row r="8895" spans="2:11" ht="12" hidden="1" customHeight="1" x14ac:dyDescent="0.2">
      <c r="B8895" s="88"/>
      <c r="C8895" s="88"/>
      <c r="D8895" s="88"/>
      <c r="E8895" s="88"/>
      <c r="F8895" s="88"/>
      <c r="G8895" s="88"/>
      <c r="H8895" s="88"/>
      <c r="I8895" s="88"/>
      <c r="J8895" s="88"/>
      <c r="K8895" s="88"/>
    </row>
    <row r="8896" spans="2:11" ht="12" hidden="1" customHeight="1" x14ac:dyDescent="0.2">
      <c r="B8896" s="88"/>
      <c r="C8896" s="88"/>
      <c r="D8896" s="88"/>
      <c r="E8896" s="88"/>
      <c r="F8896" s="88"/>
      <c r="G8896" s="88"/>
      <c r="H8896" s="88"/>
      <c r="I8896" s="88"/>
      <c r="J8896" s="88"/>
      <c r="K8896" s="88"/>
    </row>
    <row r="8897" spans="2:11" ht="12" hidden="1" customHeight="1" x14ac:dyDescent="0.2">
      <c r="B8897" s="88"/>
      <c r="C8897" s="88"/>
      <c r="D8897" s="88"/>
      <c r="E8897" s="88"/>
      <c r="F8897" s="88"/>
      <c r="G8897" s="88"/>
      <c r="H8897" s="88"/>
      <c r="I8897" s="88"/>
      <c r="J8897" s="88"/>
      <c r="K8897" s="88"/>
    </row>
    <row r="8898" spans="2:11" ht="12" hidden="1" customHeight="1" x14ac:dyDescent="0.2">
      <c r="B8898" s="88"/>
      <c r="C8898" s="88"/>
      <c r="D8898" s="88"/>
      <c r="E8898" s="88"/>
      <c r="F8898" s="88"/>
      <c r="G8898" s="88"/>
      <c r="H8898" s="88"/>
      <c r="I8898" s="88"/>
      <c r="J8898" s="88"/>
      <c r="K8898" s="88"/>
    </row>
    <row r="8899" spans="2:11" ht="12" hidden="1" customHeight="1" x14ac:dyDescent="0.2">
      <c r="B8899" s="88"/>
      <c r="C8899" s="88"/>
      <c r="D8899" s="88"/>
      <c r="E8899" s="88"/>
      <c r="F8899" s="88"/>
      <c r="G8899" s="88"/>
      <c r="H8899" s="88"/>
      <c r="I8899" s="88"/>
      <c r="J8899" s="88"/>
      <c r="K8899" s="88"/>
    </row>
    <row r="8900" spans="2:11" ht="12" hidden="1" customHeight="1" x14ac:dyDescent="0.2">
      <c r="B8900" s="88"/>
      <c r="C8900" s="88"/>
      <c r="D8900" s="88"/>
      <c r="E8900" s="88"/>
      <c r="F8900" s="88"/>
      <c r="G8900" s="88"/>
      <c r="H8900" s="88"/>
      <c r="I8900" s="88"/>
      <c r="J8900" s="88"/>
      <c r="K8900" s="88"/>
    </row>
    <row r="8901" spans="2:11" ht="12" hidden="1" customHeight="1" x14ac:dyDescent="0.2">
      <c r="B8901" s="88"/>
      <c r="C8901" s="88"/>
      <c r="D8901" s="88"/>
      <c r="E8901" s="88"/>
      <c r="F8901" s="88"/>
      <c r="G8901" s="88"/>
      <c r="H8901" s="88"/>
      <c r="I8901" s="88"/>
      <c r="J8901" s="88"/>
      <c r="K8901" s="88"/>
    </row>
    <row r="8902" spans="2:11" ht="12" hidden="1" customHeight="1" x14ac:dyDescent="0.2">
      <c r="B8902" s="88"/>
      <c r="C8902" s="88"/>
      <c r="D8902" s="88"/>
      <c r="E8902" s="88"/>
      <c r="F8902" s="88"/>
      <c r="G8902" s="88"/>
      <c r="H8902" s="88"/>
      <c r="I8902" s="88"/>
      <c r="J8902" s="88"/>
      <c r="K8902" s="88"/>
    </row>
    <row r="8903" spans="2:11" ht="12" hidden="1" customHeight="1" x14ac:dyDescent="0.2">
      <c r="B8903" s="88"/>
      <c r="C8903" s="88"/>
      <c r="D8903" s="88"/>
      <c r="E8903" s="88"/>
      <c r="F8903" s="88"/>
      <c r="G8903" s="88"/>
      <c r="H8903" s="88"/>
      <c r="I8903" s="88"/>
      <c r="J8903" s="88"/>
      <c r="K8903" s="88"/>
    </row>
    <row r="8904" spans="2:11" ht="12" hidden="1" customHeight="1" x14ac:dyDescent="0.2">
      <c r="B8904" s="88"/>
      <c r="C8904" s="88"/>
      <c r="D8904" s="88"/>
      <c r="E8904" s="88"/>
      <c r="F8904" s="88"/>
      <c r="G8904" s="88"/>
      <c r="H8904" s="88"/>
      <c r="I8904" s="88"/>
      <c r="J8904" s="88"/>
      <c r="K8904" s="88"/>
    </row>
    <row r="8905" spans="2:11" ht="12" hidden="1" customHeight="1" x14ac:dyDescent="0.2">
      <c r="B8905" s="88"/>
      <c r="C8905" s="88"/>
      <c r="D8905" s="88"/>
      <c r="E8905" s="88"/>
      <c r="F8905" s="88"/>
      <c r="G8905" s="88"/>
      <c r="H8905" s="88"/>
      <c r="I8905" s="88"/>
      <c r="J8905" s="88"/>
      <c r="K8905" s="88"/>
    </row>
    <row r="8906" spans="2:11" ht="12" hidden="1" customHeight="1" x14ac:dyDescent="0.2">
      <c r="B8906" s="88"/>
      <c r="C8906" s="88"/>
      <c r="D8906" s="88"/>
      <c r="E8906" s="88"/>
      <c r="F8906" s="88"/>
      <c r="G8906" s="88"/>
      <c r="H8906" s="88"/>
      <c r="I8906" s="88"/>
      <c r="J8906" s="88"/>
      <c r="K8906" s="88"/>
    </row>
    <row r="8907" spans="2:11" ht="12" hidden="1" customHeight="1" x14ac:dyDescent="0.2">
      <c r="B8907" s="88"/>
      <c r="C8907" s="88"/>
      <c r="D8907" s="88"/>
      <c r="E8907" s="88"/>
      <c r="F8907" s="88"/>
      <c r="G8907" s="88"/>
      <c r="H8907" s="88"/>
      <c r="I8907" s="88"/>
      <c r="J8907" s="88"/>
      <c r="K8907" s="88"/>
    </row>
    <row r="8908" spans="2:11" ht="12" hidden="1" customHeight="1" x14ac:dyDescent="0.2">
      <c r="B8908" s="88"/>
      <c r="C8908" s="88"/>
      <c r="D8908" s="88"/>
      <c r="E8908" s="88"/>
      <c r="F8908" s="88"/>
      <c r="G8908" s="88"/>
      <c r="H8908" s="88"/>
      <c r="I8908" s="88"/>
      <c r="J8908" s="88"/>
      <c r="K8908" s="88"/>
    </row>
    <row r="8909" spans="2:11" ht="12" hidden="1" customHeight="1" x14ac:dyDescent="0.2">
      <c r="B8909" s="88"/>
      <c r="C8909" s="88"/>
      <c r="D8909" s="88"/>
      <c r="E8909" s="88"/>
      <c r="F8909" s="88"/>
      <c r="G8909" s="88"/>
      <c r="H8909" s="88"/>
      <c r="I8909" s="88"/>
      <c r="J8909" s="88"/>
      <c r="K8909" s="88"/>
    </row>
    <row r="8910" spans="2:11" ht="12" hidden="1" customHeight="1" x14ac:dyDescent="0.2">
      <c r="B8910" s="88"/>
      <c r="C8910" s="88"/>
      <c r="D8910" s="88"/>
      <c r="E8910" s="88"/>
      <c r="F8910" s="88"/>
      <c r="G8910" s="88"/>
      <c r="H8910" s="88"/>
      <c r="I8910" s="88"/>
      <c r="J8910" s="88"/>
      <c r="K8910" s="88"/>
    </row>
    <row r="8911" spans="2:11" ht="12" hidden="1" customHeight="1" x14ac:dyDescent="0.2">
      <c r="B8911" s="88"/>
      <c r="C8911" s="88"/>
      <c r="D8911" s="88"/>
      <c r="E8911" s="88"/>
      <c r="F8911" s="88"/>
      <c r="G8911" s="88"/>
      <c r="H8911" s="88"/>
      <c r="I8911" s="88"/>
      <c r="J8911" s="88"/>
      <c r="K8911" s="88"/>
    </row>
    <row r="8912" spans="2:11" ht="12" hidden="1" customHeight="1" x14ac:dyDescent="0.2">
      <c r="B8912" s="88"/>
      <c r="C8912" s="88"/>
      <c r="D8912" s="88"/>
      <c r="E8912" s="88"/>
      <c r="F8912" s="88"/>
      <c r="G8912" s="88"/>
      <c r="H8912" s="88"/>
      <c r="I8912" s="88"/>
      <c r="J8912" s="88"/>
      <c r="K8912" s="88"/>
    </row>
    <row r="8913" spans="2:11" ht="12" hidden="1" customHeight="1" x14ac:dyDescent="0.2">
      <c r="B8913" s="88"/>
      <c r="C8913" s="88"/>
      <c r="D8913" s="88"/>
      <c r="E8913" s="88"/>
      <c r="F8913" s="88"/>
      <c r="G8913" s="88"/>
      <c r="H8913" s="88"/>
      <c r="I8913" s="88"/>
      <c r="J8913" s="88"/>
      <c r="K8913" s="88"/>
    </row>
    <row r="8914" spans="2:11" ht="12" hidden="1" customHeight="1" x14ac:dyDescent="0.2">
      <c r="B8914" s="88"/>
      <c r="C8914" s="88"/>
      <c r="D8914" s="88"/>
      <c r="E8914" s="88"/>
      <c r="F8914" s="88"/>
      <c r="G8914" s="88"/>
      <c r="H8914" s="88"/>
      <c r="I8914" s="88"/>
      <c r="J8914" s="88"/>
      <c r="K8914" s="88"/>
    </row>
    <row r="8915" spans="2:11" ht="12" hidden="1" customHeight="1" x14ac:dyDescent="0.2">
      <c r="B8915" s="88"/>
      <c r="C8915" s="88"/>
      <c r="D8915" s="88"/>
      <c r="E8915" s="88"/>
      <c r="F8915" s="88"/>
      <c r="G8915" s="88"/>
      <c r="H8915" s="88"/>
      <c r="I8915" s="88"/>
      <c r="J8915" s="88"/>
      <c r="K8915" s="88"/>
    </row>
    <row r="8916" spans="2:11" ht="12" hidden="1" customHeight="1" x14ac:dyDescent="0.2">
      <c r="B8916" s="88"/>
      <c r="C8916" s="88"/>
      <c r="D8916" s="88"/>
      <c r="E8916" s="88"/>
      <c r="F8916" s="88"/>
      <c r="G8916" s="88"/>
      <c r="H8916" s="88"/>
      <c r="I8916" s="88"/>
      <c r="J8916" s="88"/>
      <c r="K8916" s="88"/>
    </row>
    <row r="8917" spans="2:11" ht="12" hidden="1" customHeight="1" x14ac:dyDescent="0.2">
      <c r="B8917" s="88"/>
      <c r="C8917" s="88"/>
      <c r="D8917" s="88"/>
      <c r="E8917" s="88"/>
      <c r="F8917" s="88"/>
      <c r="G8917" s="88"/>
      <c r="H8917" s="88"/>
      <c r="I8917" s="88"/>
      <c r="J8917" s="88"/>
      <c r="K8917" s="88"/>
    </row>
    <row r="8918" spans="2:11" ht="12" hidden="1" customHeight="1" x14ac:dyDescent="0.2">
      <c r="B8918" s="88"/>
      <c r="C8918" s="88"/>
      <c r="D8918" s="88"/>
      <c r="E8918" s="88"/>
      <c r="F8918" s="88"/>
      <c r="G8918" s="88"/>
      <c r="H8918" s="88"/>
      <c r="I8918" s="88"/>
      <c r="J8918" s="88"/>
      <c r="K8918" s="88"/>
    </row>
    <row r="8919" spans="2:11" ht="12" hidden="1" customHeight="1" x14ac:dyDescent="0.2">
      <c r="B8919" s="88"/>
      <c r="C8919" s="88"/>
      <c r="D8919" s="88"/>
      <c r="E8919" s="88"/>
      <c r="F8919" s="88"/>
      <c r="G8919" s="88"/>
      <c r="H8919" s="88"/>
      <c r="I8919" s="88"/>
      <c r="J8919" s="88"/>
      <c r="K8919" s="88"/>
    </row>
    <row r="8920" spans="2:11" ht="12" hidden="1" customHeight="1" x14ac:dyDescent="0.2">
      <c r="B8920" s="88"/>
      <c r="C8920" s="88"/>
      <c r="D8920" s="88"/>
      <c r="E8920" s="88"/>
      <c r="F8920" s="88"/>
      <c r="G8920" s="88"/>
      <c r="H8920" s="88"/>
      <c r="I8920" s="88"/>
      <c r="J8920" s="88"/>
      <c r="K8920" s="88"/>
    </row>
    <row r="8921" spans="2:11" ht="12" hidden="1" customHeight="1" x14ac:dyDescent="0.2">
      <c r="B8921" s="88"/>
      <c r="C8921" s="88"/>
      <c r="D8921" s="88"/>
      <c r="E8921" s="88"/>
      <c r="F8921" s="88"/>
      <c r="G8921" s="88"/>
      <c r="H8921" s="88"/>
      <c r="I8921" s="88"/>
      <c r="J8921" s="88"/>
      <c r="K8921" s="88"/>
    </row>
    <row r="8922" spans="2:11" ht="12" hidden="1" customHeight="1" x14ac:dyDescent="0.2">
      <c r="B8922" s="88"/>
      <c r="C8922" s="88"/>
      <c r="D8922" s="88"/>
      <c r="E8922" s="88"/>
      <c r="F8922" s="88"/>
      <c r="G8922" s="88"/>
      <c r="H8922" s="88"/>
      <c r="I8922" s="88"/>
      <c r="J8922" s="88"/>
      <c r="K8922" s="88"/>
    </row>
    <row r="8923" spans="2:11" ht="12" hidden="1" customHeight="1" x14ac:dyDescent="0.2">
      <c r="B8923" s="88"/>
      <c r="C8923" s="88"/>
      <c r="D8923" s="88"/>
      <c r="E8923" s="88"/>
      <c r="F8923" s="88"/>
      <c r="G8923" s="88"/>
      <c r="H8923" s="88"/>
      <c r="I8923" s="88"/>
      <c r="J8923" s="88"/>
      <c r="K8923" s="88"/>
    </row>
    <row r="8924" spans="2:11" ht="12" hidden="1" customHeight="1" x14ac:dyDescent="0.2">
      <c r="B8924" s="88"/>
      <c r="C8924" s="88"/>
      <c r="D8924" s="88"/>
      <c r="E8924" s="88"/>
      <c r="F8924" s="88"/>
      <c r="G8924" s="88"/>
      <c r="H8924" s="88"/>
      <c r="I8924" s="88"/>
      <c r="J8924" s="88"/>
      <c r="K8924" s="88"/>
    </row>
    <row r="8925" spans="2:11" ht="12" hidden="1" customHeight="1" x14ac:dyDescent="0.2">
      <c r="B8925" s="88"/>
      <c r="C8925" s="88"/>
      <c r="D8925" s="88"/>
      <c r="E8925" s="88"/>
      <c r="F8925" s="88"/>
      <c r="G8925" s="88"/>
      <c r="H8925" s="88"/>
      <c r="I8925" s="88"/>
      <c r="J8925" s="88"/>
      <c r="K8925" s="88"/>
    </row>
    <row r="8926" spans="2:11" ht="12" hidden="1" customHeight="1" x14ac:dyDescent="0.2">
      <c r="B8926" s="88"/>
      <c r="C8926" s="88"/>
      <c r="D8926" s="88"/>
      <c r="E8926" s="88"/>
      <c r="F8926" s="88"/>
      <c r="G8926" s="88"/>
      <c r="H8926" s="88"/>
      <c r="I8926" s="88"/>
      <c r="J8926" s="88"/>
      <c r="K8926" s="88"/>
    </row>
    <row r="8927" spans="2:11" ht="12" hidden="1" customHeight="1" x14ac:dyDescent="0.2">
      <c r="B8927" s="88"/>
      <c r="C8927" s="88"/>
      <c r="D8927" s="88"/>
      <c r="E8927" s="88"/>
      <c r="F8927" s="88"/>
      <c r="G8927" s="88"/>
      <c r="H8927" s="88"/>
      <c r="I8927" s="88"/>
      <c r="J8927" s="88"/>
      <c r="K8927" s="88"/>
    </row>
    <row r="8928" spans="2:11" ht="12" hidden="1" customHeight="1" x14ac:dyDescent="0.2">
      <c r="B8928" s="88"/>
      <c r="C8928" s="88"/>
      <c r="D8928" s="88"/>
      <c r="E8928" s="88"/>
      <c r="F8928" s="88"/>
      <c r="G8928" s="88"/>
      <c r="H8928" s="88"/>
      <c r="I8928" s="88"/>
      <c r="J8928" s="88"/>
      <c r="K8928" s="88"/>
    </row>
    <row r="8929" spans="2:11" ht="12" hidden="1" customHeight="1" x14ac:dyDescent="0.2">
      <c r="B8929" s="88"/>
      <c r="C8929" s="88"/>
      <c r="D8929" s="88"/>
      <c r="E8929" s="88"/>
      <c r="F8929" s="88"/>
      <c r="G8929" s="88"/>
      <c r="H8929" s="88"/>
      <c r="I8929" s="88"/>
      <c r="J8929" s="88"/>
      <c r="K8929" s="88"/>
    </row>
    <row r="8930" spans="2:11" ht="12" hidden="1" customHeight="1" x14ac:dyDescent="0.2">
      <c r="B8930" s="88"/>
      <c r="C8930" s="88"/>
      <c r="D8930" s="88"/>
      <c r="E8930" s="88"/>
      <c r="F8930" s="88"/>
      <c r="G8930" s="88"/>
      <c r="H8930" s="88"/>
      <c r="I8930" s="88"/>
      <c r="J8930" s="88"/>
      <c r="K8930" s="88"/>
    </row>
    <row r="8931" spans="2:11" ht="12" hidden="1" customHeight="1" x14ac:dyDescent="0.2">
      <c r="B8931" s="88"/>
      <c r="C8931" s="88"/>
      <c r="D8931" s="88"/>
      <c r="E8931" s="88"/>
      <c r="F8931" s="88"/>
      <c r="G8931" s="88"/>
      <c r="H8931" s="88"/>
      <c r="I8931" s="88"/>
      <c r="J8931" s="88"/>
      <c r="K8931" s="88"/>
    </row>
    <row r="8932" spans="2:11" ht="12" hidden="1" customHeight="1" x14ac:dyDescent="0.2">
      <c r="B8932" s="88"/>
      <c r="C8932" s="88"/>
      <c r="D8932" s="88"/>
      <c r="E8932" s="88"/>
      <c r="F8932" s="88"/>
      <c r="G8932" s="88"/>
      <c r="H8932" s="88"/>
      <c r="I8932" s="88"/>
      <c r="J8932" s="88"/>
      <c r="K8932" s="88"/>
    </row>
    <row r="8933" spans="2:11" ht="12" hidden="1" customHeight="1" x14ac:dyDescent="0.2">
      <c r="B8933" s="88"/>
      <c r="C8933" s="88"/>
      <c r="D8933" s="88"/>
      <c r="E8933" s="88"/>
      <c r="F8933" s="88"/>
      <c r="G8933" s="88"/>
      <c r="H8933" s="88"/>
      <c r="I8933" s="88"/>
      <c r="J8933" s="88"/>
      <c r="K8933" s="88"/>
    </row>
    <row r="8934" spans="2:11" ht="12" hidden="1" customHeight="1" x14ac:dyDescent="0.2">
      <c r="B8934" s="88"/>
      <c r="C8934" s="88"/>
      <c r="D8934" s="88"/>
      <c r="E8934" s="88"/>
      <c r="F8934" s="88"/>
      <c r="G8934" s="88"/>
      <c r="H8934" s="88"/>
      <c r="I8934" s="88"/>
      <c r="J8934" s="88"/>
      <c r="K8934" s="88"/>
    </row>
    <row r="8935" spans="2:11" ht="12" hidden="1" customHeight="1" x14ac:dyDescent="0.2">
      <c r="B8935" s="88"/>
      <c r="C8935" s="88"/>
      <c r="D8935" s="88"/>
      <c r="E8935" s="88"/>
      <c r="F8935" s="88"/>
      <c r="G8935" s="88"/>
      <c r="H8935" s="88"/>
      <c r="I8935" s="88"/>
      <c r="J8935" s="88"/>
      <c r="K8935" s="88"/>
    </row>
    <row r="8936" spans="2:11" ht="12" hidden="1" customHeight="1" x14ac:dyDescent="0.2">
      <c r="B8936" s="88"/>
      <c r="C8936" s="88"/>
      <c r="D8936" s="88"/>
      <c r="E8936" s="88"/>
      <c r="F8936" s="88"/>
      <c r="G8936" s="88"/>
      <c r="H8936" s="88"/>
      <c r="I8936" s="88"/>
      <c r="J8936" s="88"/>
      <c r="K8936" s="88"/>
    </row>
    <row r="8937" spans="2:11" ht="12" hidden="1" customHeight="1" x14ac:dyDescent="0.2">
      <c r="B8937" s="88"/>
      <c r="C8937" s="88"/>
      <c r="D8937" s="88"/>
      <c r="E8937" s="88"/>
      <c r="F8937" s="88"/>
      <c r="G8937" s="88"/>
      <c r="H8937" s="88"/>
      <c r="I8937" s="88"/>
      <c r="J8937" s="88"/>
      <c r="K8937" s="88"/>
    </row>
    <row r="8938" spans="2:11" ht="12" hidden="1" customHeight="1" x14ac:dyDescent="0.2">
      <c r="B8938" s="88"/>
      <c r="C8938" s="88"/>
      <c r="D8938" s="88"/>
      <c r="E8938" s="88"/>
      <c r="F8938" s="88"/>
      <c r="G8938" s="88"/>
      <c r="H8938" s="88"/>
      <c r="I8938" s="88"/>
      <c r="J8938" s="88"/>
      <c r="K8938" s="88"/>
    </row>
    <row r="8939" spans="2:11" ht="12" hidden="1" customHeight="1" x14ac:dyDescent="0.2">
      <c r="B8939" s="88"/>
      <c r="C8939" s="88"/>
      <c r="D8939" s="88"/>
      <c r="E8939" s="88"/>
      <c r="F8939" s="88"/>
      <c r="G8939" s="88"/>
      <c r="H8939" s="88"/>
      <c r="I8939" s="88"/>
      <c r="J8939" s="88"/>
      <c r="K8939" s="88"/>
    </row>
    <row r="8940" spans="2:11" ht="12" hidden="1" customHeight="1" x14ac:dyDescent="0.2">
      <c r="B8940" s="88"/>
      <c r="C8940" s="88"/>
      <c r="D8940" s="88"/>
      <c r="E8940" s="88"/>
      <c r="F8940" s="88"/>
      <c r="G8940" s="88"/>
      <c r="H8940" s="88"/>
      <c r="I8940" s="88"/>
      <c r="J8940" s="88"/>
      <c r="K8940" s="88"/>
    </row>
    <row r="8941" spans="2:11" ht="12" hidden="1" customHeight="1" x14ac:dyDescent="0.2">
      <c r="B8941" s="88"/>
      <c r="C8941" s="88"/>
      <c r="D8941" s="88"/>
      <c r="E8941" s="88"/>
      <c r="F8941" s="88"/>
      <c r="G8941" s="88"/>
      <c r="H8941" s="88"/>
      <c r="I8941" s="88"/>
      <c r="J8941" s="88"/>
      <c r="K8941" s="88"/>
    </row>
    <row r="8942" spans="2:11" ht="12" hidden="1" customHeight="1" x14ac:dyDescent="0.2">
      <c r="B8942" s="88"/>
      <c r="C8942" s="88"/>
      <c r="D8942" s="88"/>
      <c r="E8942" s="88"/>
      <c r="F8942" s="88"/>
      <c r="G8942" s="88"/>
      <c r="H8942" s="88"/>
      <c r="I8942" s="88"/>
      <c r="J8942" s="88"/>
      <c r="K8942" s="88"/>
    </row>
    <row r="8943" spans="2:11" ht="12" hidden="1" customHeight="1" x14ac:dyDescent="0.2">
      <c r="B8943" s="88"/>
      <c r="C8943" s="88"/>
      <c r="D8943" s="88"/>
      <c r="E8943" s="88"/>
      <c r="F8943" s="88"/>
      <c r="G8943" s="88"/>
      <c r="H8943" s="88"/>
      <c r="I8943" s="88"/>
      <c r="J8943" s="88"/>
      <c r="K8943" s="88"/>
    </row>
    <row r="8944" spans="2:11" ht="12" hidden="1" customHeight="1" x14ac:dyDescent="0.2">
      <c r="B8944" s="88"/>
      <c r="C8944" s="88"/>
      <c r="D8944" s="88"/>
      <c r="E8944" s="88"/>
      <c r="F8944" s="88"/>
      <c r="G8944" s="88"/>
      <c r="H8944" s="88"/>
      <c r="I8944" s="88"/>
      <c r="J8944" s="88"/>
      <c r="K8944" s="88"/>
    </row>
    <row r="8945" spans="2:11" ht="12" hidden="1" customHeight="1" x14ac:dyDescent="0.2">
      <c r="B8945" s="88"/>
      <c r="C8945" s="88"/>
      <c r="D8945" s="88"/>
      <c r="E8945" s="88"/>
      <c r="F8945" s="88"/>
      <c r="G8945" s="88"/>
      <c r="H8945" s="88"/>
      <c r="I8945" s="88"/>
      <c r="J8945" s="88"/>
      <c r="K8945" s="88"/>
    </row>
    <row r="8946" spans="2:11" ht="12" hidden="1" customHeight="1" x14ac:dyDescent="0.2">
      <c r="B8946" s="88"/>
      <c r="C8946" s="88"/>
      <c r="D8946" s="88"/>
      <c r="E8946" s="88"/>
      <c r="F8946" s="88"/>
      <c r="G8946" s="88"/>
      <c r="H8946" s="88"/>
      <c r="I8946" s="88"/>
      <c r="J8946" s="88"/>
      <c r="K8946" s="88"/>
    </row>
    <row r="8947" spans="2:11" ht="12" hidden="1" customHeight="1" x14ac:dyDescent="0.2">
      <c r="B8947" s="88"/>
      <c r="C8947" s="88"/>
      <c r="D8947" s="88"/>
      <c r="E8947" s="88"/>
      <c r="F8947" s="88"/>
      <c r="G8947" s="88"/>
      <c r="H8947" s="88"/>
      <c r="I8947" s="88"/>
      <c r="J8947" s="88"/>
      <c r="K8947" s="88"/>
    </row>
    <row r="8948" spans="2:11" ht="12" hidden="1" customHeight="1" x14ac:dyDescent="0.2">
      <c r="B8948" s="88"/>
      <c r="C8948" s="88"/>
      <c r="D8948" s="88"/>
      <c r="E8948" s="88"/>
      <c r="F8948" s="88"/>
      <c r="G8948" s="88"/>
      <c r="H8948" s="88"/>
      <c r="I8948" s="88"/>
      <c r="J8948" s="88"/>
      <c r="K8948" s="88"/>
    </row>
    <row r="8949" spans="2:11" ht="12" hidden="1" customHeight="1" x14ac:dyDescent="0.2">
      <c r="B8949" s="88"/>
      <c r="C8949" s="88"/>
      <c r="D8949" s="88"/>
      <c r="E8949" s="88"/>
      <c r="F8949" s="88"/>
      <c r="G8949" s="88"/>
      <c r="H8949" s="88"/>
      <c r="I8949" s="88"/>
      <c r="J8949" s="88"/>
      <c r="K8949" s="88"/>
    </row>
    <row r="8950" spans="2:11" ht="12" hidden="1" customHeight="1" x14ac:dyDescent="0.2">
      <c r="B8950" s="88"/>
      <c r="C8950" s="88"/>
      <c r="D8950" s="88"/>
      <c r="E8950" s="88"/>
      <c r="F8950" s="88"/>
      <c r="G8950" s="88"/>
      <c r="H8950" s="88"/>
      <c r="I8950" s="88"/>
      <c r="J8950" s="88"/>
      <c r="K8950" s="88"/>
    </row>
    <row r="8951" spans="2:11" ht="12" hidden="1" customHeight="1" x14ac:dyDescent="0.2">
      <c r="B8951" s="88"/>
      <c r="C8951" s="88"/>
      <c r="D8951" s="88"/>
      <c r="E8951" s="88"/>
      <c r="F8951" s="88"/>
      <c r="G8951" s="88"/>
      <c r="H8951" s="88"/>
      <c r="I8951" s="88"/>
      <c r="J8951" s="88"/>
      <c r="K8951" s="88"/>
    </row>
    <row r="8952" spans="2:11" ht="12" hidden="1" customHeight="1" x14ac:dyDescent="0.2">
      <c r="B8952" s="88"/>
      <c r="C8952" s="88"/>
      <c r="D8952" s="88"/>
      <c r="E8952" s="88"/>
      <c r="F8952" s="88"/>
      <c r="G8952" s="88"/>
      <c r="H8952" s="88"/>
      <c r="I8952" s="88"/>
      <c r="J8952" s="88"/>
      <c r="K8952" s="88"/>
    </row>
    <row r="8953" spans="2:11" ht="12" hidden="1" customHeight="1" x14ac:dyDescent="0.2">
      <c r="B8953" s="88"/>
      <c r="C8953" s="88"/>
      <c r="D8953" s="88"/>
      <c r="E8953" s="88"/>
      <c r="F8953" s="88"/>
      <c r="G8953" s="88"/>
      <c r="H8953" s="88"/>
      <c r="I8953" s="88"/>
      <c r="J8953" s="88"/>
      <c r="K8953" s="88"/>
    </row>
    <row r="8954" spans="2:11" ht="12" hidden="1" customHeight="1" x14ac:dyDescent="0.2">
      <c r="B8954" s="88"/>
      <c r="C8954" s="88"/>
      <c r="D8954" s="88"/>
      <c r="E8954" s="88"/>
      <c r="F8954" s="88"/>
      <c r="G8954" s="88"/>
      <c r="H8954" s="88"/>
      <c r="I8954" s="88"/>
      <c r="J8954" s="88"/>
      <c r="K8954" s="88"/>
    </row>
    <row r="8955" spans="2:11" ht="12" hidden="1" customHeight="1" x14ac:dyDescent="0.2">
      <c r="B8955" s="88"/>
      <c r="C8955" s="88"/>
      <c r="D8955" s="88"/>
      <c r="E8955" s="88"/>
      <c r="F8955" s="88"/>
      <c r="G8955" s="88"/>
      <c r="H8955" s="88"/>
      <c r="I8955" s="88"/>
      <c r="J8955" s="88"/>
      <c r="K8955" s="88"/>
    </row>
    <row r="8956" spans="2:11" ht="12" hidden="1" customHeight="1" x14ac:dyDescent="0.2">
      <c r="B8956" s="88"/>
      <c r="C8956" s="88"/>
      <c r="D8956" s="88"/>
      <c r="E8956" s="88"/>
      <c r="F8956" s="88"/>
      <c r="G8956" s="88"/>
      <c r="H8956" s="88"/>
      <c r="I8956" s="88"/>
      <c r="J8956" s="88"/>
      <c r="K8956" s="88"/>
    </row>
    <row r="8957" spans="2:11" ht="12" hidden="1" customHeight="1" x14ac:dyDescent="0.2">
      <c r="B8957" s="88"/>
      <c r="C8957" s="88"/>
      <c r="D8957" s="88"/>
      <c r="E8957" s="88"/>
      <c r="F8957" s="88"/>
      <c r="G8957" s="88"/>
      <c r="H8957" s="88"/>
      <c r="I8957" s="88"/>
      <c r="J8957" s="88"/>
      <c r="K8957" s="88"/>
    </row>
    <row r="8958" spans="2:11" ht="12" hidden="1" customHeight="1" x14ac:dyDescent="0.2">
      <c r="B8958" s="88"/>
      <c r="C8958" s="88"/>
      <c r="D8958" s="88"/>
      <c r="E8958" s="88"/>
      <c r="F8958" s="88"/>
      <c r="G8958" s="88"/>
      <c r="H8958" s="88"/>
      <c r="I8958" s="88"/>
      <c r="J8958" s="88"/>
      <c r="K8958" s="88"/>
    </row>
    <row r="8959" spans="2:11" ht="12" hidden="1" customHeight="1" x14ac:dyDescent="0.2">
      <c r="B8959" s="88"/>
      <c r="C8959" s="88"/>
      <c r="D8959" s="88"/>
      <c r="E8959" s="88"/>
      <c r="F8959" s="88"/>
      <c r="G8959" s="88"/>
      <c r="H8959" s="88"/>
      <c r="I8959" s="88"/>
      <c r="J8959" s="88"/>
      <c r="K8959" s="88"/>
    </row>
    <row r="8960" spans="2:11" ht="12" hidden="1" customHeight="1" x14ac:dyDescent="0.2">
      <c r="B8960" s="88"/>
      <c r="C8960" s="88"/>
      <c r="D8960" s="88"/>
      <c r="E8960" s="88"/>
      <c r="F8960" s="88"/>
      <c r="G8960" s="88"/>
      <c r="H8960" s="88"/>
      <c r="I8960" s="88"/>
      <c r="J8960" s="88"/>
      <c r="K8960" s="88"/>
    </row>
    <row r="8961" spans="2:11" ht="12" hidden="1" customHeight="1" x14ac:dyDescent="0.2">
      <c r="B8961" s="88"/>
      <c r="C8961" s="88"/>
      <c r="D8961" s="88"/>
      <c r="E8961" s="88"/>
      <c r="F8961" s="88"/>
      <c r="G8961" s="88"/>
      <c r="H8961" s="88"/>
      <c r="I8961" s="88"/>
      <c r="J8961" s="88"/>
      <c r="K8961" s="88"/>
    </row>
    <row r="8962" spans="2:11" ht="12" hidden="1" customHeight="1" x14ac:dyDescent="0.2">
      <c r="B8962" s="88"/>
      <c r="C8962" s="88"/>
      <c r="D8962" s="88"/>
      <c r="E8962" s="88"/>
      <c r="F8962" s="88"/>
      <c r="G8962" s="88"/>
      <c r="H8962" s="88"/>
      <c r="I8962" s="88"/>
      <c r="J8962" s="88"/>
      <c r="K8962" s="88"/>
    </row>
    <row r="8963" spans="2:11" ht="12" hidden="1" customHeight="1" x14ac:dyDescent="0.2">
      <c r="B8963" s="88"/>
      <c r="C8963" s="88"/>
      <c r="D8963" s="88"/>
      <c r="E8963" s="88"/>
      <c r="F8963" s="88"/>
      <c r="G8963" s="88"/>
      <c r="H8963" s="88"/>
      <c r="I8963" s="88"/>
      <c r="J8963" s="88"/>
      <c r="K8963" s="88"/>
    </row>
    <row r="8964" spans="2:11" ht="12" hidden="1" customHeight="1" x14ac:dyDescent="0.2">
      <c r="B8964" s="88"/>
      <c r="C8964" s="88"/>
      <c r="D8964" s="88"/>
      <c r="E8964" s="88"/>
      <c r="F8964" s="88"/>
      <c r="G8964" s="88"/>
      <c r="H8964" s="88"/>
      <c r="I8964" s="88"/>
      <c r="J8964" s="88"/>
      <c r="K8964" s="88"/>
    </row>
    <row r="8965" spans="2:11" ht="12" hidden="1" customHeight="1" x14ac:dyDescent="0.2">
      <c r="B8965" s="88"/>
      <c r="C8965" s="88"/>
      <c r="D8965" s="88"/>
      <c r="E8965" s="88"/>
      <c r="F8965" s="88"/>
      <c r="G8965" s="88"/>
      <c r="H8965" s="88"/>
      <c r="I8965" s="88"/>
      <c r="J8965" s="88"/>
      <c r="K8965" s="88"/>
    </row>
    <row r="8966" spans="2:11" ht="12" hidden="1" customHeight="1" x14ac:dyDescent="0.2">
      <c r="B8966" s="88"/>
      <c r="C8966" s="88"/>
      <c r="D8966" s="88"/>
      <c r="E8966" s="88"/>
      <c r="F8966" s="88"/>
      <c r="G8966" s="88"/>
      <c r="H8966" s="88"/>
      <c r="I8966" s="88"/>
      <c r="J8966" s="88"/>
      <c r="K8966" s="88"/>
    </row>
    <row r="8967" spans="2:11" ht="12" hidden="1" customHeight="1" x14ac:dyDescent="0.2">
      <c r="B8967" s="88"/>
      <c r="C8967" s="88"/>
      <c r="D8967" s="88"/>
      <c r="E8967" s="88"/>
      <c r="F8967" s="88"/>
      <c r="G8967" s="88"/>
      <c r="H8967" s="88"/>
      <c r="I8967" s="88"/>
      <c r="J8967" s="88"/>
      <c r="K8967" s="88"/>
    </row>
    <row r="8968" spans="2:11" ht="12" hidden="1" customHeight="1" x14ac:dyDescent="0.2">
      <c r="B8968" s="88"/>
      <c r="C8968" s="88"/>
      <c r="D8968" s="88"/>
      <c r="E8968" s="88"/>
      <c r="F8968" s="88"/>
      <c r="G8968" s="88"/>
      <c r="H8968" s="88"/>
      <c r="I8968" s="88"/>
      <c r="J8968" s="88"/>
      <c r="K8968" s="88"/>
    </row>
    <row r="8969" spans="2:11" ht="12" hidden="1" customHeight="1" x14ac:dyDescent="0.2">
      <c r="B8969" s="88"/>
      <c r="C8969" s="88"/>
      <c r="D8969" s="88"/>
      <c r="E8969" s="88"/>
      <c r="F8969" s="88"/>
      <c r="G8969" s="88"/>
      <c r="H8969" s="88"/>
      <c r="I8969" s="88"/>
      <c r="J8969" s="88"/>
      <c r="K8969" s="88"/>
    </row>
    <row r="8970" spans="2:11" ht="12" hidden="1" customHeight="1" x14ac:dyDescent="0.2">
      <c r="B8970" s="88"/>
      <c r="C8970" s="88"/>
      <c r="D8970" s="88"/>
      <c r="E8970" s="88"/>
      <c r="F8970" s="88"/>
      <c r="G8970" s="88"/>
      <c r="H8970" s="88"/>
      <c r="I8970" s="88"/>
      <c r="J8970" s="88"/>
      <c r="K8970" s="88"/>
    </row>
    <row r="8971" spans="2:11" ht="12" hidden="1" customHeight="1" x14ac:dyDescent="0.2">
      <c r="B8971" s="88"/>
      <c r="C8971" s="88"/>
      <c r="D8971" s="88"/>
      <c r="E8971" s="88"/>
      <c r="F8971" s="88"/>
      <c r="G8971" s="88"/>
      <c r="H8971" s="88"/>
      <c r="I8971" s="88"/>
      <c r="J8971" s="88"/>
      <c r="K8971" s="88"/>
    </row>
    <row r="8972" spans="2:11" ht="12" hidden="1" customHeight="1" x14ac:dyDescent="0.2">
      <c r="B8972" s="88"/>
      <c r="C8972" s="88"/>
      <c r="D8972" s="88"/>
      <c r="E8972" s="88"/>
      <c r="F8972" s="88"/>
      <c r="G8972" s="88"/>
      <c r="H8972" s="88"/>
      <c r="I8972" s="88"/>
      <c r="J8972" s="88"/>
      <c r="K8972" s="88"/>
    </row>
    <row r="8973" spans="2:11" ht="12" hidden="1" customHeight="1" x14ac:dyDescent="0.2">
      <c r="B8973" s="88"/>
      <c r="C8973" s="88"/>
      <c r="D8973" s="88"/>
      <c r="E8973" s="88"/>
      <c r="F8973" s="88"/>
      <c r="G8973" s="88"/>
      <c r="H8973" s="88"/>
      <c r="I8973" s="88"/>
      <c r="J8973" s="88"/>
      <c r="K8973" s="88"/>
    </row>
    <row r="8974" spans="2:11" ht="12" hidden="1" customHeight="1" x14ac:dyDescent="0.2">
      <c r="B8974" s="88"/>
      <c r="C8974" s="88"/>
      <c r="D8974" s="88"/>
      <c r="E8974" s="88"/>
      <c r="F8974" s="88"/>
      <c r="G8974" s="88"/>
      <c r="H8974" s="88"/>
      <c r="I8974" s="88"/>
      <c r="J8974" s="88"/>
      <c r="K8974" s="88"/>
    </row>
    <row r="8975" spans="2:11" ht="12" hidden="1" customHeight="1" x14ac:dyDescent="0.2">
      <c r="B8975" s="88"/>
      <c r="C8975" s="88"/>
      <c r="D8975" s="88"/>
      <c r="E8975" s="88"/>
      <c r="F8975" s="88"/>
      <c r="G8975" s="88"/>
      <c r="H8975" s="88"/>
      <c r="I8975" s="88"/>
      <c r="J8975" s="88"/>
      <c r="K8975" s="88"/>
    </row>
    <row r="8976" spans="2:11" ht="12" hidden="1" customHeight="1" x14ac:dyDescent="0.2">
      <c r="B8976" s="88"/>
      <c r="C8976" s="88"/>
      <c r="D8976" s="88"/>
      <c r="E8976" s="88"/>
      <c r="F8976" s="88"/>
      <c r="G8976" s="88"/>
      <c r="H8976" s="88"/>
      <c r="I8976" s="88"/>
      <c r="J8976" s="88"/>
      <c r="K8976" s="88"/>
    </row>
    <row r="8977" spans="2:11" ht="12" hidden="1" customHeight="1" x14ac:dyDescent="0.2">
      <c r="B8977" s="88"/>
      <c r="C8977" s="88"/>
      <c r="D8977" s="88"/>
      <c r="E8977" s="88"/>
      <c r="F8977" s="88"/>
      <c r="G8977" s="88"/>
      <c r="H8977" s="88"/>
      <c r="I8977" s="88"/>
      <c r="J8977" s="88"/>
      <c r="K8977" s="88"/>
    </row>
    <row r="8978" spans="2:11" ht="12" hidden="1" customHeight="1" x14ac:dyDescent="0.2">
      <c r="B8978" s="88"/>
      <c r="C8978" s="88"/>
      <c r="D8978" s="88"/>
      <c r="E8978" s="88"/>
      <c r="F8978" s="88"/>
      <c r="G8978" s="88"/>
      <c r="H8978" s="88"/>
      <c r="I8978" s="88"/>
      <c r="J8978" s="88"/>
      <c r="K8978" s="88"/>
    </row>
    <row r="8979" spans="2:11" ht="12" hidden="1" customHeight="1" x14ac:dyDescent="0.2">
      <c r="B8979" s="88"/>
      <c r="C8979" s="88"/>
      <c r="D8979" s="88"/>
      <c r="E8979" s="88"/>
      <c r="F8979" s="88"/>
      <c r="G8979" s="88"/>
      <c r="H8979" s="88"/>
      <c r="I8979" s="88"/>
      <c r="J8979" s="88"/>
      <c r="K8979" s="88"/>
    </row>
    <row r="8980" spans="2:11" ht="12" hidden="1" customHeight="1" x14ac:dyDescent="0.2">
      <c r="B8980" s="88"/>
      <c r="C8980" s="88"/>
      <c r="D8980" s="88"/>
      <c r="E8980" s="88"/>
      <c r="F8980" s="88"/>
      <c r="G8980" s="88"/>
      <c r="H8980" s="88"/>
      <c r="I8980" s="88"/>
      <c r="J8980" s="88"/>
      <c r="K8980" s="88"/>
    </row>
    <row r="8981" spans="2:11" ht="12" hidden="1" customHeight="1" x14ac:dyDescent="0.2">
      <c r="B8981" s="88"/>
      <c r="C8981" s="88"/>
      <c r="D8981" s="88"/>
      <c r="E8981" s="88"/>
      <c r="F8981" s="88"/>
      <c r="G8981" s="88"/>
      <c r="H8981" s="88"/>
      <c r="I8981" s="88"/>
      <c r="J8981" s="88"/>
      <c r="K8981" s="88"/>
    </row>
    <row r="8982" spans="2:11" ht="12" hidden="1" customHeight="1" x14ac:dyDescent="0.2">
      <c r="B8982" s="88"/>
      <c r="C8982" s="88"/>
      <c r="D8982" s="88"/>
      <c r="E8982" s="88"/>
      <c r="F8982" s="88"/>
      <c r="G8982" s="88"/>
      <c r="H8982" s="88"/>
      <c r="I8982" s="88"/>
      <c r="J8982" s="88"/>
      <c r="K8982" s="88"/>
    </row>
    <row r="8983" spans="2:11" ht="12" hidden="1" customHeight="1" x14ac:dyDescent="0.2">
      <c r="B8983" s="88"/>
      <c r="C8983" s="88"/>
      <c r="D8983" s="88"/>
      <c r="E8983" s="88"/>
      <c r="F8983" s="88"/>
      <c r="G8983" s="88"/>
      <c r="H8983" s="88"/>
      <c r="I8983" s="88"/>
      <c r="J8983" s="88"/>
      <c r="K8983" s="88"/>
    </row>
    <row r="8984" spans="2:11" ht="12" hidden="1" customHeight="1" x14ac:dyDescent="0.2">
      <c r="B8984" s="88"/>
      <c r="C8984" s="88"/>
      <c r="D8984" s="88"/>
      <c r="E8984" s="88"/>
      <c r="F8984" s="88"/>
      <c r="G8984" s="88"/>
      <c r="H8984" s="88"/>
      <c r="I8984" s="88"/>
      <c r="J8984" s="88"/>
      <c r="K8984" s="88"/>
    </row>
    <row r="8985" spans="2:11" ht="12" hidden="1" customHeight="1" x14ac:dyDescent="0.2">
      <c r="B8985" s="88"/>
      <c r="C8985" s="88"/>
      <c r="D8985" s="88"/>
      <c r="E8985" s="88"/>
      <c r="F8985" s="88"/>
      <c r="G8985" s="88"/>
      <c r="H8985" s="88"/>
      <c r="I8985" s="88"/>
      <c r="J8985" s="88"/>
      <c r="K8985" s="88"/>
    </row>
    <row r="8986" spans="2:11" ht="12" hidden="1" customHeight="1" x14ac:dyDescent="0.2">
      <c r="B8986" s="88"/>
      <c r="C8986" s="88"/>
      <c r="D8986" s="88"/>
      <c r="E8986" s="88"/>
      <c r="F8986" s="88"/>
      <c r="G8986" s="88"/>
      <c r="H8986" s="88"/>
      <c r="I8986" s="88"/>
      <c r="J8986" s="88"/>
      <c r="K8986" s="88"/>
    </row>
    <row r="8987" spans="2:11" ht="12" hidden="1" customHeight="1" x14ac:dyDescent="0.2">
      <c r="B8987" s="88"/>
      <c r="C8987" s="88"/>
      <c r="D8987" s="88"/>
      <c r="E8987" s="88"/>
      <c r="F8987" s="88"/>
      <c r="G8987" s="88"/>
      <c r="H8987" s="88"/>
      <c r="I8987" s="88"/>
      <c r="J8987" s="88"/>
      <c r="K8987" s="88"/>
    </row>
    <row r="8988" spans="2:11" ht="12" hidden="1" customHeight="1" x14ac:dyDescent="0.2">
      <c r="B8988" s="88"/>
      <c r="C8988" s="88"/>
      <c r="D8988" s="88"/>
      <c r="E8988" s="88"/>
      <c r="F8988" s="88"/>
      <c r="G8988" s="88"/>
      <c r="H8988" s="88"/>
      <c r="I8988" s="88"/>
      <c r="J8988" s="88"/>
      <c r="K8988" s="88"/>
    </row>
    <row r="8989" spans="2:11" ht="12" hidden="1" customHeight="1" x14ac:dyDescent="0.2">
      <c r="B8989" s="88"/>
      <c r="C8989" s="88"/>
      <c r="D8989" s="88"/>
      <c r="E8989" s="88"/>
      <c r="F8989" s="88"/>
      <c r="G8989" s="88"/>
      <c r="H8989" s="88"/>
      <c r="I8989" s="88"/>
      <c r="J8989" s="88"/>
      <c r="K8989" s="88"/>
    </row>
    <row r="8990" spans="2:11" ht="12" hidden="1" customHeight="1" x14ac:dyDescent="0.2">
      <c r="B8990" s="88"/>
      <c r="C8990" s="88"/>
      <c r="D8990" s="88"/>
      <c r="E8990" s="88"/>
      <c r="F8990" s="88"/>
      <c r="G8990" s="88"/>
      <c r="H8990" s="88"/>
      <c r="I8990" s="88"/>
      <c r="J8990" s="88"/>
      <c r="K8990" s="88"/>
    </row>
    <row r="8991" spans="2:11" ht="12" hidden="1" customHeight="1" x14ac:dyDescent="0.2">
      <c r="B8991" s="88"/>
      <c r="C8991" s="88"/>
      <c r="D8991" s="88"/>
      <c r="E8991" s="88"/>
      <c r="F8991" s="88"/>
      <c r="G8991" s="88"/>
      <c r="H8991" s="88"/>
      <c r="I8991" s="88"/>
      <c r="J8991" s="88"/>
      <c r="K8991" s="88"/>
    </row>
    <row r="8992" spans="2:11" ht="12" hidden="1" customHeight="1" x14ac:dyDescent="0.2">
      <c r="B8992" s="88"/>
      <c r="C8992" s="88"/>
      <c r="D8992" s="88"/>
      <c r="E8992" s="88"/>
      <c r="F8992" s="88"/>
      <c r="G8992" s="88"/>
      <c r="H8992" s="88"/>
      <c r="I8992" s="88"/>
      <c r="J8992" s="88"/>
      <c r="K8992" s="88"/>
    </row>
    <row r="8993" spans="2:11" ht="12" hidden="1" customHeight="1" x14ac:dyDescent="0.2">
      <c r="B8993" s="88"/>
      <c r="C8993" s="88"/>
      <c r="D8993" s="88"/>
      <c r="E8993" s="88"/>
      <c r="F8993" s="88"/>
      <c r="G8993" s="88"/>
      <c r="H8993" s="88"/>
      <c r="I8993" s="88"/>
      <c r="J8993" s="88"/>
      <c r="K8993" s="88"/>
    </row>
    <row r="8994" spans="2:11" ht="12" hidden="1" customHeight="1" x14ac:dyDescent="0.2">
      <c r="B8994" s="88"/>
      <c r="C8994" s="88"/>
      <c r="D8994" s="88"/>
      <c r="E8994" s="88"/>
      <c r="F8994" s="88"/>
      <c r="G8994" s="88"/>
      <c r="H8994" s="88"/>
      <c r="I8994" s="88"/>
      <c r="J8994" s="88"/>
      <c r="K8994" s="88"/>
    </row>
    <row r="8995" spans="2:11" ht="12" hidden="1" customHeight="1" x14ac:dyDescent="0.2">
      <c r="B8995" s="88"/>
      <c r="C8995" s="88"/>
      <c r="D8995" s="88"/>
      <c r="E8995" s="88"/>
      <c r="F8995" s="88"/>
      <c r="G8995" s="88"/>
      <c r="H8995" s="88"/>
      <c r="I8995" s="88"/>
      <c r="J8995" s="88"/>
      <c r="K8995" s="88"/>
    </row>
    <row r="8996" spans="2:11" ht="12" hidden="1" customHeight="1" x14ac:dyDescent="0.2">
      <c r="B8996" s="88"/>
      <c r="C8996" s="88"/>
      <c r="D8996" s="88"/>
      <c r="E8996" s="88"/>
      <c r="F8996" s="88"/>
      <c r="G8996" s="88"/>
      <c r="H8996" s="88"/>
      <c r="I8996" s="88"/>
      <c r="J8996" s="88"/>
      <c r="K8996" s="88"/>
    </row>
    <row r="8997" spans="2:11" ht="12" hidden="1" customHeight="1" x14ac:dyDescent="0.2">
      <c r="B8997" s="88"/>
      <c r="C8997" s="88"/>
      <c r="D8997" s="88"/>
      <c r="E8997" s="88"/>
      <c r="F8997" s="88"/>
      <c r="G8997" s="88"/>
      <c r="H8997" s="88"/>
      <c r="I8997" s="88"/>
      <c r="J8997" s="88"/>
      <c r="K8997" s="88"/>
    </row>
    <row r="8998" spans="2:11" ht="12" hidden="1" customHeight="1" x14ac:dyDescent="0.2">
      <c r="B8998" s="88"/>
      <c r="C8998" s="88"/>
      <c r="D8998" s="88"/>
      <c r="E8998" s="88"/>
      <c r="F8998" s="88"/>
      <c r="G8998" s="88"/>
      <c r="H8998" s="88"/>
      <c r="I8998" s="88"/>
      <c r="J8998" s="88"/>
      <c r="K8998" s="88"/>
    </row>
    <row r="8999" spans="2:11" ht="12" hidden="1" customHeight="1" x14ac:dyDescent="0.2">
      <c r="B8999" s="88"/>
      <c r="C8999" s="88"/>
      <c r="D8999" s="88"/>
      <c r="E8999" s="88"/>
      <c r="F8999" s="88"/>
      <c r="G8999" s="88"/>
      <c r="H8999" s="88"/>
      <c r="I8999" s="88"/>
      <c r="J8999" s="88"/>
      <c r="K8999" s="88"/>
    </row>
    <row r="9000" spans="2:11" ht="12" hidden="1" customHeight="1" x14ac:dyDescent="0.2">
      <c r="B9000" s="88"/>
      <c r="C9000" s="88"/>
      <c r="D9000" s="88"/>
      <c r="E9000" s="88"/>
      <c r="F9000" s="88"/>
      <c r="G9000" s="88"/>
      <c r="H9000" s="88"/>
      <c r="I9000" s="88"/>
      <c r="J9000" s="88"/>
      <c r="K9000" s="88"/>
    </row>
    <row r="9001" spans="2:11" ht="12" hidden="1" customHeight="1" x14ac:dyDescent="0.2">
      <c r="B9001" s="88"/>
      <c r="C9001" s="88"/>
      <c r="D9001" s="88"/>
      <c r="E9001" s="88"/>
      <c r="F9001" s="88"/>
      <c r="G9001" s="88"/>
      <c r="H9001" s="88"/>
      <c r="I9001" s="88"/>
      <c r="J9001" s="88"/>
      <c r="K9001" s="88"/>
    </row>
    <row r="9002" spans="2:11" ht="12" hidden="1" customHeight="1" x14ac:dyDescent="0.2">
      <c r="B9002" s="88"/>
      <c r="C9002" s="88"/>
      <c r="D9002" s="88"/>
      <c r="E9002" s="88"/>
      <c r="F9002" s="88"/>
      <c r="G9002" s="88"/>
      <c r="H9002" s="88"/>
      <c r="I9002" s="88"/>
      <c r="J9002" s="88"/>
      <c r="K9002" s="88"/>
    </row>
    <row r="9003" spans="2:11" ht="12" hidden="1" customHeight="1" x14ac:dyDescent="0.2">
      <c r="B9003" s="88"/>
      <c r="C9003" s="88"/>
      <c r="D9003" s="88"/>
      <c r="E9003" s="88"/>
      <c r="F9003" s="88"/>
      <c r="G9003" s="88"/>
      <c r="H9003" s="88"/>
      <c r="I9003" s="88"/>
      <c r="J9003" s="88"/>
      <c r="K9003" s="88"/>
    </row>
    <row r="9004" spans="2:11" ht="12" hidden="1" customHeight="1" x14ac:dyDescent="0.2">
      <c r="B9004" s="88"/>
      <c r="C9004" s="88"/>
      <c r="D9004" s="88"/>
      <c r="E9004" s="88"/>
      <c r="F9004" s="88"/>
      <c r="G9004" s="88"/>
      <c r="H9004" s="88"/>
      <c r="I9004" s="88"/>
      <c r="J9004" s="88"/>
      <c r="K9004" s="88"/>
    </row>
    <row r="9005" spans="2:11" ht="12" hidden="1" customHeight="1" x14ac:dyDescent="0.2">
      <c r="B9005" s="88"/>
      <c r="C9005" s="88"/>
      <c r="D9005" s="88"/>
      <c r="E9005" s="88"/>
      <c r="F9005" s="88"/>
      <c r="G9005" s="88"/>
      <c r="H9005" s="88"/>
      <c r="I9005" s="88"/>
      <c r="J9005" s="88"/>
      <c r="K9005" s="88"/>
    </row>
    <row r="9006" spans="2:11" ht="12" hidden="1" customHeight="1" x14ac:dyDescent="0.2">
      <c r="B9006" s="88"/>
      <c r="C9006" s="88"/>
      <c r="D9006" s="88"/>
      <c r="E9006" s="88"/>
      <c r="F9006" s="88"/>
      <c r="G9006" s="88"/>
      <c r="H9006" s="88"/>
      <c r="I9006" s="88"/>
      <c r="J9006" s="88"/>
      <c r="K9006" s="88"/>
    </row>
    <row r="9007" spans="2:11" ht="12" hidden="1" customHeight="1" x14ac:dyDescent="0.2">
      <c r="B9007" s="88"/>
      <c r="C9007" s="88"/>
      <c r="D9007" s="88"/>
      <c r="E9007" s="88"/>
      <c r="F9007" s="88"/>
      <c r="G9007" s="88"/>
      <c r="H9007" s="88"/>
      <c r="I9007" s="88"/>
      <c r="J9007" s="88"/>
      <c r="K9007" s="88"/>
    </row>
    <row r="9008" spans="2:11" ht="12" hidden="1" customHeight="1" x14ac:dyDescent="0.2">
      <c r="B9008" s="88"/>
      <c r="C9008" s="88"/>
      <c r="D9008" s="88"/>
      <c r="E9008" s="88"/>
      <c r="F9008" s="88"/>
      <c r="G9008" s="88"/>
      <c r="H9008" s="88"/>
      <c r="I9008" s="88"/>
      <c r="J9008" s="88"/>
      <c r="K9008" s="88"/>
    </row>
    <row r="9009" spans="2:11" ht="12" hidden="1" customHeight="1" x14ac:dyDescent="0.2">
      <c r="B9009" s="88"/>
      <c r="C9009" s="88"/>
      <c r="D9009" s="88"/>
      <c r="E9009" s="88"/>
      <c r="F9009" s="88"/>
      <c r="G9009" s="88"/>
      <c r="H9009" s="88"/>
      <c r="I9009" s="88"/>
      <c r="J9009" s="88"/>
      <c r="K9009" s="88"/>
    </row>
    <row r="9010" spans="2:11" ht="12" hidden="1" customHeight="1" x14ac:dyDescent="0.2">
      <c r="B9010" s="88"/>
      <c r="C9010" s="88"/>
      <c r="D9010" s="88"/>
      <c r="E9010" s="88"/>
      <c r="F9010" s="88"/>
      <c r="G9010" s="88"/>
      <c r="H9010" s="88"/>
      <c r="I9010" s="88"/>
      <c r="J9010" s="88"/>
      <c r="K9010" s="88"/>
    </row>
    <row r="9011" spans="2:11" ht="12" hidden="1" customHeight="1" x14ac:dyDescent="0.2">
      <c r="B9011" s="88"/>
      <c r="C9011" s="88"/>
      <c r="D9011" s="88"/>
      <c r="E9011" s="88"/>
      <c r="F9011" s="88"/>
      <c r="G9011" s="88"/>
      <c r="H9011" s="88"/>
      <c r="I9011" s="88"/>
      <c r="J9011" s="88"/>
      <c r="K9011" s="88"/>
    </row>
    <row r="9012" spans="2:11" ht="12" hidden="1" customHeight="1" x14ac:dyDescent="0.2">
      <c r="B9012" s="88"/>
      <c r="C9012" s="88"/>
      <c r="D9012" s="88"/>
      <c r="E9012" s="88"/>
      <c r="F9012" s="88"/>
      <c r="G9012" s="88"/>
      <c r="H9012" s="88"/>
      <c r="I9012" s="88"/>
      <c r="J9012" s="88"/>
      <c r="K9012" s="88"/>
    </row>
    <row r="9013" spans="2:11" ht="12" hidden="1" customHeight="1" x14ac:dyDescent="0.2">
      <c r="B9013" s="88"/>
      <c r="C9013" s="88"/>
      <c r="D9013" s="88"/>
      <c r="E9013" s="88"/>
      <c r="F9013" s="88"/>
      <c r="G9013" s="88"/>
      <c r="H9013" s="88"/>
      <c r="I9013" s="88"/>
      <c r="J9013" s="88"/>
      <c r="K9013" s="88"/>
    </row>
    <row r="9014" spans="2:11" ht="12" hidden="1" customHeight="1" x14ac:dyDescent="0.2">
      <c r="B9014" s="88"/>
      <c r="C9014" s="88"/>
      <c r="D9014" s="88"/>
      <c r="E9014" s="88"/>
      <c r="F9014" s="88"/>
      <c r="G9014" s="88"/>
      <c r="H9014" s="88"/>
      <c r="I9014" s="88"/>
      <c r="J9014" s="88"/>
      <c r="K9014" s="88"/>
    </row>
    <row r="9015" spans="2:11" ht="12" hidden="1" customHeight="1" x14ac:dyDescent="0.2">
      <c r="B9015" s="88"/>
      <c r="C9015" s="88"/>
      <c r="D9015" s="88"/>
      <c r="E9015" s="88"/>
      <c r="F9015" s="88"/>
      <c r="G9015" s="88"/>
      <c r="H9015" s="88"/>
      <c r="I9015" s="88"/>
      <c r="J9015" s="88"/>
      <c r="K9015" s="88"/>
    </row>
    <row r="9016" spans="2:11" ht="12" hidden="1" customHeight="1" x14ac:dyDescent="0.2">
      <c r="B9016" s="88"/>
      <c r="C9016" s="88"/>
      <c r="D9016" s="88"/>
      <c r="E9016" s="88"/>
      <c r="F9016" s="88"/>
      <c r="G9016" s="88"/>
      <c r="H9016" s="88"/>
      <c r="I9016" s="88"/>
      <c r="J9016" s="88"/>
      <c r="K9016" s="88"/>
    </row>
    <row r="9017" spans="2:11" ht="12" hidden="1" customHeight="1" x14ac:dyDescent="0.2">
      <c r="B9017" s="88"/>
      <c r="C9017" s="88"/>
      <c r="D9017" s="88"/>
      <c r="E9017" s="88"/>
      <c r="F9017" s="88"/>
      <c r="G9017" s="88"/>
      <c r="H9017" s="88"/>
      <c r="I9017" s="88"/>
      <c r="J9017" s="88"/>
      <c r="K9017" s="88"/>
    </row>
    <row r="9018" spans="2:11" ht="12" hidden="1" customHeight="1" x14ac:dyDescent="0.2">
      <c r="B9018" s="88"/>
      <c r="C9018" s="88"/>
      <c r="D9018" s="88"/>
      <c r="E9018" s="88"/>
      <c r="F9018" s="88"/>
      <c r="G9018" s="88"/>
      <c r="H9018" s="88"/>
      <c r="I9018" s="88"/>
      <c r="J9018" s="88"/>
      <c r="K9018" s="88"/>
    </row>
    <row r="9019" spans="2:11" ht="12" hidden="1" customHeight="1" x14ac:dyDescent="0.2">
      <c r="B9019" s="88"/>
      <c r="C9019" s="88"/>
      <c r="D9019" s="88"/>
      <c r="E9019" s="88"/>
      <c r="F9019" s="88"/>
      <c r="G9019" s="88"/>
      <c r="H9019" s="88"/>
      <c r="I9019" s="88"/>
      <c r="J9019" s="88"/>
      <c r="K9019" s="88"/>
    </row>
    <row r="9020" spans="2:11" ht="12" hidden="1" customHeight="1" x14ac:dyDescent="0.2">
      <c r="B9020" s="88"/>
      <c r="C9020" s="88"/>
      <c r="D9020" s="88"/>
      <c r="E9020" s="88"/>
      <c r="F9020" s="88"/>
      <c r="G9020" s="88"/>
      <c r="H9020" s="88"/>
      <c r="I9020" s="88"/>
      <c r="J9020" s="88"/>
      <c r="K9020" s="88"/>
    </row>
    <row r="9021" spans="2:11" ht="12" hidden="1" customHeight="1" x14ac:dyDescent="0.2">
      <c r="B9021" s="88"/>
      <c r="C9021" s="88"/>
      <c r="D9021" s="88"/>
      <c r="E9021" s="88"/>
      <c r="F9021" s="88"/>
      <c r="G9021" s="88"/>
      <c r="H9021" s="88"/>
      <c r="I9021" s="88"/>
      <c r="J9021" s="88"/>
      <c r="K9021" s="88"/>
    </row>
    <row r="9022" spans="2:11" ht="12" hidden="1" customHeight="1" x14ac:dyDescent="0.2">
      <c r="B9022" s="88"/>
      <c r="C9022" s="88"/>
      <c r="D9022" s="88"/>
      <c r="E9022" s="88"/>
      <c r="F9022" s="88"/>
      <c r="G9022" s="88"/>
      <c r="H9022" s="88"/>
      <c r="I9022" s="88"/>
      <c r="J9022" s="88"/>
      <c r="K9022" s="88"/>
    </row>
    <row r="9023" spans="2:11" ht="12" hidden="1" customHeight="1" x14ac:dyDescent="0.2">
      <c r="B9023" s="88"/>
      <c r="C9023" s="88"/>
      <c r="D9023" s="88"/>
      <c r="E9023" s="88"/>
      <c r="F9023" s="88"/>
      <c r="G9023" s="88"/>
      <c r="H9023" s="88"/>
      <c r="I9023" s="88"/>
      <c r="J9023" s="88"/>
      <c r="K9023" s="88"/>
    </row>
    <row r="9024" spans="2:11" ht="12" hidden="1" customHeight="1" x14ac:dyDescent="0.2">
      <c r="B9024" s="88"/>
      <c r="C9024" s="88"/>
      <c r="D9024" s="88"/>
      <c r="E9024" s="88"/>
      <c r="F9024" s="88"/>
      <c r="G9024" s="88"/>
      <c r="H9024" s="88"/>
      <c r="I9024" s="88"/>
      <c r="J9024" s="88"/>
      <c r="K9024" s="88"/>
    </row>
    <row r="9025" spans="2:11" ht="12" hidden="1" customHeight="1" x14ac:dyDescent="0.2">
      <c r="B9025" s="88"/>
      <c r="C9025" s="88"/>
      <c r="D9025" s="88"/>
      <c r="E9025" s="88"/>
      <c r="F9025" s="88"/>
      <c r="G9025" s="88"/>
      <c r="H9025" s="88"/>
      <c r="I9025" s="88"/>
      <c r="J9025" s="88"/>
      <c r="K9025" s="88"/>
    </row>
    <row r="9026" spans="2:11" ht="12" hidden="1" customHeight="1" x14ac:dyDescent="0.2">
      <c r="B9026" s="88"/>
      <c r="C9026" s="88"/>
      <c r="D9026" s="88"/>
      <c r="E9026" s="88"/>
      <c r="F9026" s="88"/>
      <c r="G9026" s="88"/>
      <c r="H9026" s="88"/>
      <c r="I9026" s="88"/>
      <c r="J9026" s="88"/>
      <c r="K9026" s="88"/>
    </row>
    <row r="9027" spans="2:11" ht="12" hidden="1" customHeight="1" x14ac:dyDescent="0.2">
      <c r="B9027" s="88"/>
      <c r="C9027" s="88"/>
      <c r="D9027" s="88"/>
      <c r="E9027" s="88"/>
      <c r="F9027" s="88"/>
      <c r="G9027" s="88"/>
      <c r="H9027" s="88"/>
      <c r="I9027" s="88"/>
      <c r="J9027" s="88"/>
      <c r="K9027" s="88"/>
    </row>
    <row r="9028" spans="2:11" ht="12" hidden="1" customHeight="1" x14ac:dyDescent="0.2">
      <c r="B9028" s="88"/>
      <c r="C9028" s="88"/>
      <c r="D9028" s="88"/>
      <c r="E9028" s="88"/>
      <c r="F9028" s="88"/>
      <c r="G9028" s="88"/>
      <c r="H9028" s="88"/>
      <c r="I9028" s="88"/>
      <c r="J9028" s="88"/>
      <c r="K9028" s="88"/>
    </row>
    <row r="9029" spans="2:11" ht="12" hidden="1" customHeight="1" x14ac:dyDescent="0.2">
      <c r="B9029" s="88"/>
      <c r="C9029" s="88"/>
      <c r="D9029" s="88"/>
      <c r="E9029" s="88"/>
      <c r="F9029" s="88"/>
      <c r="G9029" s="88"/>
      <c r="H9029" s="88"/>
      <c r="I9029" s="88"/>
      <c r="J9029" s="88"/>
      <c r="K9029" s="88"/>
    </row>
    <row r="9030" spans="2:11" ht="12" hidden="1" customHeight="1" x14ac:dyDescent="0.2">
      <c r="B9030" s="88"/>
      <c r="C9030" s="88"/>
      <c r="D9030" s="88"/>
      <c r="E9030" s="88"/>
      <c r="F9030" s="88"/>
      <c r="G9030" s="88"/>
      <c r="H9030" s="88"/>
      <c r="I9030" s="88"/>
      <c r="J9030" s="88"/>
      <c r="K9030" s="88"/>
    </row>
    <row r="9031" spans="2:11" ht="12" hidden="1" customHeight="1" x14ac:dyDescent="0.2">
      <c r="B9031" s="88"/>
      <c r="C9031" s="88"/>
      <c r="D9031" s="88"/>
      <c r="E9031" s="88"/>
      <c r="F9031" s="88"/>
      <c r="G9031" s="88"/>
      <c r="H9031" s="88"/>
      <c r="I9031" s="88"/>
      <c r="J9031" s="88"/>
      <c r="K9031" s="88"/>
    </row>
    <row r="9032" spans="2:11" ht="12" hidden="1" customHeight="1" x14ac:dyDescent="0.2">
      <c r="B9032" s="88"/>
      <c r="C9032" s="88"/>
      <c r="D9032" s="88"/>
      <c r="E9032" s="88"/>
      <c r="F9032" s="88"/>
      <c r="G9032" s="88"/>
      <c r="H9032" s="88"/>
      <c r="I9032" s="88"/>
      <c r="J9032" s="88"/>
      <c r="K9032" s="88"/>
    </row>
    <row r="9033" spans="2:11" ht="12" hidden="1" customHeight="1" x14ac:dyDescent="0.2">
      <c r="B9033" s="88"/>
      <c r="C9033" s="88"/>
      <c r="D9033" s="88"/>
      <c r="E9033" s="88"/>
      <c r="F9033" s="88"/>
      <c r="G9033" s="88"/>
      <c r="H9033" s="88"/>
      <c r="I9033" s="88"/>
      <c r="J9033" s="88"/>
      <c r="K9033" s="88"/>
    </row>
    <row r="9034" spans="2:11" ht="12" hidden="1" customHeight="1" x14ac:dyDescent="0.2">
      <c r="B9034" s="88"/>
      <c r="C9034" s="88"/>
      <c r="D9034" s="88"/>
      <c r="E9034" s="88"/>
      <c r="F9034" s="88"/>
      <c r="G9034" s="88"/>
      <c r="H9034" s="88"/>
      <c r="I9034" s="88"/>
      <c r="J9034" s="88"/>
      <c r="K9034" s="88"/>
    </row>
    <row r="9035" spans="2:11" ht="12" hidden="1" customHeight="1" x14ac:dyDescent="0.2">
      <c r="B9035" s="88"/>
      <c r="C9035" s="88"/>
      <c r="D9035" s="88"/>
      <c r="E9035" s="88"/>
      <c r="F9035" s="88"/>
      <c r="G9035" s="88"/>
      <c r="H9035" s="88"/>
      <c r="I9035" s="88"/>
      <c r="J9035" s="88"/>
      <c r="K9035" s="88"/>
    </row>
    <row r="9036" spans="2:11" ht="12" hidden="1" customHeight="1" x14ac:dyDescent="0.2">
      <c r="B9036" s="88"/>
      <c r="C9036" s="88"/>
      <c r="D9036" s="88"/>
      <c r="E9036" s="88"/>
      <c r="F9036" s="88"/>
      <c r="G9036" s="88"/>
      <c r="H9036" s="88"/>
      <c r="I9036" s="88"/>
      <c r="J9036" s="88"/>
      <c r="K9036" s="88"/>
    </row>
    <row r="9037" spans="2:11" ht="12" hidden="1" customHeight="1" x14ac:dyDescent="0.2">
      <c r="B9037" s="88"/>
      <c r="C9037" s="88"/>
      <c r="D9037" s="88"/>
      <c r="E9037" s="88"/>
      <c r="F9037" s="88"/>
      <c r="G9037" s="88"/>
      <c r="H9037" s="88"/>
      <c r="I9037" s="88"/>
      <c r="J9037" s="88"/>
      <c r="K9037" s="88"/>
    </row>
    <row r="9038" spans="2:11" ht="12" hidden="1" customHeight="1" x14ac:dyDescent="0.2">
      <c r="B9038" s="88"/>
      <c r="C9038" s="88"/>
      <c r="D9038" s="88"/>
      <c r="E9038" s="88"/>
      <c r="F9038" s="88"/>
      <c r="G9038" s="88"/>
      <c r="H9038" s="88"/>
      <c r="I9038" s="88"/>
      <c r="J9038" s="88"/>
      <c r="K9038" s="88"/>
    </row>
    <row r="9039" spans="2:11" ht="12" hidden="1" customHeight="1" x14ac:dyDescent="0.2">
      <c r="B9039" s="88"/>
      <c r="C9039" s="88"/>
      <c r="D9039" s="88"/>
      <c r="E9039" s="88"/>
      <c r="F9039" s="88"/>
      <c r="G9039" s="88"/>
      <c r="H9039" s="88"/>
      <c r="I9039" s="88"/>
      <c r="J9039" s="88"/>
      <c r="K9039" s="88"/>
    </row>
    <row r="9040" spans="2:11" ht="12" hidden="1" customHeight="1" x14ac:dyDescent="0.2">
      <c r="B9040" s="88"/>
      <c r="C9040" s="88"/>
      <c r="D9040" s="88"/>
      <c r="E9040" s="88"/>
      <c r="F9040" s="88"/>
      <c r="G9040" s="88"/>
      <c r="H9040" s="88"/>
      <c r="I9040" s="88"/>
      <c r="J9040" s="88"/>
      <c r="K9040" s="88"/>
    </row>
    <row r="9041" spans="2:11" ht="12" hidden="1" customHeight="1" x14ac:dyDescent="0.2">
      <c r="B9041" s="88"/>
      <c r="C9041" s="88"/>
      <c r="D9041" s="88"/>
      <c r="E9041" s="88"/>
      <c r="F9041" s="88"/>
      <c r="G9041" s="88"/>
      <c r="H9041" s="88"/>
      <c r="I9041" s="88"/>
      <c r="J9041" s="88"/>
      <c r="K9041" s="88"/>
    </row>
    <row r="9042" spans="2:11" ht="12" hidden="1" customHeight="1" x14ac:dyDescent="0.2">
      <c r="B9042" s="88"/>
      <c r="C9042" s="88"/>
      <c r="D9042" s="88"/>
      <c r="E9042" s="88"/>
      <c r="F9042" s="88"/>
      <c r="G9042" s="88"/>
      <c r="H9042" s="88"/>
      <c r="I9042" s="88"/>
      <c r="J9042" s="88"/>
      <c r="K9042" s="88"/>
    </row>
    <row r="9043" spans="2:11" ht="12" hidden="1" customHeight="1" x14ac:dyDescent="0.2">
      <c r="B9043" s="88"/>
      <c r="C9043" s="88"/>
      <c r="D9043" s="88"/>
      <c r="E9043" s="88"/>
      <c r="F9043" s="88"/>
      <c r="G9043" s="88"/>
      <c r="H9043" s="88"/>
      <c r="I9043" s="88"/>
      <c r="J9043" s="88"/>
      <c r="K9043" s="88"/>
    </row>
    <row r="9044" spans="2:11" ht="12" hidden="1" customHeight="1" x14ac:dyDescent="0.2">
      <c r="B9044" s="88"/>
      <c r="C9044" s="88"/>
      <c r="D9044" s="88"/>
      <c r="E9044" s="88"/>
      <c r="F9044" s="88"/>
      <c r="G9044" s="88"/>
      <c r="H9044" s="88"/>
      <c r="I9044" s="88"/>
      <c r="J9044" s="88"/>
      <c r="K9044" s="88"/>
    </row>
    <row r="9045" spans="2:11" ht="12" hidden="1" customHeight="1" x14ac:dyDescent="0.2">
      <c r="B9045" s="88"/>
      <c r="C9045" s="88"/>
      <c r="D9045" s="88"/>
      <c r="E9045" s="88"/>
      <c r="F9045" s="88"/>
      <c r="G9045" s="88"/>
      <c r="H9045" s="88"/>
      <c r="I9045" s="88"/>
      <c r="J9045" s="88"/>
      <c r="K9045" s="88"/>
    </row>
    <row r="9046" spans="2:11" ht="12" hidden="1" customHeight="1" x14ac:dyDescent="0.2">
      <c r="B9046" s="88"/>
      <c r="C9046" s="88"/>
      <c r="D9046" s="88"/>
      <c r="E9046" s="88"/>
      <c r="F9046" s="88"/>
      <c r="G9046" s="88"/>
      <c r="H9046" s="88"/>
      <c r="I9046" s="88"/>
      <c r="J9046" s="88"/>
      <c r="K9046" s="88"/>
    </row>
    <row r="9047" spans="2:11" ht="12" hidden="1" customHeight="1" x14ac:dyDescent="0.2">
      <c r="B9047" s="88"/>
      <c r="C9047" s="88"/>
      <c r="D9047" s="88"/>
      <c r="E9047" s="88"/>
      <c r="F9047" s="88"/>
      <c r="G9047" s="88"/>
      <c r="H9047" s="88"/>
      <c r="I9047" s="88"/>
      <c r="J9047" s="88"/>
      <c r="K9047" s="88"/>
    </row>
    <row r="9048" spans="2:11" ht="12" hidden="1" customHeight="1" x14ac:dyDescent="0.2">
      <c r="B9048" s="88"/>
      <c r="C9048" s="88"/>
      <c r="D9048" s="88"/>
      <c r="E9048" s="88"/>
      <c r="F9048" s="88"/>
      <c r="G9048" s="88"/>
      <c r="H9048" s="88"/>
      <c r="I9048" s="88"/>
      <c r="J9048" s="88"/>
      <c r="K9048" s="88"/>
    </row>
    <row r="9049" spans="2:11" ht="12" hidden="1" customHeight="1" x14ac:dyDescent="0.2">
      <c r="B9049" s="88"/>
      <c r="C9049" s="88"/>
      <c r="D9049" s="88"/>
      <c r="E9049" s="88"/>
      <c r="F9049" s="88"/>
      <c r="G9049" s="88"/>
      <c r="H9049" s="88"/>
      <c r="I9049" s="88"/>
      <c r="J9049" s="88"/>
      <c r="K9049" s="88"/>
    </row>
    <row r="9050" spans="2:11" ht="12" hidden="1" customHeight="1" x14ac:dyDescent="0.2">
      <c r="B9050" s="88"/>
      <c r="C9050" s="88"/>
      <c r="D9050" s="88"/>
      <c r="E9050" s="88"/>
      <c r="F9050" s="88"/>
      <c r="G9050" s="88"/>
      <c r="H9050" s="88"/>
      <c r="I9050" s="88"/>
      <c r="J9050" s="88"/>
      <c r="K9050" s="88"/>
    </row>
    <row r="9051" spans="2:11" ht="12" hidden="1" customHeight="1" x14ac:dyDescent="0.2">
      <c r="B9051" s="88"/>
      <c r="C9051" s="88"/>
      <c r="D9051" s="88"/>
      <c r="E9051" s="88"/>
      <c r="F9051" s="88"/>
      <c r="G9051" s="88"/>
      <c r="H9051" s="88"/>
      <c r="I9051" s="88"/>
      <c r="J9051" s="88"/>
      <c r="K9051" s="88"/>
    </row>
    <row r="9052" spans="2:11" ht="12" hidden="1" customHeight="1" x14ac:dyDescent="0.2">
      <c r="B9052" s="88"/>
      <c r="C9052" s="88"/>
      <c r="D9052" s="88"/>
      <c r="E9052" s="88"/>
      <c r="F9052" s="88"/>
      <c r="G9052" s="88"/>
      <c r="H9052" s="88"/>
      <c r="I9052" s="88"/>
      <c r="J9052" s="88"/>
      <c r="K9052" s="88"/>
    </row>
    <row r="9053" spans="2:11" ht="12" hidden="1" customHeight="1" x14ac:dyDescent="0.2">
      <c r="B9053" s="88"/>
      <c r="C9053" s="88"/>
      <c r="D9053" s="88"/>
      <c r="E9053" s="88"/>
      <c r="F9053" s="88"/>
      <c r="G9053" s="88"/>
      <c r="H9053" s="88"/>
      <c r="I9053" s="88"/>
      <c r="J9053" s="88"/>
      <c r="K9053" s="88"/>
    </row>
    <row r="9054" spans="2:11" ht="12" hidden="1" customHeight="1" x14ac:dyDescent="0.2">
      <c r="B9054" s="88"/>
      <c r="C9054" s="88"/>
      <c r="D9054" s="88"/>
      <c r="E9054" s="88"/>
      <c r="F9054" s="88"/>
      <c r="G9054" s="88"/>
      <c r="H9054" s="88"/>
      <c r="I9054" s="88"/>
      <c r="J9054" s="88"/>
      <c r="K9054" s="88"/>
    </row>
    <row r="9055" spans="2:11" ht="12" hidden="1" customHeight="1" x14ac:dyDescent="0.2">
      <c r="B9055" s="88"/>
      <c r="C9055" s="88"/>
      <c r="D9055" s="88"/>
      <c r="E9055" s="88"/>
      <c r="F9055" s="88"/>
      <c r="G9055" s="88"/>
      <c r="H9055" s="88"/>
      <c r="I9055" s="88"/>
      <c r="J9055" s="88"/>
      <c r="K9055" s="88"/>
    </row>
    <row r="9056" spans="2:11" ht="12" hidden="1" customHeight="1" x14ac:dyDescent="0.2">
      <c r="B9056" s="88"/>
      <c r="C9056" s="88"/>
      <c r="D9056" s="88"/>
      <c r="E9056" s="88"/>
      <c r="F9056" s="88"/>
      <c r="G9056" s="88"/>
      <c r="H9056" s="88"/>
      <c r="I9056" s="88"/>
      <c r="J9056" s="88"/>
      <c r="K9056" s="88"/>
    </row>
    <row r="9057" spans="2:11" ht="12" hidden="1" customHeight="1" x14ac:dyDescent="0.2">
      <c r="B9057" s="88"/>
      <c r="C9057" s="88"/>
      <c r="D9057" s="88"/>
      <c r="E9057" s="88"/>
      <c r="F9057" s="88"/>
      <c r="G9057" s="88"/>
      <c r="H9057" s="88"/>
      <c r="I9057" s="88"/>
      <c r="J9057" s="88"/>
      <c r="K9057" s="88"/>
    </row>
    <row r="9058" spans="2:11" ht="12" hidden="1" customHeight="1" x14ac:dyDescent="0.2">
      <c r="B9058" s="88"/>
      <c r="C9058" s="88"/>
      <c r="D9058" s="88"/>
      <c r="E9058" s="88"/>
      <c r="F9058" s="88"/>
      <c r="G9058" s="88"/>
      <c r="H9058" s="88"/>
      <c r="I9058" s="88"/>
      <c r="J9058" s="88"/>
      <c r="K9058" s="88"/>
    </row>
    <row r="9059" spans="2:11" ht="12" hidden="1" customHeight="1" x14ac:dyDescent="0.2">
      <c r="B9059" s="88"/>
      <c r="C9059" s="88"/>
      <c r="D9059" s="88"/>
      <c r="E9059" s="88"/>
      <c r="F9059" s="88"/>
      <c r="G9059" s="88"/>
      <c r="H9059" s="88"/>
      <c r="I9059" s="88"/>
      <c r="J9059" s="88"/>
      <c r="K9059" s="88"/>
    </row>
    <row r="9060" spans="2:11" ht="12" hidden="1" customHeight="1" x14ac:dyDescent="0.2">
      <c r="B9060" s="88"/>
      <c r="C9060" s="88"/>
      <c r="D9060" s="88"/>
      <c r="E9060" s="88"/>
      <c r="F9060" s="88"/>
      <c r="G9060" s="88"/>
      <c r="H9060" s="88"/>
      <c r="I9060" s="88"/>
      <c r="J9060" s="88"/>
      <c r="K9060" s="88"/>
    </row>
    <row r="9061" spans="2:11" ht="12" hidden="1" customHeight="1" x14ac:dyDescent="0.2">
      <c r="B9061" s="88"/>
      <c r="C9061" s="88"/>
      <c r="D9061" s="88"/>
      <c r="E9061" s="88"/>
      <c r="F9061" s="88"/>
      <c r="G9061" s="88"/>
      <c r="H9061" s="88"/>
      <c r="I9061" s="88"/>
      <c r="J9061" s="88"/>
      <c r="K9061" s="88"/>
    </row>
    <row r="9062" spans="2:11" ht="12" hidden="1" customHeight="1" x14ac:dyDescent="0.2">
      <c r="B9062" s="88"/>
      <c r="C9062" s="88"/>
      <c r="D9062" s="88"/>
      <c r="E9062" s="88"/>
      <c r="F9062" s="88"/>
      <c r="G9062" s="88"/>
      <c r="H9062" s="88"/>
      <c r="I9062" s="88"/>
      <c r="J9062" s="88"/>
      <c r="K9062" s="88"/>
    </row>
    <row r="9063" spans="2:11" ht="12" hidden="1" customHeight="1" x14ac:dyDescent="0.2">
      <c r="B9063" s="88"/>
      <c r="C9063" s="88"/>
      <c r="D9063" s="88"/>
      <c r="E9063" s="88"/>
      <c r="F9063" s="88"/>
      <c r="G9063" s="88"/>
      <c r="H9063" s="88"/>
      <c r="I9063" s="88"/>
      <c r="J9063" s="88"/>
      <c r="K9063" s="88"/>
    </row>
    <row r="9064" spans="2:11" ht="12" hidden="1" customHeight="1" x14ac:dyDescent="0.2">
      <c r="B9064" s="88"/>
      <c r="C9064" s="88"/>
      <c r="D9064" s="88"/>
      <c r="E9064" s="88"/>
      <c r="F9064" s="88"/>
      <c r="G9064" s="88"/>
      <c r="H9064" s="88"/>
      <c r="I9064" s="88"/>
      <c r="J9064" s="88"/>
      <c r="K9064" s="88"/>
    </row>
    <row r="9065" spans="2:11" ht="12" hidden="1" customHeight="1" x14ac:dyDescent="0.2">
      <c r="B9065" s="88"/>
      <c r="C9065" s="88"/>
      <c r="D9065" s="88"/>
      <c r="E9065" s="88"/>
      <c r="F9065" s="88"/>
      <c r="G9065" s="88"/>
      <c r="H9065" s="88"/>
      <c r="I9065" s="88"/>
      <c r="J9065" s="88"/>
      <c r="K9065" s="88"/>
    </row>
    <row r="9066" spans="2:11" ht="12" hidden="1" customHeight="1" x14ac:dyDescent="0.2">
      <c r="B9066" s="88"/>
      <c r="C9066" s="88"/>
      <c r="D9066" s="88"/>
      <c r="E9066" s="88"/>
      <c r="F9066" s="88"/>
      <c r="G9066" s="88"/>
      <c r="H9066" s="88"/>
      <c r="I9066" s="88"/>
      <c r="J9066" s="88"/>
      <c r="K9066" s="88"/>
    </row>
    <row r="9067" spans="2:11" ht="12" hidden="1" customHeight="1" x14ac:dyDescent="0.2">
      <c r="B9067" s="88"/>
      <c r="C9067" s="88"/>
      <c r="D9067" s="88"/>
      <c r="E9067" s="88"/>
      <c r="F9067" s="88"/>
      <c r="G9067" s="88"/>
      <c r="H9067" s="88"/>
      <c r="I9067" s="88"/>
      <c r="J9067" s="88"/>
      <c r="K9067" s="88"/>
    </row>
    <row r="9068" spans="2:11" ht="12" hidden="1" customHeight="1" x14ac:dyDescent="0.2">
      <c r="B9068" s="88"/>
      <c r="C9068" s="88"/>
      <c r="D9068" s="88"/>
      <c r="E9068" s="88"/>
      <c r="F9068" s="88"/>
      <c r="G9068" s="88"/>
      <c r="H9068" s="88"/>
      <c r="I9068" s="88"/>
      <c r="J9068" s="88"/>
      <c r="K9068" s="88"/>
    </row>
    <row r="9069" spans="2:11" ht="12" hidden="1" customHeight="1" x14ac:dyDescent="0.2">
      <c r="B9069" s="88"/>
      <c r="C9069" s="88"/>
      <c r="D9069" s="88"/>
      <c r="E9069" s="88"/>
      <c r="F9069" s="88"/>
      <c r="G9069" s="88"/>
      <c r="H9069" s="88"/>
      <c r="I9069" s="88"/>
      <c r="J9069" s="88"/>
      <c r="K9069" s="88"/>
    </row>
    <row r="9070" spans="2:11" ht="12" hidden="1" customHeight="1" x14ac:dyDescent="0.2">
      <c r="B9070" s="88"/>
      <c r="C9070" s="88"/>
      <c r="D9070" s="88"/>
      <c r="E9070" s="88"/>
      <c r="F9070" s="88"/>
      <c r="G9070" s="88"/>
      <c r="H9070" s="88"/>
      <c r="I9070" s="88"/>
      <c r="J9070" s="88"/>
      <c r="K9070" s="88"/>
    </row>
    <row r="9071" spans="2:11" ht="12" hidden="1" customHeight="1" x14ac:dyDescent="0.2">
      <c r="B9071" s="88"/>
      <c r="C9071" s="88"/>
      <c r="D9071" s="88"/>
      <c r="E9071" s="88"/>
      <c r="F9071" s="88"/>
      <c r="G9071" s="88"/>
      <c r="H9071" s="88"/>
      <c r="I9071" s="88"/>
      <c r="J9071" s="88"/>
      <c r="K9071" s="88"/>
    </row>
    <row r="9072" spans="2:11" ht="12" hidden="1" customHeight="1" x14ac:dyDescent="0.2">
      <c r="B9072" s="88"/>
      <c r="C9072" s="88"/>
      <c r="D9072" s="88"/>
      <c r="E9072" s="88"/>
      <c r="F9072" s="88"/>
      <c r="G9072" s="88"/>
      <c r="H9072" s="88"/>
      <c r="I9072" s="88"/>
      <c r="J9072" s="88"/>
      <c r="K9072" s="88"/>
    </row>
    <row r="9073" spans="2:11" ht="12" hidden="1" customHeight="1" x14ac:dyDescent="0.2">
      <c r="B9073" s="88"/>
      <c r="C9073" s="88"/>
      <c r="D9073" s="88"/>
      <c r="E9073" s="88"/>
      <c r="F9073" s="88"/>
      <c r="G9073" s="88"/>
      <c r="H9073" s="88"/>
      <c r="I9073" s="88"/>
      <c r="J9073" s="88"/>
      <c r="K9073" s="88"/>
    </row>
    <row r="9074" spans="2:11" ht="12" hidden="1" customHeight="1" x14ac:dyDescent="0.2">
      <c r="B9074" s="88"/>
      <c r="C9074" s="88"/>
      <c r="D9074" s="88"/>
      <c r="E9074" s="88"/>
      <c r="F9074" s="88"/>
      <c r="G9074" s="88"/>
      <c r="H9074" s="88"/>
      <c r="I9074" s="88"/>
      <c r="J9074" s="88"/>
      <c r="K9074" s="88"/>
    </row>
    <row r="9075" spans="2:11" ht="12" hidden="1" customHeight="1" x14ac:dyDescent="0.2">
      <c r="B9075" s="88"/>
      <c r="C9075" s="88"/>
      <c r="D9075" s="88"/>
      <c r="E9075" s="88"/>
      <c r="F9075" s="88"/>
      <c r="G9075" s="88"/>
      <c r="H9075" s="88"/>
      <c r="I9075" s="88"/>
      <c r="J9075" s="88"/>
      <c r="K9075" s="88"/>
    </row>
    <row r="9076" spans="2:11" ht="12" hidden="1" customHeight="1" x14ac:dyDescent="0.2">
      <c r="B9076" s="88"/>
      <c r="C9076" s="88"/>
      <c r="D9076" s="88"/>
      <c r="E9076" s="88"/>
      <c r="F9076" s="88"/>
      <c r="G9076" s="88"/>
      <c r="H9076" s="88"/>
      <c r="I9076" s="88"/>
      <c r="J9076" s="88"/>
      <c r="K9076" s="88"/>
    </row>
    <row r="9077" spans="2:11" ht="12" hidden="1" customHeight="1" x14ac:dyDescent="0.2">
      <c r="B9077" s="88"/>
      <c r="C9077" s="88"/>
      <c r="D9077" s="88"/>
      <c r="E9077" s="88"/>
      <c r="F9077" s="88"/>
      <c r="G9077" s="88"/>
      <c r="H9077" s="88"/>
      <c r="I9077" s="88"/>
      <c r="J9077" s="88"/>
      <c r="K9077" s="88"/>
    </row>
    <row r="9078" spans="2:11" ht="12" hidden="1" customHeight="1" x14ac:dyDescent="0.2">
      <c r="B9078" s="88"/>
      <c r="C9078" s="88"/>
      <c r="D9078" s="88"/>
      <c r="E9078" s="88"/>
      <c r="F9078" s="88"/>
      <c r="G9078" s="88"/>
      <c r="H9078" s="88"/>
      <c r="I9078" s="88"/>
      <c r="J9078" s="88"/>
      <c r="K9078" s="88"/>
    </row>
    <row r="9079" spans="2:11" ht="12" hidden="1" customHeight="1" x14ac:dyDescent="0.2">
      <c r="B9079" s="88"/>
      <c r="C9079" s="88"/>
      <c r="D9079" s="88"/>
      <c r="E9079" s="88"/>
      <c r="F9079" s="88"/>
      <c r="G9079" s="88"/>
      <c r="H9079" s="88"/>
      <c r="I9079" s="88"/>
      <c r="J9079" s="88"/>
      <c r="K9079" s="88"/>
    </row>
    <row r="9080" spans="2:11" ht="12" hidden="1" customHeight="1" x14ac:dyDescent="0.2">
      <c r="B9080" s="88"/>
      <c r="C9080" s="88"/>
      <c r="D9080" s="88"/>
      <c r="E9080" s="88"/>
      <c r="F9080" s="88"/>
      <c r="G9080" s="88"/>
      <c r="H9080" s="88"/>
      <c r="I9080" s="88"/>
      <c r="J9080" s="88"/>
      <c r="K9080" s="88"/>
    </row>
    <row r="9081" spans="2:11" ht="12" hidden="1" customHeight="1" x14ac:dyDescent="0.2">
      <c r="B9081" s="88"/>
      <c r="C9081" s="88"/>
      <c r="D9081" s="88"/>
      <c r="E9081" s="88"/>
      <c r="F9081" s="88"/>
      <c r="G9081" s="88"/>
      <c r="H9081" s="88"/>
      <c r="I9081" s="88"/>
      <c r="J9081" s="88"/>
      <c r="K9081" s="88"/>
    </row>
    <row r="9082" spans="2:11" ht="12" hidden="1" customHeight="1" x14ac:dyDescent="0.2">
      <c r="B9082" s="88"/>
      <c r="C9082" s="88"/>
      <c r="D9082" s="88"/>
      <c r="E9082" s="88"/>
      <c r="F9082" s="88"/>
      <c r="G9082" s="88"/>
      <c r="H9082" s="88"/>
      <c r="I9082" s="88"/>
      <c r="J9082" s="88"/>
      <c r="K9082" s="88"/>
    </row>
    <row r="9083" spans="2:11" ht="12" hidden="1" customHeight="1" x14ac:dyDescent="0.2">
      <c r="B9083" s="88"/>
      <c r="C9083" s="88"/>
      <c r="D9083" s="88"/>
      <c r="E9083" s="88"/>
      <c r="F9083" s="88"/>
      <c r="G9083" s="88"/>
      <c r="H9083" s="88"/>
      <c r="I9083" s="88"/>
      <c r="J9083" s="88"/>
      <c r="K9083" s="88"/>
    </row>
    <row r="9084" spans="2:11" ht="12" hidden="1" customHeight="1" x14ac:dyDescent="0.2">
      <c r="B9084" s="88"/>
      <c r="C9084" s="88"/>
      <c r="D9084" s="88"/>
      <c r="E9084" s="88"/>
      <c r="F9084" s="88"/>
      <c r="G9084" s="88"/>
      <c r="H9084" s="88"/>
      <c r="I9084" s="88"/>
      <c r="J9084" s="88"/>
      <c r="K9084" s="88"/>
    </row>
    <row r="9085" spans="2:11" ht="12" hidden="1" customHeight="1" x14ac:dyDescent="0.2">
      <c r="B9085" s="88"/>
      <c r="C9085" s="88"/>
      <c r="D9085" s="88"/>
      <c r="E9085" s="88"/>
      <c r="F9085" s="88"/>
      <c r="G9085" s="88"/>
      <c r="H9085" s="88"/>
      <c r="I9085" s="88"/>
      <c r="J9085" s="88"/>
      <c r="K9085" s="88"/>
    </row>
    <row r="9086" spans="2:11" ht="12" hidden="1" customHeight="1" x14ac:dyDescent="0.2">
      <c r="B9086" s="88"/>
      <c r="C9086" s="88"/>
      <c r="D9086" s="88"/>
      <c r="E9086" s="88"/>
      <c r="F9086" s="88"/>
      <c r="G9086" s="88"/>
      <c r="H9086" s="88"/>
      <c r="I9086" s="88"/>
      <c r="J9086" s="88"/>
      <c r="K9086" s="88"/>
    </row>
    <row r="9087" spans="2:11" ht="12" hidden="1" customHeight="1" x14ac:dyDescent="0.2">
      <c r="B9087" s="88"/>
      <c r="C9087" s="88"/>
      <c r="D9087" s="88"/>
      <c r="E9087" s="88"/>
      <c r="F9087" s="88"/>
      <c r="G9087" s="88"/>
      <c r="H9087" s="88"/>
      <c r="I9087" s="88"/>
      <c r="J9087" s="88"/>
      <c r="K9087" s="88"/>
    </row>
    <row r="9088" spans="2:11" ht="12" hidden="1" customHeight="1" x14ac:dyDescent="0.2">
      <c r="B9088" s="88"/>
      <c r="C9088" s="88"/>
      <c r="D9088" s="88"/>
      <c r="E9088" s="88"/>
      <c r="F9088" s="88"/>
      <c r="G9088" s="88"/>
      <c r="H9088" s="88"/>
      <c r="I9088" s="88"/>
      <c r="J9088" s="88"/>
      <c r="K9088" s="88"/>
    </row>
    <row r="9089" spans="2:11" ht="12" hidden="1" customHeight="1" x14ac:dyDescent="0.2">
      <c r="B9089" s="88"/>
      <c r="C9089" s="88"/>
      <c r="D9089" s="88"/>
      <c r="E9089" s="88"/>
      <c r="F9089" s="88"/>
      <c r="G9089" s="88"/>
      <c r="H9089" s="88"/>
      <c r="I9089" s="88"/>
      <c r="J9089" s="88"/>
      <c r="K9089" s="88"/>
    </row>
    <row r="9090" spans="2:11" ht="12" hidden="1" customHeight="1" x14ac:dyDescent="0.2">
      <c r="B9090" s="88"/>
      <c r="C9090" s="88"/>
      <c r="D9090" s="88"/>
      <c r="E9090" s="88"/>
      <c r="F9090" s="88"/>
      <c r="G9090" s="88"/>
      <c r="H9090" s="88"/>
      <c r="I9090" s="88"/>
      <c r="J9090" s="88"/>
      <c r="K9090" s="88"/>
    </row>
    <row r="9091" spans="2:11" ht="12" hidden="1" customHeight="1" x14ac:dyDescent="0.2">
      <c r="B9091" s="88"/>
      <c r="C9091" s="88"/>
      <c r="D9091" s="88"/>
      <c r="E9091" s="88"/>
      <c r="F9091" s="88"/>
      <c r="G9091" s="88"/>
      <c r="H9091" s="88"/>
      <c r="I9091" s="88"/>
      <c r="J9091" s="88"/>
      <c r="K9091" s="88"/>
    </row>
    <row r="9092" spans="2:11" ht="12" hidden="1" customHeight="1" x14ac:dyDescent="0.2">
      <c r="B9092" s="88"/>
      <c r="C9092" s="88"/>
      <c r="D9092" s="88"/>
      <c r="E9092" s="88"/>
      <c r="F9092" s="88"/>
      <c r="G9092" s="88"/>
      <c r="H9092" s="88"/>
      <c r="I9092" s="88"/>
      <c r="J9092" s="88"/>
      <c r="K9092" s="88"/>
    </row>
    <row r="9093" spans="2:11" ht="12" hidden="1" customHeight="1" x14ac:dyDescent="0.2">
      <c r="B9093" s="88"/>
      <c r="C9093" s="88"/>
      <c r="D9093" s="88"/>
      <c r="E9093" s="88"/>
      <c r="F9093" s="88"/>
      <c r="G9093" s="88"/>
      <c r="H9093" s="88"/>
      <c r="I9093" s="88"/>
      <c r="J9093" s="88"/>
      <c r="K9093" s="88"/>
    </row>
    <row r="9094" spans="2:11" ht="12" hidden="1" customHeight="1" x14ac:dyDescent="0.2">
      <c r="B9094" s="88"/>
      <c r="C9094" s="88"/>
      <c r="D9094" s="88"/>
      <c r="E9094" s="88"/>
      <c r="F9094" s="88"/>
      <c r="G9094" s="88"/>
      <c r="H9094" s="88"/>
      <c r="I9094" s="88"/>
      <c r="J9094" s="88"/>
      <c r="K9094" s="88"/>
    </row>
    <row r="9095" spans="2:11" ht="12" hidden="1" customHeight="1" x14ac:dyDescent="0.2">
      <c r="B9095" s="88"/>
      <c r="C9095" s="88"/>
      <c r="D9095" s="88"/>
      <c r="E9095" s="88"/>
      <c r="F9095" s="88"/>
      <c r="G9095" s="88"/>
      <c r="H9095" s="88"/>
      <c r="I9095" s="88"/>
      <c r="J9095" s="88"/>
      <c r="K9095" s="88"/>
    </row>
    <row r="9096" spans="2:11" ht="12" hidden="1" customHeight="1" x14ac:dyDescent="0.2">
      <c r="B9096" s="88"/>
      <c r="C9096" s="88"/>
      <c r="D9096" s="88"/>
      <c r="E9096" s="88"/>
      <c r="F9096" s="88"/>
      <c r="G9096" s="88"/>
      <c r="H9096" s="88"/>
      <c r="I9096" s="88"/>
      <c r="J9096" s="88"/>
      <c r="K9096" s="88"/>
    </row>
    <row r="9097" spans="2:11" ht="12" hidden="1" customHeight="1" x14ac:dyDescent="0.2">
      <c r="B9097" s="88"/>
      <c r="C9097" s="88"/>
      <c r="D9097" s="88"/>
      <c r="E9097" s="88"/>
      <c r="F9097" s="88"/>
      <c r="G9097" s="88"/>
      <c r="H9097" s="88"/>
      <c r="I9097" s="88"/>
      <c r="J9097" s="88"/>
      <c r="K9097" s="88"/>
    </row>
    <row r="9098" spans="2:11" ht="12" hidden="1" customHeight="1" x14ac:dyDescent="0.2">
      <c r="B9098" s="88"/>
      <c r="C9098" s="88"/>
      <c r="D9098" s="88"/>
      <c r="E9098" s="88"/>
      <c r="F9098" s="88"/>
      <c r="G9098" s="88"/>
      <c r="H9098" s="88"/>
      <c r="I9098" s="88"/>
      <c r="J9098" s="88"/>
      <c r="K9098" s="88"/>
    </row>
    <row r="9099" spans="2:11" ht="12" hidden="1" customHeight="1" x14ac:dyDescent="0.2">
      <c r="B9099" s="88"/>
      <c r="C9099" s="88"/>
      <c r="D9099" s="88"/>
      <c r="E9099" s="88"/>
      <c r="F9099" s="88"/>
      <c r="G9099" s="88"/>
      <c r="H9099" s="88"/>
      <c r="I9099" s="88"/>
      <c r="J9099" s="88"/>
      <c r="K9099" s="88"/>
    </row>
    <row r="9100" spans="2:11" ht="12" hidden="1" customHeight="1" x14ac:dyDescent="0.2">
      <c r="B9100" s="88"/>
      <c r="C9100" s="88"/>
      <c r="D9100" s="88"/>
      <c r="E9100" s="88"/>
      <c r="F9100" s="88"/>
      <c r="G9100" s="88"/>
      <c r="H9100" s="88"/>
      <c r="I9100" s="88"/>
      <c r="J9100" s="88"/>
      <c r="K9100" s="88"/>
    </row>
    <row r="9101" spans="2:11" ht="12" hidden="1" customHeight="1" x14ac:dyDescent="0.2">
      <c r="B9101" s="88"/>
      <c r="C9101" s="88"/>
      <c r="D9101" s="88"/>
      <c r="E9101" s="88"/>
      <c r="F9101" s="88"/>
      <c r="G9101" s="88"/>
      <c r="H9101" s="88"/>
      <c r="I9101" s="88"/>
      <c r="J9101" s="88"/>
      <c r="K9101" s="88"/>
    </row>
    <row r="9102" spans="2:11" ht="12" hidden="1" customHeight="1" x14ac:dyDescent="0.2">
      <c r="B9102" s="88"/>
      <c r="C9102" s="88"/>
      <c r="D9102" s="88"/>
      <c r="E9102" s="88"/>
      <c r="F9102" s="88"/>
      <c r="G9102" s="88"/>
      <c r="H9102" s="88"/>
      <c r="I9102" s="88"/>
      <c r="J9102" s="88"/>
      <c r="K9102" s="88"/>
    </row>
    <row r="9103" spans="2:11" ht="12" hidden="1" customHeight="1" x14ac:dyDescent="0.2">
      <c r="B9103" s="88"/>
      <c r="C9103" s="88"/>
      <c r="D9103" s="88"/>
      <c r="E9103" s="88"/>
      <c r="F9103" s="88"/>
      <c r="G9103" s="88"/>
      <c r="H9103" s="88"/>
      <c r="I9103" s="88"/>
      <c r="J9103" s="88"/>
      <c r="K9103" s="88"/>
    </row>
    <row r="9104" spans="2:11" ht="12" hidden="1" customHeight="1" x14ac:dyDescent="0.2">
      <c r="B9104" s="88"/>
      <c r="C9104" s="88"/>
      <c r="D9104" s="88"/>
      <c r="E9104" s="88"/>
      <c r="F9104" s="88"/>
      <c r="G9104" s="88"/>
      <c r="H9104" s="88"/>
      <c r="I9104" s="88"/>
      <c r="J9104" s="88"/>
      <c r="K9104" s="88"/>
    </row>
    <row r="9105" spans="2:11" ht="12" hidden="1" customHeight="1" x14ac:dyDescent="0.2">
      <c r="B9105" s="88"/>
      <c r="C9105" s="88"/>
      <c r="D9105" s="88"/>
      <c r="E9105" s="88"/>
      <c r="F9105" s="88"/>
      <c r="G9105" s="88"/>
      <c r="H9105" s="88"/>
      <c r="I9105" s="88"/>
      <c r="J9105" s="88"/>
      <c r="K9105" s="88"/>
    </row>
    <row r="9106" spans="2:11" ht="12" hidden="1" customHeight="1" x14ac:dyDescent="0.2">
      <c r="B9106" s="88"/>
      <c r="C9106" s="88"/>
      <c r="D9106" s="88"/>
      <c r="E9106" s="88"/>
      <c r="F9106" s="88"/>
      <c r="G9106" s="88"/>
      <c r="H9106" s="88"/>
      <c r="I9106" s="88"/>
      <c r="J9106" s="88"/>
      <c r="K9106" s="88"/>
    </row>
    <row r="9107" spans="2:11" ht="12" hidden="1" customHeight="1" x14ac:dyDescent="0.2">
      <c r="B9107" s="88"/>
      <c r="C9107" s="88"/>
      <c r="D9107" s="88"/>
      <c r="E9107" s="88"/>
      <c r="F9107" s="88"/>
      <c r="G9107" s="88"/>
      <c r="H9107" s="88"/>
      <c r="I9107" s="88"/>
      <c r="J9107" s="88"/>
      <c r="K9107" s="88"/>
    </row>
    <row r="9108" spans="2:11" ht="12" hidden="1" customHeight="1" x14ac:dyDescent="0.2">
      <c r="B9108" s="88"/>
      <c r="C9108" s="88"/>
      <c r="D9108" s="88"/>
      <c r="E9108" s="88"/>
      <c r="F9108" s="88"/>
      <c r="G9108" s="88"/>
      <c r="H9108" s="88"/>
      <c r="I9108" s="88"/>
      <c r="J9108" s="88"/>
      <c r="K9108" s="88"/>
    </row>
    <row r="9109" spans="2:11" ht="12" hidden="1" customHeight="1" x14ac:dyDescent="0.2">
      <c r="B9109" s="88"/>
      <c r="C9109" s="88"/>
      <c r="D9109" s="88"/>
      <c r="E9109" s="88"/>
      <c r="F9109" s="88"/>
      <c r="G9109" s="88"/>
      <c r="H9109" s="88"/>
      <c r="I9109" s="88"/>
      <c r="J9109" s="88"/>
      <c r="K9109" s="88"/>
    </row>
    <row r="9110" spans="2:11" ht="12" hidden="1" customHeight="1" x14ac:dyDescent="0.2">
      <c r="B9110" s="88"/>
      <c r="C9110" s="88"/>
      <c r="D9110" s="88"/>
      <c r="E9110" s="88"/>
      <c r="F9110" s="88"/>
      <c r="G9110" s="88"/>
      <c r="H9110" s="88"/>
      <c r="I9110" s="88"/>
      <c r="J9110" s="88"/>
      <c r="K9110" s="88"/>
    </row>
    <row r="9111" spans="2:11" ht="12" hidden="1" customHeight="1" x14ac:dyDescent="0.2">
      <c r="B9111" s="88"/>
      <c r="C9111" s="88"/>
      <c r="D9111" s="88"/>
      <c r="E9111" s="88"/>
      <c r="F9111" s="88"/>
      <c r="G9111" s="88"/>
      <c r="H9111" s="88"/>
      <c r="I9111" s="88"/>
      <c r="J9111" s="88"/>
      <c r="K9111" s="88"/>
    </row>
    <row r="9112" spans="2:11" ht="12" hidden="1" customHeight="1" x14ac:dyDescent="0.2">
      <c r="B9112" s="88"/>
      <c r="C9112" s="88"/>
      <c r="D9112" s="88"/>
      <c r="E9112" s="88"/>
      <c r="F9112" s="88"/>
      <c r="G9112" s="88"/>
      <c r="H9112" s="88"/>
      <c r="I9112" s="88"/>
      <c r="J9112" s="88"/>
      <c r="K9112" s="88"/>
    </row>
    <row r="9113" spans="2:11" ht="12" hidden="1" customHeight="1" x14ac:dyDescent="0.2">
      <c r="B9113" s="88"/>
      <c r="C9113" s="88"/>
      <c r="D9113" s="88"/>
      <c r="E9113" s="88"/>
      <c r="F9113" s="88"/>
      <c r="G9113" s="88"/>
      <c r="H9113" s="88"/>
      <c r="I9113" s="88"/>
      <c r="J9113" s="88"/>
      <c r="K9113" s="88"/>
    </row>
    <row r="9114" spans="2:11" ht="12" hidden="1" customHeight="1" x14ac:dyDescent="0.2">
      <c r="B9114" s="88"/>
      <c r="C9114" s="88"/>
      <c r="D9114" s="88"/>
      <c r="E9114" s="88"/>
      <c r="F9114" s="88"/>
      <c r="G9114" s="88"/>
      <c r="H9114" s="88"/>
      <c r="I9114" s="88"/>
      <c r="J9114" s="88"/>
      <c r="K9114" s="88"/>
    </row>
    <row r="9115" spans="2:11" ht="12" hidden="1" customHeight="1" x14ac:dyDescent="0.2">
      <c r="B9115" s="88"/>
      <c r="C9115" s="88"/>
      <c r="D9115" s="88"/>
      <c r="E9115" s="88"/>
      <c r="F9115" s="88"/>
      <c r="G9115" s="88"/>
      <c r="H9115" s="88"/>
      <c r="I9115" s="88"/>
      <c r="J9115" s="88"/>
      <c r="K9115" s="88"/>
    </row>
    <row r="9116" spans="2:11" ht="12" hidden="1" customHeight="1" x14ac:dyDescent="0.2">
      <c r="B9116" s="88"/>
      <c r="C9116" s="88"/>
      <c r="D9116" s="88"/>
      <c r="E9116" s="88"/>
      <c r="F9116" s="88"/>
      <c r="G9116" s="88"/>
      <c r="H9116" s="88"/>
      <c r="I9116" s="88"/>
      <c r="J9116" s="88"/>
      <c r="K9116" s="88"/>
    </row>
    <row r="9117" spans="2:11" ht="12" hidden="1" customHeight="1" x14ac:dyDescent="0.2">
      <c r="B9117" s="88"/>
      <c r="C9117" s="88"/>
      <c r="D9117" s="88"/>
      <c r="E9117" s="88"/>
      <c r="F9117" s="88"/>
      <c r="G9117" s="88"/>
      <c r="H9117" s="88"/>
      <c r="I9117" s="88"/>
      <c r="J9117" s="88"/>
      <c r="K9117" s="88"/>
    </row>
    <row r="9118" spans="2:11" ht="12" hidden="1" customHeight="1" x14ac:dyDescent="0.2">
      <c r="B9118" s="88"/>
      <c r="C9118" s="88"/>
      <c r="D9118" s="88"/>
      <c r="E9118" s="88"/>
      <c r="F9118" s="88"/>
      <c r="G9118" s="88"/>
      <c r="H9118" s="88"/>
      <c r="I9118" s="88"/>
      <c r="J9118" s="88"/>
      <c r="K9118" s="88"/>
    </row>
    <row r="9119" spans="2:11" ht="12" hidden="1" customHeight="1" x14ac:dyDescent="0.2">
      <c r="B9119" s="88"/>
      <c r="C9119" s="88"/>
      <c r="D9119" s="88"/>
      <c r="E9119" s="88"/>
      <c r="F9119" s="88"/>
      <c r="G9119" s="88"/>
      <c r="H9119" s="88"/>
      <c r="I9119" s="88"/>
      <c r="J9119" s="88"/>
      <c r="K9119" s="88"/>
    </row>
    <row r="9120" spans="2:11" ht="12" hidden="1" customHeight="1" x14ac:dyDescent="0.2">
      <c r="B9120" s="88"/>
      <c r="C9120" s="88"/>
      <c r="D9120" s="88"/>
      <c r="E9120" s="88"/>
      <c r="F9120" s="88"/>
      <c r="G9120" s="88"/>
      <c r="H9120" s="88"/>
      <c r="I9120" s="88"/>
      <c r="J9120" s="88"/>
      <c r="K9120" s="88"/>
    </row>
    <row r="9121" spans="2:11" ht="12" hidden="1" customHeight="1" x14ac:dyDescent="0.2">
      <c r="B9121" s="88"/>
      <c r="C9121" s="88"/>
      <c r="D9121" s="88"/>
      <c r="E9121" s="88"/>
      <c r="F9121" s="88"/>
      <c r="G9121" s="88"/>
      <c r="H9121" s="88"/>
      <c r="I9121" s="88"/>
      <c r="J9121" s="88"/>
      <c r="K9121" s="88"/>
    </row>
    <row r="9122" spans="2:11" ht="12" hidden="1" customHeight="1" x14ac:dyDescent="0.2">
      <c r="B9122" s="88"/>
      <c r="C9122" s="88"/>
      <c r="D9122" s="88"/>
      <c r="E9122" s="88"/>
      <c r="F9122" s="88"/>
      <c r="G9122" s="88"/>
      <c r="H9122" s="88"/>
      <c r="I9122" s="88"/>
      <c r="J9122" s="88"/>
      <c r="K9122" s="88"/>
    </row>
    <row r="9123" spans="2:11" ht="12" hidden="1" customHeight="1" x14ac:dyDescent="0.2">
      <c r="B9123" s="88"/>
      <c r="C9123" s="88"/>
      <c r="D9123" s="88"/>
      <c r="E9123" s="88"/>
      <c r="F9123" s="88"/>
      <c r="G9123" s="88"/>
      <c r="H9123" s="88"/>
      <c r="I9123" s="88"/>
      <c r="J9123" s="88"/>
      <c r="K9123" s="88"/>
    </row>
    <row r="9124" spans="2:11" ht="12" hidden="1" customHeight="1" x14ac:dyDescent="0.2">
      <c r="B9124" s="88"/>
      <c r="C9124" s="88"/>
      <c r="D9124" s="88"/>
      <c r="E9124" s="88"/>
      <c r="F9124" s="88"/>
      <c r="G9124" s="88"/>
      <c r="H9124" s="88"/>
      <c r="I9124" s="88"/>
      <c r="J9124" s="88"/>
      <c r="K9124" s="88"/>
    </row>
    <row r="9125" spans="2:11" ht="12" hidden="1" customHeight="1" x14ac:dyDescent="0.2">
      <c r="B9125" s="88"/>
      <c r="C9125" s="88"/>
      <c r="D9125" s="88"/>
      <c r="E9125" s="88"/>
      <c r="F9125" s="88"/>
      <c r="G9125" s="88"/>
      <c r="H9125" s="88"/>
      <c r="I9125" s="88"/>
      <c r="J9125" s="88"/>
      <c r="K9125" s="88"/>
    </row>
    <row r="9126" spans="2:11" ht="12" hidden="1" customHeight="1" x14ac:dyDescent="0.2">
      <c r="B9126" s="88"/>
      <c r="C9126" s="88"/>
      <c r="D9126" s="88"/>
      <c r="E9126" s="88"/>
      <c r="F9126" s="88"/>
      <c r="G9126" s="88"/>
      <c r="H9126" s="88"/>
      <c r="I9126" s="88"/>
      <c r="J9126" s="88"/>
      <c r="K9126" s="88"/>
    </row>
    <row r="9127" spans="2:11" ht="12" hidden="1" customHeight="1" x14ac:dyDescent="0.2">
      <c r="B9127" s="88"/>
      <c r="C9127" s="88"/>
      <c r="D9127" s="88"/>
      <c r="E9127" s="88"/>
      <c r="F9127" s="88"/>
      <c r="G9127" s="88"/>
      <c r="H9127" s="88"/>
      <c r="I9127" s="88"/>
      <c r="J9127" s="88"/>
      <c r="K9127" s="88"/>
    </row>
    <row r="9128" spans="2:11" ht="12" hidden="1" customHeight="1" x14ac:dyDescent="0.2">
      <c r="B9128" s="88"/>
      <c r="C9128" s="88"/>
      <c r="D9128" s="88"/>
      <c r="E9128" s="88"/>
      <c r="F9128" s="88"/>
      <c r="G9128" s="88"/>
      <c r="H9128" s="88"/>
      <c r="I9128" s="88"/>
      <c r="J9128" s="88"/>
      <c r="K9128" s="88"/>
    </row>
    <row r="9129" spans="2:11" ht="12" hidden="1" customHeight="1" x14ac:dyDescent="0.2">
      <c r="B9129" s="88"/>
      <c r="C9129" s="88"/>
      <c r="D9129" s="88"/>
      <c r="E9129" s="88"/>
      <c r="F9129" s="88"/>
      <c r="G9129" s="88"/>
      <c r="H9129" s="88"/>
      <c r="I9129" s="88"/>
      <c r="J9129" s="88"/>
      <c r="K9129" s="88"/>
    </row>
    <row r="9130" spans="2:11" ht="12" hidden="1" customHeight="1" x14ac:dyDescent="0.2">
      <c r="B9130" s="88"/>
      <c r="C9130" s="88"/>
      <c r="D9130" s="88"/>
      <c r="E9130" s="88"/>
      <c r="F9130" s="88"/>
      <c r="G9130" s="88"/>
      <c r="H9130" s="88"/>
      <c r="I9130" s="88"/>
      <c r="J9130" s="88"/>
      <c r="K9130" s="88"/>
    </row>
    <row r="9131" spans="2:11" ht="12" hidden="1" customHeight="1" x14ac:dyDescent="0.2">
      <c r="B9131" s="88"/>
      <c r="C9131" s="88"/>
      <c r="D9131" s="88"/>
      <c r="E9131" s="88"/>
      <c r="F9131" s="88"/>
      <c r="G9131" s="88"/>
      <c r="H9131" s="88"/>
      <c r="I9131" s="88"/>
      <c r="J9131" s="88"/>
      <c r="K9131" s="88"/>
    </row>
    <row r="9132" spans="2:11" ht="12" hidden="1" customHeight="1" x14ac:dyDescent="0.2">
      <c r="B9132" s="88"/>
      <c r="C9132" s="88"/>
      <c r="D9132" s="88"/>
      <c r="E9132" s="88"/>
      <c r="F9132" s="88"/>
      <c r="G9132" s="88"/>
      <c r="H9132" s="88"/>
      <c r="I9132" s="88"/>
      <c r="J9132" s="88"/>
      <c r="K9132" s="88"/>
    </row>
    <row r="9133" spans="2:11" ht="12" hidden="1" customHeight="1" x14ac:dyDescent="0.2">
      <c r="B9133" s="88"/>
      <c r="C9133" s="88"/>
      <c r="D9133" s="88"/>
      <c r="E9133" s="88"/>
      <c r="F9133" s="88"/>
      <c r="G9133" s="88"/>
      <c r="H9133" s="88"/>
      <c r="I9133" s="88"/>
      <c r="J9133" s="88"/>
      <c r="K9133" s="88"/>
    </row>
    <row r="9134" spans="2:11" ht="12" hidden="1" customHeight="1" x14ac:dyDescent="0.2">
      <c r="B9134" s="88"/>
      <c r="C9134" s="88"/>
      <c r="D9134" s="88"/>
      <c r="E9134" s="88"/>
      <c r="F9134" s="88"/>
      <c r="G9134" s="88"/>
      <c r="H9134" s="88"/>
      <c r="I9134" s="88"/>
      <c r="J9134" s="88"/>
      <c r="K9134" s="88"/>
    </row>
    <row r="9135" spans="2:11" ht="12" hidden="1" customHeight="1" x14ac:dyDescent="0.2">
      <c r="B9135" s="88"/>
      <c r="C9135" s="88"/>
      <c r="D9135" s="88"/>
      <c r="E9135" s="88"/>
      <c r="F9135" s="88"/>
      <c r="G9135" s="88"/>
      <c r="H9135" s="88"/>
      <c r="I9135" s="88"/>
      <c r="J9135" s="88"/>
      <c r="K9135" s="88"/>
    </row>
    <row r="9136" spans="2:11" ht="12" hidden="1" customHeight="1" x14ac:dyDescent="0.2">
      <c r="B9136" s="88"/>
      <c r="C9136" s="88"/>
      <c r="D9136" s="88"/>
      <c r="E9136" s="88"/>
      <c r="F9136" s="88"/>
      <c r="G9136" s="88"/>
      <c r="H9136" s="88"/>
      <c r="I9136" s="88"/>
      <c r="J9136" s="88"/>
      <c r="K9136" s="88"/>
    </row>
    <row r="9137" spans="2:11" ht="12" hidden="1" customHeight="1" x14ac:dyDescent="0.2">
      <c r="B9137" s="88"/>
      <c r="C9137" s="88"/>
      <c r="D9137" s="88"/>
      <c r="E9137" s="88"/>
      <c r="F9137" s="88"/>
      <c r="G9137" s="88"/>
      <c r="H9137" s="88"/>
      <c r="I9137" s="88"/>
      <c r="J9137" s="88"/>
      <c r="K9137" s="88"/>
    </row>
    <row r="9138" spans="2:11" ht="12" hidden="1" customHeight="1" x14ac:dyDescent="0.2">
      <c r="B9138" s="88"/>
      <c r="C9138" s="88"/>
      <c r="D9138" s="88"/>
      <c r="E9138" s="88"/>
      <c r="F9138" s="88"/>
      <c r="G9138" s="88"/>
      <c r="H9138" s="88"/>
      <c r="I9138" s="88"/>
      <c r="J9138" s="88"/>
      <c r="K9138" s="88"/>
    </row>
    <row r="9139" spans="2:11" ht="12" hidden="1" customHeight="1" x14ac:dyDescent="0.2">
      <c r="B9139" s="88"/>
      <c r="C9139" s="88"/>
      <c r="D9139" s="88"/>
      <c r="E9139" s="88"/>
      <c r="F9139" s="88"/>
      <c r="G9139" s="88"/>
      <c r="H9139" s="88"/>
      <c r="I9139" s="88"/>
      <c r="J9139" s="88"/>
      <c r="K9139" s="88"/>
    </row>
    <row r="9140" spans="2:11" ht="12" hidden="1" customHeight="1" x14ac:dyDescent="0.2">
      <c r="B9140" s="88"/>
      <c r="C9140" s="88"/>
      <c r="D9140" s="88"/>
      <c r="E9140" s="88"/>
      <c r="F9140" s="88"/>
      <c r="G9140" s="88"/>
      <c r="H9140" s="88"/>
      <c r="I9140" s="88"/>
      <c r="J9140" s="88"/>
      <c r="K9140" s="88"/>
    </row>
    <row r="9141" spans="2:11" ht="12" hidden="1" customHeight="1" x14ac:dyDescent="0.2">
      <c r="B9141" s="88"/>
      <c r="C9141" s="88"/>
      <c r="D9141" s="88"/>
      <c r="E9141" s="88"/>
      <c r="F9141" s="88"/>
      <c r="G9141" s="88"/>
      <c r="H9141" s="88"/>
      <c r="I9141" s="88"/>
      <c r="J9141" s="88"/>
      <c r="K9141" s="88"/>
    </row>
    <row r="9142" spans="2:11" ht="12" hidden="1" customHeight="1" x14ac:dyDescent="0.2">
      <c r="B9142" s="88"/>
      <c r="C9142" s="88"/>
      <c r="D9142" s="88"/>
      <c r="E9142" s="88"/>
      <c r="F9142" s="88"/>
      <c r="G9142" s="88"/>
      <c r="H9142" s="88"/>
      <c r="I9142" s="88"/>
      <c r="J9142" s="88"/>
      <c r="K9142" s="88"/>
    </row>
    <row r="9143" spans="2:11" ht="12" hidden="1" customHeight="1" x14ac:dyDescent="0.2">
      <c r="B9143" s="88"/>
      <c r="C9143" s="88"/>
      <c r="D9143" s="88"/>
      <c r="E9143" s="88"/>
      <c r="F9143" s="88"/>
      <c r="G9143" s="88"/>
      <c r="H9143" s="88"/>
      <c r="I9143" s="88"/>
      <c r="J9143" s="88"/>
      <c r="K9143" s="88"/>
    </row>
    <row r="9144" spans="2:11" ht="12" hidden="1" customHeight="1" x14ac:dyDescent="0.2">
      <c r="B9144" s="88"/>
      <c r="C9144" s="88"/>
      <c r="D9144" s="88"/>
      <c r="E9144" s="88"/>
      <c r="F9144" s="88"/>
      <c r="G9144" s="88"/>
      <c r="H9144" s="88"/>
      <c r="I9144" s="88"/>
      <c r="J9144" s="88"/>
      <c r="K9144" s="88"/>
    </row>
    <row r="9145" spans="2:11" ht="12" hidden="1" customHeight="1" x14ac:dyDescent="0.2">
      <c r="B9145" s="88"/>
      <c r="C9145" s="88"/>
      <c r="D9145" s="88"/>
      <c r="E9145" s="88"/>
      <c r="F9145" s="88"/>
      <c r="G9145" s="88"/>
      <c r="H9145" s="88"/>
      <c r="I9145" s="88"/>
      <c r="J9145" s="88"/>
      <c r="K9145" s="88"/>
    </row>
    <row r="9146" spans="2:11" ht="12" hidden="1" customHeight="1" x14ac:dyDescent="0.2">
      <c r="B9146" s="88"/>
      <c r="C9146" s="88"/>
      <c r="D9146" s="88"/>
      <c r="E9146" s="88"/>
      <c r="F9146" s="88"/>
      <c r="G9146" s="88"/>
      <c r="H9146" s="88"/>
      <c r="I9146" s="88"/>
      <c r="J9146" s="88"/>
      <c r="K9146" s="88"/>
    </row>
    <row r="9147" spans="2:11" ht="12" hidden="1" customHeight="1" x14ac:dyDescent="0.2">
      <c r="B9147" s="88"/>
      <c r="C9147" s="88"/>
      <c r="D9147" s="88"/>
      <c r="E9147" s="88"/>
      <c r="F9147" s="88"/>
      <c r="G9147" s="88"/>
      <c r="H9147" s="88"/>
      <c r="I9147" s="88"/>
      <c r="J9147" s="88"/>
      <c r="K9147" s="88"/>
    </row>
    <row r="9148" spans="2:11" ht="12" hidden="1" customHeight="1" x14ac:dyDescent="0.2">
      <c r="B9148" s="88"/>
      <c r="C9148" s="88"/>
      <c r="D9148" s="88"/>
      <c r="E9148" s="88"/>
      <c r="F9148" s="88"/>
      <c r="G9148" s="88"/>
      <c r="H9148" s="88"/>
      <c r="I9148" s="88"/>
      <c r="J9148" s="88"/>
      <c r="K9148" s="88"/>
    </row>
    <row r="9149" spans="2:11" ht="12" hidden="1" customHeight="1" x14ac:dyDescent="0.2">
      <c r="B9149" s="88"/>
      <c r="C9149" s="88"/>
      <c r="D9149" s="88"/>
      <c r="E9149" s="88"/>
      <c r="F9149" s="88"/>
      <c r="G9149" s="88"/>
      <c r="H9149" s="88"/>
      <c r="I9149" s="88"/>
      <c r="J9149" s="88"/>
      <c r="K9149" s="88"/>
    </row>
    <row r="9150" spans="2:11" ht="12" hidden="1" customHeight="1" x14ac:dyDescent="0.2">
      <c r="B9150" s="88"/>
      <c r="C9150" s="88"/>
      <c r="D9150" s="88"/>
      <c r="E9150" s="88"/>
      <c r="F9150" s="88"/>
      <c r="G9150" s="88"/>
      <c r="H9150" s="88"/>
      <c r="I9150" s="88"/>
      <c r="J9150" s="88"/>
      <c r="K9150" s="88"/>
    </row>
    <row r="9151" spans="2:11" ht="12" hidden="1" customHeight="1" x14ac:dyDescent="0.2">
      <c r="B9151" s="88"/>
      <c r="C9151" s="88"/>
      <c r="D9151" s="88"/>
      <c r="E9151" s="88"/>
      <c r="F9151" s="88"/>
      <c r="G9151" s="88"/>
      <c r="H9151" s="88"/>
      <c r="I9151" s="88"/>
      <c r="J9151" s="88"/>
      <c r="K9151" s="88"/>
    </row>
    <row r="9152" spans="2:11" ht="12" hidden="1" customHeight="1" x14ac:dyDescent="0.2">
      <c r="B9152" s="88"/>
      <c r="C9152" s="88"/>
      <c r="D9152" s="88"/>
      <c r="E9152" s="88"/>
      <c r="F9152" s="88"/>
      <c r="G9152" s="88"/>
      <c r="H9152" s="88"/>
      <c r="I9152" s="88"/>
      <c r="J9152" s="88"/>
      <c r="K9152" s="88"/>
    </row>
    <row r="9153" spans="2:11" ht="12" hidden="1" customHeight="1" x14ac:dyDescent="0.2">
      <c r="B9153" s="88"/>
      <c r="C9153" s="88"/>
      <c r="D9153" s="88"/>
      <c r="E9153" s="88"/>
      <c r="F9153" s="88"/>
      <c r="G9153" s="88"/>
      <c r="H9153" s="88"/>
      <c r="I9153" s="88"/>
      <c r="J9153" s="88"/>
      <c r="K9153" s="88"/>
    </row>
    <row r="9154" spans="2:11" ht="12" hidden="1" customHeight="1" x14ac:dyDescent="0.2">
      <c r="B9154" s="88"/>
      <c r="C9154" s="88"/>
      <c r="D9154" s="88"/>
      <c r="E9154" s="88"/>
      <c r="F9154" s="88"/>
      <c r="G9154" s="88"/>
      <c r="H9154" s="88"/>
      <c r="I9154" s="88"/>
      <c r="J9154" s="88"/>
      <c r="K9154" s="88"/>
    </row>
    <row r="9155" spans="2:11" ht="12" hidden="1" customHeight="1" x14ac:dyDescent="0.2">
      <c r="B9155" s="88"/>
      <c r="C9155" s="88"/>
      <c r="D9155" s="88"/>
      <c r="E9155" s="88"/>
      <c r="F9155" s="88"/>
      <c r="G9155" s="88"/>
      <c r="H9155" s="88"/>
      <c r="I9155" s="88"/>
      <c r="J9155" s="88"/>
      <c r="K9155" s="88"/>
    </row>
    <row r="9156" spans="2:11" ht="12" hidden="1" customHeight="1" x14ac:dyDescent="0.2">
      <c r="B9156" s="88"/>
      <c r="C9156" s="88"/>
      <c r="D9156" s="88"/>
      <c r="E9156" s="88"/>
      <c r="F9156" s="88"/>
      <c r="G9156" s="88"/>
      <c r="H9156" s="88"/>
      <c r="I9156" s="88"/>
      <c r="J9156" s="88"/>
      <c r="K9156" s="88"/>
    </row>
    <row r="9157" spans="2:11" ht="12" hidden="1" customHeight="1" x14ac:dyDescent="0.2">
      <c r="B9157" s="88"/>
      <c r="C9157" s="88"/>
      <c r="D9157" s="88"/>
      <c r="E9157" s="88"/>
      <c r="F9157" s="88"/>
      <c r="G9157" s="88"/>
      <c r="H9157" s="88"/>
      <c r="I9157" s="88"/>
      <c r="J9157" s="88"/>
      <c r="K9157" s="88"/>
    </row>
    <row r="9158" spans="2:11" ht="12" hidden="1" customHeight="1" x14ac:dyDescent="0.2">
      <c r="B9158" s="88"/>
      <c r="C9158" s="88"/>
      <c r="D9158" s="88"/>
      <c r="E9158" s="88"/>
      <c r="F9158" s="88"/>
      <c r="G9158" s="88"/>
      <c r="H9158" s="88"/>
      <c r="I9158" s="88"/>
      <c r="J9158" s="88"/>
      <c r="K9158" s="88"/>
    </row>
    <row r="9159" spans="2:11" ht="12" hidden="1" customHeight="1" x14ac:dyDescent="0.2">
      <c r="B9159" s="88"/>
      <c r="C9159" s="88"/>
      <c r="D9159" s="88"/>
      <c r="E9159" s="88"/>
      <c r="F9159" s="88"/>
      <c r="G9159" s="88"/>
      <c r="H9159" s="88"/>
      <c r="I9159" s="88"/>
      <c r="J9159" s="88"/>
      <c r="K9159" s="88"/>
    </row>
    <row r="9160" spans="2:11" ht="12" hidden="1" customHeight="1" x14ac:dyDescent="0.2">
      <c r="B9160" s="88"/>
      <c r="C9160" s="88"/>
      <c r="D9160" s="88"/>
      <c r="E9160" s="88"/>
      <c r="F9160" s="88"/>
      <c r="G9160" s="88"/>
      <c r="H9160" s="88"/>
      <c r="I9160" s="88"/>
      <c r="J9160" s="88"/>
      <c r="K9160" s="88"/>
    </row>
    <row r="9161" spans="2:11" ht="12" hidden="1" customHeight="1" x14ac:dyDescent="0.2">
      <c r="B9161" s="88"/>
      <c r="C9161" s="88"/>
      <c r="D9161" s="88"/>
      <c r="E9161" s="88"/>
      <c r="F9161" s="88"/>
      <c r="G9161" s="88"/>
      <c r="H9161" s="88"/>
      <c r="I9161" s="88"/>
      <c r="J9161" s="88"/>
      <c r="K9161" s="88"/>
    </row>
    <row r="9162" spans="2:11" ht="12" hidden="1" customHeight="1" x14ac:dyDescent="0.2">
      <c r="B9162" s="88"/>
      <c r="C9162" s="88"/>
      <c r="D9162" s="88"/>
      <c r="E9162" s="88"/>
      <c r="F9162" s="88"/>
      <c r="G9162" s="88"/>
      <c r="H9162" s="88"/>
      <c r="I9162" s="88"/>
      <c r="J9162" s="88"/>
      <c r="K9162" s="88"/>
    </row>
    <row r="9163" spans="2:11" ht="12" hidden="1" customHeight="1" x14ac:dyDescent="0.2">
      <c r="B9163" s="88"/>
      <c r="C9163" s="88"/>
      <c r="D9163" s="88"/>
      <c r="E9163" s="88"/>
      <c r="F9163" s="88"/>
      <c r="G9163" s="88"/>
      <c r="H9163" s="88"/>
      <c r="I9163" s="88"/>
      <c r="J9163" s="88"/>
      <c r="K9163" s="88"/>
    </row>
    <row r="9164" spans="2:11" ht="12" hidden="1" customHeight="1" x14ac:dyDescent="0.2">
      <c r="B9164" s="88"/>
      <c r="C9164" s="88"/>
      <c r="D9164" s="88"/>
      <c r="E9164" s="88"/>
      <c r="F9164" s="88"/>
      <c r="G9164" s="88"/>
      <c r="H9164" s="88"/>
      <c r="I9164" s="88"/>
      <c r="J9164" s="88"/>
      <c r="K9164" s="88"/>
    </row>
    <row r="9165" spans="2:11" ht="12" hidden="1" customHeight="1" x14ac:dyDescent="0.2">
      <c r="B9165" s="88"/>
      <c r="C9165" s="88"/>
      <c r="D9165" s="88"/>
      <c r="E9165" s="88"/>
      <c r="F9165" s="88"/>
      <c r="G9165" s="88"/>
      <c r="H9165" s="88"/>
      <c r="I9165" s="88"/>
      <c r="J9165" s="88"/>
      <c r="K9165" s="88"/>
    </row>
    <row r="9166" spans="2:11" ht="12" hidden="1" customHeight="1" x14ac:dyDescent="0.2">
      <c r="B9166" s="88"/>
      <c r="C9166" s="88"/>
      <c r="D9166" s="88"/>
      <c r="E9166" s="88"/>
      <c r="F9166" s="88"/>
      <c r="G9166" s="88"/>
      <c r="H9166" s="88"/>
      <c r="I9166" s="88"/>
      <c r="J9166" s="88"/>
      <c r="K9166" s="88"/>
    </row>
    <row r="9167" spans="2:11" ht="12" hidden="1" customHeight="1" x14ac:dyDescent="0.2">
      <c r="B9167" s="88"/>
      <c r="C9167" s="88"/>
      <c r="D9167" s="88"/>
      <c r="E9167" s="88"/>
      <c r="F9167" s="88"/>
      <c r="G9167" s="88"/>
      <c r="H9167" s="88"/>
      <c r="I9167" s="88"/>
      <c r="J9167" s="88"/>
      <c r="K9167" s="88"/>
    </row>
    <row r="9168" spans="2:11" ht="12" hidden="1" customHeight="1" x14ac:dyDescent="0.2">
      <c r="B9168" s="88"/>
      <c r="C9168" s="88"/>
      <c r="D9168" s="88"/>
      <c r="E9168" s="88"/>
      <c r="F9168" s="88"/>
      <c r="G9168" s="88"/>
      <c r="H9168" s="88"/>
      <c r="I9168" s="88"/>
      <c r="J9168" s="88"/>
      <c r="K9168" s="88"/>
    </row>
    <row r="9169" spans="2:11" ht="12" hidden="1" customHeight="1" x14ac:dyDescent="0.2">
      <c r="B9169" s="88"/>
      <c r="C9169" s="88"/>
      <c r="D9169" s="88"/>
      <c r="E9169" s="88"/>
      <c r="F9169" s="88"/>
      <c r="G9169" s="88"/>
      <c r="H9169" s="88"/>
      <c r="I9169" s="88"/>
      <c r="J9169" s="88"/>
      <c r="K9169" s="88"/>
    </row>
    <row r="9170" spans="2:11" ht="12" hidden="1" customHeight="1" x14ac:dyDescent="0.2">
      <c r="B9170" s="88"/>
      <c r="C9170" s="88"/>
      <c r="D9170" s="88"/>
      <c r="E9170" s="88"/>
      <c r="F9170" s="88"/>
      <c r="G9170" s="88"/>
      <c r="H9170" s="88"/>
      <c r="I9170" s="88"/>
      <c r="J9170" s="88"/>
      <c r="K9170" s="88"/>
    </row>
    <row r="9171" spans="2:11" ht="12" hidden="1" customHeight="1" x14ac:dyDescent="0.2">
      <c r="B9171" s="88"/>
      <c r="C9171" s="88"/>
      <c r="D9171" s="88"/>
      <c r="E9171" s="88"/>
      <c r="F9171" s="88"/>
      <c r="G9171" s="88"/>
      <c r="H9171" s="88"/>
      <c r="I9171" s="88"/>
      <c r="J9171" s="88"/>
      <c r="K9171" s="88"/>
    </row>
    <row r="9172" spans="2:11" ht="12" hidden="1" customHeight="1" x14ac:dyDescent="0.2">
      <c r="B9172" s="88"/>
      <c r="C9172" s="88"/>
      <c r="D9172" s="88"/>
      <c r="E9172" s="88"/>
      <c r="F9172" s="88"/>
      <c r="G9172" s="88"/>
      <c r="H9172" s="88"/>
      <c r="I9172" s="88"/>
      <c r="J9172" s="88"/>
      <c r="K9172" s="88"/>
    </row>
    <row r="9173" spans="2:11" ht="12" hidden="1" customHeight="1" x14ac:dyDescent="0.2">
      <c r="B9173" s="88"/>
      <c r="C9173" s="88"/>
      <c r="D9173" s="88"/>
      <c r="E9173" s="88"/>
      <c r="F9173" s="88"/>
      <c r="G9173" s="88"/>
      <c r="H9173" s="88"/>
      <c r="I9173" s="88"/>
      <c r="J9173" s="88"/>
      <c r="K9173" s="88"/>
    </row>
    <row r="9174" spans="2:11" ht="12" hidden="1" customHeight="1" x14ac:dyDescent="0.2">
      <c r="B9174" s="88"/>
      <c r="C9174" s="88"/>
      <c r="D9174" s="88"/>
      <c r="E9174" s="88"/>
      <c r="F9174" s="88"/>
      <c r="G9174" s="88"/>
      <c r="H9174" s="88"/>
      <c r="I9174" s="88"/>
      <c r="J9174" s="88"/>
      <c r="K9174" s="88"/>
    </row>
    <row r="9175" spans="2:11" ht="12" hidden="1" customHeight="1" x14ac:dyDescent="0.2">
      <c r="B9175" s="88"/>
      <c r="C9175" s="88"/>
      <c r="D9175" s="88"/>
      <c r="E9175" s="88"/>
      <c r="F9175" s="88"/>
      <c r="G9175" s="88"/>
      <c r="H9175" s="88"/>
      <c r="I9175" s="88"/>
      <c r="J9175" s="88"/>
      <c r="K9175" s="88"/>
    </row>
    <row r="9176" spans="2:11" ht="12" hidden="1" customHeight="1" x14ac:dyDescent="0.2">
      <c r="B9176" s="88"/>
      <c r="C9176" s="88"/>
      <c r="D9176" s="88"/>
      <c r="E9176" s="88"/>
      <c r="F9176" s="88"/>
      <c r="G9176" s="88"/>
      <c r="H9176" s="88"/>
      <c r="I9176" s="88"/>
      <c r="J9176" s="88"/>
      <c r="K9176" s="88"/>
    </row>
    <row r="9177" spans="2:11" ht="12" hidden="1" customHeight="1" x14ac:dyDescent="0.2">
      <c r="B9177" s="88"/>
      <c r="C9177" s="88"/>
      <c r="D9177" s="88"/>
      <c r="E9177" s="88"/>
      <c r="F9177" s="88"/>
      <c r="G9177" s="88"/>
      <c r="H9177" s="88"/>
      <c r="I9177" s="88"/>
      <c r="J9177" s="88"/>
      <c r="K9177" s="88"/>
    </row>
    <row r="9178" spans="2:11" ht="12" hidden="1" customHeight="1" x14ac:dyDescent="0.2">
      <c r="B9178" s="88"/>
      <c r="C9178" s="88"/>
      <c r="D9178" s="88"/>
      <c r="E9178" s="88"/>
      <c r="F9178" s="88"/>
      <c r="G9178" s="88"/>
      <c r="H9178" s="88"/>
      <c r="I9178" s="88"/>
      <c r="J9178" s="88"/>
      <c r="K9178" s="88"/>
    </row>
    <row r="9179" spans="2:11" ht="12" hidden="1" customHeight="1" x14ac:dyDescent="0.2">
      <c r="B9179" s="88"/>
      <c r="C9179" s="88"/>
      <c r="D9179" s="88"/>
      <c r="E9179" s="88"/>
      <c r="F9179" s="88"/>
      <c r="G9179" s="88"/>
      <c r="H9179" s="88"/>
      <c r="I9179" s="88"/>
      <c r="J9179" s="88"/>
      <c r="K9179" s="88"/>
    </row>
    <row r="9180" spans="2:11" ht="12" hidden="1" customHeight="1" x14ac:dyDescent="0.2">
      <c r="B9180" s="88"/>
      <c r="C9180" s="88"/>
      <c r="D9180" s="88"/>
      <c r="E9180" s="88"/>
      <c r="F9180" s="88"/>
      <c r="G9180" s="88"/>
      <c r="H9180" s="88"/>
      <c r="I9180" s="88"/>
      <c r="J9180" s="88"/>
      <c r="K9180" s="88"/>
    </row>
    <row r="9181" spans="2:11" ht="12" hidden="1" customHeight="1" x14ac:dyDescent="0.2">
      <c r="B9181" s="88"/>
      <c r="C9181" s="88"/>
      <c r="D9181" s="88"/>
      <c r="E9181" s="88"/>
      <c r="F9181" s="88"/>
      <c r="G9181" s="88"/>
      <c r="H9181" s="88"/>
      <c r="I9181" s="88"/>
      <c r="J9181" s="88"/>
      <c r="K9181" s="88"/>
    </row>
    <row r="9182" spans="2:11" ht="12" hidden="1" customHeight="1" x14ac:dyDescent="0.2">
      <c r="B9182" s="88"/>
      <c r="C9182" s="88"/>
      <c r="D9182" s="88"/>
      <c r="E9182" s="88"/>
      <c r="F9182" s="88"/>
      <c r="G9182" s="88"/>
      <c r="H9182" s="88"/>
      <c r="I9182" s="88"/>
      <c r="J9182" s="88"/>
      <c r="K9182" s="88"/>
    </row>
    <row r="9183" spans="2:11" ht="12" hidden="1" customHeight="1" x14ac:dyDescent="0.2">
      <c r="B9183" s="88"/>
      <c r="C9183" s="88"/>
      <c r="D9183" s="88"/>
      <c r="E9183" s="88"/>
      <c r="F9183" s="88"/>
      <c r="G9183" s="88"/>
      <c r="H9183" s="88"/>
      <c r="I9183" s="88"/>
      <c r="J9183" s="88"/>
      <c r="K9183" s="88"/>
    </row>
    <row r="9184" spans="2:11" ht="12" hidden="1" customHeight="1" x14ac:dyDescent="0.2">
      <c r="B9184" s="88"/>
      <c r="C9184" s="88"/>
      <c r="D9184" s="88"/>
      <c r="E9184" s="88"/>
      <c r="F9184" s="88"/>
      <c r="G9184" s="88"/>
      <c r="H9184" s="88"/>
      <c r="I9184" s="88"/>
      <c r="J9184" s="88"/>
      <c r="K9184" s="88"/>
    </row>
    <row r="9185" spans="2:11" ht="12" hidden="1" customHeight="1" x14ac:dyDescent="0.2">
      <c r="B9185" s="88"/>
      <c r="C9185" s="88"/>
      <c r="D9185" s="88"/>
      <c r="E9185" s="88"/>
      <c r="F9185" s="88"/>
      <c r="G9185" s="88"/>
      <c r="H9185" s="88"/>
      <c r="I9185" s="88"/>
      <c r="J9185" s="88"/>
      <c r="K9185" s="88"/>
    </row>
    <row r="9186" spans="2:11" ht="12" hidden="1" customHeight="1" x14ac:dyDescent="0.2">
      <c r="B9186" s="88"/>
      <c r="C9186" s="88"/>
      <c r="D9186" s="88"/>
      <c r="E9186" s="88"/>
      <c r="F9186" s="88"/>
      <c r="G9186" s="88"/>
      <c r="H9186" s="88"/>
      <c r="I9186" s="88"/>
      <c r="J9186" s="88"/>
      <c r="K9186" s="88"/>
    </row>
    <row r="9187" spans="2:11" ht="12" hidden="1" customHeight="1" x14ac:dyDescent="0.2">
      <c r="B9187" s="88"/>
      <c r="C9187" s="88"/>
      <c r="D9187" s="88"/>
      <c r="E9187" s="88"/>
      <c r="F9187" s="88"/>
      <c r="G9187" s="88"/>
      <c r="H9187" s="88"/>
      <c r="I9187" s="88"/>
      <c r="J9187" s="88"/>
      <c r="K9187" s="88"/>
    </row>
    <row r="9188" spans="2:11" ht="12" hidden="1" customHeight="1" x14ac:dyDescent="0.2">
      <c r="B9188" s="88"/>
      <c r="C9188" s="88"/>
      <c r="D9188" s="88"/>
      <c r="E9188" s="88"/>
      <c r="F9188" s="88"/>
      <c r="G9188" s="88"/>
      <c r="H9188" s="88"/>
      <c r="I9188" s="88"/>
      <c r="J9188" s="88"/>
      <c r="K9188" s="88"/>
    </row>
    <row r="9189" spans="2:11" ht="12" hidden="1" customHeight="1" x14ac:dyDescent="0.2">
      <c r="B9189" s="88"/>
      <c r="C9189" s="88"/>
      <c r="D9189" s="88"/>
      <c r="E9189" s="88"/>
      <c r="F9189" s="88"/>
      <c r="G9189" s="88"/>
      <c r="H9189" s="88"/>
      <c r="I9189" s="88"/>
      <c r="J9189" s="88"/>
      <c r="K9189" s="88"/>
    </row>
    <row r="9190" spans="2:11" ht="12" hidden="1" customHeight="1" x14ac:dyDescent="0.2">
      <c r="B9190" s="88"/>
      <c r="C9190" s="88"/>
      <c r="D9190" s="88"/>
      <c r="E9190" s="88"/>
      <c r="F9190" s="88"/>
      <c r="G9190" s="88"/>
      <c r="H9190" s="88"/>
      <c r="I9190" s="88"/>
      <c r="J9190" s="88"/>
      <c r="K9190" s="88"/>
    </row>
    <row r="9191" spans="2:11" ht="12" hidden="1" customHeight="1" x14ac:dyDescent="0.2">
      <c r="B9191" s="88"/>
      <c r="C9191" s="88"/>
      <c r="D9191" s="88"/>
      <c r="E9191" s="88"/>
      <c r="F9191" s="88"/>
      <c r="G9191" s="88"/>
      <c r="H9191" s="88"/>
      <c r="I9191" s="88"/>
      <c r="J9191" s="88"/>
      <c r="K9191" s="88"/>
    </row>
    <row r="9192" spans="2:11" ht="12" hidden="1" customHeight="1" x14ac:dyDescent="0.2">
      <c r="B9192" s="88"/>
      <c r="C9192" s="88"/>
      <c r="D9192" s="88"/>
      <c r="E9192" s="88"/>
      <c r="F9192" s="88"/>
      <c r="G9192" s="88"/>
      <c r="H9192" s="88"/>
      <c r="I9192" s="88"/>
      <c r="J9192" s="88"/>
      <c r="K9192" s="88"/>
    </row>
    <row r="9193" spans="2:11" ht="12" hidden="1" customHeight="1" x14ac:dyDescent="0.2">
      <c r="B9193" s="88"/>
      <c r="C9193" s="88"/>
      <c r="D9193" s="88"/>
      <c r="E9193" s="88"/>
      <c r="F9193" s="88"/>
      <c r="G9193" s="88"/>
      <c r="H9193" s="88"/>
      <c r="I9193" s="88"/>
      <c r="J9193" s="88"/>
      <c r="K9193" s="88"/>
    </row>
    <row r="9194" spans="2:11" ht="12" hidden="1" customHeight="1" x14ac:dyDescent="0.2">
      <c r="B9194" s="88"/>
      <c r="C9194" s="88"/>
      <c r="D9194" s="88"/>
      <c r="E9194" s="88"/>
      <c r="F9194" s="88"/>
      <c r="G9194" s="88"/>
      <c r="H9194" s="88"/>
      <c r="I9194" s="88"/>
      <c r="J9194" s="88"/>
      <c r="K9194" s="88"/>
    </row>
    <row r="9195" spans="2:11" ht="12" hidden="1" customHeight="1" x14ac:dyDescent="0.2">
      <c r="B9195" s="88"/>
      <c r="C9195" s="88"/>
      <c r="D9195" s="88"/>
      <c r="E9195" s="88"/>
      <c r="F9195" s="88"/>
      <c r="G9195" s="88"/>
      <c r="H9195" s="88"/>
      <c r="I9195" s="88"/>
      <c r="J9195" s="88"/>
      <c r="K9195" s="88"/>
    </row>
    <row r="9196" spans="2:11" ht="12" hidden="1" customHeight="1" x14ac:dyDescent="0.2">
      <c r="B9196" s="88"/>
      <c r="C9196" s="88"/>
      <c r="D9196" s="88"/>
      <c r="E9196" s="88"/>
      <c r="F9196" s="88"/>
      <c r="G9196" s="88"/>
      <c r="H9196" s="88"/>
      <c r="I9196" s="88"/>
      <c r="J9196" s="88"/>
      <c r="K9196" s="88"/>
    </row>
    <row r="9197" spans="2:11" ht="12" hidden="1" customHeight="1" x14ac:dyDescent="0.2">
      <c r="B9197" s="88"/>
      <c r="C9197" s="88"/>
      <c r="D9197" s="88"/>
      <c r="E9197" s="88"/>
      <c r="F9197" s="88"/>
      <c r="G9197" s="88"/>
      <c r="H9197" s="88"/>
      <c r="I9197" s="88"/>
      <c r="J9197" s="88"/>
      <c r="K9197" s="88"/>
    </row>
    <row r="9198" spans="2:11" ht="12" hidden="1" customHeight="1" x14ac:dyDescent="0.2">
      <c r="B9198" s="88"/>
      <c r="C9198" s="88"/>
      <c r="D9198" s="88"/>
      <c r="E9198" s="88"/>
      <c r="F9198" s="88"/>
      <c r="G9198" s="88"/>
      <c r="H9198" s="88"/>
      <c r="I9198" s="88"/>
      <c r="J9198" s="88"/>
      <c r="K9198" s="88"/>
    </row>
    <row r="9199" spans="2:11" ht="12" hidden="1" customHeight="1" x14ac:dyDescent="0.2">
      <c r="B9199" s="88"/>
      <c r="C9199" s="88"/>
      <c r="D9199" s="88"/>
      <c r="E9199" s="88"/>
      <c r="F9199" s="88"/>
      <c r="G9199" s="88"/>
      <c r="H9199" s="88"/>
      <c r="I9199" s="88"/>
      <c r="J9199" s="88"/>
      <c r="K9199" s="88"/>
    </row>
    <row r="9200" spans="2:11" ht="12" hidden="1" customHeight="1" x14ac:dyDescent="0.2">
      <c r="B9200" s="88"/>
      <c r="C9200" s="88"/>
      <c r="D9200" s="88"/>
      <c r="E9200" s="88"/>
      <c r="F9200" s="88"/>
      <c r="G9200" s="88"/>
      <c r="H9200" s="88"/>
      <c r="I9200" s="88"/>
      <c r="J9200" s="88"/>
      <c r="K9200" s="88"/>
    </row>
    <row r="9201" spans="2:11" ht="12" hidden="1" customHeight="1" x14ac:dyDescent="0.2">
      <c r="B9201" s="88"/>
      <c r="C9201" s="88"/>
      <c r="D9201" s="88"/>
      <c r="E9201" s="88"/>
      <c r="F9201" s="88"/>
      <c r="G9201" s="88"/>
      <c r="H9201" s="88"/>
      <c r="I9201" s="88"/>
      <c r="J9201" s="88"/>
      <c r="K9201" s="88"/>
    </row>
    <row r="9202" spans="2:11" ht="12" hidden="1" customHeight="1" x14ac:dyDescent="0.2">
      <c r="B9202" s="88"/>
      <c r="C9202" s="88"/>
      <c r="D9202" s="88"/>
      <c r="E9202" s="88"/>
      <c r="F9202" s="88"/>
      <c r="G9202" s="88"/>
      <c r="H9202" s="88"/>
      <c r="I9202" s="88"/>
      <c r="J9202" s="88"/>
      <c r="K9202" s="88"/>
    </row>
    <row r="9203" spans="2:11" ht="12" hidden="1" customHeight="1" x14ac:dyDescent="0.2">
      <c r="B9203" s="88"/>
      <c r="C9203" s="88"/>
      <c r="D9203" s="88"/>
      <c r="E9203" s="88"/>
      <c r="F9203" s="88"/>
      <c r="G9203" s="88"/>
      <c r="H9203" s="88"/>
      <c r="I9203" s="88"/>
      <c r="J9203" s="88"/>
      <c r="K9203" s="88"/>
    </row>
    <row r="9204" spans="2:11" ht="12" hidden="1" customHeight="1" x14ac:dyDescent="0.2">
      <c r="B9204" s="88"/>
      <c r="C9204" s="88"/>
      <c r="D9204" s="88"/>
      <c r="E9204" s="88"/>
      <c r="F9204" s="88"/>
      <c r="G9204" s="88"/>
      <c r="H9204" s="88"/>
      <c r="I9204" s="88"/>
      <c r="J9204" s="88"/>
      <c r="K9204" s="88"/>
    </row>
    <row r="9205" spans="2:11" ht="12" hidden="1" customHeight="1" x14ac:dyDescent="0.2">
      <c r="B9205" s="88"/>
      <c r="C9205" s="88"/>
      <c r="D9205" s="88"/>
      <c r="E9205" s="88"/>
      <c r="F9205" s="88"/>
      <c r="G9205" s="88"/>
      <c r="H9205" s="88"/>
      <c r="I9205" s="88"/>
      <c r="J9205" s="88"/>
      <c r="K9205" s="88"/>
    </row>
    <row r="9206" spans="2:11" ht="12" hidden="1" customHeight="1" x14ac:dyDescent="0.2">
      <c r="B9206" s="88"/>
      <c r="C9206" s="88"/>
      <c r="D9206" s="88"/>
      <c r="E9206" s="88"/>
      <c r="F9206" s="88"/>
      <c r="G9206" s="88"/>
      <c r="H9206" s="88"/>
      <c r="I9206" s="88"/>
      <c r="J9206" s="88"/>
      <c r="K9206" s="88"/>
    </row>
    <row r="9207" spans="2:11" ht="12" hidden="1" customHeight="1" x14ac:dyDescent="0.2">
      <c r="B9207" s="88"/>
      <c r="C9207" s="88"/>
      <c r="D9207" s="88"/>
      <c r="E9207" s="88"/>
      <c r="F9207" s="88"/>
      <c r="G9207" s="88"/>
      <c r="H9207" s="88"/>
      <c r="I9207" s="88"/>
      <c r="J9207" s="88"/>
      <c r="K9207" s="88"/>
    </row>
    <row r="9208" spans="2:11" ht="12" hidden="1" customHeight="1" x14ac:dyDescent="0.2">
      <c r="B9208" s="88"/>
      <c r="C9208" s="88"/>
      <c r="D9208" s="88"/>
      <c r="E9208" s="88"/>
      <c r="F9208" s="88"/>
      <c r="G9208" s="88"/>
      <c r="H9208" s="88"/>
      <c r="I9208" s="88"/>
      <c r="J9208" s="88"/>
      <c r="K9208" s="88"/>
    </row>
    <row r="9209" spans="2:11" ht="12" hidden="1" customHeight="1" x14ac:dyDescent="0.2">
      <c r="B9209" s="88"/>
      <c r="C9209" s="88"/>
      <c r="D9209" s="88"/>
      <c r="E9209" s="88"/>
      <c r="F9209" s="88"/>
      <c r="G9209" s="88"/>
      <c r="H9209" s="88"/>
      <c r="I9209" s="88"/>
      <c r="J9209" s="88"/>
      <c r="K9209" s="88"/>
    </row>
    <row r="9210" spans="2:11" ht="12" hidden="1" customHeight="1" x14ac:dyDescent="0.2">
      <c r="B9210" s="88"/>
      <c r="C9210" s="88"/>
      <c r="D9210" s="88"/>
      <c r="E9210" s="88"/>
      <c r="F9210" s="88"/>
      <c r="G9210" s="88"/>
      <c r="H9210" s="88"/>
      <c r="I9210" s="88"/>
      <c r="J9210" s="88"/>
      <c r="K9210" s="88"/>
    </row>
    <row r="9211" spans="2:11" ht="12" hidden="1" customHeight="1" x14ac:dyDescent="0.2">
      <c r="B9211" s="88"/>
      <c r="C9211" s="88"/>
      <c r="D9211" s="88"/>
      <c r="E9211" s="88"/>
      <c r="F9211" s="88"/>
      <c r="G9211" s="88"/>
      <c r="H9211" s="88"/>
      <c r="I9211" s="88"/>
      <c r="J9211" s="88"/>
      <c r="K9211" s="88"/>
    </row>
    <row r="9212" spans="2:11" ht="12" hidden="1" customHeight="1" x14ac:dyDescent="0.2">
      <c r="B9212" s="88"/>
      <c r="C9212" s="88"/>
      <c r="D9212" s="88"/>
      <c r="E9212" s="88"/>
      <c r="F9212" s="88"/>
      <c r="G9212" s="88"/>
      <c r="H9212" s="88"/>
      <c r="I9212" s="88"/>
      <c r="J9212" s="88"/>
      <c r="K9212" s="88"/>
    </row>
    <row r="9213" spans="2:11" ht="12" hidden="1" customHeight="1" x14ac:dyDescent="0.2">
      <c r="B9213" s="88"/>
      <c r="C9213" s="88"/>
      <c r="D9213" s="88"/>
      <c r="E9213" s="88"/>
      <c r="F9213" s="88"/>
      <c r="G9213" s="88"/>
      <c r="H9213" s="88"/>
      <c r="I9213" s="88"/>
      <c r="J9213" s="88"/>
      <c r="K9213" s="88"/>
    </row>
    <row r="9214" spans="2:11" ht="12" hidden="1" customHeight="1" x14ac:dyDescent="0.2">
      <c r="B9214" s="88"/>
      <c r="C9214" s="88"/>
      <c r="D9214" s="88"/>
      <c r="E9214" s="88"/>
      <c r="F9214" s="88"/>
      <c r="G9214" s="88"/>
      <c r="H9214" s="88"/>
      <c r="I9214" s="88"/>
      <c r="J9214" s="88"/>
      <c r="K9214" s="88"/>
    </row>
    <row r="9215" spans="2:11" ht="12" hidden="1" customHeight="1" x14ac:dyDescent="0.2">
      <c r="B9215" s="88"/>
      <c r="C9215" s="88"/>
      <c r="D9215" s="88"/>
      <c r="E9215" s="88"/>
      <c r="F9215" s="88"/>
      <c r="G9215" s="88"/>
      <c r="H9215" s="88"/>
      <c r="I9215" s="88"/>
      <c r="J9215" s="88"/>
      <c r="K9215" s="88"/>
    </row>
    <row r="9216" spans="2:11" ht="12" hidden="1" customHeight="1" x14ac:dyDescent="0.2">
      <c r="B9216" s="88"/>
      <c r="C9216" s="88"/>
      <c r="D9216" s="88"/>
      <c r="E9216" s="88"/>
      <c r="F9216" s="88"/>
      <c r="G9216" s="88"/>
      <c r="H9216" s="88"/>
      <c r="I9216" s="88"/>
      <c r="J9216" s="88"/>
      <c r="K9216" s="88"/>
    </row>
    <row r="9217" spans="2:11" ht="12" hidden="1" customHeight="1" x14ac:dyDescent="0.2">
      <c r="B9217" s="88"/>
      <c r="C9217" s="88"/>
      <c r="D9217" s="88"/>
      <c r="E9217" s="88"/>
      <c r="F9217" s="88"/>
      <c r="G9217" s="88"/>
      <c r="H9217" s="88"/>
      <c r="I9217" s="88"/>
      <c r="J9217" s="88"/>
      <c r="K9217" s="88"/>
    </row>
    <row r="9218" spans="2:11" ht="12" hidden="1" customHeight="1" x14ac:dyDescent="0.2">
      <c r="B9218" s="88"/>
      <c r="C9218" s="88"/>
      <c r="D9218" s="88"/>
      <c r="E9218" s="88"/>
      <c r="F9218" s="88"/>
      <c r="G9218" s="88"/>
      <c r="H9218" s="88"/>
      <c r="I9218" s="88"/>
      <c r="J9218" s="88"/>
      <c r="K9218" s="88"/>
    </row>
    <row r="9219" spans="2:11" ht="12" hidden="1" customHeight="1" x14ac:dyDescent="0.2">
      <c r="B9219" s="88"/>
      <c r="C9219" s="88"/>
      <c r="D9219" s="88"/>
      <c r="E9219" s="88"/>
      <c r="F9219" s="88"/>
      <c r="G9219" s="88"/>
      <c r="H9219" s="88"/>
      <c r="I9219" s="88"/>
      <c r="J9219" s="88"/>
      <c r="K9219" s="88"/>
    </row>
    <row r="9220" spans="2:11" ht="12" hidden="1" customHeight="1" x14ac:dyDescent="0.2">
      <c r="B9220" s="88"/>
      <c r="C9220" s="88"/>
      <c r="D9220" s="88"/>
      <c r="E9220" s="88"/>
      <c r="F9220" s="88"/>
      <c r="G9220" s="88"/>
      <c r="H9220" s="88"/>
      <c r="I9220" s="88"/>
      <c r="J9220" s="88"/>
      <c r="K9220" s="88"/>
    </row>
    <row r="9221" spans="2:11" ht="12" hidden="1" customHeight="1" x14ac:dyDescent="0.2">
      <c r="B9221" s="88"/>
      <c r="C9221" s="88"/>
      <c r="D9221" s="88"/>
      <c r="E9221" s="88"/>
      <c r="F9221" s="88"/>
      <c r="G9221" s="88"/>
      <c r="H9221" s="88"/>
      <c r="I9221" s="88"/>
      <c r="J9221" s="88"/>
      <c r="K9221" s="88"/>
    </row>
    <row r="9222" spans="2:11" ht="12" hidden="1" customHeight="1" x14ac:dyDescent="0.2">
      <c r="B9222" s="88"/>
      <c r="C9222" s="88"/>
      <c r="D9222" s="88"/>
      <c r="E9222" s="88"/>
      <c r="F9222" s="88"/>
      <c r="G9222" s="88"/>
      <c r="H9222" s="88"/>
      <c r="I9222" s="88"/>
      <c r="J9222" s="88"/>
      <c r="K9222" s="88"/>
    </row>
    <row r="9223" spans="2:11" ht="12" hidden="1" customHeight="1" x14ac:dyDescent="0.2">
      <c r="B9223" s="88"/>
      <c r="C9223" s="88"/>
      <c r="D9223" s="88"/>
      <c r="E9223" s="88"/>
      <c r="F9223" s="88"/>
      <c r="G9223" s="88"/>
      <c r="H9223" s="88"/>
      <c r="I9223" s="88"/>
      <c r="J9223" s="88"/>
      <c r="K9223" s="88"/>
    </row>
    <row r="9224" spans="2:11" ht="12" hidden="1" customHeight="1" x14ac:dyDescent="0.2">
      <c r="B9224" s="88"/>
      <c r="C9224" s="88"/>
      <c r="D9224" s="88"/>
      <c r="E9224" s="88"/>
      <c r="F9224" s="88"/>
      <c r="G9224" s="88"/>
      <c r="H9224" s="88"/>
      <c r="I9224" s="88"/>
      <c r="J9224" s="88"/>
      <c r="K9224" s="88"/>
    </row>
    <row r="9225" spans="2:11" ht="12" hidden="1" customHeight="1" x14ac:dyDescent="0.2">
      <c r="B9225" s="88"/>
      <c r="C9225" s="88"/>
      <c r="D9225" s="88"/>
      <c r="E9225" s="88"/>
      <c r="F9225" s="88"/>
      <c r="G9225" s="88"/>
      <c r="H9225" s="88"/>
      <c r="I9225" s="88"/>
      <c r="J9225" s="88"/>
      <c r="K9225" s="88"/>
    </row>
    <row r="9226" spans="2:11" ht="12" hidden="1" customHeight="1" x14ac:dyDescent="0.2">
      <c r="B9226" s="88"/>
      <c r="C9226" s="88"/>
      <c r="D9226" s="88"/>
      <c r="E9226" s="88"/>
      <c r="F9226" s="88"/>
      <c r="G9226" s="88"/>
      <c r="H9226" s="88"/>
      <c r="I9226" s="88"/>
      <c r="J9226" s="88"/>
      <c r="K9226" s="88"/>
    </row>
    <row r="9227" spans="2:11" ht="12" hidden="1" customHeight="1" x14ac:dyDescent="0.2">
      <c r="B9227" s="88"/>
      <c r="C9227" s="88"/>
      <c r="D9227" s="88"/>
      <c r="E9227" s="88"/>
      <c r="F9227" s="88"/>
      <c r="G9227" s="88"/>
      <c r="H9227" s="88"/>
      <c r="I9227" s="88"/>
      <c r="J9227" s="88"/>
      <c r="K9227" s="88"/>
    </row>
    <row r="9228" spans="2:11" ht="12" hidden="1" customHeight="1" x14ac:dyDescent="0.2">
      <c r="B9228" s="88"/>
      <c r="C9228" s="88"/>
      <c r="D9228" s="88"/>
      <c r="E9228" s="88"/>
      <c r="F9228" s="88"/>
      <c r="G9228" s="88"/>
      <c r="H9228" s="88"/>
      <c r="I9228" s="88"/>
      <c r="J9228" s="88"/>
      <c r="K9228" s="88"/>
    </row>
    <row r="9229" spans="2:11" ht="12" hidden="1" customHeight="1" x14ac:dyDescent="0.2">
      <c r="B9229" s="88"/>
      <c r="C9229" s="88"/>
      <c r="D9229" s="88"/>
      <c r="E9229" s="88"/>
      <c r="F9229" s="88"/>
      <c r="G9229" s="88"/>
      <c r="H9229" s="88"/>
      <c r="I9229" s="88"/>
      <c r="J9229" s="88"/>
      <c r="K9229" s="88"/>
    </row>
    <row r="9230" spans="2:11" ht="12" hidden="1" customHeight="1" x14ac:dyDescent="0.2">
      <c r="B9230" s="88"/>
      <c r="C9230" s="88"/>
      <c r="D9230" s="88"/>
      <c r="E9230" s="88"/>
      <c r="F9230" s="88"/>
      <c r="G9230" s="88"/>
      <c r="H9230" s="88"/>
      <c r="I9230" s="88"/>
      <c r="J9230" s="88"/>
      <c r="K9230" s="88"/>
    </row>
    <row r="9231" spans="2:11" ht="12" hidden="1" customHeight="1" x14ac:dyDescent="0.2">
      <c r="B9231" s="88"/>
      <c r="C9231" s="88"/>
      <c r="D9231" s="88"/>
      <c r="E9231" s="88"/>
      <c r="F9231" s="88"/>
      <c r="G9231" s="88"/>
      <c r="H9231" s="88"/>
      <c r="I9231" s="88"/>
      <c r="J9231" s="88"/>
      <c r="K9231" s="88"/>
    </row>
    <row r="9232" spans="2:11" ht="12" hidden="1" customHeight="1" x14ac:dyDescent="0.2">
      <c r="B9232" s="88"/>
      <c r="C9232" s="88"/>
      <c r="D9232" s="88"/>
      <c r="E9232" s="88"/>
      <c r="F9232" s="88"/>
      <c r="G9232" s="88"/>
      <c r="H9232" s="88"/>
      <c r="I9232" s="88"/>
      <c r="J9232" s="88"/>
      <c r="K9232" s="88"/>
    </row>
    <row r="9233" spans="2:11" ht="12" hidden="1" customHeight="1" x14ac:dyDescent="0.2">
      <c r="B9233" s="88"/>
      <c r="C9233" s="88"/>
      <c r="D9233" s="88"/>
      <c r="E9233" s="88"/>
      <c r="F9233" s="88"/>
      <c r="G9233" s="88"/>
      <c r="H9233" s="88"/>
      <c r="I9233" s="88"/>
      <c r="J9233" s="88"/>
      <c r="K9233" s="88"/>
    </row>
    <row r="9234" spans="2:11" ht="12" hidden="1" customHeight="1" x14ac:dyDescent="0.2">
      <c r="B9234" s="88"/>
      <c r="C9234" s="88"/>
      <c r="D9234" s="88"/>
      <c r="E9234" s="88"/>
      <c r="F9234" s="88"/>
      <c r="G9234" s="88"/>
      <c r="H9234" s="88"/>
      <c r="I9234" s="88"/>
      <c r="J9234" s="88"/>
      <c r="K9234" s="88"/>
    </row>
    <row r="9235" spans="2:11" ht="12" hidden="1" customHeight="1" x14ac:dyDescent="0.2">
      <c r="B9235" s="88"/>
      <c r="C9235" s="88"/>
      <c r="D9235" s="88"/>
      <c r="E9235" s="88"/>
      <c r="F9235" s="88"/>
      <c r="G9235" s="88"/>
      <c r="H9235" s="88"/>
      <c r="I9235" s="88"/>
      <c r="J9235" s="88"/>
      <c r="K9235" s="88"/>
    </row>
    <row r="9236" spans="2:11" ht="12" hidden="1" customHeight="1" x14ac:dyDescent="0.2">
      <c r="B9236" s="88"/>
      <c r="C9236" s="88"/>
      <c r="D9236" s="88"/>
      <c r="E9236" s="88"/>
      <c r="F9236" s="88"/>
      <c r="G9236" s="88"/>
      <c r="H9236" s="88"/>
      <c r="I9236" s="88"/>
      <c r="J9236" s="88"/>
      <c r="K9236" s="88"/>
    </row>
    <row r="9237" spans="2:11" ht="12" hidden="1" customHeight="1" x14ac:dyDescent="0.2">
      <c r="B9237" s="88"/>
      <c r="C9237" s="88"/>
      <c r="D9237" s="88"/>
      <c r="E9237" s="88"/>
      <c r="F9237" s="88"/>
      <c r="G9237" s="88"/>
      <c r="H9237" s="88"/>
      <c r="I9237" s="88"/>
      <c r="J9237" s="88"/>
      <c r="K9237" s="88"/>
    </row>
    <row r="9238" spans="2:11" ht="12" hidden="1" customHeight="1" x14ac:dyDescent="0.2">
      <c r="B9238" s="88"/>
      <c r="C9238" s="88"/>
      <c r="D9238" s="88"/>
      <c r="E9238" s="88"/>
      <c r="F9238" s="88"/>
      <c r="G9238" s="88"/>
      <c r="H9238" s="88"/>
      <c r="I9238" s="88"/>
      <c r="J9238" s="88"/>
      <c r="K9238" s="88"/>
    </row>
    <row r="9239" spans="2:11" ht="12" hidden="1" customHeight="1" x14ac:dyDescent="0.2">
      <c r="B9239" s="88"/>
      <c r="C9239" s="88"/>
      <c r="D9239" s="88"/>
      <c r="E9239" s="88"/>
      <c r="F9239" s="88"/>
      <c r="G9239" s="88"/>
      <c r="H9239" s="88"/>
      <c r="I9239" s="88"/>
      <c r="J9239" s="88"/>
      <c r="K9239" s="88"/>
    </row>
    <row r="9240" spans="2:11" ht="12" hidden="1" customHeight="1" x14ac:dyDescent="0.2">
      <c r="B9240" s="88"/>
      <c r="C9240" s="88"/>
      <c r="D9240" s="88"/>
      <c r="E9240" s="88"/>
      <c r="F9240" s="88"/>
      <c r="G9240" s="88"/>
      <c r="H9240" s="88"/>
      <c r="I9240" s="88"/>
      <c r="J9240" s="88"/>
      <c r="K9240" s="88"/>
    </row>
    <row r="9241" spans="2:11" ht="12" hidden="1" customHeight="1" x14ac:dyDescent="0.2">
      <c r="B9241" s="88"/>
      <c r="C9241" s="88"/>
      <c r="D9241" s="88"/>
      <c r="E9241" s="88"/>
      <c r="F9241" s="88"/>
      <c r="G9241" s="88"/>
      <c r="H9241" s="88"/>
      <c r="I9241" s="88"/>
      <c r="J9241" s="88"/>
      <c r="K9241" s="88"/>
    </row>
    <row r="9242" spans="2:11" ht="12" hidden="1" customHeight="1" x14ac:dyDescent="0.2">
      <c r="B9242" s="88"/>
      <c r="C9242" s="88"/>
      <c r="D9242" s="88"/>
      <c r="E9242" s="88"/>
      <c r="F9242" s="88"/>
      <c r="G9242" s="88"/>
      <c r="H9242" s="88"/>
      <c r="I9242" s="88"/>
      <c r="J9242" s="88"/>
      <c r="K9242" s="88"/>
    </row>
    <row r="9243" spans="2:11" ht="12" hidden="1" customHeight="1" x14ac:dyDescent="0.2">
      <c r="B9243" s="88"/>
      <c r="C9243" s="88"/>
      <c r="D9243" s="88"/>
      <c r="E9243" s="88"/>
      <c r="F9243" s="88"/>
      <c r="G9243" s="88"/>
      <c r="H9243" s="88"/>
      <c r="I9243" s="88"/>
      <c r="J9243" s="88"/>
      <c r="K9243" s="88"/>
    </row>
    <row r="9244" spans="2:11" ht="12" hidden="1" customHeight="1" x14ac:dyDescent="0.2">
      <c r="B9244" s="88"/>
      <c r="C9244" s="88"/>
      <c r="D9244" s="88"/>
      <c r="E9244" s="88"/>
      <c r="F9244" s="88"/>
      <c r="G9244" s="88"/>
      <c r="H9244" s="88"/>
      <c r="I9244" s="88"/>
      <c r="J9244" s="88"/>
      <c r="K9244" s="88"/>
    </row>
    <row r="9245" spans="2:11" ht="12" hidden="1" customHeight="1" x14ac:dyDescent="0.2">
      <c r="B9245" s="88"/>
      <c r="C9245" s="88"/>
      <c r="D9245" s="88"/>
      <c r="E9245" s="88"/>
      <c r="F9245" s="88"/>
      <c r="G9245" s="88"/>
      <c r="H9245" s="88"/>
      <c r="I9245" s="88"/>
      <c r="J9245" s="88"/>
      <c r="K9245" s="88"/>
    </row>
    <row r="9246" spans="2:11" ht="12" hidden="1" customHeight="1" x14ac:dyDescent="0.2">
      <c r="B9246" s="88"/>
      <c r="C9246" s="88"/>
      <c r="D9246" s="88"/>
      <c r="E9246" s="88"/>
      <c r="F9246" s="88"/>
      <c r="G9246" s="88"/>
      <c r="H9246" s="88"/>
      <c r="I9246" s="88"/>
      <c r="J9246" s="88"/>
      <c r="K9246" s="88"/>
    </row>
    <row r="9247" spans="2:11" ht="12" hidden="1" customHeight="1" x14ac:dyDescent="0.2">
      <c r="B9247" s="88"/>
      <c r="C9247" s="88"/>
      <c r="D9247" s="88"/>
      <c r="E9247" s="88"/>
      <c r="F9247" s="88"/>
      <c r="G9247" s="88"/>
      <c r="H9247" s="88"/>
      <c r="I9247" s="88"/>
      <c r="J9247" s="88"/>
      <c r="K9247" s="88"/>
    </row>
    <row r="9248" spans="2:11" ht="12" hidden="1" customHeight="1" x14ac:dyDescent="0.2">
      <c r="B9248" s="88"/>
      <c r="C9248" s="88"/>
      <c r="D9248" s="88"/>
      <c r="E9248" s="88"/>
      <c r="F9248" s="88"/>
      <c r="G9248" s="88"/>
      <c r="H9248" s="88"/>
      <c r="I9248" s="88"/>
      <c r="J9248" s="88"/>
      <c r="K9248" s="88"/>
    </row>
    <row r="9249" spans="2:11" ht="12" hidden="1" customHeight="1" x14ac:dyDescent="0.2">
      <c r="B9249" s="88"/>
      <c r="C9249" s="88"/>
      <c r="D9249" s="88"/>
      <c r="E9249" s="88"/>
      <c r="F9249" s="88"/>
      <c r="G9249" s="88"/>
      <c r="H9249" s="88"/>
      <c r="I9249" s="88"/>
      <c r="J9249" s="88"/>
      <c r="K9249" s="88"/>
    </row>
    <row r="9250" spans="2:11" ht="12" hidden="1" customHeight="1" x14ac:dyDescent="0.2">
      <c r="B9250" s="88"/>
      <c r="C9250" s="88"/>
      <c r="D9250" s="88"/>
      <c r="E9250" s="88"/>
      <c r="F9250" s="88"/>
      <c r="G9250" s="88"/>
      <c r="H9250" s="88"/>
      <c r="I9250" s="88"/>
      <c r="J9250" s="88"/>
      <c r="K9250" s="88"/>
    </row>
    <row r="9251" spans="2:11" ht="12" hidden="1" customHeight="1" x14ac:dyDescent="0.2">
      <c r="B9251" s="88"/>
      <c r="C9251" s="88"/>
      <c r="D9251" s="88"/>
      <c r="E9251" s="88"/>
      <c r="F9251" s="88"/>
      <c r="G9251" s="88"/>
      <c r="H9251" s="88"/>
      <c r="I9251" s="88"/>
      <c r="J9251" s="88"/>
      <c r="K9251" s="88"/>
    </row>
    <row r="9252" spans="2:11" ht="12" hidden="1" customHeight="1" x14ac:dyDescent="0.2">
      <c r="B9252" s="88"/>
      <c r="C9252" s="88"/>
      <c r="D9252" s="88"/>
      <c r="E9252" s="88"/>
      <c r="F9252" s="88"/>
      <c r="G9252" s="88"/>
      <c r="H9252" s="88"/>
      <c r="I9252" s="88"/>
      <c r="J9252" s="88"/>
      <c r="K9252" s="88"/>
    </row>
    <row r="9253" spans="2:11" ht="12" hidden="1" customHeight="1" x14ac:dyDescent="0.2">
      <c r="B9253" s="88"/>
      <c r="C9253" s="88"/>
      <c r="D9253" s="88"/>
      <c r="E9253" s="88"/>
      <c r="F9253" s="88"/>
      <c r="G9253" s="88"/>
      <c r="H9253" s="88"/>
      <c r="I9253" s="88"/>
      <c r="J9253" s="88"/>
      <c r="K9253" s="88"/>
    </row>
    <row r="9254" spans="2:11" ht="12" hidden="1" customHeight="1" x14ac:dyDescent="0.2">
      <c r="B9254" s="88"/>
      <c r="C9254" s="88"/>
      <c r="D9254" s="88"/>
      <c r="E9254" s="88"/>
      <c r="F9254" s="88"/>
      <c r="G9254" s="88"/>
      <c r="H9254" s="88"/>
      <c r="I9254" s="88"/>
      <c r="J9254" s="88"/>
      <c r="K9254" s="88"/>
    </row>
    <row r="9255" spans="2:11" ht="12" hidden="1" customHeight="1" x14ac:dyDescent="0.2">
      <c r="B9255" s="88"/>
      <c r="C9255" s="88"/>
      <c r="D9255" s="88"/>
      <c r="E9255" s="88"/>
      <c r="F9255" s="88"/>
      <c r="G9255" s="88"/>
      <c r="H9255" s="88"/>
      <c r="I9255" s="88"/>
      <c r="J9255" s="88"/>
      <c r="K9255" s="88"/>
    </row>
    <row r="9256" spans="2:11" ht="12" hidden="1" customHeight="1" x14ac:dyDescent="0.2">
      <c r="B9256" s="88"/>
      <c r="C9256" s="88"/>
      <c r="D9256" s="88"/>
      <c r="E9256" s="88"/>
      <c r="F9256" s="88"/>
      <c r="G9256" s="88"/>
      <c r="H9256" s="88"/>
      <c r="I9256" s="88"/>
      <c r="J9256" s="88"/>
      <c r="K9256" s="88"/>
    </row>
    <row r="9257" spans="2:11" ht="12" hidden="1" customHeight="1" x14ac:dyDescent="0.2">
      <c r="B9257" s="88"/>
      <c r="C9257" s="88"/>
      <c r="D9257" s="88"/>
      <c r="E9257" s="88"/>
      <c r="F9257" s="88"/>
      <c r="G9257" s="88"/>
      <c r="H9257" s="88"/>
      <c r="I9257" s="88"/>
      <c r="J9257" s="88"/>
      <c r="K9257" s="88"/>
    </row>
    <row r="9258" spans="2:11" ht="12" hidden="1" customHeight="1" x14ac:dyDescent="0.2">
      <c r="B9258" s="88"/>
      <c r="C9258" s="88"/>
      <c r="D9258" s="88"/>
      <c r="E9258" s="88"/>
      <c r="F9258" s="88"/>
      <c r="G9258" s="88"/>
      <c r="H9258" s="88"/>
      <c r="I9258" s="88"/>
      <c r="J9258" s="88"/>
      <c r="K9258" s="88"/>
    </row>
    <row r="9259" spans="2:11" ht="12" hidden="1" customHeight="1" x14ac:dyDescent="0.2">
      <c r="B9259" s="88"/>
      <c r="C9259" s="88"/>
      <c r="D9259" s="88"/>
      <c r="E9259" s="88"/>
      <c r="F9259" s="88"/>
      <c r="G9259" s="88"/>
      <c r="H9259" s="88"/>
      <c r="I9259" s="88"/>
      <c r="J9259" s="88"/>
      <c r="K9259" s="88"/>
    </row>
    <row r="9260" spans="2:11" ht="12" hidden="1" customHeight="1" x14ac:dyDescent="0.2">
      <c r="B9260" s="88"/>
      <c r="C9260" s="88"/>
      <c r="D9260" s="88"/>
      <c r="E9260" s="88"/>
      <c r="F9260" s="88"/>
      <c r="G9260" s="88"/>
      <c r="H9260" s="88"/>
      <c r="I9260" s="88"/>
      <c r="J9260" s="88"/>
      <c r="K9260" s="88"/>
    </row>
    <row r="9261" spans="2:11" ht="12" hidden="1" customHeight="1" x14ac:dyDescent="0.2">
      <c r="B9261" s="88"/>
      <c r="C9261" s="88"/>
      <c r="D9261" s="88"/>
      <c r="E9261" s="88"/>
      <c r="F9261" s="88"/>
      <c r="G9261" s="88"/>
      <c r="H9261" s="88"/>
      <c r="I9261" s="88"/>
      <c r="J9261" s="88"/>
      <c r="K9261" s="88"/>
    </row>
    <row r="9262" spans="2:11" ht="12" hidden="1" customHeight="1" x14ac:dyDescent="0.2">
      <c r="B9262" s="88"/>
      <c r="C9262" s="88"/>
      <c r="D9262" s="88"/>
      <c r="E9262" s="88"/>
      <c r="F9262" s="88"/>
      <c r="G9262" s="88"/>
      <c r="H9262" s="88"/>
      <c r="I9262" s="88"/>
      <c r="J9262" s="88"/>
      <c r="K9262" s="88"/>
    </row>
    <row r="9263" spans="2:11" ht="12" hidden="1" customHeight="1" x14ac:dyDescent="0.2">
      <c r="B9263" s="88"/>
      <c r="C9263" s="88"/>
      <c r="D9263" s="88"/>
      <c r="E9263" s="88"/>
      <c r="F9263" s="88"/>
      <c r="G9263" s="88"/>
      <c r="H9263" s="88"/>
      <c r="I9263" s="88"/>
      <c r="J9263" s="88"/>
      <c r="K9263" s="88"/>
    </row>
    <row r="9264" spans="2:11" ht="12" hidden="1" customHeight="1" x14ac:dyDescent="0.2">
      <c r="B9264" s="88"/>
      <c r="C9264" s="88"/>
      <c r="D9264" s="88"/>
      <c r="E9264" s="88"/>
      <c r="F9264" s="88"/>
      <c r="G9264" s="88"/>
      <c r="H9264" s="88"/>
      <c r="I9264" s="88"/>
      <c r="J9264" s="88"/>
      <c r="K9264" s="88"/>
    </row>
    <row r="9265" spans="2:11" ht="12" hidden="1" customHeight="1" x14ac:dyDescent="0.2">
      <c r="B9265" s="88"/>
      <c r="C9265" s="88"/>
      <c r="D9265" s="88"/>
      <c r="E9265" s="88"/>
      <c r="F9265" s="88"/>
      <c r="G9265" s="88"/>
      <c r="H9265" s="88"/>
      <c r="I9265" s="88"/>
      <c r="J9265" s="88"/>
      <c r="K9265" s="88"/>
    </row>
    <row r="9266" spans="2:11" ht="12" hidden="1" customHeight="1" x14ac:dyDescent="0.2">
      <c r="B9266" s="88"/>
      <c r="C9266" s="88"/>
      <c r="D9266" s="88"/>
      <c r="E9266" s="88"/>
      <c r="F9266" s="88"/>
      <c r="G9266" s="88"/>
      <c r="H9266" s="88"/>
      <c r="I9266" s="88"/>
      <c r="J9266" s="88"/>
      <c r="K9266" s="88"/>
    </row>
    <row r="9267" spans="2:11" ht="12" hidden="1" customHeight="1" x14ac:dyDescent="0.2">
      <c r="B9267" s="88"/>
      <c r="C9267" s="88"/>
      <c r="D9267" s="88"/>
      <c r="E9267" s="88"/>
      <c r="F9267" s="88"/>
      <c r="G9267" s="88"/>
      <c r="H9267" s="88"/>
      <c r="I9267" s="88"/>
      <c r="J9267" s="88"/>
      <c r="K9267" s="88"/>
    </row>
    <row r="9268" spans="2:11" ht="12" hidden="1" customHeight="1" x14ac:dyDescent="0.2">
      <c r="B9268" s="88"/>
      <c r="C9268" s="88"/>
      <c r="D9268" s="88"/>
      <c r="E9268" s="88"/>
      <c r="F9268" s="88"/>
      <c r="G9268" s="88"/>
      <c r="H9268" s="88"/>
      <c r="I9268" s="88"/>
      <c r="J9268" s="88"/>
      <c r="K9268" s="88"/>
    </row>
    <row r="9269" spans="2:11" ht="12" hidden="1" customHeight="1" x14ac:dyDescent="0.2">
      <c r="B9269" s="88"/>
      <c r="C9269" s="88"/>
      <c r="D9269" s="88"/>
      <c r="E9269" s="88"/>
      <c r="F9269" s="88"/>
      <c r="G9269" s="88"/>
      <c r="H9269" s="88"/>
      <c r="I9269" s="88"/>
      <c r="J9269" s="88"/>
      <c r="K9269" s="88"/>
    </row>
    <row r="9270" spans="2:11" ht="12" hidden="1" customHeight="1" x14ac:dyDescent="0.2">
      <c r="B9270" s="88"/>
      <c r="C9270" s="88"/>
      <c r="D9270" s="88"/>
      <c r="E9270" s="88"/>
      <c r="F9270" s="88"/>
      <c r="G9270" s="88"/>
      <c r="H9270" s="88"/>
      <c r="I9270" s="88"/>
      <c r="J9270" s="88"/>
      <c r="K9270" s="88"/>
    </row>
    <row r="9271" spans="2:11" ht="12" hidden="1" customHeight="1" x14ac:dyDescent="0.2">
      <c r="B9271" s="88"/>
      <c r="C9271" s="88"/>
      <c r="D9271" s="88"/>
      <c r="E9271" s="88"/>
      <c r="F9271" s="88"/>
      <c r="G9271" s="88"/>
      <c r="H9271" s="88"/>
      <c r="I9271" s="88"/>
      <c r="J9271" s="88"/>
      <c r="K9271" s="88"/>
    </row>
    <row r="9272" spans="2:11" ht="12" hidden="1" customHeight="1" x14ac:dyDescent="0.2">
      <c r="B9272" s="88"/>
      <c r="C9272" s="88"/>
      <c r="D9272" s="88"/>
      <c r="E9272" s="88"/>
      <c r="F9272" s="88"/>
      <c r="G9272" s="88"/>
      <c r="H9272" s="88"/>
      <c r="I9272" s="88"/>
      <c r="J9272" s="88"/>
      <c r="K9272" s="88"/>
    </row>
    <row r="9273" spans="2:11" ht="12" hidden="1" customHeight="1" x14ac:dyDescent="0.2">
      <c r="B9273" s="88"/>
      <c r="C9273" s="88"/>
      <c r="D9273" s="88"/>
      <c r="E9273" s="88"/>
      <c r="F9273" s="88"/>
      <c r="G9273" s="88"/>
      <c r="H9273" s="88"/>
      <c r="I9273" s="88"/>
      <c r="J9273" s="88"/>
      <c r="K9273" s="88"/>
    </row>
    <row r="9274" spans="2:11" ht="12" hidden="1" customHeight="1" x14ac:dyDescent="0.2">
      <c r="B9274" s="88"/>
      <c r="C9274" s="88"/>
      <c r="D9274" s="88"/>
      <c r="E9274" s="88"/>
      <c r="F9274" s="88"/>
      <c r="G9274" s="88"/>
      <c r="H9274" s="88"/>
      <c r="I9274" s="88"/>
      <c r="J9274" s="88"/>
      <c r="K9274" s="88"/>
    </row>
    <row r="9275" spans="2:11" ht="12" hidden="1" customHeight="1" x14ac:dyDescent="0.2">
      <c r="B9275" s="88"/>
      <c r="C9275" s="88"/>
      <c r="D9275" s="88"/>
      <c r="E9275" s="88"/>
      <c r="F9275" s="88"/>
      <c r="G9275" s="88"/>
      <c r="H9275" s="88"/>
      <c r="I9275" s="88"/>
      <c r="J9275" s="88"/>
      <c r="K9275" s="88"/>
    </row>
    <row r="9276" spans="2:11" ht="12" hidden="1" customHeight="1" x14ac:dyDescent="0.2">
      <c r="B9276" s="88"/>
      <c r="C9276" s="88"/>
      <c r="D9276" s="88"/>
      <c r="E9276" s="88"/>
      <c r="F9276" s="88"/>
      <c r="G9276" s="88"/>
      <c r="H9276" s="88"/>
      <c r="I9276" s="88"/>
      <c r="J9276" s="88"/>
      <c r="K9276" s="88"/>
    </row>
    <row r="9277" spans="2:11" ht="12" hidden="1" customHeight="1" x14ac:dyDescent="0.2">
      <c r="B9277" s="88"/>
      <c r="C9277" s="88"/>
      <c r="D9277" s="88"/>
      <c r="E9277" s="88"/>
      <c r="F9277" s="88"/>
      <c r="G9277" s="88"/>
      <c r="H9277" s="88"/>
      <c r="I9277" s="88"/>
      <c r="J9277" s="88"/>
      <c r="K9277" s="88"/>
    </row>
    <row r="9278" spans="2:11" ht="12" hidden="1" customHeight="1" x14ac:dyDescent="0.2">
      <c r="B9278" s="88"/>
      <c r="C9278" s="88"/>
      <c r="D9278" s="88"/>
      <c r="E9278" s="88"/>
      <c r="F9278" s="88"/>
      <c r="G9278" s="88"/>
      <c r="H9278" s="88"/>
      <c r="I9278" s="88"/>
      <c r="J9278" s="88"/>
      <c r="K9278" s="88"/>
    </row>
    <row r="9279" spans="2:11" ht="12" hidden="1" customHeight="1" x14ac:dyDescent="0.2">
      <c r="B9279" s="88"/>
      <c r="C9279" s="88"/>
      <c r="D9279" s="88"/>
      <c r="E9279" s="88"/>
      <c r="F9279" s="88"/>
      <c r="G9279" s="88"/>
      <c r="H9279" s="88"/>
      <c r="I9279" s="88"/>
      <c r="J9279" s="88"/>
      <c r="K9279" s="88"/>
    </row>
    <row r="9280" spans="2:11" ht="12" hidden="1" customHeight="1" x14ac:dyDescent="0.2">
      <c r="B9280" s="88"/>
      <c r="C9280" s="88"/>
      <c r="D9280" s="88"/>
      <c r="E9280" s="88"/>
      <c r="F9280" s="88"/>
      <c r="G9280" s="88"/>
      <c r="H9280" s="88"/>
      <c r="I9280" s="88"/>
      <c r="J9280" s="88"/>
      <c r="K9280" s="88"/>
    </row>
    <row r="9281" spans="2:11" ht="12" hidden="1" customHeight="1" x14ac:dyDescent="0.2">
      <c r="B9281" s="88"/>
      <c r="C9281" s="88"/>
      <c r="D9281" s="88"/>
      <c r="E9281" s="88"/>
      <c r="F9281" s="88"/>
      <c r="G9281" s="88"/>
      <c r="H9281" s="88"/>
      <c r="I9281" s="88"/>
      <c r="J9281" s="88"/>
      <c r="K9281" s="88"/>
    </row>
    <row r="9282" spans="2:11" ht="12" hidden="1" customHeight="1" x14ac:dyDescent="0.2">
      <c r="B9282" s="88"/>
      <c r="C9282" s="88"/>
      <c r="D9282" s="88"/>
      <c r="E9282" s="88"/>
      <c r="F9282" s="88"/>
      <c r="G9282" s="88"/>
      <c r="H9282" s="88"/>
      <c r="I9282" s="88"/>
      <c r="J9282" s="88"/>
      <c r="K9282" s="88"/>
    </row>
    <row r="9283" spans="2:11" ht="12" hidden="1" customHeight="1" x14ac:dyDescent="0.2">
      <c r="B9283" s="88"/>
      <c r="C9283" s="88"/>
      <c r="D9283" s="88"/>
      <c r="E9283" s="88"/>
      <c r="F9283" s="88"/>
      <c r="G9283" s="88"/>
      <c r="H9283" s="88"/>
      <c r="I9283" s="88"/>
      <c r="J9283" s="88"/>
      <c r="K9283" s="88"/>
    </row>
    <row r="9284" spans="2:11" ht="12" hidden="1" customHeight="1" x14ac:dyDescent="0.2">
      <c r="B9284" s="88"/>
      <c r="C9284" s="88"/>
      <c r="D9284" s="88"/>
      <c r="E9284" s="88"/>
      <c r="F9284" s="88"/>
      <c r="G9284" s="88"/>
      <c r="H9284" s="88"/>
      <c r="I9284" s="88"/>
      <c r="J9284" s="88"/>
      <c r="K9284" s="88"/>
    </row>
    <row r="9285" spans="2:11" ht="12" hidden="1" customHeight="1" x14ac:dyDescent="0.2">
      <c r="B9285" s="88"/>
      <c r="C9285" s="88"/>
      <c r="D9285" s="88"/>
      <c r="E9285" s="88"/>
      <c r="F9285" s="88"/>
      <c r="G9285" s="88"/>
      <c r="H9285" s="88"/>
      <c r="I9285" s="88"/>
      <c r="J9285" s="88"/>
      <c r="K9285" s="88"/>
    </row>
    <row r="9286" spans="2:11" ht="12" hidden="1" customHeight="1" x14ac:dyDescent="0.2">
      <c r="B9286" s="88"/>
      <c r="C9286" s="88"/>
      <c r="D9286" s="88"/>
      <c r="E9286" s="88"/>
      <c r="F9286" s="88"/>
      <c r="G9286" s="88"/>
      <c r="H9286" s="88"/>
      <c r="I9286" s="88"/>
      <c r="J9286" s="88"/>
      <c r="K9286" s="88"/>
    </row>
    <row r="9287" spans="2:11" ht="12" hidden="1" customHeight="1" x14ac:dyDescent="0.2">
      <c r="B9287" s="88"/>
      <c r="C9287" s="88"/>
      <c r="D9287" s="88"/>
      <c r="E9287" s="88"/>
      <c r="F9287" s="88"/>
      <c r="G9287" s="88"/>
      <c r="H9287" s="88"/>
      <c r="I9287" s="88"/>
      <c r="J9287" s="88"/>
      <c r="K9287" s="88"/>
    </row>
    <row r="9288" spans="2:11" ht="12" hidden="1" customHeight="1" x14ac:dyDescent="0.2">
      <c r="B9288" s="88"/>
      <c r="C9288" s="88"/>
      <c r="D9288" s="88"/>
      <c r="E9288" s="88"/>
      <c r="F9288" s="88"/>
      <c r="G9288" s="88"/>
      <c r="H9288" s="88"/>
      <c r="I9288" s="88"/>
      <c r="J9288" s="88"/>
      <c r="K9288" s="88"/>
    </row>
    <row r="9289" spans="2:11" ht="12" hidden="1" customHeight="1" x14ac:dyDescent="0.2">
      <c r="B9289" s="88"/>
      <c r="C9289" s="88"/>
      <c r="D9289" s="88"/>
      <c r="E9289" s="88"/>
      <c r="F9289" s="88"/>
      <c r="G9289" s="88"/>
      <c r="H9289" s="88"/>
      <c r="I9289" s="88"/>
      <c r="J9289" s="88"/>
      <c r="K9289" s="88"/>
    </row>
    <row r="9290" spans="2:11" ht="12" hidden="1" customHeight="1" x14ac:dyDescent="0.2">
      <c r="B9290" s="88"/>
      <c r="C9290" s="88"/>
      <c r="D9290" s="88"/>
      <c r="E9290" s="88"/>
      <c r="F9290" s="88"/>
      <c r="G9290" s="88"/>
      <c r="H9290" s="88"/>
      <c r="I9290" s="88"/>
      <c r="J9290" s="88"/>
      <c r="K9290" s="88"/>
    </row>
    <row r="9291" spans="2:11" ht="12" hidden="1" customHeight="1" x14ac:dyDescent="0.2">
      <c r="B9291" s="88"/>
      <c r="C9291" s="88"/>
      <c r="D9291" s="88"/>
      <c r="E9291" s="88"/>
      <c r="F9291" s="88"/>
      <c r="G9291" s="88"/>
      <c r="H9291" s="88"/>
      <c r="I9291" s="88"/>
      <c r="J9291" s="88"/>
      <c r="K9291" s="88"/>
    </row>
    <row r="9292" spans="2:11" ht="12" hidden="1" customHeight="1" x14ac:dyDescent="0.2">
      <c r="B9292" s="88"/>
      <c r="C9292" s="88"/>
      <c r="D9292" s="88"/>
      <c r="E9292" s="88"/>
      <c r="F9292" s="88"/>
      <c r="G9292" s="88"/>
      <c r="H9292" s="88"/>
      <c r="I9292" s="88"/>
      <c r="J9292" s="88"/>
      <c r="K9292" s="88"/>
    </row>
    <row r="9293" spans="2:11" ht="12" hidden="1" customHeight="1" x14ac:dyDescent="0.2">
      <c r="B9293" s="88"/>
      <c r="C9293" s="88"/>
      <c r="D9293" s="88"/>
      <c r="E9293" s="88"/>
      <c r="F9293" s="88"/>
      <c r="G9293" s="88"/>
      <c r="H9293" s="88"/>
      <c r="I9293" s="88"/>
      <c r="J9293" s="88"/>
      <c r="K9293" s="88"/>
    </row>
    <row r="9294" spans="2:11" ht="12" hidden="1" customHeight="1" x14ac:dyDescent="0.2">
      <c r="B9294" s="88"/>
      <c r="C9294" s="88"/>
      <c r="D9294" s="88"/>
      <c r="E9294" s="88"/>
      <c r="F9294" s="88"/>
      <c r="G9294" s="88"/>
      <c r="H9294" s="88"/>
      <c r="I9294" s="88"/>
      <c r="J9294" s="88"/>
      <c r="K9294" s="88"/>
    </row>
    <row r="9295" spans="2:11" ht="12" hidden="1" customHeight="1" x14ac:dyDescent="0.2">
      <c r="B9295" s="88"/>
      <c r="C9295" s="88"/>
      <c r="D9295" s="88"/>
      <c r="E9295" s="88"/>
      <c r="F9295" s="88"/>
      <c r="G9295" s="88"/>
      <c r="H9295" s="88"/>
      <c r="I9295" s="88"/>
      <c r="J9295" s="88"/>
      <c r="K9295" s="88"/>
    </row>
    <row r="9296" spans="2:11" ht="12" hidden="1" customHeight="1" x14ac:dyDescent="0.2">
      <c r="B9296" s="88"/>
      <c r="C9296" s="88"/>
      <c r="D9296" s="88"/>
      <c r="E9296" s="88"/>
      <c r="F9296" s="88"/>
      <c r="G9296" s="88"/>
      <c r="H9296" s="88"/>
      <c r="I9296" s="88"/>
      <c r="J9296" s="88"/>
      <c r="K9296" s="88"/>
    </row>
    <row r="9297" spans="2:11" ht="12" hidden="1" customHeight="1" x14ac:dyDescent="0.2">
      <c r="B9297" s="88"/>
      <c r="C9297" s="88"/>
      <c r="D9297" s="88"/>
      <c r="E9297" s="88"/>
      <c r="F9297" s="88"/>
      <c r="G9297" s="88"/>
      <c r="H9297" s="88"/>
      <c r="I9297" s="88"/>
      <c r="J9297" s="88"/>
      <c r="K9297" s="88"/>
    </row>
    <row r="9298" spans="2:11" ht="12" hidden="1" customHeight="1" x14ac:dyDescent="0.2">
      <c r="B9298" s="88"/>
      <c r="C9298" s="88"/>
      <c r="D9298" s="88"/>
      <c r="E9298" s="88"/>
      <c r="F9298" s="88"/>
      <c r="G9298" s="88"/>
      <c r="H9298" s="88"/>
      <c r="I9298" s="88"/>
      <c r="J9298" s="88"/>
      <c r="K9298" s="88"/>
    </row>
    <row r="9299" spans="2:11" ht="12" hidden="1" customHeight="1" x14ac:dyDescent="0.2">
      <c r="B9299" s="88"/>
      <c r="C9299" s="88"/>
      <c r="D9299" s="88"/>
      <c r="E9299" s="88"/>
      <c r="F9299" s="88"/>
      <c r="G9299" s="88"/>
      <c r="H9299" s="88"/>
      <c r="I9299" s="88"/>
      <c r="J9299" s="88"/>
      <c r="K9299" s="88"/>
    </row>
    <row r="9300" spans="2:11" ht="12" hidden="1" customHeight="1" x14ac:dyDescent="0.2">
      <c r="B9300" s="88"/>
      <c r="C9300" s="88"/>
      <c r="D9300" s="88"/>
      <c r="E9300" s="88"/>
      <c r="F9300" s="88"/>
      <c r="G9300" s="88"/>
      <c r="H9300" s="88"/>
      <c r="I9300" s="88"/>
      <c r="J9300" s="88"/>
      <c r="K9300" s="88"/>
    </row>
    <row r="9301" spans="2:11" ht="12" hidden="1" customHeight="1" x14ac:dyDescent="0.2">
      <c r="B9301" s="88"/>
      <c r="C9301" s="88"/>
      <c r="D9301" s="88"/>
      <c r="E9301" s="88"/>
      <c r="F9301" s="88"/>
      <c r="G9301" s="88"/>
      <c r="H9301" s="88"/>
      <c r="I9301" s="88"/>
      <c r="J9301" s="88"/>
      <c r="K9301" s="88"/>
    </row>
    <row r="9302" spans="2:11" ht="12" hidden="1" customHeight="1" x14ac:dyDescent="0.2">
      <c r="B9302" s="88"/>
      <c r="C9302" s="88"/>
      <c r="D9302" s="88"/>
      <c r="E9302" s="88"/>
      <c r="F9302" s="88"/>
      <c r="G9302" s="88"/>
      <c r="H9302" s="88"/>
      <c r="I9302" s="88"/>
      <c r="J9302" s="88"/>
      <c r="K9302" s="88"/>
    </row>
    <row r="9303" spans="2:11" ht="12" hidden="1" customHeight="1" x14ac:dyDescent="0.2">
      <c r="B9303" s="88"/>
      <c r="C9303" s="88"/>
      <c r="D9303" s="88"/>
      <c r="E9303" s="88"/>
      <c r="F9303" s="88"/>
      <c r="G9303" s="88"/>
      <c r="H9303" s="88"/>
      <c r="I9303" s="88"/>
      <c r="J9303" s="88"/>
      <c r="K9303" s="88"/>
    </row>
    <row r="9304" spans="2:11" ht="12" hidden="1" customHeight="1" x14ac:dyDescent="0.2">
      <c r="B9304" s="88"/>
      <c r="C9304" s="88"/>
      <c r="D9304" s="88"/>
      <c r="E9304" s="88"/>
      <c r="F9304" s="88"/>
      <c r="G9304" s="88"/>
      <c r="H9304" s="88"/>
      <c r="I9304" s="88"/>
      <c r="J9304" s="88"/>
      <c r="K9304" s="88"/>
    </row>
    <row r="9305" spans="2:11" ht="12" hidden="1" customHeight="1" x14ac:dyDescent="0.2">
      <c r="B9305" s="88"/>
      <c r="C9305" s="88"/>
      <c r="D9305" s="88"/>
      <c r="E9305" s="88"/>
      <c r="F9305" s="88"/>
      <c r="G9305" s="88"/>
      <c r="H9305" s="88"/>
      <c r="I9305" s="88"/>
      <c r="J9305" s="88"/>
      <c r="K9305" s="88"/>
    </row>
    <row r="9306" spans="2:11" ht="12" hidden="1" customHeight="1" x14ac:dyDescent="0.2">
      <c r="B9306" s="88"/>
      <c r="C9306" s="88"/>
      <c r="D9306" s="88"/>
      <c r="E9306" s="88"/>
      <c r="F9306" s="88"/>
      <c r="G9306" s="88"/>
      <c r="H9306" s="88"/>
      <c r="I9306" s="88"/>
      <c r="J9306" s="88"/>
      <c r="K9306" s="88"/>
    </row>
    <row r="9307" spans="2:11" ht="12" hidden="1" customHeight="1" x14ac:dyDescent="0.2">
      <c r="B9307" s="88"/>
      <c r="C9307" s="88"/>
      <c r="D9307" s="88"/>
      <c r="E9307" s="88"/>
      <c r="F9307" s="88"/>
      <c r="G9307" s="88"/>
      <c r="H9307" s="88"/>
      <c r="I9307" s="88"/>
      <c r="J9307" s="88"/>
      <c r="K9307" s="88"/>
    </row>
    <row r="9308" spans="2:11" ht="12" hidden="1" customHeight="1" x14ac:dyDescent="0.2">
      <c r="B9308" s="88"/>
      <c r="C9308" s="88"/>
      <c r="D9308" s="88"/>
      <c r="E9308" s="88"/>
      <c r="F9308" s="88"/>
      <c r="G9308" s="88"/>
      <c r="H9308" s="88"/>
      <c r="I9308" s="88"/>
      <c r="J9308" s="88"/>
      <c r="K9308" s="88"/>
    </row>
    <row r="9309" spans="2:11" ht="12" hidden="1" customHeight="1" x14ac:dyDescent="0.2">
      <c r="B9309" s="88"/>
      <c r="C9309" s="88"/>
      <c r="D9309" s="88"/>
      <c r="E9309" s="88"/>
      <c r="F9309" s="88"/>
      <c r="G9309" s="88"/>
      <c r="H9309" s="88"/>
      <c r="I9309" s="88"/>
      <c r="J9309" s="88"/>
      <c r="K9309" s="88"/>
    </row>
    <row r="9310" spans="2:11" ht="12" hidden="1" customHeight="1" x14ac:dyDescent="0.2">
      <c r="B9310" s="88"/>
      <c r="C9310" s="88"/>
      <c r="D9310" s="88"/>
      <c r="E9310" s="88"/>
      <c r="F9310" s="88"/>
      <c r="G9310" s="88"/>
      <c r="H9310" s="88"/>
      <c r="I9310" s="88"/>
      <c r="J9310" s="88"/>
      <c r="K9310" s="88"/>
    </row>
    <row r="9311" spans="2:11" ht="12" hidden="1" customHeight="1" x14ac:dyDescent="0.2">
      <c r="B9311" s="88"/>
      <c r="C9311" s="88"/>
      <c r="D9311" s="88"/>
      <c r="E9311" s="88"/>
      <c r="F9311" s="88"/>
      <c r="G9311" s="88"/>
      <c r="H9311" s="88"/>
      <c r="I9311" s="88"/>
      <c r="J9311" s="88"/>
      <c r="K9311" s="88"/>
    </row>
    <row r="9312" spans="2:11" ht="12" hidden="1" customHeight="1" x14ac:dyDescent="0.2">
      <c r="B9312" s="88"/>
      <c r="C9312" s="88"/>
      <c r="D9312" s="88"/>
      <c r="E9312" s="88"/>
      <c r="F9312" s="88"/>
      <c r="G9312" s="88"/>
      <c r="H9312" s="88"/>
      <c r="I9312" s="88"/>
      <c r="J9312" s="88"/>
      <c r="K9312" s="88"/>
    </row>
    <row r="9313" spans="2:11" ht="12" hidden="1" customHeight="1" x14ac:dyDescent="0.2">
      <c r="B9313" s="88"/>
      <c r="C9313" s="88"/>
      <c r="D9313" s="88"/>
      <c r="E9313" s="88"/>
      <c r="F9313" s="88"/>
      <c r="G9313" s="88"/>
      <c r="H9313" s="88"/>
      <c r="I9313" s="88"/>
      <c r="J9313" s="88"/>
      <c r="K9313" s="88"/>
    </row>
    <row r="9314" spans="2:11" ht="12" hidden="1" customHeight="1" x14ac:dyDescent="0.2">
      <c r="B9314" s="88"/>
      <c r="C9314" s="88"/>
      <c r="D9314" s="88"/>
      <c r="E9314" s="88"/>
      <c r="F9314" s="88"/>
      <c r="G9314" s="88"/>
      <c r="H9314" s="88"/>
      <c r="I9314" s="88"/>
      <c r="J9314" s="88"/>
      <c r="K9314" s="88"/>
    </row>
    <row r="9315" spans="2:11" ht="12" hidden="1" customHeight="1" x14ac:dyDescent="0.2">
      <c r="B9315" s="88"/>
      <c r="C9315" s="88"/>
      <c r="D9315" s="88"/>
      <c r="E9315" s="88"/>
      <c r="F9315" s="88"/>
      <c r="G9315" s="88"/>
      <c r="H9315" s="88"/>
      <c r="I9315" s="88"/>
      <c r="J9315" s="88"/>
      <c r="K9315" s="88"/>
    </row>
    <row r="9316" spans="2:11" ht="12" hidden="1" customHeight="1" x14ac:dyDescent="0.2">
      <c r="B9316" s="88"/>
      <c r="C9316" s="88"/>
      <c r="D9316" s="88"/>
      <c r="E9316" s="88"/>
      <c r="F9316" s="88"/>
      <c r="G9316" s="88"/>
      <c r="H9316" s="88"/>
      <c r="I9316" s="88"/>
      <c r="J9316" s="88"/>
      <c r="K9316" s="88"/>
    </row>
    <row r="9317" spans="2:11" ht="12" hidden="1" customHeight="1" x14ac:dyDescent="0.2">
      <c r="B9317" s="88"/>
      <c r="C9317" s="88"/>
      <c r="D9317" s="88"/>
      <c r="E9317" s="88"/>
      <c r="F9317" s="88"/>
      <c r="G9317" s="88"/>
      <c r="H9317" s="88"/>
      <c r="I9317" s="88"/>
      <c r="J9317" s="88"/>
      <c r="K9317" s="88"/>
    </row>
    <row r="9318" spans="2:11" ht="12" hidden="1" customHeight="1" x14ac:dyDescent="0.2">
      <c r="B9318" s="88"/>
      <c r="C9318" s="88"/>
      <c r="D9318" s="88"/>
      <c r="E9318" s="88"/>
      <c r="F9318" s="88"/>
      <c r="G9318" s="88"/>
      <c r="H9318" s="88"/>
      <c r="I9318" s="88"/>
      <c r="J9318" s="88"/>
      <c r="K9318" s="88"/>
    </row>
    <row r="9319" spans="2:11" ht="12" hidden="1" customHeight="1" x14ac:dyDescent="0.2">
      <c r="B9319" s="88"/>
      <c r="C9319" s="88"/>
      <c r="D9319" s="88"/>
      <c r="E9319" s="88"/>
      <c r="F9319" s="88"/>
      <c r="G9319" s="88"/>
      <c r="H9319" s="88"/>
      <c r="I9319" s="88"/>
      <c r="J9319" s="88"/>
      <c r="K9319" s="88"/>
    </row>
    <row r="9320" spans="2:11" ht="12" hidden="1" customHeight="1" x14ac:dyDescent="0.2">
      <c r="B9320" s="88"/>
      <c r="C9320" s="88"/>
      <c r="D9320" s="88"/>
      <c r="E9320" s="88"/>
      <c r="F9320" s="88"/>
      <c r="G9320" s="88"/>
      <c r="H9320" s="88"/>
      <c r="I9320" s="88"/>
      <c r="J9320" s="88"/>
      <c r="K9320" s="88"/>
    </row>
    <row r="9321" spans="2:11" ht="12" hidden="1" customHeight="1" x14ac:dyDescent="0.2">
      <c r="B9321" s="88"/>
      <c r="C9321" s="88"/>
      <c r="D9321" s="88"/>
      <c r="E9321" s="88"/>
      <c r="F9321" s="88"/>
      <c r="G9321" s="88"/>
      <c r="H9321" s="88"/>
      <c r="I9321" s="88"/>
      <c r="J9321" s="88"/>
      <c r="K9321" s="88"/>
    </row>
    <row r="9322" spans="2:11" ht="12" hidden="1" customHeight="1" x14ac:dyDescent="0.2">
      <c r="B9322" s="88"/>
      <c r="C9322" s="88"/>
      <c r="D9322" s="88"/>
      <c r="E9322" s="88"/>
      <c r="F9322" s="88"/>
      <c r="G9322" s="88"/>
      <c r="H9322" s="88"/>
      <c r="I9322" s="88"/>
      <c r="J9322" s="88"/>
      <c r="K9322" s="88"/>
    </row>
    <row r="9323" spans="2:11" ht="12" hidden="1" customHeight="1" x14ac:dyDescent="0.2">
      <c r="B9323" s="88"/>
      <c r="C9323" s="88"/>
      <c r="D9323" s="88"/>
      <c r="E9323" s="88"/>
      <c r="F9323" s="88"/>
      <c r="G9323" s="88"/>
      <c r="H9323" s="88"/>
      <c r="I9323" s="88"/>
      <c r="J9323" s="88"/>
      <c r="K9323" s="88"/>
    </row>
    <row r="9324" spans="2:11" ht="12" hidden="1" customHeight="1" x14ac:dyDescent="0.2">
      <c r="B9324" s="88"/>
      <c r="C9324" s="88"/>
      <c r="D9324" s="88"/>
      <c r="E9324" s="88"/>
      <c r="F9324" s="88"/>
      <c r="G9324" s="88"/>
      <c r="H9324" s="88"/>
      <c r="I9324" s="88"/>
      <c r="J9324" s="88"/>
      <c r="K9324" s="88"/>
    </row>
    <row r="9325" spans="2:11" ht="12" hidden="1" customHeight="1" x14ac:dyDescent="0.2">
      <c r="B9325" s="88"/>
      <c r="C9325" s="88"/>
      <c r="D9325" s="88"/>
      <c r="E9325" s="88"/>
      <c r="F9325" s="88"/>
      <c r="G9325" s="88"/>
      <c r="H9325" s="88"/>
      <c r="I9325" s="88"/>
      <c r="J9325" s="88"/>
      <c r="K9325" s="88"/>
    </row>
    <row r="9326" spans="2:11" ht="12" hidden="1" customHeight="1" x14ac:dyDescent="0.2">
      <c r="B9326" s="88"/>
      <c r="C9326" s="88"/>
      <c r="D9326" s="88"/>
      <c r="E9326" s="88"/>
      <c r="F9326" s="88"/>
      <c r="G9326" s="88"/>
      <c r="H9326" s="88"/>
      <c r="I9326" s="88"/>
      <c r="J9326" s="88"/>
      <c r="K9326" s="88"/>
    </row>
    <row r="9327" spans="2:11" ht="12" hidden="1" customHeight="1" x14ac:dyDescent="0.2">
      <c r="B9327" s="88"/>
      <c r="C9327" s="88"/>
      <c r="D9327" s="88"/>
      <c r="E9327" s="88"/>
      <c r="F9327" s="88"/>
      <c r="G9327" s="88"/>
      <c r="H9327" s="88"/>
      <c r="I9327" s="88"/>
      <c r="J9327" s="88"/>
      <c r="K9327" s="88"/>
    </row>
    <row r="9328" spans="2:11" ht="12" hidden="1" customHeight="1" x14ac:dyDescent="0.2">
      <c r="B9328" s="88"/>
      <c r="C9328" s="88"/>
      <c r="D9328" s="88"/>
      <c r="E9328" s="88"/>
      <c r="F9328" s="88"/>
      <c r="G9328" s="88"/>
      <c r="H9328" s="88"/>
      <c r="I9328" s="88"/>
      <c r="J9328" s="88"/>
      <c r="K9328" s="88"/>
    </row>
    <row r="9329" spans="2:11" ht="12" hidden="1" customHeight="1" x14ac:dyDescent="0.2">
      <c r="B9329" s="88"/>
      <c r="C9329" s="88"/>
      <c r="D9329" s="88"/>
      <c r="E9329" s="88"/>
      <c r="F9329" s="88"/>
      <c r="G9329" s="88"/>
      <c r="H9329" s="88"/>
      <c r="I9329" s="88"/>
      <c r="J9329" s="88"/>
      <c r="K9329" s="88"/>
    </row>
    <row r="9330" spans="2:11" ht="12" hidden="1" customHeight="1" x14ac:dyDescent="0.2">
      <c r="B9330" s="88"/>
      <c r="C9330" s="88"/>
      <c r="D9330" s="88"/>
      <c r="E9330" s="88"/>
      <c r="F9330" s="88"/>
      <c r="G9330" s="88"/>
      <c r="H9330" s="88"/>
      <c r="I9330" s="88"/>
      <c r="J9330" s="88"/>
      <c r="K9330" s="88"/>
    </row>
    <row r="9331" spans="2:11" ht="12" hidden="1" customHeight="1" x14ac:dyDescent="0.2">
      <c r="B9331" s="88"/>
      <c r="C9331" s="88"/>
      <c r="D9331" s="88"/>
      <c r="E9331" s="88"/>
      <c r="F9331" s="88"/>
      <c r="G9331" s="88"/>
      <c r="H9331" s="88"/>
      <c r="I9331" s="88"/>
      <c r="J9331" s="88"/>
      <c r="K9331" s="88"/>
    </row>
    <row r="9332" spans="2:11" ht="12" hidden="1" customHeight="1" x14ac:dyDescent="0.2">
      <c r="B9332" s="88"/>
      <c r="C9332" s="88"/>
      <c r="D9332" s="88"/>
      <c r="E9332" s="88"/>
      <c r="F9332" s="88"/>
      <c r="G9332" s="88"/>
      <c r="H9332" s="88"/>
      <c r="I9332" s="88"/>
      <c r="J9332" s="88"/>
      <c r="K9332" s="88"/>
    </row>
    <row r="9333" spans="2:11" ht="12" hidden="1" customHeight="1" x14ac:dyDescent="0.2">
      <c r="B9333" s="88"/>
      <c r="C9333" s="88"/>
      <c r="D9333" s="88"/>
      <c r="E9333" s="88"/>
      <c r="F9333" s="88"/>
      <c r="G9333" s="88"/>
      <c r="H9333" s="88"/>
      <c r="I9333" s="88"/>
      <c r="J9333" s="88"/>
      <c r="K9333" s="88"/>
    </row>
    <row r="9334" spans="2:11" ht="12" hidden="1" customHeight="1" x14ac:dyDescent="0.2">
      <c r="B9334" s="88"/>
      <c r="C9334" s="88"/>
      <c r="D9334" s="88"/>
      <c r="E9334" s="88"/>
      <c r="F9334" s="88"/>
      <c r="G9334" s="88"/>
      <c r="H9334" s="88"/>
      <c r="I9334" s="88"/>
      <c r="J9334" s="88"/>
      <c r="K9334" s="88"/>
    </row>
    <row r="9335" spans="2:11" ht="12" hidden="1" customHeight="1" x14ac:dyDescent="0.2">
      <c r="B9335" s="88"/>
      <c r="C9335" s="88"/>
      <c r="D9335" s="88"/>
      <c r="E9335" s="88"/>
      <c r="F9335" s="88"/>
      <c r="G9335" s="88"/>
      <c r="H9335" s="88"/>
      <c r="I9335" s="88"/>
      <c r="J9335" s="88"/>
      <c r="K9335" s="88"/>
    </row>
    <row r="9336" spans="2:11" ht="12" hidden="1" customHeight="1" x14ac:dyDescent="0.2">
      <c r="B9336" s="88"/>
      <c r="C9336" s="88"/>
      <c r="D9336" s="88"/>
      <c r="E9336" s="88"/>
      <c r="F9336" s="88"/>
      <c r="G9336" s="88"/>
      <c r="H9336" s="88"/>
      <c r="I9336" s="88"/>
      <c r="J9336" s="88"/>
      <c r="K9336" s="88"/>
    </row>
    <row r="9337" spans="2:11" ht="12" hidden="1" customHeight="1" x14ac:dyDescent="0.2">
      <c r="B9337" s="88"/>
      <c r="C9337" s="88"/>
      <c r="D9337" s="88"/>
      <c r="E9337" s="88"/>
      <c r="F9337" s="88"/>
      <c r="G9337" s="88"/>
      <c r="H9337" s="88"/>
      <c r="I9337" s="88"/>
      <c r="J9337" s="88"/>
      <c r="K9337" s="88"/>
    </row>
    <row r="9338" spans="2:11" ht="12" hidden="1" customHeight="1" x14ac:dyDescent="0.2">
      <c r="B9338" s="88"/>
      <c r="C9338" s="88"/>
      <c r="D9338" s="88"/>
      <c r="E9338" s="88"/>
      <c r="F9338" s="88"/>
      <c r="G9338" s="88"/>
      <c r="H9338" s="88"/>
      <c r="I9338" s="88"/>
      <c r="J9338" s="88"/>
      <c r="K9338" s="88"/>
    </row>
    <row r="9339" spans="2:11" ht="12" hidden="1" customHeight="1" x14ac:dyDescent="0.2">
      <c r="B9339" s="88"/>
      <c r="C9339" s="88"/>
      <c r="D9339" s="88"/>
      <c r="E9339" s="88"/>
      <c r="F9339" s="88"/>
      <c r="G9339" s="88"/>
      <c r="H9339" s="88"/>
      <c r="I9339" s="88"/>
      <c r="J9339" s="88"/>
      <c r="K9339" s="88"/>
    </row>
    <row r="9340" spans="2:11" ht="12" hidden="1" customHeight="1" x14ac:dyDescent="0.2">
      <c r="B9340" s="88"/>
      <c r="C9340" s="88"/>
      <c r="D9340" s="88"/>
      <c r="E9340" s="88"/>
      <c r="F9340" s="88"/>
      <c r="G9340" s="88"/>
      <c r="H9340" s="88"/>
      <c r="I9340" s="88"/>
      <c r="J9340" s="88"/>
      <c r="K9340" s="88"/>
    </row>
    <row r="9341" spans="2:11" ht="12" hidden="1" customHeight="1" x14ac:dyDescent="0.2">
      <c r="B9341" s="88"/>
      <c r="C9341" s="88"/>
      <c r="D9341" s="88"/>
      <c r="E9341" s="88"/>
      <c r="F9341" s="88"/>
      <c r="G9341" s="88"/>
      <c r="H9341" s="88"/>
      <c r="I9341" s="88"/>
      <c r="J9341" s="88"/>
      <c r="K9341" s="88"/>
    </row>
    <row r="9342" spans="2:11" ht="12" hidden="1" customHeight="1" x14ac:dyDescent="0.2">
      <c r="B9342" s="88"/>
      <c r="C9342" s="88"/>
      <c r="D9342" s="88"/>
      <c r="E9342" s="88"/>
      <c r="F9342" s="88"/>
      <c r="G9342" s="88"/>
      <c r="H9342" s="88"/>
      <c r="I9342" s="88"/>
      <c r="J9342" s="88"/>
      <c r="K9342" s="88"/>
    </row>
    <row r="9343" spans="2:11" ht="12" hidden="1" customHeight="1" x14ac:dyDescent="0.2">
      <c r="B9343" s="88"/>
      <c r="C9343" s="88"/>
      <c r="D9343" s="88"/>
      <c r="E9343" s="88"/>
      <c r="F9343" s="88"/>
      <c r="G9343" s="88"/>
      <c r="H9343" s="88"/>
      <c r="I9343" s="88"/>
      <c r="J9343" s="88"/>
      <c r="K9343" s="88"/>
    </row>
    <row r="9344" spans="2:11" ht="12" hidden="1" customHeight="1" x14ac:dyDescent="0.2">
      <c r="B9344" s="88"/>
      <c r="C9344" s="88"/>
      <c r="D9344" s="88"/>
      <c r="E9344" s="88"/>
      <c r="F9344" s="88"/>
      <c r="G9344" s="88"/>
      <c r="H9344" s="88"/>
      <c r="I9344" s="88"/>
      <c r="J9344" s="88"/>
      <c r="K9344" s="88"/>
    </row>
    <row r="9345" spans="2:11" ht="12" hidden="1" customHeight="1" x14ac:dyDescent="0.2">
      <c r="B9345" s="88"/>
      <c r="C9345" s="88"/>
      <c r="D9345" s="88"/>
      <c r="E9345" s="88"/>
      <c r="F9345" s="88"/>
      <c r="G9345" s="88"/>
      <c r="H9345" s="88"/>
      <c r="I9345" s="88"/>
      <c r="J9345" s="88"/>
      <c r="K9345" s="88"/>
    </row>
    <row r="9346" spans="2:11" ht="12" hidden="1" customHeight="1" x14ac:dyDescent="0.2">
      <c r="B9346" s="88"/>
      <c r="C9346" s="88"/>
      <c r="D9346" s="88"/>
      <c r="E9346" s="88"/>
      <c r="F9346" s="88"/>
      <c r="G9346" s="88"/>
      <c r="H9346" s="88"/>
      <c r="I9346" s="88"/>
      <c r="J9346" s="88"/>
      <c r="K9346" s="88"/>
    </row>
    <row r="9347" spans="2:11" ht="12" hidden="1" customHeight="1" x14ac:dyDescent="0.2">
      <c r="B9347" s="88"/>
      <c r="C9347" s="88"/>
      <c r="D9347" s="88"/>
      <c r="E9347" s="88"/>
      <c r="F9347" s="88"/>
      <c r="G9347" s="88"/>
      <c r="H9347" s="88"/>
      <c r="I9347" s="88"/>
      <c r="J9347" s="88"/>
      <c r="K9347" s="88"/>
    </row>
    <row r="9348" spans="2:11" ht="12" hidden="1" customHeight="1" x14ac:dyDescent="0.2">
      <c r="B9348" s="88"/>
      <c r="C9348" s="88"/>
      <c r="D9348" s="88"/>
      <c r="E9348" s="88"/>
      <c r="F9348" s="88"/>
      <c r="G9348" s="88"/>
      <c r="H9348" s="88"/>
      <c r="I9348" s="88"/>
      <c r="J9348" s="88"/>
      <c r="K9348" s="88"/>
    </row>
    <row r="9349" spans="2:11" ht="12" hidden="1" customHeight="1" x14ac:dyDescent="0.2">
      <c r="B9349" s="88"/>
      <c r="C9349" s="88"/>
      <c r="D9349" s="88"/>
      <c r="E9349" s="88"/>
      <c r="F9349" s="88"/>
      <c r="G9349" s="88"/>
      <c r="H9349" s="88"/>
      <c r="I9349" s="88"/>
      <c r="J9349" s="88"/>
      <c r="K9349" s="88"/>
    </row>
    <row r="9350" spans="2:11" ht="12" hidden="1" customHeight="1" x14ac:dyDescent="0.2">
      <c r="B9350" s="88"/>
      <c r="C9350" s="88"/>
      <c r="D9350" s="88"/>
      <c r="E9350" s="88"/>
      <c r="F9350" s="88"/>
      <c r="G9350" s="88"/>
      <c r="H9350" s="88"/>
      <c r="I9350" s="88"/>
      <c r="J9350" s="88"/>
      <c r="K9350" s="88"/>
    </row>
    <row r="9351" spans="2:11" ht="12" hidden="1" customHeight="1" x14ac:dyDescent="0.2">
      <c r="B9351" s="88"/>
      <c r="C9351" s="88"/>
      <c r="D9351" s="88"/>
      <c r="E9351" s="88"/>
      <c r="F9351" s="88"/>
      <c r="G9351" s="88"/>
      <c r="H9351" s="88"/>
      <c r="I9351" s="88"/>
      <c r="J9351" s="88"/>
      <c r="K9351" s="88"/>
    </row>
    <row r="9352" spans="2:11" ht="12" hidden="1" customHeight="1" x14ac:dyDescent="0.2">
      <c r="B9352" s="88"/>
      <c r="C9352" s="88"/>
      <c r="D9352" s="88"/>
      <c r="E9352" s="88"/>
      <c r="F9352" s="88"/>
      <c r="G9352" s="88"/>
      <c r="H9352" s="88"/>
      <c r="I9352" s="88"/>
      <c r="J9352" s="88"/>
      <c r="K9352" s="88"/>
    </row>
    <row r="9353" spans="2:11" ht="12" hidden="1" customHeight="1" x14ac:dyDescent="0.2">
      <c r="B9353" s="88"/>
      <c r="C9353" s="88"/>
      <c r="D9353" s="88"/>
      <c r="E9353" s="88"/>
      <c r="F9353" s="88"/>
      <c r="G9353" s="88"/>
      <c r="H9353" s="88"/>
      <c r="I9353" s="88"/>
      <c r="J9353" s="88"/>
      <c r="K9353" s="88"/>
    </row>
    <row r="9354" spans="2:11" ht="12" hidden="1" customHeight="1" x14ac:dyDescent="0.2">
      <c r="B9354" s="88"/>
      <c r="C9354" s="88"/>
      <c r="D9354" s="88"/>
      <c r="E9354" s="88"/>
      <c r="F9354" s="88"/>
      <c r="G9354" s="88"/>
      <c r="H9354" s="88"/>
      <c r="I9354" s="88"/>
      <c r="J9354" s="88"/>
      <c r="K9354" s="88"/>
    </row>
    <row r="9355" spans="2:11" ht="12" hidden="1" customHeight="1" x14ac:dyDescent="0.2">
      <c r="B9355" s="88"/>
      <c r="C9355" s="88"/>
      <c r="D9355" s="88"/>
      <c r="E9355" s="88"/>
      <c r="F9355" s="88"/>
      <c r="G9355" s="88"/>
      <c r="H9355" s="88"/>
      <c r="I9355" s="88"/>
      <c r="J9355" s="88"/>
      <c r="K9355" s="88"/>
    </row>
    <row r="9356" spans="2:11" ht="12" hidden="1" customHeight="1" x14ac:dyDescent="0.2">
      <c r="B9356" s="88"/>
      <c r="C9356" s="88"/>
      <c r="D9356" s="88"/>
      <c r="E9356" s="88"/>
      <c r="F9356" s="88"/>
      <c r="G9356" s="88"/>
      <c r="H9356" s="88"/>
      <c r="I9356" s="88"/>
      <c r="J9356" s="88"/>
      <c r="K9356" s="88"/>
    </row>
    <row r="9357" spans="2:11" ht="12" hidden="1" customHeight="1" x14ac:dyDescent="0.2">
      <c r="B9357" s="88"/>
      <c r="C9357" s="88"/>
      <c r="D9357" s="88"/>
      <c r="E9357" s="88"/>
      <c r="F9357" s="88"/>
      <c r="G9357" s="88"/>
      <c r="H9357" s="88"/>
      <c r="I9357" s="88"/>
      <c r="J9357" s="88"/>
      <c r="K9357" s="88"/>
    </row>
    <row r="9358" spans="2:11" ht="12" hidden="1" customHeight="1" x14ac:dyDescent="0.2">
      <c r="B9358" s="88"/>
      <c r="C9358" s="88"/>
      <c r="D9358" s="88"/>
      <c r="E9358" s="88"/>
      <c r="F9358" s="88"/>
      <c r="G9358" s="88"/>
      <c r="H9358" s="88"/>
      <c r="I9358" s="88"/>
      <c r="J9358" s="88"/>
      <c r="K9358" s="88"/>
    </row>
    <row r="9359" spans="2:11" ht="12" hidden="1" customHeight="1" x14ac:dyDescent="0.2">
      <c r="B9359" s="88"/>
      <c r="C9359" s="88"/>
      <c r="D9359" s="88"/>
      <c r="E9359" s="88"/>
      <c r="F9359" s="88"/>
      <c r="G9359" s="88"/>
      <c r="H9359" s="88"/>
      <c r="I9359" s="88"/>
      <c r="J9359" s="88"/>
      <c r="K9359" s="88"/>
    </row>
    <row r="9360" spans="2:11" ht="12" hidden="1" customHeight="1" x14ac:dyDescent="0.2">
      <c r="B9360" s="88"/>
      <c r="C9360" s="88"/>
      <c r="D9360" s="88"/>
      <c r="E9360" s="88"/>
      <c r="F9360" s="88"/>
      <c r="G9360" s="88"/>
      <c r="H9360" s="88"/>
      <c r="I9360" s="88"/>
      <c r="J9360" s="88"/>
      <c r="K9360" s="88"/>
    </row>
    <row r="9361" spans="2:11" ht="12" hidden="1" customHeight="1" x14ac:dyDescent="0.2">
      <c r="B9361" s="88"/>
      <c r="C9361" s="88"/>
      <c r="D9361" s="88"/>
      <c r="E9361" s="88"/>
      <c r="F9361" s="88"/>
      <c r="G9361" s="88"/>
      <c r="H9361" s="88"/>
      <c r="I9361" s="88"/>
      <c r="J9361" s="88"/>
      <c r="K9361" s="88"/>
    </row>
    <row r="9362" spans="2:11" ht="12" hidden="1" customHeight="1" x14ac:dyDescent="0.2">
      <c r="B9362" s="88"/>
      <c r="C9362" s="88"/>
      <c r="D9362" s="88"/>
      <c r="E9362" s="88"/>
      <c r="F9362" s="88"/>
      <c r="G9362" s="88"/>
      <c r="H9362" s="88"/>
      <c r="I9362" s="88"/>
      <c r="J9362" s="88"/>
      <c r="K9362" s="88"/>
    </row>
    <row r="9363" spans="2:11" ht="12" hidden="1" customHeight="1" x14ac:dyDescent="0.2">
      <c r="B9363" s="88"/>
      <c r="C9363" s="88"/>
      <c r="D9363" s="88"/>
      <c r="E9363" s="88"/>
      <c r="F9363" s="88"/>
      <c r="G9363" s="88"/>
      <c r="H9363" s="88"/>
      <c r="I9363" s="88"/>
      <c r="J9363" s="88"/>
      <c r="K9363" s="88"/>
    </row>
    <row r="9364" spans="2:11" ht="12" hidden="1" customHeight="1" x14ac:dyDescent="0.2">
      <c r="B9364" s="88"/>
      <c r="C9364" s="88"/>
      <c r="D9364" s="88"/>
      <c r="E9364" s="88"/>
      <c r="F9364" s="88"/>
      <c r="G9364" s="88"/>
      <c r="H9364" s="88"/>
      <c r="I9364" s="88"/>
      <c r="J9364" s="88"/>
      <c r="K9364" s="88"/>
    </row>
    <row r="9365" spans="2:11" ht="12" hidden="1" customHeight="1" x14ac:dyDescent="0.2">
      <c r="B9365" s="88"/>
      <c r="C9365" s="88"/>
      <c r="D9365" s="88"/>
      <c r="E9365" s="88"/>
      <c r="F9365" s="88"/>
      <c r="G9365" s="88"/>
      <c r="H9365" s="88"/>
      <c r="I9365" s="88"/>
      <c r="J9365" s="88"/>
      <c r="K9365" s="88"/>
    </row>
    <row r="9366" spans="2:11" ht="12" hidden="1" customHeight="1" x14ac:dyDescent="0.2">
      <c r="B9366" s="88"/>
      <c r="C9366" s="88"/>
      <c r="D9366" s="88"/>
      <c r="E9366" s="88"/>
      <c r="F9366" s="88"/>
      <c r="G9366" s="88"/>
      <c r="H9366" s="88"/>
      <c r="I9366" s="88"/>
      <c r="J9366" s="88"/>
      <c r="K9366" s="88"/>
    </row>
    <row r="9367" spans="2:11" ht="12" hidden="1" customHeight="1" x14ac:dyDescent="0.2">
      <c r="B9367" s="88"/>
      <c r="C9367" s="88"/>
      <c r="D9367" s="88"/>
      <c r="E9367" s="88"/>
      <c r="F9367" s="88"/>
      <c r="G9367" s="88"/>
      <c r="H9367" s="88"/>
      <c r="I9367" s="88"/>
      <c r="J9367" s="88"/>
      <c r="K9367" s="88"/>
    </row>
    <row r="9368" spans="2:11" ht="12" hidden="1" customHeight="1" x14ac:dyDescent="0.2">
      <c r="B9368" s="88"/>
      <c r="C9368" s="88"/>
      <c r="D9368" s="88"/>
      <c r="E9368" s="88"/>
      <c r="F9368" s="88"/>
      <c r="G9368" s="88"/>
      <c r="H9368" s="88"/>
      <c r="I9368" s="88"/>
      <c r="J9368" s="88"/>
      <c r="K9368" s="88"/>
    </row>
    <row r="9369" spans="2:11" ht="12" hidden="1" customHeight="1" x14ac:dyDescent="0.2">
      <c r="B9369" s="88"/>
      <c r="C9369" s="88"/>
      <c r="D9369" s="88"/>
      <c r="E9369" s="88"/>
      <c r="F9369" s="88"/>
      <c r="G9369" s="88"/>
      <c r="H9369" s="88"/>
      <c r="I9369" s="88"/>
      <c r="J9369" s="88"/>
      <c r="K9369" s="88"/>
    </row>
    <row r="9370" spans="2:11" ht="12" hidden="1" customHeight="1" x14ac:dyDescent="0.2">
      <c r="B9370" s="88"/>
      <c r="C9370" s="88"/>
      <c r="D9370" s="88"/>
      <c r="E9370" s="88"/>
      <c r="F9370" s="88"/>
      <c r="G9370" s="88"/>
      <c r="H9370" s="88"/>
      <c r="I9370" s="88"/>
      <c r="J9370" s="88"/>
      <c r="K9370" s="88"/>
    </row>
    <row r="9371" spans="2:11" ht="12" hidden="1" customHeight="1" x14ac:dyDescent="0.2">
      <c r="B9371" s="88"/>
      <c r="C9371" s="88"/>
      <c r="D9371" s="88"/>
      <c r="E9371" s="88"/>
      <c r="F9371" s="88"/>
      <c r="G9371" s="88"/>
      <c r="H9371" s="88"/>
      <c r="I9371" s="88"/>
      <c r="J9371" s="88"/>
      <c r="K9371" s="88"/>
    </row>
    <row r="9372" spans="2:11" ht="12" hidden="1" customHeight="1" x14ac:dyDescent="0.2">
      <c r="B9372" s="88"/>
      <c r="C9372" s="88"/>
      <c r="D9372" s="88"/>
      <c r="E9372" s="88"/>
      <c r="F9372" s="88"/>
      <c r="G9372" s="88"/>
      <c r="H9372" s="88"/>
      <c r="I9372" s="88"/>
      <c r="J9372" s="88"/>
      <c r="K9372" s="88"/>
    </row>
    <row r="9373" spans="2:11" ht="12" hidden="1" customHeight="1" x14ac:dyDescent="0.2">
      <c r="B9373" s="88"/>
      <c r="C9373" s="88"/>
      <c r="D9373" s="88"/>
      <c r="E9373" s="88"/>
      <c r="F9373" s="88"/>
      <c r="G9373" s="88"/>
      <c r="H9373" s="88"/>
      <c r="I9373" s="88"/>
      <c r="J9373" s="88"/>
      <c r="K9373" s="88"/>
    </row>
    <row r="9374" spans="2:11" ht="12" hidden="1" customHeight="1" x14ac:dyDescent="0.2">
      <c r="B9374" s="88"/>
      <c r="C9374" s="88"/>
      <c r="D9374" s="88"/>
      <c r="E9374" s="88"/>
      <c r="F9374" s="88"/>
      <c r="G9374" s="88"/>
      <c r="H9374" s="88"/>
      <c r="I9374" s="88"/>
      <c r="J9374" s="88"/>
      <c r="K9374" s="88"/>
    </row>
    <row r="9375" spans="2:11" ht="12" hidden="1" customHeight="1" x14ac:dyDescent="0.2">
      <c r="B9375" s="88"/>
      <c r="C9375" s="88"/>
      <c r="D9375" s="88"/>
      <c r="E9375" s="88"/>
      <c r="F9375" s="88"/>
      <c r="G9375" s="88"/>
      <c r="H9375" s="88"/>
      <c r="I9375" s="88"/>
      <c r="J9375" s="88"/>
      <c r="K9375" s="88"/>
    </row>
    <row r="9376" spans="2:11" ht="12" hidden="1" customHeight="1" x14ac:dyDescent="0.2">
      <c r="B9376" s="88"/>
      <c r="C9376" s="88"/>
      <c r="D9376" s="88"/>
      <c r="E9376" s="88"/>
      <c r="F9376" s="88"/>
      <c r="G9376" s="88"/>
      <c r="H9376" s="88"/>
      <c r="I9376" s="88"/>
      <c r="J9376" s="88"/>
      <c r="K9376" s="88"/>
    </row>
    <row r="9377" spans="2:11" ht="12" hidden="1" customHeight="1" x14ac:dyDescent="0.2">
      <c r="B9377" s="88"/>
      <c r="C9377" s="88"/>
      <c r="D9377" s="88"/>
      <c r="E9377" s="88"/>
      <c r="F9377" s="88"/>
      <c r="G9377" s="88"/>
      <c r="H9377" s="88"/>
      <c r="I9377" s="88"/>
      <c r="J9377" s="88"/>
      <c r="K9377" s="88"/>
    </row>
    <row r="9378" spans="2:11" ht="12" hidden="1" customHeight="1" x14ac:dyDescent="0.2">
      <c r="B9378" s="88"/>
      <c r="C9378" s="88"/>
      <c r="D9378" s="88"/>
      <c r="E9378" s="88"/>
      <c r="F9378" s="88"/>
      <c r="G9378" s="88"/>
      <c r="H9378" s="88"/>
      <c r="I9378" s="88"/>
      <c r="J9378" s="88"/>
      <c r="K9378" s="88"/>
    </row>
    <row r="9379" spans="2:11" ht="12" hidden="1" customHeight="1" x14ac:dyDescent="0.2">
      <c r="B9379" s="88"/>
      <c r="C9379" s="88"/>
      <c r="D9379" s="88"/>
      <c r="E9379" s="88"/>
      <c r="F9379" s="88"/>
      <c r="G9379" s="88"/>
      <c r="H9379" s="88"/>
      <c r="I9379" s="88"/>
      <c r="J9379" s="88"/>
      <c r="K9379" s="88"/>
    </row>
    <row r="9380" spans="2:11" ht="12" hidden="1" customHeight="1" x14ac:dyDescent="0.2">
      <c r="B9380" s="88"/>
      <c r="C9380" s="88"/>
      <c r="D9380" s="88"/>
      <c r="E9380" s="88"/>
      <c r="F9380" s="88"/>
      <c r="G9380" s="88"/>
      <c r="H9380" s="88"/>
      <c r="I9380" s="88"/>
      <c r="J9380" s="88"/>
      <c r="K9380" s="88"/>
    </row>
    <row r="9381" spans="2:11" ht="12" hidden="1" customHeight="1" x14ac:dyDescent="0.2">
      <c r="B9381" s="88"/>
      <c r="C9381" s="88"/>
      <c r="D9381" s="88"/>
      <c r="E9381" s="88"/>
      <c r="F9381" s="88"/>
      <c r="G9381" s="88"/>
      <c r="H9381" s="88"/>
      <c r="I9381" s="88"/>
      <c r="J9381" s="88"/>
      <c r="K9381" s="88"/>
    </row>
    <row r="9382" spans="2:11" ht="12" hidden="1" customHeight="1" x14ac:dyDescent="0.2">
      <c r="B9382" s="88"/>
      <c r="C9382" s="88"/>
      <c r="D9382" s="88"/>
      <c r="E9382" s="88"/>
      <c r="F9382" s="88"/>
      <c r="G9382" s="88"/>
      <c r="H9382" s="88"/>
      <c r="I9382" s="88"/>
      <c r="J9382" s="88"/>
      <c r="K9382" s="88"/>
    </row>
    <row r="9383" spans="2:11" ht="12" hidden="1" customHeight="1" x14ac:dyDescent="0.2">
      <c r="B9383" s="88"/>
      <c r="C9383" s="88"/>
      <c r="D9383" s="88"/>
      <c r="E9383" s="88"/>
      <c r="F9383" s="88"/>
      <c r="G9383" s="88"/>
      <c r="H9383" s="88"/>
      <c r="I9383" s="88"/>
      <c r="J9383" s="88"/>
      <c r="K9383" s="88"/>
    </row>
    <row r="9384" spans="2:11" ht="12" hidden="1" customHeight="1" x14ac:dyDescent="0.2">
      <c r="B9384" s="88"/>
      <c r="C9384" s="88"/>
      <c r="D9384" s="88"/>
      <c r="E9384" s="88"/>
      <c r="F9384" s="88"/>
      <c r="G9384" s="88"/>
      <c r="H9384" s="88"/>
      <c r="I9384" s="88"/>
      <c r="J9384" s="88"/>
      <c r="K9384" s="88"/>
    </row>
    <row r="9385" spans="2:11" ht="12" hidden="1" customHeight="1" x14ac:dyDescent="0.2">
      <c r="B9385" s="88"/>
      <c r="C9385" s="88"/>
      <c r="D9385" s="88"/>
      <c r="E9385" s="88"/>
      <c r="F9385" s="88"/>
      <c r="G9385" s="88"/>
      <c r="H9385" s="88"/>
      <c r="I9385" s="88"/>
      <c r="J9385" s="88"/>
      <c r="K9385" s="88"/>
    </row>
    <row r="9386" spans="2:11" ht="12" hidden="1" customHeight="1" x14ac:dyDescent="0.2">
      <c r="B9386" s="88"/>
      <c r="C9386" s="88"/>
      <c r="D9386" s="88"/>
      <c r="E9386" s="88"/>
      <c r="F9386" s="88"/>
      <c r="G9386" s="88"/>
      <c r="H9386" s="88"/>
      <c r="I9386" s="88"/>
      <c r="J9386" s="88"/>
      <c r="K9386" s="88"/>
    </row>
    <row r="9387" spans="2:11" ht="12" hidden="1" customHeight="1" x14ac:dyDescent="0.2">
      <c r="B9387" s="88"/>
      <c r="C9387" s="88"/>
      <c r="D9387" s="88"/>
      <c r="E9387" s="88"/>
      <c r="F9387" s="88"/>
      <c r="G9387" s="88"/>
      <c r="H9387" s="88"/>
      <c r="I9387" s="88"/>
      <c r="J9387" s="88"/>
      <c r="K9387" s="88"/>
    </row>
    <row r="9388" spans="2:11" ht="12" hidden="1" customHeight="1" x14ac:dyDescent="0.2">
      <c r="B9388" s="88"/>
      <c r="C9388" s="88"/>
      <c r="D9388" s="88"/>
      <c r="E9388" s="88"/>
      <c r="F9388" s="88"/>
      <c r="G9388" s="88"/>
      <c r="H9388" s="88"/>
      <c r="I9388" s="88"/>
      <c r="J9388" s="88"/>
      <c r="K9388" s="88"/>
    </row>
    <row r="9389" spans="2:11" ht="12" hidden="1" customHeight="1" x14ac:dyDescent="0.2">
      <c r="B9389" s="88"/>
      <c r="C9389" s="88"/>
      <c r="D9389" s="88"/>
      <c r="E9389" s="88"/>
      <c r="F9389" s="88"/>
      <c r="G9389" s="88"/>
      <c r="H9389" s="88"/>
      <c r="I9389" s="88"/>
      <c r="J9389" s="88"/>
      <c r="K9389" s="88"/>
    </row>
    <row r="9390" spans="2:11" ht="12" hidden="1" customHeight="1" x14ac:dyDescent="0.2">
      <c r="B9390" s="88"/>
      <c r="C9390" s="88"/>
      <c r="D9390" s="88"/>
      <c r="E9390" s="88"/>
      <c r="F9390" s="88"/>
      <c r="G9390" s="88"/>
      <c r="H9390" s="88"/>
      <c r="I9390" s="88"/>
      <c r="J9390" s="88"/>
      <c r="K9390" s="88"/>
    </row>
    <row r="9391" spans="2:11" ht="12" hidden="1" customHeight="1" x14ac:dyDescent="0.2">
      <c r="B9391" s="88"/>
      <c r="C9391" s="88"/>
      <c r="D9391" s="88"/>
      <c r="E9391" s="88"/>
      <c r="F9391" s="88"/>
      <c r="G9391" s="88"/>
      <c r="H9391" s="88"/>
      <c r="I9391" s="88"/>
      <c r="J9391" s="88"/>
      <c r="K9391" s="88"/>
    </row>
    <row r="9392" spans="2:11" ht="12" hidden="1" customHeight="1" x14ac:dyDescent="0.2">
      <c r="B9392" s="88"/>
      <c r="C9392" s="88"/>
      <c r="D9392" s="88"/>
      <c r="E9392" s="88"/>
      <c r="F9392" s="88"/>
      <c r="G9392" s="88"/>
      <c r="H9392" s="88"/>
      <c r="I9392" s="88"/>
      <c r="J9392" s="88"/>
      <c r="K9392" s="88"/>
    </row>
    <row r="9393" spans="2:11" ht="12" hidden="1" customHeight="1" x14ac:dyDescent="0.2">
      <c r="B9393" s="88"/>
      <c r="C9393" s="88"/>
      <c r="D9393" s="88"/>
      <c r="E9393" s="88"/>
      <c r="F9393" s="88"/>
      <c r="G9393" s="88"/>
      <c r="H9393" s="88"/>
      <c r="I9393" s="88"/>
      <c r="J9393" s="88"/>
      <c r="K9393" s="88"/>
    </row>
    <row r="9394" spans="2:11" ht="12" hidden="1" customHeight="1" x14ac:dyDescent="0.2">
      <c r="B9394" s="88"/>
      <c r="C9394" s="88"/>
      <c r="D9394" s="88"/>
      <c r="E9394" s="88"/>
      <c r="F9394" s="88"/>
      <c r="G9394" s="88"/>
      <c r="H9394" s="88"/>
      <c r="I9394" s="88"/>
      <c r="J9394" s="88"/>
      <c r="K9394" s="88"/>
    </row>
    <row r="9395" spans="2:11" ht="12" hidden="1" customHeight="1" x14ac:dyDescent="0.2">
      <c r="B9395" s="88"/>
      <c r="C9395" s="88"/>
      <c r="D9395" s="88"/>
      <c r="E9395" s="88"/>
      <c r="F9395" s="88"/>
      <c r="G9395" s="88"/>
      <c r="H9395" s="88"/>
      <c r="I9395" s="88"/>
      <c r="J9395" s="88"/>
      <c r="K9395" s="88"/>
    </row>
    <row r="9396" spans="2:11" ht="12" hidden="1" customHeight="1" x14ac:dyDescent="0.2">
      <c r="B9396" s="88"/>
      <c r="C9396" s="88"/>
      <c r="D9396" s="88"/>
      <c r="E9396" s="88"/>
      <c r="F9396" s="88"/>
      <c r="G9396" s="88"/>
      <c r="H9396" s="88"/>
      <c r="I9396" s="88"/>
      <c r="J9396" s="88"/>
      <c r="K9396" s="88"/>
    </row>
    <row r="9397" spans="2:11" ht="12" hidden="1" customHeight="1" x14ac:dyDescent="0.2">
      <c r="B9397" s="88"/>
      <c r="C9397" s="88"/>
      <c r="D9397" s="88"/>
      <c r="E9397" s="88"/>
      <c r="F9397" s="88"/>
      <c r="G9397" s="88"/>
      <c r="H9397" s="88"/>
      <c r="I9397" s="88"/>
      <c r="J9397" s="88"/>
      <c r="K9397" s="88"/>
    </row>
    <row r="9398" spans="2:11" ht="12" hidden="1" customHeight="1" x14ac:dyDescent="0.2">
      <c r="B9398" s="88"/>
      <c r="C9398" s="88"/>
      <c r="D9398" s="88"/>
      <c r="E9398" s="88"/>
      <c r="F9398" s="88"/>
      <c r="G9398" s="88"/>
      <c r="H9398" s="88"/>
      <c r="I9398" s="88"/>
      <c r="J9398" s="88"/>
      <c r="K9398" s="88"/>
    </row>
    <row r="9399" spans="2:11" ht="12" hidden="1" customHeight="1" x14ac:dyDescent="0.2">
      <c r="B9399" s="88"/>
      <c r="C9399" s="88"/>
      <c r="D9399" s="88"/>
      <c r="E9399" s="88"/>
      <c r="F9399" s="88"/>
      <c r="G9399" s="88"/>
      <c r="H9399" s="88"/>
      <c r="I9399" s="88"/>
      <c r="J9399" s="88"/>
      <c r="K9399" s="88"/>
    </row>
    <row r="9400" spans="2:11" ht="12" hidden="1" customHeight="1" x14ac:dyDescent="0.2">
      <c r="B9400" s="88"/>
      <c r="C9400" s="88"/>
      <c r="D9400" s="88"/>
      <c r="E9400" s="88"/>
      <c r="F9400" s="88"/>
      <c r="G9400" s="88"/>
      <c r="H9400" s="88"/>
      <c r="I9400" s="88"/>
      <c r="J9400" s="88"/>
      <c r="K9400" s="88"/>
    </row>
    <row r="9401" spans="2:11" ht="12" hidden="1" customHeight="1" x14ac:dyDescent="0.2">
      <c r="B9401" s="88"/>
      <c r="C9401" s="88"/>
      <c r="D9401" s="88"/>
      <c r="E9401" s="88"/>
      <c r="F9401" s="88"/>
      <c r="G9401" s="88"/>
      <c r="H9401" s="88"/>
      <c r="I9401" s="88"/>
      <c r="J9401" s="88"/>
      <c r="K9401" s="88"/>
    </row>
    <row r="9402" spans="2:11" ht="12" hidden="1" customHeight="1" x14ac:dyDescent="0.2">
      <c r="B9402" s="88"/>
      <c r="C9402" s="88"/>
      <c r="D9402" s="88"/>
      <c r="E9402" s="88"/>
      <c r="F9402" s="88"/>
      <c r="G9402" s="88"/>
      <c r="H9402" s="88"/>
      <c r="I9402" s="88"/>
      <c r="J9402" s="88"/>
      <c r="K9402" s="88"/>
    </row>
    <row r="9403" spans="2:11" ht="12" hidden="1" customHeight="1" x14ac:dyDescent="0.2">
      <c r="B9403" s="88"/>
      <c r="C9403" s="88"/>
      <c r="D9403" s="88"/>
      <c r="E9403" s="88"/>
      <c r="F9403" s="88"/>
      <c r="G9403" s="88"/>
      <c r="H9403" s="88"/>
      <c r="I9403" s="88"/>
      <c r="J9403" s="88"/>
      <c r="K9403" s="88"/>
    </row>
    <row r="9404" spans="2:11" ht="12" hidden="1" customHeight="1" x14ac:dyDescent="0.2">
      <c r="B9404" s="88"/>
      <c r="C9404" s="88"/>
      <c r="D9404" s="88"/>
      <c r="E9404" s="88"/>
      <c r="F9404" s="88"/>
      <c r="G9404" s="88"/>
      <c r="H9404" s="88"/>
      <c r="I9404" s="88"/>
      <c r="J9404" s="88"/>
      <c r="K9404" s="88"/>
    </row>
    <row r="9405" spans="2:11" ht="12" hidden="1" customHeight="1" x14ac:dyDescent="0.2">
      <c r="B9405" s="88"/>
      <c r="C9405" s="88"/>
      <c r="D9405" s="88"/>
      <c r="E9405" s="88"/>
      <c r="F9405" s="88"/>
      <c r="G9405" s="88"/>
      <c r="H9405" s="88"/>
      <c r="I9405" s="88"/>
      <c r="J9405" s="88"/>
      <c r="K9405" s="88"/>
    </row>
    <row r="9406" spans="2:11" ht="12" hidden="1" customHeight="1" x14ac:dyDescent="0.2">
      <c r="B9406" s="88"/>
      <c r="C9406" s="88"/>
      <c r="D9406" s="88"/>
      <c r="E9406" s="88"/>
      <c r="F9406" s="88"/>
      <c r="G9406" s="88"/>
      <c r="H9406" s="88"/>
      <c r="I9406" s="88"/>
      <c r="J9406" s="88"/>
      <c r="K9406" s="88"/>
    </row>
    <row r="9407" spans="2:11" ht="12" hidden="1" customHeight="1" x14ac:dyDescent="0.2">
      <c r="B9407" s="88"/>
      <c r="C9407" s="88"/>
      <c r="D9407" s="88"/>
      <c r="E9407" s="88"/>
      <c r="F9407" s="88"/>
      <c r="G9407" s="88"/>
      <c r="H9407" s="88"/>
      <c r="I9407" s="88"/>
      <c r="J9407" s="88"/>
      <c r="K9407" s="88"/>
    </row>
    <row r="9408" spans="2:11" ht="12" hidden="1" customHeight="1" x14ac:dyDescent="0.2">
      <c r="B9408" s="88"/>
      <c r="C9408" s="88"/>
      <c r="D9408" s="88"/>
      <c r="E9408" s="88"/>
      <c r="F9408" s="88"/>
      <c r="G9408" s="88"/>
      <c r="H9408" s="88"/>
      <c r="I9408" s="88"/>
      <c r="J9408" s="88"/>
      <c r="K9408" s="88"/>
    </row>
    <row r="9409" spans="2:11" ht="12" hidden="1" customHeight="1" x14ac:dyDescent="0.2">
      <c r="B9409" s="88"/>
      <c r="C9409" s="88"/>
      <c r="D9409" s="88"/>
      <c r="E9409" s="88"/>
      <c r="F9409" s="88"/>
      <c r="G9409" s="88"/>
      <c r="H9409" s="88"/>
      <c r="I9409" s="88"/>
      <c r="J9409" s="88"/>
      <c r="K9409" s="88"/>
    </row>
    <row r="9410" spans="2:11" ht="12" hidden="1" customHeight="1" x14ac:dyDescent="0.2">
      <c r="B9410" s="88"/>
      <c r="C9410" s="88"/>
      <c r="D9410" s="88"/>
      <c r="E9410" s="88"/>
      <c r="F9410" s="88"/>
      <c r="G9410" s="88"/>
      <c r="H9410" s="88"/>
      <c r="I9410" s="88"/>
      <c r="J9410" s="88"/>
      <c r="K9410" s="88"/>
    </row>
    <row r="9411" spans="2:11" ht="12" hidden="1" customHeight="1" x14ac:dyDescent="0.2">
      <c r="B9411" s="88"/>
      <c r="C9411" s="88"/>
      <c r="D9411" s="88"/>
      <c r="E9411" s="88"/>
      <c r="F9411" s="88"/>
      <c r="G9411" s="88"/>
      <c r="H9411" s="88"/>
      <c r="I9411" s="88"/>
      <c r="J9411" s="88"/>
      <c r="K9411" s="88"/>
    </row>
    <row r="9412" spans="2:11" ht="12" hidden="1" customHeight="1" x14ac:dyDescent="0.2">
      <c r="B9412" s="88"/>
      <c r="C9412" s="88"/>
      <c r="D9412" s="88"/>
      <c r="E9412" s="88"/>
      <c r="F9412" s="88"/>
      <c r="G9412" s="88"/>
      <c r="H9412" s="88"/>
      <c r="I9412" s="88"/>
      <c r="J9412" s="88"/>
      <c r="K9412" s="88"/>
    </row>
    <row r="9413" spans="2:11" ht="12" hidden="1" customHeight="1" x14ac:dyDescent="0.2">
      <c r="B9413" s="88"/>
      <c r="C9413" s="88"/>
      <c r="D9413" s="88"/>
      <c r="E9413" s="88"/>
      <c r="F9413" s="88"/>
      <c r="G9413" s="88"/>
      <c r="H9413" s="88"/>
      <c r="I9413" s="88"/>
      <c r="J9413" s="88"/>
      <c r="K9413" s="88"/>
    </row>
    <row r="9414" spans="2:11" ht="12" hidden="1" customHeight="1" x14ac:dyDescent="0.2">
      <c r="B9414" s="88"/>
      <c r="C9414" s="88"/>
      <c r="D9414" s="88"/>
      <c r="E9414" s="88"/>
      <c r="F9414" s="88"/>
      <c r="G9414" s="88"/>
      <c r="H9414" s="88"/>
      <c r="I9414" s="88"/>
      <c r="J9414" s="88"/>
      <c r="K9414" s="88"/>
    </row>
    <row r="9415" spans="2:11" ht="12" hidden="1" customHeight="1" x14ac:dyDescent="0.2">
      <c r="B9415" s="88"/>
      <c r="C9415" s="88"/>
      <c r="D9415" s="88"/>
      <c r="E9415" s="88"/>
      <c r="F9415" s="88"/>
      <c r="G9415" s="88"/>
      <c r="H9415" s="88"/>
      <c r="I9415" s="88"/>
      <c r="J9415" s="88"/>
      <c r="K9415" s="88"/>
    </row>
    <row r="9416" spans="2:11" ht="12" hidden="1" customHeight="1" x14ac:dyDescent="0.2">
      <c r="B9416" s="88"/>
      <c r="C9416" s="88"/>
      <c r="D9416" s="88"/>
      <c r="E9416" s="88"/>
      <c r="F9416" s="88"/>
      <c r="G9416" s="88"/>
      <c r="H9416" s="88"/>
      <c r="I9416" s="88"/>
      <c r="J9416" s="88"/>
      <c r="K9416" s="88"/>
    </row>
    <row r="9417" spans="2:11" ht="12" hidden="1" customHeight="1" x14ac:dyDescent="0.2">
      <c r="B9417" s="88"/>
      <c r="C9417" s="88"/>
      <c r="D9417" s="88"/>
      <c r="E9417" s="88"/>
      <c r="F9417" s="88"/>
      <c r="G9417" s="88"/>
      <c r="H9417" s="88"/>
      <c r="I9417" s="88"/>
      <c r="J9417" s="88"/>
      <c r="K9417" s="88"/>
    </row>
    <row r="9418" spans="2:11" ht="12" hidden="1" customHeight="1" x14ac:dyDescent="0.2">
      <c r="B9418" s="88"/>
      <c r="C9418" s="88"/>
      <c r="D9418" s="88"/>
      <c r="E9418" s="88"/>
      <c r="F9418" s="88"/>
      <c r="G9418" s="88"/>
      <c r="H9418" s="88"/>
      <c r="I9418" s="88"/>
      <c r="J9418" s="88"/>
      <c r="K9418" s="88"/>
    </row>
    <row r="9419" spans="2:11" ht="12" hidden="1" customHeight="1" x14ac:dyDescent="0.2">
      <c r="B9419" s="88"/>
      <c r="C9419" s="88"/>
      <c r="D9419" s="88"/>
      <c r="E9419" s="88"/>
      <c r="F9419" s="88"/>
      <c r="G9419" s="88"/>
      <c r="H9419" s="88"/>
      <c r="I9419" s="88"/>
      <c r="J9419" s="88"/>
      <c r="K9419" s="88"/>
    </row>
    <row r="9420" spans="2:11" ht="12" hidden="1" customHeight="1" x14ac:dyDescent="0.2">
      <c r="B9420" s="88"/>
      <c r="C9420" s="88"/>
      <c r="D9420" s="88"/>
      <c r="E9420" s="88"/>
      <c r="F9420" s="88"/>
      <c r="G9420" s="88"/>
      <c r="H9420" s="88"/>
      <c r="I9420" s="88"/>
      <c r="J9420" s="88"/>
      <c r="K9420" s="88"/>
    </row>
    <row r="9421" spans="2:11" ht="12" hidden="1" customHeight="1" x14ac:dyDescent="0.2">
      <c r="B9421" s="88"/>
      <c r="C9421" s="88"/>
      <c r="D9421" s="88"/>
      <c r="E9421" s="88"/>
      <c r="F9421" s="88"/>
      <c r="G9421" s="88"/>
      <c r="H9421" s="88"/>
      <c r="I9421" s="88"/>
      <c r="J9421" s="88"/>
      <c r="K9421" s="88"/>
    </row>
    <row r="9422" spans="2:11" ht="12" hidden="1" customHeight="1" x14ac:dyDescent="0.2">
      <c r="B9422" s="88"/>
      <c r="C9422" s="88"/>
      <c r="D9422" s="88"/>
      <c r="E9422" s="88"/>
      <c r="F9422" s="88"/>
      <c r="G9422" s="88"/>
      <c r="H9422" s="88"/>
      <c r="I9422" s="88"/>
      <c r="J9422" s="88"/>
      <c r="K9422" s="88"/>
    </row>
    <row r="9423" spans="2:11" ht="12" hidden="1" customHeight="1" x14ac:dyDescent="0.2">
      <c r="B9423" s="88"/>
      <c r="C9423" s="88"/>
      <c r="D9423" s="88"/>
      <c r="E9423" s="88"/>
      <c r="F9423" s="88"/>
      <c r="G9423" s="88"/>
      <c r="H9423" s="88"/>
      <c r="I9423" s="88"/>
      <c r="J9423" s="88"/>
      <c r="K9423" s="88"/>
    </row>
    <row r="9424" spans="2:11" ht="12" hidden="1" customHeight="1" x14ac:dyDescent="0.2">
      <c r="B9424" s="88"/>
      <c r="C9424" s="88"/>
      <c r="D9424" s="88"/>
      <c r="E9424" s="88"/>
      <c r="F9424" s="88"/>
      <c r="G9424" s="88"/>
      <c r="H9424" s="88"/>
      <c r="I9424" s="88"/>
      <c r="J9424" s="88"/>
      <c r="K9424" s="88"/>
    </row>
    <row r="9425" spans="2:11" ht="12" hidden="1" customHeight="1" x14ac:dyDescent="0.2">
      <c r="B9425" s="88"/>
      <c r="C9425" s="88"/>
      <c r="D9425" s="88"/>
      <c r="E9425" s="88"/>
      <c r="F9425" s="88"/>
      <c r="G9425" s="88"/>
      <c r="H9425" s="88"/>
      <c r="I9425" s="88"/>
      <c r="J9425" s="88"/>
      <c r="K9425" s="88"/>
    </row>
    <row r="9426" spans="2:11" ht="12" hidden="1" customHeight="1" x14ac:dyDescent="0.2">
      <c r="B9426" s="88"/>
      <c r="C9426" s="88"/>
      <c r="D9426" s="88"/>
      <c r="E9426" s="88"/>
      <c r="F9426" s="88"/>
      <c r="G9426" s="88"/>
      <c r="H9426" s="88"/>
      <c r="I9426" s="88"/>
      <c r="J9426" s="88"/>
      <c r="K9426" s="88"/>
    </row>
    <row r="9427" spans="2:11" ht="12" hidden="1" customHeight="1" x14ac:dyDescent="0.2">
      <c r="B9427" s="88"/>
      <c r="C9427" s="88"/>
      <c r="D9427" s="88"/>
      <c r="E9427" s="88"/>
      <c r="F9427" s="88"/>
      <c r="G9427" s="88"/>
      <c r="H9427" s="88"/>
      <c r="I9427" s="88"/>
      <c r="J9427" s="88"/>
      <c r="K9427" s="88"/>
    </row>
    <row r="9428" spans="2:11" ht="12" hidden="1" customHeight="1" x14ac:dyDescent="0.2">
      <c r="B9428" s="88"/>
      <c r="C9428" s="88"/>
      <c r="D9428" s="88"/>
      <c r="E9428" s="88"/>
      <c r="F9428" s="88"/>
      <c r="G9428" s="88"/>
      <c r="H9428" s="88"/>
      <c r="I9428" s="88"/>
      <c r="J9428" s="88"/>
      <c r="K9428" s="88"/>
    </row>
    <row r="9429" spans="2:11" ht="12" hidden="1" customHeight="1" x14ac:dyDescent="0.2">
      <c r="B9429" s="88"/>
      <c r="C9429" s="88"/>
      <c r="D9429" s="88"/>
      <c r="E9429" s="88"/>
      <c r="F9429" s="88"/>
      <c r="G9429" s="88"/>
      <c r="H9429" s="88"/>
      <c r="I9429" s="88"/>
      <c r="J9429" s="88"/>
      <c r="K9429" s="88"/>
    </row>
    <row r="9430" spans="2:11" ht="12" hidden="1" customHeight="1" x14ac:dyDescent="0.2">
      <c r="B9430" s="88"/>
      <c r="C9430" s="88"/>
      <c r="D9430" s="88"/>
      <c r="E9430" s="88"/>
      <c r="F9430" s="88"/>
      <c r="G9430" s="88"/>
      <c r="H9430" s="88"/>
      <c r="I9430" s="88"/>
      <c r="J9430" s="88"/>
      <c r="K9430" s="88"/>
    </row>
    <row r="9431" spans="2:11" ht="12" hidden="1" customHeight="1" x14ac:dyDescent="0.2">
      <c r="B9431" s="88"/>
      <c r="C9431" s="88"/>
      <c r="D9431" s="88"/>
      <c r="E9431" s="88"/>
      <c r="F9431" s="88"/>
      <c r="G9431" s="88"/>
      <c r="H9431" s="88"/>
      <c r="I9431" s="88"/>
      <c r="J9431" s="88"/>
      <c r="K9431" s="88"/>
    </row>
    <row r="9432" spans="2:11" ht="12" hidden="1" customHeight="1" x14ac:dyDescent="0.2">
      <c r="B9432" s="88"/>
      <c r="C9432" s="88"/>
      <c r="D9432" s="88"/>
      <c r="E9432" s="88"/>
      <c r="F9432" s="88"/>
      <c r="G9432" s="88"/>
      <c r="H9432" s="88"/>
      <c r="I9432" s="88"/>
      <c r="J9432" s="88"/>
      <c r="K9432" s="88"/>
    </row>
    <row r="9433" spans="2:11" ht="12" hidden="1" customHeight="1" x14ac:dyDescent="0.2">
      <c r="B9433" s="88"/>
      <c r="C9433" s="88"/>
      <c r="D9433" s="88"/>
      <c r="E9433" s="88"/>
      <c r="F9433" s="88"/>
      <c r="G9433" s="88"/>
      <c r="H9433" s="88"/>
      <c r="I9433" s="88"/>
      <c r="J9433" s="88"/>
      <c r="K9433" s="88"/>
    </row>
    <row r="9434" spans="2:11" ht="12" hidden="1" customHeight="1" x14ac:dyDescent="0.2">
      <c r="B9434" s="88"/>
      <c r="C9434" s="88"/>
      <c r="D9434" s="88"/>
      <c r="E9434" s="88"/>
      <c r="F9434" s="88"/>
      <c r="G9434" s="88"/>
      <c r="H9434" s="88"/>
      <c r="I9434" s="88"/>
      <c r="J9434" s="88"/>
      <c r="K9434" s="88"/>
    </row>
    <row r="9435" spans="2:11" ht="12" hidden="1" customHeight="1" x14ac:dyDescent="0.2">
      <c r="B9435" s="88"/>
      <c r="C9435" s="88"/>
      <c r="D9435" s="88"/>
      <c r="E9435" s="88"/>
      <c r="F9435" s="88"/>
      <c r="G9435" s="88"/>
      <c r="H9435" s="88"/>
      <c r="I9435" s="88"/>
      <c r="J9435" s="88"/>
      <c r="K9435" s="88"/>
    </row>
    <row r="9436" spans="2:11" ht="12" hidden="1" customHeight="1" x14ac:dyDescent="0.2">
      <c r="B9436" s="88"/>
      <c r="C9436" s="88"/>
      <c r="D9436" s="88"/>
      <c r="E9436" s="88"/>
      <c r="F9436" s="88"/>
      <c r="G9436" s="88"/>
      <c r="H9436" s="88"/>
      <c r="I9436" s="88"/>
      <c r="J9436" s="88"/>
      <c r="K9436" s="88"/>
    </row>
    <row r="9437" spans="2:11" ht="12" hidden="1" customHeight="1" x14ac:dyDescent="0.2">
      <c r="B9437" s="88"/>
      <c r="C9437" s="88"/>
      <c r="D9437" s="88"/>
      <c r="E9437" s="88"/>
      <c r="F9437" s="88"/>
      <c r="G9437" s="88"/>
      <c r="H9437" s="88"/>
      <c r="I9437" s="88"/>
      <c r="J9437" s="88"/>
      <c r="K9437" s="88"/>
    </row>
    <row r="9438" spans="2:11" ht="12" hidden="1" customHeight="1" x14ac:dyDescent="0.2">
      <c r="B9438" s="88"/>
      <c r="C9438" s="88"/>
      <c r="D9438" s="88"/>
      <c r="E9438" s="88"/>
      <c r="F9438" s="88"/>
      <c r="G9438" s="88"/>
      <c r="H9438" s="88"/>
      <c r="I9438" s="88"/>
      <c r="J9438" s="88"/>
      <c r="K9438" s="88"/>
    </row>
    <row r="9439" spans="2:11" ht="12" hidden="1" customHeight="1" x14ac:dyDescent="0.2">
      <c r="B9439" s="88"/>
      <c r="C9439" s="88"/>
      <c r="D9439" s="88"/>
      <c r="E9439" s="88"/>
      <c r="F9439" s="88"/>
      <c r="G9439" s="88"/>
      <c r="H9439" s="88"/>
      <c r="I9439" s="88"/>
      <c r="J9439" s="88"/>
      <c r="K9439" s="88"/>
    </row>
    <row r="9440" spans="2:11" ht="12" hidden="1" customHeight="1" x14ac:dyDescent="0.2">
      <c r="B9440" s="88"/>
      <c r="C9440" s="88"/>
      <c r="D9440" s="88"/>
      <c r="E9440" s="88"/>
      <c r="F9440" s="88"/>
      <c r="G9440" s="88"/>
      <c r="H9440" s="88"/>
      <c r="I9440" s="88"/>
      <c r="J9440" s="88"/>
      <c r="K9440" s="88"/>
    </row>
    <row r="9441" spans="2:11" ht="12" hidden="1" customHeight="1" x14ac:dyDescent="0.2">
      <c r="B9441" s="88"/>
      <c r="C9441" s="88"/>
      <c r="D9441" s="88"/>
      <c r="E9441" s="88"/>
      <c r="F9441" s="88"/>
      <c r="G9441" s="88"/>
      <c r="H9441" s="88"/>
      <c r="I9441" s="88"/>
      <c r="J9441" s="88"/>
      <c r="K9441" s="88"/>
    </row>
    <row r="9442" spans="2:11" ht="12" hidden="1" customHeight="1" x14ac:dyDescent="0.2">
      <c r="B9442" s="88"/>
      <c r="C9442" s="88"/>
      <c r="D9442" s="88"/>
      <c r="E9442" s="88"/>
      <c r="F9442" s="88"/>
      <c r="G9442" s="88"/>
      <c r="H9442" s="88"/>
      <c r="I9442" s="88"/>
      <c r="J9442" s="88"/>
      <c r="K9442" s="88"/>
    </row>
    <row r="9443" spans="2:11" ht="12" hidden="1" customHeight="1" x14ac:dyDescent="0.2">
      <c r="B9443" s="88"/>
      <c r="C9443" s="88"/>
      <c r="D9443" s="88"/>
      <c r="E9443" s="88"/>
      <c r="F9443" s="88"/>
      <c r="G9443" s="88"/>
      <c r="H9443" s="88"/>
      <c r="I9443" s="88"/>
      <c r="J9443" s="88"/>
      <c r="K9443" s="88"/>
    </row>
    <row r="9444" spans="2:11" ht="12" hidden="1" customHeight="1" x14ac:dyDescent="0.2">
      <c r="B9444" s="88"/>
      <c r="C9444" s="88"/>
      <c r="D9444" s="88"/>
      <c r="E9444" s="88"/>
      <c r="F9444" s="88"/>
      <c r="G9444" s="88"/>
      <c r="H9444" s="88"/>
      <c r="I9444" s="88"/>
      <c r="J9444" s="88"/>
      <c r="K9444" s="88"/>
    </row>
    <row r="9445" spans="2:11" ht="12" hidden="1" customHeight="1" x14ac:dyDescent="0.2">
      <c r="B9445" s="88"/>
      <c r="C9445" s="88"/>
      <c r="D9445" s="88"/>
      <c r="E9445" s="88"/>
      <c r="F9445" s="88"/>
      <c r="G9445" s="88"/>
      <c r="H9445" s="88"/>
      <c r="I9445" s="88"/>
      <c r="J9445" s="88"/>
      <c r="K9445" s="88"/>
    </row>
    <row r="9446" spans="2:11" ht="12" hidden="1" customHeight="1" x14ac:dyDescent="0.2">
      <c r="B9446" s="88"/>
      <c r="C9446" s="88"/>
      <c r="D9446" s="88"/>
      <c r="E9446" s="88"/>
      <c r="F9446" s="88"/>
      <c r="G9446" s="88"/>
      <c r="H9446" s="88"/>
      <c r="I9446" s="88"/>
      <c r="J9446" s="88"/>
      <c r="K9446" s="88"/>
    </row>
    <row r="9447" spans="2:11" ht="12" hidden="1" customHeight="1" x14ac:dyDescent="0.2">
      <c r="B9447" s="88"/>
      <c r="C9447" s="88"/>
      <c r="D9447" s="88"/>
      <c r="E9447" s="88"/>
      <c r="F9447" s="88"/>
      <c r="G9447" s="88"/>
      <c r="H9447" s="88"/>
      <c r="I9447" s="88"/>
      <c r="J9447" s="88"/>
      <c r="K9447" s="88"/>
    </row>
    <row r="9448" spans="2:11" ht="12" hidden="1" customHeight="1" x14ac:dyDescent="0.2">
      <c r="B9448" s="88"/>
      <c r="C9448" s="88"/>
      <c r="D9448" s="88"/>
      <c r="E9448" s="88"/>
      <c r="F9448" s="88"/>
      <c r="G9448" s="88"/>
      <c r="H9448" s="88"/>
      <c r="I9448" s="88"/>
      <c r="J9448" s="88"/>
      <c r="K9448" s="88"/>
    </row>
    <row r="9449" spans="2:11" ht="12" hidden="1" customHeight="1" x14ac:dyDescent="0.2">
      <c r="B9449" s="88"/>
      <c r="C9449" s="88"/>
      <c r="D9449" s="88"/>
      <c r="E9449" s="88"/>
      <c r="F9449" s="88"/>
      <c r="G9449" s="88"/>
      <c r="H9449" s="88"/>
      <c r="I9449" s="88"/>
      <c r="J9449" s="88"/>
      <c r="K9449" s="88"/>
    </row>
    <row r="9450" spans="2:11" ht="12" hidden="1" customHeight="1" x14ac:dyDescent="0.2">
      <c r="B9450" s="88"/>
      <c r="C9450" s="88"/>
      <c r="D9450" s="88"/>
      <c r="E9450" s="88"/>
      <c r="F9450" s="88"/>
      <c r="G9450" s="88"/>
      <c r="H9450" s="88"/>
      <c r="I9450" s="88"/>
      <c r="J9450" s="88"/>
      <c r="K9450" s="88"/>
    </row>
    <row r="9451" spans="2:11" ht="12" hidden="1" customHeight="1" x14ac:dyDescent="0.2">
      <c r="B9451" s="88"/>
      <c r="C9451" s="88"/>
      <c r="D9451" s="88"/>
      <c r="E9451" s="88"/>
      <c r="F9451" s="88"/>
      <c r="G9451" s="88"/>
      <c r="H9451" s="88"/>
      <c r="I9451" s="88"/>
      <c r="J9451" s="88"/>
      <c r="K9451" s="88"/>
    </row>
    <row r="9452" spans="2:11" ht="12" hidden="1" customHeight="1" x14ac:dyDescent="0.2">
      <c r="B9452" s="88"/>
      <c r="C9452" s="88"/>
      <c r="D9452" s="88"/>
      <c r="E9452" s="88"/>
      <c r="F9452" s="88"/>
      <c r="G9452" s="88"/>
      <c r="H9452" s="88"/>
      <c r="I9452" s="88"/>
      <c r="J9452" s="88"/>
      <c r="K9452" s="88"/>
    </row>
    <row r="9453" spans="2:11" ht="12" hidden="1" customHeight="1" x14ac:dyDescent="0.2">
      <c r="B9453" s="88"/>
      <c r="C9453" s="88"/>
      <c r="D9453" s="88"/>
      <c r="E9453" s="88"/>
      <c r="F9453" s="88"/>
      <c r="G9453" s="88"/>
      <c r="H9453" s="88"/>
      <c r="I9453" s="88"/>
      <c r="J9453" s="88"/>
      <c r="K9453" s="88"/>
    </row>
    <row r="9454" spans="2:11" ht="12" hidden="1" customHeight="1" x14ac:dyDescent="0.2">
      <c r="B9454" s="88"/>
      <c r="C9454" s="88"/>
      <c r="D9454" s="88"/>
      <c r="E9454" s="88"/>
      <c r="F9454" s="88"/>
      <c r="G9454" s="88"/>
      <c r="H9454" s="88"/>
      <c r="I9454" s="88"/>
      <c r="J9454" s="88"/>
      <c r="K9454" s="88"/>
    </row>
    <row r="9455" spans="2:11" ht="12" hidden="1" customHeight="1" x14ac:dyDescent="0.2">
      <c r="B9455" s="88"/>
      <c r="C9455" s="88"/>
      <c r="D9455" s="88"/>
      <c r="E9455" s="88"/>
      <c r="F9455" s="88"/>
      <c r="G9455" s="88"/>
      <c r="H9455" s="88"/>
      <c r="I9455" s="88"/>
      <c r="J9455" s="88"/>
      <c r="K9455" s="88"/>
    </row>
    <row r="9456" spans="2:11" ht="12" hidden="1" customHeight="1" x14ac:dyDescent="0.2">
      <c r="B9456" s="88"/>
      <c r="C9456" s="88"/>
      <c r="D9456" s="88"/>
      <c r="E9456" s="88"/>
      <c r="F9456" s="88"/>
      <c r="G9456" s="88"/>
      <c r="H9456" s="88"/>
      <c r="I9456" s="88"/>
      <c r="J9456" s="88"/>
      <c r="K9456" s="88"/>
    </row>
    <row r="9457" spans="2:11" ht="12" hidden="1" customHeight="1" x14ac:dyDescent="0.2">
      <c r="B9457" s="88"/>
      <c r="C9457" s="88"/>
      <c r="D9457" s="88"/>
      <c r="E9457" s="88"/>
      <c r="F9457" s="88"/>
      <c r="G9457" s="88"/>
      <c r="H9457" s="88"/>
      <c r="I9457" s="88"/>
      <c r="J9457" s="88"/>
      <c r="K9457" s="88"/>
    </row>
    <row r="9458" spans="2:11" ht="12" hidden="1" customHeight="1" x14ac:dyDescent="0.2">
      <c r="B9458" s="88"/>
      <c r="C9458" s="88"/>
      <c r="D9458" s="88"/>
      <c r="E9458" s="88"/>
      <c r="F9458" s="88"/>
      <c r="G9458" s="88"/>
      <c r="H9458" s="88"/>
      <c r="I9458" s="88"/>
      <c r="J9458" s="88"/>
      <c r="K9458" s="88"/>
    </row>
    <row r="9459" spans="2:11" ht="12" hidden="1" customHeight="1" x14ac:dyDescent="0.2">
      <c r="B9459" s="88"/>
      <c r="C9459" s="88"/>
      <c r="D9459" s="88"/>
      <c r="E9459" s="88"/>
      <c r="F9459" s="88"/>
      <c r="G9459" s="88"/>
      <c r="H9459" s="88"/>
      <c r="I9459" s="88"/>
      <c r="J9459" s="88"/>
      <c r="K9459" s="88"/>
    </row>
    <row r="9460" spans="2:11" ht="12" hidden="1" customHeight="1" x14ac:dyDescent="0.2">
      <c r="B9460" s="88"/>
      <c r="C9460" s="88"/>
      <c r="D9460" s="88"/>
      <c r="E9460" s="88"/>
      <c r="F9460" s="88"/>
      <c r="G9460" s="88"/>
      <c r="H9460" s="88"/>
      <c r="I9460" s="88"/>
      <c r="J9460" s="88"/>
      <c r="K9460" s="88"/>
    </row>
    <row r="9461" spans="2:11" ht="12" hidden="1" customHeight="1" x14ac:dyDescent="0.2">
      <c r="B9461" s="88"/>
      <c r="C9461" s="88"/>
      <c r="D9461" s="88"/>
      <c r="E9461" s="88"/>
      <c r="F9461" s="88"/>
      <c r="G9461" s="88"/>
      <c r="H9461" s="88"/>
      <c r="I9461" s="88"/>
      <c r="J9461" s="88"/>
      <c r="K9461" s="88"/>
    </row>
    <row r="9462" spans="2:11" ht="12" hidden="1" customHeight="1" x14ac:dyDescent="0.2">
      <c r="B9462" s="88"/>
      <c r="C9462" s="88"/>
      <c r="D9462" s="88"/>
      <c r="E9462" s="88"/>
      <c r="F9462" s="88"/>
      <c r="G9462" s="88"/>
      <c r="H9462" s="88"/>
      <c r="I9462" s="88"/>
      <c r="J9462" s="88"/>
      <c r="K9462" s="88"/>
    </row>
    <row r="9463" spans="2:11" ht="12" hidden="1" customHeight="1" x14ac:dyDescent="0.2">
      <c r="B9463" s="88"/>
      <c r="C9463" s="88"/>
      <c r="D9463" s="88"/>
      <c r="E9463" s="88"/>
      <c r="F9463" s="88"/>
      <c r="G9463" s="88"/>
      <c r="H9463" s="88"/>
      <c r="I9463" s="88"/>
      <c r="J9463" s="88"/>
      <c r="K9463" s="88"/>
    </row>
    <row r="9464" spans="2:11" ht="12" hidden="1" customHeight="1" x14ac:dyDescent="0.2">
      <c r="B9464" s="88"/>
      <c r="C9464" s="88"/>
      <c r="D9464" s="88"/>
      <c r="E9464" s="88"/>
      <c r="F9464" s="88"/>
      <c r="G9464" s="88"/>
      <c r="H9464" s="88"/>
      <c r="I9464" s="88"/>
      <c r="J9464" s="88"/>
      <c r="K9464" s="88"/>
    </row>
    <row r="9465" spans="2:11" ht="12" hidden="1" customHeight="1" x14ac:dyDescent="0.2">
      <c r="B9465" s="88"/>
      <c r="C9465" s="88"/>
      <c r="D9465" s="88"/>
      <c r="E9465" s="88"/>
      <c r="F9465" s="88"/>
      <c r="G9465" s="88"/>
      <c r="H9465" s="88"/>
      <c r="I9465" s="88"/>
      <c r="J9465" s="88"/>
      <c r="K9465" s="88"/>
    </row>
    <row r="9466" spans="2:11" ht="12" hidden="1" customHeight="1" x14ac:dyDescent="0.2">
      <c r="B9466" s="88"/>
      <c r="C9466" s="88"/>
      <c r="D9466" s="88"/>
      <c r="E9466" s="88"/>
      <c r="F9466" s="88"/>
      <c r="G9466" s="88"/>
      <c r="H9466" s="88"/>
      <c r="I9466" s="88"/>
      <c r="J9466" s="88"/>
      <c r="K9466" s="88"/>
    </row>
    <row r="9467" spans="2:11" ht="12" hidden="1" customHeight="1" x14ac:dyDescent="0.2">
      <c r="B9467" s="88"/>
      <c r="C9467" s="88"/>
      <c r="D9467" s="88"/>
      <c r="E9467" s="88"/>
      <c r="F9467" s="88"/>
      <c r="G9467" s="88"/>
      <c r="H9467" s="88"/>
      <c r="I9467" s="88"/>
      <c r="J9467" s="88"/>
      <c r="K9467" s="88"/>
    </row>
    <row r="9468" spans="2:11" ht="12" hidden="1" customHeight="1" x14ac:dyDescent="0.2">
      <c r="B9468" s="88"/>
      <c r="C9468" s="88"/>
      <c r="D9468" s="88"/>
      <c r="E9468" s="88"/>
      <c r="F9468" s="88"/>
      <c r="G9468" s="88"/>
      <c r="H9468" s="88"/>
      <c r="I9468" s="88"/>
      <c r="J9468" s="88"/>
      <c r="K9468" s="88"/>
    </row>
    <row r="9469" spans="2:11" ht="12" hidden="1" customHeight="1" x14ac:dyDescent="0.2">
      <c r="B9469" s="88"/>
      <c r="C9469" s="88"/>
      <c r="D9469" s="88"/>
      <c r="E9469" s="88"/>
      <c r="F9469" s="88"/>
      <c r="G9469" s="88"/>
      <c r="H9469" s="88"/>
      <c r="I9469" s="88"/>
      <c r="J9469" s="88"/>
      <c r="K9469" s="88"/>
    </row>
    <row r="9470" spans="2:11" ht="12" hidden="1" customHeight="1" x14ac:dyDescent="0.2">
      <c r="B9470" s="88"/>
      <c r="C9470" s="88"/>
      <c r="D9470" s="88"/>
      <c r="E9470" s="88"/>
      <c r="F9470" s="88"/>
      <c r="G9470" s="88"/>
      <c r="H9470" s="88"/>
      <c r="I9470" s="88"/>
      <c r="J9470" s="88"/>
      <c r="K9470" s="88"/>
    </row>
    <row r="9471" spans="2:11" ht="12" hidden="1" customHeight="1" x14ac:dyDescent="0.2">
      <c r="B9471" s="88"/>
      <c r="C9471" s="88"/>
      <c r="D9471" s="88"/>
      <c r="E9471" s="88"/>
      <c r="F9471" s="88"/>
      <c r="G9471" s="88"/>
      <c r="H9471" s="88"/>
      <c r="I9471" s="88"/>
      <c r="J9471" s="88"/>
      <c r="K9471" s="88"/>
    </row>
    <row r="9472" spans="2:11" ht="12" hidden="1" customHeight="1" x14ac:dyDescent="0.2">
      <c r="B9472" s="88"/>
      <c r="C9472" s="88"/>
      <c r="D9472" s="88"/>
      <c r="E9472" s="88"/>
      <c r="F9472" s="88"/>
      <c r="G9472" s="88"/>
      <c r="H9472" s="88"/>
      <c r="I9472" s="88"/>
      <c r="J9472" s="88"/>
      <c r="K9472" s="88"/>
    </row>
    <row r="9473" spans="2:11" ht="12" hidden="1" customHeight="1" x14ac:dyDescent="0.2">
      <c r="B9473" s="88"/>
      <c r="C9473" s="88"/>
      <c r="D9473" s="88"/>
      <c r="E9473" s="88"/>
      <c r="F9473" s="88"/>
      <c r="G9473" s="88"/>
      <c r="H9473" s="88"/>
      <c r="I9473" s="88"/>
      <c r="J9473" s="88"/>
      <c r="K9473" s="88"/>
    </row>
    <row r="9474" spans="2:11" ht="12" hidden="1" customHeight="1" x14ac:dyDescent="0.2">
      <c r="B9474" s="88"/>
      <c r="C9474" s="88"/>
      <c r="D9474" s="88"/>
      <c r="E9474" s="88"/>
      <c r="F9474" s="88"/>
      <c r="G9474" s="88"/>
      <c r="H9474" s="88"/>
      <c r="I9474" s="88"/>
      <c r="J9474" s="88"/>
      <c r="K9474" s="88"/>
    </row>
    <row r="9475" spans="2:11" ht="12" hidden="1" customHeight="1" x14ac:dyDescent="0.2">
      <c r="B9475" s="88"/>
      <c r="C9475" s="88"/>
      <c r="D9475" s="88"/>
      <c r="E9475" s="88"/>
      <c r="F9475" s="88"/>
      <c r="G9475" s="88"/>
      <c r="H9475" s="88"/>
      <c r="I9475" s="88"/>
      <c r="J9475" s="88"/>
      <c r="K9475" s="88"/>
    </row>
    <row r="9476" spans="2:11" ht="12" hidden="1" customHeight="1" x14ac:dyDescent="0.2">
      <c r="B9476" s="88"/>
      <c r="C9476" s="88"/>
      <c r="D9476" s="88"/>
      <c r="E9476" s="88"/>
      <c r="F9476" s="88"/>
      <c r="G9476" s="88"/>
      <c r="H9476" s="88"/>
      <c r="I9476" s="88"/>
      <c r="J9476" s="88"/>
      <c r="K9476" s="88"/>
    </row>
    <row r="9477" spans="2:11" ht="12" hidden="1" customHeight="1" x14ac:dyDescent="0.2">
      <c r="B9477" s="88"/>
      <c r="C9477" s="88"/>
      <c r="D9477" s="88"/>
      <c r="E9477" s="88"/>
      <c r="F9477" s="88"/>
      <c r="G9477" s="88"/>
      <c r="H9477" s="88"/>
      <c r="I9477" s="88"/>
      <c r="J9477" s="88"/>
      <c r="K9477" s="88"/>
    </row>
    <row r="9478" spans="2:11" ht="12" hidden="1" customHeight="1" x14ac:dyDescent="0.2">
      <c r="B9478" s="88"/>
      <c r="C9478" s="88"/>
      <c r="D9478" s="88"/>
      <c r="E9478" s="88"/>
      <c r="F9478" s="88"/>
      <c r="G9478" s="88"/>
      <c r="H9478" s="88"/>
      <c r="I9478" s="88"/>
      <c r="J9478" s="88"/>
      <c r="K9478" s="88"/>
    </row>
    <row r="9479" spans="2:11" ht="12" hidden="1" customHeight="1" x14ac:dyDescent="0.2">
      <c r="B9479" s="88"/>
      <c r="C9479" s="88"/>
      <c r="D9479" s="88"/>
      <c r="E9479" s="88"/>
      <c r="F9479" s="88"/>
      <c r="G9479" s="88"/>
      <c r="H9479" s="88"/>
      <c r="I9479" s="88"/>
      <c r="J9479" s="88"/>
      <c r="K9479" s="88"/>
    </row>
    <row r="9480" spans="2:11" ht="12" hidden="1" customHeight="1" x14ac:dyDescent="0.2">
      <c r="B9480" s="88"/>
      <c r="C9480" s="88"/>
      <c r="D9480" s="88"/>
      <c r="E9480" s="88"/>
      <c r="F9480" s="88"/>
      <c r="G9480" s="88"/>
      <c r="H9480" s="88"/>
      <c r="I9480" s="88"/>
      <c r="J9480" s="88"/>
      <c r="K9480" s="88"/>
    </row>
    <row r="9481" spans="2:11" ht="12" hidden="1" customHeight="1" x14ac:dyDescent="0.2">
      <c r="B9481" s="88"/>
      <c r="C9481" s="88"/>
      <c r="D9481" s="88"/>
      <c r="E9481" s="88"/>
      <c r="F9481" s="88"/>
      <c r="G9481" s="88"/>
      <c r="H9481" s="88"/>
      <c r="I9481" s="88"/>
      <c r="J9481" s="88"/>
      <c r="K9481" s="88"/>
    </row>
    <row r="9482" spans="2:11" ht="12" hidden="1" customHeight="1" x14ac:dyDescent="0.2">
      <c r="B9482" s="88"/>
      <c r="C9482" s="88"/>
      <c r="D9482" s="88"/>
      <c r="E9482" s="88"/>
      <c r="F9482" s="88"/>
      <c r="G9482" s="88"/>
      <c r="H9482" s="88"/>
      <c r="I9482" s="88"/>
      <c r="J9482" s="88"/>
      <c r="K9482" s="88"/>
    </row>
    <row r="9483" spans="2:11" ht="12" hidden="1" customHeight="1" x14ac:dyDescent="0.2">
      <c r="B9483" s="88"/>
      <c r="C9483" s="88"/>
      <c r="D9483" s="88"/>
      <c r="E9483" s="88"/>
      <c r="F9483" s="88"/>
      <c r="G9483" s="88"/>
      <c r="H9483" s="88"/>
      <c r="I9483" s="88"/>
      <c r="J9483" s="88"/>
      <c r="K9483" s="88"/>
    </row>
    <row r="9484" spans="2:11" ht="12" hidden="1" customHeight="1" x14ac:dyDescent="0.2">
      <c r="B9484" s="88"/>
      <c r="C9484" s="88"/>
      <c r="D9484" s="88"/>
      <c r="E9484" s="88"/>
      <c r="F9484" s="88"/>
      <c r="G9484" s="88"/>
      <c r="H9484" s="88"/>
      <c r="I9484" s="88"/>
      <c r="J9484" s="88"/>
      <c r="K9484" s="88"/>
    </row>
    <row r="9485" spans="2:11" ht="12" hidden="1" customHeight="1" x14ac:dyDescent="0.2">
      <c r="B9485" s="88"/>
      <c r="C9485" s="88"/>
      <c r="D9485" s="88"/>
      <c r="E9485" s="88"/>
      <c r="F9485" s="88"/>
      <c r="G9485" s="88"/>
      <c r="H9485" s="88"/>
      <c r="I9485" s="88"/>
      <c r="J9485" s="88"/>
      <c r="K9485" s="88"/>
    </row>
    <row r="9486" spans="2:11" ht="12" hidden="1" customHeight="1" x14ac:dyDescent="0.2">
      <c r="B9486" s="88"/>
      <c r="C9486" s="88"/>
      <c r="D9486" s="88"/>
      <c r="E9486" s="88"/>
      <c r="F9486" s="88"/>
      <c r="G9486" s="88"/>
      <c r="H9486" s="88"/>
      <c r="I9486" s="88"/>
      <c r="J9486" s="88"/>
      <c r="K9486" s="88"/>
    </row>
    <row r="9487" spans="2:11" ht="12" hidden="1" customHeight="1" x14ac:dyDescent="0.2">
      <c r="B9487" s="88"/>
      <c r="C9487" s="88"/>
      <c r="D9487" s="88"/>
      <c r="E9487" s="88"/>
      <c r="F9487" s="88"/>
      <c r="G9487" s="88"/>
      <c r="H9487" s="88"/>
      <c r="I9487" s="88"/>
      <c r="J9487" s="88"/>
      <c r="K9487" s="88"/>
    </row>
    <row r="9488" spans="2:11" ht="12" hidden="1" customHeight="1" x14ac:dyDescent="0.2">
      <c r="B9488" s="88"/>
      <c r="C9488" s="88"/>
      <c r="D9488" s="88"/>
      <c r="E9488" s="88"/>
      <c r="F9488" s="88"/>
      <c r="G9488" s="88"/>
      <c r="H9488" s="88"/>
      <c r="I9488" s="88"/>
      <c r="J9488" s="88"/>
      <c r="K9488" s="88"/>
    </row>
    <row r="9489" spans="2:11" ht="12" hidden="1" customHeight="1" x14ac:dyDescent="0.2">
      <c r="B9489" s="88"/>
      <c r="C9489" s="88"/>
      <c r="D9489" s="88"/>
      <c r="E9489" s="88"/>
      <c r="F9489" s="88"/>
      <c r="G9489" s="88"/>
      <c r="H9489" s="88"/>
      <c r="I9489" s="88"/>
      <c r="J9489" s="88"/>
      <c r="K9489" s="88"/>
    </row>
    <row r="9490" spans="2:11" ht="12" hidden="1" customHeight="1" x14ac:dyDescent="0.2">
      <c r="B9490" s="88"/>
      <c r="C9490" s="88"/>
      <c r="D9490" s="88"/>
      <c r="E9490" s="88"/>
      <c r="F9490" s="88"/>
      <c r="G9490" s="88"/>
      <c r="H9490" s="88"/>
      <c r="I9490" s="88"/>
      <c r="J9490" s="88"/>
      <c r="K9490" s="88"/>
    </row>
    <row r="9491" spans="2:11" ht="12" hidden="1" customHeight="1" x14ac:dyDescent="0.2">
      <c r="B9491" s="88"/>
      <c r="C9491" s="88"/>
      <c r="D9491" s="88"/>
      <c r="E9491" s="88"/>
      <c r="F9491" s="88"/>
      <c r="G9491" s="88"/>
      <c r="H9491" s="88"/>
      <c r="I9491" s="88"/>
      <c r="J9491" s="88"/>
      <c r="K9491" s="88"/>
    </row>
    <row r="9492" spans="2:11" ht="12" hidden="1" customHeight="1" x14ac:dyDescent="0.2">
      <c r="B9492" s="88"/>
      <c r="C9492" s="88"/>
      <c r="D9492" s="88"/>
      <c r="E9492" s="88"/>
      <c r="F9492" s="88"/>
      <c r="G9492" s="88"/>
      <c r="H9492" s="88"/>
      <c r="I9492" s="88"/>
      <c r="J9492" s="88"/>
      <c r="K9492" s="88"/>
    </row>
    <row r="9493" spans="2:11" ht="12" hidden="1" customHeight="1" x14ac:dyDescent="0.2">
      <c r="B9493" s="88"/>
      <c r="C9493" s="88"/>
      <c r="D9493" s="88"/>
      <c r="E9493" s="88"/>
      <c r="F9493" s="88"/>
      <c r="G9493" s="88"/>
      <c r="H9493" s="88"/>
      <c r="I9493" s="88"/>
      <c r="J9493" s="88"/>
      <c r="K9493" s="88"/>
    </row>
    <row r="9494" spans="2:11" ht="12" hidden="1" customHeight="1" x14ac:dyDescent="0.2">
      <c r="B9494" s="88"/>
      <c r="C9494" s="88"/>
      <c r="D9494" s="88"/>
      <c r="E9494" s="88"/>
      <c r="F9494" s="88"/>
      <c r="G9494" s="88"/>
      <c r="H9494" s="88"/>
      <c r="I9494" s="88"/>
      <c r="J9494" s="88"/>
      <c r="K9494" s="88"/>
    </row>
    <row r="9495" spans="2:11" ht="12" hidden="1" customHeight="1" x14ac:dyDescent="0.2">
      <c r="B9495" s="88"/>
      <c r="C9495" s="88"/>
      <c r="D9495" s="88"/>
      <c r="E9495" s="88"/>
      <c r="F9495" s="88"/>
      <c r="G9495" s="88"/>
      <c r="H9495" s="88"/>
      <c r="I9495" s="88"/>
      <c r="J9495" s="88"/>
      <c r="K9495" s="88"/>
    </row>
    <row r="9496" spans="2:11" ht="12" hidden="1" customHeight="1" x14ac:dyDescent="0.2">
      <c r="B9496" s="88"/>
      <c r="C9496" s="88"/>
      <c r="D9496" s="88"/>
      <c r="E9496" s="88"/>
      <c r="F9496" s="88"/>
      <c r="G9496" s="88"/>
      <c r="H9496" s="88"/>
      <c r="I9496" s="88"/>
      <c r="J9496" s="88"/>
      <c r="K9496" s="88"/>
    </row>
    <row r="9497" spans="2:11" ht="12" hidden="1" customHeight="1" x14ac:dyDescent="0.2">
      <c r="B9497" s="88"/>
      <c r="C9497" s="88"/>
      <c r="D9497" s="88"/>
      <c r="E9497" s="88"/>
      <c r="F9497" s="88"/>
      <c r="G9497" s="88"/>
      <c r="H9497" s="88"/>
      <c r="I9497" s="88"/>
      <c r="J9497" s="88"/>
      <c r="K9497" s="88"/>
    </row>
    <row r="9498" spans="2:11" ht="12" hidden="1" customHeight="1" x14ac:dyDescent="0.2">
      <c r="B9498" s="88"/>
      <c r="C9498" s="88"/>
      <c r="D9498" s="88"/>
      <c r="E9498" s="88"/>
      <c r="F9498" s="88"/>
      <c r="G9498" s="88"/>
      <c r="H9498" s="88"/>
      <c r="I9498" s="88"/>
      <c r="J9498" s="88"/>
      <c r="K9498" s="88"/>
    </row>
    <row r="9499" spans="2:11" ht="12" hidden="1" customHeight="1" x14ac:dyDescent="0.2">
      <c r="B9499" s="88"/>
      <c r="C9499" s="88"/>
      <c r="D9499" s="88"/>
      <c r="E9499" s="88"/>
      <c r="F9499" s="88"/>
      <c r="G9499" s="88"/>
      <c r="H9499" s="88"/>
      <c r="I9499" s="88"/>
      <c r="J9499" s="88"/>
      <c r="K9499" s="88"/>
    </row>
    <row r="9500" spans="2:11" ht="12" hidden="1" customHeight="1" x14ac:dyDescent="0.2">
      <c r="B9500" s="88"/>
      <c r="C9500" s="88"/>
      <c r="D9500" s="88"/>
      <c r="E9500" s="88"/>
      <c r="F9500" s="88"/>
      <c r="G9500" s="88"/>
      <c r="H9500" s="88"/>
      <c r="I9500" s="88"/>
      <c r="J9500" s="88"/>
      <c r="K9500" s="88"/>
    </row>
    <row r="9501" spans="2:11" ht="12" hidden="1" customHeight="1" x14ac:dyDescent="0.2">
      <c r="B9501" s="88"/>
      <c r="C9501" s="88"/>
      <c r="D9501" s="88"/>
      <c r="E9501" s="88"/>
      <c r="F9501" s="88"/>
      <c r="G9501" s="88"/>
      <c r="H9501" s="88"/>
      <c r="I9501" s="88"/>
      <c r="J9501" s="88"/>
      <c r="K9501" s="88"/>
    </row>
    <row r="9502" spans="2:11" ht="12" hidden="1" customHeight="1" x14ac:dyDescent="0.2">
      <c r="B9502" s="88"/>
      <c r="C9502" s="88"/>
      <c r="D9502" s="88"/>
      <c r="E9502" s="88"/>
      <c r="F9502" s="88"/>
      <c r="G9502" s="88"/>
      <c r="H9502" s="88"/>
      <c r="I9502" s="88"/>
      <c r="J9502" s="88"/>
      <c r="K9502" s="88"/>
    </row>
    <row r="9503" spans="2:11" ht="12" hidden="1" customHeight="1" x14ac:dyDescent="0.2">
      <c r="B9503" s="88"/>
      <c r="C9503" s="88"/>
      <c r="D9503" s="88"/>
      <c r="E9503" s="88"/>
      <c r="F9503" s="88"/>
      <c r="G9503" s="88"/>
      <c r="H9503" s="88"/>
      <c r="I9503" s="88"/>
      <c r="J9503" s="88"/>
      <c r="K9503" s="88"/>
    </row>
    <row r="9504" spans="2:11" ht="12" hidden="1" customHeight="1" x14ac:dyDescent="0.2">
      <c r="B9504" s="88"/>
      <c r="C9504" s="88"/>
      <c r="D9504" s="88"/>
      <c r="E9504" s="88"/>
      <c r="F9504" s="88"/>
      <c r="G9504" s="88"/>
      <c r="H9504" s="88"/>
      <c r="I9504" s="88"/>
      <c r="J9504" s="88"/>
      <c r="K9504" s="88"/>
    </row>
    <row r="9505" spans="2:11" ht="12" hidden="1" customHeight="1" x14ac:dyDescent="0.2">
      <c r="B9505" s="88"/>
      <c r="C9505" s="88"/>
      <c r="D9505" s="88"/>
      <c r="E9505" s="88"/>
      <c r="F9505" s="88"/>
      <c r="G9505" s="88"/>
      <c r="H9505" s="88"/>
      <c r="I9505" s="88"/>
      <c r="J9505" s="88"/>
      <c r="K9505" s="88"/>
    </row>
    <row r="9506" spans="2:11" ht="12" hidden="1" customHeight="1" x14ac:dyDescent="0.2">
      <c r="B9506" s="88"/>
      <c r="C9506" s="88"/>
      <c r="D9506" s="88"/>
      <c r="E9506" s="88"/>
      <c r="F9506" s="88"/>
      <c r="G9506" s="88"/>
      <c r="H9506" s="88"/>
      <c r="I9506" s="88"/>
      <c r="J9506" s="88"/>
      <c r="K9506" s="88"/>
    </row>
    <row r="9507" spans="2:11" ht="12" hidden="1" customHeight="1" x14ac:dyDescent="0.2">
      <c r="B9507" s="88"/>
      <c r="C9507" s="88"/>
      <c r="D9507" s="88"/>
      <c r="E9507" s="88"/>
      <c r="F9507" s="88"/>
      <c r="G9507" s="88"/>
      <c r="H9507" s="88"/>
      <c r="I9507" s="88"/>
      <c r="J9507" s="88"/>
      <c r="K9507" s="88"/>
    </row>
    <row r="9508" spans="2:11" ht="12" hidden="1" customHeight="1" x14ac:dyDescent="0.2">
      <c r="B9508" s="88"/>
      <c r="C9508" s="88"/>
      <c r="D9508" s="88"/>
      <c r="E9508" s="88"/>
      <c r="F9508" s="88"/>
      <c r="G9508" s="88"/>
      <c r="H9508" s="88"/>
      <c r="I9508" s="88"/>
      <c r="J9508" s="88"/>
      <c r="K9508" s="88"/>
    </row>
    <row r="9509" spans="2:11" ht="12" hidden="1" customHeight="1" x14ac:dyDescent="0.2">
      <c r="B9509" s="88"/>
      <c r="C9509" s="88"/>
      <c r="D9509" s="88"/>
      <c r="E9509" s="88"/>
      <c r="F9509" s="88"/>
      <c r="G9509" s="88"/>
      <c r="H9509" s="88"/>
      <c r="I9509" s="88"/>
      <c r="J9509" s="88"/>
      <c r="K9509" s="88"/>
    </row>
    <row r="9510" spans="2:11" ht="12" hidden="1" customHeight="1" x14ac:dyDescent="0.2">
      <c r="B9510" s="88"/>
      <c r="C9510" s="88"/>
      <c r="D9510" s="88"/>
      <c r="E9510" s="88"/>
      <c r="F9510" s="88"/>
      <c r="G9510" s="88"/>
      <c r="H9510" s="88"/>
      <c r="I9510" s="88"/>
      <c r="J9510" s="88"/>
      <c r="K9510" s="88"/>
    </row>
    <row r="9511" spans="2:11" ht="12" hidden="1" customHeight="1" x14ac:dyDescent="0.2">
      <c r="B9511" s="88"/>
      <c r="C9511" s="88"/>
      <c r="D9511" s="88"/>
      <c r="E9511" s="88"/>
      <c r="F9511" s="88"/>
      <c r="G9511" s="88"/>
      <c r="H9511" s="88"/>
      <c r="I9511" s="88"/>
      <c r="J9511" s="88"/>
      <c r="K9511" s="88"/>
    </row>
    <row r="9512" spans="2:11" ht="12" hidden="1" customHeight="1" x14ac:dyDescent="0.2">
      <c r="B9512" s="88"/>
      <c r="C9512" s="88"/>
      <c r="D9512" s="88"/>
      <c r="E9512" s="88"/>
      <c r="F9512" s="88"/>
      <c r="G9512" s="88"/>
      <c r="H9512" s="88"/>
      <c r="I9512" s="88"/>
      <c r="J9512" s="88"/>
      <c r="K9512" s="88"/>
    </row>
    <row r="9513" spans="2:11" ht="12" hidden="1" customHeight="1" x14ac:dyDescent="0.2">
      <c r="B9513" s="88"/>
      <c r="C9513" s="88"/>
      <c r="D9513" s="88"/>
      <c r="E9513" s="88"/>
      <c r="F9513" s="88"/>
      <c r="G9513" s="88"/>
      <c r="H9513" s="88"/>
      <c r="I9513" s="88"/>
      <c r="J9513" s="88"/>
      <c r="K9513" s="88"/>
    </row>
    <row r="9514" spans="2:11" ht="12" hidden="1" customHeight="1" x14ac:dyDescent="0.2">
      <c r="B9514" s="88"/>
      <c r="C9514" s="88"/>
      <c r="D9514" s="88"/>
      <c r="E9514" s="88"/>
      <c r="F9514" s="88"/>
      <c r="G9514" s="88"/>
      <c r="H9514" s="88"/>
      <c r="I9514" s="88"/>
      <c r="J9514" s="88"/>
      <c r="K9514" s="88"/>
    </row>
    <row r="9515" spans="2:11" ht="12" hidden="1" customHeight="1" x14ac:dyDescent="0.2">
      <c r="B9515" s="88"/>
      <c r="C9515" s="88"/>
      <c r="D9515" s="88"/>
      <c r="E9515" s="88"/>
      <c r="F9515" s="88"/>
      <c r="G9515" s="88"/>
      <c r="H9515" s="88"/>
      <c r="I9515" s="88"/>
      <c r="J9515" s="88"/>
      <c r="K9515" s="88"/>
    </row>
    <row r="9516" spans="2:11" ht="12" hidden="1" customHeight="1" x14ac:dyDescent="0.2">
      <c r="B9516" s="88"/>
      <c r="C9516" s="88"/>
      <c r="D9516" s="88"/>
      <c r="E9516" s="88"/>
      <c r="F9516" s="88"/>
      <c r="G9516" s="88"/>
      <c r="H9516" s="88"/>
      <c r="I9516" s="88"/>
      <c r="J9516" s="88"/>
      <c r="K9516" s="88"/>
    </row>
    <row r="9517" spans="2:11" ht="12" hidden="1" customHeight="1" x14ac:dyDescent="0.2">
      <c r="B9517" s="88"/>
      <c r="C9517" s="88"/>
      <c r="D9517" s="88"/>
      <c r="E9517" s="88"/>
      <c r="F9517" s="88"/>
      <c r="G9517" s="88"/>
      <c r="H9517" s="88"/>
      <c r="I9517" s="88"/>
      <c r="J9517" s="88"/>
      <c r="K9517" s="88"/>
    </row>
    <row r="9518" spans="2:11" ht="12" hidden="1" customHeight="1" x14ac:dyDescent="0.2">
      <c r="B9518" s="88"/>
      <c r="C9518" s="88"/>
      <c r="D9518" s="88"/>
      <c r="E9518" s="88"/>
      <c r="F9518" s="88"/>
      <c r="G9518" s="88"/>
      <c r="H9518" s="88"/>
      <c r="I9518" s="88"/>
      <c r="J9518" s="88"/>
      <c r="K9518" s="88"/>
    </row>
    <row r="9519" spans="2:11" ht="12" hidden="1" customHeight="1" x14ac:dyDescent="0.2">
      <c r="B9519" s="88"/>
      <c r="C9519" s="88"/>
      <c r="D9519" s="88"/>
      <c r="E9519" s="88"/>
      <c r="F9519" s="88"/>
      <c r="G9519" s="88"/>
      <c r="H9519" s="88"/>
      <c r="I9519" s="88"/>
      <c r="J9519" s="88"/>
      <c r="K9519" s="88"/>
    </row>
    <row r="9520" spans="2:11" ht="12" hidden="1" customHeight="1" x14ac:dyDescent="0.2">
      <c r="B9520" s="88"/>
      <c r="C9520" s="88"/>
      <c r="D9520" s="88"/>
      <c r="E9520" s="88"/>
      <c r="F9520" s="88"/>
      <c r="G9520" s="88"/>
      <c r="H9520" s="88"/>
      <c r="I9520" s="88"/>
      <c r="J9520" s="88"/>
      <c r="K9520" s="88"/>
    </row>
    <row r="9521" spans="2:11" ht="12" hidden="1" customHeight="1" x14ac:dyDescent="0.2">
      <c r="B9521" s="88"/>
      <c r="C9521" s="88"/>
      <c r="D9521" s="88"/>
      <c r="E9521" s="88"/>
      <c r="F9521" s="88"/>
      <c r="G9521" s="88"/>
      <c r="H9521" s="88"/>
      <c r="I9521" s="88"/>
      <c r="J9521" s="88"/>
      <c r="K9521" s="88"/>
    </row>
    <row r="9522" spans="2:11" ht="12" hidden="1" customHeight="1" x14ac:dyDescent="0.2">
      <c r="B9522" s="88"/>
      <c r="C9522" s="88"/>
      <c r="D9522" s="88"/>
      <c r="E9522" s="88"/>
      <c r="F9522" s="88"/>
      <c r="G9522" s="88"/>
      <c r="H9522" s="88"/>
      <c r="I9522" s="88"/>
      <c r="J9522" s="88"/>
      <c r="K9522" s="88"/>
    </row>
    <row r="9523" spans="2:11" ht="12" hidden="1" customHeight="1" x14ac:dyDescent="0.2">
      <c r="B9523" s="88"/>
      <c r="C9523" s="88"/>
      <c r="D9523" s="88"/>
      <c r="E9523" s="88"/>
      <c r="F9523" s="88"/>
      <c r="G9523" s="88"/>
      <c r="H9523" s="88"/>
      <c r="I9523" s="88"/>
      <c r="J9523" s="88"/>
      <c r="K9523" s="88"/>
    </row>
    <row r="9524" spans="2:11" ht="12" hidden="1" customHeight="1" x14ac:dyDescent="0.2">
      <c r="B9524" s="88"/>
      <c r="C9524" s="88"/>
      <c r="D9524" s="88"/>
      <c r="E9524" s="88"/>
      <c r="F9524" s="88"/>
      <c r="G9524" s="88"/>
      <c r="H9524" s="88"/>
      <c r="I9524" s="88"/>
      <c r="J9524" s="88"/>
      <c r="K9524" s="88"/>
    </row>
    <row r="9525" spans="2:11" ht="12" hidden="1" customHeight="1" x14ac:dyDescent="0.2">
      <c r="B9525" s="88"/>
      <c r="C9525" s="88"/>
      <c r="D9525" s="88"/>
      <c r="E9525" s="88"/>
      <c r="F9525" s="88"/>
      <c r="G9525" s="88"/>
      <c r="H9525" s="88"/>
      <c r="I9525" s="88"/>
      <c r="J9525" s="88"/>
      <c r="K9525" s="88"/>
    </row>
    <row r="9526" spans="2:11" ht="12" hidden="1" customHeight="1" x14ac:dyDescent="0.2">
      <c r="B9526" s="88"/>
      <c r="C9526" s="88"/>
      <c r="D9526" s="88"/>
      <c r="E9526" s="88"/>
      <c r="F9526" s="88"/>
      <c r="G9526" s="88"/>
      <c r="H9526" s="88"/>
      <c r="I9526" s="88"/>
      <c r="J9526" s="88"/>
      <c r="K9526" s="88"/>
    </row>
    <row r="9527" spans="2:11" ht="12" hidden="1" customHeight="1" x14ac:dyDescent="0.2">
      <c r="B9527" s="88"/>
      <c r="C9527" s="88"/>
      <c r="D9527" s="88"/>
      <c r="E9527" s="88"/>
      <c r="F9527" s="88"/>
      <c r="G9527" s="88"/>
      <c r="H9527" s="88"/>
      <c r="I9527" s="88"/>
      <c r="J9527" s="88"/>
      <c r="K9527" s="88"/>
    </row>
    <row r="9528" spans="2:11" ht="12" hidden="1" customHeight="1" x14ac:dyDescent="0.2">
      <c r="B9528" s="88"/>
      <c r="C9528" s="88"/>
      <c r="D9528" s="88"/>
      <c r="E9528" s="88"/>
      <c r="F9528" s="88"/>
      <c r="G9528" s="88"/>
      <c r="H9528" s="88"/>
      <c r="I9528" s="88"/>
      <c r="J9528" s="88"/>
      <c r="K9528" s="88"/>
    </row>
    <row r="9529" spans="2:11" ht="12" hidden="1" customHeight="1" x14ac:dyDescent="0.2">
      <c r="B9529" s="88"/>
      <c r="C9529" s="88"/>
      <c r="D9529" s="88"/>
      <c r="E9529" s="88"/>
      <c r="F9529" s="88"/>
      <c r="G9529" s="88"/>
      <c r="H9529" s="88"/>
      <c r="I9529" s="88"/>
      <c r="J9529" s="88"/>
      <c r="K9529" s="88"/>
    </row>
    <row r="9530" spans="2:11" ht="12" hidden="1" customHeight="1" x14ac:dyDescent="0.2">
      <c r="B9530" s="88"/>
      <c r="C9530" s="88"/>
      <c r="D9530" s="88"/>
      <c r="E9530" s="88"/>
      <c r="F9530" s="88"/>
      <c r="G9530" s="88"/>
      <c r="H9530" s="88"/>
      <c r="I9530" s="88"/>
      <c r="J9530" s="88"/>
      <c r="K9530" s="88"/>
    </row>
    <row r="9531" spans="2:11" ht="12" hidden="1" customHeight="1" x14ac:dyDescent="0.2">
      <c r="B9531" s="88"/>
      <c r="C9531" s="88"/>
      <c r="D9531" s="88"/>
      <c r="E9531" s="88"/>
      <c r="F9531" s="88"/>
      <c r="G9531" s="88"/>
      <c r="H9531" s="88"/>
      <c r="I9531" s="88"/>
      <c r="J9531" s="88"/>
      <c r="K9531" s="88"/>
    </row>
    <row r="9532" spans="2:11" ht="12" hidden="1" customHeight="1" x14ac:dyDescent="0.2">
      <c r="B9532" s="88"/>
      <c r="C9532" s="88"/>
      <c r="D9532" s="88"/>
      <c r="E9532" s="88"/>
      <c r="F9532" s="88"/>
      <c r="G9532" s="88"/>
      <c r="H9532" s="88"/>
      <c r="I9532" s="88"/>
      <c r="J9532" s="88"/>
      <c r="K9532" s="88"/>
    </row>
    <row r="9533" spans="2:11" ht="12" hidden="1" customHeight="1" x14ac:dyDescent="0.2">
      <c r="B9533" s="88"/>
      <c r="C9533" s="88"/>
      <c r="D9533" s="88"/>
      <c r="E9533" s="88"/>
      <c r="F9533" s="88"/>
      <c r="G9533" s="88"/>
      <c r="H9533" s="88"/>
      <c r="I9533" s="88"/>
      <c r="J9533" s="88"/>
      <c r="K9533" s="88"/>
    </row>
    <row r="9534" spans="2:11" ht="12" hidden="1" customHeight="1" x14ac:dyDescent="0.2">
      <c r="B9534" s="88"/>
      <c r="C9534" s="88"/>
      <c r="D9534" s="88"/>
      <c r="E9534" s="88"/>
      <c r="F9534" s="88"/>
      <c r="G9534" s="88"/>
      <c r="H9534" s="88"/>
      <c r="I9534" s="88"/>
      <c r="J9534" s="88"/>
      <c r="K9534" s="88"/>
    </row>
    <row r="9535" spans="2:11" ht="12" hidden="1" customHeight="1" x14ac:dyDescent="0.2">
      <c r="B9535" s="88"/>
      <c r="C9535" s="88"/>
      <c r="D9535" s="88"/>
      <c r="E9535" s="88"/>
      <c r="F9535" s="88"/>
      <c r="G9535" s="88"/>
      <c r="H9535" s="88"/>
      <c r="I9535" s="88"/>
      <c r="J9535" s="88"/>
      <c r="K9535" s="88"/>
    </row>
    <row r="9536" spans="2:11" ht="12" hidden="1" customHeight="1" x14ac:dyDescent="0.2">
      <c r="B9536" s="88"/>
      <c r="C9536" s="88"/>
      <c r="D9536" s="88"/>
      <c r="E9536" s="88"/>
      <c r="F9536" s="88"/>
      <c r="G9536" s="88"/>
      <c r="H9536" s="88"/>
      <c r="I9536" s="88"/>
      <c r="J9536" s="88"/>
      <c r="K9536" s="88"/>
    </row>
    <row r="9537" spans="2:11" ht="12" hidden="1" customHeight="1" x14ac:dyDescent="0.2">
      <c r="B9537" s="88"/>
      <c r="C9537" s="88"/>
      <c r="D9537" s="88"/>
      <c r="E9537" s="88"/>
      <c r="F9537" s="88"/>
      <c r="G9537" s="88"/>
      <c r="H9537" s="88"/>
      <c r="I9537" s="88"/>
      <c r="J9537" s="88"/>
      <c r="K9537" s="88"/>
    </row>
    <row r="9538" spans="2:11" ht="12" hidden="1" customHeight="1" x14ac:dyDescent="0.2">
      <c r="B9538" s="88"/>
      <c r="C9538" s="88"/>
      <c r="D9538" s="88"/>
      <c r="E9538" s="88"/>
      <c r="F9538" s="88"/>
      <c r="G9538" s="88"/>
      <c r="H9538" s="88"/>
      <c r="I9538" s="88"/>
      <c r="J9538" s="88"/>
      <c r="K9538" s="88"/>
    </row>
    <row r="9539" spans="2:11" ht="12" hidden="1" customHeight="1" x14ac:dyDescent="0.2">
      <c r="B9539" s="88"/>
      <c r="C9539" s="88"/>
      <c r="D9539" s="88"/>
      <c r="E9539" s="88"/>
      <c r="F9539" s="88"/>
      <c r="G9539" s="88"/>
      <c r="H9539" s="88"/>
      <c r="I9539" s="88"/>
      <c r="J9539" s="88"/>
      <c r="K9539" s="88"/>
    </row>
    <row r="9540" spans="2:11" ht="12" hidden="1" customHeight="1" x14ac:dyDescent="0.2">
      <c r="B9540" s="88"/>
      <c r="C9540" s="88"/>
      <c r="D9540" s="88"/>
      <c r="E9540" s="88"/>
      <c r="F9540" s="88"/>
      <c r="G9540" s="88"/>
      <c r="H9540" s="88"/>
      <c r="I9540" s="88"/>
      <c r="J9540" s="88"/>
      <c r="K9540" s="88"/>
    </row>
    <row r="9541" spans="2:11" ht="12" hidden="1" customHeight="1" x14ac:dyDescent="0.2">
      <c r="B9541" s="88"/>
      <c r="C9541" s="88"/>
      <c r="D9541" s="88"/>
      <c r="E9541" s="88"/>
      <c r="F9541" s="88"/>
      <c r="G9541" s="88"/>
      <c r="H9541" s="88"/>
      <c r="I9541" s="88"/>
      <c r="J9541" s="88"/>
      <c r="K9541" s="88"/>
    </row>
    <row r="9542" spans="2:11" ht="12" hidden="1" customHeight="1" x14ac:dyDescent="0.2">
      <c r="B9542" s="88"/>
      <c r="C9542" s="88"/>
      <c r="D9542" s="88"/>
      <c r="E9542" s="88"/>
      <c r="F9542" s="88"/>
      <c r="G9542" s="88"/>
      <c r="H9542" s="88"/>
      <c r="I9542" s="88"/>
      <c r="J9542" s="88"/>
      <c r="K9542" s="88"/>
    </row>
    <row r="9543" spans="2:11" ht="12" hidden="1" customHeight="1" x14ac:dyDescent="0.2">
      <c r="B9543" s="88"/>
      <c r="C9543" s="88"/>
      <c r="D9543" s="88"/>
      <c r="E9543" s="88"/>
      <c r="F9543" s="88"/>
      <c r="G9543" s="88"/>
      <c r="H9543" s="88"/>
      <c r="I9543" s="88"/>
      <c r="J9543" s="88"/>
      <c r="K9543" s="88"/>
    </row>
    <row r="9544" spans="2:11" ht="12" hidden="1" customHeight="1" x14ac:dyDescent="0.2">
      <c r="B9544" s="88"/>
      <c r="C9544" s="88"/>
      <c r="D9544" s="88"/>
      <c r="E9544" s="88"/>
      <c r="F9544" s="88"/>
      <c r="G9544" s="88"/>
      <c r="H9544" s="88"/>
      <c r="I9544" s="88"/>
      <c r="J9544" s="88"/>
      <c r="K9544" s="88"/>
    </row>
    <row r="9545" spans="2:11" ht="12" hidden="1" customHeight="1" x14ac:dyDescent="0.2">
      <c r="B9545" s="88"/>
      <c r="C9545" s="88"/>
      <c r="D9545" s="88"/>
      <c r="E9545" s="88"/>
      <c r="F9545" s="88"/>
      <c r="G9545" s="88"/>
      <c r="H9545" s="88"/>
      <c r="I9545" s="88"/>
      <c r="J9545" s="88"/>
      <c r="K9545" s="88"/>
    </row>
    <row r="9546" spans="2:11" ht="12" hidden="1" customHeight="1" x14ac:dyDescent="0.2">
      <c r="B9546" s="88"/>
      <c r="C9546" s="88"/>
      <c r="D9546" s="88"/>
      <c r="E9546" s="88"/>
      <c r="F9546" s="88"/>
      <c r="G9546" s="88"/>
      <c r="H9546" s="88"/>
      <c r="I9546" s="88"/>
      <c r="J9546" s="88"/>
      <c r="K9546" s="88"/>
    </row>
    <row r="9547" spans="2:11" ht="12" hidden="1" customHeight="1" x14ac:dyDescent="0.2">
      <c r="B9547" s="88"/>
      <c r="C9547" s="88"/>
      <c r="D9547" s="88"/>
      <c r="E9547" s="88"/>
      <c r="F9547" s="88"/>
      <c r="G9547" s="88"/>
      <c r="H9547" s="88"/>
      <c r="I9547" s="88"/>
      <c r="J9547" s="88"/>
      <c r="K9547" s="88"/>
    </row>
    <row r="9548" spans="2:11" ht="12" hidden="1" customHeight="1" x14ac:dyDescent="0.2">
      <c r="B9548" s="88"/>
      <c r="C9548" s="88"/>
      <c r="D9548" s="88"/>
      <c r="E9548" s="88"/>
      <c r="F9548" s="88"/>
      <c r="G9548" s="88"/>
      <c r="H9548" s="88"/>
      <c r="I9548" s="88"/>
      <c r="J9548" s="88"/>
      <c r="K9548" s="88"/>
    </row>
    <row r="9549" spans="2:11" ht="12" hidden="1" customHeight="1" x14ac:dyDescent="0.2">
      <c r="B9549" s="88"/>
      <c r="C9549" s="88"/>
      <c r="D9549" s="88"/>
      <c r="E9549" s="88"/>
      <c r="F9549" s="88"/>
      <c r="G9549" s="88"/>
      <c r="H9549" s="88"/>
      <c r="I9549" s="88"/>
      <c r="J9549" s="88"/>
      <c r="K9549" s="88"/>
    </row>
    <row r="9550" spans="2:11" ht="12" hidden="1" customHeight="1" x14ac:dyDescent="0.2">
      <c r="B9550" s="88"/>
      <c r="C9550" s="88"/>
      <c r="D9550" s="88"/>
      <c r="E9550" s="88"/>
      <c r="F9550" s="88"/>
      <c r="G9550" s="88"/>
      <c r="H9550" s="88"/>
      <c r="I9550" s="88"/>
      <c r="J9550" s="88"/>
      <c r="K9550" s="88"/>
    </row>
    <row r="9551" spans="2:11" ht="12" hidden="1" customHeight="1" x14ac:dyDescent="0.2">
      <c r="B9551" s="88"/>
      <c r="C9551" s="88"/>
      <c r="D9551" s="88"/>
      <c r="E9551" s="88"/>
      <c r="F9551" s="88"/>
      <c r="G9551" s="88"/>
      <c r="H9551" s="88"/>
      <c r="I9551" s="88"/>
      <c r="J9551" s="88"/>
      <c r="K9551" s="88"/>
    </row>
    <row r="9552" spans="2:11" ht="12" hidden="1" customHeight="1" x14ac:dyDescent="0.2">
      <c r="B9552" s="88"/>
      <c r="C9552" s="88"/>
      <c r="D9552" s="88"/>
      <c r="E9552" s="88"/>
      <c r="F9552" s="88"/>
      <c r="G9552" s="88"/>
      <c r="H9552" s="88"/>
      <c r="I9552" s="88"/>
      <c r="J9552" s="88"/>
      <c r="K9552" s="88"/>
    </row>
    <row r="9553" spans="2:11" ht="12" hidden="1" customHeight="1" x14ac:dyDescent="0.2">
      <c r="B9553" s="88"/>
      <c r="C9553" s="88"/>
      <c r="D9553" s="88"/>
      <c r="E9553" s="88"/>
      <c r="F9553" s="88"/>
      <c r="G9553" s="88"/>
      <c r="H9553" s="88"/>
      <c r="I9553" s="88"/>
      <c r="J9553" s="88"/>
      <c r="K9553" s="88"/>
    </row>
    <row r="9554" spans="2:11" ht="12" hidden="1" customHeight="1" x14ac:dyDescent="0.2">
      <c r="B9554" s="88"/>
      <c r="C9554" s="88"/>
      <c r="D9554" s="88"/>
      <c r="E9554" s="88"/>
      <c r="F9554" s="88"/>
      <c r="G9554" s="88"/>
      <c r="H9554" s="88"/>
      <c r="I9554" s="88"/>
      <c r="J9554" s="88"/>
      <c r="K9554" s="88"/>
    </row>
    <row r="9555" spans="2:11" ht="12" hidden="1" customHeight="1" x14ac:dyDescent="0.2">
      <c r="B9555" s="88"/>
      <c r="C9555" s="88"/>
      <c r="D9555" s="88"/>
      <c r="E9555" s="88"/>
      <c r="F9555" s="88"/>
      <c r="G9555" s="88"/>
      <c r="H9555" s="88"/>
      <c r="I9555" s="88"/>
      <c r="J9555" s="88"/>
      <c r="K9555" s="88"/>
    </row>
    <row r="9556" spans="2:11" ht="12" hidden="1" customHeight="1" x14ac:dyDescent="0.2">
      <c r="B9556" s="88"/>
      <c r="C9556" s="88"/>
      <c r="D9556" s="88"/>
      <c r="E9556" s="88"/>
      <c r="F9556" s="88"/>
      <c r="G9556" s="88"/>
      <c r="H9556" s="88"/>
      <c r="I9556" s="88"/>
      <c r="J9556" s="88"/>
      <c r="K9556" s="88"/>
    </row>
    <row r="9557" spans="2:11" ht="12" hidden="1" customHeight="1" x14ac:dyDescent="0.2">
      <c r="B9557" s="88"/>
      <c r="C9557" s="88"/>
      <c r="D9557" s="88"/>
      <c r="E9557" s="88"/>
      <c r="F9557" s="88"/>
      <c r="G9557" s="88"/>
      <c r="H9557" s="88"/>
      <c r="I9557" s="88"/>
      <c r="J9557" s="88"/>
      <c r="K9557" s="88"/>
    </row>
    <row r="9558" spans="2:11" ht="12" hidden="1" customHeight="1" x14ac:dyDescent="0.2">
      <c r="B9558" s="88"/>
      <c r="C9558" s="88"/>
      <c r="D9558" s="88"/>
      <c r="E9558" s="88"/>
      <c r="F9558" s="88"/>
      <c r="G9558" s="88"/>
      <c r="H9558" s="88"/>
      <c r="I9558" s="88"/>
      <c r="J9558" s="88"/>
      <c r="K9558" s="88"/>
    </row>
    <row r="9559" spans="2:11" ht="12" hidden="1" customHeight="1" x14ac:dyDescent="0.2">
      <c r="B9559" s="88"/>
      <c r="C9559" s="88"/>
      <c r="D9559" s="88"/>
      <c r="E9559" s="88"/>
      <c r="F9559" s="88"/>
      <c r="G9559" s="88"/>
      <c r="H9559" s="88"/>
      <c r="I9559" s="88"/>
      <c r="J9559" s="88"/>
      <c r="K9559" s="88"/>
    </row>
    <row r="9560" spans="2:11" ht="12" hidden="1" customHeight="1" x14ac:dyDescent="0.2">
      <c r="B9560" s="88"/>
      <c r="C9560" s="88"/>
      <c r="D9560" s="88"/>
      <c r="E9560" s="88"/>
      <c r="F9560" s="88"/>
      <c r="G9560" s="88"/>
      <c r="H9560" s="88"/>
      <c r="I9560" s="88"/>
      <c r="J9560" s="88"/>
      <c r="K9560" s="88"/>
    </row>
    <row r="9561" spans="2:11" ht="12" hidden="1" customHeight="1" x14ac:dyDescent="0.2">
      <c r="B9561" s="88"/>
      <c r="C9561" s="88"/>
      <c r="D9561" s="88"/>
      <c r="E9561" s="88"/>
      <c r="F9561" s="88"/>
      <c r="G9561" s="88"/>
      <c r="H9561" s="88"/>
      <c r="I9561" s="88"/>
      <c r="J9561" s="88"/>
      <c r="K9561" s="88"/>
    </row>
    <row r="9562" spans="2:11" ht="12" hidden="1" customHeight="1" x14ac:dyDescent="0.2">
      <c r="B9562" s="88"/>
      <c r="C9562" s="88"/>
      <c r="D9562" s="88"/>
      <c r="E9562" s="88"/>
      <c r="F9562" s="88"/>
      <c r="G9562" s="88"/>
      <c r="H9562" s="88"/>
      <c r="I9562" s="88"/>
      <c r="J9562" s="88"/>
      <c r="K9562" s="88"/>
    </row>
    <row r="9563" spans="2:11" ht="12" hidden="1" customHeight="1" x14ac:dyDescent="0.2">
      <c r="B9563" s="88"/>
      <c r="C9563" s="88"/>
      <c r="D9563" s="88"/>
      <c r="E9563" s="88"/>
      <c r="F9563" s="88"/>
      <c r="G9563" s="88"/>
      <c r="H9563" s="88"/>
      <c r="I9563" s="88"/>
      <c r="J9563" s="88"/>
      <c r="K9563" s="88"/>
    </row>
    <row r="9564" spans="2:11" ht="12" hidden="1" customHeight="1" x14ac:dyDescent="0.2">
      <c r="B9564" s="88"/>
      <c r="C9564" s="88"/>
      <c r="D9564" s="88"/>
      <c r="E9564" s="88"/>
      <c r="F9564" s="88"/>
      <c r="G9564" s="88"/>
      <c r="H9564" s="88"/>
      <c r="I9564" s="88"/>
      <c r="J9564" s="88"/>
      <c r="K9564" s="88"/>
    </row>
    <row r="9565" spans="2:11" ht="12" hidden="1" customHeight="1" x14ac:dyDescent="0.2">
      <c r="B9565" s="88"/>
      <c r="C9565" s="88"/>
      <c r="D9565" s="88"/>
      <c r="E9565" s="88"/>
      <c r="F9565" s="88"/>
      <c r="G9565" s="88"/>
      <c r="H9565" s="88"/>
      <c r="I9565" s="88"/>
      <c r="J9565" s="88"/>
      <c r="K9565" s="88"/>
    </row>
    <row r="9566" spans="2:11" ht="12" hidden="1" customHeight="1" x14ac:dyDescent="0.2">
      <c r="B9566" s="88"/>
      <c r="C9566" s="88"/>
      <c r="D9566" s="88"/>
      <c r="E9566" s="88"/>
      <c r="F9566" s="88"/>
      <c r="G9566" s="88"/>
      <c r="H9566" s="88"/>
      <c r="I9566" s="88"/>
      <c r="J9566" s="88"/>
      <c r="K9566" s="88"/>
    </row>
    <row r="9567" spans="2:11" ht="12" hidden="1" customHeight="1" x14ac:dyDescent="0.2">
      <c r="B9567" s="88"/>
      <c r="C9567" s="88"/>
      <c r="D9567" s="88"/>
      <c r="E9567" s="88"/>
      <c r="F9567" s="88"/>
      <c r="G9567" s="88"/>
      <c r="H9567" s="88"/>
      <c r="I9567" s="88"/>
      <c r="J9567" s="88"/>
      <c r="K9567" s="88"/>
    </row>
    <row r="9568" spans="2:11" ht="12" hidden="1" customHeight="1" x14ac:dyDescent="0.2">
      <c r="B9568" s="88"/>
      <c r="C9568" s="88"/>
      <c r="D9568" s="88"/>
      <c r="E9568" s="88"/>
      <c r="F9568" s="88"/>
      <c r="G9568" s="88"/>
      <c r="H9568" s="88"/>
      <c r="I9568" s="88"/>
      <c r="J9568" s="88"/>
      <c r="K9568" s="88"/>
    </row>
    <row r="9569" spans="2:11" ht="12" hidden="1" customHeight="1" x14ac:dyDescent="0.2">
      <c r="B9569" s="88"/>
      <c r="C9569" s="88"/>
      <c r="D9569" s="88"/>
      <c r="E9569" s="88"/>
      <c r="F9569" s="88"/>
      <c r="G9569" s="88"/>
      <c r="H9569" s="88"/>
      <c r="I9569" s="88"/>
      <c r="J9569" s="88"/>
      <c r="K9569" s="88"/>
    </row>
    <row r="9570" spans="2:11" ht="12" hidden="1" customHeight="1" x14ac:dyDescent="0.2">
      <c r="B9570" s="88"/>
      <c r="C9570" s="88"/>
      <c r="D9570" s="88"/>
      <c r="E9570" s="88"/>
      <c r="F9570" s="88"/>
      <c r="G9570" s="88"/>
      <c r="H9570" s="88"/>
      <c r="I9570" s="88"/>
      <c r="J9570" s="88"/>
      <c r="K9570" s="88"/>
    </row>
    <row r="9571" spans="2:11" ht="12" hidden="1" customHeight="1" x14ac:dyDescent="0.2">
      <c r="B9571" s="88"/>
      <c r="C9571" s="88"/>
      <c r="D9571" s="88"/>
      <c r="E9571" s="88"/>
      <c r="F9571" s="88"/>
      <c r="G9571" s="88"/>
      <c r="H9571" s="88"/>
      <c r="I9571" s="88"/>
      <c r="J9571" s="88"/>
      <c r="K9571" s="88"/>
    </row>
    <row r="9572" spans="2:11" ht="12" hidden="1" customHeight="1" x14ac:dyDescent="0.2">
      <c r="B9572" s="88"/>
      <c r="C9572" s="88"/>
      <c r="D9572" s="88"/>
      <c r="E9572" s="88"/>
      <c r="F9572" s="88"/>
      <c r="G9572" s="88"/>
      <c r="H9572" s="88"/>
      <c r="I9572" s="88"/>
      <c r="J9572" s="88"/>
      <c r="K9572" s="88"/>
    </row>
    <row r="9573" spans="2:11" ht="12" hidden="1" customHeight="1" x14ac:dyDescent="0.2">
      <c r="B9573" s="88"/>
      <c r="C9573" s="88"/>
      <c r="D9573" s="88"/>
      <c r="E9573" s="88"/>
      <c r="F9573" s="88"/>
      <c r="G9573" s="88"/>
      <c r="H9573" s="88"/>
      <c r="I9573" s="88"/>
      <c r="J9573" s="88"/>
      <c r="K9573" s="88"/>
    </row>
    <row r="9574" spans="2:11" ht="12" hidden="1" customHeight="1" x14ac:dyDescent="0.2">
      <c r="B9574" s="88"/>
      <c r="C9574" s="88"/>
      <c r="D9574" s="88"/>
      <c r="E9574" s="88"/>
      <c r="F9574" s="88"/>
      <c r="G9574" s="88"/>
      <c r="H9574" s="88"/>
      <c r="I9574" s="88"/>
      <c r="J9574" s="88"/>
      <c r="K9574" s="88"/>
    </row>
    <row r="9575" spans="2:11" ht="12" hidden="1" customHeight="1" x14ac:dyDescent="0.2">
      <c r="B9575" s="88"/>
      <c r="C9575" s="88"/>
      <c r="D9575" s="88"/>
      <c r="E9575" s="88"/>
      <c r="F9575" s="88"/>
      <c r="G9575" s="88"/>
      <c r="H9575" s="88"/>
      <c r="I9575" s="88"/>
      <c r="J9575" s="88"/>
      <c r="K9575" s="88"/>
    </row>
    <row r="9576" spans="2:11" ht="12" hidden="1" customHeight="1" x14ac:dyDescent="0.2">
      <c r="B9576" s="88"/>
      <c r="C9576" s="88"/>
      <c r="D9576" s="88"/>
      <c r="E9576" s="88"/>
      <c r="F9576" s="88"/>
      <c r="G9576" s="88"/>
      <c r="H9576" s="88"/>
      <c r="I9576" s="88"/>
      <c r="J9576" s="88"/>
      <c r="K9576" s="88"/>
    </row>
    <row r="9577" spans="2:11" ht="12" hidden="1" customHeight="1" x14ac:dyDescent="0.2">
      <c r="B9577" s="88"/>
      <c r="C9577" s="88"/>
      <c r="D9577" s="88"/>
      <c r="E9577" s="88"/>
      <c r="F9577" s="88"/>
      <c r="G9577" s="88"/>
      <c r="H9577" s="88"/>
      <c r="I9577" s="88"/>
      <c r="J9577" s="88"/>
      <c r="K9577" s="88"/>
    </row>
    <row r="9578" spans="2:11" ht="12" hidden="1" customHeight="1" x14ac:dyDescent="0.2">
      <c r="B9578" s="88"/>
      <c r="C9578" s="88"/>
      <c r="D9578" s="88"/>
      <c r="E9578" s="88"/>
      <c r="F9578" s="88"/>
      <c r="G9578" s="88"/>
      <c r="H9578" s="88"/>
      <c r="I9578" s="88"/>
      <c r="J9578" s="88"/>
      <c r="K9578" s="88"/>
    </row>
    <row r="9579" spans="2:11" ht="12" hidden="1" customHeight="1" x14ac:dyDescent="0.2">
      <c r="B9579" s="88"/>
      <c r="C9579" s="88"/>
      <c r="D9579" s="88"/>
      <c r="E9579" s="88"/>
      <c r="F9579" s="88"/>
      <c r="G9579" s="88"/>
      <c r="H9579" s="88"/>
      <c r="I9579" s="88"/>
      <c r="J9579" s="88"/>
      <c r="K9579" s="88"/>
    </row>
    <row r="9580" spans="2:11" ht="12" hidden="1" customHeight="1" x14ac:dyDescent="0.2">
      <c r="B9580" s="88"/>
      <c r="C9580" s="88"/>
      <c r="D9580" s="88"/>
      <c r="E9580" s="88"/>
      <c r="F9580" s="88"/>
      <c r="G9580" s="88"/>
      <c r="H9580" s="88"/>
      <c r="I9580" s="88"/>
      <c r="J9580" s="88"/>
      <c r="K9580" s="88"/>
    </row>
    <row r="9581" spans="2:11" ht="12" hidden="1" customHeight="1" x14ac:dyDescent="0.2">
      <c r="B9581" s="88"/>
      <c r="C9581" s="88"/>
      <c r="D9581" s="88"/>
      <c r="E9581" s="88"/>
      <c r="F9581" s="88"/>
      <c r="G9581" s="88"/>
      <c r="H9581" s="88"/>
      <c r="I9581" s="88"/>
      <c r="J9581" s="88"/>
      <c r="K9581" s="88"/>
    </row>
    <row r="9582" spans="2:11" ht="12" hidden="1" customHeight="1" x14ac:dyDescent="0.2">
      <c r="B9582" s="88"/>
      <c r="C9582" s="88"/>
      <c r="D9582" s="88"/>
      <c r="E9582" s="88"/>
      <c r="F9582" s="88"/>
      <c r="G9582" s="88"/>
      <c r="H9582" s="88"/>
      <c r="I9582" s="88"/>
      <c r="J9582" s="88"/>
      <c r="K9582" s="88"/>
    </row>
    <row r="9583" spans="2:11" ht="12" hidden="1" customHeight="1" x14ac:dyDescent="0.2">
      <c r="B9583" s="88"/>
      <c r="C9583" s="88"/>
      <c r="D9583" s="88"/>
      <c r="E9583" s="88"/>
      <c r="F9583" s="88"/>
      <c r="G9583" s="88"/>
      <c r="H9583" s="88"/>
      <c r="I9583" s="88"/>
      <c r="J9583" s="88"/>
      <c r="K9583" s="88"/>
    </row>
    <row r="9584" spans="2:11" ht="12" hidden="1" customHeight="1" x14ac:dyDescent="0.2">
      <c r="B9584" s="88"/>
      <c r="C9584" s="88"/>
      <c r="D9584" s="88"/>
      <c r="E9584" s="88"/>
      <c r="F9584" s="88"/>
      <c r="G9584" s="88"/>
      <c r="H9584" s="88"/>
      <c r="I9584" s="88"/>
      <c r="J9584" s="88"/>
      <c r="K9584" s="88"/>
    </row>
    <row r="9585" spans="2:11" ht="12" hidden="1" customHeight="1" x14ac:dyDescent="0.2">
      <c r="B9585" s="88"/>
      <c r="C9585" s="88"/>
      <c r="D9585" s="88"/>
      <c r="E9585" s="88"/>
      <c r="F9585" s="88"/>
      <c r="G9585" s="88"/>
      <c r="H9585" s="88"/>
      <c r="I9585" s="88"/>
      <c r="J9585" s="88"/>
      <c r="K9585" s="88"/>
    </row>
    <row r="9586" spans="2:11" ht="12" hidden="1" customHeight="1" x14ac:dyDescent="0.2">
      <c r="B9586" s="88"/>
      <c r="C9586" s="88"/>
      <c r="D9586" s="88"/>
      <c r="E9586" s="88"/>
      <c r="F9586" s="88"/>
      <c r="G9586" s="88"/>
      <c r="H9586" s="88"/>
      <c r="I9586" s="88"/>
      <c r="J9586" s="88"/>
      <c r="K9586" s="88"/>
    </row>
    <row r="9587" spans="2:11" ht="12" hidden="1" customHeight="1" x14ac:dyDescent="0.2">
      <c r="B9587" s="88"/>
      <c r="C9587" s="88"/>
      <c r="D9587" s="88"/>
      <c r="E9587" s="88"/>
      <c r="F9587" s="88"/>
      <c r="G9587" s="88"/>
      <c r="H9587" s="88"/>
      <c r="I9587" s="88"/>
      <c r="J9587" s="88"/>
      <c r="K9587" s="88"/>
    </row>
    <row r="9588" spans="2:11" ht="12" hidden="1" customHeight="1" x14ac:dyDescent="0.2">
      <c r="B9588" s="88"/>
      <c r="C9588" s="88"/>
      <c r="D9588" s="88"/>
      <c r="E9588" s="88"/>
      <c r="F9588" s="88"/>
      <c r="G9588" s="88"/>
      <c r="H9588" s="88"/>
      <c r="I9588" s="88"/>
      <c r="J9588" s="88"/>
      <c r="K9588" s="88"/>
    </row>
    <row r="9589" spans="2:11" ht="12" hidden="1" customHeight="1" x14ac:dyDescent="0.2">
      <c r="B9589" s="88"/>
      <c r="C9589" s="88"/>
      <c r="D9589" s="88"/>
      <c r="E9589" s="88"/>
      <c r="F9589" s="88"/>
      <c r="G9589" s="88"/>
      <c r="H9589" s="88"/>
      <c r="I9589" s="88"/>
      <c r="J9589" s="88"/>
      <c r="K9589" s="88"/>
    </row>
    <row r="9590" spans="2:11" ht="12" hidden="1" customHeight="1" x14ac:dyDescent="0.2">
      <c r="B9590" s="88"/>
      <c r="C9590" s="88"/>
      <c r="D9590" s="88"/>
      <c r="E9590" s="88"/>
      <c r="F9590" s="88"/>
      <c r="G9590" s="88"/>
      <c r="H9590" s="88"/>
      <c r="I9590" s="88"/>
      <c r="J9590" s="88"/>
      <c r="K9590" s="88"/>
    </row>
    <row r="9591" spans="2:11" ht="12" hidden="1" customHeight="1" x14ac:dyDescent="0.2">
      <c r="B9591" s="88"/>
      <c r="C9591" s="88"/>
      <c r="D9591" s="88"/>
      <c r="E9591" s="88"/>
      <c r="F9591" s="88"/>
      <c r="G9591" s="88"/>
      <c r="H9591" s="88"/>
      <c r="I9591" s="88"/>
      <c r="J9591" s="88"/>
      <c r="K9591" s="88"/>
    </row>
    <row r="9592" spans="2:11" ht="12" hidden="1" customHeight="1" x14ac:dyDescent="0.2">
      <c r="B9592" s="88"/>
      <c r="C9592" s="88"/>
      <c r="D9592" s="88"/>
      <c r="E9592" s="88"/>
      <c r="F9592" s="88"/>
      <c r="G9592" s="88"/>
      <c r="H9592" s="88"/>
      <c r="I9592" s="88"/>
      <c r="J9592" s="88"/>
      <c r="K9592" s="88"/>
    </row>
    <row r="9593" spans="2:11" ht="12" hidden="1" customHeight="1" x14ac:dyDescent="0.2">
      <c r="B9593" s="88"/>
      <c r="C9593" s="88"/>
      <c r="D9593" s="88"/>
      <c r="E9593" s="88"/>
      <c r="F9593" s="88"/>
      <c r="G9593" s="88"/>
      <c r="H9593" s="88"/>
      <c r="I9593" s="88"/>
      <c r="J9593" s="88"/>
      <c r="K9593" s="88"/>
    </row>
    <row r="9594" spans="2:11" ht="12" hidden="1" customHeight="1" x14ac:dyDescent="0.2">
      <c r="B9594" s="88"/>
      <c r="C9594" s="88"/>
      <c r="D9594" s="88"/>
      <c r="E9594" s="88"/>
      <c r="F9594" s="88"/>
      <c r="G9594" s="88"/>
      <c r="H9594" s="88"/>
      <c r="I9594" s="88"/>
      <c r="J9594" s="88"/>
      <c r="K9594" s="88"/>
    </row>
    <row r="9595" spans="2:11" ht="12" hidden="1" customHeight="1" x14ac:dyDescent="0.2">
      <c r="B9595" s="88"/>
      <c r="C9595" s="88"/>
      <c r="D9595" s="88"/>
      <c r="E9595" s="88"/>
      <c r="F9595" s="88"/>
      <c r="G9595" s="88"/>
      <c r="H9595" s="88"/>
      <c r="I9595" s="88"/>
      <c r="J9595" s="88"/>
      <c r="K9595" s="88"/>
    </row>
    <row r="9596" spans="2:11" ht="12" hidden="1" customHeight="1" x14ac:dyDescent="0.2">
      <c r="B9596" s="88"/>
      <c r="C9596" s="88"/>
      <c r="D9596" s="88"/>
      <c r="E9596" s="88"/>
      <c r="F9596" s="88"/>
      <c r="G9596" s="88"/>
      <c r="H9596" s="88"/>
      <c r="I9596" s="88"/>
      <c r="J9596" s="88"/>
      <c r="K9596" s="88"/>
    </row>
    <row r="9597" spans="2:11" ht="12" hidden="1" customHeight="1" x14ac:dyDescent="0.2">
      <c r="B9597" s="88"/>
      <c r="C9597" s="88"/>
      <c r="D9597" s="88"/>
      <c r="E9597" s="88"/>
      <c r="F9597" s="88"/>
      <c r="G9597" s="88"/>
      <c r="H9597" s="88"/>
      <c r="I9597" s="88"/>
      <c r="J9597" s="88"/>
      <c r="K9597" s="88"/>
    </row>
    <row r="9598" spans="2:11" ht="12" hidden="1" customHeight="1" x14ac:dyDescent="0.2">
      <c r="B9598" s="88"/>
      <c r="C9598" s="88"/>
      <c r="D9598" s="88"/>
      <c r="E9598" s="88"/>
      <c r="F9598" s="88"/>
      <c r="G9598" s="88"/>
      <c r="H9598" s="88"/>
      <c r="I9598" s="88"/>
      <c r="J9598" s="88"/>
      <c r="K9598" s="88"/>
    </row>
    <row r="9599" spans="2:11" ht="12" hidden="1" customHeight="1" x14ac:dyDescent="0.2">
      <c r="B9599" s="88"/>
      <c r="C9599" s="88"/>
      <c r="D9599" s="88"/>
      <c r="E9599" s="88"/>
      <c r="F9599" s="88"/>
      <c r="G9599" s="88"/>
      <c r="H9599" s="88"/>
      <c r="I9599" s="88"/>
      <c r="J9599" s="88"/>
      <c r="K9599" s="88"/>
    </row>
    <row r="9600" spans="2:11" ht="12" hidden="1" customHeight="1" x14ac:dyDescent="0.2">
      <c r="B9600" s="88"/>
      <c r="C9600" s="88"/>
      <c r="D9600" s="88"/>
      <c r="E9600" s="88"/>
      <c r="F9600" s="88"/>
      <c r="G9600" s="88"/>
      <c r="H9600" s="88"/>
      <c r="I9600" s="88"/>
      <c r="J9600" s="88"/>
      <c r="K9600" s="88"/>
    </row>
    <row r="9601" spans="2:11" ht="12" hidden="1" customHeight="1" x14ac:dyDescent="0.2">
      <c r="B9601" s="88"/>
      <c r="C9601" s="88"/>
      <c r="D9601" s="88"/>
      <c r="E9601" s="88"/>
      <c r="F9601" s="88"/>
      <c r="G9601" s="88"/>
      <c r="H9601" s="88"/>
      <c r="I9601" s="88"/>
      <c r="J9601" s="88"/>
      <c r="K9601" s="88"/>
    </row>
    <row r="9602" spans="2:11" ht="12" hidden="1" customHeight="1" x14ac:dyDescent="0.2">
      <c r="B9602" s="88"/>
      <c r="C9602" s="88"/>
      <c r="D9602" s="88"/>
      <c r="E9602" s="88"/>
      <c r="F9602" s="88"/>
      <c r="G9602" s="88"/>
      <c r="H9602" s="88"/>
      <c r="I9602" s="88"/>
      <c r="J9602" s="88"/>
      <c r="K9602" s="88"/>
    </row>
    <row r="9603" spans="2:11" ht="12" hidden="1" customHeight="1" x14ac:dyDescent="0.2">
      <c r="B9603" s="88"/>
      <c r="C9603" s="88"/>
      <c r="D9603" s="88"/>
      <c r="E9603" s="88"/>
      <c r="F9603" s="88"/>
      <c r="G9603" s="88"/>
      <c r="H9603" s="88"/>
      <c r="I9603" s="88"/>
      <c r="J9603" s="88"/>
      <c r="K9603" s="88"/>
    </row>
    <row r="9604" spans="2:11" ht="12" hidden="1" customHeight="1" x14ac:dyDescent="0.2">
      <c r="B9604" s="88"/>
      <c r="C9604" s="88"/>
      <c r="D9604" s="88"/>
      <c r="E9604" s="88"/>
      <c r="F9604" s="88"/>
      <c r="G9604" s="88"/>
      <c r="H9604" s="88"/>
      <c r="I9604" s="88"/>
      <c r="J9604" s="88"/>
      <c r="K9604" s="88"/>
    </row>
    <row r="9605" spans="2:11" ht="12" hidden="1" customHeight="1" x14ac:dyDescent="0.2">
      <c r="B9605" s="88"/>
      <c r="C9605" s="88"/>
      <c r="D9605" s="88"/>
      <c r="E9605" s="88"/>
      <c r="F9605" s="88"/>
      <c r="G9605" s="88"/>
      <c r="H9605" s="88"/>
      <c r="I9605" s="88"/>
      <c r="J9605" s="88"/>
      <c r="K9605" s="88"/>
    </row>
    <row r="9606" spans="2:11" ht="12" hidden="1" customHeight="1" x14ac:dyDescent="0.2">
      <c r="B9606" s="88"/>
      <c r="C9606" s="88"/>
      <c r="D9606" s="88"/>
      <c r="E9606" s="88"/>
      <c r="F9606" s="88"/>
      <c r="G9606" s="88"/>
      <c r="H9606" s="88"/>
      <c r="I9606" s="88"/>
      <c r="J9606" s="88"/>
      <c r="K9606" s="88"/>
    </row>
    <row r="9607" spans="2:11" ht="12" hidden="1" customHeight="1" x14ac:dyDescent="0.2">
      <c r="B9607" s="88"/>
      <c r="C9607" s="88"/>
      <c r="D9607" s="88"/>
      <c r="E9607" s="88"/>
      <c r="F9607" s="88"/>
      <c r="G9607" s="88"/>
      <c r="H9607" s="88"/>
      <c r="I9607" s="88"/>
      <c r="J9607" s="88"/>
      <c r="K9607" s="88"/>
    </row>
    <row r="9608" spans="2:11" ht="12" hidden="1" customHeight="1" x14ac:dyDescent="0.2">
      <c r="B9608" s="88"/>
      <c r="C9608" s="88"/>
      <c r="D9608" s="88"/>
      <c r="E9608" s="88"/>
      <c r="F9608" s="88"/>
      <c r="G9608" s="88"/>
      <c r="H9608" s="88"/>
      <c r="I9608" s="88"/>
      <c r="J9608" s="88"/>
      <c r="K9608" s="88"/>
    </row>
    <row r="9609" spans="2:11" ht="12" hidden="1" customHeight="1" x14ac:dyDescent="0.2">
      <c r="B9609" s="88"/>
      <c r="C9609" s="88"/>
      <c r="D9609" s="88"/>
      <c r="E9609" s="88"/>
      <c r="F9609" s="88"/>
      <c r="G9609" s="88"/>
      <c r="H9609" s="88"/>
      <c r="I9609" s="88"/>
      <c r="J9609" s="88"/>
      <c r="K9609" s="88"/>
    </row>
    <row r="9610" spans="2:11" ht="12" hidden="1" customHeight="1" x14ac:dyDescent="0.2">
      <c r="B9610" s="88"/>
      <c r="C9610" s="88"/>
      <c r="D9610" s="88"/>
      <c r="E9610" s="88"/>
      <c r="F9610" s="88"/>
      <c r="G9610" s="88"/>
      <c r="H9610" s="88"/>
      <c r="I9610" s="88"/>
      <c r="J9610" s="88"/>
      <c r="K9610" s="88"/>
    </row>
    <row r="9611" spans="2:11" ht="12" hidden="1" customHeight="1" x14ac:dyDescent="0.2">
      <c r="B9611" s="88"/>
      <c r="C9611" s="88"/>
      <c r="D9611" s="88"/>
      <c r="E9611" s="88"/>
      <c r="F9611" s="88"/>
      <c r="G9611" s="88"/>
      <c r="H9611" s="88"/>
      <c r="I9611" s="88"/>
      <c r="J9611" s="88"/>
      <c r="K9611" s="88"/>
    </row>
    <row r="9612" spans="2:11" ht="12" hidden="1" customHeight="1" x14ac:dyDescent="0.2">
      <c r="B9612" s="88"/>
      <c r="C9612" s="88"/>
      <c r="D9612" s="88"/>
      <c r="E9612" s="88"/>
      <c r="F9612" s="88"/>
      <c r="G9612" s="88"/>
      <c r="H9612" s="88"/>
      <c r="I9612" s="88"/>
      <c r="J9612" s="88"/>
      <c r="K9612" s="88"/>
    </row>
    <row r="9613" spans="2:11" ht="12" hidden="1" customHeight="1" x14ac:dyDescent="0.2">
      <c r="B9613" s="88"/>
      <c r="C9613" s="88"/>
      <c r="D9613" s="88"/>
      <c r="E9613" s="88"/>
      <c r="F9613" s="88"/>
      <c r="G9613" s="88"/>
      <c r="H9613" s="88"/>
      <c r="I9613" s="88"/>
      <c r="J9613" s="88"/>
      <c r="K9613" s="88"/>
    </row>
    <row r="9614" spans="2:11" ht="12" hidden="1" customHeight="1" x14ac:dyDescent="0.2">
      <c r="B9614" s="88"/>
      <c r="C9614" s="88"/>
      <c r="D9614" s="88"/>
      <c r="E9614" s="88"/>
      <c r="F9614" s="88"/>
      <c r="G9614" s="88"/>
      <c r="H9614" s="88"/>
      <c r="I9614" s="88"/>
      <c r="J9614" s="88"/>
      <c r="K9614" s="88"/>
    </row>
    <row r="9615" spans="2:11" ht="12" hidden="1" customHeight="1" x14ac:dyDescent="0.2">
      <c r="B9615" s="88"/>
      <c r="C9615" s="88"/>
      <c r="D9615" s="88"/>
      <c r="E9615" s="88"/>
      <c r="F9615" s="88"/>
      <c r="G9615" s="88"/>
      <c r="H9615" s="88"/>
      <c r="I9615" s="88"/>
      <c r="J9615" s="88"/>
      <c r="K9615" s="88"/>
    </row>
    <row r="9616" spans="2:11" ht="12" hidden="1" customHeight="1" x14ac:dyDescent="0.2">
      <c r="B9616" s="88"/>
      <c r="C9616" s="88"/>
      <c r="D9616" s="88"/>
      <c r="E9616" s="88"/>
      <c r="F9616" s="88"/>
      <c r="G9616" s="88"/>
      <c r="H9616" s="88"/>
      <c r="I9616" s="88"/>
      <c r="J9616" s="88"/>
      <c r="K9616" s="88"/>
    </row>
    <row r="9617" spans="2:11" ht="12" hidden="1" customHeight="1" x14ac:dyDescent="0.2">
      <c r="B9617" s="88"/>
      <c r="C9617" s="88"/>
      <c r="D9617" s="88"/>
      <c r="E9617" s="88"/>
      <c r="F9617" s="88"/>
      <c r="G9617" s="88"/>
      <c r="H9617" s="88"/>
      <c r="I9617" s="88"/>
      <c r="J9617" s="88"/>
      <c r="K9617" s="88"/>
    </row>
    <row r="9618" spans="2:11" ht="12" hidden="1" customHeight="1" x14ac:dyDescent="0.2">
      <c r="B9618" s="88"/>
      <c r="C9618" s="88"/>
      <c r="D9618" s="88"/>
      <c r="E9618" s="88"/>
      <c r="F9618" s="88"/>
      <c r="G9618" s="88"/>
      <c r="H9618" s="88"/>
      <c r="I9618" s="88"/>
      <c r="J9618" s="88"/>
      <c r="K9618" s="88"/>
    </row>
    <row r="9619" spans="2:11" ht="12" hidden="1" customHeight="1" x14ac:dyDescent="0.2">
      <c r="B9619" s="88"/>
      <c r="C9619" s="88"/>
      <c r="D9619" s="88"/>
      <c r="E9619" s="88"/>
      <c r="F9619" s="88"/>
      <c r="G9619" s="88"/>
      <c r="H9619" s="88"/>
      <c r="I9619" s="88"/>
      <c r="J9619" s="88"/>
      <c r="K9619" s="88"/>
    </row>
    <row r="9620" spans="2:11" ht="12" hidden="1" customHeight="1" x14ac:dyDescent="0.2">
      <c r="B9620" s="88"/>
      <c r="C9620" s="88"/>
      <c r="D9620" s="88"/>
      <c r="E9620" s="88"/>
      <c r="F9620" s="88"/>
      <c r="G9620" s="88"/>
      <c r="H9620" s="88"/>
      <c r="I9620" s="88"/>
      <c r="J9620" s="88"/>
      <c r="K9620" s="88"/>
    </row>
    <row r="9621" spans="2:11" ht="12" hidden="1" customHeight="1" x14ac:dyDescent="0.2">
      <c r="B9621" s="88"/>
      <c r="C9621" s="88"/>
      <c r="D9621" s="88"/>
      <c r="E9621" s="88"/>
      <c r="F9621" s="88"/>
      <c r="G9621" s="88"/>
      <c r="H9621" s="88"/>
      <c r="I9621" s="88"/>
      <c r="J9621" s="88"/>
      <c r="K9621" s="88"/>
    </row>
    <row r="9622" spans="2:11" ht="12" hidden="1" customHeight="1" x14ac:dyDescent="0.2">
      <c r="B9622" s="88"/>
      <c r="C9622" s="88"/>
      <c r="D9622" s="88"/>
      <c r="E9622" s="88"/>
      <c r="F9622" s="88"/>
      <c r="G9622" s="88"/>
      <c r="H9622" s="88"/>
      <c r="I9622" s="88"/>
      <c r="J9622" s="88"/>
      <c r="K9622" s="88"/>
    </row>
    <row r="9623" spans="2:11" ht="12" hidden="1" customHeight="1" x14ac:dyDescent="0.2">
      <c r="B9623" s="88"/>
      <c r="C9623" s="88"/>
      <c r="D9623" s="88"/>
      <c r="E9623" s="88"/>
      <c r="F9623" s="88"/>
      <c r="G9623" s="88"/>
      <c r="H9623" s="88"/>
      <c r="I9623" s="88"/>
      <c r="J9623" s="88"/>
      <c r="K9623" s="88"/>
    </row>
    <row r="9624" spans="2:11" ht="12" hidden="1" customHeight="1" x14ac:dyDescent="0.2">
      <c r="B9624" s="88"/>
      <c r="C9624" s="88"/>
      <c r="D9624" s="88"/>
      <c r="E9624" s="88"/>
      <c r="F9624" s="88"/>
      <c r="G9624" s="88"/>
      <c r="H9624" s="88"/>
      <c r="I9624" s="88"/>
      <c r="J9624" s="88"/>
      <c r="K9624" s="88"/>
    </row>
    <row r="9625" spans="2:11" ht="12" hidden="1" customHeight="1" x14ac:dyDescent="0.2">
      <c r="B9625" s="88"/>
      <c r="C9625" s="88"/>
      <c r="D9625" s="88"/>
      <c r="E9625" s="88"/>
      <c r="F9625" s="88"/>
      <c r="G9625" s="88"/>
      <c r="H9625" s="88"/>
      <c r="I9625" s="88"/>
      <c r="J9625" s="88"/>
      <c r="K9625" s="88"/>
    </row>
    <row r="9626" spans="2:11" ht="12" hidden="1" customHeight="1" x14ac:dyDescent="0.2">
      <c r="B9626" s="88"/>
      <c r="C9626" s="88"/>
      <c r="D9626" s="88"/>
      <c r="E9626" s="88"/>
      <c r="F9626" s="88"/>
      <c r="G9626" s="88"/>
      <c r="H9626" s="88"/>
      <c r="I9626" s="88"/>
      <c r="J9626" s="88"/>
      <c r="K9626" s="88"/>
    </row>
    <row r="9627" spans="2:11" ht="12" hidden="1" customHeight="1" x14ac:dyDescent="0.2">
      <c r="B9627" s="88"/>
      <c r="C9627" s="88"/>
      <c r="D9627" s="88"/>
      <c r="E9627" s="88"/>
      <c r="F9627" s="88"/>
      <c r="G9627" s="88"/>
      <c r="H9627" s="88"/>
      <c r="I9627" s="88"/>
      <c r="J9627" s="88"/>
      <c r="K9627" s="88"/>
    </row>
    <row r="9628" spans="2:11" ht="12" hidden="1" customHeight="1" x14ac:dyDescent="0.2">
      <c r="B9628" s="88"/>
      <c r="C9628" s="88"/>
      <c r="D9628" s="88"/>
      <c r="E9628" s="88"/>
      <c r="F9628" s="88"/>
      <c r="G9628" s="88"/>
      <c r="H9628" s="88"/>
      <c r="I9628" s="88"/>
      <c r="J9628" s="88"/>
      <c r="K9628" s="88"/>
    </row>
    <row r="9629" spans="2:11" ht="12" hidden="1" customHeight="1" x14ac:dyDescent="0.2">
      <c r="B9629" s="88"/>
      <c r="C9629" s="88"/>
      <c r="D9629" s="88"/>
      <c r="E9629" s="88"/>
      <c r="F9629" s="88"/>
      <c r="G9629" s="88"/>
      <c r="H9629" s="88"/>
      <c r="I9629" s="88"/>
      <c r="J9629" s="88"/>
      <c r="K9629" s="88"/>
    </row>
    <row r="9630" spans="2:11" ht="12" hidden="1" customHeight="1" x14ac:dyDescent="0.2">
      <c r="B9630" s="88"/>
      <c r="C9630" s="88"/>
      <c r="D9630" s="88"/>
      <c r="E9630" s="88"/>
      <c r="F9630" s="88"/>
      <c r="G9630" s="88"/>
      <c r="H9630" s="88"/>
      <c r="I9630" s="88"/>
      <c r="J9630" s="88"/>
      <c r="K9630" s="88"/>
    </row>
    <row r="9631" spans="2:11" ht="12" hidden="1" customHeight="1" x14ac:dyDescent="0.2">
      <c r="B9631" s="88"/>
      <c r="C9631" s="88"/>
      <c r="D9631" s="88"/>
      <c r="E9631" s="88"/>
      <c r="F9631" s="88"/>
      <c r="G9631" s="88"/>
      <c r="H9631" s="88"/>
      <c r="I9631" s="88"/>
      <c r="J9631" s="88"/>
      <c r="K9631" s="88"/>
    </row>
    <row r="9632" spans="2:11" ht="12" hidden="1" customHeight="1" x14ac:dyDescent="0.2">
      <c r="B9632" s="88"/>
      <c r="C9632" s="88"/>
      <c r="D9632" s="88"/>
      <c r="E9632" s="88"/>
      <c r="F9632" s="88"/>
      <c r="G9632" s="88"/>
      <c r="H9632" s="88"/>
      <c r="I9632" s="88"/>
      <c r="J9632" s="88"/>
      <c r="K9632" s="88"/>
    </row>
    <row r="9633" spans="2:11" ht="12" hidden="1" customHeight="1" x14ac:dyDescent="0.2">
      <c r="B9633" s="88"/>
      <c r="C9633" s="88"/>
      <c r="D9633" s="88"/>
      <c r="E9633" s="88"/>
      <c r="F9633" s="88"/>
      <c r="G9633" s="88"/>
      <c r="H9633" s="88"/>
      <c r="I9633" s="88"/>
      <c r="J9633" s="88"/>
      <c r="K9633" s="88"/>
    </row>
    <row r="9634" spans="2:11" ht="12" hidden="1" customHeight="1" x14ac:dyDescent="0.2">
      <c r="B9634" s="88"/>
      <c r="C9634" s="88"/>
      <c r="D9634" s="88"/>
      <c r="E9634" s="88"/>
      <c r="F9634" s="88"/>
      <c r="G9634" s="88"/>
      <c r="H9634" s="88"/>
      <c r="I9634" s="88"/>
      <c r="J9634" s="88"/>
      <c r="K9634" s="88"/>
    </row>
    <row r="9635" spans="2:11" ht="12" hidden="1" customHeight="1" x14ac:dyDescent="0.2">
      <c r="B9635" s="88"/>
      <c r="C9635" s="88"/>
      <c r="D9635" s="88"/>
      <c r="E9635" s="88"/>
      <c r="F9635" s="88"/>
      <c r="G9635" s="88"/>
      <c r="H9635" s="88"/>
      <c r="I9635" s="88"/>
      <c r="J9635" s="88"/>
      <c r="K9635" s="88"/>
    </row>
    <row r="9636" spans="2:11" ht="12" hidden="1" customHeight="1" x14ac:dyDescent="0.2">
      <c r="B9636" s="88"/>
      <c r="C9636" s="88"/>
      <c r="D9636" s="88"/>
      <c r="E9636" s="88"/>
      <c r="F9636" s="88"/>
      <c r="G9636" s="88"/>
      <c r="H9636" s="88"/>
      <c r="I9636" s="88"/>
      <c r="J9636" s="88"/>
      <c r="K9636" s="88"/>
    </row>
    <row r="9637" spans="2:11" ht="12" hidden="1" customHeight="1" x14ac:dyDescent="0.2">
      <c r="B9637" s="88"/>
      <c r="C9637" s="88"/>
      <c r="D9637" s="88"/>
      <c r="E9637" s="88"/>
      <c r="F9637" s="88"/>
      <c r="G9637" s="88"/>
      <c r="H9637" s="88"/>
      <c r="I9637" s="88"/>
      <c r="J9637" s="88"/>
      <c r="K9637" s="88"/>
    </row>
    <row r="9638" spans="2:11" ht="12" hidden="1" customHeight="1" x14ac:dyDescent="0.2">
      <c r="B9638" s="88"/>
      <c r="C9638" s="88"/>
      <c r="D9638" s="88"/>
      <c r="E9638" s="88"/>
      <c r="F9638" s="88"/>
      <c r="G9638" s="88"/>
      <c r="H9638" s="88"/>
      <c r="I9638" s="88"/>
      <c r="J9638" s="88"/>
      <c r="K9638" s="88"/>
    </row>
    <row r="9639" spans="2:11" ht="12" hidden="1" customHeight="1" x14ac:dyDescent="0.2">
      <c r="B9639" s="88"/>
      <c r="C9639" s="88"/>
      <c r="D9639" s="88"/>
      <c r="E9639" s="88"/>
      <c r="F9639" s="88"/>
      <c r="G9639" s="88"/>
      <c r="H9639" s="88"/>
      <c r="I9639" s="88"/>
      <c r="J9639" s="88"/>
      <c r="K9639" s="88"/>
    </row>
    <row r="9640" spans="2:11" ht="12" hidden="1" customHeight="1" x14ac:dyDescent="0.2">
      <c r="B9640" s="88"/>
      <c r="C9640" s="88"/>
      <c r="D9640" s="88"/>
      <c r="E9640" s="88"/>
      <c r="F9640" s="88"/>
      <c r="G9640" s="88"/>
      <c r="H9640" s="88"/>
      <c r="I9640" s="88"/>
      <c r="J9640" s="88"/>
      <c r="K9640" s="88"/>
    </row>
    <row r="9641" spans="2:11" ht="12" hidden="1" customHeight="1" x14ac:dyDescent="0.2">
      <c r="B9641" s="88"/>
      <c r="C9641" s="88"/>
      <c r="D9641" s="88"/>
      <c r="E9641" s="88"/>
      <c r="F9641" s="88"/>
      <c r="G9641" s="88"/>
      <c r="H9641" s="88"/>
      <c r="I9641" s="88"/>
      <c r="J9641" s="88"/>
      <c r="K9641" s="88"/>
    </row>
    <row r="9642" spans="2:11" ht="12" hidden="1" customHeight="1" x14ac:dyDescent="0.2">
      <c r="B9642" s="88"/>
      <c r="C9642" s="88"/>
      <c r="D9642" s="88"/>
      <c r="E9642" s="88"/>
      <c r="F9642" s="88"/>
      <c r="G9642" s="88"/>
      <c r="H9642" s="88"/>
      <c r="I9642" s="88"/>
      <c r="J9642" s="88"/>
      <c r="K9642" s="88"/>
    </row>
    <row r="9643" spans="2:11" ht="12" hidden="1" customHeight="1" x14ac:dyDescent="0.2">
      <c r="B9643" s="88"/>
      <c r="C9643" s="88"/>
      <c r="D9643" s="88"/>
      <c r="E9643" s="88"/>
      <c r="F9643" s="88"/>
      <c r="G9643" s="88"/>
      <c r="H9643" s="88"/>
      <c r="I9643" s="88"/>
      <c r="J9643" s="88"/>
      <c r="K9643" s="88"/>
    </row>
    <row r="9644" spans="2:11" ht="12" hidden="1" customHeight="1" x14ac:dyDescent="0.2">
      <c r="B9644" s="88"/>
      <c r="C9644" s="88"/>
      <c r="D9644" s="88"/>
      <c r="E9644" s="88"/>
      <c r="F9644" s="88"/>
      <c r="G9644" s="88"/>
      <c r="H9644" s="88"/>
      <c r="I9644" s="88"/>
      <c r="J9644" s="88"/>
      <c r="K9644" s="88"/>
    </row>
    <row r="9645" spans="2:11" ht="12" hidden="1" customHeight="1" x14ac:dyDescent="0.2">
      <c r="B9645" s="88"/>
      <c r="C9645" s="88"/>
      <c r="D9645" s="88"/>
      <c r="E9645" s="88"/>
      <c r="F9645" s="88"/>
      <c r="G9645" s="88"/>
      <c r="H9645" s="88"/>
      <c r="I9645" s="88"/>
      <c r="J9645" s="88"/>
      <c r="K9645" s="88"/>
    </row>
    <row r="9646" spans="2:11" ht="12" hidden="1" customHeight="1" x14ac:dyDescent="0.2">
      <c r="B9646" s="88"/>
      <c r="C9646" s="88"/>
      <c r="D9646" s="88"/>
      <c r="E9646" s="88"/>
      <c r="F9646" s="88"/>
      <c r="G9646" s="88"/>
      <c r="H9646" s="88"/>
      <c r="I9646" s="88"/>
      <c r="J9646" s="88"/>
      <c r="K9646" s="88"/>
    </row>
    <row r="9647" spans="2:11" ht="12" hidden="1" customHeight="1" x14ac:dyDescent="0.2">
      <c r="B9647" s="88"/>
      <c r="C9647" s="88"/>
      <c r="D9647" s="88"/>
      <c r="E9647" s="88"/>
      <c r="F9647" s="88"/>
      <c r="G9647" s="88"/>
      <c r="H9647" s="88"/>
      <c r="I9647" s="88"/>
      <c r="J9647" s="88"/>
      <c r="K9647" s="88"/>
    </row>
    <row r="9648" spans="2:11" ht="12" hidden="1" customHeight="1" x14ac:dyDescent="0.2">
      <c r="B9648" s="88"/>
      <c r="C9648" s="88"/>
      <c r="D9648" s="88"/>
      <c r="E9648" s="88"/>
      <c r="F9648" s="88"/>
      <c r="G9648" s="88"/>
      <c r="H9648" s="88"/>
      <c r="I9648" s="88"/>
      <c r="J9648" s="88"/>
      <c r="K9648" s="88"/>
    </row>
    <row r="9649" spans="2:11" ht="12" hidden="1" customHeight="1" x14ac:dyDescent="0.2">
      <c r="B9649" s="88"/>
      <c r="C9649" s="88"/>
      <c r="D9649" s="88"/>
      <c r="E9649" s="88"/>
      <c r="F9649" s="88"/>
      <c r="G9649" s="88"/>
      <c r="H9649" s="88"/>
      <c r="I9649" s="88"/>
      <c r="J9649" s="88"/>
      <c r="K9649" s="88"/>
    </row>
    <row r="9650" spans="2:11" ht="12" hidden="1" customHeight="1" x14ac:dyDescent="0.2">
      <c r="B9650" s="88"/>
      <c r="C9650" s="88"/>
      <c r="D9650" s="88"/>
      <c r="E9650" s="88"/>
      <c r="F9650" s="88"/>
      <c r="G9650" s="88"/>
      <c r="H9650" s="88"/>
      <c r="I9650" s="88"/>
      <c r="J9650" s="88"/>
      <c r="K9650" s="88"/>
    </row>
    <row r="9651" spans="2:11" ht="12" hidden="1" customHeight="1" x14ac:dyDescent="0.2">
      <c r="B9651" s="88"/>
      <c r="C9651" s="88"/>
      <c r="D9651" s="88"/>
      <c r="E9651" s="88"/>
      <c r="F9651" s="88"/>
      <c r="G9651" s="88"/>
      <c r="H9651" s="88"/>
      <c r="I9651" s="88"/>
      <c r="J9651" s="88"/>
      <c r="K9651" s="88"/>
    </row>
    <row r="9652" spans="2:11" ht="12" hidden="1" customHeight="1" x14ac:dyDescent="0.2">
      <c r="B9652" s="88"/>
      <c r="C9652" s="88"/>
      <c r="D9652" s="88"/>
      <c r="E9652" s="88"/>
      <c r="F9652" s="88"/>
      <c r="G9652" s="88"/>
      <c r="H9652" s="88"/>
      <c r="I9652" s="88"/>
      <c r="J9652" s="88"/>
      <c r="K9652" s="88"/>
    </row>
    <row r="9653" spans="2:11" ht="12" hidden="1" customHeight="1" x14ac:dyDescent="0.2">
      <c r="B9653" s="88"/>
      <c r="C9653" s="88"/>
      <c r="D9653" s="88"/>
      <c r="E9653" s="88"/>
      <c r="F9653" s="88"/>
      <c r="G9653" s="88"/>
      <c r="H9653" s="88"/>
      <c r="I9653" s="88"/>
      <c r="J9653" s="88"/>
      <c r="K9653" s="88"/>
    </row>
    <row r="9654" spans="2:11" ht="12" hidden="1" customHeight="1" x14ac:dyDescent="0.2">
      <c r="B9654" s="88"/>
      <c r="C9654" s="88"/>
      <c r="D9654" s="88"/>
      <c r="E9654" s="88"/>
      <c r="F9654" s="88"/>
      <c r="G9654" s="88"/>
      <c r="H9654" s="88"/>
      <c r="I9654" s="88"/>
      <c r="J9654" s="88"/>
      <c r="K9654" s="88"/>
    </row>
    <row r="9655" spans="2:11" ht="12" hidden="1" customHeight="1" x14ac:dyDescent="0.2">
      <c r="B9655" s="88"/>
      <c r="C9655" s="88"/>
      <c r="D9655" s="88"/>
      <c r="E9655" s="88"/>
      <c r="F9655" s="88"/>
      <c r="G9655" s="88"/>
      <c r="H9655" s="88"/>
      <c r="I9655" s="88"/>
      <c r="J9655" s="88"/>
      <c r="K9655" s="88"/>
    </row>
    <row r="9656" spans="2:11" ht="12" hidden="1" customHeight="1" x14ac:dyDescent="0.2">
      <c r="B9656" s="88"/>
      <c r="C9656" s="88"/>
      <c r="D9656" s="88"/>
      <c r="E9656" s="88"/>
      <c r="F9656" s="88"/>
      <c r="G9656" s="88"/>
      <c r="H9656" s="88"/>
      <c r="I9656" s="88"/>
      <c r="J9656" s="88"/>
      <c r="K9656" s="88"/>
    </row>
    <row r="9657" spans="2:11" ht="12" hidden="1" customHeight="1" x14ac:dyDescent="0.2">
      <c r="B9657" s="88"/>
      <c r="C9657" s="88"/>
      <c r="D9657" s="88"/>
      <c r="E9657" s="88"/>
      <c r="F9657" s="88"/>
      <c r="G9657" s="88"/>
      <c r="H9657" s="88"/>
      <c r="I9657" s="88"/>
      <c r="J9657" s="88"/>
      <c r="K9657" s="88"/>
    </row>
    <row r="9658" spans="2:11" ht="12" hidden="1" customHeight="1" x14ac:dyDescent="0.2">
      <c r="B9658" s="88"/>
      <c r="C9658" s="88"/>
      <c r="D9658" s="88"/>
      <c r="E9658" s="88"/>
      <c r="F9658" s="88"/>
      <c r="G9658" s="88"/>
      <c r="H9658" s="88"/>
      <c r="I9658" s="88"/>
      <c r="J9658" s="88"/>
      <c r="K9658" s="88"/>
    </row>
    <row r="9659" spans="2:11" ht="12" hidden="1" customHeight="1" x14ac:dyDescent="0.2">
      <c r="B9659" s="88"/>
      <c r="C9659" s="88"/>
      <c r="D9659" s="88"/>
      <c r="E9659" s="88"/>
      <c r="F9659" s="88"/>
      <c r="G9659" s="88"/>
      <c r="H9659" s="88"/>
      <c r="I9659" s="88"/>
      <c r="J9659" s="88"/>
      <c r="K9659" s="88"/>
    </row>
    <row r="9660" spans="2:11" ht="12" hidden="1" customHeight="1" x14ac:dyDescent="0.2">
      <c r="B9660" s="88"/>
      <c r="C9660" s="88"/>
      <c r="D9660" s="88"/>
      <c r="E9660" s="88"/>
      <c r="F9660" s="88"/>
      <c r="G9660" s="88"/>
      <c r="H9660" s="88"/>
      <c r="I9660" s="88"/>
      <c r="J9660" s="88"/>
      <c r="K9660" s="88"/>
    </row>
    <row r="9661" spans="2:11" ht="12" hidden="1" customHeight="1" x14ac:dyDescent="0.2">
      <c r="B9661" s="88"/>
      <c r="C9661" s="88"/>
      <c r="D9661" s="88"/>
      <c r="E9661" s="88"/>
      <c r="F9661" s="88"/>
      <c r="G9661" s="88"/>
      <c r="H9661" s="88"/>
      <c r="I9661" s="88"/>
      <c r="J9661" s="88"/>
      <c r="K9661" s="88"/>
    </row>
    <row r="9662" spans="2:11" ht="12" hidden="1" customHeight="1" x14ac:dyDescent="0.2">
      <c r="B9662" s="88"/>
      <c r="C9662" s="88"/>
      <c r="D9662" s="88"/>
      <c r="E9662" s="88"/>
      <c r="F9662" s="88"/>
      <c r="G9662" s="88"/>
      <c r="H9662" s="88"/>
      <c r="I9662" s="88"/>
      <c r="J9662" s="88"/>
      <c r="K9662" s="88"/>
    </row>
    <row r="9663" spans="2:11" ht="12" hidden="1" customHeight="1" x14ac:dyDescent="0.2">
      <c r="B9663" s="88"/>
      <c r="C9663" s="88"/>
      <c r="D9663" s="88"/>
      <c r="E9663" s="88"/>
      <c r="F9663" s="88"/>
      <c r="G9663" s="88"/>
      <c r="H9663" s="88"/>
      <c r="I9663" s="88"/>
      <c r="J9663" s="88"/>
      <c r="K9663" s="88"/>
    </row>
    <row r="9664" spans="2:11" ht="12" hidden="1" customHeight="1" x14ac:dyDescent="0.2">
      <c r="B9664" s="88"/>
      <c r="C9664" s="88"/>
      <c r="D9664" s="88"/>
      <c r="E9664" s="88"/>
      <c r="F9664" s="88"/>
      <c r="G9664" s="88"/>
      <c r="H9664" s="88"/>
      <c r="I9664" s="88"/>
      <c r="J9664" s="88"/>
      <c r="K9664" s="88"/>
    </row>
    <row r="9665" spans="2:11" ht="12" hidden="1" customHeight="1" x14ac:dyDescent="0.2">
      <c r="B9665" s="88"/>
      <c r="C9665" s="88"/>
      <c r="D9665" s="88"/>
      <c r="E9665" s="88"/>
      <c r="F9665" s="88"/>
      <c r="G9665" s="88"/>
      <c r="H9665" s="88"/>
      <c r="I9665" s="88"/>
      <c r="J9665" s="88"/>
      <c r="K9665" s="88"/>
    </row>
    <row r="9666" spans="2:11" ht="12" hidden="1" customHeight="1" x14ac:dyDescent="0.2">
      <c r="B9666" s="88"/>
      <c r="C9666" s="88"/>
      <c r="D9666" s="88"/>
      <c r="E9666" s="88"/>
      <c r="F9666" s="88"/>
      <c r="G9666" s="88"/>
      <c r="H9666" s="88"/>
      <c r="I9666" s="88"/>
      <c r="J9666" s="88"/>
      <c r="K9666" s="88"/>
    </row>
    <row r="9667" spans="2:11" ht="12" hidden="1" customHeight="1" x14ac:dyDescent="0.2">
      <c r="B9667" s="88"/>
      <c r="C9667" s="88"/>
      <c r="D9667" s="88"/>
      <c r="E9667" s="88"/>
      <c r="F9667" s="88"/>
      <c r="G9667" s="88"/>
      <c r="H9667" s="88"/>
      <c r="I9667" s="88"/>
      <c r="J9667" s="88"/>
      <c r="K9667" s="88"/>
    </row>
    <row r="9668" spans="2:11" ht="12" hidden="1" customHeight="1" x14ac:dyDescent="0.2">
      <c r="B9668" s="88"/>
      <c r="C9668" s="88"/>
      <c r="D9668" s="88"/>
      <c r="E9668" s="88"/>
      <c r="F9668" s="88"/>
      <c r="G9668" s="88"/>
      <c r="H9668" s="88"/>
      <c r="I9668" s="88"/>
      <c r="J9668" s="88"/>
      <c r="K9668" s="88"/>
    </row>
    <row r="9669" spans="2:11" ht="12" hidden="1" customHeight="1" x14ac:dyDescent="0.2">
      <c r="B9669" s="88"/>
      <c r="C9669" s="88"/>
      <c r="D9669" s="88"/>
      <c r="E9669" s="88"/>
      <c r="F9669" s="88"/>
      <c r="G9669" s="88"/>
      <c r="H9669" s="88"/>
      <c r="I9669" s="88"/>
      <c r="J9669" s="88"/>
      <c r="K9669" s="88"/>
    </row>
    <row r="9670" spans="2:11" ht="12" hidden="1" customHeight="1" x14ac:dyDescent="0.2">
      <c r="B9670" s="88"/>
      <c r="C9670" s="88"/>
      <c r="D9670" s="88"/>
      <c r="E9670" s="88"/>
      <c r="F9670" s="88"/>
      <c r="G9670" s="88"/>
      <c r="H9670" s="88"/>
      <c r="I9670" s="88"/>
      <c r="J9670" s="88"/>
      <c r="K9670" s="88"/>
    </row>
    <row r="9671" spans="2:11" ht="12" hidden="1" customHeight="1" x14ac:dyDescent="0.2">
      <c r="B9671" s="88"/>
      <c r="C9671" s="88"/>
      <c r="D9671" s="88"/>
      <c r="E9671" s="88"/>
      <c r="F9671" s="88"/>
      <c r="G9671" s="88"/>
      <c r="H9671" s="88"/>
      <c r="I9671" s="88"/>
      <c r="J9671" s="88"/>
      <c r="K9671" s="88"/>
    </row>
    <row r="9672" spans="2:11" ht="12" hidden="1" customHeight="1" x14ac:dyDescent="0.2">
      <c r="B9672" s="88"/>
      <c r="C9672" s="88"/>
      <c r="D9672" s="88"/>
      <c r="E9672" s="88"/>
      <c r="F9672" s="88"/>
      <c r="G9672" s="88"/>
      <c r="H9672" s="88"/>
      <c r="I9672" s="88"/>
      <c r="J9672" s="88"/>
      <c r="K9672" s="88"/>
    </row>
    <row r="9673" spans="2:11" ht="12" hidden="1" customHeight="1" x14ac:dyDescent="0.2">
      <c r="B9673" s="88"/>
      <c r="C9673" s="88"/>
      <c r="D9673" s="88"/>
      <c r="E9673" s="88"/>
      <c r="F9673" s="88"/>
      <c r="G9673" s="88"/>
      <c r="H9673" s="88"/>
      <c r="I9673" s="88"/>
      <c r="J9673" s="88"/>
      <c r="K9673" s="88"/>
    </row>
    <row r="9674" spans="2:11" ht="12" hidden="1" customHeight="1" x14ac:dyDescent="0.2">
      <c r="B9674" s="88"/>
      <c r="C9674" s="88"/>
      <c r="D9674" s="88"/>
      <c r="E9674" s="88"/>
      <c r="F9674" s="88"/>
      <c r="G9674" s="88"/>
      <c r="H9674" s="88"/>
      <c r="I9674" s="88"/>
      <c r="J9674" s="88"/>
      <c r="K9674" s="88"/>
    </row>
    <row r="9675" spans="2:11" ht="12" hidden="1" customHeight="1" x14ac:dyDescent="0.2">
      <c r="B9675" s="88"/>
      <c r="C9675" s="88"/>
      <c r="D9675" s="88"/>
      <c r="E9675" s="88"/>
      <c r="F9675" s="88"/>
      <c r="G9675" s="88"/>
      <c r="H9675" s="88"/>
      <c r="I9675" s="88"/>
      <c r="J9675" s="88"/>
      <c r="K9675" s="88"/>
    </row>
    <row r="9676" spans="2:11" ht="12" hidden="1" customHeight="1" x14ac:dyDescent="0.2">
      <c r="B9676" s="88"/>
      <c r="C9676" s="88"/>
      <c r="D9676" s="88"/>
      <c r="E9676" s="88"/>
      <c r="F9676" s="88"/>
      <c r="G9676" s="88"/>
      <c r="H9676" s="88"/>
      <c r="I9676" s="88"/>
      <c r="J9676" s="88"/>
      <c r="K9676" s="88"/>
    </row>
    <row r="9677" spans="2:11" ht="12" hidden="1" customHeight="1" x14ac:dyDescent="0.2">
      <c r="B9677" s="88"/>
      <c r="C9677" s="88"/>
      <c r="D9677" s="88"/>
      <c r="E9677" s="88"/>
      <c r="F9677" s="88"/>
      <c r="G9677" s="88"/>
      <c r="H9677" s="88"/>
      <c r="I9677" s="88"/>
      <c r="J9677" s="88"/>
      <c r="K9677" s="88"/>
    </row>
    <row r="9678" spans="2:11" ht="12" hidden="1" customHeight="1" x14ac:dyDescent="0.2">
      <c r="B9678" s="88"/>
      <c r="C9678" s="88"/>
      <c r="D9678" s="88"/>
      <c r="E9678" s="88"/>
      <c r="F9678" s="88"/>
      <c r="G9678" s="88"/>
      <c r="H9678" s="88"/>
      <c r="I9678" s="88"/>
      <c r="J9678" s="88"/>
      <c r="K9678" s="88"/>
    </row>
    <row r="9679" spans="2:11" ht="12" hidden="1" customHeight="1" x14ac:dyDescent="0.2">
      <c r="B9679" s="88"/>
      <c r="C9679" s="88"/>
      <c r="D9679" s="88"/>
      <c r="E9679" s="88"/>
      <c r="F9679" s="88"/>
      <c r="G9679" s="88"/>
      <c r="H9679" s="88"/>
      <c r="I9679" s="88"/>
      <c r="J9679" s="88"/>
      <c r="K9679" s="88"/>
    </row>
    <row r="9680" spans="2:11" ht="12" hidden="1" customHeight="1" x14ac:dyDescent="0.2">
      <c r="B9680" s="88"/>
      <c r="C9680" s="88"/>
      <c r="D9680" s="88"/>
      <c r="E9680" s="88"/>
      <c r="F9680" s="88"/>
      <c r="G9680" s="88"/>
      <c r="H9680" s="88"/>
      <c r="I9680" s="88"/>
      <c r="J9680" s="88"/>
      <c r="K9680" s="88"/>
    </row>
    <row r="9681" spans="2:11" ht="12" hidden="1" customHeight="1" x14ac:dyDescent="0.2">
      <c r="B9681" s="88"/>
      <c r="C9681" s="88"/>
      <c r="D9681" s="88"/>
      <c r="E9681" s="88"/>
      <c r="F9681" s="88"/>
      <c r="G9681" s="88"/>
      <c r="H9681" s="88"/>
      <c r="I9681" s="88"/>
      <c r="J9681" s="88"/>
      <c r="K9681" s="88"/>
    </row>
    <row r="9682" spans="2:11" ht="12" hidden="1" customHeight="1" x14ac:dyDescent="0.2">
      <c r="B9682" s="88"/>
      <c r="C9682" s="88"/>
      <c r="D9682" s="88"/>
      <c r="E9682" s="88"/>
      <c r="F9682" s="88"/>
      <c r="G9682" s="88"/>
      <c r="H9682" s="88"/>
      <c r="I9682" s="88"/>
      <c r="J9682" s="88"/>
      <c r="K9682" s="88"/>
    </row>
    <row r="9683" spans="2:11" ht="12" hidden="1" customHeight="1" x14ac:dyDescent="0.2">
      <c r="B9683" s="88"/>
      <c r="C9683" s="88"/>
      <c r="D9683" s="88"/>
      <c r="E9683" s="88"/>
      <c r="F9683" s="88"/>
      <c r="G9683" s="88"/>
      <c r="H9683" s="88"/>
      <c r="I9683" s="88"/>
      <c r="J9683" s="88"/>
      <c r="K9683" s="88"/>
    </row>
    <row r="9684" spans="2:11" ht="12" hidden="1" customHeight="1" x14ac:dyDescent="0.2">
      <c r="B9684" s="88"/>
      <c r="C9684" s="88"/>
      <c r="D9684" s="88"/>
      <c r="E9684" s="88"/>
      <c r="F9684" s="88"/>
      <c r="G9684" s="88"/>
      <c r="H9684" s="88"/>
      <c r="I9684" s="88"/>
      <c r="J9684" s="88"/>
      <c r="K9684" s="88"/>
    </row>
    <row r="9685" spans="2:11" ht="12" hidden="1" customHeight="1" x14ac:dyDescent="0.2">
      <c r="B9685" s="88"/>
      <c r="C9685" s="88"/>
      <c r="D9685" s="88"/>
      <c r="E9685" s="88"/>
      <c r="F9685" s="88"/>
      <c r="G9685" s="88"/>
      <c r="H9685" s="88"/>
      <c r="I9685" s="88"/>
      <c r="J9685" s="88"/>
      <c r="K9685" s="88"/>
    </row>
    <row r="9686" spans="2:11" ht="12" hidden="1" customHeight="1" x14ac:dyDescent="0.2">
      <c r="B9686" s="88"/>
      <c r="C9686" s="88"/>
      <c r="D9686" s="88"/>
      <c r="E9686" s="88"/>
      <c r="F9686" s="88"/>
      <c r="G9686" s="88"/>
      <c r="H9686" s="88"/>
      <c r="I9686" s="88"/>
      <c r="J9686" s="88"/>
      <c r="K9686" s="88"/>
    </row>
    <row r="9687" spans="2:11" ht="12" hidden="1" customHeight="1" x14ac:dyDescent="0.2">
      <c r="B9687" s="88"/>
      <c r="C9687" s="88"/>
      <c r="D9687" s="88"/>
      <c r="E9687" s="88"/>
      <c r="F9687" s="88"/>
      <c r="G9687" s="88"/>
      <c r="H9687" s="88"/>
      <c r="I9687" s="88"/>
      <c r="J9687" s="88"/>
      <c r="K9687" s="88"/>
    </row>
    <row r="9688" spans="2:11" ht="12" hidden="1" customHeight="1" x14ac:dyDescent="0.2">
      <c r="B9688" s="88"/>
      <c r="C9688" s="88"/>
      <c r="D9688" s="88"/>
      <c r="E9688" s="88"/>
      <c r="F9688" s="88"/>
      <c r="G9688" s="88"/>
      <c r="H9688" s="88"/>
      <c r="I9688" s="88"/>
      <c r="J9688" s="88"/>
      <c r="K9688" s="88"/>
    </row>
    <row r="9689" spans="2:11" ht="12" hidden="1" customHeight="1" x14ac:dyDescent="0.2">
      <c r="B9689" s="88"/>
      <c r="C9689" s="88"/>
      <c r="D9689" s="88"/>
      <c r="E9689" s="88"/>
      <c r="F9689" s="88"/>
      <c r="G9689" s="88"/>
      <c r="H9689" s="88"/>
      <c r="I9689" s="88"/>
      <c r="J9689" s="88"/>
      <c r="K9689" s="88"/>
    </row>
    <row r="9690" spans="2:11" ht="12" hidden="1" customHeight="1" x14ac:dyDescent="0.2">
      <c r="B9690" s="88"/>
      <c r="C9690" s="88"/>
      <c r="D9690" s="88"/>
      <c r="E9690" s="88"/>
      <c r="F9690" s="88"/>
      <c r="G9690" s="88"/>
      <c r="H9690" s="88"/>
      <c r="I9690" s="88"/>
      <c r="J9690" s="88"/>
      <c r="K9690" s="88"/>
    </row>
    <row r="9691" spans="2:11" ht="12" hidden="1" customHeight="1" x14ac:dyDescent="0.2">
      <c r="B9691" s="88"/>
      <c r="C9691" s="88"/>
      <c r="D9691" s="88"/>
      <c r="E9691" s="88"/>
      <c r="F9691" s="88"/>
      <c r="G9691" s="88"/>
      <c r="H9691" s="88"/>
      <c r="I9691" s="88"/>
      <c r="J9691" s="88"/>
      <c r="K9691" s="88"/>
    </row>
    <row r="9692" spans="2:11" ht="12" hidden="1" customHeight="1" x14ac:dyDescent="0.2">
      <c r="B9692" s="88"/>
      <c r="C9692" s="88"/>
      <c r="D9692" s="88"/>
      <c r="E9692" s="88"/>
      <c r="F9692" s="88"/>
      <c r="G9692" s="88"/>
      <c r="H9692" s="88"/>
      <c r="I9692" s="88"/>
      <c r="J9692" s="88"/>
      <c r="K9692" s="88"/>
    </row>
    <row r="9693" spans="2:11" ht="12" hidden="1" customHeight="1" x14ac:dyDescent="0.2">
      <c r="B9693" s="88"/>
      <c r="C9693" s="88"/>
      <c r="D9693" s="88"/>
      <c r="E9693" s="88"/>
      <c r="F9693" s="88"/>
      <c r="G9693" s="88"/>
      <c r="H9693" s="88"/>
      <c r="I9693" s="88"/>
      <c r="J9693" s="88"/>
      <c r="K9693" s="88"/>
    </row>
    <row r="9694" spans="2:11" ht="12" hidden="1" customHeight="1" x14ac:dyDescent="0.2">
      <c r="B9694" s="88"/>
      <c r="C9694" s="88"/>
      <c r="D9694" s="88"/>
      <c r="E9694" s="88"/>
      <c r="F9694" s="88"/>
      <c r="G9694" s="88"/>
      <c r="H9694" s="88"/>
      <c r="I9694" s="88"/>
      <c r="J9694" s="88"/>
      <c r="K9694" s="88"/>
    </row>
    <row r="9695" spans="2:11" ht="12" hidden="1" customHeight="1" x14ac:dyDescent="0.2">
      <c r="B9695" s="88"/>
      <c r="C9695" s="88"/>
      <c r="D9695" s="88"/>
      <c r="E9695" s="88"/>
      <c r="F9695" s="88"/>
      <c r="G9695" s="88"/>
      <c r="H9695" s="88"/>
      <c r="I9695" s="88"/>
      <c r="J9695" s="88"/>
      <c r="K9695" s="88"/>
    </row>
    <row r="9696" spans="2:11" ht="12" hidden="1" customHeight="1" x14ac:dyDescent="0.2">
      <c r="B9696" s="88"/>
      <c r="C9696" s="88"/>
      <c r="D9696" s="88"/>
      <c r="E9696" s="88"/>
      <c r="F9696" s="88"/>
      <c r="G9696" s="88"/>
      <c r="H9696" s="88"/>
      <c r="I9696" s="88"/>
      <c r="J9696" s="88"/>
      <c r="K9696" s="88"/>
    </row>
    <row r="9697" spans="2:11" ht="12" hidden="1" customHeight="1" x14ac:dyDescent="0.2">
      <c r="B9697" s="88"/>
      <c r="C9697" s="88"/>
      <c r="D9697" s="88"/>
      <c r="E9697" s="88"/>
      <c r="F9697" s="88"/>
      <c r="G9697" s="88"/>
      <c r="H9697" s="88"/>
      <c r="I9697" s="88"/>
      <c r="J9697" s="88"/>
      <c r="K9697" s="88"/>
    </row>
    <row r="9698" spans="2:11" ht="12" hidden="1" customHeight="1" x14ac:dyDescent="0.2">
      <c r="B9698" s="88"/>
      <c r="C9698" s="88"/>
      <c r="D9698" s="88"/>
      <c r="E9698" s="88"/>
      <c r="F9698" s="88"/>
      <c r="G9698" s="88"/>
      <c r="H9698" s="88"/>
      <c r="I9698" s="88"/>
      <c r="J9698" s="88"/>
      <c r="K9698" s="88"/>
    </row>
    <row r="9699" spans="2:11" ht="12" hidden="1" customHeight="1" x14ac:dyDescent="0.2">
      <c r="B9699" s="88"/>
      <c r="C9699" s="88"/>
      <c r="D9699" s="88"/>
      <c r="E9699" s="88"/>
      <c r="F9699" s="88"/>
      <c r="G9699" s="88"/>
      <c r="H9699" s="88"/>
      <c r="I9699" s="88"/>
      <c r="J9699" s="88"/>
      <c r="K9699" s="88"/>
    </row>
    <row r="9700" spans="2:11" ht="12" hidden="1" customHeight="1" x14ac:dyDescent="0.2">
      <c r="B9700" s="88"/>
      <c r="C9700" s="88"/>
      <c r="D9700" s="88"/>
      <c r="E9700" s="88"/>
      <c r="F9700" s="88"/>
      <c r="G9700" s="88"/>
      <c r="H9700" s="88"/>
      <c r="I9700" s="88"/>
      <c r="J9700" s="88"/>
      <c r="K9700" s="88"/>
    </row>
    <row r="9701" spans="2:11" ht="12" hidden="1" customHeight="1" x14ac:dyDescent="0.2">
      <c r="B9701" s="88"/>
      <c r="C9701" s="88"/>
      <c r="D9701" s="88"/>
      <c r="E9701" s="88"/>
      <c r="F9701" s="88"/>
      <c r="G9701" s="88"/>
      <c r="H9701" s="88"/>
      <c r="I9701" s="88"/>
      <c r="J9701" s="88"/>
      <c r="K9701" s="88"/>
    </row>
    <row r="9702" spans="2:11" ht="12" hidden="1" customHeight="1" x14ac:dyDescent="0.2">
      <c r="B9702" s="88"/>
      <c r="C9702" s="88"/>
      <c r="D9702" s="88"/>
      <c r="E9702" s="88"/>
      <c r="F9702" s="88"/>
      <c r="G9702" s="88"/>
      <c r="H9702" s="88"/>
      <c r="I9702" s="88"/>
      <c r="J9702" s="88"/>
      <c r="K9702" s="88"/>
    </row>
    <row r="9703" spans="2:11" ht="12" hidden="1" customHeight="1" x14ac:dyDescent="0.2">
      <c r="B9703" s="88"/>
      <c r="C9703" s="88"/>
      <c r="D9703" s="88"/>
      <c r="E9703" s="88"/>
      <c r="F9703" s="88"/>
      <c r="G9703" s="88"/>
      <c r="H9703" s="88"/>
      <c r="I9703" s="88"/>
      <c r="J9703" s="88"/>
      <c r="K9703" s="88"/>
    </row>
    <row r="9704" spans="2:11" ht="12" hidden="1" customHeight="1" x14ac:dyDescent="0.2">
      <c r="B9704" s="88"/>
      <c r="C9704" s="88"/>
      <c r="D9704" s="88"/>
      <c r="E9704" s="88"/>
      <c r="F9704" s="88"/>
      <c r="G9704" s="88"/>
      <c r="H9704" s="88"/>
      <c r="I9704" s="88"/>
      <c r="J9704" s="88"/>
      <c r="K9704" s="88"/>
    </row>
    <row r="9705" spans="2:11" ht="12" hidden="1" customHeight="1" x14ac:dyDescent="0.2">
      <c r="B9705" s="88"/>
      <c r="C9705" s="88"/>
      <c r="D9705" s="88"/>
      <c r="E9705" s="88"/>
      <c r="F9705" s="88"/>
      <c r="G9705" s="88"/>
      <c r="H9705" s="88"/>
      <c r="I9705" s="88"/>
      <c r="J9705" s="88"/>
      <c r="K9705" s="88"/>
    </row>
    <row r="9706" spans="2:11" ht="12" hidden="1" customHeight="1" x14ac:dyDescent="0.2">
      <c r="B9706" s="88"/>
      <c r="C9706" s="88"/>
      <c r="D9706" s="88"/>
      <c r="E9706" s="88"/>
      <c r="F9706" s="88"/>
      <c r="G9706" s="88"/>
      <c r="H9706" s="88"/>
      <c r="I9706" s="88"/>
      <c r="J9706" s="88"/>
      <c r="K9706" s="88"/>
    </row>
    <row r="9707" spans="2:11" ht="12" hidden="1" customHeight="1" x14ac:dyDescent="0.2">
      <c r="B9707" s="88"/>
      <c r="C9707" s="88"/>
      <c r="D9707" s="88"/>
      <c r="E9707" s="88"/>
      <c r="F9707" s="88"/>
      <c r="G9707" s="88"/>
      <c r="H9707" s="88"/>
      <c r="I9707" s="88"/>
      <c r="J9707" s="88"/>
      <c r="K9707" s="88"/>
    </row>
    <row r="9708" spans="2:11" ht="12" hidden="1" customHeight="1" x14ac:dyDescent="0.2">
      <c r="B9708" s="88"/>
      <c r="C9708" s="88"/>
      <c r="D9708" s="88"/>
      <c r="E9708" s="88"/>
      <c r="F9708" s="88"/>
      <c r="G9708" s="88"/>
      <c r="H9708" s="88"/>
      <c r="I9708" s="88"/>
      <c r="J9708" s="88"/>
      <c r="K9708" s="88"/>
    </row>
    <row r="9709" spans="2:11" ht="12" hidden="1" customHeight="1" x14ac:dyDescent="0.2">
      <c r="B9709" s="88"/>
      <c r="C9709" s="88"/>
      <c r="D9709" s="88"/>
      <c r="E9709" s="88"/>
      <c r="F9709" s="88"/>
      <c r="G9709" s="88"/>
      <c r="H9709" s="88"/>
      <c r="I9709" s="88"/>
      <c r="J9709" s="88"/>
      <c r="K9709" s="88"/>
    </row>
    <row r="9710" spans="2:11" ht="12" hidden="1" customHeight="1" x14ac:dyDescent="0.2">
      <c r="B9710" s="88"/>
      <c r="C9710" s="88"/>
      <c r="D9710" s="88"/>
      <c r="E9710" s="88"/>
      <c r="F9710" s="88"/>
      <c r="G9710" s="88"/>
      <c r="H9710" s="88"/>
      <c r="I9710" s="88"/>
      <c r="J9710" s="88"/>
      <c r="K9710" s="88"/>
    </row>
    <row r="9711" spans="2:11" ht="12" hidden="1" customHeight="1" x14ac:dyDescent="0.2">
      <c r="B9711" s="88"/>
      <c r="C9711" s="88"/>
      <c r="D9711" s="88"/>
      <c r="E9711" s="88"/>
      <c r="F9711" s="88"/>
      <c r="G9711" s="88"/>
      <c r="H9711" s="88"/>
      <c r="I9711" s="88"/>
      <c r="J9711" s="88"/>
      <c r="K9711" s="88"/>
    </row>
    <row r="9712" spans="2:11" ht="12" hidden="1" customHeight="1" x14ac:dyDescent="0.2">
      <c r="B9712" s="88"/>
      <c r="C9712" s="88"/>
      <c r="D9712" s="88"/>
      <c r="E9712" s="88"/>
      <c r="F9712" s="88"/>
      <c r="G9712" s="88"/>
      <c r="H9712" s="88"/>
      <c r="I9712" s="88"/>
      <c r="J9712" s="88"/>
      <c r="K9712" s="88"/>
    </row>
    <row r="9713" spans="2:11" ht="12" hidden="1" customHeight="1" x14ac:dyDescent="0.2">
      <c r="B9713" s="88"/>
      <c r="C9713" s="88"/>
      <c r="D9713" s="88"/>
      <c r="E9713" s="88"/>
      <c r="F9713" s="88"/>
      <c r="G9713" s="88"/>
      <c r="H9713" s="88"/>
      <c r="I9713" s="88"/>
      <c r="J9713" s="88"/>
      <c r="K9713" s="88"/>
    </row>
    <row r="9714" spans="2:11" ht="12" hidden="1" customHeight="1" x14ac:dyDescent="0.2">
      <c r="B9714" s="88"/>
      <c r="C9714" s="88"/>
      <c r="D9714" s="88"/>
      <c r="E9714" s="88"/>
      <c r="F9714" s="88"/>
      <c r="G9714" s="88"/>
      <c r="H9714" s="88"/>
      <c r="I9714" s="88"/>
      <c r="J9714" s="88"/>
      <c r="K9714" s="88"/>
    </row>
    <row r="9715" spans="2:11" ht="12" hidden="1" customHeight="1" x14ac:dyDescent="0.2">
      <c r="B9715" s="88"/>
      <c r="C9715" s="88"/>
      <c r="D9715" s="88"/>
      <c r="E9715" s="88"/>
      <c r="F9715" s="88"/>
      <c r="G9715" s="88"/>
      <c r="H9715" s="88"/>
      <c r="I9715" s="88"/>
      <c r="J9715" s="88"/>
      <c r="K9715" s="88"/>
    </row>
    <row r="9716" spans="2:11" ht="12" hidden="1" customHeight="1" x14ac:dyDescent="0.2">
      <c r="B9716" s="88"/>
      <c r="C9716" s="88"/>
      <c r="D9716" s="88"/>
      <c r="E9716" s="88"/>
      <c r="F9716" s="88"/>
      <c r="G9716" s="88"/>
      <c r="H9716" s="88"/>
      <c r="I9716" s="88"/>
      <c r="J9716" s="88"/>
      <c r="K9716" s="88"/>
    </row>
    <row r="9717" spans="2:11" ht="12" hidden="1" customHeight="1" x14ac:dyDescent="0.2">
      <c r="B9717" s="88"/>
      <c r="C9717" s="88"/>
      <c r="D9717" s="88"/>
      <c r="E9717" s="88"/>
      <c r="F9717" s="88"/>
      <c r="G9717" s="88"/>
      <c r="H9717" s="88"/>
      <c r="I9717" s="88"/>
      <c r="J9717" s="88"/>
      <c r="K9717" s="88"/>
    </row>
    <row r="9718" spans="2:11" ht="12" hidden="1" customHeight="1" x14ac:dyDescent="0.2">
      <c r="B9718" s="88"/>
      <c r="C9718" s="88"/>
      <c r="D9718" s="88"/>
      <c r="E9718" s="88"/>
      <c r="F9718" s="88"/>
      <c r="G9718" s="88"/>
      <c r="H9718" s="88"/>
      <c r="I9718" s="88"/>
      <c r="J9718" s="88"/>
      <c r="K9718" s="88"/>
    </row>
    <row r="9719" spans="2:11" ht="12" hidden="1" customHeight="1" x14ac:dyDescent="0.2">
      <c r="B9719" s="88"/>
      <c r="C9719" s="88"/>
      <c r="D9719" s="88"/>
      <c r="E9719" s="88"/>
      <c r="F9719" s="88"/>
      <c r="G9719" s="88"/>
      <c r="H9719" s="88"/>
      <c r="I9719" s="88"/>
      <c r="J9719" s="88"/>
      <c r="K9719" s="88"/>
    </row>
    <row r="9720" spans="2:11" ht="12" hidden="1" customHeight="1" x14ac:dyDescent="0.2">
      <c r="B9720" s="88"/>
      <c r="C9720" s="88"/>
      <c r="D9720" s="88"/>
      <c r="E9720" s="88"/>
      <c r="F9720" s="88"/>
      <c r="G9720" s="88"/>
      <c r="H9720" s="88"/>
      <c r="I9720" s="88"/>
      <c r="J9720" s="88"/>
      <c r="K9720" s="88"/>
    </row>
    <row r="9721" spans="2:11" ht="12" hidden="1" customHeight="1" x14ac:dyDescent="0.2">
      <c r="B9721" s="88"/>
      <c r="C9721" s="88"/>
      <c r="D9721" s="88"/>
      <c r="E9721" s="88"/>
      <c r="F9721" s="88"/>
      <c r="G9721" s="88"/>
      <c r="H9721" s="88"/>
      <c r="I9721" s="88"/>
      <c r="J9721" s="88"/>
      <c r="K9721" s="88"/>
    </row>
    <row r="9722" spans="2:11" ht="12" hidden="1" customHeight="1" x14ac:dyDescent="0.2">
      <c r="B9722" s="88"/>
      <c r="C9722" s="88"/>
      <c r="D9722" s="88"/>
      <c r="E9722" s="88"/>
      <c r="F9722" s="88"/>
      <c r="G9722" s="88"/>
      <c r="H9722" s="88"/>
      <c r="I9722" s="88"/>
      <c r="J9722" s="88"/>
      <c r="K9722" s="88"/>
    </row>
    <row r="9723" spans="2:11" ht="12" hidden="1" customHeight="1" x14ac:dyDescent="0.2">
      <c r="B9723" s="88"/>
      <c r="C9723" s="88"/>
      <c r="D9723" s="88"/>
      <c r="E9723" s="88"/>
      <c r="F9723" s="88"/>
      <c r="G9723" s="88"/>
      <c r="H9723" s="88"/>
      <c r="I9723" s="88"/>
      <c r="J9723" s="88"/>
      <c r="K9723" s="88"/>
    </row>
    <row r="9724" spans="2:11" ht="12" hidden="1" customHeight="1" x14ac:dyDescent="0.2">
      <c r="B9724" s="88"/>
      <c r="C9724" s="88"/>
      <c r="D9724" s="88"/>
      <c r="E9724" s="88"/>
      <c r="F9724" s="88"/>
      <c r="G9724" s="88"/>
      <c r="H9724" s="88"/>
      <c r="I9724" s="88"/>
      <c r="J9724" s="88"/>
      <c r="K9724" s="88"/>
    </row>
    <row r="9725" spans="2:11" ht="12" hidden="1" customHeight="1" x14ac:dyDescent="0.2">
      <c r="B9725" s="88"/>
      <c r="C9725" s="88"/>
      <c r="D9725" s="88"/>
      <c r="E9725" s="88"/>
      <c r="F9725" s="88"/>
      <c r="G9725" s="88"/>
      <c r="H9725" s="88"/>
      <c r="I9725" s="88"/>
      <c r="J9725" s="88"/>
      <c r="K9725" s="88"/>
    </row>
    <row r="9726" spans="2:11" ht="12" hidden="1" customHeight="1" x14ac:dyDescent="0.2">
      <c r="B9726" s="88"/>
      <c r="C9726" s="88"/>
      <c r="D9726" s="88"/>
      <c r="E9726" s="88"/>
      <c r="F9726" s="88"/>
      <c r="G9726" s="88"/>
      <c r="H9726" s="88"/>
      <c r="I9726" s="88"/>
      <c r="J9726" s="88"/>
      <c r="K9726" s="88"/>
    </row>
    <row r="9727" spans="2:11" ht="12" hidden="1" customHeight="1" x14ac:dyDescent="0.2">
      <c r="B9727" s="88"/>
      <c r="C9727" s="88"/>
      <c r="D9727" s="88"/>
      <c r="E9727" s="88"/>
      <c r="F9727" s="88"/>
      <c r="G9727" s="88"/>
      <c r="H9727" s="88"/>
      <c r="I9727" s="88"/>
      <c r="J9727" s="88"/>
      <c r="K9727" s="88"/>
    </row>
    <row r="9728" spans="2:11" ht="12" hidden="1" customHeight="1" x14ac:dyDescent="0.2">
      <c r="B9728" s="88"/>
      <c r="C9728" s="88"/>
      <c r="D9728" s="88"/>
      <c r="E9728" s="88"/>
      <c r="F9728" s="88"/>
      <c r="G9728" s="88"/>
      <c r="H9728" s="88"/>
      <c r="I9728" s="88"/>
      <c r="J9728" s="88"/>
      <c r="K9728" s="88"/>
    </row>
    <row r="9729" spans="2:11" ht="12" hidden="1" customHeight="1" x14ac:dyDescent="0.2">
      <c r="B9729" s="88"/>
      <c r="C9729" s="88"/>
      <c r="D9729" s="88"/>
      <c r="E9729" s="88"/>
      <c r="F9729" s="88"/>
      <c r="G9729" s="88"/>
      <c r="H9729" s="88"/>
      <c r="I9729" s="88"/>
      <c r="J9729" s="88"/>
      <c r="K9729" s="88"/>
    </row>
    <row r="9730" spans="2:11" ht="12" hidden="1" customHeight="1" x14ac:dyDescent="0.2">
      <c r="B9730" s="88"/>
      <c r="C9730" s="88"/>
      <c r="D9730" s="88"/>
      <c r="E9730" s="88"/>
      <c r="F9730" s="88"/>
      <c r="G9730" s="88"/>
      <c r="H9730" s="88"/>
      <c r="I9730" s="88"/>
      <c r="J9730" s="88"/>
      <c r="K9730" s="88"/>
    </row>
    <row r="9731" spans="2:11" ht="12" hidden="1" customHeight="1" x14ac:dyDescent="0.2">
      <c r="B9731" s="88"/>
      <c r="C9731" s="88"/>
      <c r="D9731" s="88"/>
      <c r="E9731" s="88"/>
      <c r="F9731" s="88"/>
      <c r="G9731" s="88"/>
      <c r="H9731" s="88"/>
      <c r="I9731" s="88"/>
      <c r="J9731" s="88"/>
      <c r="K9731" s="88"/>
    </row>
    <row r="9732" spans="2:11" ht="12" hidden="1" customHeight="1" x14ac:dyDescent="0.2">
      <c r="B9732" s="88"/>
      <c r="C9732" s="88"/>
      <c r="D9732" s="88"/>
      <c r="E9732" s="88"/>
      <c r="F9732" s="88"/>
      <c r="G9732" s="88"/>
      <c r="H9732" s="88"/>
      <c r="I9732" s="88"/>
      <c r="J9732" s="88"/>
      <c r="K9732" s="88"/>
    </row>
    <row r="9733" spans="2:11" ht="12" hidden="1" customHeight="1" x14ac:dyDescent="0.2">
      <c r="B9733" s="88"/>
      <c r="C9733" s="88"/>
      <c r="D9733" s="88"/>
      <c r="E9733" s="88"/>
      <c r="F9733" s="88"/>
      <c r="G9733" s="88"/>
      <c r="H9733" s="88"/>
      <c r="I9733" s="88"/>
      <c r="J9733" s="88"/>
      <c r="K9733" s="88"/>
    </row>
    <row r="9734" spans="2:11" ht="12" hidden="1" customHeight="1" x14ac:dyDescent="0.2">
      <c r="B9734" s="88"/>
      <c r="C9734" s="88"/>
      <c r="D9734" s="88"/>
      <c r="E9734" s="88"/>
      <c r="F9734" s="88"/>
      <c r="G9734" s="88"/>
      <c r="H9734" s="88"/>
      <c r="I9734" s="88"/>
      <c r="J9734" s="88"/>
      <c r="K9734" s="88"/>
    </row>
    <row r="9735" spans="2:11" ht="12" hidden="1" customHeight="1" x14ac:dyDescent="0.2">
      <c r="B9735" s="88"/>
      <c r="C9735" s="88"/>
      <c r="D9735" s="88"/>
      <c r="E9735" s="88"/>
      <c r="F9735" s="88"/>
      <c r="G9735" s="88"/>
      <c r="H9735" s="88"/>
      <c r="I9735" s="88"/>
      <c r="J9735" s="88"/>
      <c r="K9735" s="88"/>
    </row>
    <row r="9736" spans="2:11" ht="12" hidden="1" customHeight="1" x14ac:dyDescent="0.2">
      <c r="B9736" s="88"/>
      <c r="C9736" s="88"/>
      <c r="D9736" s="88"/>
      <c r="E9736" s="88"/>
      <c r="F9736" s="88"/>
      <c r="G9736" s="88"/>
      <c r="H9736" s="88"/>
      <c r="I9736" s="88"/>
      <c r="J9736" s="88"/>
      <c r="K9736" s="88"/>
    </row>
    <row r="9737" spans="2:11" ht="12" hidden="1" customHeight="1" x14ac:dyDescent="0.2">
      <c r="B9737" s="88"/>
      <c r="C9737" s="88"/>
      <c r="D9737" s="88"/>
      <c r="E9737" s="88"/>
      <c r="F9737" s="88"/>
      <c r="G9737" s="88"/>
      <c r="H9737" s="88"/>
      <c r="I9737" s="88"/>
      <c r="J9737" s="88"/>
      <c r="K9737" s="88"/>
    </row>
    <row r="9738" spans="2:11" ht="12" hidden="1" customHeight="1" x14ac:dyDescent="0.2">
      <c r="B9738" s="88"/>
      <c r="C9738" s="88"/>
      <c r="D9738" s="88"/>
      <c r="E9738" s="88"/>
      <c r="F9738" s="88"/>
      <c r="G9738" s="88"/>
      <c r="H9738" s="88"/>
      <c r="I9738" s="88"/>
      <c r="J9738" s="88"/>
      <c r="K9738" s="88"/>
    </row>
    <row r="9739" spans="2:11" ht="12" hidden="1" customHeight="1" x14ac:dyDescent="0.2">
      <c r="B9739" s="88"/>
      <c r="C9739" s="88"/>
      <c r="D9739" s="88"/>
      <c r="E9739" s="88"/>
      <c r="F9739" s="88"/>
      <c r="G9739" s="88"/>
      <c r="H9739" s="88"/>
      <c r="I9739" s="88"/>
      <c r="J9739" s="88"/>
      <c r="K9739" s="88"/>
    </row>
    <row r="9740" spans="2:11" ht="12" hidden="1" customHeight="1" x14ac:dyDescent="0.2">
      <c r="B9740" s="88"/>
      <c r="C9740" s="88"/>
      <c r="D9740" s="88"/>
      <c r="E9740" s="88"/>
      <c r="F9740" s="88"/>
      <c r="G9740" s="88"/>
      <c r="H9740" s="88"/>
      <c r="I9740" s="88"/>
      <c r="J9740" s="88"/>
      <c r="K9740" s="88"/>
    </row>
    <row r="9741" spans="2:11" ht="12" hidden="1" customHeight="1" x14ac:dyDescent="0.2">
      <c r="B9741" s="88"/>
      <c r="C9741" s="88"/>
      <c r="D9741" s="88"/>
      <c r="E9741" s="88"/>
      <c r="F9741" s="88"/>
      <c r="G9741" s="88"/>
      <c r="H9741" s="88"/>
      <c r="I9741" s="88"/>
      <c r="J9741" s="88"/>
      <c r="K9741" s="88"/>
    </row>
    <row r="9742" spans="2:11" ht="12" hidden="1" customHeight="1" x14ac:dyDescent="0.2">
      <c r="B9742" s="88"/>
      <c r="C9742" s="88"/>
      <c r="D9742" s="88"/>
      <c r="E9742" s="88"/>
      <c r="F9742" s="88"/>
      <c r="G9742" s="88"/>
      <c r="H9742" s="88"/>
      <c r="I9742" s="88"/>
      <c r="J9742" s="88"/>
      <c r="K9742" s="88"/>
    </row>
    <row r="9743" spans="2:11" ht="12" hidden="1" customHeight="1" x14ac:dyDescent="0.2">
      <c r="B9743" s="88"/>
      <c r="C9743" s="88"/>
      <c r="D9743" s="88"/>
      <c r="E9743" s="88"/>
      <c r="F9743" s="88"/>
      <c r="G9743" s="88"/>
      <c r="H9743" s="88"/>
      <c r="I9743" s="88"/>
      <c r="J9743" s="88"/>
      <c r="K9743" s="88"/>
    </row>
    <row r="9744" spans="2:11" ht="12" hidden="1" customHeight="1" x14ac:dyDescent="0.2">
      <c r="B9744" s="88"/>
      <c r="C9744" s="88"/>
      <c r="D9744" s="88"/>
      <c r="E9744" s="88"/>
      <c r="F9744" s="88"/>
      <c r="G9744" s="88"/>
      <c r="H9744" s="88"/>
      <c r="I9744" s="88"/>
      <c r="J9744" s="88"/>
      <c r="K9744" s="88"/>
    </row>
    <row r="9745" spans="2:11" ht="12" hidden="1" customHeight="1" x14ac:dyDescent="0.2">
      <c r="B9745" s="88"/>
      <c r="C9745" s="88"/>
      <c r="D9745" s="88"/>
      <c r="E9745" s="88"/>
      <c r="F9745" s="88"/>
      <c r="G9745" s="88"/>
      <c r="H9745" s="88"/>
      <c r="I9745" s="88"/>
      <c r="J9745" s="88"/>
      <c r="K9745" s="88"/>
    </row>
    <row r="9746" spans="2:11" ht="12" hidden="1" customHeight="1" x14ac:dyDescent="0.2">
      <c r="B9746" s="88"/>
      <c r="C9746" s="88"/>
      <c r="D9746" s="88"/>
      <c r="E9746" s="88"/>
      <c r="F9746" s="88"/>
      <c r="G9746" s="88"/>
      <c r="H9746" s="88"/>
      <c r="I9746" s="88"/>
      <c r="J9746" s="88"/>
      <c r="K9746" s="88"/>
    </row>
    <row r="9747" spans="2:11" ht="12" hidden="1" customHeight="1" x14ac:dyDescent="0.2">
      <c r="B9747" s="88"/>
      <c r="C9747" s="88"/>
      <c r="D9747" s="88"/>
      <c r="E9747" s="88"/>
      <c r="F9747" s="88"/>
      <c r="G9747" s="88"/>
      <c r="H9747" s="88"/>
      <c r="I9747" s="88"/>
      <c r="J9747" s="88"/>
      <c r="K9747" s="88"/>
    </row>
    <row r="9748" spans="2:11" ht="12" hidden="1" customHeight="1" x14ac:dyDescent="0.2">
      <c r="B9748" s="88"/>
      <c r="C9748" s="88"/>
      <c r="D9748" s="88"/>
      <c r="E9748" s="88"/>
      <c r="F9748" s="88"/>
      <c r="G9748" s="88"/>
      <c r="H9748" s="88"/>
      <c r="I9748" s="88"/>
      <c r="J9748" s="88"/>
      <c r="K9748" s="88"/>
    </row>
    <row r="9749" spans="2:11" ht="12" hidden="1" customHeight="1" x14ac:dyDescent="0.2">
      <c r="B9749" s="88"/>
      <c r="C9749" s="88"/>
      <c r="D9749" s="88"/>
      <c r="E9749" s="88"/>
      <c r="F9749" s="88"/>
      <c r="G9749" s="88"/>
      <c r="H9749" s="88"/>
      <c r="I9749" s="88"/>
      <c r="J9749" s="88"/>
      <c r="K9749" s="88"/>
    </row>
    <row r="9750" spans="2:11" ht="12" hidden="1" customHeight="1" x14ac:dyDescent="0.2">
      <c r="B9750" s="88"/>
      <c r="C9750" s="88"/>
      <c r="D9750" s="88"/>
      <c r="E9750" s="88"/>
      <c r="F9750" s="88"/>
      <c r="G9750" s="88"/>
      <c r="H9750" s="88"/>
      <c r="I9750" s="88"/>
      <c r="J9750" s="88"/>
      <c r="K9750" s="88"/>
    </row>
    <row r="9751" spans="2:11" ht="12" hidden="1" customHeight="1" x14ac:dyDescent="0.2">
      <c r="B9751" s="88"/>
      <c r="C9751" s="88"/>
      <c r="D9751" s="88"/>
      <c r="E9751" s="88"/>
      <c r="F9751" s="88"/>
      <c r="G9751" s="88"/>
      <c r="H9751" s="88"/>
      <c r="I9751" s="88"/>
      <c r="J9751" s="88"/>
      <c r="K9751" s="88"/>
    </row>
    <row r="9752" spans="2:11" ht="12" hidden="1" customHeight="1" x14ac:dyDescent="0.2">
      <c r="B9752" s="88"/>
      <c r="C9752" s="88"/>
      <c r="D9752" s="88"/>
      <c r="E9752" s="88"/>
      <c r="F9752" s="88"/>
      <c r="G9752" s="88"/>
      <c r="H9752" s="88"/>
      <c r="I9752" s="88"/>
      <c r="J9752" s="88"/>
      <c r="K9752" s="88"/>
    </row>
    <row r="9753" spans="2:11" ht="12" hidden="1" customHeight="1" x14ac:dyDescent="0.2">
      <c r="B9753" s="88"/>
      <c r="C9753" s="88"/>
      <c r="D9753" s="88"/>
      <c r="E9753" s="88"/>
      <c r="F9753" s="88"/>
      <c r="G9753" s="88"/>
      <c r="H9753" s="88"/>
      <c r="I9753" s="88"/>
      <c r="J9753" s="88"/>
      <c r="K9753" s="88"/>
    </row>
    <row r="9754" spans="2:11" ht="12" hidden="1" customHeight="1" x14ac:dyDescent="0.2">
      <c r="B9754" s="88"/>
      <c r="C9754" s="88"/>
      <c r="D9754" s="88"/>
      <c r="E9754" s="88"/>
      <c r="F9754" s="88"/>
      <c r="G9754" s="88"/>
      <c r="H9754" s="88"/>
      <c r="I9754" s="88"/>
      <c r="J9754" s="88"/>
      <c r="K9754" s="88"/>
    </row>
    <row r="9755" spans="2:11" ht="12" hidden="1" customHeight="1" x14ac:dyDescent="0.2">
      <c r="B9755" s="88"/>
      <c r="C9755" s="88"/>
      <c r="D9755" s="88"/>
      <c r="E9755" s="88"/>
      <c r="F9755" s="88"/>
      <c r="G9755" s="88"/>
      <c r="H9755" s="88"/>
      <c r="I9755" s="88"/>
      <c r="J9755" s="88"/>
      <c r="K9755" s="88"/>
    </row>
    <row r="9756" spans="2:11" ht="12" hidden="1" customHeight="1" x14ac:dyDescent="0.2">
      <c r="B9756" s="88"/>
      <c r="C9756" s="88"/>
      <c r="D9756" s="88"/>
      <c r="E9756" s="88"/>
      <c r="F9756" s="88"/>
      <c r="G9756" s="88"/>
      <c r="H9756" s="88"/>
      <c r="I9756" s="88"/>
      <c r="J9756" s="88"/>
      <c r="K9756" s="88"/>
    </row>
    <row r="9757" spans="2:11" ht="12" hidden="1" customHeight="1" x14ac:dyDescent="0.2">
      <c r="B9757" s="88"/>
      <c r="C9757" s="88"/>
      <c r="D9757" s="88"/>
      <c r="E9757" s="88"/>
      <c r="F9757" s="88"/>
      <c r="G9757" s="88"/>
      <c r="H9757" s="88"/>
      <c r="I9757" s="88"/>
      <c r="J9757" s="88"/>
      <c r="K9757" s="88"/>
    </row>
    <row r="9758" spans="2:11" ht="12" hidden="1" customHeight="1" x14ac:dyDescent="0.2">
      <c r="B9758" s="88"/>
      <c r="C9758" s="88"/>
      <c r="D9758" s="88"/>
      <c r="E9758" s="88"/>
      <c r="F9758" s="88"/>
      <c r="G9758" s="88"/>
      <c r="H9758" s="88"/>
      <c r="I9758" s="88"/>
      <c r="J9758" s="88"/>
      <c r="K9758" s="88"/>
    </row>
    <row r="9759" spans="2:11" ht="12" hidden="1" customHeight="1" x14ac:dyDescent="0.2">
      <c r="B9759" s="88"/>
      <c r="C9759" s="88"/>
      <c r="D9759" s="88"/>
      <c r="E9759" s="88"/>
      <c r="F9759" s="88"/>
      <c r="G9759" s="88"/>
      <c r="H9759" s="88"/>
      <c r="I9759" s="88"/>
      <c r="J9759" s="88"/>
      <c r="K9759" s="88"/>
    </row>
    <row r="9760" spans="2:11" ht="12" hidden="1" customHeight="1" x14ac:dyDescent="0.2">
      <c r="B9760" s="88"/>
      <c r="C9760" s="88"/>
      <c r="D9760" s="88"/>
      <c r="E9760" s="88"/>
      <c r="F9760" s="88"/>
      <c r="G9760" s="88"/>
      <c r="H9760" s="88"/>
      <c r="I9760" s="88"/>
      <c r="J9760" s="88"/>
      <c r="K9760" s="88"/>
    </row>
    <row r="9761" spans="2:11" ht="12" hidden="1" customHeight="1" x14ac:dyDescent="0.2">
      <c r="B9761" s="88"/>
      <c r="C9761" s="88"/>
      <c r="D9761" s="88"/>
      <c r="E9761" s="88"/>
      <c r="F9761" s="88"/>
      <c r="G9761" s="88"/>
      <c r="H9761" s="88"/>
      <c r="I9761" s="88"/>
      <c r="J9761" s="88"/>
      <c r="K9761" s="88"/>
    </row>
    <row r="9762" spans="2:11" ht="12" hidden="1" customHeight="1" x14ac:dyDescent="0.2">
      <c r="B9762" s="88"/>
      <c r="C9762" s="88"/>
      <c r="D9762" s="88"/>
      <c r="E9762" s="88"/>
      <c r="F9762" s="88"/>
      <c r="G9762" s="88"/>
      <c r="H9762" s="88"/>
      <c r="I9762" s="88"/>
      <c r="J9762" s="88"/>
      <c r="K9762" s="88"/>
    </row>
    <row r="9763" spans="2:11" ht="12" hidden="1" customHeight="1" x14ac:dyDescent="0.2">
      <c r="B9763" s="88"/>
      <c r="C9763" s="88"/>
      <c r="D9763" s="88"/>
      <c r="E9763" s="88"/>
      <c r="F9763" s="88"/>
      <c r="G9763" s="88"/>
      <c r="H9763" s="88"/>
      <c r="I9763" s="88"/>
      <c r="J9763" s="88"/>
      <c r="K9763" s="88"/>
    </row>
    <row r="9764" spans="2:11" ht="12" hidden="1" customHeight="1" x14ac:dyDescent="0.2">
      <c r="B9764" s="88"/>
      <c r="C9764" s="88"/>
      <c r="D9764" s="88"/>
      <c r="E9764" s="88"/>
      <c r="F9764" s="88"/>
      <c r="G9764" s="88"/>
      <c r="H9764" s="88"/>
      <c r="I9764" s="88"/>
      <c r="J9764" s="88"/>
      <c r="K9764" s="88"/>
    </row>
    <row r="9765" spans="2:11" ht="12" hidden="1" customHeight="1" x14ac:dyDescent="0.2">
      <c r="B9765" s="88"/>
      <c r="C9765" s="88"/>
      <c r="D9765" s="88"/>
      <c r="E9765" s="88"/>
      <c r="F9765" s="88"/>
      <c r="G9765" s="88"/>
      <c r="H9765" s="88"/>
      <c r="I9765" s="88"/>
      <c r="J9765" s="88"/>
      <c r="K9765" s="88"/>
    </row>
    <row r="9766" spans="2:11" ht="12" hidden="1" customHeight="1" x14ac:dyDescent="0.2">
      <c r="B9766" s="88"/>
      <c r="C9766" s="88"/>
      <c r="D9766" s="88"/>
      <c r="E9766" s="88"/>
      <c r="F9766" s="88"/>
      <c r="G9766" s="88"/>
      <c r="H9766" s="88"/>
      <c r="I9766" s="88"/>
      <c r="J9766" s="88"/>
      <c r="K9766" s="88"/>
    </row>
    <row r="9767" spans="2:11" ht="12" hidden="1" customHeight="1" x14ac:dyDescent="0.2">
      <c r="B9767" s="88"/>
      <c r="C9767" s="88"/>
      <c r="D9767" s="88"/>
      <c r="E9767" s="88"/>
      <c r="F9767" s="88"/>
      <c r="G9767" s="88"/>
      <c r="H9767" s="88"/>
      <c r="I9767" s="88"/>
      <c r="J9767" s="88"/>
      <c r="K9767" s="88"/>
    </row>
    <row r="9768" spans="2:11" ht="12" hidden="1" customHeight="1" x14ac:dyDescent="0.2">
      <c r="B9768" s="88"/>
      <c r="C9768" s="88"/>
      <c r="D9768" s="88"/>
      <c r="E9768" s="88"/>
      <c r="F9768" s="88"/>
      <c r="G9768" s="88"/>
      <c r="H9768" s="88"/>
      <c r="I9768" s="88"/>
      <c r="J9768" s="88"/>
      <c r="K9768" s="88"/>
    </row>
    <row r="9769" spans="2:11" ht="12" hidden="1" customHeight="1" x14ac:dyDescent="0.2">
      <c r="B9769" s="88"/>
      <c r="C9769" s="88"/>
      <c r="D9769" s="88"/>
      <c r="E9769" s="88"/>
      <c r="F9769" s="88"/>
      <c r="G9769" s="88"/>
      <c r="H9769" s="88"/>
      <c r="I9769" s="88"/>
      <c r="J9769" s="88"/>
      <c r="K9769" s="88"/>
    </row>
    <row r="9770" spans="2:11" ht="12" hidden="1" customHeight="1" x14ac:dyDescent="0.2">
      <c r="B9770" s="88"/>
      <c r="C9770" s="88"/>
      <c r="D9770" s="88"/>
      <c r="E9770" s="88"/>
      <c r="F9770" s="88"/>
      <c r="G9770" s="88"/>
      <c r="H9770" s="88"/>
      <c r="I9770" s="88"/>
      <c r="J9770" s="88"/>
      <c r="K9770" s="88"/>
    </row>
    <row r="9771" spans="2:11" ht="12" hidden="1" customHeight="1" x14ac:dyDescent="0.2">
      <c r="B9771" s="88"/>
      <c r="C9771" s="88"/>
      <c r="D9771" s="88"/>
      <c r="E9771" s="88"/>
      <c r="F9771" s="88"/>
      <c r="G9771" s="88"/>
      <c r="H9771" s="88"/>
      <c r="I9771" s="88"/>
      <c r="J9771" s="88"/>
      <c r="K9771" s="88"/>
    </row>
    <row r="9772" spans="2:11" ht="12" hidden="1" customHeight="1" x14ac:dyDescent="0.2">
      <c r="B9772" s="88"/>
      <c r="C9772" s="88"/>
      <c r="D9772" s="88"/>
      <c r="E9772" s="88"/>
      <c r="F9772" s="88"/>
      <c r="G9772" s="88"/>
      <c r="H9772" s="88"/>
      <c r="I9772" s="88"/>
      <c r="J9772" s="88"/>
      <c r="K9772" s="88"/>
    </row>
    <row r="9773" spans="2:11" ht="12" hidden="1" customHeight="1" x14ac:dyDescent="0.2">
      <c r="B9773" s="88"/>
      <c r="C9773" s="88"/>
      <c r="D9773" s="88"/>
      <c r="E9773" s="88"/>
      <c r="F9773" s="88"/>
      <c r="G9773" s="88"/>
      <c r="H9773" s="88"/>
      <c r="I9773" s="88"/>
      <c r="J9773" s="88"/>
      <c r="K9773" s="88"/>
    </row>
    <row r="9774" spans="2:11" ht="12" hidden="1" customHeight="1" x14ac:dyDescent="0.2">
      <c r="B9774" s="88"/>
      <c r="C9774" s="88"/>
      <c r="D9774" s="88"/>
      <c r="E9774" s="88"/>
      <c r="F9774" s="88"/>
      <c r="G9774" s="88"/>
      <c r="H9774" s="88"/>
      <c r="I9774" s="88"/>
      <c r="J9774" s="88"/>
      <c r="K9774" s="88"/>
    </row>
    <row r="9775" spans="2:11" ht="12" hidden="1" customHeight="1" x14ac:dyDescent="0.2">
      <c r="B9775" s="88"/>
      <c r="C9775" s="88"/>
      <c r="D9775" s="88"/>
      <c r="E9775" s="88"/>
      <c r="F9775" s="88"/>
      <c r="G9775" s="88"/>
      <c r="H9775" s="88"/>
      <c r="I9775" s="88"/>
      <c r="J9775" s="88"/>
      <c r="K9775" s="88"/>
    </row>
    <row r="9776" spans="2:11" ht="12" hidden="1" customHeight="1" x14ac:dyDescent="0.2">
      <c r="B9776" s="88"/>
      <c r="C9776" s="88"/>
      <c r="D9776" s="88"/>
      <c r="E9776" s="88"/>
      <c r="F9776" s="88"/>
      <c r="G9776" s="88"/>
      <c r="H9776" s="88"/>
      <c r="I9776" s="88"/>
      <c r="J9776" s="88"/>
      <c r="K9776" s="88"/>
    </row>
    <row r="9777" spans="2:11" ht="12" hidden="1" customHeight="1" x14ac:dyDescent="0.2">
      <c r="B9777" s="88"/>
      <c r="C9777" s="88"/>
      <c r="D9777" s="88"/>
      <c r="E9777" s="88"/>
      <c r="F9777" s="88"/>
      <c r="G9777" s="88"/>
      <c r="H9777" s="88"/>
      <c r="I9777" s="88"/>
      <c r="J9777" s="88"/>
      <c r="K9777" s="88"/>
    </row>
    <row r="9778" spans="2:11" ht="12" hidden="1" customHeight="1" x14ac:dyDescent="0.2">
      <c r="B9778" s="88"/>
      <c r="C9778" s="88"/>
      <c r="D9778" s="88"/>
      <c r="E9778" s="88"/>
      <c r="F9778" s="88"/>
      <c r="G9778" s="88"/>
      <c r="H9778" s="88"/>
      <c r="I9778" s="88"/>
      <c r="J9778" s="88"/>
      <c r="K9778" s="88"/>
    </row>
    <row r="9779" spans="2:11" ht="12" hidden="1" customHeight="1" x14ac:dyDescent="0.2">
      <c r="B9779" s="88"/>
      <c r="C9779" s="88"/>
      <c r="D9779" s="88"/>
      <c r="E9779" s="88"/>
      <c r="F9779" s="88"/>
      <c r="G9779" s="88"/>
      <c r="H9779" s="88"/>
      <c r="I9779" s="88"/>
      <c r="J9779" s="88"/>
      <c r="K9779" s="88"/>
    </row>
    <row r="9780" spans="2:11" ht="12" hidden="1" customHeight="1" x14ac:dyDescent="0.2">
      <c r="B9780" s="88"/>
      <c r="C9780" s="88"/>
      <c r="D9780" s="88"/>
      <c r="E9780" s="88"/>
      <c r="F9780" s="88"/>
      <c r="G9780" s="88"/>
      <c r="H9780" s="88"/>
      <c r="I9780" s="88"/>
      <c r="J9780" s="88"/>
      <c r="K9780" s="88"/>
    </row>
    <row r="9781" spans="2:11" ht="12" hidden="1" customHeight="1" x14ac:dyDescent="0.2">
      <c r="B9781" s="88"/>
      <c r="C9781" s="88"/>
      <c r="D9781" s="88"/>
      <c r="E9781" s="88"/>
      <c r="F9781" s="88"/>
      <c r="G9781" s="88"/>
      <c r="H9781" s="88"/>
      <c r="I9781" s="88"/>
      <c r="J9781" s="88"/>
      <c r="K9781" s="88"/>
    </row>
    <row r="9782" spans="2:11" ht="12" hidden="1" customHeight="1" x14ac:dyDescent="0.2">
      <c r="B9782" s="88"/>
      <c r="C9782" s="88"/>
      <c r="D9782" s="88"/>
      <c r="E9782" s="88"/>
      <c r="F9782" s="88"/>
      <c r="G9782" s="88"/>
      <c r="H9782" s="88"/>
      <c r="I9782" s="88"/>
      <c r="J9782" s="88"/>
      <c r="K9782" s="88"/>
    </row>
    <row r="9783" spans="2:11" ht="12" hidden="1" customHeight="1" x14ac:dyDescent="0.2">
      <c r="B9783" s="88"/>
      <c r="C9783" s="88"/>
      <c r="D9783" s="88"/>
      <c r="E9783" s="88"/>
      <c r="F9783" s="88"/>
      <c r="G9783" s="88"/>
      <c r="H9783" s="88"/>
      <c r="I9783" s="88"/>
      <c r="J9783" s="88"/>
      <c r="K9783" s="88"/>
    </row>
    <row r="9784" spans="2:11" ht="12" hidden="1" customHeight="1" x14ac:dyDescent="0.2">
      <c r="B9784" s="88"/>
      <c r="C9784" s="88"/>
      <c r="D9784" s="88"/>
      <c r="E9784" s="88"/>
      <c r="F9784" s="88"/>
      <c r="G9784" s="88"/>
      <c r="H9784" s="88"/>
      <c r="I9784" s="88"/>
      <c r="J9784" s="88"/>
      <c r="K9784" s="88"/>
    </row>
    <row r="9785" spans="2:11" ht="12" hidden="1" customHeight="1" x14ac:dyDescent="0.2">
      <c r="B9785" s="88"/>
      <c r="C9785" s="88"/>
      <c r="D9785" s="88"/>
      <c r="E9785" s="88"/>
      <c r="F9785" s="88"/>
      <c r="G9785" s="88"/>
      <c r="H9785" s="88"/>
      <c r="I9785" s="88"/>
      <c r="J9785" s="88"/>
      <c r="K9785" s="88"/>
    </row>
    <row r="9786" spans="2:11" ht="12" hidden="1" customHeight="1" x14ac:dyDescent="0.2">
      <c r="B9786" s="88"/>
      <c r="C9786" s="88"/>
      <c r="D9786" s="88"/>
      <c r="E9786" s="88"/>
      <c r="F9786" s="88"/>
      <c r="G9786" s="88"/>
      <c r="H9786" s="88"/>
      <c r="I9786" s="88"/>
      <c r="J9786" s="88"/>
      <c r="K9786" s="88"/>
    </row>
    <row r="9787" spans="2:11" ht="12" hidden="1" customHeight="1" x14ac:dyDescent="0.2">
      <c r="B9787" s="88"/>
      <c r="C9787" s="88"/>
      <c r="D9787" s="88"/>
      <c r="E9787" s="88"/>
      <c r="F9787" s="88"/>
      <c r="G9787" s="88"/>
      <c r="H9787" s="88"/>
      <c r="I9787" s="88"/>
      <c r="J9787" s="88"/>
      <c r="K9787" s="88"/>
    </row>
    <row r="9788" spans="2:11" ht="12" hidden="1" customHeight="1" x14ac:dyDescent="0.2">
      <c r="B9788" s="88"/>
      <c r="C9788" s="88"/>
      <c r="D9788" s="88"/>
      <c r="E9788" s="88"/>
      <c r="F9788" s="88"/>
      <c r="G9788" s="88"/>
      <c r="H9788" s="88"/>
      <c r="I9788" s="88"/>
      <c r="J9788" s="88"/>
      <c r="K9788" s="88"/>
    </row>
    <row r="9789" spans="2:11" ht="12" hidden="1" customHeight="1" x14ac:dyDescent="0.2">
      <c r="B9789" s="88"/>
      <c r="C9789" s="88"/>
      <c r="D9789" s="88"/>
      <c r="E9789" s="88"/>
      <c r="F9789" s="88"/>
      <c r="G9789" s="88"/>
      <c r="H9789" s="88"/>
      <c r="I9789" s="88"/>
      <c r="J9789" s="88"/>
      <c r="K9789" s="88"/>
    </row>
    <row r="9790" spans="2:11" ht="12" hidden="1" customHeight="1" x14ac:dyDescent="0.2">
      <c r="B9790" s="88"/>
      <c r="C9790" s="88"/>
      <c r="D9790" s="88"/>
      <c r="E9790" s="88"/>
      <c r="F9790" s="88"/>
      <c r="G9790" s="88"/>
      <c r="H9790" s="88"/>
      <c r="I9790" s="88"/>
      <c r="J9790" s="88"/>
      <c r="K9790" s="88"/>
    </row>
    <row r="9791" spans="2:11" ht="12" hidden="1" customHeight="1" x14ac:dyDescent="0.2">
      <c r="B9791" s="88"/>
      <c r="C9791" s="88"/>
      <c r="D9791" s="88"/>
      <c r="E9791" s="88"/>
      <c r="F9791" s="88"/>
      <c r="G9791" s="88"/>
      <c r="H9791" s="88"/>
      <c r="I9791" s="88"/>
      <c r="J9791" s="88"/>
      <c r="K9791" s="88"/>
    </row>
    <row r="9792" spans="2:11" ht="12" hidden="1" customHeight="1" x14ac:dyDescent="0.2">
      <c r="B9792" s="88"/>
      <c r="C9792" s="88"/>
      <c r="D9792" s="88"/>
      <c r="E9792" s="88"/>
      <c r="F9792" s="88"/>
      <c r="G9792" s="88"/>
      <c r="H9792" s="88"/>
      <c r="I9792" s="88"/>
      <c r="J9792" s="88"/>
      <c r="K9792" s="88"/>
    </row>
    <row r="9793" spans="2:11" ht="12" hidden="1" customHeight="1" x14ac:dyDescent="0.2">
      <c r="B9793" s="88"/>
      <c r="C9793" s="88"/>
      <c r="D9793" s="88"/>
      <c r="E9793" s="88"/>
      <c r="F9793" s="88"/>
      <c r="G9793" s="88"/>
      <c r="H9793" s="88"/>
      <c r="I9793" s="88"/>
      <c r="J9793" s="88"/>
      <c r="K9793" s="88"/>
    </row>
    <row r="9794" spans="2:11" ht="12" hidden="1" customHeight="1" x14ac:dyDescent="0.2">
      <c r="B9794" s="88"/>
      <c r="C9794" s="88"/>
      <c r="D9794" s="88"/>
      <c r="E9794" s="88"/>
      <c r="F9794" s="88"/>
      <c r="G9794" s="88"/>
      <c r="H9794" s="88"/>
      <c r="I9794" s="88"/>
      <c r="J9794" s="88"/>
      <c r="K9794" s="88"/>
    </row>
    <row r="9795" spans="2:11" ht="12" hidden="1" customHeight="1" x14ac:dyDescent="0.2">
      <c r="B9795" s="88"/>
      <c r="C9795" s="88"/>
      <c r="D9795" s="88"/>
      <c r="E9795" s="88"/>
      <c r="F9795" s="88"/>
      <c r="G9795" s="88"/>
      <c r="H9795" s="88"/>
      <c r="I9795" s="88"/>
      <c r="J9795" s="88"/>
      <c r="K9795" s="88"/>
    </row>
    <row r="9796" spans="2:11" ht="12" hidden="1" customHeight="1" x14ac:dyDescent="0.2">
      <c r="B9796" s="88"/>
      <c r="C9796" s="88"/>
      <c r="D9796" s="88"/>
      <c r="E9796" s="88"/>
      <c r="F9796" s="88"/>
      <c r="G9796" s="88"/>
      <c r="H9796" s="88"/>
      <c r="I9796" s="88"/>
      <c r="J9796" s="88"/>
      <c r="K9796" s="88"/>
    </row>
    <row r="9797" spans="2:11" ht="12" hidden="1" customHeight="1" x14ac:dyDescent="0.2">
      <c r="B9797" s="88"/>
      <c r="C9797" s="88"/>
      <c r="D9797" s="88"/>
      <c r="E9797" s="88"/>
      <c r="F9797" s="88"/>
      <c r="G9797" s="88"/>
      <c r="H9797" s="88"/>
      <c r="I9797" s="88"/>
      <c r="J9797" s="88"/>
      <c r="K9797" s="88"/>
    </row>
    <row r="9798" spans="2:11" ht="12" hidden="1" customHeight="1" x14ac:dyDescent="0.2">
      <c r="B9798" s="88"/>
      <c r="C9798" s="88"/>
      <c r="D9798" s="88"/>
      <c r="E9798" s="88"/>
      <c r="F9798" s="88"/>
      <c r="G9798" s="88"/>
      <c r="H9798" s="88"/>
      <c r="I9798" s="88"/>
      <c r="J9798" s="88"/>
      <c r="K9798" s="88"/>
    </row>
    <row r="9799" spans="2:11" ht="12" hidden="1" customHeight="1" x14ac:dyDescent="0.2">
      <c r="B9799" s="88"/>
      <c r="C9799" s="88"/>
      <c r="D9799" s="88"/>
      <c r="E9799" s="88"/>
      <c r="F9799" s="88"/>
      <c r="G9799" s="88"/>
      <c r="H9799" s="88"/>
      <c r="I9799" s="88"/>
      <c r="J9799" s="88"/>
      <c r="K9799" s="88"/>
    </row>
    <row r="9800" spans="2:11" ht="12" hidden="1" customHeight="1" x14ac:dyDescent="0.2">
      <c r="B9800" s="88"/>
      <c r="C9800" s="88"/>
      <c r="D9800" s="88"/>
      <c r="E9800" s="88"/>
      <c r="F9800" s="88"/>
      <c r="G9800" s="88"/>
      <c r="H9800" s="88"/>
      <c r="I9800" s="88"/>
      <c r="J9800" s="88"/>
      <c r="K9800" s="88"/>
    </row>
    <row r="9801" spans="2:11" ht="12" hidden="1" customHeight="1" x14ac:dyDescent="0.2">
      <c r="B9801" s="88"/>
      <c r="C9801" s="88"/>
      <c r="D9801" s="88"/>
      <c r="E9801" s="88"/>
      <c r="F9801" s="88"/>
      <c r="G9801" s="88"/>
      <c r="H9801" s="88"/>
      <c r="I9801" s="88"/>
      <c r="J9801" s="88"/>
      <c r="K9801" s="88"/>
    </row>
    <row r="9802" spans="2:11" ht="12" hidden="1" customHeight="1" x14ac:dyDescent="0.2">
      <c r="B9802" s="88"/>
      <c r="C9802" s="88"/>
      <c r="D9802" s="88"/>
      <c r="E9802" s="88"/>
      <c r="F9802" s="88"/>
      <c r="G9802" s="88"/>
      <c r="H9802" s="88"/>
      <c r="I9802" s="88"/>
      <c r="J9802" s="88"/>
      <c r="K9802" s="88"/>
    </row>
    <row r="9803" spans="2:11" ht="12" hidden="1" customHeight="1" x14ac:dyDescent="0.2">
      <c r="B9803" s="88"/>
      <c r="C9803" s="88"/>
      <c r="D9803" s="88"/>
      <c r="E9803" s="88"/>
      <c r="F9803" s="88"/>
      <c r="G9803" s="88"/>
      <c r="H9803" s="88"/>
      <c r="I9803" s="88"/>
      <c r="J9803" s="88"/>
      <c r="K9803" s="88"/>
    </row>
    <row r="9804" spans="2:11" ht="12" hidden="1" customHeight="1" x14ac:dyDescent="0.2">
      <c r="B9804" s="88"/>
      <c r="C9804" s="88"/>
      <c r="D9804" s="88"/>
      <c r="E9804" s="88"/>
      <c r="F9804" s="88"/>
      <c r="G9804" s="88"/>
      <c r="H9804" s="88"/>
      <c r="I9804" s="88"/>
      <c r="J9804" s="88"/>
      <c r="K9804" s="88"/>
    </row>
    <row r="9805" spans="2:11" ht="12" hidden="1" customHeight="1" x14ac:dyDescent="0.2">
      <c r="B9805" s="88"/>
      <c r="C9805" s="88"/>
      <c r="D9805" s="88"/>
      <c r="E9805" s="88"/>
      <c r="F9805" s="88"/>
      <c r="G9805" s="88"/>
      <c r="H9805" s="88"/>
      <c r="I9805" s="88"/>
      <c r="J9805" s="88"/>
      <c r="K9805" s="88"/>
    </row>
    <row r="9806" spans="2:11" ht="12" hidden="1" customHeight="1" x14ac:dyDescent="0.2">
      <c r="B9806" s="88"/>
      <c r="C9806" s="88"/>
      <c r="D9806" s="88"/>
      <c r="E9806" s="88"/>
      <c r="F9806" s="88"/>
      <c r="G9806" s="88"/>
      <c r="H9806" s="88"/>
      <c r="I9806" s="88"/>
      <c r="J9806" s="88"/>
      <c r="K9806" s="88"/>
    </row>
    <row r="9807" spans="2:11" ht="12" hidden="1" customHeight="1" x14ac:dyDescent="0.2">
      <c r="B9807" s="88"/>
      <c r="C9807" s="88"/>
      <c r="D9807" s="88"/>
      <c r="E9807" s="88"/>
      <c r="F9807" s="88"/>
      <c r="G9807" s="88"/>
      <c r="H9807" s="88"/>
      <c r="I9807" s="88"/>
      <c r="J9807" s="88"/>
      <c r="K9807" s="88"/>
    </row>
    <row r="9808" spans="2:11" ht="12" hidden="1" customHeight="1" x14ac:dyDescent="0.2">
      <c r="B9808" s="88"/>
      <c r="C9808" s="88"/>
      <c r="D9808" s="88"/>
      <c r="E9808" s="88"/>
      <c r="F9808" s="88"/>
      <c r="G9808" s="88"/>
      <c r="H9808" s="88"/>
      <c r="I9808" s="88"/>
      <c r="J9808" s="88"/>
      <c r="K9808" s="88"/>
    </row>
    <row r="9809" spans="2:11" ht="12" hidden="1" customHeight="1" x14ac:dyDescent="0.2">
      <c r="B9809" s="88"/>
      <c r="C9809" s="88"/>
      <c r="D9809" s="88"/>
      <c r="E9809" s="88"/>
      <c r="F9809" s="88"/>
      <c r="G9809" s="88"/>
      <c r="H9809" s="88"/>
      <c r="I9809" s="88"/>
      <c r="J9809" s="88"/>
      <c r="K9809" s="88"/>
    </row>
    <row r="9810" spans="2:11" ht="12" hidden="1" customHeight="1" x14ac:dyDescent="0.2">
      <c r="B9810" s="88"/>
      <c r="C9810" s="88"/>
      <c r="D9810" s="88"/>
      <c r="E9810" s="88"/>
      <c r="F9810" s="88"/>
      <c r="G9810" s="88"/>
      <c r="H9810" s="88"/>
      <c r="I9810" s="88"/>
      <c r="J9810" s="88"/>
      <c r="K9810" s="88"/>
    </row>
    <row r="9811" spans="2:11" ht="12" hidden="1" customHeight="1" x14ac:dyDescent="0.2">
      <c r="B9811" s="88"/>
      <c r="C9811" s="88"/>
      <c r="D9811" s="88"/>
      <c r="E9811" s="88"/>
      <c r="F9811" s="88"/>
      <c r="G9811" s="88"/>
      <c r="H9811" s="88"/>
      <c r="I9811" s="88"/>
      <c r="J9811" s="88"/>
      <c r="K9811" s="88"/>
    </row>
    <row r="9812" spans="2:11" ht="12" hidden="1" customHeight="1" x14ac:dyDescent="0.2">
      <c r="B9812" s="88"/>
      <c r="C9812" s="88"/>
      <c r="D9812" s="88"/>
      <c r="E9812" s="88"/>
      <c r="F9812" s="88"/>
      <c r="G9812" s="88"/>
      <c r="H9812" s="88"/>
      <c r="I9812" s="88"/>
      <c r="J9812" s="88"/>
      <c r="K9812" s="88"/>
    </row>
    <row r="9813" spans="2:11" ht="12" hidden="1" customHeight="1" x14ac:dyDescent="0.2">
      <c r="B9813" s="88"/>
      <c r="C9813" s="88"/>
      <c r="D9813" s="88"/>
      <c r="E9813" s="88"/>
      <c r="F9813" s="88"/>
      <c r="G9813" s="88"/>
      <c r="H9813" s="88"/>
      <c r="I9813" s="88"/>
      <c r="J9813" s="88"/>
      <c r="K9813" s="88"/>
    </row>
    <row r="9814" spans="2:11" ht="12" hidden="1" customHeight="1" x14ac:dyDescent="0.2">
      <c r="B9814" s="88"/>
      <c r="C9814" s="88"/>
      <c r="D9814" s="88"/>
      <c r="E9814" s="88"/>
      <c r="F9814" s="88"/>
      <c r="G9814" s="88"/>
      <c r="H9814" s="88"/>
      <c r="I9814" s="88"/>
      <c r="J9814" s="88"/>
      <c r="K9814" s="88"/>
    </row>
    <row r="9815" spans="2:11" ht="12" hidden="1" customHeight="1" x14ac:dyDescent="0.2">
      <c r="B9815" s="88"/>
      <c r="C9815" s="88"/>
      <c r="D9815" s="88"/>
      <c r="E9815" s="88"/>
      <c r="F9815" s="88"/>
      <c r="G9815" s="88"/>
      <c r="H9815" s="88"/>
      <c r="I9815" s="88"/>
      <c r="J9815" s="88"/>
      <c r="K9815" s="88"/>
    </row>
    <row r="9816" spans="2:11" ht="12" hidden="1" customHeight="1" x14ac:dyDescent="0.2">
      <c r="B9816" s="88"/>
      <c r="C9816" s="88"/>
      <c r="D9816" s="88"/>
      <c r="E9816" s="88"/>
      <c r="F9816" s="88"/>
      <c r="G9816" s="88"/>
      <c r="H9816" s="88"/>
      <c r="I9816" s="88"/>
      <c r="J9816" s="88"/>
      <c r="K9816" s="88"/>
    </row>
    <row r="9817" spans="2:11" ht="12" hidden="1" customHeight="1" x14ac:dyDescent="0.2">
      <c r="B9817" s="88"/>
      <c r="C9817" s="88"/>
      <c r="D9817" s="88"/>
      <c r="E9817" s="88"/>
      <c r="F9817" s="88"/>
      <c r="G9817" s="88"/>
      <c r="H9817" s="88"/>
      <c r="I9817" s="88"/>
      <c r="J9817" s="88"/>
      <c r="K9817" s="88"/>
    </row>
    <row r="9818" spans="2:11" ht="12" hidden="1" customHeight="1" x14ac:dyDescent="0.2">
      <c r="B9818" s="88"/>
      <c r="C9818" s="88"/>
      <c r="D9818" s="88"/>
      <c r="E9818" s="88"/>
      <c r="F9818" s="88"/>
      <c r="G9818" s="88"/>
      <c r="H9818" s="88"/>
      <c r="I9818" s="88"/>
      <c r="J9818" s="88"/>
      <c r="K9818" s="88"/>
    </row>
    <row r="9819" spans="2:11" ht="12" hidden="1" customHeight="1" x14ac:dyDescent="0.2">
      <c r="B9819" s="88"/>
      <c r="C9819" s="88"/>
      <c r="D9819" s="88"/>
      <c r="E9819" s="88"/>
      <c r="F9819" s="88"/>
      <c r="G9819" s="88"/>
      <c r="H9819" s="88"/>
      <c r="I9819" s="88"/>
      <c r="J9819" s="88"/>
      <c r="K9819" s="88"/>
    </row>
    <row r="9820" spans="2:11" ht="12" hidden="1" customHeight="1" x14ac:dyDescent="0.2">
      <c r="B9820" s="88"/>
      <c r="C9820" s="88"/>
      <c r="D9820" s="88"/>
      <c r="E9820" s="88"/>
      <c r="F9820" s="88"/>
      <c r="G9820" s="88"/>
      <c r="H9820" s="88"/>
      <c r="I9820" s="88"/>
      <c r="J9820" s="88"/>
      <c r="K9820" s="88"/>
    </row>
    <row r="9821" spans="2:11" ht="12" hidden="1" customHeight="1" x14ac:dyDescent="0.2">
      <c r="B9821" s="88"/>
      <c r="C9821" s="88"/>
      <c r="D9821" s="88"/>
      <c r="E9821" s="88"/>
      <c r="F9821" s="88"/>
      <c r="G9821" s="88"/>
      <c r="H9821" s="88"/>
      <c r="I9821" s="88"/>
      <c r="J9821" s="88"/>
      <c r="K9821" s="88"/>
    </row>
    <row r="9822" spans="2:11" ht="12" hidden="1" customHeight="1" x14ac:dyDescent="0.2">
      <c r="B9822" s="88"/>
      <c r="C9822" s="88"/>
      <c r="D9822" s="88"/>
      <c r="E9822" s="88"/>
      <c r="F9822" s="88"/>
      <c r="G9822" s="88"/>
      <c r="H9822" s="88"/>
      <c r="I9822" s="88"/>
      <c r="J9822" s="88"/>
      <c r="K9822" s="88"/>
    </row>
    <row r="9823" spans="2:11" ht="12" hidden="1" customHeight="1" x14ac:dyDescent="0.2">
      <c r="B9823" s="88"/>
      <c r="C9823" s="88"/>
      <c r="D9823" s="88"/>
      <c r="E9823" s="88"/>
      <c r="F9823" s="88"/>
      <c r="G9823" s="88"/>
      <c r="H9823" s="88"/>
      <c r="I9823" s="88"/>
      <c r="J9823" s="88"/>
      <c r="K9823" s="88"/>
    </row>
    <row r="9824" spans="2:11" ht="12" hidden="1" customHeight="1" x14ac:dyDescent="0.2">
      <c r="B9824" s="88"/>
      <c r="C9824" s="88"/>
      <c r="D9824" s="88"/>
      <c r="E9824" s="88"/>
      <c r="F9824" s="88"/>
      <c r="G9824" s="88"/>
      <c r="H9824" s="88"/>
      <c r="I9824" s="88"/>
      <c r="J9824" s="88"/>
      <c r="K9824" s="88"/>
    </row>
    <row r="9825" spans="2:11" ht="12" hidden="1" customHeight="1" x14ac:dyDescent="0.2">
      <c r="B9825" s="88"/>
      <c r="C9825" s="88"/>
      <c r="D9825" s="88"/>
      <c r="E9825" s="88"/>
      <c r="F9825" s="88"/>
      <c r="G9825" s="88"/>
      <c r="H9825" s="88"/>
      <c r="I9825" s="88"/>
      <c r="J9825" s="88"/>
      <c r="K9825" s="88"/>
    </row>
    <row r="9826" spans="2:11" ht="12" hidden="1" customHeight="1" x14ac:dyDescent="0.2">
      <c r="B9826" s="88"/>
      <c r="C9826" s="88"/>
      <c r="D9826" s="88"/>
      <c r="E9826" s="88"/>
      <c r="F9826" s="88"/>
      <c r="G9826" s="88"/>
      <c r="H9826" s="88"/>
      <c r="I9826" s="88"/>
      <c r="J9826" s="88"/>
      <c r="K9826" s="88"/>
    </row>
    <row r="9827" spans="2:11" ht="12" hidden="1" customHeight="1" x14ac:dyDescent="0.2">
      <c r="B9827" s="88"/>
      <c r="C9827" s="88"/>
      <c r="D9827" s="88"/>
      <c r="E9827" s="88"/>
      <c r="F9827" s="88"/>
      <c r="G9827" s="88"/>
      <c r="H9827" s="88"/>
      <c r="I9827" s="88"/>
      <c r="J9827" s="88"/>
      <c r="K9827" s="88"/>
    </row>
    <row r="9828" spans="2:11" ht="12" hidden="1" customHeight="1" x14ac:dyDescent="0.2">
      <c r="B9828" s="88"/>
      <c r="C9828" s="88"/>
      <c r="D9828" s="88"/>
      <c r="E9828" s="88"/>
      <c r="F9828" s="88"/>
      <c r="G9828" s="88"/>
      <c r="H9828" s="88"/>
      <c r="I9828" s="88"/>
      <c r="J9828" s="88"/>
      <c r="K9828" s="88"/>
    </row>
    <row r="9829" spans="2:11" ht="12" hidden="1" customHeight="1" x14ac:dyDescent="0.2">
      <c r="B9829" s="88"/>
      <c r="C9829" s="88"/>
      <c r="D9829" s="88"/>
      <c r="E9829" s="88"/>
      <c r="F9829" s="88"/>
      <c r="G9829" s="88"/>
      <c r="H9829" s="88"/>
      <c r="I9829" s="88"/>
      <c r="J9829" s="88"/>
      <c r="K9829" s="88"/>
    </row>
    <row r="9830" spans="2:11" ht="12" hidden="1" customHeight="1" x14ac:dyDescent="0.2">
      <c r="B9830" s="88"/>
      <c r="C9830" s="88"/>
      <c r="D9830" s="88"/>
      <c r="E9830" s="88"/>
      <c r="F9830" s="88"/>
      <c r="G9830" s="88"/>
      <c r="H9830" s="88"/>
      <c r="I9830" s="88"/>
      <c r="J9830" s="88"/>
      <c r="K9830" s="88"/>
    </row>
    <row r="9831" spans="2:11" ht="12" hidden="1" customHeight="1" x14ac:dyDescent="0.2">
      <c r="B9831" s="88"/>
      <c r="C9831" s="88"/>
      <c r="D9831" s="88"/>
      <c r="E9831" s="88"/>
      <c r="F9831" s="88"/>
      <c r="G9831" s="88"/>
      <c r="H9831" s="88"/>
      <c r="I9831" s="88"/>
      <c r="J9831" s="88"/>
      <c r="K9831" s="88"/>
    </row>
    <row r="9832" spans="2:11" ht="12" hidden="1" customHeight="1" x14ac:dyDescent="0.2">
      <c r="B9832" s="88"/>
      <c r="C9832" s="88"/>
      <c r="D9832" s="88"/>
      <c r="E9832" s="88"/>
      <c r="F9832" s="88"/>
      <c r="G9832" s="88"/>
      <c r="H9832" s="88"/>
      <c r="I9832" s="88"/>
      <c r="J9832" s="88"/>
      <c r="K9832" s="88"/>
    </row>
    <row r="9833" spans="2:11" ht="12" hidden="1" customHeight="1" x14ac:dyDescent="0.2">
      <c r="B9833" s="88"/>
      <c r="C9833" s="88"/>
      <c r="D9833" s="88"/>
      <c r="E9833" s="88"/>
      <c r="F9833" s="88"/>
      <c r="G9833" s="88"/>
      <c r="H9833" s="88"/>
      <c r="I9833" s="88"/>
      <c r="J9833" s="88"/>
      <c r="K9833" s="88"/>
    </row>
    <row r="9834" spans="2:11" ht="12" hidden="1" customHeight="1" x14ac:dyDescent="0.2">
      <c r="B9834" s="88"/>
      <c r="C9834" s="88"/>
      <c r="D9834" s="88"/>
      <c r="E9834" s="88"/>
      <c r="F9834" s="88"/>
      <c r="G9834" s="88"/>
      <c r="H9834" s="88"/>
      <c r="I9834" s="88"/>
      <c r="J9834" s="88"/>
      <c r="K9834" s="88"/>
    </row>
    <row r="9835" spans="2:11" ht="12" hidden="1" customHeight="1" x14ac:dyDescent="0.2">
      <c r="B9835" s="88"/>
      <c r="C9835" s="88"/>
      <c r="D9835" s="88"/>
      <c r="E9835" s="88"/>
      <c r="F9835" s="88"/>
      <c r="G9835" s="88"/>
      <c r="H9835" s="88"/>
      <c r="I9835" s="88"/>
      <c r="J9835" s="88"/>
      <c r="K9835" s="88"/>
    </row>
    <row r="9836" spans="2:11" ht="12" hidden="1" customHeight="1" x14ac:dyDescent="0.2">
      <c r="B9836" s="88"/>
      <c r="C9836" s="88"/>
      <c r="D9836" s="88"/>
      <c r="E9836" s="88"/>
      <c r="F9836" s="88"/>
      <c r="G9836" s="88"/>
      <c r="H9836" s="88"/>
      <c r="I9836" s="88"/>
      <c r="J9836" s="88"/>
      <c r="K9836" s="88"/>
    </row>
    <row r="9837" spans="2:11" ht="12" hidden="1" customHeight="1" x14ac:dyDescent="0.2">
      <c r="B9837" s="88"/>
      <c r="C9837" s="88"/>
      <c r="D9837" s="88"/>
      <c r="E9837" s="88"/>
      <c r="F9837" s="88"/>
      <c r="G9837" s="88"/>
      <c r="H9837" s="88"/>
      <c r="I9837" s="88"/>
      <c r="J9837" s="88"/>
      <c r="K9837" s="88"/>
    </row>
    <row r="9838" spans="2:11" ht="12" hidden="1" customHeight="1" x14ac:dyDescent="0.2">
      <c r="B9838" s="88"/>
      <c r="C9838" s="88"/>
      <c r="D9838" s="88"/>
      <c r="E9838" s="88"/>
      <c r="F9838" s="88"/>
      <c r="G9838" s="88"/>
      <c r="H9838" s="88"/>
      <c r="I9838" s="88"/>
      <c r="J9838" s="88"/>
      <c r="K9838" s="88"/>
    </row>
    <row r="9839" spans="2:11" ht="12" hidden="1" customHeight="1" x14ac:dyDescent="0.2">
      <c r="B9839" s="88"/>
      <c r="C9839" s="88"/>
      <c r="D9839" s="88"/>
      <c r="E9839" s="88"/>
      <c r="F9839" s="88"/>
      <c r="G9839" s="88"/>
      <c r="H9839" s="88"/>
      <c r="I9839" s="88"/>
      <c r="J9839" s="88"/>
      <c r="K9839" s="88"/>
    </row>
    <row r="9840" spans="2:11" ht="12" hidden="1" customHeight="1" x14ac:dyDescent="0.2">
      <c r="B9840" s="88"/>
      <c r="C9840" s="88"/>
      <c r="D9840" s="88"/>
      <c r="E9840" s="88"/>
      <c r="F9840" s="88"/>
      <c r="G9840" s="88"/>
      <c r="H9840" s="88"/>
      <c r="I9840" s="88"/>
      <c r="J9840" s="88"/>
      <c r="K9840" s="88"/>
    </row>
    <row r="9841" spans="2:11" ht="12" hidden="1" customHeight="1" x14ac:dyDescent="0.2">
      <c r="B9841" s="88"/>
      <c r="C9841" s="88"/>
      <c r="D9841" s="88"/>
      <c r="E9841" s="88"/>
      <c r="F9841" s="88"/>
      <c r="G9841" s="88"/>
      <c r="H9841" s="88"/>
      <c r="I9841" s="88"/>
      <c r="J9841" s="88"/>
      <c r="K9841" s="88"/>
    </row>
    <row r="9842" spans="2:11" ht="12" hidden="1" customHeight="1" x14ac:dyDescent="0.2">
      <c r="B9842" s="88"/>
      <c r="C9842" s="88"/>
      <c r="D9842" s="88"/>
      <c r="E9842" s="88"/>
      <c r="F9842" s="88"/>
      <c r="G9842" s="88"/>
      <c r="H9842" s="88"/>
      <c r="I9842" s="88"/>
      <c r="J9842" s="88"/>
      <c r="K9842" s="88"/>
    </row>
    <row r="9843" spans="2:11" ht="12" hidden="1" customHeight="1" x14ac:dyDescent="0.2">
      <c r="B9843" s="88"/>
      <c r="C9843" s="88"/>
      <c r="D9843" s="88"/>
      <c r="E9843" s="88"/>
      <c r="F9843" s="88"/>
      <c r="G9843" s="88"/>
      <c r="H9843" s="88"/>
      <c r="I9843" s="88"/>
      <c r="J9843" s="88"/>
      <c r="K9843" s="88"/>
    </row>
    <row r="9844" spans="2:11" ht="12" hidden="1" customHeight="1" x14ac:dyDescent="0.2">
      <c r="B9844" s="88"/>
      <c r="C9844" s="88"/>
      <c r="D9844" s="88"/>
      <c r="E9844" s="88"/>
      <c r="F9844" s="88"/>
      <c r="G9844" s="88"/>
      <c r="H9844" s="88"/>
      <c r="I9844" s="88"/>
      <c r="J9844" s="88"/>
      <c r="K9844" s="88"/>
    </row>
    <row r="9845" spans="2:11" ht="12" hidden="1" customHeight="1" x14ac:dyDescent="0.2">
      <c r="B9845" s="88"/>
      <c r="C9845" s="88"/>
      <c r="D9845" s="88"/>
      <c r="E9845" s="88"/>
      <c r="F9845" s="88"/>
      <c r="G9845" s="88"/>
      <c r="H9845" s="88"/>
      <c r="I9845" s="88"/>
      <c r="J9845" s="88"/>
      <c r="K9845" s="88"/>
    </row>
    <row r="9846" spans="2:11" ht="12" hidden="1" customHeight="1" x14ac:dyDescent="0.2">
      <c r="B9846" s="88"/>
      <c r="C9846" s="88"/>
      <c r="D9846" s="88"/>
      <c r="E9846" s="88"/>
      <c r="F9846" s="88"/>
      <c r="G9846" s="88"/>
      <c r="H9846" s="88"/>
      <c r="I9846" s="88"/>
      <c r="J9846" s="88"/>
      <c r="K9846" s="88"/>
    </row>
    <row r="9847" spans="2:11" ht="12" hidden="1" customHeight="1" x14ac:dyDescent="0.2">
      <c r="B9847" s="88"/>
      <c r="C9847" s="88"/>
      <c r="D9847" s="88"/>
      <c r="E9847" s="88"/>
      <c r="F9847" s="88"/>
      <c r="G9847" s="88"/>
      <c r="H9847" s="88"/>
      <c r="I9847" s="88"/>
      <c r="J9847" s="88"/>
      <c r="K9847" s="88"/>
    </row>
    <row r="9848" spans="2:11" ht="12" hidden="1" customHeight="1" x14ac:dyDescent="0.2">
      <c r="B9848" s="88"/>
      <c r="C9848" s="88"/>
      <c r="D9848" s="88"/>
      <c r="E9848" s="88"/>
      <c r="F9848" s="88"/>
      <c r="G9848" s="88"/>
      <c r="H9848" s="88"/>
      <c r="I9848" s="88"/>
      <c r="J9848" s="88"/>
      <c r="K9848" s="88"/>
    </row>
    <row r="9849" spans="2:11" ht="12" hidden="1" customHeight="1" x14ac:dyDescent="0.2">
      <c r="B9849" s="88"/>
      <c r="C9849" s="88"/>
      <c r="D9849" s="88"/>
      <c r="E9849" s="88"/>
      <c r="F9849" s="88"/>
      <c r="G9849" s="88"/>
      <c r="H9849" s="88"/>
      <c r="I9849" s="88"/>
      <c r="J9849" s="88"/>
      <c r="K9849" s="88"/>
    </row>
    <row r="9850" spans="2:11" ht="12" hidden="1" customHeight="1" x14ac:dyDescent="0.2">
      <c r="B9850" s="88"/>
      <c r="C9850" s="88"/>
      <c r="D9850" s="88"/>
      <c r="E9850" s="88"/>
      <c r="F9850" s="88"/>
      <c r="G9850" s="88"/>
      <c r="H9850" s="88"/>
      <c r="I9850" s="88"/>
      <c r="J9850" s="88"/>
      <c r="K9850" s="88"/>
    </row>
    <row r="9851" spans="2:11" ht="12" hidden="1" customHeight="1" x14ac:dyDescent="0.2">
      <c r="B9851" s="88"/>
      <c r="C9851" s="88"/>
      <c r="D9851" s="88"/>
      <c r="E9851" s="88"/>
      <c r="F9851" s="88"/>
      <c r="G9851" s="88"/>
      <c r="H9851" s="88"/>
      <c r="I9851" s="88"/>
      <c r="J9851" s="88"/>
      <c r="K9851" s="88"/>
    </row>
    <row r="9852" spans="2:11" ht="12" hidden="1" customHeight="1" x14ac:dyDescent="0.2">
      <c r="B9852" s="88"/>
      <c r="C9852" s="88"/>
      <c r="D9852" s="88"/>
      <c r="E9852" s="88"/>
      <c r="F9852" s="88"/>
      <c r="G9852" s="88"/>
      <c r="H9852" s="88"/>
      <c r="I9852" s="88"/>
      <c r="J9852" s="88"/>
      <c r="K9852" s="88"/>
    </row>
    <row r="9853" spans="2:11" ht="12" hidden="1" customHeight="1" x14ac:dyDescent="0.2">
      <c r="B9853" s="88"/>
      <c r="C9853" s="88"/>
      <c r="D9853" s="88"/>
      <c r="E9853" s="88"/>
      <c r="F9853" s="88"/>
      <c r="G9853" s="88"/>
      <c r="H9853" s="88"/>
      <c r="I9853" s="88"/>
      <c r="J9853" s="88"/>
      <c r="K9853" s="88"/>
    </row>
    <row r="9854" spans="2:11" ht="12" hidden="1" customHeight="1" x14ac:dyDescent="0.2">
      <c r="B9854" s="88"/>
      <c r="C9854" s="88"/>
      <c r="D9854" s="88"/>
      <c r="E9854" s="88"/>
      <c r="F9854" s="88"/>
      <c r="G9854" s="88"/>
      <c r="H9854" s="88"/>
      <c r="I9854" s="88"/>
      <c r="J9854" s="88"/>
      <c r="K9854" s="88"/>
    </row>
    <row r="9855" spans="2:11" ht="12" hidden="1" customHeight="1" x14ac:dyDescent="0.2">
      <c r="B9855" s="88"/>
      <c r="C9855" s="88"/>
      <c r="D9855" s="88"/>
      <c r="E9855" s="88"/>
      <c r="F9855" s="88"/>
      <c r="G9855" s="88"/>
      <c r="H9855" s="88"/>
      <c r="I9855" s="88"/>
      <c r="J9855" s="88"/>
      <c r="K9855" s="88"/>
    </row>
    <row r="9856" spans="2:11" ht="12" hidden="1" customHeight="1" x14ac:dyDescent="0.2">
      <c r="B9856" s="88"/>
      <c r="C9856" s="88"/>
      <c r="D9856" s="88"/>
      <c r="E9856" s="88"/>
      <c r="F9856" s="88"/>
      <c r="G9856" s="88"/>
      <c r="H9856" s="88"/>
      <c r="I9856" s="88"/>
      <c r="J9856" s="88"/>
      <c r="K9856" s="88"/>
    </row>
    <row r="9857" spans="2:11" ht="12" hidden="1" customHeight="1" x14ac:dyDescent="0.2">
      <c r="B9857" s="88"/>
      <c r="C9857" s="88"/>
      <c r="D9857" s="88"/>
      <c r="E9857" s="88"/>
      <c r="F9857" s="88"/>
      <c r="G9857" s="88"/>
      <c r="H9857" s="88"/>
      <c r="I9857" s="88"/>
      <c r="J9857" s="88"/>
      <c r="K9857" s="88"/>
    </row>
    <row r="9858" spans="2:11" ht="12" hidden="1" customHeight="1" x14ac:dyDescent="0.2">
      <c r="B9858" s="88"/>
      <c r="C9858" s="88"/>
      <c r="D9858" s="88"/>
      <c r="E9858" s="88"/>
      <c r="F9858" s="88"/>
      <c r="G9858" s="88"/>
      <c r="H9858" s="88"/>
      <c r="I9858" s="88"/>
      <c r="J9858" s="88"/>
      <c r="K9858" s="88"/>
    </row>
    <row r="9859" spans="2:11" ht="12" hidden="1" customHeight="1" x14ac:dyDescent="0.2">
      <c r="B9859" s="88"/>
      <c r="C9859" s="88"/>
      <c r="D9859" s="88"/>
      <c r="E9859" s="88"/>
      <c r="F9859" s="88"/>
      <c r="G9859" s="88"/>
      <c r="H9859" s="88"/>
      <c r="I9859" s="88"/>
      <c r="J9859" s="88"/>
      <c r="K9859" s="88"/>
    </row>
    <row r="9860" spans="2:11" ht="12" hidden="1" customHeight="1" x14ac:dyDescent="0.2">
      <c r="B9860" s="88"/>
      <c r="C9860" s="88"/>
      <c r="D9860" s="88"/>
      <c r="E9860" s="88"/>
      <c r="F9860" s="88"/>
      <c r="G9860" s="88"/>
      <c r="H9860" s="88"/>
      <c r="I9860" s="88"/>
      <c r="J9860" s="88"/>
      <c r="K9860" s="88"/>
    </row>
    <row r="9861" spans="2:11" ht="12" hidden="1" customHeight="1" x14ac:dyDescent="0.2">
      <c r="B9861" s="88"/>
      <c r="C9861" s="88"/>
      <c r="D9861" s="88"/>
      <c r="E9861" s="88"/>
      <c r="F9861" s="88"/>
      <c r="G9861" s="88"/>
      <c r="H9861" s="88"/>
      <c r="I9861" s="88"/>
      <c r="J9861" s="88"/>
      <c r="K9861" s="88"/>
    </row>
    <row r="9862" spans="2:11" ht="12" hidden="1" customHeight="1" x14ac:dyDescent="0.2">
      <c r="B9862" s="88"/>
      <c r="C9862" s="88"/>
      <c r="D9862" s="88"/>
      <c r="E9862" s="88"/>
      <c r="F9862" s="88"/>
      <c r="G9862" s="88"/>
      <c r="H9862" s="88"/>
      <c r="I9862" s="88"/>
      <c r="J9862" s="88"/>
      <c r="K9862" s="88"/>
    </row>
    <row r="9863" spans="2:11" ht="12" hidden="1" customHeight="1" x14ac:dyDescent="0.2">
      <c r="B9863" s="88"/>
      <c r="C9863" s="88"/>
      <c r="D9863" s="88"/>
      <c r="E9863" s="88"/>
      <c r="F9863" s="88"/>
      <c r="G9863" s="88"/>
      <c r="H9863" s="88"/>
      <c r="I9863" s="88"/>
      <c r="J9863" s="88"/>
      <c r="K9863" s="88"/>
    </row>
    <row r="9864" spans="2:11" ht="12" hidden="1" customHeight="1" x14ac:dyDescent="0.2">
      <c r="B9864" s="88"/>
      <c r="C9864" s="88"/>
      <c r="D9864" s="88"/>
      <c r="E9864" s="88"/>
      <c r="F9864" s="88"/>
      <c r="G9864" s="88"/>
      <c r="H9864" s="88"/>
      <c r="I9864" s="88"/>
      <c r="J9864" s="88"/>
      <c r="K9864" s="88"/>
    </row>
    <row r="9865" spans="2:11" ht="12" hidden="1" customHeight="1" x14ac:dyDescent="0.2">
      <c r="B9865" s="88"/>
      <c r="C9865" s="88"/>
      <c r="D9865" s="88"/>
      <c r="E9865" s="88"/>
      <c r="F9865" s="88"/>
      <c r="G9865" s="88"/>
      <c r="H9865" s="88"/>
      <c r="I9865" s="88"/>
      <c r="J9865" s="88"/>
      <c r="K9865" s="88"/>
    </row>
    <row r="9866" spans="2:11" ht="12" hidden="1" customHeight="1" x14ac:dyDescent="0.2">
      <c r="B9866" s="88"/>
      <c r="C9866" s="88"/>
      <c r="D9866" s="88"/>
      <c r="E9866" s="88"/>
      <c r="F9866" s="88"/>
      <c r="G9866" s="88"/>
      <c r="H9866" s="88"/>
      <c r="I9866" s="88"/>
      <c r="J9866" s="88"/>
      <c r="K9866" s="88"/>
    </row>
    <row r="9867" spans="2:11" ht="12" hidden="1" customHeight="1" x14ac:dyDescent="0.2">
      <c r="B9867" s="88"/>
      <c r="C9867" s="88"/>
      <c r="D9867" s="88"/>
      <c r="E9867" s="88"/>
      <c r="F9867" s="88"/>
      <c r="G9867" s="88"/>
      <c r="H9867" s="88"/>
      <c r="I9867" s="88"/>
      <c r="J9867" s="88"/>
      <c r="K9867" s="88"/>
    </row>
    <row r="9868" spans="2:11" ht="12" hidden="1" customHeight="1" x14ac:dyDescent="0.2">
      <c r="B9868" s="88"/>
      <c r="C9868" s="88"/>
      <c r="D9868" s="88"/>
      <c r="E9868" s="88"/>
      <c r="F9868" s="88"/>
      <c r="G9868" s="88"/>
      <c r="H9868" s="88"/>
      <c r="I9868" s="88"/>
      <c r="J9868" s="88"/>
      <c r="K9868" s="88"/>
    </row>
    <row r="9869" spans="2:11" ht="12" hidden="1" customHeight="1" x14ac:dyDescent="0.2">
      <c r="B9869" s="88"/>
      <c r="C9869" s="88"/>
      <c r="D9869" s="88"/>
      <c r="E9869" s="88"/>
      <c r="F9869" s="88"/>
      <c r="G9869" s="88"/>
      <c r="H9869" s="88"/>
      <c r="I9869" s="88"/>
      <c r="J9869" s="88"/>
      <c r="K9869" s="88"/>
    </row>
    <row r="9870" spans="2:11" ht="12" hidden="1" customHeight="1" x14ac:dyDescent="0.2">
      <c r="B9870" s="88"/>
      <c r="C9870" s="88"/>
      <c r="D9870" s="88"/>
      <c r="E9870" s="88"/>
      <c r="F9870" s="88"/>
      <c r="G9870" s="88"/>
      <c r="H9870" s="88"/>
      <c r="I9870" s="88"/>
      <c r="J9870" s="88"/>
      <c r="K9870" s="88"/>
    </row>
    <row r="9871" spans="2:11" ht="12" hidden="1" customHeight="1" x14ac:dyDescent="0.2">
      <c r="B9871" s="88"/>
      <c r="C9871" s="88"/>
      <c r="D9871" s="88"/>
      <c r="E9871" s="88"/>
      <c r="F9871" s="88"/>
      <c r="G9871" s="88"/>
      <c r="H9871" s="88"/>
      <c r="I9871" s="88"/>
      <c r="J9871" s="88"/>
      <c r="K9871" s="88"/>
    </row>
    <row r="9872" spans="2:11" ht="12" hidden="1" customHeight="1" x14ac:dyDescent="0.2">
      <c r="B9872" s="88"/>
      <c r="C9872" s="88"/>
      <c r="D9872" s="88"/>
      <c r="E9872" s="88"/>
      <c r="F9872" s="88"/>
      <c r="G9872" s="88"/>
      <c r="H9872" s="88"/>
      <c r="I9872" s="88"/>
      <c r="J9872" s="88"/>
      <c r="K9872" s="88"/>
    </row>
    <row r="9873" spans="2:11" ht="12" hidden="1" customHeight="1" x14ac:dyDescent="0.2">
      <c r="B9873" s="88"/>
      <c r="C9873" s="88"/>
      <c r="D9873" s="88"/>
      <c r="E9873" s="88"/>
      <c r="F9873" s="88"/>
      <c r="G9873" s="88"/>
      <c r="H9873" s="88"/>
      <c r="I9873" s="88"/>
      <c r="J9873" s="88"/>
      <c r="K9873" s="88"/>
    </row>
    <row r="9874" spans="2:11" ht="12" hidden="1" customHeight="1" x14ac:dyDescent="0.2">
      <c r="B9874" s="88"/>
      <c r="C9874" s="88"/>
      <c r="D9874" s="88"/>
      <c r="E9874" s="88"/>
      <c r="F9874" s="88"/>
      <c r="G9874" s="88"/>
      <c r="H9874" s="88"/>
      <c r="I9874" s="88"/>
      <c r="J9874" s="88"/>
      <c r="K9874" s="88"/>
    </row>
    <row r="9875" spans="2:11" ht="12" hidden="1" customHeight="1" x14ac:dyDescent="0.2">
      <c r="B9875" s="88"/>
      <c r="C9875" s="88"/>
      <c r="D9875" s="88"/>
      <c r="E9875" s="88"/>
      <c r="F9875" s="88"/>
      <c r="G9875" s="88"/>
      <c r="H9875" s="88"/>
      <c r="I9875" s="88"/>
      <c r="J9875" s="88"/>
      <c r="K9875" s="88"/>
    </row>
    <row r="9876" spans="2:11" ht="12" hidden="1" customHeight="1" x14ac:dyDescent="0.2">
      <c r="B9876" s="88"/>
      <c r="C9876" s="88"/>
      <c r="D9876" s="88"/>
      <c r="E9876" s="88"/>
      <c r="F9876" s="88"/>
      <c r="G9876" s="88"/>
      <c r="H9876" s="88"/>
      <c r="I9876" s="88"/>
      <c r="J9876" s="88"/>
      <c r="K9876" s="88"/>
    </row>
    <row r="9877" spans="2:11" ht="12" hidden="1" customHeight="1" x14ac:dyDescent="0.2">
      <c r="B9877" s="88"/>
      <c r="C9877" s="88"/>
      <c r="D9877" s="88"/>
      <c r="E9877" s="88"/>
      <c r="F9877" s="88"/>
      <c r="G9877" s="88"/>
      <c r="H9877" s="88"/>
      <c r="I9877" s="88"/>
      <c r="J9877" s="88"/>
      <c r="K9877" s="88"/>
    </row>
    <row r="9878" spans="2:11" ht="12" hidden="1" customHeight="1" x14ac:dyDescent="0.2">
      <c r="B9878" s="88"/>
      <c r="C9878" s="88"/>
      <c r="D9878" s="88"/>
      <c r="E9878" s="88"/>
      <c r="F9878" s="88"/>
      <c r="G9878" s="88"/>
      <c r="H9878" s="88"/>
      <c r="I9878" s="88"/>
      <c r="J9878" s="88"/>
      <c r="K9878" s="88"/>
    </row>
    <row r="9879" spans="2:11" ht="12" hidden="1" customHeight="1" x14ac:dyDescent="0.2">
      <c r="B9879" s="88"/>
      <c r="C9879" s="88"/>
      <c r="D9879" s="88"/>
      <c r="E9879" s="88"/>
      <c r="F9879" s="88"/>
      <c r="G9879" s="88"/>
      <c r="H9879" s="88"/>
      <c r="I9879" s="88"/>
      <c r="J9879" s="88"/>
      <c r="K9879" s="88"/>
    </row>
    <row r="9880" spans="2:11" ht="12" hidden="1" customHeight="1" x14ac:dyDescent="0.2">
      <c r="B9880" s="88"/>
      <c r="C9880" s="88"/>
      <c r="D9880" s="88"/>
      <c r="E9880" s="88"/>
      <c r="F9880" s="88"/>
      <c r="G9880" s="88"/>
      <c r="H9880" s="88"/>
      <c r="I9880" s="88"/>
      <c r="J9880" s="88"/>
      <c r="K9880" s="88"/>
    </row>
    <row r="9881" spans="2:11" ht="12" hidden="1" customHeight="1" x14ac:dyDescent="0.2">
      <c r="B9881" s="88"/>
      <c r="C9881" s="88"/>
      <c r="D9881" s="88"/>
      <c r="E9881" s="88"/>
      <c r="F9881" s="88"/>
      <c r="G9881" s="88"/>
      <c r="H9881" s="88"/>
      <c r="I9881" s="88"/>
      <c r="J9881" s="88"/>
      <c r="K9881" s="88"/>
    </row>
    <row r="9882" spans="2:11" ht="12" hidden="1" customHeight="1" x14ac:dyDescent="0.2">
      <c r="B9882" s="88"/>
      <c r="C9882" s="88"/>
      <c r="D9882" s="88"/>
      <c r="E9882" s="88"/>
      <c r="F9882" s="88"/>
      <c r="G9882" s="88"/>
      <c r="H9882" s="88"/>
      <c r="I9882" s="88"/>
      <c r="J9882" s="88"/>
      <c r="K9882" s="88"/>
    </row>
    <row r="9883" spans="2:11" ht="12" hidden="1" customHeight="1" x14ac:dyDescent="0.2">
      <c r="B9883" s="88"/>
      <c r="C9883" s="88"/>
      <c r="D9883" s="88"/>
      <c r="E9883" s="88"/>
      <c r="F9883" s="88"/>
      <c r="G9883" s="88"/>
      <c r="H9883" s="88"/>
      <c r="I9883" s="88"/>
      <c r="J9883" s="88"/>
      <c r="K9883" s="88"/>
    </row>
    <row r="9884" spans="2:11" ht="12" hidden="1" customHeight="1" x14ac:dyDescent="0.2">
      <c r="B9884" s="88"/>
      <c r="C9884" s="88"/>
      <c r="D9884" s="88"/>
      <c r="E9884" s="88"/>
      <c r="F9884" s="88"/>
      <c r="G9884" s="88"/>
      <c r="H9884" s="88"/>
      <c r="I9884" s="88"/>
      <c r="J9884" s="88"/>
      <c r="K9884" s="88"/>
    </row>
    <row r="9885" spans="2:11" ht="12" hidden="1" customHeight="1" x14ac:dyDescent="0.2">
      <c r="B9885" s="88"/>
      <c r="C9885" s="88"/>
      <c r="D9885" s="88"/>
      <c r="E9885" s="88"/>
      <c r="F9885" s="88"/>
      <c r="G9885" s="88"/>
      <c r="H9885" s="88"/>
      <c r="I9885" s="88"/>
      <c r="J9885" s="88"/>
      <c r="K9885" s="88"/>
    </row>
    <row r="9886" spans="2:11" ht="12" hidden="1" customHeight="1" x14ac:dyDescent="0.2">
      <c r="B9886" s="88"/>
      <c r="C9886" s="88"/>
      <c r="D9886" s="88"/>
      <c r="E9886" s="88"/>
      <c r="F9886" s="88"/>
      <c r="G9886" s="88"/>
      <c r="H9886" s="88"/>
      <c r="I9886" s="88"/>
      <c r="J9886" s="88"/>
      <c r="K9886" s="88"/>
    </row>
    <row r="9887" spans="2:11" ht="12" hidden="1" customHeight="1" x14ac:dyDescent="0.2">
      <c r="B9887" s="88"/>
      <c r="C9887" s="88"/>
      <c r="D9887" s="88"/>
      <c r="E9887" s="88"/>
      <c r="F9887" s="88"/>
      <c r="G9887" s="88"/>
      <c r="H9887" s="88"/>
      <c r="I9887" s="88"/>
      <c r="J9887" s="88"/>
      <c r="K9887" s="88"/>
    </row>
    <row r="9888" spans="2:11" ht="12" hidden="1" customHeight="1" x14ac:dyDescent="0.2">
      <c r="B9888" s="88"/>
      <c r="C9888" s="88"/>
      <c r="D9888" s="88"/>
      <c r="E9888" s="88"/>
      <c r="F9888" s="88"/>
      <c r="G9888" s="88"/>
      <c r="H9888" s="88"/>
      <c r="I9888" s="88"/>
      <c r="J9888" s="88"/>
      <c r="K9888" s="88"/>
    </row>
    <row r="9889" spans="2:11" ht="12" hidden="1" customHeight="1" x14ac:dyDescent="0.2">
      <c r="B9889" s="88"/>
      <c r="C9889" s="88"/>
      <c r="D9889" s="88"/>
      <c r="E9889" s="88"/>
      <c r="F9889" s="88"/>
      <c r="G9889" s="88"/>
      <c r="H9889" s="88"/>
      <c r="I9889" s="88"/>
      <c r="J9889" s="88"/>
      <c r="K9889" s="88"/>
    </row>
    <row r="9890" spans="2:11" ht="12" hidden="1" customHeight="1" x14ac:dyDescent="0.2">
      <c r="B9890" s="88"/>
      <c r="C9890" s="88"/>
      <c r="D9890" s="88"/>
      <c r="E9890" s="88"/>
      <c r="F9890" s="88"/>
      <c r="G9890" s="88"/>
      <c r="H9890" s="88"/>
      <c r="I9890" s="88"/>
      <c r="J9890" s="88"/>
      <c r="K9890" s="88"/>
    </row>
    <row r="9891" spans="2:11" ht="12" hidden="1" customHeight="1" x14ac:dyDescent="0.2">
      <c r="B9891" s="88"/>
      <c r="C9891" s="88"/>
      <c r="D9891" s="88"/>
      <c r="E9891" s="88"/>
      <c r="F9891" s="88"/>
      <c r="G9891" s="88"/>
      <c r="H9891" s="88"/>
      <c r="I9891" s="88"/>
      <c r="J9891" s="88"/>
      <c r="K9891" s="88"/>
    </row>
    <row r="9892" spans="2:11" ht="12" hidden="1" customHeight="1" x14ac:dyDescent="0.2">
      <c r="B9892" s="88"/>
      <c r="C9892" s="88"/>
      <c r="D9892" s="88"/>
      <c r="E9892" s="88"/>
      <c r="F9892" s="88"/>
      <c r="G9892" s="88"/>
      <c r="H9892" s="88"/>
      <c r="I9892" s="88"/>
      <c r="J9892" s="88"/>
      <c r="K9892" s="88"/>
    </row>
    <row r="9893" spans="2:11" ht="12" hidden="1" customHeight="1" x14ac:dyDescent="0.2">
      <c r="B9893" s="88"/>
      <c r="C9893" s="88"/>
      <c r="D9893" s="88"/>
      <c r="E9893" s="88"/>
      <c r="F9893" s="88"/>
      <c r="G9893" s="88"/>
      <c r="H9893" s="88"/>
      <c r="I9893" s="88"/>
      <c r="J9893" s="88"/>
      <c r="K9893" s="88"/>
    </row>
    <row r="9894" spans="2:11" ht="12" hidden="1" customHeight="1" x14ac:dyDescent="0.2">
      <c r="B9894" s="88"/>
      <c r="C9894" s="88"/>
      <c r="D9894" s="88"/>
      <c r="E9894" s="88"/>
      <c r="F9894" s="88"/>
      <c r="G9894" s="88"/>
      <c r="H9894" s="88"/>
      <c r="I9894" s="88"/>
      <c r="J9894" s="88"/>
      <c r="K9894" s="88"/>
    </row>
    <row r="9895" spans="2:11" ht="12" hidden="1" customHeight="1" x14ac:dyDescent="0.2">
      <c r="B9895" s="88"/>
      <c r="C9895" s="88"/>
      <c r="D9895" s="88"/>
      <c r="E9895" s="88"/>
      <c r="F9895" s="88"/>
      <c r="G9895" s="88"/>
      <c r="H9895" s="88"/>
      <c r="I9895" s="88"/>
      <c r="J9895" s="88"/>
      <c r="K9895" s="88"/>
    </row>
    <row r="9896" spans="2:11" ht="12" hidden="1" customHeight="1" x14ac:dyDescent="0.2">
      <c r="B9896" s="88"/>
      <c r="C9896" s="88"/>
      <c r="D9896" s="88"/>
      <c r="E9896" s="88"/>
      <c r="F9896" s="88"/>
      <c r="G9896" s="88"/>
      <c r="H9896" s="88"/>
      <c r="I9896" s="88"/>
      <c r="J9896" s="88"/>
      <c r="K9896" s="88"/>
    </row>
    <row r="9897" spans="2:11" ht="12" hidden="1" customHeight="1" x14ac:dyDescent="0.2">
      <c r="B9897" s="88"/>
      <c r="C9897" s="88"/>
      <c r="D9897" s="88"/>
      <c r="E9897" s="88"/>
      <c r="F9897" s="88"/>
      <c r="G9897" s="88"/>
      <c r="H9897" s="88"/>
      <c r="I9897" s="88"/>
      <c r="J9897" s="88"/>
      <c r="K9897" s="88"/>
    </row>
    <row r="9898" spans="2:11" ht="12" hidden="1" customHeight="1" x14ac:dyDescent="0.2">
      <c r="B9898" s="88"/>
      <c r="C9898" s="88"/>
      <c r="D9898" s="88"/>
      <c r="E9898" s="88"/>
      <c r="F9898" s="88"/>
      <c r="G9898" s="88"/>
      <c r="H9898" s="88"/>
      <c r="I9898" s="88"/>
      <c r="J9898" s="88"/>
      <c r="K9898" s="88"/>
    </row>
    <row r="9899" spans="2:11" ht="12" hidden="1" customHeight="1" x14ac:dyDescent="0.2">
      <c r="B9899" s="88"/>
      <c r="C9899" s="88"/>
      <c r="D9899" s="88"/>
      <c r="E9899" s="88"/>
      <c r="F9899" s="88"/>
      <c r="G9899" s="88"/>
      <c r="H9899" s="88"/>
      <c r="I9899" s="88"/>
      <c r="J9899" s="88"/>
      <c r="K9899" s="88"/>
    </row>
    <row r="9900" spans="2:11" ht="12" hidden="1" customHeight="1" x14ac:dyDescent="0.2">
      <c r="B9900" s="88"/>
      <c r="C9900" s="88"/>
      <c r="D9900" s="88"/>
      <c r="E9900" s="88"/>
      <c r="F9900" s="88"/>
      <c r="G9900" s="88"/>
      <c r="H9900" s="88"/>
      <c r="I9900" s="88"/>
      <c r="J9900" s="88"/>
      <c r="K9900" s="88"/>
    </row>
    <row r="9901" spans="2:11" ht="12" hidden="1" customHeight="1" x14ac:dyDescent="0.2">
      <c r="B9901" s="88"/>
      <c r="C9901" s="88"/>
      <c r="D9901" s="88"/>
      <c r="E9901" s="88"/>
      <c r="F9901" s="88"/>
      <c r="G9901" s="88"/>
      <c r="H9901" s="88"/>
      <c r="I9901" s="88"/>
      <c r="J9901" s="88"/>
      <c r="K9901" s="88"/>
    </row>
    <row r="9902" spans="2:11" ht="12" hidden="1" customHeight="1" x14ac:dyDescent="0.2">
      <c r="B9902" s="88"/>
      <c r="C9902" s="88"/>
      <c r="D9902" s="88"/>
      <c r="E9902" s="88"/>
      <c r="F9902" s="88"/>
      <c r="G9902" s="88"/>
      <c r="H9902" s="88"/>
      <c r="I9902" s="88"/>
      <c r="J9902" s="88"/>
      <c r="K9902" s="88"/>
    </row>
    <row r="9903" spans="2:11" ht="12" hidden="1" customHeight="1" x14ac:dyDescent="0.2">
      <c r="B9903" s="88"/>
      <c r="C9903" s="88"/>
      <c r="D9903" s="88"/>
      <c r="E9903" s="88"/>
      <c r="F9903" s="88"/>
      <c r="G9903" s="88"/>
      <c r="H9903" s="88"/>
      <c r="I9903" s="88"/>
      <c r="J9903" s="88"/>
      <c r="K9903" s="88"/>
    </row>
    <row r="9904" spans="2:11" ht="12" hidden="1" customHeight="1" x14ac:dyDescent="0.2">
      <c r="B9904" s="88"/>
      <c r="C9904" s="88"/>
      <c r="D9904" s="88"/>
      <c r="E9904" s="88"/>
      <c r="F9904" s="88"/>
      <c r="G9904" s="88"/>
      <c r="H9904" s="88"/>
      <c r="I9904" s="88"/>
      <c r="J9904" s="88"/>
      <c r="K9904" s="88"/>
    </row>
    <row r="9905" spans="2:11" ht="12" hidden="1" customHeight="1" x14ac:dyDescent="0.2">
      <c r="B9905" s="88"/>
      <c r="C9905" s="88"/>
      <c r="D9905" s="88"/>
      <c r="E9905" s="88"/>
      <c r="F9905" s="88"/>
      <c r="G9905" s="88"/>
      <c r="H9905" s="88"/>
      <c r="I9905" s="88"/>
      <c r="J9905" s="88"/>
      <c r="K9905" s="88"/>
    </row>
    <row r="9906" spans="2:11" ht="12" hidden="1" customHeight="1" x14ac:dyDescent="0.2">
      <c r="B9906" s="88"/>
      <c r="C9906" s="88"/>
      <c r="D9906" s="88"/>
      <c r="E9906" s="88"/>
      <c r="F9906" s="88"/>
      <c r="G9906" s="88"/>
      <c r="H9906" s="88"/>
      <c r="I9906" s="88"/>
      <c r="J9906" s="88"/>
      <c r="K9906" s="88"/>
    </row>
    <row r="9907" spans="2:11" ht="12" hidden="1" customHeight="1" x14ac:dyDescent="0.2">
      <c r="B9907" s="88"/>
      <c r="C9907" s="88"/>
      <c r="D9907" s="88"/>
      <c r="E9907" s="88"/>
      <c r="F9907" s="88"/>
      <c r="G9907" s="88"/>
      <c r="H9907" s="88"/>
      <c r="I9907" s="88"/>
      <c r="J9907" s="88"/>
      <c r="K9907" s="88"/>
    </row>
    <row r="9908" spans="2:11" ht="12" hidden="1" customHeight="1" x14ac:dyDescent="0.2">
      <c r="B9908" s="88"/>
      <c r="C9908" s="88"/>
      <c r="D9908" s="88"/>
      <c r="E9908" s="88"/>
      <c r="F9908" s="88"/>
      <c r="G9908" s="88"/>
      <c r="H9908" s="88"/>
      <c r="I9908" s="88"/>
      <c r="J9908" s="88"/>
      <c r="K9908" s="88"/>
    </row>
    <row r="9909" spans="2:11" ht="12" hidden="1" customHeight="1" x14ac:dyDescent="0.2">
      <c r="B9909" s="88"/>
      <c r="C9909" s="88"/>
      <c r="D9909" s="88"/>
      <c r="E9909" s="88"/>
      <c r="F9909" s="88"/>
      <c r="G9909" s="88"/>
      <c r="H9909" s="88"/>
      <c r="I9909" s="88"/>
      <c r="J9909" s="88"/>
      <c r="K9909" s="88"/>
    </row>
    <row r="9910" spans="2:11" ht="12" hidden="1" customHeight="1" x14ac:dyDescent="0.2">
      <c r="B9910" s="88"/>
      <c r="C9910" s="88"/>
      <c r="D9910" s="88"/>
      <c r="E9910" s="88"/>
      <c r="F9910" s="88"/>
      <c r="G9910" s="88"/>
      <c r="H9910" s="88"/>
      <c r="I9910" s="88"/>
      <c r="J9910" s="88"/>
      <c r="K9910" s="88"/>
    </row>
    <row r="9911" spans="2:11" ht="12" hidden="1" customHeight="1" x14ac:dyDescent="0.2">
      <c r="B9911" s="88"/>
      <c r="C9911" s="88"/>
      <c r="D9911" s="88"/>
      <c r="E9911" s="88"/>
      <c r="F9911" s="88"/>
      <c r="G9911" s="88"/>
      <c r="H9911" s="88"/>
      <c r="I9911" s="88"/>
      <c r="J9911" s="88"/>
      <c r="K9911" s="88"/>
    </row>
    <row r="9912" spans="2:11" ht="12" hidden="1" customHeight="1" x14ac:dyDescent="0.2">
      <c r="B9912" s="88"/>
      <c r="C9912" s="88"/>
      <c r="D9912" s="88"/>
      <c r="E9912" s="88"/>
      <c r="F9912" s="88"/>
      <c r="G9912" s="88"/>
      <c r="H9912" s="88"/>
      <c r="I9912" s="88"/>
      <c r="J9912" s="88"/>
      <c r="K9912" s="88"/>
    </row>
    <row r="9913" spans="2:11" ht="12" hidden="1" customHeight="1" x14ac:dyDescent="0.2">
      <c r="B9913" s="88"/>
      <c r="C9913" s="88"/>
      <c r="D9913" s="88"/>
      <c r="E9913" s="88"/>
      <c r="F9913" s="88"/>
      <c r="G9913" s="88"/>
      <c r="H9913" s="88"/>
      <c r="I9913" s="88"/>
      <c r="J9913" s="88"/>
      <c r="K9913" s="88"/>
    </row>
    <row r="9914" spans="2:11" ht="12" hidden="1" customHeight="1" x14ac:dyDescent="0.2">
      <c r="B9914" s="88"/>
      <c r="C9914" s="88"/>
      <c r="D9914" s="88"/>
      <c r="E9914" s="88"/>
      <c r="F9914" s="88"/>
      <c r="G9914" s="88"/>
      <c r="H9914" s="88"/>
      <c r="I9914" s="88"/>
      <c r="J9914" s="88"/>
      <c r="K9914" s="88"/>
    </row>
    <row r="9915" spans="2:11" ht="12" hidden="1" customHeight="1" x14ac:dyDescent="0.2">
      <c r="B9915" s="88"/>
      <c r="C9915" s="88"/>
      <c r="D9915" s="88"/>
      <c r="E9915" s="88"/>
      <c r="F9915" s="88"/>
      <c r="G9915" s="88"/>
      <c r="H9915" s="88"/>
      <c r="I9915" s="88"/>
      <c r="J9915" s="88"/>
      <c r="K9915" s="88"/>
    </row>
    <row r="9916" spans="2:11" ht="12" hidden="1" customHeight="1" x14ac:dyDescent="0.2">
      <c r="B9916" s="88"/>
      <c r="C9916" s="88"/>
      <c r="D9916" s="88"/>
      <c r="E9916" s="88"/>
      <c r="F9916" s="88"/>
      <c r="G9916" s="88"/>
      <c r="H9916" s="88"/>
      <c r="I9916" s="88"/>
      <c r="J9916" s="88"/>
      <c r="K9916" s="88"/>
    </row>
    <row r="9917" spans="2:11" ht="12" hidden="1" customHeight="1" x14ac:dyDescent="0.2">
      <c r="B9917" s="88"/>
      <c r="C9917" s="88"/>
      <c r="D9917" s="88"/>
      <c r="E9917" s="88"/>
      <c r="F9917" s="88"/>
      <c r="G9917" s="88"/>
      <c r="H9917" s="88"/>
      <c r="I9917" s="88"/>
      <c r="J9917" s="88"/>
      <c r="K9917" s="88"/>
    </row>
    <row r="9918" spans="2:11" ht="12" hidden="1" customHeight="1" x14ac:dyDescent="0.2">
      <c r="B9918" s="88"/>
      <c r="C9918" s="88"/>
      <c r="D9918" s="88"/>
      <c r="E9918" s="88"/>
      <c r="F9918" s="88"/>
      <c r="G9918" s="88"/>
      <c r="H9918" s="88"/>
      <c r="I9918" s="88"/>
      <c r="J9918" s="88"/>
      <c r="K9918" s="88"/>
    </row>
    <row r="9919" spans="2:11" ht="12" hidden="1" customHeight="1" x14ac:dyDescent="0.2">
      <c r="B9919" s="88"/>
      <c r="C9919" s="88"/>
      <c r="D9919" s="88"/>
      <c r="E9919" s="88"/>
      <c r="F9919" s="88"/>
      <c r="G9919" s="88"/>
      <c r="H9919" s="88"/>
      <c r="I9919" s="88"/>
      <c r="J9919" s="88"/>
      <c r="K9919" s="88"/>
    </row>
    <row r="9920" spans="2:11" ht="12" hidden="1" customHeight="1" x14ac:dyDescent="0.2">
      <c r="B9920" s="88"/>
      <c r="C9920" s="88"/>
      <c r="D9920" s="88"/>
      <c r="E9920" s="88"/>
      <c r="F9920" s="88"/>
      <c r="G9920" s="88"/>
      <c r="H9920" s="88"/>
      <c r="I9920" s="88"/>
      <c r="J9920" s="88"/>
      <c r="K9920" s="88"/>
    </row>
    <row r="9921" spans="2:11" ht="12" hidden="1" customHeight="1" x14ac:dyDescent="0.2">
      <c r="B9921" s="88"/>
      <c r="C9921" s="88"/>
      <c r="D9921" s="88"/>
      <c r="E9921" s="88"/>
      <c r="F9921" s="88"/>
      <c r="G9921" s="88"/>
      <c r="H9921" s="88"/>
      <c r="I9921" s="88"/>
      <c r="J9921" s="88"/>
      <c r="K9921" s="88"/>
    </row>
    <row r="9922" spans="2:11" ht="12" hidden="1" customHeight="1" x14ac:dyDescent="0.2">
      <c r="B9922" s="88"/>
      <c r="C9922" s="88"/>
      <c r="D9922" s="88"/>
      <c r="E9922" s="88"/>
      <c r="F9922" s="88"/>
      <c r="G9922" s="88"/>
      <c r="H9922" s="88"/>
      <c r="I9922" s="88"/>
      <c r="J9922" s="88"/>
      <c r="K9922" s="88"/>
    </row>
    <row r="9923" spans="2:11" ht="12" hidden="1" customHeight="1" x14ac:dyDescent="0.2">
      <c r="B9923" s="88"/>
      <c r="C9923" s="88"/>
      <c r="D9923" s="88"/>
      <c r="E9923" s="88"/>
      <c r="F9923" s="88"/>
      <c r="G9923" s="88"/>
      <c r="H9923" s="88"/>
      <c r="I9923" s="88"/>
      <c r="J9923" s="88"/>
      <c r="K9923" s="88"/>
    </row>
    <row r="9924" spans="2:11" ht="12" hidden="1" customHeight="1" x14ac:dyDescent="0.2">
      <c r="B9924" s="88"/>
      <c r="C9924" s="88"/>
      <c r="D9924" s="88"/>
      <c r="E9924" s="88"/>
      <c r="F9924" s="88"/>
      <c r="G9924" s="88"/>
      <c r="H9924" s="88"/>
      <c r="I9924" s="88"/>
      <c r="J9924" s="88"/>
      <c r="K9924" s="88"/>
    </row>
    <row r="9925" spans="2:11" ht="12" hidden="1" customHeight="1" x14ac:dyDescent="0.2">
      <c r="B9925" s="88"/>
      <c r="C9925" s="88"/>
      <c r="D9925" s="88"/>
      <c r="E9925" s="88"/>
      <c r="F9925" s="88"/>
      <c r="G9925" s="88"/>
      <c r="H9925" s="88"/>
      <c r="I9925" s="88"/>
      <c r="J9925" s="88"/>
      <c r="K9925" s="88"/>
    </row>
    <row r="9926" spans="2:11" ht="12" hidden="1" customHeight="1" x14ac:dyDescent="0.2">
      <c r="B9926" s="88"/>
      <c r="C9926" s="88"/>
      <c r="D9926" s="88"/>
      <c r="E9926" s="88"/>
      <c r="F9926" s="88"/>
      <c r="G9926" s="88"/>
      <c r="H9926" s="88"/>
      <c r="I9926" s="88"/>
      <c r="J9926" s="88"/>
      <c r="K9926" s="88"/>
    </row>
    <row r="9927" spans="2:11" ht="12" hidden="1" customHeight="1" x14ac:dyDescent="0.2">
      <c r="B9927" s="88"/>
      <c r="C9927" s="88"/>
      <c r="D9927" s="88"/>
      <c r="E9927" s="88"/>
      <c r="F9927" s="88"/>
      <c r="G9927" s="88"/>
      <c r="H9927" s="88"/>
      <c r="I9927" s="88"/>
      <c r="J9927" s="88"/>
      <c r="K9927" s="88"/>
    </row>
    <row r="9928" spans="2:11" ht="12" hidden="1" customHeight="1" x14ac:dyDescent="0.2">
      <c r="B9928" s="88"/>
      <c r="C9928" s="88"/>
      <c r="D9928" s="88"/>
      <c r="E9928" s="88"/>
      <c r="F9928" s="88"/>
      <c r="G9928" s="88"/>
      <c r="H9928" s="88"/>
      <c r="I9928" s="88"/>
      <c r="J9928" s="88"/>
      <c r="K9928" s="88"/>
    </row>
    <row r="9929" spans="2:11" ht="12" hidden="1" customHeight="1" x14ac:dyDescent="0.2">
      <c r="B9929" s="88"/>
      <c r="C9929" s="88"/>
      <c r="D9929" s="88"/>
      <c r="E9929" s="88"/>
      <c r="F9929" s="88"/>
      <c r="G9929" s="88"/>
      <c r="H9929" s="88"/>
      <c r="I9929" s="88"/>
      <c r="J9929" s="88"/>
      <c r="K9929" s="88"/>
    </row>
    <row r="9930" spans="2:11" ht="12" hidden="1" customHeight="1" x14ac:dyDescent="0.2">
      <c r="B9930" s="88"/>
      <c r="C9930" s="88"/>
      <c r="D9930" s="88"/>
      <c r="E9930" s="88"/>
      <c r="F9930" s="88"/>
      <c r="G9930" s="88"/>
      <c r="H9930" s="88"/>
      <c r="I9930" s="88"/>
      <c r="J9930" s="88"/>
      <c r="K9930" s="88"/>
    </row>
    <row r="9931" spans="2:11" ht="12" hidden="1" customHeight="1" x14ac:dyDescent="0.2">
      <c r="B9931" s="88"/>
      <c r="C9931" s="88"/>
      <c r="D9931" s="88"/>
      <c r="E9931" s="88"/>
      <c r="F9931" s="88"/>
      <c r="G9931" s="88"/>
      <c r="H9931" s="88"/>
      <c r="I9931" s="88"/>
      <c r="J9931" s="88"/>
      <c r="K9931" s="88"/>
    </row>
    <row r="9932" spans="2:11" ht="12" hidden="1" customHeight="1" x14ac:dyDescent="0.2">
      <c r="B9932" s="88"/>
      <c r="C9932" s="88"/>
      <c r="D9932" s="88"/>
      <c r="E9932" s="88"/>
      <c r="F9932" s="88"/>
      <c r="G9932" s="88"/>
      <c r="H9932" s="88"/>
      <c r="I9932" s="88"/>
      <c r="J9932" s="88"/>
      <c r="K9932" s="88"/>
    </row>
    <row r="9933" spans="2:11" ht="12" hidden="1" customHeight="1" x14ac:dyDescent="0.2">
      <c r="B9933" s="88"/>
      <c r="C9933" s="88"/>
      <c r="D9933" s="88"/>
      <c r="E9933" s="88"/>
      <c r="F9933" s="88"/>
      <c r="G9933" s="88"/>
      <c r="H9933" s="88"/>
      <c r="I9933" s="88"/>
      <c r="J9933" s="88"/>
      <c r="K9933" s="88"/>
    </row>
    <row r="9934" spans="2:11" ht="12" hidden="1" customHeight="1" x14ac:dyDescent="0.2">
      <c r="B9934" s="88"/>
      <c r="C9934" s="88"/>
      <c r="D9934" s="88"/>
      <c r="E9934" s="88"/>
      <c r="F9934" s="88"/>
      <c r="G9934" s="88"/>
      <c r="H9934" s="88"/>
      <c r="I9934" s="88"/>
      <c r="J9934" s="88"/>
      <c r="K9934" s="88"/>
    </row>
    <row r="9935" spans="2:11" ht="12" hidden="1" customHeight="1" x14ac:dyDescent="0.2">
      <c r="B9935" s="88"/>
      <c r="C9935" s="88"/>
      <c r="D9935" s="88"/>
      <c r="E9935" s="88"/>
      <c r="F9935" s="88"/>
      <c r="G9935" s="88"/>
      <c r="H9935" s="88"/>
      <c r="I9935" s="88"/>
      <c r="J9935" s="88"/>
      <c r="K9935" s="88"/>
    </row>
    <row r="9936" spans="2:11" ht="12" hidden="1" customHeight="1" x14ac:dyDescent="0.2">
      <c r="B9936" s="88"/>
      <c r="C9936" s="88"/>
      <c r="D9936" s="88"/>
      <c r="E9936" s="88"/>
      <c r="F9936" s="88"/>
      <c r="G9936" s="88"/>
      <c r="H9936" s="88"/>
      <c r="I9936" s="88"/>
      <c r="J9936" s="88"/>
      <c r="K9936" s="88"/>
    </row>
    <row r="9937" spans="2:11" ht="12" hidden="1" customHeight="1" x14ac:dyDescent="0.2">
      <c r="B9937" s="88"/>
      <c r="C9937" s="88"/>
      <c r="D9937" s="88"/>
      <c r="E9937" s="88"/>
      <c r="F9937" s="88"/>
      <c r="G9937" s="88"/>
      <c r="H9937" s="88"/>
      <c r="I9937" s="88"/>
      <c r="J9937" s="88"/>
      <c r="K9937" s="88"/>
    </row>
    <row r="9938" spans="2:11" ht="12" hidden="1" customHeight="1" x14ac:dyDescent="0.2">
      <c r="B9938" s="88"/>
      <c r="C9938" s="88"/>
      <c r="D9938" s="88"/>
      <c r="E9938" s="88"/>
      <c r="F9938" s="88"/>
      <c r="G9938" s="88"/>
      <c r="H9938" s="88"/>
      <c r="I9938" s="88"/>
      <c r="J9938" s="88"/>
      <c r="K9938" s="88"/>
    </row>
    <row r="9939" spans="2:11" ht="12" hidden="1" customHeight="1" x14ac:dyDescent="0.2">
      <c r="B9939" s="88"/>
      <c r="C9939" s="88"/>
      <c r="D9939" s="88"/>
      <c r="E9939" s="88"/>
      <c r="F9939" s="88"/>
      <c r="G9939" s="88"/>
      <c r="H9939" s="88"/>
      <c r="I9939" s="88"/>
      <c r="J9939" s="88"/>
      <c r="K9939" s="88"/>
    </row>
    <row r="9940" spans="2:11" ht="12" hidden="1" customHeight="1" x14ac:dyDescent="0.2">
      <c r="B9940" s="88"/>
      <c r="C9940" s="88"/>
      <c r="D9940" s="88"/>
      <c r="E9940" s="88"/>
      <c r="F9940" s="88"/>
      <c r="G9940" s="88"/>
      <c r="H9940" s="88"/>
      <c r="I9940" s="88"/>
      <c r="J9940" s="88"/>
      <c r="K9940" s="88"/>
    </row>
    <row r="9941" spans="2:11" ht="12" hidden="1" customHeight="1" x14ac:dyDescent="0.2">
      <c r="B9941" s="88"/>
      <c r="C9941" s="88"/>
      <c r="D9941" s="88"/>
      <c r="E9941" s="88"/>
      <c r="F9941" s="88"/>
      <c r="G9941" s="88"/>
      <c r="H9941" s="88"/>
      <c r="I9941" s="88"/>
      <c r="J9941" s="88"/>
      <c r="K9941" s="88"/>
    </row>
    <row r="9942" spans="2:11" ht="12" hidden="1" customHeight="1" x14ac:dyDescent="0.2">
      <c r="B9942" s="88"/>
      <c r="C9942" s="88"/>
      <c r="D9942" s="88"/>
      <c r="E9942" s="88"/>
      <c r="F9942" s="88"/>
      <c r="G9942" s="88"/>
      <c r="H9942" s="88"/>
      <c r="I9942" s="88"/>
      <c r="J9942" s="88"/>
      <c r="K9942" s="88"/>
    </row>
    <row r="9943" spans="2:11" ht="12" hidden="1" customHeight="1" x14ac:dyDescent="0.2">
      <c r="B9943" s="88"/>
      <c r="C9943" s="88"/>
      <c r="D9943" s="88"/>
      <c r="E9943" s="88"/>
      <c r="F9943" s="88"/>
      <c r="G9943" s="88"/>
      <c r="H9943" s="88"/>
      <c r="I9943" s="88"/>
      <c r="J9943" s="88"/>
      <c r="K9943" s="88"/>
    </row>
    <row r="9944" spans="2:11" ht="12" hidden="1" customHeight="1" x14ac:dyDescent="0.2">
      <c r="B9944" s="88"/>
      <c r="C9944" s="88"/>
      <c r="D9944" s="88"/>
      <c r="E9944" s="88"/>
      <c r="F9944" s="88"/>
      <c r="G9944" s="88"/>
      <c r="H9944" s="88"/>
      <c r="I9944" s="88"/>
      <c r="J9944" s="88"/>
      <c r="K9944" s="88"/>
    </row>
    <row r="9945" spans="2:11" ht="12" hidden="1" customHeight="1" x14ac:dyDescent="0.2">
      <c r="B9945" s="88"/>
      <c r="C9945" s="88"/>
      <c r="D9945" s="88"/>
      <c r="E9945" s="88"/>
      <c r="F9945" s="88"/>
      <c r="G9945" s="88"/>
      <c r="H9945" s="88"/>
      <c r="I9945" s="88"/>
      <c r="J9945" s="88"/>
      <c r="K9945" s="88"/>
    </row>
    <row r="9946" spans="2:11" ht="12" hidden="1" customHeight="1" x14ac:dyDescent="0.2">
      <c r="B9946" s="88"/>
      <c r="C9946" s="88"/>
      <c r="D9946" s="88"/>
      <c r="E9946" s="88"/>
      <c r="F9946" s="88"/>
      <c r="G9946" s="88"/>
      <c r="H9946" s="88"/>
      <c r="I9946" s="88"/>
      <c r="J9946" s="88"/>
      <c r="K9946" s="88"/>
    </row>
    <row r="9947" spans="2:11" ht="12" hidden="1" customHeight="1" x14ac:dyDescent="0.2">
      <c r="B9947" s="88"/>
      <c r="C9947" s="88"/>
      <c r="D9947" s="88"/>
      <c r="E9947" s="88"/>
      <c r="F9947" s="88"/>
      <c r="G9947" s="88"/>
      <c r="H9947" s="88"/>
      <c r="I9947" s="88"/>
      <c r="J9947" s="88"/>
      <c r="K9947" s="88"/>
    </row>
    <row r="9948" spans="2:11" ht="12" hidden="1" customHeight="1" x14ac:dyDescent="0.2">
      <c r="B9948" s="88"/>
      <c r="C9948" s="88"/>
      <c r="D9948" s="88"/>
      <c r="E9948" s="88"/>
      <c r="F9948" s="88"/>
      <c r="G9948" s="88"/>
      <c r="H9948" s="88"/>
      <c r="I9948" s="88"/>
      <c r="J9948" s="88"/>
      <c r="K9948" s="88"/>
    </row>
    <row r="9949" spans="2:11" ht="12" hidden="1" customHeight="1" x14ac:dyDescent="0.2">
      <c r="B9949" s="88"/>
      <c r="C9949" s="88"/>
      <c r="D9949" s="88"/>
      <c r="E9949" s="88"/>
      <c r="F9949" s="88"/>
      <c r="G9949" s="88"/>
      <c r="H9949" s="88"/>
      <c r="I9949" s="88"/>
      <c r="J9949" s="88"/>
      <c r="K9949" s="88"/>
    </row>
    <row r="9950" spans="2:11" ht="12" hidden="1" customHeight="1" x14ac:dyDescent="0.2">
      <c r="B9950" s="88"/>
      <c r="C9950" s="88"/>
      <c r="D9950" s="88"/>
      <c r="E9950" s="88"/>
      <c r="F9950" s="88"/>
      <c r="G9950" s="88"/>
      <c r="H9950" s="88"/>
      <c r="I9950" s="88"/>
      <c r="J9950" s="88"/>
      <c r="K9950" s="88"/>
    </row>
    <row r="9951" spans="2:11" ht="12" hidden="1" customHeight="1" x14ac:dyDescent="0.2">
      <c r="B9951" s="88"/>
      <c r="C9951" s="88"/>
      <c r="D9951" s="88"/>
      <c r="E9951" s="88"/>
      <c r="F9951" s="88"/>
      <c r="G9951" s="88"/>
      <c r="H9951" s="88"/>
      <c r="I9951" s="88"/>
      <c r="J9951" s="88"/>
      <c r="K9951" s="88"/>
    </row>
    <row r="9952" spans="2:11" ht="12" hidden="1" customHeight="1" x14ac:dyDescent="0.2">
      <c r="B9952" s="88"/>
      <c r="C9952" s="88"/>
      <c r="D9952" s="88"/>
      <c r="E9952" s="88"/>
      <c r="F9952" s="88"/>
      <c r="G9952" s="88"/>
      <c r="H9952" s="88"/>
      <c r="I9952" s="88"/>
      <c r="J9952" s="88"/>
      <c r="K9952" s="88"/>
    </row>
    <row r="9953" spans="2:11" ht="12" hidden="1" customHeight="1" x14ac:dyDescent="0.2">
      <c r="B9953" s="88"/>
      <c r="C9953" s="88"/>
      <c r="D9953" s="88"/>
      <c r="E9953" s="88"/>
      <c r="F9953" s="88"/>
      <c r="G9953" s="88"/>
      <c r="H9953" s="88"/>
      <c r="I9953" s="88"/>
      <c r="J9953" s="88"/>
      <c r="K9953" s="88"/>
    </row>
    <row r="9954" spans="2:11" ht="12" hidden="1" customHeight="1" x14ac:dyDescent="0.2">
      <c r="B9954" s="88"/>
      <c r="C9954" s="88"/>
      <c r="D9954" s="88"/>
      <c r="E9954" s="88"/>
      <c r="F9954" s="88"/>
      <c r="G9954" s="88"/>
      <c r="H9954" s="88"/>
      <c r="I9954" s="88"/>
      <c r="J9954" s="88"/>
      <c r="K9954" s="88"/>
    </row>
    <row r="9955" spans="2:11" ht="12" hidden="1" customHeight="1" x14ac:dyDescent="0.2">
      <c r="B9955" s="88"/>
      <c r="C9955" s="88"/>
      <c r="D9955" s="88"/>
      <c r="E9955" s="88"/>
      <c r="F9955" s="88"/>
      <c r="G9955" s="88"/>
      <c r="H9955" s="88"/>
      <c r="I9955" s="88"/>
      <c r="J9955" s="88"/>
      <c r="K9955" s="88"/>
    </row>
    <row r="9956" spans="2:11" ht="12" hidden="1" customHeight="1" x14ac:dyDescent="0.2">
      <c r="B9956" s="88"/>
      <c r="C9956" s="88"/>
      <c r="D9956" s="88"/>
      <c r="E9956" s="88"/>
      <c r="F9956" s="88"/>
      <c r="G9956" s="88"/>
      <c r="H9956" s="88"/>
      <c r="I9956" s="88"/>
      <c r="J9956" s="88"/>
      <c r="K9956" s="88"/>
    </row>
    <row r="9957" spans="2:11" ht="12" hidden="1" customHeight="1" x14ac:dyDescent="0.2">
      <c r="B9957" s="88"/>
      <c r="C9957" s="88"/>
      <c r="D9957" s="88"/>
      <c r="E9957" s="88"/>
      <c r="F9957" s="88"/>
      <c r="G9957" s="88"/>
      <c r="H9957" s="88"/>
      <c r="I9957" s="88"/>
      <c r="J9957" s="88"/>
      <c r="K9957" s="88"/>
    </row>
    <row r="9958" spans="2:11" ht="12" hidden="1" customHeight="1" x14ac:dyDescent="0.2">
      <c r="B9958" s="88"/>
      <c r="C9958" s="88"/>
      <c r="D9958" s="88"/>
      <c r="E9958" s="88"/>
      <c r="F9958" s="88"/>
      <c r="G9958" s="88"/>
      <c r="H9958" s="88"/>
      <c r="I9958" s="88"/>
      <c r="J9958" s="88"/>
      <c r="K9958" s="88"/>
    </row>
    <row r="9959" spans="2:11" ht="12" hidden="1" customHeight="1" x14ac:dyDescent="0.2">
      <c r="B9959" s="88"/>
      <c r="C9959" s="88"/>
      <c r="D9959" s="88"/>
      <c r="E9959" s="88"/>
      <c r="F9959" s="88"/>
      <c r="G9959" s="88"/>
      <c r="H9959" s="88"/>
      <c r="I9959" s="88"/>
      <c r="J9959" s="88"/>
      <c r="K9959" s="88"/>
    </row>
    <row r="9960" spans="2:11" ht="12" hidden="1" customHeight="1" x14ac:dyDescent="0.2">
      <c r="B9960" s="88"/>
      <c r="C9960" s="88"/>
      <c r="D9960" s="88"/>
      <c r="E9960" s="88"/>
      <c r="F9960" s="88"/>
      <c r="G9960" s="88"/>
      <c r="H9960" s="88"/>
      <c r="I9960" s="88"/>
      <c r="J9960" s="88"/>
      <c r="K9960" s="88"/>
    </row>
    <row r="9961" spans="2:11" ht="12" hidden="1" customHeight="1" x14ac:dyDescent="0.2">
      <c r="B9961" s="88"/>
      <c r="C9961" s="88"/>
      <c r="D9961" s="88"/>
      <c r="E9961" s="88"/>
      <c r="F9961" s="88"/>
      <c r="G9961" s="88"/>
      <c r="H9961" s="88"/>
      <c r="I9961" s="88"/>
      <c r="J9961" s="88"/>
      <c r="K9961" s="88"/>
    </row>
    <row r="9962" spans="2:11" ht="12" hidden="1" customHeight="1" x14ac:dyDescent="0.2">
      <c r="B9962" s="88"/>
      <c r="C9962" s="88"/>
      <c r="D9962" s="88"/>
      <c r="E9962" s="88"/>
      <c r="F9962" s="88"/>
      <c r="G9962" s="88"/>
      <c r="H9962" s="88"/>
      <c r="I9962" s="88"/>
      <c r="J9962" s="88"/>
      <c r="K9962" s="88"/>
    </row>
    <row r="9963" spans="2:11" ht="12" hidden="1" customHeight="1" x14ac:dyDescent="0.2">
      <c r="B9963" s="88"/>
      <c r="C9963" s="88"/>
      <c r="D9963" s="88"/>
      <c r="E9963" s="88"/>
      <c r="F9963" s="88"/>
      <c r="G9963" s="88"/>
      <c r="H9963" s="88"/>
      <c r="I9963" s="88"/>
      <c r="J9963" s="88"/>
      <c r="K9963" s="88"/>
    </row>
    <row r="9964" spans="2:11" ht="12" hidden="1" customHeight="1" x14ac:dyDescent="0.2">
      <c r="B9964" s="88"/>
      <c r="C9964" s="88"/>
      <c r="D9964" s="88"/>
      <c r="E9964" s="88"/>
      <c r="F9964" s="88"/>
      <c r="G9964" s="88"/>
      <c r="H9964" s="88"/>
      <c r="I9964" s="88"/>
      <c r="J9964" s="88"/>
      <c r="K9964" s="88"/>
    </row>
    <row r="9965" spans="2:11" ht="12" hidden="1" customHeight="1" x14ac:dyDescent="0.2">
      <c r="B9965" s="88"/>
      <c r="C9965" s="88"/>
      <c r="D9965" s="88"/>
      <c r="E9965" s="88"/>
      <c r="F9965" s="88"/>
      <c r="G9965" s="88"/>
      <c r="H9965" s="88"/>
      <c r="I9965" s="88"/>
      <c r="J9965" s="88"/>
      <c r="K9965" s="88"/>
    </row>
    <row r="9966" spans="2:11" ht="12" hidden="1" customHeight="1" x14ac:dyDescent="0.2">
      <c r="B9966" s="88"/>
      <c r="C9966" s="88"/>
      <c r="D9966" s="88"/>
      <c r="E9966" s="88"/>
      <c r="F9966" s="88"/>
      <c r="G9966" s="88"/>
      <c r="H9966" s="88"/>
      <c r="I9966" s="88"/>
      <c r="J9966" s="88"/>
      <c r="K9966" s="88"/>
    </row>
    <row r="9967" spans="2:11" ht="12" hidden="1" customHeight="1" x14ac:dyDescent="0.2">
      <c r="B9967" s="88"/>
      <c r="C9967" s="88"/>
      <c r="D9967" s="88"/>
      <c r="E9967" s="88"/>
      <c r="F9967" s="88"/>
      <c r="G9967" s="88"/>
      <c r="H9967" s="88"/>
      <c r="I9967" s="88"/>
      <c r="J9967" s="88"/>
      <c r="K9967" s="88"/>
    </row>
    <row r="9968" spans="2:11" ht="12" hidden="1" customHeight="1" x14ac:dyDescent="0.2">
      <c r="B9968" s="88"/>
      <c r="C9968" s="88"/>
      <c r="D9968" s="88"/>
      <c r="E9968" s="88"/>
      <c r="F9968" s="88"/>
      <c r="G9968" s="88"/>
      <c r="H9968" s="88"/>
      <c r="I9968" s="88"/>
      <c r="J9968" s="88"/>
      <c r="K9968" s="88"/>
    </row>
    <row r="9969" spans="2:11" ht="12" hidden="1" customHeight="1" x14ac:dyDescent="0.2">
      <c r="B9969" s="88"/>
      <c r="C9969" s="88"/>
      <c r="D9969" s="88"/>
      <c r="E9969" s="88"/>
      <c r="F9969" s="88"/>
      <c r="G9969" s="88"/>
      <c r="H9969" s="88"/>
      <c r="I9969" s="88"/>
      <c r="J9969" s="88"/>
      <c r="K9969" s="88"/>
    </row>
    <row r="9970" spans="2:11" ht="12" hidden="1" customHeight="1" x14ac:dyDescent="0.2">
      <c r="B9970" s="88"/>
      <c r="C9970" s="88"/>
      <c r="D9970" s="88"/>
      <c r="E9970" s="88"/>
      <c r="F9970" s="88"/>
      <c r="G9970" s="88"/>
      <c r="H9970" s="88"/>
      <c r="I9970" s="88"/>
      <c r="J9970" s="88"/>
      <c r="K9970" s="88"/>
    </row>
    <row r="9971" spans="2:11" ht="12" hidden="1" customHeight="1" x14ac:dyDescent="0.2">
      <c r="B9971" s="88"/>
      <c r="C9971" s="88"/>
      <c r="D9971" s="88"/>
      <c r="E9971" s="88"/>
      <c r="F9971" s="88"/>
      <c r="G9971" s="88"/>
      <c r="H9971" s="88"/>
      <c r="I9971" s="88"/>
      <c r="J9971" s="88"/>
      <c r="K9971" s="88"/>
    </row>
    <row r="9972" spans="2:11" ht="12" hidden="1" customHeight="1" x14ac:dyDescent="0.2">
      <c r="B9972" s="88"/>
      <c r="C9972" s="88"/>
      <c r="D9972" s="88"/>
      <c r="E9972" s="88"/>
      <c r="F9972" s="88"/>
      <c r="G9972" s="88"/>
      <c r="H9972" s="88"/>
      <c r="I9972" s="88"/>
      <c r="J9972" s="88"/>
      <c r="K9972" s="88"/>
    </row>
    <row r="9973" spans="2:11" ht="12" hidden="1" customHeight="1" x14ac:dyDescent="0.2">
      <c r="B9973" s="88"/>
      <c r="C9973" s="88"/>
      <c r="D9973" s="88"/>
      <c r="E9973" s="88"/>
      <c r="F9973" s="88"/>
      <c r="G9973" s="88"/>
      <c r="H9973" s="88"/>
      <c r="I9973" s="88"/>
      <c r="J9973" s="88"/>
      <c r="K9973" s="88"/>
    </row>
    <row r="9974" spans="2:11" ht="12" hidden="1" customHeight="1" x14ac:dyDescent="0.2">
      <c r="B9974" s="88"/>
      <c r="C9974" s="88"/>
      <c r="D9974" s="88"/>
      <c r="E9974" s="88"/>
      <c r="F9974" s="88"/>
      <c r="G9974" s="88"/>
      <c r="H9974" s="88"/>
      <c r="I9974" s="88"/>
      <c r="J9974" s="88"/>
      <c r="K9974" s="88"/>
    </row>
    <row r="9975" spans="2:11" ht="12" hidden="1" customHeight="1" x14ac:dyDescent="0.2">
      <c r="B9975" s="88"/>
      <c r="C9975" s="88"/>
      <c r="D9975" s="88"/>
      <c r="E9975" s="88"/>
      <c r="F9975" s="88"/>
      <c r="G9975" s="88"/>
      <c r="H9975" s="88"/>
      <c r="I9975" s="88"/>
      <c r="J9975" s="88"/>
      <c r="K9975" s="88"/>
    </row>
    <row r="9976" spans="2:11" ht="12" hidden="1" customHeight="1" x14ac:dyDescent="0.2">
      <c r="B9976" s="88"/>
      <c r="C9976" s="88"/>
      <c r="D9976" s="88"/>
      <c r="E9976" s="88"/>
      <c r="F9976" s="88"/>
      <c r="G9976" s="88"/>
      <c r="H9976" s="88"/>
      <c r="I9976" s="88"/>
      <c r="J9976" s="88"/>
      <c r="K9976" s="88"/>
    </row>
    <row r="9977" spans="2:11" ht="12" hidden="1" customHeight="1" x14ac:dyDescent="0.2">
      <c r="B9977" s="88"/>
      <c r="C9977" s="88"/>
      <c r="D9977" s="88"/>
      <c r="E9977" s="88"/>
      <c r="F9977" s="88"/>
      <c r="G9977" s="88"/>
      <c r="H9977" s="88"/>
      <c r="I9977" s="88"/>
      <c r="J9977" s="88"/>
      <c r="K9977" s="88"/>
    </row>
    <row r="9978" spans="2:11" ht="12" hidden="1" customHeight="1" x14ac:dyDescent="0.2">
      <c r="B9978" s="88"/>
      <c r="C9978" s="88"/>
      <c r="D9978" s="88"/>
      <c r="E9978" s="88"/>
      <c r="F9978" s="88"/>
      <c r="G9978" s="88"/>
      <c r="H9978" s="88"/>
      <c r="I9978" s="88"/>
      <c r="J9978" s="88"/>
      <c r="K9978" s="88"/>
    </row>
    <row r="9979" spans="2:11" ht="12" hidden="1" customHeight="1" x14ac:dyDescent="0.2">
      <c r="B9979" s="88"/>
      <c r="C9979" s="88"/>
      <c r="D9979" s="88"/>
      <c r="E9979" s="88"/>
      <c r="F9979" s="88"/>
      <c r="G9979" s="88"/>
      <c r="H9979" s="88"/>
      <c r="I9979" s="88"/>
      <c r="J9979" s="88"/>
      <c r="K9979" s="88"/>
    </row>
    <row r="9980" spans="2:11" ht="12" hidden="1" customHeight="1" x14ac:dyDescent="0.2">
      <c r="B9980" s="88"/>
      <c r="C9980" s="88"/>
      <c r="D9980" s="88"/>
      <c r="E9980" s="88"/>
      <c r="F9980" s="88"/>
      <c r="G9980" s="88"/>
      <c r="H9980" s="88"/>
      <c r="I9980" s="88"/>
      <c r="J9980" s="88"/>
      <c r="K9980" s="88"/>
    </row>
    <row r="9981" spans="2:11" ht="12" hidden="1" customHeight="1" x14ac:dyDescent="0.2">
      <c r="B9981" s="88"/>
      <c r="C9981" s="88"/>
      <c r="D9981" s="88"/>
      <c r="E9981" s="88"/>
      <c r="F9981" s="88"/>
      <c r="G9981" s="88"/>
      <c r="H9981" s="88"/>
      <c r="I9981" s="88"/>
      <c r="J9981" s="88"/>
      <c r="K9981" s="88"/>
    </row>
    <row r="9982" spans="2:11" ht="12" hidden="1" customHeight="1" x14ac:dyDescent="0.2">
      <c r="B9982" s="88"/>
      <c r="C9982" s="88"/>
      <c r="D9982" s="88"/>
      <c r="E9982" s="88"/>
      <c r="F9982" s="88"/>
      <c r="G9982" s="88"/>
      <c r="H9982" s="88"/>
      <c r="I9982" s="88"/>
      <c r="J9982" s="88"/>
      <c r="K9982" s="88"/>
    </row>
    <row r="9983" spans="2:11" ht="12" hidden="1" customHeight="1" x14ac:dyDescent="0.2">
      <c r="B9983" s="88"/>
      <c r="C9983" s="88"/>
      <c r="D9983" s="88"/>
      <c r="E9983" s="88"/>
      <c r="F9983" s="88"/>
      <c r="G9983" s="88"/>
      <c r="H9983" s="88"/>
      <c r="I9983" s="88"/>
      <c r="J9983" s="88"/>
      <c r="K9983" s="88"/>
    </row>
    <row r="9984" spans="2:11" ht="12" hidden="1" customHeight="1" x14ac:dyDescent="0.2">
      <c r="B9984" s="88"/>
      <c r="C9984" s="88"/>
      <c r="D9984" s="88"/>
      <c r="E9984" s="88"/>
      <c r="F9984" s="88"/>
      <c r="G9984" s="88"/>
      <c r="H9984" s="88"/>
      <c r="I9984" s="88"/>
      <c r="J9984" s="88"/>
      <c r="K9984" s="88"/>
    </row>
    <row r="9985" spans="2:11" ht="12" hidden="1" customHeight="1" x14ac:dyDescent="0.2">
      <c r="B9985" s="88"/>
      <c r="C9985" s="88"/>
      <c r="D9985" s="88"/>
      <c r="E9985" s="88"/>
      <c r="F9985" s="88"/>
      <c r="G9985" s="88"/>
      <c r="H9985" s="88"/>
      <c r="I9985" s="88"/>
      <c r="J9985" s="88"/>
      <c r="K9985" s="88"/>
    </row>
    <row r="9986" spans="2:11" ht="12" hidden="1" customHeight="1" x14ac:dyDescent="0.2">
      <c r="B9986" s="88"/>
      <c r="C9986" s="88"/>
      <c r="D9986" s="88"/>
      <c r="E9986" s="88"/>
      <c r="F9986" s="88"/>
      <c r="G9986" s="88"/>
      <c r="H9986" s="88"/>
      <c r="I9986" s="88"/>
      <c r="J9986" s="88"/>
      <c r="K9986" s="88"/>
    </row>
    <row r="9987" spans="2:11" ht="12" hidden="1" customHeight="1" x14ac:dyDescent="0.2">
      <c r="B9987" s="88"/>
      <c r="C9987" s="88"/>
      <c r="D9987" s="88"/>
      <c r="E9987" s="88"/>
      <c r="F9987" s="88"/>
      <c r="G9987" s="88"/>
      <c r="H9987" s="88"/>
      <c r="I9987" s="88"/>
      <c r="J9987" s="88"/>
      <c r="K9987" s="88"/>
    </row>
    <row r="9988" spans="2:11" ht="12" hidden="1" customHeight="1" x14ac:dyDescent="0.2">
      <c r="B9988" s="88"/>
      <c r="C9988" s="88"/>
      <c r="D9988" s="88"/>
      <c r="E9988" s="88"/>
      <c r="F9988" s="88"/>
      <c r="G9988" s="88"/>
      <c r="H9988" s="88"/>
      <c r="I9988" s="88"/>
      <c r="J9988" s="88"/>
      <c r="K9988" s="88"/>
    </row>
    <row r="9989" spans="2:11" ht="12" hidden="1" customHeight="1" x14ac:dyDescent="0.2">
      <c r="B9989" s="88"/>
      <c r="C9989" s="88"/>
      <c r="D9989" s="88"/>
      <c r="E9989" s="88"/>
      <c r="F9989" s="88"/>
      <c r="G9989" s="88"/>
      <c r="H9989" s="88"/>
      <c r="I9989" s="88"/>
      <c r="J9989" s="88"/>
      <c r="K9989" s="88"/>
    </row>
    <row r="9990" spans="2:11" ht="12" hidden="1" customHeight="1" x14ac:dyDescent="0.2">
      <c r="B9990" s="88"/>
      <c r="C9990" s="88"/>
      <c r="D9990" s="88"/>
      <c r="E9990" s="88"/>
      <c r="F9990" s="88"/>
      <c r="G9990" s="88"/>
      <c r="H9990" s="88"/>
      <c r="I9990" s="88"/>
      <c r="J9990" s="88"/>
      <c r="K9990" s="88"/>
    </row>
    <row r="9991" spans="2:11" ht="12" hidden="1" customHeight="1" x14ac:dyDescent="0.2">
      <c r="B9991" s="88"/>
      <c r="C9991" s="88"/>
      <c r="D9991" s="88"/>
      <c r="E9991" s="88"/>
      <c r="F9991" s="88"/>
      <c r="G9991" s="88"/>
      <c r="H9991" s="88"/>
      <c r="I9991" s="88"/>
      <c r="J9991" s="88"/>
      <c r="K9991" s="88"/>
    </row>
    <row r="9992" spans="2:11" ht="12" hidden="1" customHeight="1" x14ac:dyDescent="0.2">
      <c r="B9992" s="88"/>
      <c r="C9992" s="88"/>
      <c r="D9992" s="88"/>
      <c r="E9992" s="88"/>
      <c r="F9992" s="88"/>
      <c r="G9992" s="88"/>
      <c r="H9992" s="88"/>
      <c r="I9992" s="88"/>
      <c r="J9992" s="88"/>
      <c r="K9992" s="88"/>
    </row>
    <row r="9993" spans="2:11" ht="12" hidden="1" customHeight="1" x14ac:dyDescent="0.2">
      <c r="B9993" s="88"/>
      <c r="C9993" s="88"/>
      <c r="D9993" s="88"/>
      <c r="E9993" s="88"/>
      <c r="F9993" s="88"/>
      <c r="G9993" s="88"/>
      <c r="H9993" s="88"/>
      <c r="I9993" s="88"/>
      <c r="J9993" s="88"/>
      <c r="K9993" s="88"/>
    </row>
    <row r="9994" spans="2:11" ht="12" hidden="1" customHeight="1" x14ac:dyDescent="0.2">
      <c r="B9994" s="88"/>
      <c r="C9994" s="88"/>
      <c r="D9994" s="88"/>
      <c r="E9994" s="88"/>
      <c r="F9994" s="88"/>
      <c r="G9994" s="88"/>
      <c r="H9994" s="88"/>
      <c r="I9994" s="88"/>
      <c r="J9994" s="88"/>
      <c r="K9994" s="88"/>
    </row>
    <row r="9995" spans="2:11" ht="12" hidden="1" customHeight="1" x14ac:dyDescent="0.2">
      <c r="B9995" s="88"/>
      <c r="C9995" s="88"/>
      <c r="D9995" s="88"/>
      <c r="E9995" s="88"/>
      <c r="F9995" s="88"/>
      <c r="G9995" s="88"/>
      <c r="H9995" s="88"/>
      <c r="I9995" s="88"/>
      <c r="J9995" s="88"/>
      <c r="K9995" s="88"/>
    </row>
    <row r="9996" spans="2:11" ht="12" hidden="1" customHeight="1" x14ac:dyDescent="0.2">
      <c r="B9996" s="88"/>
      <c r="C9996" s="88"/>
      <c r="D9996" s="88"/>
      <c r="E9996" s="88"/>
      <c r="F9996" s="88"/>
      <c r="G9996" s="88"/>
      <c r="H9996" s="88"/>
      <c r="I9996" s="88"/>
      <c r="J9996" s="88"/>
      <c r="K9996" s="88"/>
    </row>
    <row r="9997" spans="2:11" ht="12" hidden="1" customHeight="1" x14ac:dyDescent="0.2">
      <c r="B9997" s="88"/>
      <c r="C9997" s="88"/>
      <c r="D9997" s="88"/>
      <c r="E9997" s="88"/>
      <c r="F9997" s="88"/>
      <c r="G9997" s="88"/>
      <c r="H9997" s="88"/>
      <c r="I9997" s="88"/>
      <c r="J9997" s="88"/>
      <c r="K9997" s="88"/>
    </row>
    <row r="9998" spans="2:11" ht="12" hidden="1" customHeight="1" x14ac:dyDescent="0.2">
      <c r="B9998" s="88"/>
      <c r="C9998" s="88"/>
      <c r="D9998" s="88"/>
      <c r="E9998" s="88"/>
      <c r="F9998" s="88"/>
      <c r="G9998" s="88"/>
      <c r="H9998" s="88"/>
      <c r="I9998" s="88"/>
      <c r="J9998" s="88"/>
      <c r="K9998" s="88"/>
    </row>
    <row r="9999" spans="2:11" ht="12" hidden="1" customHeight="1" x14ac:dyDescent="0.2">
      <c r="B9999" s="88"/>
      <c r="C9999" s="88"/>
      <c r="D9999" s="88"/>
      <c r="E9999" s="88"/>
      <c r="F9999" s="88"/>
      <c r="G9999" s="88"/>
      <c r="H9999" s="88"/>
      <c r="I9999" s="88"/>
      <c r="J9999" s="88"/>
      <c r="K9999" s="88"/>
    </row>
    <row r="10000" spans="2:11" ht="12" hidden="1" customHeight="1" x14ac:dyDescent="0.2">
      <c r="B10000" s="88"/>
      <c r="C10000" s="88"/>
      <c r="D10000" s="88"/>
      <c r="E10000" s="88"/>
      <c r="F10000" s="88"/>
      <c r="G10000" s="88"/>
      <c r="H10000" s="88"/>
      <c r="I10000" s="88"/>
      <c r="J10000" s="88"/>
      <c r="K10000" s="88"/>
    </row>
    <row r="10001" spans="2:11" ht="12" hidden="1" customHeight="1" x14ac:dyDescent="0.2">
      <c r="B10001" s="88"/>
      <c r="C10001" s="88"/>
      <c r="D10001" s="88"/>
      <c r="E10001" s="88"/>
      <c r="F10001" s="88"/>
      <c r="G10001" s="88"/>
      <c r="H10001" s="88"/>
      <c r="I10001" s="88"/>
      <c r="J10001" s="88"/>
      <c r="K10001" s="88"/>
    </row>
    <row r="10002" spans="2:11" ht="12" hidden="1" customHeight="1" x14ac:dyDescent="0.2">
      <c r="B10002" s="88"/>
      <c r="C10002" s="88"/>
      <c r="D10002" s="88"/>
      <c r="E10002" s="88"/>
      <c r="F10002" s="88"/>
      <c r="G10002" s="88"/>
      <c r="H10002" s="88"/>
      <c r="I10002" s="88"/>
      <c r="J10002" s="88"/>
      <c r="K10002" s="88"/>
    </row>
    <row r="10003" spans="2:11" ht="12" hidden="1" customHeight="1" x14ac:dyDescent="0.2">
      <c r="B10003" s="88"/>
      <c r="C10003" s="88"/>
      <c r="D10003" s="88"/>
      <c r="E10003" s="88"/>
      <c r="F10003" s="88"/>
      <c r="G10003" s="88"/>
      <c r="H10003" s="88"/>
      <c r="I10003" s="88"/>
      <c r="J10003" s="88"/>
      <c r="K10003" s="88"/>
    </row>
    <row r="10004" spans="2:11" ht="12" hidden="1" customHeight="1" x14ac:dyDescent="0.2">
      <c r="B10004" s="88"/>
      <c r="C10004" s="88"/>
      <c r="D10004" s="88"/>
      <c r="E10004" s="88"/>
      <c r="F10004" s="88"/>
      <c r="G10004" s="88"/>
      <c r="H10004" s="88"/>
      <c r="I10004" s="88"/>
      <c r="J10004" s="88"/>
      <c r="K10004" s="88"/>
    </row>
    <row r="10005" spans="2:11" ht="12" hidden="1" customHeight="1" x14ac:dyDescent="0.2">
      <c r="B10005" s="88"/>
      <c r="C10005" s="88"/>
      <c r="D10005" s="88"/>
      <c r="E10005" s="88"/>
      <c r="F10005" s="88"/>
      <c r="G10005" s="88"/>
      <c r="H10005" s="88"/>
      <c r="I10005" s="88"/>
      <c r="J10005" s="88"/>
      <c r="K10005" s="88"/>
    </row>
    <row r="10006" spans="2:11" ht="12" hidden="1" customHeight="1" x14ac:dyDescent="0.2">
      <c r="B10006" s="88"/>
      <c r="C10006" s="88"/>
      <c r="D10006" s="88"/>
      <c r="E10006" s="88"/>
      <c r="F10006" s="88"/>
      <c r="G10006" s="88"/>
      <c r="H10006" s="88"/>
      <c r="I10006" s="88"/>
      <c r="J10006" s="88"/>
      <c r="K10006" s="88"/>
    </row>
    <row r="10007" spans="2:11" ht="12" hidden="1" customHeight="1" x14ac:dyDescent="0.2">
      <c r="B10007" s="88"/>
      <c r="C10007" s="88"/>
      <c r="D10007" s="88"/>
      <c r="E10007" s="88"/>
      <c r="F10007" s="88"/>
      <c r="G10007" s="88"/>
      <c r="H10007" s="88"/>
      <c r="I10007" s="88"/>
      <c r="J10007" s="88"/>
      <c r="K10007" s="88"/>
    </row>
    <row r="10008" spans="2:11" ht="12" hidden="1" customHeight="1" x14ac:dyDescent="0.2">
      <c r="B10008" s="88"/>
      <c r="C10008" s="88"/>
      <c r="D10008" s="88"/>
      <c r="E10008" s="88"/>
      <c r="F10008" s="88"/>
      <c r="G10008" s="88"/>
      <c r="H10008" s="88"/>
      <c r="I10008" s="88"/>
      <c r="J10008" s="88"/>
      <c r="K10008" s="88"/>
    </row>
    <row r="10009" spans="2:11" ht="12" hidden="1" customHeight="1" x14ac:dyDescent="0.2">
      <c r="B10009" s="88"/>
      <c r="C10009" s="88"/>
      <c r="D10009" s="88"/>
      <c r="E10009" s="88"/>
      <c r="F10009" s="88"/>
      <c r="G10009" s="88"/>
      <c r="H10009" s="88"/>
      <c r="I10009" s="88"/>
      <c r="J10009" s="88"/>
      <c r="K10009" s="88"/>
    </row>
    <row r="10010" spans="2:11" ht="12" hidden="1" customHeight="1" x14ac:dyDescent="0.2">
      <c r="B10010" s="88"/>
      <c r="C10010" s="88"/>
      <c r="D10010" s="88"/>
      <c r="E10010" s="88"/>
      <c r="F10010" s="88"/>
      <c r="G10010" s="88"/>
      <c r="H10010" s="88"/>
      <c r="I10010" s="88"/>
      <c r="J10010" s="88"/>
      <c r="K10010" s="88"/>
    </row>
    <row r="10011" spans="2:11" ht="12" hidden="1" customHeight="1" x14ac:dyDescent="0.2">
      <c r="B10011" s="88"/>
      <c r="C10011" s="88"/>
      <c r="D10011" s="88"/>
      <c r="E10011" s="88"/>
      <c r="F10011" s="88"/>
      <c r="G10011" s="88"/>
      <c r="H10011" s="88"/>
      <c r="I10011" s="88"/>
      <c r="J10011" s="88"/>
      <c r="K10011" s="88"/>
    </row>
    <row r="10012" spans="2:11" ht="12" hidden="1" customHeight="1" x14ac:dyDescent="0.2">
      <c r="B10012" s="88"/>
      <c r="C10012" s="88"/>
      <c r="D10012" s="88"/>
      <c r="E10012" s="88"/>
      <c r="F10012" s="88"/>
      <c r="G10012" s="88"/>
      <c r="H10012" s="88"/>
      <c r="I10012" s="88"/>
      <c r="J10012" s="88"/>
      <c r="K10012" s="88"/>
    </row>
    <row r="10013" spans="2:11" ht="12" hidden="1" customHeight="1" x14ac:dyDescent="0.2">
      <c r="B10013" s="88"/>
      <c r="C10013" s="88"/>
      <c r="D10013" s="88"/>
      <c r="E10013" s="88"/>
      <c r="F10013" s="88"/>
      <c r="G10013" s="88"/>
      <c r="H10013" s="88"/>
      <c r="I10013" s="88"/>
      <c r="J10013" s="88"/>
      <c r="K10013" s="88"/>
    </row>
    <row r="10014" spans="2:11" ht="12" hidden="1" customHeight="1" x14ac:dyDescent="0.2">
      <c r="B10014" s="88"/>
      <c r="C10014" s="88"/>
      <c r="D10014" s="88"/>
      <c r="E10014" s="88"/>
      <c r="F10014" s="88"/>
      <c r="G10014" s="88"/>
      <c r="H10014" s="88"/>
      <c r="I10014" s="88"/>
      <c r="J10014" s="88"/>
      <c r="K10014" s="88"/>
    </row>
    <row r="10015" spans="2:11" ht="12" hidden="1" customHeight="1" x14ac:dyDescent="0.2">
      <c r="B10015" s="88"/>
      <c r="C10015" s="88"/>
      <c r="D10015" s="88"/>
      <c r="E10015" s="88"/>
      <c r="F10015" s="88"/>
      <c r="G10015" s="88"/>
      <c r="H10015" s="88"/>
      <c r="I10015" s="88"/>
      <c r="J10015" s="88"/>
      <c r="K10015" s="88"/>
    </row>
    <row r="10016" spans="2:11" ht="12" hidden="1" customHeight="1" x14ac:dyDescent="0.2">
      <c r="B10016" s="88"/>
      <c r="C10016" s="88"/>
      <c r="D10016" s="88"/>
      <c r="E10016" s="88"/>
      <c r="F10016" s="88"/>
      <c r="G10016" s="88"/>
      <c r="H10016" s="88"/>
      <c r="I10016" s="88"/>
      <c r="J10016" s="88"/>
      <c r="K10016" s="88"/>
    </row>
    <row r="10017" spans="2:11" ht="12" hidden="1" customHeight="1" x14ac:dyDescent="0.2">
      <c r="B10017" s="88"/>
      <c r="C10017" s="88"/>
      <c r="D10017" s="88"/>
      <c r="E10017" s="88"/>
      <c r="F10017" s="88"/>
      <c r="G10017" s="88"/>
      <c r="H10017" s="88"/>
      <c r="I10017" s="88"/>
      <c r="J10017" s="88"/>
      <c r="K10017" s="88"/>
    </row>
    <row r="10018" spans="2:11" ht="12" hidden="1" customHeight="1" x14ac:dyDescent="0.2">
      <c r="B10018" s="88"/>
      <c r="C10018" s="88"/>
      <c r="D10018" s="88"/>
      <c r="E10018" s="88"/>
      <c r="F10018" s="88"/>
      <c r="G10018" s="88"/>
      <c r="H10018" s="88"/>
      <c r="I10018" s="88"/>
      <c r="J10018" s="88"/>
      <c r="K10018" s="88"/>
    </row>
    <row r="10019" spans="2:11" ht="12" hidden="1" customHeight="1" x14ac:dyDescent="0.2">
      <c r="B10019" s="88"/>
      <c r="C10019" s="88"/>
      <c r="D10019" s="88"/>
      <c r="E10019" s="88"/>
      <c r="F10019" s="88"/>
      <c r="G10019" s="88"/>
      <c r="H10019" s="88"/>
      <c r="I10019" s="88"/>
      <c r="J10019" s="88"/>
      <c r="K10019" s="88"/>
    </row>
    <row r="10020" spans="2:11" ht="12" hidden="1" customHeight="1" x14ac:dyDescent="0.2">
      <c r="B10020" s="88"/>
      <c r="C10020" s="88"/>
      <c r="D10020" s="88"/>
      <c r="E10020" s="88"/>
      <c r="F10020" s="88"/>
      <c r="G10020" s="88"/>
      <c r="H10020" s="88"/>
      <c r="I10020" s="88"/>
      <c r="J10020" s="88"/>
      <c r="K10020" s="88"/>
    </row>
    <row r="10021" spans="2:11" ht="12" hidden="1" customHeight="1" x14ac:dyDescent="0.2">
      <c r="B10021" s="88"/>
      <c r="C10021" s="88"/>
      <c r="D10021" s="88"/>
      <c r="E10021" s="88"/>
      <c r="F10021" s="88"/>
      <c r="G10021" s="88"/>
      <c r="H10021" s="88"/>
      <c r="I10021" s="88"/>
      <c r="J10021" s="88"/>
      <c r="K10021" s="88"/>
    </row>
    <row r="10022" spans="2:11" ht="12" hidden="1" customHeight="1" x14ac:dyDescent="0.2">
      <c r="B10022" s="88"/>
      <c r="C10022" s="88"/>
      <c r="D10022" s="88"/>
      <c r="E10022" s="88"/>
      <c r="F10022" s="88"/>
      <c r="G10022" s="88"/>
      <c r="H10022" s="88"/>
      <c r="I10022" s="88"/>
      <c r="J10022" s="88"/>
      <c r="K10022" s="88"/>
    </row>
    <row r="10023" spans="2:11" ht="12" hidden="1" customHeight="1" x14ac:dyDescent="0.2">
      <c r="B10023" s="88"/>
      <c r="C10023" s="88"/>
      <c r="D10023" s="88"/>
      <c r="E10023" s="88"/>
      <c r="F10023" s="88"/>
      <c r="G10023" s="88"/>
      <c r="H10023" s="88"/>
      <c r="I10023" s="88"/>
      <c r="J10023" s="88"/>
      <c r="K10023" s="88"/>
    </row>
    <row r="10024" spans="2:11" ht="12" hidden="1" customHeight="1" x14ac:dyDescent="0.2">
      <c r="B10024" s="88"/>
      <c r="C10024" s="88"/>
      <c r="D10024" s="88"/>
      <c r="E10024" s="88"/>
      <c r="F10024" s="88"/>
      <c r="G10024" s="88"/>
      <c r="H10024" s="88"/>
      <c r="I10024" s="88"/>
      <c r="J10024" s="88"/>
      <c r="K10024" s="88"/>
    </row>
    <row r="10025" spans="2:11" ht="12" hidden="1" customHeight="1" x14ac:dyDescent="0.2">
      <c r="B10025" s="88"/>
      <c r="C10025" s="88"/>
      <c r="D10025" s="88"/>
      <c r="E10025" s="88"/>
      <c r="F10025" s="88"/>
      <c r="G10025" s="88"/>
      <c r="H10025" s="88"/>
      <c r="I10025" s="88"/>
      <c r="J10025" s="88"/>
      <c r="K10025" s="88"/>
    </row>
    <row r="10026" spans="2:11" ht="12" hidden="1" customHeight="1" x14ac:dyDescent="0.2">
      <c r="B10026" s="88"/>
      <c r="C10026" s="88"/>
      <c r="D10026" s="88"/>
      <c r="E10026" s="88"/>
      <c r="F10026" s="88"/>
      <c r="G10026" s="88"/>
      <c r="H10026" s="88"/>
      <c r="I10026" s="88"/>
      <c r="J10026" s="88"/>
      <c r="K10026" s="88"/>
    </row>
    <row r="10027" spans="2:11" ht="12" hidden="1" customHeight="1" x14ac:dyDescent="0.2">
      <c r="B10027" s="88"/>
      <c r="C10027" s="88"/>
      <c r="D10027" s="88"/>
      <c r="E10027" s="88"/>
      <c r="F10027" s="88"/>
      <c r="G10027" s="88"/>
      <c r="H10027" s="88"/>
      <c r="I10027" s="88"/>
      <c r="J10027" s="88"/>
      <c r="K10027" s="88"/>
    </row>
    <row r="10028" spans="2:11" ht="12" hidden="1" customHeight="1" x14ac:dyDescent="0.2">
      <c r="B10028" s="88"/>
      <c r="C10028" s="88"/>
      <c r="D10028" s="88"/>
      <c r="E10028" s="88"/>
      <c r="F10028" s="88"/>
      <c r="G10028" s="88"/>
      <c r="H10028" s="88"/>
      <c r="I10028" s="88"/>
      <c r="J10028" s="88"/>
      <c r="K10028" s="88"/>
    </row>
    <row r="10029" spans="2:11" ht="12" hidden="1" customHeight="1" x14ac:dyDescent="0.2">
      <c r="B10029" s="88"/>
      <c r="C10029" s="88"/>
      <c r="D10029" s="88"/>
      <c r="E10029" s="88"/>
      <c r="F10029" s="88"/>
      <c r="G10029" s="88"/>
      <c r="H10029" s="88"/>
      <c r="I10029" s="88"/>
      <c r="J10029" s="88"/>
      <c r="K10029" s="88"/>
    </row>
    <row r="10030" spans="2:11" ht="12" hidden="1" customHeight="1" x14ac:dyDescent="0.2">
      <c r="B10030" s="88"/>
      <c r="C10030" s="88"/>
      <c r="D10030" s="88"/>
      <c r="E10030" s="88"/>
      <c r="F10030" s="88"/>
      <c r="G10030" s="88"/>
      <c r="H10030" s="88"/>
      <c r="I10030" s="88"/>
      <c r="J10030" s="88"/>
      <c r="K10030" s="88"/>
    </row>
    <row r="10031" spans="2:11" ht="12" hidden="1" customHeight="1" x14ac:dyDescent="0.2">
      <c r="B10031" s="88"/>
      <c r="C10031" s="88"/>
      <c r="D10031" s="88"/>
      <c r="E10031" s="88"/>
      <c r="F10031" s="88"/>
      <c r="G10031" s="88"/>
      <c r="H10031" s="88"/>
      <c r="I10031" s="88"/>
      <c r="J10031" s="88"/>
      <c r="K10031" s="88"/>
    </row>
    <row r="10032" spans="2:11" ht="12" hidden="1" customHeight="1" x14ac:dyDescent="0.2">
      <c r="B10032" s="88"/>
      <c r="C10032" s="88"/>
      <c r="D10032" s="88"/>
      <c r="E10032" s="88"/>
      <c r="F10032" s="88"/>
      <c r="G10032" s="88"/>
      <c r="H10032" s="88"/>
      <c r="I10032" s="88"/>
      <c r="J10032" s="88"/>
      <c r="K10032" s="88"/>
    </row>
    <row r="10033" spans="2:11" ht="12" hidden="1" customHeight="1" x14ac:dyDescent="0.2">
      <c r="B10033" s="88"/>
      <c r="C10033" s="88"/>
      <c r="D10033" s="88"/>
      <c r="E10033" s="88"/>
      <c r="F10033" s="88"/>
      <c r="G10033" s="88"/>
      <c r="H10033" s="88"/>
      <c r="I10033" s="88"/>
      <c r="J10033" s="88"/>
      <c r="K10033" s="88"/>
    </row>
    <row r="10034" spans="2:11" ht="12" hidden="1" customHeight="1" x14ac:dyDescent="0.2">
      <c r="B10034" s="88"/>
      <c r="C10034" s="88"/>
      <c r="D10034" s="88"/>
      <c r="E10034" s="88"/>
      <c r="F10034" s="88"/>
      <c r="G10034" s="88"/>
      <c r="H10034" s="88"/>
      <c r="I10034" s="88"/>
      <c r="J10034" s="88"/>
      <c r="K10034" s="88"/>
    </row>
    <row r="10035" spans="2:11" ht="12" hidden="1" customHeight="1" x14ac:dyDescent="0.2">
      <c r="B10035" s="88"/>
      <c r="C10035" s="88"/>
      <c r="D10035" s="88"/>
      <c r="E10035" s="88"/>
      <c r="F10035" s="88"/>
      <c r="G10035" s="88"/>
      <c r="H10035" s="88"/>
      <c r="I10035" s="88"/>
      <c r="J10035" s="88"/>
      <c r="K10035" s="88"/>
    </row>
    <row r="10036" spans="2:11" ht="12" hidden="1" customHeight="1" x14ac:dyDescent="0.2">
      <c r="B10036" s="88"/>
      <c r="C10036" s="88"/>
      <c r="D10036" s="88"/>
      <c r="E10036" s="88"/>
      <c r="F10036" s="88"/>
      <c r="G10036" s="88"/>
      <c r="H10036" s="88"/>
      <c r="I10036" s="88"/>
      <c r="J10036" s="88"/>
      <c r="K10036" s="88"/>
    </row>
    <row r="10037" spans="2:11" ht="12" hidden="1" customHeight="1" x14ac:dyDescent="0.2">
      <c r="B10037" s="88"/>
      <c r="C10037" s="88"/>
      <c r="D10037" s="88"/>
      <c r="E10037" s="88"/>
      <c r="F10037" s="88"/>
      <c r="G10037" s="88"/>
      <c r="H10037" s="88"/>
      <c r="I10037" s="88"/>
      <c r="J10037" s="88"/>
      <c r="K10037" s="88"/>
    </row>
    <row r="10038" spans="2:11" ht="12" hidden="1" customHeight="1" x14ac:dyDescent="0.2">
      <c r="B10038" s="88"/>
      <c r="C10038" s="88"/>
      <c r="D10038" s="88"/>
      <c r="E10038" s="88"/>
      <c r="F10038" s="88"/>
      <c r="G10038" s="88"/>
      <c r="H10038" s="88"/>
      <c r="I10038" s="88"/>
      <c r="J10038" s="88"/>
      <c r="K10038" s="88"/>
    </row>
    <row r="10039" spans="2:11" ht="12" hidden="1" customHeight="1" x14ac:dyDescent="0.2">
      <c r="B10039" s="88"/>
      <c r="C10039" s="88"/>
      <c r="D10039" s="88"/>
      <c r="E10039" s="88"/>
      <c r="F10039" s="88"/>
      <c r="G10039" s="88"/>
      <c r="H10039" s="88"/>
      <c r="I10039" s="88"/>
      <c r="J10039" s="88"/>
      <c r="K10039" s="88"/>
    </row>
    <row r="10040" spans="2:11" ht="12" hidden="1" customHeight="1" x14ac:dyDescent="0.2">
      <c r="B10040" s="88"/>
      <c r="C10040" s="88"/>
      <c r="D10040" s="88"/>
      <c r="E10040" s="88"/>
      <c r="F10040" s="88"/>
      <c r="G10040" s="88"/>
      <c r="H10040" s="88"/>
      <c r="I10040" s="88"/>
      <c r="J10040" s="88"/>
      <c r="K10040" s="88"/>
    </row>
    <row r="10041" spans="2:11" ht="12" hidden="1" customHeight="1" x14ac:dyDescent="0.2">
      <c r="B10041" s="88"/>
      <c r="C10041" s="88"/>
      <c r="D10041" s="88"/>
      <c r="E10041" s="88"/>
      <c r="F10041" s="88"/>
      <c r="G10041" s="88"/>
      <c r="H10041" s="88"/>
      <c r="I10041" s="88"/>
      <c r="J10041" s="88"/>
      <c r="K10041" s="88"/>
    </row>
    <row r="10042" spans="2:11" ht="12" hidden="1" customHeight="1" x14ac:dyDescent="0.2">
      <c r="B10042" s="88"/>
      <c r="C10042" s="88"/>
      <c r="D10042" s="88"/>
      <c r="E10042" s="88"/>
      <c r="F10042" s="88"/>
      <c r="G10042" s="88"/>
      <c r="H10042" s="88"/>
      <c r="I10042" s="88"/>
      <c r="J10042" s="88"/>
      <c r="K10042" s="88"/>
    </row>
    <row r="10043" spans="2:11" ht="12" hidden="1" customHeight="1" x14ac:dyDescent="0.2">
      <c r="B10043" s="88"/>
      <c r="C10043" s="88"/>
      <c r="D10043" s="88"/>
      <c r="E10043" s="88"/>
      <c r="F10043" s="88"/>
      <c r="G10043" s="88"/>
      <c r="H10043" s="88"/>
      <c r="I10043" s="88"/>
      <c r="J10043" s="88"/>
      <c r="K10043" s="88"/>
    </row>
    <row r="10044" spans="2:11" ht="12" hidden="1" customHeight="1" x14ac:dyDescent="0.2">
      <c r="B10044" s="88"/>
      <c r="C10044" s="88"/>
      <c r="D10044" s="88"/>
      <c r="E10044" s="88"/>
      <c r="F10044" s="88"/>
      <c r="G10044" s="88"/>
      <c r="H10044" s="88"/>
      <c r="I10044" s="88"/>
      <c r="J10044" s="88"/>
      <c r="K10044" s="88"/>
    </row>
    <row r="10045" spans="2:11" ht="12" hidden="1" customHeight="1" x14ac:dyDescent="0.2">
      <c r="B10045" s="88"/>
      <c r="C10045" s="88"/>
      <c r="D10045" s="88"/>
      <c r="E10045" s="88"/>
      <c r="F10045" s="88"/>
      <c r="G10045" s="88"/>
      <c r="H10045" s="88"/>
      <c r="I10045" s="88"/>
      <c r="J10045" s="88"/>
      <c r="K10045" s="88"/>
    </row>
    <row r="10046" spans="2:11" ht="12" hidden="1" customHeight="1" x14ac:dyDescent="0.2">
      <c r="B10046" s="88"/>
      <c r="C10046" s="88"/>
      <c r="D10046" s="88"/>
      <c r="E10046" s="88"/>
      <c r="F10046" s="88"/>
      <c r="G10046" s="88"/>
      <c r="H10046" s="88"/>
      <c r="I10046" s="88"/>
      <c r="J10046" s="88"/>
      <c r="K10046" s="88"/>
    </row>
    <row r="10047" spans="2:11" ht="12" hidden="1" customHeight="1" x14ac:dyDescent="0.2">
      <c r="B10047" s="88"/>
      <c r="C10047" s="88"/>
      <c r="D10047" s="88"/>
      <c r="E10047" s="88"/>
      <c r="F10047" s="88"/>
      <c r="G10047" s="88"/>
      <c r="H10047" s="88"/>
      <c r="I10047" s="88"/>
      <c r="J10047" s="88"/>
      <c r="K10047" s="88"/>
    </row>
    <row r="10048" spans="2:11" ht="12" hidden="1" customHeight="1" x14ac:dyDescent="0.2">
      <c r="B10048" s="88"/>
      <c r="C10048" s="88"/>
      <c r="D10048" s="88"/>
      <c r="E10048" s="88"/>
      <c r="F10048" s="88"/>
      <c r="G10048" s="88"/>
      <c r="H10048" s="88"/>
      <c r="I10048" s="88"/>
      <c r="J10048" s="88"/>
      <c r="K10048" s="88"/>
    </row>
    <row r="10049" spans="2:11" ht="12" hidden="1" customHeight="1" x14ac:dyDescent="0.2">
      <c r="B10049" s="88"/>
      <c r="C10049" s="88"/>
      <c r="D10049" s="88"/>
      <c r="E10049" s="88"/>
      <c r="F10049" s="88"/>
      <c r="G10049" s="88"/>
      <c r="H10049" s="88"/>
      <c r="I10049" s="88"/>
      <c r="J10049" s="88"/>
      <c r="K10049" s="88"/>
    </row>
    <row r="10050" spans="2:11" ht="12" hidden="1" customHeight="1" x14ac:dyDescent="0.2">
      <c r="B10050" s="88"/>
      <c r="C10050" s="88"/>
      <c r="D10050" s="88"/>
      <c r="E10050" s="88"/>
      <c r="F10050" s="88"/>
      <c r="G10050" s="88"/>
      <c r="H10050" s="88"/>
      <c r="I10050" s="88"/>
      <c r="J10050" s="88"/>
      <c r="K10050" s="88"/>
    </row>
    <row r="10051" spans="2:11" ht="12" hidden="1" customHeight="1" x14ac:dyDescent="0.2">
      <c r="B10051" s="88"/>
      <c r="C10051" s="88"/>
      <c r="D10051" s="88"/>
      <c r="E10051" s="88"/>
      <c r="F10051" s="88"/>
      <c r="G10051" s="88"/>
      <c r="H10051" s="88"/>
      <c r="I10051" s="88"/>
      <c r="J10051" s="88"/>
      <c r="K10051" s="88"/>
    </row>
    <row r="10052" spans="2:11" ht="12" hidden="1" customHeight="1" x14ac:dyDescent="0.2">
      <c r="B10052" s="88"/>
      <c r="C10052" s="88"/>
      <c r="D10052" s="88"/>
      <c r="E10052" s="88"/>
      <c r="F10052" s="88"/>
      <c r="G10052" s="88"/>
      <c r="H10052" s="88"/>
      <c r="I10052" s="88"/>
      <c r="J10052" s="88"/>
      <c r="K10052" s="88"/>
    </row>
    <row r="10053" spans="2:11" ht="12" hidden="1" customHeight="1" x14ac:dyDescent="0.2">
      <c r="B10053" s="88"/>
      <c r="C10053" s="88"/>
      <c r="D10053" s="88"/>
      <c r="E10053" s="88"/>
      <c r="F10053" s="88"/>
      <c r="G10053" s="88"/>
      <c r="H10053" s="88"/>
      <c r="I10053" s="88"/>
      <c r="J10053" s="88"/>
      <c r="K10053" s="88"/>
    </row>
    <row r="10054" spans="2:11" ht="12" hidden="1" customHeight="1" x14ac:dyDescent="0.2">
      <c r="B10054" s="88"/>
      <c r="C10054" s="88"/>
      <c r="D10054" s="88"/>
      <c r="E10054" s="88"/>
      <c r="F10054" s="88"/>
      <c r="G10054" s="88"/>
      <c r="H10054" s="88"/>
      <c r="I10054" s="88"/>
      <c r="J10054" s="88"/>
      <c r="K10054" s="88"/>
    </row>
    <row r="10055" spans="2:11" ht="12" hidden="1" customHeight="1" x14ac:dyDescent="0.2">
      <c r="B10055" s="88"/>
      <c r="C10055" s="88"/>
      <c r="D10055" s="88"/>
      <c r="E10055" s="88"/>
      <c r="F10055" s="88"/>
      <c r="G10055" s="88"/>
      <c r="H10055" s="88"/>
      <c r="I10055" s="88"/>
      <c r="J10055" s="88"/>
      <c r="K10055" s="88"/>
    </row>
    <row r="10056" spans="2:11" ht="12" hidden="1" customHeight="1" x14ac:dyDescent="0.2">
      <c r="B10056" s="88"/>
      <c r="C10056" s="88"/>
      <c r="D10056" s="88"/>
      <c r="E10056" s="88"/>
      <c r="F10056" s="88"/>
      <c r="G10056" s="88"/>
      <c r="H10056" s="88"/>
      <c r="I10056" s="88"/>
      <c r="J10056" s="88"/>
      <c r="K10056" s="88"/>
    </row>
    <row r="10057" spans="2:11" ht="12" hidden="1" customHeight="1" x14ac:dyDescent="0.2">
      <c r="B10057" s="88"/>
      <c r="C10057" s="88"/>
      <c r="D10057" s="88"/>
      <c r="E10057" s="88"/>
      <c r="F10057" s="88"/>
      <c r="G10057" s="88"/>
      <c r="H10057" s="88"/>
      <c r="I10057" s="88"/>
      <c r="J10057" s="88"/>
      <c r="K10057" s="88"/>
    </row>
    <row r="10058" spans="2:11" ht="12" hidden="1" customHeight="1" x14ac:dyDescent="0.2">
      <c r="B10058" s="88"/>
      <c r="C10058" s="88"/>
      <c r="D10058" s="88"/>
      <c r="E10058" s="88"/>
      <c r="F10058" s="88"/>
      <c r="G10058" s="88"/>
      <c r="H10058" s="88"/>
      <c r="I10058" s="88"/>
      <c r="J10058" s="88"/>
      <c r="K10058" s="88"/>
    </row>
    <row r="10059" spans="2:11" ht="12" hidden="1" customHeight="1" x14ac:dyDescent="0.2">
      <c r="B10059" s="88"/>
      <c r="C10059" s="88"/>
      <c r="D10059" s="88"/>
      <c r="E10059" s="88"/>
      <c r="F10059" s="88"/>
      <c r="G10059" s="88"/>
      <c r="H10059" s="88"/>
      <c r="I10059" s="88"/>
      <c r="J10059" s="88"/>
      <c r="K10059" s="88"/>
    </row>
    <row r="10060" spans="2:11" ht="12" hidden="1" customHeight="1" x14ac:dyDescent="0.2">
      <c r="B10060" s="88"/>
      <c r="C10060" s="88"/>
      <c r="D10060" s="88"/>
      <c r="E10060" s="88"/>
      <c r="F10060" s="88"/>
      <c r="G10060" s="88"/>
      <c r="H10060" s="88"/>
      <c r="I10060" s="88"/>
      <c r="J10060" s="88"/>
      <c r="K10060" s="88"/>
    </row>
    <row r="10061" spans="2:11" ht="12" hidden="1" customHeight="1" x14ac:dyDescent="0.2">
      <c r="B10061" s="88"/>
      <c r="C10061" s="88"/>
      <c r="D10061" s="88"/>
      <c r="E10061" s="88"/>
      <c r="F10061" s="88"/>
      <c r="G10061" s="88"/>
      <c r="H10061" s="88"/>
      <c r="I10061" s="88"/>
      <c r="J10061" s="88"/>
      <c r="K10061" s="88"/>
    </row>
    <row r="10062" spans="2:11" ht="12" hidden="1" customHeight="1" x14ac:dyDescent="0.2">
      <c r="B10062" s="88"/>
      <c r="C10062" s="88"/>
      <c r="D10062" s="88"/>
      <c r="E10062" s="88"/>
      <c r="F10062" s="88"/>
      <c r="G10062" s="88"/>
      <c r="H10062" s="88"/>
      <c r="I10062" s="88"/>
      <c r="J10062" s="88"/>
      <c r="K10062" s="88"/>
    </row>
    <row r="10063" spans="2:11" ht="12" hidden="1" customHeight="1" x14ac:dyDescent="0.2">
      <c r="B10063" s="88"/>
      <c r="C10063" s="88"/>
      <c r="D10063" s="88"/>
      <c r="E10063" s="88"/>
      <c r="F10063" s="88"/>
      <c r="G10063" s="88"/>
      <c r="H10063" s="88"/>
      <c r="I10063" s="88"/>
      <c r="J10063" s="88"/>
      <c r="K10063" s="88"/>
    </row>
    <row r="10064" spans="2:11" ht="12" hidden="1" customHeight="1" x14ac:dyDescent="0.2">
      <c r="B10064" s="88"/>
      <c r="C10064" s="88"/>
      <c r="D10064" s="88"/>
      <c r="E10064" s="88"/>
      <c r="F10064" s="88"/>
      <c r="G10064" s="88"/>
      <c r="H10064" s="88"/>
      <c r="I10064" s="88"/>
      <c r="J10064" s="88"/>
      <c r="K10064" s="88"/>
    </row>
    <row r="10065" spans="2:11" ht="12" hidden="1" customHeight="1" x14ac:dyDescent="0.2">
      <c r="B10065" s="88"/>
      <c r="C10065" s="88"/>
      <c r="D10065" s="88"/>
      <c r="E10065" s="88"/>
      <c r="F10065" s="88"/>
      <c r="G10065" s="88"/>
      <c r="H10065" s="88"/>
      <c r="I10065" s="88"/>
      <c r="J10065" s="88"/>
      <c r="K10065" s="88"/>
    </row>
    <row r="10066" spans="2:11" ht="12" hidden="1" customHeight="1" x14ac:dyDescent="0.2">
      <c r="B10066" s="88"/>
      <c r="C10066" s="88"/>
      <c r="D10066" s="88"/>
      <c r="E10066" s="88"/>
      <c r="F10066" s="88"/>
      <c r="G10066" s="88"/>
      <c r="H10066" s="88"/>
      <c r="I10066" s="88"/>
      <c r="J10066" s="88"/>
      <c r="K10066" s="88"/>
    </row>
    <row r="10067" spans="2:11" ht="12" hidden="1" customHeight="1" x14ac:dyDescent="0.2">
      <c r="B10067" s="88"/>
      <c r="C10067" s="88"/>
      <c r="D10067" s="88"/>
      <c r="E10067" s="88"/>
      <c r="F10067" s="88"/>
      <c r="G10067" s="88"/>
      <c r="H10067" s="88"/>
      <c r="I10067" s="88"/>
      <c r="J10067" s="88"/>
      <c r="K10067" s="88"/>
    </row>
    <row r="10068" spans="2:11" ht="12" hidden="1" customHeight="1" x14ac:dyDescent="0.2">
      <c r="B10068" s="88"/>
      <c r="C10068" s="88"/>
      <c r="D10068" s="88"/>
      <c r="E10068" s="88"/>
      <c r="F10068" s="88"/>
      <c r="G10068" s="88"/>
      <c r="H10068" s="88"/>
      <c r="I10068" s="88"/>
      <c r="J10068" s="88"/>
      <c r="K10068" s="88"/>
    </row>
    <row r="10069" spans="2:11" ht="12" hidden="1" customHeight="1" x14ac:dyDescent="0.2">
      <c r="B10069" s="88"/>
      <c r="C10069" s="88"/>
      <c r="D10069" s="88"/>
      <c r="E10069" s="88"/>
      <c r="F10069" s="88"/>
      <c r="G10069" s="88"/>
      <c r="H10069" s="88"/>
      <c r="I10069" s="88"/>
      <c r="J10069" s="88"/>
      <c r="K10069" s="88"/>
    </row>
    <row r="10070" spans="2:11" ht="12" hidden="1" customHeight="1" x14ac:dyDescent="0.2">
      <c r="B10070" s="88"/>
      <c r="C10070" s="88"/>
      <c r="D10070" s="88"/>
      <c r="E10070" s="88"/>
      <c r="F10070" s="88"/>
      <c r="G10070" s="88"/>
      <c r="H10070" s="88"/>
      <c r="I10070" s="88"/>
      <c r="J10070" s="88"/>
      <c r="K10070" s="88"/>
    </row>
    <row r="10071" spans="2:11" ht="12" hidden="1" customHeight="1" x14ac:dyDescent="0.2">
      <c r="B10071" s="88"/>
      <c r="C10071" s="88"/>
      <c r="D10071" s="88"/>
      <c r="E10071" s="88"/>
      <c r="F10071" s="88"/>
      <c r="G10071" s="88"/>
      <c r="H10071" s="88"/>
      <c r="I10071" s="88"/>
      <c r="J10071" s="88"/>
      <c r="K10071" s="88"/>
    </row>
    <row r="10072" spans="2:11" ht="12" hidden="1" customHeight="1" x14ac:dyDescent="0.2">
      <c r="B10072" s="88"/>
      <c r="C10072" s="88"/>
      <c r="D10072" s="88"/>
      <c r="E10072" s="88"/>
      <c r="F10072" s="88"/>
      <c r="G10072" s="88"/>
      <c r="H10072" s="88"/>
      <c r="I10072" s="88"/>
      <c r="J10072" s="88"/>
      <c r="K10072" s="88"/>
    </row>
    <row r="10073" spans="2:11" ht="12" hidden="1" customHeight="1" x14ac:dyDescent="0.2">
      <c r="B10073" s="88"/>
      <c r="C10073" s="88"/>
      <c r="D10073" s="88"/>
      <c r="E10073" s="88"/>
      <c r="F10073" s="88"/>
      <c r="G10073" s="88"/>
      <c r="H10073" s="88"/>
      <c r="I10073" s="88"/>
      <c r="J10073" s="88"/>
      <c r="K10073" s="88"/>
    </row>
    <row r="10074" spans="2:11" ht="12" hidden="1" customHeight="1" x14ac:dyDescent="0.2">
      <c r="B10074" s="88"/>
      <c r="C10074" s="88"/>
      <c r="D10074" s="88"/>
      <c r="E10074" s="88"/>
      <c r="F10074" s="88"/>
      <c r="G10074" s="88"/>
      <c r="H10074" s="88"/>
      <c r="I10074" s="88"/>
      <c r="J10074" s="88"/>
      <c r="K10074" s="88"/>
    </row>
    <row r="10075" spans="2:11" ht="12" hidden="1" customHeight="1" x14ac:dyDescent="0.2">
      <c r="B10075" s="88"/>
      <c r="C10075" s="88"/>
      <c r="D10075" s="88"/>
      <c r="E10075" s="88"/>
      <c r="F10075" s="88"/>
      <c r="G10075" s="88"/>
      <c r="H10075" s="88"/>
      <c r="I10075" s="88"/>
      <c r="J10075" s="88"/>
      <c r="K10075" s="88"/>
    </row>
    <row r="10076" spans="2:11" ht="12" hidden="1" customHeight="1" x14ac:dyDescent="0.2">
      <c r="B10076" s="88"/>
      <c r="C10076" s="88"/>
      <c r="D10076" s="88"/>
      <c r="E10076" s="88"/>
      <c r="F10076" s="88"/>
      <c r="G10076" s="88"/>
      <c r="H10076" s="88"/>
      <c r="I10076" s="88"/>
      <c r="J10076" s="88"/>
      <c r="K10076" s="88"/>
    </row>
    <row r="10077" spans="2:11" ht="12" hidden="1" customHeight="1" x14ac:dyDescent="0.2">
      <c r="B10077" s="88"/>
      <c r="C10077" s="88"/>
      <c r="D10077" s="88"/>
      <c r="E10077" s="88"/>
      <c r="F10077" s="88"/>
      <c r="G10077" s="88"/>
      <c r="H10077" s="88"/>
      <c r="I10077" s="88"/>
      <c r="J10077" s="88"/>
      <c r="K10077" s="88"/>
    </row>
    <row r="10078" spans="2:11" ht="12" hidden="1" customHeight="1" x14ac:dyDescent="0.2">
      <c r="B10078" s="88"/>
      <c r="C10078" s="88"/>
      <c r="D10078" s="88"/>
      <c r="E10078" s="88"/>
      <c r="F10078" s="88"/>
      <c r="G10078" s="88"/>
      <c r="H10078" s="88"/>
      <c r="I10078" s="88"/>
      <c r="J10078" s="88"/>
      <c r="K10078" s="88"/>
    </row>
    <row r="10079" spans="2:11" ht="12" hidden="1" customHeight="1" x14ac:dyDescent="0.2">
      <c r="B10079" s="88"/>
      <c r="C10079" s="88"/>
      <c r="D10079" s="88"/>
      <c r="E10079" s="88"/>
      <c r="F10079" s="88"/>
      <c r="G10079" s="88"/>
      <c r="H10079" s="88"/>
      <c r="I10079" s="88"/>
      <c r="J10079" s="88"/>
      <c r="K10079" s="88"/>
    </row>
    <row r="10080" spans="2:11" ht="12" hidden="1" customHeight="1" x14ac:dyDescent="0.2">
      <c r="B10080" s="88"/>
      <c r="C10080" s="88"/>
      <c r="D10080" s="88"/>
      <c r="E10080" s="88"/>
      <c r="F10080" s="88"/>
      <c r="G10080" s="88"/>
      <c r="H10080" s="88"/>
      <c r="I10080" s="88"/>
      <c r="J10080" s="88"/>
      <c r="K10080" s="88"/>
    </row>
    <row r="10081" spans="2:11" ht="12" hidden="1" customHeight="1" x14ac:dyDescent="0.2">
      <c r="B10081" s="88"/>
      <c r="C10081" s="88"/>
      <c r="D10081" s="88"/>
      <c r="E10081" s="88"/>
      <c r="F10081" s="88"/>
      <c r="G10081" s="88"/>
      <c r="H10081" s="88"/>
      <c r="I10081" s="88"/>
      <c r="J10081" s="88"/>
      <c r="K10081" s="88"/>
    </row>
    <row r="10082" spans="2:11" ht="12" hidden="1" customHeight="1" x14ac:dyDescent="0.2">
      <c r="B10082" s="88"/>
      <c r="C10082" s="88"/>
      <c r="D10082" s="88"/>
      <c r="E10082" s="88"/>
      <c r="F10082" s="88"/>
      <c r="G10082" s="88"/>
      <c r="H10082" s="88"/>
      <c r="I10082" s="88"/>
      <c r="J10082" s="88"/>
      <c r="K10082" s="88"/>
    </row>
    <row r="10083" spans="2:11" ht="12" hidden="1" customHeight="1" x14ac:dyDescent="0.2">
      <c r="B10083" s="88"/>
      <c r="C10083" s="88"/>
      <c r="D10083" s="88"/>
      <c r="E10083" s="88"/>
      <c r="F10083" s="88"/>
      <c r="G10083" s="88"/>
      <c r="H10083" s="88"/>
      <c r="I10083" s="88"/>
      <c r="J10083" s="88"/>
      <c r="K10083" s="88"/>
    </row>
    <row r="10084" spans="2:11" ht="12" hidden="1" customHeight="1" x14ac:dyDescent="0.2">
      <c r="B10084" s="88"/>
      <c r="C10084" s="88"/>
      <c r="D10084" s="88"/>
      <c r="E10084" s="88"/>
      <c r="F10084" s="88"/>
      <c r="G10084" s="88"/>
      <c r="H10084" s="88"/>
      <c r="I10084" s="88"/>
      <c r="J10084" s="88"/>
      <c r="K10084" s="88"/>
    </row>
    <row r="10085" spans="2:11" ht="12" hidden="1" customHeight="1" x14ac:dyDescent="0.2">
      <c r="B10085" s="88"/>
      <c r="C10085" s="88"/>
      <c r="D10085" s="88"/>
      <c r="E10085" s="88"/>
      <c r="F10085" s="88"/>
      <c r="G10085" s="88"/>
      <c r="H10085" s="88"/>
      <c r="I10085" s="88"/>
      <c r="J10085" s="88"/>
      <c r="K10085" s="88"/>
    </row>
    <row r="10086" spans="2:11" ht="12" hidden="1" customHeight="1" x14ac:dyDescent="0.2">
      <c r="B10086" s="88"/>
      <c r="C10086" s="88"/>
      <c r="D10086" s="88"/>
      <c r="E10086" s="88"/>
      <c r="F10086" s="88"/>
      <c r="G10086" s="88"/>
      <c r="H10086" s="88"/>
      <c r="I10086" s="88"/>
      <c r="J10086" s="88"/>
      <c r="K10086" s="88"/>
    </row>
    <row r="10087" spans="2:11" ht="12" hidden="1" customHeight="1" x14ac:dyDescent="0.2">
      <c r="B10087" s="88"/>
      <c r="C10087" s="88"/>
      <c r="D10087" s="88"/>
      <c r="E10087" s="88"/>
      <c r="F10087" s="88"/>
      <c r="G10087" s="88"/>
      <c r="H10087" s="88"/>
      <c r="I10087" s="88"/>
      <c r="J10087" s="88"/>
      <c r="K10087" s="88"/>
    </row>
    <row r="10088" spans="2:11" ht="12" hidden="1" customHeight="1" x14ac:dyDescent="0.2">
      <c r="B10088" s="88"/>
      <c r="C10088" s="88"/>
      <c r="D10088" s="88"/>
      <c r="E10088" s="88"/>
      <c r="F10088" s="88"/>
      <c r="G10088" s="88"/>
      <c r="H10088" s="88"/>
      <c r="I10088" s="88"/>
      <c r="J10088" s="88"/>
      <c r="K10088" s="88"/>
    </row>
    <row r="10089" spans="2:11" ht="12" hidden="1" customHeight="1" x14ac:dyDescent="0.2">
      <c r="B10089" s="88"/>
      <c r="C10089" s="88"/>
      <c r="D10089" s="88"/>
      <c r="E10089" s="88"/>
      <c r="F10089" s="88"/>
      <c r="G10089" s="88"/>
      <c r="H10089" s="88"/>
      <c r="I10089" s="88"/>
      <c r="J10089" s="88"/>
      <c r="K10089" s="88"/>
    </row>
    <row r="10090" spans="2:11" ht="12" hidden="1" customHeight="1" x14ac:dyDescent="0.2">
      <c r="B10090" s="88"/>
      <c r="C10090" s="88"/>
      <c r="D10090" s="88"/>
      <c r="E10090" s="88"/>
      <c r="F10090" s="88"/>
      <c r="G10090" s="88"/>
      <c r="H10090" s="88"/>
      <c r="I10090" s="88"/>
      <c r="J10090" s="88"/>
      <c r="K10090" s="88"/>
    </row>
    <row r="10091" spans="2:11" ht="12" hidden="1" customHeight="1" x14ac:dyDescent="0.2">
      <c r="B10091" s="88"/>
      <c r="C10091" s="88"/>
      <c r="D10091" s="88"/>
      <c r="E10091" s="88"/>
      <c r="F10091" s="88"/>
      <c r="G10091" s="88"/>
      <c r="H10091" s="88"/>
      <c r="I10091" s="88"/>
      <c r="J10091" s="88"/>
      <c r="K10091" s="88"/>
    </row>
    <row r="10092" spans="2:11" ht="12" hidden="1" customHeight="1" x14ac:dyDescent="0.2">
      <c r="B10092" s="88"/>
      <c r="C10092" s="88"/>
      <c r="D10092" s="88"/>
      <c r="E10092" s="88"/>
      <c r="F10092" s="88"/>
      <c r="G10092" s="88"/>
      <c r="H10092" s="88"/>
      <c r="I10092" s="88"/>
      <c r="J10092" s="88"/>
      <c r="K10092" s="88"/>
    </row>
    <row r="10093" spans="2:11" ht="12" hidden="1" customHeight="1" x14ac:dyDescent="0.2">
      <c r="B10093" s="88"/>
      <c r="C10093" s="88"/>
      <c r="D10093" s="88"/>
      <c r="E10093" s="88"/>
      <c r="F10093" s="88"/>
      <c r="G10093" s="88"/>
      <c r="H10093" s="88"/>
      <c r="I10093" s="88"/>
      <c r="J10093" s="88"/>
      <c r="K10093" s="88"/>
    </row>
    <row r="10094" spans="2:11" ht="12" hidden="1" customHeight="1" x14ac:dyDescent="0.2">
      <c r="B10094" s="88"/>
      <c r="C10094" s="88"/>
      <c r="D10094" s="88"/>
      <c r="E10094" s="88"/>
      <c r="F10094" s="88"/>
      <c r="G10094" s="88"/>
      <c r="H10094" s="88"/>
      <c r="I10094" s="88"/>
      <c r="J10094" s="88"/>
      <c r="K10094" s="88"/>
    </row>
    <row r="10095" spans="2:11" ht="12" hidden="1" customHeight="1" x14ac:dyDescent="0.2">
      <c r="B10095" s="88"/>
      <c r="C10095" s="88"/>
      <c r="D10095" s="88"/>
      <c r="E10095" s="88"/>
      <c r="F10095" s="88"/>
      <c r="G10095" s="88"/>
      <c r="H10095" s="88"/>
      <c r="I10095" s="88"/>
      <c r="J10095" s="88"/>
      <c r="K10095" s="88"/>
    </row>
    <row r="10096" spans="2:11" ht="12" hidden="1" customHeight="1" x14ac:dyDescent="0.2">
      <c r="B10096" s="88"/>
      <c r="C10096" s="88"/>
      <c r="D10096" s="88"/>
      <c r="E10096" s="88"/>
      <c r="F10096" s="88"/>
      <c r="G10096" s="88"/>
      <c r="H10096" s="88"/>
      <c r="I10096" s="88"/>
      <c r="J10096" s="88"/>
      <c r="K10096" s="88"/>
    </row>
    <row r="10097" spans="2:11" ht="12" hidden="1" customHeight="1" x14ac:dyDescent="0.2">
      <c r="B10097" s="88"/>
      <c r="C10097" s="88"/>
      <c r="D10097" s="88"/>
      <c r="E10097" s="88"/>
      <c r="F10097" s="88"/>
      <c r="G10097" s="88"/>
      <c r="H10097" s="88"/>
      <c r="I10097" s="88"/>
      <c r="J10097" s="88"/>
      <c r="K10097" s="88"/>
    </row>
    <row r="10098" spans="2:11" ht="12" hidden="1" customHeight="1" x14ac:dyDescent="0.2">
      <c r="B10098" s="88"/>
      <c r="C10098" s="88"/>
      <c r="D10098" s="88"/>
      <c r="E10098" s="88"/>
      <c r="F10098" s="88"/>
      <c r="G10098" s="88"/>
      <c r="H10098" s="88"/>
      <c r="I10098" s="88"/>
      <c r="J10098" s="88"/>
      <c r="K10098" s="88"/>
    </row>
    <row r="10099" spans="2:11" ht="12" hidden="1" customHeight="1" x14ac:dyDescent="0.2">
      <c r="B10099" s="88"/>
      <c r="C10099" s="88"/>
      <c r="D10099" s="88"/>
      <c r="E10099" s="88"/>
      <c r="F10099" s="88"/>
      <c r="G10099" s="88"/>
      <c r="H10099" s="88"/>
      <c r="I10099" s="88"/>
      <c r="J10099" s="88"/>
      <c r="K10099" s="88"/>
    </row>
    <row r="10100" spans="2:11" ht="12" hidden="1" customHeight="1" x14ac:dyDescent="0.2">
      <c r="B10100" s="88"/>
      <c r="C10100" s="88"/>
      <c r="D10100" s="88"/>
      <c r="E10100" s="88"/>
      <c r="F10100" s="88"/>
      <c r="G10100" s="88"/>
      <c r="H10100" s="88"/>
      <c r="I10100" s="88"/>
      <c r="J10100" s="88"/>
      <c r="K10100" s="88"/>
    </row>
    <row r="10101" spans="2:11" ht="12" hidden="1" customHeight="1" x14ac:dyDescent="0.2">
      <c r="B10101" s="88"/>
      <c r="C10101" s="88"/>
      <c r="D10101" s="88"/>
      <c r="E10101" s="88"/>
      <c r="F10101" s="88"/>
      <c r="G10101" s="88"/>
      <c r="H10101" s="88"/>
      <c r="I10101" s="88"/>
      <c r="J10101" s="88"/>
      <c r="K10101" s="88"/>
    </row>
    <row r="10102" spans="2:11" ht="12" hidden="1" customHeight="1" x14ac:dyDescent="0.2">
      <c r="B10102" s="88"/>
      <c r="C10102" s="88"/>
      <c r="D10102" s="88"/>
      <c r="E10102" s="88"/>
      <c r="F10102" s="88"/>
      <c r="G10102" s="88"/>
      <c r="H10102" s="88"/>
      <c r="I10102" s="88"/>
      <c r="J10102" s="88"/>
      <c r="K10102" s="88"/>
    </row>
    <row r="10103" spans="2:11" ht="12" hidden="1" customHeight="1" x14ac:dyDescent="0.2">
      <c r="B10103" s="88"/>
      <c r="C10103" s="88"/>
      <c r="D10103" s="88"/>
      <c r="E10103" s="88"/>
      <c r="F10103" s="88"/>
      <c r="G10103" s="88"/>
      <c r="H10103" s="88"/>
      <c r="I10103" s="88"/>
      <c r="J10103" s="88"/>
      <c r="K10103" s="88"/>
    </row>
    <row r="10104" spans="2:11" ht="12" hidden="1" customHeight="1" x14ac:dyDescent="0.2">
      <c r="B10104" s="88"/>
      <c r="C10104" s="88"/>
      <c r="D10104" s="88"/>
      <c r="E10104" s="88"/>
      <c r="F10104" s="88"/>
      <c r="G10104" s="88"/>
      <c r="H10104" s="88"/>
      <c r="I10104" s="88"/>
      <c r="J10104" s="88"/>
      <c r="K10104" s="88"/>
    </row>
    <row r="10105" spans="2:11" ht="12" hidden="1" customHeight="1" x14ac:dyDescent="0.2">
      <c r="B10105" s="88"/>
      <c r="C10105" s="88"/>
      <c r="D10105" s="88"/>
      <c r="E10105" s="88"/>
      <c r="F10105" s="88"/>
      <c r="G10105" s="88"/>
      <c r="H10105" s="88"/>
      <c r="I10105" s="88"/>
      <c r="J10105" s="88"/>
      <c r="K10105" s="88"/>
    </row>
    <row r="10106" spans="2:11" ht="12" hidden="1" customHeight="1" x14ac:dyDescent="0.2">
      <c r="B10106" s="88"/>
      <c r="C10106" s="88"/>
      <c r="D10106" s="88"/>
      <c r="E10106" s="88"/>
      <c r="F10106" s="88"/>
      <c r="G10106" s="88"/>
      <c r="H10106" s="88"/>
      <c r="I10106" s="88"/>
      <c r="J10106" s="88"/>
      <c r="K10106" s="88"/>
    </row>
    <row r="10107" spans="2:11" ht="12" hidden="1" customHeight="1" x14ac:dyDescent="0.2">
      <c r="B10107" s="88"/>
      <c r="C10107" s="88"/>
      <c r="D10107" s="88"/>
      <c r="E10107" s="88"/>
      <c r="F10107" s="88"/>
      <c r="G10107" s="88"/>
      <c r="H10107" s="88"/>
      <c r="I10107" s="88"/>
      <c r="J10107" s="88"/>
      <c r="K10107" s="88"/>
    </row>
    <row r="10108" spans="2:11" ht="12" hidden="1" customHeight="1" x14ac:dyDescent="0.2">
      <c r="B10108" s="88"/>
      <c r="C10108" s="88"/>
      <c r="D10108" s="88"/>
      <c r="E10108" s="88"/>
      <c r="F10108" s="88"/>
      <c r="G10108" s="88"/>
      <c r="H10108" s="88"/>
      <c r="I10108" s="88"/>
      <c r="J10108" s="88"/>
      <c r="K10108" s="88"/>
    </row>
    <row r="10109" spans="2:11" ht="12" hidden="1" customHeight="1" x14ac:dyDescent="0.2">
      <c r="B10109" s="88"/>
      <c r="C10109" s="88"/>
      <c r="D10109" s="88"/>
      <c r="E10109" s="88"/>
      <c r="F10109" s="88"/>
      <c r="G10109" s="88"/>
      <c r="H10109" s="88"/>
      <c r="I10109" s="88"/>
      <c r="J10109" s="88"/>
      <c r="K10109" s="88"/>
    </row>
    <row r="10110" spans="2:11" ht="12" hidden="1" customHeight="1" x14ac:dyDescent="0.2">
      <c r="B10110" s="88"/>
      <c r="C10110" s="88"/>
      <c r="D10110" s="88"/>
      <c r="E10110" s="88"/>
      <c r="F10110" s="88"/>
      <c r="G10110" s="88"/>
      <c r="H10110" s="88"/>
      <c r="I10110" s="88"/>
      <c r="J10110" s="88"/>
      <c r="K10110" s="88"/>
    </row>
    <row r="10111" spans="2:11" ht="12" hidden="1" customHeight="1" x14ac:dyDescent="0.2">
      <c r="B10111" s="88"/>
      <c r="C10111" s="88"/>
      <c r="D10111" s="88"/>
      <c r="E10111" s="88"/>
      <c r="F10111" s="88"/>
      <c r="G10111" s="88"/>
      <c r="H10111" s="88"/>
      <c r="I10111" s="88"/>
      <c r="J10111" s="88"/>
      <c r="K10111" s="88"/>
    </row>
    <row r="10112" spans="2:11" ht="12" hidden="1" customHeight="1" x14ac:dyDescent="0.2">
      <c r="B10112" s="88"/>
      <c r="C10112" s="88"/>
      <c r="D10112" s="88"/>
      <c r="E10112" s="88"/>
      <c r="F10112" s="88"/>
      <c r="G10112" s="88"/>
      <c r="H10112" s="88"/>
      <c r="I10112" s="88"/>
      <c r="J10112" s="88"/>
      <c r="K10112" s="88"/>
    </row>
    <row r="10113" spans="2:11" ht="12" hidden="1" customHeight="1" x14ac:dyDescent="0.2">
      <c r="B10113" s="88"/>
      <c r="C10113" s="88"/>
      <c r="D10113" s="88"/>
      <c r="E10113" s="88"/>
      <c r="F10113" s="88"/>
      <c r="G10113" s="88"/>
      <c r="H10113" s="88"/>
      <c r="I10113" s="88"/>
      <c r="J10113" s="88"/>
      <c r="K10113" s="88"/>
    </row>
    <row r="10114" spans="2:11" ht="12" hidden="1" customHeight="1" x14ac:dyDescent="0.2">
      <c r="B10114" s="88"/>
      <c r="C10114" s="88"/>
      <c r="D10114" s="88"/>
      <c r="E10114" s="88"/>
      <c r="F10114" s="88"/>
      <c r="G10114" s="88"/>
      <c r="H10114" s="88"/>
      <c r="I10114" s="88"/>
      <c r="J10114" s="88"/>
      <c r="K10114" s="88"/>
    </row>
    <row r="10115" spans="2:11" ht="12" hidden="1" customHeight="1" x14ac:dyDescent="0.2">
      <c r="B10115" s="88"/>
      <c r="C10115" s="88"/>
      <c r="D10115" s="88"/>
      <c r="E10115" s="88"/>
      <c r="F10115" s="88"/>
      <c r="G10115" s="88"/>
      <c r="H10115" s="88"/>
      <c r="I10115" s="88"/>
      <c r="J10115" s="88"/>
      <c r="K10115" s="88"/>
    </row>
    <row r="10116" spans="2:11" ht="12" hidden="1" customHeight="1" x14ac:dyDescent="0.2">
      <c r="B10116" s="88"/>
      <c r="C10116" s="88"/>
      <c r="D10116" s="88"/>
      <c r="E10116" s="88"/>
      <c r="F10116" s="88"/>
      <c r="G10116" s="88"/>
      <c r="H10116" s="88"/>
      <c r="I10116" s="88"/>
      <c r="J10116" s="88"/>
      <c r="K10116" s="88"/>
    </row>
    <row r="10117" spans="2:11" ht="12" hidden="1" customHeight="1" x14ac:dyDescent="0.2">
      <c r="B10117" s="88"/>
      <c r="C10117" s="88"/>
      <c r="D10117" s="88"/>
      <c r="E10117" s="88"/>
      <c r="F10117" s="88"/>
      <c r="G10117" s="88"/>
      <c r="H10117" s="88"/>
      <c r="I10117" s="88"/>
      <c r="J10117" s="88"/>
      <c r="K10117" s="88"/>
    </row>
    <row r="10118" spans="2:11" ht="12" hidden="1" customHeight="1" x14ac:dyDescent="0.2">
      <c r="B10118" s="88"/>
      <c r="C10118" s="88"/>
      <c r="D10118" s="88"/>
      <c r="E10118" s="88"/>
      <c r="F10118" s="88"/>
      <c r="G10118" s="88"/>
      <c r="H10118" s="88"/>
      <c r="I10118" s="88"/>
      <c r="J10118" s="88"/>
      <c r="K10118" s="88"/>
    </row>
    <row r="10119" spans="2:11" ht="12" hidden="1" customHeight="1" x14ac:dyDescent="0.2">
      <c r="B10119" s="88"/>
      <c r="C10119" s="88"/>
      <c r="D10119" s="88"/>
      <c r="E10119" s="88"/>
      <c r="F10119" s="88"/>
      <c r="G10119" s="88"/>
      <c r="H10119" s="88"/>
      <c r="I10119" s="88"/>
      <c r="J10119" s="88"/>
      <c r="K10119" s="88"/>
    </row>
    <row r="10120" spans="2:11" ht="12" hidden="1" customHeight="1" x14ac:dyDescent="0.2">
      <c r="B10120" s="88"/>
      <c r="C10120" s="88"/>
      <c r="D10120" s="88"/>
      <c r="E10120" s="88"/>
      <c r="F10120" s="88"/>
      <c r="G10120" s="88"/>
      <c r="H10120" s="88"/>
      <c r="I10120" s="88"/>
      <c r="J10120" s="88"/>
      <c r="K10120" s="88"/>
    </row>
    <row r="10121" spans="2:11" ht="12" hidden="1" customHeight="1" x14ac:dyDescent="0.2">
      <c r="B10121" s="88"/>
      <c r="C10121" s="88"/>
      <c r="D10121" s="88"/>
      <c r="E10121" s="88"/>
      <c r="F10121" s="88"/>
      <c r="G10121" s="88"/>
      <c r="H10121" s="88"/>
      <c r="I10121" s="88"/>
      <c r="J10121" s="88"/>
      <c r="K10121" s="88"/>
    </row>
    <row r="10122" spans="2:11" ht="12" hidden="1" customHeight="1" x14ac:dyDescent="0.2">
      <c r="B10122" s="88"/>
      <c r="C10122" s="88"/>
      <c r="D10122" s="88"/>
      <c r="E10122" s="88"/>
      <c r="F10122" s="88"/>
      <c r="G10122" s="88"/>
      <c r="H10122" s="88"/>
      <c r="I10122" s="88"/>
      <c r="J10122" s="88"/>
      <c r="K10122" s="88"/>
    </row>
    <row r="10123" spans="2:11" ht="12" hidden="1" customHeight="1" x14ac:dyDescent="0.2">
      <c r="B10123" s="88"/>
      <c r="C10123" s="88"/>
      <c r="D10123" s="88"/>
      <c r="E10123" s="88"/>
      <c r="F10123" s="88"/>
      <c r="G10123" s="88"/>
      <c r="H10123" s="88"/>
      <c r="I10123" s="88"/>
      <c r="J10123" s="88"/>
      <c r="K10123" s="88"/>
    </row>
    <row r="10124" spans="2:11" ht="12" hidden="1" customHeight="1" x14ac:dyDescent="0.2">
      <c r="B10124" s="88"/>
      <c r="C10124" s="88"/>
      <c r="D10124" s="88"/>
      <c r="E10124" s="88"/>
      <c r="F10124" s="88"/>
      <c r="G10124" s="88"/>
      <c r="H10124" s="88"/>
      <c r="I10124" s="88"/>
      <c r="J10124" s="88"/>
      <c r="K10124" s="88"/>
    </row>
    <row r="10125" spans="2:11" ht="12" hidden="1" customHeight="1" x14ac:dyDescent="0.2">
      <c r="B10125" s="88"/>
      <c r="C10125" s="88"/>
      <c r="D10125" s="88"/>
      <c r="E10125" s="88"/>
      <c r="F10125" s="88"/>
      <c r="G10125" s="88"/>
      <c r="H10125" s="88"/>
      <c r="I10125" s="88"/>
      <c r="J10125" s="88"/>
      <c r="K10125" s="88"/>
    </row>
    <row r="10126" spans="2:11" ht="12" hidden="1" customHeight="1" x14ac:dyDescent="0.2">
      <c r="B10126" s="88"/>
      <c r="C10126" s="88"/>
      <c r="D10126" s="88"/>
      <c r="E10126" s="88"/>
      <c r="F10126" s="88"/>
      <c r="G10126" s="88"/>
      <c r="H10126" s="88"/>
      <c r="I10126" s="88"/>
      <c r="J10126" s="88"/>
      <c r="K10126" s="88"/>
    </row>
    <row r="10127" spans="2:11" ht="12" hidden="1" customHeight="1" x14ac:dyDescent="0.2">
      <c r="B10127" s="88"/>
      <c r="C10127" s="88"/>
      <c r="D10127" s="88"/>
      <c r="E10127" s="88"/>
      <c r="F10127" s="88"/>
      <c r="G10127" s="88"/>
      <c r="H10127" s="88"/>
      <c r="I10127" s="88"/>
      <c r="J10127" s="88"/>
      <c r="K10127" s="88"/>
    </row>
    <row r="10128" spans="2:11" ht="12" hidden="1" customHeight="1" x14ac:dyDescent="0.2">
      <c r="B10128" s="88"/>
      <c r="C10128" s="88"/>
      <c r="D10128" s="88"/>
      <c r="E10128" s="88"/>
      <c r="F10128" s="88"/>
      <c r="G10128" s="88"/>
      <c r="H10128" s="88"/>
      <c r="I10128" s="88"/>
      <c r="J10128" s="88"/>
      <c r="K10128" s="88"/>
    </row>
    <row r="10129" spans="2:11" ht="12" hidden="1" customHeight="1" x14ac:dyDescent="0.2">
      <c r="B10129" s="88"/>
      <c r="C10129" s="88"/>
      <c r="D10129" s="88"/>
      <c r="E10129" s="88"/>
      <c r="F10129" s="88"/>
      <c r="G10129" s="88"/>
      <c r="H10129" s="88"/>
      <c r="I10129" s="88"/>
      <c r="J10129" s="88"/>
      <c r="K10129" s="88"/>
    </row>
    <row r="10130" spans="2:11" ht="12" hidden="1" customHeight="1" x14ac:dyDescent="0.2">
      <c r="B10130" s="88"/>
      <c r="C10130" s="88"/>
      <c r="D10130" s="88"/>
      <c r="E10130" s="88"/>
      <c r="F10130" s="88"/>
      <c r="G10130" s="88"/>
      <c r="H10130" s="88"/>
      <c r="I10130" s="88"/>
      <c r="J10130" s="88"/>
      <c r="K10130" s="88"/>
    </row>
    <row r="10131" spans="2:11" ht="12" hidden="1" customHeight="1" x14ac:dyDescent="0.2">
      <c r="B10131" s="88"/>
      <c r="C10131" s="88"/>
      <c r="D10131" s="88"/>
      <c r="E10131" s="88"/>
      <c r="F10131" s="88"/>
      <c r="G10131" s="88"/>
      <c r="H10131" s="88"/>
      <c r="I10131" s="88"/>
      <c r="J10131" s="88"/>
      <c r="K10131" s="88"/>
    </row>
    <row r="10132" spans="2:11" ht="12" hidden="1" customHeight="1" x14ac:dyDescent="0.2">
      <c r="B10132" s="88"/>
      <c r="C10132" s="88"/>
      <c r="D10132" s="88"/>
      <c r="E10132" s="88"/>
      <c r="F10132" s="88"/>
      <c r="G10132" s="88"/>
      <c r="H10132" s="88"/>
      <c r="I10132" s="88"/>
      <c r="J10132" s="88"/>
      <c r="K10132" s="88"/>
    </row>
    <row r="10133" spans="2:11" ht="12" hidden="1" customHeight="1" x14ac:dyDescent="0.2">
      <c r="B10133" s="88"/>
      <c r="C10133" s="88"/>
      <c r="D10133" s="88"/>
      <c r="E10133" s="88"/>
      <c r="F10133" s="88"/>
      <c r="G10133" s="88"/>
      <c r="H10133" s="88"/>
      <c r="I10133" s="88"/>
      <c r="J10133" s="88"/>
      <c r="K10133" s="88"/>
    </row>
    <row r="10134" spans="2:11" ht="12" hidden="1" customHeight="1" x14ac:dyDescent="0.2">
      <c r="B10134" s="88"/>
      <c r="C10134" s="88"/>
      <c r="D10134" s="88"/>
      <c r="E10134" s="88"/>
      <c r="F10134" s="88"/>
      <c r="G10134" s="88"/>
      <c r="H10134" s="88"/>
      <c r="I10134" s="88"/>
      <c r="J10134" s="88"/>
      <c r="K10134" s="88"/>
    </row>
    <row r="10135" spans="2:11" ht="12" hidden="1" customHeight="1" x14ac:dyDescent="0.2">
      <c r="B10135" s="88"/>
      <c r="C10135" s="88"/>
      <c r="D10135" s="88"/>
      <c r="E10135" s="88"/>
      <c r="F10135" s="88"/>
      <c r="G10135" s="88"/>
      <c r="H10135" s="88"/>
      <c r="I10135" s="88"/>
      <c r="J10135" s="88"/>
      <c r="K10135" s="88"/>
    </row>
    <row r="10136" spans="2:11" ht="12" hidden="1" customHeight="1" x14ac:dyDescent="0.2">
      <c r="B10136" s="88"/>
      <c r="C10136" s="88"/>
      <c r="D10136" s="88"/>
      <c r="E10136" s="88"/>
      <c r="F10136" s="88"/>
      <c r="G10136" s="88"/>
      <c r="H10136" s="88"/>
      <c r="I10136" s="88"/>
      <c r="J10136" s="88"/>
      <c r="K10136" s="88"/>
    </row>
    <row r="10137" spans="2:11" ht="12" hidden="1" customHeight="1" x14ac:dyDescent="0.2">
      <c r="B10137" s="88"/>
      <c r="C10137" s="88"/>
      <c r="D10137" s="88"/>
      <c r="E10137" s="88"/>
      <c r="F10137" s="88"/>
      <c r="G10137" s="88"/>
      <c r="H10137" s="88"/>
      <c r="I10137" s="88"/>
      <c r="J10137" s="88"/>
      <c r="K10137" s="88"/>
    </row>
    <row r="10138" spans="2:11" ht="12" hidden="1" customHeight="1" x14ac:dyDescent="0.2">
      <c r="B10138" s="88"/>
      <c r="C10138" s="88"/>
      <c r="D10138" s="88"/>
      <c r="E10138" s="88"/>
      <c r="F10138" s="88"/>
      <c r="G10138" s="88"/>
      <c r="H10138" s="88"/>
      <c r="I10138" s="88"/>
      <c r="J10138" s="88"/>
      <c r="K10138" s="88"/>
    </row>
    <row r="10139" spans="2:11" ht="12" hidden="1" customHeight="1" x14ac:dyDescent="0.2">
      <c r="B10139" s="88"/>
      <c r="C10139" s="88"/>
      <c r="D10139" s="88"/>
      <c r="E10139" s="88"/>
      <c r="F10139" s="88"/>
      <c r="G10139" s="88"/>
      <c r="H10139" s="88"/>
      <c r="I10139" s="88"/>
      <c r="J10139" s="88"/>
      <c r="K10139" s="88"/>
    </row>
    <row r="10140" spans="2:11" ht="12" hidden="1" customHeight="1" x14ac:dyDescent="0.2">
      <c r="B10140" s="88"/>
      <c r="C10140" s="88"/>
      <c r="D10140" s="88"/>
      <c r="E10140" s="88"/>
      <c r="F10140" s="88"/>
      <c r="G10140" s="88"/>
      <c r="H10140" s="88"/>
      <c r="I10140" s="88"/>
      <c r="J10140" s="88"/>
      <c r="K10140" s="88"/>
    </row>
    <row r="10141" spans="2:11" ht="12" hidden="1" customHeight="1" x14ac:dyDescent="0.2">
      <c r="B10141" s="88"/>
      <c r="C10141" s="88"/>
      <c r="D10141" s="88"/>
      <c r="E10141" s="88"/>
      <c r="F10141" s="88"/>
      <c r="G10141" s="88"/>
      <c r="H10141" s="88"/>
      <c r="I10141" s="88"/>
      <c r="J10141" s="88"/>
      <c r="K10141" s="88"/>
    </row>
    <row r="10142" spans="2:11" ht="12" hidden="1" customHeight="1" x14ac:dyDescent="0.2">
      <c r="B10142" s="88"/>
      <c r="C10142" s="88"/>
      <c r="D10142" s="88"/>
      <c r="E10142" s="88"/>
      <c r="F10142" s="88"/>
      <c r="G10142" s="88"/>
      <c r="H10142" s="88"/>
      <c r="I10142" s="88"/>
      <c r="J10142" s="88"/>
      <c r="K10142" s="88"/>
    </row>
    <row r="10143" spans="2:11" ht="12" hidden="1" customHeight="1" x14ac:dyDescent="0.2">
      <c r="B10143" s="88"/>
      <c r="C10143" s="88"/>
      <c r="D10143" s="88"/>
      <c r="E10143" s="88"/>
      <c r="F10143" s="88"/>
      <c r="G10143" s="88"/>
      <c r="H10143" s="88"/>
      <c r="I10143" s="88"/>
      <c r="J10143" s="88"/>
      <c r="K10143" s="88"/>
    </row>
    <row r="10144" spans="2:11" ht="12" hidden="1" customHeight="1" x14ac:dyDescent="0.2">
      <c r="B10144" s="88"/>
      <c r="C10144" s="88"/>
      <c r="D10144" s="88"/>
      <c r="E10144" s="88"/>
      <c r="F10144" s="88"/>
      <c r="G10144" s="88"/>
      <c r="H10144" s="88"/>
      <c r="I10144" s="88"/>
      <c r="J10144" s="88"/>
      <c r="K10144" s="88"/>
    </row>
    <row r="10145" spans="2:11" ht="12" hidden="1" customHeight="1" x14ac:dyDescent="0.2">
      <c r="B10145" s="88"/>
      <c r="C10145" s="88"/>
      <c r="D10145" s="88"/>
      <c r="E10145" s="88"/>
      <c r="F10145" s="88"/>
      <c r="G10145" s="88"/>
      <c r="H10145" s="88"/>
      <c r="I10145" s="88"/>
      <c r="J10145" s="88"/>
      <c r="K10145" s="88"/>
    </row>
    <row r="10146" spans="2:11" ht="12" hidden="1" customHeight="1" x14ac:dyDescent="0.2">
      <c r="B10146" s="88"/>
      <c r="C10146" s="88"/>
      <c r="D10146" s="88"/>
      <c r="E10146" s="88"/>
      <c r="F10146" s="88"/>
      <c r="G10146" s="88"/>
      <c r="H10146" s="88"/>
      <c r="I10146" s="88"/>
      <c r="J10146" s="88"/>
      <c r="K10146" s="88"/>
    </row>
    <row r="10147" spans="2:11" ht="12" hidden="1" customHeight="1" x14ac:dyDescent="0.2">
      <c r="B10147" s="88"/>
      <c r="C10147" s="88"/>
      <c r="D10147" s="88"/>
      <c r="E10147" s="88"/>
      <c r="F10147" s="88"/>
      <c r="G10147" s="88"/>
      <c r="H10147" s="88"/>
      <c r="I10147" s="88"/>
      <c r="J10147" s="88"/>
      <c r="K10147" s="88"/>
    </row>
    <row r="10148" spans="2:11" ht="12" hidden="1" customHeight="1" x14ac:dyDescent="0.2">
      <c r="B10148" s="88"/>
      <c r="C10148" s="88"/>
      <c r="D10148" s="88"/>
      <c r="E10148" s="88"/>
      <c r="F10148" s="88"/>
      <c r="G10148" s="88"/>
      <c r="H10148" s="88"/>
      <c r="I10148" s="88"/>
      <c r="J10148" s="88"/>
      <c r="K10148" s="88"/>
    </row>
    <row r="10149" spans="2:11" ht="12" hidden="1" customHeight="1" x14ac:dyDescent="0.2">
      <c r="B10149" s="88"/>
      <c r="C10149" s="88"/>
      <c r="D10149" s="88"/>
      <c r="E10149" s="88"/>
      <c r="F10149" s="88"/>
      <c r="G10149" s="88"/>
      <c r="H10149" s="88"/>
      <c r="I10149" s="88"/>
      <c r="J10149" s="88"/>
      <c r="K10149" s="88"/>
    </row>
    <row r="10150" spans="2:11" ht="12" hidden="1" customHeight="1" x14ac:dyDescent="0.2">
      <c r="B10150" s="88"/>
      <c r="C10150" s="88"/>
      <c r="D10150" s="88"/>
      <c r="E10150" s="88"/>
      <c r="F10150" s="88"/>
      <c r="G10150" s="88"/>
      <c r="H10150" s="88"/>
      <c r="I10150" s="88"/>
      <c r="J10150" s="88"/>
      <c r="K10150" s="88"/>
    </row>
    <row r="10151" spans="2:11" ht="12" hidden="1" customHeight="1" x14ac:dyDescent="0.2">
      <c r="B10151" s="88"/>
      <c r="C10151" s="88"/>
      <c r="D10151" s="88"/>
      <c r="E10151" s="88"/>
      <c r="F10151" s="88"/>
      <c r="G10151" s="88"/>
      <c r="H10151" s="88"/>
      <c r="I10151" s="88"/>
      <c r="J10151" s="88"/>
      <c r="K10151" s="88"/>
    </row>
    <row r="10152" spans="2:11" ht="12" hidden="1" customHeight="1" x14ac:dyDescent="0.2">
      <c r="B10152" s="88"/>
      <c r="C10152" s="88"/>
      <c r="D10152" s="88"/>
      <c r="E10152" s="88"/>
      <c r="F10152" s="88"/>
      <c r="G10152" s="88"/>
      <c r="H10152" s="88"/>
      <c r="I10152" s="88"/>
      <c r="J10152" s="88"/>
      <c r="K10152" s="88"/>
    </row>
    <row r="10153" spans="2:11" ht="12" hidden="1" customHeight="1" x14ac:dyDescent="0.2">
      <c r="B10153" s="88"/>
      <c r="C10153" s="88"/>
      <c r="D10153" s="88"/>
      <c r="E10153" s="88"/>
      <c r="F10153" s="88"/>
      <c r="G10153" s="88"/>
      <c r="H10153" s="88"/>
      <c r="I10153" s="88"/>
      <c r="J10153" s="88"/>
      <c r="K10153" s="88"/>
    </row>
    <row r="10154" spans="2:11" ht="12" hidden="1" customHeight="1" x14ac:dyDescent="0.2">
      <c r="B10154" s="88"/>
      <c r="C10154" s="88"/>
      <c r="D10154" s="88"/>
      <c r="E10154" s="88"/>
      <c r="F10154" s="88"/>
      <c r="G10154" s="88"/>
      <c r="H10154" s="88"/>
      <c r="I10154" s="88"/>
      <c r="J10154" s="88"/>
      <c r="K10154" s="88"/>
    </row>
    <row r="10155" spans="2:11" ht="12" hidden="1" customHeight="1" x14ac:dyDescent="0.2">
      <c r="B10155" s="88"/>
      <c r="C10155" s="88"/>
      <c r="D10155" s="88"/>
      <c r="E10155" s="88"/>
      <c r="F10155" s="88"/>
      <c r="G10155" s="88"/>
      <c r="H10155" s="88"/>
      <c r="I10155" s="88"/>
      <c r="J10155" s="88"/>
      <c r="K10155" s="88"/>
    </row>
    <row r="10156" spans="2:11" ht="12" hidden="1" customHeight="1" x14ac:dyDescent="0.2">
      <c r="B10156" s="88"/>
      <c r="C10156" s="88"/>
      <c r="D10156" s="88"/>
      <c r="E10156" s="88"/>
      <c r="F10156" s="88"/>
      <c r="G10156" s="88"/>
      <c r="H10156" s="88"/>
      <c r="I10156" s="88"/>
      <c r="J10156" s="88"/>
      <c r="K10156" s="88"/>
    </row>
    <row r="10157" spans="2:11" ht="12" hidden="1" customHeight="1" x14ac:dyDescent="0.2">
      <c r="B10157" s="88"/>
      <c r="C10157" s="88"/>
      <c r="D10157" s="88"/>
      <c r="E10157" s="88"/>
      <c r="F10157" s="88"/>
      <c r="G10157" s="88"/>
      <c r="H10157" s="88"/>
      <c r="I10157" s="88"/>
      <c r="J10157" s="88"/>
      <c r="K10157" s="88"/>
    </row>
    <row r="10158" spans="2:11" ht="12" hidden="1" customHeight="1" x14ac:dyDescent="0.2">
      <c r="B10158" s="88"/>
      <c r="C10158" s="88"/>
      <c r="D10158" s="88"/>
      <c r="E10158" s="88"/>
      <c r="F10158" s="88"/>
      <c r="G10158" s="88"/>
      <c r="H10158" s="88"/>
      <c r="I10158" s="88"/>
      <c r="J10158" s="88"/>
      <c r="K10158" s="88"/>
    </row>
    <row r="10159" spans="2:11" ht="12" hidden="1" customHeight="1" x14ac:dyDescent="0.2">
      <c r="B10159" s="88"/>
      <c r="C10159" s="88"/>
      <c r="D10159" s="88"/>
      <c r="E10159" s="88"/>
      <c r="F10159" s="88"/>
      <c r="G10159" s="88"/>
      <c r="H10159" s="88"/>
      <c r="I10159" s="88"/>
      <c r="J10159" s="88"/>
      <c r="K10159" s="88"/>
    </row>
    <row r="10160" spans="2:11" ht="12" hidden="1" customHeight="1" x14ac:dyDescent="0.2">
      <c r="B10160" s="88"/>
      <c r="C10160" s="88"/>
      <c r="D10160" s="88"/>
      <c r="E10160" s="88"/>
      <c r="F10160" s="88"/>
      <c r="G10160" s="88"/>
      <c r="H10160" s="88"/>
      <c r="I10160" s="88"/>
      <c r="J10160" s="88"/>
      <c r="K10160" s="88"/>
    </row>
    <row r="10161" spans="2:11" ht="12" hidden="1" customHeight="1" x14ac:dyDescent="0.2">
      <c r="B10161" s="88"/>
      <c r="C10161" s="88"/>
      <c r="D10161" s="88"/>
      <c r="E10161" s="88"/>
      <c r="F10161" s="88"/>
      <c r="G10161" s="88"/>
      <c r="H10161" s="88"/>
      <c r="I10161" s="88"/>
      <c r="J10161" s="88"/>
      <c r="K10161" s="88"/>
    </row>
    <row r="10162" spans="2:11" ht="12" hidden="1" customHeight="1" x14ac:dyDescent="0.2">
      <c r="B10162" s="88"/>
      <c r="C10162" s="88"/>
      <c r="D10162" s="88"/>
      <c r="E10162" s="88"/>
      <c r="F10162" s="88"/>
      <c r="G10162" s="88"/>
      <c r="H10162" s="88"/>
      <c r="I10162" s="88"/>
      <c r="J10162" s="88"/>
      <c r="K10162" s="88"/>
    </row>
    <row r="10163" spans="2:11" ht="12" hidden="1" customHeight="1" x14ac:dyDescent="0.2">
      <c r="B10163" s="88"/>
      <c r="C10163" s="88"/>
      <c r="D10163" s="88"/>
      <c r="E10163" s="88"/>
      <c r="F10163" s="88"/>
      <c r="G10163" s="88"/>
      <c r="H10163" s="88"/>
      <c r="I10163" s="88"/>
      <c r="J10163" s="88"/>
      <c r="K10163" s="88"/>
    </row>
    <row r="10164" spans="2:11" ht="12" hidden="1" customHeight="1" x14ac:dyDescent="0.2">
      <c r="B10164" s="88"/>
      <c r="C10164" s="88"/>
      <c r="D10164" s="88"/>
      <c r="E10164" s="88"/>
      <c r="F10164" s="88"/>
      <c r="G10164" s="88"/>
      <c r="H10164" s="88"/>
      <c r="I10164" s="88"/>
      <c r="J10164" s="88"/>
      <c r="K10164" s="88"/>
    </row>
    <row r="10165" spans="2:11" ht="12" hidden="1" customHeight="1" x14ac:dyDescent="0.2">
      <c r="B10165" s="88"/>
      <c r="C10165" s="88"/>
      <c r="D10165" s="88"/>
      <c r="E10165" s="88"/>
      <c r="F10165" s="88"/>
      <c r="G10165" s="88"/>
      <c r="H10165" s="88"/>
      <c r="I10165" s="88"/>
      <c r="J10165" s="88"/>
      <c r="K10165" s="88"/>
    </row>
    <row r="10166" spans="2:11" ht="12" hidden="1" customHeight="1" x14ac:dyDescent="0.2">
      <c r="B10166" s="88"/>
      <c r="C10166" s="88"/>
      <c r="D10166" s="88"/>
      <c r="E10166" s="88"/>
      <c r="F10166" s="88"/>
      <c r="G10166" s="88"/>
      <c r="H10166" s="88"/>
      <c r="I10166" s="88"/>
      <c r="J10166" s="88"/>
      <c r="K10166" s="88"/>
    </row>
    <row r="10167" spans="2:11" ht="12" hidden="1" customHeight="1" x14ac:dyDescent="0.2">
      <c r="B10167" s="88"/>
      <c r="C10167" s="88"/>
      <c r="D10167" s="88"/>
      <c r="E10167" s="88"/>
      <c r="F10167" s="88"/>
      <c r="G10167" s="88"/>
      <c r="H10167" s="88"/>
      <c r="I10167" s="88"/>
      <c r="J10167" s="88"/>
      <c r="K10167" s="88"/>
    </row>
    <row r="10168" spans="2:11" ht="12" hidden="1" customHeight="1" x14ac:dyDescent="0.2">
      <c r="B10168" s="88"/>
      <c r="C10168" s="88"/>
      <c r="D10168" s="88"/>
      <c r="E10168" s="88"/>
      <c r="F10168" s="88"/>
      <c r="G10168" s="88"/>
      <c r="H10168" s="88"/>
      <c r="I10168" s="88"/>
      <c r="J10168" s="88"/>
      <c r="K10168" s="88"/>
    </row>
    <row r="10169" spans="2:11" ht="12" hidden="1" customHeight="1" x14ac:dyDescent="0.2">
      <c r="B10169" s="88"/>
      <c r="C10169" s="88"/>
      <c r="D10169" s="88"/>
      <c r="E10169" s="88"/>
      <c r="F10169" s="88"/>
      <c r="G10169" s="88"/>
      <c r="H10169" s="88"/>
      <c r="I10169" s="88"/>
      <c r="J10169" s="88"/>
      <c r="K10169" s="88"/>
    </row>
    <row r="10170" spans="2:11" ht="12" hidden="1" customHeight="1" x14ac:dyDescent="0.2">
      <c r="B10170" s="88"/>
      <c r="C10170" s="88"/>
      <c r="D10170" s="88"/>
      <c r="E10170" s="88"/>
      <c r="F10170" s="88"/>
      <c r="G10170" s="88"/>
      <c r="H10170" s="88"/>
      <c r="I10170" s="88"/>
      <c r="J10170" s="88"/>
      <c r="K10170" s="88"/>
    </row>
    <row r="10171" spans="2:11" ht="12" hidden="1" customHeight="1" x14ac:dyDescent="0.2">
      <c r="B10171" s="88"/>
      <c r="C10171" s="88"/>
      <c r="D10171" s="88"/>
      <c r="E10171" s="88"/>
      <c r="F10171" s="88"/>
      <c r="G10171" s="88"/>
      <c r="H10171" s="88"/>
      <c r="I10171" s="88"/>
      <c r="J10171" s="88"/>
      <c r="K10171" s="88"/>
    </row>
    <row r="10172" spans="2:11" ht="12" hidden="1" customHeight="1" x14ac:dyDescent="0.2">
      <c r="B10172" s="88"/>
      <c r="C10172" s="88"/>
      <c r="D10172" s="88"/>
      <c r="E10172" s="88"/>
      <c r="F10172" s="88"/>
      <c r="G10172" s="88"/>
      <c r="H10172" s="88"/>
      <c r="I10172" s="88"/>
      <c r="J10172" s="88"/>
      <c r="K10172" s="88"/>
    </row>
    <row r="10173" spans="2:11" ht="12" hidden="1" customHeight="1" x14ac:dyDescent="0.2">
      <c r="B10173" s="88"/>
      <c r="C10173" s="88"/>
      <c r="D10173" s="88"/>
      <c r="E10173" s="88"/>
      <c r="F10173" s="88"/>
      <c r="G10173" s="88"/>
      <c r="H10173" s="88"/>
      <c r="I10173" s="88"/>
      <c r="J10173" s="88"/>
      <c r="K10173" s="88"/>
    </row>
    <row r="10174" spans="2:11" ht="12" hidden="1" customHeight="1" x14ac:dyDescent="0.2">
      <c r="B10174" s="88"/>
      <c r="C10174" s="88"/>
      <c r="D10174" s="88"/>
      <c r="E10174" s="88"/>
      <c r="F10174" s="88"/>
      <c r="G10174" s="88"/>
      <c r="H10174" s="88"/>
      <c r="I10174" s="88"/>
      <c r="J10174" s="88"/>
      <c r="K10174" s="88"/>
    </row>
    <row r="10175" spans="2:11" ht="12" hidden="1" customHeight="1" x14ac:dyDescent="0.2">
      <c r="B10175" s="88"/>
      <c r="C10175" s="88"/>
      <c r="D10175" s="88"/>
      <c r="E10175" s="88"/>
      <c r="F10175" s="88"/>
      <c r="G10175" s="88"/>
      <c r="H10175" s="88"/>
      <c r="I10175" s="88"/>
      <c r="J10175" s="88"/>
      <c r="K10175" s="88"/>
    </row>
    <row r="10176" spans="2:11" ht="12" hidden="1" customHeight="1" x14ac:dyDescent="0.2">
      <c r="B10176" s="88"/>
      <c r="C10176" s="88"/>
      <c r="D10176" s="88"/>
      <c r="E10176" s="88"/>
      <c r="F10176" s="88"/>
      <c r="G10176" s="88"/>
      <c r="H10176" s="88"/>
      <c r="I10176" s="88"/>
      <c r="J10176" s="88"/>
      <c r="K10176" s="88"/>
    </row>
    <row r="10177" spans="2:11" ht="12" hidden="1" customHeight="1" x14ac:dyDescent="0.2">
      <c r="B10177" s="88"/>
      <c r="C10177" s="88"/>
      <c r="D10177" s="88"/>
      <c r="E10177" s="88"/>
      <c r="F10177" s="88"/>
      <c r="G10177" s="88"/>
      <c r="H10177" s="88"/>
      <c r="I10177" s="88"/>
      <c r="J10177" s="88"/>
      <c r="K10177" s="88"/>
    </row>
    <row r="10178" spans="2:11" ht="12" hidden="1" customHeight="1" x14ac:dyDescent="0.2">
      <c r="B10178" s="88"/>
      <c r="C10178" s="88"/>
      <c r="D10178" s="88"/>
      <c r="E10178" s="88"/>
      <c r="F10178" s="88"/>
      <c r="G10178" s="88"/>
      <c r="H10178" s="88"/>
      <c r="I10178" s="88"/>
      <c r="J10178" s="88"/>
      <c r="K10178" s="88"/>
    </row>
    <row r="10179" spans="2:11" ht="12" hidden="1" customHeight="1" x14ac:dyDescent="0.2">
      <c r="B10179" s="88"/>
      <c r="C10179" s="88"/>
      <c r="D10179" s="88"/>
      <c r="E10179" s="88"/>
      <c r="F10179" s="88"/>
      <c r="G10179" s="88"/>
      <c r="H10179" s="88"/>
      <c r="I10179" s="88"/>
      <c r="J10179" s="88"/>
      <c r="K10179" s="88"/>
    </row>
    <row r="10180" spans="2:11" ht="12" hidden="1" customHeight="1" x14ac:dyDescent="0.2">
      <c r="B10180" s="88"/>
      <c r="C10180" s="88"/>
      <c r="D10180" s="88"/>
      <c r="E10180" s="88"/>
      <c r="F10180" s="88"/>
      <c r="G10180" s="88"/>
      <c r="H10180" s="88"/>
      <c r="I10180" s="88"/>
      <c r="J10180" s="88"/>
      <c r="K10180" s="88"/>
    </row>
    <row r="10181" spans="2:11" ht="12" hidden="1" customHeight="1" x14ac:dyDescent="0.2">
      <c r="B10181" s="88"/>
      <c r="C10181" s="88"/>
      <c r="D10181" s="88"/>
      <c r="E10181" s="88"/>
      <c r="F10181" s="88"/>
      <c r="G10181" s="88"/>
      <c r="H10181" s="88"/>
      <c r="I10181" s="88"/>
      <c r="J10181" s="88"/>
      <c r="K10181" s="88"/>
    </row>
    <row r="10182" spans="2:11" ht="12" hidden="1" customHeight="1" x14ac:dyDescent="0.2">
      <c r="B10182" s="88"/>
      <c r="C10182" s="88"/>
      <c r="D10182" s="88"/>
      <c r="E10182" s="88"/>
      <c r="F10182" s="88"/>
      <c r="G10182" s="88"/>
      <c r="H10182" s="88"/>
      <c r="I10182" s="88"/>
      <c r="J10182" s="88"/>
      <c r="K10182" s="88"/>
    </row>
    <row r="10183" spans="2:11" ht="12" hidden="1" customHeight="1" x14ac:dyDescent="0.2">
      <c r="B10183" s="88"/>
      <c r="C10183" s="88"/>
      <c r="D10183" s="88"/>
      <c r="E10183" s="88"/>
      <c r="F10183" s="88"/>
      <c r="G10183" s="88"/>
      <c r="H10183" s="88"/>
      <c r="I10183" s="88"/>
      <c r="J10183" s="88"/>
      <c r="K10183" s="88"/>
    </row>
    <row r="10184" spans="2:11" ht="12" hidden="1" customHeight="1" x14ac:dyDescent="0.2">
      <c r="B10184" s="88"/>
      <c r="C10184" s="88"/>
      <c r="D10184" s="88"/>
      <c r="E10184" s="88"/>
      <c r="F10184" s="88"/>
      <c r="G10184" s="88"/>
      <c r="H10184" s="88"/>
      <c r="I10184" s="88"/>
      <c r="J10184" s="88"/>
      <c r="K10184" s="88"/>
    </row>
    <row r="10185" spans="2:11" ht="12" hidden="1" customHeight="1" x14ac:dyDescent="0.2">
      <c r="B10185" s="88"/>
      <c r="C10185" s="88"/>
      <c r="D10185" s="88"/>
      <c r="E10185" s="88"/>
      <c r="F10185" s="88"/>
      <c r="G10185" s="88"/>
      <c r="H10185" s="88"/>
      <c r="I10185" s="88"/>
      <c r="J10185" s="88"/>
      <c r="K10185" s="88"/>
    </row>
    <row r="10186" spans="2:11" ht="12" hidden="1" customHeight="1" x14ac:dyDescent="0.2">
      <c r="B10186" s="88"/>
      <c r="C10186" s="88"/>
      <c r="D10186" s="88"/>
      <c r="E10186" s="88"/>
      <c r="F10186" s="88"/>
      <c r="G10186" s="88"/>
      <c r="H10186" s="88"/>
      <c r="I10186" s="88"/>
      <c r="J10186" s="88"/>
      <c r="K10186" s="88"/>
    </row>
    <row r="10187" spans="2:11" ht="12" hidden="1" customHeight="1" x14ac:dyDescent="0.2">
      <c r="B10187" s="88"/>
      <c r="C10187" s="88"/>
      <c r="D10187" s="88"/>
      <c r="E10187" s="88"/>
      <c r="F10187" s="88"/>
      <c r="G10187" s="88"/>
      <c r="H10187" s="88"/>
      <c r="I10187" s="88"/>
      <c r="J10187" s="88"/>
      <c r="K10187" s="88"/>
    </row>
    <row r="10188" spans="2:11" ht="12" hidden="1" customHeight="1" x14ac:dyDescent="0.2">
      <c r="B10188" s="88"/>
      <c r="C10188" s="88"/>
      <c r="D10188" s="88"/>
      <c r="E10188" s="88"/>
      <c r="F10188" s="88"/>
      <c r="G10188" s="88"/>
      <c r="H10188" s="88"/>
      <c r="I10188" s="88"/>
      <c r="J10188" s="88"/>
      <c r="K10188" s="88"/>
    </row>
    <row r="10189" spans="2:11" ht="12" hidden="1" customHeight="1" x14ac:dyDescent="0.2">
      <c r="B10189" s="88"/>
      <c r="C10189" s="88"/>
      <c r="D10189" s="88"/>
      <c r="E10189" s="88"/>
      <c r="F10189" s="88"/>
      <c r="G10189" s="88"/>
      <c r="H10189" s="88"/>
      <c r="I10189" s="88"/>
      <c r="J10189" s="88"/>
      <c r="K10189" s="88"/>
    </row>
    <row r="10190" spans="2:11" ht="12" hidden="1" customHeight="1" x14ac:dyDescent="0.2">
      <c r="B10190" s="88"/>
      <c r="C10190" s="88"/>
      <c r="D10190" s="88"/>
      <c r="E10190" s="88"/>
      <c r="F10190" s="88"/>
      <c r="G10190" s="88"/>
      <c r="H10190" s="88"/>
      <c r="I10190" s="88"/>
      <c r="J10190" s="88"/>
      <c r="K10190" s="88"/>
    </row>
    <row r="10191" spans="2:11" ht="12" hidden="1" customHeight="1" x14ac:dyDescent="0.2">
      <c r="B10191" s="88"/>
      <c r="C10191" s="88"/>
      <c r="D10191" s="88"/>
      <c r="E10191" s="88"/>
      <c r="F10191" s="88"/>
      <c r="G10191" s="88"/>
      <c r="H10191" s="88"/>
      <c r="I10191" s="88"/>
      <c r="J10191" s="88"/>
      <c r="K10191" s="88"/>
    </row>
    <row r="10192" spans="2:11" ht="12" hidden="1" customHeight="1" x14ac:dyDescent="0.2">
      <c r="B10192" s="88"/>
      <c r="C10192" s="88"/>
      <c r="D10192" s="88"/>
      <c r="E10192" s="88"/>
      <c r="F10192" s="88"/>
      <c r="G10192" s="88"/>
      <c r="H10192" s="88"/>
      <c r="I10192" s="88"/>
      <c r="J10192" s="88"/>
      <c r="K10192" s="88"/>
    </row>
    <row r="10193" spans="2:11" ht="12" hidden="1" customHeight="1" x14ac:dyDescent="0.2">
      <c r="B10193" s="88"/>
      <c r="C10193" s="88"/>
      <c r="D10193" s="88"/>
      <c r="E10193" s="88"/>
      <c r="F10193" s="88"/>
      <c r="G10193" s="88"/>
      <c r="H10193" s="88"/>
      <c r="I10193" s="88"/>
      <c r="J10193" s="88"/>
      <c r="K10193" s="88"/>
    </row>
    <row r="10194" spans="2:11" ht="12" hidden="1" customHeight="1" x14ac:dyDescent="0.2">
      <c r="B10194" s="88"/>
      <c r="C10194" s="88"/>
      <c r="D10194" s="88"/>
      <c r="E10194" s="88"/>
      <c r="F10194" s="88"/>
      <c r="G10194" s="88"/>
      <c r="H10194" s="88"/>
      <c r="I10194" s="88"/>
      <c r="J10194" s="88"/>
      <c r="K10194" s="88"/>
    </row>
    <row r="10195" spans="2:11" ht="12" hidden="1" customHeight="1" x14ac:dyDescent="0.2">
      <c r="B10195" s="88"/>
      <c r="C10195" s="88"/>
      <c r="D10195" s="88"/>
      <c r="E10195" s="88"/>
      <c r="F10195" s="88"/>
      <c r="G10195" s="88"/>
      <c r="H10195" s="88"/>
      <c r="I10195" s="88"/>
      <c r="J10195" s="88"/>
      <c r="K10195" s="88"/>
    </row>
    <row r="10196" spans="2:11" ht="12" hidden="1" customHeight="1" x14ac:dyDescent="0.2">
      <c r="B10196" s="88"/>
      <c r="C10196" s="88"/>
      <c r="D10196" s="88"/>
      <c r="E10196" s="88"/>
      <c r="F10196" s="88"/>
      <c r="G10196" s="88"/>
      <c r="H10196" s="88"/>
      <c r="I10196" s="88"/>
      <c r="J10196" s="88"/>
      <c r="K10196" s="88"/>
    </row>
    <row r="10197" spans="2:11" ht="12" hidden="1" customHeight="1" x14ac:dyDescent="0.2">
      <c r="B10197" s="88"/>
      <c r="C10197" s="88"/>
      <c r="D10197" s="88"/>
      <c r="E10197" s="88"/>
      <c r="F10197" s="88"/>
      <c r="G10197" s="88"/>
      <c r="H10197" s="88"/>
      <c r="I10197" s="88"/>
      <c r="J10197" s="88"/>
      <c r="K10197" s="88"/>
    </row>
    <row r="10198" spans="2:11" ht="12" hidden="1" customHeight="1" x14ac:dyDescent="0.2">
      <c r="B10198" s="88"/>
      <c r="C10198" s="88"/>
      <c r="D10198" s="88"/>
      <c r="E10198" s="88"/>
      <c r="F10198" s="88"/>
      <c r="G10198" s="88"/>
      <c r="H10198" s="88"/>
      <c r="I10198" s="88"/>
      <c r="J10198" s="88"/>
      <c r="K10198" s="88"/>
    </row>
    <row r="10199" spans="2:11" ht="12" hidden="1" customHeight="1" x14ac:dyDescent="0.2">
      <c r="B10199" s="88"/>
      <c r="C10199" s="88"/>
      <c r="D10199" s="88"/>
      <c r="E10199" s="88"/>
      <c r="F10199" s="88"/>
      <c r="G10199" s="88"/>
      <c r="H10199" s="88"/>
      <c r="I10199" s="88"/>
      <c r="J10199" s="88"/>
      <c r="K10199" s="88"/>
    </row>
    <row r="10200" spans="2:11" ht="12" hidden="1" customHeight="1" x14ac:dyDescent="0.2">
      <c r="B10200" s="88"/>
      <c r="C10200" s="88"/>
      <c r="D10200" s="88"/>
      <c r="E10200" s="88"/>
      <c r="F10200" s="88"/>
      <c r="G10200" s="88"/>
      <c r="H10200" s="88"/>
      <c r="I10200" s="88"/>
      <c r="J10200" s="88"/>
      <c r="K10200" s="88"/>
    </row>
    <row r="10201" spans="2:11" ht="12" hidden="1" customHeight="1" x14ac:dyDescent="0.2">
      <c r="B10201" s="88"/>
      <c r="C10201" s="88"/>
      <c r="D10201" s="88"/>
      <c r="E10201" s="88"/>
      <c r="F10201" s="88"/>
      <c r="G10201" s="88"/>
      <c r="H10201" s="88"/>
      <c r="I10201" s="88"/>
      <c r="J10201" s="88"/>
      <c r="K10201" s="88"/>
    </row>
    <row r="10202" spans="2:11" ht="12" hidden="1" customHeight="1" x14ac:dyDescent="0.2">
      <c r="B10202" s="88"/>
      <c r="C10202" s="88"/>
      <c r="D10202" s="88"/>
      <c r="E10202" s="88"/>
      <c r="F10202" s="88"/>
      <c r="G10202" s="88"/>
      <c r="H10202" s="88"/>
      <c r="I10202" s="88"/>
      <c r="J10202" s="88"/>
      <c r="K10202" s="88"/>
    </row>
    <row r="10203" spans="2:11" ht="12" hidden="1" customHeight="1" x14ac:dyDescent="0.2">
      <c r="B10203" s="88"/>
      <c r="C10203" s="88"/>
      <c r="D10203" s="88"/>
      <c r="E10203" s="88"/>
      <c r="F10203" s="88"/>
      <c r="G10203" s="88"/>
      <c r="H10203" s="88"/>
      <c r="I10203" s="88"/>
      <c r="J10203" s="88"/>
      <c r="K10203" s="88"/>
    </row>
    <row r="10204" spans="2:11" ht="12" hidden="1" customHeight="1" x14ac:dyDescent="0.2">
      <c r="B10204" s="88"/>
      <c r="C10204" s="88"/>
      <c r="D10204" s="88"/>
      <c r="E10204" s="88"/>
      <c r="F10204" s="88"/>
      <c r="G10204" s="88"/>
      <c r="H10204" s="88"/>
      <c r="I10204" s="88"/>
      <c r="J10204" s="88"/>
      <c r="K10204" s="88"/>
    </row>
    <row r="10205" spans="2:11" ht="12" hidden="1" customHeight="1" x14ac:dyDescent="0.2">
      <c r="B10205" s="88"/>
      <c r="C10205" s="88"/>
      <c r="D10205" s="88"/>
      <c r="E10205" s="88"/>
      <c r="F10205" s="88"/>
      <c r="G10205" s="88"/>
      <c r="H10205" s="88"/>
      <c r="I10205" s="88"/>
      <c r="J10205" s="88"/>
      <c r="K10205" s="88"/>
    </row>
    <row r="10206" spans="2:11" ht="12" hidden="1" customHeight="1" x14ac:dyDescent="0.2">
      <c r="B10206" s="88"/>
      <c r="C10206" s="88"/>
      <c r="D10206" s="88"/>
      <c r="E10206" s="88"/>
      <c r="F10206" s="88"/>
      <c r="G10206" s="88"/>
      <c r="H10206" s="88"/>
      <c r="I10206" s="88"/>
      <c r="J10206" s="88"/>
      <c r="K10206" s="88"/>
    </row>
    <row r="10207" spans="2:11" ht="12" hidden="1" customHeight="1" x14ac:dyDescent="0.2">
      <c r="B10207" s="88"/>
      <c r="C10207" s="88"/>
      <c r="D10207" s="88"/>
      <c r="E10207" s="88"/>
      <c r="F10207" s="88"/>
      <c r="G10207" s="88"/>
      <c r="H10207" s="88"/>
      <c r="I10207" s="88"/>
      <c r="J10207" s="88"/>
      <c r="K10207" s="88"/>
    </row>
    <row r="10208" spans="2:11" ht="12" hidden="1" customHeight="1" x14ac:dyDescent="0.2">
      <c r="B10208" s="88"/>
      <c r="C10208" s="88"/>
      <c r="D10208" s="88"/>
      <c r="E10208" s="88"/>
      <c r="F10208" s="88"/>
      <c r="G10208" s="88"/>
      <c r="H10208" s="88"/>
      <c r="I10208" s="88"/>
      <c r="J10208" s="88"/>
      <c r="K10208" s="88"/>
    </row>
    <row r="10209" spans="2:11" ht="12" hidden="1" customHeight="1" x14ac:dyDescent="0.2">
      <c r="B10209" s="88"/>
      <c r="C10209" s="88"/>
      <c r="D10209" s="88"/>
      <c r="E10209" s="88"/>
      <c r="F10209" s="88"/>
      <c r="G10209" s="88"/>
      <c r="H10209" s="88"/>
      <c r="I10209" s="88"/>
      <c r="J10209" s="88"/>
      <c r="K10209" s="88"/>
    </row>
    <row r="10210" spans="2:11" ht="12" hidden="1" customHeight="1" x14ac:dyDescent="0.2">
      <c r="B10210" s="88"/>
      <c r="C10210" s="88"/>
      <c r="D10210" s="88"/>
      <c r="E10210" s="88"/>
      <c r="F10210" s="88"/>
      <c r="G10210" s="88"/>
      <c r="H10210" s="88"/>
      <c r="I10210" s="88"/>
      <c r="J10210" s="88"/>
      <c r="K10210" s="88"/>
    </row>
    <row r="10211" spans="2:11" ht="12" hidden="1" customHeight="1" x14ac:dyDescent="0.2">
      <c r="B10211" s="88"/>
      <c r="C10211" s="88"/>
      <c r="D10211" s="88"/>
      <c r="E10211" s="88"/>
      <c r="F10211" s="88"/>
      <c r="G10211" s="88"/>
      <c r="H10211" s="88"/>
      <c r="I10211" s="88"/>
      <c r="J10211" s="88"/>
      <c r="K10211" s="88"/>
    </row>
    <row r="10212" spans="2:11" ht="12" hidden="1" customHeight="1" x14ac:dyDescent="0.2">
      <c r="B10212" s="88"/>
      <c r="C10212" s="88"/>
      <c r="D10212" s="88"/>
      <c r="E10212" s="88"/>
      <c r="F10212" s="88"/>
      <c r="G10212" s="88"/>
      <c r="H10212" s="88"/>
      <c r="I10212" s="88"/>
      <c r="J10212" s="88"/>
      <c r="K10212" s="88"/>
    </row>
    <row r="10213" spans="2:11" ht="12" hidden="1" customHeight="1" x14ac:dyDescent="0.2">
      <c r="B10213" s="88"/>
      <c r="C10213" s="88"/>
      <c r="D10213" s="88"/>
      <c r="E10213" s="88"/>
      <c r="F10213" s="88"/>
      <c r="G10213" s="88"/>
      <c r="H10213" s="88"/>
      <c r="I10213" s="88"/>
      <c r="J10213" s="88"/>
      <c r="K10213" s="88"/>
    </row>
    <row r="10214" spans="2:11" ht="12" hidden="1" customHeight="1" x14ac:dyDescent="0.2">
      <c r="B10214" s="88"/>
      <c r="C10214" s="88"/>
      <c r="D10214" s="88"/>
      <c r="E10214" s="88"/>
      <c r="F10214" s="88"/>
      <c r="G10214" s="88"/>
      <c r="H10214" s="88"/>
      <c r="I10214" s="88"/>
      <c r="J10214" s="88"/>
      <c r="K10214" s="88"/>
    </row>
    <row r="10215" spans="2:11" ht="12" hidden="1" customHeight="1" x14ac:dyDescent="0.2">
      <c r="B10215" s="88"/>
      <c r="C10215" s="88"/>
      <c r="D10215" s="88"/>
      <c r="E10215" s="88"/>
      <c r="F10215" s="88"/>
      <c r="G10215" s="88"/>
      <c r="H10215" s="88"/>
      <c r="I10215" s="88"/>
      <c r="J10215" s="88"/>
      <c r="K10215" s="88"/>
    </row>
    <row r="10216" spans="2:11" ht="12" hidden="1" customHeight="1" x14ac:dyDescent="0.2">
      <c r="B10216" s="88"/>
      <c r="C10216" s="88"/>
      <c r="D10216" s="88"/>
      <c r="E10216" s="88"/>
      <c r="F10216" s="88"/>
      <c r="G10216" s="88"/>
      <c r="H10216" s="88"/>
      <c r="I10216" s="88"/>
      <c r="J10216" s="88"/>
      <c r="K10216" s="88"/>
    </row>
    <row r="10217" spans="2:11" ht="12" hidden="1" customHeight="1" x14ac:dyDescent="0.2">
      <c r="B10217" s="88"/>
      <c r="C10217" s="88"/>
      <c r="D10217" s="88"/>
      <c r="E10217" s="88"/>
      <c r="F10217" s="88"/>
      <c r="G10217" s="88"/>
      <c r="H10217" s="88"/>
      <c r="I10217" s="88"/>
      <c r="J10217" s="88"/>
      <c r="K10217" s="88"/>
    </row>
    <row r="10218" spans="2:11" ht="12" hidden="1" customHeight="1" x14ac:dyDescent="0.2">
      <c r="B10218" s="88"/>
      <c r="C10218" s="88"/>
      <c r="D10218" s="88"/>
      <c r="E10218" s="88"/>
      <c r="F10218" s="88"/>
      <c r="G10218" s="88"/>
      <c r="H10218" s="88"/>
      <c r="I10218" s="88"/>
      <c r="J10218" s="88"/>
      <c r="K10218" s="88"/>
    </row>
    <row r="10219" spans="2:11" ht="12" hidden="1" customHeight="1" x14ac:dyDescent="0.2">
      <c r="B10219" s="88"/>
      <c r="C10219" s="88"/>
      <c r="D10219" s="88"/>
      <c r="E10219" s="88"/>
      <c r="F10219" s="88"/>
      <c r="G10219" s="88"/>
      <c r="H10219" s="88"/>
      <c r="I10219" s="88"/>
      <c r="J10219" s="88"/>
      <c r="K10219" s="88"/>
    </row>
    <row r="10220" spans="2:11" ht="12" hidden="1" customHeight="1" x14ac:dyDescent="0.2">
      <c r="B10220" s="88"/>
      <c r="C10220" s="88"/>
      <c r="D10220" s="88"/>
      <c r="E10220" s="88"/>
      <c r="F10220" s="88"/>
      <c r="G10220" s="88"/>
      <c r="H10220" s="88"/>
      <c r="I10220" s="88"/>
      <c r="J10220" s="88"/>
      <c r="K10220" s="88"/>
    </row>
    <row r="10221" spans="2:11" ht="12" hidden="1" customHeight="1" x14ac:dyDescent="0.2">
      <c r="B10221" s="88"/>
      <c r="C10221" s="88"/>
      <c r="D10221" s="88"/>
      <c r="E10221" s="88"/>
      <c r="F10221" s="88"/>
      <c r="G10221" s="88"/>
      <c r="H10221" s="88"/>
      <c r="I10221" s="88"/>
      <c r="J10221" s="88"/>
      <c r="K10221" s="88"/>
    </row>
    <row r="10222" spans="2:11" ht="12" hidden="1" customHeight="1" x14ac:dyDescent="0.2">
      <c r="B10222" s="88"/>
      <c r="C10222" s="88"/>
      <c r="D10222" s="88"/>
      <c r="E10222" s="88"/>
      <c r="F10222" s="88"/>
      <c r="G10222" s="88"/>
      <c r="H10222" s="88"/>
      <c r="I10222" s="88"/>
      <c r="J10222" s="88"/>
      <c r="K10222" s="88"/>
    </row>
    <row r="10223" spans="2:11" ht="12" hidden="1" customHeight="1" x14ac:dyDescent="0.2">
      <c r="B10223" s="88"/>
      <c r="C10223" s="88"/>
      <c r="D10223" s="88"/>
      <c r="E10223" s="88"/>
      <c r="F10223" s="88"/>
      <c r="G10223" s="88"/>
      <c r="H10223" s="88"/>
      <c r="I10223" s="88"/>
      <c r="J10223" s="88"/>
      <c r="K10223" s="88"/>
    </row>
    <row r="10224" spans="2:11" ht="12" hidden="1" customHeight="1" x14ac:dyDescent="0.2">
      <c r="B10224" s="88"/>
      <c r="C10224" s="88"/>
      <c r="D10224" s="88"/>
      <c r="E10224" s="88"/>
      <c r="F10224" s="88"/>
      <c r="G10224" s="88"/>
      <c r="H10224" s="88"/>
      <c r="I10224" s="88"/>
      <c r="J10224" s="88"/>
      <c r="K10224" s="88"/>
    </row>
    <row r="10225" spans="2:11" ht="12" hidden="1" customHeight="1" x14ac:dyDescent="0.2">
      <c r="B10225" s="88"/>
      <c r="C10225" s="88"/>
      <c r="D10225" s="88"/>
      <c r="E10225" s="88"/>
      <c r="F10225" s="88"/>
      <c r="G10225" s="88"/>
      <c r="H10225" s="88"/>
      <c r="I10225" s="88"/>
      <c r="J10225" s="88"/>
      <c r="K10225" s="88"/>
    </row>
    <row r="10226" spans="2:11" ht="12" hidden="1" customHeight="1" x14ac:dyDescent="0.2">
      <c r="B10226" s="88"/>
      <c r="C10226" s="88"/>
      <c r="D10226" s="88"/>
      <c r="E10226" s="88"/>
      <c r="F10226" s="88"/>
      <c r="G10226" s="88"/>
      <c r="H10226" s="88"/>
      <c r="I10226" s="88"/>
      <c r="J10226" s="88"/>
      <c r="K10226" s="88"/>
    </row>
    <row r="10227" spans="2:11" ht="12" hidden="1" customHeight="1" x14ac:dyDescent="0.2">
      <c r="B10227" s="88"/>
      <c r="C10227" s="88"/>
      <c r="D10227" s="88"/>
      <c r="E10227" s="88"/>
      <c r="F10227" s="88"/>
      <c r="G10227" s="88"/>
      <c r="H10227" s="88"/>
      <c r="I10227" s="88"/>
      <c r="J10227" s="88"/>
      <c r="K10227" s="88"/>
    </row>
    <row r="10228" spans="2:11" ht="12" hidden="1" customHeight="1" x14ac:dyDescent="0.2">
      <c r="B10228" s="88"/>
      <c r="C10228" s="88"/>
      <c r="D10228" s="88"/>
      <c r="E10228" s="88"/>
      <c r="F10228" s="88"/>
      <c r="G10228" s="88"/>
      <c r="H10228" s="88"/>
      <c r="I10228" s="88"/>
      <c r="J10228" s="88"/>
      <c r="K10228" s="88"/>
    </row>
    <row r="10229" spans="2:11" ht="12" hidden="1" customHeight="1" x14ac:dyDescent="0.2">
      <c r="B10229" s="88"/>
      <c r="C10229" s="88"/>
      <c r="D10229" s="88"/>
      <c r="E10229" s="88"/>
      <c r="F10229" s="88"/>
      <c r="G10229" s="88"/>
      <c r="H10229" s="88"/>
      <c r="I10229" s="88"/>
      <c r="J10229" s="88"/>
      <c r="K10229" s="88"/>
    </row>
    <row r="10230" spans="2:11" ht="12" hidden="1" customHeight="1" x14ac:dyDescent="0.2">
      <c r="B10230" s="88"/>
      <c r="C10230" s="88"/>
      <c r="D10230" s="88"/>
      <c r="E10230" s="88"/>
      <c r="F10230" s="88"/>
      <c r="G10230" s="88"/>
      <c r="H10230" s="88"/>
      <c r="I10230" s="88"/>
      <c r="J10230" s="88"/>
      <c r="K10230" s="88"/>
    </row>
    <row r="10231" spans="2:11" ht="12" hidden="1" customHeight="1" x14ac:dyDescent="0.2">
      <c r="B10231" s="88"/>
      <c r="C10231" s="88"/>
      <c r="D10231" s="88"/>
      <c r="E10231" s="88"/>
      <c r="F10231" s="88"/>
      <c r="G10231" s="88"/>
      <c r="H10231" s="88"/>
      <c r="I10231" s="88"/>
      <c r="J10231" s="88"/>
      <c r="K10231" s="88"/>
    </row>
    <row r="10232" spans="2:11" ht="12" hidden="1" customHeight="1" x14ac:dyDescent="0.2">
      <c r="B10232" s="88"/>
      <c r="C10232" s="88"/>
      <c r="D10232" s="88"/>
      <c r="E10232" s="88"/>
      <c r="F10232" s="88"/>
      <c r="G10232" s="88"/>
      <c r="H10232" s="88"/>
      <c r="I10232" s="88"/>
      <c r="J10232" s="88"/>
      <c r="K10232" s="88"/>
    </row>
    <row r="10233" spans="2:11" ht="12" hidden="1" customHeight="1" x14ac:dyDescent="0.2">
      <c r="B10233" s="88"/>
      <c r="C10233" s="88"/>
      <c r="D10233" s="88"/>
      <c r="E10233" s="88"/>
      <c r="F10233" s="88"/>
      <c r="G10233" s="88"/>
      <c r="H10233" s="88"/>
      <c r="I10233" s="88"/>
      <c r="J10233" s="88"/>
      <c r="K10233" s="88"/>
    </row>
    <row r="10234" spans="2:11" ht="12" hidden="1" customHeight="1" x14ac:dyDescent="0.2">
      <c r="B10234" s="88"/>
      <c r="C10234" s="88"/>
      <c r="D10234" s="88"/>
      <c r="E10234" s="88"/>
      <c r="F10234" s="88"/>
      <c r="G10234" s="88"/>
      <c r="H10234" s="88"/>
      <c r="I10234" s="88"/>
      <c r="J10234" s="88"/>
      <c r="K10234" s="88"/>
    </row>
    <row r="10235" spans="2:11" ht="12" hidden="1" customHeight="1" x14ac:dyDescent="0.2">
      <c r="B10235" s="88"/>
      <c r="C10235" s="88"/>
      <c r="D10235" s="88"/>
      <c r="E10235" s="88"/>
      <c r="F10235" s="88"/>
      <c r="G10235" s="88"/>
      <c r="H10235" s="88"/>
      <c r="I10235" s="88"/>
      <c r="J10235" s="88"/>
      <c r="K10235" s="88"/>
    </row>
    <row r="10236" spans="2:11" ht="12" hidden="1" customHeight="1" x14ac:dyDescent="0.2">
      <c r="B10236" s="88"/>
      <c r="C10236" s="88"/>
      <c r="D10236" s="88"/>
      <c r="E10236" s="88"/>
      <c r="F10236" s="88"/>
      <c r="G10236" s="88"/>
      <c r="H10236" s="88"/>
      <c r="I10236" s="88"/>
      <c r="J10236" s="88"/>
      <c r="K10236" s="88"/>
    </row>
    <row r="10237" spans="2:11" ht="12" hidden="1" customHeight="1" x14ac:dyDescent="0.2">
      <c r="B10237" s="88"/>
      <c r="C10237" s="88"/>
      <c r="D10237" s="88"/>
      <c r="E10237" s="88"/>
      <c r="F10237" s="88"/>
      <c r="G10237" s="88"/>
      <c r="H10237" s="88"/>
      <c r="I10237" s="88"/>
      <c r="J10237" s="88"/>
      <c r="K10237" s="88"/>
    </row>
    <row r="10238" spans="2:11" ht="12" hidden="1" customHeight="1" x14ac:dyDescent="0.2">
      <c r="B10238" s="88"/>
      <c r="C10238" s="88"/>
      <c r="D10238" s="88"/>
      <c r="E10238" s="88"/>
      <c r="F10238" s="88"/>
      <c r="G10238" s="88"/>
      <c r="H10238" s="88"/>
      <c r="I10238" s="88"/>
      <c r="J10238" s="88"/>
      <c r="K10238" s="88"/>
    </row>
    <row r="10239" spans="2:11" ht="12" hidden="1" customHeight="1" x14ac:dyDescent="0.2">
      <c r="B10239" s="88"/>
      <c r="C10239" s="88"/>
      <c r="D10239" s="88"/>
      <c r="E10239" s="88"/>
      <c r="F10239" s="88"/>
      <c r="G10239" s="88"/>
      <c r="H10239" s="88"/>
      <c r="I10239" s="88"/>
      <c r="J10239" s="88"/>
      <c r="K10239" s="88"/>
    </row>
    <row r="10240" spans="2:11" ht="12" hidden="1" customHeight="1" x14ac:dyDescent="0.2">
      <c r="B10240" s="88"/>
      <c r="C10240" s="88"/>
      <c r="D10240" s="88"/>
      <c r="E10240" s="88"/>
      <c r="F10240" s="88"/>
      <c r="G10240" s="88"/>
      <c r="H10240" s="88"/>
      <c r="I10240" s="88"/>
      <c r="J10240" s="88"/>
      <c r="K10240" s="88"/>
    </row>
    <row r="10241" spans="2:11" ht="12" hidden="1" customHeight="1" x14ac:dyDescent="0.2">
      <c r="B10241" s="88"/>
      <c r="C10241" s="88"/>
      <c r="D10241" s="88"/>
      <c r="E10241" s="88"/>
      <c r="F10241" s="88"/>
      <c r="G10241" s="88"/>
      <c r="H10241" s="88"/>
      <c r="I10241" s="88"/>
      <c r="J10241" s="88"/>
      <c r="K10241" s="88"/>
    </row>
    <row r="10242" spans="2:11" ht="12" hidden="1" customHeight="1" x14ac:dyDescent="0.2">
      <c r="B10242" s="88"/>
      <c r="C10242" s="88"/>
      <c r="D10242" s="88"/>
      <c r="E10242" s="88"/>
      <c r="F10242" s="88"/>
      <c r="G10242" s="88"/>
      <c r="H10242" s="88"/>
      <c r="I10242" s="88"/>
      <c r="J10242" s="88"/>
      <c r="K10242" s="88"/>
    </row>
    <row r="10243" spans="2:11" ht="12" hidden="1" customHeight="1" x14ac:dyDescent="0.2">
      <c r="B10243" s="88"/>
      <c r="C10243" s="88"/>
      <c r="D10243" s="88"/>
      <c r="E10243" s="88"/>
      <c r="F10243" s="88"/>
      <c r="G10243" s="88"/>
      <c r="H10243" s="88"/>
      <c r="I10243" s="88"/>
      <c r="J10243" s="88"/>
      <c r="K10243" s="88"/>
    </row>
    <row r="10244" spans="2:11" ht="12" hidden="1" customHeight="1" x14ac:dyDescent="0.2">
      <c r="B10244" s="88"/>
      <c r="C10244" s="88"/>
      <c r="D10244" s="88"/>
      <c r="E10244" s="88"/>
      <c r="F10244" s="88"/>
      <c r="G10244" s="88"/>
      <c r="H10244" s="88"/>
      <c r="I10244" s="88"/>
      <c r="J10244" s="88"/>
      <c r="K10244" s="88"/>
    </row>
    <row r="10245" spans="2:11" ht="12" hidden="1" customHeight="1" x14ac:dyDescent="0.2">
      <c r="B10245" s="88"/>
      <c r="C10245" s="88"/>
      <c r="D10245" s="88"/>
      <c r="E10245" s="88"/>
      <c r="F10245" s="88"/>
      <c r="G10245" s="88"/>
      <c r="H10245" s="88"/>
      <c r="I10245" s="88"/>
      <c r="J10245" s="88"/>
      <c r="K10245" s="88"/>
    </row>
    <row r="10246" spans="2:11" ht="12" hidden="1" customHeight="1" x14ac:dyDescent="0.2">
      <c r="B10246" s="88"/>
      <c r="C10246" s="88"/>
      <c r="D10246" s="88"/>
      <c r="E10246" s="88"/>
      <c r="F10246" s="88"/>
      <c r="G10246" s="88"/>
      <c r="H10246" s="88"/>
      <c r="I10246" s="88"/>
      <c r="J10246" s="88"/>
      <c r="K10246" s="88"/>
    </row>
    <row r="10247" spans="2:11" ht="12" hidden="1" customHeight="1" x14ac:dyDescent="0.2">
      <c r="B10247" s="88"/>
      <c r="C10247" s="88"/>
      <c r="D10247" s="88"/>
      <c r="E10247" s="88"/>
      <c r="F10247" s="88"/>
      <c r="G10247" s="88"/>
      <c r="H10247" s="88"/>
      <c r="I10247" s="88"/>
      <c r="J10247" s="88"/>
      <c r="K10247" s="88"/>
    </row>
    <row r="10248" spans="2:11" ht="12" hidden="1" customHeight="1" x14ac:dyDescent="0.2">
      <c r="B10248" s="88"/>
      <c r="C10248" s="88"/>
      <c r="D10248" s="88"/>
      <c r="E10248" s="88"/>
      <c r="F10248" s="88"/>
      <c r="G10248" s="88"/>
      <c r="H10248" s="88"/>
      <c r="I10248" s="88"/>
      <c r="J10248" s="88"/>
      <c r="K10248" s="88"/>
    </row>
    <row r="10249" spans="2:11" ht="12" hidden="1" customHeight="1" x14ac:dyDescent="0.2">
      <c r="B10249" s="88"/>
      <c r="C10249" s="88"/>
      <c r="D10249" s="88"/>
      <c r="E10249" s="88"/>
      <c r="F10249" s="88"/>
      <c r="G10249" s="88"/>
      <c r="H10249" s="88"/>
      <c r="I10249" s="88"/>
      <c r="J10249" s="88"/>
      <c r="K10249" s="88"/>
    </row>
    <row r="10250" spans="2:11" ht="12" hidden="1" customHeight="1" x14ac:dyDescent="0.2">
      <c r="B10250" s="88"/>
      <c r="C10250" s="88"/>
      <c r="D10250" s="88"/>
      <c r="E10250" s="88"/>
      <c r="F10250" s="88"/>
      <c r="G10250" s="88"/>
      <c r="H10250" s="88"/>
      <c r="I10250" s="88"/>
      <c r="J10250" s="88"/>
      <c r="K10250" s="88"/>
    </row>
    <row r="10251" spans="2:11" ht="12" hidden="1" customHeight="1" x14ac:dyDescent="0.2">
      <c r="B10251" s="88"/>
      <c r="C10251" s="88"/>
      <c r="D10251" s="88"/>
      <c r="E10251" s="88"/>
      <c r="F10251" s="88"/>
      <c r="G10251" s="88"/>
      <c r="H10251" s="88"/>
      <c r="I10251" s="88"/>
      <c r="J10251" s="88"/>
      <c r="K10251" s="88"/>
    </row>
    <row r="10252" spans="2:11" ht="12" hidden="1" customHeight="1" x14ac:dyDescent="0.2">
      <c r="B10252" s="88"/>
      <c r="C10252" s="88"/>
      <c r="D10252" s="88"/>
      <c r="E10252" s="88"/>
      <c r="F10252" s="88"/>
      <c r="G10252" s="88"/>
      <c r="H10252" s="88"/>
      <c r="I10252" s="88"/>
      <c r="J10252" s="88"/>
      <c r="K10252" s="88"/>
    </row>
    <row r="10253" spans="2:11" ht="12" hidden="1" customHeight="1" x14ac:dyDescent="0.2">
      <c r="B10253" s="88"/>
      <c r="C10253" s="88"/>
      <c r="D10253" s="88"/>
      <c r="E10253" s="88"/>
      <c r="F10253" s="88"/>
      <c r="G10253" s="88"/>
      <c r="H10253" s="88"/>
      <c r="I10253" s="88"/>
      <c r="J10253" s="88"/>
      <c r="K10253" s="88"/>
    </row>
    <row r="10254" spans="2:11" ht="12" hidden="1" customHeight="1" x14ac:dyDescent="0.2">
      <c r="B10254" s="88"/>
      <c r="C10254" s="88"/>
      <c r="D10254" s="88"/>
      <c r="E10254" s="88"/>
      <c r="F10254" s="88"/>
      <c r="G10254" s="88"/>
      <c r="H10254" s="88"/>
      <c r="I10254" s="88"/>
      <c r="J10254" s="88"/>
      <c r="K10254" s="88"/>
    </row>
    <row r="10255" spans="2:11" ht="12" hidden="1" customHeight="1" x14ac:dyDescent="0.2">
      <c r="B10255" s="88"/>
      <c r="C10255" s="88"/>
      <c r="D10255" s="88"/>
      <c r="E10255" s="88"/>
      <c r="F10255" s="88"/>
      <c r="G10255" s="88"/>
      <c r="H10255" s="88"/>
      <c r="I10255" s="88"/>
      <c r="J10255" s="88"/>
      <c r="K10255" s="88"/>
    </row>
    <row r="10256" spans="2:11" ht="12" hidden="1" customHeight="1" x14ac:dyDescent="0.2">
      <c r="B10256" s="88"/>
      <c r="C10256" s="88"/>
      <c r="D10256" s="88"/>
      <c r="E10256" s="88"/>
      <c r="F10256" s="88"/>
      <c r="G10256" s="88"/>
      <c r="H10256" s="88"/>
      <c r="I10256" s="88"/>
      <c r="J10256" s="88"/>
      <c r="K10256" s="88"/>
    </row>
    <row r="10257" spans="2:11" ht="12" hidden="1" customHeight="1" x14ac:dyDescent="0.2">
      <c r="B10257" s="88"/>
      <c r="C10257" s="88"/>
      <c r="D10257" s="88"/>
      <c r="E10257" s="88"/>
      <c r="F10257" s="88"/>
      <c r="G10257" s="88"/>
      <c r="H10257" s="88"/>
      <c r="I10257" s="88"/>
      <c r="J10257" s="88"/>
      <c r="K10257" s="88"/>
    </row>
    <row r="10258" spans="2:11" ht="12" hidden="1" customHeight="1" x14ac:dyDescent="0.2">
      <c r="B10258" s="88"/>
      <c r="C10258" s="88"/>
      <c r="D10258" s="88"/>
      <c r="E10258" s="88"/>
      <c r="F10258" s="88"/>
      <c r="G10258" s="88"/>
      <c r="H10258" s="88"/>
      <c r="I10258" s="88"/>
      <c r="J10258" s="88"/>
      <c r="K10258" s="88"/>
    </row>
    <row r="10259" spans="2:11" ht="12" hidden="1" customHeight="1" x14ac:dyDescent="0.2">
      <c r="B10259" s="88"/>
      <c r="C10259" s="88"/>
      <c r="D10259" s="88"/>
      <c r="E10259" s="88"/>
      <c r="F10259" s="88"/>
      <c r="G10259" s="88"/>
      <c r="H10259" s="88"/>
      <c r="I10259" s="88"/>
      <c r="J10259" s="88"/>
      <c r="K10259" s="88"/>
    </row>
    <row r="10260" spans="2:11" ht="12" hidden="1" customHeight="1" x14ac:dyDescent="0.2">
      <c r="B10260" s="88"/>
      <c r="C10260" s="88"/>
      <c r="D10260" s="88"/>
      <c r="E10260" s="88"/>
      <c r="F10260" s="88"/>
      <c r="G10260" s="88"/>
      <c r="H10260" s="88"/>
      <c r="I10260" s="88"/>
      <c r="J10260" s="88"/>
      <c r="K10260" s="88"/>
    </row>
    <row r="10261" spans="2:11" ht="12" hidden="1" customHeight="1" x14ac:dyDescent="0.2">
      <c r="B10261" s="88"/>
      <c r="C10261" s="88"/>
      <c r="D10261" s="88"/>
      <c r="E10261" s="88"/>
      <c r="F10261" s="88"/>
      <c r="G10261" s="88"/>
      <c r="H10261" s="88"/>
      <c r="I10261" s="88"/>
      <c r="J10261" s="88"/>
      <c r="K10261" s="88"/>
    </row>
    <row r="10262" spans="2:11" ht="12" hidden="1" customHeight="1" x14ac:dyDescent="0.2">
      <c r="B10262" s="88"/>
      <c r="C10262" s="88"/>
      <c r="D10262" s="88"/>
      <c r="E10262" s="88"/>
      <c r="F10262" s="88"/>
      <c r="G10262" s="88"/>
      <c r="H10262" s="88"/>
      <c r="I10262" s="88"/>
      <c r="J10262" s="88"/>
      <c r="K10262" s="88"/>
    </row>
    <row r="10263" spans="2:11" ht="12" hidden="1" customHeight="1" x14ac:dyDescent="0.2">
      <c r="B10263" s="88"/>
      <c r="C10263" s="88"/>
      <c r="D10263" s="88"/>
      <c r="E10263" s="88"/>
      <c r="F10263" s="88"/>
      <c r="G10263" s="88"/>
      <c r="H10263" s="88"/>
      <c r="I10263" s="88"/>
      <c r="J10263" s="88"/>
      <c r="K10263" s="88"/>
    </row>
    <row r="10264" spans="2:11" ht="12" hidden="1" customHeight="1" x14ac:dyDescent="0.2">
      <c r="B10264" s="88"/>
      <c r="C10264" s="88"/>
      <c r="D10264" s="88"/>
      <c r="E10264" s="88"/>
      <c r="F10264" s="88"/>
      <c r="G10264" s="88"/>
      <c r="H10264" s="88"/>
      <c r="I10264" s="88"/>
      <c r="J10264" s="88"/>
      <c r="K10264" s="88"/>
    </row>
    <row r="10265" spans="2:11" ht="12" hidden="1" customHeight="1" x14ac:dyDescent="0.2">
      <c r="B10265" s="88"/>
      <c r="C10265" s="88"/>
      <c r="D10265" s="88"/>
      <c r="E10265" s="88"/>
      <c r="F10265" s="88"/>
      <c r="G10265" s="88"/>
      <c r="H10265" s="88"/>
      <c r="I10265" s="88"/>
      <c r="J10265" s="88"/>
      <c r="K10265" s="88"/>
    </row>
    <row r="10266" spans="2:11" ht="12" hidden="1" customHeight="1" x14ac:dyDescent="0.2">
      <c r="B10266" s="88"/>
      <c r="C10266" s="88"/>
      <c r="D10266" s="88"/>
      <c r="E10266" s="88"/>
      <c r="F10266" s="88"/>
      <c r="G10266" s="88"/>
      <c r="H10266" s="88"/>
      <c r="I10266" s="88"/>
      <c r="J10266" s="88"/>
      <c r="K10266" s="88"/>
    </row>
    <row r="10267" spans="2:11" ht="12" hidden="1" customHeight="1" x14ac:dyDescent="0.2">
      <c r="B10267" s="88"/>
      <c r="C10267" s="88"/>
      <c r="D10267" s="88"/>
      <c r="E10267" s="88"/>
      <c r="F10267" s="88"/>
      <c r="G10267" s="88"/>
      <c r="H10267" s="88"/>
      <c r="I10267" s="88"/>
      <c r="J10267" s="88"/>
      <c r="K10267" s="88"/>
    </row>
    <row r="10268" spans="2:11" ht="12" hidden="1" customHeight="1" x14ac:dyDescent="0.2">
      <c r="B10268" s="88"/>
      <c r="C10268" s="88"/>
      <c r="D10268" s="88"/>
      <c r="E10268" s="88"/>
      <c r="F10268" s="88"/>
      <c r="G10268" s="88"/>
      <c r="H10268" s="88"/>
      <c r="I10268" s="88"/>
      <c r="J10268" s="88"/>
      <c r="K10268" s="88"/>
    </row>
    <row r="10269" spans="2:11" ht="12" hidden="1" customHeight="1" x14ac:dyDescent="0.2">
      <c r="B10269" s="88"/>
      <c r="C10269" s="88"/>
      <c r="D10269" s="88"/>
      <c r="E10269" s="88"/>
      <c r="F10269" s="88"/>
      <c r="G10269" s="88"/>
      <c r="H10269" s="88"/>
      <c r="I10269" s="88"/>
      <c r="J10269" s="88"/>
      <c r="K10269" s="88"/>
    </row>
    <row r="10270" spans="2:11" ht="12" hidden="1" customHeight="1" x14ac:dyDescent="0.2">
      <c r="B10270" s="88"/>
      <c r="C10270" s="88"/>
      <c r="D10270" s="88"/>
      <c r="E10270" s="88"/>
      <c r="F10270" s="88"/>
      <c r="G10270" s="88"/>
      <c r="H10270" s="88"/>
      <c r="I10270" s="88"/>
      <c r="J10270" s="88"/>
      <c r="K10270" s="88"/>
    </row>
    <row r="10271" spans="2:11" ht="12" hidden="1" customHeight="1" x14ac:dyDescent="0.2">
      <c r="B10271" s="88"/>
      <c r="C10271" s="88"/>
      <c r="D10271" s="88"/>
      <c r="E10271" s="88"/>
      <c r="F10271" s="88"/>
      <c r="G10271" s="88"/>
      <c r="H10271" s="88"/>
      <c r="I10271" s="88"/>
      <c r="J10271" s="88"/>
      <c r="K10271" s="88"/>
    </row>
    <row r="10272" spans="2:11" ht="12" hidden="1" customHeight="1" x14ac:dyDescent="0.2">
      <c r="B10272" s="88"/>
      <c r="C10272" s="88"/>
      <c r="D10272" s="88"/>
      <c r="E10272" s="88"/>
      <c r="F10272" s="88"/>
      <c r="G10272" s="88"/>
      <c r="H10272" s="88"/>
      <c r="I10272" s="88"/>
      <c r="J10272" s="88"/>
      <c r="K10272" s="88"/>
    </row>
    <row r="10273" spans="2:11" ht="12" hidden="1" customHeight="1" x14ac:dyDescent="0.2">
      <c r="B10273" s="88"/>
      <c r="C10273" s="88"/>
      <c r="D10273" s="88"/>
      <c r="E10273" s="88"/>
      <c r="F10273" s="88"/>
      <c r="G10273" s="88"/>
      <c r="H10273" s="88"/>
      <c r="I10273" s="88"/>
      <c r="J10273" s="88"/>
      <c r="K10273" s="88"/>
    </row>
    <row r="10274" spans="2:11" ht="12" hidden="1" customHeight="1" x14ac:dyDescent="0.2">
      <c r="B10274" s="88"/>
      <c r="C10274" s="88"/>
      <c r="D10274" s="88"/>
      <c r="E10274" s="88"/>
      <c r="F10274" s="88"/>
      <c r="G10274" s="88"/>
      <c r="H10274" s="88"/>
      <c r="I10274" s="88"/>
      <c r="J10274" s="88"/>
      <c r="K10274" s="88"/>
    </row>
    <row r="10275" spans="2:11" ht="12" hidden="1" customHeight="1" x14ac:dyDescent="0.2">
      <c r="B10275" s="88"/>
      <c r="C10275" s="88"/>
      <c r="D10275" s="88"/>
      <c r="E10275" s="88"/>
      <c r="F10275" s="88"/>
      <c r="G10275" s="88"/>
      <c r="H10275" s="88"/>
      <c r="I10275" s="88"/>
      <c r="J10275" s="88"/>
      <c r="K10275" s="88"/>
    </row>
    <row r="10276" spans="2:11" ht="12" hidden="1" customHeight="1" x14ac:dyDescent="0.2">
      <c r="B10276" s="88"/>
      <c r="C10276" s="88"/>
      <c r="D10276" s="88"/>
      <c r="E10276" s="88"/>
      <c r="F10276" s="88"/>
      <c r="G10276" s="88"/>
      <c r="H10276" s="88"/>
      <c r="I10276" s="88"/>
      <c r="J10276" s="88"/>
      <c r="K10276" s="88"/>
    </row>
    <row r="10277" spans="2:11" ht="12" hidden="1" customHeight="1" x14ac:dyDescent="0.2">
      <c r="B10277" s="88"/>
      <c r="C10277" s="88"/>
      <c r="D10277" s="88"/>
      <c r="E10277" s="88"/>
      <c r="F10277" s="88"/>
      <c r="G10277" s="88"/>
      <c r="H10277" s="88"/>
      <c r="I10277" s="88"/>
      <c r="J10277" s="88"/>
      <c r="K10277" s="88"/>
    </row>
    <row r="10278" spans="2:11" ht="12" hidden="1" customHeight="1" x14ac:dyDescent="0.2">
      <c r="B10278" s="88"/>
      <c r="C10278" s="88"/>
      <c r="D10278" s="88"/>
      <c r="E10278" s="88"/>
      <c r="F10278" s="88"/>
      <c r="G10278" s="88"/>
      <c r="H10278" s="88"/>
      <c r="I10278" s="88"/>
      <c r="J10278" s="88"/>
      <c r="K10278" s="88"/>
    </row>
    <row r="10279" spans="2:11" ht="12" hidden="1" customHeight="1" x14ac:dyDescent="0.2">
      <c r="B10279" s="88"/>
      <c r="C10279" s="88"/>
      <c r="D10279" s="88"/>
      <c r="E10279" s="88"/>
      <c r="F10279" s="88"/>
      <c r="G10279" s="88"/>
      <c r="H10279" s="88"/>
      <c r="I10279" s="88"/>
      <c r="J10279" s="88"/>
      <c r="K10279" s="88"/>
    </row>
    <row r="10280" spans="2:11" ht="12" hidden="1" customHeight="1" x14ac:dyDescent="0.2">
      <c r="B10280" s="88"/>
      <c r="C10280" s="88"/>
      <c r="D10280" s="88"/>
      <c r="E10280" s="88"/>
      <c r="F10280" s="88"/>
      <c r="G10280" s="88"/>
      <c r="H10280" s="88"/>
      <c r="I10280" s="88"/>
      <c r="J10280" s="88"/>
      <c r="K10280" s="88"/>
    </row>
    <row r="10281" spans="2:11" ht="12" hidden="1" customHeight="1" x14ac:dyDescent="0.2">
      <c r="B10281" s="88"/>
      <c r="C10281" s="88"/>
      <c r="D10281" s="88"/>
      <c r="E10281" s="88"/>
      <c r="F10281" s="88"/>
      <c r="G10281" s="88"/>
      <c r="H10281" s="88"/>
      <c r="I10281" s="88"/>
      <c r="J10281" s="88"/>
      <c r="K10281" s="88"/>
    </row>
    <row r="10282" spans="2:11" ht="12" hidden="1" customHeight="1" x14ac:dyDescent="0.2">
      <c r="B10282" s="88"/>
      <c r="C10282" s="88"/>
      <c r="D10282" s="88"/>
      <c r="E10282" s="88"/>
      <c r="F10282" s="88"/>
      <c r="G10282" s="88"/>
      <c r="H10282" s="88"/>
      <c r="I10282" s="88"/>
      <c r="J10282" s="88"/>
      <c r="K10282" s="88"/>
    </row>
    <row r="10283" spans="2:11" ht="12" hidden="1" customHeight="1" x14ac:dyDescent="0.2">
      <c r="B10283" s="88"/>
      <c r="C10283" s="88"/>
      <c r="D10283" s="88"/>
      <c r="E10283" s="88"/>
      <c r="F10283" s="88"/>
      <c r="G10283" s="88"/>
      <c r="H10283" s="88"/>
      <c r="I10283" s="88"/>
      <c r="J10283" s="88"/>
      <c r="K10283" s="88"/>
    </row>
    <row r="10284" spans="2:11" ht="12" hidden="1" customHeight="1" x14ac:dyDescent="0.2">
      <c r="B10284" s="88"/>
      <c r="C10284" s="88"/>
      <c r="D10284" s="88"/>
      <c r="E10284" s="88"/>
      <c r="F10284" s="88"/>
      <c r="G10284" s="88"/>
      <c r="H10284" s="88"/>
      <c r="I10284" s="88"/>
      <c r="J10284" s="88"/>
      <c r="K10284" s="88"/>
    </row>
    <row r="10285" spans="2:11" ht="12" hidden="1" customHeight="1" x14ac:dyDescent="0.2">
      <c r="B10285" s="88"/>
      <c r="C10285" s="88"/>
      <c r="D10285" s="88"/>
      <c r="E10285" s="88"/>
      <c r="F10285" s="88"/>
      <c r="G10285" s="88"/>
      <c r="H10285" s="88"/>
      <c r="I10285" s="88"/>
      <c r="J10285" s="88"/>
      <c r="K10285" s="88"/>
    </row>
    <row r="10286" spans="2:11" ht="12" hidden="1" customHeight="1" x14ac:dyDescent="0.2">
      <c r="B10286" s="88"/>
      <c r="C10286" s="88"/>
      <c r="D10286" s="88"/>
      <c r="E10286" s="88"/>
      <c r="F10286" s="88"/>
      <c r="G10286" s="88"/>
      <c r="H10286" s="88"/>
      <c r="I10286" s="88"/>
      <c r="J10286" s="88"/>
      <c r="K10286" s="88"/>
    </row>
    <row r="10287" spans="2:11" ht="12" hidden="1" customHeight="1" x14ac:dyDescent="0.2">
      <c r="B10287" s="88"/>
      <c r="C10287" s="88"/>
      <c r="D10287" s="88"/>
      <c r="E10287" s="88"/>
      <c r="F10287" s="88"/>
      <c r="G10287" s="88"/>
      <c r="H10287" s="88"/>
      <c r="I10287" s="88"/>
      <c r="J10287" s="88"/>
      <c r="K10287" s="88"/>
    </row>
    <row r="10288" spans="2:11" ht="12" hidden="1" customHeight="1" x14ac:dyDescent="0.2">
      <c r="B10288" s="88"/>
      <c r="C10288" s="88"/>
      <c r="D10288" s="88"/>
      <c r="E10288" s="88"/>
      <c r="F10288" s="88"/>
      <c r="G10288" s="88"/>
      <c r="H10288" s="88"/>
      <c r="I10288" s="88"/>
      <c r="J10288" s="88"/>
      <c r="K10288" s="88"/>
    </row>
    <row r="10289" spans="2:11" ht="12" hidden="1" customHeight="1" x14ac:dyDescent="0.2">
      <c r="B10289" s="88"/>
      <c r="C10289" s="88"/>
      <c r="D10289" s="88"/>
      <c r="E10289" s="88"/>
      <c r="F10289" s="88"/>
      <c r="G10289" s="88"/>
      <c r="H10289" s="88"/>
      <c r="I10289" s="88"/>
      <c r="J10289" s="88"/>
      <c r="K10289" s="88"/>
    </row>
    <row r="10290" spans="2:11" ht="12" hidden="1" customHeight="1" x14ac:dyDescent="0.2">
      <c r="B10290" s="88"/>
      <c r="C10290" s="88"/>
      <c r="D10290" s="88"/>
      <c r="E10290" s="88"/>
      <c r="F10290" s="88"/>
      <c r="G10290" s="88"/>
      <c r="H10290" s="88"/>
      <c r="I10290" s="88"/>
      <c r="J10290" s="88"/>
      <c r="K10290" s="88"/>
    </row>
    <row r="10291" spans="2:11" ht="12" hidden="1" customHeight="1" x14ac:dyDescent="0.2">
      <c r="B10291" s="88"/>
      <c r="C10291" s="88"/>
      <c r="D10291" s="88"/>
      <c r="E10291" s="88"/>
      <c r="F10291" s="88"/>
      <c r="G10291" s="88"/>
      <c r="H10291" s="88"/>
      <c r="I10291" s="88"/>
      <c r="J10291" s="88"/>
      <c r="K10291" s="88"/>
    </row>
    <row r="10292" spans="2:11" ht="12" hidden="1" customHeight="1" x14ac:dyDescent="0.2">
      <c r="B10292" s="88"/>
      <c r="C10292" s="88"/>
      <c r="D10292" s="88"/>
      <c r="E10292" s="88"/>
      <c r="F10292" s="88"/>
      <c r="G10292" s="88"/>
      <c r="H10292" s="88"/>
      <c r="I10292" s="88"/>
      <c r="J10292" s="88"/>
      <c r="K10292" s="88"/>
    </row>
    <row r="10293" spans="2:11" ht="12" hidden="1" customHeight="1" x14ac:dyDescent="0.2">
      <c r="B10293" s="88"/>
      <c r="C10293" s="88"/>
      <c r="D10293" s="88"/>
      <c r="E10293" s="88"/>
      <c r="F10293" s="88"/>
      <c r="G10293" s="88"/>
      <c r="H10293" s="88"/>
      <c r="I10293" s="88"/>
      <c r="J10293" s="88"/>
      <c r="K10293" s="88"/>
    </row>
    <row r="10294" spans="2:11" ht="12" hidden="1" customHeight="1" x14ac:dyDescent="0.2">
      <c r="B10294" s="88"/>
      <c r="C10294" s="88"/>
      <c r="D10294" s="88"/>
      <c r="E10294" s="88"/>
      <c r="F10294" s="88"/>
      <c r="G10294" s="88"/>
      <c r="H10294" s="88"/>
      <c r="I10294" s="88"/>
      <c r="J10294" s="88"/>
      <c r="K10294" s="88"/>
    </row>
    <row r="10295" spans="2:11" ht="12" hidden="1" customHeight="1" x14ac:dyDescent="0.2">
      <c r="B10295" s="88"/>
      <c r="C10295" s="88"/>
      <c r="D10295" s="88"/>
      <c r="E10295" s="88"/>
      <c r="F10295" s="88"/>
      <c r="G10295" s="88"/>
      <c r="H10295" s="88"/>
      <c r="I10295" s="88"/>
      <c r="J10295" s="88"/>
      <c r="K10295" s="88"/>
    </row>
    <row r="10296" spans="2:11" ht="12" hidden="1" customHeight="1" x14ac:dyDescent="0.2">
      <c r="B10296" s="88"/>
      <c r="C10296" s="88"/>
      <c r="D10296" s="88"/>
      <c r="E10296" s="88"/>
      <c r="F10296" s="88"/>
      <c r="G10296" s="88"/>
      <c r="H10296" s="88"/>
      <c r="I10296" s="88"/>
      <c r="J10296" s="88"/>
      <c r="K10296" s="88"/>
    </row>
    <row r="10297" spans="2:11" ht="12" hidden="1" customHeight="1" x14ac:dyDescent="0.2">
      <c r="B10297" s="88"/>
      <c r="C10297" s="88"/>
      <c r="D10297" s="88"/>
      <c r="E10297" s="88"/>
      <c r="F10297" s="88"/>
      <c r="G10297" s="88"/>
      <c r="H10297" s="88"/>
      <c r="I10297" s="88"/>
      <c r="J10297" s="88"/>
      <c r="K10297" s="88"/>
    </row>
    <row r="10298" spans="2:11" ht="12" hidden="1" customHeight="1" x14ac:dyDescent="0.2">
      <c r="B10298" s="88"/>
      <c r="C10298" s="88"/>
      <c r="D10298" s="88"/>
      <c r="E10298" s="88"/>
      <c r="F10298" s="88"/>
      <c r="G10298" s="88"/>
      <c r="H10298" s="88"/>
      <c r="I10298" s="88"/>
      <c r="J10298" s="88"/>
      <c r="K10298" s="88"/>
    </row>
    <row r="10299" spans="2:11" ht="12" hidden="1" customHeight="1" x14ac:dyDescent="0.2">
      <c r="B10299" s="88"/>
      <c r="C10299" s="88"/>
      <c r="D10299" s="88"/>
      <c r="E10299" s="88"/>
      <c r="F10299" s="88"/>
      <c r="G10299" s="88"/>
      <c r="H10299" s="88"/>
      <c r="I10299" s="88"/>
      <c r="J10299" s="88"/>
      <c r="K10299" s="88"/>
    </row>
    <row r="10300" spans="2:11" ht="12" hidden="1" customHeight="1" x14ac:dyDescent="0.2">
      <c r="B10300" s="88"/>
      <c r="C10300" s="88"/>
      <c r="D10300" s="88"/>
      <c r="E10300" s="88"/>
      <c r="F10300" s="88"/>
      <c r="G10300" s="88"/>
      <c r="H10300" s="88"/>
      <c r="I10300" s="88"/>
      <c r="J10300" s="88"/>
      <c r="K10300" s="88"/>
    </row>
    <row r="10301" spans="2:11" ht="12" hidden="1" customHeight="1" x14ac:dyDescent="0.2">
      <c r="B10301" s="88"/>
      <c r="C10301" s="88"/>
      <c r="D10301" s="88"/>
      <c r="E10301" s="88"/>
      <c r="F10301" s="88"/>
      <c r="G10301" s="88"/>
      <c r="H10301" s="88"/>
      <c r="I10301" s="88"/>
      <c r="J10301" s="88"/>
      <c r="K10301" s="88"/>
    </row>
    <row r="10302" spans="2:11" ht="12" hidden="1" customHeight="1" x14ac:dyDescent="0.2">
      <c r="B10302" s="88"/>
      <c r="C10302" s="88"/>
      <c r="D10302" s="88"/>
      <c r="E10302" s="88"/>
      <c r="F10302" s="88"/>
      <c r="G10302" s="88"/>
      <c r="H10302" s="88"/>
      <c r="I10302" s="88"/>
      <c r="J10302" s="88"/>
      <c r="K10302" s="88"/>
    </row>
    <row r="10303" spans="2:11" ht="12" hidden="1" customHeight="1" x14ac:dyDescent="0.2">
      <c r="B10303" s="88"/>
      <c r="C10303" s="88"/>
      <c r="D10303" s="88"/>
      <c r="E10303" s="88"/>
      <c r="F10303" s="88"/>
      <c r="G10303" s="88"/>
      <c r="H10303" s="88"/>
      <c r="I10303" s="88"/>
      <c r="J10303" s="88"/>
      <c r="K10303" s="88"/>
    </row>
    <row r="10304" spans="2:11" ht="12" hidden="1" customHeight="1" x14ac:dyDescent="0.2">
      <c r="B10304" s="88"/>
      <c r="C10304" s="88"/>
      <c r="D10304" s="88"/>
      <c r="E10304" s="88"/>
      <c r="F10304" s="88"/>
      <c r="G10304" s="88"/>
      <c r="H10304" s="88"/>
      <c r="I10304" s="88"/>
      <c r="J10304" s="88"/>
      <c r="K10304" s="88"/>
    </row>
    <row r="10305" spans="2:11" ht="12" hidden="1" customHeight="1" x14ac:dyDescent="0.2">
      <c r="B10305" s="88"/>
      <c r="C10305" s="88"/>
      <c r="D10305" s="88"/>
      <c r="E10305" s="88"/>
      <c r="F10305" s="88"/>
      <c r="G10305" s="88"/>
      <c r="H10305" s="88"/>
      <c r="I10305" s="88"/>
      <c r="J10305" s="88"/>
      <c r="K10305" s="88"/>
    </row>
    <row r="10306" spans="2:11" ht="12" hidden="1" customHeight="1" x14ac:dyDescent="0.2">
      <c r="B10306" s="88"/>
      <c r="C10306" s="88"/>
      <c r="D10306" s="88"/>
      <c r="E10306" s="88"/>
      <c r="F10306" s="88"/>
      <c r="G10306" s="88"/>
      <c r="H10306" s="88"/>
      <c r="I10306" s="88"/>
      <c r="J10306" s="88"/>
      <c r="K10306" s="88"/>
    </row>
    <row r="10307" spans="2:11" ht="12" hidden="1" customHeight="1" x14ac:dyDescent="0.2">
      <c r="B10307" s="88"/>
      <c r="C10307" s="88"/>
      <c r="D10307" s="88"/>
      <c r="E10307" s="88"/>
      <c r="F10307" s="88"/>
      <c r="G10307" s="88"/>
      <c r="H10307" s="88"/>
      <c r="I10307" s="88"/>
      <c r="J10307" s="88"/>
      <c r="K10307" s="88"/>
    </row>
    <row r="10308" spans="2:11" ht="12" hidden="1" customHeight="1" x14ac:dyDescent="0.2">
      <c r="B10308" s="88"/>
      <c r="C10308" s="88"/>
      <c r="D10308" s="88"/>
      <c r="E10308" s="88"/>
      <c r="F10308" s="88"/>
      <c r="G10308" s="88"/>
      <c r="H10308" s="88"/>
      <c r="I10308" s="88"/>
      <c r="J10308" s="88"/>
      <c r="K10308" s="88"/>
    </row>
    <row r="10309" spans="2:11" ht="12" hidden="1" customHeight="1" x14ac:dyDescent="0.2">
      <c r="B10309" s="88"/>
      <c r="C10309" s="88"/>
      <c r="D10309" s="88"/>
      <c r="E10309" s="88"/>
      <c r="F10309" s="88"/>
      <c r="G10309" s="88"/>
      <c r="H10309" s="88"/>
      <c r="I10309" s="88"/>
      <c r="J10309" s="88"/>
      <c r="K10309" s="88"/>
    </row>
    <row r="10310" spans="2:11" ht="12" hidden="1" customHeight="1" x14ac:dyDescent="0.2">
      <c r="B10310" s="88"/>
      <c r="C10310" s="88"/>
      <c r="D10310" s="88"/>
      <c r="E10310" s="88"/>
      <c r="F10310" s="88"/>
      <c r="G10310" s="88"/>
      <c r="H10310" s="88"/>
      <c r="I10310" s="88"/>
      <c r="J10310" s="88"/>
      <c r="K10310" s="88"/>
    </row>
    <row r="10311" spans="2:11" ht="12" hidden="1" customHeight="1" x14ac:dyDescent="0.2">
      <c r="B10311" s="88"/>
      <c r="C10311" s="88"/>
      <c r="D10311" s="88"/>
      <c r="E10311" s="88"/>
      <c r="F10311" s="88"/>
      <c r="G10311" s="88"/>
      <c r="H10311" s="88"/>
      <c r="I10311" s="88"/>
      <c r="J10311" s="88"/>
      <c r="K10311" s="88"/>
    </row>
    <row r="10312" spans="2:11" ht="12" hidden="1" customHeight="1" x14ac:dyDescent="0.2">
      <c r="B10312" s="88"/>
      <c r="C10312" s="88"/>
      <c r="D10312" s="88"/>
      <c r="E10312" s="88"/>
      <c r="F10312" s="88"/>
      <c r="G10312" s="88"/>
      <c r="H10312" s="88"/>
      <c r="I10312" s="88"/>
      <c r="J10312" s="88"/>
      <c r="K10312" s="88"/>
    </row>
    <row r="10313" spans="2:11" ht="12" hidden="1" customHeight="1" x14ac:dyDescent="0.2">
      <c r="B10313" s="88"/>
      <c r="C10313" s="88"/>
      <c r="D10313" s="88"/>
      <c r="E10313" s="88"/>
      <c r="F10313" s="88"/>
      <c r="G10313" s="88"/>
      <c r="H10313" s="88"/>
      <c r="I10313" s="88"/>
      <c r="J10313" s="88"/>
      <c r="K10313" s="88"/>
    </row>
    <row r="10314" spans="2:11" ht="12" hidden="1" customHeight="1" x14ac:dyDescent="0.2">
      <c r="B10314" s="88"/>
      <c r="C10314" s="88"/>
      <c r="D10314" s="88"/>
      <c r="E10314" s="88"/>
      <c r="F10314" s="88"/>
      <c r="G10314" s="88"/>
      <c r="H10314" s="88"/>
      <c r="I10314" s="88"/>
      <c r="J10314" s="88"/>
      <c r="K10314" s="88"/>
    </row>
    <row r="10315" spans="2:11" ht="12" hidden="1" customHeight="1" x14ac:dyDescent="0.2">
      <c r="B10315" s="88"/>
      <c r="C10315" s="88"/>
      <c r="D10315" s="88"/>
      <c r="E10315" s="88"/>
      <c r="F10315" s="88"/>
      <c r="G10315" s="88"/>
      <c r="H10315" s="88"/>
      <c r="I10315" s="88"/>
      <c r="J10315" s="88"/>
      <c r="K10315" s="88"/>
    </row>
    <row r="10316" spans="2:11" ht="12" hidden="1" customHeight="1" x14ac:dyDescent="0.2">
      <c r="B10316" s="88"/>
      <c r="C10316" s="88"/>
      <c r="D10316" s="88"/>
      <c r="E10316" s="88"/>
      <c r="F10316" s="88"/>
      <c r="G10316" s="88"/>
      <c r="H10316" s="88"/>
      <c r="I10316" s="88"/>
      <c r="J10316" s="88"/>
      <c r="K10316" s="88"/>
    </row>
    <row r="10317" spans="2:11" ht="12" hidden="1" customHeight="1" x14ac:dyDescent="0.2">
      <c r="B10317" s="88"/>
      <c r="C10317" s="88"/>
      <c r="D10317" s="88"/>
      <c r="E10317" s="88"/>
      <c r="F10317" s="88"/>
      <c r="G10317" s="88"/>
      <c r="H10317" s="88"/>
      <c r="I10317" s="88"/>
      <c r="J10317" s="88"/>
      <c r="K10317" s="88"/>
    </row>
    <row r="10318" spans="2:11" ht="12" hidden="1" customHeight="1" x14ac:dyDescent="0.2">
      <c r="B10318" s="88"/>
      <c r="C10318" s="88"/>
      <c r="D10318" s="88"/>
      <c r="E10318" s="88"/>
      <c r="F10318" s="88"/>
      <c r="G10318" s="88"/>
      <c r="H10318" s="88"/>
      <c r="I10318" s="88"/>
      <c r="J10318" s="88"/>
      <c r="K10318" s="88"/>
    </row>
    <row r="10319" spans="2:11" ht="12" hidden="1" customHeight="1" x14ac:dyDescent="0.2">
      <c r="B10319" s="88"/>
      <c r="C10319" s="88"/>
      <c r="D10319" s="88"/>
      <c r="E10319" s="88"/>
      <c r="F10319" s="88"/>
      <c r="G10319" s="88"/>
      <c r="H10319" s="88"/>
      <c r="I10319" s="88"/>
      <c r="J10319" s="88"/>
      <c r="K10319" s="88"/>
    </row>
    <row r="10320" spans="2:11" ht="12" hidden="1" customHeight="1" x14ac:dyDescent="0.2">
      <c r="B10320" s="88"/>
      <c r="C10320" s="88"/>
      <c r="D10320" s="88"/>
      <c r="E10320" s="88"/>
      <c r="F10320" s="88"/>
      <c r="G10320" s="88"/>
      <c r="H10320" s="88"/>
      <c r="I10320" s="88"/>
      <c r="J10320" s="88"/>
      <c r="K10320" s="88"/>
    </row>
    <row r="10321" spans="2:11" ht="12" hidden="1" customHeight="1" x14ac:dyDescent="0.2">
      <c r="B10321" s="88"/>
      <c r="C10321" s="88"/>
      <c r="D10321" s="88"/>
      <c r="E10321" s="88"/>
      <c r="F10321" s="88"/>
      <c r="G10321" s="88"/>
      <c r="H10321" s="88"/>
      <c r="I10321" s="88"/>
      <c r="J10321" s="88"/>
      <c r="K10321" s="88"/>
    </row>
    <row r="10322" spans="2:11" ht="12" hidden="1" customHeight="1" x14ac:dyDescent="0.2">
      <c r="B10322" s="88"/>
      <c r="C10322" s="88"/>
      <c r="D10322" s="88"/>
      <c r="E10322" s="88"/>
      <c r="F10322" s="88"/>
      <c r="G10322" s="88"/>
      <c r="H10322" s="88"/>
      <c r="I10322" s="88"/>
      <c r="J10322" s="88"/>
      <c r="K10322" s="88"/>
    </row>
    <row r="10323" spans="2:11" ht="12" hidden="1" customHeight="1" x14ac:dyDescent="0.2">
      <c r="B10323" s="88"/>
      <c r="C10323" s="88"/>
      <c r="D10323" s="88"/>
      <c r="E10323" s="88"/>
      <c r="F10323" s="88"/>
      <c r="G10323" s="88"/>
      <c r="H10323" s="88"/>
      <c r="I10323" s="88"/>
      <c r="J10323" s="88"/>
      <c r="K10323" s="88"/>
    </row>
    <row r="10324" spans="2:11" ht="12" hidden="1" customHeight="1" x14ac:dyDescent="0.2">
      <c r="B10324" s="88"/>
      <c r="C10324" s="88"/>
      <c r="D10324" s="88"/>
      <c r="E10324" s="88"/>
      <c r="F10324" s="88"/>
      <c r="G10324" s="88"/>
      <c r="H10324" s="88"/>
      <c r="I10324" s="88"/>
      <c r="J10324" s="88"/>
      <c r="K10324" s="88"/>
    </row>
    <row r="10325" spans="2:11" ht="12" hidden="1" customHeight="1" x14ac:dyDescent="0.2">
      <c r="B10325" s="88"/>
      <c r="C10325" s="88"/>
      <c r="D10325" s="88"/>
      <c r="E10325" s="88"/>
      <c r="F10325" s="88"/>
      <c r="G10325" s="88"/>
      <c r="H10325" s="88"/>
      <c r="I10325" s="88"/>
      <c r="J10325" s="88"/>
      <c r="K10325" s="88"/>
    </row>
    <row r="10326" spans="2:11" ht="12" hidden="1" customHeight="1" x14ac:dyDescent="0.2">
      <c r="B10326" s="88"/>
      <c r="C10326" s="88"/>
      <c r="D10326" s="88"/>
      <c r="E10326" s="88"/>
      <c r="F10326" s="88"/>
      <c r="G10326" s="88"/>
      <c r="H10326" s="88"/>
      <c r="I10326" s="88"/>
      <c r="J10326" s="88"/>
      <c r="K10326" s="88"/>
    </row>
    <row r="10327" spans="2:11" ht="12" hidden="1" customHeight="1" x14ac:dyDescent="0.2">
      <c r="B10327" s="88"/>
      <c r="C10327" s="88"/>
      <c r="D10327" s="88"/>
      <c r="E10327" s="88"/>
      <c r="F10327" s="88"/>
      <c r="G10327" s="88"/>
      <c r="H10327" s="88"/>
      <c r="I10327" s="88"/>
      <c r="J10327" s="88"/>
      <c r="K10327" s="88"/>
    </row>
    <row r="10328" spans="2:11" ht="12" hidden="1" customHeight="1" x14ac:dyDescent="0.2">
      <c r="B10328" s="88"/>
      <c r="C10328" s="88"/>
      <c r="D10328" s="88"/>
      <c r="E10328" s="88"/>
      <c r="F10328" s="88"/>
      <c r="G10328" s="88"/>
      <c r="H10328" s="88"/>
      <c r="I10328" s="88"/>
      <c r="J10328" s="88"/>
      <c r="K10328" s="88"/>
    </row>
    <row r="10329" spans="2:11" ht="12" hidden="1" customHeight="1" x14ac:dyDescent="0.2">
      <c r="B10329" s="88"/>
      <c r="C10329" s="88"/>
      <c r="D10329" s="88"/>
      <c r="E10329" s="88"/>
      <c r="F10329" s="88"/>
      <c r="G10329" s="88"/>
      <c r="H10329" s="88"/>
      <c r="I10329" s="88"/>
      <c r="J10329" s="88"/>
      <c r="K10329" s="88"/>
    </row>
    <row r="10330" spans="2:11" ht="12" hidden="1" customHeight="1" x14ac:dyDescent="0.2">
      <c r="B10330" s="88"/>
      <c r="C10330" s="88"/>
      <c r="D10330" s="88"/>
      <c r="E10330" s="88"/>
      <c r="F10330" s="88"/>
      <c r="G10330" s="88"/>
      <c r="H10330" s="88"/>
      <c r="I10330" s="88"/>
      <c r="J10330" s="88"/>
      <c r="K10330" s="88"/>
    </row>
    <row r="10331" spans="2:11" ht="12" hidden="1" customHeight="1" x14ac:dyDescent="0.2">
      <c r="B10331" s="88"/>
      <c r="C10331" s="88"/>
      <c r="D10331" s="88"/>
      <c r="E10331" s="88"/>
      <c r="F10331" s="88"/>
      <c r="G10331" s="88"/>
      <c r="H10331" s="88"/>
      <c r="I10331" s="88"/>
      <c r="J10331" s="88"/>
      <c r="K10331" s="88"/>
    </row>
    <row r="10332" spans="2:11" ht="12" hidden="1" customHeight="1" x14ac:dyDescent="0.2">
      <c r="B10332" s="88"/>
      <c r="C10332" s="88"/>
      <c r="D10332" s="88"/>
      <c r="E10332" s="88"/>
      <c r="F10332" s="88"/>
      <c r="G10332" s="88"/>
      <c r="H10332" s="88"/>
      <c r="I10332" s="88"/>
      <c r="J10332" s="88"/>
      <c r="K10332" s="88"/>
    </row>
    <row r="10333" spans="2:11" ht="12" hidden="1" customHeight="1" x14ac:dyDescent="0.2">
      <c r="B10333" s="88"/>
      <c r="C10333" s="88"/>
      <c r="D10333" s="88"/>
      <c r="E10333" s="88"/>
      <c r="F10333" s="88"/>
      <c r="G10333" s="88"/>
      <c r="H10333" s="88"/>
      <c r="I10333" s="88"/>
      <c r="J10333" s="88"/>
      <c r="K10333" s="88"/>
    </row>
    <row r="10334" spans="2:11" ht="12" hidden="1" customHeight="1" x14ac:dyDescent="0.2">
      <c r="B10334" s="88"/>
      <c r="C10334" s="88"/>
      <c r="D10334" s="88"/>
      <c r="E10334" s="88"/>
      <c r="F10334" s="88"/>
      <c r="G10334" s="88"/>
      <c r="H10334" s="88"/>
      <c r="I10334" s="88"/>
      <c r="J10334" s="88"/>
      <c r="K10334" s="88"/>
    </row>
    <row r="10335" spans="2:11" ht="12" hidden="1" customHeight="1" x14ac:dyDescent="0.2">
      <c r="B10335" s="88"/>
      <c r="C10335" s="88"/>
      <c r="D10335" s="88"/>
      <c r="E10335" s="88"/>
      <c r="F10335" s="88"/>
      <c r="G10335" s="88"/>
      <c r="H10335" s="88"/>
      <c r="I10335" s="88"/>
      <c r="J10335" s="88"/>
      <c r="K10335" s="88"/>
    </row>
    <row r="10336" spans="2:11" ht="12" hidden="1" customHeight="1" x14ac:dyDescent="0.2">
      <c r="B10336" s="88"/>
      <c r="C10336" s="88"/>
      <c r="D10336" s="88"/>
      <c r="E10336" s="88"/>
      <c r="F10336" s="88"/>
      <c r="G10336" s="88"/>
      <c r="H10336" s="88"/>
      <c r="I10336" s="88"/>
      <c r="J10336" s="88"/>
      <c r="K10336" s="88"/>
    </row>
    <row r="10337" spans="2:11" ht="12" hidden="1" customHeight="1" x14ac:dyDescent="0.2">
      <c r="B10337" s="88"/>
      <c r="C10337" s="88"/>
      <c r="D10337" s="88"/>
      <c r="E10337" s="88"/>
      <c r="F10337" s="88"/>
      <c r="G10337" s="88"/>
      <c r="H10337" s="88"/>
      <c r="I10337" s="88"/>
      <c r="J10337" s="88"/>
      <c r="K10337" s="88"/>
    </row>
    <row r="10338" spans="2:11" ht="12" hidden="1" customHeight="1" x14ac:dyDescent="0.2">
      <c r="B10338" s="88"/>
      <c r="C10338" s="88"/>
      <c r="D10338" s="88"/>
      <c r="E10338" s="88"/>
      <c r="F10338" s="88"/>
      <c r="G10338" s="88"/>
      <c r="H10338" s="88"/>
      <c r="I10338" s="88"/>
      <c r="J10338" s="88"/>
      <c r="K10338" s="88"/>
    </row>
    <row r="10339" spans="2:11" ht="12" hidden="1" customHeight="1" x14ac:dyDescent="0.2">
      <c r="B10339" s="88"/>
      <c r="C10339" s="88"/>
      <c r="D10339" s="88"/>
      <c r="E10339" s="88"/>
      <c r="F10339" s="88"/>
      <c r="G10339" s="88"/>
      <c r="H10339" s="88"/>
      <c r="I10339" s="88"/>
      <c r="J10339" s="88"/>
      <c r="K10339" s="88"/>
    </row>
    <row r="10340" spans="2:11" ht="12" hidden="1" customHeight="1" x14ac:dyDescent="0.2">
      <c r="B10340" s="88"/>
      <c r="C10340" s="88"/>
      <c r="D10340" s="88"/>
      <c r="E10340" s="88"/>
      <c r="F10340" s="88"/>
      <c r="G10340" s="88"/>
      <c r="H10340" s="88"/>
      <c r="I10340" s="88"/>
      <c r="J10340" s="88"/>
      <c r="K10340" s="88"/>
    </row>
    <row r="10341" spans="2:11" ht="12" hidden="1" customHeight="1" x14ac:dyDescent="0.2">
      <c r="B10341" s="88"/>
      <c r="C10341" s="88"/>
      <c r="D10341" s="88"/>
      <c r="E10341" s="88"/>
      <c r="F10341" s="88"/>
      <c r="G10341" s="88"/>
      <c r="H10341" s="88"/>
      <c r="I10341" s="88"/>
      <c r="J10341" s="88"/>
      <c r="K10341" s="88"/>
    </row>
    <row r="10342" spans="2:11" ht="12" hidden="1" customHeight="1" x14ac:dyDescent="0.2">
      <c r="B10342" s="88"/>
      <c r="C10342" s="88"/>
      <c r="D10342" s="88"/>
      <c r="E10342" s="88"/>
      <c r="F10342" s="88"/>
      <c r="G10342" s="88"/>
      <c r="H10342" s="88"/>
      <c r="I10342" s="88"/>
      <c r="J10342" s="88"/>
      <c r="K10342" s="88"/>
    </row>
    <row r="10343" spans="2:11" ht="12" hidden="1" customHeight="1" x14ac:dyDescent="0.2">
      <c r="B10343" s="88"/>
      <c r="C10343" s="88"/>
      <c r="D10343" s="88"/>
      <c r="E10343" s="88"/>
      <c r="F10343" s="88"/>
      <c r="G10343" s="88"/>
      <c r="H10343" s="88"/>
      <c r="I10343" s="88"/>
      <c r="J10343" s="88"/>
      <c r="K10343" s="88"/>
    </row>
    <row r="10344" spans="2:11" ht="12" hidden="1" customHeight="1" x14ac:dyDescent="0.2">
      <c r="B10344" s="88"/>
      <c r="C10344" s="88"/>
      <c r="D10344" s="88"/>
      <c r="E10344" s="88"/>
      <c r="F10344" s="88"/>
      <c r="G10344" s="88"/>
      <c r="H10344" s="88"/>
      <c r="I10344" s="88"/>
      <c r="J10344" s="88"/>
      <c r="K10344" s="88"/>
    </row>
    <row r="10345" spans="2:11" ht="12" hidden="1" customHeight="1" x14ac:dyDescent="0.2">
      <c r="B10345" s="88"/>
      <c r="C10345" s="88"/>
      <c r="D10345" s="88"/>
      <c r="E10345" s="88"/>
      <c r="F10345" s="88"/>
      <c r="G10345" s="88"/>
      <c r="H10345" s="88"/>
      <c r="I10345" s="88"/>
      <c r="J10345" s="88"/>
      <c r="K10345" s="88"/>
    </row>
    <row r="10346" spans="2:11" ht="12" hidden="1" customHeight="1" x14ac:dyDescent="0.2">
      <c r="B10346" s="88"/>
      <c r="C10346" s="88"/>
      <c r="D10346" s="88"/>
      <c r="E10346" s="88"/>
      <c r="F10346" s="88"/>
      <c r="G10346" s="88"/>
      <c r="H10346" s="88"/>
      <c r="I10346" s="88"/>
      <c r="J10346" s="88"/>
      <c r="K10346" s="88"/>
    </row>
    <row r="10347" spans="2:11" ht="12" hidden="1" customHeight="1" x14ac:dyDescent="0.2">
      <c r="B10347" s="88"/>
      <c r="C10347" s="88"/>
      <c r="D10347" s="88"/>
      <c r="E10347" s="88"/>
      <c r="F10347" s="88"/>
      <c r="G10347" s="88"/>
      <c r="H10347" s="88"/>
      <c r="I10347" s="88"/>
      <c r="J10347" s="88"/>
      <c r="K10347" s="88"/>
    </row>
    <row r="10348" spans="2:11" ht="12" hidden="1" customHeight="1" x14ac:dyDescent="0.2">
      <c r="B10348" s="88"/>
      <c r="C10348" s="88"/>
      <c r="D10348" s="88"/>
      <c r="E10348" s="88"/>
      <c r="F10348" s="88"/>
      <c r="G10348" s="88"/>
      <c r="H10348" s="88"/>
      <c r="I10348" s="88"/>
      <c r="J10348" s="88"/>
      <c r="K10348" s="88"/>
    </row>
    <row r="10349" spans="2:11" ht="12" hidden="1" customHeight="1" x14ac:dyDescent="0.2">
      <c r="B10349" s="88"/>
      <c r="C10349" s="88"/>
      <c r="D10349" s="88"/>
      <c r="E10349" s="88"/>
      <c r="F10349" s="88"/>
      <c r="G10349" s="88"/>
      <c r="H10349" s="88"/>
      <c r="I10349" s="88"/>
      <c r="J10349" s="88"/>
      <c r="K10349" s="88"/>
    </row>
    <row r="10350" spans="2:11" ht="12" hidden="1" customHeight="1" x14ac:dyDescent="0.2">
      <c r="B10350" s="88"/>
      <c r="C10350" s="88"/>
      <c r="D10350" s="88"/>
      <c r="E10350" s="88"/>
      <c r="F10350" s="88"/>
      <c r="G10350" s="88"/>
      <c r="H10350" s="88"/>
      <c r="I10350" s="88"/>
      <c r="J10350" s="88"/>
      <c r="K10350" s="88"/>
    </row>
    <row r="10351" spans="2:11" ht="12" hidden="1" customHeight="1" x14ac:dyDescent="0.2">
      <c r="B10351" s="88"/>
      <c r="C10351" s="88"/>
      <c r="D10351" s="88"/>
      <c r="E10351" s="88"/>
      <c r="F10351" s="88"/>
      <c r="G10351" s="88"/>
      <c r="H10351" s="88"/>
      <c r="I10351" s="88"/>
      <c r="J10351" s="88"/>
      <c r="K10351" s="88"/>
    </row>
    <row r="10352" spans="2:11" ht="12" hidden="1" customHeight="1" x14ac:dyDescent="0.2">
      <c r="B10352" s="88"/>
      <c r="C10352" s="88"/>
      <c r="D10352" s="88"/>
      <c r="E10352" s="88"/>
      <c r="F10352" s="88"/>
      <c r="G10352" s="88"/>
      <c r="H10352" s="88"/>
      <c r="I10352" s="88"/>
      <c r="J10352" s="88"/>
      <c r="K10352" s="88"/>
    </row>
    <row r="10353" spans="2:11" ht="12" hidden="1" customHeight="1" x14ac:dyDescent="0.2">
      <c r="B10353" s="88"/>
      <c r="C10353" s="88"/>
      <c r="D10353" s="88"/>
      <c r="E10353" s="88"/>
      <c r="F10353" s="88"/>
      <c r="G10353" s="88"/>
      <c r="H10353" s="88"/>
      <c r="I10353" s="88"/>
      <c r="J10353" s="88"/>
      <c r="K10353" s="88"/>
    </row>
    <row r="10354" spans="2:11" ht="12" hidden="1" customHeight="1" x14ac:dyDescent="0.2">
      <c r="B10354" s="88"/>
      <c r="C10354" s="88"/>
      <c r="D10354" s="88"/>
      <c r="E10354" s="88"/>
      <c r="F10354" s="88"/>
      <c r="G10354" s="88"/>
      <c r="H10354" s="88"/>
      <c r="I10354" s="88"/>
      <c r="J10354" s="88"/>
      <c r="K10354" s="88"/>
    </row>
    <row r="10355" spans="2:11" ht="12" hidden="1" customHeight="1" x14ac:dyDescent="0.2">
      <c r="B10355" s="88"/>
      <c r="C10355" s="88"/>
      <c r="D10355" s="88"/>
      <c r="E10355" s="88"/>
      <c r="F10355" s="88"/>
      <c r="G10355" s="88"/>
      <c r="H10355" s="88"/>
      <c r="I10355" s="88"/>
      <c r="J10355" s="88"/>
      <c r="K10355" s="88"/>
    </row>
    <row r="10356" spans="2:11" ht="12" hidden="1" customHeight="1" x14ac:dyDescent="0.2">
      <c r="B10356" s="88"/>
      <c r="C10356" s="88"/>
      <c r="D10356" s="88"/>
      <c r="E10356" s="88"/>
      <c r="F10356" s="88"/>
      <c r="G10356" s="88"/>
      <c r="H10356" s="88"/>
      <c r="I10356" s="88"/>
      <c r="J10356" s="88"/>
      <c r="K10356" s="88"/>
    </row>
    <row r="10357" spans="2:11" ht="12" hidden="1" customHeight="1" x14ac:dyDescent="0.2">
      <c r="B10357" s="88"/>
      <c r="C10357" s="88"/>
      <c r="D10357" s="88"/>
      <c r="E10357" s="88"/>
      <c r="F10357" s="88"/>
      <c r="G10357" s="88"/>
      <c r="H10357" s="88"/>
      <c r="I10357" s="88"/>
      <c r="J10357" s="88"/>
      <c r="K10357" s="88"/>
    </row>
    <row r="10358" spans="2:11" ht="12" hidden="1" customHeight="1" x14ac:dyDescent="0.2">
      <c r="B10358" s="88"/>
      <c r="C10358" s="88"/>
      <c r="D10358" s="88"/>
      <c r="E10358" s="88"/>
      <c r="F10358" s="88"/>
      <c r="G10358" s="88"/>
      <c r="H10358" s="88"/>
      <c r="I10358" s="88"/>
      <c r="J10358" s="88"/>
      <c r="K10358" s="88"/>
    </row>
    <row r="10359" spans="2:11" ht="12" hidden="1" customHeight="1" x14ac:dyDescent="0.2">
      <c r="B10359" s="88"/>
      <c r="C10359" s="88"/>
      <c r="D10359" s="88"/>
      <c r="E10359" s="88"/>
      <c r="F10359" s="88"/>
      <c r="G10359" s="88"/>
      <c r="H10359" s="88"/>
      <c r="I10359" s="88"/>
      <c r="J10359" s="88"/>
      <c r="K10359" s="88"/>
    </row>
    <row r="10360" spans="2:11" ht="12" hidden="1" customHeight="1" x14ac:dyDescent="0.2">
      <c r="B10360" s="88"/>
      <c r="C10360" s="88"/>
      <c r="D10360" s="88"/>
      <c r="E10360" s="88"/>
      <c r="F10360" s="88"/>
      <c r="G10360" s="88"/>
      <c r="H10360" s="88"/>
      <c r="I10360" s="88"/>
      <c r="J10360" s="88"/>
      <c r="K10360" s="88"/>
    </row>
    <row r="10361" spans="2:11" ht="12" hidden="1" customHeight="1" x14ac:dyDescent="0.2">
      <c r="B10361" s="88"/>
      <c r="C10361" s="88"/>
      <c r="D10361" s="88"/>
      <c r="E10361" s="88"/>
      <c r="F10361" s="88"/>
      <c r="G10361" s="88"/>
      <c r="H10361" s="88"/>
      <c r="I10361" s="88"/>
      <c r="J10361" s="88"/>
      <c r="K10361" s="88"/>
    </row>
    <row r="10362" spans="2:11" ht="12" hidden="1" customHeight="1" x14ac:dyDescent="0.2">
      <c r="B10362" s="88"/>
      <c r="C10362" s="88"/>
      <c r="D10362" s="88"/>
      <c r="E10362" s="88"/>
      <c r="F10362" s="88"/>
      <c r="G10362" s="88"/>
      <c r="H10362" s="88"/>
      <c r="I10362" s="88"/>
      <c r="J10362" s="88"/>
      <c r="K10362" s="88"/>
    </row>
    <row r="10363" spans="2:11" ht="12" hidden="1" customHeight="1" x14ac:dyDescent="0.2">
      <c r="B10363" s="88"/>
      <c r="C10363" s="88"/>
      <c r="D10363" s="88"/>
      <c r="E10363" s="88"/>
      <c r="F10363" s="88"/>
      <c r="G10363" s="88"/>
      <c r="H10363" s="88"/>
      <c r="I10363" s="88"/>
      <c r="J10363" s="88"/>
      <c r="K10363" s="88"/>
    </row>
    <row r="10364" spans="2:11" ht="12" hidden="1" customHeight="1" x14ac:dyDescent="0.2">
      <c r="B10364" s="88"/>
      <c r="C10364" s="88"/>
      <c r="D10364" s="88"/>
      <c r="E10364" s="88"/>
      <c r="F10364" s="88"/>
      <c r="G10364" s="88"/>
      <c r="H10364" s="88"/>
      <c r="I10364" s="88"/>
      <c r="J10364" s="88"/>
      <c r="K10364" s="88"/>
    </row>
    <row r="10365" spans="2:11" ht="12" hidden="1" customHeight="1" x14ac:dyDescent="0.2">
      <c r="B10365" s="88"/>
      <c r="C10365" s="88"/>
      <c r="D10365" s="88"/>
      <c r="E10365" s="88"/>
      <c r="F10365" s="88"/>
      <c r="G10365" s="88"/>
      <c r="H10365" s="88"/>
      <c r="I10365" s="88"/>
      <c r="J10365" s="88"/>
      <c r="K10365" s="88"/>
    </row>
    <row r="10366" spans="2:11" ht="12" hidden="1" customHeight="1" x14ac:dyDescent="0.2">
      <c r="B10366" s="88"/>
      <c r="C10366" s="88"/>
      <c r="D10366" s="88"/>
      <c r="E10366" s="88"/>
      <c r="F10366" s="88"/>
      <c r="G10366" s="88"/>
      <c r="H10366" s="88"/>
      <c r="I10366" s="88"/>
      <c r="J10366" s="88"/>
      <c r="K10366" s="88"/>
    </row>
    <row r="10367" spans="2:11" ht="12" hidden="1" customHeight="1" x14ac:dyDescent="0.2">
      <c r="B10367" s="88"/>
      <c r="C10367" s="88"/>
      <c r="D10367" s="88"/>
      <c r="E10367" s="88"/>
      <c r="F10367" s="88"/>
      <c r="G10367" s="88"/>
      <c r="H10367" s="88"/>
      <c r="I10367" s="88"/>
      <c r="J10367" s="88"/>
      <c r="K10367" s="88"/>
    </row>
    <row r="10368" spans="2:11" ht="12" hidden="1" customHeight="1" x14ac:dyDescent="0.2">
      <c r="B10368" s="88"/>
      <c r="C10368" s="88"/>
      <c r="D10368" s="88"/>
      <c r="E10368" s="88"/>
      <c r="F10368" s="88"/>
      <c r="G10368" s="88"/>
      <c r="H10368" s="88"/>
      <c r="I10368" s="88"/>
      <c r="J10368" s="88"/>
      <c r="K10368" s="88"/>
    </row>
    <row r="10369" spans="2:11" ht="12" hidden="1" customHeight="1" x14ac:dyDescent="0.2">
      <c r="B10369" s="88"/>
      <c r="C10369" s="88"/>
      <c r="D10369" s="88"/>
      <c r="E10369" s="88"/>
      <c r="F10369" s="88"/>
      <c r="G10369" s="88"/>
      <c r="H10369" s="88"/>
      <c r="I10369" s="88"/>
      <c r="J10369" s="88"/>
      <c r="K10369" s="88"/>
    </row>
    <row r="10370" spans="2:11" ht="12" hidden="1" customHeight="1" x14ac:dyDescent="0.2">
      <c r="B10370" s="88"/>
      <c r="C10370" s="88"/>
      <c r="D10370" s="88"/>
      <c r="E10370" s="88"/>
      <c r="F10370" s="88"/>
      <c r="G10370" s="88"/>
      <c r="H10370" s="88"/>
      <c r="I10370" s="88"/>
      <c r="J10370" s="88"/>
      <c r="K10370" s="88"/>
    </row>
    <row r="10371" spans="2:11" ht="12" hidden="1" customHeight="1" x14ac:dyDescent="0.2">
      <c r="B10371" s="88"/>
      <c r="C10371" s="88"/>
      <c r="D10371" s="88"/>
      <c r="E10371" s="88"/>
      <c r="F10371" s="88"/>
      <c r="G10371" s="88"/>
      <c r="H10371" s="88"/>
      <c r="I10371" s="88"/>
      <c r="J10371" s="88"/>
      <c r="K10371" s="88"/>
    </row>
    <row r="10372" spans="2:11" ht="12" hidden="1" customHeight="1" x14ac:dyDescent="0.2">
      <c r="B10372" s="88"/>
      <c r="C10372" s="88"/>
      <c r="D10372" s="88"/>
      <c r="E10372" s="88"/>
      <c r="F10372" s="88"/>
      <c r="G10372" s="88"/>
      <c r="H10372" s="88"/>
      <c r="I10372" s="88"/>
      <c r="J10372" s="88"/>
      <c r="K10372" s="88"/>
    </row>
    <row r="10373" spans="2:11" ht="12" hidden="1" customHeight="1" x14ac:dyDescent="0.2">
      <c r="B10373" s="88"/>
      <c r="C10373" s="88"/>
      <c r="D10373" s="88"/>
      <c r="E10373" s="88"/>
      <c r="F10373" s="88"/>
      <c r="G10373" s="88"/>
      <c r="H10373" s="88"/>
      <c r="I10373" s="88"/>
      <c r="J10373" s="88"/>
      <c r="K10373" s="88"/>
    </row>
    <row r="10374" spans="2:11" ht="12" hidden="1" customHeight="1" x14ac:dyDescent="0.2">
      <c r="B10374" s="88"/>
      <c r="C10374" s="88"/>
      <c r="D10374" s="88"/>
      <c r="E10374" s="88"/>
      <c r="F10374" s="88"/>
      <c r="G10374" s="88"/>
      <c r="H10374" s="88"/>
      <c r="I10374" s="88"/>
      <c r="J10374" s="88"/>
      <c r="K10374" s="88"/>
    </row>
    <row r="10375" spans="2:11" ht="12" hidden="1" customHeight="1" x14ac:dyDescent="0.2">
      <c r="B10375" s="88"/>
      <c r="C10375" s="88"/>
      <c r="D10375" s="88"/>
      <c r="E10375" s="88"/>
      <c r="F10375" s="88"/>
      <c r="G10375" s="88"/>
      <c r="H10375" s="88"/>
      <c r="I10375" s="88"/>
      <c r="J10375" s="88"/>
      <c r="K10375" s="88"/>
    </row>
    <row r="10376" spans="2:11" ht="12" hidden="1" customHeight="1" x14ac:dyDescent="0.2">
      <c r="B10376" s="88"/>
      <c r="C10376" s="88"/>
      <c r="D10376" s="88"/>
      <c r="E10376" s="88"/>
      <c r="F10376" s="88"/>
      <c r="G10376" s="88"/>
      <c r="H10376" s="88"/>
      <c r="I10376" s="88"/>
      <c r="J10376" s="88"/>
      <c r="K10376" s="88"/>
    </row>
    <row r="10377" spans="2:11" ht="12" hidden="1" customHeight="1" x14ac:dyDescent="0.2">
      <c r="B10377" s="88"/>
      <c r="C10377" s="88"/>
      <c r="D10377" s="88"/>
      <c r="E10377" s="88"/>
      <c r="F10377" s="88"/>
      <c r="G10377" s="88"/>
      <c r="H10377" s="88"/>
      <c r="I10377" s="88"/>
      <c r="J10377" s="88"/>
      <c r="K10377" s="88"/>
    </row>
    <row r="10378" spans="2:11" ht="12" hidden="1" customHeight="1" x14ac:dyDescent="0.2">
      <c r="B10378" s="88"/>
      <c r="C10378" s="88"/>
      <c r="D10378" s="88"/>
      <c r="E10378" s="88"/>
      <c r="F10378" s="88"/>
      <c r="G10378" s="88"/>
      <c r="H10378" s="88"/>
      <c r="I10378" s="88"/>
      <c r="J10378" s="88"/>
      <c r="K10378" s="88"/>
    </row>
    <row r="10379" spans="2:11" ht="12" hidden="1" customHeight="1" x14ac:dyDescent="0.2">
      <c r="B10379" s="88"/>
      <c r="C10379" s="88"/>
      <c r="D10379" s="88"/>
      <c r="E10379" s="88"/>
      <c r="F10379" s="88"/>
      <c r="G10379" s="88"/>
      <c r="H10379" s="88"/>
      <c r="I10379" s="88"/>
      <c r="J10379" s="88"/>
      <c r="K10379" s="88"/>
    </row>
    <row r="10380" spans="2:11" ht="12" hidden="1" customHeight="1" x14ac:dyDescent="0.2">
      <c r="B10380" s="88"/>
      <c r="C10380" s="88"/>
      <c r="D10380" s="88"/>
      <c r="E10380" s="88"/>
      <c r="F10380" s="88"/>
      <c r="G10380" s="88"/>
      <c r="H10380" s="88"/>
      <c r="I10380" s="88"/>
      <c r="J10380" s="88"/>
      <c r="K10380" s="88"/>
    </row>
    <row r="10381" spans="2:11" ht="12" hidden="1" customHeight="1" x14ac:dyDescent="0.2">
      <c r="B10381" s="88"/>
      <c r="C10381" s="88"/>
      <c r="D10381" s="88"/>
      <c r="E10381" s="88"/>
      <c r="F10381" s="88"/>
      <c r="G10381" s="88"/>
      <c r="H10381" s="88"/>
      <c r="I10381" s="88"/>
      <c r="J10381" s="88"/>
      <c r="K10381" s="88"/>
    </row>
    <row r="10382" spans="2:11" ht="12" hidden="1" customHeight="1" x14ac:dyDescent="0.2">
      <c r="B10382" s="88"/>
      <c r="C10382" s="88"/>
      <c r="D10382" s="88"/>
      <c r="E10382" s="88"/>
      <c r="F10382" s="88"/>
      <c r="G10382" s="88"/>
      <c r="H10382" s="88"/>
      <c r="I10382" s="88"/>
      <c r="J10382" s="88"/>
      <c r="K10382" s="88"/>
    </row>
    <row r="10383" spans="2:11" ht="12" hidden="1" customHeight="1" x14ac:dyDescent="0.2">
      <c r="B10383" s="88"/>
      <c r="C10383" s="88"/>
      <c r="D10383" s="88"/>
      <c r="E10383" s="88"/>
      <c r="F10383" s="88"/>
      <c r="G10383" s="88"/>
      <c r="H10383" s="88"/>
      <c r="I10383" s="88"/>
      <c r="J10383" s="88"/>
      <c r="K10383" s="88"/>
    </row>
    <row r="10384" spans="2:11" ht="12" hidden="1" customHeight="1" x14ac:dyDescent="0.2">
      <c r="B10384" s="88"/>
      <c r="C10384" s="88"/>
      <c r="D10384" s="88"/>
      <c r="E10384" s="88"/>
      <c r="F10384" s="88"/>
      <c r="G10384" s="88"/>
      <c r="H10384" s="88"/>
      <c r="I10384" s="88"/>
      <c r="J10384" s="88"/>
      <c r="K10384" s="88"/>
    </row>
    <row r="10385" spans="2:11" ht="12" hidden="1" customHeight="1" x14ac:dyDescent="0.2">
      <c r="B10385" s="88"/>
      <c r="C10385" s="88"/>
      <c r="D10385" s="88"/>
      <c r="E10385" s="88"/>
      <c r="F10385" s="88"/>
      <c r="G10385" s="88"/>
      <c r="H10385" s="88"/>
      <c r="I10385" s="88"/>
      <c r="J10385" s="88"/>
      <c r="K10385" s="88"/>
    </row>
    <row r="10386" spans="2:11" ht="12" hidden="1" customHeight="1" x14ac:dyDescent="0.2">
      <c r="B10386" s="88"/>
      <c r="C10386" s="88"/>
      <c r="D10386" s="88"/>
      <c r="E10386" s="88"/>
      <c r="F10386" s="88"/>
      <c r="G10386" s="88"/>
      <c r="H10386" s="88"/>
      <c r="I10386" s="88"/>
      <c r="J10386" s="88"/>
      <c r="K10386" s="88"/>
    </row>
    <row r="10387" spans="2:11" ht="12" hidden="1" customHeight="1" x14ac:dyDescent="0.2">
      <c r="B10387" s="88"/>
      <c r="C10387" s="88"/>
      <c r="D10387" s="88"/>
      <c r="E10387" s="88"/>
      <c r="F10387" s="88"/>
      <c r="G10387" s="88"/>
      <c r="H10387" s="88"/>
      <c r="I10387" s="88"/>
      <c r="J10387" s="88"/>
      <c r="K10387" s="88"/>
    </row>
    <row r="10388" spans="2:11" ht="12" hidden="1" customHeight="1" x14ac:dyDescent="0.2">
      <c r="B10388" s="88"/>
      <c r="C10388" s="88"/>
      <c r="D10388" s="88"/>
      <c r="E10388" s="88"/>
      <c r="F10388" s="88"/>
      <c r="G10388" s="88"/>
      <c r="H10388" s="88"/>
      <c r="I10388" s="88"/>
      <c r="J10388" s="88"/>
      <c r="K10388" s="88"/>
    </row>
    <row r="10389" spans="2:11" ht="12" hidden="1" customHeight="1" x14ac:dyDescent="0.2">
      <c r="B10389" s="88"/>
      <c r="C10389" s="88"/>
      <c r="D10389" s="88"/>
      <c r="E10389" s="88"/>
      <c r="F10389" s="88"/>
      <c r="G10389" s="88"/>
      <c r="H10389" s="88"/>
      <c r="I10389" s="88"/>
      <c r="J10389" s="88"/>
      <c r="K10389" s="88"/>
    </row>
    <row r="10390" spans="2:11" ht="12" hidden="1" customHeight="1" x14ac:dyDescent="0.2">
      <c r="B10390" s="88"/>
      <c r="C10390" s="88"/>
      <c r="D10390" s="88"/>
      <c r="E10390" s="88"/>
      <c r="F10390" s="88"/>
      <c r="G10390" s="88"/>
      <c r="H10390" s="88"/>
      <c r="I10390" s="88"/>
      <c r="J10390" s="88"/>
      <c r="K10390" s="88"/>
    </row>
    <row r="10391" spans="2:11" ht="12" hidden="1" customHeight="1" x14ac:dyDescent="0.2">
      <c r="B10391" s="88"/>
      <c r="C10391" s="88"/>
      <c r="D10391" s="88"/>
      <c r="E10391" s="88"/>
      <c r="F10391" s="88"/>
      <c r="G10391" s="88"/>
      <c r="H10391" s="88"/>
      <c r="I10391" s="88"/>
      <c r="J10391" s="88"/>
      <c r="K10391" s="88"/>
    </row>
    <row r="10392" spans="2:11" ht="12" hidden="1" customHeight="1" x14ac:dyDescent="0.2">
      <c r="B10392" s="88"/>
      <c r="C10392" s="88"/>
      <c r="D10392" s="88"/>
      <c r="E10392" s="88"/>
      <c r="F10392" s="88"/>
      <c r="G10392" s="88"/>
      <c r="H10392" s="88"/>
      <c r="I10392" s="88"/>
      <c r="J10392" s="88"/>
      <c r="K10392" s="88"/>
    </row>
    <row r="10393" spans="2:11" ht="12" hidden="1" customHeight="1" x14ac:dyDescent="0.2">
      <c r="B10393" s="88"/>
      <c r="C10393" s="88"/>
      <c r="D10393" s="88"/>
      <c r="E10393" s="88"/>
      <c r="F10393" s="88"/>
      <c r="G10393" s="88"/>
      <c r="H10393" s="88"/>
      <c r="I10393" s="88"/>
      <c r="J10393" s="88"/>
      <c r="K10393" s="88"/>
    </row>
    <row r="10394" spans="2:11" ht="12" hidden="1" customHeight="1" x14ac:dyDescent="0.2">
      <c r="B10394" s="88"/>
      <c r="C10394" s="88"/>
      <c r="D10394" s="88"/>
      <c r="E10394" s="88"/>
      <c r="F10394" s="88"/>
      <c r="G10394" s="88"/>
      <c r="H10394" s="88"/>
      <c r="I10394" s="88"/>
      <c r="J10394" s="88"/>
      <c r="K10394" s="88"/>
    </row>
    <row r="10395" spans="2:11" ht="12" hidden="1" customHeight="1" x14ac:dyDescent="0.2">
      <c r="B10395" s="88"/>
      <c r="C10395" s="88"/>
      <c r="D10395" s="88"/>
      <c r="E10395" s="88"/>
      <c r="F10395" s="88"/>
      <c r="G10395" s="88"/>
      <c r="H10395" s="88"/>
      <c r="I10395" s="88"/>
      <c r="J10395" s="88"/>
      <c r="K10395" s="88"/>
    </row>
    <row r="10396" spans="2:11" ht="12" hidden="1" customHeight="1" x14ac:dyDescent="0.2">
      <c r="B10396" s="88"/>
      <c r="C10396" s="88"/>
      <c r="D10396" s="88"/>
      <c r="E10396" s="88"/>
      <c r="F10396" s="88"/>
      <c r="G10396" s="88"/>
      <c r="H10396" s="88"/>
      <c r="I10396" s="88"/>
      <c r="J10396" s="88"/>
      <c r="K10396" s="88"/>
    </row>
    <row r="10397" spans="2:11" ht="12" hidden="1" customHeight="1" x14ac:dyDescent="0.2">
      <c r="B10397" s="88"/>
      <c r="C10397" s="88"/>
      <c r="D10397" s="88"/>
      <c r="E10397" s="88"/>
      <c r="F10397" s="88"/>
      <c r="G10397" s="88"/>
      <c r="H10397" s="88"/>
      <c r="I10397" s="88"/>
      <c r="J10397" s="88"/>
      <c r="K10397" s="88"/>
    </row>
    <row r="10398" spans="2:11" ht="12" hidden="1" customHeight="1" x14ac:dyDescent="0.2">
      <c r="B10398" s="88"/>
      <c r="C10398" s="88"/>
      <c r="D10398" s="88"/>
      <c r="E10398" s="88"/>
      <c r="F10398" s="88"/>
      <c r="G10398" s="88"/>
      <c r="H10398" s="88"/>
      <c r="I10398" s="88"/>
      <c r="J10398" s="88"/>
      <c r="K10398" s="88"/>
    </row>
    <row r="10399" spans="2:11" ht="12" hidden="1" customHeight="1" x14ac:dyDescent="0.2">
      <c r="B10399" s="88"/>
      <c r="C10399" s="88"/>
      <c r="D10399" s="88"/>
      <c r="E10399" s="88"/>
      <c r="F10399" s="88"/>
      <c r="G10399" s="88"/>
      <c r="H10399" s="88"/>
      <c r="I10399" s="88"/>
      <c r="J10399" s="88"/>
      <c r="K10399" s="88"/>
    </row>
    <row r="10400" spans="2:11" ht="12" hidden="1" customHeight="1" x14ac:dyDescent="0.2">
      <c r="B10400" s="88"/>
      <c r="C10400" s="88"/>
      <c r="D10400" s="88"/>
      <c r="E10400" s="88"/>
      <c r="F10400" s="88"/>
      <c r="G10400" s="88"/>
      <c r="H10400" s="88"/>
      <c r="I10400" s="88"/>
      <c r="J10400" s="88"/>
      <c r="K10400" s="88"/>
    </row>
    <row r="10401" spans="2:11" ht="12" hidden="1" customHeight="1" x14ac:dyDescent="0.2">
      <c r="B10401" s="88"/>
      <c r="C10401" s="88"/>
      <c r="D10401" s="88"/>
      <c r="E10401" s="88"/>
      <c r="F10401" s="88"/>
      <c r="G10401" s="88"/>
      <c r="H10401" s="88"/>
      <c r="I10401" s="88"/>
      <c r="J10401" s="88"/>
      <c r="K10401" s="88"/>
    </row>
    <row r="10402" spans="2:11" ht="12" hidden="1" customHeight="1" x14ac:dyDescent="0.2">
      <c r="B10402" s="88"/>
      <c r="C10402" s="88"/>
      <c r="D10402" s="88"/>
      <c r="E10402" s="88"/>
      <c r="F10402" s="88"/>
      <c r="G10402" s="88"/>
      <c r="H10402" s="88"/>
      <c r="I10402" s="88"/>
      <c r="J10402" s="88"/>
      <c r="K10402" s="88"/>
    </row>
    <row r="10403" spans="2:11" ht="12" hidden="1" customHeight="1" x14ac:dyDescent="0.2">
      <c r="B10403" s="88"/>
      <c r="C10403" s="88"/>
      <c r="D10403" s="88"/>
      <c r="E10403" s="88"/>
      <c r="F10403" s="88"/>
      <c r="G10403" s="88"/>
      <c r="H10403" s="88"/>
      <c r="I10403" s="88"/>
      <c r="J10403" s="88"/>
      <c r="K10403" s="88"/>
    </row>
    <row r="10404" spans="2:11" ht="12" hidden="1" customHeight="1" x14ac:dyDescent="0.2">
      <c r="B10404" s="88"/>
      <c r="C10404" s="88"/>
      <c r="D10404" s="88"/>
      <c r="E10404" s="88"/>
      <c r="F10404" s="88"/>
      <c r="G10404" s="88"/>
      <c r="H10404" s="88"/>
      <c r="I10404" s="88"/>
      <c r="J10404" s="88"/>
      <c r="K10404" s="88"/>
    </row>
    <row r="10405" spans="2:11" ht="12" hidden="1" customHeight="1" x14ac:dyDescent="0.2">
      <c r="B10405" s="88"/>
      <c r="C10405" s="88"/>
      <c r="D10405" s="88"/>
      <c r="E10405" s="88"/>
      <c r="F10405" s="88"/>
      <c r="G10405" s="88"/>
      <c r="H10405" s="88"/>
      <c r="I10405" s="88"/>
      <c r="J10405" s="88"/>
      <c r="K10405" s="88"/>
    </row>
    <row r="10406" spans="2:11" ht="12" hidden="1" customHeight="1" x14ac:dyDescent="0.2">
      <c r="B10406" s="88"/>
      <c r="C10406" s="88"/>
      <c r="D10406" s="88"/>
      <c r="E10406" s="88"/>
      <c r="F10406" s="88"/>
      <c r="G10406" s="88"/>
      <c r="H10406" s="88"/>
      <c r="I10406" s="88"/>
      <c r="J10406" s="88"/>
      <c r="K10406" s="88"/>
    </row>
    <row r="10407" spans="2:11" ht="12" hidden="1" customHeight="1" x14ac:dyDescent="0.2">
      <c r="B10407" s="88"/>
      <c r="C10407" s="88"/>
      <c r="D10407" s="88"/>
      <c r="E10407" s="88"/>
      <c r="F10407" s="88"/>
      <c r="G10407" s="88"/>
      <c r="H10407" s="88"/>
      <c r="I10407" s="88"/>
      <c r="J10407" s="88"/>
      <c r="K10407" s="88"/>
    </row>
    <row r="10408" spans="2:11" ht="12" hidden="1" customHeight="1" x14ac:dyDescent="0.2">
      <c r="B10408" s="88"/>
      <c r="C10408" s="88"/>
      <c r="D10408" s="88"/>
      <c r="E10408" s="88"/>
      <c r="F10408" s="88"/>
      <c r="G10408" s="88"/>
      <c r="H10408" s="88"/>
      <c r="I10408" s="88"/>
      <c r="J10408" s="88"/>
      <c r="K10408" s="88"/>
    </row>
    <row r="10409" spans="2:11" ht="12" hidden="1" customHeight="1" x14ac:dyDescent="0.2">
      <c r="B10409" s="88"/>
      <c r="C10409" s="88"/>
      <c r="D10409" s="88"/>
      <c r="E10409" s="88"/>
      <c r="F10409" s="88"/>
      <c r="G10409" s="88"/>
      <c r="H10409" s="88"/>
      <c r="I10409" s="88"/>
      <c r="J10409" s="88"/>
      <c r="K10409" s="88"/>
    </row>
    <row r="10410" spans="2:11" ht="12" hidden="1" customHeight="1" x14ac:dyDescent="0.2">
      <c r="B10410" s="88"/>
      <c r="C10410" s="88"/>
      <c r="D10410" s="88"/>
      <c r="E10410" s="88"/>
      <c r="F10410" s="88"/>
      <c r="G10410" s="88"/>
      <c r="H10410" s="88"/>
      <c r="I10410" s="88"/>
      <c r="J10410" s="88"/>
      <c r="K10410" s="88"/>
    </row>
    <row r="10411" spans="2:11" ht="12" hidden="1" customHeight="1" x14ac:dyDescent="0.2">
      <c r="B10411" s="88"/>
      <c r="C10411" s="88"/>
      <c r="D10411" s="88"/>
      <c r="E10411" s="88"/>
      <c r="F10411" s="88"/>
      <c r="G10411" s="88"/>
      <c r="H10411" s="88"/>
      <c r="I10411" s="88"/>
      <c r="J10411" s="88"/>
      <c r="K10411" s="88"/>
    </row>
    <row r="10412" spans="2:11" ht="12" hidden="1" customHeight="1" x14ac:dyDescent="0.2">
      <c r="B10412" s="88"/>
      <c r="C10412" s="88"/>
      <c r="D10412" s="88"/>
      <c r="E10412" s="88"/>
      <c r="F10412" s="88"/>
      <c r="G10412" s="88"/>
      <c r="H10412" s="88"/>
      <c r="I10412" s="88"/>
      <c r="J10412" s="88"/>
      <c r="K10412" s="88"/>
    </row>
    <row r="10413" spans="2:11" ht="12" hidden="1" customHeight="1" x14ac:dyDescent="0.2">
      <c r="B10413" s="88"/>
      <c r="C10413" s="88"/>
      <c r="D10413" s="88"/>
      <c r="E10413" s="88"/>
      <c r="F10413" s="88"/>
      <c r="G10413" s="88"/>
      <c r="H10413" s="88"/>
      <c r="I10413" s="88"/>
      <c r="J10413" s="88"/>
      <c r="K10413" s="88"/>
    </row>
    <row r="10414" spans="2:11" ht="12" hidden="1" customHeight="1" x14ac:dyDescent="0.2">
      <c r="B10414" s="88"/>
      <c r="C10414" s="88"/>
      <c r="D10414" s="88"/>
      <c r="E10414" s="88"/>
      <c r="F10414" s="88"/>
      <c r="G10414" s="88"/>
      <c r="H10414" s="88"/>
      <c r="I10414" s="88"/>
      <c r="J10414" s="88"/>
      <c r="K10414" s="88"/>
    </row>
    <row r="10415" spans="2:11" ht="12" hidden="1" customHeight="1" x14ac:dyDescent="0.2">
      <c r="B10415" s="88"/>
      <c r="C10415" s="88"/>
      <c r="D10415" s="88"/>
      <c r="E10415" s="88"/>
      <c r="F10415" s="88"/>
      <c r="G10415" s="88"/>
      <c r="H10415" s="88"/>
      <c r="I10415" s="88"/>
      <c r="J10415" s="88"/>
      <c r="K10415" s="88"/>
    </row>
    <row r="10416" spans="2:11" ht="12" hidden="1" customHeight="1" x14ac:dyDescent="0.2">
      <c r="B10416" s="88"/>
      <c r="C10416" s="88"/>
      <c r="D10416" s="88"/>
      <c r="E10416" s="88"/>
      <c r="F10416" s="88"/>
      <c r="G10416" s="88"/>
      <c r="H10416" s="88"/>
      <c r="I10416" s="88"/>
      <c r="J10416" s="88"/>
      <c r="K10416" s="88"/>
    </row>
    <row r="10417" spans="2:11" ht="12" hidden="1" customHeight="1" x14ac:dyDescent="0.2">
      <c r="B10417" s="88"/>
      <c r="C10417" s="88"/>
      <c r="D10417" s="88"/>
      <c r="E10417" s="88"/>
      <c r="F10417" s="88"/>
      <c r="G10417" s="88"/>
      <c r="H10417" s="88"/>
      <c r="I10417" s="88"/>
      <c r="J10417" s="88"/>
      <c r="K10417" s="88"/>
    </row>
    <row r="10418" spans="2:11" ht="12" hidden="1" customHeight="1" x14ac:dyDescent="0.2">
      <c r="B10418" s="88"/>
      <c r="C10418" s="88"/>
      <c r="D10418" s="88"/>
      <c r="E10418" s="88"/>
      <c r="F10418" s="88"/>
      <c r="G10418" s="88"/>
      <c r="H10418" s="88"/>
      <c r="I10418" s="88"/>
      <c r="J10418" s="88"/>
      <c r="K10418" s="88"/>
    </row>
    <row r="10419" spans="2:11" ht="12" hidden="1" customHeight="1" x14ac:dyDescent="0.2">
      <c r="B10419" s="88"/>
      <c r="C10419" s="88"/>
      <c r="D10419" s="88"/>
      <c r="E10419" s="88"/>
      <c r="F10419" s="88"/>
      <c r="G10419" s="88"/>
      <c r="H10419" s="88"/>
      <c r="I10419" s="88"/>
      <c r="J10419" s="88"/>
      <c r="K10419" s="88"/>
    </row>
    <row r="10420" spans="2:11" ht="12" hidden="1" customHeight="1" x14ac:dyDescent="0.2">
      <c r="B10420" s="88"/>
      <c r="C10420" s="88"/>
      <c r="D10420" s="88"/>
      <c r="E10420" s="88"/>
      <c r="F10420" s="88"/>
      <c r="G10420" s="88"/>
      <c r="H10420" s="88"/>
      <c r="I10420" s="88"/>
      <c r="J10420" s="88"/>
      <c r="K10420" s="88"/>
    </row>
    <row r="10421" spans="2:11" ht="12" hidden="1" customHeight="1" x14ac:dyDescent="0.2">
      <c r="B10421" s="88"/>
      <c r="C10421" s="88"/>
      <c r="D10421" s="88"/>
      <c r="E10421" s="88"/>
      <c r="F10421" s="88"/>
      <c r="G10421" s="88"/>
      <c r="H10421" s="88"/>
      <c r="I10421" s="88"/>
      <c r="J10421" s="88"/>
      <c r="K10421" s="88"/>
    </row>
    <row r="10422" spans="2:11" ht="12" hidden="1" customHeight="1" x14ac:dyDescent="0.2">
      <c r="B10422" s="88"/>
      <c r="C10422" s="88"/>
      <c r="D10422" s="88"/>
      <c r="E10422" s="88"/>
      <c r="F10422" s="88"/>
      <c r="G10422" s="88"/>
      <c r="H10422" s="88"/>
      <c r="I10422" s="88"/>
      <c r="J10422" s="88"/>
      <c r="K10422" s="88"/>
    </row>
    <row r="10423" spans="2:11" ht="12" hidden="1" customHeight="1" x14ac:dyDescent="0.2">
      <c r="B10423" s="88"/>
      <c r="C10423" s="88"/>
      <c r="D10423" s="88"/>
      <c r="E10423" s="88"/>
      <c r="F10423" s="88"/>
      <c r="G10423" s="88"/>
      <c r="H10423" s="88"/>
      <c r="I10423" s="88"/>
      <c r="J10423" s="88"/>
      <c r="K10423" s="88"/>
    </row>
    <row r="10424" spans="2:11" ht="12" hidden="1" customHeight="1" x14ac:dyDescent="0.2">
      <c r="B10424" s="88"/>
      <c r="C10424" s="88"/>
      <c r="D10424" s="88"/>
      <c r="E10424" s="88"/>
      <c r="F10424" s="88"/>
      <c r="G10424" s="88"/>
      <c r="H10424" s="88"/>
      <c r="I10424" s="88"/>
      <c r="J10424" s="88"/>
      <c r="K10424" s="88"/>
    </row>
    <row r="10425" spans="2:11" ht="12" hidden="1" customHeight="1" x14ac:dyDescent="0.2">
      <c r="B10425" s="88"/>
      <c r="C10425" s="88"/>
      <c r="D10425" s="88"/>
      <c r="E10425" s="88"/>
      <c r="F10425" s="88"/>
      <c r="G10425" s="88"/>
      <c r="H10425" s="88"/>
      <c r="I10425" s="88"/>
      <c r="J10425" s="88"/>
      <c r="K10425" s="88"/>
    </row>
    <row r="10426" spans="2:11" ht="12" hidden="1" customHeight="1" x14ac:dyDescent="0.2">
      <c r="B10426" s="88"/>
      <c r="C10426" s="88"/>
      <c r="D10426" s="88"/>
      <c r="E10426" s="88"/>
      <c r="F10426" s="88"/>
      <c r="G10426" s="88"/>
      <c r="H10426" s="88"/>
      <c r="I10426" s="88"/>
      <c r="J10426" s="88"/>
      <c r="K10426" s="88"/>
    </row>
    <row r="10427" spans="2:11" ht="12" hidden="1" customHeight="1" x14ac:dyDescent="0.2">
      <c r="B10427" s="88"/>
      <c r="C10427" s="88"/>
      <c r="D10427" s="88"/>
      <c r="E10427" s="88"/>
      <c r="F10427" s="88"/>
      <c r="G10427" s="88"/>
      <c r="H10427" s="88"/>
      <c r="I10427" s="88"/>
      <c r="J10427" s="88"/>
      <c r="K10427" s="88"/>
    </row>
    <row r="10428" spans="2:11" ht="12" hidden="1" customHeight="1" x14ac:dyDescent="0.2">
      <c r="B10428" s="88"/>
      <c r="C10428" s="88"/>
      <c r="D10428" s="88"/>
      <c r="E10428" s="88"/>
      <c r="F10428" s="88"/>
      <c r="G10428" s="88"/>
      <c r="H10428" s="88"/>
      <c r="I10428" s="88"/>
      <c r="J10428" s="88"/>
      <c r="K10428" s="88"/>
    </row>
    <row r="10429" spans="2:11" ht="12" hidden="1" customHeight="1" x14ac:dyDescent="0.2">
      <c r="B10429" s="88"/>
      <c r="C10429" s="88"/>
      <c r="D10429" s="88"/>
      <c r="E10429" s="88"/>
      <c r="F10429" s="88"/>
      <c r="G10429" s="88"/>
      <c r="H10429" s="88"/>
      <c r="I10429" s="88"/>
      <c r="J10429" s="88"/>
      <c r="K10429" s="88"/>
    </row>
    <row r="10430" spans="2:11" ht="12" hidden="1" customHeight="1" x14ac:dyDescent="0.2">
      <c r="B10430" s="88"/>
      <c r="C10430" s="88"/>
      <c r="D10430" s="88"/>
      <c r="E10430" s="88"/>
      <c r="F10430" s="88"/>
      <c r="G10430" s="88"/>
      <c r="H10430" s="88"/>
      <c r="I10430" s="88"/>
      <c r="J10430" s="88"/>
      <c r="K10430" s="88"/>
    </row>
    <row r="10431" spans="2:11" ht="12" hidden="1" customHeight="1" x14ac:dyDescent="0.2">
      <c r="B10431" s="88"/>
      <c r="C10431" s="88"/>
      <c r="D10431" s="88"/>
      <c r="E10431" s="88"/>
      <c r="F10431" s="88"/>
      <c r="G10431" s="88"/>
      <c r="H10431" s="88"/>
      <c r="I10431" s="88"/>
      <c r="J10431" s="88"/>
      <c r="K10431" s="88"/>
    </row>
    <row r="10432" spans="2:11" ht="12" hidden="1" customHeight="1" x14ac:dyDescent="0.2">
      <c r="B10432" s="88"/>
      <c r="C10432" s="88"/>
      <c r="D10432" s="88"/>
      <c r="E10432" s="88"/>
      <c r="F10432" s="88"/>
      <c r="G10432" s="88"/>
      <c r="H10432" s="88"/>
      <c r="I10432" s="88"/>
      <c r="J10432" s="88"/>
      <c r="K10432" s="88"/>
    </row>
    <row r="10433" spans="2:11" ht="12" hidden="1" customHeight="1" x14ac:dyDescent="0.2">
      <c r="B10433" s="88"/>
      <c r="C10433" s="88"/>
      <c r="D10433" s="88"/>
      <c r="E10433" s="88"/>
      <c r="F10433" s="88"/>
      <c r="G10433" s="88"/>
      <c r="H10433" s="88"/>
      <c r="I10433" s="88"/>
      <c r="J10433" s="88"/>
      <c r="K10433" s="88"/>
    </row>
    <row r="10434" spans="2:11" ht="12" hidden="1" customHeight="1" x14ac:dyDescent="0.2">
      <c r="B10434" s="88"/>
      <c r="C10434" s="88"/>
      <c r="D10434" s="88"/>
      <c r="E10434" s="88"/>
      <c r="F10434" s="88"/>
      <c r="G10434" s="88"/>
      <c r="H10434" s="88"/>
      <c r="I10434" s="88"/>
      <c r="J10434" s="88"/>
      <c r="K10434" s="88"/>
    </row>
    <row r="10435" spans="2:11" ht="12" hidden="1" customHeight="1" x14ac:dyDescent="0.2">
      <c r="B10435" s="88"/>
      <c r="C10435" s="88"/>
      <c r="D10435" s="88"/>
      <c r="E10435" s="88"/>
      <c r="F10435" s="88"/>
      <c r="G10435" s="88"/>
      <c r="H10435" s="88"/>
      <c r="I10435" s="88"/>
      <c r="J10435" s="88"/>
      <c r="K10435" s="88"/>
    </row>
    <row r="10436" spans="2:11" ht="12" hidden="1" customHeight="1" x14ac:dyDescent="0.2">
      <c r="B10436" s="88"/>
      <c r="C10436" s="88"/>
      <c r="D10436" s="88"/>
      <c r="E10436" s="88"/>
      <c r="F10436" s="88"/>
      <c r="G10436" s="88"/>
      <c r="H10436" s="88"/>
      <c r="I10436" s="88"/>
      <c r="J10436" s="88"/>
      <c r="K10436" s="88"/>
    </row>
    <row r="10437" spans="2:11" ht="12" hidden="1" customHeight="1" x14ac:dyDescent="0.2">
      <c r="B10437" s="88"/>
      <c r="C10437" s="88"/>
      <c r="D10437" s="88"/>
      <c r="E10437" s="88"/>
      <c r="F10437" s="88"/>
      <c r="G10437" s="88"/>
      <c r="H10437" s="88"/>
      <c r="I10437" s="88"/>
      <c r="J10437" s="88"/>
      <c r="K10437" s="88"/>
    </row>
    <row r="10438" spans="2:11" ht="12" hidden="1" customHeight="1" x14ac:dyDescent="0.2">
      <c r="B10438" s="88"/>
      <c r="C10438" s="88"/>
      <c r="D10438" s="88"/>
      <c r="E10438" s="88"/>
      <c r="F10438" s="88"/>
      <c r="G10438" s="88"/>
      <c r="H10438" s="88"/>
      <c r="I10438" s="88"/>
      <c r="J10438" s="88"/>
      <c r="K10438" s="88"/>
    </row>
    <row r="10439" spans="2:11" ht="12" hidden="1" customHeight="1" x14ac:dyDescent="0.2">
      <c r="B10439" s="88"/>
      <c r="C10439" s="88"/>
      <c r="D10439" s="88"/>
      <c r="E10439" s="88"/>
      <c r="F10439" s="88"/>
      <c r="G10439" s="88"/>
      <c r="H10439" s="88"/>
      <c r="I10439" s="88"/>
      <c r="J10439" s="88"/>
      <c r="K10439" s="88"/>
    </row>
    <row r="10440" spans="2:11" ht="12" hidden="1" customHeight="1" x14ac:dyDescent="0.2">
      <c r="B10440" s="88"/>
      <c r="C10440" s="88"/>
      <c r="D10440" s="88"/>
      <c r="E10440" s="88"/>
      <c r="F10440" s="88"/>
      <c r="G10440" s="88"/>
      <c r="H10440" s="88"/>
      <c r="I10440" s="88"/>
      <c r="J10440" s="88"/>
      <c r="K10440" s="88"/>
    </row>
    <row r="10441" spans="2:11" ht="12" hidden="1" customHeight="1" x14ac:dyDescent="0.2">
      <c r="B10441" s="88"/>
      <c r="C10441" s="88"/>
      <c r="D10441" s="88"/>
      <c r="E10441" s="88"/>
      <c r="F10441" s="88"/>
      <c r="G10441" s="88"/>
      <c r="H10441" s="88"/>
      <c r="I10441" s="88"/>
      <c r="J10441" s="88"/>
      <c r="K10441" s="88"/>
    </row>
    <row r="10442" spans="2:11" ht="12" hidden="1" customHeight="1" x14ac:dyDescent="0.2">
      <c r="B10442" s="88"/>
      <c r="C10442" s="88"/>
      <c r="D10442" s="88"/>
      <c r="E10442" s="88"/>
      <c r="F10442" s="88"/>
      <c r="G10442" s="88"/>
      <c r="H10442" s="88"/>
      <c r="I10442" s="88"/>
      <c r="J10442" s="88"/>
      <c r="K10442" s="88"/>
    </row>
    <row r="10443" spans="2:11" ht="12" hidden="1" customHeight="1" x14ac:dyDescent="0.2">
      <c r="B10443" s="88"/>
      <c r="C10443" s="88"/>
      <c r="D10443" s="88"/>
      <c r="E10443" s="88"/>
      <c r="F10443" s="88"/>
      <c r="G10443" s="88"/>
      <c r="H10443" s="88"/>
      <c r="I10443" s="88"/>
      <c r="J10443" s="88"/>
      <c r="K10443" s="88"/>
    </row>
    <row r="10444" spans="2:11" ht="12" hidden="1" customHeight="1" x14ac:dyDescent="0.2">
      <c r="B10444" s="88"/>
      <c r="C10444" s="88"/>
      <c r="D10444" s="88"/>
      <c r="E10444" s="88"/>
      <c r="F10444" s="88"/>
      <c r="G10444" s="88"/>
      <c r="H10444" s="88"/>
      <c r="I10444" s="88"/>
      <c r="J10444" s="88"/>
      <c r="K10444" s="88"/>
    </row>
    <row r="10445" spans="2:11" ht="12" hidden="1" customHeight="1" x14ac:dyDescent="0.2">
      <c r="B10445" s="88"/>
      <c r="C10445" s="88"/>
      <c r="D10445" s="88"/>
      <c r="E10445" s="88"/>
      <c r="F10445" s="88"/>
      <c r="G10445" s="88"/>
      <c r="H10445" s="88"/>
      <c r="I10445" s="88"/>
      <c r="J10445" s="88"/>
      <c r="K10445" s="88"/>
    </row>
    <row r="10446" spans="2:11" ht="12" hidden="1" customHeight="1" x14ac:dyDescent="0.2">
      <c r="B10446" s="88"/>
      <c r="C10446" s="88"/>
      <c r="D10446" s="88"/>
      <c r="E10446" s="88"/>
      <c r="F10446" s="88"/>
      <c r="G10446" s="88"/>
      <c r="H10446" s="88"/>
      <c r="I10446" s="88"/>
      <c r="J10446" s="88"/>
      <c r="K10446" s="88"/>
    </row>
    <row r="10447" spans="2:11" ht="12" hidden="1" customHeight="1" x14ac:dyDescent="0.2">
      <c r="B10447" s="88"/>
      <c r="C10447" s="88"/>
      <c r="D10447" s="88"/>
      <c r="E10447" s="88"/>
      <c r="F10447" s="88"/>
      <c r="G10447" s="88"/>
      <c r="H10447" s="88"/>
      <c r="I10447" s="88"/>
      <c r="J10447" s="88"/>
      <c r="K10447" s="88"/>
    </row>
    <row r="10448" spans="2:11" ht="12" hidden="1" customHeight="1" x14ac:dyDescent="0.2">
      <c r="B10448" s="88"/>
      <c r="C10448" s="88"/>
      <c r="D10448" s="88"/>
      <c r="E10448" s="88"/>
      <c r="F10448" s="88"/>
      <c r="G10448" s="88"/>
      <c r="H10448" s="88"/>
      <c r="I10448" s="88"/>
      <c r="J10448" s="88"/>
      <c r="K10448" s="88"/>
    </row>
    <row r="10449" spans="2:11" ht="12" hidden="1" customHeight="1" x14ac:dyDescent="0.2">
      <c r="B10449" s="88"/>
      <c r="C10449" s="88"/>
      <c r="D10449" s="88"/>
      <c r="E10449" s="88"/>
      <c r="F10449" s="88"/>
      <c r="G10449" s="88"/>
      <c r="H10449" s="88"/>
      <c r="I10449" s="88"/>
      <c r="J10449" s="88"/>
      <c r="K10449" s="88"/>
    </row>
    <row r="10450" spans="2:11" ht="12" hidden="1" customHeight="1" x14ac:dyDescent="0.2">
      <c r="B10450" s="88"/>
      <c r="C10450" s="88"/>
      <c r="D10450" s="88"/>
      <c r="E10450" s="88"/>
      <c r="F10450" s="88"/>
      <c r="G10450" s="88"/>
      <c r="H10450" s="88"/>
      <c r="I10450" s="88"/>
      <c r="J10450" s="88"/>
      <c r="K10450" s="88"/>
    </row>
    <row r="10451" spans="2:11" ht="12" hidden="1" customHeight="1" x14ac:dyDescent="0.2">
      <c r="B10451" s="88"/>
      <c r="C10451" s="88"/>
      <c r="D10451" s="88"/>
      <c r="E10451" s="88"/>
      <c r="F10451" s="88"/>
      <c r="G10451" s="88"/>
      <c r="H10451" s="88"/>
      <c r="I10451" s="88"/>
      <c r="J10451" s="88"/>
      <c r="K10451" s="88"/>
    </row>
    <row r="10452" spans="2:11" ht="12" hidden="1" customHeight="1" x14ac:dyDescent="0.2">
      <c r="B10452" s="88"/>
      <c r="C10452" s="88"/>
      <c r="D10452" s="88"/>
      <c r="E10452" s="88"/>
      <c r="F10452" s="88"/>
      <c r="G10452" s="88"/>
      <c r="H10452" s="88"/>
      <c r="I10452" s="88"/>
      <c r="J10452" s="88"/>
      <c r="K10452" s="88"/>
    </row>
    <row r="10453" spans="2:11" ht="12" hidden="1" customHeight="1" x14ac:dyDescent="0.2">
      <c r="B10453" s="88"/>
      <c r="C10453" s="88"/>
      <c r="D10453" s="88"/>
      <c r="E10453" s="88"/>
      <c r="F10453" s="88"/>
      <c r="G10453" s="88"/>
      <c r="H10453" s="88"/>
      <c r="I10453" s="88"/>
      <c r="J10453" s="88"/>
      <c r="K10453" s="88"/>
    </row>
    <row r="10454" spans="2:11" ht="12" hidden="1" customHeight="1" x14ac:dyDescent="0.2">
      <c r="B10454" s="88"/>
      <c r="C10454" s="88"/>
      <c r="D10454" s="88"/>
      <c r="E10454" s="88"/>
      <c r="F10454" s="88"/>
      <c r="G10454" s="88"/>
      <c r="H10454" s="88"/>
      <c r="I10454" s="88"/>
      <c r="J10454" s="88"/>
      <c r="K10454" s="88"/>
    </row>
    <row r="10455" spans="2:11" ht="12" hidden="1" customHeight="1" x14ac:dyDescent="0.2">
      <c r="B10455" s="88"/>
      <c r="C10455" s="88"/>
      <c r="D10455" s="88"/>
      <c r="E10455" s="88"/>
      <c r="F10455" s="88"/>
      <c r="G10455" s="88"/>
      <c r="H10455" s="88"/>
      <c r="I10455" s="88"/>
      <c r="J10455" s="88"/>
      <c r="K10455" s="88"/>
    </row>
    <row r="10456" spans="2:11" ht="12" hidden="1" customHeight="1" x14ac:dyDescent="0.2">
      <c r="B10456" s="88"/>
      <c r="C10456" s="88"/>
      <c r="D10456" s="88"/>
      <c r="E10456" s="88"/>
      <c r="F10456" s="88"/>
      <c r="G10456" s="88"/>
      <c r="H10456" s="88"/>
      <c r="I10456" s="88"/>
      <c r="J10456" s="88"/>
      <c r="K10456" s="88"/>
    </row>
    <row r="10457" spans="2:11" ht="12" hidden="1" customHeight="1" x14ac:dyDescent="0.2">
      <c r="B10457" s="88"/>
      <c r="C10457" s="88"/>
      <c r="D10457" s="88"/>
      <c r="E10457" s="88"/>
      <c r="F10457" s="88"/>
      <c r="G10457" s="88"/>
      <c r="H10457" s="88"/>
      <c r="I10457" s="88"/>
      <c r="J10457" s="88"/>
      <c r="K10457" s="88"/>
    </row>
    <row r="10458" spans="2:11" ht="12" hidden="1" customHeight="1" x14ac:dyDescent="0.2">
      <c r="B10458" s="88"/>
      <c r="C10458" s="88"/>
      <c r="D10458" s="88"/>
      <c r="E10458" s="88"/>
      <c r="F10458" s="88"/>
      <c r="G10458" s="88"/>
      <c r="H10458" s="88"/>
      <c r="I10458" s="88"/>
      <c r="J10458" s="88"/>
      <c r="K10458" s="88"/>
    </row>
    <row r="10459" spans="2:11" ht="12" hidden="1" customHeight="1" x14ac:dyDescent="0.2">
      <c r="B10459" s="88"/>
      <c r="C10459" s="88"/>
      <c r="D10459" s="88"/>
      <c r="E10459" s="88"/>
      <c r="F10459" s="88"/>
      <c r="G10459" s="88"/>
      <c r="H10459" s="88"/>
      <c r="I10459" s="88"/>
      <c r="J10459" s="88"/>
      <c r="K10459" s="88"/>
    </row>
    <row r="10460" spans="2:11" ht="12" hidden="1" customHeight="1" x14ac:dyDescent="0.2">
      <c r="B10460" s="88"/>
      <c r="C10460" s="88"/>
      <c r="D10460" s="88"/>
      <c r="E10460" s="88"/>
      <c r="F10460" s="88"/>
      <c r="G10460" s="88"/>
      <c r="H10460" s="88"/>
      <c r="I10460" s="88"/>
      <c r="J10460" s="88"/>
      <c r="K10460" s="88"/>
    </row>
    <row r="10461" spans="2:11" ht="12" hidden="1" customHeight="1" x14ac:dyDescent="0.2">
      <c r="B10461" s="88"/>
      <c r="C10461" s="88"/>
      <c r="D10461" s="88"/>
      <c r="E10461" s="88"/>
      <c r="F10461" s="88"/>
      <c r="G10461" s="88"/>
      <c r="H10461" s="88"/>
      <c r="I10461" s="88"/>
      <c r="J10461" s="88"/>
      <c r="K10461" s="88"/>
    </row>
    <row r="10462" spans="2:11" ht="12" hidden="1" customHeight="1" x14ac:dyDescent="0.2">
      <c r="B10462" s="88"/>
      <c r="C10462" s="88"/>
      <c r="D10462" s="88"/>
      <c r="E10462" s="88"/>
      <c r="F10462" s="88"/>
      <c r="G10462" s="88"/>
      <c r="H10462" s="88"/>
      <c r="I10462" s="88"/>
      <c r="J10462" s="88"/>
      <c r="K10462" s="88"/>
    </row>
    <row r="10463" spans="2:11" ht="12" hidden="1" customHeight="1" x14ac:dyDescent="0.2">
      <c r="B10463" s="88"/>
      <c r="C10463" s="88"/>
      <c r="D10463" s="88"/>
      <c r="E10463" s="88"/>
      <c r="F10463" s="88"/>
      <c r="G10463" s="88"/>
      <c r="H10463" s="88"/>
      <c r="I10463" s="88"/>
      <c r="J10463" s="88"/>
      <c r="K10463" s="88"/>
    </row>
    <row r="10464" spans="2:11" ht="12" hidden="1" customHeight="1" x14ac:dyDescent="0.2">
      <c r="B10464" s="88"/>
      <c r="C10464" s="88"/>
      <c r="D10464" s="88"/>
      <c r="E10464" s="88"/>
      <c r="F10464" s="88"/>
      <c r="G10464" s="88"/>
      <c r="H10464" s="88"/>
      <c r="I10464" s="88"/>
      <c r="J10464" s="88"/>
      <c r="K10464" s="88"/>
    </row>
    <row r="10465" spans="2:11" ht="12" hidden="1" customHeight="1" x14ac:dyDescent="0.2">
      <c r="B10465" s="88"/>
      <c r="C10465" s="88"/>
      <c r="D10465" s="88"/>
      <c r="E10465" s="88"/>
      <c r="F10465" s="88"/>
      <c r="G10465" s="88"/>
      <c r="H10465" s="88"/>
      <c r="I10465" s="88"/>
      <c r="J10465" s="88"/>
      <c r="K10465" s="88"/>
    </row>
    <row r="10466" spans="2:11" ht="12" hidden="1" customHeight="1" x14ac:dyDescent="0.2">
      <c r="B10466" s="88"/>
      <c r="C10466" s="88"/>
      <c r="D10466" s="88"/>
      <c r="E10466" s="88"/>
      <c r="F10466" s="88"/>
      <c r="G10466" s="88"/>
      <c r="H10466" s="88"/>
      <c r="I10466" s="88"/>
      <c r="J10466" s="88"/>
      <c r="K10466" s="88"/>
    </row>
    <row r="10467" spans="2:11" ht="12" hidden="1" customHeight="1" x14ac:dyDescent="0.2">
      <c r="B10467" s="88"/>
      <c r="C10467" s="88"/>
      <c r="D10467" s="88"/>
      <c r="E10467" s="88"/>
      <c r="F10467" s="88"/>
      <c r="G10467" s="88"/>
      <c r="H10467" s="88"/>
      <c r="I10467" s="88"/>
      <c r="J10467" s="88"/>
      <c r="K10467" s="88"/>
    </row>
    <row r="10468" spans="2:11" ht="12" hidden="1" customHeight="1" x14ac:dyDescent="0.2">
      <c r="B10468" s="88"/>
      <c r="C10468" s="88"/>
      <c r="D10468" s="88"/>
      <c r="E10468" s="88"/>
      <c r="F10468" s="88"/>
      <c r="G10468" s="88"/>
      <c r="H10468" s="88"/>
      <c r="I10468" s="88"/>
      <c r="J10468" s="88"/>
      <c r="K10468" s="88"/>
    </row>
    <row r="10469" spans="2:11" ht="12" hidden="1" customHeight="1" x14ac:dyDescent="0.2">
      <c r="B10469" s="88"/>
      <c r="C10469" s="88"/>
      <c r="D10469" s="88"/>
      <c r="E10469" s="88"/>
      <c r="F10469" s="88"/>
      <c r="G10469" s="88"/>
      <c r="H10469" s="88"/>
      <c r="I10469" s="88"/>
      <c r="J10469" s="88"/>
      <c r="K10469" s="88"/>
    </row>
    <row r="10470" spans="2:11" ht="12" hidden="1" customHeight="1" x14ac:dyDescent="0.2">
      <c r="B10470" s="88"/>
      <c r="C10470" s="88"/>
      <c r="D10470" s="88"/>
      <c r="E10470" s="88"/>
      <c r="F10470" s="88"/>
      <c r="G10470" s="88"/>
      <c r="H10470" s="88"/>
      <c r="I10470" s="88"/>
      <c r="J10470" s="88"/>
      <c r="K10470" s="88"/>
    </row>
    <row r="10471" spans="2:11" ht="12" hidden="1" customHeight="1" x14ac:dyDescent="0.2">
      <c r="B10471" s="88"/>
      <c r="C10471" s="88"/>
      <c r="D10471" s="88"/>
      <c r="E10471" s="88"/>
      <c r="F10471" s="88"/>
      <c r="G10471" s="88"/>
      <c r="H10471" s="88"/>
      <c r="I10471" s="88"/>
      <c r="J10471" s="88"/>
      <c r="K10471" s="88"/>
    </row>
    <row r="10472" spans="2:11" ht="12" hidden="1" customHeight="1" x14ac:dyDescent="0.2">
      <c r="B10472" s="88"/>
      <c r="C10472" s="88"/>
      <c r="D10472" s="88"/>
      <c r="E10472" s="88"/>
      <c r="F10472" s="88"/>
      <c r="G10472" s="88"/>
      <c r="H10472" s="88"/>
      <c r="I10472" s="88"/>
      <c r="J10472" s="88"/>
      <c r="K10472" s="88"/>
    </row>
    <row r="10473" spans="2:11" ht="12" hidden="1" customHeight="1" x14ac:dyDescent="0.2">
      <c r="B10473" s="88"/>
      <c r="C10473" s="88"/>
      <c r="D10473" s="88"/>
      <c r="E10473" s="88"/>
      <c r="F10473" s="88"/>
      <c r="G10473" s="88"/>
      <c r="H10473" s="88"/>
      <c r="I10473" s="88"/>
      <c r="J10473" s="88"/>
      <c r="K10473" s="88"/>
    </row>
    <row r="10474" spans="2:11" ht="12" hidden="1" customHeight="1" x14ac:dyDescent="0.2">
      <c r="B10474" s="88"/>
      <c r="C10474" s="88"/>
      <c r="D10474" s="88"/>
      <c r="E10474" s="88"/>
      <c r="F10474" s="88"/>
      <c r="G10474" s="88"/>
      <c r="H10474" s="88"/>
      <c r="I10474" s="88"/>
      <c r="J10474" s="88"/>
      <c r="K10474" s="88"/>
    </row>
    <row r="10475" spans="2:11" ht="12" hidden="1" customHeight="1" x14ac:dyDescent="0.2">
      <c r="B10475" s="88"/>
      <c r="C10475" s="88"/>
      <c r="D10475" s="88"/>
      <c r="E10475" s="88"/>
      <c r="F10475" s="88"/>
      <c r="G10475" s="88"/>
      <c r="H10475" s="88"/>
      <c r="I10475" s="88"/>
      <c r="J10475" s="88"/>
      <c r="K10475" s="88"/>
    </row>
    <row r="10476" spans="2:11" ht="12" hidden="1" customHeight="1" x14ac:dyDescent="0.2">
      <c r="B10476" s="88"/>
      <c r="C10476" s="88"/>
      <c r="D10476" s="88"/>
      <c r="E10476" s="88"/>
      <c r="F10476" s="88"/>
      <c r="G10476" s="88"/>
      <c r="H10476" s="88"/>
      <c r="I10476" s="88"/>
      <c r="J10476" s="88"/>
      <c r="K10476" s="88"/>
    </row>
    <row r="10477" spans="2:11" ht="12" hidden="1" customHeight="1" x14ac:dyDescent="0.2">
      <c r="B10477" s="88"/>
      <c r="C10477" s="88"/>
      <c r="D10477" s="88"/>
      <c r="E10477" s="88"/>
      <c r="F10477" s="88"/>
      <c r="G10477" s="88"/>
      <c r="H10477" s="88"/>
      <c r="I10477" s="88"/>
      <c r="J10477" s="88"/>
      <c r="K10477" s="88"/>
    </row>
    <row r="10478" spans="2:11" ht="12" hidden="1" customHeight="1" x14ac:dyDescent="0.2">
      <c r="B10478" s="88"/>
      <c r="C10478" s="88"/>
      <c r="D10478" s="88"/>
      <c r="E10478" s="88"/>
      <c r="F10478" s="88"/>
      <c r="G10478" s="88"/>
      <c r="H10478" s="88"/>
      <c r="I10478" s="88"/>
      <c r="J10478" s="88"/>
      <c r="K10478" s="88"/>
    </row>
    <row r="10479" spans="2:11" ht="12" hidden="1" customHeight="1" x14ac:dyDescent="0.2">
      <c r="B10479" s="88"/>
      <c r="C10479" s="88"/>
      <c r="D10479" s="88"/>
      <c r="E10479" s="88"/>
      <c r="F10479" s="88"/>
      <c r="G10479" s="88"/>
      <c r="H10479" s="88"/>
      <c r="I10479" s="88"/>
      <c r="J10479" s="88"/>
      <c r="K10479" s="88"/>
    </row>
    <row r="10480" spans="2:11" ht="12" hidden="1" customHeight="1" x14ac:dyDescent="0.2">
      <c r="B10480" s="88"/>
      <c r="C10480" s="88"/>
      <c r="D10480" s="88"/>
      <c r="E10480" s="88"/>
      <c r="F10480" s="88"/>
      <c r="G10480" s="88"/>
      <c r="H10480" s="88"/>
      <c r="I10480" s="88"/>
      <c r="J10480" s="88"/>
      <c r="K10480" s="88"/>
    </row>
    <row r="10481" spans="2:11" ht="12" hidden="1" customHeight="1" x14ac:dyDescent="0.2">
      <c r="B10481" s="88"/>
      <c r="C10481" s="88"/>
      <c r="D10481" s="88"/>
      <c r="E10481" s="88"/>
      <c r="F10481" s="88"/>
      <c r="G10481" s="88"/>
      <c r="H10481" s="88"/>
      <c r="I10481" s="88"/>
      <c r="J10481" s="88"/>
      <c r="K10481" s="88"/>
    </row>
    <row r="10482" spans="2:11" ht="12" hidden="1" customHeight="1" x14ac:dyDescent="0.2">
      <c r="B10482" s="88"/>
      <c r="C10482" s="88"/>
      <c r="D10482" s="88"/>
      <c r="E10482" s="88"/>
      <c r="F10482" s="88"/>
      <c r="G10482" s="88"/>
      <c r="H10482" s="88"/>
      <c r="I10482" s="88"/>
      <c r="J10482" s="88"/>
      <c r="K10482" s="88"/>
    </row>
    <row r="10483" spans="2:11" ht="12" hidden="1" customHeight="1" x14ac:dyDescent="0.2">
      <c r="B10483" s="88"/>
      <c r="C10483" s="88"/>
      <c r="D10483" s="88"/>
      <c r="E10483" s="88"/>
      <c r="F10483" s="88"/>
      <c r="G10483" s="88"/>
      <c r="H10483" s="88"/>
      <c r="I10483" s="88"/>
      <c r="J10483" s="88"/>
      <c r="K10483" s="88"/>
    </row>
    <row r="10484" spans="2:11" ht="12" hidden="1" customHeight="1" x14ac:dyDescent="0.2">
      <c r="B10484" s="88"/>
      <c r="C10484" s="88"/>
      <c r="D10484" s="88"/>
      <c r="E10484" s="88"/>
      <c r="F10484" s="88"/>
      <c r="G10484" s="88"/>
      <c r="H10484" s="88"/>
      <c r="I10484" s="88"/>
      <c r="J10484" s="88"/>
      <c r="K10484" s="88"/>
    </row>
    <row r="10485" spans="2:11" ht="12" hidden="1" customHeight="1" x14ac:dyDescent="0.2">
      <c r="B10485" s="88"/>
      <c r="C10485" s="88"/>
      <c r="D10485" s="88"/>
      <c r="E10485" s="88"/>
      <c r="F10485" s="88"/>
      <c r="G10485" s="88"/>
      <c r="H10485" s="88"/>
      <c r="I10485" s="88"/>
      <c r="J10485" s="88"/>
      <c r="K10485" s="88"/>
    </row>
    <row r="10486" spans="2:11" ht="12" hidden="1" customHeight="1" x14ac:dyDescent="0.2">
      <c r="B10486" s="88"/>
      <c r="C10486" s="88"/>
      <c r="D10486" s="88"/>
      <c r="E10486" s="88"/>
      <c r="F10486" s="88"/>
      <c r="G10486" s="88"/>
      <c r="H10486" s="88"/>
      <c r="I10486" s="88"/>
      <c r="J10486" s="88"/>
      <c r="K10486" s="88"/>
    </row>
    <row r="10487" spans="2:11" ht="12" hidden="1" customHeight="1" x14ac:dyDescent="0.2">
      <c r="B10487" s="88"/>
      <c r="C10487" s="88"/>
      <c r="D10487" s="88"/>
      <c r="E10487" s="88"/>
      <c r="F10487" s="88"/>
      <c r="G10487" s="88"/>
      <c r="H10487" s="88"/>
      <c r="I10487" s="88"/>
      <c r="J10487" s="88"/>
      <c r="K10487" s="88"/>
    </row>
    <row r="10488" spans="2:11" ht="12" hidden="1" customHeight="1" x14ac:dyDescent="0.2">
      <c r="B10488" s="88"/>
      <c r="C10488" s="88"/>
      <c r="D10488" s="88"/>
      <c r="E10488" s="88"/>
      <c r="F10488" s="88"/>
      <c r="G10488" s="88"/>
      <c r="H10488" s="88"/>
      <c r="I10488" s="88"/>
      <c r="J10488" s="88"/>
      <c r="K10488" s="88"/>
    </row>
    <row r="10489" spans="2:11" ht="12" hidden="1" customHeight="1" x14ac:dyDescent="0.2">
      <c r="B10489" s="88"/>
      <c r="C10489" s="88"/>
      <c r="D10489" s="88"/>
      <c r="E10489" s="88"/>
      <c r="F10489" s="88"/>
      <c r="G10489" s="88"/>
      <c r="H10489" s="88"/>
      <c r="I10489" s="88"/>
      <c r="J10489" s="88"/>
      <c r="K10489" s="88"/>
    </row>
    <row r="10490" spans="2:11" ht="12" hidden="1" customHeight="1" x14ac:dyDescent="0.2">
      <c r="B10490" s="88"/>
      <c r="C10490" s="88"/>
      <c r="D10490" s="88"/>
      <c r="E10490" s="88"/>
      <c r="F10490" s="88"/>
      <c r="G10490" s="88"/>
      <c r="H10490" s="88"/>
      <c r="I10490" s="88"/>
      <c r="J10490" s="88"/>
      <c r="K10490" s="88"/>
    </row>
    <row r="10491" spans="2:11" ht="12" hidden="1" customHeight="1" x14ac:dyDescent="0.2">
      <c r="B10491" s="88"/>
      <c r="C10491" s="88"/>
      <c r="D10491" s="88"/>
      <c r="E10491" s="88"/>
      <c r="F10491" s="88"/>
      <c r="G10491" s="88"/>
      <c r="H10491" s="88"/>
      <c r="I10491" s="88"/>
      <c r="J10491" s="88"/>
      <c r="K10491" s="88"/>
    </row>
    <row r="10492" spans="2:11" ht="12" hidden="1" customHeight="1" x14ac:dyDescent="0.2">
      <c r="B10492" s="88"/>
      <c r="C10492" s="88"/>
      <c r="D10492" s="88"/>
      <c r="E10492" s="88"/>
      <c r="F10492" s="88"/>
      <c r="G10492" s="88"/>
      <c r="H10492" s="88"/>
      <c r="I10492" s="88"/>
      <c r="J10492" s="88"/>
      <c r="K10492" s="88"/>
    </row>
    <row r="10493" spans="2:11" ht="12" hidden="1" customHeight="1" x14ac:dyDescent="0.2">
      <c r="B10493" s="88"/>
      <c r="C10493" s="88"/>
      <c r="D10493" s="88"/>
      <c r="E10493" s="88"/>
      <c r="F10493" s="88"/>
      <c r="G10493" s="88"/>
      <c r="H10493" s="88"/>
      <c r="I10493" s="88"/>
      <c r="J10493" s="88"/>
      <c r="K10493" s="88"/>
    </row>
    <row r="10494" spans="2:11" ht="12" hidden="1" customHeight="1" x14ac:dyDescent="0.2">
      <c r="B10494" s="88"/>
      <c r="C10494" s="88"/>
      <c r="D10494" s="88"/>
      <c r="E10494" s="88"/>
      <c r="F10494" s="88"/>
      <c r="G10494" s="88"/>
      <c r="H10494" s="88"/>
      <c r="I10494" s="88"/>
      <c r="J10494" s="88"/>
      <c r="K10494" s="88"/>
    </row>
    <row r="10495" spans="2:11" ht="12" hidden="1" customHeight="1" x14ac:dyDescent="0.2">
      <c r="B10495" s="88"/>
      <c r="C10495" s="88"/>
      <c r="D10495" s="88"/>
      <c r="E10495" s="88"/>
      <c r="F10495" s="88"/>
      <c r="G10495" s="88"/>
      <c r="H10495" s="88"/>
      <c r="I10495" s="88"/>
      <c r="J10495" s="88"/>
      <c r="K10495" s="88"/>
    </row>
    <row r="10496" spans="2:11" ht="12" hidden="1" customHeight="1" x14ac:dyDescent="0.2">
      <c r="B10496" s="88"/>
      <c r="C10496" s="88"/>
      <c r="D10496" s="88"/>
      <c r="E10496" s="88"/>
      <c r="F10496" s="88"/>
      <c r="G10496" s="88"/>
      <c r="H10496" s="88"/>
      <c r="I10496" s="88"/>
      <c r="J10496" s="88"/>
      <c r="K10496" s="88"/>
    </row>
    <row r="10497" spans="2:11" ht="12" hidden="1" customHeight="1" x14ac:dyDescent="0.2">
      <c r="B10497" s="88"/>
      <c r="C10497" s="88"/>
      <c r="D10497" s="88"/>
      <c r="E10497" s="88"/>
      <c r="F10497" s="88"/>
      <c r="G10497" s="88"/>
      <c r="H10497" s="88"/>
      <c r="I10497" s="88"/>
      <c r="J10497" s="88"/>
      <c r="K10497" s="88"/>
    </row>
    <row r="10498" spans="2:11" ht="12" hidden="1" customHeight="1" x14ac:dyDescent="0.2">
      <c r="B10498" s="88"/>
      <c r="C10498" s="88"/>
      <c r="D10498" s="88"/>
      <c r="E10498" s="88"/>
      <c r="F10498" s="88"/>
      <c r="G10498" s="88"/>
      <c r="H10498" s="88"/>
      <c r="I10498" s="88"/>
      <c r="J10498" s="88"/>
      <c r="K10498" s="88"/>
    </row>
    <row r="10499" spans="2:11" ht="12" hidden="1" customHeight="1" x14ac:dyDescent="0.2">
      <c r="B10499" s="88"/>
      <c r="C10499" s="88"/>
      <c r="D10499" s="88"/>
      <c r="E10499" s="88"/>
      <c r="F10499" s="88"/>
      <c r="G10499" s="88"/>
      <c r="H10499" s="88"/>
      <c r="I10499" s="88"/>
      <c r="J10499" s="88"/>
      <c r="K10499" s="88"/>
    </row>
    <row r="10500" spans="2:11" ht="12" hidden="1" customHeight="1" x14ac:dyDescent="0.2">
      <c r="B10500" s="88"/>
      <c r="C10500" s="88"/>
      <c r="D10500" s="88"/>
      <c r="E10500" s="88"/>
      <c r="F10500" s="88"/>
      <c r="G10500" s="88"/>
      <c r="H10500" s="88"/>
      <c r="I10500" s="88"/>
      <c r="J10500" s="88"/>
      <c r="K10500" s="88"/>
    </row>
    <row r="10501" spans="2:11" ht="12" hidden="1" customHeight="1" x14ac:dyDescent="0.2">
      <c r="B10501" s="88"/>
      <c r="C10501" s="88"/>
      <c r="D10501" s="88"/>
      <c r="E10501" s="88"/>
      <c r="F10501" s="88"/>
      <c r="G10501" s="88"/>
      <c r="H10501" s="88"/>
      <c r="I10501" s="88"/>
      <c r="J10501" s="88"/>
      <c r="K10501" s="88"/>
    </row>
    <row r="10502" spans="2:11" ht="12" hidden="1" customHeight="1" x14ac:dyDescent="0.2">
      <c r="B10502" s="88"/>
      <c r="C10502" s="88"/>
      <c r="D10502" s="88"/>
      <c r="E10502" s="88"/>
      <c r="F10502" s="88"/>
      <c r="G10502" s="88"/>
      <c r="H10502" s="88"/>
      <c r="I10502" s="88"/>
      <c r="J10502" s="88"/>
      <c r="K10502" s="88"/>
    </row>
    <row r="10503" spans="2:11" ht="12" hidden="1" customHeight="1" x14ac:dyDescent="0.2">
      <c r="B10503" s="88"/>
      <c r="C10503" s="88"/>
      <c r="D10503" s="88"/>
      <c r="E10503" s="88"/>
      <c r="F10503" s="88"/>
      <c r="G10503" s="88"/>
      <c r="H10503" s="88"/>
      <c r="I10503" s="88"/>
      <c r="J10503" s="88"/>
      <c r="K10503" s="88"/>
    </row>
    <row r="10504" spans="2:11" ht="12" hidden="1" customHeight="1" x14ac:dyDescent="0.2">
      <c r="B10504" s="88"/>
      <c r="C10504" s="88"/>
      <c r="D10504" s="88"/>
      <c r="E10504" s="88"/>
      <c r="F10504" s="88"/>
      <c r="G10504" s="88"/>
      <c r="H10504" s="88"/>
      <c r="I10504" s="88"/>
      <c r="J10504" s="88"/>
      <c r="K10504" s="88"/>
    </row>
    <row r="10505" spans="2:11" ht="12" hidden="1" customHeight="1" x14ac:dyDescent="0.2">
      <c r="B10505" s="88"/>
      <c r="C10505" s="88"/>
      <c r="D10505" s="88"/>
      <c r="E10505" s="88"/>
      <c r="F10505" s="88"/>
      <c r="G10505" s="88"/>
      <c r="H10505" s="88"/>
      <c r="I10505" s="88"/>
      <c r="J10505" s="88"/>
      <c r="K10505" s="88"/>
    </row>
    <row r="10506" spans="2:11" ht="12" hidden="1" customHeight="1" x14ac:dyDescent="0.2">
      <c r="B10506" s="88"/>
      <c r="C10506" s="88"/>
      <c r="D10506" s="88"/>
      <c r="E10506" s="88"/>
      <c r="F10506" s="88"/>
      <c r="G10506" s="88"/>
      <c r="H10506" s="88"/>
      <c r="I10506" s="88"/>
      <c r="J10506" s="88"/>
      <c r="K10506" s="88"/>
    </row>
    <row r="10507" spans="2:11" ht="12" hidden="1" customHeight="1" x14ac:dyDescent="0.2">
      <c r="B10507" s="88"/>
      <c r="C10507" s="88"/>
      <c r="D10507" s="88"/>
      <c r="E10507" s="88"/>
      <c r="F10507" s="88"/>
      <c r="G10507" s="88"/>
      <c r="H10507" s="88"/>
      <c r="I10507" s="88"/>
      <c r="J10507" s="88"/>
      <c r="K10507" s="88"/>
    </row>
    <row r="10508" spans="2:11" ht="12" hidden="1" customHeight="1" x14ac:dyDescent="0.2">
      <c r="B10508" s="88"/>
      <c r="C10508" s="88"/>
      <c r="D10508" s="88"/>
      <c r="E10508" s="88"/>
      <c r="F10508" s="88"/>
      <c r="G10508" s="88"/>
      <c r="H10508" s="88"/>
      <c r="I10508" s="88"/>
      <c r="J10508" s="88"/>
      <c r="K10508" s="88"/>
    </row>
    <row r="10509" spans="2:11" ht="12" hidden="1" customHeight="1" x14ac:dyDescent="0.2">
      <c r="B10509" s="88"/>
      <c r="C10509" s="88"/>
      <c r="D10509" s="88"/>
      <c r="E10509" s="88"/>
      <c r="F10509" s="88"/>
      <c r="G10509" s="88"/>
      <c r="H10509" s="88"/>
      <c r="I10509" s="88"/>
      <c r="J10509" s="88"/>
      <c r="K10509" s="88"/>
    </row>
    <row r="10510" spans="2:11" ht="12" hidden="1" customHeight="1" x14ac:dyDescent="0.2">
      <c r="B10510" s="88"/>
      <c r="C10510" s="88"/>
      <c r="D10510" s="88"/>
      <c r="E10510" s="88"/>
      <c r="F10510" s="88"/>
      <c r="G10510" s="88"/>
      <c r="H10510" s="88"/>
      <c r="I10510" s="88"/>
      <c r="J10510" s="88"/>
      <c r="K10510" s="88"/>
    </row>
    <row r="10511" spans="2:11" ht="12" hidden="1" customHeight="1" x14ac:dyDescent="0.2">
      <c r="B10511" s="88"/>
      <c r="C10511" s="88"/>
      <c r="D10511" s="88"/>
      <c r="E10511" s="88"/>
      <c r="F10511" s="88"/>
      <c r="G10511" s="88"/>
      <c r="H10511" s="88"/>
      <c r="I10511" s="88"/>
      <c r="J10511" s="88"/>
      <c r="K10511" s="88"/>
    </row>
    <row r="10512" spans="2:11" ht="12" hidden="1" customHeight="1" x14ac:dyDescent="0.2">
      <c r="B10512" s="88"/>
      <c r="C10512" s="88"/>
      <c r="D10512" s="88"/>
      <c r="E10512" s="88"/>
      <c r="F10512" s="88"/>
      <c r="G10512" s="88"/>
      <c r="H10512" s="88"/>
      <c r="I10512" s="88"/>
      <c r="J10512" s="88"/>
      <c r="K10512" s="88"/>
    </row>
    <row r="10513" spans="2:11" ht="12" hidden="1" customHeight="1" x14ac:dyDescent="0.2">
      <c r="B10513" s="88"/>
      <c r="C10513" s="88"/>
      <c r="D10513" s="88"/>
      <c r="E10513" s="88"/>
      <c r="F10513" s="88"/>
      <c r="G10513" s="88"/>
      <c r="H10513" s="88"/>
      <c r="I10513" s="88"/>
      <c r="J10513" s="88"/>
      <c r="K10513" s="88"/>
    </row>
    <row r="10514" spans="2:11" ht="12" hidden="1" customHeight="1" x14ac:dyDescent="0.2">
      <c r="B10514" s="88"/>
      <c r="C10514" s="88"/>
      <c r="D10514" s="88"/>
      <c r="E10514" s="88"/>
      <c r="F10514" s="88"/>
      <c r="G10514" s="88"/>
      <c r="H10514" s="88"/>
      <c r="I10514" s="88"/>
      <c r="J10514" s="88"/>
      <c r="K10514" s="88"/>
    </row>
    <row r="10515" spans="2:11" ht="12" hidden="1" customHeight="1" x14ac:dyDescent="0.2">
      <c r="B10515" s="88"/>
      <c r="C10515" s="88"/>
      <c r="D10515" s="88"/>
      <c r="E10515" s="88"/>
      <c r="F10515" s="88"/>
      <c r="G10515" s="88"/>
      <c r="H10515" s="88"/>
      <c r="I10515" s="88"/>
      <c r="J10515" s="88"/>
      <c r="K10515" s="88"/>
    </row>
    <row r="10516" spans="2:11" ht="12" hidden="1" customHeight="1" x14ac:dyDescent="0.2">
      <c r="B10516" s="88"/>
      <c r="C10516" s="88"/>
      <c r="D10516" s="88"/>
      <c r="E10516" s="88"/>
      <c r="F10516" s="88"/>
      <c r="G10516" s="88"/>
      <c r="H10516" s="88"/>
      <c r="I10516" s="88"/>
      <c r="J10516" s="88"/>
      <c r="K10516" s="88"/>
    </row>
    <row r="10517" spans="2:11" ht="12" hidden="1" customHeight="1" x14ac:dyDescent="0.2">
      <c r="B10517" s="88"/>
      <c r="C10517" s="88"/>
      <c r="D10517" s="88"/>
      <c r="E10517" s="88"/>
      <c r="F10517" s="88"/>
      <c r="G10517" s="88"/>
      <c r="H10517" s="88"/>
      <c r="I10517" s="88"/>
      <c r="J10517" s="88"/>
      <c r="K10517" s="88"/>
    </row>
    <row r="10518" spans="2:11" ht="12" hidden="1" customHeight="1" x14ac:dyDescent="0.2">
      <c r="B10518" s="88"/>
      <c r="C10518" s="88"/>
      <c r="D10518" s="88"/>
      <c r="E10518" s="88"/>
      <c r="F10518" s="88"/>
      <c r="G10518" s="88"/>
      <c r="H10518" s="88"/>
      <c r="I10518" s="88"/>
      <c r="J10518" s="88"/>
      <c r="K10518" s="88"/>
    </row>
    <row r="10519" spans="2:11" ht="12" hidden="1" customHeight="1" x14ac:dyDescent="0.2">
      <c r="B10519" s="88"/>
      <c r="C10519" s="88"/>
      <c r="D10519" s="88"/>
      <c r="E10519" s="88"/>
      <c r="F10519" s="88"/>
      <c r="G10519" s="88"/>
      <c r="H10519" s="88"/>
      <c r="I10519" s="88"/>
      <c r="J10519" s="88"/>
      <c r="K10519" s="88"/>
    </row>
    <row r="10520" spans="2:11" ht="12" hidden="1" customHeight="1" x14ac:dyDescent="0.2">
      <c r="B10520" s="88"/>
      <c r="C10520" s="88"/>
      <c r="D10520" s="88"/>
      <c r="E10520" s="88"/>
      <c r="F10520" s="88"/>
      <c r="G10520" s="88"/>
      <c r="H10520" s="88"/>
      <c r="I10520" s="88"/>
      <c r="J10520" s="88"/>
      <c r="K10520" s="88"/>
    </row>
    <row r="10521" spans="2:11" ht="12" hidden="1" customHeight="1" x14ac:dyDescent="0.2">
      <c r="B10521" s="88"/>
      <c r="C10521" s="88"/>
      <c r="D10521" s="88"/>
      <c r="E10521" s="88"/>
      <c r="F10521" s="88"/>
      <c r="G10521" s="88"/>
      <c r="H10521" s="88"/>
      <c r="I10521" s="88"/>
      <c r="J10521" s="88"/>
      <c r="K10521" s="88"/>
    </row>
    <row r="10522" spans="2:11" ht="12" hidden="1" customHeight="1" x14ac:dyDescent="0.2">
      <c r="B10522" s="88"/>
      <c r="C10522" s="88"/>
      <c r="D10522" s="88"/>
      <c r="E10522" s="88"/>
      <c r="F10522" s="88"/>
      <c r="G10522" s="88"/>
      <c r="H10522" s="88"/>
      <c r="I10522" s="88"/>
      <c r="J10522" s="88"/>
      <c r="K10522" s="88"/>
    </row>
    <row r="10523" spans="2:11" ht="12" hidden="1" customHeight="1" x14ac:dyDescent="0.2">
      <c r="B10523" s="88"/>
      <c r="C10523" s="88"/>
      <c r="D10523" s="88"/>
      <c r="E10523" s="88"/>
      <c r="F10523" s="88"/>
      <c r="G10523" s="88"/>
      <c r="H10523" s="88"/>
      <c r="I10523" s="88"/>
      <c r="J10523" s="88"/>
      <c r="K10523" s="88"/>
    </row>
    <row r="10524" spans="2:11" ht="12" hidden="1" customHeight="1" x14ac:dyDescent="0.2">
      <c r="B10524" s="88"/>
      <c r="C10524" s="88"/>
      <c r="D10524" s="88"/>
      <c r="E10524" s="88"/>
      <c r="F10524" s="88"/>
      <c r="G10524" s="88"/>
      <c r="H10524" s="88"/>
      <c r="I10524" s="88"/>
      <c r="J10524" s="88"/>
      <c r="K10524" s="88"/>
    </row>
    <row r="10525" spans="2:11" ht="12" hidden="1" customHeight="1" x14ac:dyDescent="0.2">
      <c r="B10525" s="88"/>
      <c r="C10525" s="88"/>
      <c r="D10525" s="88"/>
      <c r="E10525" s="88"/>
      <c r="F10525" s="88"/>
      <c r="G10525" s="88"/>
      <c r="H10525" s="88"/>
      <c r="I10525" s="88"/>
      <c r="J10525" s="88"/>
      <c r="K10525" s="88"/>
    </row>
    <row r="10526" spans="2:11" ht="12" hidden="1" customHeight="1" x14ac:dyDescent="0.2">
      <c r="B10526" s="88"/>
      <c r="C10526" s="88"/>
      <c r="D10526" s="88"/>
      <c r="E10526" s="88"/>
      <c r="F10526" s="88"/>
      <c r="G10526" s="88"/>
      <c r="H10526" s="88"/>
      <c r="I10526" s="88"/>
      <c r="J10526" s="88"/>
      <c r="K10526" s="88"/>
    </row>
    <row r="10527" spans="2:11" ht="12" hidden="1" customHeight="1" x14ac:dyDescent="0.2">
      <c r="B10527" s="88"/>
      <c r="C10527" s="88"/>
      <c r="D10527" s="88"/>
      <c r="E10527" s="88"/>
      <c r="F10527" s="88"/>
      <c r="G10527" s="88"/>
      <c r="H10527" s="88"/>
      <c r="I10527" s="88"/>
      <c r="J10527" s="88"/>
      <c r="K10527" s="88"/>
    </row>
    <row r="10528" spans="2:11" ht="12" hidden="1" customHeight="1" x14ac:dyDescent="0.2">
      <c r="B10528" s="88"/>
      <c r="C10528" s="88"/>
      <c r="D10528" s="88"/>
      <c r="E10528" s="88"/>
      <c r="F10528" s="88"/>
      <c r="G10528" s="88"/>
      <c r="H10528" s="88"/>
      <c r="I10528" s="88"/>
      <c r="J10528" s="88"/>
      <c r="K10528" s="88"/>
    </row>
    <row r="10529" spans="2:11" ht="12" hidden="1" customHeight="1" x14ac:dyDescent="0.2">
      <c r="B10529" s="88"/>
      <c r="C10529" s="88"/>
      <c r="D10529" s="88"/>
      <c r="E10529" s="88"/>
      <c r="F10529" s="88"/>
      <c r="G10529" s="88"/>
      <c r="H10529" s="88"/>
      <c r="I10529" s="88"/>
      <c r="J10529" s="88"/>
      <c r="K10529" s="88"/>
    </row>
    <row r="10530" spans="2:11" ht="12" hidden="1" customHeight="1" x14ac:dyDescent="0.2">
      <c r="B10530" s="88"/>
      <c r="C10530" s="88"/>
      <c r="D10530" s="88"/>
      <c r="E10530" s="88"/>
      <c r="F10530" s="88"/>
      <c r="G10530" s="88"/>
      <c r="H10530" s="88"/>
      <c r="I10530" s="88"/>
      <c r="J10530" s="88"/>
      <c r="K10530" s="88"/>
    </row>
    <row r="10531" spans="2:11" ht="12" hidden="1" customHeight="1" x14ac:dyDescent="0.2">
      <c r="B10531" s="88"/>
      <c r="C10531" s="88"/>
      <c r="D10531" s="88"/>
      <c r="E10531" s="88"/>
      <c r="F10531" s="88"/>
      <c r="G10531" s="88"/>
      <c r="H10531" s="88"/>
      <c r="I10531" s="88"/>
      <c r="J10531" s="88"/>
      <c r="K10531" s="88"/>
    </row>
    <row r="10532" spans="2:11" ht="12" hidden="1" customHeight="1" x14ac:dyDescent="0.2">
      <c r="B10532" s="88"/>
      <c r="C10532" s="88"/>
      <c r="D10532" s="88"/>
      <c r="E10532" s="88"/>
      <c r="F10532" s="88"/>
      <c r="G10532" s="88"/>
      <c r="H10532" s="88"/>
      <c r="I10532" s="88"/>
      <c r="J10532" s="88"/>
      <c r="K10532" s="88"/>
    </row>
    <row r="10533" spans="2:11" ht="12" hidden="1" customHeight="1" x14ac:dyDescent="0.2">
      <c r="B10533" s="88"/>
      <c r="C10533" s="88"/>
      <c r="D10533" s="88"/>
      <c r="E10533" s="88"/>
      <c r="F10533" s="88"/>
      <c r="G10533" s="88"/>
      <c r="H10533" s="88"/>
      <c r="I10533" s="88"/>
      <c r="J10533" s="88"/>
      <c r="K10533" s="88"/>
    </row>
    <row r="10534" spans="2:11" ht="12" hidden="1" customHeight="1" x14ac:dyDescent="0.2">
      <c r="B10534" s="88"/>
      <c r="C10534" s="88"/>
      <c r="D10534" s="88"/>
      <c r="E10534" s="88"/>
      <c r="F10534" s="88"/>
      <c r="G10534" s="88"/>
      <c r="H10534" s="88"/>
      <c r="I10534" s="88"/>
      <c r="J10534" s="88"/>
      <c r="K10534" s="88"/>
    </row>
    <row r="10535" spans="2:11" ht="12" hidden="1" customHeight="1" x14ac:dyDescent="0.2">
      <c r="B10535" s="88"/>
      <c r="C10535" s="88"/>
      <c r="D10535" s="88"/>
      <c r="E10535" s="88"/>
      <c r="F10535" s="88"/>
      <c r="G10535" s="88"/>
      <c r="H10535" s="88"/>
      <c r="I10535" s="88"/>
      <c r="J10535" s="88"/>
      <c r="K10535" s="88"/>
    </row>
    <row r="10536" spans="2:11" ht="12" hidden="1" customHeight="1" x14ac:dyDescent="0.2">
      <c r="B10536" s="88"/>
      <c r="C10536" s="88"/>
      <c r="D10536" s="88"/>
      <c r="E10536" s="88"/>
      <c r="F10536" s="88"/>
      <c r="G10536" s="88"/>
      <c r="H10536" s="88"/>
      <c r="I10536" s="88"/>
      <c r="J10536" s="88"/>
      <c r="K10536" s="88"/>
    </row>
    <row r="10537" spans="2:11" ht="12" hidden="1" customHeight="1" x14ac:dyDescent="0.2">
      <c r="B10537" s="88"/>
      <c r="C10537" s="88"/>
      <c r="D10537" s="88"/>
      <c r="E10537" s="88"/>
      <c r="F10537" s="88"/>
      <c r="G10537" s="88"/>
      <c r="H10537" s="88"/>
      <c r="I10537" s="88"/>
      <c r="J10537" s="88"/>
      <c r="K10537" s="88"/>
    </row>
    <row r="10538" spans="2:11" ht="12" hidden="1" customHeight="1" x14ac:dyDescent="0.2">
      <c r="B10538" s="88"/>
      <c r="C10538" s="88"/>
      <c r="D10538" s="88"/>
      <c r="E10538" s="88"/>
      <c r="F10538" s="88"/>
      <c r="G10538" s="88"/>
      <c r="H10538" s="88"/>
      <c r="I10538" s="88"/>
      <c r="J10538" s="88"/>
      <c r="K10538" s="88"/>
    </row>
    <row r="10539" spans="2:11" ht="12" hidden="1" customHeight="1" x14ac:dyDescent="0.2">
      <c r="B10539" s="88"/>
      <c r="C10539" s="88"/>
      <c r="D10539" s="88"/>
      <c r="E10539" s="88"/>
      <c r="F10539" s="88"/>
      <c r="G10539" s="88"/>
      <c r="H10539" s="88"/>
      <c r="I10539" s="88"/>
      <c r="J10539" s="88"/>
      <c r="K10539" s="88"/>
    </row>
    <row r="10540" spans="2:11" ht="12" hidden="1" customHeight="1" x14ac:dyDescent="0.2">
      <c r="B10540" s="88"/>
      <c r="C10540" s="88"/>
      <c r="D10540" s="88"/>
      <c r="E10540" s="88"/>
      <c r="F10540" s="88"/>
      <c r="G10540" s="88"/>
      <c r="H10540" s="88"/>
      <c r="I10540" s="88"/>
      <c r="J10540" s="88"/>
      <c r="K10540" s="88"/>
    </row>
    <row r="10541" spans="2:11" ht="12" hidden="1" customHeight="1" x14ac:dyDescent="0.2">
      <c r="B10541" s="88"/>
      <c r="C10541" s="88"/>
      <c r="D10541" s="88"/>
      <c r="E10541" s="88"/>
      <c r="F10541" s="88"/>
      <c r="G10541" s="88"/>
      <c r="H10541" s="88"/>
      <c r="I10541" s="88"/>
      <c r="J10541" s="88"/>
      <c r="K10541" s="88"/>
    </row>
    <row r="10542" spans="2:11" ht="12" hidden="1" customHeight="1" x14ac:dyDescent="0.2">
      <c r="B10542" s="88"/>
      <c r="C10542" s="88"/>
      <c r="D10542" s="88"/>
      <c r="E10542" s="88"/>
      <c r="F10542" s="88"/>
      <c r="G10542" s="88"/>
      <c r="H10542" s="88"/>
      <c r="I10542" s="88"/>
      <c r="J10542" s="88"/>
      <c r="K10542" s="88"/>
    </row>
    <row r="10543" spans="2:11" ht="12" hidden="1" customHeight="1" x14ac:dyDescent="0.2">
      <c r="B10543" s="88"/>
      <c r="C10543" s="88"/>
      <c r="D10543" s="88"/>
      <c r="E10543" s="88"/>
      <c r="F10543" s="88"/>
      <c r="G10543" s="88"/>
      <c r="H10543" s="88"/>
      <c r="I10543" s="88"/>
      <c r="J10543" s="88"/>
      <c r="K10543" s="88"/>
    </row>
    <row r="10544" spans="2:11" ht="12" hidden="1" customHeight="1" x14ac:dyDescent="0.2">
      <c r="B10544" s="88"/>
      <c r="C10544" s="88"/>
      <c r="D10544" s="88"/>
      <c r="E10544" s="88"/>
      <c r="F10544" s="88"/>
      <c r="G10544" s="88"/>
      <c r="H10544" s="88"/>
      <c r="I10544" s="88"/>
      <c r="J10544" s="88"/>
      <c r="K10544" s="88"/>
    </row>
    <row r="10545" spans="2:11" ht="12" hidden="1" customHeight="1" x14ac:dyDescent="0.2">
      <c r="B10545" s="88"/>
      <c r="C10545" s="88"/>
      <c r="D10545" s="88"/>
      <c r="E10545" s="88"/>
      <c r="F10545" s="88"/>
      <c r="G10545" s="88"/>
      <c r="H10545" s="88"/>
      <c r="I10545" s="88"/>
      <c r="J10545" s="88"/>
      <c r="K10545" s="88"/>
    </row>
    <row r="10546" spans="2:11" ht="12" hidden="1" customHeight="1" x14ac:dyDescent="0.2">
      <c r="B10546" s="88"/>
      <c r="C10546" s="88"/>
      <c r="D10546" s="88"/>
      <c r="E10546" s="88"/>
      <c r="F10546" s="88"/>
      <c r="G10546" s="88"/>
      <c r="H10546" s="88"/>
      <c r="I10546" s="88"/>
      <c r="J10546" s="88"/>
      <c r="K10546" s="88"/>
    </row>
    <row r="10547" spans="2:11" ht="12" hidden="1" customHeight="1" x14ac:dyDescent="0.2">
      <c r="B10547" s="88"/>
      <c r="C10547" s="88"/>
      <c r="D10547" s="88"/>
      <c r="E10547" s="88"/>
      <c r="F10547" s="88"/>
      <c r="G10547" s="88"/>
      <c r="H10547" s="88"/>
      <c r="I10547" s="88"/>
      <c r="J10547" s="88"/>
      <c r="K10547" s="88"/>
    </row>
    <row r="10548" spans="2:11" ht="12" hidden="1" customHeight="1" x14ac:dyDescent="0.2">
      <c r="B10548" s="88"/>
      <c r="C10548" s="88"/>
      <c r="D10548" s="88"/>
      <c r="E10548" s="88"/>
      <c r="F10548" s="88"/>
      <c r="G10548" s="88"/>
      <c r="H10548" s="88"/>
      <c r="I10548" s="88"/>
      <c r="J10548" s="88"/>
      <c r="K10548" s="88"/>
    </row>
    <row r="10549" spans="2:11" ht="12" hidden="1" customHeight="1" x14ac:dyDescent="0.2">
      <c r="B10549" s="88"/>
      <c r="C10549" s="88"/>
      <c r="D10549" s="88"/>
      <c r="E10549" s="88"/>
      <c r="F10549" s="88"/>
      <c r="G10549" s="88"/>
      <c r="H10549" s="88"/>
      <c r="I10549" s="88"/>
      <c r="J10549" s="88"/>
      <c r="K10549" s="88"/>
    </row>
    <row r="10550" spans="2:11" ht="12" hidden="1" customHeight="1" x14ac:dyDescent="0.2">
      <c r="B10550" s="88"/>
      <c r="C10550" s="88"/>
      <c r="D10550" s="88"/>
      <c r="E10550" s="88"/>
      <c r="F10550" s="88"/>
      <c r="G10550" s="88"/>
      <c r="H10550" s="88"/>
      <c r="I10550" s="88"/>
      <c r="J10550" s="88"/>
      <c r="K10550" s="88"/>
    </row>
    <row r="10551" spans="2:11" ht="12" hidden="1" customHeight="1" x14ac:dyDescent="0.2">
      <c r="B10551" s="88"/>
      <c r="C10551" s="88"/>
      <c r="D10551" s="88"/>
      <c r="E10551" s="88"/>
      <c r="F10551" s="88"/>
      <c r="G10551" s="88"/>
      <c r="H10551" s="88"/>
      <c r="I10551" s="88"/>
      <c r="J10551" s="88"/>
      <c r="K10551" s="88"/>
    </row>
    <row r="10552" spans="2:11" ht="12" hidden="1" customHeight="1" x14ac:dyDescent="0.2">
      <c r="B10552" s="88"/>
      <c r="C10552" s="88"/>
      <c r="D10552" s="88"/>
      <c r="E10552" s="88"/>
      <c r="F10552" s="88"/>
      <c r="G10552" s="88"/>
      <c r="H10552" s="88"/>
      <c r="I10552" s="88"/>
      <c r="J10552" s="88"/>
      <c r="K10552" s="88"/>
    </row>
    <row r="10553" spans="2:11" ht="12" hidden="1" customHeight="1" x14ac:dyDescent="0.2">
      <c r="B10553" s="88"/>
      <c r="C10553" s="88"/>
      <c r="D10553" s="88"/>
      <c r="E10553" s="88"/>
      <c r="F10553" s="88"/>
      <c r="G10553" s="88"/>
      <c r="H10553" s="88"/>
      <c r="I10553" s="88"/>
      <c r="J10553" s="88"/>
      <c r="K10553" s="88"/>
    </row>
    <row r="10554" spans="2:11" ht="12" hidden="1" customHeight="1" x14ac:dyDescent="0.2">
      <c r="B10554" s="88"/>
      <c r="C10554" s="88"/>
      <c r="D10554" s="88"/>
      <c r="E10554" s="88"/>
      <c r="F10554" s="88"/>
      <c r="G10554" s="88"/>
      <c r="H10554" s="88"/>
      <c r="I10554" s="88"/>
      <c r="J10554" s="88"/>
      <c r="K10554" s="88"/>
    </row>
    <row r="10555" spans="2:11" ht="12" hidden="1" customHeight="1" x14ac:dyDescent="0.2">
      <c r="B10555" s="88"/>
      <c r="C10555" s="88"/>
      <c r="D10555" s="88"/>
      <c r="E10555" s="88"/>
      <c r="F10555" s="88"/>
      <c r="G10555" s="88"/>
      <c r="H10555" s="88"/>
      <c r="I10555" s="88"/>
      <c r="J10555" s="88"/>
      <c r="K10555" s="88"/>
    </row>
    <row r="10556" spans="2:11" ht="12" hidden="1" customHeight="1" x14ac:dyDescent="0.2">
      <c r="B10556" s="88"/>
      <c r="C10556" s="88"/>
      <c r="D10556" s="88"/>
      <c r="E10556" s="88"/>
      <c r="F10556" s="88"/>
      <c r="G10556" s="88"/>
      <c r="H10556" s="88"/>
      <c r="I10556" s="88"/>
      <c r="J10556" s="88"/>
      <c r="K10556" s="88"/>
    </row>
    <row r="10557" spans="2:11" ht="12" hidden="1" customHeight="1" x14ac:dyDescent="0.2">
      <c r="B10557" s="88"/>
      <c r="C10557" s="88"/>
      <c r="D10557" s="88"/>
      <c r="E10557" s="88"/>
      <c r="F10557" s="88"/>
      <c r="G10557" s="88"/>
      <c r="H10557" s="88"/>
      <c r="I10557" s="88"/>
      <c r="J10557" s="88"/>
      <c r="K10557" s="88"/>
    </row>
    <row r="10558" spans="2:11" ht="12" hidden="1" customHeight="1" x14ac:dyDescent="0.2">
      <c r="B10558" s="88"/>
      <c r="C10558" s="88"/>
      <c r="D10558" s="88"/>
      <c r="E10558" s="88"/>
      <c r="F10558" s="88"/>
      <c r="G10558" s="88"/>
      <c r="H10558" s="88"/>
      <c r="I10558" s="88"/>
      <c r="J10558" s="88"/>
      <c r="K10558" s="88"/>
    </row>
    <row r="10559" spans="2:11" ht="12" hidden="1" customHeight="1" x14ac:dyDescent="0.2">
      <c r="B10559" s="88"/>
      <c r="C10559" s="88"/>
      <c r="D10559" s="88"/>
      <c r="E10559" s="88"/>
      <c r="F10559" s="88"/>
      <c r="G10559" s="88"/>
      <c r="H10559" s="88"/>
      <c r="I10559" s="88"/>
      <c r="J10559" s="88"/>
      <c r="K10559" s="88"/>
    </row>
    <row r="10560" spans="2:11" ht="12" hidden="1" customHeight="1" x14ac:dyDescent="0.2">
      <c r="B10560" s="88"/>
      <c r="C10560" s="88"/>
      <c r="D10560" s="88"/>
      <c r="E10560" s="88"/>
      <c r="F10560" s="88"/>
      <c r="G10560" s="88"/>
      <c r="H10560" s="88"/>
      <c r="I10560" s="88"/>
      <c r="J10560" s="88"/>
      <c r="K10560" s="88"/>
    </row>
    <row r="10561" spans="2:11" ht="12" hidden="1" customHeight="1" x14ac:dyDescent="0.2">
      <c r="B10561" s="88"/>
      <c r="C10561" s="88"/>
      <c r="D10561" s="88"/>
      <c r="E10561" s="88"/>
      <c r="F10561" s="88"/>
      <c r="G10561" s="88"/>
      <c r="H10561" s="88"/>
      <c r="I10561" s="88"/>
      <c r="J10561" s="88"/>
      <c r="K10561" s="88"/>
    </row>
    <row r="10562" spans="2:11" ht="12" hidden="1" customHeight="1" x14ac:dyDescent="0.2">
      <c r="B10562" s="88"/>
      <c r="C10562" s="88"/>
      <c r="D10562" s="88"/>
      <c r="E10562" s="88"/>
      <c r="F10562" s="88"/>
      <c r="G10562" s="88"/>
      <c r="H10562" s="88"/>
      <c r="I10562" s="88"/>
      <c r="J10562" s="88"/>
      <c r="K10562" s="88"/>
    </row>
    <row r="10563" spans="2:11" ht="12" hidden="1" customHeight="1" x14ac:dyDescent="0.2">
      <c r="B10563" s="88"/>
      <c r="C10563" s="88"/>
      <c r="D10563" s="88"/>
      <c r="E10563" s="88"/>
      <c r="F10563" s="88"/>
      <c r="G10563" s="88"/>
      <c r="H10563" s="88"/>
      <c r="I10563" s="88"/>
      <c r="J10563" s="88"/>
      <c r="K10563" s="88"/>
    </row>
    <row r="10564" spans="2:11" ht="12" hidden="1" customHeight="1" x14ac:dyDescent="0.2">
      <c r="B10564" s="88"/>
      <c r="C10564" s="88"/>
      <c r="D10564" s="88"/>
      <c r="E10564" s="88"/>
      <c r="F10564" s="88"/>
      <c r="G10564" s="88"/>
      <c r="H10564" s="88"/>
      <c r="I10564" s="88"/>
      <c r="J10564" s="88"/>
      <c r="K10564" s="88"/>
    </row>
    <row r="10565" spans="2:11" ht="12" hidden="1" customHeight="1" x14ac:dyDescent="0.2">
      <c r="B10565" s="88"/>
      <c r="C10565" s="88"/>
      <c r="D10565" s="88"/>
      <c r="E10565" s="88"/>
      <c r="F10565" s="88"/>
      <c r="G10565" s="88"/>
      <c r="H10565" s="88"/>
      <c r="I10565" s="88"/>
      <c r="J10565" s="88"/>
      <c r="K10565" s="88"/>
    </row>
    <row r="10566" spans="2:11" ht="12" hidden="1" customHeight="1" x14ac:dyDescent="0.2">
      <c r="B10566" s="88"/>
      <c r="C10566" s="88"/>
      <c r="D10566" s="88"/>
      <c r="E10566" s="88"/>
      <c r="F10566" s="88"/>
      <c r="G10566" s="88"/>
      <c r="H10566" s="88"/>
      <c r="I10566" s="88"/>
      <c r="J10566" s="88"/>
      <c r="K10566" s="88"/>
    </row>
    <row r="10567" spans="2:11" ht="12" hidden="1" customHeight="1" x14ac:dyDescent="0.2">
      <c r="B10567" s="88"/>
      <c r="C10567" s="88"/>
      <c r="D10567" s="88"/>
      <c r="E10567" s="88"/>
      <c r="F10567" s="88"/>
      <c r="G10567" s="88"/>
      <c r="H10567" s="88"/>
      <c r="I10567" s="88"/>
      <c r="J10567" s="88"/>
      <c r="K10567" s="88"/>
    </row>
    <row r="10568" spans="2:11" ht="12" hidden="1" customHeight="1" x14ac:dyDescent="0.2">
      <c r="B10568" s="88"/>
      <c r="C10568" s="88"/>
      <c r="D10568" s="88"/>
      <c r="E10568" s="88"/>
      <c r="F10568" s="88"/>
      <c r="G10568" s="88"/>
      <c r="H10568" s="88"/>
      <c r="I10568" s="88"/>
      <c r="J10568" s="88"/>
      <c r="K10568" s="88"/>
    </row>
    <row r="10569" spans="2:11" ht="12" hidden="1" customHeight="1" x14ac:dyDescent="0.2">
      <c r="B10569" s="88"/>
      <c r="C10569" s="88"/>
      <c r="D10569" s="88"/>
      <c r="E10569" s="88"/>
      <c r="F10569" s="88"/>
      <c r="G10569" s="88"/>
      <c r="H10569" s="88"/>
      <c r="I10569" s="88"/>
      <c r="J10569" s="88"/>
      <c r="K10569" s="88"/>
    </row>
    <row r="10570" spans="2:11" ht="12" hidden="1" customHeight="1" x14ac:dyDescent="0.2">
      <c r="B10570" s="88"/>
      <c r="C10570" s="88"/>
      <c r="D10570" s="88"/>
      <c r="E10570" s="88"/>
      <c r="F10570" s="88"/>
      <c r="G10570" s="88"/>
      <c r="H10570" s="88"/>
      <c r="I10570" s="88"/>
      <c r="J10570" s="88"/>
      <c r="K10570" s="88"/>
    </row>
    <row r="10571" spans="2:11" ht="12" hidden="1" customHeight="1" x14ac:dyDescent="0.2">
      <c r="B10571" s="88"/>
      <c r="C10571" s="88"/>
      <c r="D10571" s="88"/>
      <c r="E10571" s="88"/>
      <c r="F10571" s="88"/>
      <c r="G10571" s="88"/>
      <c r="H10571" s="88"/>
      <c r="I10571" s="88"/>
      <c r="J10571" s="88"/>
      <c r="K10571" s="88"/>
    </row>
    <row r="10572" spans="2:11" ht="12" hidden="1" customHeight="1" x14ac:dyDescent="0.2">
      <c r="B10572" s="88"/>
      <c r="C10572" s="88"/>
      <c r="D10572" s="88"/>
      <c r="E10572" s="88"/>
      <c r="F10572" s="88"/>
      <c r="G10572" s="88"/>
      <c r="H10572" s="88"/>
      <c r="I10572" s="88"/>
      <c r="J10572" s="88"/>
      <c r="K10572" s="88"/>
    </row>
    <row r="10573" spans="2:11" ht="12" hidden="1" customHeight="1" x14ac:dyDescent="0.2">
      <c r="B10573" s="88"/>
      <c r="C10573" s="88"/>
      <c r="D10573" s="88"/>
      <c r="E10573" s="88"/>
      <c r="F10573" s="88"/>
      <c r="G10573" s="88"/>
      <c r="H10573" s="88"/>
      <c r="I10573" s="88"/>
      <c r="J10573" s="88"/>
      <c r="K10573" s="88"/>
    </row>
    <row r="10574" spans="2:11" ht="12" hidden="1" customHeight="1" x14ac:dyDescent="0.2">
      <c r="B10574" s="88"/>
      <c r="C10574" s="88"/>
      <c r="D10574" s="88"/>
      <c r="E10574" s="88"/>
      <c r="F10574" s="88"/>
      <c r="G10574" s="88"/>
      <c r="H10574" s="88"/>
      <c r="I10574" s="88"/>
      <c r="J10574" s="88"/>
      <c r="K10574" s="88"/>
    </row>
    <row r="10575" spans="2:11" ht="12" hidden="1" customHeight="1" x14ac:dyDescent="0.2">
      <c r="B10575" s="88"/>
      <c r="C10575" s="88"/>
      <c r="D10575" s="88"/>
      <c r="E10575" s="88"/>
      <c r="F10575" s="88"/>
      <c r="G10575" s="88"/>
      <c r="H10575" s="88"/>
      <c r="I10575" s="88"/>
      <c r="J10575" s="88"/>
      <c r="K10575" s="88"/>
    </row>
    <row r="10576" spans="2:11" ht="12" hidden="1" customHeight="1" x14ac:dyDescent="0.2">
      <c r="B10576" s="88"/>
      <c r="C10576" s="88"/>
      <c r="D10576" s="88"/>
      <c r="E10576" s="88"/>
      <c r="F10576" s="88"/>
      <c r="G10576" s="88"/>
      <c r="H10576" s="88"/>
      <c r="I10576" s="88"/>
      <c r="J10576" s="88"/>
      <c r="K10576" s="88"/>
    </row>
    <row r="10577" spans="2:11" ht="12" hidden="1" customHeight="1" x14ac:dyDescent="0.2">
      <c r="B10577" s="88"/>
      <c r="C10577" s="88"/>
      <c r="D10577" s="88"/>
      <c r="E10577" s="88"/>
      <c r="F10577" s="88"/>
      <c r="G10577" s="88"/>
      <c r="H10577" s="88"/>
      <c r="I10577" s="88"/>
      <c r="J10577" s="88"/>
      <c r="K10577" s="88"/>
    </row>
    <row r="10578" spans="2:11" ht="12" hidden="1" customHeight="1" x14ac:dyDescent="0.2">
      <c r="B10578" s="88"/>
      <c r="C10578" s="88"/>
      <c r="D10578" s="88"/>
      <c r="E10578" s="88"/>
      <c r="F10578" s="88"/>
      <c r="G10578" s="88"/>
      <c r="H10578" s="88"/>
      <c r="I10578" s="88"/>
      <c r="J10578" s="88"/>
      <c r="K10578" s="88"/>
    </row>
    <row r="10579" spans="2:11" ht="12" hidden="1" customHeight="1" x14ac:dyDescent="0.2">
      <c r="B10579" s="88"/>
      <c r="C10579" s="88"/>
      <c r="D10579" s="88"/>
      <c r="E10579" s="88"/>
      <c r="F10579" s="88"/>
      <c r="G10579" s="88"/>
      <c r="H10579" s="88"/>
      <c r="I10579" s="88"/>
      <c r="J10579" s="88"/>
      <c r="K10579" s="88"/>
    </row>
    <row r="10580" spans="2:11" ht="12" hidden="1" customHeight="1" x14ac:dyDescent="0.2">
      <c r="B10580" s="88"/>
      <c r="C10580" s="88"/>
      <c r="D10580" s="88"/>
      <c r="E10580" s="88"/>
      <c r="F10580" s="88"/>
      <c r="G10580" s="88"/>
      <c r="H10580" s="88"/>
      <c r="I10580" s="88"/>
      <c r="J10580" s="88"/>
      <c r="K10580" s="88"/>
    </row>
    <row r="10581" spans="2:11" ht="12" hidden="1" customHeight="1" x14ac:dyDescent="0.2">
      <c r="B10581" s="88"/>
      <c r="C10581" s="88"/>
      <c r="D10581" s="88"/>
      <c r="E10581" s="88"/>
      <c r="F10581" s="88"/>
      <c r="G10581" s="88"/>
      <c r="H10581" s="88"/>
      <c r="I10581" s="88"/>
      <c r="J10581" s="88"/>
      <c r="K10581" s="88"/>
    </row>
    <row r="10582" spans="2:11" ht="12" hidden="1" customHeight="1" x14ac:dyDescent="0.2">
      <c r="B10582" s="88"/>
      <c r="C10582" s="88"/>
      <c r="D10582" s="88"/>
      <c r="E10582" s="88"/>
      <c r="F10582" s="88"/>
      <c r="G10582" s="88"/>
      <c r="H10582" s="88"/>
      <c r="I10582" s="88"/>
      <c r="J10582" s="88"/>
      <c r="K10582" s="88"/>
    </row>
    <row r="10583" spans="2:11" ht="12" hidden="1" customHeight="1" x14ac:dyDescent="0.2">
      <c r="B10583" s="88"/>
      <c r="C10583" s="88"/>
      <c r="D10583" s="88"/>
      <c r="E10583" s="88"/>
      <c r="F10583" s="88"/>
      <c r="G10583" s="88"/>
      <c r="H10583" s="88"/>
      <c r="I10583" s="88"/>
      <c r="J10583" s="88"/>
      <c r="K10583" s="88"/>
    </row>
    <row r="10584" spans="2:11" ht="12" hidden="1" customHeight="1" x14ac:dyDescent="0.2">
      <c r="B10584" s="88"/>
      <c r="C10584" s="88"/>
      <c r="D10584" s="88"/>
      <c r="E10584" s="88"/>
      <c r="F10584" s="88"/>
      <c r="G10584" s="88"/>
      <c r="H10584" s="88"/>
      <c r="I10584" s="88"/>
      <c r="J10584" s="88"/>
      <c r="K10584" s="88"/>
    </row>
    <row r="10585" spans="2:11" ht="12" hidden="1" customHeight="1" x14ac:dyDescent="0.2">
      <c r="B10585" s="88"/>
      <c r="C10585" s="88"/>
      <c r="D10585" s="88"/>
      <c r="E10585" s="88"/>
      <c r="F10585" s="88"/>
      <c r="G10585" s="88"/>
      <c r="H10585" s="88"/>
      <c r="I10585" s="88"/>
      <c r="J10585" s="88"/>
      <c r="K10585" s="88"/>
    </row>
    <row r="10586" spans="2:11" ht="12" hidden="1" customHeight="1" x14ac:dyDescent="0.2">
      <c r="B10586" s="88"/>
      <c r="C10586" s="88"/>
      <c r="D10586" s="88"/>
      <c r="E10586" s="88"/>
      <c r="F10586" s="88"/>
      <c r="G10586" s="88"/>
      <c r="H10586" s="88"/>
      <c r="I10586" s="88"/>
      <c r="J10586" s="88"/>
      <c r="K10586" s="88"/>
    </row>
    <row r="10587" spans="2:11" ht="12" hidden="1" customHeight="1" x14ac:dyDescent="0.2">
      <c r="B10587" s="88"/>
      <c r="C10587" s="88"/>
      <c r="D10587" s="88"/>
      <c r="E10587" s="88"/>
      <c r="F10587" s="88"/>
      <c r="G10587" s="88"/>
      <c r="H10587" s="88"/>
      <c r="I10587" s="88"/>
      <c r="J10587" s="88"/>
      <c r="K10587" s="88"/>
    </row>
    <row r="10588" spans="2:11" ht="12" hidden="1" customHeight="1" x14ac:dyDescent="0.2">
      <c r="B10588" s="88"/>
      <c r="C10588" s="88"/>
      <c r="D10588" s="88"/>
      <c r="E10588" s="88"/>
      <c r="F10588" s="88"/>
      <c r="G10588" s="88"/>
      <c r="H10588" s="88"/>
      <c r="I10588" s="88"/>
      <c r="J10588" s="88"/>
      <c r="K10588" s="88"/>
    </row>
    <row r="10589" spans="2:11" ht="12" hidden="1" customHeight="1" x14ac:dyDescent="0.2">
      <c r="B10589" s="88"/>
      <c r="C10589" s="88"/>
      <c r="D10589" s="88"/>
      <c r="E10589" s="88"/>
      <c r="F10589" s="88"/>
      <c r="G10589" s="88"/>
      <c r="H10589" s="88"/>
      <c r="I10589" s="88"/>
      <c r="J10589" s="88"/>
      <c r="K10589" s="88"/>
    </row>
    <row r="10590" spans="2:11" ht="12" hidden="1" customHeight="1" x14ac:dyDescent="0.2">
      <c r="B10590" s="88"/>
      <c r="C10590" s="88"/>
      <c r="D10590" s="88"/>
      <c r="E10590" s="88"/>
      <c r="F10590" s="88"/>
      <c r="G10590" s="88"/>
      <c r="H10590" s="88"/>
      <c r="I10590" s="88"/>
      <c r="J10590" s="88"/>
      <c r="K10590" s="88"/>
    </row>
    <row r="10591" spans="2:11" ht="12" hidden="1" customHeight="1" x14ac:dyDescent="0.2">
      <c r="B10591" s="88"/>
      <c r="C10591" s="88"/>
      <c r="D10591" s="88"/>
      <c r="E10591" s="88"/>
      <c r="F10591" s="88"/>
      <c r="G10591" s="88"/>
      <c r="H10591" s="88"/>
      <c r="I10591" s="88"/>
      <c r="J10591" s="88"/>
      <c r="K10591" s="88"/>
    </row>
    <row r="10592" spans="2:11" ht="12" hidden="1" customHeight="1" x14ac:dyDescent="0.2">
      <c r="B10592" s="88"/>
      <c r="C10592" s="88"/>
      <c r="D10592" s="88"/>
      <c r="E10592" s="88"/>
      <c r="F10592" s="88"/>
      <c r="G10592" s="88"/>
      <c r="H10592" s="88"/>
      <c r="I10592" s="88"/>
      <c r="J10592" s="88"/>
      <c r="K10592" s="88"/>
    </row>
    <row r="10593" spans="2:11" ht="12" hidden="1" customHeight="1" x14ac:dyDescent="0.2">
      <c r="B10593" s="88"/>
      <c r="C10593" s="88"/>
      <c r="D10593" s="88"/>
      <c r="E10593" s="88"/>
      <c r="F10593" s="88"/>
      <c r="G10593" s="88"/>
      <c r="H10593" s="88"/>
      <c r="I10593" s="88"/>
      <c r="J10593" s="88"/>
      <c r="K10593" s="88"/>
    </row>
    <row r="10594" spans="2:11" ht="12" hidden="1" customHeight="1" x14ac:dyDescent="0.2">
      <c r="B10594" s="88"/>
      <c r="C10594" s="88"/>
      <c r="D10594" s="88"/>
      <c r="E10594" s="88"/>
      <c r="F10594" s="88"/>
      <c r="G10594" s="88"/>
      <c r="H10594" s="88"/>
      <c r="I10594" s="88"/>
      <c r="J10594" s="88"/>
      <c r="K10594" s="88"/>
    </row>
    <row r="10595" spans="2:11" ht="12" hidden="1" customHeight="1" x14ac:dyDescent="0.2">
      <c r="B10595" s="88"/>
      <c r="C10595" s="88"/>
      <c r="D10595" s="88"/>
      <c r="E10595" s="88"/>
      <c r="F10595" s="88"/>
      <c r="G10595" s="88"/>
      <c r="H10595" s="88"/>
      <c r="I10595" s="88"/>
      <c r="J10595" s="88"/>
      <c r="K10595" s="88"/>
    </row>
    <row r="10596" spans="2:11" ht="12" hidden="1" customHeight="1" x14ac:dyDescent="0.2">
      <c r="B10596" s="88"/>
      <c r="C10596" s="88"/>
      <c r="D10596" s="88"/>
      <c r="E10596" s="88"/>
      <c r="F10596" s="88"/>
      <c r="G10596" s="88"/>
      <c r="H10596" s="88"/>
      <c r="I10596" s="88"/>
      <c r="J10596" s="88"/>
      <c r="K10596" s="88"/>
    </row>
    <row r="10597" spans="2:11" ht="12" hidden="1" customHeight="1" x14ac:dyDescent="0.2">
      <c r="B10597" s="88"/>
      <c r="C10597" s="88"/>
      <c r="D10597" s="88"/>
      <c r="E10597" s="88"/>
      <c r="F10597" s="88"/>
      <c r="G10597" s="88"/>
      <c r="H10597" s="88"/>
      <c r="I10597" s="88"/>
      <c r="J10597" s="88"/>
      <c r="K10597" s="88"/>
    </row>
    <row r="10598" spans="2:11" ht="12" hidden="1" customHeight="1" x14ac:dyDescent="0.2">
      <c r="B10598" s="88"/>
      <c r="C10598" s="88"/>
      <c r="D10598" s="88"/>
      <c r="E10598" s="88"/>
      <c r="F10598" s="88"/>
      <c r="G10598" s="88"/>
      <c r="H10598" s="88"/>
      <c r="I10598" s="88"/>
      <c r="J10598" s="88"/>
      <c r="K10598" s="88"/>
    </row>
    <row r="10599" spans="2:11" ht="12" hidden="1" customHeight="1" x14ac:dyDescent="0.2">
      <c r="B10599" s="88"/>
      <c r="C10599" s="88"/>
      <c r="D10599" s="88"/>
      <c r="E10599" s="88"/>
      <c r="F10599" s="88"/>
      <c r="G10599" s="88"/>
      <c r="H10599" s="88"/>
      <c r="I10599" s="88"/>
      <c r="J10599" s="88"/>
      <c r="K10599" s="88"/>
    </row>
    <row r="10600" spans="2:11" ht="12" hidden="1" customHeight="1" x14ac:dyDescent="0.2">
      <c r="B10600" s="88"/>
      <c r="C10600" s="88"/>
      <c r="D10600" s="88"/>
      <c r="E10600" s="88"/>
      <c r="F10600" s="88"/>
      <c r="G10600" s="88"/>
      <c r="H10600" s="88"/>
      <c r="I10600" s="88"/>
      <c r="J10600" s="88"/>
      <c r="K10600" s="88"/>
    </row>
    <row r="10601" spans="2:11" ht="12" hidden="1" customHeight="1" x14ac:dyDescent="0.2">
      <c r="B10601" s="88"/>
      <c r="C10601" s="88"/>
      <c r="D10601" s="88"/>
      <c r="E10601" s="88"/>
      <c r="F10601" s="88"/>
      <c r="G10601" s="88"/>
      <c r="H10601" s="88"/>
      <c r="I10601" s="88"/>
      <c r="J10601" s="88"/>
      <c r="K10601" s="88"/>
    </row>
    <row r="10602" spans="2:11" ht="12" hidden="1" customHeight="1" x14ac:dyDescent="0.2">
      <c r="B10602" s="88"/>
      <c r="C10602" s="88"/>
      <c r="D10602" s="88"/>
      <c r="E10602" s="88"/>
      <c r="F10602" s="88"/>
      <c r="G10602" s="88"/>
      <c r="H10602" s="88"/>
      <c r="I10602" s="88"/>
      <c r="J10602" s="88"/>
      <c r="K10602" s="88"/>
    </row>
    <row r="10603" spans="2:11" ht="12" hidden="1" customHeight="1" x14ac:dyDescent="0.2">
      <c r="B10603" s="88"/>
      <c r="C10603" s="88"/>
      <c r="D10603" s="88"/>
      <c r="E10603" s="88"/>
      <c r="F10603" s="88"/>
      <c r="G10603" s="88"/>
      <c r="H10603" s="88"/>
      <c r="I10603" s="88"/>
      <c r="J10603" s="88"/>
      <c r="K10603" s="88"/>
    </row>
    <row r="10604" spans="2:11" ht="12" hidden="1" customHeight="1" x14ac:dyDescent="0.2">
      <c r="B10604" s="88"/>
      <c r="C10604" s="88"/>
      <c r="D10604" s="88"/>
      <c r="E10604" s="88"/>
      <c r="F10604" s="88"/>
      <c r="G10604" s="88"/>
      <c r="H10604" s="88"/>
      <c r="I10604" s="88"/>
      <c r="J10604" s="88"/>
      <c r="K10604" s="88"/>
    </row>
    <row r="10605" spans="2:11" ht="12" hidden="1" customHeight="1" x14ac:dyDescent="0.2">
      <c r="B10605" s="88"/>
      <c r="C10605" s="88"/>
      <c r="D10605" s="88"/>
      <c r="E10605" s="88"/>
      <c r="F10605" s="88"/>
      <c r="G10605" s="88"/>
      <c r="H10605" s="88"/>
      <c r="I10605" s="88"/>
      <c r="J10605" s="88"/>
      <c r="K10605" s="88"/>
    </row>
    <row r="10606" spans="2:11" ht="12" hidden="1" customHeight="1" x14ac:dyDescent="0.2">
      <c r="B10606" s="88"/>
      <c r="C10606" s="88"/>
      <c r="D10606" s="88"/>
      <c r="E10606" s="88"/>
      <c r="F10606" s="88"/>
      <c r="G10606" s="88"/>
      <c r="H10606" s="88"/>
      <c r="I10606" s="88"/>
      <c r="J10606" s="88"/>
      <c r="K10606" s="88"/>
    </row>
    <row r="10607" spans="2:11" ht="12" hidden="1" customHeight="1" x14ac:dyDescent="0.2">
      <c r="B10607" s="88"/>
      <c r="C10607" s="88"/>
      <c r="D10607" s="88"/>
      <c r="E10607" s="88"/>
      <c r="F10607" s="88"/>
      <c r="G10607" s="88"/>
      <c r="H10607" s="88"/>
      <c r="I10607" s="88"/>
      <c r="J10607" s="88"/>
      <c r="K10607" s="88"/>
    </row>
    <row r="10608" spans="2:11" ht="12" hidden="1" customHeight="1" x14ac:dyDescent="0.2">
      <c r="B10608" s="88"/>
      <c r="C10608" s="88"/>
      <c r="D10608" s="88"/>
      <c r="E10608" s="88"/>
      <c r="F10608" s="88"/>
      <c r="G10608" s="88"/>
      <c r="H10608" s="88"/>
      <c r="I10608" s="88"/>
      <c r="J10608" s="88"/>
      <c r="K10608" s="88"/>
    </row>
    <row r="10609" spans="2:11" ht="12" hidden="1" customHeight="1" x14ac:dyDescent="0.2">
      <c r="B10609" s="88"/>
      <c r="C10609" s="88"/>
      <c r="D10609" s="88"/>
      <c r="E10609" s="88"/>
      <c r="F10609" s="88"/>
      <c r="G10609" s="88"/>
      <c r="H10609" s="88"/>
      <c r="I10609" s="88"/>
      <c r="J10609" s="88"/>
      <c r="K10609" s="88"/>
    </row>
    <row r="10610" spans="2:11" ht="12" hidden="1" customHeight="1" x14ac:dyDescent="0.2">
      <c r="B10610" s="88"/>
      <c r="C10610" s="88"/>
      <c r="D10610" s="88"/>
      <c r="E10610" s="88"/>
      <c r="F10610" s="88"/>
      <c r="G10610" s="88"/>
      <c r="H10610" s="88"/>
      <c r="I10610" s="88"/>
      <c r="J10610" s="88"/>
      <c r="K10610" s="88"/>
    </row>
    <row r="10611" spans="2:11" ht="12" hidden="1" customHeight="1" x14ac:dyDescent="0.2">
      <c r="B10611" s="88"/>
      <c r="C10611" s="88"/>
      <c r="D10611" s="88"/>
      <c r="E10611" s="88"/>
      <c r="F10611" s="88"/>
      <c r="G10611" s="88"/>
      <c r="H10611" s="88"/>
      <c r="I10611" s="88"/>
      <c r="J10611" s="88"/>
      <c r="K10611" s="88"/>
    </row>
    <row r="10612" spans="2:11" ht="12" hidden="1" customHeight="1" x14ac:dyDescent="0.2">
      <c r="B10612" s="88"/>
      <c r="C10612" s="88"/>
      <c r="D10612" s="88"/>
      <c r="E10612" s="88"/>
      <c r="F10612" s="88"/>
      <c r="G10612" s="88"/>
      <c r="H10612" s="88"/>
      <c r="I10612" s="88"/>
      <c r="J10612" s="88"/>
      <c r="K10612" s="88"/>
    </row>
    <row r="10613" spans="2:11" ht="12" hidden="1" customHeight="1" x14ac:dyDescent="0.2">
      <c r="B10613" s="88"/>
      <c r="C10613" s="88"/>
      <c r="D10613" s="88"/>
      <c r="E10613" s="88"/>
      <c r="F10613" s="88"/>
      <c r="G10613" s="88"/>
      <c r="H10613" s="88"/>
      <c r="I10613" s="88"/>
      <c r="J10613" s="88"/>
      <c r="K10613" s="88"/>
    </row>
    <row r="10614" spans="2:11" ht="12" hidden="1" customHeight="1" x14ac:dyDescent="0.2">
      <c r="B10614" s="88"/>
      <c r="C10614" s="88"/>
      <c r="D10614" s="88"/>
      <c r="E10614" s="88"/>
      <c r="F10614" s="88"/>
      <c r="G10614" s="88"/>
      <c r="H10614" s="88"/>
      <c r="I10614" s="88"/>
      <c r="J10614" s="88"/>
      <c r="K10614" s="88"/>
    </row>
    <row r="10615" spans="2:11" ht="12" hidden="1" customHeight="1" x14ac:dyDescent="0.2">
      <c r="B10615" s="88"/>
      <c r="C10615" s="88"/>
      <c r="D10615" s="88"/>
      <c r="E10615" s="88"/>
      <c r="F10615" s="88"/>
      <c r="G10615" s="88"/>
      <c r="H10615" s="88"/>
      <c r="I10615" s="88"/>
      <c r="J10615" s="88"/>
      <c r="K10615" s="88"/>
    </row>
    <row r="10616" spans="2:11" ht="12" hidden="1" customHeight="1" x14ac:dyDescent="0.2">
      <c r="B10616" s="88"/>
      <c r="C10616" s="88"/>
      <c r="D10616" s="88"/>
      <c r="E10616" s="88"/>
      <c r="F10616" s="88"/>
      <c r="G10616" s="88"/>
      <c r="H10616" s="88"/>
      <c r="I10616" s="88"/>
      <c r="J10616" s="88"/>
      <c r="K10616" s="88"/>
    </row>
    <row r="10617" spans="2:11" ht="12" hidden="1" customHeight="1" x14ac:dyDescent="0.2">
      <c r="B10617" s="88"/>
      <c r="C10617" s="88"/>
      <c r="D10617" s="88"/>
      <c r="E10617" s="88"/>
      <c r="F10617" s="88"/>
      <c r="G10617" s="88"/>
      <c r="H10617" s="88"/>
      <c r="I10617" s="88"/>
      <c r="J10617" s="88"/>
      <c r="K10617" s="88"/>
    </row>
    <row r="10618" spans="2:11" ht="12" hidden="1" customHeight="1" x14ac:dyDescent="0.2">
      <c r="B10618" s="88"/>
      <c r="C10618" s="88"/>
      <c r="D10618" s="88"/>
      <c r="E10618" s="88"/>
      <c r="F10618" s="88"/>
      <c r="G10618" s="88"/>
      <c r="H10618" s="88"/>
      <c r="I10618" s="88"/>
      <c r="J10618" s="88"/>
      <c r="K10618" s="88"/>
    </row>
    <row r="10619" spans="2:11" ht="12" hidden="1" customHeight="1" x14ac:dyDescent="0.2">
      <c r="B10619" s="88"/>
      <c r="C10619" s="88"/>
      <c r="D10619" s="88"/>
      <c r="E10619" s="88"/>
      <c r="F10619" s="88"/>
      <c r="G10619" s="88"/>
      <c r="H10619" s="88"/>
      <c r="I10619" s="88"/>
      <c r="J10619" s="88"/>
      <c r="K10619" s="88"/>
    </row>
    <row r="10620" spans="2:11" ht="12" hidden="1" customHeight="1" x14ac:dyDescent="0.2">
      <c r="B10620" s="88"/>
      <c r="C10620" s="88"/>
      <c r="D10620" s="88"/>
      <c r="E10620" s="88"/>
      <c r="F10620" s="88"/>
      <c r="G10620" s="88"/>
      <c r="H10620" s="88"/>
      <c r="I10620" s="88"/>
      <c r="J10620" s="88"/>
      <c r="K10620" s="88"/>
    </row>
    <row r="10621" spans="2:11" ht="12" hidden="1" customHeight="1" x14ac:dyDescent="0.2">
      <c r="B10621" s="88"/>
      <c r="C10621" s="88"/>
      <c r="D10621" s="88"/>
      <c r="E10621" s="88"/>
      <c r="F10621" s="88"/>
      <c r="G10621" s="88"/>
      <c r="H10621" s="88"/>
      <c r="I10621" s="88"/>
      <c r="J10621" s="88"/>
      <c r="K10621" s="88"/>
    </row>
    <row r="10622" spans="2:11" ht="12" hidden="1" customHeight="1" x14ac:dyDescent="0.2">
      <c r="B10622" s="88"/>
      <c r="C10622" s="88"/>
      <c r="D10622" s="88"/>
      <c r="E10622" s="88"/>
      <c r="F10622" s="88"/>
      <c r="G10622" s="88"/>
      <c r="H10622" s="88"/>
      <c r="I10622" s="88"/>
      <c r="J10622" s="88"/>
      <c r="K10622" s="88"/>
    </row>
    <row r="10623" spans="2:11" ht="12" hidden="1" customHeight="1" x14ac:dyDescent="0.2">
      <c r="B10623" s="88"/>
      <c r="C10623" s="88"/>
      <c r="D10623" s="88"/>
      <c r="E10623" s="88"/>
      <c r="F10623" s="88"/>
      <c r="G10623" s="88"/>
      <c r="H10623" s="88"/>
      <c r="I10623" s="88"/>
      <c r="J10623" s="88"/>
      <c r="K10623" s="88"/>
    </row>
    <row r="10624" spans="2:11" ht="12" hidden="1" customHeight="1" x14ac:dyDescent="0.2">
      <c r="B10624" s="88"/>
      <c r="C10624" s="88"/>
      <c r="D10624" s="88"/>
      <c r="E10624" s="88"/>
      <c r="F10624" s="88"/>
      <c r="G10624" s="88"/>
      <c r="H10624" s="88"/>
      <c r="I10624" s="88"/>
      <c r="J10624" s="88"/>
      <c r="K10624" s="88"/>
    </row>
    <row r="10625" spans="2:11" ht="12" hidden="1" customHeight="1" x14ac:dyDescent="0.2">
      <c r="B10625" s="88"/>
      <c r="C10625" s="88"/>
      <c r="D10625" s="88"/>
      <c r="E10625" s="88"/>
      <c r="F10625" s="88"/>
      <c r="G10625" s="88"/>
      <c r="H10625" s="88"/>
      <c r="I10625" s="88"/>
      <c r="J10625" s="88"/>
      <c r="K10625" s="88"/>
    </row>
    <row r="10626" spans="2:11" ht="12" hidden="1" customHeight="1" x14ac:dyDescent="0.2">
      <c r="B10626" s="88"/>
      <c r="C10626" s="88"/>
      <c r="D10626" s="88"/>
      <c r="E10626" s="88"/>
      <c r="F10626" s="88"/>
      <c r="G10626" s="88"/>
      <c r="H10626" s="88"/>
      <c r="I10626" s="88"/>
      <c r="J10626" s="88"/>
      <c r="K10626" s="88"/>
    </row>
    <row r="10627" spans="2:11" ht="12" hidden="1" customHeight="1" x14ac:dyDescent="0.2">
      <c r="B10627" s="88"/>
      <c r="C10627" s="88"/>
      <c r="D10627" s="88"/>
      <c r="E10627" s="88"/>
      <c r="F10627" s="88"/>
      <c r="G10627" s="88"/>
      <c r="H10627" s="88"/>
      <c r="I10627" s="88"/>
      <c r="J10627" s="88"/>
      <c r="K10627" s="88"/>
    </row>
    <row r="10628" spans="2:11" ht="12" hidden="1" customHeight="1" x14ac:dyDescent="0.2">
      <c r="B10628" s="88"/>
      <c r="C10628" s="88"/>
      <c r="D10628" s="88"/>
      <c r="E10628" s="88"/>
      <c r="F10628" s="88"/>
      <c r="G10628" s="88"/>
      <c r="H10628" s="88"/>
      <c r="I10628" s="88"/>
      <c r="J10628" s="88"/>
      <c r="K10628" s="88"/>
    </row>
    <row r="10629" spans="2:11" ht="12" hidden="1" customHeight="1" x14ac:dyDescent="0.2">
      <c r="B10629" s="88"/>
      <c r="C10629" s="88"/>
      <c r="D10629" s="88"/>
      <c r="E10629" s="88"/>
      <c r="F10629" s="88"/>
      <c r="G10629" s="88"/>
      <c r="H10629" s="88"/>
      <c r="I10629" s="88"/>
      <c r="J10629" s="88"/>
      <c r="K10629" s="88"/>
    </row>
    <row r="10630" spans="2:11" ht="12" hidden="1" customHeight="1" x14ac:dyDescent="0.2">
      <c r="B10630" s="88"/>
      <c r="C10630" s="88"/>
      <c r="D10630" s="88"/>
      <c r="E10630" s="88"/>
      <c r="F10630" s="88"/>
      <c r="G10630" s="88"/>
      <c r="H10630" s="88"/>
      <c r="I10630" s="88"/>
      <c r="J10630" s="88"/>
      <c r="K10630" s="88"/>
    </row>
    <row r="10631" spans="2:11" ht="12" hidden="1" customHeight="1" x14ac:dyDescent="0.2">
      <c r="B10631" s="88"/>
      <c r="C10631" s="88"/>
      <c r="D10631" s="88"/>
      <c r="E10631" s="88"/>
      <c r="F10631" s="88"/>
      <c r="G10631" s="88"/>
      <c r="H10631" s="88"/>
      <c r="I10631" s="88"/>
      <c r="J10631" s="88"/>
      <c r="K10631" s="88"/>
    </row>
    <row r="10632" spans="2:11" ht="12" hidden="1" customHeight="1" x14ac:dyDescent="0.2">
      <c r="B10632" s="88"/>
      <c r="C10632" s="88"/>
      <c r="D10632" s="88"/>
      <c r="E10632" s="88"/>
      <c r="F10632" s="88"/>
      <c r="G10632" s="88"/>
      <c r="H10632" s="88"/>
      <c r="I10632" s="88"/>
      <c r="J10632" s="88"/>
      <c r="K10632" s="88"/>
    </row>
    <row r="10633" spans="2:11" ht="12" hidden="1" customHeight="1" x14ac:dyDescent="0.2">
      <c r="B10633" s="88"/>
      <c r="C10633" s="88"/>
      <c r="D10633" s="88"/>
      <c r="E10633" s="88"/>
      <c r="F10633" s="88"/>
      <c r="G10633" s="88"/>
      <c r="H10633" s="88"/>
      <c r="I10633" s="88"/>
      <c r="J10633" s="88"/>
      <c r="K10633" s="88"/>
    </row>
    <row r="10634" spans="2:11" ht="12" hidden="1" customHeight="1" x14ac:dyDescent="0.2">
      <c r="B10634" s="88"/>
      <c r="C10634" s="88"/>
      <c r="D10634" s="88"/>
      <c r="E10634" s="88"/>
      <c r="F10634" s="88"/>
      <c r="G10634" s="88"/>
      <c r="H10634" s="88"/>
      <c r="I10634" s="88"/>
      <c r="J10634" s="88"/>
      <c r="K10634" s="88"/>
    </row>
    <row r="10635" spans="2:11" ht="12" hidden="1" customHeight="1" x14ac:dyDescent="0.2">
      <c r="B10635" s="88"/>
      <c r="C10635" s="88"/>
      <c r="D10635" s="88"/>
      <c r="E10635" s="88"/>
      <c r="F10635" s="88"/>
      <c r="G10635" s="88"/>
      <c r="H10635" s="88"/>
      <c r="I10635" s="88"/>
      <c r="J10635" s="88"/>
      <c r="K10635" s="88"/>
    </row>
    <row r="10636" spans="2:11" ht="12" hidden="1" customHeight="1" x14ac:dyDescent="0.2">
      <c r="B10636" s="88"/>
      <c r="C10636" s="88"/>
      <c r="D10636" s="88"/>
      <c r="E10636" s="88"/>
      <c r="F10636" s="88"/>
      <c r="G10636" s="88"/>
      <c r="H10636" s="88"/>
      <c r="I10636" s="88"/>
      <c r="J10636" s="88"/>
      <c r="K10636" s="88"/>
    </row>
    <row r="10637" spans="2:11" ht="12" hidden="1" customHeight="1" x14ac:dyDescent="0.2">
      <c r="B10637" s="88"/>
      <c r="C10637" s="88"/>
      <c r="D10637" s="88"/>
      <c r="E10637" s="88"/>
      <c r="F10637" s="88"/>
      <c r="G10637" s="88"/>
      <c r="H10637" s="88"/>
      <c r="I10637" s="88"/>
      <c r="J10637" s="88"/>
      <c r="K10637" s="88"/>
    </row>
    <row r="10638" spans="2:11" ht="12" hidden="1" customHeight="1" x14ac:dyDescent="0.2">
      <c r="B10638" s="88"/>
      <c r="C10638" s="88"/>
      <c r="D10638" s="88"/>
      <c r="E10638" s="88"/>
      <c r="F10638" s="88"/>
      <c r="G10638" s="88"/>
      <c r="H10638" s="88"/>
      <c r="I10638" s="88"/>
      <c r="J10638" s="88"/>
      <c r="K10638" s="88"/>
    </row>
    <row r="10639" spans="2:11" ht="12" hidden="1" customHeight="1" x14ac:dyDescent="0.2">
      <c r="B10639" s="88"/>
      <c r="C10639" s="88"/>
      <c r="D10639" s="88"/>
      <c r="E10639" s="88"/>
      <c r="F10639" s="88"/>
      <c r="G10639" s="88"/>
      <c r="H10639" s="88"/>
      <c r="I10639" s="88"/>
      <c r="J10639" s="88"/>
      <c r="K10639" s="88"/>
    </row>
    <row r="10640" spans="2:11" ht="12" hidden="1" customHeight="1" x14ac:dyDescent="0.2">
      <c r="B10640" s="88"/>
      <c r="C10640" s="88"/>
      <c r="D10640" s="88"/>
      <c r="E10640" s="88"/>
      <c r="F10640" s="88"/>
      <c r="G10640" s="88"/>
      <c r="H10640" s="88"/>
      <c r="I10640" s="88"/>
      <c r="J10640" s="88"/>
      <c r="K10640" s="88"/>
    </row>
    <row r="10641" spans="2:11" ht="12" hidden="1" customHeight="1" x14ac:dyDescent="0.2">
      <c r="B10641" s="88"/>
      <c r="C10641" s="88"/>
      <c r="D10641" s="88"/>
      <c r="E10641" s="88"/>
      <c r="F10641" s="88"/>
      <c r="G10641" s="88"/>
      <c r="H10641" s="88"/>
      <c r="I10641" s="88"/>
      <c r="J10641" s="88"/>
      <c r="K10641" s="88"/>
    </row>
    <row r="10642" spans="2:11" ht="12" hidden="1" customHeight="1" x14ac:dyDescent="0.2">
      <c r="B10642" s="88"/>
      <c r="C10642" s="88"/>
      <c r="D10642" s="88"/>
      <c r="E10642" s="88"/>
      <c r="F10642" s="88"/>
      <c r="G10642" s="88"/>
      <c r="H10642" s="88"/>
      <c r="I10642" s="88"/>
      <c r="J10642" s="88"/>
      <c r="K10642" s="88"/>
    </row>
    <row r="10643" spans="2:11" ht="12" hidden="1" customHeight="1" x14ac:dyDescent="0.2">
      <c r="B10643" s="88"/>
      <c r="C10643" s="88"/>
      <c r="D10643" s="88"/>
      <c r="E10643" s="88"/>
      <c r="F10643" s="88"/>
      <c r="G10643" s="88"/>
      <c r="H10643" s="88"/>
      <c r="I10643" s="88"/>
      <c r="J10643" s="88"/>
      <c r="K10643" s="88"/>
    </row>
    <row r="10644" spans="2:11" ht="12" hidden="1" customHeight="1" x14ac:dyDescent="0.2">
      <c r="B10644" s="88"/>
      <c r="C10644" s="88"/>
      <c r="D10644" s="88"/>
      <c r="E10644" s="88"/>
      <c r="F10644" s="88"/>
      <c r="G10644" s="88"/>
      <c r="H10644" s="88"/>
      <c r="I10644" s="88"/>
      <c r="J10644" s="88"/>
      <c r="K10644" s="88"/>
    </row>
    <row r="10645" spans="2:11" ht="12" hidden="1" customHeight="1" x14ac:dyDescent="0.2">
      <c r="B10645" s="88"/>
      <c r="C10645" s="88"/>
      <c r="D10645" s="88"/>
      <c r="E10645" s="88"/>
      <c r="F10645" s="88"/>
      <c r="G10645" s="88"/>
      <c r="H10645" s="88"/>
      <c r="I10645" s="88"/>
      <c r="J10645" s="88"/>
      <c r="K10645" s="88"/>
    </row>
    <row r="10646" spans="2:11" ht="12" hidden="1" customHeight="1" x14ac:dyDescent="0.2">
      <c r="B10646" s="88"/>
      <c r="C10646" s="88"/>
      <c r="D10646" s="88"/>
      <c r="E10646" s="88"/>
      <c r="F10646" s="88"/>
      <c r="G10646" s="88"/>
      <c r="H10646" s="88"/>
      <c r="I10646" s="88"/>
      <c r="J10646" s="88"/>
      <c r="K10646" s="88"/>
    </row>
    <row r="10647" spans="2:11" ht="12" hidden="1" customHeight="1" x14ac:dyDescent="0.2">
      <c r="B10647" s="88"/>
      <c r="C10647" s="88"/>
      <c r="D10647" s="88"/>
      <c r="E10647" s="88"/>
      <c r="F10647" s="88"/>
      <c r="G10647" s="88"/>
      <c r="H10647" s="88"/>
      <c r="I10647" s="88"/>
      <c r="J10647" s="88"/>
      <c r="K10647" s="88"/>
    </row>
    <row r="10648" spans="2:11" ht="12" hidden="1" customHeight="1" x14ac:dyDescent="0.2">
      <c r="B10648" s="88"/>
      <c r="C10648" s="88"/>
      <c r="D10648" s="88"/>
      <c r="E10648" s="88"/>
      <c r="F10648" s="88"/>
      <c r="G10648" s="88"/>
      <c r="H10648" s="88"/>
      <c r="I10648" s="88"/>
      <c r="J10648" s="88"/>
      <c r="K10648" s="88"/>
    </row>
    <row r="10649" spans="2:11" ht="12" hidden="1" customHeight="1" x14ac:dyDescent="0.2">
      <c r="B10649" s="88"/>
      <c r="C10649" s="88"/>
      <c r="D10649" s="88"/>
      <c r="E10649" s="88"/>
      <c r="F10649" s="88"/>
      <c r="G10649" s="88"/>
      <c r="H10649" s="88"/>
      <c r="I10649" s="88"/>
      <c r="J10649" s="88"/>
      <c r="K10649" s="88"/>
    </row>
    <row r="10650" spans="2:11" ht="12" hidden="1" customHeight="1" x14ac:dyDescent="0.2">
      <c r="B10650" s="88"/>
      <c r="C10650" s="88"/>
      <c r="D10650" s="88"/>
      <c r="E10650" s="88"/>
      <c r="F10650" s="88"/>
      <c r="G10650" s="88"/>
      <c r="H10650" s="88"/>
      <c r="I10650" s="88"/>
      <c r="J10650" s="88"/>
      <c r="K10650" s="88"/>
    </row>
    <row r="10651" spans="2:11" ht="12" hidden="1" customHeight="1" x14ac:dyDescent="0.2">
      <c r="B10651" s="88"/>
      <c r="C10651" s="88"/>
      <c r="D10651" s="88"/>
      <c r="E10651" s="88"/>
      <c r="F10651" s="88"/>
      <c r="G10651" s="88"/>
      <c r="H10651" s="88"/>
      <c r="I10651" s="88"/>
      <c r="J10651" s="88"/>
      <c r="K10651" s="88"/>
    </row>
    <row r="10652" spans="2:11" ht="12" hidden="1" customHeight="1" x14ac:dyDescent="0.2">
      <c r="B10652" s="88"/>
      <c r="C10652" s="88"/>
      <c r="D10652" s="88"/>
      <c r="E10652" s="88"/>
      <c r="F10652" s="88"/>
      <c r="G10652" s="88"/>
      <c r="H10652" s="88"/>
      <c r="I10652" s="88"/>
      <c r="J10652" s="88"/>
      <c r="K10652" s="88"/>
    </row>
    <row r="10653" spans="2:11" ht="12" hidden="1" customHeight="1" x14ac:dyDescent="0.2">
      <c r="B10653" s="88"/>
      <c r="C10653" s="88"/>
      <c r="D10653" s="88"/>
      <c r="E10653" s="88"/>
      <c r="F10653" s="88"/>
      <c r="G10653" s="88"/>
      <c r="H10653" s="88"/>
      <c r="I10653" s="88"/>
      <c r="J10653" s="88"/>
      <c r="K10653" s="88"/>
    </row>
    <row r="10654" spans="2:11" ht="12" hidden="1" customHeight="1" x14ac:dyDescent="0.2">
      <c r="B10654" s="88"/>
      <c r="C10654" s="88"/>
      <c r="D10654" s="88"/>
      <c r="E10654" s="88"/>
      <c r="F10654" s="88"/>
      <c r="G10654" s="88"/>
      <c r="H10654" s="88"/>
      <c r="I10654" s="88"/>
      <c r="J10654" s="88"/>
      <c r="K10654" s="88"/>
    </row>
    <row r="10655" spans="2:11" ht="12" hidden="1" customHeight="1" x14ac:dyDescent="0.2">
      <c r="B10655" s="88"/>
      <c r="C10655" s="88"/>
      <c r="D10655" s="88"/>
      <c r="E10655" s="88"/>
      <c r="F10655" s="88"/>
      <c r="G10655" s="88"/>
      <c r="H10655" s="88"/>
      <c r="I10655" s="88"/>
      <c r="J10655" s="88"/>
      <c r="K10655" s="88"/>
    </row>
    <row r="10656" spans="2:11" ht="12" hidden="1" customHeight="1" x14ac:dyDescent="0.2">
      <c r="B10656" s="88"/>
      <c r="C10656" s="88"/>
      <c r="D10656" s="88"/>
      <c r="E10656" s="88"/>
      <c r="F10656" s="88"/>
      <c r="G10656" s="88"/>
      <c r="H10656" s="88"/>
      <c r="I10656" s="88"/>
      <c r="J10656" s="88"/>
      <c r="K10656" s="88"/>
    </row>
    <row r="10657" spans="2:11" ht="12" hidden="1" customHeight="1" x14ac:dyDescent="0.2">
      <c r="B10657" s="88"/>
      <c r="C10657" s="88"/>
      <c r="D10657" s="88"/>
      <c r="E10657" s="88"/>
      <c r="F10657" s="88"/>
      <c r="G10657" s="88"/>
      <c r="H10657" s="88"/>
      <c r="I10657" s="88"/>
      <c r="J10657" s="88"/>
      <c r="K10657" s="88"/>
    </row>
    <row r="10658" spans="2:11" ht="12" hidden="1" customHeight="1" x14ac:dyDescent="0.2">
      <c r="B10658" s="88"/>
      <c r="C10658" s="88"/>
      <c r="D10658" s="88"/>
      <c r="E10658" s="88"/>
      <c r="F10658" s="88"/>
      <c r="G10658" s="88"/>
      <c r="H10658" s="88"/>
      <c r="I10658" s="88"/>
      <c r="J10658" s="88"/>
      <c r="K10658" s="88"/>
    </row>
    <row r="10659" spans="2:11" ht="12" hidden="1" customHeight="1" x14ac:dyDescent="0.2">
      <c r="B10659" s="88"/>
      <c r="C10659" s="88"/>
      <c r="D10659" s="88"/>
      <c r="E10659" s="88"/>
      <c r="F10659" s="88"/>
      <c r="G10659" s="88"/>
      <c r="H10659" s="88"/>
      <c r="I10659" s="88"/>
      <c r="J10659" s="88"/>
      <c r="K10659" s="88"/>
    </row>
    <row r="10660" spans="2:11" ht="12" hidden="1" customHeight="1" x14ac:dyDescent="0.2">
      <c r="B10660" s="88"/>
      <c r="C10660" s="88"/>
      <c r="D10660" s="88"/>
      <c r="E10660" s="88"/>
      <c r="F10660" s="88"/>
      <c r="G10660" s="88"/>
      <c r="H10660" s="88"/>
      <c r="I10660" s="88"/>
      <c r="J10660" s="88"/>
      <c r="K10660" s="88"/>
    </row>
    <row r="10661" spans="2:11" ht="12" hidden="1" customHeight="1" x14ac:dyDescent="0.2">
      <c r="B10661" s="88"/>
      <c r="C10661" s="88"/>
      <c r="D10661" s="88"/>
      <c r="E10661" s="88"/>
      <c r="F10661" s="88"/>
      <c r="G10661" s="88"/>
      <c r="H10661" s="88"/>
      <c r="I10661" s="88"/>
      <c r="J10661" s="88"/>
      <c r="K10661" s="88"/>
    </row>
    <row r="10662" spans="2:11" ht="12" hidden="1" customHeight="1" x14ac:dyDescent="0.2">
      <c r="B10662" s="88"/>
      <c r="C10662" s="88"/>
      <c r="D10662" s="88"/>
      <c r="E10662" s="88"/>
      <c r="F10662" s="88"/>
      <c r="G10662" s="88"/>
      <c r="H10662" s="88"/>
      <c r="I10662" s="88"/>
      <c r="J10662" s="88"/>
      <c r="K10662" s="88"/>
    </row>
    <row r="10663" spans="2:11" ht="12" hidden="1" customHeight="1" x14ac:dyDescent="0.2">
      <c r="B10663" s="88"/>
      <c r="C10663" s="88"/>
      <c r="D10663" s="88"/>
      <c r="E10663" s="88"/>
      <c r="F10663" s="88"/>
      <c r="G10663" s="88"/>
      <c r="H10663" s="88"/>
      <c r="I10663" s="88"/>
      <c r="J10663" s="88"/>
      <c r="K10663" s="88"/>
    </row>
    <row r="10664" spans="2:11" ht="12" hidden="1" customHeight="1" x14ac:dyDescent="0.2">
      <c r="B10664" s="88"/>
      <c r="C10664" s="88"/>
      <c r="D10664" s="88"/>
      <c r="E10664" s="88"/>
      <c r="F10664" s="88"/>
      <c r="G10664" s="88"/>
      <c r="H10664" s="88"/>
      <c r="I10664" s="88"/>
      <c r="J10664" s="88"/>
      <c r="K10664" s="88"/>
    </row>
    <row r="10665" spans="2:11" ht="12" hidden="1" customHeight="1" x14ac:dyDescent="0.2">
      <c r="B10665" s="88"/>
      <c r="C10665" s="88"/>
      <c r="D10665" s="88"/>
      <c r="E10665" s="88"/>
      <c r="F10665" s="88"/>
      <c r="G10665" s="88"/>
      <c r="H10665" s="88"/>
      <c r="I10665" s="88"/>
      <c r="J10665" s="88"/>
      <c r="K10665" s="88"/>
    </row>
    <row r="10666" spans="2:11" ht="12" hidden="1" customHeight="1" x14ac:dyDescent="0.2">
      <c r="B10666" s="88"/>
      <c r="C10666" s="88"/>
      <c r="D10666" s="88"/>
      <c r="E10666" s="88"/>
      <c r="F10666" s="88"/>
      <c r="G10666" s="88"/>
      <c r="H10666" s="88"/>
      <c r="I10666" s="88"/>
      <c r="J10666" s="88"/>
      <c r="K10666" s="88"/>
    </row>
    <row r="10667" spans="2:11" ht="12" hidden="1" customHeight="1" x14ac:dyDescent="0.2">
      <c r="B10667" s="88"/>
      <c r="C10667" s="88"/>
      <c r="D10667" s="88"/>
      <c r="E10667" s="88"/>
      <c r="F10667" s="88"/>
      <c r="G10667" s="88"/>
      <c r="H10667" s="88"/>
      <c r="I10667" s="88"/>
      <c r="J10667" s="88"/>
      <c r="K10667" s="88"/>
    </row>
    <row r="10668" spans="2:11" ht="12" hidden="1" customHeight="1" x14ac:dyDescent="0.2">
      <c r="B10668" s="88"/>
      <c r="C10668" s="88"/>
      <c r="D10668" s="88"/>
      <c r="E10668" s="88"/>
      <c r="F10668" s="88"/>
      <c r="G10668" s="88"/>
      <c r="H10668" s="88"/>
      <c r="I10668" s="88"/>
      <c r="J10668" s="88"/>
      <c r="K10668" s="88"/>
    </row>
    <row r="10669" spans="2:11" ht="12" hidden="1" customHeight="1" x14ac:dyDescent="0.2">
      <c r="B10669" s="88"/>
      <c r="C10669" s="88"/>
      <c r="D10669" s="88"/>
      <c r="E10669" s="88"/>
      <c r="F10669" s="88"/>
      <c r="G10669" s="88"/>
      <c r="H10669" s="88"/>
      <c r="I10669" s="88"/>
      <c r="J10669" s="88"/>
      <c r="K10669" s="88"/>
    </row>
    <row r="10670" spans="2:11" ht="12" hidden="1" customHeight="1" x14ac:dyDescent="0.2">
      <c r="B10670" s="88"/>
      <c r="C10670" s="88"/>
      <c r="D10670" s="88"/>
      <c r="E10670" s="88"/>
      <c r="F10670" s="88"/>
      <c r="G10670" s="88"/>
      <c r="H10670" s="88"/>
      <c r="I10670" s="88"/>
      <c r="J10670" s="88"/>
      <c r="K10670" s="88"/>
    </row>
    <row r="10671" spans="2:11" ht="12" hidden="1" customHeight="1" x14ac:dyDescent="0.2">
      <c r="B10671" s="88"/>
      <c r="C10671" s="88"/>
      <c r="D10671" s="88"/>
      <c r="E10671" s="88"/>
      <c r="F10671" s="88"/>
      <c r="G10671" s="88"/>
      <c r="H10671" s="88"/>
      <c r="I10671" s="88"/>
      <c r="J10671" s="88"/>
      <c r="K10671" s="88"/>
    </row>
    <row r="10672" spans="2:11" ht="12" hidden="1" customHeight="1" x14ac:dyDescent="0.2">
      <c r="B10672" s="88"/>
      <c r="C10672" s="88"/>
      <c r="D10672" s="88"/>
      <c r="E10672" s="88"/>
      <c r="F10672" s="88"/>
      <c r="G10672" s="88"/>
      <c r="H10672" s="88"/>
      <c r="I10672" s="88"/>
      <c r="J10672" s="88"/>
      <c r="K10672" s="88"/>
    </row>
    <row r="10673" spans="2:11" ht="12" hidden="1" customHeight="1" x14ac:dyDescent="0.2">
      <c r="B10673" s="88"/>
      <c r="C10673" s="88"/>
      <c r="D10673" s="88"/>
      <c r="E10673" s="88"/>
      <c r="F10673" s="88"/>
      <c r="G10673" s="88"/>
      <c r="H10673" s="88"/>
      <c r="I10673" s="88"/>
      <c r="J10673" s="88"/>
      <c r="K10673" s="88"/>
    </row>
    <row r="10674" spans="2:11" ht="12" hidden="1" customHeight="1" x14ac:dyDescent="0.2">
      <c r="B10674" s="88"/>
      <c r="C10674" s="88"/>
      <c r="D10674" s="88"/>
      <c r="E10674" s="88"/>
      <c r="F10674" s="88"/>
      <c r="G10674" s="88"/>
      <c r="H10674" s="88"/>
      <c r="I10674" s="88"/>
      <c r="J10674" s="88"/>
      <c r="K10674" s="88"/>
    </row>
    <row r="10675" spans="2:11" ht="12" hidden="1" customHeight="1" x14ac:dyDescent="0.2">
      <c r="B10675" s="88"/>
      <c r="C10675" s="88"/>
      <c r="D10675" s="88"/>
      <c r="E10675" s="88"/>
      <c r="F10675" s="88"/>
      <c r="G10675" s="88"/>
      <c r="H10675" s="88"/>
      <c r="I10675" s="88"/>
      <c r="J10675" s="88"/>
      <c r="K10675" s="88"/>
    </row>
    <row r="10676" spans="2:11" ht="12" hidden="1" customHeight="1" x14ac:dyDescent="0.2">
      <c r="B10676" s="88"/>
      <c r="C10676" s="88"/>
      <c r="D10676" s="88"/>
      <c r="E10676" s="88"/>
      <c r="F10676" s="88"/>
      <c r="G10676" s="88"/>
      <c r="H10676" s="88"/>
      <c r="I10676" s="88"/>
      <c r="J10676" s="88"/>
      <c r="K10676" s="88"/>
    </row>
    <row r="10677" spans="2:11" ht="12" hidden="1" customHeight="1" x14ac:dyDescent="0.2">
      <c r="B10677" s="88"/>
      <c r="C10677" s="88"/>
      <c r="D10677" s="88"/>
      <c r="E10677" s="88"/>
      <c r="F10677" s="88"/>
      <c r="G10677" s="88"/>
      <c r="H10677" s="88"/>
      <c r="I10677" s="88"/>
      <c r="J10677" s="88"/>
      <c r="K10677" s="88"/>
    </row>
    <row r="10678" spans="2:11" ht="12" hidden="1" customHeight="1" x14ac:dyDescent="0.2">
      <c r="B10678" s="88"/>
      <c r="C10678" s="88"/>
      <c r="D10678" s="88"/>
      <c r="E10678" s="88"/>
      <c r="F10678" s="88"/>
      <c r="G10678" s="88"/>
      <c r="H10678" s="88"/>
      <c r="I10678" s="88"/>
      <c r="J10678" s="88"/>
      <c r="K10678" s="88"/>
    </row>
    <row r="10679" spans="2:11" ht="12" hidden="1" customHeight="1" x14ac:dyDescent="0.2">
      <c r="B10679" s="88"/>
      <c r="C10679" s="88"/>
      <c r="D10679" s="88"/>
      <c r="E10679" s="88"/>
      <c r="F10679" s="88"/>
      <c r="G10679" s="88"/>
      <c r="H10679" s="88"/>
      <c r="I10679" s="88"/>
      <c r="J10679" s="88"/>
      <c r="K10679" s="88"/>
    </row>
    <row r="10680" spans="2:11" ht="12" hidden="1" customHeight="1" x14ac:dyDescent="0.2">
      <c r="B10680" s="88"/>
      <c r="C10680" s="88"/>
      <c r="D10680" s="88"/>
      <c r="E10680" s="88"/>
      <c r="F10680" s="88"/>
      <c r="G10680" s="88"/>
      <c r="H10680" s="88"/>
      <c r="I10680" s="88"/>
      <c r="J10680" s="88"/>
      <c r="K10680" s="88"/>
    </row>
    <row r="10681" spans="2:11" ht="12" hidden="1" customHeight="1" x14ac:dyDescent="0.2">
      <c r="B10681" s="88"/>
      <c r="C10681" s="88"/>
      <c r="D10681" s="88"/>
      <c r="E10681" s="88"/>
      <c r="F10681" s="88"/>
      <c r="G10681" s="88"/>
      <c r="H10681" s="88"/>
      <c r="I10681" s="88"/>
      <c r="J10681" s="88"/>
      <c r="K10681" s="88"/>
    </row>
    <row r="10682" spans="2:11" ht="12" hidden="1" customHeight="1" x14ac:dyDescent="0.2">
      <c r="B10682" s="88"/>
      <c r="C10682" s="88"/>
      <c r="D10682" s="88"/>
      <c r="E10682" s="88"/>
      <c r="F10682" s="88"/>
      <c r="G10682" s="88"/>
      <c r="H10682" s="88"/>
      <c r="I10682" s="88"/>
      <c r="J10682" s="88"/>
      <c r="K10682" s="88"/>
    </row>
    <row r="10683" spans="2:11" ht="12" hidden="1" customHeight="1" x14ac:dyDescent="0.2">
      <c r="B10683" s="88"/>
      <c r="C10683" s="88"/>
      <c r="D10683" s="88"/>
      <c r="E10683" s="88"/>
      <c r="F10683" s="88"/>
      <c r="G10683" s="88"/>
      <c r="H10683" s="88"/>
      <c r="I10683" s="88"/>
      <c r="J10683" s="88"/>
      <c r="K10683" s="88"/>
    </row>
    <row r="10684" spans="2:11" ht="12" hidden="1" customHeight="1" x14ac:dyDescent="0.2">
      <c r="B10684" s="88"/>
      <c r="C10684" s="88"/>
      <c r="D10684" s="88"/>
      <c r="E10684" s="88"/>
      <c r="F10684" s="88"/>
      <c r="G10684" s="88"/>
      <c r="H10684" s="88"/>
      <c r="I10684" s="88"/>
      <c r="J10684" s="88"/>
      <c r="K10684" s="88"/>
    </row>
    <row r="10685" spans="2:11" ht="12" hidden="1" customHeight="1" x14ac:dyDescent="0.2">
      <c r="B10685" s="88"/>
      <c r="C10685" s="88"/>
      <c r="D10685" s="88"/>
      <c r="E10685" s="88"/>
      <c r="F10685" s="88"/>
      <c r="G10685" s="88"/>
      <c r="H10685" s="88"/>
      <c r="I10685" s="88"/>
      <c r="J10685" s="88"/>
      <c r="K10685" s="88"/>
    </row>
    <row r="10686" spans="2:11" ht="12" hidden="1" customHeight="1" x14ac:dyDescent="0.2">
      <c r="B10686" s="88"/>
      <c r="C10686" s="88"/>
      <c r="D10686" s="88"/>
      <c r="E10686" s="88"/>
      <c r="F10686" s="88"/>
      <c r="G10686" s="88"/>
      <c r="H10686" s="88"/>
      <c r="I10686" s="88"/>
      <c r="J10686" s="88"/>
      <c r="K10686" s="88"/>
    </row>
    <row r="10687" spans="2:11" ht="12" hidden="1" customHeight="1" x14ac:dyDescent="0.2">
      <c r="B10687" s="88"/>
      <c r="C10687" s="88"/>
      <c r="D10687" s="88"/>
      <c r="E10687" s="88"/>
      <c r="F10687" s="88"/>
      <c r="G10687" s="88"/>
      <c r="H10687" s="88"/>
      <c r="I10687" s="88"/>
      <c r="J10687" s="88"/>
      <c r="K10687" s="88"/>
    </row>
    <row r="10688" spans="2:11" ht="12" hidden="1" customHeight="1" x14ac:dyDescent="0.2">
      <c r="B10688" s="88"/>
      <c r="C10688" s="88"/>
      <c r="D10688" s="88"/>
      <c r="E10688" s="88"/>
      <c r="F10688" s="88"/>
      <c r="G10688" s="88"/>
      <c r="H10688" s="88"/>
      <c r="I10688" s="88"/>
      <c r="J10688" s="88"/>
      <c r="K10688" s="88"/>
    </row>
    <row r="10689" spans="2:11" ht="12" hidden="1" customHeight="1" x14ac:dyDescent="0.2">
      <c r="B10689" s="88"/>
      <c r="C10689" s="88"/>
      <c r="D10689" s="88"/>
      <c r="E10689" s="88"/>
      <c r="F10689" s="88"/>
      <c r="G10689" s="88"/>
      <c r="H10689" s="88"/>
      <c r="I10689" s="88"/>
      <c r="J10689" s="88"/>
      <c r="K10689" s="88"/>
    </row>
    <row r="10690" spans="2:11" ht="12" hidden="1" customHeight="1" x14ac:dyDescent="0.2">
      <c r="B10690" s="88"/>
      <c r="C10690" s="88"/>
      <c r="D10690" s="88"/>
      <c r="E10690" s="88"/>
      <c r="F10690" s="88"/>
      <c r="G10690" s="88"/>
      <c r="H10690" s="88"/>
      <c r="I10690" s="88"/>
      <c r="J10690" s="88"/>
      <c r="K10690" s="88"/>
    </row>
    <row r="10691" spans="2:11" ht="12" hidden="1" customHeight="1" x14ac:dyDescent="0.2">
      <c r="B10691" s="88"/>
      <c r="C10691" s="88"/>
      <c r="D10691" s="88"/>
      <c r="E10691" s="88"/>
      <c r="F10691" s="88"/>
      <c r="G10691" s="88"/>
      <c r="H10691" s="88"/>
      <c r="I10691" s="88"/>
      <c r="J10691" s="88"/>
      <c r="K10691" s="88"/>
    </row>
    <row r="10692" spans="2:11" ht="12" hidden="1" customHeight="1" x14ac:dyDescent="0.2">
      <c r="B10692" s="88"/>
      <c r="C10692" s="88"/>
      <c r="D10692" s="88"/>
      <c r="E10692" s="88"/>
      <c r="F10692" s="88"/>
      <c r="G10692" s="88"/>
      <c r="H10692" s="88"/>
      <c r="I10692" s="88"/>
      <c r="J10692" s="88"/>
      <c r="K10692" s="88"/>
    </row>
    <row r="10693" spans="2:11" ht="12" hidden="1" customHeight="1" x14ac:dyDescent="0.2">
      <c r="B10693" s="88"/>
      <c r="C10693" s="88"/>
      <c r="D10693" s="88"/>
      <c r="E10693" s="88"/>
      <c r="F10693" s="88"/>
      <c r="G10693" s="88"/>
      <c r="H10693" s="88"/>
      <c r="I10693" s="88"/>
      <c r="J10693" s="88"/>
      <c r="K10693" s="88"/>
    </row>
    <row r="10694" spans="2:11" ht="12" hidden="1" customHeight="1" x14ac:dyDescent="0.2">
      <c r="B10694" s="88"/>
      <c r="C10694" s="88"/>
      <c r="D10694" s="88"/>
      <c r="E10694" s="88"/>
      <c r="F10694" s="88"/>
      <c r="G10694" s="88"/>
      <c r="H10694" s="88"/>
      <c r="I10694" s="88"/>
      <c r="J10694" s="88"/>
      <c r="K10694" s="88"/>
    </row>
    <row r="10695" spans="2:11" ht="12" hidden="1" customHeight="1" x14ac:dyDescent="0.2">
      <c r="B10695" s="88"/>
      <c r="C10695" s="88"/>
      <c r="D10695" s="88"/>
      <c r="E10695" s="88"/>
      <c r="F10695" s="88"/>
      <c r="G10695" s="88"/>
      <c r="H10695" s="88"/>
      <c r="I10695" s="88"/>
      <c r="J10695" s="88"/>
      <c r="K10695" s="88"/>
    </row>
    <row r="10696" spans="2:11" ht="12" hidden="1" customHeight="1" x14ac:dyDescent="0.2">
      <c r="B10696" s="88"/>
      <c r="C10696" s="88"/>
      <c r="D10696" s="88"/>
      <c r="E10696" s="88"/>
      <c r="F10696" s="88"/>
      <c r="G10696" s="88"/>
      <c r="H10696" s="88"/>
      <c r="I10696" s="88"/>
      <c r="J10696" s="88"/>
      <c r="K10696" s="88"/>
    </row>
    <row r="10697" spans="2:11" ht="12" hidden="1" customHeight="1" x14ac:dyDescent="0.2">
      <c r="B10697" s="88"/>
      <c r="C10697" s="88"/>
      <c r="D10697" s="88"/>
      <c r="E10697" s="88"/>
      <c r="F10697" s="88"/>
      <c r="G10697" s="88"/>
      <c r="H10697" s="88"/>
      <c r="I10697" s="88"/>
      <c r="J10697" s="88"/>
      <c r="K10697" s="88"/>
    </row>
    <row r="10698" spans="2:11" ht="12" hidden="1" customHeight="1" x14ac:dyDescent="0.2">
      <c r="B10698" s="88"/>
      <c r="C10698" s="88"/>
      <c r="D10698" s="88"/>
      <c r="E10698" s="88"/>
      <c r="F10698" s="88"/>
      <c r="G10698" s="88"/>
      <c r="H10698" s="88"/>
      <c r="I10698" s="88"/>
      <c r="J10698" s="88"/>
      <c r="K10698" s="88"/>
    </row>
    <row r="10699" spans="2:11" ht="12" hidden="1" customHeight="1" x14ac:dyDescent="0.2">
      <c r="B10699" s="88"/>
      <c r="C10699" s="88"/>
      <c r="D10699" s="88"/>
      <c r="E10699" s="88"/>
      <c r="F10699" s="88"/>
      <c r="G10699" s="88"/>
      <c r="H10699" s="88"/>
      <c r="I10699" s="88"/>
      <c r="J10699" s="88"/>
      <c r="K10699" s="88"/>
    </row>
    <row r="10700" spans="2:11" ht="12" hidden="1" customHeight="1" x14ac:dyDescent="0.2">
      <c r="B10700" s="88"/>
      <c r="C10700" s="88"/>
      <c r="D10700" s="88"/>
      <c r="E10700" s="88"/>
      <c r="F10700" s="88"/>
      <c r="G10700" s="88"/>
      <c r="H10700" s="88"/>
      <c r="I10700" s="88"/>
      <c r="J10700" s="88"/>
      <c r="K10700" s="88"/>
    </row>
    <row r="10701" spans="2:11" ht="12" hidden="1" customHeight="1" x14ac:dyDescent="0.2">
      <c r="B10701" s="88"/>
      <c r="C10701" s="88"/>
      <c r="D10701" s="88"/>
      <c r="E10701" s="88"/>
      <c r="F10701" s="88"/>
      <c r="G10701" s="88"/>
      <c r="H10701" s="88"/>
      <c r="I10701" s="88"/>
      <c r="J10701" s="88"/>
      <c r="K10701" s="88"/>
    </row>
    <row r="10702" spans="2:11" ht="12" hidden="1" customHeight="1" x14ac:dyDescent="0.2">
      <c r="B10702" s="88"/>
      <c r="C10702" s="88"/>
      <c r="D10702" s="88"/>
      <c r="E10702" s="88"/>
      <c r="F10702" s="88"/>
      <c r="G10702" s="88"/>
      <c r="H10702" s="88"/>
      <c r="I10702" s="88"/>
      <c r="J10702" s="88"/>
      <c r="K10702" s="88"/>
    </row>
    <row r="10703" spans="2:11" ht="12" hidden="1" customHeight="1" x14ac:dyDescent="0.2">
      <c r="B10703" s="88"/>
      <c r="C10703" s="88"/>
      <c r="D10703" s="88"/>
      <c r="E10703" s="88"/>
      <c r="F10703" s="88"/>
      <c r="G10703" s="88"/>
      <c r="H10703" s="88"/>
      <c r="I10703" s="88"/>
      <c r="J10703" s="88"/>
      <c r="K10703" s="88"/>
    </row>
    <row r="10704" spans="2:11" ht="12" hidden="1" customHeight="1" x14ac:dyDescent="0.2">
      <c r="B10704" s="88"/>
      <c r="C10704" s="88"/>
      <c r="D10704" s="88"/>
      <c r="E10704" s="88"/>
      <c r="F10704" s="88"/>
      <c r="G10704" s="88"/>
      <c r="H10704" s="88"/>
      <c r="I10704" s="88"/>
      <c r="J10704" s="88"/>
      <c r="K10704" s="88"/>
    </row>
    <row r="10705" spans="2:11" ht="12" hidden="1" customHeight="1" x14ac:dyDescent="0.2">
      <c r="B10705" s="88"/>
      <c r="C10705" s="88"/>
      <c r="D10705" s="88"/>
      <c r="E10705" s="88"/>
      <c r="F10705" s="88"/>
      <c r="G10705" s="88"/>
      <c r="H10705" s="88"/>
      <c r="I10705" s="88"/>
      <c r="J10705" s="88"/>
      <c r="K10705" s="88"/>
    </row>
    <row r="10706" spans="2:11" ht="12" hidden="1" customHeight="1" x14ac:dyDescent="0.2">
      <c r="B10706" s="88"/>
      <c r="C10706" s="88"/>
      <c r="D10706" s="88"/>
      <c r="E10706" s="88"/>
      <c r="F10706" s="88"/>
      <c r="G10706" s="88"/>
      <c r="H10706" s="88"/>
      <c r="I10706" s="88"/>
      <c r="J10706" s="88"/>
      <c r="K10706" s="88"/>
    </row>
    <row r="10707" spans="2:11" ht="12" hidden="1" customHeight="1" x14ac:dyDescent="0.2">
      <c r="B10707" s="88"/>
      <c r="C10707" s="88"/>
      <c r="D10707" s="88"/>
      <c r="E10707" s="88"/>
      <c r="F10707" s="88"/>
      <c r="G10707" s="88"/>
      <c r="H10707" s="88"/>
      <c r="I10707" s="88"/>
      <c r="J10707" s="88"/>
      <c r="K10707" s="88"/>
    </row>
    <row r="10708" spans="2:11" ht="12" hidden="1" customHeight="1" x14ac:dyDescent="0.2">
      <c r="B10708" s="88"/>
      <c r="C10708" s="88"/>
      <c r="D10708" s="88"/>
      <c r="E10708" s="88"/>
      <c r="F10708" s="88"/>
      <c r="G10708" s="88"/>
      <c r="H10708" s="88"/>
      <c r="I10708" s="88"/>
      <c r="J10708" s="88"/>
      <c r="K10708" s="88"/>
    </row>
    <row r="10709" spans="2:11" ht="12" hidden="1" customHeight="1" x14ac:dyDescent="0.2">
      <c r="B10709" s="88"/>
      <c r="C10709" s="88"/>
      <c r="D10709" s="88"/>
      <c r="E10709" s="88"/>
      <c r="F10709" s="88"/>
      <c r="G10709" s="88"/>
      <c r="H10709" s="88"/>
      <c r="I10709" s="88"/>
      <c r="J10709" s="88"/>
      <c r="K10709" s="88"/>
    </row>
    <row r="10710" spans="2:11" ht="12" hidden="1" customHeight="1" x14ac:dyDescent="0.2">
      <c r="B10710" s="88"/>
      <c r="C10710" s="88"/>
      <c r="D10710" s="88"/>
      <c r="E10710" s="88"/>
      <c r="F10710" s="88"/>
      <c r="G10710" s="88"/>
      <c r="H10710" s="88"/>
      <c r="I10710" s="88"/>
      <c r="J10710" s="88"/>
      <c r="K10710" s="88"/>
    </row>
    <row r="10711" spans="2:11" ht="12" hidden="1" customHeight="1" x14ac:dyDescent="0.2">
      <c r="B10711" s="88"/>
      <c r="C10711" s="88"/>
      <c r="D10711" s="88"/>
      <c r="E10711" s="88"/>
      <c r="F10711" s="88"/>
      <c r="G10711" s="88"/>
      <c r="H10711" s="88"/>
      <c r="I10711" s="88"/>
      <c r="J10711" s="88"/>
      <c r="K10711" s="88"/>
    </row>
    <row r="10712" spans="2:11" ht="12" hidden="1" customHeight="1" x14ac:dyDescent="0.2">
      <c r="B10712" s="88"/>
      <c r="C10712" s="88"/>
      <c r="D10712" s="88"/>
      <c r="E10712" s="88"/>
      <c r="F10712" s="88"/>
      <c r="G10712" s="88"/>
      <c r="H10712" s="88"/>
      <c r="I10712" s="88"/>
      <c r="J10712" s="88"/>
      <c r="K10712" s="88"/>
    </row>
    <row r="10713" spans="2:11" ht="12" hidden="1" customHeight="1" x14ac:dyDescent="0.2">
      <c r="B10713" s="88"/>
      <c r="C10713" s="88"/>
      <c r="D10713" s="88"/>
      <c r="E10713" s="88"/>
      <c r="F10713" s="88"/>
      <c r="G10713" s="88"/>
      <c r="H10713" s="88"/>
      <c r="I10713" s="88"/>
      <c r="J10713" s="88"/>
      <c r="K10713" s="88"/>
    </row>
    <row r="10714" spans="2:11" ht="12" hidden="1" customHeight="1" x14ac:dyDescent="0.2">
      <c r="B10714" s="88"/>
      <c r="C10714" s="88"/>
      <c r="D10714" s="88"/>
      <c r="E10714" s="88"/>
      <c r="F10714" s="88"/>
      <c r="G10714" s="88"/>
      <c r="H10714" s="88"/>
      <c r="I10714" s="88"/>
      <c r="J10714" s="88"/>
      <c r="K10714" s="88"/>
    </row>
    <row r="10715" spans="2:11" ht="12" hidden="1" customHeight="1" x14ac:dyDescent="0.2">
      <c r="B10715" s="88"/>
      <c r="C10715" s="88"/>
      <c r="D10715" s="88"/>
      <c r="E10715" s="88"/>
      <c r="F10715" s="88"/>
      <c r="G10715" s="88"/>
      <c r="H10715" s="88"/>
      <c r="I10715" s="88"/>
      <c r="J10715" s="88"/>
      <c r="K10715" s="88"/>
    </row>
    <row r="10716" spans="2:11" ht="12" hidden="1" customHeight="1" x14ac:dyDescent="0.2">
      <c r="B10716" s="88"/>
      <c r="C10716" s="88"/>
      <c r="D10716" s="88"/>
      <c r="E10716" s="88"/>
      <c r="F10716" s="88"/>
      <c r="G10716" s="88"/>
      <c r="H10716" s="88"/>
      <c r="I10716" s="88"/>
      <c r="J10716" s="88"/>
      <c r="K10716" s="88"/>
    </row>
    <row r="10717" spans="2:11" ht="12" hidden="1" customHeight="1" x14ac:dyDescent="0.2">
      <c r="B10717" s="88"/>
      <c r="C10717" s="88"/>
      <c r="D10717" s="88"/>
      <c r="E10717" s="88"/>
      <c r="F10717" s="88"/>
      <c r="G10717" s="88"/>
      <c r="H10717" s="88"/>
      <c r="I10717" s="88"/>
      <c r="J10717" s="88"/>
      <c r="K10717" s="88"/>
    </row>
    <row r="10718" spans="2:11" ht="12" hidden="1" customHeight="1" x14ac:dyDescent="0.2">
      <c r="B10718" s="88"/>
      <c r="C10718" s="88"/>
      <c r="D10718" s="88"/>
      <c r="E10718" s="88"/>
      <c r="F10718" s="88"/>
      <c r="G10718" s="88"/>
      <c r="H10718" s="88"/>
      <c r="I10718" s="88"/>
      <c r="J10718" s="88"/>
      <c r="K10718" s="88"/>
    </row>
    <row r="10719" spans="2:11" ht="12" hidden="1" customHeight="1" x14ac:dyDescent="0.2">
      <c r="B10719" s="88"/>
      <c r="C10719" s="88"/>
      <c r="D10719" s="88"/>
      <c r="E10719" s="88"/>
      <c r="F10719" s="88"/>
      <c r="G10719" s="88"/>
      <c r="H10719" s="88"/>
      <c r="I10719" s="88"/>
      <c r="J10719" s="88"/>
      <c r="K10719" s="88"/>
    </row>
    <row r="10720" spans="2:11" ht="12" hidden="1" customHeight="1" x14ac:dyDescent="0.2">
      <c r="B10720" s="88"/>
      <c r="C10720" s="88"/>
      <c r="D10720" s="88"/>
      <c r="E10720" s="88"/>
      <c r="F10720" s="88"/>
      <c r="G10720" s="88"/>
      <c r="H10720" s="88"/>
      <c r="I10720" s="88"/>
      <c r="J10720" s="88"/>
      <c r="K10720" s="88"/>
    </row>
    <row r="10721" spans="2:11" ht="12" hidden="1" customHeight="1" x14ac:dyDescent="0.2">
      <c r="B10721" s="88"/>
      <c r="C10721" s="88"/>
      <c r="D10721" s="88"/>
      <c r="E10721" s="88"/>
      <c r="F10721" s="88"/>
      <c r="G10721" s="88"/>
      <c r="H10721" s="88"/>
      <c r="I10721" s="88"/>
      <c r="J10721" s="88"/>
      <c r="K10721" s="88"/>
    </row>
    <row r="10722" spans="2:11" ht="12" hidden="1" customHeight="1" x14ac:dyDescent="0.2">
      <c r="B10722" s="88"/>
      <c r="C10722" s="88"/>
      <c r="D10722" s="88"/>
      <c r="E10722" s="88"/>
      <c r="F10722" s="88"/>
      <c r="G10722" s="88"/>
      <c r="H10722" s="88"/>
      <c r="I10722" s="88"/>
      <c r="J10722" s="88"/>
      <c r="K10722" s="88"/>
    </row>
    <row r="10723" spans="2:11" ht="12" hidden="1" customHeight="1" x14ac:dyDescent="0.2">
      <c r="B10723" s="88"/>
      <c r="C10723" s="88"/>
      <c r="D10723" s="88"/>
      <c r="E10723" s="88"/>
      <c r="F10723" s="88"/>
      <c r="G10723" s="88"/>
      <c r="H10723" s="88"/>
      <c r="I10723" s="88"/>
      <c r="J10723" s="88"/>
      <c r="K10723" s="88"/>
    </row>
    <row r="10724" spans="2:11" ht="12" hidden="1" customHeight="1" x14ac:dyDescent="0.2">
      <c r="B10724" s="88"/>
      <c r="C10724" s="88"/>
      <c r="D10724" s="88"/>
      <c r="E10724" s="88"/>
      <c r="F10724" s="88"/>
      <c r="G10724" s="88"/>
      <c r="H10724" s="88"/>
      <c r="I10724" s="88"/>
      <c r="J10724" s="88"/>
      <c r="K10724" s="88"/>
    </row>
    <row r="10725" spans="2:11" ht="12" hidden="1" customHeight="1" x14ac:dyDescent="0.2">
      <c r="B10725" s="88"/>
      <c r="C10725" s="88"/>
      <c r="D10725" s="88"/>
      <c r="E10725" s="88"/>
      <c r="F10725" s="88"/>
      <c r="G10725" s="88"/>
      <c r="H10725" s="88"/>
      <c r="I10725" s="88"/>
      <c r="J10725" s="88"/>
      <c r="K10725" s="88"/>
    </row>
    <row r="10726" spans="2:11" ht="12" hidden="1" customHeight="1" x14ac:dyDescent="0.2">
      <c r="B10726" s="88"/>
      <c r="C10726" s="88"/>
      <c r="D10726" s="88"/>
      <c r="E10726" s="88"/>
      <c r="F10726" s="88"/>
      <c r="G10726" s="88"/>
      <c r="H10726" s="88"/>
      <c r="I10726" s="88"/>
      <c r="J10726" s="88"/>
      <c r="K10726" s="88"/>
    </row>
    <row r="10727" spans="2:11" ht="12" hidden="1" customHeight="1" x14ac:dyDescent="0.2">
      <c r="B10727" s="88"/>
      <c r="C10727" s="88"/>
      <c r="D10727" s="88"/>
      <c r="E10727" s="88"/>
      <c r="F10727" s="88"/>
      <c r="G10727" s="88"/>
      <c r="H10727" s="88"/>
      <c r="I10727" s="88"/>
      <c r="J10727" s="88"/>
      <c r="K10727" s="88"/>
    </row>
    <row r="10728" spans="2:11" ht="12" hidden="1" customHeight="1" x14ac:dyDescent="0.2">
      <c r="B10728" s="88"/>
      <c r="C10728" s="88"/>
      <c r="D10728" s="88"/>
      <c r="E10728" s="88"/>
      <c r="F10728" s="88"/>
      <c r="G10728" s="88"/>
      <c r="H10728" s="88"/>
      <c r="I10728" s="88"/>
      <c r="J10728" s="88"/>
      <c r="K10728" s="88"/>
    </row>
    <row r="10729" spans="2:11" ht="12" hidden="1" customHeight="1" x14ac:dyDescent="0.2">
      <c r="B10729" s="88"/>
      <c r="C10729" s="88"/>
      <c r="D10729" s="88"/>
      <c r="E10729" s="88"/>
      <c r="F10729" s="88"/>
      <c r="G10729" s="88"/>
      <c r="H10729" s="88"/>
      <c r="I10729" s="88"/>
      <c r="J10729" s="88"/>
      <c r="K10729" s="88"/>
    </row>
    <row r="10730" spans="2:11" ht="12" hidden="1" customHeight="1" x14ac:dyDescent="0.2">
      <c r="B10730" s="88"/>
      <c r="C10730" s="88"/>
      <c r="D10730" s="88"/>
      <c r="E10730" s="88"/>
      <c r="F10730" s="88"/>
      <c r="G10730" s="88"/>
      <c r="H10730" s="88"/>
      <c r="I10730" s="88"/>
      <c r="J10730" s="88"/>
      <c r="K10730" s="88"/>
    </row>
    <row r="10731" spans="2:11" ht="12" hidden="1" customHeight="1" x14ac:dyDescent="0.2">
      <c r="B10731" s="88"/>
      <c r="C10731" s="88"/>
      <c r="D10731" s="88"/>
      <c r="E10731" s="88"/>
      <c r="F10731" s="88"/>
      <c r="G10731" s="88"/>
      <c r="H10731" s="88"/>
      <c r="I10731" s="88"/>
      <c r="J10731" s="88"/>
      <c r="K10731" s="88"/>
    </row>
    <row r="10732" spans="2:11" ht="12" hidden="1" customHeight="1" x14ac:dyDescent="0.2">
      <c r="B10732" s="88"/>
      <c r="C10732" s="88"/>
      <c r="D10732" s="88"/>
      <c r="E10732" s="88"/>
      <c r="F10732" s="88"/>
      <c r="G10732" s="88"/>
      <c r="H10732" s="88"/>
      <c r="I10732" s="88"/>
      <c r="J10732" s="88"/>
      <c r="K10732" s="88"/>
    </row>
    <row r="10733" spans="2:11" ht="12" hidden="1" customHeight="1" x14ac:dyDescent="0.2">
      <c r="B10733" s="88"/>
      <c r="C10733" s="88"/>
      <c r="D10733" s="88"/>
      <c r="E10733" s="88"/>
      <c r="F10733" s="88"/>
      <c r="G10733" s="88"/>
      <c r="H10733" s="88"/>
      <c r="I10733" s="88"/>
      <c r="J10733" s="88"/>
      <c r="K10733" s="88"/>
    </row>
    <row r="10734" spans="2:11" ht="12" hidden="1" customHeight="1" x14ac:dyDescent="0.2">
      <c r="B10734" s="88"/>
      <c r="C10734" s="88"/>
      <c r="D10734" s="88"/>
      <c r="E10734" s="88"/>
      <c r="F10734" s="88"/>
      <c r="G10734" s="88"/>
      <c r="H10734" s="88"/>
      <c r="I10734" s="88"/>
      <c r="J10734" s="88"/>
      <c r="K10734" s="88"/>
    </row>
    <row r="10735" spans="2:11" ht="12" hidden="1" customHeight="1" x14ac:dyDescent="0.2">
      <c r="B10735" s="88"/>
      <c r="C10735" s="88"/>
      <c r="D10735" s="88"/>
      <c r="E10735" s="88"/>
      <c r="F10735" s="88"/>
      <c r="G10735" s="88"/>
      <c r="H10735" s="88"/>
      <c r="I10735" s="88"/>
      <c r="J10735" s="88"/>
      <c r="K10735" s="88"/>
    </row>
    <row r="10736" spans="2:11" ht="12" hidden="1" customHeight="1" x14ac:dyDescent="0.2">
      <c r="B10736" s="88"/>
      <c r="C10736" s="88"/>
      <c r="D10736" s="88"/>
      <c r="E10736" s="88"/>
      <c r="F10736" s="88"/>
      <c r="G10736" s="88"/>
      <c r="H10736" s="88"/>
      <c r="I10736" s="88"/>
      <c r="J10736" s="88"/>
      <c r="K10736" s="88"/>
    </row>
    <row r="10737" spans="2:11" ht="12" hidden="1" customHeight="1" x14ac:dyDescent="0.2">
      <c r="B10737" s="88"/>
      <c r="C10737" s="88"/>
      <c r="D10737" s="88"/>
      <c r="E10737" s="88"/>
      <c r="F10737" s="88"/>
      <c r="G10737" s="88"/>
      <c r="H10737" s="88"/>
      <c r="I10737" s="88"/>
      <c r="J10737" s="88"/>
      <c r="K10737" s="88"/>
    </row>
    <row r="10738" spans="2:11" ht="12" hidden="1" customHeight="1" x14ac:dyDescent="0.2">
      <c r="B10738" s="88"/>
      <c r="C10738" s="88"/>
      <c r="D10738" s="88"/>
      <c r="E10738" s="88"/>
      <c r="F10738" s="88"/>
      <c r="G10738" s="88"/>
      <c r="H10738" s="88"/>
      <c r="I10738" s="88"/>
      <c r="J10738" s="88"/>
      <c r="K10738" s="88"/>
    </row>
    <row r="10739" spans="2:11" ht="12" hidden="1" customHeight="1" x14ac:dyDescent="0.2">
      <c r="B10739" s="88"/>
      <c r="C10739" s="88"/>
      <c r="D10739" s="88"/>
      <c r="E10739" s="88"/>
      <c r="F10739" s="88"/>
      <c r="G10739" s="88"/>
      <c r="H10739" s="88"/>
      <c r="I10739" s="88"/>
      <c r="J10739" s="88"/>
      <c r="K10739" s="88"/>
    </row>
    <row r="10740" spans="2:11" ht="12" hidden="1" customHeight="1" x14ac:dyDescent="0.2">
      <c r="B10740" s="88"/>
      <c r="C10740" s="88"/>
      <c r="D10740" s="88"/>
      <c r="E10740" s="88"/>
      <c r="F10740" s="88"/>
      <c r="G10740" s="88"/>
      <c r="H10740" s="88"/>
      <c r="I10740" s="88"/>
      <c r="J10740" s="88"/>
      <c r="K10740" s="88"/>
    </row>
    <row r="10741" spans="2:11" ht="12" hidden="1" customHeight="1" x14ac:dyDescent="0.2">
      <c r="B10741" s="88"/>
      <c r="C10741" s="88"/>
      <c r="D10741" s="88"/>
      <c r="E10741" s="88"/>
      <c r="F10741" s="88"/>
      <c r="G10741" s="88"/>
      <c r="H10741" s="88"/>
      <c r="I10741" s="88"/>
      <c r="J10741" s="88"/>
      <c r="K10741" s="88"/>
    </row>
    <row r="10742" spans="2:11" ht="12" hidden="1" customHeight="1" x14ac:dyDescent="0.2">
      <c r="B10742" s="88"/>
      <c r="C10742" s="88"/>
      <c r="D10742" s="88"/>
      <c r="E10742" s="88"/>
      <c r="F10742" s="88"/>
      <c r="G10742" s="88"/>
      <c r="H10742" s="88"/>
      <c r="I10742" s="88"/>
      <c r="J10742" s="88"/>
      <c r="K10742" s="88"/>
    </row>
    <row r="10743" spans="2:11" ht="12" hidden="1" customHeight="1" x14ac:dyDescent="0.2">
      <c r="B10743" s="88"/>
      <c r="C10743" s="88"/>
      <c r="D10743" s="88"/>
      <c r="E10743" s="88"/>
      <c r="F10743" s="88"/>
      <c r="G10743" s="88"/>
      <c r="H10743" s="88"/>
      <c r="I10743" s="88"/>
      <c r="J10743" s="88"/>
      <c r="K10743" s="88"/>
    </row>
    <row r="10744" spans="2:11" ht="12" hidden="1" customHeight="1" x14ac:dyDescent="0.2">
      <c r="B10744" s="88"/>
      <c r="C10744" s="88"/>
      <c r="D10744" s="88"/>
      <c r="E10744" s="88"/>
      <c r="F10744" s="88"/>
      <c r="G10744" s="88"/>
      <c r="H10744" s="88"/>
      <c r="I10744" s="88"/>
      <c r="J10744" s="88"/>
      <c r="K10744" s="88"/>
    </row>
    <row r="10745" spans="2:11" ht="12" hidden="1" customHeight="1" x14ac:dyDescent="0.2">
      <c r="B10745" s="88"/>
      <c r="C10745" s="88"/>
      <c r="D10745" s="88"/>
      <c r="E10745" s="88"/>
      <c r="F10745" s="88"/>
      <c r="G10745" s="88"/>
      <c r="H10745" s="88"/>
      <c r="I10745" s="88"/>
      <c r="J10745" s="88"/>
      <c r="K10745" s="88"/>
    </row>
    <row r="10746" spans="2:11" ht="12" hidden="1" customHeight="1" x14ac:dyDescent="0.2">
      <c r="B10746" s="88"/>
      <c r="C10746" s="88"/>
      <c r="D10746" s="88"/>
      <c r="E10746" s="88"/>
      <c r="F10746" s="88"/>
      <c r="G10746" s="88"/>
      <c r="H10746" s="88"/>
      <c r="I10746" s="88"/>
      <c r="J10746" s="88"/>
      <c r="K10746" s="88"/>
    </row>
    <row r="10747" spans="2:11" ht="12" hidden="1" customHeight="1" x14ac:dyDescent="0.2">
      <c r="B10747" s="88"/>
      <c r="C10747" s="88"/>
      <c r="D10747" s="88"/>
      <c r="E10747" s="88"/>
      <c r="F10747" s="88"/>
      <c r="G10747" s="88"/>
      <c r="H10747" s="88"/>
      <c r="I10747" s="88"/>
      <c r="J10747" s="88"/>
      <c r="K10747" s="88"/>
    </row>
    <row r="10748" spans="2:11" ht="12" hidden="1" customHeight="1" x14ac:dyDescent="0.2">
      <c r="B10748" s="88"/>
      <c r="C10748" s="88"/>
      <c r="D10748" s="88"/>
      <c r="E10748" s="88"/>
      <c r="F10748" s="88"/>
      <c r="G10748" s="88"/>
      <c r="H10748" s="88"/>
      <c r="I10748" s="88"/>
      <c r="J10748" s="88"/>
      <c r="K10748" s="88"/>
    </row>
    <row r="10749" spans="2:11" ht="12" hidden="1" customHeight="1" x14ac:dyDescent="0.2">
      <c r="B10749" s="88"/>
      <c r="C10749" s="88"/>
      <c r="D10749" s="88"/>
      <c r="E10749" s="88"/>
      <c r="F10749" s="88"/>
      <c r="G10749" s="88"/>
      <c r="H10749" s="88"/>
      <c r="I10749" s="88"/>
      <c r="J10749" s="88"/>
      <c r="K10749" s="88"/>
    </row>
    <row r="10750" spans="2:11" ht="12" hidden="1" customHeight="1" x14ac:dyDescent="0.2">
      <c r="B10750" s="88"/>
      <c r="C10750" s="88"/>
      <c r="D10750" s="88"/>
      <c r="E10750" s="88"/>
      <c r="F10750" s="88"/>
      <c r="G10750" s="88"/>
      <c r="H10750" s="88"/>
      <c r="I10750" s="88"/>
      <c r="J10750" s="88"/>
      <c r="K10750" s="88"/>
    </row>
    <row r="10751" spans="2:11" ht="12" hidden="1" customHeight="1" x14ac:dyDescent="0.2">
      <c r="B10751" s="88"/>
      <c r="C10751" s="88"/>
      <c r="D10751" s="88"/>
      <c r="E10751" s="88"/>
      <c r="F10751" s="88"/>
      <c r="G10751" s="88"/>
      <c r="H10751" s="88"/>
      <c r="I10751" s="88"/>
      <c r="J10751" s="88"/>
      <c r="K10751" s="88"/>
    </row>
    <row r="10752" spans="2:11" ht="12" hidden="1" customHeight="1" x14ac:dyDescent="0.2">
      <c r="B10752" s="88"/>
      <c r="C10752" s="88"/>
      <c r="D10752" s="88"/>
      <c r="E10752" s="88"/>
      <c r="F10752" s="88"/>
      <c r="G10752" s="88"/>
      <c r="H10752" s="88"/>
      <c r="I10752" s="88"/>
      <c r="J10752" s="88"/>
      <c r="K10752" s="88"/>
    </row>
    <row r="10753" spans="2:11" ht="12" hidden="1" customHeight="1" x14ac:dyDescent="0.2">
      <c r="B10753" s="88"/>
      <c r="C10753" s="88"/>
      <c r="D10753" s="88"/>
      <c r="E10753" s="88"/>
      <c r="F10753" s="88"/>
      <c r="G10753" s="88"/>
      <c r="H10753" s="88"/>
      <c r="I10753" s="88"/>
      <c r="J10753" s="88"/>
      <c r="K10753" s="88"/>
    </row>
    <row r="10754" spans="2:11" ht="12" hidden="1" customHeight="1" x14ac:dyDescent="0.2">
      <c r="B10754" s="88"/>
      <c r="C10754" s="88"/>
      <c r="D10754" s="88"/>
      <c r="E10754" s="88"/>
      <c r="F10754" s="88"/>
      <c r="G10754" s="88"/>
      <c r="H10754" s="88"/>
      <c r="I10754" s="88"/>
      <c r="J10754" s="88"/>
      <c r="K10754" s="88"/>
    </row>
    <row r="10755" spans="2:11" ht="12" hidden="1" customHeight="1" x14ac:dyDescent="0.2">
      <c r="B10755" s="88"/>
      <c r="C10755" s="88"/>
      <c r="D10755" s="88"/>
      <c r="E10755" s="88"/>
      <c r="F10755" s="88"/>
      <c r="G10755" s="88"/>
      <c r="H10755" s="88"/>
      <c r="I10755" s="88"/>
      <c r="J10755" s="88"/>
      <c r="K10755" s="88"/>
    </row>
    <row r="10756" spans="2:11" ht="12" hidden="1" customHeight="1" x14ac:dyDescent="0.2">
      <c r="B10756" s="88"/>
      <c r="C10756" s="88"/>
      <c r="D10756" s="88"/>
      <c r="E10756" s="88"/>
      <c r="F10756" s="88"/>
      <c r="G10756" s="88"/>
      <c r="H10756" s="88"/>
      <c r="I10756" s="88"/>
      <c r="J10756" s="88"/>
      <c r="K10756" s="88"/>
    </row>
    <row r="10757" spans="2:11" ht="12" hidden="1" customHeight="1" x14ac:dyDescent="0.2">
      <c r="B10757" s="88"/>
      <c r="C10757" s="88"/>
      <c r="D10757" s="88"/>
      <c r="E10757" s="88"/>
      <c r="F10757" s="88"/>
      <c r="G10757" s="88"/>
      <c r="H10757" s="88"/>
      <c r="I10757" s="88"/>
      <c r="J10757" s="88"/>
      <c r="K10757" s="88"/>
    </row>
    <row r="10758" spans="2:11" ht="12" hidden="1" customHeight="1" x14ac:dyDescent="0.2">
      <c r="B10758" s="88"/>
      <c r="C10758" s="88"/>
      <c r="D10758" s="88"/>
      <c r="E10758" s="88"/>
      <c r="F10758" s="88"/>
      <c r="G10758" s="88"/>
      <c r="H10758" s="88"/>
      <c r="I10758" s="88"/>
      <c r="J10758" s="88"/>
      <c r="K10758" s="88"/>
    </row>
    <row r="10759" spans="2:11" ht="12" hidden="1" customHeight="1" x14ac:dyDescent="0.2">
      <c r="B10759" s="88"/>
      <c r="C10759" s="88"/>
      <c r="D10759" s="88"/>
      <c r="E10759" s="88"/>
      <c r="F10759" s="88"/>
      <c r="G10759" s="88"/>
      <c r="H10759" s="88"/>
      <c r="I10759" s="88"/>
      <c r="J10759" s="88"/>
      <c r="K10759" s="88"/>
    </row>
    <row r="10760" spans="2:11" ht="12" hidden="1" customHeight="1" x14ac:dyDescent="0.2">
      <c r="B10760" s="88"/>
      <c r="C10760" s="88"/>
      <c r="D10760" s="88"/>
      <c r="E10760" s="88"/>
      <c r="F10760" s="88"/>
      <c r="G10760" s="88"/>
      <c r="H10760" s="88"/>
      <c r="I10760" s="88"/>
      <c r="J10760" s="88"/>
      <c r="K10760" s="88"/>
    </row>
    <row r="10761" spans="2:11" ht="12" hidden="1" customHeight="1" x14ac:dyDescent="0.2">
      <c r="B10761" s="88"/>
      <c r="C10761" s="88"/>
      <c r="D10761" s="88"/>
      <c r="E10761" s="88"/>
      <c r="F10761" s="88"/>
      <c r="G10761" s="88"/>
      <c r="H10761" s="88"/>
      <c r="I10761" s="88"/>
      <c r="J10761" s="88"/>
      <c r="K10761" s="88"/>
    </row>
    <row r="10762" spans="2:11" ht="12" hidden="1" customHeight="1" x14ac:dyDescent="0.2">
      <c r="B10762" s="88"/>
      <c r="C10762" s="88"/>
      <c r="D10762" s="88"/>
      <c r="E10762" s="88"/>
      <c r="F10762" s="88"/>
      <c r="G10762" s="88"/>
      <c r="H10762" s="88"/>
      <c r="I10762" s="88"/>
      <c r="J10762" s="88"/>
      <c r="K10762" s="88"/>
    </row>
    <row r="10763" spans="2:11" ht="12" hidden="1" customHeight="1" x14ac:dyDescent="0.2">
      <c r="B10763" s="88"/>
      <c r="C10763" s="88"/>
      <c r="D10763" s="88"/>
      <c r="E10763" s="88"/>
      <c r="F10763" s="88"/>
      <c r="G10763" s="88"/>
      <c r="H10763" s="88"/>
      <c r="I10763" s="88"/>
      <c r="J10763" s="88"/>
      <c r="K10763" s="88"/>
    </row>
    <row r="10764" spans="2:11" ht="12" hidden="1" customHeight="1" x14ac:dyDescent="0.2">
      <c r="B10764" s="88"/>
      <c r="C10764" s="88"/>
      <c r="D10764" s="88"/>
      <c r="E10764" s="88"/>
      <c r="F10764" s="88"/>
      <c r="G10764" s="88"/>
      <c r="H10764" s="88"/>
      <c r="I10764" s="88"/>
      <c r="J10764" s="88"/>
      <c r="K10764" s="88"/>
    </row>
    <row r="10765" spans="2:11" ht="12" hidden="1" customHeight="1" x14ac:dyDescent="0.2">
      <c r="B10765" s="88"/>
      <c r="C10765" s="88"/>
      <c r="D10765" s="88"/>
      <c r="E10765" s="88"/>
      <c r="F10765" s="88"/>
      <c r="G10765" s="88"/>
      <c r="H10765" s="88"/>
      <c r="I10765" s="88"/>
      <c r="J10765" s="88"/>
      <c r="K10765" s="88"/>
    </row>
    <row r="10766" spans="2:11" ht="12" hidden="1" customHeight="1" x14ac:dyDescent="0.2">
      <c r="B10766" s="88"/>
      <c r="C10766" s="88"/>
      <c r="D10766" s="88"/>
      <c r="E10766" s="88"/>
      <c r="F10766" s="88"/>
      <c r="G10766" s="88"/>
      <c r="H10766" s="88"/>
      <c r="I10766" s="88"/>
      <c r="J10766" s="88"/>
      <c r="K10766" s="88"/>
    </row>
    <row r="10767" spans="2:11" ht="12" hidden="1" customHeight="1" x14ac:dyDescent="0.2">
      <c r="B10767" s="88"/>
      <c r="C10767" s="88"/>
      <c r="D10767" s="88"/>
      <c r="E10767" s="88"/>
      <c r="F10767" s="88"/>
      <c r="G10767" s="88"/>
      <c r="H10767" s="88"/>
      <c r="I10767" s="88"/>
      <c r="J10767" s="88"/>
      <c r="K10767" s="88"/>
    </row>
    <row r="10768" spans="2:11" ht="12" hidden="1" customHeight="1" x14ac:dyDescent="0.2">
      <c r="B10768" s="88"/>
      <c r="C10768" s="88"/>
      <c r="D10768" s="88"/>
      <c r="E10768" s="88"/>
      <c r="F10768" s="88"/>
      <c r="G10768" s="88"/>
      <c r="H10768" s="88"/>
      <c r="I10768" s="88"/>
      <c r="J10768" s="88"/>
      <c r="K10768" s="88"/>
    </row>
    <row r="10769" spans="2:11" ht="12" hidden="1" customHeight="1" x14ac:dyDescent="0.2">
      <c r="B10769" s="88"/>
      <c r="C10769" s="88"/>
      <c r="D10769" s="88"/>
      <c r="E10769" s="88"/>
      <c r="F10769" s="88"/>
      <c r="G10769" s="88"/>
      <c r="H10769" s="88"/>
      <c r="I10769" s="88"/>
      <c r="J10769" s="88"/>
      <c r="K10769" s="88"/>
    </row>
    <row r="10770" spans="2:11" ht="12" hidden="1" customHeight="1" x14ac:dyDescent="0.2">
      <c r="B10770" s="88"/>
      <c r="C10770" s="88"/>
      <c r="D10770" s="88"/>
      <c r="E10770" s="88"/>
      <c r="F10770" s="88"/>
      <c r="G10770" s="88"/>
      <c r="H10770" s="88"/>
      <c r="I10770" s="88"/>
      <c r="J10770" s="88"/>
      <c r="K10770" s="88"/>
    </row>
    <row r="10771" spans="2:11" ht="12" hidden="1" customHeight="1" x14ac:dyDescent="0.2">
      <c r="B10771" s="88"/>
      <c r="C10771" s="88"/>
      <c r="D10771" s="88"/>
      <c r="E10771" s="88"/>
      <c r="F10771" s="88"/>
      <c r="G10771" s="88"/>
      <c r="H10771" s="88"/>
      <c r="I10771" s="88"/>
      <c r="J10771" s="88"/>
      <c r="K10771" s="88"/>
    </row>
    <row r="10772" spans="2:11" ht="12" hidden="1" customHeight="1" x14ac:dyDescent="0.2">
      <c r="B10772" s="88"/>
      <c r="C10772" s="88"/>
      <c r="D10772" s="88"/>
      <c r="E10772" s="88"/>
      <c r="F10772" s="88"/>
      <c r="G10772" s="88"/>
      <c r="H10772" s="88"/>
      <c r="I10772" s="88"/>
      <c r="J10772" s="88"/>
      <c r="K10772" s="88"/>
    </row>
    <row r="10773" spans="2:11" ht="12" hidden="1" customHeight="1" x14ac:dyDescent="0.2">
      <c r="B10773" s="88"/>
      <c r="C10773" s="88"/>
      <c r="D10773" s="88"/>
      <c r="E10773" s="88"/>
      <c r="F10773" s="88"/>
      <c r="G10773" s="88"/>
      <c r="H10773" s="88"/>
      <c r="I10773" s="88"/>
      <c r="J10773" s="88"/>
      <c r="K10773" s="88"/>
    </row>
    <row r="10774" spans="2:11" ht="12" hidden="1" customHeight="1" x14ac:dyDescent="0.2">
      <c r="B10774" s="88"/>
      <c r="C10774" s="88"/>
      <c r="D10774" s="88"/>
      <c r="E10774" s="88"/>
      <c r="F10774" s="88"/>
      <c r="G10774" s="88"/>
      <c r="H10774" s="88"/>
      <c r="I10774" s="88"/>
      <c r="J10774" s="88"/>
      <c r="K10774" s="88"/>
    </row>
    <row r="10775" spans="2:11" ht="12" hidden="1" customHeight="1" x14ac:dyDescent="0.2">
      <c r="B10775" s="88"/>
      <c r="C10775" s="88"/>
      <c r="D10775" s="88"/>
      <c r="E10775" s="88"/>
      <c r="F10775" s="88"/>
      <c r="G10775" s="88"/>
      <c r="H10775" s="88"/>
      <c r="I10775" s="88"/>
      <c r="J10775" s="88"/>
      <c r="K10775" s="88"/>
    </row>
    <row r="10776" spans="2:11" ht="12" hidden="1" customHeight="1" x14ac:dyDescent="0.2">
      <c r="B10776" s="88"/>
      <c r="C10776" s="88"/>
      <c r="D10776" s="88"/>
      <c r="E10776" s="88"/>
      <c r="F10776" s="88"/>
      <c r="G10776" s="88"/>
      <c r="H10776" s="88"/>
      <c r="I10776" s="88"/>
      <c r="J10776" s="88"/>
      <c r="K10776" s="88"/>
    </row>
    <row r="10777" spans="2:11" ht="12" hidden="1" customHeight="1" x14ac:dyDescent="0.2">
      <c r="B10777" s="88"/>
      <c r="C10777" s="88"/>
      <c r="D10777" s="88"/>
      <c r="E10777" s="88"/>
      <c r="F10777" s="88"/>
      <c r="G10777" s="88"/>
      <c r="H10777" s="88"/>
      <c r="I10777" s="88"/>
      <c r="J10777" s="88"/>
      <c r="K10777" s="88"/>
    </row>
    <row r="10778" spans="2:11" ht="12" hidden="1" customHeight="1" x14ac:dyDescent="0.2">
      <c r="B10778" s="88"/>
      <c r="C10778" s="88"/>
      <c r="D10778" s="88"/>
      <c r="E10778" s="88"/>
      <c r="F10778" s="88"/>
      <c r="G10778" s="88"/>
      <c r="H10778" s="88"/>
      <c r="I10778" s="88"/>
      <c r="J10778" s="88"/>
      <c r="K10778" s="88"/>
    </row>
    <row r="10779" spans="2:11" ht="12" hidden="1" customHeight="1" x14ac:dyDescent="0.2">
      <c r="B10779" s="88"/>
      <c r="C10779" s="88"/>
      <c r="D10779" s="88"/>
      <c r="E10779" s="88"/>
      <c r="F10779" s="88"/>
      <c r="G10779" s="88"/>
      <c r="H10779" s="88"/>
      <c r="I10779" s="88"/>
      <c r="J10779" s="88"/>
      <c r="K10779" s="88"/>
    </row>
    <row r="10780" spans="2:11" ht="12" hidden="1" customHeight="1" x14ac:dyDescent="0.2">
      <c r="B10780" s="88"/>
      <c r="C10780" s="88"/>
      <c r="D10780" s="88"/>
      <c r="E10780" s="88"/>
      <c r="F10780" s="88"/>
      <c r="G10780" s="88"/>
      <c r="H10780" s="88"/>
      <c r="I10780" s="88"/>
      <c r="J10780" s="88"/>
      <c r="K10780" s="88"/>
    </row>
    <row r="10781" spans="2:11" ht="12" hidden="1" customHeight="1" x14ac:dyDescent="0.2">
      <c r="B10781" s="88"/>
      <c r="C10781" s="88"/>
      <c r="D10781" s="88"/>
      <c r="E10781" s="88"/>
      <c r="F10781" s="88"/>
      <c r="G10781" s="88"/>
      <c r="H10781" s="88"/>
      <c r="I10781" s="88"/>
      <c r="J10781" s="88"/>
      <c r="K10781" s="88"/>
    </row>
    <row r="10782" spans="2:11" ht="12" hidden="1" customHeight="1" x14ac:dyDescent="0.2">
      <c r="B10782" s="88"/>
      <c r="C10782" s="88"/>
      <c r="D10782" s="88"/>
      <c r="E10782" s="88"/>
      <c r="F10782" s="88"/>
      <c r="G10782" s="88"/>
      <c r="H10782" s="88"/>
      <c r="I10782" s="88"/>
      <c r="J10782" s="88"/>
      <c r="K10782" s="88"/>
    </row>
    <row r="10783" spans="2:11" ht="12" hidden="1" customHeight="1" x14ac:dyDescent="0.2">
      <c r="B10783" s="88"/>
      <c r="C10783" s="88"/>
      <c r="D10783" s="88"/>
      <c r="E10783" s="88"/>
      <c r="F10783" s="88"/>
      <c r="G10783" s="88"/>
      <c r="H10783" s="88"/>
      <c r="I10783" s="88"/>
      <c r="J10783" s="88"/>
      <c r="K10783" s="88"/>
    </row>
    <row r="10784" spans="2:11" ht="12" hidden="1" customHeight="1" x14ac:dyDescent="0.2">
      <c r="B10784" s="88"/>
      <c r="C10784" s="88"/>
      <c r="D10784" s="88"/>
      <c r="E10784" s="88"/>
      <c r="F10784" s="88"/>
      <c r="G10784" s="88"/>
      <c r="H10784" s="88"/>
      <c r="I10784" s="88"/>
      <c r="J10784" s="88"/>
      <c r="K10784" s="88"/>
    </row>
    <row r="10785" spans="2:11" ht="12" hidden="1" customHeight="1" x14ac:dyDescent="0.2">
      <c r="B10785" s="88"/>
      <c r="C10785" s="88"/>
      <c r="D10785" s="88"/>
      <c r="E10785" s="88"/>
      <c r="F10785" s="88"/>
      <c r="G10785" s="88"/>
      <c r="H10785" s="88"/>
      <c r="I10785" s="88"/>
      <c r="J10785" s="88"/>
      <c r="K10785" s="88"/>
    </row>
    <row r="10786" spans="2:11" ht="12" hidden="1" customHeight="1" x14ac:dyDescent="0.2">
      <c r="B10786" s="88"/>
      <c r="C10786" s="88"/>
      <c r="D10786" s="88"/>
      <c r="E10786" s="88"/>
      <c r="F10786" s="88"/>
      <c r="G10786" s="88"/>
      <c r="H10786" s="88"/>
      <c r="I10786" s="88"/>
      <c r="J10786" s="88"/>
      <c r="K10786" s="88"/>
    </row>
    <row r="10787" spans="2:11" ht="12" hidden="1" customHeight="1" x14ac:dyDescent="0.2">
      <c r="B10787" s="88"/>
      <c r="C10787" s="88"/>
      <c r="D10787" s="88"/>
      <c r="E10787" s="88"/>
      <c r="F10787" s="88"/>
      <c r="G10787" s="88"/>
      <c r="H10787" s="88"/>
      <c r="I10787" s="88"/>
      <c r="J10787" s="88"/>
      <c r="K10787" s="88"/>
    </row>
    <row r="10788" spans="2:11" ht="12" hidden="1" customHeight="1" x14ac:dyDescent="0.2">
      <c r="B10788" s="88"/>
      <c r="C10788" s="88"/>
      <c r="D10788" s="88"/>
      <c r="E10788" s="88"/>
      <c r="F10788" s="88"/>
      <c r="G10788" s="88"/>
      <c r="H10788" s="88"/>
      <c r="I10788" s="88"/>
      <c r="J10788" s="88"/>
      <c r="K10788" s="88"/>
    </row>
    <row r="10789" spans="2:11" ht="12" hidden="1" customHeight="1" x14ac:dyDescent="0.2">
      <c r="B10789" s="88"/>
      <c r="C10789" s="88"/>
      <c r="D10789" s="88"/>
      <c r="E10789" s="88"/>
      <c r="F10789" s="88"/>
      <c r="G10789" s="88"/>
      <c r="H10789" s="88"/>
      <c r="I10789" s="88"/>
      <c r="J10789" s="88"/>
      <c r="K10789" s="88"/>
    </row>
    <row r="10790" spans="2:11" ht="12" hidden="1" customHeight="1" x14ac:dyDescent="0.2">
      <c r="B10790" s="88"/>
      <c r="C10790" s="88"/>
      <c r="D10790" s="88"/>
      <c r="E10790" s="88"/>
      <c r="F10790" s="88"/>
      <c r="G10790" s="88"/>
      <c r="H10790" s="88"/>
      <c r="I10790" s="88"/>
      <c r="J10790" s="88"/>
      <c r="K10790" s="88"/>
    </row>
    <row r="10791" spans="2:11" ht="12" hidden="1" customHeight="1" x14ac:dyDescent="0.2">
      <c r="B10791" s="88"/>
      <c r="C10791" s="88"/>
      <c r="D10791" s="88"/>
      <c r="E10791" s="88"/>
      <c r="F10791" s="88"/>
      <c r="G10791" s="88"/>
      <c r="H10791" s="88"/>
      <c r="I10791" s="88"/>
      <c r="J10791" s="88"/>
      <c r="K10791" s="88"/>
    </row>
    <row r="10792" spans="2:11" ht="12" hidden="1" customHeight="1" x14ac:dyDescent="0.2">
      <c r="B10792" s="88"/>
      <c r="C10792" s="88"/>
      <c r="D10792" s="88"/>
      <c r="E10792" s="88"/>
      <c r="F10792" s="88"/>
      <c r="G10792" s="88"/>
      <c r="H10792" s="88"/>
      <c r="I10792" s="88"/>
      <c r="J10792" s="88"/>
      <c r="K10792" s="88"/>
    </row>
    <row r="10793" spans="2:11" ht="12" hidden="1" customHeight="1" x14ac:dyDescent="0.2">
      <c r="B10793" s="88"/>
      <c r="C10793" s="88"/>
      <c r="D10793" s="88"/>
      <c r="E10793" s="88"/>
      <c r="F10793" s="88"/>
      <c r="G10793" s="88"/>
      <c r="H10793" s="88"/>
      <c r="I10793" s="88"/>
      <c r="J10793" s="88"/>
      <c r="K10793" s="88"/>
    </row>
    <row r="10794" spans="2:11" ht="12" hidden="1" customHeight="1" x14ac:dyDescent="0.2">
      <c r="B10794" s="88"/>
      <c r="C10794" s="88"/>
      <c r="D10794" s="88"/>
      <c r="E10794" s="88"/>
      <c r="F10794" s="88"/>
      <c r="G10794" s="88"/>
      <c r="H10794" s="88"/>
      <c r="I10794" s="88"/>
      <c r="J10794" s="88"/>
      <c r="K10794" s="88"/>
    </row>
    <row r="10795" spans="2:11" ht="12" hidden="1" customHeight="1" x14ac:dyDescent="0.2">
      <c r="B10795" s="88"/>
      <c r="C10795" s="88"/>
      <c r="D10795" s="88"/>
      <c r="E10795" s="88"/>
      <c r="F10795" s="88"/>
      <c r="G10795" s="88"/>
      <c r="H10795" s="88"/>
      <c r="I10795" s="88"/>
      <c r="J10795" s="88"/>
      <c r="K10795" s="88"/>
    </row>
    <row r="10796" spans="2:11" ht="12" hidden="1" customHeight="1" x14ac:dyDescent="0.2">
      <c r="B10796" s="88"/>
      <c r="C10796" s="88"/>
      <c r="D10796" s="88"/>
      <c r="E10796" s="88"/>
      <c r="F10796" s="88"/>
      <c r="G10796" s="88"/>
      <c r="H10796" s="88"/>
      <c r="I10796" s="88"/>
      <c r="J10796" s="88"/>
      <c r="K10796" s="88"/>
    </row>
    <row r="10797" spans="2:11" ht="12" hidden="1" customHeight="1" x14ac:dyDescent="0.2">
      <c r="B10797" s="88"/>
      <c r="C10797" s="88"/>
      <c r="D10797" s="88"/>
      <c r="E10797" s="88"/>
      <c r="F10797" s="88"/>
      <c r="G10797" s="88"/>
      <c r="H10797" s="88"/>
      <c r="I10797" s="88"/>
      <c r="J10797" s="88"/>
      <c r="K10797" s="88"/>
    </row>
    <row r="10798" spans="2:11" ht="12" hidden="1" customHeight="1" x14ac:dyDescent="0.2">
      <c r="B10798" s="88"/>
      <c r="C10798" s="88"/>
      <c r="D10798" s="88"/>
      <c r="E10798" s="88"/>
      <c r="F10798" s="88"/>
      <c r="G10798" s="88"/>
      <c r="H10798" s="88"/>
      <c r="I10798" s="88"/>
      <c r="J10798" s="88"/>
      <c r="K10798" s="88"/>
    </row>
    <row r="10799" spans="2:11" ht="12" hidden="1" customHeight="1" x14ac:dyDescent="0.2">
      <c r="B10799" s="88"/>
      <c r="C10799" s="88"/>
      <c r="D10799" s="88"/>
      <c r="E10799" s="88"/>
      <c r="F10799" s="88"/>
      <c r="G10799" s="88"/>
      <c r="H10799" s="88"/>
      <c r="I10799" s="88"/>
      <c r="J10799" s="88"/>
      <c r="K10799" s="88"/>
    </row>
    <row r="10800" spans="2:11" ht="12" hidden="1" customHeight="1" x14ac:dyDescent="0.2">
      <c r="B10800" s="88"/>
      <c r="C10800" s="88"/>
      <c r="D10800" s="88"/>
      <c r="E10800" s="88"/>
      <c r="F10800" s="88"/>
      <c r="G10800" s="88"/>
      <c r="H10800" s="88"/>
      <c r="I10800" s="88"/>
      <c r="J10800" s="88"/>
      <c r="K10800" s="88"/>
    </row>
    <row r="10801" spans="2:11" ht="12" hidden="1" customHeight="1" x14ac:dyDescent="0.2">
      <c r="B10801" s="88"/>
      <c r="C10801" s="88"/>
      <c r="D10801" s="88"/>
      <c r="E10801" s="88"/>
      <c r="F10801" s="88"/>
      <c r="G10801" s="88"/>
      <c r="H10801" s="88"/>
      <c r="I10801" s="88"/>
      <c r="J10801" s="88"/>
      <c r="K10801" s="88"/>
    </row>
    <row r="10802" spans="2:11" ht="12" hidden="1" customHeight="1" x14ac:dyDescent="0.2">
      <c r="B10802" s="88"/>
      <c r="C10802" s="88"/>
      <c r="D10802" s="88"/>
      <c r="E10802" s="88"/>
      <c r="F10802" s="88"/>
      <c r="G10802" s="88"/>
      <c r="H10802" s="88"/>
      <c r="I10802" s="88"/>
      <c r="J10802" s="88"/>
      <c r="K10802" s="88"/>
    </row>
    <row r="10803" spans="2:11" ht="12" hidden="1" customHeight="1" x14ac:dyDescent="0.2">
      <c r="B10803" s="88"/>
      <c r="C10803" s="88"/>
      <c r="D10803" s="88"/>
      <c r="E10803" s="88"/>
      <c r="F10803" s="88"/>
      <c r="G10803" s="88"/>
      <c r="H10803" s="88"/>
      <c r="I10803" s="88"/>
      <c r="J10803" s="88"/>
      <c r="K10803" s="88"/>
    </row>
    <row r="10804" spans="2:11" ht="12" hidden="1" customHeight="1" x14ac:dyDescent="0.2">
      <c r="B10804" s="88"/>
      <c r="C10804" s="88"/>
      <c r="D10804" s="88"/>
      <c r="E10804" s="88"/>
      <c r="F10804" s="88"/>
      <c r="G10804" s="88"/>
      <c r="H10804" s="88"/>
      <c r="I10804" s="88"/>
      <c r="J10804" s="88"/>
      <c r="K10804" s="88"/>
    </row>
    <row r="10805" spans="2:11" ht="12" hidden="1" customHeight="1" x14ac:dyDescent="0.2">
      <c r="B10805" s="88"/>
      <c r="C10805" s="88"/>
      <c r="D10805" s="88"/>
      <c r="E10805" s="88"/>
      <c r="F10805" s="88"/>
      <c r="G10805" s="88"/>
      <c r="H10805" s="88"/>
      <c r="I10805" s="88"/>
      <c r="J10805" s="88"/>
      <c r="K10805" s="88"/>
    </row>
    <row r="10806" spans="2:11" ht="12" hidden="1" customHeight="1" x14ac:dyDescent="0.2">
      <c r="B10806" s="88"/>
      <c r="C10806" s="88"/>
      <c r="D10806" s="88"/>
      <c r="E10806" s="88"/>
      <c r="F10806" s="88"/>
      <c r="G10806" s="88"/>
      <c r="H10806" s="88"/>
      <c r="I10806" s="88"/>
      <c r="J10806" s="88"/>
      <c r="K10806" s="88"/>
    </row>
    <row r="10807" spans="2:11" ht="12" hidden="1" customHeight="1" x14ac:dyDescent="0.2">
      <c r="B10807" s="88"/>
      <c r="C10807" s="88"/>
      <c r="D10807" s="88"/>
      <c r="E10807" s="88"/>
      <c r="F10807" s="88"/>
      <c r="G10807" s="88"/>
      <c r="H10807" s="88"/>
      <c r="I10807" s="88"/>
      <c r="J10807" s="88"/>
      <c r="K10807" s="88"/>
    </row>
    <row r="10808" spans="2:11" ht="12" hidden="1" customHeight="1" x14ac:dyDescent="0.2">
      <c r="B10808" s="88"/>
      <c r="C10808" s="88"/>
      <c r="D10808" s="88"/>
      <c r="E10808" s="88"/>
      <c r="F10808" s="88"/>
      <c r="G10808" s="88"/>
      <c r="H10808" s="88"/>
      <c r="I10808" s="88"/>
      <c r="J10808" s="88"/>
      <c r="K10808" s="88"/>
    </row>
    <row r="10809" spans="2:11" ht="12" hidden="1" customHeight="1" x14ac:dyDescent="0.2">
      <c r="B10809" s="88"/>
      <c r="C10809" s="88"/>
      <c r="D10809" s="88"/>
      <c r="E10809" s="88"/>
      <c r="F10809" s="88"/>
      <c r="G10809" s="88"/>
      <c r="H10809" s="88"/>
      <c r="I10809" s="88"/>
      <c r="J10809" s="88"/>
      <c r="K10809" s="88"/>
    </row>
    <row r="10810" spans="2:11" ht="12" hidden="1" customHeight="1" x14ac:dyDescent="0.2">
      <c r="B10810" s="88"/>
      <c r="C10810" s="88"/>
      <c r="D10810" s="88"/>
      <c r="E10810" s="88"/>
      <c r="F10810" s="88"/>
      <c r="G10810" s="88"/>
      <c r="H10810" s="88"/>
      <c r="I10810" s="88"/>
      <c r="J10810" s="88"/>
      <c r="K10810" s="88"/>
    </row>
    <row r="10811" spans="2:11" ht="12" hidden="1" customHeight="1" x14ac:dyDescent="0.2">
      <c r="B10811" s="88"/>
      <c r="C10811" s="88"/>
      <c r="D10811" s="88"/>
      <c r="E10811" s="88"/>
      <c r="F10811" s="88"/>
      <c r="G10811" s="88"/>
      <c r="H10811" s="88"/>
      <c r="I10811" s="88"/>
      <c r="J10811" s="88"/>
      <c r="K10811" s="88"/>
    </row>
    <row r="10812" spans="2:11" ht="12" hidden="1" customHeight="1" x14ac:dyDescent="0.2">
      <c r="B10812" s="88"/>
      <c r="C10812" s="88"/>
      <c r="D10812" s="88"/>
      <c r="E10812" s="88"/>
      <c r="F10812" s="88"/>
      <c r="G10812" s="88"/>
      <c r="H10812" s="88"/>
      <c r="I10812" s="88"/>
      <c r="J10812" s="88"/>
      <c r="K10812" s="88"/>
    </row>
    <row r="10813" spans="2:11" ht="12" hidden="1" customHeight="1" x14ac:dyDescent="0.2">
      <c r="B10813" s="88"/>
      <c r="C10813" s="88"/>
      <c r="D10813" s="88"/>
      <c r="E10813" s="88"/>
      <c r="F10813" s="88"/>
      <c r="G10813" s="88"/>
      <c r="H10813" s="88"/>
      <c r="I10813" s="88"/>
      <c r="J10813" s="88"/>
      <c r="K10813" s="88"/>
    </row>
    <row r="10814" spans="2:11" ht="12" hidden="1" customHeight="1" x14ac:dyDescent="0.2">
      <c r="B10814" s="88"/>
      <c r="C10814" s="88"/>
      <c r="D10814" s="88"/>
      <c r="E10814" s="88"/>
      <c r="F10814" s="88"/>
      <c r="G10814" s="88"/>
      <c r="H10814" s="88"/>
      <c r="I10814" s="88"/>
      <c r="J10814" s="88"/>
      <c r="K10814" s="88"/>
    </row>
    <row r="10815" spans="2:11" ht="12" hidden="1" customHeight="1" x14ac:dyDescent="0.2">
      <c r="B10815" s="88"/>
      <c r="C10815" s="88"/>
      <c r="D10815" s="88"/>
      <c r="E10815" s="88"/>
      <c r="F10815" s="88"/>
      <c r="G10815" s="88"/>
      <c r="H10815" s="88"/>
      <c r="I10815" s="88"/>
      <c r="J10815" s="88"/>
      <c r="K10815" s="88"/>
    </row>
    <row r="10816" spans="2:11" ht="12" hidden="1" customHeight="1" x14ac:dyDescent="0.2">
      <c r="B10816" s="88"/>
      <c r="C10816" s="88"/>
      <c r="D10816" s="88"/>
      <c r="E10816" s="88"/>
      <c r="F10816" s="88"/>
      <c r="G10816" s="88"/>
      <c r="H10816" s="88"/>
      <c r="I10816" s="88"/>
      <c r="J10816" s="88"/>
      <c r="K10816" s="88"/>
    </row>
    <row r="10817" spans="2:11" ht="12" hidden="1" customHeight="1" x14ac:dyDescent="0.2">
      <c r="B10817" s="88"/>
      <c r="C10817" s="88"/>
      <c r="D10817" s="88"/>
      <c r="E10817" s="88"/>
      <c r="F10817" s="88"/>
      <c r="G10817" s="88"/>
      <c r="H10817" s="88"/>
      <c r="I10817" s="88"/>
      <c r="J10817" s="88"/>
      <c r="K10817" s="88"/>
    </row>
    <row r="10818" spans="2:11" ht="12" hidden="1" customHeight="1" x14ac:dyDescent="0.2">
      <c r="B10818" s="88"/>
      <c r="C10818" s="88"/>
      <c r="D10818" s="88"/>
      <c r="E10818" s="88"/>
      <c r="F10818" s="88"/>
      <c r="G10818" s="88"/>
      <c r="H10818" s="88"/>
      <c r="I10818" s="88"/>
      <c r="J10818" s="88"/>
      <c r="K10818" s="88"/>
    </row>
    <row r="10819" spans="2:11" ht="12" hidden="1" customHeight="1" x14ac:dyDescent="0.2">
      <c r="B10819" s="88"/>
      <c r="C10819" s="88"/>
      <c r="D10819" s="88"/>
      <c r="E10819" s="88"/>
      <c r="F10819" s="88"/>
      <c r="G10819" s="88"/>
      <c r="H10819" s="88"/>
      <c r="I10819" s="88"/>
      <c r="J10819" s="88"/>
      <c r="K10819" s="88"/>
    </row>
    <row r="10820" spans="2:11" ht="12" hidden="1" customHeight="1" x14ac:dyDescent="0.2">
      <c r="B10820" s="88"/>
      <c r="C10820" s="88"/>
      <c r="D10820" s="88"/>
      <c r="E10820" s="88"/>
      <c r="F10820" s="88"/>
      <c r="G10820" s="88"/>
      <c r="H10820" s="88"/>
      <c r="I10820" s="88"/>
      <c r="J10820" s="88"/>
      <c r="K10820" s="88"/>
    </row>
    <row r="10821" spans="2:11" ht="12" hidden="1" customHeight="1" x14ac:dyDescent="0.2">
      <c r="B10821" s="88"/>
      <c r="C10821" s="88"/>
      <c r="D10821" s="88"/>
      <c r="E10821" s="88"/>
      <c r="F10821" s="88"/>
      <c r="G10821" s="88"/>
      <c r="H10821" s="88"/>
      <c r="I10821" s="88"/>
      <c r="J10821" s="88"/>
      <c r="K10821" s="88"/>
    </row>
    <row r="10822" spans="2:11" ht="12" hidden="1" customHeight="1" x14ac:dyDescent="0.2">
      <c r="B10822" s="88"/>
      <c r="C10822" s="88"/>
      <c r="D10822" s="88"/>
      <c r="E10822" s="88"/>
      <c r="F10822" s="88"/>
      <c r="G10822" s="88"/>
      <c r="H10822" s="88"/>
      <c r="I10822" s="88"/>
      <c r="J10822" s="88"/>
      <c r="K10822" s="88"/>
    </row>
    <row r="10823" spans="2:11" ht="12" hidden="1" customHeight="1" x14ac:dyDescent="0.2">
      <c r="B10823" s="88"/>
      <c r="C10823" s="88"/>
      <c r="D10823" s="88"/>
      <c r="E10823" s="88"/>
      <c r="F10823" s="88"/>
      <c r="G10823" s="88"/>
      <c r="H10823" s="88"/>
      <c r="I10823" s="88"/>
      <c r="J10823" s="88"/>
      <c r="K10823" s="88"/>
    </row>
    <row r="10824" spans="2:11" ht="12" hidden="1" customHeight="1" x14ac:dyDescent="0.2">
      <c r="B10824" s="88"/>
      <c r="C10824" s="88"/>
      <c r="D10824" s="88"/>
      <c r="E10824" s="88"/>
      <c r="F10824" s="88"/>
      <c r="G10824" s="88"/>
      <c r="H10824" s="88"/>
      <c r="I10824" s="88"/>
      <c r="J10824" s="88"/>
      <c r="K10824" s="88"/>
    </row>
    <row r="10825" spans="2:11" ht="12" hidden="1" customHeight="1" x14ac:dyDescent="0.2">
      <c r="B10825" s="88"/>
      <c r="C10825" s="88"/>
      <c r="D10825" s="88"/>
      <c r="E10825" s="88"/>
      <c r="F10825" s="88"/>
      <c r="G10825" s="88"/>
      <c r="H10825" s="88"/>
      <c r="I10825" s="88"/>
      <c r="J10825" s="88"/>
      <c r="K10825" s="88"/>
    </row>
    <row r="10826" spans="2:11" ht="12" hidden="1" customHeight="1" x14ac:dyDescent="0.2">
      <c r="B10826" s="88"/>
      <c r="C10826" s="88"/>
      <c r="D10826" s="88"/>
      <c r="E10826" s="88"/>
      <c r="F10826" s="88"/>
      <c r="G10826" s="88"/>
      <c r="H10826" s="88"/>
      <c r="I10826" s="88"/>
      <c r="J10826" s="88"/>
      <c r="K10826" s="88"/>
    </row>
    <row r="10827" spans="2:11" ht="12" hidden="1" customHeight="1" x14ac:dyDescent="0.2">
      <c r="B10827" s="88"/>
      <c r="C10827" s="88"/>
      <c r="D10827" s="88"/>
      <c r="E10827" s="88"/>
      <c r="F10827" s="88"/>
      <c r="G10827" s="88"/>
      <c r="H10827" s="88"/>
      <c r="I10827" s="88"/>
      <c r="J10827" s="88"/>
      <c r="K10827" s="88"/>
    </row>
    <row r="10828" spans="2:11" ht="12" hidden="1" customHeight="1" x14ac:dyDescent="0.2">
      <c r="B10828" s="88"/>
      <c r="C10828" s="88"/>
      <c r="D10828" s="88"/>
      <c r="E10828" s="88"/>
      <c r="F10828" s="88"/>
      <c r="G10828" s="88"/>
      <c r="H10828" s="88"/>
      <c r="I10828" s="88"/>
      <c r="J10828" s="88"/>
      <c r="K10828" s="88"/>
    </row>
    <row r="10829" spans="2:11" ht="12" hidden="1" customHeight="1" x14ac:dyDescent="0.2">
      <c r="B10829" s="88"/>
      <c r="C10829" s="88"/>
      <c r="D10829" s="88"/>
      <c r="E10829" s="88"/>
      <c r="F10829" s="88"/>
      <c r="G10829" s="88"/>
      <c r="H10829" s="88"/>
      <c r="I10829" s="88"/>
      <c r="J10829" s="88"/>
      <c r="K10829" s="88"/>
    </row>
    <row r="10830" spans="2:11" ht="12" hidden="1" customHeight="1" x14ac:dyDescent="0.2">
      <c r="B10830" s="88"/>
      <c r="C10830" s="88"/>
      <c r="D10830" s="88"/>
      <c r="E10830" s="88"/>
      <c r="F10830" s="88"/>
      <c r="G10830" s="88"/>
      <c r="H10830" s="88"/>
      <c r="I10830" s="88"/>
      <c r="J10830" s="88"/>
      <c r="K10830" s="88"/>
    </row>
    <row r="10831" spans="2:11" ht="12" hidden="1" customHeight="1" x14ac:dyDescent="0.2">
      <c r="B10831" s="88"/>
      <c r="C10831" s="88"/>
      <c r="D10831" s="88"/>
      <c r="E10831" s="88"/>
      <c r="F10831" s="88"/>
      <c r="G10831" s="88"/>
      <c r="H10831" s="88"/>
      <c r="I10831" s="88"/>
      <c r="J10831" s="88"/>
      <c r="K10831" s="88"/>
    </row>
    <row r="10832" spans="2:11" ht="12" hidden="1" customHeight="1" x14ac:dyDescent="0.2">
      <c r="B10832" s="88"/>
      <c r="C10832" s="88"/>
      <c r="D10832" s="88"/>
      <c r="E10832" s="88"/>
      <c r="F10832" s="88"/>
      <c r="G10832" s="88"/>
      <c r="H10832" s="88"/>
      <c r="I10832" s="88"/>
      <c r="J10832" s="88"/>
      <c r="K10832" s="88"/>
    </row>
    <row r="10833" spans="2:11" ht="12" hidden="1" customHeight="1" x14ac:dyDescent="0.2">
      <c r="B10833" s="88"/>
      <c r="C10833" s="88"/>
      <c r="D10833" s="88"/>
      <c r="E10833" s="88"/>
      <c r="F10833" s="88"/>
      <c r="G10833" s="88"/>
      <c r="H10833" s="88"/>
      <c r="I10833" s="88"/>
      <c r="J10833" s="88"/>
      <c r="K10833" s="88"/>
    </row>
    <row r="10834" spans="2:11" ht="12" hidden="1" customHeight="1" x14ac:dyDescent="0.2">
      <c r="B10834" s="88"/>
      <c r="C10834" s="88"/>
      <c r="D10834" s="88"/>
      <c r="E10834" s="88"/>
      <c r="F10834" s="88"/>
      <c r="G10834" s="88"/>
      <c r="H10834" s="88"/>
      <c r="I10834" s="88"/>
      <c r="J10834" s="88"/>
      <c r="K10834" s="88"/>
    </row>
    <row r="10835" spans="2:11" ht="12" hidden="1" customHeight="1" x14ac:dyDescent="0.2">
      <c r="B10835" s="88"/>
      <c r="C10835" s="88"/>
      <c r="D10835" s="88"/>
      <c r="E10835" s="88"/>
      <c r="F10835" s="88"/>
      <c r="G10835" s="88"/>
      <c r="H10835" s="88"/>
      <c r="I10835" s="88"/>
      <c r="J10835" s="88"/>
      <c r="K10835" s="88"/>
    </row>
    <row r="10836" spans="2:11" ht="12" hidden="1" customHeight="1" x14ac:dyDescent="0.2">
      <c r="B10836" s="88"/>
      <c r="C10836" s="88"/>
      <c r="D10836" s="88"/>
      <c r="E10836" s="88"/>
      <c r="F10836" s="88"/>
      <c r="G10836" s="88"/>
      <c r="H10836" s="88"/>
      <c r="I10836" s="88"/>
      <c r="J10836" s="88"/>
      <c r="K10836" s="88"/>
    </row>
    <row r="10837" spans="2:11" ht="12" hidden="1" customHeight="1" x14ac:dyDescent="0.2">
      <c r="B10837" s="88"/>
      <c r="C10837" s="88"/>
      <c r="D10837" s="88"/>
      <c r="E10837" s="88"/>
      <c r="F10837" s="88"/>
      <c r="G10837" s="88"/>
      <c r="H10837" s="88"/>
      <c r="I10837" s="88"/>
      <c r="J10837" s="88"/>
      <c r="K10837" s="88"/>
    </row>
    <row r="10838" spans="2:11" ht="12" hidden="1" customHeight="1" x14ac:dyDescent="0.2">
      <c r="B10838" s="88"/>
      <c r="C10838" s="88"/>
      <c r="D10838" s="88"/>
      <c r="E10838" s="88"/>
      <c r="F10838" s="88"/>
      <c r="G10838" s="88"/>
      <c r="H10838" s="88"/>
      <c r="I10838" s="88"/>
      <c r="J10838" s="88"/>
      <c r="K10838" s="88"/>
    </row>
    <row r="10839" spans="2:11" ht="12" hidden="1" customHeight="1" x14ac:dyDescent="0.2">
      <c r="B10839" s="88"/>
      <c r="C10839" s="88"/>
      <c r="D10839" s="88"/>
      <c r="E10839" s="88"/>
      <c r="F10839" s="88"/>
      <c r="G10839" s="88"/>
      <c r="H10839" s="88"/>
      <c r="I10839" s="88"/>
      <c r="J10839" s="88"/>
      <c r="K10839" s="88"/>
    </row>
    <row r="10840" spans="2:11" ht="12" hidden="1" customHeight="1" x14ac:dyDescent="0.2">
      <c r="B10840" s="88"/>
      <c r="C10840" s="88"/>
      <c r="D10840" s="88"/>
      <c r="E10840" s="88"/>
      <c r="F10840" s="88"/>
      <c r="G10840" s="88"/>
      <c r="H10840" s="88"/>
      <c r="I10840" s="88"/>
      <c r="J10840" s="88"/>
      <c r="K10840" s="88"/>
    </row>
    <row r="10841" spans="2:11" ht="12" hidden="1" customHeight="1" x14ac:dyDescent="0.2">
      <c r="B10841" s="88"/>
      <c r="C10841" s="88"/>
      <c r="D10841" s="88"/>
      <c r="E10841" s="88"/>
      <c r="F10841" s="88"/>
      <c r="G10841" s="88"/>
      <c r="H10841" s="88"/>
      <c r="I10841" s="88"/>
      <c r="J10841" s="88"/>
      <c r="K10841" s="88"/>
    </row>
    <row r="10842" spans="2:11" ht="12" hidden="1" customHeight="1" x14ac:dyDescent="0.2">
      <c r="B10842" s="88"/>
      <c r="C10842" s="88"/>
      <c r="D10842" s="88"/>
      <c r="E10842" s="88"/>
      <c r="F10842" s="88"/>
      <c r="G10842" s="88"/>
      <c r="H10842" s="88"/>
      <c r="I10842" s="88"/>
      <c r="J10842" s="88"/>
      <c r="K10842" s="88"/>
    </row>
    <row r="10843" spans="2:11" ht="12" hidden="1" customHeight="1" x14ac:dyDescent="0.2">
      <c r="B10843" s="88"/>
      <c r="C10843" s="88"/>
      <c r="D10843" s="88"/>
      <c r="E10843" s="88"/>
      <c r="F10843" s="88"/>
      <c r="G10843" s="88"/>
      <c r="H10843" s="88"/>
      <c r="I10843" s="88"/>
      <c r="J10843" s="88"/>
      <c r="K10843" s="88"/>
    </row>
    <row r="10844" spans="2:11" ht="12" hidden="1" customHeight="1" x14ac:dyDescent="0.2">
      <c r="B10844" s="88"/>
      <c r="C10844" s="88"/>
      <c r="D10844" s="88"/>
      <c r="E10844" s="88"/>
      <c r="F10844" s="88"/>
      <c r="G10844" s="88"/>
      <c r="H10844" s="88"/>
      <c r="I10844" s="88"/>
      <c r="J10844" s="88"/>
      <c r="K10844" s="88"/>
    </row>
    <row r="10845" spans="2:11" ht="12" hidden="1" customHeight="1" x14ac:dyDescent="0.2">
      <c r="B10845" s="88"/>
      <c r="C10845" s="88"/>
      <c r="D10845" s="88"/>
      <c r="E10845" s="88"/>
      <c r="F10845" s="88"/>
      <c r="G10845" s="88"/>
      <c r="H10845" s="88"/>
      <c r="I10845" s="88"/>
      <c r="J10845" s="88"/>
      <c r="K10845" s="88"/>
    </row>
    <row r="10846" spans="2:11" ht="12" hidden="1" customHeight="1" x14ac:dyDescent="0.2">
      <c r="B10846" s="88"/>
      <c r="C10846" s="88"/>
      <c r="D10846" s="88"/>
      <c r="E10846" s="88"/>
      <c r="F10846" s="88"/>
      <c r="G10846" s="88"/>
      <c r="H10846" s="88"/>
      <c r="I10846" s="88"/>
      <c r="J10846" s="88"/>
      <c r="K10846" s="88"/>
    </row>
    <row r="10847" spans="2:11" ht="12" hidden="1" customHeight="1" x14ac:dyDescent="0.2">
      <c r="B10847" s="88"/>
      <c r="C10847" s="88"/>
      <c r="D10847" s="88"/>
      <c r="E10847" s="88"/>
      <c r="F10847" s="88"/>
      <c r="G10847" s="88"/>
      <c r="H10847" s="88"/>
      <c r="I10847" s="88"/>
      <c r="J10847" s="88"/>
      <c r="K10847" s="88"/>
    </row>
    <row r="10848" spans="2:11" ht="12" hidden="1" customHeight="1" x14ac:dyDescent="0.2">
      <c r="B10848" s="88"/>
      <c r="C10848" s="88"/>
      <c r="D10848" s="88"/>
      <c r="E10848" s="88"/>
      <c r="F10848" s="88"/>
      <c r="G10848" s="88"/>
      <c r="H10848" s="88"/>
      <c r="I10848" s="88"/>
      <c r="J10848" s="88"/>
      <c r="K10848" s="88"/>
    </row>
    <row r="10849" spans="2:11" ht="12" hidden="1" customHeight="1" x14ac:dyDescent="0.2">
      <c r="B10849" s="88"/>
      <c r="C10849" s="88"/>
      <c r="D10849" s="88"/>
      <c r="E10849" s="88"/>
      <c r="F10849" s="88"/>
      <c r="G10849" s="88"/>
      <c r="H10849" s="88"/>
      <c r="I10849" s="88"/>
      <c r="J10849" s="88"/>
      <c r="K10849" s="88"/>
    </row>
    <row r="10850" spans="2:11" ht="12" hidden="1" customHeight="1" x14ac:dyDescent="0.2">
      <c r="B10850" s="88"/>
      <c r="C10850" s="88"/>
      <c r="D10850" s="88"/>
      <c r="E10850" s="88"/>
      <c r="F10850" s="88"/>
      <c r="G10850" s="88"/>
      <c r="H10850" s="88"/>
      <c r="I10850" s="88"/>
      <c r="J10850" s="88"/>
      <c r="K10850" s="88"/>
    </row>
    <row r="10851" spans="2:11" ht="12" hidden="1" customHeight="1" x14ac:dyDescent="0.2">
      <c r="B10851" s="88"/>
      <c r="C10851" s="88"/>
      <c r="D10851" s="88"/>
      <c r="E10851" s="88"/>
      <c r="F10851" s="88"/>
      <c r="G10851" s="88"/>
      <c r="H10851" s="88"/>
      <c r="I10851" s="88"/>
      <c r="J10851" s="88"/>
      <c r="K10851" s="88"/>
    </row>
    <row r="10852" spans="2:11" ht="12" hidden="1" customHeight="1" x14ac:dyDescent="0.2">
      <c r="B10852" s="88"/>
      <c r="C10852" s="88"/>
      <c r="D10852" s="88"/>
      <c r="E10852" s="88"/>
      <c r="F10852" s="88"/>
      <c r="G10852" s="88"/>
      <c r="H10852" s="88"/>
      <c r="I10852" s="88"/>
      <c r="J10852" s="88"/>
      <c r="K10852" s="88"/>
    </row>
    <row r="10853" spans="2:11" ht="12" hidden="1" customHeight="1" x14ac:dyDescent="0.2">
      <c r="B10853" s="88"/>
      <c r="C10853" s="88"/>
      <c r="D10853" s="88"/>
      <c r="E10853" s="88"/>
      <c r="F10853" s="88"/>
      <c r="G10853" s="88"/>
      <c r="H10853" s="88"/>
      <c r="I10853" s="88"/>
      <c r="J10853" s="88"/>
      <c r="K10853" s="88"/>
    </row>
    <row r="10854" spans="2:11" ht="12" hidden="1" customHeight="1" x14ac:dyDescent="0.2">
      <c r="B10854" s="88"/>
      <c r="C10854" s="88"/>
      <c r="D10854" s="88"/>
      <c r="E10854" s="88"/>
      <c r="F10854" s="88"/>
      <c r="G10854" s="88"/>
      <c r="H10854" s="88"/>
      <c r="I10854" s="88"/>
      <c r="J10854" s="88"/>
      <c r="K10854" s="88"/>
    </row>
    <row r="10855" spans="2:11" ht="12" hidden="1" customHeight="1" x14ac:dyDescent="0.2">
      <c r="B10855" s="88"/>
      <c r="C10855" s="88"/>
      <c r="D10855" s="88"/>
      <c r="E10855" s="88"/>
      <c r="F10855" s="88"/>
      <c r="G10855" s="88"/>
      <c r="H10855" s="88"/>
      <c r="I10855" s="88"/>
      <c r="J10855" s="88"/>
      <c r="K10855" s="88"/>
    </row>
    <row r="10856" spans="2:11" ht="12" hidden="1" customHeight="1" x14ac:dyDescent="0.2">
      <c r="B10856" s="88"/>
      <c r="C10856" s="88"/>
      <c r="D10856" s="88"/>
      <c r="E10856" s="88"/>
      <c r="F10856" s="88"/>
      <c r="G10856" s="88"/>
      <c r="H10856" s="88"/>
      <c r="I10856" s="88"/>
      <c r="J10856" s="88"/>
      <c r="K10856" s="88"/>
    </row>
    <row r="10857" spans="2:11" ht="12" hidden="1" customHeight="1" x14ac:dyDescent="0.2">
      <c r="B10857" s="88"/>
      <c r="C10857" s="88"/>
      <c r="D10857" s="88"/>
      <c r="E10857" s="88"/>
      <c r="F10857" s="88"/>
      <c r="G10857" s="88"/>
      <c r="H10857" s="88"/>
      <c r="I10857" s="88"/>
      <c r="J10857" s="88"/>
      <c r="K10857" s="88"/>
    </row>
    <row r="10858" spans="2:11" ht="12" hidden="1" customHeight="1" x14ac:dyDescent="0.2">
      <c r="B10858" s="88"/>
      <c r="C10858" s="88"/>
      <c r="D10858" s="88"/>
      <c r="E10858" s="88"/>
      <c r="F10858" s="88"/>
      <c r="G10858" s="88"/>
      <c r="H10858" s="88"/>
      <c r="I10858" s="88"/>
      <c r="J10858" s="88"/>
      <c r="K10858" s="88"/>
    </row>
    <row r="10859" spans="2:11" ht="12" hidden="1" customHeight="1" x14ac:dyDescent="0.2">
      <c r="B10859" s="88"/>
      <c r="C10859" s="88"/>
      <c r="D10859" s="88"/>
      <c r="E10859" s="88"/>
      <c r="F10859" s="88"/>
      <c r="G10859" s="88"/>
      <c r="H10859" s="88"/>
      <c r="I10859" s="88"/>
      <c r="J10859" s="88"/>
      <c r="K10859" s="88"/>
    </row>
    <row r="10860" spans="2:11" ht="12" hidden="1" customHeight="1" x14ac:dyDescent="0.2">
      <c r="B10860" s="88"/>
      <c r="C10860" s="88"/>
      <c r="D10860" s="88"/>
      <c r="E10860" s="88"/>
      <c r="F10860" s="88"/>
      <c r="G10860" s="88"/>
      <c r="H10860" s="88"/>
      <c r="I10860" s="88"/>
      <c r="J10860" s="88"/>
      <c r="K10860" s="88"/>
    </row>
    <row r="10861" spans="2:11" ht="12" hidden="1" customHeight="1" x14ac:dyDescent="0.2">
      <c r="B10861" s="88"/>
      <c r="C10861" s="88"/>
      <c r="D10861" s="88"/>
      <c r="E10861" s="88"/>
      <c r="F10861" s="88"/>
      <c r="G10861" s="88"/>
      <c r="H10861" s="88"/>
      <c r="I10861" s="88"/>
      <c r="J10861" s="88"/>
      <c r="K10861" s="88"/>
    </row>
    <row r="10862" spans="2:11" ht="12" hidden="1" customHeight="1" x14ac:dyDescent="0.2">
      <c r="B10862" s="88"/>
      <c r="C10862" s="88"/>
      <c r="D10862" s="88"/>
      <c r="E10862" s="88"/>
      <c r="F10862" s="88"/>
      <c r="G10862" s="88"/>
      <c r="H10862" s="88"/>
      <c r="I10862" s="88"/>
      <c r="J10862" s="88"/>
      <c r="K10862" s="88"/>
    </row>
    <row r="10863" spans="2:11" ht="12" hidden="1" customHeight="1" x14ac:dyDescent="0.2">
      <c r="B10863" s="88"/>
      <c r="C10863" s="88"/>
      <c r="D10863" s="88"/>
      <c r="E10863" s="88"/>
      <c r="F10863" s="88"/>
      <c r="G10863" s="88"/>
      <c r="H10863" s="88"/>
      <c r="I10863" s="88"/>
      <c r="J10863" s="88"/>
      <c r="K10863" s="88"/>
    </row>
    <row r="10864" spans="2:11" ht="12" hidden="1" customHeight="1" x14ac:dyDescent="0.2">
      <c r="B10864" s="88"/>
      <c r="C10864" s="88"/>
      <c r="D10864" s="88"/>
      <c r="E10864" s="88"/>
      <c r="F10864" s="88"/>
      <c r="G10864" s="88"/>
      <c r="H10864" s="88"/>
      <c r="I10864" s="88"/>
      <c r="J10864" s="88"/>
      <c r="K10864" s="88"/>
    </row>
    <row r="10865" spans="2:11" ht="12" hidden="1" customHeight="1" x14ac:dyDescent="0.2">
      <c r="B10865" s="88"/>
      <c r="C10865" s="88"/>
      <c r="D10865" s="88"/>
      <c r="E10865" s="88"/>
      <c r="F10865" s="88"/>
      <c r="G10865" s="88"/>
      <c r="H10865" s="88"/>
      <c r="I10865" s="88"/>
      <c r="J10865" s="88"/>
      <c r="K10865" s="88"/>
    </row>
    <row r="10866" spans="2:11" ht="12" hidden="1" customHeight="1" x14ac:dyDescent="0.2">
      <c r="B10866" s="88"/>
      <c r="C10866" s="88"/>
      <c r="D10866" s="88"/>
      <c r="E10866" s="88"/>
      <c r="F10866" s="88"/>
      <c r="G10866" s="88"/>
      <c r="H10866" s="88"/>
      <c r="I10866" s="88"/>
      <c r="J10866" s="88"/>
      <c r="K10866" s="88"/>
    </row>
    <row r="10867" spans="2:11" ht="12" hidden="1" customHeight="1" x14ac:dyDescent="0.2">
      <c r="B10867" s="88"/>
      <c r="C10867" s="88"/>
      <c r="D10867" s="88"/>
      <c r="E10867" s="88"/>
      <c r="F10867" s="88"/>
      <c r="G10867" s="88"/>
      <c r="H10867" s="88"/>
      <c r="I10867" s="88"/>
      <c r="J10867" s="88"/>
      <c r="K10867" s="88"/>
    </row>
    <row r="10868" spans="2:11" ht="12" hidden="1" customHeight="1" x14ac:dyDescent="0.2">
      <c r="B10868" s="88"/>
      <c r="C10868" s="88"/>
      <c r="D10868" s="88"/>
      <c r="E10868" s="88"/>
      <c r="F10868" s="88"/>
      <c r="G10868" s="88"/>
      <c r="H10868" s="88"/>
      <c r="I10868" s="88"/>
      <c r="J10868" s="88"/>
      <c r="K10868" s="88"/>
    </row>
    <row r="10869" spans="2:11" ht="12" hidden="1" customHeight="1" x14ac:dyDescent="0.2">
      <c r="B10869" s="88"/>
      <c r="C10869" s="88"/>
      <c r="D10869" s="88"/>
      <c r="E10869" s="88"/>
      <c r="F10869" s="88"/>
      <c r="G10869" s="88"/>
      <c r="H10869" s="88"/>
      <c r="I10869" s="88"/>
      <c r="J10869" s="88"/>
      <c r="K10869" s="88"/>
    </row>
    <row r="10870" spans="2:11" ht="12" hidden="1" customHeight="1" x14ac:dyDescent="0.2">
      <c r="B10870" s="88"/>
      <c r="C10870" s="88"/>
      <c r="D10870" s="88"/>
      <c r="E10870" s="88"/>
      <c r="F10870" s="88"/>
      <c r="G10870" s="88"/>
      <c r="H10870" s="88"/>
      <c r="I10870" s="88"/>
      <c r="J10870" s="88"/>
      <c r="K10870" s="88"/>
    </row>
    <row r="10871" spans="2:11" ht="12" hidden="1" customHeight="1" x14ac:dyDescent="0.2">
      <c r="B10871" s="88"/>
      <c r="C10871" s="88"/>
      <c r="D10871" s="88"/>
      <c r="E10871" s="88"/>
      <c r="F10871" s="88"/>
      <c r="G10871" s="88"/>
      <c r="H10871" s="88"/>
      <c r="I10871" s="88"/>
      <c r="J10871" s="88"/>
      <c r="K10871" s="88"/>
    </row>
    <row r="10872" spans="2:11" ht="12" hidden="1" customHeight="1" x14ac:dyDescent="0.2">
      <c r="B10872" s="88"/>
      <c r="C10872" s="88"/>
      <c r="D10872" s="88"/>
      <c r="E10872" s="88"/>
      <c r="F10872" s="88"/>
      <c r="G10872" s="88"/>
      <c r="H10872" s="88"/>
      <c r="I10872" s="88"/>
      <c r="J10872" s="88"/>
      <c r="K10872" s="88"/>
    </row>
    <row r="10873" spans="2:11" ht="12" hidden="1" customHeight="1" x14ac:dyDescent="0.2">
      <c r="B10873" s="88"/>
      <c r="C10873" s="88"/>
      <c r="D10873" s="88"/>
      <c r="E10873" s="88"/>
      <c r="F10873" s="88"/>
      <c r="G10873" s="88"/>
      <c r="H10873" s="88"/>
      <c r="I10873" s="88"/>
      <c r="J10873" s="88"/>
      <c r="K10873" s="88"/>
    </row>
    <row r="10874" spans="2:11" ht="12" hidden="1" customHeight="1" x14ac:dyDescent="0.2">
      <c r="B10874" s="88"/>
      <c r="C10874" s="88"/>
      <c r="D10874" s="88"/>
      <c r="E10874" s="88"/>
      <c r="F10874" s="88"/>
      <c r="G10874" s="88"/>
      <c r="H10874" s="88"/>
      <c r="I10874" s="88"/>
      <c r="J10874" s="88"/>
      <c r="K10874" s="88"/>
    </row>
    <row r="10875" spans="2:11" ht="12" hidden="1" customHeight="1" x14ac:dyDescent="0.2">
      <c r="B10875" s="88"/>
      <c r="C10875" s="88"/>
      <c r="D10875" s="88"/>
      <c r="E10875" s="88"/>
      <c r="F10875" s="88"/>
      <c r="G10875" s="88"/>
      <c r="H10875" s="88"/>
      <c r="I10875" s="88"/>
      <c r="J10875" s="88"/>
      <c r="K10875" s="88"/>
    </row>
    <row r="10876" spans="2:11" ht="12" hidden="1" customHeight="1" x14ac:dyDescent="0.2">
      <c r="B10876" s="88"/>
      <c r="C10876" s="88"/>
      <c r="D10876" s="88"/>
      <c r="E10876" s="88"/>
      <c r="F10876" s="88"/>
      <c r="G10876" s="88"/>
      <c r="H10876" s="88"/>
      <c r="I10876" s="88"/>
      <c r="J10876" s="88"/>
      <c r="K10876" s="88"/>
    </row>
    <row r="10877" spans="2:11" ht="12" hidden="1" customHeight="1" x14ac:dyDescent="0.2">
      <c r="B10877" s="88"/>
      <c r="C10877" s="88"/>
      <c r="D10877" s="88"/>
      <c r="E10877" s="88"/>
      <c r="F10877" s="88"/>
      <c r="G10877" s="88"/>
      <c r="H10877" s="88"/>
      <c r="I10877" s="88"/>
      <c r="J10877" s="88"/>
      <c r="K10877" s="88"/>
    </row>
    <row r="10878" spans="2:11" ht="12" hidden="1" customHeight="1" x14ac:dyDescent="0.2">
      <c r="B10878" s="88"/>
      <c r="C10878" s="88"/>
      <c r="D10878" s="88"/>
      <c r="E10878" s="88"/>
      <c r="F10878" s="88"/>
      <c r="G10878" s="88"/>
      <c r="H10878" s="88"/>
      <c r="I10878" s="88"/>
      <c r="J10878" s="88"/>
      <c r="K10878" s="88"/>
    </row>
    <row r="10879" spans="2:11" ht="12" hidden="1" customHeight="1" x14ac:dyDescent="0.2">
      <c r="B10879" s="88"/>
      <c r="C10879" s="88"/>
      <c r="D10879" s="88"/>
      <c r="E10879" s="88"/>
      <c r="F10879" s="88"/>
      <c r="G10879" s="88"/>
      <c r="H10879" s="88"/>
      <c r="I10879" s="88"/>
      <c r="J10879" s="88"/>
      <c r="K10879" s="88"/>
    </row>
    <row r="10880" spans="2:11" ht="12" hidden="1" customHeight="1" x14ac:dyDescent="0.2">
      <c r="B10880" s="88"/>
      <c r="C10880" s="88"/>
      <c r="D10880" s="88"/>
      <c r="E10880" s="88"/>
      <c r="F10880" s="88"/>
      <c r="G10880" s="88"/>
      <c r="H10880" s="88"/>
      <c r="I10880" s="88"/>
      <c r="J10880" s="88"/>
      <c r="K10880" s="88"/>
    </row>
    <row r="10881" spans="2:11" ht="12" hidden="1" customHeight="1" x14ac:dyDescent="0.2">
      <c r="B10881" s="88"/>
      <c r="C10881" s="88"/>
      <c r="D10881" s="88"/>
      <c r="E10881" s="88"/>
      <c r="F10881" s="88"/>
      <c r="G10881" s="88"/>
      <c r="H10881" s="88"/>
      <c r="I10881" s="88"/>
      <c r="J10881" s="88"/>
      <c r="K10881" s="88"/>
    </row>
    <row r="10882" spans="2:11" ht="12" hidden="1" customHeight="1" x14ac:dyDescent="0.2">
      <c r="B10882" s="88"/>
      <c r="C10882" s="88"/>
      <c r="D10882" s="88"/>
      <c r="E10882" s="88"/>
      <c r="F10882" s="88"/>
      <c r="G10882" s="88"/>
      <c r="H10882" s="88"/>
      <c r="I10882" s="88"/>
      <c r="J10882" s="88"/>
      <c r="K10882" s="88"/>
    </row>
    <row r="10883" spans="2:11" ht="12" hidden="1" customHeight="1" x14ac:dyDescent="0.2">
      <c r="B10883" s="88"/>
      <c r="C10883" s="88"/>
      <c r="D10883" s="88"/>
      <c r="E10883" s="88"/>
      <c r="F10883" s="88"/>
      <c r="G10883" s="88"/>
      <c r="H10883" s="88"/>
      <c r="I10883" s="88"/>
      <c r="J10883" s="88"/>
      <c r="K10883" s="88"/>
    </row>
    <row r="10884" spans="2:11" ht="12" hidden="1" customHeight="1" x14ac:dyDescent="0.2">
      <c r="B10884" s="88"/>
      <c r="C10884" s="88"/>
      <c r="D10884" s="88"/>
      <c r="E10884" s="88"/>
      <c r="F10884" s="88"/>
      <c r="G10884" s="88"/>
      <c r="H10884" s="88"/>
      <c r="I10884" s="88"/>
      <c r="J10884" s="88"/>
      <c r="K10884" s="88"/>
    </row>
    <row r="10885" spans="2:11" ht="12" hidden="1" customHeight="1" x14ac:dyDescent="0.2">
      <c r="B10885" s="88"/>
      <c r="C10885" s="88"/>
      <c r="D10885" s="88"/>
      <c r="E10885" s="88"/>
      <c r="F10885" s="88"/>
      <c r="G10885" s="88"/>
      <c r="H10885" s="88"/>
      <c r="I10885" s="88"/>
      <c r="J10885" s="88"/>
      <c r="K10885" s="88"/>
    </row>
    <row r="10886" spans="2:11" ht="12" hidden="1" customHeight="1" x14ac:dyDescent="0.2">
      <c r="B10886" s="88"/>
      <c r="C10886" s="88"/>
      <c r="D10886" s="88"/>
      <c r="E10886" s="88"/>
      <c r="F10886" s="88"/>
      <c r="G10886" s="88"/>
      <c r="H10886" s="88"/>
      <c r="I10886" s="88"/>
      <c r="J10886" s="88"/>
      <c r="K10886" s="88"/>
    </row>
    <row r="10887" spans="2:11" ht="12" hidden="1" customHeight="1" x14ac:dyDescent="0.2">
      <c r="B10887" s="88"/>
      <c r="C10887" s="88"/>
      <c r="D10887" s="88"/>
      <c r="E10887" s="88"/>
      <c r="F10887" s="88"/>
      <c r="G10887" s="88"/>
      <c r="H10887" s="88"/>
      <c r="I10887" s="88"/>
      <c r="J10887" s="88"/>
      <c r="K10887" s="88"/>
    </row>
    <row r="10888" spans="2:11" ht="12" hidden="1" customHeight="1" x14ac:dyDescent="0.2">
      <c r="B10888" s="88"/>
      <c r="C10888" s="88"/>
      <c r="D10888" s="88"/>
      <c r="E10888" s="88"/>
      <c r="F10888" s="88"/>
      <c r="G10888" s="88"/>
      <c r="H10888" s="88"/>
      <c r="I10888" s="88"/>
      <c r="J10888" s="88"/>
      <c r="K10888" s="88"/>
    </row>
    <row r="10889" spans="2:11" ht="12" hidden="1" customHeight="1" x14ac:dyDescent="0.2">
      <c r="B10889" s="88"/>
      <c r="C10889" s="88"/>
      <c r="D10889" s="88"/>
      <c r="E10889" s="88"/>
      <c r="F10889" s="88"/>
      <c r="G10889" s="88"/>
      <c r="H10889" s="88"/>
      <c r="I10889" s="88"/>
      <c r="J10889" s="88"/>
      <c r="K10889" s="88"/>
    </row>
    <row r="10890" spans="2:11" ht="12" hidden="1" customHeight="1" x14ac:dyDescent="0.2">
      <c r="B10890" s="88"/>
      <c r="C10890" s="88"/>
      <c r="D10890" s="88"/>
      <c r="E10890" s="88"/>
      <c r="F10890" s="88"/>
      <c r="G10890" s="88"/>
      <c r="H10890" s="88"/>
      <c r="I10890" s="88"/>
      <c r="J10890" s="88"/>
      <c r="K10890" s="88"/>
    </row>
    <row r="10891" spans="2:11" ht="12" hidden="1" customHeight="1" x14ac:dyDescent="0.2">
      <c r="B10891" s="88"/>
      <c r="C10891" s="88"/>
      <c r="D10891" s="88"/>
      <c r="E10891" s="88"/>
      <c r="F10891" s="88"/>
      <c r="G10891" s="88"/>
      <c r="H10891" s="88"/>
      <c r="I10891" s="88"/>
      <c r="J10891" s="88"/>
      <c r="K10891" s="88"/>
    </row>
    <row r="10892" spans="2:11" ht="12" hidden="1" customHeight="1" x14ac:dyDescent="0.2">
      <c r="B10892" s="88"/>
      <c r="C10892" s="88"/>
      <c r="D10892" s="88"/>
      <c r="E10892" s="88"/>
      <c r="F10892" s="88"/>
      <c r="G10892" s="88"/>
      <c r="H10892" s="88"/>
      <c r="I10892" s="88"/>
      <c r="J10892" s="88"/>
      <c r="K10892" s="88"/>
    </row>
    <row r="10893" spans="2:11" ht="12" hidden="1" customHeight="1" x14ac:dyDescent="0.2">
      <c r="B10893" s="88"/>
      <c r="C10893" s="88"/>
      <c r="D10893" s="88"/>
      <c r="E10893" s="88"/>
      <c r="F10893" s="88"/>
      <c r="G10893" s="88"/>
      <c r="H10893" s="88"/>
      <c r="I10893" s="88"/>
      <c r="J10893" s="88"/>
      <c r="K10893" s="88"/>
    </row>
    <row r="10894" spans="2:11" ht="12" hidden="1" customHeight="1" x14ac:dyDescent="0.2">
      <c r="B10894" s="88"/>
      <c r="C10894" s="88"/>
      <c r="D10894" s="88"/>
      <c r="E10894" s="88"/>
      <c r="F10894" s="88"/>
      <c r="G10894" s="88"/>
      <c r="H10894" s="88"/>
      <c r="I10894" s="88"/>
      <c r="J10894" s="88"/>
      <c r="K10894" s="88"/>
    </row>
    <row r="10895" spans="2:11" ht="12" hidden="1" customHeight="1" x14ac:dyDescent="0.2">
      <c r="B10895" s="88"/>
      <c r="C10895" s="88"/>
      <c r="D10895" s="88"/>
      <c r="E10895" s="88"/>
      <c r="F10895" s="88"/>
      <c r="G10895" s="88"/>
      <c r="H10895" s="88"/>
      <c r="I10895" s="88"/>
      <c r="J10895" s="88"/>
      <c r="K10895" s="88"/>
    </row>
    <row r="10896" spans="2:11" ht="12" hidden="1" customHeight="1" x14ac:dyDescent="0.2">
      <c r="B10896" s="88"/>
      <c r="C10896" s="88"/>
      <c r="D10896" s="88"/>
      <c r="E10896" s="88"/>
      <c r="F10896" s="88"/>
      <c r="G10896" s="88"/>
      <c r="H10896" s="88"/>
      <c r="I10896" s="88"/>
      <c r="J10896" s="88"/>
      <c r="K10896" s="88"/>
    </row>
    <row r="10897" spans="2:11" ht="12" hidden="1" customHeight="1" x14ac:dyDescent="0.2">
      <c r="B10897" s="88"/>
      <c r="C10897" s="88"/>
      <c r="D10897" s="88"/>
      <c r="E10897" s="88"/>
      <c r="F10897" s="88"/>
      <c r="G10897" s="88"/>
      <c r="H10897" s="88"/>
      <c r="I10897" s="88"/>
      <c r="J10897" s="88"/>
      <c r="K10897" s="88"/>
    </row>
    <row r="10898" spans="2:11" ht="12" hidden="1" customHeight="1" x14ac:dyDescent="0.2">
      <c r="B10898" s="88"/>
      <c r="C10898" s="88"/>
      <c r="D10898" s="88"/>
      <c r="E10898" s="88"/>
      <c r="F10898" s="88"/>
      <c r="G10898" s="88"/>
      <c r="H10898" s="88"/>
      <c r="I10898" s="88"/>
      <c r="J10898" s="88"/>
      <c r="K10898" s="88"/>
    </row>
    <row r="10899" spans="2:11" ht="12" hidden="1" customHeight="1" x14ac:dyDescent="0.2">
      <c r="B10899" s="88"/>
      <c r="C10899" s="88"/>
      <c r="D10899" s="88"/>
      <c r="E10899" s="88"/>
      <c r="F10899" s="88"/>
      <c r="G10899" s="88"/>
      <c r="H10899" s="88"/>
      <c r="I10899" s="88"/>
      <c r="J10899" s="88"/>
      <c r="K10899" s="88"/>
    </row>
    <row r="10900" spans="2:11" ht="12" hidden="1" customHeight="1" x14ac:dyDescent="0.2">
      <c r="B10900" s="88"/>
      <c r="C10900" s="88"/>
      <c r="D10900" s="88"/>
      <c r="E10900" s="88"/>
      <c r="F10900" s="88"/>
      <c r="G10900" s="88"/>
      <c r="H10900" s="88"/>
      <c r="I10900" s="88"/>
      <c r="J10900" s="88"/>
      <c r="K10900" s="88"/>
    </row>
    <row r="10901" spans="2:11" ht="12" hidden="1" customHeight="1" x14ac:dyDescent="0.2">
      <c r="B10901" s="88"/>
      <c r="C10901" s="88"/>
      <c r="D10901" s="88"/>
      <c r="E10901" s="88"/>
      <c r="F10901" s="88"/>
      <c r="G10901" s="88"/>
      <c r="H10901" s="88"/>
      <c r="I10901" s="88"/>
      <c r="J10901" s="88"/>
      <c r="K10901" s="88"/>
    </row>
    <row r="10902" spans="2:11" ht="12" hidden="1" customHeight="1" x14ac:dyDescent="0.2">
      <c r="B10902" s="88"/>
      <c r="C10902" s="88"/>
      <c r="D10902" s="88"/>
      <c r="E10902" s="88"/>
      <c r="F10902" s="88"/>
      <c r="G10902" s="88"/>
      <c r="H10902" s="88"/>
      <c r="I10902" s="88"/>
      <c r="J10902" s="88"/>
      <c r="K10902" s="88"/>
    </row>
    <row r="10903" spans="2:11" ht="12" hidden="1" customHeight="1" x14ac:dyDescent="0.2">
      <c r="B10903" s="88"/>
      <c r="C10903" s="88"/>
      <c r="D10903" s="88"/>
      <c r="E10903" s="88"/>
      <c r="F10903" s="88"/>
      <c r="G10903" s="88"/>
      <c r="H10903" s="88"/>
      <c r="I10903" s="88"/>
      <c r="J10903" s="88"/>
      <c r="K10903" s="88"/>
    </row>
    <row r="10904" spans="2:11" ht="12" hidden="1" customHeight="1" x14ac:dyDescent="0.2">
      <c r="B10904" s="88"/>
      <c r="C10904" s="88"/>
      <c r="D10904" s="88"/>
      <c r="E10904" s="88"/>
      <c r="F10904" s="88"/>
      <c r="G10904" s="88"/>
      <c r="H10904" s="88"/>
      <c r="I10904" s="88"/>
      <c r="J10904" s="88"/>
      <c r="K10904" s="88"/>
    </row>
    <row r="10905" spans="2:11" ht="12" hidden="1" customHeight="1" x14ac:dyDescent="0.2">
      <c r="B10905" s="88"/>
      <c r="C10905" s="88"/>
      <c r="D10905" s="88"/>
      <c r="E10905" s="88"/>
      <c r="F10905" s="88"/>
      <c r="G10905" s="88"/>
      <c r="H10905" s="88"/>
      <c r="I10905" s="88"/>
      <c r="J10905" s="88"/>
      <c r="K10905" s="88"/>
    </row>
    <row r="10906" spans="2:11" ht="12" hidden="1" customHeight="1" x14ac:dyDescent="0.2">
      <c r="B10906" s="88"/>
      <c r="C10906" s="88"/>
      <c r="D10906" s="88"/>
      <c r="E10906" s="88"/>
      <c r="F10906" s="88"/>
      <c r="G10906" s="88"/>
      <c r="H10906" s="88"/>
      <c r="I10906" s="88"/>
      <c r="J10906" s="88"/>
      <c r="K10906" s="88"/>
    </row>
    <row r="10907" spans="2:11" ht="12" hidden="1" customHeight="1" x14ac:dyDescent="0.2">
      <c r="B10907" s="88"/>
      <c r="C10907" s="88"/>
      <c r="D10907" s="88"/>
      <c r="E10907" s="88"/>
      <c r="F10907" s="88"/>
      <c r="G10907" s="88"/>
      <c r="H10907" s="88"/>
      <c r="I10907" s="88"/>
      <c r="J10907" s="88"/>
      <c r="K10907" s="88"/>
    </row>
    <row r="10908" spans="2:11" ht="12" hidden="1" customHeight="1" x14ac:dyDescent="0.2">
      <c r="B10908" s="88"/>
      <c r="C10908" s="88"/>
      <c r="D10908" s="88"/>
      <c r="E10908" s="88"/>
      <c r="F10908" s="88"/>
      <c r="G10908" s="88"/>
      <c r="H10908" s="88"/>
      <c r="I10908" s="88"/>
      <c r="J10908" s="88"/>
      <c r="K10908" s="88"/>
    </row>
    <row r="10909" spans="2:11" ht="12" hidden="1" customHeight="1" x14ac:dyDescent="0.2">
      <c r="B10909" s="88"/>
      <c r="C10909" s="88"/>
      <c r="D10909" s="88"/>
      <c r="E10909" s="88"/>
      <c r="F10909" s="88"/>
      <c r="G10909" s="88"/>
      <c r="H10909" s="88"/>
      <c r="I10909" s="88"/>
      <c r="J10909" s="88"/>
      <c r="K10909" s="88"/>
    </row>
    <row r="10910" spans="2:11" ht="12" hidden="1" customHeight="1" x14ac:dyDescent="0.2">
      <c r="B10910" s="88"/>
      <c r="C10910" s="88"/>
      <c r="D10910" s="88"/>
      <c r="E10910" s="88"/>
      <c r="F10910" s="88"/>
      <c r="G10910" s="88"/>
      <c r="H10910" s="88"/>
      <c r="I10910" s="88"/>
      <c r="J10910" s="88"/>
      <c r="K10910" s="88"/>
    </row>
    <row r="10911" spans="2:11" ht="12" hidden="1" customHeight="1" x14ac:dyDescent="0.2">
      <c r="B10911" s="88"/>
      <c r="C10911" s="88"/>
      <c r="D10911" s="88"/>
      <c r="E10911" s="88"/>
      <c r="F10911" s="88"/>
      <c r="G10911" s="88"/>
      <c r="H10911" s="88"/>
      <c r="I10911" s="88"/>
      <c r="J10911" s="88"/>
      <c r="K10911" s="88"/>
    </row>
    <row r="10912" spans="2:11" ht="12" hidden="1" customHeight="1" x14ac:dyDescent="0.2">
      <c r="B10912" s="88"/>
      <c r="C10912" s="88"/>
      <c r="D10912" s="88"/>
      <c r="E10912" s="88"/>
      <c r="F10912" s="88"/>
      <c r="G10912" s="88"/>
      <c r="H10912" s="88"/>
      <c r="I10912" s="88"/>
      <c r="J10912" s="88"/>
      <c r="K10912" s="88"/>
    </row>
    <row r="10913" spans="2:11" ht="12" hidden="1" customHeight="1" x14ac:dyDescent="0.2">
      <c r="B10913" s="88"/>
      <c r="C10913" s="88"/>
      <c r="D10913" s="88"/>
      <c r="E10913" s="88"/>
      <c r="F10913" s="88"/>
      <c r="G10913" s="88"/>
      <c r="H10913" s="88"/>
      <c r="I10913" s="88"/>
      <c r="J10913" s="88"/>
      <c r="K10913" s="88"/>
    </row>
    <row r="10914" spans="2:11" ht="12" hidden="1" customHeight="1" x14ac:dyDescent="0.2">
      <c r="B10914" s="88"/>
      <c r="C10914" s="88"/>
      <c r="D10914" s="88"/>
      <c r="E10914" s="88"/>
      <c r="F10914" s="88"/>
      <c r="G10914" s="88"/>
      <c r="H10914" s="88"/>
      <c r="I10914" s="88"/>
      <c r="J10914" s="88"/>
      <c r="K10914" s="88"/>
    </row>
    <row r="10915" spans="2:11" ht="12" hidden="1" customHeight="1" x14ac:dyDescent="0.2">
      <c r="B10915" s="88"/>
      <c r="C10915" s="88"/>
      <c r="D10915" s="88"/>
      <c r="E10915" s="88"/>
      <c r="F10915" s="88"/>
      <c r="G10915" s="88"/>
      <c r="H10915" s="88"/>
      <c r="I10915" s="88"/>
      <c r="J10915" s="88"/>
      <c r="K10915" s="88"/>
    </row>
    <row r="10916" spans="2:11" ht="12" hidden="1" customHeight="1" x14ac:dyDescent="0.2">
      <c r="B10916" s="88"/>
      <c r="C10916" s="88"/>
      <c r="D10916" s="88"/>
      <c r="E10916" s="88"/>
      <c r="F10916" s="88"/>
      <c r="G10916" s="88"/>
      <c r="H10916" s="88"/>
      <c r="I10916" s="88"/>
      <c r="J10916" s="88"/>
      <c r="K10916" s="88"/>
    </row>
    <row r="10917" spans="2:11" ht="12" hidden="1" customHeight="1" x14ac:dyDescent="0.2">
      <c r="B10917" s="88"/>
      <c r="C10917" s="88"/>
      <c r="D10917" s="88"/>
      <c r="E10917" s="88"/>
      <c r="F10917" s="88"/>
      <c r="G10917" s="88"/>
      <c r="H10917" s="88"/>
      <c r="I10917" s="88"/>
      <c r="J10917" s="88"/>
      <c r="K10917" s="88"/>
    </row>
    <row r="10918" spans="2:11" ht="12" hidden="1" customHeight="1" x14ac:dyDescent="0.2">
      <c r="B10918" s="88"/>
      <c r="C10918" s="88"/>
      <c r="D10918" s="88"/>
      <c r="E10918" s="88"/>
      <c r="F10918" s="88"/>
      <c r="G10918" s="88"/>
      <c r="H10918" s="88"/>
      <c r="I10918" s="88"/>
      <c r="J10918" s="88"/>
      <c r="K10918" s="88"/>
    </row>
    <row r="10919" spans="2:11" ht="12" hidden="1" customHeight="1" x14ac:dyDescent="0.2">
      <c r="B10919" s="88"/>
      <c r="C10919" s="88"/>
      <c r="D10919" s="88"/>
      <c r="E10919" s="88"/>
      <c r="F10919" s="88"/>
      <c r="G10919" s="88"/>
      <c r="H10919" s="88"/>
      <c r="I10919" s="88"/>
      <c r="J10919" s="88"/>
      <c r="K10919" s="88"/>
    </row>
    <row r="10920" spans="2:11" ht="12" hidden="1" customHeight="1" x14ac:dyDescent="0.2">
      <c r="B10920" s="88"/>
      <c r="C10920" s="88"/>
      <c r="D10920" s="88"/>
      <c r="E10920" s="88"/>
      <c r="F10920" s="88"/>
      <c r="G10920" s="88"/>
      <c r="H10920" s="88"/>
      <c r="I10920" s="88"/>
      <c r="J10920" s="88"/>
      <c r="K10920" s="88"/>
    </row>
    <row r="10921" spans="2:11" ht="12" hidden="1" customHeight="1" x14ac:dyDescent="0.2">
      <c r="B10921" s="88"/>
      <c r="C10921" s="88"/>
      <c r="D10921" s="88"/>
      <c r="E10921" s="88"/>
      <c r="F10921" s="88"/>
      <c r="G10921" s="88"/>
      <c r="H10921" s="88"/>
      <c r="I10921" s="88"/>
      <c r="J10921" s="88"/>
      <c r="K10921" s="88"/>
    </row>
    <row r="10922" spans="2:11" ht="12" hidden="1" customHeight="1" x14ac:dyDescent="0.2">
      <c r="B10922" s="88"/>
      <c r="C10922" s="88"/>
      <c r="D10922" s="88"/>
      <c r="E10922" s="88"/>
      <c r="F10922" s="88"/>
      <c r="G10922" s="88"/>
      <c r="H10922" s="88"/>
      <c r="I10922" s="88"/>
      <c r="J10922" s="88"/>
      <c r="K10922" s="88"/>
    </row>
    <row r="10923" spans="2:11" ht="12" hidden="1" customHeight="1" x14ac:dyDescent="0.2">
      <c r="B10923" s="88"/>
      <c r="C10923" s="88"/>
      <c r="D10923" s="88"/>
      <c r="E10923" s="88"/>
      <c r="F10923" s="88"/>
      <c r="G10923" s="88"/>
      <c r="H10923" s="88"/>
      <c r="I10923" s="88"/>
      <c r="J10923" s="88"/>
      <c r="K10923" s="88"/>
    </row>
    <row r="10924" spans="2:11" ht="12" hidden="1" customHeight="1" x14ac:dyDescent="0.2">
      <c r="B10924" s="88"/>
      <c r="C10924" s="88"/>
      <c r="D10924" s="88"/>
      <c r="E10924" s="88"/>
      <c r="F10924" s="88"/>
      <c r="G10924" s="88"/>
      <c r="H10924" s="88"/>
      <c r="I10924" s="88"/>
      <c r="J10924" s="88"/>
      <c r="K10924" s="88"/>
    </row>
    <row r="10925" spans="2:11" ht="12" hidden="1" customHeight="1" x14ac:dyDescent="0.2">
      <c r="B10925" s="88"/>
      <c r="C10925" s="88"/>
      <c r="D10925" s="88"/>
      <c r="E10925" s="88"/>
      <c r="F10925" s="88"/>
      <c r="G10925" s="88"/>
      <c r="H10925" s="88"/>
      <c r="I10925" s="88"/>
      <c r="J10925" s="88"/>
      <c r="K10925" s="88"/>
    </row>
    <row r="10926" spans="2:11" ht="12" hidden="1" customHeight="1" x14ac:dyDescent="0.2">
      <c r="B10926" s="88"/>
      <c r="C10926" s="88"/>
      <c r="D10926" s="88"/>
      <c r="E10926" s="88"/>
      <c r="F10926" s="88"/>
      <c r="G10926" s="88"/>
      <c r="H10926" s="88"/>
      <c r="I10926" s="88"/>
      <c r="J10926" s="88"/>
      <c r="K10926" s="88"/>
    </row>
    <row r="10927" spans="2:11" ht="12" hidden="1" customHeight="1" x14ac:dyDescent="0.2">
      <c r="B10927" s="88"/>
      <c r="C10927" s="88"/>
      <c r="D10927" s="88"/>
      <c r="E10927" s="88"/>
      <c r="F10927" s="88"/>
      <c r="G10927" s="88"/>
      <c r="H10927" s="88"/>
      <c r="I10927" s="88"/>
      <c r="J10927" s="88"/>
      <c r="K10927" s="88"/>
    </row>
    <row r="10928" spans="2:11" ht="12" hidden="1" customHeight="1" x14ac:dyDescent="0.2">
      <c r="B10928" s="88"/>
      <c r="C10928" s="88"/>
      <c r="D10928" s="88"/>
      <c r="E10928" s="88"/>
      <c r="F10928" s="88"/>
      <c r="G10928" s="88"/>
      <c r="H10928" s="88"/>
      <c r="I10928" s="88"/>
      <c r="J10928" s="88"/>
      <c r="K10928" s="88"/>
    </row>
    <row r="10929" spans="2:11" ht="12" hidden="1" customHeight="1" x14ac:dyDescent="0.2">
      <c r="B10929" s="88"/>
      <c r="C10929" s="88"/>
      <c r="D10929" s="88"/>
      <c r="E10929" s="88"/>
      <c r="F10929" s="88"/>
      <c r="G10929" s="88"/>
      <c r="H10929" s="88"/>
      <c r="I10929" s="88"/>
      <c r="J10929" s="88"/>
      <c r="K10929" s="88"/>
    </row>
    <row r="10930" spans="2:11" ht="12" hidden="1" customHeight="1" x14ac:dyDescent="0.2">
      <c r="B10930" s="88"/>
      <c r="C10930" s="88"/>
      <c r="D10930" s="88"/>
      <c r="E10930" s="88"/>
      <c r="F10930" s="88"/>
      <c r="G10930" s="88"/>
      <c r="H10930" s="88"/>
      <c r="I10930" s="88"/>
      <c r="J10930" s="88"/>
      <c r="K10930" s="88"/>
    </row>
    <row r="10931" spans="2:11" ht="12" hidden="1" customHeight="1" x14ac:dyDescent="0.2">
      <c r="B10931" s="88"/>
      <c r="C10931" s="88"/>
      <c r="D10931" s="88"/>
      <c r="E10931" s="88"/>
      <c r="F10931" s="88"/>
      <c r="G10931" s="88"/>
      <c r="H10931" s="88"/>
      <c r="I10931" s="88"/>
      <c r="J10931" s="88"/>
      <c r="K10931" s="88"/>
    </row>
    <row r="10932" spans="2:11" ht="12" hidden="1" customHeight="1" x14ac:dyDescent="0.2">
      <c r="B10932" s="88"/>
      <c r="C10932" s="88"/>
      <c r="D10932" s="88"/>
      <c r="E10932" s="88"/>
      <c r="F10932" s="88"/>
      <c r="G10932" s="88"/>
      <c r="H10932" s="88"/>
      <c r="I10932" s="88"/>
      <c r="J10932" s="88"/>
      <c r="K10932" s="88"/>
    </row>
    <row r="10933" spans="2:11" ht="12" hidden="1" customHeight="1" x14ac:dyDescent="0.2">
      <c r="B10933" s="88"/>
      <c r="C10933" s="88"/>
      <c r="D10933" s="88"/>
      <c r="E10933" s="88"/>
      <c r="F10933" s="88"/>
      <c r="G10933" s="88"/>
      <c r="H10933" s="88"/>
      <c r="I10933" s="88"/>
      <c r="J10933" s="88"/>
      <c r="K10933" s="88"/>
    </row>
    <row r="10934" spans="2:11" ht="12" hidden="1" customHeight="1" x14ac:dyDescent="0.2">
      <c r="B10934" s="88"/>
      <c r="C10934" s="88"/>
      <c r="D10934" s="88"/>
      <c r="E10934" s="88"/>
      <c r="F10934" s="88"/>
      <c r="G10934" s="88"/>
      <c r="H10934" s="88"/>
      <c r="I10934" s="88"/>
      <c r="J10934" s="88"/>
      <c r="K10934" s="88"/>
    </row>
    <row r="10935" spans="2:11" ht="12" hidden="1" customHeight="1" x14ac:dyDescent="0.2">
      <c r="B10935" s="88"/>
      <c r="C10935" s="88"/>
      <c r="D10935" s="88"/>
      <c r="E10935" s="88"/>
      <c r="F10935" s="88"/>
      <c r="G10935" s="88"/>
      <c r="H10935" s="88"/>
      <c r="I10935" s="88"/>
      <c r="J10935" s="88"/>
      <c r="K10935" s="88"/>
    </row>
    <row r="10936" spans="2:11" ht="12" hidden="1" customHeight="1" x14ac:dyDescent="0.2">
      <c r="B10936" s="88"/>
      <c r="C10936" s="88"/>
      <c r="D10936" s="88"/>
      <c r="E10936" s="88"/>
      <c r="F10936" s="88"/>
      <c r="G10936" s="88"/>
      <c r="H10936" s="88"/>
      <c r="I10936" s="88"/>
      <c r="J10936" s="88"/>
      <c r="K10936" s="88"/>
    </row>
    <row r="10937" spans="2:11" ht="12" hidden="1" customHeight="1" x14ac:dyDescent="0.2">
      <c r="B10937" s="88"/>
      <c r="C10937" s="88"/>
      <c r="D10937" s="88"/>
      <c r="E10937" s="88"/>
      <c r="F10937" s="88"/>
      <c r="G10937" s="88"/>
      <c r="H10937" s="88"/>
      <c r="I10937" s="88"/>
      <c r="J10937" s="88"/>
      <c r="K10937" s="88"/>
    </row>
    <row r="10938" spans="2:11" ht="12" hidden="1" customHeight="1" x14ac:dyDescent="0.2">
      <c r="B10938" s="88"/>
      <c r="C10938" s="88"/>
      <c r="D10938" s="88"/>
      <c r="E10938" s="88"/>
      <c r="F10938" s="88"/>
      <c r="G10938" s="88"/>
      <c r="H10938" s="88"/>
      <c r="I10938" s="88"/>
      <c r="J10938" s="88"/>
      <c r="K10938" s="88"/>
    </row>
    <row r="10939" spans="2:11" ht="12" hidden="1" customHeight="1" x14ac:dyDescent="0.2">
      <c r="B10939" s="88"/>
      <c r="C10939" s="88"/>
      <c r="D10939" s="88"/>
      <c r="E10939" s="88"/>
      <c r="F10939" s="88"/>
      <c r="G10939" s="88"/>
      <c r="H10939" s="88"/>
      <c r="I10939" s="88"/>
      <c r="J10939" s="88"/>
      <c r="K10939" s="88"/>
    </row>
    <row r="10940" spans="2:11" ht="12" hidden="1" customHeight="1" x14ac:dyDescent="0.2">
      <c r="B10940" s="88"/>
      <c r="C10940" s="88"/>
      <c r="D10940" s="88"/>
      <c r="E10940" s="88"/>
      <c r="F10940" s="88"/>
      <c r="G10940" s="88"/>
      <c r="H10940" s="88"/>
      <c r="I10940" s="88"/>
      <c r="J10940" s="88"/>
      <c r="K10940" s="88"/>
    </row>
    <row r="10941" spans="2:11" ht="12" hidden="1" customHeight="1" x14ac:dyDescent="0.2">
      <c r="B10941" s="88"/>
      <c r="C10941" s="88"/>
      <c r="D10941" s="88"/>
      <c r="E10941" s="88"/>
      <c r="F10941" s="88"/>
      <c r="G10941" s="88"/>
      <c r="H10941" s="88"/>
      <c r="I10941" s="88"/>
      <c r="J10941" s="88"/>
      <c r="K10941" s="88"/>
    </row>
    <row r="10942" spans="2:11" ht="12" hidden="1" customHeight="1" x14ac:dyDescent="0.2">
      <c r="B10942" s="88"/>
      <c r="C10942" s="88"/>
      <c r="D10942" s="88"/>
      <c r="E10942" s="88"/>
      <c r="F10942" s="88"/>
      <c r="G10942" s="88"/>
      <c r="H10942" s="88"/>
      <c r="I10942" s="88"/>
      <c r="J10942" s="88"/>
      <c r="K10942" s="88"/>
    </row>
    <row r="10943" spans="2:11" ht="12" hidden="1" customHeight="1" x14ac:dyDescent="0.2">
      <c r="B10943" s="88"/>
      <c r="C10943" s="88"/>
      <c r="D10943" s="88"/>
      <c r="E10943" s="88"/>
      <c r="F10943" s="88"/>
      <c r="G10943" s="88"/>
      <c r="H10943" s="88"/>
      <c r="I10943" s="88"/>
      <c r="J10943" s="88"/>
      <c r="K10943" s="88"/>
    </row>
    <row r="10944" spans="2:11" ht="12" hidden="1" customHeight="1" x14ac:dyDescent="0.2">
      <c r="B10944" s="88"/>
      <c r="C10944" s="88"/>
      <c r="D10944" s="88"/>
      <c r="E10944" s="88"/>
      <c r="F10944" s="88"/>
      <c r="G10944" s="88"/>
      <c r="H10944" s="88"/>
      <c r="I10944" s="88"/>
      <c r="J10944" s="88"/>
      <c r="K10944" s="88"/>
    </row>
    <row r="10945" spans="2:11" ht="12" hidden="1" customHeight="1" x14ac:dyDescent="0.2">
      <c r="B10945" s="88"/>
      <c r="C10945" s="88"/>
      <c r="D10945" s="88"/>
      <c r="E10945" s="88"/>
      <c r="F10945" s="88"/>
      <c r="G10945" s="88"/>
      <c r="H10945" s="88"/>
      <c r="I10945" s="88"/>
      <c r="J10945" s="88"/>
      <c r="K10945" s="88"/>
    </row>
    <row r="10946" spans="2:11" ht="12" hidden="1" customHeight="1" x14ac:dyDescent="0.2">
      <c r="B10946" s="88"/>
      <c r="C10946" s="88"/>
      <c r="D10946" s="88"/>
      <c r="E10946" s="88"/>
      <c r="F10946" s="88"/>
      <c r="G10946" s="88"/>
      <c r="H10946" s="88"/>
      <c r="I10946" s="88"/>
      <c r="J10946" s="88"/>
      <c r="K10946" s="88"/>
    </row>
    <row r="10947" spans="2:11" ht="12" hidden="1" customHeight="1" x14ac:dyDescent="0.2">
      <c r="B10947" s="88"/>
      <c r="C10947" s="88"/>
      <c r="D10947" s="88"/>
      <c r="E10947" s="88"/>
      <c r="F10947" s="88"/>
      <c r="G10947" s="88"/>
      <c r="H10947" s="88"/>
      <c r="I10947" s="88"/>
      <c r="J10947" s="88"/>
      <c r="K10947" s="88"/>
    </row>
    <row r="10948" spans="2:11" ht="12" hidden="1" customHeight="1" x14ac:dyDescent="0.2">
      <c r="B10948" s="88"/>
      <c r="C10948" s="88"/>
      <c r="D10948" s="88"/>
      <c r="E10948" s="88"/>
      <c r="F10948" s="88"/>
      <c r="G10948" s="88"/>
      <c r="H10948" s="88"/>
      <c r="I10948" s="88"/>
      <c r="J10948" s="88"/>
      <c r="K10948" s="88"/>
    </row>
    <row r="10949" spans="2:11" ht="12" hidden="1" customHeight="1" x14ac:dyDescent="0.2">
      <c r="B10949" s="88"/>
      <c r="C10949" s="88"/>
      <c r="D10949" s="88"/>
      <c r="E10949" s="88"/>
      <c r="F10949" s="88"/>
      <c r="G10949" s="88"/>
      <c r="H10949" s="88"/>
      <c r="I10949" s="88"/>
      <c r="J10949" s="88"/>
      <c r="K10949" s="88"/>
    </row>
    <row r="10950" spans="2:11" ht="12" hidden="1" customHeight="1" x14ac:dyDescent="0.2">
      <c r="B10950" s="88"/>
      <c r="C10950" s="88"/>
      <c r="D10950" s="88"/>
      <c r="E10950" s="88"/>
      <c r="F10950" s="88"/>
      <c r="G10950" s="88"/>
      <c r="H10950" s="88"/>
      <c r="I10950" s="88"/>
      <c r="J10950" s="88"/>
      <c r="K10950" s="88"/>
    </row>
    <row r="10951" spans="2:11" ht="12" hidden="1" customHeight="1" x14ac:dyDescent="0.2">
      <c r="B10951" s="88"/>
      <c r="C10951" s="88"/>
      <c r="D10951" s="88"/>
      <c r="E10951" s="88"/>
      <c r="F10951" s="88"/>
      <c r="G10951" s="88"/>
      <c r="H10951" s="88"/>
      <c r="I10951" s="88"/>
      <c r="J10951" s="88"/>
      <c r="K10951" s="88"/>
    </row>
    <row r="10952" spans="2:11" ht="12" hidden="1" customHeight="1" x14ac:dyDescent="0.2">
      <c r="B10952" s="88"/>
      <c r="C10952" s="88"/>
      <c r="D10952" s="88"/>
      <c r="E10952" s="88"/>
      <c r="F10952" s="88"/>
      <c r="G10952" s="88"/>
      <c r="H10952" s="88"/>
      <c r="I10952" s="88"/>
      <c r="J10952" s="88"/>
      <c r="K10952" s="88"/>
    </row>
    <row r="10953" spans="2:11" ht="12" hidden="1" customHeight="1" x14ac:dyDescent="0.2">
      <c r="B10953" s="88"/>
      <c r="C10953" s="88"/>
      <c r="D10953" s="88"/>
      <c r="E10953" s="88"/>
      <c r="F10953" s="88"/>
      <c r="G10953" s="88"/>
      <c r="H10953" s="88"/>
      <c r="I10953" s="88"/>
      <c r="J10953" s="88"/>
      <c r="K10953" s="88"/>
    </row>
    <row r="10954" spans="2:11" ht="12" hidden="1" customHeight="1" x14ac:dyDescent="0.2">
      <c r="B10954" s="88"/>
      <c r="C10954" s="88"/>
      <c r="D10954" s="88"/>
      <c r="E10954" s="88"/>
      <c r="F10954" s="88"/>
      <c r="G10954" s="88"/>
      <c r="H10954" s="88"/>
      <c r="I10954" s="88"/>
      <c r="J10954" s="88"/>
      <c r="K10954" s="88"/>
    </row>
    <row r="10955" spans="2:11" ht="12" hidden="1" customHeight="1" x14ac:dyDescent="0.2">
      <c r="B10955" s="88"/>
      <c r="C10955" s="88"/>
      <c r="D10955" s="88"/>
      <c r="E10955" s="88"/>
      <c r="F10955" s="88"/>
      <c r="G10955" s="88"/>
      <c r="H10955" s="88"/>
      <c r="I10955" s="88"/>
      <c r="J10955" s="88"/>
      <c r="K10955" s="88"/>
    </row>
    <row r="10956" spans="2:11" ht="12" hidden="1" customHeight="1" x14ac:dyDescent="0.2">
      <c r="B10956" s="88"/>
      <c r="C10956" s="88"/>
      <c r="D10956" s="88"/>
      <c r="E10956" s="88"/>
      <c r="F10956" s="88"/>
      <c r="G10956" s="88"/>
      <c r="H10956" s="88"/>
      <c r="I10956" s="88"/>
      <c r="J10956" s="88"/>
      <c r="K10956" s="88"/>
    </row>
    <row r="10957" spans="2:11" ht="12" hidden="1" customHeight="1" x14ac:dyDescent="0.2">
      <c r="B10957" s="88"/>
      <c r="C10957" s="88"/>
      <c r="D10957" s="88"/>
      <c r="E10957" s="88"/>
      <c r="F10957" s="88"/>
      <c r="G10957" s="88"/>
      <c r="H10957" s="88"/>
      <c r="I10957" s="88"/>
      <c r="J10957" s="88"/>
      <c r="K10957" s="88"/>
    </row>
    <row r="10958" spans="2:11" ht="12" hidden="1" customHeight="1" x14ac:dyDescent="0.2">
      <c r="B10958" s="88"/>
      <c r="C10958" s="88"/>
      <c r="D10958" s="88"/>
      <c r="E10958" s="88"/>
      <c r="F10958" s="88"/>
      <c r="G10958" s="88"/>
      <c r="H10958" s="88"/>
      <c r="I10958" s="88"/>
      <c r="J10958" s="88"/>
      <c r="K10958" s="88"/>
    </row>
    <row r="10959" spans="2:11" ht="12" hidden="1" customHeight="1" x14ac:dyDescent="0.2">
      <c r="B10959" s="88"/>
      <c r="C10959" s="88"/>
      <c r="D10959" s="88"/>
      <c r="E10959" s="88"/>
      <c r="F10959" s="88"/>
      <c r="G10959" s="88"/>
      <c r="H10959" s="88"/>
      <c r="I10959" s="88"/>
      <c r="J10959" s="88"/>
      <c r="K10959" s="88"/>
    </row>
    <row r="10960" spans="2:11" ht="12" hidden="1" customHeight="1" x14ac:dyDescent="0.2">
      <c r="B10960" s="88"/>
      <c r="C10960" s="88"/>
      <c r="D10960" s="88"/>
      <c r="E10960" s="88"/>
      <c r="F10960" s="88"/>
      <c r="G10960" s="88"/>
      <c r="H10960" s="88"/>
      <c r="I10960" s="88"/>
      <c r="J10960" s="88"/>
      <c r="K10960" s="88"/>
    </row>
    <row r="10961" spans="2:11" ht="12" hidden="1" customHeight="1" x14ac:dyDescent="0.2">
      <c r="B10961" s="88"/>
      <c r="C10961" s="88"/>
      <c r="D10961" s="88"/>
      <c r="E10961" s="88"/>
      <c r="F10961" s="88"/>
      <c r="G10961" s="88"/>
      <c r="H10961" s="88"/>
      <c r="I10961" s="88"/>
      <c r="J10961" s="88"/>
      <c r="K10961" s="88"/>
    </row>
    <row r="10962" spans="2:11" ht="12" hidden="1" customHeight="1" x14ac:dyDescent="0.2">
      <c r="B10962" s="88"/>
      <c r="C10962" s="88"/>
      <c r="D10962" s="88"/>
      <c r="E10962" s="88"/>
      <c r="F10962" s="88"/>
      <c r="G10962" s="88"/>
      <c r="H10962" s="88"/>
      <c r="I10962" s="88"/>
      <c r="J10962" s="88"/>
      <c r="K10962" s="88"/>
    </row>
    <row r="10963" spans="2:11" ht="12" hidden="1" customHeight="1" x14ac:dyDescent="0.2">
      <c r="B10963" s="88"/>
      <c r="C10963" s="88"/>
      <c r="D10963" s="88"/>
      <c r="E10963" s="88"/>
      <c r="F10963" s="88"/>
      <c r="G10963" s="88"/>
      <c r="H10963" s="88"/>
      <c r="I10963" s="88"/>
      <c r="J10963" s="88"/>
      <c r="K10963" s="88"/>
    </row>
    <row r="10964" spans="2:11" ht="12" hidden="1" customHeight="1" x14ac:dyDescent="0.2">
      <c r="B10964" s="88"/>
      <c r="C10964" s="88"/>
      <c r="D10964" s="88"/>
      <c r="E10964" s="88"/>
      <c r="F10964" s="88"/>
      <c r="G10964" s="88"/>
      <c r="H10964" s="88"/>
      <c r="I10964" s="88"/>
      <c r="J10964" s="88"/>
      <c r="K10964" s="88"/>
    </row>
    <row r="10965" spans="2:11" ht="12" hidden="1" customHeight="1" x14ac:dyDescent="0.2">
      <c r="B10965" s="88"/>
      <c r="C10965" s="88"/>
      <c r="D10965" s="88"/>
      <c r="E10965" s="88"/>
      <c r="F10965" s="88"/>
      <c r="G10965" s="88"/>
      <c r="H10965" s="88"/>
      <c r="I10965" s="88"/>
      <c r="J10965" s="88"/>
      <c r="K10965" s="88"/>
    </row>
    <row r="10966" spans="2:11" ht="12" hidden="1" customHeight="1" x14ac:dyDescent="0.2">
      <c r="B10966" s="88"/>
      <c r="C10966" s="88"/>
      <c r="D10966" s="88"/>
      <c r="E10966" s="88"/>
      <c r="F10966" s="88"/>
      <c r="G10966" s="88"/>
      <c r="H10966" s="88"/>
      <c r="I10966" s="88"/>
      <c r="J10966" s="88"/>
      <c r="K10966" s="88"/>
    </row>
    <row r="10967" spans="2:11" ht="12" hidden="1" customHeight="1" x14ac:dyDescent="0.2">
      <c r="B10967" s="88"/>
      <c r="C10967" s="88"/>
      <c r="D10967" s="88"/>
      <c r="E10967" s="88"/>
      <c r="F10967" s="88"/>
      <c r="G10967" s="88"/>
      <c r="H10967" s="88"/>
      <c r="I10967" s="88"/>
      <c r="J10967" s="88"/>
      <c r="K10967" s="88"/>
    </row>
    <row r="10968" spans="2:11" ht="12" hidden="1" customHeight="1" x14ac:dyDescent="0.2">
      <c r="B10968" s="88"/>
      <c r="C10968" s="88"/>
      <c r="D10968" s="88"/>
      <c r="E10968" s="88"/>
      <c r="F10968" s="88"/>
      <c r="G10968" s="88"/>
      <c r="H10968" s="88"/>
      <c r="I10968" s="88"/>
      <c r="J10968" s="88"/>
      <c r="K10968" s="88"/>
    </row>
    <row r="10969" spans="2:11" ht="12" hidden="1" customHeight="1" x14ac:dyDescent="0.2">
      <c r="B10969" s="88"/>
      <c r="C10969" s="88"/>
      <c r="D10969" s="88"/>
      <c r="E10969" s="88"/>
      <c r="F10969" s="88"/>
      <c r="G10969" s="88"/>
      <c r="H10969" s="88"/>
      <c r="I10969" s="88"/>
      <c r="J10969" s="88"/>
      <c r="K10969" s="88"/>
    </row>
    <row r="10970" spans="2:11" ht="12" hidden="1" customHeight="1" x14ac:dyDescent="0.2">
      <c r="B10970" s="88"/>
      <c r="C10970" s="88"/>
      <c r="D10970" s="88"/>
      <c r="E10970" s="88"/>
      <c r="F10970" s="88"/>
      <c r="G10970" s="88"/>
      <c r="H10970" s="88"/>
      <c r="I10970" s="88"/>
      <c r="J10970" s="88"/>
      <c r="K10970" s="88"/>
    </row>
    <row r="10971" spans="2:11" ht="12" hidden="1" customHeight="1" x14ac:dyDescent="0.2">
      <c r="B10971" s="88"/>
      <c r="C10971" s="88"/>
      <c r="D10971" s="88"/>
      <c r="E10971" s="88"/>
      <c r="F10971" s="88"/>
      <c r="G10971" s="88"/>
      <c r="H10971" s="88"/>
      <c r="I10971" s="88"/>
      <c r="J10971" s="88"/>
      <c r="K10971" s="88"/>
    </row>
    <row r="10972" spans="2:11" ht="12" hidden="1" customHeight="1" x14ac:dyDescent="0.2">
      <c r="B10972" s="88"/>
      <c r="C10972" s="88"/>
      <c r="D10972" s="88"/>
      <c r="E10972" s="88"/>
      <c r="F10972" s="88"/>
      <c r="G10972" s="88"/>
      <c r="H10972" s="88"/>
      <c r="I10972" s="88"/>
      <c r="J10972" s="88"/>
      <c r="K10972" s="88"/>
    </row>
    <row r="10973" spans="2:11" ht="12" hidden="1" customHeight="1" x14ac:dyDescent="0.2">
      <c r="B10973" s="88"/>
      <c r="C10973" s="88"/>
      <c r="D10973" s="88"/>
      <c r="E10973" s="88"/>
      <c r="F10973" s="88"/>
      <c r="G10973" s="88"/>
      <c r="H10973" s="88"/>
      <c r="I10973" s="88"/>
      <c r="J10973" s="88"/>
      <c r="K10973" s="88"/>
    </row>
    <row r="10974" spans="2:11" ht="12" hidden="1" customHeight="1" x14ac:dyDescent="0.2">
      <c r="B10974" s="88"/>
      <c r="C10974" s="88"/>
      <c r="D10974" s="88"/>
      <c r="E10974" s="88"/>
      <c r="F10974" s="88"/>
      <c r="G10974" s="88"/>
      <c r="H10974" s="88"/>
      <c r="I10974" s="88"/>
      <c r="J10974" s="88"/>
      <c r="K10974" s="88"/>
    </row>
    <row r="10975" spans="2:11" ht="12" hidden="1" customHeight="1" x14ac:dyDescent="0.2">
      <c r="B10975" s="88"/>
      <c r="C10975" s="88"/>
      <c r="D10975" s="88"/>
      <c r="E10975" s="88"/>
      <c r="F10975" s="88"/>
      <c r="G10975" s="88"/>
      <c r="H10975" s="88"/>
      <c r="I10975" s="88"/>
      <c r="J10975" s="88"/>
      <c r="K10975" s="88"/>
    </row>
    <row r="10976" spans="2:11" ht="12" hidden="1" customHeight="1" x14ac:dyDescent="0.2">
      <c r="B10976" s="88"/>
      <c r="C10976" s="88"/>
      <c r="D10976" s="88"/>
      <c r="E10976" s="88"/>
      <c r="F10976" s="88"/>
      <c r="G10976" s="88"/>
      <c r="H10976" s="88"/>
      <c r="I10976" s="88"/>
      <c r="J10976" s="88"/>
      <c r="K10976" s="88"/>
    </row>
    <row r="10977" spans="2:11" ht="12" hidden="1" customHeight="1" x14ac:dyDescent="0.2">
      <c r="B10977" s="88"/>
      <c r="C10977" s="88"/>
      <c r="D10977" s="88"/>
      <c r="E10977" s="88"/>
      <c r="F10977" s="88"/>
      <c r="G10977" s="88"/>
      <c r="H10977" s="88"/>
      <c r="I10977" s="88"/>
      <c r="J10977" s="88"/>
      <c r="K10977" s="88"/>
    </row>
    <row r="10978" spans="2:11" ht="12" hidden="1" customHeight="1" x14ac:dyDescent="0.2">
      <c r="B10978" s="88"/>
      <c r="C10978" s="88"/>
      <c r="D10978" s="88"/>
      <c r="E10978" s="88"/>
      <c r="F10978" s="88"/>
      <c r="G10978" s="88"/>
      <c r="H10978" s="88"/>
      <c r="I10978" s="88"/>
      <c r="J10978" s="88"/>
      <c r="K10978" s="88"/>
    </row>
    <row r="10979" spans="2:11" ht="12" hidden="1" customHeight="1" x14ac:dyDescent="0.2">
      <c r="B10979" s="88"/>
      <c r="C10979" s="88"/>
      <c r="D10979" s="88"/>
      <c r="E10979" s="88"/>
      <c r="F10979" s="88"/>
      <c r="G10979" s="88"/>
      <c r="H10979" s="88"/>
      <c r="I10979" s="88"/>
      <c r="J10979" s="88"/>
      <c r="K10979" s="88"/>
    </row>
    <row r="10980" spans="2:11" ht="12" hidden="1" customHeight="1" x14ac:dyDescent="0.2">
      <c r="B10980" s="88"/>
      <c r="C10980" s="88"/>
      <c r="D10980" s="88"/>
      <c r="E10980" s="88"/>
      <c r="F10980" s="88"/>
      <c r="G10980" s="88"/>
      <c r="H10980" s="88"/>
      <c r="I10980" s="88"/>
      <c r="J10980" s="88"/>
      <c r="K10980" s="88"/>
    </row>
    <row r="10981" spans="2:11" ht="12" hidden="1" customHeight="1" x14ac:dyDescent="0.2">
      <c r="B10981" s="88"/>
      <c r="C10981" s="88"/>
      <c r="D10981" s="88"/>
      <c r="E10981" s="88"/>
      <c r="F10981" s="88"/>
      <c r="G10981" s="88"/>
      <c r="H10981" s="88"/>
      <c r="I10981" s="88"/>
      <c r="J10981" s="88"/>
      <c r="K10981" s="88"/>
    </row>
    <row r="10982" spans="2:11" ht="12" hidden="1" customHeight="1" x14ac:dyDescent="0.2">
      <c r="B10982" s="88"/>
      <c r="C10982" s="88"/>
      <c r="D10982" s="88"/>
      <c r="E10982" s="88"/>
      <c r="F10982" s="88"/>
      <c r="G10982" s="88"/>
      <c r="H10982" s="88"/>
      <c r="I10982" s="88"/>
      <c r="J10982" s="88"/>
      <c r="K10982" s="88"/>
    </row>
    <row r="10983" spans="2:11" ht="12" hidden="1" customHeight="1" x14ac:dyDescent="0.2">
      <c r="B10983" s="88"/>
      <c r="C10983" s="88"/>
      <c r="D10983" s="88"/>
      <c r="E10983" s="88"/>
      <c r="F10983" s="88"/>
      <c r="G10983" s="88"/>
      <c r="H10983" s="88"/>
      <c r="I10983" s="88"/>
      <c r="J10983" s="88"/>
      <c r="K10983" s="88"/>
    </row>
    <row r="10984" spans="2:11" ht="12" hidden="1" customHeight="1" x14ac:dyDescent="0.2">
      <c r="B10984" s="88"/>
      <c r="C10984" s="88"/>
      <c r="D10984" s="88"/>
      <c r="E10984" s="88"/>
      <c r="F10984" s="88"/>
      <c r="G10984" s="88"/>
      <c r="H10984" s="88"/>
      <c r="I10984" s="88"/>
      <c r="J10984" s="88"/>
      <c r="K10984" s="88"/>
    </row>
    <row r="10985" spans="2:11" ht="12" hidden="1" customHeight="1" x14ac:dyDescent="0.2">
      <c r="B10985" s="88"/>
      <c r="C10985" s="88"/>
      <c r="D10985" s="88"/>
      <c r="E10985" s="88"/>
      <c r="F10985" s="88"/>
      <c r="G10985" s="88"/>
      <c r="H10985" s="88"/>
      <c r="I10985" s="88"/>
      <c r="J10985" s="88"/>
      <c r="K10985" s="88"/>
    </row>
    <row r="10986" spans="2:11" ht="12" hidden="1" customHeight="1" x14ac:dyDescent="0.2">
      <c r="B10986" s="88"/>
      <c r="C10986" s="88"/>
      <c r="D10986" s="88"/>
      <c r="E10986" s="88"/>
      <c r="F10986" s="88"/>
      <c r="G10986" s="88"/>
      <c r="H10986" s="88"/>
      <c r="I10986" s="88"/>
      <c r="J10986" s="88"/>
      <c r="K10986" s="88"/>
    </row>
    <row r="10987" spans="2:11" ht="12" hidden="1" customHeight="1" x14ac:dyDescent="0.2">
      <c r="B10987" s="88"/>
      <c r="C10987" s="88"/>
      <c r="D10987" s="88"/>
      <c r="E10987" s="88"/>
      <c r="F10987" s="88"/>
      <c r="G10987" s="88"/>
      <c r="H10987" s="88"/>
      <c r="I10987" s="88"/>
      <c r="J10987" s="88"/>
      <c r="K10987" s="88"/>
    </row>
    <row r="10988" spans="2:11" ht="12" hidden="1" customHeight="1" x14ac:dyDescent="0.2">
      <c r="B10988" s="88"/>
      <c r="C10988" s="88"/>
      <c r="D10988" s="88"/>
      <c r="E10988" s="88"/>
      <c r="F10988" s="88"/>
      <c r="G10988" s="88"/>
      <c r="H10988" s="88"/>
      <c r="I10988" s="88"/>
      <c r="J10988" s="88"/>
      <c r="K10988" s="88"/>
    </row>
    <row r="10989" spans="2:11" ht="12" hidden="1" customHeight="1" x14ac:dyDescent="0.2">
      <c r="B10989" s="88"/>
      <c r="C10989" s="88"/>
      <c r="D10989" s="88"/>
      <c r="E10989" s="88"/>
      <c r="F10989" s="88"/>
      <c r="G10989" s="88"/>
      <c r="H10989" s="88"/>
      <c r="I10989" s="88"/>
      <c r="J10989" s="88"/>
      <c r="K10989" s="88"/>
    </row>
    <row r="10990" spans="2:11" ht="12" hidden="1" customHeight="1" x14ac:dyDescent="0.2">
      <c r="B10990" s="88"/>
      <c r="C10990" s="88"/>
      <c r="D10990" s="88"/>
      <c r="E10990" s="88"/>
      <c r="F10990" s="88"/>
      <c r="G10990" s="88"/>
      <c r="H10990" s="88"/>
      <c r="I10990" s="88"/>
      <c r="J10990" s="88"/>
      <c r="K10990" s="88"/>
    </row>
    <row r="10991" spans="2:11" ht="12" hidden="1" customHeight="1" x14ac:dyDescent="0.2">
      <c r="B10991" s="88"/>
      <c r="C10991" s="88"/>
      <c r="D10991" s="88"/>
      <c r="E10991" s="88"/>
      <c r="F10991" s="88"/>
      <c r="G10991" s="88"/>
      <c r="H10991" s="88"/>
      <c r="I10991" s="88"/>
      <c r="J10991" s="88"/>
      <c r="K10991" s="88"/>
    </row>
    <row r="10992" spans="2:11" ht="12" hidden="1" customHeight="1" x14ac:dyDescent="0.2">
      <c r="B10992" s="88"/>
      <c r="C10992" s="88"/>
      <c r="D10992" s="88"/>
      <c r="E10992" s="88"/>
      <c r="F10992" s="88"/>
      <c r="G10992" s="88"/>
      <c r="H10992" s="88"/>
      <c r="I10992" s="88"/>
      <c r="J10992" s="88"/>
      <c r="K10992" s="88"/>
    </row>
    <row r="10993" spans="2:11" ht="12" hidden="1" customHeight="1" x14ac:dyDescent="0.2">
      <c r="B10993" s="88"/>
      <c r="C10993" s="88"/>
      <c r="D10993" s="88"/>
      <c r="E10993" s="88"/>
      <c r="F10993" s="88"/>
      <c r="G10993" s="88"/>
      <c r="H10993" s="88"/>
      <c r="I10993" s="88"/>
      <c r="J10993" s="88"/>
      <c r="K10993" s="88"/>
    </row>
    <row r="10994" spans="2:11" ht="12" hidden="1" customHeight="1" x14ac:dyDescent="0.2">
      <c r="B10994" s="88"/>
      <c r="C10994" s="88"/>
      <c r="D10994" s="88"/>
      <c r="E10994" s="88"/>
      <c r="F10994" s="88"/>
      <c r="G10994" s="88"/>
      <c r="H10994" s="88"/>
      <c r="I10994" s="88"/>
      <c r="J10994" s="88"/>
      <c r="K10994" s="88"/>
    </row>
    <row r="10995" spans="2:11" ht="12" hidden="1" customHeight="1" x14ac:dyDescent="0.2">
      <c r="B10995" s="88"/>
      <c r="C10995" s="88"/>
      <c r="D10995" s="88"/>
      <c r="E10995" s="88"/>
      <c r="F10995" s="88"/>
      <c r="G10995" s="88"/>
      <c r="H10995" s="88"/>
      <c r="I10995" s="88"/>
      <c r="J10995" s="88"/>
      <c r="K10995" s="88"/>
    </row>
    <row r="10996" spans="2:11" ht="12" hidden="1" customHeight="1" x14ac:dyDescent="0.2">
      <c r="B10996" s="88"/>
      <c r="C10996" s="88"/>
      <c r="D10996" s="88"/>
      <c r="E10996" s="88"/>
      <c r="F10996" s="88"/>
      <c r="G10996" s="88"/>
      <c r="H10996" s="88"/>
      <c r="I10996" s="88"/>
      <c r="J10996" s="88"/>
      <c r="K10996" s="88"/>
    </row>
    <row r="10997" spans="2:11" ht="12" hidden="1" customHeight="1" x14ac:dyDescent="0.2">
      <c r="B10997" s="88"/>
      <c r="C10997" s="88"/>
      <c r="D10997" s="88"/>
      <c r="E10997" s="88"/>
      <c r="F10997" s="88"/>
      <c r="G10997" s="88"/>
      <c r="H10997" s="88"/>
      <c r="I10997" s="88"/>
      <c r="J10997" s="88"/>
      <c r="K10997" s="88"/>
    </row>
    <row r="10998" spans="2:11" ht="12" hidden="1" customHeight="1" x14ac:dyDescent="0.2">
      <c r="B10998" s="88"/>
      <c r="C10998" s="88"/>
      <c r="D10998" s="88"/>
      <c r="E10998" s="88"/>
      <c r="F10998" s="88"/>
      <c r="G10998" s="88"/>
      <c r="H10998" s="88"/>
      <c r="I10998" s="88"/>
      <c r="J10998" s="88"/>
      <c r="K10998" s="88"/>
    </row>
    <row r="10999" spans="2:11" ht="12" hidden="1" customHeight="1" x14ac:dyDescent="0.2">
      <c r="B10999" s="88"/>
      <c r="C10999" s="88"/>
      <c r="D10999" s="88"/>
      <c r="E10999" s="88"/>
      <c r="F10999" s="88"/>
      <c r="G10999" s="88"/>
      <c r="H10999" s="88"/>
      <c r="I10999" s="88"/>
      <c r="J10999" s="88"/>
      <c r="K10999" s="88"/>
    </row>
    <row r="11000" spans="2:11" ht="12" hidden="1" customHeight="1" x14ac:dyDescent="0.2">
      <c r="B11000" s="88"/>
      <c r="C11000" s="88"/>
      <c r="D11000" s="88"/>
      <c r="E11000" s="88"/>
      <c r="F11000" s="88"/>
      <c r="G11000" s="88"/>
      <c r="H11000" s="88"/>
      <c r="I11000" s="88"/>
      <c r="J11000" s="88"/>
      <c r="K11000" s="88"/>
    </row>
    <row r="11001" spans="2:11" ht="12" hidden="1" customHeight="1" x14ac:dyDescent="0.2">
      <c r="B11001" s="88"/>
      <c r="C11001" s="88"/>
      <c r="D11001" s="88"/>
      <c r="E11001" s="88"/>
      <c r="F11001" s="88"/>
      <c r="G11001" s="88"/>
      <c r="H11001" s="88"/>
      <c r="I11001" s="88"/>
      <c r="J11001" s="88"/>
      <c r="K11001" s="88"/>
    </row>
    <row r="11002" spans="2:11" ht="12" hidden="1" customHeight="1" x14ac:dyDescent="0.2">
      <c r="B11002" s="88"/>
      <c r="C11002" s="88"/>
      <c r="D11002" s="88"/>
      <c r="E11002" s="88"/>
      <c r="F11002" s="88"/>
      <c r="G11002" s="88"/>
      <c r="H11002" s="88"/>
      <c r="I11002" s="88"/>
      <c r="J11002" s="88"/>
      <c r="K11002" s="88"/>
    </row>
    <row r="11003" spans="2:11" ht="12" hidden="1" customHeight="1" x14ac:dyDescent="0.2">
      <c r="B11003" s="88"/>
      <c r="C11003" s="88"/>
      <c r="D11003" s="88"/>
      <c r="E11003" s="88"/>
      <c r="F11003" s="88"/>
      <c r="G11003" s="88"/>
      <c r="H11003" s="88"/>
      <c r="I11003" s="88"/>
      <c r="J11003" s="88"/>
      <c r="K11003" s="88"/>
    </row>
    <row r="11004" spans="2:11" ht="12" hidden="1" customHeight="1" x14ac:dyDescent="0.2">
      <c r="B11004" s="88"/>
      <c r="C11004" s="88"/>
      <c r="D11004" s="88"/>
      <c r="E11004" s="88"/>
      <c r="F11004" s="88"/>
      <c r="G11004" s="88"/>
      <c r="H11004" s="88"/>
      <c r="I11004" s="88"/>
      <c r="J11004" s="88"/>
      <c r="K11004" s="88"/>
    </row>
    <row r="11005" spans="2:11" ht="12" hidden="1" customHeight="1" x14ac:dyDescent="0.2">
      <c r="B11005" s="88"/>
      <c r="C11005" s="88"/>
      <c r="D11005" s="88"/>
      <c r="E11005" s="88"/>
      <c r="F11005" s="88"/>
      <c r="G11005" s="88"/>
      <c r="H11005" s="88"/>
      <c r="I11005" s="88"/>
      <c r="J11005" s="88"/>
      <c r="K11005" s="88"/>
    </row>
    <row r="11006" spans="2:11" ht="12" hidden="1" customHeight="1" x14ac:dyDescent="0.2">
      <c r="B11006" s="88"/>
      <c r="C11006" s="88"/>
      <c r="D11006" s="88"/>
      <c r="E11006" s="88"/>
      <c r="F11006" s="88"/>
      <c r="G11006" s="88"/>
      <c r="H11006" s="88"/>
      <c r="I11006" s="88"/>
      <c r="J11006" s="88"/>
      <c r="K11006" s="88"/>
    </row>
    <row r="11007" spans="2:11" ht="12" hidden="1" customHeight="1" x14ac:dyDescent="0.2">
      <c r="B11007" s="88"/>
      <c r="C11007" s="88"/>
      <c r="D11007" s="88"/>
      <c r="E11007" s="88"/>
      <c r="F11007" s="88"/>
      <c r="G11007" s="88"/>
      <c r="H11007" s="88"/>
      <c r="I11007" s="88"/>
      <c r="J11007" s="88"/>
      <c r="K11007" s="88"/>
    </row>
    <row r="11008" spans="2:11" ht="12" hidden="1" customHeight="1" x14ac:dyDescent="0.2">
      <c r="B11008" s="88"/>
      <c r="C11008" s="88"/>
      <c r="D11008" s="88"/>
      <c r="E11008" s="88"/>
      <c r="F11008" s="88"/>
      <c r="G11008" s="88"/>
      <c r="H11008" s="88"/>
      <c r="I11008" s="88"/>
      <c r="J11008" s="88"/>
      <c r="K11008" s="88"/>
    </row>
    <row r="11009" spans="2:11" ht="12" hidden="1" customHeight="1" x14ac:dyDescent="0.2">
      <c r="B11009" s="88"/>
      <c r="C11009" s="88"/>
      <c r="D11009" s="88"/>
      <c r="E11009" s="88"/>
      <c r="F11009" s="88"/>
      <c r="G11009" s="88"/>
      <c r="H11009" s="88"/>
      <c r="I11009" s="88"/>
      <c r="J11009" s="88"/>
      <c r="K11009" s="88"/>
    </row>
    <row r="11010" spans="2:11" ht="12" hidden="1" customHeight="1" x14ac:dyDescent="0.2">
      <c r="B11010" s="88"/>
      <c r="C11010" s="88"/>
      <c r="D11010" s="88"/>
      <c r="E11010" s="88"/>
      <c r="F11010" s="88"/>
      <c r="G11010" s="88"/>
      <c r="H11010" s="88"/>
      <c r="I11010" s="88"/>
      <c r="J11010" s="88"/>
      <c r="K11010" s="88"/>
    </row>
    <row r="11011" spans="2:11" ht="12" hidden="1" customHeight="1" x14ac:dyDescent="0.2">
      <c r="B11011" s="88"/>
      <c r="C11011" s="88"/>
      <c r="D11011" s="88"/>
      <c r="E11011" s="88"/>
      <c r="F11011" s="88"/>
      <c r="G11011" s="88"/>
      <c r="H11011" s="88"/>
      <c r="I11011" s="88"/>
      <c r="J11011" s="88"/>
      <c r="K11011" s="88"/>
    </row>
    <row r="11012" spans="2:11" ht="12" hidden="1" customHeight="1" x14ac:dyDescent="0.2">
      <c r="B11012" s="88"/>
      <c r="C11012" s="88"/>
      <c r="D11012" s="88"/>
      <c r="E11012" s="88"/>
      <c r="F11012" s="88"/>
      <c r="G11012" s="88"/>
      <c r="H11012" s="88"/>
      <c r="I11012" s="88"/>
      <c r="J11012" s="88"/>
      <c r="K11012" s="88"/>
    </row>
    <row r="11013" spans="2:11" ht="12" hidden="1" customHeight="1" x14ac:dyDescent="0.2">
      <c r="B11013" s="88"/>
      <c r="C11013" s="88"/>
      <c r="D11013" s="88"/>
      <c r="E11013" s="88"/>
      <c r="F11013" s="88"/>
      <c r="G11013" s="88"/>
      <c r="H11013" s="88"/>
      <c r="I11013" s="88"/>
      <c r="J11013" s="88"/>
      <c r="K11013" s="88"/>
    </row>
    <row r="11014" spans="2:11" ht="12" hidden="1" customHeight="1" x14ac:dyDescent="0.2">
      <c r="B11014" s="88"/>
      <c r="C11014" s="88"/>
      <c r="D11014" s="88"/>
      <c r="E11014" s="88"/>
      <c r="F11014" s="88"/>
      <c r="G11014" s="88"/>
      <c r="H11014" s="88"/>
      <c r="I11014" s="88"/>
      <c r="J11014" s="88"/>
      <c r="K11014" s="88"/>
    </row>
    <row r="11015" spans="2:11" ht="12" hidden="1" customHeight="1" x14ac:dyDescent="0.2">
      <c r="B11015" s="88"/>
      <c r="C11015" s="88"/>
      <c r="D11015" s="88"/>
      <c r="E11015" s="88"/>
      <c r="F11015" s="88"/>
      <c r="G11015" s="88"/>
      <c r="H11015" s="88"/>
      <c r="I11015" s="88"/>
      <c r="J11015" s="88"/>
      <c r="K11015" s="88"/>
    </row>
    <row r="11016" spans="2:11" ht="12" hidden="1" customHeight="1" x14ac:dyDescent="0.2">
      <c r="B11016" s="88"/>
      <c r="C11016" s="88"/>
      <c r="D11016" s="88"/>
      <c r="E11016" s="88"/>
      <c r="F11016" s="88"/>
      <c r="G11016" s="88"/>
      <c r="H11016" s="88"/>
      <c r="I11016" s="88"/>
      <c r="J11016" s="88"/>
      <c r="K11016" s="88"/>
    </row>
    <row r="11017" spans="2:11" ht="12" hidden="1" customHeight="1" x14ac:dyDescent="0.2">
      <c r="B11017" s="88"/>
      <c r="C11017" s="88"/>
      <c r="D11017" s="88"/>
      <c r="E11017" s="88"/>
      <c r="F11017" s="88"/>
      <c r="G11017" s="88"/>
      <c r="H11017" s="88"/>
      <c r="I11017" s="88"/>
      <c r="J11017" s="88"/>
      <c r="K11017" s="88"/>
    </row>
    <row r="11018" spans="2:11" ht="12" hidden="1" customHeight="1" x14ac:dyDescent="0.2">
      <c r="B11018" s="88"/>
      <c r="C11018" s="88"/>
      <c r="D11018" s="88"/>
      <c r="E11018" s="88"/>
      <c r="F11018" s="88"/>
      <c r="G11018" s="88"/>
      <c r="H11018" s="88"/>
      <c r="I11018" s="88"/>
      <c r="J11018" s="88"/>
      <c r="K11018" s="88"/>
    </row>
    <row r="11019" spans="2:11" ht="12" hidden="1" customHeight="1" x14ac:dyDescent="0.2">
      <c r="B11019" s="88"/>
      <c r="C11019" s="88"/>
      <c r="D11019" s="88"/>
      <c r="E11019" s="88"/>
      <c r="F11019" s="88"/>
      <c r="G11019" s="88"/>
      <c r="H11019" s="88"/>
      <c r="I11019" s="88"/>
      <c r="J11019" s="88"/>
      <c r="K11019" s="88"/>
    </row>
    <row r="11020" spans="2:11" ht="12" hidden="1" customHeight="1" x14ac:dyDescent="0.2">
      <c r="B11020" s="88"/>
      <c r="C11020" s="88"/>
      <c r="D11020" s="88"/>
      <c r="E11020" s="88"/>
      <c r="F11020" s="88"/>
      <c r="G11020" s="88"/>
      <c r="H11020" s="88"/>
      <c r="I11020" s="88"/>
      <c r="J11020" s="88"/>
      <c r="K11020" s="88"/>
    </row>
    <row r="11021" spans="2:11" ht="12" hidden="1" customHeight="1" x14ac:dyDescent="0.2">
      <c r="B11021" s="88"/>
      <c r="C11021" s="88"/>
      <c r="D11021" s="88"/>
      <c r="E11021" s="88"/>
      <c r="F11021" s="88"/>
      <c r="G11021" s="88"/>
      <c r="H11021" s="88"/>
      <c r="I11021" s="88"/>
      <c r="J11021" s="88"/>
      <c r="K11021" s="88"/>
    </row>
    <row r="11022" spans="2:11" ht="12" hidden="1" customHeight="1" x14ac:dyDescent="0.2">
      <c r="B11022" s="88"/>
      <c r="C11022" s="88"/>
      <c r="D11022" s="88"/>
      <c r="E11022" s="88"/>
      <c r="F11022" s="88"/>
      <c r="G11022" s="88"/>
      <c r="H11022" s="88"/>
      <c r="I11022" s="88"/>
      <c r="J11022" s="88"/>
      <c r="K11022" s="88"/>
    </row>
    <row r="11023" spans="2:11" ht="12" hidden="1" customHeight="1" x14ac:dyDescent="0.2">
      <c r="B11023" s="88"/>
      <c r="C11023" s="88"/>
      <c r="D11023" s="88"/>
      <c r="E11023" s="88"/>
      <c r="F11023" s="88"/>
      <c r="G11023" s="88"/>
      <c r="H11023" s="88"/>
      <c r="I11023" s="88"/>
      <c r="J11023" s="88"/>
      <c r="K11023" s="88"/>
    </row>
    <row r="11024" spans="2:11" ht="12" hidden="1" customHeight="1" x14ac:dyDescent="0.2">
      <c r="B11024" s="88"/>
      <c r="C11024" s="88"/>
      <c r="D11024" s="88"/>
      <c r="E11024" s="88"/>
      <c r="F11024" s="88"/>
      <c r="G11024" s="88"/>
      <c r="H11024" s="88"/>
      <c r="I11024" s="88"/>
      <c r="J11024" s="88"/>
      <c r="K11024" s="88"/>
    </row>
    <row r="11025" spans="2:11" ht="12" hidden="1" customHeight="1" x14ac:dyDescent="0.2">
      <c r="B11025" s="88"/>
      <c r="C11025" s="88"/>
      <c r="D11025" s="88"/>
      <c r="E11025" s="88"/>
      <c r="F11025" s="88"/>
      <c r="G11025" s="88"/>
      <c r="H11025" s="88"/>
      <c r="I11025" s="88"/>
      <c r="J11025" s="88"/>
      <c r="K11025" s="88"/>
    </row>
    <row r="11026" spans="2:11" ht="12" hidden="1" customHeight="1" x14ac:dyDescent="0.2">
      <c r="B11026" s="88"/>
      <c r="C11026" s="88"/>
      <c r="D11026" s="88"/>
      <c r="E11026" s="88"/>
      <c r="F11026" s="88"/>
      <c r="G11026" s="88"/>
      <c r="H11026" s="88"/>
      <c r="I11026" s="88"/>
      <c r="J11026" s="88"/>
      <c r="K11026" s="88"/>
    </row>
    <row r="11027" spans="2:11" ht="12" hidden="1" customHeight="1" x14ac:dyDescent="0.2">
      <c r="B11027" s="88"/>
      <c r="C11027" s="88"/>
      <c r="D11027" s="88"/>
      <c r="E11027" s="88"/>
      <c r="F11027" s="88"/>
      <c r="G11027" s="88"/>
      <c r="H11027" s="88"/>
      <c r="I11027" s="88"/>
      <c r="J11027" s="88"/>
      <c r="K11027" s="88"/>
    </row>
    <row r="11028" spans="2:11" ht="12" hidden="1" customHeight="1" x14ac:dyDescent="0.2">
      <c r="B11028" s="88"/>
      <c r="C11028" s="88"/>
      <c r="D11028" s="88"/>
      <c r="E11028" s="88"/>
      <c r="F11028" s="88"/>
      <c r="G11028" s="88"/>
      <c r="H11028" s="88"/>
      <c r="I11028" s="88"/>
      <c r="J11028" s="88"/>
      <c r="K11028" s="88"/>
    </row>
    <row r="11029" spans="2:11" ht="12" hidden="1" customHeight="1" x14ac:dyDescent="0.2">
      <c r="B11029" s="88"/>
      <c r="C11029" s="88"/>
      <c r="D11029" s="88"/>
      <c r="E11029" s="88"/>
      <c r="F11029" s="88"/>
      <c r="G11029" s="88"/>
      <c r="H11029" s="88"/>
      <c r="I11029" s="88"/>
      <c r="J11029" s="88"/>
      <c r="K11029" s="88"/>
    </row>
    <row r="11030" spans="2:11" ht="12" hidden="1" customHeight="1" x14ac:dyDescent="0.2">
      <c r="B11030" s="88"/>
      <c r="C11030" s="88"/>
      <c r="D11030" s="88"/>
      <c r="E11030" s="88"/>
      <c r="F11030" s="88"/>
      <c r="G11030" s="88"/>
      <c r="H11030" s="88"/>
      <c r="I11030" s="88"/>
      <c r="J11030" s="88"/>
      <c r="K11030" s="88"/>
    </row>
    <row r="11031" spans="2:11" ht="12" hidden="1" customHeight="1" x14ac:dyDescent="0.2">
      <c r="B11031" s="88"/>
      <c r="C11031" s="88"/>
      <c r="D11031" s="88"/>
      <c r="E11031" s="88"/>
      <c r="F11031" s="88"/>
      <c r="G11031" s="88"/>
      <c r="H11031" s="88"/>
      <c r="I11031" s="88"/>
      <c r="J11031" s="88"/>
      <c r="K11031" s="88"/>
    </row>
    <row r="11032" spans="2:11" ht="12" hidden="1" customHeight="1" x14ac:dyDescent="0.2">
      <c r="B11032" s="88"/>
      <c r="C11032" s="88"/>
      <c r="D11032" s="88"/>
      <c r="E11032" s="88"/>
      <c r="F11032" s="88"/>
      <c r="G11032" s="88"/>
      <c r="H11032" s="88"/>
      <c r="I11032" s="88"/>
      <c r="J11032" s="88"/>
      <c r="K11032" s="88"/>
    </row>
    <row r="11033" spans="2:11" ht="12" hidden="1" customHeight="1" x14ac:dyDescent="0.2">
      <c r="B11033" s="88"/>
      <c r="C11033" s="88"/>
      <c r="D11033" s="88"/>
      <c r="E11033" s="88"/>
      <c r="F11033" s="88"/>
      <c r="G11033" s="88"/>
      <c r="H11033" s="88"/>
      <c r="I11033" s="88"/>
      <c r="J11033" s="88"/>
      <c r="K11033" s="88"/>
    </row>
    <row r="11034" spans="2:11" ht="12" hidden="1" customHeight="1" x14ac:dyDescent="0.2">
      <c r="B11034" s="88"/>
      <c r="C11034" s="88"/>
      <c r="D11034" s="88"/>
      <c r="E11034" s="88"/>
      <c r="F11034" s="88"/>
      <c r="G11034" s="88"/>
      <c r="H11034" s="88"/>
      <c r="I11034" s="88"/>
      <c r="J11034" s="88"/>
      <c r="K11034" s="88"/>
    </row>
    <row r="11035" spans="2:11" ht="12" hidden="1" customHeight="1" x14ac:dyDescent="0.2">
      <c r="B11035" s="88"/>
      <c r="C11035" s="88"/>
      <c r="D11035" s="88"/>
      <c r="E11035" s="88"/>
      <c r="F11035" s="88"/>
      <c r="G11035" s="88"/>
      <c r="H11035" s="88"/>
      <c r="I11035" s="88"/>
      <c r="J11035" s="88"/>
      <c r="K11035" s="88"/>
    </row>
    <row r="11036" spans="2:11" ht="12" hidden="1" customHeight="1" x14ac:dyDescent="0.2">
      <c r="B11036" s="88"/>
      <c r="C11036" s="88"/>
      <c r="D11036" s="88"/>
      <c r="E11036" s="88"/>
      <c r="F11036" s="88"/>
      <c r="G11036" s="88"/>
      <c r="H11036" s="88"/>
      <c r="I11036" s="88"/>
      <c r="J11036" s="88"/>
      <c r="K11036" s="88"/>
    </row>
    <row r="11037" spans="2:11" ht="12" hidden="1" customHeight="1" x14ac:dyDescent="0.2">
      <c r="B11037" s="88"/>
      <c r="C11037" s="88"/>
      <c r="D11037" s="88"/>
      <c r="E11037" s="88"/>
      <c r="F11037" s="88"/>
      <c r="G11037" s="88"/>
      <c r="H11037" s="88"/>
      <c r="I11037" s="88"/>
      <c r="J11037" s="88"/>
      <c r="K11037" s="88"/>
    </row>
    <row r="11038" spans="2:11" ht="12" hidden="1" customHeight="1" x14ac:dyDescent="0.2">
      <c r="B11038" s="88"/>
      <c r="C11038" s="88"/>
      <c r="D11038" s="88"/>
      <c r="E11038" s="88"/>
      <c r="F11038" s="88"/>
      <c r="G11038" s="88"/>
      <c r="H11038" s="88"/>
      <c r="I11038" s="88"/>
      <c r="J11038" s="88"/>
      <c r="K11038" s="88"/>
    </row>
    <row r="11039" spans="2:11" ht="12" hidden="1" customHeight="1" x14ac:dyDescent="0.2">
      <c r="B11039" s="88"/>
      <c r="C11039" s="88"/>
      <c r="D11039" s="88"/>
      <c r="E11039" s="88"/>
      <c r="F11039" s="88"/>
      <c r="G11039" s="88"/>
      <c r="H11039" s="88"/>
      <c r="I11039" s="88"/>
      <c r="J11039" s="88"/>
      <c r="K11039" s="88"/>
    </row>
    <row r="11040" spans="2:11" ht="12" hidden="1" customHeight="1" x14ac:dyDescent="0.2">
      <c r="B11040" s="88"/>
      <c r="C11040" s="88"/>
      <c r="D11040" s="88"/>
      <c r="E11040" s="88"/>
      <c r="F11040" s="88"/>
      <c r="G11040" s="88"/>
      <c r="H11040" s="88"/>
      <c r="I11040" s="88"/>
      <c r="J11040" s="88"/>
      <c r="K11040" s="88"/>
    </row>
    <row r="11041" spans="2:11" ht="12" hidden="1" customHeight="1" x14ac:dyDescent="0.2">
      <c r="B11041" s="88"/>
      <c r="C11041" s="88"/>
      <c r="D11041" s="88"/>
      <c r="E11041" s="88"/>
      <c r="F11041" s="88"/>
      <c r="G11041" s="88"/>
      <c r="H11041" s="88"/>
      <c r="I11041" s="88"/>
      <c r="J11041" s="88"/>
      <c r="K11041" s="88"/>
    </row>
    <row r="11042" spans="2:11" ht="12" hidden="1" customHeight="1" x14ac:dyDescent="0.2">
      <c r="B11042" s="88"/>
      <c r="C11042" s="88"/>
      <c r="D11042" s="88"/>
      <c r="E11042" s="88"/>
      <c r="F11042" s="88"/>
      <c r="G11042" s="88"/>
      <c r="H11042" s="88"/>
      <c r="I11042" s="88"/>
      <c r="J11042" s="88"/>
      <c r="K11042" s="88"/>
    </row>
    <row r="11043" spans="2:11" ht="12" hidden="1" customHeight="1" x14ac:dyDescent="0.2">
      <c r="B11043" s="88"/>
      <c r="C11043" s="88"/>
      <c r="D11043" s="88"/>
      <c r="E11043" s="88"/>
      <c r="F11043" s="88"/>
      <c r="G11043" s="88"/>
      <c r="H11043" s="88"/>
      <c r="I11043" s="88"/>
      <c r="J11043" s="88"/>
      <c r="K11043" s="88"/>
    </row>
    <row r="11044" spans="2:11" ht="12" hidden="1" customHeight="1" x14ac:dyDescent="0.2">
      <c r="B11044" s="88"/>
      <c r="C11044" s="88"/>
      <c r="D11044" s="88"/>
      <c r="E11044" s="88"/>
      <c r="F11044" s="88"/>
      <c r="G11044" s="88"/>
      <c r="H11044" s="88"/>
      <c r="I11044" s="88"/>
      <c r="J11044" s="88"/>
      <c r="K11044" s="88"/>
    </row>
    <row r="11045" spans="2:11" ht="12" hidden="1" customHeight="1" x14ac:dyDescent="0.2">
      <c r="B11045" s="88"/>
      <c r="C11045" s="88"/>
      <c r="D11045" s="88"/>
      <c r="E11045" s="88"/>
      <c r="F11045" s="88"/>
      <c r="G11045" s="88"/>
      <c r="H11045" s="88"/>
      <c r="I11045" s="88"/>
      <c r="J11045" s="88"/>
      <c r="K11045" s="88"/>
    </row>
    <row r="11046" spans="2:11" ht="12" hidden="1" customHeight="1" x14ac:dyDescent="0.2">
      <c r="B11046" s="88"/>
      <c r="C11046" s="88"/>
      <c r="D11046" s="88"/>
      <c r="E11046" s="88"/>
      <c r="F11046" s="88"/>
      <c r="G11046" s="88"/>
      <c r="H11046" s="88"/>
      <c r="I11046" s="88"/>
      <c r="J11046" s="88"/>
      <c r="K11046" s="88"/>
    </row>
    <row r="11047" spans="2:11" ht="12" hidden="1" customHeight="1" x14ac:dyDescent="0.2">
      <c r="B11047" s="88"/>
      <c r="C11047" s="88"/>
      <c r="D11047" s="88"/>
      <c r="E11047" s="88"/>
      <c r="F11047" s="88"/>
      <c r="G11047" s="88"/>
      <c r="H11047" s="88"/>
      <c r="I11047" s="88"/>
      <c r="J11047" s="88"/>
      <c r="K11047" s="88"/>
    </row>
    <row r="11048" spans="2:11" ht="12" hidden="1" customHeight="1" x14ac:dyDescent="0.2">
      <c r="B11048" s="88"/>
      <c r="C11048" s="88"/>
      <c r="D11048" s="88"/>
      <c r="E11048" s="88"/>
      <c r="F11048" s="88"/>
      <c r="G11048" s="88"/>
      <c r="H11048" s="88"/>
      <c r="I11048" s="88"/>
      <c r="J11048" s="88"/>
      <c r="K11048" s="88"/>
    </row>
    <row r="11049" spans="2:11" ht="12" hidden="1" customHeight="1" x14ac:dyDescent="0.2">
      <c r="B11049" s="88"/>
      <c r="C11049" s="88"/>
      <c r="D11049" s="88"/>
      <c r="E11049" s="88"/>
      <c r="F11049" s="88"/>
      <c r="G11049" s="88"/>
      <c r="H11049" s="88"/>
      <c r="I11049" s="88"/>
      <c r="J11049" s="88"/>
      <c r="K11049" s="88"/>
    </row>
    <row r="11050" spans="2:11" ht="12" hidden="1" customHeight="1" x14ac:dyDescent="0.2">
      <c r="B11050" s="88"/>
      <c r="C11050" s="88"/>
      <c r="D11050" s="88"/>
      <c r="E11050" s="88"/>
      <c r="F11050" s="88"/>
      <c r="G11050" s="88"/>
      <c r="H11050" s="88"/>
      <c r="I11050" s="88"/>
      <c r="J11050" s="88"/>
      <c r="K11050" s="88"/>
    </row>
    <row r="11051" spans="2:11" ht="12" hidden="1" customHeight="1" x14ac:dyDescent="0.2">
      <c r="B11051" s="88"/>
      <c r="C11051" s="88"/>
      <c r="D11051" s="88"/>
      <c r="E11051" s="88"/>
      <c r="F11051" s="88"/>
      <c r="G11051" s="88"/>
      <c r="H11051" s="88"/>
      <c r="I11051" s="88"/>
      <c r="J11051" s="88"/>
      <c r="K11051" s="88"/>
    </row>
    <row r="11052" spans="2:11" ht="12" hidden="1" customHeight="1" x14ac:dyDescent="0.2">
      <c r="B11052" s="88"/>
      <c r="C11052" s="88"/>
      <c r="D11052" s="88"/>
      <c r="E11052" s="88"/>
      <c r="F11052" s="88"/>
      <c r="G11052" s="88"/>
      <c r="H11052" s="88"/>
      <c r="I11052" s="88"/>
      <c r="J11052" s="88"/>
      <c r="K11052" s="88"/>
    </row>
    <row r="11053" spans="2:11" ht="12" hidden="1" customHeight="1" x14ac:dyDescent="0.2">
      <c r="B11053" s="88"/>
      <c r="C11053" s="88"/>
      <c r="D11053" s="88"/>
      <c r="E11053" s="88"/>
      <c r="F11053" s="88"/>
      <c r="G11053" s="88"/>
      <c r="H11053" s="88"/>
      <c r="I11053" s="88"/>
      <c r="J11053" s="88"/>
      <c r="K11053" s="88"/>
    </row>
    <row r="11054" spans="2:11" ht="12" hidden="1" customHeight="1" x14ac:dyDescent="0.2">
      <c r="B11054" s="88"/>
      <c r="C11054" s="88"/>
      <c r="D11054" s="88"/>
      <c r="E11054" s="88"/>
      <c r="F11054" s="88"/>
      <c r="G11054" s="88"/>
      <c r="H11054" s="88"/>
      <c r="I11054" s="88"/>
      <c r="J11054" s="88"/>
      <c r="K11054" s="88"/>
    </row>
    <row r="11055" spans="2:11" ht="12" hidden="1" customHeight="1" x14ac:dyDescent="0.2">
      <c r="B11055" s="88"/>
      <c r="C11055" s="88"/>
      <c r="D11055" s="88"/>
      <c r="E11055" s="88"/>
      <c r="F11055" s="88"/>
      <c r="G11055" s="88"/>
      <c r="H11055" s="88"/>
      <c r="I11055" s="88"/>
      <c r="J11055" s="88"/>
      <c r="K11055" s="88"/>
    </row>
    <row r="11056" spans="2:11" ht="12" hidden="1" customHeight="1" x14ac:dyDescent="0.2">
      <c r="B11056" s="88"/>
      <c r="C11056" s="88"/>
      <c r="D11056" s="88"/>
      <c r="E11056" s="88"/>
      <c r="F11056" s="88"/>
      <c r="G11056" s="88"/>
      <c r="H11056" s="88"/>
      <c r="I11056" s="88"/>
      <c r="J11056" s="88"/>
      <c r="K11056" s="88"/>
    </row>
    <row r="11057" spans="2:11" ht="12" hidden="1" customHeight="1" x14ac:dyDescent="0.2">
      <c r="B11057" s="88"/>
      <c r="C11057" s="88"/>
      <c r="D11057" s="88"/>
      <c r="E11057" s="88"/>
      <c r="F11057" s="88"/>
      <c r="G11057" s="88"/>
      <c r="H11057" s="88"/>
      <c r="I11057" s="88"/>
      <c r="J11057" s="88"/>
      <c r="K11057" s="88"/>
    </row>
    <row r="11058" spans="2:11" ht="12" hidden="1" customHeight="1" x14ac:dyDescent="0.2">
      <c r="B11058" s="88"/>
      <c r="C11058" s="88"/>
      <c r="D11058" s="88"/>
      <c r="E11058" s="88"/>
      <c r="F11058" s="88"/>
      <c r="G11058" s="88"/>
      <c r="H11058" s="88"/>
      <c r="I11058" s="88"/>
      <c r="J11058" s="88"/>
      <c r="K11058" s="88"/>
    </row>
    <row r="11059" spans="2:11" ht="12" hidden="1" customHeight="1" x14ac:dyDescent="0.2">
      <c r="B11059" s="88"/>
      <c r="C11059" s="88"/>
      <c r="D11059" s="88"/>
      <c r="E11059" s="88"/>
      <c r="F11059" s="88"/>
      <c r="G11059" s="88"/>
      <c r="H11059" s="88"/>
      <c r="I11059" s="88"/>
      <c r="J11059" s="88"/>
      <c r="K11059" s="88"/>
    </row>
    <row r="11060" spans="2:11" ht="12" hidden="1" customHeight="1" x14ac:dyDescent="0.2">
      <c r="B11060" s="88"/>
      <c r="C11060" s="88"/>
      <c r="D11060" s="88"/>
      <c r="E11060" s="88"/>
      <c r="F11060" s="88"/>
      <c r="G11060" s="88"/>
      <c r="H11060" s="88"/>
      <c r="I11060" s="88"/>
      <c r="J11060" s="88"/>
      <c r="K11060" s="88"/>
    </row>
    <row r="11061" spans="2:11" ht="12" hidden="1" customHeight="1" x14ac:dyDescent="0.2">
      <c r="B11061" s="88"/>
      <c r="C11061" s="88"/>
      <c r="D11061" s="88"/>
      <c r="E11061" s="88"/>
      <c r="F11061" s="88"/>
      <c r="G11061" s="88"/>
      <c r="H11061" s="88"/>
      <c r="I11061" s="88"/>
      <c r="J11061" s="88"/>
      <c r="K11061" s="88"/>
    </row>
    <row r="11062" spans="2:11" ht="12" hidden="1" customHeight="1" x14ac:dyDescent="0.2">
      <c r="B11062" s="88"/>
      <c r="C11062" s="88"/>
      <c r="D11062" s="88"/>
      <c r="E11062" s="88"/>
      <c r="F11062" s="88"/>
      <c r="G11062" s="88"/>
      <c r="H11062" s="88"/>
      <c r="I11062" s="88"/>
      <c r="J11062" s="88"/>
      <c r="K11062" s="88"/>
    </row>
    <row r="11063" spans="2:11" ht="12" hidden="1" customHeight="1" x14ac:dyDescent="0.2">
      <c r="B11063" s="88"/>
      <c r="C11063" s="88"/>
      <c r="D11063" s="88"/>
      <c r="E11063" s="88"/>
      <c r="F11063" s="88"/>
      <c r="G11063" s="88"/>
      <c r="H11063" s="88"/>
      <c r="I11063" s="88"/>
      <c r="J11063" s="88"/>
      <c r="K11063" s="88"/>
    </row>
    <row r="11064" spans="2:11" ht="12" hidden="1" customHeight="1" x14ac:dyDescent="0.2">
      <c r="B11064" s="88"/>
      <c r="C11064" s="88"/>
      <c r="D11064" s="88"/>
      <c r="E11064" s="88"/>
      <c r="F11064" s="88"/>
      <c r="G11064" s="88"/>
      <c r="H11064" s="88"/>
      <c r="I11064" s="88"/>
      <c r="J11064" s="88"/>
      <c r="K11064" s="88"/>
    </row>
    <row r="11065" spans="2:11" ht="12" hidden="1" customHeight="1" x14ac:dyDescent="0.2">
      <c r="B11065" s="88"/>
      <c r="C11065" s="88"/>
      <c r="D11065" s="88"/>
      <c r="E11065" s="88"/>
      <c r="F11065" s="88"/>
      <c r="G11065" s="88"/>
      <c r="H11065" s="88"/>
      <c r="I11065" s="88"/>
      <c r="J11065" s="88"/>
      <c r="K11065" s="88"/>
    </row>
    <row r="11066" spans="2:11" ht="12" hidden="1" customHeight="1" x14ac:dyDescent="0.2">
      <c r="B11066" s="88"/>
      <c r="C11066" s="88"/>
      <c r="D11066" s="88"/>
      <c r="E11066" s="88"/>
      <c r="F11066" s="88"/>
      <c r="G11066" s="88"/>
      <c r="H11066" s="88"/>
      <c r="I11066" s="88"/>
      <c r="J11066" s="88"/>
      <c r="K11066" s="88"/>
    </row>
    <row r="11067" spans="2:11" ht="12" hidden="1" customHeight="1" x14ac:dyDescent="0.2">
      <c r="B11067" s="88"/>
      <c r="C11067" s="88"/>
      <c r="D11067" s="88"/>
      <c r="E11067" s="88"/>
      <c r="F11067" s="88"/>
      <c r="G11067" s="88"/>
      <c r="H11067" s="88"/>
      <c r="I11067" s="88"/>
      <c r="J11067" s="88"/>
      <c r="K11067" s="88"/>
    </row>
    <row r="11068" spans="2:11" ht="12" hidden="1" customHeight="1" x14ac:dyDescent="0.2">
      <c r="B11068" s="88"/>
      <c r="C11068" s="88"/>
      <c r="D11068" s="88"/>
      <c r="E11068" s="88"/>
      <c r="F11068" s="88"/>
      <c r="G11068" s="88"/>
      <c r="H11068" s="88"/>
      <c r="I11068" s="88"/>
      <c r="J11068" s="88"/>
      <c r="K11068" s="88"/>
    </row>
    <row r="11069" spans="2:11" ht="12" hidden="1" customHeight="1" x14ac:dyDescent="0.2">
      <c r="B11069" s="88"/>
      <c r="C11069" s="88"/>
      <c r="D11069" s="88"/>
      <c r="E11069" s="88"/>
      <c r="F11069" s="88"/>
      <c r="G11069" s="88"/>
      <c r="H11069" s="88"/>
      <c r="I11069" s="88"/>
      <c r="J11069" s="88"/>
      <c r="K11069" s="88"/>
    </row>
    <row r="11070" spans="2:11" ht="12" hidden="1" customHeight="1" x14ac:dyDescent="0.2">
      <c r="B11070" s="88"/>
      <c r="C11070" s="88"/>
      <c r="D11070" s="88"/>
      <c r="E11070" s="88"/>
      <c r="F11070" s="88"/>
      <c r="G11070" s="88"/>
      <c r="H11070" s="88"/>
      <c r="I11070" s="88"/>
      <c r="J11070" s="88"/>
      <c r="K11070" s="88"/>
    </row>
    <row r="11071" spans="2:11" ht="12" hidden="1" customHeight="1" x14ac:dyDescent="0.2">
      <c r="B11071" s="88"/>
      <c r="C11071" s="88"/>
      <c r="D11071" s="88"/>
      <c r="E11071" s="88"/>
      <c r="F11071" s="88"/>
      <c r="G11071" s="88"/>
      <c r="H11071" s="88"/>
      <c r="I11071" s="88"/>
      <c r="J11071" s="88"/>
      <c r="K11071" s="88"/>
    </row>
    <row r="11072" spans="2:11" ht="12" hidden="1" customHeight="1" x14ac:dyDescent="0.2">
      <c r="B11072" s="88"/>
      <c r="C11072" s="88"/>
      <c r="D11072" s="88"/>
      <c r="E11072" s="88"/>
      <c r="F11072" s="88"/>
      <c r="G11072" s="88"/>
      <c r="H11072" s="88"/>
      <c r="I11072" s="88"/>
      <c r="J11072" s="88"/>
      <c r="K11072" s="88"/>
    </row>
    <row r="11073" spans="2:11" ht="12" hidden="1" customHeight="1" x14ac:dyDescent="0.2">
      <c r="B11073" s="88"/>
      <c r="C11073" s="88"/>
      <c r="D11073" s="88"/>
      <c r="E11073" s="88"/>
      <c r="F11073" s="88"/>
      <c r="G11073" s="88"/>
      <c r="H11073" s="88"/>
      <c r="I11073" s="88"/>
      <c r="J11073" s="88"/>
      <c r="K11073" s="88"/>
    </row>
    <row r="11074" spans="2:11" ht="12" hidden="1" customHeight="1" x14ac:dyDescent="0.2">
      <c r="B11074" s="88"/>
      <c r="C11074" s="88"/>
      <c r="D11074" s="88"/>
      <c r="E11074" s="88"/>
      <c r="F11074" s="88"/>
      <c r="G11074" s="88"/>
      <c r="H11074" s="88"/>
      <c r="I11074" s="88"/>
      <c r="J11074" s="88"/>
      <c r="K11074" s="88"/>
    </row>
    <row r="11075" spans="2:11" ht="12" hidden="1" customHeight="1" x14ac:dyDescent="0.2">
      <c r="B11075" s="88"/>
      <c r="C11075" s="88"/>
      <c r="D11075" s="88"/>
      <c r="E11075" s="88"/>
      <c r="F11075" s="88"/>
      <c r="G11075" s="88"/>
      <c r="H11075" s="88"/>
      <c r="I11075" s="88"/>
      <c r="J11075" s="88"/>
      <c r="K11075" s="88"/>
    </row>
    <row r="11076" spans="2:11" ht="12" hidden="1" customHeight="1" x14ac:dyDescent="0.2">
      <c r="B11076" s="88"/>
      <c r="C11076" s="88"/>
      <c r="D11076" s="88"/>
      <c r="E11076" s="88"/>
      <c r="F11076" s="88"/>
      <c r="G11076" s="88"/>
      <c r="H11076" s="88"/>
      <c r="I11076" s="88"/>
      <c r="J11076" s="88"/>
      <c r="K11076" s="88"/>
    </row>
    <row r="11077" spans="2:11" ht="12" hidden="1" customHeight="1" x14ac:dyDescent="0.2">
      <c r="B11077" s="88"/>
      <c r="C11077" s="88"/>
      <c r="D11077" s="88"/>
      <c r="E11077" s="88"/>
      <c r="F11077" s="88"/>
      <c r="G11077" s="88"/>
      <c r="H11077" s="88"/>
      <c r="I11077" s="88"/>
      <c r="J11077" s="88"/>
      <c r="K11077" s="88"/>
    </row>
    <row r="11078" spans="2:11" ht="12" hidden="1" customHeight="1" x14ac:dyDescent="0.2">
      <c r="B11078" s="88"/>
      <c r="C11078" s="88"/>
      <c r="D11078" s="88"/>
      <c r="E11078" s="88"/>
      <c r="F11078" s="88"/>
      <c r="G11078" s="88"/>
      <c r="H11078" s="88"/>
      <c r="I11078" s="88"/>
      <c r="J11078" s="88"/>
      <c r="K11078" s="88"/>
    </row>
    <row r="11079" spans="2:11" ht="12" hidden="1" customHeight="1" x14ac:dyDescent="0.2">
      <c r="B11079" s="88"/>
      <c r="C11079" s="88"/>
      <c r="D11079" s="88"/>
      <c r="E11079" s="88"/>
      <c r="F11079" s="88"/>
      <c r="G11079" s="88"/>
      <c r="H11079" s="88"/>
      <c r="I11079" s="88"/>
      <c r="J11079" s="88"/>
      <c r="K11079" s="88"/>
    </row>
    <row r="11080" spans="2:11" ht="12" hidden="1" customHeight="1" x14ac:dyDescent="0.2">
      <c r="B11080" s="88"/>
      <c r="C11080" s="88"/>
      <c r="D11080" s="88"/>
      <c r="E11080" s="88"/>
      <c r="F11080" s="88"/>
      <c r="G11080" s="88"/>
      <c r="H11080" s="88"/>
      <c r="I11080" s="88"/>
      <c r="J11080" s="88"/>
      <c r="K11080" s="88"/>
    </row>
    <row r="11081" spans="2:11" ht="12" hidden="1" customHeight="1" x14ac:dyDescent="0.2">
      <c r="B11081" s="88"/>
      <c r="C11081" s="88"/>
      <c r="D11081" s="88"/>
      <c r="E11081" s="88"/>
      <c r="F11081" s="88"/>
      <c r="G11081" s="88"/>
      <c r="H11081" s="88"/>
      <c r="I11081" s="88"/>
      <c r="J11081" s="88"/>
      <c r="K11081" s="88"/>
    </row>
    <row r="11082" spans="2:11" ht="12" hidden="1" customHeight="1" x14ac:dyDescent="0.2">
      <c r="B11082" s="88"/>
      <c r="C11082" s="88"/>
      <c r="D11082" s="88"/>
      <c r="E11082" s="88"/>
      <c r="F11082" s="88"/>
      <c r="G11082" s="88"/>
      <c r="H11082" s="88"/>
      <c r="I11082" s="88"/>
      <c r="J11082" s="88"/>
      <c r="K11082" s="88"/>
    </row>
    <row r="11083" spans="2:11" ht="12" hidden="1" customHeight="1" x14ac:dyDescent="0.2">
      <c r="B11083" s="88"/>
      <c r="C11083" s="88"/>
      <c r="D11083" s="88"/>
      <c r="E11083" s="88"/>
      <c r="F11083" s="88"/>
      <c r="G11083" s="88"/>
      <c r="H11083" s="88"/>
      <c r="I11083" s="88"/>
      <c r="J11083" s="88"/>
      <c r="K11083" s="88"/>
    </row>
    <row r="11084" spans="2:11" ht="12" hidden="1" customHeight="1" x14ac:dyDescent="0.2">
      <c r="B11084" s="88"/>
      <c r="C11084" s="88"/>
      <c r="D11084" s="88"/>
      <c r="E11084" s="88"/>
      <c r="F11084" s="88"/>
      <c r="G11084" s="88"/>
      <c r="H11084" s="88"/>
      <c r="I11084" s="88"/>
      <c r="J11084" s="88"/>
      <c r="K11084" s="88"/>
    </row>
    <row r="11085" spans="2:11" ht="12" hidden="1" customHeight="1" x14ac:dyDescent="0.2">
      <c r="B11085" s="88"/>
      <c r="C11085" s="88"/>
      <c r="D11085" s="88"/>
      <c r="E11085" s="88"/>
      <c r="F11085" s="88"/>
      <c r="G11085" s="88"/>
      <c r="H11085" s="88"/>
      <c r="I11085" s="88"/>
      <c r="J11085" s="88"/>
      <c r="K11085" s="88"/>
    </row>
    <row r="11086" spans="2:11" ht="12" hidden="1" customHeight="1" x14ac:dyDescent="0.2">
      <c r="B11086" s="88"/>
      <c r="C11086" s="88"/>
      <c r="D11086" s="88"/>
      <c r="E11086" s="88"/>
      <c r="F11086" s="88"/>
      <c r="G11086" s="88"/>
      <c r="H11086" s="88"/>
      <c r="I11086" s="88"/>
      <c r="J11086" s="88"/>
      <c r="K11086" s="88"/>
    </row>
    <row r="11087" spans="2:11" ht="12" hidden="1" customHeight="1" x14ac:dyDescent="0.2">
      <c r="B11087" s="88"/>
      <c r="C11087" s="88"/>
      <c r="D11087" s="88"/>
      <c r="E11087" s="88"/>
      <c r="F11087" s="88"/>
      <c r="G11087" s="88"/>
      <c r="H11087" s="88"/>
      <c r="I11087" s="88"/>
      <c r="J11087" s="88"/>
      <c r="K11087" s="88"/>
    </row>
    <row r="11088" spans="2:11" ht="12" hidden="1" customHeight="1" x14ac:dyDescent="0.2">
      <c r="B11088" s="88"/>
      <c r="C11088" s="88"/>
      <c r="D11088" s="88"/>
      <c r="E11088" s="88"/>
      <c r="F11088" s="88"/>
      <c r="G11088" s="88"/>
      <c r="H11088" s="88"/>
      <c r="I11088" s="88"/>
      <c r="J11088" s="88"/>
      <c r="K11088" s="88"/>
    </row>
    <row r="11089" spans="2:11" ht="12" hidden="1" customHeight="1" x14ac:dyDescent="0.2">
      <c r="B11089" s="88"/>
      <c r="C11089" s="88"/>
      <c r="D11089" s="88"/>
      <c r="E11089" s="88"/>
      <c r="F11089" s="88"/>
      <c r="G11089" s="88"/>
      <c r="H11089" s="88"/>
      <c r="I11089" s="88"/>
      <c r="J11089" s="88"/>
      <c r="K11089" s="88"/>
    </row>
    <row r="11090" spans="2:11" ht="12" hidden="1" customHeight="1" x14ac:dyDescent="0.2">
      <c r="B11090" s="88"/>
      <c r="C11090" s="88"/>
      <c r="D11090" s="88"/>
      <c r="E11090" s="88"/>
      <c r="F11090" s="88"/>
      <c r="G11090" s="88"/>
      <c r="H11090" s="88"/>
      <c r="I11090" s="88"/>
      <c r="J11090" s="88"/>
      <c r="K11090" s="88"/>
    </row>
    <row r="11091" spans="2:11" ht="12" hidden="1" customHeight="1" x14ac:dyDescent="0.2">
      <c r="B11091" s="88"/>
      <c r="C11091" s="88"/>
      <c r="D11091" s="88"/>
      <c r="E11091" s="88"/>
      <c r="F11091" s="88"/>
      <c r="G11091" s="88"/>
      <c r="H11091" s="88"/>
      <c r="I11091" s="88"/>
      <c r="J11091" s="88"/>
      <c r="K11091" s="88"/>
    </row>
    <row r="11092" spans="2:11" ht="12" hidden="1" customHeight="1" x14ac:dyDescent="0.2">
      <c r="B11092" s="88"/>
      <c r="C11092" s="88"/>
      <c r="D11092" s="88"/>
      <c r="E11092" s="88"/>
      <c r="F11092" s="88"/>
      <c r="G11092" s="88"/>
      <c r="H11092" s="88"/>
      <c r="I11092" s="88"/>
      <c r="J11092" s="88"/>
      <c r="K11092" s="88"/>
    </row>
    <row r="11093" spans="2:11" ht="12" hidden="1" customHeight="1" x14ac:dyDescent="0.2">
      <c r="B11093" s="88"/>
      <c r="C11093" s="88"/>
      <c r="D11093" s="88"/>
      <c r="E11093" s="88"/>
      <c r="F11093" s="88"/>
      <c r="G11093" s="88"/>
      <c r="H11093" s="88"/>
      <c r="I11093" s="88"/>
      <c r="J11093" s="88"/>
      <c r="K11093" s="88"/>
    </row>
    <row r="11094" spans="2:11" ht="12" hidden="1" customHeight="1" x14ac:dyDescent="0.2">
      <c r="B11094" s="88"/>
      <c r="C11094" s="88"/>
      <c r="D11094" s="88"/>
      <c r="E11094" s="88"/>
      <c r="F11094" s="88"/>
      <c r="G11094" s="88"/>
      <c r="H11094" s="88"/>
      <c r="I11094" s="88"/>
      <c r="J11094" s="88"/>
      <c r="K11094" s="88"/>
    </row>
    <row r="11095" spans="2:11" ht="12" hidden="1" customHeight="1" x14ac:dyDescent="0.2">
      <c r="B11095" s="88"/>
      <c r="C11095" s="88"/>
      <c r="D11095" s="88"/>
      <c r="E11095" s="88"/>
      <c r="F11095" s="88"/>
      <c r="G11095" s="88"/>
      <c r="H11095" s="88"/>
      <c r="I11095" s="88"/>
      <c r="J11095" s="88"/>
      <c r="K11095" s="88"/>
    </row>
    <row r="11096" spans="2:11" ht="12" hidden="1" customHeight="1" x14ac:dyDescent="0.2">
      <c r="B11096" s="88"/>
      <c r="C11096" s="88"/>
      <c r="D11096" s="88"/>
      <c r="E11096" s="88"/>
      <c r="F11096" s="88"/>
      <c r="G11096" s="88"/>
      <c r="H11096" s="88"/>
      <c r="I11096" s="88"/>
      <c r="J11096" s="88"/>
      <c r="K11096" s="88"/>
    </row>
    <row r="11097" spans="2:11" ht="12" hidden="1" customHeight="1" x14ac:dyDescent="0.2">
      <c r="B11097" s="88"/>
      <c r="C11097" s="88"/>
      <c r="D11097" s="88"/>
      <c r="E11097" s="88"/>
      <c r="F11097" s="88"/>
      <c r="G11097" s="88"/>
      <c r="H11097" s="88"/>
      <c r="I11097" s="88"/>
      <c r="J11097" s="88"/>
      <c r="K11097" s="88"/>
    </row>
    <row r="11098" spans="2:11" ht="12" hidden="1" customHeight="1" x14ac:dyDescent="0.2">
      <c r="B11098" s="88"/>
      <c r="C11098" s="88"/>
      <c r="D11098" s="88"/>
      <c r="E11098" s="88"/>
      <c r="F11098" s="88"/>
      <c r="G11098" s="88"/>
      <c r="H11098" s="88"/>
      <c r="I11098" s="88"/>
      <c r="J11098" s="88"/>
      <c r="K11098" s="88"/>
    </row>
    <row r="11099" spans="2:11" ht="12" hidden="1" customHeight="1" x14ac:dyDescent="0.2">
      <c r="B11099" s="88"/>
      <c r="C11099" s="88"/>
      <c r="D11099" s="88"/>
      <c r="E11099" s="88"/>
      <c r="F11099" s="88"/>
      <c r="G11099" s="88"/>
      <c r="H11099" s="88"/>
      <c r="I11099" s="88"/>
      <c r="J11099" s="88"/>
      <c r="K11099" s="88"/>
    </row>
    <row r="11100" spans="2:11" ht="12" hidden="1" customHeight="1" x14ac:dyDescent="0.2">
      <c r="B11100" s="88"/>
      <c r="C11100" s="88"/>
      <c r="D11100" s="88"/>
      <c r="E11100" s="88"/>
      <c r="F11100" s="88"/>
      <c r="G11100" s="88"/>
      <c r="H11100" s="88"/>
      <c r="I11100" s="88"/>
      <c r="J11100" s="88"/>
      <c r="K11100" s="88"/>
    </row>
    <row r="11101" spans="2:11" ht="12" hidden="1" customHeight="1" x14ac:dyDescent="0.2">
      <c r="B11101" s="88"/>
      <c r="C11101" s="88"/>
      <c r="D11101" s="88"/>
      <c r="E11101" s="88"/>
      <c r="F11101" s="88"/>
      <c r="G11101" s="88"/>
      <c r="H11101" s="88"/>
      <c r="I11101" s="88"/>
      <c r="J11101" s="88"/>
      <c r="K11101" s="88"/>
    </row>
    <row r="11102" spans="2:11" ht="12" hidden="1" customHeight="1" x14ac:dyDescent="0.2">
      <c r="B11102" s="88"/>
      <c r="C11102" s="88"/>
      <c r="D11102" s="88"/>
      <c r="E11102" s="88"/>
      <c r="F11102" s="88"/>
      <c r="G11102" s="88"/>
      <c r="H11102" s="88"/>
      <c r="I11102" s="88"/>
      <c r="J11102" s="88"/>
      <c r="K11102" s="88"/>
    </row>
    <row r="11103" spans="2:11" ht="12" hidden="1" customHeight="1" x14ac:dyDescent="0.2">
      <c r="B11103" s="88"/>
      <c r="C11103" s="88"/>
      <c r="D11103" s="88"/>
      <c r="E11103" s="88"/>
      <c r="F11103" s="88"/>
      <c r="G11103" s="88"/>
      <c r="H11103" s="88"/>
      <c r="I11103" s="88"/>
      <c r="J11103" s="88"/>
      <c r="K11103" s="88"/>
    </row>
    <row r="11104" spans="2:11" ht="12" hidden="1" customHeight="1" x14ac:dyDescent="0.2">
      <c r="B11104" s="88"/>
      <c r="C11104" s="88"/>
      <c r="D11104" s="88"/>
      <c r="E11104" s="88"/>
      <c r="F11104" s="88"/>
      <c r="G11104" s="88"/>
      <c r="H11104" s="88"/>
      <c r="I11104" s="88"/>
      <c r="J11104" s="88"/>
      <c r="K11104" s="88"/>
    </row>
    <row r="11105" spans="2:11" ht="12" hidden="1" customHeight="1" x14ac:dyDescent="0.2">
      <c r="B11105" s="88"/>
      <c r="C11105" s="88"/>
      <c r="D11105" s="88"/>
      <c r="E11105" s="88"/>
      <c r="F11105" s="88"/>
      <c r="G11105" s="88"/>
      <c r="H11105" s="88"/>
      <c r="I11105" s="88"/>
      <c r="J11105" s="88"/>
      <c r="K11105" s="88"/>
    </row>
    <row r="11106" spans="2:11" ht="12" hidden="1" customHeight="1" x14ac:dyDescent="0.2">
      <c r="B11106" s="88"/>
      <c r="C11106" s="88"/>
      <c r="D11106" s="88"/>
      <c r="E11106" s="88"/>
      <c r="F11106" s="88"/>
      <c r="G11106" s="88"/>
      <c r="H11106" s="88"/>
      <c r="I11106" s="88"/>
      <c r="J11106" s="88"/>
      <c r="K11106" s="88"/>
    </row>
    <row r="11107" spans="2:11" ht="12" hidden="1" customHeight="1" x14ac:dyDescent="0.2">
      <c r="B11107" s="88"/>
      <c r="C11107" s="88"/>
      <c r="D11107" s="88"/>
      <c r="E11107" s="88"/>
      <c r="F11107" s="88"/>
      <c r="G11107" s="88"/>
      <c r="H11107" s="88"/>
      <c r="I11107" s="88"/>
      <c r="J11107" s="88"/>
      <c r="K11107" s="88"/>
    </row>
    <row r="11108" spans="2:11" ht="12" hidden="1" customHeight="1" x14ac:dyDescent="0.2">
      <c r="B11108" s="88"/>
      <c r="C11108" s="88"/>
      <c r="D11108" s="88"/>
      <c r="E11108" s="88"/>
      <c r="F11108" s="88"/>
      <c r="G11108" s="88"/>
      <c r="H11108" s="88"/>
      <c r="I11108" s="88"/>
      <c r="J11108" s="88"/>
      <c r="K11108" s="88"/>
    </row>
    <row r="11109" spans="2:11" ht="12" hidden="1" customHeight="1" x14ac:dyDescent="0.2">
      <c r="B11109" s="88"/>
      <c r="C11109" s="88"/>
      <c r="D11109" s="88"/>
      <c r="E11109" s="88"/>
      <c r="F11109" s="88"/>
      <c r="G11109" s="88"/>
      <c r="H11109" s="88"/>
      <c r="I11109" s="88"/>
      <c r="J11109" s="88"/>
      <c r="K11109" s="88"/>
    </row>
    <row r="11110" spans="2:11" ht="12" hidden="1" customHeight="1" x14ac:dyDescent="0.2">
      <c r="B11110" s="88"/>
      <c r="C11110" s="88"/>
      <c r="D11110" s="88"/>
      <c r="E11110" s="88"/>
      <c r="F11110" s="88"/>
      <c r="G11110" s="88"/>
      <c r="H11110" s="88"/>
      <c r="I11110" s="88"/>
      <c r="J11110" s="88"/>
      <c r="K11110" s="88"/>
    </row>
    <row r="11111" spans="2:11" ht="12" hidden="1" customHeight="1" x14ac:dyDescent="0.2">
      <c r="B11111" s="88"/>
      <c r="C11111" s="88"/>
      <c r="D11111" s="88"/>
      <c r="E11111" s="88"/>
      <c r="F11111" s="88"/>
      <c r="G11111" s="88"/>
      <c r="H11111" s="88"/>
      <c r="I11111" s="88"/>
      <c r="J11111" s="88"/>
      <c r="K11111" s="88"/>
    </row>
    <row r="11112" spans="2:11" ht="12" hidden="1" customHeight="1" x14ac:dyDescent="0.2">
      <c r="B11112" s="88"/>
      <c r="C11112" s="88"/>
      <c r="D11112" s="88"/>
      <c r="E11112" s="88"/>
      <c r="F11112" s="88"/>
      <c r="G11112" s="88"/>
      <c r="H11112" s="88"/>
      <c r="I11112" s="88"/>
      <c r="J11112" s="88"/>
      <c r="K11112" s="88"/>
    </row>
    <row r="11113" spans="2:11" ht="12" hidden="1" customHeight="1" x14ac:dyDescent="0.2">
      <c r="B11113" s="88"/>
      <c r="C11113" s="88"/>
      <c r="D11113" s="88"/>
      <c r="E11113" s="88"/>
      <c r="F11113" s="88"/>
      <c r="G11113" s="88"/>
      <c r="H11113" s="88"/>
      <c r="I11113" s="88"/>
      <c r="J11113" s="88"/>
      <c r="K11113" s="88"/>
    </row>
    <row r="11114" spans="2:11" ht="12" hidden="1" customHeight="1" x14ac:dyDescent="0.2">
      <c r="B11114" s="88"/>
      <c r="C11114" s="88"/>
      <c r="D11114" s="88"/>
      <c r="E11114" s="88"/>
      <c r="F11114" s="88"/>
      <c r="G11114" s="88"/>
      <c r="H11114" s="88"/>
      <c r="I11114" s="88"/>
      <c r="J11114" s="88"/>
      <c r="K11114" s="88"/>
    </row>
    <row r="11115" spans="2:11" ht="12" hidden="1" customHeight="1" x14ac:dyDescent="0.2">
      <c r="B11115" s="88"/>
      <c r="C11115" s="88"/>
      <c r="D11115" s="88"/>
      <c r="E11115" s="88"/>
      <c r="F11115" s="88"/>
      <c r="G11115" s="88"/>
      <c r="H11115" s="88"/>
      <c r="I11115" s="88"/>
      <c r="J11115" s="88"/>
      <c r="K11115" s="88"/>
    </row>
    <row r="11116" spans="2:11" ht="12" hidden="1" customHeight="1" x14ac:dyDescent="0.2">
      <c r="B11116" s="88"/>
      <c r="C11116" s="88"/>
      <c r="D11116" s="88"/>
      <c r="E11116" s="88"/>
      <c r="F11116" s="88"/>
      <c r="G11116" s="88"/>
      <c r="H11116" s="88"/>
      <c r="I11116" s="88"/>
      <c r="J11116" s="88"/>
      <c r="K11116" s="88"/>
    </row>
    <row r="11117" spans="2:11" ht="12" hidden="1" customHeight="1" x14ac:dyDescent="0.2">
      <c r="B11117" s="88"/>
      <c r="C11117" s="88"/>
      <c r="D11117" s="88"/>
      <c r="E11117" s="88"/>
      <c r="F11117" s="88"/>
      <c r="G11117" s="88"/>
      <c r="H11117" s="88"/>
      <c r="I11117" s="88"/>
      <c r="J11117" s="88"/>
      <c r="K11117" s="88"/>
    </row>
    <row r="11118" spans="2:11" ht="12" hidden="1" customHeight="1" x14ac:dyDescent="0.2">
      <c r="B11118" s="88"/>
      <c r="C11118" s="88"/>
      <c r="D11118" s="88"/>
      <c r="E11118" s="88"/>
      <c r="F11118" s="88"/>
      <c r="G11118" s="88"/>
      <c r="H11118" s="88"/>
      <c r="I11118" s="88"/>
      <c r="J11118" s="88"/>
      <c r="K11118" s="88"/>
    </row>
    <row r="11119" spans="2:11" ht="12" hidden="1" customHeight="1" x14ac:dyDescent="0.2">
      <c r="B11119" s="88"/>
      <c r="C11119" s="88"/>
      <c r="D11119" s="88"/>
      <c r="E11119" s="88"/>
      <c r="F11119" s="88"/>
      <c r="G11119" s="88"/>
      <c r="H11119" s="88"/>
      <c r="I11119" s="88"/>
      <c r="J11119" s="88"/>
      <c r="K11119" s="88"/>
    </row>
    <row r="11120" spans="2:11" ht="12" hidden="1" customHeight="1" x14ac:dyDescent="0.2">
      <c r="B11120" s="88"/>
      <c r="C11120" s="88"/>
      <c r="D11120" s="88"/>
      <c r="E11120" s="88"/>
      <c r="F11120" s="88"/>
      <c r="G11120" s="88"/>
      <c r="H11120" s="88"/>
      <c r="I11120" s="88"/>
      <c r="J11120" s="88"/>
      <c r="K11120" s="88"/>
    </row>
    <row r="11121" spans="2:11" ht="12" hidden="1" customHeight="1" x14ac:dyDescent="0.2">
      <c r="B11121" s="88"/>
      <c r="C11121" s="88"/>
      <c r="D11121" s="88"/>
      <c r="E11121" s="88"/>
      <c r="F11121" s="88"/>
      <c r="G11121" s="88"/>
      <c r="H11121" s="88"/>
      <c r="I11121" s="88"/>
      <c r="J11121" s="88"/>
      <c r="K11121" s="88"/>
    </row>
    <row r="11122" spans="2:11" ht="12" hidden="1" customHeight="1" x14ac:dyDescent="0.2">
      <c r="B11122" s="88"/>
      <c r="C11122" s="88"/>
      <c r="D11122" s="88"/>
      <c r="E11122" s="88"/>
      <c r="F11122" s="88"/>
      <c r="G11122" s="88"/>
      <c r="H11122" s="88"/>
      <c r="I11122" s="88"/>
      <c r="J11122" s="88"/>
      <c r="K11122" s="88"/>
    </row>
    <row r="11123" spans="2:11" ht="12" hidden="1" customHeight="1" x14ac:dyDescent="0.2">
      <c r="B11123" s="88"/>
      <c r="C11123" s="88"/>
      <c r="D11123" s="88"/>
      <c r="E11123" s="88"/>
      <c r="F11123" s="88"/>
      <c r="G11123" s="88"/>
      <c r="H11123" s="88"/>
      <c r="I11123" s="88"/>
      <c r="J11123" s="88"/>
      <c r="K11123" s="88"/>
    </row>
    <row r="11124" spans="2:11" ht="12" hidden="1" customHeight="1" x14ac:dyDescent="0.2">
      <c r="B11124" s="88"/>
      <c r="C11124" s="88"/>
      <c r="D11124" s="88"/>
      <c r="E11124" s="88"/>
      <c r="F11124" s="88"/>
      <c r="G11124" s="88"/>
      <c r="H11124" s="88"/>
      <c r="I11124" s="88"/>
      <c r="J11124" s="88"/>
      <c r="K11124" s="88"/>
    </row>
    <row r="11125" spans="2:11" ht="12" hidden="1" customHeight="1" x14ac:dyDescent="0.2">
      <c r="B11125" s="88"/>
      <c r="C11125" s="88"/>
      <c r="D11125" s="88"/>
      <c r="E11125" s="88"/>
      <c r="F11125" s="88"/>
      <c r="G11125" s="88"/>
      <c r="H11125" s="88"/>
      <c r="I11125" s="88"/>
      <c r="J11125" s="88"/>
      <c r="K11125" s="88"/>
    </row>
    <row r="11126" spans="2:11" ht="12" hidden="1" customHeight="1" x14ac:dyDescent="0.2">
      <c r="B11126" s="88"/>
      <c r="C11126" s="88"/>
      <c r="D11126" s="88"/>
      <c r="E11126" s="88"/>
      <c r="F11126" s="88"/>
      <c r="G11126" s="88"/>
      <c r="H11126" s="88"/>
      <c r="I11126" s="88"/>
      <c r="J11126" s="88"/>
      <c r="K11126" s="88"/>
    </row>
    <row r="11127" spans="2:11" ht="12" hidden="1" customHeight="1" x14ac:dyDescent="0.2">
      <c r="B11127" s="88"/>
      <c r="C11127" s="88"/>
      <c r="D11127" s="88"/>
      <c r="E11127" s="88"/>
      <c r="F11127" s="88"/>
      <c r="G11127" s="88"/>
      <c r="H11127" s="88"/>
      <c r="I11127" s="88"/>
      <c r="J11127" s="88"/>
      <c r="K11127" s="88"/>
    </row>
    <row r="11128" spans="2:11" ht="12" hidden="1" customHeight="1" x14ac:dyDescent="0.2">
      <c r="B11128" s="88"/>
      <c r="C11128" s="88"/>
      <c r="D11128" s="88"/>
      <c r="E11128" s="88"/>
      <c r="F11128" s="88"/>
      <c r="G11128" s="88"/>
      <c r="H11128" s="88"/>
      <c r="I11128" s="88"/>
      <c r="J11128" s="88"/>
      <c r="K11128" s="88"/>
    </row>
    <row r="11129" spans="2:11" ht="12" hidden="1" customHeight="1" x14ac:dyDescent="0.2">
      <c r="B11129" s="88"/>
      <c r="C11129" s="88"/>
      <c r="D11129" s="88"/>
      <c r="E11129" s="88"/>
      <c r="F11129" s="88"/>
      <c r="G11129" s="88"/>
      <c r="H11129" s="88"/>
      <c r="I11129" s="88"/>
      <c r="J11129" s="88"/>
      <c r="K11129" s="88"/>
    </row>
    <row r="11130" spans="2:11" ht="12" hidden="1" customHeight="1" x14ac:dyDescent="0.2">
      <c r="B11130" s="88"/>
      <c r="C11130" s="88"/>
      <c r="D11130" s="88"/>
      <c r="E11130" s="88"/>
      <c r="F11130" s="88"/>
      <c r="G11130" s="88"/>
      <c r="H11130" s="88"/>
      <c r="I11130" s="88"/>
      <c r="J11130" s="88"/>
      <c r="K11130" s="88"/>
    </row>
    <row r="11131" spans="2:11" ht="12" hidden="1" customHeight="1" x14ac:dyDescent="0.2">
      <c r="B11131" s="88"/>
      <c r="C11131" s="88"/>
      <c r="D11131" s="88"/>
      <c r="E11131" s="88"/>
      <c r="F11131" s="88"/>
      <c r="G11131" s="88"/>
      <c r="H11131" s="88"/>
      <c r="I11131" s="88"/>
      <c r="J11131" s="88"/>
      <c r="K11131" s="88"/>
    </row>
    <row r="11132" spans="2:11" ht="12" hidden="1" customHeight="1" x14ac:dyDescent="0.2">
      <c r="B11132" s="88"/>
      <c r="C11132" s="88"/>
      <c r="D11132" s="88"/>
      <c r="E11132" s="88"/>
      <c r="F11132" s="88"/>
      <c r="G11132" s="88"/>
      <c r="H11132" s="88"/>
      <c r="I11132" s="88"/>
      <c r="J11132" s="88"/>
      <c r="K11132" s="88"/>
    </row>
    <row r="11133" spans="2:11" ht="12" hidden="1" customHeight="1" x14ac:dyDescent="0.2">
      <c r="B11133" s="88"/>
      <c r="C11133" s="88"/>
      <c r="D11133" s="88"/>
      <c r="E11133" s="88"/>
      <c r="F11133" s="88"/>
      <c r="G11133" s="88"/>
      <c r="H11133" s="88"/>
      <c r="I11133" s="88"/>
      <c r="J11133" s="88"/>
      <c r="K11133" s="88"/>
    </row>
    <row r="11134" spans="2:11" ht="12" hidden="1" customHeight="1" x14ac:dyDescent="0.2">
      <c r="B11134" s="88"/>
      <c r="C11134" s="88"/>
      <c r="D11134" s="88"/>
      <c r="E11134" s="88"/>
      <c r="F11134" s="88"/>
      <c r="G11134" s="88"/>
      <c r="H11134" s="88"/>
      <c r="I11134" s="88"/>
      <c r="J11134" s="88"/>
      <c r="K11134" s="88"/>
    </row>
    <row r="11135" spans="2:11" ht="12" hidden="1" customHeight="1" x14ac:dyDescent="0.2">
      <c r="B11135" s="88"/>
      <c r="C11135" s="88"/>
      <c r="D11135" s="88"/>
      <c r="E11135" s="88"/>
      <c r="F11135" s="88"/>
      <c r="G11135" s="88"/>
      <c r="H11135" s="88"/>
      <c r="I11135" s="88"/>
      <c r="J11135" s="88"/>
      <c r="K11135" s="88"/>
    </row>
    <row r="11136" spans="2:11" ht="12" hidden="1" customHeight="1" x14ac:dyDescent="0.2">
      <c r="B11136" s="88"/>
      <c r="C11136" s="88"/>
      <c r="D11136" s="88"/>
      <c r="E11136" s="88"/>
      <c r="F11136" s="88"/>
      <c r="G11136" s="88"/>
      <c r="H11136" s="88"/>
      <c r="I11136" s="88"/>
      <c r="J11136" s="88"/>
      <c r="K11136" s="88"/>
    </row>
    <row r="11137" spans="2:11" ht="12" hidden="1" customHeight="1" x14ac:dyDescent="0.2">
      <c r="B11137" s="88"/>
      <c r="C11137" s="88"/>
      <c r="D11137" s="88"/>
      <c r="E11137" s="88"/>
      <c r="F11137" s="88"/>
      <c r="G11137" s="88"/>
      <c r="H11137" s="88"/>
      <c r="I11137" s="88"/>
      <c r="J11137" s="88"/>
      <c r="K11137" s="88"/>
    </row>
    <row r="11138" spans="2:11" ht="12" hidden="1" customHeight="1" x14ac:dyDescent="0.2">
      <c r="B11138" s="88"/>
      <c r="C11138" s="88"/>
      <c r="D11138" s="88"/>
      <c r="E11138" s="88"/>
      <c r="F11138" s="88"/>
      <c r="G11138" s="88"/>
      <c r="H11138" s="88"/>
      <c r="I11138" s="88"/>
      <c r="J11138" s="88"/>
      <c r="K11138" s="88"/>
    </row>
    <row r="11139" spans="2:11" ht="12" hidden="1" customHeight="1" x14ac:dyDescent="0.2">
      <c r="B11139" s="88"/>
      <c r="C11139" s="88"/>
      <c r="D11139" s="88"/>
      <c r="E11139" s="88"/>
      <c r="F11139" s="88"/>
      <c r="G11139" s="88"/>
      <c r="H11139" s="88"/>
      <c r="I11139" s="88"/>
      <c r="J11139" s="88"/>
      <c r="K11139" s="88"/>
    </row>
    <row r="11140" spans="2:11" ht="12" hidden="1" customHeight="1" x14ac:dyDescent="0.2">
      <c r="B11140" s="88"/>
      <c r="C11140" s="88"/>
      <c r="D11140" s="88"/>
      <c r="E11140" s="88"/>
      <c r="F11140" s="88"/>
      <c r="G11140" s="88"/>
      <c r="H11140" s="88"/>
      <c r="I11140" s="88"/>
      <c r="J11140" s="88"/>
      <c r="K11140" s="88"/>
    </row>
    <row r="11141" spans="2:11" ht="12" hidden="1" customHeight="1" x14ac:dyDescent="0.2">
      <c r="B11141" s="88"/>
      <c r="C11141" s="88"/>
      <c r="D11141" s="88"/>
      <c r="E11141" s="88"/>
      <c r="F11141" s="88"/>
      <c r="G11141" s="88"/>
      <c r="H11141" s="88"/>
      <c r="I11141" s="88"/>
      <c r="J11141" s="88"/>
      <c r="K11141" s="88"/>
    </row>
    <row r="11142" spans="2:11" ht="12" hidden="1" customHeight="1" x14ac:dyDescent="0.2">
      <c r="B11142" s="88"/>
      <c r="C11142" s="88"/>
      <c r="D11142" s="88"/>
      <c r="E11142" s="88"/>
      <c r="F11142" s="88"/>
      <c r="G11142" s="88"/>
      <c r="H11142" s="88"/>
      <c r="I11142" s="88"/>
      <c r="J11142" s="88"/>
      <c r="K11142" s="88"/>
    </row>
    <row r="11143" spans="2:11" ht="12" hidden="1" customHeight="1" x14ac:dyDescent="0.2">
      <c r="B11143" s="88"/>
      <c r="C11143" s="88"/>
      <c r="D11143" s="88"/>
      <c r="E11143" s="88"/>
      <c r="F11143" s="88"/>
      <c r="G11143" s="88"/>
      <c r="H11143" s="88"/>
      <c r="I11143" s="88"/>
      <c r="J11143" s="88"/>
      <c r="K11143" s="88"/>
    </row>
    <row r="11144" spans="2:11" ht="12" hidden="1" customHeight="1" x14ac:dyDescent="0.2">
      <c r="B11144" s="88"/>
      <c r="C11144" s="88"/>
      <c r="D11144" s="88"/>
      <c r="E11144" s="88"/>
      <c r="F11144" s="88"/>
      <c r="G11144" s="88"/>
      <c r="H11144" s="88"/>
      <c r="I11144" s="88"/>
      <c r="J11144" s="88"/>
      <c r="K11144" s="88"/>
    </row>
    <row r="11145" spans="2:11" ht="12" hidden="1" customHeight="1" x14ac:dyDescent="0.2">
      <c r="B11145" s="88"/>
      <c r="C11145" s="88"/>
      <c r="D11145" s="88"/>
      <c r="E11145" s="88"/>
      <c r="F11145" s="88"/>
      <c r="G11145" s="88"/>
      <c r="H11145" s="88"/>
      <c r="I11145" s="88"/>
      <c r="J11145" s="88"/>
      <c r="K11145" s="88"/>
    </row>
    <row r="11146" spans="2:11" ht="12" hidden="1" customHeight="1" x14ac:dyDescent="0.2">
      <c r="B11146" s="88"/>
      <c r="C11146" s="88"/>
      <c r="D11146" s="88"/>
      <c r="E11146" s="88"/>
      <c r="F11146" s="88"/>
      <c r="G11146" s="88"/>
      <c r="H11146" s="88"/>
      <c r="I11146" s="88"/>
      <c r="J11146" s="88"/>
      <c r="K11146" s="88"/>
    </row>
    <row r="11147" spans="2:11" ht="12" hidden="1" customHeight="1" x14ac:dyDescent="0.2">
      <c r="B11147" s="88"/>
      <c r="C11147" s="88"/>
      <c r="D11147" s="88"/>
      <c r="E11147" s="88"/>
      <c r="F11147" s="88"/>
      <c r="G11147" s="88"/>
      <c r="H11147" s="88"/>
      <c r="I11147" s="88"/>
      <c r="J11147" s="88"/>
      <c r="K11147" s="88"/>
    </row>
    <row r="11148" spans="2:11" ht="12" hidden="1" customHeight="1" x14ac:dyDescent="0.2">
      <c r="B11148" s="88"/>
      <c r="C11148" s="88"/>
      <c r="D11148" s="88"/>
      <c r="E11148" s="88"/>
      <c r="F11148" s="88"/>
      <c r="G11148" s="88"/>
      <c r="H11148" s="88"/>
      <c r="I11148" s="88"/>
      <c r="J11148" s="88"/>
      <c r="K11148" s="88"/>
    </row>
    <row r="11149" spans="2:11" ht="12" hidden="1" customHeight="1" x14ac:dyDescent="0.2">
      <c r="B11149" s="88"/>
      <c r="C11149" s="88"/>
      <c r="D11149" s="88"/>
      <c r="E11149" s="88"/>
      <c r="F11149" s="88"/>
      <c r="G11149" s="88"/>
      <c r="H11149" s="88"/>
      <c r="I11149" s="88"/>
      <c r="J11149" s="88"/>
      <c r="K11149" s="88"/>
    </row>
    <row r="11150" spans="2:11" ht="12" hidden="1" customHeight="1" x14ac:dyDescent="0.2">
      <c r="B11150" s="88"/>
      <c r="C11150" s="88"/>
      <c r="D11150" s="88"/>
      <c r="E11150" s="88"/>
      <c r="F11150" s="88"/>
      <c r="G11150" s="88"/>
      <c r="H11150" s="88"/>
      <c r="I11150" s="88"/>
      <c r="J11150" s="88"/>
      <c r="K11150" s="88"/>
    </row>
    <row r="11151" spans="2:11" ht="12" hidden="1" customHeight="1" x14ac:dyDescent="0.2">
      <c r="B11151" s="88"/>
      <c r="C11151" s="88"/>
      <c r="D11151" s="88"/>
      <c r="E11151" s="88"/>
      <c r="F11151" s="88"/>
      <c r="G11151" s="88"/>
      <c r="H11151" s="88"/>
      <c r="I11151" s="88"/>
      <c r="J11151" s="88"/>
      <c r="K11151" s="88"/>
    </row>
    <row r="11152" spans="2:11" ht="12" hidden="1" customHeight="1" x14ac:dyDescent="0.2">
      <c r="B11152" s="88"/>
      <c r="C11152" s="88"/>
      <c r="D11152" s="88"/>
      <c r="E11152" s="88"/>
      <c r="F11152" s="88"/>
      <c r="G11152" s="88"/>
      <c r="H11152" s="88"/>
      <c r="I11152" s="88"/>
      <c r="J11152" s="88"/>
      <c r="K11152" s="88"/>
    </row>
    <row r="11153" spans="2:11" ht="12" hidden="1" customHeight="1" x14ac:dyDescent="0.2">
      <c r="B11153" s="88"/>
      <c r="C11153" s="88"/>
      <c r="D11153" s="88"/>
      <c r="E11153" s="88"/>
      <c r="F11153" s="88"/>
      <c r="G11153" s="88"/>
      <c r="H11153" s="88"/>
      <c r="I11153" s="88"/>
      <c r="J11153" s="88"/>
      <c r="K11153" s="88"/>
    </row>
    <row r="11154" spans="2:11" ht="12" hidden="1" customHeight="1" x14ac:dyDescent="0.2">
      <c r="B11154" s="88"/>
      <c r="C11154" s="88"/>
      <c r="D11154" s="88"/>
      <c r="E11154" s="88"/>
      <c r="F11154" s="88"/>
      <c r="G11154" s="88"/>
      <c r="H11154" s="88"/>
      <c r="I11154" s="88"/>
      <c r="J11154" s="88"/>
      <c r="K11154" s="88"/>
    </row>
    <row r="11155" spans="2:11" ht="12" hidden="1" customHeight="1" x14ac:dyDescent="0.2">
      <c r="B11155" s="88"/>
      <c r="C11155" s="88"/>
      <c r="D11155" s="88"/>
      <c r="E11155" s="88"/>
      <c r="F11155" s="88"/>
      <c r="G11155" s="88"/>
      <c r="H11155" s="88"/>
      <c r="I11155" s="88"/>
      <c r="J11155" s="88"/>
      <c r="K11155" s="88"/>
    </row>
    <row r="11156" spans="2:11" ht="12" hidden="1" customHeight="1" x14ac:dyDescent="0.2">
      <c r="B11156" s="88"/>
      <c r="C11156" s="88"/>
      <c r="D11156" s="88"/>
      <c r="E11156" s="88"/>
      <c r="F11156" s="88"/>
      <c r="G11156" s="88"/>
      <c r="H11156" s="88"/>
      <c r="I11156" s="88"/>
      <c r="J11156" s="88"/>
      <c r="K11156" s="88"/>
    </row>
    <row r="11157" spans="2:11" ht="12" hidden="1" customHeight="1" x14ac:dyDescent="0.2">
      <c r="B11157" s="88"/>
      <c r="C11157" s="88"/>
      <c r="D11157" s="88"/>
      <c r="E11157" s="88"/>
      <c r="F11157" s="88"/>
      <c r="G11157" s="88"/>
      <c r="H11157" s="88"/>
      <c r="I11157" s="88"/>
      <c r="J11157" s="88"/>
      <c r="K11157" s="88"/>
    </row>
    <row r="11158" spans="2:11" ht="12" hidden="1" customHeight="1" x14ac:dyDescent="0.2">
      <c r="B11158" s="88"/>
      <c r="C11158" s="88"/>
      <c r="D11158" s="88"/>
      <c r="E11158" s="88"/>
      <c r="F11158" s="88"/>
      <c r="G11158" s="88"/>
      <c r="H11158" s="88"/>
      <c r="I11158" s="88"/>
      <c r="J11158" s="88"/>
      <c r="K11158" s="88"/>
    </row>
    <row r="11159" spans="2:11" ht="12" hidden="1" customHeight="1" x14ac:dyDescent="0.2">
      <c r="B11159" s="88"/>
      <c r="C11159" s="88"/>
      <c r="D11159" s="88"/>
      <c r="E11159" s="88"/>
      <c r="F11159" s="88"/>
      <c r="G11159" s="88"/>
      <c r="H11159" s="88"/>
      <c r="I11159" s="88"/>
      <c r="J11159" s="88"/>
      <c r="K11159" s="88"/>
    </row>
    <row r="11160" spans="2:11" ht="12" hidden="1" customHeight="1" x14ac:dyDescent="0.2">
      <c r="B11160" s="88"/>
      <c r="C11160" s="88"/>
      <c r="D11160" s="88"/>
      <c r="E11160" s="88"/>
      <c r="F11160" s="88"/>
      <c r="G11160" s="88"/>
      <c r="H11160" s="88"/>
      <c r="I11160" s="88"/>
      <c r="J11160" s="88"/>
      <c r="K11160" s="88"/>
    </row>
    <row r="11161" spans="2:11" ht="12" hidden="1" customHeight="1" x14ac:dyDescent="0.2">
      <c r="B11161" s="88"/>
      <c r="C11161" s="88"/>
      <c r="D11161" s="88"/>
      <c r="E11161" s="88"/>
      <c r="F11161" s="88"/>
      <c r="G11161" s="88"/>
      <c r="H11161" s="88"/>
      <c r="I11161" s="88"/>
      <c r="J11161" s="88"/>
      <c r="K11161" s="88"/>
    </row>
    <row r="11162" spans="2:11" ht="12" hidden="1" customHeight="1" x14ac:dyDescent="0.2">
      <c r="B11162" s="88"/>
      <c r="C11162" s="88"/>
      <c r="D11162" s="88"/>
      <c r="E11162" s="88"/>
      <c r="F11162" s="88"/>
      <c r="G11162" s="88"/>
      <c r="H11162" s="88"/>
      <c r="I11162" s="88"/>
      <c r="J11162" s="88"/>
      <c r="K11162" s="88"/>
    </row>
    <row r="11163" spans="2:11" ht="12" hidden="1" customHeight="1" x14ac:dyDescent="0.2">
      <c r="B11163" s="88"/>
      <c r="C11163" s="88"/>
      <c r="D11163" s="88"/>
      <c r="E11163" s="88"/>
      <c r="F11163" s="88"/>
      <c r="G11163" s="88"/>
      <c r="H11163" s="88"/>
      <c r="I11163" s="88"/>
      <c r="J11163" s="88"/>
      <c r="K11163" s="88"/>
    </row>
    <row r="11164" spans="2:11" ht="12" hidden="1" customHeight="1" x14ac:dyDescent="0.2">
      <c r="B11164" s="88"/>
      <c r="C11164" s="88"/>
      <c r="D11164" s="88"/>
      <c r="E11164" s="88"/>
      <c r="F11164" s="88"/>
      <c r="G11164" s="88"/>
      <c r="H11164" s="88"/>
      <c r="I11164" s="88"/>
      <c r="J11164" s="88"/>
      <c r="K11164" s="88"/>
    </row>
    <row r="11165" spans="2:11" ht="12" hidden="1" customHeight="1" x14ac:dyDescent="0.2">
      <c r="B11165" s="88"/>
      <c r="C11165" s="88"/>
      <c r="D11165" s="88"/>
      <c r="E11165" s="88"/>
      <c r="F11165" s="88"/>
      <c r="G11165" s="88"/>
      <c r="H11165" s="88"/>
      <c r="I11165" s="88"/>
      <c r="J11165" s="88"/>
      <c r="K11165" s="88"/>
    </row>
    <row r="11166" spans="2:11" ht="12" hidden="1" customHeight="1" x14ac:dyDescent="0.2">
      <c r="B11166" s="88"/>
      <c r="C11166" s="88"/>
      <c r="D11166" s="88"/>
      <c r="E11166" s="88"/>
      <c r="F11166" s="88"/>
      <c r="G11166" s="88"/>
      <c r="H11166" s="88"/>
      <c r="I11166" s="88"/>
      <c r="J11166" s="88"/>
      <c r="K11166" s="88"/>
    </row>
    <row r="11167" spans="2:11" ht="12" hidden="1" customHeight="1" x14ac:dyDescent="0.2">
      <c r="B11167" s="88"/>
      <c r="C11167" s="88"/>
      <c r="D11167" s="88"/>
      <c r="E11167" s="88"/>
      <c r="F11167" s="88"/>
      <c r="G11167" s="88"/>
      <c r="H11167" s="88"/>
      <c r="I11167" s="88"/>
      <c r="J11167" s="88"/>
      <c r="K11167" s="88"/>
    </row>
    <row r="11168" spans="2:11" ht="12" hidden="1" customHeight="1" x14ac:dyDescent="0.2">
      <c r="B11168" s="88"/>
      <c r="C11168" s="88"/>
      <c r="D11168" s="88"/>
      <c r="E11168" s="88"/>
      <c r="F11168" s="88"/>
      <c r="G11168" s="88"/>
      <c r="H11168" s="88"/>
      <c r="I11168" s="88"/>
      <c r="J11168" s="88"/>
      <c r="K11168" s="88"/>
    </row>
    <row r="11169" spans="2:11" ht="12" hidden="1" customHeight="1" x14ac:dyDescent="0.2">
      <c r="B11169" s="88"/>
      <c r="C11169" s="88"/>
      <c r="D11169" s="88"/>
      <c r="E11169" s="88"/>
      <c r="F11169" s="88"/>
      <c r="G11169" s="88"/>
      <c r="H11169" s="88"/>
      <c r="I11169" s="88"/>
      <c r="J11169" s="88"/>
      <c r="K11169" s="88"/>
    </row>
    <row r="11170" spans="2:11" ht="12" hidden="1" customHeight="1" x14ac:dyDescent="0.2">
      <c r="B11170" s="88"/>
      <c r="C11170" s="88"/>
      <c r="D11170" s="88"/>
      <c r="E11170" s="88"/>
      <c r="F11170" s="88"/>
      <c r="G11170" s="88"/>
      <c r="H11170" s="88"/>
      <c r="I11170" s="88"/>
      <c r="J11170" s="88"/>
      <c r="K11170" s="88"/>
    </row>
    <row r="11171" spans="2:11" ht="12" hidden="1" customHeight="1" x14ac:dyDescent="0.2">
      <c r="B11171" s="88"/>
      <c r="C11171" s="88"/>
      <c r="D11171" s="88"/>
      <c r="E11171" s="88"/>
      <c r="F11171" s="88"/>
      <c r="G11171" s="88"/>
      <c r="H11171" s="88"/>
      <c r="I11171" s="88"/>
      <c r="J11171" s="88"/>
      <c r="K11171" s="88"/>
    </row>
    <row r="11172" spans="2:11" ht="12" hidden="1" customHeight="1" x14ac:dyDescent="0.2">
      <c r="B11172" s="88"/>
      <c r="C11172" s="88"/>
      <c r="D11172" s="88"/>
      <c r="E11172" s="88"/>
      <c r="F11172" s="88"/>
      <c r="G11172" s="88"/>
      <c r="H11172" s="88"/>
      <c r="I11172" s="88"/>
      <c r="J11172" s="88"/>
      <c r="K11172" s="88"/>
    </row>
    <row r="11173" spans="2:11" ht="12" hidden="1" customHeight="1" x14ac:dyDescent="0.2">
      <c r="B11173" s="88"/>
      <c r="C11173" s="88"/>
      <c r="D11173" s="88"/>
      <c r="E11173" s="88"/>
      <c r="F11173" s="88"/>
      <c r="G11173" s="88"/>
      <c r="H11173" s="88"/>
      <c r="I11173" s="88"/>
      <c r="J11173" s="88"/>
      <c r="K11173" s="88"/>
    </row>
    <row r="11174" spans="2:11" ht="12" hidden="1" customHeight="1" x14ac:dyDescent="0.2">
      <c r="B11174" s="88"/>
      <c r="C11174" s="88"/>
      <c r="D11174" s="88"/>
      <c r="E11174" s="88"/>
      <c r="F11174" s="88"/>
      <c r="G11174" s="88"/>
      <c r="H11174" s="88"/>
      <c r="I11174" s="88"/>
      <c r="J11174" s="88"/>
      <c r="K11174" s="88"/>
    </row>
    <row r="11175" spans="2:11" ht="12" hidden="1" customHeight="1" x14ac:dyDescent="0.2">
      <c r="B11175" s="88"/>
      <c r="C11175" s="88"/>
      <c r="D11175" s="88"/>
      <c r="E11175" s="88"/>
      <c r="F11175" s="88"/>
      <c r="G11175" s="88"/>
      <c r="H11175" s="88"/>
      <c r="I11175" s="88"/>
      <c r="J11175" s="88"/>
      <c r="K11175" s="88"/>
    </row>
    <row r="11176" spans="2:11" ht="12" hidden="1" customHeight="1" x14ac:dyDescent="0.2">
      <c r="B11176" s="88"/>
      <c r="C11176" s="88"/>
      <c r="D11176" s="88"/>
      <c r="E11176" s="88"/>
      <c r="F11176" s="88"/>
      <c r="G11176" s="88"/>
      <c r="H11176" s="88"/>
      <c r="I11176" s="88"/>
      <c r="J11176" s="88"/>
      <c r="K11176" s="88"/>
    </row>
    <row r="11177" spans="2:11" ht="12" hidden="1" customHeight="1" x14ac:dyDescent="0.2">
      <c r="B11177" s="88"/>
      <c r="C11177" s="88"/>
      <c r="D11177" s="88"/>
      <c r="E11177" s="88"/>
      <c r="F11177" s="88"/>
      <c r="G11177" s="88"/>
      <c r="H11177" s="88"/>
      <c r="I11177" s="88"/>
      <c r="J11177" s="88"/>
      <c r="K11177" s="88"/>
    </row>
    <row r="11178" spans="2:11" ht="12" hidden="1" customHeight="1" x14ac:dyDescent="0.2">
      <c r="B11178" s="88"/>
      <c r="C11178" s="88"/>
      <c r="D11178" s="88"/>
      <c r="E11178" s="88"/>
      <c r="F11178" s="88"/>
      <c r="G11178" s="88"/>
      <c r="H11178" s="88"/>
      <c r="I11178" s="88"/>
      <c r="J11178" s="88"/>
      <c r="K11178" s="88"/>
    </row>
    <row r="11179" spans="2:11" ht="12" hidden="1" customHeight="1" x14ac:dyDescent="0.2">
      <c r="B11179" s="88"/>
      <c r="C11179" s="88"/>
      <c r="D11179" s="88"/>
      <c r="E11179" s="88"/>
      <c r="F11179" s="88"/>
      <c r="G11179" s="88"/>
      <c r="H11179" s="88"/>
      <c r="I11179" s="88"/>
      <c r="J11179" s="88"/>
      <c r="K11179" s="88"/>
    </row>
    <row r="11180" spans="2:11" ht="12" hidden="1" customHeight="1" x14ac:dyDescent="0.2">
      <c r="B11180" s="88"/>
      <c r="C11180" s="88"/>
      <c r="D11180" s="88"/>
      <c r="E11180" s="88"/>
      <c r="F11180" s="88"/>
      <c r="G11180" s="88"/>
      <c r="H11180" s="88"/>
      <c r="I11180" s="88"/>
      <c r="J11180" s="88"/>
      <c r="K11180" s="88"/>
    </row>
    <row r="11181" spans="2:11" ht="12" hidden="1" customHeight="1" x14ac:dyDescent="0.2">
      <c r="B11181" s="88"/>
      <c r="C11181" s="88"/>
      <c r="D11181" s="88"/>
      <c r="E11181" s="88"/>
      <c r="F11181" s="88"/>
      <c r="G11181" s="88"/>
      <c r="H11181" s="88"/>
      <c r="I11181" s="88"/>
      <c r="J11181" s="88"/>
      <c r="K11181" s="88"/>
    </row>
    <row r="11182" spans="2:11" ht="12" hidden="1" customHeight="1" x14ac:dyDescent="0.2">
      <c r="B11182" s="88"/>
      <c r="C11182" s="88"/>
      <c r="D11182" s="88"/>
      <c r="E11182" s="88"/>
      <c r="F11182" s="88"/>
      <c r="G11182" s="88"/>
      <c r="H11182" s="88"/>
      <c r="I11182" s="88"/>
      <c r="J11182" s="88"/>
      <c r="K11182" s="88"/>
    </row>
    <row r="11183" spans="2:11" ht="12" hidden="1" customHeight="1" x14ac:dyDescent="0.2">
      <c r="B11183" s="88"/>
      <c r="C11183" s="88"/>
      <c r="D11183" s="88"/>
      <c r="E11183" s="88"/>
      <c r="F11183" s="88"/>
      <c r="G11183" s="88"/>
      <c r="H11183" s="88"/>
      <c r="I11183" s="88"/>
      <c r="J11183" s="88"/>
      <c r="K11183" s="88"/>
    </row>
    <row r="11184" spans="2:11" ht="12" hidden="1" customHeight="1" x14ac:dyDescent="0.2">
      <c r="B11184" s="88"/>
      <c r="C11184" s="88"/>
      <c r="D11184" s="88"/>
      <c r="E11184" s="88"/>
      <c r="F11184" s="88"/>
      <c r="G11184" s="88"/>
      <c r="H11184" s="88"/>
      <c r="I11184" s="88"/>
      <c r="J11184" s="88"/>
      <c r="K11184" s="88"/>
    </row>
    <row r="11185" spans="2:11" ht="12" hidden="1" customHeight="1" x14ac:dyDescent="0.2">
      <c r="B11185" s="88"/>
      <c r="C11185" s="88"/>
      <c r="D11185" s="88"/>
      <c r="E11185" s="88"/>
      <c r="F11185" s="88"/>
      <c r="G11185" s="88"/>
      <c r="H11185" s="88"/>
      <c r="I11185" s="88"/>
      <c r="J11185" s="88"/>
      <c r="K11185" s="88"/>
    </row>
    <row r="11186" spans="2:11" ht="12" hidden="1" customHeight="1" x14ac:dyDescent="0.2">
      <c r="B11186" s="88"/>
      <c r="C11186" s="88"/>
      <c r="D11186" s="88"/>
      <c r="E11186" s="88"/>
      <c r="F11186" s="88"/>
      <c r="G11186" s="88"/>
      <c r="H11186" s="88"/>
      <c r="I11186" s="88"/>
      <c r="J11186" s="88"/>
      <c r="K11186" s="88"/>
    </row>
    <row r="11187" spans="2:11" ht="12" hidden="1" customHeight="1" x14ac:dyDescent="0.2">
      <c r="B11187" s="88"/>
      <c r="C11187" s="88"/>
      <c r="D11187" s="88"/>
      <c r="E11187" s="88"/>
      <c r="F11187" s="88"/>
      <c r="G11187" s="88"/>
      <c r="H11187" s="88"/>
      <c r="I11187" s="88"/>
      <c r="J11187" s="88"/>
      <c r="K11187" s="88"/>
    </row>
    <row r="11188" spans="2:11" ht="12" hidden="1" customHeight="1" x14ac:dyDescent="0.2">
      <c r="B11188" s="88"/>
      <c r="C11188" s="88"/>
      <c r="D11188" s="88"/>
      <c r="E11188" s="88"/>
      <c r="F11188" s="88"/>
      <c r="G11188" s="88"/>
      <c r="H11188" s="88"/>
      <c r="I11188" s="88"/>
      <c r="J11188" s="88"/>
      <c r="K11188" s="88"/>
    </row>
    <row r="11189" spans="2:11" ht="12" hidden="1" customHeight="1" x14ac:dyDescent="0.2">
      <c r="B11189" s="88"/>
      <c r="C11189" s="88"/>
      <c r="D11189" s="88"/>
      <c r="E11189" s="88"/>
      <c r="F11189" s="88"/>
      <c r="G11189" s="88"/>
      <c r="H11189" s="88"/>
      <c r="I11189" s="88"/>
      <c r="J11189" s="88"/>
      <c r="K11189" s="88"/>
    </row>
    <row r="11190" spans="2:11" ht="12" hidden="1" customHeight="1" x14ac:dyDescent="0.2">
      <c r="B11190" s="88"/>
      <c r="C11190" s="88"/>
      <c r="D11190" s="88"/>
      <c r="E11190" s="88"/>
      <c r="F11190" s="88"/>
      <c r="G11190" s="88"/>
      <c r="H11190" s="88"/>
      <c r="I11190" s="88"/>
      <c r="J11190" s="88"/>
      <c r="K11190" s="88"/>
    </row>
    <row r="11191" spans="2:11" ht="12" hidden="1" customHeight="1" x14ac:dyDescent="0.2">
      <c r="B11191" s="88"/>
      <c r="C11191" s="88"/>
      <c r="D11191" s="88"/>
      <c r="E11191" s="88"/>
      <c r="F11191" s="88"/>
      <c r="G11191" s="88"/>
      <c r="H11191" s="88"/>
      <c r="I11191" s="88"/>
      <c r="J11191" s="88"/>
      <c r="K11191" s="88"/>
    </row>
    <row r="11192" spans="2:11" ht="12" hidden="1" customHeight="1" x14ac:dyDescent="0.2">
      <c r="B11192" s="88"/>
      <c r="C11192" s="88"/>
      <c r="D11192" s="88"/>
      <c r="E11192" s="88"/>
      <c r="F11192" s="88"/>
      <c r="G11192" s="88"/>
      <c r="H11192" s="88"/>
      <c r="I11192" s="88"/>
      <c r="J11192" s="88"/>
      <c r="K11192" s="88"/>
    </row>
    <row r="11193" spans="2:11" ht="12" hidden="1" customHeight="1" x14ac:dyDescent="0.2">
      <c r="B11193" s="88"/>
      <c r="C11193" s="88"/>
      <c r="D11193" s="88"/>
      <c r="E11193" s="88"/>
      <c r="F11193" s="88"/>
      <c r="G11193" s="88"/>
      <c r="H11193" s="88"/>
      <c r="I11193" s="88"/>
      <c r="J11193" s="88"/>
      <c r="K11193" s="88"/>
    </row>
    <row r="11194" spans="2:11" ht="12" hidden="1" customHeight="1" x14ac:dyDescent="0.2">
      <c r="B11194" s="88"/>
      <c r="C11194" s="88"/>
      <c r="D11194" s="88"/>
      <c r="E11194" s="88"/>
      <c r="F11194" s="88"/>
      <c r="G11194" s="88"/>
      <c r="H11194" s="88"/>
      <c r="I11194" s="88"/>
      <c r="J11194" s="88"/>
      <c r="K11194" s="88"/>
    </row>
    <row r="11195" spans="2:11" ht="12" hidden="1" customHeight="1" x14ac:dyDescent="0.2">
      <c r="B11195" s="88"/>
      <c r="C11195" s="88"/>
      <c r="D11195" s="88"/>
      <c r="E11195" s="88"/>
      <c r="F11195" s="88"/>
      <c r="G11195" s="88"/>
      <c r="H11195" s="88"/>
      <c r="I11195" s="88"/>
      <c r="J11195" s="88"/>
      <c r="K11195" s="88"/>
    </row>
    <row r="11196" spans="2:11" ht="12" hidden="1" customHeight="1" x14ac:dyDescent="0.2">
      <c r="B11196" s="88"/>
      <c r="C11196" s="88"/>
      <c r="D11196" s="88"/>
      <c r="E11196" s="88"/>
      <c r="F11196" s="88"/>
      <c r="G11196" s="88"/>
      <c r="H11196" s="88"/>
      <c r="I11196" s="88"/>
      <c r="J11196" s="88"/>
      <c r="K11196" s="88"/>
    </row>
    <row r="11197" spans="2:11" ht="12" hidden="1" customHeight="1" x14ac:dyDescent="0.2">
      <c r="B11197" s="88"/>
      <c r="C11197" s="88"/>
      <c r="D11197" s="88"/>
      <c r="E11197" s="88"/>
      <c r="F11197" s="88"/>
      <c r="G11197" s="88"/>
      <c r="H11197" s="88"/>
      <c r="I11197" s="88"/>
      <c r="J11197" s="88"/>
      <c r="K11197" s="88"/>
    </row>
    <row r="11198" spans="2:11" ht="12" hidden="1" customHeight="1" x14ac:dyDescent="0.2">
      <c r="B11198" s="88"/>
      <c r="C11198" s="88"/>
      <c r="D11198" s="88"/>
      <c r="E11198" s="88"/>
      <c r="F11198" s="88"/>
      <c r="G11198" s="88"/>
      <c r="H11198" s="88"/>
      <c r="I11198" s="88"/>
      <c r="J11198" s="88"/>
      <c r="K11198" s="88"/>
    </row>
    <row r="11199" spans="2:11" ht="12" hidden="1" customHeight="1" x14ac:dyDescent="0.2">
      <c r="B11199" s="88"/>
      <c r="C11199" s="88"/>
      <c r="D11199" s="88"/>
      <c r="E11199" s="88"/>
      <c r="F11199" s="88"/>
      <c r="G11199" s="88"/>
      <c r="H11199" s="88"/>
      <c r="I11199" s="88"/>
      <c r="J11199" s="88"/>
      <c r="K11199" s="88"/>
    </row>
    <row r="11200" spans="2:11" ht="12" hidden="1" customHeight="1" x14ac:dyDescent="0.2">
      <c r="B11200" s="88"/>
      <c r="C11200" s="88"/>
      <c r="D11200" s="88"/>
      <c r="E11200" s="88"/>
      <c r="F11200" s="88"/>
      <c r="G11200" s="88"/>
      <c r="H11200" s="88"/>
      <c r="I11200" s="88"/>
      <c r="J11200" s="88"/>
      <c r="K11200" s="88"/>
    </row>
    <row r="11201" spans="2:11" ht="12" hidden="1" customHeight="1" x14ac:dyDescent="0.2">
      <c r="B11201" s="88"/>
      <c r="C11201" s="88"/>
      <c r="D11201" s="88"/>
      <c r="E11201" s="88"/>
      <c r="F11201" s="88"/>
      <c r="G11201" s="88"/>
      <c r="H11201" s="88"/>
      <c r="I11201" s="88"/>
      <c r="J11201" s="88"/>
      <c r="K11201" s="88"/>
    </row>
    <row r="11202" spans="2:11" ht="12" hidden="1" customHeight="1" x14ac:dyDescent="0.2">
      <c r="B11202" s="88"/>
      <c r="C11202" s="88"/>
      <c r="D11202" s="88"/>
      <c r="E11202" s="88"/>
      <c r="F11202" s="88"/>
      <c r="G11202" s="88"/>
      <c r="H11202" s="88"/>
      <c r="I11202" s="88"/>
      <c r="J11202" s="88"/>
      <c r="K11202" s="88"/>
    </row>
    <row r="11203" spans="2:11" ht="12" hidden="1" customHeight="1" x14ac:dyDescent="0.2">
      <c r="B11203" s="88"/>
      <c r="C11203" s="88"/>
      <c r="D11203" s="88"/>
      <c r="E11203" s="88"/>
      <c r="F11203" s="88"/>
      <c r="G11203" s="88"/>
      <c r="H11203" s="88"/>
      <c r="I11203" s="88"/>
      <c r="J11203" s="88"/>
      <c r="K11203" s="88"/>
    </row>
    <row r="11204" spans="2:11" ht="12" hidden="1" customHeight="1" x14ac:dyDescent="0.2">
      <c r="B11204" s="88"/>
      <c r="C11204" s="88"/>
      <c r="D11204" s="88"/>
      <c r="E11204" s="88"/>
      <c r="F11204" s="88"/>
      <c r="G11204" s="88"/>
      <c r="H11204" s="88"/>
      <c r="I11204" s="88"/>
      <c r="J11204" s="88"/>
      <c r="K11204" s="88"/>
    </row>
    <row r="11205" spans="2:11" ht="12" hidden="1" customHeight="1" x14ac:dyDescent="0.2">
      <c r="B11205" s="88"/>
      <c r="C11205" s="88"/>
      <c r="D11205" s="88"/>
      <c r="E11205" s="88"/>
      <c r="F11205" s="88"/>
      <c r="G11205" s="88"/>
      <c r="H11205" s="88"/>
      <c r="I11205" s="88"/>
      <c r="J11205" s="88"/>
      <c r="K11205" s="88"/>
    </row>
    <row r="11206" spans="2:11" ht="12" hidden="1" customHeight="1" x14ac:dyDescent="0.2">
      <c r="B11206" s="88"/>
      <c r="C11206" s="88"/>
      <c r="D11206" s="88"/>
      <c r="E11206" s="88"/>
      <c r="F11206" s="88"/>
      <c r="G11206" s="88"/>
      <c r="H11206" s="88"/>
      <c r="I11206" s="88"/>
      <c r="J11206" s="88"/>
      <c r="K11206" s="88"/>
    </row>
    <row r="11207" spans="2:11" ht="12" hidden="1" customHeight="1" x14ac:dyDescent="0.2">
      <c r="B11207" s="88"/>
      <c r="C11207" s="88"/>
      <c r="D11207" s="88"/>
      <c r="E11207" s="88"/>
      <c r="F11207" s="88"/>
      <c r="G11207" s="88"/>
      <c r="H11207" s="88"/>
      <c r="I11207" s="88"/>
      <c r="J11207" s="88"/>
      <c r="K11207" s="88"/>
    </row>
    <row r="11208" spans="2:11" ht="12" hidden="1" customHeight="1" x14ac:dyDescent="0.2">
      <c r="B11208" s="88"/>
      <c r="C11208" s="88"/>
      <c r="D11208" s="88"/>
      <c r="E11208" s="88"/>
      <c r="F11208" s="88"/>
      <c r="G11208" s="88"/>
      <c r="H11208" s="88"/>
      <c r="I11208" s="88"/>
      <c r="J11208" s="88"/>
      <c r="K11208" s="88"/>
    </row>
    <row r="11209" spans="2:11" ht="12" hidden="1" customHeight="1" x14ac:dyDescent="0.2">
      <c r="B11209" s="88"/>
      <c r="C11209" s="88"/>
      <c r="D11209" s="88"/>
      <c r="E11209" s="88"/>
      <c r="F11209" s="88"/>
      <c r="G11209" s="88"/>
      <c r="H11209" s="88"/>
      <c r="I11209" s="88"/>
      <c r="J11209" s="88"/>
      <c r="K11209" s="88"/>
    </row>
    <row r="11210" spans="2:11" ht="12" hidden="1" customHeight="1" x14ac:dyDescent="0.2">
      <c r="B11210" s="88"/>
      <c r="C11210" s="88"/>
      <c r="D11210" s="88"/>
      <c r="E11210" s="88"/>
      <c r="F11210" s="88"/>
      <c r="G11210" s="88"/>
      <c r="H11210" s="88"/>
      <c r="I11210" s="88"/>
      <c r="J11210" s="88"/>
      <c r="K11210" s="88"/>
    </row>
    <row r="11211" spans="2:11" ht="12" hidden="1" customHeight="1" x14ac:dyDescent="0.2">
      <c r="B11211" s="88"/>
      <c r="C11211" s="88"/>
      <c r="D11211" s="88"/>
      <c r="E11211" s="88"/>
      <c r="F11211" s="88"/>
      <c r="G11211" s="88"/>
      <c r="H11211" s="88"/>
      <c r="I11211" s="88"/>
      <c r="J11211" s="88"/>
      <c r="K11211" s="88"/>
    </row>
    <row r="11212" spans="2:11" ht="12" hidden="1" customHeight="1" x14ac:dyDescent="0.2">
      <c r="B11212" s="88"/>
      <c r="C11212" s="88"/>
      <c r="D11212" s="88"/>
      <c r="E11212" s="88"/>
      <c r="F11212" s="88"/>
      <c r="G11212" s="88"/>
      <c r="H11212" s="88"/>
      <c r="I11212" s="88"/>
      <c r="J11212" s="88"/>
      <c r="K11212" s="88"/>
    </row>
    <row r="11213" spans="2:11" ht="12" hidden="1" customHeight="1" x14ac:dyDescent="0.2">
      <c r="B11213" s="88"/>
      <c r="C11213" s="88"/>
      <c r="D11213" s="88"/>
      <c r="E11213" s="88"/>
      <c r="F11213" s="88"/>
      <c r="G11213" s="88"/>
      <c r="H11213" s="88"/>
      <c r="I11213" s="88"/>
      <c r="J11213" s="88"/>
      <c r="K11213" s="88"/>
    </row>
    <row r="11214" spans="2:11" ht="12" hidden="1" customHeight="1" x14ac:dyDescent="0.2">
      <c r="B11214" s="88"/>
      <c r="C11214" s="88"/>
      <c r="D11214" s="88"/>
      <c r="E11214" s="88"/>
      <c r="F11214" s="88"/>
      <c r="G11214" s="88"/>
      <c r="H11214" s="88"/>
      <c r="I11214" s="88"/>
      <c r="J11214" s="88"/>
      <c r="K11214" s="88"/>
    </row>
    <row r="11215" spans="2:11" ht="12" hidden="1" customHeight="1" x14ac:dyDescent="0.2">
      <c r="B11215" s="88"/>
      <c r="C11215" s="88"/>
      <c r="D11215" s="88"/>
      <c r="E11215" s="88"/>
      <c r="F11215" s="88"/>
      <c r="G11215" s="88"/>
      <c r="H11215" s="88"/>
      <c r="I11215" s="88"/>
      <c r="J11215" s="88"/>
      <c r="K11215" s="88"/>
    </row>
    <row r="11216" spans="2:11" ht="12" hidden="1" customHeight="1" x14ac:dyDescent="0.2">
      <c r="B11216" s="88"/>
      <c r="C11216" s="88"/>
      <c r="D11216" s="88"/>
      <c r="E11216" s="88"/>
      <c r="F11216" s="88"/>
      <c r="G11216" s="88"/>
      <c r="H11216" s="88"/>
      <c r="I11216" s="88"/>
      <c r="J11216" s="88"/>
      <c r="K11216" s="88"/>
    </row>
    <row r="11217" spans="2:11" ht="12" hidden="1" customHeight="1" x14ac:dyDescent="0.2">
      <c r="B11217" s="88"/>
      <c r="C11217" s="88"/>
      <c r="D11217" s="88"/>
      <c r="E11217" s="88"/>
      <c r="F11217" s="88"/>
      <c r="G11217" s="88"/>
      <c r="H11217" s="88"/>
      <c r="I11217" s="88"/>
      <c r="J11217" s="88"/>
      <c r="K11217" s="88"/>
    </row>
    <row r="11218" spans="2:11" ht="12" hidden="1" customHeight="1" x14ac:dyDescent="0.2">
      <c r="B11218" s="88"/>
      <c r="C11218" s="88"/>
      <c r="D11218" s="88"/>
      <c r="E11218" s="88"/>
      <c r="F11218" s="88"/>
      <c r="G11218" s="88"/>
      <c r="H11218" s="88"/>
      <c r="I11218" s="88"/>
      <c r="J11218" s="88"/>
      <c r="K11218" s="88"/>
    </row>
    <row r="11219" spans="2:11" ht="12" hidden="1" customHeight="1" x14ac:dyDescent="0.2">
      <c r="B11219" s="88"/>
      <c r="C11219" s="88"/>
      <c r="D11219" s="88"/>
      <c r="E11219" s="88"/>
      <c r="F11219" s="88"/>
      <c r="G11219" s="88"/>
      <c r="H11219" s="88"/>
      <c r="I11219" s="88"/>
      <c r="J11219" s="88"/>
      <c r="K11219" s="88"/>
    </row>
    <row r="11220" spans="2:11" ht="12" hidden="1" customHeight="1" x14ac:dyDescent="0.2">
      <c r="B11220" s="88"/>
      <c r="C11220" s="88"/>
      <c r="D11220" s="88"/>
      <c r="E11220" s="88"/>
      <c r="F11220" s="88"/>
      <c r="G11220" s="88"/>
      <c r="H11220" s="88"/>
      <c r="I11220" s="88"/>
      <c r="J11220" s="88"/>
      <c r="K11220" s="88"/>
    </row>
    <row r="11221" spans="2:11" ht="12" hidden="1" customHeight="1" x14ac:dyDescent="0.2">
      <c r="B11221" s="88"/>
      <c r="C11221" s="88"/>
      <c r="D11221" s="88"/>
      <c r="E11221" s="88"/>
      <c r="F11221" s="88"/>
      <c r="G11221" s="88"/>
      <c r="H11221" s="88"/>
      <c r="I11221" s="88"/>
      <c r="J11221" s="88"/>
      <c r="K11221" s="88"/>
    </row>
    <row r="11222" spans="2:11" ht="12" hidden="1" customHeight="1" x14ac:dyDescent="0.2">
      <c r="B11222" s="88"/>
      <c r="C11222" s="88"/>
      <c r="D11222" s="88"/>
      <c r="E11222" s="88"/>
      <c r="F11222" s="88"/>
      <c r="G11222" s="88"/>
      <c r="H11222" s="88"/>
      <c r="I11222" s="88"/>
      <c r="J11222" s="88"/>
      <c r="K11222" s="88"/>
    </row>
    <row r="11223" spans="2:11" ht="12" hidden="1" customHeight="1" x14ac:dyDescent="0.2">
      <c r="B11223" s="88"/>
      <c r="C11223" s="88"/>
      <c r="D11223" s="88"/>
      <c r="E11223" s="88"/>
      <c r="F11223" s="88"/>
      <c r="G11223" s="88"/>
      <c r="H11223" s="88"/>
      <c r="I11223" s="88"/>
      <c r="J11223" s="88"/>
      <c r="K11223" s="88"/>
    </row>
    <row r="11224" spans="2:11" ht="12" hidden="1" customHeight="1" x14ac:dyDescent="0.2">
      <c r="B11224" s="88"/>
      <c r="C11224" s="88"/>
      <c r="D11224" s="88"/>
      <c r="E11224" s="88"/>
      <c r="F11224" s="88"/>
      <c r="G11224" s="88"/>
      <c r="H11224" s="88"/>
      <c r="I11224" s="88"/>
      <c r="J11224" s="88"/>
      <c r="K11224" s="88"/>
    </row>
    <row r="11225" spans="2:11" ht="12" hidden="1" customHeight="1" x14ac:dyDescent="0.2">
      <c r="B11225" s="88"/>
      <c r="C11225" s="88"/>
      <c r="D11225" s="88"/>
      <c r="E11225" s="88"/>
      <c r="F11225" s="88"/>
      <c r="G11225" s="88"/>
      <c r="H11225" s="88"/>
      <c r="I11225" s="88"/>
      <c r="J11225" s="88"/>
      <c r="K11225" s="88"/>
    </row>
    <row r="11226" spans="2:11" ht="12" hidden="1" customHeight="1" x14ac:dyDescent="0.2">
      <c r="B11226" s="88"/>
      <c r="C11226" s="88"/>
      <c r="D11226" s="88"/>
      <c r="E11226" s="88"/>
      <c r="F11226" s="88"/>
      <c r="G11226" s="88"/>
      <c r="H11226" s="88"/>
      <c r="I11226" s="88"/>
      <c r="J11226" s="88"/>
      <c r="K11226" s="88"/>
    </row>
    <row r="11227" spans="2:11" ht="12" hidden="1" customHeight="1" x14ac:dyDescent="0.2">
      <c r="B11227" s="88"/>
      <c r="C11227" s="88"/>
      <c r="D11227" s="88"/>
      <c r="E11227" s="88"/>
      <c r="F11227" s="88"/>
      <c r="G11227" s="88"/>
      <c r="H11227" s="88"/>
      <c r="I11227" s="88"/>
      <c r="J11227" s="88"/>
      <c r="K11227" s="88"/>
    </row>
    <row r="11228" spans="2:11" ht="12" hidden="1" customHeight="1" x14ac:dyDescent="0.2">
      <c r="B11228" s="88"/>
      <c r="C11228" s="88"/>
      <c r="D11228" s="88"/>
      <c r="E11228" s="88"/>
      <c r="F11228" s="88"/>
      <c r="G11228" s="88"/>
      <c r="H11228" s="88"/>
      <c r="I11228" s="88"/>
      <c r="J11228" s="88"/>
      <c r="K11228" s="88"/>
    </row>
    <row r="11229" spans="2:11" ht="12" hidden="1" customHeight="1" x14ac:dyDescent="0.2">
      <c r="B11229" s="88"/>
      <c r="C11229" s="88"/>
      <c r="D11229" s="88"/>
      <c r="E11229" s="88"/>
      <c r="F11229" s="88"/>
      <c r="G11229" s="88"/>
      <c r="H11229" s="88"/>
      <c r="I11229" s="88"/>
      <c r="J11229" s="88"/>
      <c r="K11229" s="88"/>
    </row>
    <row r="11230" spans="2:11" ht="12" hidden="1" customHeight="1" x14ac:dyDescent="0.2">
      <c r="B11230" s="88"/>
      <c r="C11230" s="88"/>
      <c r="D11230" s="88"/>
      <c r="E11230" s="88"/>
      <c r="F11230" s="88"/>
      <c r="G11230" s="88"/>
      <c r="H11230" s="88"/>
      <c r="I11230" s="88"/>
      <c r="J11230" s="88"/>
      <c r="K11230" s="88"/>
    </row>
    <row r="11231" spans="2:11" ht="12" hidden="1" customHeight="1" x14ac:dyDescent="0.2">
      <c r="B11231" s="88"/>
      <c r="C11231" s="88"/>
      <c r="D11231" s="88"/>
      <c r="E11231" s="88"/>
      <c r="F11231" s="88"/>
      <c r="G11231" s="88"/>
      <c r="H11231" s="88"/>
      <c r="I11231" s="88"/>
      <c r="J11231" s="88"/>
      <c r="K11231" s="88"/>
    </row>
    <row r="11232" spans="2:11" ht="12" hidden="1" customHeight="1" x14ac:dyDescent="0.2">
      <c r="B11232" s="88"/>
      <c r="C11232" s="88"/>
      <c r="D11232" s="88"/>
      <c r="E11232" s="88"/>
      <c r="F11232" s="88"/>
      <c r="G11232" s="88"/>
      <c r="H11232" s="88"/>
      <c r="I11232" s="88"/>
      <c r="J11232" s="88"/>
      <c r="K11232" s="88"/>
    </row>
    <row r="11233" spans="2:11" ht="12" hidden="1" customHeight="1" x14ac:dyDescent="0.2">
      <c r="B11233" s="88"/>
      <c r="C11233" s="88"/>
      <c r="D11233" s="88"/>
      <c r="E11233" s="88"/>
      <c r="F11233" s="88"/>
      <c r="G11233" s="88"/>
      <c r="H11233" s="88"/>
      <c r="I11233" s="88"/>
      <c r="J11233" s="88"/>
      <c r="K11233" s="88"/>
    </row>
    <row r="11234" spans="2:11" ht="12" hidden="1" customHeight="1" x14ac:dyDescent="0.2">
      <c r="B11234" s="88"/>
      <c r="C11234" s="88"/>
      <c r="D11234" s="88"/>
      <c r="E11234" s="88"/>
      <c r="F11234" s="88"/>
      <c r="G11234" s="88"/>
      <c r="H11234" s="88"/>
      <c r="I11234" s="88"/>
      <c r="J11234" s="88"/>
      <c r="K11234" s="88"/>
    </row>
    <row r="11235" spans="2:11" ht="12" hidden="1" customHeight="1" x14ac:dyDescent="0.2">
      <c r="B11235" s="88"/>
      <c r="C11235" s="88"/>
      <c r="D11235" s="88"/>
      <c r="E11235" s="88"/>
      <c r="F11235" s="88"/>
      <c r="G11235" s="88"/>
      <c r="H11235" s="88"/>
      <c r="I11235" s="88"/>
      <c r="J11235" s="88"/>
      <c r="K11235" s="88"/>
    </row>
    <row r="11236" spans="2:11" ht="12" hidden="1" customHeight="1" x14ac:dyDescent="0.2">
      <c r="B11236" s="88"/>
      <c r="C11236" s="88"/>
      <c r="D11236" s="88"/>
      <c r="E11236" s="88"/>
      <c r="F11236" s="88"/>
      <c r="G11236" s="88"/>
      <c r="H11236" s="88"/>
      <c r="I11236" s="88"/>
      <c r="J11236" s="88"/>
      <c r="K11236" s="88"/>
    </row>
    <row r="11237" spans="2:11" ht="12" hidden="1" customHeight="1" x14ac:dyDescent="0.2">
      <c r="B11237" s="88"/>
      <c r="C11237" s="88"/>
      <c r="D11237" s="88"/>
      <c r="E11237" s="88"/>
      <c r="F11237" s="88"/>
      <c r="G11237" s="88"/>
      <c r="H11237" s="88"/>
      <c r="I11237" s="88"/>
      <c r="J11237" s="88"/>
      <c r="K11237" s="88"/>
    </row>
    <row r="11238" spans="2:11" ht="12" hidden="1" customHeight="1" x14ac:dyDescent="0.2">
      <c r="B11238" s="88"/>
      <c r="C11238" s="88"/>
      <c r="D11238" s="88"/>
      <c r="E11238" s="88"/>
      <c r="F11238" s="88"/>
      <c r="G11238" s="88"/>
      <c r="H11238" s="88"/>
      <c r="I11238" s="88"/>
      <c r="J11238" s="88"/>
      <c r="K11238" s="88"/>
    </row>
    <row r="11239" spans="2:11" ht="12" hidden="1" customHeight="1" x14ac:dyDescent="0.2">
      <c r="B11239" s="88"/>
      <c r="C11239" s="88"/>
      <c r="D11239" s="88"/>
      <c r="E11239" s="88"/>
      <c r="F11239" s="88"/>
      <c r="G11239" s="88"/>
      <c r="H11239" s="88"/>
      <c r="I11239" s="88"/>
      <c r="J11239" s="88"/>
      <c r="K11239" s="88"/>
    </row>
    <row r="11240" spans="2:11" ht="12" hidden="1" customHeight="1" x14ac:dyDescent="0.2">
      <c r="B11240" s="88"/>
      <c r="C11240" s="88"/>
      <c r="D11240" s="88"/>
      <c r="E11240" s="88"/>
      <c r="F11240" s="88"/>
      <c r="G11240" s="88"/>
      <c r="H11240" s="88"/>
      <c r="I11240" s="88"/>
      <c r="J11240" s="88"/>
      <c r="K11240" s="88"/>
    </row>
    <row r="11241" spans="2:11" ht="12" hidden="1" customHeight="1" x14ac:dyDescent="0.2">
      <c r="B11241" s="88"/>
      <c r="C11241" s="88"/>
      <c r="D11241" s="88"/>
      <c r="E11241" s="88"/>
      <c r="F11241" s="88"/>
      <c r="G11241" s="88"/>
      <c r="H11241" s="88"/>
      <c r="I11241" s="88"/>
      <c r="J11241" s="88"/>
      <c r="K11241" s="88"/>
    </row>
    <row r="11242" spans="2:11" ht="12" hidden="1" customHeight="1" x14ac:dyDescent="0.2">
      <c r="B11242" s="88"/>
      <c r="C11242" s="88"/>
      <c r="D11242" s="88"/>
      <c r="E11242" s="88"/>
      <c r="F11242" s="88"/>
      <c r="G11242" s="88"/>
      <c r="H11242" s="88"/>
      <c r="I11242" s="88"/>
      <c r="J11242" s="88"/>
      <c r="K11242" s="88"/>
    </row>
    <row r="11243" spans="2:11" ht="12" hidden="1" customHeight="1" x14ac:dyDescent="0.2">
      <c r="B11243" s="88"/>
      <c r="C11243" s="88"/>
      <c r="D11243" s="88"/>
      <c r="E11243" s="88"/>
      <c r="F11243" s="88"/>
      <c r="G11243" s="88"/>
      <c r="H11243" s="88"/>
      <c r="I11243" s="88"/>
      <c r="J11243" s="88"/>
      <c r="K11243" s="88"/>
    </row>
    <row r="11244" spans="2:11" ht="12" hidden="1" customHeight="1" x14ac:dyDescent="0.2">
      <c r="B11244" s="88"/>
      <c r="C11244" s="88"/>
      <c r="D11244" s="88"/>
      <c r="E11244" s="88"/>
      <c r="F11244" s="88"/>
      <c r="G11244" s="88"/>
      <c r="H11244" s="88"/>
      <c r="I11244" s="88"/>
      <c r="J11244" s="88"/>
      <c r="K11244" s="88"/>
    </row>
    <row r="11245" spans="2:11" ht="12" hidden="1" customHeight="1" x14ac:dyDescent="0.2">
      <c r="B11245" s="88"/>
      <c r="C11245" s="88"/>
      <c r="D11245" s="88"/>
      <c r="E11245" s="88"/>
      <c r="F11245" s="88"/>
      <c r="G11245" s="88"/>
      <c r="H11245" s="88"/>
      <c r="I11245" s="88"/>
      <c r="J11245" s="88"/>
      <c r="K11245" s="88"/>
    </row>
    <row r="11246" spans="2:11" ht="12" hidden="1" customHeight="1" x14ac:dyDescent="0.2">
      <c r="B11246" s="88"/>
      <c r="C11246" s="88"/>
      <c r="D11246" s="88"/>
      <c r="E11246" s="88"/>
      <c r="F11246" s="88"/>
      <c r="G11246" s="88"/>
      <c r="H11246" s="88"/>
      <c r="I11246" s="88"/>
      <c r="J11246" s="88"/>
      <c r="K11246" s="88"/>
    </row>
    <row r="11247" spans="2:11" ht="12" hidden="1" customHeight="1" x14ac:dyDescent="0.2">
      <c r="B11247" s="88"/>
      <c r="C11247" s="88"/>
      <c r="D11247" s="88"/>
      <c r="E11247" s="88"/>
      <c r="F11247" s="88"/>
      <c r="G11247" s="88"/>
      <c r="H11247" s="88"/>
      <c r="I11247" s="88"/>
      <c r="J11247" s="88"/>
      <c r="K11247" s="88"/>
    </row>
    <row r="11248" spans="2:11" ht="12" hidden="1" customHeight="1" x14ac:dyDescent="0.2">
      <c r="B11248" s="88"/>
      <c r="C11248" s="88"/>
      <c r="D11248" s="88"/>
      <c r="E11248" s="88"/>
      <c r="F11248" s="88"/>
      <c r="G11248" s="88"/>
      <c r="H11248" s="88"/>
      <c r="I11248" s="88"/>
      <c r="J11248" s="88"/>
      <c r="K11248" s="88"/>
    </row>
    <row r="11249" spans="2:11" ht="12" hidden="1" customHeight="1" x14ac:dyDescent="0.2">
      <c r="B11249" s="88"/>
      <c r="C11249" s="88"/>
      <c r="D11249" s="88"/>
      <c r="E11249" s="88"/>
      <c r="F11249" s="88"/>
      <c r="G11249" s="88"/>
      <c r="H11249" s="88"/>
      <c r="I11249" s="88"/>
      <c r="J11249" s="88"/>
      <c r="K11249" s="88"/>
    </row>
    <row r="11250" spans="2:11" ht="12" hidden="1" customHeight="1" x14ac:dyDescent="0.2">
      <c r="B11250" s="88"/>
      <c r="C11250" s="88"/>
      <c r="D11250" s="88"/>
      <c r="E11250" s="88"/>
      <c r="F11250" s="88"/>
      <c r="G11250" s="88"/>
      <c r="H11250" s="88"/>
      <c r="I11250" s="88"/>
      <c r="J11250" s="88"/>
      <c r="K11250" s="88"/>
    </row>
    <row r="11251" spans="2:11" ht="12" hidden="1" customHeight="1" x14ac:dyDescent="0.2">
      <c r="B11251" s="88"/>
      <c r="C11251" s="88"/>
      <c r="D11251" s="88"/>
      <c r="E11251" s="88"/>
      <c r="F11251" s="88"/>
      <c r="G11251" s="88"/>
      <c r="H11251" s="88"/>
      <c r="I11251" s="88"/>
      <c r="J11251" s="88"/>
      <c r="K11251" s="88"/>
    </row>
    <row r="11252" spans="2:11" ht="12" hidden="1" customHeight="1" x14ac:dyDescent="0.2">
      <c r="B11252" s="88"/>
      <c r="C11252" s="88"/>
      <c r="D11252" s="88"/>
      <c r="E11252" s="88"/>
      <c r="F11252" s="88"/>
      <c r="G11252" s="88"/>
      <c r="H11252" s="88"/>
      <c r="I11252" s="88"/>
      <c r="J11252" s="88"/>
      <c r="K11252" s="88"/>
    </row>
    <row r="11253" spans="2:11" ht="12" hidden="1" customHeight="1" x14ac:dyDescent="0.2">
      <c r="B11253" s="88"/>
      <c r="C11253" s="88"/>
      <c r="D11253" s="88"/>
      <c r="E11253" s="88"/>
      <c r="F11253" s="88"/>
      <c r="G11253" s="88"/>
      <c r="H11253" s="88"/>
      <c r="I11253" s="88"/>
      <c r="J11253" s="88"/>
      <c r="K11253" s="88"/>
    </row>
    <row r="11254" spans="2:11" ht="12" hidden="1" customHeight="1" x14ac:dyDescent="0.2">
      <c r="B11254" s="88"/>
      <c r="C11254" s="88"/>
      <c r="D11254" s="88"/>
      <c r="E11254" s="88"/>
      <c r="F11254" s="88"/>
      <c r="G11254" s="88"/>
      <c r="H11254" s="88"/>
      <c r="I11254" s="88"/>
      <c r="J11254" s="88"/>
      <c r="K11254" s="88"/>
    </row>
    <row r="11255" spans="2:11" ht="12" hidden="1" customHeight="1" x14ac:dyDescent="0.2">
      <c r="B11255" s="88"/>
      <c r="C11255" s="88"/>
      <c r="D11255" s="88"/>
      <c r="E11255" s="88"/>
      <c r="F11255" s="88"/>
      <c r="G11255" s="88"/>
      <c r="H11255" s="88"/>
      <c r="I11255" s="88"/>
      <c r="J11255" s="88"/>
      <c r="K11255" s="88"/>
    </row>
    <row r="11256" spans="2:11" ht="12" hidden="1" customHeight="1" x14ac:dyDescent="0.2">
      <c r="B11256" s="88"/>
      <c r="C11256" s="88"/>
      <c r="D11256" s="88"/>
      <c r="E11256" s="88"/>
      <c r="F11256" s="88"/>
      <c r="G11256" s="88"/>
      <c r="H11256" s="88"/>
      <c r="I11256" s="88"/>
      <c r="J11256" s="88"/>
      <c r="K11256" s="88"/>
    </row>
    <row r="11257" spans="2:11" ht="12" hidden="1" customHeight="1" x14ac:dyDescent="0.2">
      <c r="B11257" s="88"/>
      <c r="C11257" s="88"/>
      <c r="D11257" s="88"/>
      <c r="E11257" s="88"/>
      <c r="F11257" s="88"/>
      <c r="G11257" s="88"/>
      <c r="H11257" s="88"/>
      <c r="I11257" s="88"/>
      <c r="J11257" s="88"/>
      <c r="K11257" s="88"/>
    </row>
    <row r="11258" spans="2:11" ht="12" hidden="1" customHeight="1" x14ac:dyDescent="0.2">
      <c r="B11258" s="88"/>
      <c r="C11258" s="88"/>
      <c r="D11258" s="88"/>
      <c r="E11258" s="88"/>
      <c r="F11258" s="88"/>
      <c r="G11258" s="88"/>
      <c r="H11258" s="88"/>
      <c r="I11258" s="88"/>
      <c r="J11258" s="88"/>
      <c r="K11258" s="88"/>
    </row>
    <row r="11259" spans="2:11" ht="12" hidden="1" customHeight="1" x14ac:dyDescent="0.2">
      <c r="B11259" s="88"/>
      <c r="C11259" s="88"/>
      <c r="D11259" s="88"/>
      <c r="E11259" s="88"/>
      <c r="F11259" s="88"/>
      <c r="G11259" s="88"/>
      <c r="H11259" s="88"/>
      <c r="I11259" s="88"/>
      <c r="J11259" s="88"/>
      <c r="K11259" s="88"/>
    </row>
    <row r="11260" spans="2:11" ht="12" hidden="1" customHeight="1" x14ac:dyDescent="0.2">
      <c r="B11260" s="88"/>
      <c r="C11260" s="88"/>
      <c r="D11260" s="88"/>
      <c r="E11260" s="88"/>
      <c r="F11260" s="88"/>
      <c r="G11260" s="88"/>
      <c r="H11260" s="88"/>
      <c r="I11260" s="88"/>
      <c r="J11260" s="88"/>
      <c r="K11260" s="88"/>
    </row>
    <row r="11261" spans="2:11" ht="12" hidden="1" customHeight="1" x14ac:dyDescent="0.2">
      <c r="B11261" s="88"/>
      <c r="C11261" s="88"/>
      <c r="D11261" s="88"/>
      <c r="E11261" s="88"/>
      <c r="F11261" s="88"/>
      <c r="G11261" s="88"/>
      <c r="H11261" s="88"/>
      <c r="I11261" s="88"/>
      <c r="J11261" s="88"/>
      <c r="K11261" s="88"/>
    </row>
    <row r="11262" spans="2:11" ht="12" hidden="1" customHeight="1" x14ac:dyDescent="0.2">
      <c r="B11262" s="88"/>
      <c r="C11262" s="88"/>
      <c r="D11262" s="88"/>
      <c r="E11262" s="88"/>
      <c r="F11262" s="88"/>
      <c r="G11262" s="88"/>
      <c r="H11262" s="88"/>
      <c r="I11262" s="88"/>
      <c r="J11262" s="88"/>
      <c r="K11262" s="88"/>
    </row>
    <row r="11263" spans="2:11" ht="12" hidden="1" customHeight="1" x14ac:dyDescent="0.2">
      <c r="B11263" s="88"/>
      <c r="C11263" s="88"/>
      <c r="D11263" s="88"/>
      <c r="E11263" s="88"/>
      <c r="F11263" s="88"/>
      <c r="G11263" s="88"/>
      <c r="H11263" s="88"/>
      <c r="I11263" s="88"/>
      <c r="J11263" s="88"/>
      <c r="K11263" s="88"/>
    </row>
    <row r="11264" spans="2:11" ht="12" hidden="1" customHeight="1" x14ac:dyDescent="0.2">
      <c r="B11264" s="88"/>
      <c r="C11264" s="88"/>
      <c r="D11264" s="88"/>
      <c r="E11264" s="88"/>
      <c r="F11264" s="88"/>
      <c r="G11264" s="88"/>
      <c r="H11264" s="88"/>
      <c r="I11264" s="88"/>
      <c r="J11264" s="88"/>
      <c r="K11264" s="88"/>
    </row>
    <row r="11265" spans="2:11" ht="12" hidden="1" customHeight="1" x14ac:dyDescent="0.2">
      <c r="B11265" s="88"/>
      <c r="C11265" s="88"/>
      <c r="D11265" s="88"/>
      <c r="E11265" s="88"/>
      <c r="F11265" s="88"/>
      <c r="G11265" s="88"/>
      <c r="H11265" s="88"/>
      <c r="I11265" s="88"/>
      <c r="J11265" s="88"/>
      <c r="K11265" s="88"/>
    </row>
    <row r="11266" spans="2:11" ht="12" hidden="1" customHeight="1" x14ac:dyDescent="0.2">
      <c r="B11266" s="88"/>
      <c r="C11266" s="88"/>
      <c r="D11266" s="88"/>
      <c r="E11266" s="88"/>
      <c r="F11266" s="88"/>
      <c r="G11266" s="88"/>
      <c r="H11266" s="88"/>
      <c r="I11266" s="88"/>
      <c r="J11266" s="88"/>
      <c r="K11266" s="88"/>
    </row>
    <row r="11267" spans="2:11" ht="12" hidden="1" customHeight="1" x14ac:dyDescent="0.2">
      <c r="B11267" s="88"/>
      <c r="C11267" s="88"/>
      <c r="D11267" s="88"/>
      <c r="E11267" s="88"/>
      <c r="F11267" s="88"/>
      <c r="G11267" s="88"/>
      <c r="H11267" s="88"/>
      <c r="I11267" s="88"/>
      <c r="J11267" s="88"/>
      <c r="K11267" s="88"/>
    </row>
    <row r="11268" spans="2:11" ht="12" hidden="1" customHeight="1" x14ac:dyDescent="0.2">
      <c r="B11268" s="88"/>
      <c r="C11268" s="88"/>
      <c r="D11268" s="88"/>
      <c r="E11268" s="88"/>
      <c r="F11268" s="88"/>
      <c r="G11268" s="88"/>
      <c r="H11268" s="88"/>
      <c r="I11268" s="88"/>
      <c r="J11268" s="88"/>
      <c r="K11268" s="88"/>
    </row>
    <row r="11269" spans="2:11" ht="12" hidden="1" customHeight="1" x14ac:dyDescent="0.2">
      <c r="B11269" s="88"/>
      <c r="C11269" s="88"/>
      <c r="D11269" s="88"/>
      <c r="E11269" s="88"/>
      <c r="F11269" s="88"/>
      <c r="G11269" s="88"/>
      <c r="H11269" s="88"/>
      <c r="I11269" s="88"/>
      <c r="J11269" s="88"/>
      <c r="K11269" s="88"/>
    </row>
    <row r="11270" spans="2:11" ht="12" hidden="1" customHeight="1" x14ac:dyDescent="0.2">
      <c r="B11270" s="88"/>
      <c r="C11270" s="88"/>
      <c r="D11270" s="88"/>
      <c r="E11270" s="88"/>
      <c r="F11270" s="88"/>
      <c r="G11270" s="88"/>
      <c r="H11270" s="88"/>
      <c r="I11270" s="88"/>
      <c r="J11270" s="88"/>
      <c r="K11270" s="88"/>
    </row>
    <row r="11271" spans="2:11" ht="12" hidden="1" customHeight="1" x14ac:dyDescent="0.2">
      <c r="B11271" s="88"/>
      <c r="C11271" s="88"/>
      <c r="D11271" s="88"/>
      <c r="E11271" s="88"/>
      <c r="F11271" s="88"/>
      <c r="G11271" s="88"/>
      <c r="H11271" s="88"/>
      <c r="I11271" s="88"/>
      <c r="J11271" s="88"/>
      <c r="K11271" s="88"/>
    </row>
    <row r="11272" spans="2:11" ht="12" hidden="1" customHeight="1" x14ac:dyDescent="0.2">
      <c r="B11272" s="88"/>
      <c r="C11272" s="88"/>
      <c r="D11272" s="88"/>
      <c r="E11272" s="88"/>
      <c r="F11272" s="88"/>
      <c r="G11272" s="88"/>
      <c r="H11272" s="88"/>
      <c r="I11272" s="88"/>
      <c r="J11272" s="88"/>
      <c r="K11272" s="88"/>
    </row>
    <row r="11273" spans="2:11" ht="12" hidden="1" customHeight="1" x14ac:dyDescent="0.2">
      <c r="B11273" s="88"/>
      <c r="C11273" s="88"/>
      <c r="D11273" s="88"/>
      <c r="E11273" s="88"/>
      <c r="F11273" s="88"/>
      <c r="G11273" s="88"/>
      <c r="H11273" s="88"/>
      <c r="I11273" s="88"/>
      <c r="J11273" s="88"/>
      <c r="K11273" s="88"/>
    </row>
    <row r="11274" spans="2:11" ht="12" hidden="1" customHeight="1" x14ac:dyDescent="0.2">
      <c r="B11274" s="88"/>
      <c r="C11274" s="88"/>
      <c r="D11274" s="88"/>
      <c r="E11274" s="88"/>
      <c r="F11274" s="88"/>
      <c r="G11274" s="88"/>
      <c r="H11274" s="88"/>
      <c r="I11274" s="88"/>
      <c r="J11274" s="88"/>
      <c r="K11274" s="88"/>
    </row>
    <row r="11275" spans="2:11" ht="12" hidden="1" customHeight="1" x14ac:dyDescent="0.2">
      <c r="B11275" s="88"/>
      <c r="C11275" s="88"/>
      <c r="D11275" s="88"/>
      <c r="E11275" s="88"/>
      <c r="F11275" s="88"/>
      <c r="G11275" s="88"/>
      <c r="H11275" s="88"/>
      <c r="I11275" s="88"/>
      <c r="J11275" s="88"/>
      <c r="K11275" s="88"/>
    </row>
    <row r="11276" spans="2:11" ht="12" hidden="1" customHeight="1" x14ac:dyDescent="0.2">
      <c r="B11276" s="88"/>
      <c r="C11276" s="88"/>
      <c r="D11276" s="88"/>
      <c r="E11276" s="88"/>
      <c r="F11276" s="88"/>
      <c r="G11276" s="88"/>
      <c r="H11276" s="88"/>
      <c r="I11276" s="88"/>
      <c r="J11276" s="88"/>
      <c r="K11276" s="88"/>
    </row>
    <row r="11277" spans="2:11" ht="12" hidden="1" customHeight="1" x14ac:dyDescent="0.2">
      <c r="B11277" s="88"/>
      <c r="C11277" s="88"/>
      <c r="D11277" s="88"/>
      <c r="E11277" s="88"/>
      <c r="F11277" s="88"/>
      <c r="G11277" s="88"/>
      <c r="H11277" s="88"/>
      <c r="I11277" s="88"/>
      <c r="J11277" s="88"/>
      <c r="K11277" s="88"/>
    </row>
    <row r="11278" spans="2:11" ht="12" hidden="1" customHeight="1" x14ac:dyDescent="0.2">
      <c r="B11278" s="88"/>
      <c r="C11278" s="88"/>
      <c r="D11278" s="88"/>
      <c r="E11278" s="88"/>
      <c r="F11278" s="88"/>
      <c r="G11278" s="88"/>
      <c r="H11278" s="88"/>
      <c r="I11278" s="88"/>
      <c r="J11278" s="88"/>
      <c r="K11278" s="88"/>
    </row>
    <row r="11279" spans="2:11" ht="12" hidden="1" customHeight="1" x14ac:dyDescent="0.2">
      <c r="B11279" s="88"/>
      <c r="C11279" s="88"/>
      <c r="D11279" s="88"/>
      <c r="E11279" s="88"/>
      <c r="F11279" s="88"/>
      <c r="G11279" s="88"/>
      <c r="H11279" s="88"/>
      <c r="I11279" s="88"/>
      <c r="J11279" s="88"/>
      <c r="K11279" s="88"/>
    </row>
    <row r="11280" spans="2:11" ht="12" hidden="1" customHeight="1" x14ac:dyDescent="0.2">
      <c r="B11280" s="88"/>
      <c r="C11280" s="88"/>
      <c r="D11280" s="88"/>
      <c r="E11280" s="88"/>
      <c r="F11280" s="88"/>
      <c r="G11280" s="88"/>
      <c r="H11280" s="88"/>
      <c r="I11280" s="88"/>
      <c r="J11280" s="88"/>
      <c r="K11280" s="88"/>
    </row>
    <row r="11281" spans="2:11" ht="12" hidden="1" customHeight="1" x14ac:dyDescent="0.2">
      <c r="B11281" s="88"/>
      <c r="C11281" s="88"/>
      <c r="D11281" s="88"/>
      <c r="E11281" s="88"/>
      <c r="F11281" s="88"/>
      <c r="G11281" s="88"/>
      <c r="H11281" s="88"/>
      <c r="I11281" s="88"/>
      <c r="J11281" s="88"/>
      <c r="K11281" s="88"/>
    </row>
    <row r="11282" spans="2:11" ht="12" hidden="1" customHeight="1" x14ac:dyDescent="0.2">
      <c r="B11282" s="88"/>
      <c r="C11282" s="88"/>
      <c r="D11282" s="88"/>
      <c r="E11282" s="88"/>
      <c r="F11282" s="88"/>
      <c r="G11282" s="88"/>
      <c r="H11282" s="88"/>
      <c r="I11282" s="88"/>
      <c r="J11282" s="88"/>
      <c r="K11282" s="88"/>
    </row>
    <row r="11283" spans="2:11" ht="12" hidden="1" customHeight="1" x14ac:dyDescent="0.2">
      <c r="B11283" s="88"/>
      <c r="C11283" s="88"/>
      <c r="D11283" s="88"/>
      <c r="E11283" s="88"/>
      <c r="F11283" s="88"/>
      <c r="G11283" s="88"/>
      <c r="H11283" s="88"/>
      <c r="I11283" s="88"/>
      <c r="J11283" s="88"/>
      <c r="K11283" s="88"/>
    </row>
    <row r="11284" spans="2:11" ht="12" hidden="1" customHeight="1" x14ac:dyDescent="0.2">
      <c r="B11284" s="88"/>
      <c r="C11284" s="88"/>
      <c r="D11284" s="88"/>
      <c r="E11284" s="88"/>
      <c r="F11284" s="88"/>
      <c r="G11284" s="88"/>
      <c r="H11284" s="88"/>
      <c r="I11284" s="88"/>
      <c r="J11284" s="88"/>
      <c r="K11284" s="88"/>
    </row>
    <row r="11285" spans="2:11" ht="12" hidden="1" customHeight="1" x14ac:dyDescent="0.2">
      <c r="B11285" s="88"/>
      <c r="C11285" s="88"/>
      <c r="D11285" s="88"/>
      <c r="E11285" s="88"/>
      <c r="F11285" s="88"/>
      <c r="G11285" s="88"/>
      <c r="H11285" s="88"/>
      <c r="I11285" s="88"/>
      <c r="J11285" s="88"/>
      <c r="K11285" s="88"/>
    </row>
    <row r="11286" spans="2:11" ht="12" hidden="1" customHeight="1" x14ac:dyDescent="0.2">
      <c r="B11286" s="88"/>
      <c r="C11286" s="88"/>
      <c r="D11286" s="88"/>
      <c r="E11286" s="88"/>
      <c r="F11286" s="88"/>
      <c r="G11286" s="88"/>
      <c r="H11286" s="88"/>
      <c r="I11286" s="88"/>
      <c r="J11286" s="88"/>
      <c r="K11286" s="88"/>
    </row>
    <row r="11287" spans="2:11" ht="12" hidden="1" customHeight="1" x14ac:dyDescent="0.2">
      <c r="B11287" s="88"/>
      <c r="C11287" s="88"/>
      <c r="D11287" s="88"/>
      <c r="E11287" s="88"/>
      <c r="F11287" s="88"/>
      <c r="G11287" s="88"/>
      <c r="H11287" s="88"/>
      <c r="I11287" s="88"/>
      <c r="J11287" s="88"/>
      <c r="K11287" s="88"/>
    </row>
    <row r="11288" spans="2:11" ht="12" hidden="1" customHeight="1" x14ac:dyDescent="0.2">
      <c r="B11288" s="88"/>
      <c r="C11288" s="88"/>
      <c r="D11288" s="88"/>
      <c r="E11288" s="88"/>
      <c r="F11288" s="88"/>
      <c r="G11288" s="88"/>
      <c r="H11288" s="88"/>
      <c r="I11288" s="88"/>
      <c r="J11288" s="88"/>
      <c r="K11288" s="88"/>
    </row>
    <row r="11289" spans="2:11" ht="12" hidden="1" customHeight="1" x14ac:dyDescent="0.2">
      <c r="B11289" s="88"/>
      <c r="C11289" s="88"/>
      <c r="D11289" s="88"/>
      <c r="E11289" s="88"/>
      <c r="F11289" s="88"/>
      <c r="G11289" s="88"/>
      <c r="H11289" s="88"/>
      <c r="I11289" s="88"/>
      <c r="J11289" s="88"/>
      <c r="K11289" s="88"/>
    </row>
    <row r="11290" spans="2:11" ht="12" hidden="1" customHeight="1" x14ac:dyDescent="0.2">
      <c r="B11290" s="88"/>
      <c r="C11290" s="88"/>
      <c r="D11290" s="88"/>
      <c r="E11290" s="88"/>
      <c r="F11290" s="88"/>
      <c r="G11290" s="88"/>
      <c r="H11290" s="88"/>
      <c r="I11290" s="88"/>
      <c r="J11290" s="88"/>
      <c r="K11290" s="88"/>
    </row>
    <row r="11291" spans="2:11" ht="12" hidden="1" customHeight="1" x14ac:dyDescent="0.2">
      <c r="B11291" s="88"/>
      <c r="C11291" s="88"/>
      <c r="D11291" s="88"/>
      <c r="E11291" s="88"/>
      <c r="F11291" s="88"/>
      <c r="G11291" s="88"/>
      <c r="H11291" s="88"/>
      <c r="I11291" s="88"/>
      <c r="J11291" s="88"/>
      <c r="K11291" s="88"/>
    </row>
    <row r="11292" spans="2:11" ht="12" hidden="1" customHeight="1" x14ac:dyDescent="0.2">
      <c r="B11292" s="88"/>
      <c r="C11292" s="88"/>
      <c r="D11292" s="88"/>
      <c r="E11292" s="88"/>
      <c r="F11292" s="88"/>
      <c r="G11292" s="88"/>
      <c r="H11292" s="88"/>
      <c r="I11292" s="88"/>
      <c r="J11292" s="88"/>
      <c r="K11292" s="88"/>
    </row>
    <row r="11293" spans="2:11" ht="12" hidden="1" customHeight="1" x14ac:dyDescent="0.2">
      <c r="B11293" s="88"/>
      <c r="C11293" s="88"/>
      <c r="D11293" s="88"/>
      <c r="E11293" s="88"/>
      <c r="F11293" s="88"/>
      <c r="G11293" s="88"/>
      <c r="H11293" s="88"/>
      <c r="I11293" s="88"/>
      <c r="J11293" s="88"/>
      <c r="K11293" s="88"/>
    </row>
    <row r="11294" spans="2:11" ht="12" hidden="1" customHeight="1" x14ac:dyDescent="0.2">
      <c r="B11294" s="88"/>
      <c r="C11294" s="88"/>
      <c r="D11294" s="88"/>
      <c r="E11294" s="88"/>
      <c r="F11294" s="88"/>
      <c r="G11294" s="88"/>
      <c r="H11294" s="88"/>
      <c r="I11294" s="88"/>
      <c r="J11294" s="88"/>
      <c r="K11294" s="88"/>
    </row>
    <row r="11295" spans="2:11" ht="12" hidden="1" customHeight="1" x14ac:dyDescent="0.2">
      <c r="B11295" s="88"/>
      <c r="C11295" s="88"/>
      <c r="D11295" s="88"/>
      <c r="E11295" s="88"/>
      <c r="F11295" s="88"/>
      <c r="G11295" s="88"/>
      <c r="H11295" s="88"/>
      <c r="I11295" s="88"/>
      <c r="J11295" s="88"/>
      <c r="K11295" s="88"/>
    </row>
    <row r="11296" spans="2:11" ht="12" hidden="1" customHeight="1" x14ac:dyDescent="0.2">
      <c r="B11296" s="88"/>
      <c r="C11296" s="88"/>
      <c r="D11296" s="88"/>
      <c r="E11296" s="88"/>
      <c r="F11296" s="88"/>
      <c r="G11296" s="88"/>
      <c r="H11296" s="88"/>
      <c r="I11296" s="88"/>
      <c r="J11296" s="88"/>
      <c r="K11296" s="88"/>
    </row>
    <row r="11297" spans="2:11" ht="12" hidden="1" customHeight="1" x14ac:dyDescent="0.2">
      <c r="B11297" s="88"/>
      <c r="C11297" s="88"/>
      <c r="D11297" s="88"/>
      <c r="E11297" s="88"/>
      <c r="F11297" s="88"/>
      <c r="G11297" s="88"/>
      <c r="H11297" s="88"/>
      <c r="I11297" s="88"/>
      <c r="J11297" s="88"/>
      <c r="K11297" s="88"/>
    </row>
    <row r="11298" spans="2:11" ht="12" hidden="1" customHeight="1" x14ac:dyDescent="0.2">
      <c r="B11298" s="88"/>
      <c r="C11298" s="88"/>
      <c r="D11298" s="88"/>
      <c r="E11298" s="88"/>
      <c r="F11298" s="88"/>
      <c r="G11298" s="88"/>
      <c r="H11298" s="88"/>
      <c r="I11298" s="88"/>
      <c r="J11298" s="88"/>
      <c r="K11298" s="88"/>
    </row>
    <row r="11299" spans="2:11" ht="12" hidden="1" customHeight="1" x14ac:dyDescent="0.2">
      <c r="B11299" s="88"/>
      <c r="C11299" s="88"/>
      <c r="D11299" s="88"/>
      <c r="E11299" s="88"/>
      <c r="F11299" s="88"/>
      <c r="G11299" s="88"/>
      <c r="H11299" s="88"/>
      <c r="I11299" s="88"/>
      <c r="J11299" s="88"/>
      <c r="K11299" s="88"/>
    </row>
    <row r="11300" spans="2:11" ht="12" hidden="1" customHeight="1" x14ac:dyDescent="0.2">
      <c r="B11300" s="88"/>
      <c r="C11300" s="88"/>
      <c r="D11300" s="88"/>
      <c r="E11300" s="88"/>
      <c r="F11300" s="88"/>
      <c r="G11300" s="88"/>
      <c r="H11300" s="88"/>
      <c r="I11300" s="88"/>
      <c r="J11300" s="88"/>
      <c r="K11300" s="88"/>
    </row>
    <row r="11301" spans="2:11" ht="12" hidden="1" customHeight="1" x14ac:dyDescent="0.2">
      <c r="B11301" s="88"/>
      <c r="C11301" s="88"/>
      <c r="D11301" s="88"/>
      <c r="E11301" s="88"/>
      <c r="F11301" s="88"/>
      <c r="G11301" s="88"/>
      <c r="H11301" s="88"/>
      <c r="I11301" s="88"/>
      <c r="J11301" s="88"/>
      <c r="K11301" s="88"/>
    </row>
    <row r="11302" spans="2:11" ht="12" hidden="1" customHeight="1" x14ac:dyDescent="0.2">
      <c r="B11302" s="88"/>
      <c r="C11302" s="88"/>
      <c r="D11302" s="88"/>
      <c r="E11302" s="88"/>
      <c r="F11302" s="88"/>
      <c r="G11302" s="88"/>
      <c r="H11302" s="88"/>
      <c r="I11302" s="88"/>
      <c r="J11302" s="88"/>
      <c r="K11302" s="88"/>
    </row>
    <row r="11303" spans="2:11" ht="12" hidden="1" customHeight="1" x14ac:dyDescent="0.2">
      <c r="B11303" s="88"/>
      <c r="C11303" s="88"/>
      <c r="D11303" s="88"/>
      <c r="E11303" s="88"/>
      <c r="F11303" s="88"/>
      <c r="G11303" s="88"/>
      <c r="H11303" s="88"/>
      <c r="I11303" s="88"/>
      <c r="J11303" s="88"/>
      <c r="K11303" s="88"/>
    </row>
    <row r="11304" spans="2:11" ht="12" hidden="1" customHeight="1" x14ac:dyDescent="0.2">
      <c r="B11304" s="88"/>
      <c r="C11304" s="88"/>
      <c r="D11304" s="88"/>
      <c r="E11304" s="88"/>
      <c r="F11304" s="88"/>
      <c r="G11304" s="88"/>
      <c r="H11304" s="88"/>
      <c r="I11304" s="88"/>
      <c r="J11304" s="88"/>
      <c r="K11304" s="88"/>
    </row>
    <row r="11305" spans="2:11" ht="12" hidden="1" customHeight="1" x14ac:dyDescent="0.2">
      <c r="B11305" s="88"/>
      <c r="C11305" s="88"/>
      <c r="D11305" s="88"/>
      <c r="E11305" s="88"/>
      <c r="F11305" s="88"/>
      <c r="G11305" s="88"/>
      <c r="H11305" s="88"/>
      <c r="I11305" s="88"/>
      <c r="J11305" s="88"/>
      <c r="K11305" s="88"/>
    </row>
    <row r="11306" spans="2:11" ht="12" hidden="1" customHeight="1" x14ac:dyDescent="0.2">
      <c r="B11306" s="88"/>
      <c r="C11306" s="88"/>
      <c r="D11306" s="88"/>
      <c r="E11306" s="88"/>
      <c r="F11306" s="88"/>
      <c r="G11306" s="88"/>
      <c r="H11306" s="88"/>
      <c r="I11306" s="88"/>
      <c r="J11306" s="88"/>
      <c r="K11306" s="88"/>
    </row>
    <row r="11307" spans="2:11" ht="12" hidden="1" customHeight="1" x14ac:dyDescent="0.2">
      <c r="B11307" s="88"/>
      <c r="C11307" s="88"/>
      <c r="D11307" s="88"/>
      <c r="E11307" s="88"/>
      <c r="F11307" s="88"/>
      <c r="G11307" s="88"/>
      <c r="H11307" s="88"/>
      <c r="I11307" s="88"/>
      <c r="J11307" s="88"/>
      <c r="K11307" s="88"/>
    </row>
    <row r="11308" spans="2:11" ht="12" hidden="1" customHeight="1" x14ac:dyDescent="0.2">
      <c r="B11308" s="88"/>
      <c r="C11308" s="88"/>
      <c r="D11308" s="88"/>
      <c r="E11308" s="88"/>
      <c r="F11308" s="88"/>
      <c r="G11308" s="88"/>
      <c r="H11308" s="88"/>
      <c r="I11308" s="88"/>
      <c r="J11308" s="88"/>
      <c r="K11308" s="88"/>
    </row>
    <row r="11309" spans="2:11" ht="12" hidden="1" customHeight="1" x14ac:dyDescent="0.2">
      <c r="B11309" s="88"/>
      <c r="C11309" s="88"/>
      <c r="D11309" s="88"/>
      <c r="E11309" s="88"/>
      <c r="F11309" s="88"/>
      <c r="G11309" s="88"/>
      <c r="H11309" s="88"/>
      <c r="I11309" s="88"/>
      <c r="J11309" s="88"/>
      <c r="K11309" s="88"/>
    </row>
    <row r="11310" spans="2:11" ht="12" hidden="1" customHeight="1" x14ac:dyDescent="0.2">
      <c r="B11310" s="88"/>
      <c r="C11310" s="88"/>
      <c r="D11310" s="88"/>
      <c r="E11310" s="88"/>
      <c r="F11310" s="88"/>
      <c r="G11310" s="88"/>
      <c r="H11310" s="88"/>
      <c r="I11310" s="88"/>
      <c r="J11310" s="88"/>
      <c r="K11310" s="88"/>
    </row>
    <row r="11311" spans="2:11" ht="12" hidden="1" customHeight="1" x14ac:dyDescent="0.2">
      <c r="B11311" s="88"/>
      <c r="C11311" s="88"/>
      <c r="D11311" s="88"/>
      <c r="E11311" s="88"/>
      <c r="F11311" s="88"/>
      <c r="G11311" s="88"/>
      <c r="H11311" s="88"/>
      <c r="I11311" s="88"/>
      <c r="J11311" s="88"/>
      <c r="K11311" s="88"/>
    </row>
    <row r="11312" spans="2:11" ht="12" hidden="1" customHeight="1" x14ac:dyDescent="0.2">
      <c r="B11312" s="88"/>
      <c r="C11312" s="88"/>
      <c r="D11312" s="88"/>
      <c r="E11312" s="88"/>
      <c r="F11312" s="88"/>
      <c r="G11312" s="88"/>
      <c r="H11312" s="88"/>
      <c r="I11312" s="88"/>
      <c r="J11312" s="88"/>
      <c r="K11312" s="88"/>
    </row>
    <row r="11313" spans="2:11" ht="12" hidden="1" customHeight="1" x14ac:dyDescent="0.2">
      <c r="B11313" s="88"/>
      <c r="C11313" s="88"/>
      <c r="D11313" s="88"/>
      <c r="E11313" s="88"/>
      <c r="F11313" s="88"/>
      <c r="G11313" s="88"/>
      <c r="H11313" s="88"/>
      <c r="I11313" s="88"/>
      <c r="J11313" s="88"/>
      <c r="K11313" s="88"/>
    </row>
    <row r="11314" spans="2:11" ht="12" hidden="1" customHeight="1" x14ac:dyDescent="0.2">
      <c r="B11314" s="88"/>
      <c r="C11314" s="88"/>
      <c r="D11314" s="88"/>
      <c r="E11314" s="88"/>
      <c r="F11314" s="88"/>
      <c r="G11314" s="88"/>
      <c r="H11314" s="88"/>
      <c r="I11314" s="88"/>
      <c r="J11314" s="88"/>
      <c r="K11314" s="88"/>
    </row>
    <row r="11315" spans="2:11" ht="12" hidden="1" customHeight="1" x14ac:dyDescent="0.2">
      <c r="B11315" s="88"/>
      <c r="C11315" s="88"/>
      <c r="D11315" s="88"/>
      <c r="E11315" s="88"/>
      <c r="F11315" s="88"/>
      <c r="G11315" s="88"/>
      <c r="H11315" s="88"/>
      <c r="I11315" s="88"/>
      <c r="J11315" s="88"/>
      <c r="K11315" s="88"/>
    </row>
    <row r="11316" spans="2:11" ht="12" hidden="1" customHeight="1" x14ac:dyDescent="0.2">
      <c r="B11316" s="88"/>
      <c r="C11316" s="88"/>
      <c r="D11316" s="88"/>
      <c r="E11316" s="88"/>
      <c r="F11316" s="88"/>
      <c r="G11316" s="88"/>
      <c r="H11316" s="88"/>
      <c r="I11316" s="88"/>
      <c r="J11316" s="88"/>
      <c r="K11316" s="88"/>
    </row>
    <row r="11317" spans="2:11" ht="12" hidden="1" customHeight="1" x14ac:dyDescent="0.2">
      <c r="B11317" s="88"/>
      <c r="C11317" s="88"/>
      <c r="D11317" s="88"/>
      <c r="E11317" s="88"/>
      <c r="F11317" s="88"/>
      <c r="G11317" s="88"/>
      <c r="H11317" s="88"/>
      <c r="I11317" s="88"/>
      <c r="J11317" s="88"/>
      <c r="K11317" s="88"/>
    </row>
    <row r="11318" spans="2:11" ht="12" hidden="1" customHeight="1" x14ac:dyDescent="0.2">
      <c r="B11318" s="88"/>
      <c r="C11318" s="88"/>
      <c r="D11318" s="88"/>
      <c r="E11318" s="88"/>
      <c r="F11318" s="88"/>
      <c r="G11318" s="88"/>
      <c r="H11318" s="88"/>
      <c r="I11318" s="88"/>
      <c r="J11318" s="88"/>
      <c r="K11318" s="88"/>
    </row>
    <row r="11319" spans="2:11" ht="12" hidden="1" customHeight="1" x14ac:dyDescent="0.2">
      <c r="B11319" s="88"/>
      <c r="C11319" s="88"/>
      <c r="D11319" s="88"/>
      <c r="E11319" s="88"/>
      <c r="F11319" s="88"/>
      <c r="G11319" s="88"/>
      <c r="H11319" s="88"/>
      <c r="I11319" s="88"/>
      <c r="J11319" s="88"/>
      <c r="K11319" s="88"/>
    </row>
    <row r="11320" spans="2:11" ht="12" hidden="1" customHeight="1" x14ac:dyDescent="0.2">
      <c r="B11320" s="88"/>
      <c r="C11320" s="88"/>
      <c r="D11320" s="88"/>
      <c r="E11320" s="88"/>
      <c r="F11320" s="88"/>
      <c r="G11320" s="88"/>
      <c r="H11320" s="88"/>
      <c r="I11320" s="88"/>
      <c r="J11320" s="88"/>
      <c r="K11320" s="88"/>
    </row>
    <row r="11321" spans="2:11" ht="12" hidden="1" customHeight="1" x14ac:dyDescent="0.2">
      <c r="B11321" s="88"/>
      <c r="C11321" s="88"/>
      <c r="D11321" s="88"/>
      <c r="E11321" s="88"/>
      <c r="F11321" s="88"/>
      <c r="G11321" s="88"/>
      <c r="H11321" s="88"/>
      <c r="I11321" s="88"/>
      <c r="J11321" s="88"/>
      <c r="K11321" s="88"/>
    </row>
    <row r="11322" spans="2:11" ht="12" hidden="1" customHeight="1" x14ac:dyDescent="0.2">
      <c r="B11322" s="88"/>
      <c r="C11322" s="88"/>
      <c r="D11322" s="88"/>
      <c r="E11322" s="88"/>
      <c r="F11322" s="88"/>
      <c r="G11322" s="88"/>
      <c r="H11322" s="88"/>
      <c r="I11322" s="88"/>
      <c r="J11322" s="88"/>
      <c r="K11322" s="88"/>
    </row>
    <row r="11323" spans="2:11" ht="12" hidden="1" customHeight="1" x14ac:dyDescent="0.2">
      <c r="B11323" s="88"/>
      <c r="C11323" s="88"/>
      <c r="D11323" s="88"/>
      <c r="E11323" s="88"/>
      <c r="F11323" s="88"/>
      <c r="G11323" s="88"/>
      <c r="H11323" s="88"/>
      <c r="I11323" s="88"/>
      <c r="J11323" s="88"/>
      <c r="K11323" s="88"/>
    </row>
    <row r="11324" spans="2:11" ht="12" hidden="1" customHeight="1" x14ac:dyDescent="0.2">
      <c r="B11324" s="88"/>
      <c r="C11324" s="88"/>
      <c r="D11324" s="88"/>
      <c r="E11324" s="88"/>
      <c r="F11324" s="88"/>
      <c r="G11324" s="88"/>
      <c r="H11324" s="88"/>
      <c r="I11324" s="88"/>
      <c r="J11324" s="88"/>
      <c r="K11324" s="88"/>
    </row>
    <row r="11325" spans="2:11" ht="12" hidden="1" customHeight="1" x14ac:dyDescent="0.2">
      <c r="B11325" s="88"/>
      <c r="C11325" s="88"/>
      <c r="D11325" s="88"/>
      <c r="E11325" s="88"/>
      <c r="F11325" s="88"/>
      <c r="G11325" s="88"/>
      <c r="H11325" s="88"/>
      <c r="I11325" s="88"/>
      <c r="J11325" s="88"/>
      <c r="K11325" s="88"/>
    </row>
    <row r="11326" spans="2:11" ht="12" hidden="1" customHeight="1" x14ac:dyDescent="0.2">
      <c r="B11326" s="88"/>
      <c r="C11326" s="88"/>
      <c r="D11326" s="88"/>
      <c r="E11326" s="88"/>
      <c r="F11326" s="88"/>
      <c r="G11326" s="88"/>
      <c r="H11326" s="88"/>
      <c r="I11326" s="88"/>
      <c r="J11326" s="88"/>
      <c r="K11326" s="88"/>
    </row>
    <row r="11327" spans="2:11" ht="12" hidden="1" customHeight="1" x14ac:dyDescent="0.2">
      <c r="B11327" s="88"/>
      <c r="C11327" s="88"/>
      <c r="D11327" s="88"/>
      <c r="E11327" s="88"/>
      <c r="F11327" s="88"/>
      <c r="G11327" s="88"/>
      <c r="H11327" s="88"/>
      <c r="I11327" s="88"/>
      <c r="J11327" s="88"/>
      <c r="K11327" s="88"/>
    </row>
    <row r="11328" spans="2:11" ht="12" hidden="1" customHeight="1" x14ac:dyDescent="0.2">
      <c r="B11328" s="88"/>
      <c r="C11328" s="88"/>
      <c r="D11328" s="88"/>
      <c r="E11328" s="88"/>
      <c r="F11328" s="88"/>
      <c r="G11328" s="88"/>
      <c r="H11328" s="88"/>
      <c r="I11328" s="88"/>
      <c r="J11328" s="88"/>
      <c r="K11328" s="88"/>
    </row>
    <row r="11329" spans="2:11" ht="12" hidden="1" customHeight="1" x14ac:dyDescent="0.2">
      <c r="B11329" s="88"/>
      <c r="C11329" s="88"/>
      <c r="D11329" s="88"/>
      <c r="E11329" s="88"/>
      <c r="F11329" s="88"/>
      <c r="G11329" s="88"/>
      <c r="H11329" s="88"/>
      <c r="I11329" s="88"/>
      <c r="J11329" s="88"/>
      <c r="K11329" s="88"/>
    </row>
    <row r="11330" spans="2:11" ht="12" hidden="1" customHeight="1" x14ac:dyDescent="0.2">
      <c r="B11330" s="88"/>
      <c r="C11330" s="88"/>
      <c r="D11330" s="88"/>
      <c r="E11330" s="88"/>
      <c r="F11330" s="88"/>
      <c r="G11330" s="88"/>
      <c r="H11330" s="88"/>
      <c r="I11330" s="88"/>
      <c r="J11330" s="88"/>
      <c r="K11330" s="88"/>
    </row>
    <row r="11331" spans="2:11" ht="12" hidden="1" customHeight="1" x14ac:dyDescent="0.2">
      <c r="B11331" s="88"/>
      <c r="C11331" s="88"/>
      <c r="D11331" s="88"/>
      <c r="E11331" s="88"/>
      <c r="F11331" s="88"/>
      <c r="G11331" s="88"/>
      <c r="H11331" s="88"/>
      <c r="I11331" s="88"/>
      <c r="J11331" s="88"/>
      <c r="K11331" s="88"/>
    </row>
    <row r="11332" spans="2:11" ht="12" hidden="1" customHeight="1" x14ac:dyDescent="0.2">
      <c r="B11332" s="88"/>
      <c r="C11332" s="88"/>
      <c r="D11332" s="88"/>
      <c r="E11332" s="88"/>
      <c r="F11332" s="88"/>
      <c r="G11332" s="88"/>
      <c r="H11332" s="88"/>
      <c r="I11332" s="88"/>
      <c r="J11332" s="88"/>
      <c r="K11332" s="88"/>
    </row>
    <row r="11333" spans="2:11" ht="12" hidden="1" customHeight="1" x14ac:dyDescent="0.2">
      <c r="B11333" s="88"/>
      <c r="C11333" s="88"/>
      <c r="D11333" s="88"/>
      <c r="E11333" s="88"/>
      <c r="F11333" s="88"/>
      <c r="G11333" s="88"/>
      <c r="H11333" s="88"/>
      <c r="I11333" s="88"/>
      <c r="J11333" s="88"/>
      <c r="K11333" s="88"/>
    </row>
    <row r="11334" spans="2:11" ht="12" hidden="1" customHeight="1" x14ac:dyDescent="0.2">
      <c r="B11334" s="88"/>
      <c r="C11334" s="88"/>
      <c r="D11334" s="88"/>
      <c r="E11334" s="88"/>
      <c r="F11334" s="88"/>
      <c r="G11334" s="88"/>
      <c r="H11334" s="88"/>
      <c r="I11334" s="88"/>
      <c r="J11334" s="88"/>
      <c r="K11334" s="88"/>
    </row>
    <row r="11335" spans="2:11" ht="12" hidden="1" customHeight="1" x14ac:dyDescent="0.2">
      <c r="B11335" s="88"/>
      <c r="C11335" s="88"/>
      <c r="D11335" s="88"/>
      <c r="E11335" s="88"/>
      <c r="F11335" s="88"/>
      <c r="G11335" s="88"/>
      <c r="H11335" s="88"/>
      <c r="I11335" s="88"/>
      <c r="J11335" s="88"/>
      <c r="K11335" s="88"/>
    </row>
    <row r="11336" spans="2:11" ht="12" hidden="1" customHeight="1" x14ac:dyDescent="0.2">
      <c r="B11336" s="88"/>
      <c r="C11336" s="88"/>
      <c r="D11336" s="88"/>
      <c r="E11336" s="88"/>
      <c r="F11336" s="88"/>
      <c r="G11336" s="88"/>
      <c r="H11336" s="88"/>
      <c r="I11336" s="88"/>
      <c r="J11336" s="88"/>
      <c r="K11336" s="88"/>
    </row>
    <row r="11337" spans="2:11" ht="12" hidden="1" customHeight="1" x14ac:dyDescent="0.2">
      <c r="B11337" s="88"/>
      <c r="C11337" s="88"/>
      <c r="D11337" s="88"/>
      <c r="E11337" s="88"/>
      <c r="F11337" s="88"/>
      <c r="G11337" s="88"/>
      <c r="H11337" s="88"/>
      <c r="I11337" s="88"/>
      <c r="J11337" s="88"/>
      <c r="K11337" s="88"/>
    </row>
    <row r="11338" spans="2:11" ht="12" hidden="1" customHeight="1" x14ac:dyDescent="0.2">
      <c r="B11338" s="88"/>
      <c r="C11338" s="88"/>
      <c r="D11338" s="88"/>
      <c r="E11338" s="88"/>
      <c r="F11338" s="88"/>
      <c r="G11338" s="88"/>
      <c r="H11338" s="88"/>
      <c r="I11338" s="88"/>
      <c r="J11338" s="88"/>
      <c r="K11338" s="88"/>
    </row>
    <row r="11339" spans="2:11" ht="12" hidden="1" customHeight="1" x14ac:dyDescent="0.2">
      <c r="B11339" s="88"/>
      <c r="C11339" s="88"/>
      <c r="D11339" s="88"/>
      <c r="E11339" s="88"/>
      <c r="F11339" s="88"/>
      <c r="G11339" s="88"/>
      <c r="H11339" s="88"/>
      <c r="I11339" s="88"/>
      <c r="J11339" s="88"/>
      <c r="K11339" s="88"/>
    </row>
    <row r="11340" spans="2:11" ht="12" hidden="1" customHeight="1" x14ac:dyDescent="0.2">
      <c r="B11340" s="88"/>
      <c r="C11340" s="88"/>
      <c r="D11340" s="88"/>
      <c r="E11340" s="88"/>
      <c r="F11340" s="88"/>
      <c r="G11340" s="88"/>
      <c r="H11340" s="88"/>
      <c r="I11340" s="88"/>
      <c r="J11340" s="88"/>
      <c r="K11340" s="88"/>
    </row>
    <row r="11341" spans="2:11" ht="12" hidden="1" customHeight="1" x14ac:dyDescent="0.2">
      <c r="B11341" s="88"/>
      <c r="C11341" s="88"/>
      <c r="D11341" s="88"/>
      <c r="E11341" s="88"/>
      <c r="F11341" s="88"/>
      <c r="G11341" s="88"/>
      <c r="H11341" s="88"/>
      <c r="I11341" s="88"/>
      <c r="J11341" s="88"/>
      <c r="K11341" s="88"/>
    </row>
    <row r="11342" spans="2:11" ht="12" hidden="1" customHeight="1" x14ac:dyDescent="0.2">
      <c r="B11342" s="88"/>
      <c r="C11342" s="88"/>
      <c r="D11342" s="88"/>
      <c r="E11342" s="88"/>
      <c r="F11342" s="88"/>
      <c r="G11342" s="88"/>
      <c r="H11342" s="88"/>
      <c r="I11342" s="88"/>
      <c r="J11342" s="88"/>
      <c r="K11342" s="88"/>
    </row>
    <row r="11343" spans="2:11" ht="12" hidden="1" customHeight="1" x14ac:dyDescent="0.2">
      <c r="B11343" s="88"/>
      <c r="C11343" s="88"/>
      <c r="D11343" s="88"/>
      <c r="E11343" s="88"/>
      <c r="F11343" s="88"/>
      <c r="G11343" s="88"/>
      <c r="H11343" s="88"/>
      <c r="I11343" s="88"/>
      <c r="J11343" s="88"/>
      <c r="K11343" s="88"/>
    </row>
    <row r="11344" spans="2:11" ht="12" hidden="1" customHeight="1" x14ac:dyDescent="0.2">
      <c r="B11344" s="88"/>
      <c r="C11344" s="88"/>
      <c r="D11344" s="88"/>
      <c r="E11344" s="88"/>
      <c r="F11344" s="88"/>
      <c r="G11344" s="88"/>
      <c r="H11344" s="88"/>
      <c r="I11344" s="88"/>
      <c r="J11344" s="88"/>
      <c r="K11344" s="88"/>
    </row>
    <row r="11345" spans="2:11" ht="12" hidden="1" customHeight="1" x14ac:dyDescent="0.2">
      <c r="B11345" s="88"/>
      <c r="C11345" s="88"/>
      <c r="D11345" s="88"/>
      <c r="E11345" s="88"/>
      <c r="F11345" s="88"/>
      <c r="G11345" s="88"/>
      <c r="H11345" s="88"/>
      <c r="I11345" s="88"/>
      <c r="J11345" s="88"/>
      <c r="K11345" s="88"/>
    </row>
    <row r="11346" spans="2:11" ht="12" hidden="1" customHeight="1" x14ac:dyDescent="0.2">
      <c r="B11346" s="88"/>
      <c r="C11346" s="88"/>
      <c r="D11346" s="88"/>
      <c r="E11346" s="88"/>
      <c r="F11346" s="88"/>
      <c r="G11346" s="88"/>
      <c r="H11346" s="88"/>
      <c r="I11346" s="88"/>
      <c r="J11346" s="88"/>
      <c r="K11346" s="88"/>
    </row>
    <row r="11347" spans="2:11" ht="12" hidden="1" customHeight="1" x14ac:dyDescent="0.2">
      <c r="B11347" s="88"/>
      <c r="C11347" s="88"/>
      <c r="D11347" s="88"/>
      <c r="E11347" s="88"/>
      <c r="F11347" s="88"/>
      <c r="G11347" s="88"/>
      <c r="H11347" s="88"/>
      <c r="I11347" s="88"/>
      <c r="J11347" s="88"/>
      <c r="K11347" s="88"/>
    </row>
    <row r="11348" spans="2:11" ht="12" hidden="1" customHeight="1" x14ac:dyDescent="0.2">
      <c r="B11348" s="88"/>
      <c r="C11348" s="88"/>
      <c r="D11348" s="88"/>
      <c r="E11348" s="88"/>
      <c r="F11348" s="88"/>
      <c r="G11348" s="88"/>
      <c r="H11348" s="88"/>
      <c r="I11348" s="88"/>
      <c r="J11348" s="88"/>
      <c r="K11348" s="88"/>
    </row>
    <row r="11349" spans="2:11" ht="12" hidden="1" customHeight="1" x14ac:dyDescent="0.2">
      <c r="B11349" s="88"/>
      <c r="C11349" s="88"/>
      <c r="D11349" s="88"/>
      <c r="E11349" s="88"/>
      <c r="F11349" s="88"/>
      <c r="G11349" s="88"/>
      <c r="H11349" s="88"/>
      <c r="I11349" s="88"/>
      <c r="J11349" s="88"/>
      <c r="K11349" s="88"/>
    </row>
    <row r="11350" spans="2:11" ht="12" hidden="1" customHeight="1" x14ac:dyDescent="0.2">
      <c r="B11350" s="88"/>
      <c r="C11350" s="88"/>
      <c r="D11350" s="88"/>
      <c r="E11350" s="88"/>
      <c r="F11350" s="88"/>
      <c r="G11350" s="88"/>
      <c r="H11350" s="88"/>
      <c r="I11350" s="88"/>
      <c r="J11350" s="88"/>
      <c r="K11350" s="88"/>
    </row>
    <row r="11351" spans="2:11" ht="12" hidden="1" customHeight="1" x14ac:dyDescent="0.2">
      <c r="B11351" s="88"/>
      <c r="C11351" s="88"/>
      <c r="D11351" s="88"/>
      <c r="E11351" s="88"/>
      <c r="F11351" s="88"/>
      <c r="G11351" s="88"/>
      <c r="H11351" s="88"/>
      <c r="I11351" s="88"/>
      <c r="J11351" s="88"/>
      <c r="K11351" s="88"/>
    </row>
    <row r="11352" spans="2:11" ht="12" hidden="1" customHeight="1" x14ac:dyDescent="0.2">
      <c r="B11352" s="88"/>
      <c r="C11352" s="88"/>
      <c r="D11352" s="88"/>
      <c r="E11352" s="88"/>
      <c r="F11352" s="88"/>
      <c r="G11352" s="88"/>
      <c r="H11352" s="88"/>
      <c r="I11352" s="88"/>
      <c r="J11352" s="88"/>
      <c r="K11352" s="88"/>
    </row>
    <row r="11353" spans="2:11" ht="12" hidden="1" customHeight="1" x14ac:dyDescent="0.2">
      <c r="B11353" s="88"/>
      <c r="C11353" s="88"/>
      <c r="D11353" s="88"/>
      <c r="E11353" s="88"/>
      <c r="F11353" s="88"/>
      <c r="G11353" s="88"/>
      <c r="H11353" s="88"/>
      <c r="I11353" s="88"/>
      <c r="J11353" s="88"/>
      <c r="K11353" s="88"/>
    </row>
    <row r="11354" spans="2:11" ht="12" hidden="1" customHeight="1" x14ac:dyDescent="0.2">
      <c r="B11354" s="88"/>
      <c r="C11354" s="88"/>
      <c r="D11354" s="88"/>
      <c r="E11354" s="88"/>
      <c r="F11354" s="88"/>
      <c r="G11354" s="88"/>
      <c r="H11354" s="88"/>
      <c r="I11354" s="88"/>
      <c r="J11354" s="88"/>
      <c r="K11354" s="88"/>
    </row>
    <row r="11355" spans="2:11" ht="12" hidden="1" customHeight="1" x14ac:dyDescent="0.2">
      <c r="B11355" s="88"/>
      <c r="C11355" s="88"/>
      <c r="D11355" s="88"/>
      <c r="E11355" s="88"/>
      <c r="F11355" s="88"/>
      <c r="G11355" s="88"/>
      <c r="H11355" s="88"/>
      <c r="I11355" s="88"/>
      <c r="J11355" s="88"/>
      <c r="K11355" s="88"/>
    </row>
    <row r="11356" spans="2:11" ht="12" hidden="1" customHeight="1" x14ac:dyDescent="0.2">
      <c r="B11356" s="88"/>
      <c r="C11356" s="88"/>
      <c r="D11356" s="88"/>
      <c r="E11356" s="88"/>
      <c r="F11356" s="88"/>
      <c r="G11356" s="88"/>
      <c r="H11356" s="88"/>
      <c r="I11356" s="88"/>
      <c r="J11356" s="88"/>
      <c r="K11356" s="88"/>
    </row>
    <row r="11357" spans="2:11" ht="12" hidden="1" customHeight="1" x14ac:dyDescent="0.2">
      <c r="B11357" s="88"/>
      <c r="C11357" s="88"/>
      <c r="D11357" s="88"/>
      <c r="E11357" s="88"/>
      <c r="F11357" s="88"/>
      <c r="G11357" s="88"/>
      <c r="H11357" s="88"/>
      <c r="I11357" s="88"/>
      <c r="J11357" s="88"/>
      <c r="K11357" s="88"/>
    </row>
    <row r="11358" spans="2:11" ht="12" hidden="1" customHeight="1" x14ac:dyDescent="0.2">
      <c r="B11358" s="88"/>
      <c r="C11358" s="88"/>
      <c r="D11358" s="88"/>
      <c r="E11358" s="88"/>
      <c r="F11358" s="88"/>
      <c r="G11358" s="88"/>
      <c r="H11358" s="88"/>
      <c r="I11358" s="88"/>
      <c r="J11358" s="88"/>
      <c r="K11358" s="88"/>
    </row>
    <row r="11359" spans="2:11" ht="12" hidden="1" customHeight="1" x14ac:dyDescent="0.2">
      <c r="B11359" s="88"/>
      <c r="C11359" s="88"/>
      <c r="D11359" s="88"/>
      <c r="E11359" s="88"/>
      <c r="F11359" s="88"/>
      <c r="G11359" s="88"/>
      <c r="H11359" s="88"/>
      <c r="I11359" s="88"/>
      <c r="J11359" s="88"/>
      <c r="K11359" s="88"/>
    </row>
    <row r="11360" spans="2:11" ht="12" hidden="1" customHeight="1" x14ac:dyDescent="0.2">
      <c r="B11360" s="88"/>
      <c r="C11360" s="88"/>
      <c r="D11360" s="88"/>
      <c r="E11360" s="88"/>
      <c r="F11360" s="88"/>
      <c r="G11360" s="88"/>
      <c r="H11360" s="88"/>
      <c r="I11360" s="88"/>
      <c r="J11360" s="88"/>
      <c r="K11360" s="88"/>
    </row>
    <row r="11361" spans="2:11" ht="12" hidden="1" customHeight="1" x14ac:dyDescent="0.2">
      <c r="B11361" s="88"/>
      <c r="C11361" s="88"/>
      <c r="D11361" s="88"/>
      <c r="E11361" s="88"/>
      <c r="F11361" s="88"/>
      <c r="G11361" s="88"/>
      <c r="H11361" s="88"/>
      <c r="I11361" s="88"/>
      <c r="J11361" s="88"/>
      <c r="K11361" s="88"/>
    </row>
    <row r="11362" spans="2:11" ht="12" hidden="1" customHeight="1" x14ac:dyDescent="0.2">
      <c r="B11362" s="88"/>
      <c r="C11362" s="88"/>
      <c r="D11362" s="88"/>
      <c r="E11362" s="88"/>
      <c r="F11362" s="88"/>
      <c r="G11362" s="88"/>
      <c r="H11362" s="88"/>
      <c r="I11362" s="88"/>
      <c r="J11362" s="88"/>
      <c r="K11362" s="88"/>
    </row>
    <row r="11363" spans="2:11" ht="12" hidden="1" customHeight="1" x14ac:dyDescent="0.2">
      <c r="B11363" s="88"/>
      <c r="C11363" s="88"/>
      <c r="D11363" s="88"/>
      <c r="E11363" s="88"/>
      <c r="F11363" s="88"/>
      <c r="G11363" s="88"/>
      <c r="H11363" s="88"/>
      <c r="I11363" s="88"/>
      <c r="J11363" s="88"/>
      <c r="K11363" s="88"/>
    </row>
    <row r="11364" spans="2:11" ht="12" hidden="1" customHeight="1" x14ac:dyDescent="0.2">
      <c r="B11364" s="88"/>
      <c r="C11364" s="88"/>
      <c r="D11364" s="88"/>
      <c r="E11364" s="88"/>
      <c r="F11364" s="88"/>
      <c r="G11364" s="88"/>
      <c r="H11364" s="88"/>
      <c r="I11364" s="88"/>
      <c r="J11364" s="88"/>
      <c r="K11364" s="88"/>
    </row>
    <row r="11365" spans="2:11" ht="12" hidden="1" customHeight="1" x14ac:dyDescent="0.2">
      <c r="B11365" s="88"/>
      <c r="C11365" s="88"/>
      <c r="D11365" s="88"/>
      <c r="E11365" s="88"/>
      <c r="F11365" s="88"/>
      <c r="G11365" s="88"/>
      <c r="H11365" s="88"/>
      <c r="I11365" s="88"/>
      <c r="J11365" s="88"/>
      <c r="K11365" s="88"/>
    </row>
    <row r="11366" spans="2:11" ht="12" hidden="1" customHeight="1" x14ac:dyDescent="0.2">
      <c r="B11366" s="88"/>
      <c r="C11366" s="88"/>
      <c r="D11366" s="88"/>
      <c r="E11366" s="88"/>
      <c r="F11366" s="88"/>
      <c r="G11366" s="88"/>
      <c r="H11366" s="88"/>
      <c r="I11366" s="88"/>
      <c r="J11366" s="88"/>
      <c r="K11366" s="88"/>
    </row>
    <row r="11367" spans="2:11" ht="12" hidden="1" customHeight="1" x14ac:dyDescent="0.2">
      <c r="B11367" s="88"/>
      <c r="C11367" s="88"/>
      <c r="D11367" s="88"/>
      <c r="E11367" s="88"/>
      <c r="F11367" s="88"/>
      <c r="G11367" s="88"/>
      <c r="H11367" s="88"/>
      <c r="I11367" s="88"/>
      <c r="J11367" s="88"/>
      <c r="K11367" s="88"/>
    </row>
    <row r="11368" spans="2:11" ht="12" hidden="1" customHeight="1" x14ac:dyDescent="0.2">
      <c r="B11368" s="88"/>
      <c r="C11368" s="88"/>
      <c r="D11368" s="88"/>
      <c r="E11368" s="88"/>
      <c r="F11368" s="88"/>
      <c r="G11368" s="88"/>
      <c r="H11368" s="88"/>
      <c r="I11368" s="88"/>
      <c r="J11368" s="88"/>
      <c r="K11368" s="88"/>
    </row>
    <row r="11369" spans="2:11" ht="12" hidden="1" customHeight="1" x14ac:dyDescent="0.2">
      <c r="B11369" s="88"/>
      <c r="C11369" s="88"/>
      <c r="D11369" s="88"/>
      <c r="E11369" s="88"/>
      <c r="F11369" s="88"/>
      <c r="G11369" s="88"/>
      <c r="H11369" s="88"/>
      <c r="I11369" s="88"/>
      <c r="J11369" s="88"/>
      <c r="K11369" s="88"/>
    </row>
    <row r="11370" spans="2:11" ht="12" hidden="1" customHeight="1" x14ac:dyDescent="0.2">
      <c r="B11370" s="88"/>
      <c r="C11370" s="88"/>
      <c r="D11370" s="88"/>
      <c r="E11370" s="88"/>
      <c r="F11370" s="88"/>
      <c r="G11370" s="88"/>
      <c r="H11370" s="88"/>
      <c r="I11370" s="88"/>
      <c r="J11370" s="88"/>
      <c r="K11370" s="88"/>
    </row>
    <row r="11371" spans="2:11" ht="12" hidden="1" customHeight="1" x14ac:dyDescent="0.2">
      <c r="B11371" s="88"/>
      <c r="C11371" s="88"/>
      <c r="D11371" s="88"/>
      <c r="E11371" s="88"/>
      <c r="F11371" s="88"/>
      <c r="G11371" s="88"/>
      <c r="H11371" s="88"/>
      <c r="I11371" s="88"/>
      <c r="J11371" s="88"/>
      <c r="K11371" s="88"/>
    </row>
    <row r="11372" spans="2:11" ht="12" hidden="1" customHeight="1" x14ac:dyDescent="0.2">
      <c r="B11372" s="88"/>
      <c r="C11372" s="88"/>
      <c r="D11372" s="88"/>
      <c r="E11372" s="88"/>
      <c r="F11372" s="88"/>
      <c r="G11372" s="88"/>
      <c r="H11372" s="88"/>
      <c r="I11372" s="88"/>
      <c r="J11372" s="88"/>
      <c r="K11372" s="88"/>
    </row>
    <row r="11373" spans="2:11" ht="12" hidden="1" customHeight="1" x14ac:dyDescent="0.2">
      <c r="B11373" s="88"/>
      <c r="C11373" s="88"/>
      <c r="D11373" s="88"/>
      <c r="E11373" s="88"/>
      <c r="F11373" s="88"/>
      <c r="G11373" s="88"/>
      <c r="H11373" s="88"/>
      <c r="I11373" s="88"/>
      <c r="J11373" s="88"/>
      <c r="K11373" s="88"/>
    </row>
    <row r="11374" spans="2:11" ht="12" hidden="1" customHeight="1" x14ac:dyDescent="0.2">
      <c r="B11374" s="88"/>
      <c r="C11374" s="88"/>
      <c r="D11374" s="88"/>
      <c r="E11374" s="88"/>
      <c r="F11374" s="88"/>
      <c r="G11374" s="88"/>
      <c r="H11374" s="88"/>
      <c r="I11374" s="88"/>
      <c r="J11374" s="88"/>
      <c r="K11374" s="88"/>
    </row>
    <row r="11375" spans="2:11" ht="12" hidden="1" customHeight="1" x14ac:dyDescent="0.2">
      <c r="B11375" s="88"/>
      <c r="C11375" s="88"/>
      <c r="D11375" s="88"/>
      <c r="E11375" s="88"/>
      <c r="F11375" s="88"/>
      <c r="G11375" s="88"/>
      <c r="H11375" s="88"/>
      <c r="I11375" s="88"/>
      <c r="J11375" s="88"/>
      <c r="K11375" s="88"/>
    </row>
    <row r="11376" spans="2:11" ht="12" hidden="1" customHeight="1" x14ac:dyDescent="0.2">
      <c r="B11376" s="88"/>
      <c r="C11376" s="88"/>
      <c r="D11376" s="88"/>
      <c r="E11376" s="88"/>
      <c r="F11376" s="88"/>
      <c r="G11376" s="88"/>
      <c r="H11376" s="88"/>
      <c r="I11376" s="88"/>
      <c r="J11376" s="88"/>
      <c r="K11376" s="88"/>
    </row>
    <row r="11377" spans="2:11" ht="12" hidden="1" customHeight="1" x14ac:dyDescent="0.2">
      <c r="B11377" s="88"/>
      <c r="C11377" s="88"/>
      <c r="D11377" s="88"/>
      <c r="E11377" s="88"/>
      <c r="F11377" s="88"/>
      <c r="G11377" s="88"/>
      <c r="H11377" s="88"/>
      <c r="I11377" s="88"/>
      <c r="J11377" s="88"/>
      <c r="K11377" s="88"/>
    </row>
    <row r="11378" spans="2:11" ht="12" hidden="1" customHeight="1" x14ac:dyDescent="0.2">
      <c r="B11378" s="88"/>
      <c r="C11378" s="88"/>
      <c r="D11378" s="88"/>
      <c r="E11378" s="88"/>
      <c r="F11378" s="88"/>
      <c r="G11378" s="88"/>
      <c r="H11378" s="88"/>
      <c r="I11378" s="88"/>
      <c r="J11378" s="88"/>
      <c r="K11378" s="88"/>
    </row>
    <row r="11379" spans="2:11" ht="12" hidden="1" customHeight="1" x14ac:dyDescent="0.2">
      <c r="B11379" s="88"/>
      <c r="C11379" s="88"/>
      <c r="D11379" s="88"/>
      <c r="E11379" s="88"/>
      <c r="F11379" s="88"/>
      <c r="G11379" s="88"/>
      <c r="H11379" s="88"/>
      <c r="I11379" s="88"/>
      <c r="J11379" s="88"/>
      <c r="K11379" s="88"/>
    </row>
    <row r="11380" spans="2:11" ht="12" hidden="1" customHeight="1" x14ac:dyDescent="0.2">
      <c r="B11380" s="88"/>
      <c r="C11380" s="88"/>
      <c r="D11380" s="88"/>
      <c r="E11380" s="88"/>
      <c r="F11380" s="88"/>
      <c r="G11380" s="88"/>
      <c r="H11380" s="88"/>
      <c r="I11380" s="88"/>
      <c r="J11380" s="88"/>
      <c r="K11380" s="88"/>
    </row>
    <row r="11381" spans="2:11" ht="12" hidden="1" customHeight="1" x14ac:dyDescent="0.2">
      <c r="B11381" s="88"/>
      <c r="C11381" s="88"/>
      <c r="D11381" s="88"/>
      <c r="E11381" s="88"/>
      <c r="F11381" s="88"/>
      <c r="G11381" s="88"/>
      <c r="H11381" s="88"/>
      <c r="I11381" s="88"/>
      <c r="J11381" s="88"/>
      <c r="K11381" s="88"/>
    </row>
    <row r="11382" spans="2:11" ht="12" hidden="1" customHeight="1" x14ac:dyDescent="0.2">
      <c r="B11382" s="88"/>
      <c r="C11382" s="88"/>
      <c r="D11382" s="88"/>
      <c r="E11382" s="88"/>
      <c r="F11382" s="88"/>
      <c r="G11382" s="88"/>
      <c r="H11382" s="88"/>
      <c r="I11382" s="88"/>
      <c r="J11382" s="88"/>
      <c r="K11382" s="88"/>
    </row>
    <row r="11383" spans="2:11" ht="12" hidden="1" customHeight="1" x14ac:dyDescent="0.2">
      <c r="B11383" s="88"/>
      <c r="C11383" s="88"/>
      <c r="D11383" s="88"/>
      <c r="E11383" s="88"/>
      <c r="F11383" s="88"/>
      <c r="G11383" s="88"/>
      <c r="H11383" s="88"/>
      <c r="I11383" s="88"/>
      <c r="J11383" s="88"/>
      <c r="K11383" s="88"/>
    </row>
    <row r="11384" spans="2:11" ht="12" hidden="1" customHeight="1" x14ac:dyDescent="0.2">
      <c r="B11384" s="88"/>
      <c r="C11384" s="88"/>
      <c r="D11384" s="88"/>
      <c r="E11384" s="88"/>
      <c r="F11384" s="88"/>
      <c r="G11384" s="88"/>
      <c r="H11384" s="88"/>
      <c r="I11384" s="88"/>
      <c r="J11384" s="88"/>
      <c r="K11384" s="88"/>
    </row>
    <row r="11385" spans="2:11" ht="12" hidden="1" customHeight="1" x14ac:dyDescent="0.2">
      <c r="B11385" s="88"/>
      <c r="C11385" s="88"/>
      <c r="D11385" s="88"/>
      <c r="E11385" s="88"/>
      <c r="F11385" s="88"/>
      <c r="G11385" s="88"/>
      <c r="H11385" s="88"/>
      <c r="I11385" s="88"/>
      <c r="J11385" s="88"/>
      <c r="K11385" s="88"/>
    </row>
    <row r="11386" spans="2:11" ht="12" hidden="1" customHeight="1" x14ac:dyDescent="0.2">
      <c r="B11386" s="88"/>
      <c r="C11386" s="88"/>
      <c r="D11386" s="88"/>
      <c r="E11386" s="88"/>
      <c r="F11386" s="88"/>
      <c r="G11386" s="88"/>
      <c r="H11386" s="88"/>
      <c r="I11386" s="88"/>
      <c r="J11386" s="88"/>
      <c r="K11386" s="88"/>
    </row>
    <row r="11387" spans="2:11" ht="12" hidden="1" customHeight="1" x14ac:dyDescent="0.2">
      <c r="B11387" s="88"/>
      <c r="C11387" s="88"/>
      <c r="D11387" s="88"/>
      <c r="E11387" s="88"/>
      <c r="F11387" s="88"/>
      <c r="G11387" s="88"/>
      <c r="H11387" s="88"/>
      <c r="I11387" s="88"/>
      <c r="J11387" s="88"/>
      <c r="K11387" s="88"/>
    </row>
    <row r="11388" spans="2:11" ht="12" hidden="1" customHeight="1" x14ac:dyDescent="0.2">
      <c r="B11388" s="88"/>
      <c r="C11388" s="88"/>
      <c r="D11388" s="88"/>
      <c r="E11388" s="88"/>
      <c r="F11388" s="88"/>
      <c r="G11388" s="88"/>
      <c r="H11388" s="88"/>
      <c r="I11388" s="88"/>
      <c r="J11388" s="88"/>
      <c r="K11388" s="88"/>
    </row>
    <row r="11389" spans="2:11" ht="12" hidden="1" customHeight="1" x14ac:dyDescent="0.2">
      <c r="B11389" s="88"/>
      <c r="C11389" s="88"/>
      <c r="D11389" s="88"/>
      <c r="E11389" s="88"/>
      <c r="F11389" s="88"/>
      <c r="G11389" s="88"/>
      <c r="H11389" s="88"/>
      <c r="I11389" s="88"/>
      <c r="J11389" s="88"/>
      <c r="K11389" s="88"/>
    </row>
    <row r="11390" spans="2:11" ht="12" hidden="1" customHeight="1" x14ac:dyDescent="0.2">
      <c r="B11390" s="88"/>
      <c r="C11390" s="88"/>
      <c r="D11390" s="88"/>
      <c r="E11390" s="88"/>
      <c r="F11390" s="88"/>
      <c r="G11390" s="88"/>
      <c r="H11390" s="88"/>
      <c r="I11390" s="88"/>
      <c r="J11390" s="88"/>
      <c r="K11390" s="88"/>
    </row>
    <row r="11391" spans="2:11" ht="12" hidden="1" customHeight="1" x14ac:dyDescent="0.2">
      <c r="B11391" s="88"/>
      <c r="C11391" s="88"/>
      <c r="D11391" s="88"/>
      <c r="E11391" s="88"/>
      <c r="F11391" s="88"/>
      <c r="G11391" s="88"/>
      <c r="H11391" s="88"/>
      <c r="I11391" s="88"/>
      <c r="J11391" s="88"/>
      <c r="K11391" s="88"/>
    </row>
    <row r="11392" spans="2:11" ht="12" hidden="1" customHeight="1" x14ac:dyDescent="0.2">
      <c r="B11392" s="88"/>
      <c r="C11392" s="88"/>
      <c r="D11392" s="88"/>
      <c r="E11392" s="88"/>
      <c r="F11392" s="88"/>
      <c r="G11392" s="88"/>
      <c r="H11392" s="88"/>
      <c r="I11392" s="88"/>
      <c r="J11392" s="88"/>
      <c r="K11392" s="88"/>
    </row>
    <row r="11393" spans="2:11" ht="12" hidden="1" customHeight="1" x14ac:dyDescent="0.2">
      <c r="B11393" s="88"/>
      <c r="C11393" s="88"/>
      <c r="D11393" s="88"/>
      <c r="E11393" s="88"/>
      <c r="F11393" s="88"/>
      <c r="G11393" s="88"/>
      <c r="H11393" s="88"/>
      <c r="I11393" s="88"/>
      <c r="J11393" s="88"/>
      <c r="K11393" s="88"/>
    </row>
    <row r="11394" spans="2:11" ht="12" hidden="1" customHeight="1" x14ac:dyDescent="0.2">
      <c r="B11394" s="88"/>
      <c r="C11394" s="88"/>
      <c r="D11394" s="88"/>
      <c r="E11394" s="88"/>
      <c r="F11394" s="88"/>
      <c r="G11394" s="88"/>
      <c r="H11394" s="88"/>
      <c r="I11394" s="88"/>
      <c r="J11394" s="88"/>
      <c r="K11394" s="88"/>
    </row>
    <row r="11395" spans="2:11" ht="12" hidden="1" customHeight="1" x14ac:dyDescent="0.2">
      <c r="B11395" s="88"/>
      <c r="C11395" s="88"/>
      <c r="D11395" s="88"/>
      <c r="E11395" s="88"/>
      <c r="F11395" s="88"/>
      <c r="G11395" s="88"/>
      <c r="H11395" s="88"/>
      <c r="I11395" s="88"/>
      <c r="J11395" s="88"/>
      <c r="K11395" s="88"/>
    </row>
    <row r="11396" spans="2:11" ht="12" hidden="1" customHeight="1" x14ac:dyDescent="0.2">
      <c r="B11396" s="88"/>
      <c r="C11396" s="88"/>
      <c r="D11396" s="88"/>
      <c r="E11396" s="88"/>
      <c r="F11396" s="88"/>
      <c r="G11396" s="88"/>
      <c r="H11396" s="88"/>
      <c r="I11396" s="88"/>
      <c r="J11396" s="88"/>
      <c r="K11396" s="88"/>
    </row>
    <row r="11397" spans="2:11" ht="12" hidden="1" customHeight="1" x14ac:dyDescent="0.2">
      <c r="B11397" s="88"/>
      <c r="C11397" s="88"/>
      <c r="D11397" s="88"/>
      <c r="E11397" s="88"/>
      <c r="F11397" s="88"/>
      <c r="G11397" s="88"/>
      <c r="H11397" s="88"/>
      <c r="I11397" s="88"/>
      <c r="J11397" s="88"/>
      <c r="K11397" s="88"/>
    </row>
    <row r="11398" spans="2:11" ht="12" hidden="1" customHeight="1" x14ac:dyDescent="0.2">
      <c r="B11398" s="88"/>
      <c r="C11398" s="88"/>
      <c r="D11398" s="88"/>
      <c r="E11398" s="88"/>
      <c r="F11398" s="88"/>
      <c r="G11398" s="88"/>
      <c r="H11398" s="88"/>
      <c r="I11398" s="88"/>
      <c r="J11398" s="88"/>
      <c r="K11398" s="88"/>
    </row>
    <row r="11399" spans="2:11" ht="12" hidden="1" customHeight="1" x14ac:dyDescent="0.2">
      <c r="B11399" s="88"/>
      <c r="C11399" s="88"/>
      <c r="D11399" s="88"/>
      <c r="E11399" s="88"/>
      <c r="F11399" s="88"/>
      <c r="G11399" s="88"/>
      <c r="H11399" s="88"/>
      <c r="I11399" s="88"/>
      <c r="J11399" s="88"/>
      <c r="K11399" s="88"/>
    </row>
    <row r="11400" spans="2:11" ht="12" hidden="1" customHeight="1" x14ac:dyDescent="0.2">
      <c r="B11400" s="88"/>
      <c r="C11400" s="88"/>
      <c r="D11400" s="88"/>
      <c r="E11400" s="88"/>
      <c r="F11400" s="88"/>
      <c r="G11400" s="88"/>
      <c r="H11400" s="88"/>
      <c r="I11400" s="88"/>
      <c r="J11400" s="88"/>
      <c r="K11400" s="88"/>
    </row>
    <row r="11401" spans="2:11" ht="12" hidden="1" customHeight="1" x14ac:dyDescent="0.2">
      <c r="B11401" s="88"/>
      <c r="C11401" s="88"/>
      <c r="D11401" s="88"/>
      <c r="E11401" s="88"/>
      <c r="F11401" s="88"/>
      <c r="G11401" s="88"/>
      <c r="H11401" s="88"/>
      <c r="I11401" s="88"/>
      <c r="J11401" s="88"/>
      <c r="K11401" s="88"/>
    </row>
    <row r="11402" spans="2:11" ht="12" hidden="1" customHeight="1" x14ac:dyDescent="0.2">
      <c r="B11402" s="88"/>
      <c r="C11402" s="88"/>
      <c r="D11402" s="88"/>
      <c r="E11402" s="88"/>
      <c r="F11402" s="88"/>
      <c r="G11402" s="88"/>
      <c r="H11402" s="88"/>
      <c r="I11402" s="88"/>
      <c r="J11402" s="88"/>
      <c r="K11402" s="88"/>
    </row>
    <row r="11403" spans="2:11" ht="12" hidden="1" customHeight="1" x14ac:dyDescent="0.2">
      <c r="B11403" s="88"/>
      <c r="C11403" s="88"/>
      <c r="D11403" s="88"/>
      <c r="E11403" s="88"/>
      <c r="F11403" s="88"/>
      <c r="G11403" s="88"/>
      <c r="H11403" s="88"/>
      <c r="I11403" s="88"/>
      <c r="J11403" s="88"/>
      <c r="K11403" s="88"/>
    </row>
    <row r="11404" spans="2:11" ht="12" hidden="1" customHeight="1" x14ac:dyDescent="0.2">
      <c r="B11404" s="88"/>
      <c r="C11404" s="88"/>
      <c r="D11404" s="88"/>
      <c r="E11404" s="88"/>
      <c r="F11404" s="88"/>
      <c r="G11404" s="88"/>
      <c r="H11404" s="88"/>
      <c r="I11404" s="88"/>
      <c r="J11404" s="88"/>
      <c r="K11404" s="88"/>
    </row>
    <row r="11405" spans="2:11" ht="12" hidden="1" customHeight="1" x14ac:dyDescent="0.2">
      <c r="B11405" s="88"/>
      <c r="C11405" s="88"/>
      <c r="D11405" s="88"/>
      <c r="E11405" s="88"/>
      <c r="F11405" s="88"/>
      <c r="G11405" s="88"/>
      <c r="H11405" s="88"/>
      <c r="I11405" s="88"/>
      <c r="J11405" s="88"/>
      <c r="K11405" s="88"/>
    </row>
    <row r="11406" spans="2:11" ht="12" hidden="1" customHeight="1" x14ac:dyDescent="0.2">
      <c r="B11406" s="88"/>
      <c r="C11406" s="88"/>
      <c r="D11406" s="88"/>
      <c r="E11406" s="88"/>
      <c r="F11406" s="88"/>
      <c r="G11406" s="88"/>
      <c r="H11406" s="88"/>
      <c r="I11406" s="88"/>
      <c r="J11406" s="88"/>
      <c r="K11406" s="88"/>
    </row>
    <row r="11407" spans="2:11" ht="12" hidden="1" customHeight="1" x14ac:dyDescent="0.2">
      <c r="B11407" s="88"/>
      <c r="C11407" s="88"/>
      <c r="D11407" s="88"/>
      <c r="E11407" s="88"/>
      <c r="F11407" s="88"/>
      <c r="G11407" s="88"/>
      <c r="H11407" s="88"/>
      <c r="I11407" s="88"/>
      <c r="J11407" s="88"/>
      <c r="K11407" s="88"/>
    </row>
    <row r="11408" spans="2:11" ht="12" hidden="1" customHeight="1" x14ac:dyDescent="0.2">
      <c r="B11408" s="88"/>
      <c r="C11408" s="88"/>
      <c r="D11408" s="88"/>
      <c r="E11408" s="88"/>
      <c r="F11408" s="88"/>
      <c r="G11408" s="88"/>
      <c r="H11408" s="88"/>
      <c r="I11408" s="88"/>
      <c r="J11408" s="88"/>
      <c r="K11408" s="88"/>
    </row>
    <row r="11409" spans="2:11" ht="12" hidden="1" customHeight="1" x14ac:dyDescent="0.2">
      <c r="B11409" s="88"/>
      <c r="C11409" s="88"/>
      <c r="D11409" s="88"/>
      <c r="E11409" s="88"/>
      <c r="F11409" s="88"/>
      <c r="G11409" s="88"/>
      <c r="H11409" s="88"/>
      <c r="I11409" s="88"/>
      <c r="J11409" s="88"/>
      <c r="K11409" s="88"/>
    </row>
    <row r="11410" spans="2:11" ht="12" hidden="1" customHeight="1" x14ac:dyDescent="0.2">
      <c r="B11410" s="88"/>
      <c r="C11410" s="88"/>
      <c r="D11410" s="88"/>
      <c r="E11410" s="88"/>
      <c r="F11410" s="88"/>
      <c r="G11410" s="88"/>
      <c r="H11410" s="88"/>
      <c r="I11410" s="88"/>
      <c r="J11410" s="88"/>
      <c r="K11410" s="88"/>
    </row>
    <row r="11411" spans="2:11" ht="12" hidden="1" customHeight="1" x14ac:dyDescent="0.2">
      <c r="B11411" s="88"/>
      <c r="C11411" s="88"/>
      <c r="D11411" s="88"/>
      <c r="E11411" s="88"/>
      <c r="F11411" s="88"/>
      <c r="G11411" s="88"/>
      <c r="H11411" s="88"/>
      <c r="I11411" s="88"/>
      <c r="J11411" s="88"/>
      <c r="K11411" s="88"/>
    </row>
    <row r="11412" spans="2:11" ht="12" hidden="1" customHeight="1" x14ac:dyDescent="0.2">
      <c r="B11412" s="88"/>
      <c r="C11412" s="88"/>
      <c r="D11412" s="88"/>
      <c r="E11412" s="88"/>
      <c r="F11412" s="88"/>
      <c r="G11412" s="88"/>
      <c r="H11412" s="88"/>
      <c r="I11412" s="88"/>
      <c r="J11412" s="88"/>
      <c r="K11412" s="88"/>
    </row>
    <row r="11413" spans="2:11" ht="12" hidden="1" customHeight="1" x14ac:dyDescent="0.2">
      <c r="B11413" s="88"/>
      <c r="C11413" s="88"/>
      <c r="D11413" s="88"/>
      <c r="E11413" s="88"/>
      <c r="F11413" s="88"/>
      <c r="G11413" s="88"/>
      <c r="H11413" s="88"/>
      <c r="I11413" s="88"/>
      <c r="J11413" s="88"/>
      <c r="K11413" s="88"/>
    </row>
    <row r="11414" spans="2:11" ht="12" hidden="1" customHeight="1" x14ac:dyDescent="0.2">
      <c r="B11414" s="88"/>
      <c r="C11414" s="88"/>
      <c r="D11414" s="88"/>
      <c r="E11414" s="88"/>
      <c r="F11414" s="88"/>
      <c r="G11414" s="88"/>
      <c r="H11414" s="88"/>
      <c r="I11414" s="88"/>
      <c r="J11414" s="88"/>
      <c r="K11414" s="88"/>
    </row>
    <row r="11415" spans="2:11" ht="12" hidden="1" customHeight="1" x14ac:dyDescent="0.2">
      <c r="B11415" s="88"/>
      <c r="C11415" s="88"/>
      <c r="D11415" s="88"/>
      <c r="E11415" s="88"/>
      <c r="F11415" s="88"/>
      <c r="G11415" s="88"/>
      <c r="H11415" s="88"/>
      <c r="I11415" s="88"/>
      <c r="J11415" s="88"/>
      <c r="K11415" s="88"/>
    </row>
    <row r="11416" spans="2:11" ht="12" hidden="1" customHeight="1" x14ac:dyDescent="0.2">
      <c r="B11416" s="88"/>
      <c r="C11416" s="88"/>
      <c r="D11416" s="88"/>
      <c r="E11416" s="88"/>
      <c r="F11416" s="88"/>
      <c r="G11416" s="88"/>
      <c r="H11416" s="88"/>
      <c r="I11416" s="88"/>
      <c r="J11416" s="88"/>
      <c r="K11416" s="88"/>
    </row>
    <row r="11417" spans="2:11" ht="12" hidden="1" customHeight="1" x14ac:dyDescent="0.2">
      <c r="B11417" s="88"/>
      <c r="C11417" s="88"/>
      <c r="D11417" s="88"/>
      <c r="E11417" s="88"/>
      <c r="F11417" s="88"/>
      <c r="G11417" s="88"/>
      <c r="H11417" s="88"/>
      <c r="I11417" s="88"/>
      <c r="J11417" s="88"/>
      <c r="K11417" s="88"/>
    </row>
    <row r="11418" spans="2:11" ht="12" hidden="1" customHeight="1" x14ac:dyDescent="0.2">
      <c r="B11418" s="88"/>
      <c r="C11418" s="88"/>
      <c r="D11418" s="88"/>
      <c r="E11418" s="88"/>
      <c r="F11418" s="88"/>
      <c r="G11418" s="88"/>
      <c r="H11418" s="88"/>
      <c r="I11418" s="88"/>
      <c r="J11418" s="88"/>
      <c r="K11418" s="88"/>
    </row>
    <row r="11419" spans="2:11" ht="12" hidden="1" customHeight="1" x14ac:dyDescent="0.2">
      <c r="B11419" s="88"/>
      <c r="C11419" s="88"/>
      <c r="D11419" s="88"/>
      <c r="E11419" s="88"/>
      <c r="F11419" s="88"/>
      <c r="G11419" s="88"/>
      <c r="H11419" s="88"/>
      <c r="I11419" s="88"/>
      <c r="J11419" s="88"/>
      <c r="K11419" s="88"/>
    </row>
    <row r="11420" spans="2:11" ht="12" hidden="1" customHeight="1" x14ac:dyDescent="0.2">
      <c r="B11420" s="88"/>
      <c r="C11420" s="88"/>
      <c r="D11420" s="88"/>
      <c r="E11420" s="88"/>
      <c r="F11420" s="88"/>
      <c r="G11420" s="88"/>
      <c r="H11420" s="88"/>
      <c r="I11420" s="88"/>
      <c r="J11420" s="88"/>
      <c r="K11420" s="88"/>
    </row>
    <row r="11421" spans="2:11" ht="12" hidden="1" customHeight="1" x14ac:dyDescent="0.2">
      <c r="B11421" s="88"/>
      <c r="C11421" s="88"/>
      <c r="D11421" s="88"/>
      <c r="E11421" s="88"/>
      <c r="F11421" s="88"/>
      <c r="G11421" s="88"/>
      <c r="H11421" s="88"/>
      <c r="I11421" s="88"/>
      <c r="J11421" s="88"/>
      <c r="K11421" s="88"/>
    </row>
    <row r="11422" spans="2:11" ht="12" hidden="1" customHeight="1" x14ac:dyDescent="0.2">
      <c r="B11422" s="88"/>
      <c r="C11422" s="88"/>
      <c r="D11422" s="88"/>
      <c r="E11422" s="88"/>
      <c r="F11422" s="88"/>
      <c r="G11422" s="88"/>
      <c r="H11422" s="88"/>
      <c r="I11422" s="88"/>
      <c r="J11422" s="88"/>
      <c r="K11422" s="88"/>
    </row>
    <row r="11423" spans="2:11" ht="12" hidden="1" customHeight="1" x14ac:dyDescent="0.2">
      <c r="B11423" s="88"/>
      <c r="C11423" s="88"/>
      <c r="D11423" s="88"/>
      <c r="E11423" s="88"/>
      <c r="F11423" s="88"/>
      <c r="G11423" s="88"/>
      <c r="H11423" s="88"/>
      <c r="I11423" s="88"/>
      <c r="J11423" s="88"/>
      <c r="K11423" s="88"/>
    </row>
    <row r="11424" spans="2:11" ht="12" hidden="1" customHeight="1" x14ac:dyDescent="0.2">
      <c r="B11424" s="88"/>
      <c r="C11424" s="88"/>
      <c r="D11424" s="88"/>
      <c r="E11424" s="88"/>
      <c r="F11424" s="88"/>
      <c r="G11424" s="88"/>
      <c r="H11424" s="88"/>
      <c r="I11424" s="88"/>
      <c r="J11424" s="88"/>
      <c r="K11424" s="88"/>
    </row>
    <row r="11425" spans="2:11" ht="12" hidden="1" customHeight="1" x14ac:dyDescent="0.2">
      <c r="B11425" s="88"/>
      <c r="C11425" s="88"/>
      <c r="D11425" s="88"/>
      <c r="E11425" s="88"/>
      <c r="F11425" s="88"/>
      <c r="G11425" s="88"/>
      <c r="H11425" s="88"/>
      <c r="I11425" s="88"/>
      <c r="J11425" s="88"/>
      <c r="K11425" s="88"/>
    </row>
    <row r="11426" spans="2:11" ht="12" hidden="1" customHeight="1" x14ac:dyDescent="0.2">
      <c r="B11426" s="88"/>
      <c r="C11426" s="88"/>
      <c r="D11426" s="88"/>
      <c r="E11426" s="88"/>
      <c r="F11426" s="88"/>
      <c r="G11426" s="88"/>
      <c r="H11426" s="88"/>
      <c r="I11426" s="88"/>
      <c r="J11426" s="88"/>
      <c r="K11426" s="88"/>
    </row>
    <row r="11427" spans="2:11" ht="12" hidden="1" customHeight="1" x14ac:dyDescent="0.2">
      <c r="B11427" s="88"/>
      <c r="C11427" s="88"/>
      <c r="D11427" s="88"/>
      <c r="E11427" s="88"/>
      <c r="F11427" s="88"/>
      <c r="G11427" s="88"/>
      <c r="H11427" s="88"/>
      <c r="I11427" s="88"/>
      <c r="J11427" s="88"/>
      <c r="K11427" s="88"/>
    </row>
    <row r="11428" spans="2:11" ht="12" hidden="1" customHeight="1" x14ac:dyDescent="0.2">
      <c r="B11428" s="88"/>
      <c r="C11428" s="88"/>
      <c r="D11428" s="88"/>
      <c r="E11428" s="88"/>
      <c r="F11428" s="88"/>
      <c r="G11428" s="88"/>
      <c r="H11428" s="88"/>
      <c r="I11428" s="88"/>
      <c r="J11428" s="88"/>
      <c r="K11428" s="88"/>
    </row>
    <row r="11429" spans="2:11" ht="12" hidden="1" customHeight="1" x14ac:dyDescent="0.2">
      <c r="B11429" s="88"/>
      <c r="C11429" s="88"/>
      <c r="D11429" s="88"/>
      <c r="E11429" s="88"/>
      <c r="F11429" s="88"/>
      <c r="G11429" s="88"/>
      <c r="H11429" s="88"/>
      <c r="I11429" s="88"/>
      <c r="J11429" s="88"/>
      <c r="K11429" s="88"/>
    </row>
    <row r="11430" spans="2:11" ht="12" hidden="1" customHeight="1" x14ac:dyDescent="0.2">
      <c r="B11430" s="88"/>
      <c r="C11430" s="88"/>
      <c r="D11430" s="88"/>
      <c r="E11430" s="88"/>
      <c r="F11430" s="88"/>
      <c r="G11430" s="88"/>
      <c r="H11430" s="88"/>
      <c r="I11430" s="88"/>
      <c r="J11430" s="88"/>
      <c r="K11430" s="88"/>
    </row>
    <row r="11431" spans="2:11" ht="12" hidden="1" customHeight="1" x14ac:dyDescent="0.2">
      <c r="B11431" s="88"/>
      <c r="C11431" s="88"/>
      <c r="D11431" s="88"/>
      <c r="E11431" s="88"/>
      <c r="F11431" s="88"/>
      <c r="G11431" s="88"/>
      <c r="H11431" s="88"/>
      <c r="I11431" s="88"/>
      <c r="J11431" s="88"/>
      <c r="K11431" s="88"/>
    </row>
    <row r="11432" spans="2:11" ht="12" hidden="1" customHeight="1" x14ac:dyDescent="0.2">
      <c r="B11432" s="88"/>
      <c r="C11432" s="88"/>
      <c r="D11432" s="88"/>
      <c r="E11432" s="88"/>
      <c r="F11432" s="88"/>
      <c r="G11432" s="88"/>
      <c r="H11432" s="88"/>
      <c r="I11432" s="88"/>
      <c r="J11432" s="88"/>
      <c r="K11432" s="88"/>
    </row>
    <row r="11433" spans="2:11" ht="12" hidden="1" customHeight="1" x14ac:dyDescent="0.2">
      <c r="B11433" s="88"/>
      <c r="C11433" s="88"/>
      <c r="D11433" s="88"/>
      <c r="E11433" s="88"/>
      <c r="F11433" s="88"/>
      <c r="G11433" s="88"/>
      <c r="H11433" s="88"/>
      <c r="I11433" s="88"/>
      <c r="J11433" s="88"/>
      <c r="K11433" s="88"/>
    </row>
    <row r="11434" spans="2:11" ht="12" hidden="1" customHeight="1" x14ac:dyDescent="0.2">
      <c r="B11434" s="88"/>
      <c r="C11434" s="88"/>
      <c r="D11434" s="88"/>
      <c r="E11434" s="88"/>
      <c r="F11434" s="88"/>
      <c r="G11434" s="88"/>
      <c r="H11434" s="88"/>
      <c r="I11434" s="88"/>
      <c r="J11434" s="88"/>
      <c r="K11434" s="88"/>
    </row>
    <row r="11435" spans="2:11" ht="12" hidden="1" customHeight="1" x14ac:dyDescent="0.2">
      <c r="B11435" s="88"/>
      <c r="C11435" s="88"/>
      <c r="D11435" s="88"/>
      <c r="E11435" s="88"/>
      <c r="F11435" s="88"/>
      <c r="G11435" s="88"/>
      <c r="H11435" s="88"/>
      <c r="I11435" s="88"/>
      <c r="J11435" s="88"/>
      <c r="K11435" s="88"/>
    </row>
    <row r="11436" spans="2:11" ht="12" hidden="1" customHeight="1" x14ac:dyDescent="0.2">
      <c r="B11436" s="88"/>
      <c r="C11436" s="88"/>
      <c r="D11436" s="88"/>
      <c r="E11436" s="88"/>
      <c r="F11436" s="88"/>
      <c r="G11436" s="88"/>
      <c r="H11436" s="88"/>
      <c r="I11436" s="88"/>
      <c r="J11436" s="88"/>
      <c r="K11436" s="88"/>
    </row>
    <row r="11437" spans="2:11" ht="12" hidden="1" customHeight="1" x14ac:dyDescent="0.2">
      <c r="B11437" s="88"/>
      <c r="C11437" s="88"/>
      <c r="D11437" s="88"/>
      <c r="E11437" s="88"/>
      <c r="F11437" s="88"/>
      <c r="G11437" s="88"/>
      <c r="H11437" s="88"/>
      <c r="I11437" s="88"/>
      <c r="J11437" s="88"/>
      <c r="K11437" s="88"/>
    </row>
    <row r="11438" spans="2:11" ht="12" hidden="1" customHeight="1" x14ac:dyDescent="0.2">
      <c r="B11438" s="88"/>
      <c r="C11438" s="88"/>
      <c r="D11438" s="88"/>
      <c r="E11438" s="88"/>
      <c r="F11438" s="88"/>
      <c r="G11438" s="88"/>
      <c r="H11438" s="88"/>
      <c r="I11438" s="88"/>
      <c r="J11438" s="88"/>
      <c r="K11438" s="88"/>
    </row>
    <row r="11439" spans="2:11" ht="12" hidden="1" customHeight="1" x14ac:dyDescent="0.2">
      <c r="B11439" s="88"/>
      <c r="C11439" s="88"/>
      <c r="D11439" s="88"/>
      <c r="E11439" s="88"/>
      <c r="F11439" s="88"/>
      <c r="G11439" s="88"/>
      <c r="H11439" s="88"/>
      <c r="I11439" s="88"/>
      <c r="J11439" s="88"/>
      <c r="K11439" s="88"/>
    </row>
    <row r="11440" spans="2:11" ht="12" hidden="1" customHeight="1" x14ac:dyDescent="0.2">
      <c r="B11440" s="88"/>
      <c r="C11440" s="88"/>
      <c r="D11440" s="88"/>
      <c r="E11440" s="88"/>
      <c r="F11440" s="88"/>
      <c r="G11440" s="88"/>
      <c r="H11440" s="88"/>
      <c r="I11440" s="88"/>
      <c r="J11440" s="88"/>
      <c r="K11440" s="88"/>
    </row>
    <row r="11441" spans="2:11" ht="12" hidden="1" customHeight="1" x14ac:dyDescent="0.2">
      <c r="B11441" s="88"/>
      <c r="C11441" s="88"/>
      <c r="D11441" s="88"/>
      <c r="E11441" s="88"/>
      <c r="F11441" s="88"/>
      <c r="G11441" s="88"/>
      <c r="H11441" s="88"/>
      <c r="I11441" s="88"/>
      <c r="J11441" s="88"/>
      <c r="K11441" s="88"/>
    </row>
    <row r="11442" spans="2:11" ht="12" hidden="1" customHeight="1" x14ac:dyDescent="0.2">
      <c r="B11442" s="88"/>
      <c r="C11442" s="88"/>
      <c r="D11442" s="88"/>
      <c r="E11442" s="88"/>
      <c r="F11442" s="88"/>
      <c r="G11442" s="88"/>
      <c r="H11442" s="88"/>
      <c r="I11442" s="88"/>
      <c r="J11442" s="88"/>
      <c r="K11442" s="88"/>
    </row>
    <row r="11443" spans="2:11" ht="12" hidden="1" customHeight="1" x14ac:dyDescent="0.2">
      <c r="B11443" s="88"/>
      <c r="C11443" s="88"/>
      <c r="D11443" s="88"/>
      <c r="E11443" s="88"/>
      <c r="F11443" s="88"/>
      <c r="G11443" s="88"/>
      <c r="H11443" s="88"/>
      <c r="I11443" s="88"/>
      <c r="J11443" s="88"/>
      <c r="K11443" s="88"/>
    </row>
    <row r="11444" spans="2:11" ht="12" hidden="1" customHeight="1" x14ac:dyDescent="0.2">
      <c r="B11444" s="88"/>
      <c r="C11444" s="88"/>
      <c r="D11444" s="88"/>
      <c r="E11444" s="88"/>
      <c r="F11444" s="88"/>
      <c r="G11444" s="88"/>
      <c r="H11444" s="88"/>
      <c r="I11444" s="88"/>
      <c r="J11444" s="88"/>
      <c r="K11444" s="88"/>
    </row>
    <row r="11445" spans="2:11" ht="12" hidden="1" customHeight="1" x14ac:dyDescent="0.2">
      <c r="B11445" s="88"/>
      <c r="C11445" s="88"/>
      <c r="D11445" s="88"/>
      <c r="E11445" s="88"/>
      <c r="F11445" s="88"/>
      <c r="G11445" s="88"/>
      <c r="H11445" s="88"/>
      <c r="I11445" s="88"/>
      <c r="J11445" s="88"/>
      <c r="K11445" s="88"/>
    </row>
    <row r="11446" spans="2:11" ht="12" hidden="1" customHeight="1" x14ac:dyDescent="0.2">
      <c r="B11446" s="88"/>
      <c r="C11446" s="88"/>
      <c r="D11446" s="88"/>
      <c r="E11446" s="88"/>
      <c r="F11446" s="88"/>
      <c r="G11446" s="88"/>
      <c r="H11446" s="88"/>
      <c r="I11446" s="88"/>
      <c r="J11446" s="88"/>
      <c r="K11446" s="88"/>
    </row>
    <row r="11447" spans="2:11" ht="12" hidden="1" customHeight="1" x14ac:dyDescent="0.2">
      <c r="B11447" s="88"/>
      <c r="C11447" s="88"/>
      <c r="D11447" s="88"/>
      <c r="E11447" s="88"/>
      <c r="F11447" s="88"/>
      <c r="G11447" s="88"/>
      <c r="H11447" s="88"/>
      <c r="I11447" s="88"/>
      <c r="J11447" s="88"/>
      <c r="K11447" s="88"/>
    </row>
    <row r="11448" spans="2:11" ht="12" hidden="1" customHeight="1" x14ac:dyDescent="0.2">
      <c r="B11448" s="88"/>
      <c r="C11448" s="88"/>
      <c r="D11448" s="88"/>
      <c r="E11448" s="88"/>
      <c r="F11448" s="88"/>
      <c r="G11448" s="88"/>
      <c r="H11448" s="88"/>
      <c r="I11448" s="88"/>
      <c r="J11448" s="88"/>
      <c r="K11448" s="88"/>
    </row>
    <row r="11449" spans="2:11" ht="12" hidden="1" customHeight="1" x14ac:dyDescent="0.2">
      <c r="B11449" s="88"/>
      <c r="C11449" s="88"/>
      <c r="D11449" s="88"/>
      <c r="E11449" s="88"/>
      <c r="F11449" s="88"/>
      <c r="G11449" s="88"/>
      <c r="H11449" s="88"/>
      <c r="I11449" s="88"/>
      <c r="J11449" s="88"/>
      <c r="K11449" s="88"/>
    </row>
    <row r="11450" spans="2:11" ht="12" hidden="1" customHeight="1" x14ac:dyDescent="0.2">
      <c r="B11450" s="88"/>
      <c r="C11450" s="88"/>
      <c r="D11450" s="88"/>
      <c r="E11450" s="88"/>
      <c r="F11450" s="88"/>
      <c r="G11450" s="88"/>
      <c r="H11450" s="88"/>
      <c r="I11450" s="88"/>
      <c r="J11450" s="88"/>
      <c r="K11450" s="88"/>
    </row>
    <row r="11451" spans="2:11" ht="12" hidden="1" customHeight="1" x14ac:dyDescent="0.2">
      <c r="B11451" s="88"/>
      <c r="C11451" s="88"/>
      <c r="D11451" s="88"/>
      <c r="E11451" s="88"/>
      <c r="F11451" s="88"/>
      <c r="G11451" s="88"/>
      <c r="H11451" s="88"/>
      <c r="I11451" s="88"/>
      <c r="J11451" s="88"/>
      <c r="K11451" s="88"/>
    </row>
    <row r="11452" spans="2:11" ht="12" hidden="1" customHeight="1" x14ac:dyDescent="0.2">
      <c r="B11452" s="88"/>
      <c r="C11452" s="88"/>
      <c r="D11452" s="88"/>
      <c r="E11452" s="88"/>
      <c r="F11452" s="88"/>
      <c r="G11452" s="88"/>
      <c r="H11452" s="88"/>
      <c r="I11452" s="88"/>
      <c r="J11452" s="88"/>
      <c r="K11452" s="88"/>
    </row>
    <row r="11453" spans="2:11" ht="12" hidden="1" customHeight="1" x14ac:dyDescent="0.2">
      <c r="B11453" s="88"/>
      <c r="C11453" s="88"/>
      <c r="D11453" s="88"/>
      <c r="E11453" s="88"/>
      <c r="F11453" s="88"/>
      <c r="G11453" s="88"/>
      <c r="H11453" s="88"/>
      <c r="I11453" s="88"/>
      <c r="J11453" s="88"/>
      <c r="K11453" s="88"/>
    </row>
    <row r="11454" spans="2:11" ht="12" hidden="1" customHeight="1" x14ac:dyDescent="0.2">
      <c r="B11454" s="88"/>
      <c r="C11454" s="88"/>
      <c r="D11454" s="88"/>
      <c r="E11454" s="88"/>
      <c r="F11454" s="88"/>
      <c r="G11454" s="88"/>
      <c r="H11454" s="88"/>
      <c r="I11454" s="88"/>
      <c r="J11454" s="88"/>
      <c r="K11454" s="88"/>
    </row>
    <row r="11455" spans="2:11" ht="12" hidden="1" customHeight="1" x14ac:dyDescent="0.2">
      <c r="B11455" s="88"/>
      <c r="C11455" s="88"/>
      <c r="D11455" s="88"/>
      <c r="E11455" s="88"/>
      <c r="F11455" s="88"/>
      <c r="G11455" s="88"/>
      <c r="H11455" s="88"/>
      <c r="I11455" s="88"/>
      <c r="J11455" s="88"/>
      <c r="K11455" s="88"/>
    </row>
    <row r="11456" spans="2:11" ht="12" hidden="1" customHeight="1" x14ac:dyDescent="0.2">
      <c r="B11456" s="88"/>
      <c r="C11456" s="88"/>
      <c r="D11456" s="88"/>
      <c r="E11456" s="88"/>
      <c r="F11456" s="88"/>
      <c r="G11456" s="88"/>
      <c r="H11456" s="88"/>
      <c r="I11456" s="88"/>
      <c r="J11456" s="88"/>
      <c r="K11456" s="88"/>
    </row>
    <row r="11457" spans="2:11" ht="12" hidden="1" customHeight="1" x14ac:dyDescent="0.2">
      <c r="B11457" s="88"/>
      <c r="C11457" s="88"/>
      <c r="D11457" s="88"/>
      <c r="E11457" s="88"/>
      <c r="F11457" s="88"/>
      <c r="G11457" s="88"/>
      <c r="H11457" s="88"/>
      <c r="I11457" s="88"/>
      <c r="J11457" s="88"/>
      <c r="K11457" s="88"/>
    </row>
    <row r="11458" spans="2:11" ht="12" hidden="1" customHeight="1" x14ac:dyDescent="0.2">
      <c r="B11458" s="88"/>
      <c r="C11458" s="88"/>
      <c r="D11458" s="88"/>
      <c r="E11458" s="88"/>
      <c r="F11458" s="88"/>
      <c r="G11458" s="88"/>
      <c r="H11458" s="88"/>
      <c r="I11458" s="88"/>
      <c r="J11458" s="88"/>
      <c r="K11458" s="88"/>
    </row>
    <row r="11459" spans="2:11" ht="12" hidden="1" customHeight="1" x14ac:dyDescent="0.2">
      <c r="B11459" s="88"/>
      <c r="C11459" s="88"/>
      <c r="D11459" s="88"/>
      <c r="E11459" s="88"/>
      <c r="F11459" s="88"/>
      <c r="G11459" s="88"/>
      <c r="H11459" s="88"/>
      <c r="I11459" s="88"/>
      <c r="J11459" s="88"/>
      <c r="K11459" s="88"/>
    </row>
    <row r="11460" spans="2:11" ht="12" hidden="1" customHeight="1" x14ac:dyDescent="0.2">
      <c r="B11460" s="88"/>
      <c r="C11460" s="88"/>
      <c r="D11460" s="88"/>
      <c r="E11460" s="88"/>
      <c r="F11460" s="88"/>
      <c r="G11460" s="88"/>
      <c r="H11460" s="88"/>
      <c r="I11460" s="88"/>
      <c r="J11460" s="88"/>
      <c r="K11460" s="88"/>
    </row>
    <row r="11461" spans="2:11" ht="12" hidden="1" customHeight="1" x14ac:dyDescent="0.2">
      <c r="B11461" s="88"/>
      <c r="C11461" s="88"/>
      <c r="D11461" s="88"/>
      <c r="E11461" s="88"/>
      <c r="F11461" s="88"/>
      <c r="G11461" s="88"/>
      <c r="H11461" s="88"/>
      <c r="I11461" s="88"/>
      <c r="J11461" s="88"/>
      <c r="K11461" s="88"/>
    </row>
    <row r="11462" spans="2:11" ht="12" hidden="1" customHeight="1" x14ac:dyDescent="0.2">
      <c r="B11462" s="88"/>
      <c r="C11462" s="88"/>
      <c r="D11462" s="88"/>
      <c r="E11462" s="88"/>
      <c r="F11462" s="88"/>
      <c r="G11462" s="88"/>
      <c r="H11462" s="88"/>
      <c r="I11462" s="88"/>
      <c r="J11462" s="88"/>
      <c r="K11462" s="88"/>
    </row>
    <row r="11463" spans="2:11" ht="12" hidden="1" customHeight="1" x14ac:dyDescent="0.2">
      <c r="B11463" s="88"/>
      <c r="C11463" s="88"/>
      <c r="D11463" s="88"/>
      <c r="E11463" s="88"/>
      <c r="F11463" s="88"/>
      <c r="G11463" s="88"/>
      <c r="H11463" s="88"/>
      <c r="I11463" s="88"/>
      <c r="J11463" s="88"/>
      <c r="K11463" s="88"/>
    </row>
    <row r="11464" spans="2:11" ht="12" hidden="1" customHeight="1" x14ac:dyDescent="0.2">
      <c r="B11464" s="88"/>
      <c r="C11464" s="88"/>
      <c r="D11464" s="88"/>
      <c r="E11464" s="88"/>
      <c r="F11464" s="88"/>
      <c r="G11464" s="88"/>
      <c r="H11464" s="88"/>
      <c r="I11464" s="88"/>
      <c r="J11464" s="88"/>
      <c r="K11464" s="88"/>
    </row>
    <row r="11465" spans="2:11" ht="12" hidden="1" customHeight="1" x14ac:dyDescent="0.2">
      <c r="B11465" s="88"/>
      <c r="C11465" s="88"/>
      <c r="D11465" s="88"/>
      <c r="E11465" s="88"/>
      <c r="F11465" s="88"/>
      <c r="G11465" s="88"/>
      <c r="H11465" s="88"/>
      <c r="I11465" s="88"/>
      <c r="J11465" s="88"/>
      <c r="K11465" s="88"/>
    </row>
    <row r="11466" spans="2:11" ht="12" hidden="1" customHeight="1" x14ac:dyDescent="0.2">
      <c r="B11466" s="88"/>
      <c r="C11466" s="88"/>
      <c r="D11466" s="88"/>
      <c r="E11466" s="88"/>
      <c r="F11466" s="88"/>
      <c r="G11466" s="88"/>
      <c r="H11466" s="88"/>
      <c r="I11466" s="88"/>
      <c r="J11466" s="88"/>
      <c r="K11466" s="88"/>
    </row>
    <row r="11467" spans="2:11" ht="12" hidden="1" customHeight="1" x14ac:dyDescent="0.2">
      <c r="B11467" s="88"/>
      <c r="C11467" s="88"/>
      <c r="D11467" s="88"/>
      <c r="E11467" s="88"/>
      <c r="F11467" s="88"/>
      <c r="G11467" s="88"/>
      <c r="H11467" s="88"/>
      <c r="I11467" s="88"/>
      <c r="J11467" s="88"/>
      <c r="K11467" s="88"/>
    </row>
    <row r="11468" spans="2:11" ht="12" hidden="1" customHeight="1" x14ac:dyDescent="0.2">
      <c r="B11468" s="88"/>
      <c r="C11468" s="88"/>
      <c r="D11468" s="88"/>
      <c r="E11468" s="88"/>
      <c r="F11468" s="88"/>
      <c r="G11468" s="88"/>
      <c r="H11468" s="88"/>
      <c r="I11468" s="88"/>
      <c r="J11468" s="88"/>
      <c r="K11468" s="88"/>
    </row>
    <row r="11469" spans="2:11" ht="12" hidden="1" customHeight="1" x14ac:dyDescent="0.2">
      <c r="B11469" s="88"/>
      <c r="C11469" s="88"/>
      <c r="D11469" s="88"/>
      <c r="E11469" s="88"/>
      <c r="F11469" s="88"/>
      <c r="G11469" s="88"/>
      <c r="H11469" s="88"/>
      <c r="I11469" s="88"/>
      <c r="J11469" s="88"/>
      <c r="K11469" s="88"/>
    </row>
    <row r="11470" spans="2:11" ht="12" hidden="1" customHeight="1" x14ac:dyDescent="0.2">
      <c r="B11470" s="88"/>
      <c r="C11470" s="88"/>
      <c r="D11470" s="88"/>
      <c r="E11470" s="88"/>
      <c r="F11470" s="88"/>
      <c r="G11470" s="88"/>
      <c r="H11470" s="88"/>
      <c r="I11470" s="88"/>
      <c r="J11470" s="88"/>
      <c r="K11470" s="88"/>
    </row>
    <row r="11471" spans="2:11" ht="12" hidden="1" customHeight="1" x14ac:dyDescent="0.2">
      <c r="B11471" s="88"/>
      <c r="C11471" s="88"/>
      <c r="D11471" s="88"/>
      <c r="E11471" s="88"/>
      <c r="F11471" s="88"/>
      <c r="G11471" s="88"/>
      <c r="H11471" s="88"/>
      <c r="I11471" s="88"/>
      <c r="J11471" s="88"/>
      <c r="K11471" s="88"/>
    </row>
    <row r="11472" spans="2:11" ht="12" hidden="1" customHeight="1" x14ac:dyDescent="0.2">
      <c r="B11472" s="88"/>
      <c r="C11472" s="88"/>
      <c r="D11472" s="88"/>
      <c r="E11472" s="88"/>
      <c r="F11472" s="88"/>
      <c r="G11472" s="88"/>
      <c r="H11472" s="88"/>
      <c r="I11472" s="88"/>
      <c r="J11472" s="88"/>
      <c r="K11472" s="88"/>
    </row>
    <row r="11473" spans="2:11" ht="12" hidden="1" customHeight="1" x14ac:dyDescent="0.2">
      <c r="B11473" s="88"/>
      <c r="C11473" s="88"/>
      <c r="D11473" s="88"/>
      <c r="E11473" s="88"/>
      <c r="F11473" s="88"/>
      <c r="G11473" s="88"/>
      <c r="H11473" s="88"/>
      <c r="I11473" s="88"/>
      <c r="J11473" s="88"/>
      <c r="K11473" s="88"/>
    </row>
    <row r="11474" spans="2:11" ht="12" hidden="1" customHeight="1" x14ac:dyDescent="0.2">
      <c r="B11474" s="88"/>
      <c r="C11474" s="88"/>
      <c r="D11474" s="88"/>
      <c r="E11474" s="88"/>
      <c r="F11474" s="88"/>
      <c r="G11474" s="88"/>
      <c r="H11474" s="88"/>
      <c r="I11474" s="88"/>
      <c r="J11474" s="88"/>
      <c r="K11474" s="88"/>
    </row>
    <row r="11475" spans="2:11" ht="12" hidden="1" customHeight="1" x14ac:dyDescent="0.2">
      <c r="B11475" s="88"/>
      <c r="C11475" s="88"/>
      <c r="D11475" s="88"/>
      <c r="E11475" s="88"/>
      <c r="F11475" s="88"/>
      <c r="G11475" s="88"/>
      <c r="H11475" s="88"/>
      <c r="I11475" s="88"/>
      <c r="J11475" s="88"/>
      <c r="K11475" s="88"/>
    </row>
    <row r="11476" spans="2:11" ht="12" hidden="1" customHeight="1" x14ac:dyDescent="0.2">
      <c r="B11476" s="88"/>
      <c r="C11476" s="88"/>
      <c r="D11476" s="88"/>
      <c r="E11476" s="88"/>
      <c r="F11476" s="88"/>
      <c r="G11476" s="88"/>
      <c r="H11476" s="88"/>
      <c r="I11476" s="88"/>
      <c r="J11476" s="88"/>
      <c r="K11476" s="88"/>
    </row>
    <row r="11477" spans="2:11" ht="12" hidden="1" customHeight="1" x14ac:dyDescent="0.2">
      <c r="B11477" s="88"/>
      <c r="C11477" s="88"/>
      <c r="D11477" s="88"/>
      <c r="E11477" s="88"/>
      <c r="F11477" s="88"/>
      <c r="G11477" s="88"/>
      <c r="H11477" s="88"/>
      <c r="I11477" s="88"/>
      <c r="J11477" s="88"/>
      <c r="K11477" s="88"/>
    </row>
    <row r="11478" spans="2:11" ht="12" hidden="1" customHeight="1" x14ac:dyDescent="0.2">
      <c r="B11478" s="88"/>
      <c r="C11478" s="88"/>
      <c r="D11478" s="88"/>
      <c r="E11478" s="88"/>
      <c r="F11478" s="88"/>
      <c r="G11478" s="88"/>
      <c r="H11478" s="88"/>
      <c r="I11478" s="88"/>
      <c r="J11478" s="88"/>
      <c r="K11478" s="88"/>
    </row>
    <row r="11479" spans="2:11" ht="12" hidden="1" customHeight="1" x14ac:dyDescent="0.2">
      <c r="B11479" s="88"/>
      <c r="C11479" s="88"/>
      <c r="D11479" s="88"/>
      <c r="E11479" s="88"/>
      <c r="F11479" s="88"/>
      <c r="G11479" s="88"/>
      <c r="H11479" s="88"/>
      <c r="I11479" s="88"/>
      <c r="J11479" s="88"/>
      <c r="K11479" s="88"/>
    </row>
    <row r="11480" spans="2:11" ht="12" hidden="1" customHeight="1" x14ac:dyDescent="0.2">
      <c r="B11480" s="88"/>
      <c r="C11480" s="88"/>
      <c r="D11480" s="88"/>
      <c r="E11480" s="88"/>
      <c r="F11480" s="88"/>
      <c r="G11480" s="88"/>
      <c r="H11480" s="88"/>
      <c r="I11480" s="88"/>
      <c r="J11480" s="88"/>
      <c r="K11480" s="88"/>
    </row>
    <row r="11481" spans="2:11" ht="12" hidden="1" customHeight="1" x14ac:dyDescent="0.2">
      <c r="B11481" s="88"/>
      <c r="C11481" s="88"/>
      <c r="D11481" s="88"/>
      <c r="E11481" s="88"/>
      <c r="F11481" s="88"/>
      <c r="G11481" s="88"/>
      <c r="H11481" s="88"/>
      <c r="I11481" s="88"/>
      <c r="J11481" s="88"/>
      <c r="K11481" s="88"/>
    </row>
    <row r="11482" spans="2:11" ht="12" hidden="1" customHeight="1" x14ac:dyDescent="0.2">
      <c r="B11482" s="88"/>
      <c r="C11482" s="88"/>
      <c r="D11482" s="88"/>
      <c r="E11482" s="88"/>
      <c r="F11482" s="88"/>
      <c r="G11482" s="88"/>
      <c r="H11482" s="88"/>
      <c r="I11482" s="88"/>
      <c r="J11482" s="88"/>
      <c r="K11482" s="88"/>
    </row>
    <row r="11483" spans="2:11" ht="12" hidden="1" customHeight="1" x14ac:dyDescent="0.2">
      <c r="B11483" s="88"/>
      <c r="C11483" s="88"/>
      <c r="D11483" s="88"/>
      <c r="E11483" s="88"/>
      <c r="F11483" s="88"/>
      <c r="G11483" s="88"/>
      <c r="H11483" s="88"/>
      <c r="I11483" s="88"/>
      <c r="J11483" s="88"/>
      <c r="K11483" s="88"/>
    </row>
    <row r="11484" spans="2:11" ht="12" hidden="1" customHeight="1" x14ac:dyDescent="0.2">
      <c r="B11484" s="88"/>
      <c r="C11484" s="88"/>
      <c r="D11484" s="88"/>
      <c r="E11484" s="88"/>
      <c r="F11484" s="88"/>
      <c r="G11484" s="88"/>
      <c r="H11484" s="88"/>
      <c r="I11484" s="88"/>
      <c r="J11484" s="88"/>
      <c r="K11484" s="88"/>
    </row>
    <row r="11485" spans="2:11" ht="12" hidden="1" customHeight="1" x14ac:dyDescent="0.2">
      <c r="B11485" s="88"/>
      <c r="C11485" s="88"/>
      <c r="D11485" s="88"/>
      <c r="E11485" s="88"/>
      <c r="F11485" s="88"/>
      <c r="G11485" s="88"/>
      <c r="H11485" s="88"/>
      <c r="I11485" s="88"/>
      <c r="J11485" s="88"/>
      <c r="K11485" s="88"/>
    </row>
    <row r="11486" spans="2:11" ht="12" hidden="1" customHeight="1" x14ac:dyDescent="0.2">
      <c r="B11486" s="88"/>
      <c r="C11486" s="88"/>
      <c r="D11486" s="88"/>
      <c r="E11486" s="88"/>
      <c r="F11486" s="88"/>
      <c r="G11486" s="88"/>
      <c r="H11486" s="88"/>
      <c r="I11486" s="88"/>
      <c r="J11486" s="88"/>
      <c r="K11486" s="88"/>
    </row>
    <row r="11487" spans="2:11" ht="12" hidden="1" customHeight="1" x14ac:dyDescent="0.2">
      <c r="B11487" s="88"/>
      <c r="C11487" s="88"/>
      <c r="D11487" s="88"/>
      <c r="E11487" s="88"/>
      <c r="F11487" s="88"/>
      <c r="G11487" s="88"/>
      <c r="H11487" s="88"/>
      <c r="I11487" s="88"/>
      <c r="J11487" s="88"/>
      <c r="K11487" s="88"/>
    </row>
    <row r="11488" spans="2:11" ht="12" hidden="1" customHeight="1" x14ac:dyDescent="0.2">
      <c r="B11488" s="88"/>
      <c r="C11488" s="88"/>
      <c r="D11488" s="88"/>
      <c r="E11488" s="88"/>
      <c r="F11488" s="88"/>
      <c r="G11488" s="88"/>
      <c r="H11488" s="88"/>
      <c r="I11488" s="88"/>
      <c r="J11488" s="88"/>
      <c r="K11488" s="88"/>
    </row>
    <row r="11489" spans="2:11" ht="12" hidden="1" customHeight="1" x14ac:dyDescent="0.2">
      <c r="B11489" s="88"/>
      <c r="C11489" s="88"/>
      <c r="D11489" s="88"/>
      <c r="E11489" s="88"/>
      <c r="F11489" s="88"/>
      <c r="G11489" s="88"/>
      <c r="H11489" s="88"/>
      <c r="I11489" s="88"/>
      <c r="J11489" s="88"/>
      <c r="K11489" s="88"/>
    </row>
    <row r="11490" spans="2:11" ht="12" hidden="1" customHeight="1" x14ac:dyDescent="0.2">
      <c r="B11490" s="88"/>
      <c r="C11490" s="88"/>
      <c r="D11490" s="88"/>
      <c r="E11490" s="88"/>
      <c r="F11490" s="88"/>
      <c r="G11490" s="88"/>
      <c r="H11490" s="88"/>
      <c r="I11490" s="88"/>
      <c r="J11490" s="88"/>
      <c r="K11490" s="88"/>
    </row>
    <row r="11491" spans="2:11" ht="12" hidden="1" customHeight="1" x14ac:dyDescent="0.2">
      <c r="B11491" s="88"/>
      <c r="C11491" s="88"/>
      <c r="D11491" s="88"/>
      <c r="E11491" s="88"/>
      <c r="F11491" s="88"/>
      <c r="G11491" s="88"/>
      <c r="H11491" s="88"/>
      <c r="I11491" s="88"/>
      <c r="J11491" s="88"/>
      <c r="K11491" s="88"/>
    </row>
    <row r="11492" spans="2:11" ht="12" hidden="1" customHeight="1" x14ac:dyDescent="0.2">
      <c r="B11492" s="88"/>
      <c r="C11492" s="88"/>
      <c r="D11492" s="88"/>
      <c r="E11492" s="88"/>
      <c r="F11492" s="88"/>
      <c r="G11492" s="88"/>
      <c r="H11492" s="88"/>
      <c r="I11492" s="88"/>
      <c r="J11492" s="88"/>
      <c r="K11492" s="88"/>
    </row>
    <row r="11493" spans="2:11" ht="12" hidden="1" customHeight="1" x14ac:dyDescent="0.2">
      <c r="B11493" s="88"/>
      <c r="C11493" s="88"/>
      <c r="D11493" s="88"/>
      <c r="E11493" s="88"/>
      <c r="F11493" s="88"/>
      <c r="G11493" s="88"/>
      <c r="H11493" s="88"/>
      <c r="I11493" s="88"/>
      <c r="J11493" s="88"/>
      <c r="K11493" s="88"/>
    </row>
    <row r="11494" spans="2:11" ht="12" hidden="1" customHeight="1" x14ac:dyDescent="0.2">
      <c r="B11494" s="88"/>
      <c r="C11494" s="88"/>
      <c r="D11494" s="88"/>
      <c r="E11494" s="88"/>
      <c r="F11494" s="88"/>
      <c r="G11494" s="88"/>
      <c r="H11494" s="88"/>
      <c r="I11494" s="88"/>
      <c r="J11494" s="88"/>
      <c r="K11494" s="88"/>
    </row>
    <row r="11495" spans="2:11" ht="12" hidden="1" customHeight="1" x14ac:dyDescent="0.2">
      <c r="B11495" s="88"/>
      <c r="C11495" s="88"/>
      <c r="D11495" s="88"/>
      <c r="E11495" s="88"/>
      <c r="F11495" s="88"/>
      <c r="G11495" s="88"/>
      <c r="H11495" s="88"/>
      <c r="I11495" s="88"/>
      <c r="J11495" s="88"/>
      <c r="K11495" s="88"/>
    </row>
    <row r="11496" spans="2:11" ht="12" hidden="1" customHeight="1" x14ac:dyDescent="0.2">
      <c r="B11496" s="88"/>
      <c r="C11496" s="88"/>
      <c r="D11496" s="88"/>
      <c r="E11496" s="88"/>
      <c r="F11496" s="88"/>
      <c r="G11496" s="88"/>
      <c r="H11496" s="88"/>
      <c r="I11496" s="88"/>
      <c r="J11496" s="88"/>
      <c r="K11496" s="88"/>
    </row>
    <row r="11497" spans="2:11" ht="12" hidden="1" customHeight="1" x14ac:dyDescent="0.2">
      <c r="B11497" s="88"/>
      <c r="C11497" s="88"/>
      <c r="D11497" s="88"/>
      <c r="E11497" s="88"/>
      <c r="F11497" s="88"/>
      <c r="G11497" s="88"/>
      <c r="H11497" s="88"/>
      <c r="I11497" s="88"/>
      <c r="J11497" s="88"/>
      <c r="K11497" s="88"/>
    </row>
    <row r="11498" spans="2:11" ht="12" hidden="1" customHeight="1" x14ac:dyDescent="0.2">
      <c r="B11498" s="88"/>
      <c r="C11498" s="88"/>
      <c r="D11498" s="88"/>
      <c r="E11498" s="88"/>
      <c r="F11498" s="88"/>
      <c r="G11498" s="88"/>
      <c r="H11498" s="88"/>
      <c r="I11498" s="88"/>
      <c r="J11498" s="88"/>
      <c r="K11498" s="88"/>
    </row>
    <row r="11499" spans="2:11" ht="12" hidden="1" customHeight="1" x14ac:dyDescent="0.2">
      <c r="B11499" s="88"/>
      <c r="C11499" s="88"/>
      <c r="D11499" s="88"/>
      <c r="E11499" s="88"/>
      <c r="F11499" s="88"/>
      <c r="G11499" s="88"/>
      <c r="H11499" s="88"/>
      <c r="I11499" s="88"/>
      <c r="J11499" s="88"/>
      <c r="K11499" s="88"/>
    </row>
    <row r="11500" spans="2:11" ht="12" hidden="1" customHeight="1" x14ac:dyDescent="0.2">
      <c r="B11500" s="88"/>
      <c r="C11500" s="88"/>
      <c r="D11500" s="88"/>
      <c r="E11500" s="88"/>
      <c r="F11500" s="88"/>
      <c r="G11500" s="88"/>
      <c r="H11500" s="88"/>
      <c r="I11500" s="88"/>
      <c r="J11500" s="88"/>
      <c r="K11500" s="88"/>
    </row>
    <row r="11501" spans="2:11" ht="12" hidden="1" customHeight="1" x14ac:dyDescent="0.2">
      <c r="B11501" s="88"/>
      <c r="C11501" s="88"/>
      <c r="D11501" s="88"/>
      <c r="E11501" s="88"/>
      <c r="F11501" s="88"/>
      <c r="G11501" s="88"/>
      <c r="H11501" s="88"/>
      <c r="I11501" s="88"/>
      <c r="J11501" s="88"/>
      <c r="K11501" s="88"/>
    </row>
    <row r="11502" spans="2:11" ht="12" hidden="1" customHeight="1" x14ac:dyDescent="0.2">
      <c r="B11502" s="88"/>
      <c r="C11502" s="88"/>
      <c r="D11502" s="88"/>
      <c r="E11502" s="88"/>
      <c r="F11502" s="88"/>
      <c r="G11502" s="88"/>
      <c r="H11502" s="88"/>
      <c r="I11502" s="88"/>
      <c r="J11502" s="88"/>
      <c r="K11502" s="88"/>
    </row>
    <row r="11503" spans="2:11" ht="12" hidden="1" customHeight="1" x14ac:dyDescent="0.2">
      <c r="B11503" s="88"/>
      <c r="C11503" s="88"/>
      <c r="D11503" s="88"/>
      <c r="E11503" s="88"/>
      <c r="F11503" s="88"/>
      <c r="G11503" s="88"/>
      <c r="H11503" s="88"/>
      <c r="I11503" s="88"/>
      <c r="J11503" s="88"/>
      <c r="K11503" s="88"/>
    </row>
    <row r="11504" spans="2:11" ht="12" hidden="1" customHeight="1" x14ac:dyDescent="0.2">
      <c r="B11504" s="88"/>
      <c r="C11504" s="88"/>
      <c r="D11504" s="88"/>
      <c r="E11504" s="88"/>
      <c r="F11504" s="88"/>
      <c r="G11504" s="88"/>
      <c r="H11504" s="88"/>
      <c r="I11504" s="88"/>
      <c r="J11504" s="88"/>
      <c r="K11504" s="88"/>
    </row>
    <row r="11505" spans="2:11" ht="12" hidden="1" customHeight="1" x14ac:dyDescent="0.2">
      <c r="B11505" s="88"/>
      <c r="C11505" s="88"/>
      <c r="D11505" s="88"/>
      <c r="E11505" s="88"/>
      <c r="F11505" s="88"/>
      <c r="G11505" s="88"/>
      <c r="H11505" s="88"/>
      <c r="I11505" s="88"/>
      <c r="J11505" s="88"/>
      <c r="K11505" s="88"/>
    </row>
    <row r="11506" spans="2:11" ht="12" hidden="1" customHeight="1" x14ac:dyDescent="0.2">
      <c r="B11506" s="88"/>
      <c r="C11506" s="88"/>
      <c r="D11506" s="88"/>
      <c r="E11506" s="88"/>
      <c r="F11506" s="88"/>
      <c r="G11506" s="88"/>
      <c r="H11506" s="88"/>
      <c r="I11506" s="88"/>
      <c r="J11506" s="88"/>
      <c r="K11506" s="88"/>
    </row>
    <row r="11507" spans="2:11" ht="12" hidden="1" customHeight="1" x14ac:dyDescent="0.2">
      <c r="B11507" s="88"/>
      <c r="C11507" s="88"/>
      <c r="D11507" s="88"/>
      <c r="E11507" s="88"/>
      <c r="F11507" s="88"/>
      <c r="G11507" s="88"/>
      <c r="H11507" s="88"/>
      <c r="I11507" s="88"/>
      <c r="J11507" s="88"/>
      <c r="K11507" s="88"/>
    </row>
    <row r="11508" spans="2:11" ht="12" hidden="1" customHeight="1" x14ac:dyDescent="0.2">
      <c r="B11508" s="88"/>
      <c r="C11508" s="88"/>
      <c r="D11508" s="88"/>
      <c r="E11508" s="88"/>
      <c r="F11508" s="88"/>
      <c r="G11508" s="88"/>
      <c r="H11508" s="88"/>
      <c r="I11508" s="88"/>
      <c r="J11508" s="88"/>
      <c r="K11508" s="88"/>
    </row>
    <row r="11509" spans="2:11" ht="12" hidden="1" customHeight="1" x14ac:dyDescent="0.2">
      <c r="B11509" s="88"/>
      <c r="C11509" s="88"/>
      <c r="D11509" s="88"/>
      <c r="E11509" s="88"/>
      <c r="F11509" s="88"/>
      <c r="G11509" s="88"/>
      <c r="H11509" s="88"/>
      <c r="I11509" s="88"/>
      <c r="J11509" s="88"/>
      <c r="K11509" s="88"/>
    </row>
    <row r="11510" spans="2:11" ht="12" hidden="1" customHeight="1" x14ac:dyDescent="0.2">
      <c r="B11510" s="88"/>
      <c r="C11510" s="88"/>
      <c r="D11510" s="88"/>
      <c r="E11510" s="88"/>
      <c r="F11510" s="88"/>
      <c r="G11510" s="88"/>
      <c r="H11510" s="88"/>
      <c r="I11510" s="88"/>
      <c r="J11510" s="88"/>
      <c r="K11510" s="88"/>
    </row>
    <row r="11511" spans="2:11" ht="12" hidden="1" customHeight="1" x14ac:dyDescent="0.2">
      <c r="B11511" s="88"/>
      <c r="C11511" s="88"/>
      <c r="D11511" s="88"/>
      <c r="E11511" s="88"/>
      <c r="F11511" s="88"/>
      <c r="G11511" s="88"/>
      <c r="H11511" s="88"/>
      <c r="I11511" s="88"/>
      <c r="J11511" s="88"/>
      <c r="K11511" s="88"/>
    </row>
    <row r="11512" spans="2:11" ht="12" hidden="1" customHeight="1" x14ac:dyDescent="0.2">
      <c r="B11512" s="88"/>
      <c r="C11512" s="88"/>
      <c r="D11512" s="88"/>
      <c r="E11512" s="88"/>
      <c r="F11512" s="88"/>
      <c r="G11512" s="88"/>
      <c r="H11512" s="88"/>
      <c r="I11512" s="88"/>
      <c r="J11512" s="88"/>
      <c r="K11512" s="88"/>
    </row>
    <row r="11513" spans="2:11" ht="12" hidden="1" customHeight="1" x14ac:dyDescent="0.2">
      <c r="B11513" s="88"/>
      <c r="C11513" s="88"/>
      <c r="D11513" s="88"/>
      <c r="E11513" s="88"/>
      <c r="F11513" s="88"/>
      <c r="G11513" s="88"/>
      <c r="H11513" s="88"/>
      <c r="I11513" s="88"/>
      <c r="J11513" s="88"/>
      <c r="K11513" s="88"/>
    </row>
    <row r="11514" spans="2:11" ht="12" hidden="1" customHeight="1" x14ac:dyDescent="0.2">
      <c r="B11514" s="88"/>
      <c r="C11514" s="88"/>
      <c r="D11514" s="88"/>
      <c r="E11514" s="88"/>
      <c r="F11514" s="88"/>
      <c r="G11514" s="88"/>
      <c r="H11514" s="88"/>
      <c r="I11514" s="88"/>
      <c r="J11514" s="88"/>
      <c r="K11514" s="88"/>
    </row>
    <row r="11515" spans="2:11" ht="12" hidden="1" customHeight="1" x14ac:dyDescent="0.2">
      <c r="B11515" s="88"/>
      <c r="C11515" s="88"/>
      <c r="D11515" s="88"/>
      <c r="E11515" s="88"/>
      <c r="F11515" s="88"/>
      <c r="G11515" s="88"/>
      <c r="H11515" s="88"/>
      <c r="I11515" s="88"/>
      <c r="J11515" s="88"/>
      <c r="K11515" s="88"/>
    </row>
    <row r="11516" spans="2:11" ht="12" hidden="1" customHeight="1" x14ac:dyDescent="0.2">
      <c r="B11516" s="88"/>
      <c r="C11516" s="88"/>
      <c r="D11516" s="88"/>
      <c r="E11516" s="88"/>
      <c r="F11516" s="88"/>
      <c r="G11516" s="88"/>
      <c r="H11516" s="88"/>
      <c r="I11516" s="88"/>
      <c r="J11516" s="88"/>
      <c r="K11516" s="88"/>
    </row>
    <row r="11517" spans="2:11" ht="12" hidden="1" customHeight="1" x14ac:dyDescent="0.2">
      <c r="B11517" s="88"/>
      <c r="C11517" s="88"/>
      <c r="D11517" s="88"/>
      <c r="E11517" s="88"/>
      <c r="F11517" s="88"/>
      <c r="G11517" s="88"/>
      <c r="H11517" s="88"/>
      <c r="I11517" s="88"/>
      <c r="J11517" s="88"/>
      <c r="K11517" s="88"/>
    </row>
    <row r="11518" spans="2:11" ht="12" hidden="1" customHeight="1" x14ac:dyDescent="0.2">
      <c r="B11518" s="88"/>
      <c r="C11518" s="88"/>
      <c r="D11518" s="88"/>
      <c r="E11518" s="88"/>
      <c r="F11518" s="88"/>
      <c r="G11518" s="88"/>
      <c r="H11518" s="88"/>
      <c r="I11518" s="88"/>
      <c r="J11518" s="88"/>
      <c r="K11518" s="88"/>
    </row>
    <row r="11519" spans="2:11" ht="12" hidden="1" customHeight="1" x14ac:dyDescent="0.2">
      <c r="B11519" s="88"/>
      <c r="C11519" s="88"/>
      <c r="D11519" s="88"/>
      <c r="E11519" s="88"/>
      <c r="F11519" s="88"/>
      <c r="G11519" s="88"/>
      <c r="H11519" s="88"/>
      <c r="I11519" s="88"/>
      <c r="J11519" s="88"/>
      <c r="K11519" s="88"/>
    </row>
    <row r="11520" spans="2:11" ht="12" hidden="1" customHeight="1" x14ac:dyDescent="0.2">
      <c r="B11520" s="88"/>
      <c r="C11520" s="88"/>
      <c r="D11520" s="88"/>
      <c r="E11520" s="88"/>
      <c r="F11520" s="88"/>
      <c r="G11520" s="88"/>
      <c r="H11520" s="88"/>
      <c r="I11520" s="88"/>
      <c r="J11520" s="88"/>
      <c r="K11520" s="88"/>
    </row>
    <row r="11521" spans="2:11" ht="12" hidden="1" customHeight="1" x14ac:dyDescent="0.2">
      <c r="B11521" s="88"/>
      <c r="C11521" s="88"/>
      <c r="D11521" s="88"/>
      <c r="E11521" s="88"/>
      <c r="F11521" s="88"/>
      <c r="G11521" s="88"/>
      <c r="H11521" s="88"/>
      <c r="I11521" s="88"/>
      <c r="J11521" s="88"/>
      <c r="K11521" s="88"/>
    </row>
    <row r="11522" spans="2:11" ht="12" hidden="1" customHeight="1" x14ac:dyDescent="0.2">
      <c r="B11522" s="88"/>
      <c r="C11522" s="88"/>
      <c r="D11522" s="88"/>
      <c r="E11522" s="88"/>
      <c r="F11522" s="88"/>
      <c r="G11522" s="88"/>
      <c r="H11522" s="88"/>
      <c r="I11522" s="88"/>
      <c r="J11522" s="88"/>
      <c r="K11522" s="88"/>
    </row>
    <row r="11523" spans="2:11" ht="12" hidden="1" customHeight="1" x14ac:dyDescent="0.2">
      <c r="B11523" s="88"/>
      <c r="C11523" s="88"/>
      <c r="D11523" s="88"/>
      <c r="E11523" s="88"/>
      <c r="F11523" s="88"/>
      <c r="G11523" s="88"/>
      <c r="H11523" s="88"/>
      <c r="I11523" s="88"/>
      <c r="J11523" s="88"/>
      <c r="K11523" s="88"/>
    </row>
    <row r="11524" spans="2:11" ht="12" hidden="1" customHeight="1" x14ac:dyDescent="0.2">
      <c r="B11524" s="88"/>
      <c r="C11524" s="88"/>
      <c r="D11524" s="88"/>
      <c r="E11524" s="88"/>
      <c r="F11524" s="88"/>
      <c r="G11524" s="88"/>
      <c r="H11524" s="88"/>
      <c r="I11524" s="88"/>
      <c r="J11524" s="88"/>
      <c r="K11524" s="88"/>
    </row>
    <row r="11525" spans="2:11" ht="12" hidden="1" customHeight="1" x14ac:dyDescent="0.2">
      <c r="B11525" s="88"/>
      <c r="C11525" s="88"/>
      <c r="D11525" s="88"/>
      <c r="E11525" s="88"/>
      <c r="F11525" s="88"/>
      <c r="G11525" s="88"/>
      <c r="H11525" s="88"/>
      <c r="I11525" s="88"/>
      <c r="J11525" s="88"/>
      <c r="K11525" s="88"/>
    </row>
    <row r="11526" spans="2:11" ht="12" hidden="1" customHeight="1" x14ac:dyDescent="0.2">
      <c r="B11526" s="88"/>
      <c r="C11526" s="88"/>
      <c r="D11526" s="88"/>
      <c r="E11526" s="88"/>
      <c r="F11526" s="88"/>
      <c r="G11526" s="88"/>
      <c r="H11526" s="88"/>
      <c r="I11526" s="88"/>
      <c r="J11526" s="88"/>
      <c r="K11526" s="88"/>
    </row>
    <row r="11527" spans="2:11" ht="12" hidden="1" customHeight="1" x14ac:dyDescent="0.2">
      <c r="B11527" s="88"/>
      <c r="C11527" s="88"/>
      <c r="D11527" s="88"/>
      <c r="E11527" s="88"/>
      <c r="F11527" s="88"/>
      <c r="G11527" s="88"/>
      <c r="H11527" s="88"/>
      <c r="I11527" s="88"/>
      <c r="J11527" s="88"/>
      <c r="K11527" s="88"/>
    </row>
    <row r="11528" spans="2:11" ht="12" hidden="1" customHeight="1" x14ac:dyDescent="0.2">
      <c r="B11528" s="88"/>
      <c r="C11528" s="88"/>
      <c r="D11528" s="88"/>
      <c r="E11528" s="88"/>
      <c r="F11528" s="88"/>
      <c r="G11528" s="88"/>
      <c r="H11528" s="88"/>
      <c r="I11528" s="88"/>
      <c r="J11528" s="88"/>
      <c r="K11528" s="88"/>
    </row>
    <row r="11529" spans="2:11" ht="12" hidden="1" customHeight="1" x14ac:dyDescent="0.2">
      <c r="B11529" s="88"/>
      <c r="C11529" s="88"/>
      <c r="D11529" s="88"/>
      <c r="E11529" s="88"/>
      <c r="F11529" s="88"/>
      <c r="G11529" s="88"/>
      <c r="H11529" s="88"/>
      <c r="I11529" s="88"/>
      <c r="J11529" s="88"/>
      <c r="K11529" s="88"/>
    </row>
    <row r="11530" spans="2:11" ht="12" hidden="1" customHeight="1" x14ac:dyDescent="0.2">
      <c r="B11530" s="88"/>
      <c r="C11530" s="88"/>
      <c r="D11530" s="88"/>
      <c r="E11530" s="88"/>
      <c r="F11530" s="88"/>
      <c r="G11530" s="88"/>
      <c r="H11530" s="88"/>
      <c r="I11530" s="88"/>
      <c r="J11530" s="88"/>
      <c r="K11530" s="88"/>
    </row>
    <row r="11531" spans="2:11" ht="12" hidden="1" customHeight="1" x14ac:dyDescent="0.2">
      <c r="B11531" s="88"/>
      <c r="C11531" s="88"/>
      <c r="D11531" s="88"/>
      <c r="E11531" s="88"/>
      <c r="F11531" s="88"/>
      <c r="G11531" s="88"/>
      <c r="H11531" s="88"/>
      <c r="I11531" s="88"/>
      <c r="J11531" s="88"/>
      <c r="K11531" s="88"/>
    </row>
    <row r="11532" spans="2:11" ht="12" hidden="1" customHeight="1" x14ac:dyDescent="0.2">
      <c r="B11532" s="88"/>
      <c r="C11532" s="88"/>
      <c r="D11532" s="88"/>
      <c r="E11532" s="88"/>
      <c r="F11532" s="88"/>
      <c r="G11532" s="88"/>
      <c r="H11532" s="88"/>
      <c r="I11532" s="88"/>
      <c r="J11532" s="88"/>
      <c r="K11532" s="88"/>
    </row>
    <row r="11533" spans="2:11" ht="12" hidden="1" customHeight="1" x14ac:dyDescent="0.2">
      <c r="B11533" s="88"/>
      <c r="C11533" s="88"/>
      <c r="D11533" s="88"/>
      <c r="E11533" s="88"/>
      <c r="F11533" s="88"/>
      <c r="G11533" s="88"/>
      <c r="H11533" s="88"/>
      <c r="I11533" s="88"/>
      <c r="J11533" s="88"/>
      <c r="K11533" s="88"/>
    </row>
    <row r="11534" spans="2:11" ht="12" hidden="1" customHeight="1" x14ac:dyDescent="0.2">
      <c r="B11534" s="88"/>
      <c r="C11534" s="88"/>
      <c r="D11534" s="88"/>
      <c r="E11534" s="88"/>
      <c r="F11534" s="88"/>
      <c r="G11534" s="88"/>
      <c r="H11534" s="88"/>
      <c r="I11534" s="88"/>
      <c r="J11534" s="88"/>
      <c r="K11534" s="88"/>
    </row>
    <row r="11535" spans="2:11" ht="12" hidden="1" customHeight="1" x14ac:dyDescent="0.2">
      <c r="B11535" s="88"/>
      <c r="C11535" s="88"/>
      <c r="D11535" s="88"/>
      <c r="E11535" s="88"/>
      <c r="F11535" s="88"/>
      <c r="G11535" s="88"/>
      <c r="H11535" s="88"/>
      <c r="I11535" s="88"/>
      <c r="J11535" s="88"/>
      <c r="K11535" s="88"/>
    </row>
    <row r="11536" spans="2:11" ht="12" hidden="1" customHeight="1" x14ac:dyDescent="0.2">
      <c r="B11536" s="88"/>
      <c r="C11536" s="88"/>
      <c r="D11536" s="88"/>
      <c r="E11536" s="88"/>
      <c r="F11536" s="88"/>
      <c r="G11536" s="88"/>
      <c r="H11536" s="88"/>
      <c r="I11536" s="88"/>
      <c r="J11536" s="88"/>
      <c r="K11536" s="88"/>
    </row>
    <row r="11537" spans="2:11" ht="12" hidden="1" customHeight="1" x14ac:dyDescent="0.2">
      <c r="B11537" s="88"/>
      <c r="C11537" s="88"/>
      <c r="D11537" s="88"/>
      <c r="E11537" s="88"/>
      <c r="F11537" s="88"/>
      <c r="G11537" s="88"/>
      <c r="H11537" s="88"/>
      <c r="I11537" s="88"/>
      <c r="J11537" s="88"/>
      <c r="K11537" s="88"/>
    </row>
    <row r="11538" spans="2:11" ht="12" hidden="1" customHeight="1" x14ac:dyDescent="0.2">
      <c r="B11538" s="88"/>
      <c r="C11538" s="88"/>
      <c r="D11538" s="88"/>
      <c r="E11538" s="88"/>
      <c r="F11538" s="88"/>
      <c r="G11538" s="88"/>
      <c r="H11538" s="88"/>
      <c r="I11538" s="88"/>
      <c r="J11538" s="88"/>
      <c r="K11538" s="88"/>
    </row>
    <row r="11539" spans="2:11" ht="12" hidden="1" customHeight="1" x14ac:dyDescent="0.2">
      <c r="B11539" s="88"/>
      <c r="C11539" s="88"/>
      <c r="D11539" s="88"/>
      <c r="E11539" s="88"/>
      <c r="F11539" s="88"/>
      <c r="G11539" s="88"/>
      <c r="H11539" s="88"/>
      <c r="I11539" s="88"/>
      <c r="J11539" s="88"/>
      <c r="K11539" s="88"/>
    </row>
    <row r="11540" spans="2:11" ht="12" hidden="1" customHeight="1" x14ac:dyDescent="0.2">
      <c r="B11540" s="88"/>
      <c r="C11540" s="88"/>
      <c r="D11540" s="88"/>
      <c r="E11540" s="88"/>
      <c r="F11540" s="88"/>
      <c r="G11540" s="88"/>
      <c r="H11540" s="88"/>
      <c r="I11540" s="88"/>
      <c r="J11540" s="88"/>
      <c r="K11540" s="88"/>
    </row>
    <row r="11541" spans="2:11" ht="12" hidden="1" customHeight="1" x14ac:dyDescent="0.2">
      <c r="B11541" s="88"/>
      <c r="C11541" s="88"/>
      <c r="D11541" s="88"/>
      <c r="E11541" s="88"/>
      <c r="F11541" s="88"/>
      <c r="G11541" s="88"/>
      <c r="H11541" s="88"/>
      <c r="I11541" s="88"/>
      <c r="J11541" s="88"/>
      <c r="K11541" s="88"/>
    </row>
    <row r="11542" spans="2:11" ht="12" hidden="1" customHeight="1" x14ac:dyDescent="0.2">
      <c r="B11542" s="88"/>
      <c r="C11542" s="88"/>
      <c r="D11542" s="88"/>
      <c r="E11542" s="88"/>
      <c r="F11542" s="88"/>
      <c r="G11542" s="88"/>
      <c r="H11542" s="88"/>
      <c r="I11542" s="88"/>
      <c r="J11542" s="88"/>
      <c r="K11542" s="88"/>
    </row>
    <row r="11543" spans="2:11" ht="12" hidden="1" customHeight="1" x14ac:dyDescent="0.2">
      <c r="B11543" s="88"/>
      <c r="C11543" s="88"/>
      <c r="D11543" s="88"/>
      <c r="E11543" s="88"/>
      <c r="F11543" s="88"/>
      <c r="G11543" s="88"/>
      <c r="H11543" s="88"/>
      <c r="I11543" s="88"/>
      <c r="J11543" s="88"/>
      <c r="K11543" s="88"/>
    </row>
    <row r="11544" spans="2:11" ht="12" hidden="1" customHeight="1" x14ac:dyDescent="0.2">
      <c r="B11544" s="88"/>
      <c r="C11544" s="88"/>
      <c r="D11544" s="88"/>
      <c r="E11544" s="88"/>
      <c r="F11544" s="88"/>
      <c r="G11544" s="88"/>
      <c r="H11544" s="88"/>
      <c r="I11544" s="88"/>
      <c r="J11544" s="88"/>
      <c r="K11544" s="88"/>
    </row>
    <row r="11545" spans="2:11" ht="12" hidden="1" customHeight="1" x14ac:dyDescent="0.2">
      <c r="B11545" s="88"/>
      <c r="C11545" s="88"/>
      <c r="D11545" s="88"/>
      <c r="E11545" s="88"/>
      <c r="F11545" s="88"/>
      <c r="G11545" s="88"/>
      <c r="H11545" s="88"/>
      <c r="I11545" s="88"/>
      <c r="J11545" s="88"/>
      <c r="K11545" s="88"/>
    </row>
    <row r="11546" spans="2:11" ht="12" hidden="1" customHeight="1" x14ac:dyDescent="0.2">
      <c r="B11546" s="88"/>
      <c r="C11546" s="88"/>
      <c r="D11546" s="88"/>
      <c r="E11546" s="88"/>
      <c r="F11546" s="88"/>
      <c r="G11546" s="88"/>
      <c r="H11546" s="88"/>
      <c r="I11546" s="88"/>
      <c r="J11546" s="88"/>
      <c r="K11546" s="88"/>
    </row>
    <row r="11547" spans="2:11" ht="12" hidden="1" customHeight="1" x14ac:dyDescent="0.2">
      <c r="B11547" s="88"/>
      <c r="C11547" s="88"/>
      <c r="D11547" s="88"/>
      <c r="E11547" s="88"/>
      <c r="F11547" s="88"/>
      <c r="G11547" s="88"/>
      <c r="H11547" s="88"/>
      <c r="I11547" s="88"/>
      <c r="J11547" s="88"/>
      <c r="K11547" s="88"/>
    </row>
    <row r="11548" spans="2:11" ht="12" hidden="1" customHeight="1" x14ac:dyDescent="0.2">
      <c r="B11548" s="88"/>
      <c r="C11548" s="88"/>
      <c r="D11548" s="88"/>
      <c r="E11548" s="88"/>
      <c r="F11548" s="88"/>
      <c r="G11548" s="88"/>
      <c r="H11548" s="88"/>
      <c r="I11548" s="88"/>
      <c r="J11548" s="88"/>
      <c r="K11548" s="88"/>
    </row>
    <row r="11549" spans="2:11" ht="12" hidden="1" customHeight="1" x14ac:dyDescent="0.2">
      <c r="B11549" s="88"/>
      <c r="C11549" s="88"/>
      <c r="D11549" s="88"/>
      <c r="E11549" s="88"/>
      <c r="F11549" s="88"/>
      <c r="G11549" s="88"/>
      <c r="H11549" s="88"/>
      <c r="I11549" s="88"/>
      <c r="J11549" s="88"/>
      <c r="K11549" s="88"/>
    </row>
    <row r="11550" spans="2:11" ht="12" hidden="1" customHeight="1" x14ac:dyDescent="0.2">
      <c r="B11550" s="88"/>
      <c r="C11550" s="88"/>
      <c r="D11550" s="88"/>
      <c r="E11550" s="88"/>
      <c r="F11550" s="88"/>
      <c r="G11550" s="88"/>
      <c r="H11550" s="88"/>
      <c r="I11550" s="88"/>
      <c r="J11550" s="88"/>
      <c r="K11550" s="88"/>
    </row>
    <row r="11551" spans="2:11" ht="12" hidden="1" customHeight="1" x14ac:dyDescent="0.2">
      <c r="B11551" s="88"/>
      <c r="C11551" s="88"/>
      <c r="D11551" s="88"/>
      <c r="E11551" s="88"/>
      <c r="F11551" s="88"/>
      <c r="G11551" s="88"/>
      <c r="H11551" s="88"/>
      <c r="I11551" s="88"/>
      <c r="J11551" s="88"/>
      <c r="K11551" s="88"/>
    </row>
    <row r="11552" spans="2:11" ht="12" hidden="1" customHeight="1" x14ac:dyDescent="0.2">
      <c r="B11552" s="88"/>
      <c r="C11552" s="88"/>
      <c r="D11552" s="88"/>
      <c r="E11552" s="88"/>
      <c r="F11552" s="88"/>
      <c r="G11552" s="88"/>
      <c r="H11552" s="88"/>
      <c r="I11552" s="88"/>
      <c r="J11552" s="88"/>
      <c r="K11552" s="88"/>
    </row>
    <row r="11553" spans="2:11" ht="12" hidden="1" customHeight="1" x14ac:dyDescent="0.2">
      <c r="B11553" s="88"/>
      <c r="C11553" s="88"/>
      <c r="D11553" s="88"/>
      <c r="E11553" s="88"/>
      <c r="F11553" s="88"/>
      <c r="G11553" s="88"/>
      <c r="H11553" s="88"/>
      <c r="I11553" s="88"/>
      <c r="J11553" s="88"/>
      <c r="K11553" s="88"/>
    </row>
    <row r="11554" spans="2:11" ht="12" hidden="1" customHeight="1" x14ac:dyDescent="0.2">
      <c r="B11554" s="88"/>
      <c r="C11554" s="88"/>
      <c r="D11554" s="88"/>
      <c r="E11554" s="88"/>
      <c r="F11554" s="88"/>
      <c r="G11554" s="88"/>
      <c r="H11554" s="88"/>
      <c r="I11554" s="88"/>
      <c r="J11554" s="88"/>
      <c r="K11554" s="88"/>
    </row>
    <row r="11555" spans="2:11" ht="12" hidden="1" customHeight="1" x14ac:dyDescent="0.2">
      <c r="B11555" s="88"/>
      <c r="C11555" s="88"/>
      <c r="D11555" s="88"/>
      <c r="E11555" s="88"/>
      <c r="F11555" s="88"/>
      <c r="G11555" s="88"/>
      <c r="H11555" s="88"/>
      <c r="I11555" s="88"/>
      <c r="J11555" s="88"/>
      <c r="K11555" s="88"/>
    </row>
    <row r="11556" spans="2:11" ht="12" hidden="1" customHeight="1" x14ac:dyDescent="0.2">
      <c r="B11556" s="88"/>
      <c r="C11556" s="88"/>
      <c r="D11556" s="88"/>
      <c r="E11556" s="88"/>
      <c r="F11556" s="88"/>
      <c r="G11556" s="88"/>
      <c r="H11556" s="88"/>
      <c r="I11556" s="88"/>
      <c r="J11556" s="88"/>
      <c r="K11556" s="88"/>
    </row>
    <row r="11557" spans="2:11" ht="12" hidden="1" customHeight="1" x14ac:dyDescent="0.2">
      <c r="B11557" s="88"/>
      <c r="C11557" s="88"/>
      <c r="D11557" s="88"/>
      <c r="E11557" s="88"/>
      <c r="F11557" s="88"/>
      <c r="G11557" s="88"/>
      <c r="H11557" s="88"/>
      <c r="I11557" s="88"/>
      <c r="J11557" s="88"/>
      <c r="K11557" s="88"/>
    </row>
    <row r="11558" spans="2:11" ht="12" hidden="1" customHeight="1" x14ac:dyDescent="0.2">
      <c r="B11558" s="88"/>
      <c r="C11558" s="88"/>
      <c r="D11558" s="88"/>
      <c r="E11558" s="88"/>
      <c r="F11558" s="88"/>
      <c r="G11558" s="88"/>
      <c r="H11558" s="88"/>
      <c r="I11558" s="88"/>
      <c r="J11558" s="88"/>
      <c r="K11558" s="88"/>
    </row>
    <row r="11559" spans="2:11" ht="12" hidden="1" customHeight="1" x14ac:dyDescent="0.2">
      <c r="B11559" s="88"/>
      <c r="C11559" s="88"/>
      <c r="D11559" s="88"/>
      <c r="E11559" s="88"/>
      <c r="F11559" s="88"/>
      <c r="G11559" s="88"/>
      <c r="H11559" s="88"/>
      <c r="I11559" s="88"/>
      <c r="J11559" s="88"/>
      <c r="K11559" s="88"/>
    </row>
    <row r="11560" spans="2:11" ht="12" hidden="1" customHeight="1" x14ac:dyDescent="0.2">
      <c r="B11560" s="88"/>
      <c r="C11560" s="88"/>
      <c r="D11560" s="88"/>
      <c r="E11560" s="88"/>
      <c r="F11560" s="88"/>
      <c r="G11560" s="88"/>
      <c r="H11560" s="88"/>
      <c r="I11560" s="88"/>
      <c r="J11560" s="88"/>
      <c r="K11560" s="88"/>
    </row>
    <row r="11561" spans="2:11" ht="12" hidden="1" customHeight="1" x14ac:dyDescent="0.2">
      <c r="B11561" s="88"/>
      <c r="C11561" s="88"/>
      <c r="D11561" s="88"/>
      <c r="E11561" s="88"/>
      <c r="F11561" s="88"/>
      <c r="G11561" s="88"/>
      <c r="H11561" s="88"/>
      <c r="I11561" s="88"/>
      <c r="J11561" s="88"/>
      <c r="K11561" s="88"/>
    </row>
    <row r="11562" spans="2:11" ht="12" hidden="1" customHeight="1" x14ac:dyDescent="0.2">
      <c r="B11562" s="88"/>
      <c r="C11562" s="88"/>
      <c r="D11562" s="88"/>
      <c r="E11562" s="88"/>
      <c r="F11562" s="88"/>
      <c r="G11562" s="88"/>
      <c r="H11562" s="88"/>
      <c r="I11562" s="88"/>
      <c r="J11562" s="88"/>
      <c r="K11562" s="88"/>
    </row>
    <row r="11563" spans="2:11" ht="12" hidden="1" customHeight="1" x14ac:dyDescent="0.2">
      <c r="B11563" s="88"/>
      <c r="C11563" s="88"/>
      <c r="D11563" s="88"/>
      <c r="E11563" s="88"/>
      <c r="F11563" s="88"/>
      <c r="G11563" s="88"/>
      <c r="H11563" s="88"/>
      <c r="I11563" s="88"/>
      <c r="J11563" s="88"/>
      <c r="K11563" s="88"/>
    </row>
    <row r="11564" spans="2:11" ht="12" hidden="1" customHeight="1" x14ac:dyDescent="0.2">
      <c r="B11564" s="88"/>
      <c r="C11564" s="88"/>
      <c r="D11564" s="88"/>
      <c r="E11564" s="88"/>
      <c r="F11564" s="88"/>
      <c r="G11564" s="88"/>
      <c r="H11564" s="88"/>
      <c r="I11564" s="88"/>
      <c r="J11564" s="88"/>
      <c r="K11564" s="88"/>
    </row>
    <row r="11565" spans="2:11" ht="12" hidden="1" customHeight="1" x14ac:dyDescent="0.2">
      <c r="B11565" s="88"/>
      <c r="C11565" s="88"/>
      <c r="D11565" s="88"/>
      <c r="E11565" s="88"/>
      <c r="F11565" s="88"/>
      <c r="G11565" s="88"/>
      <c r="H11565" s="88"/>
      <c r="I11565" s="88"/>
      <c r="J11565" s="88"/>
      <c r="K11565" s="88"/>
    </row>
    <row r="11566" spans="2:11" ht="12" hidden="1" customHeight="1" x14ac:dyDescent="0.2">
      <c r="B11566" s="88"/>
      <c r="C11566" s="88"/>
      <c r="D11566" s="88"/>
      <c r="E11566" s="88"/>
      <c r="F11566" s="88"/>
      <c r="G11566" s="88"/>
      <c r="H11566" s="88"/>
      <c r="I11566" s="88"/>
      <c r="J11566" s="88"/>
      <c r="K11566" s="88"/>
    </row>
    <row r="11567" spans="2:11" ht="12" hidden="1" customHeight="1" x14ac:dyDescent="0.2">
      <c r="B11567" s="88"/>
      <c r="C11567" s="88"/>
      <c r="D11567" s="88"/>
      <c r="E11567" s="88"/>
      <c r="F11567" s="88"/>
      <c r="G11567" s="88"/>
      <c r="H11567" s="88"/>
      <c r="I11567" s="88"/>
      <c r="J11567" s="88"/>
      <c r="K11567" s="88"/>
    </row>
    <row r="11568" spans="2:11" ht="12" hidden="1" customHeight="1" x14ac:dyDescent="0.2">
      <c r="B11568" s="88"/>
      <c r="C11568" s="88"/>
      <c r="D11568" s="88"/>
      <c r="E11568" s="88"/>
      <c r="F11568" s="88"/>
      <c r="G11568" s="88"/>
      <c r="H11568" s="88"/>
      <c r="I11568" s="88"/>
      <c r="J11568" s="88"/>
      <c r="K11568" s="88"/>
    </row>
    <row r="11569" spans="2:11" ht="12" hidden="1" customHeight="1" x14ac:dyDescent="0.2">
      <c r="B11569" s="88"/>
      <c r="C11569" s="88"/>
      <c r="D11569" s="88"/>
      <c r="E11569" s="88"/>
      <c r="F11569" s="88"/>
      <c r="G11569" s="88"/>
      <c r="H11569" s="88"/>
      <c r="I11569" s="88"/>
      <c r="J11569" s="88"/>
      <c r="K11569" s="88"/>
    </row>
    <row r="11570" spans="2:11" ht="12" hidden="1" customHeight="1" x14ac:dyDescent="0.2">
      <c r="B11570" s="88"/>
      <c r="C11570" s="88"/>
      <c r="D11570" s="88"/>
      <c r="E11570" s="88"/>
      <c r="F11570" s="88"/>
      <c r="G11570" s="88"/>
      <c r="H11570" s="88"/>
      <c r="I11570" s="88"/>
      <c r="J11570" s="88"/>
      <c r="K11570" s="88"/>
    </row>
    <row r="11571" spans="2:11" ht="12" hidden="1" customHeight="1" x14ac:dyDescent="0.2">
      <c r="B11571" s="88"/>
      <c r="C11571" s="88"/>
      <c r="D11571" s="88"/>
      <c r="E11571" s="88"/>
      <c r="F11571" s="88"/>
      <c r="G11571" s="88"/>
      <c r="H11571" s="88"/>
      <c r="I11571" s="88"/>
      <c r="J11571" s="88"/>
      <c r="K11571" s="88"/>
    </row>
    <row r="11572" spans="2:11" ht="12" hidden="1" customHeight="1" x14ac:dyDescent="0.2">
      <c r="B11572" s="88"/>
      <c r="C11572" s="88"/>
      <c r="D11572" s="88"/>
      <c r="E11572" s="88"/>
      <c r="F11572" s="88"/>
      <c r="G11572" s="88"/>
      <c r="H11572" s="88"/>
      <c r="I11572" s="88"/>
      <c r="J11572" s="88"/>
      <c r="K11572" s="88"/>
    </row>
    <row r="11573" spans="2:11" ht="12" hidden="1" customHeight="1" x14ac:dyDescent="0.2">
      <c r="B11573" s="88"/>
      <c r="C11573" s="88"/>
      <c r="D11573" s="88"/>
      <c r="E11573" s="88"/>
      <c r="F11573" s="88"/>
      <c r="G11573" s="88"/>
      <c r="H11573" s="88"/>
      <c r="I11573" s="88"/>
      <c r="J11573" s="88"/>
      <c r="K11573" s="88"/>
    </row>
    <row r="11574" spans="2:11" ht="12" hidden="1" customHeight="1" x14ac:dyDescent="0.2">
      <c r="B11574" s="88"/>
      <c r="C11574" s="88"/>
      <c r="D11574" s="88"/>
      <c r="E11574" s="88"/>
      <c r="F11574" s="88"/>
      <c r="G11574" s="88"/>
      <c r="H11574" s="88"/>
      <c r="I11574" s="88"/>
      <c r="J11574" s="88"/>
      <c r="K11574" s="88"/>
    </row>
    <row r="11575" spans="2:11" ht="12" hidden="1" customHeight="1" x14ac:dyDescent="0.2">
      <c r="B11575" s="88"/>
      <c r="C11575" s="88"/>
      <c r="D11575" s="88"/>
      <c r="E11575" s="88"/>
      <c r="F11575" s="88"/>
      <c r="G11575" s="88"/>
      <c r="H11575" s="88"/>
      <c r="I11575" s="88"/>
      <c r="J11575" s="88"/>
      <c r="K11575" s="88"/>
    </row>
    <row r="11576" spans="2:11" ht="12" hidden="1" customHeight="1" x14ac:dyDescent="0.2">
      <c r="B11576" s="88"/>
      <c r="C11576" s="88"/>
      <c r="D11576" s="88"/>
      <c r="E11576" s="88"/>
      <c r="F11576" s="88"/>
      <c r="G11576" s="88"/>
      <c r="H11576" s="88"/>
      <c r="I11576" s="88"/>
      <c r="J11576" s="88"/>
      <c r="K11576" s="88"/>
    </row>
    <row r="11577" spans="2:11" ht="12" hidden="1" customHeight="1" x14ac:dyDescent="0.2">
      <c r="B11577" s="88"/>
      <c r="C11577" s="88"/>
      <c r="D11577" s="88"/>
      <c r="E11577" s="88"/>
      <c r="F11577" s="88"/>
      <c r="G11577" s="88"/>
      <c r="H11577" s="88"/>
      <c r="I11577" s="88"/>
      <c r="J11577" s="88"/>
      <c r="K11577" s="88"/>
    </row>
    <row r="11578" spans="2:11" ht="12" hidden="1" customHeight="1" x14ac:dyDescent="0.2">
      <c r="B11578" s="88"/>
      <c r="C11578" s="88"/>
      <c r="D11578" s="88"/>
      <c r="E11578" s="88"/>
      <c r="F11578" s="88"/>
      <c r="G11578" s="88"/>
      <c r="H11578" s="88"/>
      <c r="I11578" s="88"/>
      <c r="J11578" s="88"/>
      <c r="K11578" s="88"/>
    </row>
    <row r="11579" spans="2:11" ht="12" hidden="1" customHeight="1" x14ac:dyDescent="0.2">
      <c r="B11579" s="88"/>
      <c r="C11579" s="88"/>
      <c r="D11579" s="88"/>
      <c r="E11579" s="88"/>
      <c r="F11579" s="88"/>
      <c r="G11579" s="88"/>
      <c r="H11579" s="88"/>
      <c r="I11579" s="88"/>
      <c r="J11579" s="88"/>
      <c r="K11579" s="88"/>
    </row>
    <row r="11580" spans="2:11" ht="12" hidden="1" customHeight="1" x14ac:dyDescent="0.2">
      <c r="B11580" s="88"/>
      <c r="C11580" s="88"/>
      <c r="D11580" s="88"/>
      <c r="E11580" s="88"/>
      <c r="F11580" s="88"/>
      <c r="G11580" s="88"/>
      <c r="H11580" s="88"/>
      <c r="I11580" s="88"/>
      <c r="J11580" s="88"/>
      <c r="K11580" s="88"/>
    </row>
    <row r="11581" spans="2:11" ht="12" hidden="1" customHeight="1" x14ac:dyDescent="0.2">
      <c r="B11581" s="88"/>
      <c r="C11581" s="88"/>
      <c r="D11581" s="88"/>
      <c r="E11581" s="88"/>
      <c r="F11581" s="88"/>
      <c r="G11581" s="88"/>
      <c r="H11581" s="88"/>
      <c r="I11581" s="88"/>
      <c r="J11581" s="88"/>
      <c r="K11581" s="88"/>
    </row>
    <row r="11582" spans="2:11" ht="12" hidden="1" customHeight="1" x14ac:dyDescent="0.2">
      <c r="B11582" s="88"/>
      <c r="C11582" s="88"/>
      <c r="D11582" s="88"/>
      <c r="E11582" s="88"/>
      <c r="F11582" s="88"/>
      <c r="G11582" s="88"/>
      <c r="H11582" s="88"/>
      <c r="I11582" s="88"/>
      <c r="J11582" s="88"/>
      <c r="K11582" s="88"/>
    </row>
    <row r="11583" spans="2:11" ht="12" hidden="1" customHeight="1" x14ac:dyDescent="0.2">
      <c r="B11583" s="88"/>
      <c r="C11583" s="88"/>
      <c r="D11583" s="88"/>
      <c r="E11583" s="88"/>
      <c r="F11583" s="88"/>
      <c r="G11583" s="88"/>
      <c r="H11583" s="88"/>
      <c r="I11583" s="88"/>
      <c r="J11583" s="88"/>
      <c r="K11583" s="88"/>
    </row>
    <row r="11584" spans="2:11" ht="12" hidden="1" customHeight="1" x14ac:dyDescent="0.2">
      <c r="B11584" s="88"/>
      <c r="C11584" s="88"/>
      <c r="D11584" s="88"/>
      <c r="E11584" s="88"/>
      <c r="F11584" s="88"/>
      <c r="G11584" s="88"/>
      <c r="H11584" s="88"/>
      <c r="I11584" s="88"/>
      <c r="J11584" s="88"/>
      <c r="K11584" s="88"/>
    </row>
    <row r="11585" spans="2:11" ht="12" hidden="1" customHeight="1" x14ac:dyDescent="0.2">
      <c r="B11585" s="88"/>
      <c r="C11585" s="88"/>
      <c r="D11585" s="88"/>
      <c r="E11585" s="88"/>
      <c r="F11585" s="88"/>
      <c r="G11585" s="88"/>
      <c r="H11585" s="88"/>
      <c r="I11585" s="88"/>
      <c r="J11585" s="88"/>
      <c r="K11585" s="88"/>
    </row>
    <row r="11586" spans="2:11" ht="12" hidden="1" customHeight="1" x14ac:dyDescent="0.2">
      <c r="B11586" s="88"/>
      <c r="C11586" s="88"/>
      <c r="D11586" s="88"/>
      <c r="E11586" s="88"/>
      <c r="F11586" s="88"/>
      <c r="G11586" s="88"/>
      <c r="H11586" s="88"/>
      <c r="I11586" s="88"/>
      <c r="J11586" s="88"/>
      <c r="K11586" s="88"/>
    </row>
    <row r="11587" spans="2:11" ht="12" hidden="1" customHeight="1" x14ac:dyDescent="0.2">
      <c r="B11587" s="88"/>
      <c r="C11587" s="88"/>
      <c r="D11587" s="88"/>
      <c r="E11587" s="88"/>
      <c r="F11587" s="88"/>
      <c r="G11587" s="88"/>
      <c r="H11587" s="88"/>
      <c r="I11587" s="88"/>
      <c r="J11587" s="88"/>
      <c r="K11587" s="88"/>
    </row>
    <row r="11588" spans="2:11" ht="12" hidden="1" customHeight="1" x14ac:dyDescent="0.2">
      <c r="B11588" s="88"/>
      <c r="C11588" s="88"/>
      <c r="D11588" s="88"/>
      <c r="E11588" s="88"/>
      <c r="F11588" s="88"/>
      <c r="G11588" s="88"/>
      <c r="H11588" s="88"/>
      <c r="I11588" s="88"/>
      <c r="J11588" s="88"/>
      <c r="K11588" s="88"/>
    </row>
    <row r="11589" spans="2:11" ht="12" hidden="1" customHeight="1" x14ac:dyDescent="0.2">
      <c r="B11589" s="88"/>
      <c r="C11589" s="88"/>
      <c r="D11589" s="88"/>
      <c r="E11589" s="88"/>
      <c r="F11589" s="88"/>
      <c r="G11589" s="88"/>
      <c r="H11589" s="88"/>
      <c r="I11589" s="88"/>
      <c r="J11589" s="88"/>
      <c r="K11589" s="88"/>
    </row>
    <row r="11590" spans="2:11" ht="12" hidden="1" customHeight="1" x14ac:dyDescent="0.2">
      <c r="B11590" s="88"/>
      <c r="C11590" s="88"/>
      <c r="D11590" s="88"/>
      <c r="E11590" s="88"/>
      <c r="F11590" s="88"/>
      <c r="G11590" s="88"/>
      <c r="H11590" s="88"/>
      <c r="I11590" s="88"/>
      <c r="J11590" s="88"/>
      <c r="K11590" s="88"/>
    </row>
    <row r="11591" spans="2:11" ht="12" hidden="1" customHeight="1" x14ac:dyDescent="0.2">
      <c r="B11591" s="88"/>
      <c r="C11591" s="88"/>
      <c r="D11591" s="88"/>
      <c r="E11591" s="88"/>
      <c r="F11591" s="88"/>
      <c r="G11591" s="88"/>
      <c r="H11591" s="88"/>
      <c r="I11591" s="88"/>
      <c r="J11591" s="88"/>
      <c r="K11591" s="88"/>
    </row>
    <row r="11592" spans="2:11" ht="12" hidden="1" customHeight="1" x14ac:dyDescent="0.2">
      <c r="B11592" s="88"/>
      <c r="C11592" s="88"/>
      <c r="D11592" s="88"/>
      <c r="E11592" s="88"/>
      <c r="F11592" s="88"/>
      <c r="G11592" s="88"/>
      <c r="H11592" s="88"/>
      <c r="I11592" s="88"/>
      <c r="J11592" s="88"/>
      <c r="K11592" s="88"/>
    </row>
    <row r="11593" spans="2:11" ht="12" hidden="1" customHeight="1" x14ac:dyDescent="0.2">
      <c r="B11593" s="88"/>
      <c r="C11593" s="88"/>
      <c r="D11593" s="88"/>
      <c r="E11593" s="88"/>
      <c r="F11593" s="88"/>
      <c r="G11593" s="88"/>
      <c r="H11593" s="88"/>
      <c r="I11593" s="88"/>
      <c r="J11593" s="88"/>
      <c r="K11593" s="88"/>
    </row>
    <row r="11594" spans="2:11" ht="12" hidden="1" customHeight="1" x14ac:dyDescent="0.2">
      <c r="B11594" s="88"/>
      <c r="C11594" s="88"/>
      <c r="D11594" s="88"/>
      <c r="E11594" s="88"/>
      <c r="F11594" s="88"/>
      <c r="G11594" s="88"/>
      <c r="H11594" s="88"/>
      <c r="I11594" s="88"/>
      <c r="J11594" s="88"/>
      <c r="K11594" s="88"/>
    </row>
    <row r="11595" spans="2:11" ht="12" hidden="1" customHeight="1" x14ac:dyDescent="0.2">
      <c r="B11595" s="88"/>
      <c r="C11595" s="88"/>
      <c r="D11595" s="88"/>
      <c r="E11595" s="88"/>
      <c r="F11595" s="88"/>
      <c r="G11595" s="88"/>
      <c r="H11595" s="88"/>
      <c r="I11595" s="88"/>
      <c r="J11595" s="88"/>
      <c r="K11595" s="88"/>
    </row>
    <row r="11596" spans="2:11" ht="12" hidden="1" customHeight="1" x14ac:dyDescent="0.2">
      <c r="B11596" s="88"/>
      <c r="C11596" s="88"/>
      <c r="D11596" s="88"/>
      <c r="E11596" s="88"/>
      <c r="F11596" s="88"/>
      <c r="G11596" s="88"/>
      <c r="H11596" s="88"/>
      <c r="I11596" s="88"/>
      <c r="J11596" s="88"/>
      <c r="K11596" s="88"/>
    </row>
    <row r="11597" spans="2:11" ht="12" hidden="1" customHeight="1" x14ac:dyDescent="0.2">
      <c r="B11597" s="88"/>
      <c r="C11597" s="88"/>
      <c r="D11597" s="88"/>
      <c r="E11597" s="88"/>
      <c r="F11597" s="88"/>
      <c r="G11597" s="88"/>
      <c r="H11597" s="88"/>
      <c r="I11597" s="88"/>
      <c r="J11597" s="88"/>
      <c r="K11597" s="88"/>
    </row>
    <row r="11598" spans="2:11" ht="12" hidden="1" customHeight="1" x14ac:dyDescent="0.2">
      <c r="B11598" s="88"/>
      <c r="C11598" s="88"/>
      <c r="D11598" s="88"/>
      <c r="E11598" s="88"/>
      <c r="F11598" s="88"/>
      <c r="G11598" s="88"/>
      <c r="H11598" s="88"/>
      <c r="I11598" s="88"/>
      <c r="J11598" s="88"/>
      <c r="K11598" s="88"/>
    </row>
    <row r="11599" spans="2:11" ht="12" hidden="1" customHeight="1" x14ac:dyDescent="0.2">
      <c r="B11599" s="88"/>
      <c r="C11599" s="88"/>
      <c r="D11599" s="88"/>
      <c r="E11599" s="88"/>
      <c r="F11599" s="88"/>
      <c r="G11599" s="88"/>
      <c r="H11599" s="88"/>
      <c r="I11599" s="88"/>
      <c r="J11599" s="88"/>
      <c r="K11599" s="88"/>
    </row>
    <row r="11600" spans="2:11" ht="12" hidden="1" customHeight="1" x14ac:dyDescent="0.2">
      <c r="B11600" s="88"/>
      <c r="C11600" s="88"/>
      <c r="D11600" s="88"/>
      <c r="E11600" s="88"/>
      <c r="F11600" s="88"/>
      <c r="G11600" s="88"/>
      <c r="H11600" s="88"/>
      <c r="I11600" s="88"/>
      <c r="J11600" s="88"/>
      <c r="K11600" s="88"/>
    </row>
    <row r="11601" spans="2:11" ht="12" hidden="1" customHeight="1" x14ac:dyDescent="0.2">
      <c r="B11601" s="88"/>
      <c r="C11601" s="88"/>
      <c r="D11601" s="88"/>
      <c r="E11601" s="88"/>
      <c r="F11601" s="88"/>
      <c r="G11601" s="88"/>
      <c r="H11601" s="88"/>
      <c r="I11601" s="88"/>
      <c r="J11601" s="88"/>
      <c r="K11601" s="88"/>
    </row>
    <row r="11602" spans="2:11" ht="12" hidden="1" customHeight="1" x14ac:dyDescent="0.2">
      <c r="B11602" s="88"/>
      <c r="C11602" s="88"/>
      <c r="D11602" s="88"/>
      <c r="E11602" s="88"/>
      <c r="F11602" s="88"/>
      <c r="G11602" s="88"/>
      <c r="H11602" s="88"/>
      <c r="I11602" s="88"/>
      <c r="J11602" s="88"/>
      <c r="K11602" s="88"/>
    </row>
    <row r="11603" spans="2:11" ht="12" hidden="1" customHeight="1" x14ac:dyDescent="0.2">
      <c r="B11603" s="88"/>
      <c r="C11603" s="88"/>
      <c r="D11603" s="88"/>
      <c r="E11603" s="88"/>
      <c r="F11603" s="88"/>
      <c r="G11603" s="88"/>
      <c r="H11603" s="88"/>
      <c r="I11603" s="88"/>
      <c r="J11603" s="88"/>
      <c r="K11603" s="88"/>
    </row>
    <row r="11604" spans="2:11" ht="12" hidden="1" customHeight="1" x14ac:dyDescent="0.2">
      <c r="B11604" s="88"/>
      <c r="C11604" s="88"/>
      <c r="D11604" s="88"/>
      <c r="E11604" s="88"/>
      <c r="F11604" s="88"/>
      <c r="G11604" s="88"/>
      <c r="H11604" s="88"/>
      <c r="I11604" s="88"/>
      <c r="J11604" s="88"/>
      <c r="K11604" s="88"/>
    </row>
    <row r="11605" spans="2:11" ht="12" hidden="1" customHeight="1" x14ac:dyDescent="0.2">
      <c r="B11605" s="88"/>
      <c r="C11605" s="88"/>
      <c r="D11605" s="88"/>
      <c r="E11605" s="88"/>
      <c r="F11605" s="88"/>
      <c r="G11605" s="88"/>
      <c r="H11605" s="88"/>
      <c r="I11605" s="88"/>
      <c r="J11605" s="88"/>
      <c r="K11605" s="88"/>
    </row>
    <row r="11606" spans="2:11" ht="12" hidden="1" customHeight="1" x14ac:dyDescent="0.2">
      <c r="B11606" s="88"/>
      <c r="C11606" s="88"/>
      <c r="D11606" s="88"/>
      <c r="E11606" s="88"/>
      <c r="F11606" s="88"/>
      <c r="G11606" s="88"/>
      <c r="H11606" s="88"/>
      <c r="I11606" s="88"/>
      <c r="J11606" s="88"/>
      <c r="K11606" s="88"/>
    </row>
    <row r="11607" spans="2:11" ht="12" hidden="1" customHeight="1" x14ac:dyDescent="0.2">
      <c r="B11607" s="88"/>
      <c r="C11607" s="88"/>
      <c r="D11607" s="88"/>
      <c r="E11607" s="88"/>
      <c r="F11607" s="88"/>
      <c r="G11607" s="88"/>
      <c r="H11607" s="88"/>
      <c r="I11607" s="88"/>
      <c r="J11607" s="88"/>
      <c r="K11607" s="88"/>
    </row>
    <row r="11608" spans="2:11" ht="12" hidden="1" customHeight="1" x14ac:dyDescent="0.2">
      <c r="B11608" s="88"/>
      <c r="C11608" s="88"/>
      <c r="D11608" s="88"/>
      <c r="E11608" s="88"/>
      <c r="F11608" s="88"/>
      <c r="G11608" s="88"/>
      <c r="H11608" s="88"/>
      <c r="I11608" s="88"/>
      <c r="J11608" s="88"/>
      <c r="K11608" s="88"/>
    </row>
    <row r="11609" spans="2:11" ht="12" hidden="1" customHeight="1" x14ac:dyDescent="0.2">
      <c r="B11609" s="88"/>
      <c r="C11609" s="88"/>
      <c r="D11609" s="88"/>
      <c r="E11609" s="88"/>
      <c r="F11609" s="88"/>
      <c r="G11609" s="88"/>
      <c r="H11609" s="88"/>
      <c r="I11609" s="88"/>
      <c r="J11609" s="88"/>
      <c r="K11609" s="88"/>
    </row>
    <row r="11610" spans="2:11" ht="12" hidden="1" customHeight="1" x14ac:dyDescent="0.2">
      <c r="B11610" s="88"/>
      <c r="C11610" s="88"/>
      <c r="D11610" s="88"/>
      <c r="E11610" s="88"/>
      <c r="F11610" s="88"/>
      <c r="G11610" s="88"/>
      <c r="H11610" s="88"/>
      <c r="I11610" s="88"/>
      <c r="J11610" s="88"/>
      <c r="K11610" s="88"/>
    </row>
    <row r="11611" spans="2:11" ht="12" hidden="1" customHeight="1" x14ac:dyDescent="0.2">
      <c r="B11611" s="88"/>
      <c r="C11611" s="88"/>
      <c r="D11611" s="88"/>
      <c r="E11611" s="88"/>
      <c r="F11611" s="88"/>
      <c r="G11611" s="88"/>
      <c r="H11611" s="88"/>
      <c r="I11611" s="88"/>
      <c r="J11611" s="88"/>
      <c r="K11611" s="88"/>
    </row>
    <row r="11612" spans="2:11" ht="12" hidden="1" customHeight="1" x14ac:dyDescent="0.2">
      <c r="B11612" s="88"/>
      <c r="C11612" s="88"/>
      <c r="D11612" s="88"/>
      <c r="E11612" s="88"/>
      <c r="F11612" s="88"/>
      <c r="G11612" s="88"/>
      <c r="H11612" s="88"/>
      <c r="I11612" s="88"/>
      <c r="J11612" s="88"/>
      <c r="K11612" s="88"/>
    </row>
    <row r="11613" spans="2:11" ht="12" hidden="1" customHeight="1" x14ac:dyDescent="0.2">
      <c r="B11613" s="88"/>
      <c r="C11613" s="88"/>
      <c r="D11613" s="88"/>
      <c r="E11613" s="88"/>
      <c r="F11613" s="88"/>
      <c r="G11613" s="88"/>
      <c r="H11613" s="88"/>
      <c r="I11613" s="88"/>
      <c r="J11613" s="88"/>
      <c r="K11613" s="88"/>
    </row>
    <row r="11614" spans="2:11" ht="12" hidden="1" customHeight="1" x14ac:dyDescent="0.2">
      <c r="B11614" s="88"/>
      <c r="C11614" s="88"/>
      <c r="D11614" s="88"/>
      <c r="E11614" s="88"/>
      <c r="F11614" s="88"/>
      <c r="G11614" s="88"/>
      <c r="H11614" s="88"/>
      <c r="I11614" s="88"/>
      <c r="J11614" s="88"/>
      <c r="K11614" s="88"/>
    </row>
    <row r="11615" spans="2:11" ht="12" hidden="1" customHeight="1" x14ac:dyDescent="0.2">
      <c r="B11615" s="88"/>
      <c r="C11615" s="88"/>
      <c r="D11615" s="88"/>
      <c r="E11615" s="88"/>
      <c r="F11615" s="88"/>
      <c r="G11615" s="88"/>
      <c r="H11615" s="88"/>
      <c r="I11615" s="88"/>
      <c r="J11615" s="88"/>
      <c r="K11615" s="88"/>
    </row>
    <row r="11616" spans="2:11" ht="12" hidden="1" customHeight="1" x14ac:dyDescent="0.2">
      <c r="B11616" s="88"/>
      <c r="C11616" s="88"/>
      <c r="D11616" s="88"/>
      <c r="E11616" s="88"/>
      <c r="F11616" s="88"/>
      <c r="G11616" s="88"/>
      <c r="H11616" s="88"/>
      <c r="I11616" s="88"/>
      <c r="J11616" s="88"/>
      <c r="K11616" s="88"/>
    </row>
    <row r="11617" spans="2:11" ht="12" hidden="1" customHeight="1" x14ac:dyDescent="0.2">
      <c r="B11617" s="88"/>
      <c r="C11617" s="88"/>
      <c r="D11617" s="88"/>
      <c r="E11617" s="88"/>
      <c r="F11617" s="88"/>
      <c r="G11617" s="88"/>
      <c r="H11617" s="88"/>
      <c r="I11617" s="88"/>
      <c r="J11617" s="88"/>
      <c r="K11617" s="88"/>
    </row>
    <row r="11618" spans="2:11" ht="12" hidden="1" customHeight="1" x14ac:dyDescent="0.2">
      <c r="B11618" s="88"/>
      <c r="C11618" s="88"/>
      <c r="D11618" s="88"/>
      <c r="E11618" s="88"/>
      <c r="F11618" s="88"/>
      <c r="G11618" s="88"/>
      <c r="H11618" s="88"/>
      <c r="I11618" s="88"/>
      <c r="J11618" s="88"/>
      <c r="K11618" s="88"/>
    </row>
    <row r="11619" spans="2:11" ht="12" hidden="1" customHeight="1" x14ac:dyDescent="0.2">
      <c r="B11619" s="88"/>
      <c r="C11619" s="88"/>
      <c r="D11619" s="88"/>
      <c r="E11619" s="88"/>
      <c r="F11619" s="88"/>
      <c r="G11619" s="88"/>
      <c r="H11619" s="88"/>
      <c r="I11619" s="88"/>
      <c r="J11619" s="88"/>
      <c r="K11619" s="88"/>
    </row>
    <row r="11620" spans="2:11" ht="12" hidden="1" customHeight="1" x14ac:dyDescent="0.2">
      <c r="B11620" s="88"/>
      <c r="C11620" s="88"/>
      <c r="D11620" s="88"/>
      <c r="E11620" s="88"/>
      <c r="F11620" s="88"/>
      <c r="G11620" s="88"/>
      <c r="H11620" s="88"/>
      <c r="I11620" s="88"/>
      <c r="J11620" s="88"/>
      <c r="K11620" s="88"/>
    </row>
    <row r="11621" spans="2:11" ht="12" hidden="1" customHeight="1" x14ac:dyDescent="0.2">
      <c r="B11621" s="88"/>
      <c r="C11621" s="88"/>
      <c r="D11621" s="88"/>
      <c r="E11621" s="88"/>
      <c r="F11621" s="88"/>
      <c r="G11621" s="88"/>
      <c r="H11621" s="88"/>
      <c r="I11621" s="88"/>
      <c r="J11621" s="88"/>
      <c r="K11621" s="88"/>
    </row>
    <row r="11622" spans="2:11" ht="12" hidden="1" customHeight="1" x14ac:dyDescent="0.2">
      <c r="B11622" s="88"/>
      <c r="C11622" s="88"/>
      <c r="D11622" s="88"/>
      <c r="E11622" s="88"/>
      <c r="F11622" s="88"/>
      <c r="G11622" s="88"/>
      <c r="H11622" s="88"/>
      <c r="I11622" s="88"/>
      <c r="J11622" s="88"/>
      <c r="K11622" s="88"/>
    </row>
    <row r="11623" spans="2:11" ht="12" hidden="1" customHeight="1" x14ac:dyDescent="0.2">
      <c r="B11623" s="88"/>
      <c r="C11623" s="88"/>
      <c r="D11623" s="88"/>
      <c r="E11623" s="88"/>
      <c r="F11623" s="88"/>
      <c r="G11623" s="88"/>
      <c r="H11623" s="88"/>
      <c r="I11623" s="88"/>
      <c r="J11623" s="88"/>
      <c r="K11623" s="88"/>
    </row>
    <row r="11624" spans="2:11" ht="12" hidden="1" customHeight="1" x14ac:dyDescent="0.2">
      <c r="B11624" s="88"/>
      <c r="C11624" s="88"/>
      <c r="D11624" s="88"/>
      <c r="E11624" s="88"/>
      <c r="F11624" s="88"/>
      <c r="G11624" s="88"/>
      <c r="H11624" s="88"/>
      <c r="I11624" s="88"/>
      <c r="J11624" s="88"/>
      <c r="K11624" s="88"/>
    </row>
    <row r="11625" spans="2:11" ht="12" hidden="1" customHeight="1" x14ac:dyDescent="0.2">
      <c r="B11625" s="88"/>
      <c r="C11625" s="88"/>
      <c r="D11625" s="88"/>
      <c r="E11625" s="88"/>
      <c r="F11625" s="88"/>
      <c r="G11625" s="88"/>
      <c r="H11625" s="88"/>
      <c r="I11625" s="88"/>
      <c r="J11625" s="88"/>
      <c r="K11625" s="88"/>
    </row>
    <row r="11626" spans="2:11" ht="12" hidden="1" customHeight="1" x14ac:dyDescent="0.2">
      <c r="B11626" s="88"/>
      <c r="C11626" s="88"/>
      <c r="D11626" s="88"/>
      <c r="E11626" s="88"/>
      <c r="F11626" s="88"/>
      <c r="G11626" s="88"/>
      <c r="H11626" s="88"/>
      <c r="I11626" s="88"/>
      <c r="J11626" s="88"/>
      <c r="K11626" s="88"/>
    </row>
    <row r="11627" spans="2:11" ht="12" hidden="1" customHeight="1" x14ac:dyDescent="0.2">
      <c r="B11627" s="88"/>
      <c r="C11627" s="88"/>
      <c r="D11627" s="88"/>
      <c r="E11627" s="88"/>
      <c r="F11627" s="88"/>
      <c r="G11627" s="88"/>
      <c r="H11627" s="88"/>
      <c r="I11627" s="88"/>
      <c r="J11627" s="88"/>
      <c r="K11627" s="88"/>
    </row>
    <row r="11628" spans="2:11" ht="12" hidden="1" customHeight="1" x14ac:dyDescent="0.2">
      <c r="B11628" s="88"/>
      <c r="C11628" s="88"/>
      <c r="D11628" s="88"/>
      <c r="E11628" s="88"/>
      <c r="F11628" s="88"/>
      <c r="G11628" s="88"/>
      <c r="H11628" s="88"/>
      <c r="I11628" s="88"/>
      <c r="J11628" s="88"/>
      <c r="K11628" s="88"/>
    </row>
    <row r="11629" spans="2:11" ht="12" hidden="1" customHeight="1" x14ac:dyDescent="0.2">
      <c r="B11629" s="88"/>
      <c r="C11629" s="88"/>
      <c r="D11629" s="88"/>
      <c r="E11629" s="88"/>
      <c r="F11629" s="88"/>
      <c r="G11629" s="88"/>
      <c r="H11629" s="88"/>
      <c r="I11629" s="88"/>
      <c r="J11629" s="88"/>
      <c r="K11629" s="88"/>
    </row>
    <row r="11630" spans="2:11" ht="12" hidden="1" customHeight="1" x14ac:dyDescent="0.2">
      <c r="B11630" s="88"/>
      <c r="C11630" s="88"/>
      <c r="D11630" s="88"/>
      <c r="E11630" s="88"/>
      <c r="F11630" s="88"/>
      <c r="G11630" s="88"/>
      <c r="H11630" s="88"/>
      <c r="I11630" s="88"/>
      <c r="J11630" s="88"/>
      <c r="K11630" s="88"/>
    </row>
    <row r="11631" spans="2:11" ht="12" hidden="1" customHeight="1" x14ac:dyDescent="0.2">
      <c r="B11631" s="88"/>
      <c r="C11631" s="88"/>
      <c r="D11631" s="88"/>
      <c r="E11631" s="88"/>
      <c r="F11631" s="88"/>
      <c r="G11631" s="88"/>
      <c r="H11631" s="88"/>
      <c r="I11631" s="88"/>
      <c r="J11631" s="88"/>
      <c r="K11631" s="88"/>
    </row>
    <row r="11632" spans="2:11" ht="12" hidden="1" customHeight="1" x14ac:dyDescent="0.2">
      <c r="B11632" s="88"/>
      <c r="C11632" s="88"/>
      <c r="D11632" s="88"/>
      <c r="E11632" s="88"/>
      <c r="F11632" s="88"/>
      <c r="G11632" s="88"/>
      <c r="H11632" s="88"/>
      <c r="I11632" s="88"/>
      <c r="J11632" s="88"/>
      <c r="K11632" s="88"/>
    </row>
    <row r="11633" spans="2:11" ht="12" hidden="1" customHeight="1" x14ac:dyDescent="0.2">
      <c r="B11633" s="88"/>
      <c r="C11633" s="88"/>
      <c r="D11633" s="88"/>
      <c r="E11633" s="88"/>
      <c r="F11633" s="88"/>
      <c r="G11633" s="88"/>
      <c r="H11633" s="88"/>
      <c r="I11633" s="88"/>
      <c r="J11633" s="88"/>
      <c r="K11633" s="88"/>
    </row>
    <row r="11634" spans="2:11" ht="12" hidden="1" customHeight="1" x14ac:dyDescent="0.2">
      <c r="B11634" s="88"/>
      <c r="C11634" s="88"/>
      <c r="D11634" s="88"/>
      <c r="E11634" s="88"/>
      <c r="F11634" s="88"/>
      <c r="G11634" s="88"/>
      <c r="H11634" s="88"/>
      <c r="I11634" s="88"/>
      <c r="J11634" s="88"/>
      <c r="K11634" s="88"/>
    </row>
    <row r="11635" spans="2:11" ht="12" hidden="1" customHeight="1" x14ac:dyDescent="0.2">
      <c r="B11635" s="88"/>
      <c r="C11635" s="88"/>
      <c r="D11635" s="88"/>
      <c r="E11635" s="88"/>
      <c r="F11635" s="88"/>
      <c r="G11635" s="88"/>
      <c r="H11635" s="88"/>
      <c r="I11635" s="88"/>
      <c r="J11635" s="88"/>
      <c r="K11635" s="88"/>
    </row>
    <row r="11636" spans="2:11" ht="12" hidden="1" customHeight="1" x14ac:dyDescent="0.2">
      <c r="B11636" s="88"/>
      <c r="C11636" s="88"/>
      <c r="D11636" s="88"/>
      <c r="E11636" s="88"/>
      <c r="F11636" s="88"/>
      <c r="G11636" s="88"/>
      <c r="H11636" s="88"/>
      <c r="I11636" s="88"/>
      <c r="J11636" s="88"/>
      <c r="K11636" s="88"/>
    </row>
    <row r="11637" spans="2:11" ht="12" hidden="1" customHeight="1" x14ac:dyDescent="0.2">
      <c r="B11637" s="88"/>
      <c r="C11637" s="88"/>
      <c r="D11637" s="88"/>
      <c r="E11637" s="88"/>
      <c r="F11637" s="88"/>
      <c r="G11637" s="88"/>
      <c r="H11637" s="88"/>
      <c r="I11637" s="88"/>
      <c r="J11637" s="88"/>
      <c r="K11637" s="88"/>
    </row>
    <row r="11638" spans="2:11" ht="12" hidden="1" customHeight="1" x14ac:dyDescent="0.2">
      <c r="B11638" s="88"/>
      <c r="C11638" s="88"/>
      <c r="D11638" s="88"/>
      <c r="E11638" s="88"/>
      <c r="F11638" s="88"/>
      <c r="G11638" s="88"/>
      <c r="H11638" s="88"/>
      <c r="I11638" s="88"/>
      <c r="J11638" s="88"/>
      <c r="K11638" s="88"/>
    </row>
    <row r="11639" spans="2:11" ht="12" hidden="1" customHeight="1" x14ac:dyDescent="0.2">
      <c r="B11639" s="88"/>
      <c r="C11639" s="88"/>
      <c r="D11639" s="88"/>
      <c r="E11639" s="88"/>
      <c r="F11639" s="88"/>
      <c r="G11639" s="88"/>
      <c r="H11639" s="88"/>
      <c r="I11639" s="88"/>
      <c r="J11639" s="88"/>
      <c r="K11639" s="88"/>
    </row>
    <row r="11640" spans="2:11" ht="12" hidden="1" customHeight="1" x14ac:dyDescent="0.2">
      <c r="B11640" s="88"/>
      <c r="C11640" s="88"/>
      <c r="D11640" s="88"/>
      <c r="E11640" s="88"/>
      <c r="F11640" s="88"/>
      <c r="G11640" s="88"/>
      <c r="H11640" s="88"/>
      <c r="I11640" s="88"/>
      <c r="J11640" s="88"/>
      <c r="K11640" s="88"/>
    </row>
    <row r="11641" spans="2:11" ht="12" hidden="1" customHeight="1" x14ac:dyDescent="0.2">
      <c r="B11641" s="88"/>
      <c r="C11641" s="88"/>
      <c r="D11641" s="88"/>
      <c r="E11641" s="88"/>
      <c r="F11641" s="88"/>
      <c r="G11641" s="88"/>
      <c r="H11641" s="88"/>
      <c r="I11641" s="88"/>
      <c r="J11641" s="88"/>
      <c r="K11641" s="88"/>
    </row>
    <row r="11642" spans="2:11" ht="12" hidden="1" customHeight="1" x14ac:dyDescent="0.2">
      <c r="B11642" s="88"/>
      <c r="C11642" s="88"/>
      <c r="D11642" s="88"/>
      <c r="E11642" s="88"/>
      <c r="F11642" s="88"/>
      <c r="G11642" s="88"/>
      <c r="H11642" s="88"/>
      <c r="I11642" s="88"/>
      <c r="J11642" s="88"/>
      <c r="K11642" s="88"/>
    </row>
    <row r="11643" spans="2:11" ht="12" hidden="1" customHeight="1" x14ac:dyDescent="0.2">
      <c r="B11643" s="88"/>
      <c r="C11643" s="88"/>
      <c r="D11643" s="88"/>
      <c r="E11643" s="88"/>
      <c r="F11643" s="88"/>
      <c r="G11643" s="88"/>
      <c r="H11643" s="88"/>
      <c r="I11643" s="88"/>
      <c r="J11643" s="88"/>
      <c r="K11643" s="88"/>
    </row>
    <row r="11644" spans="2:11" ht="12" hidden="1" customHeight="1" x14ac:dyDescent="0.2">
      <c r="B11644" s="88"/>
      <c r="C11644" s="88"/>
      <c r="D11644" s="88"/>
      <c r="E11644" s="88"/>
      <c r="F11644" s="88"/>
      <c r="G11644" s="88"/>
      <c r="H11644" s="88"/>
      <c r="I11644" s="88"/>
      <c r="J11644" s="88"/>
      <c r="K11644" s="88"/>
    </row>
    <row r="11645" spans="2:11" ht="12" hidden="1" customHeight="1" x14ac:dyDescent="0.2">
      <c r="B11645" s="88"/>
      <c r="C11645" s="88"/>
      <c r="D11645" s="88"/>
      <c r="E11645" s="88"/>
      <c r="F11645" s="88"/>
      <c r="G11645" s="88"/>
      <c r="H11645" s="88"/>
      <c r="I11645" s="88"/>
      <c r="J11645" s="88"/>
      <c r="K11645" s="88"/>
    </row>
    <row r="11646" spans="2:11" ht="12" hidden="1" customHeight="1" x14ac:dyDescent="0.2">
      <c r="B11646" s="88"/>
      <c r="C11646" s="88"/>
      <c r="D11646" s="88"/>
      <c r="E11646" s="88"/>
      <c r="F11646" s="88"/>
      <c r="G11646" s="88"/>
      <c r="H11646" s="88"/>
      <c r="I11646" s="88"/>
      <c r="J11646" s="88"/>
      <c r="K11646" s="88"/>
    </row>
    <row r="11647" spans="2:11" ht="12" hidden="1" customHeight="1" x14ac:dyDescent="0.2">
      <c r="B11647" s="88"/>
      <c r="C11647" s="88"/>
      <c r="D11647" s="88"/>
      <c r="E11647" s="88"/>
      <c r="F11647" s="88"/>
      <c r="G11647" s="88"/>
      <c r="H11647" s="88"/>
      <c r="I11647" s="88"/>
      <c r="J11647" s="88"/>
      <c r="K11647" s="88"/>
    </row>
    <row r="11648" spans="2:11" ht="12" hidden="1" customHeight="1" x14ac:dyDescent="0.2">
      <c r="B11648" s="88"/>
      <c r="C11648" s="88"/>
      <c r="D11648" s="88"/>
      <c r="E11648" s="88"/>
      <c r="F11648" s="88"/>
      <c r="G11648" s="88"/>
      <c r="H11648" s="88"/>
      <c r="I11648" s="88"/>
      <c r="J11648" s="88"/>
      <c r="K11648" s="88"/>
    </row>
    <row r="11649" spans="2:11" ht="12" hidden="1" customHeight="1" x14ac:dyDescent="0.2">
      <c r="B11649" s="88"/>
      <c r="C11649" s="88"/>
      <c r="D11649" s="88"/>
      <c r="E11649" s="88"/>
      <c r="F11649" s="88"/>
      <c r="G11649" s="88"/>
      <c r="H11649" s="88"/>
      <c r="I11649" s="88"/>
      <c r="J11649" s="88"/>
      <c r="K11649" s="88"/>
    </row>
    <row r="11650" spans="2:11" ht="12" hidden="1" customHeight="1" x14ac:dyDescent="0.2">
      <c r="B11650" s="88"/>
      <c r="C11650" s="88"/>
      <c r="D11650" s="88"/>
      <c r="E11650" s="88"/>
      <c r="F11650" s="88"/>
      <c r="G11650" s="88"/>
      <c r="H11650" s="88"/>
      <c r="I11650" s="88"/>
      <c r="J11650" s="88"/>
      <c r="K11650" s="88"/>
    </row>
    <row r="11651" spans="2:11" ht="12" hidden="1" customHeight="1" x14ac:dyDescent="0.2">
      <c r="B11651" s="88"/>
      <c r="C11651" s="88"/>
      <c r="D11651" s="88"/>
      <c r="E11651" s="88"/>
      <c r="F11651" s="88"/>
      <c r="G11651" s="88"/>
      <c r="H11651" s="88"/>
      <c r="I11651" s="88"/>
      <c r="J11651" s="88"/>
      <c r="K11651" s="88"/>
    </row>
    <row r="11652" spans="2:11" ht="12" hidden="1" customHeight="1" x14ac:dyDescent="0.2">
      <c r="B11652" s="88"/>
      <c r="C11652" s="88"/>
      <c r="D11652" s="88"/>
      <c r="E11652" s="88"/>
      <c r="F11652" s="88"/>
      <c r="G11652" s="88"/>
      <c r="H11652" s="88"/>
      <c r="I11652" s="88"/>
      <c r="J11652" s="88"/>
      <c r="K11652" s="88"/>
    </row>
    <row r="11653" spans="2:11" ht="12" hidden="1" customHeight="1" x14ac:dyDescent="0.2">
      <c r="B11653" s="88"/>
      <c r="C11653" s="88"/>
      <c r="D11653" s="88"/>
      <c r="E11653" s="88"/>
      <c r="F11653" s="88"/>
      <c r="G11653" s="88"/>
      <c r="H11653" s="88"/>
      <c r="I11653" s="88"/>
      <c r="J11653" s="88"/>
      <c r="K11653" s="88"/>
    </row>
    <row r="11654" spans="2:11" ht="12" hidden="1" customHeight="1" x14ac:dyDescent="0.2">
      <c r="B11654" s="88"/>
      <c r="C11654" s="88"/>
      <c r="D11654" s="88"/>
      <c r="E11654" s="88"/>
      <c r="F11654" s="88"/>
      <c r="G11654" s="88"/>
      <c r="H11654" s="88"/>
      <c r="I11654" s="88"/>
      <c r="J11654" s="88"/>
      <c r="K11654" s="88"/>
    </row>
    <row r="11655" spans="2:11" ht="12" hidden="1" customHeight="1" x14ac:dyDescent="0.2">
      <c r="B11655" s="88"/>
      <c r="C11655" s="88"/>
      <c r="D11655" s="88"/>
      <c r="E11655" s="88"/>
      <c r="F11655" s="88"/>
      <c r="G11655" s="88"/>
      <c r="H11655" s="88"/>
      <c r="I11655" s="88"/>
      <c r="J11655" s="88"/>
      <c r="K11655" s="88"/>
    </row>
    <row r="11656" spans="2:11" ht="12" hidden="1" customHeight="1" x14ac:dyDescent="0.2">
      <c r="B11656" s="88"/>
      <c r="C11656" s="88"/>
      <c r="D11656" s="88"/>
      <c r="E11656" s="88"/>
      <c r="F11656" s="88"/>
      <c r="G11656" s="88"/>
      <c r="H11656" s="88"/>
      <c r="I11656" s="88"/>
      <c r="J11656" s="88"/>
      <c r="K11656" s="88"/>
    </row>
    <row r="11657" spans="2:11" ht="12" hidden="1" customHeight="1" x14ac:dyDescent="0.2">
      <c r="B11657" s="88"/>
      <c r="C11657" s="88"/>
      <c r="D11657" s="88"/>
      <c r="E11657" s="88"/>
      <c r="F11657" s="88"/>
      <c r="G11657" s="88"/>
      <c r="H11657" s="88"/>
      <c r="I11657" s="88"/>
      <c r="J11657" s="88"/>
      <c r="K11657" s="88"/>
    </row>
    <row r="11658" spans="2:11" ht="12" hidden="1" customHeight="1" x14ac:dyDescent="0.2">
      <c r="B11658" s="88"/>
      <c r="C11658" s="88"/>
      <c r="D11658" s="88"/>
      <c r="E11658" s="88"/>
      <c r="F11658" s="88"/>
      <c r="G11658" s="88"/>
      <c r="H11658" s="88"/>
      <c r="I11658" s="88"/>
      <c r="J11658" s="88"/>
      <c r="K11658" s="88"/>
    </row>
    <row r="11659" spans="2:11" ht="12" hidden="1" customHeight="1" x14ac:dyDescent="0.2">
      <c r="B11659" s="88"/>
      <c r="C11659" s="88"/>
      <c r="D11659" s="88"/>
      <c r="E11659" s="88"/>
      <c r="F11659" s="88"/>
      <c r="G11659" s="88"/>
      <c r="H11659" s="88"/>
      <c r="I11659" s="88"/>
      <c r="J11659" s="88"/>
      <c r="K11659" s="88"/>
    </row>
    <row r="11660" spans="2:11" ht="12" hidden="1" customHeight="1" x14ac:dyDescent="0.2">
      <c r="B11660" s="88"/>
      <c r="C11660" s="88"/>
      <c r="D11660" s="88"/>
      <c r="E11660" s="88"/>
      <c r="F11660" s="88"/>
      <c r="G11660" s="88"/>
      <c r="H11660" s="88"/>
      <c r="I11660" s="88"/>
      <c r="J11660" s="88"/>
      <c r="K11660" s="88"/>
    </row>
    <row r="11661" spans="2:11" ht="12" hidden="1" customHeight="1" x14ac:dyDescent="0.2">
      <c r="B11661" s="88"/>
      <c r="C11661" s="88"/>
      <c r="D11661" s="88"/>
      <c r="E11661" s="88"/>
      <c r="F11661" s="88"/>
      <c r="G11661" s="88"/>
      <c r="H11661" s="88"/>
      <c r="I11661" s="88"/>
      <c r="J11661" s="88"/>
      <c r="K11661" s="88"/>
    </row>
    <row r="11662" spans="2:11" ht="12" hidden="1" customHeight="1" x14ac:dyDescent="0.2">
      <c r="B11662" s="88"/>
      <c r="C11662" s="88"/>
      <c r="D11662" s="88"/>
      <c r="E11662" s="88"/>
      <c r="F11662" s="88"/>
      <c r="G11662" s="88"/>
      <c r="H11662" s="88"/>
      <c r="I11662" s="88"/>
      <c r="J11662" s="88"/>
      <c r="K11662" s="88"/>
    </row>
    <row r="11663" spans="2:11" ht="12" hidden="1" customHeight="1" x14ac:dyDescent="0.2">
      <c r="B11663" s="88"/>
      <c r="C11663" s="88"/>
      <c r="D11663" s="88"/>
      <c r="E11663" s="88"/>
      <c r="F11663" s="88"/>
      <c r="G11663" s="88"/>
      <c r="H11663" s="88"/>
      <c r="I11663" s="88"/>
      <c r="J11663" s="88"/>
      <c r="K11663" s="88"/>
    </row>
    <row r="11664" spans="2:11" ht="12" hidden="1" customHeight="1" x14ac:dyDescent="0.2">
      <c r="B11664" s="88"/>
      <c r="C11664" s="88"/>
      <c r="D11664" s="88"/>
      <c r="E11664" s="88"/>
      <c r="F11664" s="88"/>
      <c r="G11664" s="88"/>
      <c r="H11664" s="88"/>
      <c r="I11664" s="88"/>
      <c r="J11664" s="88"/>
      <c r="K11664" s="88"/>
    </row>
    <row r="11665" spans="2:11" ht="12" hidden="1" customHeight="1" x14ac:dyDescent="0.2">
      <c r="B11665" s="88"/>
      <c r="C11665" s="88"/>
      <c r="D11665" s="88"/>
      <c r="E11665" s="88"/>
      <c r="F11665" s="88"/>
      <c r="G11665" s="88"/>
      <c r="H11665" s="88"/>
      <c r="I11665" s="88"/>
      <c r="J11665" s="88"/>
      <c r="K11665" s="88"/>
    </row>
    <row r="11666" spans="2:11" ht="12" hidden="1" customHeight="1" x14ac:dyDescent="0.2">
      <c r="B11666" s="88"/>
      <c r="C11666" s="88"/>
      <c r="D11666" s="88"/>
      <c r="E11666" s="88"/>
      <c r="F11666" s="88"/>
      <c r="G11666" s="88"/>
      <c r="H11666" s="88"/>
      <c r="I11666" s="88"/>
      <c r="J11666" s="88"/>
      <c r="K11666" s="88"/>
    </row>
    <row r="11667" spans="2:11" ht="12" hidden="1" customHeight="1" x14ac:dyDescent="0.2">
      <c r="B11667" s="88"/>
      <c r="C11667" s="88"/>
      <c r="D11667" s="88"/>
      <c r="E11667" s="88"/>
      <c r="F11667" s="88"/>
      <c r="G11667" s="88"/>
      <c r="H11667" s="88"/>
      <c r="I11667" s="88"/>
      <c r="J11667" s="88"/>
      <c r="K11667" s="88"/>
    </row>
    <row r="11668" spans="2:11" ht="12" hidden="1" customHeight="1" x14ac:dyDescent="0.2">
      <c r="B11668" s="88"/>
      <c r="C11668" s="88"/>
      <c r="D11668" s="88"/>
      <c r="E11668" s="88"/>
      <c r="F11668" s="88"/>
      <c r="G11668" s="88"/>
      <c r="H11668" s="88"/>
      <c r="I11668" s="88"/>
      <c r="J11668" s="88"/>
      <c r="K11668" s="88"/>
    </row>
    <row r="11669" spans="2:11" ht="12" hidden="1" customHeight="1" x14ac:dyDescent="0.2">
      <c r="B11669" s="88"/>
      <c r="C11669" s="88"/>
      <c r="D11669" s="88"/>
      <c r="E11669" s="88"/>
      <c r="F11669" s="88"/>
      <c r="G11669" s="88"/>
      <c r="H11669" s="88"/>
      <c r="I11669" s="88"/>
      <c r="J11669" s="88"/>
      <c r="K11669" s="88"/>
    </row>
    <row r="11670" spans="2:11" ht="12" hidden="1" customHeight="1" x14ac:dyDescent="0.2">
      <c r="B11670" s="88"/>
      <c r="C11670" s="88"/>
      <c r="D11670" s="88"/>
      <c r="E11670" s="88"/>
      <c r="F11670" s="88"/>
      <c r="G11670" s="88"/>
      <c r="H11670" s="88"/>
      <c r="I11670" s="88"/>
      <c r="J11670" s="88"/>
      <c r="K11670" s="88"/>
    </row>
    <row r="11671" spans="2:11" ht="12" hidden="1" customHeight="1" x14ac:dyDescent="0.2">
      <c r="B11671" s="88"/>
      <c r="C11671" s="88"/>
      <c r="D11671" s="88"/>
      <c r="E11671" s="88"/>
      <c r="F11671" s="88"/>
      <c r="G11671" s="88"/>
      <c r="H11671" s="88"/>
      <c r="I11671" s="88"/>
      <c r="J11671" s="88"/>
      <c r="K11671" s="88"/>
    </row>
    <row r="11672" spans="2:11" ht="12" hidden="1" customHeight="1" x14ac:dyDescent="0.2">
      <c r="B11672" s="88"/>
      <c r="C11672" s="88"/>
      <c r="D11672" s="88"/>
      <c r="E11672" s="88"/>
      <c r="F11672" s="88"/>
      <c r="G11672" s="88"/>
      <c r="H11672" s="88"/>
      <c r="I11672" s="88"/>
      <c r="J11672" s="88"/>
      <c r="K11672" s="88"/>
    </row>
    <row r="11673" spans="2:11" ht="12" hidden="1" customHeight="1" x14ac:dyDescent="0.2">
      <c r="B11673" s="88"/>
      <c r="C11673" s="88"/>
      <c r="D11673" s="88"/>
      <c r="E11673" s="88"/>
      <c r="F11673" s="88"/>
      <c r="G11673" s="88"/>
      <c r="H11673" s="88"/>
      <c r="I11673" s="88"/>
      <c r="J11673" s="88"/>
      <c r="K11673" s="88"/>
    </row>
    <row r="11674" spans="2:11" ht="12" hidden="1" customHeight="1" x14ac:dyDescent="0.2">
      <c r="B11674" s="88"/>
      <c r="C11674" s="88"/>
      <c r="D11674" s="88"/>
      <c r="E11674" s="88"/>
      <c r="F11674" s="88"/>
      <c r="G11674" s="88"/>
      <c r="H11674" s="88"/>
      <c r="I11674" s="88"/>
      <c r="J11674" s="88"/>
      <c r="K11674" s="88"/>
    </row>
    <row r="11675" spans="2:11" ht="12" hidden="1" customHeight="1" x14ac:dyDescent="0.2">
      <c r="B11675" s="88"/>
      <c r="C11675" s="88"/>
      <c r="D11675" s="88"/>
      <c r="E11675" s="88"/>
      <c r="F11675" s="88"/>
      <c r="G11675" s="88"/>
      <c r="H11675" s="88"/>
      <c r="I11675" s="88"/>
      <c r="J11675" s="88"/>
      <c r="K11675" s="88"/>
    </row>
    <row r="11676" spans="2:11" ht="12" hidden="1" customHeight="1" x14ac:dyDescent="0.2">
      <c r="B11676" s="88"/>
      <c r="C11676" s="88"/>
      <c r="D11676" s="88"/>
      <c r="E11676" s="88"/>
      <c r="F11676" s="88"/>
      <c r="G11676" s="88"/>
      <c r="H11676" s="88"/>
      <c r="I11676" s="88"/>
      <c r="J11676" s="88"/>
      <c r="K11676" s="88"/>
    </row>
    <row r="11677" spans="2:11" ht="12" hidden="1" customHeight="1" x14ac:dyDescent="0.2">
      <c r="B11677" s="88"/>
      <c r="C11677" s="88"/>
      <c r="D11677" s="88"/>
      <c r="E11677" s="88"/>
      <c r="F11677" s="88"/>
      <c r="G11677" s="88"/>
      <c r="H11677" s="88"/>
      <c r="I11677" s="88"/>
      <c r="J11677" s="88"/>
      <c r="K11677" s="88"/>
    </row>
    <row r="11678" spans="2:11" ht="12" hidden="1" customHeight="1" x14ac:dyDescent="0.2">
      <c r="B11678" s="88"/>
      <c r="C11678" s="88"/>
      <c r="D11678" s="88"/>
      <c r="E11678" s="88"/>
      <c r="F11678" s="88"/>
      <c r="G11678" s="88"/>
      <c r="H11678" s="88"/>
      <c r="I11678" s="88"/>
      <c r="J11678" s="88"/>
      <c r="K11678" s="88"/>
    </row>
    <row r="11679" spans="2:11" ht="12" hidden="1" customHeight="1" x14ac:dyDescent="0.2">
      <c r="B11679" s="88"/>
      <c r="C11679" s="88"/>
      <c r="D11679" s="88"/>
      <c r="E11679" s="88"/>
      <c r="F11679" s="88"/>
      <c r="G11679" s="88"/>
      <c r="H11679" s="88"/>
      <c r="I11679" s="88"/>
      <c r="J11679" s="88"/>
      <c r="K11679" s="88"/>
    </row>
    <row r="11680" spans="2:11" ht="12" hidden="1" customHeight="1" x14ac:dyDescent="0.2">
      <c r="B11680" s="88"/>
      <c r="C11680" s="88"/>
      <c r="D11680" s="88"/>
      <c r="E11680" s="88"/>
      <c r="F11680" s="88"/>
      <c r="G11680" s="88"/>
      <c r="H11680" s="88"/>
      <c r="I11680" s="88"/>
      <c r="J11680" s="88"/>
      <c r="K11680" s="88"/>
    </row>
    <row r="11681" spans="2:11" ht="12" hidden="1" customHeight="1" x14ac:dyDescent="0.2">
      <c r="B11681" s="88"/>
      <c r="C11681" s="88"/>
      <c r="D11681" s="88"/>
      <c r="E11681" s="88"/>
      <c r="F11681" s="88"/>
      <c r="G11681" s="88"/>
      <c r="H11681" s="88"/>
      <c r="I11681" s="88"/>
      <c r="J11681" s="88"/>
      <c r="K11681" s="88"/>
    </row>
    <row r="11682" spans="2:11" ht="12" hidden="1" customHeight="1" x14ac:dyDescent="0.2">
      <c r="B11682" s="88"/>
      <c r="C11682" s="88"/>
      <c r="D11682" s="88"/>
      <c r="E11682" s="88"/>
      <c r="F11682" s="88"/>
      <c r="G11682" s="88"/>
      <c r="H11682" s="88"/>
      <c r="I11682" s="88"/>
      <c r="J11682" s="88"/>
      <c r="K11682" s="88"/>
    </row>
    <row r="11683" spans="2:11" ht="12" hidden="1" customHeight="1" x14ac:dyDescent="0.2">
      <c r="B11683" s="88"/>
      <c r="C11683" s="88"/>
      <c r="D11683" s="88"/>
      <c r="E11683" s="88"/>
      <c r="F11683" s="88"/>
      <c r="G11683" s="88"/>
      <c r="H11683" s="88"/>
      <c r="I11683" s="88"/>
      <c r="J11683" s="88"/>
      <c r="K11683" s="88"/>
    </row>
    <row r="11684" spans="2:11" ht="12" hidden="1" customHeight="1" x14ac:dyDescent="0.2">
      <c r="B11684" s="88"/>
      <c r="C11684" s="88"/>
      <c r="D11684" s="88"/>
      <c r="E11684" s="88"/>
      <c r="F11684" s="88"/>
      <c r="G11684" s="88"/>
      <c r="H11684" s="88"/>
      <c r="I11684" s="88"/>
      <c r="J11684" s="88"/>
      <c r="K11684" s="88"/>
    </row>
    <row r="11685" spans="2:11" ht="12" hidden="1" customHeight="1" x14ac:dyDescent="0.2">
      <c r="B11685" s="88"/>
      <c r="C11685" s="88"/>
      <c r="D11685" s="88"/>
      <c r="E11685" s="88"/>
      <c r="F11685" s="88"/>
      <c r="G11685" s="88"/>
      <c r="H11685" s="88"/>
      <c r="I11685" s="88"/>
      <c r="J11685" s="88"/>
      <c r="K11685" s="88"/>
    </row>
    <row r="11686" spans="2:11" ht="12" hidden="1" customHeight="1" x14ac:dyDescent="0.2">
      <c r="B11686" s="88"/>
      <c r="C11686" s="88"/>
      <c r="D11686" s="88"/>
      <c r="E11686" s="88"/>
      <c r="F11686" s="88"/>
      <c r="G11686" s="88"/>
      <c r="H11686" s="88"/>
      <c r="I11686" s="88"/>
      <c r="J11686" s="88"/>
      <c r="K11686" s="88"/>
    </row>
    <row r="11687" spans="2:11" ht="12" hidden="1" customHeight="1" x14ac:dyDescent="0.2">
      <c r="B11687" s="88"/>
      <c r="C11687" s="88"/>
      <c r="D11687" s="88"/>
      <c r="E11687" s="88"/>
      <c r="F11687" s="88"/>
      <c r="G11687" s="88"/>
      <c r="H11687" s="88"/>
      <c r="I11687" s="88"/>
      <c r="J11687" s="88"/>
      <c r="K11687" s="88"/>
    </row>
    <row r="11688" spans="2:11" ht="12" hidden="1" customHeight="1" x14ac:dyDescent="0.2">
      <c r="B11688" s="88"/>
      <c r="C11688" s="88"/>
      <c r="D11688" s="88"/>
      <c r="E11688" s="88"/>
      <c r="F11688" s="88"/>
      <c r="G11688" s="88"/>
      <c r="H11688" s="88"/>
      <c r="I11688" s="88"/>
      <c r="J11688" s="88"/>
      <c r="K11688" s="88"/>
    </row>
    <row r="11689" spans="2:11" ht="12" hidden="1" customHeight="1" x14ac:dyDescent="0.2">
      <c r="B11689" s="88"/>
      <c r="C11689" s="88"/>
      <c r="D11689" s="88"/>
      <c r="E11689" s="88"/>
      <c r="F11689" s="88"/>
      <c r="G11689" s="88"/>
      <c r="H11689" s="88"/>
      <c r="I11689" s="88"/>
      <c r="J11689" s="88"/>
      <c r="K11689" s="88"/>
    </row>
    <row r="11690" spans="2:11" ht="12" hidden="1" customHeight="1" x14ac:dyDescent="0.2">
      <c r="B11690" s="88"/>
      <c r="C11690" s="88"/>
      <c r="D11690" s="88"/>
      <c r="E11690" s="88"/>
      <c r="F11690" s="88"/>
      <c r="G11690" s="88"/>
      <c r="H11690" s="88"/>
      <c r="I11690" s="88"/>
      <c r="J11690" s="88"/>
      <c r="K11690" s="88"/>
    </row>
    <row r="11691" spans="2:11" ht="12" hidden="1" customHeight="1" x14ac:dyDescent="0.2">
      <c r="B11691" s="88"/>
      <c r="C11691" s="88"/>
      <c r="D11691" s="88"/>
      <c r="E11691" s="88"/>
      <c r="F11691" s="88"/>
      <c r="G11691" s="88"/>
      <c r="H11691" s="88"/>
      <c r="I11691" s="88"/>
      <c r="J11691" s="88"/>
      <c r="K11691" s="88"/>
    </row>
    <row r="11692" spans="2:11" ht="12" hidden="1" customHeight="1" x14ac:dyDescent="0.2">
      <c r="B11692" s="88"/>
      <c r="C11692" s="88"/>
      <c r="D11692" s="88"/>
      <c r="E11692" s="88"/>
      <c r="F11692" s="88"/>
      <c r="G11692" s="88"/>
      <c r="H11692" s="88"/>
      <c r="I11692" s="88"/>
      <c r="J11692" s="88"/>
      <c r="K11692" s="88"/>
    </row>
    <row r="11693" spans="2:11" ht="12" hidden="1" customHeight="1" x14ac:dyDescent="0.2">
      <c r="B11693" s="88"/>
      <c r="C11693" s="88"/>
      <c r="D11693" s="88"/>
      <c r="E11693" s="88"/>
      <c r="F11693" s="88"/>
      <c r="G11693" s="88"/>
      <c r="H11693" s="88"/>
      <c r="I11693" s="88"/>
      <c r="J11693" s="88"/>
      <c r="K11693" s="88"/>
    </row>
    <row r="11694" spans="2:11" ht="12" hidden="1" customHeight="1" x14ac:dyDescent="0.2">
      <c r="B11694" s="88"/>
      <c r="C11694" s="88"/>
      <c r="D11694" s="88"/>
      <c r="E11694" s="88"/>
      <c r="F11694" s="88"/>
      <c r="G11694" s="88"/>
      <c r="H11694" s="88"/>
      <c r="I11694" s="88"/>
      <c r="J11694" s="88"/>
      <c r="K11694" s="88"/>
    </row>
    <row r="11695" spans="2:11" ht="12" hidden="1" customHeight="1" x14ac:dyDescent="0.2">
      <c r="B11695" s="88"/>
      <c r="C11695" s="88"/>
      <c r="D11695" s="88"/>
      <c r="E11695" s="88"/>
      <c r="F11695" s="88"/>
      <c r="G11695" s="88"/>
      <c r="H11695" s="88"/>
      <c r="I11695" s="88"/>
      <c r="J11695" s="88"/>
      <c r="K11695" s="88"/>
    </row>
    <row r="11696" spans="2:11" ht="12" hidden="1" customHeight="1" x14ac:dyDescent="0.2">
      <c r="B11696" s="88"/>
      <c r="C11696" s="88"/>
      <c r="D11696" s="88"/>
      <c r="E11696" s="88"/>
      <c r="F11696" s="88"/>
      <c r="G11696" s="88"/>
      <c r="H11696" s="88"/>
      <c r="I11696" s="88"/>
      <c r="J11696" s="88"/>
      <c r="K11696" s="88"/>
    </row>
    <row r="11697" spans="2:11" ht="12" hidden="1" customHeight="1" x14ac:dyDescent="0.2">
      <c r="B11697" s="88"/>
      <c r="C11697" s="88"/>
      <c r="D11697" s="88"/>
      <c r="E11697" s="88"/>
      <c r="F11697" s="88"/>
      <c r="G11697" s="88"/>
      <c r="H11697" s="88"/>
      <c r="I11697" s="88"/>
      <c r="J11697" s="88"/>
      <c r="K11697" s="88"/>
    </row>
    <row r="11698" spans="2:11" ht="12" hidden="1" customHeight="1" x14ac:dyDescent="0.2">
      <c r="B11698" s="88"/>
      <c r="C11698" s="88"/>
      <c r="D11698" s="88"/>
      <c r="E11698" s="88"/>
      <c r="F11698" s="88"/>
      <c r="G11698" s="88"/>
      <c r="H11698" s="88"/>
      <c r="I11698" s="88"/>
      <c r="J11698" s="88"/>
      <c r="K11698" s="88"/>
    </row>
    <row r="11699" spans="2:11" ht="12" hidden="1" customHeight="1" x14ac:dyDescent="0.2">
      <c r="B11699" s="88"/>
      <c r="C11699" s="88"/>
      <c r="D11699" s="88"/>
      <c r="E11699" s="88"/>
      <c r="F11699" s="88"/>
      <c r="G11699" s="88"/>
      <c r="H11699" s="88"/>
      <c r="I11699" s="88"/>
      <c r="J11699" s="88"/>
      <c r="K11699" s="88"/>
    </row>
    <row r="11700" spans="2:11" ht="12" hidden="1" customHeight="1" x14ac:dyDescent="0.2">
      <c r="B11700" s="88"/>
      <c r="C11700" s="88"/>
      <c r="D11700" s="88"/>
      <c r="E11700" s="88"/>
      <c r="F11700" s="88"/>
      <c r="G11700" s="88"/>
      <c r="H11700" s="88"/>
      <c r="I11700" s="88"/>
      <c r="J11700" s="88"/>
      <c r="K11700" s="88"/>
    </row>
    <row r="11701" spans="2:11" ht="12" hidden="1" customHeight="1" x14ac:dyDescent="0.2">
      <c r="B11701" s="88"/>
      <c r="C11701" s="88"/>
      <c r="D11701" s="88"/>
      <c r="E11701" s="88"/>
      <c r="F11701" s="88"/>
      <c r="G11701" s="88"/>
      <c r="H11701" s="88"/>
      <c r="I11701" s="88"/>
      <c r="J11701" s="88"/>
      <c r="K11701" s="88"/>
    </row>
    <row r="11702" spans="2:11" ht="12" hidden="1" customHeight="1" x14ac:dyDescent="0.2">
      <c r="B11702" s="88"/>
      <c r="C11702" s="88"/>
      <c r="D11702" s="88"/>
      <c r="E11702" s="88"/>
      <c r="F11702" s="88"/>
      <c r="G11702" s="88"/>
      <c r="H11702" s="88"/>
      <c r="I11702" s="88"/>
      <c r="J11702" s="88"/>
      <c r="K11702" s="88"/>
    </row>
    <row r="11703" spans="2:11" ht="12" hidden="1" customHeight="1" x14ac:dyDescent="0.2">
      <c r="B11703" s="88"/>
      <c r="C11703" s="88"/>
      <c r="D11703" s="88"/>
      <c r="E11703" s="88"/>
      <c r="F11703" s="88"/>
      <c r="G11703" s="88"/>
      <c r="H11703" s="88"/>
      <c r="I11703" s="88"/>
      <c r="J11703" s="88"/>
      <c r="K11703" s="88"/>
    </row>
    <row r="11704" spans="2:11" ht="12" hidden="1" customHeight="1" x14ac:dyDescent="0.2">
      <c r="B11704" s="88"/>
      <c r="C11704" s="88"/>
      <c r="D11704" s="88"/>
      <c r="E11704" s="88"/>
      <c r="F11704" s="88"/>
      <c r="G11704" s="88"/>
      <c r="H11704" s="88"/>
      <c r="I11704" s="88"/>
      <c r="J11704" s="88"/>
      <c r="K11704" s="88"/>
    </row>
    <row r="11705" spans="2:11" ht="12" hidden="1" customHeight="1" x14ac:dyDescent="0.2">
      <c r="B11705" s="88"/>
      <c r="C11705" s="88"/>
      <c r="D11705" s="88"/>
      <c r="E11705" s="88"/>
      <c r="F11705" s="88"/>
      <c r="G11705" s="88"/>
      <c r="H11705" s="88"/>
      <c r="I11705" s="88"/>
      <c r="J11705" s="88"/>
      <c r="K11705" s="88"/>
    </row>
    <row r="11706" spans="2:11" ht="12" hidden="1" customHeight="1" x14ac:dyDescent="0.2">
      <c r="B11706" s="88"/>
      <c r="C11706" s="88"/>
      <c r="D11706" s="88"/>
      <c r="E11706" s="88"/>
      <c r="F11706" s="88"/>
      <c r="G11706" s="88"/>
      <c r="H11706" s="88"/>
      <c r="I11706" s="88"/>
      <c r="J11706" s="88"/>
      <c r="K11706" s="88"/>
    </row>
    <row r="11707" spans="2:11" ht="12" hidden="1" customHeight="1" x14ac:dyDescent="0.2">
      <c r="B11707" s="88"/>
      <c r="C11707" s="88"/>
      <c r="D11707" s="88"/>
      <c r="E11707" s="88"/>
      <c r="F11707" s="88"/>
      <c r="G11707" s="88"/>
      <c r="H11707" s="88"/>
      <c r="I11707" s="88"/>
      <c r="J11707" s="88"/>
      <c r="K11707" s="88"/>
    </row>
    <row r="11708" spans="2:11" ht="12" hidden="1" customHeight="1" x14ac:dyDescent="0.2">
      <c r="B11708" s="88"/>
      <c r="C11708" s="88"/>
      <c r="D11708" s="88"/>
      <c r="E11708" s="88"/>
      <c r="F11708" s="88"/>
      <c r="G11708" s="88"/>
      <c r="H11708" s="88"/>
      <c r="I11708" s="88"/>
      <c r="J11708" s="88"/>
      <c r="K11708" s="88"/>
    </row>
    <row r="11709" spans="2:11" ht="12" hidden="1" customHeight="1" x14ac:dyDescent="0.2">
      <c r="B11709" s="88"/>
      <c r="C11709" s="88"/>
      <c r="D11709" s="88"/>
      <c r="E11709" s="88"/>
      <c r="F11709" s="88"/>
      <c r="G11709" s="88"/>
      <c r="H11709" s="88"/>
      <c r="I11709" s="88"/>
      <c r="J11709" s="88"/>
      <c r="K11709" s="88"/>
    </row>
    <row r="11710" spans="2:11" ht="12" hidden="1" customHeight="1" x14ac:dyDescent="0.2">
      <c r="B11710" s="88"/>
      <c r="C11710" s="88"/>
      <c r="D11710" s="88"/>
      <c r="E11710" s="88"/>
      <c r="F11710" s="88"/>
      <c r="G11710" s="88"/>
      <c r="H11710" s="88"/>
      <c r="I11710" s="88"/>
      <c r="J11710" s="88"/>
      <c r="K11710" s="88"/>
    </row>
    <row r="11711" spans="2:11" ht="12" hidden="1" customHeight="1" x14ac:dyDescent="0.2">
      <c r="B11711" s="88"/>
      <c r="C11711" s="88"/>
      <c r="D11711" s="88"/>
      <c r="E11711" s="88"/>
      <c r="F11711" s="88"/>
      <c r="G11711" s="88"/>
      <c r="H11711" s="88"/>
      <c r="I11711" s="88"/>
      <c r="J11711" s="88"/>
      <c r="K11711" s="88"/>
    </row>
    <row r="11712" spans="2:11" ht="12" hidden="1" customHeight="1" x14ac:dyDescent="0.2">
      <c r="B11712" s="88"/>
      <c r="C11712" s="88"/>
      <c r="D11712" s="88"/>
      <c r="E11712" s="88"/>
      <c r="F11712" s="88"/>
      <c r="G11712" s="88"/>
      <c r="H11712" s="88"/>
      <c r="I11712" s="88"/>
      <c r="J11712" s="88"/>
      <c r="K11712" s="88"/>
    </row>
    <row r="11713" spans="2:11" ht="12" hidden="1" customHeight="1" x14ac:dyDescent="0.2">
      <c r="B11713" s="88"/>
      <c r="C11713" s="88"/>
      <c r="D11713" s="88"/>
      <c r="E11713" s="88"/>
      <c r="F11713" s="88"/>
      <c r="G11713" s="88"/>
      <c r="H11713" s="88"/>
      <c r="I11713" s="88"/>
      <c r="J11713" s="88"/>
      <c r="K11713" s="88"/>
    </row>
    <row r="11714" spans="2:11" ht="12" hidden="1" customHeight="1" x14ac:dyDescent="0.2">
      <c r="B11714" s="88"/>
      <c r="C11714" s="88"/>
      <c r="D11714" s="88"/>
      <c r="E11714" s="88"/>
      <c r="F11714" s="88"/>
      <c r="G11714" s="88"/>
      <c r="H11714" s="88"/>
      <c r="I11714" s="88"/>
      <c r="J11714" s="88"/>
      <c r="K11714" s="88"/>
    </row>
    <row r="11715" spans="2:11" ht="12" hidden="1" customHeight="1" x14ac:dyDescent="0.2">
      <c r="B11715" s="88"/>
      <c r="C11715" s="88"/>
      <c r="D11715" s="88"/>
      <c r="E11715" s="88"/>
      <c r="F11715" s="88"/>
      <c r="G11715" s="88"/>
      <c r="H11715" s="88"/>
      <c r="I11715" s="88"/>
      <c r="J11715" s="88"/>
      <c r="K11715" s="88"/>
    </row>
    <row r="11716" spans="2:11" ht="12" hidden="1" customHeight="1" x14ac:dyDescent="0.2">
      <c r="B11716" s="88"/>
      <c r="C11716" s="88"/>
      <c r="D11716" s="88"/>
      <c r="E11716" s="88"/>
      <c r="F11716" s="88"/>
      <c r="G11716" s="88"/>
      <c r="H11716" s="88"/>
      <c r="I11716" s="88"/>
      <c r="J11716" s="88"/>
      <c r="K11716" s="88"/>
    </row>
    <row r="11717" spans="2:11" ht="12" hidden="1" customHeight="1" x14ac:dyDescent="0.2">
      <c r="B11717" s="88"/>
      <c r="C11717" s="88"/>
      <c r="D11717" s="88"/>
      <c r="E11717" s="88"/>
      <c r="F11717" s="88"/>
      <c r="G11717" s="88"/>
      <c r="H11717" s="88"/>
      <c r="I11717" s="88"/>
      <c r="J11717" s="88"/>
      <c r="K11717" s="88"/>
    </row>
    <row r="11718" spans="2:11" ht="12" hidden="1" customHeight="1" x14ac:dyDescent="0.2">
      <c r="B11718" s="88"/>
      <c r="C11718" s="88"/>
      <c r="D11718" s="88"/>
      <c r="E11718" s="88"/>
      <c r="F11718" s="88"/>
      <c r="G11718" s="88"/>
      <c r="H11718" s="88"/>
      <c r="I11718" s="88"/>
      <c r="J11718" s="88"/>
      <c r="K11718" s="88"/>
    </row>
    <row r="11719" spans="2:11" ht="12" hidden="1" customHeight="1" x14ac:dyDescent="0.2">
      <c r="B11719" s="88"/>
      <c r="C11719" s="88"/>
      <c r="D11719" s="88"/>
      <c r="E11719" s="88"/>
      <c r="F11719" s="88"/>
      <c r="G11719" s="88"/>
      <c r="H11719" s="88"/>
      <c r="I11719" s="88"/>
      <c r="J11719" s="88"/>
      <c r="K11719" s="88"/>
    </row>
    <row r="11720" spans="2:11" ht="12" hidden="1" customHeight="1" x14ac:dyDescent="0.2">
      <c r="B11720" s="88"/>
      <c r="C11720" s="88"/>
      <c r="D11720" s="88"/>
      <c r="E11720" s="88"/>
      <c r="F11720" s="88"/>
      <c r="G11720" s="88"/>
      <c r="H11720" s="88"/>
      <c r="I11720" s="88"/>
      <c r="J11720" s="88"/>
      <c r="K11720" s="88"/>
    </row>
    <row r="11721" spans="2:11" ht="12" hidden="1" customHeight="1" x14ac:dyDescent="0.2">
      <c r="B11721" s="88"/>
      <c r="C11721" s="88"/>
      <c r="D11721" s="88"/>
      <c r="E11721" s="88"/>
      <c r="F11721" s="88"/>
      <c r="G11721" s="88"/>
      <c r="H11721" s="88"/>
      <c r="I11721" s="88"/>
      <c r="J11721" s="88"/>
      <c r="K11721" s="88"/>
    </row>
    <row r="11722" spans="2:11" ht="12" hidden="1" customHeight="1" x14ac:dyDescent="0.2">
      <c r="B11722" s="88"/>
      <c r="C11722" s="88"/>
      <c r="D11722" s="88"/>
      <c r="E11722" s="88"/>
      <c r="F11722" s="88"/>
      <c r="G11722" s="88"/>
      <c r="H11722" s="88"/>
      <c r="I11722" s="88"/>
      <c r="J11722" s="88"/>
      <c r="K11722" s="88"/>
    </row>
    <row r="11723" spans="2:11" ht="12" hidden="1" customHeight="1" x14ac:dyDescent="0.2">
      <c r="B11723" s="88"/>
      <c r="C11723" s="88"/>
      <c r="D11723" s="88"/>
      <c r="E11723" s="88"/>
      <c r="F11723" s="88"/>
      <c r="G11723" s="88"/>
      <c r="H11723" s="88"/>
      <c r="I11723" s="88"/>
      <c r="J11723" s="88"/>
      <c r="K11723" s="88"/>
    </row>
    <row r="11724" spans="2:11" ht="12" hidden="1" customHeight="1" x14ac:dyDescent="0.2">
      <c r="B11724" s="88"/>
      <c r="C11724" s="88"/>
      <c r="D11724" s="88"/>
      <c r="E11724" s="88"/>
      <c r="F11724" s="88"/>
      <c r="G11724" s="88"/>
      <c r="H11724" s="88"/>
      <c r="I11724" s="88"/>
      <c r="J11724" s="88"/>
      <c r="K11724" s="88"/>
    </row>
    <row r="11725" spans="2:11" ht="12" hidden="1" customHeight="1" x14ac:dyDescent="0.2">
      <c r="B11725" s="88"/>
      <c r="C11725" s="88"/>
      <c r="D11725" s="88"/>
      <c r="E11725" s="88"/>
      <c r="F11725" s="88"/>
      <c r="G11725" s="88"/>
      <c r="H11725" s="88"/>
      <c r="I11725" s="88"/>
      <c r="J11725" s="88"/>
      <c r="K11725" s="88"/>
    </row>
    <row r="11726" spans="2:11" ht="12" hidden="1" customHeight="1" x14ac:dyDescent="0.2">
      <c r="B11726" s="88"/>
      <c r="C11726" s="88"/>
      <c r="D11726" s="88"/>
      <c r="E11726" s="88"/>
      <c r="F11726" s="88"/>
      <c r="G11726" s="88"/>
      <c r="H11726" s="88"/>
      <c r="I11726" s="88"/>
      <c r="J11726" s="88"/>
      <c r="K11726" s="88"/>
    </row>
    <row r="11727" spans="2:11" ht="12" hidden="1" customHeight="1" x14ac:dyDescent="0.2">
      <c r="B11727" s="88"/>
      <c r="C11727" s="88"/>
      <c r="D11727" s="88"/>
      <c r="E11727" s="88"/>
      <c r="F11727" s="88"/>
      <c r="G11727" s="88"/>
      <c r="H11727" s="88"/>
      <c r="I11727" s="88"/>
      <c r="J11727" s="88"/>
      <c r="K11727" s="88"/>
    </row>
    <row r="11728" spans="2:11" ht="12" hidden="1" customHeight="1" x14ac:dyDescent="0.2">
      <c r="B11728" s="88"/>
      <c r="C11728" s="88"/>
      <c r="D11728" s="88"/>
      <c r="E11728" s="88"/>
      <c r="F11728" s="88"/>
      <c r="G11728" s="88"/>
      <c r="H11728" s="88"/>
      <c r="I11728" s="88"/>
      <c r="J11728" s="88"/>
      <c r="K11728" s="88"/>
    </row>
    <row r="11729" spans="2:11" ht="12" hidden="1" customHeight="1" x14ac:dyDescent="0.2">
      <c r="B11729" s="88"/>
      <c r="C11729" s="88"/>
      <c r="D11729" s="88"/>
      <c r="E11729" s="88"/>
      <c r="F11729" s="88"/>
      <c r="G11729" s="88"/>
      <c r="H11729" s="88"/>
      <c r="I11729" s="88"/>
      <c r="J11729" s="88"/>
      <c r="K11729" s="88"/>
    </row>
    <row r="11730" spans="2:11" ht="12" hidden="1" customHeight="1" x14ac:dyDescent="0.2">
      <c r="B11730" s="88"/>
      <c r="C11730" s="88"/>
      <c r="D11730" s="88"/>
      <c r="E11730" s="88"/>
      <c r="F11730" s="88"/>
      <c r="G11730" s="88"/>
      <c r="H11730" s="88"/>
      <c r="I11730" s="88"/>
      <c r="J11730" s="88"/>
      <c r="K11730" s="88"/>
    </row>
    <row r="11731" spans="2:11" ht="12" hidden="1" customHeight="1" x14ac:dyDescent="0.2">
      <c r="B11731" s="88"/>
      <c r="C11731" s="88"/>
      <c r="D11731" s="88"/>
      <c r="E11731" s="88"/>
      <c r="F11731" s="88"/>
      <c r="G11731" s="88"/>
      <c r="H11731" s="88"/>
      <c r="I11731" s="88"/>
      <c r="J11731" s="88"/>
      <c r="K11731" s="88"/>
    </row>
    <row r="11732" spans="2:11" ht="12" hidden="1" customHeight="1" x14ac:dyDescent="0.2">
      <c r="B11732" s="88"/>
      <c r="C11732" s="88"/>
      <c r="D11732" s="88"/>
      <c r="E11732" s="88"/>
      <c r="F11732" s="88"/>
      <c r="G11732" s="88"/>
      <c r="H11732" s="88"/>
      <c r="I11732" s="88"/>
      <c r="J11732" s="88"/>
      <c r="K11732" s="88"/>
    </row>
    <row r="11733" spans="2:11" ht="12" hidden="1" customHeight="1" x14ac:dyDescent="0.2">
      <c r="B11733" s="88"/>
      <c r="C11733" s="88"/>
      <c r="D11733" s="88"/>
      <c r="E11733" s="88"/>
      <c r="F11733" s="88"/>
      <c r="G11733" s="88"/>
      <c r="H11733" s="88"/>
      <c r="I11733" s="88"/>
      <c r="J11733" s="88"/>
      <c r="K11733" s="88"/>
    </row>
    <row r="11734" spans="2:11" ht="12" hidden="1" customHeight="1" x14ac:dyDescent="0.2">
      <c r="B11734" s="88"/>
      <c r="C11734" s="88"/>
      <c r="D11734" s="88"/>
      <c r="E11734" s="88"/>
      <c r="F11734" s="88"/>
      <c r="G11734" s="88"/>
      <c r="H11734" s="88"/>
      <c r="I11734" s="88"/>
      <c r="J11734" s="88"/>
      <c r="K11734" s="88"/>
    </row>
    <row r="11735" spans="2:11" ht="12" hidden="1" customHeight="1" x14ac:dyDescent="0.2">
      <c r="B11735" s="88"/>
      <c r="C11735" s="88"/>
      <c r="D11735" s="88"/>
      <c r="E11735" s="88"/>
      <c r="F11735" s="88"/>
      <c r="G11735" s="88"/>
      <c r="H11735" s="88"/>
      <c r="I11735" s="88"/>
      <c r="J11735" s="88"/>
      <c r="K11735" s="88"/>
    </row>
    <row r="11736" spans="2:11" ht="12" hidden="1" customHeight="1" x14ac:dyDescent="0.2">
      <c r="B11736" s="88"/>
      <c r="C11736" s="88"/>
      <c r="D11736" s="88"/>
      <c r="E11736" s="88"/>
      <c r="F11736" s="88"/>
      <c r="G11736" s="88"/>
      <c r="H11736" s="88"/>
      <c r="I11736" s="88"/>
      <c r="J11736" s="88"/>
      <c r="K11736" s="88"/>
    </row>
    <row r="11737" spans="2:11" ht="12" hidden="1" customHeight="1" x14ac:dyDescent="0.2">
      <c r="B11737" s="88"/>
      <c r="C11737" s="88"/>
      <c r="D11737" s="88"/>
      <c r="E11737" s="88"/>
      <c r="F11737" s="88"/>
      <c r="G11737" s="88"/>
      <c r="H11737" s="88"/>
      <c r="I11737" s="88"/>
      <c r="J11737" s="88"/>
      <c r="K11737" s="88"/>
    </row>
    <row r="11738" spans="2:11" ht="12" hidden="1" customHeight="1" x14ac:dyDescent="0.2">
      <c r="B11738" s="88"/>
      <c r="C11738" s="88"/>
      <c r="D11738" s="88"/>
      <c r="E11738" s="88"/>
      <c r="F11738" s="88"/>
      <c r="G11738" s="88"/>
      <c r="H11738" s="88"/>
      <c r="I11738" s="88"/>
      <c r="J11738" s="88"/>
      <c r="K11738" s="88"/>
    </row>
    <row r="11739" spans="2:11" ht="12" hidden="1" customHeight="1" x14ac:dyDescent="0.2">
      <c r="B11739" s="88"/>
      <c r="C11739" s="88"/>
      <c r="D11739" s="88"/>
      <c r="E11739" s="88"/>
      <c r="F11739" s="88"/>
      <c r="G11739" s="88"/>
      <c r="H11739" s="88"/>
      <c r="I11739" s="88"/>
      <c r="J11739" s="88"/>
      <c r="K11739" s="88"/>
    </row>
    <row r="11740" spans="2:11" ht="12" hidden="1" customHeight="1" x14ac:dyDescent="0.2">
      <c r="B11740" s="88"/>
      <c r="C11740" s="88"/>
      <c r="D11740" s="88"/>
      <c r="E11740" s="88"/>
      <c r="F11740" s="88"/>
      <c r="G11740" s="88"/>
      <c r="H11740" s="88"/>
      <c r="I11740" s="88"/>
      <c r="J11740" s="88"/>
      <c r="K11740" s="88"/>
    </row>
    <row r="11741" spans="2:11" ht="12" hidden="1" customHeight="1" x14ac:dyDescent="0.2">
      <c r="B11741" s="88"/>
      <c r="C11741" s="88"/>
      <c r="D11741" s="88"/>
      <c r="E11741" s="88"/>
      <c r="F11741" s="88"/>
      <c r="G11741" s="88"/>
      <c r="H11741" s="88"/>
      <c r="I11741" s="88"/>
      <c r="J11741" s="88"/>
      <c r="K11741" s="88"/>
    </row>
    <row r="11742" spans="2:11" ht="12" hidden="1" customHeight="1" x14ac:dyDescent="0.2">
      <c r="B11742" s="88"/>
      <c r="C11742" s="88"/>
      <c r="D11742" s="88"/>
      <c r="E11742" s="88"/>
      <c r="F11742" s="88"/>
      <c r="G11742" s="88"/>
      <c r="H11742" s="88"/>
      <c r="I11742" s="88"/>
      <c r="J11742" s="88"/>
      <c r="K11742" s="88"/>
    </row>
    <row r="11743" spans="2:11" ht="12" hidden="1" customHeight="1" x14ac:dyDescent="0.2">
      <c r="B11743" s="88"/>
      <c r="C11743" s="88"/>
      <c r="D11743" s="88"/>
      <c r="E11743" s="88"/>
      <c r="F11743" s="88"/>
      <c r="G11743" s="88"/>
      <c r="H11743" s="88"/>
      <c r="I11743" s="88"/>
      <c r="J11743" s="88"/>
      <c r="K11743" s="88"/>
    </row>
    <row r="11744" spans="2:11" ht="12" hidden="1" customHeight="1" x14ac:dyDescent="0.2">
      <c r="B11744" s="88"/>
      <c r="C11744" s="88"/>
      <c r="D11744" s="88"/>
      <c r="E11744" s="88"/>
      <c r="F11744" s="88"/>
      <c r="G11744" s="88"/>
      <c r="H11744" s="88"/>
      <c r="I11744" s="88"/>
      <c r="J11744" s="88"/>
      <c r="K11744" s="88"/>
    </row>
    <row r="11745" spans="2:11" ht="12" hidden="1" customHeight="1" x14ac:dyDescent="0.2">
      <c r="B11745" s="88"/>
      <c r="C11745" s="88"/>
      <c r="D11745" s="88"/>
      <c r="E11745" s="88"/>
      <c r="F11745" s="88"/>
      <c r="G11745" s="88"/>
      <c r="H11745" s="88"/>
      <c r="I11745" s="88"/>
      <c r="J11745" s="88"/>
      <c r="K11745" s="88"/>
    </row>
    <row r="11746" spans="2:11" ht="12" hidden="1" customHeight="1" x14ac:dyDescent="0.2">
      <c r="B11746" s="88"/>
      <c r="C11746" s="88"/>
      <c r="D11746" s="88"/>
      <c r="E11746" s="88"/>
      <c r="F11746" s="88"/>
      <c r="G11746" s="88"/>
      <c r="H11746" s="88"/>
      <c r="I11746" s="88"/>
      <c r="J11746" s="88"/>
      <c r="K11746" s="88"/>
    </row>
    <row r="11747" spans="2:11" ht="12" hidden="1" customHeight="1" x14ac:dyDescent="0.2">
      <c r="B11747" s="88"/>
      <c r="C11747" s="88"/>
      <c r="D11747" s="88"/>
      <c r="E11747" s="88"/>
      <c r="F11747" s="88"/>
      <c r="G11747" s="88"/>
      <c r="H11747" s="88"/>
      <c r="I11747" s="88"/>
      <c r="J11747" s="88"/>
      <c r="K11747" s="88"/>
    </row>
    <row r="11748" spans="2:11" ht="12" hidden="1" customHeight="1" x14ac:dyDescent="0.2">
      <c r="B11748" s="88"/>
      <c r="C11748" s="88"/>
      <c r="D11748" s="88"/>
      <c r="E11748" s="88"/>
      <c r="F11748" s="88"/>
      <c r="G11748" s="88"/>
      <c r="H11748" s="88"/>
      <c r="I11748" s="88"/>
      <c r="J11748" s="88"/>
      <c r="K11748" s="88"/>
    </row>
    <row r="11749" spans="2:11" ht="12" hidden="1" customHeight="1" x14ac:dyDescent="0.2">
      <c r="B11749" s="88"/>
      <c r="C11749" s="88"/>
      <c r="D11749" s="88"/>
      <c r="E11749" s="88"/>
      <c r="F11749" s="88"/>
      <c r="G11749" s="88"/>
      <c r="H11749" s="88"/>
      <c r="I11749" s="88"/>
      <c r="J11749" s="88"/>
      <c r="K11749" s="88"/>
    </row>
    <row r="11750" spans="2:11" ht="12" hidden="1" customHeight="1" x14ac:dyDescent="0.2">
      <c r="B11750" s="88"/>
      <c r="C11750" s="88"/>
      <c r="D11750" s="88"/>
      <c r="E11750" s="88"/>
      <c r="F11750" s="88"/>
      <c r="G11750" s="88"/>
      <c r="H11750" s="88"/>
      <c r="I11750" s="88"/>
      <c r="J11750" s="88"/>
      <c r="K11750" s="88"/>
    </row>
    <row r="11751" spans="2:11" ht="12" hidden="1" customHeight="1" x14ac:dyDescent="0.2">
      <c r="B11751" s="88"/>
      <c r="C11751" s="88"/>
      <c r="D11751" s="88"/>
      <c r="E11751" s="88"/>
      <c r="F11751" s="88"/>
      <c r="G11751" s="88"/>
      <c r="H11751" s="88"/>
      <c r="I11751" s="88"/>
      <c r="J11751" s="88"/>
      <c r="K11751" s="88"/>
    </row>
    <row r="11752" spans="2:11" ht="12" hidden="1" customHeight="1" x14ac:dyDescent="0.2">
      <c r="B11752" s="88"/>
      <c r="C11752" s="88"/>
      <c r="D11752" s="88"/>
      <c r="E11752" s="88"/>
      <c r="F11752" s="88"/>
      <c r="G11752" s="88"/>
      <c r="H11752" s="88"/>
      <c r="I11752" s="88"/>
      <c r="J11752" s="88"/>
      <c r="K11752" s="88"/>
    </row>
    <row r="11753" spans="2:11" ht="12" hidden="1" customHeight="1" x14ac:dyDescent="0.2">
      <c r="B11753" s="88"/>
      <c r="C11753" s="88"/>
      <c r="D11753" s="88"/>
      <c r="E11753" s="88"/>
      <c r="F11753" s="88"/>
      <c r="G11753" s="88"/>
      <c r="H11753" s="88"/>
      <c r="I11753" s="88"/>
      <c r="J11753" s="88"/>
      <c r="K11753" s="88"/>
    </row>
    <row r="11754" spans="2:11" ht="12" hidden="1" customHeight="1" x14ac:dyDescent="0.2">
      <c r="B11754" s="88"/>
      <c r="C11754" s="88"/>
      <c r="D11754" s="88"/>
      <c r="E11754" s="88"/>
      <c r="F11754" s="88"/>
      <c r="G11754" s="88"/>
      <c r="H11754" s="88"/>
      <c r="I11754" s="88"/>
      <c r="J11754" s="88"/>
      <c r="K11754" s="88"/>
    </row>
    <row r="11755" spans="2:11" ht="12" hidden="1" customHeight="1" x14ac:dyDescent="0.2">
      <c r="B11755" s="88"/>
      <c r="C11755" s="88"/>
      <c r="D11755" s="88"/>
      <c r="E11755" s="88"/>
      <c r="F11755" s="88"/>
      <c r="G11755" s="88"/>
      <c r="H11755" s="88"/>
      <c r="I11755" s="88"/>
      <c r="J11755" s="88"/>
      <c r="K11755" s="88"/>
    </row>
    <row r="11756" spans="2:11" ht="12" hidden="1" customHeight="1" x14ac:dyDescent="0.2">
      <c r="B11756" s="88"/>
      <c r="C11756" s="88"/>
      <c r="D11756" s="88"/>
      <c r="E11756" s="88"/>
      <c r="F11756" s="88"/>
      <c r="G11756" s="88"/>
      <c r="H11756" s="88"/>
      <c r="I11756" s="88"/>
      <c r="J11756" s="88"/>
      <c r="K11756" s="88"/>
    </row>
    <row r="11757" spans="2:11" ht="12" hidden="1" customHeight="1" x14ac:dyDescent="0.2">
      <c r="B11757" s="88"/>
      <c r="C11757" s="88"/>
      <c r="D11757" s="88"/>
      <c r="E11757" s="88"/>
      <c r="F11757" s="88"/>
      <c r="G11757" s="88"/>
      <c r="H11757" s="88"/>
      <c r="I11757" s="88"/>
      <c r="J11757" s="88"/>
      <c r="K11757" s="88"/>
    </row>
    <row r="11758" spans="2:11" ht="12" hidden="1" customHeight="1" x14ac:dyDescent="0.2">
      <c r="B11758" s="88"/>
      <c r="C11758" s="88"/>
      <c r="D11758" s="88"/>
      <c r="E11758" s="88"/>
      <c r="F11758" s="88"/>
      <c r="G11758" s="88"/>
      <c r="H11758" s="88"/>
      <c r="I11758" s="88"/>
      <c r="J11758" s="88"/>
      <c r="K11758" s="88"/>
    </row>
    <row r="11759" spans="2:11" ht="12" hidden="1" customHeight="1" x14ac:dyDescent="0.2">
      <c r="B11759" s="88"/>
      <c r="C11759" s="88"/>
      <c r="D11759" s="88"/>
      <c r="E11759" s="88"/>
      <c r="F11759" s="88"/>
      <c r="G11759" s="88"/>
      <c r="H11759" s="88"/>
      <c r="I11759" s="88"/>
      <c r="J11759" s="88"/>
      <c r="K11759" s="88"/>
    </row>
    <row r="11760" spans="2:11" ht="12" hidden="1" customHeight="1" x14ac:dyDescent="0.2">
      <c r="B11760" s="88"/>
      <c r="C11760" s="88"/>
      <c r="D11760" s="88"/>
      <c r="E11760" s="88"/>
      <c r="F11760" s="88"/>
      <c r="G11760" s="88"/>
      <c r="H11760" s="88"/>
      <c r="I11760" s="88"/>
      <c r="J11760" s="88"/>
      <c r="K11760" s="88"/>
    </row>
    <row r="11761" spans="2:11" ht="12" hidden="1" customHeight="1" x14ac:dyDescent="0.2">
      <c r="B11761" s="88"/>
      <c r="C11761" s="88"/>
      <c r="D11761" s="88"/>
      <c r="E11761" s="88"/>
      <c r="F11761" s="88"/>
      <c r="G11761" s="88"/>
      <c r="H11761" s="88"/>
      <c r="I11761" s="88"/>
      <c r="J11761" s="88"/>
      <c r="K11761" s="88"/>
    </row>
    <row r="11762" spans="2:11" ht="12" hidden="1" customHeight="1" x14ac:dyDescent="0.2">
      <c r="B11762" s="88"/>
      <c r="C11762" s="88"/>
      <c r="D11762" s="88"/>
      <c r="E11762" s="88"/>
      <c r="F11762" s="88"/>
      <c r="G11762" s="88"/>
      <c r="H11762" s="88"/>
      <c r="I11762" s="88"/>
      <c r="J11762" s="88"/>
      <c r="K11762" s="88"/>
    </row>
    <row r="11763" spans="2:11" ht="12" hidden="1" customHeight="1" x14ac:dyDescent="0.2">
      <c r="B11763" s="88"/>
      <c r="C11763" s="88"/>
      <c r="D11763" s="88"/>
      <c r="E11763" s="88"/>
      <c r="F11763" s="88"/>
      <c r="G11763" s="88"/>
      <c r="H11763" s="88"/>
      <c r="I11763" s="88"/>
      <c r="J11763" s="88"/>
      <c r="K11763" s="88"/>
    </row>
    <row r="11764" spans="2:11" ht="12" hidden="1" customHeight="1" x14ac:dyDescent="0.2">
      <c r="B11764" s="88"/>
      <c r="C11764" s="88"/>
      <c r="D11764" s="88"/>
      <c r="E11764" s="88"/>
      <c r="F11764" s="88"/>
      <c r="G11764" s="88"/>
      <c r="H11764" s="88"/>
      <c r="I11764" s="88"/>
      <c r="J11764" s="88"/>
      <c r="K11764" s="88"/>
    </row>
    <row r="11765" spans="2:11" ht="12" hidden="1" customHeight="1" x14ac:dyDescent="0.2">
      <c r="B11765" s="88"/>
      <c r="C11765" s="88"/>
      <c r="D11765" s="88"/>
      <c r="E11765" s="88"/>
      <c r="F11765" s="88"/>
      <c r="G11765" s="88"/>
      <c r="H11765" s="88"/>
      <c r="I11765" s="88"/>
      <c r="J11765" s="88"/>
      <c r="K11765" s="88"/>
    </row>
    <row r="11766" spans="2:11" ht="12" hidden="1" customHeight="1" x14ac:dyDescent="0.2">
      <c r="B11766" s="88"/>
      <c r="C11766" s="88"/>
      <c r="D11766" s="88"/>
      <c r="E11766" s="88"/>
      <c r="F11766" s="88"/>
      <c r="G11766" s="88"/>
      <c r="H11766" s="88"/>
      <c r="I11766" s="88"/>
      <c r="J11766" s="88"/>
      <c r="K11766" s="88"/>
    </row>
    <row r="11767" spans="2:11" ht="12" hidden="1" customHeight="1" x14ac:dyDescent="0.2">
      <c r="B11767" s="88"/>
      <c r="C11767" s="88"/>
      <c r="D11767" s="88"/>
      <c r="E11767" s="88"/>
      <c r="F11767" s="88"/>
      <c r="G11767" s="88"/>
      <c r="H11767" s="88"/>
      <c r="I11767" s="88"/>
      <c r="J11767" s="88"/>
      <c r="K11767" s="88"/>
    </row>
    <row r="11768" spans="2:11" ht="12" hidden="1" customHeight="1" x14ac:dyDescent="0.2">
      <c r="B11768" s="88"/>
      <c r="C11768" s="88"/>
      <c r="D11768" s="88"/>
      <c r="E11768" s="88"/>
      <c r="F11768" s="88"/>
      <c r="G11768" s="88"/>
      <c r="H11768" s="88"/>
      <c r="I11768" s="88"/>
      <c r="J11768" s="88"/>
      <c r="K11768" s="88"/>
    </row>
    <row r="11769" spans="2:11" ht="12" hidden="1" customHeight="1" x14ac:dyDescent="0.2">
      <c r="B11769" s="88"/>
      <c r="C11769" s="88"/>
      <c r="D11769" s="88"/>
      <c r="E11769" s="88"/>
      <c r="F11769" s="88"/>
      <c r="G11769" s="88"/>
      <c r="H11769" s="88"/>
      <c r="I11769" s="88"/>
      <c r="J11769" s="88"/>
      <c r="K11769" s="88"/>
    </row>
    <row r="11770" spans="2:11" ht="12" hidden="1" customHeight="1" x14ac:dyDescent="0.2">
      <c r="B11770" s="88"/>
      <c r="C11770" s="88"/>
      <c r="D11770" s="88"/>
      <c r="E11770" s="88"/>
      <c r="F11770" s="88"/>
      <c r="G11770" s="88"/>
      <c r="H11770" s="88"/>
      <c r="I11770" s="88"/>
      <c r="J11770" s="88"/>
      <c r="K11770" s="88"/>
    </row>
    <row r="11771" spans="2:11" ht="12" hidden="1" customHeight="1" x14ac:dyDescent="0.2">
      <c r="B11771" s="88"/>
      <c r="C11771" s="88"/>
      <c r="D11771" s="88"/>
      <c r="E11771" s="88"/>
      <c r="F11771" s="88"/>
      <c r="G11771" s="88"/>
      <c r="H11771" s="88"/>
      <c r="I11771" s="88"/>
      <c r="J11771" s="88"/>
      <c r="K11771" s="88"/>
    </row>
    <row r="11772" spans="2:11" ht="12" hidden="1" customHeight="1" x14ac:dyDescent="0.2">
      <c r="B11772" s="88"/>
      <c r="C11772" s="88"/>
      <c r="D11772" s="88"/>
      <c r="E11772" s="88"/>
      <c r="F11772" s="88"/>
      <c r="G11772" s="88"/>
      <c r="H11772" s="88"/>
      <c r="I11772" s="88"/>
      <c r="J11772" s="88"/>
      <c r="K11772" s="88"/>
    </row>
    <row r="11773" spans="2:11" ht="12" hidden="1" customHeight="1" x14ac:dyDescent="0.2">
      <c r="B11773" s="88"/>
      <c r="C11773" s="88"/>
      <c r="D11773" s="88"/>
      <c r="E11773" s="88"/>
      <c r="F11773" s="88"/>
      <c r="G11773" s="88"/>
      <c r="H11773" s="88"/>
      <c r="I11773" s="88"/>
      <c r="J11773" s="88"/>
      <c r="K11773" s="88"/>
    </row>
    <row r="11774" spans="2:11" ht="12" hidden="1" customHeight="1" x14ac:dyDescent="0.2">
      <c r="B11774" s="88"/>
      <c r="C11774" s="88"/>
      <c r="D11774" s="88"/>
      <c r="E11774" s="88"/>
      <c r="F11774" s="88"/>
      <c r="G11774" s="88"/>
      <c r="H11774" s="88"/>
      <c r="I11774" s="88"/>
      <c r="J11774" s="88"/>
      <c r="K11774" s="88"/>
    </row>
    <row r="11775" spans="2:11" ht="12" hidden="1" customHeight="1" x14ac:dyDescent="0.2">
      <c r="B11775" s="88"/>
      <c r="C11775" s="88"/>
      <c r="D11775" s="88"/>
      <c r="E11775" s="88"/>
      <c r="F11775" s="88"/>
      <c r="G11775" s="88"/>
      <c r="H11775" s="88"/>
      <c r="I11775" s="88"/>
      <c r="J11775" s="88"/>
      <c r="K11775" s="88"/>
    </row>
    <row r="11776" spans="2:11" ht="12" hidden="1" customHeight="1" x14ac:dyDescent="0.2">
      <c r="B11776" s="88"/>
      <c r="C11776" s="88"/>
      <c r="D11776" s="88"/>
      <c r="E11776" s="88"/>
      <c r="F11776" s="88"/>
      <c r="G11776" s="88"/>
      <c r="H11776" s="88"/>
      <c r="I11776" s="88"/>
      <c r="J11776" s="88"/>
      <c r="K11776" s="88"/>
    </row>
    <row r="11777" spans="2:11" ht="12" hidden="1" customHeight="1" x14ac:dyDescent="0.2">
      <c r="B11777" s="88"/>
      <c r="C11777" s="88"/>
      <c r="D11777" s="88"/>
      <c r="E11777" s="88"/>
      <c r="F11777" s="88"/>
      <c r="G11777" s="88"/>
      <c r="H11777" s="88"/>
      <c r="I11777" s="88"/>
      <c r="J11777" s="88"/>
      <c r="K11777" s="88"/>
    </row>
    <row r="11778" spans="2:11" ht="12" hidden="1" customHeight="1" x14ac:dyDescent="0.2">
      <c r="B11778" s="88"/>
      <c r="C11778" s="88"/>
      <c r="D11778" s="88"/>
      <c r="E11778" s="88"/>
      <c r="F11778" s="88"/>
      <c r="G11778" s="88"/>
      <c r="H11778" s="88"/>
      <c r="I11778" s="88"/>
      <c r="J11778" s="88"/>
      <c r="K11778" s="88"/>
    </row>
    <row r="11779" spans="2:11" ht="12" hidden="1" customHeight="1" x14ac:dyDescent="0.2">
      <c r="B11779" s="88"/>
      <c r="C11779" s="88"/>
      <c r="D11779" s="88"/>
      <c r="E11779" s="88"/>
      <c r="F11779" s="88"/>
      <c r="G11779" s="88"/>
      <c r="H11779" s="88"/>
      <c r="I11779" s="88"/>
      <c r="J11779" s="88"/>
      <c r="K11779" s="88"/>
    </row>
    <row r="11780" spans="2:11" ht="12" hidden="1" customHeight="1" x14ac:dyDescent="0.2">
      <c r="B11780" s="88"/>
      <c r="C11780" s="88"/>
      <c r="D11780" s="88"/>
      <c r="E11780" s="88"/>
      <c r="F11780" s="88"/>
      <c r="G11780" s="88"/>
      <c r="H11780" s="88"/>
      <c r="I11780" s="88"/>
      <c r="J11780" s="88"/>
      <c r="K11780" s="88"/>
    </row>
    <row r="11781" spans="2:11" ht="12" hidden="1" customHeight="1" x14ac:dyDescent="0.2">
      <c r="B11781" s="88"/>
      <c r="C11781" s="88"/>
      <c r="D11781" s="88"/>
      <c r="E11781" s="88"/>
      <c r="F11781" s="88"/>
      <c r="G11781" s="88"/>
      <c r="H11781" s="88"/>
      <c r="I11781" s="88"/>
      <c r="J11781" s="88"/>
      <c r="K11781" s="88"/>
    </row>
    <row r="11782" spans="2:11" ht="12" hidden="1" customHeight="1" x14ac:dyDescent="0.2">
      <c r="B11782" s="88"/>
      <c r="C11782" s="88"/>
      <c r="D11782" s="88"/>
      <c r="E11782" s="88"/>
      <c r="F11782" s="88"/>
      <c r="G11782" s="88"/>
      <c r="H11782" s="88"/>
      <c r="I11782" s="88"/>
      <c r="J11782" s="88"/>
      <c r="K11782" s="88"/>
    </row>
    <row r="11783" spans="2:11" ht="12" hidden="1" customHeight="1" x14ac:dyDescent="0.2">
      <c r="B11783" s="88"/>
      <c r="C11783" s="88"/>
      <c r="D11783" s="88"/>
      <c r="E11783" s="88"/>
      <c r="F11783" s="88"/>
      <c r="G11783" s="88"/>
      <c r="H11783" s="88"/>
      <c r="I11783" s="88"/>
      <c r="J11783" s="88"/>
      <c r="K11783" s="88"/>
    </row>
    <row r="11784" spans="2:11" ht="12" hidden="1" customHeight="1" x14ac:dyDescent="0.2">
      <c r="B11784" s="88"/>
      <c r="C11784" s="88"/>
      <c r="D11784" s="88"/>
      <c r="E11784" s="88"/>
      <c r="F11784" s="88"/>
      <c r="G11784" s="88"/>
      <c r="H11784" s="88"/>
      <c r="I11784" s="88"/>
      <c r="J11784" s="88"/>
      <c r="K11784" s="88"/>
    </row>
    <row r="11785" spans="2:11" ht="12" hidden="1" customHeight="1" x14ac:dyDescent="0.2">
      <c r="B11785" s="88"/>
      <c r="C11785" s="88"/>
      <c r="D11785" s="88"/>
      <c r="E11785" s="88"/>
      <c r="F11785" s="88"/>
      <c r="G11785" s="88"/>
      <c r="H11785" s="88"/>
      <c r="I11785" s="88"/>
      <c r="J11785" s="88"/>
      <c r="K11785" s="88"/>
    </row>
    <row r="11786" spans="2:11" ht="12" hidden="1" customHeight="1" x14ac:dyDescent="0.2">
      <c r="B11786" s="88"/>
      <c r="C11786" s="88"/>
      <c r="D11786" s="88"/>
      <c r="E11786" s="88"/>
      <c r="F11786" s="88"/>
      <c r="G11786" s="88"/>
      <c r="H11786" s="88"/>
      <c r="I11786" s="88"/>
      <c r="J11786" s="88"/>
      <c r="K11786" s="88"/>
    </row>
    <row r="11787" spans="2:11" ht="12" hidden="1" customHeight="1" x14ac:dyDescent="0.2">
      <c r="B11787" s="88"/>
      <c r="C11787" s="88"/>
      <c r="D11787" s="88"/>
      <c r="E11787" s="88"/>
      <c r="F11787" s="88"/>
      <c r="G11787" s="88"/>
      <c r="H11787" s="88"/>
      <c r="I11787" s="88"/>
      <c r="J11787" s="88"/>
      <c r="K11787" s="88"/>
    </row>
    <row r="11788" spans="2:11" ht="12" hidden="1" customHeight="1" x14ac:dyDescent="0.2">
      <c r="B11788" s="88"/>
      <c r="C11788" s="88"/>
      <c r="D11788" s="88"/>
      <c r="E11788" s="88"/>
      <c r="F11788" s="88"/>
      <c r="G11788" s="88"/>
      <c r="H11788" s="88"/>
      <c r="I11788" s="88"/>
      <c r="J11788" s="88"/>
      <c r="K11788" s="88"/>
    </row>
    <row r="11789" spans="2:11" ht="12" hidden="1" customHeight="1" x14ac:dyDescent="0.2">
      <c r="B11789" s="88"/>
      <c r="C11789" s="88"/>
      <c r="D11789" s="88"/>
      <c r="E11789" s="88"/>
      <c r="F11789" s="88"/>
      <c r="G11789" s="88"/>
      <c r="H11789" s="88"/>
      <c r="I11789" s="88"/>
      <c r="J11789" s="88"/>
      <c r="K11789" s="88"/>
    </row>
    <row r="11790" spans="2:11" ht="12" hidden="1" customHeight="1" x14ac:dyDescent="0.2">
      <c r="B11790" s="88"/>
      <c r="C11790" s="88"/>
      <c r="D11790" s="88"/>
      <c r="E11790" s="88"/>
      <c r="F11790" s="88"/>
      <c r="G11790" s="88"/>
      <c r="H11790" s="88"/>
      <c r="I11790" s="88"/>
      <c r="J11790" s="88"/>
      <c r="K11790" s="88"/>
    </row>
    <row r="11791" spans="2:11" ht="12" hidden="1" customHeight="1" x14ac:dyDescent="0.2">
      <c r="B11791" s="88"/>
      <c r="C11791" s="88"/>
      <c r="D11791" s="88"/>
      <c r="E11791" s="88"/>
      <c r="F11791" s="88"/>
      <c r="G11791" s="88"/>
      <c r="H11791" s="88"/>
      <c r="I11791" s="88"/>
      <c r="J11791" s="88"/>
      <c r="K11791" s="88"/>
    </row>
    <row r="11792" spans="2:11" ht="12" hidden="1" customHeight="1" x14ac:dyDescent="0.2">
      <c r="B11792" s="88"/>
      <c r="C11792" s="88"/>
      <c r="D11792" s="88"/>
      <c r="E11792" s="88"/>
      <c r="F11792" s="88"/>
      <c r="G11792" s="88"/>
      <c r="H11792" s="88"/>
      <c r="I11792" s="88"/>
      <c r="J11792" s="88"/>
      <c r="K11792" s="88"/>
    </row>
    <row r="11793" spans="2:11" ht="12" hidden="1" customHeight="1" x14ac:dyDescent="0.2">
      <c r="B11793" s="88"/>
      <c r="C11793" s="88"/>
      <c r="D11793" s="88"/>
      <c r="E11793" s="88"/>
      <c r="F11793" s="88"/>
      <c r="G11793" s="88"/>
      <c r="H11793" s="88"/>
      <c r="I11793" s="88"/>
      <c r="J11793" s="88"/>
      <c r="K11793" s="88"/>
    </row>
    <row r="11794" spans="2:11" ht="12" hidden="1" customHeight="1" x14ac:dyDescent="0.2">
      <c r="B11794" s="88"/>
      <c r="C11794" s="88"/>
      <c r="D11794" s="88"/>
      <c r="E11794" s="88"/>
      <c r="F11794" s="88"/>
      <c r="G11794" s="88"/>
      <c r="H11794" s="88"/>
      <c r="I11794" s="88"/>
      <c r="J11794" s="88"/>
      <c r="K11794" s="88"/>
    </row>
    <row r="11795" spans="2:11" ht="12" hidden="1" customHeight="1" x14ac:dyDescent="0.2">
      <c r="B11795" s="88"/>
      <c r="C11795" s="88"/>
      <c r="D11795" s="88"/>
      <c r="E11795" s="88"/>
      <c r="F11795" s="88"/>
      <c r="G11795" s="88"/>
      <c r="H11795" s="88"/>
      <c r="I11795" s="88"/>
      <c r="J11795" s="88"/>
      <c r="K11795" s="88"/>
    </row>
    <row r="11796" spans="2:11" ht="12" hidden="1" customHeight="1" x14ac:dyDescent="0.2">
      <c r="B11796" s="88"/>
      <c r="C11796" s="88"/>
      <c r="D11796" s="88"/>
      <c r="E11796" s="88"/>
      <c r="F11796" s="88"/>
      <c r="G11796" s="88"/>
      <c r="H11796" s="88"/>
      <c r="I11796" s="88"/>
      <c r="J11796" s="88"/>
      <c r="K11796" s="88"/>
    </row>
    <row r="11797" spans="2:11" ht="12" hidden="1" customHeight="1" x14ac:dyDescent="0.2">
      <c r="B11797" s="88"/>
      <c r="C11797" s="88"/>
      <c r="D11797" s="88"/>
      <c r="E11797" s="88"/>
      <c r="F11797" s="88"/>
      <c r="G11797" s="88"/>
      <c r="H11797" s="88"/>
      <c r="I11797" s="88"/>
      <c r="J11797" s="88"/>
      <c r="K11797" s="88"/>
    </row>
    <row r="11798" spans="2:11" ht="12" hidden="1" customHeight="1" x14ac:dyDescent="0.2">
      <c r="B11798" s="88"/>
      <c r="C11798" s="88"/>
      <c r="D11798" s="88"/>
      <c r="E11798" s="88"/>
      <c r="F11798" s="88"/>
      <c r="G11798" s="88"/>
      <c r="H11798" s="88"/>
      <c r="I11798" s="88"/>
      <c r="J11798" s="88"/>
      <c r="K11798" s="88"/>
    </row>
    <row r="11799" spans="2:11" ht="12" hidden="1" customHeight="1" x14ac:dyDescent="0.2">
      <c r="B11799" s="88"/>
      <c r="C11799" s="88"/>
      <c r="D11799" s="88"/>
      <c r="E11799" s="88"/>
      <c r="F11799" s="88"/>
      <c r="G11799" s="88"/>
      <c r="H11799" s="88"/>
      <c r="I11799" s="88"/>
      <c r="J11799" s="88"/>
      <c r="K11799" s="88"/>
    </row>
    <row r="11800" spans="2:11" ht="12" hidden="1" customHeight="1" x14ac:dyDescent="0.2">
      <c r="B11800" s="88"/>
      <c r="C11800" s="88"/>
      <c r="D11800" s="88"/>
      <c r="E11800" s="88"/>
      <c r="F11800" s="88"/>
      <c r="G11800" s="88"/>
      <c r="H11800" s="88"/>
      <c r="I11800" s="88"/>
      <c r="J11800" s="88"/>
      <c r="K11800" s="88"/>
    </row>
    <row r="11801" spans="2:11" ht="12" hidden="1" customHeight="1" x14ac:dyDescent="0.2">
      <c r="B11801" s="88"/>
      <c r="C11801" s="88"/>
      <c r="D11801" s="88"/>
      <c r="E11801" s="88"/>
      <c r="F11801" s="88"/>
      <c r="G11801" s="88"/>
      <c r="H11801" s="88"/>
      <c r="I11801" s="88"/>
      <c r="J11801" s="88"/>
      <c r="K11801" s="88"/>
    </row>
    <row r="11802" spans="2:11" ht="12" hidden="1" customHeight="1" x14ac:dyDescent="0.2">
      <c r="B11802" s="88"/>
      <c r="C11802" s="88"/>
      <c r="D11802" s="88"/>
      <c r="E11802" s="88"/>
      <c r="F11802" s="88"/>
      <c r="G11802" s="88"/>
      <c r="H11802" s="88"/>
      <c r="I11802" s="88"/>
      <c r="J11802" s="88"/>
      <c r="K11802" s="88"/>
    </row>
    <row r="11803" spans="2:11" ht="12" hidden="1" customHeight="1" x14ac:dyDescent="0.2">
      <c r="B11803" s="88"/>
      <c r="C11803" s="88"/>
      <c r="D11803" s="88"/>
      <c r="E11803" s="88"/>
      <c r="F11803" s="88"/>
      <c r="G11803" s="88"/>
      <c r="H11803" s="88"/>
      <c r="I11803" s="88"/>
      <c r="J11803" s="88"/>
      <c r="K11803" s="88"/>
    </row>
    <row r="11804" spans="2:11" ht="12" hidden="1" customHeight="1" x14ac:dyDescent="0.2">
      <c r="B11804" s="88"/>
      <c r="C11804" s="88"/>
      <c r="D11804" s="88"/>
      <c r="E11804" s="88"/>
      <c r="F11804" s="88"/>
      <c r="G11804" s="88"/>
      <c r="H11804" s="88"/>
      <c r="I11804" s="88"/>
      <c r="J11804" s="88"/>
      <c r="K11804" s="88"/>
    </row>
    <row r="11805" spans="2:11" ht="12" hidden="1" customHeight="1" x14ac:dyDescent="0.2">
      <c r="B11805" s="88"/>
      <c r="C11805" s="88"/>
      <c r="D11805" s="88"/>
      <c r="E11805" s="88"/>
      <c r="F11805" s="88"/>
      <c r="G11805" s="88"/>
      <c r="H11805" s="88"/>
      <c r="I11805" s="88"/>
      <c r="J11805" s="88"/>
      <c r="K11805" s="88"/>
    </row>
    <row r="11806" spans="2:11" ht="12" hidden="1" customHeight="1" x14ac:dyDescent="0.2">
      <c r="B11806" s="88"/>
      <c r="C11806" s="88"/>
      <c r="D11806" s="88"/>
      <c r="E11806" s="88"/>
      <c r="F11806" s="88"/>
      <c r="G11806" s="88"/>
      <c r="H11806" s="88"/>
      <c r="I11806" s="88"/>
      <c r="J11806" s="88"/>
      <c r="K11806" s="88"/>
    </row>
    <row r="11807" spans="2:11" ht="12" hidden="1" customHeight="1" x14ac:dyDescent="0.2">
      <c r="B11807" s="88"/>
      <c r="C11807" s="88"/>
      <c r="D11807" s="88"/>
      <c r="E11807" s="88"/>
      <c r="F11807" s="88"/>
      <c r="G11807" s="88"/>
      <c r="H11807" s="88"/>
      <c r="I11807" s="88"/>
      <c r="J11807" s="88"/>
      <c r="K11807" s="88"/>
    </row>
    <row r="11808" spans="2:11" ht="12" hidden="1" customHeight="1" x14ac:dyDescent="0.2">
      <c r="B11808" s="88"/>
      <c r="C11808" s="88"/>
      <c r="D11808" s="88"/>
      <c r="E11808" s="88"/>
      <c r="F11808" s="88"/>
      <c r="G11808" s="88"/>
      <c r="H11808" s="88"/>
      <c r="I11808" s="88"/>
      <c r="J11808" s="88"/>
      <c r="K11808" s="88"/>
    </row>
    <row r="11809" spans="2:11" ht="12" hidden="1" customHeight="1" x14ac:dyDescent="0.2">
      <c r="B11809" s="88"/>
      <c r="C11809" s="88"/>
      <c r="D11809" s="88"/>
      <c r="E11809" s="88"/>
      <c r="F11809" s="88"/>
      <c r="G11809" s="88"/>
      <c r="H11809" s="88"/>
      <c r="I11809" s="88"/>
      <c r="J11809" s="88"/>
      <c r="K11809" s="88"/>
    </row>
    <row r="11810" spans="2:11" ht="12" hidden="1" customHeight="1" x14ac:dyDescent="0.2">
      <c r="B11810" s="88"/>
      <c r="C11810" s="88"/>
      <c r="D11810" s="88"/>
      <c r="E11810" s="88"/>
      <c r="F11810" s="88"/>
      <c r="G11810" s="88"/>
      <c r="H11810" s="88"/>
      <c r="I11810" s="88"/>
      <c r="J11810" s="88"/>
      <c r="K11810" s="88"/>
    </row>
    <row r="11811" spans="2:11" ht="12" hidden="1" customHeight="1" x14ac:dyDescent="0.2">
      <c r="B11811" s="88"/>
      <c r="C11811" s="88"/>
      <c r="D11811" s="88"/>
      <c r="E11811" s="88"/>
      <c r="F11811" s="88"/>
      <c r="G11811" s="88"/>
      <c r="H11811" s="88"/>
      <c r="I11811" s="88"/>
      <c r="J11811" s="88"/>
      <c r="K11811" s="88"/>
    </row>
    <row r="11812" spans="2:11" ht="12" hidden="1" customHeight="1" x14ac:dyDescent="0.2">
      <c r="B11812" s="88"/>
      <c r="C11812" s="88"/>
      <c r="D11812" s="88"/>
      <c r="E11812" s="88"/>
      <c r="F11812" s="88"/>
      <c r="G11812" s="88"/>
      <c r="H11812" s="88"/>
      <c r="I11812" s="88"/>
      <c r="J11812" s="88"/>
      <c r="K11812" s="88"/>
    </row>
    <row r="11813" spans="2:11" ht="12" hidden="1" customHeight="1" x14ac:dyDescent="0.2">
      <c r="B11813" s="88"/>
      <c r="C11813" s="88"/>
      <c r="D11813" s="88"/>
      <c r="E11813" s="88"/>
      <c r="F11813" s="88"/>
      <c r="G11813" s="88"/>
      <c r="H11813" s="88"/>
      <c r="I11813" s="88"/>
      <c r="J11813" s="88"/>
      <c r="K11813" s="88"/>
    </row>
    <row r="11814" spans="2:11" ht="12" hidden="1" customHeight="1" x14ac:dyDescent="0.2">
      <c r="B11814" s="88"/>
      <c r="C11814" s="88"/>
      <c r="D11814" s="88"/>
      <c r="E11814" s="88"/>
      <c r="F11814" s="88"/>
      <c r="G11814" s="88"/>
      <c r="H11814" s="88"/>
      <c r="I11814" s="88"/>
      <c r="J11814" s="88"/>
      <c r="K11814" s="88"/>
    </row>
    <row r="11815" spans="2:11" ht="12" hidden="1" customHeight="1" x14ac:dyDescent="0.2">
      <c r="B11815" s="88"/>
      <c r="C11815" s="88"/>
      <c r="D11815" s="88"/>
      <c r="E11815" s="88"/>
      <c r="F11815" s="88"/>
      <c r="G11815" s="88"/>
      <c r="H11815" s="88"/>
      <c r="I11815" s="88"/>
      <c r="J11815" s="88"/>
      <c r="K11815" s="88"/>
    </row>
    <row r="11816" spans="2:11" ht="12" hidden="1" customHeight="1" x14ac:dyDescent="0.2">
      <c r="B11816" s="88"/>
      <c r="C11816" s="88"/>
      <c r="D11816" s="88"/>
      <c r="E11816" s="88"/>
      <c r="F11816" s="88"/>
      <c r="G11816" s="88"/>
      <c r="H11816" s="88"/>
      <c r="I11816" s="88"/>
      <c r="J11816" s="88"/>
      <c r="K11816" s="88"/>
    </row>
    <row r="11817" spans="2:11" ht="12" hidden="1" customHeight="1" x14ac:dyDescent="0.2">
      <c r="B11817" s="88"/>
      <c r="C11817" s="88"/>
      <c r="D11817" s="88"/>
      <c r="E11817" s="88"/>
      <c r="F11817" s="88"/>
      <c r="G11817" s="88"/>
      <c r="H11817" s="88"/>
      <c r="I11817" s="88"/>
      <c r="J11817" s="88"/>
      <c r="K11817" s="88"/>
    </row>
    <row r="11818" spans="2:11" ht="12" hidden="1" customHeight="1" x14ac:dyDescent="0.2">
      <c r="B11818" s="88"/>
      <c r="C11818" s="88"/>
      <c r="D11818" s="88"/>
      <c r="E11818" s="88"/>
      <c r="F11818" s="88"/>
      <c r="G11818" s="88"/>
      <c r="H11818" s="88"/>
      <c r="I11818" s="88"/>
      <c r="J11818" s="88"/>
      <c r="K11818" s="88"/>
    </row>
    <row r="11819" spans="2:11" ht="12" hidden="1" customHeight="1" x14ac:dyDescent="0.2">
      <c r="B11819" s="88"/>
      <c r="C11819" s="88"/>
      <c r="D11819" s="88"/>
      <c r="E11819" s="88"/>
      <c r="F11819" s="88"/>
      <c r="G11819" s="88"/>
      <c r="H11819" s="88"/>
      <c r="I11819" s="88"/>
      <c r="J11819" s="88"/>
      <c r="K11819" s="88"/>
    </row>
    <row r="11820" spans="2:11" ht="12" hidden="1" customHeight="1" x14ac:dyDescent="0.2">
      <c r="B11820" s="88"/>
      <c r="C11820" s="88"/>
      <c r="D11820" s="88"/>
      <c r="E11820" s="88"/>
      <c r="F11820" s="88"/>
      <c r="G11820" s="88"/>
      <c r="H11820" s="88"/>
      <c r="I11820" s="88"/>
      <c r="J11820" s="88"/>
      <c r="K11820" s="88"/>
    </row>
    <row r="11821" spans="2:11" ht="12" hidden="1" customHeight="1" x14ac:dyDescent="0.2">
      <c r="B11821" s="88"/>
      <c r="C11821" s="88"/>
      <c r="D11821" s="88"/>
      <c r="E11821" s="88"/>
      <c r="F11821" s="88"/>
      <c r="G11821" s="88"/>
      <c r="H11821" s="88"/>
      <c r="I11821" s="88"/>
      <c r="J11821" s="88"/>
      <c r="K11821" s="88"/>
    </row>
    <row r="11822" spans="2:11" ht="12" hidden="1" customHeight="1" x14ac:dyDescent="0.2">
      <c r="B11822" s="88"/>
      <c r="C11822" s="88"/>
      <c r="D11822" s="88"/>
      <c r="E11822" s="88"/>
      <c r="F11822" s="88"/>
      <c r="G11822" s="88"/>
      <c r="H11822" s="88"/>
      <c r="I11822" s="88"/>
      <c r="J11822" s="88"/>
      <c r="K11822" s="88"/>
    </row>
    <row r="11823" spans="2:11" ht="12" hidden="1" customHeight="1" x14ac:dyDescent="0.2">
      <c r="B11823" s="88"/>
      <c r="C11823" s="88"/>
      <c r="D11823" s="88"/>
      <c r="E11823" s="88"/>
      <c r="F11823" s="88"/>
      <c r="G11823" s="88"/>
      <c r="H11823" s="88"/>
      <c r="I11823" s="88"/>
      <c r="J11823" s="88"/>
      <c r="K11823" s="88"/>
    </row>
    <row r="11824" spans="2:11" ht="12" hidden="1" customHeight="1" x14ac:dyDescent="0.2">
      <c r="B11824" s="88"/>
      <c r="C11824" s="88"/>
      <c r="D11824" s="88"/>
      <c r="E11824" s="88"/>
      <c r="F11824" s="88"/>
      <c r="G11824" s="88"/>
      <c r="H11824" s="88"/>
      <c r="I11824" s="88"/>
      <c r="J11824" s="88"/>
      <c r="K11824" s="88"/>
    </row>
    <row r="11825" spans="2:11" ht="12" hidden="1" customHeight="1" x14ac:dyDescent="0.2">
      <c r="B11825" s="88"/>
      <c r="C11825" s="88"/>
      <c r="D11825" s="88"/>
      <c r="E11825" s="88"/>
      <c r="F11825" s="88"/>
      <c r="G11825" s="88"/>
      <c r="H11825" s="88"/>
      <c r="I11825" s="88"/>
      <c r="J11825" s="88"/>
      <c r="K11825" s="88"/>
    </row>
    <row r="11826" spans="2:11" ht="12" hidden="1" customHeight="1" x14ac:dyDescent="0.2">
      <c r="B11826" s="88"/>
      <c r="C11826" s="88"/>
      <c r="D11826" s="88"/>
      <c r="E11826" s="88"/>
      <c r="F11826" s="88"/>
      <c r="G11826" s="88"/>
      <c r="H11826" s="88"/>
      <c r="I11826" s="88"/>
      <c r="J11826" s="88"/>
      <c r="K11826" s="88"/>
    </row>
    <row r="11827" spans="2:11" ht="12" hidden="1" customHeight="1" x14ac:dyDescent="0.2">
      <c r="B11827" s="88"/>
      <c r="C11827" s="88"/>
      <c r="D11827" s="88"/>
      <c r="E11827" s="88"/>
      <c r="F11827" s="88"/>
      <c r="G11827" s="88"/>
      <c r="H11827" s="88"/>
      <c r="I11827" s="88"/>
      <c r="J11827" s="88"/>
      <c r="K11827" s="88"/>
    </row>
    <row r="11828" spans="2:11" ht="12" hidden="1" customHeight="1" x14ac:dyDescent="0.2">
      <c r="B11828" s="88"/>
      <c r="C11828" s="88"/>
      <c r="D11828" s="88"/>
      <c r="E11828" s="88"/>
      <c r="F11828" s="88"/>
      <c r="G11828" s="88"/>
      <c r="H11828" s="88"/>
      <c r="I11828" s="88"/>
      <c r="J11828" s="88"/>
      <c r="K11828" s="88"/>
    </row>
    <row r="11829" spans="2:11" ht="12" hidden="1" customHeight="1" x14ac:dyDescent="0.2">
      <c r="B11829" s="88"/>
      <c r="C11829" s="88"/>
      <c r="D11829" s="88"/>
      <c r="E11829" s="88"/>
      <c r="F11829" s="88"/>
      <c r="G11829" s="88"/>
      <c r="H11829" s="88"/>
      <c r="I11829" s="88"/>
      <c r="J11829" s="88"/>
      <c r="K11829" s="88"/>
    </row>
    <row r="11830" spans="2:11" ht="12" hidden="1" customHeight="1" x14ac:dyDescent="0.2">
      <c r="B11830" s="88"/>
      <c r="C11830" s="88"/>
      <c r="D11830" s="88"/>
      <c r="E11830" s="88"/>
      <c r="F11830" s="88"/>
      <c r="G11830" s="88"/>
      <c r="H11830" s="88"/>
      <c r="I11830" s="88"/>
      <c r="J11830" s="88"/>
      <c r="K11830" s="88"/>
    </row>
    <row r="11831" spans="2:11" ht="12" hidden="1" customHeight="1" x14ac:dyDescent="0.2">
      <c r="B11831" s="88"/>
      <c r="C11831" s="88"/>
      <c r="D11831" s="88"/>
      <c r="E11831" s="88"/>
      <c r="F11831" s="88"/>
      <c r="G11831" s="88"/>
      <c r="H11831" s="88"/>
      <c r="I11831" s="88"/>
      <c r="J11831" s="88"/>
      <c r="K11831" s="88"/>
    </row>
    <row r="11832" spans="2:11" ht="12" hidden="1" customHeight="1" x14ac:dyDescent="0.2">
      <c r="B11832" s="88"/>
      <c r="C11832" s="88"/>
      <c r="D11832" s="88"/>
      <c r="E11832" s="88"/>
      <c r="F11832" s="88"/>
      <c r="G11832" s="88"/>
      <c r="H11832" s="88"/>
      <c r="I11832" s="88"/>
      <c r="J11832" s="88"/>
      <c r="K11832" s="88"/>
    </row>
    <row r="11833" spans="2:11" ht="12" hidden="1" customHeight="1" x14ac:dyDescent="0.2">
      <c r="B11833" s="88"/>
      <c r="C11833" s="88"/>
      <c r="D11833" s="88"/>
      <c r="E11833" s="88"/>
      <c r="F11833" s="88"/>
      <c r="G11833" s="88"/>
      <c r="H11833" s="88"/>
      <c r="I11833" s="88"/>
      <c r="J11833" s="88"/>
      <c r="K11833" s="88"/>
    </row>
    <row r="11834" spans="2:11" ht="12" hidden="1" customHeight="1" x14ac:dyDescent="0.2">
      <c r="B11834" s="88"/>
      <c r="C11834" s="88"/>
      <c r="D11834" s="88"/>
      <c r="E11834" s="88"/>
      <c r="F11834" s="88"/>
      <c r="G11834" s="88"/>
      <c r="H11834" s="88"/>
      <c r="I11834" s="88"/>
      <c r="J11834" s="88"/>
      <c r="K11834" s="88"/>
    </row>
    <row r="11835" spans="2:11" ht="12" hidden="1" customHeight="1" x14ac:dyDescent="0.2">
      <c r="B11835" s="88"/>
      <c r="C11835" s="88"/>
      <c r="D11835" s="88"/>
      <c r="E11835" s="88"/>
      <c r="F11835" s="88"/>
      <c r="G11835" s="88"/>
      <c r="H11835" s="88"/>
      <c r="I11835" s="88"/>
      <c r="J11835" s="88"/>
      <c r="K11835" s="88"/>
    </row>
    <row r="11836" spans="2:11" ht="12" hidden="1" customHeight="1" x14ac:dyDescent="0.2">
      <c r="B11836" s="88"/>
      <c r="C11836" s="88"/>
      <c r="D11836" s="88"/>
      <c r="E11836" s="88"/>
      <c r="F11836" s="88"/>
      <c r="G11836" s="88"/>
      <c r="H11836" s="88"/>
      <c r="I11836" s="88"/>
      <c r="J11836" s="88"/>
      <c r="K11836" s="88"/>
    </row>
    <row r="11837" spans="2:11" ht="12" hidden="1" customHeight="1" x14ac:dyDescent="0.2">
      <c r="B11837" s="88"/>
      <c r="C11837" s="88"/>
      <c r="D11837" s="88"/>
      <c r="E11837" s="88"/>
      <c r="F11837" s="88"/>
      <c r="G11837" s="88"/>
      <c r="H11837" s="88"/>
      <c r="I11837" s="88"/>
      <c r="J11837" s="88"/>
      <c r="K11837" s="88"/>
    </row>
    <row r="11838" spans="2:11" ht="12" hidden="1" customHeight="1" x14ac:dyDescent="0.2">
      <c r="B11838" s="88"/>
      <c r="C11838" s="88"/>
      <c r="D11838" s="88"/>
      <c r="E11838" s="88"/>
      <c r="F11838" s="88"/>
      <c r="G11838" s="88"/>
      <c r="H11838" s="88"/>
      <c r="I11838" s="88"/>
      <c r="J11838" s="88"/>
      <c r="K11838" s="88"/>
    </row>
    <row r="11839" spans="2:11" ht="12" hidden="1" customHeight="1" x14ac:dyDescent="0.2">
      <c r="B11839" s="88"/>
      <c r="C11839" s="88"/>
      <c r="D11839" s="88"/>
      <c r="E11839" s="88"/>
      <c r="F11839" s="88"/>
      <c r="G11839" s="88"/>
      <c r="H11839" s="88"/>
      <c r="I11839" s="88"/>
      <c r="J11839" s="88"/>
      <c r="K11839" s="88"/>
    </row>
    <row r="11840" spans="2:11" ht="12" hidden="1" customHeight="1" x14ac:dyDescent="0.2">
      <c r="B11840" s="88"/>
      <c r="C11840" s="88"/>
      <c r="D11840" s="88"/>
      <c r="E11840" s="88"/>
      <c r="F11840" s="88"/>
      <c r="G11840" s="88"/>
      <c r="H11840" s="88"/>
      <c r="I11840" s="88"/>
      <c r="J11840" s="88"/>
      <c r="K11840" s="88"/>
    </row>
    <row r="11841" spans="2:11" ht="12" hidden="1" customHeight="1" x14ac:dyDescent="0.2">
      <c r="B11841" s="88"/>
      <c r="C11841" s="88"/>
      <c r="D11841" s="88"/>
      <c r="E11841" s="88"/>
      <c r="F11841" s="88"/>
      <c r="G11841" s="88"/>
      <c r="H11841" s="88"/>
      <c r="I11841" s="88"/>
      <c r="J11841" s="88"/>
      <c r="K11841" s="88"/>
    </row>
    <row r="11842" spans="2:11" ht="12" hidden="1" customHeight="1" x14ac:dyDescent="0.2">
      <c r="B11842" s="88"/>
      <c r="C11842" s="88"/>
      <c r="D11842" s="88"/>
      <c r="E11842" s="88"/>
      <c r="F11842" s="88"/>
      <c r="G11842" s="88"/>
      <c r="H11842" s="88"/>
      <c r="I11842" s="88"/>
      <c r="J11842" s="88"/>
      <c r="K11842" s="88"/>
    </row>
    <row r="11843" spans="2:11" ht="12" hidden="1" customHeight="1" x14ac:dyDescent="0.2">
      <c r="B11843" s="88"/>
      <c r="C11843" s="88"/>
      <c r="D11843" s="88"/>
      <c r="E11843" s="88"/>
      <c r="F11843" s="88"/>
      <c r="G11843" s="88"/>
      <c r="H11843" s="88"/>
      <c r="I11843" s="88"/>
      <c r="J11843" s="88"/>
      <c r="K11843" s="88"/>
    </row>
    <row r="11844" spans="2:11" ht="12" hidden="1" customHeight="1" x14ac:dyDescent="0.2">
      <c r="B11844" s="88"/>
      <c r="C11844" s="88"/>
      <c r="D11844" s="88"/>
      <c r="E11844" s="88"/>
      <c r="F11844" s="88"/>
      <c r="G11844" s="88"/>
      <c r="H11844" s="88"/>
      <c r="I11844" s="88"/>
      <c r="J11844" s="88"/>
      <c r="K11844" s="88"/>
    </row>
    <row r="11845" spans="2:11" ht="12" hidden="1" customHeight="1" x14ac:dyDescent="0.2">
      <c r="B11845" s="88"/>
      <c r="C11845" s="88"/>
      <c r="D11845" s="88"/>
      <c r="E11845" s="88"/>
      <c r="F11845" s="88"/>
      <c r="G11845" s="88"/>
      <c r="H11845" s="88"/>
      <c r="I11845" s="88"/>
      <c r="J11845" s="88"/>
      <c r="K11845" s="88"/>
    </row>
    <row r="11846" spans="2:11" ht="12" hidden="1" customHeight="1" x14ac:dyDescent="0.2">
      <c r="B11846" s="88"/>
      <c r="C11846" s="88"/>
      <c r="D11846" s="88"/>
      <c r="E11846" s="88"/>
      <c r="F11846" s="88"/>
      <c r="G11846" s="88"/>
      <c r="H11846" s="88"/>
      <c r="I11846" s="88"/>
      <c r="J11846" s="88"/>
      <c r="K11846" s="88"/>
    </row>
    <row r="11847" spans="2:11" ht="12" hidden="1" customHeight="1" x14ac:dyDescent="0.2">
      <c r="B11847" s="88"/>
      <c r="C11847" s="88"/>
      <c r="D11847" s="88"/>
      <c r="E11847" s="88"/>
      <c r="F11847" s="88"/>
      <c r="G11847" s="88"/>
      <c r="H11847" s="88"/>
      <c r="I11847" s="88"/>
      <c r="J11847" s="88"/>
      <c r="K11847" s="88"/>
    </row>
    <row r="11848" spans="2:11" ht="12" hidden="1" customHeight="1" x14ac:dyDescent="0.2">
      <c r="B11848" s="88"/>
      <c r="C11848" s="88"/>
      <c r="D11848" s="88"/>
      <c r="E11848" s="88"/>
      <c r="F11848" s="88"/>
      <c r="G11848" s="88"/>
      <c r="H11848" s="88"/>
      <c r="I11848" s="88"/>
      <c r="J11848" s="88"/>
      <c r="K11848" s="88"/>
    </row>
    <row r="11849" spans="2:11" ht="12" hidden="1" customHeight="1" x14ac:dyDescent="0.2">
      <c r="B11849" s="88"/>
      <c r="C11849" s="88"/>
      <c r="D11849" s="88"/>
      <c r="E11849" s="88"/>
      <c r="F11849" s="88"/>
      <c r="G11849" s="88"/>
      <c r="H11849" s="88"/>
      <c r="I11849" s="88"/>
      <c r="J11849" s="88"/>
      <c r="K11849" s="88"/>
    </row>
    <row r="11850" spans="2:11" ht="12" hidden="1" customHeight="1" x14ac:dyDescent="0.2">
      <c r="B11850" s="88"/>
      <c r="C11850" s="88"/>
      <c r="D11850" s="88"/>
      <c r="E11850" s="88"/>
      <c r="F11850" s="88"/>
      <c r="G11850" s="88"/>
      <c r="H11850" s="88"/>
      <c r="I11850" s="88"/>
      <c r="J11850" s="88"/>
      <c r="K11850" s="88"/>
    </row>
    <row r="11851" spans="2:11" ht="12" hidden="1" customHeight="1" x14ac:dyDescent="0.2">
      <c r="B11851" s="88"/>
      <c r="C11851" s="88"/>
      <c r="D11851" s="88"/>
      <c r="E11851" s="88"/>
      <c r="F11851" s="88"/>
      <c r="G11851" s="88"/>
      <c r="H11851" s="88"/>
      <c r="I11851" s="88"/>
      <c r="J11851" s="88"/>
      <c r="K11851" s="88"/>
    </row>
    <row r="11852" spans="2:11" ht="12" hidden="1" customHeight="1" x14ac:dyDescent="0.2">
      <c r="B11852" s="88"/>
      <c r="C11852" s="88"/>
      <c r="D11852" s="88"/>
      <c r="E11852" s="88"/>
      <c r="F11852" s="88"/>
      <c r="G11852" s="88"/>
      <c r="H11852" s="88"/>
      <c r="I11852" s="88"/>
      <c r="J11852" s="88"/>
      <c r="K11852" s="88"/>
    </row>
    <row r="11853" spans="2:11" ht="12" hidden="1" customHeight="1" x14ac:dyDescent="0.2">
      <c r="B11853" s="88"/>
      <c r="C11853" s="88"/>
      <c r="D11853" s="88"/>
      <c r="E11853" s="88"/>
      <c r="F11853" s="88"/>
      <c r="G11853" s="88"/>
      <c r="H11853" s="88"/>
      <c r="I11853" s="88"/>
      <c r="J11853" s="88"/>
      <c r="K11853" s="88"/>
    </row>
    <row r="11854" spans="2:11" ht="12" hidden="1" customHeight="1" x14ac:dyDescent="0.2">
      <c r="B11854" s="88"/>
      <c r="C11854" s="88"/>
      <c r="D11854" s="88"/>
      <c r="E11854" s="88"/>
      <c r="F11854" s="88"/>
      <c r="G11854" s="88"/>
      <c r="H11854" s="88"/>
      <c r="I11854" s="88"/>
      <c r="J11854" s="88"/>
      <c r="K11854" s="88"/>
    </row>
    <row r="11855" spans="2:11" ht="12" hidden="1" customHeight="1" x14ac:dyDescent="0.2">
      <c r="B11855" s="88"/>
      <c r="C11855" s="88"/>
      <c r="D11855" s="88"/>
      <c r="E11855" s="88"/>
      <c r="F11855" s="88"/>
      <c r="G11855" s="88"/>
      <c r="H11855" s="88"/>
      <c r="I11855" s="88"/>
      <c r="J11855" s="88"/>
      <c r="K11855" s="88"/>
    </row>
    <row r="11856" spans="2:11" ht="12" hidden="1" customHeight="1" x14ac:dyDescent="0.2">
      <c r="B11856" s="88"/>
      <c r="C11856" s="88"/>
      <c r="D11856" s="88"/>
      <c r="E11856" s="88"/>
      <c r="F11856" s="88"/>
      <c r="G11856" s="88"/>
      <c r="H11856" s="88"/>
      <c r="I11856" s="88"/>
      <c r="J11856" s="88"/>
      <c r="K11856" s="88"/>
    </row>
    <row r="11857" spans="2:11" ht="12" hidden="1" customHeight="1" x14ac:dyDescent="0.2">
      <c r="B11857" s="88"/>
      <c r="C11857" s="88"/>
      <c r="D11857" s="88"/>
      <c r="E11857" s="88"/>
      <c r="F11857" s="88"/>
      <c r="G11857" s="88"/>
      <c r="H11857" s="88"/>
      <c r="I11857" s="88"/>
      <c r="J11857" s="88"/>
      <c r="K11857" s="88"/>
    </row>
    <row r="11858" spans="2:11" ht="12" hidden="1" customHeight="1" x14ac:dyDescent="0.2">
      <c r="B11858" s="88"/>
      <c r="C11858" s="88"/>
      <c r="D11858" s="88"/>
      <c r="E11858" s="88"/>
      <c r="F11858" s="88"/>
      <c r="G11858" s="88"/>
      <c r="H11858" s="88"/>
      <c r="I11858" s="88"/>
      <c r="J11858" s="88"/>
      <c r="K11858" s="88"/>
    </row>
    <row r="11859" spans="2:11" ht="12" hidden="1" customHeight="1" x14ac:dyDescent="0.2">
      <c r="B11859" s="88"/>
      <c r="C11859" s="88"/>
      <c r="D11859" s="88"/>
      <c r="E11859" s="88"/>
      <c r="F11859" s="88"/>
      <c r="G11859" s="88"/>
      <c r="H11859" s="88"/>
      <c r="I11859" s="88"/>
      <c r="J11859" s="88"/>
      <c r="K11859" s="88"/>
    </row>
    <row r="11860" spans="2:11" ht="12" hidden="1" customHeight="1" x14ac:dyDescent="0.2">
      <c r="B11860" s="88"/>
      <c r="C11860" s="88"/>
      <c r="D11860" s="88"/>
      <c r="E11860" s="88"/>
      <c r="F11860" s="88"/>
      <c r="G11860" s="88"/>
      <c r="H11860" s="88"/>
      <c r="I11860" s="88"/>
      <c r="J11860" s="88"/>
      <c r="K11860" s="88"/>
    </row>
    <row r="11861" spans="2:11" ht="12" hidden="1" customHeight="1" x14ac:dyDescent="0.2">
      <c r="B11861" s="88"/>
      <c r="C11861" s="88"/>
      <c r="D11861" s="88"/>
      <c r="E11861" s="88"/>
      <c r="F11861" s="88"/>
      <c r="G11861" s="88"/>
      <c r="H11861" s="88"/>
      <c r="I11861" s="88"/>
      <c r="J11861" s="88"/>
      <c r="K11861" s="88"/>
    </row>
    <row r="11862" spans="2:11" ht="12" hidden="1" customHeight="1" x14ac:dyDescent="0.2">
      <c r="B11862" s="88"/>
      <c r="C11862" s="88"/>
      <c r="D11862" s="88"/>
      <c r="E11862" s="88"/>
      <c r="F11862" s="88"/>
      <c r="G11862" s="88"/>
      <c r="H11862" s="88"/>
      <c r="I11862" s="88"/>
      <c r="J11862" s="88"/>
      <c r="K11862" s="88"/>
    </row>
    <row r="11863" spans="2:11" ht="12" hidden="1" customHeight="1" x14ac:dyDescent="0.2">
      <c r="B11863" s="88"/>
      <c r="C11863" s="88"/>
      <c r="D11863" s="88"/>
      <c r="E11863" s="88"/>
      <c r="F11863" s="88"/>
      <c r="G11863" s="88"/>
      <c r="H11863" s="88"/>
      <c r="I11863" s="88"/>
      <c r="J11863" s="88"/>
      <c r="K11863" s="88"/>
    </row>
    <row r="11864" spans="2:11" ht="12" hidden="1" customHeight="1" x14ac:dyDescent="0.2">
      <c r="B11864" s="88"/>
      <c r="C11864" s="88"/>
      <c r="D11864" s="88"/>
      <c r="E11864" s="88"/>
      <c r="F11864" s="88"/>
      <c r="G11864" s="88"/>
      <c r="H11864" s="88"/>
      <c r="I11864" s="88"/>
      <c r="J11864" s="88"/>
      <c r="K11864" s="88"/>
    </row>
    <row r="11865" spans="2:11" ht="12" hidden="1" customHeight="1" x14ac:dyDescent="0.2">
      <c r="B11865" s="88"/>
      <c r="C11865" s="88"/>
      <c r="D11865" s="88"/>
      <c r="E11865" s="88"/>
      <c r="F11865" s="88"/>
      <c r="G11865" s="88"/>
      <c r="H11865" s="88"/>
      <c r="I11865" s="88"/>
      <c r="J11865" s="88"/>
      <c r="K11865" s="88"/>
    </row>
    <row r="11866" spans="2:11" ht="12" hidden="1" customHeight="1" x14ac:dyDescent="0.2">
      <c r="B11866" s="88"/>
      <c r="C11866" s="88"/>
      <c r="D11866" s="88"/>
      <c r="E11866" s="88"/>
      <c r="F11866" s="88"/>
      <c r="G11866" s="88"/>
      <c r="H11866" s="88"/>
      <c r="I11866" s="88"/>
      <c r="J11866" s="88"/>
      <c r="K11866" s="88"/>
    </row>
    <row r="11867" spans="2:11" ht="12" hidden="1" customHeight="1" x14ac:dyDescent="0.2">
      <c r="B11867" s="88"/>
      <c r="C11867" s="88"/>
      <c r="D11867" s="88"/>
      <c r="E11867" s="88"/>
      <c r="F11867" s="88"/>
      <c r="G11867" s="88"/>
      <c r="H11867" s="88"/>
      <c r="I11867" s="88"/>
      <c r="J11867" s="88"/>
      <c r="K11867" s="88"/>
    </row>
    <row r="11868" spans="2:11" ht="12" hidden="1" customHeight="1" x14ac:dyDescent="0.2">
      <c r="B11868" s="88"/>
      <c r="C11868" s="88"/>
      <c r="D11868" s="88"/>
      <c r="E11868" s="88"/>
      <c r="F11868" s="88"/>
      <c r="G11868" s="88"/>
      <c r="H11868" s="88"/>
      <c r="I11868" s="88"/>
      <c r="J11868" s="88"/>
      <c r="K11868" s="88"/>
    </row>
    <row r="11869" spans="2:11" ht="12" hidden="1" customHeight="1" x14ac:dyDescent="0.2">
      <c r="B11869" s="88"/>
      <c r="C11869" s="88"/>
      <c r="D11869" s="88"/>
      <c r="E11869" s="88"/>
      <c r="F11869" s="88"/>
      <c r="G11869" s="88"/>
      <c r="H11869" s="88"/>
      <c r="I11869" s="88"/>
      <c r="J11869" s="88"/>
      <c r="K11869" s="88"/>
    </row>
    <row r="11870" spans="2:11" ht="12" hidden="1" customHeight="1" x14ac:dyDescent="0.2">
      <c r="B11870" s="88"/>
      <c r="C11870" s="88"/>
      <c r="D11870" s="88"/>
      <c r="E11870" s="88"/>
      <c r="F11870" s="88"/>
      <c r="G11870" s="88"/>
      <c r="H11870" s="88"/>
      <c r="I11870" s="88"/>
      <c r="J11870" s="88"/>
      <c r="K11870" s="88"/>
    </row>
    <row r="11871" spans="2:11" ht="12" hidden="1" customHeight="1" x14ac:dyDescent="0.2">
      <c r="B11871" s="88"/>
      <c r="C11871" s="88"/>
      <c r="D11871" s="88"/>
      <c r="E11871" s="88"/>
      <c r="F11871" s="88"/>
      <c r="G11871" s="88"/>
      <c r="H11871" s="88"/>
      <c r="I11871" s="88"/>
      <c r="J11871" s="88"/>
      <c r="K11871" s="88"/>
    </row>
    <row r="11872" spans="2:11" ht="12" hidden="1" customHeight="1" x14ac:dyDescent="0.2">
      <c r="B11872" s="88"/>
      <c r="C11872" s="88"/>
      <c r="D11872" s="88"/>
      <c r="E11872" s="88"/>
      <c r="F11872" s="88"/>
      <c r="G11872" s="88"/>
      <c r="H11872" s="88"/>
      <c r="I11872" s="88"/>
      <c r="J11872" s="88"/>
      <c r="K11872" s="88"/>
    </row>
    <row r="11873" spans="2:11" ht="12" hidden="1" customHeight="1" x14ac:dyDescent="0.2">
      <c r="B11873" s="88"/>
      <c r="C11873" s="88"/>
      <c r="D11873" s="88"/>
      <c r="E11873" s="88"/>
      <c r="F11873" s="88"/>
      <c r="G11873" s="88"/>
      <c r="H11873" s="88"/>
      <c r="I11873" s="88"/>
      <c r="J11873" s="88"/>
      <c r="K11873" s="88"/>
    </row>
    <row r="11874" spans="2:11" ht="12" hidden="1" customHeight="1" x14ac:dyDescent="0.2">
      <c r="B11874" s="88"/>
      <c r="C11874" s="88"/>
      <c r="D11874" s="88"/>
      <c r="E11874" s="88"/>
      <c r="F11874" s="88"/>
      <c r="G11874" s="88"/>
      <c r="H11874" s="88"/>
      <c r="I11874" s="88"/>
      <c r="J11874" s="88"/>
      <c r="K11874" s="88"/>
    </row>
    <row r="11875" spans="2:11" ht="12" hidden="1" customHeight="1" x14ac:dyDescent="0.2">
      <c r="B11875" s="88"/>
      <c r="C11875" s="88"/>
      <c r="D11875" s="88"/>
      <c r="E11875" s="88"/>
      <c r="F11875" s="88"/>
      <c r="G11875" s="88"/>
      <c r="H11875" s="88"/>
      <c r="I11875" s="88"/>
      <c r="J11875" s="88"/>
      <c r="K11875" s="88"/>
    </row>
    <row r="11876" spans="2:11" ht="12" hidden="1" customHeight="1" x14ac:dyDescent="0.2">
      <c r="B11876" s="88"/>
      <c r="C11876" s="88"/>
      <c r="D11876" s="88"/>
      <c r="E11876" s="88"/>
      <c r="F11876" s="88"/>
      <c r="G11876" s="88"/>
      <c r="H11876" s="88"/>
      <c r="I11876" s="88"/>
      <c r="J11876" s="88"/>
      <c r="K11876" s="88"/>
    </row>
    <row r="11877" spans="2:11" ht="12" hidden="1" customHeight="1" x14ac:dyDescent="0.2">
      <c r="B11877" s="88"/>
      <c r="C11877" s="88"/>
      <c r="D11877" s="88"/>
      <c r="E11877" s="88"/>
      <c r="F11877" s="88"/>
      <c r="G11877" s="88"/>
      <c r="H11877" s="88"/>
      <c r="I11877" s="88"/>
      <c r="J11877" s="88"/>
      <c r="K11877" s="88"/>
    </row>
    <row r="11878" spans="2:11" ht="12" hidden="1" customHeight="1" x14ac:dyDescent="0.2">
      <c r="B11878" s="88"/>
      <c r="C11878" s="88"/>
      <c r="D11878" s="88"/>
      <c r="E11878" s="88"/>
      <c r="F11878" s="88"/>
      <c r="G11878" s="88"/>
      <c r="H11878" s="88"/>
      <c r="I11878" s="88"/>
      <c r="J11878" s="88"/>
      <c r="K11878" s="88"/>
    </row>
    <row r="11879" spans="2:11" ht="12" hidden="1" customHeight="1" x14ac:dyDescent="0.2">
      <c r="B11879" s="88"/>
      <c r="C11879" s="88"/>
      <c r="D11879" s="88"/>
      <c r="E11879" s="88"/>
      <c r="F11879" s="88"/>
      <c r="G11879" s="88"/>
      <c r="H11879" s="88"/>
      <c r="I11879" s="88"/>
      <c r="J11879" s="88"/>
      <c r="K11879" s="88"/>
    </row>
    <row r="11880" spans="2:11" ht="12" hidden="1" customHeight="1" x14ac:dyDescent="0.2">
      <c r="B11880" s="88"/>
      <c r="C11880" s="88"/>
      <c r="D11880" s="88"/>
      <c r="E11880" s="88"/>
      <c r="F11880" s="88"/>
      <c r="G11880" s="88"/>
      <c r="H11880" s="88"/>
      <c r="I11880" s="88"/>
      <c r="J11880" s="88"/>
      <c r="K11880" s="88"/>
    </row>
    <row r="11881" spans="2:11" ht="12" hidden="1" customHeight="1" x14ac:dyDescent="0.2">
      <c r="B11881" s="88"/>
      <c r="C11881" s="88"/>
      <c r="D11881" s="88"/>
      <c r="E11881" s="88"/>
      <c r="F11881" s="88"/>
      <c r="G11881" s="88"/>
      <c r="H11881" s="88"/>
      <c r="I11881" s="88"/>
      <c r="J11881" s="88"/>
      <c r="K11881" s="88"/>
    </row>
    <row r="11882" spans="2:11" ht="12" hidden="1" customHeight="1" x14ac:dyDescent="0.2">
      <c r="B11882" s="88"/>
      <c r="C11882" s="88"/>
      <c r="D11882" s="88"/>
      <c r="E11882" s="88"/>
      <c r="F11882" s="88"/>
      <c r="G11882" s="88"/>
      <c r="H11882" s="88"/>
      <c r="I11882" s="88"/>
      <c r="J11882" s="88"/>
      <c r="K11882" s="88"/>
    </row>
    <row r="11883" spans="2:11" ht="12" hidden="1" customHeight="1" x14ac:dyDescent="0.2">
      <c r="B11883" s="88"/>
      <c r="C11883" s="88"/>
      <c r="D11883" s="88"/>
      <c r="E11883" s="88"/>
      <c r="F11883" s="88"/>
      <c r="G11883" s="88"/>
      <c r="H11883" s="88"/>
      <c r="I11883" s="88"/>
      <c r="J11883" s="88"/>
      <c r="K11883" s="88"/>
    </row>
    <row r="11884" spans="2:11" ht="12" hidden="1" customHeight="1" x14ac:dyDescent="0.2">
      <c r="B11884" s="88"/>
      <c r="C11884" s="88"/>
      <c r="D11884" s="88"/>
      <c r="E11884" s="88"/>
      <c r="F11884" s="88"/>
      <c r="G11884" s="88"/>
      <c r="H11884" s="88"/>
      <c r="I11884" s="88"/>
      <c r="J11884" s="88"/>
      <c r="K11884" s="88"/>
    </row>
    <row r="11885" spans="2:11" ht="12" hidden="1" customHeight="1" x14ac:dyDescent="0.2">
      <c r="B11885" s="88"/>
      <c r="C11885" s="88"/>
      <c r="D11885" s="88"/>
      <c r="E11885" s="88"/>
      <c r="F11885" s="88"/>
      <c r="G11885" s="88"/>
      <c r="H11885" s="88"/>
      <c r="I11885" s="88"/>
      <c r="J11885" s="88"/>
      <c r="K11885" s="88"/>
    </row>
    <row r="11886" spans="2:11" ht="12" hidden="1" customHeight="1" x14ac:dyDescent="0.2">
      <c r="B11886" s="88"/>
      <c r="C11886" s="88"/>
      <c r="D11886" s="88"/>
      <c r="E11886" s="88"/>
      <c r="F11886" s="88"/>
      <c r="G11886" s="88"/>
      <c r="H11886" s="88"/>
      <c r="I11886" s="88"/>
      <c r="J11886" s="88"/>
      <c r="K11886" s="88"/>
    </row>
    <row r="11887" spans="2:11" ht="12" hidden="1" customHeight="1" x14ac:dyDescent="0.2">
      <c r="B11887" s="88"/>
      <c r="C11887" s="88"/>
      <c r="D11887" s="88"/>
      <c r="E11887" s="88"/>
      <c r="F11887" s="88"/>
      <c r="G11887" s="88"/>
      <c r="H11887" s="88"/>
      <c r="I11887" s="88"/>
      <c r="J11887" s="88"/>
      <c r="K11887" s="88"/>
    </row>
    <row r="11888" spans="2:11" ht="12" hidden="1" customHeight="1" x14ac:dyDescent="0.2">
      <c r="B11888" s="88"/>
      <c r="C11888" s="88"/>
      <c r="D11888" s="88"/>
      <c r="E11888" s="88"/>
      <c r="F11888" s="88"/>
      <c r="G11888" s="88"/>
      <c r="H11888" s="88"/>
      <c r="I11888" s="88"/>
      <c r="J11888" s="88"/>
      <c r="K11888" s="88"/>
    </row>
    <row r="11889" spans="2:11" ht="12" hidden="1" customHeight="1" x14ac:dyDescent="0.2">
      <c r="B11889" s="88"/>
      <c r="C11889" s="88"/>
      <c r="D11889" s="88"/>
      <c r="E11889" s="88"/>
      <c r="F11889" s="88"/>
      <c r="G11889" s="88"/>
      <c r="H11889" s="88"/>
      <c r="I11889" s="88"/>
      <c r="J11889" s="88"/>
      <c r="K11889" s="88"/>
    </row>
    <row r="11890" spans="2:11" ht="12" hidden="1" customHeight="1" x14ac:dyDescent="0.2">
      <c r="B11890" s="88"/>
      <c r="C11890" s="88"/>
      <c r="D11890" s="88"/>
      <c r="E11890" s="88"/>
      <c r="F11890" s="88"/>
      <c r="G11890" s="88"/>
      <c r="H11890" s="88"/>
      <c r="I11890" s="88"/>
      <c r="J11890" s="88"/>
      <c r="K11890" s="88"/>
    </row>
    <row r="11891" spans="2:11" ht="12" hidden="1" customHeight="1" x14ac:dyDescent="0.2">
      <c r="B11891" s="88"/>
      <c r="C11891" s="88"/>
      <c r="D11891" s="88"/>
      <c r="E11891" s="88"/>
      <c r="F11891" s="88"/>
      <c r="G11891" s="88"/>
      <c r="H11891" s="88"/>
      <c r="I11891" s="88"/>
      <c r="J11891" s="88"/>
      <c r="K11891" s="88"/>
    </row>
    <row r="11892" spans="2:11" ht="12" hidden="1" customHeight="1" x14ac:dyDescent="0.2">
      <c r="B11892" s="88"/>
      <c r="C11892" s="88"/>
      <c r="D11892" s="88"/>
      <c r="E11892" s="88"/>
      <c r="F11892" s="88"/>
      <c r="G11892" s="88"/>
      <c r="H11892" s="88"/>
      <c r="I11892" s="88"/>
      <c r="J11892" s="88"/>
      <c r="K11892" s="88"/>
    </row>
    <row r="11893" spans="2:11" ht="12" hidden="1" customHeight="1" x14ac:dyDescent="0.2">
      <c r="B11893" s="88"/>
      <c r="C11893" s="88"/>
      <c r="D11893" s="88"/>
      <c r="E11893" s="88"/>
      <c r="F11893" s="88"/>
      <c r="G11893" s="88"/>
      <c r="H11893" s="88"/>
      <c r="I11893" s="88"/>
      <c r="J11893" s="88"/>
      <c r="K11893" s="88"/>
    </row>
    <row r="11894" spans="2:11" ht="12" hidden="1" customHeight="1" x14ac:dyDescent="0.2">
      <c r="B11894" s="88"/>
      <c r="C11894" s="88"/>
      <c r="D11894" s="88"/>
      <c r="E11894" s="88"/>
      <c r="F11894" s="88"/>
      <c r="G11894" s="88"/>
      <c r="H11894" s="88"/>
      <c r="I11894" s="88"/>
      <c r="J11894" s="88"/>
      <c r="K11894" s="88"/>
    </row>
    <row r="11895" spans="2:11" ht="12" hidden="1" customHeight="1" x14ac:dyDescent="0.2">
      <c r="B11895" s="88"/>
      <c r="C11895" s="88"/>
      <c r="D11895" s="88"/>
      <c r="E11895" s="88"/>
      <c r="F11895" s="88"/>
      <c r="G11895" s="88"/>
      <c r="H11895" s="88"/>
      <c r="I11895" s="88"/>
      <c r="J11895" s="88"/>
      <c r="K11895" s="88"/>
    </row>
    <row r="11896" spans="2:11" ht="12" hidden="1" customHeight="1" x14ac:dyDescent="0.2">
      <c r="B11896" s="88"/>
      <c r="C11896" s="88"/>
      <c r="D11896" s="88"/>
      <c r="E11896" s="88"/>
      <c r="F11896" s="88"/>
      <c r="G11896" s="88"/>
      <c r="H11896" s="88"/>
      <c r="I11896" s="88"/>
      <c r="J11896" s="88"/>
      <c r="K11896" s="88"/>
    </row>
    <row r="11897" spans="2:11" ht="12" hidden="1" customHeight="1" x14ac:dyDescent="0.2">
      <c r="B11897" s="88"/>
      <c r="C11897" s="88"/>
      <c r="D11897" s="88"/>
      <c r="E11897" s="88"/>
      <c r="F11897" s="88"/>
      <c r="G11897" s="88"/>
      <c r="H11897" s="88"/>
      <c r="I11897" s="88"/>
      <c r="J11897" s="88"/>
      <c r="K11897" s="88"/>
    </row>
    <row r="11898" spans="2:11" ht="12" hidden="1" customHeight="1" x14ac:dyDescent="0.2">
      <c r="B11898" s="88"/>
      <c r="C11898" s="88"/>
      <c r="D11898" s="88"/>
      <c r="E11898" s="88"/>
      <c r="F11898" s="88"/>
      <c r="G11898" s="88"/>
      <c r="H11898" s="88"/>
      <c r="I11898" s="88"/>
      <c r="J11898" s="88"/>
      <c r="K11898" s="88"/>
    </row>
    <row r="11899" spans="2:11" ht="12" hidden="1" customHeight="1" x14ac:dyDescent="0.2">
      <c r="B11899" s="88"/>
      <c r="C11899" s="88"/>
      <c r="D11899" s="88"/>
      <c r="E11899" s="88"/>
      <c r="F11899" s="88"/>
      <c r="G11899" s="88"/>
      <c r="H11899" s="88"/>
      <c r="I11899" s="88"/>
      <c r="J11899" s="88"/>
      <c r="K11899" s="88"/>
    </row>
    <row r="11900" spans="2:11" ht="12" hidden="1" customHeight="1" x14ac:dyDescent="0.2">
      <c r="B11900" s="88"/>
      <c r="C11900" s="88"/>
      <c r="D11900" s="88"/>
      <c r="E11900" s="88"/>
      <c r="F11900" s="88"/>
      <c r="G11900" s="88"/>
      <c r="H11900" s="88"/>
      <c r="I11900" s="88"/>
      <c r="J11900" s="88"/>
      <c r="K11900" s="88"/>
    </row>
    <row r="11901" spans="2:11" ht="12" hidden="1" customHeight="1" x14ac:dyDescent="0.2">
      <c r="B11901" s="88"/>
      <c r="C11901" s="88"/>
      <c r="D11901" s="88"/>
      <c r="E11901" s="88"/>
      <c r="F11901" s="88"/>
      <c r="G11901" s="88"/>
      <c r="H11901" s="88"/>
      <c r="I11901" s="88"/>
      <c r="J11901" s="88"/>
      <c r="K11901" s="88"/>
    </row>
    <row r="11902" spans="2:11" ht="12" hidden="1" customHeight="1" x14ac:dyDescent="0.2">
      <c r="B11902" s="88"/>
      <c r="C11902" s="88"/>
      <c r="D11902" s="88"/>
      <c r="E11902" s="88"/>
      <c r="F11902" s="88"/>
      <c r="G11902" s="88"/>
      <c r="H11902" s="88"/>
      <c r="I11902" s="88"/>
      <c r="J11902" s="88"/>
      <c r="K11902" s="88"/>
    </row>
    <row r="11903" spans="2:11" ht="12" hidden="1" customHeight="1" x14ac:dyDescent="0.2">
      <c r="B11903" s="88"/>
      <c r="C11903" s="88"/>
      <c r="D11903" s="88"/>
      <c r="E11903" s="88"/>
      <c r="F11903" s="88"/>
      <c r="G11903" s="88"/>
      <c r="H11903" s="88"/>
      <c r="I11903" s="88"/>
      <c r="J11903" s="88"/>
      <c r="K11903" s="88"/>
    </row>
    <row r="11904" spans="2:11" ht="12" hidden="1" customHeight="1" x14ac:dyDescent="0.2">
      <c r="B11904" s="88"/>
      <c r="C11904" s="88"/>
      <c r="D11904" s="88"/>
      <c r="E11904" s="88"/>
      <c r="F11904" s="88"/>
      <c r="G11904" s="88"/>
      <c r="H11904" s="88"/>
      <c r="I11904" s="88"/>
      <c r="J11904" s="88"/>
      <c r="K11904" s="88"/>
    </row>
    <row r="11905" spans="2:11" ht="12" hidden="1" customHeight="1" x14ac:dyDescent="0.2">
      <c r="B11905" s="88"/>
      <c r="C11905" s="88"/>
      <c r="D11905" s="88"/>
      <c r="E11905" s="88"/>
      <c r="F11905" s="88"/>
      <c r="G11905" s="88"/>
      <c r="H11905" s="88"/>
      <c r="I11905" s="88"/>
      <c r="J11905" s="88"/>
      <c r="K11905" s="88"/>
    </row>
    <row r="11906" spans="2:11" ht="12" hidden="1" customHeight="1" x14ac:dyDescent="0.2">
      <c r="B11906" s="88"/>
      <c r="C11906" s="88"/>
      <c r="D11906" s="88"/>
      <c r="E11906" s="88"/>
      <c r="F11906" s="88"/>
      <c r="G11906" s="88"/>
      <c r="H11906" s="88"/>
      <c r="I11906" s="88"/>
      <c r="J11906" s="88"/>
      <c r="K11906" s="88"/>
    </row>
    <row r="11907" spans="2:11" ht="12" hidden="1" customHeight="1" x14ac:dyDescent="0.2">
      <c r="B11907" s="88"/>
      <c r="C11907" s="88"/>
      <c r="D11907" s="88"/>
      <c r="E11907" s="88"/>
      <c r="F11907" s="88"/>
      <c r="G11907" s="88"/>
      <c r="H11907" s="88"/>
      <c r="I11907" s="88"/>
      <c r="J11907" s="88"/>
      <c r="K11907" s="88"/>
    </row>
    <row r="11908" spans="2:11" ht="12" hidden="1" customHeight="1" x14ac:dyDescent="0.2">
      <c r="B11908" s="88"/>
      <c r="C11908" s="88"/>
      <c r="D11908" s="88"/>
      <c r="E11908" s="88"/>
      <c r="F11908" s="88"/>
      <c r="G11908" s="88"/>
      <c r="H11908" s="88"/>
      <c r="I11908" s="88"/>
      <c r="J11908" s="88"/>
      <c r="K11908" s="88"/>
    </row>
    <row r="11909" spans="2:11" ht="12" hidden="1" customHeight="1" x14ac:dyDescent="0.2">
      <c r="B11909" s="88"/>
      <c r="C11909" s="88"/>
      <c r="D11909" s="88"/>
      <c r="E11909" s="88"/>
      <c r="F11909" s="88"/>
      <c r="G11909" s="88"/>
      <c r="H11909" s="88"/>
      <c r="I11909" s="88"/>
      <c r="J11909" s="88"/>
      <c r="K11909" s="88"/>
    </row>
    <row r="11910" spans="2:11" ht="12" hidden="1" customHeight="1" x14ac:dyDescent="0.2">
      <c r="B11910" s="88"/>
      <c r="C11910" s="88"/>
      <c r="D11910" s="88"/>
      <c r="E11910" s="88"/>
      <c r="F11910" s="88"/>
      <c r="G11910" s="88"/>
      <c r="H11910" s="88"/>
      <c r="I11910" s="88"/>
      <c r="J11910" s="88"/>
      <c r="K11910" s="88"/>
    </row>
    <row r="11911" spans="2:11" ht="12" hidden="1" customHeight="1" x14ac:dyDescent="0.2">
      <c r="B11911" s="88"/>
      <c r="C11911" s="88"/>
      <c r="D11911" s="88"/>
      <c r="E11911" s="88"/>
      <c r="F11911" s="88"/>
      <c r="G11911" s="88"/>
      <c r="H11911" s="88"/>
      <c r="I11911" s="88"/>
      <c r="J11911" s="88"/>
      <c r="K11911" s="88"/>
    </row>
    <row r="11912" spans="2:11" ht="12" hidden="1" customHeight="1" x14ac:dyDescent="0.2">
      <c r="B11912" s="88"/>
      <c r="C11912" s="88"/>
      <c r="D11912" s="88"/>
      <c r="E11912" s="88"/>
      <c r="F11912" s="88"/>
      <c r="G11912" s="88"/>
      <c r="H11912" s="88"/>
      <c r="I11912" s="88"/>
      <c r="J11912" s="88"/>
      <c r="K11912" s="88"/>
    </row>
    <row r="11913" spans="2:11" ht="12" hidden="1" customHeight="1" x14ac:dyDescent="0.2">
      <c r="B11913" s="88"/>
      <c r="C11913" s="88"/>
      <c r="D11913" s="88"/>
      <c r="E11913" s="88"/>
      <c r="F11913" s="88"/>
      <c r="G11913" s="88"/>
      <c r="H11913" s="88"/>
      <c r="I11913" s="88"/>
      <c r="J11913" s="88"/>
      <c r="K11913" s="88"/>
    </row>
    <row r="11914" spans="2:11" ht="12" hidden="1" customHeight="1" x14ac:dyDescent="0.2">
      <c r="B11914" s="88"/>
      <c r="C11914" s="88"/>
      <c r="D11914" s="88"/>
      <c r="E11914" s="88"/>
      <c r="F11914" s="88"/>
      <c r="G11914" s="88"/>
      <c r="H11914" s="88"/>
      <c r="I11914" s="88"/>
      <c r="J11914" s="88"/>
      <c r="K11914" s="88"/>
    </row>
    <row r="11915" spans="2:11" ht="12" hidden="1" customHeight="1" x14ac:dyDescent="0.2">
      <c r="B11915" s="88"/>
      <c r="C11915" s="88"/>
      <c r="D11915" s="88"/>
      <c r="E11915" s="88"/>
      <c r="F11915" s="88"/>
      <c r="G11915" s="88"/>
      <c r="H11915" s="88"/>
      <c r="I11915" s="88"/>
      <c r="J11915" s="88"/>
      <c r="K11915" s="88"/>
    </row>
    <row r="11916" spans="2:11" ht="12" hidden="1" customHeight="1" x14ac:dyDescent="0.2">
      <c r="B11916" s="88"/>
      <c r="C11916" s="88"/>
      <c r="D11916" s="88"/>
      <c r="E11916" s="88"/>
      <c r="F11916" s="88"/>
      <c r="G11916" s="88"/>
      <c r="H11916" s="88"/>
      <c r="I11916" s="88"/>
      <c r="J11916" s="88"/>
      <c r="K11916" s="88"/>
    </row>
    <row r="11917" spans="2:11" ht="12" hidden="1" customHeight="1" x14ac:dyDescent="0.2">
      <c r="B11917" s="88"/>
      <c r="C11917" s="88"/>
      <c r="D11917" s="88"/>
      <c r="E11917" s="88"/>
      <c r="F11917" s="88"/>
      <c r="G11917" s="88"/>
      <c r="H11917" s="88"/>
      <c r="I11917" s="88"/>
      <c r="J11917" s="88"/>
      <c r="K11917" s="88"/>
    </row>
    <row r="11918" spans="2:11" ht="12" hidden="1" customHeight="1" x14ac:dyDescent="0.2">
      <c r="B11918" s="88"/>
      <c r="C11918" s="88"/>
      <c r="D11918" s="88"/>
      <c r="E11918" s="88"/>
      <c r="F11918" s="88"/>
      <c r="G11918" s="88"/>
      <c r="H11918" s="88"/>
      <c r="I11918" s="88"/>
      <c r="J11918" s="88"/>
      <c r="K11918" s="88"/>
    </row>
    <row r="11919" spans="2:11" ht="12" hidden="1" customHeight="1" x14ac:dyDescent="0.2">
      <c r="B11919" s="88"/>
      <c r="C11919" s="88"/>
      <c r="D11919" s="88"/>
      <c r="E11919" s="88"/>
      <c r="F11919" s="88"/>
      <c r="G11919" s="88"/>
      <c r="H11919" s="88"/>
      <c r="I11919" s="88"/>
      <c r="J11919" s="88"/>
      <c r="K11919" s="88"/>
    </row>
    <row r="11920" spans="2:11" ht="12" hidden="1" customHeight="1" x14ac:dyDescent="0.2">
      <c r="B11920" s="88"/>
      <c r="C11920" s="88"/>
      <c r="D11920" s="88"/>
      <c r="E11920" s="88"/>
      <c r="F11920" s="88"/>
      <c r="G11920" s="88"/>
      <c r="H11920" s="88"/>
      <c r="I11920" s="88"/>
      <c r="J11920" s="88"/>
      <c r="K11920" s="88"/>
    </row>
    <row r="11921" spans="2:11" ht="12" hidden="1" customHeight="1" x14ac:dyDescent="0.2">
      <c r="B11921" s="88"/>
      <c r="C11921" s="88"/>
      <c r="D11921" s="88"/>
      <c r="E11921" s="88"/>
      <c r="F11921" s="88"/>
      <c r="G11921" s="88"/>
      <c r="H11921" s="88"/>
      <c r="I11921" s="88"/>
      <c r="J11921" s="88"/>
      <c r="K11921" s="88"/>
    </row>
    <row r="11922" spans="2:11" ht="12" hidden="1" customHeight="1" x14ac:dyDescent="0.2">
      <c r="B11922" s="88"/>
      <c r="C11922" s="88"/>
      <c r="D11922" s="88"/>
      <c r="E11922" s="88"/>
      <c r="F11922" s="88"/>
      <c r="G11922" s="88"/>
      <c r="H11922" s="88"/>
      <c r="I11922" s="88"/>
      <c r="J11922" s="88"/>
      <c r="K11922" s="88"/>
    </row>
    <row r="11923" spans="2:11" ht="12" hidden="1" customHeight="1" x14ac:dyDescent="0.2">
      <c r="B11923" s="88"/>
      <c r="C11923" s="88"/>
      <c r="D11923" s="88"/>
      <c r="E11923" s="88"/>
      <c r="F11923" s="88"/>
      <c r="G11923" s="88"/>
      <c r="H11923" s="88"/>
      <c r="I11923" s="88"/>
      <c r="J11923" s="88"/>
      <c r="K11923" s="88"/>
    </row>
    <row r="11924" spans="2:11" ht="12" hidden="1" customHeight="1" x14ac:dyDescent="0.2">
      <c r="B11924" s="88"/>
      <c r="C11924" s="88"/>
      <c r="D11924" s="88"/>
      <c r="E11924" s="88"/>
      <c r="F11924" s="88"/>
      <c r="G11924" s="88"/>
      <c r="H11924" s="88"/>
      <c r="I11924" s="88"/>
      <c r="J11924" s="88"/>
      <c r="K11924" s="88"/>
    </row>
    <row r="11925" spans="2:11" ht="12" hidden="1" customHeight="1" x14ac:dyDescent="0.2">
      <c r="B11925" s="88"/>
      <c r="C11925" s="88"/>
      <c r="D11925" s="88"/>
      <c r="E11925" s="88"/>
      <c r="F11925" s="88"/>
      <c r="G11925" s="88"/>
      <c r="H11925" s="88"/>
      <c r="I11925" s="88"/>
      <c r="J11925" s="88"/>
      <c r="K11925" s="88"/>
    </row>
    <row r="11926" spans="2:11" ht="12" hidden="1" customHeight="1" x14ac:dyDescent="0.2">
      <c r="B11926" s="88"/>
      <c r="C11926" s="88"/>
      <c r="D11926" s="88"/>
      <c r="E11926" s="88"/>
      <c r="F11926" s="88"/>
      <c r="G11926" s="88"/>
      <c r="H11926" s="88"/>
      <c r="I11926" s="88"/>
      <c r="J11926" s="88"/>
      <c r="K11926" s="88"/>
    </row>
    <row r="11927" spans="2:11" ht="12" hidden="1" customHeight="1" x14ac:dyDescent="0.2">
      <c r="B11927" s="88"/>
      <c r="C11927" s="88"/>
      <c r="D11927" s="88"/>
      <c r="E11927" s="88"/>
      <c r="F11927" s="88"/>
      <c r="G11927" s="88"/>
      <c r="H11927" s="88"/>
      <c r="I11927" s="88"/>
      <c r="J11927" s="88"/>
      <c r="K11927" s="88"/>
    </row>
    <row r="11928" spans="2:11" ht="12" hidden="1" customHeight="1" x14ac:dyDescent="0.2">
      <c r="B11928" s="88"/>
      <c r="C11928" s="88"/>
      <c r="D11928" s="88"/>
      <c r="E11928" s="88"/>
      <c r="F11928" s="88"/>
      <c r="G11928" s="88"/>
      <c r="H11928" s="88"/>
      <c r="I11928" s="88"/>
      <c r="J11928" s="88"/>
      <c r="K11928" s="88"/>
    </row>
    <row r="11929" spans="2:11" ht="12" hidden="1" customHeight="1" x14ac:dyDescent="0.2">
      <c r="B11929" s="88"/>
      <c r="C11929" s="88"/>
      <c r="D11929" s="88"/>
      <c r="E11929" s="88"/>
      <c r="F11929" s="88"/>
      <c r="G11929" s="88"/>
      <c r="H11929" s="88"/>
      <c r="I11929" s="88"/>
      <c r="J11929" s="88"/>
      <c r="K11929" s="88"/>
    </row>
    <row r="11930" spans="2:11" ht="12" hidden="1" customHeight="1" x14ac:dyDescent="0.2">
      <c r="B11930" s="88"/>
      <c r="C11930" s="88"/>
      <c r="D11930" s="88"/>
      <c r="E11930" s="88"/>
      <c r="F11930" s="88"/>
      <c r="G11930" s="88"/>
      <c r="H11930" s="88"/>
      <c r="I11930" s="88"/>
      <c r="J11930" s="88"/>
      <c r="K11930" s="88"/>
    </row>
    <row r="11931" spans="2:11" ht="12" hidden="1" customHeight="1" x14ac:dyDescent="0.2">
      <c r="B11931" s="88"/>
      <c r="C11931" s="88"/>
      <c r="D11931" s="88"/>
      <c r="E11931" s="88"/>
      <c r="F11931" s="88"/>
      <c r="G11931" s="88"/>
      <c r="H11931" s="88"/>
      <c r="I11931" s="88"/>
      <c r="J11931" s="88"/>
      <c r="K11931" s="88"/>
    </row>
    <row r="11932" spans="2:11" ht="12" hidden="1" customHeight="1" x14ac:dyDescent="0.2">
      <c r="B11932" s="88"/>
      <c r="C11932" s="88"/>
      <c r="D11932" s="88"/>
      <c r="E11932" s="88"/>
      <c r="F11932" s="88"/>
      <c r="G11932" s="88"/>
      <c r="H11932" s="88"/>
      <c r="I11932" s="88"/>
      <c r="J11932" s="88"/>
      <c r="K11932" s="88"/>
    </row>
    <row r="11933" spans="2:11" ht="12" hidden="1" customHeight="1" x14ac:dyDescent="0.2">
      <c r="B11933" s="88"/>
      <c r="C11933" s="88"/>
      <c r="D11933" s="88"/>
      <c r="E11933" s="88"/>
      <c r="F11933" s="88"/>
      <c r="G11933" s="88"/>
      <c r="H11933" s="88"/>
      <c r="I11933" s="88"/>
      <c r="J11933" s="88"/>
      <c r="K11933" s="88"/>
    </row>
    <row r="11934" spans="2:11" ht="12" hidden="1" customHeight="1" x14ac:dyDescent="0.2">
      <c r="B11934" s="88"/>
      <c r="C11934" s="88"/>
      <c r="D11934" s="88"/>
      <c r="E11934" s="88"/>
      <c r="F11934" s="88"/>
      <c r="G11934" s="88"/>
      <c r="H11934" s="88"/>
      <c r="I11934" s="88"/>
      <c r="J11934" s="88"/>
      <c r="K11934" s="88"/>
    </row>
    <row r="11935" spans="2:11" ht="12" hidden="1" customHeight="1" x14ac:dyDescent="0.2">
      <c r="B11935" s="88"/>
      <c r="C11935" s="88"/>
      <c r="D11935" s="88"/>
      <c r="E11935" s="88"/>
      <c r="F11935" s="88"/>
      <c r="G11935" s="88"/>
      <c r="H11935" s="88"/>
      <c r="I11935" s="88"/>
      <c r="J11935" s="88"/>
      <c r="K11935" s="88"/>
    </row>
    <row r="11936" spans="2:11" ht="12" hidden="1" customHeight="1" x14ac:dyDescent="0.2">
      <c r="B11936" s="88"/>
      <c r="C11936" s="88"/>
      <c r="D11936" s="88"/>
      <c r="E11936" s="88"/>
      <c r="F11936" s="88"/>
      <c r="G11936" s="88"/>
      <c r="H11936" s="88"/>
      <c r="I11936" s="88"/>
      <c r="J11936" s="88"/>
      <c r="K11936" s="88"/>
    </row>
    <row r="11937" spans="2:11" ht="12" hidden="1" customHeight="1" x14ac:dyDescent="0.2">
      <c r="B11937" s="88"/>
      <c r="C11937" s="88"/>
      <c r="D11937" s="88"/>
      <c r="E11937" s="88"/>
      <c r="F11937" s="88"/>
      <c r="G11937" s="88"/>
      <c r="H11937" s="88"/>
      <c r="I11937" s="88"/>
      <c r="J11937" s="88"/>
      <c r="K11937" s="88"/>
    </row>
    <row r="11938" spans="2:11" ht="12" hidden="1" customHeight="1" x14ac:dyDescent="0.2">
      <c r="B11938" s="88"/>
      <c r="C11938" s="88"/>
      <c r="D11938" s="88"/>
      <c r="E11938" s="88"/>
      <c r="F11938" s="88"/>
      <c r="G11938" s="88"/>
      <c r="H11938" s="88"/>
      <c r="I11938" s="88"/>
      <c r="J11938" s="88"/>
      <c r="K11938" s="88"/>
    </row>
    <row r="11939" spans="2:11" ht="12" hidden="1" customHeight="1" x14ac:dyDescent="0.2">
      <c r="B11939" s="88"/>
      <c r="C11939" s="88"/>
      <c r="D11939" s="88"/>
      <c r="E11939" s="88"/>
      <c r="F11939" s="88"/>
      <c r="G11939" s="88"/>
      <c r="H11939" s="88"/>
      <c r="I11939" s="88"/>
      <c r="J11939" s="88"/>
      <c r="K11939" s="88"/>
    </row>
    <row r="11940" spans="2:11" ht="12" hidden="1" customHeight="1" x14ac:dyDescent="0.2">
      <c r="B11940" s="88"/>
      <c r="C11940" s="88"/>
      <c r="D11940" s="88"/>
      <c r="E11940" s="88"/>
      <c r="F11940" s="88"/>
      <c r="G11940" s="88"/>
      <c r="H11940" s="88"/>
      <c r="I11940" s="88"/>
      <c r="J11940" s="88"/>
      <c r="K11940" s="88"/>
    </row>
    <row r="11941" spans="2:11" ht="12" hidden="1" customHeight="1" x14ac:dyDescent="0.2">
      <c r="B11941" s="88"/>
      <c r="C11941" s="88"/>
      <c r="D11941" s="88"/>
      <c r="E11941" s="88"/>
      <c r="F11941" s="88"/>
      <c r="G11941" s="88"/>
      <c r="H11941" s="88"/>
      <c r="I11941" s="88"/>
      <c r="J11941" s="88"/>
      <c r="K11941" s="88"/>
    </row>
    <row r="11942" spans="2:11" ht="12" hidden="1" customHeight="1" x14ac:dyDescent="0.2">
      <c r="B11942" s="88"/>
      <c r="C11942" s="88"/>
      <c r="D11942" s="88"/>
      <c r="E11942" s="88"/>
      <c r="F11942" s="88"/>
      <c r="G11942" s="88"/>
      <c r="H11942" s="88"/>
      <c r="I11942" s="88"/>
      <c r="J11942" s="88"/>
      <c r="K11942" s="88"/>
    </row>
    <row r="11943" spans="2:11" ht="12" hidden="1" customHeight="1" x14ac:dyDescent="0.2">
      <c r="B11943" s="88"/>
      <c r="C11943" s="88"/>
      <c r="D11943" s="88"/>
      <c r="E11943" s="88"/>
      <c r="F11943" s="88"/>
      <c r="G11943" s="88"/>
      <c r="H11943" s="88"/>
      <c r="I11943" s="88"/>
      <c r="J11943" s="88"/>
      <c r="K11943" s="88"/>
    </row>
    <row r="11944" spans="2:11" ht="12" hidden="1" customHeight="1" x14ac:dyDescent="0.2">
      <c r="B11944" s="88"/>
      <c r="C11944" s="88"/>
      <c r="D11944" s="88"/>
      <c r="E11944" s="88"/>
      <c r="F11944" s="88"/>
      <c r="G11944" s="88"/>
      <c r="H11944" s="88"/>
      <c r="I11944" s="88"/>
      <c r="J11944" s="88"/>
      <c r="K11944" s="88"/>
    </row>
    <row r="11945" spans="2:11" ht="12" hidden="1" customHeight="1" x14ac:dyDescent="0.2">
      <c r="B11945" s="88"/>
      <c r="C11945" s="88"/>
      <c r="D11945" s="88"/>
      <c r="E11945" s="88"/>
      <c r="F11945" s="88"/>
      <c r="G11945" s="88"/>
      <c r="H11945" s="88"/>
      <c r="I11945" s="88"/>
      <c r="J11945" s="88"/>
      <c r="K11945" s="88"/>
    </row>
    <row r="11946" spans="2:11" ht="12" hidden="1" customHeight="1" x14ac:dyDescent="0.2">
      <c r="B11946" s="88"/>
      <c r="C11946" s="88"/>
      <c r="D11946" s="88"/>
      <c r="E11946" s="88"/>
      <c r="F11946" s="88"/>
      <c r="G11946" s="88"/>
      <c r="H11946" s="88"/>
      <c r="I11946" s="88"/>
      <c r="J11946" s="88"/>
      <c r="K11946" s="88"/>
    </row>
    <row r="11947" spans="2:11" ht="12" hidden="1" customHeight="1" x14ac:dyDescent="0.2">
      <c r="B11947" s="88"/>
      <c r="C11947" s="88"/>
      <c r="D11947" s="88"/>
      <c r="E11947" s="88"/>
      <c r="F11947" s="88"/>
      <c r="G11947" s="88"/>
      <c r="H11947" s="88"/>
      <c r="I11947" s="88"/>
      <c r="J11947" s="88"/>
      <c r="K11947" s="88"/>
    </row>
    <row r="11948" spans="2:11" ht="12" hidden="1" customHeight="1" x14ac:dyDescent="0.2">
      <c r="B11948" s="88"/>
      <c r="C11948" s="88"/>
      <c r="D11948" s="88"/>
      <c r="E11948" s="88"/>
      <c r="F11948" s="88"/>
      <c r="G11948" s="88"/>
      <c r="H11948" s="88"/>
      <c r="I11948" s="88"/>
      <c r="J11948" s="88"/>
      <c r="K11948" s="88"/>
    </row>
    <row r="11949" spans="2:11" ht="12" hidden="1" customHeight="1" x14ac:dyDescent="0.2">
      <c r="B11949" s="88"/>
      <c r="C11949" s="88"/>
      <c r="D11949" s="88"/>
      <c r="E11949" s="88"/>
      <c r="F11949" s="88"/>
      <c r="G11949" s="88"/>
      <c r="H11949" s="88"/>
      <c r="I11949" s="88"/>
      <c r="J11949" s="88"/>
      <c r="K11949" s="88"/>
    </row>
    <row r="11950" spans="2:11" ht="12" hidden="1" customHeight="1" x14ac:dyDescent="0.2">
      <c r="B11950" s="88"/>
      <c r="C11950" s="88"/>
      <c r="D11950" s="88"/>
      <c r="E11950" s="88"/>
      <c r="F11950" s="88"/>
      <c r="G11950" s="88"/>
      <c r="H11950" s="88"/>
      <c r="I11950" s="88"/>
      <c r="J11950" s="88"/>
      <c r="K11950" s="88"/>
    </row>
    <row r="11951" spans="2:11" ht="12" hidden="1" customHeight="1" x14ac:dyDescent="0.2">
      <c r="B11951" s="88"/>
      <c r="C11951" s="88"/>
      <c r="D11951" s="88"/>
      <c r="E11951" s="88"/>
      <c r="F11951" s="88"/>
      <c r="G11951" s="88"/>
      <c r="H11951" s="88"/>
      <c r="I11951" s="88"/>
      <c r="J11951" s="88"/>
      <c r="K11951" s="88"/>
    </row>
    <row r="11952" spans="2:11" ht="12" hidden="1" customHeight="1" x14ac:dyDescent="0.2">
      <c r="B11952" s="88"/>
      <c r="C11952" s="88"/>
      <c r="D11952" s="88"/>
      <c r="E11952" s="88"/>
      <c r="F11952" s="88"/>
      <c r="G11952" s="88"/>
      <c r="H11952" s="88"/>
      <c r="I11952" s="88"/>
      <c r="J11952" s="88"/>
      <c r="K11952" s="88"/>
    </row>
    <row r="11953" spans="2:11" ht="12" hidden="1" customHeight="1" x14ac:dyDescent="0.2">
      <c r="B11953" s="88"/>
      <c r="C11953" s="88"/>
      <c r="D11953" s="88"/>
      <c r="E11953" s="88"/>
      <c r="F11953" s="88"/>
      <c r="G11953" s="88"/>
      <c r="H11953" s="88"/>
      <c r="I11953" s="88"/>
      <c r="J11953" s="88"/>
      <c r="K11953" s="88"/>
    </row>
    <row r="11954" spans="2:11" ht="12" hidden="1" customHeight="1" x14ac:dyDescent="0.2">
      <c r="B11954" s="88"/>
      <c r="C11954" s="88"/>
      <c r="D11954" s="88"/>
      <c r="E11954" s="88"/>
      <c r="F11954" s="88"/>
      <c r="G11954" s="88"/>
      <c r="H11954" s="88"/>
      <c r="I11954" s="88"/>
      <c r="J11954" s="88"/>
      <c r="K11954" s="88"/>
    </row>
    <row r="11955" spans="2:11" ht="12" hidden="1" customHeight="1" x14ac:dyDescent="0.2">
      <c r="B11955" s="88"/>
      <c r="C11955" s="88"/>
      <c r="D11955" s="88"/>
      <c r="E11955" s="88"/>
      <c r="F11955" s="88"/>
      <c r="G11955" s="88"/>
      <c r="H11955" s="88"/>
      <c r="I11955" s="88"/>
      <c r="J11955" s="88"/>
      <c r="K11955" s="88"/>
    </row>
    <row r="11956" spans="2:11" ht="12" hidden="1" customHeight="1" x14ac:dyDescent="0.2">
      <c r="B11956" s="88"/>
      <c r="C11956" s="88"/>
      <c r="D11956" s="88"/>
      <c r="E11956" s="88"/>
      <c r="F11956" s="88"/>
      <c r="G11956" s="88"/>
      <c r="H11956" s="88"/>
      <c r="I11956" s="88"/>
      <c r="J11956" s="88"/>
      <c r="K11956" s="88"/>
    </row>
    <row r="11957" spans="2:11" ht="12" hidden="1" customHeight="1" x14ac:dyDescent="0.2">
      <c r="B11957" s="88"/>
      <c r="C11957" s="88"/>
      <c r="D11957" s="88"/>
      <c r="E11957" s="88"/>
      <c r="F11957" s="88"/>
      <c r="G11957" s="88"/>
      <c r="H11957" s="88"/>
      <c r="I11957" s="88"/>
      <c r="J11957" s="88"/>
      <c r="K11957" s="88"/>
    </row>
    <row r="11958" spans="2:11" ht="12" hidden="1" customHeight="1" x14ac:dyDescent="0.2">
      <c r="B11958" s="88"/>
      <c r="C11958" s="88"/>
      <c r="D11958" s="88"/>
      <c r="E11958" s="88"/>
      <c r="F11958" s="88"/>
      <c r="G11958" s="88"/>
      <c r="H11958" s="88"/>
      <c r="I11958" s="88"/>
      <c r="J11958" s="88"/>
      <c r="K11958" s="88"/>
    </row>
    <row r="11959" spans="2:11" ht="12" hidden="1" customHeight="1" x14ac:dyDescent="0.2">
      <c r="B11959" s="88"/>
      <c r="C11959" s="88"/>
      <c r="D11959" s="88"/>
      <c r="E11959" s="88"/>
      <c r="F11959" s="88"/>
      <c r="G11959" s="88"/>
      <c r="H11959" s="88"/>
      <c r="I11959" s="88"/>
      <c r="J11959" s="88"/>
      <c r="K11959" s="88"/>
    </row>
    <row r="11960" spans="2:11" ht="12" hidden="1" customHeight="1" x14ac:dyDescent="0.2">
      <c r="B11960" s="88"/>
      <c r="C11960" s="88"/>
      <c r="D11960" s="88"/>
      <c r="E11960" s="88"/>
      <c r="F11960" s="88"/>
      <c r="G11960" s="88"/>
      <c r="H11960" s="88"/>
      <c r="I11960" s="88"/>
      <c r="J11960" s="88"/>
      <c r="K11960" s="88"/>
    </row>
    <row r="11961" spans="2:11" ht="12" hidden="1" customHeight="1" x14ac:dyDescent="0.2">
      <c r="B11961" s="88"/>
      <c r="C11961" s="88"/>
      <c r="D11961" s="88"/>
      <c r="E11961" s="88"/>
      <c r="F11961" s="88"/>
      <c r="G11961" s="88"/>
      <c r="H11961" s="88"/>
      <c r="I11961" s="88"/>
      <c r="J11961" s="88"/>
      <c r="K11961" s="88"/>
    </row>
    <row r="11962" spans="2:11" ht="12" hidden="1" customHeight="1" x14ac:dyDescent="0.2">
      <c r="B11962" s="88"/>
      <c r="C11962" s="88"/>
      <c r="D11962" s="88"/>
      <c r="E11962" s="88"/>
      <c r="F11962" s="88"/>
      <c r="G11962" s="88"/>
      <c r="H11962" s="88"/>
      <c r="I11962" s="88"/>
      <c r="J11962" s="88"/>
      <c r="K11962" s="88"/>
    </row>
    <row r="11963" spans="2:11" ht="12" hidden="1" customHeight="1" x14ac:dyDescent="0.2">
      <c r="B11963" s="88"/>
      <c r="C11963" s="88"/>
      <c r="D11963" s="88"/>
      <c r="E11963" s="88"/>
      <c r="F11963" s="88"/>
      <c r="G11963" s="88"/>
      <c r="H11963" s="88"/>
      <c r="I11963" s="88"/>
      <c r="J11963" s="88"/>
      <c r="K11963" s="88"/>
    </row>
    <row r="11964" spans="2:11" ht="12" hidden="1" customHeight="1" x14ac:dyDescent="0.2">
      <c r="B11964" s="88"/>
      <c r="C11964" s="88"/>
      <c r="D11964" s="88"/>
      <c r="E11964" s="88"/>
      <c r="F11964" s="88"/>
      <c r="G11964" s="88"/>
      <c r="H11964" s="88"/>
      <c r="I11964" s="88"/>
      <c r="J11964" s="88"/>
      <c r="K11964" s="88"/>
    </row>
    <row r="11965" spans="2:11" ht="12" hidden="1" customHeight="1" x14ac:dyDescent="0.2">
      <c r="B11965" s="88"/>
      <c r="C11965" s="88"/>
      <c r="D11965" s="88"/>
      <c r="E11965" s="88"/>
      <c r="F11965" s="88"/>
      <c r="G11965" s="88"/>
      <c r="H11965" s="88"/>
      <c r="I11965" s="88"/>
      <c r="J11965" s="88"/>
      <c r="K11965" s="88"/>
    </row>
    <row r="11966" spans="2:11" ht="12" hidden="1" customHeight="1" x14ac:dyDescent="0.2">
      <c r="B11966" s="88"/>
      <c r="C11966" s="88"/>
      <c r="D11966" s="88"/>
      <c r="E11966" s="88"/>
      <c r="F11966" s="88"/>
      <c r="G11966" s="88"/>
      <c r="H11966" s="88"/>
      <c r="I11966" s="88"/>
      <c r="J11966" s="88"/>
      <c r="K11966" s="88"/>
    </row>
    <row r="11967" spans="2:11" ht="12" hidden="1" customHeight="1" x14ac:dyDescent="0.2">
      <c r="B11967" s="88"/>
      <c r="C11967" s="88"/>
      <c r="D11967" s="88"/>
      <c r="E11967" s="88"/>
      <c r="F11967" s="88"/>
      <c r="G11967" s="88"/>
      <c r="H11967" s="88"/>
      <c r="I11967" s="88"/>
      <c r="J11967" s="88"/>
      <c r="K11967" s="88"/>
    </row>
    <row r="11968" spans="2:11" ht="12" hidden="1" customHeight="1" x14ac:dyDescent="0.2">
      <c r="B11968" s="88"/>
      <c r="C11968" s="88"/>
      <c r="D11968" s="88"/>
      <c r="E11968" s="88"/>
      <c r="F11968" s="88"/>
      <c r="G11968" s="88"/>
      <c r="H11968" s="88"/>
      <c r="I11968" s="88"/>
      <c r="J11968" s="88"/>
      <c r="K11968" s="88"/>
    </row>
    <row r="11969" spans="2:11" ht="12" hidden="1" customHeight="1" x14ac:dyDescent="0.2">
      <c r="B11969" s="88"/>
      <c r="C11969" s="88"/>
      <c r="D11969" s="88"/>
      <c r="E11969" s="88"/>
      <c r="F11969" s="88"/>
      <c r="G11969" s="88"/>
      <c r="H11969" s="88"/>
      <c r="I11969" s="88"/>
      <c r="J11969" s="88"/>
      <c r="K11969" s="88"/>
    </row>
    <row r="11970" spans="2:11" ht="12" hidden="1" customHeight="1" x14ac:dyDescent="0.2">
      <c r="B11970" s="88"/>
      <c r="C11970" s="88"/>
      <c r="D11970" s="88"/>
      <c r="E11970" s="88"/>
      <c r="F11970" s="88"/>
      <c r="G11970" s="88"/>
      <c r="H11970" s="88"/>
      <c r="I11970" s="88"/>
      <c r="J11970" s="88"/>
      <c r="K11970" s="88"/>
    </row>
    <row r="11971" spans="2:11" ht="12" hidden="1" customHeight="1" x14ac:dyDescent="0.2">
      <c r="B11971" s="88"/>
      <c r="C11971" s="88"/>
      <c r="D11971" s="88"/>
      <c r="E11971" s="88"/>
      <c r="F11971" s="88"/>
      <c r="G11971" s="88"/>
      <c r="H11971" s="88"/>
      <c r="I11971" s="88"/>
      <c r="J11971" s="88"/>
      <c r="K11971" s="88"/>
    </row>
    <row r="11972" spans="2:11" ht="12" hidden="1" customHeight="1" x14ac:dyDescent="0.2">
      <c r="B11972" s="88"/>
      <c r="C11972" s="88"/>
      <c r="D11972" s="88"/>
      <c r="E11972" s="88"/>
      <c r="F11972" s="88"/>
      <c r="G11972" s="88"/>
      <c r="H11972" s="88"/>
      <c r="I11972" s="88"/>
      <c r="J11972" s="88"/>
      <c r="K11972" s="88"/>
    </row>
    <row r="11973" spans="2:11" ht="12" hidden="1" customHeight="1" x14ac:dyDescent="0.2">
      <c r="B11973" s="88"/>
      <c r="C11973" s="88"/>
      <c r="D11973" s="88"/>
      <c r="E11973" s="88"/>
      <c r="F11973" s="88"/>
      <c r="G11973" s="88"/>
      <c r="H11973" s="88"/>
      <c r="I11973" s="88"/>
      <c r="J11973" s="88"/>
      <c r="K11973" s="88"/>
    </row>
    <row r="11974" spans="2:11" ht="12" hidden="1" customHeight="1" x14ac:dyDescent="0.2">
      <c r="B11974" s="88"/>
      <c r="C11974" s="88"/>
      <c r="D11974" s="88"/>
      <c r="E11974" s="88"/>
      <c r="F11974" s="88"/>
      <c r="G11974" s="88"/>
      <c r="H11974" s="88"/>
      <c r="I11974" s="88"/>
      <c r="J11974" s="88"/>
      <c r="K11974" s="88"/>
    </row>
    <row r="11975" spans="2:11" ht="12" hidden="1" customHeight="1" x14ac:dyDescent="0.2">
      <c r="B11975" s="88"/>
      <c r="C11975" s="88"/>
      <c r="D11975" s="88"/>
      <c r="E11975" s="88"/>
      <c r="F11975" s="88"/>
      <c r="G11975" s="88"/>
      <c r="H11975" s="88"/>
      <c r="I11975" s="88"/>
      <c r="J11975" s="88"/>
      <c r="K11975" s="88"/>
    </row>
    <row r="11976" spans="2:11" ht="12" hidden="1" customHeight="1" x14ac:dyDescent="0.2">
      <c r="B11976" s="88"/>
      <c r="C11976" s="88"/>
      <c r="D11976" s="88"/>
      <c r="E11976" s="88"/>
      <c r="F11976" s="88"/>
      <c r="G11976" s="88"/>
      <c r="H11976" s="88"/>
      <c r="I11976" s="88"/>
      <c r="J11976" s="88"/>
      <c r="K11976" s="88"/>
    </row>
    <row r="11977" spans="2:11" ht="12" hidden="1" customHeight="1" x14ac:dyDescent="0.2">
      <c r="B11977" s="88"/>
      <c r="C11977" s="88"/>
      <c r="D11977" s="88"/>
      <c r="E11977" s="88"/>
      <c r="F11977" s="88"/>
      <c r="G11977" s="88"/>
      <c r="H11977" s="88"/>
      <c r="I11977" s="88"/>
      <c r="J11977" s="88"/>
      <c r="K11977" s="88"/>
    </row>
    <row r="11978" spans="2:11" ht="12" hidden="1" customHeight="1" x14ac:dyDescent="0.2">
      <c r="B11978" s="88"/>
      <c r="C11978" s="88"/>
      <c r="D11978" s="88"/>
      <c r="E11978" s="88"/>
      <c r="F11978" s="88"/>
      <c r="G11978" s="88"/>
      <c r="H11978" s="88"/>
      <c r="I11978" s="88"/>
      <c r="J11978" s="88"/>
      <c r="K11978" s="88"/>
    </row>
    <row r="11979" spans="2:11" ht="12" hidden="1" customHeight="1" x14ac:dyDescent="0.2">
      <c r="B11979" s="88"/>
      <c r="C11979" s="88"/>
      <c r="D11979" s="88"/>
      <c r="E11979" s="88"/>
      <c r="F11979" s="88"/>
      <c r="G11979" s="88"/>
      <c r="H11979" s="88"/>
      <c r="I11979" s="88"/>
      <c r="J11979" s="88"/>
      <c r="K11979" s="88"/>
    </row>
    <row r="11980" spans="2:11" ht="12" hidden="1" customHeight="1" x14ac:dyDescent="0.2">
      <c r="B11980" s="88"/>
      <c r="C11980" s="88"/>
      <c r="D11980" s="88"/>
      <c r="E11980" s="88"/>
      <c r="F11980" s="88"/>
      <c r="G11980" s="88"/>
      <c r="H11980" s="88"/>
      <c r="I11980" s="88"/>
      <c r="J11980" s="88"/>
      <c r="K11980" s="88"/>
    </row>
    <row r="11981" spans="2:11" ht="12" hidden="1" customHeight="1" x14ac:dyDescent="0.2">
      <c r="B11981" s="88"/>
      <c r="C11981" s="88"/>
      <c r="D11981" s="88"/>
      <c r="E11981" s="88"/>
      <c r="F11981" s="88"/>
      <c r="G11981" s="88"/>
      <c r="H11981" s="88"/>
      <c r="I11981" s="88"/>
      <c r="J11981" s="88"/>
      <c r="K11981" s="88"/>
    </row>
    <row r="11982" spans="2:11" ht="12" hidden="1" customHeight="1" x14ac:dyDescent="0.2">
      <c r="B11982" s="88"/>
      <c r="C11982" s="88"/>
      <c r="D11982" s="88"/>
      <c r="E11982" s="88"/>
      <c r="F11982" s="88"/>
      <c r="G11982" s="88"/>
      <c r="H11982" s="88"/>
      <c r="I11982" s="88"/>
      <c r="J11982" s="88"/>
      <c r="K11982" s="88"/>
    </row>
    <row r="11983" spans="2:11" ht="12" hidden="1" customHeight="1" x14ac:dyDescent="0.2">
      <c r="B11983" s="88"/>
      <c r="C11983" s="88"/>
      <c r="D11983" s="88"/>
      <c r="E11983" s="88"/>
      <c r="F11983" s="88"/>
      <c r="G11983" s="88"/>
      <c r="H11983" s="88"/>
      <c r="I11983" s="88"/>
      <c r="J11983" s="88"/>
      <c r="K11983" s="88"/>
    </row>
    <row r="11984" spans="2:11" ht="12" hidden="1" customHeight="1" x14ac:dyDescent="0.2">
      <c r="B11984" s="88"/>
      <c r="C11984" s="88"/>
      <c r="D11984" s="88"/>
      <c r="E11984" s="88"/>
      <c r="F11984" s="88"/>
      <c r="G11984" s="88"/>
      <c r="H11984" s="88"/>
      <c r="I11984" s="88"/>
      <c r="J11984" s="88"/>
      <c r="K11984" s="88"/>
    </row>
    <row r="11985" spans="2:11" ht="12" hidden="1" customHeight="1" x14ac:dyDescent="0.2">
      <c r="B11985" s="88"/>
      <c r="C11985" s="88"/>
      <c r="D11985" s="88"/>
      <c r="E11985" s="88"/>
      <c r="F11985" s="88"/>
      <c r="G11985" s="88"/>
      <c r="H11985" s="88"/>
      <c r="I11985" s="88"/>
      <c r="J11985" s="88"/>
      <c r="K11985" s="88"/>
    </row>
    <row r="11986" spans="2:11" ht="12" hidden="1" customHeight="1" x14ac:dyDescent="0.2">
      <c r="B11986" s="88"/>
      <c r="C11986" s="88"/>
      <c r="D11986" s="88"/>
      <c r="E11986" s="88"/>
      <c r="F11986" s="88"/>
      <c r="G11986" s="88"/>
      <c r="H11986" s="88"/>
      <c r="I11986" s="88"/>
      <c r="J11986" s="88"/>
      <c r="K11986" s="88"/>
    </row>
    <row r="11987" spans="2:11" ht="12" hidden="1" customHeight="1" x14ac:dyDescent="0.2">
      <c r="B11987" s="88"/>
      <c r="C11987" s="88"/>
      <c r="D11987" s="88"/>
      <c r="E11987" s="88"/>
      <c r="F11987" s="88"/>
      <c r="G11987" s="88"/>
      <c r="H11987" s="88"/>
      <c r="I11987" s="88"/>
      <c r="J11987" s="88"/>
      <c r="K11987" s="88"/>
    </row>
    <row r="11988" spans="2:11" ht="12" hidden="1" customHeight="1" x14ac:dyDescent="0.2">
      <c r="B11988" s="88"/>
      <c r="C11988" s="88"/>
      <c r="D11988" s="88"/>
      <c r="E11988" s="88"/>
      <c r="F11988" s="88"/>
      <c r="G11988" s="88"/>
      <c r="H11988" s="88"/>
      <c r="I11988" s="88"/>
      <c r="J11988" s="88"/>
      <c r="K11988" s="88"/>
    </row>
    <row r="11989" spans="2:11" ht="12" hidden="1" customHeight="1" x14ac:dyDescent="0.2">
      <c r="B11989" s="88"/>
      <c r="C11989" s="88"/>
      <c r="D11989" s="88"/>
      <c r="E11989" s="88"/>
      <c r="F11989" s="88"/>
      <c r="G11989" s="88"/>
      <c r="H11989" s="88"/>
      <c r="I11989" s="88"/>
      <c r="J11989" s="88"/>
      <c r="K11989" s="88"/>
    </row>
    <row r="11990" spans="2:11" ht="12" hidden="1" customHeight="1" x14ac:dyDescent="0.2">
      <c r="B11990" s="88"/>
      <c r="C11990" s="88"/>
      <c r="D11990" s="88"/>
      <c r="E11990" s="88"/>
      <c r="F11990" s="88"/>
      <c r="G11990" s="88"/>
      <c r="H11990" s="88"/>
      <c r="I11990" s="88"/>
      <c r="J11990" s="88"/>
      <c r="K11990" s="88"/>
    </row>
    <row r="11991" spans="2:11" ht="12" hidden="1" customHeight="1" x14ac:dyDescent="0.2">
      <c r="B11991" s="88"/>
      <c r="C11991" s="88"/>
      <c r="D11991" s="88"/>
      <c r="E11991" s="88"/>
      <c r="F11991" s="88"/>
      <c r="G11991" s="88"/>
      <c r="H11991" s="88"/>
      <c r="I11991" s="88"/>
      <c r="J11991" s="88"/>
      <c r="K11991" s="88"/>
    </row>
    <row r="11992" spans="2:11" ht="12" hidden="1" customHeight="1" x14ac:dyDescent="0.2">
      <c r="B11992" s="88"/>
      <c r="C11992" s="88"/>
      <c r="D11992" s="88"/>
      <c r="E11992" s="88"/>
      <c r="F11992" s="88"/>
      <c r="G11992" s="88"/>
      <c r="H11992" s="88"/>
      <c r="I11992" s="88"/>
      <c r="J11992" s="88"/>
      <c r="K11992" s="88"/>
    </row>
    <row r="11993" spans="2:11" ht="12" hidden="1" customHeight="1" x14ac:dyDescent="0.2">
      <c r="B11993" s="88"/>
      <c r="C11993" s="88"/>
      <c r="D11993" s="88"/>
      <c r="E11993" s="88"/>
      <c r="F11993" s="88"/>
      <c r="G11993" s="88"/>
      <c r="H11993" s="88"/>
      <c r="I11993" s="88"/>
      <c r="J11993" s="88"/>
      <c r="K11993" s="88"/>
    </row>
    <row r="11994" spans="2:11" ht="12" hidden="1" customHeight="1" x14ac:dyDescent="0.2">
      <c r="B11994" s="88"/>
      <c r="C11994" s="88"/>
      <c r="D11994" s="88"/>
      <c r="E11994" s="88"/>
      <c r="F11994" s="88"/>
      <c r="G11994" s="88"/>
      <c r="H11994" s="88"/>
      <c r="I11994" s="88"/>
      <c r="J11994" s="88"/>
      <c r="K11994" s="88"/>
    </row>
    <row r="11995" spans="2:11" ht="12" hidden="1" customHeight="1" x14ac:dyDescent="0.2">
      <c r="B11995" s="88"/>
      <c r="C11995" s="88"/>
      <c r="D11995" s="88"/>
      <c r="E11995" s="88"/>
      <c r="F11995" s="88"/>
      <c r="G11995" s="88"/>
      <c r="H11995" s="88"/>
      <c r="I11995" s="88"/>
      <c r="J11995" s="88"/>
      <c r="K11995" s="88"/>
    </row>
    <row r="11996" spans="2:11" ht="12" hidden="1" customHeight="1" x14ac:dyDescent="0.2">
      <c r="B11996" s="88"/>
      <c r="C11996" s="88"/>
      <c r="D11996" s="88"/>
      <c r="E11996" s="88"/>
      <c r="F11996" s="88"/>
      <c r="G11996" s="88"/>
      <c r="H11996" s="88"/>
      <c r="I11996" s="88"/>
      <c r="J11996" s="88"/>
      <c r="K11996" s="88"/>
    </row>
    <row r="11997" spans="2:11" ht="12" hidden="1" customHeight="1" x14ac:dyDescent="0.2">
      <c r="B11997" s="88"/>
      <c r="C11997" s="88"/>
      <c r="D11997" s="88"/>
      <c r="E11997" s="88"/>
      <c r="F11997" s="88"/>
      <c r="G11997" s="88"/>
      <c r="H11997" s="88"/>
      <c r="I11997" s="88"/>
      <c r="J11997" s="88"/>
      <c r="K11997" s="88"/>
    </row>
    <row r="11998" spans="2:11" ht="12" hidden="1" customHeight="1" x14ac:dyDescent="0.2">
      <c r="B11998" s="88"/>
      <c r="C11998" s="88"/>
      <c r="D11998" s="88"/>
      <c r="E11998" s="88"/>
      <c r="F11998" s="88"/>
      <c r="G11998" s="88"/>
      <c r="H11998" s="88"/>
      <c r="I11998" s="88"/>
      <c r="J11998" s="88"/>
      <c r="K11998" s="88"/>
    </row>
    <row r="11999" spans="2:11" ht="12" hidden="1" customHeight="1" x14ac:dyDescent="0.2">
      <c r="B11999" s="88"/>
      <c r="C11999" s="88"/>
      <c r="D11999" s="88"/>
      <c r="E11999" s="88"/>
      <c r="F11999" s="88"/>
      <c r="G11999" s="88"/>
      <c r="H11999" s="88"/>
      <c r="I11999" s="88"/>
      <c r="J11999" s="88"/>
      <c r="K11999" s="88"/>
    </row>
    <row r="12000" spans="2:11" ht="12" hidden="1" customHeight="1" x14ac:dyDescent="0.2">
      <c r="B12000" s="88"/>
      <c r="C12000" s="88"/>
      <c r="D12000" s="88"/>
      <c r="E12000" s="88"/>
      <c r="F12000" s="88"/>
      <c r="G12000" s="88"/>
      <c r="H12000" s="88"/>
      <c r="I12000" s="88"/>
      <c r="J12000" s="88"/>
      <c r="K12000" s="88"/>
    </row>
    <row r="12001" spans="2:11" ht="12" hidden="1" customHeight="1" x14ac:dyDescent="0.2">
      <c r="B12001" s="88"/>
      <c r="C12001" s="88"/>
      <c r="D12001" s="88"/>
      <c r="E12001" s="88"/>
      <c r="F12001" s="88"/>
      <c r="G12001" s="88"/>
      <c r="H12001" s="88"/>
      <c r="I12001" s="88"/>
      <c r="J12001" s="88"/>
      <c r="K12001" s="88"/>
    </row>
    <row r="12002" spans="2:11" ht="12" hidden="1" customHeight="1" x14ac:dyDescent="0.2">
      <c r="B12002" s="88"/>
      <c r="C12002" s="88"/>
      <c r="D12002" s="88"/>
      <c r="E12002" s="88"/>
      <c r="F12002" s="88"/>
      <c r="G12002" s="88"/>
      <c r="H12002" s="88"/>
      <c r="I12002" s="88"/>
      <c r="J12002" s="88"/>
      <c r="K12002" s="88"/>
    </row>
    <row r="12003" spans="2:11" ht="12" hidden="1" customHeight="1" x14ac:dyDescent="0.2">
      <c r="B12003" s="88"/>
      <c r="C12003" s="88"/>
      <c r="D12003" s="88"/>
      <c r="E12003" s="88"/>
      <c r="F12003" s="88"/>
      <c r="G12003" s="88"/>
      <c r="H12003" s="88"/>
      <c r="I12003" s="88"/>
      <c r="J12003" s="88"/>
      <c r="K12003" s="88"/>
    </row>
    <row r="12004" spans="2:11" ht="12" hidden="1" customHeight="1" x14ac:dyDescent="0.2">
      <c r="B12004" s="88"/>
      <c r="C12004" s="88"/>
      <c r="D12004" s="88"/>
      <c r="E12004" s="88"/>
      <c r="F12004" s="88"/>
      <c r="G12004" s="88"/>
      <c r="H12004" s="88"/>
      <c r="I12004" s="88"/>
      <c r="J12004" s="88"/>
      <c r="K12004" s="88"/>
    </row>
    <row r="12005" spans="2:11" ht="12" hidden="1" customHeight="1" x14ac:dyDescent="0.2">
      <c r="B12005" s="88"/>
      <c r="C12005" s="88"/>
      <c r="D12005" s="88"/>
      <c r="E12005" s="88"/>
      <c r="F12005" s="88"/>
      <c r="G12005" s="88"/>
      <c r="H12005" s="88"/>
      <c r="I12005" s="88"/>
      <c r="J12005" s="88"/>
      <c r="K12005" s="88"/>
    </row>
    <row r="12006" spans="2:11" ht="12" hidden="1" customHeight="1" x14ac:dyDescent="0.2">
      <c r="B12006" s="88"/>
      <c r="C12006" s="88"/>
      <c r="D12006" s="88"/>
      <c r="E12006" s="88"/>
      <c r="F12006" s="88"/>
      <c r="G12006" s="88"/>
      <c r="H12006" s="88"/>
      <c r="I12006" s="88"/>
      <c r="J12006" s="88"/>
      <c r="K12006" s="88"/>
    </row>
    <row r="12007" spans="2:11" ht="12" hidden="1" customHeight="1" x14ac:dyDescent="0.2">
      <c r="B12007" s="88"/>
      <c r="C12007" s="88"/>
      <c r="D12007" s="88"/>
      <c r="E12007" s="88"/>
      <c r="F12007" s="88"/>
      <c r="G12007" s="88"/>
      <c r="H12007" s="88"/>
      <c r="I12007" s="88"/>
      <c r="J12007" s="88"/>
      <c r="K12007" s="88"/>
    </row>
    <row r="12008" spans="2:11" ht="12" hidden="1" customHeight="1" x14ac:dyDescent="0.2">
      <c r="B12008" s="88"/>
      <c r="C12008" s="88"/>
      <c r="D12008" s="88"/>
      <c r="E12008" s="88"/>
      <c r="F12008" s="88"/>
      <c r="G12008" s="88"/>
      <c r="H12008" s="88"/>
      <c r="I12008" s="88"/>
      <c r="J12008" s="88"/>
      <c r="K12008" s="88"/>
    </row>
    <row r="12009" spans="2:11" ht="12" hidden="1" customHeight="1" x14ac:dyDescent="0.2">
      <c r="B12009" s="88"/>
      <c r="C12009" s="88"/>
      <c r="D12009" s="88"/>
      <c r="E12009" s="88"/>
      <c r="F12009" s="88"/>
      <c r="G12009" s="88"/>
      <c r="H12009" s="88"/>
      <c r="I12009" s="88"/>
      <c r="J12009" s="88"/>
      <c r="K12009" s="88"/>
    </row>
    <row r="12010" spans="2:11" ht="12" hidden="1" customHeight="1" x14ac:dyDescent="0.2">
      <c r="B12010" s="88"/>
      <c r="C12010" s="88"/>
      <c r="D12010" s="88"/>
      <c r="E12010" s="88"/>
      <c r="F12010" s="88"/>
      <c r="G12010" s="88"/>
      <c r="H12010" s="88"/>
      <c r="I12010" s="88"/>
      <c r="J12010" s="88"/>
      <c r="K12010" s="88"/>
    </row>
    <row r="12011" spans="2:11" ht="12" hidden="1" customHeight="1" x14ac:dyDescent="0.2">
      <c r="B12011" s="88"/>
      <c r="C12011" s="88"/>
      <c r="D12011" s="88"/>
      <c r="E12011" s="88"/>
      <c r="F12011" s="88"/>
      <c r="G12011" s="88"/>
      <c r="H12011" s="88"/>
      <c r="I12011" s="88"/>
      <c r="J12011" s="88"/>
      <c r="K12011" s="88"/>
    </row>
    <row r="12012" spans="2:11" ht="12" hidden="1" customHeight="1" x14ac:dyDescent="0.2">
      <c r="B12012" s="88"/>
      <c r="C12012" s="88"/>
      <c r="D12012" s="88"/>
      <c r="E12012" s="88"/>
      <c r="F12012" s="88"/>
      <c r="G12012" s="88"/>
      <c r="H12012" s="88"/>
      <c r="I12012" s="88"/>
      <c r="J12012" s="88"/>
      <c r="K12012" s="88"/>
    </row>
    <row r="12013" spans="2:11" ht="12" hidden="1" customHeight="1" x14ac:dyDescent="0.2">
      <c r="B12013" s="88"/>
      <c r="C12013" s="88"/>
      <c r="D12013" s="88"/>
      <c r="E12013" s="88"/>
      <c r="F12013" s="88"/>
      <c r="G12013" s="88"/>
      <c r="H12013" s="88"/>
      <c r="I12013" s="88"/>
      <c r="J12013" s="88"/>
      <c r="K12013" s="88"/>
    </row>
    <row r="12014" spans="2:11" ht="12" hidden="1" customHeight="1" x14ac:dyDescent="0.2">
      <c r="B12014" s="88"/>
      <c r="C12014" s="88"/>
      <c r="D12014" s="88"/>
      <c r="E12014" s="88"/>
      <c r="F12014" s="88"/>
      <c r="G12014" s="88"/>
      <c r="H12014" s="88"/>
      <c r="I12014" s="88"/>
      <c r="J12014" s="88"/>
      <c r="K12014" s="88"/>
    </row>
    <row r="12015" spans="2:11" ht="12" hidden="1" customHeight="1" x14ac:dyDescent="0.2">
      <c r="B12015" s="88"/>
      <c r="C12015" s="88"/>
      <c r="D12015" s="88"/>
      <c r="E12015" s="88"/>
      <c r="F12015" s="88"/>
      <c r="G12015" s="88"/>
      <c r="H12015" s="88"/>
      <c r="I12015" s="88"/>
      <c r="J12015" s="88"/>
      <c r="K12015" s="88"/>
    </row>
    <row r="12016" spans="2:11" ht="12" hidden="1" customHeight="1" x14ac:dyDescent="0.2">
      <c r="B12016" s="88"/>
      <c r="C12016" s="88"/>
      <c r="D12016" s="88"/>
      <c r="E12016" s="88"/>
      <c r="F12016" s="88"/>
      <c r="G12016" s="88"/>
      <c r="H12016" s="88"/>
      <c r="I12016" s="88"/>
      <c r="J12016" s="88"/>
      <c r="K12016" s="88"/>
    </row>
    <row r="12017" spans="2:11" ht="12" hidden="1" customHeight="1" x14ac:dyDescent="0.2">
      <c r="B12017" s="88"/>
      <c r="C12017" s="88"/>
      <c r="D12017" s="88"/>
      <c r="E12017" s="88"/>
      <c r="F12017" s="88"/>
      <c r="G12017" s="88"/>
      <c r="H12017" s="88"/>
      <c r="I12017" s="88"/>
      <c r="J12017" s="88"/>
      <c r="K12017" s="88"/>
    </row>
    <row r="12018" spans="2:11" ht="12" hidden="1" customHeight="1" x14ac:dyDescent="0.2">
      <c r="B12018" s="88"/>
      <c r="C12018" s="88"/>
      <c r="D12018" s="88"/>
      <c r="E12018" s="88"/>
      <c r="F12018" s="88"/>
      <c r="G12018" s="88"/>
      <c r="H12018" s="88"/>
      <c r="I12018" s="88"/>
      <c r="J12018" s="88"/>
      <c r="K12018" s="88"/>
    </row>
    <row r="12019" spans="2:11" ht="12" hidden="1" customHeight="1" x14ac:dyDescent="0.2">
      <c r="B12019" s="88"/>
      <c r="C12019" s="88"/>
      <c r="D12019" s="88"/>
      <c r="E12019" s="88"/>
      <c r="F12019" s="88"/>
      <c r="G12019" s="88"/>
      <c r="H12019" s="88"/>
      <c r="I12019" s="88"/>
      <c r="J12019" s="88"/>
      <c r="K12019" s="88"/>
    </row>
    <row r="12020" spans="2:11" ht="12" hidden="1" customHeight="1" x14ac:dyDescent="0.2">
      <c r="B12020" s="88"/>
      <c r="C12020" s="88"/>
      <c r="D12020" s="88"/>
      <c r="E12020" s="88"/>
      <c r="F12020" s="88"/>
      <c r="G12020" s="88"/>
      <c r="H12020" s="88"/>
      <c r="I12020" s="88"/>
      <c r="J12020" s="88"/>
      <c r="K12020" s="88"/>
    </row>
    <row r="12021" spans="2:11" ht="12" hidden="1" customHeight="1" x14ac:dyDescent="0.2">
      <c r="B12021" s="88"/>
      <c r="C12021" s="88"/>
      <c r="D12021" s="88"/>
      <c r="E12021" s="88"/>
      <c r="F12021" s="88"/>
      <c r="G12021" s="88"/>
      <c r="H12021" s="88"/>
      <c r="I12021" s="88"/>
      <c r="J12021" s="88"/>
      <c r="K12021" s="88"/>
    </row>
    <row r="12022" spans="2:11" ht="12" hidden="1" customHeight="1" x14ac:dyDescent="0.2">
      <c r="B12022" s="88"/>
      <c r="C12022" s="88"/>
      <c r="D12022" s="88"/>
      <c r="E12022" s="88"/>
      <c r="F12022" s="88"/>
      <c r="G12022" s="88"/>
      <c r="H12022" s="88"/>
      <c r="I12022" s="88"/>
      <c r="J12022" s="88"/>
      <c r="K12022" s="88"/>
    </row>
    <row r="12023" spans="2:11" ht="12" hidden="1" customHeight="1" x14ac:dyDescent="0.2">
      <c r="B12023" s="88"/>
      <c r="C12023" s="88"/>
      <c r="D12023" s="88"/>
      <c r="E12023" s="88"/>
      <c r="F12023" s="88"/>
      <c r="G12023" s="88"/>
      <c r="H12023" s="88"/>
      <c r="I12023" s="88"/>
      <c r="J12023" s="88"/>
      <c r="K12023" s="88"/>
    </row>
    <row r="12024" spans="2:11" ht="12" hidden="1" customHeight="1" x14ac:dyDescent="0.2">
      <c r="B12024" s="88"/>
      <c r="C12024" s="88"/>
      <c r="D12024" s="88"/>
      <c r="E12024" s="88"/>
      <c r="F12024" s="88"/>
      <c r="G12024" s="88"/>
      <c r="H12024" s="88"/>
      <c r="I12024" s="88"/>
      <c r="J12024" s="88"/>
      <c r="K12024" s="88"/>
    </row>
    <row r="12025" spans="2:11" ht="12" hidden="1" customHeight="1" x14ac:dyDescent="0.2">
      <c r="B12025" s="88"/>
      <c r="C12025" s="88"/>
      <c r="D12025" s="88"/>
      <c r="E12025" s="88"/>
      <c r="F12025" s="88"/>
      <c r="G12025" s="88"/>
      <c r="H12025" s="88"/>
      <c r="I12025" s="88"/>
      <c r="J12025" s="88"/>
      <c r="K12025" s="88"/>
    </row>
    <row r="12026" spans="2:11" ht="12" hidden="1" customHeight="1" x14ac:dyDescent="0.2">
      <c r="B12026" s="88"/>
      <c r="C12026" s="88"/>
      <c r="D12026" s="88"/>
      <c r="E12026" s="88"/>
      <c r="F12026" s="88"/>
      <c r="G12026" s="88"/>
      <c r="H12026" s="88"/>
      <c r="I12026" s="88"/>
      <c r="J12026" s="88"/>
      <c r="K12026" s="88"/>
    </row>
    <row r="12027" spans="2:11" ht="12" hidden="1" customHeight="1" x14ac:dyDescent="0.2">
      <c r="B12027" s="88"/>
      <c r="C12027" s="88"/>
      <c r="D12027" s="88"/>
      <c r="E12027" s="88"/>
      <c r="F12027" s="88"/>
      <c r="G12027" s="88"/>
      <c r="H12027" s="88"/>
      <c r="I12027" s="88"/>
      <c r="J12027" s="88"/>
      <c r="K12027" s="88"/>
    </row>
    <row r="12028" spans="2:11" ht="12" hidden="1" customHeight="1" x14ac:dyDescent="0.2">
      <c r="B12028" s="88"/>
      <c r="C12028" s="88"/>
      <c r="D12028" s="88"/>
      <c r="E12028" s="88"/>
      <c r="F12028" s="88"/>
      <c r="G12028" s="88"/>
      <c r="H12028" s="88"/>
      <c r="I12028" s="88"/>
      <c r="J12028" s="88"/>
      <c r="K12028" s="88"/>
    </row>
    <row r="12029" spans="2:11" ht="12" hidden="1" customHeight="1" x14ac:dyDescent="0.2">
      <c r="B12029" s="88"/>
      <c r="C12029" s="88"/>
      <c r="D12029" s="88"/>
      <c r="E12029" s="88"/>
      <c r="F12029" s="88"/>
      <c r="G12029" s="88"/>
      <c r="H12029" s="88"/>
      <c r="I12029" s="88"/>
      <c r="J12029" s="88"/>
      <c r="K12029" s="88"/>
    </row>
    <row r="12030" spans="2:11" ht="12" hidden="1" customHeight="1" x14ac:dyDescent="0.2">
      <c r="B12030" s="88"/>
      <c r="C12030" s="88"/>
      <c r="D12030" s="88"/>
      <c r="E12030" s="88"/>
      <c r="F12030" s="88"/>
      <c r="G12030" s="88"/>
      <c r="H12030" s="88"/>
      <c r="I12030" s="88"/>
      <c r="J12030" s="88"/>
      <c r="K12030" s="88"/>
    </row>
    <row r="12031" spans="2:11" ht="12" hidden="1" customHeight="1" x14ac:dyDescent="0.2">
      <c r="B12031" s="88"/>
      <c r="C12031" s="88"/>
      <c r="D12031" s="88"/>
      <c r="E12031" s="88"/>
      <c r="F12031" s="88"/>
      <c r="G12031" s="88"/>
      <c r="H12031" s="88"/>
      <c r="I12031" s="88"/>
      <c r="J12031" s="88"/>
      <c r="K12031" s="88"/>
    </row>
    <row r="12032" spans="2:11" ht="12" hidden="1" customHeight="1" x14ac:dyDescent="0.2">
      <c r="B12032" s="88"/>
      <c r="C12032" s="88"/>
      <c r="D12032" s="88"/>
      <c r="E12032" s="88"/>
      <c r="F12032" s="88"/>
      <c r="G12032" s="88"/>
      <c r="H12032" s="88"/>
      <c r="I12032" s="88"/>
      <c r="J12032" s="88"/>
      <c r="K12032" s="88"/>
    </row>
    <row r="12033" spans="2:11" ht="12" hidden="1" customHeight="1" x14ac:dyDescent="0.2">
      <c r="B12033" s="88"/>
      <c r="C12033" s="88"/>
      <c r="D12033" s="88"/>
      <c r="E12033" s="88"/>
      <c r="F12033" s="88"/>
      <c r="G12033" s="88"/>
      <c r="H12033" s="88"/>
      <c r="I12033" s="88"/>
      <c r="J12033" s="88"/>
      <c r="K12033" s="88"/>
    </row>
    <row r="12034" spans="2:11" ht="12" hidden="1" customHeight="1" x14ac:dyDescent="0.2">
      <c r="B12034" s="88"/>
      <c r="C12034" s="88"/>
      <c r="D12034" s="88"/>
      <c r="E12034" s="88"/>
      <c r="F12034" s="88"/>
      <c r="G12034" s="88"/>
      <c r="H12034" s="88"/>
      <c r="I12034" s="88"/>
      <c r="J12034" s="88"/>
      <c r="K12034" s="88"/>
    </row>
    <row r="12035" spans="2:11" ht="12" hidden="1" customHeight="1" x14ac:dyDescent="0.2">
      <c r="B12035" s="88"/>
      <c r="C12035" s="88"/>
      <c r="D12035" s="88"/>
      <c r="E12035" s="88"/>
      <c r="F12035" s="88"/>
      <c r="G12035" s="88"/>
      <c r="H12035" s="88"/>
      <c r="I12035" s="88"/>
      <c r="J12035" s="88"/>
      <c r="K12035" s="88"/>
    </row>
    <row r="12036" spans="2:11" ht="12" hidden="1" customHeight="1" x14ac:dyDescent="0.2">
      <c r="B12036" s="88"/>
      <c r="C12036" s="88"/>
      <c r="D12036" s="88"/>
      <c r="E12036" s="88"/>
      <c r="F12036" s="88"/>
      <c r="G12036" s="88"/>
      <c r="H12036" s="88"/>
      <c r="I12036" s="88"/>
      <c r="J12036" s="88"/>
      <c r="K12036" s="88"/>
    </row>
    <row r="12037" spans="2:11" ht="12" hidden="1" customHeight="1" x14ac:dyDescent="0.2">
      <c r="B12037" s="88"/>
      <c r="C12037" s="88"/>
      <c r="D12037" s="88"/>
      <c r="E12037" s="88"/>
      <c r="F12037" s="88"/>
      <c r="G12037" s="88"/>
      <c r="H12037" s="88"/>
      <c r="I12037" s="88"/>
      <c r="J12037" s="88"/>
      <c r="K12037" s="88"/>
    </row>
    <row r="12038" spans="2:11" ht="12" hidden="1" customHeight="1" x14ac:dyDescent="0.2">
      <c r="B12038" s="88"/>
      <c r="C12038" s="88"/>
      <c r="D12038" s="88"/>
      <c r="E12038" s="88"/>
      <c r="F12038" s="88"/>
      <c r="G12038" s="88"/>
      <c r="H12038" s="88"/>
      <c r="I12038" s="88"/>
      <c r="J12038" s="88"/>
      <c r="K12038" s="88"/>
    </row>
    <row r="12039" spans="2:11" ht="12" hidden="1" customHeight="1" x14ac:dyDescent="0.2">
      <c r="B12039" s="88"/>
      <c r="C12039" s="88"/>
      <c r="D12039" s="88"/>
      <c r="E12039" s="88"/>
      <c r="F12039" s="88"/>
      <c r="G12039" s="88"/>
      <c r="H12039" s="88"/>
      <c r="I12039" s="88"/>
      <c r="J12039" s="88"/>
      <c r="K12039" s="88"/>
    </row>
    <row r="12040" spans="2:11" ht="12" hidden="1" customHeight="1" x14ac:dyDescent="0.2">
      <c r="B12040" s="88"/>
      <c r="C12040" s="88"/>
      <c r="D12040" s="88"/>
      <c r="E12040" s="88"/>
      <c r="F12040" s="88"/>
      <c r="G12040" s="88"/>
      <c r="H12040" s="88"/>
      <c r="I12040" s="88"/>
      <c r="J12040" s="88"/>
      <c r="K12040" s="88"/>
    </row>
    <row r="12041" spans="2:11" ht="12" hidden="1" customHeight="1" x14ac:dyDescent="0.2">
      <c r="B12041" s="88"/>
      <c r="C12041" s="88"/>
      <c r="D12041" s="88"/>
      <c r="E12041" s="88"/>
      <c r="F12041" s="88"/>
      <c r="G12041" s="88"/>
      <c r="H12041" s="88"/>
      <c r="I12041" s="88"/>
      <c r="J12041" s="88"/>
      <c r="K12041" s="88"/>
    </row>
    <row r="12042" spans="2:11" ht="12" hidden="1" customHeight="1" x14ac:dyDescent="0.2">
      <c r="B12042" s="88"/>
      <c r="C12042" s="88"/>
      <c r="D12042" s="88"/>
      <c r="E12042" s="88"/>
      <c r="F12042" s="88"/>
      <c r="G12042" s="88"/>
      <c r="H12042" s="88"/>
      <c r="I12042" s="88"/>
      <c r="J12042" s="88"/>
      <c r="K12042" s="88"/>
    </row>
    <row r="12043" spans="2:11" ht="12" hidden="1" customHeight="1" x14ac:dyDescent="0.2">
      <c r="B12043" s="88"/>
      <c r="C12043" s="88"/>
      <c r="D12043" s="88"/>
      <c r="E12043" s="88"/>
      <c r="F12043" s="88"/>
      <c r="G12043" s="88"/>
      <c r="H12043" s="88"/>
      <c r="I12043" s="88"/>
      <c r="J12043" s="88"/>
      <c r="K12043" s="88"/>
    </row>
    <row r="12044" spans="2:11" ht="12" hidden="1" customHeight="1" x14ac:dyDescent="0.2">
      <c r="B12044" s="88"/>
      <c r="C12044" s="88"/>
      <c r="D12044" s="88"/>
      <c r="E12044" s="88"/>
      <c r="F12044" s="88"/>
      <c r="G12044" s="88"/>
      <c r="H12044" s="88"/>
      <c r="I12044" s="88"/>
      <c r="J12044" s="88"/>
      <c r="K12044" s="88"/>
    </row>
    <row r="12045" spans="2:11" ht="12" hidden="1" customHeight="1" x14ac:dyDescent="0.2">
      <c r="B12045" s="88"/>
      <c r="C12045" s="88"/>
      <c r="D12045" s="88"/>
      <c r="E12045" s="88"/>
      <c r="F12045" s="88"/>
      <c r="G12045" s="88"/>
      <c r="H12045" s="88"/>
      <c r="I12045" s="88"/>
      <c r="J12045" s="88"/>
      <c r="K12045" s="88"/>
    </row>
    <row r="12046" spans="2:11" ht="12" hidden="1" customHeight="1" x14ac:dyDescent="0.2">
      <c r="B12046" s="88"/>
      <c r="C12046" s="88"/>
      <c r="D12046" s="88"/>
      <c r="E12046" s="88"/>
      <c r="F12046" s="88"/>
      <c r="G12046" s="88"/>
      <c r="H12046" s="88"/>
      <c r="I12046" s="88"/>
      <c r="J12046" s="88"/>
      <c r="K12046" s="88"/>
    </row>
    <row r="12047" spans="2:11" ht="12" hidden="1" customHeight="1" x14ac:dyDescent="0.2">
      <c r="B12047" s="88"/>
      <c r="C12047" s="88"/>
      <c r="D12047" s="88"/>
      <c r="E12047" s="88"/>
      <c r="F12047" s="88"/>
      <c r="G12047" s="88"/>
      <c r="H12047" s="88"/>
      <c r="I12047" s="88"/>
      <c r="J12047" s="88"/>
      <c r="K12047" s="88"/>
    </row>
    <row r="12048" spans="2:11" ht="12" hidden="1" customHeight="1" x14ac:dyDescent="0.2">
      <c r="B12048" s="88"/>
      <c r="C12048" s="88"/>
      <c r="D12048" s="88"/>
      <c r="E12048" s="88"/>
      <c r="F12048" s="88"/>
      <c r="G12048" s="88"/>
      <c r="H12048" s="88"/>
      <c r="I12048" s="88"/>
      <c r="J12048" s="88"/>
      <c r="K12048" s="88"/>
    </row>
    <row r="12049" spans="2:11" ht="12" hidden="1" customHeight="1" x14ac:dyDescent="0.2">
      <c r="B12049" s="88"/>
      <c r="C12049" s="88"/>
      <c r="D12049" s="88"/>
      <c r="E12049" s="88"/>
      <c r="F12049" s="88"/>
      <c r="G12049" s="88"/>
      <c r="H12049" s="88"/>
      <c r="I12049" s="88"/>
      <c r="J12049" s="88"/>
      <c r="K12049" s="88"/>
    </row>
    <row r="12050" spans="2:11" ht="12" hidden="1" customHeight="1" x14ac:dyDescent="0.2">
      <c r="B12050" s="88"/>
      <c r="C12050" s="88"/>
      <c r="D12050" s="88"/>
      <c r="E12050" s="88"/>
      <c r="F12050" s="88"/>
      <c r="G12050" s="88"/>
      <c r="H12050" s="88"/>
      <c r="I12050" s="88"/>
      <c r="J12050" s="88"/>
      <c r="K12050" s="88"/>
    </row>
    <row r="12051" spans="2:11" ht="12" hidden="1" customHeight="1" x14ac:dyDescent="0.2">
      <c r="B12051" s="88"/>
      <c r="C12051" s="88"/>
      <c r="D12051" s="88"/>
      <c r="E12051" s="88"/>
      <c r="F12051" s="88"/>
      <c r="G12051" s="88"/>
      <c r="H12051" s="88"/>
      <c r="I12051" s="88"/>
      <c r="J12051" s="88"/>
      <c r="K12051" s="88"/>
    </row>
    <row r="12052" spans="2:11" ht="12" hidden="1" customHeight="1" x14ac:dyDescent="0.2">
      <c r="B12052" s="88"/>
      <c r="C12052" s="88"/>
      <c r="D12052" s="88"/>
      <c r="E12052" s="88"/>
      <c r="F12052" s="88"/>
      <c r="G12052" s="88"/>
      <c r="H12052" s="88"/>
      <c r="I12052" s="88"/>
      <c r="J12052" s="88"/>
      <c r="K12052" s="88"/>
    </row>
    <row r="12053" spans="2:11" ht="12" hidden="1" customHeight="1" x14ac:dyDescent="0.2">
      <c r="B12053" s="88"/>
      <c r="C12053" s="88"/>
      <c r="D12053" s="88"/>
      <c r="E12053" s="88"/>
      <c r="F12053" s="88"/>
      <c r="G12053" s="88"/>
      <c r="H12053" s="88"/>
      <c r="I12053" s="88"/>
      <c r="J12053" s="88"/>
      <c r="K12053" s="88"/>
    </row>
    <row r="12054" spans="2:11" ht="12" hidden="1" customHeight="1" x14ac:dyDescent="0.2">
      <c r="B12054" s="88"/>
      <c r="C12054" s="88"/>
      <c r="D12054" s="88"/>
      <c r="E12054" s="88"/>
      <c r="F12054" s="88"/>
      <c r="G12054" s="88"/>
      <c r="H12054" s="88"/>
      <c r="I12054" s="88"/>
      <c r="J12054" s="88"/>
      <c r="K12054" s="88"/>
    </row>
    <row r="12055" spans="2:11" ht="12" hidden="1" customHeight="1" x14ac:dyDescent="0.2">
      <c r="B12055" s="88"/>
      <c r="C12055" s="88"/>
      <c r="D12055" s="88"/>
      <c r="E12055" s="88"/>
      <c r="F12055" s="88"/>
      <c r="G12055" s="88"/>
      <c r="H12055" s="88"/>
      <c r="I12055" s="88"/>
      <c r="J12055" s="88"/>
      <c r="K12055" s="88"/>
    </row>
    <row r="12056" spans="2:11" ht="12" hidden="1" customHeight="1" x14ac:dyDescent="0.2">
      <c r="B12056" s="88"/>
      <c r="C12056" s="88"/>
      <c r="D12056" s="88"/>
      <c r="E12056" s="88"/>
      <c r="F12056" s="88"/>
      <c r="G12056" s="88"/>
      <c r="H12056" s="88"/>
      <c r="I12056" s="88"/>
      <c r="J12056" s="88"/>
      <c r="K12056" s="88"/>
    </row>
    <row r="12057" spans="2:11" ht="12" hidden="1" customHeight="1" x14ac:dyDescent="0.2">
      <c r="B12057" s="88"/>
      <c r="C12057" s="88"/>
      <c r="D12057" s="88"/>
      <c r="E12057" s="88"/>
      <c r="F12057" s="88"/>
      <c r="G12057" s="88"/>
      <c r="H12057" s="88"/>
      <c r="I12057" s="88"/>
      <c r="J12057" s="88"/>
      <c r="K12057" s="88"/>
    </row>
    <row r="12058" spans="2:11" ht="12" hidden="1" customHeight="1" x14ac:dyDescent="0.2">
      <c r="B12058" s="88"/>
      <c r="C12058" s="88"/>
      <c r="D12058" s="88"/>
      <c r="E12058" s="88"/>
      <c r="F12058" s="88"/>
      <c r="G12058" s="88"/>
      <c r="H12058" s="88"/>
      <c r="I12058" s="88"/>
      <c r="J12058" s="88"/>
      <c r="K12058" s="88"/>
    </row>
    <row r="12059" spans="2:11" ht="12" hidden="1" customHeight="1" x14ac:dyDescent="0.2">
      <c r="B12059" s="88"/>
      <c r="C12059" s="88"/>
      <c r="D12059" s="88"/>
      <c r="E12059" s="88"/>
      <c r="F12059" s="88"/>
      <c r="G12059" s="88"/>
      <c r="H12059" s="88"/>
      <c r="I12059" s="88"/>
      <c r="J12059" s="88"/>
      <c r="K12059" s="88"/>
    </row>
    <row r="12060" spans="2:11" ht="12" hidden="1" customHeight="1" x14ac:dyDescent="0.2">
      <c r="B12060" s="88"/>
      <c r="C12060" s="88"/>
      <c r="D12060" s="88"/>
      <c r="E12060" s="88"/>
      <c r="F12060" s="88"/>
      <c r="G12060" s="88"/>
      <c r="H12060" s="88"/>
      <c r="I12060" s="88"/>
      <c r="J12060" s="88"/>
      <c r="K12060" s="88"/>
    </row>
    <row r="12061" spans="2:11" ht="12" hidden="1" customHeight="1" x14ac:dyDescent="0.2">
      <c r="B12061" s="88"/>
      <c r="C12061" s="88"/>
      <c r="D12061" s="88"/>
      <c r="E12061" s="88"/>
      <c r="F12061" s="88"/>
      <c r="G12061" s="88"/>
      <c r="H12061" s="88"/>
      <c r="I12061" s="88"/>
      <c r="J12061" s="88"/>
      <c r="K12061" s="88"/>
    </row>
    <row r="12062" spans="2:11" ht="12" hidden="1" customHeight="1" x14ac:dyDescent="0.2">
      <c r="B12062" s="88"/>
      <c r="C12062" s="88"/>
      <c r="D12062" s="88"/>
      <c r="E12062" s="88"/>
      <c r="F12062" s="88"/>
      <c r="G12062" s="88"/>
      <c r="H12062" s="88"/>
      <c r="I12062" s="88"/>
      <c r="J12062" s="88"/>
      <c r="K12062" s="88"/>
    </row>
    <row r="12063" spans="2:11" ht="12" hidden="1" customHeight="1" x14ac:dyDescent="0.2">
      <c r="B12063" s="88"/>
      <c r="C12063" s="88"/>
      <c r="D12063" s="88"/>
      <c r="E12063" s="88"/>
      <c r="F12063" s="88"/>
      <c r="G12063" s="88"/>
      <c r="H12063" s="88"/>
      <c r="I12063" s="88"/>
      <c r="J12063" s="88"/>
      <c r="K12063" s="88"/>
    </row>
    <row r="12064" spans="2:11" ht="12" hidden="1" customHeight="1" x14ac:dyDescent="0.2">
      <c r="B12064" s="88"/>
      <c r="C12064" s="88"/>
      <c r="D12064" s="88"/>
      <c r="E12064" s="88"/>
      <c r="F12064" s="88"/>
      <c r="G12064" s="88"/>
      <c r="H12064" s="88"/>
      <c r="I12064" s="88"/>
      <c r="J12064" s="88"/>
      <c r="K12064" s="88"/>
    </row>
    <row r="12065" spans="2:11" ht="12" hidden="1" customHeight="1" x14ac:dyDescent="0.2">
      <c r="B12065" s="88"/>
      <c r="C12065" s="88"/>
      <c r="D12065" s="88"/>
      <c r="E12065" s="88"/>
      <c r="F12065" s="88"/>
      <c r="G12065" s="88"/>
      <c r="H12065" s="88"/>
      <c r="I12065" s="88"/>
      <c r="J12065" s="88"/>
      <c r="K12065" s="88"/>
    </row>
    <row r="12066" spans="2:11" ht="12" hidden="1" customHeight="1" x14ac:dyDescent="0.2">
      <c r="B12066" s="88"/>
      <c r="C12066" s="88"/>
      <c r="D12066" s="88"/>
      <c r="E12066" s="88"/>
      <c r="F12066" s="88"/>
      <c r="G12066" s="88"/>
      <c r="H12066" s="88"/>
      <c r="I12066" s="88"/>
      <c r="J12066" s="88"/>
      <c r="K12066" s="88"/>
    </row>
    <row r="12067" spans="2:11" ht="12" hidden="1" customHeight="1" x14ac:dyDescent="0.2">
      <c r="B12067" s="88"/>
      <c r="C12067" s="88"/>
      <c r="D12067" s="88"/>
      <c r="E12067" s="88"/>
      <c r="F12067" s="88"/>
      <c r="G12067" s="88"/>
      <c r="H12067" s="88"/>
      <c r="I12067" s="88"/>
      <c r="J12067" s="88"/>
      <c r="K12067" s="88"/>
    </row>
    <row r="12068" spans="2:11" ht="12" hidden="1" customHeight="1" x14ac:dyDescent="0.2">
      <c r="B12068" s="88"/>
      <c r="C12068" s="88"/>
      <c r="D12068" s="88"/>
      <c r="E12068" s="88"/>
      <c r="F12068" s="88"/>
      <c r="G12068" s="88"/>
      <c r="H12068" s="88"/>
      <c r="I12068" s="88"/>
      <c r="J12068" s="88"/>
      <c r="K12068" s="88"/>
    </row>
    <row r="12069" spans="2:11" ht="12" hidden="1" customHeight="1" x14ac:dyDescent="0.2">
      <c r="B12069" s="88"/>
      <c r="C12069" s="88"/>
      <c r="D12069" s="88"/>
      <c r="E12069" s="88"/>
      <c r="F12069" s="88"/>
      <c r="G12069" s="88"/>
      <c r="H12069" s="88"/>
      <c r="I12069" s="88"/>
      <c r="J12069" s="88"/>
      <c r="K12069" s="88"/>
    </row>
    <row r="12070" spans="2:11" ht="12" hidden="1" customHeight="1" x14ac:dyDescent="0.2">
      <c r="B12070" s="88"/>
      <c r="C12070" s="88"/>
      <c r="D12070" s="88"/>
      <c r="E12070" s="88"/>
      <c r="F12070" s="88"/>
      <c r="G12070" s="88"/>
      <c r="H12070" s="88"/>
      <c r="I12070" s="88"/>
      <c r="J12070" s="88"/>
      <c r="K12070" s="88"/>
    </row>
    <row r="12071" spans="2:11" ht="12" hidden="1" customHeight="1" x14ac:dyDescent="0.2">
      <c r="B12071" s="88"/>
      <c r="C12071" s="88"/>
      <c r="D12071" s="88"/>
      <c r="E12071" s="88"/>
      <c r="F12071" s="88"/>
      <c r="G12071" s="88"/>
      <c r="H12071" s="88"/>
      <c r="I12071" s="88"/>
      <c r="J12071" s="88"/>
      <c r="K12071" s="88"/>
    </row>
    <row r="12072" spans="2:11" ht="12" hidden="1" customHeight="1" x14ac:dyDescent="0.2">
      <c r="B12072" s="88"/>
      <c r="C12072" s="88"/>
      <c r="D12072" s="88"/>
      <c r="E12072" s="88"/>
      <c r="F12072" s="88"/>
      <c r="G12072" s="88"/>
      <c r="H12072" s="88"/>
      <c r="I12072" s="88"/>
      <c r="J12072" s="88"/>
      <c r="K12072" s="88"/>
    </row>
    <row r="12073" spans="2:11" ht="12" hidden="1" customHeight="1" x14ac:dyDescent="0.2">
      <c r="B12073" s="88"/>
      <c r="C12073" s="88"/>
      <c r="D12073" s="88"/>
      <c r="E12073" s="88"/>
      <c r="F12073" s="88"/>
      <c r="G12073" s="88"/>
      <c r="H12073" s="88"/>
      <c r="I12073" s="88"/>
      <c r="J12073" s="88"/>
      <c r="K12073" s="88"/>
    </row>
    <row r="12074" spans="2:11" ht="12" hidden="1" customHeight="1" x14ac:dyDescent="0.2">
      <c r="B12074" s="88"/>
      <c r="C12074" s="88"/>
      <c r="D12074" s="88"/>
      <c r="E12074" s="88"/>
      <c r="F12074" s="88"/>
      <c r="G12074" s="88"/>
      <c r="H12074" s="88"/>
      <c r="I12074" s="88"/>
      <c r="J12074" s="88"/>
      <c r="K12074" s="88"/>
    </row>
    <row r="12075" spans="2:11" ht="12" hidden="1" customHeight="1" x14ac:dyDescent="0.2">
      <c r="B12075" s="88"/>
      <c r="C12075" s="88"/>
      <c r="D12075" s="88"/>
      <c r="E12075" s="88"/>
      <c r="F12075" s="88"/>
      <c r="G12075" s="88"/>
      <c r="H12075" s="88"/>
      <c r="I12075" s="88"/>
      <c r="J12075" s="88"/>
      <c r="K12075" s="88"/>
    </row>
    <row r="12076" spans="2:11" ht="12" hidden="1" customHeight="1" x14ac:dyDescent="0.2">
      <c r="B12076" s="88"/>
      <c r="C12076" s="88"/>
      <c r="D12076" s="88"/>
      <c r="E12076" s="88"/>
      <c r="F12076" s="88"/>
      <c r="G12076" s="88"/>
      <c r="H12076" s="88"/>
      <c r="I12076" s="88"/>
      <c r="J12076" s="88"/>
      <c r="K12076" s="88"/>
    </row>
    <row r="12077" spans="2:11" ht="12" hidden="1" customHeight="1" x14ac:dyDescent="0.2">
      <c r="B12077" s="88"/>
      <c r="C12077" s="88"/>
      <c r="D12077" s="88"/>
      <c r="E12077" s="88"/>
      <c r="F12077" s="88"/>
      <c r="G12077" s="88"/>
      <c r="H12077" s="88"/>
      <c r="I12077" s="88"/>
      <c r="J12077" s="88"/>
      <c r="K12077" s="88"/>
    </row>
    <row r="12078" spans="2:11" ht="12" hidden="1" customHeight="1" x14ac:dyDescent="0.2">
      <c r="B12078" s="88"/>
      <c r="C12078" s="88"/>
      <c r="D12078" s="88"/>
      <c r="E12078" s="88"/>
      <c r="F12078" s="88"/>
      <c r="G12078" s="88"/>
      <c r="H12078" s="88"/>
      <c r="I12078" s="88"/>
      <c r="J12078" s="88"/>
      <c r="K12078" s="88"/>
    </row>
    <row r="12079" spans="2:11" ht="12" hidden="1" customHeight="1" x14ac:dyDescent="0.2">
      <c r="B12079" s="88"/>
      <c r="C12079" s="88"/>
      <c r="D12079" s="88"/>
      <c r="E12079" s="88"/>
      <c r="F12079" s="88"/>
      <c r="G12079" s="88"/>
      <c r="H12079" s="88"/>
      <c r="I12079" s="88"/>
      <c r="J12079" s="88"/>
      <c r="K12079" s="88"/>
    </row>
    <row r="12080" spans="2:11" ht="12" hidden="1" customHeight="1" x14ac:dyDescent="0.2">
      <c r="B12080" s="88"/>
      <c r="C12080" s="88"/>
      <c r="D12080" s="88"/>
      <c r="E12080" s="88"/>
      <c r="F12080" s="88"/>
      <c r="G12080" s="88"/>
      <c r="H12080" s="88"/>
      <c r="I12080" s="88"/>
      <c r="J12080" s="88"/>
      <c r="K12080" s="88"/>
    </row>
    <row r="12081" spans="2:11" ht="12" hidden="1" customHeight="1" x14ac:dyDescent="0.2">
      <c r="B12081" s="88"/>
      <c r="C12081" s="88"/>
      <c r="D12081" s="88"/>
      <c r="E12081" s="88"/>
      <c r="F12081" s="88"/>
      <c r="G12081" s="88"/>
      <c r="H12081" s="88"/>
      <c r="I12081" s="88"/>
      <c r="J12081" s="88"/>
      <c r="K12081" s="88"/>
    </row>
    <row r="12082" spans="2:11" ht="12" hidden="1" customHeight="1" x14ac:dyDescent="0.2">
      <c r="B12082" s="88"/>
      <c r="C12082" s="88"/>
      <c r="D12082" s="88"/>
      <c r="E12082" s="88"/>
      <c r="F12082" s="88"/>
      <c r="G12082" s="88"/>
      <c r="H12082" s="88"/>
      <c r="I12082" s="88"/>
      <c r="J12082" s="88"/>
      <c r="K12082" s="88"/>
    </row>
    <row r="12083" spans="2:11" ht="12" hidden="1" customHeight="1" x14ac:dyDescent="0.2">
      <c r="B12083" s="88"/>
      <c r="C12083" s="88"/>
      <c r="D12083" s="88"/>
      <c r="E12083" s="88"/>
      <c r="F12083" s="88"/>
      <c r="G12083" s="88"/>
      <c r="H12083" s="88"/>
      <c r="I12083" s="88"/>
      <c r="J12083" s="88"/>
      <c r="K12083" s="88"/>
    </row>
    <row r="12084" spans="2:11" ht="12" hidden="1" customHeight="1" x14ac:dyDescent="0.2">
      <c r="B12084" s="88"/>
      <c r="C12084" s="88"/>
      <c r="D12084" s="88"/>
      <c r="E12084" s="88"/>
      <c r="F12084" s="88"/>
      <c r="G12084" s="88"/>
      <c r="H12084" s="88"/>
      <c r="I12084" s="88"/>
      <c r="J12084" s="88"/>
      <c r="K12084" s="88"/>
    </row>
    <row r="12085" spans="2:11" ht="12" hidden="1" customHeight="1" x14ac:dyDescent="0.2">
      <c r="B12085" s="88"/>
      <c r="C12085" s="88"/>
      <c r="D12085" s="88"/>
      <c r="E12085" s="88"/>
      <c r="F12085" s="88"/>
      <c r="G12085" s="88"/>
      <c r="H12085" s="88"/>
      <c r="I12085" s="88"/>
      <c r="J12085" s="88"/>
      <c r="K12085" s="88"/>
    </row>
    <row r="12086" spans="2:11" ht="12" hidden="1" customHeight="1" x14ac:dyDescent="0.2">
      <c r="B12086" s="88"/>
      <c r="C12086" s="88"/>
      <c r="D12086" s="88"/>
      <c r="E12086" s="88"/>
      <c r="F12086" s="88"/>
      <c r="G12086" s="88"/>
      <c r="H12086" s="88"/>
      <c r="I12086" s="88"/>
      <c r="J12086" s="88"/>
      <c r="K12086" s="88"/>
    </row>
    <row r="12087" spans="2:11" ht="12" hidden="1" customHeight="1" x14ac:dyDescent="0.2">
      <c r="B12087" s="88"/>
      <c r="C12087" s="88"/>
      <c r="D12087" s="88"/>
      <c r="E12087" s="88"/>
      <c r="F12087" s="88"/>
      <c r="G12087" s="88"/>
      <c r="H12087" s="88"/>
      <c r="I12087" s="88"/>
      <c r="J12087" s="88"/>
      <c r="K12087" s="88"/>
    </row>
    <row r="12088" spans="2:11" ht="12" hidden="1" customHeight="1" x14ac:dyDescent="0.2">
      <c r="B12088" s="88"/>
      <c r="C12088" s="88"/>
      <c r="D12088" s="88"/>
      <c r="E12088" s="88"/>
      <c r="F12088" s="88"/>
      <c r="G12088" s="88"/>
      <c r="H12088" s="88"/>
      <c r="I12088" s="88"/>
      <c r="J12088" s="88"/>
      <c r="K12088" s="88"/>
    </row>
    <row r="12089" spans="2:11" ht="12" hidden="1" customHeight="1" x14ac:dyDescent="0.2">
      <c r="B12089" s="88"/>
      <c r="C12089" s="88"/>
      <c r="D12089" s="88"/>
      <c r="E12089" s="88"/>
      <c r="F12089" s="88"/>
      <c r="G12089" s="88"/>
      <c r="H12089" s="88"/>
      <c r="I12089" s="88"/>
      <c r="J12089" s="88"/>
      <c r="K12089" s="88"/>
    </row>
    <row r="12090" spans="2:11" ht="12" hidden="1" customHeight="1" x14ac:dyDescent="0.2">
      <c r="B12090" s="88"/>
      <c r="C12090" s="88"/>
      <c r="D12090" s="88"/>
      <c r="E12090" s="88"/>
      <c r="F12090" s="88"/>
      <c r="G12090" s="88"/>
      <c r="H12090" s="88"/>
      <c r="I12090" s="88"/>
      <c r="J12090" s="88"/>
      <c r="K12090" s="88"/>
    </row>
    <row r="12091" spans="2:11" ht="12" hidden="1" customHeight="1" x14ac:dyDescent="0.2">
      <c r="B12091" s="88"/>
      <c r="C12091" s="88"/>
      <c r="D12091" s="88"/>
      <c r="E12091" s="88"/>
      <c r="F12091" s="88"/>
      <c r="G12091" s="88"/>
      <c r="H12091" s="88"/>
      <c r="I12091" s="88"/>
      <c r="J12091" s="88"/>
      <c r="K12091" s="88"/>
    </row>
    <row r="12092" spans="2:11" ht="12" hidden="1" customHeight="1" x14ac:dyDescent="0.2">
      <c r="B12092" s="88"/>
      <c r="C12092" s="88"/>
      <c r="D12092" s="88"/>
      <c r="E12092" s="88"/>
      <c r="F12092" s="88"/>
      <c r="G12092" s="88"/>
      <c r="H12092" s="88"/>
      <c r="I12092" s="88"/>
      <c r="J12092" s="88"/>
      <c r="K12092" s="88"/>
    </row>
    <row r="12093" spans="2:11" ht="12" hidden="1" customHeight="1" x14ac:dyDescent="0.2">
      <c r="B12093" s="88"/>
      <c r="C12093" s="88"/>
      <c r="D12093" s="88"/>
      <c r="E12093" s="88"/>
      <c r="F12093" s="88"/>
      <c r="G12093" s="88"/>
      <c r="H12093" s="88"/>
      <c r="I12093" s="88"/>
      <c r="J12093" s="88"/>
      <c r="K12093" s="88"/>
    </row>
    <row r="12094" spans="2:11" ht="12" hidden="1" customHeight="1" x14ac:dyDescent="0.2">
      <c r="B12094" s="88"/>
      <c r="C12094" s="88"/>
      <c r="D12094" s="88"/>
      <c r="E12094" s="88"/>
      <c r="F12094" s="88"/>
      <c r="G12094" s="88"/>
      <c r="H12094" s="88"/>
      <c r="I12094" s="88"/>
      <c r="J12094" s="88"/>
      <c r="K12094" s="88"/>
    </row>
    <row r="12095" spans="2:11" ht="12" hidden="1" customHeight="1" x14ac:dyDescent="0.2">
      <c r="B12095" s="88"/>
      <c r="C12095" s="88"/>
      <c r="D12095" s="88"/>
      <c r="E12095" s="88"/>
      <c r="F12095" s="88"/>
      <c r="G12095" s="88"/>
      <c r="H12095" s="88"/>
      <c r="I12095" s="88"/>
      <c r="J12095" s="88"/>
      <c r="K12095" s="88"/>
    </row>
    <row r="12096" spans="2:11" ht="12" hidden="1" customHeight="1" x14ac:dyDescent="0.2">
      <c r="B12096" s="88"/>
      <c r="C12096" s="88"/>
      <c r="D12096" s="88"/>
      <c r="E12096" s="88"/>
      <c r="F12096" s="88"/>
      <c r="G12096" s="88"/>
      <c r="H12096" s="88"/>
      <c r="I12096" s="88"/>
      <c r="J12096" s="88"/>
      <c r="K12096" s="88"/>
    </row>
    <row r="12097" spans="2:11" ht="12" hidden="1" customHeight="1" x14ac:dyDescent="0.2">
      <c r="B12097" s="88"/>
      <c r="C12097" s="88"/>
      <c r="D12097" s="88"/>
      <c r="E12097" s="88"/>
      <c r="F12097" s="88"/>
      <c r="G12097" s="88"/>
      <c r="H12097" s="88"/>
      <c r="I12097" s="88"/>
      <c r="J12097" s="88"/>
      <c r="K12097" s="88"/>
    </row>
    <row r="12098" spans="2:11" ht="12" hidden="1" customHeight="1" x14ac:dyDescent="0.2">
      <c r="B12098" s="88"/>
      <c r="C12098" s="88"/>
      <c r="D12098" s="88"/>
      <c r="E12098" s="88"/>
      <c r="F12098" s="88"/>
      <c r="G12098" s="88"/>
      <c r="H12098" s="88"/>
      <c r="I12098" s="88"/>
      <c r="J12098" s="88"/>
      <c r="K12098" s="88"/>
    </row>
    <row r="12099" spans="2:11" ht="12" hidden="1" customHeight="1" x14ac:dyDescent="0.2">
      <c r="B12099" s="88"/>
      <c r="C12099" s="88"/>
      <c r="D12099" s="88"/>
      <c r="E12099" s="88"/>
      <c r="F12099" s="88"/>
      <c r="G12099" s="88"/>
      <c r="H12099" s="88"/>
      <c r="I12099" s="88"/>
      <c r="J12099" s="88"/>
      <c r="K12099" s="88"/>
    </row>
    <row r="12100" spans="2:11" ht="12" hidden="1" customHeight="1" x14ac:dyDescent="0.2">
      <c r="B12100" s="88"/>
      <c r="C12100" s="88"/>
      <c r="D12100" s="88"/>
      <c r="E12100" s="88"/>
      <c r="F12100" s="88"/>
      <c r="G12100" s="88"/>
      <c r="H12100" s="88"/>
      <c r="I12100" s="88"/>
      <c r="J12100" s="88"/>
      <c r="K12100" s="88"/>
    </row>
    <row r="12101" spans="2:11" ht="12" hidden="1" customHeight="1" x14ac:dyDescent="0.2">
      <c r="B12101" s="88"/>
      <c r="C12101" s="88"/>
      <c r="D12101" s="88"/>
      <c r="E12101" s="88"/>
      <c r="F12101" s="88"/>
      <c r="G12101" s="88"/>
      <c r="H12101" s="88"/>
      <c r="I12101" s="88"/>
      <c r="J12101" s="88"/>
      <c r="K12101" s="88"/>
    </row>
    <row r="12102" spans="2:11" ht="12" hidden="1" customHeight="1" x14ac:dyDescent="0.2">
      <c r="B12102" s="88"/>
      <c r="C12102" s="88"/>
      <c r="D12102" s="88"/>
      <c r="E12102" s="88"/>
      <c r="F12102" s="88"/>
      <c r="G12102" s="88"/>
      <c r="H12102" s="88"/>
      <c r="I12102" s="88"/>
      <c r="J12102" s="88"/>
      <c r="K12102" s="88"/>
    </row>
    <row r="12103" spans="2:11" ht="12" hidden="1" customHeight="1" x14ac:dyDescent="0.2">
      <c r="B12103" s="88"/>
      <c r="C12103" s="88"/>
      <c r="D12103" s="88"/>
      <c r="E12103" s="88"/>
      <c r="F12103" s="88"/>
      <c r="G12103" s="88"/>
      <c r="H12103" s="88"/>
      <c r="I12103" s="88"/>
      <c r="J12103" s="88"/>
      <c r="K12103" s="88"/>
    </row>
    <row r="12104" spans="2:11" ht="12" hidden="1" customHeight="1" x14ac:dyDescent="0.2">
      <c r="B12104" s="88"/>
      <c r="C12104" s="88"/>
      <c r="D12104" s="88"/>
      <c r="E12104" s="88"/>
      <c r="F12104" s="88"/>
      <c r="G12104" s="88"/>
      <c r="H12104" s="88"/>
      <c r="I12104" s="88"/>
      <c r="J12104" s="88"/>
      <c r="K12104" s="88"/>
    </row>
    <row r="12105" spans="2:11" ht="12" hidden="1" customHeight="1" x14ac:dyDescent="0.2">
      <c r="B12105" s="88"/>
      <c r="C12105" s="88"/>
      <c r="D12105" s="88"/>
      <c r="E12105" s="88"/>
      <c r="F12105" s="88"/>
      <c r="G12105" s="88"/>
      <c r="H12105" s="88"/>
      <c r="I12105" s="88"/>
      <c r="J12105" s="88"/>
      <c r="K12105" s="88"/>
    </row>
    <row r="12106" spans="2:11" ht="12" hidden="1" customHeight="1" x14ac:dyDescent="0.2">
      <c r="B12106" s="88"/>
      <c r="C12106" s="88"/>
      <c r="D12106" s="88"/>
      <c r="E12106" s="88"/>
      <c r="F12106" s="88"/>
      <c r="G12106" s="88"/>
      <c r="H12106" s="88"/>
      <c r="I12106" s="88"/>
      <c r="J12106" s="88"/>
      <c r="K12106" s="88"/>
    </row>
    <row r="12107" spans="2:11" ht="12" hidden="1" customHeight="1" x14ac:dyDescent="0.2">
      <c r="B12107" s="88"/>
      <c r="C12107" s="88"/>
      <c r="D12107" s="88"/>
      <c r="E12107" s="88"/>
      <c r="F12107" s="88"/>
      <c r="G12107" s="88"/>
      <c r="H12107" s="88"/>
      <c r="I12107" s="88"/>
      <c r="J12107" s="88"/>
      <c r="K12107" s="88"/>
    </row>
    <row r="12108" spans="2:11" ht="12" hidden="1" customHeight="1" x14ac:dyDescent="0.2">
      <c r="B12108" s="88"/>
      <c r="C12108" s="88"/>
      <c r="D12108" s="88"/>
      <c r="E12108" s="88"/>
      <c r="F12108" s="88"/>
      <c r="G12108" s="88"/>
      <c r="H12108" s="88"/>
      <c r="I12108" s="88"/>
      <c r="J12108" s="88"/>
      <c r="K12108" s="88"/>
    </row>
    <row r="12109" spans="2:11" ht="12" hidden="1" customHeight="1" x14ac:dyDescent="0.2">
      <c r="B12109" s="88"/>
      <c r="C12109" s="88"/>
      <c r="D12109" s="88"/>
      <c r="E12109" s="88"/>
      <c r="F12109" s="88"/>
      <c r="G12109" s="88"/>
      <c r="H12109" s="88"/>
      <c r="I12109" s="88"/>
      <c r="J12109" s="88"/>
      <c r="K12109" s="88"/>
    </row>
    <row r="12110" spans="2:11" ht="12" hidden="1" customHeight="1" x14ac:dyDescent="0.2">
      <c r="B12110" s="88"/>
      <c r="C12110" s="88"/>
      <c r="D12110" s="88"/>
      <c r="E12110" s="88"/>
      <c r="F12110" s="88"/>
      <c r="G12110" s="88"/>
      <c r="H12110" s="88"/>
      <c r="I12110" s="88"/>
      <c r="J12110" s="88"/>
      <c r="K12110" s="88"/>
    </row>
    <row r="12111" spans="2:11" ht="12" hidden="1" customHeight="1" x14ac:dyDescent="0.2">
      <c r="B12111" s="88"/>
      <c r="C12111" s="88"/>
      <c r="D12111" s="88"/>
      <c r="E12111" s="88"/>
      <c r="F12111" s="88"/>
      <c r="G12111" s="88"/>
      <c r="H12111" s="88"/>
      <c r="I12111" s="88"/>
      <c r="J12111" s="88"/>
      <c r="K12111" s="88"/>
    </row>
    <row r="12112" spans="2:11" ht="12" hidden="1" customHeight="1" x14ac:dyDescent="0.2">
      <c r="B12112" s="88"/>
      <c r="C12112" s="88"/>
      <c r="D12112" s="88"/>
      <c r="E12112" s="88"/>
      <c r="F12112" s="88"/>
      <c r="G12112" s="88"/>
      <c r="H12112" s="88"/>
      <c r="I12112" s="88"/>
      <c r="J12112" s="88"/>
      <c r="K12112" s="88"/>
    </row>
    <row r="12113" spans="2:11" ht="12" hidden="1" customHeight="1" x14ac:dyDescent="0.2">
      <c r="B12113" s="88"/>
      <c r="C12113" s="88"/>
      <c r="D12113" s="88"/>
      <c r="E12113" s="88"/>
      <c r="F12113" s="88"/>
      <c r="G12113" s="88"/>
      <c r="H12113" s="88"/>
      <c r="I12113" s="88"/>
      <c r="J12113" s="88"/>
      <c r="K12113" s="88"/>
    </row>
    <row r="12114" spans="2:11" ht="12" hidden="1" customHeight="1" x14ac:dyDescent="0.2">
      <c r="B12114" s="88"/>
      <c r="C12114" s="88"/>
      <c r="D12114" s="88"/>
      <c r="E12114" s="88"/>
      <c r="F12114" s="88"/>
      <c r="G12114" s="88"/>
      <c r="H12114" s="88"/>
      <c r="I12114" s="88"/>
      <c r="J12114" s="88"/>
      <c r="K12114" s="88"/>
    </row>
    <row r="12115" spans="2:11" ht="12" hidden="1" customHeight="1" x14ac:dyDescent="0.2">
      <c r="B12115" s="88"/>
      <c r="C12115" s="88"/>
      <c r="D12115" s="88"/>
      <c r="E12115" s="88"/>
      <c r="F12115" s="88"/>
      <c r="G12115" s="88"/>
      <c r="H12115" s="88"/>
      <c r="I12115" s="88"/>
      <c r="J12115" s="88"/>
      <c r="K12115" s="88"/>
    </row>
    <row r="12116" spans="2:11" ht="12" hidden="1" customHeight="1" x14ac:dyDescent="0.2">
      <c r="B12116" s="88"/>
      <c r="C12116" s="88"/>
      <c r="D12116" s="88"/>
      <c r="E12116" s="88"/>
      <c r="F12116" s="88"/>
      <c r="G12116" s="88"/>
      <c r="H12116" s="88"/>
      <c r="I12116" s="88"/>
      <c r="J12116" s="88"/>
      <c r="K12116" s="88"/>
    </row>
    <row r="12117" spans="2:11" ht="12" hidden="1" customHeight="1" x14ac:dyDescent="0.2">
      <c r="B12117" s="88"/>
      <c r="C12117" s="88"/>
      <c r="D12117" s="88"/>
      <c r="E12117" s="88"/>
      <c r="F12117" s="88"/>
      <c r="G12117" s="88"/>
      <c r="H12117" s="88"/>
      <c r="I12117" s="88"/>
      <c r="J12117" s="88"/>
      <c r="K12117" s="88"/>
    </row>
    <row r="12118" spans="2:11" ht="12" hidden="1" customHeight="1" x14ac:dyDescent="0.2">
      <c r="B12118" s="88"/>
      <c r="C12118" s="88"/>
      <c r="D12118" s="88"/>
      <c r="E12118" s="88"/>
      <c r="F12118" s="88"/>
      <c r="G12118" s="88"/>
      <c r="H12118" s="88"/>
      <c r="I12118" s="88"/>
      <c r="J12118" s="88"/>
      <c r="K12118" s="88"/>
    </row>
    <row r="12119" spans="2:11" ht="12" hidden="1" customHeight="1" x14ac:dyDescent="0.2">
      <c r="B12119" s="88"/>
      <c r="C12119" s="88"/>
      <c r="D12119" s="88"/>
      <c r="E12119" s="88"/>
      <c r="F12119" s="88"/>
      <c r="G12119" s="88"/>
      <c r="H12119" s="88"/>
      <c r="I12119" s="88"/>
      <c r="J12119" s="88"/>
      <c r="K12119" s="88"/>
    </row>
    <row r="12120" spans="2:11" ht="12" hidden="1" customHeight="1" x14ac:dyDescent="0.2">
      <c r="B12120" s="88"/>
      <c r="C12120" s="88"/>
      <c r="D12120" s="88"/>
      <c r="E12120" s="88"/>
      <c r="F12120" s="88"/>
      <c r="G12120" s="88"/>
      <c r="H12120" s="88"/>
      <c r="I12120" s="88"/>
      <c r="J12120" s="88"/>
      <c r="K12120" s="88"/>
    </row>
    <row r="12121" spans="2:11" ht="12" hidden="1" customHeight="1" x14ac:dyDescent="0.2">
      <c r="B12121" s="88"/>
      <c r="C12121" s="88"/>
      <c r="D12121" s="88"/>
      <c r="E12121" s="88"/>
      <c r="F12121" s="88"/>
      <c r="G12121" s="88"/>
      <c r="H12121" s="88"/>
      <c r="I12121" s="88"/>
      <c r="J12121" s="88"/>
      <c r="K12121" s="88"/>
    </row>
    <row r="12122" spans="2:11" ht="12" hidden="1" customHeight="1" x14ac:dyDescent="0.2">
      <c r="B12122" s="88"/>
      <c r="C12122" s="88"/>
      <c r="D12122" s="88"/>
      <c r="E12122" s="88"/>
      <c r="F12122" s="88"/>
      <c r="G12122" s="88"/>
      <c r="H12122" s="88"/>
      <c r="I12122" s="88"/>
      <c r="J12122" s="88"/>
      <c r="K12122" s="88"/>
    </row>
    <row r="12123" spans="2:11" ht="12" hidden="1" customHeight="1" x14ac:dyDescent="0.2">
      <c r="B12123" s="88"/>
      <c r="C12123" s="88"/>
      <c r="D12123" s="88"/>
      <c r="E12123" s="88"/>
      <c r="F12123" s="88"/>
      <c r="G12123" s="88"/>
      <c r="H12123" s="88"/>
      <c r="I12123" s="88"/>
      <c r="J12123" s="88"/>
      <c r="K12123" s="88"/>
    </row>
    <row r="12124" spans="2:11" ht="12" hidden="1" customHeight="1" x14ac:dyDescent="0.2">
      <c r="B12124" s="88"/>
      <c r="C12124" s="88"/>
      <c r="D12124" s="88"/>
      <c r="E12124" s="88"/>
      <c r="F12124" s="88"/>
      <c r="G12124" s="88"/>
      <c r="H12124" s="88"/>
      <c r="I12124" s="88"/>
      <c r="J12124" s="88"/>
      <c r="K12124" s="88"/>
    </row>
    <row r="12125" spans="2:11" ht="12" hidden="1" customHeight="1" x14ac:dyDescent="0.2">
      <c r="B12125" s="88"/>
      <c r="C12125" s="88"/>
      <c r="D12125" s="88"/>
      <c r="E12125" s="88"/>
      <c r="F12125" s="88"/>
      <c r="G12125" s="88"/>
      <c r="H12125" s="88"/>
      <c r="I12125" s="88"/>
      <c r="J12125" s="88"/>
      <c r="K12125" s="88"/>
    </row>
    <row r="12126" spans="2:11" ht="12" hidden="1" customHeight="1" x14ac:dyDescent="0.2">
      <c r="B12126" s="88"/>
      <c r="C12126" s="88"/>
      <c r="D12126" s="88"/>
      <c r="E12126" s="88"/>
      <c r="F12126" s="88"/>
      <c r="G12126" s="88"/>
      <c r="H12126" s="88"/>
      <c r="I12126" s="88"/>
      <c r="J12126" s="88"/>
      <c r="K12126" s="88"/>
    </row>
    <row r="12127" spans="2:11" ht="12" hidden="1" customHeight="1" x14ac:dyDescent="0.2">
      <c r="B12127" s="88"/>
      <c r="C12127" s="88"/>
      <c r="D12127" s="88"/>
      <c r="E12127" s="88"/>
      <c r="F12127" s="88"/>
      <c r="G12127" s="88"/>
      <c r="H12127" s="88"/>
      <c r="I12127" s="88"/>
      <c r="J12127" s="88"/>
      <c r="K12127" s="88"/>
    </row>
    <row r="12128" spans="2:11" ht="12" hidden="1" customHeight="1" x14ac:dyDescent="0.2">
      <c r="B12128" s="88"/>
      <c r="C12128" s="88"/>
      <c r="D12128" s="88"/>
      <c r="E12128" s="88"/>
      <c r="F12128" s="88"/>
      <c r="G12128" s="88"/>
      <c r="H12128" s="88"/>
      <c r="I12128" s="88"/>
      <c r="J12128" s="88"/>
      <c r="K12128" s="88"/>
    </row>
    <row r="12129" spans="2:11" ht="12" hidden="1" customHeight="1" x14ac:dyDescent="0.2">
      <c r="B12129" s="88"/>
      <c r="C12129" s="88"/>
      <c r="D12129" s="88"/>
      <c r="E12129" s="88"/>
      <c r="F12129" s="88"/>
      <c r="G12129" s="88"/>
      <c r="H12129" s="88"/>
      <c r="I12129" s="88"/>
      <c r="J12129" s="88"/>
      <c r="K12129" s="88"/>
    </row>
    <row r="12130" spans="2:11" ht="12" hidden="1" customHeight="1" x14ac:dyDescent="0.2">
      <c r="B12130" s="88"/>
      <c r="C12130" s="88"/>
      <c r="D12130" s="88"/>
      <c r="E12130" s="88"/>
      <c r="F12130" s="88"/>
      <c r="G12130" s="88"/>
      <c r="H12130" s="88"/>
      <c r="I12130" s="88"/>
      <c r="J12130" s="88"/>
      <c r="K12130" s="88"/>
    </row>
    <row r="12131" spans="2:11" ht="12" hidden="1" customHeight="1" x14ac:dyDescent="0.2">
      <c r="B12131" s="88"/>
      <c r="C12131" s="88"/>
      <c r="D12131" s="88"/>
      <c r="E12131" s="88"/>
      <c r="F12131" s="88"/>
      <c r="G12131" s="88"/>
      <c r="H12131" s="88"/>
      <c r="I12131" s="88"/>
      <c r="J12131" s="88"/>
      <c r="K12131" s="88"/>
    </row>
    <row r="12132" spans="2:11" ht="12" hidden="1" customHeight="1" x14ac:dyDescent="0.2">
      <c r="B12132" s="88"/>
      <c r="C12132" s="88"/>
      <c r="D12132" s="88"/>
      <c r="E12132" s="88"/>
      <c r="F12132" s="88"/>
      <c r="G12132" s="88"/>
      <c r="H12132" s="88"/>
      <c r="I12132" s="88"/>
      <c r="J12132" s="88"/>
      <c r="K12132" s="88"/>
    </row>
    <row r="12133" spans="2:11" ht="12" hidden="1" customHeight="1" x14ac:dyDescent="0.2">
      <c r="B12133" s="88"/>
      <c r="C12133" s="88"/>
      <c r="D12133" s="88"/>
      <c r="E12133" s="88"/>
      <c r="F12133" s="88"/>
      <c r="G12133" s="88"/>
      <c r="H12133" s="88"/>
      <c r="I12133" s="88"/>
      <c r="J12133" s="88"/>
      <c r="K12133" s="88"/>
    </row>
    <row r="12134" spans="2:11" ht="12" hidden="1" customHeight="1" x14ac:dyDescent="0.2">
      <c r="B12134" s="88"/>
      <c r="C12134" s="88"/>
      <c r="D12134" s="88"/>
      <c r="E12134" s="88"/>
      <c r="F12134" s="88"/>
      <c r="G12134" s="88"/>
      <c r="H12134" s="88"/>
      <c r="I12134" s="88"/>
      <c r="J12134" s="88"/>
      <c r="K12134" s="88"/>
    </row>
    <row r="12135" spans="2:11" ht="12" hidden="1" customHeight="1" x14ac:dyDescent="0.2">
      <c r="B12135" s="88"/>
      <c r="C12135" s="88"/>
      <c r="D12135" s="88"/>
      <c r="E12135" s="88"/>
      <c r="F12135" s="88"/>
      <c r="G12135" s="88"/>
      <c r="H12135" s="88"/>
      <c r="I12135" s="88"/>
      <c r="J12135" s="88"/>
      <c r="K12135" s="88"/>
    </row>
    <row r="12136" spans="2:11" ht="12" hidden="1" customHeight="1" x14ac:dyDescent="0.2">
      <c r="B12136" s="88"/>
      <c r="C12136" s="88"/>
      <c r="D12136" s="88"/>
      <c r="E12136" s="88"/>
      <c r="F12136" s="88"/>
      <c r="G12136" s="88"/>
      <c r="H12136" s="88"/>
      <c r="I12136" s="88"/>
      <c r="J12136" s="88"/>
      <c r="K12136" s="88"/>
    </row>
    <row r="12137" spans="2:11" ht="12" hidden="1" customHeight="1" x14ac:dyDescent="0.2">
      <c r="B12137" s="88"/>
      <c r="C12137" s="88"/>
      <c r="D12137" s="88"/>
      <c r="E12137" s="88"/>
      <c r="F12137" s="88"/>
      <c r="G12137" s="88"/>
      <c r="H12137" s="88"/>
      <c r="I12137" s="88"/>
      <c r="J12137" s="88"/>
      <c r="K12137" s="88"/>
    </row>
    <row r="12138" spans="2:11" ht="12" hidden="1" customHeight="1" x14ac:dyDescent="0.2">
      <c r="B12138" s="88"/>
      <c r="C12138" s="88"/>
      <c r="D12138" s="88"/>
      <c r="E12138" s="88"/>
      <c r="F12138" s="88"/>
      <c r="G12138" s="88"/>
      <c r="H12138" s="88"/>
      <c r="I12138" s="88"/>
      <c r="J12138" s="88"/>
      <c r="K12138" s="88"/>
    </row>
    <row r="12139" spans="2:11" ht="12" hidden="1" customHeight="1" x14ac:dyDescent="0.2">
      <c r="B12139" s="88"/>
      <c r="C12139" s="88"/>
      <c r="D12139" s="88"/>
      <c r="E12139" s="88"/>
      <c r="F12139" s="88"/>
      <c r="G12139" s="88"/>
      <c r="H12139" s="88"/>
      <c r="I12139" s="88"/>
      <c r="J12139" s="88"/>
      <c r="K12139" s="88"/>
    </row>
    <row r="12140" spans="2:11" ht="12" hidden="1" customHeight="1" x14ac:dyDescent="0.2">
      <c r="B12140" s="88"/>
      <c r="C12140" s="88"/>
      <c r="D12140" s="88"/>
      <c r="E12140" s="88"/>
      <c r="F12140" s="88"/>
      <c r="G12140" s="88"/>
      <c r="H12140" s="88"/>
      <c r="I12140" s="88"/>
      <c r="J12140" s="88"/>
      <c r="K12140" s="88"/>
    </row>
    <row r="12141" spans="2:11" ht="12" hidden="1" customHeight="1" x14ac:dyDescent="0.2">
      <c r="B12141" s="88"/>
      <c r="C12141" s="88"/>
      <c r="D12141" s="88"/>
      <c r="E12141" s="88"/>
      <c r="F12141" s="88"/>
      <c r="G12141" s="88"/>
      <c r="H12141" s="88"/>
      <c r="I12141" s="88"/>
      <c r="J12141" s="88"/>
      <c r="K12141" s="88"/>
    </row>
    <row r="12142" spans="2:11" ht="12" hidden="1" customHeight="1" x14ac:dyDescent="0.2">
      <c r="B12142" s="88"/>
      <c r="C12142" s="88"/>
      <c r="D12142" s="88"/>
      <c r="E12142" s="88"/>
      <c r="F12142" s="88"/>
      <c r="G12142" s="88"/>
      <c r="H12142" s="88"/>
      <c r="I12142" s="88"/>
      <c r="J12142" s="88"/>
      <c r="K12142" s="88"/>
    </row>
    <row r="12143" spans="2:11" ht="12" hidden="1" customHeight="1" x14ac:dyDescent="0.2">
      <c r="B12143" s="88"/>
      <c r="C12143" s="88"/>
      <c r="D12143" s="88"/>
      <c r="E12143" s="88"/>
      <c r="F12143" s="88"/>
      <c r="G12143" s="88"/>
      <c r="H12143" s="88"/>
      <c r="I12143" s="88"/>
      <c r="J12143" s="88"/>
      <c r="K12143" s="88"/>
    </row>
    <row r="12144" spans="2:11" ht="12" hidden="1" customHeight="1" x14ac:dyDescent="0.2">
      <c r="B12144" s="88"/>
      <c r="C12144" s="88"/>
      <c r="D12144" s="88"/>
      <c r="E12144" s="88"/>
      <c r="F12144" s="88"/>
      <c r="G12144" s="88"/>
      <c r="H12144" s="88"/>
      <c r="I12144" s="88"/>
      <c r="J12144" s="88"/>
      <c r="K12144" s="88"/>
    </row>
    <row r="12145" spans="2:11" ht="12" hidden="1" customHeight="1" x14ac:dyDescent="0.2">
      <c r="B12145" s="88"/>
      <c r="C12145" s="88"/>
      <c r="D12145" s="88"/>
      <c r="E12145" s="88"/>
      <c r="F12145" s="88"/>
      <c r="G12145" s="88"/>
      <c r="H12145" s="88"/>
      <c r="I12145" s="88"/>
      <c r="J12145" s="88"/>
      <c r="K12145" s="88"/>
    </row>
    <row r="12146" spans="2:11" ht="12" hidden="1" customHeight="1" x14ac:dyDescent="0.2">
      <c r="B12146" s="88"/>
      <c r="C12146" s="88"/>
      <c r="D12146" s="88"/>
      <c r="E12146" s="88"/>
      <c r="F12146" s="88"/>
      <c r="G12146" s="88"/>
      <c r="H12146" s="88"/>
      <c r="I12146" s="88"/>
      <c r="J12146" s="88"/>
      <c r="K12146" s="88"/>
    </row>
    <row r="12147" spans="2:11" ht="12" hidden="1" customHeight="1" x14ac:dyDescent="0.2">
      <c r="B12147" s="88"/>
      <c r="C12147" s="88"/>
      <c r="D12147" s="88"/>
      <c r="E12147" s="88"/>
      <c r="F12147" s="88"/>
      <c r="G12147" s="88"/>
      <c r="H12147" s="88"/>
      <c r="I12147" s="88"/>
      <c r="J12147" s="88"/>
      <c r="K12147" s="88"/>
    </row>
    <row r="12148" spans="2:11" ht="12" hidden="1" customHeight="1" x14ac:dyDescent="0.2">
      <c r="B12148" s="88"/>
      <c r="C12148" s="88"/>
      <c r="D12148" s="88"/>
      <c r="E12148" s="88"/>
      <c r="F12148" s="88"/>
      <c r="G12148" s="88"/>
      <c r="H12148" s="88"/>
      <c r="I12148" s="88"/>
      <c r="J12148" s="88"/>
      <c r="K12148" s="88"/>
    </row>
    <row r="12149" spans="2:11" ht="12" hidden="1" customHeight="1" x14ac:dyDescent="0.2">
      <c r="B12149" s="88"/>
      <c r="C12149" s="88"/>
      <c r="D12149" s="88"/>
      <c r="E12149" s="88"/>
      <c r="F12149" s="88"/>
      <c r="G12149" s="88"/>
      <c r="H12149" s="88"/>
      <c r="I12149" s="88"/>
      <c r="J12149" s="88"/>
      <c r="K12149" s="88"/>
    </row>
    <row r="12150" spans="2:11" ht="12" hidden="1" customHeight="1" x14ac:dyDescent="0.2">
      <c r="B12150" s="88"/>
      <c r="C12150" s="88"/>
      <c r="D12150" s="88"/>
      <c r="E12150" s="88"/>
      <c r="F12150" s="88"/>
      <c r="G12150" s="88"/>
      <c r="H12150" s="88"/>
      <c r="I12150" s="88"/>
      <c r="J12150" s="88"/>
      <c r="K12150" s="88"/>
    </row>
    <row r="12151" spans="2:11" ht="12" hidden="1" customHeight="1" x14ac:dyDescent="0.2">
      <c r="B12151" s="88"/>
      <c r="C12151" s="88"/>
      <c r="D12151" s="88"/>
      <c r="E12151" s="88"/>
      <c r="F12151" s="88"/>
      <c r="G12151" s="88"/>
      <c r="H12151" s="88"/>
      <c r="I12151" s="88"/>
      <c r="J12151" s="88"/>
      <c r="K12151" s="88"/>
    </row>
    <row r="12152" spans="2:11" ht="12" hidden="1" customHeight="1" x14ac:dyDescent="0.2">
      <c r="B12152" s="88"/>
      <c r="C12152" s="88"/>
      <c r="D12152" s="88"/>
      <c r="E12152" s="88"/>
      <c r="F12152" s="88"/>
      <c r="G12152" s="88"/>
      <c r="H12152" s="88"/>
      <c r="I12152" s="88"/>
      <c r="J12152" s="88"/>
      <c r="K12152" s="88"/>
    </row>
    <row r="12153" spans="2:11" ht="12" hidden="1" customHeight="1" x14ac:dyDescent="0.2">
      <c r="B12153" s="88"/>
      <c r="C12153" s="88"/>
      <c r="D12153" s="88"/>
      <c r="E12153" s="88"/>
      <c r="F12153" s="88"/>
      <c r="G12153" s="88"/>
      <c r="H12153" s="88"/>
      <c r="I12153" s="88"/>
      <c r="J12153" s="88"/>
      <c r="K12153" s="88"/>
    </row>
    <row r="12154" spans="2:11" ht="12" hidden="1" customHeight="1" x14ac:dyDescent="0.2">
      <c r="B12154" s="88"/>
      <c r="C12154" s="88"/>
      <c r="D12154" s="88"/>
      <c r="E12154" s="88"/>
      <c r="F12154" s="88"/>
      <c r="G12154" s="88"/>
      <c r="H12154" s="88"/>
      <c r="I12154" s="88"/>
      <c r="J12154" s="88"/>
      <c r="K12154" s="88"/>
    </row>
    <row r="12155" spans="2:11" ht="12" hidden="1" customHeight="1" x14ac:dyDescent="0.2">
      <c r="B12155" s="88"/>
      <c r="C12155" s="88"/>
      <c r="D12155" s="88"/>
      <c r="E12155" s="88"/>
      <c r="F12155" s="88"/>
      <c r="G12155" s="88"/>
      <c r="H12155" s="88"/>
      <c r="I12155" s="88"/>
      <c r="J12155" s="88"/>
      <c r="K12155" s="88"/>
    </row>
    <row r="12156" spans="2:11" ht="12" hidden="1" customHeight="1" x14ac:dyDescent="0.2">
      <c r="B12156" s="88"/>
      <c r="C12156" s="88"/>
      <c r="D12156" s="88"/>
      <c r="E12156" s="88"/>
      <c r="F12156" s="88"/>
      <c r="G12156" s="88"/>
      <c r="H12156" s="88"/>
      <c r="I12156" s="88"/>
      <c r="J12156" s="88"/>
      <c r="K12156" s="88"/>
    </row>
    <row r="12157" spans="2:11" ht="12" hidden="1" customHeight="1" x14ac:dyDescent="0.2">
      <c r="B12157" s="88"/>
      <c r="C12157" s="88"/>
      <c r="D12157" s="88"/>
      <c r="E12157" s="88"/>
      <c r="F12157" s="88"/>
      <c r="G12157" s="88"/>
      <c r="H12157" s="88"/>
      <c r="I12157" s="88"/>
      <c r="J12157" s="88"/>
      <c r="K12157" s="88"/>
    </row>
    <row r="12158" spans="2:11" ht="12" hidden="1" customHeight="1" x14ac:dyDescent="0.2">
      <c r="B12158" s="88"/>
      <c r="C12158" s="88"/>
      <c r="D12158" s="88"/>
      <c r="E12158" s="88"/>
      <c r="F12158" s="88"/>
      <c r="G12158" s="88"/>
      <c r="H12158" s="88"/>
      <c r="I12158" s="88"/>
      <c r="J12158" s="88"/>
      <c r="K12158" s="88"/>
    </row>
    <row r="12159" spans="2:11" ht="12" hidden="1" customHeight="1" x14ac:dyDescent="0.2">
      <c r="B12159" s="88"/>
      <c r="C12159" s="88"/>
      <c r="D12159" s="88"/>
      <c r="E12159" s="88"/>
      <c r="F12159" s="88"/>
      <c r="G12159" s="88"/>
      <c r="H12159" s="88"/>
      <c r="I12159" s="88"/>
      <c r="J12159" s="88"/>
      <c r="K12159" s="88"/>
    </row>
    <row r="12160" spans="2:11" ht="12" hidden="1" customHeight="1" x14ac:dyDescent="0.2">
      <c r="B12160" s="88"/>
      <c r="C12160" s="88"/>
      <c r="D12160" s="88"/>
      <c r="E12160" s="88"/>
      <c r="F12160" s="88"/>
      <c r="G12160" s="88"/>
      <c r="H12160" s="88"/>
      <c r="I12160" s="88"/>
      <c r="J12160" s="88"/>
      <c r="K12160" s="88"/>
    </row>
    <row r="12161" spans="2:11" ht="12" hidden="1" customHeight="1" x14ac:dyDescent="0.2">
      <c r="B12161" s="88"/>
      <c r="C12161" s="88"/>
      <c r="D12161" s="88"/>
      <c r="E12161" s="88"/>
      <c r="F12161" s="88"/>
      <c r="G12161" s="88"/>
      <c r="H12161" s="88"/>
      <c r="I12161" s="88"/>
      <c r="J12161" s="88"/>
      <c r="K12161" s="88"/>
    </row>
    <row r="12162" spans="2:11" ht="12" hidden="1" customHeight="1" x14ac:dyDescent="0.2">
      <c r="B12162" s="88"/>
      <c r="C12162" s="88"/>
      <c r="D12162" s="88"/>
      <c r="E12162" s="88"/>
      <c r="F12162" s="88"/>
      <c r="G12162" s="88"/>
      <c r="H12162" s="88"/>
      <c r="I12162" s="88"/>
      <c r="J12162" s="88"/>
      <c r="K12162" s="88"/>
    </row>
    <row r="12163" spans="2:11" ht="12" hidden="1" customHeight="1" x14ac:dyDescent="0.2">
      <c r="B12163" s="88"/>
      <c r="C12163" s="88"/>
      <c r="D12163" s="88"/>
      <c r="E12163" s="88"/>
      <c r="F12163" s="88"/>
      <c r="G12163" s="88"/>
      <c r="H12163" s="88"/>
      <c r="I12163" s="88"/>
      <c r="J12163" s="88"/>
      <c r="K12163" s="88"/>
    </row>
    <row r="12164" spans="2:11" ht="12" hidden="1" customHeight="1" x14ac:dyDescent="0.2">
      <c r="B12164" s="88"/>
      <c r="C12164" s="88"/>
      <c r="D12164" s="88"/>
      <c r="E12164" s="88"/>
      <c r="F12164" s="88"/>
      <c r="G12164" s="88"/>
      <c r="H12164" s="88"/>
      <c r="I12164" s="88"/>
      <c r="J12164" s="88"/>
      <c r="K12164" s="88"/>
    </row>
    <row r="12165" spans="2:11" ht="12" hidden="1" customHeight="1" x14ac:dyDescent="0.2">
      <c r="B12165" s="88"/>
      <c r="C12165" s="88"/>
      <c r="D12165" s="88"/>
      <c r="E12165" s="88"/>
      <c r="F12165" s="88"/>
      <c r="G12165" s="88"/>
      <c r="H12165" s="88"/>
      <c r="I12165" s="88"/>
      <c r="J12165" s="88"/>
      <c r="K12165" s="88"/>
    </row>
    <row r="12166" spans="2:11" ht="12" hidden="1" customHeight="1" x14ac:dyDescent="0.2">
      <c r="B12166" s="88"/>
      <c r="C12166" s="88"/>
      <c r="D12166" s="88"/>
      <c r="E12166" s="88"/>
      <c r="F12166" s="88"/>
      <c r="G12166" s="88"/>
      <c r="H12166" s="88"/>
      <c r="I12166" s="88"/>
      <c r="J12166" s="88"/>
      <c r="K12166" s="88"/>
    </row>
    <row r="12167" spans="2:11" ht="12" hidden="1" customHeight="1" x14ac:dyDescent="0.2">
      <c r="B12167" s="88"/>
      <c r="C12167" s="88"/>
      <c r="D12167" s="88"/>
      <c r="E12167" s="88"/>
      <c r="F12167" s="88"/>
      <c r="G12167" s="88"/>
      <c r="H12167" s="88"/>
      <c r="I12167" s="88"/>
      <c r="J12167" s="88"/>
      <c r="K12167" s="88"/>
    </row>
    <row r="12168" spans="2:11" ht="12" hidden="1" customHeight="1" x14ac:dyDescent="0.2">
      <c r="B12168" s="88"/>
      <c r="C12168" s="88"/>
      <c r="D12168" s="88"/>
      <c r="E12168" s="88"/>
      <c r="F12168" s="88"/>
      <c r="G12168" s="88"/>
      <c r="H12168" s="88"/>
      <c r="I12168" s="88"/>
      <c r="J12168" s="88"/>
      <c r="K12168" s="88"/>
    </row>
    <row r="12169" spans="2:11" ht="12" hidden="1" customHeight="1" x14ac:dyDescent="0.2">
      <c r="B12169" s="88"/>
      <c r="C12169" s="88"/>
      <c r="D12169" s="88"/>
      <c r="E12169" s="88"/>
      <c r="F12169" s="88"/>
      <c r="G12169" s="88"/>
      <c r="H12169" s="88"/>
      <c r="I12169" s="88"/>
      <c r="J12169" s="88"/>
      <c r="K12169" s="88"/>
    </row>
    <row r="12170" spans="2:11" ht="12" hidden="1" customHeight="1" x14ac:dyDescent="0.2">
      <c r="B12170" s="88"/>
      <c r="C12170" s="88"/>
      <c r="D12170" s="88"/>
      <c r="E12170" s="88"/>
      <c r="F12170" s="88"/>
      <c r="G12170" s="88"/>
      <c r="H12170" s="88"/>
      <c r="I12170" s="88"/>
      <c r="J12170" s="88"/>
      <c r="K12170" s="88"/>
    </row>
    <row r="12171" spans="2:11" ht="12" hidden="1" customHeight="1" x14ac:dyDescent="0.2">
      <c r="B12171" s="88"/>
      <c r="C12171" s="88"/>
      <c r="D12171" s="88"/>
      <c r="E12171" s="88"/>
      <c r="F12171" s="88"/>
      <c r="G12171" s="88"/>
      <c r="H12171" s="88"/>
      <c r="I12171" s="88"/>
      <c r="J12171" s="88"/>
      <c r="K12171" s="88"/>
    </row>
    <row r="12172" spans="2:11" ht="12" hidden="1" customHeight="1" x14ac:dyDescent="0.2">
      <c r="B12172" s="88"/>
      <c r="C12172" s="88"/>
      <c r="D12172" s="88"/>
      <c r="E12172" s="88"/>
      <c r="F12172" s="88"/>
      <c r="G12172" s="88"/>
      <c r="H12172" s="88"/>
      <c r="I12172" s="88"/>
      <c r="J12172" s="88"/>
      <c r="K12172" s="88"/>
    </row>
    <row r="12173" spans="2:11" ht="12" hidden="1" customHeight="1" x14ac:dyDescent="0.2">
      <c r="B12173" s="88"/>
      <c r="C12173" s="88"/>
      <c r="D12173" s="88"/>
      <c r="E12173" s="88"/>
      <c r="F12173" s="88"/>
      <c r="G12173" s="88"/>
      <c r="H12173" s="88"/>
      <c r="I12173" s="88"/>
      <c r="J12173" s="88"/>
      <c r="K12173" s="88"/>
    </row>
    <row r="12174" spans="2:11" ht="12" hidden="1" customHeight="1" x14ac:dyDescent="0.2">
      <c r="B12174" s="88"/>
      <c r="C12174" s="88"/>
      <c r="D12174" s="88"/>
      <c r="E12174" s="88"/>
      <c r="F12174" s="88"/>
      <c r="G12174" s="88"/>
      <c r="H12174" s="88"/>
      <c r="I12174" s="88"/>
      <c r="J12174" s="88"/>
      <c r="K12174" s="88"/>
    </row>
    <row r="12175" spans="2:11" ht="12" hidden="1" customHeight="1" x14ac:dyDescent="0.2">
      <c r="B12175" s="88"/>
      <c r="C12175" s="88"/>
      <c r="D12175" s="88"/>
      <c r="E12175" s="88"/>
      <c r="F12175" s="88"/>
      <c r="G12175" s="88"/>
      <c r="H12175" s="88"/>
      <c r="I12175" s="88"/>
      <c r="J12175" s="88"/>
      <c r="K12175" s="88"/>
    </row>
    <row r="12176" spans="2:11" ht="12" hidden="1" customHeight="1" x14ac:dyDescent="0.2">
      <c r="B12176" s="88"/>
      <c r="C12176" s="88"/>
      <c r="D12176" s="88"/>
      <c r="E12176" s="88"/>
      <c r="F12176" s="88"/>
      <c r="G12176" s="88"/>
      <c r="H12176" s="88"/>
      <c r="I12176" s="88"/>
      <c r="J12176" s="88"/>
      <c r="K12176" s="88"/>
    </row>
    <row r="12177" spans="2:11" ht="12" hidden="1" customHeight="1" x14ac:dyDescent="0.2">
      <c r="B12177" s="88"/>
      <c r="C12177" s="88"/>
      <c r="D12177" s="88"/>
      <c r="E12177" s="88"/>
      <c r="F12177" s="88"/>
      <c r="G12177" s="88"/>
      <c r="H12177" s="88"/>
      <c r="I12177" s="88"/>
      <c r="J12177" s="88"/>
      <c r="K12177" s="88"/>
    </row>
    <row r="12178" spans="2:11" ht="12" hidden="1" customHeight="1" x14ac:dyDescent="0.2">
      <c r="B12178" s="88"/>
      <c r="C12178" s="88"/>
      <c r="D12178" s="88"/>
      <c r="E12178" s="88"/>
      <c r="F12178" s="88"/>
      <c r="G12178" s="88"/>
      <c r="H12178" s="88"/>
      <c r="I12178" s="88"/>
      <c r="J12178" s="88"/>
      <c r="K12178" s="88"/>
    </row>
    <row r="12179" spans="2:11" ht="12" hidden="1" customHeight="1" x14ac:dyDescent="0.2">
      <c r="B12179" s="88"/>
      <c r="C12179" s="88"/>
      <c r="D12179" s="88"/>
      <c r="E12179" s="88"/>
      <c r="F12179" s="88"/>
      <c r="G12179" s="88"/>
      <c r="H12179" s="88"/>
      <c r="I12179" s="88"/>
      <c r="J12179" s="88"/>
      <c r="K12179" s="88"/>
    </row>
    <row r="12180" spans="2:11" ht="12" hidden="1" customHeight="1" x14ac:dyDescent="0.2">
      <c r="B12180" s="88"/>
      <c r="C12180" s="88"/>
      <c r="D12180" s="88"/>
      <c r="E12180" s="88"/>
      <c r="F12180" s="88"/>
      <c r="G12180" s="88"/>
      <c r="H12180" s="88"/>
      <c r="I12180" s="88"/>
      <c r="J12180" s="88"/>
      <c r="K12180" s="88"/>
    </row>
    <row r="12181" spans="2:11" ht="12" hidden="1" customHeight="1" x14ac:dyDescent="0.2">
      <c r="B12181" s="88"/>
      <c r="C12181" s="88"/>
      <c r="D12181" s="88"/>
      <c r="E12181" s="88"/>
      <c r="F12181" s="88"/>
      <c r="G12181" s="88"/>
      <c r="H12181" s="88"/>
      <c r="I12181" s="88"/>
      <c r="J12181" s="88"/>
      <c r="K12181" s="88"/>
    </row>
    <row r="12182" spans="2:11" ht="12" hidden="1" customHeight="1" x14ac:dyDescent="0.2">
      <c r="B12182" s="88"/>
      <c r="C12182" s="88"/>
      <c r="D12182" s="88"/>
      <c r="E12182" s="88"/>
      <c r="F12182" s="88"/>
      <c r="G12182" s="88"/>
      <c r="H12182" s="88"/>
      <c r="I12182" s="88"/>
      <c r="J12182" s="88"/>
      <c r="K12182" s="88"/>
    </row>
    <row r="12183" spans="2:11" ht="12" hidden="1" customHeight="1" x14ac:dyDescent="0.2">
      <c r="B12183" s="88"/>
      <c r="C12183" s="88"/>
      <c r="D12183" s="88"/>
      <c r="E12183" s="88"/>
      <c r="F12183" s="88"/>
      <c r="G12183" s="88"/>
      <c r="H12183" s="88"/>
      <c r="I12183" s="88"/>
      <c r="J12183" s="88"/>
      <c r="K12183" s="88"/>
    </row>
    <row r="12184" spans="2:11" ht="12" hidden="1" customHeight="1" x14ac:dyDescent="0.2">
      <c r="B12184" s="88"/>
      <c r="C12184" s="88"/>
      <c r="D12184" s="88"/>
      <c r="E12184" s="88"/>
      <c r="F12184" s="88"/>
      <c r="G12184" s="88"/>
      <c r="H12184" s="88"/>
      <c r="I12184" s="88"/>
      <c r="J12184" s="88"/>
      <c r="K12184" s="88"/>
    </row>
    <row r="12185" spans="2:11" ht="12" hidden="1" customHeight="1" x14ac:dyDescent="0.2">
      <c r="B12185" s="88"/>
      <c r="C12185" s="88"/>
      <c r="D12185" s="88"/>
      <c r="E12185" s="88"/>
      <c r="F12185" s="88"/>
      <c r="G12185" s="88"/>
      <c r="H12185" s="88"/>
      <c r="I12185" s="88"/>
      <c r="J12185" s="88"/>
      <c r="K12185" s="88"/>
    </row>
    <row r="12186" spans="2:11" ht="12" hidden="1" customHeight="1" x14ac:dyDescent="0.2">
      <c r="B12186" s="88"/>
      <c r="C12186" s="88"/>
      <c r="D12186" s="88"/>
      <c r="E12186" s="88"/>
      <c r="F12186" s="88"/>
      <c r="G12186" s="88"/>
      <c r="H12186" s="88"/>
      <c r="I12186" s="88"/>
      <c r="J12186" s="88"/>
      <c r="K12186" s="88"/>
    </row>
    <row r="12187" spans="2:11" ht="12" hidden="1" customHeight="1" x14ac:dyDescent="0.2">
      <c r="B12187" s="88"/>
      <c r="C12187" s="88"/>
      <c r="D12187" s="88"/>
      <c r="E12187" s="88"/>
      <c r="F12187" s="88"/>
      <c r="G12187" s="88"/>
      <c r="H12187" s="88"/>
      <c r="I12187" s="88"/>
      <c r="J12187" s="88"/>
      <c r="K12187" s="88"/>
    </row>
    <row r="12188" spans="2:11" ht="12" hidden="1" customHeight="1" x14ac:dyDescent="0.2">
      <c r="B12188" s="88"/>
      <c r="C12188" s="88"/>
      <c r="D12188" s="88"/>
      <c r="E12188" s="88"/>
      <c r="F12188" s="88"/>
      <c r="G12188" s="88"/>
      <c r="H12188" s="88"/>
      <c r="I12188" s="88"/>
      <c r="J12188" s="88"/>
      <c r="K12188" s="88"/>
    </row>
    <row r="12189" spans="2:11" ht="12" hidden="1" customHeight="1" x14ac:dyDescent="0.2">
      <c r="B12189" s="88"/>
      <c r="C12189" s="88"/>
      <c r="D12189" s="88"/>
      <c r="E12189" s="88"/>
      <c r="F12189" s="88"/>
      <c r="G12189" s="88"/>
      <c r="H12189" s="88"/>
      <c r="I12189" s="88"/>
      <c r="J12189" s="88"/>
      <c r="K12189" s="88"/>
    </row>
    <row r="12190" spans="2:11" ht="12" hidden="1" customHeight="1" x14ac:dyDescent="0.2">
      <c r="B12190" s="88"/>
      <c r="C12190" s="88"/>
      <c r="D12190" s="88"/>
      <c r="E12190" s="88"/>
      <c r="F12190" s="88"/>
      <c r="G12190" s="88"/>
      <c r="H12190" s="88"/>
      <c r="I12190" s="88"/>
      <c r="J12190" s="88"/>
      <c r="K12190" s="88"/>
    </row>
    <row r="12191" spans="2:11" ht="12" hidden="1" customHeight="1" x14ac:dyDescent="0.2">
      <c r="B12191" s="88"/>
      <c r="C12191" s="88"/>
      <c r="D12191" s="88"/>
      <c r="E12191" s="88"/>
      <c r="F12191" s="88"/>
      <c r="G12191" s="88"/>
      <c r="H12191" s="88"/>
      <c r="I12191" s="88"/>
      <c r="J12191" s="88"/>
      <c r="K12191" s="88"/>
    </row>
    <row r="12192" spans="2:11" ht="12" hidden="1" customHeight="1" x14ac:dyDescent="0.2">
      <c r="B12192" s="88"/>
      <c r="C12192" s="88"/>
      <c r="D12192" s="88"/>
      <c r="E12192" s="88"/>
      <c r="F12192" s="88"/>
      <c r="G12192" s="88"/>
      <c r="H12192" s="88"/>
      <c r="I12192" s="88"/>
      <c r="J12192" s="88"/>
      <c r="K12192" s="88"/>
    </row>
    <row r="12193" spans="2:11" ht="12" hidden="1" customHeight="1" x14ac:dyDescent="0.2">
      <c r="B12193" s="88"/>
      <c r="C12193" s="88"/>
      <c r="D12193" s="88"/>
      <c r="E12193" s="88"/>
      <c r="F12193" s="88"/>
      <c r="G12193" s="88"/>
      <c r="H12193" s="88"/>
      <c r="I12193" s="88"/>
      <c r="J12193" s="88"/>
      <c r="K12193" s="88"/>
    </row>
    <row r="12194" spans="2:11" ht="12" hidden="1" customHeight="1" x14ac:dyDescent="0.2">
      <c r="B12194" s="88"/>
      <c r="C12194" s="88"/>
      <c r="D12194" s="88"/>
      <c r="E12194" s="88"/>
      <c r="F12194" s="88"/>
      <c r="G12194" s="88"/>
      <c r="H12194" s="88"/>
      <c r="I12194" s="88"/>
      <c r="J12194" s="88"/>
      <c r="K12194" s="88"/>
    </row>
    <row r="12195" spans="2:11" ht="12" hidden="1" customHeight="1" x14ac:dyDescent="0.2">
      <c r="B12195" s="88"/>
      <c r="C12195" s="88"/>
      <c r="D12195" s="88"/>
      <c r="E12195" s="88"/>
      <c r="F12195" s="88"/>
      <c r="G12195" s="88"/>
      <c r="H12195" s="88"/>
      <c r="I12195" s="88"/>
      <c r="J12195" s="88"/>
      <c r="K12195" s="88"/>
    </row>
    <row r="12196" spans="2:11" ht="12" hidden="1" customHeight="1" x14ac:dyDescent="0.2">
      <c r="B12196" s="88"/>
      <c r="C12196" s="88"/>
      <c r="D12196" s="88"/>
      <c r="E12196" s="88"/>
      <c r="F12196" s="88"/>
      <c r="G12196" s="88"/>
      <c r="H12196" s="88"/>
      <c r="I12196" s="88"/>
      <c r="J12196" s="88"/>
      <c r="K12196" s="88"/>
    </row>
    <row r="12197" spans="2:11" ht="12" hidden="1" customHeight="1" x14ac:dyDescent="0.2">
      <c r="B12197" s="88"/>
      <c r="C12197" s="88"/>
      <c r="D12197" s="88"/>
      <c r="E12197" s="88"/>
      <c r="F12197" s="88"/>
      <c r="G12197" s="88"/>
      <c r="H12197" s="88"/>
      <c r="I12197" s="88"/>
      <c r="J12197" s="88"/>
      <c r="K12197" s="88"/>
    </row>
    <row r="12198" spans="2:11" ht="12" hidden="1" customHeight="1" x14ac:dyDescent="0.2">
      <c r="B12198" s="88"/>
      <c r="C12198" s="88"/>
      <c r="D12198" s="88"/>
      <c r="E12198" s="88"/>
      <c r="F12198" s="88"/>
      <c r="G12198" s="88"/>
      <c r="H12198" s="88"/>
      <c r="I12198" s="88"/>
      <c r="J12198" s="88"/>
      <c r="K12198" s="88"/>
    </row>
    <row r="12199" spans="2:11" ht="12" hidden="1" customHeight="1" x14ac:dyDescent="0.2">
      <c r="B12199" s="88"/>
      <c r="C12199" s="88"/>
      <c r="D12199" s="88"/>
      <c r="E12199" s="88"/>
      <c r="F12199" s="88"/>
      <c r="G12199" s="88"/>
      <c r="H12199" s="88"/>
      <c r="I12199" s="88"/>
      <c r="J12199" s="88"/>
      <c r="K12199" s="88"/>
    </row>
    <row r="12200" spans="2:11" ht="12" hidden="1" customHeight="1" x14ac:dyDescent="0.2">
      <c r="B12200" s="88"/>
      <c r="C12200" s="88"/>
      <c r="D12200" s="88"/>
      <c r="E12200" s="88"/>
      <c r="F12200" s="88"/>
      <c r="G12200" s="88"/>
      <c r="H12200" s="88"/>
      <c r="I12200" s="88"/>
      <c r="J12200" s="88"/>
      <c r="K12200" s="88"/>
    </row>
    <row r="12201" spans="2:11" ht="12" hidden="1" customHeight="1" x14ac:dyDescent="0.2">
      <c r="B12201" s="88"/>
      <c r="C12201" s="88"/>
      <c r="D12201" s="88"/>
      <c r="E12201" s="88"/>
      <c r="F12201" s="88"/>
      <c r="G12201" s="88"/>
      <c r="H12201" s="88"/>
      <c r="I12201" s="88"/>
      <c r="J12201" s="88"/>
      <c r="K12201" s="88"/>
    </row>
    <row r="12202" spans="2:11" ht="12" hidden="1" customHeight="1" x14ac:dyDescent="0.2">
      <c r="B12202" s="88"/>
      <c r="C12202" s="88"/>
      <c r="D12202" s="88"/>
      <c r="E12202" s="88"/>
      <c r="F12202" s="88"/>
      <c r="G12202" s="88"/>
      <c r="H12202" s="88"/>
      <c r="I12202" s="88"/>
      <c r="J12202" s="88"/>
      <c r="K12202" s="88"/>
    </row>
    <row r="12203" spans="2:11" ht="12" hidden="1" customHeight="1" x14ac:dyDescent="0.2">
      <c r="B12203" s="88"/>
      <c r="C12203" s="88"/>
      <c r="D12203" s="88"/>
      <c r="E12203" s="88"/>
      <c r="F12203" s="88"/>
      <c r="G12203" s="88"/>
      <c r="H12203" s="88"/>
      <c r="I12203" s="88"/>
      <c r="J12203" s="88"/>
      <c r="K12203" s="88"/>
    </row>
    <row r="12204" spans="2:11" ht="12" hidden="1" customHeight="1" x14ac:dyDescent="0.2">
      <c r="B12204" s="88"/>
      <c r="C12204" s="88"/>
      <c r="D12204" s="88"/>
      <c r="E12204" s="88"/>
      <c r="F12204" s="88"/>
      <c r="G12204" s="88"/>
      <c r="H12204" s="88"/>
      <c r="I12204" s="88"/>
      <c r="J12204" s="88"/>
      <c r="K12204" s="88"/>
    </row>
    <row r="12205" spans="2:11" ht="12" hidden="1" customHeight="1" x14ac:dyDescent="0.2">
      <c r="B12205" s="88"/>
      <c r="C12205" s="88"/>
      <c r="D12205" s="88"/>
      <c r="E12205" s="88"/>
      <c r="F12205" s="88"/>
      <c r="G12205" s="88"/>
      <c r="H12205" s="88"/>
      <c r="I12205" s="88"/>
      <c r="J12205" s="88"/>
      <c r="K12205" s="88"/>
    </row>
    <row r="12206" spans="2:11" ht="12" hidden="1" customHeight="1" x14ac:dyDescent="0.2">
      <c r="B12206" s="88"/>
      <c r="C12206" s="88"/>
      <c r="D12206" s="88"/>
      <c r="E12206" s="88"/>
      <c r="F12206" s="88"/>
      <c r="G12206" s="88"/>
      <c r="H12206" s="88"/>
      <c r="I12206" s="88"/>
      <c r="J12206" s="88"/>
      <c r="K12206" s="88"/>
    </row>
    <row r="12207" spans="2:11" ht="12" hidden="1" customHeight="1" x14ac:dyDescent="0.2">
      <c r="B12207" s="88"/>
      <c r="C12207" s="88"/>
      <c r="D12207" s="88"/>
      <c r="E12207" s="88"/>
      <c r="F12207" s="88"/>
      <c r="G12207" s="88"/>
      <c r="H12207" s="88"/>
      <c r="I12207" s="88"/>
      <c r="J12207" s="88"/>
      <c r="K12207" s="88"/>
    </row>
    <row r="12208" spans="2:11" ht="12" hidden="1" customHeight="1" x14ac:dyDescent="0.2">
      <c r="B12208" s="88"/>
      <c r="C12208" s="88"/>
      <c r="D12208" s="88"/>
      <c r="E12208" s="88"/>
      <c r="F12208" s="88"/>
      <c r="G12208" s="88"/>
      <c r="H12208" s="88"/>
      <c r="I12208" s="88"/>
      <c r="J12208" s="88"/>
      <c r="K12208" s="88"/>
    </row>
    <row r="12209" spans="2:11" ht="12" hidden="1" customHeight="1" x14ac:dyDescent="0.2">
      <c r="B12209" s="88"/>
      <c r="C12209" s="88"/>
      <c r="D12209" s="88"/>
      <c r="E12209" s="88"/>
      <c r="F12209" s="88"/>
      <c r="G12209" s="88"/>
      <c r="H12209" s="88"/>
      <c r="I12209" s="88"/>
      <c r="J12209" s="88"/>
      <c r="K12209" s="88"/>
    </row>
    <row r="12210" spans="2:11" ht="12" hidden="1" customHeight="1" x14ac:dyDescent="0.2">
      <c r="B12210" s="88"/>
      <c r="C12210" s="88"/>
      <c r="D12210" s="88"/>
      <c r="E12210" s="88"/>
      <c r="F12210" s="88"/>
      <c r="G12210" s="88"/>
      <c r="H12210" s="88"/>
      <c r="I12210" s="88"/>
      <c r="J12210" s="88"/>
      <c r="K12210" s="88"/>
    </row>
    <row r="12211" spans="2:11" ht="12" hidden="1" customHeight="1" x14ac:dyDescent="0.2">
      <c r="B12211" s="88"/>
      <c r="C12211" s="88"/>
      <c r="D12211" s="88"/>
      <c r="E12211" s="88"/>
      <c r="F12211" s="88"/>
      <c r="G12211" s="88"/>
      <c r="H12211" s="88"/>
      <c r="I12211" s="88"/>
      <c r="J12211" s="88"/>
      <c r="K12211" s="88"/>
    </row>
    <row r="12212" spans="2:11" ht="12" hidden="1" customHeight="1" x14ac:dyDescent="0.2">
      <c r="B12212" s="88"/>
      <c r="C12212" s="88"/>
      <c r="D12212" s="88"/>
      <c r="E12212" s="88"/>
      <c r="F12212" s="88"/>
      <c r="G12212" s="88"/>
      <c r="H12212" s="88"/>
      <c r="I12212" s="88"/>
      <c r="J12212" s="88"/>
      <c r="K12212" s="88"/>
    </row>
    <row r="12213" spans="2:11" ht="12" hidden="1" customHeight="1" x14ac:dyDescent="0.2">
      <c r="B12213" s="88"/>
      <c r="C12213" s="88"/>
      <c r="D12213" s="88"/>
      <c r="E12213" s="88"/>
      <c r="F12213" s="88"/>
      <c r="G12213" s="88"/>
      <c r="H12213" s="88"/>
      <c r="I12213" s="88"/>
      <c r="J12213" s="88"/>
      <c r="K12213" s="88"/>
    </row>
    <row r="12214" spans="2:11" ht="12" hidden="1" customHeight="1" x14ac:dyDescent="0.2">
      <c r="B12214" s="88"/>
      <c r="C12214" s="88"/>
      <c r="D12214" s="88"/>
      <c r="E12214" s="88"/>
      <c r="F12214" s="88"/>
      <c r="G12214" s="88"/>
      <c r="H12214" s="88"/>
      <c r="I12214" s="88"/>
      <c r="J12214" s="88"/>
      <c r="K12214" s="88"/>
    </row>
    <row r="12215" spans="2:11" ht="12" hidden="1" customHeight="1" x14ac:dyDescent="0.2">
      <c r="B12215" s="88"/>
      <c r="C12215" s="88"/>
      <c r="D12215" s="88"/>
      <c r="E12215" s="88"/>
      <c r="F12215" s="88"/>
      <c r="G12215" s="88"/>
      <c r="H12215" s="88"/>
      <c r="I12215" s="88"/>
      <c r="J12215" s="88"/>
      <c r="K12215" s="88"/>
    </row>
    <row r="12216" spans="2:11" ht="12" hidden="1" customHeight="1" x14ac:dyDescent="0.2">
      <c r="B12216" s="88"/>
      <c r="C12216" s="88"/>
      <c r="D12216" s="88"/>
      <c r="E12216" s="88"/>
      <c r="F12216" s="88"/>
      <c r="G12216" s="88"/>
      <c r="H12216" s="88"/>
      <c r="I12216" s="88"/>
      <c r="J12216" s="88"/>
      <c r="K12216" s="88"/>
    </row>
    <row r="12217" spans="2:11" ht="12" hidden="1" customHeight="1" x14ac:dyDescent="0.2">
      <c r="B12217" s="88"/>
      <c r="C12217" s="88"/>
      <c r="D12217" s="88"/>
      <c r="E12217" s="88"/>
      <c r="F12217" s="88"/>
      <c r="G12217" s="88"/>
      <c r="H12217" s="88"/>
      <c r="I12217" s="88"/>
      <c r="J12217" s="88"/>
      <c r="K12217" s="88"/>
    </row>
    <row r="12218" spans="2:11" ht="12" hidden="1" customHeight="1" x14ac:dyDescent="0.2">
      <c r="B12218" s="88"/>
      <c r="C12218" s="88"/>
      <c r="D12218" s="88"/>
      <c r="E12218" s="88"/>
      <c r="F12218" s="88"/>
      <c r="G12218" s="88"/>
      <c r="H12218" s="88"/>
      <c r="I12218" s="88"/>
      <c r="J12218" s="88"/>
      <c r="K12218" s="88"/>
    </row>
    <row r="12219" spans="2:11" ht="12" hidden="1" customHeight="1" x14ac:dyDescent="0.2">
      <c r="B12219" s="88"/>
      <c r="C12219" s="88"/>
      <c r="D12219" s="88"/>
      <c r="E12219" s="88"/>
      <c r="F12219" s="88"/>
      <c r="G12219" s="88"/>
      <c r="H12219" s="88"/>
      <c r="I12219" s="88"/>
      <c r="J12219" s="88"/>
      <c r="K12219" s="88"/>
    </row>
    <row r="12220" spans="2:11" ht="12" hidden="1" customHeight="1" x14ac:dyDescent="0.2">
      <c r="B12220" s="88"/>
      <c r="C12220" s="88"/>
      <c r="D12220" s="88"/>
      <c r="E12220" s="88"/>
      <c r="F12220" s="88"/>
      <c r="G12220" s="88"/>
      <c r="H12220" s="88"/>
      <c r="I12220" s="88"/>
      <c r="J12220" s="88"/>
      <c r="K12220" s="88"/>
    </row>
    <row r="12221" spans="2:11" ht="12" hidden="1" customHeight="1" x14ac:dyDescent="0.2">
      <c r="B12221" s="88"/>
      <c r="C12221" s="88"/>
      <c r="D12221" s="88"/>
      <c r="E12221" s="88"/>
      <c r="F12221" s="88"/>
      <c r="G12221" s="88"/>
      <c r="H12221" s="88"/>
      <c r="I12221" s="88"/>
      <c r="J12221" s="88"/>
      <c r="K12221" s="88"/>
    </row>
    <row r="12222" spans="2:11" ht="12" hidden="1" customHeight="1" x14ac:dyDescent="0.2">
      <c r="B12222" s="88"/>
      <c r="C12222" s="88"/>
      <c r="D12222" s="88"/>
      <c r="E12222" s="88"/>
      <c r="F12222" s="88"/>
      <c r="G12222" s="88"/>
      <c r="H12222" s="88"/>
      <c r="I12222" s="88"/>
      <c r="J12222" s="88"/>
      <c r="K12222" s="88"/>
    </row>
    <row r="12223" spans="2:11" ht="12" hidden="1" customHeight="1" x14ac:dyDescent="0.2">
      <c r="B12223" s="88"/>
      <c r="C12223" s="88"/>
      <c r="D12223" s="88"/>
      <c r="E12223" s="88"/>
      <c r="F12223" s="88"/>
      <c r="G12223" s="88"/>
      <c r="H12223" s="88"/>
      <c r="I12223" s="88"/>
      <c r="J12223" s="88"/>
      <c r="K12223" s="88"/>
    </row>
    <row r="12224" spans="2:11" ht="12" hidden="1" customHeight="1" x14ac:dyDescent="0.2">
      <c r="B12224" s="88"/>
      <c r="C12224" s="88"/>
      <c r="D12224" s="88"/>
      <c r="E12224" s="88"/>
      <c r="F12224" s="88"/>
      <c r="G12224" s="88"/>
      <c r="H12224" s="88"/>
      <c r="I12224" s="88"/>
      <c r="J12224" s="88"/>
      <c r="K12224" s="88"/>
    </row>
    <row r="12225" spans="2:11" ht="12" hidden="1" customHeight="1" x14ac:dyDescent="0.2">
      <c r="B12225" s="88"/>
      <c r="C12225" s="88"/>
      <c r="D12225" s="88"/>
      <c r="E12225" s="88"/>
      <c r="F12225" s="88"/>
      <c r="G12225" s="88"/>
      <c r="H12225" s="88"/>
      <c r="I12225" s="88"/>
      <c r="J12225" s="88"/>
      <c r="K12225" s="88"/>
    </row>
    <row r="12226" spans="2:11" ht="12" hidden="1" customHeight="1" x14ac:dyDescent="0.2">
      <c r="B12226" s="88"/>
      <c r="C12226" s="88"/>
      <c r="D12226" s="88"/>
      <c r="E12226" s="88"/>
      <c r="F12226" s="88"/>
      <c r="G12226" s="88"/>
      <c r="H12226" s="88"/>
      <c r="I12226" s="88"/>
      <c r="J12226" s="88"/>
      <c r="K12226" s="88"/>
    </row>
    <row r="12227" spans="2:11" ht="12" hidden="1" customHeight="1" x14ac:dyDescent="0.2">
      <c r="B12227" s="88"/>
      <c r="C12227" s="88"/>
      <c r="D12227" s="88"/>
      <c r="E12227" s="88"/>
      <c r="F12227" s="88"/>
      <c r="G12227" s="88"/>
      <c r="H12227" s="88"/>
      <c r="I12227" s="88"/>
      <c r="J12227" s="88"/>
      <c r="K12227" s="88"/>
    </row>
    <row r="12228" spans="2:11" ht="12" hidden="1" customHeight="1" x14ac:dyDescent="0.2">
      <c r="B12228" s="88"/>
      <c r="C12228" s="88"/>
      <c r="D12228" s="88"/>
      <c r="E12228" s="88"/>
      <c r="F12228" s="88"/>
      <c r="G12228" s="88"/>
      <c r="H12228" s="88"/>
      <c r="I12228" s="88"/>
      <c r="J12228" s="88"/>
      <c r="K12228" s="88"/>
    </row>
    <row r="12229" spans="2:11" ht="12" hidden="1" customHeight="1" x14ac:dyDescent="0.2">
      <c r="B12229" s="88"/>
      <c r="C12229" s="88"/>
      <c r="D12229" s="88"/>
      <c r="E12229" s="88"/>
      <c r="F12229" s="88"/>
      <c r="G12229" s="88"/>
      <c r="H12229" s="88"/>
      <c r="I12229" s="88"/>
      <c r="J12229" s="88"/>
      <c r="K12229" s="88"/>
    </row>
    <row r="12230" spans="2:11" ht="12" hidden="1" customHeight="1" x14ac:dyDescent="0.2">
      <c r="B12230" s="88"/>
      <c r="C12230" s="88"/>
      <c r="D12230" s="88"/>
      <c r="E12230" s="88"/>
      <c r="F12230" s="88"/>
      <c r="G12230" s="88"/>
      <c r="H12230" s="88"/>
      <c r="I12230" s="88"/>
      <c r="J12230" s="88"/>
      <c r="K12230" s="88"/>
    </row>
    <row r="12231" spans="2:11" ht="12" hidden="1" customHeight="1" x14ac:dyDescent="0.2">
      <c r="B12231" s="88"/>
      <c r="C12231" s="88"/>
      <c r="D12231" s="88"/>
      <c r="E12231" s="88"/>
      <c r="F12231" s="88"/>
      <c r="G12231" s="88"/>
      <c r="H12231" s="88"/>
      <c r="I12231" s="88"/>
      <c r="J12231" s="88"/>
      <c r="K12231" s="88"/>
    </row>
    <row r="12232" spans="2:11" ht="12" hidden="1" customHeight="1" x14ac:dyDescent="0.2">
      <c r="B12232" s="88"/>
      <c r="C12232" s="88"/>
      <c r="D12232" s="88"/>
      <c r="E12232" s="88"/>
      <c r="F12232" s="88"/>
      <c r="G12232" s="88"/>
      <c r="H12232" s="88"/>
      <c r="I12232" s="88"/>
      <c r="J12232" s="88"/>
      <c r="K12232" s="88"/>
    </row>
    <row r="12233" spans="2:11" ht="12" hidden="1" customHeight="1" x14ac:dyDescent="0.2">
      <c r="B12233" s="88"/>
      <c r="C12233" s="88"/>
      <c r="D12233" s="88"/>
      <c r="E12233" s="88"/>
      <c r="F12233" s="88"/>
      <c r="G12233" s="88"/>
      <c r="H12233" s="88"/>
      <c r="I12233" s="88"/>
      <c r="J12233" s="88"/>
      <c r="K12233" s="88"/>
    </row>
    <row r="12234" spans="2:11" ht="12" hidden="1" customHeight="1" x14ac:dyDescent="0.2">
      <c r="B12234" s="88"/>
      <c r="C12234" s="88"/>
      <c r="D12234" s="88"/>
      <c r="E12234" s="88"/>
      <c r="F12234" s="88"/>
      <c r="G12234" s="88"/>
      <c r="H12234" s="88"/>
      <c r="I12234" s="88"/>
      <c r="J12234" s="88"/>
      <c r="K12234" s="88"/>
    </row>
    <row r="12235" spans="2:11" ht="12" hidden="1" customHeight="1" x14ac:dyDescent="0.2">
      <c r="B12235" s="88"/>
      <c r="C12235" s="88"/>
      <c r="D12235" s="88"/>
      <c r="E12235" s="88"/>
      <c r="F12235" s="88"/>
      <c r="G12235" s="88"/>
      <c r="H12235" s="88"/>
      <c r="I12235" s="88"/>
      <c r="J12235" s="88"/>
      <c r="K12235" s="88"/>
    </row>
    <row r="12236" spans="2:11" ht="12" hidden="1" customHeight="1" x14ac:dyDescent="0.2">
      <c r="B12236" s="88"/>
      <c r="C12236" s="88"/>
      <c r="D12236" s="88"/>
      <c r="E12236" s="88"/>
      <c r="F12236" s="88"/>
      <c r="G12236" s="88"/>
      <c r="H12236" s="88"/>
      <c r="I12236" s="88"/>
      <c r="J12236" s="88"/>
      <c r="K12236" s="88"/>
    </row>
    <row r="12237" spans="2:11" ht="12" hidden="1" customHeight="1" x14ac:dyDescent="0.2">
      <c r="B12237" s="88"/>
      <c r="C12237" s="88"/>
      <c r="D12237" s="88"/>
      <c r="E12237" s="88"/>
      <c r="F12237" s="88"/>
      <c r="G12237" s="88"/>
      <c r="H12237" s="88"/>
      <c r="I12237" s="88"/>
      <c r="J12237" s="88"/>
      <c r="K12237" s="88"/>
    </row>
    <row r="12238" spans="2:11" ht="12" hidden="1" customHeight="1" x14ac:dyDescent="0.2">
      <c r="B12238" s="88"/>
      <c r="C12238" s="88"/>
      <c r="D12238" s="88"/>
      <c r="E12238" s="88"/>
      <c r="F12238" s="88"/>
      <c r="G12238" s="88"/>
      <c r="H12238" s="88"/>
      <c r="I12238" s="88"/>
      <c r="J12238" s="88"/>
      <c r="K12238" s="88"/>
    </row>
    <row r="12239" spans="2:11" ht="12" hidden="1" customHeight="1" x14ac:dyDescent="0.2">
      <c r="B12239" s="88"/>
      <c r="C12239" s="88"/>
      <c r="D12239" s="88"/>
      <c r="E12239" s="88"/>
      <c r="F12239" s="88"/>
      <c r="G12239" s="88"/>
      <c r="H12239" s="88"/>
      <c r="I12239" s="88"/>
      <c r="J12239" s="88"/>
      <c r="K12239" s="88"/>
    </row>
    <row r="12240" spans="2:11" ht="12" hidden="1" customHeight="1" x14ac:dyDescent="0.2">
      <c r="B12240" s="88"/>
      <c r="C12240" s="88"/>
      <c r="D12240" s="88"/>
      <c r="E12240" s="88"/>
      <c r="F12240" s="88"/>
      <c r="G12240" s="88"/>
      <c r="H12240" s="88"/>
      <c r="I12240" s="88"/>
      <c r="J12240" s="88"/>
      <c r="K12240" s="88"/>
    </row>
    <row r="12241" spans="2:11" ht="12" hidden="1" customHeight="1" x14ac:dyDescent="0.2">
      <c r="B12241" s="88"/>
      <c r="C12241" s="88"/>
      <c r="D12241" s="88"/>
      <c r="E12241" s="88"/>
      <c r="F12241" s="88"/>
      <c r="G12241" s="88"/>
      <c r="H12241" s="88"/>
      <c r="I12241" s="88"/>
      <c r="J12241" s="88"/>
      <c r="K12241" s="88"/>
    </row>
    <row r="12242" spans="2:11" ht="12" hidden="1" customHeight="1" x14ac:dyDescent="0.2">
      <c r="B12242" s="88"/>
      <c r="C12242" s="88"/>
      <c r="D12242" s="88"/>
      <c r="E12242" s="88"/>
      <c r="F12242" s="88"/>
      <c r="G12242" s="88"/>
      <c r="H12242" s="88"/>
      <c r="I12242" s="88"/>
      <c r="J12242" s="88"/>
      <c r="K12242" s="88"/>
    </row>
    <row r="12243" spans="2:11" ht="12" hidden="1" customHeight="1" x14ac:dyDescent="0.2">
      <c r="B12243" s="88"/>
      <c r="C12243" s="88"/>
      <c r="D12243" s="88"/>
      <c r="E12243" s="88"/>
      <c r="F12243" s="88"/>
      <c r="G12243" s="88"/>
      <c r="H12243" s="88"/>
      <c r="I12243" s="88"/>
      <c r="J12243" s="88"/>
      <c r="K12243" s="88"/>
    </row>
    <row r="12244" spans="2:11" ht="12" hidden="1" customHeight="1" x14ac:dyDescent="0.2">
      <c r="B12244" s="88"/>
      <c r="C12244" s="88"/>
      <c r="D12244" s="88"/>
      <c r="E12244" s="88"/>
      <c r="F12244" s="88"/>
      <c r="G12244" s="88"/>
      <c r="H12244" s="88"/>
      <c r="I12244" s="88"/>
      <c r="J12244" s="88"/>
      <c r="K12244" s="88"/>
    </row>
    <row r="12245" spans="2:11" ht="12" hidden="1" customHeight="1" x14ac:dyDescent="0.2">
      <c r="B12245" s="88"/>
      <c r="C12245" s="88"/>
      <c r="D12245" s="88"/>
      <c r="E12245" s="88"/>
      <c r="F12245" s="88"/>
      <c r="G12245" s="88"/>
      <c r="H12245" s="88"/>
      <c r="I12245" s="88"/>
      <c r="J12245" s="88"/>
      <c r="K12245" s="88"/>
    </row>
    <row r="12246" spans="2:11" ht="12" hidden="1" customHeight="1" x14ac:dyDescent="0.2">
      <c r="B12246" s="88"/>
      <c r="C12246" s="88"/>
      <c r="D12246" s="88"/>
      <c r="E12246" s="88"/>
      <c r="F12246" s="88"/>
      <c r="G12246" s="88"/>
      <c r="H12246" s="88"/>
      <c r="I12246" s="88"/>
      <c r="J12246" s="88"/>
      <c r="K12246" s="88"/>
    </row>
    <row r="12247" spans="2:11" ht="12" hidden="1" customHeight="1" x14ac:dyDescent="0.2">
      <c r="B12247" s="88"/>
      <c r="C12247" s="88"/>
      <c r="D12247" s="88"/>
      <c r="E12247" s="88"/>
      <c r="F12247" s="88"/>
      <c r="G12247" s="88"/>
      <c r="H12247" s="88"/>
      <c r="I12247" s="88"/>
      <c r="J12247" s="88"/>
      <c r="K12247" s="88"/>
    </row>
    <row r="12248" spans="2:11" ht="12" hidden="1" customHeight="1" x14ac:dyDescent="0.2">
      <c r="B12248" s="88"/>
      <c r="C12248" s="88"/>
      <c r="D12248" s="88"/>
      <c r="E12248" s="88"/>
      <c r="F12248" s="88"/>
      <c r="G12248" s="88"/>
      <c r="H12248" s="88"/>
      <c r="I12248" s="88"/>
      <c r="J12248" s="88"/>
      <c r="K12248" s="88"/>
    </row>
    <row r="12249" spans="2:11" ht="12" hidden="1" customHeight="1" x14ac:dyDescent="0.2">
      <c r="B12249" s="88"/>
      <c r="C12249" s="88"/>
      <c r="D12249" s="88"/>
      <c r="E12249" s="88"/>
      <c r="F12249" s="88"/>
      <c r="G12249" s="88"/>
      <c r="H12249" s="88"/>
      <c r="I12249" s="88"/>
      <c r="J12249" s="88"/>
      <c r="K12249" s="88"/>
    </row>
    <row r="12250" spans="2:11" ht="12" hidden="1" customHeight="1" x14ac:dyDescent="0.2">
      <c r="B12250" s="88"/>
      <c r="C12250" s="88"/>
      <c r="D12250" s="88"/>
      <c r="E12250" s="88"/>
      <c r="F12250" s="88"/>
      <c r="G12250" s="88"/>
      <c r="H12250" s="88"/>
      <c r="I12250" s="88"/>
      <c r="J12250" s="88"/>
      <c r="K12250" s="88"/>
    </row>
    <row r="12251" spans="2:11" ht="12" hidden="1" customHeight="1" x14ac:dyDescent="0.2">
      <c r="B12251" s="88"/>
      <c r="C12251" s="88"/>
      <c r="D12251" s="88"/>
      <c r="E12251" s="88"/>
      <c r="F12251" s="88"/>
      <c r="G12251" s="88"/>
      <c r="H12251" s="88"/>
      <c r="I12251" s="88"/>
      <c r="J12251" s="88"/>
      <c r="K12251" s="88"/>
    </row>
    <row r="12252" spans="2:11" ht="12" hidden="1" customHeight="1" x14ac:dyDescent="0.2">
      <c r="B12252" s="88"/>
      <c r="C12252" s="88"/>
      <c r="D12252" s="88"/>
      <c r="E12252" s="88"/>
      <c r="F12252" s="88"/>
      <c r="G12252" s="88"/>
      <c r="H12252" s="88"/>
      <c r="I12252" s="88"/>
      <c r="J12252" s="88"/>
      <c r="K12252" s="88"/>
    </row>
    <row r="12253" spans="2:11" ht="12" hidden="1" customHeight="1" x14ac:dyDescent="0.2">
      <c r="B12253" s="88"/>
      <c r="C12253" s="88"/>
      <c r="D12253" s="88"/>
      <c r="E12253" s="88"/>
      <c r="F12253" s="88"/>
      <c r="G12253" s="88"/>
      <c r="H12253" s="88"/>
      <c r="I12253" s="88"/>
      <c r="J12253" s="88"/>
      <c r="K12253" s="88"/>
    </row>
    <row r="12254" spans="2:11" ht="12" hidden="1" customHeight="1" x14ac:dyDescent="0.2">
      <c r="B12254" s="88"/>
      <c r="C12254" s="88"/>
      <c r="D12254" s="88"/>
      <c r="E12254" s="88"/>
      <c r="F12254" s="88"/>
      <c r="G12254" s="88"/>
      <c r="H12254" s="88"/>
      <c r="I12254" s="88"/>
      <c r="J12254" s="88"/>
      <c r="K12254" s="88"/>
    </row>
    <row r="12255" spans="2:11" ht="12" hidden="1" customHeight="1" x14ac:dyDescent="0.2">
      <c r="B12255" s="88"/>
      <c r="C12255" s="88"/>
      <c r="D12255" s="88"/>
      <c r="E12255" s="88"/>
      <c r="F12255" s="88"/>
      <c r="G12255" s="88"/>
      <c r="H12255" s="88"/>
      <c r="I12255" s="88"/>
      <c r="J12255" s="88"/>
      <c r="K12255" s="88"/>
    </row>
    <row r="12256" spans="2:11" ht="12" hidden="1" customHeight="1" x14ac:dyDescent="0.2">
      <c r="B12256" s="88"/>
      <c r="C12256" s="88"/>
      <c r="D12256" s="88"/>
      <c r="E12256" s="88"/>
      <c r="F12256" s="88"/>
      <c r="G12256" s="88"/>
      <c r="H12256" s="88"/>
      <c r="I12256" s="88"/>
      <c r="J12256" s="88"/>
      <c r="K12256" s="88"/>
    </row>
    <row r="12257" spans="2:11" ht="12" hidden="1" customHeight="1" x14ac:dyDescent="0.2">
      <c r="B12257" s="88"/>
      <c r="C12257" s="88"/>
      <c r="D12257" s="88"/>
      <c r="E12257" s="88"/>
      <c r="F12257" s="88"/>
      <c r="G12257" s="88"/>
      <c r="H12257" s="88"/>
      <c r="I12257" s="88"/>
      <c r="J12257" s="88"/>
      <c r="K12257" s="88"/>
    </row>
    <row r="12258" spans="2:11" ht="12" hidden="1" customHeight="1" x14ac:dyDescent="0.2">
      <c r="B12258" s="88"/>
      <c r="C12258" s="88"/>
      <c r="D12258" s="88"/>
      <c r="E12258" s="88"/>
      <c r="F12258" s="88"/>
      <c r="G12258" s="88"/>
      <c r="H12258" s="88"/>
      <c r="I12258" s="88"/>
      <c r="J12258" s="88"/>
      <c r="K12258" s="88"/>
    </row>
    <row r="12259" spans="2:11" ht="12" hidden="1" customHeight="1" x14ac:dyDescent="0.2">
      <c r="B12259" s="88"/>
      <c r="C12259" s="88"/>
      <c r="D12259" s="88"/>
      <c r="E12259" s="88"/>
      <c r="F12259" s="88"/>
      <c r="G12259" s="88"/>
      <c r="H12259" s="88"/>
      <c r="I12259" s="88"/>
      <c r="J12259" s="88"/>
      <c r="K12259" s="88"/>
    </row>
    <row r="12260" spans="2:11" ht="12" hidden="1" customHeight="1" x14ac:dyDescent="0.2">
      <c r="B12260" s="88"/>
      <c r="C12260" s="88"/>
      <c r="D12260" s="88"/>
      <c r="E12260" s="88"/>
      <c r="F12260" s="88"/>
      <c r="G12260" s="88"/>
      <c r="H12260" s="88"/>
      <c r="I12260" s="88"/>
      <c r="J12260" s="88"/>
      <c r="K12260" s="88"/>
    </row>
    <row r="12261" spans="2:11" ht="12" hidden="1" customHeight="1" x14ac:dyDescent="0.2">
      <c r="B12261" s="88"/>
      <c r="C12261" s="88"/>
      <c r="D12261" s="88"/>
      <c r="E12261" s="88"/>
      <c r="F12261" s="88"/>
      <c r="G12261" s="88"/>
      <c r="H12261" s="88"/>
      <c r="I12261" s="88"/>
      <c r="J12261" s="88"/>
      <c r="K12261" s="88"/>
    </row>
    <row r="12262" spans="2:11" ht="12" hidden="1" customHeight="1" x14ac:dyDescent="0.2">
      <c r="B12262" s="88"/>
      <c r="C12262" s="88"/>
      <c r="D12262" s="88"/>
      <c r="E12262" s="88"/>
      <c r="F12262" s="88"/>
      <c r="G12262" s="88"/>
      <c r="H12262" s="88"/>
      <c r="I12262" s="88"/>
      <c r="J12262" s="88"/>
      <c r="K12262" s="88"/>
    </row>
    <row r="12263" spans="2:11" ht="12" hidden="1" customHeight="1" x14ac:dyDescent="0.2">
      <c r="B12263" s="88"/>
      <c r="C12263" s="88"/>
      <c r="D12263" s="88"/>
      <c r="E12263" s="88"/>
      <c r="F12263" s="88"/>
      <c r="G12263" s="88"/>
      <c r="H12263" s="88"/>
      <c r="I12263" s="88"/>
      <c r="J12263" s="88"/>
      <c r="K12263" s="88"/>
    </row>
    <row r="12264" spans="2:11" ht="12" hidden="1" customHeight="1" x14ac:dyDescent="0.2">
      <c r="B12264" s="88"/>
      <c r="C12264" s="88"/>
      <c r="D12264" s="88"/>
      <c r="E12264" s="88"/>
      <c r="F12264" s="88"/>
      <c r="G12264" s="88"/>
      <c r="H12264" s="88"/>
      <c r="I12264" s="88"/>
      <c r="J12264" s="88"/>
      <c r="K12264" s="88"/>
    </row>
    <row r="12265" spans="2:11" ht="12" hidden="1" customHeight="1" x14ac:dyDescent="0.2">
      <c r="B12265" s="88"/>
      <c r="C12265" s="88"/>
      <c r="D12265" s="88"/>
      <c r="E12265" s="88"/>
      <c r="F12265" s="88"/>
      <c r="G12265" s="88"/>
      <c r="H12265" s="88"/>
      <c r="I12265" s="88"/>
      <c r="J12265" s="88"/>
      <c r="K12265" s="88"/>
    </row>
    <row r="12266" spans="2:11" ht="12" hidden="1" customHeight="1" x14ac:dyDescent="0.2">
      <c r="B12266" s="88"/>
      <c r="C12266" s="88"/>
      <c r="D12266" s="88"/>
      <c r="E12266" s="88"/>
      <c r="F12266" s="88"/>
      <c r="G12266" s="88"/>
      <c r="H12266" s="88"/>
      <c r="I12266" s="88"/>
      <c r="J12266" s="88"/>
      <c r="K12266" s="88"/>
    </row>
    <row r="12267" spans="2:11" ht="12" hidden="1" customHeight="1" x14ac:dyDescent="0.2">
      <c r="B12267" s="88"/>
      <c r="C12267" s="88"/>
      <c r="D12267" s="88"/>
      <c r="E12267" s="88"/>
      <c r="F12267" s="88"/>
      <c r="G12267" s="88"/>
      <c r="H12267" s="88"/>
      <c r="I12267" s="88"/>
      <c r="J12267" s="88"/>
      <c r="K12267" s="88"/>
    </row>
    <row r="12268" spans="2:11" ht="12" hidden="1" customHeight="1" x14ac:dyDescent="0.2">
      <c r="B12268" s="88"/>
      <c r="C12268" s="88"/>
      <c r="D12268" s="88"/>
      <c r="E12268" s="88"/>
      <c r="F12268" s="88"/>
      <c r="G12268" s="88"/>
      <c r="H12268" s="88"/>
      <c r="I12268" s="88"/>
      <c r="J12268" s="88"/>
      <c r="K12268" s="88"/>
    </row>
    <row r="12269" spans="2:11" ht="12" hidden="1" customHeight="1" x14ac:dyDescent="0.2">
      <c r="B12269" s="88"/>
      <c r="C12269" s="88"/>
      <c r="D12269" s="88"/>
      <c r="E12269" s="88"/>
      <c r="F12269" s="88"/>
      <c r="G12269" s="88"/>
      <c r="H12269" s="88"/>
      <c r="I12269" s="88"/>
      <c r="J12269" s="88"/>
      <c r="K12269" s="88"/>
    </row>
    <row r="12270" spans="2:11" ht="12" hidden="1" customHeight="1" x14ac:dyDescent="0.2">
      <c r="B12270" s="88"/>
      <c r="C12270" s="88"/>
      <c r="D12270" s="88"/>
      <c r="E12270" s="88"/>
      <c r="F12270" s="88"/>
      <c r="G12270" s="88"/>
      <c r="H12270" s="88"/>
      <c r="I12270" s="88"/>
      <c r="J12270" s="88"/>
      <c r="K12270" s="88"/>
    </row>
    <row r="12271" spans="2:11" ht="12" hidden="1" customHeight="1" x14ac:dyDescent="0.2">
      <c r="B12271" s="88"/>
      <c r="C12271" s="88"/>
      <c r="D12271" s="88"/>
      <c r="E12271" s="88"/>
      <c r="F12271" s="88"/>
      <c r="G12271" s="88"/>
      <c r="H12271" s="88"/>
      <c r="I12271" s="88"/>
      <c r="J12271" s="88"/>
      <c r="K12271" s="88"/>
    </row>
    <row r="12272" spans="2:11" ht="12" hidden="1" customHeight="1" x14ac:dyDescent="0.2">
      <c r="B12272" s="88"/>
      <c r="C12272" s="88"/>
      <c r="D12272" s="88"/>
      <c r="E12272" s="88"/>
      <c r="F12272" s="88"/>
      <c r="G12272" s="88"/>
      <c r="H12272" s="88"/>
      <c r="I12272" s="88"/>
      <c r="J12272" s="88"/>
      <c r="K12272" s="88"/>
    </row>
    <row r="12273" spans="2:11" ht="12" hidden="1" customHeight="1" x14ac:dyDescent="0.2">
      <c r="B12273" s="88"/>
      <c r="C12273" s="88"/>
      <c r="D12273" s="88"/>
      <c r="E12273" s="88"/>
      <c r="F12273" s="88"/>
      <c r="G12273" s="88"/>
      <c r="H12273" s="88"/>
      <c r="I12273" s="88"/>
      <c r="J12273" s="88"/>
      <c r="K12273" s="88"/>
    </row>
    <row r="12274" spans="2:11" ht="12" hidden="1" customHeight="1" x14ac:dyDescent="0.2">
      <c r="B12274" s="88"/>
      <c r="C12274" s="88"/>
      <c r="D12274" s="88"/>
      <c r="E12274" s="88"/>
      <c r="F12274" s="88"/>
      <c r="G12274" s="88"/>
      <c r="H12274" s="88"/>
      <c r="I12274" s="88"/>
      <c r="J12274" s="88"/>
      <c r="K12274" s="88"/>
    </row>
    <row r="12275" spans="2:11" ht="12" hidden="1" customHeight="1" x14ac:dyDescent="0.2">
      <c r="B12275" s="88"/>
      <c r="C12275" s="88"/>
      <c r="D12275" s="88"/>
      <c r="E12275" s="88"/>
      <c r="F12275" s="88"/>
      <c r="G12275" s="88"/>
      <c r="H12275" s="88"/>
      <c r="I12275" s="88"/>
      <c r="J12275" s="88"/>
      <c r="K12275" s="88"/>
    </row>
    <row r="12276" spans="2:11" ht="12" hidden="1" customHeight="1" x14ac:dyDescent="0.2">
      <c r="B12276" s="88"/>
      <c r="C12276" s="88"/>
      <c r="D12276" s="88"/>
      <c r="E12276" s="88"/>
      <c r="F12276" s="88"/>
      <c r="G12276" s="88"/>
      <c r="H12276" s="88"/>
      <c r="I12276" s="88"/>
      <c r="J12276" s="88"/>
      <c r="K12276" s="88"/>
    </row>
    <row r="12277" spans="2:11" ht="12" hidden="1" customHeight="1" x14ac:dyDescent="0.2">
      <c r="B12277" s="88"/>
      <c r="C12277" s="88"/>
      <c r="D12277" s="88"/>
      <c r="E12277" s="88"/>
      <c r="F12277" s="88"/>
      <c r="G12277" s="88"/>
      <c r="H12277" s="88"/>
      <c r="I12277" s="88"/>
      <c r="J12277" s="88"/>
      <c r="K12277" s="88"/>
    </row>
    <row r="12278" spans="2:11" ht="12" hidden="1" customHeight="1" x14ac:dyDescent="0.2">
      <c r="B12278" s="88"/>
      <c r="C12278" s="88"/>
      <c r="D12278" s="88"/>
      <c r="E12278" s="88"/>
      <c r="F12278" s="88"/>
      <c r="G12278" s="88"/>
      <c r="H12278" s="88"/>
      <c r="I12278" s="88"/>
      <c r="J12278" s="88"/>
      <c r="K12278" s="88"/>
    </row>
    <row r="12279" spans="2:11" ht="12" hidden="1" customHeight="1" x14ac:dyDescent="0.2">
      <c r="B12279" s="88"/>
      <c r="C12279" s="88"/>
      <c r="D12279" s="88"/>
      <c r="E12279" s="88"/>
      <c r="F12279" s="88"/>
      <c r="G12279" s="88"/>
      <c r="H12279" s="88"/>
      <c r="I12279" s="88"/>
      <c r="J12279" s="88"/>
      <c r="K12279" s="88"/>
    </row>
    <row r="12280" spans="2:11" ht="12" hidden="1" customHeight="1" x14ac:dyDescent="0.2">
      <c r="B12280" s="88"/>
      <c r="C12280" s="88"/>
      <c r="D12280" s="88"/>
      <c r="E12280" s="88"/>
      <c r="F12280" s="88"/>
      <c r="G12280" s="88"/>
      <c r="H12280" s="88"/>
      <c r="I12280" s="88"/>
      <c r="J12280" s="88"/>
      <c r="K12280" s="88"/>
    </row>
    <row r="12281" spans="2:11" ht="12" hidden="1" customHeight="1" x14ac:dyDescent="0.2">
      <c r="B12281" s="88"/>
      <c r="C12281" s="88"/>
      <c r="D12281" s="88"/>
      <c r="E12281" s="88"/>
      <c r="F12281" s="88"/>
      <c r="G12281" s="88"/>
      <c r="H12281" s="88"/>
      <c r="I12281" s="88"/>
      <c r="J12281" s="88"/>
      <c r="K12281" s="88"/>
    </row>
    <row r="12282" spans="2:11" ht="12" hidden="1" customHeight="1" x14ac:dyDescent="0.2">
      <c r="B12282" s="88"/>
      <c r="C12282" s="88"/>
      <c r="D12282" s="88"/>
      <c r="E12282" s="88"/>
      <c r="F12282" s="88"/>
      <c r="G12282" s="88"/>
      <c r="H12282" s="88"/>
      <c r="I12282" s="88"/>
      <c r="J12282" s="88"/>
      <c r="K12282" s="88"/>
    </row>
    <row r="12283" spans="2:11" ht="12" hidden="1" customHeight="1" x14ac:dyDescent="0.2">
      <c r="B12283" s="88"/>
      <c r="C12283" s="88"/>
      <c r="D12283" s="88"/>
      <c r="E12283" s="88"/>
      <c r="F12283" s="88"/>
      <c r="G12283" s="88"/>
      <c r="H12283" s="88"/>
      <c r="I12283" s="88"/>
      <c r="J12283" s="88"/>
      <c r="K12283" s="88"/>
    </row>
    <row r="12284" spans="2:11" ht="12" hidden="1" customHeight="1" x14ac:dyDescent="0.2">
      <c r="B12284" s="88"/>
      <c r="C12284" s="88"/>
      <c r="D12284" s="88"/>
      <c r="E12284" s="88"/>
      <c r="F12284" s="88"/>
      <c r="G12284" s="88"/>
      <c r="H12284" s="88"/>
      <c r="I12284" s="88"/>
      <c r="J12284" s="88"/>
      <c r="K12284" s="88"/>
    </row>
    <row r="12285" spans="2:11" ht="12" hidden="1" customHeight="1" x14ac:dyDescent="0.2">
      <c r="B12285" s="88"/>
      <c r="C12285" s="88"/>
      <c r="D12285" s="88"/>
      <c r="E12285" s="88"/>
      <c r="F12285" s="88"/>
      <c r="G12285" s="88"/>
      <c r="H12285" s="88"/>
      <c r="I12285" s="88"/>
      <c r="J12285" s="88"/>
      <c r="K12285" s="88"/>
    </row>
    <row r="12286" spans="2:11" ht="12" hidden="1" customHeight="1" x14ac:dyDescent="0.2">
      <c r="B12286" s="88"/>
      <c r="C12286" s="88"/>
      <c r="D12286" s="88"/>
      <c r="E12286" s="88"/>
      <c r="F12286" s="88"/>
      <c r="G12286" s="88"/>
      <c r="H12286" s="88"/>
      <c r="I12286" s="88"/>
      <c r="J12286" s="88"/>
      <c r="K12286" s="88"/>
    </row>
    <row r="12287" spans="2:11" ht="12" hidden="1" customHeight="1" x14ac:dyDescent="0.2">
      <c r="B12287" s="88"/>
      <c r="C12287" s="88"/>
      <c r="D12287" s="88"/>
      <c r="E12287" s="88"/>
      <c r="F12287" s="88"/>
      <c r="G12287" s="88"/>
      <c r="H12287" s="88"/>
      <c r="I12287" s="88"/>
      <c r="J12287" s="88"/>
      <c r="K12287" s="88"/>
    </row>
    <row r="12288" spans="2:11" ht="12" hidden="1" customHeight="1" x14ac:dyDescent="0.2">
      <c r="B12288" s="88"/>
      <c r="C12288" s="88"/>
      <c r="D12288" s="88"/>
      <c r="E12288" s="88"/>
      <c r="F12288" s="88"/>
      <c r="G12288" s="88"/>
      <c r="H12288" s="88"/>
      <c r="I12288" s="88"/>
      <c r="J12288" s="88"/>
      <c r="K12288" s="88"/>
    </row>
    <row r="12289" spans="2:11" ht="12" hidden="1" customHeight="1" x14ac:dyDescent="0.2">
      <c r="B12289" s="88"/>
      <c r="C12289" s="88"/>
      <c r="D12289" s="88"/>
      <c r="E12289" s="88"/>
      <c r="F12289" s="88"/>
      <c r="G12289" s="88"/>
      <c r="H12289" s="88"/>
      <c r="I12289" s="88"/>
      <c r="J12289" s="88"/>
      <c r="K12289" s="88"/>
    </row>
    <row r="12290" spans="2:11" ht="12" hidden="1" customHeight="1" x14ac:dyDescent="0.2">
      <c r="B12290" s="88"/>
      <c r="C12290" s="88"/>
      <c r="D12290" s="88"/>
      <c r="E12290" s="88"/>
      <c r="F12290" s="88"/>
      <c r="G12290" s="88"/>
      <c r="H12290" s="88"/>
      <c r="I12290" s="88"/>
      <c r="J12290" s="88"/>
      <c r="K12290" s="88"/>
    </row>
    <row r="12291" spans="2:11" ht="12" hidden="1" customHeight="1" x14ac:dyDescent="0.2">
      <c r="B12291" s="88"/>
      <c r="C12291" s="88"/>
      <c r="D12291" s="88"/>
      <c r="E12291" s="88"/>
      <c r="F12291" s="88"/>
      <c r="G12291" s="88"/>
      <c r="H12291" s="88"/>
      <c r="I12291" s="88"/>
      <c r="J12291" s="88"/>
      <c r="K12291" s="88"/>
    </row>
    <row r="12292" spans="2:11" ht="12" hidden="1" customHeight="1" x14ac:dyDescent="0.2">
      <c r="B12292" s="88"/>
      <c r="C12292" s="88"/>
      <c r="D12292" s="88"/>
      <c r="E12292" s="88"/>
      <c r="F12292" s="88"/>
      <c r="G12292" s="88"/>
      <c r="H12292" s="88"/>
      <c r="I12292" s="88"/>
      <c r="J12292" s="88"/>
      <c r="K12292" s="88"/>
    </row>
    <row r="12293" spans="2:11" ht="12" hidden="1" customHeight="1" x14ac:dyDescent="0.2">
      <c r="B12293" s="88"/>
      <c r="C12293" s="88"/>
      <c r="D12293" s="88"/>
      <c r="E12293" s="88"/>
      <c r="F12293" s="88"/>
      <c r="G12293" s="88"/>
      <c r="H12293" s="88"/>
      <c r="I12293" s="88"/>
      <c r="J12293" s="88"/>
      <c r="K12293" s="88"/>
    </row>
    <row r="12294" spans="2:11" ht="12" hidden="1" customHeight="1" x14ac:dyDescent="0.2">
      <c r="B12294" s="88"/>
      <c r="C12294" s="88"/>
      <c r="D12294" s="88"/>
      <c r="E12294" s="88"/>
      <c r="F12294" s="88"/>
      <c r="G12294" s="88"/>
      <c r="H12294" s="88"/>
      <c r="I12294" s="88"/>
      <c r="J12294" s="88"/>
      <c r="K12294" s="88"/>
    </row>
    <row r="12295" spans="2:11" ht="12" hidden="1" customHeight="1" x14ac:dyDescent="0.2">
      <c r="B12295" s="88"/>
      <c r="C12295" s="88"/>
      <c r="D12295" s="88"/>
      <c r="E12295" s="88"/>
      <c r="F12295" s="88"/>
      <c r="G12295" s="88"/>
      <c r="H12295" s="88"/>
      <c r="I12295" s="88"/>
      <c r="J12295" s="88"/>
      <c r="K12295" s="88"/>
    </row>
    <row r="12296" spans="2:11" ht="12" hidden="1" customHeight="1" x14ac:dyDescent="0.2">
      <c r="B12296" s="88"/>
      <c r="C12296" s="88"/>
      <c r="D12296" s="88"/>
      <c r="E12296" s="88"/>
      <c r="F12296" s="88"/>
      <c r="G12296" s="88"/>
      <c r="H12296" s="88"/>
      <c r="I12296" s="88"/>
      <c r="J12296" s="88"/>
      <c r="K12296" s="88"/>
    </row>
    <row r="12297" spans="2:11" ht="12" hidden="1" customHeight="1" x14ac:dyDescent="0.2">
      <c r="B12297" s="88"/>
      <c r="C12297" s="88"/>
      <c r="D12297" s="88"/>
      <c r="E12297" s="88"/>
      <c r="F12297" s="88"/>
      <c r="G12297" s="88"/>
      <c r="H12297" s="88"/>
      <c r="I12297" s="88"/>
      <c r="J12297" s="88"/>
      <c r="K12297" s="88"/>
    </row>
    <row r="12298" spans="2:11" ht="12" hidden="1" customHeight="1" x14ac:dyDescent="0.2">
      <c r="B12298" s="88"/>
      <c r="C12298" s="88"/>
      <c r="D12298" s="88"/>
      <c r="E12298" s="88"/>
      <c r="F12298" s="88"/>
      <c r="G12298" s="88"/>
      <c r="H12298" s="88"/>
      <c r="I12298" s="88"/>
      <c r="J12298" s="88"/>
      <c r="K12298" s="88"/>
    </row>
    <row r="12299" spans="2:11" ht="12" hidden="1" customHeight="1" x14ac:dyDescent="0.2">
      <c r="B12299" s="88"/>
      <c r="C12299" s="88"/>
      <c r="D12299" s="88"/>
      <c r="E12299" s="88"/>
      <c r="F12299" s="88"/>
      <c r="G12299" s="88"/>
      <c r="H12299" s="88"/>
      <c r="I12299" s="88"/>
      <c r="J12299" s="88"/>
      <c r="K12299" s="88"/>
    </row>
    <row r="12300" spans="2:11" ht="12" hidden="1" customHeight="1" x14ac:dyDescent="0.2">
      <c r="B12300" s="88"/>
      <c r="C12300" s="88"/>
      <c r="D12300" s="88"/>
      <c r="E12300" s="88"/>
      <c r="F12300" s="88"/>
      <c r="G12300" s="88"/>
      <c r="H12300" s="88"/>
      <c r="I12300" s="88"/>
      <c r="J12300" s="88"/>
      <c r="K12300" s="88"/>
    </row>
    <row r="12301" spans="2:11" ht="12" hidden="1" customHeight="1" x14ac:dyDescent="0.2">
      <c r="B12301" s="88"/>
      <c r="C12301" s="88"/>
      <c r="D12301" s="88"/>
      <c r="E12301" s="88"/>
      <c r="F12301" s="88"/>
      <c r="G12301" s="88"/>
      <c r="H12301" s="88"/>
      <c r="I12301" s="88"/>
      <c r="J12301" s="88"/>
      <c r="K12301" s="88"/>
    </row>
    <row r="12302" spans="2:11" ht="12" hidden="1" customHeight="1" x14ac:dyDescent="0.2">
      <c r="B12302" s="88"/>
      <c r="C12302" s="88"/>
      <c r="D12302" s="88"/>
      <c r="E12302" s="88"/>
      <c r="F12302" s="88"/>
      <c r="G12302" s="88"/>
      <c r="H12302" s="88"/>
      <c r="I12302" s="88"/>
      <c r="J12302" s="88"/>
      <c r="K12302" s="88"/>
    </row>
    <row r="12303" spans="2:11" ht="12" hidden="1" customHeight="1" x14ac:dyDescent="0.2">
      <c r="B12303" s="88"/>
      <c r="C12303" s="88"/>
      <c r="D12303" s="88"/>
      <c r="E12303" s="88"/>
      <c r="F12303" s="88"/>
      <c r="G12303" s="88"/>
      <c r="H12303" s="88"/>
      <c r="I12303" s="88"/>
      <c r="J12303" s="88"/>
      <c r="K12303" s="88"/>
    </row>
    <row r="12304" spans="2:11" ht="12" hidden="1" customHeight="1" x14ac:dyDescent="0.2">
      <c r="B12304" s="88"/>
      <c r="C12304" s="88"/>
      <c r="D12304" s="88"/>
      <c r="E12304" s="88"/>
      <c r="F12304" s="88"/>
      <c r="G12304" s="88"/>
      <c r="H12304" s="88"/>
      <c r="I12304" s="88"/>
      <c r="J12304" s="88"/>
      <c r="K12304" s="88"/>
    </row>
    <row r="12305" spans="2:11" ht="12" hidden="1" customHeight="1" x14ac:dyDescent="0.2">
      <c r="B12305" s="88"/>
      <c r="C12305" s="88"/>
      <c r="D12305" s="88"/>
      <c r="E12305" s="88"/>
      <c r="F12305" s="88"/>
      <c r="G12305" s="88"/>
      <c r="H12305" s="88"/>
      <c r="I12305" s="88"/>
      <c r="J12305" s="88"/>
      <c r="K12305" s="88"/>
    </row>
    <row r="12306" spans="2:11" ht="12" hidden="1" customHeight="1" x14ac:dyDescent="0.2">
      <c r="B12306" s="88"/>
      <c r="C12306" s="88"/>
      <c r="D12306" s="88"/>
      <c r="E12306" s="88"/>
      <c r="F12306" s="88"/>
      <c r="G12306" s="88"/>
      <c r="H12306" s="88"/>
      <c r="I12306" s="88"/>
      <c r="J12306" s="88"/>
      <c r="K12306" s="88"/>
    </row>
    <row r="12307" spans="2:11" ht="12" hidden="1" customHeight="1" x14ac:dyDescent="0.2">
      <c r="B12307" s="88"/>
      <c r="C12307" s="88"/>
      <c r="D12307" s="88"/>
      <c r="E12307" s="88"/>
      <c r="F12307" s="88"/>
      <c r="G12307" s="88"/>
      <c r="H12307" s="88"/>
      <c r="I12307" s="88"/>
      <c r="J12307" s="88"/>
      <c r="K12307" s="88"/>
    </row>
    <row r="12308" spans="2:11" ht="12" hidden="1" customHeight="1" x14ac:dyDescent="0.2">
      <c r="B12308" s="88"/>
      <c r="C12308" s="88"/>
      <c r="D12308" s="88"/>
      <c r="E12308" s="88"/>
      <c r="F12308" s="88"/>
      <c r="G12308" s="88"/>
      <c r="H12308" s="88"/>
      <c r="I12308" s="88"/>
      <c r="J12308" s="88"/>
      <c r="K12308" s="88"/>
    </row>
    <row r="12309" spans="2:11" ht="12" hidden="1" customHeight="1" x14ac:dyDescent="0.2">
      <c r="B12309" s="88"/>
      <c r="C12309" s="88"/>
      <c r="D12309" s="88"/>
      <c r="E12309" s="88"/>
      <c r="F12309" s="88"/>
      <c r="G12309" s="88"/>
      <c r="H12309" s="88"/>
      <c r="I12309" s="88"/>
      <c r="J12309" s="88"/>
      <c r="K12309" s="88"/>
    </row>
    <row r="12310" spans="2:11" ht="12" hidden="1" customHeight="1" x14ac:dyDescent="0.2">
      <c r="B12310" s="88"/>
      <c r="C12310" s="88"/>
      <c r="D12310" s="88"/>
      <c r="E12310" s="88"/>
      <c r="F12310" s="88"/>
      <c r="G12310" s="88"/>
      <c r="H12310" s="88"/>
      <c r="I12310" s="88"/>
      <c r="J12310" s="88"/>
      <c r="K12310" s="88"/>
    </row>
    <row r="12311" spans="2:11" ht="12" hidden="1" customHeight="1" x14ac:dyDescent="0.2">
      <c r="B12311" s="88"/>
      <c r="C12311" s="88"/>
      <c r="D12311" s="88"/>
      <c r="E12311" s="88"/>
      <c r="F12311" s="88"/>
      <c r="G12311" s="88"/>
      <c r="H12311" s="88"/>
      <c r="I12311" s="88"/>
      <c r="J12311" s="88"/>
      <c r="K12311" s="88"/>
    </row>
    <row r="12312" spans="2:11" ht="12" hidden="1" customHeight="1" x14ac:dyDescent="0.2">
      <c r="B12312" s="88"/>
      <c r="C12312" s="88"/>
      <c r="D12312" s="88"/>
      <c r="E12312" s="88"/>
      <c r="F12312" s="88"/>
      <c r="G12312" s="88"/>
      <c r="H12312" s="88"/>
      <c r="I12312" s="88"/>
      <c r="J12312" s="88"/>
      <c r="K12312" s="88"/>
    </row>
    <row r="12313" spans="2:11" ht="12" hidden="1" customHeight="1" x14ac:dyDescent="0.2">
      <c r="B12313" s="88"/>
      <c r="C12313" s="88"/>
      <c r="D12313" s="88"/>
      <c r="E12313" s="88"/>
      <c r="F12313" s="88"/>
      <c r="G12313" s="88"/>
      <c r="H12313" s="88"/>
      <c r="I12313" s="88"/>
      <c r="J12313" s="88"/>
      <c r="K12313" s="88"/>
    </row>
    <row r="12314" spans="2:11" ht="12" hidden="1" customHeight="1" x14ac:dyDescent="0.2">
      <c r="B12314" s="88"/>
      <c r="C12314" s="88"/>
      <c r="D12314" s="88"/>
      <c r="E12314" s="88"/>
      <c r="F12314" s="88"/>
      <c r="G12314" s="88"/>
      <c r="H12314" s="88"/>
      <c r="I12314" s="88"/>
      <c r="J12314" s="88"/>
      <c r="K12314" s="88"/>
    </row>
    <row r="12315" spans="2:11" ht="12" hidden="1" customHeight="1" x14ac:dyDescent="0.2">
      <c r="B12315" s="88"/>
      <c r="C12315" s="88"/>
      <c r="D12315" s="88"/>
      <c r="E12315" s="88"/>
      <c r="F12315" s="88"/>
      <c r="G12315" s="88"/>
      <c r="H12315" s="88"/>
      <c r="I12315" s="88"/>
      <c r="J12315" s="88"/>
      <c r="K12315" s="88"/>
    </row>
    <row r="12316" spans="2:11" ht="12" hidden="1" customHeight="1" x14ac:dyDescent="0.2">
      <c r="B12316" s="88"/>
      <c r="C12316" s="88"/>
      <c r="D12316" s="88"/>
      <c r="E12316" s="88"/>
      <c r="F12316" s="88"/>
      <c r="G12316" s="88"/>
      <c r="H12316" s="88"/>
      <c r="I12316" s="88"/>
      <c r="J12316" s="88"/>
      <c r="K12316" s="88"/>
    </row>
    <row r="12317" spans="2:11" ht="12" hidden="1" customHeight="1" x14ac:dyDescent="0.2">
      <c r="B12317" s="88"/>
      <c r="C12317" s="88"/>
      <c r="D12317" s="88"/>
      <c r="E12317" s="88"/>
      <c r="F12317" s="88"/>
      <c r="G12317" s="88"/>
      <c r="H12317" s="88"/>
      <c r="I12317" s="88"/>
      <c r="J12317" s="88"/>
      <c r="K12317" s="88"/>
    </row>
    <row r="12318" spans="2:11" ht="12" hidden="1" customHeight="1" x14ac:dyDescent="0.2">
      <c r="B12318" s="88"/>
      <c r="C12318" s="88"/>
      <c r="D12318" s="88"/>
      <c r="E12318" s="88"/>
      <c r="F12318" s="88"/>
      <c r="G12318" s="88"/>
      <c r="H12318" s="88"/>
      <c r="I12318" s="88"/>
      <c r="J12318" s="88"/>
      <c r="K12318" s="88"/>
    </row>
    <row r="12319" spans="2:11" ht="12" hidden="1" customHeight="1" x14ac:dyDescent="0.2">
      <c r="B12319" s="88"/>
      <c r="C12319" s="88"/>
      <c r="D12319" s="88"/>
      <c r="E12319" s="88"/>
      <c r="F12319" s="88"/>
      <c r="G12319" s="88"/>
      <c r="H12319" s="88"/>
      <c r="I12319" s="88"/>
      <c r="J12319" s="88"/>
      <c r="K12319" s="88"/>
    </row>
    <row r="12320" spans="2:11" ht="12" hidden="1" customHeight="1" x14ac:dyDescent="0.2">
      <c r="B12320" s="88"/>
      <c r="C12320" s="88"/>
      <c r="D12320" s="88"/>
      <c r="E12320" s="88"/>
      <c r="F12320" s="88"/>
      <c r="G12320" s="88"/>
      <c r="H12320" s="88"/>
      <c r="I12320" s="88"/>
      <c r="J12320" s="88"/>
      <c r="K12320" s="88"/>
    </row>
    <row r="12321" spans="2:11" ht="12" hidden="1" customHeight="1" x14ac:dyDescent="0.2">
      <c r="B12321" s="88"/>
      <c r="C12321" s="88"/>
      <c r="D12321" s="88"/>
      <c r="E12321" s="88"/>
      <c r="F12321" s="88"/>
      <c r="G12321" s="88"/>
      <c r="H12321" s="88"/>
      <c r="I12321" s="88"/>
      <c r="J12321" s="88"/>
      <c r="K12321" s="88"/>
    </row>
    <row r="12322" spans="2:11" ht="12" hidden="1" customHeight="1" x14ac:dyDescent="0.2">
      <c r="B12322" s="88"/>
      <c r="C12322" s="88"/>
      <c r="D12322" s="88"/>
      <c r="E12322" s="88"/>
      <c r="F12322" s="88"/>
      <c r="G12322" s="88"/>
      <c r="H12322" s="88"/>
      <c r="I12322" s="88"/>
      <c r="J12322" s="88"/>
      <c r="K12322" s="88"/>
    </row>
    <row r="12323" spans="2:11" ht="12" hidden="1" customHeight="1" x14ac:dyDescent="0.2">
      <c r="B12323" s="88"/>
      <c r="C12323" s="88"/>
      <c r="D12323" s="88"/>
      <c r="E12323" s="88"/>
      <c r="F12323" s="88"/>
      <c r="G12323" s="88"/>
      <c r="H12323" s="88"/>
      <c r="I12323" s="88"/>
      <c r="J12323" s="88"/>
      <c r="K12323" s="88"/>
    </row>
    <row r="12324" spans="2:11" ht="12" hidden="1" customHeight="1" x14ac:dyDescent="0.2">
      <c r="B12324" s="88"/>
      <c r="C12324" s="88"/>
      <c r="D12324" s="88"/>
      <c r="E12324" s="88"/>
      <c r="F12324" s="88"/>
      <c r="G12324" s="88"/>
      <c r="H12324" s="88"/>
      <c r="I12324" s="88"/>
      <c r="J12324" s="88"/>
      <c r="K12324" s="88"/>
    </row>
    <row r="12325" spans="2:11" ht="12" hidden="1" customHeight="1" x14ac:dyDescent="0.2">
      <c r="B12325" s="88"/>
      <c r="C12325" s="88"/>
      <c r="D12325" s="88"/>
      <c r="E12325" s="88"/>
      <c r="F12325" s="88"/>
      <c r="G12325" s="88"/>
      <c r="H12325" s="88"/>
      <c r="I12325" s="88"/>
      <c r="J12325" s="88"/>
      <c r="K12325" s="88"/>
    </row>
    <row r="12326" spans="2:11" ht="12" hidden="1" customHeight="1" x14ac:dyDescent="0.2">
      <c r="B12326" s="88"/>
      <c r="C12326" s="88"/>
      <c r="D12326" s="88"/>
      <c r="E12326" s="88"/>
      <c r="F12326" s="88"/>
      <c r="G12326" s="88"/>
      <c r="H12326" s="88"/>
      <c r="I12326" s="88"/>
      <c r="J12326" s="88"/>
      <c r="K12326" s="88"/>
    </row>
    <row r="12327" spans="2:11" ht="12" hidden="1" customHeight="1" x14ac:dyDescent="0.2">
      <c r="B12327" s="88"/>
      <c r="C12327" s="88"/>
      <c r="D12327" s="88"/>
      <c r="E12327" s="88"/>
      <c r="F12327" s="88"/>
      <c r="G12327" s="88"/>
      <c r="H12327" s="88"/>
      <c r="I12327" s="88"/>
      <c r="J12327" s="88"/>
      <c r="K12327" s="88"/>
    </row>
    <row r="12328" spans="2:11" ht="12" hidden="1" customHeight="1" x14ac:dyDescent="0.2">
      <c r="B12328" s="88"/>
      <c r="C12328" s="88"/>
      <c r="D12328" s="88"/>
      <c r="E12328" s="88"/>
      <c r="F12328" s="88"/>
      <c r="G12328" s="88"/>
      <c r="H12328" s="88"/>
      <c r="I12328" s="88"/>
      <c r="J12328" s="88"/>
      <c r="K12328" s="88"/>
    </row>
    <row r="12329" spans="2:11" ht="12" hidden="1" customHeight="1" x14ac:dyDescent="0.2">
      <c r="B12329" s="88"/>
      <c r="C12329" s="88"/>
      <c r="D12329" s="88"/>
      <c r="E12329" s="88"/>
      <c r="F12329" s="88"/>
      <c r="G12329" s="88"/>
      <c r="H12329" s="88"/>
      <c r="I12329" s="88"/>
      <c r="J12329" s="88"/>
      <c r="K12329" s="88"/>
    </row>
    <row r="12330" spans="2:11" ht="12" hidden="1" customHeight="1" x14ac:dyDescent="0.2">
      <c r="B12330" s="88"/>
      <c r="C12330" s="88"/>
      <c r="D12330" s="88"/>
      <c r="E12330" s="88"/>
      <c r="F12330" s="88"/>
      <c r="G12330" s="88"/>
      <c r="H12330" s="88"/>
      <c r="I12330" s="88"/>
      <c r="J12330" s="88"/>
      <c r="K12330" s="88"/>
    </row>
    <row r="12331" spans="2:11" ht="12" hidden="1" customHeight="1" x14ac:dyDescent="0.2">
      <c r="B12331" s="88"/>
      <c r="C12331" s="88"/>
      <c r="D12331" s="88"/>
      <c r="E12331" s="88"/>
      <c r="F12331" s="88"/>
      <c r="G12331" s="88"/>
      <c r="H12331" s="88"/>
      <c r="I12331" s="88"/>
      <c r="J12331" s="88"/>
      <c r="K12331" s="88"/>
    </row>
    <row r="12332" spans="2:11" ht="12" hidden="1" customHeight="1" x14ac:dyDescent="0.2">
      <c r="B12332" s="88"/>
      <c r="C12332" s="88"/>
      <c r="D12332" s="88"/>
      <c r="E12332" s="88"/>
      <c r="F12332" s="88"/>
      <c r="G12332" s="88"/>
      <c r="H12332" s="88"/>
      <c r="I12332" s="88"/>
      <c r="J12332" s="88"/>
      <c r="K12332" s="88"/>
    </row>
    <row r="12333" spans="2:11" ht="12" hidden="1" customHeight="1" x14ac:dyDescent="0.2">
      <c r="B12333" s="88"/>
      <c r="C12333" s="88"/>
      <c r="D12333" s="88"/>
      <c r="E12333" s="88"/>
      <c r="F12333" s="88"/>
      <c r="G12333" s="88"/>
      <c r="H12333" s="88"/>
      <c r="I12333" s="88"/>
      <c r="J12333" s="88"/>
      <c r="K12333" s="88"/>
    </row>
    <row r="12334" spans="2:11" ht="12" hidden="1" customHeight="1" x14ac:dyDescent="0.2">
      <c r="B12334" s="88"/>
      <c r="C12334" s="88"/>
      <c r="D12334" s="88"/>
      <c r="E12334" s="88"/>
      <c r="F12334" s="88"/>
      <c r="G12334" s="88"/>
      <c r="H12334" s="88"/>
      <c r="I12334" s="88"/>
      <c r="J12334" s="88"/>
      <c r="K12334" s="88"/>
    </row>
    <row r="12335" spans="2:11" ht="12" hidden="1" customHeight="1" x14ac:dyDescent="0.2">
      <c r="B12335" s="88"/>
      <c r="C12335" s="88"/>
      <c r="D12335" s="88"/>
      <c r="E12335" s="88"/>
      <c r="F12335" s="88"/>
      <c r="G12335" s="88"/>
      <c r="H12335" s="88"/>
      <c r="I12335" s="88"/>
      <c r="J12335" s="88"/>
      <c r="K12335" s="88"/>
    </row>
    <row r="12336" spans="2:11" ht="12" hidden="1" customHeight="1" x14ac:dyDescent="0.2">
      <c r="B12336" s="88"/>
      <c r="C12336" s="88"/>
      <c r="D12336" s="88"/>
      <c r="E12336" s="88"/>
      <c r="F12336" s="88"/>
      <c r="G12336" s="88"/>
      <c r="H12336" s="88"/>
      <c r="I12336" s="88"/>
      <c r="J12336" s="88"/>
      <c r="K12336" s="88"/>
    </row>
    <row r="12337" spans="2:11" ht="12" hidden="1" customHeight="1" x14ac:dyDescent="0.2">
      <c r="B12337" s="88"/>
      <c r="C12337" s="88"/>
      <c r="D12337" s="88"/>
      <c r="E12337" s="88"/>
      <c r="F12337" s="88"/>
      <c r="G12337" s="88"/>
      <c r="H12337" s="88"/>
      <c r="I12337" s="88"/>
      <c r="J12337" s="88"/>
      <c r="K12337" s="88"/>
    </row>
    <row r="12338" spans="2:11" ht="12" hidden="1" customHeight="1" x14ac:dyDescent="0.2">
      <c r="B12338" s="88"/>
      <c r="C12338" s="88"/>
      <c r="D12338" s="88"/>
      <c r="E12338" s="88"/>
      <c r="F12338" s="88"/>
      <c r="G12338" s="88"/>
      <c r="H12338" s="88"/>
      <c r="I12338" s="88"/>
      <c r="J12338" s="88"/>
      <c r="K12338" s="88"/>
    </row>
    <row r="12339" spans="2:11" ht="12" hidden="1" customHeight="1" x14ac:dyDescent="0.2">
      <c r="B12339" s="88"/>
      <c r="C12339" s="88"/>
      <c r="D12339" s="88"/>
      <c r="E12339" s="88"/>
      <c r="F12339" s="88"/>
      <c r="G12339" s="88"/>
      <c r="H12339" s="88"/>
      <c r="I12339" s="88"/>
      <c r="J12339" s="88"/>
      <c r="K12339" s="88"/>
    </row>
    <row r="12340" spans="2:11" ht="12" hidden="1" customHeight="1" x14ac:dyDescent="0.2">
      <c r="B12340" s="88"/>
      <c r="C12340" s="88"/>
      <c r="D12340" s="88"/>
      <c r="E12340" s="88"/>
      <c r="F12340" s="88"/>
      <c r="G12340" s="88"/>
      <c r="H12340" s="88"/>
      <c r="I12340" s="88"/>
      <c r="J12340" s="88"/>
      <c r="K12340" s="88"/>
    </row>
    <row r="12341" spans="2:11" ht="12" hidden="1" customHeight="1" x14ac:dyDescent="0.2">
      <c r="B12341" s="88"/>
      <c r="C12341" s="88"/>
      <c r="D12341" s="88"/>
      <c r="E12341" s="88"/>
      <c r="F12341" s="88"/>
      <c r="G12341" s="88"/>
      <c r="H12341" s="88"/>
      <c r="I12341" s="88"/>
      <c r="J12341" s="88"/>
      <c r="K12341" s="88"/>
    </row>
    <row r="12342" spans="2:11" ht="12" hidden="1" customHeight="1" x14ac:dyDescent="0.2">
      <c r="B12342" s="88"/>
      <c r="C12342" s="88"/>
      <c r="D12342" s="88"/>
      <c r="E12342" s="88"/>
      <c r="F12342" s="88"/>
      <c r="G12342" s="88"/>
      <c r="H12342" s="88"/>
      <c r="I12342" s="88"/>
      <c r="J12342" s="88"/>
      <c r="K12342" s="88"/>
    </row>
    <row r="12343" spans="2:11" ht="12" hidden="1" customHeight="1" x14ac:dyDescent="0.2">
      <c r="B12343" s="88"/>
      <c r="C12343" s="88"/>
      <c r="D12343" s="88"/>
      <c r="E12343" s="88"/>
      <c r="F12343" s="88"/>
      <c r="G12343" s="88"/>
      <c r="H12343" s="88"/>
      <c r="I12343" s="88"/>
      <c r="J12343" s="88"/>
      <c r="K12343" s="88"/>
    </row>
    <row r="12344" spans="2:11" ht="12" hidden="1" customHeight="1" x14ac:dyDescent="0.2">
      <c r="B12344" s="88"/>
      <c r="C12344" s="88"/>
      <c r="D12344" s="88"/>
      <c r="E12344" s="88"/>
      <c r="F12344" s="88"/>
      <c r="G12344" s="88"/>
      <c r="H12344" s="88"/>
      <c r="I12344" s="88"/>
      <c r="J12344" s="88"/>
      <c r="K12344" s="88"/>
    </row>
    <row r="12345" spans="2:11" ht="12" hidden="1" customHeight="1" x14ac:dyDescent="0.2">
      <c r="B12345" s="88"/>
      <c r="C12345" s="88"/>
      <c r="D12345" s="88"/>
      <c r="E12345" s="88"/>
      <c r="F12345" s="88"/>
      <c r="G12345" s="88"/>
      <c r="H12345" s="88"/>
      <c r="I12345" s="88"/>
      <c r="J12345" s="88"/>
      <c r="K12345" s="88"/>
    </row>
    <row r="12346" spans="2:11" ht="12" hidden="1" customHeight="1" x14ac:dyDescent="0.2">
      <c r="B12346" s="88"/>
      <c r="C12346" s="88"/>
      <c r="D12346" s="88"/>
      <c r="E12346" s="88"/>
      <c r="F12346" s="88"/>
      <c r="G12346" s="88"/>
      <c r="H12346" s="88"/>
      <c r="I12346" s="88"/>
      <c r="J12346" s="88"/>
      <c r="K12346" s="88"/>
    </row>
    <row r="12347" spans="2:11" ht="12" hidden="1" customHeight="1" x14ac:dyDescent="0.2">
      <c r="B12347" s="88"/>
      <c r="C12347" s="88"/>
      <c r="D12347" s="88"/>
      <c r="E12347" s="88"/>
      <c r="F12347" s="88"/>
      <c r="G12347" s="88"/>
      <c r="H12347" s="88"/>
      <c r="I12347" s="88"/>
      <c r="J12347" s="88"/>
      <c r="K12347" s="88"/>
    </row>
    <row r="12348" spans="2:11" ht="12" hidden="1" customHeight="1" x14ac:dyDescent="0.2">
      <c r="B12348" s="88"/>
      <c r="C12348" s="88"/>
      <c r="D12348" s="88"/>
      <c r="E12348" s="88"/>
      <c r="F12348" s="88"/>
      <c r="G12348" s="88"/>
      <c r="H12348" s="88"/>
      <c r="I12348" s="88"/>
      <c r="J12348" s="88"/>
      <c r="K12348" s="88"/>
    </row>
    <row r="12349" spans="2:11" ht="12" hidden="1" customHeight="1" x14ac:dyDescent="0.2">
      <c r="B12349" s="88"/>
      <c r="C12349" s="88"/>
      <c r="D12349" s="88"/>
      <c r="E12349" s="88"/>
      <c r="F12349" s="88"/>
      <c r="G12349" s="88"/>
      <c r="H12349" s="88"/>
      <c r="I12349" s="88"/>
      <c r="J12349" s="88"/>
      <c r="K12349" s="88"/>
    </row>
    <row r="12350" spans="2:11" ht="12" hidden="1" customHeight="1" x14ac:dyDescent="0.2">
      <c r="B12350" s="88"/>
      <c r="C12350" s="88"/>
      <c r="D12350" s="88"/>
      <c r="E12350" s="88"/>
      <c r="F12350" s="88"/>
      <c r="G12350" s="88"/>
      <c r="H12350" s="88"/>
      <c r="I12350" s="88"/>
      <c r="J12350" s="88"/>
      <c r="K12350" s="88"/>
    </row>
    <row r="12351" spans="2:11" ht="12" hidden="1" customHeight="1" x14ac:dyDescent="0.2">
      <c r="B12351" s="88"/>
      <c r="C12351" s="88"/>
      <c r="D12351" s="88"/>
      <c r="E12351" s="88"/>
      <c r="F12351" s="88"/>
      <c r="G12351" s="88"/>
      <c r="H12351" s="88"/>
      <c r="I12351" s="88"/>
      <c r="J12351" s="88"/>
      <c r="K12351" s="88"/>
    </row>
    <row r="12352" spans="2:11" ht="12" hidden="1" customHeight="1" x14ac:dyDescent="0.2">
      <c r="B12352" s="88"/>
      <c r="C12352" s="88"/>
      <c r="D12352" s="88"/>
      <c r="E12352" s="88"/>
      <c r="F12352" s="88"/>
      <c r="G12352" s="88"/>
      <c r="H12352" s="88"/>
      <c r="I12352" s="88"/>
      <c r="J12352" s="88"/>
      <c r="K12352" s="88"/>
    </row>
    <row r="12353" spans="2:11" ht="12" hidden="1" customHeight="1" x14ac:dyDescent="0.2">
      <c r="B12353" s="88"/>
      <c r="C12353" s="88"/>
      <c r="D12353" s="88"/>
      <c r="E12353" s="88"/>
      <c r="F12353" s="88"/>
      <c r="G12353" s="88"/>
      <c r="H12353" s="88"/>
      <c r="I12353" s="88"/>
      <c r="J12353" s="88"/>
      <c r="K12353" s="88"/>
    </row>
    <row r="12354" spans="2:11" ht="12" hidden="1" customHeight="1" x14ac:dyDescent="0.2">
      <c r="B12354" s="88"/>
      <c r="C12354" s="88"/>
      <c r="D12354" s="88"/>
      <c r="E12354" s="88"/>
      <c r="F12354" s="88"/>
      <c r="G12354" s="88"/>
      <c r="H12354" s="88"/>
      <c r="I12354" s="88"/>
      <c r="J12354" s="88"/>
      <c r="K12354" s="88"/>
    </row>
    <row r="12355" spans="2:11" ht="12" hidden="1" customHeight="1" x14ac:dyDescent="0.2">
      <c r="B12355" s="88"/>
      <c r="C12355" s="88"/>
      <c r="D12355" s="88"/>
      <c r="E12355" s="88"/>
      <c r="F12355" s="88"/>
      <c r="G12355" s="88"/>
      <c r="H12355" s="88"/>
      <c r="I12355" s="88"/>
      <c r="J12355" s="88"/>
      <c r="K12355" s="88"/>
    </row>
    <row r="12356" spans="2:11" ht="12" hidden="1" customHeight="1" x14ac:dyDescent="0.2">
      <c r="B12356" s="88"/>
      <c r="C12356" s="88"/>
      <c r="D12356" s="88"/>
      <c r="E12356" s="88"/>
      <c r="F12356" s="88"/>
      <c r="G12356" s="88"/>
      <c r="H12356" s="88"/>
      <c r="I12356" s="88"/>
      <c r="J12356" s="88"/>
      <c r="K12356" s="88"/>
    </row>
    <row r="12357" spans="2:11" ht="12" hidden="1" customHeight="1" x14ac:dyDescent="0.2">
      <c r="B12357" s="88"/>
      <c r="C12357" s="88"/>
      <c r="D12357" s="88"/>
      <c r="E12357" s="88"/>
      <c r="F12357" s="88"/>
      <c r="G12357" s="88"/>
      <c r="H12357" s="88"/>
      <c r="I12357" s="88"/>
      <c r="J12357" s="88"/>
      <c r="K12357" s="88"/>
    </row>
    <row r="12358" spans="2:11" ht="12" hidden="1" customHeight="1" x14ac:dyDescent="0.2">
      <c r="B12358" s="88"/>
      <c r="C12358" s="88"/>
      <c r="D12358" s="88"/>
      <c r="E12358" s="88"/>
      <c r="F12358" s="88"/>
      <c r="G12358" s="88"/>
      <c r="H12358" s="88"/>
      <c r="I12358" s="88"/>
      <c r="J12358" s="88"/>
      <c r="K12358" s="88"/>
    </row>
    <row r="12359" spans="2:11" ht="12" hidden="1" customHeight="1" x14ac:dyDescent="0.2">
      <c r="B12359" s="88"/>
      <c r="C12359" s="88"/>
      <c r="D12359" s="88"/>
      <c r="E12359" s="88"/>
      <c r="F12359" s="88"/>
      <c r="G12359" s="88"/>
      <c r="H12359" s="88"/>
      <c r="I12359" s="88"/>
      <c r="J12359" s="88"/>
      <c r="K12359" s="88"/>
    </row>
    <row r="12360" spans="2:11" ht="12" hidden="1" customHeight="1" x14ac:dyDescent="0.2">
      <c r="B12360" s="88"/>
      <c r="C12360" s="88"/>
      <c r="D12360" s="88"/>
      <c r="E12360" s="88"/>
      <c r="F12360" s="88"/>
      <c r="G12360" s="88"/>
      <c r="H12360" s="88"/>
      <c r="I12360" s="88"/>
      <c r="J12360" s="88"/>
      <c r="K12360" s="88"/>
    </row>
    <row r="12361" spans="2:11" ht="12" hidden="1" customHeight="1" x14ac:dyDescent="0.2">
      <c r="B12361" s="88"/>
      <c r="C12361" s="88"/>
      <c r="D12361" s="88"/>
      <c r="E12361" s="88"/>
      <c r="F12361" s="88"/>
      <c r="G12361" s="88"/>
      <c r="H12361" s="88"/>
      <c r="I12361" s="88"/>
      <c r="J12361" s="88"/>
      <c r="K12361" s="88"/>
    </row>
    <row r="12362" spans="2:11" ht="12" hidden="1" customHeight="1" x14ac:dyDescent="0.2">
      <c r="B12362" s="88"/>
      <c r="C12362" s="88"/>
      <c r="D12362" s="88"/>
      <c r="E12362" s="88"/>
      <c r="F12362" s="88"/>
      <c r="G12362" s="88"/>
      <c r="H12362" s="88"/>
      <c r="I12362" s="88"/>
      <c r="J12362" s="88"/>
      <c r="K12362" s="88"/>
    </row>
    <row r="12363" spans="2:11" ht="12" hidden="1" customHeight="1" x14ac:dyDescent="0.2">
      <c r="B12363" s="88"/>
      <c r="C12363" s="88"/>
      <c r="D12363" s="88"/>
      <c r="E12363" s="88"/>
      <c r="F12363" s="88"/>
      <c r="G12363" s="88"/>
      <c r="H12363" s="88"/>
      <c r="I12363" s="88"/>
      <c r="J12363" s="88"/>
      <c r="K12363" s="88"/>
    </row>
    <row r="12364" spans="2:11" ht="12" hidden="1" customHeight="1" x14ac:dyDescent="0.2">
      <c r="B12364" s="88"/>
      <c r="C12364" s="88"/>
      <c r="D12364" s="88"/>
      <c r="E12364" s="88"/>
      <c r="F12364" s="88"/>
      <c r="G12364" s="88"/>
      <c r="H12364" s="88"/>
      <c r="I12364" s="88"/>
      <c r="J12364" s="88"/>
      <c r="K12364" s="88"/>
    </row>
    <row r="12365" spans="2:11" ht="12" hidden="1" customHeight="1" x14ac:dyDescent="0.2">
      <c r="B12365" s="88"/>
      <c r="C12365" s="88"/>
      <c r="D12365" s="88"/>
      <c r="E12365" s="88"/>
      <c r="F12365" s="88"/>
      <c r="G12365" s="88"/>
      <c r="H12365" s="88"/>
      <c r="I12365" s="88"/>
      <c r="J12365" s="88"/>
      <c r="K12365" s="88"/>
    </row>
    <row r="12366" spans="2:11" ht="12" hidden="1" customHeight="1" x14ac:dyDescent="0.2">
      <c r="B12366" s="88"/>
      <c r="C12366" s="88"/>
      <c r="D12366" s="88"/>
      <c r="E12366" s="88"/>
      <c r="F12366" s="88"/>
      <c r="G12366" s="88"/>
      <c r="H12366" s="88"/>
      <c r="I12366" s="88"/>
      <c r="J12366" s="88"/>
      <c r="K12366" s="88"/>
    </row>
    <row r="12367" spans="2:11" ht="12" hidden="1" customHeight="1" x14ac:dyDescent="0.2">
      <c r="B12367" s="88"/>
      <c r="C12367" s="88"/>
      <c r="D12367" s="88"/>
      <c r="E12367" s="88"/>
      <c r="F12367" s="88"/>
      <c r="G12367" s="88"/>
      <c r="H12367" s="88"/>
      <c r="I12367" s="88"/>
      <c r="J12367" s="88"/>
      <c r="K12367" s="88"/>
    </row>
    <row r="12368" spans="2:11" ht="12" hidden="1" customHeight="1" x14ac:dyDescent="0.2">
      <c r="B12368" s="88"/>
      <c r="C12368" s="88"/>
      <c r="D12368" s="88"/>
      <c r="E12368" s="88"/>
      <c r="F12368" s="88"/>
      <c r="G12368" s="88"/>
      <c r="H12368" s="88"/>
      <c r="I12368" s="88"/>
      <c r="J12368" s="88"/>
      <c r="K12368" s="88"/>
    </row>
    <row r="12369" spans="2:11" ht="12" hidden="1" customHeight="1" x14ac:dyDescent="0.2">
      <c r="B12369" s="88"/>
      <c r="C12369" s="88"/>
      <c r="D12369" s="88"/>
      <c r="E12369" s="88"/>
      <c r="F12369" s="88"/>
      <c r="G12369" s="88"/>
      <c r="H12369" s="88"/>
      <c r="I12369" s="88"/>
      <c r="J12369" s="88"/>
      <c r="K12369" s="88"/>
    </row>
    <row r="12370" spans="2:11" ht="12" hidden="1" customHeight="1" x14ac:dyDescent="0.2">
      <c r="B12370" s="88"/>
      <c r="C12370" s="88"/>
      <c r="D12370" s="88"/>
      <c r="E12370" s="88"/>
      <c r="F12370" s="88"/>
      <c r="G12370" s="88"/>
      <c r="H12370" s="88"/>
      <c r="I12370" s="88"/>
      <c r="J12370" s="88"/>
      <c r="K12370" s="88"/>
    </row>
    <row r="12371" spans="2:11" ht="12" hidden="1" customHeight="1" x14ac:dyDescent="0.2">
      <c r="B12371" s="88"/>
      <c r="C12371" s="88"/>
      <c r="D12371" s="88"/>
      <c r="E12371" s="88"/>
      <c r="F12371" s="88"/>
      <c r="G12371" s="88"/>
      <c r="H12371" s="88"/>
      <c r="I12371" s="88"/>
      <c r="J12371" s="88"/>
      <c r="K12371" s="88"/>
    </row>
    <row r="12372" spans="2:11" ht="12" hidden="1" customHeight="1" x14ac:dyDescent="0.2">
      <c r="B12372" s="88"/>
      <c r="C12372" s="88"/>
      <c r="D12372" s="88"/>
      <c r="E12372" s="88"/>
      <c r="F12372" s="88"/>
      <c r="G12372" s="88"/>
      <c r="H12372" s="88"/>
      <c r="I12372" s="88"/>
      <c r="J12372" s="88"/>
      <c r="K12372" s="88"/>
    </row>
    <row r="12373" spans="2:11" ht="12" hidden="1" customHeight="1" x14ac:dyDescent="0.2">
      <c r="B12373" s="88"/>
      <c r="C12373" s="88"/>
      <c r="D12373" s="88"/>
      <c r="E12373" s="88"/>
      <c r="F12373" s="88"/>
      <c r="G12373" s="88"/>
      <c r="H12373" s="88"/>
      <c r="I12373" s="88"/>
      <c r="J12373" s="88"/>
      <c r="K12373" s="88"/>
    </row>
    <row r="12374" spans="2:11" ht="12" hidden="1" customHeight="1" x14ac:dyDescent="0.2">
      <c r="B12374" s="88"/>
      <c r="C12374" s="88"/>
      <c r="D12374" s="88"/>
      <c r="E12374" s="88"/>
      <c r="F12374" s="88"/>
      <c r="G12374" s="88"/>
      <c r="H12374" s="88"/>
      <c r="I12374" s="88"/>
      <c r="J12374" s="88"/>
      <c r="K12374" s="88"/>
    </row>
    <row r="12375" spans="2:11" ht="12" hidden="1" customHeight="1" x14ac:dyDescent="0.2">
      <c r="B12375" s="88"/>
      <c r="C12375" s="88"/>
      <c r="D12375" s="88"/>
      <c r="E12375" s="88"/>
      <c r="F12375" s="88"/>
      <c r="G12375" s="88"/>
      <c r="H12375" s="88"/>
      <c r="I12375" s="88"/>
      <c r="J12375" s="88"/>
      <c r="K12375" s="88"/>
    </row>
    <row r="12376" spans="2:11" ht="12" hidden="1" customHeight="1" x14ac:dyDescent="0.2">
      <c r="B12376" s="88"/>
      <c r="C12376" s="88"/>
      <c r="D12376" s="88"/>
      <c r="E12376" s="88"/>
      <c r="F12376" s="88"/>
      <c r="G12376" s="88"/>
      <c r="H12376" s="88"/>
      <c r="I12376" s="88"/>
      <c r="J12376" s="88"/>
      <c r="K12376" s="88"/>
    </row>
    <row r="12377" spans="2:11" ht="12" hidden="1" customHeight="1" x14ac:dyDescent="0.2">
      <c r="B12377" s="88"/>
      <c r="C12377" s="88"/>
      <c r="D12377" s="88"/>
      <c r="E12377" s="88"/>
      <c r="F12377" s="88"/>
      <c r="G12377" s="88"/>
      <c r="H12377" s="88"/>
      <c r="I12377" s="88"/>
      <c r="J12377" s="88"/>
      <c r="K12377" s="88"/>
    </row>
    <row r="12378" spans="2:11" ht="12" hidden="1" customHeight="1" x14ac:dyDescent="0.2">
      <c r="B12378" s="88"/>
      <c r="C12378" s="88"/>
      <c r="D12378" s="88"/>
      <c r="E12378" s="88"/>
      <c r="F12378" s="88"/>
      <c r="G12378" s="88"/>
      <c r="H12378" s="88"/>
      <c r="I12378" s="88"/>
      <c r="J12378" s="88"/>
      <c r="K12378" s="88"/>
    </row>
    <row r="12379" spans="2:11" ht="12" hidden="1" customHeight="1" x14ac:dyDescent="0.2">
      <c r="B12379" s="88"/>
      <c r="C12379" s="88"/>
      <c r="D12379" s="88"/>
      <c r="E12379" s="88"/>
      <c r="F12379" s="88"/>
      <c r="G12379" s="88"/>
      <c r="H12379" s="88"/>
      <c r="I12379" s="88"/>
      <c r="J12379" s="88"/>
      <c r="K12379" s="88"/>
    </row>
    <row r="12380" spans="2:11" ht="12" hidden="1" customHeight="1" x14ac:dyDescent="0.2">
      <c r="B12380" s="88"/>
      <c r="C12380" s="88"/>
      <c r="D12380" s="88"/>
      <c r="E12380" s="88"/>
      <c r="F12380" s="88"/>
      <c r="G12380" s="88"/>
      <c r="H12380" s="88"/>
      <c r="I12380" s="88"/>
      <c r="J12380" s="88"/>
      <c r="K12380" s="88"/>
    </row>
    <row r="12381" spans="2:11" ht="12" hidden="1" customHeight="1" x14ac:dyDescent="0.2">
      <c r="B12381" s="88"/>
      <c r="C12381" s="88"/>
      <c r="D12381" s="88"/>
      <c r="E12381" s="88"/>
      <c r="F12381" s="88"/>
      <c r="G12381" s="88"/>
      <c r="H12381" s="88"/>
      <c r="I12381" s="88"/>
      <c r="J12381" s="88"/>
      <c r="K12381" s="88"/>
    </row>
    <row r="12382" spans="2:11" ht="12" hidden="1" customHeight="1" x14ac:dyDescent="0.2">
      <c r="B12382" s="88"/>
      <c r="C12382" s="88"/>
      <c r="D12382" s="88"/>
      <c r="E12382" s="88"/>
      <c r="F12382" s="88"/>
      <c r="G12382" s="88"/>
      <c r="H12382" s="88"/>
      <c r="I12382" s="88"/>
      <c r="J12382" s="88"/>
      <c r="K12382" s="88"/>
    </row>
    <row r="12383" spans="2:11" ht="12" hidden="1" customHeight="1" x14ac:dyDescent="0.2">
      <c r="B12383" s="88"/>
      <c r="C12383" s="88"/>
      <c r="D12383" s="88"/>
      <c r="E12383" s="88"/>
      <c r="F12383" s="88"/>
      <c r="G12383" s="88"/>
      <c r="H12383" s="88"/>
      <c r="I12383" s="88"/>
      <c r="J12383" s="88"/>
      <c r="K12383" s="88"/>
    </row>
    <row r="12384" spans="2:11" ht="12" hidden="1" customHeight="1" x14ac:dyDescent="0.2">
      <c r="B12384" s="88"/>
      <c r="C12384" s="88"/>
      <c r="D12384" s="88"/>
      <c r="E12384" s="88"/>
      <c r="F12384" s="88"/>
      <c r="G12384" s="88"/>
      <c r="H12384" s="88"/>
      <c r="I12384" s="88"/>
      <c r="J12384" s="88"/>
      <c r="K12384" s="88"/>
    </row>
    <row r="12385" spans="2:11" ht="12" hidden="1" customHeight="1" x14ac:dyDescent="0.2">
      <c r="B12385" s="88"/>
      <c r="C12385" s="88"/>
      <c r="D12385" s="88"/>
      <c r="E12385" s="88"/>
      <c r="F12385" s="88"/>
      <c r="G12385" s="88"/>
      <c r="H12385" s="88"/>
      <c r="I12385" s="88"/>
      <c r="J12385" s="88"/>
      <c r="K12385" s="88"/>
    </row>
    <row r="12386" spans="2:11" ht="12" hidden="1" customHeight="1" x14ac:dyDescent="0.2">
      <c r="B12386" s="88"/>
      <c r="C12386" s="88"/>
      <c r="D12386" s="88"/>
      <c r="E12386" s="88"/>
      <c r="F12386" s="88"/>
      <c r="G12386" s="88"/>
      <c r="H12386" s="88"/>
      <c r="I12386" s="88"/>
      <c r="J12386" s="88"/>
      <c r="K12386" s="88"/>
    </row>
    <row r="12387" spans="2:11" ht="12" hidden="1" customHeight="1" x14ac:dyDescent="0.2">
      <c r="B12387" s="88"/>
      <c r="C12387" s="88"/>
      <c r="D12387" s="88"/>
      <c r="E12387" s="88"/>
      <c r="F12387" s="88"/>
      <c r="G12387" s="88"/>
      <c r="H12387" s="88"/>
      <c r="I12387" s="88"/>
      <c r="J12387" s="88"/>
      <c r="K12387" s="88"/>
    </row>
    <row r="12388" spans="2:11" ht="12" hidden="1" customHeight="1" x14ac:dyDescent="0.2">
      <c r="B12388" s="88"/>
      <c r="C12388" s="88"/>
      <c r="D12388" s="88"/>
      <c r="E12388" s="88"/>
      <c r="F12388" s="88"/>
      <c r="G12388" s="88"/>
      <c r="H12388" s="88"/>
      <c r="I12388" s="88"/>
      <c r="J12388" s="88"/>
      <c r="K12388" s="88"/>
    </row>
    <row r="12389" spans="2:11" ht="12" hidden="1" customHeight="1" x14ac:dyDescent="0.2">
      <c r="B12389" s="88"/>
      <c r="C12389" s="88"/>
      <c r="D12389" s="88"/>
      <c r="E12389" s="88"/>
      <c r="F12389" s="88"/>
      <c r="G12389" s="88"/>
      <c r="H12389" s="88"/>
      <c r="I12389" s="88"/>
      <c r="J12389" s="88"/>
      <c r="K12389" s="88"/>
    </row>
    <row r="12390" spans="2:11" ht="12" hidden="1" customHeight="1" x14ac:dyDescent="0.2">
      <c r="B12390" s="88"/>
      <c r="C12390" s="88"/>
      <c r="D12390" s="88"/>
      <c r="E12390" s="88"/>
      <c r="F12390" s="88"/>
      <c r="G12390" s="88"/>
      <c r="H12390" s="88"/>
      <c r="I12390" s="88"/>
      <c r="J12390" s="88"/>
      <c r="K12390" s="88"/>
    </row>
    <row r="12391" spans="2:11" ht="12" hidden="1" customHeight="1" x14ac:dyDescent="0.2">
      <c r="B12391" s="88"/>
      <c r="C12391" s="88"/>
      <c r="D12391" s="88"/>
      <c r="E12391" s="88"/>
      <c r="F12391" s="88"/>
      <c r="G12391" s="88"/>
      <c r="H12391" s="88"/>
      <c r="I12391" s="88"/>
      <c r="J12391" s="88"/>
      <c r="K12391" s="88"/>
    </row>
    <row r="12392" spans="2:11" ht="12" hidden="1" customHeight="1" x14ac:dyDescent="0.2">
      <c r="B12392" s="88"/>
      <c r="C12392" s="88"/>
      <c r="D12392" s="88"/>
      <c r="E12392" s="88"/>
      <c r="F12392" s="88"/>
      <c r="G12392" s="88"/>
      <c r="H12392" s="88"/>
      <c r="I12392" s="88"/>
      <c r="J12392" s="88"/>
      <c r="K12392" s="88"/>
    </row>
    <row r="12393" spans="2:11" ht="12" hidden="1" customHeight="1" x14ac:dyDescent="0.2">
      <c r="B12393" s="88"/>
      <c r="C12393" s="88"/>
      <c r="D12393" s="88"/>
      <c r="E12393" s="88"/>
      <c r="F12393" s="88"/>
      <c r="G12393" s="88"/>
      <c r="H12393" s="88"/>
      <c r="I12393" s="88"/>
      <c r="J12393" s="88"/>
      <c r="K12393" s="88"/>
    </row>
    <row r="12394" spans="2:11" ht="12" hidden="1" customHeight="1" x14ac:dyDescent="0.2">
      <c r="B12394" s="88"/>
      <c r="C12394" s="88"/>
      <c r="D12394" s="88"/>
      <c r="E12394" s="88"/>
      <c r="F12394" s="88"/>
      <c r="G12394" s="88"/>
      <c r="H12394" s="88"/>
      <c r="I12394" s="88"/>
      <c r="J12394" s="88"/>
      <c r="K12394" s="88"/>
    </row>
    <row r="12395" spans="2:11" ht="12" hidden="1" customHeight="1" x14ac:dyDescent="0.2">
      <c r="B12395" s="88"/>
      <c r="C12395" s="88"/>
      <c r="D12395" s="88"/>
      <c r="E12395" s="88"/>
      <c r="F12395" s="88"/>
      <c r="G12395" s="88"/>
      <c r="H12395" s="88"/>
      <c r="I12395" s="88"/>
      <c r="J12395" s="88"/>
      <c r="K12395" s="88"/>
    </row>
    <row r="12396" spans="2:11" ht="12" hidden="1" customHeight="1" x14ac:dyDescent="0.2">
      <c r="B12396" s="88"/>
      <c r="C12396" s="88"/>
      <c r="D12396" s="88"/>
      <c r="E12396" s="88"/>
      <c r="F12396" s="88"/>
      <c r="G12396" s="88"/>
      <c r="H12396" s="88"/>
      <c r="I12396" s="88"/>
      <c r="J12396" s="88"/>
      <c r="K12396" s="88"/>
    </row>
    <row r="12397" spans="2:11" ht="12" hidden="1" customHeight="1" x14ac:dyDescent="0.2">
      <c r="B12397" s="88"/>
      <c r="C12397" s="88"/>
      <c r="D12397" s="88"/>
      <c r="E12397" s="88"/>
      <c r="F12397" s="88"/>
      <c r="G12397" s="88"/>
      <c r="H12397" s="88"/>
      <c r="I12397" s="88"/>
      <c r="J12397" s="88"/>
      <c r="K12397" s="88"/>
    </row>
    <row r="12398" spans="2:11" ht="12" hidden="1" customHeight="1" x14ac:dyDescent="0.2">
      <c r="B12398" s="88"/>
      <c r="C12398" s="88"/>
      <c r="D12398" s="88"/>
      <c r="E12398" s="88"/>
      <c r="F12398" s="88"/>
      <c r="G12398" s="88"/>
      <c r="H12398" s="88"/>
      <c r="I12398" s="88"/>
      <c r="J12398" s="88"/>
      <c r="K12398" s="88"/>
    </row>
    <row r="12399" spans="2:11" ht="12" hidden="1" customHeight="1" x14ac:dyDescent="0.2">
      <c r="B12399" s="88"/>
      <c r="C12399" s="88"/>
      <c r="D12399" s="88"/>
      <c r="E12399" s="88"/>
      <c r="F12399" s="88"/>
      <c r="G12399" s="88"/>
      <c r="H12399" s="88"/>
      <c r="I12399" s="88"/>
      <c r="J12399" s="88"/>
      <c r="K12399" s="88"/>
    </row>
    <row r="12400" spans="2:11" ht="12" hidden="1" customHeight="1" x14ac:dyDescent="0.2">
      <c r="B12400" s="88"/>
      <c r="C12400" s="88"/>
      <c r="D12400" s="88"/>
      <c r="E12400" s="88"/>
      <c r="F12400" s="88"/>
      <c r="G12400" s="88"/>
      <c r="H12400" s="88"/>
      <c r="I12400" s="88"/>
      <c r="J12400" s="88"/>
      <c r="K12400" s="88"/>
    </row>
    <row r="12401" spans="2:11" ht="12" hidden="1" customHeight="1" x14ac:dyDescent="0.2">
      <c r="B12401" s="88"/>
      <c r="C12401" s="88"/>
      <c r="D12401" s="88"/>
      <c r="E12401" s="88"/>
      <c r="F12401" s="88"/>
      <c r="G12401" s="88"/>
      <c r="H12401" s="88"/>
      <c r="I12401" s="88"/>
      <c r="J12401" s="88"/>
      <c r="K12401" s="88"/>
    </row>
    <row r="12402" spans="2:11" ht="12" hidden="1" customHeight="1" x14ac:dyDescent="0.2">
      <c r="B12402" s="88"/>
      <c r="C12402" s="88"/>
      <c r="D12402" s="88"/>
      <c r="E12402" s="88"/>
      <c r="F12402" s="88"/>
      <c r="G12402" s="88"/>
      <c r="H12402" s="88"/>
      <c r="I12402" s="88"/>
      <c r="J12402" s="88"/>
      <c r="K12402" s="88"/>
    </row>
    <row r="12403" spans="2:11" ht="12" hidden="1" customHeight="1" x14ac:dyDescent="0.2">
      <c r="B12403" s="88"/>
      <c r="C12403" s="88"/>
      <c r="D12403" s="88"/>
      <c r="E12403" s="88"/>
      <c r="F12403" s="88"/>
      <c r="G12403" s="88"/>
      <c r="H12403" s="88"/>
      <c r="I12403" s="88"/>
      <c r="J12403" s="88"/>
      <c r="K12403" s="88"/>
    </row>
    <row r="12404" spans="2:11" ht="12" hidden="1" customHeight="1" x14ac:dyDescent="0.2">
      <c r="B12404" s="88"/>
      <c r="C12404" s="88"/>
      <c r="D12404" s="88"/>
      <c r="E12404" s="88"/>
      <c r="F12404" s="88"/>
      <c r="G12404" s="88"/>
      <c r="H12404" s="88"/>
      <c r="I12404" s="88"/>
      <c r="J12404" s="88"/>
      <c r="K12404" s="88"/>
    </row>
    <row r="12405" spans="2:11" ht="12" hidden="1" customHeight="1" x14ac:dyDescent="0.2">
      <c r="B12405" s="88"/>
      <c r="C12405" s="88"/>
      <c r="D12405" s="88"/>
      <c r="E12405" s="88"/>
      <c r="F12405" s="88"/>
      <c r="G12405" s="88"/>
      <c r="H12405" s="88"/>
      <c r="I12405" s="88"/>
      <c r="J12405" s="88"/>
      <c r="K12405" s="88"/>
    </row>
    <row r="12406" spans="2:11" ht="12" hidden="1" customHeight="1" x14ac:dyDescent="0.2">
      <c r="B12406" s="88"/>
      <c r="C12406" s="88"/>
      <c r="D12406" s="88"/>
      <c r="E12406" s="88"/>
      <c r="F12406" s="88"/>
      <c r="G12406" s="88"/>
      <c r="H12406" s="88"/>
      <c r="I12406" s="88"/>
      <c r="J12406" s="88"/>
      <c r="K12406" s="88"/>
    </row>
    <row r="12407" spans="2:11" ht="12" hidden="1" customHeight="1" x14ac:dyDescent="0.2">
      <c r="B12407" s="88"/>
      <c r="C12407" s="88"/>
      <c r="D12407" s="88"/>
      <c r="E12407" s="88"/>
      <c r="F12407" s="88"/>
      <c r="G12407" s="88"/>
      <c r="H12407" s="88"/>
      <c r="I12407" s="88"/>
      <c r="J12407" s="88"/>
      <c r="K12407" s="88"/>
    </row>
    <row r="12408" spans="2:11" ht="12" hidden="1" customHeight="1" x14ac:dyDescent="0.2">
      <c r="B12408" s="88"/>
      <c r="C12408" s="88"/>
      <c r="D12408" s="88"/>
      <c r="E12408" s="88"/>
      <c r="F12408" s="88"/>
      <c r="G12408" s="88"/>
      <c r="H12408" s="88"/>
      <c r="I12408" s="88"/>
      <c r="J12408" s="88"/>
      <c r="K12408" s="88"/>
    </row>
    <row r="12409" spans="2:11" ht="12" hidden="1" customHeight="1" x14ac:dyDescent="0.2">
      <c r="B12409" s="88"/>
      <c r="C12409" s="88"/>
      <c r="D12409" s="88"/>
      <c r="E12409" s="88"/>
      <c r="F12409" s="88"/>
      <c r="G12409" s="88"/>
      <c r="H12409" s="88"/>
      <c r="I12409" s="88"/>
      <c r="J12409" s="88"/>
      <c r="K12409" s="88"/>
    </row>
    <row r="12410" spans="2:11" ht="12" hidden="1" customHeight="1" x14ac:dyDescent="0.2">
      <c r="B12410" s="88"/>
      <c r="C12410" s="88"/>
      <c r="D12410" s="88"/>
      <c r="E12410" s="88"/>
      <c r="F12410" s="88"/>
      <c r="G12410" s="88"/>
      <c r="H12410" s="88"/>
      <c r="I12410" s="88"/>
      <c r="J12410" s="88"/>
      <c r="K12410" s="88"/>
    </row>
    <row r="12411" spans="2:11" ht="12" hidden="1" customHeight="1" x14ac:dyDescent="0.2">
      <c r="B12411" s="88"/>
      <c r="C12411" s="88"/>
      <c r="D12411" s="88"/>
      <c r="E12411" s="88"/>
      <c r="F12411" s="88"/>
      <c r="G12411" s="88"/>
      <c r="H12411" s="88"/>
      <c r="I12411" s="88"/>
      <c r="J12411" s="88"/>
      <c r="K12411" s="88"/>
    </row>
    <row r="12412" spans="2:11" ht="12" hidden="1" customHeight="1" x14ac:dyDescent="0.2">
      <c r="B12412" s="88"/>
      <c r="C12412" s="88"/>
      <c r="D12412" s="88"/>
      <c r="E12412" s="88"/>
      <c r="F12412" s="88"/>
      <c r="G12412" s="88"/>
      <c r="H12412" s="88"/>
      <c r="I12412" s="88"/>
      <c r="J12412" s="88"/>
      <c r="K12412" s="88"/>
    </row>
    <row r="12413" spans="2:11" ht="12" hidden="1" customHeight="1" x14ac:dyDescent="0.2">
      <c r="B12413" s="88"/>
      <c r="C12413" s="88"/>
      <c r="D12413" s="88"/>
      <c r="E12413" s="88"/>
      <c r="F12413" s="88"/>
      <c r="G12413" s="88"/>
      <c r="H12413" s="88"/>
      <c r="I12413" s="88"/>
      <c r="J12413" s="88"/>
      <c r="K12413" s="88"/>
    </row>
    <row r="12414" spans="2:11" ht="12" hidden="1" customHeight="1" x14ac:dyDescent="0.2">
      <c r="B12414" s="88"/>
      <c r="C12414" s="88"/>
      <c r="D12414" s="88"/>
      <c r="E12414" s="88"/>
      <c r="F12414" s="88"/>
      <c r="G12414" s="88"/>
      <c r="H12414" s="88"/>
      <c r="I12414" s="88"/>
      <c r="J12414" s="88"/>
      <c r="K12414" s="88"/>
    </row>
    <row r="12415" spans="2:11" ht="12" hidden="1" customHeight="1" x14ac:dyDescent="0.2">
      <c r="B12415" s="88"/>
      <c r="C12415" s="88"/>
      <c r="D12415" s="88"/>
      <c r="E12415" s="88"/>
      <c r="F12415" s="88"/>
      <c r="G12415" s="88"/>
      <c r="H12415" s="88"/>
      <c r="I12415" s="88"/>
      <c r="J12415" s="88"/>
      <c r="K12415" s="88"/>
    </row>
    <row r="12416" spans="2:11" ht="12" hidden="1" customHeight="1" x14ac:dyDescent="0.2">
      <c r="B12416" s="88"/>
      <c r="C12416" s="88"/>
      <c r="D12416" s="88"/>
      <c r="E12416" s="88"/>
      <c r="F12416" s="88"/>
      <c r="G12416" s="88"/>
      <c r="H12416" s="88"/>
      <c r="I12416" s="88"/>
      <c r="J12416" s="88"/>
      <c r="K12416" s="88"/>
    </row>
    <row r="12417" spans="2:11" ht="12" hidden="1" customHeight="1" x14ac:dyDescent="0.2">
      <c r="B12417" s="88"/>
      <c r="C12417" s="88"/>
      <c r="D12417" s="88"/>
      <c r="E12417" s="88"/>
      <c r="F12417" s="88"/>
      <c r="G12417" s="88"/>
      <c r="H12417" s="88"/>
      <c r="I12417" s="88"/>
      <c r="J12417" s="88"/>
      <c r="K12417" s="88"/>
    </row>
    <row r="12418" spans="2:11" ht="12" hidden="1" customHeight="1" x14ac:dyDescent="0.2">
      <c r="B12418" s="88"/>
      <c r="C12418" s="88"/>
      <c r="D12418" s="88"/>
      <c r="E12418" s="88"/>
      <c r="F12418" s="88"/>
      <c r="G12418" s="88"/>
      <c r="H12418" s="88"/>
      <c r="I12418" s="88"/>
      <c r="J12418" s="88"/>
      <c r="K12418" s="88"/>
    </row>
    <row r="12419" spans="2:11" ht="12" hidden="1" customHeight="1" x14ac:dyDescent="0.2">
      <c r="B12419" s="88"/>
      <c r="C12419" s="88"/>
      <c r="D12419" s="88"/>
      <c r="E12419" s="88"/>
      <c r="F12419" s="88"/>
      <c r="G12419" s="88"/>
      <c r="H12419" s="88"/>
      <c r="I12419" s="88"/>
      <c r="J12419" s="88"/>
      <c r="K12419" s="88"/>
    </row>
    <row r="12420" spans="2:11" ht="12" hidden="1" customHeight="1" x14ac:dyDescent="0.2">
      <c r="B12420" s="88"/>
      <c r="C12420" s="88"/>
      <c r="D12420" s="88"/>
      <c r="E12420" s="88"/>
      <c r="F12420" s="88"/>
      <c r="G12420" s="88"/>
      <c r="H12420" s="88"/>
      <c r="I12420" s="88"/>
      <c r="J12420" s="88"/>
      <c r="K12420" s="88"/>
    </row>
    <row r="12421" spans="2:11" ht="12" hidden="1" customHeight="1" x14ac:dyDescent="0.2">
      <c r="B12421" s="88"/>
      <c r="C12421" s="88"/>
      <c r="D12421" s="88"/>
      <c r="E12421" s="88"/>
      <c r="F12421" s="88"/>
      <c r="G12421" s="88"/>
      <c r="H12421" s="88"/>
      <c r="I12421" s="88"/>
      <c r="J12421" s="88"/>
      <c r="K12421" s="88"/>
    </row>
    <row r="12422" spans="2:11" ht="12" hidden="1" customHeight="1" x14ac:dyDescent="0.2">
      <c r="B12422" s="88"/>
      <c r="C12422" s="88"/>
      <c r="D12422" s="88"/>
      <c r="E12422" s="88"/>
      <c r="F12422" s="88"/>
      <c r="G12422" s="88"/>
      <c r="H12422" s="88"/>
      <c r="I12422" s="88"/>
      <c r="J12422" s="88"/>
      <c r="K12422" s="88"/>
    </row>
    <row r="12423" spans="2:11" ht="12" hidden="1" customHeight="1" x14ac:dyDescent="0.2">
      <c r="B12423" s="88"/>
      <c r="C12423" s="88"/>
      <c r="D12423" s="88"/>
      <c r="E12423" s="88"/>
      <c r="F12423" s="88"/>
      <c r="G12423" s="88"/>
      <c r="H12423" s="88"/>
      <c r="I12423" s="88"/>
      <c r="J12423" s="88"/>
      <c r="K12423" s="88"/>
    </row>
    <row r="12424" spans="2:11" ht="12" hidden="1" customHeight="1" x14ac:dyDescent="0.2">
      <c r="B12424" s="88"/>
      <c r="C12424" s="88"/>
      <c r="D12424" s="88"/>
      <c r="E12424" s="88"/>
      <c r="F12424" s="88"/>
      <c r="G12424" s="88"/>
      <c r="H12424" s="88"/>
      <c r="I12424" s="88"/>
      <c r="J12424" s="88"/>
      <c r="K12424" s="88"/>
    </row>
    <row r="12425" spans="2:11" ht="12" hidden="1" customHeight="1" x14ac:dyDescent="0.2">
      <c r="B12425" s="88"/>
      <c r="C12425" s="88"/>
      <c r="D12425" s="88"/>
      <c r="E12425" s="88"/>
      <c r="F12425" s="88"/>
      <c r="G12425" s="88"/>
      <c r="H12425" s="88"/>
      <c r="I12425" s="88"/>
      <c r="J12425" s="88"/>
      <c r="K12425" s="88"/>
    </row>
    <row r="12426" spans="2:11" ht="12" hidden="1" customHeight="1" x14ac:dyDescent="0.2">
      <c r="B12426" s="88"/>
      <c r="C12426" s="88"/>
      <c r="D12426" s="88"/>
      <c r="E12426" s="88"/>
      <c r="F12426" s="88"/>
      <c r="G12426" s="88"/>
      <c r="H12426" s="88"/>
      <c r="I12426" s="88"/>
      <c r="J12426" s="88"/>
      <c r="K12426" s="88"/>
    </row>
    <row r="12427" spans="2:11" ht="12" hidden="1" customHeight="1" x14ac:dyDescent="0.2">
      <c r="B12427" s="88"/>
      <c r="C12427" s="88"/>
      <c r="D12427" s="88"/>
      <c r="E12427" s="88"/>
      <c r="F12427" s="88"/>
      <c r="G12427" s="88"/>
      <c r="H12427" s="88"/>
      <c r="I12427" s="88"/>
      <c r="J12427" s="88"/>
      <c r="K12427" s="88"/>
    </row>
    <row r="12428" spans="2:11" ht="12" hidden="1" customHeight="1" x14ac:dyDescent="0.2">
      <c r="B12428" s="88"/>
      <c r="C12428" s="88"/>
      <c r="D12428" s="88"/>
      <c r="E12428" s="88"/>
      <c r="F12428" s="88"/>
      <c r="G12428" s="88"/>
      <c r="H12428" s="88"/>
      <c r="I12428" s="88"/>
      <c r="J12428" s="88"/>
      <c r="K12428" s="88"/>
    </row>
    <row r="12429" spans="2:11" ht="12" hidden="1" customHeight="1" x14ac:dyDescent="0.2">
      <c r="B12429" s="88"/>
      <c r="C12429" s="88"/>
      <c r="D12429" s="88"/>
      <c r="E12429" s="88"/>
      <c r="F12429" s="88"/>
      <c r="G12429" s="88"/>
      <c r="H12429" s="88"/>
      <c r="I12429" s="88"/>
      <c r="J12429" s="88"/>
      <c r="K12429" s="88"/>
    </row>
    <row r="12430" spans="2:11" ht="12" hidden="1" customHeight="1" x14ac:dyDescent="0.2">
      <c r="B12430" s="88"/>
      <c r="C12430" s="88"/>
      <c r="D12430" s="88"/>
      <c r="E12430" s="88"/>
      <c r="F12430" s="88"/>
      <c r="G12430" s="88"/>
      <c r="H12430" s="88"/>
      <c r="I12430" s="88"/>
      <c r="J12430" s="88"/>
      <c r="K12430" s="88"/>
    </row>
    <row r="12431" spans="2:11" ht="12" hidden="1" customHeight="1" x14ac:dyDescent="0.2">
      <c r="B12431" s="88"/>
      <c r="C12431" s="88"/>
      <c r="D12431" s="88"/>
      <c r="E12431" s="88"/>
      <c r="F12431" s="88"/>
      <c r="G12431" s="88"/>
      <c r="H12431" s="88"/>
      <c r="I12431" s="88"/>
      <c r="J12431" s="88"/>
      <c r="K12431" s="88"/>
    </row>
    <row r="12432" spans="2:11" ht="12" hidden="1" customHeight="1" x14ac:dyDescent="0.2">
      <c r="B12432" s="88"/>
      <c r="C12432" s="88"/>
      <c r="D12432" s="88"/>
      <c r="E12432" s="88"/>
      <c r="F12432" s="88"/>
      <c r="G12432" s="88"/>
      <c r="H12432" s="88"/>
      <c r="I12432" s="88"/>
      <c r="J12432" s="88"/>
      <c r="K12432" s="88"/>
    </row>
    <row r="12433" spans="2:11" ht="12" hidden="1" customHeight="1" x14ac:dyDescent="0.2">
      <c r="B12433" s="88"/>
      <c r="C12433" s="88"/>
      <c r="D12433" s="88"/>
      <c r="E12433" s="88"/>
      <c r="F12433" s="88"/>
      <c r="G12433" s="88"/>
      <c r="H12433" s="88"/>
      <c r="I12433" s="88"/>
      <c r="J12433" s="88"/>
      <c r="K12433" s="88"/>
    </row>
    <row r="12434" spans="2:11" ht="12" hidden="1" customHeight="1" x14ac:dyDescent="0.2">
      <c r="B12434" s="88"/>
      <c r="C12434" s="88"/>
      <c r="D12434" s="88"/>
      <c r="E12434" s="88"/>
      <c r="F12434" s="88"/>
      <c r="G12434" s="88"/>
      <c r="H12434" s="88"/>
      <c r="I12434" s="88"/>
      <c r="J12434" s="88"/>
      <c r="K12434" s="88"/>
    </row>
    <row r="12435" spans="2:11" ht="12" hidden="1" customHeight="1" x14ac:dyDescent="0.2">
      <c r="B12435" s="88"/>
      <c r="C12435" s="88"/>
      <c r="D12435" s="88"/>
      <c r="E12435" s="88"/>
      <c r="F12435" s="88"/>
      <c r="G12435" s="88"/>
      <c r="H12435" s="88"/>
      <c r="I12435" s="88"/>
      <c r="J12435" s="88"/>
      <c r="K12435" s="88"/>
    </row>
    <row r="12436" spans="2:11" ht="12" hidden="1" customHeight="1" x14ac:dyDescent="0.2">
      <c r="B12436" s="88"/>
      <c r="C12436" s="88"/>
      <c r="D12436" s="88"/>
      <c r="E12436" s="88"/>
      <c r="F12436" s="88"/>
      <c r="G12436" s="88"/>
      <c r="H12436" s="88"/>
      <c r="I12436" s="88"/>
      <c r="J12436" s="88"/>
      <c r="K12436" s="88"/>
    </row>
    <row r="12437" spans="2:11" ht="12" hidden="1" customHeight="1" x14ac:dyDescent="0.2">
      <c r="B12437" s="88"/>
      <c r="C12437" s="88"/>
      <c r="D12437" s="88"/>
      <c r="E12437" s="88"/>
      <c r="F12437" s="88"/>
      <c r="G12437" s="88"/>
      <c r="H12437" s="88"/>
      <c r="I12437" s="88"/>
      <c r="J12437" s="88"/>
      <c r="K12437" s="88"/>
    </row>
    <row r="12438" spans="2:11" ht="12" hidden="1" customHeight="1" x14ac:dyDescent="0.2">
      <c r="B12438" s="88"/>
      <c r="C12438" s="88"/>
      <c r="D12438" s="88"/>
      <c r="E12438" s="88"/>
      <c r="F12438" s="88"/>
      <c r="G12438" s="88"/>
      <c r="H12438" s="88"/>
      <c r="I12438" s="88"/>
      <c r="J12438" s="88"/>
      <c r="K12438" s="88"/>
    </row>
    <row r="12439" spans="2:11" ht="12" hidden="1" customHeight="1" x14ac:dyDescent="0.2">
      <c r="B12439" s="88"/>
      <c r="C12439" s="88"/>
      <c r="D12439" s="88"/>
      <c r="E12439" s="88"/>
      <c r="F12439" s="88"/>
      <c r="G12439" s="88"/>
      <c r="H12439" s="88"/>
      <c r="I12439" s="88"/>
      <c r="J12439" s="88"/>
      <c r="K12439" s="88"/>
    </row>
    <row r="12440" spans="2:11" ht="12" hidden="1" customHeight="1" x14ac:dyDescent="0.2">
      <c r="B12440" s="88"/>
      <c r="C12440" s="88"/>
      <c r="D12440" s="88"/>
      <c r="E12440" s="88"/>
      <c r="F12440" s="88"/>
      <c r="G12440" s="88"/>
      <c r="H12440" s="88"/>
      <c r="I12440" s="88"/>
      <c r="J12440" s="88"/>
      <c r="K12440" s="88"/>
    </row>
    <row r="12441" spans="2:11" ht="12" hidden="1" customHeight="1" x14ac:dyDescent="0.2">
      <c r="B12441" s="88"/>
      <c r="C12441" s="88"/>
      <c r="D12441" s="88"/>
      <c r="E12441" s="88"/>
      <c r="F12441" s="88"/>
      <c r="G12441" s="88"/>
      <c r="H12441" s="88"/>
      <c r="I12441" s="88"/>
      <c r="J12441" s="88"/>
      <c r="K12441" s="88"/>
    </row>
    <row r="12442" spans="2:11" ht="12" hidden="1" customHeight="1" x14ac:dyDescent="0.2">
      <c r="B12442" s="88"/>
      <c r="C12442" s="88"/>
      <c r="D12442" s="88"/>
      <c r="E12442" s="88"/>
      <c r="F12442" s="88"/>
      <c r="G12442" s="88"/>
      <c r="H12442" s="88"/>
      <c r="I12442" s="88"/>
      <c r="J12442" s="88"/>
      <c r="K12442" s="88"/>
    </row>
    <row r="12443" spans="2:11" ht="12" hidden="1" customHeight="1" x14ac:dyDescent="0.2">
      <c r="B12443" s="88"/>
      <c r="C12443" s="88"/>
      <c r="D12443" s="88"/>
      <c r="E12443" s="88"/>
      <c r="F12443" s="88"/>
      <c r="G12443" s="88"/>
      <c r="H12443" s="88"/>
      <c r="I12443" s="88"/>
      <c r="J12443" s="88"/>
      <c r="K12443" s="88"/>
    </row>
    <row r="12444" spans="2:11" ht="12" hidden="1" customHeight="1" x14ac:dyDescent="0.2">
      <c r="B12444" s="88"/>
      <c r="C12444" s="88"/>
      <c r="D12444" s="88"/>
      <c r="E12444" s="88"/>
      <c r="F12444" s="88"/>
      <c r="G12444" s="88"/>
      <c r="H12444" s="88"/>
      <c r="I12444" s="88"/>
      <c r="J12444" s="88"/>
      <c r="K12444" s="88"/>
    </row>
    <row r="12445" spans="2:11" ht="12" hidden="1" customHeight="1" x14ac:dyDescent="0.2">
      <c r="B12445" s="88"/>
      <c r="C12445" s="88"/>
      <c r="D12445" s="88"/>
      <c r="E12445" s="88"/>
      <c r="F12445" s="88"/>
      <c r="G12445" s="88"/>
      <c r="H12445" s="88"/>
      <c r="I12445" s="88"/>
      <c r="J12445" s="88"/>
      <c r="K12445" s="88"/>
    </row>
    <row r="12446" spans="2:11" ht="12" hidden="1" customHeight="1" x14ac:dyDescent="0.2">
      <c r="B12446" s="88"/>
      <c r="C12446" s="88"/>
      <c r="D12446" s="88"/>
      <c r="E12446" s="88"/>
      <c r="F12446" s="88"/>
      <c r="G12446" s="88"/>
      <c r="H12446" s="88"/>
      <c r="I12446" s="88"/>
      <c r="J12446" s="88"/>
      <c r="K12446" s="88"/>
    </row>
    <row r="12447" spans="2:11" ht="12" hidden="1" customHeight="1" x14ac:dyDescent="0.2">
      <c r="B12447" s="88"/>
      <c r="C12447" s="88"/>
      <c r="D12447" s="88"/>
      <c r="E12447" s="88"/>
      <c r="F12447" s="88"/>
      <c r="G12447" s="88"/>
      <c r="H12447" s="88"/>
      <c r="I12447" s="88"/>
      <c r="J12447" s="88"/>
      <c r="K12447" s="88"/>
    </row>
    <row r="12448" spans="2:11" ht="12" hidden="1" customHeight="1" x14ac:dyDescent="0.2">
      <c r="B12448" s="88"/>
      <c r="C12448" s="88"/>
      <c r="D12448" s="88"/>
      <c r="E12448" s="88"/>
      <c r="F12448" s="88"/>
      <c r="G12448" s="88"/>
      <c r="H12448" s="88"/>
      <c r="I12448" s="88"/>
      <c r="J12448" s="88"/>
      <c r="K12448" s="88"/>
    </row>
    <row r="12449" spans="2:11" ht="12" hidden="1" customHeight="1" x14ac:dyDescent="0.2">
      <c r="B12449" s="88"/>
      <c r="C12449" s="88"/>
      <c r="D12449" s="88"/>
      <c r="E12449" s="88"/>
      <c r="F12449" s="88"/>
      <c r="G12449" s="88"/>
      <c r="H12449" s="88"/>
      <c r="I12449" s="88"/>
      <c r="J12449" s="88"/>
      <c r="K12449" s="88"/>
    </row>
    <row r="12450" spans="2:11" ht="12" hidden="1" customHeight="1" x14ac:dyDescent="0.2">
      <c r="B12450" s="88"/>
      <c r="C12450" s="88"/>
      <c r="D12450" s="88"/>
      <c r="E12450" s="88"/>
      <c r="F12450" s="88"/>
      <c r="G12450" s="88"/>
      <c r="H12450" s="88"/>
      <c r="I12450" s="88"/>
      <c r="J12450" s="88"/>
      <c r="K12450" s="88"/>
    </row>
    <row r="12451" spans="2:11" ht="12" hidden="1" customHeight="1" x14ac:dyDescent="0.2">
      <c r="B12451" s="88"/>
      <c r="C12451" s="88"/>
      <c r="D12451" s="88"/>
      <c r="E12451" s="88"/>
      <c r="F12451" s="88"/>
      <c r="G12451" s="88"/>
      <c r="H12451" s="88"/>
      <c r="I12451" s="88"/>
      <c r="J12451" s="88"/>
      <c r="K12451" s="88"/>
    </row>
    <row r="12452" spans="2:11" ht="12" hidden="1" customHeight="1" x14ac:dyDescent="0.2">
      <c r="B12452" s="88"/>
      <c r="C12452" s="88"/>
      <c r="D12452" s="88"/>
      <c r="E12452" s="88"/>
      <c r="F12452" s="88"/>
      <c r="G12452" s="88"/>
      <c r="H12452" s="88"/>
      <c r="I12452" s="88"/>
      <c r="J12452" s="88"/>
      <c r="K12452" s="88"/>
    </row>
    <row r="12453" spans="2:11" ht="12" hidden="1" customHeight="1" x14ac:dyDescent="0.2">
      <c r="B12453" s="88"/>
      <c r="C12453" s="88"/>
      <c r="D12453" s="88"/>
      <c r="E12453" s="88"/>
      <c r="F12453" s="88"/>
      <c r="G12453" s="88"/>
      <c r="H12453" s="88"/>
      <c r="I12453" s="88"/>
      <c r="J12453" s="88"/>
      <c r="K12453" s="88"/>
    </row>
    <row r="12454" spans="2:11" ht="12" hidden="1" customHeight="1" x14ac:dyDescent="0.2">
      <c r="B12454" s="88"/>
      <c r="C12454" s="88"/>
      <c r="D12454" s="88"/>
      <c r="E12454" s="88"/>
      <c r="F12454" s="88"/>
      <c r="G12454" s="88"/>
      <c r="H12454" s="88"/>
      <c r="I12454" s="88"/>
      <c r="J12454" s="88"/>
      <c r="K12454" s="88"/>
    </row>
    <row r="12455" spans="2:11" ht="12" hidden="1" customHeight="1" x14ac:dyDescent="0.2">
      <c r="B12455" s="88"/>
      <c r="C12455" s="88"/>
      <c r="D12455" s="88"/>
      <c r="E12455" s="88"/>
      <c r="F12455" s="88"/>
      <c r="G12455" s="88"/>
      <c r="H12455" s="88"/>
      <c r="I12455" s="88"/>
      <c r="J12455" s="88"/>
      <c r="K12455" s="88"/>
    </row>
    <row r="12456" spans="2:11" ht="12" hidden="1" customHeight="1" x14ac:dyDescent="0.2">
      <c r="B12456" s="88"/>
      <c r="C12456" s="88"/>
      <c r="D12456" s="88"/>
      <c r="E12456" s="88"/>
      <c r="F12456" s="88"/>
      <c r="G12456" s="88"/>
      <c r="H12456" s="88"/>
      <c r="I12456" s="88"/>
      <c r="J12456" s="88"/>
      <c r="K12456" s="88"/>
    </row>
    <row r="12457" spans="2:11" ht="12" hidden="1" customHeight="1" x14ac:dyDescent="0.2">
      <c r="B12457" s="88"/>
      <c r="C12457" s="88"/>
      <c r="D12457" s="88"/>
      <c r="E12457" s="88"/>
      <c r="F12457" s="88"/>
      <c r="G12457" s="88"/>
      <c r="H12457" s="88"/>
      <c r="I12457" s="88"/>
      <c r="J12457" s="88"/>
      <c r="K12457" s="88"/>
    </row>
    <row r="12458" spans="2:11" ht="12" hidden="1" customHeight="1" x14ac:dyDescent="0.2">
      <c r="B12458" s="88"/>
      <c r="C12458" s="88"/>
      <c r="D12458" s="88"/>
      <c r="E12458" s="88"/>
      <c r="F12458" s="88"/>
      <c r="G12458" s="88"/>
      <c r="H12458" s="88"/>
      <c r="I12458" s="88"/>
      <c r="J12458" s="88"/>
      <c r="K12458" s="88"/>
    </row>
    <row r="12459" spans="2:11" ht="12" hidden="1" customHeight="1" x14ac:dyDescent="0.2">
      <c r="B12459" s="88"/>
      <c r="C12459" s="88"/>
      <c r="D12459" s="88"/>
      <c r="E12459" s="88"/>
      <c r="F12459" s="88"/>
      <c r="G12459" s="88"/>
      <c r="H12459" s="88"/>
      <c r="I12459" s="88"/>
      <c r="J12459" s="88"/>
      <c r="K12459" s="88"/>
    </row>
    <row r="12460" spans="2:11" ht="12" hidden="1" customHeight="1" x14ac:dyDescent="0.2">
      <c r="B12460" s="88"/>
      <c r="C12460" s="88"/>
      <c r="D12460" s="88"/>
      <c r="E12460" s="88"/>
      <c r="F12460" s="88"/>
      <c r="G12460" s="88"/>
      <c r="H12460" s="88"/>
      <c r="I12460" s="88"/>
      <c r="J12460" s="88"/>
      <c r="K12460" s="88"/>
    </row>
    <row r="12461" spans="2:11" ht="12" hidden="1" customHeight="1" x14ac:dyDescent="0.2">
      <c r="B12461" s="88"/>
      <c r="C12461" s="88"/>
      <c r="D12461" s="88"/>
      <c r="E12461" s="88"/>
      <c r="F12461" s="88"/>
      <c r="G12461" s="88"/>
      <c r="H12461" s="88"/>
      <c r="I12461" s="88"/>
      <c r="J12461" s="88"/>
      <c r="K12461" s="88"/>
    </row>
    <row r="12462" spans="2:11" ht="12" hidden="1" customHeight="1" x14ac:dyDescent="0.2">
      <c r="B12462" s="88"/>
      <c r="C12462" s="88"/>
      <c r="D12462" s="88"/>
      <c r="E12462" s="88"/>
      <c r="F12462" s="88"/>
      <c r="G12462" s="88"/>
      <c r="H12462" s="88"/>
      <c r="I12462" s="88"/>
      <c r="J12462" s="88"/>
      <c r="K12462" s="88"/>
    </row>
    <row r="12463" spans="2:11" ht="12" hidden="1" customHeight="1" x14ac:dyDescent="0.2">
      <c r="B12463" s="88"/>
      <c r="C12463" s="88"/>
      <c r="D12463" s="88"/>
      <c r="E12463" s="88"/>
      <c r="F12463" s="88"/>
      <c r="G12463" s="88"/>
      <c r="H12463" s="88"/>
      <c r="I12463" s="88"/>
      <c r="J12463" s="88"/>
      <c r="K12463" s="88"/>
    </row>
    <row r="12464" spans="2:11" ht="12" hidden="1" customHeight="1" x14ac:dyDescent="0.2">
      <c r="B12464" s="88"/>
      <c r="C12464" s="88"/>
      <c r="D12464" s="88"/>
      <c r="E12464" s="88"/>
      <c r="F12464" s="88"/>
      <c r="G12464" s="88"/>
      <c r="H12464" s="88"/>
      <c r="I12464" s="88"/>
      <c r="J12464" s="88"/>
      <c r="K12464" s="88"/>
    </row>
    <row r="12465" spans="2:11" ht="12" hidden="1" customHeight="1" x14ac:dyDescent="0.2">
      <c r="B12465" s="88"/>
      <c r="C12465" s="88"/>
      <c r="D12465" s="88"/>
      <c r="E12465" s="88"/>
      <c r="F12465" s="88"/>
      <c r="G12465" s="88"/>
      <c r="H12465" s="88"/>
      <c r="I12465" s="88"/>
      <c r="J12465" s="88"/>
      <c r="K12465" s="88"/>
    </row>
    <row r="12466" spans="2:11" ht="12" hidden="1" customHeight="1" x14ac:dyDescent="0.2">
      <c r="B12466" s="88"/>
      <c r="C12466" s="88"/>
      <c r="D12466" s="88"/>
      <c r="E12466" s="88"/>
      <c r="F12466" s="88"/>
      <c r="G12466" s="88"/>
      <c r="H12466" s="88"/>
      <c r="I12466" s="88"/>
      <c r="J12466" s="88"/>
      <c r="K12466" s="88"/>
    </row>
    <row r="12467" spans="2:11" ht="12" hidden="1" customHeight="1" x14ac:dyDescent="0.2">
      <c r="B12467" s="88"/>
      <c r="C12467" s="88"/>
      <c r="D12467" s="88"/>
      <c r="E12467" s="88"/>
      <c r="F12467" s="88"/>
      <c r="G12467" s="88"/>
      <c r="H12467" s="88"/>
      <c r="I12467" s="88"/>
      <c r="J12467" s="88"/>
      <c r="K12467" s="88"/>
    </row>
    <row r="12468" spans="2:11" ht="12" hidden="1" customHeight="1" x14ac:dyDescent="0.2">
      <c r="B12468" s="88"/>
      <c r="C12468" s="88"/>
      <c r="D12468" s="88"/>
      <c r="E12468" s="88"/>
      <c r="F12468" s="88"/>
      <c r="G12468" s="88"/>
      <c r="H12468" s="88"/>
      <c r="I12468" s="88"/>
      <c r="J12468" s="88"/>
      <c r="K12468" s="88"/>
    </row>
    <row r="12469" spans="2:11" ht="12" hidden="1" customHeight="1" x14ac:dyDescent="0.2">
      <c r="B12469" s="88"/>
      <c r="C12469" s="88"/>
      <c r="D12469" s="88"/>
      <c r="E12469" s="88"/>
      <c r="F12469" s="88"/>
      <c r="G12469" s="88"/>
      <c r="H12469" s="88"/>
      <c r="I12469" s="88"/>
      <c r="J12469" s="88"/>
      <c r="K12469" s="88"/>
    </row>
    <row r="12470" spans="2:11" ht="12" hidden="1" customHeight="1" x14ac:dyDescent="0.2">
      <c r="B12470" s="88"/>
      <c r="C12470" s="88"/>
      <c r="D12470" s="88"/>
      <c r="E12470" s="88"/>
      <c r="F12470" s="88"/>
      <c r="G12470" s="88"/>
      <c r="H12470" s="88"/>
      <c r="I12470" s="88"/>
      <c r="J12470" s="88"/>
      <c r="K12470" s="88"/>
    </row>
    <row r="12471" spans="2:11" ht="12" hidden="1" customHeight="1" x14ac:dyDescent="0.2">
      <c r="B12471" s="88"/>
      <c r="C12471" s="88"/>
      <c r="D12471" s="88"/>
      <c r="E12471" s="88"/>
      <c r="F12471" s="88"/>
      <c r="G12471" s="88"/>
      <c r="H12471" s="88"/>
      <c r="I12471" s="88"/>
      <c r="J12471" s="88"/>
      <c r="K12471" s="88"/>
    </row>
    <row r="12472" spans="2:11" ht="12" hidden="1" customHeight="1" x14ac:dyDescent="0.2">
      <c r="B12472" s="88"/>
      <c r="C12472" s="88"/>
      <c r="D12472" s="88"/>
      <c r="E12472" s="88"/>
      <c r="F12472" s="88"/>
      <c r="G12472" s="88"/>
      <c r="H12472" s="88"/>
      <c r="I12472" s="88"/>
      <c r="J12472" s="88"/>
      <c r="K12472" s="88"/>
    </row>
    <row r="12473" spans="2:11" ht="12" hidden="1" customHeight="1" x14ac:dyDescent="0.2">
      <c r="B12473" s="88"/>
      <c r="C12473" s="88"/>
      <c r="D12473" s="88"/>
      <c r="E12473" s="88"/>
      <c r="F12473" s="88"/>
      <c r="G12473" s="88"/>
      <c r="H12473" s="88"/>
      <c r="I12473" s="88"/>
      <c r="J12473" s="88"/>
      <c r="K12473" s="88"/>
    </row>
    <row r="12474" spans="2:11" ht="12" hidden="1" customHeight="1" x14ac:dyDescent="0.2">
      <c r="B12474" s="88"/>
      <c r="C12474" s="88"/>
      <c r="D12474" s="88"/>
      <c r="E12474" s="88"/>
      <c r="F12474" s="88"/>
      <c r="G12474" s="88"/>
      <c r="H12474" s="88"/>
      <c r="I12474" s="88"/>
      <c r="J12474" s="88"/>
      <c r="K12474" s="88"/>
    </row>
    <row r="12475" spans="2:11" ht="12" hidden="1" customHeight="1" x14ac:dyDescent="0.2">
      <c r="B12475" s="88"/>
      <c r="C12475" s="88"/>
      <c r="D12475" s="88"/>
      <c r="E12475" s="88"/>
      <c r="F12475" s="88"/>
      <c r="G12475" s="88"/>
      <c r="H12475" s="88"/>
      <c r="I12475" s="88"/>
      <c r="J12475" s="88"/>
      <c r="K12475" s="88"/>
    </row>
    <row r="12476" spans="2:11" ht="12" hidden="1" customHeight="1" x14ac:dyDescent="0.2">
      <c r="B12476" s="88"/>
      <c r="C12476" s="88"/>
      <c r="D12476" s="88"/>
      <c r="E12476" s="88"/>
      <c r="F12476" s="88"/>
      <c r="G12476" s="88"/>
      <c r="H12476" s="88"/>
      <c r="I12476" s="88"/>
      <c r="J12476" s="88"/>
      <c r="K12476" s="88"/>
    </row>
    <row r="12477" spans="2:11" ht="12" hidden="1" customHeight="1" x14ac:dyDescent="0.2">
      <c r="B12477" s="88"/>
      <c r="C12477" s="88"/>
      <c r="D12477" s="88"/>
      <c r="E12477" s="88"/>
      <c r="F12477" s="88"/>
      <c r="G12477" s="88"/>
      <c r="H12477" s="88"/>
      <c r="I12477" s="88"/>
      <c r="J12477" s="88"/>
      <c r="K12477" s="88"/>
    </row>
    <row r="12478" spans="2:11" ht="12" hidden="1" customHeight="1" x14ac:dyDescent="0.2">
      <c r="B12478" s="88"/>
      <c r="C12478" s="88"/>
      <c r="D12478" s="88"/>
      <c r="E12478" s="88"/>
      <c r="F12478" s="88"/>
      <c r="G12478" s="88"/>
      <c r="H12478" s="88"/>
      <c r="I12478" s="88"/>
      <c r="J12478" s="88"/>
      <c r="K12478" s="88"/>
    </row>
    <row r="12479" spans="2:11" ht="12" hidden="1" customHeight="1" x14ac:dyDescent="0.2">
      <c r="B12479" s="88"/>
      <c r="C12479" s="88"/>
      <c r="D12479" s="88"/>
      <c r="E12479" s="88"/>
      <c r="F12479" s="88"/>
      <c r="G12479" s="88"/>
      <c r="H12479" s="88"/>
      <c r="I12479" s="88"/>
      <c r="J12479" s="88"/>
      <c r="K12479" s="88"/>
    </row>
    <row r="12480" spans="2:11" ht="12" hidden="1" customHeight="1" x14ac:dyDescent="0.2">
      <c r="B12480" s="88"/>
      <c r="C12480" s="88"/>
      <c r="D12480" s="88"/>
      <c r="E12480" s="88"/>
      <c r="F12480" s="88"/>
      <c r="G12480" s="88"/>
      <c r="H12480" s="88"/>
      <c r="I12480" s="88"/>
      <c r="J12480" s="88"/>
      <c r="K12480" s="88"/>
    </row>
    <row r="12481" spans="2:11" ht="12" hidden="1" customHeight="1" x14ac:dyDescent="0.2">
      <c r="B12481" s="88"/>
      <c r="C12481" s="88"/>
      <c r="D12481" s="88"/>
      <c r="E12481" s="88"/>
      <c r="F12481" s="88"/>
      <c r="G12481" s="88"/>
      <c r="H12481" s="88"/>
      <c r="I12481" s="88"/>
      <c r="J12481" s="88"/>
      <c r="K12481" s="88"/>
    </row>
    <row r="12482" spans="2:11" ht="12" hidden="1" customHeight="1" x14ac:dyDescent="0.2">
      <c r="B12482" s="88"/>
      <c r="C12482" s="88"/>
      <c r="D12482" s="88"/>
      <c r="E12482" s="88"/>
      <c r="F12482" s="88"/>
      <c r="G12482" s="88"/>
      <c r="H12482" s="88"/>
      <c r="I12482" s="88"/>
      <c r="J12482" s="88"/>
      <c r="K12482" s="88"/>
    </row>
    <row r="12483" spans="2:11" ht="12" hidden="1" customHeight="1" x14ac:dyDescent="0.2">
      <c r="B12483" s="88"/>
      <c r="C12483" s="88"/>
      <c r="D12483" s="88"/>
      <c r="E12483" s="88"/>
      <c r="F12483" s="88"/>
      <c r="G12483" s="88"/>
      <c r="H12483" s="88"/>
      <c r="I12483" s="88"/>
      <c r="J12483" s="88"/>
      <c r="K12483" s="88"/>
    </row>
    <row r="12484" spans="2:11" ht="12" hidden="1" customHeight="1" x14ac:dyDescent="0.2">
      <c r="B12484" s="88"/>
      <c r="C12484" s="88"/>
      <c r="D12484" s="88"/>
      <c r="E12484" s="88"/>
      <c r="F12484" s="88"/>
      <c r="G12484" s="88"/>
      <c r="H12484" s="88"/>
      <c r="I12484" s="88"/>
      <c r="J12484" s="88"/>
      <c r="K12484" s="88"/>
    </row>
    <row r="12485" spans="2:11" ht="12" hidden="1" customHeight="1" x14ac:dyDescent="0.2">
      <c r="B12485" s="88"/>
      <c r="C12485" s="88"/>
      <c r="D12485" s="88"/>
      <c r="E12485" s="88"/>
      <c r="F12485" s="88"/>
      <c r="G12485" s="88"/>
      <c r="H12485" s="88"/>
      <c r="I12485" s="88"/>
      <c r="J12485" s="88"/>
      <c r="K12485" s="88"/>
    </row>
    <row r="12486" spans="2:11" ht="12" hidden="1" customHeight="1" x14ac:dyDescent="0.2">
      <c r="B12486" s="88"/>
      <c r="C12486" s="88"/>
      <c r="D12486" s="88"/>
      <c r="E12486" s="88"/>
      <c r="F12486" s="88"/>
      <c r="G12486" s="88"/>
      <c r="H12486" s="88"/>
      <c r="I12486" s="88"/>
      <c r="J12486" s="88"/>
      <c r="K12486" s="88"/>
    </row>
    <row r="12487" spans="2:11" ht="12" hidden="1" customHeight="1" x14ac:dyDescent="0.2">
      <c r="B12487" s="88"/>
      <c r="C12487" s="88"/>
      <c r="D12487" s="88"/>
      <c r="E12487" s="88"/>
      <c r="F12487" s="88"/>
      <c r="G12487" s="88"/>
      <c r="H12487" s="88"/>
      <c r="I12487" s="88"/>
      <c r="J12487" s="88"/>
      <c r="K12487" s="88"/>
    </row>
    <row r="12488" spans="2:11" ht="12" hidden="1" customHeight="1" x14ac:dyDescent="0.2">
      <c r="B12488" s="88"/>
      <c r="C12488" s="88"/>
      <c r="D12488" s="88"/>
      <c r="E12488" s="88"/>
      <c r="F12488" s="88"/>
      <c r="G12488" s="88"/>
      <c r="H12488" s="88"/>
      <c r="I12488" s="88"/>
      <c r="J12488" s="88"/>
      <c r="K12488" s="88"/>
    </row>
    <row r="12489" spans="2:11" ht="12" hidden="1" customHeight="1" x14ac:dyDescent="0.2">
      <c r="B12489" s="88"/>
      <c r="C12489" s="88"/>
      <c r="D12489" s="88"/>
      <c r="E12489" s="88"/>
      <c r="F12489" s="88"/>
      <c r="G12489" s="88"/>
      <c r="H12489" s="88"/>
      <c r="I12489" s="88"/>
      <c r="J12489" s="88"/>
      <c r="K12489" s="88"/>
    </row>
    <row r="12490" spans="2:11" ht="12" hidden="1" customHeight="1" x14ac:dyDescent="0.2">
      <c r="B12490" s="88"/>
      <c r="C12490" s="88"/>
      <c r="D12490" s="88"/>
      <c r="E12490" s="88"/>
      <c r="F12490" s="88"/>
      <c r="G12490" s="88"/>
      <c r="H12490" s="88"/>
      <c r="I12490" s="88"/>
      <c r="J12490" s="88"/>
      <c r="K12490" s="88"/>
    </row>
    <row r="12491" spans="2:11" ht="12" hidden="1" customHeight="1" x14ac:dyDescent="0.2">
      <c r="B12491" s="88"/>
      <c r="C12491" s="88"/>
      <c r="D12491" s="88"/>
      <c r="E12491" s="88"/>
      <c r="F12491" s="88"/>
      <c r="G12491" s="88"/>
      <c r="H12491" s="88"/>
      <c r="I12491" s="88"/>
      <c r="J12491" s="88"/>
      <c r="K12491" s="88"/>
    </row>
    <row r="12492" spans="2:11" ht="12" hidden="1" customHeight="1" x14ac:dyDescent="0.2">
      <c r="B12492" s="88"/>
      <c r="C12492" s="88"/>
      <c r="D12492" s="88"/>
      <c r="E12492" s="88"/>
      <c r="F12492" s="88"/>
      <c r="G12492" s="88"/>
      <c r="H12492" s="88"/>
      <c r="I12492" s="88"/>
      <c r="J12492" s="88"/>
      <c r="K12492" s="88"/>
    </row>
    <row r="12493" spans="2:11" ht="12" hidden="1" customHeight="1" x14ac:dyDescent="0.2">
      <c r="B12493" s="88"/>
      <c r="C12493" s="88"/>
      <c r="D12493" s="88"/>
      <c r="E12493" s="88"/>
      <c r="F12493" s="88"/>
      <c r="G12493" s="88"/>
      <c r="H12493" s="88"/>
      <c r="I12493" s="88"/>
      <c r="J12493" s="88"/>
      <c r="K12493" s="88"/>
    </row>
    <row r="12494" spans="2:11" ht="12" hidden="1" customHeight="1" x14ac:dyDescent="0.2">
      <c r="B12494" s="88"/>
      <c r="C12494" s="88"/>
      <c r="D12494" s="88"/>
      <c r="E12494" s="88"/>
      <c r="F12494" s="88"/>
      <c r="G12494" s="88"/>
      <c r="H12494" s="88"/>
      <c r="I12494" s="88"/>
      <c r="J12494" s="88"/>
      <c r="K12494" s="88"/>
    </row>
    <row r="12495" spans="2:11" ht="12" hidden="1" customHeight="1" x14ac:dyDescent="0.2">
      <c r="B12495" s="88"/>
      <c r="C12495" s="88"/>
      <c r="D12495" s="88"/>
      <c r="E12495" s="88"/>
      <c r="F12495" s="88"/>
      <c r="G12495" s="88"/>
      <c r="H12495" s="88"/>
      <c r="I12495" s="88"/>
      <c r="J12495" s="88"/>
      <c r="K12495" s="88"/>
    </row>
    <row r="12496" spans="2:11" ht="12" hidden="1" customHeight="1" x14ac:dyDescent="0.2">
      <c r="B12496" s="88"/>
      <c r="C12496" s="88"/>
      <c r="D12496" s="88"/>
      <c r="E12496" s="88"/>
      <c r="F12496" s="88"/>
      <c r="G12496" s="88"/>
      <c r="H12496" s="88"/>
      <c r="I12496" s="88"/>
      <c r="J12496" s="88"/>
      <c r="K12496" s="88"/>
    </row>
    <row r="12497" spans="2:11" ht="12" hidden="1" customHeight="1" x14ac:dyDescent="0.2">
      <c r="B12497" s="88"/>
      <c r="C12497" s="88"/>
      <c r="D12497" s="88"/>
      <c r="E12497" s="88"/>
      <c r="F12497" s="88"/>
      <c r="G12497" s="88"/>
      <c r="H12497" s="88"/>
      <c r="I12497" s="88"/>
      <c r="J12497" s="88"/>
      <c r="K12497" s="88"/>
    </row>
    <row r="12498" spans="2:11" ht="12" hidden="1" customHeight="1" x14ac:dyDescent="0.2">
      <c r="B12498" s="88"/>
      <c r="C12498" s="88"/>
      <c r="D12498" s="88"/>
      <c r="E12498" s="88"/>
      <c r="F12498" s="88"/>
      <c r="G12498" s="88"/>
      <c r="H12498" s="88"/>
      <c r="I12498" s="88"/>
      <c r="J12498" s="88"/>
      <c r="K12498" s="88"/>
    </row>
    <row r="12499" spans="2:11" ht="12" hidden="1" customHeight="1" x14ac:dyDescent="0.2">
      <c r="B12499" s="88"/>
      <c r="C12499" s="88"/>
      <c r="D12499" s="88"/>
      <c r="E12499" s="88"/>
      <c r="F12499" s="88"/>
      <c r="G12499" s="88"/>
      <c r="H12499" s="88"/>
      <c r="I12499" s="88"/>
      <c r="J12499" s="88"/>
      <c r="K12499" s="88"/>
    </row>
    <row r="12500" spans="2:11" ht="12" hidden="1" customHeight="1" x14ac:dyDescent="0.2">
      <c r="B12500" s="88"/>
      <c r="C12500" s="88"/>
      <c r="D12500" s="88"/>
      <c r="E12500" s="88"/>
      <c r="F12500" s="88"/>
      <c r="G12500" s="88"/>
      <c r="H12500" s="88"/>
      <c r="I12500" s="88"/>
      <c r="J12500" s="88"/>
      <c r="K12500" s="88"/>
    </row>
    <row r="12501" spans="2:11" ht="12" hidden="1" customHeight="1" x14ac:dyDescent="0.2">
      <c r="B12501" s="88"/>
      <c r="C12501" s="88"/>
      <c r="D12501" s="88"/>
      <c r="E12501" s="88"/>
      <c r="F12501" s="88"/>
      <c r="G12501" s="88"/>
      <c r="H12501" s="88"/>
      <c r="I12501" s="88"/>
      <c r="J12501" s="88"/>
      <c r="K12501" s="88"/>
    </row>
    <row r="12502" spans="2:11" ht="12" hidden="1" customHeight="1" x14ac:dyDescent="0.2">
      <c r="B12502" s="88"/>
      <c r="C12502" s="88"/>
      <c r="D12502" s="88"/>
      <c r="E12502" s="88"/>
      <c r="F12502" s="88"/>
      <c r="G12502" s="88"/>
      <c r="H12502" s="88"/>
      <c r="I12502" s="88"/>
      <c r="J12502" s="88"/>
      <c r="K12502" s="88"/>
    </row>
    <row r="12503" spans="2:11" ht="12" hidden="1" customHeight="1" x14ac:dyDescent="0.2">
      <c r="B12503" s="88"/>
      <c r="C12503" s="88"/>
      <c r="D12503" s="88"/>
      <c r="E12503" s="88"/>
      <c r="F12503" s="88"/>
      <c r="G12503" s="88"/>
      <c r="H12503" s="88"/>
      <c r="I12503" s="88"/>
      <c r="J12503" s="88"/>
      <c r="K12503" s="88"/>
    </row>
    <row r="12504" spans="2:11" ht="12" hidden="1" customHeight="1" x14ac:dyDescent="0.2">
      <c r="B12504" s="88"/>
      <c r="C12504" s="88"/>
      <c r="D12504" s="88"/>
      <c r="E12504" s="88"/>
      <c r="F12504" s="88"/>
      <c r="G12504" s="88"/>
      <c r="H12504" s="88"/>
      <c r="I12504" s="88"/>
      <c r="J12504" s="88"/>
      <c r="K12504" s="88"/>
    </row>
    <row r="12505" spans="2:11" ht="12" hidden="1" customHeight="1" x14ac:dyDescent="0.2">
      <c r="B12505" s="88"/>
      <c r="C12505" s="88"/>
      <c r="D12505" s="88"/>
      <c r="E12505" s="88"/>
      <c r="F12505" s="88"/>
      <c r="G12505" s="88"/>
      <c r="H12505" s="88"/>
      <c r="I12505" s="88"/>
      <c r="J12505" s="88"/>
      <c r="K12505" s="88"/>
    </row>
    <row r="12506" spans="2:11" ht="12" hidden="1" customHeight="1" x14ac:dyDescent="0.2">
      <c r="B12506" s="88"/>
      <c r="C12506" s="88"/>
      <c r="D12506" s="88"/>
      <c r="E12506" s="88"/>
      <c r="F12506" s="88"/>
      <c r="G12506" s="88"/>
      <c r="H12506" s="88"/>
      <c r="I12506" s="88"/>
      <c r="J12506" s="88"/>
      <c r="K12506" s="88"/>
    </row>
    <row r="12507" spans="2:11" ht="12" hidden="1" customHeight="1" x14ac:dyDescent="0.2">
      <c r="B12507" s="88"/>
      <c r="C12507" s="88"/>
      <c r="D12507" s="88"/>
      <c r="E12507" s="88"/>
      <c r="F12507" s="88"/>
      <c r="G12507" s="88"/>
      <c r="H12507" s="88"/>
      <c r="I12507" s="88"/>
      <c r="J12507" s="88"/>
      <c r="K12507" s="88"/>
    </row>
    <row r="12508" spans="2:11" ht="12" hidden="1" customHeight="1" x14ac:dyDescent="0.2">
      <c r="B12508" s="88"/>
      <c r="C12508" s="88"/>
      <c r="D12508" s="88"/>
      <c r="E12508" s="88"/>
      <c r="F12508" s="88"/>
      <c r="G12508" s="88"/>
      <c r="H12508" s="88"/>
      <c r="I12508" s="88"/>
      <c r="J12508" s="88"/>
      <c r="K12508" s="88"/>
    </row>
    <row r="12509" spans="2:11" ht="12" hidden="1" customHeight="1" x14ac:dyDescent="0.2">
      <c r="B12509" s="88"/>
      <c r="C12509" s="88"/>
      <c r="D12509" s="88"/>
      <c r="E12509" s="88"/>
      <c r="F12509" s="88"/>
      <c r="G12509" s="88"/>
      <c r="H12509" s="88"/>
      <c r="I12509" s="88"/>
      <c r="J12509" s="88"/>
      <c r="K12509" s="88"/>
    </row>
    <row r="12510" spans="2:11" ht="12" hidden="1" customHeight="1" x14ac:dyDescent="0.2">
      <c r="B12510" s="88"/>
      <c r="C12510" s="88"/>
      <c r="D12510" s="88"/>
      <c r="E12510" s="88"/>
      <c r="F12510" s="88"/>
      <c r="G12510" s="88"/>
      <c r="H12510" s="88"/>
      <c r="I12510" s="88"/>
      <c r="J12510" s="88"/>
      <c r="K12510" s="88"/>
    </row>
    <row r="12511" spans="2:11" ht="12" hidden="1" customHeight="1" x14ac:dyDescent="0.2">
      <c r="B12511" s="88"/>
      <c r="C12511" s="88"/>
      <c r="D12511" s="88"/>
      <c r="E12511" s="88"/>
      <c r="F12511" s="88"/>
      <c r="G12511" s="88"/>
      <c r="H12511" s="88"/>
      <c r="I12511" s="88"/>
      <c r="J12511" s="88"/>
      <c r="K12511" s="88"/>
    </row>
    <row r="12512" spans="2:11" ht="12" hidden="1" customHeight="1" x14ac:dyDescent="0.2">
      <c r="B12512" s="88"/>
      <c r="C12512" s="88"/>
      <c r="D12512" s="88"/>
      <c r="E12512" s="88"/>
      <c r="F12512" s="88"/>
      <c r="G12512" s="88"/>
      <c r="H12512" s="88"/>
      <c r="I12512" s="88"/>
      <c r="J12512" s="88"/>
      <c r="K12512" s="88"/>
    </row>
    <row r="12513" spans="2:11" ht="12" hidden="1" customHeight="1" x14ac:dyDescent="0.2">
      <c r="B12513" s="88"/>
      <c r="C12513" s="88"/>
      <c r="D12513" s="88"/>
      <c r="E12513" s="88"/>
      <c r="F12513" s="88"/>
      <c r="G12513" s="88"/>
      <c r="H12513" s="88"/>
      <c r="I12513" s="88"/>
      <c r="J12513" s="88"/>
      <c r="K12513" s="88"/>
    </row>
    <row r="12514" spans="2:11" ht="12" hidden="1" customHeight="1" x14ac:dyDescent="0.2">
      <c r="B12514" s="88"/>
      <c r="C12514" s="88"/>
      <c r="D12514" s="88"/>
      <c r="E12514" s="88"/>
      <c r="F12514" s="88"/>
      <c r="G12514" s="88"/>
      <c r="H12514" s="88"/>
      <c r="I12514" s="88"/>
      <c r="J12514" s="88"/>
      <c r="K12514" s="88"/>
    </row>
    <row r="12515" spans="2:11" ht="12" hidden="1" customHeight="1" x14ac:dyDescent="0.2">
      <c r="B12515" s="88"/>
      <c r="C12515" s="88"/>
      <c r="D12515" s="88"/>
      <c r="E12515" s="88"/>
      <c r="F12515" s="88"/>
      <c r="G12515" s="88"/>
      <c r="H12515" s="88"/>
      <c r="I12515" s="88"/>
      <c r="J12515" s="88"/>
      <c r="K12515" s="88"/>
    </row>
    <row r="12516" spans="2:11" ht="12" hidden="1" customHeight="1" x14ac:dyDescent="0.2">
      <c r="B12516" s="88"/>
      <c r="C12516" s="88"/>
      <c r="D12516" s="88"/>
      <c r="E12516" s="88"/>
      <c r="F12516" s="88"/>
      <c r="G12516" s="88"/>
      <c r="H12516" s="88"/>
      <c r="I12516" s="88"/>
      <c r="J12516" s="88"/>
      <c r="K12516" s="88"/>
    </row>
    <row r="12517" spans="2:11" ht="12" hidden="1" customHeight="1" x14ac:dyDescent="0.2">
      <c r="B12517" s="88"/>
      <c r="C12517" s="88"/>
      <c r="D12517" s="88"/>
      <c r="E12517" s="88"/>
      <c r="F12517" s="88"/>
      <c r="G12517" s="88"/>
      <c r="H12517" s="88"/>
      <c r="I12517" s="88"/>
      <c r="J12517" s="88"/>
      <c r="K12517" s="88"/>
    </row>
    <row r="12518" spans="2:11" ht="12" hidden="1" customHeight="1" x14ac:dyDescent="0.2">
      <c r="B12518" s="88"/>
      <c r="C12518" s="88"/>
      <c r="D12518" s="88"/>
      <c r="E12518" s="88"/>
      <c r="F12518" s="88"/>
      <c r="G12518" s="88"/>
      <c r="H12518" s="88"/>
      <c r="I12518" s="88"/>
      <c r="J12518" s="88"/>
      <c r="K12518" s="88"/>
    </row>
    <row r="12519" spans="2:11" ht="12" hidden="1" customHeight="1" x14ac:dyDescent="0.2">
      <c r="B12519" s="88"/>
      <c r="C12519" s="88"/>
      <c r="D12519" s="88"/>
      <c r="E12519" s="88"/>
      <c r="F12519" s="88"/>
      <c r="G12519" s="88"/>
      <c r="H12519" s="88"/>
      <c r="I12519" s="88"/>
      <c r="J12519" s="88"/>
      <c r="K12519" s="88"/>
    </row>
    <row r="12520" spans="2:11" ht="12" hidden="1" customHeight="1" x14ac:dyDescent="0.2">
      <c r="B12520" s="88"/>
      <c r="C12520" s="88"/>
      <c r="D12520" s="88"/>
      <c r="E12520" s="88"/>
      <c r="F12520" s="88"/>
      <c r="G12520" s="88"/>
      <c r="H12520" s="88"/>
      <c r="I12520" s="88"/>
      <c r="J12520" s="88"/>
      <c r="K12520" s="88"/>
    </row>
    <row r="12521" spans="2:11" ht="12" hidden="1" customHeight="1" x14ac:dyDescent="0.2">
      <c r="B12521" s="88"/>
      <c r="C12521" s="88"/>
      <c r="D12521" s="88"/>
      <c r="E12521" s="88"/>
      <c r="F12521" s="88"/>
      <c r="G12521" s="88"/>
      <c r="H12521" s="88"/>
      <c r="I12521" s="88"/>
      <c r="J12521" s="88"/>
      <c r="K12521" s="88"/>
    </row>
    <row r="12522" spans="2:11" ht="12" hidden="1" customHeight="1" x14ac:dyDescent="0.2">
      <c r="B12522" s="88"/>
      <c r="C12522" s="88"/>
      <c r="D12522" s="88"/>
      <c r="E12522" s="88"/>
      <c r="F12522" s="88"/>
      <c r="G12522" s="88"/>
      <c r="H12522" s="88"/>
      <c r="I12522" s="88"/>
      <c r="J12522" s="88"/>
      <c r="K12522" s="88"/>
    </row>
    <row r="12523" spans="2:11" ht="12" hidden="1" customHeight="1" x14ac:dyDescent="0.2">
      <c r="B12523" s="88"/>
      <c r="C12523" s="88"/>
      <c r="D12523" s="88"/>
      <c r="E12523" s="88"/>
      <c r="F12523" s="88"/>
      <c r="G12523" s="88"/>
      <c r="H12523" s="88"/>
      <c r="I12523" s="88"/>
      <c r="J12523" s="88"/>
      <c r="K12523" s="88"/>
    </row>
    <row r="12524" spans="2:11" ht="12" hidden="1" customHeight="1" x14ac:dyDescent="0.2">
      <c r="B12524" s="88"/>
      <c r="C12524" s="88"/>
      <c r="D12524" s="88"/>
      <c r="E12524" s="88"/>
      <c r="F12524" s="88"/>
      <c r="G12524" s="88"/>
      <c r="H12524" s="88"/>
      <c r="I12524" s="88"/>
      <c r="J12524" s="88"/>
      <c r="K12524" s="88"/>
    </row>
    <row r="12525" spans="2:11" ht="12" hidden="1" customHeight="1" x14ac:dyDescent="0.2">
      <c r="B12525" s="88"/>
      <c r="C12525" s="88"/>
      <c r="D12525" s="88"/>
      <c r="E12525" s="88"/>
      <c r="F12525" s="88"/>
      <c r="G12525" s="88"/>
      <c r="H12525" s="88"/>
      <c r="I12525" s="88"/>
      <c r="J12525" s="88"/>
      <c r="K12525" s="88"/>
    </row>
    <row r="12526" spans="2:11" ht="12" hidden="1" customHeight="1" x14ac:dyDescent="0.2">
      <c r="B12526" s="88"/>
      <c r="C12526" s="88"/>
      <c r="D12526" s="88"/>
      <c r="E12526" s="88"/>
      <c r="F12526" s="88"/>
      <c r="G12526" s="88"/>
      <c r="H12526" s="88"/>
      <c r="I12526" s="88"/>
      <c r="J12526" s="88"/>
      <c r="K12526" s="88"/>
    </row>
    <row r="12527" spans="2:11" ht="12" hidden="1" customHeight="1" x14ac:dyDescent="0.2">
      <c r="B12527" s="88"/>
      <c r="C12527" s="88"/>
      <c r="D12527" s="88"/>
      <c r="E12527" s="88"/>
      <c r="F12527" s="88"/>
      <c r="G12527" s="88"/>
      <c r="H12527" s="88"/>
      <c r="I12527" s="88"/>
      <c r="J12527" s="88"/>
      <c r="K12527" s="88"/>
    </row>
    <row r="12528" spans="2:11" ht="12" hidden="1" customHeight="1" x14ac:dyDescent="0.2">
      <c r="B12528" s="88"/>
      <c r="C12528" s="88"/>
      <c r="D12528" s="88"/>
      <c r="E12528" s="88"/>
      <c r="F12528" s="88"/>
      <c r="G12528" s="88"/>
      <c r="H12528" s="88"/>
      <c r="I12528" s="88"/>
      <c r="J12528" s="88"/>
      <c r="K12528" s="88"/>
    </row>
    <row r="12529" spans="2:11" ht="12" hidden="1" customHeight="1" x14ac:dyDescent="0.2">
      <c r="B12529" s="88"/>
      <c r="C12529" s="88"/>
      <c r="D12529" s="88"/>
      <c r="E12529" s="88"/>
      <c r="F12529" s="88"/>
      <c r="G12529" s="88"/>
      <c r="H12529" s="88"/>
      <c r="I12529" s="88"/>
      <c r="J12529" s="88"/>
      <c r="K12529" s="88"/>
    </row>
    <row r="12530" spans="2:11" ht="12" hidden="1" customHeight="1" x14ac:dyDescent="0.2">
      <c r="B12530" s="88"/>
      <c r="C12530" s="88"/>
      <c r="D12530" s="88"/>
      <c r="E12530" s="88"/>
      <c r="F12530" s="88"/>
      <c r="G12530" s="88"/>
      <c r="H12530" s="88"/>
      <c r="I12530" s="88"/>
      <c r="J12530" s="88"/>
      <c r="K12530" s="88"/>
    </row>
    <row r="12531" spans="2:11" ht="12" hidden="1" customHeight="1" x14ac:dyDescent="0.2">
      <c r="B12531" s="88"/>
      <c r="C12531" s="88"/>
      <c r="D12531" s="88"/>
      <c r="E12531" s="88"/>
      <c r="F12531" s="88"/>
      <c r="G12531" s="88"/>
      <c r="H12531" s="88"/>
      <c r="I12531" s="88"/>
      <c r="J12531" s="88"/>
      <c r="K12531" s="88"/>
    </row>
    <row r="12532" spans="2:11" ht="12" hidden="1" customHeight="1" x14ac:dyDescent="0.2">
      <c r="B12532" s="88"/>
      <c r="C12532" s="88"/>
      <c r="D12532" s="88"/>
      <c r="E12532" s="88"/>
      <c r="F12532" s="88"/>
      <c r="G12532" s="88"/>
      <c r="H12532" s="88"/>
      <c r="I12532" s="88"/>
      <c r="J12532" s="88"/>
      <c r="K12532" s="88"/>
    </row>
    <row r="12533" spans="2:11" ht="12" hidden="1" customHeight="1" x14ac:dyDescent="0.2">
      <c r="B12533" s="88"/>
      <c r="C12533" s="88"/>
      <c r="D12533" s="88"/>
      <c r="E12533" s="88"/>
      <c r="F12533" s="88"/>
      <c r="G12533" s="88"/>
      <c r="H12533" s="88"/>
      <c r="I12533" s="88"/>
      <c r="J12533" s="88"/>
      <c r="K12533" s="88"/>
    </row>
    <row r="12534" spans="2:11" ht="12" hidden="1" customHeight="1" x14ac:dyDescent="0.2">
      <c r="B12534" s="88"/>
      <c r="C12534" s="88"/>
      <c r="D12534" s="88"/>
      <c r="E12534" s="88"/>
      <c r="F12534" s="88"/>
      <c r="G12534" s="88"/>
      <c r="H12534" s="88"/>
      <c r="I12534" s="88"/>
      <c r="J12534" s="88"/>
      <c r="K12534" s="88"/>
    </row>
    <row r="12535" spans="2:11" ht="12" hidden="1" customHeight="1" x14ac:dyDescent="0.2">
      <c r="B12535" s="88"/>
      <c r="C12535" s="88"/>
      <c r="D12535" s="88"/>
      <c r="E12535" s="88"/>
      <c r="F12535" s="88"/>
      <c r="G12535" s="88"/>
      <c r="H12535" s="88"/>
      <c r="I12535" s="88"/>
      <c r="J12535" s="88"/>
      <c r="K12535" s="88"/>
    </row>
    <row r="12536" spans="2:11" ht="12" hidden="1" customHeight="1" x14ac:dyDescent="0.2">
      <c r="B12536" s="88"/>
      <c r="C12536" s="88"/>
      <c r="D12536" s="88"/>
      <c r="E12536" s="88"/>
      <c r="F12536" s="88"/>
      <c r="G12536" s="88"/>
      <c r="H12536" s="88"/>
      <c r="I12536" s="88"/>
      <c r="J12536" s="88"/>
      <c r="K12536" s="88"/>
    </row>
    <row r="12537" spans="2:11" ht="12" hidden="1" customHeight="1" x14ac:dyDescent="0.2">
      <c r="B12537" s="88"/>
      <c r="C12537" s="88"/>
      <c r="D12537" s="88"/>
      <c r="E12537" s="88"/>
      <c r="F12537" s="88"/>
      <c r="G12537" s="88"/>
      <c r="H12537" s="88"/>
      <c r="I12537" s="88"/>
      <c r="J12537" s="88"/>
      <c r="K12537" s="88"/>
    </row>
    <row r="12538" spans="2:11" ht="12" hidden="1" customHeight="1" x14ac:dyDescent="0.2">
      <c r="B12538" s="88"/>
      <c r="C12538" s="88"/>
      <c r="D12538" s="88"/>
      <c r="E12538" s="88"/>
      <c r="F12538" s="88"/>
      <c r="G12538" s="88"/>
      <c r="H12538" s="88"/>
      <c r="I12538" s="88"/>
      <c r="J12538" s="88"/>
      <c r="K12538" s="88"/>
    </row>
    <row r="12539" spans="2:11" ht="12" hidden="1" customHeight="1" x14ac:dyDescent="0.2">
      <c r="B12539" s="88"/>
      <c r="C12539" s="88"/>
      <c r="D12539" s="88"/>
      <c r="E12539" s="88"/>
      <c r="F12539" s="88"/>
      <c r="G12539" s="88"/>
      <c r="H12539" s="88"/>
      <c r="I12539" s="88"/>
      <c r="J12539" s="88"/>
      <c r="K12539" s="88"/>
    </row>
    <row r="12540" spans="2:11" ht="12" hidden="1" customHeight="1" x14ac:dyDescent="0.2">
      <c r="B12540" s="88"/>
      <c r="C12540" s="88"/>
      <c r="D12540" s="88"/>
      <c r="E12540" s="88"/>
      <c r="F12540" s="88"/>
      <c r="G12540" s="88"/>
      <c r="H12540" s="88"/>
      <c r="I12540" s="88"/>
      <c r="J12540" s="88"/>
      <c r="K12540" s="88"/>
    </row>
    <row r="12541" spans="2:11" ht="12" hidden="1" customHeight="1" x14ac:dyDescent="0.2">
      <c r="B12541" s="88"/>
      <c r="C12541" s="88"/>
      <c r="D12541" s="88"/>
      <c r="E12541" s="88"/>
      <c r="F12541" s="88"/>
      <c r="G12541" s="88"/>
      <c r="H12541" s="88"/>
      <c r="I12541" s="88"/>
      <c r="J12541" s="88"/>
      <c r="K12541" s="88"/>
    </row>
    <row r="12542" spans="2:11" ht="12" hidden="1" customHeight="1" x14ac:dyDescent="0.2">
      <c r="B12542" s="88"/>
      <c r="C12542" s="88"/>
      <c r="D12542" s="88"/>
      <c r="E12542" s="88"/>
      <c r="F12542" s="88"/>
      <c r="G12542" s="88"/>
      <c r="H12542" s="88"/>
      <c r="I12542" s="88"/>
      <c r="J12542" s="88"/>
      <c r="K12542" s="88"/>
    </row>
    <row r="12543" spans="2:11" ht="12" hidden="1" customHeight="1" x14ac:dyDescent="0.2">
      <c r="B12543" s="88"/>
      <c r="C12543" s="88"/>
      <c r="D12543" s="88"/>
      <c r="E12543" s="88"/>
      <c r="F12543" s="88"/>
      <c r="G12543" s="88"/>
      <c r="H12543" s="88"/>
      <c r="I12543" s="88"/>
      <c r="J12543" s="88"/>
      <c r="K12543" s="88"/>
    </row>
    <row r="12544" spans="2:11" ht="12" hidden="1" customHeight="1" x14ac:dyDescent="0.2">
      <c r="B12544" s="88"/>
      <c r="C12544" s="88"/>
      <c r="D12544" s="88"/>
      <c r="E12544" s="88"/>
      <c r="F12544" s="88"/>
      <c r="G12544" s="88"/>
      <c r="H12544" s="88"/>
      <c r="I12544" s="88"/>
      <c r="J12544" s="88"/>
      <c r="K12544" s="88"/>
    </row>
    <row r="12545" spans="2:11" ht="12" hidden="1" customHeight="1" x14ac:dyDescent="0.2">
      <c r="B12545" s="88"/>
      <c r="C12545" s="88"/>
      <c r="D12545" s="88"/>
      <c r="E12545" s="88"/>
      <c r="F12545" s="88"/>
      <c r="G12545" s="88"/>
      <c r="H12545" s="88"/>
      <c r="I12545" s="88"/>
      <c r="J12545" s="88"/>
      <c r="K12545" s="88"/>
    </row>
    <row r="12546" spans="2:11" ht="12" hidden="1" customHeight="1" x14ac:dyDescent="0.2">
      <c r="B12546" s="88"/>
      <c r="C12546" s="88"/>
      <c r="D12546" s="88"/>
      <c r="E12546" s="88"/>
      <c r="F12546" s="88"/>
      <c r="G12546" s="88"/>
      <c r="H12546" s="88"/>
      <c r="I12546" s="88"/>
      <c r="J12546" s="88"/>
      <c r="K12546" s="88"/>
    </row>
    <row r="12547" spans="2:11" ht="12" hidden="1" customHeight="1" x14ac:dyDescent="0.2">
      <c r="B12547" s="88"/>
      <c r="C12547" s="88"/>
      <c r="D12547" s="88"/>
      <c r="E12547" s="88"/>
      <c r="F12547" s="88"/>
      <c r="G12547" s="88"/>
      <c r="H12547" s="88"/>
      <c r="I12547" s="88"/>
      <c r="J12547" s="88"/>
      <c r="K12547" s="88"/>
    </row>
    <row r="12548" spans="2:11" ht="12" hidden="1" customHeight="1" x14ac:dyDescent="0.2">
      <c r="B12548" s="88"/>
      <c r="C12548" s="88"/>
      <c r="D12548" s="88"/>
      <c r="E12548" s="88"/>
      <c r="F12548" s="88"/>
      <c r="G12548" s="88"/>
      <c r="H12548" s="88"/>
      <c r="I12548" s="88"/>
      <c r="J12548" s="88"/>
      <c r="K12548" s="88"/>
    </row>
    <row r="12549" spans="2:11" ht="12" hidden="1" customHeight="1" x14ac:dyDescent="0.2">
      <c r="B12549" s="88"/>
      <c r="C12549" s="88"/>
      <c r="D12549" s="88"/>
      <c r="E12549" s="88"/>
      <c r="F12549" s="88"/>
      <c r="G12549" s="88"/>
      <c r="H12549" s="88"/>
      <c r="I12549" s="88"/>
      <c r="J12549" s="88"/>
      <c r="K12549" s="88"/>
    </row>
    <row r="12550" spans="2:11" ht="12" hidden="1" customHeight="1" x14ac:dyDescent="0.2">
      <c r="B12550" s="88"/>
      <c r="C12550" s="88"/>
      <c r="D12550" s="88"/>
      <c r="E12550" s="88"/>
      <c r="F12550" s="88"/>
      <c r="G12550" s="88"/>
      <c r="H12550" s="88"/>
      <c r="I12550" s="88"/>
      <c r="J12550" s="88"/>
      <c r="K12550" s="88"/>
    </row>
    <row r="12551" spans="2:11" ht="12" hidden="1" customHeight="1" x14ac:dyDescent="0.2">
      <c r="B12551" s="88"/>
      <c r="C12551" s="88"/>
      <c r="D12551" s="88"/>
      <c r="E12551" s="88"/>
      <c r="F12551" s="88"/>
      <c r="G12551" s="88"/>
      <c r="H12551" s="88"/>
      <c r="I12551" s="88"/>
      <c r="J12551" s="88"/>
      <c r="K12551" s="88"/>
    </row>
    <row r="12552" spans="2:11" ht="12" hidden="1" customHeight="1" x14ac:dyDescent="0.2">
      <c r="B12552" s="88"/>
      <c r="C12552" s="88"/>
      <c r="D12552" s="88"/>
      <c r="E12552" s="88"/>
      <c r="F12552" s="88"/>
      <c r="G12552" s="88"/>
      <c r="H12552" s="88"/>
      <c r="I12552" s="88"/>
      <c r="J12552" s="88"/>
      <c r="K12552" s="88"/>
    </row>
    <row r="12553" spans="2:11" ht="12" hidden="1" customHeight="1" x14ac:dyDescent="0.2">
      <c r="B12553" s="88"/>
      <c r="C12553" s="88"/>
      <c r="D12553" s="88"/>
      <c r="E12553" s="88"/>
      <c r="F12553" s="88"/>
      <c r="G12553" s="88"/>
      <c r="H12553" s="88"/>
      <c r="I12553" s="88"/>
      <c r="J12553" s="88"/>
      <c r="K12553" s="88"/>
    </row>
    <row r="12554" spans="2:11" ht="12" hidden="1" customHeight="1" x14ac:dyDescent="0.2">
      <c r="B12554" s="88"/>
      <c r="C12554" s="88"/>
      <c r="D12554" s="88"/>
      <c r="E12554" s="88"/>
      <c r="F12554" s="88"/>
      <c r="G12554" s="88"/>
      <c r="H12554" s="88"/>
      <c r="I12554" s="88"/>
      <c r="J12554" s="88"/>
      <c r="K12554" s="88"/>
    </row>
    <row r="12555" spans="2:11" ht="12" hidden="1" customHeight="1" x14ac:dyDescent="0.2">
      <c r="B12555" s="88"/>
      <c r="C12555" s="88"/>
      <c r="D12555" s="88"/>
      <c r="E12555" s="88"/>
      <c r="F12555" s="88"/>
      <c r="G12555" s="88"/>
      <c r="H12555" s="88"/>
      <c r="I12555" s="88"/>
      <c r="J12555" s="88"/>
      <c r="K12555" s="88"/>
    </row>
    <row r="12556" spans="2:11" ht="12" hidden="1" customHeight="1" x14ac:dyDescent="0.2">
      <c r="B12556" s="88"/>
      <c r="C12556" s="88"/>
      <c r="D12556" s="88"/>
      <c r="E12556" s="88"/>
      <c r="F12556" s="88"/>
      <c r="G12556" s="88"/>
      <c r="H12556" s="88"/>
      <c r="I12556" s="88"/>
      <c r="J12556" s="88"/>
      <c r="K12556" s="88"/>
    </row>
    <row r="12557" spans="2:11" ht="12" hidden="1" customHeight="1" x14ac:dyDescent="0.2">
      <c r="B12557" s="88"/>
      <c r="C12557" s="88"/>
      <c r="D12557" s="88"/>
      <c r="E12557" s="88"/>
      <c r="F12557" s="88"/>
      <c r="G12557" s="88"/>
      <c r="H12557" s="88"/>
      <c r="I12557" s="88"/>
      <c r="J12557" s="88"/>
      <c r="K12557" s="88"/>
    </row>
    <row r="12558" spans="2:11" ht="12" hidden="1" customHeight="1" x14ac:dyDescent="0.2">
      <c r="B12558" s="88"/>
      <c r="C12558" s="88"/>
      <c r="D12558" s="88"/>
      <c r="E12558" s="88"/>
      <c r="F12558" s="88"/>
      <c r="G12558" s="88"/>
      <c r="H12558" s="88"/>
      <c r="I12558" s="88"/>
      <c r="J12558" s="88"/>
      <c r="K12558" s="88"/>
    </row>
    <row r="12559" spans="2:11" ht="12" hidden="1" customHeight="1" x14ac:dyDescent="0.2">
      <c r="B12559" s="88"/>
      <c r="C12559" s="88"/>
      <c r="D12559" s="88"/>
      <c r="E12559" s="88"/>
      <c r="F12559" s="88"/>
      <c r="G12559" s="88"/>
      <c r="H12559" s="88"/>
      <c r="I12559" s="88"/>
      <c r="J12559" s="88"/>
      <c r="K12559" s="88"/>
    </row>
    <row r="12560" spans="2:11" ht="12" hidden="1" customHeight="1" x14ac:dyDescent="0.2">
      <c r="B12560" s="88"/>
      <c r="C12560" s="88"/>
      <c r="D12560" s="88"/>
      <c r="E12560" s="88"/>
      <c r="F12560" s="88"/>
      <c r="G12560" s="88"/>
      <c r="H12560" s="88"/>
      <c r="I12560" s="88"/>
      <c r="J12560" s="88"/>
      <c r="K12560" s="88"/>
    </row>
    <row r="12561" spans="2:11" ht="12" hidden="1" customHeight="1" x14ac:dyDescent="0.2">
      <c r="B12561" s="88"/>
      <c r="C12561" s="88"/>
      <c r="D12561" s="88"/>
      <c r="E12561" s="88"/>
      <c r="F12561" s="88"/>
      <c r="G12561" s="88"/>
      <c r="H12561" s="88"/>
      <c r="I12561" s="88"/>
      <c r="J12561" s="88"/>
      <c r="K12561" s="88"/>
    </row>
    <row r="12562" spans="2:11" ht="12" hidden="1" customHeight="1" x14ac:dyDescent="0.2">
      <c r="B12562" s="88"/>
      <c r="C12562" s="88"/>
      <c r="D12562" s="88"/>
      <c r="E12562" s="88"/>
      <c r="F12562" s="88"/>
      <c r="G12562" s="88"/>
      <c r="H12562" s="88"/>
      <c r="I12562" s="88"/>
      <c r="J12562" s="88"/>
      <c r="K12562" s="88"/>
    </row>
    <row r="12563" spans="2:11" ht="12" hidden="1" customHeight="1" x14ac:dyDescent="0.2">
      <c r="B12563" s="88"/>
      <c r="C12563" s="88"/>
      <c r="D12563" s="88"/>
      <c r="E12563" s="88"/>
      <c r="F12563" s="88"/>
      <c r="G12563" s="88"/>
      <c r="H12563" s="88"/>
      <c r="I12563" s="88"/>
      <c r="J12563" s="88"/>
      <c r="K12563" s="88"/>
    </row>
    <row r="12564" spans="2:11" ht="12" hidden="1" customHeight="1" x14ac:dyDescent="0.2">
      <c r="B12564" s="88"/>
      <c r="C12564" s="88"/>
      <c r="D12564" s="88"/>
      <c r="E12564" s="88"/>
      <c r="F12564" s="88"/>
      <c r="G12564" s="88"/>
      <c r="H12564" s="88"/>
      <c r="I12564" s="88"/>
      <c r="J12564" s="88"/>
      <c r="K12564" s="88"/>
    </row>
    <row r="12565" spans="2:11" ht="12" hidden="1" customHeight="1" x14ac:dyDescent="0.2">
      <c r="B12565" s="88"/>
      <c r="C12565" s="88"/>
      <c r="D12565" s="88"/>
      <c r="E12565" s="88"/>
      <c r="F12565" s="88"/>
      <c r="G12565" s="88"/>
      <c r="H12565" s="88"/>
      <c r="I12565" s="88"/>
      <c r="J12565" s="88"/>
      <c r="K12565" s="88"/>
    </row>
    <row r="12566" spans="2:11" ht="12" hidden="1" customHeight="1" x14ac:dyDescent="0.2">
      <c r="B12566" s="88"/>
      <c r="C12566" s="88"/>
      <c r="D12566" s="88"/>
      <c r="E12566" s="88"/>
      <c r="F12566" s="88"/>
      <c r="G12566" s="88"/>
      <c r="H12566" s="88"/>
      <c r="I12566" s="88"/>
      <c r="J12566" s="88"/>
      <c r="K12566" s="88"/>
    </row>
    <row r="12567" spans="2:11" ht="12" hidden="1" customHeight="1" x14ac:dyDescent="0.2">
      <c r="B12567" s="88"/>
      <c r="C12567" s="88"/>
      <c r="D12567" s="88"/>
      <c r="E12567" s="88"/>
      <c r="F12567" s="88"/>
      <c r="G12567" s="88"/>
      <c r="H12567" s="88"/>
      <c r="I12567" s="88"/>
      <c r="J12567" s="88"/>
      <c r="K12567" s="88"/>
    </row>
    <row r="12568" spans="2:11" ht="12" hidden="1" customHeight="1" x14ac:dyDescent="0.2">
      <c r="B12568" s="88"/>
      <c r="C12568" s="88"/>
      <c r="D12568" s="88"/>
      <c r="E12568" s="88"/>
      <c r="F12568" s="88"/>
      <c r="G12568" s="88"/>
      <c r="H12568" s="88"/>
      <c r="I12568" s="88"/>
      <c r="J12568" s="88"/>
      <c r="K12568" s="88"/>
    </row>
    <row r="12569" spans="2:11" ht="12" hidden="1" customHeight="1" x14ac:dyDescent="0.2">
      <c r="B12569" s="88"/>
      <c r="C12569" s="88"/>
      <c r="D12569" s="88"/>
      <c r="E12569" s="88"/>
      <c r="F12569" s="88"/>
      <c r="G12569" s="88"/>
      <c r="H12569" s="88"/>
      <c r="I12569" s="88"/>
      <c r="J12569" s="88"/>
      <c r="K12569" s="88"/>
    </row>
    <row r="12570" spans="2:11" ht="12" hidden="1" customHeight="1" x14ac:dyDescent="0.2">
      <c r="B12570" s="88"/>
      <c r="C12570" s="88"/>
      <c r="D12570" s="88"/>
      <c r="E12570" s="88"/>
      <c r="F12570" s="88"/>
      <c r="G12570" s="88"/>
      <c r="H12570" s="88"/>
      <c r="I12570" s="88"/>
      <c r="J12570" s="88"/>
      <c r="K12570" s="88"/>
    </row>
    <row r="12571" spans="2:11" ht="12" hidden="1" customHeight="1" x14ac:dyDescent="0.2">
      <c r="B12571" s="88"/>
      <c r="C12571" s="88"/>
      <c r="D12571" s="88"/>
      <c r="E12571" s="88"/>
      <c r="F12571" s="88"/>
      <c r="G12571" s="88"/>
      <c r="H12571" s="88"/>
      <c r="I12571" s="88"/>
      <c r="J12571" s="88"/>
      <c r="K12571" s="88"/>
    </row>
    <row r="12572" spans="2:11" ht="12" hidden="1" customHeight="1" x14ac:dyDescent="0.2">
      <c r="B12572" s="88"/>
      <c r="C12572" s="88"/>
      <c r="D12572" s="88"/>
      <c r="E12572" s="88"/>
      <c r="F12572" s="88"/>
      <c r="G12572" s="88"/>
      <c r="H12572" s="88"/>
      <c r="I12572" s="88"/>
      <c r="J12572" s="88"/>
      <c r="K12572" s="88"/>
    </row>
    <row r="12573" spans="2:11" ht="12" hidden="1" customHeight="1" x14ac:dyDescent="0.2">
      <c r="B12573" s="88"/>
      <c r="C12573" s="88"/>
      <c r="D12573" s="88"/>
      <c r="E12573" s="88"/>
      <c r="F12573" s="88"/>
      <c r="G12573" s="88"/>
      <c r="H12573" s="88"/>
      <c r="I12573" s="88"/>
      <c r="J12573" s="88"/>
      <c r="K12573" s="88"/>
    </row>
    <row r="12574" spans="2:11" ht="12" hidden="1" customHeight="1" x14ac:dyDescent="0.2">
      <c r="B12574" s="88"/>
      <c r="C12574" s="88"/>
      <c r="D12574" s="88"/>
      <c r="E12574" s="88"/>
      <c r="F12574" s="88"/>
      <c r="G12574" s="88"/>
      <c r="H12574" s="88"/>
      <c r="I12574" s="88"/>
      <c r="J12574" s="88"/>
      <c r="K12574" s="88"/>
    </row>
    <row r="12575" spans="2:11" ht="12" hidden="1" customHeight="1" x14ac:dyDescent="0.2">
      <c r="B12575" s="88"/>
      <c r="C12575" s="88"/>
      <c r="D12575" s="88"/>
      <c r="E12575" s="88"/>
      <c r="F12575" s="88"/>
      <c r="G12575" s="88"/>
      <c r="H12575" s="88"/>
      <c r="I12575" s="88"/>
      <c r="J12575" s="88"/>
      <c r="K12575" s="88"/>
    </row>
    <row r="12576" spans="2:11" ht="12" hidden="1" customHeight="1" x14ac:dyDescent="0.2">
      <c r="B12576" s="88"/>
      <c r="C12576" s="88"/>
      <c r="D12576" s="88"/>
      <c r="E12576" s="88"/>
      <c r="F12576" s="88"/>
      <c r="G12576" s="88"/>
      <c r="H12576" s="88"/>
      <c r="I12576" s="88"/>
      <c r="J12576" s="88"/>
      <c r="K12576" s="88"/>
    </row>
    <row r="12577" spans="2:11" ht="12" hidden="1" customHeight="1" x14ac:dyDescent="0.2">
      <c r="B12577" s="88"/>
      <c r="C12577" s="88"/>
      <c r="D12577" s="88"/>
      <c r="E12577" s="88"/>
      <c r="F12577" s="88"/>
      <c r="G12577" s="88"/>
      <c r="H12577" s="88"/>
      <c r="I12577" s="88"/>
      <c r="J12577" s="88"/>
      <c r="K12577" s="88"/>
    </row>
    <row r="12578" spans="2:11" ht="12" hidden="1" customHeight="1" x14ac:dyDescent="0.2">
      <c r="B12578" s="88"/>
      <c r="C12578" s="88"/>
      <c r="D12578" s="88"/>
      <c r="E12578" s="88"/>
      <c r="F12578" s="88"/>
      <c r="G12578" s="88"/>
      <c r="H12578" s="88"/>
      <c r="I12578" s="88"/>
      <c r="J12578" s="88"/>
      <c r="K12578" s="88"/>
    </row>
    <row r="12579" spans="2:11" ht="12" hidden="1" customHeight="1" x14ac:dyDescent="0.2">
      <c r="B12579" s="88"/>
      <c r="C12579" s="88"/>
      <c r="D12579" s="88"/>
      <c r="E12579" s="88"/>
      <c r="F12579" s="88"/>
      <c r="G12579" s="88"/>
      <c r="H12579" s="88"/>
      <c r="I12579" s="88"/>
      <c r="J12579" s="88"/>
      <c r="K12579" s="88"/>
    </row>
    <row r="12580" spans="2:11" ht="12" hidden="1" customHeight="1" x14ac:dyDescent="0.2">
      <c r="B12580" s="88"/>
      <c r="C12580" s="88"/>
      <c r="D12580" s="88"/>
      <c r="E12580" s="88"/>
      <c r="F12580" s="88"/>
      <c r="G12580" s="88"/>
      <c r="H12580" s="88"/>
      <c r="I12580" s="88"/>
      <c r="J12580" s="88"/>
      <c r="K12580" s="88"/>
    </row>
    <row r="12581" spans="2:11" ht="12" hidden="1" customHeight="1" x14ac:dyDescent="0.2">
      <c r="B12581" s="88"/>
      <c r="C12581" s="88"/>
      <c r="D12581" s="88"/>
      <c r="E12581" s="88"/>
      <c r="F12581" s="88"/>
      <c r="G12581" s="88"/>
      <c r="H12581" s="88"/>
      <c r="I12581" s="88"/>
      <c r="J12581" s="88"/>
      <c r="K12581" s="88"/>
    </row>
    <row r="12582" spans="2:11" ht="12" hidden="1" customHeight="1" x14ac:dyDescent="0.2">
      <c r="B12582" s="88"/>
      <c r="C12582" s="88"/>
      <c r="D12582" s="88"/>
      <c r="E12582" s="88"/>
      <c r="F12582" s="88"/>
      <c r="G12582" s="88"/>
      <c r="H12582" s="88"/>
      <c r="I12582" s="88"/>
      <c r="J12582" s="88"/>
      <c r="K12582" s="88"/>
    </row>
    <row r="12583" spans="2:11" ht="12" hidden="1" customHeight="1" x14ac:dyDescent="0.2">
      <c r="B12583" s="88"/>
      <c r="C12583" s="88"/>
      <c r="D12583" s="88"/>
      <c r="E12583" s="88"/>
      <c r="F12583" s="88"/>
      <c r="G12583" s="88"/>
      <c r="H12583" s="88"/>
      <c r="I12583" s="88"/>
      <c r="J12583" s="88"/>
      <c r="K12583" s="88"/>
    </row>
    <row r="12584" spans="2:11" ht="12" hidden="1" customHeight="1" x14ac:dyDescent="0.2">
      <c r="B12584" s="88"/>
      <c r="C12584" s="88"/>
      <c r="D12584" s="88"/>
      <c r="E12584" s="88"/>
      <c r="F12584" s="88"/>
      <c r="G12584" s="88"/>
      <c r="H12584" s="88"/>
      <c r="I12584" s="88"/>
      <c r="J12584" s="88"/>
      <c r="K12584" s="88"/>
    </row>
    <row r="12585" spans="2:11" ht="12" hidden="1" customHeight="1" x14ac:dyDescent="0.2">
      <c r="B12585" s="88"/>
      <c r="C12585" s="88"/>
      <c r="D12585" s="88"/>
      <c r="E12585" s="88"/>
      <c r="F12585" s="88"/>
      <c r="G12585" s="88"/>
      <c r="H12585" s="88"/>
      <c r="I12585" s="88"/>
      <c r="J12585" s="88"/>
      <c r="K12585" s="88"/>
    </row>
    <row r="12586" spans="2:11" ht="12" hidden="1" customHeight="1" x14ac:dyDescent="0.2">
      <c r="B12586" s="88"/>
      <c r="C12586" s="88"/>
      <c r="D12586" s="88"/>
      <c r="E12586" s="88"/>
      <c r="F12586" s="88"/>
      <c r="G12586" s="88"/>
      <c r="H12586" s="88"/>
      <c r="I12586" s="88"/>
      <c r="J12586" s="88"/>
      <c r="K12586" s="88"/>
    </row>
    <row r="12587" spans="2:11" ht="12" hidden="1" customHeight="1" x14ac:dyDescent="0.2">
      <c r="B12587" s="88"/>
      <c r="C12587" s="88"/>
      <c r="D12587" s="88"/>
      <c r="E12587" s="88"/>
      <c r="F12587" s="88"/>
      <c r="G12587" s="88"/>
      <c r="H12587" s="88"/>
      <c r="I12587" s="88"/>
      <c r="J12587" s="88"/>
      <c r="K12587" s="88"/>
    </row>
    <row r="12588" spans="2:11" ht="12" hidden="1" customHeight="1" x14ac:dyDescent="0.2">
      <c r="B12588" s="88"/>
      <c r="C12588" s="88"/>
      <c r="D12588" s="88"/>
      <c r="E12588" s="88"/>
      <c r="F12588" s="88"/>
      <c r="G12588" s="88"/>
      <c r="H12588" s="88"/>
      <c r="I12588" s="88"/>
      <c r="J12588" s="88"/>
      <c r="K12588" s="88"/>
    </row>
    <row r="12589" spans="2:11" ht="12" hidden="1" customHeight="1" x14ac:dyDescent="0.2">
      <c r="B12589" s="88"/>
      <c r="C12589" s="88"/>
      <c r="D12589" s="88"/>
      <c r="E12589" s="88"/>
      <c r="F12589" s="88"/>
      <c r="G12589" s="88"/>
      <c r="H12589" s="88"/>
      <c r="I12589" s="88"/>
      <c r="J12589" s="88"/>
      <c r="K12589" s="88"/>
    </row>
    <row r="12590" spans="2:11" ht="12" hidden="1" customHeight="1" x14ac:dyDescent="0.2">
      <c r="B12590" s="88"/>
      <c r="C12590" s="88"/>
      <c r="D12590" s="88"/>
      <c r="E12590" s="88"/>
      <c r="F12590" s="88"/>
      <c r="G12590" s="88"/>
      <c r="H12590" s="88"/>
      <c r="I12590" s="88"/>
      <c r="J12590" s="88"/>
      <c r="K12590" s="88"/>
    </row>
    <row r="12591" spans="2:11" ht="12" hidden="1" customHeight="1" x14ac:dyDescent="0.2">
      <c r="B12591" s="88"/>
      <c r="C12591" s="88"/>
      <c r="D12591" s="88"/>
      <c r="E12591" s="88"/>
      <c r="F12591" s="88"/>
      <c r="G12591" s="88"/>
      <c r="H12591" s="88"/>
      <c r="I12591" s="88"/>
      <c r="J12591" s="88"/>
      <c r="K12591" s="88"/>
    </row>
    <row r="12592" spans="2:11" ht="12" hidden="1" customHeight="1" x14ac:dyDescent="0.2">
      <c r="B12592" s="88"/>
      <c r="C12592" s="88"/>
      <c r="D12592" s="88"/>
      <c r="E12592" s="88"/>
      <c r="F12592" s="88"/>
      <c r="G12592" s="88"/>
      <c r="H12592" s="88"/>
      <c r="I12592" s="88"/>
      <c r="J12592" s="88"/>
      <c r="K12592" s="88"/>
    </row>
    <row r="12593" spans="2:11" ht="12" hidden="1" customHeight="1" x14ac:dyDescent="0.2">
      <c r="B12593" s="88"/>
      <c r="C12593" s="88"/>
      <c r="D12593" s="88"/>
      <c r="E12593" s="88"/>
      <c r="F12593" s="88"/>
      <c r="G12593" s="88"/>
      <c r="H12593" s="88"/>
      <c r="I12593" s="88"/>
      <c r="J12593" s="88"/>
      <c r="K12593" s="88"/>
    </row>
    <row r="12594" spans="2:11" ht="12" hidden="1" customHeight="1" x14ac:dyDescent="0.2">
      <c r="B12594" s="88"/>
      <c r="C12594" s="88"/>
      <c r="D12594" s="88"/>
      <c r="E12594" s="88"/>
      <c r="F12594" s="88"/>
      <c r="G12594" s="88"/>
      <c r="H12594" s="88"/>
      <c r="I12594" s="88"/>
      <c r="J12594" s="88"/>
      <c r="K12594" s="88"/>
    </row>
    <row r="12595" spans="2:11" ht="12" hidden="1" customHeight="1" x14ac:dyDescent="0.2">
      <c r="B12595" s="88"/>
      <c r="C12595" s="88"/>
      <c r="D12595" s="88"/>
      <c r="E12595" s="88"/>
      <c r="F12595" s="88"/>
      <c r="G12595" s="88"/>
      <c r="H12595" s="88"/>
      <c r="I12595" s="88"/>
      <c r="J12595" s="88"/>
      <c r="K12595" s="88"/>
    </row>
    <row r="12596" spans="2:11" ht="12" hidden="1" customHeight="1" x14ac:dyDescent="0.2">
      <c r="B12596" s="88"/>
      <c r="C12596" s="88"/>
      <c r="D12596" s="88"/>
      <c r="E12596" s="88"/>
      <c r="F12596" s="88"/>
      <c r="G12596" s="88"/>
      <c r="H12596" s="88"/>
      <c r="I12596" s="88"/>
      <c r="J12596" s="88"/>
      <c r="K12596" s="88"/>
    </row>
    <row r="12597" spans="2:11" ht="12" hidden="1" customHeight="1" x14ac:dyDescent="0.2">
      <c r="B12597" s="88"/>
      <c r="C12597" s="88"/>
      <c r="D12597" s="88"/>
      <c r="E12597" s="88"/>
      <c r="F12597" s="88"/>
      <c r="G12597" s="88"/>
      <c r="H12597" s="88"/>
      <c r="I12597" s="88"/>
      <c r="J12597" s="88"/>
      <c r="K12597" s="88"/>
    </row>
    <row r="12598" spans="2:11" ht="12" hidden="1" customHeight="1" x14ac:dyDescent="0.2">
      <c r="B12598" s="88"/>
      <c r="C12598" s="88"/>
      <c r="D12598" s="88"/>
      <c r="E12598" s="88"/>
      <c r="F12598" s="88"/>
      <c r="G12598" s="88"/>
      <c r="H12598" s="88"/>
      <c r="I12598" s="88"/>
      <c r="J12598" s="88"/>
      <c r="K12598" s="88"/>
    </row>
    <row r="12599" spans="2:11" ht="12" hidden="1" customHeight="1" x14ac:dyDescent="0.2">
      <c r="B12599" s="88"/>
      <c r="C12599" s="88"/>
      <c r="D12599" s="88"/>
      <c r="E12599" s="88"/>
      <c r="F12599" s="88"/>
      <c r="G12599" s="88"/>
      <c r="H12599" s="88"/>
      <c r="I12599" s="88"/>
      <c r="J12599" s="88"/>
      <c r="K12599" s="88"/>
    </row>
    <row r="12600" spans="2:11" ht="12" hidden="1" customHeight="1" x14ac:dyDescent="0.2">
      <c r="B12600" s="88"/>
      <c r="C12600" s="88"/>
      <c r="D12600" s="88"/>
      <c r="E12600" s="88"/>
      <c r="F12600" s="88"/>
      <c r="G12600" s="88"/>
      <c r="H12600" s="88"/>
      <c r="I12600" s="88"/>
      <c r="J12600" s="88"/>
      <c r="K12600" s="88"/>
    </row>
    <row r="12601" spans="2:11" ht="12" hidden="1" customHeight="1" x14ac:dyDescent="0.2">
      <c r="B12601" s="88"/>
      <c r="C12601" s="88"/>
      <c r="D12601" s="88"/>
      <c r="E12601" s="88"/>
      <c r="F12601" s="88"/>
      <c r="G12601" s="88"/>
      <c r="H12601" s="88"/>
      <c r="I12601" s="88"/>
      <c r="J12601" s="88"/>
      <c r="K12601" s="88"/>
    </row>
    <row r="12602" spans="2:11" ht="12" hidden="1" customHeight="1" x14ac:dyDescent="0.2">
      <c r="B12602" s="88"/>
      <c r="C12602" s="88"/>
      <c r="D12602" s="88"/>
      <c r="E12602" s="88"/>
      <c r="F12602" s="88"/>
      <c r="G12602" s="88"/>
      <c r="H12602" s="88"/>
      <c r="I12602" s="88"/>
      <c r="J12602" s="88"/>
      <c r="K12602" s="88"/>
    </row>
    <row r="12603" spans="2:11" ht="12" hidden="1" customHeight="1" x14ac:dyDescent="0.2">
      <c r="B12603" s="88"/>
      <c r="C12603" s="88"/>
      <c r="D12603" s="88"/>
      <c r="E12603" s="88"/>
      <c r="F12603" s="88"/>
      <c r="G12603" s="88"/>
      <c r="H12603" s="88"/>
      <c r="I12603" s="88"/>
      <c r="J12603" s="88"/>
      <c r="K12603" s="88"/>
    </row>
    <row r="12604" spans="2:11" ht="12" hidden="1" customHeight="1" x14ac:dyDescent="0.2">
      <c r="B12604" s="88"/>
      <c r="C12604" s="88"/>
      <c r="D12604" s="88"/>
      <c r="E12604" s="88"/>
      <c r="F12604" s="88"/>
      <c r="G12604" s="88"/>
      <c r="H12604" s="88"/>
      <c r="I12604" s="88"/>
      <c r="J12604" s="88"/>
      <c r="K12604" s="88"/>
    </row>
    <row r="12605" spans="2:11" ht="12" hidden="1" customHeight="1" x14ac:dyDescent="0.2">
      <c r="B12605" s="88"/>
      <c r="C12605" s="88"/>
      <c r="D12605" s="88"/>
      <c r="E12605" s="88"/>
      <c r="F12605" s="88"/>
      <c r="G12605" s="88"/>
      <c r="H12605" s="88"/>
      <c r="I12605" s="88"/>
      <c r="J12605" s="88"/>
      <c r="K12605" s="88"/>
    </row>
    <row r="12606" spans="2:11" ht="12" hidden="1" customHeight="1" x14ac:dyDescent="0.2">
      <c r="B12606" s="88"/>
      <c r="C12606" s="88"/>
      <c r="D12606" s="88"/>
      <c r="E12606" s="88"/>
      <c r="F12606" s="88"/>
      <c r="G12606" s="88"/>
      <c r="H12606" s="88"/>
      <c r="I12606" s="88"/>
      <c r="J12606" s="88"/>
      <c r="K12606" s="88"/>
    </row>
    <row r="12607" spans="2:11" ht="12" hidden="1" customHeight="1" x14ac:dyDescent="0.2">
      <c r="B12607" s="88"/>
      <c r="C12607" s="88"/>
      <c r="D12607" s="88"/>
      <c r="E12607" s="88"/>
      <c r="F12607" s="88"/>
      <c r="G12607" s="88"/>
      <c r="H12607" s="88"/>
      <c r="I12607" s="88"/>
      <c r="J12607" s="88"/>
      <c r="K12607" s="88"/>
    </row>
    <row r="12608" spans="2:11" ht="12" hidden="1" customHeight="1" x14ac:dyDescent="0.2">
      <c r="B12608" s="88"/>
      <c r="C12608" s="88"/>
      <c r="D12608" s="88"/>
      <c r="E12608" s="88"/>
      <c r="F12608" s="88"/>
      <c r="G12608" s="88"/>
      <c r="H12608" s="88"/>
      <c r="I12608" s="88"/>
      <c r="J12608" s="88"/>
      <c r="K12608" s="88"/>
    </row>
    <row r="12609" spans="2:11" ht="12" hidden="1" customHeight="1" x14ac:dyDescent="0.2">
      <c r="B12609" s="88"/>
      <c r="C12609" s="88"/>
      <c r="D12609" s="88"/>
      <c r="E12609" s="88"/>
      <c r="F12609" s="88"/>
      <c r="G12609" s="88"/>
      <c r="H12609" s="88"/>
      <c r="I12609" s="88"/>
      <c r="J12609" s="88"/>
      <c r="K12609" s="88"/>
    </row>
    <row r="12610" spans="2:11" ht="12" hidden="1" customHeight="1" x14ac:dyDescent="0.2">
      <c r="B12610" s="88"/>
      <c r="C12610" s="88"/>
      <c r="D12610" s="88"/>
      <c r="E12610" s="88"/>
      <c r="F12610" s="88"/>
      <c r="G12610" s="88"/>
      <c r="H12610" s="88"/>
      <c r="I12610" s="88"/>
      <c r="J12610" s="88"/>
      <c r="K12610" s="88"/>
    </row>
    <row r="12611" spans="2:11" ht="12" hidden="1" customHeight="1" x14ac:dyDescent="0.2">
      <c r="B12611" s="88"/>
      <c r="C12611" s="88"/>
      <c r="D12611" s="88"/>
      <c r="E12611" s="88"/>
      <c r="F12611" s="88"/>
      <c r="G12611" s="88"/>
      <c r="H12611" s="88"/>
      <c r="I12611" s="88"/>
      <c r="J12611" s="88"/>
      <c r="K12611" s="88"/>
    </row>
    <row r="12612" spans="2:11" ht="12" hidden="1" customHeight="1" x14ac:dyDescent="0.2">
      <c r="B12612" s="88"/>
      <c r="C12612" s="88"/>
      <c r="D12612" s="88"/>
      <c r="E12612" s="88"/>
      <c r="F12612" s="88"/>
      <c r="G12612" s="88"/>
      <c r="H12612" s="88"/>
      <c r="I12612" s="88"/>
      <c r="J12612" s="88"/>
      <c r="K12612" s="88"/>
    </row>
    <row r="12613" spans="2:11" ht="12" hidden="1" customHeight="1" x14ac:dyDescent="0.2">
      <c r="B12613" s="88"/>
      <c r="C12613" s="88"/>
      <c r="D12613" s="88"/>
      <c r="E12613" s="88"/>
      <c r="F12613" s="88"/>
      <c r="G12613" s="88"/>
      <c r="H12613" s="88"/>
      <c r="I12613" s="88"/>
      <c r="J12613" s="88"/>
      <c r="K12613" s="88"/>
    </row>
    <row r="12614" spans="2:11" ht="12" hidden="1" customHeight="1" x14ac:dyDescent="0.2">
      <c r="B12614" s="88"/>
      <c r="C12614" s="88"/>
      <c r="D12614" s="88"/>
      <c r="E12614" s="88"/>
      <c r="F12614" s="88"/>
      <c r="G12614" s="88"/>
      <c r="H12614" s="88"/>
      <c r="I12614" s="88"/>
      <c r="J12614" s="88"/>
      <c r="K12614" s="88"/>
    </row>
    <row r="12615" spans="2:11" ht="12" hidden="1" customHeight="1" x14ac:dyDescent="0.2">
      <c r="B12615" s="88"/>
      <c r="C12615" s="88"/>
      <c r="D12615" s="88"/>
      <c r="E12615" s="88"/>
      <c r="F12615" s="88"/>
      <c r="G12615" s="88"/>
      <c r="H12615" s="88"/>
      <c r="I12615" s="88"/>
      <c r="J12615" s="88"/>
      <c r="K12615" s="88"/>
    </row>
    <row r="12616" spans="2:11" ht="12" hidden="1" customHeight="1" x14ac:dyDescent="0.2">
      <c r="B12616" s="88"/>
      <c r="C12616" s="88"/>
      <c r="D12616" s="88"/>
      <c r="E12616" s="88"/>
      <c r="F12616" s="88"/>
      <c r="G12616" s="88"/>
      <c r="H12616" s="88"/>
      <c r="I12616" s="88"/>
      <c r="J12616" s="88"/>
      <c r="K12616" s="88"/>
    </row>
    <row r="12617" spans="2:11" ht="12" hidden="1" customHeight="1" x14ac:dyDescent="0.2">
      <c r="B12617" s="88"/>
      <c r="C12617" s="88"/>
      <c r="D12617" s="88"/>
      <c r="E12617" s="88"/>
      <c r="F12617" s="88"/>
      <c r="G12617" s="88"/>
      <c r="H12617" s="88"/>
      <c r="I12617" s="88"/>
      <c r="J12617" s="88"/>
      <c r="K12617" s="88"/>
    </row>
    <row r="12618" spans="2:11" ht="12" hidden="1" customHeight="1" x14ac:dyDescent="0.2">
      <c r="B12618" s="88"/>
      <c r="C12618" s="88"/>
      <c r="D12618" s="88"/>
      <c r="E12618" s="88"/>
      <c r="F12618" s="88"/>
      <c r="G12618" s="88"/>
      <c r="H12618" s="88"/>
      <c r="I12618" s="88"/>
      <c r="J12618" s="88"/>
      <c r="K12618" s="88"/>
    </row>
    <row r="12619" spans="2:11" ht="12" hidden="1" customHeight="1" x14ac:dyDescent="0.2">
      <c r="B12619" s="88"/>
      <c r="C12619" s="88"/>
      <c r="D12619" s="88"/>
      <c r="E12619" s="88"/>
      <c r="F12619" s="88"/>
      <c r="G12619" s="88"/>
      <c r="H12619" s="88"/>
      <c r="I12619" s="88"/>
      <c r="J12619" s="88"/>
      <c r="K12619" s="88"/>
    </row>
    <row r="12620" spans="2:11" ht="12" hidden="1" customHeight="1" x14ac:dyDescent="0.2">
      <c r="B12620" s="88"/>
      <c r="C12620" s="88"/>
      <c r="D12620" s="88"/>
      <c r="E12620" s="88"/>
      <c r="F12620" s="88"/>
      <c r="G12620" s="88"/>
      <c r="H12620" s="88"/>
      <c r="I12620" s="88"/>
      <c r="J12620" s="88"/>
      <c r="K12620" s="88"/>
    </row>
    <row r="12621" spans="2:11" ht="12" hidden="1" customHeight="1" x14ac:dyDescent="0.2">
      <c r="B12621" s="88"/>
      <c r="C12621" s="88"/>
      <c r="D12621" s="88"/>
      <c r="E12621" s="88"/>
      <c r="F12621" s="88"/>
      <c r="G12621" s="88"/>
      <c r="H12621" s="88"/>
      <c r="I12621" s="88"/>
      <c r="J12621" s="88"/>
      <c r="K12621" s="88"/>
    </row>
    <row r="12622" spans="2:11" ht="12" hidden="1" customHeight="1" x14ac:dyDescent="0.2">
      <c r="B12622" s="88"/>
      <c r="C12622" s="88"/>
      <c r="D12622" s="88"/>
      <c r="E12622" s="88"/>
      <c r="F12622" s="88"/>
      <c r="G12622" s="88"/>
      <c r="H12622" s="88"/>
      <c r="I12622" s="88"/>
      <c r="J12622" s="88"/>
      <c r="K12622" s="88"/>
    </row>
    <row r="12623" spans="2:11" ht="12" hidden="1" customHeight="1" x14ac:dyDescent="0.2">
      <c r="B12623" s="88"/>
      <c r="C12623" s="88"/>
      <c r="D12623" s="88"/>
      <c r="E12623" s="88"/>
      <c r="F12623" s="88"/>
      <c r="G12623" s="88"/>
      <c r="H12623" s="88"/>
      <c r="I12623" s="88"/>
      <c r="J12623" s="88"/>
      <c r="K12623" s="88"/>
    </row>
    <row r="12624" spans="2:11" ht="12" hidden="1" customHeight="1" x14ac:dyDescent="0.2">
      <c r="B12624" s="88"/>
      <c r="C12624" s="88"/>
      <c r="D12624" s="88"/>
      <c r="E12624" s="88"/>
      <c r="F12624" s="88"/>
      <c r="G12624" s="88"/>
      <c r="H12624" s="88"/>
      <c r="I12624" s="88"/>
      <c r="J12624" s="88"/>
      <c r="K12624" s="88"/>
    </row>
    <row r="12625" spans="2:11" ht="12" hidden="1" customHeight="1" x14ac:dyDescent="0.2">
      <c r="B12625" s="88"/>
      <c r="C12625" s="88"/>
      <c r="D12625" s="88"/>
      <c r="E12625" s="88"/>
      <c r="F12625" s="88"/>
      <c r="G12625" s="88"/>
      <c r="H12625" s="88"/>
      <c r="I12625" s="88"/>
      <c r="J12625" s="88"/>
      <c r="K12625" s="88"/>
    </row>
    <row r="12626" spans="2:11" ht="12" hidden="1" customHeight="1" x14ac:dyDescent="0.2">
      <c r="B12626" s="88"/>
      <c r="C12626" s="88"/>
      <c r="D12626" s="88"/>
      <c r="E12626" s="88"/>
      <c r="F12626" s="88"/>
      <c r="G12626" s="88"/>
      <c r="H12626" s="88"/>
      <c r="I12626" s="88"/>
      <c r="J12626" s="88"/>
      <c r="K12626" s="88"/>
    </row>
    <row r="12627" spans="2:11" ht="12" hidden="1" customHeight="1" x14ac:dyDescent="0.2">
      <c r="B12627" s="88"/>
      <c r="C12627" s="88"/>
      <c r="D12627" s="88"/>
      <c r="E12627" s="88"/>
      <c r="F12627" s="88"/>
      <c r="G12627" s="88"/>
      <c r="H12627" s="88"/>
      <c r="I12627" s="88"/>
      <c r="J12627" s="88"/>
      <c r="K12627" s="88"/>
    </row>
    <row r="12628" spans="2:11" ht="12" hidden="1" customHeight="1" x14ac:dyDescent="0.2">
      <c r="B12628" s="88"/>
      <c r="C12628" s="88"/>
      <c r="D12628" s="88"/>
      <c r="E12628" s="88"/>
      <c r="F12628" s="88"/>
      <c r="G12628" s="88"/>
      <c r="H12628" s="88"/>
      <c r="I12628" s="88"/>
      <c r="J12628" s="88"/>
      <c r="K12628" s="88"/>
    </row>
    <row r="12629" spans="2:11" ht="12" hidden="1" customHeight="1" x14ac:dyDescent="0.2">
      <c r="B12629" s="88"/>
      <c r="C12629" s="88"/>
      <c r="D12629" s="88"/>
      <c r="E12629" s="88"/>
      <c r="F12629" s="88"/>
      <c r="G12629" s="88"/>
      <c r="H12629" s="88"/>
      <c r="I12629" s="88"/>
      <c r="J12629" s="88"/>
      <c r="K12629" s="88"/>
    </row>
    <row r="12630" spans="2:11" ht="12" hidden="1" customHeight="1" x14ac:dyDescent="0.2">
      <c r="B12630" s="88"/>
      <c r="C12630" s="88"/>
      <c r="D12630" s="88"/>
      <c r="E12630" s="88"/>
      <c r="F12630" s="88"/>
      <c r="G12630" s="88"/>
      <c r="H12630" s="88"/>
      <c r="I12630" s="88"/>
      <c r="J12630" s="88"/>
      <c r="K12630" s="88"/>
    </row>
    <row r="12631" spans="2:11" ht="12" hidden="1" customHeight="1" x14ac:dyDescent="0.2">
      <c r="B12631" s="88"/>
      <c r="C12631" s="88"/>
      <c r="D12631" s="88"/>
      <c r="E12631" s="88"/>
      <c r="F12631" s="88"/>
      <c r="G12631" s="88"/>
      <c r="H12631" s="88"/>
      <c r="I12631" s="88"/>
      <c r="J12631" s="88"/>
      <c r="K12631" s="88"/>
    </row>
    <row r="12632" spans="2:11" ht="12" hidden="1" customHeight="1" x14ac:dyDescent="0.2">
      <c r="B12632" s="88"/>
      <c r="C12632" s="88"/>
      <c r="D12632" s="88"/>
      <c r="E12632" s="88"/>
      <c r="F12632" s="88"/>
      <c r="G12632" s="88"/>
      <c r="H12632" s="88"/>
      <c r="I12632" s="88"/>
      <c r="J12632" s="88"/>
      <c r="K12632" s="88"/>
    </row>
    <row r="12633" spans="2:11" ht="12" hidden="1" customHeight="1" x14ac:dyDescent="0.2">
      <c r="B12633" s="88"/>
      <c r="C12633" s="88"/>
      <c r="D12633" s="88"/>
      <c r="E12633" s="88"/>
      <c r="F12633" s="88"/>
      <c r="G12633" s="88"/>
      <c r="H12633" s="88"/>
      <c r="I12633" s="88"/>
      <c r="J12633" s="88"/>
      <c r="K12633" s="88"/>
    </row>
    <row r="12634" spans="2:11" ht="12" hidden="1" customHeight="1" x14ac:dyDescent="0.2">
      <c r="B12634" s="88"/>
      <c r="C12634" s="88"/>
      <c r="D12634" s="88"/>
      <c r="E12634" s="88"/>
      <c r="F12634" s="88"/>
      <c r="G12634" s="88"/>
      <c r="H12634" s="88"/>
      <c r="I12634" s="88"/>
      <c r="J12634" s="88"/>
      <c r="K12634" s="88"/>
    </row>
    <row r="12635" spans="2:11" ht="12" hidden="1" customHeight="1" x14ac:dyDescent="0.2">
      <c r="B12635" s="88"/>
      <c r="C12635" s="88"/>
      <c r="D12635" s="88"/>
      <c r="E12635" s="88"/>
      <c r="F12635" s="88"/>
      <c r="G12635" s="88"/>
      <c r="H12635" s="88"/>
      <c r="I12635" s="88"/>
      <c r="J12635" s="88"/>
      <c r="K12635" s="88"/>
    </row>
    <row r="12636" spans="2:11" ht="12" hidden="1" customHeight="1" x14ac:dyDescent="0.2">
      <c r="B12636" s="88"/>
      <c r="C12636" s="88"/>
      <c r="D12636" s="88"/>
      <c r="E12636" s="88"/>
      <c r="F12636" s="88"/>
      <c r="G12636" s="88"/>
      <c r="H12636" s="88"/>
      <c r="I12636" s="88"/>
      <c r="J12636" s="88"/>
      <c r="K12636" s="88"/>
    </row>
    <row r="12637" spans="2:11" ht="12" hidden="1" customHeight="1" x14ac:dyDescent="0.2">
      <c r="B12637" s="88"/>
      <c r="C12637" s="88"/>
      <c r="D12637" s="88"/>
      <c r="E12637" s="88"/>
      <c r="F12637" s="88"/>
      <c r="G12637" s="88"/>
      <c r="H12637" s="88"/>
      <c r="I12637" s="88"/>
      <c r="J12637" s="88"/>
      <c r="K12637" s="88"/>
    </row>
    <row r="12638" spans="2:11" ht="12" hidden="1" customHeight="1" x14ac:dyDescent="0.2">
      <c r="B12638" s="88"/>
      <c r="C12638" s="88"/>
      <c r="D12638" s="88"/>
      <c r="E12638" s="88"/>
      <c r="F12638" s="88"/>
      <c r="G12638" s="88"/>
      <c r="H12638" s="88"/>
      <c r="I12638" s="88"/>
      <c r="J12638" s="88"/>
      <c r="K12638" s="88"/>
    </row>
    <row r="12639" spans="2:11" ht="12" hidden="1" customHeight="1" x14ac:dyDescent="0.2">
      <c r="B12639" s="88"/>
      <c r="C12639" s="88"/>
      <c r="D12639" s="88"/>
      <c r="E12639" s="88"/>
      <c r="F12639" s="88"/>
      <c r="G12639" s="88"/>
      <c r="H12639" s="88"/>
      <c r="I12639" s="88"/>
      <c r="J12639" s="88"/>
      <c r="K12639" s="88"/>
    </row>
    <row r="12640" spans="2:11" ht="12" hidden="1" customHeight="1" x14ac:dyDescent="0.2">
      <c r="B12640" s="88"/>
      <c r="C12640" s="88"/>
      <c r="D12640" s="88"/>
      <c r="E12640" s="88"/>
      <c r="F12640" s="88"/>
      <c r="G12640" s="88"/>
      <c r="H12640" s="88"/>
      <c r="I12640" s="88"/>
      <c r="J12640" s="88"/>
      <c r="K12640" s="88"/>
    </row>
    <row r="12641" spans="2:11" ht="12" hidden="1" customHeight="1" x14ac:dyDescent="0.2">
      <c r="B12641" s="88"/>
      <c r="C12641" s="88"/>
      <c r="D12641" s="88"/>
      <c r="E12641" s="88"/>
      <c r="F12641" s="88"/>
      <c r="G12641" s="88"/>
      <c r="H12641" s="88"/>
      <c r="I12641" s="88"/>
      <c r="J12641" s="88"/>
      <c r="K12641" s="88"/>
    </row>
    <row r="12642" spans="2:11" ht="12" hidden="1" customHeight="1" x14ac:dyDescent="0.2">
      <c r="B12642" s="88"/>
      <c r="C12642" s="88"/>
      <c r="D12642" s="88"/>
      <c r="E12642" s="88"/>
      <c r="F12642" s="88"/>
      <c r="G12642" s="88"/>
      <c r="H12642" s="88"/>
      <c r="I12642" s="88"/>
      <c r="J12642" s="88"/>
      <c r="K12642" s="88"/>
    </row>
    <row r="12643" spans="2:11" ht="12" hidden="1" customHeight="1" x14ac:dyDescent="0.2">
      <c r="B12643" s="88"/>
      <c r="C12643" s="88"/>
      <c r="D12643" s="88"/>
      <c r="E12643" s="88"/>
      <c r="F12643" s="88"/>
      <c r="G12643" s="88"/>
      <c r="H12643" s="88"/>
      <c r="I12643" s="88"/>
      <c r="J12643" s="88"/>
      <c r="K12643" s="88"/>
    </row>
    <row r="12644" spans="2:11" ht="12" hidden="1" customHeight="1" x14ac:dyDescent="0.2">
      <c r="B12644" s="88"/>
      <c r="C12644" s="88"/>
      <c r="D12644" s="88"/>
      <c r="E12644" s="88"/>
      <c r="F12644" s="88"/>
      <c r="G12644" s="88"/>
      <c r="H12644" s="88"/>
      <c r="I12644" s="88"/>
      <c r="J12644" s="88"/>
      <c r="K12644" s="88"/>
    </row>
    <row r="12645" spans="2:11" ht="12" hidden="1" customHeight="1" x14ac:dyDescent="0.2">
      <c r="B12645" s="88"/>
      <c r="C12645" s="88"/>
      <c r="D12645" s="88"/>
      <c r="E12645" s="88"/>
      <c r="F12645" s="88"/>
      <c r="G12645" s="88"/>
      <c r="H12645" s="88"/>
      <c r="I12645" s="88"/>
      <c r="J12645" s="88"/>
      <c r="K12645" s="88"/>
    </row>
    <row r="12646" spans="2:11" ht="12" hidden="1" customHeight="1" x14ac:dyDescent="0.2">
      <c r="B12646" s="88"/>
      <c r="C12646" s="88"/>
      <c r="D12646" s="88"/>
      <c r="E12646" s="88"/>
      <c r="F12646" s="88"/>
      <c r="G12646" s="88"/>
      <c r="H12646" s="88"/>
      <c r="I12646" s="88"/>
      <c r="J12646" s="88"/>
      <c r="K12646" s="88"/>
    </row>
    <row r="12647" spans="2:11" ht="12" hidden="1" customHeight="1" x14ac:dyDescent="0.2">
      <c r="B12647" s="88"/>
      <c r="C12647" s="88"/>
      <c r="D12647" s="88"/>
      <c r="E12647" s="88"/>
      <c r="F12647" s="88"/>
      <c r="G12647" s="88"/>
      <c r="H12647" s="88"/>
      <c r="I12647" s="88"/>
      <c r="J12647" s="88"/>
      <c r="K12647" s="88"/>
    </row>
    <row r="12648" spans="2:11" ht="12" hidden="1" customHeight="1" x14ac:dyDescent="0.2">
      <c r="B12648" s="88"/>
      <c r="C12648" s="88"/>
      <c r="D12648" s="88"/>
      <c r="E12648" s="88"/>
      <c r="F12648" s="88"/>
      <c r="G12648" s="88"/>
      <c r="H12648" s="88"/>
      <c r="I12648" s="88"/>
      <c r="J12648" s="88"/>
      <c r="K12648" s="88"/>
    </row>
    <row r="12649" spans="2:11" ht="12" hidden="1" customHeight="1" x14ac:dyDescent="0.2">
      <c r="B12649" s="88"/>
      <c r="C12649" s="88"/>
      <c r="D12649" s="88"/>
      <c r="E12649" s="88"/>
      <c r="F12649" s="88"/>
      <c r="G12649" s="88"/>
      <c r="H12649" s="88"/>
      <c r="I12649" s="88"/>
      <c r="J12649" s="88"/>
      <c r="K12649" s="88"/>
    </row>
    <row r="12650" spans="2:11" ht="12" hidden="1" customHeight="1" x14ac:dyDescent="0.2">
      <c r="B12650" s="88"/>
      <c r="C12650" s="88"/>
      <c r="D12650" s="88"/>
      <c r="E12650" s="88"/>
      <c r="F12650" s="88"/>
      <c r="G12650" s="88"/>
      <c r="H12650" s="88"/>
      <c r="I12650" s="88"/>
      <c r="J12650" s="88"/>
      <c r="K12650" s="88"/>
    </row>
    <row r="12651" spans="2:11" ht="12" hidden="1" customHeight="1" x14ac:dyDescent="0.2">
      <c r="B12651" s="88"/>
      <c r="C12651" s="88"/>
      <c r="D12651" s="88"/>
      <c r="E12651" s="88"/>
      <c r="F12651" s="88"/>
      <c r="G12651" s="88"/>
      <c r="H12651" s="88"/>
      <c r="I12651" s="88"/>
      <c r="J12651" s="88"/>
      <c r="K12651" s="88"/>
    </row>
    <row r="12652" spans="2:11" ht="12" hidden="1" customHeight="1" x14ac:dyDescent="0.2">
      <c r="B12652" s="88"/>
      <c r="C12652" s="88"/>
      <c r="D12652" s="88"/>
      <c r="E12652" s="88"/>
      <c r="F12652" s="88"/>
      <c r="G12652" s="88"/>
      <c r="H12652" s="88"/>
      <c r="I12652" s="88"/>
      <c r="J12652" s="88"/>
      <c r="K12652" s="88"/>
    </row>
    <row r="12653" spans="2:11" ht="12" hidden="1" customHeight="1" x14ac:dyDescent="0.2">
      <c r="B12653" s="88"/>
      <c r="C12653" s="88"/>
      <c r="D12653" s="88"/>
      <c r="E12653" s="88"/>
      <c r="F12653" s="88"/>
      <c r="G12653" s="88"/>
      <c r="H12653" s="88"/>
      <c r="I12653" s="88"/>
      <c r="J12653" s="88"/>
      <c r="K12653" s="88"/>
    </row>
    <row r="12654" spans="2:11" ht="12" hidden="1" customHeight="1" x14ac:dyDescent="0.2">
      <c r="B12654" s="88"/>
      <c r="C12654" s="88"/>
      <c r="D12654" s="88"/>
      <c r="E12654" s="88"/>
      <c r="F12654" s="88"/>
      <c r="G12654" s="88"/>
      <c r="H12654" s="88"/>
      <c r="I12654" s="88"/>
      <c r="J12654" s="88"/>
      <c r="K12654" s="88"/>
    </row>
    <row r="12655" spans="2:11" ht="12" hidden="1" customHeight="1" x14ac:dyDescent="0.2">
      <c r="B12655" s="88"/>
      <c r="C12655" s="88"/>
      <c r="D12655" s="88"/>
      <c r="E12655" s="88"/>
      <c r="F12655" s="88"/>
      <c r="G12655" s="88"/>
      <c r="H12655" s="88"/>
      <c r="I12655" s="88"/>
      <c r="J12655" s="88"/>
      <c r="K12655" s="88"/>
    </row>
    <row r="12656" spans="2:11" ht="12" hidden="1" customHeight="1" x14ac:dyDescent="0.2">
      <c r="B12656" s="88"/>
      <c r="C12656" s="88"/>
      <c r="D12656" s="88"/>
      <c r="E12656" s="88"/>
      <c r="F12656" s="88"/>
      <c r="G12656" s="88"/>
      <c r="H12656" s="88"/>
      <c r="I12656" s="88"/>
      <c r="J12656" s="88"/>
      <c r="K12656" s="88"/>
    </row>
    <row r="12657" spans="2:11" ht="12" hidden="1" customHeight="1" x14ac:dyDescent="0.2">
      <c r="B12657" s="88"/>
      <c r="C12657" s="88"/>
      <c r="D12657" s="88"/>
      <c r="E12657" s="88"/>
      <c r="F12657" s="88"/>
      <c r="G12657" s="88"/>
      <c r="H12657" s="88"/>
      <c r="I12657" s="88"/>
      <c r="J12657" s="88"/>
      <c r="K12657" s="88"/>
    </row>
    <row r="12658" spans="2:11" ht="12" hidden="1" customHeight="1" x14ac:dyDescent="0.2">
      <c r="B12658" s="88"/>
      <c r="C12658" s="88"/>
      <c r="D12658" s="88"/>
      <c r="E12658" s="88"/>
      <c r="F12658" s="88"/>
      <c r="G12658" s="88"/>
      <c r="H12658" s="88"/>
      <c r="I12658" s="88"/>
      <c r="J12658" s="88"/>
      <c r="K12658" s="88"/>
    </row>
    <row r="12659" spans="2:11" ht="12" hidden="1" customHeight="1" x14ac:dyDescent="0.2">
      <c r="B12659" s="88"/>
      <c r="C12659" s="88"/>
      <c r="D12659" s="88"/>
      <c r="E12659" s="88"/>
      <c r="F12659" s="88"/>
      <c r="G12659" s="88"/>
      <c r="H12659" s="88"/>
      <c r="I12659" s="88"/>
      <c r="J12659" s="88"/>
      <c r="K12659" s="88"/>
    </row>
    <row r="12660" spans="2:11" ht="12" hidden="1" customHeight="1" x14ac:dyDescent="0.2">
      <c r="B12660" s="88"/>
      <c r="C12660" s="88"/>
      <c r="D12660" s="88"/>
      <c r="E12660" s="88"/>
      <c r="F12660" s="88"/>
      <c r="G12660" s="88"/>
      <c r="H12660" s="88"/>
      <c r="I12660" s="88"/>
      <c r="J12660" s="88"/>
      <c r="K12660" s="88"/>
    </row>
    <row r="12661" spans="2:11" ht="12" hidden="1" customHeight="1" x14ac:dyDescent="0.2">
      <c r="B12661" s="88"/>
      <c r="C12661" s="88"/>
      <c r="D12661" s="88"/>
      <c r="E12661" s="88"/>
      <c r="F12661" s="88"/>
      <c r="G12661" s="88"/>
      <c r="H12661" s="88"/>
      <c r="I12661" s="88"/>
      <c r="J12661" s="88"/>
      <c r="K12661" s="88"/>
    </row>
    <row r="12662" spans="2:11" ht="12" hidden="1" customHeight="1" x14ac:dyDescent="0.2">
      <c r="B12662" s="88"/>
      <c r="C12662" s="88"/>
      <c r="D12662" s="88"/>
      <c r="E12662" s="88"/>
      <c r="F12662" s="88"/>
      <c r="G12662" s="88"/>
      <c r="H12662" s="88"/>
      <c r="I12662" s="88"/>
      <c r="J12662" s="88"/>
      <c r="K12662" s="88"/>
    </row>
    <row r="12663" spans="2:11" ht="12" hidden="1" customHeight="1" x14ac:dyDescent="0.2">
      <c r="B12663" s="88"/>
      <c r="C12663" s="88"/>
      <c r="D12663" s="88"/>
      <c r="E12663" s="88"/>
      <c r="F12663" s="88"/>
      <c r="G12663" s="88"/>
      <c r="H12663" s="88"/>
      <c r="I12663" s="88"/>
      <c r="J12663" s="88"/>
      <c r="K12663" s="88"/>
    </row>
    <row r="12664" spans="2:11" ht="12" hidden="1" customHeight="1" x14ac:dyDescent="0.2">
      <c r="B12664" s="88"/>
      <c r="C12664" s="88"/>
      <c r="D12664" s="88"/>
      <c r="E12664" s="88"/>
      <c r="F12664" s="88"/>
      <c r="G12664" s="88"/>
      <c r="H12664" s="88"/>
      <c r="I12664" s="88"/>
      <c r="J12664" s="88"/>
      <c r="K12664" s="88"/>
    </row>
    <row r="12665" spans="2:11" ht="12" hidden="1" customHeight="1" x14ac:dyDescent="0.2">
      <c r="B12665" s="88"/>
      <c r="C12665" s="88"/>
      <c r="D12665" s="88"/>
      <c r="E12665" s="88"/>
      <c r="F12665" s="88"/>
      <c r="G12665" s="88"/>
      <c r="H12665" s="88"/>
      <c r="I12665" s="88"/>
      <c r="J12665" s="88"/>
      <c r="K12665" s="88"/>
    </row>
    <row r="12666" spans="2:11" ht="12" hidden="1" customHeight="1" x14ac:dyDescent="0.2">
      <c r="B12666" s="88"/>
      <c r="C12666" s="88"/>
      <c r="D12666" s="88"/>
      <c r="E12666" s="88"/>
      <c r="F12666" s="88"/>
      <c r="G12666" s="88"/>
      <c r="H12666" s="88"/>
      <c r="I12666" s="88"/>
      <c r="J12666" s="88"/>
      <c r="K12666" s="88"/>
    </row>
    <row r="12667" spans="2:11" ht="12" hidden="1" customHeight="1" x14ac:dyDescent="0.2">
      <c r="B12667" s="88"/>
      <c r="C12667" s="88"/>
      <c r="D12667" s="88"/>
      <c r="E12667" s="88"/>
      <c r="F12667" s="88"/>
      <c r="G12667" s="88"/>
      <c r="H12667" s="88"/>
      <c r="I12667" s="88"/>
      <c r="J12667" s="88"/>
      <c r="K12667" s="88"/>
    </row>
    <row r="12668" spans="2:11" ht="12" hidden="1" customHeight="1" x14ac:dyDescent="0.2">
      <c r="B12668" s="88"/>
      <c r="C12668" s="88"/>
      <c r="D12668" s="88"/>
      <c r="E12668" s="88"/>
      <c r="F12668" s="88"/>
      <c r="G12668" s="88"/>
      <c r="H12668" s="88"/>
      <c r="I12668" s="88"/>
      <c r="J12668" s="88"/>
      <c r="K12668" s="88"/>
    </row>
    <row r="12669" spans="2:11" ht="12" hidden="1" customHeight="1" x14ac:dyDescent="0.2">
      <c r="B12669" s="88"/>
      <c r="C12669" s="88"/>
      <c r="D12669" s="88"/>
      <c r="E12669" s="88"/>
      <c r="F12669" s="88"/>
      <c r="G12669" s="88"/>
      <c r="H12669" s="88"/>
      <c r="I12669" s="88"/>
      <c r="J12669" s="88"/>
      <c r="K12669" s="88"/>
    </row>
    <row r="12670" spans="2:11" ht="12" hidden="1" customHeight="1" x14ac:dyDescent="0.2">
      <c r="B12670" s="88"/>
      <c r="C12670" s="88"/>
      <c r="D12670" s="88"/>
      <c r="E12670" s="88"/>
      <c r="F12670" s="88"/>
      <c r="G12670" s="88"/>
      <c r="H12670" s="88"/>
      <c r="I12670" s="88"/>
      <c r="J12670" s="88"/>
      <c r="K12670" s="88"/>
    </row>
    <row r="12671" spans="2:11" ht="12" hidden="1" customHeight="1" x14ac:dyDescent="0.2">
      <c r="B12671" s="88"/>
      <c r="C12671" s="88"/>
      <c r="D12671" s="88"/>
      <c r="E12671" s="88"/>
      <c r="F12671" s="88"/>
      <c r="G12671" s="88"/>
      <c r="H12671" s="88"/>
      <c r="I12671" s="88"/>
      <c r="J12671" s="88"/>
      <c r="K12671" s="88"/>
    </row>
    <row r="12672" spans="2:11" ht="12" hidden="1" customHeight="1" x14ac:dyDescent="0.2">
      <c r="B12672" s="88"/>
      <c r="C12672" s="88"/>
      <c r="D12672" s="88"/>
      <c r="E12672" s="88"/>
      <c r="F12672" s="88"/>
      <c r="G12672" s="88"/>
      <c r="H12672" s="88"/>
      <c r="I12672" s="88"/>
      <c r="J12672" s="88"/>
      <c r="K12672" s="88"/>
    </row>
    <row r="12673" spans="2:11" ht="12" hidden="1" customHeight="1" x14ac:dyDescent="0.2">
      <c r="B12673" s="88"/>
      <c r="C12673" s="88"/>
      <c r="D12673" s="88"/>
      <c r="E12673" s="88"/>
      <c r="F12673" s="88"/>
      <c r="G12673" s="88"/>
      <c r="H12673" s="88"/>
      <c r="I12673" s="88"/>
      <c r="J12673" s="88"/>
      <c r="K12673" s="88"/>
    </row>
    <row r="12674" spans="2:11" ht="12" hidden="1" customHeight="1" x14ac:dyDescent="0.2">
      <c r="B12674" s="88"/>
      <c r="C12674" s="88"/>
      <c r="D12674" s="88"/>
      <c r="E12674" s="88"/>
      <c r="F12674" s="88"/>
      <c r="G12674" s="88"/>
      <c r="H12674" s="88"/>
      <c r="I12674" s="88"/>
      <c r="J12674" s="88"/>
      <c r="K12674" s="88"/>
    </row>
    <row r="12675" spans="2:11" ht="12" hidden="1" customHeight="1" x14ac:dyDescent="0.2">
      <c r="B12675" s="88"/>
      <c r="C12675" s="88"/>
      <c r="D12675" s="88"/>
      <c r="E12675" s="88"/>
      <c r="F12675" s="88"/>
      <c r="G12675" s="88"/>
      <c r="H12675" s="88"/>
      <c r="I12675" s="88"/>
      <c r="J12675" s="88"/>
      <c r="K12675" s="88"/>
    </row>
    <row r="12676" spans="2:11" ht="12" hidden="1" customHeight="1" x14ac:dyDescent="0.2">
      <c r="B12676" s="88"/>
      <c r="C12676" s="88"/>
      <c r="D12676" s="88"/>
      <c r="E12676" s="88"/>
      <c r="F12676" s="88"/>
      <c r="G12676" s="88"/>
      <c r="H12676" s="88"/>
      <c r="I12676" s="88"/>
      <c r="J12676" s="88"/>
      <c r="K12676" s="88"/>
    </row>
    <row r="12677" spans="2:11" ht="12" hidden="1" customHeight="1" x14ac:dyDescent="0.2">
      <c r="B12677" s="88"/>
      <c r="C12677" s="88"/>
      <c r="D12677" s="88"/>
      <c r="E12677" s="88"/>
      <c r="F12677" s="88"/>
      <c r="G12677" s="88"/>
      <c r="H12677" s="88"/>
      <c r="I12677" s="88"/>
      <c r="J12677" s="88"/>
      <c r="K12677" s="88"/>
    </row>
    <row r="12678" spans="2:11" ht="12" hidden="1" customHeight="1" x14ac:dyDescent="0.2">
      <c r="B12678" s="88"/>
      <c r="C12678" s="88"/>
      <c r="D12678" s="88"/>
      <c r="E12678" s="88"/>
      <c r="F12678" s="88"/>
      <c r="G12678" s="88"/>
      <c r="H12678" s="88"/>
      <c r="I12678" s="88"/>
      <c r="J12678" s="88"/>
      <c r="K12678" s="88"/>
    </row>
    <row r="12679" spans="2:11" ht="12" hidden="1" customHeight="1" x14ac:dyDescent="0.2">
      <c r="B12679" s="88"/>
      <c r="C12679" s="88"/>
      <c r="D12679" s="88"/>
      <c r="E12679" s="88"/>
      <c r="F12679" s="88"/>
      <c r="G12679" s="88"/>
      <c r="H12679" s="88"/>
      <c r="I12679" s="88"/>
      <c r="J12679" s="88"/>
      <c r="K12679" s="88"/>
    </row>
    <row r="12680" spans="2:11" ht="12" hidden="1" customHeight="1" x14ac:dyDescent="0.2">
      <c r="B12680" s="88"/>
      <c r="C12680" s="88"/>
      <c r="D12680" s="88"/>
      <c r="E12680" s="88"/>
      <c r="F12680" s="88"/>
      <c r="G12680" s="88"/>
      <c r="H12680" s="88"/>
      <c r="I12680" s="88"/>
      <c r="J12680" s="88"/>
      <c r="K12680" s="88"/>
    </row>
    <row r="12681" spans="2:11" ht="12" hidden="1" customHeight="1" x14ac:dyDescent="0.2">
      <c r="B12681" s="88"/>
      <c r="C12681" s="88"/>
      <c r="D12681" s="88"/>
      <c r="E12681" s="88"/>
      <c r="F12681" s="88"/>
      <c r="G12681" s="88"/>
      <c r="H12681" s="88"/>
      <c r="I12681" s="88"/>
      <c r="J12681" s="88"/>
      <c r="K12681" s="88"/>
    </row>
    <row r="12682" spans="2:11" ht="12" hidden="1" customHeight="1" x14ac:dyDescent="0.2">
      <c r="B12682" s="88"/>
      <c r="C12682" s="88"/>
      <c r="D12682" s="88"/>
      <c r="E12682" s="88"/>
      <c r="F12682" s="88"/>
      <c r="G12682" s="88"/>
      <c r="H12682" s="88"/>
      <c r="I12682" s="88"/>
      <c r="J12682" s="88"/>
      <c r="K12682" s="88"/>
    </row>
    <row r="12683" spans="2:11" ht="12" hidden="1" customHeight="1" x14ac:dyDescent="0.2">
      <c r="B12683" s="88"/>
      <c r="C12683" s="88"/>
      <c r="D12683" s="88"/>
      <c r="E12683" s="88"/>
      <c r="F12683" s="88"/>
      <c r="G12683" s="88"/>
      <c r="H12683" s="88"/>
      <c r="I12683" s="88"/>
      <c r="J12683" s="88"/>
      <c r="K12683" s="88"/>
    </row>
    <row r="12684" spans="2:11" ht="12" hidden="1" customHeight="1" x14ac:dyDescent="0.2">
      <c r="B12684" s="88"/>
      <c r="C12684" s="88"/>
      <c r="D12684" s="88"/>
      <c r="E12684" s="88"/>
      <c r="F12684" s="88"/>
      <c r="G12684" s="88"/>
      <c r="H12684" s="88"/>
      <c r="I12684" s="88"/>
      <c r="J12684" s="88"/>
      <c r="K12684" s="88"/>
    </row>
    <row r="12685" spans="2:11" ht="12" hidden="1" customHeight="1" x14ac:dyDescent="0.2">
      <c r="B12685" s="88"/>
      <c r="C12685" s="88"/>
      <c r="D12685" s="88"/>
      <c r="E12685" s="88"/>
      <c r="F12685" s="88"/>
      <c r="G12685" s="88"/>
      <c r="H12685" s="88"/>
      <c r="I12685" s="88"/>
      <c r="J12685" s="88"/>
      <c r="K12685" s="88"/>
    </row>
    <row r="12686" spans="2:11" ht="12" hidden="1" customHeight="1" x14ac:dyDescent="0.2">
      <c r="B12686" s="88"/>
      <c r="C12686" s="88"/>
      <c r="D12686" s="88"/>
      <c r="E12686" s="88"/>
      <c r="F12686" s="88"/>
      <c r="G12686" s="88"/>
      <c r="H12686" s="88"/>
      <c r="I12686" s="88"/>
      <c r="J12686" s="88"/>
      <c r="K12686" s="88"/>
    </row>
    <row r="12687" spans="2:11" ht="12" hidden="1" customHeight="1" x14ac:dyDescent="0.2">
      <c r="B12687" s="88"/>
      <c r="C12687" s="88"/>
      <c r="D12687" s="88"/>
      <c r="E12687" s="88"/>
      <c r="F12687" s="88"/>
      <c r="G12687" s="88"/>
      <c r="H12687" s="88"/>
      <c r="I12687" s="88"/>
      <c r="J12687" s="88"/>
      <c r="K12687" s="88"/>
    </row>
    <row r="12688" spans="2:11" ht="12" hidden="1" customHeight="1" x14ac:dyDescent="0.2">
      <c r="B12688" s="88"/>
      <c r="C12688" s="88"/>
      <c r="D12688" s="88"/>
      <c r="E12688" s="88"/>
      <c r="F12688" s="88"/>
      <c r="G12688" s="88"/>
      <c r="H12688" s="88"/>
      <c r="I12688" s="88"/>
      <c r="J12688" s="88"/>
      <c r="K12688" s="88"/>
    </row>
    <row r="12689" spans="2:11" ht="12" hidden="1" customHeight="1" x14ac:dyDescent="0.2">
      <c r="B12689" s="88"/>
      <c r="C12689" s="88"/>
      <c r="D12689" s="88"/>
      <c r="E12689" s="88"/>
      <c r="F12689" s="88"/>
      <c r="G12689" s="88"/>
      <c r="H12689" s="88"/>
      <c r="I12689" s="88"/>
      <c r="J12689" s="88"/>
      <c r="K12689" s="88"/>
    </row>
    <row r="12690" spans="2:11" ht="12" hidden="1" customHeight="1" x14ac:dyDescent="0.2">
      <c r="B12690" s="88"/>
      <c r="C12690" s="88"/>
      <c r="D12690" s="88"/>
      <c r="E12690" s="88"/>
      <c r="F12690" s="88"/>
      <c r="G12690" s="88"/>
      <c r="H12690" s="88"/>
      <c r="I12690" s="88"/>
      <c r="J12690" s="88"/>
      <c r="K12690" s="88"/>
    </row>
    <row r="12691" spans="2:11" ht="12" hidden="1" customHeight="1" x14ac:dyDescent="0.2">
      <c r="B12691" s="88"/>
      <c r="C12691" s="88"/>
      <c r="D12691" s="88"/>
      <c r="E12691" s="88"/>
      <c r="F12691" s="88"/>
      <c r="G12691" s="88"/>
      <c r="H12691" s="88"/>
      <c r="I12691" s="88"/>
      <c r="J12691" s="88"/>
      <c r="K12691" s="88"/>
    </row>
    <row r="12692" spans="2:11" ht="12" hidden="1" customHeight="1" x14ac:dyDescent="0.2">
      <c r="B12692" s="88"/>
      <c r="C12692" s="88"/>
      <c r="D12692" s="88"/>
      <c r="E12692" s="88"/>
      <c r="F12692" s="88"/>
      <c r="G12692" s="88"/>
      <c r="H12692" s="88"/>
      <c r="I12692" s="88"/>
      <c r="J12692" s="88"/>
      <c r="K12692" s="88"/>
    </row>
    <row r="12693" spans="2:11" ht="12" hidden="1" customHeight="1" x14ac:dyDescent="0.2">
      <c r="B12693" s="88"/>
      <c r="C12693" s="88"/>
      <c r="D12693" s="88"/>
      <c r="E12693" s="88"/>
      <c r="F12693" s="88"/>
      <c r="G12693" s="88"/>
      <c r="H12693" s="88"/>
      <c r="I12693" s="88"/>
      <c r="J12693" s="88"/>
      <c r="K12693" s="88"/>
    </row>
    <row r="12694" spans="2:11" ht="12" hidden="1" customHeight="1" x14ac:dyDescent="0.2">
      <c r="B12694" s="88"/>
      <c r="C12694" s="88"/>
      <c r="D12694" s="88"/>
      <c r="E12694" s="88"/>
      <c r="F12694" s="88"/>
      <c r="G12694" s="88"/>
      <c r="H12694" s="88"/>
      <c r="I12694" s="88"/>
      <c r="J12694" s="88"/>
      <c r="K12694" s="88"/>
    </row>
    <row r="12695" spans="2:11" ht="12" hidden="1" customHeight="1" x14ac:dyDescent="0.2">
      <c r="B12695" s="88"/>
      <c r="C12695" s="88"/>
      <c r="D12695" s="88"/>
      <c r="E12695" s="88"/>
      <c r="F12695" s="88"/>
      <c r="G12695" s="88"/>
      <c r="H12695" s="88"/>
      <c r="I12695" s="88"/>
      <c r="J12695" s="88"/>
      <c r="K12695" s="88"/>
    </row>
    <row r="12696" spans="2:11" ht="12" hidden="1" customHeight="1" x14ac:dyDescent="0.2">
      <c r="B12696" s="88"/>
      <c r="C12696" s="88"/>
      <c r="D12696" s="88"/>
      <c r="E12696" s="88"/>
      <c r="F12696" s="88"/>
      <c r="G12696" s="88"/>
      <c r="H12696" s="88"/>
      <c r="I12696" s="88"/>
      <c r="J12696" s="88"/>
      <c r="K12696" s="88"/>
    </row>
    <row r="12697" spans="2:11" ht="12" hidden="1" customHeight="1" x14ac:dyDescent="0.2">
      <c r="B12697" s="88"/>
      <c r="C12697" s="88"/>
      <c r="D12697" s="88"/>
      <c r="E12697" s="88"/>
      <c r="F12697" s="88"/>
      <c r="G12697" s="88"/>
      <c r="H12697" s="88"/>
      <c r="I12697" s="88"/>
      <c r="J12697" s="88"/>
      <c r="K12697" s="88"/>
    </row>
    <row r="12698" spans="2:11" ht="12" hidden="1" customHeight="1" x14ac:dyDescent="0.2">
      <c r="B12698" s="88"/>
      <c r="C12698" s="88"/>
      <c r="D12698" s="88"/>
      <c r="E12698" s="88"/>
      <c r="F12698" s="88"/>
      <c r="G12698" s="88"/>
      <c r="H12698" s="88"/>
      <c r="I12698" s="88"/>
      <c r="J12698" s="88"/>
      <c r="K12698" s="88"/>
    </row>
    <row r="12699" spans="2:11" ht="12" hidden="1" customHeight="1" x14ac:dyDescent="0.2">
      <c r="B12699" s="88"/>
      <c r="C12699" s="88"/>
      <c r="D12699" s="88"/>
      <c r="E12699" s="88"/>
      <c r="F12699" s="88"/>
      <c r="G12699" s="88"/>
      <c r="H12699" s="88"/>
      <c r="I12699" s="88"/>
      <c r="J12699" s="88"/>
      <c r="K12699" s="88"/>
    </row>
    <row r="12700" spans="2:11" ht="12" hidden="1" customHeight="1" x14ac:dyDescent="0.2">
      <c r="B12700" s="88"/>
      <c r="C12700" s="88"/>
      <c r="D12700" s="88"/>
      <c r="E12700" s="88"/>
      <c r="F12700" s="88"/>
      <c r="G12700" s="88"/>
      <c r="H12700" s="88"/>
      <c r="I12700" s="88"/>
      <c r="J12700" s="88"/>
      <c r="K12700" s="88"/>
    </row>
    <row r="12701" spans="2:11" ht="12" hidden="1" customHeight="1" x14ac:dyDescent="0.2">
      <c r="B12701" s="88"/>
      <c r="C12701" s="88"/>
      <c r="D12701" s="88"/>
      <c r="E12701" s="88"/>
      <c r="F12701" s="88"/>
      <c r="G12701" s="88"/>
      <c r="H12701" s="88"/>
      <c r="I12701" s="88"/>
      <c r="J12701" s="88"/>
      <c r="K12701" s="88"/>
    </row>
    <row r="12702" spans="2:11" ht="12" hidden="1" customHeight="1" x14ac:dyDescent="0.2">
      <c r="B12702" s="88"/>
      <c r="C12702" s="88"/>
      <c r="D12702" s="88"/>
      <c r="E12702" s="88"/>
      <c r="F12702" s="88"/>
      <c r="G12702" s="88"/>
      <c r="H12702" s="88"/>
      <c r="I12702" s="88"/>
      <c r="J12702" s="88"/>
      <c r="K12702" s="88"/>
    </row>
    <row r="12703" spans="2:11" ht="12" hidden="1" customHeight="1" x14ac:dyDescent="0.2">
      <c r="B12703" s="88"/>
      <c r="C12703" s="88"/>
      <c r="D12703" s="88"/>
      <c r="E12703" s="88"/>
      <c r="F12703" s="88"/>
      <c r="G12703" s="88"/>
      <c r="H12703" s="88"/>
      <c r="I12703" s="88"/>
      <c r="J12703" s="88"/>
      <c r="K12703" s="88"/>
    </row>
    <row r="12704" spans="2:11" ht="12" hidden="1" customHeight="1" x14ac:dyDescent="0.2">
      <c r="B12704" s="88"/>
      <c r="C12704" s="88"/>
      <c r="D12704" s="88"/>
      <c r="E12704" s="88"/>
      <c r="F12704" s="88"/>
      <c r="G12704" s="88"/>
      <c r="H12704" s="88"/>
      <c r="I12704" s="88"/>
      <c r="J12704" s="88"/>
      <c r="K12704" s="88"/>
    </row>
    <row r="12705" spans="2:11" ht="12" hidden="1" customHeight="1" x14ac:dyDescent="0.2">
      <c r="B12705" s="88"/>
      <c r="C12705" s="88"/>
      <c r="D12705" s="88"/>
      <c r="E12705" s="88"/>
      <c r="F12705" s="88"/>
      <c r="G12705" s="88"/>
      <c r="H12705" s="88"/>
      <c r="I12705" s="88"/>
      <c r="J12705" s="88"/>
      <c r="K12705" s="88"/>
    </row>
    <row r="12706" spans="2:11" ht="12" hidden="1" customHeight="1" x14ac:dyDescent="0.2">
      <c r="B12706" s="88"/>
      <c r="C12706" s="88"/>
      <c r="D12706" s="88"/>
      <c r="E12706" s="88"/>
      <c r="F12706" s="88"/>
      <c r="G12706" s="88"/>
      <c r="H12706" s="88"/>
      <c r="I12706" s="88"/>
      <c r="J12706" s="88"/>
      <c r="K12706" s="88"/>
    </row>
    <row r="12707" spans="2:11" ht="12" hidden="1" customHeight="1" x14ac:dyDescent="0.2">
      <c r="B12707" s="88"/>
      <c r="C12707" s="88"/>
      <c r="D12707" s="88"/>
      <c r="E12707" s="88"/>
      <c r="F12707" s="88"/>
      <c r="G12707" s="88"/>
      <c r="H12707" s="88"/>
      <c r="I12707" s="88"/>
      <c r="J12707" s="88"/>
      <c r="K12707" s="88"/>
    </row>
    <row r="12708" spans="2:11" ht="12" hidden="1" customHeight="1" x14ac:dyDescent="0.2">
      <c r="B12708" s="88"/>
      <c r="C12708" s="88"/>
      <c r="D12708" s="88"/>
      <c r="E12708" s="88"/>
      <c r="F12708" s="88"/>
      <c r="G12708" s="88"/>
      <c r="H12708" s="88"/>
      <c r="I12708" s="88"/>
      <c r="J12708" s="88"/>
      <c r="K12708" s="88"/>
    </row>
    <row r="12709" spans="2:11" ht="12" hidden="1" customHeight="1" x14ac:dyDescent="0.2">
      <c r="B12709" s="88"/>
      <c r="C12709" s="88"/>
      <c r="D12709" s="88"/>
      <c r="E12709" s="88"/>
      <c r="F12709" s="88"/>
      <c r="G12709" s="88"/>
      <c r="H12709" s="88"/>
      <c r="I12709" s="88"/>
      <c r="J12709" s="88"/>
      <c r="K12709" s="88"/>
    </row>
    <row r="12710" spans="2:11" ht="12" hidden="1" customHeight="1" x14ac:dyDescent="0.2">
      <c r="B12710" s="88"/>
      <c r="C12710" s="88"/>
      <c r="D12710" s="88"/>
      <c r="E12710" s="88"/>
      <c r="F12710" s="88"/>
      <c r="G12710" s="88"/>
      <c r="H12710" s="88"/>
      <c r="I12710" s="88"/>
      <c r="J12710" s="88"/>
      <c r="K12710" s="88"/>
    </row>
    <row r="12711" spans="2:11" ht="12" hidden="1" customHeight="1" x14ac:dyDescent="0.2">
      <c r="B12711" s="88"/>
      <c r="C12711" s="88"/>
      <c r="D12711" s="88"/>
      <c r="E12711" s="88"/>
      <c r="F12711" s="88"/>
      <c r="G12711" s="88"/>
      <c r="H12711" s="88"/>
      <c r="I12711" s="88"/>
      <c r="J12711" s="88"/>
      <c r="K12711" s="88"/>
    </row>
    <row r="12712" spans="2:11" ht="12" hidden="1" customHeight="1" x14ac:dyDescent="0.2">
      <c r="B12712" s="88"/>
      <c r="C12712" s="88"/>
      <c r="D12712" s="88"/>
      <c r="E12712" s="88"/>
      <c r="F12712" s="88"/>
      <c r="G12712" s="88"/>
      <c r="H12712" s="88"/>
      <c r="I12712" s="88"/>
      <c r="J12712" s="88"/>
      <c r="K12712" s="88"/>
    </row>
    <row r="12713" spans="2:11" ht="12" hidden="1" customHeight="1" x14ac:dyDescent="0.2">
      <c r="B12713" s="88"/>
      <c r="C12713" s="88"/>
      <c r="D12713" s="88"/>
      <c r="E12713" s="88"/>
      <c r="F12713" s="88"/>
      <c r="G12713" s="88"/>
      <c r="H12713" s="88"/>
      <c r="I12713" s="88"/>
      <c r="J12713" s="88"/>
      <c r="K12713" s="88"/>
    </row>
    <row r="12714" spans="2:11" ht="12" hidden="1" customHeight="1" x14ac:dyDescent="0.2">
      <c r="B12714" s="88"/>
      <c r="C12714" s="88"/>
      <c r="D12714" s="88"/>
      <c r="E12714" s="88"/>
      <c r="F12714" s="88"/>
      <c r="G12714" s="88"/>
      <c r="H12714" s="88"/>
      <c r="I12714" s="88"/>
      <c r="J12714" s="88"/>
      <c r="K12714" s="88"/>
    </row>
    <row r="12715" spans="2:11" ht="12" hidden="1" customHeight="1" x14ac:dyDescent="0.2">
      <c r="B12715" s="88"/>
      <c r="C12715" s="88"/>
      <c r="D12715" s="88"/>
      <c r="E12715" s="88"/>
      <c r="F12715" s="88"/>
      <c r="G12715" s="88"/>
      <c r="H12715" s="88"/>
      <c r="I12715" s="88"/>
      <c r="J12715" s="88"/>
      <c r="K12715" s="88"/>
    </row>
    <row r="12716" spans="2:11" ht="12" hidden="1" customHeight="1" x14ac:dyDescent="0.2">
      <c r="B12716" s="88"/>
      <c r="C12716" s="88"/>
      <c r="D12716" s="88"/>
      <c r="E12716" s="88"/>
      <c r="F12716" s="88"/>
      <c r="G12716" s="88"/>
      <c r="H12716" s="88"/>
      <c r="I12716" s="88"/>
      <c r="J12716" s="88"/>
      <c r="K12716" s="88"/>
    </row>
    <row r="12717" spans="2:11" ht="12" hidden="1" customHeight="1" x14ac:dyDescent="0.2">
      <c r="B12717" s="88"/>
      <c r="C12717" s="88"/>
      <c r="D12717" s="88"/>
      <c r="E12717" s="88"/>
      <c r="F12717" s="88"/>
      <c r="G12717" s="88"/>
      <c r="H12717" s="88"/>
      <c r="I12717" s="88"/>
      <c r="J12717" s="88"/>
      <c r="K12717" s="88"/>
    </row>
    <row r="12718" spans="2:11" ht="12" hidden="1" customHeight="1" x14ac:dyDescent="0.2">
      <c r="B12718" s="88"/>
      <c r="C12718" s="88"/>
      <c r="D12718" s="88"/>
      <c r="E12718" s="88"/>
      <c r="F12718" s="88"/>
      <c r="G12718" s="88"/>
      <c r="H12718" s="88"/>
      <c r="I12718" s="88"/>
      <c r="J12718" s="88"/>
      <c r="K12718" s="88"/>
    </row>
    <row r="12719" spans="2:11" ht="12" hidden="1" customHeight="1" x14ac:dyDescent="0.2">
      <c r="B12719" s="88"/>
      <c r="C12719" s="88"/>
      <c r="D12719" s="88"/>
      <c r="E12719" s="88"/>
      <c r="F12719" s="88"/>
      <c r="G12719" s="88"/>
      <c r="H12719" s="88"/>
      <c r="I12719" s="88"/>
      <c r="J12719" s="88"/>
      <c r="K12719" s="88"/>
    </row>
    <row r="12720" spans="2:11" ht="12" hidden="1" customHeight="1" x14ac:dyDescent="0.2">
      <c r="B12720" s="88"/>
      <c r="C12720" s="88"/>
      <c r="D12720" s="88"/>
      <c r="E12720" s="88"/>
      <c r="F12720" s="88"/>
      <c r="G12720" s="88"/>
      <c r="H12720" s="88"/>
      <c r="I12720" s="88"/>
      <c r="J12720" s="88"/>
      <c r="K12720" s="88"/>
    </row>
    <row r="12721" spans="2:11" ht="12" hidden="1" customHeight="1" x14ac:dyDescent="0.2">
      <c r="B12721" s="88"/>
      <c r="C12721" s="88"/>
      <c r="D12721" s="88"/>
      <c r="E12721" s="88"/>
      <c r="F12721" s="88"/>
      <c r="G12721" s="88"/>
      <c r="H12721" s="88"/>
      <c r="I12721" s="88"/>
      <c r="J12721" s="88"/>
      <c r="K12721" s="88"/>
    </row>
    <row r="12722" spans="2:11" ht="12" hidden="1" customHeight="1" x14ac:dyDescent="0.2">
      <c r="B12722" s="88"/>
      <c r="C12722" s="88"/>
      <c r="D12722" s="88"/>
      <c r="E12722" s="88"/>
      <c r="F12722" s="88"/>
      <c r="G12722" s="88"/>
      <c r="H12722" s="88"/>
      <c r="I12722" s="88"/>
      <c r="J12722" s="88"/>
      <c r="K12722" s="88"/>
    </row>
    <row r="12723" spans="2:11" ht="12" hidden="1" customHeight="1" x14ac:dyDescent="0.2">
      <c r="B12723" s="88"/>
      <c r="C12723" s="88"/>
      <c r="D12723" s="88"/>
      <c r="E12723" s="88"/>
      <c r="F12723" s="88"/>
      <c r="G12723" s="88"/>
      <c r="H12723" s="88"/>
      <c r="I12723" s="88"/>
      <c r="J12723" s="88"/>
      <c r="K12723" s="88"/>
    </row>
    <row r="12724" spans="2:11" ht="12" hidden="1" customHeight="1" x14ac:dyDescent="0.2">
      <c r="B12724" s="88"/>
      <c r="C12724" s="88"/>
      <c r="D12724" s="88"/>
      <c r="E12724" s="88"/>
      <c r="F12724" s="88"/>
      <c r="G12724" s="88"/>
      <c r="H12724" s="88"/>
      <c r="I12724" s="88"/>
      <c r="J12724" s="88"/>
      <c r="K12724" s="88"/>
    </row>
    <row r="12725" spans="2:11" ht="12" hidden="1" customHeight="1" x14ac:dyDescent="0.2">
      <c r="B12725" s="88"/>
      <c r="C12725" s="88"/>
      <c r="D12725" s="88"/>
      <c r="E12725" s="88"/>
      <c r="F12725" s="88"/>
      <c r="G12725" s="88"/>
      <c r="H12725" s="88"/>
      <c r="I12725" s="88"/>
      <c r="J12725" s="88"/>
      <c r="K12725" s="88"/>
    </row>
    <row r="12726" spans="2:11" ht="12" hidden="1" customHeight="1" x14ac:dyDescent="0.2">
      <c r="B12726" s="88"/>
      <c r="C12726" s="88"/>
      <c r="D12726" s="88"/>
      <c r="E12726" s="88"/>
      <c r="F12726" s="88"/>
      <c r="G12726" s="88"/>
      <c r="H12726" s="88"/>
      <c r="I12726" s="88"/>
      <c r="J12726" s="88"/>
      <c r="K12726" s="88"/>
    </row>
    <row r="12727" spans="2:11" ht="12" hidden="1" customHeight="1" x14ac:dyDescent="0.2">
      <c r="B12727" s="88"/>
      <c r="C12727" s="88"/>
      <c r="D12727" s="88"/>
      <c r="E12727" s="88"/>
      <c r="F12727" s="88"/>
      <c r="G12727" s="88"/>
      <c r="H12727" s="88"/>
      <c r="I12727" s="88"/>
      <c r="J12727" s="88"/>
      <c r="K12727" s="88"/>
    </row>
    <row r="12728" spans="2:11" ht="12" hidden="1" customHeight="1" x14ac:dyDescent="0.2">
      <c r="B12728" s="88"/>
      <c r="C12728" s="88"/>
      <c r="D12728" s="88"/>
      <c r="E12728" s="88"/>
      <c r="F12728" s="88"/>
      <c r="G12728" s="88"/>
      <c r="H12728" s="88"/>
      <c r="I12728" s="88"/>
      <c r="J12728" s="88"/>
      <c r="K12728" s="88"/>
    </row>
    <row r="12729" spans="2:11" ht="12" hidden="1" customHeight="1" x14ac:dyDescent="0.2">
      <c r="B12729" s="88"/>
      <c r="C12729" s="88"/>
      <c r="D12729" s="88"/>
      <c r="E12729" s="88"/>
      <c r="F12729" s="88"/>
      <c r="G12729" s="88"/>
      <c r="H12729" s="88"/>
      <c r="I12729" s="88"/>
      <c r="J12729" s="88"/>
      <c r="K12729" s="88"/>
    </row>
    <row r="12730" spans="2:11" ht="12" hidden="1" customHeight="1" x14ac:dyDescent="0.2">
      <c r="B12730" s="88"/>
      <c r="C12730" s="88"/>
      <c r="D12730" s="88"/>
      <c r="E12730" s="88"/>
      <c r="F12730" s="88"/>
      <c r="G12730" s="88"/>
      <c r="H12730" s="88"/>
      <c r="I12730" s="88"/>
      <c r="J12730" s="88"/>
      <c r="K12730" s="88"/>
    </row>
    <row r="12731" spans="2:11" ht="12" hidden="1" customHeight="1" x14ac:dyDescent="0.2">
      <c r="B12731" s="88"/>
      <c r="C12731" s="88"/>
      <c r="D12731" s="88"/>
      <c r="E12731" s="88"/>
      <c r="F12731" s="88"/>
      <c r="G12731" s="88"/>
      <c r="H12731" s="88"/>
      <c r="I12731" s="88"/>
      <c r="J12731" s="88"/>
      <c r="K12731" s="88"/>
    </row>
    <row r="12732" spans="2:11" ht="12" hidden="1" customHeight="1" x14ac:dyDescent="0.2">
      <c r="B12732" s="88"/>
      <c r="C12732" s="88"/>
      <c r="D12732" s="88"/>
      <c r="E12732" s="88"/>
      <c r="F12732" s="88"/>
      <c r="G12732" s="88"/>
      <c r="H12732" s="88"/>
      <c r="I12732" s="88"/>
      <c r="J12732" s="88"/>
      <c r="K12732" s="88"/>
    </row>
    <row r="12733" spans="2:11" ht="12" hidden="1" customHeight="1" x14ac:dyDescent="0.2">
      <c r="B12733" s="88"/>
      <c r="C12733" s="88"/>
      <c r="D12733" s="88"/>
      <c r="E12733" s="88"/>
      <c r="F12733" s="88"/>
      <c r="G12733" s="88"/>
      <c r="H12733" s="88"/>
      <c r="I12733" s="88"/>
      <c r="J12733" s="88"/>
      <c r="K12733" s="88"/>
    </row>
    <row r="12734" spans="2:11" ht="12" hidden="1" customHeight="1" x14ac:dyDescent="0.2">
      <c r="B12734" s="88"/>
      <c r="C12734" s="88"/>
      <c r="D12734" s="88"/>
      <c r="E12734" s="88"/>
      <c r="F12734" s="88"/>
      <c r="G12734" s="88"/>
      <c r="H12734" s="88"/>
      <c r="I12734" s="88"/>
      <c r="J12734" s="88"/>
      <c r="K12734" s="88"/>
    </row>
    <row r="12735" spans="2:11" ht="12" hidden="1" customHeight="1" x14ac:dyDescent="0.2">
      <c r="B12735" s="88"/>
      <c r="C12735" s="88"/>
      <c r="D12735" s="88"/>
      <c r="E12735" s="88"/>
      <c r="F12735" s="88"/>
      <c r="G12735" s="88"/>
      <c r="H12735" s="88"/>
      <c r="I12735" s="88"/>
      <c r="J12735" s="88"/>
      <c r="K12735" s="88"/>
    </row>
    <row r="12736" spans="2:11" ht="12" hidden="1" customHeight="1" x14ac:dyDescent="0.2">
      <c r="B12736" s="88"/>
      <c r="C12736" s="88"/>
      <c r="D12736" s="88"/>
      <c r="E12736" s="88"/>
      <c r="F12736" s="88"/>
      <c r="G12736" s="88"/>
      <c r="H12736" s="88"/>
      <c r="I12736" s="88"/>
      <c r="J12736" s="88"/>
      <c r="K12736" s="88"/>
    </row>
    <row r="12737" spans="2:11" ht="12" hidden="1" customHeight="1" x14ac:dyDescent="0.2">
      <c r="B12737" s="88"/>
      <c r="C12737" s="88"/>
      <c r="D12737" s="88"/>
      <c r="E12737" s="88"/>
      <c r="F12737" s="88"/>
      <c r="G12737" s="88"/>
      <c r="H12737" s="88"/>
      <c r="I12737" s="88"/>
      <c r="J12737" s="88"/>
      <c r="K12737" s="88"/>
    </row>
    <row r="12738" spans="2:11" ht="12" hidden="1" customHeight="1" x14ac:dyDescent="0.2">
      <c r="B12738" s="88"/>
      <c r="C12738" s="88"/>
      <c r="D12738" s="88"/>
      <c r="E12738" s="88"/>
      <c r="F12738" s="88"/>
      <c r="G12738" s="88"/>
      <c r="H12738" s="88"/>
      <c r="I12738" s="88"/>
      <c r="J12738" s="88"/>
      <c r="K12738" s="88"/>
    </row>
    <row r="12739" spans="2:11" ht="12" hidden="1" customHeight="1" x14ac:dyDescent="0.2">
      <c r="B12739" s="88"/>
      <c r="C12739" s="88"/>
      <c r="D12739" s="88"/>
      <c r="E12739" s="88"/>
      <c r="F12739" s="88"/>
      <c r="G12739" s="88"/>
      <c r="H12739" s="88"/>
      <c r="I12739" s="88"/>
      <c r="J12739" s="88"/>
      <c r="K12739" s="88"/>
    </row>
    <row r="12740" spans="2:11" ht="12" hidden="1" customHeight="1" x14ac:dyDescent="0.2">
      <c r="B12740" s="88"/>
      <c r="C12740" s="88"/>
      <c r="D12740" s="88"/>
      <c r="E12740" s="88"/>
      <c r="F12740" s="88"/>
      <c r="G12740" s="88"/>
      <c r="H12740" s="88"/>
      <c r="I12740" s="88"/>
      <c r="J12740" s="88"/>
      <c r="K12740" s="88"/>
    </row>
    <row r="12741" spans="2:11" ht="12" hidden="1" customHeight="1" x14ac:dyDescent="0.2">
      <c r="B12741" s="88"/>
      <c r="C12741" s="88"/>
      <c r="D12741" s="88"/>
      <c r="E12741" s="88"/>
      <c r="F12741" s="88"/>
      <c r="G12741" s="88"/>
      <c r="H12741" s="88"/>
      <c r="I12741" s="88"/>
      <c r="J12741" s="88"/>
      <c r="K12741" s="88"/>
    </row>
    <row r="12742" spans="2:11" ht="12" hidden="1" customHeight="1" x14ac:dyDescent="0.2">
      <c r="B12742" s="88"/>
      <c r="C12742" s="88"/>
      <c r="D12742" s="88"/>
      <c r="E12742" s="88"/>
      <c r="F12742" s="88"/>
      <c r="G12742" s="88"/>
      <c r="H12742" s="88"/>
      <c r="I12742" s="88"/>
      <c r="J12742" s="88"/>
      <c r="K12742" s="88"/>
    </row>
    <row r="12743" spans="2:11" ht="12" hidden="1" customHeight="1" x14ac:dyDescent="0.2">
      <c r="B12743" s="88"/>
      <c r="C12743" s="88"/>
      <c r="D12743" s="88"/>
      <c r="E12743" s="88"/>
      <c r="F12743" s="88"/>
      <c r="G12743" s="88"/>
      <c r="H12743" s="88"/>
      <c r="I12743" s="88"/>
      <c r="J12743" s="88"/>
      <c r="K12743" s="88"/>
    </row>
    <row r="12744" spans="2:11" ht="12" hidden="1" customHeight="1" x14ac:dyDescent="0.2">
      <c r="B12744" s="88"/>
      <c r="C12744" s="88"/>
      <c r="D12744" s="88"/>
      <c r="E12744" s="88"/>
      <c r="F12744" s="88"/>
      <c r="G12744" s="88"/>
      <c r="H12744" s="88"/>
      <c r="I12744" s="88"/>
      <c r="J12744" s="88"/>
      <c r="K12744" s="88"/>
    </row>
    <row r="12745" spans="2:11" ht="12" hidden="1" customHeight="1" x14ac:dyDescent="0.2">
      <c r="B12745" s="88"/>
      <c r="C12745" s="88"/>
      <c r="D12745" s="88"/>
      <c r="E12745" s="88"/>
      <c r="F12745" s="88"/>
      <c r="G12745" s="88"/>
      <c r="H12745" s="88"/>
      <c r="I12745" s="88"/>
      <c r="J12745" s="88"/>
      <c r="K12745" s="88"/>
    </row>
    <row r="12746" spans="2:11" ht="12" hidden="1" customHeight="1" x14ac:dyDescent="0.2">
      <c r="B12746" s="88"/>
      <c r="C12746" s="88"/>
      <c r="D12746" s="88"/>
      <c r="E12746" s="88"/>
      <c r="F12746" s="88"/>
      <c r="G12746" s="88"/>
      <c r="H12746" s="88"/>
      <c r="I12746" s="88"/>
      <c r="J12746" s="88"/>
      <c r="K12746" s="88"/>
    </row>
    <row r="12747" spans="2:11" ht="12" hidden="1" customHeight="1" x14ac:dyDescent="0.2">
      <c r="B12747" s="88"/>
      <c r="C12747" s="88"/>
      <c r="D12747" s="88"/>
      <c r="E12747" s="88"/>
      <c r="F12747" s="88"/>
      <c r="G12747" s="88"/>
      <c r="H12747" s="88"/>
      <c r="I12747" s="88"/>
      <c r="J12747" s="88"/>
      <c r="K12747" s="88"/>
    </row>
    <row r="12748" spans="2:11" ht="12" hidden="1" customHeight="1" x14ac:dyDescent="0.2">
      <c r="B12748" s="88"/>
      <c r="C12748" s="88"/>
      <c r="D12748" s="88"/>
      <c r="E12748" s="88"/>
      <c r="F12748" s="88"/>
      <c r="G12748" s="88"/>
      <c r="H12748" s="88"/>
      <c r="I12748" s="88"/>
      <c r="J12748" s="88"/>
      <c r="K12748" s="88"/>
    </row>
    <row r="12749" spans="2:11" ht="12" hidden="1" customHeight="1" x14ac:dyDescent="0.2">
      <c r="B12749" s="88"/>
      <c r="C12749" s="88"/>
      <c r="D12749" s="88"/>
      <c r="E12749" s="88"/>
      <c r="F12749" s="88"/>
      <c r="G12749" s="88"/>
      <c r="H12749" s="88"/>
      <c r="I12749" s="88"/>
      <c r="J12749" s="88"/>
      <c r="K12749" s="88"/>
    </row>
    <row r="12750" spans="2:11" ht="12" hidden="1" customHeight="1" x14ac:dyDescent="0.2">
      <c r="B12750" s="88"/>
      <c r="C12750" s="88"/>
      <c r="D12750" s="88"/>
      <c r="E12750" s="88"/>
      <c r="F12750" s="88"/>
      <c r="G12750" s="88"/>
      <c r="H12750" s="88"/>
      <c r="I12750" s="88"/>
      <c r="J12750" s="88"/>
      <c r="K12750" s="88"/>
    </row>
    <row r="12751" spans="2:11" ht="12" hidden="1" customHeight="1" x14ac:dyDescent="0.2">
      <c r="B12751" s="88"/>
      <c r="C12751" s="88"/>
      <c r="D12751" s="88"/>
      <c r="E12751" s="88"/>
      <c r="F12751" s="88"/>
      <c r="G12751" s="88"/>
      <c r="H12751" s="88"/>
      <c r="I12751" s="88"/>
      <c r="J12751" s="88"/>
      <c r="K12751" s="88"/>
    </row>
    <row r="12752" spans="2:11" ht="12" hidden="1" customHeight="1" x14ac:dyDescent="0.2">
      <c r="B12752" s="88"/>
      <c r="C12752" s="88"/>
      <c r="D12752" s="88"/>
      <c r="E12752" s="88"/>
      <c r="F12752" s="88"/>
      <c r="G12752" s="88"/>
      <c r="H12752" s="88"/>
      <c r="I12752" s="88"/>
      <c r="J12752" s="88"/>
      <c r="K12752" s="88"/>
    </row>
    <row r="12753" spans="2:11" ht="12" hidden="1" customHeight="1" x14ac:dyDescent="0.2">
      <c r="B12753" s="88"/>
      <c r="C12753" s="88"/>
      <c r="D12753" s="88"/>
      <c r="E12753" s="88"/>
      <c r="F12753" s="88"/>
      <c r="G12753" s="88"/>
      <c r="H12753" s="88"/>
      <c r="I12753" s="88"/>
      <c r="J12753" s="88"/>
      <c r="K12753" s="88"/>
    </row>
    <row r="12754" spans="2:11" ht="12" hidden="1" customHeight="1" x14ac:dyDescent="0.2">
      <c r="B12754" s="88"/>
      <c r="C12754" s="88"/>
      <c r="D12754" s="88"/>
      <c r="E12754" s="88"/>
      <c r="F12754" s="88"/>
      <c r="G12754" s="88"/>
      <c r="H12754" s="88"/>
      <c r="I12754" s="88"/>
      <c r="J12754" s="88"/>
      <c r="K12754" s="88"/>
    </row>
    <row r="12755" spans="2:11" ht="12" hidden="1" customHeight="1" x14ac:dyDescent="0.2">
      <c r="B12755" s="88"/>
      <c r="C12755" s="88"/>
      <c r="D12755" s="88"/>
      <c r="E12755" s="88"/>
      <c r="F12755" s="88"/>
      <c r="G12755" s="88"/>
      <c r="H12755" s="88"/>
      <c r="I12755" s="88"/>
      <c r="J12755" s="88"/>
      <c r="K12755" s="88"/>
    </row>
    <row r="12756" spans="2:11" ht="12" hidden="1" customHeight="1" x14ac:dyDescent="0.2">
      <c r="B12756" s="88"/>
      <c r="C12756" s="88"/>
      <c r="D12756" s="88"/>
      <c r="E12756" s="88"/>
      <c r="F12756" s="88"/>
      <c r="G12756" s="88"/>
      <c r="H12756" s="88"/>
      <c r="I12756" s="88"/>
      <c r="J12756" s="88"/>
      <c r="K12756" s="88"/>
    </row>
    <row r="12757" spans="2:11" ht="12" hidden="1" customHeight="1" x14ac:dyDescent="0.2">
      <c r="B12757" s="88"/>
      <c r="C12757" s="88"/>
      <c r="D12757" s="88"/>
      <c r="E12757" s="88"/>
      <c r="F12757" s="88"/>
      <c r="G12757" s="88"/>
      <c r="H12757" s="88"/>
      <c r="I12757" s="88"/>
      <c r="J12757" s="88"/>
      <c r="K12757" s="88"/>
    </row>
    <row r="12758" spans="2:11" ht="12" hidden="1" customHeight="1" x14ac:dyDescent="0.2">
      <c r="B12758" s="88"/>
      <c r="C12758" s="88"/>
      <c r="D12758" s="88"/>
      <c r="E12758" s="88"/>
      <c r="F12758" s="88"/>
      <c r="G12758" s="88"/>
      <c r="H12758" s="88"/>
      <c r="I12758" s="88"/>
      <c r="J12758" s="88"/>
      <c r="K12758" s="88"/>
    </row>
    <row r="12759" spans="2:11" ht="12" hidden="1" customHeight="1" x14ac:dyDescent="0.2">
      <c r="B12759" s="88"/>
      <c r="C12759" s="88"/>
      <c r="D12759" s="88"/>
      <c r="E12759" s="88"/>
      <c r="F12759" s="88"/>
      <c r="G12759" s="88"/>
      <c r="H12759" s="88"/>
      <c r="I12759" s="88"/>
      <c r="J12759" s="88"/>
      <c r="K12759" s="88"/>
    </row>
    <row r="12760" spans="2:11" ht="12" hidden="1" customHeight="1" x14ac:dyDescent="0.2">
      <c r="B12760" s="88"/>
      <c r="C12760" s="88"/>
      <c r="D12760" s="88"/>
      <c r="E12760" s="88"/>
      <c r="F12760" s="88"/>
      <c r="G12760" s="88"/>
      <c r="H12760" s="88"/>
      <c r="I12760" s="88"/>
      <c r="J12760" s="88"/>
      <c r="K12760" s="88"/>
    </row>
    <row r="12761" spans="2:11" ht="12" hidden="1" customHeight="1" x14ac:dyDescent="0.2">
      <c r="B12761" s="88"/>
      <c r="C12761" s="88"/>
      <c r="D12761" s="88"/>
      <c r="E12761" s="88"/>
      <c r="F12761" s="88"/>
      <c r="G12761" s="88"/>
      <c r="H12761" s="88"/>
      <c r="I12761" s="88"/>
      <c r="J12761" s="88"/>
      <c r="K12761" s="88"/>
    </row>
    <row r="12762" spans="2:11" ht="12" hidden="1" customHeight="1" x14ac:dyDescent="0.2">
      <c r="B12762" s="88"/>
      <c r="C12762" s="88"/>
      <c r="D12762" s="88"/>
      <c r="E12762" s="88"/>
      <c r="F12762" s="88"/>
      <c r="G12762" s="88"/>
      <c r="H12762" s="88"/>
      <c r="I12762" s="88"/>
      <c r="J12762" s="88"/>
      <c r="K12762" s="88"/>
    </row>
    <row r="12763" spans="2:11" ht="12" hidden="1" customHeight="1" x14ac:dyDescent="0.2">
      <c r="B12763" s="88"/>
      <c r="C12763" s="88"/>
      <c r="D12763" s="88"/>
      <c r="E12763" s="88"/>
      <c r="F12763" s="88"/>
      <c r="G12763" s="88"/>
      <c r="H12763" s="88"/>
      <c r="I12763" s="88"/>
      <c r="J12763" s="88"/>
      <c r="K12763" s="88"/>
    </row>
    <row r="12764" spans="2:11" ht="12" hidden="1" customHeight="1" x14ac:dyDescent="0.2">
      <c r="B12764" s="88"/>
      <c r="C12764" s="88"/>
      <c r="D12764" s="88"/>
      <c r="E12764" s="88"/>
      <c r="F12764" s="88"/>
      <c r="G12764" s="88"/>
      <c r="H12764" s="88"/>
      <c r="I12764" s="88"/>
      <c r="J12764" s="88"/>
      <c r="K12764" s="88"/>
    </row>
    <row r="12765" spans="2:11" ht="12" hidden="1" customHeight="1" x14ac:dyDescent="0.2">
      <c r="B12765" s="88"/>
      <c r="C12765" s="88"/>
      <c r="D12765" s="88"/>
      <c r="E12765" s="88"/>
      <c r="F12765" s="88"/>
      <c r="G12765" s="88"/>
      <c r="H12765" s="88"/>
      <c r="I12765" s="88"/>
      <c r="J12765" s="88"/>
      <c r="K12765" s="88"/>
    </row>
    <row r="12766" spans="2:11" ht="12" hidden="1" customHeight="1" x14ac:dyDescent="0.2">
      <c r="B12766" s="88"/>
      <c r="C12766" s="88"/>
      <c r="D12766" s="88"/>
      <c r="E12766" s="88"/>
      <c r="F12766" s="88"/>
      <c r="G12766" s="88"/>
      <c r="H12766" s="88"/>
      <c r="I12766" s="88"/>
      <c r="J12766" s="88"/>
      <c r="K12766" s="88"/>
    </row>
    <row r="12767" spans="2:11" ht="12" hidden="1" customHeight="1" x14ac:dyDescent="0.2">
      <c r="B12767" s="88"/>
      <c r="C12767" s="88"/>
      <c r="D12767" s="88"/>
      <c r="E12767" s="88"/>
      <c r="F12767" s="88"/>
      <c r="G12767" s="88"/>
      <c r="H12767" s="88"/>
      <c r="I12767" s="88"/>
      <c r="J12767" s="88"/>
      <c r="K12767" s="88"/>
    </row>
    <row r="12768" spans="2:11" ht="12" hidden="1" customHeight="1" x14ac:dyDescent="0.2">
      <c r="B12768" s="88"/>
      <c r="C12768" s="88"/>
      <c r="D12768" s="88"/>
      <c r="E12768" s="88"/>
      <c r="F12768" s="88"/>
      <c r="G12768" s="88"/>
      <c r="H12768" s="88"/>
      <c r="I12768" s="88"/>
      <c r="J12768" s="88"/>
      <c r="K12768" s="88"/>
    </row>
    <row r="12769" spans="2:11" ht="12" hidden="1" customHeight="1" x14ac:dyDescent="0.2">
      <c r="B12769" s="88"/>
      <c r="C12769" s="88"/>
      <c r="D12769" s="88"/>
      <c r="E12769" s="88"/>
      <c r="F12769" s="88"/>
      <c r="G12769" s="88"/>
      <c r="H12769" s="88"/>
      <c r="I12769" s="88"/>
      <c r="J12769" s="88"/>
      <c r="K12769" s="88"/>
    </row>
    <row r="12770" spans="2:11" ht="12" hidden="1" customHeight="1" x14ac:dyDescent="0.2">
      <c r="B12770" s="88"/>
      <c r="C12770" s="88"/>
      <c r="D12770" s="88"/>
      <c r="E12770" s="88"/>
      <c r="F12770" s="88"/>
      <c r="G12770" s="88"/>
      <c r="H12770" s="88"/>
      <c r="I12770" s="88"/>
      <c r="J12770" s="88"/>
      <c r="K12770" s="88"/>
    </row>
    <row r="12771" spans="2:11" ht="12" hidden="1" customHeight="1" x14ac:dyDescent="0.2">
      <c r="B12771" s="88"/>
      <c r="C12771" s="88"/>
      <c r="D12771" s="88"/>
      <c r="E12771" s="88"/>
      <c r="F12771" s="88"/>
      <c r="G12771" s="88"/>
      <c r="H12771" s="88"/>
      <c r="I12771" s="88"/>
      <c r="J12771" s="88"/>
      <c r="K12771" s="88"/>
    </row>
    <row r="12772" spans="2:11" ht="12" hidden="1" customHeight="1" x14ac:dyDescent="0.2">
      <c r="B12772" s="88"/>
      <c r="C12772" s="88"/>
      <c r="D12772" s="88"/>
      <c r="E12772" s="88"/>
      <c r="F12772" s="88"/>
      <c r="G12772" s="88"/>
      <c r="H12772" s="88"/>
      <c r="I12772" s="88"/>
      <c r="J12772" s="88"/>
      <c r="K12772" s="88"/>
    </row>
    <row r="12773" spans="2:11" ht="12" hidden="1" customHeight="1" x14ac:dyDescent="0.2">
      <c r="B12773" s="88"/>
      <c r="C12773" s="88"/>
      <c r="D12773" s="88"/>
      <c r="E12773" s="88"/>
      <c r="F12773" s="88"/>
      <c r="G12773" s="88"/>
      <c r="H12773" s="88"/>
      <c r="I12773" s="88"/>
      <c r="J12773" s="88"/>
      <c r="K12773" s="88"/>
    </row>
    <row r="12774" spans="2:11" ht="12" hidden="1" customHeight="1" x14ac:dyDescent="0.2">
      <c r="B12774" s="88"/>
      <c r="C12774" s="88"/>
      <c r="D12774" s="88"/>
      <c r="E12774" s="88"/>
      <c r="F12774" s="88"/>
      <c r="G12774" s="88"/>
      <c r="H12774" s="88"/>
      <c r="I12774" s="88"/>
      <c r="J12774" s="88"/>
      <c r="K12774" s="88"/>
    </row>
    <row r="12775" spans="2:11" ht="12" hidden="1" customHeight="1" x14ac:dyDescent="0.2">
      <c r="B12775" s="88"/>
      <c r="C12775" s="88"/>
      <c r="D12775" s="88"/>
      <c r="E12775" s="88"/>
      <c r="F12775" s="88"/>
      <c r="G12775" s="88"/>
      <c r="H12775" s="88"/>
      <c r="I12775" s="88"/>
      <c r="J12775" s="88"/>
      <c r="K12775" s="88"/>
    </row>
    <row r="12776" spans="2:11" ht="12" hidden="1" customHeight="1" x14ac:dyDescent="0.2">
      <c r="B12776" s="88"/>
      <c r="C12776" s="88"/>
      <c r="D12776" s="88"/>
      <c r="E12776" s="88"/>
      <c r="F12776" s="88"/>
      <c r="G12776" s="88"/>
      <c r="H12776" s="88"/>
      <c r="I12776" s="88"/>
      <c r="J12776" s="88"/>
      <c r="K12776" s="88"/>
    </row>
    <row r="12777" spans="2:11" ht="12" hidden="1" customHeight="1" x14ac:dyDescent="0.2">
      <c r="B12777" s="88"/>
      <c r="C12777" s="88"/>
      <c r="D12777" s="88"/>
      <c r="E12777" s="88"/>
      <c r="F12777" s="88"/>
      <c r="G12777" s="88"/>
      <c r="H12777" s="88"/>
      <c r="I12777" s="88"/>
      <c r="J12777" s="88"/>
      <c r="K12777" s="88"/>
    </row>
    <row r="12778" spans="2:11" ht="12" hidden="1" customHeight="1" x14ac:dyDescent="0.2">
      <c r="B12778" s="88"/>
      <c r="C12778" s="88"/>
      <c r="D12778" s="88"/>
      <c r="E12778" s="88"/>
      <c r="F12778" s="88"/>
      <c r="G12778" s="88"/>
      <c r="H12778" s="88"/>
      <c r="I12778" s="88"/>
      <c r="J12778" s="88"/>
      <c r="K12778" s="88"/>
    </row>
    <row r="12779" spans="2:11" ht="12" hidden="1" customHeight="1" x14ac:dyDescent="0.2">
      <c r="B12779" s="88"/>
      <c r="C12779" s="88"/>
      <c r="D12779" s="88"/>
      <c r="E12779" s="88"/>
      <c r="F12779" s="88"/>
      <c r="G12779" s="88"/>
      <c r="H12779" s="88"/>
      <c r="I12779" s="88"/>
      <c r="J12779" s="88"/>
      <c r="K12779" s="88"/>
    </row>
    <row r="12780" spans="2:11" ht="12" hidden="1" customHeight="1" x14ac:dyDescent="0.2">
      <c r="B12780" s="88"/>
      <c r="C12780" s="88"/>
      <c r="D12780" s="88"/>
      <c r="E12780" s="88"/>
      <c r="F12780" s="88"/>
      <c r="G12780" s="88"/>
      <c r="H12780" s="88"/>
      <c r="I12780" s="88"/>
      <c r="J12780" s="88"/>
      <c r="K12780" s="88"/>
    </row>
    <row r="12781" spans="2:11" ht="12" hidden="1" customHeight="1" x14ac:dyDescent="0.2">
      <c r="B12781" s="88"/>
      <c r="C12781" s="88"/>
      <c r="D12781" s="88"/>
      <c r="E12781" s="88"/>
      <c r="F12781" s="88"/>
      <c r="G12781" s="88"/>
      <c r="H12781" s="88"/>
      <c r="I12781" s="88"/>
      <c r="J12781" s="88"/>
      <c r="K12781" s="88"/>
    </row>
    <row r="12782" spans="2:11" ht="12" hidden="1" customHeight="1" x14ac:dyDescent="0.2">
      <c r="B12782" s="88"/>
      <c r="C12782" s="88"/>
      <c r="D12782" s="88"/>
      <c r="E12782" s="88"/>
      <c r="F12782" s="88"/>
      <c r="G12782" s="88"/>
      <c r="H12782" s="88"/>
      <c r="I12782" s="88"/>
      <c r="J12782" s="88"/>
      <c r="K12782" s="88"/>
    </row>
    <row r="12783" spans="2:11" ht="12" hidden="1" customHeight="1" x14ac:dyDescent="0.2">
      <c r="B12783" s="88"/>
      <c r="C12783" s="88"/>
      <c r="D12783" s="88"/>
      <c r="E12783" s="88"/>
      <c r="F12783" s="88"/>
      <c r="G12783" s="88"/>
      <c r="H12783" s="88"/>
      <c r="I12783" s="88"/>
      <c r="J12783" s="88"/>
      <c r="K12783" s="88"/>
    </row>
    <row r="12784" spans="2:11" ht="12" hidden="1" customHeight="1" x14ac:dyDescent="0.2">
      <c r="B12784" s="88"/>
      <c r="C12784" s="88"/>
      <c r="D12784" s="88"/>
      <c r="E12784" s="88"/>
      <c r="F12784" s="88"/>
      <c r="G12784" s="88"/>
      <c r="H12784" s="88"/>
      <c r="I12784" s="88"/>
      <c r="J12784" s="88"/>
      <c r="K12784" s="88"/>
    </row>
    <row r="12785" spans="2:11" ht="12" hidden="1" customHeight="1" x14ac:dyDescent="0.2">
      <c r="B12785" s="88"/>
      <c r="C12785" s="88"/>
      <c r="D12785" s="88"/>
      <c r="E12785" s="88"/>
      <c r="F12785" s="88"/>
      <c r="G12785" s="88"/>
      <c r="H12785" s="88"/>
      <c r="I12785" s="88"/>
      <c r="J12785" s="88"/>
      <c r="K12785" s="88"/>
    </row>
    <row r="12786" spans="2:11" ht="12" hidden="1" customHeight="1" x14ac:dyDescent="0.2">
      <c r="B12786" s="88"/>
      <c r="C12786" s="88"/>
      <c r="D12786" s="88"/>
      <c r="E12786" s="88"/>
      <c r="F12786" s="88"/>
      <c r="G12786" s="88"/>
      <c r="H12786" s="88"/>
      <c r="I12786" s="88"/>
      <c r="J12786" s="88"/>
      <c r="K12786" s="88"/>
    </row>
    <row r="12787" spans="2:11" ht="12" hidden="1" customHeight="1" x14ac:dyDescent="0.2">
      <c r="B12787" s="88"/>
      <c r="C12787" s="88"/>
      <c r="D12787" s="88"/>
      <c r="E12787" s="88"/>
      <c r="F12787" s="88"/>
      <c r="G12787" s="88"/>
      <c r="H12787" s="88"/>
      <c r="I12787" s="88"/>
      <c r="J12787" s="88"/>
      <c r="K12787" s="88"/>
    </row>
    <row r="12788" spans="2:11" ht="12" hidden="1" customHeight="1" x14ac:dyDescent="0.2">
      <c r="B12788" s="88"/>
      <c r="C12788" s="88"/>
      <c r="D12788" s="88"/>
      <c r="E12788" s="88"/>
      <c r="F12788" s="88"/>
      <c r="G12788" s="88"/>
      <c r="H12788" s="88"/>
      <c r="I12788" s="88"/>
      <c r="J12788" s="88"/>
      <c r="K12788" s="88"/>
    </row>
    <row r="12789" spans="2:11" ht="12" hidden="1" customHeight="1" x14ac:dyDescent="0.2">
      <c r="B12789" s="88"/>
      <c r="C12789" s="88"/>
      <c r="D12789" s="88"/>
      <c r="E12789" s="88"/>
      <c r="F12789" s="88"/>
      <c r="G12789" s="88"/>
      <c r="H12789" s="88"/>
      <c r="I12789" s="88"/>
      <c r="J12789" s="88"/>
      <c r="K12789" s="88"/>
    </row>
    <row r="12790" spans="2:11" ht="12" hidden="1" customHeight="1" x14ac:dyDescent="0.2">
      <c r="B12790" s="88"/>
      <c r="C12790" s="88"/>
      <c r="D12790" s="88"/>
      <c r="E12790" s="88"/>
      <c r="F12790" s="88"/>
      <c r="G12790" s="88"/>
      <c r="H12790" s="88"/>
      <c r="I12790" s="88"/>
      <c r="J12790" s="88"/>
      <c r="K12790" s="88"/>
    </row>
    <row r="12791" spans="2:11" ht="12" hidden="1" customHeight="1" x14ac:dyDescent="0.2">
      <c r="B12791" s="88"/>
      <c r="C12791" s="88"/>
      <c r="D12791" s="88"/>
      <c r="E12791" s="88"/>
      <c r="F12791" s="88"/>
      <c r="G12791" s="88"/>
      <c r="H12791" s="88"/>
      <c r="I12791" s="88"/>
      <c r="J12791" s="88"/>
      <c r="K12791" s="88"/>
    </row>
    <row r="12792" spans="2:11" ht="12" hidden="1" customHeight="1" x14ac:dyDescent="0.2">
      <c r="B12792" s="88"/>
      <c r="C12792" s="88"/>
      <c r="D12792" s="88"/>
      <c r="E12792" s="88"/>
      <c r="F12792" s="88"/>
      <c r="G12792" s="88"/>
      <c r="H12792" s="88"/>
      <c r="I12792" s="88"/>
      <c r="J12792" s="88"/>
      <c r="K12792" s="88"/>
    </row>
    <row r="12793" spans="2:11" ht="12" hidden="1" customHeight="1" x14ac:dyDescent="0.2">
      <c r="B12793" s="88"/>
      <c r="C12793" s="88"/>
      <c r="D12793" s="88"/>
      <c r="E12793" s="88"/>
      <c r="F12793" s="88"/>
      <c r="G12793" s="88"/>
      <c r="H12793" s="88"/>
      <c r="I12793" s="88"/>
      <c r="J12793" s="88"/>
      <c r="K12793" s="88"/>
    </row>
    <row r="12794" spans="2:11" ht="12" hidden="1" customHeight="1" x14ac:dyDescent="0.2">
      <c r="B12794" s="88"/>
      <c r="C12794" s="88"/>
      <c r="D12794" s="88"/>
      <c r="E12794" s="88"/>
      <c r="F12794" s="88"/>
      <c r="G12794" s="88"/>
      <c r="H12794" s="88"/>
      <c r="I12794" s="88"/>
      <c r="J12794" s="88"/>
      <c r="K12794" s="88"/>
    </row>
    <row r="12795" spans="2:11" ht="12" hidden="1" customHeight="1" x14ac:dyDescent="0.2">
      <c r="B12795" s="88"/>
      <c r="C12795" s="88"/>
      <c r="D12795" s="88"/>
      <c r="E12795" s="88"/>
      <c r="F12795" s="88"/>
      <c r="G12795" s="88"/>
      <c r="H12795" s="88"/>
      <c r="I12795" s="88"/>
      <c r="J12795" s="88"/>
      <c r="K12795" s="88"/>
    </row>
    <row r="12796" spans="2:11" ht="12" hidden="1" customHeight="1" x14ac:dyDescent="0.2">
      <c r="B12796" s="88"/>
      <c r="C12796" s="88"/>
      <c r="D12796" s="88"/>
      <c r="E12796" s="88"/>
      <c r="F12796" s="88"/>
      <c r="G12796" s="88"/>
      <c r="H12796" s="88"/>
      <c r="I12796" s="88"/>
      <c r="J12796" s="88"/>
      <c r="K12796" s="88"/>
    </row>
    <row r="12797" spans="2:11" ht="12" hidden="1" customHeight="1" x14ac:dyDescent="0.2">
      <c r="B12797" s="88"/>
      <c r="C12797" s="88"/>
      <c r="D12797" s="88"/>
      <c r="E12797" s="88"/>
      <c r="F12797" s="88"/>
      <c r="G12797" s="88"/>
      <c r="H12797" s="88"/>
      <c r="I12797" s="88"/>
      <c r="J12797" s="88"/>
      <c r="K12797" s="88"/>
    </row>
    <row r="12798" spans="2:11" ht="12" hidden="1" customHeight="1" x14ac:dyDescent="0.2">
      <c r="B12798" s="88"/>
      <c r="C12798" s="88"/>
      <c r="D12798" s="88"/>
      <c r="E12798" s="88"/>
      <c r="F12798" s="88"/>
      <c r="G12798" s="88"/>
      <c r="H12798" s="88"/>
      <c r="I12798" s="88"/>
      <c r="J12798" s="88"/>
      <c r="K12798" s="88"/>
    </row>
    <row r="12799" spans="2:11" ht="12" hidden="1" customHeight="1" x14ac:dyDescent="0.2">
      <c r="B12799" s="88"/>
      <c r="C12799" s="88"/>
      <c r="D12799" s="88"/>
      <c r="E12799" s="88"/>
      <c r="F12799" s="88"/>
      <c r="G12799" s="88"/>
      <c r="H12799" s="88"/>
      <c r="I12799" s="88"/>
      <c r="J12799" s="88"/>
      <c r="K12799" s="88"/>
    </row>
    <row r="12800" spans="2:11" ht="12" hidden="1" customHeight="1" x14ac:dyDescent="0.2">
      <c r="B12800" s="88"/>
      <c r="C12800" s="88"/>
      <c r="D12800" s="88"/>
      <c r="E12800" s="88"/>
      <c r="F12800" s="88"/>
      <c r="G12800" s="88"/>
      <c r="H12800" s="88"/>
      <c r="I12800" s="88"/>
      <c r="J12800" s="88"/>
      <c r="K12800" s="88"/>
    </row>
    <row r="12801" spans="2:11" ht="12" hidden="1" customHeight="1" x14ac:dyDescent="0.2">
      <c r="B12801" s="88"/>
      <c r="C12801" s="88"/>
      <c r="D12801" s="88"/>
      <c r="E12801" s="88"/>
      <c r="F12801" s="88"/>
      <c r="G12801" s="88"/>
      <c r="H12801" s="88"/>
      <c r="I12801" s="88"/>
      <c r="J12801" s="88"/>
      <c r="K12801" s="88"/>
    </row>
    <row r="12802" spans="2:11" ht="12" hidden="1" customHeight="1" x14ac:dyDescent="0.2">
      <c r="B12802" s="88"/>
      <c r="C12802" s="88"/>
      <c r="D12802" s="88"/>
      <c r="E12802" s="88"/>
      <c r="F12802" s="88"/>
      <c r="G12802" s="88"/>
      <c r="H12802" s="88"/>
      <c r="I12802" s="88"/>
      <c r="J12802" s="88"/>
      <c r="K12802" s="88"/>
    </row>
    <row r="12803" spans="2:11" ht="12" hidden="1" customHeight="1" x14ac:dyDescent="0.2">
      <c r="B12803" s="88"/>
      <c r="C12803" s="88"/>
      <c r="D12803" s="88"/>
      <c r="E12803" s="88"/>
      <c r="F12803" s="88"/>
      <c r="G12803" s="88"/>
      <c r="H12803" s="88"/>
      <c r="I12803" s="88"/>
      <c r="J12803" s="88"/>
      <c r="K12803" s="88"/>
    </row>
    <row r="12804" spans="2:11" ht="12" hidden="1" customHeight="1" x14ac:dyDescent="0.2">
      <c r="B12804" s="88"/>
      <c r="C12804" s="88"/>
      <c r="D12804" s="88"/>
      <c r="E12804" s="88"/>
      <c r="F12804" s="88"/>
      <c r="G12804" s="88"/>
      <c r="H12804" s="88"/>
      <c r="I12804" s="88"/>
      <c r="J12804" s="88"/>
      <c r="K12804" s="88"/>
    </row>
    <row r="12805" spans="2:11" ht="12" hidden="1" customHeight="1" x14ac:dyDescent="0.2">
      <c r="B12805" s="88"/>
      <c r="C12805" s="88"/>
      <c r="D12805" s="88"/>
      <c r="E12805" s="88"/>
      <c r="F12805" s="88"/>
      <c r="G12805" s="88"/>
      <c r="H12805" s="88"/>
      <c r="I12805" s="88"/>
      <c r="J12805" s="88"/>
      <c r="K12805" s="88"/>
    </row>
    <row r="12806" spans="2:11" ht="12" hidden="1" customHeight="1" x14ac:dyDescent="0.2">
      <c r="B12806" s="88"/>
      <c r="C12806" s="88"/>
      <c r="D12806" s="88"/>
      <c r="E12806" s="88"/>
      <c r="F12806" s="88"/>
      <c r="G12806" s="88"/>
      <c r="H12806" s="88"/>
      <c r="I12806" s="88"/>
      <c r="J12806" s="88"/>
      <c r="K12806" s="88"/>
    </row>
    <row r="12807" spans="2:11" ht="12" hidden="1" customHeight="1" x14ac:dyDescent="0.2">
      <c r="B12807" s="88"/>
      <c r="C12807" s="88"/>
      <c r="D12807" s="88"/>
      <c r="E12807" s="88"/>
      <c r="F12807" s="88"/>
      <c r="G12807" s="88"/>
      <c r="H12807" s="88"/>
      <c r="I12807" s="88"/>
      <c r="J12807" s="88"/>
      <c r="K12807" s="88"/>
    </row>
    <row r="12808" spans="2:11" ht="12" hidden="1" customHeight="1" x14ac:dyDescent="0.2">
      <c r="B12808" s="88"/>
      <c r="C12808" s="88"/>
      <c r="D12808" s="88"/>
      <c r="E12808" s="88"/>
      <c r="F12808" s="88"/>
      <c r="G12808" s="88"/>
      <c r="H12808" s="88"/>
      <c r="I12808" s="88"/>
      <c r="J12808" s="88"/>
      <c r="K12808" s="88"/>
    </row>
    <row r="12809" spans="2:11" ht="12" hidden="1" customHeight="1" x14ac:dyDescent="0.2">
      <c r="B12809" s="88"/>
      <c r="C12809" s="88"/>
      <c r="D12809" s="88"/>
      <c r="E12809" s="88"/>
      <c r="F12809" s="88"/>
      <c r="G12809" s="88"/>
      <c r="H12809" s="88"/>
      <c r="I12809" s="88"/>
      <c r="J12809" s="88"/>
      <c r="K12809" s="88"/>
    </row>
    <row r="12810" spans="2:11" ht="12" hidden="1" customHeight="1" x14ac:dyDescent="0.2">
      <c r="B12810" s="88"/>
      <c r="C12810" s="88"/>
      <c r="D12810" s="88"/>
      <c r="E12810" s="88"/>
      <c r="F12810" s="88"/>
      <c r="G12810" s="88"/>
      <c r="H12810" s="88"/>
      <c r="I12810" s="88"/>
      <c r="J12810" s="88"/>
      <c r="K12810" s="88"/>
    </row>
    <row r="12811" spans="2:11" ht="12" hidden="1" customHeight="1" x14ac:dyDescent="0.2">
      <c r="B12811" s="88"/>
      <c r="C12811" s="88"/>
      <c r="D12811" s="88"/>
      <c r="E12811" s="88"/>
      <c r="F12811" s="88"/>
      <c r="G12811" s="88"/>
      <c r="H12811" s="88"/>
      <c r="I12811" s="88"/>
      <c r="J12811" s="88"/>
      <c r="K12811" s="88"/>
    </row>
    <row r="12812" spans="2:11" ht="12" hidden="1" customHeight="1" x14ac:dyDescent="0.2">
      <c r="B12812" s="88"/>
      <c r="C12812" s="88"/>
      <c r="D12812" s="88"/>
      <c r="E12812" s="88"/>
      <c r="F12812" s="88"/>
      <c r="G12812" s="88"/>
      <c r="H12812" s="88"/>
      <c r="I12812" s="88"/>
      <c r="J12812" s="88"/>
      <c r="K12812" s="88"/>
    </row>
    <row r="12813" spans="2:11" ht="12" hidden="1" customHeight="1" x14ac:dyDescent="0.2">
      <c r="B12813" s="88"/>
      <c r="C12813" s="88"/>
      <c r="D12813" s="88"/>
      <c r="E12813" s="88"/>
      <c r="F12813" s="88"/>
      <c r="G12813" s="88"/>
      <c r="H12813" s="88"/>
      <c r="I12813" s="88"/>
      <c r="J12813" s="88"/>
      <c r="K12813" s="88"/>
    </row>
    <row r="12814" spans="2:11" ht="12" hidden="1" customHeight="1" x14ac:dyDescent="0.2">
      <c r="B12814" s="88"/>
      <c r="C12814" s="88"/>
      <c r="D12814" s="88"/>
      <c r="E12814" s="88"/>
      <c r="F12814" s="88"/>
      <c r="G12814" s="88"/>
      <c r="H12814" s="88"/>
      <c r="I12814" s="88"/>
      <c r="J12814" s="88"/>
      <c r="K12814" s="88"/>
    </row>
    <row r="12815" spans="2:11" ht="12" hidden="1" customHeight="1" x14ac:dyDescent="0.2">
      <c r="B12815" s="88"/>
      <c r="C12815" s="88"/>
      <c r="D12815" s="88"/>
      <c r="E12815" s="88"/>
      <c r="F12815" s="88"/>
      <c r="G12815" s="88"/>
      <c r="H12815" s="88"/>
      <c r="I12815" s="88"/>
      <c r="J12815" s="88"/>
      <c r="K12815" s="88"/>
    </row>
    <row r="12816" spans="2:11" ht="12" hidden="1" customHeight="1" x14ac:dyDescent="0.2">
      <c r="B12816" s="88"/>
      <c r="C12816" s="88"/>
      <c r="D12816" s="88"/>
      <c r="E12816" s="88"/>
      <c r="F12816" s="88"/>
      <c r="G12816" s="88"/>
      <c r="H12816" s="88"/>
      <c r="I12816" s="88"/>
      <c r="J12816" s="88"/>
      <c r="K12816" s="88"/>
    </row>
    <row r="12817" spans="2:11" ht="12" hidden="1" customHeight="1" x14ac:dyDescent="0.2">
      <c r="B12817" s="88"/>
      <c r="C12817" s="88"/>
      <c r="D12817" s="88"/>
      <c r="E12817" s="88"/>
      <c r="F12817" s="88"/>
      <c r="G12817" s="88"/>
      <c r="H12817" s="88"/>
      <c r="I12817" s="88"/>
      <c r="J12817" s="88"/>
      <c r="K12817" s="88"/>
    </row>
    <row r="12818" spans="2:11" ht="12" hidden="1" customHeight="1" x14ac:dyDescent="0.2">
      <c r="B12818" s="88"/>
      <c r="C12818" s="88"/>
      <c r="D12818" s="88"/>
      <c r="E12818" s="88"/>
      <c r="F12818" s="88"/>
      <c r="G12818" s="88"/>
      <c r="H12818" s="88"/>
      <c r="I12818" s="88"/>
      <c r="J12818" s="88"/>
      <c r="K12818" s="88"/>
    </row>
    <row r="12819" spans="2:11" ht="12" hidden="1" customHeight="1" x14ac:dyDescent="0.2">
      <c r="B12819" s="88"/>
      <c r="C12819" s="88"/>
      <c r="D12819" s="88"/>
      <c r="E12819" s="88"/>
      <c r="F12819" s="88"/>
      <c r="G12819" s="88"/>
      <c r="H12819" s="88"/>
      <c r="I12819" s="88"/>
      <c r="J12819" s="88"/>
      <c r="K12819" s="88"/>
    </row>
    <row r="12820" spans="2:11" ht="12" hidden="1" customHeight="1" x14ac:dyDescent="0.2">
      <c r="B12820" s="88"/>
      <c r="C12820" s="88"/>
      <c r="D12820" s="88"/>
      <c r="E12820" s="88"/>
      <c r="F12820" s="88"/>
      <c r="G12820" s="88"/>
      <c r="H12820" s="88"/>
      <c r="I12820" s="88"/>
      <c r="J12820" s="88"/>
      <c r="K12820" s="88"/>
    </row>
    <row r="12821" spans="2:11" ht="12" hidden="1" customHeight="1" x14ac:dyDescent="0.2">
      <c r="B12821" s="88"/>
      <c r="C12821" s="88"/>
      <c r="D12821" s="88"/>
      <c r="E12821" s="88"/>
      <c r="F12821" s="88"/>
      <c r="G12821" s="88"/>
      <c r="H12821" s="88"/>
      <c r="I12821" s="88"/>
      <c r="J12821" s="88"/>
      <c r="K12821" s="88"/>
    </row>
    <row r="12822" spans="2:11" ht="12" hidden="1" customHeight="1" x14ac:dyDescent="0.2">
      <c r="B12822" s="88"/>
      <c r="C12822" s="88"/>
      <c r="D12822" s="88"/>
      <c r="E12822" s="88"/>
      <c r="F12822" s="88"/>
      <c r="G12822" s="88"/>
      <c r="H12822" s="88"/>
      <c r="I12822" s="88"/>
      <c r="J12822" s="88"/>
      <c r="K12822" s="88"/>
    </row>
    <row r="12823" spans="2:11" ht="12" hidden="1" customHeight="1" x14ac:dyDescent="0.2">
      <c r="B12823" s="88"/>
      <c r="C12823" s="88"/>
      <c r="D12823" s="88"/>
      <c r="E12823" s="88"/>
      <c r="F12823" s="88"/>
      <c r="G12823" s="88"/>
      <c r="H12823" s="88"/>
      <c r="I12823" s="88"/>
      <c r="J12823" s="88"/>
      <c r="K12823" s="88"/>
    </row>
    <row r="12824" spans="2:11" ht="12" hidden="1" customHeight="1" x14ac:dyDescent="0.2">
      <c r="B12824" s="88"/>
      <c r="C12824" s="88"/>
      <c r="D12824" s="88"/>
      <c r="E12824" s="88"/>
      <c r="F12824" s="88"/>
      <c r="G12824" s="88"/>
      <c r="H12824" s="88"/>
      <c r="I12824" s="88"/>
      <c r="J12824" s="88"/>
      <c r="K12824" s="88"/>
    </row>
    <row r="12825" spans="2:11" ht="12" hidden="1" customHeight="1" x14ac:dyDescent="0.2">
      <c r="B12825" s="88"/>
      <c r="C12825" s="88"/>
      <c r="D12825" s="88"/>
      <c r="E12825" s="88"/>
      <c r="F12825" s="88"/>
      <c r="G12825" s="88"/>
      <c r="H12825" s="88"/>
      <c r="I12825" s="88"/>
      <c r="J12825" s="88"/>
      <c r="K12825" s="88"/>
    </row>
    <row r="12826" spans="2:11" ht="12" hidden="1" customHeight="1" x14ac:dyDescent="0.2">
      <c r="B12826" s="88"/>
      <c r="C12826" s="88"/>
      <c r="D12826" s="88"/>
      <c r="E12826" s="88"/>
      <c r="F12826" s="88"/>
      <c r="G12826" s="88"/>
      <c r="H12826" s="88"/>
      <c r="I12826" s="88"/>
      <c r="J12826" s="88"/>
      <c r="K12826" s="88"/>
    </row>
    <row r="12827" spans="2:11" ht="12" hidden="1" customHeight="1" x14ac:dyDescent="0.2">
      <c r="B12827" s="88"/>
      <c r="C12827" s="88"/>
      <c r="D12827" s="88"/>
      <c r="E12827" s="88"/>
      <c r="F12827" s="88"/>
      <c r="G12827" s="88"/>
      <c r="H12827" s="88"/>
      <c r="I12827" s="88"/>
      <c r="J12827" s="88"/>
      <c r="K12827" s="88"/>
    </row>
    <row r="12828" spans="2:11" ht="12" hidden="1" customHeight="1" x14ac:dyDescent="0.2">
      <c r="B12828" s="88"/>
      <c r="C12828" s="88"/>
      <c r="D12828" s="88"/>
      <c r="E12828" s="88"/>
      <c r="F12828" s="88"/>
      <c r="G12828" s="88"/>
      <c r="H12828" s="88"/>
      <c r="I12828" s="88"/>
      <c r="J12828" s="88"/>
      <c r="K12828" s="88"/>
    </row>
    <row r="12829" spans="2:11" ht="12" hidden="1" customHeight="1" x14ac:dyDescent="0.2">
      <c r="B12829" s="88"/>
      <c r="C12829" s="88"/>
      <c r="D12829" s="88"/>
      <c r="E12829" s="88"/>
      <c r="F12829" s="88"/>
      <c r="G12829" s="88"/>
      <c r="H12829" s="88"/>
      <c r="I12829" s="88"/>
      <c r="J12829" s="88"/>
      <c r="K12829" s="88"/>
    </row>
    <row r="12830" spans="2:11" ht="12" hidden="1" customHeight="1" x14ac:dyDescent="0.2">
      <c r="B12830" s="88"/>
      <c r="C12830" s="88"/>
      <c r="D12830" s="88"/>
      <c r="E12830" s="88"/>
      <c r="F12830" s="88"/>
      <c r="G12830" s="88"/>
      <c r="H12830" s="88"/>
      <c r="I12830" s="88"/>
      <c r="J12830" s="88"/>
      <c r="K12830" s="88"/>
    </row>
    <row r="12831" spans="2:11" ht="12" hidden="1" customHeight="1" x14ac:dyDescent="0.2">
      <c r="B12831" s="88"/>
      <c r="C12831" s="88"/>
      <c r="D12831" s="88"/>
      <c r="E12831" s="88"/>
      <c r="F12831" s="88"/>
      <c r="G12831" s="88"/>
      <c r="H12831" s="88"/>
      <c r="I12831" s="88"/>
      <c r="J12831" s="88"/>
      <c r="K12831" s="88"/>
    </row>
    <row r="12832" spans="2:11" ht="12" hidden="1" customHeight="1" x14ac:dyDescent="0.2">
      <c r="B12832" s="88"/>
      <c r="C12832" s="88"/>
      <c r="D12832" s="88"/>
      <c r="E12832" s="88"/>
      <c r="F12832" s="88"/>
      <c r="G12832" s="88"/>
      <c r="H12832" s="88"/>
      <c r="I12832" s="88"/>
      <c r="J12832" s="88"/>
      <c r="K12832" s="88"/>
    </row>
    <row r="12833" spans="2:11" ht="12" hidden="1" customHeight="1" x14ac:dyDescent="0.2">
      <c r="B12833" s="88"/>
      <c r="C12833" s="88"/>
      <c r="D12833" s="88"/>
      <c r="E12833" s="88"/>
      <c r="F12833" s="88"/>
      <c r="G12833" s="88"/>
      <c r="H12833" s="88"/>
      <c r="I12833" s="88"/>
      <c r="J12833" s="88"/>
      <c r="K12833" s="88"/>
    </row>
    <row r="12834" spans="2:11" ht="12" hidden="1" customHeight="1" x14ac:dyDescent="0.2">
      <c r="B12834" s="88"/>
      <c r="C12834" s="88"/>
      <c r="D12834" s="88"/>
      <c r="E12834" s="88"/>
      <c r="F12834" s="88"/>
      <c r="G12834" s="88"/>
      <c r="H12834" s="88"/>
      <c r="I12834" s="88"/>
      <c r="J12834" s="88"/>
      <c r="K12834" s="88"/>
    </row>
    <row r="12835" spans="2:11" ht="12" hidden="1" customHeight="1" x14ac:dyDescent="0.2">
      <c r="B12835" s="88"/>
      <c r="C12835" s="88"/>
      <c r="D12835" s="88"/>
      <c r="E12835" s="88"/>
      <c r="F12835" s="88"/>
      <c r="G12835" s="88"/>
      <c r="H12835" s="88"/>
      <c r="I12835" s="88"/>
      <c r="J12835" s="88"/>
      <c r="K12835" s="88"/>
    </row>
    <row r="12836" spans="2:11" ht="12" hidden="1" customHeight="1" x14ac:dyDescent="0.2">
      <c r="B12836" s="88"/>
      <c r="C12836" s="88"/>
      <c r="D12836" s="88"/>
      <c r="E12836" s="88"/>
      <c r="F12836" s="88"/>
      <c r="G12836" s="88"/>
      <c r="H12836" s="88"/>
      <c r="I12836" s="88"/>
      <c r="J12836" s="88"/>
      <c r="K12836" s="88"/>
    </row>
    <row r="12837" spans="2:11" ht="12" hidden="1" customHeight="1" x14ac:dyDescent="0.2">
      <c r="B12837" s="88"/>
      <c r="C12837" s="88"/>
      <c r="D12837" s="88"/>
      <c r="E12837" s="88"/>
      <c r="F12837" s="88"/>
      <c r="G12837" s="88"/>
      <c r="H12837" s="88"/>
      <c r="I12837" s="88"/>
      <c r="J12837" s="88"/>
      <c r="K12837" s="88"/>
    </row>
    <row r="12838" spans="2:11" ht="12" hidden="1" customHeight="1" x14ac:dyDescent="0.2">
      <c r="B12838" s="88"/>
      <c r="C12838" s="88"/>
      <c r="D12838" s="88"/>
      <c r="E12838" s="88"/>
      <c r="F12838" s="88"/>
      <c r="G12838" s="88"/>
      <c r="H12838" s="88"/>
      <c r="I12838" s="88"/>
      <c r="J12838" s="88"/>
      <c r="K12838" s="88"/>
    </row>
    <row r="12839" spans="2:11" ht="12" hidden="1" customHeight="1" x14ac:dyDescent="0.2">
      <c r="B12839" s="88"/>
      <c r="C12839" s="88"/>
      <c r="D12839" s="88"/>
      <c r="E12839" s="88"/>
      <c r="F12839" s="88"/>
      <c r="G12839" s="88"/>
      <c r="H12839" s="88"/>
      <c r="I12839" s="88"/>
      <c r="J12839" s="88"/>
      <c r="K12839" s="88"/>
    </row>
    <row r="12840" spans="2:11" ht="12" hidden="1" customHeight="1" x14ac:dyDescent="0.2">
      <c r="B12840" s="88"/>
      <c r="C12840" s="88"/>
      <c r="D12840" s="88"/>
      <c r="E12840" s="88"/>
      <c r="F12840" s="88"/>
      <c r="G12840" s="88"/>
      <c r="H12840" s="88"/>
      <c r="I12840" s="88"/>
      <c r="J12840" s="88"/>
      <c r="K12840" s="88"/>
    </row>
    <row r="12841" spans="2:11" ht="12" hidden="1" customHeight="1" x14ac:dyDescent="0.2">
      <c r="B12841" s="88"/>
      <c r="C12841" s="88"/>
      <c r="D12841" s="88"/>
      <c r="E12841" s="88"/>
      <c r="F12841" s="88"/>
      <c r="G12841" s="88"/>
      <c r="H12841" s="88"/>
      <c r="I12841" s="88"/>
      <c r="J12841" s="88"/>
      <c r="K12841" s="88"/>
    </row>
    <row r="12842" spans="2:11" ht="12" hidden="1" customHeight="1" x14ac:dyDescent="0.2">
      <c r="B12842" s="88"/>
      <c r="C12842" s="88"/>
      <c r="D12842" s="88"/>
      <c r="E12842" s="88"/>
      <c r="F12842" s="88"/>
      <c r="G12842" s="88"/>
      <c r="H12842" s="88"/>
      <c r="I12842" s="88"/>
      <c r="J12842" s="88"/>
      <c r="K12842" s="88"/>
    </row>
    <row r="12843" spans="2:11" ht="12" hidden="1" customHeight="1" x14ac:dyDescent="0.2">
      <c r="B12843" s="88"/>
      <c r="C12843" s="88"/>
      <c r="D12843" s="88"/>
      <c r="E12843" s="88"/>
      <c r="F12843" s="88"/>
      <c r="G12843" s="88"/>
      <c r="H12843" s="88"/>
      <c r="I12843" s="88"/>
      <c r="J12843" s="88"/>
      <c r="K12843" s="88"/>
    </row>
    <row r="12844" spans="2:11" ht="12" hidden="1" customHeight="1" x14ac:dyDescent="0.2">
      <c r="B12844" s="88"/>
      <c r="C12844" s="88"/>
      <c r="D12844" s="88"/>
      <c r="E12844" s="88"/>
      <c r="F12844" s="88"/>
      <c r="G12844" s="88"/>
      <c r="H12844" s="88"/>
      <c r="I12844" s="88"/>
      <c r="J12844" s="88"/>
      <c r="K12844" s="88"/>
    </row>
    <row r="12845" spans="2:11" ht="12" hidden="1" customHeight="1" x14ac:dyDescent="0.2">
      <c r="B12845" s="88"/>
      <c r="C12845" s="88"/>
      <c r="D12845" s="88"/>
      <c r="E12845" s="88"/>
      <c r="F12845" s="88"/>
      <c r="G12845" s="88"/>
      <c r="H12845" s="88"/>
      <c r="I12845" s="88"/>
      <c r="J12845" s="88"/>
      <c r="K12845" s="88"/>
    </row>
    <row r="12846" spans="2:11" ht="12" hidden="1" customHeight="1" x14ac:dyDescent="0.2">
      <c r="B12846" s="88"/>
      <c r="C12846" s="88"/>
      <c r="D12846" s="88"/>
      <c r="E12846" s="88"/>
      <c r="F12846" s="88"/>
      <c r="G12846" s="88"/>
      <c r="H12846" s="88"/>
      <c r="I12846" s="88"/>
      <c r="J12846" s="88"/>
      <c r="K12846" s="88"/>
    </row>
    <row r="12847" spans="2:11" ht="12" hidden="1" customHeight="1" x14ac:dyDescent="0.2">
      <c r="B12847" s="88"/>
      <c r="C12847" s="88"/>
      <c r="D12847" s="88"/>
      <c r="E12847" s="88"/>
      <c r="F12847" s="88"/>
      <c r="G12847" s="88"/>
      <c r="H12847" s="88"/>
      <c r="I12847" s="88"/>
      <c r="J12847" s="88"/>
      <c r="K12847" s="88"/>
    </row>
    <row r="12848" spans="2:11" ht="12" hidden="1" customHeight="1" x14ac:dyDescent="0.2">
      <c r="B12848" s="88"/>
      <c r="C12848" s="88"/>
      <c r="D12848" s="88"/>
      <c r="E12848" s="88"/>
      <c r="F12848" s="88"/>
      <c r="G12848" s="88"/>
      <c r="H12848" s="88"/>
      <c r="I12848" s="88"/>
      <c r="J12848" s="88"/>
      <c r="K12848" s="88"/>
    </row>
    <row r="12849" spans="2:11" ht="12" hidden="1" customHeight="1" x14ac:dyDescent="0.2">
      <c r="B12849" s="88"/>
      <c r="C12849" s="88"/>
      <c r="D12849" s="88"/>
      <c r="E12849" s="88"/>
      <c r="F12849" s="88"/>
      <c r="G12849" s="88"/>
      <c r="H12849" s="88"/>
      <c r="I12849" s="88"/>
      <c r="J12849" s="88"/>
      <c r="K12849" s="88"/>
    </row>
    <row r="12850" spans="2:11" ht="12" hidden="1" customHeight="1" x14ac:dyDescent="0.2">
      <c r="B12850" s="88"/>
      <c r="C12850" s="88"/>
      <c r="D12850" s="88"/>
      <c r="E12850" s="88"/>
      <c r="F12850" s="88"/>
      <c r="G12850" s="88"/>
      <c r="H12850" s="88"/>
      <c r="I12850" s="88"/>
      <c r="J12850" s="88"/>
      <c r="K12850" s="88"/>
    </row>
    <row r="12851" spans="2:11" ht="12" hidden="1" customHeight="1" x14ac:dyDescent="0.2">
      <c r="B12851" s="88"/>
      <c r="C12851" s="88"/>
      <c r="D12851" s="88"/>
      <c r="E12851" s="88"/>
      <c r="F12851" s="88"/>
      <c r="G12851" s="88"/>
      <c r="H12851" s="88"/>
      <c r="I12851" s="88"/>
      <c r="J12851" s="88"/>
      <c r="K12851" s="88"/>
    </row>
    <row r="12852" spans="2:11" ht="12" hidden="1" customHeight="1" x14ac:dyDescent="0.2">
      <c r="B12852" s="88"/>
      <c r="C12852" s="88"/>
      <c r="D12852" s="88"/>
      <c r="E12852" s="88"/>
      <c r="F12852" s="88"/>
      <c r="G12852" s="88"/>
      <c r="H12852" s="88"/>
      <c r="I12852" s="88"/>
      <c r="J12852" s="88"/>
      <c r="K12852" s="88"/>
    </row>
    <row r="12853" spans="2:11" ht="12" hidden="1" customHeight="1" x14ac:dyDescent="0.2">
      <c r="B12853" s="88"/>
      <c r="C12853" s="88"/>
      <c r="D12853" s="88"/>
      <c r="E12853" s="88"/>
      <c r="F12853" s="88"/>
      <c r="G12853" s="88"/>
      <c r="H12853" s="88"/>
      <c r="I12853" s="88"/>
      <c r="J12853" s="88"/>
      <c r="K12853" s="88"/>
    </row>
    <row r="12854" spans="2:11" ht="12" hidden="1" customHeight="1" x14ac:dyDescent="0.2">
      <c r="B12854" s="88"/>
      <c r="C12854" s="88"/>
      <c r="D12854" s="88"/>
      <c r="E12854" s="88"/>
      <c r="F12854" s="88"/>
      <c r="G12854" s="88"/>
      <c r="H12854" s="88"/>
      <c r="I12854" s="88"/>
      <c r="J12854" s="88"/>
      <c r="K12854" s="88"/>
    </row>
    <row r="12855" spans="2:11" ht="12" hidden="1" customHeight="1" x14ac:dyDescent="0.2">
      <c r="B12855" s="88"/>
      <c r="C12855" s="88"/>
      <c r="D12855" s="88"/>
      <c r="E12855" s="88"/>
      <c r="F12855" s="88"/>
      <c r="G12855" s="88"/>
      <c r="H12855" s="88"/>
      <c r="I12855" s="88"/>
      <c r="J12855" s="88"/>
      <c r="K12855" s="88"/>
    </row>
    <row r="12856" spans="2:11" ht="12" hidden="1" customHeight="1" x14ac:dyDescent="0.2">
      <c r="B12856" s="88"/>
      <c r="C12856" s="88"/>
      <c r="D12856" s="88"/>
      <c r="E12856" s="88"/>
      <c r="F12856" s="88"/>
      <c r="G12856" s="88"/>
      <c r="H12856" s="88"/>
      <c r="I12856" s="88"/>
      <c r="J12856" s="88"/>
      <c r="K12856" s="88"/>
    </row>
    <row r="12857" spans="2:11" ht="12" hidden="1" customHeight="1" x14ac:dyDescent="0.2">
      <c r="B12857" s="88"/>
      <c r="C12857" s="88"/>
      <c r="D12857" s="88"/>
      <c r="E12857" s="88"/>
      <c r="F12857" s="88"/>
      <c r="G12857" s="88"/>
      <c r="H12857" s="88"/>
      <c r="I12857" s="88"/>
      <c r="J12857" s="88"/>
      <c r="K12857" s="88"/>
    </row>
    <row r="12858" spans="2:11" ht="12" hidden="1" customHeight="1" x14ac:dyDescent="0.2">
      <c r="B12858" s="88"/>
      <c r="C12858" s="88"/>
      <c r="D12858" s="88"/>
      <c r="E12858" s="88"/>
      <c r="F12858" s="88"/>
      <c r="G12858" s="88"/>
      <c r="H12858" s="88"/>
      <c r="I12858" s="88"/>
      <c r="J12858" s="88"/>
      <c r="K12858" s="88"/>
    </row>
    <row r="12859" spans="2:11" ht="12" hidden="1" customHeight="1" x14ac:dyDescent="0.2">
      <c r="B12859" s="88"/>
      <c r="C12859" s="88"/>
      <c r="D12859" s="88"/>
      <c r="E12859" s="88"/>
      <c r="F12859" s="88"/>
      <c r="G12859" s="88"/>
      <c r="H12859" s="88"/>
      <c r="I12859" s="88"/>
      <c r="J12859" s="88"/>
      <c r="K12859" s="88"/>
    </row>
    <row r="12860" spans="2:11" ht="12" hidden="1" customHeight="1" x14ac:dyDescent="0.2">
      <c r="B12860" s="88"/>
      <c r="C12860" s="88"/>
      <c r="D12860" s="88"/>
      <c r="E12860" s="88"/>
      <c r="F12860" s="88"/>
      <c r="G12860" s="88"/>
      <c r="H12860" s="88"/>
      <c r="I12860" s="88"/>
      <c r="J12860" s="88"/>
      <c r="K12860" s="88"/>
    </row>
    <row r="12861" spans="2:11" ht="12" hidden="1" customHeight="1" x14ac:dyDescent="0.2">
      <c r="B12861" s="88"/>
      <c r="C12861" s="88"/>
      <c r="D12861" s="88"/>
      <c r="E12861" s="88"/>
      <c r="F12861" s="88"/>
      <c r="G12861" s="88"/>
      <c r="H12861" s="88"/>
      <c r="I12861" s="88"/>
      <c r="J12861" s="88"/>
      <c r="K12861" s="88"/>
    </row>
    <row r="12862" spans="2:11" ht="12" hidden="1" customHeight="1" x14ac:dyDescent="0.2">
      <c r="B12862" s="88"/>
      <c r="C12862" s="88"/>
      <c r="D12862" s="88"/>
      <c r="E12862" s="88"/>
      <c r="F12862" s="88"/>
      <c r="G12862" s="88"/>
      <c r="H12862" s="88"/>
      <c r="I12862" s="88"/>
      <c r="J12862" s="88"/>
      <c r="K12862" s="88"/>
    </row>
    <row r="12863" spans="2:11" ht="12" hidden="1" customHeight="1" x14ac:dyDescent="0.2">
      <c r="B12863" s="88"/>
      <c r="C12863" s="88"/>
      <c r="D12863" s="88"/>
      <c r="E12863" s="88"/>
      <c r="F12863" s="88"/>
      <c r="G12863" s="88"/>
      <c r="H12863" s="88"/>
      <c r="I12863" s="88"/>
      <c r="J12863" s="88"/>
      <c r="K12863" s="88"/>
    </row>
    <row r="12864" spans="2:11" ht="12" hidden="1" customHeight="1" x14ac:dyDescent="0.2">
      <c r="B12864" s="88"/>
      <c r="C12864" s="88"/>
      <c r="D12864" s="88"/>
      <c r="E12864" s="88"/>
      <c r="F12864" s="88"/>
      <c r="G12864" s="88"/>
      <c r="H12864" s="88"/>
      <c r="I12864" s="88"/>
      <c r="J12864" s="88"/>
      <c r="K12864" s="88"/>
    </row>
    <row r="12865" spans="2:11" ht="12" hidden="1" customHeight="1" x14ac:dyDescent="0.2">
      <c r="B12865" s="88"/>
      <c r="C12865" s="88"/>
      <c r="D12865" s="88"/>
      <c r="E12865" s="88"/>
      <c r="F12865" s="88"/>
      <c r="G12865" s="88"/>
      <c r="H12865" s="88"/>
      <c r="I12865" s="88"/>
      <c r="J12865" s="88"/>
      <c r="K12865" s="88"/>
    </row>
    <row r="12866" spans="2:11" ht="12" hidden="1" customHeight="1" x14ac:dyDescent="0.2">
      <c r="B12866" s="88"/>
      <c r="C12866" s="88"/>
      <c r="D12866" s="88"/>
      <c r="E12866" s="88"/>
      <c r="F12866" s="88"/>
      <c r="G12866" s="88"/>
      <c r="H12866" s="88"/>
      <c r="I12866" s="88"/>
      <c r="J12866" s="88"/>
      <c r="K12866" s="88"/>
    </row>
    <row r="12867" spans="2:11" ht="12" hidden="1" customHeight="1" x14ac:dyDescent="0.2">
      <c r="B12867" s="88"/>
      <c r="C12867" s="88"/>
      <c r="D12867" s="88"/>
      <c r="E12867" s="88"/>
      <c r="F12867" s="88"/>
      <c r="G12867" s="88"/>
      <c r="H12867" s="88"/>
      <c r="I12867" s="88"/>
      <c r="J12867" s="88"/>
      <c r="K12867" s="88"/>
    </row>
    <row r="12868" spans="2:11" ht="12" hidden="1" customHeight="1" x14ac:dyDescent="0.2">
      <c r="B12868" s="88"/>
      <c r="C12868" s="88"/>
      <c r="D12868" s="88"/>
      <c r="E12868" s="88"/>
      <c r="F12868" s="88"/>
      <c r="G12868" s="88"/>
      <c r="H12868" s="88"/>
      <c r="I12868" s="88"/>
      <c r="J12868" s="88"/>
      <c r="K12868" s="88"/>
    </row>
    <row r="12869" spans="2:11" ht="12" hidden="1" customHeight="1" x14ac:dyDescent="0.2">
      <c r="B12869" s="88"/>
      <c r="C12869" s="88"/>
      <c r="D12869" s="88"/>
      <c r="E12869" s="88"/>
      <c r="F12869" s="88"/>
      <c r="G12869" s="88"/>
      <c r="H12869" s="88"/>
      <c r="I12869" s="88"/>
      <c r="J12869" s="88"/>
      <c r="K12869" s="88"/>
    </row>
    <row r="12870" spans="2:11" ht="12" hidden="1" customHeight="1" x14ac:dyDescent="0.2">
      <c r="B12870" s="88"/>
      <c r="C12870" s="88"/>
      <c r="D12870" s="88"/>
      <c r="E12870" s="88"/>
      <c r="F12870" s="88"/>
      <c r="G12870" s="88"/>
      <c r="H12870" s="88"/>
      <c r="I12870" s="88"/>
      <c r="J12870" s="88"/>
      <c r="K12870" s="88"/>
    </row>
    <row r="12871" spans="2:11" ht="12" hidden="1" customHeight="1" x14ac:dyDescent="0.2">
      <c r="B12871" s="88"/>
      <c r="C12871" s="88"/>
      <c r="D12871" s="88"/>
      <c r="E12871" s="88"/>
      <c r="F12871" s="88"/>
      <c r="G12871" s="88"/>
      <c r="H12871" s="88"/>
      <c r="I12871" s="88"/>
      <c r="J12871" s="88"/>
      <c r="K12871" s="88"/>
    </row>
    <row r="12872" spans="2:11" ht="12" hidden="1" customHeight="1" x14ac:dyDescent="0.2">
      <c r="B12872" s="88"/>
      <c r="C12872" s="88"/>
      <c r="D12872" s="88"/>
      <c r="E12872" s="88"/>
      <c r="F12872" s="88"/>
      <c r="G12872" s="88"/>
      <c r="H12872" s="88"/>
      <c r="I12872" s="88"/>
      <c r="J12872" s="88"/>
      <c r="K12872" s="88"/>
    </row>
    <row r="12873" spans="2:11" ht="12" hidden="1" customHeight="1" x14ac:dyDescent="0.2">
      <c r="B12873" s="88"/>
      <c r="C12873" s="88"/>
      <c r="D12873" s="88"/>
      <c r="E12873" s="88"/>
      <c r="F12873" s="88"/>
      <c r="G12873" s="88"/>
      <c r="H12873" s="88"/>
      <c r="I12873" s="88"/>
      <c r="J12873" s="88"/>
      <c r="K12873" s="88"/>
    </row>
    <row r="12874" spans="2:11" ht="12" hidden="1" customHeight="1" x14ac:dyDescent="0.2">
      <c r="B12874" s="88"/>
      <c r="C12874" s="88"/>
      <c r="D12874" s="88"/>
      <c r="E12874" s="88"/>
      <c r="F12874" s="88"/>
      <c r="G12874" s="88"/>
      <c r="H12874" s="88"/>
      <c r="I12874" s="88"/>
      <c r="J12874" s="88"/>
      <c r="K12874" s="88"/>
    </row>
    <row r="12875" spans="2:11" ht="12" hidden="1" customHeight="1" x14ac:dyDescent="0.2">
      <c r="B12875" s="88"/>
      <c r="C12875" s="88"/>
      <c r="D12875" s="88"/>
      <c r="E12875" s="88"/>
      <c r="F12875" s="88"/>
      <c r="G12875" s="88"/>
      <c r="H12875" s="88"/>
      <c r="I12875" s="88"/>
      <c r="J12875" s="88"/>
      <c r="K12875" s="88"/>
    </row>
    <row r="12876" spans="2:11" ht="12" hidden="1" customHeight="1" x14ac:dyDescent="0.2">
      <c r="B12876" s="88"/>
      <c r="C12876" s="88"/>
      <c r="D12876" s="88"/>
      <c r="E12876" s="88"/>
      <c r="F12876" s="88"/>
      <c r="G12876" s="88"/>
      <c r="H12876" s="88"/>
      <c r="I12876" s="88"/>
      <c r="J12876" s="88"/>
      <c r="K12876" s="88"/>
    </row>
    <row r="12877" spans="2:11" ht="12" hidden="1" customHeight="1" x14ac:dyDescent="0.2">
      <c r="B12877" s="88"/>
      <c r="C12877" s="88"/>
      <c r="D12877" s="88"/>
      <c r="E12877" s="88"/>
      <c r="F12877" s="88"/>
      <c r="G12877" s="88"/>
      <c r="H12877" s="88"/>
      <c r="I12877" s="88"/>
      <c r="J12877" s="88"/>
      <c r="K12877" s="88"/>
    </row>
    <row r="12878" spans="2:11" ht="12" hidden="1" customHeight="1" x14ac:dyDescent="0.2">
      <c r="B12878" s="88"/>
      <c r="C12878" s="88"/>
      <c r="D12878" s="88"/>
      <c r="E12878" s="88"/>
      <c r="F12878" s="88"/>
      <c r="G12878" s="88"/>
      <c r="H12878" s="88"/>
      <c r="I12878" s="88"/>
      <c r="J12878" s="88"/>
      <c r="K12878" s="88"/>
    </row>
    <row r="12879" spans="2:11" ht="12" hidden="1" customHeight="1" x14ac:dyDescent="0.2">
      <c r="B12879" s="88"/>
      <c r="C12879" s="88"/>
      <c r="D12879" s="88"/>
      <c r="E12879" s="88"/>
      <c r="F12879" s="88"/>
      <c r="G12879" s="88"/>
      <c r="H12879" s="88"/>
      <c r="I12879" s="88"/>
      <c r="J12879" s="88"/>
      <c r="K12879" s="88"/>
    </row>
    <row r="12880" spans="2:11" ht="12" hidden="1" customHeight="1" x14ac:dyDescent="0.2">
      <c r="B12880" s="88"/>
      <c r="C12880" s="88"/>
      <c r="D12880" s="88"/>
      <c r="E12880" s="88"/>
      <c r="F12880" s="88"/>
      <c r="G12880" s="88"/>
      <c r="H12880" s="88"/>
      <c r="I12880" s="88"/>
      <c r="J12880" s="88"/>
      <c r="K12880" s="88"/>
    </row>
    <row r="12881" spans="2:11" ht="12" hidden="1" customHeight="1" x14ac:dyDescent="0.2">
      <c r="B12881" s="88"/>
      <c r="C12881" s="88"/>
      <c r="D12881" s="88"/>
      <c r="E12881" s="88"/>
      <c r="F12881" s="88"/>
      <c r="G12881" s="88"/>
      <c r="H12881" s="88"/>
      <c r="I12881" s="88"/>
      <c r="J12881" s="88"/>
      <c r="K12881" s="88"/>
    </row>
    <row r="12882" spans="2:11" ht="12" hidden="1" customHeight="1" x14ac:dyDescent="0.2">
      <c r="B12882" s="88"/>
      <c r="C12882" s="88"/>
      <c r="D12882" s="88"/>
      <c r="E12882" s="88"/>
      <c r="F12882" s="88"/>
      <c r="G12882" s="88"/>
      <c r="H12882" s="88"/>
      <c r="I12882" s="88"/>
      <c r="J12882" s="88"/>
      <c r="K12882" s="88"/>
    </row>
    <row r="12883" spans="2:11" ht="12" hidden="1" customHeight="1" x14ac:dyDescent="0.2">
      <c r="B12883" s="88"/>
      <c r="C12883" s="88"/>
      <c r="D12883" s="88"/>
      <c r="E12883" s="88"/>
      <c r="F12883" s="88"/>
      <c r="G12883" s="88"/>
      <c r="H12883" s="88"/>
      <c r="I12883" s="88"/>
      <c r="J12883" s="88"/>
      <c r="K12883" s="88"/>
    </row>
    <row r="12884" spans="2:11" ht="12" hidden="1" customHeight="1" x14ac:dyDescent="0.2">
      <c r="B12884" s="88"/>
      <c r="C12884" s="88"/>
      <c r="D12884" s="88"/>
      <c r="E12884" s="88"/>
      <c r="F12884" s="88"/>
      <c r="G12884" s="88"/>
      <c r="H12884" s="88"/>
      <c r="I12884" s="88"/>
      <c r="J12884" s="88"/>
      <c r="K12884" s="88"/>
    </row>
    <row r="12885" spans="2:11" ht="12" hidden="1" customHeight="1" x14ac:dyDescent="0.2">
      <c r="B12885" s="88"/>
      <c r="C12885" s="88"/>
      <c r="D12885" s="88"/>
      <c r="E12885" s="88"/>
      <c r="F12885" s="88"/>
      <c r="G12885" s="88"/>
      <c r="H12885" s="88"/>
      <c r="I12885" s="88"/>
      <c r="J12885" s="88"/>
      <c r="K12885" s="88"/>
    </row>
    <row r="12886" spans="2:11" ht="12" hidden="1" customHeight="1" x14ac:dyDescent="0.2">
      <c r="B12886" s="88"/>
      <c r="C12886" s="88"/>
      <c r="D12886" s="88"/>
      <c r="E12886" s="88"/>
      <c r="F12886" s="88"/>
      <c r="G12886" s="88"/>
      <c r="H12886" s="88"/>
      <c r="I12886" s="88"/>
      <c r="J12886" s="88"/>
      <c r="K12886" s="88"/>
    </row>
    <row r="12887" spans="2:11" ht="12" hidden="1" customHeight="1" x14ac:dyDescent="0.2">
      <c r="B12887" s="88"/>
      <c r="C12887" s="88"/>
      <c r="D12887" s="88"/>
      <c r="E12887" s="88"/>
      <c r="F12887" s="88"/>
      <c r="G12887" s="88"/>
      <c r="H12887" s="88"/>
      <c r="I12887" s="88"/>
      <c r="J12887" s="88"/>
      <c r="K12887" s="88"/>
    </row>
    <row r="12888" spans="2:11" ht="12" hidden="1" customHeight="1" x14ac:dyDescent="0.2">
      <c r="B12888" s="88"/>
      <c r="C12888" s="88"/>
      <c r="D12888" s="88"/>
      <c r="E12888" s="88"/>
      <c r="F12888" s="88"/>
      <c r="G12888" s="88"/>
      <c r="H12888" s="88"/>
      <c r="I12888" s="88"/>
      <c r="J12888" s="88"/>
      <c r="K12888" s="88"/>
    </row>
    <row r="12889" spans="2:11" ht="12" hidden="1" customHeight="1" x14ac:dyDescent="0.2">
      <c r="B12889" s="88"/>
      <c r="C12889" s="88"/>
      <c r="D12889" s="88"/>
      <c r="E12889" s="88"/>
      <c r="F12889" s="88"/>
      <c r="G12889" s="88"/>
      <c r="H12889" s="88"/>
      <c r="I12889" s="88"/>
      <c r="J12889" s="88"/>
      <c r="K12889" s="88"/>
    </row>
    <row r="12890" spans="2:11" ht="12" hidden="1" customHeight="1" x14ac:dyDescent="0.2">
      <c r="B12890" s="88"/>
      <c r="C12890" s="88"/>
      <c r="D12890" s="88"/>
      <c r="E12890" s="88"/>
      <c r="F12890" s="88"/>
      <c r="G12890" s="88"/>
      <c r="H12890" s="88"/>
      <c r="I12890" s="88"/>
      <c r="J12890" s="88"/>
      <c r="K12890" s="88"/>
    </row>
    <row r="12891" spans="2:11" ht="12" hidden="1" customHeight="1" x14ac:dyDescent="0.2">
      <c r="B12891" s="88"/>
      <c r="C12891" s="88"/>
      <c r="D12891" s="88"/>
      <c r="E12891" s="88"/>
      <c r="F12891" s="88"/>
      <c r="G12891" s="88"/>
      <c r="H12891" s="88"/>
      <c r="I12891" s="88"/>
      <c r="J12891" s="88"/>
      <c r="K12891" s="88"/>
    </row>
    <row r="12892" spans="2:11" ht="12" hidden="1" customHeight="1" x14ac:dyDescent="0.2">
      <c r="B12892" s="88"/>
      <c r="C12892" s="88"/>
      <c r="D12892" s="88"/>
      <c r="E12892" s="88"/>
      <c r="F12892" s="88"/>
      <c r="G12892" s="88"/>
      <c r="H12892" s="88"/>
      <c r="I12892" s="88"/>
      <c r="J12892" s="88"/>
      <c r="K12892" s="88"/>
    </row>
    <row r="12893" spans="2:11" ht="12" hidden="1" customHeight="1" x14ac:dyDescent="0.2">
      <c r="B12893" s="88"/>
      <c r="C12893" s="88"/>
      <c r="D12893" s="88"/>
      <c r="E12893" s="88"/>
      <c r="F12893" s="88"/>
      <c r="G12893" s="88"/>
      <c r="H12893" s="88"/>
      <c r="I12893" s="88"/>
      <c r="J12893" s="88"/>
      <c r="K12893" s="88"/>
    </row>
    <row r="12894" spans="2:11" ht="12" hidden="1" customHeight="1" x14ac:dyDescent="0.2">
      <c r="B12894" s="88"/>
      <c r="C12894" s="88"/>
      <c r="D12894" s="88"/>
      <c r="E12894" s="88"/>
      <c r="F12894" s="88"/>
      <c r="G12894" s="88"/>
      <c r="H12894" s="88"/>
      <c r="I12894" s="88"/>
      <c r="J12894" s="88"/>
      <c r="K12894" s="88"/>
    </row>
    <row r="12895" spans="2:11" ht="12" hidden="1" customHeight="1" x14ac:dyDescent="0.2">
      <c r="B12895" s="88"/>
      <c r="C12895" s="88"/>
      <c r="D12895" s="88"/>
      <c r="E12895" s="88"/>
      <c r="F12895" s="88"/>
      <c r="G12895" s="88"/>
      <c r="H12895" s="88"/>
      <c r="I12895" s="88"/>
      <c r="J12895" s="88"/>
      <c r="K12895" s="88"/>
    </row>
    <row r="12896" spans="2:11" ht="12" hidden="1" customHeight="1" x14ac:dyDescent="0.2">
      <c r="B12896" s="88"/>
      <c r="C12896" s="88"/>
      <c r="D12896" s="88"/>
      <c r="E12896" s="88"/>
      <c r="F12896" s="88"/>
      <c r="G12896" s="88"/>
      <c r="H12896" s="88"/>
      <c r="I12896" s="88"/>
      <c r="J12896" s="88"/>
      <c r="K12896" s="88"/>
    </row>
    <row r="12897" spans="2:11" ht="12" hidden="1" customHeight="1" x14ac:dyDescent="0.2">
      <c r="B12897" s="88"/>
      <c r="C12897" s="88"/>
      <c r="D12897" s="88"/>
      <c r="E12897" s="88"/>
      <c r="F12897" s="88"/>
      <c r="G12897" s="88"/>
      <c r="H12897" s="88"/>
      <c r="I12897" s="88"/>
      <c r="J12897" s="88"/>
      <c r="K12897" s="88"/>
    </row>
    <row r="12898" spans="2:11" ht="12" hidden="1" customHeight="1" x14ac:dyDescent="0.2">
      <c r="B12898" s="88"/>
      <c r="C12898" s="88"/>
      <c r="D12898" s="88"/>
      <c r="E12898" s="88"/>
      <c r="F12898" s="88"/>
      <c r="G12898" s="88"/>
      <c r="H12898" s="88"/>
      <c r="I12898" s="88"/>
      <c r="J12898" s="88"/>
      <c r="K12898" s="88"/>
    </row>
    <row r="12899" spans="2:11" ht="12" hidden="1" customHeight="1" x14ac:dyDescent="0.2">
      <c r="B12899" s="88"/>
      <c r="C12899" s="88"/>
      <c r="D12899" s="88"/>
      <c r="E12899" s="88"/>
      <c r="F12899" s="88"/>
      <c r="G12899" s="88"/>
      <c r="H12899" s="88"/>
      <c r="I12899" s="88"/>
      <c r="J12899" s="88"/>
      <c r="K12899" s="88"/>
    </row>
    <row r="12900" spans="2:11" ht="12" hidden="1" customHeight="1" x14ac:dyDescent="0.2">
      <c r="B12900" s="88"/>
      <c r="C12900" s="88"/>
      <c r="D12900" s="88"/>
      <c r="E12900" s="88"/>
      <c r="F12900" s="88"/>
      <c r="G12900" s="88"/>
      <c r="H12900" s="88"/>
      <c r="I12900" s="88"/>
      <c r="J12900" s="88"/>
      <c r="K12900" s="88"/>
    </row>
    <row r="12901" spans="2:11" ht="12" hidden="1" customHeight="1" x14ac:dyDescent="0.2">
      <c r="B12901" s="88"/>
      <c r="C12901" s="88"/>
      <c r="D12901" s="88"/>
      <c r="E12901" s="88"/>
      <c r="F12901" s="88"/>
      <c r="G12901" s="88"/>
      <c r="H12901" s="88"/>
      <c r="I12901" s="88"/>
      <c r="J12901" s="88"/>
      <c r="K12901" s="88"/>
    </row>
    <row r="12902" spans="2:11" ht="12" hidden="1" customHeight="1" x14ac:dyDescent="0.2">
      <c r="B12902" s="88"/>
      <c r="C12902" s="88"/>
      <c r="D12902" s="88"/>
      <c r="E12902" s="88"/>
      <c r="F12902" s="88"/>
      <c r="G12902" s="88"/>
      <c r="H12902" s="88"/>
      <c r="I12902" s="88"/>
      <c r="J12902" s="88"/>
      <c r="K12902" s="88"/>
    </row>
    <row r="12903" spans="2:11" ht="12" hidden="1" customHeight="1" x14ac:dyDescent="0.2">
      <c r="B12903" s="88"/>
      <c r="C12903" s="88"/>
      <c r="D12903" s="88"/>
      <c r="E12903" s="88"/>
      <c r="F12903" s="88"/>
      <c r="G12903" s="88"/>
      <c r="H12903" s="88"/>
      <c r="I12903" s="88"/>
      <c r="J12903" s="88"/>
      <c r="K12903" s="88"/>
    </row>
    <row r="12904" spans="2:11" ht="12" hidden="1" customHeight="1" x14ac:dyDescent="0.2">
      <c r="B12904" s="88"/>
      <c r="C12904" s="88"/>
      <c r="D12904" s="88"/>
      <c r="E12904" s="88"/>
      <c r="F12904" s="88"/>
      <c r="G12904" s="88"/>
      <c r="H12904" s="88"/>
      <c r="I12904" s="88"/>
      <c r="J12904" s="88"/>
      <c r="K12904" s="88"/>
    </row>
    <row r="12905" spans="2:11" ht="12" hidden="1" customHeight="1" x14ac:dyDescent="0.2">
      <c r="B12905" s="88"/>
      <c r="C12905" s="88"/>
      <c r="D12905" s="88"/>
      <c r="E12905" s="88"/>
      <c r="F12905" s="88"/>
      <c r="G12905" s="88"/>
      <c r="H12905" s="88"/>
      <c r="I12905" s="88"/>
      <c r="J12905" s="88"/>
      <c r="K12905" s="88"/>
    </row>
    <row r="12906" spans="2:11" ht="12" hidden="1" customHeight="1" x14ac:dyDescent="0.2">
      <c r="B12906" s="88"/>
      <c r="C12906" s="88"/>
      <c r="D12906" s="88"/>
      <c r="E12906" s="88"/>
      <c r="F12906" s="88"/>
      <c r="G12906" s="88"/>
      <c r="H12906" s="88"/>
      <c r="I12906" s="88"/>
      <c r="J12906" s="88"/>
      <c r="K12906" s="88"/>
    </row>
    <row r="12907" spans="2:11" ht="12" hidden="1" customHeight="1" x14ac:dyDescent="0.2">
      <c r="B12907" s="88"/>
      <c r="C12907" s="88"/>
      <c r="D12907" s="88"/>
      <c r="E12907" s="88"/>
      <c r="F12907" s="88"/>
      <c r="G12907" s="88"/>
      <c r="H12907" s="88"/>
      <c r="I12907" s="88"/>
      <c r="J12907" s="88"/>
      <c r="K12907" s="88"/>
    </row>
    <row r="12908" spans="2:11" ht="12" hidden="1" customHeight="1" x14ac:dyDescent="0.2">
      <c r="B12908" s="88"/>
      <c r="C12908" s="88"/>
      <c r="D12908" s="88"/>
      <c r="E12908" s="88"/>
      <c r="F12908" s="88"/>
      <c r="G12908" s="88"/>
      <c r="H12908" s="88"/>
      <c r="I12908" s="88"/>
      <c r="J12908" s="88"/>
      <c r="K12908" s="88"/>
    </row>
    <row r="12909" spans="2:11" ht="12" hidden="1" customHeight="1" x14ac:dyDescent="0.2">
      <c r="B12909" s="88"/>
      <c r="C12909" s="88"/>
      <c r="D12909" s="88"/>
      <c r="E12909" s="88"/>
      <c r="F12909" s="88"/>
      <c r="G12909" s="88"/>
      <c r="H12909" s="88"/>
      <c r="I12909" s="88"/>
      <c r="J12909" s="88"/>
      <c r="K12909" s="88"/>
    </row>
    <row r="12910" spans="2:11" ht="12" hidden="1" customHeight="1" x14ac:dyDescent="0.2">
      <c r="B12910" s="88"/>
      <c r="C12910" s="88"/>
      <c r="D12910" s="88"/>
      <c r="E12910" s="88"/>
      <c r="F12910" s="88"/>
      <c r="G12910" s="88"/>
      <c r="H12910" s="88"/>
      <c r="I12910" s="88"/>
      <c r="J12910" s="88"/>
      <c r="K12910" s="88"/>
    </row>
    <row r="12911" spans="2:11" ht="12" hidden="1" customHeight="1" x14ac:dyDescent="0.2">
      <c r="B12911" s="88"/>
      <c r="C12911" s="88"/>
      <c r="D12911" s="88"/>
      <c r="E12911" s="88"/>
      <c r="F12911" s="88"/>
      <c r="G12911" s="88"/>
      <c r="H12911" s="88"/>
      <c r="I12911" s="88"/>
      <c r="J12911" s="88"/>
      <c r="K12911" s="88"/>
    </row>
    <row r="12912" spans="2:11" ht="12" hidden="1" customHeight="1" x14ac:dyDescent="0.2">
      <c r="B12912" s="88"/>
      <c r="C12912" s="88"/>
      <c r="D12912" s="88"/>
      <c r="E12912" s="88"/>
      <c r="F12912" s="88"/>
      <c r="G12912" s="88"/>
      <c r="H12912" s="88"/>
      <c r="I12912" s="88"/>
      <c r="J12912" s="88"/>
      <c r="K12912" s="88"/>
    </row>
    <row r="12913" spans="2:11" ht="12" hidden="1" customHeight="1" x14ac:dyDescent="0.2">
      <c r="B12913" s="88"/>
      <c r="C12913" s="88"/>
      <c r="D12913" s="88"/>
      <c r="E12913" s="88"/>
      <c r="F12913" s="88"/>
      <c r="G12913" s="88"/>
      <c r="H12913" s="88"/>
      <c r="I12913" s="88"/>
      <c r="J12913" s="88"/>
      <c r="K12913" s="88"/>
    </row>
    <row r="12914" spans="2:11" ht="12" hidden="1" customHeight="1" x14ac:dyDescent="0.2">
      <c r="B12914" s="88"/>
      <c r="C12914" s="88"/>
      <c r="D12914" s="88"/>
      <c r="E12914" s="88"/>
      <c r="F12914" s="88"/>
      <c r="G12914" s="88"/>
      <c r="H12914" s="88"/>
      <c r="I12914" s="88"/>
      <c r="J12914" s="88"/>
      <c r="K12914" s="88"/>
    </row>
    <row r="12915" spans="2:11" ht="12" hidden="1" customHeight="1" x14ac:dyDescent="0.2">
      <c r="B12915" s="88"/>
      <c r="C12915" s="88"/>
      <c r="D12915" s="88"/>
      <c r="E12915" s="88"/>
      <c r="F12915" s="88"/>
      <c r="G12915" s="88"/>
      <c r="H12915" s="88"/>
      <c r="I12915" s="88"/>
      <c r="J12915" s="88"/>
      <c r="K12915" s="88"/>
    </row>
    <row r="12916" spans="2:11" ht="12" hidden="1" customHeight="1" x14ac:dyDescent="0.2">
      <c r="B12916" s="88"/>
      <c r="C12916" s="88"/>
      <c r="D12916" s="88"/>
      <c r="E12916" s="88"/>
      <c r="F12916" s="88"/>
      <c r="G12916" s="88"/>
      <c r="H12916" s="88"/>
      <c r="I12916" s="88"/>
      <c r="J12916" s="88"/>
      <c r="K12916" s="88"/>
    </row>
    <row r="12917" spans="2:11" ht="12" hidden="1" customHeight="1" x14ac:dyDescent="0.2">
      <c r="B12917" s="88"/>
      <c r="C12917" s="88"/>
      <c r="D12917" s="88"/>
      <c r="E12917" s="88"/>
      <c r="F12917" s="88"/>
      <c r="G12917" s="88"/>
      <c r="H12917" s="88"/>
      <c r="I12917" s="88"/>
      <c r="J12917" s="88"/>
      <c r="K12917" s="88"/>
    </row>
    <row r="12918" spans="2:11" ht="12" hidden="1" customHeight="1" x14ac:dyDescent="0.2">
      <c r="B12918" s="88"/>
      <c r="C12918" s="88"/>
      <c r="D12918" s="88"/>
      <c r="E12918" s="88"/>
      <c r="F12918" s="88"/>
      <c r="G12918" s="88"/>
      <c r="H12918" s="88"/>
      <c r="I12918" s="88"/>
      <c r="J12918" s="88"/>
      <c r="K12918" s="88"/>
    </row>
    <row r="12919" spans="2:11" ht="12" hidden="1" customHeight="1" x14ac:dyDescent="0.2">
      <c r="B12919" s="88"/>
      <c r="C12919" s="88"/>
      <c r="D12919" s="88"/>
      <c r="E12919" s="88"/>
      <c r="F12919" s="88"/>
      <c r="G12919" s="88"/>
      <c r="H12919" s="88"/>
      <c r="I12919" s="88"/>
      <c r="J12919" s="88"/>
      <c r="K12919" s="88"/>
    </row>
    <row r="12920" spans="2:11" ht="12" hidden="1" customHeight="1" x14ac:dyDescent="0.2">
      <c r="B12920" s="88"/>
      <c r="C12920" s="88"/>
      <c r="D12920" s="88"/>
      <c r="E12920" s="88"/>
      <c r="F12920" s="88"/>
      <c r="G12920" s="88"/>
      <c r="H12920" s="88"/>
      <c r="I12920" s="88"/>
      <c r="J12920" s="88"/>
      <c r="K12920" s="88"/>
    </row>
    <row r="12921" spans="2:11" ht="12" hidden="1" customHeight="1" x14ac:dyDescent="0.2">
      <c r="B12921" s="88"/>
      <c r="C12921" s="88"/>
      <c r="D12921" s="88"/>
      <c r="E12921" s="88"/>
      <c r="F12921" s="88"/>
      <c r="G12921" s="88"/>
      <c r="H12921" s="88"/>
      <c r="I12921" s="88"/>
      <c r="J12921" s="88"/>
      <c r="K12921" s="88"/>
    </row>
    <row r="12922" spans="2:11" ht="12" hidden="1" customHeight="1" x14ac:dyDescent="0.2">
      <c r="B12922" s="88"/>
      <c r="C12922" s="88"/>
      <c r="D12922" s="88"/>
      <c r="E12922" s="88"/>
      <c r="F12922" s="88"/>
      <c r="G12922" s="88"/>
      <c r="H12922" s="88"/>
      <c r="I12922" s="88"/>
      <c r="J12922" s="88"/>
      <c r="K12922" s="88"/>
    </row>
    <row r="12923" spans="2:11" ht="12" hidden="1" customHeight="1" x14ac:dyDescent="0.2">
      <c r="B12923" s="88"/>
      <c r="C12923" s="88"/>
      <c r="D12923" s="88"/>
      <c r="E12923" s="88"/>
      <c r="F12923" s="88"/>
      <c r="G12923" s="88"/>
      <c r="H12923" s="88"/>
      <c r="I12923" s="88"/>
      <c r="J12923" s="88"/>
      <c r="K12923" s="88"/>
    </row>
    <row r="12924" spans="2:11" ht="12" hidden="1" customHeight="1" x14ac:dyDescent="0.2">
      <c r="B12924" s="88"/>
      <c r="C12924" s="88"/>
      <c r="D12924" s="88"/>
      <c r="E12924" s="88"/>
      <c r="F12924" s="88"/>
      <c r="G12924" s="88"/>
      <c r="H12924" s="88"/>
      <c r="I12924" s="88"/>
      <c r="J12924" s="88"/>
      <c r="K12924" s="88"/>
    </row>
    <row r="12925" spans="2:11" ht="12" hidden="1" customHeight="1" x14ac:dyDescent="0.2">
      <c r="B12925" s="88"/>
      <c r="C12925" s="88"/>
      <c r="D12925" s="88"/>
      <c r="E12925" s="88"/>
      <c r="F12925" s="88"/>
      <c r="G12925" s="88"/>
      <c r="H12925" s="88"/>
      <c r="I12925" s="88"/>
      <c r="J12925" s="88"/>
      <c r="K12925" s="88"/>
    </row>
    <row r="12926" spans="2:11" ht="12" hidden="1" customHeight="1" x14ac:dyDescent="0.2">
      <c r="B12926" s="88"/>
      <c r="C12926" s="88"/>
      <c r="D12926" s="88"/>
      <c r="E12926" s="88"/>
      <c r="F12926" s="88"/>
      <c r="G12926" s="88"/>
      <c r="H12926" s="88"/>
      <c r="I12926" s="88"/>
      <c r="J12926" s="88"/>
      <c r="K12926" s="88"/>
    </row>
    <row r="12927" spans="2:11" ht="12" hidden="1" customHeight="1" x14ac:dyDescent="0.2">
      <c r="B12927" s="88"/>
      <c r="C12927" s="88"/>
      <c r="D12927" s="88"/>
      <c r="E12927" s="88"/>
      <c r="F12927" s="88"/>
      <c r="G12927" s="88"/>
      <c r="H12927" s="88"/>
      <c r="I12927" s="88"/>
      <c r="J12927" s="88"/>
      <c r="K12927" s="88"/>
    </row>
    <row r="12928" spans="2:11" ht="12" hidden="1" customHeight="1" x14ac:dyDescent="0.2">
      <c r="B12928" s="88"/>
      <c r="C12928" s="88"/>
      <c r="D12928" s="88"/>
      <c r="E12928" s="88"/>
      <c r="F12928" s="88"/>
      <c r="G12928" s="88"/>
      <c r="H12928" s="88"/>
      <c r="I12928" s="88"/>
      <c r="J12928" s="88"/>
      <c r="K12928" s="88"/>
    </row>
    <row r="12929" spans="2:11" ht="12" hidden="1" customHeight="1" x14ac:dyDescent="0.2">
      <c r="B12929" s="88"/>
      <c r="C12929" s="88"/>
      <c r="D12929" s="88"/>
      <c r="E12929" s="88"/>
      <c r="F12929" s="88"/>
      <c r="G12929" s="88"/>
      <c r="H12929" s="88"/>
      <c r="I12929" s="88"/>
      <c r="J12929" s="88"/>
      <c r="K12929" s="88"/>
    </row>
    <row r="12930" spans="2:11" ht="12" hidden="1" customHeight="1" x14ac:dyDescent="0.2">
      <c r="B12930" s="88"/>
      <c r="C12930" s="88"/>
      <c r="D12930" s="88"/>
      <c r="E12930" s="88"/>
      <c r="F12930" s="88"/>
      <c r="G12930" s="88"/>
      <c r="H12930" s="88"/>
      <c r="I12930" s="88"/>
      <c r="J12930" s="88"/>
      <c r="K12930" s="88"/>
    </row>
    <row r="12931" spans="2:11" ht="12" hidden="1" customHeight="1" x14ac:dyDescent="0.2">
      <c r="B12931" s="88"/>
      <c r="C12931" s="88"/>
      <c r="D12931" s="88"/>
      <c r="E12931" s="88"/>
      <c r="F12931" s="88"/>
      <c r="G12931" s="88"/>
      <c r="H12931" s="88"/>
      <c r="I12931" s="88"/>
      <c r="J12931" s="88"/>
      <c r="K12931" s="88"/>
    </row>
    <row r="12932" spans="2:11" ht="12" hidden="1" customHeight="1" x14ac:dyDescent="0.2">
      <c r="B12932" s="88"/>
      <c r="C12932" s="88"/>
      <c r="D12932" s="88"/>
      <c r="E12932" s="88"/>
      <c r="F12932" s="88"/>
      <c r="G12932" s="88"/>
      <c r="H12932" s="88"/>
      <c r="I12932" s="88"/>
      <c r="J12932" s="88"/>
      <c r="K12932" s="88"/>
    </row>
    <row r="12933" spans="2:11" ht="12" hidden="1" customHeight="1" x14ac:dyDescent="0.2">
      <c r="B12933" s="88"/>
      <c r="C12933" s="88"/>
      <c r="D12933" s="88"/>
      <c r="E12933" s="88"/>
      <c r="F12933" s="88"/>
      <c r="G12933" s="88"/>
      <c r="H12933" s="88"/>
      <c r="I12933" s="88"/>
      <c r="J12933" s="88"/>
      <c r="K12933" s="88"/>
    </row>
    <row r="12934" spans="2:11" ht="12" hidden="1" customHeight="1" x14ac:dyDescent="0.2">
      <c r="B12934" s="88"/>
      <c r="C12934" s="88"/>
      <c r="D12934" s="88"/>
      <c r="E12934" s="88"/>
      <c r="F12934" s="88"/>
      <c r="G12934" s="88"/>
      <c r="H12934" s="88"/>
      <c r="I12934" s="88"/>
      <c r="J12934" s="88"/>
      <c r="K12934" s="88"/>
    </row>
    <row r="12935" spans="2:11" ht="12" hidden="1" customHeight="1" x14ac:dyDescent="0.2">
      <c r="B12935" s="88"/>
      <c r="C12935" s="88"/>
      <c r="D12935" s="88"/>
      <c r="E12935" s="88"/>
      <c r="F12935" s="88"/>
      <c r="G12935" s="88"/>
      <c r="H12935" s="88"/>
      <c r="I12935" s="88"/>
      <c r="J12935" s="88"/>
      <c r="K12935" s="88"/>
    </row>
    <row r="12936" spans="2:11" ht="12" hidden="1" customHeight="1" x14ac:dyDescent="0.2">
      <c r="B12936" s="88"/>
      <c r="C12936" s="88"/>
      <c r="D12936" s="88"/>
      <c r="E12936" s="88"/>
      <c r="F12936" s="88"/>
      <c r="G12936" s="88"/>
      <c r="H12936" s="88"/>
      <c r="I12936" s="88"/>
      <c r="J12936" s="88"/>
      <c r="K12936" s="88"/>
    </row>
    <row r="12937" spans="2:11" ht="12" hidden="1" customHeight="1" x14ac:dyDescent="0.2">
      <c r="B12937" s="88"/>
      <c r="C12937" s="88"/>
      <c r="D12937" s="88"/>
      <c r="E12937" s="88"/>
      <c r="F12937" s="88"/>
      <c r="G12937" s="88"/>
      <c r="H12937" s="88"/>
      <c r="I12937" s="88"/>
      <c r="J12937" s="88"/>
      <c r="K12937" s="88"/>
    </row>
    <row r="12938" spans="2:11" ht="12" hidden="1" customHeight="1" x14ac:dyDescent="0.2">
      <c r="B12938" s="88"/>
      <c r="C12938" s="88"/>
      <c r="D12938" s="88"/>
      <c r="E12938" s="88"/>
      <c r="F12938" s="88"/>
      <c r="G12938" s="88"/>
      <c r="H12938" s="88"/>
      <c r="I12938" s="88"/>
      <c r="J12938" s="88"/>
      <c r="K12938" s="88"/>
    </row>
    <row r="12939" spans="2:11" ht="12" hidden="1" customHeight="1" x14ac:dyDescent="0.2">
      <c r="B12939" s="88"/>
      <c r="C12939" s="88"/>
      <c r="D12939" s="88"/>
      <c r="E12939" s="88"/>
      <c r="F12939" s="88"/>
      <c r="G12939" s="88"/>
      <c r="H12939" s="88"/>
      <c r="I12939" s="88"/>
      <c r="J12939" s="88"/>
      <c r="K12939" s="88"/>
    </row>
    <row r="12940" spans="2:11" ht="12" hidden="1" customHeight="1" x14ac:dyDescent="0.2">
      <c r="B12940" s="88"/>
      <c r="C12940" s="88"/>
      <c r="D12940" s="88"/>
      <c r="E12940" s="88"/>
      <c r="F12940" s="88"/>
      <c r="G12940" s="88"/>
      <c r="H12940" s="88"/>
      <c r="I12940" s="88"/>
      <c r="J12940" s="88"/>
      <c r="K12940" s="88"/>
    </row>
    <row r="12941" spans="2:11" ht="12" hidden="1" customHeight="1" x14ac:dyDescent="0.2">
      <c r="B12941" s="88"/>
      <c r="C12941" s="88"/>
      <c r="D12941" s="88"/>
      <c r="E12941" s="88"/>
      <c r="F12941" s="88"/>
      <c r="G12941" s="88"/>
      <c r="H12941" s="88"/>
      <c r="I12941" s="88"/>
      <c r="J12941" s="88"/>
      <c r="K12941" s="88"/>
    </row>
    <row r="12942" spans="2:11" ht="12" hidden="1" customHeight="1" x14ac:dyDescent="0.2">
      <c r="B12942" s="88"/>
      <c r="C12942" s="88"/>
      <c r="D12942" s="88"/>
      <c r="E12942" s="88"/>
      <c r="F12942" s="88"/>
      <c r="G12942" s="88"/>
      <c r="H12942" s="88"/>
      <c r="I12942" s="88"/>
      <c r="J12942" s="88"/>
      <c r="K12942" s="88"/>
    </row>
    <row r="12943" spans="2:11" ht="12" hidden="1" customHeight="1" x14ac:dyDescent="0.2">
      <c r="B12943" s="88"/>
      <c r="C12943" s="88"/>
      <c r="D12943" s="88"/>
      <c r="E12943" s="88"/>
      <c r="F12943" s="88"/>
      <c r="G12943" s="88"/>
      <c r="H12943" s="88"/>
      <c r="I12943" s="88"/>
      <c r="J12943" s="88"/>
      <c r="K12943" s="88"/>
    </row>
    <row r="12944" spans="2:11" ht="12" hidden="1" customHeight="1" x14ac:dyDescent="0.2">
      <c r="B12944" s="88"/>
      <c r="C12944" s="88"/>
      <c r="D12944" s="88"/>
      <c r="E12944" s="88"/>
      <c r="F12944" s="88"/>
      <c r="G12944" s="88"/>
      <c r="H12944" s="88"/>
      <c r="I12944" s="88"/>
      <c r="J12944" s="88"/>
      <c r="K12944" s="88"/>
    </row>
    <row r="12945" spans="2:11" ht="12" hidden="1" customHeight="1" x14ac:dyDescent="0.2">
      <c r="B12945" s="88"/>
      <c r="C12945" s="88"/>
      <c r="D12945" s="88"/>
      <c r="E12945" s="88"/>
      <c r="F12945" s="88"/>
      <c r="G12945" s="88"/>
      <c r="H12945" s="88"/>
      <c r="I12945" s="88"/>
      <c r="J12945" s="88"/>
      <c r="K12945" s="88"/>
    </row>
    <row r="12946" spans="2:11" ht="12" hidden="1" customHeight="1" x14ac:dyDescent="0.2">
      <c r="B12946" s="88"/>
      <c r="C12946" s="88"/>
      <c r="D12946" s="88"/>
      <c r="E12946" s="88"/>
      <c r="F12946" s="88"/>
      <c r="G12946" s="88"/>
      <c r="H12946" s="88"/>
      <c r="I12946" s="88"/>
      <c r="J12946" s="88"/>
      <c r="K12946" s="88"/>
    </row>
    <row r="12947" spans="2:11" ht="12" hidden="1" customHeight="1" x14ac:dyDescent="0.2">
      <c r="B12947" s="88"/>
      <c r="C12947" s="88"/>
      <c r="D12947" s="88"/>
      <c r="E12947" s="88"/>
      <c r="F12947" s="88"/>
      <c r="G12947" s="88"/>
      <c r="H12947" s="88"/>
      <c r="I12947" s="88"/>
      <c r="J12947" s="88"/>
      <c r="K12947" s="88"/>
    </row>
    <row r="12948" spans="2:11" ht="12" hidden="1" customHeight="1" x14ac:dyDescent="0.2">
      <c r="B12948" s="88"/>
      <c r="C12948" s="88"/>
      <c r="D12948" s="88"/>
      <c r="E12948" s="88"/>
      <c r="F12948" s="88"/>
      <c r="G12948" s="88"/>
      <c r="H12948" s="88"/>
      <c r="I12948" s="88"/>
      <c r="J12948" s="88"/>
      <c r="K12948" s="88"/>
    </row>
    <row r="12949" spans="2:11" ht="12" hidden="1" customHeight="1" x14ac:dyDescent="0.2">
      <c r="B12949" s="88"/>
      <c r="C12949" s="88"/>
      <c r="D12949" s="88"/>
      <c r="E12949" s="88"/>
      <c r="F12949" s="88"/>
      <c r="G12949" s="88"/>
      <c r="H12949" s="88"/>
      <c r="I12949" s="88"/>
      <c r="J12949" s="88"/>
      <c r="K12949" s="88"/>
    </row>
    <row r="12950" spans="2:11" ht="12" hidden="1" customHeight="1" x14ac:dyDescent="0.2">
      <c r="B12950" s="88"/>
      <c r="C12950" s="88"/>
      <c r="D12950" s="88"/>
      <c r="E12950" s="88"/>
      <c r="F12950" s="88"/>
      <c r="G12950" s="88"/>
      <c r="H12950" s="88"/>
      <c r="I12950" s="88"/>
      <c r="J12950" s="88"/>
      <c r="K12950" s="88"/>
    </row>
    <row r="12951" spans="2:11" ht="12" hidden="1" customHeight="1" x14ac:dyDescent="0.2">
      <c r="B12951" s="88"/>
      <c r="C12951" s="88"/>
      <c r="D12951" s="88"/>
      <c r="E12951" s="88"/>
      <c r="F12951" s="88"/>
      <c r="G12951" s="88"/>
      <c r="H12951" s="88"/>
      <c r="I12951" s="88"/>
      <c r="J12951" s="88"/>
      <c r="K12951" s="88"/>
    </row>
    <row r="12952" spans="2:11" ht="12" hidden="1" customHeight="1" x14ac:dyDescent="0.2">
      <c r="B12952" s="88"/>
      <c r="C12952" s="88"/>
      <c r="D12952" s="88"/>
      <c r="E12952" s="88"/>
      <c r="F12952" s="88"/>
      <c r="G12952" s="88"/>
      <c r="H12952" s="88"/>
      <c r="I12952" s="88"/>
      <c r="J12952" s="88"/>
      <c r="K12952" s="88"/>
    </row>
    <row r="12953" spans="2:11" ht="12" hidden="1" customHeight="1" x14ac:dyDescent="0.2">
      <c r="B12953" s="88"/>
      <c r="C12953" s="88"/>
      <c r="D12953" s="88"/>
      <c r="E12953" s="88"/>
      <c r="F12953" s="88"/>
      <c r="G12953" s="88"/>
      <c r="H12953" s="88"/>
      <c r="I12953" s="88"/>
      <c r="J12953" s="88"/>
      <c r="K12953" s="88"/>
    </row>
    <row r="12954" spans="2:11" ht="12" hidden="1" customHeight="1" x14ac:dyDescent="0.2">
      <c r="B12954" s="88"/>
      <c r="C12954" s="88"/>
      <c r="D12954" s="88"/>
      <c r="E12954" s="88"/>
      <c r="F12954" s="88"/>
      <c r="G12954" s="88"/>
      <c r="H12954" s="88"/>
      <c r="I12954" s="88"/>
      <c r="J12954" s="88"/>
      <c r="K12954" s="88"/>
    </row>
    <row r="12955" spans="2:11" ht="12" hidden="1" customHeight="1" x14ac:dyDescent="0.2">
      <c r="B12955" s="88"/>
      <c r="C12955" s="88"/>
      <c r="D12955" s="88"/>
      <c r="E12955" s="88"/>
      <c r="F12955" s="88"/>
      <c r="G12955" s="88"/>
      <c r="H12955" s="88"/>
      <c r="I12955" s="88"/>
      <c r="J12955" s="88"/>
      <c r="K12955" s="88"/>
    </row>
    <row r="12956" spans="2:11" ht="12" hidden="1" customHeight="1" x14ac:dyDescent="0.2">
      <c r="B12956" s="88"/>
      <c r="C12956" s="88"/>
      <c r="D12956" s="88"/>
      <c r="E12956" s="88"/>
      <c r="F12956" s="88"/>
      <c r="G12956" s="88"/>
      <c r="H12956" s="88"/>
      <c r="I12956" s="88"/>
      <c r="J12956" s="88"/>
      <c r="K12956" s="88"/>
    </row>
    <row r="12957" spans="2:11" ht="12" hidden="1" customHeight="1" x14ac:dyDescent="0.2">
      <c r="B12957" s="88"/>
      <c r="C12957" s="88"/>
      <c r="D12957" s="88"/>
      <c r="E12957" s="88"/>
      <c r="F12957" s="88"/>
      <c r="G12957" s="88"/>
      <c r="H12957" s="88"/>
      <c r="I12957" s="88"/>
      <c r="J12957" s="88"/>
      <c r="K12957" s="88"/>
    </row>
    <row r="12958" spans="2:11" ht="12" hidden="1" customHeight="1" x14ac:dyDescent="0.2">
      <c r="B12958" s="88"/>
      <c r="C12958" s="88"/>
      <c r="D12958" s="88"/>
      <c r="E12958" s="88"/>
      <c r="F12958" s="88"/>
      <c r="G12958" s="88"/>
      <c r="H12958" s="88"/>
      <c r="I12958" s="88"/>
      <c r="J12958" s="88"/>
      <c r="K12958" s="88"/>
    </row>
    <row r="12959" spans="2:11" ht="12" hidden="1" customHeight="1" x14ac:dyDescent="0.2">
      <c r="B12959" s="88"/>
      <c r="C12959" s="88"/>
      <c r="D12959" s="88"/>
      <c r="E12959" s="88"/>
      <c r="F12959" s="88"/>
      <c r="G12959" s="88"/>
      <c r="H12959" s="88"/>
      <c r="I12959" s="88"/>
      <c r="J12959" s="88"/>
      <c r="K12959" s="88"/>
    </row>
    <row r="12960" spans="2:11" ht="12" hidden="1" customHeight="1" x14ac:dyDescent="0.2">
      <c r="B12960" s="88"/>
      <c r="C12960" s="88"/>
      <c r="D12960" s="88"/>
      <c r="E12960" s="88"/>
      <c r="F12960" s="88"/>
      <c r="G12960" s="88"/>
      <c r="H12960" s="88"/>
      <c r="I12960" s="88"/>
      <c r="J12960" s="88"/>
      <c r="K12960" s="88"/>
    </row>
    <row r="12961" spans="2:11" ht="12" hidden="1" customHeight="1" x14ac:dyDescent="0.2">
      <c r="B12961" s="88"/>
      <c r="C12961" s="88"/>
      <c r="D12961" s="88"/>
      <c r="E12961" s="88"/>
      <c r="F12961" s="88"/>
      <c r="G12961" s="88"/>
      <c r="H12961" s="88"/>
      <c r="I12961" s="88"/>
      <c r="J12961" s="88"/>
      <c r="K12961" s="88"/>
    </row>
    <row r="12962" spans="2:11" ht="12" hidden="1" customHeight="1" x14ac:dyDescent="0.2">
      <c r="B12962" s="88"/>
      <c r="C12962" s="88"/>
      <c r="D12962" s="88"/>
      <c r="E12962" s="88"/>
      <c r="F12962" s="88"/>
      <c r="G12962" s="88"/>
      <c r="H12962" s="88"/>
      <c r="I12962" s="88"/>
      <c r="J12962" s="88"/>
      <c r="K12962" s="88"/>
    </row>
    <row r="12963" spans="2:11" ht="12" hidden="1" customHeight="1" x14ac:dyDescent="0.2">
      <c r="B12963" s="88"/>
      <c r="C12963" s="88"/>
      <c r="D12963" s="88"/>
      <c r="E12963" s="88"/>
      <c r="F12963" s="88"/>
      <c r="G12963" s="88"/>
      <c r="H12963" s="88"/>
      <c r="I12963" s="88"/>
      <c r="J12963" s="88"/>
      <c r="K12963" s="88"/>
    </row>
    <row r="12964" spans="2:11" ht="12" hidden="1" customHeight="1" x14ac:dyDescent="0.2">
      <c r="B12964" s="88"/>
      <c r="C12964" s="88"/>
      <c r="D12964" s="88"/>
      <c r="E12964" s="88"/>
      <c r="F12964" s="88"/>
      <c r="G12964" s="88"/>
      <c r="H12964" s="88"/>
      <c r="I12964" s="88"/>
      <c r="J12964" s="88"/>
      <c r="K12964" s="88"/>
    </row>
    <row r="12965" spans="2:11" ht="12" hidden="1" customHeight="1" x14ac:dyDescent="0.2">
      <c r="B12965" s="88"/>
      <c r="C12965" s="88"/>
      <c r="D12965" s="88"/>
      <c r="E12965" s="88"/>
      <c r="F12965" s="88"/>
      <c r="G12965" s="88"/>
      <c r="H12965" s="88"/>
      <c r="I12965" s="88"/>
      <c r="J12965" s="88"/>
      <c r="K12965" s="88"/>
    </row>
    <row r="12966" spans="2:11" ht="12" hidden="1" customHeight="1" x14ac:dyDescent="0.2">
      <c r="B12966" s="88"/>
      <c r="C12966" s="88"/>
      <c r="D12966" s="88"/>
      <c r="E12966" s="88"/>
      <c r="F12966" s="88"/>
      <c r="G12966" s="88"/>
      <c r="H12966" s="88"/>
      <c r="I12966" s="88"/>
      <c r="J12966" s="88"/>
      <c r="K12966" s="88"/>
    </row>
    <row r="12967" spans="2:11" ht="12" hidden="1" customHeight="1" x14ac:dyDescent="0.2">
      <c r="B12967" s="88"/>
      <c r="C12967" s="88"/>
      <c r="D12967" s="88"/>
      <c r="E12967" s="88"/>
      <c r="F12967" s="88"/>
      <c r="G12967" s="88"/>
      <c r="H12967" s="88"/>
      <c r="I12967" s="88"/>
      <c r="J12967" s="88"/>
      <c r="K12967" s="88"/>
    </row>
    <row r="12968" spans="2:11" ht="12" hidden="1" customHeight="1" x14ac:dyDescent="0.2">
      <c r="B12968" s="88"/>
      <c r="C12968" s="88"/>
      <c r="D12968" s="88"/>
      <c r="E12968" s="88"/>
      <c r="F12968" s="88"/>
      <c r="G12968" s="88"/>
      <c r="H12968" s="88"/>
      <c r="I12968" s="88"/>
      <c r="J12968" s="88"/>
      <c r="K12968" s="88"/>
    </row>
    <row r="12969" spans="2:11" ht="12" hidden="1" customHeight="1" x14ac:dyDescent="0.2">
      <c r="B12969" s="88"/>
      <c r="C12969" s="88"/>
      <c r="D12969" s="88"/>
      <c r="E12969" s="88"/>
      <c r="F12969" s="88"/>
      <c r="G12969" s="88"/>
      <c r="H12969" s="88"/>
      <c r="I12969" s="88"/>
      <c r="J12969" s="88"/>
      <c r="K12969" s="88"/>
    </row>
    <row r="12970" spans="2:11" ht="12" hidden="1" customHeight="1" x14ac:dyDescent="0.2">
      <c r="B12970" s="88"/>
      <c r="C12970" s="88"/>
      <c r="D12970" s="88"/>
      <c r="E12970" s="88"/>
      <c r="F12970" s="88"/>
      <c r="G12970" s="88"/>
      <c r="H12970" s="88"/>
      <c r="I12970" s="88"/>
      <c r="J12970" s="88"/>
      <c r="K12970" s="88"/>
    </row>
    <row r="12971" spans="2:11" ht="12" hidden="1" customHeight="1" x14ac:dyDescent="0.2">
      <c r="B12971" s="88"/>
      <c r="C12971" s="88"/>
      <c r="D12971" s="88"/>
      <c r="E12971" s="88"/>
      <c r="F12971" s="88"/>
      <c r="G12971" s="88"/>
      <c r="H12971" s="88"/>
      <c r="I12971" s="88"/>
      <c r="J12971" s="88"/>
      <c r="K12971" s="88"/>
    </row>
    <row r="12972" spans="2:11" ht="12" hidden="1" customHeight="1" x14ac:dyDescent="0.2">
      <c r="B12972" s="88"/>
      <c r="C12972" s="88"/>
      <c r="D12972" s="88"/>
      <c r="E12972" s="88"/>
      <c r="F12972" s="88"/>
      <c r="G12972" s="88"/>
      <c r="H12972" s="88"/>
      <c r="I12972" s="88"/>
      <c r="J12972" s="88"/>
      <c r="K12972" s="88"/>
    </row>
    <row r="12973" spans="2:11" ht="12" hidden="1" customHeight="1" x14ac:dyDescent="0.2">
      <c r="B12973" s="88"/>
      <c r="C12973" s="88"/>
      <c r="D12973" s="88"/>
      <c r="E12973" s="88"/>
      <c r="F12973" s="88"/>
      <c r="G12973" s="88"/>
      <c r="H12973" s="88"/>
      <c r="I12973" s="88"/>
      <c r="J12973" s="88"/>
      <c r="K12973" s="88"/>
    </row>
    <row r="12974" spans="2:11" ht="12" hidden="1" customHeight="1" x14ac:dyDescent="0.2">
      <c r="B12974" s="88"/>
      <c r="C12974" s="88"/>
      <c r="D12974" s="88"/>
      <c r="E12974" s="88"/>
      <c r="F12974" s="88"/>
      <c r="G12974" s="88"/>
      <c r="H12974" s="88"/>
      <c r="I12974" s="88"/>
      <c r="J12974" s="88"/>
      <c r="K12974" s="88"/>
    </row>
    <row r="12975" spans="2:11" ht="12" hidden="1" customHeight="1" x14ac:dyDescent="0.2">
      <c r="B12975" s="88"/>
      <c r="C12975" s="88"/>
      <c r="D12975" s="88"/>
      <c r="E12975" s="88"/>
      <c r="F12975" s="88"/>
      <c r="G12975" s="88"/>
      <c r="H12975" s="88"/>
      <c r="I12975" s="88"/>
      <c r="J12975" s="88"/>
      <c r="K12975" s="88"/>
    </row>
    <row r="12976" spans="2:11" ht="12" hidden="1" customHeight="1" x14ac:dyDescent="0.2">
      <c r="B12976" s="88"/>
      <c r="C12976" s="88"/>
      <c r="D12976" s="88"/>
      <c r="E12976" s="88"/>
      <c r="F12976" s="88"/>
      <c r="G12976" s="88"/>
      <c r="H12976" s="88"/>
      <c r="I12976" s="88"/>
      <c r="J12976" s="88"/>
      <c r="K12976" s="88"/>
    </row>
    <row r="12977" spans="2:11" ht="12" hidden="1" customHeight="1" x14ac:dyDescent="0.2">
      <c r="B12977" s="88"/>
      <c r="C12977" s="88"/>
      <c r="D12977" s="88"/>
      <c r="E12977" s="88"/>
      <c r="F12977" s="88"/>
      <c r="G12977" s="88"/>
      <c r="H12977" s="88"/>
      <c r="I12977" s="88"/>
      <c r="J12977" s="88"/>
      <c r="K12977" s="88"/>
    </row>
    <row r="12978" spans="2:11" ht="12" hidden="1" customHeight="1" x14ac:dyDescent="0.2">
      <c r="B12978" s="88"/>
      <c r="C12978" s="88"/>
      <c r="D12978" s="88"/>
      <c r="E12978" s="88"/>
      <c r="F12978" s="88"/>
      <c r="G12978" s="88"/>
      <c r="H12978" s="88"/>
      <c r="I12978" s="88"/>
      <c r="J12978" s="88"/>
      <c r="K12978" s="88"/>
    </row>
    <row r="12979" spans="2:11" ht="12" hidden="1" customHeight="1" x14ac:dyDescent="0.2">
      <c r="B12979" s="88"/>
      <c r="C12979" s="88"/>
      <c r="D12979" s="88"/>
      <c r="E12979" s="88"/>
      <c r="F12979" s="88"/>
      <c r="G12979" s="88"/>
      <c r="H12979" s="88"/>
      <c r="I12979" s="88"/>
      <c r="J12979" s="88"/>
      <c r="K12979" s="88"/>
    </row>
    <row r="12980" spans="2:11" ht="12" hidden="1" customHeight="1" x14ac:dyDescent="0.2">
      <c r="B12980" s="88"/>
      <c r="C12980" s="88"/>
      <c r="D12980" s="88"/>
      <c r="E12980" s="88"/>
      <c r="F12980" s="88"/>
      <c r="G12980" s="88"/>
      <c r="H12980" s="88"/>
      <c r="I12980" s="88"/>
      <c r="J12980" s="88"/>
      <c r="K12980" s="88"/>
    </row>
    <row r="12981" spans="2:11" ht="12" hidden="1" customHeight="1" x14ac:dyDescent="0.2">
      <c r="B12981" s="88"/>
      <c r="C12981" s="88"/>
      <c r="D12981" s="88"/>
      <c r="E12981" s="88"/>
      <c r="F12981" s="88"/>
      <c r="G12981" s="88"/>
      <c r="H12981" s="88"/>
      <c r="I12981" s="88"/>
      <c r="J12981" s="88"/>
      <c r="K12981" s="88"/>
    </row>
    <row r="12982" spans="2:11" ht="12" hidden="1" customHeight="1" x14ac:dyDescent="0.2">
      <c r="B12982" s="88"/>
      <c r="C12982" s="88"/>
      <c r="D12982" s="88"/>
      <c r="E12982" s="88"/>
      <c r="F12982" s="88"/>
      <c r="G12982" s="88"/>
      <c r="H12982" s="88"/>
      <c r="I12982" s="88"/>
      <c r="J12982" s="88"/>
      <c r="K12982" s="88"/>
    </row>
    <row r="12983" spans="2:11" ht="12" hidden="1" customHeight="1" x14ac:dyDescent="0.2">
      <c r="B12983" s="88"/>
      <c r="C12983" s="88"/>
      <c r="D12983" s="88"/>
      <c r="E12983" s="88"/>
      <c r="F12983" s="88"/>
      <c r="G12983" s="88"/>
      <c r="H12983" s="88"/>
      <c r="I12983" s="88"/>
      <c r="J12983" s="88"/>
      <c r="K12983" s="88"/>
    </row>
    <row r="12984" spans="2:11" ht="12" hidden="1" customHeight="1" x14ac:dyDescent="0.2">
      <c r="B12984" s="88"/>
      <c r="C12984" s="88"/>
      <c r="D12984" s="88"/>
      <c r="E12984" s="88"/>
      <c r="F12984" s="88"/>
      <c r="G12984" s="88"/>
      <c r="H12984" s="88"/>
      <c r="I12984" s="88"/>
      <c r="J12984" s="88"/>
      <c r="K12984" s="88"/>
    </row>
    <row r="12985" spans="2:11" ht="12" hidden="1" customHeight="1" x14ac:dyDescent="0.2">
      <c r="B12985" s="88"/>
      <c r="C12985" s="88"/>
      <c r="D12985" s="88"/>
      <c r="E12985" s="88"/>
      <c r="F12985" s="88"/>
      <c r="G12985" s="88"/>
      <c r="H12985" s="88"/>
      <c r="I12985" s="88"/>
      <c r="J12985" s="88"/>
      <c r="K12985" s="88"/>
    </row>
    <row r="12986" spans="2:11" ht="12" hidden="1" customHeight="1" x14ac:dyDescent="0.2">
      <c r="B12986" s="88"/>
      <c r="C12986" s="88"/>
      <c r="D12986" s="88"/>
      <c r="E12986" s="88"/>
      <c r="F12986" s="88"/>
      <c r="G12986" s="88"/>
      <c r="H12986" s="88"/>
      <c r="I12986" s="88"/>
      <c r="J12986" s="88"/>
      <c r="K12986" s="88"/>
    </row>
    <row r="12987" spans="2:11" ht="12" hidden="1" customHeight="1" x14ac:dyDescent="0.2">
      <c r="B12987" s="88"/>
      <c r="C12987" s="88"/>
      <c r="D12987" s="88"/>
      <c r="E12987" s="88"/>
      <c r="F12987" s="88"/>
      <c r="G12987" s="88"/>
      <c r="H12987" s="88"/>
      <c r="I12987" s="88"/>
      <c r="J12987" s="88"/>
      <c r="K12987" s="88"/>
    </row>
    <row r="12988" spans="2:11" ht="12" hidden="1" customHeight="1" x14ac:dyDescent="0.2">
      <c r="B12988" s="88"/>
      <c r="C12988" s="88"/>
      <c r="D12988" s="88"/>
      <c r="E12988" s="88"/>
      <c r="F12988" s="88"/>
      <c r="G12988" s="88"/>
      <c r="H12988" s="88"/>
      <c r="I12988" s="88"/>
      <c r="J12988" s="88"/>
      <c r="K12988" s="88"/>
    </row>
    <row r="12989" spans="2:11" ht="12" hidden="1" customHeight="1" x14ac:dyDescent="0.2">
      <c r="B12989" s="88"/>
      <c r="C12989" s="88"/>
      <c r="D12989" s="88"/>
      <c r="E12989" s="88"/>
      <c r="F12989" s="88"/>
      <c r="G12989" s="88"/>
      <c r="H12989" s="88"/>
      <c r="I12989" s="88"/>
      <c r="J12989" s="88"/>
      <c r="K12989" s="88"/>
    </row>
    <row r="12990" spans="2:11" ht="12" hidden="1" customHeight="1" x14ac:dyDescent="0.2">
      <c r="B12990" s="88"/>
      <c r="C12990" s="88"/>
      <c r="D12990" s="88"/>
      <c r="E12990" s="88"/>
      <c r="F12990" s="88"/>
      <c r="G12990" s="88"/>
      <c r="H12990" s="88"/>
      <c r="I12990" s="88"/>
      <c r="J12990" s="88"/>
      <c r="K12990" s="88"/>
    </row>
    <row r="12991" spans="2:11" ht="12" hidden="1" customHeight="1" x14ac:dyDescent="0.2">
      <c r="B12991" s="88"/>
      <c r="C12991" s="88"/>
      <c r="D12991" s="88"/>
      <c r="E12991" s="88"/>
      <c r="F12991" s="88"/>
      <c r="G12991" s="88"/>
      <c r="H12991" s="88"/>
      <c r="I12991" s="88"/>
      <c r="J12991" s="88"/>
      <c r="K12991" s="88"/>
    </row>
    <row r="12992" spans="2:11" ht="12" hidden="1" customHeight="1" x14ac:dyDescent="0.2">
      <c r="B12992" s="88"/>
      <c r="C12992" s="88"/>
      <c r="D12992" s="88"/>
      <c r="E12992" s="88"/>
      <c r="F12992" s="88"/>
      <c r="G12992" s="88"/>
      <c r="H12992" s="88"/>
      <c r="I12992" s="88"/>
      <c r="J12992" s="88"/>
      <c r="K12992" s="88"/>
    </row>
    <row r="12993" spans="2:11" ht="12" hidden="1" customHeight="1" x14ac:dyDescent="0.2">
      <c r="B12993" s="88"/>
      <c r="C12993" s="88"/>
      <c r="D12993" s="88"/>
      <c r="E12993" s="88"/>
      <c r="F12993" s="88"/>
      <c r="G12993" s="88"/>
      <c r="H12993" s="88"/>
      <c r="I12993" s="88"/>
      <c r="J12993" s="88"/>
      <c r="K12993" s="88"/>
    </row>
    <row r="12994" spans="2:11" ht="12" hidden="1" customHeight="1" x14ac:dyDescent="0.2">
      <c r="B12994" s="88"/>
      <c r="C12994" s="88"/>
      <c r="D12994" s="88"/>
      <c r="E12994" s="88"/>
      <c r="F12994" s="88"/>
      <c r="G12994" s="88"/>
      <c r="H12994" s="88"/>
      <c r="I12994" s="88"/>
      <c r="J12994" s="88"/>
      <c r="K12994" s="88"/>
    </row>
    <row r="12995" spans="2:11" ht="12" hidden="1" customHeight="1" x14ac:dyDescent="0.2">
      <c r="B12995" s="88"/>
      <c r="C12995" s="88"/>
      <c r="D12995" s="88"/>
      <c r="E12995" s="88"/>
      <c r="F12995" s="88"/>
      <c r="G12995" s="88"/>
      <c r="H12995" s="88"/>
      <c r="I12995" s="88"/>
      <c r="J12995" s="88"/>
      <c r="K12995" s="88"/>
    </row>
    <row r="12996" spans="2:11" ht="12" hidden="1" customHeight="1" x14ac:dyDescent="0.2">
      <c r="B12996" s="88"/>
      <c r="C12996" s="88"/>
      <c r="D12996" s="88"/>
      <c r="E12996" s="88"/>
      <c r="F12996" s="88"/>
      <c r="G12996" s="88"/>
      <c r="H12996" s="88"/>
      <c r="I12996" s="88"/>
      <c r="J12996" s="88"/>
      <c r="K12996" s="88"/>
    </row>
    <row r="12997" spans="2:11" ht="12" hidden="1" customHeight="1" x14ac:dyDescent="0.2">
      <c r="B12997" s="88"/>
      <c r="C12997" s="88"/>
      <c r="D12997" s="88"/>
      <c r="E12997" s="88"/>
      <c r="F12997" s="88"/>
      <c r="G12997" s="88"/>
      <c r="H12997" s="88"/>
      <c r="I12997" s="88"/>
      <c r="J12997" s="88"/>
      <c r="K12997" s="88"/>
    </row>
    <row r="12998" spans="2:11" ht="12" hidden="1" customHeight="1" x14ac:dyDescent="0.2">
      <c r="B12998" s="88"/>
      <c r="C12998" s="88"/>
      <c r="D12998" s="88"/>
      <c r="E12998" s="88"/>
      <c r="F12998" s="88"/>
      <c r="G12998" s="88"/>
      <c r="H12998" s="88"/>
      <c r="I12998" s="88"/>
      <c r="J12998" s="88"/>
      <c r="K12998" s="88"/>
    </row>
    <row r="12999" spans="2:11" ht="12" hidden="1" customHeight="1" x14ac:dyDescent="0.2">
      <c r="B12999" s="88"/>
      <c r="C12999" s="88"/>
      <c r="D12999" s="88"/>
      <c r="E12999" s="88"/>
      <c r="F12999" s="88"/>
      <c r="G12999" s="88"/>
      <c r="H12999" s="88"/>
      <c r="I12999" s="88"/>
      <c r="J12999" s="88"/>
      <c r="K12999" s="88"/>
    </row>
    <row r="13000" spans="2:11" ht="12" hidden="1" customHeight="1" x14ac:dyDescent="0.2">
      <c r="B13000" s="88"/>
      <c r="C13000" s="88"/>
      <c r="D13000" s="88"/>
      <c r="E13000" s="88"/>
      <c r="F13000" s="88"/>
      <c r="G13000" s="88"/>
      <c r="H13000" s="88"/>
      <c r="I13000" s="88"/>
      <c r="J13000" s="88"/>
      <c r="K13000" s="88"/>
    </row>
    <row r="13001" spans="2:11" ht="12" hidden="1" customHeight="1" x14ac:dyDescent="0.2">
      <c r="B13001" s="88"/>
      <c r="C13001" s="88"/>
      <c r="D13001" s="88"/>
      <c r="E13001" s="88"/>
      <c r="F13001" s="88"/>
      <c r="G13001" s="88"/>
      <c r="H13001" s="88"/>
      <c r="I13001" s="88"/>
      <c r="J13001" s="88"/>
      <c r="K13001" s="88"/>
    </row>
    <row r="13002" spans="2:11" ht="12" hidden="1" customHeight="1" x14ac:dyDescent="0.2">
      <c r="B13002" s="88"/>
      <c r="C13002" s="88"/>
      <c r="D13002" s="88"/>
      <c r="E13002" s="88"/>
      <c r="F13002" s="88"/>
      <c r="G13002" s="88"/>
      <c r="H13002" s="88"/>
      <c r="I13002" s="88"/>
      <c r="J13002" s="88"/>
      <c r="K13002" s="88"/>
    </row>
    <row r="13003" spans="2:11" ht="12" hidden="1" customHeight="1" x14ac:dyDescent="0.2">
      <c r="B13003" s="88"/>
      <c r="C13003" s="88"/>
      <c r="D13003" s="88"/>
      <c r="E13003" s="88"/>
      <c r="F13003" s="88"/>
      <c r="G13003" s="88"/>
      <c r="H13003" s="88"/>
      <c r="I13003" s="88"/>
      <c r="J13003" s="88"/>
      <c r="K13003" s="88"/>
    </row>
    <row r="13004" spans="2:11" ht="12" hidden="1" customHeight="1" x14ac:dyDescent="0.2">
      <c r="B13004" s="88"/>
      <c r="C13004" s="88"/>
      <c r="D13004" s="88"/>
      <c r="E13004" s="88"/>
      <c r="F13004" s="88"/>
      <c r="G13004" s="88"/>
      <c r="H13004" s="88"/>
      <c r="I13004" s="88"/>
      <c r="J13004" s="88"/>
      <c r="K13004" s="88"/>
    </row>
    <row r="13005" spans="2:11" ht="12" hidden="1" customHeight="1" x14ac:dyDescent="0.2">
      <c r="B13005" s="88"/>
      <c r="C13005" s="88"/>
      <c r="D13005" s="88"/>
      <c r="E13005" s="88"/>
      <c r="F13005" s="88"/>
      <c r="G13005" s="88"/>
      <c r="H13005" s="88"/>
      <c r="I13005" s="88"/>
      <c r="J13005" s="88"/>
      <c r="K13005" s="88"/>
    </row>
    <row r="13006" spans="2:11" ht="12" hidden="1" customHeight="1" x14ac:dyDescent="0.2">
      <c r="B13006" s="88"/>
      <c r="C13006" s="88"/>
      <c r="D13006" s="88"/>
      <c r="E13006" s="88"/>
      <c r="F13006" s="88"/>
      <c r="G13006" s="88"/>
      <c r="H13006" s="88"/>
      <c r="I13006" s="88"/>
      <c r="J13006" s="88"/>
      <c r="K13006" s="88"/>
    </row>
    <row r="13007" spans="2:11" ht="12" hidden="1" customHeight="1" x14ac:dyDescent="0.2">
      <c r="B13007" s="88"/>
      <c r="C13007" s="88"/>
      <c r="D13007" s="88"/>
      <c r="E13007" s="88"/>
      <c r="F13007" s="88"/>
      <c r="G13007" s="88"/>
      <c r="H13007" s="88"/>
      <c r="I13007" s="88"/>
      <c r="J13007" s="88"/>
      <c r="K13007" s="88"/>
    </row>
    <row r="13008" spans="2:11" ht="12" hidden="1" customHeight="1" x14ac:dyDescent="0.2">
      <c r="B13008" s="88"/>
      <c r="C13008" s="88"/>
      <c r="D13008" s="88"/>
      <c r="E13008" s="88"/>
      <c r="F13008" s="88"/>
      <c r="G13008" s="88"/>
      <c r="H13008" s="88"/>
      <c r="I13008" s="88"/>
      <c r="J13008" s="88"/>
      <c r="K13008" s="88"/>
    </row>
    <row r="13009" spans="2:11" ht="12" hidden="1" customHeight="1" x14ac:dyDescent="0.2">
      <c r="B13009" s="88"/>
      <c r="C13009" s="88"/>
      <c r="D13009" s="88"/>
      <c r="E13009" s="88"/>
      <c r="F13009" s="88"/>
      <c r="G13009" s="88"/>
      <c r="H13009" s="88"/>
      <c r="I13009" s="88"/>
      <c r="J13009" s="88"/>
      <c r="K13009" s="88"/>
    </row>
    <row r="13010" spans="2:11" ht="12" hidden="1" customHeight="1" x14ac:dyDescent="0.2">
      <c r="B13010" s="88"/>
      <c r="C13010" s="88"/>
      <c r="D13010" s="88"/>
      <c r="E13010" s="88"/>
      <c r="F13010" s="88"/>
      <c r="G13010" s="88"/>
      <c r="H13010" s="88"/>
      <c r="I13010" s="88"/>
      <c r="J13010" s="88"/>
      <c r="K13010" s="88"/>
    </row>
    <row r="13011" spans="2:11" ht="12" hidden="1" customHeight="1" x14ac:dyDescent="0.2">
      <c r="B13011" s="88"/>
      <c r="C13011" s="88"/>
      <c r="D13011" s="88"/>
      <c r="E13011" s="88"/>
      <c r="F13011" s="88"/>
      <c r="G13011" s="88"/>
      <c r="H13011" s="88"/>
      <c r="I13011" s="88"/>
      <c r="J13011" s="88"/>
      <c r="K13011" s="88"/>
    </row>
    <row r="13012" spans="2:11" ht="12" hidden="1" customHeight="1" x14ac:dyDescent="0.2">
      <c r="B13012" s="88"/>
      <c r="C13012" s="88"/>
      <c r="D13012" s="88"/>
      <c r="E13012" s="88"/>
      <c r="F13012" s="88"/>
      <c r="G13012" s="88"/>
      <c r="H13012" s="88"/>
      <c r="I13012" s="88"/>
      <c r="J13012" s="88"/>
      <c r="K13012" s="88"/>
    </row>
    <row r="13013" spans="2:11" ht="12" hidden="1" customHeight="1" x14ac:dyDescent="0.2">
      <c r="B13013" s="88"/>
      <c r="C13013" s="88"/>
      <c r="D13013" s="88"/>
      <c r="E13013" s="88"/>
      <c r="F13013" s="88"/>
      <c r="G13013" s="88"/>
      <c r="H13013" s="88"/>
      <c r="I13013" s="88"/>
      <c r="J13013" s="88"/>
      <c r="K13013" s="88"/>
    </row>
    <row r="13014" spans="2:11" ht="12" hidden="1" customHeight="1" x14ac:dyDescent="0.2">
      <c r="B13014" s="88"/>
      <c r="C13014" s="88"/>
      <c r="D13014" s="88"/>
      <c r="E13014" s="88"/>
      <c r="F13014" s="88"/>
      <c r="G13014" s="88"/>
      <c r="H13014" s="88"/>
      <c r="I13014" s="88"/>
      <c r="J13014" s="88"/>
      <c r="K13014" s="88"/>
    </row>
    <row r="13015" spans="2:11" ht="12" hidden="1" customHeight="1" x14ac:dyDescent="0.2">
      <c r="B13015" s="88"/>
      <c r="C13015" s="88"/>
      <c r="D13015" s="88"/>
      <c r="E13015" s="88"/>
      <c r="F13015" s="88"/>
      <c r="G13015" s="88"/>
      <c r="H13015" s="88"/>
      <c r="I13015" s="88"/>
      <c r="J13015" s="88"/>
      <c r="K13015" s="88"/>
    </row>
    <row r="13016" spans="2:11" ht="12" hidden="1" customHeight="1" x14ac:dyDescent="0.2">
      <c r="B13016" s="88"/>
      <c r="C13016" s="88"/>
      <c r="D13016" s="88"/>
      <c r="E13016" s="88"/>
      <c r="F13016" s="88"/>
      <c r="G13016" s="88"/>
      <c r="H13016" s="88"/>
      <c r="I13016" s="88"/>
      <c r="J13016" s="88"/>
      <c r="K13016" s="88"/>
    </row>
    <row r="13017" spans="2:11" ht="12" hidden="1" customHeight="1" x14ac:dyDescent="0.2">
      <c r="B13017" s="88"/>
      <c r="C13017" s="88"/>
      <c r="D13017" s="88"/>
      <c r="E13017" s="88"/>
      <c r="F13017" s="88"/>
      <c r="G13017" s="88"/>
      <c r="H13017" s="88"/>
      <c r="I13017" s="88"/>
      <c r="J13017" s="88"/>
      <c r="K13017" s="88"/>
    </row>
    <row r="13018" spans="2:11" ht="12" hidden="1" customHeight="1" x14ac:dyDescent="0.2">
      <c r="B13018" s="88"/>
      <c r="C13018" s="88"/>
      <c r="D13018" s="88"/>
      <c r="E13018" s="88"/>
      <c r="F13018" s="88"/>
      <c r="G13018" s="88"/>
      <c r="H13018" s="88"/>
      <c r="I13018" s="88"/>
      <c r="J13018" s="88"/>
      <c r="K13018" s="88"/>
    </row>
    <row r="13019" spans="2:11" ht="12" hidden="1" customHeight="1" x14ac:dyDescent="0.2">
      <c r="B13019" s="88"/>
      <c r="C13019" s="88"/>
      <c r="D13019" s="88"/>
      <c r="E13019" s="88"/>
      <c r="F13019" s="88"/>
      <c r="G13019" s="88"/>
      <c r="H13019" s="88"/>
      <c r="I13019" s="88"/>
      <c r="J13019" s="88"/>
      <c r="K13019" s="88"/>
    </row>
    <row r="13020" spans="2:11" ht="12" hidden="1" customHeight="1" x14ac:dyDescent="0.2">
      <c r="B13020" s="88"/>
      <c r="C13020" s="88"/>
      <c r="D13020" s="88"/>
      <c r="E13020" s="88"/>
      <c r="F13020" s="88"/>
      <c r="G13020" s="88"/>
      <c r="H13020" s="88"/>
      <c r="I13020" s="88"/>
      <c r="J13020" s="88"/>
      <c r="K13020" s="88"/>
    </row>
    <row r="13021" spans="2:11" ht="12" hidden="1" customHeight="1" x14ac:dyDescent="0.2">
      <c r="B13021" s="88"/>
      <c r="C13021" s="88"/>
      <c r="D13021" s="88"/>
      <c r="E13021" s="88"/>
      <c r="F13021" s="88"/>
      <c r="G13021" s="88"/>
      <c r="H13021" s="88"/>
      <c r="I13021" s="88"/>
      <c r="J13021" s="88"/>
      <c r="K13021" s="88"/>
    </row>
    <row r="13022" spans="2:11" ht="12" hidden="1" customHeight="1" x14ac:dyDescent="0.2">
      <c r="B13022" s="88"/>
      <c r="C13022" s="88"/>
      <c r="D13022" s="88"/>
      <c r="E13022" s="88"/>
      <c r="F13022" s="88"/>
      <c r="G13022" s="88"/>
      <c r="H13022" s="88"/>
      <c r="I13022" s="88"/>
      <c r="J13022" s="88"/>
      <c r="K13022" s="88"/>
    </row>
    <row r="13023" spans="2:11" ht="12" hidden="1" customHeight="1" x14ac:dyDescent="0.2">
      <c r="B13023" s="88"/>
      <c r="C13023" s="88"/>
      <c r="D13023" s="88"/>
      <c r="E13023" s="88"/>
      <c r="F13023" s="88"/>
      <c r="G13023" s="88"/>
      <c r="H13023" s="88"/>
      <c r="I13023" s="88"/>
      <c r="J13023" s="88"/>
      <c r="K13023" s="88"/>
    </row>
    <row r="13024" spans="2:11" ht="12" hidden="1" customHeight="1" x14ac:dyDescent="0.2">
      <c r="B13024" s="88"/>
      <c r="C13024" s="88"/>
      <c r="D13024" s="88"/>
      <c r="E13024" s="88"/>
      <c r="F13024" s="88"/>
      <c r="G13024" s="88"/>
      <c r="H13024" s="88"/>
      <c r="I13024" s="88"/>
      <c r="J13024" s="88"/>
      <c r="K13024" s="88"/>
    </row>
    <row r="13025" spans="2:11" ht="12" hidden="1" customHeight="1" x14ac:dyDescent="0.2">
      <c r="B13025" s="88"/>
      <c r="C13025" s="88"/>
      <c r="D13025" s="88"/>
      <c r="E13025" s="88"/>
      <c r="F13025" s="88"/>
      <c r="G13025" s="88"/>
      <c r="H13025" s="88"/>
      <c r="I13025" s="88"/>
      <c r="J13025" s="88"/>
      <c r="K13025" s="88"/>
    </row>
    <row r="13026" spans="2:11" ht="12" hidden="1" customHeight="1" x14ac:dyDescent="0.2">
      <c r="B13026" s="88"/>
      <c r="C13026" s="88"/>
      <c r="D13026" s="88"/>
      <c r="E13026" s="88"/>
      <c r="F13026" s="88"/>
      <c r="G13026" s="88"/>
      <c r="H13026" s="88"/>
      <c r="I13026" s="88"/>
      <c r="J13026" s="88"/>
      <c r="K13026" s="88"/>
    </row>
    <row r="13027" spans="2:11" ht="12" hidden="1" customHeight="1" x14ac:dyDescent="0.2">
      <c r="B13027" s="88"/>
      <c r="C13027" s="88"/>
      <c r="D13027" s="88"/>
      <c r="E13027" s="88"/>
      <c r="F13027" s="88"/>
      <c r="G13027" s="88"/>
      <c r="H13027" s="88"/>
      <c r="I13027" s="88"/>
      <c r="J13027" s="88"/>
      <c r="K13027" s="88"/>
    </row>
    <row r="13028" spans="2:11" ht="12" hidden="1" customHeight="1" x14ac:dyDescent="0.2">
      <c r="B13028" s="88"/>
      <c r="C13028" s="88"/>
      <c r="D13028" s="88"/>
      <c r="E13028" s="88"/>
      <c r="F13028" s="88"/>
      <c r="G13028" s="88"/>
      <c r="H13028" s="88"/>
      <c r="I13028" s="88"/>
      <c r="J13028" s="88"/>
      <c r="K13028" s="88"/>
    </row>
    <row r="13029" spans="2:11" ht="12" hidden="1" customHeight="1" x14ac:dyDescent="0.2">
      <c r="B13029" s="88"/>
      <c r="C13029" s="88"/>
      <c r="D13029" s="88"/>
      <c r="E13029" s="88"/>
      <c r="F13029" s="88"/>
      <c r="G13029" s="88"/>
      <c r="H13029" s="88"/>
      <c r="I13029" s="88"/>
      <c r="J13029" s="88"/>
      <c r="K13029" s="88"/>
    </row>
    <row r="13030" spans="2:11" ht="12" hidden="1" customHeight="1" x14ac:dyDescent="0.2">
      <c r="B13030" s="88"/>
      <c r="C13030" s="88"/>
      <c r="D13030" s="88"/>
      <c r="E13030" s="88"/>
      <c r="F13030" s="88"/>
      <c r="G13030" s="88"/>
      <c r="H13030" s="88"/>
      <c r="I13030" s="88"/>
      <c r="J13030" s="88"/>
      <c r="K13030" s="88"/>
    </row>
    <row r="13031" spans="2:11" ht="12" hidden="1" customHeight="1" x14ac:dyDescent="0.2">
      <c r="B13031" s="88"/>
      <c r="C13031" s="88"/>
      <c r="D13031" s="88"/>
      <c r="E13031" s="88"/>
      <c r="F13031" s="88"/>
      <c r="G13031" s="88"/>
      <c r="H13031" s="88"/>
      <c r="I13031" s="88"/>
      <c r="J13031" s="88"/>
      <c r="K13031" s="88"/>
    </row>
    <row r="13032" spans="2:11" ht="12" hidden="1" customHeight="1" x14ac:dyDescent="0.2">
      <c r="B13032" s="88"/>
      <c r="C13032" s="88"/>
      <c r="D13032" s="88"/>
      <c r="E13032" s="88"/>
      <c r="F13032" s="88"/>
      <c r="G13032" s="88"/>
      <c r="H13032" s="88"/>
      <c r="I13032" s="88"/>
      <c r="J13032" s="88"/>
      <c r="K13032" s="88"/>
    </row>
    <row r="13033" spans="2:11" ht="12" hidden="1" customHeight="1" x14ac:dyDescent="0.2">
      <c r="B13033" s="88"/>
      <c r="C13033" s="88"/>
      <c r="D13033" s="88"/>
      <c r="E13033" s="88"/>
      <c r="F13033" s="88"/>
      <c r="G13033" s="88"/>
      <c r="H13033" s="88"/>
      <c r="I13033" s="88"/>
      <c r="J13033" s="88"/>
      <c r="K13033" s="88"/>
    </row>
    <row r="13034" spans="2:11" ht="12" hidden="1" customHeight="1" x14ac:dyDescent="0.2">
      <c r="B13034" s="88"/>
      <c r="C13034" s="88"/>
      <c r="D13034" s="88"/>
      <c r="E13034" s="88"/>
      <c r="F13034" s="88"/>
      <c r="G13034" s="88"/>
      <c r="H13034" s="88"/>
      <c r="I13034" s="88"/>
      <c r="J13034" s="88"/>
      <c r="K13034" s="88"/>
    </row>
    <row r="13035" spans="2:11" ht="12" hidden="1" customHeight="1" x14ac:dyDescent="0.2">
      <c r="B13035" s="88"/>
      <c r="C13035" s="88"/>
      <c r="D13035" s="88"/>
      <c r="E13035" s="88"/>
      <c r="F13035" s="88"/>
      <c r="G13035" s="88"/>
      <c r="H13035" s="88"/>
      <c r="I13035" s="88"/>
      <c r="J13035" s="88"/>
      <c r="K13035" s="88"/>
    </row>
    <row r="13036" spans="2:11" ht="12" hidden="1" customHeight="1" x14ac:dyDescent="0.2">
      <c r="B13036" s="88"/>
      <c r="C13036" s="88"/>
      <c r="D13036" s="88"/>
      <c r="E13036" s="88"/>
      <c r="F13036" s="88"/>
      <c r="G13036" s="88"/>
      <c r="H13036" s="88"/>
      <c r="I13036" s="88"/>
      <c r="J13036" s="88"/>
      <c r="K13036" s="88"/>
    </row>
    <row r="13037" spans="2:11" ht="12" hidden="1" customHeight="1" x14ac:dyDescent="0.2">
      <c r="B13037" s="88"/>
      <c r="C13037" s="88"/>
      <c r="D13037" s="88"/>
      <c r="E13037" s="88"/>
      <c r="F13037" s="88"/>
      <c r="G13037" s="88"/>
      <c r="H13037" s="88"/>
      <c r="I13037" s="88"/>
      <c r="J13037" s="88"/>
      <c r="K13037" s="88"/>
    </row>
    <row r="13038" spans="2:11" ht="12" hidden="1" customHeight="1" x14ac:dyDescent="0.2">
      <c r="B13038" s="88"/>
      <c r="C13038" s="88"/>
      <c r="D13038" s="88"/>
      <c r="E13038" s="88"/>
      <c r="F13038" s="88"/>
      <c r="G13038" s="88"/>
      <c r="H13038" s="88"/>
      <c r="I13038" s="88"/>
      <c r="J13038" s="88"/>
      <c r="K13038" s="88"/>
    </row>
    <row r="13039" spans="2:11" ht="12" hidden="1" customHeight="1" x14ac:dyDescent="0.2">
      <c r="B13039" s="88"/>
      <c r="C13039" s="88"/>
      <c r="D13039" s="88"/>
      <c r="E13039" s="88"/>
      <c r="F13039" s="88"/>
      <c r="G13039" s="88"/>
      <c r="H13039" s="88"/>
      <c r="I13039" s="88"/>
      <c r="J13039" s="88"/>
      <c r="K13039" s="88"/>
    </row>
    <row r="13040" spans="2:11" ht="12" hidden="1" customHeight="1" x14ac:dyDescent="0.2">
      <c r="B13040" s="88"/>
      <c r="C13040" s="88"/>
      <c r="D13040" s="88"/>
      <c r="E13040" s="88"/>
      <c r="F13040" s="88"/>
      <c r="G13040" s="88"/>
      <c r="H13040" s="88"/>
      <c r="I13040" s="88"/>
      <c r="J13040" s="88"/>
      <c r="K13040" s="88"/>
    </row>
    <row r="13041" spans="2:11" ht="12" hidden="1" customHeight="1" x14ac:dyDescent="0.2">
      <c r="B13041" s="88"/>
      <c r="C13041" s="88"/>
      <c r="D13041" s="88"/>
      <c r="E13041" s="88"/>
      <c r="F13041" s="88"/>
      <c r="G13041" s="88"/>
      <c r="H13041" s="88"/>
      <c r="I13041" s="88"/>
      <c r="J13041" s="88"/>
      <c r="K13041" s="88"/>
    </row>
    <row r="13042" spans="2:11" ht="12" hidden="1" customHeight="1" x14ac:dyDescent="0.2">
      <c r="B13042" s="88"/>
      <c r="C13042" s="88"/>
      <c r="D13042" s="88"/>
      <c r="E13042" s="88"/>
      <c r="F13042" s="88"/>
      <c r="G13042" s="88"/>
      <c r="H13042" s="88"/>
      <c r="I13042" s="88"/>
      <c r="J13042" s="88"/>
      <c r="K13042" s="88"/>
    </row>
    <row r="13043" spans="2:11" ht="12" hidden="1" customHeight="1" x14ac:dyDescent="0.2">
      <c r="B13043" s="88"/>
      <c r="C13043" s="88"/>
      <c r="D13043" s="88"/>
      <c r="E13043" s="88"/>
      <c r="F13043" s="88"/>
      <c r="G13043" s="88"/>
      <c r="H13043" s="88"/>
      <c r="I13043" s="88"/>
      <c r="J13043" s="88"/>
      <c r="K13043" s="88"/>
    </row>
    <row r="13044" spans="2:11" ht="12" hidden="1" customHeight="1" x14ac:dyDescent="0.2">
      <c r="B13044" s="88"/>
      <c r="C13044" s="88"/>
      <c r="D13044" s="88"/>
      <c r="E13044" s="88"/>
      <c r="F13044" s="88"/>
      <c r="G13044" s="88"/>
      <c r="H13044" s="88"/>
      <c r="I13044" s="88"/>
      <c r="J13044" s="88"/>
      <c r="K13044" s="88"/>
    </row>
    <row r="13045" spans="2:11" ht="12" hidden="1" customHeight="1" x14ac:dyDescent="0.2">
      <c r="B13045" s="88"/>
      <c r="C13045" s="88"/>
      <c r="D13045" s="88"/>
      <c r="E13045" s="88"/>
      <c r="F13045" s="88"/>
      <c r="G13045" s="88"/>
      <c r="H13045" s="88"/>
      <c r="I13045" s="88"/>
      <c r="J13045" s="88"/>
      <c r="K13045" s="88"/>
    </row>
    <row r="13046" spans="2:11" ht="12" hidden="1" customHeight="1" x14ac:dyDescent="0.2">
      <c r="B13046" s="88"/>
      <c r="C13046" s="88"/>
      <c r="D13046" s="88"/>
      <c r="E13046" s="88"/>
      <c r="F13046" s="88"/>
      <c r="G13046" s="88"/>
      <c r="H13046" s="88"/>
      <c r="I13046" s="88"/>
      <c r="J13046" s="88"/>
      <c r="K13046" s="88"/>
    </row>
    <row r="13047" spans="2:11" ht="12" hidden="1" customHeight="1" x14ac:dyDescent="0.2">
      <c r="B13047" s="88"/>
      <c r="C13047" s="88"/>
      <c r="D13047" s="88"/>
      <c r="E13047" s="88"/>
      <c r="F13047" s="88"/>
      <c r="G13047" s="88"/>
      <c r="H13047" s="88"/>
      <c r="I13047" s="88"/>
      <c r="J13047" s="88"/>
      <c r="K13047" s="88"/>
    </row>
    <row r="13048" spans="2:11" ht="12" hidden="1" customHeight="1" x14ac:dyDescent="0.2">
      <c r="B13048" s="88"/>
      <c r="C13048" s="88"/>
      <c r="D13048" s="88"/>
      <c r="E13048" s="88"/>
      <c r="F13048" s="88"/>
      <c r="G13048" s="88"/>
      <c r="H13048" s="88"/>
      <c r="I13048" s="88"/>
      <c r="J13048" s="88"/>
      <c r="K13048" s="88"/>
    </row>
    <row r="13049" spans="2:11" ht="12" hidden="1" customHeight="1" x14ac:dyDescent="0.2">
      <c r="B13049" s="88"/>
      <c r="C13049" s="88"/>
      <c r="D13049" s="88"/>
      <c r="E13049" s="88"/>
      <c r="F13049" s="88"/>
      <c r="G13049" s="88"/>
      <c r="H13049" s="88"/>
      <c r="I13049" s="88"/>
      <c r="J13049" s="88"/>
      <c r="K13049" s="88"/>
    </row>
    <row r="13050" spans="2:11" ht="12" hidden="1" customHeight="1" x14ac:dyDescent="0.2">
      <c r="B13050" s="88"/>
      <c r="C13050" s="88"/>
      <c r="D13050" s="88"/>
      <c r="E13050" s="88"/>
      <c r="F13050" s="88"/>
      <c r="G13050" s="88"/>
      <c r="H13050" s="88"/>
      <c r="I13050" s="88"/>
      <c r="J13050" s="88"/>
      <c r="K13050" s="88"/>
    </row>
    <row r="13051" spans="2:11" ht="12" hidden="1" customHeight="1" x14ac:dyDescent="0.2">
      <c r="B13051" s="88"/>
      <c r="C13051" s="88"/>
      <c r="D13051" s="88"/>
      <c r="E13051" s="88"/>
      <c r="F13051" s="88"/>
      <c r="G13051" s="88"/>
      <c r="H13051" s="88"/>
      <c r="I13051" s="88"/>
      <c r="J13051" s="88"/>
      <c r="K13051" s="88"/>
    </row>
    <row r="13052" spans="2:11" ht="12" hidden="1" customHeight="1" x14ac:dyDescent="0.2">
      <c r="B13052" s="88"/>
      <c r="C13052" s="88"/>
      <c r="D13052" s="88"/>
      <c r="E13052" s="88"/>
      <c r="F13052" s="88"/>
      <c r="G13052" s="88"/>
      <c r="H13052" s="88"/>
      <c r="I13052" s="88"/>
      <c r="J13052" s="88"/>
      <c r="K13052" s="88"/>
    </row>
    <row r="13053" spans="2:11" ht="12" hidden="1" customHeight="1" x14ac:dyDescent="0.2">
      <c r="B13053" s="88"/>
      <c r="C13053" s="88"/>
      <c r="D13053" s="88"/>
      <c r="E13053" s="88"/>
      <c r="F13053" s="88"/>
      <c r="G13053" s="88"/>
      <c r="H13053" s="88"/>
      <c r="I13053" s="88"/>
      <c r="J13053" s="88"/>
      <c r="K13053" s="88"/>
    </row>
    <row r="13054" spans="2:11" ht="12" hidden="1" customHeight="1" x14ac:dyDescent="0.2">
      <c r="B13054" s="88"/>
      <c r="C13054" s="88"/>
      <c r="D13054" s="88"/>
      <c r="E13054" s="88"/>
      <c r="F13054" s="88"/>
      <c r="G13054" s="88"/>
      <c r="H13054" s="88"/>
      <c r="I13054" s="88"/>
      <c r="J13054" s="88"/>
      <c r="K13054" s="88"/>
    </row>
    <row r="13055" spans="2:11" ht="12" hidden="1" customHeight="1" x14ac:dyDescent="0.2">
      <c r="B13055" s="88"/>
      <c r="C13055" s="88"/>
      <c r="D13055" s="88"/>
      <c r="E13055" s="88"/>
      <c r="F13055" s="88"/>
      <c r="G13055" s="88"/>
      <c r="H13055" s="88"/>
      <c r="I13055" s="88"/>
      <c r="J13055" s="88"/>
      <c r="K13055" s="88"/>
    </row>
    <row r="13056" spans="2:11" ht="12" hidden="1" customHeight="1" x14ac:dyDescent="0.2">
      <c r="B13056" s="88"/>
      <c r="C13056" s="88"/>
      <c r="D13056" s="88"/>
      <c r="E13056" s="88"/>
      <c r="F13056" s="88"/>
      <c r="G13056" s="88"/>
      <c r="H13056" s="88"/>
      <c r="I13056" s="88"/>
      <c r="J13056" s="88"/>
      <c r="K13056" s="88"/>
    </row>
    <row r="13057" spans="2:11" ht="12" hidden="1" customHeight="1" x14ac:dyDescent="0.2">
      <c r="B13057" s="88"/>
      <c r="C13057" s="88"/>
      <c r="D13057" s="88"/>
      <c r="E13057" s="88"/>
      <c r="F13057" s="88"/>
      <c r="G13057" s="88"/>
      <c r="H13057" s="88"/>
      <c r="I13057" s="88"/>
      <c r="J13057" s="88"/>
      <c r="K13057" s="88"/>
    </row>
    <row r="13058" spans="2:11" ht="12" hidden="1" customHeight="1" x14ac:dyDescent="0.2">
      <c r="B13058" s="88"/>
      <c r="C13058" s="88"/>
      <c r="D13058" s="88"/>
      <c r="E13058" s="88"/>
      <c r="F13058" s="88"/>
      <c r="G13058" s="88"/>
      <c r="H13058" s="88"/>
      <c r="I13058" s="88"/>
      <c r="J13058" s="88"/>
      <c r="K13058" s="88"/>
    </row>
    <row r="13059" spans="2:11" ht="12" hidden="1" customHeight="1" x14ac:dyDescent="0.2">
      <c r="B13059" s="88"/>
      <c r="C13059" s="88"/>
      <c r="D13059" s="88"/>
      <c r="E13059" s="88"/>
      <c r="F13059" s="88"/>
      <c r="G13059" s="88"/>
      <c r="H13059" s="88"/>
      <c r="I13059" s="88"/>
      <c r="J13059" s="88"/>
      <c r="K13059" s="88"/>
    </row>
    <row r="13060" spans="2:11" ht="12" hidden="1" customHeight="1" x14ac:dyDescent="0.2">
      <c r="B13060" s="88"/>
      <c r="C13060" s="88"/>
      <c r="D13060" s="88"/>
      <c r="E13060" s="88"/>
      <c r="F13060" s="88"/>
      <c r="G13060" s="88"/>
      <c r="H13060" s="88"/>
      <c r="I13060" s="88"/>
      <c r="J13060" s="88"/>
      <c r="K13060" s="88"/>
    </row>
    <row r="13061" spans="2:11" ht="12" hidden="1" customHeight="1" x14ac:dyDescent="0.2">
      <c r="B13061" s="88"/>
      <c r="C13061" s="88"/>
      <c r="D13061" s="88"/>
      <c r="E13061" s="88"/>
      <c r="F13061" s="88"/>
      <c r="G13061" s="88"/>
      <c r="H13061" s="88"/>
      <c r="I13061" s="88"/>
      <c r="J13061" s="88"/>
      <c r="K13061" s="88"/>
    </row>
    <row r="13062" spans="2:11" ht="12" hidden="1" customHeight="1" x14ac:dyDescent="0.2">
      <c r="B13062" s="88"/>
      <c r="C13062" s="88"/>
      <c r="D13062" s="88"/>
      <c r="E13062" s="88"/>
      <c r="F13062" s="88"/>
      <c r="G13062" s="88"/>
      <c r="H13062" s="88"/>
      <c r="I13062" s="88"/>
      <c r="J13062" s="88"/>
      <c r="K13062" s="88"/>
    </row>
    <row r="13063" spans="2:11" ht="12" hidden="1" customHeight="1" x14ac:dyDescent="0.2">
      <c r="B13063" s="88"/>
      <c r="C13063" s="88"/>
      <c r="D13063" s="88"/>
      <c r="E13063" s="88"/>
      <c r="F13063" s="88"/>
      <c r="G13063" s="88"/>
      <c r="H13063" s="88"/>
      <c r="I13063" s="88"/>
      <c r="J13063" s="88"/>
      <c r="K13063" s="88"/>
    </row>
    <row r="13064" spans="2:11" ht="12" hidden="1" customHeight="1" x14ac:dyDescent="0.2">
      <c r="B13064" s="88"/>
      <c r="C13064" s="88"/>
      <c r="D13064" s="88"/>
      <c r="E13064" s="88"/>
      <c r="F13064" s="88"/>
      <c r="G13064" s="88"/>
      <c r="H13064" s="88"/>
      <c r="I13064" s="88"/>
      <c r="J13064" s="88"/>
      <c r="K13064" s="88"/>
    </row>
    <row r="13065" spans="2:11" ht="12" hidden="1" customHeight="1" x14ac:dyDescent="0.2">
      <c r="B13065" s="88"/>
      <c r="C13065" s="88"/>
      <c r="D13065" s="88"/>
      <c r="E13065" s="88"/>
      <c r="F13065" s="88"/>
      <c r="G13065" s="88"/>
      <c r="H13065" s="88"/>
      <c r="I13065" s="88"/>
      <c r="J13065" s="88"/>
      <c r="K13065" s="88"/>
    </row>
    <row r="13066" spans="2:11" ht="12" hidden="1" customHeight="1" x14ac:dyDescent="0.2">
      <c r="B13066" s="88"/>
      <c r="C13066" s="88"/>
      <c r="D13066" s="88"/>
      <c r="E13066" s="88"/>
      <c r="F13066" s="88"/>
      <c r="G13066" s="88"/>
      <c r="H13066" s="88"/>
      <c r="I13066" s="88"/>
      <c r="J13066" s="88"/>
      <c r="K13066" s="88"/>
    </row>
    <row r="13067" spans="2:11" ht="12" hidden="1" customHeight="1" x14ac:dyDescent="0.2">
      <c r="B13067" s="88"/>
      <c r="C13067" s="88"/>
      <c r="D13067" s="88"/>
      <c r="E13067" s="88"/>
      <c r="F13067" s="88"/>
      <c r="G13067" s="88"/>
      <c r="H13067" s="88"/>
      <c r="I13067" s="88"/>
      <c r="J13067" s="88"/>
      <c r="K13067" s="88"/>
    </row>
    <row r="13068" spans="2:11" ht="12" hidden="1" customHeight="1" x14ac:dyDescent="0.2">
      <c r="B13068" s="88"/>
      <c r="C13068" s="88"/>
      <c r="D13068" s="88"/>
      <c r="E13068" s="88"/>
      <c r="F13068" s="88"/>
      <c r="G13068" s="88"/>
      <c r="H13068" s="88"/>
      <c r="I13068" s="88"/>
      <c r="J13068" s="88"/>
      <c r="K13068" s="88"/>
    </row>
    <row r="13069" spans="2:11" ht="12" hidden="1" customHeight="1" x14ac:dyDescent="0.2">
      <c r="B13069" s="88"/>
      <c r="C13069" s="88"/>
      <c r="D13069" s="88"/>
      <c r="E13069" s="88"/>
      <c r="F13069" s="88"/>
      <c r="G13069" s="88"/>
      <c r="H13069" s="88"/>
      <c r="I13069" s="88"/>
      <c r="J13069" s="88"/>
      <c r="K13069" s="88"/>
    </row>
    <row r="13070" spans="2:11" ht="12" hidden="1" customHeight="1" x14ac:dyDescent="0.2">
      <c r="B13070" s="88"/>
      <c r="C13070" s="88"/>
      <c r="D13070" s="88"/>
      <c r="E13070" s="88"/>
      <c r="F13070" s="88"/>
      <c r="G13070" s="88"/>
      <c r="H13070" s="88"/>
      <c r="I13070" s="88"/>
      <c r="J13070" s="88"/>
      <c r="K13070" s="88"/>
    </row>
    <row r="13071" spans="2:11" ht="12" hidden="1" customHeight="1" x14ac:dyDescent="0.2">
      <c r="B13071" s="88"/>
      <c r="C13071" s="88"/>
      <c r="D13071" s="88"/>
      <c r="E13071" s="88"/>
      <c r="F13071" s="88"/>
      <c r="G13071" s="88"/>
      <c r="H13071" s="88"/>
      <c r="I13071" s="88"/>
      <c r="J13071" s="88"/>
      <c r="K13071" s="88"/>
    </row>
    <row r="13072" spans="2:11" ht="12" hidden="1" customHeight="1" x14ac:dyDescent="0.2">
      <c r="B13072" s="88"/>
      <c r="C13072" s="88"/>
      <c r="D13072" s="88"/>
      <c r="E13072" s="88"/>
      <c r="F13072" s="88"/>
      <c r="G13072" s="88"/>
      <c r="H13072" s="88"/>
      <c r="I13072" s="88"/>
      <c r="J13072" s="88"/>
      <c r="K13072" s="88"/>
    </row>
    <row r="13073" spans="2:11" ht="12" hidden="1" customHeight="1" x14ac:dyDescent="0.2">
      <c r="B13073" s="88"/>
      <c r="C13073" s="88"/>
      <c r="D13073" s="88"/>
      <c r="E13073" s="88"/>
      <c r="F13073" s="88"/>
      <c r="G13073" s="88"/>
      <c r="H13073" s="88"/>
      <c r="I13073" s="88"/>
      <c r="J13073" s="88"/>
      <c r="K13073" s="88"/>
    </row>
    <row r="13074" spans="2:11" ht="12" hidden="1" customHeight="1" x14ac:dyDescent="0.2">
      <c r="B13074" s="88"/>
      <c r="C13074" s="88"/>
      <c r="D13074" s="88"/>
      <c r="E13074" s="88"/>
      <c r="F13074" s="88"/>
      <c r="G13074" s="88"/>
      <c r="H13074" s="88"/>
      <c r="I13074" s="88"/>
      <c r="J13074" s="88"/>
      <c r="K13074" s="88"/>
    </row>
    <row r="13075" spans="2:11" ht="12" hidden="1" customHeight="1" x14ac:dyDescent="0.2">
      <c r="B13075" s="88"/>
      <c r="C13075" s="88"/>
      <c r="D13075" s="88"/>
      <c r="E13075" s="88"/>
      <c r="F13075" s="88"/>
      <c r="G13075" s="88"/>
      <c r="H13075" s="88"/>
      <c r="I13075" s="88"/>
      <c r="J13075" s="88"/>
      <c r="K13075" s="88"/>
    </row>
    <row r="13076" spans="2:11" ht="12" hidden="1" customHeight="1" x14ac:dyDescent="0.2">
      <c r="B13076" s="88"/>
      <c r="C13076" s="88"/>
      <c r="D13076" s="88"/>
      <c r="E13076" s="88"/>
      <c r="F13076" s="88"/>
      <c r="G13076" s="88"/>
      <c r="H13076" s="88"/>
      <c r="I13076" s="88"/>
      <c r="J13076" s="88"/>
      <c r="K13076" s="88"/>
    </row>
    <row r="13077" spans="2:11" ht="12" hidden="1" customHeight="1" x14ac:dyDescent="0.2">
      <c r="B13077" s="88"/>
      <c r="C13077" s="88"/>
      <c r="D13077" s="88"/>
      <c r="E13077" s="88"/>
      <c r="F13077" s="88"/>
      <c r="G13077" s="88"/>
      <c r="H13077" s="88"/>
      <c r="I13077" s="88"/>
      <c r="J13077" s="88"/>
      <c r="K13077" s="88"/>
    </row>
    <row r="13078" spans="2:11" ht="12" hidden="1" customHeight="1" x14ac:dyDescent="0.2">
      <c r="B13078" s="88"/>
      <c r="C13078" s="88"/>
      <c r="D13078" s="88"/>
      <c r="E13078" s="88"/>
      <c r="F13078" s="88"/>
      <c r="G13078" s="88"/>
      <c r="H13078" s="88"/>
      <c r="I13078" s="88"/>
      <c r="J13078" s="88"/>
      <c r="K13078" s="88"/>
    </row>
    <row r="13079" spans="2:11" ht="12" hidden="1" customHeight="1" x14ac:dyDescent="0.2">
      <c r="B13079" s="88"/>
      <c r="C13079" s="88"/>
      <c r="D13079" s="88"/>
      <c r="E13079" s="88"/>
      <c r="F13079" s="88"/>
      <c r="G13079" s="88"/>
      <c r="H13079" s="88"/>
      <c r="I13079" s="88"/>
      <c r="J13079" s="88"/>
      <c r="K13079" s="88"/>
    </row>
    <row r="13080" spans="2:11" ht="12" hidden="1" customHeight="1" x14ac:dyDescent="0.2">
      <c r="B13080" s="88"/>
      <c r="C13080" s="88"/>
      <c r="D13080" s="88"/>
      <c r="E13080" s="88"/>
      <c r="F13080" s="88"/>
      <c r="G13080" s="88"/>
      <c r="H13080" s="88"/>
      <c r="I13080" s="88"/>
      <c r="J13080" s="88"/>
      <c r="K13080" s="88"/>
    </row>
    <row r="13081" spans="2:11" ht="12" hidden="1" customHeight="1" x14ac:dyDescent="0.2">
      <c r="B13081" s="88"/>
      <c r="C13081" s="88"/>
      <c r="D13081" s="88"/>
      <c r="E13081" s="88"/>
      <c r="F13081" s="88"/>
      <c r="G13081" s="88"/>
      <c r="H13081" s="88"/>
      <c r="I13081" s="88"/>
      <c r="J13081" s="88"/>
      <c r="K13081" s="88"/>
    </row>
    <row r="13082" spans="2:11" ht="12" hidden="1" customHeight="1" x14ac:dyDescent="0.2">
      <c r="B13082" s="88"/>
      <c r="C13082" s="88"/>
      <c r="D13082" s="88"/>
      <c r="E13082" s="88"/>
      <c r="F13082" s="88"/>
      <c r="G13082" s="88"/>
      <c r="H13082" s="88"/>
      <c r="I13082" s="88"/>
      <c r="J13082" s="88"/>
      <c r="K13082" s="88"/>
    </row>
    <row r="13083" spans="2:11" ht="12" hidden="1" customHeight="1" x14ac:dyDescent="0.2">
      <c r="B13083" s="88"/>
      <c r="C13083" s="88"/>
      <c r="D13083" s="88"/>
      <c r="E13083" s="88"/>
      <c r="F13083" s="88"/>
      <c r="G13083" s="88"/>
      <c r="H13083" s="88"/>
      <c r="I13083" s="88"/>
      <c r="J13083" s="88"/>
      <c r="K13083" s="88"/>
    </row>
    <row r="13084" spans="2:11" ht="12" hidden="1" customHeight="1" x14ac:dyDescent="0.2">
      <c r="B13084" s="88"/>
      <c r="C13084" s="88"/>
      <c r="D13084" s="88"/>
      <c r="E13084" s="88"/>
      <c r="F13084" s="88"/>
      <c r="G13084" s="88"/>
      <c r="H13084" s="88"/>
      <c r="I13084" s="88"/>
      <c r="J13084" s="88"/>
      <c r="K13084" s="88"/>
    </row>
    <row r="13085" spans="2:11" ht="12" hidden="1" customHeight="1" x14ac:dyDescent="0.2">
      <c r="B13085" s="88"/>
      <c r="C13085" s="88"/>
      <c r="D13085" s="88"/>
      <c r="E13085" s="88"/>
      <c r="F13085" s="88"/>
      <c r="G13085" s="88"/>
      <c r="H13085" s="88"/>
      <c r="I13085" s="88"/>
      <c r="J13085" s="88"/>
      <c r="K13085" s="88"/>
    </row>
    <row r="13086" spans="2:11" ht="12" hidden="1" customHeight="1" x14ac:dyDescent="0.2">
      <c r="B13086" s="88"/>
      <c r="C13086" s="88"/>
      <c r="D13086" s="88"/>
      <c r="E13086" s="88"/>
      <c r="F13086" s="88"/>
      <c r="G13086" s="88"/>
      <c r="H13086" s="88"/>
      <c r="I13086" s="88"/>
      <c r="J13086" s="88"/>
      <c r="K13086" s="88"/>
    </row>
    <row r="13087" spans="2:11" ht="12" hidden="1" customHeight="1" x14ac:dyDescent="0.2">
      <c r="B13087" s="88"/>
      <c r="C13087" s="88"/>
      <c r="D13087" s="88"/>
      <c r="E13087" s="88"/>
      <c r="F13087" s="88"/>
      <c r="G13087" s="88"/>
      <c r="H13087" s="88"/>
      <c r="I13087" s="88"/>
      <c r="J13087" s="88"/>
      <c r="K13087" s="88"/>
    </row>
    <row r="13088" spans="2:11" ht="12" hidden="1" customHeight="1" x14ac:dyDescent="0.2">
      <c r="B13088" s="88"/>
      <c r="C13088" s="88"/>
      <c r="D13088" s="88"/>
      <c r="E13088" s="88"/>
      <c r="F13088" s="88"/>
      <c r="G13088" s="88"/>
      <c r="H13088" s="88"/>
      <c r="I13088" s="88"/>
      <c r="J13088" s="88"/>
      <c r="K13088" s="88"/>
    </row>
    <row r="13089" spans="2:11" ht="12" hidden="1" customHeight="1" x14ac:dyDescent="0.2">
      <c r="B13089" s="88"/>
      <c r="C13089" s="88"/>
      <c r="D13089" s="88"/>
      <c r="E13089" s="88"/>
      <c r="F13089" s="88"/>
      <c r="G13089" s="88"/>
      <c r="H13089" s="88"/>
      <c r="I13089" s="88"/>
      <c r="J13089" s="88"/>
      <c r="K13089" s="88"/>
    </row>
    <row r="13090" spans="2:11" ht="12" hidden="1" customHeight="1" x14ac:dyDescent="0.2">
      <c r="B13090" s="88"/>
      <c r="C13090" s="88"/>
      <c r="D13090" s="88"/>
      <c r="E13090" s="88"/>
      <c r="F13090" s="88"/>
      <c r="G13090" s="88"/>
      <c r="H13090" s="88"/>
      <c r="I13090" s="88"/>
      <c r="J13090" s="88"/>
      <c r="K13090" s="88"/>
    </row>
    <row r="13091" spans="2:11" ht="12" hidden="1" customHeight="1" x14ac:dyDescent="0.2">
      <c r="B13091" s="88"/>
      <c r="C13091" s="88"/>
      <c r="D13091" s="88"/>
      <c r="E13091" s="88"/>
      <c r="F13091" s="88"/>
      <c r="G13091" s="88"/>
      <c r="H13091" s="88"/>
      <c r="I13091" s="88"/>
      <c r="J13091" s="88"/>
      <c r="K13091" s="88"/>
    </row>
    <row r="13092" spans="2:11" ht="12" hidden="1" customHeight="1" x14ac:dyDescent="0.2">
      <c r="B13092" s="88"/>
      <c r="C13092" s="88"/>
      <c r="D13092" s="88"/>
      <c r="E13092" s="88"/>
      <c r="F13092" s="88"/>
      <c r="G13092" s="88"/>
      <c r="H13092" s="88"/>
      <c r="I13092" s="88"/>
      <c r="J13092" s="88"/>
      <c r="K13092" s="88"/>
    </row>
    <row r="13093" spans="2:11" ht="12" hidden="1" customHeight="1" x14ac:dyDescent="0.2">
      <c r="B13093" s="88"/>
      <c r="C13093" s="88"/>
      <c r="D13093" s="88"/>
      <c r="E13093" s="88"/>
      <c r="F13093" s="88"/>
      <c r="G13093" s="88"/>
      <c r="H13093" s="88"/>
      <c r="I13093" s="88"/>
      <c r="J13093" s="88"/>
      <c r="K13093" s="88"/>
    </row>
    <row r="13094" spans="2:11" ht="12" hidden="1" customHeight="1" x14ac:dyDescent="0.2">
      <c r="B13094" s="88"/>
      <c r="C13094" s="88"/>
      <c r="D13094" s="88"/>
      <c r="E13094" s="88"/>
      <c r="F13094" s="88"/>
      <c r="G13094" s="88"/>
      <c r="H13094" s="88"/>
      <c r="I13094" s="88"/>
      <c r="J13094" s="88"/>
      <c r="K13094" s="88"/>
    </row>
    <row r="13095" spans="2:11" ht="12" hidden="1" customHeight="1" x14ac:dyDescent="0.2">
      <c r="B13095" s="88"/>
      <c r="C13095" s="88"/>
      <c r="D13095" s="88"/>
      <c r="E13095" s="88"/>
      <c r="F13095" s="88"/>
      <c r="G13095" s="88"/>
      <c r="H13095" s="88"/>
      <c r="I13095" s="88"/>
      <c r="J13095" s="88"/>
      <c r="K13095" s="88"/>
    </row>
    <row r="13096" spans="2:11" ht="12" hidden="1" customHeight="1" x14ac:dyDescent="0.2">
      <c r="B13096" s="88"/>
      <c r="C13096" s="88"/>
      <c r="D13096" s="88"/>
      <c r="E13096" s="88"/>
      <c r="F13096" s="88"/>
      <c r="G13096" s="88"/>
      <c r="H13096" s="88"/>
      <c r="I13096" s="88"/>
      <c r="J13096" s="88"/>
      <c r="K13096" s="88"/>
    </row>
    <row r="13097" spans="2:11" ht="12" hidden="1" customHeight="1" x14ac:dyDescent="0.2">
      <c r="B13097" s="88"/>
      <c r="C13097" s="88"/>
      <c r="D13097" s="88"/>
      <c r="E13097" s="88"/>
      <c r="F13097" s="88"/>
      <c r="G13097" s="88"/>
      <c r="H13097" s="88"/>
      <c r="I13097" s="88"/>
      <c r="J13097" s="88"/>
      <c r="K13097" s="88"/>
    </row>
    <row r="13098" spans="2:11" ht="12" hidden="1" customHeight="1" x14ac:dyDescent="0.2">
      <c r="B13098" s="88"/>
      <c r="C13098" s="88"/>
      <c r="D13098" s="88"/>
      <c r="E13098" s="88"/>
      <c r="F13098" s="88"/>
      <c r="G13098" s="88"/>
      <c r="H13098" s="88"/>
      <c r="I13098" s="88"/>
      <c r="J13098" s="88"/>
      <c r="K13098" s="88"/>
    </row>
    <row r="13099" spans="2:11" ht="12" hidden="1" customHeight="1" x14ac:dyDescent="0.2">
      <c r="B13099" s="88"/>
      <c r="C13099" s="88"/>
      <c r="D13099" s="88"/>
      <c r="E13099" s="88"/>
      <c r="F13099" s="88"/>
      <c r="G13099" s="88"/>
      <c r="H13099" s="88"/>
      <c r="I13099" s="88"/>
      <c r="J13099" s="88"/>
      <c r="K13099" s="88"/>
    </row>
    <row r="13100" spans="2:11" ht="12" hidden="1" customHeight="1" x14ac:dyDescent="0.2">
      <c r="B13100" s="88"/>
      <c r="C13100" s="88"/>
      <c r="D13100" s="88"/>
      <c r="E13100" s="88"/>
      <c r="F13100" s="88"/>
      <c r="G13100" s="88"/>
      <c r="H13100" s="88"/>
      <c r="I13100" s="88"/>
      <c r="J13100" s="88"/>
      <c r="K13100" s="88"/>
    </row>
    <row r="13101" spans="2:11" ht="12" hidden="1" customHeight="1" x14ac:dyDescent="0.2">
      <c r="B13101" s="88"/>
      <c r="C13101" s="88"/>
      <c r="D13101" s="88"/>
      <c r="E13101" s="88"/>
      <c r="F13101" s="88"/>
      <c r="G13101" s="88"/>
      <c r="H13101" s="88"/>
      <c r="I13101" s="88"/>
      <c r="J13101" s="88"/>
      <c r="K13101" s="88"/>
    </row>
    <row r="13102" spans="2:11" ht="12" hidden="1" customHeight="1" x14ac:dyDescent="0.2">
      <c r="B13102" s="88"/>
      <c r="C13102" s="88"/>
      <c r="D13102" s="88"/>
      <c r="E13102" s="88"/>
      <c r="F13102" s="88"/>
      <c r="G13102" s="88"/>
      <c r="H13102" s="88"/>
      <c r="I13102" s="88"/>
      <c r="J13102" s="88"/>
      <c r="K13102" s="88"/>
    </row>
    <row r="13103" spans="2:11" ht="12" hidden="1" customHeight="1" x14ac:dyDescent="0.2">
      <c r="B13103" s="88"/>
      <c r="C13103" s="88"/>
      <c r="D13103" s="88"/>
      <c r="E13103" s="88"/>
      <c r="F13103" s="88"/>
      <c r="G13103" s="88"/>
      <c r="H13103" s="88"/>
      <c r="I13103" s="88"/>
      <c r="J13103" s="88"/>
      <c r="K13103" s="88"/>
    </row>
    <row r="13104" spans="2:11" ht="12" hidden="1" customHeight="1" x14ac:dyDescent="0.2">
      <c r="B13104" s="88"/>
      <c r="C13104" s="88"/>
      <c r="D13104" s="88"/>
      <c r="E13104" s="88"/>
      <c r="F13104" s="88"/>
      <c r="G13104" s="88"/>
      <c r="H13104" s="88"/>
      <c r="I13104" s="88"/>
      <c r="J13104" s="88"/>
      <c r="K13104" s="88"/>
    </row>
    <row r="13105" spans="2:11" ht="12" hidden="1" customHeight="1" x14ac:dyDescent="0.2">
      <c r="B13105" s="88"/>
      <c r="C13105" s="88"/>
      <c r="D13105" s="88"/>
      <c r="E13105" s="88"/>
      <c r="F13105" s="88"/>
      <c r="G13105" s="88"/>
      <c r="H13105" s="88"/>
      <c r="I13105" s="88"/>
      <c r="J13105" s="88"/>
      <c r="K13105" s="88"/>
    </row>
    <row r="13106" spans="2:11" ht="12" hidden="1" customHeight="1" x14ac:dyDescent="0.2">
      <c r="B13106" s="88"/>
      <c r="C13106" s="88"/>
      <c r="D13106" s="88"/>
      <c r="E13106" s="88"/>
      <c r="F13106" s="88"/>
      <c r="G13106" s="88"/>
      <c r="H13106" s="88"/>
      <c r="I13106" s="88"/>
      <c r="J13106" s="88"/>
      <c r="K13106" s="88"/>
    </row>
    <row r="13107" spans="2:11" ht="12" hidden="1" customHeight="1" x14ac:dyDescent="0.2">
      <c r="B13107" s="88"/>
      <c r="C13107" s="88"/>
      <c r="D13107" s="88"/>
      <c r="E13107" s="88"/>
      <c r="F13107" s="88"/>
      <c r="G13107" s="88"/>
      <c r="H13107" s="88"/>
      <c r="I13107" s="88"/>
      <c r="J13107" s="88"/>
      <c r="K13107" s="88"/>
    </row>
    <row r="13108" spans="2:11" ht="12" hidden="1" customHeight="1" x14ac:dyDescent="0.2">
      <c r="B13108" s="88"/>
      <c r="C13108" s="88"/>
      <c r="D13108" s="88"/>
      <c r="E13108" s="88"/>
      <c r="F13108" s="88"/>
      <c r="G13108" s="88"/>
      <c r="H13108" s="88"/>
      <c r="I13108" s="88"/>
      <c r="J13108" s="88"/>
      <c r="K13108" s="88"/>
    </row>
    <row r="13109" spans="2:11" ht="12" hidden="1" customHeight="1" x14ac:dyDescent="0.2">
      <c r="B13109" s="88"/>
      <c r="C13109" s="88"/>
      <c r="D13109" s="88"/>
      <c r="E13109" s="88"/>
      <c r="F13109" s="88"/>
      <c r="G13109" s="88"/>
      <c r="H13109" s="88"/>
      <c r="I13109" s="88"/>
      <c r="J13109" s="88"/>
      <c r="K13109" s="88"/>
    </row>
    <row r="13110" spans="2:11" ht="12" hidden="1" customHeight="1" x14ac:dyDescent="0.2">
      <c r="B13110" s="88"/>
      <c r="C13110" s="88"/>
      <c r="D13110" s="88"/>
      <c r="E13110" s="88"/>
      <c r="F13110" s="88"/>
      <c r="G13110" s="88"/>
      <c r="H13110" s="88"/>
      <c r="I13110" s="88"/>
      <c r="J13110" s="88"/>
      <c r="K13110" s="88"/>
    </row>
    <row r="13111" spans="2:11" ht="12" hidden="1" customHeight="1" x14ac:dyDescent="0.2">
      <c r="B13111" s="88"/>
      <c r="C13111" s="88"/>
      <c r="D13111" s="88"/>
      <c r="E13111" s="88"/>
      <c r="F13111" s="88"/>
      <c r="G13111" s="88"/>
      <c r="H13111" s="88"/>
      <c r="I13111" s="88"/>
      <c r="J13111" s="88"/>
      <c r="K13111" s="88"/>
    </row>
    <row r="13112" spans="2:11" ht="12" hidden="1" customHeight="1" x14ac:dyDescent="0.2">
      <c r="B13112" s="88"/>
      <c r="C13112" s="88"/>
      <c r="D13112" s="88"/>
      <c r="E13112" s="88"/>
      <c r="F13112" s="88"/>
      <c r="G13112" s="88"/>
      <c r="H13112" s="88"/>
      <c r="I13112" s="88"/>
      <c r="J13112" s="88"/>
      <c r="K13112" s="88"/>
    </row>
    <row r="13113" spans="2:11" ht="12" hidden="1" customHeight="1" x14ac:dyDescent="0.2">
      <c r="B13113" s="88"/>
      <c r="C13113" s="88"/>
      <c r="D13113" s="88"/>
      <c r="E13113" s="88"/>
      <c r="F13113" s="88"/>
      <c r="G13113" s="88"/>
      <c r="H13113" s="88"/>
      <c r="I13113" s="88"/>
      <c r="J13113" s="88"/>
      <c r="K13113" s="88"/>
    </row>
    <row r="13114" spans="2:11" ht="12" hidden="1" customHeight="1" x14ac:dyDescent="0.2">
      <c r="B13114" s="88"/>
      <c r="C13114" s="88"/>
      <c r="D13114" s="88"/>
      <c r="E13114" s="88"/>
      <c r="F13114" s="88"/>
      <c r="G13114" s="88"/>
      <c r="H13114" s="88"/>
      <c r="I13114" s="88"/>
      <c r="J13114" s="88"/>
      <c r="K13114" s="88"/>
    </row>
    <row r="13115" spans="2:11" ht="12" hidden="1" customHeight="1" x14ac:dyDescent="0.2">
      <c r="B13115" s="88"/>
      <c r="C13115" s="88"/>
      <c r="D13115" s="88"/>
      <c r="E13115" s="88"/>
      <c r="F13115" s="88"/>
      <c r="G13115" s="88"/>
      <c r="H13115" s="88"/>
      <c r="I13115" s="88"/>
      <c r="J13115" s="88"/>
      <c r="K13115" s="88"/>
    </row>
    <row r="13116" spans="2:11" ht="12" hidden="1" customHeight="1" x14ac:dyDescent="0.2">
      <c r="B13116" s="88"/>
      <c r="C13116" s="88"/>
      <c r="D13116" s="88"/>
      <c r="E13116" s="88"/>
      <c r="F13116" s="88"/>
      <c r="G13116" s="88"/>
      <c r="H13116" s="88"/>
      <c r="I13116" s="88"/>
      <c r="J13116" s="88"/>
      <c r="K13116" s="88"/>
    </row>
    <row r="13117" spans="2:11" ht="12" hidden="1" customHeight="1" x14ac:dyDescent="0.2">
      <c r="B13117" s="88"/>
      <c r="C13117" s="88"/>
      <c r="D13117" s="88"/>
      <c r="E13117" s="88"/>
      <c r="F13117" s="88"/>
      <c r="G13117" s="88"/>
      <c r="H13117" s="88"/>
      <c r="I13117" s="88"/>
      <c r="J13117" s="88"/>
      <c r="K13117" s="88"/>
    </row>
    <row r="13118" spans="2:11" ht="12" hidden="1" customHeight="1" x14ac:dyDescent="0.2">
      <c r="B13118" s="88"/>
      <c r="C13118" s="88"/>
      <c r="D13118" s="88"/>
      <c r="E13118" s="88"/>
      <c r="F13118" s="88"/>
      <c r="G13118" s="88"/>
      <c r="H13118" s="88"/>
      <c r="I13118" s="88"/>
      <c r="J13118" s="88"/>
      <c r="K13118" s="88"/>
    </row>
    <row r="13119" spans="2:11" ht="12" hidden="1" customHeight="1" x14ac:dyDescent="0.2">
      <c r="B13119" s="88"/>
      <c r="C13119" s="88"/>
      <c r="D13119" s="88"/>
      <c r="E13119" s="88"/>
      <c r="F13119" s="88"/>
      <c r="G13119" s="88"/>
      <c r="H13119" s="88"/>
      <c r="I13119" s="88"/>
      <c r="J13119" s="88"/>
      <c r="K13119" s="88"/>
    </row>
    <row r="13120" spans="2:11" ht="12" hidden="1" customHeight="1" x14ac:dyDescent="0.2">
      <c r="B13120" s="88"/>
      <c r="C13120" s="88"/>
      <c r="D13120" s="88"/>
      <c r="E13120" s="88"/>
      <c r="F13120" s="88"/>
      <c r="G13120" s="88"/>
      <c r="H13120" s="88"/>
      <c r="I13120" s="88"/>
      <c r="J13120" s="88"/>
      <c r="K13120" s="88"/>
    </row>
    <row r="13121" spans="2:11" ht="12" hidden="1" customHeight="1" x14ac:dyDescent="0.2">
      <c r="B13121" s="88"/>
      <c r="C13121" s="88"/>
      <c r="D13121" s="88"/>
      <c r="E13121" s="88"/>
      <c r="F13121" s="88"/>
      <c r="G13121" s="88"/>
      <c r="H13121" s="88"/>
      <c r="I13121" s="88"/>
      <c r="J13121" s="88"/>
      <c r="K13121" s="88"/>
    </row>
    <row r="13122" spans="2:11" ht="12" hidden="1" customHeight="1" x14ac:dyDescent="0.2">
      <c r="B13122" s="88"/>
      <c r="C13122" s="88"/>
      <c r="D13122" s="88"/>
      <c r="E13122" s="88"/>
      <c r="F13122" s="88"/>
      <c r="G13122" s="88"/>
      <c r="H13122" s="88"/>
      <c r="I13122" s="88"/>
      <c r="J13122" s="88"/>
      <c r="K13122" s="88"/>
    </row>
    <row r="13123" spans="2:11" ht="12" hidden="1" customHeight="1" x14ac:dyDescent="0.2">
      <c r="B13123" s="88"/>
      <c r="C13123" s="88"/>
      <c r="D13123" s="88"/>
      <c r="E13123" s="88"/>
      <c r="F13123" s="88"/>
      <c r="G13123" s="88"/>
      <c r="H13123" s="88"/>
      <c r="I13123" s="88"/>
      <c r="J13123" s="88"/>
      <c r="K13123" s="88"/>
    </row>
    <row r="13124" spans="2:11" ht="12" hidden="1" customHeight="1" x14ac:dyDescent="0.2">
      <c r="B13124" s="88"/>
      <c r="C13124" s="88"/>
      <c r="D13124" s="88"/>
      <c r="E13124" s="88"/>
      <c r="F13124" s="88"/>
      <c r="G13124" s="88"/>
      <c r="H13124" s="88"/>
      <c r="I13124" s="88"/>
      <c r="J13124" s="88"/>
      <c r="K13124" s="88"/>
    </row>
    <row r="13125" spans="2:11" ht="12" hidden="1" customHeight="1" x14ac:dyDescent="0.2">
      <c r="B13125" s="88"/>
      <c r="C13125" s="88"/>
      <c r="D13125" s="88"/>
      <c r="E13125" s="88"/>
      <c r="F13125" s="88"/>
      <c r="G13125" s="88"/>
      <c r="H13125" s="88"/>
      <c r="I13125" s="88"/>
      <c r="J13125" s="88"/>
      <c r="K13125" s="88"/>
    </row>
    <row r="13126" spans="2:11" ht="12" hidden="1" customHeight="1" x14ac:dyDescent="0.2">
      <c r="B13126" s="88"/>
      <c r="C13126" s="88"/>
      <c r="D13126" s="88"/>
      <c r="E13126" s="88"/>
      <c r="F13126" s="88"/>
      <c r="G13126" s="88"/>
      <c r="H13126" s="88"/>
      <c r="I13126" s="88"/>
      <c r="J13126" s="88"/>
      <c r="K13126" s="88"/>
    </row>
    <row r="13127" spans="2:11" ht="12" hidden="1" customHeight="1" x14ac:dyDescent="0.2">
      <c r="B13127" s="88"/>
      <c r="C13127" s="88"/>
      <c r="D13127" s="88"/>
      <c r="E13127" s="88"/>
      <c r="F13127" s="88"/>
      <c r="G13127" s="88"/>
      <c r="H13127" s="88"/>
      <c r="I13127" s="88"/>
      <c r="J13127" s="88"/>
      <c r="K13127" s="88"/>
    </row>
    <row r="13128" spans="2:11" ht="12" hidden="1" customHeight="1" x14ac:dyDescent="0.2">
      <c r="B13128" s="88"/>
      <c r="C13128" s="88"/>
      <c r="D13128" s="88"/>
      <c r="E13128" s="88"/>
      <c r="F13128" s="88"/>
      <c r="G13128" s="88"/>
      <c r="H13128" s="88"/>
      <c r="I13128" s="88"/>
      <c r="J13128" s="88"/>
      <c r="K13128" s="88"/>
    </row>
    <row r="13129" spans="2:11" ht="12" hidden="1" customHeight="1" x14ac:dyDescent="0.2">
      <c r="B13129" s="88"/>
      <c r="C13129" s="88"/>
      <c r="D13129" s="88"/>
      <c r="E13129" s="88"/>
      <c r="F13129" s="88"/>
      <c r="G13129" s="88"/>
      <c r="H13129" s="88"/>
      <c r="I13129" s="88"/>
      <c r="J13129" s="88"/>
      <c r="K13129" s="88"/>
    </row>
    <row r="13130" spans="2:11" ht="12" hidden="1" customHeight="1" x14ac:dyDescent="0.2">
      <c r="B13130" s="88"/>
      <c r="C13130" s="88"/>
      <c r="D13130" s="88"/>
      <c r="E13130" s="88"/>
      <c r="F13130" s="88"/>
      <c r="G13130" s="88"/>
      <c r="H13130" s="88"/>
      <c r="I13130" s="88"/>
      <c r="J13130" s="88"/>
      <c r="K13130" s="88"/>
    </row>
    <row r="13131" spans="2:11" ht="12" hidden="1" customHeight="1" x14ac:dyDescent="0.2">
      <c r="B13131" s="88"/>
      <c r="C13131" s="88"/>
      <c r="D13131" s="88"/>
      <c r="E13131" s="88"/>
      <c r="F13131" s="88"/>
      <c r="G13131" s="88"/>
      <c r="H13131" s="88"/>
      <c r="I13131" s="88"/>
      <c r="J13131" s="88"/>
      <c r="K13131" s="88"/>
    </row>
    <row r="13132" spans="2:11" ht="12" hidden="1" customHeight="1" x14ac:dyDescent="0.2">
      <c r="B13132" s="88"/>
      <c r="C13132" s="88"/>
      <c r="D13132" s="88"/>
      <c r="E13132" s="88"/>
      <c r="F13132" s="88"/>
      <c r="G13132" s="88"/>
      <c r="H13132" s="88"/>
      <c r="I13132" s="88"/>
      <c r="J13132" s="88"/>
      <c r="K13132" s="88"/>
    </row>
    <row r="13133" spans="2:11" ht="12" hidden="1" customHeight="1" x14ac:dyDescent="0.2">
      <c r="B13133" s="88"/>
      <c r="C13133" s="88"/>
      <c r="D13133" s="88"/>
      <c r="E13133" s="88"/>
      <c r="F13133" s="88"/>
      <c r="G13133" s="88"/>
      <c r="H13133" s="88"/>
      <c r="I13133" s="88"/>
      <c r="J13133" s="88"/>
      <c r="K13133" s="88"/>
    </row>
    <row r="13134" spans="2:11" ht="12" hidden="1" customHeight="1" x14ac:dyDescent="0.2">
      <c r="B13134" s="88"/>
      <c r="C13134" s="88"/>
      <c r="D13134" s="88"/>
      <c r="E13134" s="88"/>
      <c r="F13134" s="88"/>
      <c r="G13134" s="88"/>
      <c r="H13134" s="88"/>
      <c r="I13134" s="88"/>
      <c r="J13134" s="88"/>
      <c r="K13134" s="88"/>
    </row>
    <row r="13135" spans="2:11" ht="12" hidden="1" customHeight="1" x14ac:dyDescent="0.2">
      <c r="B13135" s="88"/>
      <c r="C13135" s="88"/>
      <c r="D13135" s="88"/>
      <c r="E13135" s="88"/>
      <c r="F13135" s="88"/>
      <c r="G13135" s="88"/>
      <c r="H13135" s="88"/>
      <c r="I13135" s="88"/>
      <c r="J13135" s="88"/>
      <c r="K13135" s="88"/>
    </row>
    <row r="13136" spans="2:11" ht="12" hidden="1" customHeight="1" x14ac:dyDescent="0.2">
      <c r="B13136" s="88"/>
      <c r="C13136" s="88"/>
      <c r="D13136" s="88"/>
      <c r="E13136" s="88"/>
      <c r="F13136" s="88"/>
      <c r="G13136" s="88"/>
      <c r="H13136" s="88"/>
      <c r="I13136" s="88"/>
      <c r="J13136" s="88"/>
      <c r="K13136" s="88"/>
    </row>
    <row r="13137" spans="2:11" ht="12" hidden="1" customHeight="1" x14ac:dyDescent="0.2">
      <c r="B13137" s="88"/>
      <c r="C13137" s="88"/>
      <c r="D13137" s="88"/>
      <c r="E13137" s="88"/>
      <c r="F13137" s="88"/>
      <c r="G13137" s="88"/>
      <c r="H13137" s="88"/>
      <c r="I13137" s="88"/>
      <c r="J13137" s="88"/>
      <c r="K13137" s="88"/>
    </row>
    <row r="13138" spans="2:11" ht="12" hidden="1" customHeight="1" x14ac:dyDescent="0.2">
      <c r="B13138" s="88"/>
      <c r="C13138" s="88"/>
      <c r="D13138" s="88"/>
      <c r="E13138" s="88"/>
      <c r="F13138" s="88"/>
      <c r="G13138" s="88"/>
      <c r="H13138" s="88"/>
      <c r="I13138" s="88"/>
      <c r="J13138" s="88"/>
      <c r="K13138" s="88"/>
    </row>
    <row r="13139" spans="2:11" ht="12" hidden="1" customHeight="1" x14ac:dyDescent="0.2">
      <c r="B13139" s="88"/>
      <c r="C13139" s="88"/>
      <c r="D13139" s="88"/>
      <c r="E13139" s="88"/>
      <c r="F13139" s="88"/>
      <c r="G13139" s="88"/>
      <c r="H13139" s="88"/>
      <c r="I13139" s="88"/>
      <c r="J13139" s="88"/>
      <c r="K13139" s="88"/>
    </row>
    <row r="13140" spans="2:11" ht="12" hidden="1" customHeight="1" x14ac:dyDescent="0.2">
      <c r="B13140" s="88"/>
      <c r="C13140" s="88"/>
      <c r="D13140" s="88"/>
      <c r="E13140" s="88"/>
      <c r="F13140" s="88"/>
      <c r="G13140" s="88"/>
      <c r="H13140" s="88"/>
      <c r="I13140" s="88"/>
      <c r="J13140" s="88"/>
      <c r="K13140" s="88"/>
    </row>
    <row r="13141" spans="2:11" ht="12" hidden="1" customHeight="1" x14ac:dyDescent="0.2">
      <c r="B13141" s="88"/>
      <c r="C13141" s="88"/>
      <c r="D13141" s="88"/>
      <c r="E13141" s="88"/>
      <c r="F13141" s="88"/>
      <c r="G13141" s="88"/>
      <c r="H13141" s="88"/>
      <c r="I13141" s="88"/>
      <c r="J13141" s="88"/>
      <c r="K13141" s="88"/>
    </row>
    <row r="13142" spans="2:11" ht="12" hidden="1" customHeight="1" x14ac:dyDescent="0.2">
      <c r="B13142" s="88"/>
      <c r="C13142" s="88"/>
      <c r="D13142" s="88"/>
      <c r="E13142" s="88"/>
      <c r="F13142" s="88"/>
      <c r="G13142" s="88"/>
      <c r="H13142" s="88"/>
      <c r="I13142" s="88"/>
      <c r="J13142" s="88"/>
      <c r="K13142" s="88"/>
    </row>
    <row r="13143" spans="2:11" ht="12" hidden="1" customHeight="1" x14ac:dyDescent="0.2">
      <c r="B13143" s="88"/>
      <c r="C13143" s="88"/>
      <c r="D13143" s="88"/>
      <c r="E13143" s="88"/>
      <c r="F13143" s="88"/>
      <c r="G13143" s="88"/>
      <c r="H13143" s="88"/>
      <c r="I13143" s="88"/>
      <c r="J13143" s="88"/>
      <c r="K13143" s="88"/>
    </row>
    <row r="13144" spans="2:11" ht="12" hidden="1" customHeight="1" x14ac:dyDescent="0.2">
      <c r="B13144" s="88"/>
      <c r="C13144" s="88"/>
      <c r="D13144" s="88"/>
      <c r="E13144" s="88"/>
      <c r="F13144" s="88"/>
      <c r="G13144" s="88"/>
      <c r="H13144" s="88"/>
      <c r="I13144" s="88"/>
      <c r="J13144" s="88"/>
      <c r="K13144" s="88"/>
    </row>
    <row r="13145" spans="2:11" ht="12" hidden="1" customHeight="1" x14ac:dyDescent="0.2">
      <c r="B13145" s="88"/>
      <c r="C13145" s="88"/>
      <c r="D13145" s="88"/>
      <c r="E13145" s="88"/>
      <c r="F13145" s="88"/>
      <c r="G13145" s="88"/>
      <c r="H13145" s="88"/>
      <c r="I13145" s="88"/>
      <c r="J13145" s="88"/>
      <c r="K13145" s="88"/>
    </row>
    <row r="13146" spans="2:11" ht="12" hidden="1" customHeight="1" x14ac:dyDescent="0.2">
      <c r="B13146" s="88"/>
      <c r="C13146" s="88"/>
      <c r="D13146" s="88"/>
      <c r="E13146" s="88"/>
      <c r="F13146" s="88"/>
      <c r="G13146" s="88"/>
      <c r="H13146" s="88"/>
      <c r="I13146" s="88"/>
      <c r="J13146" s="88"/>
      <c r="K13146" s="88"/>
    </row>
    <row r="13147" spans="2:11" ht="12" hidden="1" customHeight="1" x14ac:dyDescent="0.2">
      <c r="B13147" s="88"/>
      <c r="C13147" s="88"/>
      <c r="D13147" s="88"/>
      <c r="E13147" s="88"/>
      <c r="F13147" s="88"/>
      <c r="G13147" s="88"/>
      <c r="H13147" s="88"/>
      <c r="I13147" s="88"/>
      <c r="J13147" s="88"/>
      <c r="K13147" s="88"/>
    </row>
    <row r="13148" spans="2:11" ht="12" hidden="1" customHeight="1" x14ac:dyDescent="0.2">
      <c r="B13148" s="88"/>
      <c r="C13148" s="88"/>
      <c r="D13148" s="88"/>
      <c r="E13148" s="88"/>
      <c r="F13148" s="88"/>
      <c r="G13148" s="88"/>
      <c r="H13148" s="88"/>
      <c r="I13148" s="88"/>
      <c r="J13148" s="88"/>
      <c r="K13148" s="88"/>
    </row>
    <row r="13149" spans="2:11" ht="12" hidden="1" customHeight="1" x14ac:dyDescent="0.2">
      <c r="B13149" s="88"/>
      <c r="C13149" s="88"/>
      <c r="D13149" s="88"/>
      <c r="E13149" s="88"/>
      <c r="F13149" s="88"/>
      <c r="G13149" s="88"/>
      <c r="H13149" s="88"/>
      <c r="I13149" s="88"/>
      <c r="J13149" s="88"/>
      <c r="K13149" s="88"/>
    </row>
    <row r="13150" spans="2:11" ht="12" hidden="1" customHeight="1" x14ac:dyDescent="0.2">
      <c r="B13150" s="88"/>
      <c r="C13150" s="88"/>
      <c r="D13150" s="88"/>
      <c r="E13150" s="88"/>
      <c r="F13150" s="88"/>
      <c r="G13150" s="88"/>
      <c r="H13150" s="88"/>
      <c r="I13150" s="88"/>
      <c r="J13150" s="88"/>
      <c r="K13150" s="88"/>
    </row>
    <row r="13151" spans="2:11" ht="12" hidden="1" customHeight="1" x14ac:dyDescent="0.2">
      <c r="B13151" s="88"/>
      <c r="C13151" s="88"/>
      <c r="D13151" s="88"/>
      <c r="E13151" s="88"/>
      <c r="F13151" s="88"/>
      <c r="G13151" s="88"/>
      <c r="H13151" s="88"/>
      <c r="I13151" s="88"/>
      <c r="J13151" s="88"/>
      <c r="K13151" s="88"/>
    </row>
    <row r="13152" spans="2:11" ht="12" hidden="1" customHeight="1" x14ac:dyDescent="0.2">
      <c r="B13152" s="88"/>
      <c r="C13152" s="88"/>
      <c r="D13152" s="88"/>
      <c r="E13152" s="88"/>
      <c r="F13152" s="88"/>
      <c r="G13152" s="88"/>
      <c r="H13152" s="88"/>
      <c r="I13152" s="88"/>
      <c r="J13152" s="88"/>
      <c r="K13152" s="88"/>
    </row>
    <row r="13153" spans="2:11" ht="12" hidden="1" customHeight="1" x14ac:dyDescent="0.2">
      <c r="B13153" s="88"/>
      <c r="C13153" s="88"/>
      <c r="D13153" s="88"/>
      <c r="E13153" s="88"/>
      <c r="F13153" s="88"/>
      <c r="G13153" s="88"/>
      <c r="H13153" s="88"/>
      <c r="I13153" s="88"/>
      <c r="J13153" s="88"/>
      <c r="K13153" s="88"/>
    </row>
    <row r="13154" spans="2:11" ht="12" hidden="1" customHeight="1" x14ac:dyDescent="0.2">
      <c r="B13154" s="88"/>
      <c r="C13154" s="88"/>
      <c r="D13154" s="88"/>
      <c r="E13154" s="88"/>
      <c r="F13154" s="88"/>
      <c r="G13154" s="88"/>
      <c r="H13154" s="88"/>
      <c r="I13154" s="88"/>
      <c r="J13154" s="88"/>
      <c r="K13154" s="88"/>
    </row>
    <row r="13155" spans="2:11" ht="12" hidden="1" customHeight="1" x14ac:dyDescent="0.2">
      <c r="B13155" s="88"/>
      <c r="C13155" s="88"/>
      <c r="D13155" s="88"/>
      <c r="E13155" s="88"/>
      <c r="F13155" s="88"/>
      <c r="G13155" s="88"/>
      <c r="H13155" s="88"/>
      <c r="I13155" s="88"/>
      <c r="J13155" s="88"/>
      <c r="K13155" s="88"/>
    </row>
    <row r="13156" spans="2:11" ht="12" hidden="1" customHeight="1" x14ac:dyDescent="0.2">
      <c r="B13156" s="88"/>
      <c r="C13156" s="88"/>
      <c r="D13156" s="88"/>
      <c r="E13156" s="88"/>
      <c r="F13156" s="88"/>
      <c r="G13156" s="88"/>
      <c r="H13156" s="88"/>
      <c r="I13156" s="88"/>
      <c r="J13156" s="88"/>
      <c r="K13156" s="88"/>
    </row>
    <row r="13157" spans="2:11" ht="12" hidden="1" customHeight="1" x14ac:dyDescent="0.2">
      <c r="B13157" s="88"/>
      <c r="C13157" s="88"/>
      <c r="D13157" s="88"/>
      <c r="E13157" s="88"/>
      <c r="F13157" s="88"/>
      <c r="G13157" s="88"/>
      <c r="H13157" s="88"/>
      <c r="I13157" s="88"/>
      <c r="J13157" s="88"/>
      <c r="K13157" s="88"/>
    </row>
    <row r="13158" spans="2:11" ht="12" hidden="1" customHeight="1" x14ac:dyDescent="0.2">
      <c r="B13158" s="88"/>
      <c r="C13158" s="88"/>
      <c r="D13158" s="88"/>
      <c r="E13158" s="88"/>
      <c r="F13158" s="88"/>
      <c r="G13158" s="88"/>
      <c r="H13158" s="88"/>
      <c r="I13158" s="88"/>
      <c r="J13158" s="88"/>
      <c r="K13158" s="88"/>
    </row>
    <row r="13159" spans="2:11" ht="12" hidden="1" customHeight="1" x14ac:dyDescent="0.2">
      <c r="B13159" s="88"/>
      <c r="C13159" s="88"/>
      <c r="D13159" s="88"/>
      <c r="E13159" s="88"/>
      <c r="F13159" s="88"/>
      <c r="G13159" s="88"/>
      <c r="H13159" s="88"/>
      <c r="I13159" s="88"/>
      <c r="J13159" s="88"/>
      <c r="K13159" s="88"/>
    </row>
    <row r="13160" spans="2:11" ht="12" hidden="1" customHeight="1" x14ac:dyDescent="0.2">
      <c r="B13160" s="88"/>
      <c r="C13160" s="88"/>
      <c r="D13160" s="88"/>
      <c r="E13160" s="88"/>
      <c r="F13160" s="88"/>
      <c r="G13160" s="88"/>
      <c r="H13160" s="88"/>
      <c r="I13160" s="88"/>
      <c r="J13160" s="88"/>
      <c r="K13160" s="88"/>
    </row>
    <row r="13161" spans="2:11" ht="12" hidden="1" customHeight="1" x14ac:dyDescent="0.2">
      <c r="B13161" s="88"/>
      <c r="C13161" s="88"/>
      <c r="D13161" s="88"/>
      <c r="E13161" s="88"/>
      <c r="F13161" s="88"/>
      <c r="G13161" s="88"/>
      <c r="H13161" s="88"/>
      <c r="I13161" s="88"/>
      <c r="J13161" s="88"/>
      <c r="K13161" s="88"/>
    </row>
    <row r="13162" spans="2:11" ht="12" hidden="1" customHeight="1" x14ac:dyDescent="0.2">
      <c r="B13162" s="88"/>
      <c r="C13162" s="88"/>
      <c r="D13162" s="88"/>
      <c r="E13162" s="88"/>
      <c r="F13162" s="88"/>
      <c r="G13162" s="88"/>
      <c r="H13162" s="88"/>
      <c r="I13162" s="88"/>
      <c r="J13162" s="88"/>
      <c r="K13162" s="88"/>
    </row>
    <row r="13163" spans="2:11" ht="12" hidden="1" customHeight="1" x14ac:dyDescent="0.2">
      <c r="B13163" s="88"/>
      <c r="C13163" s="88"/>
      <c r="D13163" s="88"/>
      <c r="E13163" s="88"/>
      <c r="F13163" s="88"/>
      <c r="G13163" s="88"/>
      <c r="H13163" s="88"/>
      <c r="I13163" s="88"/>
      <c r="J13163" s="88"/>
      <c r="K13163" s="88"/>
    </row>
    <row r="13164" spans="2:11" ht="12" hidden="1" customHeight="1" x14ac:dyDescent="0.2">
      <c r="B13164" s="88"/>
      <c r="C13164" s="88"/>
      <c r="D13164" s="88"/>
      <c r="E13164" s="88"/>
      <c r="F13164" s="88"/>
      <c r="G13164" s="88"/>
      <c r="H13164" s="88"/>
      <c r="I13164" s="88"/>
      <c r="J13164" s="88"/>
      <c r="K13164" s="88"/>
    </row>
    <row r="13165" spans="2:11" ht="12" hidden="1" customHeight="1" x14ac:dyDescent="0.2">
      <c r="B13165" s="88"/>
      <c r="C13165" s="88"/>
      <c r="D13165" s="88"/>
      <c r="E13165" s="88"/>
      <c r="F13165" s="88"/>
      <c r="G13165" s="88"/>
      <c r="H13165" s="88"/>
      <c r="I13165" s="88"/>
      <c r="J13165" s="88"/>
      <c r="K13165" s="88"/>
    </row>
    <row r="13166" spans="2:11" ht="12" hidden="1" customHeight="1" x14ac:dyDescent="0.2">
      <c r="B13166" s="88"/>
      <c r="C13166" s="88"/>
      <c r="D13166" s="88"/>
      <c r="E13166" s="88"/>
      <c r="F13166" s="88"/>
      <c r="G13166" s="88"/>
      <c r="H13166" s="88"/>
      <c r="I13166" s="88"/>
      <c r="J13166" s="88"/>
      <c r="K13166" s="88"/>
    </row>
    <row r="13167" spans="2:11" ht="12" hidden="1" customHeight="1" x14ac:dyDescent="0.2">
      <c r="B13167" s="88"/>
      <c r="C13167" s="88"/>
      <c r="D13167" s="88"/>
      <c r="E13167" s="88"/>
      <c r="F13167" s="88"/>
      <c r="G13167" s="88"/>
      <c r="H13167" s="88"/>
      <c r="I13167" s="88"/>
      <c r="J13167" s="88"/>
      <c r="K13167" s="88"/>
    </row>
    <row r="13168" spans="2:11" ht="12" hidden="1" customHeight="1" x14ac:dyDescent="0.2">
      <c r="B13168" s="88"/>
      <c r="C13168" s="88"/>
      <c r="D13168" s="88"/>
      <c r="E13168" s="88"/>
      <c r="F13168" s="88"/>
      <c r="G13168" s="88"/>
      <c r="H13168" s="88"/>
      <c r="I13168" s="88"/>
      <c r="J13168" s="88"/>
      <c r="K13168" s="88"/>
    </row>
    <row r="13169" spans="2:11" ht="12" hidden="1" customHeight="1" x14ac:dyDescent="0.2">
      <c r="B13169" s="88"/>
      <c r="C13169" s="88"/>
      <c r="D13169" s="88"/>
      <c r="E13169" s="88"/>
      <c r="F13169" s="88"/>
      <c r="G13169" s="88"/>
      <c r="H13169" s="88"/>
      <c r="I13169" s="88"/>
      <c r="J13169" s="88"/>
      <c r="K13169" s="88"/>
    </row>
    <row r="13170" spans="2:11" ht="12" hidden="1" customHeight="1" x14ac:dyDescent="0.2">
      <c r="B13170" s="88"/>
      <c r="C13170" s="88"/>
      <c r="D13170" s="88"/>
      <c r="E13170" s="88"/>
      <c r="F13170" s="88"/>
      <c r="G13170" s="88"/>
      <c r="H13170" s="88"/>
      <c r="I13170" s="88"/>
      <c r="J13170" s="88"/>
      <c r="K13170" s="88"/>
    </row>
    <row r="13171" spans="2:11" ht="12" hidden="1" customHeight="1" x14ac:dyDescent="0.2">
      <c r="B13171" s="88"/>
      <c r="C13171" s="88"/>
      <c r="D13171" s="88"/>
      <c r="E13171" s="88"/>
      <c r="F13171" s="88"/>
      <c r="G13171" s="88"/>
      <c r="H13171" s="88"/>
      <c r="I13171" s="88"/>
      <c r="J13171" s="88"/>
      <c r="K13171" s="88"/>
    </row>
    <row r="13172" spans="2:11" ht="12" hidden="1" customHeight="1" x14ac:dyDescent="0.2">
      <c r="B13172" s="88"/>
      <c r="C13172" s="88"/>
      <c r="D13172" s="88"/>
      <c r="E13172" s="88"/>
      <c r="F13172" s="88"/>
      <c r="G13172" s="88"/>
      <c r="H13172" s="88"/>
      <c r="I13172" s="88"/>
      <c r="J13172" s="88"/>
      <c r="K13172" s="88"/>
    </row>
    <row r="13173" spans="2:11" ht="12" hidden="1" customHeight="1" x14ac:dyDescent="0.2">
      <c r="B13173" s="88"/>
      <c r="C13173" s="88"/>
      <c r="D13173" s="88"/>
      <c r="E13173" s="88"/>
      <c r="F13173" s="88"/>
      <c r="G13173" s="88"/>
      <c r="H13173" s="88"/>
      <c r="I13173" s="88"/>
      <c r="J13173" s="88"/>
      <c r="K13173" s="88"/>
    </row>
    <row r="13174" spans="2:11" ht="12" hidden="1" customHeight="1" x14ac:dyDescent="0.2">
      <c r="B13174" s="88"/>
      <c r="C13174" s="88"/>
      <c r="D13174" s="88"/>
      <c r="E13174" s="88"/>
      <c r="F13174" s="88"/>
      <c r="G13174" s="88"/>
      <c r="H13174" s="88"/>
      <c r="I13174" s="88"/>
      <c r="J13174" s="88"/>
      <c r="K13174" s="88"/>
    </row>
    <row r="13175" spans="2:11" ht="12" hidden="1" customHeight="1" x14ac:dyDescent="0.2">
      <c r="B13175" s="88"/>
      <c r="C13175" s="88"/>
      <c r="D13175" s="88"/>
      <c r="E13175" s="88"/>
      <c r="F13175" s="88"/>
      <c r="G13175" s="88"/>
      <c r="H13175" s="88"/>
      <c r="I13175" s="88"/>
      <c r="J13175" s="88"/>
      <c r="K13175" s="88"/>
    </row>
    <row r="13176" spans="2:11" ht="12" hidden="1" customHeight="1" x14ac:dyDescent="0.2">
      <c r="B13176" s="88"/>
      <c r="C13176" s="88"/>
      <c r="D13176" s="88"/>
      <c r="E13176" s="88"/>
      <c r="F13176" s="88"/>
      <c r="G13176" s="88"/>
      <c r="H13176" s="88"/>
      <c r="I13176" s="88"/>
      <c r="J13176" s="88"/>
      <c r="K13176" s="88"/>
    </row>
    <row r="13177" spans="2:11" ht="12" hidden="1" customHeight="1" x14ac:dyDescent="0.2">
      <c r="B13177" s="88"/>
      <c r="C13177" s="88"/>
      <c r="D13177" s="88"/>
      <c r="E13177" s="88"/>
      <c r="F13177" s="88"/>
      <c r="G13177" s="88"/>
      <c r="H13177" s="88"/>
      <c r="I13177" s="88"/>
      <c r="J13177" s="88"/>
      <c r="K13177" s="88"/>
    </row>
    <row r="13178" spans="2:11" ht="12" hidden="1" customHeight="1" x14ac:dyDescent="0.2">
      <c r="B13178" s="88"/>
      <c r="C13178" s="88"/>
      <c r="D13178" s="88"/>
      <c r="E13178" s="88"/>
      <c r="F13178" s="88"/>
      <c r="G13178" s="88"/>
      <c r="H13178" s="88"/>
      <c r="I13178" s="88"/>
      <c r="J13178" s="88"/>
      <c r="K13178" s="88"/>
    </row>
    <row r="13179" spans="2:11" ht="12" hidden="1" customHeight="1" x14ac:dyDescent="0.2">
      <c r="B13179" s="88"/>
      <c r="C13179" s="88"/>
      <c r="D13179" s="88"/>
      <c r="E13179" s="88"/>
      <c r="F13179" s="88"/>
      <c r="G13179" s="88"/>
      <c r="H13179" s="88"/>
      <c r="I13179" s="88"/>
      <c r="J13179" s="88"/>
      <c r="K13179" s="88"/>
    </row>
    <row r="13180" spans="2:11" ht="12" hidden="1" customHeight="1" x14ac:dyDescent="0.2">
      <c r="B13180" s="88"/>
      <c r="C13180" s="88"/>
      <c r="D13180" s="88"/>
      <c r="E13180" s="88"/>
      <c r="F13180" s="88"/>
      <c r="G13180" s="88"/>
      <c r="H13180" s="88"/>
      <c r="I13180" s="88"/>
      <c r="J13180" s="88"/>
      <c r="K13180" s="88"/>
    </row>
    <row r="13181" spans="2:11" ht="12" hidden="1" customHeight="1" x14ac:dyDescent="0.2">
      <c r="B13181" s="88"/>
      <c r="C13181" s="88"/>
      <c r="D13181" s="88"/>
      <c r="E13181" s="88"/>
      <c r="F13181" s="88"/>
      <c r="G13181" s="88"/>
      <c r="H13181" s="88"/>
      <c r="I13181" s="88"/>
      <c r="J13181" s="88"/>
      <c r="K13181" s="88"/>
    </row>
    <row r="13182" spans="2:11" ht="12" hidden="1" customHeight="1" x14ac:dyDescent="0.2">
      <c r="B13182" s="88"/>
      <c r="C13182" s="88"/>
      <c r="D13182" s="88"/>
      <c r="E13182" s="88"/>
      <c r="F13182" s="88"/>
      <c r="G13182" s="88"/>
      <c r="H13182" s="88"/>
      <c r="I13182" s="88"/>
      <c r="J13182" s="88"/>
      <c r="K13182" s="88"/>
    </row>
    <row r="13183" spans="2:11" ht="12" hidden="1" customHeight="1" x14ac:dyDescent="0.2">
      <c r="B13183" s="88"/>
      <c r="C13183" s="88"/>
      <c r="D13183" s="88"/>
      <c r="E13183" s="88"/>
      <c r="F13183" s="88"/>
      <c r="G13183" s="88"/>
      <c r="H13183" s="88"/>
      <c r="I13183" s="88"/>
      <c r="J13183" s="88"/>
      <c r="K13183" s="88"/>
    </row>
    <row r="13184" spans="2:11" ht="12" hidden="1" customHeight="1" x14ac:dyDescent="0.2">
      <c r="B13184" s="88"/>
      <c r="C13184" s="88"/>
      <c r="D13184" s="88"/>
      <c r="E13184" s="88"/>
      <c r="F13184" s="88"/>
      <c r="G13184" s="88"/>
      <c r="H13184" s="88"/>
      <c r="I13184" s="88"/>
      <c r="J13184" s="88"/>
      <c r="K13184" s="88"/>
    </row>
    <row r="13185" spans="2:11" ht="12" hidden="1" customHeight="1" x14ac:dyDescent="0.2">
      <c r="B13185" s="88"/>
      <c r="C13185" s="88"/>
      <c r="D13185" s="88"/>
      <c r="E13185" s="88"/>
      <c r="F13185" s="88"/>
      <c r="G13185" s="88"/>
      <c r="H13185" s="88"/>
      <c r="I13185" s="88"/>
      <c r="J13185" s="88"/>
      <c r="K13185" s="88"/>
    </row>
    <row r="13186" spans="2:11" ht="12" hidden="1" customHeight="1" x14ac:dyDescent="0.2">
      <c r="B13186" s="88"/>
      <c r="C13186" s="88"/>
      <c r="D13186" s="88"/>
      <c r="E13186" s="88"/>
      <c r="F13186" s="88"/>
      <c r="G13186" s="88"/>
      <c r="H13186" s="88"/>
      <c r="I13186" s="88"/>
      <c r="J13186" s="88"/>
      <c r="K13186" s="88"/>
    </row>
    <row r="13187" spans="2:11" ht="12" hidden="1" customHeight="1" x14ac:dyDescent="0.2">
      <c r="B13187" s="88"/>
      <c r="C13187" s="88"/>
      <c r="D13187" s="88"/>
      <c r="E13187" s="88"/>
      <c r="F13187" s="88"/>
      <c r="G13187" s="88"/>
      <c r="H13187" s="88"/>
      <c r="I13187" s="88"/>
      <c r="J13187" s="88"/>
      <c r="K13187" s="88"/>
    </row>
    <row r="13188" spans="2:11" ht="12" hidden="1" customHeight="1" x14ac:dyDescent="0.2">
      <c r="B13188" s="88"/>
      <c r="C13188" s="88"/>
      <c r="D13188" s="88"/>
      <c r="E13188" s="88"/>
      <c r="F13188" s="88"/>
      <c r="G13188" s="88"/>
      <c r="H13188" s="88"/>
      <c r="I13188" s="88"/>
      <c r="J13188" s="88"/>
      <c r="K13188" s="88"/>
    </row>
    <row r="13189" spans="2:11" ht="12" hidden="1" customHeight="1" x14ac:dyDescent="0.2">
      <c r="B13189" s="88"/>
      <c r="C13189" s="88"/>
      <c r="D13189" s="88"/>
      <c r="E13189" s="88"/>
      <c r="F13189" s="88"/>
      <c r="G13189" s="88"/>
      <c r="H13189" s="88"/>
      <c r="I13189" s="88"/>
      <c r="J13189" s="88"/>
      <c r="K13189" s="88"/>
    </row>
    <row r="13190" spans="2:11" ht="12" hidden="1" customHeight="1" x14ac:dyDescent="0.2">
      <c r="B13190" s="88"/>
      <c r="C13190" s="88"/>
      <c r="D13190" s="88"/>
      <c r="E13190" s="88"/>
      <c r="F13190" s="88"/>
      <c r="G13190" s="88"/>
      <c r="H13190" s="88"/>
      <c r="I13190" s="88"/>
      <c r="J13190" s="88"/>
      <c r="K13190" s="88"/>
    </row>
    <row r="13191" spans="2:11" ht="12" hidden="1" customHeight="1" x14ac:dyDescent="0.2">
      <c r="B13191" s="88"/>
      <c r="C13191" s="88"/>
      <c r="D13191" s="88"/>
      <c r="E13191" s="88"/>
      <c r="F13191" s="88"/>
      <c r="G13191" s="88"/>
      <c r="H13191" s="88"/>
      <c r="I13191" s="88"/>
      <c r="J13191" s="88"/>
      <c r="K13191" s="88"/>
    </row>
    <row r="13192" spans="2:11" ht="12" hidden="1" customHeight="1" x14ac:dyDescent="0.2">
      <c r="B13192" s="88"/>
      <c r="C13192" s="88"/>
      <c r="D13192" s="88"/>
      <c r="E13192" s="88"/>
      <c r="F13192" s="88"/>
      <c r="G13192" s="88"/>
      <c r="H13192" s="88"/>
      <c r="I13192" s="88"/>
      <c r="J13192" s="88"/>
      <c r="K13192" s="88"/>
    </row>
    <row r="13193" spans="2:11" ht="12" hidden="1" customHeight="1" x14ac:dyDescent="0.2">
      <c r="B13193" s="88"/>
      <c r="C13193" s="88"/>
      <c r="D13193" s="88"/>
      <c r="E13193" s="88"/>
      <c r="F13193" s="88"/>
      <c r="G13193" s="88"/>
      <c r="H13193" s="88"/>
      <c r="I13193" s="88"/>
      <c r="J13193" s="88"/>
      <c r="K13193" s="88"/>
    </row>
    <row r="13194" spans="2:11" ht="12" hidden="1" customHeight="1" x14ac:dyDescent="0.2">
      <c r="B13194" s="88"/>
      <c r="C13194" s="88"/>
      <c r="D13194" s="88"/>
      <c r="E13194" s="88"/>
      <c r="F13194" s="88"/>
      <c r="G13194" s="88"/>
      <c r="H13194" s="88"/>
      <c r="I13194" s="88"/>
      <c r="J13194" s="88"/>
      <c r="K13194" s="88"/>
    </row>
    <row r="13195" spans="2:11" ht="12" hidden="1" customHeight="1" x14ac:dyDescent="0.2">
      <c r="B13195" s="88"/>
      <c r="C13195" s="88"/>
      <c r="D13195" s="88"/>
      <c r="E13195" s="88"/>
      <c r="F13195" s="88"/>
      <c r="G13195" s="88"/>
      <c r="H13195" s="88"/>
      <c r="I13195" s="88"/>
      <c r="J13195" s="88"/>
      <c r="K13195" s="88"/>
    </row>
    <row r="13196" spans="2:11" ht="12" hidden="1" customHeight="1" x14ac:dyDescent="0.2">
      <c r="B13196" s="88"/>
      <c r="C13196" s="88"/>
      <c r="D13196" s="88"/>
      <c r="E13196" s="88"/>
      <c r="F13196" s="88"/>
      <c r="G13196" s="88"/>
      <c r="H13196" s="88"/>
      <c r="I13196" s="88"/>
      <c r="J13196" s="88"/>
      <c r="K13196" s="88"/>
    </row>
    <row r="13197" spans="2:11" ht="12" hidden="1" customHeight="1" x14ac:dyDescent="0.2">
      <c r="B13197" s="88"/>
      <c r="C13197" s="88"/>
      <c r="D13197" s="88"/>
      <c r="E13197" s="88"/>
      <c r="F13197" s="88"/>
      <c r="G13197" s="88"/>
      <c r="H13197" s="88"/>
      <c r="I13197" s="88"/>
      <c r="J13197" s="88"/>
      <c r="K13197" s="88"/>
    </row>
    <row r="13198" spans="2:11" ht="12" hidden="1" customHeight="1" x14ac:dyDescent="0.2">
      <c r="B13198" s="88"/>
      <c r="C13198" s="88"/>
      <c r="D13198" s="88"/>
      <c r="E13198" s="88"/>
      <c r="F13198" s="88"/>
      <c r="G13198" s="88"/>
      <c r="H13198" s="88"/>
      <c r="I13198" s="88"/>
      <c r="J13198" s="88"/>
      <c r="K13198" s="88"/>
    </row>
    <row r="13199" spans="2:11" ht="12" hidden="1" customHeight="1" x14ac:dyDescent="0.2">
      <c r="B13199" s="88"/>
      <c r="C13199" s="88"/>
      <c r="D13199" s="88"/>
      <c r="E13199" s="88"/>
      <c r="F13199" s="88"/>
      <c r="G13199" s="88"/>
      <c r="H13199" s="88"/>
      <c r="I13199" s="88"/>
      <c r="J13199" s="88"/>
      <c r="K13199" s="88"/>
    </row>
    <row r="13200" spans="2:11" ht="12" hidden="1" customHeight="1" x14ac:dyDescent="0.2">
      <c r="B13200" s="88"/>
      <c r="C13200" s="88"/>
      <c r="D13200" s="88"/>
      <c r="E13200" s="88"/>
      <c r="F13200" s="88"/>
      <c r="G13200" s="88"/>
      <c r="H13200" s="88"/>
      <c r="I13200" s="88"/>
      <c r="J13200" s="88"/>
      <c r="K13200" s="88"/>
    </row>
    <row r="13201" spans="2:11" ht="12" hidden="1" customHeight="1" x14ac:dyDescent="0.2">
      <c r="B13201" s="88"/>
      <c r="C13201" s="88"/>
      <c r="D13201" s="88"/>
      <c r="E13201" s="88"/>
      <c r="F13201" s="88"/>
      <c r="G13201" s="88"/>
      <c r="H13201" s="88"/>
      <c r="I13201" s="88"/>
      <c r="J13201" s="88"/>
      <c r="K13201" s="88"/>
    </row>
    <row r="13202" spans="2:11" ht="12" hidden="1" customHeight="1" x14ac:dyDescent="0.2">
      <c r="B13202" s="88"/>
      <c r="C13202" s="88"/>
      <c r="D13202" s="88"/>
      <c r="E13202" s="88"/>
      <c r="F13202" s="88"/>
      <c r="G13202" s="88"/>
      <c r="H13202" s="88"/>
      <c r="I13202" s="88"/>
      <c r="J13202" s="88"/>
      <c r="K13202" s="88"/>
    </row>
    <row r="13203" spans="2:11" ht="12" hidden="1" customHeight="1" x14ac:dyDescent="0.2">
      <c r="B13203" s="88"/>
      <c r="C13203" s="88"/>
      <c r="D13203" s="88"/>
      <c r="E13203" s="88"/>
      <c r="F13203" s="88"/>
      <c r="G13203" s="88"/>
      <c r="H13203" s="88"/>
      <c r="I13203" s="88"/>
      <c r="J13203" s="88"/>
      <c r="K13203" s="88"/>
    </row>
    <row r="13204" spans="2:11" ht="12" hidden="1" customHeight="1" x14ac:dyDescent="0.2">
      <c r="B13204" s="88"/>
      <c r="C13204" s="88"/>
      <c r="D13204" s="88"/>
      <c r="E13204" s="88"/>
      <c r="F13204" s="88"/>
      <c r="G13204" s="88"/>
      <c r="H13204" s="88"/>
      <c r="I13204" s="88"/>
      <c r="J13204" s="88"/>
      <c r="K13204" s="88"/>
    </row>
    <row r="13205" spans="2:11" ht="12" hidden="1" customHeight="1" x14ac:dyDescent="0.2">
      <c r="B13205" s="88"/>
      <c r="C13205" s="88"/>
      <c r="D13205" s="88"/>
      <c r="E13205" s="88"/>
      <c r="F13205" s="88"/>
      <c r="G13205" s="88"/>
      <c r="H13205" s="88"/>
      <c r="I13205" s="88"/>
      <c r="J13205" s="88"/>
      <c r="K13205" s="88"/>
    </row>
    <row r="13206" spans="2:11" ht="12" hidden="1" customHeight="1" x14ac:dyDescent="0.2">
      <c r="B13206" s="88"/>
      <c r="C13206" s="88"/>
      <c r="D13206" s="88"/>
      <c r="E13206" s="88"/>
      <c r="F13206" s="88"/>
      <c r="G13206" s="88"/>
      <c r="H13206" s="88"/>
      <c r="I13206" s="88"/>
      <c r="J13206" s="88"/>
      <c r="K13206" s="88"/>
    </row>
    <row r="13207" spans="2:11" ht="12" hidden="1" customHeight="1" x14ac:dyDescent="0.2">
      <c r="B13207" s="88"/>
      <c r="C13207" s="88"/>
      <c r="D13207" s="88"/>
      <c r="E13207" s="88"/>
      <c r="F13207" s="88"/>
      <c r="G13207" s="88"/>
      <c r="H13207" s="88"/>
      <c r="I13207" s="88"/>
      <c r="J13207" s="88"/>
      <c r="K13207" s="88"/>
    </row>
    <row r="13208" spans="2:11" ht="12" hidden="1" customHeight="1" x14ac:dyDescent="0.2">
      <c r="B13208" s="88"/>
      <c r="C13208" s="88"/>
      <c r="D13208" s="88"/>
      <c r="E13208" s="88"/>
      <c r="F13208" s="88"/>
      <c r="G13208" s="88"/>
      <c r="H13208" s="88"/>
      <c r="I13208" s="88"/>
      <c r="J13208" s="88"/>
      <c r="K13208" s="88"/>
    </row>
    <row r="13209" spans="2:11" ht="12" hidden="1" customHeight="1" x14ac:dyDescent="0.2">
      <c r="B13209" s="88"/>
      <c r="C13209" s="88"/>
      <c r="D13209" s="88"/>
      <c r="E13209" s="88"/>
      <c r="F13209" s="88"/>
      <c r="G13209" s="88"/>
      <c r="H13209" s="88"/>
      <c r="I13209" s="88"/>
      <c r="J13209" s="88"/>
      <c r="K13209" s="88"/>
    </row>
    <row r="13210" spans="2:11" ht="12" hidden="1" customHeight="1" x14ac:dyDescent="0.2">
      <c r="B13210" s="88"/>
      <c r="C13210" s="88"/>
      <c r="D13210" s="88"/>
      <c r="E13210" s="88"/>
      <c r="F13210" s="88"/>
      <c r="G13210" s="88"/>
      <c r="H13210" s="88"/>
      <c r="I13210" s="88"/>
      <c r="J13210" s="88"/>
      <c r="K13210" s="88"/>
    </row>
    <row r="13211" spans="2:11" ht="12" hidden="1" customHeight="1" x14ac:dyDescent="0.2">
      <c r="B13211" s="88"/>
      <c r="C13211" s="88"/>
      <c r="D13211" s="88"/>
      <c r="E13211" s="88"/>
      <c r="F13211" s="88"/>
      <c r="G13211" s="88"/>
      <c r="H13211" s="88"/>
      <c r="I13211" s="88"/>
      <c r="J13211" s="88"/>
      <c r="K13211" s="88"/>
    </row>
    <row r="13212" spans="2:11" ht="12" hidden="1" customHeight="1" x14ac:dyDescent="0.2">
      <c r="B13212" s="88"/>
      <c r="C13212" s="88"/>
      <c r="D13212" s="88"/>
      <c r="E13212" s="88"/>
      <c r="F13212" s="88"/>
      <c r="G13212" s="88"/>
      <c r="H13212" s="88"/>
      <c r="I13212" s="88"/>
      <c r="J13212" s="88"/>
      <c r="K13212" s="88"/>
    </row>
    <row r="13213" spans="2:11" ht="12" hidden="1" customHeight="1" x14ac:dyDescent="0.2">
      <c r="B13213" s="88"/>
      <c r="C13213" s="88"/>
      <c r="D13213" s="88"/>
      <c r="E13213" s="88"/>
      <c r="F13213" s="88"/>
      <c r="G13213" s="88"/>
      <c r="H13213" s="88"/>
      <c r="I13213" s="88"/>
      <c r="J13213" s="88"/>
      <c r="K13213" s="88"/>
    </row>
    <row r="13214" spans="2:11" ht="12" hidden="1" customHeight="1" x14ac:dyDescent="0.2">
      <c r="B13214" s="88"/>
      <c r="C13214" s="88"/>
      <c r="D13214" s="88"/>
      <c r="E13214" s="88"/>
      <c r="F13214" s="88"/>
      <c r="G13214" s="88"/>
      <c r="H13214" s="88"/>
      <c r="I13214" s="88"/>
      <c r="J13214" s="88"/>
      <c r="K13214" s="88"/>
    </row>
    <row r="13215" spans="2:11" ht="12" hidden="1" customHeight="1" x14ac:dyDescent="0.2">
      <c r="B13215" s="88"/>
      <c r="C13215" s="88"/>
      <c r="D13215" s="88"/>
      <c r="E13215" s="88"/>
      <c r="F13215" s="88"/>
      <c r="G13215" s="88"/>
      <c r="H13215" s="88"/>
      <c r="I13215" s="88"/>
      <c r="J13215" s="88"/>
      <c r="K13215" s="88"/>
    </row>
    <row r="13216" spans="2:11" ht="12" hidden="1" customHeight="1" x14ac:dyDescent="0.2">
      <c r="B13216" s="88"/>
      <c r="C13216" s="88"/>
      <c r="D13216" s="88"/>
      <c r="E13216" s="88"/>
      <c r="F13216" s="88"/>
      <c r="G13216" s="88"/>
      <c r="H13216" s="88"/>
      <c r="I13216" s="88"/>
      <c r="J13216" s="88"/>
      <c r="K13216" s="88"/>
    </row>
    <row r="13217" spans="2:11" ht="12" hidden="1" customHeight="1" x14ac:dyDescent="0.2">
      <c r="B13217" s="88"/>
      <c r="C13217" s="88"/>
      <c r="D13217" s="88"/>
      <c r="E13217" s="88"/>
      <c r="F13217" s="88"/>
      <c r="G13217" s="88"/>
      <c r="H13217" s="88"/>
      <c r="I13217" s="88"/>
      <c r="J13217" s="88"/>
      <c r="K13217" s="88"/>
    </row>
    <row r="13218" spans="2:11" ht="12" hidden="1" customHeight="1" x14ac:dyDescent="0.2">
      <c r="B13218" s="88"/>
      <c r="C13218" s="88"/>
      <c r="D13218" s="88"/>
      <c r="E13218" s="88"/>
      <c r="F13218" s="88"/>
      <c r="G13218" s="88"/>
      <c r="H13218" s="88"/>
      <c r="I13218" s="88"/>
      <c r="J13218" s="88"/>
      <c r="K13218" s="88"/>
    </row>
    <row r="13219" spans="2:11" ht="12" hidden="1" customHeight="1" x14ac:dyDescent="0.2">
      <c r="B13219" s="88"/>
      <c r="C13219" s="88"/>
      <c r="D13219" s="88"/>
      <c r="E13219" s="88"/>
      <c r="F13219" s="88"/>
      <c r="G13219" s="88"/>
      <c r="H13219" s="88"/>
      <c r="I13219" s="88"/>
      <c r="J13219" s="88"/>
      <c r="K13219" s="88"/>
    </row>
    <row r="13220" spans="2:11" ht="12" hidden="1" customHeight="1" x14ac:dyDescent="0.2">
      <c r="B13220" s="88"/>
      <c r="C13220" s="88"/>
      <c r="D13220" s="88"/>
      <c r="E13220" s="88"/>
      <c r="F13220" s="88"/>
      <c r="G13220" s="88"/>
      <c r="H13220" s="88"/>
      <c r="I13220" s="88"/>
      <c r="J13220" s="88"/>
      <c r="K13220" s="88"/>
    </row>
    <row r="13221" spans="2:11" ht="12" hidden="1" customHeight="1" x14ac:dyDescent="0.2">
      <c r="B13221" s="88"/>
      <c r="C13221" s="88"/>
      <c r="D13221" s="88"/>
      <c r="E13221" s="88"/>
      <c r="F13221" s="88"/>
      <c r="G13221" s="88"/>
      <c r="H13221" s="88"/>
      <c r="I13221" s="88"/>
      <c r="J13221" s="88"/>
      <c r="K13221" s="88"/>
    </row>
    <row r="13222" spans="2:11" ht="12" hidden="1" customHeight="1" x14ac:dyDescent="0.2">
      <c r="B13222" s="88"/>
      <c r="C13222" s="88"/>
      <c r="D13222" s="88"/>
      <c r="E13222" s="88"/>
      <c r="F13222" s="88"/>
      <c r="G13222" s="88"/>
      <c r="H13222" s="88"/>
      <c r="I13222" s="88"/>
      <c r="J13222" s="88"/>
      <c r="K13222" s="88"/>
    </row>
    <row r="13223" spans="2:11" ht="12" hidden="1" customHeight="1" x14ac:dyDescent="0.2">
      <c r="B13223" s="88"/>
      <c r="C13223" s="88"/>
      <c r="D13223" s="88"/>
      <c r="E13223" s="88"/>
      <c r="F13223" s="88"/>
      <c r="G13223" s="88"/>
      <c r="H13223" s="88"/>
      <c r="I13223" s="88"/>
      <c r="J13223" s="88"/>
      <c r="K13223" s="88"/>
    </row>
    <row r="13224" spans="2:11" ht="12" hidden="1" customHeight="1" x14ac:dyDescent="0.2">
      <c r="B13224" s="88"/>
      <c r="C13224" s="88"/>
      <c r="D13224" s="88"/>
      <c r="E13224" s="88"/>
      <c r="F13224" s="88"/>
      <c r="G13224" s="88"/>
      <c r="H13224" s="88"/>
      <c r="I13224" s="88"/>
      <c r="J13224" s="88"/>
      <c r="K13224" s="88"/>
    </row>
    <row r="13225" spans="2:11" ht="12" hidden="1" customHeight="1" x14ac:dyDescent="0.2">
      <c r="B13225" s="88"/>
      <c r="C13225" s="88"/>
      <c r="D13225" s="88"/>
      <c r="E13225" s="88"/>
      <c r="F13225" s="88"/>
      <c r="G13225" s="88"/>
      <c r="H13225" s="88"/>
      <c r="I13225" s="88"/>
      <c r="J13225" s="88"/>
      <c r="K13225" s="88"/>
    </row>
    <row r="13226" spans="2:11" ht="12" hidden="1" customHeight="1" x14ac:dyDescent="0.2">
      <c r="B13226" s="88"/>
      <c r="C13226" s="88"/>
      <c r="D13226" s="88"/>
      <c r="E13226" s="88"/>
      <c r="F13226" s="88"/>
      <c r="G13226" s="88"/>
      <c r="H13226" s="88"/>
      <c r="I13226" s="88"/>
      <c r="J13226" s="88"/>
      <c r="K13226" s="88"/>
    </row>
    <row r="13227" spans="2:11" ht="12" hidden="1" customHeight="1" x14ac:dyDescent="0.2">
      <c r="B13227" s="88"/>
      <c r="C13227" s="88"/>
      <c r="D13227" s="88"/>
      <c r="E13227" s="88"/>
      <c r="F13227" s="88"/>
      <c r="G13227" s="88"/>
      <c r="H13227" s="88"/>
      <c r="I13227" s="88"/>
      <c r="J13227" s="88"/>
      <c r="K13227" s="88"/>
    </row>
    <row r="13228" spans="2:11" ht="12" hidden="1" customHeight="1" x14ac:dyDescent="0.2">
      <c r="B13228" s="88"/>
      <c r="C13228" s="88"/>
      <c r="D13228" s="88"/>
      <c r="E13228" s="88"/>
      <c r="F13228" s="88"/>
      <c r="G13228" s="88"/>
      <c r="H13228" s="88"/>
      <c r="I13228" s="88"/>
      <c r="J13228" s="88"/>
      <c r="K13228" s="88"/>
    </row>
    <row r="13229" spans="2:11" ht="12" hidden="1" customHeight="1" x14ac:dyDescent="0.2">
      <c r="B13229" s="88"/>
      <c r="C13229" s="88"/>
      <c r="D13229" s="88"/>
      <c r="E13229" s="88"/>
      <c r="F13229" s="88"/>
      <c r="G13229" s="88"/>
      <c r="H13229" s="88"/>
      <c r="I13229" s="88"/>
      <c r="J13229" s="88"/>
      <c r="K13229" s="88"/>
    </row>
    <row r="13230" spans="2:11" ht="12" hidden="1" customHeight="1" x14ac:dyDescent="0.2">
      <c r="B13230" s="88"/>
      <c r="C13230" s="88"/>
      <c r="D13230" s="88"/>
      <c r="E13230" s="88"/>
      <c r="F13230" s="88"/>
      <c r="G13230" s="88"/>
      <c r="H13230" s="88"/>
      <c r="I13230" s="88"/>
      <c r="J13230" s="88"/>
      <c r="K13230" s="88"/>
    </row>
    <row r="13231" spans="2:11" ht="12" hidden="1" customHeight="1" x14ac:dyDescent="0.2">
      <c r="B13231" s="88"/>
      <c r="C13231" s="88"/>
      <c r="D13231" s="88"/>
      <c r="E13231" s="88"/>
      <c r="F13231" s="88"/>
      <c r="G13231" s="88"/>
      <c r="H13231" s="88"/>
      <c r="I13231" s="88"/>
      <c r="J13231" s="88"/>
      <c r="K13231" s="88"/>
    </row>
    <row r="13232" spans="2:11" ht="12" hidden="1" customHeight="1" x14ac:dyDescent="0.2">
      <c r="B13232" s="88"/>
      <c r="C13232" s="88"/>
      <c r="D13232" s="88"/>
      <c r="E13232" s="88"/>
      <c r="F13232" s="88"/>
      <c r="G13232" s="88"/>
      <c r="H13232" s="88"/>
      <c r="I13232" s="88"/>
      <c r="J13232" s="88"/>
      <c r="K13232" s="88"/>
    </row>
    <row r="13233" spans="2:11" ht="12" hidden="1" customHeight="1" x14ac:dyDescent="0.2">
      <c r="B13233" s="88"/>
      <c r="C13233" s="88"/>
      <c r="D13233" s="88"/>
      <c r="E13233" s="88"/>
      <c r="F13233" s="88"/>
      <c r="G13233" s="88"/>
      <c r="H13233" s="88"/>
      <c r="I13233" s="88"/>
      <c r="J13233" s="88"/>
      <c r="K13233" s="88"/>
    </row>
    <row r="13234" spans="2:11" ht="12" hidden="1" customHeight="1" x14ac:dyDescent="0.2">
      <c r="B13234" s="88"/>
      <c r="C13234" s="88"/>
      <c r="D13234" s="88"/>
      <c r="E13234" s="88"/>
      <c r="F13234" s="88"/>
      <c r="G13234" s="88"/>
      <c r="H13234" s="88"/>
      <c r="I13234" s="88"/>
      <c r="J13234" s="88"/>
      <c r="K13234" s="88"/>
    </row>
    <row r="13235" spans="2:11" ht="12" hidden="1" customHeight="1" x14ac:dyDescent="0.2">
      <c r="B13235" s="88"/>
      <c r="C13235" s="88"/>
      <c r="D13235" s="88"/>
      <c r="E13235" s="88"/>
      <c r="F13235" s="88"/>
      <c r="G13235" s="88"/>
      <c r="H13235" s="88"/>
      <c r="I13235" s="88"/>
      <c r="J13235" s="88"/>
      <c r="K13235" s="88"/>
    </row>
    <row r="13236" spans="2:11" ht="12" hidden="1" customHeight="1" x14ac:dyDescent="0.2">
      <c r="B13236" s="88"/>
      <c r="C13236" s="88"/>
      <c r="D13236" s="88"/>
      <c r="E13236" s="88"/>
      <c r="F13236" s="88"/>
      <c r="G13236" s="88"/>
      <c r="H13236" s="88"/>
      <c r="I13236" s="88"/>
      <c r="J13236" s="88"/>
      <c r="K13236" s="88"/>
    </row>
    <row r="13237" spans="2:11" ht="12" hidden="1" customHeight="1" x14ac:dyDescent="0.2">
      <c r="B13237" s="88"/>
      <c r="C13237" s="88"/>
      <c r="D13237" s="88"/>
      <c r="E13237" s="88"/>
      <c r="F13237" s="88"/>
      <c r="G13237" s="88"/>
      <c r="H13237" s="88"/>
      <c r="I13237" s="88"/>
      <c r="J13237" s="88"/>
      <c r="K13237" s="88"/>
    </row>
    <row r="13238" spans="2:11" ht="12" hidden="1" customHeight="1" x14ac:dyDescent="0.2">
      <c r="B13238" s="88"/>
      <c r="C13238" s="88"/>
      <c r="D13238" s="88"/>
      <c r="E13238" s="88"/>
      <c r="F13238" s="88"/>
      <c r="G13238" s="88"/>
      <c r="H13238" s="88"/>
      <c r="I13238" s="88"/>
      <c r="J13238" s="88"/>
      <c r="K13238" s="88"/>
    </row>
    <row r="13239" spans="2:11" ht="12" hidden="1" customHeight="1" x14ac:dyDescent="0.2">
      <c r="B13239" s="88"/>
      <c r="C13239" s="88"/>
      <c r="D13239" s="88"/>
      <c r="E13239" s="88"/>
      <c r="F13239" s="88"/>
      <c r="G13239" s="88"/>
      <c r="H13239" s="88"/>
      <c r="I13239" s="88"/>
      <c r="J13239" s="88"/>
      <c r="K13239" s="88"/>
    </row>
    <row r="13240" spans="2:11" ht="12" hidden="1" customHeight="1" x14ac:dyDescent="0.2">
      <c r="B13240" s="88"/>
      <c r="C13240" s="88"/>
      <c r="D13240" s="88"/>
      <c r="E13240" s="88"/>
      <c r="F13240" s="88"/>
      <c r="G13240" s="88"/>
      <c r="H13240" s="88"/>
      <c r="I13240" s="88"/>
      <c r="J13240" s="88"/>
      <c r="K13240" s="88"/>
    </row>
    <row r="13241" spans="2:11" ht="12" hidden="1" customHeight="1" x14ac:dyDescent="0.2">
      <c r="B13241" s="88"/>
      <c r="C13241" s="88"/>
      <c r="D13241" s="88"/>
      <c r="E13241" s="88"/>
      <c r="F13241" s="88"/>
      <c r="G13241" s="88"/>
      <c r="H13241" s="88"/>
      <c r="I13241" s="88"/>
      <c r="J13241" s="88"/>
      <c r="K13241" s="88"/>
    </row>
    <row r="13242" spans="2:11" ht="12" hidden="1" customHeight="1" x14ac:dyDescent="0.2">
      <c r="B13242" s="88"/>
      <c r="C13242" s="88"/>
      <c r="D13242" s="88"/>
      <c r="E13242" s="88"/>
      <c r="F13242" s="88"/>
      <c r="G13242" s="88"/>
      <c r="H13242" s="88"/>
      <c r="I13242" s="88"/>
      <c r="J13242" s="88"/>
      <c r="K13242" s="88"/>
    </row>
    <row r="13243" spans="2:11" ht="12" hidden="1" customHeight="1" x14ac:dyDescent="0.2">
      <c r="B13243" s="88"/>
      <c r="C13243" s="88"/>
      <c r="D13243" s="88"/>
      <c r="E13243" s="88"/>
      <c r="F13243" s="88"/>
      <c r="G13243" s="88"/>
      <c r="H13243" s="88"/>
      <c r="I13243" s="88"/>
      <c r="J13243" s="88"/>
      <c r="K13243" s="88"/>
    </row>
    <row r="13244" spans="2:11" ht="12" hidden="1" customHeight="1" x14ac:dyDescent="0.2">
      <c r="B13244" s="88"/>
      <c r="C13244" s="88"/>
      <c r="D13244" s="88"/>
      <c r="E13244" s="88"/>
      <c r="F13244" s="88"/>
      <c r="G13244" s="88"/>
      <c r="H13244" s="88"/>
      <c r="I13244" s="88"/>
      <c r="J13244" s="88"/>
      <c r="K13244" s="88"/>
    </row>
    <row r="13245" spans="2:11" ht="12" hidden="1" customHeight="1" x14ac:dyDescent="0.2">
      <c r="B13245" s="88"/>
      <c r="C13245" s="88"/>
      <c r="D13245" s="88"/>
      <c r="E13245" s="88"/>
      <c r="F13245" s="88"/>
      <c r="G13245" s="88"/>
      <c r="H13245" s="88"/>
      <c r="I13245" s="88"/>
      <c r="J13245" s="88"/>
      <c r="K13245" s="88"/>
    </row>
    <row r="13246" spans="2:11" ht="12" hidden="1" customHeight="1" x14ac:dyDescent="0.2">
      <c r="B13246" s="88"/>
      <c r="C13246" s="88"/>
      <c r="D13246" s="88"/>
      <c r="E13246" s="88"/>
      <c r="F13246" s="88"/>
      <c r="G13246" s="88"/>
      <c r="H13246" s="88"/>
      <c r="I13246" s="88"/>
      <c r="J13246" s="88"/>
      <c r="K13246" s="88"/>
    </row>
    <row r="13247" spans="2:11" ht="12" hidden="1" customHeight="1" x14ac:dyDescent="0.2">
      <c r="B13247" s="88"/>
      <c r="C13247" s="88"/>
      <c r="D13247" s="88"/>
      <c r="E13247" s="88"/>
      <c r="F13247" s="88"/>
      <c r="G13247" s="88"/>
      <c r="H13247" s="88"/>
      <c r="I13247" s="88"/>
      <c r="J13247" s="88"/>
      <c r="K13247" s="88"/>
    </row>
    <row r="13248" spans="2:11" ht="12" hidden="1" customHeight="1" x14ac:dyDescent="0.2">
      <c r="B13248" s="88"/>
      <c r="C13248" s="88"/>
      <c r="D13248" s="88"/>
      <c r="E13248" s="88"/>
      <c r="F13248" s="88"/>
      <c r="G13248" s="88"/>
      <c r="H13248" s="88"/>
      <c r="I13248" s="88"/>
      <c r="J13248" s="88"/>
      <c r="K13248" s="88"/>
    </row>
    <row r="13249" spans="2:11" ht="12" hidden="1" customHeight="1" x14ac:dyDescent="0.2">
      <c r="B13249" s="88"/>
      <c r="C13249" s="88"/>
      <c r="D13249" s="88"/>
      <c r="E13249" s="88"/>
      <c r="F13249" s="88"/>
      <c r="G13249" s="88"/>
      <c r="H13249" s="88"/>
      <c r="I13249" s="88"/>
      <c r="J13249" s="88"/>
      <c r="K13249" s="88"/>
    </row>
    <row r="13250" spans="2:11" ht="12" hidden="1" customHeight="1" x14ac:dyDescent="0.2">
      <c r="B13250" s="88"/>
      <c r="C13250" s="88"/>
      <c r="D13250" s="88"/>
      <c r="E13250" s="88"/>
      <c r="F13250" s="88"/>
      <c r="G13250" s="88"/>
      <c r="H13250" s="88"/>
      <c r="I13250" s="88"/>
      <c r="J13250" s="88"/>
      <c r="K13250" s="88"/>
    </row>
    <row r="13251" spans="2:11" ht="12" hidden="1" customHeight="1" x14ac:dyDescent="0.2">
      <c r="B13251" s="88"/>
      <c r="C13251" s="88"/>
      <c r="D13251" s="88"/>
      <c r="E13251" s="88"/>
      <c r="F13251" s="88"/>
      <c r="G13251" s="88"/>
      <c r="H13251" s="88"/>
      <c r="I13251" s="88"/>
      <c r="J13251" s="88"/>
      <c r="K13251" s="88"/>
    </row>
    <row r="13252" spans="2:11" ht="12" hidden="1" customHeight="1" x14ac:dyDescent="0.2">
      <c r="B13252" s="88"/>
      <c r="C13252" s="88"/>
      <c r="D13252" s="88"/>
      <c r="E13252" s="88"/>
      <c r="F13252" s="88"/>
      <c r="G13252" s="88"/>
      <c r="H13252" s="88"/>
      <c r="I13252" s="88"/>
      <c r="J13252" s="88"/>
      <c r="K13252" s="88"/>
    </row>
    <row r="13253" spans="2:11" ht="12" hidden="1" customHeight="1" x14ac:dyDescent="0.2">
      <c r="B13253" s="88"/>
      <c r="C13253" s="88"/>
      <c r="D13253" s="88"/>
      <c r="E13253" s="88"/>
      <c r="F13253" s="88"/>
      <c r="G13253" s="88"/>
      <c r="H13253" s="88"/>
      <c r="I13253" s="88"/>
      <c r="J13253" s="88"/>
      <c r="K13253" s="88"/>
    </row>
    <row r="13254" spans="2:11" ht="12" hidden="1" customHeight="1" x14ac:dyDescent="0.2">
      <c r="B13254" s="88"/>
      <c r="C13254" s="88"/>
      <c r="D13254" s="88"/>
      <c r="E13254" s="88"/>
      <c r="F13254" s="88"/>
      <c r="G13254" s="88"/>
      <c r="H13254" s="88"/>
      <c r="I13254" s="88"/>
      <c r="J13254" s="88"/>
      <c r="K13254" s="88"/>
    </row>
    <row r="13255" spans="2:11" ht="12" hidden="1" customHeight="1" x14ac:dyDescent="0.2">
      <c r="B13255" s="88"/>
      <c r="C13255" s="88"/>
      <c r="D13255" s="88"/>
      <c r="E13255" s="88"/>
      <c r="F13255" s="88"/>
      <c r="G13255" s="88"/>
      <c r="H13255" s="88"/>
      <c r="I13255" s="88"/>
      <c r="J13255" s="88"/>
      <c r="K13255" s="88"/>
    </row>
    <row r="13256" spans="2:11" ht="12" hidden="1" customHeight="1" x14ac:dyDescent="0.2">
      <c r="B13256" s="88"/>
      <c r="C13256" s="88"/>
      <c r="D13256" s="88"/>
      <c r="E13256" s="88"/>
      <c r="F13256" s="88"/>
      <c r="G13256" s="88"/>
      <c r="H13256" s="88"/>
      <c r="I13256" s="88"/>
      <c r="J13256" s="88"/>
      <c r="K13256" s="88"/>
    </row>
    <row r="13257" spans="2:11" ht="12" hidden="1" customHeight="1" x14ac:dyDescent="0.2">
      <c r="B13257" s="88"/>
      <c r="C13257" s="88"/>
      <c r="D13257" s="88"/>
      <c r="E13257" s="88"/>
      <c r="F13257" s="88"/>
      <c r="G13257" s="88"/>
      <c r="H13257" s="88"/>
      <c r="I13257" s="88"/>
      <c r="J13257" s="88"/>
      <c r="K13257" s="88"/>
    </row>
    <row r="13258" spans="2:11" ht="12" hidden="1" customHeight="1" x14ac:dyDescent="0.2">
      <c r="B13258" s="88"/>
      <c r="C13258" s="88"/>
      <c r="D13258" s="88"/>
      <c r="E13258" s="88"/>
      <c r="F13258" s="88"/>
      <c r="G13258" s="88"/>
      <c r="H13258" s="88"/>
      <c r="I13258" s="88"/>
      <c r="J13258" s="88"/>
      <c r="K13258" s="88"/>
    </row>
    <row r="13259" spans="2:11" ht="12" hidden="1" customHeight="1" x14ac:dyDescent="0.2">
      <c r="B13259" s="88"/>
      <c r="C13259" s="88"/>
      <c r="D13259" s="88"/>
      <c r="E13259" s="88"/>
      <c r="F13259" s="88"/>
      <c r="G13259" s="88"/>
      <c r="H13259" s="88"/>
      <c r="I13259" s="88"/>
      <c r="J13259" s="88"/>
      <c r="K13259" s="88"/>
    </row>
    <row r="13260" spans="2:11" ht="12" hidden="1" customHeight="1" x14ac:dyDescent="0.2">
      <c r="B13260" s="88"/>
      <c r="C13260" s="88"/>
      <c r="D13260" s="88"/>
      <c r="E13260" s="88"/>
      <c r="F13260" s="88"/>
      <c r="G13260" s="88"/>
      <c r="H13260" s="88"/>
      <c r="I13260" s="88"/>
      <c r="J13260" s="88"/>
      <c r="K13260" s="88"/>
    </row>
    <row r="13261" spans="2:11" ht="12" hidden="1" customHeight="1" x14ac:dyDescent="0.2">
      <c r="B13261" s="88"/>
      <c r="C13261" s="88"/>
      <c r="D13261" s="88"/>
      <c r="E13261" s="88"/>
      <c r="F13261" s="88"/>
      <c r="G13261" s="88"/>
      <c r="H13261" s="88"/>
      <c r="I13261" s="88"/>
      <c r="J13261" s="88"/>
      <c r="K13261" s="88"/>
    </row>
    <row r="13262" spans="2:11" ht="12" hidden="1" customHeight="1" x14ac:dyDescent="0.2">
      <c r="B13262" s="88"/>
      <c r="C13262" s="88"/>
      <c r="D13262" s="88"/>
      <c r="E13262" s="88"/>
      <c r="F13262" s="88"/>
      <c r="G13262" s="88"/>
      <c r="H13262" s="88"/>
      <c r="I13262" s="88"/>
      <c r="J13262" s="88"/>
      <c r="K13262" s="88"/>
    </row>
    <row r="13263" spans="2:11" ht="12" hidden="1" customHeight="1" x14ac:dyDescent="0.2">
      <c r="B13263" s="88"/>
      <c r="C13263" s="88"/>
      <c r="D13263" s="88"/>
      <c r="E13263" s="88"/>
      <c r="F13263" s="88"/>
      <c r="G13263" s="88"/>
      <c r="H13263" s="88"/>
      <c r="I13263" s="88"/>
      <c r="J13263" s="88"/>
      <c r="K13263" s="88"/>
    </row>
    <row r="13264" spans="2:11" ht="12" hidden="1" customHeight="1" x14ac:dyDescent="0.2">
      <c r="B13264" s="88"/>
      <c r="C13264" s="88"/>
      <c r="D13264" s="88"/>
      <c r="E13264" s="88"/>
      <c r="F13264" s="88"/>
      <c r="G13264" s="88"/>
      <c r="H13264" s="88"/>
      <c r="I13264" s="88"/>
      <c r="J13264" s="88"/>
      <c r="K13264" s="88"/>
    </row>
    <row r="13265" spans="2:11" ht="12" hidden="1" customHeight="1" x14ac:dyDescent="0.2">
      <c r="B13265" s="88"/>
      <c r="C13265" s="88"/>
      <c r="D13265" s="88"/>
      <c r="E13265" s="88"/>
      <c r="F13265" s="88"/>
      <c r="G13265" s="88"/>
      <c r="H13265" s="88"/>
      <c r="I13265" s="88"/>
      <c r="J13265" s="88"/>
      <c r="K13265" s="88"/>
    </row>
    <row r="13266" spans="2:11" ht="12" hidden="1" customHeight="1" x14ac:dyDescent="0.2">
      <c r="B13266" s="88"/>
      <c r="C13266" s="88"/>
      <c r="D13266" s="88"/>
      <c r="E13266" s="88"/>
      <c r="F13266" s="88"/>
      <c r="G13266" s="88"/>
      <c r="H13266" s="88"/>
      <c r="I13266" s="88"/>
      <c r="J13266" s="88"/>
      <c r="K13266" s="88"/>
    </row>
    <row r="13267" spans="2:11" ht="12" hidden="1" customHeight="1" x14ac:dyDescent="0.2">
      <c r="B13267" s="88"/>
      <c r="C13267" s="88"/>
      <c r="D13267" s="88"/>
      <c r="E13267" s="88"/>
      <c r="F13267" s="88"/>
      <c r="G13267" s="88"/>
      <c r="H13267" s="88"/>
      <c r="I13267" s="88"/>
      <c r="J13267" s="88"/>
      <c r="K13267" s="88"/>
    </row>
    <row r="13268" spans="2:11" ht="12" hidden="1" customHeight="1" x14ac:dyDescent="0.2">
      <c r="B13268" s="88"/>
      <c r="C13268" s="88"/>
      <c r="D13268" s="88"/>
      <c r="E13268" s="88"/>
      <c r="F13268" s="88"/>
      <c r="G13268" s="88"/>
      <c r="H13268" s="88"/>
      <c r="I13268" s="88"/>
      <c r="J13268" s="88"/>
      <c r="K13268" s="88"/>
    </row>
    <row r="13269" spans="2:11" ht="12" hidden="1" customHeight="1" x14ac:dyDescent="0.2">
      <c r="B13269" s="88"/>
      <c r="C13269" s="88"/>
      <c r="D13269" s="88"/>
      <c r="E13269" s="88"/>
      <c r="F13269" s="88"/>
      <c r="G13269" s="88"/>
      <c r="H13269" s="88"/>
      <c r="I13269" s="88"/>
      <c r="J13269" s="88"/>
      <c r="K13269" s="88"/>
    </row>
    <row r="13270" spans="2:11" ht="12" hidden="1" customHeight="1" x14ac:dyDescent="0.2">
      <c r="B13270" s="88"/>
      <c r="C13270" s="88"/>
      <c r="D13270" s="88"/>
      <c r="E13270" s="88"/>
      <c r="F13270" s="88"/>
      <c r="G13270" s="88"/>
      <c r="H13270" s="88"/>
      <c r="I13270" s="88"/>
      <c r="J13270" s="88"/>
      <c r="K13270" s="88"/>
    </row>
    <row r="13271" spans="2:11" ht="12" hidden="1" customHeight="1" x14ac:dyDescent="0.2">
      <c r="B13271" s="88"/>
      <c r="C13271" s="88"/>
      <c r="D13271" s="88"/>
      <c r="E13271" s="88"/>
      <c r="F13271" s="88"/>
      <c r="G13271" s="88"/>
      <c r="H13271" s="88"/>
      <c r="I13271" s="88"/>
      <c r="J13271" s="88"/>
      <c r="K13271" s="88"/>
    </row>
    <row r="13272" spans="2:11" ht="12" hidden="1" customHeight="1" x14ac:dyDescent="0.2">
      <c r="B13272" s="88"/>
      <c r="C13272" s="88"/>
      <c r="D13272" s="88"/>
      <c r="E13272" s="88"/>
      <c r="F13272" s="88"/>
      <c r="G13272" s="88"/>
      <c r="H13272" s="88"/>
      <c r="I13272" s="88"/>
      <c r="J13272" s="88"/>
      <c r="K13272" s="88"/>
    </row>
    <row r="13273" spans="2:11" ht="12" hidden="1" customHeight="1" x14ac:dyDescent="0.2">
      <c r="B13273" s="88"/>
      <c r="C13273" s="88"/>
      <c r="D13273" s="88"/>
      <c r="E13273" s="88"/>
      <c r="F13273" s="88"/>
      <c r="G13273" s="88"/>
      <c r="H13273" s="88"/>
      <c r="I13273" s="88"/>
      <c r="J13273" s="88"/>
      <c r="K13273" s="88"/>
    </row>
    <row r="13274" spans="2:11" ht="12" hidden="1" customHeight="1" x14ac:dyDescent="0.2">
      <c r="B13274" s="88"/>
      <c r="C13274" s="88"/>
      <c r="D13274" s="88"/>
      <c r="E13274" s="88"/>
      <c r="F13274" s="88"/>
      <c r="G13274" s="88"/>
      <c r="H13274" s="88"/>
      <c r="I13274" s="88"/>
      <c r="J13274" s="88"/>
      <c r="K13274" s="88"/>
    </row>
    <row r="13275" spans="2:11" ht="12" hidden="1" customHeight="1" x14ac:dyDescent="0.2">
      <c r="B13275" s="88"/>
      <c r="C13275" s="88"/>
      <c r="D13275" s="88"/>
      <c r="E13275" s="88"/>
      <c r="F13275" s="88"/>
      <c r="G13275" s="88"/>
      <c r="H13275" s="88"/>
      <c r="I13275" s="88"/>
      <c r="J13275" s="88"/>
      <c r="K13275" s="88"/>
    </row>
    <row r="13276" spans="2:11" ht="12" hidden="1" customHeight="1" x14ac:dyDescent="0.2">
      <c r="B13276" s="88"/>
      <c r="C13276" s="88"/>
      <c r="D13276" s="88"/>
      <c r="E13276" s="88"/>
      <c r="F13276" s="88"/>
      <c r="G13276" s="88"/>
      <c r="H13276" s="88"/>
      <c r="I13276" s="88"/>
      <c r="J13276" s="88"/>
      <c r="K13276" s="88"/>
    </row>
    <row r="13277" spans="2:11" ht="12" hidden="1" customHeight="1" x14ac:dyDescent="0.2">
      <c r="B13277" s="88"/>
      <c r="C13277" s="88"/>
      <c r="D13277" s="88"/>
      <c r="E13277" s="88"/>
      <c r="F13277" s="88"/>
      <c r="G13277" s="88"/>
      <c r="H13277" s="88"/>
      <c r="I13277" s="88"/>
      <c r="J13277" s="88"/>
      <c r="K13277" s="88"/>
    </row>
    <row r="13278" spans="2:11" ht="12" hidden="1" customHeight="1" x14ac:dyDescent="0.2">
      <c r="B13278" s="88"/>
      <c r="C13278" s="88"/>
      <c r="D13278" s="88"/>
      <c r="E13278" s="88"/>
      <c r="F13278" s="88"/>
      <c r="G13278" s="88"/>
      <c r="H13278" s="88"/>
      <c r="I13278" s="88"/>
      <c r="J13278" s="88"/>
      <c r="K13278" s="88"/>
    </row>
    <row r="13279" spans="2:11" ht="12" hidden="1" customHeight="1" x14ac:dyDescent="0.2">
      <c r="B13279" s="88"/>
      <c r="C13279" s="88"/>
      <c r="D13279" s="88"/>
      <c r="E13279" s="88"/>
      <c r="F13279" s="88"/>
      <c r="G13279" s="88"/>
      <c r="H13279" s="88"/>
      <c r="I13279" s="88"/>
      <c r="J13279" s="88"/>
      <c r="K13279" s="88"/>
    </row>
    <row r="13280" spans="2:11" ht="12" hidden="1" customHeight="1" x14ac:dyDescent="0.2">
      <c r="B13280" s="88"/>
      <c r="C13280" s="88"/>
      <c r="D13280" s="88"/>
      <c r="E13280" s="88"/>
      <c r="F13280" s="88"/>
      <c r="G13280" s="88"/>
      <c r="H13280" s="88"/>
      <c r="I13280" s="88"/>
      <c r="J13280" s="88"/>
      <c r="K13280" s="88"/>
    </row>
    <row r="13281" spans="2:11" ht="12" hidden="1" customHeight="1" x14ac:dyDescent="0.2">
      <c r="B13281" s="88"/>
      <c r="C13281" s="88"/>
      <c r="D13281" s="88"/>
      <c r="E13281" s="88"/>
      <c r="F13281" s="88"/>
      <c r="G13281" s="88"/>
      <c r="H13281" s="88"/>
      <c r="I13281" s="88"/>
      <c r="J13281" s="88"/>
      <c r="K13281" s="88"/>
    </row>
    <row r="13282" spans="2:11" ht="12" hidden="1" customHeight="1" x14ac:dyDescent="0.2">
      <c r="B13282" s="88"/>
      <c r="C13282" s="88"/>
      <c r="D13282" s="88"/>
      <c r="E13282" s="88"/>
      <c r="F13282" s="88"/>
      <c r="G13282" s="88"/>
      <c r="H13282" s="88"/>
      <c r="I13282" s="88"/>
      <c r="J13282" s="88"/>
      <c r="K13282" s="88"/>
    </row>
    <row r="13283" spans="2:11" ht="12" hidden="1" customHeight="1" x14ac:dyDescent="0.2">
      <c r="B13283" s="88"/>
      <c r="C13283" s="88"/>
      <c r="D13283" s="88"/>
      <c r="E13283" s="88"/>
      <c r="F13283" s="88"/>
      <c r="G13283" s="88"/>
      <c r="H13283" s="88"/>
      <c r="I13283" s="88"/>
      <c r="J13283" s="88"/>
      <c r="K13283" s="88"/>
    </row>
    <row r="13284" spans="2:11" ht="12" hidden="1" customHeight="1" x14ac:dyDescent="0.2">
      <c r="B13284" s="88"/>
      <c r="C13284" s="88"/>
      <c r="D13284" s="88"/>
      <c r="E13284" s="88"/>
      <c r="F13284" s="88"/>
      <c r="G13284" s="88"/>
      <c r="H13284" s="88"/>
      <c r="I13284" s="88"/>
      <c r="J13284" s="88"/>
      <c r="K13284" s="88"/>
    </row>
    <row r="13285" spans="2:11" ht="12" hidden="1" customHeight="1" x14ac:dyDescent="0.2">
      <c r="B13285" s="88"/>
      <c r="C13285" s="88"/>
      <c r="D13285" s="88"/>
      <c r="E13285" s="88"/>
      <c r="F13285" s="88"/>
      <c r="G13285" s="88"/>
      <c r="H13285" s="88"/>
      <c r="I13285" s="88"/>
      <c r="J13285" s="88"/>
      <c r="K13285" s="88"/>
    </row>
    <row r="13286" spans="2:11" ht="12" hidden="1" customHeight="1" x14ac:dyDescent="0.2">
      <c r="B13286" s="88"/>
      <c r="C13286" s="88"/>
      <c r="D13286" s="88"/>
      <c r="E13286" s="88"/>
      <c r="F13286" s="88"/>
      <c r="G13286" s="88"/>
      <c r="H13286" s="88"/>
      <c r="I13286" s="88"/>
      <c r="J13286" s="88"/>
      <c r="K13286" s="88"/>
    </row>
    <row r="13287" spans="2:11" ht="12" hidden="1" customHeight="1" x14ac:dyDescent="0.2">
      <c r="B13287" s="88"/>
      <c r="C13287" s="88"/>
      <c r="D13287" s="88"/>
      <c r="E13287" s="88"/>
      <c r="F13287" s="88"/>
      <c r="G13287" s="88"/>
      <c r="H13287" s="88"/>
      <c r="I13287" s="88"/>
      <c r="J13287" s="88"/>
      <c r="K13287" s="88"/>
    </row>
    <row r="13288" spans="2:11" ht="12" hidden="1" customHeight="1" x14ac:dyDescent="0.2">
      <c r="B13288" s="88"/>
      <c r="C13288" s="88"/>
      <c r="D13288" s="88"/>
      <c r="E13288" s="88"/>
      <c r="F13288" s="88"/>
      <c r="G13288" s="88"/>
      <c r="H13288" s="88"/>
      <c r="I13288" s="88"/>
      <c r="J13288" s="88"/>
      <c r="K13288" s="88"/>
    </row>
    <row r="13289" spans="2:11" ht="12" hidden="1" customHeight="1" x14ac:dyDescent="0.2">
      <c r="B13289" s="88"/>
      <c r="C13289" s="88"/>
      <c r="D13289" s="88"/>
      <c r="E13289" s="88"/>
      <c r="F13289" s="88"/>
      <c r="G13289" s="88"/>
      <c r="H13289" s="88"/>
      <c r="I13289" s="88"/>
      <c r="J13289" s="88"/>
      <c r="K13289" s="88"/>
    </row>
    <row r="13290" spans="2:11" ht="12" hidden="1" customHeight="1" x14ac:dyDescent="0.2">
      <c r="B13290" s="88"/>
      <c r="C13290" s="88"/>
      <c r="D13290" s="88"/>
      <c r="E13290" s="88"/>
      <c r="F13290" s="88"/>
      <c r="G13290" s="88"/>
      <c r="H13290" s="88"/>
      <c r="I13290" s="88"/>
      <c r="J13290" s="88"/>
      <c r="K13290" s="88"/>
    </row>
    <row r="13291" spans="2:11" ht="12" hidden="1" customHeight="1" x14ac:dyDescent="0.2">
      <c r="B13291" s="88"/>
      <c r="C13291" s="88"/>
      <c r="D13291" s="88"/>
      <c r="E13291" s="88"/>
      <c r="F13291" s="88"/>
      <c r="G13291" s="88"/>
      <c r="H13291" s="88"/>
      <c r="I13291" s="88"/>
      <c r="J13291" s="88"/>
      <c r="K13291" s="88"/>
    </row>
    <row r="13292" spans="2:11" ht="12" hidden="1" customHeight="1" x14ac:dyDescent="0.2">
      <c r="B13292" s="88"/>
      <c r="C13292" s="88"/>
      <c r="D13292" s="88"/>
      <c r="E13292" s="88"/>
      <c r="F13292" s="88"/>
      <c r="G13292" s="88"/>
      <c r="H13292" s="88"/>
      <c r="I13292" s="88"/>
      <c r="J13292" s="88"/>
      <c r="K13292" s="88"/>
    </row>
    <row r="13293" spans="2:11" ht="12" hidden="1" customHeight="1" x14ac:dyDescent="0.2">
      <c r="B13293" s="88"/>
      <c r="C13293" s="88"/>
      <c r="D13293" s="88"/>
      <c r="E13293" s="88"/>
      <c r="F13293" s="88"/>
      <c r="G13293" s="88"/>
      <c r="H13293" s="88"/>
      <c r="I13293" s="88"/>
      <c r="J13293" s="88"/>
      <c r="K13293" s="88"/>
    </row>
    <row r="13294" spans="2:11" ht="12" hidden="1" customHeight="1" x14ac:dyDescent="0.2">
      <c r="B13294" s="88"/>
      <c r="C13294" s="88"/>
      <c r="D13294" s="88"/>
      <c r="E13294" s="88"/>
      <c r="F13294" s="88"/>
      <c r="G13294" s="88"/>
      <c r="H13294" s="88"/>
      <c r="I13294" s="88"/>
      <c r="J13294" s="88"/>
      <c r="K13294" s="88"/>
    </row>
    <row r="13295" spans="2:11" ht="12" hidden="1" customHeight="1" x14ac:dyDescent="0.2">
      <c r="B13295" s="88"/>
      <c r="C13295" s="88"/>
      <c r="D13295" s="88"/>
      <c r="E13295" s="88"/>
      <c r="F13295" s="88"/>
      <c r="G13295" s="88"/>
      <c r="H13295" s="88"/>
      <c r="I13295" s="88"/>
      <c r="J13295" s="88"/>
      <c r="K13295" s="88"/>
    </row>
    <row r="13296" spans="2:11" ht="12" hidden="1" customHeight="1" x14ac:dyDescent="0.2">
      <c r="B13296" s="88"/>
      <c r="C13296" s="88"/>
      <c r="D13296" s="88"/>
      <c r="E13296" s="88"/>
      <c r="F13296" s="88"/>
      <c r="G13296" s="88"/>
      <c r="H13296" s="88"/>
      <c r="I13296" s="88"/>
      <c r="J13296" s="88"/>
      <c r="K13296" s="88"/>
    </row>
    <row r="13297" spans="2:11" ht="12" hidden="1" customHeight="1" x14ac:dyDescent="0.2">
      <c r="B13297" s="88"/>
      <c r="C13297" s="88"/>
      <c r="D13297" s="88"/>
      <c r="E13297" s="88"/>
      <c r="F13297" s="88"/>
      <c r="G13297" s="88"/>
      <c r="H13297" s="88"/>
      <c r="I13297" s="88"/>
      <c r="J13297" s="88"/>
      <c r="K13297" s="88"/>
    </row>
    <row r="13298" spans="2:11" ht="12" hidden="1" customHeight="1" x14ac:dyDescent="0.2">
      <c r="B13298" s="88"/>
      <c r="C13298" s="88"/>
      <c r="D13298" s="88"/>
      <c r="E13298" s="88"/>
      <c r="F13298" s="88"/>
      <c r="G13298" s="88"/>
      <c r="H13298" s="88"/>
      <c r="I13298" s="88"/>
      <c r="J13298" s="88"/>
      <c r="K13298" s="88"/>
    </row>
    <row r="13299" spans="2:11" ht="12" hidden="1" customHeight="1" x14ac:dyDescent="0.2">
      <c r="B13299" s="88"/>
      <c r="C13299" s="88"/>
      <c r="D13299" s="88"/>
      <c r="E13299" s="88"/>
      <c r="F13299" s="88"/>
      <c r="G13299" s="88"/>
      <c r="H13299" s="88"/>
      <c r="I13299" s="88"/>
      <c r="J13299" s="88"/>
      <c r="K13299" s="88"/>
    </row>
    <row r="13300" spans="2:11" ht="12" hidden="1" customHeight="1" x14ac:dyDescent="0.2">
      <c r="B13300" s="88"/>
      <c r="C13300" s="88"/>
      <c r="D13300" s="88"/>
      <c r="E13300" s="88"/>
      <c r="F13300" s="88"/>
      <c r="G13300" s="88"/>
      <c r="H13300" s="88"/>
      <c r="I13300" s="88"/>
      <c r="J13300" s="88"/>
      <c r="K13300" s="88"/>
    </row>
    <row r="13301" spans="2:11" ht="12" hidden="1" customHeight="1" x14ac:dyDescent="0.2">
      <c r="B13301" s="88"/>
      <c r="C13301" s="88"/>
      <c r="D13301" s="88"/>
      <c r="E13301" s="88"/>
      <c r="F13301" s="88"/>
      <c r="G13301" s="88"/>
      <c r="H13301" s="88"/>
      <c r="I13301" s="88"/>
      <c r="J13301" s="88"/>
      <c r="K13301" s="88"/>
    </row>
    <row r="13302" spans="2:11" ht="12" hidden="1" customHeight="1" x14ac:dyDescent="0.2">
      <c r="B13302" s="88"/>
      <c r="C13302" s="88"/>
      <c r="D13302" s="88"/>
      <c r="E13302" s="88"/>
      <c r="F13302" s="88"/>
      <c r="G13302" s="88"/>
      <c r="H13302" s="88"/>
      <c r="I13302" s="88"/>
      <c r="J13302" s="88"/>
      <c r="K13302" s="88"/>
    </row>
    <row r="13303" spans="2:11" ht="12" hidden="1" customHeight="1" x14ac:dyDescent="0.2">
      <c r="B13303" s="88"/>
      <c r="C13303" s="88"/>
      <c r="D13303" s="88"/>
      <c r="E13303" s="88"/>
      <c r="F13303" s="88"/>
      <c r="G13303" s="88"/>
      <c r="H13303" s="88"/>
      <c r="I13303" s="88"/>
      <c r="J13303" s="88"/>
      <c r="K13303" s="88"/>
    </row>
    <row r="13304" spans="2:11" ht="12" hidden="1" customHeight="1" x14ac:dyDescent="0.2">
      <c r="B13304" s="88"/>
      <c r="C13304" s="88"/>
      <c r="D13304" s="88"/>
      <c r="E13304" s="88"/>
      <c r="F13304" s="88"/>
      <c r="G13304" s="88"/>
      <c r="H13304" s="88"/>
      <c r="I13304" s="88"/>
      <c r="J13304" s="88"/>
      <c r="K13304" s="88"/>
    </row>
    <row r="13305" spans="2:11" ht="12" hidden="1" customHeight="1" x14ac:dyDescent="0.2">
      <c r="B13305" s="88"/>
      <c r="C13305" s="88"/>
      <c r="D13305" s="88"/>
      <c r="E13305" s="88"/>
      <c r="F13305" s="88"/>
      <c r="G13305" s="88"/>
      <c r="H13305" s="88"/>
      <c r="I13305" s="88"/>
      <c r="J13305" s="88"/>
      <c r="K13305" s="88"/>
    </row>
    <row r="13306" spans="2:11" ht="12" hidden="1" customHeight="1" x14ac:dyDescent="0.2">
      <c r="B13306" s="88"/>
      <c r="C13306" s="88"/>
      <c r="D13306" s="88"/>
      <c r="E13306" s="88"/>
      <c r="F13306" s="88"/>
      <c r="G13306" s="88"/>
      <c r="H13306" s="88"/>
      <c r="I13306" s="88"/>
      <c r="J13306" s="88"/>
      <c r="K13306" s="88"/>
    </row>
    <row r="13307" spans="2:11" ht="12" hidden="1" customHeight="1" x14ac:dyDescent="0.2">
      <c r="B13307" s="88"/>
      <c r="C13307" s="88"/>
      <c r="D13307" s="88"/>
      <c r="E13307" s="88"/>
      <c r="F13307" s="88"/>
      <c r="G13307" s="88"/>
      <c r="H13307" s="88"/>
      <c r="I13307" s="88"/>
      <c r="J13307" s="88"/>
      <c r="K13307" s="88"/>
    </row>
    <row r="13308" spans="2:11" ht="12" hidden="1" customHeight="1" x14ac:dyDescent="0.2">
      <c r="B13308" s="88"/>
      <c r="C13308" s="88"/>
      <c r="D13308" s="88"/>
      <c r="E13308" s="88"/>
      <c r="F13308" s="88"/>
      <c r="G13308" s="88"/>
      <c r="H13308" s="88"/>
      <c r="I13308" s="88"/>
      <c r="J13308" s="88"/>
      <c r="K13308" s="88"/>
    </row>
    <row r="13309" spans="2:11" ht="12" hidden="1" customHeight="1" x14ac:dyDescent="0.2">
      <c r="B13309" s="88"/>
      <c r="C13309" s="88"/>
      <c r="D13309" s="88"/>
      <c r="E13309" s="88"/>
      <c r="F13309" s="88"/>
      <c r="G13309" s="88"/>
      <c r="H13309" s="88"/>
      <c r="I13309" s="88"/>
      <c r="J13309" s="88"/>
      <c r="K13309" s="88"/>
    </row>
    <row r="13310" spans="2:11" ht="12" hidden="1" customHeight="1" x14ac:dyDescent="0.2">
      <c r="B13310" s="88"/>
      <c r="C13310" s="88"/>
      <c r="D13310" s="88"/>
      <c r="E13310" s="88"/>
      <c r="F13310" s="88"/>
      <c r="G13310" s="88"/>
      <c r="H13310" s="88"/>
      <c r="I13310" s="88"/>
      <c r="J13310" s="88"/>
      <c r="K13310" s="88"/>
    </row>
    <row r="13311" spans="2:11" ht="12" hidden="1" customHeight="1" x14ac:dyDescent="0.2">
      <c r="B13311" s="88"/>
      <c r="C13311" s="88"/>
      <c r="D13311" s="88"/>
      <c r="E13311" s="88"/>
      <c r="F13311" s="88"/>
      <c r="G13311" s="88"/>
      <c r="H13311" s="88"/>
      <c r="I13311" s="88"/>
      <c r="J13311" s="88"/>
      <c r="K13311" s="88"/>
    </row>
    <row r="13312" spans="2:11" ht="12" hidden="1" customHeight="1" x14ac:dyDescent="0.2">
      <c r="B13312" s="88"/>
      <c r="C13312" s="88"/>
      <c r="D13312" s="88"/>
      <c r="E13312" s="88"/>
      <c r="F13312" s="88"/>
      <c r="G13312" s="88"/>
      <c r="H13312" s="88"/>
      <c r="I13312" s="88"/>
      <c r="J13312" s="88"/>
      <c r="K13312" s="88"/>
    </row>
    <row r="13313" spans="2:11" ht="12" hidden="1" customHeight="1" x14ac:dyDescent="0.2">
      <c r="B13313" s="88"/>
      <c r="C13313" s="88"/>
      <c r="D13313" s="88"/>
      <c r="E13313" s="88"/>
      <c r="F13313" s="88"/>
      <c r="G13313" s="88"/>
      <c r="H13313" s="88"/>
      <c r="I13313" s="88"/>
      <c r="J13313" s="88"/>
      <c r="K13313" s="88"/>
    </row>
    <row r="13314" spans="2:11" ht="12" hidden="1" customHeight="1" x14ac:dyDescent="0.2">
      <c r="B13314" s="88"/>
      <c r="C13314" s="88"/>
      <c r="D13314" s="88"/>
      <c r="E13314" s="88"/>
      <c r="F13314" s="88"/>
      <c r="G13314" s="88"/>
      <c r="H13314" s="88"/>
      <c r="I13314" s="88"/>
      <c r="J13314" s="88"/>
      <c r="K13314" s="88"/>
    </row>
    <row r="13315" spans="2:11" ht="12" hidden="1" customHeight="1" x14ac:dyDescent="0.2">
      <c r="B13315" s="88"/>
      <c r="C13315" s="88"/>
      <c r="D13315" s="88"/>
      <c r="E13315" s="88"/>
      <c r="F13315" s="88"/>
      <c r="G13315" s="88"/>
      <c r="H13315" s="88"/>
      <c r="I13315" s="88"/>
      <c r="J13315" s="88"/>
      <c r="K13315" s="88"/>
    </row>
    <row r="13316" spans="2:11" ht="12" hidden="1" customHeight="1" x14ac:dyDescent="0.2">
      <c r="B13316" s="88"/>
      <c r="C13316" s="88"/>
      <c r="D13316" s="88"/>
      <c r="E13316" s="88"/>
      <c r="F13316" s="88"/>
      <c r="G13316" s="88"/>
      <c r="H13316" s="88"/>
      <c r="I13316" s="88"/>
      <c r="J13316" s="88"/>
      <c r="K13316" s="88"/>
    </row>
    <row r="13317" spans="2:11" ht="12" hidden="1" customHeight="1" x14ac:dyDescent="0.2">
      <c r="B13317" s="88"/>
      <c r="C13317" s="88"/>
      <c r="D13317" s="88"/>
      <c r="E13317" s="88"/>
      <c r="F13317" s="88"/>
      <c r="G13317" s="88"/>
      <c r="H13317" s="88"/>
      <c r="I13317" s="88"/>
      <c r="J13317" s="88"/>
      <c r="K13317" s="88"/>
    </row>
    <row r="13318" spans="2:11" ht="12" hidden="1" customHeight="1" x14ac:dyDescent="0.2">
      <c r="B13318" s="88"/>
      <c r="C13318" s="88"/>
      <c r="D13318" s="88"/>
      <c r="E13318" s="88"/>
      <c r="F13318" s="88"/>
      <c r="G13318" s="88"/>
      <c r="H13318" s="88"/>
      <c r="I13318" s="88"/>
      <c r="J13318" s="88"/>
      <c r="K13318" s="88"/>
    </row>
    <row r="13319" spans="2:11" ht="12" hidden="1" customHeight="1" x14ac:dyDescent="0.2">
      <c r="B13319" s="88"/>
      <c r="C13319" s="88"/>
      <c r="D13319" s="88"/>
      <c r="E13319" s="88"/>
      <c r="F13319" s="88"/>
      <c r="G13319" s="88"/>
      <c r="H13319" s="88"/>
      <c r="I13319" s="88"/>
      <c r="J13319" s="88"/>
      <c r="K13319" s="88"/>
    </row>
    <row r="13320" spans="2:11" ht="12" hidden="1" customHeight="1" x14ac:dyDescent="0.2">
      <c r="B13320" s="88"/>
      <c r="C13320" s="88"/>
      <c r="D13320" s="88"/>
      <c r="E13320" s="88"/>
      <c r="F13320" s="88"/>
      <c r="G13320" s="88"/>
      <c r="H13320" s="88"/>
      <c r="I13320" s="88"/>
      <c r="J13320" s="88"/>
      <c r="K13320" s="88"/>
    </row>
    <row r="13321" spans="2:11" ht="12" hidden="1" customHeight="1" x14ac:dyDescent="0.2">
      <c r="B13321" s="88"/>
      <c r="C13321" s="88"/>
      <c r="D13321" s="88"/>
      <c r="E13321" s="88"/>
      <c r="F13321" s="88"/>
      <c r="G13321" s="88"/>
      <c r="H13321" s="88"/>
      <c r="I13321" s="88"/>
      <c r="J13321" s="88"/>
      <c r="K13321" s="88"/>
    </row>
    <row r="13322" spans="2:11" ht="12" hidden="1" customHeight="1" x14ac:dyDescent="0.2">
      <c r="B13322" s="88"/>
      <c r="C13322" s="88"/>
      <c r="D13322" s="88"/>
      <c r="E13322" s="88"/>
      <c r="F13322" s="88"/>
      <c r="G13322" s="88"/>
      <c r="H13322" s="88"/>
      <c r="I13322" s="88"/>
      <c r="J13322" s="88"/>
      <c r="K13322" s="88"/>
    </row>
    <row r="13323" spans="2:11" ht="12" hidden="1" customHeight="1" x14ac:dyDescent="0.2">
      <c r="B13323" s="88"/>
      <c r="C13323" s="88"/>
      <c r="D13323" s="88"/>
      <c r="E13323" s="88"/>
      <c r="F13323" s="88"/>
      <c r="G13323" s="88"/>
      <c r="H13323" s="88"/>
      <c r="I13323" s="88"/>
      <c r="J13323" s="88"/>
      <c r="K13323" s="88"/>
    </row>
    <row r="13324" spans="2:11" ht="12" hidden="1" customHeight="1" x14ac:dyDescent="0.2">
      <c r="B13324" s="88"/>
      <c r="C13324" s="88"/>
      <c r="D13324" s="88"/>
      <c r="E13324" s="88"/>
      <c r="F13324" s="88"/>
      <c r="G13324" s="88"/>
      <c r="H13324" s="88"/>
      <c r="I13324" s="88"/>
      <c r="J13324" s="88"/>
      <c r="K13324" s="88"/>
    </row>
    <row r="13325" spans="2:11" ht="12" hidden="1" customHeight="1" x14ac:dyDescent="0.2">
      <c r="B13325" s="88"/>
      <c r="C13325" s="88"/>
      <c r="D13325" s="88"/>
      <c r="E13325" s="88"/>
      <c r="F13325" s="88"/>
      <c r="G13325" s="88"/>
      <c r="H13325" s="88"/>
      <c r="I13325" s="88"/>
      <c r="J13325" s="88"/>
      <c r="K13325" s="88"/>
    </row>
    <row r="13326" spans="2:11" ht="12" hidden="1" customHeight="1" x14ac:dyDescent="0.2">
      <c r="B13326" s="88"/>
      <c r="C13326" s="88"/>
      <c r="D13326" s="88"/>
      <c r="E13326" s="88"/>
      <c r="F13326" s="88"/>
      <c r="G13326" s="88"/>
      <c r="H13326" s="88"/>
      <c r="I13326" s="88"/>
      <c r="J13326" s="88"/>
      <c r="K13326" s="88"/>
    </row>
    <row r="13327" spans="2:11" ht="12" hidden="1" customHeight="1" x14ac:dyDescent="0.2">
      <c r="B13327" s="88"/>
      <c r="C13327" s="88"/>
      <c r="D13327" s="88"/>
      <c r="E13327" s="88"/>
      <c r="F13327" s="88"/>
      <c r="G13327" s="88"/>
      <c r="H13327" s="88"/>
      <c r="I13327" s="88"/>
      <c r="J13327" s="88"/>
      <c r="K13327" s="88"/>
    </row>
    <row r="13328" spans="2:11" ht="12" hidden="1" customHeight="1" x14ac:dyDescent="0.2">
      <c r="B13328" s="88"/>
      <c r="C13328" s="88"/>
      <c r="D13328" s="88"/>
      <c r="E13328" s="88"/>
      <c r="F13328" s="88"/>
      <c r="G13328" s="88"/>
      <c r="H13328" s="88"/>
      <c r="I13328" s="88"/>
      <c r="J13328" s="88"/>
      <c r="K13328" s="88"/>
    </row>
    <row r="13329" spans="2:11" ht="12" hidden="1" customHeight="1" x14ac:dyDescent="0.2">
      <c r="B13329" s="88"/>
      <c r="C13329" s="88"/>
      <c r="D13329" s="88"/>
      <c r="E13329" s="88"/>
      <c r="F13329" s="88"/>
      <c r="G13329" s="88"/>
      <c r="H13329" s="88"/>
      <c r="I13329" s="88"/>
      <c r="J13329" s="88"/>
      <c r="K13329" s="88"/>
    </row>
    <row r="13330" spans="2:11" ht="12" hidden="1" customHeight="1" x14ac:dyDescent="0.2">
      <c r="B13330" s="88"/>
      <c r="C13330" s="88"/>
      <c r="D13330" s="88"/>
      <c r="E13330" s="88"/>
      <c r="F13330" s="88"/>
      <c r="G13330" s="88"/>
      <c r="H13330" s="88"/>
      <c r="I13330" s="88"/>
      <c r="J13330" s="88"/>
      <c r="K13330" s="88"/>
    </row>
    <row r="13331" spans="2:11" ht="12" hidden="1" customHeight="1" x14ac:dyDescent="0.2">
      <c r="B13331" s="88"/>
      <c r="C13331" s="88"/>
      <c r="D13331" s="88"/>
      <c r="E13331" s="88"/>
      <c r="F13331" s="88"/>
      <c r="G13331" s="88"/>
      <c r="H13331" s="88"/>
      <c r="I13331" s="88"/>
      <c r="J13331" s="88"/>
      <c r="K13331" s="88"/>
    </row>
    <row r="13332" spans="2:11" ht="12" hidden="1" customHeight="1" x14ac:dyDescent="0.2">
      <c r="B13332" s="88"/>
      <c r="C13332" s="88"/>
      <c r="D13332" s="88"/>
      <c r="E13332" s="88"/>
      <c r="F13332" s="88"/>
      <c r="G13332" s="88"/>
      <c r="H13332" s="88"/>
      <c r="I13332" s="88"/>
      <c r="J13332" s="88"/>
      <c r="K13332" s="88"/>
    </row>
    <row r="13333" spans="2:11" ht="12" hidden="1" customHeight="1" x14ac:dyDescent="0.2">
      <c r="B13333" s="88"/>
      <c r="C13333" s="88"/>
      <c r="D13333" s="88"/>
      <c r="E13333" s="88"/>
      <c r="F13333" s="88"/>
      <c r="G13333" s="88"/>
      <c r="H13333" s="88"/>
      <c r="I13333" s="88"/>
      <c r="J13333" s="88"/>
      <c r="K13333" s="88"/>
    </row>
    <row r="13334" spans="2:11" ht="12" hidden="1" customHeight="1" x14ac:dyDescent="0.2">
      <c r="B13334" s="88"/>
      <c r="C13334" s="88"/>
      <c r="D13334" s="88"/>
      <c r="E13334" s="88"/>
      <c r="F13334" s="88"/>
      <c r="G13334" s="88"/>
      <c r="H13334" s="88"/>
      <c r="I13334" s="88"/>
      <c r="J13334" s="88"/>
      <c r="K13334" s="88"/>
    </row>
    <row r="13335" spans="2:11" ht="12" hidden="1" customHeight="1" x14ac:dyDescent="0.2">
      <c r="B13335" s="88"/>
      <c r="C13335" s="88"/>
      <c r="D13335" s="88"/>
      <c r="E13335" s="88"/>
      <c r="F13335" s="88"/>
      <c r="G13335" s="88"/>
      <c r="H13335" s="88"/>
      <c r="I13335" s="88"/>
      <c r="J13335" s="88"/>
      <c r="K13335" s="88"/>
    </row>
    <row r="13336" spans="2:11" ht="12" hidden="1" customHeight="1" x14ac:dyDescent="0.2">
      <c r="B13336" s="88"/>
      <c r="C13336" s="88"/>
      <c r="D13336" s="88"/>
      <c r="E13336" s="88"/>
      <c r="F13336" s="88"/>
      <c r="G13336" s="88"/>
      <c r="H13336" s="88"/>
      <c r="I13336" s="88"/>
      <c r="J13336" s="88"/>
      <c r="K13336" s="88"/>
    </row>
    <row r="13337" spans="2:11" ht="12" hidden="1" customHeight="1" x14ac:dyDescent="0.2">
      <c r="B13337" s="88"/>
      <c r="C13337" s="88"/>
      <c r="D13337" s="88"/>
      <c r="E13337" s="88"/>
      <c r="F13337" s="88"/>
      <c r="G13337" s="88"/>
      <c r="H13337" s="88"/>
      <c r="I13337" s="88"/>
      <c r="J13337" s="88"/>
      <c r="K13337" s="88"/>
    </row>
    <row r="13338" spans="2:11" ht="12" hidden="1" customHeight="1" x14ac:dyDescent="0.2">
      <c r="B13338" s="88"/>
      <c r="C13338" s="88"/>
      <c r="D13338" s="88"/>
      <c r="E13338" s="88"/>
      <c r="F13338" s="88"/>
      <c r="G13338" s="88"/>
      <c r="H13338" s="88"/>
      <c r="I13338" s="88"/>
      <c r="J13338" s="88"/>
      <c r="K13338" s="88"/>
    </row>
    <row r="13339" spans="2:11" ht="12" hidden="1" customHeight="1" x14ac:dyDescent="0.2">
      <c r="B13339" s="88"/>
      <c r="C13339" s="88"/>
      <c r="D13339" s="88"/>
      <c r="E13339" s="88"/>
      <c r="F13339" s="88"/>
      <c r="G13339" s="88"/>
      <c r="H13339" s="88"/>
      <c r="I13339" s="88"/>
      <c r="J13339" s="88"/>
      <c r="K13339" s="88"/>
    </row>
    <row r="13340" spans="2:11" ht="12" hidden="1" customHeight="1" x14ac:dyDescent="0.2">
      <c r="B13340" s="88"/>
      <c r="C13340" s="88"/>
      <c r="D13340" s="88"/>
      <c r="E13340" s="88"/>
      <c r="F13340" s="88"/>
      <c r="G13340" s="88"/>
      <c r="H13340" s="88"/>
      <c r="I13340" s="88"/>
      <c r="J13340" s="88"/>
      <c r="K13340" s="88"/>
    </row>
    <row r="13341" spans="2:11" ht="12" hidden="1" customHeight="1" x14ac:dyDescent="0.2">
      <c r="B13341" s="88"/>
      <c r="C13341" s="88"/>
      <c r="D13341" s="88"/>
      <c r="E13341" s="88"/>
      <c r="F13341" s="88"/>
      <c r="G13341" s="88"/>
      <c r="H13341" s="88"/>
      <c r="I13341" s="88"/>
      <c r="J13341" s="88"/>
      <c r="K13341" s="88"/>
    </row>
    <row r="13342" spans="2:11" ht="12" hidden="1" customHeight="1" x14ac:dyDescent="0.2">
      <c r="B13342" s="88"/>
      <c r="C13342" s="88"/>
      <c r="D13342" s="88"/>
      <c r="E13342" s="88"/>
      <c r="F13342" s="88"/>
      <c r="G13342" s="88"/>
      <c r="H13342" s="88"/>
      <c r="I13342" s="88"/>
      <c r="J13342" s="88"/>
      <c r="K13342" s="88"/>
    </row>
    <row r="13343" spans="2:11" ht="12" hidden="1" customHeight="1" x14ac:dyDescent="0.2">
      <c r="B13343" s="88"/>
      <c r="C13343" s="88"/>
      <c r="D13343" s="88"/>
      <c r="E13343" s="88"/>
      <c r="F13343" s="88"/>
      <c r="G13343" s="88"/>
      <c r="H13343" s="88"/>
      <c r="I13343" s="88"/>
      <c r="J13343" s="88"/>
      <c r="K13343" s="88"/>
    </row>
    <row r="13344" spans="2:11" ht="12" hidden="1" customHeight="1" x14ac:dyDescent="0.2">
      <c r="B13344" s="88"/>
      <c r="C13344" s="88"/>
      <c r="D13344" s="88"/>
      <c r="E13344" s="88"/>
      <c r="F13344" s="88"/>
      <c r="G13344" s="88"/>
      <c r="H13344" s="88"/>
      <c r="I13344" s="88"/>
      <c r="J13344" s="88"/>
      <c r="K13344" s="88"/>
    </row>
    <row r="13345" spans="2:11" ht="12" hidden="1" customHeight="1" x14ac:dyDescent="0.2">
      <c r="B13345" s="88"/>
      <c r="C13345" s="88"/>
      <c r="D13345" s="88"/>
      <c r="E13345" s="88"/>
      <c r="F13345" s="88"/>
      <c r="G13345" s="88"/>
      <c r="H13345" s="88"/>
      <c r="I13345" s="88"/>
      <c r="J13345" s="88"/>
      <c r="K13345" s="88"/>
    </row>
    <row r="13346" spans="2:11" ht="12" hidden="1" customHeight="1" x14ac:dyDescent="0.2">
      <c r="B13346" s="88"/>
      <c r="C13346" s="88"/>
      <c r="D13346" s="88"/>
      <c r="E13346" s="88"/>
      <c r="F13346" s="88"/>
      <c r="G13346" s="88"/>
      <c r="H13346" s="88"/>
      <c r="I13346" s="88"/>
      <c r="J13346" s="88"/>
      <c r="K13346" s="88"/>
    </row>
    <row r="13347" spans="2:11" ht="12" hidden="1" customHeight="1" x14ac:dyDescent="0.2">
      <c r="B13347" s="88"/>
      <c r="C13347" s="88"/>
      <c r="D13347" s="88"/>
      <c r="E13347" s="88"/>
      <c r="F13347" s="88"/>
      <c r="G13347" s="88"/>
      <c r="H13347" s="88"/>
      <c r="I13347" s="88"/>
      <c r="J13347" s="88"/>
      <c r="K13347" s="88"/>
    </row>
    <row r="13348" spans="2:11" ht="12" hidden="1" customHeight="1" x14ac:dyDescent="0.2">
      <c r="B13348" s="88"/>
      <c r="C13348" s="88"/>
      <c r="D13348" s="88"/>
      <c r="E13348" s="88"/>
      <c r="F13348" s="88"/>
      <c r="G13348" s="88"/>
      <c r="H13348" s="88"/>
      <c r="I13348" s="88"/>
      <c r="J13348" s="88"/>
      <c r="K13348" s="88"/>
    </row>
    <row r="13349" spans="2:11" ht="12" hidden="1" customHeight="1" x14ac:dyDescent="0.2">
      <c r="B13349" s="88"/>
      <c r="C13349" s="88"/>
      <c r="D13349" s="88"/>
      <c r="E13349" s="88"/>
      <c r="F13349" s="88"/>
      <c r="G13349" s="88"/>
      <c r="H13349" s="88"/>
      <c r="I13349" s="88"/>
      <c r="J13349" s="88"/>
      <c r="K13349" s="88"/>
    </row>
    <row r="13350" spans="2:11" ht="12" hidden="1" customHeight="1" x14ac:dyDescent="0.2">
      <c r="B13350" s="88"/>
      <c r="C13350" s="88"/>
      <c r="D13350" s="88"/>
      <c r="E13350" s="88"/>
      <c r="F13350" s="88"/>
      <c r="G13350" s="88"/>
      <c r="H13350" s="88"/>
      <c r="I13350" s="88"/>
      <c r="J13350" s="88"/>
      <c r="K13350" s="88"/>
    </row>
    <row r="13351" spans="2:11" ht="12" hidden="1" customHeight="1" x14ac:dyDescent="0.2">
      <c r="B13351" s="88"/>
      <c r="C13351" s="88"/>
      <c r="D13351" s="88"/>
      <c r="E13351" s="88"/>
      <c r="F13351" s="88"/>
      <c r="G13351" s="88"/>
      <c r="H13351" s="88"/>
      <c r="I13351" s="88"/>
      <c r="J13351" s="88"/>
      <c r="K13351" s="88"/>
    </row>
    <row r="13352" spans="2:11" ht="12" hidden="1" customHeight="1" x14ac:dyDescent="0.2">
      <c r="B13352" s="88"/>
      <c r="C13352" s="88"/>
      <c r="D13352" s="88"/>
      <c r="E13352" s="88"/>
      <c r="F13352" s="88"/>
      <c r="G13352" s="88"/>
      <c r="H13352" s="88"/>
      <c r="I13352" s="88"/>
      <c r="J13352" s="88"/>
      <c r="K13352" s="88"/>
    </row>
    <row r="13353" spans="2:11" ht="12" hidden="1" customHeight="1" x14ac:dyDescent="0.2">
      <c r="B13353" s="88"/>
      <c r="C13353" s="88"/>
      <c r="D13353" s="88"/>
      <c r="E13353" s="88"/>
      <c r="F13353" s="88"/>
      <c r="G13353" s="88"/>
      <c r="H13353" s="88"/>
      <c r="I13353" s="88"/>
      <c r="J13353" s="88"/>
      <c r="K13353" s="88"/>
    </row>
    <row r="13354" spans="2:11" ht="12" hidden="1" customHeight="1" x14ac:dyDescent="0.2">
      <c r="B13354" s="88"/>
      <c r="C13354" s="88"/>
      <c r="D13354" s="88"/>
      <c r="E13354" s="88"/>
      <c r="F13354" s="88"/>
      <c r="G13354" s="88"/>
      <c r="H13354" s="88"/>
      <c r="I13354" s="88"/>
      <c r="J13354" s="88"/>
      <c r="K13354" s="88"/>
    </row>
    <row r="13355" spans="2:11" ht="12" hidden="1" customHeight="1" x14ac:dyDescent="0.2">
      <c r="B13355" s="88"/>
      <c r="C13355" s="88"/>
      <c r="D13355" s="88"/>
      <c r="E13355" s="88"/>
      <c r="F13355" s="88"/>
      <c r="G13355" s="88"/>
      <c r="H13355" s="88"/>
      <c r="I13355" s="88"/>
      <c r="J13355" s="88"/>
      <c r="K13355" s="88"/>
    </row>
    <row r="13356" spans="2:11" ht="12" hidden="1" customHeight="1" x14ac:dyDescent="0.2">
      <c r="B13356" s="88"/>
      <c r="C13356" s="88"/>
      <c r="D13356" s="88"/>
      <c r="E13356" s="88"/>
      <c r="F13356" s="88"/>
      <c r="G13356" s="88"/>
      <c r="H13356" s="88"/>
      <c r="I13356" s="88"/>
      <c r="J13356" s="88"/>
      <c r="K13356" s="88"/>
    </row>
    <row r="13357" spans="2:11" ht="12" hidden="1" customHeight="1" x14ac:dyDescent="0.2">
      <c r="B13357" s="88"/>
      <c r="C13357" s="88"/>
      <c r="D13357" s="88"/>
      <c r="E13357" s="88"/>
      <c r="F13357" s="88"/>
      <c r="G13357" s="88"/>
      <c r="H13357" s="88"/>
      <c r="I13357" s="88"/>
      <c r="J13357" s="88"/>
      <c r="K13357" s="88"/>
    </row>
    <row r="13358" spans="2:11" ht="12" hidden="1" customHeight="1" x14ac:dyDescent="0.2">
      <c r="B13358" s="88"/>
      <c r="C13358" s="88"/>
      <c r="D13358" s="88"/>
      <c r="E13358" s="88"/>
      <c r="F13358" s="88"/>
      <c r="G13358" s="88"/>
      <c r="H13358" s="88"/>
      <c r="I13358" s="88"/>
      <c r="J13358" s="88"/>
      <c r="K13358" s="88"/>
    </row>
    <row r="13359" spans="2:11" ht="12" hidden="1" customHeight="1" x14ac:dyDescent="0.2">
      <c r="B13359" s="88"/>
      <c r="C13359" s="88"/>
      <c r="D13359" s="88"/>
      <c r="E13359" s="88"/>
      <c r="F13359" s="88"/>
      <c r="G13359" s="88"/>
      <c r="H13359" s="88"/>
      <c r="I13359" s="88"/>
      <c r="J13359" s="88"/>
      <c r="K13359" s="88"/>
    </row>
    <row r="13360" spans="2:11" ht="12" hidden="1" customHeight="1" x14ac:dyDescent="0.2">
      <c r="B13360" s="88"/>
      <c r="C13360" s="88"/>
      <c r="D13360" s="88"/>
      <c r="E13360" s="88"/>
      <c r="F13360" s="88"/>
      <c r="G13360" s="88"/>
      <c r="H13360" s="88"/>
      <c r="I13360" s="88"/>
      <c r="J13360" s="88"/>
      <c r="K13360" s="88"/>
    </row>
    <row r="13361" spans="2:11" ht="12" hidden="1" customHeight="1" x14ac:dyDescent="0.2">
      <c r="B13361" s="88"/>
      <c r="C13361" s="88"/>
      <c r="D13361" s="88"/>
      <c r="E13361" s="88"/>
      <c r="F13361" s="88"/>
      <c r="G13361" s="88"/>
      <c r="H13361" s="88"/>
      <c r="I13361" s="88"/>
      <c r="J13361" s="88"/>
      <c r="K13361" s="88"/>
    </row>
    <row r="13362" spans="2:11" ht="12" hidden="1" customHeight="1" x14ac:dyDescent="0.2">
      <c r="B13362" s="88"/>
      <c r="C13362" s="88"/>
      <c r="D13362" s="88"/>
      <c r="E13362" s="88"/>
      <c r="F13362" s="88"/>
      <c r="G13362" s="88"/>
      <c r="H13362" s="88"/>
      <c r="I13362" s="88"/>
      <c r="J13362" s="88"/>
      <c r="K13362" s="88"/>
    </row>
    <row r="13363" spans="2:11" ht="12" hidden="1" customHeight="1" x14ac:dyDescent="0.2">
      <c r="B13363" s="88"/>
      <c r="C13363" s="88"/>
      <c r="D13363" s="88"/>
      <c r="E13363" s="88"/>
      <c r="F13363" s="88"/>
      <c r="G13363" s="88"/>
      <c r="H13363" s="88"/>
      <c r="I13363" s="88"/>
      <c r="J13363" s="88"/>
      <c r="K13363" s="88"/>
    </row>
    <row r="13364" spans="2:11" ht="12" hidden="1" customHeight="1" x14ac:dyDescent="0.2">
      <c r="B13364" s="88"/>
      <c r="C13364" s="88"/>
      <c r="D13364" s="88"/>
      <c r="E13364" s="88"/>
      <c r="F13364" s="88"/>
      <c r="G13364" s="88"/>
      <c r="H13364" s="88"/>
      <c r="I13364" s="88"/>
      <c r="J13364" s="88"/>
      <c r="K13364" s="88"/>
    </row>
    <row r="13365" spans="2:11" ht="12" hidden="1" customHeight="1" x14ac:dyDescent="0.2">
      <c r="B13365" s="88"/>
      <c r="C13365" s="88"/>
      <c r="D13365" s="88"/>
      <c r="E13365" s="88"/>
      <c r="F13365" s="88"/>
      <c r="G13365" s="88"/>
      <c r="H13365" s="88"/>
      <c r="I13365" s="88"/>
      <c r="J13365" s="88"/>
      <c r="K13365" s="88"/>
    </row>
    <row r="13366" spans="2:11" ht="12" hidden="1" customHeight="1" x14ac:dyDescent="0.2">
      <c r="B13366" s="88"/>
      <c r="C13366" s="88"/>
      <c r="D13366" s="88"/>
      <c r="E13366" s="88"/>
      <c r="F13366" s="88"/>
      <c r="G13366" s="88"/>
      <c r="H13366" s="88"/>
      <c r="I13366" s="88"/>
      <c r="J13366" s="88"/>
      <c r="K13366" s="88"/>
    </row>
    <row r="13367" spans="2:11" ht="12" hidden="1" customHeight="1" x14ac:dyDescent="0.2">
      <c r="B13367" s="88"/>
      <c r="C13367" s="88"/>
      <c r="D13367" s="88"/>
      <c r="E13367" s="88"/>
      <c r="F13367" s="88"/>
      <c r="G13367" s="88"/>
      <c r="H13367" s="88"/>
      <c r="I13367" s="88"/>
      <c r="J13367" s="88"/>
      <c r="K13367" s="88"/>
    </row>
    <row r="13368" spans="2:11" ht="12" hidden="1" customHeight="1" x14ac:dyDescent="0.2">
      <c r="B13368" s="88"/>
      <c r="C13368" s="88"/>
      <c r="D13368" s="88"/>
      <c r="E13368" s="88"/>
      <c r="F13368" s="88"/>
      <c r="G13368" s="88"/>
      <c r="H13368" s="88"/>
      <c r="I13368" s="88"/>
      <c r="J13368" s="88"/>
      <c r="K13368" s="88"/>
    </row>
    <row r="13369" spans="2:11" ht="12" hidden="1" customHeight="1" x14ac:dyDescent="0.2">
      <c r="B13369" s="88"/>
      <c r="C13369" s="88"/>
      <c r="D13369" s="88"/>
      <c r="E13369" s="88"/>
      <c r="F13369" s="88"/>
      <c r="G13369" s="88"/>
      <c r="H13369" s="88"/>
      <c r="I13369" s="88"/>
      <c r="J13369" s="88"/>
      <c r="K13369" s="88"/>
    </row>
    <row r="13370" spans="2:11" ht="12" hidden="1" customHeight="1" x14ac:dyDescent="0.2">
      <c r="B13370" s="88"/>
      <c r="C13370" s="88"/>
      <c r="D13370" s="88"/>
      <c r="E13370" s="88"/>
      <c r="F13370" s="88"/>
      <c r="G13370" s="88"/>
      <c r="H13370" s="88"/>
      <c r="I13370" s="88"/>
      <c r="J13370" s="88"/>
      <c r="K13370" s="88"/>
    </row>
    <row r="13371" spans="2:11" ht="12" hidden="1" customHeight="1" x14ac:dyDescent="0.2">
      <c r="B13371" s="88"/>
      <c r="C13371" s="88"/>
      <c r="D13371" s="88"/>
      <c r="E13371" s="88"/>
      <c r="F13371" s="88"/>
      <c r="G13371" s="88"/>
      <c r="H13371" s="88"/>
      <c r="I13371" s="88"/>
      <c r="J13371" s="88"/>
      <c r="K13371" s="88"/>
    </row>
    <row r="13372" spans="2:11" ht="12" hidden="1" customHeight="1" x14ac:dyDescent="0.2">
      <c r="B13372" s="88"/>
      <c r="C13372" s="88"/>
      <c r="D13372" s="88"/>
      <c r="E13372" s="88"/>
      <c r="F13372" s="88"/>
      <c r="G13372" s="88"/>
      <c r="H13372" s="88"/>
      <c r="I13372" s="88"/>
      <c r="J13372" s="88"/>
      <c r="K13372" s="88"/>
    </row>
    <row r="13373" spans="2:11" ht="12" hidden="1" customHeight="1" x14ac:dyDescent="0.2">
      <c r="B13373" s="88"/>
      <c r="C13373" s="88"/>
      <c r="D13373" s="88"/>
      <c r="E13373" s="88"/>
      <c r="F13373" s="88"/>
      <c r="G13373" s="88"/>
      <c r="H13373" s="88"/>
      <c r="I13373" s="88"/>
      <c r="J13373" s="88"/>
      <c r="K13373" s="88"/>
    </row>
    <row r="13374" spans="2:11" ht="12" hidden="1" customHeight="1" x14ac:dyDescent="0.2">
      <c r="B13374" s="88"/>
      <c r="C13374" s="88"/>
      <c r="D13374" s="88"/>
      <c r="E13374" s="88"/>
      <c r="F13374" s="88"/>
      <c r="G13374" s="88"/>
      <c r="H13374" s="88"/>
      <c r="I13374" s="88"/>
      <c r="J13374" s="88"/>
      <c r="K13374" s="88"/>
    </row>
    <row r="13375" spans="2:11" ht="12" hidden="1" customHeight="1" x14ac:dyDescent="0.2">
      <c r="B13375" s="88"/>
      <c r="C13375" s="88"/>
      <c r="D13375" s="88"/>
      <c r="E13375" s="88"/>
      <c r="F13375" s="88"/>
      <c r="G13375" s="88"/>
      <c r="H13375" s="88"/>
      <c r="I13375" s="88"/>
      <c r="J13375" s="88"/>
      <c r="K13375" s="88"/>
    </row>
    <row r="13376" spans="2:11" ht="12" hidden="1" customHeight="1" x14ac:dyDescent="0.2">
      <c r="B13376" s="88"/>
      <c r="C13376" s="88"/>
      <c r="D13376" s="88"/>
      <c r="E13376" s="88"/>
      <c r="F13376" s="88"/>
      <c r="G13376" s="88"/>
      <c r="H13376" s="88"/>
      <c r="I13376" s="88"/>
      <c r="J13376" s="88"/>
      <c r="K13376" s="88"/>
    </row>
    <row r="13377" spans="2:11" ht="12" hidden="1" customHeight="1" x14ac:dyDescent="0.2">
      <c r="B13377" s="88"/>
      <c r="C13377" s="88"/>
      <c r="D13377" s="88"/>
      <c r="E13377" s="88"/>
      <c r="F13377" s="88"/>
      <c r="G13377" s="88"/>
      <c r="H13377" s="88"/>
      <c r="I13377" s="88"/>
      <c r="J13377" s="88"/>
      <c r="K13377" s="88"/>
    </row>
    <row r="13378" spans="2:11" ht="12" hidden="1" customHeight="1" x14ac:dyDescent="0.2">
      <c r="B13378" s="88"/>
      <c r="C13378" s="88"/>
      <c r="D13378" s="88"/>
      <c r="E13378" s="88"/>
      <c r="F13378" s="88"/>
      <c r="G13378" s="88"/>
      <c r="H13378" s="88"/>
      <c r="I13378" s="88"/>
      <c r="J13378" s="88"/>
      <c r="K13378" s="88"/>
    </row>
    <row r="13379" spans="2:11" ht="12" hidden="1" customHeight="1" x14ac:dyDescent="0.2">
      <c r="B13379" s="88"/>
      <c r="C13379" s="88"/>
      <c r="D13379" s="88"/>
      <c r="E13379" s="88"/>
      <c r="F13379" s="88"/>
      <c r="G13379" s="88"/>
      <c r="H13379" s="88"/>
      <c r="I13379" s="88"/>
      <c r="J13379" s="88"/>
      <c r="K13379" s="88"/>
    </row>
    <row r="13380" spans="2:11" ht="12" hidden="1" customHeight="1" x14ac:dyDescent="0.2">
      <c r="B13380" s="88"/>
      <c r="C13380" s="88"/>
      <c r="D13380" s="88"/>
      <c r="E13380" s="88"/>
      <c r="F13380" s="88"/>
      <c r="G13380" s="88"/>
      <c r="H13380" s="88"/>
      <c r="I13380" s="88"/>
      <c r="J13380" s="88"/>
      <c r="K13380" s="88"/>
    </row>
    <row r="13381" spans="2:11" ht="12" hidden="1" customHeight="1" x14ac:dyDescent="0.2">
      <c r="B13381" s="88"/>
      <c r="C13381" s="88"/>
      <c r="D13381" s="88"/>
      <c r="E13381" s="88"/>
      <c r="F13381" s="88"/>
      <c r="G13381" s="88"/>
      <c r="H13381" s="88"/>
      <c r="I13381" s="88"/>
      <c r="J13381" s="88"/>
      <c r="K13381" s="88"/>
    </row>
    <row r="13382" spans="2:11" ht="12" hidden="1" customHeight="1" x14ac:dyDescent="0.2">
      <c r="B13382" s="88"/>
      <c r="C13382" s="88"/>
      <c r="D13382" s="88"/>
      <c r="E13382" s="88"/>
      <c r="F13382" s="88"/>
      <c r="G13382" s="88"/>
      <c r="H13382" s="88"/>
      <c r="I13382" s="88"/>
      <c r="J13382" s="88"/>
      <c r="K13382" s="88"/>
    </row>
    <row r="13383" spans="2:11" ht="12" hidden="1" customHeight="1" x14ac:dyDescent="0.2">
      <c r="B13383" s="88"/>
      <c r="C13383" s="88"/>
      <c r="D13383" s="88"/>
      <c r="E13383" s="88"/>
      <c r="F13383" s="88"/>
      <c r="G13383" s="88"/>
      <c r="H13383" s="88"/>
      <c r="I13383" s="88"/>
      <c r="J13383" s="88"/>
      <c r="K13383" s="88"/>
    </row>
    <row r="13384" spans="2:11" ht="12" hidden="1" customHeight="1" x14ac:dyDescent="0.2">
      <c r="B13384" s="88"/>
      <c r="C13384" s="88"/>
      <c r="D13384" s="88"/>
      <c r="E13384" s="88"/>
      <c r="F13384" s="88"/>
      <c r="G13384" s="88"/>
      <c r="H13384" s="88"/>
      <c r="I13384" s="88"/>
      <c r="J13384" s="88"/>
      <c r="K13384" s="88"/>
    </row>
    <row r="13385" spans="2:11" ht="12" hidden="1" customHeight="1" x14ac:dyDescent="0.2">
      <c r="B13385" s="88"/>
      <c r="C13385" s="88"/>
      <c r="D13385" s="88"/>
      <c r="E13385" s="88"/>
      <c r="F13385" s="88"/>
      <c r="G13385" s="88"/>
      <c r="H13385" s="88"/>
      <c r="I13385" s="88"/>
      <c r="J13385" s="88"/>
      <c r="K13385" s="88"/>
    </row>
    <row r="13386" spans="2:11" ht="12" hidden="1" customHeight="1" x14ac:dyDescent="0.2">
      <c r="B13386" s="88"/>
      <c r="C13386" s="88"/>
      <c r="D13386" s="88"/>
      <c r="E13386" s="88"/>
      <c r="F13386" s="88"/>
      <c r="G13386" s="88"/>
      <c r="H13386" s="88"/>
      <c r="I13386" s="88"/>
      <c r="J13386" s="88"/>
      <c r="K13386" s="88"/>
    </row>
    <row r="13387" spans="2:11" ht="12" hidden="1" customHeight="1" x14ac:dyDescent="0.2">
      <c r="B13387" s="88"/>
      <c r="C13387" s="88"/>
      <c r="D13387" s="88"/>
      <c r="E13387" s="88"/>
      <c r="F13387" s="88"/>
      <c r="G13387" s="88"/>
      <c r="H13387" s="88"/>
      <c r="I13387" s="88"/>
      <c r="J13387" s="88"/>
      <c r="K13387" s="88"/>
    </row>
    <row r="13388" spans="2:11" ht="12" hidden="1" customHeight="1" x14ac:dyDescent="0.2">
      <c r="B13388" s="88"/>
      <c r="C13388" s="88"/>
      <c r="D13388" s="88"/>
      <c r="E13388" s="88"/>
      <c r="F13388" s="88"/>
      <c r="G13388" s="88"/>
      <c r="H13388" s="88"/>
      <c r="I13388" s="88"/>
      <c r="J13388" s="88"/>
      <c r="K13388" s="88"/>
    </row>
    <row r="13389" spans="2:11" ht="12" hidden="1" customHeight="1" x14ac:dyDescent="0.2">
      <c r="B13389" s="88"/>
      <c r="C13389" s="88"/>
      <c r="D13389" s="88"/>
      <c r="E13389" s="88"/>
      <c r="F13389" s="88"/>
      <c r="G13389" s="88"/>
      <c r="H13389" s="88"/>
      <c r="I13389" s="88"/>
      <c r="J13389" s="88"/>
      <c r="K13389" s="88"/>
    </row>
    <row r="13390" spans="2:11" ht="12" hidden="1" customHeight="1" x14ac:dyDescent="0.2">
      <c r="B13390" s="88"/>
      <c r="C13390" s="88"/>
      <c r="D13390" s="88"/>
      <c r="E13390" s="88"/>
      <c r="F13390" s="88"/>
      <c r="G13390" s="88"/>
      <c r="H13390" s="88"/>
      <c r="I13390" s="88"/>
      <c r="J13390" s="88"/>
      <c r="K13390" s="88"/>
    </row>
    <row r="13391" spans="2:11" ht="12" hidden="1" customHeight="1" x14ac:dyDescent="0.2">
      <c r="B13391" s="88"/>
      <c r="C13391" s="88"/>
      <c r="D13391" s="88"/>
      <c r="E13391" s="88"/>
      <c r="F13391" s="88"/>
      <c r="G13391" s="88"/>
      <c r="H13391" s="88"/>
      <c r="I13391" s="88"/>
      <c r="J13391" s="88"/>
      <c r="K13391" s="88"/>
    </row>
    <row r="13392" spans="2:11" ht="12" hidden="1" customHeight="1" x14ac:dyDescent="0.2">
      <c r="B13392" s="88"/>
      <c r="C13392" s="88"/>
      <c r="D13392" s="88"/>
      <c r="E13392" s="88"/>
      <c r="F13392" s="88"/>
      <c r="G13392" s="88"/>
      <c r="H13392" s="88"/>
      <c r="I13392" s="88"/>
      <c r="J13392" s="88"/>
      <c r="K13392" s="88"/>
    </row>
    <row r="13393" spans="2:11" ht="12" hidden="1" customHeight="1" x14ac:dyDescent="0.2">
      <c r="B13393" s="88"/>
      <c r="C13393" s="88"/>
      <c r="D13393" s="88"/>
      <c r="E13393" s="88"/>
      <c r="F13393" s="88"/>
      <c r="G13393" s="88"/>
      <c r="H13393" s="88"/>
      <c r="I13393" s="88"/>
      <c r="J13393" s="88"/>
      <c r="K13393" s="88"/>
    </row>
    <row r="13394" spans="2:11" ht="12" hidden="1" customHeight="1" x14ac:dyDescent="0.2">
      <c r="B13394" s="88"/>
      <c r="C13394" s="88"/>
      <c r="D13394" s="88"/>
      <c r="E13394" s="88"/>
      <c r="F13394" s="88"/>
      <c r="G13394" s="88"/>
      <c r="H13394" s="88"/>
      <c r="I13394" s="88"/>
      <c r="J13394" s="88"/>
      <c r="K13394" s="88"/>
    </row>
    <row r="13395" spans="2:11" ht="12" hidden="1" customHeight="1" x14ac:dyDescent="0.2">
      <c r="B13395" s="88"/>
      <c r="C13395" s="88"/>
      <c r="D13395" s="88"/>
      <c r="E13395" s="88"/>
      <c r="F13395" s="88"/>
      <c r="G13395" s="88"/>
      <c r="H13395" s="88"/>
      <c r="I13395" s="88"/>
      <c r="J13395" s="88"/>
      <c r="K13395" s="88"/>
    </row>
    <row r="13396" spans="2:11" ht="12" hidden="1" customHeight="1" x14ac:dyDescent="0.2">
      <c r="B13396" s="88"/>
      <c r="C13396" s="88"/>
      <c r="D13396" s="88"/>
      <c r="E13396" s="88"/>
      <c r="F13396" s="88"/>
      <c r="G13396" s="88"/>
      <c r="H13396" s="88"/>
      <c r="I13396" s="88"/>
      <c r="J13396" s="88"/>
      <c r="K13396" s="88"/>
    </row>
    <row r="13397" spans="2:11" ht="12" hidden="1" customHeight="1" x14ac:dyDescent="0.2">
      <c r="B13397" s="88"/>
      <c r="C13397" s="88"/>
      <c r="D13397" s="88"/>
      <c r="E13397" s="88"/>
      <c r="F13397" s="88"/>
      <c r="G13397" s="88"/>
      <c r="H13397" s="88"/>
      <c r="I13397" s="88"/>
      <c r="J13397" s="88"/>
      <c r="K13397" s="88"/>
    </row>
    <row r="13398" spans="2:11" ht="12" hidden="1" customHeight="1" x14ac:dyDescent="0.2">
      <c r="B13398" s="88"/>
      <c r="C13398" s="88"/>
      <c r="D13398" s="88"/>
      <c r="E13398" s="88"/>
      <c r="F13398" s="88"/>
      <c r="G13398" s="88"/>
      <c r="H13398" s="88"/>
      <c r="I13398" s="88"/>
      <c r="J13398" s="88"/>
      <c r="K13398" s="88"/>
    </row>
    <row r="13399" spans="2:11" ht="12" hidden="1" customHeight="1" x14ac:dyDescent="0.2">
      <c r="B13399" s="88"/>
      <c r="C13399" s="88"/>
      <c r="D13399" s="88"/>
      <c r="E13399" s="88"/>
      <c r="F13399" s="88"/>
      <c r="G13399" s="88"/>
      <c r="H13399" s="88"/>
      <c r="I13399" s="88"/>
      <c r="J13399" s="88"/>
      <c r="K13399" s="88"/>
    </row>
    <row r="13400" spans="2:11" ht="12" hidden="1" customHeight="1" x14ac:dyDescent="0.2">
      <c r="B13400" s="88"/>
      <c r="C13400" s="88"/>
      <c r="D13400" s="88"/>
      <c r="E13400" s="88"/>
      <c r="F13400" s="88"/>
      <c r="G13400" s="88"/>
      <c r="H13400" s="88"/>
      <c r="I13400" s="88"/>
      <c r="J13400" s="88"/>
      <c r="K13400" s="88"/>
    </row>
    <row r="13401" spans="2:11" ht="12" hidden="1" customHeight="1" x14ac:dyDescent="0.2">
      <c r="B13401" s="88"/>
      <c r="C13401" s="88"/>
      <c r="D13401" s="88"/>
      <c r="E13401" s="88"/>
      <c r="F13401" s="88"/>
      <c r="G13401" s="88"/>
      <c r="H13401" s="88"/>
      <c r="I13401" s="88"/>
      <c r="J13401" s="88"/>
      <c r="K13401" s="88"/>
    </row>
    <row r="13402" spans="2:11" ht="12" hidden="1" customHeight="1" x14ac:dyDescent="0.2">
      <c r="B13402" s="88"/>
      <c r="C13402" s="88"/>
      <c r="D13402" s="88"/>
      <c r="E13402" s="88"/>
      <c r="F13402" s="88"/>
      <c r="G13402" s="88"/>
      <c r="H13402" s="88"/>
      <c r="I13402" s="88"/>
      <c r="J13402" s="88"/>
      <c r="K13402" s="88"/>
    </row>
    <row r="13403" spans="2:11" ht="12" hidden="1" customHeight="1" x14ac:dyDescent="0.2">
      <c r="B13403" s="88"/>
      <c r="C13403" s="88"/>
      <c r="D13403" s="88"/>
      <c r="E13403" s="88"/>
      <c r="F13403" s="88"/>
      <c r="G13403" s="88"/>
      <c r="H13403" s="88"/>
      <c r="I13403" s="88"/>
      <c r="J13403" s="88"/>
      <c r="K13403" s="88"/>
    </row>
    <row r="13404" spans="2:11" ht="12" hidden="1" customHeight="1" x14ac:dyDescent="0.2">
      <c r="B13404" s="88"/>
      <c r="C13404" s="88"/>
      <c r="D13404" s="88"/>
      <c r="E13404" s="88"/>
      <c r="F13404" s="88"/>
      <c r="G13404" s="88"/>
      <c r="H13404" s="88"/>
      <c r="I13404" s="88"/>
      <c r="J13404" s="88"/>
      <c r="K13404" s="88"/>
    </row>
    <row r="13405" spans="2:11" ht="12" hidden="1" customHeight="1" x14ac:dyDescent="0.2">
      <c r="B13405" s="88"/>
      <c r="C13405" s="88"/>
      <c r="D13405" s="88"/>
      <c r="E13405" s="88"/>
      <c r="F13405" s="88"/>
      <c r="G13405" s="88"/>
      <c r="H13405" s="88"/>
      <c r="I13405" s="88"/>
      <c r="J13405" s="88"/>
      <c r="K13405" s="88"/>
    </row>
    <row r="13406" spans="2:11" ht="12" hidden="1" customHeight="1" x14ac:dyDescent="0.2">
      <c r="B13406" s="88"/>
      <c r="C13406" s="88"/>
      <c r="D13406" s="88"/>
      <c r="E13406" s="88"/>
      <c r="F13406" s="88"/>
      <c r="G13406" s="88"/>
      <c r="H13406" s="88"/>
      <c r="I13406" s="88"/>
      <c r="J13406" s="88"/>
      <c r="K13406" s="88"/>
    </row>
    <row r="13407" spans="2:11" ht="12" hidden="1" customHeight="1" x14ac:dyDescent="0.2">
      <c r="B13407" s="88"/>
      <c r="C13407" s="88"/>
      <c r="D13407" s="88"/>
      <c r="E13407" s="88"/>
      <c r="F13407" s="88"/>
      <c r="G13407" s="88"/>
      <c r="H13407" s="88"/>
      <c r="I13407" s="88"/>
      <c r="J13407" s="88"/>
      <c r="K13407" s="88"/>
    </row>
    <row r="13408" spans="2:11" ht="12" hidden="1" customHeight="1" x14ac:dyDescent="0.2">
      <c r="B13408" s="88"/>
      <c r="C13408" s="88"/>
      <c r="D13408" s="88"/>
      <c r="E13408" s="88"/>
      <c r="F13408" s="88"/>
      <c r="G13408" s="88"/>
      <c r="H13408" s="88"/>
      <c r="I13408" s="88"/>
      <c r="J13408" s="88"/>
      <c r="K13408" s="88"/>
    </row>
    <row r="13409" spans="2:11" ht="12" hidden="1" customHeight="1" x14ac:dyDescent="0.2">
      <c r="B13409" s="88"/>
      <c r="C13409" s="88"/>
      <c r="D13409" s="88"/>
      <c r="E13409" s="88"/>
      <c r="F13409" s="88"/>
      <c r="G13409" s="88"/>
      <c r="H13409" s="88"/>
      <c r="I13409" s="88"/>
      <c r="J13409" s="88"/>
      <c r="K13409" s="88"/>
    </row>
    <row r="13410" spans="2:11" ht="12" hidden="1" customHeight="1" x14ac:dyDescent="0.2">
      <c r="B13410" s="88"/>
      <c r="C13410" s="88"/>
      <c r="D13410" s="88"/>
      <c r="E13410" s="88"/>
      <c r="F13410" s="88"/>
      <c r="G13410" s="88"/>
      <c r="H13410" s="88"/>
      <c r="I13410" s="88"/>
      <c r="J13410" s="88"/>
      <c r="K13410" s="88"/>
    </row>
    <row r="13411" spans="2:11" ht="12" hidden="1" customHeight="1" x14ac:dyDescent="0.2">
      <c r="B13411" s="88"/>
      <c r="C13411" s="88"/>
      <c r="D13411" s="88"/>
      <c r="E13411" s="88"/>
      <c r="F13411" s="88"/>
      <c r="G13411" s="88"/>
      <c r="H13411" s="88"/>
      <c r="I13411" s="88"/>
      <c r="J13411" s="88"/>
      <c r="K13411" s="88"/>
    </row>
    <row r="13412" spans="2:11" ht="12" hidden="1" customHeight="1" x14ac:dyDescent="0.2">
      <c r="B13412" s="88"/>
      <c r="C13412" s="88"/>
      <c r="D13412" s="88"/>
      <c r="E13412" s="88"/>
      <c r="F13412" s="88"/>
      <c r="G13412" s="88"/>
      <c r="H13412" s="88"/>
      <c r="I13412" s="88"/>
      <c r="J13412" s="88"/>
      <c r="K13412" s="88"/>
    </row>
    <row r="13413" spans="2:11" ht="12" hidden="1" customHeight="1" x14ac:dyDescent="0.2">
      <c r="B13413" s="88"/>
      <c r="C13413" s="88"/>
      <c r="D13413" s="88"/>
      <c r="E13413" s="88"/>
      <c r="F13413" s="88"/>
      <c r="G13413" s="88"/>
      <c r="H13413" s="88"/>
      <c r="I13413" s="88"/>
      <c r="J13413" s="88"/>
      <c r="K13413" s="88"/>
    </row>
    <row r="13414" spans="2:11" ht="12" hidden="1" customHeight="1" x14ac:dyDescent="0.2">
      <c r="B13414" s="88"/>
      <c r="C13414" s="88"/>
      <c r="D13414" s="88"/>
      <c r="E13414" s="88"/>
      <c r="F13414" s="88"/>
      <c r="G13414" s="88"/>
      <c r="H13414" s="88"/>
      <c r="I13414" s="88"/>
      <c r="J13414" s="88"/>
      <c r="K13414" s="88"/>
    </row>
    <row r="13415" spans="2:11" ht="12" hidden="1" customHeight="1" x14ac:dyDescent="0.2">
      <c r="B13415" s="88"/>
      <c r="C13415" s="88"/>
      <c r="D13415" s="88"/>
      <c r="E13415" s="88"/>
      <c r="F13415" s="88"/>
      <c r="G13415" s="88"/>
      <c r="H13415" s="88"/>
      <c r="I13415" s="88"/>
      <c r="J13415" s="88"/>
      <c r="K13415" s="88"/>
    </row>
    <row r="13416" spans="2:11" ht="12" hidden="1" customHeight="1" x14ac:dyDescent="0.2">
      <c r="B13416" s="88"/>
      <c r="C13416" s="88"/>
      <c r="D13416" s="88"/>
      <c r="E13416" s="88"/>
      <c r="F13416" s="88"/>
      <c r="G13416" s="88"/>
      <c r="H13416" s="88"/>
      <c r="I13416" s="88"/>
      <c r="J13416" s="88"/>
      <c r="K13416" s="88"/>
    </row>
    <row r="13417" spans="2:11" ht="12" hidden="1" customHeight="1" x14ac:dyDescent="0.2">
      <c r="B13417" s="88"/>
      <c r="C13417" s="88"/>
      <c r="D13417" s="88"/>
      <c r="E13417" s="88"/>
      <c r="F13417" s="88"/>
      <c r="G13417" s="88"/>
      <c r="H13417" s="88"/>
      <c r="I13417" s="88"/>
      <c r="J13417" s="88"/>
      <c r="K13417" s="88"/>
    </row>
    <row r="13418" spans="2:11" ht="12" hidden="1" customHeight="1" x14ac:dyDescent="0.2">
      <c r="B13418" s="88"/>
      <c r="C13418" s="88"/>
      <c r="D13418" s="88"/>
      <c r="E13418" s="88"/>
      <c r="F13418" s="88"/>
      <c r="G13418" s="88"/>
      <c r="H13418" s="88"/>
      <c r="I13418" s="88"/>
      <c r="J13418" s="88"/>
      <c r="K13418" s="88"/>
    </row>
    <row r="13419" spans="2:11" ht="12" hidden="1" customHeight="1" x14ac:dyDescent="0.2">
      <c r="B13419" s="88"/>
      <c r="C13419" s="88"/>
      <c r="D13419" s="88"/>
      <c r="E13419" s="88"/>
      <c r="F13419" s="88"/>
      <c r="G13419" s="88"/>
      <c r="H13419" s="88"/>
      <c r="I13419" s="88"/>
      <c r="J13419" s="88"/>
      <c r="K13419" s="88"/>
    </row>
    <row r="13420" spans="2:11" ht="12" hidden="1" customHeight="1" x14ac:dyDescent="0.2">
      <c r="B13420" s="88"/>
      <c r="C13420" s="88"/>
      <c r="D13420" s="88"/>
      <c r="E13420" s="88"/>
      <c r="F13420" s="88"/>
      <c r="G13420" s="88"/>
      <c r="H13420" s="88"/>
      <c r="I13420" s="88"/>
      <c r="J13420" s="88"/>
      <c r="K13420" s="88"/>
    </row>
    <row r="13421" spans="2:11" ht="12" hidden="1" customHeight="1" x14ac:dyDescent="0.2">
      <c r="B13421" s="88"/>
      <c r="C13421" s="88"/>
      <c r="D13421" s="88"/>
      <c r="E13421" s="88"/>
      <c r="F13421" s="88"/>
      <c r="G13421" s="88"/>
      <c r="H13421" s="88"/>
      <c r="I13421" s="88"/>
      <c r="J13421" s="88"/>
      <c r="K13421" s="88"/>
    </row>
    <row r="13422" spans="2:11" ht="12" hidden="1" customHeight="1" x14ac:dyDescent="0.2">
      <c r="B13422" s="88"/>
      <c r="C13422" s="88"/>
      <c r="D13422" s="88"/>
      <c r="E13422" s="88"/>
      <c r="F13422" s="88"/>
      <c r="G13422" s="88"/>
      <c r="H13422" s="88"/>
      <c r="I13422" s="88"/>
      <c r="J13422" s="88"/>
      <c r="K13422" s="88"/>
    </row>
    <row r="13423" spans="2:11" ht="12" hidden="1" customHeight="1" x14ac:dyDescent="0.2">
      <c r="B13423" s="88"/>
      <c r="C13423" s="88"/>
      <c r="D13423" s="88"/>
      <c r="E13423" s="88"/>
      <c r="F13423" s="88"/>
      <c r="G13423" s="88"/>
      <c r="H13423" s="88"/>
      <c r="I13423" s="88"/>
      <c r="J13423" s="88"/>
      <c r="K13423" s="88"/>
    </row>
    <row r="13424" spans="2:11" ht="12" hidden="1" customHeight="1" x14ac:dyDescent="0.2">
      <c r="B13424" s="88"/>
      <c r="C13424" s="88"/>
      <c r="D13424" s="88"/>
      <c r="E13424" s="88"/>
      <c r="F13424" s="88"/>
      <c r="G13424" s="88"/>
      <c r="H13424" s="88"/>
      <c r="I13424" s="88"/>
      <c r="J13424" s="88"/>
      <c r="K13424" s="88"/>
    </row>
    <row r="13425" spans="2:11" ht="12" hidden="1" customHeight="1" x14ac:dyDescent="0.2">
      <c r="B13425" s="88"/>
      <c r="C13425" s="88"/>
      <c r="D13425" s="88"/>
      <c r="E13425" s="88"/>
      <c r="F13425" s="88"/>
      <c r="G13425" s="88"/>
      <c r="H13425" s="88"/>
      <c r="I13425" s="88"/>
      <c r="J13425" s="88"/>
      <c r="K13425" s="88"/>
    </row>
    <row r="13426" spans="2:11" ht="12" hidden="1" customHeight="1" x14ac:dyDescent="0.2">
      <c r="B13426" s="88"/>
      <c r="C13426" s="88"/>
      <c r="D13426" s="88"/>
      <c r="E13426" s="88"/>
      <c r="F13426" s="88"/>
      <c r="G13426" s="88"/>
      <c r="H13426" s="88"/>
      <c r="I13426" s="88"/>
      <c r="J13426" s="88"/>
      <c r="K13426" s="88"/>
    </row>
    <row r="13427" spans="2:11" ht="12" hidden="1" customHeight="1" x14ac:dyDescent="0.2">
      <c r="B13427" s="88"/>
      <c r="C13427" s="88"/>
      <c r="D13427" s="88"/>
      <c r="E13427" s="88"/>
      <c r="F13427" s="88"/>
      <c r="G13427" s="88"/>
      <c r="H13427" s="88"/>
      <c r="I13427" s="88"/>
      <c r="J13427" s="88"/>
      <c r="K13427" s="88"/>
    </row>
    <row r="13428" spans="2:11" ht="12" hidden="1" customHeight="1" x14ac:dyDescent="0.2">
      <c r="B13428" s="88"/>
      <c r="C13428" s="88"/>
      <c r="D13428" s="88"/>
      <c r="E13428" s="88"/>
      <c r="F13428" s="88"/>
      <c r="G13428" s="88"/>
      <c r="H13428" s="88"/>
      <c r="I13428" s="88"/>
      <c r="J13428" s="88"/>
      <c r="K13428" s="88"/>
    </row>
    <row r="13429" spans="2:11" ht="12" hidden="1" customHeight="1" x14ac:dyDescent="0.2">
      <c r="B13429" s="88"/>
      <c r="C13429" s="88"/>
      <c r="D13429" s="88"/>
      <c r="E13429" s="88"/>
      <c r="F13429" s="88"/>
      <c r="G13429" s="88"/>
      <c r="H13429" s="88"/>
      <c r="I13429" s="88"/>
      <c r="J13429" s="88"/>
      <c r="K13429" s="88"/>
    </row>
    <row r="13430" spans="2:11" ht="12" hidden="1" customHeight="1" x14ac:dyDescent="0.2">
      <c r="B13430" s="88"/>
      <c r="C13430" s="88"/>
      <c r="D13430" s="88"/>
      <c r="E13430" s="88"/>
      <c r="F13430" s="88"/>
      <c r="G13430" s="88"/>
      <c r="H13430" s="88"/>
      <c r="I13430" s="88"/>
      <c r="J13430" s="88"/>
      <c r="K13430" s="88"/>
    </row>
    <row r="13431" spans="2:11" ht="12" hidden="1" customHeight="1" x14ac:dyDescent="0.2">
      <c r="B13431" s="88"/>
      <c r="C13431" s="88"/>
      <c r="D13431" s="88"/>
      <c r="E13431" s="88"/>
      <c r="F13431" s="88"/>
      <c r="G13431" s="88"/>
      <c r="H13431" s="88"/>
      <c r="I13431" s="88"/>
      <c r="J13431" s="88"/>
      <c r="K13431" s="88"/>
    </row>
    <row r="13432" spans="2:11" ht="12" hidden="1" customHeight="1" x14ac:dyDescent="0.2">
      <c r="B13432" s="88"/>
      <c r="C13432" s="88"/>
      <c r="D13432" s="88"/>
      <c r="E13432" s="88"/>
      <c r="F13432" s="88"/>
      <c r="G13432" s="88"/>
      <c r="H13432" s="88"/>
      <c r="I13432" s="88"/>
      <c r="J13432" s="88"/>
      <c r="K13432" s="88"/>
    </row>
    <row r="13433" spans="2:11" ht="12" hidden="1" customHeight="1" x14ac:dyDescent="0.2">
      <c r="B13433" s="88"/>
      <c r="C13433" s="88"/>
      <c r="D13433" s="88"/>
      <c r="E13433" s="88"/>
      <c r="F13433" s="88"/>
      <c r="G13433" s="88"/>
      <c r="H13433" s="88"/>
      <c r="I13433" s="88"/>
      <c r="J13433" s="88"/>
      <c r="K13433" s="88"/>
    </row>
    <row r="13434" spans="2:11" ht="12" hidden="1" customHeight="1" x14ac:dyDescent="0.2">
      <c r="B13434" s="88"/>
      <c r="C13434" s="88"/>
      <c r="D13434" s="88"/>
      <c r="E13434" s="88"/>
      <c r="F13434" s="88"/>
      <c r="G13434" s="88"/>
      <c r="H13434" s="88"/>
      <c r="I13434" s="88"/>
      <c r="J13434" s="88"/>
      <c r="K13434" s="88"/>
    </row>
    <row r="13435" spans="2:11" ht="12" hidden="1" customHeight="1" x14ac:dyDescent="0.2">
      <c r="B13435" s="88"/>
      <c r="C13435" s="88"/>
      <c r="D13435" s="88"/>
      <c r="E13435" s="88"/>
      <c r="F13435" s="88"/>
      <c r="G13435" s="88"/>
      <c r="H13435" s="88"/>
      <c r="I13435" s="88"/>
      <c r="J13435" s="88"/>
      <c r="K13435" s="88"/>
    </row>
    <row r="13436" spans="2:11" ht="12" hidden="1" customHeight="1" x14ac:dyDescent="0.2">
      <c r="B13436" s="88"/>
      <c r="C13436" s="88"/>
      <c r="D13436" s="88"/>
      <c r="E13436" s="88"/>
      <c r="F13436" s="88"/>
      <c r="G13436" s="88"/>
      <c r="H13436" s="88"/>
      <c r="I13436" s="88"/>
      <c r="J13436" s="88"/>
      <c r="K13436" s="88"/>
    </row>
    <row r="13437" spans="2:11" ht="12" hidden="1" customHeight="1" x14ac:dyDescent="0.2">
      <c r="B13437" s="88"/>
      <c r="C13437" s="88"/>
      <c r="D13437" s="88"/>
      <c r="E13437" s="88"/>
      <c r="F13437" s="88"/>
      <c r="G13437" s="88"/>
      <c r="H13437" s="88"/>
      <c r="I13437" s="88"/>
      <c r="J13437" s="88"/>
      <c r="K13437" s="88"/>
    </row>
    <row r="13438" spans="2:11" ht="12" hidden="1" customHeight="1" x14ac:dyDescent="0.2">
      <c r="B13438" s="88"/>
      <c r="C13438" s="88"/>
      <c r="D13438" s="88"/>
      <c r="E13438" s="88"/>
      <c r="F13438" s="88"/>
      <c r="G13438" s="88"/>
      <c r="H13438" s="88"/>
      <c r="I13438" s="88"/>
      <c r="J13438" s="88"/>
      <c r="K13438" s="88"/>
    </row>
    <row r="13439" spans="2:11" ht="12" hidden="1" customHeight="1" x14ac:dyDescent="0.2">
      <c r="B13439" s="88"/>
      <c r="C13439" s="88"/>
      <c r="D13439" s="88"/>
      <c r="E13439" s="88"/>
      <c r="F13439" s="88"/>
      <c r="G13439" s="88"/>
      <c r="H13439" s="88"/>
      <c r="I13439" s="88"/>
      <c r="J13439" s="88"/>
      <c r="K13439" s="88"/>
    </row>
    <row r="13440" spans="2:11" ht="12" hidden="1" customHeight="1" x14ac:dyDescent="0.2">
      <c r="B13440" s="88"/>
      <c r="C13440" s="88"/>
      <c r="D13440" s="88"/>
      <c r="E13440" s="88"/>
      <c r="F13440" s="88"/>
      <c r="G13440" s="88"/>
      <c r="H13440" s="88"/>
      <c r="I13440" s="88"/>
      <c r="J13440" s="88"/>
      <c r="K13440" s="88"/>
    </row>
    <row r="13441" spans="2:11" ht="12" hidden="1" customHeight="1" x14ac:dyDescent="0.2">
      <c r="B13441" s="88"/>
      <c r="C13441" s="88"/>
      <c r="D13441" s="88"/>
      <c r="E13441" s="88"/>
      <c r="F13441" s="88"/>
      <c r="G13441" s="88"/>
      <c r="H13441" s="88"/>
      <c r="I13441" s="88"/>
      <c r="J13441" s="88"/>
      <c r="K13441" s="88"/>
    </row>
    <row r="13442" spans="2:11" ht="12" hidden="1" customHeight="1" x14ac:dyDescent="0.2">
      <c r="B13442" s="88"/>
      <c r="C13442" s="88"/>
      <c r="D13442" s="88"/>
      <c r="E13442" s="88"/>
      <c r="F13442" s="88"/>
      <c r="G13442" s="88"/>
      <c r="H13442" s="88"/>
      <c r="I13442" s="88"/>
      <c r="J13442" s="88"/>
      <c r="K13442" s="88"/>
    </row>
    <row r="13443" spans="2:11" ht="12" hidden="1" customHeight="1" x14ac:dyDescent="0.2">
      <c r="B13443" s="88"/>
      <c r="C13443" s="88"/>
      <c r="D13443" s="88"/>
      <c r="E13443" s="88"/>
      <c r="F13443" s="88"/>
      <c r="G13443" s="88"/>
      <c r="H13443" s="88"/>
      <c r="I13443" s="88"/>
      <c r="J13443" s="88"/>
      <c r="K13443" s="88"/>
    </row>
    <row r="13444" spans="2:11" ht="12" hidden="1" customHeight="1" x14ac:dyDescent="0.2">
      <c r="B13444" s="88"/>
      <c r="C13444" s="88"/>
      <c r="D13444" s="88"/>
      <c r="E13444" s="88"/>
      <c r="F13444" s="88"/>
      <c r="G13444" s="88"/>
      <c r="H13444" s="88"/>
      <c r="I13444" s="88"/>
      <c r="J13444" s="88"/>
      <c r="K13444" s="88"/>
    </row>
    <row r="13445" spans="2:11" ht="12" hidden="1" customHeight="1" x14ac:dyDescent="0.2">
      <c r="B13445" s="88"/>
      <c r="C13445" s="88"/>
      <c r="D13445" s="88"/>
      <c r="E13445" s="88"/>
      <c r="F13445" s="88"/>
      <c r="G13445" s="88"/>
      <c r="H13445" s="88"/>
      <c r="I13445" s="88"/>
      <c r="J13445" s="88"/>
      <c r="K13445" s="88"/>
    </row>
    <row r="13446" spans="2:11" ht="12" hidden="1" customHeight="1" x14ac:dyDescent="0.2">
      <c r="B13446" s="88"/>
      <c r="C13446" s="88"/>
      <c r="D13446" s="88"/>
      <c r="E13446" s="88"/>
      <c r="F13446" s="88"/>
      <c r="G13446" s="88"/>
      <c r="H13446" s="88"/>
      <c r="I13446" s="88"/>
      <c r="J13446" s="88"/>
      <c r="K13446" s="88"/>
    </row>
    <row r="13447" spans="2:11" ht="12" hidden="1" customHeight="1" x14ac:dyDescent="0.2">
      <c r="B13447" s="88"/>
      <c r="C13447" s="88"/>
      <c r="D13447" s="88"/>
      <c r="E13447" s="88"/>
      <c r="F13447" s="88"/>
      <c r="G13447" s="88"/>
      <c r="H13447" s="88"/>
      <c r="I13447" s="88"/>
      <c r="J13447" s="88"/>
      <c r="K13447" s="88"/>
    </row>
    <row r="13448" spans="2:11" ht="12" hidden="1" customHeight="1" x14ac:dyDescent="0.2">
      <c r="B13448" s="88"/>
      <c r="C13448" s="88"/>
      <c r="D13448" s="88"/>
      <c r="E13448" s="88"/>
      <c r="F13448" s="88"/>
      <c r="G13448" s="88"/>
      <c r="H13448" s="88"/>
      <c r="I13448" s="88"/>
      <c r="J13448" s="88"/>
      <c r="K13448" s="88"/>
    </row>
    <row r="13449" spans="2:11" ht="12" hidden="1" customHeight="1" x14ac:dyDescent="0.2">
      <c r="B13449" s="88"/>
      <c r="C13449" s="88"/>
      <c r="D13449" s="88"/>
      <c r="E13449" s="88"/>
      <c r="F13449" s="88"/>
      <c r="G13449" s="88"/>
      <c r="H13449" s="88"/>
      <c r="I13449" s="88"/>
      <c r="J13449" s="88"/>
      <c r="K13449" s="88"/>
    </row>
    <row r="13450" spans="2:11" ht="12" hidden="1" customHeight="1" x14ac:dyDescent="0.2">
      <c r="B13450" s="88"/>
      <c r="C13450" s="88"/>
      <c r="D13450" s="88"/>
      <c r="E13450" s="88"/>
      <c r="F13450" s="88"/>
      <c r="G13450" s="88"/>
      <c r="H13450" s="88"/>
      <c r="I13450" s="88"/>
      <c r="J13450" s="88"/>
      <c r="K13450" s="88"/>
    </row>
    <row r="13451" spans="2:11" ht="12" hidden="1" customHeight="1" x14ac:dyDescent="0.2">
      <c r="B13451" s="88"/>
      <c r="C13451" s="88"/>
      <c r="D13451" s="88"/>
      <c r="E13451" s="88"/>
      <c r="F13451" s="88"/>
      <c r="G13451" s="88"/>
      <c r="H13451" s="88"/>
      <c r="I13451" s="88"/>
      <c r="J13451" s="88"/>
      <c r="K13451" s="88"/>
    </row>
    <row r="13452" spans="2:11" ht="12" hidden="1" customHeight="1" x14ac:dyDescent="0.2">
      <c r="B13452" s="88"/>
      <c r="C13452" s="88"/>
      <c r="D13452" s="88"/>
      <c r="E13452" s="88"/>
      <c r="F13452" s="88"/>
      <c r="G13452" s="88"/>
      <c r="H13452" s="88"/>
      <c r="I13452" s="88"/>
      <c r="J13452" s="88"/>
      <c r="K13452" s="88"/>
    </row>
    <row r="13453" spans="2:11" ht="12" hidden="1" customHeight="1" x14ac:dyDescent="0.2">
      <c r="B13453" s="88"/>
      <c r="C13453" s="88"/>
      <c r="D13453" s="88"/>
      <c r="E13453" s="88"/>
      <c r="F13453" s="88"/>
      <c r="G13453" s="88"/>
      <c r="H13453" s="88"/>
      <c r="I13453" s="88"/>
      <c r="J13453" s="88"/>
      <c r="K13453" s="88"/>
    </row>
    <row r="13454" spans="2:11" ht="12" hidden="1" customHeight="1" x14ac:dyDescent="0.2">
      <c r="B13454" s="88"/>
      <c r="C13454" s="88"/>
      <c r="D13454" s="88"/>
      <c r="E13454" s="88"/>
      <c r="F13454" s="88"/>
      <c r="G13454" s="88"/>
      <c r="H13454" s="88"/>
      <c r="I13454" s="88"/>
      <c r="J13454" s="88"/>
      <c r="K13454" s="88"/>
    </row>
    <row r="13455" spans="2:11" ht="12" hidden="1" customHeight="1" x14ac:dyDescent="0.2">
      <c r="B13455" s="88"/>
      <c r="C13455" s="88"/>
      <c r="D13455" s="88"/>
      <c r="E13455" s="88"/>
      <c r="F13455" s="88"/>
      <c r="G13455" s="88"/>
      <c r="H13455" s="88"/>
      <c r="I13455" s="88"/>
      <c r="J13455" s="88"/>
      <c r="K13455" s="88"/>
    </row>
    <row r="13456" spans="2:11" ht="12" hidden="1" customHeight="1" x14ac:dyDescent="0.2">
      <c r="B13456" s="88"/>
      <c r="C13456" s="88"/>
      <c r="D13456" s="88"/>
      <c r="E13456" s="88"/>
      <c r="F13456" s="88"/>
      <c r="G13456" s="88"/>
      <c r="H13456" s="88"/>
      <c r="I13456" s="88"/>
      <c r="J13456" s="88"/>
      <c r="K13456" s="88"/>
    </row>
    <row r="13457" spans="2:11" ht="12" hidden="1" customHeight="1" x14ac:dyDescent="0.2">
      <c r="B13457" s="88"/>
      <c r="C13457" s="88"/>
      <c r="D13457" s="88"/>
      <c r="E13457" s="88"/>
      <c r="F13457" s="88"/>
      <c r="G13457" s="88"/>
      <c r="H13457" s="88"/>
      <c r="I13457" s="88"/>
      <c r="J13457" s="88"/>
      <c r="K13457" s="88"/>
    </row>
    <row r="13458" spans="2:11" ht="12" hidden="1" customHeight="1" x14ac:dyDescent="0.2">
      <c r="B13458" s="88"/>
      <c r="C13458" s="88"/>
      <c r="D13458" s="88"/>
      <c r="E13458" s="88"/>
      <c r="F13458" s="88"/>
      <c r="G13458" s="88"/>
      <c r="H13458" s="88"/>
      <c r="I13458" s="88"/>
      <c r="J13458" s="88"/>
      <c r="K13458" s="88"/>
    </row>
    <row r="13459" spans="2:11" ht="12" hidden="1" customHeight="1" x14ac:dyDescent="0.2">
      <c r="B13459" s="88"/>
      <c r="C13459" s="88"/>
      <c r="D13459" s="88"/>
      <c r="E13459" s="88"/>
      <c r="F13459" s="88"/>
      <c r="G13459" s="88"/>
      <c r="H13459" s="88"/>
      <c r="I13459" s="88"/>
      <c r="J13459" s="88"/>
      <c r="K13459" s="88"/>
    </row>
    <row r="13460" spans="2:11" ht="12" hidden="1" customHeight="1" x14ac:dyDescent="0.2">
      <c r="B13460" s="88"/>
      <c r="C13460" s="88"/>
      <c r="D13460" s="88"/>
      <c r="E13460" s="88"/>
      <c r="F13460" s="88"/>
      <c r="G13460" s="88"/>
      <c r="H13460" s="88"/>
      <c r="I13460" s="88"/>
      <c r="J13460" s="88"/>
      <c r="K13460" s="88"/>
    </row>
    <row r="13461" spans="2:11" ht="12" hidden="1" customHeight="1" x14ac:dyDescent="0.2">
      <c r="B13461" s="88"/>
      <c r="C13461" s="88"/>
      <c r="D13461" s="88"/>
      <c r="E13461" s="88"/>
      <c r="F13461" s="88"/>
      <c r="G13461" s="88"/>
      <c r="H13461" s="88"/>
      <c r="I13461" s="88"/>
      <c r="J13461" s="88"/>
      <c r="K13461" s="88"/>
    </row>
    <row r="13462" spans="2:11" ht="12" hidden="1" customHeight="1" x14ac:dyDescent="0.2">
      <c r="B13462" s="88"/>
      <c r="C13462" s="88"/>
      <c r="D13462" s="88"/>
      <c r="E13462" s="88"/>
      <c r="F13462" s="88"/>
      <c r="G13462" s="88"/>
      <c r="H13462" s="88"/>
      <c r="I13462" s="88"/>
      <c r="J13462" s="88"/>
      <c r="K13462" s="88"/>
    </row>
    <row r="13463" spans="2:11" ht="12" hidden="1" customHeight="1" x14ac:dyDescent="0.2">
      <c r="B13463" s="88"/>
      <c r="C13463" s="88"/>
      <c r="D13463" s="88"/>
      <c r="E13463" s="88"/>
      <c r="F13463" s="88"/>
      <c r="G13463" s="88"/>
      <c r="H13463" s="88"/>
      <c r="I13463" s="88"/>
      <c r="J13463" s="88"/>
      <c r="K13463" s="88"/>
    </row>
    <row r="13464" spans="2:11" ht="12" hidden="1" customHeight="1" x14ac:dyDescent="0.2">
      <c r="B13464" s="88"/>
      <c r="C13464" s="88"/>
      <c r="D13464" s="88"/>
      <c r="E13464" s="88"/>
      <c r="F13464" s="88"/>
      <c r="G13464" s="88"/>
      <c r="H13464" s="88"/>
      <c r="I13464" s="88"/>
      <c r="J13464" s="88"/>
      <c r="K13464" s="88"/>
    </row>
    <row r="13465" spans="2:11" ht="12" hidden="1" customHeight="1" x14ac:dyDescent="0.2">
      <c r="B13465" s="88"/>
      <c r="C13465" s="88"/>
      <c r="D13465" s="88"/>
      <c r="E13465" s="88"/>
      <c r="F13465" s="88"/>
      <c r="G13465" s="88"/>
      <c r="H13465" s="88"/>
      <c r="I13465" s="88"/>
      <c r="J13465" s="88"/>
      <c r="K13465" s="88"/>
    </row>
    <row r="13466" spans="2:11" ht="12" hidden="1" customHeight="1" x14ac:dyDescent="0.2">
      <c r="B13466" s="88"/>
      <c r="C13466" s="88"/>
      <c r="D13466" s="88"/>
      <c r="E13466" s="88"/>
      <c r="F13466" s="88"/>
      <c r="G13466" s="88"/>
      <c r="H13466" s="88"/>
      <c r="I13466" s="88"/>
      <c r="J13466" s="88"/>
      <c r="K13466" s="88"/>
    </row>
    <row r="13467" spans="2:11" ht="12" hidden="1" customHeight="1" x14ac:dyDescent="0.2">
      <c r="B13467" s="88"/>
      <c r="C13467" s="88"/>
      <c r="D13467" s="88"/>
      <c r="E13467" s="88"/>
      <c r="F13467" s="88"/>
      <c r="G13467" s="88"/>
      <c r="H13467" s="88"/>
      <c r="I13467" s="88"/>
      <c r="J13467" s="88"/>
      <c r="K13467" s="88"/>
    </row>
    <row r="13468" spans="2:11" ht="12" hidden="1" customHeight="1" x14ac:dyDescent="0.2">
      <c r="B13468" s="88"/>
      <c r="C13468" s="88"/>
      <c r="D13468" s="88"/>
      <c r="E13468" s="88"/>
      <c r="F13468" s="88"/>
      <c r="G13468" s="88"/>
      <c r="H13468" s="88"/>
      <c r="I13468" s="88"/>
      <c r="J13468" s="88"/>
      <c r="K13468" s="88"/>
    </row>
    <row r="13469" spans="2:11" ht="12" hidden="1" customHeight="1" x14ac:dyDescent="0.2">
      <c r="B13469" s="88"/>
      <c r="C13469" s="88"/>
      <c r="D13469" s="88"/>
      <c r="E13469" s="88"/>
      <c r="F13469" s="88"/>
      <c r="G13469" s="88"/>
      <c r="H13469" s="88"/>
      <c r="I13469" s="88"/>
      <c r="J13469" s="88"/>
      <c r="K13469" s="88"/>
    </row>
    <row r="13470" spans="2:11" ht="12" hidden="1" customHeight="1" x14ac:dyDescent="0.2">
      <c r="B13470" s="88"/>
      <c r="C13470" s="88"/>
      <c r="D13470" s="88"/>
      <c r="E13470" s="88"/>
      <c r="F13470" s="88"/>
      <c r="G13470" s="88"/>
      <c r="H13470" s="88"/>
      <c r="I13470" s="88"/>
      <c r="J13470" s="88"/>
      <c r="K13470" s="88"/>
    </row>
    <row r="13471" spans="2:11" ht="12" hidden="1" customHeight="1" x14ac:dyDescent="0.2">
      <c r="B13471" s="88"/>
      <c r="C13471" s="88"/>
      <c r="D13471" s="88"/>
      <c r="E13471" s="88"/>
      <c r="F13471" s="88"/>
      <c r="G13471" s="88"/>
      <c r="H13471" s="88"/>
      <c r="I13471" s="88"/>
      <c r="J13471" s="88"/>
      <c r="K13471" s="88"/>
    </row>
    <row r="13472" spans="2:11" ht="12" hidden="1" customHeight="1" x14ac:dyDescent="0.2">
      <c r="B13472" s="88"/>
      <c r="C13472" s="88"/>
      <c r="D13472" s="88"/>
      <c r="E13472" s="88"/>
      <c r="F13472" s="88"/>
      <c r="G13472" s="88"/>
      <c r="H13472" s="88"/>
      <c r="I13472" s="88"/>
      <c r="J13472" s="88"/>
      <c r="K13472" s="88"/>
    </row>
    <row r="13473" spans="2:11" ht="12" hidden="1" customHeight="1" x14ac:dyDescent="0.2">
      <c r="B13473" s="88"/>
      <c r="C13473" s="88"/>
      <c r="D13473" s="88"/>
      <c r="E13473" s="88"/>
      <c r="F13473" s="88"/>
      <c r="G13473" s="88"/>
      <c r="H13473" s="88"/>
      <c r="I13473" s="88"/>
      <c r="J13473" s="88"/>
      <c r="K13473" s="88"/>
    </row>
    <row r="13474" spans="2:11" ht="12" hidden="1" customHeight="1" x14ac:dyDescent="0.2">
      <c r="B13474" s="88"/>
      <c r="C13474" s="88"/>
      <c r="D13474" s="88"/>
      <c r="E13474" s="88"/>
      <c r="F13474" s="88"/>
      <c r="G13474" s="88"/>
      <c r="H13474" s="88"/>
      <c r="I13474" s="88"/>
      <c r="J13474" s="88"/>
      <c r="K13474" s="88"/>
    </row>
    <row r="13475" spans="2:11" ht="12" hidden="1" customHeight="1" x14ac:dyDescent="0.2">
      <c r="B13475" s="88"/>
      <c r="C13475" s="88"/>
      <c r="D13475" s="88"/>
      <c r="E13475" s="88"/>
      <c r="F13475" s="88"/>
      <c r="G13475" s="88"/>
      <c r="H13475" s="88"/>
      <c r="I13475" s="88"/>
      <c r="J13475" s="88"/>
      <c r="K13475" s="88"/>
    </row>
    <row r="13476" spans="2:11" ht="12" hidden="1" customHeight="1" x14ac:dyDescent="0.2">
      <c r="B13476" s="88"/>
      <c r="C13476" s="88"/>
      <c r="D13476" s="88"/>
      <c r="E13476" s="88"/>
      <c r="F13476" s="88"/>
      <c r="G13476" s="88"/>
      <c r="H13476" s="88"/>
      <c r="I13476" s="88"/>
      <c r="J13476" s="88"/>
      <c r="K13476" s="88"/>
    </row>
    <row r="13477" spans="2:11" ht="12" hidden="1" customHeight="1" x14ac:dyDescent="0.2">
      <c r="B13477" s="88"/>
      <c r="C13477" s="88"/>
      <c r="D13477" s="88"/>
      <c r="E13477" s="88"/>
      <c r="F13477" s="88"/>
      <c r="G13477" s="88"/>
      <c r="H13477" s="88"/>
      <c r="I13477" s="88"/>
      <c r="J13477" s="88"/>
      <c r="K13477" s="88"/>
    </row>
    <row r="13478" spans="2:11" ht="12" hidden="1" customHeight="1" x14ac:dyDescent="0.2">
      <c r="B13478" s="88"/>
      <c r="C13478" s="88"/>
      <c r="D13478" s="88"/>
      <c r="E13478" s="88"/>
      <c r="F13478" s="88"/>
      <c r="G13478" s="88"/>
      <c r="H13478" s="88"/>
      <c r="I13478" s="88"/>
      <c r="J13478" s="88"/>
      <c r="K13478" s="88"/>
    </row>
    <row r="13479" spans="2:11" ht="12" hidden="1" customHeight="1" x14ac:dyDescent="0.2">
      <c r="B13479" s="88"/>
      <c r="C13479" s="88"/>
      <c r="D13479" s="88"/>
      <c r="E13479" s="88"/>
      <c r="F13479" s="88"/>
      <c r="G13479" s="88"/>
      <c r="H13479" s="88"/>
      <c r="I13479" s="88"/>
      <c r="J13479" s="88"/>
      <c r="K13479" s="88"/>
    </row>
    <row r="13480" spans="2:11" ht="12" hidden="1" customHeight="1" x14ac:dyDescent="0.2">
      <c r="B13480" s="88"/>
      <c r="C13480" s="88"/>
      <c r="D13480" s="88"/>
      <c r="E13480" s="88"/>
      <c r="F13480" s="88"/>
      <c r="G13480" s="88"/>
      <c r="H13480" s="88"/>
      <c r="I13480" s="88"/>
      <c r="J13480" s="88"/>
      <c r="K13480" s="88"/>
    </row>
    <row r="13481" spans="2:11" ht="12" hidden="1" customHeight="1" x14ac:dyDescent="0.2">
      <c r="B13481" s="88"/>
      <c r="C13481" s="88"/>
      <c r="D13481" s="88"/>
      <c r="E13481" s="88"/>
      <c r="F13481" s="88"/>
      <c r="G13481" s="88"/>
      <c r="H13481" s="88"/>
      <c r="I13481" s="88"/>
      <c r="J13481" s="88"/>
      <c r="K13481" s="88"/>
    </row>
    <row r="13482" spans="2:11" ht="12" hidden="1" customHeight="1" x14ac:dyDescent="0.2">
      <c r="B13482" s="88"/>
      <c r="C13482" s="88"/>
      <c r="D13482" s="88"/>
      <c r="E13482" s="88"/>
      <c r="F13482" s="88"/>
      <c r="G13482" s="88"/>
      <c r="H13482" s="88"/>
      <c r="I13482" s="88"/>
      <c r="J13482" s="88"/>
      <c r="K13482" s="88"/>
    </row>
    <row r="13483" spans="2:11" ht="12" hidden="1" customHeight="1" x14ac:dyDescent="0.2">
      <c r="B13483" s="88"/>
      <c r="C13483" s="88"/>
      <c r="D13483" s="88"/>
      <c r="E13483" s="88"/>
      <c r="F13483" s="88"/>
      <c r="G13483" s="88"/>
      <c r="H13483" s="88"/>
      <c r="I13483" s="88"/>
      <c r="J13483" s="88"/>
      <c r="K13483" s="88"/>
    </row>
    <row r="13484" spans="2:11" ht="12" hidden="1" customHeight="1" x14ac:dyDescent="0.2">
      <c r="B13484" s="88"/>
      <c r="C13484" s="88"/>
      <c r="D13484" s="88"/>
      <c r="E13484" s="88"/>
      <c r="F13484" s="88"/>
      <c r="G13484" s="88"/>
      <c r="H13484" s="88"/>
      <c r="I13484" s="88"/>
      <c r="J13484" s="88"/>
      <c r="K13484" s="88"/>
    </row>
    <row r="13485" spans="2:11" ht="12" hidden="1" customHeight="1" x14ac:dyDescent="0.2">
      <c r="B13485" s="88"/>
      <c r="C13485" s="88"/>
      <c r="D13485" s="88"/>
      <c r="E13485" s="88"/>
      <c r="F13485" s="88"/>
      <c r="G13485" s="88"/>
      <c r="H13485" s="88"/>
      <c r="I13485" s="88"/>
      <c r="J13485" s="88"/>
      <c r="K13485" s="88"/>
    </row>
    <row r="13486" spans="2:11" ht="12" hidden="1" customHeight="1" x14ac:dyDescent="0.2">
      <c r="B13486" s="88"/>
      <c r="C13486" s="88"/>
      <c r="D13486" s="88"/>
      <c r="E13486" s="88"/>
      <c r="F13486" s="88"/>
      <c r="G13486" s="88"/>
      <c r="H13486" s="88"/>
      <c r="I13486" s="88"/>
      <c r="J13486" s="88"/>
      <c r="K13486" s="88"/>
    </row>
    <row r="13487" spans="2:11" ht="12" hidden="1" customHeight="1" x14ac:dyDescent="0.2">
      <c r="B13487" s="88"/>
      <c r="C13487" s="88"/>
      <c r="D13487" s="88"/>
      <c r="E13487" s="88"/>
      <c r="F13487" s="88"/>
      <c r="G13487" s="88"/>
      <c r="H13487" s="88"/>
      <c r="I13487" s="88"/>
      <c r="J13487" s="88"/>
      <c r="K13487" s="88"/>
    </row>
    <row r="13488" spans="2:11" ht="12" hidden="1" customHeight="1" x14ac:dyDescent="0.2">
      <c r="B13488" s="88"/>
      <c r="C13488" s="88"/>
      <c r="D13488" s="88"/>
      <c r="E13488" s="88"/>
      <c r="F13488" s="88"/>
      <c r="G13488" s="88"/>
      <c r="H13488" s="88"/>
      <c r="I13488" s="88"/>
      <c r="J13488" s="88"/>
      <c r="K13488" s="88"/>
    </row>
    <row r="13489" spans="2:11" ht="12" hidden="1" customHeight="1" x14ac:dyDescent="0.2">
      <c r="B13489" s="88"/>
      <c r="C13489" s="88"/>
      <c r="D13489" s="88"/>
      <c r="E13489" s="88"/>
      <c r="F13489" s="88"/>
      <c r="G13489" s="88"/>
      <c r="H13489" s="88"/>
      <c r="I13489" s="88"/>
      <c r="J13489" s="88"/>
      <c r="K13489" s="88"/>
    </row>
    <row r="13490" spans="2:11" ht="12" hidden="1" customHeight="1" x14ac:dyDescent="0.2">
      <c r="B13490" s="88"/>
      <c r="C13490" s="88"/>
      <c r="D13490" s="88"/>
      <c r="E13490" s="88"/>
      <c r="F13490" s="88"/>
      <c r="G13490" s="88"/>
      <c r="H13490" s="88"/>
      <c r="I13490" s="88"/>
      <c r="J13490" s="88"/>
      <c r="K13490" s="88"/>
    </row>
    <row r="13491" spans="2:11" ht="12" hidden="1" customHeight="1" x14ac:dyDescent="0.2">
      <c r="B13491" s="88"/>
      <c r="C13491" s="88"/>
      <c r="D13491" s="88"/>
      <c r="E13491" s="88"/>
      <c r="F13491" s="88"/>
      <c r="G13491" s="88"/>
      <c r="H13491" s="88"/>
      <c r="I13491" s="88"/>
      <c r="J13491" s="88"/>
      <c r="K13491" s="88"/>
    </row>
    <row r="13492" spans="2:11" ht="12" hidden="1" customHeight="1" x14ac:dyDescent="0.2">
      <c r="B13492" s="88"/>
      <c r="C13492" s="88"/>
      <c r="D13492" s="88"/>
      <c r="E13492" s="88"/>
      <c r="F13492" s="88"/>
      <c r="G13492" s="88"/>
      <c r="H13492" s="88"/>
      <c r="I13492" s="88"/>
      <c r="J13492" s="88"/>
      <c r="K13492" s="88"/>
    </row>
    <row r="13493" spans="2:11" ht="12" hidden="1" customHeight="1" x14ac:dyDescent="0.2">
      <c r="B13493" s="88"/>
      <c r="C13493" s="88"/>
      <c r="D13493" s="88"/>
      <c r="E13493" s="88"/>
      <c r="F13493" s="88"/>
      <c r="G13493" s="88"/>
      <c r="H13493" s="88"/>
      <c r="I13493" s="88"/>
      <c r="J13493" s="88"/>
      <c r="K13493" s="88"/>
    </row>
    <row r="13494" spans="2:11" ht="12" hidden="1" customHeight="1" x14ac:dyDescent="0.2">
      <c r="B13494" s="88"/>
      <c r="C13494" s="88"/>
      <c r="D13494" s="88"/>
      <c r="E13494" s="88"/>
      <c r="F13494" s="88"/>
      <c r="G13494" s="88"/>
      <c r="H13494" s="88"/>
      <c r="I13494" s="88"/>
      <c r="J13494" s="88"/>
      <c r="K13494" s="88"/>
    </row>
    <row r="13495" spans="2:11" ht="12" hidden="1" customHeight="1" x14ac:dyDescent="0.2">
      <c r="B13495" s="88"/>
      <c r="C13495" s="88"/>
      <c r="D13495" s="88"/>
      <c r="E13495" s="88"/>
      <c r="F13495" s="88"/>
      <c r="G13495" s="88"/>
      <c r="H13495" s="88"/>
      <c r="I13495" s="88"/>
      <c r="J13495" s="88"/>
      <c r="K13495" s="88"/>
    </row>
    <row r="13496" spans="2:11" ht="12" hidden="1" customHeight="1" x14ac:dyDescent="0.2">
      <c r="B13496" s="88"/>
      <c r="C13496" s="88"/>
      <c r="D13496" s="88"/>
      <c r="E13496" s="88"/>
      <c r="F13496" s="88"/>
      <c r="G13496" s="88"/>
      <c r="H13496" s="88"/>
      <c r="I13496" s="88"/>
      <c r="J13496" s="88"/>
      <c r="K13496" s="88"/>
    </row>
    <row r="13497" spans="2:11" ht="12" hidden="1" customHeight="1" x14ac:dyDescent="0.2">
      <c r="B13497" s="88"/>
      <c r="C13497" s="88"/>
      <c r="D13497" s="88"/>
      <c r="E13497" s="88"/>
      <c r="F13497" s="88"/>
      <c r="G13497" s="88"/>
      <c r="H13497" s="88"/>
      <c r="I13497" s="88"/>
      <c r="J13497" s="88"/>
      <c r="K13497" s="88"/>
    </row>
    <row r="13498" spans="2:11" ht="12" hidden="1" customHeight="1" x14ac:dyDescent="0.2">
      <c r="B13498" s="88"/>
      <c r="C13498" s="88"/>
      <c r="D13498" s="88"/>
      <c r="E13498" s="88"/>
      <c r="F13498" s="88"/>
      <c r="G13498" s="88"/>
      <c r="H13498" s="88"/>
      <c r="I13498" s="88"/>
      <c r="J13498" s="88"/>
      <c r="K13498" s="88"/>
    </row>
    <row r="13499" spans="2:11" ht="12" hidden="1" customHeight="1" x14ac:dyDescent="0.2">
      <c r="B13499" s="88"/>
      <c r="C13499" s="88"/>
      <c r="D13499" s="88"/>
      <c r="E13499" s="88"/>
      <c r="F13499" s="88"/>
      <c r="G13499" s="88"/>
      <c r="H13499" s="88"/>
      <c r="I13499" s="88"/>
      <c r="J13499" s="88"/>
      <c r="K13499" s="88"/>
    </row>
    <row r="13500" spans="2:11" ht="12" hidden="1" customHeight="1" x14ac:dyDescent="0.2">
      <c r="B13500" s="88"/>
      <c r="C13500" s="88"/>
      <c r="D13500" s="88"/>
      <c r="E13500" s="88"/>
      <c r="F13500" s="88"/>
      <c r="G13500" s="88"/>
      <c r="H13500" s="88"/>
      <c r="I13500" s="88"/>
      <c r="J13500" s="88"/>
      <c r="K13500" s="88"/>
    </row>
    <row r="13501" spans="2:11" ht="12" hidden="1" customHeight="1" x14ac:dyDescent="0.2">
      <c r="B13501" s="88"/>
      <c r="C13501" s="88"/>
      <c r="D13501" s="88"/>
      <c r="E13501" s="88"/>
      <c r="F13501" s="88"/>
      <c r="G13501" s="88"/>
      <c r="H13501" s="88"/>
      <c r="I13501" s="88"/>
      <c r="J13501" s="88"/>
      <c r="K13501" s="88"/>
    </row>
    <row r="13502" spans="2:11" ht="12" hidden="1" customHeight="1" x14ac:dyDescent="0.2">
      <c r="B13502" s="88"/>
      <c r="C13502" s="88"/>
      <c r="D13502" s="88"/>
      <c r="E13502" s="88"/>
      <c r="F13502" s="88"/>
      <c r="G13502" s="88"/>
      <c r="H13502" s="88"/>
      <c r="I13502" s="88"/>
      <c r="J13502" s="88"/>
      <c r="K13502" s="88"/>
    </row>
    <row r="13503" spans="2:11" ht="12" hidden="1" customHeight="1" x14ac:dyDescent="0.2">
      <c r="B13503" s="88"/>
      <c r="C13503" s="88"/>
      <c r="D13503" s="88"/>
      <c r="E13503" s="88"/>
      <c r="F13503" s="88"/>
      <c r="G13503" s="88"/>
      <c r="H13503" s="88"/>
      <c r="I13503" s="88"/>
      <c r="J13503" s="88"/>
      <c r="K13503" s="88"/>
    </row>
    <row r="13504" spans="2:11" ht="12" hidden="1" customHeight="1" x14ac:dyDescent="0.2">
      <c r="B13504" s="88"/>
      <c r="C13504" s="88"/>
      <c r="D13504" s="88"/>
      <c r="E13504" s="88"/>
      <c r="F13504" s="88"/>
      <c r="G13504" s="88"/>
      <c r="H13504" s="88"/>
      <c r="I13504" s="88"/>
      <c r="J13504" s="88"/>
      <c r="K13504" s="88"/>
    </row>
    <row r="13505" spans="2:11" ht="12" hidden="1" customHeight="1" x14ac:dyDescent="0.2">
      <c r="B13505" s="88"/>
      <c r="C13505" s="88"/>
      <c r="D13505" s="88"/>
      <c r="E13505" s="88"/>
      <c r="F13505" s="88"/>
      <c r="G13505" s="88"/>
      <c r="H13505" s="88"/>
      <c r="I13505" s="88"/>
      <c r="J13505" s="88"/>
      <c r="K13505" s="88"/>
    </row>
    <row r="13506" spans="2:11" ht="12" hidden="1" customHeight="1" x14ac:dyDescent="0.2">
      <c r="B13506" s="88"/>
      <c r="C13506" s="88"/>
      <c r="D13506" s="88"/>
      <c r="E13506" s="88"/>
      <c r="F13506" s="88"/>
      <c r="G13506" s="88"/>
      <c r="H13506" s="88"/>
      <c r="I13506" s="88"/>
      <c r="J13506" s="88"/>
      <c r="K13506" s="88"/>
    </row>
    <row r="13507" spans="2:11" ht="12" hidden="1" customHeight="1" x14ac:dyDescent="0.2">
      <c r="B13507" s="88"/>
      <c r="C13507" s="88"/>
      <c r="D13507" s="88"/>
      <c r="E13507" s="88"/>
      <c r="F13507" s="88"/>
      <c r="G13507" s="88"/>
      <c r="H13507" s="88"/>
      <c r="I13507" s="88"/>
      <c r="J13507" s="88"/>
      <c r="K13507" s="88"/>
    </row>
    <row r="13508" spans="2:11" ht="12" hidden="1" customHeight="1" x14ac:dyDescent="0.2">
      <c r="B13508" s="88"/>
      <c r="C13508" s="88"/>
      <c r="D13508" s="88"/>
      <c r="E13508" s="88"/>
      <c r="F13508" s="88"/>
      <c r="G13508" s="88"/>
      <c r="H13508" s="88"/>
      <c r="I13508" s="88"/>
      <c r="J13508" s="88"/>
      <c r="K13508" s="88"/>
    </row>
    <row r="13509" spans="2:11" ht="12" hidden="1" customHeight="1" x14ac:dyDescent="0.2">
      <c r="B13509" s="88"/>
      <c r="C13509" s="88"/>
      <c r="D13509" s="88"/>
      <c r="E13509" s="88"/>
      <c r="F13509" s="88"/>
      <c r="G13509" s="88"/>
      <c r="H13509" s="88"/>
      <c r="I13509" s="88"/>
      <c r="J13509" s="88"/>
      <c r="K13509" s="88"/>
    </row>
    <row r="13510" spans="2:11" ht="12" hidden="1" customHeight="1" x14ac:dyDescent="0.2">
      <c r="B13510" s="88"/>
      <c r="C13510" s="88"/>
      <c r="D13510" s="88"/>
      <c r="E13510" s="88"/>
      <c r="F13510" s="88"/>
      <c r="G13510" s="88"/>
      <c r="H13510" s="88"/>
      <c r="I13510" s="88"/>
      <c r="J13510" s="88"/>
      <c r="K13510" s="88"/>
    </row>
    <row r="13511" spans="2:11" ht="12" hidden="1" customHeight="1" x14ac:dyDescent="0.2">
      <c r="B13511" s="88"/>
      <c r="C13511" s="88"/>
      <c r="D13511" s="88"/>
      <c r="E13511" s="88"/>
      <c r="F13511" s="88"/>
      <c r="G13511" s="88"/>
      <c r="H13511" s="88"/>
      <c r="I13511" s="88"/>
      <c r="J13511" s="88"/>
      <c r="K13511" s="88"/>
    </row>
    <row r="13512" spans="2:11" ht="12" hidden="1" customHeight="1" x14ac:dyDescent="0.2">
      <c r="B13512" s="88"/>
      <c r="C13512" s="88"/>
      <c r="D13512" s="88"/>
      <c r="E13512" s="88"/>
      <c r="F13512" s="88"/>
      <c r="G13512" s="88"/>
      <c r="H13512" s="88"/>
      <c r="I13512" s="88"/>
      <c r="J13512" s="88"/>
      <c r="K13512" s="88"/>
    </row>
    <row r="13513" spans="2:11" ht="12" hidden="1" customHeight="1" x14ac:dyDescent="0.2">
      <c r="B13513" s="88"/>
      <c r="C13513" s="88"/>
      <c r="D13513" s="88"/>
      <c r="E13513" s="88"/>
      <c r="F13513" s="88"/>
      <c r="G13513" s="88"/>
      <c r="H13513" s="88"/>
      <c r="I13513" s="88"/>
      <c r="J13513" s="88"/>
      <c r="K13513" s="88"/>
    </row>
    <row r="13514" spans="2:11" ht="12" hidden="1" customHeight="1" x14ac:dyDescent="0.2">
      <c r="B13514" s="88"/>
      <c r="C13514" s="88"/>
      <c r="D13514" s="88"/>
      <c r="E13514" s="88"/>
      <c r="F13514" s="88"/>
      <c r="G13514" s="88"/>
      <c r="H13514" s="88"/>
      <c r="I13514" s="88"/>
      <c r="J13514" s="88"/>
      <c r="K13514" s="88"/>
    </row>
    <row r="13515" spans="2:11" ht="12" hidden="1" customHeight="1" x14ac:dyDescent="0.2">
      <c r="B13515" s="88"/>
      <c r="C13515" s="88"/>
      <c r="D13515" s="88"/>
      <c r="E13515" s="88"/>
      <c r="F13515" s="88"/>
      <c r="G13515" s="88"/>
      <c r="H13515" s="88"/>
      <c r="I13515" s="88"/>
      <c r="J13515" s="88"/>
      <c r="K13515" s="88"/>
    </row>
    <row r="13516" spans="2:11" ht="12" hidden="1" customHeight="1" x14ac:dyDescent="0.2">
      <c r="B13516" s="88"/>
      <c r="C13516" s="88"/>
      <c r="D13516" s="88"/>
      <c r="E13516" s="88"/>
      <c r="F13516" s="88"/>
      <c r="G13516" s="88"/>
      <c r="H13516" s="88"/>
      <c r="I13516" s="88"/>
      <c r="J13516" s="88"/>
      <c r="K13516" s="88"/>
    </row>
    <row r="13517" spans="2:11" ht="12" hidden="1" customHeight="1" x14ac:dyDescent="0.2">
      <c r="B13517" s="88"/>
      <c r="C13517" s="88"/>
      <c r="D13517" s="88"/>
      <c r="E13517" s="88"/>
      <c r="F13517" s="88"/>
      <c r="G13517" s="88"/>
      <c r="H13517" s="88"/>
      <c r="I13517" s="88"/>
      <c r="J13517" s="88"/>
      <c r="K13517" s="88"/>
    </row>
    <row r="13518" spans="2:11" ht="12" hidden="1" customHeight="1" x14ac:dyDescent="0.2">
      <c r="B13518" s="88"/>
      <c r="C13518" s="88"/>
      <c r="D13518" s="88"/>
      <c r="E13518" s="88"/>
      <c r="F13518" s="88"/>
      <c r="G13518" s="88"/>
      <c r="H13518" s="88"/>
      <c r="I13518" s="88"/>
      <c r="J13518" s="88"/>
      <c r="K13518" s="88"/>
    </row>
    <row r="13519" spans="2:11" ht="12" hidden="1" customHeight="1" x14ac:dyDescent="0.2">
      <c r="B13519" s="88"/>
      <c r="C13519" s="88"/>
      <c r="D13519" s="88"/>
      <c r="E13519" s="88"/>
      <c r="F13519" s="88"/>
      <c r="G13519" s="88"/>
      <c r="H13519" s="88"/>
      <c r="I13519" s="88"/>
      <c r="J13519" s="88"/>
      <c r="K13519" s="88"/>
    </row>
    <row r="13520" spans="2:11" ht="12" hidden="1" customHeight="1" x14ac:dyDescent="0.2">
      <c r="B13520" s="88"/>
      <c r="C13520" s="88"/>
      <c r="D13520" s="88"/>
      <c r="E13520" s="88"/>
      <c r="F13520" s="88"/>
      <c r="G13520" s="88"/>
      <c r="H13520" s="88"/>
      <c r="I13520" s="88"/>
      <c r="J13520" s="88"/>
      <c r="K13520" s="88"/>
    </row>
    <row r="13521" spans="2:11" ht="12" hidden="1" customHeight="1" x14ac:dyDescent="0.2">
      <c r="B13521" s="88"/>
      <c r="C13521" s="88"/>
      <c r="D13521" s="88"/>
      <c r="E13521" s="88"/>
      <c r="F13521" s="88"/>
      <c r="G13521" s="88"/>
      <c r="H13521" s="88"/>
      <c r="I13521" s="88"/>
      <c r="J13521" s="88"/>
      <c r="K13521" s="88"/>
    </row>
    <row r="13522" spans="2:11" ht="12" hidden="1" customHeight="1" x14ac:dyDescent="0.2">
      <c r="B13522" s="88"/>
      <c r="C13522" s="88"/>
      <c r="D13522" s="88"/>
      <c r="E13522" s="88"/>
      <c r="F13522" s="88"/>
      <c r="G13522" s="88"/>
      <c r="H13522" s="88"/>
      <c r="I13522" s="88"/>
      <c r="J13522" s="88"/>
      <c r="K13522" s="88"/>
    </row>
    <row r="13523" spans="2:11" ht="12" hidden="1" customHeight="1" x14ac:dyDescent="0.2">
      <c r="B13523" s="88"/>
      <c r="C13523" s="88"/>
      <c r="D13523" s="88"/>
      <c r="E13523" s="88"/>
      <c r="F13523" s="88"/>
      <c r="G13523" s="88"/>
      <c r="H13523" s="88"/>
      <c r="I13523" s="88"/>
      <c r="J13523" s="88"/>
      <c r="K13523" s="88"/>
    </row>
    <row r="13524" spans="2:11" ht="12" hidden="1" customHeight="1" x14ac:dyDescent="0.2">
      <c r="B13524" s="88"/>
      <c r="C13524" s="88"/>
      <c r="D13524" s="88"/>
      <c r="E13524" s="88"/>
      <c r="F13524" s="88"/>
      <c r="G13524" s="88"/>
      <c r="H13524" s="88"/>
      <c r="I13524" s="88"/>
      <c r="J13524" s="88"/>
      <c r="K13524" s="88"/>
    </row>
    <row r="13525" spans="2:11" ht="12" hidden="1" customHeight="1" x14ac:dyDescent="0.2">
      <c r="B13525" s="88"/>
      <c r="C13525" s="88"/>
      <c r="D13525" s="88"/>
      <c r="E13525" s="88"/>
      <c r="F13525" s="88"/>
      <c r="G13525" s="88"/>
      <c r="H13525" s="88"/>
      <c r="I13525" s="88"/>
      <c r="J13525" s="88"/>
      <c r="K13525" s="88"/>
    </row>
    <row r="13526" spans="2:11" ht="12" hidden="1" customHeight="1" x14ac:dyDescent="0.2">
      <c r="B13526" s="88"/>
      <c r="C13526" s="88"/>
      <c r="D13526" s="88"/>
      <c r="E13526" s="88"/>
      <c r="F13526" s="88"/>
      <c r="G13526" s="88"/>
      <c r="H13526" s="88"/>
      <c r="I13526" s="88"/>
      <c r="J13526" s="88"/>
      <c r="K13526" s="88"/>
    </row>
    <row r="13527" spans="2:11" ht="12" hidden="1" customHeight="1" x14ac:dyDescent="0.2">
      <c r="B13527" s="88"/>
      <c r="C13527" s="88"/>
      <c r="D13527" s="88"/>
      <c r="E13527" s="88"/>
      <c r="F13527" s="88"/>
      <c r="G13527" s="88"/>
      <c r="H13527" s="88"/>
      <c r="I13527" s="88"/>
      <c r="J13527" s="88"/>
      <c r="K13527" s="88"/>
    </row>
    <row r="13528" spans="2:11" ht="12" hidden="1" customHeight="1" x14ac:dyDescent="0.2">
      <c r="B13528" s="88"/>
      <c r="C13528" s="88"/>
      <c r="D13528" s="88"/>
      <c r="E13528" s="88"/>
      <c r="F13528" s="88"/>
      <c r="G13528" s="88"/>
      <c r="H13528" s="88"/>
      <c r="I13528" s="88"/>
      <c r="J13528" s="88"/>
      <c r="K13528" s="88"/>
    </row>
    <row r="13529" spans="2:11" ht="12" hidden="1" customHeight="1" x14ac:dyDescent="0.2">
      <c r="B13529" s="88"/>
      <c r="C13529" s="88"/>
      <c r="D13529" s="88"/>
      <c r="E13529" s="88"/>
      <c r="F13529" s="88"/>
      <c r="G13529" s="88"/>
      <c r="H13529" s="88"/>
      <c r="I13529" s="88"/>
      <c r="J13529" s="88"/>
      <c r="K13529" s="88"/>
    </row>
    <row r="13530" spans="2:11" ht="12" hidden="1" customHeight="1" x14ac:dyDescent="0.2">
      <c r="B13530" s="88"/>
      <c r="C13530" s="88"/>
      <c r="D13530" s="88"/>
      <c r="E13530" s="88"/>
      <c r="F13530" s="88"/>
      <c r="G13530" s="88"/>
      <c r="H13530" s="88"/>
      <c r="I13530" s="88"/>
      <c r="J13530" s="88"/>
      <c r="K13530" s="88"/>
    </row>
    <row r="13531" spans="2:11" ht="12" hidden="1" customHeight="1" x14ac:dyDescent="0.2">
      <c r="B13531" s="88"/>
      <c r="C13531" s="88"/>
      <c r="D13531" s="88"/>
      <c r="E13531" s="88"/>
      <c r="F13531" s="88"/>
      <c r="G13531" s="88"/>
      <c r="H13531" s="88"/>
      <c r="I13531" s="88"/>
      <c r="J13531" s="88"/>
      <c r="K13531" s="88"/>
    </row>
    <row r="13532" spans="2:11" ht="12" hidden="1" customHeight="1" x14ac:dyDescent="0.2">
      <c r="B13532" s="88"/>
      <c r="C13532" s="88"/>
      <c r="D13532" s="88"/>
      <c r="E13532" s="88"/>
      <c r="F13532" s="88"/>
      <c r="G13532" s="88"/>
      <c r="H13532" s="88"/>
      <c r="I13532" s="88"/>
      <c r="J13532" s="88"/>
      <c r="K13532" s="88"/>
    </row>
    <row r="13533" spans="2:11" ht="12" hidden="1" customHeight="1" x14ac:dyDescent="0.2">
      <c r="B13533" s="88"/>
      <c r="C13533" s="88"/>
      <c r="D13533" s="88"/>
      <c r="E13533" s="88"/>
      <c r="F13533" s="88"/>
      <c r="G13533" s="88"/>
      <c r="H13533" s="88"/>
      <c r="I13533" s="88"/>
      <c r="J13533" s="88"/>
      <c r="K13533" s="88"/>
    </row>
    <row r="13534" spans="2:11" ht="12" hidden="1" customHeight="1" x14ac:dyDescent="0.2">
      <c r="B13534" s="88"/>
      <c r="C13534" s="88"/>
      <c r="D13534" s="88"/>
      <c r="E13534" s="88"/>
      <c r="F13534" s="88"/>
      <c r="G13534" s="88"/>
      <c r="H13534" s="88"/>
      <c r="I13534" s="88"/>
      <c r="J13534" s="88"/>
      <c r="K13534" s="88"/>
    </row>
    <row r="13535" spans="2:11" ht="12" hidden="1" customHeight="1" x14ac:dyDescent="0.2">
      <c r="B13535" s="88"/>
      <c r="C13535" s="88"/>
      <c r="D13535" s="88"/>
      <c r="E13535" s="88"/>
      <c r="F13535" s="88"/>
      <c r="G13535" s="88"/>
      <c r="H13535" s="88"/>
      <c r="I13535" s="88"/>
      <c r="J13535" s="88"/>
      <c r="K13535" s="88"/>
    </row>
    <row r="13536" spans="2:11" ht="12" hidden="1" customHeight="1" x14ac:dyDescent="0.2">
      <c r="B13536" s="88"/>
      <c r="C13536" s="88"/>
      <c r="D13536" s="88"/>
      <c r="E13536" s="88"/>
      <c r="F13536" s="88"/>
      <c r="G13536" s="88"/>
      <c r="H13536" s="88"/>
      <c r="I13536" s="88"/>
      <c r="J13536" s="88"/>
      <c r="K13536" s="88"/>
    </row>
    <row r="13537" spans="2:11" ht="12" hidden="1" customHeight="1" x14ac:dyDescent="0.2">
      <c r="B13537" s="88"/>
      <c r="C13537" s="88"/>
      <c r="D13537" s="88"/>
      <c r="E13537" s="88"/>
      <c r="F13537" s="88"/>
      <c r="G13537" s="88"/>
      <c r="H13537" s="88"/>
      <c r="I13537" s="88"/>
      <c r="J13537" s="88"/>
      <c r="K13537" s="88"/>
    </row>
    <row r="13538" spans="2:11" ht="12" hidden="1" customHeight="1" x14ac:dyDescent="0.2">
      <c r="B13538" s="88"/>
      <c r="C13538" s="88"/>
      <c r="D13538" s="88"/>
      <c r="E13538" s="88"/>
      <c r="F13538" s="88"/>
      <c r="G13538" s="88"/>
      <c r="H13538" s="88"/>
      <c r="I13538" s="88"/>
      <c r="J13538" s="88"/>
      <c r="K13538" s="88"/>
    </row>
    <row r="13539" spans="2:11" ht="12" hidden="1" customHeight="1" x14ac:dyDescent="0.2">
      <c r="B13539" s="88"/>
      <c r="C13539" s="88"/>
      <c r="D13539" s="88"/>
      <c r="E13539" s="88"/>
      <c r="F13539" s="88"/>
      <c r="G13539" s="88"/>
      <c r="H13539" s="88"/>
      <c r="I13539" s="88"/>
      <c r="J13539" s="88"/>
      <c r="K13539" s="88"/>
    </row>
    <row r="13540" spans="2:11" ht="12" hidden="1" customHeight="1" x14ac:dyDescent="0.2">
      <c r="B13540" s="88"/>
      <c r="C13540" s="88"/>
      <c r="D13540" s="88"/>
      <c r="E13540" s="88"/>
      <c r="F13540" s="88"/>
      <c r="G13540" s="88"/>
      <c r="H13540" s="88"/>
      <c r="I13540" s="88"/>
      <c r="J13540" s="88"/>
      <c r="K13540" s="88"/>
    </row>
    <row r="13541" spans="2:11" ht="12" hidden="1" customHeight="1" x14ac:dyDescent="0.2">
      <c r="B13541" s="88"/>
      <c r="C13541" s="88"/>
      <c r="D13541" s="88"/>
      <c r="E13541" s="88"/>
      <c r="F13541" s="88"/>
      <c r="G13541" s="88"/>
      <c r="H13541" s="88"/>
      <c r="I13541" s="88"/>
      <c r="J13541" s="88"/>
      <c r="K13541" s="88"/>
    </row>
    <row r="13542" spans="2:11" ht="12" hidden="1" customHeight="1" x14ac:dyDescent="0.2">
      <c r="B13542" s="88"/>
      <c r="C13542" s="88"/>
      <c r="D13542" s="88"/>
      <c r="E13542" s="88"/>
      <c r="F13542" s="88"/>
      <c r="G13542" s="88"/>
      <c r="H13542" s="88"/>
      <c r="I13542" s="88"/>
      <c r="J13542" s="88"/>
      <c r="K13542" s="88"/>
    </row>
    <row r="13543" spans="2:11" ht="12" hidden="1" customHeight="1" x14ac:dyDescent="0.2">
      <c r="B13543" s="88"/>
      <c r="C13543" s="88"/>
      <c r="D13543" s="88"/>
      <c r="E13543" s="88"/>
      <c r="F13543" s="88"/>
      <c r="G13543" s="88"/>
      <c r="H13543" s="88"/>
      <c r="I13543" s="88"/>
      <c r="J13543" s="88"/>
      <c r="K13543" s="88"/>
    </row>
    <row r="13544" spans="2:11" ht="12" hidden="1" customHeight="1" x14ac:dyDescent="0.2">
      <c r="B13544" s="88"/>
      <c r="C13544" s="88"/>
      <c r="D13544" s="88"/>
      <c r="E13544" s="88"/>
      <c r="F13544" s="88"/>
      <c r="G13544" s="88"/>
      <c r="H13544" s="88"/>
      <c r="I13544" s="88"/>
      <c r="J13544" s="88"/>
      <c r="K13544" s="88"/>
    </row>
    <row r="13545" spans="2:11" ht="12" hidden="1" customHeight="1" x14ac:dyDescent="0.2">
      <c r="B13545" s="88"/>
      <c r="C13545" s="88"/>
      <c r="D13545" s="88"/>
      <c r="E13545" s="88"/>
      <c r="F13545" s="88"/>
      <c r="G13545" s="88"/>
      <c r="H13545" s="88"/>
      <c r="I13545" s="88"/>
      <c r="J13545" s="88"/>
      <c r="K13545" s="88"/>
    </row>
    <row r="13546" spans="2:11" ht="12" hidden="1" customHeight="1" x14ac:dyDescent="0.2">
      <c r="B13546" s="88"/>
      <c r="C13546" s="88"/>
      <c r="D13546" s="88"/>
      <c r="E13546" s="88"/>
      <c r="F13546" s="88"/>
      <c r="G13546" s="88"/>
      <c r="H13546" s="88"/>
      <c r="I13546" s="88"/>
      <c r="J13546" s="88"/>
      <c r="K13546" s="88"/>
    </row>
    <row r="13547" spans="2:11" ht="12" hidden="1" customHeight="1" x14ac:dyDescent="0.2">
      <c r="B13547" s="88"/>
      <c r="C13547" s="88"/>
      <c r="D13547" s="88"/>
      <c r="E13547" s="88"/>
      <c r="F13547" s="88"/>
      <c r="G13547" s="88"/>
      <c r="H13547" s="88"/>
      <c r="I13547" s="88"/>
      <c r="J13547" s="88"/>
      <c r="K13547" s="88"/>
    </row>
    <row r="13548" spans="2:11" ht="12" hidden="1" customHeight="1" x14ac:dyDescent="0.2">
      <c r="B13548" s="88"/>
      <c r="C13548" s="88"/>
      <c r="D13548" s="88"/>
      <c r="E13548" s="88"/>
      <c r="F13548" s="88"/>
      <c r="G13548" s="88"/>
      <c r="H13548" s="88"/>
      <c r="I13548" s="88"/>
      <c r="J13548" s="88"/>
      <c r="K13548" s="88"/>
    </row>
    <row r="13549" spans="2:11" ht="12" hidden="1" customHeight="1" x14ac:dyDescent="0.2">
      <c r="B13549" s="88"/>
      <c r="C13549" s="88"/>
      <c r="D13549" s="88"/>
      <c r="E13549" s="88"/>
      <c r="F13549" s="88"/>
      <c r="G13549" s="88"/>
      <c r="H13549" s="88"/>
      <c r="I13549" s="88"/>
      <c r="J13549" s="88"/>
      <c r="K13549" s="88"/>
    </row>
    <row r="13550" spans="2:11" ht="12" hidden="1" customHeight="1" x14ac:dyDescent="0.2">
      <c r="B13550" s="88"/>
      <c r="C13550" s="88"/>
      <c r="D13550" s="88"/>
      <c r="E13550" s="88"/>
      <c r="F13550" s="88"/>
      <c r="G13550" s="88"/>
      <c r="H13550" s="88"/>
      <c r="I13550" s="88"/>
      <c r="J13550" s="88"/>
      <c r="K13550" s="88"/>
    </row>
    <row r="13551" spans="2:11" ht="12" hidden="1" customHeight="1" x14ac:dyDescent="0.2">
      <c r="B13551" s="88"/>
      <c r="C13551" s="88"/>
      <c r="D13551" s="88"/>
      <c r="E13551" s="88"/>
      <c r="F13551" s="88"/>
      <c r="G13551" s="88"/>
      <c r="H13551" s="88"/>
      <c r="I13551" s="88"/>
      <c r="J13551" s="88"/>
      <c r="K13551" s="88"/>
    </row>
    <row r="13552" spans="2:11" ht="12" hidden="1" customHeight="1" x14ac:dyDescent="0.2">
      <c r="B13552" s="88"/>
      <c r="C13552" s="88"/>
      <c r="D13552" s="88"/>
      <c r="E13552" s="88"/>
      <c r="F13552" s="88"/>
      <c r="G13552" s="88"/>
      <c r="H13552" s="88"/>
      <c r="I13552" s="88"/>
      <c r="J13552" s="88"/>
      <c r="K13552" s="88"/>
    </row>
    <row r="13553" spans="2:11" ht="12" hidden="1" customHeight="1" x14ac:dyDescent="0.2">
      <c r="B13553" s="88"/>
      <c r="C13553" s="88"/>
      <c r="D13553" s="88"/>
      <c r="E13553" s="88"/>
      <c r="F13553" s="88"/>
      <c r="G13553" s="88"/>
      <c r="H13553" s="88"/>
      <c r="I13553" s="88"/>
      <c r="J13553" s="88"/>
      <c r="K13553" s="88"/>
    </row>
    <row r="13554" spans="2:11" ht="12" hidden="1" customHeight="1" x14ac:dyDescent="0.2">
      <c r="B13554" s="88"/>
      <c r="C13554" s="88"/>
      <c r="D13554" s="88"/>
      <c r="E13554" s="88"/>
      <c r="F13554" s="88"/>
      <c r="G13554" s="88"/>
      <c r="H13554" s="88"/>
      <c r="I13554" s="88"/>
      <c r="J13554" s="88"/>
      <c r="K13554" s="88"/>
    </row>
    <row r="13555" spans="2:11" ht="12" hidden="1" customHeight="1" x14ac:dyDescent="0.2">
      <c r="B13555" s="88"/>
      <c r="C13555" s="88"/>
      <c r="D13555" s="88"/>
      <c r="E13555" s="88"/>
      <c r="F13555" s="88"/>
      <c r="G13555" s="88"/>
      <c r="H13555" s="88"/>
      <c r="I13555" s="88"/>
      <c r="J13555" s="88"/>
      <c r="K13555" s="88"/>
    </row>
    <row r="13556" spans="2:11" ht="12" hidden="1" customHeight="1" x14ac:dyDescent="0.2">
      <c r="B13556" s="88"/>
      <c r="C13556" s="88"/>
      <c r="D13556" s="88"/>
      <c r="E13556" s="88"/>
      <c r="F13556" s="88"/>
      <c r="G13556" s="88"/>
      <c r="H13556" s="88"/>
      <c r="I13556" s="88"/>
      <c r="J13556" s="88"/>
      <c r="K13556" s="88"/>
    </row>
    <row r="13557" spans="2:11" ht="12" hidden="1" customHeight="1" x14ac:dyDescent="0.2">
      <c r="B13557" s="88"/>
      <c r="C13557" s="88"/>
      <c r="D13557" s="88"/>
      <c r="E13557" s="88"/>
      <c r="F13557" s="88"/>
      <c r="G13557" s="88"/>
      <c r="H13557" s="88"/>
      <c r="I13557" s="88"/>
      <c r="J13557" s="88"/>
      <c r="K13557" s="88"/>
    </row>
    <row r="13558" spans="2:11" ht="12" hidden="1" customHeight="1" x14ac:dyDescent="0.2">
      <c r="B13558" s="88"/>
      <c r="C13558" s="88"/>
      <c r="D13558" s="88"/>
      <c r="E13558" s="88"/>
      <c r="F13558" s="88"/>
      <c r="G13558" s="88"/>
      <c r="H13558" s="88"/>
      <c r="I13558" s="88"/>
      <c r="J13558" s="88"/>
      <c r="K13558" s="88"/>
    </row>
    <row r="13559" spans="2:11" ht="12" hidden="1" customHeight="1" x14ac:dyDescent="0.2">
      <c r="B13559" s="88"/>
      <c r="C13559" s="88"/>
      <c r="D13559" s="88"/>
      <c r="E13559" s="88"/>
      <c r="F13559" s="88"/>
      <c r="G13559" s="88"/>
      <c r="H13559" s="88"/>
      <c r="I13559" s="88"/>
      <c r="J13559" s="88"/>
      <c r="K13559" s="88"/>
    </row>
    <row r="13560" spans="2:11" ht="12" hidden="1" customHeight="1" x14ac:dyDescent="0.2">
      <c r="B13560" s="88"/>
      <c r="C13560" s="88"/>
      <c r="D13560" s="88"/>
      <c r="E13560" s="88"/>
      <c r="F13560" s="88"/>
      <c r="G13560" s="88"/>
      <c r="H13560" s="88"/>
      <c r="I13560" s="88"/>
      <c r="J13560" s="88"/>
      <c r="K13560" s="88"/>
    </row>
    <row r="13561" spans="2:11" ht="12" hidden="1" customHeight="1" x14ac:dyDescent="0.2">
      <c r="B13561" s="88"/>
      <c r="C13561" s="88"/>
      <c r="D13561" s="88"/>
      <c r="E13561" s="88"/>
      <c r="F13561" s="88"/>
      <c r="G13561" s="88"/>
      <c r="H13561" s="88"/>
      <c r="I13561" s="88"/>
      <c r="J13561" s="88"/>
      <c r="K13561" s="88"/>
    </row>
    <row r="13562" spans="2:11" ht="12" hidden="1" customHeight="1" x14ac:dyDescent="0.2">
      <c r="B13562" s="88"/>
      <c r="C13562" s="88"/>
      <c r="D13562" s="88"/>
      <c r="E13562" s="88"/>
      <c r="F13562" s="88"/>
      <c r="G13562" s="88"/>
      <c r="H13562" s="88"/>
      <c r="I13562" s="88"/>
      <c r="J13562" s="88"/>
      <c r="K13562" s="88"/>
    </row>
    <row r="13563" spans="2:11" ht="12" hidden="1" customHeight="1" x14ac:dyDescent="0.2">
      <c r="B13563" s="88"/>
      <c r="C13563" s="88"/>
      <c r="D13563" s="88"/>
      <c r="E13563" s="88"/>
      <c r="F13563" s="88"/>
      <c r="G13563" s="88"/>
      <c r="H13563" s="88"/>
      <c r="I13563" s="88"/>
      <c r="J13563" s="88"/>
      <c r="K13563" s="88"/>
    </row>
    <row r="13564" spans="2:11" ht="12" hidden="1" customHeight="1" x14ac:dyDescent="0.2">
      <c r="B13564" s="88"/>
      <c r="C13564" s="88"/>
      <c r="D13564" s="88"/>
      <c r="E13564" s="88"/>
      <c r="F13564" s="88"/>
      <c r="G13564" s="88"/>
      <c r="H13564" s="88"/>
      <c r="I13564" s="88"/>
      <c r="J13564" s="88"/>
      <c r="K13564" s="88"/>
    </row>
    <row r="13565" spans="2:11" ht="12" hidden="1" customHeight="1" x14ac:dyDescent="0.2">
      <c r="B13565" s="88"/>
      <c r="C13565" s="88"/>
      <c r="D13565" s="88"/>
      <c r="E13565" s="88"/>
      <c r="F13565" s="88"/>
      <c r="G13565" s="88"/>
      <c r="H13565" s="88"/>
      <c r="I13565" s="88"/>
      <c r="J13565" s="88"/>
      <c r="K13565" s="88"/>
    </row>
    <row r="13566" spans="2:11" ht="12" hidden="1" customHeight="1" x14ac:dyDescent="0.2">
      <c r="B13566" s="88"/>
      <c r="C13566" s="88"/>
      <c r="D13566" s="88"/>
      <c r="E13566" s="88"/>
      <c r="F13566" s="88"/>
      <c r="G13566" s="88"/>
      <c r="H13566" s="88"/>
      <c r="I13566" s="88"/>
      <c r="J13566" s="88"/>
      <c r="K13566" s="88"/>
    </row>
    <row r="13567" spans="2:11" ht="12" hidden="1" customHeight="1" x14ac:dyDescent="0.2">
      <c r="B13567" s="88"/>
      <c r="C13567" s="88"/>
      <c r="D13567" s="88"/>
      <c r="E13567" s="88"/>
      <c r="F13567" s="88"/>
      <c r="G13567" s="88"/>
      <c r="H13567" s="88"/>
      <c r="I13567" s="88"/>
      <c r="J13567" s="88"/>
      <c r="K13567" s="88"/>
    </row>
    <row r="13568" spans="2:11" ht="12" hidden="1" customHeight="1" x14ac:dyDescent="0.2">
      <c r="B13568" s="88"/>
      <c r="C13568" s="88"/>
      <c r="D13568" s="88"/>
      <c r="E13568" s="88"/>
      <c r="F13568" s="88"/>
      <c r="G13568" s="88"/>
      <c r="H13568" s="88"/>
      <c r="I13568" s="88"/>
      <c r="J13568" s="88"/>
      <c r="K13568" s="88"/>
    </row>
    <row r="13569" spans="2:11" ht="12" hidden="1" customHeight="1" x14ac:dyDescent="0.2">
      <c r="B13569" s="88"/>
      <c r="C13569" s="88"/>
      <c r="D13569" s="88"/>
      <c r="E13569" s="88"/>
      <c r="F13569" s="88"/>
      <c r="G13569" s="88"/>
      <c r="H13569" s="88"/>
      <c r="I13569" s="88"/>
      <c r="J13569" s="88"/>
      <c r="K13569" s="88"/>
    </row>
    <row r="13570" spans="2:11" ht="12" hidden="1" customHeight="1" x14ac:dyDescent="0.2">
      <c r="B13570" s="88"/>
      <c r="C13570" s="88"/>
      <c r="D13570" s="88"/>
      <c r="E13570" s="88"/>
      <c r="F13570" s="88"/>
      <c r="G13570" s="88"/>
      <c r="H13570" s="88"/>
      <c r="I13570" s="88"/>
      <c r="J13570" s="88"/>
      <c r="K13570" s="88"/>
    </row>
    <row r="13571" spans="2:11" ht="12" hidden="1" customHeight="1" x14ac:dyDescent="0.2">
      <c r="B13571" s="88"/>
      <c r="C13571" s="88"/>
      <c r="D13571" s="88"/>
      <c r="E13571" s="88"/>
      <c r="F13571" s="88"/>
      <c r="G13571" s="88"/>
      <c r="H13571" s="88"/>
      <c r="I13571" s="88"/>
      <c r="J13571" s="88"/>
      <c r="K13571" s="88"/>
    </row>
    <row r="13572" spans="2:11" ht="12" hidden="1" customHeight="1" x14ac:dyDescent="0.2">
      <c r="B13572" s="88"/>
      <c r="C13572" s="88"/>
      <c r="D13572" s="88"/>
      <c r="E13572" s="88"/>
      <c r="F13572" s="88"/>
      <c r="G13572" s="88"/>
      <c r="H13572" s="88"/>
      <c r="I13572" s="88"/>
      <c r="J13572" s="88"/>
      <c r="K13572" s="88"/>
    </row>
    <row r="13573" spans="2:11" ht="12" hidden="1" customHeight="1" x14ac:dyDescent="0.2">
      <c r="B13573" s="88"/>
      <c r="C13573" s="88"/>
      <c r="D13573" s="88"/>
      <c r="E13573" s="88"/>
      <c r="F13573" s="88"/>
      <c r="G13573" s="88"/>
      <c r="H13573" s="88"/>
      <c r="I13573" s="88"/>
      <c r="J13573" s="88"/>
      <c r="K13573" s="88"/>
    </row>
    <row r="13574" spans="2:11" ht="12" hidden="1" customHeight="1" x14ac:dyDescent="0.2">
      <c r="B13574" s="88"/>
      <c r="C13574" s="88"/>
      <c r="D13574" s="88"/>
      <c r="E13574" s="88"/>
      <c r="F13574" s="88"/>
      <c r="G13574" s="88"/>
      <c r="H13574" s="88"/>
      <c r="I13574" s="88"/>
      <c r="J13574" s="88"/>
      <c r="K13574" s="88"/>
    </row>
    <row r="13575" spans="2:11" ht="12" hidden="1" customHeight="1" x14ac:dyDescent="0.2">
      <c r="B13575" s="88"/>
      <c r="C13575" s="88"/>
      <c r="D13575" s="88"/>
      <c r="E13575" s="88"/>
      <c r="F13575" s="88"/>
      <c r="G13575" s="88"/>
      <c r="H13575" s="88"/>
      <c r="I13575" s="88"/>
      <c r="J13575" s="88"/>
      <c r="K13575" s="88"/>
    </row>
    <row r="13576" spans="2:11" ht="12" hidden="1" customHeight="1" x14ac:dyDescent="0.2">
      <c r="B13576" s="88"/>
      <c r="C13576" s="88"/>
      <c r="D13576" s="88"/>
      <c r="E13576" s="88"/>
      <c r="F13576" s="88"/>
      <c r="G13576" s="88"/>
      <c r="H13576" s="88"/>
      <c r="I13576" s="88"/>
      <c r="J13576" s="88"/>
      <c r="K13576" s="88"/>
    </row>
    <row r="13577" spans="2:11" ht="12" hidden="1" customHeight="1" x14ac:dyDescent="0.2">
      <c r="B13577" s="88"/>
      <c r="C13577" s="88"/>
      <c r="D13577" s="88"/>
      <c r="E13577" s="88"/>
      <c r="F13577" s="88"/>
      <c r="G13577" s="88"/>
      <c r="H13577" s="88"/>
      <c r="I13577" s="88"/>
      <c r="J13577" s="88"/>
      <c r="K13577" s="88"/>
    </row>
    <row r="13578" spans="2:11" ht="12" hidden="1" customHeight="1" x14ac:dyDescent="0.2">
      <c r="B13578" s="88"/>
      <c r="C13578" s="88"/>
      <c r="D13578" s="88"/>
      <c r="E13578" s="88"/>
      <c r="F13578" s="88"/>
      <c r="G13578" s="88"/>
      <c r="H13578" s="88"/>
      <c r="I13578" s="88"/>
      <c r="J13578" s="88"/>
      <c r="K13578" s="88"/>
    </row>
    <row r="13579" spans="2:11" ht="12" hidden="1" customHeight="1" x14ac:dyDescent="0.2">
      <c r="B13579" s="88"/>
      <c r="C13579" s="88"/>
      <c r="D13579" s="88"/>
      <c r="E13579" s="88"/>
      <c r="F13579" s="88"/>
      <c r="G13579" s="88"/>
      <c r="H13579" s="88"/>
      <c r="I13579" s="88"/>
      <c r="J13579" s="88"/>
      <c r="K13579" s="88"/>
    </row>
    <row r="13580" spans="2:11" ht="12" hidden="1" customHeight="1" x14ac:dyDescent="0.2">
      <c r="B13580" s="88"/>
      <c r="C13580" s="88"/>
      <c r="D13580" s="88"/>
      <c r="E13580" s="88"/>
      <c r="F13580" s="88"/>
      <c r="G13580" s="88"/>
      <c r="H13580" s="88"/>
      <c r="I13580" s="88"/>
      <c r="J13580" s="88"/>
      <c r="K13580" s="88"/>
    </row>
    <row r="13581" spans="2:11" ht="12" hidden="1" customHeight="1" x14ac:dyDescent="0.2">
      <c r="B13581" s="88"/>
      <c r="C13581" s="88"/>
      <c r="D13581" s="88"/>
      <c r="E13581" s="88"/>
      <c r="F13581" s="88"/>
      <c r="G13581" s="88"/>
      <c r="H13581" s="88"/>
      <c r="I13581" s="88"/>
      <c r="J13581" s="88"/>
      <c r="K13581" s="88"/>
    </row>
    <row r="13582" spans="2:11" ht="12" hidden="1" customHeight="1" x14ac:dyDescent="0.2">
      <c r="B13582" s="88"/>
      <c r="C13582" s="88"/>
      <c r="D13582" s="88"/>
      <c r="E13582" s="88"/>
      <c r="F13582" s="88"/>
      <c r="G13582" s="88"/>
      <c r="H13582" s="88"/>
      <c r="I13582" s="88"/>
      <c r="J13582" s="88"/>
      <c r="K13582" s="88"/>
    </row>
    <row r="13583" spans="2:11" ht="12" hidden="1" customHeight="1" x14ac:dyDescent="0.2">
      <c r="B13583" s="88"/>
      <c r="C13583" s="88"/>
      <c r="D13583" s="88"/>
      <c r="E13583" s="88"/>
      <c r="F13583" s="88"/>
      <c r="G13583" s="88"/>
      <c r="H13583" s="88"/>
      <c r="I13583" s="88"/>
      <c r="J13583" s="88"/>
      <c r="K13583" s="88"/>
    </row>
    <row r="13584" spans="2:11" ht="12" hidden="1" customHeight="1" x14ac:dyDescent="0.2">
      <c r="B13584" s="88"/>
      <c r="C13584" s="88"/>
      <c r="D13584" s="88"/>
      <c r="E13584" s="88"/>
      <c r="F13584" s="88"/>
      <c r="G13584" s="88"/>
      <c r="H13584" s="88"/>
      <c r="I13584" s="88"/>
      <c r="J13584" s="88"/>
      <c r="K13584" s="88"/>
    </row>
    <row r="13585" spans="2:11" ht="12" hidden="1" customHeight="1" x14ac:dyDescent="0.2">
      <c r="B13585" s="88"/>
      <c r="C13585" s="88"/>
      <c r="D13585" s="88"/>
      <c r="E13585" s="88"/>
      <c r="F13585" s="88"/>
      <c r="G13585" s="88"/>
      <c r="H13585" s="88"/>
      <c r="I13585" s="88"/>
      <c r="J13585" s="88"/>
      <c r="K13585" s="88"/>
    </row>
    <row r="13586" spans="2:11" ht="12" hidden="1" customHeight="1" x14ac:dyDescent="0.2">
      <c r="B13586" s="88"/>
      <c r="C13586" s="88"/>
      <c r="D13586" s="88"/>
      <c r="E13586" s="88"/>
      <c r="F13586" s="88"/>
      <c r="G13586" s="88"/>
      <c r="H13586" s="88"/>
      <c r="I13586" s="88"/>
      <c r="J13586" s="88"/>
      <c r="K13586" s="88"/>
    </row>
    <row r="13587" spans="2:11" ht="12" hidden="1" customHeight="1" x14ac:dyDescent="0.2">
      <c r="B13587" s="88"/>
      <c r="C13587" s="88"/>
      <c r="D13587" s="88"/>
      <c r="E13587" s="88"/>
      <c r="F13587" s="88"/>
      <c r="G13587" s="88"/>
      <c r="H13587" s="88"/>
      <c r="I13587" s="88"/>
      <c r="J13587" s="88"/>
      <c r="K13587" s="88"/>
    </row>
    <row r="13588" spans="2:11" ht="12" hidden="1" customHeight="1" x14ac:dyDescent="0.2">
      <c r="B13588" s="88"/>
      <c r="C13588" s="88"/>
      <c r="D13588" s="88"/>
      <c r="E13588" s="88"/>
      <c r="F13588" s="88"/>
      <c r="G13588" s="88"/>
      <c r="H13588" s="88"/>
      <c r="I13588" s="88"/>
      <c r="J13588" s="88"/>
      <c r="K13588" s="88"/>
    </row>
    <row r="13589" spans="2:11" ht="12" hidden="1" customHeight="1" x14ac:dyDescent="0.2">
      <c r="B13589" s="88"/>
      <c r="C13589" s="88"/>
      <c r="D13589" s="88"/>
      <c r="E13589" s="88"/>
      <c r="F13589" s="88"/>
      <c r="G13589" s="88"/>
      <c r="H13589" s="88"/>
      <c r="I13589" s="88"/>
      <c r="J13589" s="88"/>
      <c r="K13589" s="88"/>
    </row>
    <row r="13590" spans="2:11" ht="12" hidden="1" customHeight="1" x14ac:dyDescent="0.2">
      <c r="B13590" s="88"/>
      <c r="C13590" s="88"/>
      <c r="D13590" s="88"/>
      <c r="E13590" s="88"/>
      <c r="F13590" s="88"/>
      <c r="G13590" s="88"/>
      <c r="H13590" s="88"/>
      <c r="I13590" s="88"/>
      <c r="J13590" s="88"/>
      <c r="K13590" s="88"/>
    </row>
    <row r="13591" spans="2:11" ht="12" hidden="1" customHeight="1" x14ac:dyDescent="0.2">
      <c r="B13591" s="88"/>
      <c r="C13591" s="88"/>
      <c r="D13591" s="88"/>
      <c r="E13591" s="88"/>
      <c r="F13591" s="88"/>
      <c r="G13591" s="88"/>
      <c r="H13591" s="88"/>
      <c r="I13591" s="88"/>
      <c r="J13591" s="88"/>
      <c r="K13591" s="88"/>
    </row>
    <row r="13592" spans="2:11" ht="12" hidden="1" customHeight="1" x14ac:dyDescent="0.2">
      <c r="B13592" s="88"/>
      <c r="C13592" s="88"/>
      <c r="D13592" s="88"/>
      <c r="E13592" s="88"/>
      <c r="F13592" s="88"/>
      <c r="G13592" s="88"/>
      <c r="H13592" s="88"/>
      <c r="I13592" s="88"/>
      <c r="J13592" s="88"/>
      <c r="K13592" s="88"/>
    </row>
    <row r="13593" spans="2:11" ht="12" hidden="1" customHeight="1" x14ac:dyDescent="0.2">
      <c r="B13593" s="88"/>
      <c r="C13593" s="88"/>
      <c r="D13593" s="88"/>
      <c r="E13593" s="88"/>
      <c r="F13593" s="88"/>
      <c r="G13593" s="88"/>
      <c r="H13593" s="88"/>
      <c r="I13593" s="88"/>
      <c r="J13593" s="88"/>
      <c r="K13593" s="88"/>
    </row>
    <row r="13594" spans="2:11" ht="12" hidden="1" customHeight="1" x14ac:dyDescent="0.2">
      <c r="B13594" s="88"/>
      <c r="C13594" s="88"/>
      <c r="D13594" s="88"/>
      <c r="E13594" s="88"/>
      <c r="F13594" s="88"/>
      <c r="G13594" s="88"/>
      <c r="H13594" s="88"/>
      <c r="I13594" s="88"/>
      <c r="J13594" s="88"/>
      <c r="K13594" s="88"/>
    </row>
    <row r="13595" spans="2:11" ht="12" hidden="1" customHeight="1" x14ac:dyDescent="0.2">
      <c r="B13595" s="88"/>
      <c r="C13595" s="88"/>
      <c r="D13595" s="88"/>
      <c r="E13595" s="88"/>
      <c r="F13595" s="88"/>
      <c r="G13595" s="88"/>
      <c r="H13595" s="88"/>
      <c r="I13595" s="88"/>
      <c r="J13595" s="88"/>
      <c r="K13595" s="88"/>
    </row>
    <row r="13596" spans="2:11" ht="12" hidden="1" customHeight="1" x14ac:dyDescent="0.2">
      <c r="B13596" s="88"/>
      <c r="C13596" s="88"/>
      <c r="D13596" s="88"/>
      <c r="E13596" s="88"/>
      <c r="F13596" s="88"/>
      <c r="G13596" s="88"/>
      <c r="H13596" s="88"/>
      <c r="I13596" s="88"/>
      <c r="J13596" s="88"/>
      <c r="K13596" s="88"/>
    </row>
    <row r="13597" spans="2:11" ht="12" hidden="1" customHeight="1" x14ac:dyDescent="0.2">
      <c r="B13597" s="88"/>
      <c r="C13597" s="88"/>
      <c r="D13597" s="88"/>
      <c r="E13597" s="88"/>
      <c r="F13597" s="88"/>
      <c r="G13597" s="88"/>
      <c r="H13597" s="88"/>
      <c r="I13597" s="88"/>
      <c r="J13597" s="88"/>
      <c r="K13597" s="88"/>
    </row>
    <row r="13598" spans="2:11" ht="12" hidden="1" customHeight="1" x14ac:dyDescent="0.2">
      <c r="B13598" s="88"/>
      <c r="C13598" s="88"/>
      <c r="D13598" s="88"/>
      <c r="E13598" s="88"/>
      <c r="F13598" s="88"/>
      <c r="G13598" s="88"/>
      <c r="H13598" s="88"/>
      <c r="I13598" s="88"/>
      <c r="J13598" s="88"/>
      <c r="K13598" s="88"/>
    </row>
    <row r="13599" spans="2:11" ht="12" hidden="1" customHeight="1" x14ac:dyDescent="0.2">
      <c r="B13599" s="88"/>
      <c r="C13599" s="88"/>
      <c r="D13599" s="88"/>
      <c r="E13599" s="88"/>
      <c r="F13599" s="88"/>
      <c r="G13599" s="88"/>
      <c r="H13599" s="88"/>
      <c r="I13599" s="88"/>
      <c r="J13599" s="88"/>
      <c r="K13599" s="88"/>
    </row>
    <row r="13600" spans="2:11" ht="12" hidden="1" customHeight="1" x14ac:dyDescent="0.2">
      <c r="B13600" s="88"/>
      <c r="C13600" s="88"/>
      <c r="D13600" s="88"/>
      <c r="E13600" s="88"/>
      <c r="F13600" s="88"/>
      <c r="G13600" s="88"/>
      <c r="H13600" s="88"/>
      <c r="I13600" s="88"/>
      <c r="J13600" s="88"/>
      <c r="K13600" s="88"/>
    </row>
    <row r="13601" spans="2:11" ht="12" hidden="1" customHeight="1" x14ac:dyDescent="0.2">
      <c r="B13601" s="88"/>
      <c r="C13601" s="88"/>
      <c r="D13601" s="88"/>
      <c r="E13601" s="88"/>
      <c r="F13601" s="88"/>
      <c r="G13601" s="88"/>
      <c r="H13601" s="88"/>
      <c r="I13601" s="88"/>
      <c r="J13601" s="88"/>
      <c r="K13601" s="88"/>
    </row>
    <row r="13602" spans="2:11" ht="12" hidden="1" customHeight="1" x14ac:dyDescent="0.2">
      <c r="B13602" s="88"/>
      <c r="C13602" s="88"/>
      <c r="D13602" s="88"/>
      <c r="E13602" s="88"/>
      <c r="F13602" s="88"/>
      <c r="G13602" s="88"/>
      <c r="H13602" s="88"/>
      <c r="I13602" s="88"/>
      <c r="J13602" s="88"/>
      <c r="K13602" s="88"/>
    </row>
    <row r="13603" spans="2:11" ht="12" hidden="1" customHeight="1" x14ac:dyDescent="0.2">
      <c r="B13603" s="88"/>
      <c r="C13603" s="88"/>
      <c r="D13603" s="88"/>
      <c r="E13603" s="88"/>
      <c r="F13603" s="88"/>
      <c r="G13603" s="88"/>
      <c r="H13603" s="88"/>
      <c r="I13603" s="88"/>
      <c r="J13603" s="88"/>
      <c r="K13603" s="88"/>
    </row>
    <row r="13604" spans="2:11" ht="12" hidden="1" customHeight="1" x14ac:dyDescent="0.2">
      <c r="B13604" s="88"/>
      <c r="C13604" s="88"/>
      <c r="D13604" s="88"/>
      <c r="E13604" s="88"/>
      <c r="F13604" s="88"/>
      <c r="G13604" s="88"/>
      <c r="H13604" s="88"/>
      <c r="I13604" s="88"/>
      <c r="J13604" s="88"/>
      <c r="K13604" s="88"/>
    </row>
    <row r="13605" spans="2:11" ht="12" hidden="1" customHeight="1" x14ac:dyDescent="0.2">
      <c r="B13605" s="88"/>
      <c r="C13605" s="88"/>
      <c r="D13605" s="88"/>
      <c r="E13605" s="88"/>
      <c r="F13605" s="88"/>
      <c r="G13605" s="88"/>
      <c r="H13605" s="88"/>
      <c r="I13605" s="88"/>
      <c r="J13605" s="88"/>
      <c r="K13605" s="88"/>
    </row>
    <row r="13606" spans="2:11" ht="12" hidden="1" customHeight="1" x14ac:dyDescent="0.2">
      <c r="B13606" s="88"/>
      <c r="C13606" s="88"/>
      <c r="D13606" s="88"/>
      <c r="E13606" s="88"/>
      <c r="F13606" s="88"/>
      <c r="G13606" s="88"/>
      <c r="H13606" s="88"/>
      <c r="I13606" s="88"/>
      <c r="J13606" s="88"/>
      <c r="K13606" s="88"/>
    </row>
    <row r="13607" spans="2:11" ht="12" hidden="1" customHeight="1" x14ac:dyDescent="0.2">
      <c r="B13607" s="88"/>
      <c r="C13607" s="88"/>
      <c r="D13607" s="88"/>
      <c r="E13607" s="88"/>
      <c r="F13607" s="88"/>
      <c r="G13607" s="88"/>
      <c r="H13607" s="88"/>
      <c r="I13607" s="88"/>
      <c r="J13607" s="88"/>
      <c r="K13607" s="88"/>
    </row>
    <row r="13608" spans="2:11" ht="12" hidden="1" customHeight="1" x14ac:dyDescent="0.2">
      <c r="B13608" s="88"/>
      <c r="C13608" s="88"/>
      <c r="D13608" s="88"/>
      <c r="E13608" s="88"/>
      <c r="F13608" s="88"/>
      <c r="G13608" s="88"/>
      <c r="H13608" s="88"/>
      <c r="I13608" s="88"/>
      <c r="J13608" s="88"/>
      <c r="K13608" s="88"/>
    </row>
    <row r="13609" spans="2:11" ht="12" hidden="1" customHeight="1" x14ac:dyDescent="0.2">
      <c r="B13609" s="88"/>
      <c r="C13609" s="88"/>
      <c r="D13609" s="88"/>
      <c r="E13609" s="88"/>
      <c r="F13609" s="88"/>
      <c r="G13609" s="88"/>
      <c r="H13609" s="88"/>
      <c r="I13609" s="88"/>
      <c r="J13609" s="88"/>
      <c r="K13609" s="88"/>
    </row>
    <row r="13610" spans="2:11" ht="12" hidden="1" customHeight="1" x14ac:dyDescent="0.2">
      <c r="B13610" s="88"/>
      <c r="C13610" s="88"/>
      <c r="D13610" s="88"/>
      <c r="E13610" s="88"/>
      <c r="F13610" s="88"/>
      <c r="G13610" s="88"/>
      <c r="H13610" s="88"/>
      <c r="I13610" s="88"/>
      <c r="J13610" s="88"/>
      <c r="K13610" s="88"/>
    </row>
    <row r="13611" spans="2:11" ht="12" hidden="1" customHeight="1" x14ac:dyDescent="0.2">
      <c r="B13611" s="88"/>
      <c r="C13611" s="88"/>
      <c r="D13611" s="88"/>
      <c r="E13611" s="88"/>
      <c r="F13611" s="88"/>
      <c r="G13611" s="88"/>
      <c r="H13611" s="88"/>
      <c r="I13611" s="88"/>
      <c r="J13611" s="88"/>
      <c r="K13611" s="88"/>
    </row>
    <row r="13612" spans="2:11" ht="12" hidden="1" customHeight="1" x14ac:dyDescent="0.2">
      <c r="B13612" s="88"/>
      <c r="C13612" s="88"/>
      <c r="D13612" s="88"/>
      <c r="E13612" s="88"/>
      <c r="F13612" s="88"/>
      <c r="G13612" s="88"/>
      <c r="H13612" s="88"/>
      <c r="I13612" s="88"/>
      <c r="J13612" s="88"/>
      <c r="K13612" s="88"/>
    </row>
    <row r="13613" spans="2:11" ht="12" hidden="1" customHeight="1" x14ac:dyDescent="0.2">
      <c r="B13613" s="88"/>
      <c r="C13613" s="88"/>
      <c r="D13613" s="88"/>
      <c r="E13613" s="88"/>
      <c r="F13613" s="88"/>
      <c r="G13613" s="88"/>
      <c r="H13613" s="88"/>
      <c r="I13613" s="88"/>
      <c r="J13613" s="88"/>
      <c r="K13613" s="88"/>
    </row>
    <row r="13614" spans="2:11" ht="12" hidden="1" customHeight="1" x14ac:dyDescent="0.2">
      <c r="B13614" s="88"/>
      <c r="C13614" s="88"/>
      <c r="D13614" s="88"/>
      <c r="E13614" s="88"/>
      <c r="F13614" s="88"/>
      <c r="G13614" s="88"/>
      <c r="H13614" s="88"/>
      <c r="I13614" s="88"/>
      <c r="J13614" s="88"/>
      <c r="K13614" s="88"/>
    </row>
    <row r="13615" spans="2:11" ht="12" hidden="1" customHeight="1" x14ac:dyDescent="0.2">
      <c r="B13615" s="88"/>
      <c r="C13615" s="88"/>
      <c r="D13615" s="88"/>
      <c r="E13615" s="88"/>
      <c r="F13615" s="88"/>
      <c r="G13615" s="88"/>
      <c r="H13615" s="88"/>
      <c r="I13615" s="88"/>
      <c r="J13615" s="88"/>
      <c r="K13615" s="88"/>
    </row>
    <row r="13616" spans="2:11" ht="12" hidden="1" customHeight="1" x14ac:dyDescent="0.2">
      <c r="B13616" s="88"/>
      <c r="C13616" s="88"/>
      <c r="D13616" s="88"/>
      <c r="E13616" s="88"/>
      <c r="F13616" s="88"/>
      <c r="G13616" s="88"/>
      <c r="H13616" s="88"/>
      <c r="I13616" s="88"/>
      <c r="J13616" s="88"/>
      <c r="K13616" s="88"/>
    </row>
    <row r="13617" spans="2:11" ht="12" hidden="1" customHeight="1" x14ac:dyDescent="0.2">
      <c r="B13617" s="88"/>
      <c r="C13617" s="88"/>
      <c r="D13617" s="88"/>
      <c r="E13617" s="88"/>
      <c r="F13617" s="88"/>
      <c r="G13617" s="88"/>
      <c r="H13617" s="88"/>
      <c r="I13617" s="88"/>
      <c r="J13617" s="88"/>
      <c r="K13617" s="88"/>
    </row>
    <row r="13618" spans="2:11" ht="12" hidden="1" customHeight="1" x14ac:dyDescent="0.2">
      <c r="B13618" s="88"/>
      <c r="C13618" s="88"/>
      <c r="D13618" s="88"/>
      <c r="E13618" s="88"/>
      <c r="F13618" s="88"/>
      <c r="G13618" s="88"/>
      <c r="H13618" s="88"/>
      <c r="I13618" s="88"/>
      <c r="J13618" s="88"/>
      <c r="K13618" s="88"/>
    </row>
    <row r="13619" spans="2:11" ht="12" hidden="1" customHeight="1" x14ac:dyDescent="0.2">
      <c r="B13619" s="88"/>
      <c r="C13619" s="88"/>
      <c r="D13619" s="88"/>
      <c r="E13619" s="88"/>
      <c r="F13619" s="88"/>
      <c r="G13619" s="88"/>
      <c r="H13619" s="88"/>
      <c r="I13619" s="88"/>
      <c r="J13619" s="88"/>
      <c r="K13619" s="88"/>
    </row>
    <row r="13620" spans="2:11" ht="12" hidden="1" customHeight="1" x14ac:dyDescent="0.2">
      <c r="B13620" s="88"/>
      <c r="C13620" s="88"/>
      <c r="D13620" s="88"/>
      <c r="E13620" s="88"/>
      <c r="F13620" s="88"/>
      <c r="G13620" s="88"/>
      <c r="H13620" s="88"/>
      <c r="I13620" s="88"/>
      <c r="J13620" s="88"/>
      <c r="K13620" s="88"/>
    </row>
    <row r="13621" spans="2:11" ht="12" hidden="1" customHeight="1" x14ac:dyDescent="0.2">
      <c r="B13621" s="88"/>
      <c r="C13621" s="88"/>
      <c r="D13621" s="88"/>
      <c r="E13621" s="88"/>
      <c r="F13621" s="88"/>
      <c r="G13621" s="88"/>
      <c r="H13621" s="88"/>
      <c r="I13621" s="88"/>
      <c r="J13621" s="88"/>
      <c r="K13621" s="88"/>
    </row>
    <row r="13622" spans="2:11" ht="12" hidden="1" customHeight="1" x14ac:dyDescent="0.2">
      <c r="B13622" s="88"/>
      <c r="C13622" s="88"/>
      <c r="D13622" s="88"/>
      <c r="E13622" s="88"/>
      <c r="F13622" s="88"/>
      <c r="G13622" s="88"/>
      <c r="H13622" s="88"/>
      <c r="I13622" s="88"/>
      <c r="J13622" s="88"/>
      <c r="K13622" s="88"/>
    </row>
    <row r="13623" spans="2:11" ht="12" hidden="1" customHeight="1" x14ac:dyDescent="0.2">
      <c r="B13623" s="88"/>
      <c r="C13623" s="88"/>
      <c r="D13623" s="88"/>
      <c r="E13623" s="88"/>
      <c r="F13623" s="88"/>
      <c r="G13623" s="88"/>
      <c r="H13623" s="88"/>
      <c r="I13623" s="88"/>
      <c r="J13623" s="88"/>
      <c r="K13623" s="88"/>
    </row>
    <row r="13624" spans="2:11" ht="12" hidden="1" customHeight="1" x14ac:dyDescent="0.2">
      <c r="B13624" s="88"/>
      <c r="C13624" s="88"/>
      <c r="D13624" s="88"/>
      <c r="E13624" s="88"/>
      <c r="F13624" s="88"/>
      <c r="G13624" s="88"/>
      <c r="H13624" s="88"/>
      <c r="I13624" s="88"/>
      <c r="J13624" s="88"/>
      <c r="K13624" s="88"/>
    </row>
    <row r="13625" spans="2:11" ht="12" hidden="1" customHeight="1" x14ac:dyDescent="0.2">
      <c r="B13625" s="88"/>
      <c r="C13625" s="88"/>
      <c r="D13625" s="88"/>
      <c r="E13625" s="88"/>
      <c r="F13625" s="88"/>
      <c r="G13625" s="88"/>
      <c r="H13625" s="88"/>
      <c r="I13625" s="88"/>
      <c r="J13625" s="88"/>
      <c r="K13625" s="88"/>
    </row>
    <row r="13626" spans="2:11" ht="12" hidden="1" customHeight="1" x14ac:dyDescent="0.2">
      <c r="B13626" s="88"/>
      <c r="C13626" s="88"/>
      <c r="D13626" s="88"/>
      <c r="E13626" s="88"/>
      <c r="F13626" s="88"/>
      <c r="G13626" s="88"/>
      <c r="H13626" s="88"/>
      <c r="I13626" s="88"/>
      <c r="J13626" s="88"/>
      <c r="K13626" s="88"/>
    </row>
    <row r="13627" spans="2:11" ht="12" hidden="1" customHeight="1" x14ac:dyDescent="0.2">
      <c r="B13627" s="88"/>
      <c r="C13627" s="88"/>
      <c r="D13627" s="88"/>
      <c r="E13627" s="88"/>
      <c r="F13627" s="88"/>
      <c r="G13627" s="88"/>
      <c r="H13627" s="88"/>
      <c r="I13627" s="88"/>
      <c r="J13627" s="88"/>
      <c r="K13627" s="88"/>
    </row>
    <row r="13628" spans="2:11" ht="12" hidden="1" customHeight="1" x14ac:dyDescent="0.2">
      <c r="B13628" s="88"/>
      <c r="C13628" s="88"/>
      <c r="D13628" s="88"/>
      <c r="E13628" s="88"/>
      <c r="F13628" s="88"/>
      <c r="G13628" s="88"/>
      <c r="H13628" s="88"/>
      <c r="I13628" s="88"/>
      <c r="J13628" s="88"/>
      <c r="K13628" s="88"/>
    </row>
    <row r="13629" spans="2:11" ht="12" hidden="1" customHeight="1" x14ac:dyDescent="0.2">
      <c r="B13629" s="88"/>
      <c r="C13629" s="88"/>
      <c r="D13629" s="88"/>
      <c r="E13629" s="88"/>
      <c r="F13629" s="88"/>
      <c r="G13629" s="88"/>
      <c r="H13629" s="88"/>
      <c r="I13629" s="88"/>
      <c r="J13629" s="88"/>
      <c r="K13629" s="88"/>
    </row>
    <row r="13630" spans="2:11" ht="12" hidden="1" customHeight="1" x14ac:dyDescent="0.2">
      <c r="B13630" s="88"/>
      <c r="C13630" s="88"/>
      <c r="D13630" s="88"/>
      <c r="E13630" s="88"/>
      <c r="F13630" s="88"/>
      <c r="G13630" s="88"/>
      <c r="H13630" s="88"/>
      <c r="I13630" s="88"/>
      <c r="J13630" s="88"/>
      <c r="K13630" s="88"/>
    </row>
    <row r="13631" spans="2:11" ht="12" hidden="1" customHeight="1" x14ac:dyDescent="0.2">
      <c r="B13631" s="88"/>
      <c r="C13631" s="88"/>
      <c r="D13631" s="88"/>
      <c r="E13631" s="88"/>
      <c r="F13631" s="88"/>
      <c r="G13631" s="88"/>
      <c r="H13631" s="88"/>
      <c r="I13631" s="88"/>
      <c r="J13631" s="88"/>
      <c r="K13631" s="88"/>
    </row>
    <row r="13632" spans="2:11" ht="12" hidden="1" customHeight="1" x14ac:dyDescent="0.2">
      <c r="B13632" s="88"/>
      <c r="C13632" s="88"/>
      <c r="D13632" s="88"/>
      <c r="E13632" s="88"/>
      <c r="F13632" s="88"/>
      <c r="G13632" s="88"/>
      <c r="H13632" s="88"/>
      <c r="I13632" s="88"/>
      <c r="J13632" s="88"/>
      <c r="K13632" s="88"/>
    </row>
    <row r="13633" spans="2:11" ht="12" hidden="1" customHeight="1" x14ac:dyDescent="0.2">
      <c r="B13633" s="88"/>
      <c r="C13633" s="88"/>
      <c r="D13633" s="88"/>
      <c r="E13633" s="88"/>
      <c r="F13633" s="88"/>
      <c r="G13633" s="88"/>
      <c r="H13633" s="88"/>
      <c r="I13633" s="88"/>
      <c r="J13633" s="88"/>
      <c r="K13633" s="88"/>
    </row>
    <row r="13634" spans="2:11" ht="12" hidden="1" customHeight="1" x14ac:dyDescent="0.2">
      <c r="B13634" s="88"/>
      <c r="C13634" s="88"/>
      <c r="D13634" s="88"/>
      <c r="E13634" s="88"/>
      <c r="F13634" s="88"/>
      <c r="G13634" s="88"/>
      <c r="H13634" s="88"/>
      <c r="I13634" s="88"/>
      <c r="J13634" s="88"/>
      <c r="K13634" s="88"/>
    </row>
    <row r="13635" spans="2:11" ht="12" hidden="1" customHeight="1" x14ac:dyDescent="0.2">
      <c r="B13635" s="88"/>
      <c r="C13635" s="88"/>
      <c r="D13635" s="88"/>
      <c r="E13635" s="88"/>
      <c r="F13635" s="88"/>
      <c r="G13635" s="88"/>
      <c r="H13635" s="88"/>
      <c r="I13635" s="88"/>
      <c r="J13635" s="88"/>
      <c r="K13635" s="88"/>
    </row>
    <row r="13636" spans="2:11" ht="12" hidden="1" customHeight="1" x14ac:dyDescent="0.2">
      <c r="B13636" s="88"/>
      <c r="C13636" s="88"/>
      <c r="D13636" s="88"/>
      <c r="E13636" s="88"/>
      <c r="F13636" s="88"/>
      <c r="G13636" s="88"/>
      <c r="H13636" s="88"/>
      <c r="I13636" s="88"/>
      <c r="J13636" s="88"/>
      <c r="K13636" s="88"/>
    </row>
    <row r="13637" spans="2:11" ht="12" hidden="1" customHeight="1" x14ac:dyDescent="0.2">
      <c r="B13637" s="88"/>
      <c r="C13637" s="88"/>
      <c r="D13637" s="88"/>
      <c r="E13637" s="88"/>
      <c r="F13637" s="88"/>
      <c r="G13637" s="88"/>
      <c r="H13637" s="88"/>
      <c r="I13637" s="88"/>
      <c r="J13637" s="88"/>
      <c r="K13637" s="88"/>
    </row>
    <row r="13638" spans="2:11" ht="12" hidden="1" customHeight="1" x14ac:dyDescent="0.2">
      <c r="B13638" s="88"/>
      <c r="C13638" s="88"/>
      <c r="D13638" s="88"/>
      <c r="E13638" s="88"/>
      <c r="F13638" s="88"/>
      <c r="G13638" s="88"/>
      <c r="H13638" s="88"/>
      <c r="I13638" s="88"/>
      <c r="J13638" s="88"/>
      <c r="K13638" s="88"/>
    </row>
    <row r="13639" spans="2:11" ht="12" hidden="1" customHeight="1" x14ac:dyDescent="0.2">
      <c r="B13639" s="88"/>
      <c r="C13639" s="88"/>
      <c r="D13639" s="88"/>
      <c r="E13639" s="88"/>
      <c r="F13639" s="88"/>
      <c r="G13639" s="88"/>
      <c r="H13639" s="88"/>
      <c r="I13639" s="88"/>
      <c r="J13639" s="88"/>
      <c r="K13639" s="88"/>
    </row>
    <row r="13640" spans="2:11" ht="12" hidden="1" customHeight="1" x14ac:dyDescent="0.2">
      <c r="B13640" s="88"/>
      <c r="C13640" s="88"/>
      <c r="D13640" s="88"/>
      <c r="E13640" s="88"/>
      <c r="F13640" s="88"/>
      <c r="G13640" s="88"/>
      <c r="H13640" s="88"/>
      <c r="I13640" s="88"/>
      <c r="J13640" s="88"/>
      <c r="K13640" s="88"/>
    </row>
    <row r="13641" spans="2:11" ht="12" hidden="1" customHeight="1" x14ac:dyDescent="0.2">
      <c r="B13641" s="88"/>
      <c r="C13641" s="88"/>
      <c r="D13641" s="88"/>
      <c r="E13641" s="88"/>
      <c r="F13641" s="88"/>
      <c r="G13641" s="88"/>
      <c r="H13641" s="88"/>
      <c r="I13641" s="88"/>
      <c r="J13641" s="88"/>
      <c r="K13641" s="88"/>
    </row>
    <row r="13642" spans="2:11" ht="12" hidden="1" customHeight="1" x14ac:dyDescent="0.2">
      <c r="B13642" s="88"/>
      <c r="C13642" s="88"/>
      <c r="D13642" s="88"/>
      <c r="E13642" s="88"/>
      <c r="F13642" s="88"/>
      <c r="G13642" s="88"/>
      <c r="H13642" s="88"/>
      <c r="I13642" s="88"/>
      <c r="J13642" s="88"/>
      <c r="K13642" s="88"/>
    </row>
    <row r="13643" spans="2:11" ht="12" hidden="1" customHeight="1" x14ac:dyDescent="0.2">
      <c r="B13643" s="88"/>
      <c r="C13643" s="88"/>
      <c r="D13643" s="88"/>
      <c r="E13643" s="88"/>
      <c r="F13643" s="88"/>
      <c r="G13643" s="88"/>
      <c r="H13643" s="88"/>
      <c r="I13643" s="88"/>
      <c r="J13643" s="88"/>
      <c r="K13643" s="88"/>
    </row>
    <row r="13644" spans="2:11" ht="12" hidden="1" customHeight="1" x14ac:dyDescent="0.2">
      <c r="B13644" s="88"/>
      <c r="C13644" s="88"/>
      <c r="D13644" s="88"/>
      <c r="E13644" s="88"/>
      <c r="F13644" s="88"/>
      <c r="G13644" s="88"/>
      <c r="H13644" s="88"/>
      <c r="I13644" s="88"/>
      <c r="J13644" s="88"/>
      <c r="K13644" s="88"/>
    </row>
    <row r="13645" spans="2:11" ht="12" hidden="1" customHeight="1" x14ac:dyDescent="0.2">
      <c r="B13645" s="88"/>
      <c r="C13645" s="88"/>
      <c r="D13645" s="88"/>
      <c r="E13645" s="88"/>
      <c r="F13645" s="88"/>
      <c r="G13645" s="88"/>
      <c r="H13645" s="88"/>
      <c r="I13645" s="88"/>
      <c r="J13645" s="88"/>
      <c r="K13645" s="88"/>
    </row>
    <row r="13646" spans="2:11" ht="12" hidden="1" customHeight="1" x14ac:dyDescent="0.2">
      <c r="B13646" s="88"/>
      <c r="C13646" s="88"/>
      <c r="D13646" s="88"/>
      <c r="E13646" s="88"/>
      <c r="F13646" s="88"/>
      <c r="G13646" s="88"/>
      <c r="H13646" s="88"/>
      <c r="I13646" s="88"/>
      <c r="J13646" s="88"/>
      <c r="K13646" s="88"/>
    </row>
    <row r="13647" spans="2:11" ht="12" hidden="1" customHeight="1" x14ac:dyDescent="0.2">
      <c r="B13647" s="88"/>
      <c r="C13647" s="88"/>
      <c r="D13647" s="88"/>
      <c r="E13647" s="88"/>
      <c r="F13647" s="88"/>
      <c r="G13647" s="88"/>
      <c r="H13647" s="88"/>
      <c r="I13647" s="88"/>
      <c r="J13647" s="88"/>
      <c r="K13647" s="88"/>
    </row>
    <row r="13648" spans="2:11" ht="12" hidden="1" customHeight="1" x14ac:dyDescent="0.2">
      <c r="B13648" s="88"/>
      <c r="C13648" s="88"/>
      <c r="D13648" s="88"/>
      <c r="E13648" s="88"/>
      <c r="F13648" s="88"/>
      <c r="G13648" s="88"/>
      <c r="H13648" s="88"/>
      <c r="I13648" s="88"/>
      <c r="J13648" s="88"/>
      <c r="K13648" s="88"/>
    </row>
    <row r="13649" spans="2:11" ht="12" hidden="1" customHeight="1" x14ac:dyDescent="0.2">
      <c r="B13649" s="88"/>
      <c r="C13649" s="88"/>
      <c r="D13649" s="88"/>
      <c r="E13649" s="88"/>
      <c r="F13649" s="88"/>
      <c r="G13649" s="88"/>
      <c r="H13649" s="88"/>
      <c r="I13649" s="88"/>
      <c r="J13649" s="88"/>
      <c r="K13649" s="88"/>
    </row>
    <row r="13650" spans="2:11" ht="12" hidden="1" customHeight="1" x14ac:dyDescent="0.2">
      <c r="B13650" s="88"/>
      <c r="C13650" s="88"/>
      <c r="D13650" s="88"/>
      <c r="E13650" s="88"/>
      <c r="F13650" s="88"/>
      <c r="G13650" s="88"/>
      <c r="H13650" s="88"/>
      <c r="I13650" s="88"/>
      <c r="J13650" s="88"/>
      <c r="K13650" s="88"/>
    </row>
    <row r="13651" spans="2:11" ht="12" hidden="1" customHeight="1" x14ac:dyDescent="0.2">
      <c r="B13651" s="88"/>
      <c r="C13651" s="88"/>
      <c r="D13651" s="88"/>
      <c r="E13651" s="88"/>
      <c r="F13651" s="88"/>
      <c r="G13651" s="88"/>
      <c r="H13651" s="88"/>
      <c r="I13651" s="88"/>
      <c r="J13651" s="88"/>
      <c r="K13651" s="88"/>
    </row>
    <row r="13652" spans="2:11" ht="12" hidden="1" customHeight="1" x14ac:dyDescent="0.2">
      <c r="B13652" s="88"/>
      <c r="C13652" s="88"/>
      <c r="D13652" s="88"/>
      <c r="E13652" s="88"/>
      <c r="F13652" s="88"/>
      <c r="G13652" s="88"/>
      <c r="H13652" s="88"/>
      <c r="I13652" s="88"/>
      <c r="J13652" s="88"/>
      <c r="K13652" s="88"/>
    </row>
    <row r="13653" spans="2:11" ht="12" hidden="1" customHeight="1" x14ac:dyDescent="0.2">
      <c r="B13653" s="88"/>
      <c r="C13653" s="88"/>
      <c r="D13653" s="88"/>
      <c r="E13653" s="88"/>
      <c r="F13653" s="88"/>
      <c r="G13653" s="88"/>
      <c r="H13653" s="88"/>
      <c r="I13653" s="88"/>
      <c r="J13653" s="88"/>
      <c r="K13653" s="88"/>
    </row>
    <row r="13654" spans="2:11" ht="12" hidden="1" customHeight="1" x14ac:dyDescent="0.2">
      <c r="B13654" s="88"/>
      <c r="C13654" s="88"/>
      <c r="D13654" s="88"/>
      <c r="E13654" s="88"/>
      <c r="F13654" s="88"/>
      <c r="G13654" s="88"/>
      <c r="H13654" s="88"/>
      <c r="I13654" s="88"/>
      <c r="J13654" s="88"/>
      <c r="K13654" s="88"/>
    </row>
    <row r="13655" spans="2:11" ht="12" hidden="1" customHeight="1" x14ac:dyDescent="0.2">
      <c r="B13655" s="88"/>
      <c r="C13655" s="88"/>
      <c r="D13655" s="88"/>
      <c r="E13655" s="88"/>
      <c r="F13655" s="88"/>
      <c r="G13655" s="88"/>
      <c r="H13655" s="88"/>
      <c r="I13655" s="88"/>
      <c r="J13655" s="88"/>
      <c r="K13655" s="88"/>
    </row>
    <row r="13656" spans="2:11" ht="12" hidden="1" customHeight="1" x14ac:dyDescent="0.2">
      <c r="B13656" s="88"/>
      <c r="C13656" s="88"/>
      <c r="D13656" s="88"/>
      <c r="E13656" s="88"/>
      <c r="F13656" s="88"/>
      <c r="G13656" s="88"/>
      <c r="H13656" s="88"/>
      <c r="I13656" s="88"/>
      <c r="J13656" s="88"/>
      <c r="K13656" s="88"/>
    </row>
    <row r="13657" spans="2:11" ht="12" hidden="1" customHeight="1" x14ac:dyDescent="0.2">
      <c r="B13657" s="88"/>
      <c r="C13657" s="88"/>
      <c r="D13657" s="88"/>
      <c r="E13657" s="88"/>
      <c r="F13657" s="88"/>
      <c r="G13657" s="88"/>
      <c r="H13657" s="88"/>
      <c r="I13657" s="88"/>
      <c r="J13657" s="88"/>
      <c r="K13657" s="88"/>
    </row>
    <row r="13658" spans="2:11" ht="12" hidden="1" customHeight="1" x14ac:dyDescent="0.2">
      <c r="B13658" s="88"/>
      <c r="C13658" s="88"/>
      <c r="D13658" s="88"/>
      <c r="E13658" s="88"/>
      <c r="F13658" s="88"/>
      <c r="G13658" s="88"/>
      <c r="H13658" s="88"/>
      <c r="I13658" s="88"/>
      <c r="J13658" s="88"/>
      <c r="K13658" s="88"/>
    </row>
    <row r="13659" spans="2:11" ht="12" hidden="1" customHeight="1" x14ac:dyDescent="0.2">
      <c r="B13659" s="88"/>
      <c r="C13659" s="88"/>
      <c r="D13659" s="88"/>
      <c r="E13659" s="88"/>
      <c r="F13659" s="88"/>
      <c r="G13659" s="88"/>
      <c r="H13659" s="88"/>
      <c r="I13659" s="88"/>
      <c r="J13659" s="88"/>
      <c r="K13659" s="88"/>
    </row>
    <row r="13660" spans="2:11" ht="12" hidden="1" customHeight="1" x14ac:dyDescent="0.2">
      <c r="B13660" s="88"/>
      <c r="C13660" s="88"/>
      <c r="D13660" s="88"/>
      <c r="E13660" s="88"/>
      <c r="F13660" s="88"/>
      <c r="G13660" s="88"/>
      <c r="H13660" s="88"/>
      <c r="I13660" s="88"/>
      <c r="J13660" s="88"/>
      <c r="K13660" s="88"/>
    </row>
    <row r="13661" spans="2:11" ht="12" hidden="1" customHeight="1" x14ac:dyDescent="0.2">
      <c r="B13661" s="88"/>
      <c r="C13661" s="88"/>
      <c r="D13661" s="88"/>
      <c r="E13661" s="88"/>
      <c r="F13661" s="88"/>
      <c r="G13661" s="88"/>
      <c r="H13661" s="88"/>
      <c r="I13661" s="88"/>
      <c r="J13661" s="88"/>
      <c r="K13661" s="88"/>
    </row>
    <row r="13662" spans="2:11" ht="12" hidden="1" customHeight="1" x14ac:dyDescent="0.2">
      <c r="B13662" s="88"/>
      <c r="C13662" s="88"/>
      <c r="D13662" s="88"/>
      <c r="E13662" s="88"/>
      <c r="F13662" s="88"/>
      <c r="G13662" s="88"/>
      <c r="H13662" s="88"/>
      <c r="I13662" s="88"/>
      <c r="J13662" s="88"/>
      <c r="K13662" s="88"/>
    </row>
    <row r="13663" spans="2:11" ht="12" hidden="1" customHeight="1" x14ac:dyDescent="0.2">
      <c r="B13663" s="88"/>
      <c r="C13663" s="88"/>
      <c r="D13663" s="88"/>
      <c r="E13663" s="88"/>
      <c r="F13663" s="88"/>
      <c r="G13663" s="88"/>
      <c r="H13663" s="88"/>
      <c r="I13663" s="88"/>
      <c r="J13663" s="88"/>
      <c r="K13663" s="88"/>
    </row>
    <row r="13664" spans="2:11" ht="12" hidden="1" customHeight="1" x14ac:dyDescent="0.2">
      <c r="B13664" s="88"/>
      <c r="C13664" s="88"/>
      <c r="D13664" s="88"/>
      <c r="E13664" s="88"/>
      <c r="F13664" s="88"/>
      <c r="G13664" s="88"/>
      <c r="H13664" s="88"/>
      <c r="I13664" s="88"/>
      <c r="J13664" s="88"/>
      <c r="K13664" s="88"/>
    </row>
    <row r="13665" spans="2:11" ht="12" hidden="1" customHeight="1" x14ac:dyDescent="0.2">
      <c r="B13665" s="88"/>
      <c r="C13665" s="88"/>
      <c r="D13665" s="88"/>
      <c r="E13665" s="88"/>
      <c r="F13665" s="88"/>
      <c r="G13665" s="88"/>
      <c r="H13665" s="88"/>
      <c r="I13665" s="88"/>
      <c r="J13665" s="88"/>
      <c r="K13665" s="88"/>
    </row>
    <row r="13666" spans="2:11" ht="12" hidden="1" customHeight="1" x14ac:dyDescent="0.2">
      <c r="B13666" s="88"/>
      <c r="C13666" s="88"/>
      <c r="D13666" s="88"/>
      <c r="E13666" s="88"/>
      <c r="F13666" s="88"/>
      <c r="G13666" s="88"/>
      <c r="H13666" s="88"/>
      <c r="I13666" s="88"/>
      <c r="J13666" s="88"/>
      <c r="K13666" s="88"/>
    </row>
    <row r="13667" spans="2:11" ht="12" hidden="1" customHeight="1" x14ac:dyDescent="0.2">
      <c r="B13667" s="88"/>
      <c r="C13667" s="88"/>
      <c r="D13667" s="88"/>
      <c r="E13667" s="88"/>
      <c r="F13667" s="88"/>
      <c r="G13667" s="88"/>
      <c r="H13667" s="88"/>
      <c r="I13667" s="88"/>
      <c r="J13667" s="88"/>
      <c r="K13667" s="88"/>
    </row>
    <row r="13668" spans="2:11" ht="12" hidden="1" customHeight="1" x14ac:dyDescent="0.2">
      <c r="B13668" s="88"/>
      <c r="C13668" s="88"/>
      <c r="D13668" s="88"/>
      <c r="E13668" s="88"/>
      <c r="F13668" s="88"/>
      <c r="G13668" s="88"/>
      <c r="H13668" s="88"/>
      <c r="I13668" s="88"/>
      <c r="J13668" s="88"/>
      <c r="K13668" s="88"/>
    </row>
    <row r="13669" spans="2:11" ht="12" hidden="1" customHeight="1" x14ac:dyDescent="0.2">
      <c r="B13669" s="88"/>
      <c r="C13669" s="88"/>
      <c r="D13669" s="88"/>
      <c r="E13669" s="88"/>
      <c r="F13669" s="88"/>
      <c r="G13669" s="88"/>
      <c r="H13669" s="88"/>
      <c r="I13669" s="88"/>
      <c r="J13669" s="88"/>
      <c r="K13669" s="88"/>
    </row>
    <row r="13670" spans="2:11" ht="12" hidden="1" customHeight="1" x14ac:dyDescent="0.2">
      <c r="B13670" s="88"/>
      <c r="C13670" s="88"/>
      <c r="D13670" s="88"/>
      <c r="E13670" s="88"/>
      <c r="F13670" s="88"/>
      <c r="G13670" s="88"/>
      <c r="H13670" s="88"/>
      <c r="I13670" s="88"/>
      <c r="J13670" s="88"/>
      <c r="K13670" s="88"/>
    </row>
    <row r="13671" spans="2:11" ht="12" hidden="1" customHeight="1" x14ac:dyDescent="0.2">
      <c r="B13671" s="88"/>
      <c r="C13671" s="88"/>
      <c r="D13671" s="88"/>
      <c r="E13671" s="88"/>
      <c r="F13671" s="88"/>
      <c r="G13671" s="88"/>
      <c r="H13671" s="88"/>
      <c r="I13671" s="88"/>
      <c r="J13671" s="88"/>
      <c r="K13671" s="88"/>
    </row>
    <row r="13672" spans="2:11" ht="12" hidden="1" customHeight="1" x14ac:dyDescent="0.2">
      <c r="B13672" s="88"/>
      <c r="C13672" s="88"/>
      <c r="D13672" s="88"/>
      <c r="E13672" s="88"/>
      <c r="F13672" s="88"/>
      <c r="G13672" s="88"/>
      <c r="H13672" s="88"/>
      <c r="I13672" s="88"/>
      <c r="J13672" s="88"/>
      <c r="K13672" s="88"/>
    </row>
    <row r="13673" spans="2:11" ht="12" hidden="1" customHeight="1" x14ac:dyDescent="0.2">
      <c r="B13673" s="88"/>
      <c r="C13673" s="88"/>
      <c r="D13673" s="88"/>
      <c r="E13673" s="88"/>
      <c r="F13673" s="88"/>
      <c r="G13673" s="88"/>
      <c r="H13673" s="88"/>
      <c r="I13673" s="88"/>
      <c r="J13673" s="88"/>
      <c r="K13673" s="88"/>
    </row>
    <row r="13674" spans="2:11" ht="12" hidden="1" customHeight="1" x14ac:dyDescent="0.2">
      <c r="B13674" s="88"/>
      <c r="C13674" s="88"/>
      <c r="D13674" s="88"/>
      <c r="E13674" s="88"/>
      <c r="F13674" s="88"/>
      <c r="G13674" s="88"/>
      <c r="H13674" s="88"/>
      <c r="I13674" s="88"/>
      <c r="J13674" s="88"/>
      <c r="K13674" s="88"/>
    </row>
    <row r="13675" spans="2:11" ht="12" hidden="1" customHeight="1" x14ac:dyDescent="0.2">
      <c r="B13675" s="88"/>
      <c r="C13675" s="88"/>
      <c r="D13675" s="88"/>
      <c r="E13675" s="88"/>
      <c r="F13675" s="88"/>
      <c r="G13675" s="88"/>
      <c r="H13675" s="88"/>
      <c r="I13675" s="88"/>
      <c r="J13675" s="88"/>
      <c r="K13675" s="88"/>
    </row>
    <row r="13676" spans="2:11" ht="12" hidden="1" customHeight="1" x14ac:dyDescent="0.2">
      <c r="B13676" s="88"/>
      <c r="C13676" s="88"/>
      <c r="D13676" s="88"/>
      <c r="E13676" s="88"/>
      <c r="F13676" s="88"/>
      <c r="G13676" s="88"/>
      <c r="H13676" s="88"/>
      <c r="I13676" s="88"/>
      <c r="J13676" s="88"/>
      <c r="K13676" s="88"/>
    </row>
    <row r="13677" spans="2:11" ht="12" hidden="1" customHeight="1" x14ac:dyDescent="0.2">
      <c r="B13677" s="88"/>
      <c r="C13677" s="88"/>
      <c r="D13677" s="88"/>
      <c r="E13677" s="88"/>
      <c r="F13677" s="88"/>
      <c r="G13677" s="88"/>
      <c r="H13677" s="88"/>
      <c r="I13677" s="88"/>
      <c r="J13677" s="88"/>
      <c r="K13677" s="88"/>
    </row>
    <row r="13678" spans="2:11" ht="12" hidden="1" customHeight="1" x14ac:dyDescent="0.2">
      <c r="B13678" s="88"/>
      <c r="C13678" s="88"/>
      <c r="D13678" s="88"/>
      <c r="E13678" s="88"/>
      <c r="F13678" s="88"/>
      <c r="G13678" s="88"/>
      <c r="H13678" s="88"/>
      <c r="I13678" s="88"/>
      <c r="J13678" s="88"/>
      <c r="K13678" s="88"/>
    </row>
    <row r="13679" spans="2:11" ht="12" hidden="1" customHeight="1" x14ac:dyDescent="0.2">
      <c r="B13679" s="88"/>
      <c r="C13679" s="88"/>
      <c r="D13679" s="88"/>
      <c r="E13679" s="88"/>
      <c r="F13679" s="88"/>
      <c r="G13679" s="88"/>
      <c r="H13679" s="88"/>
      <c r="I13679" s="88"/>
      <c r="J13679" s="88"/>
      <c r="K13679" s="88"/>
    </row>
    <row r="13680" spans="2:11" ht="12" hidden="1" customHeight="1" x14ac:dyDescent="0.2">
      <c r="B13680" s="88"/>
      <c r="C13680" s="88"/>
      <c r="D13680" s="88"/>
      <c r="E13680" s="88"/>
      <c r="F13680" s="88"/>
      <c r="G13680" s="88"/>
      <c r="H13680" s="88"/>
      <c r="I13680" s="88"/>
      <c r="J13680" s="88"/>
      <c r="K13680" s="88"/>
    </row>
    <row r="13681" spans="2:11" ht="12" hidden="1" customHeight="1" x14ac:dyDescent="0.2">
      <c r="B13681" s="88"/>
      <c r="C13681" s="88"/>
      <c r="D13681" s="88"/>
      <c r="E13681" s="88"/>
      <c r="F13681" s="88"/>
      <c r="G13681" s="88"/>
      <c r="H13681" s="88"/>
      <c r="I13681" s="88"/>
      <c r="J13681" s="88"/>
      <c r="K13681" s="88"/>
    </row>
    <row r="13682" spans="2:11" ht="12" hidden="1" customHeight="1" x14ac:dyDescent="0.2">
      <c r="B13682" s="88"/>
      <c r="C13682" s="88"/>
      <c r="D13682" s="88"/>
      <c r="E13682" s="88"/>
      <c r="F13682" s="88"/>
      <c r="G13682" s="88"/>
      <c r="H13682" s="88"/>
      <c r="I13682" s="88"/>
      <c r="J13682" s="88"/>
      <c r="K13682" s="88"/>
    </row>
    <row r="13683" spans="2:11" ht="12" hidden="1" customHeight="1" x14ac:dyDescent="0.2">
      <c r="B13683" s="88"/>
      <c r="C13683" s="88"/>
      <c r="D13683" s="88"/>
      <c r="E13683" s="88"/>
      <c r="F13683" s="88"/>
      <c r="G13683" s="88"/>
      <c r="H13683" s="88"/>
      <c r="I13683" s="88"/>
      <c r="J13683" s="88"/>
      <c r="K13683" s="88"/>
    </row>
    <row r="13684" spans="2:11" ht="12" hidden="1" customHeight="1" x14ac:dyDescent="0.2">
      <c r="B13684" s="88"/>
      <c r="C13684" s="88"/>
      <c r="D13684" s="88"/>
      <c r="E13684" s="88"/>
      <c r="F13684" s="88"/>
      <c r="G13684" s="88"/>
      <c r="H13684" s="88"/>
      <c r="I13684" s="88"/>
      <c r="J13684" s="88"/>
      <c r="K13684" s="88"/>
    </row>
    <row r="13685" spans="2:11" ht="12" hidden="1" customHeight="1" x14ac:dyDescent="0.2">
      <c r="B13685" s="88"/>
      <c r="C13685" s="88"/>
      <c r="D13685" s="88"/>
      <c r="E13685" s="88"/>
      <c r="F13685" s="88"/>
      <c r="G13685" s="88"/>
      <c r="H13685" s="88"/>
      <c r="I13685" s="88"/>
      <c r="J13685" s="88"/>
      <c r="K13685" s="88"/>
    </row>
    <row r="13686" spans="2:11" ht="12" hidden="1" customHeight="1" x14ac:dyDescent="0.2">
      <c r="B13686" s="88"/>
      <c r="C13686" s="88"/>
      <c r="D13686" s="88"/>
      <c r="E13686" s="88"/>
      <c r="F13686" s="88"/>
      <c r="G13686" s="88"/>
      <c r="H13686" s="88"/>
      <c r="I13686" s="88"/>
      <c r="J13686" s="88"/>
      <c r="K13686" s="88"/>
    </row>
    <row r="13687" spans="2:11" ht="12" hidden="1" customHeight="1" x14ac:dyDescent="0.2">
      <c r="B13687" s="88"/>
      <c r="C13687" s="88"/>
      <c r="D13687" s="88"/>
      <c r="E13687" s="88"/>
      <c r="F13687" s="88"/>
      <c r="G13687" s="88"/>
      <c r="H13687" s="88"/>
      <c r="I13687" s="88"/>
      <c r="J13687" s="88"/>
      <c r="K13687" s="88"/>
    </row>
    <row r="13688" spans="2:11" ht="12" hidden="1" customHeight="1" x14ac:dyDescent="0.2">
      <c r="B13688" s="88"/>
      <c r="C13688" s="88"/>
      <c r="D13688" s="88"/>
      <c r="E13688" s="88"/>
      <c r="F13688" s="88"/>
      <c r="G13688" s="88"/>
      <c r="H13688" s="88"/>
      <c r="I13688" s="88"/>
      <c r="J13688" s="88"/>
      <c r="K13688" s="88"/>
    </row>
    <row r="13689" spans="2:11" ht="12" hidden="1" customHeight="1" x14ac:dyDescent="0.2">
      <c r="B13689" s="88"/>
      <c r="C13689" s="88"/>
      <c r="D13689" s="88"/>
      <c r="E13689" s="88"/>
      <c r="F13689" s="88"/>
      <c r="G13689" s="88"/>
      <c r="H13689" s="88"/>
      <c r="I13689" s="88"/>
      <c r="J13689" s="88"/>
      <c r="K13689" s="88"/>
    </row>
    <row r="13690" spans="2:11" ht="12" hidden="1" customHeight="1" x14ac:dyDescent="0.2">
      <c r="B13690" s="88"/>
      <c r="C13690" s="88"/>
      <c r="D13690" s="88"/>
      <c r="E13690" s="88"/>
      <c r="F13690" s="88"/>
      <c r="G13690" s="88"/>
      <c r="H13690" s="88"/>
      <c r="I13690" s="88"/>
      <c r="J13690" s="88"/>
      <c r="K13690" s="88"/>
    </row>
    <row r="13691" spans="2:11" ht="12" hidden="1" customHeight="1" x14ac:dyDescent="0.2">
      <c r="B13691" s="88"/>
      <c r="C13691" s="88"/>
      <c r="D13691" s="88"/>
      <c r="E13691" s="88"/>
      <c r="F13691" s="88"/>
      <c r="G13691" s="88"/>
      <c r="H13691" s="88"/>
      <c r="I13691" s="88"/>
      <c r="J13691" s="88"/>
      <c r="K13691" s="88"/>
    </row>
    <row r="13692" spans="2:11" ht="12" hidden="1" customHeight="1" x14ac:dyDescent="0.2">
      <c r="B13692" s="88"/>
      <c r="C13692" s="88"/>
      <c r="D13692" s="88"/>
      <c r="E13692" s="88"/>
      <c r="F13692" s="88"/>
      <c r="G13692" s="88"/>
      <c r="H13692" s="88"/>
      <c r="I13692" s="88"/>
      <c r="J13692" s="88"/>
      <c r="K13692" s="88"/>
    </row>
    <row r="13693" spans="2:11" ht="12" hidden="1" customHeight="1" x14ac:dyDescent="0.2">
      <c r="B13693" s="88"/>
      <c r="C13693" s="88"/>
      <c r="D13693" s="88"/>
      <c r="E13693" s="88"/>
      <c r="F13693" s="88"/>
      <c r="G13693" s="88"/>
      <c r="H13693" s="88"/>
      <c r="I13693" s="88"/>
      <c r="J13693" s="88"/>
      <c r="K13693" s="88"/>
    </row>
    <row r="13694" spans="2:11" ht="12" hidden="1" customHeight="1" x14ac:dyDescent="0.2">
      <c r="B13694" s="88"/>
      <c r="C13694" s="88"/>
      <c r="D13694" s="88"/>
      <c r="E13694" s="88"/>
      <c r="F13694" s="88"/>
      <c r="G13694" s="88"/>
      <c r="H13694" s="88"/>
      <c r="I13694" s="88"/>
      <c r="J13694" s="88"/>
      <c r="K13694" s="88"/>
    </row>
    <row r="13695" spans="2:11" ht="12" hidden="1" customHeight="1" x14ac:dyDescent="0.2">
      <c r="B13695" s="88"/>
      <c r="C13695" s="88"/>
      <c r="D13695" s="88"/>
      <c r="E13695" s="88"/>
      <c r="F13695" s="88"/>
      <c r="G13695" s="88"/>
      <c r="H13695" s="88"/>
      <c r="I13695" s="88"/>
      <c r="J13695" s="88"/>
      <c r="K13695" s="88"/>
    </row>
    <row r="13696" spans="2:11" ht="12" hidden="1" customHeight="1" x14ac:dyDescent="0.2">
      <c r="B13696" s="88"/>
      <c r="C13696" s="88"/>
      <c r="D13696" s="88"/>
      <c r="E13696" s="88"/>
      <c r="F13696" s="88"/>
      <c r="G13696" s="88"/>
      <c r="H13696" s="88"/>
      <c r="I13696" s="88"/>
      <c r="J13696" s="88"/>
      <c r="K13696" s="88"/>
    </row>
    <row r="13697" spans="2:11" ht="12" hidden="1" customHeight="1" x14ac:dyDescent="0.2">
      <c r="B13697" s="88"/>
      <c r="C13697" s="88"/>
      <c r="D13697" s="88"/>
      <c r="E13697" s="88"/>
      <c r="F13697" s="88"/>
      <c r="G13697" s="88"/>
      <c r="H13697" s="88"/>
      <c r="I13697" s="88"/>
      <c r="J13697" s="88"/>
      <c r="K13697" s="88"/>
    </row>
    <row r="13698" spans="2:11" ht="12" hidden="1" customHeight="1" x14ac:dyDescent="0.2">
      <c r="B13698" s="88"/>
      <c r="C13698" s="88"/>
      <c r="D13698" s="88"/>
      <c r="E13698" s="88"/>
      <c r="F13698" s="88"/>
      <c r="G13698" s="88"/>
      <c r="H13698" s="88"/>
      <c r="I13698" s="88"/>
      <c r="J13698" s="88"/>
      <c r="K13698" s="88"/>
    </row>
    <row r="13699" spans="2:11" ht="12" hidden="1" customHeight="1" x14ac:dyDescent="0.2">
      <c r="B13699" s="88"/>
      <c r="C13699" s="88"/>
      <c r="D13699" s="88"/>
      <c r="E13699" s="88"/>
      <c r="F13699" s="88"/>
      <c r="G13699" s="88"/>
      <c r="H13699" s="88"/>
      <c r="I13699" s="88"/>
      <c r="J13699" s="88"/>
      <c r="K13699" s="88"/>
    </row>
    <row r="13700" spans="2:11" ht="12" hidden="1" customHeight="1" x14ac:dyDescent="0.2">
      <c r="B13700" s="88"/>
      <c r="C13700" s="88"/>
      <c r="D13700" s="88"/>
      <c r="E13700" s="88"/>
      <c r="F13700" s="88"/>
      <c r="G13700" s="88"/>
      <c r="H13700" s="88"/>
      <c r="I13700" s="88"/>
      <c r="J13700" s="88"/>
      <c r="K13700" s="88"/>
    </row>
    <row r="13701" spans="2:11" ht="12" hidden="1" customHeight="1" x14ac:dyDescent="0.2">
      <c r="B13701" s="88"/>
      <c r="C13701" s="88"/>
      <c r="D13701" s="88"/>
      <c r="E13701" s="88"/>
      <c r="F13701" s="88"/>
      <c r="G13701" s="88"/>
      <c r="H13701" s="88"/>
      <c r="I13701" s="88"/>
      <c r="J13701" s="88"/>
      <c r="K13701" s="88"/>
    </row>
    <row r="13702" spans="2:11" ht="12" hidden="1" customHeight="1" x14ac:dyDescent="0.2">
      <c r="B13702" s="88"/>
      <c r="C13702" s="88"/>
      <c r="D13702" s="88"/>
      <c r="E13702" s="88"/>
      <c r="F13702" s="88"/>
      <c r="G13702" s="88"/>
      <c r="H13702" s="88"/>
      <c r="I13702" s="88"/>
      <c r="J13702" s="88"/>
      <c r="K13702" s="88"/>
    </row>
    <row r="13703" spans="2:11" ht="12" hidden="1" customHeight="1" x14ac:dyDescent="0.2">
      <c r="B13703" s="88"/>
      <c r="C13703" s="88"/>
      <c r="D13703" s="88"/>
      <c r="E13703" s="88"/>
      <c r="F13703" s="88"/>
      <c r="G13703" s="88"/>
      <c r="H13703" s="88"/>
      <c r="I13703" s="88"/>
      <c r="J13703" s="88"/>
      <c r="K13703" s="88"/>
    </row>
    <row r="13704" spans="2:11" ht="12" hidden="1" customHeight="1" x14ac:dyDescent="0.2">
      <c r="B13704" s="88"/>
      <c r="C13704" s="88"/>
      <c r="D13704" s="88"/>
      <c r="E13704" s="88"/>
      <c r="F13704" s="88"/>
      <c r="G13704" s="88"/>
      <c r="H13704" s="88"/>
      <c r="I13704" s="88"/>
      <c r="J13704" s="88"/>
      <c r="K13704" s="88"/>
    </row>
    <row r="13705" spans="2:11" ht="12" hidden="1" customHeight="1" x14ac:dyDescent="0.2">
      <c r="B13705" s="88"/>
      <c r="C13705" s="88"/>
      <c r="D13705" s="88"/>
      <c r="E13705" s="88"/>
      <c r="F13705" s="88"/>
      <c r="G13705" s="88"/>
      <c r="H13705" s="88"/>
      <c r="I13705" s="88"/>
      <c r="J13705" s="88"/>
      <c r="K13705" s="88"/>
    </row>
    <row r="13706" spans="2:11" ht="12" hidden="1" customHeight="1" x14ac:dyDescent="0.2">
      <c r="B13706" s="88"/>
      <c r="C13706" s="88"/>
      <c r="D13706" s="88"/>
      <c r="E13706" s="88"/>
      <c r="F13706" s="88"/>
      <c r="G13706" s="88"/>
      <c r="H13706" s="88"/>
      <c r="I13706" s="88"/>
      <c r="J13706" s="88"/>
      <c r="K13706" s="88"/>
    </row>
    <row r="13707" spans="2:11" ht="12" hidden="1" customHeight="1" x14ac:dyDescent="0.2">
      <c r="B13707" s="88"/>
      <c r="C13707" s="88"/>
      <c r="D13707" s="88"/>
      <c r="E13707" s="88"/>
      <c r="F13707" s="88"/>
      <c r="G13707" s="88"/>
      <c r="H13707" s="88"/>
      <c r="I13707" s="88"/>
      <c r="J13707" s="88"/>
      <c r="K13707" s="88"/>
    </row>
    <row r="13708" spans="2:11" ht="12" hidden="1" customHeight="1" x14ac:dyDescent="0.2">
      <c r="B13708" s="88"/>
      <c r="C13708" s="88"/>
      <c r="D13708" s="88"/>
      <c r="E13708" s="88"/>
      <c r="F13708" s="88"/>
      <c r="G13708" s="88"/>
      <c r="H13708" s="88"/>
      <c r="I13708" s="88"/>
      <c r="J13708" s="88"/>
      <c r="K13708" s="88"/>
    </row>
    <row r="13709" spans="2:11" ht="12" hidden="1" customHeight="1" x14ac:dyDescent="0.2">
      <c r="B13709" s="88"/>
      <c r="C13709" s="88"/>
      <c r="D13709" s="88"/>
      <c r="E13709" s="88"/>
      <c r="F13709" s="88"/>
      <c r="G13709" s="88"/>
      <c r="H13709" s="88"/>
      <c r="I13709" s="88"/>
      <c r="J13709" s="88"/>
      <c r="K13709" s="88"/>
    </row>
    <row r="13710" spans="2:11" ht="12" hidden="1" customHeight="1" x14ac:dyDescent="0.2">
      <c r="B13710" s="88"/>
      <c r="C13710" s="88"/>
      <c r="D13710" s="88"/>
      <c r="E13710" s="88"/>
      <c r="F13710" s="88"/>
      <c r="G13710" s="88"/>
      <c r="H13710" s="88"/>
      <c r="I13710" s="88"/>
      <c r="J13710" s="88"/>
      <c r="K13710" s="88"/>
    </row>
    <row r="13711" spans="2:11" ht="12" hidden="1" customHeight="1" x14ac:dyDescent="0.2">
      <c r="B13711" s="88"/>
      <c r="C13711" s="88"/>
      <c r="D13711" s="88"/>
      <c r="E13711" s="88"/>
      <c r="F13711" s="88"/>
      <c r="G13711" s="88"/>
      <c r="H13711" s="88"/>
      <c r="I13711" s="88"/>
      <c r="J13711" s="88"/>
      <c r="K13711" s="88"/>
    </row>
    <row r="13712" spans="2:11" ht="12" hidden="1" customHeight="1" x14ac:dyDescent="0.2">
      <c r="B13712" s="88"/>
      <c r="C13712" s="88"/>
      <c r="D13712" s="88"/>
      <c r="E13712" s="88"/>
      <c r="F13712" s="88"/>
      <c r="G13712" s="88"/>
      <c r="H13712" s="88"/>
      <c r="I13712" s="88"/>
      <c r="J13712" s="88"/>
      <c r="K13712" s="88"/>
    </row>
    <row r="13713" spans="2:11" ht="12" hidden="1" customHeight="1" x14ac:dyDescent="0.2">
      <c r="B13713" s="88"/>
      <c r="C13713" s="88"/>
      <c r="D13713" s="88"/>
      <c r="E13713" s="88"/>
      <c r="F13713" s="88"/>
      <c r="G13713" s="88"/>
      <c r="H13713" s="88"/>
      <c r="I13713" s="88"/>
      <c r="J13713" s="88"/>
      <c r="K13713" s="88"/>
    </row>
    <row r="13714" spans="2:11" ht="12" hidden="1" customHeight="1" x14ac:dyDescent="0.2">
      <c r="B13714" s="88"/>
      <c r="C13714" s="88"/>
      <c r="D13714" s="88"/>
      <c r="E13714" s="88"/>
      <c r="F13714" s="88"/>
      <c r="G13714" s="88"/>
      <c r="H13714" s="88"/>
      <c r="I13714" s="88"/>
      <c r="J13714" s="88"/>
      <c r="K13714" s="88"/>
    </row>
    <row r="13715" spans="2:11" ht="12" hidden="1" customHeight="1" x14ac:dyDescent="0.2">
      <c r="B13715" s="88"/>
      <c r="C13715" s="88"/>
      <c r="D13715" s="88"/>
      <c r="E13715" s="88"/>
      <c r="F13715" s="88"/>
      <c r="G13715" s="88"/>
      <c r="H13715" s="88"/>
      <c r="I13715" s="88"/>
      <c r="J13715" s="88"/>
      <c r="K13715" s="88"/>
    </row>
    <row r="13716" spans="2:11" ht="12" hidden="1" customHeight="1" x14ac:dyDescent="0.2">
      <c r="B13716" s="88"/>
      <c r="C13716" s="88"/>
      <c r="D13716" s="88"/>
      <c r="E13716" s="88"/>
      <c r="F13716" s="88"/>
      <c r="G13716" s="88"/>
      <c r="H13716" s="88"/>
      <c r="I13716" s="88"/>
      <c r="J13716" s="88"/>
      <c r="K13716" s="88"/>
    </row>
    <row r="13717" spans="2:11" ht="12" hidden="1" customHeight="1" x14ac:dyDescent="0.2">
      <c r="B13717" s="88"/>
      <c r="C13717" s="88"/>
      <c r="D13717" s="88"/>
      <c r="E13717" s="88"/>
      <c r="F13717" s="88"/>
      <c r="G13717" s="88"/>
      <c r="H13717" s="88"/>
      <c r="I13717" s="88"/>
      <c r="J13717" s="88"/>
      <c r="K13717" s="88"/>
    </row>
    <row r="13718" spans="2:11" ht="12" hidden="1" customHeight="1" x14ac:dyDescent="0.2">
      <c r="B13718" s="88"/>
      <c r="C13718" s="88"/>
      <c r="D13718" s="88"/>
      <c r="E13718" s="88"/>
      <c r="F13718" s="88"/>
      <c r="G13718" s="88"/>
      <c r="H13718" s="88"/>
      <c r="I13718" s="88"/>
      <c r="J13718" s="88"/>
      <c r="K13718" s="88"/>
    </row>
    <row r="13719" spans="2:11" ht="12" hidden="1" customHeight="1" x14ac:dyDescent="0.2">
      <c r="B13719" s="88"/>
      <c r="C13719" s="88"/>
      <c r="D13719" s="88"/>
      <c r="E13719" s="88"/>
      <c r="F13719" s="88"/>
      <c r="G13719" s="88"/>
      <c r="H13719" s="88"/>
      <c r="I13719" s="88"/>
      <c r="J13719" s="88"/>
      <c r="K13719" s="88"/>
    </row>
    <row r="13720" spans="2:11" ht="12" hidden="1" customHeight="1" x14ac:dyDescent="0.2">
      <c r="B13720" s="88"/>
      <c r="C13720" s="88"/>
      <c r="D13720" s="88"/>
      <c r="E13720" s="88"/>
      <c r="F13720" s="88"/>
      <c r="G13720" s="88"/>
      <c r="H13720" s="88"/>
      <c r="I13720" s="88"/>
      <c r="J13720" s="88"/>
      <c r="K13720" s="88"/>
    </row>
    <row r="13721" spans="2:11" ht="12" hidden="1" customHeight="1" x14ac:dyDescent="0.2">
      <c r="B13721" s="88"/>
      <c r="C13721" s="88"/>
      <c r="D13721" s="88"/>
      <c r="E13721" s="88"/>
      <c r="F13721" s="88"/>
      <c r="G13721" s="88"/>
      <c r="H13721" s="88"/>
      <c r="I13721" s="88"/>
      <c r="J13721" s="88"/>
      <c r="K13721" s="88"/>
    </row>
    <row r="13722" spans="2:11" ht="12" hidden="1" customHeight="1" x14ac:dyDescent="0.2">
      <c r="B13722" s="88"/>
      <c r="C13722" s="88"/>
      <c r="D13722" s="88"/>
      <c r="E13722" s="88"/>
      <c r="F13722" s="88"/>
      <c r="G13722" s="88"/>
      <c r="H13722" s="88"/>
      <c r="I13722" s="88"/>
      <c r="J13722" s="88"/>
      <c r="K13722" s="88"/>
    </row>
    <row r="13723" spans="2:11" ht="12" hidden="1" customHeight="1" x14ac:dyDescent="0.2">
      <c r="B13723" s="88"/>
      <c r="C13723" s="88"/>
      <c r="D13723" s="88"/>
      <c r="E13723" s="88"/>
      <c r="F13723" s="88"/>
      <c r="G13723" s="88"/>
      <c r="H13723" s="88"/>
      <c r="I13723" s="88"/>
      <c r="J13723" s="88"/>
      <c r="K13723" s="88"/>
    </row>
    <row r="13724" spans="2:11" ht="12" hidden="1" customHeight="1" x14ac:dyDescent="0.2">
      <c r="B13724" s="88"/>
      <c r="C13724" s="88"/>
      <c r="D13724" s="88"/>
      <c r="E13724" s="88"/>
      <c r="F13724" s="88"/>
      <c r="G13724" s="88"/>
      <c r="H13724" s="88"/>
      <c r="I13724" s="88"/>
      <c r="J13724" s="88"/>
      <c r="K13724" s="88"/>
    </row>
    <row r="13725" spans="2:11" ht="12" hidden="1" customHeight="1" x14ac:dyDescent="0.2">
      <c r="B13725" s="88"/>
      <c r="C13725" s="88"/>
      <c r="D13725" s="88"/>
      <c r="E13725" s="88"/>
      <c r="F13725" s="88"/>
      <c r="G13725" s="88"/>
      <c r="H13725" s="88"/>
      <c r="I13725" s="88"/>
      <c r="J13725" s="88"/>
      <c r="K13725" s="88"/>
    </row>
    <row r="13726" spans="2:11" ht="12" hidden="1" customHeight="1" x14ac:dyDescent="0.2">
      <c r="B13726" s="88"/>
      <c r="C13726" s="88"/>
      <c r="D13726" s="88"/>
      <c r="E13726" s="88"/>
      <c r="F13726" s="88"/>
      <c r="G13726" s="88"/>
      <c r="H13726" s="88"/>
      <c r="I13726" s="88"/>
      <c r="J13726" s="88"/>
      <c r="K13726" s="88"/>
    </row>
    <row r="13727" spans="2:11" ht="12" hidden="1" customHeight="1" x14ac:dyDescent="0.2">
      <c r="B13727" s="88"/>
      <c r="C13727" s="88"/>
      <c r="D13727" s="88"/>
      <c r="E13727" s="88"/>
      <c r="F13727" s="88"/>
      <c r="G13727" s="88"/>
      <c r="H13727" s="88"/>
      <c r="I13727" s="88"/>
      <c r="J13727" s="88"/>
      <c r="K13727" s="88"/>
    </row>
    <row r="13728" spans="2:11" ht="12" hidden="1" customHeight="1" x14ac:dyDescent="0.2">
      <c r="B13728" s="88"/>
      <c r="C13728" s="88"/>
      <c r="D13728" s="88"/>
      <c r="E13728" s="88"/>
      <c r="F13728" s="88"/>
      <c r="G13728" s="88"/>
      <c r="H13728" s="88"/>
      <c r="I13728" s="88"/>
      <c r="J13728" s="88"/>
      <c r="K13728" s="88"/>
    </row>
    <row r="13729" spans="2:11" ht="12" hidden="1" customHeight="1" x14ac:dyDescent="0.2">
      <c r="B13729" s="88"/>
      <c r="C13729" s="88"/>
      <c r="D13729" s="88"/>
      <c r="E13729" s="88"/>
      <c r="F13729" s="88"/>
      <c r="G13729" s="88"/>
      <c r="H13729" s="88"/>
      <c r="I13729" s="88"/>
      <c r="J13729" s="88"/>
      <c r="K13729" s="88"/>
    </row>
    <row r="13730" spans="2:11" ht="12" hidden="1" customHeight="1" x14ac:dyDescent="0.2">
      <c r="B13730" s="88"/>
      <c r="C13730" s="88"/>
      <c r="D13730" s="88"/>
      <c r="E13730" s="88"/>
      <c r="F13730" s="88"/>
      <c r="G13730" s="88"/>
      <c r="H13730" s="88"/>
      <c r="I13730" s="88"/>
      <c r="J13730" s="88"/>
      <c r="K13730" s="88"/>
    </row>
    <row r="13731" spans="2:11" ht="12" hidden="1" customHeight="1" x14ac:dyDescent="0.2">
      <c r="B13731" s="88"/>
      <c r="C13731" s="88"/>
      <c r="D13731" s="88"/>
      <c r="E13731" s="88"/>
      <c r="F13731" s="88"/>
      <c r="G13731" s="88"/>
      <c r="H13731" s="88"/>
      <c r="I13731" s="88"/>
      <c r="J13731" s="88"/>
      <c r="K13731" s="88"/>
    </row>
    <row r="13732" spans="2:11" ht="12" hidden="1" customHeight="1" x14ac:dyDescent="0.2">
      <c r="B13732" s="88"/>
      <c r="C13732" s="88"/>
      <c r="D13732" s="88"/>
      <c r="E13732" s="88"/>
      <c r="F13732" s="88"/>
      <c r="G13732" s="88"/>
      <c r="H13732" s="88"/>
      <c r="I13732" s="88"/>
      <c r="J13732" s="88"/>
      <c r="K13732" s="88"/>
    </row>
    <row r="13733" spans="2:11" ht="12" hidden="1" customHeight="1" x14ac:dyDescent="0.2">
      <c r="B13733" s="88"/>
      <c r="C13733" s="88"/>
      <c r="D13733" s="88"/>
      <c r="E13733" s="88"/>
      <c r="F13733" s="88"/>
      <c r="G13733" s="88"/>
      <c r="H13733" s="88"/>
      <c r="I13733" s="88"/>
      <c r="J13733" s="88"/>
      <c r="K13733" s="88"/>
    </row>
    <row r="13734" spans="2:11" ht="12" hidden="1" customHeight="1" x14ac:dyDescent="0.2">
      <c r="B13734" s="88"/>
      <c r="C13734" s="88"/>
      <c r="D13734" s="88"/>
      <c r="E13734" s="88"/>
      <c r="F13734" s="88"/>
      <c r="G13734" s="88"/>
      <c r="H13734" s="88"/>
      <c r="I13734" s="88"/>
      <c r="J13734" s="88"/>
      <c r="K13734" s="88"/>
    </row>
    <row r="13735" spans="2:11" ht="12" hidden="1" customHeight="1" x14ac:dyDescent="0.2">
      <c r="B13735" s="88"/>
      <c r="C13735" s="88"/>
      <c r="D13735" s="88"/>
      <c r="E13735" s="88"/>
      <c r="F13735" s="88"/>
      <c r="G13735" s="88"/>
      <c r="H13735" s="88"/>
      <c r="I13735" s="88"/>
      <c r="J13735" s="88"/>
      <c r="K13735" s="88"/>
    </row>
    <row r="13736" spans="2:11" ht="12" hidden="1" customHeight="1" x14ac:dyDescent="0.2">
      <c r="B13736" s="88"/>
      <c r="C13736" s="88"/>
      <c r="D13736" s="88"/>
      <c r="E13736" s="88"/>
      <c r="F13736" s="88"/>
      <c r="G13736" s="88"/>
      <c r="H13736" s="88"/>
      <c r="I13736" s="88"/>
      <c r="J13736" s="88"/>
      <c r="K13736" s="88"/>
    </row>
    <row r="13737" spans="2:11" ht="12" hidden="1" customHeight="1" x14ac:dyDescent="0.2">
      <c r="B13737" s="88"/>
      <c r="C13737" s="88"/>
      <c r="D13737" s="88"/>
      <c r="E13737" s="88"/>
      <c r="F13737" s="88"/>
      <c r="G13737" s="88"/>
      <c r="H13737" s="88"/>
      <c r="I13737" s="88"/>
      <c r="J13737" s="88"/>
      <c r="K13737" s="88"/>
    </row>
    <row r="13738" spans="2:11" ht="12" hidden="1" customHeight="1" x14ac:dyDescent="0.2">
      <c r="B13738" s="88"/>
      <c r="C13738" s="88"/>
      <c r="D13738" s="88"/>
      <c r="E13738" s="88"/>
      <c r="F13738" s="88"/>
      <c r="G13738" s="88"/>
      <c r="H13738" s="88"/>
      <c r="I13738" s="88"/>
      <c r="J13738" s="88"/>
      <c r="K13738" s="88"/>
    </row>
    <row r="13739" spans="2:11" ht="12" hidden="1" customHeight="1" x14ac:dyDescent="0.2">
      <c r="B13739" s="88"/>
      <c r="C13739" s="88"/>
      <c r="D13739" s="88"/>
      <c r="E13739" s="88"/>
      <c r="F13739" s="88"/>
      <c r="G13739" s="88"/>
      <c r="H13739" s="88"/>
      <c r="I13739" s="88"/>
      <c r="J13739" s="88"/>
      <c r="K13739" s="88"/>
    </row>
    <row r="13740" spans="2:11" ht="12" hidden="1" customHeight="1" x14ac:dyDescent="0.2">
      <c r="B13740" s="88"/>
      <c r="C13740" s="88"/>
      <c r="D13740" s="88"/>
      <c r="E13740" s="88"/>
      <c r="F13740" s="88"/>
      <c r="G13740" s="88"/>
      <c r="H13740" s="88"/>
      <c r="I13740" s="88"/>
      <c r="J13740" s="88"/>
      <c r="K13740" s="88"/>
    </row>
    <row r="13741" spans="2:11" ht="12" hidden="1" customHeight="1" x14ac:dyDescent="0.2">
      <c r="B13741" s="88"/>
      <c r="C13741" s="88"/>
      <c r="D13741" s="88"/>
      <c r="E13741" s="88"/>
      <c r="F13741" s="88"/>
      <c r="G13741" s="88"/>
      <c r="H13741" s="88"/>
      <c r="I13741" s="88"/>
      <c r="J13741" s="88"/>
      <c r="K13741" s="88"/>
    </row>
    <row r="13742" spans="2:11" ht="12" hidden="1" customHeight="1" x14ac:dyDescent="0.2">
      <c r="B13742" s="88"/>
      <c r="C13742" s="88"/>
      <c r="D13742" s="88"/>
      <c r="E13742" s="88"/>
      <c r="F13742" s="88"/>
      <c r="G13742" s="88"/>
      <c r="H13742" s="88"/>
      <c r="I13742" s="88"/>
      <c r="J13742" s="88"/>
      <c r="K13742" s="88"/>
    </row>
    <row r="13743" spans="2:11" ht="12" hidden="1" customHeight="1" x14ac:dyDescent="0.2">
      <c r="B13743" s="88"/>
      <c r="C13743" s="88"/>
      <c r="D13743" s="88"/>
      <c r="E13743" s="88"/>
      <c r="F13743" s="88"/>
      <c r="G13743" s="88"/>
      <c r="H13743" s="88"/>
      <c r="I13743" s="88"/>
      <c r="J13743" s="88"/>
      <c r="K13743" s="88"/>
    </row>
    <row r="13744" spans="2:11" ht="12" hidden="1" customHeight="1" x14ac:dyDescent="0.2">
      <c r="B13744" s="88"/>
      <c r="C13744" s="88"/>
      <c r="D13744" s="88"/>
      <c r="E13744" s="88"/>
      <c r="F13744" s="88"/>
      <c r="G13744" s="88"/>
      <c r="H13744" s="88"/>
      <c r="I13744" s="88"/>
      <c r="J13744" s="88"/>
      <c r="K13744" s="88"/>
    </row>
    <row r="13745" spans="2:11" ht="12" hidden="1" customHeight="1" x14ac:dyDescent="0.2">
      <c r="B13745" s="88"/>
      <c r="C13745" s="88"/>
      <c r="D13745" s="88"/>
      <c r="E13745" s="88"/>
      <c r="F13745" s="88"/>
      <c r="G13745" s="88"/>
      <c r="H13745" s="88"/>
      <c r="I13745" s="88"/>
      <c r="J13745" s="88"/>
      <c r="K13745" s="88"/>
    </row>
    <row r="13746" spans="2:11" ht="12" hidden="1" customHeight="1" x14ac:dyDescent="0.2">
      <c r="B13746" s="88"/>
      <c r="C13746" s="88"/>
      <c r="D13746" s="88"/>
      <c r="E13746" s="88"/>
      <c r="F13746" s="88"/>
      <c r="G13746" s="88"/>
      <c r="H13746" s="88"/>
      <c r="I13746" s="88"/>
      <c r="J13746" s="88"/>
      <c r="K13746" s="88"/>
    </row>
    <row r="13747" spans="2:11" ht="12" hidden="1" customHeight="1" x14ac:dyDescent="0.2">
      <c r="B13747" s="88"/>
      <c r="C13747" s="88"/>
      <c r="D13747" s="88"/>
      <c r="E13747" s="88"/>
      <c r="F13747" s="88"/>
      <c r="G13747" s="88"/>
      <c r="H13747" s="88"/>
      <c r="I13747" s="88"/>
      <c r="J13747" s="88"/>
      <c r="K13747" s="88"/>
    </row>
    <row r="13748" spans="2:11" ht="12" hidden="1" customHeight="1" x14ac:dyDescent="0.2">
      <c r="B13748" s="88"/>
      <c r="C13748" s="88"/>
      <c r="D13748" s="88"/>
      <c r="E13748" s="88"/>
      <c r="F13748" s="88"/>
      <c r="G13748" s="88"/>
      <c r="H13748" s="88"/>
      <c r="I13748" s="88"/>
      <c r="J13748" s="88"/>
      <c r="K13748" s="88"/>
    </row>
    <row r="13749" spans="2:11" ht="12" hidden="1" customHeight="1" x14ac:dyDescent="0.2">
      <c r="B13749" s="88"/>
      <c r="C13749" s="88"/>
      <c r="D13749" s="88"/>
      <c r="E13749" s="88"/>
      <c r="F13749" s="88"/>
      <c r="G13749" s="88"/>
      <c r="H13749" s="88"/>
      <c r="I13749" s="88"/>
      <c r="J13749" s="88"/>
      <c r="K13749" s="88"/>
    </row>
    <row r="13750" spans="2:11" ht="12" hidden="1" customHeight="1" x14ac:dyDescent="0.2">
      <c r="B13750" s="88"/>
      <c r="C13750" s="88"/>
      <c r="D13750" s="88"/>
      <c r="E13750" s="88"/>
      <c r="F13750" s="88"/>
      <c r="G13750" s="88"/>
      <c r="H13750" s="88"/>
      <c r="I13750" s="88"/>
      <c r="J13750" s="88"/>
      <c r="K13750" s="88"/>
    </row>
    <row r="13751" spans="2:11" ht="12" hidden="1" customHeight="1" x14ac:dyDescent="0.2">
      <c r="B13751" s="88"/>
      <c r="C13751" s="88"/>
      <c r="D13751" s="88"/>
      <c r="E13751" s="88"/>
      <c r="F13751" s="88"/>
      <c r="G13751" s="88"/>
      <c r="H13751" s="88"/>
      <c r="I13751" s="88"/>
      <c r="J13751" s="88"/>
      <c r="K13751" s="88"/>
    </row>
    <row r="13752" spans="2:11" ht="12" hidden="1" customHeight="1" x14ac:dyDescent="0.2">
      <c r="B13752" s="88"/>
      <c r="C13752" s="88"/>
      <c r="D13752" s="88"/>
      <c r="E13752" s="88"/>
      <c r="F13752" s="88"/>
      <c r="G13752" s="88"/>
      <c r="H13752" s="88"/>
      <c r="I13752" s="88"/>
      <c r="J13752" s="88"/>
      <c r="K13752" s="88"/>
    </row>
    <row r="13753" spans="2:11" ht="12" hidden="1" customHeight="1" x14ac:dyDescent="0.2">
      <c r="B13753" s="88"/>
      <c r="C13753" s="88"/>
      <c r="D13753" s="88"/>
      <c r="E13753" s="88"/>
      <c r="F13753" s="88"/>
      <c r="G13753" s="88"/>
      <c r="H13753" s="88"/>
      <c r="I13753" s="88"/>
      <c r="J13753" s="88"/>
      <c r="K13753" s="88"/>
    </row>
    <row r="13754" spans="2:11" ht="12" hidden="1" customHeight="1" x14ac:dyDescent="0.2">
      <c r="B13754" s="88"/>
      <c r="C13754" s="88"/>
      <c r="D13754" s="88"/>
      <c r="E13754" s="88"/>
      <c r="F13754" s="88"/>
      <c r="G13754" s="88"/>
      <c r="H13754" s="88"/>
      <c r="I13754" s="88"/>
      <c r="J13754" s="88"/>
      <c r="K13754" s="88"/>
    </row>
    <row r="13755" spans="2:11" ht="12" hidden="1" customHeight="1" x14ac:dyDescent="0.2">
      <c r="B13755" s="88"/>
      <c r="C13755" s="88"/>
      <c r="D13755" s="88"/>
      <c r="E13755" s="88"/>
      <c r="F13755" s="88"/>
      <c r="G13755" s="88"/>
      <c r="H13755" s="88"/>
      <c r="I13755" s="88"/>
      <c r="J13755" s="88"/>
      <c r="K13755" s="88"/>
    </row>
    <row r="13756" spans="2:11" ht="12" hidden="1" customHeight="1" x14ac:dyDescent="0.2">
      <c r="B13756" s="88"/>
      <c r="C13756" s="88"/>
      <c r="D13756" s="88"/>
      <c r="E13756" s="88"/>
      <c r="F13756" s="88"/>
      <c r="G13756" s="88"/>
      <c r="H13756" s="88"/>
      <c r="I13756" s="88"/>
      <c r="J13756" s="88"/>
      <c r="K13756" s="88"/>
    </row>
    <row r="13757" spans="2:11" ht="12" hidden="1" customHeight="1" x14ac:dyDescent="0.2">
      <c r="B13757" s="88"/>
      <c r="C13757" s="88"/>
      <c r="D13757" s="88"/>
      <c r="E13757" s="88"/>
      <c r="F13757" s="88"/>
      <c r="G13757" s="88"/>
      <c r="H13757" s="88"/>
      <c r="I13757" s="88"/>
      <c r="J13757" s="88"/>
      <c r="K13757" s="88"/>
    </row>
    <row r="13758" spans="2:11" ht="12" hidden="1" customHeight="1" x14ac:dyDescent="0.2">
      <c r="B13758" s="88"/>
      <c r="C13758" s="88"/>
      <c r="D13758" s="88"/>
      <c r="E13758" s="88"/>
      <c r="F13758" s="88"/>
      <c r="G13758" s="88"/>
      <c r="H13758" s="88"/>
      <c r="I13758" s="88"/>
      <c r="J13758" s="88"/>
      <c r="K13758" s="88"/>
    </row>
    <row r="13759" spans="2:11" ht="12" hidden="1" customHeight="1" x14ac:dyDescent="0.2">
      <c r="B13759" s="88"/>
      <c r="C13759" s="88"/>
      <c r="D13759" s="88"/>
      <c r="E13759" s="88"/>
      <c r="F13759" s="88"/>
      <c r="G13759" s="88"/>
      <c r="H13759" s="88"/>
      <c r="I13759" s="88"/>
      <c r="J13759" s="88"/>
      <c r="K13759" s="88"/>
    </row>
    <row r="13760" spans="2:11" ht="12" hidden="1" customHeight="1" x14ac:dyDescent="0.2">
      <c r="B13760" s="88"/>
      <c r="C13760" s="88"/>
      <c r="D13760" s="88"/>
      <c r="E13760" s="88"/>
      <c r="F13760" s="88"/>
      <c r="G13760" s="88"/>
      <c r="H13760" s="88"/>
      <c r="I13760" s="88"/>
      <c r="J13760" s="88"/>
      <c r="K13760" s="88"/>
    </row>
    <row r="13761" spans="2:11" ht="12" hidden="1" customHeight="1" x14ac:dyDescent="0.2">
      <c r="B13761" s="88"/>
      <c r="C13761" s="88"/>
      <c r="D13761" s="88"/>
      <c r="E13761" s="88"/>
      <c r="F13761" s="88"/>
      <c r="G13761" s="88"/>
      <c r="H13761" s="88"/>
      <c r="I13761" s="88"/>
      <c r="J13761" s="88"/>
      <c r="K13761" s="88"/>
    </row>
    <row r="13762" spans="2:11" ht="12" hidden="1" customHeight="1" x14ac:dyDescent="0.2">
      <c r="B13762" s="88"/>
      <c r="C13762" s="88"/>
      <c r="D13762" s="88"/>
      <c r="E13762" s="88"/>
      <c r="F13762" s="88"/>
      <c r="G13762" s="88"/>
      <c r="H13762" s="88"/>
      <c r="I13762" s="88"/>
      <c r="J13762" s="88"/>
      <c r="K13762" s="88"/>
    </row>
    <row r="13763" spans="2:11" ht="12" hidden="1" customHeight="1" x14ac:dyDescent="0.2">
      <c r="B13763" s="88"/>
      <c r="C13763" s="88"/>
      <c r="D13763" s="88"/>
      <c r="E13763" s="88"/>
      <c r="F13763" s="88"/>
      <c r="G13763" s="88"/>
      <c r="H13763" s="88"/>
      <c r="I13763" s="88"/>
      <c r="J13763" s="88"/>
      <c r="K13763" s="88"/>
    </row>
    <row r="13764" spans="2:11" ht="12" hidden="1" customHeight="1" x14ac:dyDescent="0.2">
      <c r="B13764" s="88"/>
      <c r="C13764" s="88"/>
      <c r="D13764" s="88"/>
      <c r="E13764" s="88"/>
      <c r="F13764" s="88"/>
      <c r="G13764" s="88"/>
      <c r="H13764" s="88"/>
      <c r="I13764" s="88"/>
      <c r="J13764" s="88"/>
      <c r="K13764" s="88"/>
    </row>
    <row r="13765" spans="2:11" ht="12" hidden="1" customHeight="1" x14ac:dyDescent="0.2">
      <c r="B13765" s="88"/>
      <c r="C13765" s="88"/>
      <c r="D13765" s="88"/>
      <c r="E13765" s="88"/>
      <c r="F13765" s="88"/>
      <c r="G13765" s="88"/>
      <c r="H13765" s="88"/>
      <c r="I13765" s="88"/>
      <c r="J13765" s="88"/>
      <c r="K13765" s="88"/>
    </row>
    <row r="13766" spans="2:11" ht="12" hidden="1" customHeight="1" x14ac:dyDescent="0.2">
      <c r="B13766" s="88"/>
      <c r="C13766" s="88"/>
      <c r="D13766" s="88"/>
      <c r="E13766" s="88"/>
      <c r="F13766" s="88"/>
      <c r="G13766" s="88"/>
      <c r="H13766" s="88"/>
      <c r="I13766" s="88"/>
      <c r="J13766" s="88"/>
      <c r="K13766" s="88"/>
    </row>
    <row r="13767" spans="2:11" ht="12" hidden="1" customHeight="1" x14ac:dyDescent="0.2">
      <c r="B13767" s="88"/>
      <c r="C13767" s="88"/>
      <c r="D13767" s="88"/>
      <c r="E13767" s="88"/>
      <c r="F13767" s="88"/>
      <c r="G13767" s="88"/>
      <c r="H13767" s="88"/>
      <c r="I13767" s="88"/>
      <c r="J13767" s="88"/>
      <c r="K13767" s="88"/>
    </row>
    <row r="13768" spans="2:11" ht="12" hidden="1" customHeight="1" x14ac:dyDescent="0.2">
      <c r="B13768" s="88"/>
      <c r="C13768" s="88"/>
      <c r="D13768" s="88"/>
      <c r="E13768" s="88"/>
      <c r="F13768" s="88"/>
      <c r="G13768" s="88"/>
      <c r="H13768" s="88"/>
      <c r="I13768" s="88"/>
      <c r="J13768" s="88"/>
      <c r="K13768" s="88"/>
    </row>
    <row r="13769" spans="2:11" ht="12" hidden="1" customHeight="1" x14ac:dyDescent="0.2">
      <c r="B13769" s="88"/>
      <c r="C13769" s="88"/>
      <c r="D13769" s="88"/>
      <c r="E13769" s="88"/>
      <c r="F13769" s="88"/>
      <c r="G13769" s="88"/>
      <c r="H13769" s="88"/>
      <c r="I13769" s="88"/>
      <c r="J13769" s="88"/>
      <c r="K13769" s="88"/>
    </row>
    <row r="13770" spans="2:11" ht="12" hidden="1" customHeight="1" x14ac:dyDescent="0.2">
      <c r="B13770" s="88"/>
      <c r="C13770" s="88"/>
      <c r="D13770" s="88"/>
      <c r="E13770" s="88"/>
      <c r="F13770" s="88"/>
      <c r="G13770" s="88"/>
      <c r="H13770" s="88"/>
      <c r="I13770" s="88"/>
      <c r="J13770" s="88"/>
      <c r="K13770" s="88"/>
    </row>
    <row r="13771" spans="2:11" ht="12" hidden="1" customHeight="1" x14ac:dyDescent="0.2">
      <c r="B13771" s="88"/>
      <c r="C13771" s="88"/>
      <c r="D13771" s="88"/>
      <c r="E13771" s="88"/>
      <c r="F13771" s="88"/>
      <c r="G13771" s="88"/>
      <c r="H13771" s="88"/>
      <c r="I13771" s="88"/>
      <c r="J13771" s="88"/>
      <c r="K13771" s="88"/>
    </row>
    <row r="13772" spans="2:11" ht="12" hidden="1" customHeight="1" x14ac:dyDescent="0.2">
      <c r="B13772" s="88"/>
      <c r="C13772" s="88"/>
      <c r="D13772" s="88"/>
      <c r="E13772" s="88"/>
      <c r="F13772" s="88"/>
      <c r="G13772" s="88"/>
      <c r="H13772" s="88"/>
      <c r="I13772" s="88"/>
      <c r="J13772" s="88"/>
      <c r="K13772" s="88"/>
    </row>
    <row r="13773" spans="2:11" ht="12" hidden="1" customHeight="1" x14ac:dyDescent="0.2">
      <c r="B13773" s="88"/>
      <c r="C13773" s="88"/>
      <c r="D13773" s="88"/>
      <c r="E13773" s="88"/>
      <c r="F13773" s="88"/>
      <c r="G13773" s="88"/>
      <c r="H13773" s="88"/>
      <c r="I13773" s="88"/>
      <c r="J13773" s="88"/>
      <c r="K13773" s="88"/>
    </row>
    <row r="13774" spans="2:11" ht="12" hidden="1" customHeight="1" x14ac:dyDescent="0.2">
      <c r="B13774" s="88"/>
      <c r="C13774" s="88"/>
      <c r="D13774" s="88"/>
      <c r="E13774" s="88"/>
      <c r="F13774" s="88"/>
      <c r="G13774" s="88"/>
      <c r="H13774" s="88"/>
      <c r="I13774" s="88"/>
      <c r="J13774" s="88"/>
      <c r="K13774" s="88"/>
    </row>
    <row r="13775" spans="2:11" ht="12" hidden="1" customHeight="1" x14ac:dyDescent="0.2">
      <c r="B13775" s="88"/>
      <c r="C13775" s="88"/>
      <c r="D13775" s="88"/>
      <c r="E13775" s="88"/>
      <c r="F13775" s="88"/>
      <c r="G13775" s="88"/>
      <c r="H13775" s="88"/>
      <c r="I13775" s="88"/>
      <c r="J13775" s="88"/>
      <c r="K13775" s="88"/>
    </row>
    <row r="13776" spans="2:11" ht="12" hidden="1" customHeight="1" x14ac:dyDescent="0.2">
      <c r="B13776" s="88"/>
      <c r="C13776" s="88"/>
      <c r="D13776" s="88"/>
      <c r="E13776" s="88"/>
      <c r="F13776" s="88"/>
      <c r="G13776" s="88"/>
      <c r="H13776" s="88"/>
      <c r="I13776" s="88"/>
      <c r="J13776" s="88"/>
      <c r="K13776" s="88"/>
    </row>
    <row r="13777" spans="2:11" ht="12" hidden="1" customHeight="1" x14ac:dyDescent="0.2">
      <c r="B13777" s="88"/>
      <c r="C13777" s="88"/>
      <c r="D13777" s="88"/>
      <c r="E13777" s="88"/>
      <c r="F13777" s="88"/>
      <c r="G13777" s="88"/>
      <c r="H13777" s="88"/>
      <c r="I13777" s="88"/>
      <c r="J13777" s="88"/>
      <c r="K13777" s="88"/>
    </row>
    <row r="13778" spans="2:11" ht="12" hidden="1" customHeight="1" x14ac:dyDescent="0.2">
      <c r="B13778" s="88"/>
      <c r="C13778" s="88"/>
      <c r="D13778" s="88"/>
      <c r="E13778" s="88"/>
      <c r="F13778" s="88"/>
      <c r="G13778" s="88"/>
      <c r="H13778" s="88"/>
      <c r="I13778" s="88"/>
      <c r="J13778" s="88"/>
      <c r="K13778" s="88"/>
    </row>
    <row r="13779" spans="2:11" ht="12" hidden="1" customHeight="1" x14ac:dyDescent="0.2">
      <c r="B13779" s="88"/>
      <c r="C13779" s="88"/>
      <c r="D13779" s="88"/>
      <c r="E13779" s="88"/>
      <c r="F13779" s="88"/>
      <c r="G13779" s="88"/>
      <c r="H13779" s="88"/>
      <c r="I13779" s="88"/>
      <c r="J13779" s="88"/>
      <c r="K13779" s="88"/>
    </row>
    <row r="13780" spans="2:11" ht="12" hidden="1" customHeight="1" x14ac:dyDescent="0.2">
      <c r="B13780" s="88"/>
      <c r="C13780" s="88"/>
      <c r="D13780" s="88"/>
      <c r="E13780" s="88"/>
      <c r="F13780" s="88"/>
      <c r="G13780" s="88"/>
      <c r="H13780" s="88"/>
      <c r="I13780" s="88"/>
      <c r="J13780" s="88"/>
      <c r="K13780" s="88"/>
    </row>
    <row r="13781" spans="2:11" ht="12" hidden="1" customHeight="1" x14ac:dyDescent="0.2">
      <c r="B13781" s="88"/>
      <c r="C13781" s="88"/>
      <c r="D13781" s="88"/>
      <c r="E13781" s="88"/>
      <c r="F13781" s="88"/>
      <c r="G13781" s="88"/>
      <c r="H13781" s="88"/>
      <c r="I13781" s="88"/>
      <c r="J13781" s="88"/>
      <c r="K13781" s="88"/>
    </row>
    <row r="13782" spans="2:11" ht="12" hidden="1" customHeight="1" x14ac:dyDescent="0.2">
      <c r="B13782" s="88"/>
      <c r="C13782" s="88"/>
      <c r="D13782" s="88"/>
      <c r="E13782" s="88"/>
      <c r="F13782" s="88"/>
      <c r="G13782" s="88"/>
      <c r="H13782" s="88"/>
      <c r="I13782" s="88"/>
      <c r="J13782" s="88"/>
      <c r="K13782" s="88"/>
    </row>
    <row r="13783" spans="2:11" ht="12" hidden="1" customHeight="1" x14ac:dyDescent="0.2">
      <c r="B13783" s="88"/>
      <c r="C13783" s="88"/>
      <c r="D13783" s="88"/>
      <c r="E13783" s="88"/>
      <c r="F13783" s="88"/>
      <c r="G13783" s="88"/>
      <c r="H13783" s="88"/>
      <c r="I13783" s="88"/>
      <c r="J13783" s="88"/>
      <c r="K13783" s="88"/>
    </row>
    <row r="13784" spans="2:11" ht="12" hidden="1" customHeight="1" x14ac:dyDescent="0.2">
      <c r="B13784" s="88"/>
      <c r="C13784" s="88"/>
      <c r="D13784" s="88"/>
      <c r="E13784" s="88"/>
      <c r="F13784" s="88"/>
      <c r="G13784" s="88"/>
      <c r="H13784" s="88"/>
      <c r="I13784" s="88"/>
      <c r="J13784" s="88"/>
      <c r="K13784" s="88"/>
    </row>
    <row r="13785" spans="2:11" ht="12" hidden="1" customHeight="1" x14ac:dyDescent="0.2">
      <c r="B13785" s="88"/>
      <c r="C13785" s="88"/>
      <c r="D13785" s="88"/>
      <c r="E13785" s="88"/>
      <c r="F13785" s="88"/>
      <c r="G13785" s="88"/>
      <c r="H13785" s="88"/>
      <c r="I13785" s="88"/>
      <c r="J13785" s="88"/>
      <c r="K13785" s="88"/>
    </row>
    <row r="13786" spans="2:11" ht="12" hidden="1" customHeight="1" x14ac:dyDescent="0.2">
      <c r="B13786" s="88"/>
      <c r="C13786" s="88"/>
      <c r="D13786" s="88"/>
      <c r="E13786" s="88"/>
      <c r="F13786" s="88"/>
      <c r="G13786" s="88"/>
      <c r="H13786" s="88"/>
      <c r="I13786" s="88"/>
      <c r="J13786" s="88"/>
      <c r="K13786" s="88"/>
    </row>
    <row r="13787" spans="2:11" ht="12" hidden="1" customHeight="1" x14ac:dyDescent="0.2">
      <c r="B13787" s="88"/>
      <c r="C13787" s="88"/>
      <c r="D13787" s="88"/>
      <c r="E13787" s="88"/>
      <c r="F13787" s="88"/>
      <c r="G13787" s="88"/>
      <c r="H13787" s="88"/>
      <c r="I13787" s="88"/>
      <c r="J13787" s="88"/>
      <c r="K13787" s="88"/>
    </row>
    <row r="13788" spans="2:11" ht="12" hidden="1" customHeight="1" x14ac:dyDescent="0.2">
      <c r="B13788" s="88"/>
      <c r="C13788" s="88"/>
      <c r="D13788" s="88"/>
      <c r="E13788" s="88"/>
      <c r="F13788" s="88"/>
      <c r="G13788" s="88"/>
      <c r="H13788" s="88"/>
      <c r="I13788" s="88"/>
      <c r="J13788" s="88"/>
      <c r="K13788" s="88"/>
    </row>
    <row r="13789" spans="2:11" ht="12" hidden="1" customHeight="1" x14ac:dyDescent="0.2">
      <c r="B13789" s="88"/>
      <c r="C13789" s="88"/>
      <c r="D13789" s="88"/>
      <c r="E13789" s="88"/>
      <c r="F13789" s="88"/>
      <c r="G13789" s="88"/>
      <c r="H13789" s="88"/>
      <c r="I13789" s="88"/>
      <c r="J13789" s="88"/>
      <c r="K13789" s="88"/>
    </row>
    <row r="13790" spans="2:11" ht="12" hidden="1" customHeight="1" x14ac:dyDescent="0.2">
      <c r="B13790" s="88"/>
      <c r="C13790" s="88"/>
      <c r="D13790" s="88"/>
      <c r="E13790" s="88"/>
      <c r="F13790" s="88"/>
      <c r="G13790" s="88"/>
      <c r="H13790" s="88"/>
      <c r="I13790" s="88"/>
      <c r="J13790" s="88"/>
      <c r="K13790" s="88"/>
    </row>
    <row r="13791" spans="2:11" ht="12" hidden="1" customHeight="1" x14ac:dyDescent="0.2">
      <c r="B13791" s="88"/>
      <c r="C13791" s="88"/>
      <c r="D13791" s="88"/>
      <c r="E13791" s="88"/>
      <c r="F13791" s="88"/>
      <c r="G13791" s="88"/>
      <c r="H13791" s="88"/>
      <c r="I13791" s="88"/>
      <c r="J13791" s="88"/>
      <c r="K13791" s="88"/>
    </row>
    <row r="13792" spans="2:11" ht="12" hidden="1" customHeight="1" x14ac:dyDescent="0.2">
      <c r="B13792" s="88"/>
      <c r="C13792" s="88"/>
      <c r="D13792" s="88"/>
      <c r="E13792" s="88"/>
      <c r="F13792" s="88"/>
      <c r="G13792" s="88"/>
      <c r="H13792" s="88"/>
      <c r="I13792" s="88"/>
      <c r="J13792" s="88"/>
      <c r="K13792" s="88"/>
    </row>
    <row r="13793" spans="2:11" ht="12" hidden="1" customHeight="1" x14ac:dyDescent="0.2">
      <c r="B13793" s="88"/>
      <c r="C13793" s="88"/>
      <c r="D13793" s="88"/>
      <c r="E13793" s="88"/>
      <c r="F13793" s="88"/>
      <c r="G13793" s="88"/>
      <c r="H13793" s="88"/>
      <c r="I13793" s="88"/>
      <c r="J13793" s="88"/>
      <c r="K13793" s="88"/>
    </row>
    <row r="13794" spans="2:11" ht="12" hidden="1" customHeight="1" x14ac:dyDescent="0.2">
      <c r="B13794" s="88"/>
      <c r="C13794" s="88"/>
      <c r="D13794" s="88"/>
      <c r="E13794" s="88"/>
      <c r="F13794" s="88"/>
      <c r="G13794" s="88"/>
      <c r="H13794" s="88"/>
      <c r="I13794" s="88"/>
      <c r="J13794" s="88"/>
      <c r="K13794" s="88"/>
    </row>
    <row r="13795" spans="2:11" ht="12" hidden="1" customHeight="1" x14ac:dyDescent="0.2">
      <c r="B13795" s="88"/>
      <c r="C13795" s="88"/>
      <c r="D13795" s="88"/>
      <c r="E13795" s="88"/>
      <c r="F13795" s="88"/>
      <c r="G13795" s="88"/>
      <c r="H13795" s="88"/>
      <c r="I13795" s="88"/>
      <c r="J13795" s="88"/>
      <c r="K13795" s="88"/>
    </row>
    <row r="13796" spans="2:11" ht="12" hidden="1" customHeight="1" x14ac:dyDescent="0.2">
      <c r="B13796" s="88"/>
      <c r="C13796" s="88"/>
      <c r="D13796" s="88"/>
      <c r="E13796" s="88"/>
      <c r="F13796" s="88"/>
      <c r="G13796" s="88"/>
      <c r="H13796" s="88"/>
      <c r="I13796" s="88"/>
      <c r="J13796" s="88"/>
      <c r="K13796" s="88"/>
    </row>
    <row r="13797" spans="2:11" ht="12" hidden="1" customHeight="1" x14ac:dyDescent="0.2">
      <c r="B13797" s="88"/>
      <c r="C13797" s="88"/>
      <c r="D13797" s="88"/>
      <c r="E13797" s="88"/>
      <c r="F13797" s="88"/>
      <c r="G13797" s="88"/>
      <c r="H13797" s="88"/>
      <c r="I13797" s="88"/>
      <c r="J13797" s="88"/>
      <c r="K13797" s="88"/>
    </row>
    <row r="13798" spans="2:11" ht="12" hidden="1" customHeight="1" x14ac:dyDescent="0.2">
      <c r="B13798" s="88"/>
      <c r="C13798" s="88"/>
      <c r="D13798" s="88"/>
      <c r="E13798" s="88"/>
      <c r="F13798" s="88"/>
      <c r="G13798" s="88"/>
      <c r="H13798" s="88"/>
      <c r="I13798" s="88"/>
      <c r="J13798" s="88"/>
      <c r="K13798" s="88"/>
    </row>
    <row r="13799" spans="2:11" ht="12" hidden="1" customHeight="1" x14ac:dyDescent="0.2">
      <c r="B13799" s="88"/>
      <c r="C13799" s="88"/>
      <c r="D13799" s="88"/>
      <c r="E13799" s="88"/>
      <c r="F13799" s="88"/>
      <c r="G13799" s="88"/>
      <c r="H13799" s="88"/>
      <c r="I13799" s="88"/>
      <c r="J13799" s="88"/>
      <c r="K13799" s="88"/>
    </row>
    <row r="13800" spans="2:11" ht="12" hidden="1" customHeight="1" x14ac:dyDescent="0.2">
      <c r="B13800" s="88"/>
      <c r="C13800" s="88"/>
      <c r="D13800" s="88"/>
      <c r="E13800" s="88"/>
      <c r="F13800" s="88"/>
      <c r="G13800" s="88"/>
      <c r="H13800" s="88"/>
      <c r="I13800" s="88"/>
      <c r="J13800" s="88"/>
      <c r="K13800" s="88"/>
    </row>
    <row r="13801" spans="2:11" ht="12" hidden="1" customHeight="1" x14ac:dyDescent="0.2">
      <c r="B13801" s="88"/>
      <c r="C13801" s="88"/>
      <c r="D13801" s="88"/>
      <c r="E13801" s="88"/>
      <c r="F13801" s="88"/>
      <c r="G13801" s="88"/>
      <c r="H13801" s="88"/>
      <c r="I13801" s="88"/>
      <c r="J13801" s="88"/>
      <c r="K13801" s="88"/>
    </row>
    <row r="13802" spans="2:11" ht="12" hidden="1" customHeight="1" x14ac:dyDescent="0.2">
      <c r="B13802" s="88"/>
      <c r="C13802" s="88"/>
      <c r="D13802" s="88"/>
      <c r="E13802" s="88"/>
      <c r="F13802" s="88"/>
      <c r="G13802" s="88"/>
      <c r="H13802" s="88"/>
      <c r="I13802" s="88"/>
      <c r="J13802" s="88"/>
      <c r="K13802" s="88"/>
    </row>
    <row r="13803" spans="2:11" ht="12" hidden="1" customHeight="1" x14ac:dyDescent="0.2">
      <c r="B13803" s="88"/>
      <c r="C13803" s="88"/>
      <c r="D13803" s="88"/>
      <c r="E13803" s="88"/>
      <c r="F13803" s="88"/>
      <c r="G13803" s="88"/>
      <c r="H13803" s="88"/>
      <c r="I13803" s="88"/>
      <c r="J13803" s="88"/>
      <c r="K13803" s="88"/>
    </row>
    <row r="13804" spans="2:11" ht="12" hidden="1" customHeight="1" x14ac:dyDescent="0.2">
      <c r="B13804" s="88"/>
      <c r="C13804" s="88"/>
      <c r="D13804" s="88"/>
      <c r="E13804" s="88"/>
      <c r="F13804" s="88"/>
      <c r="G13804" s="88"/>
      <c r="H13804" s="88"/>
      <c r="I13804" s="88"/>
      <c r="J13804" s="88"/>
      <c r="K13804" s="88"/>
    </row>
    <row r="13805" spans="2:11" ht="12" hidden="1" customHeight="1" x14ac:dyDescent="0.2">
      <c r="B13805" s="88"/>
      <c r="C13805" s="88"/>
      <c r="D13805" s="88"/>
      <c r="E13805" s="88"/>
      <c r="F13805" s="88"/>
      <c r="G13805" s="88"/>
      <c r="H13805" s="88"/>
      <c r="I13805" s="88"/>
      <c r="J13805" s="88"/>
      <c r="K13805" s="88"/>
    </row>
    <row r="13806" spans="2:11" ht="12" hidden="1" customHeight="1" x14ac:dyDescent="0.2">
      <c r="B13806" s="88"/>
      <c r="C13806" s="88"/>
      <c r="D13806" s="88"/>
      <c r="E13806" s="88"/>
      <c r="F13806" s="88"/>
      <c r="G13806" s="88"/>
      <c r="H13806" s="88"/>
      <c r="I13806" s="88"/>
      <c r="J13806" s="88"/>
      <c r="K13806" s="88"/>
    </row>
    <row r="13807" spans="2:11" ht="12" hidden="1" customHeight="1" x14ac:dyDescent="0.2">
      <c r="B13807" s="88"/>
      <c r="C13807" s="88"/>
      <c r="D13807" s="88"/>
      <c r="E13807" s="88"/>
      <c r="F13807" s="88"/>
      <c r="G13807" s="88"/>
      <c r="H13807" s="88"/>
      <c r="I13807" s="88"/>
      <c r="J13807" s="88"/>
      <c r="K13807" s="88"/>
    </row>
    <row r="13808" spans="2:11" ht="12" hidden="1" customHeight="1" x14ac:dyDescent="0.2">
      <c r="B13808" s="88"/>
      <c r="C13808" s="88"/>
      <c r="D13808" s="88"/>
      <c r="E13808" s="88"/>
      <c r="F13808" s="88"/>
      <c r="G13808" s="88"/>
      <c r="H13808" s="88"/>
      <c r="I13808" s="88"/>
      <c r="J13808" s="88"/>
      <c r="K13808" s="88"/>
    </row>
    <row r="13809" spans="2:11" ht="12" hidden="1" customHeight="1" x14ac:dyDescent="0.2">
      <c r="B13809" s="88"/>
      <c r="C13809" s="88"/>
      <c r="D13809" s="88"/>
      <c r="E13809" s="88"/>
      <c r="F13809" s="88"/>
      <c r="G13809" s="88"/>
      <c r="H13809" s="88"/>
      <c r="I13809" s="88"/>
      <c r="J13809" s="88"/>
      <c r="K13809" s="88"/>
    </row>
    <row r="13810" spans="2:11" ht="12" hidden="1" customHeight="1" x14ac:dyDescent="0.2">
      <c r="B13810" s="88"/>
      <c r="C13810" s="88"/>
      <c r="D13810" s="88"/>
      <c r="E13810" s="88"/>
      <c r="F13810" s="88"/>
      <c r="G13810" s="88"/>
      <c r="H13810" s="88"/>
      <c r="I13810" s="88"/>
      <c r="J13810" s="88"/>
      <c r="K13810" s="88"/>
    </row>
    <row r="13811" spans="2:11" ht="12" hidden="1" customHeight="1" x14ac:dyDescent="0.2">
      <c r="B13811" s="88"/>
      <c r="C13811" s="88"/>
      <c r="D13811" s="88"/>
      <c r="E13811" s="88"/>
      <c r="F13811" s="88"/>
      <c r="G13811" s="88"/>
      <c r="H13811" s="88"/>
      <c r="I13811" s="88"/>
      <c r="J13811" s="88"/>
      <c r="K13811" s="88"/>
    </row>
    <row r="13812" spans="2:11" ht="12" hidden="1" customHeight="1" x14ac:dyDescent="0.2">
      <c r="B13812" s="88"/>
      <c r="C13812" s="88"/>
      <c r="D13812" s="88"/>
      <c r="E13812" s="88"/>
      <c r="F13812" s="88"/>
      <c r="G13812" s="88"/>
      <c r="H13812" s="88"/>
      <c r="I13812" s="88"/>
      <c r="J13812" s="88"/>
      <c r="K13812" s="88"/>
    </row>
    <row r="13813" spans="2:11" ht="12" hidden="1" customHeight="1" x14ac:dyDescent="0.2">
      <c r="B13813" s="88"/>
      <c r="C13813" s="88"/>
      <c r="D13813" s="88"/>
      <c r="E13813" s="88"/>
      <c r="F13813" s="88"/>
      <c r="G13813" s="88"/>
      <c r="H13813" s="88"/>
      <c r="I13813" s="88"/>
      <c r="J13813" s="88"/>
      <c r="K13813" s="88"/>
    </row>
    <row r="13814" spans="2:11" ht="12" hidden="1" customHeight="1" x14ac:dyDescent="0.2">
      <c r="B13814" s="88"/>
      <c r="C13814" s="88"/>
      <c r="D13814" s="88"/>
      <c r="E13814" s="88"/>
      <c r="F13814" s="88"/>
      <c r="G13814" s="88"/>
      <c r="H13814" s="88"/>
      <c r="I13814" s="88"/>
      <c r="J13814" s="88"/>
      <c r="K13814" s="88"/>
    </row>
    <row r="13815" spans="2:11" ht="12" hidden="1" customHeight="1" x14ac:dyDescent="0.2">
      <c r="B13815" s="88"/>
      <c r="C13815" s="88"/>
      <c r="D13815" s="88"/>
      <c r="E13815" s="88"/>
      <c r="F13815" s="88"/>
      <c r="G13815" s="88"/>
      <c r="H13815" s="88"/>
      <c r="I13815" s="88"/>
      <c r="J13815" s="88"/>
      <c r="K13815" s="88"/>
    </row>
    <row r="13816" spans="2:11" ht="12" hidden="1" customHeight="1" x14ac:dyDescent="0.2">
      <c r="B13816" s="88"/>
      <c r="C13816" s="88"/>
      <c r="D13816" s="88"/>
      <c r="E13816" s="88"/>
      <c r="F13816" s="88"/>
      <c r="G13816" s="88"/>
      <c r="H13816" s="88"/>
      <c r="I13816" s="88"/>
      <c r="J13816" s="88"/>
      <c r="K13816" s="88"/>
    </row>
    <row r="13817" spans="2:11" ht="12" hidden="1" customHeight="1" x14ac:dyDescent="0.2">
      <c r="B13817" s="88"/>
      <c r="C13817" s="88"/>
      <c r="D13817" s="88"/>
      <c r="E13817" s="88"/>
      <c r="F13817" s="88"/>
      <c r="G13817" s="88"/>
      <c r="H13817" s="88"/>
      <c r="I13817" s="88"/>
      <c r="J13817" s="88"/>
      <c r="K13817" s="88"/>
    </row>
    <row r="13818" spans="2:11" ht="12" hidden="1" customHeight="1" x14ac:dyDescent="0.2">
      <c r="B13818" s="88"/>
      <c r="C13818" s="88"/>
      <c r="D13818" s="88"/>
      <c r="E13818" s="88"/>
      <c r="F13818" s="88"/>
      <c r="G13818" s="88"/>
      <c r="H13818" s="88"/>
      <c r="I13818" s="88"/>
      <c r="J13818" s="88"/>
      <c r="K13818" s="88"/>
    </row>
    <row r="13819" spans="2:11" ht="12" hidden="1" customHeight="1" x14ac:dyDescent="0.2">
      <c r="B13819" s="88"/>
      <c r="C13819" s="88"/>
      <c r="D13819" s="88"/>
      <c r="E13819" s="88"/>
      <c r="F13819" s="88"/>
      <c r="G13819" s="88"/>
      <c r="H13819" s="88"/>
      <c r="I13819" s="88"/>
      <c r="J13819" s="88"/>
      <c r="K13819" s="88"/>
    </row>
    <row r="13820" spans="2:11" ht="12" hidden="1" customHeight="1" x14ac:dyDescent="0.2">
      <c r="B13820" s="88"/>
      <c r="C13820" s="88"/>
      <c r="D13820" s="88"/>
      <c r="E13820" s="88"/>
      <c r="F13820" s="88"/>
      <c r="G13820" s="88"/>
      <c r="H13820" s="88"/>
      <c r="I13820" s="88"/>
      <c r="J13820" s="88"/>
      <c r="K13820" s="88"/>
    </row>
    <row r="13821" spans="2:11" ht="12" hidden="1" customHeight="1" x14ac:dyDescent="0.2">
      <c r="B13821" s="88"/>
      <c r="C13821" s="88"/>
      <c r="D13821" s="88"/>
      <c r="E13821" s="88"/>
      <c r="F13821" s="88"/>
      <c r="G13821" s="88"/>
      <c r="H13821" s="88"/>
      <c r="I13821" s="88"/>
      <c r="J13821" s="88"/>
      <c r="K13821" s="88"/>
    </row>
    <row r="13822" spans="2:11" ht="12" hidden="1" customHeight="1" x14ac:dyDescent="0.2">
      <c r="B13822" s="88"/>
      <c r="C13822" s="88"/>
      <c r="D13822" s="88"/>
      <c r="E13822" s="88"/>
      <c r="F13822" s="88"/>
      <c r="G13822" s="88"/>
      <c r="H13822" s="88"/>
      <c r="I13822" s="88"/>
      <c r="J13822" s="88"/>
      <c r="K13822" s="88"/>
    </row>
    <row r="13823" spans="2:11" ht="12" hidden="1" customHeight="1" x14ac:dyDescent="0.2">
      <c r="B13823" s="88"/>
      <c r="C13823" s="88"/>
      <c r="D13823" s="88"/>
      <c r="E13823" s="88"/>
      <c r="F13823" s="88"/>
      <c r="G13823" s="88"/>
      <c r="H13823" s="88"/>
      <c r="I13823" s="88"/>
      <c r="J13823" s="88"/>
      <c r="K13823" s="88"/>
    </row>
    <row r="13824" spans="2:11" ht="12" hidden="1" customHeight="1" x14ac:dyDescent="0.2">
      <c r="B13824" s="88"/>
      <c r="C13824" s="88"/>
      <c r="D13824" s="88"/>
      <c r="E13824" s="88"/>
      <c r="F13824" s="88"/>
      <c r="G13824" s="88"/>
      <c r="H13824" s="88"/>
      <c r="I13824" s="88"/>
      <c r="J13824" s="88"/>
      <c r="K13824" s="88"/>
    </row>
    <row r="13825" spans="2:11" ht="12" hidden="1" customHeight="1" x14ac:dyDescent="0.2">
      <c r="B13825" s="88"/>
      <c r="C13825" s="88"/>
      <c r="D13825" s="88"/>
      <c r="E13825" s="88"/>
      <c r="F13825" s="88"/>
      <c r="G13825" s="88"/>
      <c r="H13825" s="88"/>
      <c r="I13825" s="88"/>
      <c r="J13825" s="88"/>
      <c r="K13825" s="88"/>
    </row>
    <row r="13826" spans="2:11" ht="12" hidden="1" customHeight="1" x14ac:dyDescent="0.2">
      <c r="B13826" s="88"/>
      <c r="C13826" s="88"/>
      <c r="D13826" s="88"/>
      <c r="E13826" s="88"/>
      <c r="F13826" s="88"/>
      <c r="G13826" s="88"/>
      <c r="H13826" s="88"/>
      <c r="I13826" s="88"/>
      <c r="J13826" s="88"/>
      <c r="K13826" s="88"/>
    </row>
    <row r="13827" spans="2:11" ht="12" hidden="1" customHeight="1" x14ac:dyDescent="0.2">
      <c r="B13827" s="88"/>
      <c r="C13827" s="88"/>
      <c r="D13827" s="88"/>
      <c r="E13827" s="88"/>
      <c r="F13827" s="88"/>
      <c r="G13827" s="88"/>
      <c r="H13827" s="88"/>
      <c r="I13827" s="88"/>
      <c r="J13827" s="88"/>
      <c r="K13827" s="88"/>
    </row>
    <row r="13828" spans="2:11" ht="12" hidden="1" customHeight="1" x14ac:dyDescent="0.2">
      <c r="B13828" s="88"/>
      <c r="C13828" s="88"/>
      <c r="D13828" s="88"/>
      <c r="E13828" s="88"/>
      <c r="F13828" s="88"/>
      <c r="G13828" s="88"/>
      <c r="H13828" s="88"/>
      <c r="I13828" s="88"/>
      <c r="J13828" s="88"/>
      <c r="K13828" s="88"/>
    </row>
    <row r="13829" spans="2:11" ht="12" hidden="1" customHeight="1" x14ac:dyDescent="0.2">
      <c r="B13829" s="88"/>
      <c r="C13829" s="88"/>
      <c r="D13829" s="88"/>
      <c r="E13829" s="88"/>
      <c r="F13829" s="88"/>
      <c r="G13829" s="88"/>
      <c r="H13829" s="88"/>
      <c r="I13829" s="88"/>
      <c r="J13829" s="88"/>
      <c r="K13829" s="88"/>
    </row>
    <row r="13830" spans="2:11" ht="12" hidden="1" customHeight="1" x14ac:dyDescent="0.2">
      <c r="B13830" s="88"/>
      <c r="C13830" s="88"/>
      <c r="D13830" s="88"/>
      <c r="E13830" s="88"/>
      <c r="F13830" s="88"/>
      <c r="G13830" s="88"/>
      <c r="H13830" s="88"/>
      <c r="I13830" s="88"/>
      <c r="J13830" s="88"/>
      <c r="K13830" s="88"/>
    </row>
    <row r="13831" spans="2:11" ht="12" hidden="1" customHeight="1" x14ac:dyDescent="0.2">
      <c r="B13831" s="88"/>
      <c r="C13831" s="88"/>
      <c r="D13831" s="88"/>
      <c r="E13831" s="88"/>
      <c r="F13831" s="88"/>
      <c r="G13831" s="88"/>
      <c r="H13831" s="88"/>
      <c r="I13831" s="88"/>
      <c r="J13831" s="88"/>
      <c r="K13831" s="88"/>
    </row>
    <row r="13832" spans="2:11" ht="12" hidden="1" customHeight="1" x14ac:dyDescent="0.2">
      <c r="B13832" s="88"/>
      <c r="C13832" s="88"/>
      <c r="D13832" s="88"/>
      <c r="E13832" s="88"/>
      <c r="F13832" s="88"/>
      <c r="G13832" s="88"/>
      <c r="H13832" s="88"/>
      <c r="I13832" s="88"/>
      <c r="J13832" s="88"/>
      <c r="K13832" s="88"/>
    </row>
    <row r="13833" spans="2:11" ht="12" hidden="1" customHeight="1" x14ac:dyDescent="0.2">
      <c r="B13833" s="88"/>
      <c r="C13833" s="88"/>
      <c r="D13833" s="88"/>
      <c r="E13833" s="88"/>
      <c r="F13833" s="88"/>
      <c r="G13833" s="88"/>
      <c r="H13833" s="88"/>
      <c r="I13833" s="88"/>
      <c r="J13833" s="88"/>
      <c r="K13833" s="88"/>
    </row>
    <row r="13834" spans="2:11" ht="12" hidden="1" customHeight="1" x14ac:dyDescent="0.2">
      <c r="B13834" s="88"/>
      <c r="C13834" s="88"/>
      <c r="D13834" s="88"/>
      <c r="E13834" s="88"/>
      <c r="F13834" s="88"/>
      <c r="G13834" s="88"/>
      <c r="H13834" s="88"/>
      <c r="I13834" s="88"/>
      <c r="J13834" s="88"/>
      <c r="K13834" s="88"/>
    </row>
    <row r="13835" spans="2:11" ht="12" hidden="1" customHeight="1" x14ac:dyDescent="0.2">
      <c r="B13835" s="88"/>
      <c r="C13835" s="88"/>
      <c r="D13835" s="88"/>
      <c r="E13835" s="88"/>
      <c r="F13835" s="88"/>
      <c r="G13835" s="88"/>
      <c r="H13835" s="88"/>
      <c r="I13835" s="88"/>
      <c r="J13835" s="88"/>
      <c r="K13835" s="88"/>
    </row>
    <row r="13836" spans="2:11" ht="12" hidden="1" customHeight="1" x14ac:dyDescent="0.2">
      <c r="B13836" s="88"/>
      <c r="C13836" s="88"/>
      <c r="D13836" s="88"/>
      <c r="E13836" s="88"/>
      <c r="F13836" s="88"/>
      <c r="G13836" s="88"/>
      <c r="H13836" s="88"/>
      <c r="I13836" s="88"/>
      <c r="J13836" s="88"/>
      <c r="K13836" s="88"/>
    </row>
    <row r="13837" spans="2:11" ht="12" hidden="1" customHeight="1" x14ac:dyDescent="0.2">
      <c r="B13837" s="88"/>
      <c r="C13837" s="88"/>
      <c r="D13837" s="88"/>
      <c r="E13837" s="88"/>
      <c r="F13837" s="88"/>
      <c r="G13837" s="88"/>
      <c r="H13837" s="88"/>
      <c r="I13837" s="88"/>
      <c r="J13837" s="88"/>
      <c r="K13837" s="88"/>
    </row>
    <row r="13838" spans="2:11" ht="12" hidden="1" customHeight="1" x14ac:dyDescent="0.2">
      <c r="B13838" s="88"/>
      <c r="C13838" s="88"/>
      <c r="D13838" s="88"/>
      <c r="E13838" s="88"/>
      <c r="F13838" s="88"/>
      <c r="G13838" s="88"/>
      <c r="H13838" s="88"/>
      <c r="I13838" s="88"/>
      <c r="J13838" s="88"/>
      <c r="K13838" s="88"/>
    </row>
    <row r="13839" spans="2:11" ht="12" hidden="1" customHeight="1" x14ac:dyDescent="0.2">
      <c r="B13839" s="88"/>
      <c r="C13839" s="88"/>
      <c r="D13839" s="88"/>
      <c r="E13839" s="88"/>
      <c r="F13839" s="88"/>
      <c r="G13839" s="88"/>
      <c r="H13839" s="88"/>
      <c r="I13839" s="88"/>
      <c r="J13839" s="88"/>
      <c r="K13839" s="88"/>
    </row>
    <row r="13840" spans="2:11" ht="12" hidden="1" customHeight="1" x14ac:dyDescent="0.2">
      <c r="B13840" s="88"/>
      <c r="C13840" s="88"/>
      <c r="D13840" s="88"/>
      <c r="E13840" s="88"/>
      <c r="F13840" s="88"/>
      <c r="G13840" s="88"/>
      <c r="H13840" s="88"/>
      <c r="I13840" s="88"/>
      <c r="J13840" s="88"/>
      <c r="K13840" s="88"/>
    </row>
    <row r="13841" spans="2:11" ht="12" hidden="1" customHeight="1" x14ac:dyDescent="0.2">
      <c r="B13841" s="88"/>
      <c r="C13841" s="88"/>
      <c r="D13841" s="88"/>
      <c r="E13841" s="88"/>
      <c r="F13841" s="88"/>
      <c r="G13841" s="88"/>
      <c r="H13841" s="88"/>
      <c r="I13841" s="88"/>
      <c r="J13841" s="88"/>
      <c r="K13841" s="88"/>
    </row>
    <row r="13842" spans="2:11" ht="12" hidden="1" customHeight="1" x14ac:dyDescent="0.2">
      <c r="B13842" s="88"/>
      <c r="C13842" s="88"/>
      <c r="D13842" s="88"/>
      <c r="E13842" s="88"/>
      <c r="F13842" s="88"/>
      <c r="G13842" s="88"/>
      <c r="H13842" s="88"/>
      <c r="I13842" s="88"/>
      <c r="J13842" s="88"/>
      <c r="K13842" s="88"/>
    </row>
    <row r="13843" spans="2:11" ht="12" hidden="1" customHeight="1" x14ac:dyDescent="0.2">
      <c r="B13843" s="88"/>
      <c r="C13843" s="88"/>
      <c r="D13843" s="88"/>
      <c r="E13843" s="88"/>
      <c r="F13843" s="88"/>
      <c r="G13843" s="88"/>
      <c r="H13843" s="88"/>
      <c r="I13843" s="88"/>
      <c r="J13843" s="88"/>
      <c r="K13843" s="88"/>
    </row>
    <row r="13844" spans="2:11" ht="12" hidden="1" customHeight="1" x14ac:dyDescent="0.2">
      <c r="B13844" s="88"/>
      <c r="C13844" s="88"/>
      <c r="D13844" s="88"/>
      <c r="E13844" s="88"/>
      <c r="F13844" s="88"/>
      <c r="G13844" s="88"/>
      <c r="H13844" s="88"/>
      <c r="I13844" s="88"/>
      <c r="J13844" s="88"/>
      <c r="K13844" s="88"/>
    </row>
    <row r="13845" spans="2:11" ht="12" hidden="1" customHeight="1" x14ac:dyDescent="0.2">
      <c r="B13845" s="88"/>
      <c r="C13845" s="88"/>
      <c r="D13845" s="88"/>
      <c r="E13845" s="88"/>
      <c r="F13845" s="88"/>
      <c r="G13845" s="88"/>
      <c r="H13845" s="88"/>
      <c r="I13845" s="88"/>
      <c r="J13845" s="88"/>
      <c r="K13845" s="88"/>
    </row>
    <row r="13846" spans="2:11" ht="12" hidden="1" customHeight="1" x14ac:dyDescent="0.2">
      <c r="B13846" s="88"/>
      <c r="C13846" s="88"/>
      <c r="D13846" s="88"/>
      <c r="E13846" s="88"/>
      <c r="F13846" s="88"/>
      <c r="G13846" s="88"/>
      <c r="H13846" s="88"/>
      <c r="I13846" s="88"/>
      <c r="J13846" s="88"/>
      <c r="K13846" s="88"/>
    </row>
    <row r="13847" spans="2:11" ht="12" hidden="1" customHeight="1" x14ac:dyDescent="0.2">
      <c r="B13847" s="88"/>
      <c r="C13847" s="88"/>
      <c r="D13847" s="88"/>
      <c r="E13847" s="88"/>
      <c r="F13847" s="88"/>
      <c r="G13847" s="88"/>
      <c r="H13847" s="88"/>
      <c r="I13847" s="88"/>
      <c r="J13847" s="88"/>
      <c r="K13847" s="88"/>
    </row>
    <row r="13848" spans="2:11" ht="12" hidden="1" customHeight="1" x14ac:dyDescent="0.2">
      <c r="B13848" s="88"/>
      <c r="C13848" s="88"/>
      <c r="D13848" s="88"/>
      <c r="E13848" s="88"/>
      <c r="F13848" s="88"/>
      <c r="G13848" s="88"/>
      <c r="H13848" s="88"/>
      <c r="I13848" s="88"/>
      <c r="J13848" s="88"/>
      <c r="K13848" s="88"/>
    </row>
    <row r="13849" spans="2:11" ht="12" hidden="1" customHeight="1" x14ac:dyDescent="0.2">
      <c r="B13849" s="88"/>
      <c r="C13849" s="88"/>
      <c r="D13849" s="88"/>
      <c r="E13849" s="88"/>
      <c r="F13849" s="88"/>
      <c r="G13849" s="88"/>
      <c r="H13849" s="88"/>
      <c r="I13849" s="88"/>
      <c r="J13849" s="88"/>
      <c r="K13849" s="88"/>
    </row>
    <row r="13850" spans="2:11" ht="12" hidden="1" customHeight="1" x14ac:dyDescent="0.2">
      <c r="B13850" s="88"/>
      <c r="C13850" s="88"/>
      <c r="D13850" s="88"/>
      <c r="E13850" s="88"/>
      <c r="F13850" s="88"/>
      <c r="G13850" s="88"/>
      <c r="H13850" s="88"/>
      <c r="I13850" s="88"/>
      <c r="J13850" s="88"/>
      <c r="K13850" s="88"/>
    </row>
    <row r="13851" spans="2:11" ht="12" hidden="1" customHeight="1" x14ac:dyDescent="0.2">
      <c r="B13851" s="88"/>
      <c r="C13851" s="88"/>
      <c r="D13851" s="88"/>
      <c r="E13851" s="88"/>
      <c r="F13851" s="88"/>
      <c r="G13851" s="88"/>
      <c r="H13851" s="88"/>
      <c r="I13851" s="88"/>
      <c r="J13851" s="88"/>
      <c r="K13851" s="88"/>
    </row>
    <row r="13852" spans="2:11" ht="12" hidden="1" customHeight="1" x14ac:dyDescent="0.2">
      <c r="B13852" s="88"/>
      <c r="C13852" s="88"/>
      <c r="D13852" s="88"/>
      <c r="E13852" s="88"/>
      <c r="F13852" s="88"/>
      <c r="G13852" s="88"/>
      <c r="H13852" s="88"/>
      <c r="I13852" s="88"/>
      <c r="J13852" s="88"/>
      <c r="K13852" s="88"/>
    </row>
    <row r="13853" spans="2:11" ht="12" hidden="1" customHeight="1" x14ac:dyDescent="0.2">
      <c r="B13853" s="88"/>
      <c r="C13853" s="88"/>
      <c r="D13853" s="88"/>
      <c r="E13853" s="88"/>
      <c r="F13853" s="88"/>
      <c r="G13853" s="88"/>
      <c r="H13853" s="88"/>
      <c r="I13853" s="88"/>
      <c r="J13853" s="88"/>
      <c r="K13853" s="88"/>
    </row>
    <row r="13854" spans="2:11" ht="12" hidden="1" customHeight="1" x14ac:dyDescent="0.2">
      <c r="B13854" s="88"/>
      <c r="C13854" s="88"/>
      <c r="D13854" s="88"/>
      <c r="E13854" s="88"/>
      <c r="F13854" s="88"/>
      <c r="G13854" s="88"/>
      <c r="H13854" s="88"/>
      <c r="I13854" s="88"/>
      <c r="J13854" s="88"/>
      <c r="K13854" s="88"/>
    </row>
    <row r="13855" spans="2:11" ht="12" hidden="1" customHeight="1" x14ac:dyDescent="0.2">
      <c r="B13855" s="88"/>
      <c r="C13855" s="88"/>
      <c r="D13855" s="88"/>
      <c r="E13855" s="88"/>
      <c r="F13855" s="88"/>
      <c r="G13855" s="88"/>
      <c r="H13855" s="88"/>
      <c r="I13855" s="88"/>
      <c r="J13855" s="88"/>
      <c r="K13855" s="88"/>
    </row>
    <row r="13856" spans="2:11" ht="12" hidden="1" customHeight="1" x14ac:dyDescent="0.2">
      <c r="B13856" s="88"/>
      <c r="C13856" s="88"/>
      <c r="D13856" s="88"/>
      <c r="E13856" s="88"/>
      <c r="F13856" s="88"/>
      <c r="G13856" s="88"/>
      <c r="H13856" s="88"/>
      <c r="I13856" s="88"/>
      <c r="J13856" s="88"/>
      <c r="K13856" s="88"/>
    </row>
    <row r="13857" spans="2:11" ht="12" hidden="1" customHeight="1" x14ac:dyDescent="0.2">
      <c r="B13857" s="88"/>
      <c r="C13857" s="88"/>
      <c r="D13857" s="88"/>
      <c r="E13857" s="88"/>
      <c r="F13857" s="88"/>
      <c r="G13857" s="88"/>
      <c r="H13857" s="88"/>
      <c r="I13857" s="88"/>
      <c r="J13857" s="88"/>
      <c r="K13857" s="88"/>
    </row>
    <row r="13858" spans="2:11" ht="12" hidden="1" customHeight="1" x14ac:dyDescent="0.2">
      <c r="B13858" s="88"/>
      <c r="C13858" s="88"/>
      <c r="D13858" s="88"/>
      <c r="E13858" s="88"/>
      <c r="F13858" s="88"/>
      <c r="G13858" s="88"/>
      <c r="H13858" s="88"/>
      <c r="I13858" s="88"/>
      <c r="J13858" s="88"/>
      <c r="K13858" s="88"/>
    </row>
    <row r="13859" spans="2:11" ht="12" hidden="1" customHeight="1" x14ac:dyDescent="0.2">
      <c r="B13859" s="88"/>
      <c r="C13859" s="88"/>
      <c r="D13859" s="88"/>
      <c r="E13859" s="88"/>
      <c r="F13859" s="88"/>
      <c r="G13859" s="88"/>
      <c r="H13859" s="88"/>
      <c r="I13859" s="88"/>
      <c r="J13859" s="88"/>
      <c r="K13859" s="88"/>
    </row>
    <row r="13860" spans="2:11" ht="12" hidden="1" customHeight="1" x14ac:dyDescent="0.2">
      <c r="B13860" s="88"/>
      <c r="C13860" s="88"/>
      <c r="D13860" s="88"/>
      <c r="E13860" s="88"/>
      <c r="F13860" s="88"/>
      <c r="G13860" s="88"/>
      <c r="H13860" s="88"/>
      <c r="I13860" s="88"/>
      <c r="J13860" s="88"/>
      <c r="K13860" s="88"/>
    </row>
    <row r="13861" spans="2:11" ht="12" hidden="1" customHeight="1" x14ac:dyDescent="0.2">
      <c r="B13861" s="88"/>
      <c r="C13861" s="88"/>
      <c r="D13861" s="88"/>
      <c r="E13861" s="88"/>
      <c r="F13861" s="88"/>
      <c r="G13861" s="88"/>
      <c r="H13861" s="88"/>
      <c r="I13861" s="88"/>
      <c r="J13861" s="88"/>
      <c r="K13861" s="88"/>
    </row>
    <row r="13862" spans="2:11" ht="12" hidden="1" customHeight="1" x14ac:dyDescent="0.2">
      <c r="B13862" s="88"/>
      <c r="C13862" s="88"/>
      <c r="D13862" s="88"/>
      <c r="E13862" s="88"/>
      <c r="F13862" s="88"/>
      <c r="G13862" s="88"/>
      <c r="H13862" s="88"/>
      <c r="I13862" s="88"/>
      <c r="J13862" s="88"/>
      <c r="K13862" s="88"/>
    </row>
    <row r="13863" spans="2:11" ht="12" hidden="1" customHeight="1" x14ac:dyDescent="0.2">
      <c r="B13863" s="88"/>
      <c r="C13863" s="88"/>
      <c r="D13863" s="88"/>
      <c r="E13863" s="88"/>
      <c r="F13863" s="88"/>
      <c r="G13863" s="88"/>
      <c r="H13863" s="88"/>
      <c r="I13863" s="88"/>
      <c r="J13863" s="88"/>
      <c r="K13863" s="88"/>
    </row>
    <row r="13864" spans="2:11" ht="12" hidden="1" customHeight="1" x14ac:dyDescent="0.2">
      <c r="B13864" s="88"/>
      <c r="C13864" s="88"/>
      <c r="D13864" s="88"/>
      <c r="E13864" s="88"/>
      <c r="F13864" s="88"/>
      <c r="G13864" s="88"/>
      <c r="H13864" s="88"/>
      <c r="I13864" s="88"/>
      <c r="J13864" s="88"/>
      <c r="K13864" s="88"/>
    </row>
    <row r="13865" spans="2:11" ht="12" hidden="1" customHeight="1" x14ac:dyDescent="0.2">
      <c r="B13865" s="88"/>
      <c r="C13865" s="88"/>
      <c r="D13865" s="88"/>
      <c r="E13865" s="88"/>
      <c r="F13865" s="88"/>
      <c r="G13865" s="88"/>
      <c r="H13865" s="88"/>
      <c r="I13865" s="88"/>
      <c r="J13865" s="88"/>
      <c r="K13865" s="88"/>
    </row>
    <row r="13866" spans="2:11" ht="12" hidden="1" customHeight="1" x14ac:dyDescent="0.2">
      <c r="B13866" s="88"/>
      <c r="C13866" s="88"/>
      <c r="D13866" s="88"/>
      <c r="E13866" s="88"/>
      <c r="F13866" s="88"/>
      <c r="G13866" s="88"/>
      <c r="H13866" s="88"/>
      <c r="I13866" s="88"/>
      <c r="J13866" s="88"/>
      <c r="K13866" s="88"/>
    </row>
    <row r="13867" spans="2:11" ht="12" hidden="1" customHeight="1" x14ac:dyDescent="0.2">
      <c r="B13867" s="88"/>
      <c r="C13867" s="88"/>
      <c r="D13867" s="88"/>
      <c r="E13867" s="88"/>
      <c r="F13867" s="88"/>
      <c r="G13867" s="88"/>
      <c r="H13867" s="88"/>
      <c r="I13867" s="88"/>
      <c r="J13867" s="88"/>
      <c r="K13867" s="88"/>
    </row>
    <row r="13868" spans="2:11" ht="12" hidden="1" customHeight="1" x14ac:dyDescent="0.2">
      <c r="B13868" s="88"/>
      <c r="C13868" s="88"/>
      <c r="D13868" s="88"/>
      <c r="E13868" s="88"/>
      <c r="F13868" s="88"/>
      <c r="G13868" s="88"/>
      <c r="H13868" s="88"/>
      <c r="I13868" s="88"/>
      <c r="J13868" s="88"/>
      <c r="K13868" s="88"/>
    </row>
    <row r="13869" spans="2:11" ht="12" hidden="1" customHeight="1" x14ac:dyDescent="0.2">
      <c r="B13869" s="88"/>
      <c r="C13869" s="88"/>
      <c r="D13869" s="88"/>
      <c r="E13869" s="88"/>
      <c r="F13869" s="88"/>
      <c r="G13869" s="88"/>
      <c r="H13869" s="88"/>
      <c r="I13869" s="88"/>
      <c r="J13869" s="88"/>
      <c r="K13869" s="88"/>
    </row>
    <row r="13870" spans="2:11" ht="12" hidden="1" customHeight="1" x14ac:dyDescent="0.2">
      <c r="B13870" s="88"/>
      <c r="C13870" s="88"/>
      <c r="D13870" s="88"/>
      <c r="E13870" s="88"/>
      <c r="F13870" s="88"/>
      <c r="G13870" s="88"/>
      <c r="H13870" s="88"/>
      <c r="I13870" s="88"/>
      <c r="J13870" s="88"/>
      <c r="K13870" s="88"/>
    </row>
    <row r="13871" spans="2:11" ht="12" hidden="1" customHeight="1" x14ac:dyDescent="0.2">
      <c r="B13871" s="88"/>
      <c r="C13871" s="88"/>
      <c r="D13871" s="88"/>
      <c r="E13871" s="88"/>
      <c r="F13871" s="88"/>
      <c r="G13871" s="88"/>
      <c r="H13871" s="88"/>
      <c r="I13871" s="88"/>
      <c r="J13871" s="88"/>
      <c r="K13871" s="88"/>
    </row>
    <row r="13872" spans="2:11" ht="12" hidden="1" customHeight="1" x14ac:dyDescent="0.2">
      <c r="B13872" s="88"/>
      <c r="C13872" s="88"/>
      <c r="D13872" s="88"/>
      <c r="E13872" s="88"/>
      <c r="F13872" s="88"/>
      <c r="G13872" s="88"/>
      <c r="H13872" s="88"/>
      <c r="I13872" s="88"/>
      <c r="J13872" s="88"/>
      <c r="K13872" s="88"/>
    </row>
    <row r="13873" spans="2:11" ht="12" hidden="1" customHeight="1" x14ac:dyDescent="0.2">
      <c r="B13873" s="88"/>
      <c r="C13873" s="88"/>
      <c r="D13873" s="88"/>
      <c r="E13873" s="88"/>
      <c r="F13873" s="88"/>
      <c r="G13873" s="88"/>
      <c r="H13873" s="88"/>
      <c r="I13873" s="88"/>
      <c r="J13873" s="88"/>
      <c r="K13873" s="88"/>
    </row>
    <row r="13874" spans="2:11" ht="12" hidden="1" customHeight="1" x14ac:dyDescent="0.2">
      <c r="B13874" s="88"/>
      <c r="C13874" s="88"/>
      <c r="D13874" s="88"/>
      <c r="E13874" s="88"/>
      <c r="F13874" s="88"/>
      <c r="G13874" s="88"/>
      <c r="H13874" s="88"/>
      <c r="I13874" s="88"/>
      <c r="J13874" s="88"/>
      <c r="K13874" s="88"/>
    </row>
    <row r="13875" spans="2:11" ht="12" hidden="1" customHeight="1" x14ac:dyDescent="0.2">
      <c r="B13875" s="88"/>
      <c r="C13875" s="88"/>
      <c r="D13875" s="88"/>
      <c r="E13875" s="88"/>
      <c r="F13875" s="88"/>
      <c r="G13875" s="88"/>
      <c r="H13875" s="88"/>
      <c r="I13875" s="88"/>
      <c r="J13875" s="88"/>
      <c r="K13875" s="88"/>
    </row>
    <row r="13876" spans="2:11" ht="12" hidden="1" customHeight="1" x14ac:dyDescent="0.2">
      <c r="B13876" s="88"/>
      <c r="C13876" s="88"/>
      <c r="D13876" s="88"/>
      <c r="E13876" s="88"/>
      <c r="F13876" s="88"/>
      <c r="G13876" s="88"/>
      <c r="H13876" s="88"/>
      <c r="I13876" s="88"/>
      <c r="J13876" s="88"/>
      <c r="K13876" s="88"/>
    </row>
    <row r="13877" spans="2:11" ht="12" hidden="1" customHeight="1" x14ac:dyDescent="0.2">
      <c r="B13877" s="88"/>
      <c r="C13877" s="88"/>
      <c r="D13877" s="88"/>
      <c r="E13877" s="88"/>
      <c r="F13877" s="88"/>
      <c r="G13877" s="88"/>
      <c r="H13877" s="88"/>
      <c r="I13877" s="88"/>
      <c r="J13877" s="88"/>
      <c r="K13877" s="88"/>
    </row>
    <row r="13878" spans="2:11" ht="12" hidden="1" customHeight="1" x14ac:dyDescent="0.2">
      <c r="B13878" s="88"/>
      <c r="C13878" s="88"/>
      <c r="D13878" s="88"/>
      <c r="E13878" s="88"/>
      <c r="F13878" s="88"/>
      <c r="G13878" s="88"/>
      <c r="H13878" s="88"/>
      <c r="I13878" s="88"/>
      <c r="J13878" s="88"/>
      <c r="K13878" s="88"/>
    </row>
    <row r="13879" spans="2:11" ht="12" hidden="1" customHeight="1" x14ac:dyDescent="0.2">
      <c r="B13879" s="88"/>
      <c r="C13879" s="88"/>
      <c r="D13879" s="88"/>
      <c r="E13879" s="88"/>
      <c r="F13879" s="88"/>
      <c r="G13879" s="88"/>
      <c r="H13879" s="88"/>
      <c r="I13879" s="88"/>
      <c r="J13879" s="88"/>
      <c r="K13879" s="88"/>
    </row>
    <row r="13880" spans="2:11" ht="12" hidden="1" customHeight="1" x14ac:dyDescent="0.2">
      <c r="B13880" s="88"/>
      <c r="C13880" s="88"/>
      <c r="D13880" s="88"/>
      <c r="E13880" s="88"/>
      <c r="F13880" s="88"/>
      <c r="G13880" s="88"/>
      <c r="H13880" s="88"/>
      <c r="I13880" s="88"/>
      <c r="J13880" s="88"/>
      <c r="K13880" s="88"/>
    </row>
    <row r="13881" spans="2:11" ht="12" hidden="1" customHeight="1" x14ac:dyDescent="0.2">
      <c r="B13881" s="88"/>
      <c r="C13881" s="88"/>
      <c r="D13881" s="88"/>
      <c r="E13881" s="88"/>
      <c r="F13881" s="88"/>
      <c r="G13881" s="88"/>
      <c r="H13881" s="88"/>
      <c r="I13881" s="88"/>
      <c r="J13881" s="88"/>
      <c r="K13881" s="88"/>
    </row>
    <row r="13882" spans="2:11" ht="12" hidden="1" customHeight="1" x14ac:dyDescent="0.2">
      <c r="B13882" s="88"/>
      <c r="C13882" s="88"/>
      <c r="D13882" s="88"/>
      <c r="E13882" s="88"/>
      <c r="F13882" s="88"/>
      <c r="G13882" s="88"/>
      <c r="H13882" s="88"/>
      <c r="I13882" s="88"/>
      <c r="J13882" s="88"/>
      <c r="K13882" s="88"/>
    </row>
    <row r="13883" spans="2:11" ht="12" hidden="1" customHeight="1" x14ac:dyDescent="0.2">
      <c r="B13883" s="88"/>
      <c r="C13883" s="88"/>
      <c r="D13883" s="88"/>
      <c r="E13883" s="88"/>
      <c r="F13883" s="88"/>
      <c r="G13883" s="88"/>
      <c r="H13883" s="88"/>
      <c r="I13883" s="88"/>
      <c r="J13883" s="88"/>
      <c r="K13883" s="88"/>
    </row>
    <row r="13884" spans="2:11" ht="12" hidden="1" customHeight="1" x14ac:dyDescent="0.2">
      <c r="B13884" s="88"/>
      <c r="C13884" s="88"/>
      <c r="D13884" s="88"/>
      <c r="E13884" s="88"/>
      <c r="F13884" s="88"/>
      <c r="G13884" s="88"/>
      <c r="H13884" s="88"/>
      <c r="I13884" s="88"/>
      <c r="J13884" s="88"/>
      <c r="K13884" s="88"/>
    </row>
    <row r="13885" spans="2:11" ht="12" hidden="1" customHeight="1" x14ac:dyDescent="0.2">
      <c r="B13885" s="88"/>
      <c r="C13885" s="88"/>
      <c r="D13885" s="88"/>
      <c r="E13885" s="88"/>
      <c r="F13885" s="88"/>
      <c r="G13885" s="88"/>
      <c r="H13885" s="88"/>
      <c r="I13885" s="88"/>
      <c r="J13885" s="88"/>
      <c r="K13885" s="88"/>
    </row>
    <row r="13886" spans="2:11" ht="12" hidden="1" customHeight="1" x14ac:dyDescent="0.2">
      <c r="B13886" s="88"/>
      <c r="C13886" s="88"/>
      <c r="D13886" s="88"/>
      <c r="E13886" s="88"/>
      <c r="F13886" s="88"/>
      <c r="G13886" s="88"/>
      <c r="H13886" s="88"/>
      <c r="I13886" s="88"/>
      <c r="J13886" s="88"/>
      <c r="K13886" s="88"/>
    </row>
    <row r="13887" spans="2:11" ht="12" hidden="1" customHeight="1" x14ac:dyDescent="0.2">
      <c r="B13887" s="88"/>
      <c r="C13887" s="88"/>
      <c r="D13887" s="88"/>
      <c r="E13887" s="88"/>
      <c r="F13887" s="88"/>
      <c r="G13887" s="88"/>
      <c r="H13887" s="88"/>
      <c r="I13887" s="88"/>
      <c r="J13887" s="88"/>
      <c r="K13887" s="88"/>
    </row>
    <row r="13888" spans="2:11" ht="12" hidden="1" customHeight="1" x14ac:dyDescent="0.2">
      <c r="B13888" s="88"/>
      <c r="C13888" s="88"/>
      <c r="D13888" s="88"/>
      <c r="E13888" s="88"/>
      <c r="F13888" s="88"/>
      <c r="G13888" s="88"/>
      <c r="H13888" s="88"/>
      <c r="I13888" s="88"/>
      <c r="J13888" s="88"/>
      <c r="K13888" s="88"/>
    </row>
    <row r="13889" spans="2:11" ht="12" hidden="1" customHeight="1" x14ac:dyDescent="0.2">
      <c r="B13889" s="88"/>
      <c r="C13889" s="88"/>
      <c r="D13889" s="88"/>
      <c r="E13889" s="88"/>
      <c r="F13889" s="88"/>
      <c r="G13889" s="88"/>
      <c r="H13889" s="88"/>
      <c r="I13889" s="88"/>
      <c r="J13889" s="88"/>
      <c r="K13889" s="88"/>
    </row>
    <row r="13890" spans="2:11" ht="12" hidden="1" customHeight="1" x14ac:dyDescent="0.2">
      <c r="B13890" s="88"/>
      <c r="C13890" s="88"/>
      <c r="D13890" s="88"/>
      <c r="E13890" s="88"/>
      <c r="F13890" s="88"/>
      <c r="G13890" s="88"/>
      <c r="H13890" s="88"/>
      <c r="I13890" s="88"/>
      <c r="J13890" s="88"/>
      <c r="K13890" s="88"/>
    </row>
    <row r="13891" spans="2:11" ht="12" hidden="1" customHeight="1" x14ac:dyDescent="0.2">
      <c r="B13891" s="88"/>
      <c r="C13891" s="88"/>
      <c r="D13891" s="88"/>
      <c r="E13891" s="88"/>
      <c r="F13891" s="88"/>
      <c r="G13891" s="88"/>
      <c r="H13891" s="88"/>
      <c r="I13891" s="88"/>
      <c r="J13891" s="88"/>
      <c r="K13891" s="88"/>
    </row>
    <row r="13892" spans="2:11" ht="12" hidden="1" customHeight="1" x14ac:dyDescent="0.2">
      <c r="B13892" s="88"/>
      <c r="C13892" s="88"/>
      <c r="D13892" s="88"/>
      <c r="E13892" s="88"/>
      <c r="F13892" s="88"/>
      <c r="G13892" s="88"/>
      <c r="H13892" s="88"/>
      <c r="I13892" s="88"/>
      <c r="J13892" s="88"/>
      <c r="K13892" s="88"/>
    </row>
    <row r="13893" spans="2:11" ht="12" hidden="1" customHeight="1" x14ac:dyDescent="0.2">
      <c r="B13893" s="88"/>
      <c r="C13893" s="88"/>
      <c r="D13893" s="88"/>
      <c r="E13893" s="88"/>
      <c r="F13893" s="88"/>
      <c r="G13893" s="88"/>
      <c r="H13893" s="88"/>
      <c r="I13893" s="88"/>
      <c r="J13893" s="88"/>
      <c r="K13893" s="88"/>
    </row>
    <row r="13894" spans="2:11" ht="12" hidden="1" customHeight="1" x14ac:dyDescent="0.2">
      <c r="B13894" s="88"/>
      <c r="C13894" s="88"/>
      <c r="D13894" s="88"/>
      <c r="E13894" s="88"/>
      <c r="F13894" s="88"/>
      <c r="G13894" s="88"/>
      <c r="H13894" s="88"/>
      <c r="I13894" s="88"/>
      <c r="J13894" s="88"/>
      <c r="K13894" s="88"/>
    </row>
    <row r="13895" spans="2:11" ht="12" hidden="1" customHeight="1" x14ac:dyDescent="0.2">
      <c r="B13895" s="88"/>
      <c r="C13895" s="88"/>
      <c r="D13895" s="88"/>
      <c r="E13895" s="88"/>
      <c r="F13895" s="88"/>
      <c r="G13895" s="88"/>
      <c r="H13895" s="88"/>
      <c r="I13895" s="88"/>
      <c r="J13895" s="88"/>
      <c r="K13895" s="88"/>
    </row>
    <row r="13896" spans="2:11" ht="12" hidden="1" customHeight="1" x14ac:dyDescent="0.2">
      <c r="B13896" s="88"/>
      <c r="C13896" s="88"/>
      <c r="D13896" s="88"/>
      <c r="E13896" s="88"/>
      <c r="F13896" s="88"/>
      <c r="G13896" s="88"/>
      <c r="H13896" s="88"/>
      <c r="I13896" s="88"/>
      <c r="J13896" s="88"/>
      <c r="K13896" s="88"/>
    </row>
    <row r="13897" spans="2:11" ht="12" hidden="1" customHeight="1" x14ac:dyDescent="0.2">
      <c r="B13897" s="88"/>
      <c r="C13897" s="88"/>
      <c r="D13897" s="88"/>
      <c r="E13897" s="88"/>
      <c r="F13897" s="88"/>
      <c r="G13897" s="88"/>
      <c r="H13897" s="88"/>
      <c r="I13897" s="88"/>
      <c r="J13897" s="88"/>
      <c r="K13897" s="88"/>
    </row>
    <row r="13898" spans="2:11" ht="12" hidden="1" customHeight="1" x14ac:dyDescent="0.2">
      <c r="B13898" s="88"/>
      <c r="C13898" s="88"/>
      <c r="D13898" s="88"/>
      <c r="E13898" s="88"/>
      <c r="F13898" s="88"/>
      <c r="G13898" s="88"/>
      <c r="H13898" s="88"/>
      <c r="I13898" s="88"/>
      <c r="J13898" s="88"/>
      <c r="K13898" s="88"/>
    </row>
    <row r="13899" spans="2:11" ht="12" hidden="1" customHeight="1" x14ac:dyDescent="0.2">
      <c r="B13899" s="88"/>
      <c r="C13899" s="88"/>
      <c r="D13899" s="88"/>
      <c r="E13899" s="88"/>
      <c r="F13899" s="88"/>
      <c r="G13899" s="88"/>
      <c r="H13899" s="88"/>
      <c r="I13899" s="88"/>
      <c r="J13899" s="88"/>
      <c r="K13899" s="88"/>
    </row>
    <row r="13900" spans="2:11" ht="12" hidden="1" customHeight="1" x14ac:dyDescent="0.2">
      <c r="B13900" s="88"/>
      <c r="C13900" s="88"/>
      <c r="D13900" s="88"/>
      <c r="E13900" s="88"/>
      <c r="F13900" s="88"/>
      <c r="G13900" s="88"/>
      <c r="H13900" s="88"/>
      <c r="I13900" s="88"/>
      <c r="J13900" s="88"/>
      <c r="K13900" s="88"/>
    </row>
    <row r="13901" spans="2:11" ht="12" hidden="1" customHeight="1" x14ac:dyDescent="0.2">
      <c r="B13901" s="88"/>
      <c r="C13901" s="88"/>
      <c r="D13901" s="88"/>
      <c r="E13901" s="88"/>
      <c r="F13901" s="88"/>
      <c r="G13901" s="88"/>
      <c r="H13901" s="88"/>
      <c r="I13901" s="88"/>
      <c r="J13901" s="88"/>
      <c r="K13901" s="88"/>
    </row>
    <row r="13902" spans="2:11" ht="12" hidden="1" customHeight="1" x14ac:dyDescent="0.2">
      <c r="B13902" s="88"/>
      <c r="C13902" s="88"/>
      <c r="D13902" s="88"/>
      <c r="E13902" s="88"/>
      <c r="F13902" s="88"/>
      <c r="G13902" s="88"/>
      <c r="H13902" s="88"/>
      <c r="I13902" s="88"/>
      <c r="J13902" s="88"/>
      <c r="K13902" s="88"/>
    </row>
    <row r="13903" spans="2:11" ht="12" hidden="1" customHeight="1" x14ac:dyDescent="0.2">
      <c r="B13903" s="88"/>
      <c r="C13903" s="88"/>
      <c r="D13903" s="88"/>
      <c r="E13903" s="88"/>
      <c r="F13903" s="88"/>
      <c r="G13903" s="88"/>
      <c r="H13903" s="88"/>
      <c r="I13903" s="88"/>
      <c r="J13903" s="88"/>
      <c r="K13903" s="88"/>
    </row>
    <row r="13904" spans="2:11" ht="12" hidden="1" customHeight="1" x14ac:dyDescent="0.2">
      <c r="B13904" s="88"/>
      <c r="C13904" s="88"/>
      <c r="D13904" s="88"/>
      <c r="E13904" s="88"/>
      <c r="F13904" s="88"/>
      <c r="G13904" s="88"/>
      <c r="H13904" s="88"/>
      <c r="I13904" s="88"/>
      <c r="J13904" s="88"/>
      <c r="K13904" s="88"/>
    </row>
    <row r="13905" spans="2:11" ht="12" hidden="1" customHeight="1" x14ac:dyDescent="0.2">
      <c r="B13905" s="88"/>
      <c r="C13905" s="88"/>
      <c r="D13905" s="88"/>
      <c r="E13905" s="88"/>
      <c r="F13905" s="88"/>
      <c r="G13905" s="88"/>
      <c r="H13905" s="88"/>
      <c r="I13905" s="88"/>
      <c r="J13905" s="88"/>
      <c r="K13905" s="88"/>
    </row>
    <row r="13906" spans="2:11" ht="12" hidden="1" customHeight="1" x14ac:dyDescent="0.2">
      <c r="B13906" s="88"/>
      <c r="C13906" s="88"/>
      <c r="D13906" s="88"/>
      <c r="E13906" s="88"/>
      <c r="F13906" s="88"/>
      <c r="G13906" s="88"/>
      <c r="H13906" s="88"/>
      <c r="I13906" s="88"/>
      <c r="J13906" s="88"/>
      <c r="K13906" s="88"/>
    </row>
    <row r="13907" spans="2:11" ht="12" hidden="1" customHeight="1" x14ac:dyDescent="0.2">
      <c r="B13907" s="88"/>
      <c r="C13907" s="88"/>
      <c r="D13907" s="88"/>
      <c r="E13907" s="88"/>
      <c r="F13907" s="88"/>
      <c r="G13907" s="88"/>
      <c r="H13907" s="88"/>
      <c r="I13907" s="88"/>
      <c r="J13907" s="88"/>
      <c r="K13907" s="88"/>
    </row>
    <row r="13908" spans="2:11" ht="12" hidden="1" customHeight="1" x14ac:dyDescent="0.2">
      <c r="B13908" s="88"/>
      <c r="C13908" s="88"/>
      <c r="D13908" s="88"/>
      <c r="E13908" s="88"/>
      <c r="F13908" s="88"/>
      <c r="G13908" s="88"/>
      <c r="H13908" s="88"/>
      <c r="I13908" s="88"/>
      <c r="J13908" s="88"/>
      <c r="K13908" s="88"/>
    </row>
    <row r="13909" spans="2:11" ht="12" hidden="1" customHeight="1" x14ac:dyDescent="0.2">
      <c r="B13909" s="88"/>
      <c r="C13909" s="88"/>
      <c r="D13909" s="88"/>
      <c r="E13909" s="88"/>
      <c r="F13909" s="88"/>
      <c r="G13909" s="88"/>
      <c r="H13909" s="88"/>
      <c r="I13909" s="88"/>
      <c r="J13909" s="88"/>
      <c r="K13909" s="88"/>
    </row>
    <row r="13910" spans="2:11" ht="12" hidden="1" customHeight="1" x14ac:dyDescent="0.2">
      <c r="B13910" s="88"/>
      <c r="C13910" s="88"/>
      <c r="D13910" s="88"/>
      <c r="E13910" s="88"/>
      <c r="F13910" s="88"/>
      <c r="G13910" s="88"/>
      <c r="H13910" s="88"/>
      <c r="I13910" s="88"/>
      <c r="J13910" s="88"/>
      <c r="K13910" s="88"/>
    </row>
    <row r="13911" spans="2:11" ht="12" hidden="1" customHeight="1" x14ac:dyDescent="0.2">
      <c r="B13911" s="88"/>
      <c r="C13911" s="88"/>
      <c r="D13911" s="88"/>
      <c r="E13911" s="88"/>
      <c r="F13911" s="88"/>
      <c r="G13911" s="88"/>
      <c r="H13911" s="88"/>
      <c r="I13911" s="88"/>
      <c r="J13911" s="88"/>
      <c r="K13911" s="88"/>
    </row>
    <row r="13912" spans="2:11" ht="12" hidden="1" customHeight="1" x14ac:dyDescent="0.2">
      <c r="B13912" s="88"/>
      <c r="C13912" s="88"/>
      <c r="D13912" s="88"/>
      <c r="E13912" s="88"/>
      <c r="F13912" s="88"/>
      <c r="G13912" s="88"/>
      <c r="H13912" s="88"/>
      <c r="I13912" s="88"/>
      <c r="J13912" s="88"/>
      <c r="K13912" s="88"/>
    </row>
    <row r="13913" spans="2:11" ht="12" hidden="1" customHeight="1" x14ac:dyDescent="0.2">
      <c r="B13913" s="88"/>
      <c r="C13913" s="88"/>
      <c r="D13913" s="88"/>
      <c r="E13913" s="88"/>
      <c r="F13913" s="88"/>
      <c r="G13913" s="88"/>
      <c r="H13913" s="88"/>
      <c r="I13913" s="88"/>
      <c r="J13913" s="88"/>
      <c r="K13913" s="88"/>
    </row>
    <row r="13914" spans="2:11" ht="12" hidden="1" customHeight="1" x14ac:dyDescent="0.2">
      <c r="B13914" s="88"/>
      <c r="C13914" s="88"/>
      <c r="D13914" s="88"/>
      <c r="E13914" s="88"/>
      <c r="F13914" s="88"/>
      <c r="G13914" s="88"/>
      <c r="H13914" s="88"/>
      <c r="I13914" s="88"/>
      <c r="J13914" s="88"/>
      <c r="K13914" s="88"/>
    </row>
    <row r="13915" spans="2:11" ht="12" hidden="1" customHeight="1" x14ac:dyDescent="0.2">
      <c r="B13915" s="88"/>
      <c r="C13915" s="88"/>
      <c r="D13915" s="88"/>
      <c r="E13915" s="88"/>
      <c r="F13915" s="88"/>
      <c r="G13915" s="88"/>
      <c r="H13915" s="88"/>
      <c r="I13915" s="88"/>
      <c r="J13915" s="88"/>
      <c r="K13915" s="88"/>
    </row>
    <row r="13916" spans="2:11" ht="12" hidden="1" customHeight="1" x14ac:dyDescent="0.2">
      <c r="B13916" s="88"/>
      <c r="C13916" s="88"/>
      <c r="D13916" s="88"/>
      <c r="E13916" s="88"/>
      <c r="F13916" s="88"/>
      <c r="G13916" s="88"/>
      <c r="H13916" s="88"/>
      <c r="I13916" s="88"/>
      <c r="J13916" s="88"/>
      <c r="K13916" s="88"/>
    </row>
    <row r="13917" spans="2:11" ht="12" hidden="1" customHeight="1" x14ac:dyDescent="0.2">
      <c r="B13917" s="88"/>
      <c r="C13917" s="88"/>
      <c r="D13917" s="88"/>
      <c r="E13917" s="88"/>
      <c r="F13917" s="88"/>
      <c r="G13917" s="88"/>
      <c r="H13917" s="88"/>
      <c r="I13917" s="88"/>
      <c r="J13917" s="88"/>
      <c r="K13917" s="88"/>
    </row>
    <row r="13918" spans="2:11" ht="12" hidden="1" customHeight="1" x14ac:dyDescent="0.2">
      <c r="B13918" s="88"/>
      <c r="C13918" s="88"/>
      <c r="D13918" s="88"/>
      <c r="E13918" s="88"/>
      <c r="F13918" s="88"/>
      <c r="G13918" s="88"/>
      <c r="H13918" s="88"/>
      <c r="I13918" s="88"/>
      <c r="J13918" s="88"/>
      <c r="K13918" s="88"/>
    </row>
    <row r="13919" spans="2:11" ht="12" hidden="1" customHeight="1" x14ac:dyDescent="0.2">
      <c r="B13919" s="88"/>
      <c r="C13919" s="88"/>
      <c r="D13919" s="88"/>
      <c r="E13919" s="88"/>
      <c r="F13919" s="88"/>
      <c r="G13919" s="88"/>
      <c r="H13919" s="88"/>
      <c r="I13919" s="88"/>
      <c r="J13919" s="88"/>
      <c r="K13919" s="88"/>
    </row>
    <row r="13920" spans="2:11" ht="12" hidden="1" customHeight="1" x14ac:dyDescent="0.2">
      <c r="B13920" s="88"/>
      <c r="C13920" s="88"/>
      <c r="D13920" s="88"/>
      <c r="E13920" s="88"/>
      <c r="F13920" s="88"/>
      <c r="G13920" s="88"/>
      <c r="H13920" s="88"/>
      <c r="I13920" s="88"/>
      <c r="J13920" s="88"/>
      <c r="K13920" s="88"/>
    </row>
    <row r="13921" spans="2:11" ht="12" hidden="1" customHeight="1" x14ac:dyDescent="0.2">
      <c r="B13921" s="88"/>
      <c r="C13921" s="88"/>
      <c r="D13921" s="88"/>
      <c r="E13921" s="88"/>
      <c r="F13921" s="88"/>
      <c r="G13921" s="88"/>
      <c r="H13921" s="88"/>
      <c r="I13921" s="88"/>
      <c r="J13921" s="88"/>
      <c r="K13921" s="88"/>
    </row>
    <row r="13922" spans="2:11" ht="12" hidden="1" customHeight="1" x14ac:dyDescent="0.2">
      <c r="B13922" s="88"/>
      <c r="C13922" s="88"/>
      <c r="D13922" s="88"/>
      <c r="E13922" s="88"/>
      <c r="F13922" s="88"/>
      <c r="G13922" s="88"/>
      <c r="H13922" s="88"/>
      <c r="I13922" s="88"/>
      <c r="J13922" s="88"/>
      <c r="K13922" s="88"/>
    </row>
    <row r="13923" spans="2:11" ht="12" hidden="1" customHeight="1" x14ac:dyDescent="0.2">
      <c r="B13923" s="88"/>
      <c r="C13923" s="88"/>
      <c r="D13923" s="88"/>
      <c r="E13923" s="88"/>
      <c r="F13923" s="88"/>
      <c r="G13923" s="88"/>
      <c r="H13923" s="88"/>
      <c r="I13923" s="88"/>
      <c r="J13923" s="88"/>
      <c r="K13923" s="88"/>
    </row>
    <row r="13924" spans="2:11" ht="12" hidden="1" customHeight="1" x14ac:dyDescent="0.2">
      <c r="B13924" s="88"/>
      <c r="C13924" s="88"/>
      <c r="D13924" s="88"/>
      <c r="E13924" s="88"/>
      <c r="F13924" s="88"/>
      <c r="G13924" s="88"/>
      <c r="H13924" s="88"/>
      <c r="I13924" s="88"/>
      <c r="J13924" s="88"/>
      <c r="K13924" s="88"/>
    </row>
    <row r="13925" spans="2:11" ht="12" hidden="1" customHeight="1" x14ac:dyDescent="0.2">
      <c r="B13925" s="88"/>
      <c r="C13925" s="88"/>
      <c r="D13925" s="88"/>
      <c r="E13925" s="88"/>
      <c r="F13925" s="88"/>
      <c r="G13925" s="88"/>
      <c r="H13925" s="88"/>
      <c r="I13925" s="88"/>
      <c r="J13925" s="88"/>
      <c r="K13925" s="88"/>
    </row>
    <row r="13926" spans="2:11" ht="12" hidden="1" customHeight="1" x14ac:dyDescent="0.2">
      <c r="B13926" s="88"/>
      <c r="C13926" s="88"/>
      <c r="D13926" s="88"/>
      <c r="E13926" s="88"/>
      <c r="F13926" s="88"/>
      <c r="G13926" s="88"/>
      <c r="H13926" s="88"/>
      <c r="I13926" s="88"/>
      <c r="J13926" s="88"/>
      <c r="K13926" s="88"/>
    </row>
    <row r="13927" spans="2:11" ht="12" hidden="1" customHeight="1" x14ac:dyDescent="0.2">
      <c r="B13927" s="88"/>
      <c r="C13927" s="88"/>
      <c r="D13927" s="88"/>
      <c r="E13927" s="88"/>
      <c r="F13927" s="88"/>
      <c r="G13927" s="88"/>
      <c r="H13927" s="88"/>
      <c r="I13927" s="88"/>
      <c r="J13927" s="88"/>
      <c r="K13927" s="88"/>
    </row>
    <row r="13928" spans="2:11" ht="12" hidden="1" customHeight="1" x14ac:dyDescent="0.2">
      <c r="B13928" s="88"/>
      <c r="C13928" s="88"/>
      <c r="D13928" s="88"/>
      <c r="E13928" s="88"/>
      <c r="F13928" s="88"/>
      <c r="G13928" s="88"/>
      <c r="H13928" s="88"/>
      <c r="I13928" s="88"/>
      <c r="J13928" s="88"/>
      <c r="K13928" s="88"/>
    </row>
    <row r="13929" spans="2:11" ht="12" hidden="1" customHeight="1" x14ac:dyDescent="0.2">
      <c r="B13929" s="88"/>
      <c r="C13929" s="88"/>
      <c r="D13929" s="88"/>
      <c r="E13929" s="88"/>
      <c r="F13929" s="88"/>
      <c r="G13929" s="88"/>
      <c r="H13929" s="88"/>
      <c r="I13929" s="88"/>
      <c r="J13929" s="88"/>
      <c r="K13929" s="88"/>
    </row>
    <row r="13930" spans="2:11" ht="12" hidden="1" customHeight="1" x14ac:dyDescent="0.2">
      <c r="B13930" s="88"/>
      <c r="C13930" s="88"/>
      <c r="D13930" s="88"/>
      <c r="E13930" s="88"/>
      <c r="F13930" s="88"/>
      <c r="G13930" s="88"/>
      <c r="H13930" s="88"/>
      <c r="I13930" s="88"/>
      <c r="J13930" s="88"/>
      <c r="K13930" s="88"/>
    </row>
    <row r="13931" spans="2:11" ht="12" hidden="1" customHeight="1" x14ac:dyDescent="0.2">
      <c r="B13931" s="88"/>
      <c r="C13931" s="88"/>
      <c r="D13931" s="88"/>
      <c r="E13931" s="88"/>
      <c r="F13931" s="88"/>
      <c r="G13931" s="88"/>
      <c r="H13931" s="88"/>
      <c r="I13931" s="88"/>
      <c r="J13931" s="88"/>
      <c r="K13931" s="88"/>
    </row>
    <row r="13932" spans="2:11" ht="12" hidden="1" customHeight="1" x14ac:dyDescent="0.2">
      <c r="B13932" s="88"/>
      <c r="C13932" s="88"/>
      <c r="D13932" s="88"/>
      <c r="E13932" s="88"/>
      <c r="F13932" s="88"/>
      <c r="G13932" s="88"/>
      <c r="H13932" s="88"/>
      <c r="I13932" s="88"/>
      <c r="J13932" s="88"/>
      <c r="K13932" s="88"/>
    </row>
    <row r="13933" spans="2:11" ht="12" hidden="1" customHeight="1" x14ac:dyDescent="0.2">
      <c r="B13933" s="88"/>
      <c r="C13933" s="88"/>
      <c r="D13933" s="88"/>
      <c r="E13933" s="88"/>
      <c r="F13933" s="88"/>
      <c r="G13933" s="88"/>
      <c r="H13933" s="88"/>
      <c r="I13933" s="88"/>
      <c r="J13933" s="88"/>
      <c r="K13933" s="88"/>
    </row>
    <row r="13934" spans="2:11" ht="12" hidden="1" customHeight="1" x14ac:dyDescent="0.2">
      <c r="B13934" s="88"/>
      <c r="C13934" s="88"/>
      <c r="D13934" s="88"/>
      <c r="E13934" s="88"/>
      <c r="F13934" s="88"/>
      <c r="G13934" s="88"/>
      <c r="H13934" s="88"/>
      <c r="I13934" s="88"/>
      <c r="J13934" s="88"/>
      <c r="K13934" s="88"/>
    </row>
    <row r="13935" spans="2:11" ht="12" hidden="1" customHeight="1" x14ac:dyDescent="0.2">
      <c r="B13935" s="88"/>
      <c r="C13935" s="88"/>
      <c r="D13935" s="88"/>
      <c r="E13935" s="88"/>
      <c r="F13935" s="88"/>
      <c r="G13935" s="88"/>
      <c r="H13935" s="88"/>
      <c r="I13935" s="88"/>
      <c r="J13935" s="88"/>
      <c r="K13935" s="88"/>
    </row>
    <row r="13936" spans="2:11" ht="12" hidden="1" customHeight="1" x14ac:dyDescent="0.2">
      <c r="B13936" s="88"/>
      <c r="C13936" s="88"/>
      <c r="D13936" s="88"/>
      <c r="E13936" s="88"/>
      <c r="F13936" s="88"/>
      <c r="G13936" s="88"/>
      <c r="H13936" s="88"/>
      <c r="I13936" s="88"/>
      <c r="J13936" s="88"/>
      <c r="K13936" s="88"/>
    </row>
    <row r="13937" spans="2:11" ht="12" hidden="1" customHeight="1" x14ac:dyDescent="0.2">
      <c r="B13937" s="88"/>
      <c r="C13937" s="88"/>
      <c r="D13937" s="88"/>
      <c r="E13937" s="88"/>
      <c r="F13937" s="88"/>
      <c r="G13937" s="88"/>
      <c r="H13937" s="88"/>
      <c r="I13937" s="88"/>
      <c r="J13937" s="88"/>
      <c r="K13937" s="88"/>
    </row>
    <row r="13938" spans="2:11" ht="12" hidden="1" customHeight="1" x14ac:dyDescent="0.2">
      <c r="B13938" s="88"/>
      <c r="C13938" s="88"/>
      <c r="D13938" s="88"/>
      <c r="E13938" s="88"/>
      <c r="F13938" s="88"/>
      <c r="G13938" s="88"/>
      <c r="H13938" s="88"/>
      <c r="I13938" s="88"/>
      <c r="J13938" s="88"/>
      <c r="K13938" s="88"/>
    </row>
    <row r="13939" spans="2:11" ht="12" hidden="1" customHeight="1" x14ac:dyDescent="0.2">
      <c r="B13939" s="88"/>
      <c r="C13939" s="88"/>
      <c r="D13939" s="88"/>
      <c r="E13939" s="88"/>
      <c r="F13939" s="88"/>
      <c r="G13939" s="88"/>
      <c r="H13939" s="88"/>
      <c r="I13939" s="88"/>
      <c r="J13939" s="88"/>
      <c r="K13939" s="88"/>
    </row>
    <row r="13940" spans="2:11" ht="12" hidden="1" customHeight="1" x14ac:dyDescent="0.2">
      <c r="B13940" s="88"/>
      <c r="C13940" s="88"/>
      <c r="D13940" s="88"/>
      <c r="E13940" s="88"/>
      <c r="F13940" s="88"/>
      <c r="G13940" s="88"/>
      <c r="H13940" s="88"/>
      <c r="I13940" s="88"/>
      <c r="J13940" s="88"/>
      <c r="K13940" s="88"/>
    </row>
    <row r="13941" spans="2:11" ht="12" hidden="1" customHeight="1" x14ac:dyDescent="0.2">
      <c r="B13941" s="88"/>
      <c r="C13941" s="88"/>
      <c r="D13941" s="88"/>
      <c r="E13941" s="88"/>
      <c r="F13941" s="88"/>
      <c r="G13941" s="88"/>
      <c r="H13941" s="88"/>
      <c r="I13941" s="88"/>
      <c r="J13941" s="88"/>
      <c r="K13941" s="88"/>
    </row>
    <row r="13942" spans="2:11" ht="12" hidden="1" customHeight="1" x14ac:dyDescent="0.2">
      <c r="B13942" s="88"/>
      <c r="C13942" s="88"/>
      <c r="D13942" s="88"/>
      <c r="E13942" s="88"/>
      <c r="F13942" s="88"/>
      <c r="G13942" s="88"/>
      <c r="H13942" s="88"/>
      <c r="I13942" s="88"/>
      <c r="J13942" s="88"/>
      <c r="K13942" s="88"/>
    </row>
    <row r="13943" spans="2:11" ht="12" hidden="1" customHeight="1" x14ac:dyDescent="0.2">
      <c r="B13943" s="88"/>
      <c r="C13943" s="88"/>
      <c r="D13943" s="88"/>
      <c r="E13943" s="88"/>
      <c r="F13943" s="88"/>
      <c r="G13943" s="88"/>
      <c r="H13943" s="88"/>
      <c r="I13943" s="88"/>
      <c r="J13943" s="88"/>
      <c r="K13943" s="88"/>
    </row>
    <row r="13944" spans="2:11" ht="12" hidden="1" customHeight="1" x14ac:dyDescent="0.2">
      <c r="B13944" s="88"/>
      <c r="C13944" s="88"/>
      <c r="D13944" s="88"/>
      <c r="E13944" s="88"/>
      <c r="F13944" s="88"/>
      <c r="G13944" s="88"/>
      <c r="H13944" s="88"/>
      <c r="I13944" s="88"/>
      <c r="J13944" s="88"/>
      <c r="K13944" s="88"/>
    </row>
    <row r="13945" spans="2:11" ht="12" hidden="1" customHeight="1" x14ac:dyDescent="0.2">
      <c r="B13945" s="88"/>
      <c r="C13945" s="88"/>
      <c r="D13945" s="88"/>
      <c r="E13945" s="88"/>
      <c r="F13945" s="88"/>
      <c r="G13945" s="88"/>
      <c r="H13945" s="88"/>
      <c r="I13945" s="88"/>
      <c r="J13945" s="88"/>
      <c r="K13945" s="88"/>
    </row>
    <row r="13946" spans="2:11" ht="12" hidden="1" customHeight="1" x14ac:dyDescent="0.2">
      <c r="B13946" s="88"/>
      <c r="C13946" s="88"/>
      <c r="D13946" s="88"/>
      <c r="E13946" s="88"/>
      <c r="F13946" s="88"/>
      <c r="G13946" s="88"/>
      <c r="H13946" s="88"/>
      <c r="I13946" s="88"/>
      <c r="J13946" s="88"/>
      <c r="K13946" s="88"/>
    </row>
    <row r="13947" spans="2:11" ht="12" hidden="1" customHeight="1" x14ac:dyDescent="0.2">
      <c r="B13947" s="88"/>
      <c r="C13947" s="88"/>
      <c r="D13947" s="88"/>
      <c r="E13947" s="88"/>
      <c r="F13947" s="88"/>
      <c r="G13947" s="88"/>
      <c r="H13947" s="88"/>
      <c r="I13947" s="88"/>
      <c r="J13947" s="88"/>
      <c r="K13947" s="88"/>
    </row>
    <row r="13948" spans="2:11" ht="12" hidden="1" customHeight="1" x14ac:dyDescent="0.2">
      <c r="B13948" s="88"/>
      <c r="C13948" s="88"/>
      <c r="D13948" s="88"/>
      <c r="E13948" s="88"/>
      <c r="F13948" s="88"/>
      <c r="G13948" s="88"/>
      <c r="H13948" s="88"/>
      <c r="I13948" s="88"/>
      <c r="J13948" s="88"/>
      <c r="K13948" s="88"/>
    </row>
    <row r="13949" spans="2:11" ht="12" hidden="1" customHeight="1" x14ac:dyDescent="0.2">
      <c r="B13949" s="88"/>
      <c r="C13949" s="88"/>
      <c r="D13949" s="88"/>
      <c r="E13949" s="88"/>
      <c r="F13949" s="88"/>
      <c r="G13949" s="88"/>
      <c r="H13949" s="88"/>
      <c r="I13949" s="88"/>
      <c r="J13949" s="88"/>
      <c r="K13949" s="88"/>
    </row>
    <row r="13950" spans="2:11" ht="12" hidden="1" customHeight="1" x14ac:dyDescent="0.2">
      <c r="B13950" s="88"/>
      <c r="C13950" s="88"/>
      <c r="D13950" s="88"/>
      <c r="E13950" s="88"/>
      <c r="F13950" s="88"/>
      <c r="G13950" s="88"/>
      <c r="H13950" s="88"/>
      <c r="I13950" s="88"/>
      <c r="J13950" s="88"/>
      <c r="K13950" s="88"/>
    </row>
    <row r="13951" spans="2:11" ht="12" hidden="1" customHeight="1" x14ac:dyDescent="0.2">
      <c r="B13951" s="88"/>
      <c r="C13951" s="88"/>
      <c r="D13951" s="88"/>
      <c r="E13951" s="88"/>
      <c r="F13951" s="88"/>
      <c r="G13951" s="88"/>
      <c r="H13951" s="88"/>
      <c r="I13951" s="88"/>
      <c r="J13951" s="88"/>
      <c r="K13951" s="88"/>
    </row>
    <row r="13952" spans="2:11" ht="12" hidden="1" customHeight="1" x14ac:dyDescent="0.2">
      <c r="B13952" s="88"/>
      <c r="C13952" s="88"/>
      <c r="D13952" s="88"/>
      <c r="E13952" s="88"/>
      <c r="F13952" s="88"/>
      <c r="G13952" s="88"/>
      <c r="H13952" s="88"/>
      <c r="I13952" s="88"/>
      <c r="J13952" s="88"/>
      <c r="K13952" s="88"/>
    </row>
    <row r="13953" spans="2:11" ht="12" hidden="1" customHeight="1" x14ac:dyDescent="0.2">
      <c r="B13953" s="88"/>
      <c r="C13953" s="88"/>
      <c r="D13953" s="88"/>
      <c r="E13953" s="88"/>
      <c r="F13953" s="88"/>
      <c r="G13953" s="88"/>
      <c r="H13953" s="88"/>
      <c r="I13953" s="88"/>
      <c r="J13953" s="88"/>
      <c r="K13953" s="88"/>
    </row>
    <row r="13954" spans="2:11" ht="12" hidden="1" customHeight="1" x14ac:dyDescent="0.2">
      <c r="B13954" s="88"/>
      <c r="C13954" s="88"/>
      <c r="D13954" s="88"/>
      <c r="E13954" s="88"/>
      <c r="F13954" s="88"/>
      <c r="G13954" s="88"/>
      <c r="H13954" s="88"/>
      <c r="I13954" s="88"/>
      <c r="J13954" s="88"/>
      <c r="K13954" s="88"/>
    </row>
    <row r="13955" spans="2:11" ht="12" hidden="1" customHeight="1" x14ac:dyDescent="0.2">
      <c r="B13955" s="88"/>
      <c r="C13955" s="88"/>
      <c r="D13955" s="88"/>
      <c r="E13955" s="88"/>
      <c r="F13955" s="88"/>
      <c r="G13955" s="88"/>
      <c r="H13955" s="88"/>
      <c r="I13955" s="88"/>
      <c r="J13955" s="88"/>
      <c r="K13955" s="88"/>
    </row>
    <row r="13956" spans="2:11" ht="12" hidden="1" customHeight="1" x14ac:dyDescent="0.2">
      <c r="B13956" s="88"/>
      <c r="C13956" s="88"/>
      <c r="D13956" s="88"/>
      <c r="E13956" s="88"/>
      <c r="F13956" s="88"/>
      <c r="G13956" s="88"/>
      <c r="H13956" s="88"/>
      <c r="I13956" s="88"/>
      <c r="J13956" s="88"/>
      <c r="K13956" s="88"/>
    </row>
    <row r="13957" spans="2:11" ht="12" hidden="1" customHeight="1" x14ac:dyDescent="0.2">
      <c r="B13957" s="88"/>
      <c r="C13957" s="88"/>
      <c r="D13957" s="88"/>
      <c r="E13957" s="88"/>
      <c r="F13957" s="88"/>
      <c r="G13957" s="88"/>
      <c r="H13957" s="88"/>
      <c r="I13957" s="88"/>
      <c r="J13957" s="88"/>
      <c r="K13957" s="88"/>
    </row>
    <row r="13958" spans="2:11" ht="12" hidden="1" customHeight="1" x14ac:dyDescent="0.2">
      <c r="B13958" s="88"/>
      <c r="C13958" s="88"/>
      <c r="D13958" s="88"/>
      <c r="E13958" s="88"/>
      <c r="F13958" s="88"/>
      <c r="G13958" s="88"/>
      <c r="H13958" s="88"/>
      <c r="I13958" s="88"/>
      <c r="J13958" s="88"/>
      <c r="K13958" s="88"/>
    </row>
    <row r="13959" spans="2:11" ht="12" hidden="1" customHeight="1" x14ac:dyDescent="0.2">
      <c r="B13959" s="88"/>
      <c r="C13959" s="88"/>
      <c r="D13959" s="88"/>
      <c r="E13959" s="88"/>
      <c r="F13959" s="88"/>
      <c r="G13959" s="88"/>
      <c r="H13959" s="88"/>
      <c r="I13959" s="88"/>
      <c r="J13959" s="88"/>
      <c r="K13959" s="88"/>
    </row>
    <row r="13960" spans="2:11" ht="12" hidden="1" customHeight="1" x14ac:dyDescent="0.2">
      <c r="B13960" s="88"/>
      <c r="C13960" s="88"/>
      <c r="D13960" s="88"/>
      <c r="E13960" s="88"/>
      <c r="F13960" s="88"/>
      <c r="G13960" s="88"/>
      <c r="H13960" s="88"/>
      <c r="I13960" s="88"/>
      <c r="J13960" s="88"/>
      <c r="K13960" s="88"/>
    </row>
    <row r="13961" spans="2:11" ht="12" hidden="1" customHeight="1" x14ac:dyDescent="0.2">
      <c r="B13961" s="88"/>
      <c r="C13961" s="88"/>
      <c r="D13961" s="88"/>
      <c r="E13961" s="88"/>
      <c r="F13961" s="88"/>
      <c r="G13961" s="88"/>
      <c r="H13961" s="88"/>
      <c r="I13961" s="88"/>
      <c r="J13961" s="88"/>
      <c r="K13961" s="88"/>
    </row>
    <row r="13962" spans="2:11" ht="12" hidden="1" customHeight="1" x14ac:dyDescent="0.2">
      <c r="B13962" s="88"/>
      <c r="C13962" s="88"/>
      <c r="D13962" s="88"/>
      <c r="E13962" s="88"/>
      <c r="F13962" s="88"/>
      <c r="G13962" s="88"/>
      <c r="H13962" s="88"/>
      <c r="I13962" s="88"/>
      <c r="J13962" s="88"/>
      <c r="K13962" s="88"/>
    </row>
    <row r="13963" spans="2:11" ht="12" hidden="1" customHeight="1" x14ac:dyDescent="0.2">
      <c r="B13963" s="88"/>
      <c r="C13963" s="88"/>
      <c r="D13963" s="88"/>
      <c r="E13963" s="88"/>
      <c r="F13963" s="88"/>
      <c r="G13963" s="88"/>
      <c r="H13963" s="88"/>
      <c r="I13963" s="88"/>
      <c r="J13963" s="88"/>
      <c r="K13963" s="88"/>
    </row>
    <row r="13964" spans="2:11" ht="12" hidden="1" customHeight="1" x14ac:dyDescent="0.2">
      <c r="B13964" s="88"/>
      <c r="C13964" s="88"/>
      <c r="D13964" s="88"/>
      <c r="E13964" s="88"/>
      <c r="F13964" s="88"/>
      <c r="G13964" s="88"/>
      <c r="H13964" s="88"/>
      <c r="I13964" s="88"/>
      <c r="J13964" s="88"/>
      <c r="K13964" s="88"/>
    </row>
    <row r="13965" spans="2:11" ht="12" hidden="1" customHeight="1" x14ac:dyDescent="0.2">
      <c r="B13965" s="88"/>
      <c r="C13965" s="88"/>
      <c r="D13965" s="88"/>
      <c r="E13965" s="88"/>
      <c r="F13965" s="88"/>
      <c r="G13965" s="88"/>
      <c r="H13965" s="88"/>
      <c r="I13965" s="88"/>
      <c r="J13965" s="88"/>
      <c r="K13965" s="88"/>
    </row>
    <row r="13966" spans="2:11" ht="12" hidden="1" customHeight="1" x14ac:dyDescent="0.2">
      <c r="B13966" s="88"/>
      <c r="C13966" s="88"/>
      <c r="D13966" s="88"/>
      <c r="E13966" s="88"/>
      <c r="F13966" s="88"/>
      <c r="G13966" s="88"/>
      <c r="H13966" s="88"/>
      <c r="I13966" s="88"/>
      <c r="J13966" s="88"/>
      <c r="K13966" s="88"/>
    </row>
    <row r="13967" spans="2:11" ht="12" hidden="1" customHeight="1" x14ac:dyDescent="0.2">
      <c r="B13967" s="88"/>
      <c r="C13967" s="88"/>
      <c r="D13967" s="88"/>
      <c r="E13967" s="88"/>
      <c r="F13967" s="88"/>
      <c r="G13967" s="88"/>
      <c r="H13967" s="88"/>
      <c r="I13967" s="88"/>
      <c r="J13967" s="88"/>
      <c r="K13967" s="88"/>
    </row>
    <row r="13968" spans="2:11" ht="12" hidden="1" customHeight="1" x14ac:dyDescent="0.2">
      <c r="B13968" s="88"/>
      <c r="C13968" s="88"/>
      <c r="D13968" s="88"/>
      <c r="E13968" s="88"/>
      <c r="F13968" s="88"/>
      <c r="G13968" s="88"/>
      <c r="H13968" s="88"/>
      <c r="I13968" s="88"/>
      <c r="J13968" s="88"/>
      <c r="K13968" s="88"/>
    </row>
    <row r="13969" spans="2:11" ht="12" hidden="1" customHeight="1" x14ac:dyDescent="0.2">
      <c r="B13969" s="88"/>
      <c r="C13969" s="88"/>
      <c r="D13969" s="88"/>
      <c r="E13969" s="88"/>
      <c r="F13969" s="88"/>
      <c r="G13969" s="88"/>
      <c r="H13969" s="88"/>
      <c r="I13969" s="88"/>
      <c r="J13969" s="88"/>
      <c r="K13969" s="88"/>
    </row>
    <row r="13970" spans="2:11" ht="12" hidden="1" customHeight="1" x14ac:dyDescent="0.2">
      <c r="B13970" s="88"/>
      <c r="C13970" s="88"/>
      <c r="D13970" s="88"/>
      <c r="E13970" s="88"/>
      <c r="F13970" s="88"/>
      <c r="G13970" s="88"/>
      <c r="H13970" s="88"/>
      <c r="I13970" s="88"/>
      <c r="J13970" s="88"/>
      <c r="K13970" s="88"/>
    </row>
    <row r="13971" spans="2:11" ht="12" hidden="1" customHeight="1" x14ac:dyDescent="0.2">
      <c r="B13971" s="88"/>
      <c r="C13971" s="88"/>
      <c r="D13971" s="88"/>
      <c r="E13971" s="88"/>
      <c r="F13971" s="88"/>
      <c r="G13971" s="88"/>
      <c r="H13971" s="88"/>
      <c r="I13971" s="88"/>
      <c r="J13971" s="88"/>
      <c r="K13971" s="88"/>
    </row>
    <row r="13972" spans="2:11" ht="12" hidden="1" customHeight="1" x14ac:dyDescent="0.2">
      <c r="B13972" s="88"/>
      <c r="C13972" s="88"/>
      <c r="D13972" s="88"/>
      <c r="E13972" s="88"/>
      <c r="F13972" s="88"/>
      <c r="G13972" s="88"/>
      <c r="H13972" s="88"/>
      <c r="I13972" s="88"/>
      <c r="J13972" s="88"/>
      <c r="K13972" s="88"/>
    </row>
    <row r="13973" spans="2:11" ht="12" hidden="1" customHeight="1" x14ac:dyDescent="0.2">
      <c r="B13973" s="88"/>
      <c r="C13973" s="88"/>
      <c r="D13973" s="88"/>
      <c r="E13973" s="88"/>
      <c r="F13973" s="88"/>
      <c r="G13973" s="88"/>
      <c r="H13973" s="88"/>
      <c r="I13973" s="88"/>
      <c r="J13973" s="88"/>
      <c r="K13973" s="88"/>
    </row>
    <row r="13974" spans="2:11" ht="12" hidden="1" customHeight="1" x14ac:dyDescent="0.2">
      <c r="B13974" s="88"/>
      <c r="C13974" s="88"/>
      <c r="D13974" s="88"/>
      <c r="E13974" s="88"/>
      <c r="F13974" s="88"/>
      <c r="G13974" s="88"/>
      <c r="H13974" s="88"/>
      <c r="I13974" s="88"/>
      <c r="J13974" s="88"/>
      <c r="K13974" s="88"/>
    </row>
    <row r="13975" spans="2:11" ht="12" hidden="1" customHeight="1" x14ac:dyDescent="0.2">
      <c r="B13975" s="88"/>
      <c r="C13975" s="88"/>
      <c r="D13975" s="88"/>
      <c r="E13975" s="88"/>
      <c r="F13975" s="88"/>
      <c r="G13975" s="88"/>
      <c r="H13975" s="88"/>
      <c r="I13975" s="88"/>
      <c r="J13975" s="88"/>
      <c r="K13975" s="88"/>
    </row>
    <row r="13976" spans="2:11" ht="12" hidden="1" customHeight="1" x14ac:dyDescent="0.2">
      <c r="B13976" s="88"/>
      <c r="C13976" s="88"/>
      <c r="D13976" s="88"/>
      <c r="E13976" s="88"/>
      <c r="F13976" s="88"/>
      <c r="G13976" s="88"/>
      <c r="H13976" s="88"/>
      <c r="I13976" s="88"/>
      <c r="J13976" s="88"/>
      <c r="K13976" s="88"/>
    </row>
    <row r="13977" spans="2:11" ht="12" hidden="1" customHeight="1" x14ac:dyDescent="0.2">
      <c r="B13977" s="88"/>
      <c r="C13977" s="88"/>
      <c r="D13977" s="88"/>
      <c r="E13977" s="88"/>
      <c r="F13977" s="88"/>
      <c r="G13977" s="88"/>
      <c r="H13977" s="88"/>
      <c r="I13977" s="88"/>
      <c r="J13977" s="88"/>
      <c r="K13977" s="88"/>
    </row>
    <row r="13978" spans="2:11" ht="12" hidden="1" customHeight="1" x14ac:dyDescent="0.2">
      <c r="B13978" s="88"/>
      <c r="C13978" s="88"/>
      <c r="D13978" s="88"/>
      <c r="E13978" s="88"/>
      <c r="F13978" s="88"/>
      <c r="G13978" s="88"/>
      <c r="H13978" s="88"/>
      <c r="I13978" s="88"/>
      <c r="J13978" s="88"/>
      <c r="K13978" s="88"/>
    </row>
    <row r="13979" spans="2:11" ht="12" hidden="1" customHeight="1" x14ac:dyDescent="0.2">
      <c r="B13979" s="88"/>
      <c r="C13979" s="88"/>
      <c r="D13979" s="88"/>
      <c r="E13979" s="88"/>
      <c r="F13979" s="88"/>
      <c r="G13979" s="88"/>
      <c r="H13979" s="88"/>
      <c r="I13979" s="88"/>
      <c r="J13979" s="88"/>
      <c r="K13979" s="88"/>
    </row>
    <row r="13980" spans="2:11" ht="12" hidden="1" customHeight="1" x14ac:dyDescent="0.2">
      <c r="B13980" s="88"/>
      <c r="C13980" s="88"/>
      <c r="D13980" s="88"/>
      <c r="E13980" s="88"/>
      <c r="F13980" s="88"/>
      <c r="G13980" s="88"/>
      <c r="H13980" s="88"/>
      <c r="I13980" s="88"/>
      <c r="J13980" s="88"/>
      <c r="K13980" s="88"/>
    </row>
    <row r="13981" spans="2:11" ht="12" hidden="1" customHeight="1" x14ac:dyDescent="0.2">
      <c r="B13981" s="88"/>
      <c r="C13981" s="88"/>
      <c r="D13981" s="88"/>
      <c r="E13981" s="88"/>
      <c r="F13981" s="88"/>
      <c r="G13981" s="88"/>
      <c r="H13981" s="88"/>
      <c r="I13981" s="88"/>
      <c r="J13981" s="88"/>
      <c r="K13981" s="88"/>
    </row>
    <row r="13982" spans="2:11" ht="12" hidden="1" customHeight="1" x14ac:dyDescent="0.2">
      <c r="B13982" s="88"/>
      <c r="C13982" s="88"/>
      <c r="D13982" s="88"/>
      <c r="E13982" s="88"/>
      <c r="F13982" s="88"/>
      <c r="G13982" s="88"/>
      <c r="H13982" s="88"/>
      <c r="I13982" s="88"/>
      <c r="J13982" s="88"/>
      <c r="K13982" s="88"/>
    </row>
    <row r="13983" spans="2:11" ht="12" hidden="1" customHeight="1" x14ac:dyDescent="0.2">
      <c r="B13983" s="88"/>
      <c r="C13983" s="88"/>
      <c r="D13983" s="88"/>
      <c r="E13983" s="88"/>
      <c r="F13983" s="88"/>
      <c r="G13983" s="88"/>
      <c r="H13983" s="88"/>
      <c r="I13983" s="88"/>
      <c r="J13983" s="88"/>
      <c r="K13983" s="88"/>
    </row>
    <row r="13984" spans="2:11" ht="12" hidden="1" customHeight="1" x14ac:dyDescent="0.2">
      <c r="B13984" s="88"/>
      <c r="C13984" s="88"/>
      <c r="D13984" s="88"/>
      <c r="E13984" s="88"/>
      <c r="F13984" s="88"/>
      <c r="G13984" s="88"/>
      <c r="H13984" s="88"/>
      <c r="I13984" s="88"/>
      <c r="J13984" s="88"/>
      <c r="K13984" s="88"/>
    </row>
    <row r="13985" spans="2:11" ht="12" hidden="1" customHeight="1" x14ac:dyDescent="0.2">
      <c r="B13985" s="88"/>
      <c r="C13985" s="88"/>
      <c r="D13985" s="88"/>
      <c r="E13985" s="88"/>
      <c r="F13985" s="88"/>
      <c r="G13985" s="88"/>
      <c r="H13985" s="88"/>
      <c r="I13985" s="88"/>
      <c r="J13985" s="88"/>
      <c r="K13985" s="88"/>
    </row>
    <row r="13986" spans="2:11" ht="12" hidden="1" customHeight="1" x14ac:dyDescent="0.2">
      <c r="B13986" s="88"/>
      <c r="C13986" s="88"/>
      <c r="D13986" s="88"/>
      <c r="E13986" s="88"/>
      <c r="F13986" s="88"/>
      <c r="G13986" s="88"/>
      <c r="H13986" s="88"/>
      <c r="I13986" s="88"/>
      <c r="J13986" s="88"/>
      <c r="K13986" s="88"/>
    </row>
    <row r="13987" spans="2:11" ht="12" hidden="1" customHeight="1" x14ac:dyDescent="0.2">
      <c r="B13987" s="88"/>
      <c r="C13987" s="88"/>
      <c r="D13987" s="88"/>
      <c r="E13987" s="88"/>
      <c r="F13987" s="88"/>
      <c r="G13987" s="88"/>
      <c r="H13987" s="88"/>
      <c r="I13987" s="88"/>
      <c r="J13987" s="88"/>
      <c r="K13987" s="88"/>
    </row>
    <row r="13988" spans="2:11" ht="12" hidden="1" customHeight="1" x14ac:dyDescent="0.2">
      <c r="B13988" s="88"/>
      <c r="C13988" s="88"/>
      <c r="D13988" s="88"/>
      <c r="E13988" s="88"/>
      <c r="F13988" s="88"/>
      <c r="G13988" s="88"/>
      <c r="H13988" s="88"/>
      <c r="I13988" s="88"/>
      <c r="J13988" s="88"/>
      <c r="K13988" s="88"/>
    </row>
    <row r="13989" spans="2:11" ht="12" hidden="1" customHeight="1" x14ac:dyDescent="0.2">
      <c r="B13989" s="88"/>
      <c r="C13989" s="88"/>
      <c r="D13989" s="88"/>
      <c r="E13989" s="88"/>
      <c r="F13989" s="88"/>
      <c r="G13989" s="88"/>
      <c r="H13989" s="88"/>
      <c r="I13989" s="88"/>
      <c r="J13989" s="88"/>
      <c r="K13989" s="88"/>
    </row>
    <row r="13990" spans="2:11" ht="12" hidden="1" customHeight="1" x14ac:dyDescent="0.2">
      <c r="B13990" s="88"/>
      <c r="C13990" s="88"/>
      <c r="D13990" s="88"/>
      <c r="E13990" s="88"/>
      <c r="F13990" s="88"/>
      <c r="G13990" s="88"/>
      <c r="H13990" s="88"/>
      <c r="I13990" s="88"/>
      <c r="J13990" s="88"/>
      <c r="K13990" s="88"/>
    </row>
    <row r="13991" spans="2:11" ht="12" hidden="1" customHeight="1" x14ac:dyDescent="0.2">
      <c r="B13991" s="88"/>
      <c r="C13991" s="88"/>
      <c r="D13991" s="88"/>
      <c r="E13991" s="88"/>
      <c r="F13991" s="88"/>
      <c r="G13991" s="88"/>
      <c r="H13991" s="88"/>
      <c r="I13991" s="88"/>
      <c r="J13991" s="88"/>
      <c r="K13991" s="88"/>
    </row>
    <row r="13992" spans="2:11" ht="12" hidden="1" customHeight="1" x14ac:dyDescent="0.2">
      <c r="B13992" s="88"/>
      <c r="C13992" s="88"/>
      <c r="D13992" s="88"/>
      <c r="E13992" s="88"/>
      <c r="F13992" s="88"/>
      <c r="G13992" s="88"/>
      <c r="H13992" s="88"/>
      <c r="I13992" s="88"/>
      <c r="J13992" s="88"/>
      <c r="K13992" s="88"/>
    </row>
    <row r="13993" spans="2:11" ht="12" hidden="1" customHeight="1" x14ac:dyDescent="0.2">
      <c r="B13993" s="88"/>
      <c r="C13993" s="88"/>
      <c r="D13993" s="88"/>
      <c r="E13993" s="88"/>
      <c r="F13993" s="88"/>
      <c r="G13993" s="88"/>
      <c r="H13993" s="88"/>
      <c r="I13993" s="88"/>
      <c r="J13993" s="88"/>
      <c r="K13993" s="88"/>
    </row>
    <row r="13994" spans="2:11" ht="12" hidden="1" customHeight="1" x14ac:dyDescent="0.2">
      <c r="B13994" s="88"/>
      <c r="C13994" s="88"/>
      <c r="D13994" s="88"/>
      <c r="E13994" s="88"/>
      <c r="F13994" s="88"/>
      <c r="G13994" s="88"/>
      <c r="H13994" s="88"/>
      <c r="I13994" s="88"/>
      <c r="J13994" s="88"/>
      <c r="K13994" s="88"/>
    </row>
    <row r="13995" spans="2:11" ht="12" hidden="1" customHeight="1" x14ac:dyDescent="0.2">
      <c r="B13995" s="88"/>
      <c r="C13995" s="88"/>
      <c r="D13995" s="88"/>
      <c r="E13995" s="88"/>
      <c r="F13995" s="88"/>
      <c r="G13995" s="88"/>
      <c r="H13995" s="88"/>
      <c r="I13995" s="88"/>
      <c r="J13995" s="88"/>
      <c r="K13995" s="88"/>
    </row>
    <row r="13996" spans="2:11" ht="12" hidden="1" customHeight="1" x14ac:dyDescent="0.2">
      <c r="B13996" s="88"/>
      <c r="C13996" s="88"/>
      <c r="D13996" s="88"/>
      <c r="E13996" s="88"/>
      <c r="F13996" s="88"/>
      <c r="G13996" s="88"/>
      <c r="H13996" s="88"/>
      <c r="I13996" s="88"/>
      <c r="J13996" s="88"/>
      <c r="K13996" s="88"/>
    </row>
    <row r="13997" spans="2:11" ht="12" hidden="1" customHeight="1" x14ac:dyDescent="0.2">
      <c r="B13997" s="88"/>
      <c r="C13997" s="88"/>
      <c r="D13997" s="88"/>
      <c r="E13997" s="88"/>
      <c r="F13997" s="88"/>
      <c r="G13997" s="88"/>
      <c r="H13997" s="88"/>
      <c r="I13997" s="88"/>
      <c r="J13997" s="88"/>
      <c r="K13997" s="88"/>
    </row>
    <row r="13998" spans="2:11" ht="12" hidden="1" customHeight="1" x14ac:dyDescent="0.2">
      <c r="B13998" s="88"/>
      <c r="C13998" s="88"/>
      <c r="D13998" s="88"/>
      <c r="E13998" s="88"/>
      <c r="F13998" s="88"/>
      <c r="G13998" s="88"/>
      <c r="H13998" s="88"/>
      <c r="I13998" s="88"/>
      <c r="J13998" s="88"/>
      <c r="K13998" s="88"/>
    </row>
    <row r="13999" spans="2:11" ht="12" hidden="1" customHeight="1" x14ac:dyDescent="0.2">
      <c r="B13999" s="88"/>
      <c r="C13999" s="88"/>
      <c r="D13999" s="88"/>
      <c r="E13999" s="88"/>
      <c r="F13999" s="88"/>
      <c r="G13999" s="88"/>
      <c r="H13999" s="88"/>
      <c r="I13999" s="88"/>
      <c r="J13999" s="88"/>
      <c r="K13999" s="88"/>
    </row>
    <row r="14000" spans="2:11" ht="12" hidden="1" customHeight="1" x14ac:dyDescent="0.2">
      <c r="B14000" s="88"/>
      <c r="C14000" s="88"/>
      <c r="D14000" s="88"/>
      <c r="E14000" s="88"/>
      <c r="F14000" s="88"/>
      <c r="G14000" s="88"/>
      <c r="H14000" s="88"/>
      <c r="I14000" s="88"/>
      <c r="J14000" s="88"/>
      <c r="K14000" s="88"/>
    </row>
    <row r="14001" spans="2:11" ht="12" hidden="1" customHeight="1" x14ac:dyDescent="0.2">
      <c r="B14001" s="88"/>
      <c r="C14001" s="88"/>
      <c r="D14001" s="88"/>
      <c r="E14001" s="88"/>
      <c r="F14001" s="88"/>
      <c r="G14001" s="88"/>
      <c r="H14001" s="88"/>
      <c r="I14001" s="88"/>
      <c r="J14001" s="88"/>
      <c r="K14001" s="88"/>
    </row>
    <row r="14002" spans="2:11" ht="12" hidden="1" customHeight="1" x14ac:dyDescent="0.2">
      <c r="B14002" s="88"/>
      <c r="C14002" s="88"/>
      <c r="D14002" s="88"/>
      <c r="E14002" s="88"/>
      <c r="F14002" s="88"/>
      <c r="G14002" s="88"/>
      <c r="H14002" s="88"/>
      <c r="I14002" s="88"/>
      <c r="J14002" s="88"/>
      <c r="K14002" s="88"/>
    </row>
    <row r="14003" spans="2:11" ht="12" hidden="1" customHeight="1" x14ac:dyDescent="0.2">
      <c r="B14003" s="88"/>
      <c r="C14003" s="88"/>
      <c r="D14003" s="88"/>
      <c r="E14003" s="88"/>
      <c r="F14003" s="88"/>
      <c r="G14003" s="88"/>
      <c r="H14003" s="88"/>
      <c r="I14003" s="88"/>
      <c r="J14003" s="88"/>
      <c r="K14003" s="88"/>
    </row>
    <row r="14004" spans="2:11" ht="12" hidden="1" customHeight="1" x14ac:dyDescent="0.2">
      <c r="B14004" s="88"/>
      <c r="C14004" s="88"/>
      <c r="D14004" s="88"/>
      <c r="E14004" s="88"/>
      <c r="F14004" s="88"/>
      <c r="G14004" s="88"/>
      <c r="H14004" s="88"/>
      <c r="I14004" s="88"/>
      <c r="J14004" s="88"/>
      <c r="K14004" s="88"/>
    </row>
    <row r="14005" spans="2:11" ht="12" hidden="1" customHeight="1" x14ac:dyDescent="0.2">
      <c r="B14005" s="88"/>
      <c r="C14005" s="88"/>
      <c r="D14005" s="88"/>
      <c r="E14005" s="88"/>
      <c r="F14005" s="88"/>
      <c r="G14005" s="88"/>
      <c r="H14005" s="88"/>
      <c r="I14005" s="88"/>
      <c r="J14005" s="88"/>
      <c r="K14005" s="88"/>
    </row>
    <row r="14006" spans="2:11" ht="12" hidden="1" customHeight="1" x14ac:dyDescent="0.2">
      <c r="B14006" s="88"/>
      <c r="C14006" s="88"/>
      <c r="D14006" s="88"/>
      <c r="E14006" s="88"/>
      <c r="F14006" s="88"/>
      <c r="G14006" s="88"/>
      <c r="H14006" s="88"/>
      <c r="I14006" s="88"/>
      <c r="J14006" s="88"/>
      <c r="K14006" s="88"/>
    </row>
    <row r="14007" spans="2:11" ht="12" hidden="1" customHeight="1" x14ac:dyDescent="0.2">
      <c r="B14007" s="88"/>
      <c r="C14007" s="88"/>
      <c r="D14007" s="88"/>
      <c r="E14007" s="88"/>
      <c r="F14007" s="88"/>
      <c r="G14007" s="88"/>
      <c r="H14007" s="88"/>
      <c r="I14007" s="88"/>
      <c r="J14007" s="88"/>
      <c r="K14007" s="88"/>
    </row>
    <row r="14008" spans="2:11" ht="12" hidden="1" customHeight="1" x14ac:dyDescent="0.2">
      <c r="B14008" s="88"/>
      <c r="C14008" s="88"/>
      <c r="D14008" s="88"/>
      <c r="E14008" s="88"/>
      <c r="F14008" s="88"/>
      <c r="G14008" s="88"/>
      <c r="H14008" s="88"/>
      <c r="I14008" s="88"/>
      <c r="J14008" s="88"/>
      <c r="K14008" s="88"/>
    </row>
    <row r="14009" spans="2:11" ht="12" hidden="1" customHeight="1" x14ac:dyDescent="0.2">
      <c r="B14009" s="88"/>
      <c r="C14009" s="88"/>
      <c r="D14009" s="88"/>
      <c r="E14009" s="88"/>
      <c r="F14009" s="88"/>
      <c r="G14009" s="88"/>
      <c r="H14009" s="88"/>
      <c r="I14009" s="88"/>
      <c r="J14009" s="88"/>
      <c r="K14009" s="88"/>
    </row>
    <row r="14010" spans="2:11" ht="12" hidden="1" customHeight="1" x14ac:dyDescent="0.2">
      <c r="B14010" s="88"/>
      <c r="C14010" s="88"/>
      <c r="D14010" s="88"/>
      <c r="E14010" s="88"/>
      <c r="F14010" s="88"/>
      <c r="G14010" s="88"/>
      <c r="H14010" s="88"/>
      <c r="I14010" s="88"/>
      <c r="J14010" s="88"/>
      <c r="K14010" s="88"/>
    </row>
    <row r="14011" spans="2:11" ht="12" hidden="1" customHeight="1" x14ac:dyDescent="0.2">
      <c r="B14011" s="88"/>
      <c r="C14011" s="88"/>
      <c r="D14011" s="88"/>
      <c r="E14011" s="88"/>
      <c r="F14011" s="88"/>
      <c r="G14011" s="88"/>
      <c r="H14011" s="88"/>
      <c r="I14011" s="88"/>
      <c r="J14011" s="88"/>
      <c r="K14011" s="88"/>
    </row>
    <row r="14012" spans="2:11" ht="12" hidden="1" customHeight="1" x14ac:dyDescent="0.2">
      <c r="B14012" s="88"/>
      <c r="C14012" s="88"/>
      <c r="D14012" s="88"/>
      <c r="E14012" s="88"/>
      <c r="F14012" s="88"/>
      <c r="G14012" s="88"/>
      <c r="H14012" s="88"/>
      <c r="I14012" s="88"/>
      <c r="J14012" s="88"/>
      <c r="K14012" s="88"/>
    </row>
    <row r="14013" spans="2:11" ht="12" hidden="1" customHeight="1" x14ac:dyDescent="0.2">
      <c r="B14013" s="88"/>
      <c r="C14013" s="88"/>
      <c r="D14013" s="88"/>
      <c r="E14013" s="88"/>
      <c r="F14013" s="88"/>
      <c r="G14013" s="88"/>
      <c r="H14013" s="88"/>
      <c r="I14013" s="88"/>
      <c r="J14013" s="88"/>
      <c r="K14013" s="88"/>
    </row>
    <row r="14014" spans="2:11" ht="12" hidden="1" customHeight="1" x14ac:dyDescent="0.2">
      <c r="B14014" s="88"/>
      <c r="C14014" s="88"/>
      <c r="D14014" s="88"/>
      <c r="E14014" s="88"/>
      <c r="F14014" s="88"/>
      <c r="G14014" s="88"/>
      <c r="H14014" s="88"/>
      <c r="I14014" s="88"/>
      <c r="J14014" s="88"/>
      <c r="K14014" s="88"/>
    </row>
    <row r="14015" spans="2:11" ht="12" hidden="1" customHeight="1" x14ac:dyDescent="0.2">
      <c r="B14015" s="88"/>
      <c r="C14015" s="88"/>
      <c r="D14015" s="88"/>
      <c r="E14015" s="88"/>
      <c r="F14015" s="88"/>
      <c r="G14015" s="88"/>
      <c r="H14015" s="88"/>
      <c r="I14015" s="88"/>
      <c r="J14015" s="88"/>
      <c r="K14015" s="88"/>
    </row>
    <row r="14016" spans="2:11" ht="12" hidden="1" customHeight="1" x14ac:dyDescent="0.2">
      <c r="B14016" s="88"/>
      <c r="C14016" s="88"/>
      <c r="D14016" s="88"/>
      <c r="E14016" s="88"/>
      <c r="F14016" s="88"/>
      <c r="G14016" s="88"/>
      <c r="H14016" s="88"/>
      <c r="I14016" s="88"/>
      <c r="J14016" s="88"/>
      <c r="K14016" s="88"/>
    </row>
    <row r="14017" spans="2:11" ht="12" hidden="1" customHeight="1" x14ac:dyDescent="0.2">
      <c r="B14017" s="88"/>
      <c r="C14017" s="88"/>
      <c r="D14017" s="88"/>
      <c r="E14017" s="88"/>
      <c r="F14017" s="88"/>
      <c r="G14017" s="88"/>
      <c r="H14017" s="88"/>
      <c r="I14017" s="88"/>
      <c r="J14017" s="88"/>
      <c r="K14017" s="88"/>
    </row>
    <row r="14018" spans="2:11" ht="12" hidden="1" customHeight="1" x14ac:dyDescent="0.2">
      <c r="B14018" s="88"/>
      <c r="C14018" s="88"/>
      <c r="D14018" s="88"/>
      <c r="E14018" s="88"/>
      <c r="F14018" s="88"/>
      <c r="G14018" s="88"/>
      <c r="H14018" s="88"/>
      <c r="I14018" s="88"/>
      <c r="J14018" s="88"/>
      <c r="K14018" s="88"/>
    </row>
    <row r="14019" spans="2:11" ht="12" hidden="1" customHeight="1" x14ac:dyDescent="0.2">
      <c r="B14019" s="88"/>
      <c r="C14019" s="88"/>
      <c r="D14019" s="88"/>
      <c r="E14019" s="88"/>
      <c r="F14019" s="88"/>
      <c r="G14019" s="88"/>
      <c r="H14019" s="88"/>
      <c r="I14019" s="88"/>
      <c r="J14019" s="88"/>
      <c r="K14019" s="88"/>
    </row>
    <row r="14020" spans="2:11" ht="12" hidden="1" customHeight="1" x14ac:dyDescent="0.2">
      <c r="B14020" s="88"/>
      <c r="C14020" s="88"/>
      <c r="D14020" s="88"/>
      <c r="E14020" s="88"/>
      <c r="F14020" s="88"/>
      <c r="G14020" s="88"/>
      <c r="H14020" s="88"/>
      <c r="I14020" s="88"/>
      <c r="J14020" s="88"/>
      <c r="K14020" s="88"/>
    </row>
    <row r="14021" spans="2:11" ht="12" hidden="1" customHeight="1" x14ac:dyDescent="0.2">
      <c r="B14021" s="88"/>
      <c r="C14021" s="88"/>
      <c r="D14021" s="88"/>
      <c r="E14021" s="88"/>
      <c r="F14021" s="88"/>
      <c r="G14021" s="88"/>
      <c r="H14021" s="88"/>
      <c r="I14021" s="88"/>
      <c r="J14021" s="88"/>
      <c r="K14021" s="88"/>
    </row>
    <row r="14022" spans="2:11" ht="12" hidden="1" customHeight="1" x14ac:dyDescent="0.2">
      <c r="B14022" s="88"/>
      <c r="C14022" s="88"/>
      <c r="D14022" s="88"/>
      <c r="E14022" s="88"/>
      <c r="F14022" s="88"/>
      <c r="G14022" s="88"/>
      <c r="H14022" s="88"/>
      <c r="I14022" s="88"/>
      <c r="J14022" s="88"/>
      <c r="K14022" s="88"/>
    </row>
    <row r="14023" spans="2:11" ht="12" hidden="1" customHeight="1" x14ac:dyDescent="0.2">
      <c r="B14023" s="88"/>
      <c r="C14023" s="88"/>
      <c r="D14023" s="88"/>
      <c r="E14023" s="88"/>
      <c r="F14023" s="88"/>
      <c r="G14023" s="88"/>
      <c r="H14023" s="88"/>
      <c r="I14023" s="88"/>
      <c r="J14023" s="88"/>
      <c r="K14023" s="88"/>
    </row>
    <row r="14024" spans="2:11" ht="12" hidden="1" customHeight="1" x14ac:dyDescent="0.2">
      <c r="B14024" s="88"/>
      <c r="C14024" s="88"/>
      <c r="D14024" s="88"/>
      <c r="E14024" s="88"/>
      <c r="F14024" s="88"/>
      <c r="G14024" s="88"/>
      <c r="H14024" s="88"/>
      <c r="I14024" s="88"/>
      <c r="J14024" s="88"/>
      <c r="K14024" s="88"/>
    </row>
    <row r="14025" spans="2:11" ht="12" hidden="1" customHeight="1" x14ac:dyDescent="0.2">
      <c r="B14025" s="88"/>
      <c r="C14025" s="88"/>
      <c r="D14025" s="88"/>
      <c r="E14025" s="88"/>
      <c r="F14025" s="88"/>
      <c r="G14025" s="88"/>
      <c r="H14025" s="88"/>
      <c r="I14025" s="88"/>
      <c r="J14025" s="88"/>
      <c r="K14025" s="88"/>
    </row>
    <row r="14026" spans="2:11" ht="12" hidden="1" customHeight="1" x14ac:dyDescent="0.2">
      <c r="B14026" s="88"/>
      <c r="C14026" s="88"/>
      <c r="D14026" s="88"/>
      <c r="E14026" s="88"/>
      <c r="F14026" s="88"/>
      <c r="G14026" s="88"/>
      <c r="H14026" s="88"/>
      <c r="I14026" s="88"/>
      <c r="J14026" s="88"/>
      <c r="K14026" s="88"/>
    </row>
    <row r="14027" spans="2:11" ht="12" hidden="1" customHeight="1" x14ac:dyDescent="0.2">
      <c r="B14027" s="88"/>
      <c r="C14027" s="88"/>
      <c r="D14027" s="88"/>
      <c r="E14027" s="88"/>
      <c r="F14027" s="88"/>
      <c r="G14027" s="88"/>
      <c r="H14027" s="88"/>
      <c r="I14027" s="88"/>
      <c r="J14027" s="88"/>
      <c r="K14027" s="88"/>
    </row>
    <row r="14028" spans="2:11" ht="12" hidden="1" customHeight="1" x14ac:dyDescent="0.2">
      <c r="B14028" s="88"/>
      <c r="C14028" s="88"/>
      <c r="D14028" s="88"/>
      <c r="E14028" s="88"/>
      <c r="F14028" s="88"/>
      <c r="G14028" s="88"/>
      <c r="H14028" s="88"/>
      <c r="I14028" s="88"/>
      <c r="J14028" s="88"/>
      <c r="K14028" s="88"/>
    </row>
    <row r="14029" spans="2:11" ht="12" hidden="1" customHeight="1" x14ac:dyDescent="0.2">
      <c r="B14029" s="88"/>
      <c r="C14029" s="88"/>
      <c r="D14029" s="88"/>
      <c r="E14029" s="88"/>
      <c r="F14029" s="88"/>
      <c r="G14029" s="88"/>
      <c r="H14029" s="88"/>
      <c r="I14029" s="88"/>
      <c r="J14029" s="88"/>
      <c r="K14029" s="88"/>
    </row>
    <row r="14030" spans="2:11" ht="12" hidden="1" customHeight="1" x14ac:dyDescent="0.2">
      <c r="B14030" s="88"/>
      <c r="C14030" s="88"/>
      <c r="D14030" s="88"/>
      <c r="E14030" s="88"/>
      <c r="F14030" s="88"/>
      <c r="G14030" s="88"/>
      <c r="H14030" s="88"/>
      <c r="I14030" s="88"/>
      <c r="J14030" s="88"/>
      <c r="K14030" s="88"/>
    </row>
    <row r="14031" spans="2:11" ht="12" hidden="1" customHeight="1" x14ac:dyDescent="0.2">
      <c r="B14031" s="88"/>
      <c r="C14031" s="88"/>
      <c r="D14031" s="88"/>
      <c r="E14031" s="88"/>
      <c r="F14031" s="88"/>
      <c r="G14031" s="88"/>
      <c r="H14031" s="88"/>
      <c r="I14031" s="88"/>
      <c r="J14031" s="88"/>
      <c r="K14031" s="88"/>
    </row>
    <row r="14032" spans="2:11" ht="12" hidden="1" customHeight="1" x14ac:dyDescent="0.2">
      <c r="B14032" s="88"/>
      <c r="C14032" s="88"/>
      <c r="D14032" s="88"/>
      <c r="E14032" s="88"/>
      <c r="F14032" s="88"/>
      <c r="G14032" s="88"/>
      <c r="H14032" s="88"/>
      <c r="I14032" s="88"/>
      <c r="J14032" s="88"/>
      <c r="K14032" s="88"/>
    </row>
    <row r="14033" spans="2:11" ht="12" hidden="1" customHeight="1" x14ac:dyDescent="0.2">
      <c r="B14033" s="88"/>
      <c r="C14033" s="88"/>
      <c r="D14033" s="88"/>
      <c r="E14033" s="88"/>
      <c r="F14033" s="88"/>
      <c r="G14033" s="88"/>
      <c r="H14033" s="88"/>
      <c r="I14033" s="88"/>
      <c r="J14033" s="88"/>
      <c r="K14033" s="88"/>
    </row>
    <row r="14034" spans="2:11" ht="12" hidden="1" customHeight="1" x14ac:dyDescent="0.2">
      <c r="B14034" s="88"/>
      <c r="C14034" s="88"/>
      <c r="D14034" s="88"/>
      <c r="E14034" s="88"/>
      <c r="F14034" s="88"/>
      <c r="G14034" s="88"/>
      <c r="H14034" s="88"/>
      <c r="I14034" s="88"/>
      <c r="J14034" s="88"/>
      <c r="K14034" s="88"/>
    </row>
    <row r="14035" spans="2:11" ht="12" hidden="1" customHeight="1" x14ac:dyDescent="0.2">
      <c r="B14035" s="88"/>
      <c r="C14035" s="88"/>
      <c r="D14035" s="88"/>
      <c r="E14035" s="88"/>
      <c r="F14035" s="88"/>
      <c r="G14035" s="88"/>
      <c r="H14035" s="88"/>
      <c r="I14035" s="88"/>
      <c r="J14035" s="88"/>
      <c r="K14035" s="88"/>
    </row>
    <row r="14036" spans="2:11" ht="12" hidden="1" customHeight="1" x14ac:dyDescent="0.2">
      <c r="B14036" s="88"/>
      <c r="C14036" s="88"/>
      <c r="D14036" s="88"/>
      <c r="E14036" s="88"/>
      <c r="F14036" s="88"/>
      <c r="G14036" s="88"/>
      <c r="H14036" s="88"/>
      <c r="I14036" s="88"/>
      <c r="J14036" s="88"/>
      <c r="K14036" s="88"/>
    </row>
    <row r="14037" spans="2:11" ht="12" hidden="1" customHeight="1" x14ac:dyDescent="0.2">
      <c r="B14037" s="88"/>
      <c r="C14037" s="88"/>
      <c r="D14037" s="88"/>
      <c r="E14037" s="88"/>
      <c r="F14037" s="88"/>
      <c r="G14037" s="88"/>
      <c r="H14037" s="88"/>
      <c r="I14037" s="88"/>
      <c r="J14037" s="88"/>
      <c r="K14037" s="88"/>
    </row>
    <row r="14038" spans="2:11" ht="12" hidden="1" customHeight="1" x14ac:dyDescent="0.2">
      <c r="B14038" s="88"/>
      <c r="C14038" s="88"/>
      <c r="D14038" s="88"/>
      <c r="E14038" s="88"/>
      <c r="F14038" s="88"/>
      <c r="G14038" s="88"/>
      <c r="H14038" s="88"/>
      <c r="I14038" s="88"/>
      <c r="J14038" s="88"/>
      <c r="K14038" s="88"/>
    </row>
    <row r="14039" spans="2:11" ht="12" hidden="1" customHeight="1" x14ac:dyDescent="0.2">
      <c r="B14039" s="88"/>
      <c r="C14039" s="88"/>
      <c r="D14039" s="88"/>
      <c r="E14039" s="88"/>
      <c r="F14039" s="88"/>
      <c r="G14039" s="88"/>
      <c r="H14039" s="88"/>
      <c r="I14039" s="88"/>
      <c r="J14039" s="88"/>
      <c r="K14039" s="88"/>
    </row>
    <row r="14040" spans="2:11" ht="12" hidden="1" customHeight="1" x14ac:dyDescent="0.2">
      <c r="B14040" s="88"/>
      <c r="C14040" s="88"/>
      <c r="D14040" s="88"/>
      <c r="E14040" s="88"/>
      <c r="F14040" s="88"/>
      <c r="G14040" s="88"/>
      <c r="H14040" s="88"/>
      <c r="I14040" s="88"/>
      <c r="J14040" s="88"/>
      <c r="K14040" s="88"/>
    </row>
    <row r="14041" spans="2:11" ht="12" hidden="1" customHeight="1" x14ac:dyDescent="0.2">
      <c r="B14041" s="88"/>
      <c r="C14041" s="88"/>
      <c r="D14041" s="88"/>
      <c r="E14041" s="88"/>
      <c r="F14041" s="88"/>
      <c r="G14041" s="88"/>
      <c r="H14041" s="88"/>
      <c r="I14041" s="88"/>
      <c r="J14041" s="88"/>
      <c r="K14041" s="88"/>
    </row>
    <row r="14042" spans="2:11" ht="12" hidden="1" customHeight="1" x14ac:dyDescent="0.2">
      <c r="B14042" s="88"/>
      <c r="C14042" s="88"/>
      <c r="D14042" s="88"/>
      <c r="E14042" s="88"/>
      <c r="F14042" s="88"/>
      <c r="G14042" s="88"/>
      <c r="H14042" s="88"/>
      <c r="I14042" s="88"/>
      <c r="J14042" s="88"/>
      <c r="K14042" s="88"/>
    </row>
    <row r="14043" spans="2:11" ht="12" hidden="1" customHeight="1" x14ac:dyDescent="0.2">
      <c r="B14043" s="88"/>
      <c r="C14043" s="88"/>
      <c r="D14043" s="88"/>
      <c r="E14043" s="88"/>
      <c r="F14043" s="88"/>
      <c r="G14043" s="88"/>
      <c r="H14043" s="88"/>
      <c r="I14043" s="88"/>
      <c r="J14043" s="88"/>
      <c r="K14043" s="88"/>
    </row>
    <row r="14044" spans="2:11" ht="12" hidden="1" customHeight="1" x14ac:dyDescent="0.2">
      <c r="B14044" s="88"/>
      <c r="C14044" s="88"/>
      <c r="D14044" s="88"/>
      <c r="E14044" s="88"/>
      <c r="F14044" s="88"/>
      <c r="G14044" s="88"/>
      <c r="H14044" s="88"/>
      <c r="I14044" s="88"/>
      <c r="J14044" s="88"/>
      <c r="K14044" s="88"/>
    </row>
    <row r="14045" spans="2:11" ht="12" hidden="1" customHeight="1" x14ac:dyDescent="0.2">
      <c r="B14045" s="88"/>
      <c r="C14045" s="88"/>
      <c r="D14045" s="88"/>
      <c r="E14045" s="88"/>
      <c r="F14045" s="88"/>
      <c r="G14045" s="88"/>
      <c r="H14045" s="88"/>
      <c r="I14045" s="88"/>
      <c r="J14045" s="88"/>
      <c r="K14045" s="88"/>
    </row>
    <row r="14046" spans="2:11" ht="12" hidden="1" customHeight="1" x14ac:dyDescent="0.2">
      <c r="B14046" s="88"/>
      <c r="C14046" s="88"/>
      <c r="D14046" s="88"/>
      <c r="E14046" s="88"/>
      <c r="F14046" s="88"/>
      <c r="G14046" s="88"/>
      <c r="H14046" s="88"/>
      <c r="I14046" s="88"/>
      <c r="J14046" s="88"/>
      <c r="K14046" s="88"/>
    </row>
    <row r="14047" spans="2:11" ht="12" hidden="1" customHeight="1" x14ac:dyDescent="0.2">
      <c r="B14047" s="88"/>
      <c r="C14047" s="88"/>
      <c r="D14047" s="88"/>
      <c r="E14047" s="88"/>
      <c r="F14047" s="88"/>
      <c r="G14047" s="88"/>
      <c r="H14047" s="88"/>
      <c r="I14047" s="88"/>
      <c r="J14047" s="88"/>
      <c r="K14047" s="88"/>
    </row>
    <row r="14048" spans="2:11" ht="12" hidden="1" customHeight="1" x14ac:dyDescent="0.2">
      <c r="B14048" s="88"/>
      <c r="C14048" s="88"/>
      <c r="D14048" s="88"/>
      <c r="E14048" s="88"/>
      <c r="F14048" s="88"/>
      <c r="G14048" s="88"/>
      <c r="H14048" s="88"/>
      <c r="I14048" s="88"/>
      <c r="J14048" s="88"/>
      <c r="K14048" s="88"/>
    </row>
    <row r="14049" spans="2:11" ht="12" hidden="1" customHeight="1" x14ac:dyDescent="0.2">
      <c r="B14049" s="88"/>
      <c r="C14049" s="88"/>
      <c r="D14049" s="88"/>
      <c r="E14049" s="88"/>
      <c r="F14049" s="88"/>
      <c r="G14049" s="88"/>
      <c r="H14049" s="88"/>
      <c r="I14049" s="88"/>
      <c r="J14049" s="88"/>
      <c r="K14049" s="88"/>
    </row>
    <row r="14050" spans="2:11" ht="12" hidden="1" customHeight="1" x14ac:dyDescent="0.2">
      <c r="B14050" s="88"/>
      <c r="C14050" s="88"/>
      <c r="D14050" s="88"/>
      <c r="E14050" s="88"/>
      <c r="F14050" s="88"/>
      <c r="G14050" s="88"/>
      <c r="H14050" s="88"/>
      <c r="I14050" s="88"/>
      <c r="J14050" s="88"/>
      <c r="K14050" s="88"/>
    </row>
    <row r="14051" spans="2:11" ht="12" hidden="1" customHeight="1" x14ac:dyDescent="0.2">
      <c r="B14051" s="88"/>
      <c r="C14051" s="88"/>
      <c r="D14051" s="88"/>
      <c r="E14051" s="88"/>
      <c r="F14051" s="88"/>
      <c r="G14051" s="88"/>
      <c r="H14051" s="88"/>
      <c r="I14051" s="88"/>
      <c r="J14051" s="88"/>
      <c r="K14051" s="88"/>
    </row>
    <row r="14052" spans="2:11" ht="12" hidden="1" customHeight="1" x14ac:dyDescent="0.2">
      <c r="B14052" s="88"/>
      <c r="C14052" s="88"/>
      <c r="D14052" s="88"/>
      <c r="E14052" s="88"/>
      <c r="F14052" s="88"/>
      <c r="G14052" s="88"/>
      <c r="H14052" s="88"/>
      <c r="I14052" s="88"/>
      <c r="J14052" s="88"/>
      <c r="K14052" s="88"/>
    </row>
    <row r="14053" spans="2:11" ht="12" hidden="1" customHeight="1" x14ac:dyDescent="0.2">
      <c r="B14053" s="88"/>
      <c r="C14053" s="88"/>
      <c r="D14053" s="88"/>
      <c r="E14053" s="88"/>
      <c r="F14053" s="88"/>
      <c r="G14053" s="88"/>
      <c r="H14053" s="88"/>
      <c r="I14053" s="88"/>
      <c r="J14053" s="88"/>
      <c r="K14053" s="88"/>
    </row>
    <row r="14054" spans="2:11" ht="12" hidden="1" customHeight="1" x14ac:dyDescent="0.2">
      <c r="B14054" s="88"/>
      <c r="C14054" s="88"/>
      <c r="D14054" s="88"/>
      <c r="E14054" s="88"/>
      <c r="F14054" s="88"/>
      <c r="G14054" s="88"/>
      <c r="H14054" s="88"/>
      <c r="I14054" s="88"/>
      <c r="J14054" s="88"/>
      <c r="K14054" s="88"/>
    </row>
    <row r="14055" spans="2:11" ht="12" hidden="1" customHeight="1" x14ac:dyDescent="0.2">
      <c r="B14055" s="88"/>
      <c r="C14055" s="88"/>
      <c r="D14055" s="88"/>
      <c r="E14055" s="88"/>
      <c r="F14055" s="88"/>
      <c r="G14055" s="88"/>
      <c r="H14055" s="88"/>
      <c r="I14055" s="88"/>
      <c r="J14055" s="88"/>
      <c r="K14055" s="88"/>
    </row>
    <row r="14056" spans="2:11" ht="12" hidden="1" customHeight="1" x14ac:dyDescent="0.2">
      <c r="B14056" s="88"/>
      <c r="C14056" s="88"/>
      <c r="D14056" s="88"/>
      <c r="E14056" s="88"/>
      <c r="F14056" s="88"/>
      <c r="G14056" s="88"/>
      <c r="H14056" s="88"/>
      <c r="I14056" s="88"/>
      <c r="J14056" s="88"/>
      <c r="K14056" s="88"/>
    </row>
    <row r="14057" spans="2:11" ht="12" hidden="1" customHeight="1" x14ac:dyDescent="0.2">
      <c r="B14057" s="88"/>
      <c r="C14057" s="88"/>
      <c r="D14057" s="88"/>
      <c r="E14057" s="88"/>
      <c r="F14057" s="88"/>
      <c r="G14057" s="88"/>
      <c r="H14057" s="88"/>
      <c r="I14057" s="88"/>
      <c r="J14057" s="88"/>
      <c r="K14057" s="88"/>
    </row>
    <row r="14058" spans="2:11" ht="12" hidden="1" customHeight="1" x14ac:dyDescent="0.2">
      <c r="B14058" s="88"/>
      <c r="C14058" s="88"/>
      <c r="D14058" s="88"/>
      <c r="E14058" s="88"/>
      <c r="F14058" s="88"/>
      <c r="G14058" s="88"/>
      <c r="H14058" s="88"/>
      <c r="I14058" s="88"/>
      <c r="J14058" s="88"/>
      <c r="K14058" s="88"/>
    </row>
    <row r="14059" spans="2:11" ht="12" hidden="1" customHeight="1" x14ac:dyDescent="0.2">
      <c r="B14059" s="88"/>
      <c r="C14059" s="88"/>
      <c r="D14059" s="88"/>
      <c r="E14059" s="88"/>
      <c r="F14059" s="88"/>
      <c r="G14059" s="88"/>
      <c r="H14059" s="88"/>
      <c r="I14059" s="88"/>
      <c r="J14059" s="88"/>
      <c r="K14059" s="88"/>
    </row>
    <row r="14060" spans="2:11" ht="12" hidden="1" customHeight="1" x14ac:dyDescent="0.2">
      <c r="B14060" s="88"/>
      <c r="C14060" s="88"/>
      <c r="D14060" s="88"/>
      <c r="E14060" s="88"/>
      <c r="F14060" s="88"/>
      <c r="G14060" s="88"/>
      <c r="H14060" s="88"/>
      <c r="I14060" s="88"/>
      <c r="J14060" s="88"/>
      <c r="K14060" s="88"/>
    </row>
    <row r="14061" spans="2:11" ht="12" hidden="1" customHeight="1" x14ac:dyDescent="0.2">
      <c r="B14061" s="88"/>
      <c r="C14061" s="88"/>
      <c r="D14061" s="88"/>
      <c r="E14061" s="88"/>
      <c r="F14061" s="88"/>
      <c r="G14061" s="88"/>
      <c r="H14061" s="88"/>
      <c r="I14061" s="88"/>
      <c r="J14061" s="88"/>
      <c r="K14061" s="88"/>
    </row>
    <row r="14062" spans="2:11" ht="12" hidden="1" customHeight="1" x14ac:dyDescent="0.2">
      <c r="B14062" s="88"/>
      <c r="C14062" s="88"/>
      <c r="D14062" s="88"/>
      <c r="E14062" s="88"/>
      <c r="F14062" s="88"/>
      <c r="G14062" s="88"/>
      <c r="H14062" s="88"/>
      <c r="I14062" s="88"/>
      <c r="J14062" s="88"/>
      <c r="K14062" s="88"/>
    </row>
    <row r="14063" spans="2:11" ht="12" hidden="1" customHeight="1" x14ac:dyDescent="0.2">
      <c r="B14063" s="88"/>
      <c r="C14063" s="88"/>
      <c r="D14063" s="88"/>
      <c r="E14063" s="88"/>
      <c r="F14063" s="88"/>
      <c r="G14063" s="88"/>
      <c r="H14063" s="88"/>
      <c r="I14063" s="88"/>
      <c r="J14063" s="88"/>
      <c r="K14063" s="88"/>
    </row>
    <row r="14064" spans="2:11" ht="12" hidden="1" customHeight="1" x14ac:dyDescent="0.2">
      <c r="B14064" s="88"/>
      <c r="C14064" s="88"/>
      <c r="D14064" s="88"/>
      <c r="E14064" s="88"/>
      <c r="F14064" s="88"/>
      <c r="G14064" s="88"/>
      <c r="H14064" s="88"/>
      <c r="I14064" s="88"/>
      <c r="J14064" s="88"/>
      <c r="K14064" s="88"/>
    </row>
    <row r="14065" spans="2:11" ht="12" hidden="1" customHeight="1" x14ac:dyDescent="0.2">
      <c r="B14065" s="88"/>
      <c r="C14065" s="88"/>
      <c r="D14065" s="88"/>
      <c r="E14065" s="88"/>
      <c r="F14065" s="88"/>
      <c r="G14065" s="88"/>
      <c r="H14065" s="88"/>
      <c r="I14065" s="88"/>
      <c r="J14065" s="88"/>
      <c r="K14065" s="88"/>
    </row>
    <row r="14066" spans="2:11" ht="12" hidden="1" customHeight="1" x14ac:dyDescent="0.2">
      <c r="B14066" s="88"/>
      <c r="C14066" s="88"/>
      <c r="D14066" s="88"/>
      <c r="E14066" s="88"/>
      <c r="F14066" s="88"/>
      <c r="G14066" s="88"/>
      <c r="H14066" s="88"/>
      <c r="I14066" s="88"/>
      <c r="J14066" s="88"/>
      <c r="K14066" s="88"/>
    </row>
    <row r="14067" spans="2:11" ht="12" hidden="1" customHeight="1" x14ac:dyDescent="0.2">
      <c r="B14067" s="88"/>
      <c r="C14067" s="88"/>
      <c r="D14067" s="88"/>
      <c r="E14067" s="88"/>
      <c r="F14067" s="88"/>
      <c r="G14067" s="88"/>
      <c r="H14067" s="88"/>
      <c r="I14067" s="88"/>
      <c r="J14067" s="88"/>
      <c r="K14067" s="88"/>
    </row>
    <row r="14068" spans="2:11" ht="12" hidden="1" customHeight="1" x14ac:dyDescent="0.2">
      <c r="B14068" s="88"/>
      <c r="C14068" s="88"/>
      <c r="D14068" s="88"/>
      <c r="E14068" s="88"/>
      <c r="F14068" s="88"/>
      <c r="G14068" s="88"/>
      <c r="H14068" s="88"/>
      <c r="I14068" s="88"/>
      <c r="J14068" s="88"/>
      <c r="K14068" s="88"/>
    </row>
    <row r="14069" spans="2:11" ht="12" hidden="1" customHeight="1" x14ac:dyDescent="0.2">
      <c r="B14069" s="88"/>
      <c r="C14069" s="88"/>
      <c r="D14069" s="88"/>
      <c r="E14069" s="88"/>
      <c r="F14069" s="88"/>
      <c r="G14069" s="88"/>
      <c r="H14069" s="88"/>
      <c r="I14069" s="88"/>
      <c r="J14069" s="88"/>
      <c r="K14069" s="88"/>
    </row>
    <row r="14070" spans="2:11" ht="12" hidden="1" customHeight="1" x14ac:dyDescent="0.2">
      <c r="B14070" s="88"/>
      <c r="C14070" s="88"/>
      <c r="D14070" s="88"/>
      <c r="E14070" s="88"/>
      <c r="F14070" s="88"/>
      <c r="G14070" s="88"/>
      <c r="H14070" s="88"/>
      <c r="I14070" s="88"/>
      <c r="J14070" s="88"/>
      <c r="K14070" s="88"/>
    </row>
    <row r="14071" spans="2:11" ht="12" hidden="1" customHeight="1" x14ac:dyDescent="0.2">
      <c r="B14071" s="88"/>
      <c r="C14071" s="88"/>
      <c r="D14071" s="88"/>
      <c r="E14071" s="88"/>
      <c r="F14071" s="88"/>
      <c r="G14071" s="88"/>
      <c r="H14071" s="88"/>
      <c r="I14071" s="88"/>
      <c r="J14071" s="88"/>
      <c r="K14071" s="88"/>
    </row>
    <row r="14072" spans="2:11" ht="12" hidden="1" customHeight="1" x14ac:dyDescent="0.2">
      <c r="B14072" s="88"/>
      <c r="C14072" s="88"/>
      <c r="D14072" s="88"/>
      <c r="E14072" s="88"/>
      <c r="F14072" s="88"/>
      <c r="G14072" s="88"/>
      <c r="H14072" s="88"/>
      <c r="I14072" s="88"/>
      <c r="J14072" s="88"/>
      <c r="K14072" s="88"/>
    </row>
    <row r="14073" spans="2:11" ht="12" hidden="1" customHeight="1" x14ac:dyDescent="0.2">
      <c r="B14073" s="88"/>
      <c r="C14073" s="88"/>
      <c r="D14073" s="88"/>
      <c r="E14073" s="88"/>
      <c r="F14073" s="88"/>
      <c r="G14073" s="88"/>
      <c r="H14073" s="88"/>
      <c r="I14073" s="88"/>
      <c r="J14073" s="88"/>
      <c r="K14073" s="88"/>
    </row>
    <row r="14074" spans="2:11" ht="12" hidden="1" customHeight="1" x14ac:dyDescent="0.2">
      <c r="B14074" s="88"/>
      <c r="C14074" s="88"/>
      <c r="D14074" s="88"/>
      <c r="E14074" s="88"/>
      <c r="F14074" s="88"/>
      <c r="G14074" s="88"/>
      <c r="H14074" s="88"/>
      <c r="I14074" s="88"/>
      <c r="J14074" s="88"/>
      <c r="K14074" s="88"/>
    </row>
    <row r="14075" spans="2:11" ht="12" hidden="1" customHeight="1" x14ac:dyDescent="0.2">
      <c r="B14075" s="88"/>
      <c r="C14075" s="88"/>
      <c r="D14075" s="88"/>
      <c r="E14075" s="88"/>
      <c r="F14075" s="88"/>
      <c r="G14075" s="88"/>
      <c r="H14075" s="88"/>
      <c r="I14075" s="88"/>
      <c r="J14075" s="88"/>
      <c r="K14075" s="88"/>
    </row>
    <row r="14076" spans="2:11" ht="12" hidden="1" customHeight="1" x14ac:dyDescent="0.2">
      <c r="B14076" s="88"/>
      <c r="C14076" s="88"/>
      <c r="D14076" s="88"/>
      <c r="E14076" s="88"/>
      <c r="F14076" s="88"/>
      <c r="G14076" s="88"/>
      <c r="H14076" s="88"/>
      <c r="I14076" s="88"/>
      <c r="J14076" s="88"/>
      <c r="K14076" s="88"/>
    </row>
    <row r="14077" spans="2:11" ht="12" hidden="1" customHeight="1" x14ac:dyDescent="0.2">
      <c r="B14077" s="88"/>
      <c r="C14077" s="88"/>
      <c r="D14077" s="88"/>
      <c r="E14077" s="88"/>
      <c r="F14077" s="88"/>
      <c r="G14077" s="88"/>
      <c r="H14077" s="88"/>
      <c r="I14077" s="88"/>
      <c r="J14077" s="88"/>
      <c r="K14077" s="88"/>
    </row>
    <row r="14078" spans="2:11" ht="12" hidden="1" customHeight="1" x14ac:dyDescent="0.2">
      <c r="B14078" s="88"/>
      <c r="C14078" s="88"/>
      <c r="D14078" s="88"/>
      <c r="E14078" s="88"/>
      <c r="F14078" s="88"/>
      <c r="G14078" s="88"/>
      <c r="H14078" s="88"/>
      <c r="I14078" s="88"/>
      <c r="J14078" s="88"/>
      <c r="K14078" s="88"/>
    </row>
    <row r="14079" spans="2:11" ht="12" hidden="1" customHeight="1" x14ac:dyDescent="0.2">
      <c r="B14079" s="88"/>
      <c r="C14079" s="88"/>
      <c r="D14079" s="88"/>
      <c r="E14079" s="88"/>
      <c r="F14079" s="88"/>
      <c r="G14079" s="88"/>
      <c r="H14079" s="88"/>
      <c r="I14079" s="88"/>
      <c r="J14079" s="88"/>
      <c r="K14079" s="88"/>
    </row>
    <row r="14080" spans="2:11" ht="12" hidden="1" customHeight="1" x14ac:dyDescent="0.2">
      <c r="B14080" s="88"/>
      <c r="C14080" s="88"/>
      <c r="D14080" s="88"/>
      <c r="E14080" s="88"/>
      <c r="F14080" s="88"/>
      <c r="G14080" s="88"/>
      <c r="H14080" s="88"/>
      <c r="I14080" s="88"/>
      <c r="J14080" s="88"/>
      <c r="K14080" s="88"/>
    </row>
    <row r="14081" spans="2:11" ht="12" hidden="1" customHeight="1" x14ac:dyDescent="0.2">
      <c r="B14081" s="88"/>
      <c r="C14081" s="88"/>
      <c r="D14081" s="88"/>
      <c r="E14081" s="88"/>
      <c r="F14081" s="88"/>
      <c r="G14081" s="88"/>
      <c r="H14081" s="88"/>
      <c r="I14081" s="88"/>
      <c r="J14081" s="88"/>
      <c r="K14081" s="88"/>
    </row>
    <row r="14082" spans="2:11" ht="12" hidden="1" customHeight="1" x14ac:dyDescent="0.2">
      <c r="B14082" s="88"/>
      <c r="C14082" s="88"/>
      <c r="D14082" s="88"/>
      <c r="E14082" s="88"/>
      <c r="F14082" s="88"/>
      <c r="G14082" s="88"/>
      <c r="H14082" s="88"/>
      <c r="I14082" s="88"/>
      <c r="J14082" s="88"/>
      <c r="K14082" s="88"/>
    </row>
    <row r="14083" spans="2:11" ht="12" hidden="1" customHeight="1" x14ac:dyDescent="0.2">
      <c r="B14083" s="88"/>
      <c r="C14083" s="88"/>
      <c r="D14083" s="88"/>
      <c r="E14083" s="88"/>
      <c r="F14083" s="88"/>
      <c r="G14083" s="88"/>
      <c r="H14083" s="88"/>
      <c r="I14083" s="88"/>
      <c r="J14083" s="88"/>
      <c r="K14083" s="88"/>
    </row>
    <row r="14084" spans="2:11" ht="12" hidden="1" customHeight="1" x14ac:dyDescent="0.2">
      <c r="B14084" s="88"/>
      <c r="C14084" s="88"/>
      <c r="D14084" s="88"/>
      <c r="E14084" s="88"/>
      <c r="F14084" s="88"/>
      <c r="G14084" s="88"/>
      <c r="H14084" s="88"/>
      <c r="I14084" s="88"/>
      <c r="J14084" s="88"/>
      <c r="K14084" s="88"/>
    </row>
    <row r="14085" spans="2:11" ht="12" hidden="1" customHeight="1" x14ac:dyDescent="0.2">
      <c r="B14085" s="88"/>
      <c r="C14085" s="88"/>
      <c r="D14085" s="88"/>
      <c r="E14085" s="88"/>
      <c r="F14085" s="88"/>
      <c r="G14085" s="88"/>
      <c r="H14085" s="88"/>
      <c r="I14085" s="88"/>
      <c r="J14085" s="88"/>
      <c r="K14085" s="88"/>
    </row>
    <row r="14086" spans="2:11" ht="12" hidden="1" customHeight="1" x14ac:dyDescent="0.2">
      <c r="B14086" s="88"/>
      <c r="C14086" s="88"/>
      <c r="D14086" s="88"/>
      <c r="E14086" s="88"/>
      <c r="F14086" s="88"/>
      <c r="G14086" s="88"/>
      <c r="H14086" s="88"/>
      <c r="I14086" s="88"/>
      <c r="J14086" s="88"/>
      <c r="K14086" s="88"/>
    </row>
    <row r="14087" spans="2:11" ht="12" hidden="1" customHeight="1" x14ac:dyDescent="0.2">
      <c r="B14087" s="88"/>
      <c r="C14087" s="88"/>
      <c r="D14087" s="88"/>
      <c r="E14087" s="88"/>
      <c r="F14087" s="88"/>
      <c r="G14087" s="88"/>
      <c r="H14087" s="88"/>
      <c r="I14087" s="88"/>
      <c r="J14087" s="88"/>
      <c r="K14087" s="88"/>
    </row>
    <row r="14088" spans="2:11" ht="12" hidden="1" customHeight="1" x14ac:dyDescent="0.2">
      <c r="B14088" s="88"/>
      <c r="C14088" s="88"/>
      <c r="D14088" s="88"/>
      <c r="E14088" s="88"/>
      <c r="F14088" s="88"/>
      <c r="G14088" s="88"/>
      <c r="H14088" s="88"/>
      <c r="I14088" s="88"/>
      <c r="J14088" s="88"/>
      <c r="K14088" s="88"/>
    </row>
    <row r="14089" spans="2:11" ht="12" hidden="1" customHeight="1" x14ac:dyDescent="0.2">
      <c r="B14089" s="88"/>
      <c r="C14089" s="88"/>
      <c r="D14089" s="88"/>
      <c r="E14089" s="88"/>
      <c r="F14089" s="88"/>
      <c r="G14089" s="88"/>
      <c r="H14089" s="88"/>
      <c r="I14089" s="88"/>
      <c r="J14089" s="88"/>
      <c r="K14089" s="88"/>
    </row>
    <row r="14090" spans="2:11" ht="12" hidden="1" customHeight="1" x14ac:dyDescent="0.2">
      <c r="B14090" s="88"/>
      <c r="C14090" s="88"/>
      <c r="D14090" s="88"/>
      <c r="E14090" s="88"/>
      <c r="F14090" s="88"/>
      <c r="G14090" s="88"/>
      <c r="H14090" s="88"/>
      <c r="I14090" s="88"/>
      <c r="J14090" s="88"/>
      <c r="K14090" s="88"/>
    </row>
    <row r="14091" spans="2:11" ht="12" hidden="1" customHeight="1" x14ac:dyDescent="0.2">
      <c r="B14091" s="88"/>
      <c r="C14091" s="88"/>
      <c r="D14091" s="88"/>
      <c r="E14091" s="88"/>
      <c r="F14091" s="88"/>
      <c r="G14091" s="88"/>
      <c r="H14091" s="88"/>
      <c r="I14091" s="88"/>
      <c r="J14091" s="88"/>
      <c r="K14091" s="88"/>
    </row>
    <row r="14092" spans="2:11" ht="12" hidden="1" customHeight="1" x14ac:dyDescent="0.2">
      <c r="B14092" s="88"/>
      <c r="C14092" s="88"/>
      <c r="D14092" s="88"/>
      <c r="E14092" s="88"/>
      <c r="F14092" s="88"/>
      <c r="G14092" s="88"/>
      <c r="H14092" s="88"/>
      <c r="I14092" s="88"/>
      <c r="J14092" s="88"/>
      <c r="K14092" s="88"/>
    </row>
    <row r="14093" spans="2:11" ht="12" hidden="1" customHeight="1" x14ac:dyDescent="0.2">
      <c r="B14093" s="88"/>
      <c r="C14093" s="88"/>
      <c r="D14093" s="88"/>
      <c r="E14093" s="88"/>
      <c r="F14093" s="88"/>
      <c r="G14093" s="88"/>
      <c r="H14093" s="88"/>
      <c r="I14093" s="88"/>
      <c r="J14093" s="88"/>
      <c r="K14093" s="88"/>
    </row>
    <row r="14094" spans="2:11" ht="12" hidden="1" customHeight="1" x14ac:dyDescent="0.2">
      <c r="B14094" s="88"/>
      <c r="C14094" s="88"/>
      <c r="D14094" s="88"/>
      <c r="E14094" s="88"/>
      <c r="F14094" s="88"/>
      <c r="G14094" s="88"/>
      <c r="H14094" s="88"/>
      <c r="I14094" s="88"/>
      <c r="J14094" s="88"/>
      <c r="K14094" s="88"/>
    </row>
    <row r="14095" spans="2:11" ht="12" hidden="1" customHeight="1" x14ac:dyDescent="0.2">
      <c r="B14095" s="88"/>
      <c r="C14095" s="88"/>
      <c r="D14095" s="88"/>
      <c r="E14095" s="88"/>
      <c r="F14095" s="88"/>
      <c r="G14095" s="88"/>
      <c r="H14095" s="88"/>
      <c r="I14095" s="88"/>
      <c r="J14095" s="88"/>
      <c r="K14095" s="88"/>
    </row>
    <row r="14096" spans="2:11" ht="12" hidden="1" customHeight="1" x14ac:dyDescent="0.2">
      <c r="B14096" s="88"/>
      <c r="C14096" s="88"/>
      <c r="D14096" s="88"/>
      <c r="E14096" s="88"/>
      <c r="F14096" s="88"/>
      <c r="G14096" s="88"/>
      <c r="H14096" s="88"/>
      <c r="I14096" s="88"/>
      <c r="J14096" s="88"/>
      <c r="K14096" s="88"/>
    </row>
    <row r="14097" spans="2:11" ht="12" hidden="1" customHeight="1" x14ac:dyDescent="0.2">
      <c r="B14097" s="88"/>
      <c r="C14097" s="88"/>
      <c r="D14097" s="88"/>
      <c r="E14097" s="88"/>
      <c r="F14097" s="88"/>
      <c r="G14097" s="88"/>
      <c r="H14097" s="88"/>
      <c r="I14097" s="88"/>
      <c r="J14097" s="88"/>
      <c r="K14097" s="88"/>
    </row>
    <row r="14098" spans="2:11" ht="12" hidden="1" customHeight="1" x14ac:dyDescent="0.2">
      <c r="B14098" s="88"/>
      <c r="C14098" s="88"/>
      <c r="D14098" s="88"/>
      <c r="E14098" s="88"/>
      <c r="F14098" s="88"/>
      <c r="G14098" s="88"/>
      <c r="H14098" s="88"/>
      <c r="I14098" s="88"/>
      <c r="J14098" s="88"/>
      <c r="K14098" s="88"/>
    </row>
    <row r="14099" spans="2:11" ht="12" hidden="1" customHeight="1" x14ac:dyDescent="0.2">
      <c r="B14099" s="88"/>
      <c r="C14099" s="88"/>
      <c r="D14099" s="88"/>
      <c r="E14099" s="88"/>
      <c r="F14099" s="88"/>
      <c r="G14099" s="88"/>
      <c r="H14099" s="88"/>
      <c r="I14099" s="88"/>
      <c r="J14099" s="88"/>
      <c r="K14099" s="88"/>
    </row>
    <row r="14100" spans="2:11" ht="12" hidden="1" customHeight="1" x14ac:dyDescent="0.2">
      <c r="B14100" s="88"/>
      <c r="C14100" s="88"/>
      <c r="D14100" s="88"/>
      <c r="E14100" s="88"/>
      <c r="F14100" s="88"/>
      <c r="G14100" s="88"/>
      <c r="H14100" s="88"/>
      <c r="I14100" s="88"/>
      <c r="J14100" s="88"/>
      <c r="K14100" s="88"/>
    </row>
    <row r="14101" spans="2:11" ht="12" hidden="1" customHeight="1" x14ac:dyDescent="0.2">
      <c r="B14101" s="88"/>
      <c r="C14101" s="88"/>
      <c r="D14101" s="88"/>
      <c r="E14101" s="88"/>
      <c r="F14101" s="88"/>
      <c r="G14101" s="88"/>
      <c r="H14101" s="88"/>
      <c r="I14101" s="88"/>
      <c r="J14101" s="88"/>
      <c r="K14101" s="88"/>
    </row>
    <row r="14102" spans="2:11" ht="12" hidden="1" customHeight="1" x14ac:dyDescent="0.2">
      <c r="B14102" s="88"/>
      <c r="C14102" s="88"/>
      <c r="D14102" s="88"/>
      <c r="E14102" s="88"/>
      <c r="F14102" s="88"/>
      <c r="G14102" s="88"/>
      <c r="H14102" s="88"/>
      <c r="I14102" s="88"/>
      <c r="J14102" s="88"/>
      <c r="K14102" s="88"/>
    </row>
    <row r="14103" spans="2:11" ht="12" hidden="1" customHeight="1" x14ac:dyDescent="0.2">
      <c r="B14103" s="88"/>
      <c r="C14103" s="88"/>
      <c r="D14103" s="88"/>
      <c r="E14103" s="88"/>
      <c r="F14103" s="88"/>
      <c r="G14103" s="88"/>
      <c r="H14103" s="88"/>
      <c r="I14103" s="88"/>
      <c r="J14103" s="88"/>
      <c r="K14103" s="88"/>
    </row>
    <row r="14104" spans="2:11" ht="12" hidden="1" customHeight="1" x14ac:dyDescent="0.2">
      <c r="B14104" s="88"/>
      <c r="C14104" s="88"/>
      <c r="D14104" s="88"/>
      <c r="E14104" s="88"/>
      <c r="F14104" s="88"/>
      <c r="G14104" s="88"/>
      <c r="H14104" s="88"/>
      <c r="I14104" s="88"/>
      <c r="J14104" s="88"/>
      <c r="K14104" s="88"/>
    </row>
    <row r="14105" spans="2:11" ht="12" hidden="1" customHeight="1" x14ac:dyDescent="0.2">
      <c r="B14105" s="88"/>
      <c r="C14105" s="88"/>
      <c r="D14105" s="88"/>
      <c r="E14105" s="88"/>
      <c r="F14105" s="88"/>
      <c r="G14105" s="88"/>
      <c r="H14105" s="88"/>
      <c r="I14105" s="88"/>
      <c r="J14105" s="88"/>
      <c r="K14105" s="88"/>
    </row>
    <row r="14106" spans="2:11" ht="12" hidden="1" customHeight="1" x14ac:dyDescent="0.2">
      <c r="B14106" s="88"/>
      <c r="C14106" s="88"/>
      <c r="D14106" s="88"/>
      <c r="E14106" s="88"/>
      <c r="F14106" s="88"/>
      <c r="G14106" s="88"/>
      <c r="H14106" s="88"/>
      <c r="I14106" s="88"/>
      <c r="J14106" s="88"/>
      <c r="K14106" s="88"/>
    </row>
    <row r="14107" spans="2:11" ht="12" hidden="1" customHeight="1" x14ac:dyDescent="0.2">
      <c r="B14107" s="88"/>
      <c r="C14107" s="88"/>
      <c r="D14107" s="88"/>
      <c r="E14107" s="88"/>
      <c r="F14107" s="88"/>
      <c r="G14107" s="88"/>
      <c r="H14107" s="88"/>
      <c r="I14107" s="88"/>
      <c r="J14107" s="88"/>
      <c r="K14107" s="88"/>
    </row>
    <row r="14108" spans="2:11" ht="12" hidden="1" customHeight="1" x14ac:dyDescent="0.2">
      <c r="B14108" s="88"/>
      <c r="C14108" s="88"/>
      <c r="D14108" s="88"/>
      <c r="E14108" s="88"/>
      <c r="F14108" s="88"/>
      <c r="G14108" s="88"/>
      <c r="H14108" s="88"/>
      <c r="I14108" s="88"/>
      <c r="J14108" s="88"/>
      <c r="K14108" s="88"/>
    </row>
    <row r="14109" spans="2:11" ht="12" hidden="1" customHeight="1" x14ac:dyDescent="0.2">
      <c r="B14109" s="88"/>
      <c r="C14109" s="88"/>
      <c r="D14109" s="88"/>
      <c r="E14109" s="88"/>
      <c r="F14109" s="88"/>
      <c r="G14109" s="88"/>
      <c r="H14109" s="88"/>
      <c r="I14109" s="88"/>
      <c r="J14109" s="88"/>
      <c r="K14109" s="88"/>
    </row>
    <row r="14110" spans="2:11" ht="12" hidden="1" customHeight="1" x14ac:dyDescent="0.2">
      <c r="B14110" s="88"/>
      <c r="C14110" s="88"/>
      <c r="D14110" s="88"/>
      <c r="E14110" s="88"/>
      <c r="F14110" s="88"/>
      <c r="G14110" s="88"/>
      <c r="H14110" s="88"/>
      <c r="I14110" s="88"/>
      <c r="J14110" s="88"/>
      <c r="K14110" s="88"/>
    </row>
    <row r="14111" spans="2:11" ht="12" hidden="1" customHeight="1" x14ac:dyDescent="0.2">
      <c r="B14111" s="88"/>
      <c r="C14111" s="88"/>
      <c r="D14111" s="88"/>
      <c r="E14111" s="88"/>
      <c r="F14111" s="88"/>
      <c r="G14111" s="88"/>
      <c r="H14111" s="88"/>
      <c r="I14111" s="88"/>
      <c r="J14111" s="88"/>
      <c r="K14111" s="88"/>
    </row>
    <row r="14112" spans="2:11" ht="12" hidden="1" customHeight="1" x14ac:dyDescent="0.2">
      <c r="B14112" s="88"/>
      <c r="C14112" s="88"/>
      <c r="D14112" s="88"/>
      <c r="E14112" s="88"/>
      <c r="F14112" s="88"/>
      <c r="G14112" s="88"/>
      <c r="H14112" s="88"/>
      <c r="I14112" s="88"/>
      <c r="J14112" s="88"/>
      <c r="K14112" s="88"/>
    </row>
    <row r="14113" spans="2:11" ht="12" hidden="1" customHeight="1" x14ac:dyDescent="0.2">
      <c r="B14113" s="88"/>
      <c r="C14113" s="88"/>
      <c r="D14113" s="88"/>
      <c r="E14113" s="88"/>
      <c r="F14113" s="88"/>
      <c r="G14113" s="88"/>
      <c r="H14113" s="88"/>
      <c r="I14113" s="88"/>
      <c r="J14113" s="88"/>
      <c r="K14113" s="88"/>
    </row>
    <row r="14114" spans="2:11" ht="12" hidden="1" customHeight="1" x14ac:dyDescent="0.2">
      <c r="B14114" s="88"/>
      <c r="C14114" s="88"/>
      <c r="D14114" s="88"/>
      <c r="E14114" s="88"/>
      <c r="F14114" s="88"/>
      <c r="G14114" s="88"/>
      <c r="H14114" s="88"/>
      <c r="I14114" s="88"/>
      <c r="J14114" s="88"/>
      <c r="K14114" s="88"/>
    </row>
    <row r="14115" spans="2:11" ht="12" hidden="1" customHeight="1" x14ac:dyDescent="0.2">
      <c r="B14115" s="88"/>
      <c r="C14115" s="88"/>
      <c r="D14115" s="88"/>
      <c r="E14115" s="88"/>
      <c r="F14115" s="88"/>
      <c r="G14115" s="88"/>
      <c r="H14115" s="88"/>
      <c r="I14115" s="88"/>
      <c r="J14115" s="88"/>
      <c r="K14115" s="88"/>
    </row>
    <row r="14116" spans="2:11" ht="12" hidden="1" customHeight="1" x14ac:dyDescent="0.2">
      <c r="B14116" s="88"/>
      <c r="C14116" s="88"/>
      <c r="D14116" s="88"/>
      <c r="E14116" s="88"/>
      <c r="F14116" s="88"/>
      <c r="G14116" s="88"/>
      <c r="H14116" s="88"/>
      <c r="I14116" s="88"/>
      <c r="J14116" s="88"/>
      <c r="K14116" s="88"/>
    </row>
    <row r="14117" spans="2:11" ht="12" hidden="1" customHeight="1" x14ac:dyDescent="0.2">
      <c r="B14117" s="88"/>
      <c r="C14117" s="88"/>
      <c r="D14117" s="88"/>
      <c r="E14117" s="88"/>
      <c r="F14117" s="88"/>
      <c r="G14117" s="88"/>
      <c r="H14117" s="88"/>
      <c r="I14117" s="88"/>
      <c r="J14117" s="88"/>
      <c r="K14117" s="88"/>
    </row>
    <row r="14118" spans="2:11" ht="12" hidden="1" customHeight="1" x14ac:dyDescent="0.2">
      <c r="B14118" s="88"/>
      <c r="C14118" s="88"/>
      <c r="D14118" s="88"/>
      <c r="E14118" s="88"/>
      <c r="F14118" s="88"/>
      <c r="G14118" s="88"/>
      <c r="H14118" s="88"/>
      <c r="I14118" s="88"/>
      <c r="J14118" s="88"/>
      <c r="K14118" s="88"/>
    </row>
    <row r="14119" spans="2:11" ht="12" hidden="1" customHeight="1" x14ac:dyDescent="0.2">
      <c r="B14119" s="88"/>
      <c r="C14119" s="88"/>
      <c r="D14119" s="88"/>
      <c r="E14119" s="88"/>
      <c r="F14119" s="88"/>
      <c r="G14119" s="88"/>
      <c r="H14119" s="88"/>
      <c r="I14119" s="88"/>
      <c r="J14119" s="88"/>
      <c r="K14119" s="88"/>
    </row>
    <row r="14120" spans="2:11" ht="12" hidden="1" customHeight="1" x14ac:dyDescent="0.2">
      <c r="B14120" s="88"/>
      <c r="C14120" s="88"/>
      <c r="D14120" s="88"/>
      <c r="E14120" s="88"/>
      <c r="F14120" s="88"/>
      <c r="G14120" s="88"/>
      <c r="H14120" s="88"/>
      <c r="I14120" s="88"/>
      <c r="J14120" s="88"/>
      <c r="K14120" s="88"/>
    </row>
    <row r="14121" spans="2:11" ht="12" hidden="1" customHeight="1" x14ac:dyDescent="0.2">
      <c r="B14121" s="88"/>
      <c r="C14121" s="88"/>
      <c r="D14121" s="88"/>
      <c r="E14121" s="88"/>
      <c r="F14121" s="88"/>
      <c r="G14121" s="88"/>
      <c r="H14121" s="88"/>
      <c r="I14121" s="88"/>
      <c r="J14121" s="88"/>
      <c r="K14121" s="88"/>
    </row>
    <row r="14122" spans="2:11" ht="12" hidden="1" customHeight="1" x14ac:dyDescent="0.2">
      <c r="B14122" s="88"/>
      <c r="C14122" s="88"/>
      <c r="D14122" s="88"/>
      <c r="E14122" s="88"/>
      <c r="F14122" s="88"/>
      <c r="G14122" s="88"/>
      <c r="H14122" s="88"/>
      <c r="I14122" s="88"/>
      <c r="J14122" s="88"/>
      <c r="K14122" s="88"/>
    </row>
    <row r="14123" spans="2:11" ht="12" hidden="1" customHeight="1" x14ac:dyDescent="0.2">
      <c r="B14123" s="88"/>
      <c r="C14123" s="88"/>
      <c r="D14123" s="88"/>
      <c r="E14123" s="88"/>
      <c r="F14123" s="88"/>
      <c r="G14123" s="88"/>
      <c r="H14123" s="88"/>
      <c r="I14123" s="88"/>
      <c r="J14123" s="88"/>
      <c r="K14123" s="88"/>
    </row>
    <row r="14124" spans="2:11" ht="12" hidden="1" customHeight="1" x14ac:dyDescent="0.2">
      <c r="B14124" s="88"/>
      <c r="C14124" s="88"/>
      <c r="D14124" s="88"/>
      <c r="E14124" s="88"/>
      <c r="F14124" s="88"/>
      <c r="G14124" s="88"/>
      <c r="H14124" s="88"/>
      <c r="I14124" s="88"/>
      <c r="J14124" s="88"/>
      <c r="K14124" s="88"/>
    </row>
    <row r="14125" spans="2:11" ht="12" hidden="1" customHeight="1" x14ac:dyDescent="0.2">
      <c r="B14125" s="88"/>
      <c r="C14125" s="88"/>
      <c r="D14125" s="88"/>
      <c r="E14125" s="88"/>
      <c r="F14125" s="88"/>
      <c r="G14125" s="88"/>
      <c r="H14125" s="88"/>
      <c r="I14125" s="88"/>
      <c r="J14125" s="88"/>
      <c r="K14125" s="88"/>
    </row>
    <row r="14126" spans="2:11" ht="12" hidden="1" customHeight="1" x14ac:dyDescent="0.2">
      <c r="B14126" s="88"/>
      <c r="C14126" s="88"/>
      <c r="D14126" s="88"/>
      <c r="E14126" s="88"/>
      <c r="F14126" s="88"/>
      <c r="G14126" s="88"/>
      <c r="H14126" s="88"/>
      <c r="I14126" s="88"/>
      <c r="J14126" s="88"/>
      <c r="K14126" s="88"/>
    </row>
    <row r="14127" spans="2:11" ht="12" hidden="1" customHeight="1" x14ac:dyDescent="0.2">
      <c r="B14127" s="88"/>
      <c r="C14127" s="88"/>
      <c r="D14127" s="88"/>
      <c r="E14127" s="88"/>
      <c r="F14127" s="88"/>
      <c r="G14127" s="88"/>
      <c r="H14127" s="88"/>
      <c r="I14127" s="88"/>
      <c r="J14127" s="88"/>
      <c r="K14127" s="88"/>
    </row>
    <row r="14128" spans="2:11" ht="12" hidden="1" customHeight="1" x14ac:dyDescent="0.2">
      <c r="B14128" s="88"/>
      <c r="C14128" s="88"/>
      <c r="D14128" s="88"/>
      <c r="E14128" s="88"/>
      <c r="F14128" s="88"/>
      <c r="G14128" s="88"/>
      <c r="H14128" s="88"/>
      <c r="I14128" s="88"/>
      <c r="J14128" s="88"/>
      <c r="K14128" s="88"/>
    </row>
    <row r="14129" spans="2:11" ht="12" hidden="1" customHeight="1" x14ac:dyDescent="0.2">
      <c r="B14129" s="88"/>
      <c r="C14129" s="88"/>
      <c r="D14129" s="88"/>
      <c r="E14129" s="88"/>
      <c r="F14129" s="88"/>
      <c r="G14129" s="88"/>
      <c r="H14129" s="88"/>
      <c r="I14129" s="88"/>
      <c r="J14129" s="88"/>
      <c r="K14129" s="88"/>
    </row>
    <row r="14130" spans="2:11" ht="12" hidden="1" customHeight="1" x14ac:dyDescent="0.2">
      <c r="B14130" s="88"/>
      <c r="C14130" s="88"/>
      <c r="D14130" s="88"/>
      <c r="E14130" s="88"/>
      <c r="F14130" s="88"/>
      <c r="G14130" s="88"/>
      <c r="H14130" s="88"/>
      <c r="I14130" s="88"/>
      <c r="J14130" s="88"/>
      <c r="K14130" s="88"/>
    </row>
    <row r="14131" spans="2:11" ht="12" hidden="1" customHeight="1" x14ac:dyDescent="0.2">
      <c r="B14131" s="88"/>
      <c r="C14131" s="88"/>
      <c r="D14131" s="88"/>
      <c r="E14131" s="88"/>
      <c r="F14131" s="88"/>
      <c r="G14131" s="88"/>
      <c r="H14131" s="88"/>
      <c r="I14131" s="88"/>
      <c r="J14131" s="88"/>
      <c r="K14131" s="88"/>
    </row>
    <row r="14132" spans="2:11" ht="12" hidden="1" customHeight="1" x14ac:dyDescent="0.2">
      <c r="B14132" s="88"/>
      <c r="C14132" s="88"/>
      <c r="D14132" s="88"/>
      <c r="E14132" s="88"/>
      <c r="F14132" s="88"/>
      <c r="G14132" s="88"/>
      <c r="H14132" s="88"/>
      <c r="I14132" s="88"/>
      <c r="J14132" s="88"/>
      <c r="K14132" s="88"/>
    </row>
    <row r="14133" spans="2:11" ht="12" hidden="1" customHeight="1" x14ac:dyDescent="0.2">
      <c r="B14133" s="88"/>
      <c r="C14133" s="88"/>
      <c r="D14133" s="88"/>
      <c r="E14133" s="88"/>
      <c r="F14133" s="88"/>
      <c r="G14133" s="88"/>
      <c r="H14133" s="88"/>
      <c r="I14133" s="88"/>
      <c r="J14133" s="88"/>
      <c r="K14133" s="88"/>
    </row>
    <row r="14134" spans="2:11" ht="12" hidden="1" customHeight="1" x14ac:dyDescent="0.2">
      <c r="B14134" s="88"/>
      <c r="C14134" s="88"/>
      <c r="D14134" s="88"/>
      <c r="E14134" s="88"/>
      <c r="F14134" s="88"/>
      <c r="G14134" s="88"/>
      <c r="H14134" s="88"/>
      <c r="I14134" s="88"/>
      <c r="J14134" s="88"/>
      <c r="K14134" s="88"/>
    </row>
    <row r="14135" spans="2:11" ht="12" hidden="1" customHeight="1" x14ac:dyDescent="0.2">
      <c r="B14135" s="88"/>
      <c r="C14135" s="88"/>
      <c r="D14135" s="88"/>
      <c r="E14135" s="88"/>
      <c r="F14135" s="88"/>
      <c r="G14135" s="88"/>
      <c r="H14135" s="88"/>
      <c r="I14135" s="88"/>
      <c r="J14135" s="88"/>
      <c r="K14135" s="88"/>
    </row>
    <row r="14136" spans="2:11" ht="12" hidden="1" customHeight="1" x14ac:dyDescent="0.2">
      <c r="B14136" s="88"/>
      <c r="C14136" s="88"/>
      <c r="D14136" s="88"/>
      <c r="E14136" s="88"/>
      <c r="F14136" s="88"/>
      <c r="G14136" s="88"/>
      <c r="H14136" s="88"/>
      <c r="I14136" s="88"/>
      <c r="J14136" s="88"/>
      <c r="K14136" s="88"/>
    </row>
    <row r="14137" spans="2:11" ht="12" hidden="1" customHeight="1" x14ac:dyDescent="0.2">
      <c r="B14137" s="88"/>
      <c r="C14137" s="88"/>
      <c r="D14137" s="88"/>
      <c r="E14137" s="88"/>
      <c r="F14137" s="88"/>
      <c r="G14137" s="88"/>
      <c r="H14137" s="88"/>
      <c r="I14137" s="88"/>
      <c r="J14137" s="88"/>
      <c r="K14137" s="88"/>
    </row>
    <row r="14138" spans="2:11" ht="12" hidden="1" customHeight="1" x14ac:dyDescent="0.2">
      <c r="B14138" s="88"/>
      <c r="C14138" s="88"/>
      <c r="D14138" s="88"/>
      <c r="E14138" s="88"/>
      <c r="F14138" s="88"/>
      <c r="G14138" s="88"/>
      <c r="H14138" s="88"/>
      <c r="I14138" s="88"/>
      <c r="J14138" s="88"/>
      <c r="K14138" s="88"/>
    </row>
    <row r="14139" spans="2:11" ht="12" hidden="1" customHeight="1" x14ac:dyDescent="0.2">
      <c r="B14139" s="88"/>
      <c r="C14139" s="88"/>
      <c r="D14139" s="88"/>
      <c r="E14139" s="88"/>
      <c r="F14139" s="88"/>
      <c r="G14139" s="88"/>
      <c r="H14139" s="88"/>
      <c r="I14139" s="88"/>
      <c r="J14139" s="88"/>
      <c r="K14139" s="88"/>
    </row>
    <row r="14140" spans="2:11" ht="12" hidden="1" customHeight="1" x14ac:dyDescent="0.2">
      <c r="B14140" s="88"/>
      <c r="C14140" s="88"/>
      <c r="D14140" s="88"/>
      <c r="E14140" s="88"/>
      <c r="F14140" s="88"/>
      <c r="G14140" s="88"/>
      <c r="H14140" s="88"/>
      <c r="I14140" s="88"/>
      <c r="J14140" s="88"/>
      <c r="K14140" s="88"/>
    </row>
    <row r="14141" spans="2:11" ht="12" hidden="1" customHeight="1" x14ac:dyDescent="0.2">
      <c r="B14141" s="88"/>
      <c r="C14141" s="88"/>
      <c r="D14141" s="88"/>
      <c r="E14141" s="88"/>
      <c r="F14141" s="88"/>
      <c r="G14141" s="88"/>
      <c r="H14141" s="88"/>
      <c r="I14141" s="88"/>
      <c r="J14141" s="88"/>
      <c r="K14141" s="88"/>
    </row>
    <row r="14142" spans="2:11" ht="12" hidden="1" customHeight="1" x14ac:dyDescent="0.2">
      <c r="B14142" s="88"/>
      <c r="C14142" s="88"/>
      <c r="D14142" s="88"/>
      <c r="E14142" s="88"/>
      <c r="F14142" s="88"/>
      <c r="G14142" s="88"/>
      <c r="H14142" s="88"/>
      <c r="I14142" s="88"/>
      <c r="J14142" s="88"/>
      <c r="K14142" s="88"/>
    </row>
    <row r="14143" spans="2:11" ht="12" hidden="1" customHeight="1" x14ac:dyDescent="0.2">
      <c r="B14143" s="88"/>
      <c r="C14143" s="88"/>
      <c r="D14143" s="88"/>
      <c r="E14143" s="88"/>
      <c r="F14143" s="88"/>
      <c r="G14143" s="88"/>
      <c r="H14143" s="88"/>
      <c r="I14143" s="88"/>
      <c r="J14143" s="88"/>
      <c r="K14143" s="88"/>
    </row>
    <row r="14144" spans="2:11" ht="12" hidden="1" customHeight="1" x14ac:dyDescent="0.2">
      <c r="B14144" s="88"/>
      <c r="C14144" s="88"/>
      <c r="D14144" s="88"/>
      <c r="E14144" s="88"/>
      <c r="F14144" s="88"/>
      <c r="G14144" s="88"/>
      <c r="H14144" s="88"/>
      <c r="I14144" s="88"/>
      <c r="J14144" s="88"/>
      <c r="K14144" s="88"/>
    </row>
    <row r="14145" spans="2:11" ht="12" hidden="1" customHeight="1" x14ac:dyDescent="0.2">
      <c r="B14145" s="88"/>
      <c r="C14145" s="88"/>
      <c r="D14145" s="88"/>
      <c r="E14145" s="88"/>
      <c r="F14145" s="88"/>
      <c r="G14145" s="88"/>
      <c r="H14145" s="88"/>
      <c r="I14145" s="88"/>
      <c r="J14145" s="88"/>
      <c r="K14145" s="88"/>
    </row>
    <row r="14146" spans="2:11" ht="12" hidden="1" customHeight="1" x14ac:dyDescent="0.2">
      <c r="B14146" s="88"/>
      <c r="C14146" s="88"/>
      <c r="D14146" s="88"/>
      <c r="E14146" s="88"/>
      <c r="F14146" s="88"/>
      <c r="G14146" s="88"/>
      <c r="H14146" s="88"/>
      <c r="I14146" s="88"/>
      <c r="J14146" s="88"/>
      <c r="K14146" s="88"/>
    </row>
    <row r="14147" spans="2:11" ht="12" hidden="1" customHeight="1" x14ac:dyDescent="0.2">
      <c r="B14147" s="88"/>
      <c r="C14147" s="88"/>
      <c r="D14147" s="88"/>
      <c r="E14147" s="88"/>
      <c r="F14147" s="88"/>
      <c r="G14147" s="88"/>
      <c r="H14147" s="88"/>
      <c r="I14147" s="88"/>
      <c r="J14147" s="88"/>
      <c r="K14147" s="88"/>
    </row>
    <row r="14148" spans="2:11" ht="12" hidden="1" customHeight="1" x14ac:dyDescent="0.2">
      <c r="B14148" s="88"/>
      <c r="C14148" s="88"/>
      <c r="D14148" s="88"/>
      <c r="E14148" s="88"/>
      <c r="F14148" s="88"/>
      <c r="G14148" s="88"/>
      <c r="H14148" s="88"/>
      <c r="I14148" s="88"/>
      <c r="J14148" s="88"/>
      <c r="K14148" s="88"/>
    </row>
    <row r="14149" spans="2:11" ht="12" hidden="1" customHeight="1" x14ac:dyDescent="0.2">
      <c r="B14149" s="88"/>
      <c r="C14149" s="88"/>
      <c r="D14149" s="88"/>
      <c r="E14149" s="88"/>
      <c r="F14149" s="88"/>
      <c r="G14149" s="88"/>
      <c r="H14149" s="88"/>
      <c r="I14149" s="88"/>
      <c r="J14149" s="88"/>
      <c r="K14149" s="88"/>
    </row>
    <row r="14150" spans="2:11" ht="12" hidden="1" customHeight="1" x14ac:dyDescent="0.2">
      <c r="B14150" s="88"/>
      <c r="C14150" s="88"/>
      <c r="D14150" s="88"/>
      <c r="E14150" s="88"/>
      <c r="F14150" s="88"/>
      <c r="G14150" s="88"/>
      <c r="H14150" s="88"/>
      <c r="I14150" s="88"/>
      <c r="J14150" s="88"/>
      <c r="K14150" s="88"/>
    </row>
    <row r="14151" spans="2:11" ht="12" hidden="1" customHeight="1" x14ac:dyDescent="0.2">
      <c r="B14151" s="88"/>
      <c r="C14151" s="88"/>
      <c r="D14151" s="88"/>
      <c r="E14151" s="88"/>
      <c r="F14151" s="88"/>
      <c r="G14151" s="88"/>
      <c r="H14151" s="88"/>
      <c r="I14151" s="88"/>
      <c r="J14151" s="88"/>
      <c r="K14151" s="88"/>
    </row>
    <row r="14152" spans="2:11" ht="12" hidden="1" customHeight="1" x14ac:dyDescent="0.2">
      <c r="B14152" s="88"/>
      <c r="C14152" s="88"/>
      <c r="D14152" s="88"/>
      <c r="E14152" s="88"/>
      <c r="F14152" s="88"/>
      <c r="G14152" s="88"/>
      <c r="H14152" s="88"/>
      <c r="I14152" s="88"/>
      <c r="J14152" s="88"/>
      <c r="K14152" s="88"/>
    </row>
    <row r="14153" spans="2:11" ht="12" hidden="1" customHeight="1" x14ac:dyDescent="0.2">
      <c r="B14153" s="88"/>
      <c r="C14153" s="88"/>
      <c r="D14153" s="88"/>
      <c r="E14153" s="88"/>
      <c r="F14153" s="88"/>
      <c r="G14153" s="88"/>
      <c r="H14153" s="88"/>
      <c r="I14153" s="88"/>
      <c r="J14153" s="88"/>
      <c r="K14153" s="88"/>
    </row>
    <row r="14154" spans="2:11" ht="12" hidden="1" customHeight="1" x14ac:dyDescent="0.2">
      <c r="B14154" s="88"/>
      <c r="C14154" s="88"/>
      <c r="D14154" s="88"/>
      <c r="E14154" s="88"/>
      <c r="F14154" s="88"/>
      <c r="G14154" s="88"/>
      <c r="H14154" s="88"/>
      <c r="I14154" s="88"/>
      <c r="J14154" s="88"/>
      <c r="K14154" s="88"/>
    </row>
    <row r="14155" spans="2:11" ht="12" hidden="1" customHeight="1" x14ac:dyDescent="0.2">
      <c r="B14155" s="88"/>
      <c r="C14155" s="88"/>
      <c r="D14155" s="88"/>
      <c r="E14155" s="88"/>
      <c r="F14155" s="88"/>
      <c r="G14155" s="88"/>
      <c r="H14155" s="88"/>
      <c r="I14155" s="88"/>
      <c r="J14155" s="88"/>
      <c r="K14155" s="88"/>
    </row>
    <row r="14156" spans="2:11" ht="12" hidden="1" customHeight="1" x14ac:dyDescent="0.2">
      <c r="B14156" s="88"/>
      <c r="C14156" s="88"/>
      <c r="D14156" s="88"/>
      <c r="E14156" s="88"/>
      <c r="F14156" s="88"/>
      <c r="G14156" s="88"/>
      <c r="H14156" s="88"/>
      <c r="I14156" s="88"/>
      <c r="J14156" s="88"/>
      <c r="K14156" s="88"/>
    </row>
    <row r="14157" spans="2:11" ht="12" hidden="1" customHeight="1" x14ac:dyDescent="0.2">
      <c r="B14157" s="88"/>
      <c r="C14157" s="88"/>
      <c r="D14157" s="88"/>
      <c r="E14157" s="88"/>
      <c r="F14157" s="88"/>
      <c r="G14157" s="88"/>
      <c r="H14157" s="88"/>
      <c r="I14157" s="88"/>
      <c r="J14157" s="88"/>
      <c r="K14157" s="88"/>
    </row>
    <row r="14158" spans="2:11" ht="12" hidden="1" customHeight="1" x14ac:dyDescent="0.2">
      <c r="B14158" s="88"/>
      <c r="C14158" s="88"/>
      <c r="D14158" s="88"/>
      <c r="E14158" s="88"/>
      <c r="F14158" s="88"/>
      <c r="G14158" s="88"/>
      <c r="H14158" s="88"/>
      <c r="I14158" s="88"/>
      <c r="J14158" s="88"/>
      <c r="K14158" s="88"/>
    </row>
    <row r="14159" spans="2:11" ht="12" hidden="1" customHeight="1" x14ac:dyDescent="0.2">
      <c r="B14159" s="88"/>
      <c r="C14159" s="88"/>
      <c r="D14159" s="88"/>
      <c r="E14159" s="88"/>
      <c r="F14159" s="88"/>
      <c r="G14159" s="88"/>
      <c r="H14159" s="88"/>
      <c r="I14159" s="88"/>
      <c r="J14159" s="88"/>
      <c r="K14159" s="88"/>
    </row>
    <row r="14160" spans="2:11" ht="12" hidden="1" customHeight="1" x14ac:dyDescent="0.2">
      <c r="B14160" s="88"/>
      <c r="C14160" s="88"/>
      <c r="D14160" s="88"/>
      <c r="E14160" s="88"/>
      <c r="F14160" s="88"/>
      <c r="G14160" s="88"/>
      <c r="H14160" s="88"/>
      <c r="I14160" s="88"/>
      <c r="J14160" s="88"/>
      <c r="K14160" s="88"/>
    </row>
    <row r="14161" spans="2:11" ht="12" hidden="1" customHeight="1" x14ac:dyDescent="0.2">
      <c r="B14161" s="88"/>
      <c r="C14161" s="88"/>
      <c r="D14161" s="88"/>
      <c r="E14161" s="88"/>
      <c r="F14161" s="88"/>
      <c r="G14161" s="88"/>
      <c r="H14161" s="88"/>
      <c r="I14161" s="88"/>
      <c r="J14161" s="88"/>
      <c r="K14161" s="88"/>
    </row>
    <row r="14162" spans="2:11" ht="12" hidden="1" customHeight="1" x14ac:dyDescent="0.2">
      <c r="B14162" s="88"/>
      <c r="C14162" s="88"/>
      <c r="D14162" s="88"/>
      <c r="E14162" s="88"/>
      <c r="F14162" s="88"/>
      <c r="G14162" s="88"/>
      <c r="H14162" s="88"/>
      <c r="I14162" s="88"/>
      <c r="J14162" s="88"/>
      <c r="K14162" s="88"/>
    </row>
    <row r="14163" spans="2:11" ht="12" hidden="1" customHeight="1" x14ac:dyDescent="0.2">
      <c r="B14163" s="88"/>
      <c r="C14163" s="88"/>
      <c r="D14163" s="88"/>
      <c r="E14163" s="88"/>
      <c r="F14163" s="88"/>
      <c r="G14163" s="88"/>
      <c r="H14163" s="88"/>
      <c r="I14163" s="88"/>
      <c r="J14163" s="88"/>
      <c r="K14163" s="88"/>
    </row>
    <row r="14164" spans="2:11" ht="12" hidden="1" customHeight="1" x14ac:dyDescent="0.2">
      <c r="B14164" s="88"/>
      <c r="C14164" s="88"/>
      <c r="D14164" s="88"/>
      <c r="E14164" s="88"/>
      <c r="F14164" s="88"/>
      <c r="G14164" s="88"/>
      <c r="H14164" s="88"/>
      <c r="I14164" s="88"/>
      <c r="J14164" s="88"/>
      <c r="K14164" s="88"/>
    </row>
    <row r="14165" spans="2:11" ht="12" hidden="1" customHeight="1" x14ac:dyDescent="0.2">
      <c r="B14165" s="88"/>
      <c r="C14165" s="88"/>
      <c r="D14165" s="88"/>
      <c r="E14165" s="88"/>
      <c r="F14165" s="88"/>
      <c r="G14165" s="88"/>
      <c r="H14165" s="88"/>
      <c r="I14165" s="88"/>
      <c r="J14165" s="88"/>
      <c r="K14165" s="88"/>
    </row>
    <row r="14166" spans="2:11" ht="12" hidden="1" customHeight="1" x14ac:dyDescent="0.2">
      <c r="B14166" s="88"/>
      <c r="C14166" s="88"/>
      <c r="D14166" s="88"/>
      <c r="E14166" s="88"/>
      <c r="F14166" s="88"/>
      <c r="G14166" s="88"/>
      <c r="H14166" s="88"/>
      <c r="I14166" s="88"/>
      <c r="J14166" s="88"/>
      <c r="K14166" s="88"/>
    </row>
    <row r="14167" spans="2:11" ht="12" hidden="1" customHeight="1" x14ac:dyDescent="0.2">
      <c r="B14167" s="88"/>
      <c r="C14167" s="88"/>
      <c r="D14167" s="88"/>
      <c r="E14167" s="88"/>
      <c r="F14167" s="88"/>
      <c r="G14167" s="88"/>
      <c r="H14167" s="88"/>
      <c r="I14167" s="88"/>
      <c r="J14167" s="88"/>
      <c r="K14167" s="88"/>
    </row>
    <row r="14168" spans="2:11" ht="12" hidden="1" customHeight="1" x14ac:dyDescent="0.2">
      <c r="B14168" s="88"/>
      <c r="C14168" s="88"/>
      <c r="D14168" s="88"/>
      <c r="E14168" s="88"/>
      <c r="F14168" s="88"/>
      <c r="G14168" s="88"/>
      <c r="H14168" s="88"/>
      <c r="I14168" s="88"/>
      <c r="J14168" s="88"/>
      <c r="K14168" s="88"/>
    </row>
    <row r="14169" spans="2:11" ht="12" hidden="1" customHeight="1" x14ac:dyDescent="0.2">
      <c r="B14169" s="88"/>
      <c r="C14169" s="88"/>
      <c r="D14169" s="88"/>
      <c r="E14169" s="88"/>
      <c r="F14169" s="88"/>
      <c r="G14169" s="88"/>
      <c r="H14169" s="88"/>
      <c r="I14169" s="88"/>
      <c r="J14169" s="88"/>
      <c r="K14169" s="88"/>
    </row>
    <row r="14170" spans="2:11" ht="12" hidden="1" customHeight="1" x14ac:dyDescent="0.2">
      <c r="B14170" s="88"/>
      <c r="C14170" s="88"/>
      <c r="D14170" s="88"/>
      <c r="E14170" s="88"/>
      <c r="F14170" s="88"/>
      <c r="G14170" s="88"/>
      <c r="H14170" s="88"/>
      <c r="I14170" s="88"/>
      <c r="J14170" s="88"/>
      <c r="K14170" s="88"/>
    </row>
    <row r="14171" spans="2:11" ht="12" hidden="1" customHeight="1" x14ac:dyDescent="0.2">
      <c r="B14171" s="88"/>
      <c r="C14171" s="88"/>
      <c r="D14171" s="88"/>
      <c r="E14171" s="88"/>
      <c r="F14171" s="88"/>
      <c r="G14171" s="88"/>
      <c r="H14171" s="88"/>
      <c r="I14171" s="88"/>
      <c r="J14171" s="88"/>
      <c r="K14171" s="88"/>
    </row>
    <row r="14172" spans="2:11" ht="12" hidden="1" customHeight="1" x14ac:dyDescent="0.2">
      <c r="B14172" s="88"/>
      <c r="C14172" s="88"/>
      <c r="D14172" s="88"/>
      <c r="E14172" s="88"/>
      <c r="F14172" s="88"/>
      <c r="G14172" s="88"/>
      <c r="H14172" s="88"/>
      <c r="I14172" s="88"/>
      <c r="J14172" s="88"/>
      <c r="K14172" s="88"/>
    </row>
    <row r="14173" spans="2:11" ht="12" hidden="1" customHeight="1" x14ac:dyDescent="0.2">
      <c r="B14173" s="88"/>
      <c r="C14173" s="88"/>
      <c r="D14173" s="88"/>
      <c r="E14173" s="88"/>
      <c r="F14173" s="88"/>
      <c r="G14173" s="88"/>
      <c r="H14173" s="88"/>
      <c r="I14173" s="88"/>
      <c r="J14173" s="88"/>
      <c r="K14173" s="88"/>
    </row>
    <row r="14174" spans="2:11" ht="12" hidden="1" customHeight="1" x14ac:dyDescent="0.2">
      <c r="B14174" s="88"/>
      <c r="C14174" s="88"/>
      <c r="D14174" s="88"/>
      <c r="E14174" s="88"/>
      <c r="F14174" s="88"/>
      <c r="G14174" s="88"/>
      <c r="H14174" s="88"/>
      <c r="I14174" s="88"/>
      <c r="J14174" s="88"/>
      <c r="K14174" s="88"/>
    </row>
    <row r="14175" spans="2:11" ht="12" hidden="1" customHeight="1" x14ac:dyDescent="0.2">
      <c r="B14175" s="88"/>
      <c r="C14175" s="88"/>
      <c r="D14175" s="88"/>
      <c r="E14175" s="88"/>
      <c r="F14175" s="88"/>
      <c r="G14175" s="88"/>
      <c r="H14175" s="88"/>
      <c r="I14175" s="88"/>
      <c r="J14175" s="88"/>
      <c r="K14175" s="88"/>
    </row>
    <row r="14176" spans="2:11" ht="12" hidden="1" customHeight="1" x14ac:dyDescent="0.2">
      <c r="B14176" s="88"/>
      <c r="C14176" s="88"/>
      <c r="D14176" s="88"/>
      <c r="E14176" s="88"/>
      <c r="F14176" s="88"/>
      <c r="G14176" s="88"/>
      <c r="H14176" s="88"/>
      <c r="I14176" s="88"/>
      <c r="J14176" s="88"/>
      <c r="K14176" s="88"/>
    </row>
    <row r="14177" spans="2:11" ht="12" hidden="1" customHeight="1" x14ac:dyDescent="0.2">
      <c r="B14177" s="88"/>
      <c r="C14177" s="88"/>
      <c r="D14177" s="88"/>
      <c r="E14177" s="88"/>
      <c r="F14177" s="88"/>
      <c r="G14177" s="88"/>
      <c r="H14177" s="88"/>
      <c r="I14177" s="88"/>
      <c r="J14177" s="88"/>
      <c r="K14177" s="88"/>
    </row>
    <row r="14178" spans="2:11" ht="12" hidden="1" customHeight="1" x14ac:dyDescent="0.2">
      <c r="B14178" s="88"/>
      <c r="C14178" s="88"/>
      <c r="D14178" s="88"/>
      <c r="E14178" s="88"/>
      <c r="F14178" s="88"/>
      <c r="G14178" s="88"/>
      <c r="H14178" s="88"/>
      <c r="I14178" s="88"/>
      <c r="J14178" s="88"/>
      <c r="K14178" s="88"/>
    </row>
    <row r="14179" spans="2:11" ht="12" hidden="1" customHeight="1" x14ac:dyDescent="0.2">
      <c r="B14179" s="88"/>
      <c r="C14179" s="88"/>
      <c r="D14179" s="88"/>
      <c r="E14179" s="88"/>
      <c r="F14179" s="88"/>
      <c r="G14179" s="88"/>
      <c r="H14179" s="88"/>
      <c r="I14179" s="88"/>
      <c r="J14179" s="88"/>
      <c r="K14179" s="88"/>
    </row>
    <row r="14180" spans="2:11" ht="12" hidden="1" customHeight="1" x14ac:dyDescent="0.2">
      <c r="B14180" s="88"/>
      <c r="C14180" s="88"/>
      <c r="D14180" s="88"/>
      <c r="E14180" s="88"/>
      <c r="F14180" s="88"/>
      <c r="G14180" s="88"/>
      <c r="H14180" s="88"/>
      <c r="I14180" s="88"/>
      <c r="J14180" s="88"/>
      <c r="K14180" s="88"/>
    </row>
    <row r="14181" spans="2:11" ht="12" hidden="1" customHeight="1" x14ac:dyDescent="0.2">
      <c r="B14181" s="88"/>
      <c r="C14181" s="88"/>
      <c r="D14181" s="88"/>
      <c r="E14181" s="88"/>
      <c r="F14181" s="88"/>
      <c r="G14181" s="88"/>
      <c r="H14181" s="88"/>
      <c r="I14181" s="88"/>
      <c r="J14181" s="88"/>
      <c r="K14181" s="88"/>
    </row>
    <row r="14182" spans="2:11" ht="12" hidden="1" customHeight="1" x14ac:dyDescent="0.2">
      <c r="B14182" s="88"/>
      <c r="C14182" s="88"/>
      <c r="D14182" s="88"/>
      <c r="E14182" s="88"/>
      <c r="F14182" s="88"/>
      <c r="G14182" s="88"/>
      <c r="H14182" s="88"/>
      <c r="I14182" s="88"/>
      <c r="J14182" s="88"/>
      <c r="K14182" s="88"/>
    </row>
    <row r="14183" spans="2:11" ht="12" hidden="1" customHeight="1" x14ac:dyDescent="0.2">
      <c r="B14183" s="88"/>
      <c r="C14183" s="88"/>
      <c r="D14183" s="88"/>
      <c r="E14183" s="88"/>
      <c r="F14183" s="88"/>
      <c r="G14183" s="88"/>
      <c r="H14183" s="88"/>
      <c r="I14183" s="88"/>
      <c r="J14183" s="88"/>
      <c r="K14183" s="88"/>
    </row>
    <row r="14184" spans="2:11" ht="12" hidden="1" customHeight="1" x14ac:dyDescent="0.2">
      <c r="B14184" s="88"/>
      <c r="C14184" s="88"/>
      <c r="D14184" s="88"/>
      <c r="E14184" s="88"/>
      <c r="F14184" s="88"/>
      <c r="G14184" s="88"/>
      <c r="H14184" s="88"/>
      <c r="I14184" s="88"/>
      <c r="J14184" s="88"/>
      <c r="K14184" s="88"/>
    </row>
    <row r="14185" spans="2:11" ht="12" hidden="1" customHeight="1" x14ac:dyDescent="0.2">
      <c r="B14185" s="88"/>
      <c r="C14185" s="88"/>
      <c r="D14185" s="88"/>
      <c r="E14185" s="88"/>
      <c r="F14185" s="88"/>
      <c r="G14185" s="88"/>
      <c r="H14185" s="88"/>
      <c r="I14185" s="88"/>
      <c r="J14185" s="88"/>
      <c r="K14185" s="88"/>
    </row>
    <row r="14186" spans="2:11" ht="12" hidden="1" customHeight="1" x14ac:dyDescent="0.2">
      <c r="B14186" s="88"/>
      <c r="C14186" s="88"/>
      <c r="D14186" s="88"/>
      <c r="E14186" s="88"/>
      <c r="F14186" s="88"/>
      <c r="G14186" s="88"/>
      <c r="H14186" s="88"/>
      <c r="I14186" s="88"/>
      <c r="J14186" s="88"/>
      <c r="K14186" s="88"/>
    </row>
    <row r="14187" spans="2:11" ht="12" hidden="1" customHeight="1" x14ac:dyDescent="0.2">
      <c r="B14187" s="88"/>
      <c r="C14187" s="88"/>
      <c r="D14187" s="88"/>
      <c r="E14187" s="88"/>
      <c r="F14187" s="88"/>
      <c r="G14187" s="88"/>
      <c r="H14187" s="88"/>
      <c r="I14187" s="88"/>
      <c r="J14187" s="88"/>
      <c r="K14187" s="88"/>
    </row>
    <row r="14188" spans="2:11" ht="12" hidden="1" customHeight="1" x14ac:dyDescent="0.2">
      <c r="B14188" s="88"/>
      <c r="C14188" s="88"/>
      <c r="D14188" s="88"/>
      <c r="E14188" s="88"/>
      <c r="F14188" s="88"/>
      <c r="G14188" s="88"/>
      <c r="H14188" s="88"/>
      <c r="I14188" s="88"/>
      <c r="J14188" s="88"/>
      <c r="K14188" s="88"/>
    </row>
    <row r="14189" spans="2:11" ht="12" hidden="1" customHeight="1" x14ac:dyDescent="0.2">
      <c r="B14189" s="88"/>
      <c r="C14189" s="88"/>
      <c r="D14189" s="88"/>
      <c r="E14189" s="88"/>
      <c r="F14189" s="88"/>
      <c r="G14189" s="88"/>
      <c r="H14189" s="88"/>
      <c r="I14189" s="88"/>
      <c r="J14189" s="88"/>
      <c r="K14189" s="88"/>
    </row>
    <row r="14190" spans="2:11" ht="12" hidden="1" customHeight="1" x14ac:dyDescent="0.2">
      <c r="B14190" s="88"/>
      <c r="C14190" s="88"/>
      <c r="D14190" s="88"/>
      <c r="E14190" s="88"/>
      <c r="F14190" s="88"/>
      <c r="G14190" s="88"/>
      <c r="H14190" s="88"/>
      <c r="I14190" s="88"/>
      <c r="J14190" s="88"/>
      <c r="K14190" s="88"/>
    </row>
    <row r="14191" spans="2:11" ht="12" hidden="1" customHeight="1" x14ac:dyDescent="0.2">
      <c r="B14191" s="88"/>
      <c r="C14191" s="88"/>
      <c r="D14191" s="88"/>
      <c r="E14191" s="88"/>
      <c r="F14191" s="88"/>
      <c r="G14191" s="88"/>
      <c r="H14191" s="88"/>
      <c r="I14191" s="88"/>
      <c r="J14191" s="88"/>
      <c r="K14191" s="88"/>
    </row>
    <row r="14192" spans="2:11" ht="12" hidden="1" customHeight="1" x14ac:dyDescent="0.2">
      <c r="B14192" s="88"/>
      <c r="C14192" s="88"/>
      <c r="D14192" s="88"/>
      <c r="E14192" s="88"/>
      <c r="F14192" s="88"/>
      <c r="G14192" s="88"/>
      <c r="H14192" s="88"/>
      <c r="I14192" s="88"/>
      <c r="J14192" s="88"/>
      <c r="K14192" s="88"/>
    </row>
    <row r="14193" spans="2:11" ht="12" hidden="1" customHeight="1" x14ac:dyDescent="0.2">
      <c r="B14193" s="88"/>
      <c r="C14193" s="88"/>
      <c r="D14193" s="88"/>
      <c r="E14193" s="88"/>
      <c r="F14193" s="88"/>
      <c r="G14193" s="88"/>
      <c r="H14193" s="88"/>
      <c r="I14193" s="88"/>
      <c r="J14193" s="88"/>
      <c r="K14193" s="88"/>
    </row>
    <row r="14194" spans="2:11" ht="12" hidden="1" customHeight="1" x14ac:dyDescent="0.2">
      <c r="B14194" s="88"/>
      <c r="C14194" s="88"/>
      <c r="D14194" s="88"/>
      <c r="E14194" s="88"/>
      <c r="F14194" s="88"/>
      <c r="G14194" s="88"/>
      <c r="H14194" s="88"/>
      <c r="I14194" s="88"/>
      <c r="J14194" s="88"/>
      <c r="K14194" s="88"/>
    </row>
    <row r="14195" spans="2:11" ht="12" hidden="1" customHeight="1" x14ac:dyDescent="0.2">
      <c r="B14195" s="88"/>
      <c r="C14195" s="88"/>
      <c r="D14195" s="88"/>
      <c r="E14195" s="88"/>
      <c r="F14195" s="88"/>
      <c r="G14195" s="88"/>
      <c r="H14195" s="88"/>
      <c r="I14195" s="88"/>
      <c r="J14195" s="88"/>
      <c r="K14195" s="88"/>
    </row>
    <row r="14196" spans="2:11" ht="12" hidden="1" customHeight="1" x14ac:dyDescent="0.2">
      <c r="B14196" s="88"/>
      <c r="C14196" s="88"/>
      <c r="D14196" s="88"/>
      <c r="E14196" s="88"/>
      <c r="F14196" s="88"/>
      <c r="G14196" s="88"/>
      <c r="H14196" s="88"/>
      <c r="I14196" s="88"/>
      <c r="J14196" s="88"/>
      <c r="K14196" s="88"/>
    </row>
    <row r="14197" spans="2:11" ht="12" hidden="1" customHeight="1" x14ac:dyDescent="0.2">
      <c r="B14197" s="88"/>
      <c r="C14197" s="88"/>
      <c r="D14197" s="88"/>
      <c r="E14197" s="88"/>
      <c r="F14197" s="88"/>
      <c r="G14197" s="88"/>
      <c r="H14197" s="88"/>
      <c r="I14197" s="88"/>
      <c r="J14197" s="88"/>
      <c r="K14197" s="88"/>
    </row>
    <row r="14198" spans="2:11" ht="12" hidden="1" customHeight="1" x14ac:dyDescent="0.2">
      <c r="B14198" s="88"/>
      <c r="C14198" s="88"/>
      <c r="D14198" s="88"/>
      <c r="E14198" s="88"/>
      <c r="F14198" s="88"/>
      <c r="G14198" s="88"/>
      <c r="H14198" s="88"/>
      <c r="I14198" s="88"/>
      <c r="J14198" s="88"/>
      <c r="K14198" s="88"/>
    </row>
    <row r="14199" spans="2:11" ht="12" hidden="1" customHeight="1" x14ac:dyDescent="0.2">
      <c r="B14199" s="88"/>
      <c r="C14199" s="88"/>
      <c r="D14199" s="88"/>
      <c r="E14199" s="88"/>
      <c r="F14199" s="88"/>
      <c r="G14199" s="88"/>
      <c r="H14199" s="88"/>
      <c r="I14199" s="88"/>
      <c r="J14199" s="88"/>
      <c r="K14199" s="88"/>
    </row>
    <row r="14200" spans="2:11" ht="12" hidden="1" customHeight="1" x14ac:dyDescent="0.2">
      <c r="B14200" s="88"/>
      <c r="C14200" s="88"/>
      <c r="D14200" s="88"/>
      <c r="E14200" s="88"/>
      <c r="F14200" s="88"/>
      <c r="G14200" s="88"/>
      <c r="H14200" s="88"/>
      <c r="I14200" s="88"/>
      <c r="J14200" s="88"/>
      <c r="K14200" s="88"/>
    </row>
    <row r="14201" spans="2:11" ht="12" hidden="1" customHeight="1" x14ac:dyDescent="0.2">
      <c r="B14201" s="88"/>
      <c r="C14201" s="88"/>
      <c r="D14201" s="88"/>
      <c r="E14201" s="88"/>
      <c r="F14201" s="88"/>
      <c r="G14201" s="88"/>
      <c r="H14201" s="88"/>
      <c r="I14201" s="88"/>
      <c r="J14201" s="88"/>
      <c r="K14201" s="88"/>
    </row>
    <row r="14202" spans="2:11" ht="12" hidden="1" customHeight="1" x14ac:dyDescent="0.2">
      <c r="B14202" s="88"/>
      <c r="C14202" s="88"/>
      <c r="D14202" s="88"/>
      <c r="E14202" s="88"/>
      <c r="F14202" s="88"/>
      <c r="G14202" s="88"/>
      <c r="H14202" s="88"/>
      <c r="I14202" s="88"/>
      <c r="J14202" s="88"/>
      <c r="K14202" s="88"/>
    </row>
    <row r="14203" spans="2:11" ht="12" hidden="1" customHeight="1" x14ac:dyDescent="0.2">
      <c r="B14203" s="88"/>
      <c r="C14203" s="88"/>
      <c r="D14203" s="88"/>
      <c r="E14203" s="88"/>
      <c r="F14203" s="88"/>
      <c r="G14203" s="88"/>
      <c r="H14203" s="88"/>
      <c r="I14203" s="88"/>
      <c r="J14203" s="88"/>
      <c r="K14203" s="88"/>
    </row>
    <row r="14204" spans="2:11" ht="12" hidden="1" customHeight="1" x14ac:dyDescent="0.2">
      <c r="B14204" s="88"/>
      <c r="C14204" s="88"/>
      <c r="D14204" s="88"/>
      <c r="E14204" s="88"/>
      <c r="F14204" s="88"/>
      <c r="G14204" s="88"/>
      <c r="H14204" s="88"/>
      <c r="I14204" s="88"/>
      <c r="J14204" s="88"/>
      <c r="K14204" s="88"/>
    </row>
    <row r="14205" spans="2:11" ht="12" hidden="1" customHeight="1" x14ac:dyDescent="0.2">
      <c r="B14205" s="88"/>
      <c r="C14205" s="88"/>
      <c r="D14205" s="88"/>
      <c r="E14205" s="88"/>
      <c r="F14205" s="88"/>
      <c r="G14205" s="88"/>
      <c r="H14205" s="88"/>
      <c r="I14205" s="88"/>
      <c r="J14205" s="88"/>
      <c r="K14205" s="88"/>
    </row>
    <row r="14206" spans="2:11" ht="12" hidden="1" customHeight="1" x14ac:dyDescent="0.2">
      <c r="B14206" s="88"/>
      <c r="C14206" s="88"/>
      <c r="D14206" s="88"/>
      <c r="E14206" s="88"/>
      <c r="F14206" s="88"/>
      <c r="G14206" s="88"/>
      <c r="H14206" s="88"/>
      <c r="I14206" s="88"/>
      <c r="J14206" s="88"/>
      <c r="K14206" s="88"/>
    </row>
    <row r="14207" spans="2:11" ht="12" hidden="1" customHeight="1" x14ac:dyDescent="0.2">
      <c r="B14207" s="88"/>
      <c r="C14207" s="88"/>
      <c r="D14207" s="88"/>
      <c r="E14207" s="88"/>
      <c r="F14207" s="88"/>
      <c r="G14207" s="88"/>
      <c r="H14207" s="88"/>
      <c r="I14207" s="88"/>
      <c r="J14207" s="88"/>
      <c r="K14207" s="88"/>
    </row>
    <row r="14208" spans="2:11" ht="12" hidden="1" customHeight="1" x14ac:dyDescent="0.2">
      <c r="B14208" s="88"/>
      <c r="C14208" s="88"/>
      <c r="D14208" s="88"/>
      <c r="E14208" s="88"/>
      <c r="F14208" s="88"/>
      <c r="G14208" s="88"/>
      <c r="H14208" s="88"/>
      <c r="I14208" s="88"/>
      <c r="J14208" s="88"/>
      <c r="K14208" s="88"/>
    </row>
    <row r="14209" spans="2:11" ht="12" hidden="1" customHeight="1" x14ac:dyDescent="0.2">
      <c r="B14209" s="88"/>
      <c r="C14209" s="88"/>
      <c r="D14209" s="88"/>
      <c r="E14209" s="88"/>
      <c r="F14209" s="88"/>
      <c r="G14209" s="88"/>
      <c r="H14209" s="88"/>
      <c r="I14209" s="88"/>
      <c r="J14209" s="88"/>
      <c r="K14209" s="88"/>
    </row>
    <row r="14210" spans="2:11" ht="12" hidden="1" customHeight="1" x14ac:dyDescent="0.2">
      <c r="B14210" s="88"/>
      <c r="C14210" s="88"/>
      <c r="D14210" s="88"/>
      <c r="E14210" s="88"/>
      <c r="F14210" s="88"/>
      <c r="G14210" s="88"/>
      <c r="H14210" s="88"/>
      <c r="I14210" s="88"/>
      <c r="J14210" s="88"/>
      <c r="K14210" s="88"/>
    </row>
    <row r="14211" spans="2:11" ht="12" hidden="1" customHeight="1" x14ac:dyDescent="0.2">
      <c r="B14211" s="88"/>
      <c r="C14211" s="88"/>
      <c r="D14211" s="88"/>
      <c r="E14211" s="88"/>
      <c r="F14211" s="88"/>
      <c r="G14211" s="88"/>
      <c r="H14211" s="88"/>
      <c r="I14211" s="88"/>
      <c r="J14211" s="88"/>
      <c r="K14211" s="88"/>
    </row>
    <row r="14212" spans="2:11" ht="12" hidden="1" customHeight="1" x14ac:dyDescent="0.2">
      <c r="B14212" s="88"/>
      <c r="C14212" s="88"/>
      <c r="D14212" s="88"/>
      <c r="E14212" s="88"/>
      <c r="F14212" s="88"/>
      <c r="G14212" s="88"/>
      <c r="H14212" s="88"/>
      <c r="I14212" s="88"/>
      <c r="J14212" s="88"/>
      <c r="K14212" s="88"/>
    </row>
    <row r="14213" spans="2:11" ht="12" hidden="1" customHeight="1" x14ac:dyDescent="0.2">
      <c r="B14213" s="88"/>
      <c r="C14213" s="88"/>
      <c r="D14213" s="88"/>
      <c r="E14213" s="88"/>
      <c r="F14213" s="88"/>
      <c r="G14213" s="88"/>
      <c r="H14213" s="88"/>
      <c r="I14213" s="88"/>
      <c r="J14213" s="88"/>
      <c r="K14213" s="88"/>
    </row>
    <row r="14214" spans="2:11" ht="12" hidden="1" customHeight="1" x14ac:dyDescent="0.2">
      <c r="B14214" s="88"/>
      <c r="C14214" s="88"/>
      <c r="D14214" s="88"/>
      <c r="E14214" s="88"/>
      <c r="F14214" s="88"/>
      <c r="G14214" s="88"/>
      <c r="H14214" s="88"/>
      <c r="I14214" s="88"/>
      <c r="J14214" s="88"/>
      <c r="K14214" s="88"/>
    </row>
    <row r="14215" spans="2:11" ht="12" hidden="1" customHeight="1" x14ac:dyDescent="0.2">
      <c r="B14215" s="88"/>
      <c r="C14215" s="88"/>
      <c r="D14215" s="88"/>
      <c r="E14215" s="88"/>
      <c r="F14215" s="88"/>
      <c r="G14215" s="88"/>
      <c r="H14215" s="88"/>
      <c r="I14215" s="88"/>
      <c r="J14215" s="88"/>
      <c r="K14215" s="88"/>
    </row>
    <row r="14216" spans="2:11" ht="12" hidden="1" customHeight="1" x14ac:dyDescent="0.2">
      <c r="B14216" s="88"/>
      <c r="C14216" s="88"/>
      <c r="D14216" s="88"/>
      <c r="E14216" s="88"/>
      <c r="F14216" s="88"/>
      <c r="G14216" s="88"/>
      <c r="H14216" s="88"/>
      <c r="I14216" s="88"/>
      <c r="J14216" s="88"/>
      <c r="K14216" s="88"/>
    </row>
    <row r="14217" spans="2:11" ht="12" hidden="1" customHeight="1" x14ac:dyDescent="0.2">
      <c r="B14217" s="88"/>
      <c r="C14217" s="88"/>
      <c r="D14217" s="88"/>
      <c r="E14217" s="88"/>
      <c r="F14217" s="88"/>
      <c r="G14217" s="88"/>
      <c r="H14217" s="88"/>
      <c r="I14217" s="88"/>
      <c r="J14217" s="88"/>
      <c r="K14217" s="88"/>
    </row>
    <row r="14218" spans="2:11" ht="12" hidden="1" customHeight="1" x14ac:dyDescent="0.2">
      <c r="B14218" s="88"/>
      <c r="C14218" s="88"/>
      <c r="D14218" s="88"/>
      <c r="E14218" s="88"/>
      <c r="F14218" s="88"/>
      <c r="G14218" s="88"/>
      <c r="H14218" s="88"/>
      <c r="I14218" s="88"/>
      <c r="J14218" s="88"/>
      <c r="K14218" s="88"/>
    </row>
    <row r="14219" spans="2:11" ht="12" hidden="1" customHeight="1" x14ac:dyDescent="0.2">
      <c r="B14219" s="88"/>
      <c r="C14219" s="88"/>
      <c r="D14219" s="88"/>
      <c r="E14219" s="88"/>
      <c r="F14219" s="88"/>
      <c r="G14219" s="88"/>
      <c r="H14219" s="88"/>
      <c r="I14219" s="88"/>
      <c r="J14219" s="88"/>
      <c r="K14219" s="88"/>
    </row>
    <row r="14220" spans="2:11" ht="12" hidden="1" customHeight="1" x14ac:dyDescent="0.2">
      <c r="B14220" s="88"/>
      <c r="C14220" s="88"/>
      <c r="D14220" s="88"/>
      <c r="E14220" s="88"/>
      <c r="F14220" s="88"/>
      <c r="G14220" s="88"/>
      <c r="H14220" s="88"/>
      <c r="I14220" s="88"/>
      <c r="J14220" s="88"/>
      <c r="K14220" s="88"/>
    </row>
    <row r="14221" spans="2:11" ht="12" hidden="1" customHeight="1" x14ac:dyDescent="0.2">
      <c r="B14221" s="88"/>
      <c r="C14221" s="88"/>
      <c r="D14221" s="88"/>
      <c r="E14221" s="88"/>
      <c r="F14221" s="88"/>
      <c r="G14221" s="88"/>
      <c r="H14221" s="88"/>
      <c r="I14221" s="88"/>
      <c r="J14221" s="88"/>
      <c r="K14221" s="88"/>
    </row>
    <row r="14222" spans="2:11" ht="12" hidden="1" customHeight="1" x14ac:dyDescent="0.2">
      <c r="B14222" s="88"/>
      <c r="C14222" s="88"/>
      <c r="D14222" s="88"/>
      <c r="E14222" s="88"/>
      <c r="F14222" s="88"/>
      <c r="G14222" s="88"/>
      <c r="H14222" s="88"/>
      <c r="I14222" s="88"/>
      <c r="J14222" s="88"/>
      <c r="K14222" s="88"/>
    </row>
    <row r="14223" spans="2:11" ht="12" hidden="1" customHeight="1" x14ac:dyDescent="0.2">
      <c r="B14223" s="88"/>
      <c r="C14223" s="88"/>
      <c r="D14223" s="88"/>
      <c r="E14223" s="88"/>
      <c r="F14223" s="88"/>
      <c r="G14223" s="88"/>
      <c r="H14223" s="88"/>
      <c r="I14223" s="88"/>
      <c r="J14223" s="88"/>
      <c r="K14223" s="88"/>
    </row>
    <row r="14224" spans="2:11" ht="12" hidden="1" customHeight="1" x14ac:dyDescent="0.2">
      <c r="B14224" s="88"/>
      <c r="C14224" s="88"/>
      <c r="D14224" s="88"/>
      <c r="E14224" s="88"/>
      <c r="F14224" s="88"/>
      <c r="G14224" s="88"/>
      <c r="H14224" s="88"/>
      <c r="I14224" s="88"/>
      <c r="J14224" s="88"/>
      <c r="K14224" s="88"/>
    </row>
    <row r="14225" spans="2:11" ht="12" hidden="1" customHeight="1" x14ac:dyDescent="0.2">
      <c r="B14225" s="88"/>
      <c r="C14225" s="88"/>
      <c r="D14225" s="88"/>
      <c r="E14225" s="88"/>
      <c r="F14225" s="88"/>
      <c r="G14225" s="88"/>
      <c r="H14225" s="88"/>
      <c r="I14225" s="88"/>
      <c r="J14225" s="88"/>
      <c r="K14225" s="88"/>
    </row>
    <row r="14226" spans="2:11" ht="12" hidden="1" customHeight="1" x14ac:dyDescent="0.2">
      <c r="B14226" s="88"/>
      <c r="C14226" s="88"/>
      <c r="D14226" s="88"/>
      <c r="E14226" s="88"/>
      <c r="F14226" s="88"/>
      <c r="G14226" s="88"/>
      <c r="H14226" s="88"/>
      <c r="I14226" s="88"/>
      <c r="J14226" s="88"/>
      <c r="K14226" s="88"/>
    </row>
    <row r="14227" spans="2:11" ht="12" hidden="1" customHeight="1" x14ac:dyDescent="0.2">
      <c r="B14227" s="88"/>
      <c r="C14227" s="88"/>
      <c r="D14227" s="88"/>
      <c r="E14227" s="88"/>
      <c r="F14227" s="88"/>
      <c r="G14227" s="88"/>
      <c r="H14227" s="88"/>
      <c r="I14227" s="88"/>
      <c r="J14227" s="88"/>
      <c r="K14227" s="88"/>
    </row>
    <row r="14228" spans="2:11" ht="12" hidden="1" customHeight="1" x14ac:dyDescent="0.2">
      <c r="B14228" s="88"/>
      <c r="C14228" s="88"/>
      <c r="D14228" s="88"/>
      <c r="E14228" s="88"/>
      <c r="F14228" s="88"/>
      <c r="G14228" s="88"/>
      <c r="H14228" s="88"/>
      <c r="I14228" s="88"/>
      <c r="J14228" s="88"/>
      <c r="K14228" s="88"/>
    </row>
    <row r="14229" spans="2:11" ht="12" hidden="1" customHeight="1" x14ac:dyDescent="0.2">
      <c r="B14229" s="88"/>
      <c r="C14229" s="88"/>
      <c r="D14229" s="88"/>
      <c r="E14229" s="88"/>
      <c r="F14229" s="88"/>
      <c r="G14229" s="88"/>
      <c r="H14229" s="88"/>
      <c r="I14229" s="88"/>
      <c r="J14229" s="88"/>
      <c r="K14229" s="88"/>
    </row>
    <row r="14230" spans="2:11" ht="12" hidden="1" customHeight="1" x14ac:dyDescent="0.2">
      <c r="B14230" s="88"/>
      <c r="C14230" s="88"/>
      <c r="D14230" s="88"/>
      <c r="E14230" s="88"/>
      <c r="F14230" s="88"/>
      <c r="G14230" s="88"/>
      <c r="H14230" s="88"/>
      <c r="I14230" s="88"/>
      <c r="J14230" s="88"/>
      <c r="K14230" s="88"/>
    </row>
    <row r="14231" spans="2:11" ht="12" hidden="1" customHeight="1" x14ac:dyDescent="0.2">
      <c r="B14231" s="88"/>
      <c r="C14231" s="88"/>
      <c r="D14231" s="88"/>
      <c r="E14231" s="88"/>
      <c r="F14231" s="88"/>
      <c r="G14231" s="88"/>
      <c r="H14231" s="88"/>
      <c r="I14231" s="88"/>
      <c r="J14231" s="88"/>
      <c r="K14231" s="88"/>
    </row>
    <row r="14232" spans="2:11" ht="12" hidden="1" customHeight="1" x14ac:dyDescent="0.2">
      <c r="B14232" s="88"/>
      <c r="C14232" s="88"/>
      <c r="D14232" s="88"/>
      <c r="E14232" s="88"/>
      <c r="F14232" s="88"/>
      <c r="G14232" s="88"/>
      <c r="H14232" s="88"/>
      <c r="I14232" s="88"/>
      <c r="J14232" s="88"/>
      <c r="K14232" s="88"/>
    </row>
    <row r="14233" spans="2:11" ht="12" hidden="1" customHeight="1" x14ac:dyDescent="0.2">
      <c r="B14233" s="88"/>
      <c r="C14233" s="88"/>
      <c r="D14233" s="88"/>
      <c r="E14233" s="88"/>
      <c r="F14233" s="88"/>
      <c r="G14233" s="88"/>
      <c r="H14233" s="88"/>
      <c r="I14233" s="88"/>
      <c r="J14233" s="88"/>
      <c r="K14233" s="88"/>
    </row>
    <row r="14234" spans="2:11" ht="12" hidden="1" customHeight="1" x14ac:dyDescent="0.2">
      <c r="B14234" s="88"/>
      <c r="C14234" s="88"/>
      <c r="D14234" s="88"/>
      <c r="E14234" s="88"/>
      <c r="F14234" s="88"/>
      <c r="G14234" s="88"/>
      <c r="H14234" s="88"/>
      <c r="I14234" s="88"/>
      <c r="J14234" s="88"/>
      <c r="K14234" s="88"/>
    </row>
    <row r="14235" spans="2:11" ht="12" hidden="1" customHeight="1" x14ac:dyDescent="0.2">
      <c r="B14235" s="88"/>
      <c r="C14235" s="88"/>
      <c r="D14235" s="88"/>
      <c r="E14235" s="88"/>
      <c r="F14235" s="88"/>
      <c r="G14235" s="88"/>
      <c r="H14235" s="88"/>
      <c r="I14235" s="88"/>
      <c r="J14235" s="88"/>
      <c r="K14235" s="88"/>
    </row>
    <row r="14236" spans="2:11" ht="12" hidden="1" customHeight="1" x14ac:dyDescent="0.2">
      <c r="B14236" s="88"/>
      <c r="C14236" s="88"/>
      <c r="D14236" s="88"/>
      <c r="E14236" s="88"/>
      <c r="F14236" s="88"/>
      <c r="G14236" s="88"/>
      <c r="H14236" s="88"/>
      <c r="I14236" s="88"/>
      <c r="J14236" s="88"/>
      <c r="K14236" s="88"/>
    </row>
    <row r="14237" spans="2:11" ht="12" hidden="1" customHeight="1" x14ac:dyDescent="0.2">
      <c r="B14237" s="88"/>
      <c r="C14237" s="88"/>
      <c r="D14237" s="88"/>
      <c r="E14237" s="88"/>
      <c r="F14237" s="88"/>
      <c r="G14237" s="88"/>
      <c r="H14237" s="88"/>
      <c r="I14237" s="88"/>
      <c r="J14237" s="88"/>
      <c r="K14237" s="88"/>
    </row>
    <row r="14238" spans="2:11" ht="12" hidden="1" customHeight="1" x14ac:dyDescent="0.2">
      <c r="B14238" s="88"/>
      <c r="C14238" s="88"/>
      <c r="D14238" s="88"/>
      <c r="E14238" s="88"/>
      <c r="F14238" s="88"/>
      <c r="G14238" s="88"/>
      <c r="H14238" s="88"/>
      <c r="I14238" s="88"/>
      <c r="J14238" s="88"/>
      <c r="K14238" s="88"/>
    </row>
    <row r="14239" spans="2:11" ht="12" hidden="1" customHeight="1" x14ac:dyDescent="0.2">
      <c r="B14239" s="88"/>
      <c r="C14239" s="88"/>
      <c r="D14239" s="88"/>
      <c r="E14239" s="88"/>
      <c r="F14239" s="88"/>
      <c r="G14239" s="88"/>
      <c r="H14239" s="88"/>
      <c r="I14239" s="88"/>
      <c r="J14239" s="88"/>
      <c r="K14239" s="88"/>
    </row>
    <row r="14240" spans="2:11" ht="12" hidden="1" customHeight="1" x14ac:dyDescent="0.2">
      <c r="B14240" s="88"/>
      <c r="C14240" s="88"/>
      <c r="D14240" s="88"/>
      <c r="E14240" s="88"/>
      <c r="F14240" s="88"/>
      <c r="G14240" s="88"/>
      <c r="H14240" s="88"/>
      <c r="I14240" s="88"/>
      <c r="J14240" s="88"/>
      <c r="K14240" s="88"/>
    </row>
    <row r="14241" spans="2:11" ht="12" hidden="1" customHeight="1" x14ac:dyDescent="0.2">
      <c r="B14241" s="88"/>
      <c r="C14241" s="88"/>
      <c r="D14241" s="88"/>
      <c r="E14241" s="88"/>
      <c r="F14241" s="88"/>
      <c r="G14241" s="88"/>
      <c r="H14241" s="88"/>
      <c r="I14241" s="88"/>
      <c r="J14241" s="88"/>
      <c r="K14241" s="88"/>
    </row>
    <row r="14242" spans="2:11" ht="12" hidden="1" customHeight="1" x14ac:dyDescent="0.2">
      <c r="B14242" s="88"/>
      <c r="C14242" s="88"/>
      <c r="D14242" s="88"/>
      <c r="E14242" s="88"/>
      <c r="F14242" s="88"/>
      <c r="G14242" s="88"/>
      <c r="H14242" s="88"/>
      <c r="I14242" s="88"/>
      <c r="J14242" s="88"/>
      <c r="K14242" s="88"/>
    </row>
    <row r="14243" spans="2:11" ht="12" hidden="1" customHeight="1" x14ac:dyDescent="0.2">
      <c r="B14243" s="88"/>
      <c r="C14243" s="88"/>
      <c r="D14243" s="88"/>
      <c r="E14243" s="88"/>
      <c r="F14243" s="88"/>
      <c r="G14243" s="88"/>
      <c r="H14243" s="88"/>
      <c r="I14243" s="88"/>
      <c r="J14243" s="88"/>
      <c r="K14243" s="88"/>
    </row>
    <row r="14244" spans="2:11" ht="12" hidden="1" customHeight="1" x14ac:dyDescent="0.2">
      <c r="B14244" s="88"/>
      <c r="C14244" s="88"/>
      <c r="D14244" s="88"/>
      <c r="E14244" s="88"/>
      <c r="F14244" s="88"/>
      <c r="G14244" s="88"/>
      <c r="H14244" s="88"/>
      <c r="I14244" s="88"/>
      <c r="J14244" s="88"/>
      <c r="K14244" s="88"/>
    </row>
    <row r="14245" spans="2:11" ht="12" hidden="1" customHeight="1" x14ac:dyDescent="0.2">
      <c r="B14245" s="88"/>
      <c r="C14245" s="88"/>
      <c r="D14245" s="88"/>
      <c r="E14245" s="88"/>
      <c r="F14245" s="88"/>
      <c r="G14245" s="88"/>
      <c r="H14245" s="88"/>
      <c r="I14245" s="88"/>
      <c r="J14245" s="88"/>
      <c r="K14245" s="88"/>
    </row>
    <row r="14246" spans="2:11" ht="12" hidden="1" customHeight="1" x14ac:dyDescent="0.2">
      <c r="B14246" s="88"/>
      <c r="C14246" s="88"/>
      <c r="D14246" s="88"/>
      <c r="E14246" s="88"/>
      <c r="F14246" s="88"/>
      <c r="G14246" s="88"/>
      <c r="H14246" s="88"/>
      <c r="I14246" s="88"/>
      <c r="J14246" s="88"/>
      <c r="K14246" s="88"/>
    </row>
    <row r="14247" spans="2:11" ht="12" hidden="1" customHeight="1" x14ac:dyDescent="0.2">
      <c r="B14247" s="88"/>
      <c r="C14247" s="88"/>
      <c r="D14247" s="88"/>
      <c r="E14247" s="88"/>
      <c r="F14247" s="88"/>
      <c r="G14247" s="88"/>
      <c r="H14247" s="88"/>
      <c r="I14247" s="88"/>
      <c r="J14247" s="88"/>
      <c r="K14247" s="88"/>
    </row>
    <row r="14248" spans="2:11" ht="12" hidden="1" customHeight="1" x14ac:dyDescent="0.2">
      <c r="B14248" s="88"/>
      <c r="C14248" s="88"/>
      <c r="D14248" s="88"/>
      <c r="E14248" s="88"/>
      <c r="F14248" s="88"/>
      <c r="G14248" s="88"/>
      <c r="H14248" s="88"/>
      <c r="I14248" s="88"/>
      <c r="J14248" s="88"/>
      <c r="K14248" s="88"/>
    </row>
    <row r="14249" spans="2:11" ht="12" hidden="1" customHeight="1" x14ac:dyDescent="0.2">
      <c r="B14249" s="88"/>
      <c r="C14249" s="88"/>
      <c r="D14249" s="88"/>
      <c r="E14249" s="88"/>
      <c r="F14249" s="88"/>
      <c r="G14249" s="88"/>
      <c r="H14249" s="88"/>
      <c r="I14249" s="88"/>
      <c r="J14249" s="88"/>
      <c r="K14249" s="88"/>
    </row>
    <row r="14250" spans="2:11" ht="12" hidden="1" customHeight="1" x14ac:dyDescent="0.2">
      <c r="B14250" s="88"/>
      <c r="C14250" s="88"/>
      <c r="D14250" s="88"/>
      <c r="E14250" s="88"/>
      <c r="F14250" s="88"/>
      <c r="G14250" s="88"/>
      <c r="H14250" s="88"/>
      <c r="I14250" s="88"/>
      <c r="J14250" s="88"/>
      <c r="K14250" s="88"/>
    </row>
    <row r="14251" spans="2:11" ht="12" hidden="1" customHeight="1" x14ac:dyDescent="0.2">
      <c r="B14251" s="88"/>
      <c r="C14251" s="88"/>
      <c r="D14251" s="88"/>
      <c r="E14251" s="88"/>
      <c r="F14251" s="88"/>
      <c r="G14251" s="88"/>
      <c r="H14251" s="88"/>
      <c r="I14251" s="88"/>
      <c r="J14251" s="88"/>
      <c r="K14251" s="88"/>
    </row>
    <row r="14252" spans="2:11" ht="12" hidden="1" customHeight="1" x14ac:dyDescent="0.2">
      <c r="B14252" s="88"/>
      <c r="C14252" s="88"/>
      <c r="D14252" s="88"/>
      <c r="E14252" s="88"/>
      <c r="F14252" s="88"/>
      <c r="G14252" s="88"/>
      <c r="H14252" s="88"/>
      <c r="I14252" s="88"/>
      <c r="J14252" s="88"/>
      <c r="K14252" s="88"/>
    </row>
    <row r="14253" spans="2:11" ht="12" hidden="1" customHeight="1" x14ac:dyDescent="0.2">
      <c r="B14253" s="88"/>
      <c r="C14253" s="88"/>
      <c r="D14253" s="88"/>
      <c r="E14253" s="88"/>
      <c r="F14253" s="88"/>
      <c r="G14253" s="88"/>
      <c r="H14253" s="88"/>
      <c r="I14253" s="88"/>
      <c r="J14253" s="88"/>
      <c r="K14253" s="88"/>
    </row>
    <row r="14254" spans="2:11" ht="12" hidden="1" customHeight="1" x14ac:dyDescent="0.2">
      <c r="B14254" s="88"/>
      <c r="C14254" s="88"/>
      <c r="D14254" s="88"/>
      <c r="E14254" s="88"/>
      <c r="F14254" s="88"/>
      <c r="G14254" s="88"/>
      <c r="H14254" s="88"/>
      <c r="I14254" s="88"/>
      <c r="J14254" s="88"/>
      <c r="K14254" s="88"/>
    </row>
    <row r="14255" spans="2:11" ht="12" hidden="1" customHeight="1" x14ac:dyDescent="0.2">
      <c r="B14255" s="88"/>
      <c r="C14255" s="88"/>
      <c r="D14255" s="88"/>
      <c r="E14255" s="88"/>
      <c r="F14255" s="88"/>
      <c r="G14255" s="88"/>
      <c r="H14255" s="88"/>
      <c r="I14255" s="88"/>
      <c r="J14255" s="88"/>
      <c r="K14255" s="88"/>
    </row>
    <row r="14256" spans="2:11" ht="12" hidden="1" customHeight="1" x14ac:dyDescent="0.2">
      <c r="B14256" s="88"/>
      <c r="C14256" s="88"/>
      <c r="D14256" s="88"/>
      <c r="E14256" s="88"/>
      <c r="F14256" s="88"/>
      <c r="G14256" s="88"/>
      <c r="H14256" s="88"/>
      <c r="I14256" s="88"/>
      <c r="J14256" s="88"/>
      <c r="K14256" s="88"/>
    </row>
    <row r="14257" spans="2:11" ht="12" hidden="1" customHeight="1" x14ac:dyDescent="0.2">
      <c r="B14257" s="88"/>
      <c r="C14257" s="88"/>
      <c r="D14257" s="88"/>
      <c r="E14257" s="88"/>
      <c r="F14257" s="88"/>
      <c r="G14257" s="88"/>
      <c r="H14257" s="88"/>
      <c r="I14257" s="88"/>
      <c r="J14257" s="88"/>
      <c r="K14257" s="88"/>
    </row>
    <row r="14258" spans="2:11" ht="12" hidden="1" customHeight="1" x14ac:dyDescent="0.2">
      <c r="B14258" s="88"/>
      <c r="C14258" s="88"/>
      <c r="D14258" s="88"/>
      <c r="E14258" s="88"/>
      <c r="F14258" s="88"/>
      <c r="G14258" s="88"/>
      <c r="H14258" s="88"/>
      <c r="I14258" s="88"/>
      <c r="J14258" s="88"/>
      <c r="K14258" s="88"/>
    </row>
    <row r="14259" spans="2:11" ht="12" hidden="1" customHeight="1" x14ac:dyDescent="0.2">
      <c r="B14259" s="88"/>
      <c r="C14259" s="88"/>
      <c r="D14259" s="88"/>
      <c r="E14259" s="88"/>
      <c r="F14259" s="88"/>
      <c r="G14259" s="88"/>
      <c r="H14259" s="88"/>
      <c r="I14259" s="88"/>
      <c r="J14259" s="88"/>
      <c r="K14259" s="88"/>
    </row>
    <row r="14260" spans="2:11" ht="12" hidden="1" customHeight="1" x14ac:dyDescent="0.2">
      <c r="B14260" s="88"/>
      <c r="C14260" s="88"/>
      <c r="D14260" s="88"/>
      <c r="E14260" s="88"/>
      <c r="F14260" s="88"/>
      <c r="G14260" s="88"/>
      <c r="H14260" s="88"/>
      <c r="I14260" s="88"/>
      <c r="J14260" s="88"/>
      <c r="K14260" s="88"/>
    </row>
    <row r="14261" spans="2:11" ht="12" hidden="1" customHeight="1" x14ac:dyDescent="0.2">
      <c r="B14261" s="88"/>
      <c r="C14261" s="88"/>
      <c r="D14261" s="88"/>
      <c r="E14261" s="88"/>
      <c r="F14261" s="88"/>
      <c r="G14261" s="88"/>
      <c r="H14261" s="88"/>
      <c r="I14261" s="88"/>
      <c r="J14261" s="88"/>
      <c r="K14261" s="88"/>
    </row>
    <row r="14262" spans="2:11" ht="12" hidden="1" customHeight="1" x14ac:dyDescent="0.2">
      <c r="B14262" s="88"/>
      <c r="C14262" s="88"/>
      <c r="D14262" s="88"/>
      <c r="E14262" s="88"/>
      <c r="F14262" s="88"/>
      <c r="G14262" s="88"/>
      <c r="H14262" s="88"/>
      <c r="I14262" s="88"/>
      <c r="J14262" s="88"/>
      <c r="K14262" s="88"/>
    </row>
    <row r="14263" spans="2:11" ht="12" hidden="1" customHeight="1" x14ac:dyDescent="0.2">
      <c r="B14263" s="88"/>
      <c r="C14263" s="88"/>
      <c r="D14263" s="88"/>
      <c r="E14263" s="88"/>
      <c r="F14263" s="88"/>
      <c r="G14263" s="88"/>
      <c r="H14263" s="88"/>
      <c r="I14263" s="88"/>
      <c r="J14263" s="88"/>
      <c r="K14263" s="88"/>
    </row>
    <row r="14264" spans="2:11" ht="12" hidden="1" customHeight="1" x14ac:dyDescent="0.2">
      <c r="B14264" s="88"/>
      <c r="C14264" s="88"/>
      <c r="D14264" s="88"/>
      <c r="E14264" s="88"/>
      <c r="F14264" s="88"/>
      <c r="G14264" s="88"/>
      <c r="H14264" s="88"/>
      <c r="I14264" s="88"/>
      <c r="J14264" s="88"/>
      <c r="K14264" s="88"/>
    </row>
    <row r="14265" spans="2:11" ht="12" hidden="1" customHeight="1" x14ac:dyDescent="0.2">
      <c r="B14265" s="88"/>
      <c r="C14265" s="88"/>
      <c r="D14265" s="88"/>
      <c r="E14265" s="88"/>
      <c r="F14265" s="88"/>
      <c r="G14265" s="88"/>
      <c r="H14265" s="88"/>
      <c r="I14265" s="88"/>
      <c r="J14265" s="88"/>
      <c r="K14265" s="88"/>
    </row>
    <row r="14266" spans="2:11" ht="12" hidden="1" customHeight="1" x14ac:dyDescent="0.2">
      <c r="B14266" s="88"/>
      <c r="C14266" s="88"/>
      <c r="D14266" s="88"/>
      <c r="E14266" s="88"/>
      <c r="F14266" s="88"/>
      <c r="G14266" s="88"/>
      <c r="H14266" s="88"/>
      <c r="I14266" s="88"/>
      <c r="J14266" s="88"/>
      <c r="K14266" s="88"/>
    </row>
    <row r="14267" spans="2:11" ht="12" hidden="1" customHeight="1" x14ac:dyDescent="0.2">
      <c r="B14267" s="88"/>
      <c r="C14267" s="88"/>
      <c r="D14267" s="88"/>
      <c r="E14267" s="88"/>
      <c r="F14267" s="88"/>
      <c r="G14267" s="88"/>
      <c r="H14267" s="88"/>
      <c r="I14267" s="88"/>
      <c r="J14267" s="88"/>
      <c r="K14267" s="88"/>
    </row>
    <row r="14268" spans="2:11" ht="12" hidden="1" customHeight="1" x14ac:dyDescent="0.2">
      <c r="B14268" s="88"/>
      <c r="C14268" s="88"/>
      <c r="D14268" s="88"/>
      <c r="E14268" s="88"/>
      <c r="F14268" s="88"/>
      <c r="G14268" s="88"/>
      <c r="H14268" s="88"/>
      <c r="I14268" s="88"/>
      <c r="J14268" s="88"/>
      <c r="K14268" s="88"/>
    </row>
    <row r="14269" spans="2:11" ht="12" hidden="1" customHeight="1" x14ac:dyDescent="0.2">
      <c r="B14269" s="88"/>
      <c r="C14269" s="88"/>
      <c r="D14269" s="88"/>
      <c r="E14269" s="88"/>
      <c r="F14269" s="88"/>
      <c r="G14269" s="88"/>
      <c r="H14269" s="88"/>
      <c r="I14269" s="88"/>
      <c r="J14269" s="88"/>
      <c r="K14269" s="88"/>
    </row>
    <row r="14270" spans="2:11" ht="12" hidden="1" customHeight="1" x14ac:dyDescent="0.2">
      <c r="B14270" s="88"/>
      <c r="C14270" s="88"/>
      <c r="D14270" s="88"/>
      <c r="E14270" s="88"/>
      <c r="F14270" s="88"/>
      <c r="G14270" s="88"/>
      <c r="H14270" s="88"/>
      <c r="I14270" s="88"/>
      <c r="J14270" s="88"/>
      <c r="K14270" s="88"/>
    </row>
    <row r="14271" spans="2:11" ht="12" hidden="1" customHeight="1" x14ac:dyDescent="0.2">
      <c r="B14271" s="88"/>
      <c r="C14271" s="88"/>
      <c r="D14271" s="88"/>
      <c r="E14271" s="88"/>
      <c r="F14271" s="88"/>
      <c r="G14271" s="88"/>
      <c r="H14271" s="88"/>
      <c r="I14271" s="88"/>
      <c r="J14271" s="88"/>
      <c r="K14271" s="88"/>
    </row>
    <row r="14272" spans="2:11" ht="12" hidden="1" customHeight="1" x14ac:dyDescent="0.2">
      <c r="B14272" s="88"/>
      <c r="C14272" s="88"/>
      <c r="D14272" s="88"/>
      <c r="E14272" s="88"/>
      <c r="F14272" s="88"/>
      <c r="G14272" s="88"/>
      <c r="H14272" s="88"/>
      <c r="I14272" s="88"/>
      <c r="J14272" s="88"/>
      <c r="K14272" s="88"/>
    </row>
    <row r="14273" spans="2:11" ht="12" hidden="1" customHeight="1" x14ac:dyDescent="0.2">
      <c r="B14273" s="88"/>
      <c r="C14273" s="88"/>
      <c r="D14273" s="88"/>
      <c r="E14273" s="88"/>
      <c r="F14273" s="88"/>
      <c r="G14273" s="88"/>
      <c r="H14273" s="88"/>
      <c r="I14273" s="88"/>
      <c r="J14273" s="88"/>
      <c r="K14273" s="88"/>
    </row>
    <row r="14274" spans="2:11" ht="12" hidden="1" customHeight="1" x14ac:dyDescent="0.2">
      <c r="B14274" s="88"/>
      <c r="C14274" s="88"/>
      <c r="D14274" s="88"/>
      <c r="E14274" s="88"/>
      <c r="F14274" s="88"/>
      <c r="G14274" s="88"/>
      <c r="H14274" s="88"/>
      <c r="I14274" s="88"/>
      <c r="J14274" s="88"/>
      <c r="K14274" s="88"/>
    </row>
    <row r="14275" spans="2:11" ht="12" hidden="1" customHeight="1" x14ac:dyDescent="0.2">
      <c r="B14275" s="88"/>
      <c r="C14275" s="88"/>
      <c r="D14275" s="88"/>
      <c r="E14275" s="88"/>
      <c r="F14275" s="88"/>
      <c r="G14275" s="88"/>
      <c r="H14275" s="88"/>
      <c r="I14275" s="88"/>
      <c r="J14275" s="88"/>
      <c r="K14275" s="88"/>
    </row>
    <row r="14276" spans="2:11" ht="12" hidden="1" customHeight="1" x14ac:dyDescent="0.2">
      <c r="B14276" s="88"/>
      <c r="C14276" s="88"/>
      <c r="D14276" s="88"/>
      <c r="E14276" s="88"/>
      <c r="F14276" s="88"/>
      <c r="G14276" s="88"/>
      <c r="H14276" s="88"/>
      <c r="I14276" s="88"/>
      <c r="J14276" s="88"/>
      <c r="K14276" s="88"/>
    </row>
    <row r="14277" spans="2:11" ht="12" hidden="1" customHeight="1" x14ac:dyDescent="0.2">
      <c r="B14277" s="88"/>
      <c r="C14277" s="88"/>
      <c r="D14277" s="88"/>
      <c r="E14277" s="88"/>
      <c r="F14277" s="88"/>
      <c r="G14277" s="88"/>
      <c r="H14277" s="88"/>
      <c r="I14277" s="88"/>
      <c r="J14277" s="88"/>
      <c r="K14277" s="88"/>
    </row>
    <row r="14278" spans="2:11" ht="12" hidden="1" customHeight="1" x14ac:dyDescent="0.2">
      <c r="B14278" s="88"/>
      <c r="C14278" s="88"/>
      <c r="D14278" s="88"/>
      <c r="E14278" s="88"/>
      <c r="F14278" s="88"/>
      <c r="G14278" s="88"/>
      <c r="H14278" s="88"/>
      <c r="I14278" s="88"/>
      <c r="J14278" s="88"/>
      <c r="K14278" s="88"/>
    </row>
    <row r="14279" spans="2:11" ht="12" hidden="1" customHeight="1" x14ac:dyDescent="0.2">
      <c r="B14279" s="88"/>
      <c r="C14279" s="88"/>
      <c r="D14279" s="88"/>
      <c r="E14279" s="88"/>
      <c r="F14279" s="88"/>
      <c r="G14279" s="88"/>
      <c r="H14279" s="88"/>
      <c r="I14279" s="88"/>
      <c r="J14279" s="88"/>
      <c r="K14279" s="88"/>
    </row>
    <row r="14280" spans="2:11" ht="12" hidden="1" customHeight="1" x14ac:dyDescent="0.2">
      <c r="B14280" s="88"/>
      <c r="C14280" s="88"/>
      <c r="D14280" s="88"/>
      <c r="E14280" s="88"/>
      <c r="F14280" s="88"/>
      <c r="G14280" s="88"/>
      <c r="H14280" s="88"/>
      <c r="I14280" s="88"/>
      <c r="J14280" s="88"/>
      <c r="K14280" s="88"/>
    </row>
    <row r="14281" spans="2:11" ht="12" hidden="1" customHeight="1" x14ac:dyDescent="0.2">
      <c r="B14281" s="88"/>
      <c r="C14281" s="88"/>
      <c r="D14281" s="88"/>
      <c r="E14281" s="88"/>
      <c r="F14281" s="88"/>
      <c r="G14281" s="88"/>
      <c r="H14281" s="88"/>
      <c r="I14281" s="88"/>
      <c r="J14281" s="88"/>
      <c r="K14281" s="88"/>
    </row>
    <row r="14282" spans="2:11" ht="12" hidden="1" customHeight="1" x14ac:dyDescent="0.2">
      <c r="B14282" s="88"/>
      <c r="C14282" s="88"/>
      <c r="D14282" s="88"/>
      <c r="E14282" s="88"/>
      <c r="F14282" s="88"/>
      <c r="G14282" s="88"/>
      <c r="H14282" s="88"/>
      <c r="I14282" s="88"/>
      <c r="J14282" s="88"/>
      <c r="K14282" s="88"/>
    </row>
    <row r="14283" spans="2:11" ht="12" hidden="1" customHeight="1" x14ac:dyDescent="0.2">
      <c r="B14283" s="88"/>
      <c r="C14283" s="88"/>
      <c r="D14283" s="88"/>
      <c r="E14283" s="88"/>
      <c r="F14283" s="88"/>
      <c r="G14283" s="88"/>
      <c r="H14283" s="88"/>
      <c r="I14283" s="88"/>
      <c r="J14283" s="88"/>
      <c r="K14283" s="88"/>
    </row>
    <row r="14284" spans="2:11" ht="12" hidden="1" customHeight="1" x14ac:dyDescent="0.2">
      <c r="B14284" s="88"/>
      <c r="C14284" s="88"/>
      <c r="D14284" s="88"/>
      <c r="E14284" s="88"/>
      <c r="F14284" s="88"/>
      <c r="G14284" s="88"/>
      <c r="H14284" s="88"/>
      <c r="I14284" s="88"/>
      <c r="J14284" s="88"/>
      <c r="K14284" s="88"/>
    </row>
    <row r="14285" spans="2:11" ht="12" hidden="1" customHeight="1" x14ac:dyDescent="0.2">
      <c r="B14285" s="88"/>
      <c r="C14285" s="88"/>
      <c r="D14285" s="88"/>
      <c r="E14285" s="88"/>
      <c r="F14285" s="88"/>
      <c r="G14285" s="88"/>
      <c r="H14285" s="88"/>
      <c r="I14285" s="88"/>
      <c r="J14285" s="88"/>
      <c r="K14285" s="88"/>
    </row>
    <row r="14286" spans="2:11" ht="12" hidden="1" customHeight="1" x14ac:dyDescent="0.2">
      <c r="B14286" s="88"/>
      <c r="C14286" s="88"/>
      <c r="D14286" s="88"/>
      <c r="E14286" s="88"/>
      <c r="F14286" s="88"/>
      <c r="G14286" s="88"/>
      <c r="H14286" s="88"/>
      <c r="I14286" s="88"/>
      <c r="J14286" s="88"/>
      <c r="K14286" s="88"/>
    </row>
    <row r="14287" spans="2:11" ht="12" hidden="1" customHeight="1" x14ac:dyDescent="0.2">
      <c r="B14287" s="88"/>
      <c r="C14287" s="88"/>
      <c r="D14287" s="88"/>
      <c r="E14287" s="88"/>
      <c r="F14287" s="88"/>
      <c r="G14287" s="88"/>
      <c r="H14287" s="88"/>
      <c r="I14287" s="88"/>
      <c r="J14287" s="88"/>
      <c r="K14287" s="88"/>
    </row>
    <row r="14288" spans="2:11" ht="12" hidden="1" customHeight="1" x14ac:dyDescent="0.2">
      <c r="B14288" s="88"/>
      <c r="C14288" s="88"/>
      <c r="D14288" s="88"/>
      <c r="E14288" s="88"/>
      <c r="F14288" s="88"/>
      <c r="G14288" s="88"/>
      <c r="H14288" s="88"/>
      <c r="I14288" s="88"/>
      <c r="J14288" s="88"/>
      <c r="K14288" s="88"/>
    </row>
    <row r="14289" spans="2:11" ht="12" hidden="1" customHeight="1" x14ac:dyDescent="0.2">
      <c r="B14289" s="88"/>
      <c r="C14289" s="88"/>
      <c r="D14289" s="88"/>
      <c r="E14289" s="88"/>
      <c r="F14289" s="88"/>
      <c r="G14289" s="88"/>
      <c r="H14289" s="88"/>
      <c r="I14289" s="88"/>
      <c r="J14289" s="88"/>
      <c r="K14289" s="88"/>
    </row>
    <row r="14290" spans="2:11" ht="12" hidden="1" customHeight="1" x14ac:dyDescent="0.2">
      <c r="B14290" s="88"/>
      <c r="C14290" s="88"/>
      <c r="D14290" s="88"/>
      <c r="E14290" s="88"/>
      <c r="F14290" s="88"/>
      <c r="G14290" s="88"/>
      <c r="H14290" s="88"/>
      <c r="I14290" s="88"/>
      <c r="J14290" s="88"/>
      <c r="K14290" s="88"/>
    </row>
    <row r="14291" spans="2:11" ht="12" hidden="1" customHeight="1" x14ac:dyDescent="0.2">
      <c r="B14291" s="88"/>
      <c r="C14291" s="88"/>
      <c r="D14291" s="88"/>
      <c r="E14291" s="88"/>
      <c r="F14291" s="88"/>
      <c r="G14291" s="88"/>
      <c r="H14291" s="88"/>
      <c r="I14291" s="88"/>
      <c r="J14291" s="88"/>
      <c r="K14291" s="88"/>
    </row>
    <row r="14292" spans="2:11" ht="12" hidden="1" customHeight="1" x14ac:dyDescent="0.2">
      <c r="B14292" s="88"/>
      <c r="C14292" s="88"/>
      <c r="D14292" s="88"/>
      <c r="E14292" s="88"/>
      <c r="F14292" s="88"/>
      <c r="G14292" s="88"/>
      <c r="H14292" s="88"/>
      <c r="I14292" s="88"/>
      <c r="J14292" s="88"/>
      <c r="K14292" s="88"/>
    </row>
    <row r="14293" spans="2:11" ht="12" hidden="1" customHeight="1" x14ac:dyDescent="0.2">
      <c r="B14293" s="88"/>
      <c r="C14293" s="88"/>
      <c r="D14293" s="88"/>
      <c r="E14293" s="88"/>
      <c r="F14293" s="88"/>
      <c r="G14293" s="88"/>
      <c r="H14293" s="88"/>
      <c r="I14293" s="88"/>
      <c r="J14293" s="88"/>
      <c r="K14293" s="88"/>
    </row>
    <row r="14294" spans="2:11" ht="12" hidden="1" customHeight="1" x14ac:dyDescent="0.2">
      <c r="B14294" s="88"/>
      <c r="C14294" s="88"/>
      <c r="D14294" s="88"/>
      <c r="E14294" s="88"/>
      <c r="F14294" s="88"/>
      <c r="G14294" s="88"/>
      <c r="H14294" s="88"/>
      <c r="I14294" s="88"/>
      <c r="J14294" s="88"/>
      <c r="K14294" s="88"/>
    </row>
    <row r="14295" spans="2:11" ht="12" hidden="1" customHeight="1" x14ac:dyDescent="0.2">
      <c r="B14295" s="88"/>
      <c r="C14295" s="88"/>
      <c r="D14295" s="88"/>
      <c r="E14295" s="88"/>
      <c r="F14295" s="88"/>
      <c r="G14295" s="88"/>
      <c r="H14295" s="88"/>
      <c r="I14295" s="88"/>
      <c r="J14295" s="88"/>
      <c r="K14295" s="88"/>
    </row>
    <row r="14296" spans="2:11" ht="12" hidden="1" customHeight="1" x14ac:dyDescent="0.2">
      <c r="B14296" s="88"/>
      <c r="C14296" s="88"/>
      <c r="D14296" s="88"/>
      <c r="E14296" s="88"/>
      <c r="F14296" s="88"/>
      <c r="G14296" s="88"/>
      <c r="H14296" s="88"/>
      <c r="I14296" s="88"/>
      <c r="J14296" s="88"/>
      <c r="K14296" s="88"/>
    </row>
    <row r="14297" spans="2:11" ht="12" hidden="1" customHeight="1" x14ac:dyDescent="0.2">
      <c r="B14297" s="88"/>
      <c r="C14297" s="88"/>
      <c r="D14297" s="88"/>
      <c r="E14297" s="88"/>
      <c r="F14297" s="88"/>
      <c r="G14297" s="88"/>
      <c r="H14297" s="88"/>
      <c r="I14297" s="88"/>
      <c r="J14297" s="88"/>
      <c r="K14297" s="88"/>
    </row>
    <row r="14298" spans="2:11" ht="12" hidden="1" customHeight="1" x14ac:dyDescent="0.2">
      <c r="B14298" s="88"/>
      <c r="C14298" s="88"/>
      <c r="D14298" s="88"/>
      <c r="E14298" s="88"/>
      <c r="F14298" s="88"/>
      <c r="G14298" s="88"/>
      <c r="H14298" s="88"/>
      <c r="I14298" s="88"/>
      <c r="J14298" s="88"/>
      <c r="K14298" s="88"/>
    </row>
    <row r="14299" spans="2:11" ht="12" hidden="1" customHeight="1" x14ac:dyDescent="0.2">
      <c r="B14299" s="88"/>
      <c r="C14299" s="88"/>
      <c r="D14299" s="88"/>
      <c r="E14299" s="88"/>
      <c r="F14299" s="88"/>
      <c r="G14299" s="88"/>
      <c r="H14299" s="88"/>
      <c r="I14299" s="88"/>
      <c r="J14299" s="88"/>
      <c r="K14299" s="88"/>
    </row>
    <row r="14300" spans="2:11" ht="12" hidden="1" customHeight="1" x14ac:dyDescent="0.2">
      <c r="B14300" s="88"/>
      <c r="C14300" s="88"/>
      <c r="D14300" s="88"/>
      <c r="E14300" s="88"/>
      <c r="F14300" s="88"/>
      <c r="G14300" s="88"/>
      <c r="H14300" s="88"/>
      <c r="I14300" s="88"/>
      <c r="J14300" s="88"/>
      <c r="K14300" s="88"/>
    </row>
    <row r="14301" spans="2:11" ht="12" hidden="1" customHeight="1" x14ac:dyDescent="0.2">
      <c r="B14301" s="88"/>
      <c r="C14301" s="88"/>
      <c r="D14301" s="88"/>
      <c r="E14301" s="88"/>
      <c r="F14301" s="88"/>
      <c r="G14301" s="88"/>
      <c r="H14301" s="88"/>
      <c r="I14301" s="88"/>
      <c r="J14301" s="88"/>
      <c r="K14301" s="88"/>
    </row>
    <row r="14302" spans="2:11" ht="12" hidden="1" customHeight="1" x14ac:dyDescent="0.2">
      <c r="B14302" s="88"/>
      <c r="C14302" s="88"/>
      <c r="D14302" s="88"/>
      <c r="E14302" s="88"/>
      <c r="F14302" s="88"/>
      <c r="G14302" s="88"/>
      <c r="H14302" s="88"/>
      <c r="I14302" s="88"/>
      <c r="J14302" s="88"/>
      <c r="K14302" s="88"/>
    </row>
    <row r="14303" spans="2:11" ht="12" hidden="1" customHeight="1" x14ac:dyDescent="0.2">
      <c r="B14303" s="88"/>
      <c r="C14303" s="88"/>
      <c r="D14303" s="88"/>
      <c r="E14303" s="88"/>
      <c r="F14303" s="88"/>
      <c r="G14303" s="88"/>
      <c r="H14303" s="88"/>
      <c r="I14303" s="88"/>
      <c r="J14303" s="88"/>
      <c r="K14303" s="88"/>
    </row>
    <row r="14304" spans="2:11" ht="12" hidden="1" customHeight="1" x14ac:dyDescent="0.2">
      <c r="B14304" s="88"/>
      <c r="C14304" s="88"/>
      <c r="D14304" s="88"/>
      <c r="E14304" s="88"/>
      <c r="F14304" s="88"/>
      <c r="G14304" s="88"/>
      <c r="H14304" s="88"/>
      <c r="I14304" s="88"/>
      <c r="J14304" s="88"/>
      <c r="K14304" s="88"/>
    </row>
    <row r="14305" spans="2:11" ht="12" hidden="1" customHeight="1" x14ac:dyDescent="0.2">
      <c r="B14305" s="88"/>
      <c r="C14305" s="88"/>
      <c r="D14305" s="88"/>
      <c r="E14305" s="88"/>
      <c r="F14305" s="88"/>
      <c r="G14305" s="88"/>
      <c r="H14305" s="88"/>
      <c r="I14305" s="88"/>
      <c r="J14305" s="88"/>
      <c r="K14305" s="88"/>
    </row>
    <row r="14306" spans="2:11" ht="12" hidden="1" customHeight="1" x14ac:dyDescent="0.2">
      <c r="B14306" s="88"/>
      <c r="C14306" s="88"/>
      <c r="D14306" s="88"/>
      <c r="E14306" s="88"/>
      <c r="F14306" s="88"/>
      <c r="G14306" s="88"/>
      <c r="H14306" s="88"/>
      <c r="I14306" s="88"/>
      <c r="J14306" s="88"/>
      <c r="K14306" s="88"/>
    </row>
    <row r="14307" spans="2:11" ht="12" hidden="1" customHeight="1" x14ac:dyDescent="0.2">
      <c r="B14307" s="88"/>
      <c r="C14307" s="88"/>
      <c r="D14307" s="88"/>
      <c r="E14307" s="88"/>
      <c r="F14307" s="88"/>
      <c r="G14307" s="88"/>
      <c r="H14307" s="88"/>
      <c r="I14307" s="88"/>
      <c r="J14307" s="88"/>
      <c r="K14307" s="88"/>
    </row>
    <row r="14308" spans="2:11" ht="12" hidden="1" customHeight="1" x14ac:dyDescent="0.2">
      <c r="B14308" s="88"/>
      <c r="C14308" s="88"/>
      <c r="D14308" s="88"/>
      <c r="E14308" s="88"/>
      <c r="F14308" s="88"/>
      <c r="G14308" s="88"/>
      <c r="H14308" s="88"/>
      <c r="I14308" s="88"/>
      <c r="J14308" s="88"/>
      <c r="K14308" s="88"/>
    </row>
    <row r="14309" spans="2:11" ht="12" hidden="1" customHeight="1" x14ac:dyDescent="0.2">
      <c r="B14309" s="88"/>
      <c r="C14309" s="88"/>
      <c r="D14309" s="88"/>
      <c r="E14309" s="88"/>
      <c r="F14309" s="88"/>
      <c r="G14309" s="88"/>
      <c r="H14309" s="88"/>
      <c r="I14309" s="88"/>
      <c r="J14309" s="88"/>
      <c r="K14309" s="88"/>
    </row>
    <row r="14310" spans="2:11" ht="12" hidden="1" customHeight="1" x14ac:dyDescent="0.2">
      <c r="B14310" s="88"/>
      <c r="C14310" s="88"/>
      <c r="D14310" s="88"/>
      <c r="E14310" s="88"/>
      <c r="F14310" s="88"/>
      <c r="G14310" s="88"/>
      <c r="H14310" s="88"/>
      <c r="I14310" s="88"/>
      <c r="J14310" s="88"/>
      <c r="K14310" s="88"/>
    </row>
    <row r="14311" spans="2:11" ht="12" hidden="1" customHeight="1" x14ac:dyDescent="0.2">
      <c r="B14311" s="88"/>
      <c r="C14311" s="88"/>
      <c r="D14311" s="88"/>
      <c r="E14311" s="88"/>
      <c r="F14311" s="88"/>
      <c r="G14311" s="88"/>
      <c r="H14311" s="88"/>
      <c r="I14311" s="88"/>
      <c r="J14311" s="88"/>
      <c r="K14311" s="88"/>
    </row>
    <row r="14312" spans="2:11" ht="12" hidden="1" customHeight="1" x14ac:dyDescent="0.2">
      <c r="B14312" s="88"/>
      <c r="C14312" s="88"/>
      <c r="D14312" s="88"/>
      <c r="E14312" s="88"/>
      <c r="F14312" s="88"/>
      <c r="G14312" s="88"/>
      <c r="H14312" s="88"/>
      <c r="I14312" s="88"/>
      <c r="J14312" s="88"/>
      <c r="K14312" s="88"/>
    </row>
    <row r="14313" spans="2:11" ht="12" hidden="1" customHeight="1" x14ac:dyDescent="0.2">
      <c r="B14313" s="88"/>
      <c r="C14313" s="88"/>
      <c r="D14313" s="88"/>
      <c r="E14313" s="88"/>
      <c r="F14313" s="88"/>
      <c r="G14313" s="88"/>
      <c r="H14313" s="88"/>
      <c r="I14313" s="88"/>
      <c r="J14313" s="88"/>
      <c r="K14313" s="88"/>
    </row>
    <row r="14314" spans="2:11" ht="12" hidden="1" customHeight="1" x14ac:dyDescent="0.2">
      <c r="B14314" s="88"/>
      <c r="C14314" s="88"/>
      <c r="D14314" s="88"/>
      <c r="E14314" s="88"/>
      <c r="F14314" s="88"/>
      <c r="G14314" s="88"/>
      <c r="H14314" s="88"/>
      <c r="I14314" s="88"/>
      <c r="J14314" s="88"/>
      <c r="K14314" s="88"/>
    </row>
    <row r="14315" spans="2:11" ht="12" hidden="1" customHeight="1" x14ac:dyDescent="0.2">
      <c r="B14315" s="88"/>
      <c r="C14315" s="88"/>
      <c r="D14315" s="88"/>
      <c r="E14315" s="88"/>
      <c r="F14315" s="88"/>
      <c r="G14315" s="88"/>
      <c r="H14315" s="88"/>
      <c r="I14315" s="88"/>
      <c r="J14315" s="88"/>
      <c r="K14315" s="88"/>
    </row>
    <row r="14316" spans="2:11" ht="12" hidden="1" customHeight="1" x14ac:dyDescent="0.2">
      <c r="B14316" s="88"/>
      <c r="C14316" s="88"/>
      <c r="D14316" s="88"/>
      <c r="E14316" s="88"/>
      <c r="F14316" s="88"/>
      <c r="G14316" s="88"/>
      <c r="H14316" s="88"/>
      <c r="I14316" s="88"/>
      <c r="J14316" s="88"/>
      <c r="K14316" s="88"/>
    </row>
    <row r="14317" spans="2:11" ht="12" hidden="1" customHeight="1" x14ac:dyDescent="0.2">
      <c r="B14317" s="88"/>
      <c r="C14317" s="88"/>
      <c r="D14317" s="88"/>
      <c r="E14317" s="88"/>
      <c r="F14317" s="88"/>
      <c r="G14317" s="88"/>
      <c r="H14317" s="88"/>
      <c r="I14317" s="88"/>
      <c r="J14317" s="88"/>
      <c r="K14317" s="88"/>
    </row>
    <row r="14318" spans="2:11" ht="12" hidden="1" customHeight="1" x14ac:dyDescent="0.2">
      <c r="B14318" s="88"/>
      <c r="C14318" s="88"/>
      <c r="D14318" s="88"/>
      <c r="E14318" s="88"/>
      <c r="F14318" s="88"/>
      <c r="G14318" s="88"/>
      <c r="H14318" s="88"/>
      <c r="I14318" s="88"/>
      <c r="J14318" s="88"/>
      <c r="K14318" s="88"/>
    </row>
    <row r="14319" spans="2:11" ht="12" hidden="1" customHeight="1" x14ac:dyDescent="0.2">
      <c r="B14319" s="88"/>
      <c r="C14319" s="88"/>
      <c r="D14319" s="88"/>
      <c r="E14319" s="88"/>
      <c r="F14319" s="88"/>
      <c r="G14319" s="88"/>
      <c r="H14319" s="88"/>
      <c r="I14319" s="88"/>
      <c r="J14319" s="88"/>
      <c r="K14319" s="88"/>
    </row>
    <row r="14320" spans="2:11" ht="12" hidden="1" customHeight="1" x14ac:dyDescent="0.2">
      <c r="B14320" s="88"/>
      <c r="C14320" s="88"/>
      <c r="D14320" s="88"/>
      <c r="E14320" s="88"/>
      <c r="F14320" s="88"/>
      <c r="G14320" s="88"/>
      <c r="H14320" s="88"/>
      <c r="I14320" s="88"/>
      <c r="J14320" s="88"/>
      <c r="K14320" s="88"/>
    </row>
    <row r="14321" spans="2:11" ht="12" hidden="1" customHeight="1" x14ac:dyDescent="0.2">
      <c r="B14321" s="88"/>
      <c r="C14321" s="88"/>
      <c r="D14321" s="88"/>
      <c r="E14321" s="88"/>
      <c r="F14321" s="88"/>
      <c r="G14321" s="88"/>
      <c r="H14321" s="88"/>
      <c r="I14321" s="88"/>
      <c r="J14321" s="88"/>
      <c r="K14321" s="88"/>
    </row>
    <row r="14322" spans="2:11" ht="12" hidden="1" customHeight="1" x14ac:dyDescent="0.2">
      <c r="B14322" s="88"/>
      <c r="C14322" s="88"/>
      <c r="D14322" s="88"/>
      <c r="E14322" s="88"/>
      <c r="F14322" s="88"/>
      <c r="G14322" s="88"/>
      <c r="H14322" s="88"/>
      <c r="I14322" s="88"/>
      <c r="J14322" s="88"/>
      <c r="K14322" s="88"/>
    </row>
    <row r="14323" spans="2:11" ht="12" hidden="1" customHeight="1" x14ac:dyDescent="0.2">
      <c r="B14323" s="88"/>
      <c r="C14323" s="88"/>
      <c r="D14323" s="88"/>
      <c r="E14323" s="88"/>
      <c r="F14323" s="88"/>
      <c r="G14323" s="88"/>
      <c r="H14323" s="88"/>
      <c r="I14323" s="88"/>
      <c r="J14323" s="88"/>
      <c r="K14323" s="88"/>
    </row>
    <row r="14324" spans="2:11" ht="12" hidden="1" customHeight="1" x14ac:dyDescent="0.2">
      <c r="B14324" s="88"/>
      <c r="C14324" s="88"/>
      <c r="D14324" s="88"/>
      <c r="E14324" s="88"/>
      <c r="F14324" s="88"/>
      <c r="G14324" s="88"/>
      <c r="H14324" s="88"/>
      <c r="I14324" s="88"/>
      <c r="J14324" s="88"/>
      <c r="K14324" s="88"/>
    </row>
    <row r="14325" spans="2:11" ht="12" hidden="1" customHeight="1" x14ac:dyDescent="0.2">
      <c r="B14325" s="88"/>
      <c r="C14325" s="88"/>
      <c r="D14325" s="88"/>
      <c r="E14325" s="88"/>
      <c r="F14325" s="88"/>
      <c r="G14325" s="88"/>
      <c r="H14325" s="88"/>
      <c r="I14325" s="88"/>
      <c r="J14325" s="88"/>
      <c r="K14325" s="88"/>
    </row>
    <row r="14326" spans="2:11" ht="12" hidden="1" customHeight="1" x14ac:dyDescent="0.2">
      <c r="B14326" s="88"/>
      <c r="C14326" s="88"/>
      <c r="D14326" s="88"/>
      <c r="E14326" s="88"/>
      <c r="F14326" s="88"/>
      <c r="G14326" s="88"/>
      <c r="H14326" s="88"/>
      <c r="I14326" s="88"/>
      <c r="J14326" s="88"/>
      <c r="K14326" s="88"/>
    </row>
    <row r="14327" spans="2:11" ht="12" hidden="1" customHeight="1" x14ac:dyDescent="0.2">
      <c r="B14327" s="88"/>
      <c r="C14327" s="88"/>
      <c r="D14327" s="88"/>
      <c r="E14327" s="88"/>
      <c r="F14327" s="88"/>
      <c r="G14327" s="88"/>
      <c r="H14327" s="88"/>
      <c r="I14327" s="88"/>
      <c r="J14327" s="88"/>
      <c r="K14327" s="88"/>
    </row>
    <row r="14328" spans="2:11" ht="12" hidden="1" customHeight="1" x14ac:dyDescent="0.2">
      <c r="B14328" s="88"/>
      <c r="C14328" s="88"/>
      <c r="D14328" s="88"/>
      <c r="E14328" s="88"/>
      <c r="F14328" s="88"/>
      <c r="G14328" s="88"/>
      <c r="H14328" s="88"/>
      <c r="I14328" s="88"/>
      <c r="J14328" s="88"/>
      <c r="K14328" s="88"/>
    </row>
    <row r="14329" spans="2:11" ht="12" hidden="1" customHeight="1" x14ac:dyDescent="0.2">
      <c r="B14329" s="88"/>
      <c r="C14329" s="88"/>
      <c r="D14329" s="88"/>
      <c r="E14329" s="88"/>
      <c r="F14329" s="88"/>
      <c r="G14329" s="88"/>
      <c r="H14329" s="88"/>
      <c r="I14329" s="88"/>
      <c r="J14329" s="88"/>
      <c r="K14329" s="88"/>
    </row>
    <row r="14330" spans="2:11" ht="12" hidden="1" customHeight="1" x14ac:dyDescent="0.2">
      <c r="B14330" s="88"/>
      <c r="C14330" s="88"/>
      <c r="D14330" s="88"/>
      <c r="E14330" s="88"/>
      <c r="F14330" s="88"/>
      <c r="G14330" s="88"/>
      <c r="H14330" s="88"/>
      <c r="I14330" s="88"/>
      <c r="J14330" s="88"/>
      <c r="K14330" s="88"/>
    </row>
    <row r="14331" spans="2:11" ht="12" hidden="1" customHeight="1" x14ac:dyDescent="0.2">
      <c r="B14331" s="88"/>
      <c r="C14331" s="88"/>
      <c r="D14331" s="88"/>
      <c r="E14331" s="88"/>
      <c r="F14331" s="88"/>
      <c r="G14331" s="88"/>
      <c r="H14331" s="88"/>
      <c r="I14331" s="88"/>
      <c r="J14331" s="88"/>
      <c r="K14331" s="88"/>
    </row>
    <row r="14332" spans="2:11" ht="12" hidden="1" customHeight="1" x14ac:dyDescent="0.2">
      <c r="B14332" s="88"/>
      <c r="C14332" s="88"/>
      <c r="D14332" s="88"/>
      <c r="E14332" s="88"/>
      <c r="F14332" s="88"/>
      <c r="G14332" s="88"/>
      <c r="H14332" s="88"/>
      <c r="I14332" s="88"/>
      <c r="J14332" s="88"/>
      <c r="K14332" s="88"/>
    </row>
    <row r="14333" spans="2:11" ht="12" hidden="1" customHeight="1" x14ac:dyDescent="0.2">
      <c r="B14333" s="88"/>
      <c r="C14333" s="88"/>
      <c r="D14333" s="88"/>
      <c r="E14333" s="88"/>
      <c r="F14333" s="88"/>
      <c r="G14333" s="88"/>
      <c r="H14333" s="88"/>
      <c r="I14333" s="88"/>
      <c r="J14333" s="88"/>
      <c r="K14333" s="88"/>
    </row>
    <row r="14334" spans="2:11" ht="12" hidden="1" customHeight="1" x14ac:dyDescent="0.2">
      <c r="B14334" s="88"/>
      <c r="C14334" s="88"/>
      <c r="D14334" s="88"/>
      <c r="E14334" s="88"/>
      <c r="F14334" s="88"/>
      <c r="G14334" s="88"/>
      <c r="H14334" s="88"/>
      <c r="I14334" s="88"/>
      <c r="J14334" s="88"/>
      <c r="K14334" s="88"/>
    </row>
    <row r="14335" spans="2:11" ht="12" hidden="1" customHeight="1" x14ac:dyDescent="0.2">
      <c r="B14335" s="88"/>
      <c r="C14335" s="88"/>
      <c r="D14335" s="88"/>
      <c r="E14335" s="88"/>
      <c r="F14335" s="88"/>
      <c r="G14335" s="88"/>
      <c r="H14335" s="88"/>
      <c r="I14335" s="88"/>
      <c r="J14335" s="88"/>
      <c r="K14335" s="88"/>
    </row>
    <row r="14336" spans="2:11" ht="12" hidden="1" customHeight="1" x14ac:dyDescent="0.2">
      <c r="B14336" s="88"/>
      <c r="C14336" s="88"/>
      <c r="D14336" s="88"/>
      <c r="E14336" s="88"/>
      <c r="F14336" s="88"/>
      <c r="G14336" s="88"/>
      <c r="H14336" s="88"/>
      <c r="I14336" s="88"/>
      <c r="J14336" s="88"/>
      <c r="K14336" s="88"/>
    </row>
    <row r="14337" spans="2:11" ht="12" hidden="1" customHeight="1" x14ac:dyDescent="0.2">
      <c r="B14337" s="88"/>
      <c r="C14337" s="88"/>
      <c r="D14337" s="88"/>
      <c r="E14337" s="88"/>
      <c r="F14337" s="88"/>
      <c r="G14337" s="88"/>
      <c r="H14337" s="88"/>
      <c r="I14337" s="88"/>
      <c r="J14337" s="88"/>
      <c r="K14337" s="88"/>
    </row>
    <row r="14338" spans="2:11" ht="12" hidden="1" customHeight="1" x14ac:dyDescent="0.2">
      <c r="B14338" s="88"/>
      <c r="C14338" s="88"/>
      <c r="D14338" s="88"/>
      <c r="E14338" s="88"/>
      <c r="F14338" s="88"/>
      <c r="G14338" s="88"/>
      <c r="H14338" s="88"/>
      <c r="I14338" s="88"/>
      <c r="J14338" s="88"/>
      <c r="K14338" s="88"/>
    </row>
    <row r="14339" spans="2:11" ht="12" hidden="1" customHeight="1" x14ac:dyDescent="0.2">
      <c r="B14339" s="88"/>
      <c r="C14339" s="88"/>
      <c r="D14339" s="88"/>
      <c r="E14339" s="88"/>
      <c r="F14339" s="88"/>
      <c r="G14339" s="88"/>
      <c r="H14339" s="88"/>
      <c r="I14339" s="88"/>
      <c r="J14339" s="88"/>
      <c r="K14339" s="88"/>
    </row>
    <row r="14340" spans="2:11" ht="12" hidden="1" customHeight="1" x14ac:dyDescent="0.2">
      <c r="B14340" s="88"/>
      <c r="C14340" s="88"/>
      <c r="D14340" s="88"/>
      <c r="E14340" s="88"/>
      <c r="F14340" s="88"/>
      <c r="G14340" s="88"/>
      <c r="H14340" s="88"/>
      <c r="I14340" s="88"/>
      <c r="J14340" s="88"/>
      <c r="K14340" s="88"/>
    </row>
    <row r="14341" spans="2:11" ht="12" hidden="1" customHeight="1" x14ac:dyDescent="0.2">
      <c r="B14341" s="88"/>
      <c r="C14341" s="88"/>
      <c r="D14341" s="88"/>
      <c r="E14341" s="88"/>
      <c r="F14341" s="88"/>
      <c r="G14341" s="88"/>
      <c r="H14341" s="88"/>
      <c r="I14341" s="88"/>
      <c r="J14341" s="88"/>
      <c r="K14341" s="88"/>
    </row>
    <row r="14342" spans="2:11" ht="12" hidden="1" customHeight="1" x14ac:dyDescent="0.2">
      <c r="B14342" s="88"/>
      <c r="C14342" s="88"/>
      <c r="D14342" s="88"/>
      <c r="E14342" s="88"/>
      <c r="F14342" s="88"/>
      <c r="G14342" s="88"/>
      <c r="H14342" s="88"/>
      <c r="I14342" s="88"/>
      <c r="J14342" s="88"/>
      <c r="K14342" s="88"/>
    </row>
    <row r="14343" spans="2:11" ht="12" hidden="1" customHeight="1" x14ac:dyDescent="0.2">
      <c r="B14343" s="88"/>
      <c r="C14343" s="88"/>
      <c r="D14343" s="88"/>
      <c r="E14343" s="88"/>
      <c r="F14343" s="88"/>
      <c r="G14343" s="88"/>
      <c r="H14343" s="88"/>
      <c r="I14343" s="88"/>
      <c r="J14343" s="88"/>
      <c r="K14343" s="88"/>
    </row>
    <row r="14344" spans="2:11" ht="12" hidden="1" customHeight="1" x14ac:dyDescent="0.2">
      <c r="B14344" s="88"/>
      <c r="C14344" s="88"/>
      <c r="D14344" s="88"/>
      <c r="E14344" s="88"/>
      <c r="F14344" s="88"/>
      <c r="G14344" s="88"/>
      <c r="H14344" s="88"/>
      <c r="I14344" s="88"/>
      <c r="J14344" s="88"/>
      <c r="K14344" s="88"/>
    </row>
    <row r="14345" spans="2:11" ht="12" hidden="1" customHeight="1" x14ac:dyDescent="0.2">
      <c r="B14345" s="88"/>
      <c r="C14345" s="88"/>
      <c r="D14345" s="88"/>
      <c r="E14345" s="88"/>
      <c r="F14345" s="88"/>
      <c r="G14345" s="88"/>
      <c r="H14345" s="88"/>
      <c r="I14345" s="88"/>
      <c r="J14345" s="88"/>
      <c r="K14345" s="88"/>
    </row>
    <row r="14346" spans="2:11" ht="12" hidden="1" customHeight="1" x14ac:dyDescent="0.2">
      <c r="B14346" s="88"/>
      <c r="C14346" s="88"/>
      <c r="D14346" s="88"/>
      <c r="E14346" s="88"/>
      <c r="F14346" s="88"/>
      <c r="G14346" s="88"/>
      <c r="H14346" s="88"/>
      <c r="I14346" s="88"/>
      <c r="J14346" s="88"/>
      <c r="K14346" s="88"/>
    </row>
    <row r="14347" spans="2:11" ht="12" hidden="1" customHeight="1" x14ac:dyDescent="0.2">
      <c r="B14347" s="88"/>
      <c r="C14347" s="88"/>
      <c r="D14347" s="88"/>
      <c r="E14347" s="88"/>
      <c r="F14347" s="88"/>
      <c r="G14347" s="88"/>
      <c r="H14347" s="88"/>
      <c r="I14347" s="88"/>
      <c r="J14347" s="88"/>
      <c r="K14347" s="88"/>
    </row>
    <row r="14348" spans="2:11" ht="12" hidden="1" customHeight="1" x14ac:dyDescent="0.2">
      <c r="B14348" s="88"/>
      <c r="C14348" s="88"/>
      <c r="D14348" s="88"/>
      <c r="E14348" s="88"/>
      <c r="F14348" s="88"/>
      <c r="G14348" s="88"/>
      <c r="H14348" s="88"/>
      <c r="I14348" s="88"/>
      <c r="J14348" s="88"/>
      <c r="K14348" s="88"/>
    </row>
    <row r="14349" spans="2:11" ht="12" hidden="1" customHeight="1" x14ac:dyDescent="0.2">
      <c r="B14349" s="88"/>
      <c r="C14349" s="88"/>
      <c r="D14349" s="88"/>
      <c r="E14349" s="88"/>
      <c r="F14349" s="88"/>
      <c r="G14349" s="88"/>
      <c r="H14349" s="88"/>
      <c r="I14349" s="88"/>
      <c r="J14349" s="88"/>
      <c r="K14349" s="88"/>
    </row>
    <row r="14350" spans="2:11" ht="12" hidden="1" customHeight="1" x14ac:dyDescent="0.2">
      <c r="B14350" s="88"/>
      <c r="C14350" s="88"/>
      <c r="D14350" s="88"/>
      <c r="E14350" s="88"/>
      <c r="F14350" s="88"/>
      <c r="G14350" s="88"/>
      <c r="H14350" s="88"/>
      <c r="I14350" s="88"/>
      <c r="J14350" s="88"/>
      <c r="K14350" s="88"/>
    </row>
    <row r="14351" spans="2:11" ht="12" hidden="1" customHeight="1" x14ac:dyDescent="0.2">
      <c r="B14351" s="88"/>
      <c r="C14351" s="88"/>
      <c r="D14351" s="88"/>
      <c r="E14351" s="88"/>
      <c r="F14351" s="88"/>
      <c r="G14351" s="88"/>
      <c r="H14351" s="88"/>
      <c r="I14351" s="88"/>
      <c r="J14351" s="88"/>
      <c r="K14351" s="88"/>
    </row>
    <row r="14352" spans="2:11" ht="12" hidden="1" customHeight="1" x14ac:dyDescent="0.2">
      <c r="B14352" s="88"/>
      <c r="C14352" s="88"/>
      <c r="D14352" s="88"/>
      <c r="E14352" s="88"/>
      <c r="F14352" s="88"/>
      <c r="G14352" s="88"/>
      <c r="H14352" s="88"/>
      <c r="I14352" s="88"/>
      <c r="J14352" s="88"/>
      <c r="K14352" s="88"/>
    </row>
    <row r="14353" spans="2:11" ht="12" hidden="1" customHeight="1" x14ac:dyDescent="0.2">
      <c r="B14353" s="88"/>
      <c r="C14353" s="88"/>
      <c r="D14353" s="88"/>
      <c r="E14353" s="88"/>
      <c r="F14353" s="88"/>
      <c r="G14353" s="88"/>
      <c r="H14353" s="88"/>
      <c r="I14353" s="88"/>
      <c r="J14353" s="88"/>
      <c r="K14353" s="88"/>
    </row>
    <row r="14354" spans="2:11" ht="12" hidden="1" customHeight="1" x14ac:dyDescent="0.2">
      <c r="B14354" s="88"/>
      <c r="C14354" s="88"/>
      <c r="D14354" s="88"/>
      <c r="E14354" s="88"/>
      <c r="F14354" s="88"/>
      <c r="G14354" s="88"/>
      <c r="H14354" s="88"/>
      <c r="I14354" s="88"/>
      <c r="J14354" s="88"/>
      <c r="K14354" s="88"/>
    </row>
    <row r="14355" spans="2:11" ht="12" hidden="1" customHeight="1" x14ac:dyDescent="0.2">
      <c r="B14355" s="88"/>
      <c r="C14355" s="88"/>
      <c r="D14355" s="88"/>
      <c r="E14355" s="88"/>
      <c r="F14355" s="88"/>
      <c r="G14355" s="88"/>
      <c r="H14355" s="88"/>
      <c r="I14355" s="88"/>
      <c r="J14355" s="88"/>
      <c r="K14355" s="88"/>
    </row>
    <row r="14356" spans="2:11" ht="12" hidden="1" customHeight="1" x14ac:dyDescent="0.2">
      <c r="B14356" s="88"/>
      <c r="C14356" s="88"/>
      <c r="D14356" s="88"/>
      <c r="E14356" s="88"/>
      <c r="F14356" s="88"/>
      <c r="G14356" s="88"/>
      <c r="H14356" s="88"/>
      <c r="I14356" s="88"/>
      <c r="J14356" s="88"/>
      <c r="K14356" s="88"/>
    </row>
    <row r="14357" spans="2:11" ht="12" hidden="1" customHeight="1" x14ac:dyDescent="0.2">
      <c r="B14357" s="88"/>
      <c r="C14357" s="88"/>
      <c r="D14357" s="88"/>
      <c r="E14357" s="88"/>
      <c r="F14357" s="88"/>
      <c r="G14357" s="88"/>
      <c r="H14357" s="88"/>
      <c r="I14357" s="88"/>
      <c r="J14357" s="88"/>
      <c r="K14357" s="88"/>
    </row>
    <row r="14358" spans="2:11" ht="12" hidden="1" customHeight="1" x14ac:dyDescent="0.2">
      <c r="B14358" s="88"/>
      <c r="C14358" s="88"/>
      <c r="D14358" s="88"/>
      <c r="E14358" s="88"/>
      <c r="F14358" s="88"/>
      <c r="G14358" s="88"/>
      <c r="H14358" s="88"/>
      <c r="I14358" s="88"/>
      <c r="J14358" s="88"/>
      <c r="K14358" s="88"/>
    </row>
    <row r="14359" spans="2:11" ht="12" hidden="1" customHeight="1" x14ac:dyDescent="0.2">
      <c r="B14359" s="88"/>
      <c r="C14359" s="88"/>
      <c r="D14359" s="88"/>
      <c r="E14359" s="88"/>
      <c r="F14359" s="88"/>
      <c r="G14359" s="88"/>
      <c r="H14359" s="88"/>
      <c r="I14359" s="88"/>
      <c r="J14359" s="88"/>
      <c r="K14359" s="88"/>
    </row>
    <row r="14360" spans="2:11" ht="12" hidden="1" customHeight="1" x14ac:dyDescent="0.2">
      <c r="B14360" s="88"/>
      <c r="C14360" s="88"/>
      <c r="D14360" s="88"/>
      <c r="E14360" s="88"/>
      <c r="F14360" s="88"/>
      <c r="G14360" s="88"/>
      <c r="H14360" s="88"/>
      <c r="I14360" s="88"/>
      <c r="J14360" s="88"/>
      <c r="K14360" s="88"/>
    </row>
    <row r="14361" spans="2:11" ht="12" hidden="1" customHeight="1" x14ac:dyDescent="0.2">
      <c r="B14361" s="88"/>
      <c r="C14361" s="88"/>
      <c r="D14361" s="88"/>
      <c r="E14361" s="88"/>
      <c r="F14361" s="88"/>
      <c r="G14361" s="88"/>
      <c r="H14361" s="88"/>
      <c r="I14361" s="88"/>
      <c r="J14361" s="88"/>
      <c r="K14361" s="88"/>
    </row>
    <row r="14362" spans="2:11" ht="12" hidden="1" customHeight="1" x14ac:dyDescent="0.2">
      <c r="B14362" s="88"/>
      <c r="C14362" s="88"/>
      <c r="D14362" s="88"/>
      <c r="E14362" s="88"/>
      <c r="F14362" s="88"/>
      <c r="G14362" s="88"/>
      <c r="H14362" s="88"/>
      <c r="I14362" s="88"/>
      <c r="J14362" s="88"/>
      <c r="K14362" s="88"/>
    </row>
    <row r="14363" spans="2:11" ht="12" hidden="1" customHeight="1" x14ac:dyDescent="0.2">
      <c r="B14363" s="88"/>
      <c r="C14363" s="88"/>
      <c r="D14363" s="88"/>
      <c r="E14363" s="88"/>
      <c r="F14363" s="88"/>
      <c r="G14363" s="88"/>
      <c r="H14363" s="88"/>
      <c r="I14363" s="88"/>
      <c r="J14363" s="88"/>
      <c r="K14363" s="88"/>
    </row>
    <row r="14364" spans="2:11" ht="12" hidden="1" customHeight="1" x14ac:dyDescent="0.2">
      <c r="B14364" s="88"/>
      <c r="C14364" s="88"/>
      <c r="D14364" s="88"/>
      <c r="E14364" s="88"/>
      <c r="F14364" s="88"/>
      <c r="G14364" s="88"/>
      <c r="H14364" s="88"/>
      <c r="I14364" s="88"/>
      <c r="J14364" s="88"/>
      <c r="K14364" s="88"/>
    </row>
    <row r="14365" spans="2:11" ht="12" hidden="1" customHeight="1" x14ac:dyDescent="0.2">
      <c r="B14365" s="88"/>
      <c r="C14365" s="88"/>
      <c r="D14365" s="88"/>
      <c r="E14365" s="88"/>
      <c r="F14365" s="88"/>
      <c r="G14365" s="88"/>
      <c r="H14365" s="88"/>
      <c r="I14365" s="88"/>
      <c r="J14365" s="88"/>
      <c r="K14365" s="88"/>
    </row>
    <row r="14366" spans="2:11" ht="12" hidden="1" customHeight="1" x14ac:dyDescent="0.2">
      <c r="B14366" s="88"/>
      <c r="C14366" s="88"/>
      <c r="D14366" s="88"/>
      <c r="E14366" s="88"/>
      <c r="F14366" s="88"/>
      <c r="G14366" s="88"/>
      <c r="H14366" s="88"/>
      <c r="I14366" s="88"/>
      <c r="J14366" s="88"/>
      <c r="K14366" s="88"/>
    </row>
    <row r="14367" spans="2:11" ht="12" hidden="1" customHeight="1" x14ac:dyDescent="0.2">
      <c r="B14367" s="88"/>
      <c r="C14367" s="88"/>
      <c r="D14367" s="88"/>
      <c r="E14367" s="88"/>
      <c r="F14367" s="88"/>
      <c r="G14367" s="88"/>
      <c r="H14367" s="88"/>
      <c r="I14367" s="88"/>
      <c r="J14367" s="88"/>
      <c r="K14367" s="88"/>
    </row>
    <row r="14368" spans="2:11" ht="12" hidden="1" customHeight="1" x14ac:dyDescent="0.2">
      <c r="B14368" s="88"/>
      <c r="C14368" s="88"/>
      <c r="D14368" s="88"/>
      <c r="E14368" s="88"/>
      <c r="F14368" s="88"/>
      <c r="G14368" s="88"/>
      <c r="H14368" s="88"/>
      <c r="I14368" s="88"/>
      <c r="J14368" s="88"/>
      <c r="K14368" s="88"/>
    </row>
    <row r="14369" spans="2:11" ht="12" hidden="1" customHeight="1" x14ac:dyDescent="0.2">
      <c r="B14369" s="88"/>
      <c r="C14369" s="88"/>
      <c r="D14369" s="88"/>
      <c r="E14369" s="88"/>
      <c r="F14369" s="88"/>
      <c r="G14369" s="88"/>
      <c r="H14369" s="88"/>
      <c r="I14369" s="88"/>
      <c r="J14369" s="88"/>
      <c r="K14369" s="88"/>
    </row>
    <row r="14370" spans="2:11" ht="12" hidden="1" customHeight="1" x14ac:dyDescent="0.2">
      <c r="B14370" s="88"/>
      <c r="C14370" s="88"/>
      <c r="D14370" s="88"/>
      <c r="E14370" s="88"/>
      <c r="F14370" s="88"/>
      <c r="G14370" s="88"/>
      <c r="H14370" s="88"/>
      <c r="I14370" s="88"/>
      <c r="J14370" s="88"/>
      <c r="K14370" s="88"/>
    </row>
    <row r="14371" spans="2:11" ht="12" hidden="1" customHeight="1" x14ac:dyDescent="0.2">
      <c r="B14371" s="88"/>
      <c r="C14371" s="88"/>
      <c r="D14371" s="88"/>
      <c r="E14371" s="88"/>
      <c r="F14371" s="88"/>
      <c r="G14371" s="88"/>
      <c r="H14371" s="88"/>
      <c r="I14371" s="88"/>
      <c r="J14371" s="88"/>
      <c r="K14371" s="88"/>
    </row>
    <row r="14372" spans="2:11" ht="12" hidden="1" customHeight="1" x14ac:dyDescent="0.2">
      <c r="B14372" s="88"/>
      <c r="C14372" s="88"/>
      <c r="D14372" s="88"/>
      <c r="E14372" s="88"/>
      <c r="F14372" s="88"/>
      <c r="G14372" s="88"/>
      <c r="H14372" s="88"/>
      <c r="I14372" s="88"/>
      <c r="J14372" s="88"/>
      <c r="K14372" s="88"/>
    </row>
    <row r="14373" spans="2:11" ht="12" hidden="1" customHeight="1" x14ac:dyDescent="0.2">
      <c r="B14373" s="88"/>
      <c r="C14373" s="88"/>
      <c r="D14373" s="88"/>
      <c r="E14373" s="88"/>
      <c r="F14373" s="88"/>
      <c r="G14373" s="88"/>
      <c r="H14373" s="88"/>
      <c r="I14373" s="88"/>
      <c r="J14373" s="88"/>
      <c r="K14373" s="88"/>
    </row>
    <row r="14374" spans="2:11" ht="12" hidden="1" customHeight="1" x14ac:dyDescent="0.2">
      <c r="B14374" s="88"/>
      <c r="C14374" s="88"/>
      <c r="D14374" s="88"/>
      <c r="E14374" s="88"/>
      <c r="F14374" s="88"/>
      <c r="G14374" s="88"/>
      <c r="H14374" s="88"/>
      <c r="I14374" s="88"/>
      <c r="J14374" s="88"/>
      <c r="K14374" s="88"/>
    </row>
    <row r="14375" spans="2:11" ht="12" hidden="1" customHeight="1" x14ac:dyDescent="0.2">
      <c r="B14375" s="88"/>
      <c r="C14375" s="88"/>
      <c r="D14375" s="88"/>
      <c r="E14375" s="88"/>
      <c r="F14375" s="88"/>
      <c r="G14375" s="88"/>
      <c r="H14375" s="88"/>
      <c r="I14375" s="88"/>
      <c r="J14375" s="88"/>
      <c r="K14375" s="88"/>
    </row>
    <row r="14376" spans="2:11" ht="12" hidden="1" customHeight="1" x14ac:dyDescent="0.2">
      <c r="B14376" s="88"/>
      <c r="C14376" s="88"/>
      <c r="D14376" s="88"/>
      <c r="E14376" s="88"/>
      <c r="F14376" s="88"/>
      <c r="G14376" s="88"/>
      <c r="H14376" s="88"/>
      <c r="I14376" s="88"/>
      <c r="J14376" s="88"/>
      <c r="K14376" s="88"/>
    </row>
    <row r="14377" spans="2:11" ht="12" hidden="1" customHeight="1" x14ac:dyDescent="0.2">
      <c r="B14377" s="88"/>
      <c r="C14377" s="88"/>
      <c r="D14377" s="88"/>
      <c r="E14377" s="88"/>
      <c r="F14377" s="88"/>
      <c r="G14377" s="88"/>
      <c r="H14377" s="88"/>
      <c r="I14377" s="88"/>
      <c r="J14377" s="88"/>
      <c r="K14377" s="88"/>
    </row>
    <row r="14378" spans="2:11" ht="12" hidden="1" customHeight="1" x14ac:dyDescent="0.2">
      <c r="B14378" s="88"/>
      <c r="C14378" s="88"/>
      <c r="D14378" s="88"/>
      <c r="E14378" s="88"/>
      <c r="F14378" s="88"/>
      <c r="G14378" s="88"/>
      <c r="H14378" s="88"/>
      <c r="I14378" s="88"/>
      <c r="J14378" s="88"/>
      <c r="K14378" s="88"/>
    </row>
    <row r="14379" spans="2:11" ht="12" hidden="1" customHeight="1" x14ac:dyDescent="0.2">
      <c r="B14379" s="88"/>
      <c r="C14379" s="88"/>
      <c r="D14379" s="88"/>
      <c r="E14379" s="88"/>
      <c r="F14379" s="88"/>
      <c r="G14379" s="88"/>
      <c r="H14379" s="88"/>
      <c r="I14379" s="88"/>
      <c r="J14379" s="88"/>
      <c r="K14379" s="88"/>
    </row>
    <row r="14380" spans="2:11" ht="12" hidden="1" customHeight="1" x14ac:dyDescent="0.2">
      <c r="B14380" s="88"/>
      <c r="C14380" s="88"/>
      <c r="D14380" s="88"/>
      <c r="E14380" s="88"/>
      <c r="F14380" s="88"/>
      <c r="G14380" s="88"/>
      <c r="H14380" s="88"/>
      <c r="I14380" s="88"/>
      <c r="J14380" s="88"/>
      <c r="K14380" s="88"/>
    </row>
    <row r="14381" spans="2:11" ht="12" hidden="1" customHeight="1" x14ac:dyDescent="0.2">
      <c r="B14381" s="88"/>
      <c r="C14381" s="88"/>
      <c r="D14381" s="88"/>
      <c r="E14381" s="88"/>
      <c r="F14381" s="88"/>
      <c r="G14381" s="88"/>
      <c r="H14381" s="88"/>
      <c r="I14381" s="88"/>
      <c r="J14381" s="88"/>
      <c r="K14381" s="88"/>
    </row>
    <row r="14382" spans="2:11" ht="12" hidden="1" customHeight="1" x14ac:dyDescent="0.2">
      <c r="B14382" s="88"/>
      <c r="C14382" s="88"/>
      <c r="D14382" s="88"/>
      <c r="E14382" s="88"/>
      <c r="F14382" s="88"/>
      <c r="G14382" s="88"/>
      <c r="H14382" s="88"/>
      <c r="I14382" s="88"/>
      <c r="J14382" s="88"/>
      <c r="K14382" s="88"/>
    </row>
    <row r="14383" spans="2:11" ht="12" hidden="1" customHeight="1" x14ac:dyDescent="0.2">
      <c r="B14383" s="88"/>
      <c r="C14383" s="88"/>
      <c r="D14383" s="88"/>
      <c r="E14383" s="88"/>
      <c r="F14383" s="88"/>
      <c r="G14383" s="88"/>
      <c r="H14383" s="88"/>
      <c r="I14383" s="88"/>
      <c r="J14383" s="88"/>
      <c r="K14383" s="88"/>
    </row>
    <row r="14384" spans="2:11" ht="12" hidden="1" customHeight="1" x14ac:dyDescent="0.2">
      <c r="B14384" s="88"/>
      <c r="C14384" s="88"/>
      <c r="D14384" s="88"/>
      <c r="E14384" s="88"/>
      <c r="F14384" s="88"/>
      <c r="G14384" s="88"/>
      <c r="H14384" s="88"/>
      <c r="I14384" s="88"/>
      <c r="J14384" s="88"/>
      <c r="K14384" s="88"/>
    </row>
    <row r="14385" spans="2:11" ht="12" hidden="1" customHeight="1" x14ac:dyDescent="0.2">
      <c r="B14385" s="88"/>
      <c r="C14385" s="88"/>
      <c r="D14385" s="88"/>
      <c r="E14385" s="88"/>
      <c r="F14385" s="88"/>
      <c r="G14385" s="88"/>
      <c r="H14385" s="88"/>
      <c r="I14385" s="88"/>
      <c r="J14385" s="88"/>
      <c r="K14385" s="88"/>
    </row>
    <row r="14386" spans="2:11" ht="12" hidden="1" customHeight="1" x14ac:dyDescent="0.2">
      <c r="B14386" s="88"/>
      <c r="C14386" s="88"/>
      <c r="D14386" s="88"/>
      <c r="E14386" s="88"/>
      <c r="F14386" s="88"/>
      <c r="G14386" s="88"/>
      <c r="H14386" s="88"/>
      <c r="I14386" s="88"/>
      <c r="J14386" s="88"/>
      <c r="K14386" s="88"/>
    </row>
    <row r="14387" spans="2:11" ht="12" hidden="1" customHeight="1" x14ac:dyDescent="0.2">
      <c r="B14387" s="88"/>
      <c r="C14387" s="88"/>
      <c r="D14387" s="88"/>
      <c r="E14387" s="88"/>
      <c r="F14387" s="88"/>
      <c r="G14387" s="88"/>
      <c r="H14387" s="88"/>
      <c r="I14387" s="88"/>
      <c r="J14387" s="88"/>
      <c r="K14387" s="88"/>
    </row>
    <row r="14388" spans="2:11" ht="12" hidden="1" customHeight="1" x14ac:dyDescent="0.2">
      <c r="B14388" s="88"/>
      <c r="C14388" s="88"/>
      <c r="D14388" s="88"/>
      <c r="E14388" s="88"/>
      <c r="F14388" s="88"/>
      <c r="G14388" s="88"/>
      <c r="H14388" s="88"/>
      <c r="I14388" s="88"/>
      <c r="J14388" s="88"/>
      <c r="K14388" s="88"/>
    </row>
    <row r="14389" spans="2:11" ht="12" hidden="1" customHeight="1" x14ac:dyDescent="0.2">
      <c r="B14389" s="88"/>
      <c r="C14389" s="88"/>
      <c r="D14389" s="88"/>
      <c r="E14389" s="88"/>
      <c r="F14389" s="88"/>
      <c r="G14389" s="88"/>
      <c r="H14389" s="88"/>
      <c r="I14389" s="88"/>
      <c r="J14389" s="88"/>
      <c r="K14389" s="88"/>
    </row>
    <row r="14390" spans="2:11" ht="12" hidden="1" customHeight="1" x14ac:dyDescent="0.2">
      <c r="B14390" s="88"/>
      <c r="C14390" s="88"/>
      <c r="D14390" s="88"/>
      <c r="E14390" s="88"/>
      <c r="F14390" s="88"/>
      <c r="G14390" s="88"/>
      <c r="H14390" s="88"/>
      <c r="I14390" s="88"/>
      <c r="J14390" s="88"/>
      <c r="K14390" s="88"/>
    </row>
    <row r="14391" spans="2:11" ht="12" hidden="1" customHeight="1" x14ac:dyDescent="0.2">
      <c r="B14391" s="88"/>
      <c r="C14391" s="88"/>
      <c r="D14391" s="88"/>
      <c r="E14391" s="88"/>
      <c r="F14391" s="88"/>
      <c r="G14391" s="88"/>
      <c r="H14391" s="88"/>
      <c r="I14391" s="88"/>
      <c r="J14391" s="88"/>
      <c r="K14391" s="88"/>
    </row>
    <row r="14392" spans="2:11" ht="12" hidden="1" customHeight="1" x14ac:dyDescent="0.2">
      <c r="B14392" s="88"/>
      <c r="C14392" s="88"/>
      <c r="D14392" s="88"/>
      <c r="E14392" s="88"/>
      <c r="F14392" s="88"/>
      <c r="G14392" s="88"/>
      <c r="H14392" s="88"/>
      <c r="I14392" s="88"/>
      <c r="J14392" s="88"/>
      <c r="K14392" s="88"/>
    </row>
    <row r="14393" spans="2:11" ht="12" hidden="1" customHeight="1" x14ac:dyDescent="0.2">
      <c r="B14393" s="88"/>
      <c r="C14393" s="88"/>
      <c r="D14393" s="88"/>
      <c r="E14393" s="88"/>
      <c r="F14393" s="88"/>
      <c r="G14393" s="88"/>
      <c r="H14393" s="88"/>
      <c r="I14393" s="88"/>
      <c r="J14393" s="88"/>
      <c r="K14393" s="88"/>
    </row>
    <row r="14394" spans="2:11" ht="12" hidden="1" customHeight="1" x14ac:dyDescent="0.2">
      <c r="B14394" s="88"/>
      <c r="C14394" s="88"/>
      <c r="D14394" s="88"/>
      <c r="E14394" s="88"/>
      <c r="F14394" s="88"/>
      <c r="G14394" s="88"/>
      <c r="H14394" s="88"/>
      <c r="I14394" s="88"/>
      <c r="J14394" s="88"/>
      <c r="K14394" s="88"/>
    </row>
    <row r="14395" spans="2:11" ht="12" hidden="1" customHeight="1" x14ac:dyDescent="0.2">
      <c r="B14395" s="88"/>
      <c r="C14395" s="88"/>
      <c r="D14395" s="88"/>
      <c r="E14395" s="88"/>
      <c r="F14395" s="88"/>
      <c r="G14395" s="88"/>
      <c r="H14395" s="88"/>
      <c r="I14395" s="88"/>
      <c r="J14395" s="88"/>
      <c r="K14395" s="88"/>
    </row>
    <row r="14396" spans="2:11" ht="12" hidden="1" customHeight="1" x14ac:dyDescent="0.2">
      <c r="B14396" s="88"/>
      <c r="C14396" s="88"/>
      <c r="D14396" s="88"/>
      <c r="E14396" s="88"/>
      <c r="F14396" s="88"/>
      <c r="G14396" s="88"/>
      <c r="H14396" s="88"/>
      <c r="I14396" s="88"/>
      <c r="J14396" s="88"/>
      <c r="K14396" s="88"/>
    </row>
    <row r="14397" spans="2:11" ht="12" hidden="1" customHeight="1" x14ac:dyDescent="0.2">
      <c r="B14397" s="88"/>
      <c r="C14397" s="88"/>
      <c r="D14397" s="88"/>
      <c r="E14397" s="88"/>
      <c r="F14397" s="88"/>
      <c r="G14397" s="88"/>
      <c r="H14397" s="88"/>
      <c r="I14397" s="88"/>
      <c r="J14397" s="88"/>
      <c r="K14397" s="88"/>
    </row>
    <row r="14398" spans="2:11" ht="12" hidden="1" customHeight="1" x14ac:dyDescent="0.2">
      <c r="B14398" s="88"/>
      <c r="C14398" s="88"/>
      <c r="D14398" s="88"/>
      <c r="E14398" s="88"/>
      <c r="F14398" s="88"/>
      <c r="G14398" s="88"/>
      <c r="H14398" s="88"/>
      <c r="I14398" s="88"/>
      <c r="J14398" s="88"/>
      <c r="K14398" s="88"/>
    </row>
    <row r="14399" spans="2:11" ht="12" hidden="1" customHeight="1" x14ac:dyDescent="0.2">
      <c r="B14399" s="88"/>
      <c r="C14399" s="88"/>
      <c r="D14399" s="88"/>
      <c r="E14399" s="88"/>
      <c r="F14399" s="88"/>
      <c r="G14399" s="88"/>
      <c r="H14399" s="88"/>
      <c r="I14399" s="88"/>
      <c r="J14399" s="88"/>
      <c r="K14399" s="88"/>
    </row>
    <row r="14400" spans="2:11" ht="12" hidden="1" customHeight="1" x14ac:dyDescent="0.2">
      <c r="B14400" s="88"/>
      <c r="C14400" s="88"/>
      <c r="D14400" s="88"/>
      <c r="E14400" s="88"/>
      <c r="F14400" s="88"/>
      <c r="G14400" s="88"/>
      <c r="H14400" s="88"/>
      <c r="I14400" s="88"/>
      <c r="J14400" s="88"/>
      <c r="K14400" s="88"/>
    </row>
    <row r="14401" spans="2:11" ht="12" hidden="1" customHeight="1" x14ac:dyDescent="0.2">
      <c r="B14401" s="88"/>
      <c r="C14401" s="88"/>
      <c r="D14401" s="88"/>
      <c r="E14401" s="88"/>
      <c r="F14401" s="88"/>
      <c r="G14401" s="88"/>
      <c r="H14401" s="88"/>
      <c r="I14401" s="88"/>
      <c r="J14401" s="88"/>
      <c r="K14401" s="88"/>
    </row>
    <row r="14402" spans="2:11" ht="12" hidden="1" customHeight="1" x14ac:dyDescent="0.2">
      <c r="B14402" s="88"/>
      <c r="C14402" s="88"/>
      <c r="D14402" s="88"/>
      <c r="E14402" s="88"/>
      <c r="F14402" s="88"/>
      <c r="G14402" s="88"/>
      <c r="H14402" s="88"/>
      <c r="I14402" s="88"/>
      <c r="J14402" s="88"/>
      <c r="K14402" s="88"/>
    </row>
    <row r="14403" spans="2:11" ht="12" hidden="1" customHeight="1" x14ac:dyDescent="0.2">
      <c r="B14403" s="88"/>
      <c r="C14403" s="88"/>
      <c r="D14403" s="88"/>
      <c r="E14403" s="88"/>
      <c r="F14403" s="88"/>
      <c r="G14403" s="88"/>
      <c r="H14403" s="88"/>
      <c r="I14403" s="88"/>
      <c r="J14403" s="88"/>
      <c r="K14403" s="88"/>
    </row>
    <row r="14404" spans="2:11" ht="12" hidden="1" customHeight="1" x14ac:dyDescent="0.2">
      <c r="B14404" s="88"/>
      <c r="C14404" s="88"/>
      <c r="D14404" s="88"/>
      <c r="E14404" s="88"/>
      <c r="F14404" s="88"/>
      <c r="G14404" s="88"/>
      <c r="H14404" s="88"/>
      <c r="I14404" s="88"/>
      <c r="J14404" s="88"/>
      <c r="K14404" s="88"/>
    </row>
    <row r="14405" spans="2:11" ht="12" hidden="1" customHeight="1" x14ac:dyDescent="0.2">
      <c r="B14405" s="88"/>
      <c r="C14405" s="88"/>
      <c r="D14405" s="88"/>
      <c r="E14405" s="88"/>
      <c r="F14405" s="88"/>
      <c r="G14405" s="88"/>
      <c r="H14405" s="88"/>
      <c r="I14405" s="88"/>
      <c r="J14405" s="88"/>
      <c r="K14405" s="88"/>
    </row>
    <row r="14406" spans="2:11" ht="12" hidden="1" customHeight="1" x14ac:dyDescent="0.2">
      <c r="B14406" s="88"/>
      <c r="C14406" s="88"/>
      <c r="D14406" s="88"/>
      <c r="E14406" s="88"/>
      <c r="F14406" s="88"/>
      <c r="G14406" s="88"/>
      <c r="H14406" s="88"/>
      <c r="I14406" s="88"/>
      <c r="J14406" s="88"/>
      <c r="K14406" s="88"/>
    </row>
    <row r="14407" spans="2:11" ht="12" hidden="1" customHeight="1" x14ac:dyDescent="0.2">
      <c r="B14407" s="88"/>
      <c r="C14407" s="88"/>
      <c r="D14407" s="88"/>
      <c r="E14407" s="88"/>
      <c r="F14407" s="88"/>
      <c r="G14407" s="88"/>
      <c r="H14407" s="88"/>
      <c r="I14407" s="88"/>
      <c r="J14407" s="88"/>
      <c r="K14407" s="88"/>
    </row>
    <row r="14408" spans="2:11" ht="12" hidden="1" customHeight="1" x14ac:dyDescent="0.2">
      <c r="B14408" s="88"/>
      <c r="C14408" s="88"/>
      <c r="D14408" s="88"/>
      <c r="E14408" s="88"/>
      <c r="F14408" s="88"/>
      <c r="G14408" s="88"/>
      <c r="H14408" s="88"/>
      <c r="I14408" s="88"/>
      <c r="J14408" s="88"/>
      <c r="K14408" s="88"/>
    </row>
    <row r="14409" spans="2:11" ht="12" hidden="1" customHeight="1" x14ac:dyDescent="0.2">
      <c r="B14409" s="88"/>
      <c r="C14409" s="88"/>
      <c r="D14409" s="88"/>
      <c r="E14409" s="88"/>
      <c r="F14409" s="88"/>
      <c r="G14409" s="88"/>
      <c r="H14409" s="88"/>
      <c r="I14409" s="88"/>
      <c r="J14409" s="88"/>
      <c r="K14409" s="88"/>
    </row>
    <row r="14410" spans="2:11" ht="12" hidden="1" customHeight="1" x14ac:dyDescent="0.2">
      <c r="B14410" s="88"/>
      <c r="C14410" s="88"/>
      <c r="D14410" s="88"/>
      <c r="E14410" s="88"/>
      <c r="F14410" s="88"/>
      <c r="G14410" s="88"/>
      <c r="H14410" s="88"/>
      <c r="I14410" s="88"/>
      <c r="J14410" s="88"/>
      <c r="K14410" s="88"/>
    </row>
    <row r="14411" spans="2:11" ht="12" hidden="1" customHeight="1" x14ac:dyDescent="0.2">
      <c r="B14411" s="88"/>
      <c r="C14411" s="88"/>
      <c r="D14411" s="88"/>
      <c r="E14411" s="88"/>
      <c r="F14411" s="88"/>
      <c r="G14411" s="88"/>
      <c r="H14411" s="88"/>
      <c r="I14411" s="88"/>
      <c r="J14411" s="88"/>
      <c r="K14411" s="88"/>
    </row>
    <row r="14412" spans="2:11" ht="12" hidden="1" customHeight="1" x14ac:dyDescent="0.2">
      <c r="B14412" s="88"/>
      <c r="C14412" s="88"/>
      <c r="D14412" s="88"/>
      <c r="E14412" s="88"/>
      <c r="F14412" s="88"/>
      <c r="G14412" s="88"/>
      <c r="H14412" s="88"/>
      <c r="I14412" s="88"/>
      <c r="J14412" s="88"/>
      <c r="K14412" s="88"/>
    </row>
    <row r="14413" spans="2:11" ht="12" hidden="1" customHeight="1" x14ac:dyDescent="0.2">
      <c r="B14413" s="88"/>
      <c r="C14413" s="88"/>
      <c r="D14413" s="88"/>
      <c r="E14413" s="88"/>
      <c r="F14413" s="88"/>
      <c r="G14413" s="88"/>
      <c r="H14413" s="88"/>
      <c r="I14413" s="88"/>
      <c r="J14413" s="88"/>
      <c r="K14413" s="88"/>
    </row>
    <row r="14414" spans="2:11" ht="12" hidden="1" customHeight="1" x14ac:dyDescent="0.2">
      <c r="B14414" s="88"/>
      <c r="C14414" s="88"/>
      <c r="D14414" s="88"/>
      <c r="E14414" s="88"/>
      <c r="F14414" s="88"/>
      <c r="G14414" s="88"/>
      <c r="H14414" s="88"/>
      <c r="I14414" s="88"/>
      <c r="J14414" s="88"/>
      <c r="K14414" s="88"/>
    </row>
    <row r="14415" spans="2:11" ht="12" hidden="1" customHeight="1" x14ac:dyDescent="0.2">
      <c r="B14415" s="88"/>
      <c r="C14415" s="88"/>
      <c r="D14415" s="88"/>
      <c r="E14415" s="88"/>
      <c r="F14415" s="88"/>
      <c r="G14415" s="88"/>
      <c r="H14415" s="88"/>
      <c r="I14415" s="88"/>
      <c r="J14415" s="88"/>
      <c r="K14415" s="88"/>
    </row>
    <row r="14416" spans="2:11" ht="12" hidden="1" customHeight="1" x14ac:dyDescent="0.2">
      <c r="B14416" s="88"/>
      <c r="C14416" s="88"/>
      <c r="D14416" s="88"/>
      <c r="E14416" s="88"/>
      <c r="F14416" s="88"/>
      <c r="G14416" s="88"/>
      <c r="H14416" s="88"/>
      <c r="I14416" s="88"/>
      <c r="J14416" s="88"/>
      <c r="K14416" s="88"/>
    </row>
    <row r="14417" spans="2:11" ht="12" hidden="1" customHeight="1" x14ac:dyDescent="0.2">
      <c r="B14417" s="88"/>
      <c r="C14417" s="88"/>
      <c r="D14417" s="88"/>
      <c r="E14417" s="88"/>
      <c r="F14417" s="88"/>
      <c r="G14417" s="88"/>
      <c r="H14417" s="88"/>
      <c r="I14417" s="88"/>
      <c r="J14417" s="88"/>
      <c r="K14417" s="88"/>
    </row>
    <row r="14418" spans="2:11" ht="12" hidden="1" customHeight="1" x14ac:dyDescent="0.2">
      <c r="B14418" s="88"/>
      <c r="C14418" s="88"/>
      <c r="D14418" s="88"/>
      <c r="E14418" s="88"/>
      <c r="F14418" s="88"/>
      <c r="G14418" s="88"/>
      <c r="H14418" s="88"/>
      <c r="I14418" s="88"/>
      <c r="J14418" s="88"/>
      <c r="K14418" s="88"/>
    </row>
    <row r="14419" spans="2:11" ht="12" hidden="1" customHeight="1" x14ac:dyDescent="0.2">
      <c r="B14419" s="88"/>
      <c r="C14419" s="88"/>
      <c r="D14419" s="88"/>
      <c r="E14419" s="88"/>
      <c r="F14419" s="88"/>
      <c r="G14419" s="88"/>
      <c r="H14419" s="88"/>
      <c r="I14419" s="88"/>
      <c r="J14419" s="88"/>
      <c r="K14419" s="88"/>
    </row>
    <row r="14420" spans="2:11" ht="12" hidden="1" customHeight="1" x14ac:dyDescent="0.2">
      <c r="B14420" s="88"/>
      <c r="C14420" s="88"/>
      <c r="D14420" s="88"/>
      <c r="E14420" s="88"/>
      <c r="F14420" s="88"/>
      <c r="G14420" s="88"/>
      <c r="H14420" s="88"/>
      <c r="I14420" s="88"/>
      <c r="J14420" s="88"/>
      <c r="K14420" s="88"/>
    </row>
    <row r="14421" spans="2:11" ht="12" hidden="1" customHeight="1" x14ac:dyDescent="0.2">
      <c r="B14421" s="88"/>
      <c r="C14421" s="88"/>
      <c r="D14421" s="88"/>
      <c r="E14421" s="88"/>
      <c r="F14421" s="88"/>
      <c r="G14421" s="88"/>
      <c r="H14421" s="88"/>
      <c r="I14421" s="88"/>
      <c r="J14421" s="88"/>
      <c r="K14421" s="88"/>
    </row>
    <row r="14422" spans="2:11" ht="12" hidden="1" customHeight="1" x14ac:dyDescent="0.2">
      <c r="B14422" s="88"/>
      <c r="C14422" s="88"/>
      <c r="D14422" s="88"/>
      <c r="E14422" s="88"/>
      <c r="F14422" s="88"/>
      <c r="G14422" s="88"/>
      <c r="H14422" s="88"/>
      <c r="I14422" s="88"/>
      <c r="J14422" s="88"/>
      <c r="K14422" s="88"/>
    </row>
    <row r="14423" spans="2:11" ht="12" hidden="1" customHeight="1" x14ac:dyDescent="0.2">
      <c r="B14423" s="88"/>
      <c r="C14423" s="88"/>
      <c r="D14423" s="88"/>
      <c r="E14423" s="88"/>
      <c r="F14423" s="88"/>
      <c r="G14423" s="88"/>
      <c r="H14423" s="88"/>
      <c r="I14423" s="88"/>
      <c r="J14423" s="88"/>
      <c r="K14423" s="88"/>
    </row>
    <row r="14424" spans="2:11" ht="12" hidden="1" customHeight="1" x14ac:dyDescent="0.2">
      <c r="B14424" s="88"/>
      <c r="C14424" s="88"/>
      <c r="D14424" s="88"/>
      <c r="E14424" s="88"/>
      <c r="F14424" s="88"/>
      <c r="G14424" s="88"/>
      <c r="H14424" s="88"/>
      <c r="I14424" s="88"/>
      <c r="J14424" s="88"/>
      <c r="K14424" s="88"/>
    </row>
    <row r="14425" spans="2:11" ht="12" hidden="1" customHeight="1" x14ac:dyDescent="0.2">
      <c r="B14425" s="88"/>
      <c r="C14425" s="88"/>
      <c r="D14425" s="88"/>
      <c r="E14425" s="88"/>
      <c r="F14425" s="88"/>
      <c r="G14425" s="88"/>
      <c r="H14425" s="88"/>
      <c r="I14425" s="88"/>
      <c r="J14425" s="88"/>
      <c r="K14425" s="88"/>
    </row>
    <row r="14426" spans="2:11" ht="12" hidden="1" customHeight="1" x14ac:dyDescent="0.2">
      <c r="B14426" s="88"/>
      <c r="C14426" s="88"/>
      <c r="D14426" s="88"/>
      <c r="E14426" s="88"/>
      <c r="F14426" s="88"/>
      <c r="G14426" s="88"/>
      <c r="H14426" s="88"/>
      <c r="I14426" s="88"/>
      <c r="J14426" s="88"/>
      <c r="K14426" s="88"/>
    </row>
    <row r="14427" spans="2:11" ht="12" hidden="1" customHeight="1" x14ac:dyDescent="0.2">
      <c r="B14427" s="88"/>
      <c r="C14427" s="88"/>
      <c r="D14427" s="88"/>
      <c r="E14427" s="88"/>
      <c r="F14427" s="88"/>
      <c r="G14427" s="88"/>
      <c r="H14427" s="88"/>
      <c r="I14427" s="88"/>
      <c r="J14427" s="88"/>
      <c r="K14427" s="88"/>
    </row>
    <row r="14428" spans="2:11" ht="12" hidden="1" customHeight="1" x14ac:dyDescent="0.2">
      <c r="B14428" s="88"/>
      <c r="C14428" s="88"/>
      <c r="D14428" s="88"/>
      <c r="E14428" s="88"/>
      <c r="F14428" s="88"/>
      <c r="G14428" s="88"/>
      <c r="H14428" s="88"/>
      <c r="I14428" s="88"/>
      <c r="J14428" s="88"/>
      <c r="K14428" s="88"/>
    </row>
    <row r="14429" spans="2:11" ht="12" hidden="1" customHeight="1" x14ac:dyDescent="0.2">
      <c r="B14429" s="88"/>
      <c r="C14429" s="88"/>
      <c r="D14429" s="88"/>
      <c r="E14429" s="88"/>
      <c r="F14429" s="88"/>
      <c r="G14429" s="88"/>
      <c r="H14429" s="88"/>
      <c r="I14429" s="88"/>
      <c r="J14429" s="88"/>
      <c r="K14429" s="88"/>
    </row>
    <row r="14430" spans="2:11" ht="12" hidden="1" customHeight="1" x14ac:dyDescent="0.2">
      <c r="B14430" s="88"/>
      <c r="C14430" s="88"/>
      <c r="D14430" s="88"/>
      <c r="E14430" s="88"/>
      <c r="F14430" s="88"/>
      <c r="G14430" s="88"/>
      <c r="H14430" s="88"/>
      <c r="I14430" s="88"/>
      <c r="J14430" s="88"/>
      <c r="K14430" s="88"/>
    </row>
    <row r="14431" spans="2:11" ht="12" hidden="1" customHeight="1" x14ac:dyDescent="0.2">
      <c r="B14431" s="88"/>
      <c r="C14431" s="88"/>
      <c r="D14431" s="88"/>
      <c r="E14431" s="88"/>
      <c r="F14431" s="88"/>
      <c r="G14431" s="88"/>
      <c r="H14431" s="88"/>
      <c r="I14431" s="88"/>
      <c r="J14431" s="88"/>
      <c r="K14431" s="88"/>
    </row>
    <row r="14432" spans="2:11" ht="12" hidden="1" customHeight="1" x14ac:dyDescent="0.2">
      <c r="B14432" s="88"/>
      <c r="C14432" s="88"/>
      <c r="D14432" s="88"/>
      <c r="E14432" s="88"/>
      <c r="F14432" s="88"/>
      <c r="G14432" s="88"/>
      <c r="H14432" s="88"/>
      <c r="I14432" s="88"/>
      <c r="J14432" s="88"/>
      <c r="K14432" s="88"/>
    </row>
    <row r="14433" spans="2:11" ht="12" hidden="1" customHeight="1" x14ac:dyDescent="0.2">
      <c r="B14433" s="88"/>
      <c r="C14433" s="88"/>
      <c r="D14433" s="88"/>
      <c r="E14433" s="88"/>
      <c r="F14433" s="88"/>
      <c r="G14433" s="88"/>
      <c r="H14433" s="88"/>
      <c r="I14433" s="88"/>
      <c r="J14433" s="88"/>
      <c r="K14433" s="88"/>
    </row>
    <row r="14434" spans="2:11" ht="12" hidden="1" customHeight="1" x14ac:dyDescent="0.2">
      <c r="B14434" s="88"/>
      <c r="C14434" s="88"/>
      <c r="D14434" s="88"/>
      <c r="E14434" s="88"/>
      <c r="F14434" s="88"/>
      <c r="G14434" s="88"/>
      <c r="H14434" s="88"/>
      <c r="I14434" s="88"/>
      <c r="J14434" s="88"/>
      <c r="K14434" s="88"/>
    </row>
    <row r="14435" spans="2:11" ht="12" hidden="1" customHeight="1" x14ac:dyDescent="0.2">
      <c r="B14435" s="88"/>
      <c r="C14435" s="88"/>
      <c r="D14435" s="88"/>
      <c r="E14435" s="88"/>
      <c r="F14435" s="88"/>
      <c r="G14435" s="88"/>
      <c r="H14435" s="88"/>
      <c r="I14435" s="88"/>
      <c r="J14435" s="88"/>
      <c r="K14435" s="88"/>
    </row>
    <row r="14436" spans="2:11" ht="12" hidden="1" customHeight="1" x14ac:dyDescent="0.2">
      <c r="B14436" s="88"/>
      <c r="C14436" s="88"/>
      <c r="D14436" s="88"/>
      <c r="E14436" s="88"/>
      <c r="F14436" s="88"/>
      <c r="G14436" s="88"/>
      <c r="H14436" s="88"/>
      <c r="I14436" s="88"/>
      <c r="J14436" s="88"/>
      <c r="K14436" s="88"/>
    </row>
    <row r="14437" spans="2:11" ht="12" hidden="1" customHeight="1" x14ac:dyDescent="0.2">
      <c r="B14437" s="88"/>
      <c r="C14437" s="88"/>
      <c r="D14437" s="88"/>
      <c r="E14437" s="88"/>
      <c r="F14437" s="88"/>
      <c r="G14437" s="88"/>
      <c r="H14437" s="88"/>
      <c r="I14437" s="88"/>
      <c r="J14437" s="88"/>
      <c r="K14437" s="88"/>
    </row>
    <row r="14438" spans="2:11" ht="12" hidden="1" customHeight="1" x14ac:dyDescent="0.2">
      <c r="B14438" s="88"/>
      <c r="C14438" s="88"/>
      <c r="D14438" s="88"/>
      <c r="E14438" s="88"/>
      <c r="F14438" s="88"/>
      <c r="G14438" s="88"/>
      <c r="H14438" s="88"/>
      <c r="I14438" s="88"/>
      <c r="J14438" s="88"/>
      <c r="K14438" s="88"/>
    </row>
    <row r="14439" spans="2:11" ht="12" hidden="1" customHeight="1" x14ac:dyDescent="0.2">
      <c r="B14439" s="88"/>
      <c r="C14439" s="88"/>
      <c r="D14439" s="88"/>
      <c r="E14439" s="88"/>
      <c r="F14439" s="88"/>
      <c r="G14439" s="88"/>
      <c r="H14439" s="88"/>
      <c r="I14439" s="88"/>
      <c r="J14439" s="88"/>
      <c r="K14439" s="88"/>
    </row>
    <row r="14440" spans="2:11" ht="12" hidden="1" customHeight="1" x14ac:dyDescent="0.2">
      <c r="B14440" s="88"/>
      <c r="C14440" s="88"/>
      <c r="D14440" s="88"/>
      <c r="E14440" s="88"/>
      <c r="F14440" s="88"/>
      <c r="G14440" s="88"/>
      <c r="H14440" s="88"/>
      <c r="I14440" s="88"/>
      <c r="J14440" s="88"/>
      <c r="K14440" s="88"/>
    </row>
    <row r="14441" spans="2:11" ht="12" hidden="1" customHeight="1" x14ac:dyDescent="0.2">
      <c r="B14441" s="88"/>
      <c r="C14441" s="88"/>
      <c r="D14441" s="88"/>
      <c r="E14441" s="88"/>
      <c r="F14441" s="88"/>
      <c r="G14441" s="88"/>
      <c r="H14441" s="88"/>
      <c r="I14441" s="88"/>
      <c r="J14441" s="88"/>
      <c r="K14441" s="88"/>
    </row>
    <row r="14442" spans="2:11" ht="12" hidden="1" customHeight="1" x14ac:dyDescent="0.2">
      <c r="B14442" s="88"/>
      <c r="C14442" s="88"/>
      <c r="D14442" s="88"/>
      <c r="E14442" s="88"/>
      <c r="F14442" s="88"/>
      <c r="G14442" s="88"/>
      <c r="H14442" s="88"/>
      <c r="I14442" s="88"/>
      <c r="J14442" s="88"/>
      <c r="K14442" s="88"/>
    </row>
    <row r="14443" spans="2:11" ht="12" hidden="1" customHeight="1" x14ac:dyDescent="0.2">
      <c r="B14443" s="88"/>
      <c r="C14443" s="88"/>
      <c r="D14443" s="88"/>
      <c r="E14443" s="88"/>
      <c r="F14443" s="88"/>
      <c r="G14443" s="88"/>
      <c r="H14443" s="88"/>
      <c r="I14443" s="88"/>
      <c r="J14443" s="88"/>
      <c r="K14443" s="88"/>
    </row>
    <row r="14444" spans="2:11" ht="12" hidden="1" customHeight="1" x14ac:dyDescent="0.2">
      <c r="B14444" s="88"/>
      <c r="C14444" s="88"/>
      <c r="D14444" s="88"/>
      <c r="E14444" s="88"/>
      <c r="F14444" s="88"/>
      <c r="G14444" s="88"/>
      <c r="H14444" s="88"/>
      <c r="I14444" s="88"/>
      <c r="J14444" s="88"/>
      <c r="K14444" s="88"/>
    </row>
    <row r="14445" spans="2:11" ht="12" hidden="1" customHeight="1" x14ac:dyDescent="0.2">
      <c r="B14445" s="88"/>
      <c r="C14445" s="88"/>
      <c r="D14445" s="88"/>
      <c r="E14445" s="88"/>
      <c r="F14445" s="88"/>
      <c r="G14445" s="88"/>
      <c r="H14445" s="88"/>
      <c r="I14445" s="88"/>
      <c r="J14445" s="88"/>
      <c r="K14445" s="88"/>
    </row>
    <row r="14446" spans="2:11" ht="12" hidden="1" customHeight="1" x14ac:dyDescent="0.2">
      <c r="B14446" s="88"/>
      <c r="C14446" s="88"/>
      <c r="D14446" s="88"/>
      <c r="E14446" s="88"/>
      <c r="F14446" s="88"/>
      <c r="G14446" s="88"/>
      <c r="H14446" s="88"/>
      <c r="I14446" s="88"/>
      <c r="J14446" s="88"/>
      <c r="K14446" s="88"/>
    </row>
    <row r="14447" spans="2:11" ht="12" hidden="1" customHeight="1" x14ac:dyDescent="0.2">
      <c r="B14447" s="88"/>
      <c r="C14447" s="88"/>
      <c r="D14447" s="88"/>
      <c r="E14447" s="88"/>
      <c r="F14447" s="88"/>
      <c r="G14447" s="88"/>
      <c r="H14447" s="88"/>
      <c r="I14447" s="88"/>
      <c r="J14447" s="88"/>
      <c r="K14447" s="88"/>
    </row>
    <row r="14448" spans="2:11" ht="12" hidden="1" customHeight="1" x14ac:dyDescent="0.2">
      <c r="B14448" s="88"/>
      <c r="C14448" s="88"/>
      <c r="D14448" s="88"/>
      <c r="E14448" s="88"/>
      <c r="F14448" s="88"/>
      <c r="G14448" s="88"/>
      <c r="H14448" s="88"/>
      <c r="I14448" s="88"/>
      <c r="J14448" s="88"/>
      <c r="K14448" s="88"/>
    </row>
    <row r="14449" spans="2:11" ht="12" hidden="1" customHeight="1" x14ac:dyDescent="0.2">
      <c r="B14449" s="88"/>
      <c r="C14449" s="88"/>
      <c r="D14449" s="88"/>
      <c r="E14449" s="88"/>
      <c r="F14449" s="88"/>
      <c r="G14449" s="88"/>
      <c r="H14449" s="88"/>
      <c r="I14449" s="88"/>
      <c r="J14449" s="88"/>
      <c r="K14449" s="88"/>
    </row>
    <row r="14450" spans="2:11" ht="12" hidden="1" customHeight="1" x14ac:dyDescent="0.2">
      <c r="B14450" s="88"/>
      <c r="C14450" s="88"/>
      <c r="D14450" s="88"/>
      <c r="E14450" s="88"/>
      <c r="F14450" s="88"/>
      <c r="G14450" s="88"/>
      <c r="H14450" s="88"/>
      <c r="I14450" s="88"/>
      <c r="J14450" s="88"/>
      <c r="K14450" s="88"/>
    </row>
    <row r="14451" spans="2:11" ht="12" hidden="1" customHeight="1" x14ac:dyDescent="0.2">
      <c r="B14451" s="88"/>
      <c r="C14451" s="88"/>
      <c r="D14451" s="88"/>
      <c r="E14451" s="88"/>
      <c r="F14451" s="88"/>
      <c r="G14451" s="88"/>
      <c r="H14451" s="88"/>
      <c r="I14451" s="88"/>
      <c r="J14451" s="88"/>
      <c r="K14451" s="88"/>
    </row>
    <row r="14452" spans="2:11" ht="12" hidden="1" customHeight="1" x14ac:dyDescent="0.2">
      <c r="B14452" s="88"/>
      <c r="C14452" s="88"/>
      <c r="D14452" s="88"/>
      <c r="E14452" s="88"/>
      <c r="F14452" s="88"/>
      <c r="G14452" s="88"/>
      <c r="H14452" s="88"/>
      <c r="I14452" s="88"/>
      <c r="J14452" s="88"/>
      <c r="K14452" s="88"/>
    </row>
    <row r="14453" spans="2:11" ht="12" hidden="1" customHeight="1" x14ac:dyDescent="0.2">
      <c r="B14453" s="88"/>
      <c r="C14453" s="88"/>
      <c r="D14453" s="88"/>
      <c r="E14453" s="88"/>
      <c r="F14453" s="88"/>
      <c r="G14453" s="88"/>
      <c r="H14453" s="88"/>
      <c r="I14453" s="88"/>
      <c r="J14453" s="88"/>
      <c r="K14453" s="88"/>
    </row>
    <row r="14454" spans="2:11" ht="12" hidden="1" customHeight="1" x14ac:dyDescent="0.2">
      <c r="B14454" s="88"/>
      <c r="C14454" s="88"/>
      <c r="D14454" s="88"/>
      <c r="E14454" s="88"/>
      <c r="F14454" s="88"/>
      <c r="G14454" s="88"/>
      <c r="H14454" s="88"/>
      <c r="I14454" s="88"/>
      <c r="J14454" s="88"/>
      <c r="K14454" s="88"/>
    </row>
    <row r="14455" spans="2:11" ht="12" hidden="1" customHeight="1" x14ac:dyDescent="0.2">
      <c r="B14455" s="88"/>
      <c r="C14455" s="88"/>
      <c r="D14455" s="88"/>
      <c r="E14455" s="88"/>
      <c r="F14455" s="88"/>
      <c r="G14455" s="88"/>
      <c r="H14455" s="88"/>
      <c r="I14455" s="88"/>
      <c r="J14455" s="88"/>
      <c r="K14455" s="88"/>
    </row>
    <row r="14456" spans="2:11" ht="12" hidden="1" customHeight="1" x14ac:dyDescent="0.2">
      <c r="B14456" s="88"/>
      <c r="C14456" s="88"/>
      <c r="D14456" s="88"/>
      <c r="E14456" s="88"/>
      <c r="F14456" s="88"/>
      <c r="G14456" s="88"/>
      <c r="H14456" s="88"/>
      <c r="I14456" s="88"/>
      <c r="J14456" s="88"/>
      <c r="K14456" s="88"/>
    </row>
    <row r="14457" spans="2:11" ht="12" hidden="1" customHeight="1" x14ac:dyDescent="0.2">
      <c r="B14457" s="88"/>
      <c r="C14457" s="88"/>
      <c r="D14457" s="88"/>
      <c r="E14457" s="88"/>
      <c r="F14457" s="88"/>
      <c r="G14457" s="88"/>
      <c r="H14457" s="88"/>
      <c r="I14457" s="88"/>
      <c r="J14457" s="88"/>
      <c r="K14457" s="88"/>
    </row>
    <row r="14458" spans="2:11" ht="12" hidden="1" customHeight="1" x14ac:dyDescent="0.2">
      <c r="B14458" s="88"/>
      <c r="C14458" s="88"/>
      <c r="D14458" s="88"/>
      <c r="E14458" s="88"/>
      <c r="F14458" s="88"/>
      <c r="G14458" s="88"/>
      <c r="H14458" s="88"/>
      <c r="I14458" s="88"/>
      <c r="J14458" s="88"/>
      <c r="K14458" s="88"/>
    </row>
    <row r="14459" spans="2:11" ht="12" hidden="1" customHeight="1" x14ac:dyDescent="0.2">
      <c r="B14459" s="88"/>
      <c r="C14459" s="88"/>
      <c r="D14459" s="88"/>
      <c r="E14459" s="88"/>
      <c r="F14459" s="88"/>
      <c r="G14459" s="88"/>
      <c r="H14459" s="88"/>
      <c r="I14459" s="88"/>
      <c r="J14459" s="88"/>
      <c r="K14459" s="88"/>
    </row>
    <row r="14460" spans="2:11" ht="12" hidden="1" customHeight="1" x14ac:dyDescent="0.2">
      <c r="B14460" s="88"/>
      <c r="C14460" s="88"/>
      <c r="D14460" s="88"/>
      <c r="E14460" s="88"/>
      <c r="F14460" s="88"/>
      <c r="G14460" s="88"/>
      <c r="H14460" s="88"/>
      <c r="I14460" s="88"/>
      <c r="J14460" s="88"/>
      <c r="K14460" s="88"/>
    </row>
    <row r="14461" spans="2:11" ht="12" hidden="1" customHeight="1" x14ac:dyDescent="0.2">
      <c r="B14461" s="88"/>
      <c r="C14461" s="88"/>
      <c r="D14461" s="88"/>
      <c r="E14461" s="88"/>
      <c r="F14461" s="88"/>
      <c r="G14461" s="88"/>
      <c r="H14461" s="88"/>
      <c r="I14461" s="88"/>
      <c r="J14461" s="88"/>
      <c r="K14461" s="88"/>
    </row>
    <row r="14462" spans="2:11" ht="12" hidden="1" customHeight="1" x14ac:dyDescent="0.2">
      <c r="B14462" s="88"/>
      <c r="C14462" s="88"/>
      <c r="D14462" s="88"/>
      <c r="E14462" s="88"/>
      <c r="F14462" s="88"/>
      <c r="G14462" s="88"/>
      <c r="H14462" s="88"/>
      <c r="I14462" s="88"/>
      <c r="J14462" s="88"/>
      <c r="K14462" s="88"/>
    </row>
    <row r="14463" spans="2:11" ht="12" hidden="1" customHeight="1" x14ac:dyDescent="0.2">
      <c r="B14463" s="88"/>
      <c r="C14463" s="88"/>
      <c r="D14463" s="88"/>
      <c r="E14463" s="88"/>
      <c r="F14463" s="88"/>
      <c r="G14463" s="88"/>
      <c r="H14463" s="88"/>
      <c r="I14463" s="88"/>
      <c r="J14463" s="88"/>
      <c r="K14463" s="88"/>
    </row>
    <row r="14464" spans="2:11" ht="12" hidden="1" customHeight="1" x14ac:dyDescent="0.2">
      <c r="B14464" s="88"/>
      <c r="C14464" s="88"/>
      <c r="D14464" s="88"/>
      <c r="E14464" s="88"/>
      <c r="F14464" s="88"/>
      <c r="G14464" s="88"/>
      <c r="H14464" s="88"/>
      <c r="I14464" s="88"/>
      <c r="J14464" s="88"/>
      <c r="K14464" s="88"/>
    </row>
    <row r="14465" spans="2:11" ht="12" hidden="1" customHeight="1" x14ac:dyDescent="0.2">
      <c r="B14465" s="88"/>
      <c r="C14465" s="88"/>
      <c r="D14465" s="88"/>
      <c r="E14465" s="88"/>
      <c r="F14465" s="88"/>
      <c r="G14465" s="88"/>
      <c r="H14465" s="88"/>
      <c r="I14465" s="88"/>
      <c r="J14465" s="88"/>
      <c r="K14465" s="88"/>
    </row>
    <row r="14466" spans="2:11" ht="12" hidden="1" customHeight="1" x14ac:dyDescent="0.2">
      <c r="B14466" s="88"/>
      <c r="C14466" s="88"/>
      <c r="D14466" s="88"/>
      <c r="E14466" s="88"/>
      <c r="F14466" s="88"/>
      <c r="G14466" s="88"/>
      <c r="H14466" s="88"/>
      <c r="I14466" s="88"/>
      <c r="J14466" s="88"/>
      <c r="K14466" s="88"/>
    </row>
    <row r="14467" spans="2:11" ht="12" hidden="1" customHeight="1" x14ac:dyDescent="0.2">
      <c r="B14467" s="88"/>
      <c r="C14467" s="88"/>
      <c r="D14467" s="88"/>
      <c r="E14467" s="88"/>
      <c r="F14467" s="88"/>
      <c r="G14467" s="88"/>
      <c r="H14467" s="88"/>
      <c r="I14467" s="88"/>
      <c r="J14467" s="88"/>
      <c r="K14467" s="88"/>
    </row>
    <row r="14468" spans="2:11" ht="12" hidden="1" customHeight="1" x14ac:dyDescent="0.2">
      <c r="B14468" s="88"/>
      <c r="C14468" s="88"/>
      <c r="D14468" s="88"/>
      <c r="E14468" s="88"/>
      <c r="F14468" s="88"/>
      <c r="G14468" s="88"/>
      <c r="H14468" s="88"/>
      <c r="I14468" s="88"/>
      <c r="J14468" s="88"/>
      <c r="K14468" s="88"/>
    </row>
    <row r="14469" spans="2:11" ht="12" hidden="1" customHeight="1" x14ac:dyDescent="0.2">
      <c r="B14469" s="88"/>
      <c r="C14469" s="88"/>
      <c r="D14469" s="88"/>
      <c r="E14469" s="88"/>
      <c r="F14469" s="88"/>
      <c r="G14469" s="88"/>
      <c r="H14469" s="88"/>
      <c r="I14469" s="88"/>
      <c r="J14469" s="88"/>
      <c r="K14469" s="88"/>
    </row>
    <row r="14470" spans="2:11" ht="12" hidden="1" customHeight="1" x14ac:dyDescent="0.2">
      <c r="B14470" s="88"/>
      <c r="C14470" s="88"/>
      <c r="D14470" s="88"/>
      <c r="E14470" s="88"/>
      <c r="F14470" s="88"/>
      <c r="G14470" s="88"/>
      <c r="H14470" s="88"/>
      <c r="I14470" s="88"/>
      <c r="J14470" s="88"/>
      <c r="K14470" s="88"/>
    </row>
    <row r="14471" spans="2:11" ht="12" hidden="1" customHeight="1" x14ac:dyDescent="0.2">
      <c r="B14471" s="88"/>
      <c r="C14471" s="88"/>
      <c r="D14471" s="88"/>
      <c r="E14471" s="88"/>
      <c r="F14471" s="88"/>
      <c r="G14471" s="88"/>
      <c r="H14471" s="88"/>
      <c r="I14471" s="88"/>
      <c r="J14471" s="88"/>
      <c r="K14471" s="88"/>
    </row>
    <row r="14472" spans="2:11" ht="12" hidden="1" customHeight="1" x14ac:dyDescent="0.2">
      <c r="B14472" s="88"/>
      <c r="C14472" s="88"/>
      <c r="D14472" s="88"/>
      <c r="E14472" s="88"/>
      <c r="F14472" s="88"/>
      <c r="G14472" s="88"/>
      <c r="H14472" s="88"/>
      <c r="I14472" s="88"/>
      <c r="J14472" s="88"/>
      <c r="K14472" s="88"/>
    </row>
    <row r="14473" spans="2:11" ht="12" hidden="1" customHeight="1" x14ac:dyDescent="0.2">
      <c r="B14473" s="88"/>
      <c r="C14473" s="88"/>
      <c r="D14473" s="88"/>
      <c r="E14473" s="88"/>
      <c r="F14473" s="88"/>
      <c r="G14473" s="88"/>
      <c r="H14473" s="88"/>
      <c r="I14473" s="88"/>
      <c r="J14473" s="88"/>
      <c r="K14473" s="88"/>
    </row>
    <row r="14474" spans="2:11" ht="12" hidden="1" customHeight="1" x14ac:dyDescent="0.2">
      <c r="B14474" s="88"/>
      <c r="C14474" s="88"/>
      <c r="D14474" s="88"/>
      <c r="E14474" s="88"/>
      <c r="F14474" s="88"/>
      <c r="G14474" s="88"/>
      <c r="H14474" s="88"/>
      <c r="I14474" s="88"/>
      <c r="J14474" s="88"/>
      <c r="K14474" s="88"/>
    </row>
    <row r="14475" spans="2:11" ht="12" hidden="1" customHeight="1" x14ac:dyDescent="0.2">
      <c r="B14475" s="88"/>
      <c r="C14475" s="88"/>
      <c r="D14475" s="88"/>
      <c r="E14475" s="88"/>
      <c r="F14475" s="88"/>
      <c r="G14475" s="88"/>
      <c r="H14475" s="88"/>
      <c r="I14475" s="88"/>
      <c r="J14475" s="88"/>
      <c r="K14475" s="88"/>
    </row>
    <row r="14476" spans="2:11" ht="12" hidden="1" customHeight="1" x14ac:dyDescent="0.2">
      <c r="B14476" s="88"/>
      <c r="C14476" s="88"/>
      <c r="D14476" s="88"/>
      <c r="E14476" s="88"/>
      <c r="F14476" s="88"/>
      <c r="G14476" s="88"/>
      <c r="H14476" s="88"/>
      <c r="I14476" s="88"/>
      <c r="J14476" s="88"/>
      <c r="K14476" s="88"/>
    </row>
    <row r="14477" spans="2:11" ht="12" hidden="1" customHeight="1" x14ac:dyDescent="0.2">
      <c r="B14477" s="88"/>
      <c r="C14477" s="88"/>
      <c r="D14477" s="88"/>
      <c r="E14477" s="88"/>
      <c r="F14477" s="88"/>
      <c r="G14477" s="88"/>
      <c r="H14477" s="88"/>
      <c r="I14477" s="88"/>
      <c r="J14477" s="88"/>
      <c r="K14477" s="88"/>
    </row>
    <row r="14478" spans="2:11" ht="12" hidden="1" customHeight="1" x14ac:dyDescent="0.2">
      <c r="B14478" s="88"/>
      <c r="C14478" s="88"/>
      <c r="D14478" s="88"/>
      <c r="E14478" s="88"/>
      <c r="F14478" s="88"/>
      <c r="G14478" s="88"/>
      <c r="H14478" s="88"/>
      <c r="I14478" s="88"/>
      <c r="J14478" s="88"/>
      <c r="K14478" s="88"/>
    </row>
    <row r="14479" spans="2:11" ht="12" hidden="1" customHeight="1" x14ac:dyDescent="0.2">
      <c r="B14479" s="88"/>
      <c r="C14479" s="88"/>
      <c r="D14479" s="88"/>
      <c r="E14479" s="88"/>
      <c r="F14479" s="88"/>
      <c r="G14479" s="88"/>
      <c r="H14479" s="88"/>
      <c r="I14479" s="88"/>
      <c r="J14479" s="88"/>
      <c r="K14479" s="88"/>
    </row>
    <row r="14480" spans="2:11" ht="12" hidden="1" customHeight="1" x14ac:dyDescent="0.2">
      <c r="B14480" s="88"/>
      <c r="C14480" s="88"/>
      <c r="D14480" s="88"/>
      <c r="E14480" s="88"/>
      <c r="F14480" s="88"/>
      <c r="G14480" s="88"/>
      <c r="H14480" s="88"/>
      <c r="I14480" s="88"/>
      <c r="J14480" s="88"/>
      <c r="K14480" s="88"/>
    </row>
    <row r="14481" spans="2:11" ht="12" hidden="1" customHeight="1" x14ac:dyDescent="0.2">
      <c r="B14481" s="88"/>
      <c r="C14481" s="88"/>
      <c r="D14481" s="88"/>
      <c r="E14481" s="88"/>
      <c r="F14481" s="88"/>
      <c r="G14481" s="88"/>
      <c r="H14481" s="88"/>
      <c r="I14481" s="88"/>
      <c r="J14481" s="88"/>
      <c r="K14481" s="88"/>
    </row>
    <row r="14482" spans="2:11" ht="12" hidden="1" customHeight="1" x14ac:dyDescent="0.2">
      <c r="B14482" s="88"/>
      <c r="C14482" s="88"/>
      <c r="D14482" s="88"/>
      <c r="E14482" s="88"/>
      <c r="F14482" s="88"/>
      <c r="G14482" s="88"/>
      <c r="H14482" s="88"/>
      <c r="I14482" s="88"/>
      <c r="J14482" s="88"/>
      <c r="K14482" s="88"/>
    </row>
    <row r="14483" spans="2:11" ht="12" hidden="1" customHeight="1" x14ac:dyDescent="0.2">
      <c r="B14483" s="88"/>
      <c r="C14483" s="88"/>
      <c r="D14483" s="88"/>
      <c r="E14483" s="88"/>
      <c r="F14483" s="88"/>
      <c r="G14483" s="88"/>
      <c r="H14483" s="88"/>
      <c r="I14483" s="88"/>
      <c r="J14483" s="88"/>
      <c r="K14483" s="88"/>
    </row>
    <row r="14484" spans="2:11" ht="12" hidden="1" customHeight="1" x14ac:dyDescent="0.2">
      <c r="B14484" s="88"/>
      <c r="C14484" s="88"/>
      <c r="D14484" s="88"/>
      <c r="E14484" s="88"/>
      <c r="F14484" s="88"/>
      <c r="G14484" s="88"/>
      <c r="H14484" s="88"/>
      <c r="I14484" s="88"/>
      <c r="J14484" s="88"/>
      <c r="K14484" s="88"/>
    </row>
    <row r="14485" spans="2:11" ht="12" hidden="1" customHeight="1" x14ac:dyDescent="0.2">
      <c r="B14485" s="88"/>
      <c r="C14485" s="88"/>
      <c r="D14485" s="88"/>
      <c r="E14485" s="88"/>
      <c r="F14485" s="88"/>
      <c r="G14485" s="88"/>
      <c r="H14485" s="88"/>
      <c r="I14485" s="88"/>
      <c r="J14485" s="88"/>
      <c r="K14485" s="88"/>
    </row>
    <row r="14486" spans="2:11" ht="12" hidden="1" customHeight="1" x14ac:dyDescent="0.2">
      <c r="B14486" s="88"/>
      <c r="C14486" s="88"/>
      <c r="D14486" s="88"/>
      <c r="E14486" s="88"/>
      <c r="F14486" s="88"/>
      <c r="G14486" s="88"/>
      <c r="H14486" s="88"/>
      <c r="I14486" s="88"/>
      <c r="J14486" s="88"/>
      <c r="K14486" s="88"/>
    </row>
    <row r="14487" spans="2:11" ht="12" hidden="1" customHeight="1" x14ac:dyDescent="0.2">
      <c r="B14487" s="88"/>
      <c r="C14487" s="88"/>
      <c r="D14487" s="88"/>
      <c r="E14487" s="88"/>
      <c r="F14487" s="88"/>
      <c r="G14487" s="88"/>
      <c r="H14487" s="88"/>
      <c r="I14487" s="88"/>
      <c r="J14487" s="88"/>
      <c r="K14487" s="88"/>
    </row>
    <row r="14488" spans="2:11" ht="12" hidden="1" customHeight="1" x14ac:dyDescent="0.2">
      <c r="B14488" s="88"/>
      <c r="C14488" s="88"/>
      <c r="D14488" s="88"/>
      <c r="E14488" s="88"/>
      <c r="F14488" s="88"/>
      <c r="G14488" s="88"/>
      <c r="H14488" s="88"/>
      <c r="I14488" s="88"/>
      <c r="J14488" s="88"/>
      <c r="K14488" s="88"/>
    </row>
    <row r="14489" spans="2:11" ht="12" hidden="1" customHeight="1" x14ac:dyDescent="0.2">
      <c r="B14489" s="88"/>
      <c r="C14489" s="88"/>
      <c r="D14489" s="88"/>
      <c r="E14489" s="88"/>
      <c r="F14489" s="88"/>
      <c r="G14489" s="88"/>
      <c r="H14489" s="88"/>
      <c r="I14489" s="88"/>
      <c r="J14489" s="88"/>
      <c r="K14489" s="88"/>
    </row>
    <row r="14490" spans="2:11" ht="12" hidden="1" customHeight="1" x14ac:dyDescent="0.2">
      <c r="B14490" s="88"/>
      <c r="C14490" s="88"/>
      <c r="D14490" s="88"/>
      <c r="E14490" s="88"/>
      <c r="F14490" s="88"/>
      <c r="G14490" s="88"/>
      <c r="H14490" s="88"/>
      <c r="I14490" s="88"/>
      <c r="J14490" s="88"/>
      <c r="K14490" s="88"/>
    </row>
    <row r="14491" spans="2:11" ht="12" hidden="1" customHeight="1" x14ac:dyDescent="0.2">
      <c r="B14491" s="88"/>
      <c r="C14491" s="88"/>
      <c r="D14491" s="88"/>
      <c r="E14491" s="88"/>
      <c r="F14491" s="88"/>
      <c r="G14491" s="88"/>
      <c r="H14491" s="88"/>
      <c r="I14491" s="88"/>
      <c r="J14491" s="88"/>
      <c r="K14491" s="88"/>
    </row>
    <row r="14492" spans="2:11" ht="12" hidden="1" customHeight="1" x14ac:dyDescent="0.2">
      <c r="B14492" s="88"/>
      <c r="C14492" s="88"/>
      <c r="D14492" s="88"/>
      <c r="E14492" s="88"/>
      <c r="F14492" s="88"/>
      <c r="G14492" s="88"/>
      <c r="H14492" s="88"/>
      <c r="I14492" s="88"/>
      <c r="J14492" s="88"/>
      <c r="K14492" s="88"/>
    </row>
    <row r="14493" spans="2:11" ht="12" hidden="1" customHeight="1" x14ac:dyDescent="0.2">
      <c r="B14493" s="88"/>
      <c r="C14493" s="88"/>
      <c r="D14493" s="88"/>
      <c r="E14493" s="88"/>
      <c r="F14493" s="88"/>
      <c r="G14493" s="88"/>
      <c r="H14493" s="88"/>
      <c r="I14493" s="88"/>
      <c r="J14493" s="88"/>
      <c r="K14493" s="88"/>
    </row>
    <row r="14494" spans="2:11" ht="12" hidden="1" customHeight="1" x14ac:dyDescent="0.2">
      <c r="B14494" s="88"/>
      <c r="C14494" s="88"/>
      <c r="D14494" s="88"/>
      <c r="E14494" s="88"/>
      <c r="F14494" s="88"/>
      <c r="G14494" s="88"/>
      <c r="H14494" s="88"/>
      <c r="I14494" s="88"/>
      <c r="J14494" s="88"/>
      <c r="K14494" s="88"/>
    </row>
    <row r="14495" spans="2:11" ht="12" hidden="1" customHeight="1" x14ac:dyDescent="0.2">
      <c r="B14495" s="88"/>
      <c r="C14495" s="88"/>
      <c r="D14495" s="88"/>
      <c r="E14495" s="88"/>
      <c r="F14495" s="88"/>
      <c r="G14495" s="88"/>
      <c r="H14495" s="88"/>
      <c r="I14495" s="88"/>
      <c r="J14495" s="88"/>
      <c r="K14495" s="88"/>
    </row>
    <row r="14496" spans="2:11" ht="12" hidden="1" customHeight="1" x14ac:dyDescent="0.2">
      <c r="B14496" s="88"/>
      <c r="C14496" s="88"/>
      <c r="D14496" s="88"/>
      <c r="E14496" s="88"/>
      <c r="F14496" s="88"/>
      <c r="G14496" s="88"/>
      <c r="H14496" s="88"/>
      <c r="I14496" s="88"/>
      <c r="J14496" s="88"/>
      <c r="K14496" s="88"/>
    </row>
    <row r="14497" spans="2:11" ht="12" hidden="1" customHeight="1" x14ac:dyDescent="0.2">
      <c r="B14497" s="88"/>
      <c r="C14497" s="88"/>
      <c r="D14497" s="88"/>
      <c r="E14497" s="88"/>
      <c r="F14497" s="88"/>
      <c r="G14497" s="88"/>
      <c r="H14497" s="88"/>
      <c r="I14497" s="88"/>
      <c r="J14497" s="88"/>
      <c r="K14497" s="88"/>
    </row>
    <row r="14498" spans="2:11" ht="12" hidden="1" customHeight="1" x14ac:dyDescent="0.2">
      <c r="B14498" s="88"/>
      <c r="C14498" s="88"/>
      <c r="D14498" s="88"/>
      <c r="E14498" s="88"/>
      <c r="F14498" s="88"/>
      <c r="G14498" s="88"/>
      <c r="H14498" s="88"/>
      <c r="I14498" s="88"/>
      <c r="J14498" s="88"/>
      <c r="K14498" s="88"/>
    </row>
    <row r="14499" spans="2:11" ht="12" hidden="1" customHeight="1" x14ac:dyDescent="0.2">
      <c r="B14499" s="88"/>
      <c r="C14499" s="88"/>
      <c r="D14499" s="88"/>
      <c r="E14499" s="88"/>
      <c r="F14499" s="88"/>
      <c r="G14499" s="88"/>
      <c r="H14499" s="88"/>
      <c r="I14499" s="88"/>
      <c r="J14499" s="88"/>
      <c r="K14499" s="88"/>
    </row>
    <row r="14500" spans="2:11" ht="12" hidden="1" customHeight="1" x14ac:dyDescent="0.2">
      <c r="B14500" s="88"/>
      <c r="C14500" s="88"/>
      <c r="D14500" s="88"/>
      <c r="E14500" s="88"/>
      <c r="F14500" s="88"/>
      <c r="G14500" s="88"/>
      <c r="H14500" s="88"/>
      <c r="I14500" s="88"/>
      <c r="J14500" s="88"/>
      <c r="K14500" s="88"/>
    </row>
    <row r="14501" spans="2:11" ht="12" hidden="1" customHeight="1" x14ac:dyDescent="0.2">
      <c r="B14501" s="88"/>
      <c r="C14501" s="88"/>
      <c r="D14501" s="88"/>
      <c r="E14501" s="88"/>
      <c r="F14501" s="88"/>
      <c r="G14501" s="88"/>
      <c r="H14501" s="88"/>
      <c r="I14501" s="88"/>
      <c r="J14501" s="88"/>
      <c r="K14501" s="88"/>
    </row>
    <row r="14502" spans="2:11" ht="12" hidden="1" customHeight="1" x14ac:dyDescent="0.2">
      <c r="B14502" s="88"/>
      <c r="C14502" s="88"/>
      <c r="D14502" s="88"/>
      <c r="E14502" s="88"/>
      <c r="F14502" s="88"/>
      <c r="G14502" s="88"/>
      <c r="H14502" s="88"/>
      <c r="I14502" s="88"/>
      <c r="J14502" s="88"/>
      <c r="K14502" s="88"/>
    </row>
    <row r="14503" spans="2:11" ht="12" hidden="1" customHeight="1" x14ac:dyDescent="0.2">
      <c r="B14503" s="88"/>
      <c r="C14503" s="88"/>
      <c r="D14503" s="88"/>
      <c r="E14503" s="88"/>
      <c r="F14503" s="88"/>
      <c r="G14503" s="88"/>
      <c r="H14503" s="88"/>
      <c r="I14503" s="88"/>
      <c r="J14503" s="88"/>
      <c r="K14503" s="88"/>
    </row>
    <row r="14504" spans="2:11" ht="12" hidden="1" customHeight="1" x14ac:dyDescent="0.2">
      <c r="B14504" s="88"/>
      <c r="C14504" s="88"/>
      <c r="D14504" s="88"/>
      <c r="E14504" s="88"/>
      <c r="F14504" s="88"/>
      <c r="G14504" s="88"/>
      <c r="H14504" s="88"/>
      <c r="I14504" s="88"/>
      <c r="J14504" s="88"/>
      <c r="K14504" s="88"/>
    </row>
    <row r="14505" spans="2:11" ht="12" hidden="1" customHeight="1" x14ac:dyDescent="0.2">
      <c r="B14505" s="88"/>
      <c r="C14505" s="88"/>
      <c r="D14505" s="88"/>
      <c r="E14505" s="88"/>
      <c r="F14505" s="88"/>
      <c r="G14505" s="88"/>
      <c r="H14505" s="88"/>
      <c r="I14505" s="88"/>
      <c r="J14505" s="88"/>
      <c r="K14505" s="88"/>
    </row>
    <row r="14506" spans="2:11" ht="12" hidden="1" customHeight="1" x14ac:dyDescent="0.2">
      <c r="B14506" s="88"/>
      <c r="C14506" s="88"/>
      <c r="D14506" s="88"/>
      <c r="E14506" s="88"/>
      <c r="F14506" s="88"/>
      <c r="G14506" s="88"/>
      <c r="H14506" s="88"/>
      <c r="I14506" s="88"/>
      <c r="J14506" s="88"/>
      <c r="K14506" s="88"/>
    </row>
    <row r="14507" spans="2:11" ht="12" hidden="1" customHeight="1" x14ac:dyDescent="0.2">
      <c r="B14507" s="88"/>
      <c r="C14507" s="88"/>
      <c r="D14507" s="88"/>
      <c r="E14507" s="88"/>
      <c r="F14507" s="88"/>
      <c r="G14507" s="88"/>
      <c r="H14507" s="88"/>
      <c r="I14507" s="88"/>
      <c r="J14507" s="88"/>
      <c r="K14507" s="88"/>
    </row>
    <row r="14508" spans="2:11" ht="12" hidden="1" customHeight="1" x14ac:dyDescent="0.2">
      <c r="B14508" s="88"/>
      <c r="C14508" s="88"/>
      <c r="D14508" s="88"/>
      <c r="E14508" s="88"/>
      <c r="F14508" s="88"/>
      <c r="G14508" s="88"/>
      <c r="H14508" s="88"/>
      <c r="I14508" s="88"/>
      <c r="J14508" s="88"/>
      <c r="K14508" s="88"/>
    </row>
    <row r="14509" spans="2:11" ht="12" hidden="1" customHeight="1" x14ac:dyDescent="0.2">
      <c r="B14509" s="88"/>
      <c r="C14509" s="88"/>
      <c r="D14509" s="88"/>
      <c r="E14509" s="88"/>
      <c r="F14509" s="88"/>
      <c r="G14509" s="88"/>
      <c r="H14509" s="88"/>
      <c r="I14509" s="88"/>
      <c r="J14509" s="88"/>
      <c r="K14509" s="88"/>
    </row>
    <row r="14510" spans="2:11" ht="12" hidden="1" customHeight="1" x14ac:dyDescent="0.2">
      <c r="B14510" s="88"/>
      <c r="C14510" s="88"/>
      <c r="D14510" s="88"/>
      <c r="E14510" s="88"/>
      <c r="F14510" s="88"/>
      <c r="G14510" s="88"/>
      <c r="H14510" s="88"/>
      <c r="I14510" s="88"/>
      <c r="J14510" s="88"/>
      <c r="K14510" s="88"/>
    </row>
    <row r="14511" spans="2:11" ht="12" hidden="1" customHeight="1" x14ac:dyDescent="0.2">
      <c r="B14511" s="88"/>
      <c r="C14511" s="88"/>
      <c r="D14511" s="88"/>
      <c r="E14511" s="88"/>
      <c r="F14511" s="88"/>
      <c r="G14511" s="88"/>
      <c r="H14511" s="88"/>
      <c r="I14511" s="88"/>
      <c r="J14511" s="88"/>
      <c r="K14511" s="88"/>
    </row>
    <row r="14512" spans="2:11" ht="12" hidden="1" customHeight="1" x14ac:dyDescent="0.2">
      <c r="B14512" s="88"/>
      <c r="C14512" s="88"/>
      <c r="D14512" s="88"/>
      <c r="E14512" s="88"/>
      <c r="F14512" s="88"/>
      <c r="G14512" s="88"/>
      <c r="H14512" s="88"/>
      <c r="I14512" s="88"/>
      <c r="J14512" s="88"/>
      <c r="K14512" s="88"/>
    </row>
    <row r="14513" spans="2:11" ht="12" hidden="1" customHeight="1" x14ac:dyDescent="0.2">
      <c r="B14513" s="88"/>
      <c r="C14513" s="88"/>
      <c r="D14513" s="88"/>
      <c r="E14513" s="88"/>
      <c r="F14513" s="88"/>
      <c r="G14513" s="88"/>
      <c r="H14513" s="88"/>
      <c r="I14513" s="88"/>
      <c r="J14513" s="88"/>
      <c r="K14513" s="88"/>
    </row>
    <row r="14514" spans="2:11" ht="12" hidden="1" customHeight="1" x14ac:dyDescent="0.2">
      <c r="B14514" s="88"/>
      <c r="C14514" s="88"/>
      <c r="D14514" s="88"/>
      <c r="E14514" s="88"/>
      <c r="F14514" s="88"/>
      <c r="G14514" s="88"/>
      <c r="H14514" s="88"/>
      <c r="I14514" s="88"/>
      <c r="J14514" s="88"/>
      <c r="K14514" s="88"/>
    </row>
    <row r="14515" spans="2:11" ht="12" hidden="1" customHeight="1" x14ac:dyDescent="0.2">
      <c r="B14515" s="88"/>
      <c r="C14515" s="88"/>
      <c r="D14515" s="88"/>
      <c r="E14515" s="88"/>
      <c r="F14515" s="88"/>
      <c r="G14515" s="88"/>
      <c r="H14515" s="88"/>
      <c r="I14515" s="88"/>
      <c r="J14515" s="88"/>
      <c r="K14515" s="88"/>
    </row>
    <row r="14516" spans="2:11" ht="12" hidden="1" customHeight="1" x14ac:dyDescent="0.2">
      <c r="B14516" s="88"/>
      <c r="C14516" s="88"/>
      <c r="D14516" s="88"/>
      <c r="E14516" s="88"/>
      <c r="F14516" s="88"/>
      <c r="G14516" s="88"/>
      <c r="H14516" s="88"/>
      <c r="I14516" s="88"/>
      <c r="J14516" s="88"/>
      <c r="K14516" s="88"/>
    </row>
    <row r="14517" spans="2:11" ht="12" hidden="1" customHeight="1" x14ac:dyDescent="0.2">
      <c r="B14517" s="88"/>
      <c r="C14517" s="88"/>
      <c r="D14517" s="88"/>
      <c r="E14517" s="88"/>
      <c r="F14517" s="88"/>
      <c r="G14517" s="88"/>
      <c r="H14517" s="88"/>
      <c r="I14517" s="88"/>
      <c r="J14517" s="88"/>
      <c r="K14517" s="88"/>
    </row>
    <row r="14518" spans="2:11" ht="12" hidden="1" customHeight="1" x14ac:dyDescent="0.2">
      <c r="B14518" s="88"/>
      <c r="C14518" s="88"/>
      <c r="D14518" s="88"/>
      <c r="E14518" s="88"/>
      <c r="F14518" s="88"/>
      <c r="G14518" s="88"/>
      <c r="H14518" s="88"/>
      <c r="I14518" s="88"/>
      <c r="J14518" s="88"/>
      <c r="K14518" s="88"/>
    </row>
    <row r="14519" spans="2:11" ht="12" hidden="1" customHeight="1" x14ac:dyDescent="0.2">
      <c r="B14519" s="88"/>
      <c r="C14519" s="88"/>
      <c r="D14519" s="88"/>
      <c r="E14519" s="88"/>
      <c r="F14519" s="88"/>
      <c r="G14519" s="88"/>
      <c r="H14519" s="88"/>
      <c r="I14519" s="88"/>
      <c r="J14519" s="88"/>
      <c r="K14519" s="88"/>
    </row>
    <row r="14520" spans="2:11" ht="12" hidden="1" customHeight="1" x14ac:dyDescent="0.2">
      <c r="B14520" s="88"/>
      <c r="C14520" s="88"/>
      <c r="D14520" s="88"/>
      <c r="E14520" s="88"/>
      <c r="F14520" s="88"/>
      <c r="G14520" s="88"/>
      <c r="H14520" s="88"/>
      <c r="I14520" s="88"/>
      <c r="J14520" s="88"/>
      <c r="K14520" s="88"/>
    </row>
    <row r="14521" spans="2:11" ht="12" hidden="1" customHeight="1" x14ac:dyDescent="0.2">
      <c r="B14521" s="88"/>
      <c r="C14521" s="88"/>
      <c r="D14521" s="88"/>
      <c r="E14521" s="88"/>
      <c r="F14521" s="88"/>
      <c r="G14521" s="88"/>
      <c r="H14521" s="88"/>
      <c r="I14521" s="88"/>
      <c r="J14521" s="88"/>
      <c r="K14521" s="88"/>
    </row>
    <row r="14522" spans="2:11" ht="12" hidden="1" customHeight="1" x14ac:dyDescent="0.2">
      <c r="B14522" s="88"/>
      <c r="C14522" s="88"/>
      <c r="D14522" s="88"/>
      <c r="E14522" s="88"/>
      <c r="F14522" s="88"/>
      <c r="G14522" s="88"/>
      <c r="H14522" s="88"/>
      <c r="I14522" s="88"/>
      <c r="J14522" s="88"/>
      <c r="K14522" s="88"/>
    </row>
    <row r="14523" spans="2:11" ht="12" hidden="1" customHeight="1" x14ac:dyDescent="0.2">
      <c r="B14523" s="88"/>
      <c r="C14523" s="88"/>
      <c r="D14523" s="88"/>
      <c r="E14523" s="88"/>
      <c r="F14523" s="88"/>
      <c r="G14523" s="88"/>
      <c r="H14523" s="88"/>
      <c r="I14523" s="88"/>
      <c r="J14523" s="88"/>
      <c r="K14523" s="88"/>
    </row>
    <row r="14524" spans="2:11" ht="12" hidden="1" customHeight="1" x14ac:dyDescent="0.2">
      <c r="B14524" s="88"/>
      <c r="C14524" s="88"/>
      <c r="D14524" s="88"/>
      <c r="E14524" s="88"/>
      <c r="F14524" s="88"/>
      <c r="G14524" s="88"/>
      <c r="H14524" s="88"/>
      <c r="I14524" s="88"/>
      <c r="J14524" s="88"/>
      <c r="K14524" s="88"/>
    </row>
    <row r="14525" spans="2:11" ht="12" hidden="1" customHeight="1" x14ac:dyDescent="0.2">
      <c r="B14525" s="88"/>
      <c r="C14525" s="88"/>
      <c r="D14525" s="88"/>
      <c r="E14525" s="88"/>
      <c r="F14525" s="88"/>
      <c r="G14525" s="88"/>
      <c r="H14525" s="88"/>
      <c r="I14525" s="88"/>
      <c r="J14525" s="88"/>
      <c r="K14525" s="88"/>
    </row>
    <row r="14526" spans="2:11" ht="12" hidden="1" customHeight="1" x14ac:dyDescent="0.2">
      <c r="B14526" s="88"/>
      <c r="C14526" s="88"/>
      <c r="D14526" s="88"/>
      <c r="E14526" s="88"/>
      <c r="F14526" s="88"/>
      <c r="G14526" s="88"/>
      <c r="H14526" s="88"/>
      <c r="I14526" s="88"/>
      <c r="J14526" s="88"/>
      <c r="K14526" s="88"/>
    </row>
    <row r="14527" spans="2:11" ht="12" hidden="1" customHeight="1" x14ac:dyDescent="0.2">
      <c r="B14527" s="88"/>
      <c r="C14527" s="88"/>
      <c r="D14527" s="88"/>
      <c r="E14527" s="88"/>
      <c r="F14527" s="88"/>
      <c r="G14527" s="88"/>
      <c r="H14527" s="88"/>
      <c r="I14527" s="88"/>
      <c r="J14527" s="88"/>
      <c r="K14527" s="88"/>
    </row>
    <row r="14528" spans="2:11" ht="12" hidden="1" customHeight="1" x14ac:dyDescent="0.2">
      <c r="B14528" s="88"/>
      <c r="C14528" s="88"/>
      <c r="D14528" s="88"/>
      <c r="E14528" s="88"/>
      <c r="F14528" s="88"/>
      <c r="G14528" s="88"/>
      <c r="H14528" s="88"/>
      <c r="I14528" s="88"/>
      <c r="J14528" s="88"/>
      <c r="K14528" s="88"/>
    </row>
    <row r="14529" spans="2:11" ht="12" hidden="1" customHeight="1" x14ac:dyDescent="0.2">
      <c r="B14529" s="88"/>
      <c r="C14529" s="88"/>
      <c r="D14529" s="88"/>
      <c r="E14529" s="88"/>
      <c r="F14529" s="88"/>
      <c r="G14529" s="88"/>
      <c r="H14529" s="88"/>
      <c r="I14529" s="88"/>
      <c r="J14529" s="88"/>
      <c r="K14529" s="88"/>
    </row>
    <row r="14530" spans="2:11" ht="12" hidden="1" customHeight="1" x14ac:dyDescent="0.2">
      <c r="B14530" s="88"/>
      <c r="C14530" s="88"/>
      <c r="D14530" s="88"/>
      <c r="E14530" s="88"/>
      <c r="F14530" s="88"/>
      <c r="G14530" s="88"/>
      <c r="H14530" s="88"/>
      <c r="I14530" s="88"/>
      <c r="J14530" s="88"/>
      <c r="K14530" s="88"/>
    </row>
    <row r="14531" spans="2:11" ht="12" hidden="1" customHeight="1" x14ac:dyDescent="0.2">
      <c r="B14531" s="88"/>
      <c r="C14531" s="88"/>
      <c r="D14531" s="88"/>
      <c r="E14531" s="88"/>
      <c r="F14531" s="88"/>
      <c r="G14531" s="88"/>
      <c r="H14531" s="88"/>
      <c r="I14531" s="88"/>
      <c r="J14531" s="88"/>
      <c r="K14531" s="88"/>
    </row>
    <row r="14532" spans="2:11" ht="12" hidden="1" customHeight="1" x14ac:dyDescent="0.2">
      <c r="B14532" s="88"/>
      <c r="C14532" s="88"/>
      <c r="D14532" s="88"/>
      <c r="E14532" s="88"/>
      <c r="F14532" s="88"/>
      <c r="G14532" s="88"/>
      <c r="H14532" s="88"/>
      <c r="I14532" s="88"/>
      <c r="J14532" s="88"/>
      <c r="K14532" s="88"/>
    </row>
    <row r="14533" spans="2:11" ht="12" hidden="1" customHeight="1" x14ac:dyDescent="0.2">
      <c r="B14533" s="88"/>
      <c r="C14533" s="88"/>
      <c r="D14533" s="88"/>
      <c r="E14533" s="88"/>
      <c r="F14533" s="88"/>
      <c r="G14533" s="88"/>
      <c r="H14533" s="88"/>
      <c r="I14533" s="88"/>
      <c r="J14533" s="88"/>
      <c r="K14533" s="88"/>
    </row>
    <row r="14534" spans="2:11" ht="12" hidden="1" customHeight="1" x14ac:dyDescent="0.2">
      <c r="B14534" s="88"/>
      <c r="C14534" s="88"/>
      <c r="D14534" s="88"/>
      <c r="E14534" s="88"/>
      <c r="F14534" s="88"/>
      <c r="G14534" s="88"/>
      <c r="H14534" s="88"/>
      <c r="I14534" s="88"/>
      <c r="J14534" s="88"/>
      <c r="K14534" s="88"/>
    </row>
    <row r="14535" spans="2:11" ht="12" hidden="1" customHeight="1" x14ac:dyDescent="0.2">
      <c r="B14535" s="88"/>
      <c r="C14535" s="88"/>
      <c r="D14535" s="88"/>
      <c r="E14535" s="88"/>
      <c r="F14535" s="88"/>
      <c r="G14535" s="88"/>
      <c r="H14535" s="88"/>
      <c r="I14535" s="88"/>
      <c r="J14535" s="88"/>
      <c r="K14535" s="88"/>
    </row>
    <row r="14536" spans="2:11" ht="12" hidden="1" customHeight="1" x14ac:dyDescent="0.2">
      <c r="B14536" s="88"/>
      <c r="C14536" s="88"/>
      <c r="D14536" s="88"/>
      <c r="E14536" s="88"/>
      <c r="F14536" s="88"/>
      <c r="G14536" s="88"/>
      <c r="H14536" s="88"/>
      <c r="I14536" s="88"/>
      <c r="J14536" s="88"/>
      <c r="K14536" s="88"/>
    </row>
    <row r="14537" spans="2:11" ht="12" hidden="1" customHeight="1" x14ac:dyDescent="0.2">
      <c r="B14537" s="88"/>
      <c r="C14537" s="88"/>
      <c r="D14537" s="88"/>
      <c r="E14537" s="88"/>
      <c r="F14537" s="88"/>
      <c r="G14537" s="88"/>
      <c r="H14537" s="88"/>
      <c r="I14537" s="88"/>
      <c r="J14537" s="88"/>
      <c r="K14537" s="88"/>
    </row>
    <row r="14538" spans="2:11" ht="12" hidden="1" customHeight="1" x14ac:dyDescent="0.2">
      <c r="B14538" s="88"/>
      <c r="C14538" s="88"/>
      <c r="D14538" s="88"/>
      <c r="E14538" s="88"/>
      <c r="F14538" s="88"/>
      <c r="G14538" s="88"/>
      <c r="H14538" s="88"/>
      <c r="I14538" s="88"/>
      <c r="J14538" s="88"/>
      <c r="K14538" s="88"/>
    </row>
    <row r="14539" spans="2:11" ht="12" hidden="1" customHeight="1" x14ac:dyDescent="0.2">
      <c r="B14539" s="88"/>
      <c r="C14539" s="88"/>
      <c r="D14539" s="88"/>
      <c r="E14539" s="88"/>
      <c r="F14539" s="88"/>
      <c r="G14539" s="88"/>
      <c r="H14539" s="88"/>
      <c r="I14539" s="88"/>
      <c r="J14539" s="88"/>
      <c r="K14539" s="88"/>
    </row>
    <row r="14540" spans="2:11" ht="12" hidden="1" customHeight="1" x14ac:dyDescent="0.2">
      <c r="B14540" s="88"/>
      <c r="C14540" s="88"/>
      <c r="D14540" s="88"/>
      <c r="E14540" s="88"/>
      <c r="F14540" s="88"/>
      <c r="G14540" s="88"/>
      <c r="H14540" s="88"/>
      <c r="I14540" s="88"/>
      <c r="J14540" s="88"/>
      <c r="K14540" s="88"/>
    </row>
    <row r="14541" spans="2:11" ht="12" hidden="1" customHeight="1" x14ac:dyDescent="0.2">
      <c r="B14541" s="88"/>
      <c r="C14541" s="88"/>
      <c r="D14541" s="88"/>
      <c r="E14541" s="88"/>
      <c r="F14541" s="88"/>
      <c r="G14541" s="88"/>
      <c r="H14541" s="88"/>
      <c r="I14541" s="88"/>
      <c r="J14541" s="88"/>
      <c r="K14541" s="88"/>
    </row>
    <row r="14542" spans="2:11" ht="12" hidden="1" customHeight="1" x14ac:dyDescent="0.2">
      <c r="B14542" s="88"/>
      <c r="C14542" s="88"/>
      <c r="D14542" s="88"/>
      <c r="E14542" s="88"/>
      <c r="F14542" s="88"/>
      <c r="G14542" s="88"/>
      <c r="H14542" s="88"/>
      <c r="I14542" s="88"/>
      <c r="J14542" s="88"/>
      <c r="K14542" s="88"/>
    </row>
    <row r="14543" spans="2:11" ht="12" hidden="1" customHeight="1" x14ac:dyDescent="0.2">
      <c r="B14543" s="88"/>
      <c r="C14543" s="88"/>
      <c r="D14543" s="88"/>
      <c r="E14543" s="88"/>
      <c r="F14543" s="88"/>
      <c r="G14543" s="88"/>
      <c r="H14543" s="88"/>
      <c r="I14543" s="88"/>
      <c r="J14543" s="88"/>
      <c r="K14543" s="88"/>
    </row>
    <row r="14544" spans="2:11" ht="12" hidden="1" customHeight="1" x14ac:dyDescent="0.2">
      <c r="B14544" s="88"/>
      <c r="C14544" s="88"/>
      <c r="D14544" s="88"/>
      <c r="E14544" s="88"/>
      <c r="F14544" s="88"/>
      <c r="G14544" s="88"/>
      <c r="H14544" s="88"/>
      <c r="I14544" s="88"/>
      <c r="J14544" s="88"/>
      <c r="K14544" s="88"/>
    </row>
    <row r="14545" spans="2:11" ht="12" hidden="1" customHeight="1" x14ac:dyDescent="0.2">
      <c r="B14545" s="88"/>
      <c r="C14545" s="88"/>
      <c r="D14545" s="88"/>
      <c r="E14545" s="88"/>
      <c r="F14545" s="88"/>
      <c r="G14545" s="88"/>
      <c r="H14545" s="88"/>
      <c r="I14545" s="88"/>
      <c r="J14545" s="88"/>
      <c r="K14545" s="88"/>
    </row>
    <row r="14546" spans="2:11" ht="12" hidden="1" customHeight="1" x14ac:dyDescent="0.2">
      <c r="B14546" s="88"/>
      <c r="C14546" s="88"/>
      <c r="D14546" s="88"/>
      <c r="E14546" s="88"/>
      <c r="F14546" s="88"/>
      <c r="G14546" s="88"/>
      <c r="H14546" s="88"/>
      <c r="I14546" s="88"/>
      <c r="J14546" s="88"/>
      <c r="K14546" s="88"/>
    </row>
    <row r="14547" spans="2:11" ht="12" hidden="1" customHeight="1" x14ac:dyDescent="0.2">
      <c r="B14547" s="88"/>
      <c r="C14547" s="88"/>
      <c r="D14547" s="88"/>
      <c r="E14547" s="88"/>
      <c r="F14547" s="88"/>
      <c r="G14547" s="88"/>
      <c r="H14547" s="88"/>
      <c r="I14547" s="88"/>
      <c r="J14547" s="88"/>
      <c r="K14547" s="88"/>
    </row>
    <row r="14548" spans="2:11" ht="12" hidden="1" customHeight="1" x14ac:dyDescent="0.2">
      <c r="B14548" s="88"/>
      <c r="C14548" s="88"/>
      <c r="D14548" s="88"/>
      <c r="E14548" s="88"/>
      <c r="F14548" s="88"/>
      <c r="G14548" s="88"/>
      <c r="H14548" s="88"/>
      <c r="I14548" s="88"/>
      <c r="J14548" s="88"/>
      <c r="K14548" s="88"/>
    </row>
    <row r="14549" spans="2:11" ht="12" hidden="1" customHeight="1" x14ac:dyDescent="0.2">
      <c r="B14549" s="88"/>
      <c r="C14549" s="88"/>
      <c r="D14549" s="88"/>
      <c r="E14549" s="88"/>
      <c r="F14549" s="88"/>
      <c r="G14549" s="88"/>
      <c r="H14549" s="88"/>
      <c r="I14549" s="88"/>
      <c r="J14549" s="88"/>
      <c r="K14549" s="88"/>
    </row>
    <row r="14550" spans="2:11" ht="12" hidden="1" customHeight="1" x14ac:dyDescent="0.2">
      <c r="B14550" s="88"/>
      <c r="C14550" s="88"/>
      <c r="D14550" s="88"/>
      <c r="E14550" s="88"/>
      <c r="F14550" s="88"/>
      <c r="G14550" s="88"/>
      <c r="H14550" s="88"/>
      <c r="I14550" s="88"/>
      <c r="J14550" s="88"/>
      <c r="K14550" s="88"/>
    </row>
    <row r="14551" spans="2:11" ht="12" hidden="1" customHeight="1" x14ac:dyDescent="0.2">
      <c r="B14551" s="88"/>
      <c r="C14551" s="88"/>
      <c r="D14551" s="88"/>
      <c r="E14551" s="88"/>
      <c r="F14551" s="88"/>
      <c r="G14551" s="88"/>
      <c r="H14551" s="88"/>
      <c r="I14551" s="88"/>
      <c r="J14551" s="88"/>
      <c r="K14551" s="88"/>
    </row>
    <row r="14552" spans="2:11" ht="12" hidden="1" customHeight="1" x14ac:dyDescent="0.2">
      <c r="B14552" s="88"/>
      <c r="C14552" s="88"/>
      <c r="D14552" s="88"/>
      <c r="E14552" s="88"/>
      <c r="F14552" s="88"/>
      <c r="G14552" s="88"/>
      <c r="H14552" s="88"/>
      <c r="I14552" s="88"/>
      <c r="J14552" s="88"/>
      <c r="K14552" s="88"/>
    </row>
    <row r="14553" spans="2:11" ht="12" hidden="1" customHeight="1" x14ac:dyDescent="0.2">
      <c r="B14553" s="88"/>
      <c r="C14553" s="88"/>
      <c r="D14553" s="88"/>
      <c r="E14553" s="88"/>
      <c r="F14553" s="88"/>
      <c r="G14553" s="88"/>
      <c r="H14553" s="88"/>
      <c r="I14553" s="88"/>
      <c r="J14553" s="88"/>
      <c r="K14553" s="88"/>
    </row>
    <row r="14554" spans="2:11" ht="12" hidden="1" customHeight="1" x14ac:dyDescent="0.2">
      <c r="B14554" s="88"/>
      <c r="C14554" s="88"/>
      <c r="D14554" s="88"/>
      <c r="E14554" s="88"/>
      <c r="F14554" s="88"/>
      <c r="G14554" s="88"/>
      <c r="H14554" s="88"/>
      <c r="I14554" s="88"/>
      <c r="J14554" s="88"/>
      <c r="K14554" s="88"/>
    </row>
    <row r="14555" spans="2:11" ht="12" hidden="1" customHeight="1" x14ac:dyDescent="0.2">
      <c r="B14555" s="88"/>
      <c r="C14555" s="88"/>
      <c r="D14555" s="88"/>
      <c r="E14555" s="88"/>
      <c r="F14555" s="88"/>
      <c r="G14555" s="88"/>
      <c r="H14555" s="88"/>
      <c r="I14555" s="88"/>
      <c r="J14555" s="88"/>
      <c r="K14555" s="88"/>
    </row>
    <row r="14556" spans="2:11" ht="12" hidden="1" customHeight="1" x14ac:dyDescent="0.2">
      <c r="B14556" s="88"/>
      <c r="C14556" s="88"/>
      <c r="D14556" s="88"/>
      <c r="E14556" s="88"/>
      <c r="F14556" s="88"/>
      <c r="G14556" s="88"/>
      <c r="H14556" s="88"/>
      <c r="I14556" s="88"/>
      <c r="J14556" s="88"/>
      <c r="K14556" s="88"/>
    </row>
    <row r="14557" spans="2:11" ht="12" hidden="1" customHeight="1" x14ac:dyDescent="0.2">
      <c r="B14557" s="88"/>
      <c r="C14557" s="88"/>
      <c r="D14557" s="88"/>
      <c r="E14557" s="88"/>
      <c r="F14557" s="88"/>
      <c r="G14557" s="88"/>
      <c r="H14557" s="88"/>
      <c r="I14557" s="88"/>
      <c r="J14557" s="88"/>
      <c r="K14557" s="88"/>
    </row>
    <row r="14558" spans="2:11" ht="12" hidden="1" customHeight="1" x14ac:dyDescent="0.2">
      <c r="B14558" s="88"/>
      <c r="C14558" s="88"/>
      <c r="D14558" s="88"/>
      <c r="E14558" s="88"/>
      <c r="F14558" s="88"/>
      <c r="G14558" s="88"/>
      <c r="H14558" s="88"/>
      <c r="I14558" s="88"/>
      <c r="J14558" s="88"/>
      <c r="K14558" s="88"/>
    </row>
    <row r="14559" spans="2:11" ht="12" hidden="1" customHeight="1" x14ac:dyDescent="0.2">
      <c r="B14559" s="88"/>
      <c r="C14559" s="88"/>
      <c r="D14559" s="88"/>
      <c r="E14559" s="88"/>
      <c r="F14559" s="88"/>
      <c r="G14559" s="88"/>
      <c r="H14559" s="88"/>
      <c r="I14559" s="88"/>
      <c r="J14559" s="88"/>
      <c r="K14559" s="88"/>
    </row>
    <row r="14560" spans="2:11" ht="12" hidden="1" customHeight="1" x14ac:dyDescent="0.2">
      <c r="B14560" s="88"/>
      <c r="C14560" s="88"/>
      <c r="D14560" s="88"/>
      <c r="E14560" s="88"/>
      <c r="F14560" s="88"/>
      <c r="G14560" s="88"/>
      <c r="H14560" s="88"/>
      <c r="I14560" s="88"/>
      <c r="J14560" s="88"/>
      <c r="K14560" s="88"/>
    </row>
    <row r="14561" spans="2:11" ht="12" hidden="1" customHeight="1" x14ac:dyDescent="0.2">
      <c r="B14561" s="88"/>
      <c r="C14561" s="88"/>
      <c r="D14561" s="88"/>
      <c r="E14561" s="88"/>
      <c r="F14561" s="88"/>
      <c r="G14561" s="88"/>
      <c r="H14561" s="88"/>
      <c r="I14561" s="88"/>
      <c r="J14561" s="88"/>
      <c r="K14561" s="88"/>
    </row>
    <row r="14562" spans="2:11" ht="12" hidden="1" customHeight="1" x14ac:dyDescent="0.2">
      <c r="B14562" s="88"/>
      <c r="C14562" s="88"/>
      <c r="D14562" s="88"/>
      <c r="E14562" s="88"/>
      <c r="F14562" s="88"/>
      <c r="G14562" s="88"/>
      <c r="H14562" s="88"/>
      <c r="I14562" s="88"/>
      <c r="J14562" s="88"/>
      <c r="K14562" s="88"/>
    </row>
    <row r="14563" spans="2:11" ht="12" hidden="1" customHeight="1" x14ac:dyDescent="0.2">
      <c r="B14563" s="88"/>
      <c r="C14563" s="88"/>
      <c r="D14563" s="88"/>
      <c r="E14563" s="88"/>
      <c r="F14563" s="88"/>
      <c r="G14563" s="88"/>
      <c r="H14563" s="88"/>
      <c r="I14563" s="88"/>
      <c r="J14563" s="88"/>
      <c r="K14563" s="88"/>
    </row>
    <row r="14564" spans="2:11" ht="12" hidden="1" customHeight="1" x14ac:dyDescent="0.2">
      <c r="B14564" s="88"/>
      <c r="C14564" s="88"/>
      <c r="D14564" s="88"/>
      <c r="E14564" s="88"/>
      <c r="F14564" s="88"/>
      <c r="G14564" s="88"/>
      <c r="H14564" s="88"/>
      <c r="I14564" s="88"/>
      <c r="J14564" s="88"/>
      <c r="K14564" s="88"/>
    </row>
    <row r="14565" spans="2:11" ht="12" hidden="1" customHeight="1" x14ac:dyDescent="0.2">
      <c r="B14565" s="88"/>
      <c r="C14565" s="88"/>
      <c r="D14565" s="88"/>
      <c r="E14565" s="88"/>
      <c r="F14565" s="88"/>
      <c r="G14565" s="88"/>
      <c r="H14565" s="88"/>
      <c r="I14565" s="88"/>
      <c r="J14565" s="88"/>
      <c r="K14565" s="88"/>
    </row>
    <row r="14566" spans="2:11" ht="12" hidden="1" customHeight="1" x14ac:dyDescent="0.2">
      <c r="B14566" s="88"/>
      <c r="C14566" s="88"/>
      <c r="D14566" s="88"/>
      <c r="E14566" s="88"/>
      <c r="F14566" s="88"/>
      <c r="G14566" s="88"/>
      <c r="H14566" s="88"/>
      <c r="I14566" s="88"/>
      <c r="J14566" s="88"/>
      <c r="K14566" s="88"/>
    </row>
    <row r="14567" spans="2:11" ht="12" hidden="1" customHeight="1" x14ac:dyDescent="0.2">
      <c r="B14567" s="88"/>
      <c r="C14567" s="88"/>
      <c r="D14567" s="88"/>
      <c r="E14567" s="88"/>
      <c r="F14567" s="88"/>
      <c r="G14567" s="88"/>
      <c r="H14567" s="88"/>
      <c r="I14567" s="88"/>
      <c r="J14567" s="88"/>
      <c r="K14567" s="88"/>
    </row>
    <row r="14568" spans="2:11" ht="12" hidden="1" customHeight="1" x14ac:dyDescent="0.2">
      <c r="B14568" s="88"/>
      <c r="C14568" s="88"/>
      <c r="D14568" s="88"/>
      <c r="E14568" s="88"/>
      <c r="F14568" s="88"/>
      <c r="G14568" s="88"/>
      <c r="H14568" s="88"/>
      <c r="I14568" s="88"/>
      <c r="J14568" s="88"/>
      <c r="K14568" s="88"/>
    </row>
    <row r="14569" spans="2:11" ht="12" hidden="1" customHeight="1" x14ac:dyDescent="0.2">
      <c r="B14569" s="88"/>
      <c r="C14569" s="88"/>
      <c r="D14569" s="88"/>
      <c r="E14569" s="88"/>
      <c r="F14569" s="88"/>
      <c r="G14569" s="88"/>
      <c r="H14569" s="88"/>
      <c r="I14569" s="88"/>
      <c r="J14569" s="88"/>
      <c r="K14569" s="88"/>
    </row>
    <row r="14570" spans="2:11" ht="12" hidden="1" customHeight="1" x14ac:dyDescent="0.2">
      <c r="B14570" s="88"/>
      <c r="C14570" s="88"/>
      <c r="D14570" s="88"/>
      <c r="E14570" s="88"/>
      <c r="F14570" s="88"/>
      <c r="G14570" s="88"/>
      <c r="H14570" s="88"/>
      <c r="I14570" s="88"/>
      <c r="J14570" s="88"/>
      <c r="K14570" s="88"/>
    </row>
    <row r="14571" spans="2:11" ht="12" hidden="1" customHeight="1" x14ac:dyDescent="0.2">
      <c r="B14571" s="88"/>
      <c r="C14571" s="88"/>
      <c r="D14571" s="88"/>
      <c r="E14571" s="88"/>
      <c r="F14571" s="88"/>
      <c r="G14571" s="88"/>
      <c r="H14571" s="88"/>
      <c r="I14571" s="88"/>
      <c r="J14571" s="88"/>
      <c r="K14571" s="88"/>
    </row>
    <row r="14572" spans="2:11" ht="12" hidden="1" customHeight="1" x14ac:dyDescent="0.2">
      <c r="B14572" s="88"/>
      <c r="C14572" s="88"/>
      <c r="D14572" s="88"/>
      <c r="E14572" s="88"/>
      <c r="F14572" s="88"/>
      <c r="G14572" s="88"/>
      <c r="H14572" s="88"/>
      <c r="I14572" s="88"/>
      <c r="J14572" s="88"/>
      <c r="K14572" s="88"/>
    </row>
    <row r="14573" spans="2:11" ht="12" hidden="1" customHeight="1" x14ac:dyDescent="0.2">
      <c r="B14573" s="88"/>
      <c r="C14573" s="88"/>
      <c r="D14573" s="88"/>
      <c r="E14573" s="88"/>
      <c r="F14573" s="88"/>
      <c r="G14573" s="88"/>
      <c r="H14573" s="88"/>
      <c r="I14573" s="88"/>
      <c r="J14573" s="88"/>
      <c r="K14573" s="88"/>
    </row>
    <row r="14574" spans="2:11" ht="12" hidden="1" customHeight="1" x14ac:dyDescent="0.2">
      <c r="B14574" s="88"/>
      <c r="C14574" s="88"/>
      <c r="D14574" s="88"/>
      <c r="E14574" s="88"/>
      <c r="F14574" s="88"/>
      <c r="G14574" s="88"/>
      <c r="H14574" s="88"/>
      <c r="I14574" s="88"/>
      <c r="J14574" s="88"/>
      <c r="K14574" s="88"/>
    </row>
    <row r="14575" spans="2:11" ht="12" hidden="1" customHeight="1" x14ac:dyDescent="0.2">
      <c r="B14575" s="88"/>
      <c r="C14575" s="88"/>
      <c r="D14575" s="88"/>
      <c r="E14575" s="88"/>
      <c r="F14575" s="88"/>
      <c r="G14575" s="88"/>
      <c r="H14575" s="88"/>
      <c r="I14575" s="88"/>
      <c r="J14575" s="88"/>
      <c r="K14575" s="88"/>
    </row>
    <row r="14576" spans="2:11" ht="12" hidden="1" customHeight="1" x14ac:dyDescent="0.2">
      <c r="B14576" s="88"/>
      <c r="C14576" s="88"/>
      <c r="D14576" s="88"/>
      <c r="E14576" s="88"/>
      <c r="F14576" s="88"/>
      <c r="G14576" s="88"/>
      <c r="H14576" s="88"/>
      <c r="I14576" s="88"/>
      <c r="J14576" s="88"/>
      <c r="K14576" s="88"/>
    </row>
    <row r="14577" spans="2:11" ht="12" hidden="1" customHeight="1" x14ac:dyDescent="0.2">
      <c r="B14577" s="88"/>
      <c r="C14577" s="88"/>
      <c r="D14577" s="88"/>
      <c r="E14577" s="88"/>
      <c r="F14577" s="88"/>
      <c r="G14577" s="88"/>
      <c r="H14577" s="88"/>
      <c r="I14577" s="88"/>
      <c r="J14577" s="88"/>
      <c r="K14577" s="88"/>
    </row>
    <row r="14578" spans="2:11" ht="12" hidden="1" customHeight="1" x14ac:dyDescent="0.2">
      <c r="B14578" s="88"/>
      <c r="C14578" s="88"/>
      <c r="D14578" s="88"/>
      <c r="E14578" s="88"/>
      <c r="F14578" s="88"/>
      <c r="G14578" s="88"/>
      <c r="H14578" s="88"/>
      <c r="I14578" s="88"/>
      <c r="J14578" s="88"/>
      <c r="K14578" s="88"/>
    </row>
    <row r="14579" spans="2:11" ht="12" hidden="1" customHeight="1" x14ac:dyDescent="0.2">
      <c r="B14579" s="88"/>
      <c r="C14579" s="88"/>
      <c r="D14579" s="88"/>
      <c r="E14579" s="88"/>
      <c r="F14579" s="88"/>
      <c r="G14579" s="88"/>
      <c r="H14579" s="88"/>
      <c r="I14579" s="88"/>
      <c r="J14579" s="88"/>
      <c r="K14579" s="88"/>
    </row>
    <row r="14580" spans="2:11" ht="12" hidden="1" customHeight="1" x14ac:dyDescent="0.2">
      <c r="B14580" s="88"/>
      <c r="C14580" s="88"/>
      <c r="D14580" s="88"/>
      <c r="E14580" s="88"/>
      <c r="F14580" s="88"/>
      <c r="G14580" s="88"/>
      <c r="H14580" s="88"/>
      <c r="I14580" s="88"/>
      <c r="J14580" s="88"/>
      <c r="K14580" s="88"/>
    </row>
    <row r="14581" spans="2:11" ht="12" hidden="1" customHeight="1" x14ac:dyDescent="0.2">
      <c r="B14581" s="88"/>
      <c r="C14581" s="88"/>
      <c r="D14581" s="88"/>
      <c r="E14581" s="88"/>
      <c r="F14581" s="88"/>
      <c r="G14581" s="88"/>
      <c r="H14581" s="88"/>
      <c r="I14581" s="88"/>
      <c r="J14581" s="88"/>
      <c r="K14581" s="88"/>
    </row>
    <row r="14582" spans="2:11" ht="12" hidden="1" customHeight="1" x14ac:dyDescent="0.2">
      <c r="B14582" s="88"/>
      <c r="C14582" s="88"/>
      <c r="D14582" s="88"/>
      <c r="E14582" s="88"/>
      <c r="F14582" s="88"/>
      <c r="G14582" s="88"/>
      <c r="H14582" s="88"/>
      <c r="I14582" s="88"/>
      <c r="J14582" s="88"/>
      <c r="K14582" s="88"/>
    </row>
    <row r="14583" spans="2:11" ht="12" hidden="1" customHeight="1" x14ac:dyDescent="0.2">
      <c r="B14583" s="88"/>
      <c r="C14583" s="88"/>
      <c r="D14583" s="88"/>
      <c r="E14583" s="88"/>
      <c r="F14583" s="88"/>
      <c r="G14583" s="88"/>
      <c r="H14583" s="88"/>
      <c r="I14583" s="88"/>
      <c r="J14583" s="88"/>
      <c r="K14583" s="88"/>
    </row>
    <row r="14584" spans="2:11" ht="12" hidden="1" customHeight="1" x14ac:dyDescent="0.2">
      <c r="B14584" s="88"/>
      <c r="C14584" s="88"/>
      <c r="D14584" s="88"/>
      <c r="E14584" s="88"/>
      <c r="F14584" s="88"/>
      <c r="G14584" s="88"/>
      <c r="H14584" s="88"/>
      <c r="I14584" s="88"/>
      <c r="J14584" s="88"/>
      <c r="K14584" s="88"/>
    </row>
    <row r="14585" spans="2:11" ht="12" hidden="1" customHeight="1" x14ac:dyDescent="0.2">
      <c r="B14585" s="88"/>
      <c r="C14585" s="88"/>
      <c r="D14585" s="88"/>
      <c r="E14585" s="88"/>
      <c r="F14585" s="88"/>
      <c r="G14585" s="88"/>
      <c r="H14585" s="88"/>
      <c r="I14585" s="88"/>
      <c r="J14585" s="88"/>
      <c r="K14585" s="88"/>
    </row>
    <row r="14586" spans="2:11" ht="12" hidden="1" customHeight="1" x14ac:dyDescent="0.2">
      <c r="B14586" s="88"/>
      <c r="C14586" s="88"/>
      <c r="D14586" s="88"/>
      <c r="E14586" s="88"/>
      <c r="F14586" s="88"/>
      <c r="G14586" s="88"/>
      <c r="H14586" s="88"/>
      <c r="I14586" s="88"/>
      <c r="J14586" s="88"/>
      <c r="K14586" s="88"/>
    </row>
    <row r="14587" spans="2:11" ht="12" hidden="1" customHeight="1" x14ac:dyDescent="0.2">
      <c r="B14587" s="88"/>
      <c r="C14587" s="88"/>
      <c r="D14587" s="88"/>
      <c r="E14587" s="88"/>
      <c r="F14587" s="88"/>
      <c r="G14587" s="88"/>
      <c r="H14587" s="88"/>
      <c r="I14587" s="88"/>
      <c r="J14587" s="88"/>
      <c r="K14587" s="88"/>
    </row>
    <row r="14588" spans="2:11" ht="12" hidden="1" customHeight="1" x14ac:dyDescent="0.2">
      <c r="B14588" s="88"/>
      <c r="C14588" s="88"/>
      <c r="D14588" s="88"/>
      <c r="E14588" s="88"/>
      <c r="F14588" s="88"/>
      <c r="G14588" s="88"/>
      <c r="H14588" s="88"/>
      <c r="I14588" s="88"/>
      <c r="J14588" s="88"/>
      <c r="K14588" s="88"/>
    </row>
    <row r="14589" spans="2:11" ht="12" hidden="1" customHeight="1" x14ac:dyDescent="0.2">
      <c r="B14589" s="88"/>
      <c r="C14589" s="88"/>
      <c r="D14589" s="88"/>
      <c r="E14589" s="88"/>
      <c r="F14589" s="88"/>
      <c r="G14589" s="88"/>
      <c r="H14589" s="88"/>
      <c r="I14589" s="88"/>
      <c r="J14589" s="88"/>
      <c r="K14589" s="88"/>
    </row>
    <row r="14590" spans="2:11" ht="12" hidden="1" customHeight="1" x14ac:dyDescent="0.2">
      <c r="B14590" s="88"/>
      <c r="C14590" s="88"/>
      <c r="D14590" s="88"/>
      <c r="E14590" s="88"/>
      <c r="F14590" s="88"/>
      <c r="G14590" s="88"/>
      <c r="H14590" s="88"/>
      <c r="I14590" s="88"/>
      <c r="J14590" s="88"/>
      <c r="K14590" s="88"/>
    </row>
    <row r="14591" spans="2:11" ht="12" hidden="1" customHeight="1" x14ac:dyDescent="0.2">
      <c r="B14591" s="88"/>
      <c r="C14591" s="88"/>
      <c r="D14591" s="88"/>
      <c r="E14591" s="88"/>
      <c r="F14591" s="88"/>
      <c r="G14591" s="88"/>
      <c r="H14591" s="88"/>
      <c r="I14591" s="88"/>
      <c r="J14591" s="88"/>
      <c r="K14591" s="88"/>
    </row>
    <row r="14592" spans="2:11" ht="12" hidden="1" customHeight="1" x14ac:dyDescent="0.2">
      <c r="B14592" s="88"/>
      <c r="C14592" s="88"/>
      <c r="D14592" s="88"/>
      <c r="E14592" s="88"/>
      <c r="F14592" s="88"/>
      <c r="G14592" s="88"/>
      <c r="H14592" s="88"/>
      <c r="I14592" s="88"/>
      <c r="J14592" s="88"/>
      <c r="K14592" s="88"/>
    </row>
    <row r="14593" spans="2:11" ht="12" hidden="1" customHeight="1" x14ac:dyDescent="0.2">
      <c r="B14593" s="88"/>
      <c r="C14593" s="88"/>
      <c r="D14593" s="88"/>
      <c r="E14593" s="88"/>
      <c r="F14593" s="88"/>
      <c r="G14593" s="88"/>
      <c r="H14593" s="88"/>
      <c r="I14593" s="88"/>
      <c r="J14593" s="88"/>
      <c r="K14593" s="88"/>
    </row>
    <row r="14594" spans="2:11" ht="12" hidden="1" customHeight="1" x14ac:dyDescent="0.2">
      <c r="B14594" s="88"/>
      <c r="C14594" s="88"/>
      <c r="D14594" s="88"/>
      <c r="E14594" s="88"/>
      <c r="F14594" s="88"/>
      <c r="G14594" s="88"/>
      <c r="H14594" s="88"/>
      <c r="I14594" s="88"/>
      <c r="J14594" s="88"/>
      <c r="K14594" s="88"/>
    </row>
    <row r="14595" spans="2:11" ht="12" hidden="1" customHeight="1" x14ac:dyDescent="0.2">
      <c r="B14595" s="88"/>
      <c r="C14595" s="88"/>
      <c r="D14595" s="88"/>
      <c r="E14595" s="88"/>
      <c r="F14595" s="88"/>
      <c r="G14595" s="88"/>
      <c r="H14595" s="88"/>
      <c r="I14595" s="88"/>
      <c r="J14595" s="88"/>
      <c r="K14595" s="88"/>
    </row>
    <row r="14596" spans="2:11" ht="12" hidden="1" customHeight="1" x14ac:dyDescent="0.2">
      <c r="B14596" s="88"/>
      <c r="C14596" s="88"/>
      <c r="D14596" s="88"/>
      <c r="E14596" s="88"/>
      <c r="F14596" s="88"/>
      <c r="G14596" s="88"/>
      <c r="H14596" s="88"/>
      <c r="I14596" s="88"/>
      <c r="J14596" s="88"/>
      <c r="K14596" s="88"/>
    </row>
    <row r="14597" spans="2:11" ht="12" hidden="1" customHeight="1" x14ac:dyDescent="0.2">
      <c r="B14597" s="88"/>
      <c r="C14597" s="88"/>
      <c r="D14597" s="88"/>
      <c r="E14597" s="88"/>
      <c r="F14597" s="88"/>
      <c r="G14597" s="88"/>
      <c r="H14597" s="88"/>
      <c r="I14597" s="88"/>
      <c r="J14597" s="88"/>
      <c r="K14597" s="88"/>
    </row>
    <row r="14598" spans="2:11" ht="12" hidden="1" customHeight="1" x14ac:dyDescent="0.2">
      <c r="B14598" s="88"/>
      <c r="C14598" s="88"/>
      <c r="D14598" s="88"/>
      <c r="E14598" s="88"/>
      <c r="F14598" s="88"/>
      <c r="G14598" s="88"/>
      <c r="H14598" s="88"/>
      <c r="I14598" s="88"/>
      <c r="J14598" s="88"/>
      <c r="K14598" s="88"/>
    </row>
    <row r="14599" spans="2:11" ht="12" hidden="1" customHeight="1" x14ac:dyDescent="0.2">
      <c r="B14599" s="88"/>
      <c r="C14599" s="88"/>
      <c r="D14599" s="88"/>
      <c r="E14599" s="88"/>
      <c r="F14599" s="88"/>
      <c r="G14599" s="88"/>
      <c r="H14599" s="88"/>
      <c r="I14599" s="88"/>
      <c r="J14599" s="88"/>
      <c r="K14599" s="88"/>
    </row>
    <row r="14600" spans="2:11" ht="12" hidden="1" customHeight="1" x14ac:dyDescent="0.2">
      <c r="B14600" s="88"/>
      <c r="C14600" s="88"/>
      <c r="D14600" s="88"/>
      <c r="E14600" s="88"/>
      <c r="F14600" s="88"/>
      <c r="G14600" s="88"/>
      <c r="H14600" s="88"/>
      <c r="I14600" s="88"/>
      <c r="J14600" s="88"/>
      <c r="K14600" s="88"/>
    </row>
    <row r="14601" spans="2:11" ht="12" hidden="1" customHeight="1" x14ac:dyDescent="0.2">
      <c r="B14601" s="88"/>
      <c r="C14601" s="88"/>
      <c r="D14601" s="88"/>
      <c r="E14601" s="88"/>
      <c r="F14601" s="88"/>
      <c r="G14601" s="88"/>
      <c r="H14601" s="88"/>
      <c r="I14601" s="88"/>
      <c r="J14601" s="88"/>
      <c r="K14601" s="88"/>
    </row>
    <row r="14602" spans="2:11" ht="12" hidden="1" customHeight="1" x14ac:dyDescent="0.2">
      <c r="B14602" s="88"/>
      <c r="C14602" s="88"/>
      <c r="D14602" s="88"/>
      <c r="E14602" s="88"/>
      <c r="F14602" s="88"/>
      <c r="G14602" s="88"/>
      <c r="H14602" s="88"/>
      <c r="I14602" s="88"/>
      <c r="J14602" s="88"/>
      <c r="K14602" s="88"/>
    </row>
    <row r="14603" spans="2:11" ht="12" hidden="1" customHeight="1" x14ac:dyDescent="0.2">
      <c r="B14603" s="88"/>
      <c r="C14603" s="88"/>
      <c r="D14603" s="88"/>
      <c r="E14603" s="88"/>
      <c r="F14603" s="88"/>
      <c r="G14603" s="88"/>
      <c r="H14603" s="88"/>
      <c r="I14603" s="88"/>
      <c r="J14603" s="88"/>
      <c r="K14603" s="88"/>
    </row>
    <row r="14604" spans="2:11" ht="12" hidden="1" customHeight="1" x14ac:dyDescent="0.2">
      <c r="B14604" s="88"/>
      <c r="C14604" s="88"/>
      <c r="D14604" s="88"/>
      <c r="E14604" s="88"/>
      <c r="F14604" s="88"/>
      <c r="G14604" s="88"/>
      <c r="H14604" s="88"/>
      <c r="I14604" s="88"/>
      <c r="J14604" s="88"/>
      <c r="K14604" s="88"/>
    </row>
    <row r="14605" spans="2:11" ht="12" hidden="1" customHeight="1" x14ac:dyDescent="0.2">
      <c r="B14605" s="88"/>
      <c r="C14605" s="88"/>
      <c r="D14605" s="88"/>
      <c r="E14605" s="88"/>
      <c r="F14605" s="88"/>
      <c r="G14605" s="88"/>
      <c r="H14605" s="88"/>
      <c r="I14605" s="88"/>
      <c r="J14605" s="88"/>
      <c r="K14605" s="88"/>
    </row>
    <row r="14606" spans="2:11" ht="12" hidden="1" customHeight="1" x14ac:dyDescent="0.2">
      <c r="B14606" s="88"/>
      <c r="C14606" s="88"/>
      <c r="D14606" s="88"/>
      <c r="E14606" s="88"/>
      <c r="F14606" s="88"/>
      <c r="G14606" s="88"/>
      <c r="H14606" s="88"/>
      <c r="I14606" s="88"/>
      <c r="J14606" s="88"/>
      <c r="K14606" s="88"/>
    </row>
    <row r="14607" spans="2:11" ht="12" hidden="1" customHeight="1" x14ac:dyDescent="0.2">
      <c r="B14607" s="88"/>
      <c r="C14607" s="88"/>
      <c r="D14607" s="88"/>
      <c r="E14607" s="88"/>
      <c r="F14607" s="88"/>
      <c r="G14607" s="88"/>
      <c r="H14607" s="88"/>
      <c r="I14607" s="88"/>
      <c r="J14607" s="88"/>
      <c r="K14607" s="88"/>
    </row>
    <row r="14608" spans="2:11" ht="12" hidden="1" customHeight="1" x14ac:dyDescent="0.2">
      <c r="B14608" s="88"/>
      <c r="C14608" s="88"/>
      <c r="D14608" s="88"/>
      <c r="E14608" s="88"/>
      <c r="F14608" s="88"/>
      <c r="G14608" s="88"/>
      <c r="H14608" s="88"/>
      <c r="I14608" s="88"/>
      <c r="J14608" s="88"/>
      <c r="K14608" s="88"/>
    </row>
    <row r="14609" spans="2:11" ht="12" hidden="1" customHeight="1" x14ac:dyDescent="0.2">
      <c r="B14609" s="88"/>
      <c r="C14609" s="88"/>
      <c r="D14609" s="88"/>
      <c r="E14609" s="88"/>
      <c r="F14609" s="88"/>
      <c r="G14609" s="88"/>
      <c r="H14609" s="88"/>
      <c r="I14609" s="88"/>
      <c r="J14609" s="88"/>
      <c r="K14609" s="88"/>
    </row>
    <row r="14610" spans="2:11" ht="12" hidden="1" customHeight="1" x14ac:dyDescent="0.2">
      <c r="B14610" s="88"/>
      <c r="C14610" s="88"/>
      <c r="D14610" s="88"/>
      <c r="E14610" s="88"/>
      <c r="F14610" s="88"/>
      <c r="G14610" s="88"/>
      <c r="H14610" s="88"/>
      <c r="I14610" s="88"/>
      <c r="J14610" s="88"/>
      <c r="K14610" s="88"/>
    </row>
    <row r="14611" spans="2:11" ht="12" hidden="1" customHeight="1" x14ac:dyDescent="0.2">
      <c r="B14611" s="88"/>
      <c r="C14611" s="88"/>
      <c r="D14611" s="88"/>
      <c r="E14611" s="88"/>
      <c r="F14611" s="88"/>
      <c r="G14611" s="88"/>
      <c r="H14611" s="88"/>
      <c r="I14611" s="88"/>
      <c r="J14611" s="88"/>
      <c r="K14611" s="88"/>
    </row>
    <row r="14612" spans="2:11" ht="12" hidden="1" customHeight="1" x14ac:dyDescent="0.2">
      <c r="B14612" s="88"/>
      <c r="C14612" s="88"/>
      <c r="D14612" s="88"/>
      <c r="E14612" s="88"/>
      <c r="F14612" s="88"/>
      <c r="G14612" s="88"/>
      <c r="H14612" s="88"/>
      <c r="I14612" s="88"/>
      <c r="J14612" s="88"/>
      <c r="K14612" s="88"/>
    </row>
    <row r="14613" spans="2:11" ht="12" hidden="1" customHeight="1" x14ac:dyDescent="0.2">
      <c r="B14613" s="88"/>
      <c r="C14613" s="88"/>
      <c r="D14613" s="88"/>
      <c r="E14613" s="88"/>
      <c r="F14613" s="88"/>
      <c r="G14613" s="88"/>
      <c r="H14613" s="88"/>
      <c r="I14613" s="88"/>
      <c r="J14613" s="88"/>
      <c r="K14613" s="88"/>
    </row>
    <row r="14614" spans="2:11" ht="12" hidden="1" customHeight="1" x14ac:dyDescent="0.2">
      <c r="B14614" s="88"/>
      <c r="C14614" s="88"/>
      <c r="D14614" s="88"/>
      <c r="E14614" s="88"/>
      <c r="F14614" s="88"/>
      <c r="G14614" s="88"/>
      <c r="H14614" s="88"/>
      <c r="I14614" s="88"/>
      <c r="J14614" s="88"/>
      <c r="K14614" s="88"/>
    </row>
    <row r="14615" spans="2:11" ht="12" hidden="1" customHeight="1" x14ac:dyDescent="0.2">
      <c r="B14615" s="88"/>
      <c r="C14615" s="88"/>
      <c r="D14615" s="88"/>
      <c r="E14615" s="88"/>
      <c r="F14615" s="88"/>
      <c r="G14615" s="88"/>
      <c r="H14615" s="88"/>
      <c r="I14615" s="88"/>
      <c r="J14615" s="88"/>
      <c r="K14615" s="88"/>
    </row>
    <row r="14616" spans="2:11" ht="12" hidden="1" customHeight="1" x14ac:dyDescent="0.2">
      <c r="B14616" s="88"/>
      <c r="C14616" s="88"/>
      <c r="D14616" s="88"/>
      <c r="E14616" s="88"/>
      <c r="F14616" s="88"/>
      <c r="G14616" s="88"/>
      <c r="H14616" s="88"/>
      <c r="I14616" s="88"/>
      <c r="J14616" s="88"/>
      <c r="K14616" s="88"/>
    </row>
    <row r="14617" spans="2:11" ht="12" hidden="1" customHeight="1" x14ac:dyDescent="0.2">
      <c r="B14617" s="88"/>
      <c r="C14617" s="88"/>
      <c r="D14617" s="88"/>
      <c r="E14617" s="88"/>
      <c r="F14617" s="88"/>
      <c r="G14617" s="88"/>
      <c r="H14617" s="88"/>
      <c r="I14617" s="88"/>
      <c r="J14617" s="88"/>
      <c r="K14617" s="88"/>
    </row>
    <row r="14618" spans="2:11" ht="12" hidden="1" customHeight="1" x14ac:dyDescent="0.2">
      <c r="B14618" s="88"/>
      <c r="C14618" s="88"/>
      <c r="D14618" s="88"/>
      <c r="E14618" s="88"/>
      <c r="F14618" s="88"/>
      <c r="G14618" s="88"/>
      <c r="H14618" s="88"/>
      <c r="I14618" s="88"/>
      <c r="J14618" s="88"/>
      <c r="K14618" s="88"/>
    </row>
    <row r="14619" spans="2:11" ht="12" hidden="1" customHeight="1" x14ac:dyDescent="0.2">
      <c r="B14619" s="88"/>
      <c r="C14619" s="88"/>
      <c r="D14619" s="88"/>
      <c r="E14619" s="88"/>
      <c r="F14619" s="88"/>
      <c r="G14619" s="88"/>
      <c r="H14619" s="88"/>
      <c r="I14619" s="88"/>
      <c r="J14619" s="88"/>
      <c r="K14619" s="88"/>
    </row>
    <row r="14620" spans="2:11" ht="12" hidden="1" customHeight="1" x14ac:dyDescent="0.2">
      <c r="B14620" s="88"/>
      <c r="C14620" s="88"/>
      <c r="D14620" s="88"/>
      <c r="E14620" s="88"/>
      <c r="F14620" s="88"/>
      <c r="G14620" s="88"/>
      <c r="H14620" s="88"/>
      <c r="I14620" s="88"/>
      <c r="J14620" s="88"/>
      <c r="K14620" s="88"/>
    </row>
    <row r="14621" spans="2:11" ht="12" hidden="1" customHeight="1" x14ac:dyDescent="0.2">
      <c r="B14621" s="88"/>
      <c r="C14621" s="88"/>
      <c r="D14621" s="88"/>
      <c r="E14621" s="88"/>
      <c r="F14621" s="88"/>
      <c r="G14621" s="88"/>
      <c r="H14621" s="88"/>
      <c r="I14621" s="88"/>
      <c r="J14621" s="88"/>
      <c r="K14621" s="88"/>
    </row>
    <row r="14622" spans="2:11" ht="12" hidden="1" customHeight="1" x14ac:dyDescent="0.2">
      <c r="B14622" s="88"/>
      <c r="C14622" s="88"/>
      <c r="D14622" s="88"/>
      <c r="E14622" s="88"/>
      <c r="F14622" s="88"/>
      <c r="G14622" s="88"/>
      <c r="H14622" s="88"/>
      <c r="I14622" s="88"/>
      <c r="J14622" s="88"/>
      <c r="K14622" s="88"/>
    </row>
    <row r="14623" spans="2:11" ht="12" hidden="1" customHeight="1" x14ac:dyDescent="0.2">
      <c r="B14623" s="88"/>
      <c r="C14623" s="88"/>
      <c r="D14623" s="88"/>
      <c r="E14623" s="88"/>
      <c r="F14623" s="88"/>
      <c r="G14623" s="88"/>
      <c r="H14623" s="88"/>
      <c r="I14623" s="88"/>
      <c r="J14623" s="88"/>
      <c r="K14623" s="88"/>
    </row>
    <row r="14624" spans="2:11" ht="12" hidden="1" customHeight="1" x14ac:dyDescent="0.2">
      <c r="B14624" s="88"/>
      <c r="C14624" s="88"/>
      <c r="D14624" s="88"/>
      <c r="E14624" s="88"/>
      <c r="F14624" s="88"/>
      <c r="G14624" s="88"/>
      <c r="H14624" s="88"/>
      <c r="I14624" s="88"/>
      <c r="J14624" s="88"/>
      <c r="K14624" s="88"/>
    </row>
    <row r="14625" spans="2:11" ht="12" hidden="1" customHeight="1" x14ac:dyDescent="0.2">
      <c r="B14625" s="88"/>
      <c r="C14625" s="88"/>
      <c r="D14625" s="88"/>
      <c r="E14625" s="88"/>
      <c r="F14625" s="88"/>
      <c r="G14625" s="88"/>
      <c r="H14625" s="88"/>
      <c r="I14625" s="88"/>
      <c r="J14625" s="88"/>
      <c r="K14625" s="88"/>
    </row>
    <row r="14626" spans="2:11" ht="12" hidden="1" customHeight="1" x14ac:dyDescent="0.2">
      <c r="B14626" s="88"/>
      <c r="C14626" s="88"/>
      <c r="D14626" s="88"/>
      <c r="E14626" s="88"/>
      <c r="F14626" s="88"/>
      <c r="G14626" s="88"/>
      <c r="H14626" s="88"/>
      <c r="I14626" s="88"/>
      <c r="J14626" s="88"/>
      <c r="K14626" s="88"/>
    </row>
    <row r="14627" spans="2:11" ht="12" hidden="1" customHeight="1" x14ac:dyDescent="0.2">
      <c r="B14627" s="88"/>
      <c r="C14627" s="88"/>
      <c r="D14627" s="88"/>
      <c r="E14627" s="88"/>
      <c r="F14627" s="88"/>
      <c r="G14627" s="88"/>
      <c r="H14627" s="88"/>
      <c r="I14627" s="88"/>
      <c r="J14627" s="88"/>
      <c r="K14627" s="88"/>
    </row>
    <row r="14628" spans="2:11" ht="12" hidden="1" customHeight="1" x14ac:dyDescent="0.2">
      <c r="B14628" s="88"/>
      <c r="C14628" s="88"/>
      <c r="D14628" s="88"/>
      <c r="E14628" s="88"/>
      <c r="F14628" s="88"/>
      <c r="G14628" s="88"/>
      <c r="H14628" s="88"/>
      <c r="I14628" s="88"/>
      <c r="J14628" s="88"/>
      <c r="K14628" s="88"/>
    </row>
    <row r="14629" spans="2:11" ht="12" hidden="1" customHeight="1" x14ac:dyDescent="0.2">
      <c r="B14629" s="88"/>
      <c r="C14629" s="88"/>
      <c r="D14629" s="88"/>
      <c r="E14629" s="88"/>
      <c r="F14629" s="88"/>
      <c r="G14629" s="88"/>
      <c r="H14629" s="88"/>
      <c r="I14629" s="88"/>
      <c r="J14629" s="88"/>
      <c r="K14629" s="88"/>
    </row>
    <row r="14630" spans="2:11" ht="12" hidden="1" customHeight="1" x14ac:dyDescent="0.2">
      <c r="B14630" s="88"/>
      <c r="C14630" s="88"/>
      <c r="D14630" s="88"/>
      <c r="E14630" s="88"/>
      <c r="F14630" s="88"/>
      <c r="G14630" s="88"/>
      <c r="H14630" s="88"/>
      <c r="I14630" s="88"/>
      <c r="J14630" s="88"/>
      <c r="K14630" s="88"/>
    </row>
    <row r="14631" spans="2:11" ht="12" hidden="1" customHeight="1" x14ac:dyDescent="0.2">
      <c r="B14631" s="88"/>
      <c r="C14631" s="88"/>
      <c r="D14631" s="88"/>
      <c r="E14631" s="88"/>
      <c r="F14631" s="88"/>
      <c r="G14631" s="88"/>
      <c r="H14631" s="88"/>
      <c r="I14631" s="88"/>
      <c r="J14631" s="88"/>
      <c r="K14631" s="88"/>
    </row>
    <row r="14632" spans="2:11" ht="12" hidden="1" customHeight="1" x14ac:dyDescent="0.2">
      <c r="B14632" s="88"/>
      <c r="C14632" s="88"/>
      <c r="D14632" s="88"/>
      <c r="E14632" s="88"/>
      <c r="F14632" s="88"/>
      <c r="G14632" s="88"/>
      <c r="H14632" s="88"/>
      <c r="I14632" s="88"/>
      <c r="J14632" s="88"/>
      <c r="K14632" s="88"/>
    </row>
    <row r="14633" spans="2:11" ht="12" hidden="1" customHeight="1" x14ac:dyDescent="0.2">
      <c r="B14633" s="88"/>
      <c r="C14633" s="88"/>
      <c r="D14633" s="88"/>
      <c r="E14633" s="88"/>
      <c r="F14633" s="88"/>
      <c r="G14633" s="88"/>
      <c r="H14633" s="88"/>
      <c r="I14633" s="88"/>
      <c r="J14633" s="88"/>
      <c r="K14633" s="88"/>
    </row>
    <row r="14634" spans="2:11" ht="12" hidden="1" customHeight="1" x14ac:dyDescent="0.2">
      <c r="B14634" s="88"/>
      <c r="C14634" s="88"/>
      <c r="D14634" s="88"/>
      <c r="E14634" s="88"/>
      <c r="F14634" s="88"/>
      <c r="G14634" s="88"/>
      <c r="H14634" s="88"/>
      <c r="I14634" s="88"/>
      <c r="J14634" s="88"/>
      <c r="K14634" s="88"/>
    </row>
    <row r="14635" spans="2:11" ht="12" hidden="1" customHeight="1" x14ac:dyDescent="0.2">
      <c r="B14635" s="88"/>
      <c r="C14635" s="88"/>
      <c r="D14635" s="88"/>
      <c r="E14635" s="88"/>
      <c r="F14635" s="88"/>
      <c r="G14635" s="88"/>
      <c r="H14635" s="88"/>
      <c r="I14635" s="88"/>
      <c r="J14635" s="88"/>
      <c r="K14635" s="88"/>
    </row>
    <row r="14636" spans="2:11" ht="12" hidden="1" customHeight="1" x14ac:dyDescent="0.2">
      <c r="B14636" s="88"/>
      <c r="C14636" s="88"/>
      <c r="D14636" s="88"/>
      <c r="E14636" s="88"/>
      <c r="F14636" s="88"/>
      <c r="G14636" s="88"/>
      <c r="H14636" s="88"/>
      <c r="I14636" s="88"/>
      <c r="J14636" s="88"/>
      <c r="K14636" s="88"/>
    </row>
    <row r="14637" spans="2:11" ht="12" hidden="1" customHeight="1" x14ac:dyDescent="0.2">
      <c r="B14637" s="88"/>
      <c r="C14637" s="88"/>
      <c r="D14637" s="88"/>
      <c r="E14637" s="88"/>
      <c r="F14637" s="88"/>
      <c r="G14637" s="88"/>
      <c r="H14637" s="88"/>
      <c r="I14637" s="88"/>
      <c r="J14637" s="88"/>
      <c r="K14637" s="88"/>
    </row>
    <row r="14638" spans="2:11" ht="12" hidden="1" customHeight="1" x14ac:dyDescent="0.2">
      <c r="B14638" s="88"/>
      <c r="C14638" s="88"/>
      <c r="D14638" s="88"/>
      <c r="E14638" s="88"/>
      <c r="F14638" s="88"/>
      <c r="G14638" s="88"/>
      <c r="H14638" s="88"/>
      <c r="I14638" s="88"/>
      <c r="J14638" s="88"/>
      <c r="K14638" s="88"/>
    </row>
    <row r="14639" spans="2:11" ht="12" hidden="1" customHeight="1" x14ac:dyDescent="0.2">
      <c r="B14639" s="88"/>
      <c r="C14639" s="88"/>
      <c r="D14639" s="88"/>
      <c r="E14639" s="88"/>
      <c r="F14639" s="88"/>
      <c r="G14639" s="88"/>
      <c r="H14639" s="88"/>
      <c r="I14639" s="88"/>
      <c r="J14639" s="88"/>
      <c r="K14639" s="88"/>
    </row>
    <row r="14640" spans="2:11" ht="12" hidden="1" customHeight="1" x14ac:dyDescent="0.2">
      <c r="B14640" s="88"/>
      <c r="C14640" s="88"/>
      <c r="D14640" s="88"/>
      <c r="E14640" s="88"/>
      <c r="F14640" s="88"/>
      <c r="G14640" s="88"/>
      <c r="H14640" s="88"/>
      <c r="I14640" s="88"/>
      <c r="J14640" s="88"/>
      <c r="K14640" s="88"/>
    </row>
    <row r="14641" spans="2:11" ht="12" hidden="1" customHeight="1" x14ac:dyDescent="0.2">
      <c r="B14641" s="88"/>
      <c r="C14641" s="88"/>
      <c r="D14641" s="88"/>
      <c r="E14641" s="88"/>
      <c r="F14641" s="88"/>
      <c r="G14641" s="88"/>
      <c r="H14641" s="88"/>
      <c r="I14641" s="88"/>
      <c r="J14641" s="88"/>
      <c r="K14641" s="88"/>
    </row>
    <row r="14642" spans="2:11" ht="12" hidden="1" customHeight="1" x14ac:dyDescent="0.2">
      <c r="B14642" s="88"/>
      <c r="C14642" s="88"/>
      <c r="D14642" s="88"/>
      <c r="E14642" s="88"/>
      <c r="F14642" s="88"/>
      <c r="G14642" s="88"/>
      <c r="H14642" s="88"/>
      <c r="I14642" s="88"/>
      <c r="J14642" s="88"/>
      <c r="K14642" s="88"/>
    </row>
    <row r="14643" spans="2:11" ht="12" hidden="1" customHeight="1" x14ac:dyDescent="0.2">
      <c r="B14643" s="88"/>
      <c r="C14643" s="88"/>
      <c r="D14643" s="88"/>
      <c r="E14643" s="88"/>
      <c r="F14643" s="88"/>
      <c r="G14643" s="88"/>
      <c r="H14643" s="88"/>
      <c r="I14643" s="88"/>
      <c r="J14643" s="88"/>
      <c r="K14643" s="88"/>
    </row>
    <row r="14644" spans="2:11" ht="12" hidden="1" customHeight="1" x14ac:dyDescent="0.2">
      <c r="B14644" s="88"/>
      <c r="C14644" s="88"/>
      <c r="D14644" s="88"/>
      <c r="E14644" s="88"/>
      <c r="F14644" s="88"/>
      <c r="G14644" s="88"/>
      <c r="H14644" s="88"/>
      <c r="I14644" s="88"/>
      <c r="J14644" s="88"/>
      <c r="K14644" s="88"/>
    </row>
    <row r="14645" spans="2:11" ht="12" hidden="1" customHeight="1" x14ac:dyDescent="0.2">
      <c r="B14645" s="88"/>
      <c r="C14645" s="88"/>
      <c r="D14645" s="88"/>
      <c r="E14645" s="88"/>
      <c r="F14645" s="88"/>
      <c r="G14645" s="88"/>
      <c r="H14645" s="88"/>
      <c r="I14645" s="88"/>
      <c r="J14645" s="88"/>
      <c r="K14645" s="88"/>
    </row>
    <row r="14646" spans="2:11" ht="12" hidden="1" customHeight="1" x14ac:dyDescent="0.2">
      <c r="B14646" s="88"/>
      <c r="C14646" s="88"/>
      <c r="D14646" s="88"/>
      <c r="E14646" s="88"/>
      <c r="F14646" s="88"/>
      <c r="G14646" s="88"/>
      <c r="H14646" s="88"/>
      <c r="I14646" s="88"/>
      <c r="J14646" s="88"/>
      <c r="K14646" s="88"/>
    </row>
    <row r="14647" spans="2:11" ht="12" hidden="1" customHeight="1" x14ac:dyDescent="0.2">
      <c r="B14647" s="88"/>
      <c r="C14647" s="88"/>
      <c r="D14647" s="88"/>
      <c r="E14647" s="88"/>
      <c r="F14647" s="88"/>
      <c r="G14647" s="88"/>
      <c r="H14647" s="88"/>
      <c r="I14647" s="88"/>
      <c r="J14647" s="88"/>
      <c r="K14647" s="88"/>
    </row>
    <row r="14648" spans="2:11" ht="12" hidden="1" customHeight="1" x14ac:dyDescent="0.2">
      <c r="B14648" s="88"/>
      <c r="C14648" s="88"/>
      <c r="D14648" s="88"/>
      <c r="E14648" s="88"/>
      <c r="F14648" s="88"/>
      <c r="G14648" s="88"/>
      <c r="H14648" s="88"/>
      <c r="I14648" s="88"/>
      <c r="J14648" s="88"/>
      <c r="K14648" s="88"/>
    </row>
    <row r="14649" spans="2:11" ht="12" hidden="1" customHeight="1" x14ac:dyDescent="0.2">
      <c r="B14649" s="88"/>
      <c r="C14649" s="88"/>
      <c r="D14649" s="88"/>
      <c r="E14649" s="88"/>
      <c r="F14649" s="88"/>
      <c r="G14649" s="88"/>
      <c r="H14649" s="88"/>
      <c r="I14649" s="88"/>
      <c r="J14649" s="88"/>
      <c r="K14649" s="88"/>
    </row>
    <row r="14650" spans="2:11" ht="12" hidden="1" customHeight="1" x14ac:dyDescent="0.2">
      <c r="B14650" s="88"/>
      <c r="C14650" s="88"/>
      <c r="D14650" s="88"/>
      <c r="E14650" s="88"/>
      <c r="F14650" s="88"/>
      <c r="G14650" s="88"/>
      <c r="H14650" s="88"/>
      <c r="I14650" s="88"/>
      <c r="J14650" s="88"/>
      <c r="K14650" s="88"/>
    </row>
    <row r="14651" spans="2:11" ht="12" hidden="1" customHeight="1" x14ac:dyDescent="0.2">
      <c r="B14651" s="88"/>
      <c r="C14651" s="88"/>
      <c r="D14651" s="88"/>
      <c r="E14651" s="88"/>
      <c r="F14651" s="88"/>
      <c r="G14651" s="88"/>
      <c r="H14651" s="88"/>
      <c r="I14651" s="88"/>
      <c r="J14651" s="88"/>
      <c r="K14651" s="88"/>
    </row>
    <row r="14652" spans="2:11" ht="12" hidden="1" customHeight="1" x14ac:dyDescent="0.2">
      <c r="B14652" s="88"/>
      <c r="C14652" s="88"/>
      <c r="D14652" s="88"/>
      <c r="E14652" s="88"/>
      <c r="F14652" s="88"/>
      <c r="G14652" s="88"/>
      <c r="H14652" s="88"/>
      <c r="I14652" s="88"/>
      <c r="J14652" s="88"/>
      <c r="K14652" s="88"/>
    </row>
    <row r="14653" spans="2:11" ht="12" hidden="1" customHeight="1" x14ac:dyDescent="0.2">
      <c r="B14653" s="88"/>
      <c r="C14653" s="88"/>
      <c r="D14653" s="88"/>
      <c r="E14653" s="88"/>
      <c r="F14653" s="88"/>
      <c r="G14653" s="88"/>
      <c r="H14653" s="88"/>
      <c r="I14653" s="88"/>
      <c r="J14653" s="88"/>
      <c r="K14653" s="88"/>
    </row>
    <row r="14654" spans="2:11" ht="12" hidden="1" customHeight="1" x14ac:dyDescent="0.2">
      <c r="B14654" s="88"/>
      <c r="C14654" s="88"/>
      <c r="D14654" s="88"/>
      <c r="E14654" s="88"/>
      <c r="F14654" s="88"/>
      <c r="G14654" s="88"/>
      <c r="H14654" s="88"/>
      <c r="I14654" s="88"/>
      <c r="J14654" s="88"/>
      <c r="K14654" s="88"/>
    </row>
    <row r="14655" spans="2:11" ht="12" hidden="1" customHeight="1" x14ac:dyDescent="0.2">
      <c r="B14655" s="88"/>
      <c r="C14655" s="88"/>
      <c r="D14655" s="88"/>
      <c r="E14655" s="88"/>
      <c r="F14655" s="88"/>
      <c r="G14655" s="88"/>
      <c r="H14655" s="88"/>
      <c r="I14655" s="88"/>
      <c r="J14655" s="88"/>
      <c r="K14655" s="88"/>
    </row>
    <row r="14656" spans="2:11" ht="12" hidden="1" customHeight="1" x14ac:dyDescent="0.2">
      <c r="B14656" s="88"/>
      <c r="C14656" s="88"/>
      <c r="D14656" s="88"/>
      <c r="E14656" s="88"/>
      <c r="F14656" s="88"/>
      <c r="G14656" s="88"/>
      <c r="H14656" s="88"/>
      <c r="I14656" s="88"/>
      <c r="J14656" s="88"/>
      <c r="K14656" s="88"/>
    </row>
    <row r="14657" spans="2:11" ht="12" hidden="1" customHeight="1" x14ac:dyDescent="0.2">
      <c r="B14657" s="88"/>
      <c r="C14657" s="88"/>
      <c r="D14657" s="88"/>
      <c r="E14657" s="88"/>
      <c r="F14657" s="88"/>
      <c r="G14657" s="88"/>
      <c r="H14657" s="88"/>
      <c r="I14657" s="88"/>
      <c r="J14657" s="88"/>
      <c r="K14657" s="88"/>
    </row>
    <row r="14658" spans="2:11" ht="12" hidden="1" customHeight="1" x14ac:dyDescent="0.2">
      <c r="B14658" s="88"/>
      <c r="C14658" s="88"/>
      <c r="D14658" s="88"/>
      <c r="E14658" s="88"/>
      <c r="F14658" s="88"/>
      <c r="G14658" s="88"/>
      <c r="H14658" s="88"/>
      <c r="I14658" s="88"/>
      <c r="J14658" s="88"/>
      <c r="K14658" s="88"/>
    </row>
    <row r="14659" spans="2:11" ht="12" hidden="1" customHeight="1" x14ac:dyDescent="0.2">
      <c r="B14659" s="88"/>
      <c r="C14659" s="88"/>
      <c r="D14659" s="88"/>
      <c r="E14659" s="88"/>
      <c r="F14659" s="88"/>
      <c r="G14659" s="88"/>
      <c r="H14659" s="88"/>
      <c r="I14659" s="88"/>
      <c r="J14659" s="88"/>
      <c r="K14659" s="88"/>
    </row>
    <row r="14660" spans="2:11" ht="12" hidden="1" customHeight="1" x14ac:dyDescent="0.2">
      <c r="B14660" s="88"/>
      <c r="C14660" s="88"/>
      <c r="D14660" s="88"/>
      <c r="E14660" s="88"/>
      <c r="F14660" s="88"/>
      <c r="G14660" s="88"/>
      <c r="H14660" s="88"/>
      <c r="I14660" s="88"/>
      <c r="J14660" s="88"/>
      <c r="K14660" s="88"/>
    </row>
    <row r="14661" spans="2:11" ht="12" hidden="1" customHeight="1" x14ac:dyDescent="0.2">
      <c r="B14661" s="88"/>
      <c r="C14661" s="88"/>
      <c r="D14661" s="88"/>
      <c r="E14661" s="88"/>
      <c r="F14661" s="88"/>
      <c r="G14661" s="88"/>
      <c r="H14661" s="88"/>
      <c r="I14661" s="88"/>
      <c r="J14661" s="88"/>
      <c r="K14661" s="88"/>
    </row>
    <row r="14662" spans="2:11" ht="12" hidden="1" customHeight="1" x14ac:dyDescent="0.2">
      <c r="B14662" s="88"/>
      <c r="C14662" s="88"/>
      <c r="D14662" s="88"/>
      <c r="E14662" s="88"/>
      <c r="F14662" s="88"/>
      <c r="G14662" s="88"/>
      <c r="H14662" s="88"/>
      <c r="I14662" s="88"/>
      <c r="J14662" s="88"/>
      <c r="K14662" s="88"/>
    </row>
    <row r="14663" spans="2:11" ht="12" hidden="1" customHeight="1" x14ac:dyDescent="0.2">
      <c r="B14663" s="88"/>
      <c r="C14663" s="88"/>
      <c r="D14663" s="88"/>
      <c r="E14663" s="88"/>
      <c r="F14663" s="88"/>
      <c r="G14663" s="88"/>
      <c r="H14663" s="88"/>
      <c r="I14663" s="88"/>
      <c r="J14663" s="88"/>
      <c r="K14663" s="88"/>
    </row>
    <row r="14664" spans="2:11" ht="12" hidden="1" customHeight="1" x14ac:dyDescent="0.2">
      <c r="B14664" s="88"/>
      <c r="C14664" s="88"/>
      <c r="D14664" s="88"/>
      <c r="E14664" s="88"/>
      <c r="F14664" s="88"/>
      <c r="G14664" s="88"/>
      <c r="H14664" s="88"/>
      <c r="I14664" s="88"/>
      <c r="J14664" s="88"/>
      <c r="K14664" s="88"/>
    </row>
    <row r="14665" spans="2:11" ht="12" hidden="1" customHeight="1" x14ac:dyDescent="0.2">
      <c r="B14665" s="88"/>
      <c r="C14665" s="88"/>
      <c r="D14665" s="88"/>
      <c r="E14665" s="88"/>
      <c r="F14665" s="88"/>
      <c r="G14665" s="88"/>
      <c r="H14665" s="88"/>
      <c r="I14665" s="88"/>
      <c r="J14665" s="88"/>
      <c r="K14665" s="88"/>
    </row>
    <row r="14666" spans="2:11" ht="12" hidden="1" customHeight="1" x14ac:dyDescent="0.2">
      <c r="B14666" s="88"/>
      <c r="C14666" s="88"/>
      <c r="D14666" s="88"/>
      <c r="E14666" s="88"/>
      <c r="F14666" s="88"/>
      <c r="G14666" s="88"/>
      <c r="H14666" s="88"/>
      <c r="I14666" s="88"/>
      <c r="J14666" s="88"/>
      <c r="K14666" s="88"/>
    </row>
    <row r="14667" spans="2:11" ht="12" hidden="1" customHeight="1" x14ac:dyDescent="0.2">
      <c r="B14667" s="88"/>
      <c r="C14667" s="88"/>
      <c r="D14667" s="88"/>
      <c r="E14667" s="88"/>
      <c r="F14667" s="88"/>
      <c r="G14667" s="88"/>
      <c r="H14667" s="88"/>
      <c r="I14667" s="88"/>
      <c r="J14667" s="88"/>
      <c r="K14667" s="88"/>
    </row>
    <row r="14668" spans="2:11" ht="12" hidden="1" customHeight="1" x14ac:dyDescent="0.2">
      <c r="B14668" s="88"/>
      <c r="C14668" s="88"/>
      <c r="D14668" s="88"/>
      <c r="E14668" s="88"/>
      <c r="F14668" s="88"/>
      <c r="G14668" s="88"/>
      <c r="H14668" s="88"/>
      <c r="I14668" s="88"/>
      <c r="J14668" s="88"/>
      <c r="K14668" s="88"/>
    </row>
    <row r="14669" spans="2:11" ht="12" hidden="1" customHeight="1" x14ac:dyDescent="0.2">
      <c r="B14669" s="88"/>
      <c r="C14669" s="88"/>
      <c r="D14669" s="88"/>
      <c r="E14669" s="88"/>
      <c r="F14669" s="88"/>
      <c r="G14669" s="88"/>
      <c r="H14669" s="88"/>
      <c r="I14669" s="88"/>
      <c r="J14669" s="88"/>
      <c r="K14669" s="88"/>
    </row>
    <row r="14670" spans="2:11" ht="12" hidden="1" customHeight="1" x14ac:dyDescent="0.2">
      <c r="B14670" s="88"/>
      <c r="C14670" s="88"/>
      <c r="D14670" s="88"/>
      <c r="E14670" s="88"/>
      <c r="F14670" s="88"/>
      <c r="G14670" s="88"/>
      <c r="H14670" s="88"/>
      <c r="I14670" s="88"/>
      <c r="J14670" s="88"/>
      <c r="K14670" s="88"/>
    </row>
    <row r="14671" spans="2:11" ht="12" hidden="1" customHeight="1" x14ac:dyDescent="0.2">
      <c r="B14671" s="88"/>
      <c r="C14671" s="88"/>
      <c r="D14671" s="88"/>
      <c r="E14671" s="88"/>
      <c r="F14671" s="88"/>
      <c r="G14671" s="88"/>
      <c r="H14671" s="88"/>
      <c r="I14671" s="88"/>
      <c r="J14671" s="88"/>
      <c r="K14671" s="88"/>
    </row>
    <row r="14672" spans="2:11" ht="12" hidden="1" customHeight="1" x14ac:dyDescent="0.2">
      <c r="B14672" s="88"/>
      <c r="C14672" s="88"/>
      <c r="D14672" s="88"/>
      <c r="E14672" s="88"/>
      <c r="F14672" s="88"/>
      <c r="G14672" s="88"/>
      <c r="H14672" s="88"/>
      <c r="I14672" s="88"/>
      <c r="J14672" s="88"/>
      <c r="K14672" s="88"/>
    </row>
    <row r="14673" spans="2:11" ht="12" hidden="1" customHeight="1" x14ac:dyDescent="0.2">
      <c r="B14673" s="88"/>
      <c r="C14673" s="88"/>
      <c r="D14673" s="88"/>
      <c r="E14673" s="88"/>
      <c r="F14673" s="88"/>
      <c r="G14673" s="88"/>
      <c r="H14673" s="88"/>
      <c r="I14673" s="88"/>
      <c r="J14673" s="88"/>
      <c r="K14673" s="88"/>
    </row>
    <row r="14674" spans="2:11" ht="12" hidden="1" customHeight="1" x14ac:dyDescent="0.2">
      <c r="B14674" s="88"/>
      <c r="C14674" s="88"/>
      <c r="D14674" s="88"/>
      <c r="E14674" s="88"/>
      <c r="F14674" s="88"/>
      <c r="G14674" s="88"/>
      <c r="H14674" s="88"/>
      <c r="I14674" s="88"/>
      <c r="J14674" s="88"/>
      <c r="K14674" s="88"/>
    </row>
    <row r="14675" spans="2:11" ht="12" hidden="1" customHeight="1" x14ac:dyDescent="0.2">
      <c r="B14675" s="88"/>
      <c r="C14675" s="88"/>
      <c r="D14675" s="88"/>
      <c r="E14675" s="88"/>
      <c r="F14675" s="88"/>
      <c r="G14675" s="88"/>
      <c r="H14675" s="88"/>
      <c r="I14675" s="88"/>
      <c r="J14675" s="88"/>
      <c r="K14675" s="88"/>
    </row>
    <row r="14676" spans="2:11" ht="12" hidden="1" customHeight="1" x14ac:dyDescent="0.2">
      <c r="B14676" s="88"/>
      <c r="C14676" s="88"/>
      <c r="D14676" s="88"/>
      <c r="E14676" s="88"/>
      <c r="F14676" s="88"/>
      <c r="G14676" s="88"/>
      <c r="H14676" s="88"/>
      <c r="I14676" s="88"/>
      <c r="J14676" s="88"/>
      <c r="K14676" s="88"/>
    </row>
    <row r="14677" spans="2:11" ht="12" hidden="1" customHeight="1" x14ac:dyDescent="0.2">
      <c r="B14677" s="88"/>
      <c r="C14677" s="88"/>
      <c r="D14677" s="88"/>
      <c r="E14677" s="88"/>
      <c r="F14677" s="88"/>
      <c r="G14677" s="88"/>
      <c r="H14677" s="88"/>
      <c r="I14677" s="88"/>
      <c r="J14677" s="88"/>
      <c r="K14677" s="88"/>
    </row>
    <row r="14678" spans="2:11" ht="12" hidden="1" customHeight="1" x14ac:dyDescent="0.2">
      <c r="B14678" s="88"/>
      <c r="C14678" s="88"/>
      <c r="D14678" s="88"/>
      <c r="E14678" s="88"/>
      <c r="F14678" s="88"/>
      <c r="G14678" s="88"/>
      <c r="H14678" s="88"/>
      <c r="I14678" s="88"/>
      <c r="J14678" s="88"/>
      <c r="K14678" s="88"/>
    </row>
    <row r="14679" spans="2:11" ht="12" hidden="1" customHeight="1" x14ac:dyDescent="0.2">
      <c r="B14679" s="88"/>
      <c r="C14679" s="88"/>
      <c r="D14679" s="88"/>
      <c r="E14679" s="88"/>
      <c r="F14679" s="88"/>
      <c r="G14679" s="88"/>
      <c r="H14679" s="88"/>
      <c r="I14679" s="88"/>
      <c r="J14679" s="88"/>
      <c r="K14679" s="88"/>
    </row>
    <row r="14680" spans="2:11" ht="12" hidden="1" customHeight="1" x14ac:dyDescent="0.2">
      <c r="B14680" s="88"/>
      <c r="C14680" s="88"/>
      <c r="D14680" s="88"/>
      <c r="E14680" s="88"/>
      <c r="F14680" s="88"/>
      <c r="G14680" s="88"/>
      <c r="H14680" s="88"/>
      <c r="I14680" s="88"/>
      <c r="J14680" s="88"/>
      <c r="K14680" s="88"/>
    </row>
    <row r="14681" spans="2:11" ht="12" hidden="1" customHeight="1" x14ac:dyDescent="0.2">
      <c r="B14681" s="88"/>
      <c r="C14681" s="88"/>
      <c r="D14681" s="88"/>
      <c r="E14681" s="88"/>
      <c r="F14681" s="88"/>
      <c r="G14681" s="88"/>
      <c r="H14681" s="88"/>
      <c r="I14681" s="88"/>
      <c r="J14681" s="88"/>
      <c r="K14681" s="88"/>
    </row>
    <row r="14682" spans="2:11" ht="12" hidden="1" customHeight="1" x14ac:dyDescent="0.2">
      <c r="B14682" s="88"/>
      <c r="C14682" s="88"/>
      <c r="D14682" s="88"/>
      <c r="E14682" s="88"/>
      <c r="F14682" s="88"/>
      <c r="G14682" s="88"/>
      <c r="H14682" s="88"/>
      <c r="I14682" s="88"/>
      <c r="J14682" s="88"/>
      <c r="K14682" s="88"/>
    </row>
    <row r="14683" spans="2:11" ht="12" hidden="1" customHeight="1" x14ac:dyDescent="0.2">
      <c r="B14683" s="88"/>
      <c r="C14683" s="88"/>
      <c r="D14683" s="88"/>
      <c r="E14683" s="88"/>
      <c r="F14683" s="88"/>
      <c r="G14683" s="88"/>
      <c r="H14683" s="88"/>
      <c r="I14683" s="88"/>
      <c r="J14683" s="88"/>
      <c r="K14683" s="88"/>
    </row>
    <row r="14684" spans="2:11" ht="12" hidden="1" customHeight="1" x14ac:dyDescent="0.2">
      <c r="B14684" s="88"/>
      <c r="C14684" s="88"/>
      <c r="D14684" s="88"/>
      <c r="E14684" s="88"/>
      <c r="F14684" s="88"/>
      <c r="G14684" s="88"/>
      <c r="H14684" s="88"/>
      <c r="I14684" s="88"/>
      <c r="J14684" s="88"/>
      <c r="K14684" s="88"/>
    </row>
    <row r="14685" spans="2:11" ht="12" hidden="1" customHeight="1" x14ac:dyDescent="0.2">
      <c r="B14685" s="88"/>
      <c r="C14685" s="88"/>
      <c r="D14685" s="88"/>
      <c r="E14685" s="88"/>
      <c r="F14685" s="88"/>
      <c r="G14685" s="88"/>
      <c r="H14685" s="88"/>
      <c r="I14685" s="88"/>
      <c r="J14685" s="88"/>
      <c r="K14685" s="88"/>
    </row>
    <row r="14686" spans="2:11" ht="12" hidden="1" customHeight="1" x14ac:dyDescent="0.2">
      <c r="B14686" s="88"/>
      <c r="C14686" s="88"/>
      <c r="D14686" s="88"/>
      <c r="E14686" s="88"/>
      <c r="F14686" s="88"/>
      <c r="G14686" s="88"/>
      <c r="H14686" s="88"/>
      <c r="I14686" s="88"/>
      <c r="J14686" s="88"/>
      <c r="K14686" s="88"/>
    </row>
    <row r="14687" spans="2:11" ht="12" hidden="1" customHeight="1" x14ac:dyDescent="0.2">
      <c r="B14687" s="88"/>
      <c r="C14687" s="88"/>
      <c r="D14687" s="88"/>
      <c r="E14687" s="88"/>
      <c r="F14687" s="88"/>
      <c r="G14687" s="88"/>
      <c r="H14687" s="88"/>
      <c r="I14687" s="88"/>
      <c r="J14687" s="88"/>
      <c r="K14687" s="88"/>
    </row>
    <row r="14688" spans="2:11" ht="12" hidden="1" customHeight="1" x14ac:dyDescent="0.2">
      <c r="B14688" s="88"/>
      <c r="C14688" s="88"/>
      <c r="D14688" s="88"/>
      <c r="E14688" s="88"/>
      <c r="F14688" s="88"/>
      <c r="G14688" s="88"/>
      <c r="H14688" s="88"/>
      <c r="I14688" s="88"/>
      <c r="J14688" s="88"/>
      <c r="K14688" s="88"/>
    </row>
    <row r="14689" spans="2:11" ht="12" hidden="1" customHeight="1" x14ac:dyDescent="0.2">
      <c r="B14689" s="88"/>
      <c r="C14689" s="88"/>
      <c r="D14689" s="88"/>
      <c r="E14689" s="88"/>
      <c r="F14689" s="88"/>
      <c r="G14689" s="88"/>
      <c r="H14689" s="88"/>
      <c r="I14689" s="88"/>
      <c r="J14689" s="88"/>
      <c r="K14689" s="88"/>
    </row>
    <row r="14690" spans="2:11" ht="12" hidden="1" customHeight="1" x14ac:dyDescent="0.2">
      <c r="B14690" s="88"/>
      <c r="C14690" s="88"/>
      <c r="D14690" s="88"/>
      <c r="E14690" s="88"/>
      <c r="F14690" s="88"/>
      <c r="G14690" s="88"/>
      <c r="H14690" s="88"/>
      <c r="I14690" s="88"/>
      <c r="J14690" s="88"/>
      <c r="K14690" s="88"/>
    </row>
    <row r="14691" spans="2:11" ht="12" hidden="1" customHeight="1" x14ac:dyDescent="0.2">
      <c r="B14691" s="88"/>
      <c r="C14691" s="88"/>
      <c r="D14691" s="88"/>
      <c r="E14691" s="88"/>
      <c r="F14691" s="88"/>
      <c r="G14691" s="88"/>
      <c r="H14691" s="88"/>
      <c r="I14691" s="88"/>
      <c r="J14691" s="88"/>
      <c r="K14691" s="88"/>
    </row>
    <row r="14692" spans="2:11" ht="12" hidden="1" customHeight="1" x14ac:dyDescent="0.2">
      <c r="B14692" s="88"/>
      <c r="C14692" s="88"/>
      <c r="D14692" s="88"/>
      <c r="E14692" s="88"/>
      <c r="F14692" s="88"/>
      <c r="G14692" s="88"/>
      <c r="H14692" s="88"/>
      <c r="I14692" s="88"/>
      <c r="J14692" s="88"/>
      <c r="K14692" s="88"/>
    </row>
    <row r="14693" spans="2:11" ht="12" hidden="1" customHeight="1" x14ac:dyDescent="0.2">
      <c r="B14693" s="88"/>
      <c r="C14693" s="88"/>
      <c r="D14693" s="88"/>
      <c r="E14693" s="88"/>
      <c r="F14693" s="88"/>
      <c r="G14693" s="88"/>
      <c r="H14693" s="88"/>
      <c r="I14693" s="88"/>
      <c r="J14693" s="88"/>
      <c r="K14693" s="88"/>
    </row>
    <row r="14694" spans="2:11" ht="12" hidden="1" customHeight="1" x14ac:dyDescent="0.2">
      <c r="B14694" s="88"/>
      <c r="C14694" s="88"/>
      <c r="D14694" s="88"/>
      <c r="E14694" s="88"/>
      <c r="F14694" s="88"/>
      <c r="G14694" s="88"/>
      <c r="H14694" s="88"/>
      <c r="I14694" s="88"/>
      <c r="J14694" s="88"/>
      <c r="K14694" s="88"/>
    </row>
    <row r="14695" spans="2:11" ht="12" hidden="1" customHeight="1" x14ac:dyDescent="0.2">
      <c r="B14695" s="88"/>
      <c r="C14695" s="88"/>
      <c r="D14695" s="88"/>
      <c r="E14695" s="88"/>
      <c r="F14695" s="88"/>
      <c r="G14695" s="88"/>
      <c r="H14695" s="88"/>
      <c r="I14695" s="88"/>
      <c r="J14695" s="88"/>
      <c r="K14695" s="88"/>
    </row>
    <row r="14696" spans="2:11" ht="12" hidden="1" customHeight="1" x14ac:dyDescent="0.2">
      <c r="B14696" s="88"/>
      <c r="C14696" s="88"/>
      <c r="D14696" s="88"/>
      <c r="E14696" s="88"/>
      <c r="F14696" s="88"/>
      <c r="G14696" s="88"/>
      <c r="H14696" s="88"/>
      <c r="I14696" s="88"/>
      <c r="J14696" s="88"/>
      <c r="K14696" s="88"/>
    </row>
    <row r="14697" spans="2:11" ht="12" hidden="1" customHeight="1" x14ac:dyDescent="0.2">
      <c r="B14697" s="88"/>
      <c r="C14697" s="88"/>
      <c r="D14697" s="88"/>
      <c r="E14697" s="88"/>
      <c r="F14697" s="88"/>
      <c r="G14697" s="88"/>
      <c r="H14697" s="88"/>
      <c r="I14697" s="88"/>
      <c r="J14697" s="88"/>
      <c r="K14697" s="88"/>
    </row>
    <row r="14698" spans="2:11" ht="12" hidden="1" customHeight="1" x14ac:dyDescent="0.2">
      <c r="B14698" s="88"/>
      <c r="C14698" s="88"/>
      <c r="D14698" s="88"/>
      <c r="E14698" s="88"/>
      <c r="F14698" s="88"/>
      <c r="G14698" s="88"/>
      <c r="H14698" s="88"/>
      <c r="I14698" s="88"/>
      <c r="J14698" s="88"/>
      <c r="K14698" s="88"/>
    </row>
    <row r="14699" spans="2:11" ht="12" hidden="1" customHeight="1" x14ac:dyDescent="0.2">
      <c r="B14699" s="88"/>
      <c r="C14699" s="88"/>
      <c r="D14699" s="88"/>
      <c r="E14699" s="88"/>
      <c r="F14699" s="88"/>
      <c r="G14699" s="88"/>
      <c r="H14699" s="88"/>
      <c r="I14699" s="88"/>
      <c r="J14699" s="88"/>
      <c r="K14699" s="88"/>
    </row>
    <row r="14700" spans="2:11" ht="12" hidden="1" customHeight="1" x14ac:dyDescent="0.2">
      <c r="B14700" s="88"/>
      <c r="C14700" s="88"/>
      <c r="D14700" s="88"/>
      <c r="E14700" s="88"/>
      <c r="F14700" s="88"/>
      <c r="G14700" s="88"/>
      <c r="H14700" s="88"/>
      <c r="I14700" s="88"/>
      <c r="J14700" s="88"/>
      <c r="K14700" s="88"/>
    </row>
    <row r="14701" spans="2:11" ht="12" hidden="1" customHeight="1" x14ac:dyDescent="0.2">
      <c r="B14701" s="88"/>
      <c r="C14701" s="88"/>
      <c r="D14701" s="88"/>
      <c r="E14701" s="88"/>
      <c r="F14701" s="88"/>
      <c r="G14701" s="88"/>
      <c r="H14701" s="88"/>
      <c r="I14701" s="88"/>
      <c r="J14701" s="88"/>
      <c r="K14701" s="88"/>
    </row>
    <row r="14702" spans="2:11" ht="12" hidden="1" customHeight="1" x14ac:dyDescent="0.2">
      <c r="B14702" s="88"/>
      <c r="C14702" s="88"/>
      <c r="D14702" s="88"/>
      <c r="E14702" s="88"/>
      <c r="F14702" s="88"/>
      <c r="G14702" s="88"/>
      <c r="H14702" s="88"/>
      <c r="I14702" s="88"/>
      <c r="J14702" s="88"/>
      <c r="K14702" s="88"/>
    </row>
    <row r="14703" spans="2:11" ht="12" hidden="1" customHeight="1" x14ac:dyDescent="0.2">
      <c r="B14703" s="88"/>
      <c r="C14703" s="88"/>
      <c r="D14703" s="88"/>
      <c r="E14703" s="88"/>
      <c r="F14703" s="88"/>
      <c r="G14703" s="88"/>
      <c r="H14703" s="88"/>
      <c r="I14703" s="88"/>
      <c r="J14703" s="88"/>
      <c r="K14703" s="88"/>
    </row>
    <row r="14704" spans="2:11" ht="12" hidden="1" customHeight="1" x14ac:dyDescent="0.2">
      <c r="B14704" s="88"/>
      <c r="C14704" s="88"/>
      <c r="D14704" s="88"/>
      <c r="E14704" s="88"/>
      <c r="F14704" s="88"/>
      <c r="G14704" s="88"/>
      <c r="H14704" s="88"/>
      <c r="I14704" s="88"/>
      <c r="J14704" s="88"/>
      <c r="K14704" s="88"/>
    </row>
    <row r="14705" spans="2:11" ht="12" hidden="1" customHeight="1" x14ac:dyDescent="0.2">
      <c r="B14705" s="88"/>
      <c r="C14705" s="88"/>
      <c r="D14705" s="88"/>
      <c r="E14705" s="88"/>
      <c r="F14705" s="88"/>
      <c r="G14705" s="88"/>
      <c r="H14705" s="88"/>
      <c r="I14705" s="88"/>
      <c r="J14705" s="88"/>
      <c r="K14705" s="88"/>
    </row>
    <row r="14706" spans="2:11" ht="12" hidden="1" customHeight="1" x14ac:dyDescent="0.2">
      <c r="B14706" s="88"/>
      <c r="C14706" s="88"/>
      <c r="D14706" s="88"/>
      <c r="E14706" s="88"/>
      <c r="F14706" s="88"/>
      <c r="G14706" s="88"/>
      <c r="H14706" s="88"/>
      <c r="I14706" s="88"/>
      <c r="J14706" s="88"/>
      <c r="K14706" s="88"/>
    </row>
    <row r="14707" spans="2:11" ht="12" hidden="1" customHeight="1" x14ac:dyDescent="0.2">
      <c r="B14707" s="88"/>
      <c r="C14707" s="88"/>
      <c r="D14707" s="88"/>
      <c r="E14707" s="88"/>
      <c r="F14707" s="88"/>
      <c r="G14707" s="88"/>
      <c r="H14707" s="88"/>
      <c r="I14707" s="88"/>
      <c r="J14707" s="88"/>
      <c r="K14707" s="88"/>
    </row>
    <row r="14708" spans="2:11" ht="12" hidden="1" customHeight="1" x14ac:dyDescent="0.2">
      <c r="B14708" s="88"/>
      <c r="C14708" s="88"/>
      <c r="D14708" s="88"/>
      <c r="E14708" s="88"/>
      <c r="F14708" s="88"/>
      <c r="G14708" s="88"/>
      <c r="H14708" s="88"/>
      <c r="I14708" s="88"/>
      <c r="J14708" s="88"/>
      <c r="K14708" s="88"/>
    </row>
    <row r="14709" spans="2:11" ht="12" hidden="1" customHeight="1" x14ac:dyDescent="0.2">
      <c r="B14709" s="88"/>
      <c r="C14709" s="88"/>
      <c r="D14709" s="88"/>
      <c r="E14709" s="88"/>
      <c r="F14709" s="88"/>
      <c r="G14709" s="88"/>
      <c r="H14709" s="88"/>
      <c r="I14709" s="88"/>
      <c r="J14709" s="88"/>
      <c r="K14709" s="88"/>
    </row>
    <row r="14710" spans="2:11" ht="12" hidden="1" customHeight="1" x14ac:dyDescent="0.2">
      <c r="B14710" s="88"/>
      <c r="C14710" s="88"/>
      <c r="D14710" s="88"/>
      <c r="E14710" s="88"/>
      <c r="F14710" s="88"/>
      <c r="G14710" s="88"/>
      <c r="H14710" s="88"/>
      <c r="I14710" s="88"/>
      <c r="J14710" s="88"/>
      <c r="K14710" s="88"/>
    </row>
    <row r="14711" spans="2:11" ht="12" hidden="1" customHeight="1" x14ac:dyDescent="0.2">
      <c r="B14711" s="88"/>
      <c r="C14711" s="88"/>
      <c r="D14711" s="88"/>
      <c r="E14711" s="88"/>
      <c r="F14711" s="88"/>
      <c r="G14711" s="88"/>
      <c r="H14711" s="88"/>
      <c r="I14711" s="88"/>
      <c r="J14711" s="88"/>
      <c r="K14711" s="88"/>
    </row>
    <row r="14712" spans="2:11" ht="12" hidden="1" customHeight="1" x14ac:dyDescent="0.2">
      <c r="B14712" s="88"/>
      <c r="C14712" s="88"/>
      <c r="D14712" s="88"/>
      <c r="E14712" s="88"/>
      <c r="F14712" s="88"/>
      <c r="G14712" s="88"/>
      <c r="H14712" s="88"/>
      <c r="I14712" s="88"/>
      <c r="J14712" s="88"/>
      <c r="K14712" s="88"/>
    </row>
    <row r="14713" spans="2:11" ht="12" hidden="1" customHeight="1" x14ac:dyDescent="0.2">
      <c r="B14713" s="88"/>
      <c r="C14713" s="88"/>
      <c r="D14713" s="88"/>
      <c r="E14713" s="88"/>
      <c r="F14713" s="88"/>
      <c r="G14713" s="88"/>
      <c r="H14713" s="88"/>
      <c r="I14713" s="88"/>
      <c r="J14713" s="88"/>
      <c r="K14713" s="88"/>
    </row>
    <row r="14714" spans="2:11" ht="12" hidden="1" customHeight="1" x14ac:dyDescent="0.2">
      <c r="B14714" s="88"/>
      <c r="C14714" s="88"/>
      <c r="D14714" s="88"/>
      <c r="E14714" s="88"/>
      <c r="F14714" s="88"/>
      <c r="G14714" s="88"/>
      <c r="H14714" s="88"/>
      <c r="I14714" s="88"/>
      <c r="J14714" s="88"/>
      <c r="K14714" s="88"/>
    </row>
    <row r="14715" spans="2:11" ht="12" hidden="1" customHeight="1" x14ac:dyDescent="0.2">
      <c r="B14715" s="88"/>
      <c r="C14715" s="88"/>
      <c r="D14715" s="88"/>
      <c r="E14715" s="88"/>
      <c r="F14715" s="88"/>
      <c r="G14715" s="88"/>
      <c r="H14715" s="88"/>
      <c r="I14715" s="88"/>
      <c r="J14715" s="88"/>
      <c r="K14715" s="88"/>
    </row>
    <row r="14716" spans="2:11" ht="12" hidden="1" customHeight="1" x14ac:dyDescent="0.2">
      <c r="B14716" s="88"/>
      <c r="C14716" s="88"/>
      <c r="D14716" s="88"/>
      <c r="E14716" s="88"/>
      <c r="F14716" s="88"/>
      <c r="G14716" s="88"/>
      <c r="H14716" s="88"/>
      <c r="I14716" s="88"/>
      <c r="J14716" s="88"/>
      <c r="K14716" s="88"/>
    </row>
    <row r="14717" spans="2:11" ht="12" hidden="1" customHeight="1" x14ac:dyDescent="0.2">
      <c r="B14717" s="88"/>
      <c r="C14717" s="88"/>
      <c r="D14717" s="88"/>
      <c r="E14717" s="88"/>
      <c r="F14717" s="88"/>
      <c r="G14717" s="88"/>
      <c r="H14717" s="88"/>
      <c r="I14717" s="88"/>
      <c r="J14717" s="88"/>
      <c r="K14717" s="88"/>
    </row>
    <row r="14718" spans="2:11" ht="12" hidden="1" customHeight="1" x14ac:dyDescent="0.2">
      <c r="B14718" s="88"/>
      <c r="C14718" s="88"/>
      <c r="D14718" s="88"/>
      <c r="E14718" s="88"/>
      <c r="F14718" s="88"/>
      <c r="G14718" s="88"/>
      <c r="H14718" s="88"/>
      <c r="I14718" s="88"/>
      <c r="J14718" s="88"/>
      <c r="K14718" s="88"/>
    </row>
    <row r="14719" spans="2:11" ht="12" hidden="1" customHeight="1" x14ac:dyDescent="0.2">
      <c r="B14719" s="88"/>
      <c r="C14719" s="88"/>
      <c r="D14719" s="88"/>
      <c r="E14719" s="88"/>
      <c r="F14719" s="88"/>
      <c r="G14719" s="88"/>
      <c r="H14719" s="88"/>
      <c r="I14719" s="88"/>
      <c r="J14719" s="88"/>
      <c r="K14719" s="88"/>
    </row>
    <row r="14720" spans="2:11" ht="12" hidden="1" customHeight="1" x14ac:dyDescent="0.2">
      <c r="B14720" s="88"/>
      <c r="C14720" s="88"/>
      <c r="D14720" s="88"/>
      <c r="E14720" s="88"/>
      <c r="F14720" s="88"/>
      <c r="G14720" s="88"/>
      <c r="H14720" s="88"/>
      <c r="I14720" s="88"/>
      <c r="J14720" s="88"/>
      <c r="K14720" s="88"/>
    </row>
    <row r="14721" spans="2:11" ht="12" hidden="1" customHeight="1" x14ac:dyDescent="0.2">
      <c r="B14721" s="88"/>
      <c r="C14721" s="88"/>
      <c r="D14721" s="88"/>
      <c r="E14721" s="88"/>
      <c r="F14721" s="88"/>
      <c r="G14721" s="88"/>
      <c r="H14721" s="88"/>
      <c r="I14721" s="88"/>
      <c r="J14721" s="88"/>
      <c r="K14721" s="88"/>
    </row>
    <row r="14722" spans="2:11" ht="12" hidden="1" customHeight="1" x14ac:dyDescent="0.2">
      <c r="B14722" s="88"/>
      <c r="C14722" s="88"/>
      <c r="D14722" s="88"/>
      <c r="E14722" s="88"/>
      <c r="F14722" s="88"/>
      <c r="G14722" s="88"/>
      <c r="H14722" s="88"/>
      <c r="I14722" s="88"/>
      <c r="J14722" s="88"/>
      <c r="K14722" s="88"/>
    </row>
    <row r="14723" spans="2:11" ht="12" hidden="1" customHeight="1" x14ac:dyDescent="0.2">
      <c r="B14723" s="88"/>
      <c r="C14723" s="88"/>
      <c r="D14723" s="88"/>
      <c r="E14723" s="88"/>
      <c r="F14723" s="88"/>
      <c r="G14723" s="88"/>
      <c r="H14723" s="88"/>
      <c r="I14723" s="88"/>
      <c r="J14723" s="88"/>
      <c r="K14723" s="88"/>
    </row>
    <row r="14724" spans="2:11" ht="12" hidden="1" customHeight="1" x14ac:dyDescent="0.2">
      <c r="B14724" s="88"/>
      <c r="C14724" s="88"/>
      <c r="D14724" s="88"/>
      <c r="E14724" s="88"/>
      <c r="F14724" s="88"/>
      <c r="G14724" s="88"/>
      <c r="H14724" s="88"/>
      <c r="I14724" s="88"/>
      <c r="J14724" s="88"/>
      <c r="K14724" s="88"/>
    </row>
    <row r="14725" spans="2:11" ht="12" hidden="1" customHeight="1" x14ac:dyDescent="0.2">
      <c r="B14725" s="88"/>
      <c r="C14725" s="88"/>
      <c r="D14725" s="88"/>
      <c r="E14725" s="88"/>
      <c r="F14725" s="88"/>
      <c r="G14725" s="88"/>
      <c r="H14725" s="88"/>
      <c r="I14725" s="88"/>
      <c r="J14725" s="88"/>
      <c r="K14725" s="88"/>
    </row>
    <row r="14726" spans="2:11" ht="12" hidden="1" customHeight="1" x14ac:dyDescent="0.2">
      <c r="B14726" s="88"/>
      <c r="C14726" s="88"/>
      <c r="D14726" s="88"/>
      <c r="E14726" s="88"/>
      <c r="F14726" s="88"/>
      <c r="G14726" s="88"/>
      <c r="H14726" s="88"/>
      <c r="I14726" s="88"/>
      <c r="J14726" s="88"/>
      <c r="K14726" s="88"/>
    </row>
    <row r="14727" spans="2:11" ht="12" hidden="1" customHeight="1" x14ac:dyDescent="0.2">
      <c r="B14727" s="88"/>
      <c r="C14727" s="88"/>
      <c r="D14727" s="88"/>
      <c r="E14727" s="88"/>
      <c r="F14727" s="88"/>
      <c r="G14727" s="88"/>
      <c r="H14727" s="88"/>
      <c r="I14727" s="88"/>
      <c r="J14727" s="88"/>
      <c r="K14727" s="88"/>
    </row>
    <row r="14728" spans="2:11" ht="12" hidden="1" customHeight="1" x14ac:dyDescent="0.2">
      <c r="B14728" s="88"/>
      <c r="C14728" s="88"/>
      <c r="D14728" s="88"/>
      <c r="E14728" s="88"/>
      <c r="F14728" s="88"/>
      <c r="G14728" s="88"/>
      <c r="H14728" s="88"/>
      <c r="I14728" s="88"/>
      <c r="J14728" s="88"/>
      <c r="K14728" s="88"/>
    </row>
    <row r="14729" spans="2:11" ht="12" hidden="1" customHeight="1" x14ac:dyDescent="0.2">
      <c r="B14729" s="88"/>
      <c r="C14729" s="88"/>
      <c r="D14729" s="88"/>
      <c r="E14729" s="88"/>
      <c r="F14729" s="88"/>
      <c r="G14729" s="88"/>
      <c r="H14729" s="88"/>
      <c r="I14729" s="88"/>
      <c r="J14729" s="88"/>
      <c r="K14729" s="88"/>
    </row>
    <row r="14730" spans="2:11" ht="12" hidden="1" customHeight="1" x14ac:dyDescent="0.2">
      <c r="B14730" s="88"/>
      <c r="C14730" s="88"/>
      <c r="D14730" s="88"/>
      <c r="E14730" s="88"/>
      <c r="F14730" s="88"/>
      <c r="G14730" s="88"/>
      <c r="H14730" s="88"/>
      <c r="I14730" s="88"/>
      <c r="J14730" s="88"/>
      <c r="K14730" s="88"/>
    </row>
    <row r="14731" spans="2:11" ht="12" hidden="1" customHeight="1" x14ac:dyDescent="0.2">
      <c r="B14731" s="88"/>
      <c r="C14731" s="88"/>
      <c r="D14731" s="88"/>
      <c r="E14731" s="88"/>
      <c r="F14731" s="88"/>
      <c r="G14731" s="88"/>
      <c r="H14731" s="88"/>
      <c r="I14731" s="88"/>
      <c r="J14731" s="88"/>
      <c r="K14731" s="88"/>
    </row>
    <row r="14732" spans="2:11" ht="12" hidden="1" customHeight="1" x14ac:dyDescent="0.2">
      <c r="B14732" s="88"/>
      <c r="C14732" s="88"/>
      <c r="D14732" s="88"/>
      <c r="E14732" s="88"/>
      <c r="F14732" s="88"/>
      <c r="G14732" s="88"/>
      <c r="H14732" s="88"/>
      <c r="I14732" s="88"/>
      <c r="J14732" s="88"/>
      <c r="K14732" s="88"/>
    </row>
    <row r="14733" spans="2:11" ht="12" hidden="1" customHeight="1" x14ac:dyDescent="0.2">
      <c r="B14733" s="88"/>
      <c r="C14733" s="88"/>
      <c r="D14733" s="88"/>
      <c r="E14733" s="88"/>
      <c r="F14733" s="88"/>
      <c r="G14733" s="88"/>
      <c r="H14733" s="88"/>
      <c r="I14733" s="88"/>
      <c r="J14733" s="88"/>
      <c r="K14733" s="88"/>
    </row>
    <row r="14734" spans="2:11" ht="12" hidden="1" customHeight="1" x14ac:dyDescent="0.2">
      <c r="B14734" s="88"/>
      <c r="C14734" s="88"/>
      <c r="D14734" s="88"/>
      <c r="E14734" s="88"/>
      <c r="F14734" s="88"/>
      <c r="G14734" s="88"/>
      <c r="H14734" s="88"/>
      <c r="I14734" s="88"/>
      <c r="J14734" s="88"/>
      <c r="K14734" s="88"/>
    </row>
    <row r="14735" spans="2:11" ht="12" hidden="1" customHeight="1" x14ac:dyDescent="0.2">
      <c r="B14735" s="88"/>
      <c r="C14735" s="88"/>
      <c r="D14735" s="88"/>
      <c r="E14735" s="88"/>
      <c r="F14735" s="88"/>
      <c r="G14735" s="88"/>
      <c r="H14735" s="88"/>
      <c r="I14735" s="88"/>
      <c r="J14735" s="88"/>
      <c r="K14735" s="88"/>
    </row>
    <row r="14736" spans="2:11" ht="12" hidden="1" customHeight="1" x14ac:dyDescent="0.2">
      <c r="B14736" s="88"/>
      <c r="C14736" s="88"/>
      <c r="D14736" s="88"/>
      <c r="E14736" s="88"/>
      <c r="F14736" s="88"/>
      <c r="G14736" s="88"/>
      <c r="H14736" s="88"/>
      <c r="I14736" s="88"/>
      <c r="J14736" s="88"/>
      <c r="K14736" s="88"/>
    </row>
    <row r="14737" spans="2:11" ht="12" hidden="1" customHeight="1" x14ac:dyDescent="0.2">
      <c r="B14737" s="88"/>
      <c r="C14737" s="88"/>
      <c r="D14737" s="88"/>
      <c r="E14737" s="88"/>
      <c r="F14737" s="88"/>
      <c r="G14737" s="88"/>
      <c r="H14737" s="88"/>
      <c r="I14737" s="88"/>
      <c r="J14737" s="88"/>
      <c r="K14737" s="88"/>
    </row>
    <row r="14738" spans="2:11" ht="12" hidden="1" customHeight="1" x14ac:dyDescent="0.2">
      <c r="B14738" s="88"/>
      <c r="C14738" s="88"/>
      <c r="D14738" s="88"/>
      <c r="E14738" s="88"/>
      <c r="F14738" s="88"/>
      <c r="G14738" s="88"/>
      <c r="H14738" s="88"/>
      <c r="I14738" s="88"/>
      <c r="J14738" s="88"/>
      <c r="K14738" s="88"/>
    </row>
    <row r="14739" spans="2:11" ht="12" hidden="1" customHeight="1" x14ac:dyDescent="0.2">
      <c r="B14739" s="88"/>
      <c r="C14739" s="88"/>
      <c r="D14739" s="88"/>
      <c r="E14739" s="88"/>
      <c r="F14739" s="88"/>
      <c r="G14739" s="88"/>
      <c r="H14739" s="88"/>
      <c r="I14739" s="88"/>
      <c r="J14739" s="88"/>
      <c r="K14739" s="88"/>
    </row>
    <row r="14740" spans="2:11" ht="12" hidden="1" customHeight="1" x14ac:dyDescent="0.2">
      <c r="B14740" s="88"/>
      <c r="C14740" s="88"/>
      <c r="D14740" s="88"/>
      <c r="E14740" s="88"/>
      <c r="F14740" s="88"/>
      <c r="G14740" s="88"/>
      <c r="H14740" s="88"/>
      <c r="I14740" s="88"/>
      <c r="J14740" s="88"/>
      <c r="K14740" s="88"/>
    </row>
    <row r="14741" spans="2:11" ht="12" hidden="1" customHeight="1" x14ac:dyDescent="0.2">
      <c r="B14741" s="88"/>
      <c r="C14741" s="88"/>
      <c r="D14741" s="88"/>
      <c r="E14741" s="88"/>
      <c r="F14741" s="88"/>
      <c r="G14741" s="88"/>
      <c r="H14741" s="88"/>
      <c r="I14741" s="88"/>
      <c r="J14741" s="88"/>
      <c r="K14741" s="88"/>
    </row>
    <row r="14742" spans="2:11" ht="12" hidden="1" customHeight="1" x14ac:dyDescent="0.2">
      <c r="B14742" s="88"/>
      <c r="C14742" s="88"/>
      <c r="D14742" s="88"/>
      <c r="E14742" s="88"/>
      <c r="F14742" s="88"/>
      <c r="G14742" s="88"/>
      <c r="H14742" s="88"/>
      <c r="I14742" s="88"/>
      <c r="J14742" s="88"/>
      <c r="K14742" s="88"/>
    </row>
    <row r="14743" spans="2:11" ht="12" hidden="1" customHeight="1" x14ac:dyDescent="0.2">
      <c r="B14743" s="88"/>
      <c r="C14743" s="88"/>
      <c r="D14743" s="88"/>
      <c r="E14743" s="88"/>
      <c r="F14743" s="88"/>
      <c r="G14743" s="88"/>
      <c r="H14743" s="88"/>
      <c r="I14743" s="88"/>
      <c r="J14743" s="88"/>
      <c r="K14743" s="88"/>
    </row>
    <row r="14744" spans="2:11" ht="12" hidden="1" customHeight="1" x14ac:dyDescent="0.2">
      <c r="B14744" s="88"/>
      <c r="C14744" s="88"/>
      <c r="D14744" s="88"/>
      <c r="E14744" s="88"/>
      <c r="F14744" s="88"/>
      <c r="G14744" s="88"/>
      <c r="H14744" s="88"/>
      <c r="I14744" s="88"/>
      <c r="J14744" s="88"/>
      <c r="K14744" s="88"/>
    </row>
    <row r="14745" spans="2:11" ht="12" hidden="1" customHeight="1" x14ac:dyDescent="0.2">
      <c r="B14745" s="88"/>
      <c r="C14745" s="88"/>
      <c r="D14745" s="88"/>
      <c r="E14745" s="88"/>
      <c r="F14745" s="88"/>
      <c r="G14745" s="88"/>
      <c r="H14745" s="88"/>
      <c r="I14745" s="88"/>
      <c r="J14745" s="88"/>
      <c r="K14745" s="88"/>
    </row>
    <row r="14746" spans="2:11" ht="12" hidden="1" customHeight="1" x14ac:dyDescent="0.2">
      <c r="B14746" s="88"/>
      <c r="C14746" s="88"/>
      <c r="D14746" s="88"/>
      <c r="E14746" s="88"/>
      <c r="F14746" s="88"/>
      <c r="G14746" s="88"/>
      <c r="H14746" s="88"/>
      <c r="I14746" s="88"/>
      <c r="J14746" s="88"/>
      <c r="K14746" s="88"/>
    </row>
    <row r="14747" spans="2:11" ht="12" hidden="1" customHeight="1" x14ac:dyDescent="0.2">
      <c r="B14747" s="88"/>
      <c r="C14747" s="88"/>
      <c r="D14747" s="88"/>
      <c r="E14747" s="88"/>
      <c r="F14747" s="88"/>
      <c r="G14747" s="88"/>
      <c r="H14747" s="88"/>
      <c r="I14747" s="88"/>
      <c r="J14747" s="88"/>
      <c r="K14747" s="88"/>
    </row>
    <row r="14748" spans="2:11" ht="12" hidden="1" customHeight="1" x14ac:dyDescent="0.2">
      <c r="B14748" s="88"/>
      <c r="C14748" s="88"/>
      <c r="D14748" s="88"/>
      <c r="E14748" s="88"/>
      <c r="F14748" s="88"/>
      <c r="G14748" s="88"/>
      <c r="H14748" s="88"/>
      <c r="I14748" s="88"/>
      <c r="J14748" s="88"/>
      <c r="K14748" s="88"/>
    </row>
    <row r="14749" spans="2:11" ht="12" hidden="1" customHeight="1" x14ac:dyDescent="0.2">
      <c r="B14749" s="88"/>
      <c r="C14749" s="88"/>
      <c r="D14749" s="88"/>
      <c r="E14749" s="88"/>
      <c r="F14749" s="88"/>
      <c r="G14749" s="88"/>
      <c r="H14749" s="88"/>
      <c r="I14749" s="88"/>
      <c r="J14749" s="88"/>
      <c r="K14749" s="88"/>
    </row>
    <row r="14750" spans="2:11" ht="12" hidden="1" customHeight="1" x14ac:dyDescent="0.2">
      <c r="B14750" s="88"/>
      <c r="C14750" s="88"/>
      <c r="D14750" s="88"/>
      <c r="E14750" s="88"/>
      <c r="F14750" s="88"/>
      <c r="G14750" s="88"/>
      <c r="H14750" s="88"/>
      <c r="I14750" s="88"/>
      <c r="J14750" s="88"/>
      <c r="K14750" s="88"/>
    </row>
    <row r="14751" spans="2:11" ht="12" hidden="1" customHeight="1" x14ac:dyDescent="0.2">
      <c r="B14751" s="88"/>
      <c r="C14751" s="88"/>
      <c r="D14751" s="88"/>
      <c r="E14751" s="88"/>
      <c r="F14751" s="88"/>
      <c r="G14751" s="88"/>
      <c r="H14751" s="88"/>
      <c r="I14751" s="88"/>
      <c r="J14751" s="88"/>
      <c r="K14751" s="88"/>
    </row>
    <row r="14752" spans="2:11" ht="12" hidden="1" customHeight="1" x14ac:dyDescent="0.2">
      <c r="B14752" s="88"/>
      <c r="C14752" s="88"/>
      <c r="D14752" s="88"/>
      <c r="E14752" s="88"/>
      <c r="F14752" s="88"/>
      <c r="G14752" s="88"/>
      <c r="H14752" s="88"/>
      <c r="I14752" s="88"/>
      <c r="J14752" s="88"/>
      <c r="K14752" s="88"/>
    </row>
    <row r="14753" spans="2:11" ht="12" hidden="1" customHeight="1" x14ac:dyDescent="0.2">
      <c r="B14753" s="88"/>
      <c r="C14753" s="88"/>
      <c r="D14753" s="88"/>
      <c r="E14753" s="88"/>
      <c r="F14753" s="88"/>
      <c r="G14753" s="88"/>
      <c r="H14753" s="88"/>
      <c r="I14753" s="88"/>
      <c r="J14753" s="88"/>
      <c r="K14753" s="88"/>
    </row>
    <row r="14754" spans="2:11" ht="12" hidden="1" customHeight="1" x14ac:dyDescent="0.2">
      <c r="B14754" s="88"/>
      <c r="C14754" s="88"/>
      <c r="D14754" s="88"/>
      <c r="E14754" s="88"/>
      <c r="F14754" s="88"/>
      <c r="G14754" s="88"/>
      <c r="H14754" s="88"/>
      <c r="I14754" s="88"/>
      <c r="J14754" s="88"/>
      <c r="K14754" s="88"/>
    </row>
    <row r="14755" spans="2:11" ht="12" hidden="1" customHeight="1" x14ac:dyDescent="0.2">
      <c r="B14755" s="88"/>
      <c r="C14755" s="88"/>
      <c r="D14755" s="88"/>
      <c r="E14755" s="88"/>
      <c r="F14755" s="88"/>
      <c r="G14755" s="88"/>
      <c r="H14755" s="88"/>
      <c r="I14755" s="88"/>
      <c r="J14755" s="88"/>
      <c r="K14755" s="88"/>
    </row>
    <row r="14756" spans="2:11" ht="12" hidden="1" customHeight="1" x14ac:dyDescent="0.2">
      <c r="B14756" s="88"/>
      <c r="C14756" s="88"/>
      <c r="D14756" s="88"/>
      <c r="E14756" s="88"/>
      <c r="F14756" s="88"/>
      <c r="G14756" s="88"/>
      <c r="H14756" s="88"/>
      <c r="I14756" s="88"/>
      <c r="J14756" s="88"/>
      <c r="K14756" s="88"/>
    </row>
    <row r="14757" spans="2:11" ht="12" hidden="1" customHeight="1" x14ac:dyDescent="0.2">
      <c r="B14757" s="88"/>
      <c r="C14757" s="88"/>
      <c r="D14757" s="88"/>
      <c r="E14757" s="88"/>
      <c r="F14757" s="88"/>
      <c r="G14757" s="88"/>
      <c r="H14757" s="88"/>
      <c r="I14757" s="88"/>
      <c r="J14757" s="88"/>
      <c r="K14757" s="88"/>
    </row>
    <row r="14758" spans="2:11" ht="12" hidden="1" customHeight="1" x14ac:dyDescent="0.2">
      <c r="B14758" s="88"/>
      <c r="C14758" s="88"/>
      <c r="D14758" s="88"/>
      <c r="E14758" s="88"/>
      <c r="F14758" s="88"/>
      <c r="G14758" s="88"/>
      <c r="H14758" s="88"/>
      <c r="I14758" s="88"/>
      <c r="J14758" s="88"/>
      <c r="K14758" s="88"/>
    </row>
    <row r="14759" spans="2:11" ht="12" hidden="1" customHeight="1" x14ac:dyDescent="0.2">
      <c r="B14759" s="88"/>
      <c r="C14759" s="88"/>
      <c r="D14759" s="88"/>
      <c r="E14759" s="88"/>
      <c r="F14759" s="88"/>
      <c r="G14759" s="88"/>
      <c r="H14759" s="88"/>
      <c r="I14759" s="88"/>
      <c r="J14759" s="88"/>
      <c r="K14759" s="88"/>
    </row>
    <row r="14760" spans="2:11" ht="12" hidden="1" customHeight="1" x14ac:dyDescent="0.2">
      <c r="B14760" s="88"/>
      <c r="C14760" s="88"/>
      <c r="D14760" s="88"/>
      <c r="E14760" s="88"/>
      <c r="F14760" s="88"/>
      <c r="G14760" s="88"/>
      <c r="H14760" s="88"/>
      <c r="I14760" s="88"/>
      <c r="J14760" s="88"/>
      <c r="K14760" s="88"/>
    </row>
    <row r="14761" spans="2:11" ht="12" hidden="1" customHeight="1" x14ac:dyDescent="0.2">
      <c r="B14761" s="88"/>
      <c r="C14761" s="88"/>
      <c r="D14761" s="88"/>
      <c r="E14761" s="88"/>
      <c r="F14761" s="88"/>
      <c r="G14761" s="88"/>
      <c r="H14761" s="88"/>
      <c r="I14761" s="88"/>
      <c r="J14761" s="88"/>
      <c r="K14761" s="88"/>
    </row>
    <row r="14762" spans="2:11" ht="12" hidden="1" customHeight="1" x14ac:dyDescent="0.2">
      <c r="B14762" s="88"/>
      <c r="C14762" s="88"/>
      <c r="D14762" s="88"/>
      <c r="E14762" s="88"/>
      <c r="F14762" s="88"/>
      <c r="G14762" s="88"/>
      <c r="H14762" s="88"/>
      <c r="I14762" s="88"/>
      <c r="J14762" s="88"/>
      <c r="K14762" s="88"/>
    </row>
    <row r="14763" spans="2:11" ht="12" hidden="1" customHeight="1" x14ac:dyDescent="0.2">
      <c r="B14763" s="88"/>
      <c r="C14763" s="88"/>
      <c r="D14763" s="88"/>
      <c r="E14763" s="88"/>
      <c r="F14763" s="88"/>
      <c r="G14763" s="88"/>
      <c r="H14763" s="88"/>
      <c r="I14763" s="88"/>
      <c r="J14763" s="88"/>
      <c r="K14763" s="88"/>
    </row>
    <row r="14764" spans="2:11" ht="12" hidden="1" customHeight="1" x14ac:dyDescent="0.2">
      <c r="B14764" s="88"/>
      <c r="C14764" s="88"/>
      <c r="D14764" s="88"/>
      <c r="E14764" s="88"/>
      <c r="F14764" s="88"/>
      <c r="G14764" s="88"/>
      <c r="H14764" s="88"/>
      <c r="I14764" s="88"/>
      <c r="J14764" s="88"/>
      <c r="K14764" s="88"/>
    </row>
    <row r="14765" spans="2:11" ht="12" hidden="1" customHeight="1" x14ac:dyDescent="0.2">
      <c r="B14765" s="88"/>
      <c r="C14765" s="88"/>
      <c r="D14765" s="88"/>
      <c r="E14765" s="88"/>
      <c r="F14765" s="88"/>
      <c r="G14765" s="88"/>
      <c r="H14765" s="88"/>
      <c r="I14765" s="88"/>
      <c r="J14765" s="88"/>
      <c r="K14765" s="88"/>
    </row>
    <row r="14766" spans="2:11" ht="12" hidden="1" customHeight="1" x14ac:dyDescent="0.2">
      <c r="B14766" s="88"/>
      <c r="C14766" s="88"/>
      <c r="D14766" s="88"/>
      <c r="E14766" s="88"/>
      <c r="F14766" s="88"/>
      <c r="G14766" s="88"/>
      <c r="H14766" s="88"/>
      <c r="I14766" s="88"/>
      <c r="J14766" s="88"/>
      <c r="K14766" s="88"/>
    </row>
    <row r="14767" spans="2:11" ht="12" hidden="1" customHeight="1" x14ac:dyDescent="0.2">
      <c r="B14767" s="88"/>
      <c r="C14767" s="88"/>
      <c r="D14767" s="88"/>
      <c r="E14767" s="88"/>
      <c r="F14767" s="88"/>
      <c r="G14767" s="88"/>
      <c r="H14767" s="88"/>
      <c r="I14767" s="88"/>
      <c r="J14767" s="88"/>
      <c r="K14767" s="88"/>
    </row>
    <row r="14768" spans="2:11" ht="12" hidden="1" customHeight="1" x14ac:dyDescent="0.2">
      <c r="B14768" s="88"/>
      <c r="C14768" s="88"/>
      <c r="D14768" s="88"/>
      <c r="E14768" s="88"/>
      <c r="F14768" s="88"/>
      <c r="G14768" s="88"/>
      <c r="H14768" s="88"/>
      <c r="I14768" s="88"/>
      <c r="J14768" s="88"/>
      <c r="K14768" s="88"/>
    </row>
    <row r="14769" spans="2:11" ht="12" hidden="1" customHeight="1" x14ac:dyDescent="0.2">
      <c r="B14769" s="88"/>
      <c r="C14769" s="88"/>
      <c r="D14769" s="88"/>
      <c r="E14769" s="88"/>
      <c r="F14769" s="88"/>
      <c r="G14769" s="88"/>
      <c r="H14769" s="88"/>
      <c r="I14769" s="88"/>
      <c r="J14769" s="88"/>
      <c r="K14769" s="88"/>
    </row>
    <row r="14770" spans="2:11" ht="12" hidden="1" customHeight="1" x14ac:dyDescent="0.2">
      <c r="B14770" s="88"/>
      <c r="C14770" s="88"/>
      <c r="D14770" s="88"/>
      <c r="E14770" s="88"/>
      <c r="F14770" s="88"/>
      <c r="G14770" s="88"/>
      <c r="H14770" s="88"/>
      <c r="I14770" s="88"/>
      <c r="J14770" s="88"/>
      <c r="K14770" s="88"/>
    </row>
    <row r="14771" spans="2:11" ht="12" hidden="1" customHeight="1" x14ac:dyDescent="0.2">
      <c r="B14771" s="88"/>
      <c r="C14771" s="88"/>
      <c r="D14771" s="88"/>
      <c r="E14771" s="88"/>
      <c r="F14771" s="88"/>
      <c r="G14771" s="88"/>
      <c r="H14771" s="88"/>
      <c r="I14771" s="88"/>
      <c r="J14771" s="88"/>
      <c r="K14771" s="88"/>
    </row>
    <row r="14772" spans="2:11" ht="12" hidden="1" customHeight="1" x14ac:dyDescent="0.2">
      <c r="B14772" s="88"/>
      <c r="C14772" s="88"/>
      <c r="D14772" s="88"/>
      <c r="E14772" s="88"/>
      <c r="F14772" s="88"/>
      <c r="G14772" s="88"/>
      <c r="H14772" s="88"/>
      <c r="I14772" s="88"/>
      <c r="J14772" s="88"/>
      <c r="K14772" s="88"/>
    </row>
    <row r="14773" spans="2:11" ht="12" hidden="1" customHeight="1" x14ac:dyDescent="0.2">
      <c r="B14773" s="88"/>
      <c r="C14773" s="88"/>
      <c r="D14773" s="88"/>
      <c r="E14773" s="88"/>
      <c r="F14773" s="88"/>
      <c r="G14773" s="88"/>
      <c r="H14773" s="88"/>
      <c r="I14773" s="88"/>
      <c r="J14773" s="88"/>
      <c r="K14773" s="88"/>
    </row>
    <row r="14774" spans="2:11" ht="12" hidden="1" customHeight="1" x14ac:dyDescent="0.2">
      <c r="B14774" s="88"/>
      <c r="C14774" s="88"/>
      <c r="D14774" s="88"/>
      <c r="E14774" s="88"/>
      <c r="F14774" s="88"/>
      <c r="G14774" s="88"/>
      <c r="H14774" s="88"/>
      <c r="I14774" s="88"/>
      <c r="J14774" s="88"/>
      <c r="K14774" s="88"/>
    </row>
    <row r="14775" spans="2:11" ht="12" hidden="1" customHeight="1" x14ac:dyDescent="0.2">
      <c r="B14775" s="88"/>
      <c r="C14775" s="88"/>
      <c r="D14775" s="88"/>
      <c r="E14775" s="88"/>
      <c r="F14775" s="88"/>
      <c r="G14775" s="88"/>
      <c r="H14775" s="88"/>
      <c r="I14775" s="88"/>
      <c r="J14775" s="88"/>
      <c r="K14775" s="88"/>
    </row>
    <row r="14776" spans="2:11" ht="12" hidden="1" customHeight="1" x14ac:dyDescent="0.2">
      <c r="B14776" s="88"/>
      <c r="C14776" s="88"/>
      <c r="D14776" s="88"/>
      <c r="E14776" s="88"/>
      <c r="F14776" s="88"/>
      <c r="G14776" s="88"/>
      <c r="H14776" s="88"/>
      <c r="I14776" s="88"/>
      <c r="J14776" s="88"/>
      <c r="K14776" s="88"/>
    </row>
    <row r="14777" spans="2:11" ht="12" hidden="1" customHeight="1" x14ac:dyDescent="0.2">
      <c r="B14777" s="88"/>
      <c r="C14777" s="88"/>
      <c r="D14777" s="88"/>
      <c r="E14777" s="88"/>
      <c r="F14777" s="88"/>
      <c r="G14777" s="88"/>
      <c r="H14777" s="88"/>
      <c r="I14777" s="88"/>
      <c r="J14777" s="88"/>
      <c r="K14777" s="88"/>
    </row>
    <row r="14778" spans="2:11" ht="12" hidden="1" customHeight="1" x14ac:dyDescent="0.2">
      <c r="B14778" s="88"/>
      <c r="C14778" s="88"/>
      <c r="D14778" s="88"/>
      <c r="E14778" s="88"/>
      <c r="F14778" s="88"/>
      <c r="G14778" s="88"/>
      <c r="H14778" s="88"/>
      <c r="I14778" s="88"/>
      <c r="J14778" s="88"/>
      <c r="K14778" s="88"/>
    </row>
    <row r="14779" spans="2:11" ht="12" hidden="1" customHeight="1" x14ac:dyDescent="0.2">
      <c r="B14779" s="88"/>
      <c r="C14779" s="88"/>
      <c r="D14779" s="88"/>
      <c r="E14779" s="88"/>
      <c r="F14779" s="88"/>
      <c r="G14779" s="88"/>
      <c r="H14779" s="88"/>
      <c r="I14779" s="88"/>
      <c r="J14779" s="88"/>
      <c r="K14779" s="88"/>
    </row>
    <row r="14780" spans="2:11" ht="12" hidden="1" customHeight="1" x14ac:dyDescent="0.2">
      <c r="B14780" s="88"/>
      <c r="C14780" s="88"/>
      <c r="D14780" s="88"/>
      <c r="E14780" s="88"/>
      <c r="F14780" s="88"/>
      <c r="G14780" s="88"/>
      <c r="H14780" s="88"/>
      <c r="I14780" s="88"/>
      <c r="J14780" s="88"/>
      <c r="K14780" s="88"/>
    </row>
    <row r="14781" spans="2:11" ht="12" hidden="1" customHeight="1" x14ac:dyDescent="0.2">
      <c r="B14781" s="88"/>
      <c r="C14781" s="88"/>
      <c r="D14781" s="88"/>
      <c r="E14781" s="88"/>
      <c r="F14781" s="88"/>
      <c r="G14781" s="88"/>
      <c r="H14781" s="88"/>
      <c r="I14781" s="88"/>
      <c r="J14781" s="88"/>
      <c r="K14781" s="88"/>
    </row>
    <row r="14782" spans="2:11" ht="12" hidden="1" customHeight="1" x14ac:dyDescent="0.2">
      <c r="B14782" s="88"/>
      <c r="C14782" s="88"/>
      <c r="D14782" s="88"/>
      <c r="E14782" s="88"/>
      <c r="F14782" s="88"/>
      <c r="G14782" s="88"/>
      <c r="H14782" s="88"/>
      <c r="I14782" s="88"/>
      <c r="J14782" s="88"/>
      <c r="K14782" s="88"/>
    </row>
    <row r="14783" spans="2:11" ht="12" hidden="1" customHeight="1" x14ac:dyDescent="0.2">
      <c r="B14783" s="88"/>
      <c r="C14783" s="88"/>
      <c r="D14783" s="88"/>
      <c r="E14783" s="88"/>
      <c r="F14783" s="88"/>
      <c r="G14783" s="88"/>
      <c r="H14783" s="88"/>
      <c r="I14783" s="88"/>
      <c r="J14783" s="88"/>
      <c r="K14783" s="88"/>
    </row>
    <row r="14784" spans="2:11" ht="12" hidden="1" customHeight="1" x14ac:dyDescent="0.2">
      <c r="B14784" s="88"/>
      <c r="C14784" s="88"/>
      <c r="D14784" s="88"/>
      <c r="E14784" s="88"/>
      <c r="F14784" s="88"/>
      <c r="G14784" s="88"/>
      <c r="H14784" s="88"/>
      <c r="I14784" s="88"/>
      <c r="J14784" s="88"/>
      <c r="K14784" s="88"/>
    </row>
    <row r="14785" spans="2:11" ht="12" hidden="1" customHeight="1" x14ac:dyDescent="0.2">
      <c r="B14785" s="88"/>
      <c r="C14785" s="88"/>
      <c r="D14785" s="88"/>
      <c r="E14785" s="88"/>
      <c r="F14785" s="88"/>
      <c r="G14785" s="88"/>
      <c r="H14785" s="88"/>
      <c r="I14785" s="88"/>
      <c r="J14785" s="88"/>
      <c r="K14785" s="88"/>
    </row>
    <row r="14786" spans="2:11" ht="12" hidden="1" customHeight="1" x14ac:dyDescent="0.2">
      <c r="B14786" s="88"/>
      <c r="C14786" s="88"/>
      <c r="D14786" s="88"/>
      <c r="E14786" s="88"/>
      <c r="F14786" s="88"/>
      <c r="G14786" s="88"/>
      <c r="H14786" s="88"/>
      <c r="I14786" s="88"/>
      <c r="J14786" s="88"/>
      <c r="K14786" s="88"/>
    </row>
    <row r="14787" spans="2:11" ht="12" hidden="1" customHeight="1" x14ac:dyDescent="0.2">
      <c r="B14787" s="88"/>
      <c r="C14787" s="88"/>
      <c r="D14787" s="88"/>
      <c r="E14787" s="88"/>
      <c r="F14787" s="88"/>
      <c r="G14787" s="88"/>
      <c r="H14787" s="88"/>
      <c r="I14787" s="88"/>
      <c r="J14787" s="88"/>
      <c r="K14787" s="88"/>
    </row>
    <row r="14788" spans="2:11" ht="12" hidden="1" customHeight="1" x14ac:dyDescent="0.2">
      <c r="B14788" s="88"/>
      <c r="C14788" s="88"/>
      <c r="D14788" s="88"/>
      <c r="E14788" s="88"/>
      <c r="F14788" s="88"/>
      <c r="G14788" s="88"/>
      <c r="H14788" s="88"/>
      <c r="I14788" s="88"/>
      <c r="J14788" s="88"/>
      <c r="K14788" s="88"/>
    </row>
    <row r="14789" spans="2:11" ht="12" hidden="1" customHeight="1" x14ac:dyDescent="0.2">
      <c r="B14789" s="88"/>
      <c r="C14789" s="88"/>
      <c r="D14789" s="88"/>
      <c r="E14789" s="88"/>
      <c r="F14789" s="88"/>
      <c r="G14789" s="88"/>
      <c r="H14789" s="88"/>
      <c r="I14789" s="88"/>
      <c r="J14789" s="88"/>
      <c r="K14789" s="88"/>
    </row>
    <row r="14790" spans="2:11" ht="12" hidden="1" customHeight="1" x14ac:dyDescent="0.2">
      <c r="B14790" s="88"/>
      <c r="C14790" s="88"/>
      <c r="D14790" s="88"/>
      <c r="E14790" s="88"/>
      <c r="F14790" s="88"/>
      <c r="G14790" s="88"/>
      <c r="H14790" s="88"/>
      <c r="I14790" s="88"/>
      <c r="J14790" s="88"/>
      <c r="K14790" s="88"/>
    </row>
    <row r="14791" spans="2:11" ht="12" hidden="1" customHeight="1" x14ac:dyDescent="0.2">
      <c r="B14791" s="88"/>
      <c r="C14791" s="88"/>
      <c r="D14791" s="88"/>
      <c r="E14791" s="88"/>
      <c r="F14791" s="88"/>
      <c r="G14791" s="88"/>
      <c r="H14791" s="88"/>
      <c r="I14791" s="88"/>
      <c r="J14791" s="88"/>
      <c r="K14791" s="88"/>
    </row>
    <row r="14792" spans="2:11" ht="12" hidden="1" customHeight="1" x14ac:dyDescent="0.2">
      <c r="B14792" s="88"/>
      <c r="C14792" s="88"/>
      <c r="D14792" s="88"/>
      <c r="E14792" s="88"/>
      <c r="F14792" s="88"/>
      <c r="G14792" s="88"/>
      <c r="H14792" s="88"/>
      <c r="I14792" s="88"/>
      <c r="J14792" s="88"/>
      <c r="K14792" s="88"/>
    </row>
    <row r="14793" spans="2:11" ht="12" hidden="1" customHeight="1" x14ac:dyDescent="0.2">
      <c r="B14793" s="88"/>
      <c r="C14793" s="88"/>
      <c r="D14793" s="88"/>
      <c r="E14793" s="88"/>
      <c r="F14793" s="88"/>
      <c r="G14793" s="88"/>
      <c r="H14793" s="88"/>
      <c r="I14793" s="88"/>
      <c r="J14793" s="88"/>
      <c r="K14793" s="88"/>
    </row>
    <row r="14794" spans="2:11" ht="12" hidden="1" customHeight="1" x14ac:dyDescent="0.2">
      <c r="B14794" s="88"/>
      <c r="C14794" s="88"/>
      <c r="D14794" s="88"/>
      <c r="E14794" s="88"/>
      <c r="F14794" s="88"/>
      <c r="G14794" s="88"/>
      <c r="H14794" s="88"/>
      <c r="I14794" s="88"/>
      <c r="J14794" s="88"/>
      <c r="K14794" s="88"/>
    </row>
    <row r="14795" spans="2:11" ht="12" hidden="1" customHeight="1" x14ac:dyDescent="0.2">
      <c r="B14795" s="88"/>
      <c r="C14795" s="88"/>
      <c r="D14795" s="88"/>
      <c r="E14795" s="88"/>
      <c r="F14795" s="88"/>
      <c r="G14795" s="88"/>
      <c r="H14795" s="88"/>
      <c r="I14795" s="88"/>
      <c r="J14795" s="88"/>
      <c r="K14795" s="88"/>
    </row>
    <row r="14796" spans="2:11" ht="12" hidden="1" customHeight="1" x14ac:dyDescent="0.2">
      <c r="B14796" s="88"/>
      <c r="C14796" s="88"/>
      <c r="D14796" s="88"/>
      <c r="E14796" s="88"/>
      <c r="F14796" s="88"/>
      <c r="G14796" s="88"/>
      <c r="H14796" s="88"/>
      <c r="I14796" s="88"/>
      <c r="J14796" s="88"/>
      <c r="K14796" s="88"/>
    </row>
    <row r="14797" spans="2:11" ht="12" hidden="1" customHeight="1" x14ac:dyDescent="0.2">
      <c r="B14797" s="88"/>
      <c r="C14797" s="88"/>
      <c r="D14797" s="88"/>
      <c r="E14797" s="88"/>
      <c r="F14797" s="88"/>
      <c r="G14797" s="88"/>
      <c r="H14797" s="88"/>
      <c r="I14797" s="88"/>
      <c r="J14797" s="88"/>
      <c r="K14797" s="88"/>
    </row>
    <row r="14798" spans="2:11" ht="12" hidden="1" customHeight="1" x14ac:dyDescent="0.2">
      <c r="B14798" s="88"/>
      <c r="C14798" s="88"/>
      <c r="D14798" s="88"/>
      <c r="E14798" s="88"/>
      <c r="F14798" s="88"/>
      <c r="G14798" s="88"/>
      <c r="H14798" s="88"/>
      <c r="I14798" s="88"/>
      <c r="J14798" s="88"/>
      <c r="K14798" s="88"/>
    </row>
    <row r="14799" spans="2:11" ht="12" hidden="1" customHeight="1" x14ac:dyDescent="0.2">
      <c r="B14799" s="88"/>
      <c r="C14799" s="88"/>
      <c r="D14799" s="88"/>
      <c r="E14799" s="88"/>
      <c r="F14799" s="88"/>
      <c r="G14799" s="88"/>
      <c r="H14799" s="88"/>
      <c r="I14799" s="88"/>
      <c r="J14799" s="88"/>
      <c r="K14799" s="88"/>
    </row>
    <row r="14800" spans="2:11" ht="12" hidden="1" customHeight="1" x14ac:dyDescent="0.2">
      <c r="B14800" s="88"/>
      <c r="C14800" s="88"/>
      <c r="D14800" s="88"/>
      <c r="E14800" s="88"/>
      <c r="F14800" s="88"/>
      <c r="G14800" s="88"/>
      <c r="H14800" s="88"/>
      <c r="I14800" s="88"/>
      <c r="J14800" s="88"/>
      <c r="K14800" s="88"/>
    </row>
    <row r="14801" spans="2:11" ht="12" hidden="1" customHeight="1" x14ac:dyDescent="0.2">
      <c r="B14801" s="88"/>
      <c r="C14801" s="88"/>
      <c r="D14801" s="88"/>
      <c r="E14801" s="88"/>
      <c r="F14801" s="88"/>
      <c r="G14801" s="88"/>
      <c r="H14801" s="88"/>
      <c r="I14801" s="88"/>
      <c r="J14801" s="88"/>
      <c r="K14801" s="88"/>
    </row>
    <row r="14802" spans="2:11" ht="12" hidden="1" customHeight="1" x14ac:dyDescent="0.2">
      <c r="B14802" s="88"/>
      <c r="C14802" s="88"/>
      <c r="D14802" s="88"/>
      <c r="E14802" s="88"/>
      <c r="F14802" s="88"/>
      <c r="G14802" s="88"/>
      <c r="H14802" s="88"/>
      <c r="I14802" s="88"/>
      <c r="J14802" s="88"/>
      <c r="K14802" s="88"/>
    </row>
    <row r="14803" spans="2:11" ht="12" hidden="1" customHeight="1" x14ac:dyDescent="0.2">
      <c r="B14803" s="88"/>
      <c r="C14803" s="88"/>
      <c r="D14803" s="88"/>
      <c r="E14803" s="88"/>
      <c r="F14803" s="88"/>
      <c r="G14803" s="88"/>
      <c r="H14803" s="88"/>
      <c r="I14803" s="88"/>
      <c r="J14803" s="88"/>
      <c r="K14803" s="88"/>
    </row>
    <row r="14804" spans="2:11" ht="12" hidden="1" customHeight="1" x14ac:dyDescent="0.2">
      <c r="B14804" s="88"/>
      <c r="C14804" s="88"/>
      <c r="D14804" s="88"/>
      <c r="E14804" s="88"/>
      <c r="F14804" s="88"/>
      <c r="G14804" s="88"/>
      <c r="H14804" s="88"/>
      <c r="I14804" s="88"/>
      <c r="J14804" s="88"/>
      <c r="K14804" s="88"/>
    </row>
    <row r="14805" spans="2:11" ht="12" hidden="1" customHeight="1" x14ac:dyDescent="0.2">
      <c r="B14805" s="88"/>
      <c r="C14805" s="88"/>
      <c r="D14805" s="88"/>
      <c r="E14805" s="88"/>
      <c r="F14805" s="88"/>
      <c r="G14805" s="88"/>
      <c r="H14805" s="88"/>
      <c r="I14805" s="88"/>
      <c r="J14805" s="88"/>
      <c r="K14805" s="88"/>
    </row>
    <row r="14806" spans="2:11" ht="12" hidden="1" customHeight="1" x14ac:dyDescent="0.2">
      <c r="B14806" s="88"/>
      <c r="C14806" s="88"/>
      <c r="D14806" s="88"/>
      <c r="E14806" s="88"/>
      <c r="F14806" s="88"/>
      <c r="G14806" s="88"/>
      <c r="H14806" s="88"/>
      <c r="I14806" s="88"/>
      <c r="J14806" s="88"/>
      <c r="K14806" s="88"/>
    </row>
    <row r="14807" spans="2:11" ht="12" hidden="1" customHeight="1" x14ac:dyDescent="0.2">
      <c r="B14807" s="88"/>
      <c r="C14807" s="88"/>
      <c r="D14807" s="88"/>
      <c r="E14807" s="88"/>
      <c r="F14807" s="88"/>
      <c r="G14807" s="88"/>
      <c r="H14807" s="88"/>
      <c r="I14807" s="88"/>
      <c r="J14807" s="88"/>
      <c r="K14807" s="88"/>
    </row>
    <row r="14808" spans="2:11" ht="12" hidden="1" customHeight="1" x14ac:dyDescent="0.2">
      <c r="B14808" s="88"/>
      <c r="C14808" s="88"/>
      <c r="D14808" s="88"/>
      <c r="E14808" s="88"/>
      <c r="F14808" s="88"/>
      <c r="G14808" s="88"/>
      <c r="H14808" s="88"/>
      <c r="I14808" s="88"/>
      <c r="J14808" s="88"/>
      <c r="K14808" s="88"/>
    </row>
    <row r="14809" spans="2:11" ht="12" hidden="1" customHeight="1" x14ac:dyDescent="0.2">
      <c r="B14809" s="88"/>
      <c r="C14809" s="88"/>
      <c r="D14809" s="88"/>
      <c r="E14809" s="88"/>
      <c r="F14809" s="88"/>
      <c r="G14809" s="88"/>
      <c r="H14809" s="88"/>
      <c r="I14809" s="88"/>
      <c r="J14809" s="88"/>
      <c r="K14809" s="88"/>
    </row>
    <row r="14810" spans="2:11" ht="12" hidden="1" customHeight="1" x14ac:dyDescent="0.2">
      <c r="B14810" s="88"/>
      <c r="C14810" s="88"/>
      <c r="D14810" s="88"/>
      <c r="E14810" s="88"/>
      <c r="F14810" s="88"/>
      <c r="G14810" s="88"/>
      <c r="H14810" s="88"/>
      <c r="I14810" s="88"/>
      <c r="J14810" s="88"/>
      <c r="K14810" s="88"/>
    </row>
    <row r="14811" spans="2:11" ht="12" hidden="1" customHeight="1" x14ac:dyDescent="0.2">
      <c r="B14811" s="88"/>
      <c r="C14811" s="88"/>
      <c r="D14811" s="88"/>
      <c r="E14811" s="88"/>
      <c r="F14811" s="88"/>
      <c r="G14811" s="88"/>
      <c r="H14811" s="88"/>
      <c r="I14811" s="88"/>
      <c r="J14811" s="88"/>
      <c r="K14811" s="88"/>
    </row>
    <row r="14812" spans="2:11" ht="12" hidden="1" customHeight="1" x14ac:dyDescent="0.2">
      <c r="B14812" s="88"/>
      <c r="C14812" s="88"/>
      <c r="D14812" s="88"/>
      <c r="E14812" s="88"/>
      <c r="F14812" s="88"/>
      <c r="G14812" s="88"/>
      <c r="H14812" s="88"/>
      <c r="I14812" s="88"/>
      <c r="J14812" s="88"/>
      <c r="K14812" s="88"/>
    </row>
    <row r="14813" spans="2:11" ht="12" hidden="1" customHeight="1" x14ac:dyDescent="0.2">
      <c r="B14813" s="88"/>
      <c r="C14813" s="88"/>
      <c r="D14813" s="88"/>
      <c r="E14813" s="88"/>
      <c r="F14813" s="88"/>
      <c r="G14813" s="88"/>
      <c r="H14813" s="88"/>
      <c r="I14813" s="88"/>
      <c r="J14813" s="88"/>
      <c r="K14813" s="88"/>
    </row>
    <row r="14814" spans="2:11" ht="12" hidden="1" customHeight="1" x14ac:dyDescent="0.2">
      <c r="B14814" s="88"/>
      <c r="C14814" s="88"/>
      <c r="D14814" s="88"/>
      <c r="E14814" s="88"/>
      <c r="F14814" s="88"/>
      <c r="G14814" s="88"/>
      <c r="H14814" s="88"/>
      <c r="I14814" s="88"/>
      <c r="J14814" s="88"/>
      <c r="K14814" s="88"/>
    </row>
    <row r="14815" spans="2:11" ht="12" hidden="1" customHeight="1" x14ac:dyDescent="0.2">
      <c r="B14815" s="88"/>
      <c r="C14815" s="88"/>
      <c r="D14815" s="88"/>
      <c r="E14815" s="88"/>
      <c r="F14815" s="88"/>
      <c r="G14815" s="88"/>
      <c r="H14815" s="88"/>
      <c r="I14815" s="88"/>
      <c r="J14815" s="88"/>
      <c r="K14815" s="88"/>
    </row>
    <row r="14816" spans="2:11" ht="12" hidden="1" customHeight="1" x14ac:dyDescent="0.2">
      <c r="B14816" s="88"/>
      <c r="C14816" s="88"/>
      <c r="D14816" s="88"/>
      <c r="E14816" s="88"/>
      <c r="F14816" s="88"/>
      <c r="G14816" s="88"/>
      <c r="H14816" s="88"/>
      <c r="I14816" s="88"/>
      <c r="J14816" s="88"/>
      <c r="K14816" s="88"/>
    </row>
    <row r="14817" spans="2:11" ht="12" hidden="1" customHeight="1" x14ac:dyDescent="0.2">
      <c r="B14817" s="88"/>
      <c r="C14817" s="88"/>
      <c r="D14817" s="88"/>
      <c r="E14817" s="88"/>
      <c r="F14817" s="88"/>
      <c r="G14817" s="88"/>
      <c r="H14817" s="88"/>
      <c r="I14817" s="88"/>
      <c r="J14817" s="88"/>
      <c r="K14817" s="88"/>
    </row>
    <row r="14818" spans="2:11" ht="12" hidden="1" customHeight="1" x14ac:dyDescent="0.2">
      <c r="B14818" s="88"/>
      <c r="C14818" s="88"/>
      <c r="D14818" s="88"/>
      <c r="E14818" s="88"/>
      <c r="F14818" s="88"/>
      <c r="G14818" s="88"/>
      <c r="H14818" s="88"/>
      <c r="I14818" s="88"/>
      <c r="J14818" s="88"/>
      <c r="K14818" s="88"/>
    </row>
    <row r="14819" spans="2:11" ht="12" hidden="1" customHeight="1" x14ac:dyDescent="0.2">
      <c r="B14819" s="88"/>
      <c r="C14819" s="88"/>
      <c r="D14819" s="88"/>
      <c r="E14819" s="88"/>
      <c r="F14819" s="88"/>
      <c r="G14819" s="88"/>
      <c r="H14819" s="88"/>
      <c r="I14819" s="88"/>
      <c r="J14819" s="88"/>
      <c r="K14819" s="88"/>
    </row>
    <row r="14820" spans="2:11" ht="12" hidden="1" customHeight="1" x14ac:dyDescent="0.2">
      <c r="B14820" s="88"/>
      <c r="C14820" s="88"/>
      <c r="D14820" s="88"/>
      <c r="E14820" s="88"/>
      <c r="F14820" s="88"/>
      <c r="G14820" s="88"/>
      <c r="H14820" s="88"/>
      <c r="I14820" s="88"/>
      <c r="J14820" s="88"/>
      <c r="K14820" s="88"/>
    </row>
    <row r="14821" spans="2:11" ht="12" hidden="1" customHeight="1" x14ac:dyDescent="0.2">
      <c r="B14821" s="88"/>
      <c r="C14821" s="88"/>
      <c r="D14821" s="88"/>
      <c r="E14821" s="88"/>
      <c r="F14821" s="88"/>
      <c r="G14821" s="88"/>
      <c r="H14821" s="88"/>
      <c r="I14821" s="88"/>
      <c r="J14821" s="88"/>
      <c r="K14821" s="88"/>
    </row>
    <row r="14822" spans="2:11" ht="12" hidden="1" customHeight="1" x14ac:dyDescent="0.2">
      <c r="B14822" s="88"/>
      <c r="C14822" s="88"/>
      <c r="D14822" s="88"/>
      <c r="E14822" s="88"/>
      <c r="F14822" s="88"/>
      <c r="G14822" s="88"/>
      <c r="H14822" s="88"/>
      <c r="I14822" s="88"/>
      <c r="J14822" s="88"/>
      <c r="K14822" s="88"/>
    </row>
    <row r="14823" spans="2:11" ht="12" hidden="1" customHeight="1" x14ac:dyDescent="0.2">
      <c r="B14823" s="88"/>
      <c r="C14823" s="88"/>
      <c r="D14823" s="88"/>
      <c r="E14823" s="88"/>
      <c r="F14823" s="88"/>
      <c r="G14823" s="88"/>
      <c r="H14823" s="88"/>
      <c r="I14823" s="88"/>
      <c r="J14823" s="88"/>
      <c r="K14823" s="88"/>
    </row>
    <row r="14824" spans="2:11" ht="12" hidden="1" customHeight="1" x14ac:dyDescent="0.2">
      <c r="B14824" s="88"/>
      <c r="C14824" s="88"/>
      <c r="D14824" s="88"/>
      <c r="E14824" s="88"/>
      <c r="F14824" s="88"/>
      <c r="G14824" s="88"/>
      <c r="H14824" s="88"/>
      <c r="I14824" s="88"/>
      <c r="J14824" s="88"/>
      <c r="K14824" s="88"/>
    </row>
    <row r="14825" spans="2:11" ht="12" hidden="1" customHeight="1" x14ac:dyDescent="0.2">
      <c r="B14825" s="88"/>
      <c r="C14825" s="88"/>
      <c r="D14825" s="88"/>
      <c r="E14825" s="88"/>
      <c r="F14825" s="88"/>
      <c r="G14825" s="88"/>
      <c r="H14825" s="88"/>
      <c r="I14825" s="88"/>
      <c r="J14825" s="88"/>
      <c r="K14825" s="88"/>
    </row>
    <row r="14826" spans="2:11" ht="12" hidden="1" customHeight="1" x14ac:dyDescent="0.2">
      <c r="B14826" s="88"/>
      <c r="C14826" s="88"/>
      <c r="D14826" s="88"/>
      <c r="E14826" s="88"/>
      <c r="F14826" s="88"/>
      <c r="G14826" s="88"/>
      <c r="H14826" s="88"/>
      <c r="I14826" s="88"/>
      <c r="J14826" s="88"/>
      <c r="K14826" s="88"/>
    </row>
    <row r="14827" spans="2:11" ht="12" hidden="1" customHeight="1" x14ac:dyDescent="0.2">
      <c r="B14827" s="88"/>
      <c r="C14827" s="88"/>
      <c r="D14827" s="88"/>
      <c r="E14827" s="88"/>
      <c r="F14827" s="88"/>
      <c r="G14827" s="88"/>
      <c r="H14827" s="88"/>
      <c r="I14827" s="88"/>
      <c r="J14827" s="88"/>
      <c r="K14827" s="88"/>
    </row>
    <row r="14828" spans="2:11" ht="12" hidden="1" customHeight="1" x14ac:dyDescent="0.2">
      <c r="B14828" s="88"/>
      <c r="C14828" s="88"/>
      <c r="D14828" s="88"/>
      <c r="E14828" s="88"/>
      <c r="F14828" s="88"/>
      <c r="G14828" s="88"/>
      <c r="H14828" s="88"/>
      <c r="I14828" s="88"/>
      <c r="J14828" s="88"/>
      <c r="K14828" s="88"/>
    </row>
    <row r="14829" spans="2:11" ht="12" hidden="1" customHeight="1" x14ac:dyDescent="0.2">
      <c r="B14829" s="88"/>
      <c r="C14829" s="88"/>
      <c r="D14829" s="88"/>
      <c r="E14829" s="88"/>
      <c r="F14829" s="88"/>
      <c r="G14829" s="88"/>
      <c r="H14829" s="88"/>
      <c r="I14829" s="88"/>
      <c r="J14829" s="88"/>
      <c r="K14829" s="88"/>
    </row>
    <row r="14830" spans="2:11" ht="12" hidden="1" customHeight="1" x14ac:dyDescent="0.2">
      <c r="B14830" s="88"/>
      <c r="C14830" s="88"/>
      <c r="D14830" s="88"/>
      <c r="E14830" s="88"/>
      <c r="F14830" s="88"/>
      <c r="G14830" s="88"/>
      <c r="H14830" s="88"/>
      <c r="I14830" s="88"/>
      <c r="J14830" s="88"/>
      <c r="K14830" s="88"/>
    </row>
    <row r="14831" spans="2:11" ht="12" hidden="1" customHeight="1" x14ac:dyDescent="0.2">
      <c r="B14831" s="88"/>
      <c r="C14831" s="88"/>
      <c r="D14831" s="88"/>
      <c r="E14831" s="88"/>
      <c r="F14831" s="88"/>
      <c r="G14831" s="88"/>
      <c r="H14831" s="88"/>
      <c r="I14831" s="88"/>
      <c r="J14831" s="88"/>
      <c r="K14831" s="88"/>
    </row>
    <row r="14832" spans="2:11" ht="12" hidden="1" customHeight="1" x14ac:dyDescent="0.2">
      <c r="B14832" s="88"/>
      <c r="C14832" s="88"/>
      <c r="D14832" s="88"/>
      <c r="E14832" s="88"/>
      <c r="F14832" s="88"/>
      <c r="G14832" s="88"/>
      <c r="H14832" s="88"/>
      <c r="I14832" s="88"/>
      <c r="J14832" s="88"/>
      <c r="K14832" s="88"/>
    </row>
    <row r="14833" spans="2:11" ht="12" hidden="1" customHeight="1" x14ac:dyDescent="0.2">
      <c r="B14833" s="88"/>
      <c r="C14833" s="88"/>
      <c r="D14833" s="88"/>
      <c r="E14833" s="88"/>
      <c r="F14833" s="88"/>
      <c r="G14833" s="88"/>
      <c r="H14833" s="88"/>
      <c r="I14833" s="88"/>
      <c r="J14833" s="88"/>
      <c r="K14833" s="88"/>
    </row>
    <row r="14834" spans="2:11" ht="12" hidden="1" customHeight="1" x14ac:dyDescent="0.2">
      <c r="B14834" s="88"/>
      <c r="C14834" s="88"/>
      <c r="D14834" s="88"/>
      <c r="E14834" s="88"/>
      <c r="F14834" s="88"/>
      <c r="G14834" s="88"/>
      <c r="H14834" s="88"/>
      <c r="I14834" s="88"/>
      <c r="J14834" s="88"/>
      <c r="K14834" s="88"/>
    </row>
    <row r="14835" spans="2:11" ht="12" hidden="1" customHeight="1" x14ac:dyDescent="0.2">
      <c r="B14835" s="88"/>
      <c r="C14835" s="88"/>
      <c r="D14835" s="88"/>
      <c r="E14835" s="88"/>
      <c r="F14835" s="88"/>
      <c r="G14835" s="88"/>
      <c r="H14835" s="88"/>
      <c r="I14835" s="88"/>
      <c r="J14835" s="88"/>
      <c r="K14835" s="88"/>
    </row>
    <row r="14836" spans="2:11" ht="12" hidden="1" customHeight="1" x14ac:dyDescent="0.2">
      <c r="B14836" s="88"/>
      <c r="C14836" s="88"/>
      <c r="D14836" s="88"/>
      <c r="E14836" s="88"/>
      <c r="F14836" s="88"/>
      <c r="G14836" s="88"/>
      <c r="H14836" s="88"/>
      <c r="I14836" s="88"/>
      <c r="J14836" s="88"/>
      <c r="K14836" s="88"/>
    </row>
    <row r="14837" spans="2:11" ht="12" hidden="1" customHeight="1" x14ac:dyDescent="0.2">
      <c r="B14837" s="88"/>
      <c r="C14837" s="88"/>
      <c r="D14837" s="88"/>
      <c r="E14837" s="88"/>
      <c r="F14837" s="88"/>
      <c r="G14837" s="88"/>
      <c r="H14837" s="88"/>
      <c r="I14837" s="88"/>
      <c r="J14837" s="88"/>
      <c r="K14837" s="88"/>
    </row>
    <row r="14838" spans="2:11" ht="12" hidden="1" customHeight="1" x14ac:dyDescent="0.2">
      <c r="B14838" s="88"/>
      <c r="C14838" s="88"/>
      <c r="D14838" s="88"/>
      <c r="E14838" s="88"/>
      <c r="F14838" s="88"/>
      <c r="G14838" s="88"/>
      <c r="H14838" s="88"/>
      <c r="I14838" s="88"/>
      <c r="J14838" s="88"/>
      <c r="K14838" s="88"/>
    </row>
    <row r="14839" spans="2:11" ht="12" hidden="1" customHeight="1" x14ac:dyDescent="0.2">
      <c r="B14839" s="88"/>
      <c r="C14839" s="88"/>
      <c r="D14839" s="88"/>
      <c r="E14839" s="88"/>
      <c r="F14839" s="88"/>
      <c r="G14839" s="88"/>
      <c r="H14839" s="88"/>
      <c r="I14839" s="88"/>
      <c r="J14839" s="88"/>
      <c r="K14839" s="88"/>
    </row>
    <row r="14840" spans="2:11" ht="12" hidden="1" customHeight="1" x14ac:dyDescent="0.2">
      <c r="B14840" s="88"/>
      <c r="C14840" s="88"/>
      <c r="D14840" s="88"/>
      <c r="E14840" s="88"/>
      <c r="F14840" s="88"/>
      <c r="G14840" s="88"/>
      <c r="H14840" s="88"/>
      <c r="I14840" s="88"/>
      <c r="J14840" s="88"/>
      <c r="K14840" s="88"/>
    </row>
    <row r="14841" spans="2:11" ht="12" hidden="1" customHeight="1" x14ac:dyDescent="0.2">
      <c r="B14841" s="88"/>
      <c r="C14841" s="88"/>
      <c r="D14841" s="88"/>
      <c r="E14841" s="88"/>
      <c r="F14841" s="88"/>
      <c r="G14841" s="88"/>
      <c r="H14841" s="88"/>
      <c r="I14841" s="88"/>
      <c r="J14841" s="88"/>
      <c r="K14841" s="88"/>
    </row>
    <row r="14842" spans="2:11" ht="12" hidden="1" customHeight="1" x14ac:dyDescent="0.2">
      <c r="B14842" s="88"/>
      <c r="C14842" s="88"/>
      <c r="D14842" s="88"/>
      <c r="E14842" s="88"/>
      <c r="F14842" s="88"/>
      <c r="G14842" s="88"/>
      <c r="H14842" s="88"/>
      <c r="I14842" s="88"/>
      <c r="J14842" s="88"/>
      <c r="K14842" s="88"/>
    </row>
    <row r="14843" spans="2:11" ht="12" hidden="1" customHeight="1" x14ac:dyDescent="0.2">
      <c r="B14843" s="88"/>
      <c r="C14843" s="88"/>
      <c r="D14843" s="88"/>
      <c r="E14843" s="88"/>
      <c r="F14843" s="88"/>
      <c r="G14843" s="88"/>
      <c r="H14843" s="88"/>
      <c r="I14843" s="88"/>
      <c r="J14843" s="88"/>
      <c r="K14843" s="88"/>
    </row>
    <row r="14844" spans="2:11" ht="12" hidden="1" customHeight="1" x14ac:dyDescent="0.2">
      <c r="B14844" s="88"/>
      <c r="C14844" s="88"/>
      <c r="D14844" s="88"/>
      <c r="E14844" s="88"/>
      <c r="F14844" s="88"/>
      <c r="G14844" s="88"/>
      <c r="H14844" s="88"/>
      <c r="I14844" s="88"/>
      <c r="J14844" s="88"/>
      <c r="K14844" s="88"/>
    </row>
    <row r="14845" spans="2:11" ht="12" hidden="1" customHeight="1" x14ac:dyDescent="0.2">
      <c r="B14845" s="88"/>
      <c r="C14845" s="88"/>
      <c r="D14845" s="88"/>
      <c r="E14845" s="88"/>
      <c r="F14845" s="88"/>
      <c r="G14845" s="88"/>
      <c r="H14845" s="88"/>
      <c r="I14845" s="88"/>
      <c r="J14845" s="88"/>
      <c r="K14845" s="88"/>
    </row>
    <row r="14846" spans="2:11" ht="12" hidden="1" customHeight="1" x14ac:dyDescent="0.2">
      <c r="B14846" s="88"/>
      <c r="C14846" s="88"/>
      <c r="D14846" s="88"/>
      <c r="E14846" s="88"/>
      <c r="F14846" s="88"/>
      <c r="G14846" s="88"/>
      <c r="H14846" s="88"/>
      <c r="I14846" s="88"/>
      <c r="J14846" s="88"/>
      <c r="K14846" s="88"/>
    </row>
    <row r="14847" spans="2:11" ht="12" hidden="1" customHeight="1" x14ac:dyDescent="0.2">
      <c r="B14847" s="88"/>
      <c r="C14847" s="88"/>
      <c r="D14847" s="88"/>
      <c r="E14847" s="88"/>
      <c r="F14847" s="88"/>
      <c r="G14847" s="88"/>
      <c r="H14847" s="88"/>
      <c r="I14847" s="88"/>
      <c r="J14847" s="88"/>
      <c r="K14847" s="88"/>
    </row>
    <row r="14848" spans="2:11" ht="12" hidden="1" customHeight="1" x14ac:dyDescent="0.2">
      <c r="B14848" s="88"/>
      <c r="C14848" s="88"/>
      <c r="D14848" s="88"/>
      <c r="E14848" s="88"/>
      <c r="F14848" s="88"/>
      <c r="G14848" s="88"/>
      <c r="H14848" s="88"/>
      <c r="I14848" s="88"/>
      <c r="J14848" s="88"/>
      <c r="K14848" s="88"/>
    </row>
    <row r="14849" spans="2:11" ht="12" hidden="1" customHeight="1" x14ac:dyDescent="0.2">
      <c r="B14849" s="88"/>
      <c r="C14849" s="88"/>
      <c r="D14849" s="88"/>
      <c r="E14849" s="88"/>
      <c r="F14849" s="88"/>
      <c r="G14849" s="88"/>
      <c r="H14849" s="88"/>
      <c r="I14849" s="88"/>
      <c r="J14849" s="88"/>
      <c r="K14849" s="88"/>
    </row>
    <row r="14850" spans="2:11" ht="12" hidden="1" customHeight="1" x14ac:dyDescent="0.2">
      <c r="B14850" s="88"/>
      <c r="C14850" s="88"/>
      <c r="D14850" s="88"/>
      <c r="E14850" s="88"/>
      <c r="F14850" s="88"/>
      <c r="G14850" s="88"/>
      <c r="H14850" s="88"/>
      <c r="I14850" s="88"/>
      <c r="J14850" s="88"/>
      <c r="K14850" s="88"/>
    </row>
    <row r="14851" spans="2:11" ht="12" hidden="1" customHeight="1" x14ac:dyDescent="0.2">
      <c r="B14851" s="88"/>
      <c r="C14851" s="88"/>
      <c r="D14851" s="88"/>
      <c r="E14851" s="88"/>
      <c r="F14851" s="88"/>
      <c r="G14851" s="88"/>
      <c r="H14851" s="88"/>
      <c r="I14851" s="88"/>
      <c r="J14851" s="88"/>
      <c r="K14851" s="88"/>
    </row>
    <row r="14852" spans="2:11" ht="12" hidden="1" customHeight="1" x14ac:dyDescent="0.2">
      <c r="B14852" s="88"/>
      <c r="C14852" s="88"/>
      <c r="D14852" s="88"/>
      <c r="E14852" s="88"/>
      <c r="F14852" s="88"/>
      <c r="G14852" s="88"/>
      <c r="H14852" s="88"/>
      <c r="I14852" s="88"/>
      <c r="J14852" s="88"/>
      <c r="K14852" s="88"/>
    </row>
    <row r="14853" spans="2:11" ht="12" hidden="1" customHeight="1" x14ac:dyDescent="0.2">
      <c r="B14853" s="88"/>
      <c r="C14853" s="88"/>
      <c r="D14853" s="88"/>
      <c r="E14853" s="88"/>
      <c r="F14853" s="88"/>
      <c r="G14853" s="88"/>
      <c r="H14853" s="88"/>
      <c r="I14853" s="88"/>
      <c r="J14853" s="88"/>
      <c r="K14853" s="88"/>
    </row>
    <row r="14854" spans="2:11" ht="12" hidden="1" customHeight="1" x14ac:dyDescent="0.2">
      <c r="B14854" s="88"/>
      <c r="C14854" s="88"/>
      <c r="D14854" s="88"/>
      <c r="E14854" s="88"/>
      <c r="F14854" s="88"/>
      <c r="G14854" s="88"/>
      <c r="H14854" s="88"/>
      <c r="I14854" s="88"/>
      <c r="J14854" s="88"/>
      <c r="K14854" s="88"/>
    </row>
    <row r="14855" spans="2:11" ht="12" hidden="1" customHeight="1" x14ac:dyDescent="0.2">
      <c r="B14855" s="88"/>
      <c r="C14855" s="88"/>
      <c r="D14855" s="88"/>
      <c r="E14855" s="88"/>
      <c r="F14855" s="88"/>
      <c r="G14855" s="88"/>
      <c r="H14855" s="88"/>
      <c r="I14855" s="88"/>
      <c r="J14855" s="88"/>
      <c r="K14855" s="88"/>
    </row>
    <row r="14856" spans="2:11" ht="12" hidden="1" customHeight="1" x14ac:dyDescent="0.2">
      <c r="B14856" s="88"/>
      <c r="C14856" s="88"/>
      <c r="D14856" s="88"/>
      <c r="E14856" s="88"/>
      <c r="F14856" s="88"/>
      <c r="G14856" s="88"/>
      <c r="H14856" s="88"/>
      <c r="I14856" s="88"/>
      <c r="J14856" s="88"/>
      <c r="K14856" s="88"/>
    </row>
    <row r="14857" spans="2:11" ht="12" hidden="1" customHeight="1" x14ac:dyDescent="0.2">
      <c r="B14857" s="88"/>
      <c r="C14857" s="88"/>
      <c r="D14857" s="88"/>
      <c r="E14857" s="88"/>
      <c r="F14857" s="88"/>
      <c r="G14857" s="88"/>
      <c r="H14857" s="88"/>
      <c r="I14857" s="88"/>
      <c r="J14857" s="88"/>
      <c r="K14857" s="88"/>
    </row>
    <row r="14858" spans="2:11" ht="12" hidden="1" customHeight="1" x14ac:dyDescent="0.2">
      <c r="B14858" s="88"/>
      <c r="C14858" s="88"/>
      <c r="D14858" s="88"/>
      <c r="E14858" s="88"/>
      <c r="F14858" s="88"/>
      <c r="G14858" s="88"/>
      <c r="H14858" s="88"/>
      <c r="I14858" s="88"/>
      <c r="J14858" s="88"/>
      <c r="K14858" s="88"/>
    </row>
    <row r="14859" spans="2:11" ht="12" hidden="1" customHeight="1" x14ac:dyDescent="0.2">
      <c r="B14859" s="88"/>
      <c r="C14859" s="88"/>
      <c r="D14859" s="88"/>
      <c r="E14859" s="88"/>
      <c r="F14859" s="88"/>
      <c r="G14859" s="88"/>
      <c r="H14859" s="88"/>
      <c r="I14859" s="88"/>
      <c r="J14859" s="88"/>
      <c r="K14859" s="88"/>
    </row>
    <row r="14860" spans="2:11" ht="12" hidden="1" customHeight="1" x14ac:dyDescent="0.2">
      <c r="B14860" s="88"/>
      <c r="C14860" s="88"/>
      <c r="D14860" s="88"/>
      <c r="E14860" s="88"/>
      <c r="F14860" s="88"/>
      <c r="G14860" s="88"/>
      <c r="H14860" s="88"/>
      <c r="I14860" s="88"/>
      <c r="J14860" s="88"/>
      <c r="K14860" s="88"/>
    </row>
    <row r="14861" spans="2:11" ht="12" hidden="1" customHeight="1" x14ac:dyDescent="0.2">
      <c r="B14861" s="88"/>
      <c r="C14861" s="88"/>
      <c r="D14861" s="88"/>
      <c r="E14861" s="88"/>
      <c r="F14861" s="88"/>
      <c r="G14861" s="88"/>
      <c r="H14861" s="88"/>
      <c r="I14861" s="88"/>
      <c r="J14861" s="88"/>
      <c r="K14861" s="88"/>
    </row>
    <row r="14862" spans="2:11" ht="12" hidden="1" customHeight="1" x14ac:dyDescent="0.2">
      <c r="B14862" s="88"/>
      <c r="C14862" s="88"/>
      <c r="D14862" s="88"/>
      <c r="E14862" s="88"/>
      <c r="F14862" s="88"/>
      <c r="G14862" s="88"/>
      <c r="H14862" s="88"/>
      <c r="I14862" s="88"/>
      <c r="J14862" s="88"/>
      <c r="K14862" s="88"/>
    </row>
    <row r="14863" spans="2:11" ht="12" hidden="1" customHeight="1" x14ac:dyDescent="0.2">
      <c r="B14863" s="88"/>
      <c r="C14863" s="88"/>
      <c r="D14863" s="88"/>
      <c r="E14863" s="88"/>
      <c r="F14863" s="88"/>
      <c r="G14863" s="88"/>
      <c r="H14863" s="88"/>
      <c r="I14863" s="88"/>
      <c r="J14863" s="88"/>
      <c r="K14863" s="88"/>
    </row>
    <row r="14864" spans="2:11" ht="12" hidden="1" customHeight="1" x14ac:dyDescent="0.2">
      <c r="B14864" s="88"/>
      <c r="C14864" s="88"/>
      <c r="D14864" s="88"/>
      <c r="E14864" s="88"/>
      <c r="F14864" s="88"/>
      <c r="G14864" s="88"/>
      <c r="H14864" s="88"/>
      <c r="I14864" s="88"/>
      <c r="J14864" s="88"/>
      <c r="K14864" s="88"/>
    </row>
    <row r="14865" spans="2:11" ht="12" hidden="1" customHeight="1" x14ac:dyDescent="0.2">
      <c r="B14865" s="88"/>
      <c r="C14865" s="88"/>
      <c r="D14865" s="88"/>
      <c r="E14865" s="88"/>
      <c r="F14865" s="88"/>
      <c r="G14865" s="88"/>
      <c r="H14865" s="88"/>
      <c r="I14865" s="88"/>
      <c r="J14865" s="88"/>
      <c r="K14865" s="88"/>
    </row>
    <row r="14866" spans="2:11" ht="12" hidden="1" customHeight="1" x14ac:dyDescent="0.2">
      <c r="B14866" s="88"/>
      <c r="C14866" s="88"/>
      <c r="D14866" s="88"/>
      <c r="E14866" s="88"/>
      <c r="F14866" s="88"/>
      <c r="G14866" s="88"/>
      <c r="H14866" s="88"/>
      <c r="I14866" s="88"/>
      <c r="J14866" s="88"/>
      <c r="K14866" s="88"/>
    </row>
    <row r="14867" spans="2:11" ht="12" hidden="1" customHeight="1" x14ac:dyDescent="0.2">
      <c r="B14867" s="88"/>
      <c r="C14867" s="88"/>
      <c r="D14867" s="88"/>
      <c r="E14867" s="88"/>
      <c r="F14867" s="88"/>
      <c r="G14867" s="88"/>
      <c r="H14867" s="88"/>
      <c r="I14867" s="88"/>
      <c r="J14867" s="88"/>
      <c r="K14867" s="88"/>
    </row>
    <row r="14868" spans="2:11" ht="12" hidden="1" customHeight="1" x14ac:dyDescent="0.2">
      <c r="B14868" s="88"/>
      <c r="C14868" s="88"/>
      <c r="D14868" s="88"/>
      <c r="E14868" s="88"/>
      <c r="F14868" s="88"/>
      <c r="G14868" s="88"/>
      <c r="H14868" s="88"/>
      <c r="I14868" s="88"/>
      <c r="J14868" s="88"/>
      <c r="K14868" s="88"/>
    </row>
    <row r="14869" spans="2:11" ht="12" hidden="1" customHeight="1" x14ac:dyDescent="0.2">
      <c r="B14869" s="88"/>
      <c r="C14869" s="88"/>
      <c r="D14869" s="88"/>
      <c r="E14869" s="88"/>
      <c r="F14869" s="88"/>
      <c r="G14869" s="88"/>
      <c r="H14869" s="88"/>
      <c r="I14869" s="88"/>
      <c r="J14869" s="88"/>
      <c r="K14869" s="88"/>
    </row>
    <row r="14870" spans="2:11" ht="12" hidden="1" customHeight="1" x14ac:dyDescent="0.2">
      <c r="B14870" s="88"/>
      <c r="C14870" s="88"/>
      <c r="D14870" s="88"/>
      <c r="E14870" s="88"/>
      <c r="F14870" s="88"/>
      <c r="G14870" s="88"/>
      <c r="H14870" s="88"/>
      <c r="I14870" s="88"/>
      <c r="J14870" s="88"/>
      <c r="K14870" s="88"/>
    </row>
    <row r="14871" spans="2:11" ht="12" hidden="1" customHeight="1" x14ac:dyDescent="0.2">
      <c r="B14871" s="88"/>
      <c r="C14871" s="88"/>
      <c r="D14871" s="88"/>
      <c r="E14871" s="88"/>
      <c r="F14871" s="88"/>
      <c r="G14871" s="88"/>
      <c r="H14871" s="88"/>
      <c r="I14871" s="88"/>
      <c r="J14871" s="88"/>
      <c r="K14871" s="88"/>
    </row>
    <row r="14872" spans="2:11" ht="12" hidden="1" customHeight="1" x14ac:dyDescent="0.2">
      <c r="B14872" s="88"/>
      <c r="C14872" s="88"/>
      <c r="D14872" s="88"/>
      <c r="E14872" s="88"/>
      <c r="F14872" s="88"/>
      <c r="G14872" s="88"/>
      <c r="H14872" s="88"/>
      <c r="I14872" s="88"/>
      <c r="J14872" s="88"/>
      <c r="K14872" s="88"/>
    </row>
    <row r="14873" spans="2:11" ht="12" hidden="1" customHeight="1" x14ac:dyDescent="0.2">
      <c r="B14873" s="88"/>
      <c r="C14873" s="88"/>
      <c r="D14873" s="88"/>
      <c r="E14873" s="88"/>
      <c r="F14873" s="88"/>
      <c r="G14873" s="88"/>
      <c r="H14873" s="88"/>
      <c r="I14873" s="88"/>
      <c r="J14873" s="88"/>
      <c r="K14873" s="88"/>
    </row>
    <row r="14874" spans="2:11" ht="12" hidden="1" customHeight="1" x14ac:dyDescent="0.2">
      <c r="B14874" s="88"/>
      <c r="C14874" s="88"/>
      <c r="D14874" s="88"/>
      <c r="E14874" s="88"/>
      <c r="F14874" s="88"/>
      <c r="G14874" s="88"/>
      <c r="H14874" s="88"/>
      <c r="I14874" s="88"/>
      <c r="J14874" s="88"/>
      <c r="K14874" s="88"/>
    </row>
    <row r="14875" spans="2:11" ht="12" hidden="1" customHeight="1" x14ac:dyDescent="0.2">
      <c r="B14875" s="88"/>
      <c r="C14875" s="88"/>
      <c r="D14875" s="88"/>
      <c r="E14875" s="88"/>
      <c r="F14875" s="88"/>
      <c r="G14875" s="88"/>
      <c r="H14875" s="88"/>
      <c r="I14875" s="88"/>
      <c r="J14875" s="88"/>
      <c r="K14875" s="88"/>
    </row>
    <row r="14876" spans="2:11" ht="12" hidden="1" customHeight="1" x14ac:dyDescent="0.2">
      <c r="B14876" s="88"/>
      <c r="C14876" s="88"/>
      <c r="D14876" s="88"/>
      <c r="E14876" s="88"/>
      <c r="F14876" s="88"/>
      <c r="G14876" s="88"/>
      <c r="H14876" s="88"/>
      <c r="I14876" s="88"/>
      <c r="J14876" s="88"/>
      <c r="K14876" s="88"/>
    </row>
    <row r="14877" spans="2:11" ht="12" hidden="1" customHeight="1" x14ac:dyDescent="0.2">
      <c r="B14877" s="88"/>
      <c r="C14877" s="88"/>
      <c r="D14877" s="88"/>
      <c r="E14877" s="88"/>
      <c r="F14877" s="88"/>
      <c r="G14877" s="88"/>
      <c r="H14877" s="88"/>
      <c r="I14877" s="88"/>
      <c r="J14877" s="88"/>
      <c r="K14877" s="88"/>
    </row>
    <row r="14878" spans="2:11" ht="12" hidden="1" customHeight="1" x14ac:dyDescent="0.2">
      <c r="B14878" s="88"/>
      <c r="C14878" s="88"/>
      <c r="D14878" s="88"/>
      <c r="E14878" s="88"/>
      <c r="F14878" s="88"/>
      <c r="G14878" s="88"/>
      <c r="H14878" s="88"/>
      <c r="I14878" s="88"/>
      <c r="J14878" s="88"/>
      <c r="K14878" s="88"/>
    </row>
    <row r="14879" spans="2:11" ht="12" hidden="1" customHeight="1" x14ac:dyDescent="0.2">
      <c r="B14879" s="88"/>
      <c r="C14879" s="88"/>
      <c r="D14879" s="88"/>
      <c r="E14879" s="88"/>
      <c r="F14879" s="88"/>
      <c r="G14879" s="88"/>
      <c r="H14879" s="88"/>
      <c r="I14879" s="88"/>
      <c r="J14879" s="88"/>
      <c r="K14879" s="88"/>
    </row>
    <row r="14880" spans="2:11" ht="12" hidden="1" customHeight="1" x14ac:dyDescent="0.2">
      <c r="B14880" s="88"/>
      <c r="C14880" s="88"/>
      <c r="D14880" s="88"/>
      <c r="E14880" s="88"/>
      <c r="F14880" s="88"/>
      <c r="G14880" s="88"/>
      <c r="H14880" s="88"/>
      <c r="I14880" s="88"/>
      <c r="J14880" s="88"/>
      <c r="K14880" s="88"/>
    </row>
    <row r="14881" spans="2:11" ht="12" hidden="1" customHeight="1" x14ac:dyDescent="0.2">
      <c r="B14881" s="88"/>
      <c r="C14881" s="88"/>
      <c r="D14881" s="88"/>
      <c r="E14881" s="88"/>
      <c r="F14881" s="88"/>
      <c r="G14881" s="88"/>
      <c r="H14881" s="88"/>
      <c r="I14881" s="88"/>
      <c r="J14881" s="88"/>
      <c r="K14881" s="88"/>
    </row>
    <row r="14882" spans="2:11" ht="12" hidden="1" customHeight="1" x14ac:dyDescent="0.2">
      <c r="B14882" s="88"/>
      <c r="C14882" s="88"/>
      <c r="D14882" s="88"/>
      <c r="E14882" s="88"/>
      <c r="F14882" s="88"/>
      <c r="G14882" s="88"/>
      <c r="H14882" s="88"/>
      <c r="I14882" s="88"/>
      <c r="J14882" s="88"/>
      <c r="K14882" s="88"/>
    </row>
    <row r="14883" spans="2:11" ht="12" hidden="1" customHeight="1" x14ac:dyDescent="0.2">
      <c r="B14883" s="88"/>
      <c r="C14883" s="88"/>
      <c r="D14883" s="88"/>
      <c r="E14883" s="88"/>
      <c r="F14883" s="88"/>
      <c r="G14883" s="88"/>
      <c r="H14883" s="88"/>
      <c r="I14883" s="88"/>
      <c r="J14883" s="88"/>
      <c r="K14883" s="88"/>
    </row>
    <row r="14884" spans="2:11" ht="12" hidden="1" customHeight="1" x14ac:dyDescent="0.2">
      <c r="B14884" s="88"/>
      <c r="C14884" s="88"/>
      <c r="D14884" s="88"/>
      <c r="E14884" s="88"/>
      <c r="F14884" s="88"/>
      <c r="G14884" s="88"/>
      <c r="H14884" s="88"/>
      <c r="I14884" s="88"/>
      <c r="J14884" s="88"/>
      <c r="K14884" s="88"/>
    </row>
    <row r="14885" spans="2:11" ht="12" hidden="1" customHeight="1" x14ac:dyDescent="0.2">
      <c r="B14885" s="88"/>
      <c r="C14885" s="88"/>
      <c r="D14885" s="88"/>
      <c r="E14885" s="88"/>
      <c r="F14885" s="88"/>
      <c r="G14885" s="88"/>
      <c r="H14885" s="88"/>
      <c r="I14885" s="88"/>
      <c r="J14885" s="88"/>
      <c r="K14885" s="88"/>
    </row>
    <row r="14886" spans="2:11" ht="12" hidden="1" customHeight="1" x14ac:dyDescent="0.2">
      <c r="B14886" s="88"/>
      <c r="C14886" s="88"/>
      <c r="D14886" s="88"/>
      <c r="E14886" s="88"/>
      <c r="F14886" s="88"/>
      <c r="G14886" s="88"/>
      <c r="H14886" s="88"/>
      <c r="I14886" s="88"/>
      <c r="J14886" s="88"/>
      <c r="K14886" s="88"/>
    </row>
    <row r="14887" spans="2:11" ht="12" hidden="1" customHeight="1" x14ac:dyDescent="0.2">
      <c r="B14887" s="88"/>
      <c r="C14887" s="88"/>
      <c r="D14887" s="88"/>
      <c r="E14887" s="88"/>
      <c r="F14887" s="88"/>
      <c r="G14887" s="88"/>
      <c r="H14887" s="88"/>
      <c r="I14887" s="88"/>
      <c r="J14887" s="88"/>
      <c r="K14887" s="88"/>
    </row>
    <row r="14888" spans="2:11" ht="12" hidden="1" customHeight="1" x14ac:dyDescent="0.2">
      <c r="B14888" s="88"/>
      <c r="C14888" s="88"/>
      <c r="D14888" s="88"/>
      <c r="E14888" s="88"/>
      <c r="F14888" s="88"/>
      <c r="G14888" s="88"/>
      <c r="H14888" s="88"/>
      <c r="I14888" s="88"/>
      <c r="J14888" s="88"/>
      <c r="K14888" s="88"/>
    </row>
    <row r="14889" spans="2:11" ht="12" hidden="1" customHeight="1" x14ac:dyDescent="0.2">
      <c r="B14889" s="88"/>
      <c r="C14889" s="88"/>
      <c r="D14889" s="88"/>
      <c r="E14889" s="88"/>
      <c r="F14889" s="88"/>
      <c r="G14889" s="88"/>
      <c r="H14889" s="88"/>
      <c r="I14889" s="88"/>
      <c r="J14889" s="88"/>
      <c r="K14889" s="88"/>
    </row>
    <row r="14890" spans="2:11" ht="12" hidden="1" customHeight="1" x14ac:dyDescent="0.2">
      <c r="B14890" s="88"/>
      <c r="C14890" s="88"/>
      <c r="D14890" s="88"/>
      <c r="E14890" s="88"/>
      <c r="F14890" s="88"/>
      <c r="G14890" s="88"/>
      <c r="H14890" s="88"/>
      <c r="I14890" s="88"/>
      <c r="J14890" s="88"/>
      <c r="K14890" s="88"/>
    </row>
    <row r="14891" spans="2:11" ht="12" hidden="1" customHeight="1" x14ac:dyDescent="0.2">
      <c r="B14891" s="88"/>
      <c r="C14891" s="88"/>
      <c r="D14891" s="88"/>
      <c r="E14891" s="88"/>
      <c r="F14891" s="88"/>
      <c r="G14891" s="88"/>
      <c r="H14891" s="88"/>
      <c r="I14891" s="88"/>
      <c r="J14891" s="88"/>
      <c r="K14891" s="88"/>
    </row>
    <row r="14892" spans="2:11" ht="12" hidden="1" customHeight="1" x14ac:dyDescent="0.2">
      <c r="B14892" s="88"/>
      <c r="C14892" s="88"/>
      <c r="D14892" s="88"/>
      <c r="E14892" s="88"/>
      <c r="F14892" s="88"/>
      <c r="G14892" s="88"/>
      <c r="H14892" s="88"/>
      <c r="I14892" s="88"/>
      <c r="J14892" s="88"/>
      <c r="K14892" s="88"/>
    </row>
    <row r="14893" spans="2:11" ht="12" hidden="1" customHeight="1" x14ac:dyDescent="0.2">
      <c r="B14893" s="88"/>
      <c r="C14893" s="88"/>
      <c r="D14893" s="88"/>
      <c r="E14893" s="88"/>
      <c r="F14893" s="88"/>
      <c r="G14893" s="88"/>
      <c r="H14893" s="88"/>
      <c r="I14893" s="88"/>
      <c r="J14893" s="88"/>
      <c r="K14893" s="88"/>
    </row>
    <row r="14894" spans="2:11" ht="12" hidden="1" customHeight="1" x14ac:dyDescent="0.2">
      <c r="B14894" s="88"/>
      <c r="C14894" s="88"/>
      <c r="D14894" s="88"/>
      <c r="E14894" s="88"/>
      <c r="F14894" s="88"/>
      <c r="G14894" s="88"/>
      <c r="H14894" s="88"/>
      <c r="I14894" s="88"/>
      <c r="J14894" s="88"/>
      <c r="K14894" s="88"/>
    </row>
    <row r="14895" spans="2:11" ht="12" hidden="1" customHeight="1" x14ac:dyDescent="0.2">
      <c r="B14895" s="88"/>
      <c r="C14895" s="88"/>
      <c r="D14895" s="88"/>
      <c r="E14895" s="88"/>
      <c r="F14895" s="88"/>
      <c r="G14895" s="88"/>
      <c r="H14895" s="88"/>
      <c r="I14895" s="88"/>
      <c r="J14895" s="88"/>
      <c r="K14895" s="88"/>
    </row>
    <row r="14896" spans="2:11" ht="12" hidden="1" customHeight="1" x14ac:dyDescent="0.2">
      <c r="B14896" s="88"/>
      <c r="C14896" s="88"/>
      <c r="D14896" s="88"/>
      <c r="E14896" s="88"/>
      <c r="F14896" s="88"/>
      <c r="G14896" s="88"/>
      <c r="H14896" s="88"/>
      <c r="I14896" s="88"/>
      <c r="J14896" s="88"/>
      <c r="K14896" s="88"/>
    </row>
    <row r="14897" spans="2:11" ht="12" hidden="1" customHeight="1" x14ac:dyDescent="0.2">
      <c r="B14897" s="88"/>
      <c r="C14897" s="88"/>
      <c r="D14897" s="88"/>
      <c r="E14897" s="88"/>
      <c r="F14897" s="88"/>
      <c r="G14897" s="88"/>
      <c r="H14897" s="88"/>
      <c r="I14897" s="88"/>
      <c r="J14897" s="88"/>
      <c r="K14897" s="88"/>
    </row>
    <row r="14898" spans="2:11" ht="12" hidden="1" customHeight="1" x14ac:dyDescent="0.2">
      <c r="B14898" s="88"/>
      <c r="C14898" s="88"/>
      <c r="D14898" s="88"/>
      <c r="E14898" s="88"/>
      <c r="F14898" s="88"/>
      <c r="G14898" s="88"/>
      <c r="H14898" s="88"/>
      <c r="I14898" s="88"/>
      <c r="J14898" s="88"/>
      <c r="K14898" s="88"/>
    </row>
    <row r="14899" spans="2:11" ht="12" hidden="1" customHeight="1" x14ac:dyDescent="0.2">
      <c r="B14899" s="88"/>
      <c r="C14899" s="88"/>
      <c r="D14899" s="88"/>
      <c r="E14899" s="88"/>
      <c r="F14899" s="88"/>
      <c r="G14899" s="88"/>
      <c r="H14899" s="88"/>
      <c r="I14899" s="88"/>
      <c r="J14899" s="88"/>
      <c r="K14899" s="88"/>
    </row>
    <row r="14900" spans="2:11" ht="12" hidden="1" customHeight="1" x14ac:dyDescent="0.2">
      <c r="B14900" s="88"/>
      <c r="C14900" s="88"/>
      <c r="D14900" s="88"/>
      <c r="E14900" s="88"/>
      <c r="F14900" s="88"/>
      <c r="G14900" s="88"/>
      <c r="H14900" s="88"/>
      <c r="I14900" s="88"/>
      <c r="J14900" s="88"/>
      <c r="K14900" s="88"/>
    </row>
    <row r="14901" spans="2:11" ht="12" hidden="1" customHeight="1" x14ac:dyDescent="0.2">
      <c r="B14901" s="88"/>
      <c r="C14901" s="88"/>
      <c r="D14901" s="88"/>
      <c r="E14901" s="88"/>
      <c r="F14901" s="88"/>
      <c r="G14901" s="88"/>
      <c r="H14901" s="88"/>
      <c r="I14901" s="88"/>
      <c r="J14901" s="88"/>
      <c r="K14901" s="88"/>
    </row>
    <row r="14902" spans="2:11" ht="12" hidden="1" customHeight="1" x14ac:dyDescent="0.2">
      <c r="B14902" s="88"/>
      <c r="C14902" s="88"/>
      <c r="D14902" s="88"/>
      <c r="E14902" s="88"/>
      <c r="F14902" s="88"/>
      <c r="G14902" s="88"/>
      <c r="H14902" s="88"/>
      <c r="I14902" s="88"/>
      <c r="J14902" s="88"/>
      <c r="K14902" s="88"/>
    </row>
    <row r="14903" spans="2:11" ht="12" hidden="1" customHeight="1" x14ac:dyDescent="0.2">
      <c r="B14903" s="88"/>
      <c r="C14903" s="88"/>
      <c r="D14903" s="88"/>
      <c r="E14903" s="88"/>
      <c r="F14903" s="88"/>
      <c r="G14903" s="88"/>
      <c r="H14903" s="88"/>
      <c r="I14903" s="88"/>
      <c r="J14903" s="88"/>
      <c r="K14903" s="88"/>
    </row>
    <row r="14904" spans="2:11" ht="12" hidden="1" customHeight="1" x14ac:dyDescent="0.2">
      <c r="B14904" s="88"/>
      <c r="C14904" s="88"/>
      <c r="D14904" s="88"/>
      <c r="E14904" s="88"/>
      <c r="F14904" s="88"/>
      <c r="G14904" s="88"/>
      <c r="H14904" s="88"/>
      <c r="I14904" s="88"/>
      <c r="J14904" s="88"/>
      <c r="K14904" s="88"/>
    </row>
    <row r="14905" spans="2:11" ht="12" hidden="1" customHeight="1" x14ac:dyDescent="0.2">
      <c r="B14905" s="88"/>
      <c r="C14905" s="88"/>
      <c r="D14905" s="88"/>
      <c r="E14905" s="88"/>
      <c r="F14905" s="88"/>
      <c r="G14905" s="88"/>
      <c r="H14905" s="88"/>
      <c r="I14905" s="88"/>
      <c r="J14905" s="88"/>
      <c r="K14905" s="88"/>
    </row>
    <row r="14906" spans="2:11" ht="12" hidden="1" customHeight="1" x14ac:dyDescent="0.2">
      <c r="B14906" s="88"/>
      <c r="C14906" s="88"/>
      <c r="D14906" s="88"/>
      <c r="E14906" s="88"/>
      <c r="F14906" s="88"/>
      <c r="G14906" s="88"/>
      <c r="H14906" s="88"/>
      <c r="I14906" s="88"/>
      <c r="J14906" s="88"/>
      <c r="K14906" s="88"/>
    </row>
    <row r="14907" spans="2:11" ht="12" hidden="1" customHeight="1" x14ac:dyDescent="0.2">
      <c r="B14907" s="88"/>
      <c r="C14907" s="88"/>
      <c r="D14907" s="88"/>
      <c r="E14907" s="88"/>
      <c r="F14907" s="88"/>
      <c r="G14907" s="88"/>
      <c r="H14907" s="88"/>
      <c r="I14907" s="88"/>
      <c r="J14907" s="88"/>
      <c r="K14907" s="88"/>
    </row>
    <row r="14908" spans="2:11" ht="12" hidden="1" customHeight="1" x14ac:dyDescent="0.2">
      <c r="B14908" s="88"/>
      <c r="C14908" s="88"/>
      <c r="D14908" s="88"/>
      <c r="E14908" s="88"/>
      <c r="F14908" s="88"/>
      <c r="G14908" s="88"/>
      <c r="H14908" s="88"/>
      <c r="I14908" s="88"/>
      <c r="J14908" s="88"/>
      <c r="K14908" s="88"/>
    </row>
    <row r="14909" spans="2:11" ht="12" hidden="1" customHeight="1" x14ac:dyDescent="0.2">
      <c r="B14909" s="88"/>
      <c r="C14909" s="88"/>
      <c r="D14909" s="88"/>
      <c r="E14909" s="88"/>
      <c r="F14909" s="88"/>
      <c r="G14909" s="88"/>
      <c r="H14909" s="88"/>
      <c r="I14909" s="88"/>
      <c r="J14909" s="88"/>
      <c r="K14909" s="88"/>
    </row>
    <row r="14910" spans="2:11" ht="12" hidden="1" customHeight="1" x14ac:dyDescent="0.2">
      <c r="B14910" s="88"/>
      <c r="C14910" s="88"/>
      <c r="D14910" s="88"/>
      <c r="E14910" s="88"/>
      <c r="F14910" s="88"/>
      <c r="G14910" s="88"/>
      <c r="H14910" s="88"/>
      <c r="I14910" s="88"/>
      <c r="J14910" s="88"/>
      <c r="K14910" s="88"/>
    </row>
    <row r="14911" spans="2:11" ht="12" hidden="1" customHeight="1" x14ac:dyDescent="0.2">
      <c r="B14911" s="88"/>
      <c r="C14911" s="88"/>
      <c r="D14911" s="88"/>
      <c r="E14911" s="88"/>
      <c r="F14911" s="88"/>
      <c r="G14911" s="88"/>
      <c r="H14911" s="88"/>
      <c r="I14911" s="88"/>
      <c r="J14911" s="88"/>
      <c r="K14911" s="88"/>
    </row>
    <row r="14912" spans="2:11" ht="12" hidden="1" customHeight="1" x14ac:dyDescent="0.2">
      <c r="B14912" s="88"/>
      <c r="C14912" s="88"/>
      <c r="D14912" s="88"/>
      <c r="E14912" s="88"/>
      <c r="F14912" s="88"/>
      <c r="G14912" s="88"/>
      <c r="H14912" s="88"/>
      <c r="I14912" s="88"/>
      <c r="J14912" s="88"/>
      <c r="K14912" s="88"/>
    </row>
    <row r="14913" spans="2:11" ht="12" hidden="1" customHeight="1" x14ac:dyDescent="0.2">
      <c r="B14913" s="88"/>
      <c r="C14913" s="88"/>
      <c r="D14913" s="88"/>
      <c r="E14913" s="88"/>
      <c r="F14913" s="88"/>
      <c r="G14913" s="88"/>
      <c r="H14913" s="88"/>
      <c r="I14913" s="88"/>
      <c r="J14913" s="88"/>
      <c r="K14913" s="88"/>
    </row>
    <row r="14914" spans="2:11" ht="12" hidden="1" customHeight="1" x14ac:dyDescent="0.2">
      <c r="B14914" s="88"/>
      <c r="C14914" s="88"/>
      <c r="D14914" s="88"/>
      <c r="E14914" s="88"/>
      <c r="F14914" s="88"/>
      <c r="G14914" s="88"/>
      <c r="H14914" s="88"/>
      <c r="I14914" s="88"/>
      <c r="J14914" s="88"/>
      <c r="K14914" s="88"/>
    </row>
    <row r="14915" spans="2:11" ht="12" hidden="1" customHeight="1" x14ac:dyDescent="0.2">
      <c r="B14915" s="88"/>
      <c r="C14915" s="88"/>
      <c r="D14915" s="88"/>
      <c r="E14915" s="88"/>
      <c r="F14915" s="88"/>
      <c r="G14915" s="88"/>
      <c r="H14915" s="88"/>
      <c r="I14915" s="88"/>
      <c r="J14915" s="88"/>
      <c r="K14915" s="88"/>
    </row>
    <row r="14916" spans="2:11" ht="12" hidden="1" customHeight="1" x14ac:dyDescent="0.2">
      <c r="B14916" s="88"/>
      <c r="C14916" s="88"/>
      <c r="D14916" s="88"/>
      <c r="E14916" s="88"/>
      <c r="F14916" s="88"/>
      <c r="G14916" s="88"/>
      <c r="H14916" s="88"/>
      <c r="I14916" s="88"/>
      <c r="J14916" s="88"/>
      <c r="K14916" s="88"/>
    </row>
    <row r="14917" spans="2:11" ht="12" hidden="1" customHeight="1" x14ac:dyDescent="0.2">
      <c r="B14917" s="88"/>
      <c r="C14917" s="88"/>
      <c r="D14917" s="88"/>
      <c r="E14917" s="88"/>
      <c r="F14917" s="88"/>
      <c r="G14917" s="88"/>
      <c r="H14917" s="88"/>
      <c r="I14917" s="88"/>
      <c r="J14917" s="88"/>
      <c r="K14917" s="88"/>
    </row>
    <row r="14918" spans="2:11" ht="12" hidden="1" customHeight="1" x14ac:dyDescent="0.2">
      <c r="B14918" s="88"/>
      <c r="C14918" s="88"/>
      <c r="D14918" s="88"/>
      <c r="E14918" s="88"/>
      <c r="F14918" s="88"/>
      <c r="G14918" s="88"/>
      <c r="H14918" s="88"/>
      <c r="I14918" s="88"/>
      <c r="J14918" s="88"/>
      <c r="K14918" s="88"/>
    </row>
    <row r="14919" spans="2:11" ht="12" hidden="1" customHeight="1" x14ac:dyDescent="0.2">
      <c r="B14919" s="88"/>
      <c r="C14919" s="88"/>
      <c r="D14919" s="88"/>
      <c r="E14919" s="88"/>
      <c r="F14919" s="88"/>
      <c r="G14919" s="88"/>
      <c r="H14919" s="88"/>
      <c r="I14919" s="88"/>
      <c r="J14919" s="88"/>
      <c r="K14919" s="88"/>
    </row>
    <row r="14920" spans="2:11" ht="12" hidden="1" customHeight="1" x14ac:dyDescent="0.2">
      <c r="B14920" s="88"/>
      <c r="C14920" s="88"/>
      <c r="D14920" s="88"/>
      <c r="E14920" s="88"/>
      <c r="F14920" s="88"/>
      <c r="G14920" s="88"/>
      <c r="H14920" s="88"/>
      <c r="I14920" s="88"/>
      <c r="J14920" s="88"/>
      <c r="K14920" s="88"/>
    </row>
    <row r="14921" spans="2:11" ht="12" hidden="1" customHeight="1" x14ac:dyDescent="0.2">
      <c r="B14921" s="88"/>
      <c r="C14921" s="88"/>
      <c r="D14921" s="88"/>
      <c r="E14921" s="88"/>
      <c r="F14921" s="88"/>
      <c r="G14921" s="88"/>
      <c r="H14921" s="88"/>
      <c r="I14921" s="88"/>
      <c r="J14921" s="88"/>
      <c r="K14921" s="88"/>
    </row>
    <row r="14922" spans="2:11" ht="12" hidden="1" customHeight="1" x14ac:dyDescent="0.2">
      <c r="B14922" s="88"/>
      <c r="C14922" s="88"/>
      <c r="D14922" s="88"/>
      <c r="E14922" s="88"/>
      <c r="F14922" s="88"/>
      <c r="G14922" s="88"/>
      <c r="H14922" s="88"/>
      <c r="I14922" s="88"/>
      <c r="J14922" s="88"/>
      <c r="K14922" s="88"/>
    </row>
    <row r="14923" spans="2:11" ht="12" hidden="1" customHeight="1" x14ac:dyDescent="0.2">
      <c r="B14923" s="88"/>
      <c r="C14923" s="88"/>
      <c r="D14923" s="88"/>
      <c r="E14923" s="88"/>
      <c r="F14923" s="88"/>
      <c r="G14923" s="88"/>
      <c r="H14923" s="88"/>
      <c r="I14923" s="88"/>
      <c r="J14923" s="88"/>
      <c r="K14923" s="88"/>
    </row>
    <row r="14924" spans="2:11" ht="12" hidden="1" customHeight="1" x14ac:dyDescent="0.2">
      <c r="B14924" s="88"/>
      <c r="C14924" s="88"/>
      <c r="D14924" s="88"/>
      <c r="E14924" s="88"/>
      <c r="F14924" s="88"/>
      <c r="G14924" s="88"/>
      <c r="H14924" s="88"/>
      <c r="I14924" s="88"/>
      <c r="J14924" s="88"/>
      <c r="K14924" s="88"/>
    </row>
    <row r="14925" spans="2:11" ht="12" hidden="1" customHeight="1" x14ac:dyDescent="0.2">
      <c r="B14925" s="88"/>
      <c r="C14925" s="88"/>
      <c r="D14925" s="88"/>
      <c r="E14925" s="88"/>
      <c r="F14925" s="88"/>
      <c r="G14925" s="88"/>
      <c r="H14925" s="88"/>
      <c r="I14925" s="88"/>
      <c r="J14925" s="88"/>
      <c r="K14925" s="88"/>
    </row>
    <row r="14926" spans="2:11" ht="12" hidden="1" customHeight="1" x14ac:dyDescent="0.2">
      <c r="B14926" s="88"/>
      <c r="C14926" s="88"/>
      <c r="D14926" s="88"/>
      <c r="E14926" s="88"/>
      <c r="F14926" s="88"/>
      <c r="G14926" s="88"/>
      <c r="H14926" s="88"/>
      <c r="I14926" s="88"/>
      <c r="J14926" s="88"/>
      <c r="K14926" s="88"/>
    </row>
    <row r="14927" spans="2:11" ht="12" hidden="1" customHeight="1" x14ac:dyDescent="0.2">
      <c r="B14927" s="88"/>
      <c r="C14927" s="88"/>
      <c r="D14927" s="88"/>
      <c r="E14927" s="88"/>
      <c r="F14927" s="88"/>
      <c r="G14927" s="88"/>
      <c r="H14927" s="88"/>
      <c r="I14927" s="88"/>
      <c r="J14927" s="88"/>
      <c r="K14927" s="88"/>
    </row>
    <row r="14928" spans="2:11" ht="12" hidden="1" customHeight="1" x14ac:dyDescent="0.2">
      <c r="B14928" s="88"/>
      <c r="C14928" s="88"/>
      <c r="D14928" s="88"/>
      <c r="E14928" s="88"/>
      <c r="F14928" s="88"/>
      <c r="G14928" s="88"/>
      <c r="H14928" s="88"/>
      <c r="I14928" s="88"/>
      <c r="J14928" s="88"/>
      <c r="K14928" s="88"/>
    </row>
    <row r="14929" spans="2:11" ht="12" hidden="1" customHeight="1" x14ac:dyDescent="0.2">
      <c r="B14929" s="88"/>
      <c r="C14929" s="88"/>
      <c r="D14929" s="88"/>
      <c r="E14929" s="88"/>
      <c r="F14929" s="88"/>
      <c r="G14929" s="88"/>
      <c r="H14929" s="88"/>
      <c r="I14929" s="88"/>
      <c r="J14929" s="88"/>
      <c r="K14929" s="88"/>
    </row>
    <row r="14930" spans="2:11" ht="12" hidden="1" customHeight="1" x14ac:dyDescent="0.2">
      <c r="B14930" s="88"/>
      <c r="C14930" s="88"/>
      <c r="D14930" s="88"/>
      <c r="E14930" s="88"/>
      <c r="F14930" s="88"/>
      <c r="G14930" s="88"/>
      <c r="H14930" s="88"/>
      <c r="I14930" s="88"/>
      <c r="J14930" s="88"/>
      <c r="K14930" s="88"/>
    </row>
    <row r="14931" spans="2:11" ht="12" hidden="1" customHeight="1" x14ac:dyDescent="0.2">
      <c r="B14931" s="88"/>
      <c r="C14931" s="88"/>
      <c r="D14931" s="88"/>
      <c r="E14931" s="88"/>
      <c r="F14931" s="88"/>
      <c r="G14931" s="88"/>
      <c r="H14931" s="88"/>
      <c r="I14931" s="88"/>
      <c r="J14931" s="88"/>
      <c r="K14931" s="88"/>
    </row>
    <row r="14932" spans="2:11" ht="12" hidden="1" customHeight="1" x14ac:dyDescent="0.2">
      <c r="B14932" s="88"/>
      <c r="C14932" s="88"/>
      <c r="D14932" s="88"/>
      <c r="E14932" s="88"/>
      <c r="F14932" s="88"/>
      <c r="G14932" s="88"/>
      <c r="H14932" s="88"/>
      <c r="I14932" s="88"/>
      <c r="J14932" s="88"/>
      <c r="K14932" s="88"/>
    </row>
    <row r="14933" spans="2:11" ht="12" hidden="1" customHeight="1" x14ac:dyDescent="0.2">
      <c r="B14933" s="88"/>
      <c r="C14933" s="88"/>
      <c r="D14933" s="88"/>
      <c r="E14933" s="88"/>
      <c r="F14933" s="88"/>
      <c r="G14933" s="88"/>
      <c r="H14933" s="88"/>
      <c r="I14933" s="88"/>
      <c r="J14933" s="88"/>
      <c r="K14933" s="88"/>
    </row>
    <row r="14934" spans="2:11" ht="12" hidden="1" customHeight="1" x14ac:dyDescent="0.2">
      <c r="B14934" s="88"/>
      <c r="C14934" s="88"/>
      <c r="D14934" s="88"/>
      <c r="E14934" s="88"/>
      <c r="F14934" s="88"/>
      <c r="G14934" s="88"/>
      <c r="H14934" s="88"/>
      <c r="I14934" s="88"/>
      <c r="J14934" s="88"/>
      <c r="K14934" s="88"/>
    </row>
    <row r="14935" spans="2:11" ht="12" hidden="1" customHeight="1" x14ac:dyDescent="0.2">
      <c r="B14935" s="88"/>
      <c r="C14935" s="88"/>
      <c r="D14935" s="88"/>
      <c r="E14935" s="88"/>
      <c r="F14935" s="88"/>
      <c r="G14935" s="88"/>
      <c r="H14935" s="88"/>
      <c r="I14935" s="88"/>
      <c r="J14935" s="88"/>
      <c r="K14935" s="88"/>
    </row>
    <row r="14936" spans="2:11" ht="12" hidden="1" customHeight="1" x14ac:dyDescent="0.2">
      <c r="B14936" s="88"/>
      <c r="C14936" s="88"/>
      <c r="D14936" s="88"/>
      <c r="E14936" s="88"/>
      <c r="F14936" s="88"/>
      <c r="G14936" s="88"/>
      <c r="H14936" s="88"/>
      <c r="I14936" s="88"/>
      <c r="J14936" s="88"/>
      <c r="K14936" s="88"/>
    </row>
    <row r="14937" spans="2:11" ht="12" hidden="1" customHeight="1" x14ac:dyDescent="0.2">
      <c r="B14937" s="88"/>
      <c r="C14937" s="88"/>
      <c r="D14937" s="88"/>
      <c r="E14937" s="88"/>
      <c r="F14937" s="88"/>
      <c r="G14937" s="88"/>
      <c r="H14937" s="88"/>
      <c r="I14937" s="88"/>
      <c r="J14937" s="88"/>
      <c r="K14937" s="88"/>
    </row>
    <row r="14938" spans="2:11" ht="12" hidden="1" customHeight="1" x14ac:dyDescent="0.2">
      <c r="B14938" s="88"/>
      <c r="C14938" s="88"/>
      <c r="D14938" s="88"/>
      <c r="E14938" s="88"/>
      <c r="F14938" s="88"/>
      <c r="G14938" s="88"/>
      <c r="H14938" s="88"/>
      <c r="I14938" s="88"/>
      <c r="J14938" s="88"/>
      <c r="K14938" s="88"/>
    </row>
    <row r="14939" spans="2:11" ht="12" hidden="1" customHeight="1" x14ac:dyDescent="0.2">
      <c r="B14939" s="88"/>
      <c r="C14939" s="88"/>
      <c r="D14939" s="88"/>
      <c r="E14939" s="88"/>
      <c r="F14939" s="88"/>
      <c r="G14939" s="88"/>
      <c r="H14939" s="88"/>
      <c r="I14939" s="88"/>
      <c r="J14939" s="88"/>
      <c r="K14939" s="88"/>
    </row>
    <row r="14940" spans="2:11" ht="12" hidden="1" customHeight="1" x14ac:dyDescent="0.2">
      <c r="B14940" s="88"/>
      <c r="C14940" s="88"/>
      <c r="D14940" s="88"/>
      <c r="E14940" s="88"/>
      <c r="F14940" s="88"/>
      <c r="G14940" s="88"/>
      <c r="H14940" s="88"/>
      <c r="I14940" s="88"/>
      <c r="J14940" s="88"/>
      <c r="K14940" s="88"/>
    </row>
    <row r="14941" spans="2:11" ht="12" hidden="1" customHeight="1" x14ac:dyDescent="0.2">
      <c r="B14941" s="88"/>
      <c r="C14941" s="88"/>
      <c r="D14941" s="88"/>
      <c r="E14941" s="88"/>
      <c r="F14941" s="88"/>
      <c r="G14941" s="88"/>
      <c r="H14941" s="88"/>
      <c r="I14941" s="88"/>
      <c r="J14941" s="88"/>
      <c r="K14941" s="88"/>
    </row>
    <row r="14942" spans="2:11" ht="12" hidden="1" customHeight="1" x14ac:dyDescent="0.2">
      <c r="B14942" s="88"/>
      <c r="C14942" s="88"/>
      <c r="D14942" s="88"/>
      <c r="E14942" s="88"/>
      <c r="F14942" s="88"/>
      <c r="G14942" s="88"/>
      <c r="H14942" s="88"/>
      <c r="I14942" s="88"/>
      <c r="J14942" s="88"/>
      <c r="K14942" s="88"/>
    </row>
    <row r="14943" spans="2:11" ht="12" hidden="1" customHeight="1" x14ac:dyDescent="0.2">
      <c r="B14943" s="88"/>
      <c r="C14943" s="88"/>
      <c r="D14943" s="88"/>
      <c r="E14943" s="88"/>
      <c r="F14943" s="88"/>
      <c r="G14943" s="88"/>
      <c r="H14943" s="88"/>
      <c r="I14943" s="88"/>
      <c r="J14943" s="88"/>
      <c r="K14943" s="88"/>
    </row>
    <row r="14944" spans="2:11" ht="12" hidden="1" customHeight="1" x14ac:dyDescent="0.2">
      <c r="B14944" s="88"/>
      <c r="C14944" s="88"/>
      <c r="D14944" s="88"/>
      <c r="E14944" s="88"/>
      <c r="F14944" s="88"/>
      <c r="G14944" s="88"/>
      <c r="H14944" s="88"/>
      <c r="I14944" s="88"/>
      <c r="J14944" s="88"/>
      <c r="K14944" s="88"/>
    </row>
    <row r="14945" spans="2:11" ht="12" hidden="1" customHeight="1" x14ac:dyDescent="0.2">
      <c r="B14945" s="88"/>
      <c r="C14945" s="88"/>
      <c r="D14945" s="88"/>
      <c r="E14945" s="88"/>
      <c r="F14945" s="88"/>
      <c r="G14945" s="88"/>
      <c r="H14945" s="88"/>
      <c r="I14945" s="88"/>
      <c r="J14945" s="88"/>
      <c r="K14945" s="88"/>
    </row>
    <row r="14946" spans="2:11" ht="12" hidden="1" customHeight="1" x14ac:dyDescent="0.2">
      <c r="B14946" s="88"/>
      <c r="C14946" s="88"/>
      <c r="D14946" s="88"/>
      <c r="E14946" s="88"/>
      <c r="F14946" s="88"/>
      <c r="G14946" s="88"/>
      <c r="H14946" s="88"/>
      <c r="I14946" s="88"/>
      <c r="J14946" s="88"/>
      <c r="K14946" s="88"/>
    </row>
    <row r="14947" spans="2:11" ht="12" hidden="1" customHeight="1" x14ac:dyDescent="0.2">
      <c r="B14947" s="88"/>
      <c r="C14947" s="88"/>
      <c r="D14947" s="88"/>
      <c r="E14947" s="88"/>
      <c r="F14947" s="88"/>
      <c r="G14947" s="88"/>
      <c r="H14947" s="88"/>
      <c r="I14947" s="88"/>
      <c r="J14947" s="88"/>
      <c r="K14947" s="88"/>
    </row>
    <row r="14948" spans="2:11" ht="12" hidden="1" customHeight="1" x14ac:dyDescent="0.2">
      <c r="B14948" s="88"/>
      <c r="C14948" s="88"/>
      <c r="D14948" s="88"/>
      <c r="E14948" s="88"/>
      <c r="F14948" s="88"/>
      <c r="G14948" s="88"/>
      <c r="H14948" s="88"/>
      <c r="I14948" s="88"/>
      <c r="J14948" s="88"/>
      <c r="K14948" s="88"/>
    </row>
    <row r="14949" spans="2:11" ht="12" hidden="1" customHeight="1" x14ac:dyDescent="0.2">
      <c r="B14949" s="88"/>
      <c r="C14949" s="88"/>
      <c r="D14949" s="88"/>
      <c r="E14949" s="88"/>
      <c r="F14949" s="88"/>
      <c r="G14949" s="88"/>
      <c r="H14949" s="88"/>
      <c r="I14949" s="88"/>
      <c r="J14949" s="88"/>
      <c r="K14949" s="88"/>
    </row>
    <row r="14950" spans="2:11" ht="12" hidden="1" customHeight="1" x14ac:dyDescent="0.2">
      <c r="B14950" s="88"/>
      <c r="C14950" s="88"/>
      <c r="D14950" s="88"/>
      <c r="E14950" s="88"/>
      <c r="F14950" s="88"/>
      <c r="G14950" s="88"/>
      <c r="H14950" s="88"/>
      <c r="I14950" s="88"/>
      <c r="J14950" s="88"/>
      <c r="K14950" s="88"/>
    </row>
    <row r="14951" spans="2:11" ht="12" hidden="1" customHeight="1" x14ac:dyDescent="0.2">
      <c r="B14951" s="88"/>
      <c r="C14951" s="88"/>
      <c r="D14951" s="88"/>
      <c r="E14951" s="88"/>
      <c r="F14951" s="88"/>
      <c r="G14951" s="88"/>
      <c r="H14951" s="88"/>
      <c r="I14951" s="88"/>
      <c r="J14951" s="88"/>
      <c r="K14951" s="88"/>
    </row>
    <row r="14952" spans="2:11" ht="12" hidden="1" customHeight="1" x14ac:dyDescent="0.2">
      <c r="B14952" s="88"/>
      <c r="C14952" s="88"/>
      <c r="D14952" s="88"/>
      <c r="E14952" s="88"/>
      <c r="F14952" s="88"/>
      <c r="G14952" s="88"/>
      <c r="H14952" s="88"/>
      <c r="I14952" s="88"/>
      <c r="J14952" s="88"/>
      <c r="K14952" s="88"/>
    </row>
    <row r="14953" spans="2:11" ht="12" hidden="1" customHeight="1" x14ac:dyDescent="0.2">
      <c r="B14953" s="88"/>
      <c r="C14953" s="88"/>
      <c r="D14953" s="88"/>
      <c r="E14953" s="88"/>
      <c r="F14953" s="88"/>
      <c r="G14953" s="88"/>
      <c r="H14953" s="88"/>
      <c r="I14953" s="88"/>
      <c r="J14953" s="88"/>
      <c r="K14953" s="88"/>
    </row>
    <row r="14954" spans="2:11" ht="12" hidden="1" customHeight="1" x14ac:dyDescent="0.2">
      <c r="B14954" s="88"/>
      <c r="C14954" s="88"/>
      <c r="D14954" s="88"/>
      <c r="E14954" s="88"/>
      <c r="F14954" s="88"/>
      <c r="G14954" s="88"/>
      <c r="H14954" s="88"/>
      <c r="I14954" s="88"/>
      <c r="J14954" s="88"/>
      <c r="K14954" s="88"/>
    </row>
    <row r="14955" spans="2:11" ht="12" hidden="1" customHeight="1" x14ac:dyDescent="0.2">
      <c r="B14955" s="88"/>
      <c r="C14955" s="88"/>
      <c r="D14955" s="88"/>
      <c r="E14955" s="88"/>
      <c r="F14955" s="88"/>
      <c r="G14955" s="88"/>
      <c r="H14955" s="88"/>
      <c r="I14955" s="88"/>
      <c r="J14955" s="88"/>
      <c r="K14955" s="88"/>
    </row>
    <row r="14956" spans="2:11" ht="12" hidden="1" customHeight="1" x14ac:dyDescent="0.2">
      <c r="B14956" s="88"/>
      <c r="C14956" s="88"/>
      <c r="D14956" s="88"/>
      <c r="E14956" s="88"/>
      <c r="F14956" s="88"/>
      <c r="G14956" s="88"/>
      <c r="H14956" s="88"/>
      <c r="I14956" s="88"/>
      <c r="J14956" s="88"/>
      <c r="K14956" s="88"/>
    </row>
    <row r="14957" spans="2:11" ht="12" hidden="1" customHeight="1" x14ac:dyDescent="0.2">
      <c r="B14957" s="88"/>
      <c r="C14957" s="88"/>
      <c r="D14957" s="88"/>
      <c r="E14957" s="88"/>
      <c r="F14957" s="88"/>
      <c r="G14957" s="88"/>
      <c r="H14957" s="88"/>
      <c r="I14957" s="88"/>
      <c r="J14957" s="88"/>
      <c r="K14957" s="88"/>
    </row>
    <row r="14958" spans="2:11" ht="12" hidden="1" customHeight="1" x14ac:dyDescent="0.2">
      <c r="B14958" s="88"/>
      <c r="C14958" s="88"/>
      <c r="D14958" s="88"/>
      <c r="E14958" s="88"/>
      <c r="F14958" s="88"/>
      <c r="G14958" s="88"/>
      <c r="H14958" s="88"/>
      <c r="I14958" s="88"/>
      <c r="J14958" s="88"/>
      <c r="K14958" s="88"/>
    </row>
    <row r="14959" spans="2:11" ht="12" hidden="1" customHeight="1" x14ac:dyDescent="0.2">
      <c r="B14959" s="88"/>
      <c r="C14959" s="88"/>
      <c r="D14959" s="88"/>
      <c r="E14959" s="88"/>
      <c r="F14959" s="88"/>
      <c r="G14959" s="88"/>
      <c r="H14959" s="88"/>
      <c r="I14959" s="88"/>
      <c r="J14959" s="88"/>
      <c r="K14959" s="88"/>
    </row>
    <row r="14960" spans="2:11" ht="12" hidden="1" customHeight="1" x14ac:dyDescent="0.2">
      <c r="B14960" s="88"/>
      <c r="C14960" s="88"/>
      <c r="D14960" s="88"/>
      <c r="E14960" s="88"/>
      <c r="F14960" s="88"/>
      <c r="G14960" s="88"/>
      <c r="H14960" s="88"/>
      <c r="I14960" s="88"/>
      <c r="J14960" s="88"/>
      <c r="K14960" s="88"/>
    </row>
    <row r="14961" spans="2:11" ht="12" hidden="1" customHeight="1" x14ac:dyDescent="0.2">
      <c r="B14961" s="88"/>
      <c r="C14961" s="88"/>
      <c r="D14961" s="88"/>
      <c r="E14961" s="88"/>
      <c r="F14961" s="88"/>
      <c r="G14961" s="88"/>
      <c r="H14961" s="88"/>
      <c r="I14961" s="88"/>
      <c r="J14961" s="88"/>
      <c r="K14961" s="88"/>
    </row>
    <row r="14962" spans="2:11" ht="12" hidden="1" customHeight="1" x14ac:dyDescent="0.2">
      <c r="B14962" s="88"/>
      <c r="C14962" s="88"/>
      <c r="D14962" s="88"/>
      <c r="E14962" s="88"/>
      <c r="F14962" s="88"/>
      <c r="G14962" s="88"/>
      <c r="H14962" s="88"/>
      <c r="I14962" s="88"/>
      <c r="J14962" s="88"/>
      <c r="K14962" s="88"/>
    </row>
    <row r="14963" spans="2:11" ht="12" hidden="1" customHeight="1" x14ac:dyDescent="0.2">
      <c r="B14963" s="88"/>
      <c r="C14963" s="88"/>
      <c r="D14963" s="88"/>
      <c r="E14963" s="88"/>
      <c r="F14963" s="88"/>
      <c r="G14963" s="88"/>
      <c r="H14963" s="88"/>
      <c r="I14963" s="88"/>
      <c r="J14963" s="88"/>
      <c r="K14963" s="88"/>
    </row>
    <row r="14964" spans="2:11" ht="12" hidden="1" customHeight="1" x14ac:dyDescent="0.2">
      <c r="B14964" s="88"/>
      <c r="C14964" s="88"/>
      <c r="D14964" s="88"/>
      <c r="E14964" s="88"/>
      <c r="F14964" s="88"/>
      <c r="G14964" s="88"/>
      <c r="H14964" s="88"/>
      <c r="I14964" s="88"/>
      <c r="J14964" s="88"/>
      <c r="K14964" s="88"/>
    </row>
    <row r="14965" spans="2:11" ht="12" hidden="1" customHeight="1" x14ac:dyDescent="0.2">
      <c r="B14965" s="88"/>
      <c r="C14965" s="88"/>
      <c r="D14965" s="88"/>
      <c r="E14965" s="88"/>
      <c r="F14965" s="88"/>
      <c r="G14965" s="88"/>
      <c r="H14965" s="88"/>
      <c r="I14965" s="88"/>
      <c r="J14965" s="88"/>
      <c r="K14965" s="88"/>
    </row>
    <row r="14966" spans="2:11" ht="12" hidden="1" customHeight="1" x14ac:dyDescent="0.2">
      <c r="B14966" s="88"/>
      <c r="C14966" s="88"/>
      <c r="D14966" s="88"/>
      <c r="E14966" s="88"/>
      <c r="F14966" s="88"/>
      <c r="G14966" s="88"/>
      <c r="H14966" s="88"/>
      <c r="I14966" s="88"/>
      <c r="J14966" s="88"/>
      <c r="K14966" s="88"/>
    </row>
    <row r="14967" spans="2:11" ht="12" hidden="1" customHeight="1" x14ac:dyDescent="0.2">
      <c r="B14967" s="88"/>
      <c r="C14967" s="88"/>
      <c r="D14967" s="88"/>
      <c r="E14967" s="88"/>
      <c r="F14967" s="88"/>
      <c r="G14967" s="88"/>
      <c r="H14967" s="88"/>
      <c r="I14967" s="88"/>
      <c r="J14967" s="88"/>
      <c r="K14967" s="88"/>
    </row>
    <row r="14968" spans="2:11" ht="12" hidden="1" customHeight="1" x14ac:dyDescent="0.2">
      <c r="B14968" s="88"/>
      <c r="C14968" s="88"/>
      <c r="D14968" s="88"/>
      <c r="E14968" s="88"/>
      <c r="F14968" s="88"/>
      <c r="G14968" s="88"/>
      <c r="H14968" s="88"/>
      <c r="I14968" s="88"/>
      <c r="J14968" s="88"/>
      <c r="K14968" s="88"/>
    </row>
    <row r="14969" spans="2:11" ht="12" hidden="1" customHeight="1" x14ac:dyDescent="0.2">
      <c r="B14969" s="88"/>
      <c r="C14969" s="88"/>
      <c r="D14969" s="88"/>
      <c r="E14969" s="88"/>
      <c r="F14969" s="88"/>
      <c r="G14969" s="88"/>
      <c r="H14969" s="88"/>
      <c r="I14969" s="88"/>
      <c r="J14969" s="88"/>
      <c r="K14969" s="88"/>
    </row>
    <row r="14970" spans="2:11" ht="12" hidden="1" customHeight="1" x14ac:dyDescent="0.2">
      <c r="B14970" s="88"/>
      <c r="C14970" s="88"/>
      <c r="D14970" s="88"/>
      <c r="E14970" s="88"/>
      <c r="F14970" s="88"/>
      <c r="G14970" s="88"/>
      <c r="H14970" s="88"/>
      <c r="I14970" s="88"/>
      <c r="J14970" s="88"/>
      <c r="K14970" s="88"/>
    </row>
    <row r="14971" spans="2:11" ht="12" hidden="1" customHeight="1" x14ac:dyDescent="0.2">
      <c r="B14971" s="88"/>
      <c r="C14971" s="88"/>
      <c r="D14971" s="88"/>
      <c r="E14971" s="88"/>
      <c r="F14971" s="88"/>
      <c r="G14971" s="88"/>
      <c r="H14971" s="88"/>
      <c r="I14971" s="88"/>
      <c r="J14971" s="88"/>
      <c r="K14971" s="88"/>
    </row>
    <row r="14972" spans="2:11" ht="12" hidden="1" customHeight="1" x14ac:dyDescent="0.2">
      <c r="B14972" s="88"/>
      <c r="C14972" s="88"/>
      <c r="D14972" s="88"/>
      <c r="E14972" s="88"/>
      <c r="F14972" s="88"/>
      <c r="G14972" s="88"/>
      <c r="H14972" s="88"/>
      <c r="I14972" s="88"/>
      <c r="J14972" s="88"/>
      <c r="K14972" s="88"/>
    </row>
    <row r="14973" spans="2:11" ht="12" hidden="1" customHeight="1" x14ac:dyDescent="0.2">
      <c r="B14973" s="88"/>
      <c r="C14973" s="88"/>
      <c r="D14973" s="88"/>
      <c r="E14973" s="88"/>
      <c r="F14973" s="88"/>
      <c r="G14973" s="88"/>
      <c r="H14973" s="88"/>
      <c r="I14973" s="88"/>
      <c r="J14973" s="88"/>
      <c r="K14973" s="88"/>
    </row>
    <row r="14974" spans="2:11" ht="12" hidden="1" customHeight="1" x14ac:dyDescent="0.2">
      <c r="B14974" s="88"/>
      <c r="C14974" s="88"/>
      <c r="D14974" s="88"/>
      <c r="E14974" s="88"/>
      <c r="F14974" s="88"/>
      <c r="G14974" s="88"/>
      <c r="H14974" s="88"/>
      <c r="I14974" s="88"/>
      <c r="J14974" s="88"/>
      <c r="K14974" s="88"/>
    </row>
    <row r="14975" spans="2:11" ht="12" hidden="1" customHeight="1" x14ac:dyDescent="0.2">
      <c r="B14975" s="88"/>
      <c r="C14975" s="88"/>
      <c r="D14975" s="88"/>
      <c r="E14975" s="88"/>
      <c r="F14975" s="88"/>
      <c r="G14975" s="88"/>
      <c r="H14975" s="88"/>
      <c r="I14975" s="88"/>
      <c r="J14975" s="88"/>
      <c r="K14975" s="88"/>
    </row>
    <row r="14976" spans="2:11" ht="12" hidden="1" customHeight="1" x14ac:dyDescent="0.2">
      <c r="B14976" s="88"/>
      <c r="C14976" s="88"/>
      <c r="D14976" s="88"/>
      <c r="E14976" s="88"/>
      <c r="F14976" s="88"/>
      <c r="G14976" s="88"/>
      <c r="H14976" s="88"/>
      <c r="I14976" s="88"/>
      <c r="J14976" s="88"/>
      <c r="K14976" s="88"/>
    </row>
    <row r="14977" spans="2:11" ht="12" hidden="1" customHeight="1" x14ac:dyDescent="0.2">
      <c r="B14977" s="88"/>
      <c r="C14977" s="88"/>
      <c r="D14977" s="88"/>
      <c r="E14977" s="88"/>
      <c r="F14977" s="88"/>
      <c r="G14977" s="88"/>
      <c r="H14977" s="88"/>
      <c r="I14977" s="88"/>
      <c r="J14977" s="88"/>
      <c r="K14977" s="88"/>
    </row>
    <row r="14978" spans="2:11" ht="12" hidden="1" customHeight="1" x14ac:dyDescent="0.2">
      <c r="B14978" s="88"/>
      <c r="C14978" s="88"/>
      <c r="D14978" s="88"/>
      <c r="E14978" s="88"/>
      <c r="F14978" s="88"/>
      <c r="G14978" s="88"/>
      <c r="H14978" s="88"/>
      <c r="I14978" s="88"/>
      <c r="J14978" s="88"/>
      <c r="K14978" s="88"/>
    </row>
    <row r="14979" spans="2:11" ht="12" hidden="1" customHeight="1" x14ac:dyDescent="0.2">
      <c r="B14979" s="88"/>
      <c r="C14979" s="88"/>
      <c r="D14979" s="88"/>
      <c r="E14979" s="88"/>
      <c r="F14979" s="88"/>
      <c r="G14979" s="88"/>
      <c r="H14979" s="88"/>
      <c r="I14979" s="88"/>
      <c r="J14979" s="88"/>
      <c r="K14979" s="88"/>
    </row>
    <row r="14980" spans="2:11" ht="12" hidden="1" customHeight="1" x14ac:dyDescent="0.2">
      <c r="B14980" s="88"/>
      <c r="C14980" s="88"/>
      <c r="D14980" s="88"/>
      <c r="E14980" s="88"/>
      <c r="F14980" s="88"/>
      <c r="G14980" s="88"/>
      <c r="H14980" s="88"/>
      <c r="I14980" s="88"/>
      <c r="J14980" s="88"/>
      <c r="K14980" s="88"/>
    </row>
    <row r="14981" spans="2:11" ht="12" hidden="1" customHeight="1" x14ac:dyDescent="0.2">
      <c r="B14981" s="88"/>
      <c r="C14981" s="88"/>
      <c r="D14981" s="88"/>
      <c r="E14981" s="88"/>
      <c r="F14981" s="88"/>
      <c r="G14981" s="88"/>
      <c r="H14981" s="88"/>
      <c r="I14981" s="88"/>
      <c r="J14981" s="88"/>
      <c r="K14981" s="88"/>
    </row>
    <row r="14982" spans="2:11" ht="12" hidden="1" customHeight="1" x14ac:dyDescent="0.2">
      <c r="B14982" s="88"/>
      <c r="C14982" s="88"/>
      <c r="D14982" s="88"/>
      <c r="E14982" s="88"/>
      <c r="F14982" s="88"/>
      <c r="G14982" s="88"/>
      <c r="H14982" s="88"/>
      <c r="I14982" s="88"/>
      <c r="J14982" s="88"/>
      <c r="K14982" s="88"/>
    </row>
    <row r="14983" spans="2:11" ht="12" hidden="1" customHeight="1" x14ac:dyDescent="0.2">
      <c r="B14983" s="88"/>
      <c r="C14983" s="88"/>
      <c r="D14983" s="88"/>
      <c r="E14983" s="88"/>
      <c r="F14983" s="88"/>
      <c r="G14983" s="88"/>
      <c r="H14983" s="88"/>
      <c r="I14983" s="88"/>
      <c r="J14983" s="88"/>
      <c r="K14983" s="88"/>
    </row>
    <row r="14984" spans="2:11" ht="12" hidden="1" customHeight="1" x14ac:dyDescent="0.2">
      <c r="B14984" s="88"/>
      <c r="C14984" s="88"/>
      <c r="D14984" s="88"/>
      <c r="E14984" s="88"/>
      <c r="F14984" s="88"/>
      <c r="G14984" s="88"/>
      <c r="H14984" s="88"/>
      <c r="I14984" s="88"/>
      <c r="J14984" s="88"/>
      <c r="K14984" s="88"/>
    </row>
    <row r="14985" spans="2:11" ht="12" hidden="1" customHeight="1" x14ac:dyDescent="0.2">
      <c r="B14985" s="88"/>
      <c r="C14985" s="88"/>
      <c r="D14985" s="88"/>
      <c r="E14985" s="88"/>
      <c r="F14985" s="88"/>
      <c r="G14985" s="88"/>
      <c r="H14985" s="88"/>
      <c r="I14985" s="88"/>
      <c r="J14985" s="88"/>
      <c r="K14985" s="88"/>
    </row>
    <row r="14986" spans="2:11" ht="12" hidden="1" customHeight="1" x14ac:dyDescent="0.2">
      <c r="B14986" s="88"/>
      <c r="C14986" s="88"/>
      <c r="D14986" s="88"/>
      <c r="E14986" s="88"/>
      <c r="F14986" s="88"/>
      <c r="G14986" s="88"/>
      <c r="H14986" s="88"/>
      <c r="I14986" s="88"/>
      <c r="J14986" s="88"/>
      <c r="K14986" s="88"/>
    </row>
    <row r="14987" spans="2:11" ht="12" hidden="1" customHeight="1" x14ac:dyDescent="0.2">
      <c r="B14987" s="88"/>
      <c r="C14987" s="88"/>
      <c r="D14987" s="88"/>
      <c r="E14987" s="88"/>
      <c r="F14987" s="88"/>
      <c r="G14987" s="88"/>
      <c r="H14987" s="88"/>
      <c r="I14987" s="88"/>
      <c r="J14987" s="88"/>
      <c r="K14987" s="88"/>
    </row>
    <row r="14988" spans="2:11" ht="12" hidden="1" customHeight="1" x14ac:dyDescent="0.2">
      <c r="B14988" s="88"/>
      <c r="C14988" s="88"/>
      <c r="D14988" s="88"/>
      <c r="E14988" s="88"/>
      <c r="F14988" s="88"/>
      <c r="G14988" s="88"/>
      <c r="H14988" s="88"/>
      <c r="I14988" s="88"/>
      <c r="J14988" s="88"/>
      <c r="K14988" s="88"/>
    </row>
    <row r="14989" spans="2:11" ht="12" hidden="1" customHeight="1" x14ac:dyDescent="0.2">
      <c r="B14989" s="88"/>
      <c r="C14989" s="88"/>
      <c r="D14989" s="88"/>
      <c r="E14989" s="88"/>
      <c r="F14989" s="88"/>
      <c r="G14989" s="88"/>
      <c r="H14989" s="88"/>
      <c r="I14989" s="88"/>
      <c r="J14989" s="88"/>
      <c r="K14989" s="88"/>
    </row>
    <row r="14990" spans="2:11" ht="12" hidden="1" customHeight="1" x14ac:dyDescent="0.2">
      <c r="B14990" s="88"/>
      <c r="C14990" s="88"/>
      <c r="D14990" s="88"/>
      <c r="E14990" s="88"/>
      <c r="F14990" s="88"/>
      <c r="G14990" s="88"/>
      <c r="H14990" s="88"/>
      <c r="I14990" s="88"/>
      <c r="J14990" s="88"/>
      <c r="K14990" s="88"/>
    </row>
    <row r="14991" spans="2:11" ht="12" hidden="1" customHeight="1" x14ac:dyDescent="0.2">
      <c r="B14991" s="88"/>
      <c r="C14991" s="88"/>
      <c r="D14991" s="88"/>
      <c r="E14991" s="88"/>
      <c r="F14991" s="88"/>
      <c r="G14991" s="88"/>
      <c r="H14991" s="88"/>
      <c r="I14991" s="88"/>
      <c r="J14991" s="88"/>
      <c r="K14991" s="88"/>
    </row>
    <row r="14992" spans="2:11" ht="12" hidden="1" customHeight="1" x14ac:dyDescent="0.2">
      <c r="B14992" s="88"/>
      <c r="C14992" s="88"/>
      <c r="D14992" s="88"/>
      <c r="E14992" s="88"/>
      <c r="F14992" s="88"/>
      <c r="G14992" s="88"/>
      <c r="H14992" s="88"/>
      <c r="I14992" s="88"/>
      <c r="J14992" s="88"/>
      <c r="K14992" s="88"/>
    </row>
    <row r="14993" spans="2:11" ht="12" hidden="1" customHeight="1" x14ac:dyDescent="0.2">
      <c r="B14993" s="88"/>
      <c r="C14993" s="88"/>
      <c r="D14993" s="88"/>
      <c r="E14993" s="88"/>
      <c r="F14993" s="88"/>
      <c r="G14993" s="88"/>
      <c r="H14993" s="88"/>
      <c r="I14993" s="88"/>
      <c r="J14993" s="88"/>
      <c r="K14993" s="88"/>
    </row>
    <row r="14994" spans="2:11" ht="12" hidden="1" customHeight="1" x14ac:dyDescent="0.2">
      <c r="B14994" s="88"/>
      <c r="C14994" s="88"/>
      <c r="D14994" s="88"/>
      <c r="E14994" s="88"/>
      <c r="F14994" s="88"/>
      <c r="G14994" s="88"/>
      <c r="H14994" s="88"/>
      <c r="I14994" s="88"/>
      <c r="J14994" s="88"/>
      <c r="K14994" s="88"/>
    </row>
    <row r="14995" spans="2:11" ht="12" hidden="1" customHeight="1" x14ac:dyDescent="0.2">
      <c r="B14995" s="88"/>
      <c r="C14995" s="88"/>
      <c r="D14995" s="88"/>
      <c r="E14995" s="88"/>
      <c r="F14995" s="88"/>
      <c r="G14995" s="88"/>
      <c r="H14995" s="88"/>
      <c r="I14995" s="88"/>
      <c r="J14995" s="88"/>
      <c r="K14995" s="88"/>
    </row>
    <row r="14996" spans="2:11" ht="12" hidden="1" customHeight="1" x14ac:dyDescent="0.2">
      <c r="B14996" s="88"/>
      <c r="C14996" s="88"/>
      <c r="D14996" s="88"/>
      <c r="E14996" s="88"/>
      <c r="F14996" s="88"/>
      <c r="G14996" s="88"/>
      <c r="H14996" s="88"/>
      <c r="I14996" s="88"/>
      <c r="J14996" s="88"/>
      <c r="K14996" s="88"/>
    </row>
    <row r="14997" spans="2:11" ht="12" hidden="1" customHeight="1" x14ac:dyDescent="0.2">
      <c r="B14997" s="88"/>
      <c r="C14997" s="88"/>
      <c r="D14997" s="88"/>
      <c r="E14997" s="88"/>
      <c r="F14997" s="88"/>
      <c r="G14997" s="88"/>
      <c r="H14997" s="88"/>
      <c r="I14997" s="88"/>
      <c r="J14997" s="88"/>
      <c r="K14997" s="88"/>
    </row>
    <row r="14998" spans="2:11" ht="12" hidden="1" customHeight="1" x14ac:dyDescent="0.2">
      <c r="B14998" s="88"/>
      <c r="C14998" s="88"/>
      <c r="D14998" s="88"/>
      <c r="E14998" s="88"/>
      <c r="F14998" s="88"/>
      <c r="G14998" s="88"/>
      <c r="H14998" s="88"/>
      <c r="I14998" s="88"/>
      <c r="J14998" s="88"/>
      <c r="K14998" s="88"/>
    </row>
    <row r="14999" spans="2:11" ht="12" hidden="1" customHeight="1" x14ac:dyDescent="0.2">
      <c r="B14999" s="88"/>
      <c r="C14999" s="88"/>
      <c r="D14999" s="88"/>
      <c r="E14999" s="88"/>
      <c r="F14999" s="88"/>
      <c r="G14999" s="88"/>
      <c r="H14999" s="88"/>
      <c r="I14999" s="88"/>
      <c r="J14999" s="88"/>
      <c r="K14999" s="88"/>
    </row>
    <row r="15000" spans="2:11" ht="12" hidden="1" customHeight="1" x14ac:dyDescent="0.2">
      <c r="B15000" s="88"/>
      <c r="C15000" s="88"/>
      <c r="D15000" s="88"/>
      <c r="E15000" s="88"/>
      <c r="F15000" s="88"/>
      <c r="G15000" s="88"/>
      <c r="H15000" s="88"/>
      <c r="I15000" s="88"/>
      <c r="J15000" s="88"/>
      <c r="K15000" s="88"/>
    </row>
    <row r="15001" spans="2:11" ht="12" hidden="1" customHeight="1" x14ac:dyDescent="0.2">
      <c r="B15001" s="88"/>
      <c r="C15001" s="88"/>
      <c r="D15001" s="88"/>
      <c r="E15001" s="88"/>
      <c r="F15001" s="88"/>
      <c r="G15001" s="88"/>
      <c r="H15001" s="88"/>
      <c r="I15001" s="88"/>
      <c r="J15001" s="88"/>
      <c r="K15001" s="88"/>
    </row>
    <row r="15002" spans="2:11" ht="12" hidden="1" customHeight="1" x14ac:dyDescent="0.2">
      <c r="B15002" s="88"/>
      <c r="C15002" s="88"/>
      <c r="D15002" s="88"/>
      <c r="E15002" s="88"/>
      <c r="F15002" s="88"/>
      <c r="G15002" s="88"/>
      <c r="H15002" s="88"/>
      <c r="I15002" s="88"/>
      <c r="J15002" s="88"/>
      <c r="K15002" s="88"/>
    </row>
    <row r="15003" spans="2:11" ht="12" hidden="1" customHeight="1" x14ac:dyDescent="0.2">
      <c r="B15003" s="88"/>
      <c r="C15003" s="88"/>
      <c r="D15003" s="88"/>
      <c r="E15003" s="88"/>
      <c r="F15003" s="88"/>
      <c r="G15003" s="88"/>
      <c r="H15003" s="88"/>
      <c r="I15003" s="88"/>
      <c r="J15003" s="88"/>
      <c r="K15003" s="88"/>
    </row>
    <row r="15004" spans="2:11" ht="12" hidden="1" customHeight="1" x14ac:dyDescent="0.2">
      <c r="B15004" s="88"/>
      <c r="C15004" s="88"/>
      <c r="D15004" s="88"/>
      <c r="E15004" s="88"/>
      <c r="F15004" s="88"/>
      <c r="G15004" s="88"/>
      <c r="H15004" s="88"/>
      <c r="I15004" s="88"/>
      <c r="J15004" s="88"/>
      <c r="K15004" s="88"/>
    </row>
    <row r="15005" spans="2:11" ht="12" hidden="1" customHeight="1" x14ac:dyDescent="0.2">
      <c r="B15005" s="88"/>
      <c r="C15005" s="88"/>
      <c r="D15005" s="88"/>
      <c r="E15005" s="88"/>
      <c r="F15005" s="88"/>
      <c r="G15005" s="88"/>
      <c r="H15005" s="88"/>
      <c r="I15005" s="88"/>
      <c r="J15005" s="88"/>
      <c r="K15005" s="88"/>
    </row>
    <row r="15006" spans="2:11" ht="12" hidden="1" customHeight="1" x14ac:dyDescent="0.2">
      <c r="B15006" s="88"/>
      <c r="C15006" s="88"/>
      <c r="D15006" s="88"/>
      <c r="E15006" s="88"/>
      <c r="F15006" s="88"/>
      <c r="G15006" s="88"/>
      <c r="H15006" s="88"/>
      <c r="I15006" s="88"/>
      <c r="J15006" s="88"/>
      <c r="K15006" s="88"/>
    </row>
    <row r="15007" spans="2:11" ht="12" hidden="1" customHeight="1" x14ac:dyDescent="0.2">
      <c r="B15007" s="88"/>
      <c r="C15007" s="88"/>
      <c r="D15007" s="88"/>
      <c r="E15007" s="88"/>
      <c r="F15007" s="88"/>
      <c r="G15007" s="88"/>
      <c r="H15007" s="88"/>
      <c r="I15007" s="88"/>
      <c r="J15007" s="88"/>
      <c r="K15007" s="88"/>
    </row>
    <row r="15008" spans="2:11" ht="12" hidden="1" customHeight="1" x14ac:dyDescent="0.2">
      <c r="B15008" s="88"/>
      <c r="C15008" s="88"/>
      <c r="D15008" s="88"/>
      <c r="E15008" s="88"/>
      <c r="F15008" s="88"/>
      <c r="G15008" s="88"/>
      <c r="H15008" s="88"/>
      <c r="I15008" s="88"/>
      <c r="J15008" s="88"/>
      <c r="K15008" s="88"/>
    </row>
    <row r="15009" spans="2:11" ht="12" hidden="1" customHeight="1" x14ac:dyDescent="0.2">
      <c r="B15009" s="88"/>
      <c r="C15009" s="88"/>
      <c r="D15009" s="88"/>
      <c r="E15009" s="88"/>
      <c r="F15009" s="88"/>
      <c r="G15009" s="88"/>
      <c r="H15009" s="88"/>
      <c r="I15009" s="88"/>
      <c r="J15009" s="88"/>
      <c r="K15009" s="88"/>
    </row>
    <row r="15010" spans="2:11" ht="12" hidden="1" customHeight="1" x14ac:dyDescent="0.2">
      <c r="B15010" s="88"/>
      <c r="C15010" s="88"/>
      <c r="D15010" s="88"/>
      <c r="E15010" s="88"/>
      <c r="F15010" s="88"/>
      <c r="G15010" s="88"/>
      <c r="H15010" s="88"/>
      <c r="I15010" s="88"/>
      <c r="J15010" s="88"/>
      <c r="K15010" s="88"/>
    </row>
    <row r="15011" spans="2:11" ht="12" hidden="1" customHeight="1" x14ac:dyDescent="0.2">
      <c r="B15011" s="88"/>
      <c r="C15011" s="88"/>
      <c r="D15011" s="88"/>
      <c r="E15011" s="88"/>
      <c r="F15011" s="88"/>
      <c r="G15011" s="88"/>
      <c r="H15011" s="88"/>
      <c r="I15011" s="88"/>
      <c r="J15011" s="88"/>
      <c r="K15011" s="88"/>
    </row>
    <row r="15012" spans="2:11" ht="12" hidden="1" customHeight="1" x14ac:dyDescent="0.2">
      <c r="B15012" s="88"/>
      <c r="C15012" s="88"/>
      <c r="D15012" s="88"/>
      <c r="E15012" s="88"/>
      <c r="F15012" s="88"/>
      <c r="G15012" s="88"/>
      <c r="H15012" s="88"/>
      <c r="I15012" s="88"/>
      <c r="J15012" s="88"/>
      <c r="K15012" s="88"/>
    </row>
    <row r="15013" spans="2:11" ht="12" hidden="1" customHeight="1" x14ac:dyDescent="0.2">
      <c r="B15013" s="88"/>
      <c r="C15013" s="88"/>
      <c r="D15013" s="88"/>
      <c r="E15013" s="88"/>
      <c r="F15013" s="88"/>
      <c r="G15013" s="88"/>
      <c r="H15013" s="88"/>
      <c r="I15013" s="88"/>
      <c r="J15013" s="88"/>
      <c r="K15013" s="88"/>
    </row>
    <row r="15014" spans="2:11" ht="12" hidden="1" customHeight="1" x14ac:dyDescent="0.2">
      <c r="B15014" s="88"/>
      <c r="C15014" s="88"/>
      <c r="D15014" s="88"/>
      <c r="E15014" s="88"/>
      <c r="F15014" s="88"/>
      <c r="G15014" s="88"/>
      <c r="H15014" s="88"/>
      <c r="I15014" s="88"/>
      <c r="J15014" s="88"/>
      <c r="K15014" s="88"/>
    </row>
    <row r="15015" spans="2:11" ht="12" hidden="1" customHeight="1" x14ac:dyDescent="0.2">
      <c r="B15015" s="88"/>
      <c r="C15015" s="88"/>
      <c r="D15015" s="88"/>
      <c r="E15015" s="88"/>
      <c r="F15015" s="88"/>
      <c r="G15015" s="88"/>
      <c r="H15015" s="88"/>
      <c r="I15015" s="88"/>
      <c r="J15015" s="88"/>
      <c r="K15015" s="88"/>
    </row>
    <row r="15016" spans="2:11" ht="12" hidden="1" customHeight="1" x14ac:dyDescent="0.2">
      <c r="B15016" s="88"/>
      <c r="C15016" s="88"/>
      <c r="D15016" s="88"/>
      <c r="E15016" s="88"/>
      <c r="F15016" s="88"/>
      <c r="G15016" s="88"/>
      <c r="H15016" s="88"/>
      <c r="I15016" s="88"/>
      <c r="J15016" s="88"/>
      <c r="K15016" s="88"/>
    </row>
    <row r="15017" spans="2:11" ht="12" hidden="1" customHeight="1" x14ac:dyDescent="0.2">
      <c r="B15017" s="88"/>
      <c r="C15017" s="88"/>
      <c r="D15017" s="88"/>
      <c r="E15017" s="88"/>
      <c r="F15017" s="88"/>
      <c r="G15017" s="88"/>
      <c r="H15017" s="88"/>
      <c r="I15017" s="88"/>
      <c r="J15017" s="88"/>
      <c r="K15017" s="88"/>
    </row>
    <row r="15018" spans="2:11" ht="12" hidden="1" customHeight="1" x14ac:dyDescent="0.2">
      <c r="B15018" s="88"/>
      <c r="C15018" s="88"/>
      <c r="D15018" s="88"/>
      <c r="E15018" s="88"/>
      <c r="F15018" s="88"/>
      <c r="G15018" s="88"/>
      <c r="H15018" s="88"/>
      <c r="I15018" s="88"/>
      <c r="J15018" s="88"/>
      <c r="K15018" s="88"/>
    </row>
    <row r="15019" spans="2:11" ht="12" hidden="1" customHeight="1" x14ac:dyDescent="0.2">
      <c r="B15019" s="88"/>
      <c r="C15019" s="88"/>
      <c r="D15019" s="88"/>
      <c r="E15019" s="88"/>
      <c r="F15019" s="88"/>
      <c r="G15019" s="88"/>
      <c r="H15019" s="88"/>
      <c r="I15019" s="88"/>
      <c r="J15019" s="88"/>
      <c r="K15019" s="88"/>
    </row>
    <row r="15020" spans="2:11" ht="12" hidden="1" customHeight="1" x14ac:dyDescent="0.2">
      <c r="B15020" s="88"/>
      <c r="C15020" s="88"/>
      <c r="D15020" s="88"/>
      <c r="E15020" s="88"/>
      <c r="F15020" s="88"/>
      <c r="G15020" s="88"/>
      <c r="H15020" s="88"/>
      <c r="I15020" s="88"/>
      <c r="J15020" s="88"/>
      <c r="K15020" s="88"/>
    </row>
    <row r="15021" spans="2:11" ht="12" hidden="1" customHeight="1" x14ac:dyDescent="0.2">
      <c r="B15021" s="88"/>
      <c r="C15021" s="88"/>
      <c r="D15021" s="88"/>
      <c r="E15021" s="88"/>
      <c r="F15021" s="88"/>
      <c r="G15021" s="88"/>
      <c r="H15021" s="88"/>
      <c r="I15021" s="88"/>
      <c r="J15021" s="88"/>
      <c r="K15021" s="88"/>
    </row>
    <row r="15022" spans="2:11" ht="12" hidden="1" customHeight="1" x14ac:dyDescent="0.2">
      <c r="B15022" s="88"/>
      <c r="C15022" s="88"/>
      <c r="D15022" s="88"/>
      <c r="E15022" s="88"/>
      <c r="F15022" s="88"/>
      <c r="G15022" s="88"/>
      <c r="H15022" s="88"/>
      <c r="I15022" s="88"/>
      <c r="J15022" s="88"/>
      <c r="K15022" s="88"/>
    </row>
    <row r="15023" spans="2:11" ht="12" hidden="1" customHeight="1" x14ac:dyDescent="0.2">
      <c r="B15023" s="88"/>
      <c r="C15023" s="88"/>
      <c r="D15023" s="88"/>
      <c r="E15023" s="88"/>
      <c r="F15023" s="88"/>
      <c r="G15023" s="88"/>
      <c r="H15023" s="88"/>
      <c r="I15023" s="88"/>
      <c r="J15023" s="88"/>
      <c r="K15023" s="88"/>
    </row>
    <row r="15024" spans="2:11" ht="12" hidden="1" customHeight="1" x14ac:dyDescent="0.2">
      <c r="B15024" s="88"/>
      <c r="C15024" s="88"/>
      <c r="D15024" s="88"/>
      <c r="E15024" s="88"/>
      <c r="F15024" s="88"/>
      <c r="G15024" s="88"/>
      <c r="H15024" s="88"/>
      <c r="I15024" s="88"/>
      <c r="J15024" s="88"/>
      <c r="K15024" s="88"/>
    </row>
    <row r="15025" spans="2:11" ht="12" hidden="1" customHeight="1" x14ac:dyDescent="0.2">
      <c r="B15025" s="88"/>
      <c r="C15025" s="88"/>
      <c r="D15025" s="88"/>
      <c r="E15025" s="88"/>
      <c r="F15025" s="88"/>
      <c r="G15025" s="88"/>
      <c r="H15025" s="88"/>
      <c r="I15025" s="88"/>
      <c r="J15025" s="88"/>
      <c r="K15025" s="88"/>
    </row>
    <row r="15026" spans="2:11" ht="12" hidden="1" customHeight="1" x14ac:dyDescent="0.2">
      <c r="B15026" s="88"/>
      <c r="C15026" s="88"/>
      <c r="D15026" s="88"/>
      <c r="E15026" s="88"/>
      <c r="F15026" s="88"/>
      <c r="G15026" s="88"/>
      <c r="H15026" s="88"/>
      <c r="I15026" s="88"/>
      <c r="J15026" s="88"/>
      <c r="K15026" s="88"/>
    </row>
    <row r="15027" spans="2:11" ht="12" hidden="1" customHeight="1" x14ac:dyDescent="0.2">
      <c r="B15027" s="88"/>
      <c r="C15027" s="88"/>
      <c r="D15027" s="88"/>
      <c r="E15027" s="88"/>
      <c r="F15027" s="88"/>
      <c r="G15027" s="88"/>
      <c r="H15027" s="88"/>
      <c r="I15027" s="88"/>
      <c r="J15027" s="88"/>
      <c r="K15027" s="88"/>
    </row>
    <row r="15028" spans="2:11" ht="12" hidden="1" customHeight="1" x14ac:dyDescent="0.2">
      <c r="B15028" s="88"/>
      <c r="C15028" s="88"/>
      <c r="D15028" s="88"/>
      <c r="E15028" s="88"/>
      <c r="F15028" s="88"/>
      <c r="G15028" s="88"/>
      <c r="H15028" s="88"/>
      <c r="I15028" s="88"/>
      <c r="J15028" s="88"/>
      <c r="K15028" s="88"/>
    </row>
    <row r="15029" spans="2:11" ht="12" hidden="1" customHeight="1" x14ac:dyDescent="0.2">
      <c r="B15029" s="88"/>
      <c r="C15029" s="88"/>
      <c r="D15029" s="88"/>
      <c r="E15029" s="88"/>
      <c r="F15029" s="88"/>
      <c r="G15029" s="88"/>
      <c r="H15029" s="88"/>
      <c r="I15029" s="88"/>
      <c r="J15029" s="88"/>
      <c r="K15029" s="88"/>
    </row>
    <row r="15030" spans="2:11" ht="12" hidden="1" customHeight="1" x14ac:dyDescent="0.2">
      <c r="B15030" s="88"/>
      <c r="C15030" s="88"/>
      <c r="D15030" s="88"/>
      <c r="E15030" s="88"/>
      <c r="F15030" s="88"/>
      <c r="G15030" s="88"/>
      <c r="H15030" s="88"/>
      <c r="I15030" s="88"/>
      <c r="J15030" s="88"/>
      <c r="K15030" s="88"/>
    </row>
    <row r="15031" spans="2:11" ht="12" hidden="1" customHeight="1" x14ac:dyDescent="0.2">
      <c r="B15031" s="88"/>
      <c r="C15031" s="88"/>
      <c r="D15031" s="88"/>
      <c r="E15031" s="88"/>
      <c r="F15031" s="88"/>
      <c r="G15031" s="88"/>
      <c r="H15031" s="88"/>
      <c r="I15031" s="88"/>
      <c r="J15031" s="88"/>
      <c r="K15031" s="88"/>
    </row>
    <row r="15032" spans="2:11" ht="12" hidden="1" customHeight="1" x14ac:dyDescent="0.2">
      <c r="B15032" s="88"/>
      <c r="C15032" s="88"/>
      <c r="D15032" s="88"/>
      <c r="E15032" s="88"/>
      <c r="F15032" s="88"/>
      <c r="G15032" s="88"/>
      <c r="H15032" s="88"/>
      <c r="I15032" s="88"/>
      <c r="J15032" s="88"/>
      <c r="K15032" s="88"/>
    </row>
    <row r="15033" spans="2:11" ht="12" hidden="1" customHeight="1" x14ac:dyDescent="0.2">
      <c r="B15033" s="88"/>
      <c r="C15033" s="88"/>
      <c r="D15033" s="88"/>
      <c r="E15033" s="88"/>
      <c r="F15033" s="88"/>
      <c r="G15033" s="88"/>
      <c r="H15033" s="88"/>
      <c r="I15033" s="88"/>
      <c r="J15033" s="88"/>
      <c r="K15033" s="88"/>
    </row>
    <row r="15034" spans="2:11" ht="12" hidden="1" customHeight="1" x14ac:dyDescent="0.2">
      <c r="B15034" s="88"/>
      <c r="C15034" s="88"/>
      <c r="D15034" s="88"/>
      <c r="E15034" s="88"/>
      <c r="F15034" s="88"/>
      <c r="G15034" s="88"/>
      <c r="H15034" s="88"/>
      <c r="I15034" s="88"/>
      <c r="J15034" s="88"/>
      <c r="K15034" s="88"/>
    </row>
    <row r="15035" spans="2:11" ht="12" hidden="1" customHeight="1" x14ac:dyDescent="0.2">
      <c r="B15035" s="88"/>
      <c r="C15035" s="88"/>
      <c r="D15035" s="88"/>
      <c r="E15035" s="88"/>
      <c r="F15035" s="88"/>
      <c r="G15035" s="88"/>
      <c r="H15035" s="88"/>
      <c r="I15035" s="88"/>
      <c r="J15035" s="88"/>
      <c r="K15035" s="88"/>
    </row>
    <row r="15036" spans="2:11" ht="12" hidden="1" customHeight="1" x14ac:dyDescent="0.2">
      <c r="B15036" s="88"/>
      <c r="C15036" s="88"/>
      <c r="D15036" s="88"/>
      <c r="E15036" s="88"/>
      <c r="F15036" s="88"/>
      <c r="G15036" s="88"/>
      <c r="H15036" s="88"/>
      <c r="I15036" s="88"/>
      <c r="J15036" s="88"/>
      <c r="K15036" s="88"/>
    </row>
    <row r="15037" spans="2:11" ht="12" hidden="1" customHeight="1" x14ac:dyDescent="0.2">
      <c r="B15037" s="88"/>
      <c r="C15037" s="88"/>
      <c r="D15037" s="88"/>
      <c r="E15037" s="88"/>
      <c r="F15037" s="88"/>
      <c r="G15037" s="88"/>
      <c r="H15037" s="88"/>
      <c r="I15037" s="88"/>
      <c r="J15037" s="88"/>
      <c r="K15037" s="88"/>
    </row>
    <row r="15038" spans="2:11" ht="12" hidden="1" customHeight="1" x14ac:dyDescent="0.2">
      <c r="B15038" s="88"/>
      <c r="C15038" s="88"/>
      <c r="D15038" s="88"/>
      <c r="E15038" s="88"/>
      <c r="F15038" s="88"/>
      <c r="G15038" s="88"/>
      <c r="H15038" s="88"/>
      <c r="I15038" s="88"/>
      <c r="J15038" s="88"/>
      <c r="K15038" s="88"/>
    </row>
    <row r="15039" spans="2:11" ht="12" hidden="1" customHeight="1" x14ac:dyDescent="0.2">
      <c r="B15039" s="88"/>
      <c r="C15039" s="88"/>
      <c r="D15039" s="88"/>
      <c r="E15039" s="88"/>
      <c r="F15039" s="88"/>
      <c r="G15039" s="88"/>
      <c r="H15039" s="88"/>
      <c r="I15039" s="88"/>
      <c r="J15039" s="88"/>
      <c r="K15039" s="88"/>
    </row>
    <row r="15040" spans="2:11" ht="12" hidden="1" customHeight="1" x14ac:dyDescent="0.2">
      <c r="B15040" s="88"/>
      <c r="C15040" s="88"/>
      <c r="D15040" s="88"/>
      <c r="E15040" s="88"/>
      <c r="F15040" s="88"/>
      <c r="G15040" s="88"/>
      <c r="H15040" s="88"/>
      <c r="I15040" s="88"/>
      <c r="J15040" s="88"/>
      <c r="K15040" s="88"/>
    </row>
    <row r="15041" spans="2:11" ht="12" hidden="1" customHeight="1" x14ac:dyDescent="0.2">
      <c r="B15041" s="88"/>
      <c r="C15041" s="88"/>
      <c r="D15041" s="88"/>
      <c r="E15041" s="88"/>
      <c r="F15041" s="88"/>
      <c r="G15041" s="88"/>
      <c r="H15041" s="88"/>
      <c r="I15041" s="88"/>
      <c r="J15041" s="88"/>
      <c r="K15041" s="88"/>
    </row>
    <row r="15042" spans="2:11" ht="12" hidden="1" customHeight="1" x14ac:dyDescent="0.2">
      <c r="B15042" s="88"/>
      <c r="C15042" s="88"/>
      <c r="D15042" s="88"/>
      <c r="E15042" s="88"/>
      <c r="F15042" s="88"/>
      <c r="G15042" s="88"/>
      <c r="H15042" s="88"/>
      <c r="I15042" s="88"/>
      <c r="J15042" s="88"/>
      <c r="K15042" s="88"/>
    </row>
    <row r="15043" spans="2:11" ht="12" hidden="1" customHeight="1" x14ac:dyDescent="0.2">
      <c r="B15043" s="88"/>
      <c r="C15043" s="88"/>
      <c r="D15043" s="88"/>
      <c r="E15043" s="88"/>
      <c r="F15043" s="88"/>
      <c r="G15043" s="88"/>
      <c r="H15043" s="88"/>
      <c r="I15043" s="88"/>
      <c r="J15043" s="88"/>
      <c r="K15043" s="88"/>
    </row>
    <row r="15044" spans="2:11" ht="12" hidden="1" customHeight="1" x14ac:dyDescent="0.2">
      <c r="B15044" s="88"/>
      <c r="C15044" s="88"/>
      <c r="D15044" s="88"/>
      <c r="E15044" s="88"/>
      <c r="F15044" s="88"/>
      <c r="G15044" s="88"/>
      <c r="H15044" s="88"/>
      <c r="I15044" s="88"/>
      <c r="J15044" s="88"/>
      <c r="K15044" s="88"/>
    </row>
    <row r="15045" spans="2:11" ht="12" hidden="1" customHeight="1" x14ac:dyDescent="0.2">
      <c r="B15045" s="88"/>
      <c r="C15045" s="88"/>
      <c r="D15045" s="88"/>
      <c r="E15045" s="88"/>
      <c r="F15045" s="88"/>
      <c r="G15045" s="88"/>
      <c r="H15045" s="88"/>
      <c r="I15045" s="88"/>
      <c r="J15045" s="88"/>
      <c r="K15045" s="88"/>
    </row>
    <row r="15046" spans="2:11" ht="12" hidden="1" customHeight="1" x14ac:dyDescent="0.2">
      <c r="B15046" s="88"/>
      <c r="C15046" s="88"/>
      <c r="D15046" s="88"/>
      <c r="E15046" s="88"/>
      <c r="F15046" s="88"/>
      <c r="G15046" s="88"/>
      <c r="H15046" s="88"/>
      <c r="I15046" s="88"/>
      <c r="J15046" s="88"/>
      <c r="K15046" s="88"/>
    </row>
    <row r="15047" spans="2:11" ht="12" hidden="1" customHeight="1" x14ac:dyDescent="0.2">
      <c r="B15047" s="88"/>
      <c r="C15047" s="88"/>
      <c r="D15047" s="88"/>
      <c r="E15047" s="88"/>
      <c r="F15047" s="88"/>
      <c r="G15047" s="88"/>
      <c r="H15047" s="88"/>
      <c r="I15047" s="88"/>
      <c r="J15047" s="88"/>
      <c r="K15047" s="88"/>
    </row>
    <row r="15048" spans="2:11" ht="12" hidden="1" customHeight="1" x14ac:dyDescent="0.2">
      <c r="B15048" s="88"/>
      <c r="C15048" s="88"/>
      <c r="D15048" s="88"/>
      <c r="E15048" s="88"/>
      <c r="F15048" s="88"/>
      <c r="G15048" s="88"/>
      <c r="H15048" s="88"/>
      <c r="I15048" s="88"/>
      <c r="J15048" s="88"/>
      <c r="K15048" s="88"/>
    </row>
    <row r="15049" spans="2:11" ht="12" hidden="1" customHeight="1" x14ac:dyDescent="0.2">
      <c r="B15049" s="88"/>
      <c r="C15049" s="88"/>
      <c r="D15049" s="88"/>
      <c r="E15049" s="88"/>
      <c r="F15049" s="88"/>
      <c r="G15049" s="88"/>
      <c r="H15049" s="88"/>
      <c r="I15049" s="88"/>
      <c r="J15049" s="88"/>
      <c r="K15049" s="88"/>
    </row>
    <row r="15050" spans="2:11" ht="12" hidden="1" customHeight="1" x14ac:dyDescent="0.2">
      <c r="B15050" s="88"/>
      <c r="C15050" s="88"/>
      <c r="D15050" s="88"/>
      <c r="E15050" s="88"/>
      <c r="F15050" s="88"/>
      <c r="G15050" s="88"/>
      <c r="H15050" s="88"/>
      <c r="I15050" s="88"/>
      <c r="J15050" s="88"/>
      <c r="K15050" s="88"/>
    </row>
    <row r="15051" spans="2:11" ht="12" hidden="1" customHeight="1" x14ac:dyDescent="0.2">
      <c r="B15051" s="88"/>
      <c r="C15051" s="88"/>
      <c r="D15051" s="88"/>
      <c r="E15051" s="88"/>
      <c r="F15051" s="88"/>
      <c r="G15051" s="88"/>
      <c r="H15051" s="88"/>
      <c r="I15051" s="88"/>
      <c r="J15051" s="88"/>
      <c r="K15051" s="88"/>
    </row>
    <row r="15052" spans="2:11" ht="12" hidden="1" customHeight="1" x14ac:dyDescent="0.2">
      <c r="B15052" s="88"/>
      <c r="C15052" s="88"/>
      <c r="D15052" s="88"/>
      <c r="E15052" s="88"/>
      <c r="F15052" s="88"/>
      <c r="G15052" s="88"/>
      <c r="H15052" s="88"/>
      <c r="I15052" s="88"/>
      <c r="J15052" s="88"/>
      <c r="K15052" s="88"/>
    </row>
    <row r="15053" spans="2:11" ht="12" hidden="1" customHeight="1" x14ac:dyDescent="0.2">
      <c r="B15053" s="88"/>
      <c r="C15053" s="88"/>
      <c r="D15053" s="88"/>
      <c r="E15053" s="88"/>
      <c r="F15053" s="88"/>
      <c r="G15053" s="88"/>
      <c r="H15053" s="88"/>
      <c r="I15053" s="88"/>
      <c r="J15053" s="88"/>
      <c r="K15053" s="88"/>
    </row>
    <row r="15054" spans="2:11" ht="12" hidden="1" customHeight="1" x14ac:dyDescent="0.2">
      <c r="B15054" s="88"/>
      <c r="C15054" s="88"/>
      <c r="D15054" s="88"/>
      <c r="E15054" s="88"/>
      <c r="F15054" s="88"/>
      <c r="G15054" s="88"/>
      <c r="H15054" s="88"/>
      <c r="I15054" s="88"/>
      <c r="J15054" s="88"/>
      <c r="K15054" s="88"/>
    </row>
    <row r="15055" spans="2:11" ht="12" hidden="1" customHeight="1" x14ac:dyDescent="0.2">
      <c r="B15055" s="88"/>
      <c r="C15055" s="88"/>
      <c r="D15055" s="88"/>
      <c r="E15055" s="88"/>
      <c r="F15055" s="88"/>
      <c r="G15055" s="88"/>
      <c r="H15055" s="88"/>
      <c r="I15055" s="88"/>
      <c r="J15055" s="88"/>
      <c r="K15055" s="88"/>
    </row>
    <row r="15056" spans="2:11" ht="12" hidden="1" customHeight="1" x14ac:dyDescent="0.2">
      <c r="B15056" s="88"/>
      <c r="C15056" s="88"/>
      <c r="D15056" s="88"/>
      <c r="E15056" s="88"/>
      <c r="F15056" s="88"/>
      <c r="G15056" s="88"/>
      <c r="H15056" s="88"/>
      <c r="I15056" s="88"/>
      <c r="J15056" s="88"/>
      <c r="K15056" s="88"/>
    </row>
    <row r="15057" spans="2:11" ht="12" hidden="1" customHeight="1" x14ac:dyDescent="0.2">
      <c r="B15057" s="88"/>
      <c r="C15057" s="88"/>
      <c r="D15057" s="88"/>
      <c r="E15057" s="88"/>
      <c r="F15057" s="88"/>
      <c r="G15057" s="88"/>
      <c r="H15057" s="88"/>
      <c r="I15057" s="88"/>
      <c r="J15057" s="88"/>
      <c r="K15057" s="88"/>
    </row>
    <row r="15058" spans="2:11" ht="12" hidden="1" customHeight="1" x14ac:dyDescent="0.2">
      <c r="B15058" s="88"/>
      <c r="C15058" s="88"/>
      <c r="D15058" s="88"/>
      <c r="E15058" s="88"/>
      <c r="F15058" s="88"/>
      <c r="G15058" s="88"/>
      <c r="H15058" s="88"/>
      <c r="I15058" s="88"/>
      <c r="J15058" s="88"/>
      <c r="K15058" s="88"/>
    </row>
    <row r="15059" spans="2:11" ht="12" hidden="1" customHeight="1" x14ac:dyDescent="0.2">
      <c r="B15059" s="88"/>
      <c r="C15059" s="88"/>
      <c r="D15059" s="88"/>
      <c r="E15059" s="88"/>
      <c r="F15059" s="88"/>
      <c r="G15059" s="88"/>
      <c r="H15059" s="88"/>
      <c r="I15059" s="88"/>
      <c r="J15059" s="88"/>
      <c r="K15059" s="88"/>
    </row>
    <row r="15060" spans="2:11" ht="12" hidden="1" customHeight="1" x14ac:dyDescent="0.2">
      <c r="B15060" s="88"/>
      <c r="C15060" s="88"/>
      <c r="D15060" s="88"/>
      <c r="E15060" s="88"/>
      <c r="F15060" s="88"/>
      <c r="G15060" s="88"/>
      <c r="H15060" s="88"/>
      <c r="I15060" s="88"/>
      <c r="J15060" s="88"/>
      <c r="K15060" s="88"/>
    </row>
    <row r="15061" spans="2:11" ht="12" hidden="1" customHeight="1" x14ac:dyDescent="0.2">
      <c r="B15061" s="88"/>
      <c r="C15061" s="88"/>
      <c r="D15061" s="88"/>
      <c r="E15061" s="88"/>
      <c r="F15061" s="88"/>
      <c r="G15061" s="88"/>
      <c r="H15061" s="88"/>
      <c r="I15061" s="88"/>
      <c r="J15061" s="88"/>
      <c r="K15061" s="88"/>
    </row>
    <row r="15062" spans="2:11" ht="12" hidden="1" customHeight="1" x14ac:dyDescent="0.2">
      <c r="B15062" s="88"/>
      <c r="C15062" s="88"/>
      <c r="D15062" s="88"/>
      <c r="E15062" s="88"/>
      <c r="F15062" s="88"/>
      <c r="G15062" s="88"/>
      <c r="H15062" s="88"/>
      <c r="I15062" s="88"/>
      <c r="J15062" s="88"/>
      <c r="K15062" s="88"/>
    </row>
    <row r="15063" spans="2:11" ht="12" hidden="1" customHeight="1" x14ac:dyDescent="0.2">
      <c r="B15063" s="88"/>
      <c r="C15063" s="88"/>
      <c r="D15063" s="88"/>
      <c r="E15063" s="88"/>
      <c r="F15063" s="88"/>
      <c r="G15063" s="88"/>
      <c r="H15063" s="88"/>
      <c r="I15063" s="88"/>
      <c r="J15063" s="88"/>
      <c r="K15063" s="88"/>
    </row>
    <row r="15064" spans="2:11" ht="12" hidden="1" customHeight="1" x14ac:dyDescent="0.2">
      <c r="B15064" s="88"/>
      <c r="C15064" s="88"/>
      <c r="D15064" s="88"/>
      <c r="E15064" s="88"/>
      <c r="F15064" s="88"/>
      <c r="G15064" s="88"/>
      <c r="H15064" s="88"/>
      <c r="I15064" s="88"/>
      <c r="J15064" s="88"/>
      <c r="K15064" s="88"/>
    </row>
    <row r="15065" spans="2:11" ht="12" hidden="1" customHeight="1" x14ac:dyDescent="0.2">
      <c r="B15065" s="88"/>
      <c r="C15065" s="88"/>
      <c r="D15065" s="88"/>
      <c r="E15065" s="88"/>
      <c r="F15065" s="88"/>
      <c r="G15065" s="88"/>
      <c r="H15065" s="88"/>
      <c r="I15065" s="88"/>
      <c r="J15065" s="88"/>
      <c r="K15065" s="88"/>
    </row>
    <row r="15066" spans="2:11" ht="12" hidden="1" customHeight="1" x14ac:dyDescent="0.2">
      <c r="B15066" s="88"/>
      <c r="C15066" s="88"/>
      <c r="D15066" s="88"/>
      <c r="E15066" s="88"/>
      <c r="F15066" s="88"/>
      <c r="G15066" s="88"/>
      <c r="H15066" s="88"/>
      <c r="I15066" s="88"/>
      <c r="J15066" s="88"/>
      <c r="K15066" s="88"/>
    </row>
    <row r="15067" spans="2:11" ht="12" hidden="1" customHeight="1" x14ac:dyDescent="0.2">
      <c r="B15067" s="88"/>
      <c r="C15067" s="88"/>
      <c r="D15067" s="88"/>
      <c r="E15067" s="88"/>
      <c r="F15067" s="88"/>
      <c r="G15067" s="88"/>
      <c r="H15067" s="88"/>
      <c r="I15067" s="88"/>
      <c r="J15067" s="88"/>
      <c r="K15067" s="88"/>
    </row>
    <row r="15068" spans="2:11" ht="12" hidden="1" customHeight="1" x14ac:dyDescent="0.2">
      <c r="B15068" s="88"/>
      <c r="C15068" s="88"/>
      <c r="D15068" s="88"/>
      <c r="E15068" s="88"/>
      <c r="F15068" s="88"/>
      <c r="G15068" s="88"/>
      <c r="H15068" s="88"/>
      <c r="I15068" s="88"/>
      <c r="J15068" s="88"/>
      <c r="K15068" s="88"/>
    </row>
    <row r="15069" spans="2:11" ht="12" hidden="1" customHeight="1" x14ac:dyDescent="0.2">
      <c r="B15069" s="88"/>
      <c r="C15069" s="88"/>
      <c r="D15069" s="88"/>
      <c r="E15069" s="88"/>
      <c r="F15069" s="88"/>
      <c r="G15069" s="88"/>
      <c r="H15069" s="88"/>
      <c r="I15069" s="88"/>
      <c r="J15069" s="88"/>
      <c r="K15069" s="88"/>
    </row>
    <row r="15070" spans="2:11" ht="12" hidden="1" customHeight="1" x14ac:dyDescent="0.2">
      <c r="B15070" s="88"/>
      <c r="C15070" s="88"/>
      <c r="D15070" s="88"/>
      <c r="E15070" s="88"/>
      <c r="F15070" s="88"/>
      <c r="G15070" s="88"/>
      <c r="H15070" s="88"/>
      <c r="I15070" s="88"/>
      <c r="J15070" s="88"/>
      <c r="K15070" s="88"/>
    </row>
    <row r="15071" spans="2:11" ht="12" hidden="1" customHeight="1" x14ac:dyDescent="0.2">
      <c r="B15071" s="88"/>
      <c r="C15071" s="88"/>
      <c r="D15071" s="88"/>
      <c r="E15071" s="88"/>
      <c r="F15071" s="88"/>
      <c r="G15071" s="88"/>
      <c r="H15071" s="88"/>
      <c r="I15071" s="88"/>
      <c r="J15071" s="88"/>
      <c r="K15071" s="88"/>
    </row>
    <row r="15072" spans="2:11" ht="12" hidden="1" customHeight="1" x14ac:dyDescent="0.2">
      <c r="B15072" s="88"/>
      <c r="C15072" s="88"/>
      <c r="D15072" s="88"/>
      <c r="E15072" s="88"/>
      <c r="F15072" s="88"/>
      <c r="G15072" s="88"/>
      <c r="H15072" s="88"/>
      <c r="I15072" s="88"/>
      <c r="J15072" s="88"/>
      <c r="K15072" s="88"/>
    </row>
    <row r="15073" spans="2:11" ht="12" hidden="1" customHeight="1" x14ac:dyDescent="0.2">
      <c r="B15073" s="88"/>
      <c r="C15073" s="88"/>
      <c r="D15073" s="88"/>
      <c r="E15073" s="88"/>
      <c r="F15073" s="88"/>
      <c r="G15073" s="88"/>
      <c r="H15073" s="88"/>
      <c r="I15073" s="88"/>
      <c r="J15073" s="88"/>
      <c r="K15073" s="88"/>
    </row>
    <row r="15074" spans="2:11" ht="12" hidden="1" customHeight="1" x14ac:dyDescent="0.2">
      <c r="B15074" s="88"/>
      <c r="C15074" s="88"/>
      <c r="D15074" s="88"/>
      <c r="E15074" s="88"/>
      <c r="F15074" s="88"/>
      <c r="G15074" s="88"/>
      <c r="H15074" s="88"/>
      <c r="I15074" s="88"/>
      <c r="J15074" s="88"/>
      <c r="K15074" s="88"/>
    </row>
    <row r="15075" spans="2:11" ht="12" hidden="1" customHeight="1" x14ac:dyDescent="0.2">
      <c r="B15075" s="88"/>
      <c r="C15075" s="88"/>
      <c r="D15075" s="88"/>
      <c r="E15075" s="88"/>
      <c r="F15075" s="88"/>
      <c r="G15075" s="88"/>
      <c r="H15075" s="88"/>
      <c r="I15075" s="88"/>
      <c r="J15075" s="88"/>
      <c r="K15075" s="88"/>
    </row>
    <row r="15076" spans="2:11" ht="12" hidden="1" customHeight="1" x14ac:dyDescent="0.2">
      <c r="B15076" s="88"/>
      <c r="C15076" s="88"/>
      <c r="D15076" s="88"/>
      <c r="E15076" s="88"/>
      <c r="F15076" s="88"/>
      <c r="G15076" s="88"/>
      <c r="H15076" s="88"/>
      <c r="I15076" s="88"/>
      <c r="J15076" s="88"/>
      <c r="K15076" s="88"/>
    </row>
    <row r="15077" spans="2:11" ht="12" hidden="1" customHeight="1" x14ac:dyDescent="0.2">
      <c r="B15077" s="88"/>
      <c r="C15077" s="88"/>
      <c r="D15077" s="88"/>
      <c r="E15077" s="88"/>
      <c r="F15077" s="88"/>
      <c r="G15077" s="88"/>
      <c r="H15077" s="88"/>
      <c r="I15077" s="88"/>
      <c r="J15077" s="88"/>
      <c r="K15077" s="88"/>
    </row>
    <row r="15078" spans="2:11" ht="12" hidden="1" customHeight="1" x14ac:dyDescent="0.2">
      <c r="B15078" s="88"/>
      <c r="C15078" s="88"/>
      <c r="D15078" s="88"/>
      <c r="E15078" s="88"/>
      <c r="F15078" s="88"/>
      <c r="G15078" s="88"/>
      <c r="H15078" s="88"/>
      <c r="I15078" s="88"/>
      <c r="J15078" s="88"/>
      <c r="K15078" s="88"/>
    </row>
    <row r="15079" spans="2:11" ht="12" hidden="1" customHeight="1" x14ac:dyDescent="0.2">
      <c r="B15079" s="88"/>
      <c r="C15079" s="88"/>
      <c r="D15079" s="88"/>
      <c r="E15079" s="88"/>
      <c r="F15079" s="88"/>
      <c r="G15079" s="88"/>
      <c r="H15079" s="88"/>
      <c r="I15079" s="88"/>
      <c r="J15079" s="88"/>
      <c r="K15079" s="88"/>
    </row>
    <row r="15080" spans="2:11" ht="12" hidden="1" customHeight="1" x14ac:dyDescent="0.2">
      <c r="B15080" s="88"/>
      <c r="C15080" s="88"/>
      <c r="D15080" s="88"/>
      <c r="E15080" s="88"/>
      <c r="F15080" s="88"/>
      <c r="G15080" s="88"/>
      <c r="H15080" s="88"/>
      <c r="I15080" s="88"/>
      <c r="J15080" s="88"/>
      <c r="K15080" s="88"/>
    </row>
    <row r="15081" spans="2:11" ht="12" hidden="1" customHeight="1" x14ac:dyDescent="0.2">
      <c r="B15081" s="88"/>
      <c r="C15081" s="88"/>
      <c r="D15081" s="88"/>
      <c r="E15081" s="88"/>
      <c r="F15081" s="88"/>
      <c r="G15081" s="88"/>
      <c r="H15081" s="88"/>
      <c r="I15081" s="88"/>
      <c r="J15081" s="88"/>
      <c r="K15081" s="88"/>
    </row>
    <row r="15082" spans="2:11" ht="12" hidden="1" customHeight="1" x14ac:dyDescent="0.2">
      <c r="B15082" s="88"/>
      <c r="C15082" s="88"/>
      <c r="D15082" s="88"/>
      <c r="E15082" s="88"/>
      <c r="F15082" s="88"/>
      <c r="G15082" s="88"/>
      <c r="H15082" s="88"/>
      <c r="I15082" s="88"/>
      <c r="J15082" s="88"/>
      <c r="K15082" s="88"/>
    </row>
    <row r="15083" spans="2:11" ht="12" hidden="1" customHeight="1" x14ac:dyDescent="0.2">
      <c r="B15083" s="88"/>
      <c r="C15083" s="88"/>
      <c r="D15083" s="88"/>
      <c r="E15083" s="88"/>
      <c r="F15083" s="88"/>
      <c r="G15083" s="88"/>
      <c r="H15083" s="88"/>
      <c r="I15083" s="88"/>
      <c r="J15083" s="88"/>
      <c r="K15083" s="88"/>
    </row>
    <row r="15084" spans="2:11" ht="12" hidden="1" customHeight="1" x14ac:dyDescent="0.2">
      <c r="B15084" s="88"/>
      <c r="C15084" s="88"/>
      <c r="D15084" s="88"/>
      <c r="E15084" s="88"/>
      <c r="F15084" s="88"/>
      <c r="G15084" s="88"/>
      <c r="H15084" s="88"/>
      <c r="I15084" s="88"/>
      <c r="J15084" s="88"/>
      <c r="K15084" s="88"/>
    </row>
    <row r="15085" spans="2:11" ht="12" hidden="1" customHeight="1" x14ac:dyDescent="0.2">
      <c r="B15085" s="88"/>
      <c r="C15085" s="88"/>
      <c r="D15085" s="88"/>
      <c r="E15085" s="88"/>
      <c r="F15085" s="88"/>
      <c r="G15085" s="88"/>
      <c r="H15085" s="88"/>
      <c r="I15085" s="88"/>
      <c r="J15085" s="88"/>
      <c r="K15085" s="88"/>
    </row>
    <row r="15086" spans="2:11" ht="12" hidden="1" customHeight="1" x14ac:dyDescent="0.2">
      <c r="B15086" s="88"/>
      <c r="C15086" s="88"/>
      <c r="D15086" s="88"/>
      <c r="E15086" s="88"/>
      <c r="F15086" s="88"/>
      <c r="G15086" s="88"/>
      <c r="H15086" s="88"/>
      <c r="I15086" s="88"/>
      <c r="J15086" s="88"/>
      <c r="K15086" s="88"/>
    </row>
    <row r="15087" spans="2:11" ht="12" hidden="1" customHeight="1" x14ac:dyDescent="0.2">
      <c r="B15087" s="88"/>
      <c r="C15087" s="88"/>
      <c r="D15087" s="88"/>
      <c r="E15087" s="88"/>
      <c r="F15087" s="88"/>
      <c r="G15087" s="88"/>
      <c r="H15087" s="88"/>
      <c r="I15087" s="88"/>
      <c r="J15087" s="88"/>
      <c r="K15087" s="88"/>
    </row>
    <row r="15088" spans="2:11" ht="12" hidden="1" customHeight="1" x14ac:dyDescent="0.2">
      <c r="B15088" s="88"/>
      <c r="C15088" s="88"/>
      <c r="D15088" s="88"/>
      <c r="E15088" s="88"/>
      <c r="F15088" s="88"/>
      <c r="G15088" s="88"/>
      <c r="H15088" s="88"/>
      <c r="I15088" s="88"/>
      <c r="J15088" s="88"/>
      <c r="K15088" s="88"/>
    </row>
    <row r="15089" spans="2:11" ht="12" hidden="1" customHeight="1" x14ac:dyDescent="0.2">
      <c r="B15089" s="88"/>
      <c r="C15089" s="88"/>
      <c r="D15089" s="88"/>
      <c r="E15089" s="88"/>
      <c r="F15089" s="88"/>
      <c r="G15089" s="88"/>
      <c r="H15089" s="88"/>
      <c r="I15089" s="88"/>
      <c r="J15089" s="88"/>
      <c r="K15089" s="88"/>
    </row>
    <row r="15090" spans="2:11" ht="12" hidden="1" customHeight="1" x14ac:dyDescent="0.2">
      <c r="B15090" s="88"/>
      <c r="C15090" s="88"/>
      <c r="D15090" s="88"/>
      <c r="E15090" s="88"/>
      <c r="F15090" s="88"/>
      <c r="G15090" s="88"/>
      <c r="H15090" s="88"/>
      <c r="I15090" s="88"/>
      <c r="J15090" s="88"/>
      <c r="K15090" s="88"/>
    </row>
    <row r="15091" spans="2:11" ht="12" hidden="1" customHeight="1" x14ac:dyDescent="0.2">
      <c r="B15091" s="88"/>
      <c r="C15091" s="88"/>
      <c r="D15091" s="88"/>
      <c r="E15091" s="88"/>
      <c r="F15091" s="88"/>
      <c r="G15091" s="88"/>
      <c r="H15091" s="88"/>
      <c r="I15091" s="88"/>
      <c r="J15091" s="88"/>
      <c r="K15091" s="88"/>
    </row>
    <row r="15092" spans="2:11" ht="12" hidden="1" customHeight="1" x14ac:dyDescent="0.2">
      <c r="B15092" s="88"/>
      <c r="C15092" s="88"/>
      <c r="D15092" s="88"/>
      <c r="E15092" s="88"/>
      <c r="F15092" s="88"/>
      <c r="G15092" s="88"/>
      <c r="H15092" s="88"/>
      <c r="I15092" s="88"/>
      <c r="J15092" s="88"/>
      <c r="K15092" s="88"/>
    </row>
    <row r="15093" spans="2:11" ht="12" hidden="1" customHeight="1" x14ac:dyDescent="0.2">
      <c r="B15093" s="88"/>
      <c r="C15093" s="88"/>
      <c r="D15093" s="88"/>
      <c r="E15093" s="88"/>
      <c r="F15093" s="88"/>
      <c r="G15093" s="88"/>
      <c r="H15093" s="88"/>
      <c r="I15093" s="88"/>
      <c r="J15093" s="88"/>
      <c r="K15093" s="88"/>
    </row>
    <row r="15094" spans="2:11" ht="12" hidden="1" customHeight="1" x14ac:dyDescent="0.2">
      <c r="B15094" s="88"/>
      <c r="C15094" s="88"/>
      <c r="D15094" s="88"/>
      <c r="E15094" s="88"/>
      <c r="F15094" s="88"/>
      <c r="G15094" s="88"/>
      <c r="H15094" s="88"/>
      <c r="I15094" s="88"/>
      <c r="J15094" s="88"/>
      <c r="K15094" s="88"/>
    </row>
    <row r="15095" spans="2:11" ht="12" hidden="1" customHeight="1" x14ac:dyDescent="0.2">
      <c r="B15095" s="88"/>
      <c r="C15095" s="88"/>
      <c r="D15095" s="88"/>
      <c r="E15095" s="88"/>
      <c r="F15095" s="88"/>
      <c r="G15095" s="88"/>
      <c r="H15095" s="88"/>
      <c r="I15095" s="88"/>
      <c r="J15095" s="88"/>
      <c r="K15095" s="88"/>
    </row>
    <row r="15096" spans="2:11" ht="12" hidden="1" customHeight="1" x14ac:dyDescent="0.2">
      <c r="B15096" s="88"/>
      <c r="C15096" s="88"/>
      <c r="D15096" s="88"/>
      <c r="E15096" s="88"/>
      <c r="F15096" s="88"/>
      <c r="G15096" s="88"/>
      <c r="H15096" s="88"/>
      <c r="I15096" s="88"/>
      <c r="J15096" s="88"/>
      <c r="K15096" s="88"/>
    </row>
    <row r="15097" spans="2:11" ht="12" hidden="1" customHeight="1" x14ac:dyDescent="0.2">
      <c r="B15097" s="88"/>
      <c r="C15097" s="88"/>
      <c r="D15097" s="88"/>
      <c r="E15097" s="88"/>
      <c r="F15097" s="88"/>
      <c r="G15097" s="88"/>
      <c r="H15097" s="88"/>
      <c r="I15097" s="88"/>
      <c r="J15097" s="88"/>
      <c r="K15097" s="88"/>
    </row>
    <row r="15098" spans="2:11" ht="12" hidden="1" customHeight="1" x14ac:dyDescent="0.2">
      <c r="B15098" s="88"/>
      <c r="C15098" s="88"/>
      <c r="D15098" s="88"/>
      <c r="E15098" s="88"/>
      <c r="F15098" s="88"/>
      <c r="G15098" s="88"/>
      <c r="H15098" s="88"/>
      <c r="I15098" s="88"/>
      <c r="J15098" s="88"/>
      <c r="K15098" s="88"/>
    </row>
    <row r="15099" spans="2:11" ht="12" hidden="1" customHeight="1" x14ac:dyDescent="0.2">
      <c r="B15099" s="88"/>
      <c r="C15099" s="88"/>
      <c r="D15099" s="88"/>
      <c r="E15099" s="88"/>
      <c r="F15099" s="88"/>
      <c r="G15099" s="88"/>
      <c r="H15099" s="88"/>
      <c r="I15099" s="88"/>
      <c r="J15099" s="88"/>
      <c r="K15099" s="88"/>
    </row>
    <row r="15100" spans="2:11" ht="12" hidden="1" customHeight="1" x14ac:dyDescent="0.2">
      <c r="B15100" s="88"/>
      <c r="C15100" s="88"/>
      <c r="D15100" s="88"/>
      <c r="E15100" s="88"/>
      <c r="F15100" s="88"/>
      <c r="G15100" s="88"/>
      <c r="H15100" s="88"/>
      <c r="I15100" s="88"/>
      <c r="J15100" s="88"/>
      <c r="K15100" s="88"/>
    </row>
    <row r="15101" spans="2:11" ht="12" hidden="1" customHeight="1" x14ac:dyDescent="0.2">
      <c r="B15101" s="88"/>
      <c r="C15101" s="88"/>
      <c r="D15101" s="88"/>
      <c r="E15101" s="88"/>
      <c r="F15101" s="88"/>
      <c r="G15101" s="88"/>
      <c r="H15101" s="88"/>
      <c r="I15101" s="88"/>
      <c r="J15101" s="88"/>
      <c r="K15101" s="88"/>
    </row>
    <row r="15102" spans="2:11" ht="12" hidden="1" customHeight="1" x14ac:dyDescent="0.2">
      <c r="B15102" s="88"/>
      <c r="C15102" s="88"/>
      <c r="D15102" s="88"/>
      <c r="E15102" s="88"/>
      <c r="F15102" s="88"/>
      <c r="G15102" s="88"/>
      <c r="H15102" s="88"/>
      <c r="I15102" s="88"/>
      <c r="J15102" s="88"/>
      <c r="K15102" s="88"/>
    </row>
    <row r="15103" spans="2:11" ht="12" hidden="1" customHeight="1" x14ac:dyDescent="0.2">
      <c r="B15103" s="88"/>
      <c r="C15103" s="88"/>
      <c r="D15103" s="88"/>
      <c r="E15103" s="88"/>
      <c r="F15103" s="88"/>
      <c r="G15103" s="88"/>
      <c r="H15103" s="88"/>
      <c r="I15103" s="88"/>
      <c r="J15103" s="88"/>
      <c r="K15103" s="88"/>
    </row>
    <row r="15104" spans="2:11" ht="12" hidden="1" customHeight="1" x14ac:dyDescent="0.2">
      <c r="B15104" s="88"/>
      <c r="C15104" s="88"/>
      <c r="D15104" s="88"/>
      <c r="E15104" s="88"/>
      <c r="F15104" s="88"/>
      <c r="G15104" s="88"/>
      <c r="H15104" s="88"/>
      <c r="I15104" s="88"/>
      <c r="J15104" s="88"/>
      <c r="K15104" s="88"/>
    </row>
    <row r="15105" spans="2:11" ht="12" hidden="1" customHeight="1" x14ac:dyDescent="0.2">
      <c r="B15105" s="88"/>
      <c r="C15105" s="88"/>
      <c r="D15105" s="88"/>
      <c r="E15105" s="88"/>
      <c r="F15105" s="88"/>
      <c r="G15105" s="88"/>
      <c r="H15105" s="88"/>
      <c r="I15105" s="88"/>
      <c r="J15105" s="88"/>
      <c r="K15105" s="88"/>
    </row>
    <row r="15106" spans="2:11" ht="12" hidden="1" customHeight="1" x14ac:dyDescent="0.2">
      <c r="B15106" s="88"/>
      <c r="C15106" s="88"/>
      <c r="D15106" s="88"/>
      <c r="E15106" s="88"/>
      <c r="F15106" s="88"/>
      <c r="G15106" s="88"/>
      <c r="H15106" s="88"/>
      <c r="I15106" s="88"/>
      <c r="J15106" s="88"/>
      <c r="K15106" s="88"/>
    </row>
    <row r="15107" spans="2:11" ht="12" hidden="1" customHeight="1" x14ac:dyDescent="0.2">
      <c r="B15107" s="88"/>
      <c r="C15107" s="88"/>
      <c r="D15107" s="88"/>
      <c r="E15107" s="88"/>
      <c r="F15107" s="88"/>
      <c r="G15107" s="88"/>
      <c r="H15107" s="88"/>
      <c r="I15107" s="88"/>
      <c r="J15107" s="88"/>
      <c r="K15107" s="88"/>
    </row>
    <row r="15108" spans="2:11" ht="12" hidden="1" customHeight="1" x14ac:dyDescent="0.2">
      <c r="B15108" s="88"/>
      <c r="C15108" s="88"/>
      <c r="D15108" s="88"/>
      <c r="E15108" s="88"/>
      <c r="F15108" s="88"/>
      <c r="G15108" s="88"/>
      <c r="H15108" s="88"/>
      <c r="I15108" s="88"/>
      <c r="J15108" s="88"/>
      <c r="K15108" s="88"/>
    </row>
    <row r="15109" spans="2:11" ht="12" hidden="1" customHeight="1" x14ac:dyDescent="0.2">
      <c r="B15109" s="88"/>
      <c r="C15109" s="88"/>
      <c r="D15109" s="88"/>
      <c r="E15109" s="88"/>
      <c r="F15109" s="88"/>
      <c r="G15109" s="88"/>
      <c r="H15109" s="88"/>
      <c r="I15109" s="88"/>
      <c r="J15109" s="88"/>
      <c r="K15109" s="88"/>
    </row>
    <row r="15110" spans="2:11" ht="12" hidden="1" customHeight="1" x14ac:dyDescent="0.2">
      <c r="B15110" s="88"/>
      <c r="C15110" s="88"/>
      <c r="D15110" s="88"/>
      <c r="E15110" s="88"/>
      <c r="F15110" s="88"/>
      <c r="G15110" s="88"/>
      <c r="H15110" s="88"/>
      <c r="I15110" s="88"/>
      <c r="J15110" s="88"/>
      <c r="K15110" s="88"/>
    </row>
    <row r="15111" spans="2:11" ht="12" hidden="1" customHeight="1" x14ac:dyDescent="0.2">
      <c r="B15111" s="88"/>
      <c r="C15111" s="88"/>
      <c r="D15111" s="88"/>
      <c r="E15111" s="88"/>
      <c r="F15111" s="88"/>
      <c r="G15111" s="88"/>
      <c r="H15111" s="88"/>
      <c r="I15111" s="88"/>
      <c r="J15111" s="88"/>
      <c r="K15111" s="88"/>
    </row>
    <row r="15112" spans="2:11" ht="12" hidden="1" customHeight="1" x14ac:dyDescent="0.2">
      <c r="B15112" s="88"/>
      <c r="C15112" s="88"/>
      <c r="D15112" s="88"/>
      <c r="E15112" s="88"/>
      <c r="F15112" s="88"/>
      <c r="G15112" s="88"/>
      <c r="H15112" s="88"/>
      <c r="I15112" s="88"/>
      <c r="J15112" s="88"/>
      <c r="K15112" s="88"/>
    </row>
    <row r="15113" spans="2:11" ht="12" hidden="1" customHeight="1" x14ac:dyDescent="0.2">
      <c r="B15113" s="88"/>
      <c r="C15113" s="88"/>
      <c r="D15113" s="88"/>
      <c r="E15113" s="88"/>
      <c r="F15113" s="88"/>
      <c r="G15113" s="88"/>
      <c r="H15113" s="88"/>
      <c r="I15113" s="88"/>
      <c r="J15113" s="88"/>
      <c r="K15113" s="88"/>
    </row>
    <row r="15114" spans="2:11" ht="12" hidden="1" customHeight="1" x14ac:dyDescent="0.2">
      <c r="B15114" s="88"/>
      <c r="C15114" s="88"/>
      <c r="D15114" s="88"/>
      <c r="E15114" s="88"/>
      <c r="F15114" s="88"/>
      <c r="G15114" s="88"/>
      <c r="H15114" s="88"/>
      <c r="I15114" s="88"/>
      <c r="J15114" s="88"/>
      <c r="K15114" s="88"/>
    </row>
    <row r="15115" spans="2:11" ht="12" hidden="1" customHeight="1" x14ac:dyDescent="0.2">
      <c r="B15115" s="88"/>
      <c r="C15115" s="88"/>
      <c r="D15115" s="88"/>
      <c r="E15115" s="88"/>
      <c r="F15115" s="88"/>
      <c r="G15115" s="88"/>
      <c r="H15115" s="88"/>
      <c r="I15115" s="88"/>
      <c r="J15115" s="88"/>
      <c r="K15115" s="88"/>
    </row>
    <row r="15116" spans="2:11" ht="12" hidden="1" customHeight="1" x14ac:dyDescent="0.2">
      <c r="B15116" s="88"/>
      <c r="C15116" s="88"/>
      <c r="D15116" s="88"/>
      <c r="E15116" s="88"/>
      <c r="F15116" s="88"/>
      <c r="G15116" s="88"/>
      <c r="H15116" s="88"/>
      <c r="I15116" s="88"/>
      <c r="J15116" s="88"/>
      <c r="K15116" s="88"/>
    </row>
    <row r="15117" spans="2:11" ht="12" hidden="1" customHeight="1" x14ac:dyDescent="0.2">
      <c r="B15117" s="88"/>
      <c r="C15117" s="88"/>
      <c r="D15117" s="88"/>
      <c r="E15117" s="88"/>
      <c r="F15117" s="88"/>
      <c r="G15117" s="88"/>
      <c r="H15117" s="88"/>
      <c r="I15117" s="88"/>
      <c r="J15117" s="88"/>
      <c r="K15117" s="88"/>
    </row>
    <row r="15118" spans="2:11" ht="12" hidden="1" customHeight="1" x14ac:dyDescent="0.2">
      <c r="B15118" s="88"/>
      <c r="C15118" s="88"/>
      <c r="D15118" s="88"/>
      <c r="E15118" s="88"/>
      <c r="F15118" s="88"/>
      <c r="G15118" s="88"/>
      <c r="H15118" s="88"/>
      <c r="I15118" s="88"/>
      <c r="J15118" s="88"/>
      <c r="K15118" s="88"/>
    </row>
    <row r="15119" spans="2:11" ht="12" hidden="1" customHeight="1" x14ac:dyDescent="0.2">
      <c r="B15119" s="88"/>
      <c r="C15119" s="88"/>
      <c r="D15119" s="88"/>
      <c r="E15119" s="88"/>
      <c r="F15119" s="88"/>
      <c r="G15119" s="88"/>
      <c r="H15119" s="88"/>
      <c r="I15119" s="88"/>
      <c r="J15119" s="88"/>
      <c r="K15119" s="88"/>
    </row>
    <row r="15120" spans="2:11" ht="12" hidden="1" customHeight="1" x14ac:dyDescent="0.2">
      <c r="B15120" s="88"/>
      <c r="C15120" s="88"/>
      <c r="D15120" s="88"/>
      <c r="E15120" s="88"/>
      <c r="F15120" s="88"/>
      <c r="G15120" s="88"/>
      <c r="H15120" s="88"/>
      <c r="I15120" s="88"/>
      <c r="J15120" s="88"/>
      <c r="K15120" s="88"/>
    </row>
    <row r="15121" spans="2:11" ht="12" hidden="1" customHeight="1" x14ac:dyDescent="0.2">
      <c r="B15121" s="88"/>
      <c r="C15121" s="88"/>
      <c r="D15121" s="88"/>
      <c r="E15121" s="88"/>
      <c r="F15121" s="88"/>
      <c r="G15121" s="88"/>
      <c r="H15121" s="88"/>
      <c r="I15121" s="88"/>
      <c r="J15121" s="88"/>
      <c r="K15121" s="88"/>
    </row>
    <row r="15122" spans="2:11" ht="12" hidden="1" customHeight="1" x14ac:dyDescent="0.2">
      <c r="B15122" s="88"/>
      <c r="C15122" s="88"/>
      <c r="D15122" s="88"/>
      <c r="E15122" s="88"/>
      <c r="F15122" s="88"/>
      <c r="G15122" s="88"/>
      <c r="H15122" s="88"/>
      <c r="I15122" s="88"/>
      <c r="J15122" s="88"/>
      <c r="K15122" s="88"/>
    </row>
    <row r="15123" spans="2:11" ht="12" hidden="1" customHeight="1" x14ac:dyDescent="0.2">
      <c r="B15123" s="88"/>
      <c r="C15123" s="88"/>
      <c r="D15123" s="88"/>
      <c r="E15123" s="88"/>
      <c r="F15123" s="88"/>
      <c r="G15123" s="88"/>
      <c r="H15123" s="88"/>
      <c r="I15123" s="88"/>
      <c r="J15123" s="88"/>
      <c r="K15123" s="88"/>
    </row>
    <row r="15124" spans="2:11" ht="12" hidden="1" customHeight="1" x14ac:dyDescent="0.2">
      <c r="B15124" s="88"/>
      <c r="C15124" s="88"/>
      <c r="D15124" s="88"/>
      <c r="E15124" s="88"/>
      <c r="F15124" s="88"/>
      <c r="G15124" s="88"/>
      <c r="H15124" s="88"/>
      <c r="I15124" s="88"/>
      <c r="J15124" s="88"/>
      <c r="K15124" s="88"/>
    </row>
    <row r="15125" spans="2:11" ht="12" hidden="1" customHeight="1" x14ac:dyDescent="0.2">
      <c r="B15125" s="88"/>
      <c r="C15125" s="88"/>
      <c r="D15125" s="88"/>
      <c r="E15125" s="88"/>
      <c r="F15125" s="88"/>
      <c r="G15125" s="88"/>
      <c r="H15125" s="88"/>
      <c r="I15125" s="88"/>
      <c r="J15125" s="88"/>
      <c r="K15125" s="88"/>
    </row>
    <row r="15126" spans="2:11" ht="12" hidden="1" customHeight="1" x14ac:dyDescent="0.2">
      <c r="B15126" s="88"/>
      <c r="C15126" s="88"/>
      <c r="D15126" s="88"/>
      <c r="E15126" s="88"/>
      <c r="F15126" s="88"/>
      <c r="G15126" s="88"/>
      <c r="H15126" s="88"/>
      <c r="I15126" s="88"/>
      <c r="J15126" s="88"/>
      <c r="K15126" s="88"/>
    </row>
    <row r="15127" spans="2:11" ht="12" hidden="1" customHeight="1" x14ac:dyDescent="0.2">
      <c r="B15127" s="88"/>
      <c r="C15127" s="88"/>
      <c r="D15127" s="88"/>
      <c r="E15127" s="88"/>
      <c r="F15127" s="88"/>
      <c r="G15127" s="88"/>
      <c r="H15127" s="88"/>
      <c r="I15127" s="88"/>
      <c r="J15127" s="88"/>
      <c r="K15127" s="88"/>
    </row>
    <row r="15128" spans="2:11" ht="12" hidden="1" customHeight="1" x14ac:dyDescent="0.2">
      <c r="B15128" s="88"/>
      <c r="C15128" s="88"/>
      <c r="D15128" s="88"/>
      <c r="E15128" s="88"/>
      <c r="F15128" s="88"/>
      <c r="G15128" s="88"/>
      <c r="H15128" s="88"/>
      <c r="I15128" s="88"/>
      <c r="J15128" s="88"/>
      <c r="K15128" s="88"/>
    </row>
    <row r="15129" spans="2:11" ht="12" hidden="1" customHeight="1" x14ac:dyDescent="0.2">
      <c r="B15129" s="88"/>
      <c r="C15129" s="88"/>
      <c r="D15129" s="88"/>
      <c r="E15129" s="88"/>
      <c r="F15129" s="88"/>
      <c r="G15129" s="88"/>
      <c r="H15129" s="88"/>
      <c r="I15129" s="88"/>
      <c r="J15129" s="88"/>
      <c r="K15129" s="88"/>
    </row>
    <row r="15130" spans="2:11" ht="12" hidden="1" customHeight="1" x14ac:dyDescent="0.2">
      <c r="B15130" s="88"/>
      <c r="C15130" s="88"/>
      <c r="D15130" s="88"/>
      <c r="E15130" s="88"/>
      <c r="F15130" s="88"/>
      <c r="G15130" s="88"/>
      <c r="H15130" s="88"/>
      <c r="I15130" s="88"/>
      <c r="J15130" s="88"/>
      <c r="K15130" s="88"/>
    </row>
    <row r="15131" spans="2:11" ht="12" hidden="1" customHeight="1" x14ac:dyDescent="0.2">
      <c r="B15131" s="88"/>
      <c r="C15131" s="88"/>
      <c r="D15131" s="88"/>
      <c r="E15131" s="88"/>
      <c r="F15131" s="88"/>
      <c r="G15131" s="88"/>
      <c r="H15131" s="88"/>
      <c r="I15131" s="88"/>
      <c r="J15131" s="88"/>
      <c r="K15131" s="88"/>
    </row>
    <row r="15132" spans="2:11" ht="12" hidden="1" customHeight="1" x14ac:dyDescent="0.2">
      <c r="B15132" s="88"/>
      <c r="C15132" s="88"/>
      <c r="D15132" s="88"/>
      <c r="E15132" s="88"/>
      <c r="F15132" s="88"/>
      <c r="G15132" s="88"/>
      <c r="H15132" s="88"/>
      <c r="I15132" s="88"/>
      <c r="J15132" s="88"/>
      <c r="K15132" s="88"/>
    </row>
    <row r="15133" spans="2:11" ht="12" hidden="1" customHeight="1" x14ac:dyDescent="0.2">
      <c r="B15133" s="88"/>
      <c r="C15133" s="88"/>
      <c r="D15133" s="88"/>
      <c r="E15133" s="88"/>
      <c r="F15133" s="88"/>
      <c r="G15133" s="88"/>
      <c r="H15133" s="88"/>
      <c r="I15133" s="88"/>
      <c r="J15133" s="88"/>
      <c r="K15133" s="88"/>
    </row>
    <row r="15134" spans="2:11" ht="12" hidden="1" customHeight="1" x14ac:dyDescent="0.2">
      <c r="B15134" s="88"/>
      <c r="C15134" s="88"/>
      <c r="D15134" s="88"/>
      <c r="E15134" s="88"/>
      <c r="F15134" s="88"/>
      <c r="G15134" s="88"/>
      <c r="H15134" s="88"/>
      <c r="I15134" s="88"/>
      <c r="J15134" s="88"/>
      <c r="K15134" s="88"/>
    </row>
    <row r="15135" spans="2:11" ht="12" hidden="1" customHeight="1" x14ac:dyDescent="0.2">
      <c r="B15135" s="88"/>
      <c r="C15135" s="88"/>
      <c r="D15135" s="88"/>
      <c r="E15135" s="88"/>
      <c r="F15135" s="88"/>
      <c r="G15135" s="88"/>
      <c r="H15135" s="88"/>
      <c r="I15135" s="88"/>
      <c r="J15135" s="88"/>
      <c r="K15135" s="88"/>
    </row>
    <row r="15136" spans="2:11" ht="12" hidden="1" customHeight="1" x14ac:dyDescent="0.2">
      <c r="B15136" s="88"/>
      <c r="C15136" s="88"/>
      <c r="D15136" s="88"/>
      <c r="E15136" s="88"/>
      <c r="F15136" s="88"/>
      <c r="G15136" s="88"/>
      <c r="H15136" s="88"/>
      <c r="I15136" s="88"/>
      <c r="J15136" s="88"/>
      <c r="K15136" s="88"/>
    </row>
    <row r="15137" spans="2:11" ht="12" hidden="1" customHeight="1" x14ac:dyDescent="0.2">
      <c r="B15137" s="88"/>
      <c r="C15137" s="88"/>
      <c r="D15137" s="88"/>
      <c r="E15137" s="88"/>
      <c r="F15137" s="88"/>
      <c r="G15137" s="88"/>
      <c r="H15137" s="88"/>
      <c r="I15137" s="88"/>
      <c r="J15137" s="88"/>
      <c r="K15137" s="88"/>
    </row>
    <row r="15138" spans="2:11" ht="12" hidden="1" customHeight="1" x14ac:dyDescent="0.2">
      <c r="B15138" s="88"/>
      <c r="C15138" s="88"/>
      <c r="D15138" s="88"/>
      <c r="E15138" s="88"/>
      <c r="F15138" s="88"/>
      <c r="G15138" s="88"/>
      <c r="H15138" s="88"/>
      <c r="I15138" s="88"/>
      <c r="J15138" s="88"/>
      <c r="K15138" s="88"/>
    </row>
    <row r="15139" spans="2:11" ht="12" hidden="1" customHeight="1" x14ac:dyDescent="0.2">
      <c r="B15139" s="88"/>
      <c r="C15139" s="88"/>
      <c r="D15139" s="88"/>
      <c r="E15139" s="88"/>
      <c r="F15139" s="88"/>
      <c r="G15139" s="88"/>
      <c r="H15139" s="88"/>
      <c r="I15139" s="88"/>
      <c r="J15139" s="88"/>
      <c r="K15139" s="88"/>
    </row>
    <row r="15140" spans="2:11" ht="12" hidden="1" customHeight="1" x14ac:dyDescent="0.2">
      <c r="B15140" s="88"/>
      <c r="C15140" s="88"/>
      <c r="D15140" s="88"/>
      <c r="E15140" s="88"/>
      <c r="F15140" s="88"/>
      <c r="G15140" s="88"/>
      <c r="H15140" s="88"/>
      <c r="I15140" s="88"/>
      <c r="J15140" s="88"/>
      <c r="K15140" s="88"/>
    </row>
    <row r="15141" spans="2:11" ht="12" hidden="1" customHeight="1" x14ac:dyDescent="0.2">
      <c r="B15141" s="88"/>
      <c r="C15141" s="88"/>
      <c r="D15141" s="88"/>
      <c r="E15141" s="88"/>
      <c r="F15141" s="88"/>
      <c r="G15141" s="88"/>
      <c r="H15141" s="88"/>
      <c r="I15141" s="88"/>
      <c r="J15141" s="88"/>
      <c r="K15141" s="88"/>
    </row>
    <row r="15142" spans="2:11" ht="12" hidden="1" customHeight="1" x14ac:dyDescent="0.2">
      <c r="B15142" s="88"/>
      <c r="C15142" s="88"/>
      <c r="D15142" s="88"/>
      <c r="E15142" s="88"/>
      <c r="F15142" s="88"/>
      <c r="G15142" s="88"/>
      <c r="H15142" s="88"/>
      <c r="I15142" s="88"/>
      <c r="J15142" s="88"/>
      <c r="K15142" s="88"/>
    </row>
    <row r="15143" spans="2:11" ht="12" hidden="1" customHeight="1" x14ac:dyDescent="0.2">
      <c r="B15143" s="88"/>
      <c r="C15143" s="88"/>
      <c r="D15143" s="88"/>
      <c r="E15143" s="88"/>
      <c r="F15143" s="88"/>
      <c r="G15143" s="88"/>
      <c r="H15143" s="88"/>
      <c r="I15143" s="88"/>
      <c r="J15143" s="88"/>
      <c r="K15143" s="88"/>
    </row>
    <row r="15144" spans="2:11" ht="12" hidden="1" customHeight="1" x14ac:dyDescent="0.2">
      <c r="B15144" s="88"/>
      <c r="C15144" s="88"/>
      <c r="D15144" s="88"/>
      <c r="E15144" s="88"/>
      <c r="F15144" s="88"/>
      <c r="G15144" s="88"/>
      <c r="H15144" s="88"/>
      <c r="I15144" s="88"/>
      <c r="J15144" s="88"/>
      <c r="K15144" s="88"/>
    </row>
    <row r="15145" spans="2:11" ht="12" hidden="1" customHeight="1" x14ac:dyDescent="0.2">
      <c r="B15145" s="88"/>
      <c r="C15145" s="88"/>
      <c r="D15145" s="88"/>
      <c r="E15145" s="88"/>
      <c r="F15145" s="88"/>
      <c r="G15145" s="88"/>
      <c r="H15145" s="88"/>
      <c r="I15145" s="88"/>
      <c r="J15145" s="88"/>
      <c r="K15145" s="88"/>
    </row>
    <row r="15146" spans="2:11" ht="12" hidden="1" customHeight="1" x14ac:dyDescent="0.2">
      <c r="B15146" s="88"/>
      <c r="C15146" s="88"/>
      <c r="D15146" s="88"/>
      <c r="E15146" s="88"/>
      <c r="F15146" s="88"/>
      <c r="G15146" s="88"/>
      <c r="H15146" s="88"/>
      <c r="I15146" s="88"/>
      <c r="J15146" s="88"/>
      <c r="K15146" s="88"/>
    </row>
    <row r="15147" spans="2:11" ht="12" hidden="1" customHeight="1" x14ac:dyDescent="0.2">
      <c r="B15147" s="88"/>
      <c r="C15147" s="88"/>
      <c r="D15147" s="88"/>
      <c r="E15147" s="88"/>
      <c r="F15147" s="88"/>
      <c r="G15147" s="88"/>
      <c r="H15147" s="88"/>
      <c r="I15147" s="88"/>
      <c r="J15147" s="88"/>
      <c r="K15147" s="88"/>
    </row>
    <row r="15148" spans="2:11" ht="12" hidden="1" customHeight="1" x14ac:dyDescent="0.2">
      <c r="B15148" s="88"/>
      <c r="C15148" s="88"/>
      <c r="D15148" s="88"/>
      <c r="E15148" s="88"/>
      <c r="F15148" s="88"/>
      <c r="G15148" s="88"/>
      <c r="H15148" s="88"/>
      <c r="I15148" s="88"/>
      <c r="J15148" s="88"/>
      <c r="K15148" s="88"/>
    </row>
    <row r="15149" spans="2:11" ht="12" hidden="1" customHeight="1" x14ac:dyDescent="0.2">
      <c r="B15149" s="88"/>
      <c r="C15149" s="88"/>
      <c r="D15149" s="88"/>
      <c r="E15149" s="88"/>
      <c r="F15149" s="88"/>
      <c r="G15149" s="88"/>
      <c r="H15149" s="88"/>
      <c r="I15149" s="88"/>
      <c r="J15149" s="88"/>
      <c r="K15149" s="88"/>
    </row>
    <row r="15150" spans="2:11" ht="12" hidden="1" customHeight="1" x14ac:dyDescent="0.2">
      <c r="B15150" s="88"/>
      <c r="C15150" s="88"/>
      <c r="D15150" s="88"/>
      <c r="E15150" s="88"/>
      <c r="F15150" s="88"/>
      <c r="G15150" s="88"/>
      <c r="H15150" s="88"/>
      <c r="I15150" s="88"/>
      <c r="J15150" s="88"/>
      <c r="K15150" s="88"/>
    </row>
    <row r="15151" spans="2:11" ht="12" hidden="1" customHeight="1" x14ac:dyDescent="0.2">
      <c r="B15151" s="88"/>
      <c r="C15151" s="88"/>
      <c r="D15151" s="88"/>
      <c r="E15151" s="88"/>
      <c r="F15151" s="88"/>
      <c r="G15151" s="88"/>
      <c r="H15151" s="88"/>
      <c r="I15151" s="88"/>
      <c r="J15151" s="88"/>
      <c r="K15151" s="88"/>
    </row>
    <row r="15152" spans="2:11" ht="12" hidden="1" customHeight="1" x14ac:dyDescent="0.2">
      <c r="B15152" s="88"/>
      <c r="C15152" s="88"/>
      <c r="D15152" s="88"/>
      <c r="E15152" s="88"/>
      <c r="F15152" s="88"/>
      <c r="G15152" s="88"/>
      <c r="H15152" s="88"/>
      <c r="I15152" s="88"/>
      <c r="J15152" s="88"/>
      <c r="K15152" s="88"/>
    </row>
    <row r="15153" spans="2:11" ht="12" hidden="1" customHeight="1" x14ac:dyDescent="0.2">
      <c r="B15153" s="88"/>
      <c r="C15153" s="88"/>
      <c r="D15153" s="88"/>
      <c r="E15153" s="88"/>
      <c r="F15153" s="88"/>
      <c r="G15153" s="88"/>
      <c r="H15153" s="88"/>
      <c r="I15153" s="88"/>
      <c r="J15153" s="88"/>
      <c r="K15153" s="88"/>
    </row>
    <row r="15154" spans="2:11" ht="12" hidden="1" customHeight="1" x14ac:dyDescent="0.2">
      <c r="B15154" s="88"/>
      <c r="C15154" s="88"/>
      <c r="D15154" s="88"/>
      <c r="E15154" s="88"/>
      <c r="F15154" s="88"/>
      <c r="G15154" s="88"/>
      <c r="H15154" s="88"/>
      <c r="I15154" s="88"/>
      <c r="J15154" s="88"/>
      <c r="K15154" s="88"/>
    </row>
    <row r="15155" spans="2:11" ht="12" hidden="1" customHeight="1" x14ac:dyDescent="0.2">
      <c r="B15155" s="88"/>
      <c r="C15155" s="88"/>
      <c r="D15155" s="88"/>
      <c r="E15155" s="88"/>
      <c r="F15155" s="88"/>
      <c r="G15155" s="88"/>
      <c r="H15155" s="88"/>
      <c r="I15155" s="88"/>
      <c r="J15155" s="88"/>
      <c r="K15155" s="88"/>
    </row>
    <row r="15156" spans="2:11" ht="12" hidden="1" customHeight="1" x14ac:dyDescent="0.2">
      <c r="B15156" s="88"/>
      <c r="C15156" s="88"/>
      <c r="D15156" s="88"/>
      <c r="E15156" s="88"/>
      <c r="F15156" s="88"/>
      <c r="G15156" s="88"/>
      <c r="H15156" s="88"/>
      <c r="I15156" s="88"/>
      <c r="J15156" s="88"/>
      <c r="K15156" s="88"/>
    </row>
    <row r="15157" spans="2:11" ht="12" hidden="1" customHeight="1" x14ac:dyDescent="0.2">
      <c r="B15157" s="88"/>
      <c r="C15157" s="88"/>
      <c r="D15157" s="88"/>
      <c r="E15157" s="88"/>
      <c r="F15157" s="88"/>
      <c r="G15157" s="88"/>
      <c r="H15157" s="88"/>
      <c r="I15157" s="88"/>
      <c r="J15157" s="88"/>
      <c r="K15157" s="88"/>
    </row>
    <row r="15158" spans="2:11" ht="12" hidden="1" customHeight="1" x14ac:dyDescent="0.2">
      <c r="B15158" s="88"/>
      <c r="C15158" s="88"/>
      <c r="D15158" s="88"/>
      <c r="E15158" s="88"/>
      <c r="F15158" s="88"/>
      <c r="G15158" s="88"/>
      <c r="H15158" s="88"/>
      <c r="I15158" s="88"/>
      <c r="J15158" s="88"/>
      <c r="K15158" s="88"/>
    </row>
    <row r="15159" spans="2:11" ht="12" hidden="1" customHeight="1" x14ac:dyDescent="0.2">
      <c r="B15159" s="88"/>
      <c r="C15159" s="88"/>
      <c r="D15159" s="88"/>
      <c r="E15159" s="88"/>
      <c r="F15159" s="88"/>
      <c r="G15159" s="88"/>
      <c r="H15159" s="88"/>
      <c r="I15159" s="88"/>
      <c r="J15159" s="88"/>
      <c r="K15159" s="88"/>
    </row>
    <row r="15160" spans="2:11" ht="12" hidden="1" customHeight="1" x14ac:dyDescent="0.2">
      <c r="B15160" s="88"/>
      <c r="C15160" s="88"/>
      <c r="D15160" s="88"/>
      <c r="E15160" s="88"/>
      <c r="F15160" s="88"/>
      <c r="G15160" s="88"/>
      <c r="H15160" s="88"/>
      <c r="I15160" s="88"/>
      <c r="J15160" s="88"/>
      <c r="K15160" s="88"/>
    </row>
    <row r="15161" spans="2:11" ht="12" hidden="1" customHeight="1" x14ac:dyDescent="0.2">
      <c r="B15161" s="88"/>
      <c r="C15161" s="88"/>
      <c r="D15161" s="88"/>
      <c r="E15161" s="88"/>
      <c r="F15161" s="88"/>
      <c r="G15161" s="88"/>
      <c r="H15161" s="88"/>
      <c r="I15161" s="88"/>
      <c r="J15161" s="88"/>
      <c r="K15161" s="88"/>
    </row>
    <row r="15162" spans="2:11" ht="12" hidden="1" customHeight="1" x14ac:dyDescent="0.2">
      <c r="B15162" s="88"/>
      <c r="C15162" s="88"/>
      <c r="D15162" s="88"/>
      <c r="E15162" s="88"/>
      <c r="F15162" s="88"/>
      <c r="G15162" s="88"/>
      <c r="H15162" s="88"/>
      <c r="I15162" s="88"/>
      <c r="J15162" s="88"/>
      <c r="K15162" s="88"/>
    </row>
    <row r="15163" spans="2:11" ht="12" hidden="1" customHeight="1" x14ac:dyDescent="0.2">
      <c r="B15163" s="88"/>
      <c r="C15163" s="88"/>
      <c r="D15163" s="88"/>
      <c r="E15163" s="88"/>
      <c r="F15163" s="88"/>
      <c r="G15163" s="88"/>
      <c r="H15163" s="88"/>
      <c r="I15163" s="88"/>
      <c r="J15163" s="88"/>
      <c r="K15163" s="88"/>
    </row>
    <row r="15164" spans="2:11" ht="12" hidden="1" customHeight="1" x14ac:dyDescent="0.2">
      <c r="B15164" s="88"/>
      <c r="C15164" s="88"/>
      <c r="D15164" s="88"/>
      <c r="E15164" s="88"/>
      <c r="F15164" s="88"/>
      <c r="G15164" s="88"/>
      <c r="H15164" s="88"/>
      <c r="I15164" s="88"/>
      <c r="J15164" s="88"/>
      <c r="K15164" s="88"/>
    </row>
    <row r="15165" spans="2:11" ht="12" hidden="1" customHeight="1" x14ac:dyDescent="0.2">
      <c r="B15165" s="88"/>
      <c r="C15165" s="88"/>
      <c r="D15165" s="88"/>
      <c r="E15165" s="88"/>
      <c r="F15165" s="88"/>
      <c r="G15165" s="88"/>
      <c r="H15165" s="88"/>
      <c r="I15165" s="88"/>
      <c r="J15165" s="88"/>
      <c r="K15165" s="88"/>
    </row>
    <row r="15166" spans="2:11" ht="12" hidden="1" customHeight="1" x14ac:dyDescent="0.2">
      <c r="B15166" s="88"/>
      <c r="C15166" s="88"/>
      <c r="D15166" s="88"/>
      <c r="E15166" s="88"/>
      <c r="F15166" s="88"/>
      <c r="G15166" s="88"/>
      <c r="H15166" s="88"/>
      <c r="I15166" s="88"/>
      <c r="J15166" s="88"/>
      <c r="K15166" s="88"/>
    </row>
    <row r="15167" spans="2:11" ht="12" hidden="1" customHeight="1" x14ac:dyDescent="0.2">
      <c r="B15167" s="88"/>
      <c r="C15167" s="88"/>
      <c r="D15167" s="88"/>
      <c r="E15167" s="88"/>
      <c r="F15167" s="88"/>
      <c r="G15167" s="88"/>
      <c r="H15167" s="88"/>
      <c r="I15167" s="88"/>
      <c r="J15167" s="88"/>
      <c r="K15167" s="88"/>
    </row>
    <row r="15168" spans="2:11" ht="12" hidden="1" customHeight="1" x14ac:dyDescent="0.2">
      <c r="B15168" s="88"/>
      <c r="C15168" s="88"/>
      <c r="D15168" s="88"/>
      <c r="E15168" s="88"/>
      <c r="F15168" s="88"/>
      <c r="G15168" s="88"/>
      <c r="H15168" s="88"/>
      <c r="I15168" s="88"/>
      <c r="J15168" s="88"/>
      <c r="K15168" s="88"/>
    </row>
    <row r="15169" spans="2:11" ht="12" hidden="1" customHeight="1" x14ac:dyDescent="0.2">
      <c r="B15169" s="88"/>
      <c r="C15169" s="88"/>
      <c r="D15169" s="88"/>
      <c r="E15169" s="88"/>
      <c r="F15169" s="88"/>
      <c r="G15169" s="88"/>
      <c r="H15169" s="88"/>
      <c r="I15169" s="88"/>
      <c r="J15169" s="88"/>
      <c r="K15169" s="88"/>
    </row>
    <row r="15170" spans="2:11" ht="12" hidden="1" customHeight="1" x14ac:dyDescent="0.2">
      <c r="B15170" s="88"/>
      <c r="C15170" s="88"/>
      <c r="D15170" s="88"/>
      <c r="E15170" s="88"/>
      <c r="F15170" s="88"/>
      <c r="G15170" s="88"/>
      <c r="H15170" s="88"/>
      <c r="I15170" s="88"/>
      <c r="J15170" s="88"/>
      <c r="K15170" s="88"/>
    </row>
    <row r="15171" spans="2:11" ht="12" hidden="1" customHeight="1" x14ac:dyDescent="0.2">
      <c r="B15171" s="88"/>
      <c r="C15171" s="88"/>
      <c r="D15171" s="88"/>
      <c r="E15171" s="88"/>
      <c r="F15171" s="88"/>
      <c r="G15171" s="88"/>
      <c r="H15171" s="88"/>
      <c r="I15171" s="88"/>
      <c r="J15171" s="88"/>
      <c r="K15171" s="88"/>
    </row>
    <row r="15172" spans="2:11" ht="12" hidden="1" customHeight="1" x14ac:dyDescent="0.2">
      <c r="B15172" s="88"/>
      <c r="C15172" s="88"/>
      <c r="D15172" s="88"/>
      <c r="E15172" s="88"/>
      <c r="F15172" s="88"/>
      <c r="G15172" s="88"/>
      <c r="H15172" s="88"/>
      <c r="I15172" s="88"/>
      <c r="J15172" s="88"/>
      <c r="K15172" s="88"/>
    </row>
    <row r="15173" spans="2:11" ht="12" hidden="1" customHeight="1" x14ac:dyDescent="0.2">
      <c r="B15173" s="88"/>
      <c r="C15173" s="88"/>
      <c r="D15173" s="88"/>
      <c r="E15173" s="88"/>
      <c r="F15173" s="88"/>
      <c r="G15173" s="88"/>
      <c r="H15173" s="88"/>
      <c r="I15173" s="88"/>
      <c r="J15173" s="88"/>
      <c r="K15173" s="88"/>
    </row>
    <row r="15174" spans="2:11" ht="12" hidden="1" customHeight="1" x14ac:dyDescent="0.2">
      <c r="B15174" s="88"/>
      <c r="C15174" s="88"/>
      <c r="D15174" s="88"/>
      <c r="E15174" s="88"/>
      <c r="F15174" s="88"/>
      <c r="G15174" s="88"/>
      <c r="H15174" s="88"/>
      <c r="I15174" s="88"/>
      <c r="J15174" s="88"/>
      <c r="K15174" s="88"/>
    </row>
    <row r="15175" spans="2:11" ht="12" hidden="1" customHeight="1" x14ac:dyDescent="0.2">
      <c r="B15175" s="88"/>
      <c r="C15175" s="88"/>
      <c r="D15175" s="88"/>
      <c r="E15175" s="88"/>
      <c r="F15175" s="88"/>
      <c r="G15175" s="88"/>
      <c r="H15175" s="88"/>
      <c r="I15175" s="88"/>
      <c r="J15175" s="88"/>
      <c r="K15175" s="88"/>
    </row>
    <row r="15176" spans="2:11" ht="12" hidden="1" customHeight="1" x14ac:dyDescent="0.2">
      <c r="B15176" s="88"/>
      <c r="C15176" s="88"/>
      <c r="D15176" s="88"/>
      <c r="E15176" s="88"/>
      <c r="F15176" s="88"/>
      <c r="G15176" s="88"/>
      <c r="H15176" s="88"/>
      <c r="I15176" s="88"/>
      <c r="J15176" s="88"/>
      <c r="K15176" s="88"/>
    </row>
    <row r="15177" spans="2:11" ht="12" hidden="1" customHeight="1" x14ac:dyDescent="0.2">
      <c r="B15177" s="88"/>
      <c r="C15177" s="88"/>
      <c r="D15177" s="88"/>
      <c r="E15177" s="88"/>
      <c r="F15177" s="88"/>
      <c r="G15177" s="88"/>
      <c r="H15177" s="88"/>
      <c r="I15177" s="88"/>
      <c r="J15177" s="88"/>
      <c r="K15177" s="88"/>
    </row>
    <row r="15178" spans="2:11" ht="12" hidden="1" customHeight="1" x14ac:dyDescent="0.2">
      <c r="B15178" s="88"/>
      <c r="C15178" s="88"/>
      <c r="D15178" s="88"/>
      <c r="E15178" s="88"/>
      <c r="F15178" s="88"/>
      <c r="G15178" s="88"/>
      <c r="H15178" s="88"/>
      <c r="I15178" s="88"/>
      <c r="J15178" s="88"/>
      <c r="K15178" s="88"/>
    </row>
    <row r="15179" spans="2:11" ht="12" hidden="1" customHeight="1" x14ac:dyDescent="0.2">
      <c r="B15179" s="88"/>
      <c r="C15179" s="88"/>
      <c r="D15179" s="88"/>
      <c r="E15179" s="88"/>
      <c r="F15179" s="88"/>
      <c r="G15179" s="88"/>
      <c r="H15179" s="88"/>
      <c r="I15179" s="88"/>
      <c r="J15179" s="88"/>
      <c r="K15179" s="88"/>
    </row>
    <row r="15180" spans="2:11" ht="12" hidden="1" customHeight="1" x14ac:dyDescent="0.2">
      <c r="B15180" s="88"/>
      <c r="C15180" s="88"/>
      <c r="D15180" s="88"/>
      <c r="E15180" s="88"/>
      <c r="F15180" s="88"/>
      <c r="G15180" s="88"/>
      <c r="H15180" s="88"/>
      <c r="I15180" s="88"/>
      <c r="J15180" s="88"/>
      <c r="K15180" s="88"/>
    </row>
    <row r="15181" spans="2:11" ht="12" hidden="1" customHeight="1" x14ac:dyDescent="0.2">
      <c r="B15181" s="88"/>
      <c r="C15181" s="88"/>
      <c r="D15181" s="88"/>
      <c r="E15181" s="88"/>
      <c r="F15181" s="88"/>
      <c r="G15181" s="88"/>
      <c r="H15181" s="88"/>
      <c r="I15181" s="88"/>
      <c r="J15181" s="88"/>
      <c r="K15181" s="88"/>
    </row>
    <row r="15182" spans="2:11" ht="12" hidden="1" customHeight="1" x14ac:dyDescent="0.2">
      <c r="B15182" s="88"/>
      <c r="C15182" s="88"/>
      <c r="D15182" s="88"/>
      <c r="E15182" s="88"/>
      <c r="F15182" s="88"/>
      <c r="G15182" s="88"/>
      <c r="H15182" s="88"/>
      <c r="I15182" s="88"/>
      <c r="J15182" s="88"/>
      <c r="K15182" s="88"/>
    </row>
    <row r="15183" spans="2:11" ht="12" hidden="1" customHeight="1" x14ac:dyDescent="0.2">
      <c r="B15183" s="88"/>
      <c r="C15183" s="88"/>
      <c r="D15183" s="88"/>
      <c r="E15183" s="88"/>
      <c r="F15183" s="88"/>
      <c r="G15183" s="88"/>
      <c r="H15183" s="88"/>
      <c r="I15183" s="88"/>
      <c r="J15183" s="88"/>
      <c r="K15183" s="88"/>
    </row>
    <row r="15184" spans="2:11" ht="12" hidden="1" customHeight="1" x14ac:dyDescent="0.2">
      <c r="B15184" s="88"/>
      <c r="C15184" s="88"/>
      <c r="D15184" s="88"/>
      <c r="E15184" s="88"/>
      <c r="F15184" s="88"/>
      <c r="G15184" s="88"/>
      <c r="H15184" s="88"/>
      <c r="I15184" s="88"/>
      <c r="J15184" s="88"/>
      <c r="K15184" s="88"/>
    </row>
    <row r="15185" spans="2:11" ht="12" hidden="1" customHeight="1" x14ac:dyDescent="0.2">
      <c r="B15185" s="88"/>
      <c r="C15185" s="88"/>
      <c r="D15185" s="88"/>
      <c r="E15185" s="88"/>
      <c r="F15185" s="88"/>
      <c r="G15185" s="88"/>
      <c r="H15185" s="88"/>
      <c r="I15185" s="88"/>
      <c r="J15185" s="88"/>
      <c r="K15185" s="88"/>
    </row>
    <row r="15186" spans="2:11" ht="12" hidden="1" customHeight="1" x14ac:dyDescent="0.2">
      <c r="B15186" s="88"/>
      <c r="C15186" s="88"/>
      <c r="D15186" s="88"/>
      <c r="E15186" s="88"/>
      <c r="F15186" s="88"/>
      <c r="G15186" s="88"/>
      <c r="H15186" s="88"/>
      <c r="I15186" s="88"/>
      <c r="J15186" s="88"/>
      <c r="K15186" s="88"/>
    </row>
    <row r="15187" spans="2:11" ht="12" hidden="1" customHeight="1" x14ac:dyDescent="0.2">
      <c r="B15187" s="88"/>
      <c r="C15187" s="88"/>
      <c r="D15187" s="88"/>
      <c r="E15187" s="88"/>
      <c r="F15187" s="88"/>
      <c r="G15187" s="88"/>
      <c r="H15187" s="88"/>
      <c r="I15187" s="88"/>
      <c r="J15187" s="88"/>
      <c r="K15187" s="88"/>
    </row>
    <row r="15188" spans="2:11" ht="12" hidden="1" customHeight="1" x14ac:dyDescent="0.2">
      <c r="B15188" s="88"/>
      <c r="C15188" s="88"/>
      <c r="D15188" s="88"/>
      <c r="E15188" s="88"/>
      <c r="F15188" s="88"/>
      <c r="G15188" s="88"/>
      <c r="H15188" s="88"/>
      <c r="I15188" s="88"/>
      <c r="J15188" s="88"/>
      <c r="K15188" s="88"/>
    </row>
    <row r="15189" spans="2:11" ht="12" hidden="1" customHeight="1" x14ac:dyDescent="0.2">
      <c r="B15189" s="88"/>
      <c r="C15189" s="88"/>
      <c r="D15189" s="88"/>
      <c r="E15189" s="88"/>
      <c r="F15189" s="88"/>
      <c r="G15189" s="88"/>
      <c r="H15189" s="88"/>
      <c r="I15189" s="88"/>
      <c r="J15189" s="88"/>
      <c r="K15189" s="88"/>
    </row>
    <row r="15190" spans="2:11" ht="12" hidden="1" customHeight="1" x14ac:dyDescent="0.2">
      <c r="B15190" s="88"/>
      <c r="C15190" s="88"/>
      <c r="D15190" s="88"/>
      <c r="E15190" s="88"/>
      <c r="F15190" s="88"/>
      <c r="G15190" s="88"/>
      <c r="H15190" s="88"/>
      <c r="I15190" s="88"/>
      <c r="J15190" s="88"/>
      <c r="K15190" s="88"/>
    </row>
    <row r="15191" spans="2:11" ht="12" hidden="1" customHeight="1" x14ac:dyDescent="0.2">
      <c r="B15191" s="88"/>
      <c r="C15191" s="88"/>
      <c r="D15191" s="88"/>
      <c r="E15191" s="88"/>
      <c r="F15191" s="88"/>
      <c r="G15191" s="88"/>
      <c r="H15191" s="88"/>
      <c r="I15191" s="88"/>
      <c r="J15191" s="88"/>
      <c r="K15191" s="88"/>
    </row>
    <row r="15192" spans="2:11" ht="12" hidden="1" customHeight="1" x14ac:dyDescent="0.2">
      <c r="B15192" s="88"/>
      <c r="C15192" s="88"/>
      <c r="D15192" s="88"/>
      <c r="E15192" s="88"/>
      <c r="F15192" s="88"/>
      <c r="G15192" s="88"/>
      <c r="H15192" s="88"/>
      <c r="I15192" s="88"/>
      <c r="J15192" s="88"/>
      <c r="K15192" s="88"/>
    </row>
    <row r="15193" spans="2:11" ht="12" hidden="1" customHeight="1" x14ac:dyDescent="0.2">
      <c r="B15193" s="88"/>
      <c r="C15193" s="88"/>
      <c r="D15193" s="88"/>
      <c r="E15193" s="88"/>
      <c r="F15193" s="88"/>
      <c r="G15193" s="88"/>
      <c r="H15193" s="88"/>
      <c r="I15193" s="88"/>
      <c r="J15193" s="88"/>
      <c r="K15193" s="88"/>
    </row>
    <row r="15194" spans="2:11" ht="12" hidden="1" customHeight="1" x14ac:dyDescent="0.2">
      <c r="B15194" s="88"/>
      <c r="C15194" s="88"/>
      <c r="D15194" s="88"/>
      <c r="E15194" s="88"/>
      <c r="F15194" s="88"/>
      <c r="G15194" s="88"/>
      <c r="H15194" s="88"/>
      <c r="I15194" s="88"/>
      <c r="J15194" s="88"/>
      <c r="K15194" s="88"/>
    </row>
    <row r="15195" spans="2:11" ht="12" hidden="1" customHeight="1" x14ac:dyDescent="0.2">
      <c r="B15195" s="88"/>
      <c r="C15195" s="88"/>
      <c r="D15195" s="88"/>
      <c r="E15195" s="88"/>
      <c r="F15195" s="88"/>
      <c r="G15195" s="88"/>
      <c r="H15195" s="88"/>
      <c r="I15195" s="88"/>
      <c r="J15195" s="88"/>
      <c r="K15195" s="88"/>
    </row>
    <row r="15196" spans="2:11" ht="12" hidden="1" customHeight="1" x14ac:dyDescent="0.2">
      <c r="B15196" s="88"/>
      <c r="C15196" s="88"/>
      <c r="D15196" s="88"/>
      <c r="E15196" s="88"/>
      <c r="F15196" s="88"/>
      <c r="G15196" s="88"/>
      <c r="H15196" s="88"/>
      <c r="I15196" s="88"/>
      <c r="J15196" s="88"/>
      <c r="K15196" s="88"/>
    </row>
    <row r="15197" spans="2:11" ht="12" hidden="1" customHeight="1" x14ac:dyDescent="0.2">
      <c r="B15197" s="88"/>
      <c r="C15197" s="88"/>
      <c r="D15197" s="88"/>
      <c r="E15197" s="88"/>
      <c r="F15197" s="88"/>
      <c r="G15197" s="88"/>
      <c r="H15197" s="88"/>
      <c r="I15197" s="88"/>
      <c r="J15197" s="88"/>
      <c r="K15197" s="88"/>
    </row>
    <row r="15198" spans="2:11" ht="12" hidden="1" customHeight="1" x14ac:dyDescent="0.2">
      <c r="B15198" s="88"/>
      <c r="C15198" s="88"/>
      <c r="D15198" s="88"/>
      <c r="E15198" s="88"/>
      <c r="F15198" s="88"/>
      <c r="G15198" s="88"/>
      <c r="H15198" s="88"/>
      <c r="I15198" s="88"/>
      <c r="J15198" s="88"/>
      <c r="K15198" s="88"/>
    </row>
    <row r="15199" spans="2:11" ht="12" hidden="1" customHeight="1" x14ac:dyDescent="0.2">
      <c r="B15199" s="88"/>
      <c r="C15199" s="88"/>
      <c r="D15199" s="88"/>
      <c r="E15199" s="88"/>
      <c r="F15199" s="88"/>
      <c r="G15199" s="88"/>
      <c r="H15199" s="88"/>
      <c r="I15199" s="88"/>
      <c r="J15199" s="88"/>
      <c r="K15199" s="88"/>
    </row>
    <row r="15200" spans="2:11" ht="12" hidden="1" customHeight="1" x14ac:dyDescent="0.2">
      <c r="B15200" s="88"/>
      <c r="C15200" s="88"/>
      <c r="D15200" s="88"/>
      <c r="E15200" s="88"/>
      <c r="F15200" s="88"/>
      <c r="G15200" s="88"/>
      <c r="H15200" s="88"/>
      <c r="I15200" s="88"/>
      <c r="J15200" s="88"/>
      <c r="K15200" s="88"/>
    </row>
    <row r="15201" spans="2:11" ht="12" hidden="1" customHeight="1" x14ac:dyDescent="0.2">
      <c r="B15201" s="88"/>
      <c r="C15201" s="88"/>
      <c r="D15201" s="88"/>
      <c r="E15201" s="88"/>
      <c r="F15201" s="88"/>
      <c r="G15201" s="88"/>
      <c r="H15201" s="88"/>
      <c r="I15201" s="88"/>
      <c r="J15201" s="88"/>
      <c r="K15201" s="88"/>
    </row>
    <row r="15202" spans="2:11" ht="12" hidden="1" customHeight="1" x14ac:dyDescent="0.2">
      <c r="B15202" s="88"/>
      <c r="C15202" s="88"/>
      <c r="D15202" s="88"/>
      <c r="E15202" s="88"/>
      <c r="F15202" s="88"/>
      <c r="G15202" s="88"/>
      <c r="H15202" s="88"/>
      <c r="I15202" s="88"/>
      <c r="J15202" s="88"/>
      <c r="K15202" s="88"/>
    </row>
    <row r="15203" spans="2:11" ht="12" hidden="1" customHeight="1" x14ac:dyDescent="0.2">
      <c r="B15203" s="88"/>
      <c r="C15203" s="88"/>
      <c r="D15203" s="88"/>
      <c r="E15203" s="88"/>
      <c r="F15203" s="88"/>
      <c r="G15203" s="88"/>
      <c r="H15203" s="88"/>
      <c r="I15203" s="88"/>
      <c r="J15203" s="88"/>
      <c r="K15203" s="88"/>
    </row>
    <row r="15204" spans="2:11" ht="12" hidden="1" customHeight="1" x14ac:dyDescent="0.2">
      <c r="B15204" s="88"/>
      <c r="C15204" s="88"/>
      <c r="D15204" s="88"/>
      <c r="E15204" s="88"/>
      <c r="F15204" s="88"/>
      <c r="G15204" s="88"/>
      <c r="H15204" s="88"/>
      <c r="I15204" s="88"/>
      <c r="J15204" s="88"/>
      <c r="K15204" s="88"/>
    </row>
    <row r="15205" spans="2:11" ht="12" hidden="1" customHeight="1" x14ac:dyDescent="0.2">
      <c r="B15205" s="88"/>
      <c r="C15205" s="88"/>
      <c r="D15205" s="88"/>
      <c r="E15205" s="88"/>
      <c r="F15205" s="88"/>
      <c r="G15205" s="88"/>
      <c r="H15205" s="88"/>
      <c r="I15205" s="88"/>
      <c r="J15205" s="88"/>
      <c r="K15205" s="88"/>
    </row>
    <row r="15206" spans="2:11" ht="12" hidden="1" customHeight="1" x14ac:dyDescent="0.2">
      <c r="B15206" s="88"/>
      <c r="C15206" s="88"/>
      <c r="D15206" s="88"/>
      <c r="E15206" s="88"/>
      <c r="F15206" s="88"/>
      <c r="G15206" s="88"/>
      <c r="H15206" s="88"/>
      <c r="I15206" s="88"/>
      <c r="J15206" s="88"/>
      <c r="K15206" s="88"/>
    </row>
    <row r="15207" spans="2:11" ht="12" hidden="1" customHeight="1" x14ac:dyDescent="0.2">
      <c r="B15207" s="88"/>
      <c r="C15207" s="88"/>
      <c r="D15207" s="88"/>
      <c r="E15207" s="88"/>
      <c r="F15207" s="88"/>
      <c r="G15207" s="88"/>
      <c r="H15207" s="88"/>
      <c r="I15207" s="88"/>
      <c r="J15207" s="88"/>
      <c r="K15207" s="88"/>
    </row>
    <row r="15208" spans="2:11" ht="12" hidden="1" customHeight="1" x14ac:dyDescent="0.2">
      <c r="B15208" s="88"/>
      <c r="C15208" s="88"/>
      <c r="D15208" s="88"/>
      <c r="E15208" s="88"/>
      <c r="F15208" s="88"/>
      <c r="G15208" s="88"/>
      <c r="H15208" s="88"/>
      <c r="I15208" s="88"/>
      <c r="J15208" s="88"/>
      <c r="K15208" s="88"/>
    </row>
    <row r="15209" spans="2:11" ht="12" hidden="1" customHeight="1" x14ac:dyDescent="0.2">
      <c r="B15209" s="88"/>
      <c r="C15209" s="88"/>
      <c r="D15209" s="88"/>
      <c r="E15209" s="88"/>
      <c r="F15209" s="88"/>
      <c r="G15209" s="88"/>
      <c r="H15209" s="88"/>
      <c r="I15209" s="88"/>
      <c r="J15209" s="88"/>
      <c r="K15209" s="88"/>
    </row>
    <row r="15210" spans="2:11" ht="12" hidden="1" customHeight="1" x14ac:dyDescent="0.2">
      <c r="B15210" s="88"/>
      <c r="C15210" s="88"/>
      <c r="D15210" s="88"/>
      <c r="E15210" s="88"/>
      <c r="F15210" s="88"/>
      <c r="G15210" s="88"/>
      <c r="H15210" s="88"/>
      <c r="I15210" s="88"/>
      <c r="J15210" s="88"/>
      <c r="K15210" s="88"/>
    </row>
    <row r="15211" spans="2:11" ht="12" hidden="1" customHeight="1" x14ac:dyDescent="0.2">
      <c r="B15211" s="88"/>
      <c r="C15211" s="88"/>
      <c r="D15211" s="88"/>
      <c r="E15211" s="88"/>
      <c r="F15211" s="88"/>
      <c r="G15211" s="88"/>
      <c r="H15211" s="88"/>
      <c r="I15211" s="88"/>
      <c r="J15211" s="88"/>
      <c r="K15211" s="88"/>
    </row>
    <row r="15212" spans="2:11" ht="12" hidden="1" customHeight="1" x14ac:dyDescent="0.2">
      <c r="B15212" s="88"/>
      <c r="C15212" s="88"/>
      <c r="D15212" s="88"/>
      <c r="E15212" s="88"/>
      <c r="F15212" s="88"/>
      <c r="G15212" s="88"/>
      <c r="H15212" s="88"/>
      <c r="I15212" s="88"/>
      <c r="J15212" s="88"/>
      <c r="K15212" s="88"/>
    </row>
    <row r="15213" spans="2:11" ht="12" hidden="1" customHeight="1" x14ac:dyDescent="0.2">
      <c r="B15213" s="88"/>
      <c r="C15213" s="88"/>
      <c r="D15213" s="88"/>
      <c r="E15213" s="88"/>
      <c r="F15213" s="88"/>
      <c r="G15213" s="88"/>
      <c r="H15213" s="88"/>
      <c r="I15213" s="88"/>
      <c r="J15213" s="88"/>
      <c r="K15213" s="88"/>
    </row>
    <row r="15214" spans="2:11" ht="12" hidden="1" customHeight="1" x14ac:dyDescent="0.2">
      <c r="B15214" s="88"/>
      <c r="C15214" s="88"/>
      <c r="D15214" s="88"/>
      <c r="E15214" s="88"/>
      <c r="F15214" s="88"/>
      <c r="G15214" s="88"/>
      <c r="H15214" s="88"/>
      <c r="I15214" s="88"/>
      <c r="J15214" s="88"/>
      <c r="K15214" s="88"/>
    </row>
    <row r="15215" spans="2:11" ht="12" hidden="1" customHeight="1" x14ac:dyDescent="0.2">
      <c r="B15215" s="88"/>
      <c r="C15215" s="88"/>
      <c r="D15215" s="88"/>
      <c r="E15215" s="88"/>
      <c r="F15215" s="88"/>
      <c r="G15215" s="88"/>
      <c r="H15215" s="88"/>
      <c r="I15215" s="88"/>
      <c r="J15215" s="88"/>
      <c r="K15215" s="88"/>
    </row>
    <row r="15216" spans="2:11" ht="12" hidden="1" customHeight="1" x14ac:dyDescent="0.2">
      <c r="B15216" s="88"/>
      <c r="C15216" s="88"/>
      <c r="D15216" s="88"/>
      <c r="E15216" s="88"/>
      <c r="F15216" s="88"/>
      <c r="G15216" s="88"/>
      <c r="H15216" s="88"/>
      <c r="I15216" s="88"/>
      <c r="J15216" s="88"/>
      <c r="K15216" s="88"/>
    </row>
    <row r="15217" spans="2:11" ht="12" hidden="1" customHeight="1" x14ac:dyDescent="0.2">
      <c r="B15217" s="88"/>
      <c r="C15217" s="88"/>
      <c r="D15217" s="88"/>
      <c r="E15217" s="88"/>
      <c r="F15217" s="88"/>
      <c r="G15217" s="88"/>
      <c r="H15217" s="88"/>
      <c r="I15217" s="88"/>
      <c r="J15217" s="88"/>
      <c r="K15217" s="88"/>
    </row>
    <row r="15218" spans="2:11" ht="12" hidden="1" customHeight="1" x14ac:dyDescent="0.2">
      <c r="B15218" s="88"/>
      <c r="C15218" s="88"/>
      <c r="D15218" s="88"/>
      <c r="E15218" s="88"/>
      <c r="F15218" s="88"/>
      <c r="G15218" s="88"/>
      <c r="H15218" s="88"/>
      <c r="I15218" s="88"/>
      <c r="J15218" s="88"/>
      <c r="K15218" s="88"/>
    </row>
    <row r="15219" spans="2:11" ht="12" hidden="1" customHeight="1" x14ac:dyDescent="0.2">
      <c r="B15219" s="88"/>
      <c r="C15219" s="88"/>
      <c r="D15219" s="88"/>
      <c r="E15219" s="88"/>
      <c r="F15219" s="88"/>
      <c r="G15219" s="88"/>
      <c r="H15219" s="88"/>
      <c r="I15219" s="88"/>
      <c r="J15219" s="88"/>
      <c r="K15219" s="88"/>
    </row>
    <row r="15220" spans="2:11" ht="12" hidden="1" customHeight="1" x14ac:dyDescent="0.2">
      <c r="B15220" s="88"/>
      <c r="C15220" s="88"/>
      <c r="D15220" s="88"/>
      <c r="E15220" s="88"/>
      <c r="F15220" s="88"/>
      <c r="G15220" s="88"/>
      <c r="H15220" s="88"/>
      <c r="I15220" s="88"/>
      <c r="J15220" s="88"/>
      <c r="K15220" s="88"/>
    </row>
    <row r="15221" spans="2:11" ht="12" hidden="1" customHeight="1" x14ac:dyDescent="0.2">
      <c r="B15221" s="88"/>
      <c r="C15221" s="88"/>
      <c r="D15221" s="88"/>
      <c r="E15221" s="88"/>
      <c r="F15221" s="88"/>
      <c r="G15221" s="88"/>
      <c r="H15221" s="88"/>
      <c r="I15221" s="88"/>
      <c r="J15221" s="88"/>
      <c r="K15221" s="88"/>
    </row>
    <row r="15222" spans="2:11" ht="12" hidden="1" customHeight="1" x14ac:dyDescent="0.2">
      <c r="B15222" s="88"/>
      <c r="C15222" s="88"/>
      <c r="D15222" s="88"/>
      <c r="E15222" s="88"/>
      <c r="F15222" s="88"/>
      <c r="G15222" s="88"/>
      <c r="H15222" s="88"/>
      <c r="I15222" s="88"/>
      <c r="J15222" s="88"/>
      <c r="K15222" s="88"/>
    </row>
    <row r="15223" spans="2:11" ht="12" hidden="1" customHeight="1" x14ac:dyDescent="0.2">
      <c r="B15223" s="88"/>
      <c r="C15223" s="88"/>
      <c r="D15223" s="88"/>
      <c r="E15223" s="88"/>
      <c r="F15223" s="88"/>
      <c r="G15223" s="88"/>
      <c r="H15223" s="88"/>
      <c r="I15223" s="88"/>
      <c r="J15223" s="88"/>
      <c r="K15223" s="88"/>
    </row>
    <row r="15224" spans="2:11" ht="12" hidden="1" customHeight="1" x14ac:dyDescent="0.2">
      <c r="B15224" s="88"/>
      <c r="C15224" s="88"/>
      <c r="D15224" s="88"/>
      <c r="E15224" s="88"/>
      <c r="F15224" s="88"/>
      <c r="G15224" s="88"/>
      <c r="H15224" s="88"/>
      <c r="I15224" s="88"/>
      <c r="J15224" s="88"/>
      <c r="K15224" s="88"/>
    </row>
    <row r="15225" spans="2:11" ht="12" hidden="1" customHeight="1" x14ac:dyDescent="0.2">
      <c r="B15225" s="88"/>
      <c r="C15225" s="88"/>
      <c r="D15225" s="88"/>
      <c r="E15225" s="88"/>
      <c r="F15225" s="88"/>
      <c r="G15225" s="88"/>
      <c r="H15225" s="88"/>
      <c r="I15225" s="88"/>
      <c r="J15225" s="88"/>
      <c r="K15225" s="88"/>
    </row>
    <row r="15226" spans="2:11" ht="12" hidden="1" customHeight="1" x14ac:dyDescent="0.2">
      <c r="B15226" s="88"/>
      <c r="C15226" s="88"/>
      <c r="D15226" s="88"/>
      <c r="E15226" s="88"/>
      <c r="F15226" s="88"/>
      <c r="G15226" s="88"/>
      <c r="H15226" s="88"/>
      <c r="I15226" s="88"/>
      <c r="J15226" s="88"/>
      <c r="K15226" s="88"/>
    </row>
    <row r="15227" spans="2:11" ht="12" hidden="1" customHeight="1" x14ac:dyDescent="0.2">
      <c r="B15227" s="88"/>
      <c r="C15227" s="88"/>
      <c r="D15227" s="88"/>
      <c r="E15227" s="88"/>
      <c r="F15227" s="88"/>
      <c r="G15227" s="88"/>
      <c r="H15227" s="88"/>
      <c r="I15227" s="88"/>
      <c r="J15227" s="88"/>
      <c r="K15227" s="88"/>
    </row>
    <row r="15228" spans="2:11" ht="12" hidden="1" customHeight="1" x14ac:dyDescent="0.2">
      <c r="B15228" s="88"/>
      <c r="C15228" s="88"/>
      <c r="D15228" s="88"/>
      <c r="E15228" s="88"/>
      <c r="F15228" s="88"/>
      <c r="G15228" s="88"/>
      <c r="H15228" s="88"/>
      <c r="I15228" s="88"/>
      <c r="J15228" s="88"/>
      <c r="K15228" s="88"/>
    </row>
    <row r="15229" spans="2:11" ht="12" hidden="1" customHeight="1" x14ac:dyDescent="0.2">
      <c r="B15229" s="88"/>
      <c r="C15229" s="88"/>
      <c r="D15229" s="88"/>
      <c r="E15229" s="88"/>
      <c r="F15229" s="88"/>
      <c r="G15229" s="88"/>
      <c r="H15229" s="88"/>
      <c r="I15229" s="88"/>
      <c r="J15229" s="88"/>
      <c r="K15229" s="88"/>
    </row>
    <row r="15230" spans="2:11" ht="12" hidden="1" customHeight="1" x14ac:dyDescent="0.2">
      <c r="B15230" s="88"/>
      <c r="C15230" s="88"/>
      <c r="D15230" s="88"/>
      <c r="E15230" s="88"/>
      <c r="F15230" s="88"/>
      <c r="G15230" s="88"/>
      <c r="H15230" s="88"/>
      <c r="I15230" s="88"/>
      <c r="J15230" s="88"/>
      <c r="K15230" s="88"/>
    </row>
    <row r="15231" spans="2:11" ht="12" hidden="1" customHeight="1" x14ac:dyDescent="0.2">
      <c r="B15231" s="88"/>
      <c r="C15231" s="88"/>
      <c r="D15231" s="88"/>
      <c r="E15231" s="88"/>
      <c r="F15231" s="88"/>
      <c r="G15231" s="88"/>
      <c r="H15231" s="88"/>
      <c r="I15231" s="88"/>
      <c r="J15231" s="88"/>
      <c r="K15231" s="88"/>
    </row>
    <row r="15232" spans="2:11" ht="12" hidden="1" customHeight="1" x14ac:dyDescent="0.2">
      <c r="B15232" s="88"/>
      <c r="C15232" s="88"/>
      <c r="D15232" s="88"/>
      <c r="E15232" s="88"/>
      <c r="F15232" s="88"/>
      <c r="G15232" s="88"/>
      <c r="H15232" s="88"/>
      <c r="I15232" s="88"/>
      <c r="J15232" s="88"/>
      <c r="K15232" s="88"/>
    </row>
    <row r="15233" spans="2:11" ht="12" hidden="1" customHeight="1" x14ac:dyDescent="0.2">
      <c r="B15233" s="88"/>
      <c r="C15233" s="88"/>
      <c r="D15233" s="88"/>
      <c r="E15233" s="88"/>
      <c r="F15233" s="88"/>
      <c r="G15233" s="88"/>
      <c r="H15233" s="88"/>
      <c r="I15233" s="88"/>
      <c r="J15233" s="88"/>
      <c r="K15233" s="88"/>
    </row>
    <row r="15234" spans="2:11" ht="12" hidden="1" customHeight="1" x14ac:dyDescent="0.2">
      <c r="B15234" s="88"/>
      <c r="C15234" s="88"/>
      <c r="D15234" s="88"/>
      <c r="E15234" s="88"/>
      <c r="F15234" s="88"/>
      <c r="G15234" s="88"/>
      <c r="H15234" s="88"/>
      <c r="I15234" s="88"/>
      <c r="J15234" s="88"/>
      <c r="K15234" s="88"/>
    </row>
    <row r="15235" spans="2:11" ht="12" hidden="1" customHeight="1" x14ac:dyDescent="0.2">
      <c r="B15235" s="88"/>
      <c r="C15235" s="88"/>
      <c r="D15235" s="88"/>
      <c r="E15235" s="88"/>
      <c r="F15235" s="88"/>
      <c r="G15235" s="88"/>
      <c r="H15235" s="88"/>
      <c r="I15235" s="88"/>
      <c r="J15235" s="88"/>
      <c r="K15235" s="88"/>
    </row>
    <row r="15236" spans="2:11" ht="12" hidden="1" customHeight="1" x14ac:dyDescent="0.2">
      <c r="B15236" s="88"/>
      <c r="C15236" s="88"/>
      <c r="D15236" s="88"/>
      <c r="E15236" s="88"/>
      <c r="F15236" s="88"/>
      <c r="G15236" s="88"/>
      <c r="H15236" s="88"/>
      <c r="I15236" s="88"/>
      <c r="J15236" s="88"/>
      <c r="K15236" s="88"/>
    </row>
    <row r="15237" spans="2:11" ht="12" hidden="1" customHeight="1" x14ac:dyDescent="0.2">
      <c r="B15237" s="88"/>
      <c r="C15237" s="88"/>
      <c r="D15237" s="88"/>
      <c r="E15237" s="88"/>
      <c r="F15237" s="88"/>
      <c r="G15237" s="88"/>
      <c r="H15237" s="88"/>
      <c r="I15237" s="88"/>
      <c r="J15237" s="88"/>
      <c r="K15237" s="88"/>
    </row>
    <row r="15238" spans="2:11" ht="12" hidden="1" customHeight="1" x14ac:dyDescent="0.2">
      <c r="B15238" s="88"/>
      <c r="C15238" s="88"/>
      <c r="D15238" s="88"/>
      <c r="E15238" s="88"/>
      <c r="F15238" s="88"/>
      <c r="G15238" s="88"/>
      <c r="H15238" s="88"/>
      <c r="I15238" s="88"/>
      <c r="J15238" s="88"/>
      <c r="K15238" s="88"/>
    </row>
    <row r="15239" spans="2:11" ht="12" hidden="1" customHeight="1" x14ac:dyDescent="0.2">
      <c r="B15239" s="88"/>
      <c r="C15239" s="88"/>
      <c r="D15239" s="88"/>
      <c r="E15239" s="88"/>
      <c r="F15239" s="88"/>
      <c r="G15239" s="88"/>
      <c r="H15239" s="88"/>
      <c r="I15239" s="88"/>
      <c r="J15239" s="88"/>
      <c r="K15239" s="88"/>
    </row>
    <row r="15240" spans="2:11" ht="12" hidden="1" customHeight="1" x14ac:dyDescent="0.2">
      <c r="B15240" s="88"/>
      <c r="C15240" s="88"/>
      <c r="D15240" s="88"/>
      <c r="E15240" s="88"/>
      <c r="F15240" s="88"/>
      <c r="G15240" s="88"/>
      <c r="H15240" s="88"/>
      <c r="I15240" s="88"/>
      <c r="J15240" s="88"/>
      <c r="K15240" s="88"/>
    </row>
    <row r="15241" spans="2:11" ht="12" hidden="1" customHeight="1" x14ac:dyDescent="0.2">
      <c r="B15241" s="88"/>
      <c r="C15241" s="88"/>
      <c r="D15241" s="88"/>
      <c r="E15241" s="88"/>
      <c r="F15241" s="88"/>
      <c r="G15241" s="88"/>
      <c r="H15241" s="88"/>
      <c r="I15241" s="88"/>
      <c r="J15241" s="88"/>
      <c r="K15241" s="88"/>
    </row>
    <row r="15242" spans="2:11" ht="12" hidden="1" customHeight="1" x14ac:dyDescent="0.2">
      <c r="B15242" s="88"/>
      <c r="C15242" s="88"/>
      <c r="D15242" s="88"/>
      <c r="E15242" s="88"/>
      <c r="F15242" s="88"/>
      <c r="G15242" s="88"/>
      <c r="H15242" s="88"/>
      <c r="I15242" s="88"/>
      <c r="J15242" s="88"/>
      <c r="K15242" s="88"/>
    </row>
    <row r="15243" spans="2:11" ht="12" hidden="1" customHeight="1" x14ac:dyDescent="0.2">
      <c r="B15243" s="88"/>
      <c r="C15243" s="88"/>
      <c r="D15243" s="88"/>
      <c r="E15243" s="88"/>
      <c r="F15243" s="88"/>
      <c r="G15243" s="88"/>
      <c r="H15243" s="88"/>
      <c r="I15243" s="88"/>
      <c r="J15243" s="88"/>
      <c r="K15243" s="88"/>
    </row>
    <row r="15244" spans="2:11" ht="12" hidden="1" customHeight="1" x14ac:dyDescent="0.2">
      <c r="B15244" s="88"/>
      <c r="C15244" s="88"/>
      <c r="D15244" s="88"/>
      <c r="E15244" s="88"/>
      <c r="F15244" s="88"/>
      <c r="G15244" s="88"/>
      <c r="H15244" s="88"/>
      <c r="I15244" s="88"/>
      <c r="J15244" s="88"/>
      <c r="K15244" s="88"/>
    </row>
    <row r="15245" spans="2:11" ht="12" hidden="1" customHeight="1" x14ac:dyDescent="0.2">
      <c r="B15245" s="88"/>
      <c r="C15245" s="88"/>
      <c r="D15245" s="88"/>
      <c r="E15245" s="88"/>
      <c r="F15245" s="88"/>
      <c r="G15245" s="88"/>
      <c r="H15245" s="88"/>
      <c r="I15245" s="88"/>
      <c r="J15245" s="88"/>
      <c r="K15245" s="88"/>
    </row>
    <row r="15246" spans="2:11" ht="12" hidden="1" customHeight="1" x14ac:dyDescent="0.2">
      <c r="B15246" s="88"/>
      <c r="C15246" s="88"/>
      <c r="D15246" s="88"/>
      <c r="E15246" s="88"/>
      <c r="F15246" s="88"/>
      <c r="G15246" s="88"/>
      <c r="H15246" s="88"/>
      <c r="I15246" s="88"/>
      <c r="J15246" s="88"/>
      <c r="K15246" s="88"/>
    </row>
    <row r="15247" spans="2:11" ht="12" hidden="1" customHeight="1" x14ac:dyDescent="0.2">
      <c r="B15247" s="88"/>
      <c r="C15247" s="88"/>
      <c r="D15247" s="88"/>
      <c r="E15247" s="88"/>
      <c r="F15247" s="88"/>
      <c r="G15247" s="88"/>
      <c r="H15247" s="88"/>
      <c r="I15247" s="88"/>
      <c r="J15247" s="88"/>
      <c r="K15247" s="88"/>
    </row>
    <row r="15248" spans="2:11" ht="12" hidden="1" customHeight="1" x14ac:dyDescent="0.2">
      <c r="B15248" s="88"/>
      <c r="C15248" s="88"/>
      <c r="D15248" s="88"/>
      <c r="E15248" s="88"/>
      <c r="F15248" s="88"/>
      <c r="G15248" s="88"/>
      <c r="H15248" s="88"/>
      <c r="I15248" s="88"/>
      <c r="J15248" s="88"/>
      <c r="K15248" s="88"/>
    </row>
    <row r="15249" spans="2:11" ht="12" hidden="1" customHeight="1" x14ac:dyDescent="0.2">
      <c r="B15249" s="88"/>
      <c r="C15249" s="88"/>
      <c r="D15249" s="88"/>
      <c r="E15249" s="88"/>
      <c r="F15249" s="88"/>
      <c r="G15249" s="88"/>
      <c r="H15249" s="88"/>
      <c r="I15249" s="88"/>
      <c r="J15249" s="88"/>
      <c r="K15249" s="88"/>
    </row>
    <row r="15250" spans="2:11" ht="12" hidden="1" customHeight="1" x14ac:dyDescent="0.2">
      <c r="B15250" s="88"/>
      <c r="C15250" s="88"/>
      <c r="D15250" s="88"/>
      <c r="E15250" s="88"/>
      <c r="F15250" s="88"/>
      <c r="G15250" s="88"/>
      <c r="H15250" s="88"/>
      <c r="I15250" s="88"/>
      <c r="J15250" s="88"/>
      <c r="K15250" s="88"/>
    </row>
    <row r="15251" spans="2:11" ht="12" hidden="1" customHeight="1" x14ac:dyDescent="0.2">
      <c r="B15251" s="88"/>
      <c r="C15251" s="88"/>
      <c r="D15251" s="88"/>
      <c r="E15251" s="88"/>
      <c r="F15251" s="88"/>
      <c r="G15251" s="88"/>
      <c r="H15251" s="88"/>
      <c r="I15251" s="88"/>
      <c r="J15251" s="88"/>
      <c r="K15251" s="88"/>
    </row>
    <row r="15252" spans="2:11" ht="12" hidden="1" customHeight="1" x14ac:dyDescent="0.2">
      <c r="B15252" s="88"/>
      <c r="C15252" s="88"/>
      <c r="D15252" s="88"/>
      <c r="E15252" s="88"/>
      <c r="F15252" s="88"/>
      <c r="G15252" s="88"/>
      <c r="H15252" s="88"/>
      <c r="I15252" s="88"/>
      <c r="J15252" s="88"/>
      <c r="K15252" s="88"/>
    </row>
    <row r="15253" spans="2:11" ht="12" hidden="1" customHeight="1" x14ac:dyDescent="0.2">
      <c r="B15253" s="88"/>
      <c r="C15253" s="88"/>
      <c r="D15253" s="88"/>
      <c r="E15253" s="88"/>
      <c r="F15253" s="88"/>
      <c r="G15253" s="88"/>
      <c r="H15253" s="88"/>
      <c r="I15253" s="88"/>
      <c r="J15253" s="88"/>
      <c r="K15253" s="88"/>
    </row>
    <row r="15254" spans="2:11" ht="12" hidden="1" customHeight="1" x14ac:dyDescent="0.2">
      <c r="B15254" s="88"/>
      <c r="C15254" s="88"/>
      <c r="D15254" s="88"/>
      <c r="E15254" s="88"/>
      <c r="F15254" s="88"/>
      <c r="G15254" s="88"/>
      <c r="H15254" s="88"/>
      <c r="I15254" s="88"/>
      <c r="J15254" s="88"/>
      <c r="K15254" s="88"/>
    </row>
    <row r="15255" spans="2:11" ht="12" hidden="1" customHeight="1" x14ac:dyDescent="0.2">
      <c r="B15255" s="88"/>
      <c r="C15255" s="88"/>
      <c r="D15255" s="88"/>
      <c r="E15255" s="88"/>
      <c r="F15255" s="88"/>
      <c r="G15255" s="88"/>
      <c r="H15255" s="88"/>
      <c r="I15255" s="88"/>
      <c r="J15255" s="88"/>
      <c r="K15255" s="88"/>
    </row>
    <row r="15256" spans="2:11" ht="12" hidden="1" customHeight="1" x14ac:dyDescent="0.2">
      <c r="B15256" s="88"/>
      <c r="C15256" s="88"/>
      <c r="D15256" s="88"/>
      <c r="E15256" s="88"/>
      <c r="F15256" s="88"/>
      <c r="G15256" s="88"/>
      <c r="H15256" s="88"/>
      <c r="I15256" s="88"/>
      <c r="J15256" s="88"/>
      <c r="K15256" s="88"/>
    </row>
    <row r="15257" spans="2:11" ht="12" hidden="1" customHeight="1" x14ac:dyDescent="0.2">
      <c r="B15257" s="88"/>
      <c r="C15257" s="88"/>
      <c r="D15257" s="88"/>
      <c r="E15257" s="88"/>
      <c r="F15257" s="88"/>
      <c r="G15257" s="88"/>
      <c r="H15257" s="88"/>
      <c r="I15257" s="88"/>
      <c r="J15257" s="88"/>
      <c r="K15257" s="88"/>
    </row>
    <row r="15258" spans="2:11" ht="12" hidden="1" customHeight="1" x14ac:dyDescent="0.2">
      <c r="B15258" s="88"/>
      <c r="C15258" s="88"/>
      <c r="D15258" s="88"/>
      <c r="E15258" s="88"/>
      <c r="F15258" s="88"/>
      <c r="G15258" s="88"/>
      <c r="H15258" s="88"/>
      <c r="I15258" s="88"/>
      <c r="J15258" s="88"/>
      <c r="K15258" s="88"/>
    </row>
    <row r="15259" spans="2:11" ht="12" hidden="1" customHeight="1" x14ac:dyDescent="0.2">
      <c r="B15259" s="88"/>
      <c r="C15259" s="88"/>
      <c r="D15259" s="88"/>
      <c r="E15259" s="88"/>
      <c r="F15259" s="88"/>
      <c r="G15259" s="88"/>
      <c r="H15259" s="88"/>
      <c r="I15259" s="88"/>
      <c r="J15259" s="88"/>
      <c r="K15259" s="88"/>
    </row>
    <row r="15260" spans="2:11" ht="12" hidden="1" customHeight="1" x14ac:dyDescent="0.2">
      <c r="B15260" s="88"/>
      <c r="C15260" s="88"/>
      <c r="D15260" s="88"/>
      <c r="E15260" s="88"/>
      <c r="F15260" s="88"/>
      <c r="G15260" s="88"/>
      <c r="H15260" s="88"/>
      <c r="I15260" s="88"/>
      <c r="J15260" s="88"/>
      <c r="K15260" s="88"/>
    </row>
    <row r="15261" spans="2:11" ht="12" hidden="1" customHeight="1" x14ac:dyDescent="0.2">
      <c r="B15261" s="88"/>
      <c r="C15261" s="88"/>
      <c r="D15261" s="88"/>
      <c r="E15261" s="88"/>
      <c r="F15261" s="88"/>
      <c r="G15261" s="88"/>
      <c r="H15261" s="88"/>
      <c r="I15261" s="88"/>
      <c r="J15261" s="88"/>
      <c r="K15261" s="88"/>
    </row>
    <row r="15262" spans="2:11" ht="12" hidden="1" customHeight="1" x14ac:dyDescent="0.2">
      <c r="B15262" s="88"/>
      <c r="C15262" s="88"/>
      <c r="D15262" s="88"/>
      <c r="E15262" s="88"/>
      <c r="F15262" s="88"/>
      <c r="G15262" s="88"/>
      <c r="H15262" s="88"/>
      <c r="I15262" s="88"/>
      <c r="J15262" s="88"/>
      <c r="K15262" s="88"/>
    </row>
    <row r="15263" spans="2:11" ht="12" hidden="1" customHeight="1" x14ac:dyDescent="0.2">
      <c r="B15263" s="88"/>
      <c r="C15263" s="88"/>
      <c r="D15263" s="88"/>
      <c r="E15263" s="88"/>
      <c r="F15263" s="88"/>
      <c r="G15263" s="88"/>
      <c r="H15263" s="88"/>
      <c r="I15263" s="88"/>
      <c r="J15263" s="88"/>
      <c r="K15263" s="88"/>
    </row>
    <row r="15264" spans="2:11" ht="12" hidden="1" customHeight="1" x14ac:dyDescent="0.2">
      <c r="B15264" s="88"/>
      <c r="C15264" s="88"/>
      <c r="D15264" s="88"/>
      <c r="E15264" s="88"/>
      <c r="F15264" s="88"/>
      <c r="G15264" s="88"/>
      <c r="H15264" s="88"/>
      <c r="I15264" s="88"/>
      <c r="J15264" s="88"/>
      <c r="K15264" s="88"/>
    </row>
    <row r="15265" spans="2:11" ht="12" hidden="1" customHeight="1" x14ac:dyDescent="0.2">
      <c r="B15265" s="88"/>
      <c r="C15265" s="88"/>
      <c r="D15265" s="88"/>
      <c r="E15265" s="88"/>
      <c r="F15265" s="88"/>
      <c r="G15265" s="88"/>
      <c r="H15265" s="88"/>
      <c r="I15265" s="88"/>
      <c r="J15265" s="88"/>
      <c r="K15265" s="88"/>
    </row>
    <row r="15266" spans="2:11" ht="12" hidden="1" customHeight="1" x14ac:dyDescent="0.2">
      <c r="B15266" s="88"/>
      <c r="C15266" s="88"/>
      <c r="D15266" s="88"/>
      <c r="E15266" s="88"/>
      <c r="F15266" s="88"/>
      <c r="G15266" s="88"/>
      <c r="H15266" s="88"/>
      <c r="I15266" s="88"/>
      <c r="J15266" s="88"/>
      <c r="K15266" s="88"/>
    </row>
    <row r="15267" spans="2:11" ht="12" hidden="1" customHeight="1" x14ac:dyDescent="0.2">
      <c r="B15267" s="88"/>
      <c r="C15267" s="88"/>
      <c r="D15267" s="88"/>
      <c r="E15267" s="88"/>
      <c r="F15267" s="88"/>
      <c r="G15267" s="88"/>
      <c r="H15267" s="88"/>
      <c r="I15267" s="88"/>
      <c r="J15267" s="88"/>
      <c r="K15267" s="88"/>
    </row>
    <row r="15268" spans="2:11" ht="12" hidden="1" customHeight="1" x14ac:dyDescent="0.2">
      <c r="B15268" s="88"/>
      <c r="C15268" s="88"/>
      <c r="D15268" s="88"/>
      <c r="E15268" s="88"/>
      <c r="F15268" s="88"/>
      <c r="G15268" s="88"/>
      <c r="H15268" s="88"/>
      <c r="I15268" s="88"/>
      <c r="J15268" s="88"/>
      <c r="K15268" s="88"/>
    </row>
    <row r="15269" spans="2:11" ht="12" hidden="1" customHeight="1" x14ac:dyDescent="0.2">
      <c r="B15269" s="88"/>
      <c r="C15269" s="88"/>
      <c r="D15269" s="88"/>
      <c r="E15269" s="88"/>
      <c r="F15269" s="88"/>
      <c r="G15269" s="88"/>
      <c r="H15269" s="88"/>
      <c r="I15269" s="88"/>
      <c r="J15269" s="88"/>
      <c r="K15269" s="88"/>
    </row>
    <row r="15270" spans="2:11" ht="12" hidden="1" customHeight="1" x14ac:dyDescent="0.2">
      <c r="B15270" s="88"/>
      <c r="C15270" s="88"/>
      <c r="D15270" s="88"/>
      <c r="E15270" s="88"/>
      <c r="F15270" s="88"/>
      <c r="G15270" s="88"/>
      <c r="H15270" s="88"/>
      <c r="I15270" s="88"/>
      <c r="J15270" s="88"/>
      <c r="K15270" s="88"/>
    </row>
    <row r="15271" spans="2:11" ht="12" hidden="1" customHeight="1" x14ac:dyDescent="0.2">
      <c r="B15271" s="88"/>
      <c r="C15271" s="88"/>
      <c r="D15271" s="88"/>
      <c r="E15271" s="88"/>
      <c r="F15271" s="88"/>
      <c r="G15271" s="88"/>
      <c r="H15271" s="88"/>
      <c r="I15271" s="88"/>
      <c r="J15271" s="88"/>
      <c r="K15271" s="88"/>
    </row>
    <row r="15272" spans="2:11" ht="12" hidden="1" customHeight="1" x14ac:dyDescent="0.2">
      <c r="B15272" s="88"/>
      <c r="C15272" s="88"/>
      <c r="D15272" s="88"/>
      <c r="E15272" s="88"/>
      <c r="F15272" s="88"/>
      <c r="G15272" s="88"/>
      <c r="H15272" s="88"/>
      <c r="I15272" s="88"/>
      <c r="J15272" s="88"/>
      <c r="K15272" s="88"/>
    </row>
    <row r="15273" spans="2:11" ht="12" hidden="1" customHeight="1" x14ac:dyDescent="0.2">
      <c r="B15273" s="88"/>
      <c r="C15273" s="88"/>
      <c r="D15273" s="88"/>
      <c r="E15273" s="88"/>
      <c r="F15273" s="88"/>
      <c r="G15273" s="88"/>
      <c r="H15273" s="88"/>
      <c r="I15273" s="88"/>
      <c r="J15273" s="88"/>
      <c r="K15273" s="88"/>
    </row>
    <row r="15274" spans="2:11" ht="12" hidden="1" customHeight="1" x14ac:dyDescent="0.2">
      <c r="B15274" s="88"/>
      <c r="C15274" s="88"/>
      <c r="D15274" s="88"/>
      <c r="E15274" s="88"/>
      <c r="F15274" s="88"/>
      <c r="G15274" s="88"/>
      <c r="H15274" s="88"/>
      <c r="I15274" s="88"/>
      <c r="J15274" s="88"/>
      <c r="K15274" s="88"/>
    </row>
    <row r="15275" spans="2:11" ht="12" hidden="1" customHeight="1" x14ac:dyDescent="0.2">
      <c r="B15275" s="88"/>
      <c r="C15275" s="88"/>
      <c r="D15275" s="88"/>
      <c r="E15275" s="88"/>
      <c r="F15275" s="88"/>
      <c r="G15275" s="88"/>
      <c r="H15275" s="88"/>
      <c r="I15275" s="88"/>
      <c r="J15275" s="88"/>
      <c r="K15275" s="88"/>
    </row>
    <row r="15276" spans="2:11" ht="12" hidden="1" customHeight="1" x14ac:dyDescent="0.2">
      <c r="B15276" s="88"/>
      <c r="C15276" s="88"/>
      <c r="D15276" s="88"/>
      <c r="E15276" s="88"/>
      <c r="F15276" s="88"/>
      <c r="G15276" s="88"/>
      <c r="H15276" s="88"/>
      <c r="I15276" s="88"/>
      <c r="J15276" s="88"/>
      <c r="K15276" s="88"/>
    </row>
    <row r="15277" spans="2:11" ht="12" hidden="1" customHeight="1" x14ac:dyDescent="0.2">
      <c r="B15277" s="88"/>
      <c r="C15277" s="88"/>
      <c r="D15277" s="88"/>
      <c r="E15277" s="88"/>
      <c r="F15277" s="88"/>
      <c r="G15277" s="88"/>
      <c r="H15277" s="88"/>
      <c r="I15277" s="88"/>
      <c r="J15277" s="88"/>
      <c r="K15277" s="88"/>
    </row>
    <row r="15278" spans="2:11" ht="12" hidden="1" customHeight="1" x14ac:dyDescent="0.2">
      <c r="B15278" s="88"/>
      <c r="C15278" s="88"/>
      <c r="D15278" s="88"/>
      <c r="E15278" s="88"/>
      <c r="F15278" s="88"/>
      <c r="G15278" s="88"/>
      <c r="H15278" s="88"/>
      <c r="I15278" s="88"/>
      <c r="J15278" s="88"/>
      <c r="K15278" s="88"/>
    </row>
    <row r="15279" spans="2:11" ht="12" hidden="1" customHeight="1" x14ac:dyDescent="0.2">
      <c r="B15279" s="88"/>
      <c r="C15279" s="88"/>
      <c r="D15279" s="88"/>
      <c r="E15279" s="88"/>
      <c r="F15279" s="88"/>
      <c r="G15279" s="88"/>
      <c r="H15279" s="88"/>
      <c r="I15279" s="88"/>
      <c r="J15279" s="88"/>
      <c r="K15279" s="88"/>
    </row>
    <row r="15280" spans="2:11" ht="12" hidden="1" customHeight="1" x14ac:dyDescent="0.2">
      <c r="B15280" s="88"/>
      <c r="C15280" s="88"/>
      <c r="D15280" s="88"/>
      <c r="E15280" s="88"/>
      <c r="F15280" s="88"/>
      <c r="G15280" s="88"/>
      <c r="H15280" s="88"/>
      <c r="I15280" s="88"/>
      <c r="J15280" s="88"/>
      <c r="K15280" s="88"/>
    </row>
    <row r="15281" spans="2:11" ht="12" hidden="1" customHeight="1" x14ac:dyDescent="0.2">
      <c r="B15281" s="88"/>
      <c r="C15281" s="88"/>
      <c r="D15281" s="88"/>
      <c r="E15281" s="88"/>
      <c r="F15281" s="88"/>
      <c r="G15281" s="88"/>
      <c r="H15281" s="88"/>
      <c r="I15281" s="88"/>
      <c r="J15281" s="88"/>
      <c r="K15281" s="88"/>
    </row>
    <row r="15282" spans="2:11" ht="12" hidden="1" customHeight="1" x14ac:dyDescent="0.2">
      <c r="B15282" s="88"/>
      <c r="C15282" s="88"/>
      <c r="D15282" s="88"/>
      <c r="E15282" s="88"/>
      <c r="F15282" s="88"/>
      <c r="G15282" s="88"/>
      <c r="H15282" s="88"/>
      <c r="I15282" s="88"/>
      <c r="J15282" s="88"/>
      <c r="K15282" s="88"/>
    </row>
    <row r="15283" spans="2:11" ht="12" hidden="1" customHeight="1" x14ac:dyDescent="0.2">
      <c r="B15283" s="88"/>
      <c r="C15283" s="88"/>
      <c r="D15283" s="88"/>
      <c r="E15283" s="88"/>
      <c r="F15283" s="88"/>
      <c r="G15283" s="88"/>
      <c r="H15283" s="88"/>
      <c r="I15283" s="88"/>
      <c r="J15283" s="88"/>
      <c r="K15283" s="88"/>
    </row>
    <row r="15284" spans="2:11" ht="12" hidden="1" customHeight="1" x14ac:dyDescent="0.2">
      <c r="B15284" s="88"/>
      <c r="C15284" s="88"/>
      <c r="D15284" s="88"/>
      <c r="E15284" s="88"/>
      <c r="F15284" s="88"/>
      <c r="G15284" s="88"/>
      <c r="H15284" s="88"/>
      <c r="I15284" s="88"/>
      <c r="J15284" s="88"/>
      <c r="K15284" s="88"/>
    </row>
    <row r="15285" spans="2:11" ht="12" hidden="1" customHeight="1" x14ac:dyDescent="0.2">
      <c r="B15285" s="88"/>
      <c r="C15285" s="88"/>
      <c r="D15285" s="88"/>
      <c r="E15285" s="88"/>
      <c r="F15285" s="88"/>
      <c r="G15285" s="88"/>
      <c r="H15285" s="88"/>
      <c r="I15285" s="88"/>
      <c r="J15285" s="88"/>
      <c r="K15285" s="88"/>
    </row>
    <row r="15286" spans="2:11" ht="12" hidden="1" customHeight="1" x14ac:dyDescent="0.2">
      <c r="B15286" s="88"/>
      <c r="C15286" s="88"/>
      <c r="D15286" s="88"/>
      <c r="E15286" s="88"/>
      <c r="F15286" s="88"/>
      <c r="G15286" s="88"/>
      <c r="H15286" s="88"/>
      <c r="I15286" s="88"/>
      <c r="J15286" s="88"/>
      <c r="K15286" s="88"/>
    </row>
    <row r="15287" spans="2:11" ht="12" hidden="1" customHeight="1" x14ac:dyDescent="0.2">
      <c r="B15287" s="88"/>
      <c r="C15287" s="88"/>
      <c r="D15287" s="88"/>
      <c r="E15287" s="88"/>
      <c r="F15287" s="88"/>
      <c r="G15287" s="88"/>
      <c r="H15287" s="88"/>
      <c r="I15287" s="88"/>
      <c r="J15287" s="88"/>
      <c r="K15287" s="88"/>
    </row>
    <row r="15288" spans="2:11" ht="12" hidden="1" customHeight="1" x14ac:dyDescent="0.2">
      <c r="B15288" s="88"/>
      <c r="C15288" s="88"/>
      <c r="D15288" s="88"/>
      <c r="E15288" s="88"/>
      <c r="F15288" s="88"/>
      <c r="G15288" s="88"/>
      <c r="H15288" s="88"/>
      <c r="I15288" s="88"/>
      <c r="J15288" s="88"/>
      <c r="K15288" s="88"/>
    </row>
    <row r="15289" spans="2:11" ht="12" hidden="1" customHeight="1" x14ac:dyDescent="0.2">
      <c r="B15289" s="88"/>
      <c r="C15289" s="88"/>
      <c r="D15289" s="88"/>
      <c r="E15289" s="88"/>
      <c r="F15289" s="88"/>
      <c r="G15289" s="88"/>
      <c r="H15289" s="88"/>
      <c r="I15289" s="88"/>
      <c r="J15289" s="88"/>
      <c r="K15289" s="88"/>
    </row>
    <row r="15290" spans="2:11" ht="12" hidden="1" customHeight="1" x14ac:dyDescent="0.2">
      <c r="B15290" s="88"/>
      <c r="C15290" s="88"/>
      <c r="D15290" s="88"/>
      <c r="E15290" s="88"/>
      <c r="F15290" s="88"/>
      <c r="G15290" s="88"/>
      <c r="H15290" s="88"/>
      <c r="I15290" s="88"/>
      <c r="J15290" s="88"/>
      <c r="K15290" s="88"/>
    </row>
    <row r="15291" spans="2:11" ht="12" hidden="1" customHeight="1" x14ac:dyDescent="0.2">
      <c r="B15291" s="88"/>
      <c r="C15291" s="88"/>
      <c r="D15291" s="88"/>
      <c r="E15291" s="88"/>
      <c r="F15291" s="88"/>
      <c r="G15291" s="88"/>
      <c r="H15291" s="88"/>
      <c r="I15291" s="88"/>
      <c r="J15291" s="88"/>
      <c r="K15291" s="88"/>
    </row>
    <row r="15292" spans="2:11" ht="12" hidden="1" customHeight="1" x14ac:dyDescent="0.2">
      <c r="B15292" s="88"/>
      <c r="C15292" s="88"/>
      <c r="D15292" s="88"/>
      <c r="E15292" s="88"/>
      <c r="F15292" s="88"/>
      <c r="G15292" s="88"/>
      <c r="H15292" s="88"/>
      <c r="I15292" s="88"/>
      <c r="J15292" s="88"/>
      <c r="K15292" s="88"/>
    </row>
    <row r="15293" spans="2:11" ht="12" hidden="1" customHeight="1" x14ac:dyDescent="0.2">
      <c r="B15293" s="88"/>
      <c r="C15293" s="88"/>
      <c r="D15293" s="88"/>
      <c r="E15293" s="88"/>
      <c r="F15293" s="88"/>
      <c r="G15293" s="88"/>
      <c r="H15293" s="88"/>
      <c r="I15293" s="88"/>
      <c r="J15293" s="88"/>
      <c r="K15293" s="88"/>
    </row>
    <row r="15294" spans="2:11" ht="12" hidden="1" customHeight="1" x14ac:dyDescent="0.2">
      <c r="B15294" s="88"/>
      <c r="C15294" s="88"/>
      <c r="D15294" s="88"/>
      <c r="E15294" s="88"/>
      <c r="F15294" s="88"/>
      <c r="G15294" s="88"/>
      <c r="H15294" s="88"/>
      <c r="I15294" s="88"/>
      <c r="J15294" s="88"/>
      <c r="K15294" s="88"/>
    </row>
    <row r="15295" spans="2:11" ht="12" hidden="1" customHeight="1" x14ac:dyDescent="0.2">
      <c r="B15295" s="88"/>
      <c r="C15295" s="88"/>
      <c r="D15295" s="88"/>
      <c r="E15295" s="88"/>
      <c r="F15295" s="88"/>
      <c r="G15295" s="88"/>
      <c r="H15295" s="88"/>
      <c r="I15295" s="88"/>
      <c r="J15295" s="88"/>
      <c r="K15295" s="88"/>
    </row>
    <row r="15296" spans="2:11" ht="12" hidden="1" customHeight="1" x14ac:dyDescent="0.2">
      <c r="B15296" s="88"/>
      <c r="C15296" s="88"/>
      <c r="D15296" s="88"/>
      <c r="E15296" s="88"/>
      <c r="F15296" s="88"/>
      <c r="G15296" s="88"/>
      <c r="H15296" s="88"/>
      <c r="I15296" s="88"/>
      <c r="J15296" s="88"/>
      <c r="K15296" s="88"/>
    </row>
    <row r="15297" spans="2:11" ht="12" hidden="1" customHeight="1" x14ac:dyDescent="0.2">
      <c r="B15297" s="88"/>
      <c r="C15297" s="88"/>
      <c r="D15297" s="88"/>
      <c r="E15297" s="88"/>
      <c r="F15297" s="88"/>
      <c r="G15297" s="88"/>
      <c r="H15297" s="88"/>
      <c r="I15297" s="88"/>
      <c r="J15297" s="88"/>
      <c r="K15297" s="88"/>
    </row>
    <row r="15298" spans="2:11" ht="12" hidden="1" customHeight="1" x14ac:dyDescent="0.2">
      <c r="B15298" s="88"/>
      <c r="C15298" s="88"/>
      <c r="D15298" s="88"/>
      <c r="E15298" s="88"/>
      <c r="F15298" s="88"/>
      <c r="G15298" s="88"/>
      <c r="H15298" s="88"/>
      <c r="I15298" s="88"/>
      <c r="J15298" s="88"/>
      <c r="K15298" s="88"/>
    </row>
    <row r="15299" spans="2:11" ht="12" hidden="1" customHeight="1" x14ac:dyDescent="0.2">
      <c r="B15299" s="88"/>
      <c r="C15299" s="88"/>
      <c r="D15299" s="88"/>
      <c r="E15299" s="88"/>
      <c r="F15299" s="88"/>
      <c r="G15299" s="88"/>
      <c r="H15299" s="88"/>
      <c r="I15299" s="88"/>
      <c r="J15299" s="88"/>
      <c r="K15299" s="88"/>
    </row>
    <row r="15300" spans="2:11" ht="12" hidden="1" customHeight="1" x14ac:dyDescent="0.2">
      <c r="B15300" s="88"/>
      <c r="C15300" s="88"/>
      <c r="D15300" s="88"/>
      <c r="E15300" s="88"/>
      <c r="F15300" s="88"/>
      <c r="G15300" s="88"/>
      <c r="H15300" s="88"/>
      <c r="I15300" s="88"/>
      <c r="J15300" s="88"/>
      <c r="K15300" s="88"/>
    </row>
    <row r="15301" spans="2:11" ht="12" hidden="1" customHeight="1" x14ac:dyDescent="0.2">
      <c r="B15301" s="88"/>
      <c r="C15301" s="88"/>
      <c r="D15301" s="88"/>
      <c r="E15301" s="88"/>
      <c r="F15301" s="88"/>
      <c r="G15301" s="88"/>
      <c r="H15301" s="88"/>
      <c r="I15301" s="88"/>
      <c r="J15301" s="88"/>
      <c r="K15301" s="88"/>
    </row>
    <row r="15302" spans="2:11" ht="12" hidden="1" customHeight="1" x14ac:dyDescent="0.2">
      <c r="B15302" s="88"/>
      <c r="C15302" s="88"/>
      <c r="D15302" s="88"/>
      <c r="E15302" s="88"/>
      <c r="F15302" s="88"/>
      <c r="G15302" s="88"/>
      <c r="H15302" s="88"/>
      <c r="I15302" s="88"/>
      <c r="J15302" s="88"/>
      <c r="K15302" s="88"/>
    </row>
    <row r="15303" spans="2:11" ht="12" hidden="1" customHeight="1" x14ac:dyDescent="0.2">
      <c r="B15303" s="88"/>
      <c r="C15303" s="88"/>
      <c r="D15303" s="88"/>
      <c r="E15303" s="88"/>
      <c r="F15303" s="88"/>
      <c r="G15303" s="88"/>
      <c r="H15303" s="88"/>
      <c r="I15303" s="88"/>
      <c r="J15303" s="88"/>
      <c r="K15303" s="88"/>
    </row>
    <row r="15304" spans="2:11" ht="12" hidden="1" customHeight="1" x14ac:dyDescent="0.2">
      <c r="B15304" s="88"/>
      <c r="C15304" s="88"/>
      <c r="D15304" s="88"/>
      <c r="E15304" s="88"/>
      <c r="F15304" s="88"/>
      <c r="G15304" s="88"/>
      <c r="H15304" s="88"/>
      <c r="I15304" s="88"/>
      <c r="J15304" s="88"/>
      <c r="K15304" s="88"/>
    </row>
    <row r="15305" spans="2:11" ht="12" hidden="1" customHeight="1" x14ac:dyDescent="0.2">
      <c r="B15305" s="88"/>
      <c r="C15305" s="88"/>
      <c r="D15305" s="88"/>
      <c r="E15305" s="88"/>
      <c r="F15305" s="88"/>
      <c r="G15305" s="88"/>
      <c r="H15305" s="88"/>
      <c r="I15305" s="88"/>
      <c r="J15305" s="88"/>
      <c r="K15305" s="88"/>
    </row>
    <row r="15306" spans="2:11" ht="12" hidden="1" customHeight="1" x14ac:dyDescent="0.2">
      <c r="B15306" s="88"/>
      <c r="C15306" s="88"/>
      <c r="D15306" s="88"/>
      <c r="E15306" s="88"/>
      <c r="F15306" s="88"/>
      <c r="G15306" s="88"/>
      <c r="H15306" s="88"/>
      <c r="I15306" s="88"/>
      <c r="J15306" s="88"/>
      <c r="K15306" s="88"/>
    </row>
    <row r="15307" spans="2:11" ht="12" hidden="1" customHeight="1" x14ac:dyDescent="0.2">
      <c r="B15307" s="88"/>
      <c r="C15307" s="88"/>
      <c r="D15307" s="88"/>
      <c r="E15307" s="88"/>
      <c r="F15307" s="88"/>
      <c r="G15307" s="88"/>
      <c r="H15307" s="88"/>
      <c r="I15307" s="88"/>
      <c r="J15307" s="88"/>
      <c r="K15307" s="88"/>
    </row>
    <row r="15308" spans="2:11" ht="12" hidden="1" customHeight="1" x14ac:dyDescent="0.2">
      <c r="B15308" s="88"/>
      <c r="C15308" s="88"/>
      <c r="D15308" s="88"/>
      <c r="E15308" s="88"/>
      <c r="F15308" s="88"/>
      <c r="G15308" s="88"/>
      <c r="H15308" s="88"/>
      <c r="I15308" s="88"/>
      <c r="J15308" s="88"/>
      <c r="K15308" s="88"/>
    </row>
    <row r="15309" spans="2:11" ht="12" hidden="1" customHeight="1" x14ac:dyDescent="0.2">
      <c r="B15309" s="88"/>
      <c r="C15309" s="88"/>
      <c r="D15309" s="88"/>
      <c r="E15309" s="88"/>
      <c r="F15309" s="88"/>
      <c r="G15309" s="88"/>
      <c r="H15309" s="88"/>
      <c r="I15309" s="88"/>
      <c r="J15309" s="88"/>
      <c r="K15309" s="88"/>
    </row>
    <row r="15310" spans="2:11" ht="12" hidden="1" customHeight="1" x14ac:dyDescent="0.2">
      <c r="B15310" s="88"/>
      <c r="C15310" s="88"/>
      <c r="D15310" s="88"/>
      <c r="E15310" s="88"/>
      <c r="F15310" s="88"/>
      <c r="G15310" s="88"/>
      <c r="H15310" s="88"/>
      <c r="I15310" s="88"/>
      <c r="J15310" s="88"/>
      <c r="K15310" s="88"/>
    </row>
    <row r="15311" spans="2:11" ht="12" hidden="1" customHeight="1" x14ac:dyDescent="0.2">
      <c r="B15311" s="88"/>
      <c r="C15311" s="88"/>
      <c r="D15311" s="88"/>
      <c r="E15311" s="88"/>
      <c r="F15311" s="88"/>
      <c r="G15311" s="88"/>
      <c r="H15311" s="88"/>
      <c r="I15311" s="88"/>
      <c r="J15311" s="88"/>
      <c r="K15311" s="88"/>
    </row>
    <row r="15312" spans="2:11" ht="12" hidden="1" customHeight="1" x14ac:dyDescent="0.2">
      <c r="B15312" s="88"/>
      <c r="C15312" s="88"/>
      <c r="D15312" s="88"/>
      <c r="E15312" s="88"/>
      <c r="F15312" s="88"/>
      <c r="G15312" s="88"/>
      <c r="H15312" s="88"/>
      <c r="I15312" s="88"/>
      <c r="J15312" s="88"/>
      <c r="K15312" s="88"/>
    </row>
    <row r="15313" spans="2:11" ht="12" hidden="1" customHeight="1" x14ac:dyDescent="0.2">
      <c r="B15313" s="88"/>
      <c r="C15313" s="88"/>
      <c r="D15313" s="88"/>
      <c r="E15313" s="88"/>
      <c r="F15313" s="88"/>
      <c r="G15313" s="88"/>
      <c r="H15313" s="88"/>
      <c r="I15313" s="88"/>
      <c r="J15313" s="88"/>
      <c r="K15313" s="88"/>
    </row>
    <row r="15314" spans="2:11" ht="12" hidden="1" customHeight="1" x14ac:dyDescent="0.2">
      <c r="B15314" s="88"/>
      <c r="C15314" s="88"/>
      <c r="D15314" s="88"/>
      <c r="E15314" s="88"/>
      <c r="F15314" s="88"/>
      <c r="G15314" s="88"/>
      <c r="H15314" s="88"/>
      <c r="I15314" s="88"/>
      <c r="J15314" s="88"/>
      <c r="K15314" s="88"/>
    </row>
    <row r="15315" spans="2:11" ht="12" hidden="1" customHeight="1" x14ac:dyDescent="0.2">
      <c r="B15315" s="88"/>
      <c r="C15315" s="88"/>
      <c r="D15315" s="88"/>
      <c r="E15315" s="88"/>
      <c r="F15315" s="88"/>
      <c r="G15315" s="88"/>
      <c r="H15315" s="88"/>
      <c r="I15315" s="88"/>
      <c r="J15315" s="88"/>
      <c r="K15315" s="88"/>
    </row>
    <row r="15316" spans="2:11" ht="12" hidden="1" customHeight="1" x14ac:dyDescent="0.2">
      <c r="B15316" s="88"/>
      <c r="C15316" s="88"/>
      <c r="D15316" s="88"/>
      <c r="E15316" s="88"/>
      <c r="F15316" s="88"/>
      <c r="G15316" s="88"/>
      <c r="H15316" s="88"/>
      <c r="I15316" s="88"/>
      <c r="J15316" s="88"/>
      <c r="K15316" s="88"/>
    </row>
    <row r="15317" spans="2:11" ht="12" hidden="1" customHeight="1" x14ac:dyDescent="0.2">
      <c r="B15317" s="88"/>
      <c r="C15317" s="88"/>
      <c r="D15317" s="88"/>
      <c r="E15317" s="88"/>
      <c r="F15317" s="88"/>
      <c r="G15317" s="88"/>
      <c r="H15317" s="88"/>
      <c r="I15317" s="88"/>
      <c r="J15317" s="88"/>
      <c r="K15317" s="88"/>
    </row>
    <row r="15318" spans="2:11" ht="12" hidden="1" customHeight="1" x14ac:dyDescent="0.2">
      <c r="B15318" s="88"/>
      <c r="C15318" s="88"/>
      <c r="D15318" s="88"/>
      <c r="E15318" s="88"/>
      <c r="F15318" s="88"/>
      <c r="G15318" s="88"/>
      <c r="H15318" s="88"/>
      <c r="I15318" s="88"/>
      <c r="J15318" s="88"/>
      <c r="K15318" s="88"/>
    </row>
    <row r="15319" spans="2:11" ht="12" hidden="1" customHeight="1" x14ac:dyDescent="0.2">
      <c r="B15319" s="88"/>
      <c r="C15319" s="88"/>
      <c r="D15319" s="88"/>
      <c r="E15319" s="88"/>
      <c r="F15319" s="88"/>
      <c r="G15319" s="88"/>
      <c r="H15319" s="88"/>
      <c r="I15319" s="88"/>
      <c r="J15319" s="88"/>
      <c r="K15319" s="88"/>
    </row>
    <row r="15320" spans="2:11" ht="12" hidden="1" customHeight="1" x14ac:dyDescent="0.2">
      <c r="B15320" s="88"/>
      <c r="C15320" s="88"/>
      <c r="D15320" s="88"/>
      <c r="E15320" s="88"/>
      <c r="F15320" s="88"/>
      <c r="G15320" s="88"/>
      <c r="H15320" s="88"/>
      <c r="I15320" s="88"/>
      <c r="J15320" s="88"/>
      <c r="K15320" s="88"/>
    </row>
    <row r="15321" spans="2:11" ht="12" hidden="1" customHeight="1" x14ac:dyDescent="0.2">
      <c r="B15321" s="88"/>
      <c r="C15321" s="88"/>
      <c r="D15321" s="88"/>
      <c r="E15321" s="88"/>
      <c r="F15321" s="88"/>
      <c r="G15321" s="88"/>
      <c r="H15321" s="88"/>
      <c r="I15321" s="88"/>
      <c r="J15321" s="88"/>
      <c r="K15321" s="88"/>
    </row>
    <row r="15322" spans="2:11" ht="12" hidden="1" customHeight="1" x14ac:dyDescent="0.2">
      <c r="B15322" s="88"/>
      <c r="C15322" s="88"/>
      <c r="D15322" s="88"/>
      <c r="E15322" s="88"/>
      <c r="F15322" s="88"/>
      <c r="G15322" s="88"/>
      <c r="H15322" s="88"/>
      <c r="I15322" s="88"/>
      <c r="J15322" s="88"/>
      <c r="K15322" s="88"/>
    </row>
    <row r="15323" spans="2:11" ht="12" hidden="1" customHeight="1" x14ac:dyDescent="0.2">
      <c r="B15323" s="88"/>
      <c r="C15323" s="88"/>
      <c r="D15323" s="88"/>
      <c r="E15323" s="88"/>
      <c r="F15323" s="88"/>
      <c r="G15323" s="88"/>
      <c r="H15323" s="88"/>
      <c r="I15323" s="88"/>
      <c r="J15323" s="88"/>
      <c r="K15323" s="88"/>
    </row>
    <row r="15324" spans="2:11" ht="12" hidden="1" customHeight="1" x14ac:dyDescent="0.2">
      <c r="B15324" s="88"/>
      <c r="C15324" s="88"/>
      <c r="D15324" s="88"/>
      <c r="E15324" s="88"/>
      <c r="F15324" s="88"/>
      <c r="G15324" s="88"/>
      <c r="H15324" s="88"/>
      <c r="I15324" s="88"/>
      <c r="J15324" s="88"/>
      <c r="K15324" s="88"/>
    </row>
    <row r="15325" spans="2:11" ht="12" hidden="1" customHeight="1" x14ac:dyDescent="0.2">
      <c r="B15325" s="88"/>
      <c r="C15325" s="88"/>
      <c r="D15325" s="88"/>
      <c r="E15325" s="88"/>
      <c r="F15325" s="88"/>
      <c r="G15325" s="88"/>
      <c r="H15325" s="88"/>
      <c r="I15325" s="88"/>
      <c r="J15325" s="88"/>
      <c r="K15325" s="88"/>
    </row>
    <row r="15326" spans="2:11" ht="12" hidden="1" customHeight="1" x14ac:dyDescent="0.2">
      <c r="B15326" s="88"/>
      <c r="C15326" s="88"/>
      <c r="D15326" s="88"/>
      <c r="E15326" s="88"/>
      <c r="F15326" s="88"/>
      <c r="G15326" s="88"/>
      <c r="H15326" s="88"/>
      <c r="I15326" s="88"/>
      <c r="J15326" s="88"/>
      <c r="K15326" s="88"/>
    </row>
    <row r="15327" spans="2:11" ht="12" hidden="1" customHeight="1" x14ac:dyDescent="0.2">
      <c r="B15327" s="88"/>
      <c r="C15327" s="88"/>
      <c r="D15327" s="88"/>
      <c r="E15327" s="88"/>
      <c r="F15327" s="88"/>
      <c r="G15327" s="88"/>
      <c r="H15327" s="88"/>
      <c r="I15327" s="88"/>
      <c r="J15327" s="88"/>
      <c r="K15327" s="88"/>
    </row>
    <row r="15328" spans="2:11" ht="12" hidden="1" customHeight="1" x14ac:dyDescent="0.2">
      <c r="B15328" s="88"/>
      <c r="C15328" s="88"/>
      <c r="D15328" s="88"/>
      <c r="E15328" s="88"/>
      <c r="F15328" s="88"/>
      <c r="G15328" s="88"/>
      <c r="H15328" s="88"/>
      <c r="I15328" s="88"/>
      <c r="J15328" s="88"/>
      <c r="K15328" s="88"/>
    </row>
    <row r="15329" spans="2:11" ht="12" hidden="1" customHeight="1" x14ac:dyDescent="0.2">
      <c r="B15329" s="88"/>
      <c r="C15329" s="88"/>
      <c r="D15329" s="88"/>
      <c r="E15329" s="88"/>
      <c r="F15329" s="88"/>
      <c r="G15329" s="88"/>
      <c r="H15329" s="88"/>
      <c r="I15329" s="88"/>
      <c r="J15329" s="88"/>
      <c r="K15329" s="88"/>
    </row>
    <row r="15330" spans="2:11" ht="12" hidden="1" customHeight="1" x14ac:dyDescent="0.2">
      <c r="B15330" s="88"/>
      <c r="C15330" s="88"/>
      <c r="D15330" s="88"/>
      <c r="E15330" s="88"/>
      <c r="F15330" s="88"/>
      <c r="G15330" s="88"/>
      <c r="H15330" s="88"/>
      <c r="I15330" s="88"/>
      <c r="J15330" s="88"/>
      <c r="K15330" s="88"/>
    </row>
    <row r="15331" spans="2:11" ht="12" hidden="1" customHeight="1" x14ac:dyDescent="0.2">
      <c r="B15331" s="88"/>
      <c r="C15331" s="88"/>
      <c r="D15331" s="88"/>
      <c r="E15331" s="88"/>
      <c r="F15331" s="88"/>
      <c r="G15331" s="88"/>
      <c r="H15331" s="88"/>
      <c r="I15331" s="88"/>
      <c r="J15331" s="88"/>
      <c r="K15331" s="88"/>
    </row>
    <row r="15332" spans="2:11" ht="12" hidden="1" customHeight="1" x14ac:dyDescent="0.2">
      <c r="B15332" s="88"/>
      <c r="C15332" s="88"/>
      <c r="D15332" s="88"/>
      <c r="E15332" s="88"/>
      <c r="F15332" s="88"/>
      <c r="G15332" s="88"/>
      <c r="H15332" s="88"/>
      <c r="I15332" s="88"/>
      <c r="J15332" s="88"/>
      <c r="K15332" s="88"/>
    </row>
    <row r="15333" spans="2:11" ht="12" hidden="1" customHeight="1" x14ac:dyDescent="0.2">
      <c r="B15333" s="88"/>
      <c r="C15333" s="88"/>
      <c r="D15333" s="88"/>
      <c r="E15333" s="88"/>
      <c r="F15333" s="88"/>
      <c r="G15333" s="88"/>
      <c r="H15333" s="88"/>
      <c r="I15333" s="88"/>
      <c r="J15333" s="88"/>
      <c r="K15333" s="88"/>
    </row>
    <row r="15334" spans="2:11" ht="12" hidden="1" customHeight="1" x14ac:dyDescent="0.2">
      <c r="B15334" s="88"/>
      <c r="C15334" s="88"/>
      <c r="D15334" s="88"/>
      <c r="E15334" s="88"/>
      <c r="F15334" s="88"/>
      <c r="G15334" s="88"/>
      <c r="H15334" s="88"/>
      <c r="I15334" s="88"/>
      <c r="J15334" s="88"/>
      <c r="K15334" s="88"/>
    </row>
    <row r="15335" spans="2:11" ht="12" hidden="1" customHeight="1" x14ac:dyDescent="0.2">
      <c r="B15335" s="88"/>
      <c r="C15335" s="88"/>
      <c r="D15335" s="88"/>
      <c r="E15335" s="88"/>
      <c r="F15335" s="88"/>
      <c r="G15335" s="88"/>
      <c r="H15335" s="88"/>
      <c r="I15335" s="88"/>
      <c r="J15335" s="88"/>
      <c r="K15335" s="88"/>
    </row>
    <row r="15336" spans="2:11" ht="12" hidden="1" customHeight="1" x14ac:dyDescent="0.2">
      <c r="B15336" s="88"/>
      <c r="C15336" s="88"/>
      <c r="D15336" s="88"/>
      <c r="E15336" s="88"/>
      <c r="F15336" s="88"/>
      <c r="G15336" s="88"/>
      <c r="H15336" s="88"/>
      <c r="I15336" s="88"/>
      <c r="J15336" s="88"/>
      <c r="K15336" s="88"/>
    </row>
    <row r="15337" spans="2:11" ht="12" hidden="1" customHeight="1" x14ac:dyDescent="0.2">
      <c r="B15337" s="88"/>
      <c r="C15337" s="88"/>
      <c r="D15337" s="88"/>
      <c r="E15337" s="88"/>
      <c r="F15337" s="88"/>
      <c r="G15337" s="88"/>
      <c r="H15337" s="88"/>
      <c r="I15337" s="88"/>
      <c r="J15337" s="88"/>
      <c r="K15337" s="88"/>
    </row>
    <row r="15338" spans="2:11" ht="12" hidden="1" customHeight="1" x14ac:dyDescent="0.2">
      <c r="B15338" s="88"/>
      <c r="C15338" s="88"/>
      <c r="D15338" s="88"/>
      <c r="E15338" s="88"/>
      <c r="F15338" s="88"/>
      <c r="G15338" s="88"/>
      <c r="H15338" s="88"/>
      <c r="I15338" s="88"/>
      <c r="J15338" s="88"/>
      <c r="K15338" s="88"/>
    </row>
    <row r="15339" spans="2:11" ht="12" hidden="1" customHeight="1" x14ac:dyDescent="0.2">
      <c r="B15339" s="88"/>
      <c r="C15339" s="88"/>
      <c r="D15339" s="88"/>
      <c r="E15339" s="88"/>
      <c r="F15339" s="88"/>
      <c r="G15339" s="88"/>
      <c r="H15339" s="88"/>
      <c r="I15339" s="88"/>
      <c r="J15339" s="88"/>
      <c r="K15339" s="88"/>
    </row>
    <row r="15340" spans="2:11" ht="12" hidden="1" customHeight="1" x14ac:dyDescent="0.2">
      <c r="B15340" s="88"/>
      <c r="C15340" s="88"/>
      <c r="D15340" s="88"/>
      <c r="E15340" s="88"/>
      <c r="F15340" s="88"/>
      <c r="G15340" s="88"/>
      <c r="H15340" s="88"/>
      <c r="I15340" s="88"/>
      <c r="J15340" s="88"/>
      <c r="K15340" s="88"/>
    </row>
    <row r="15341" spans="2:11" ht="12" hidden="1" customHeight="1" x14ac:dyDescent="0.2">
      <c r="B15341" s="88"/>
      <c r="C15341" s="88"/>
      <c r="D15341" s="88"/>
      <c r="E15341" s="88"/>
      <c r="F15341" s="88"/>
      <c r="G15341" s="88"/>
      <c r="H15341" s="88"/>
      <c r="I15341" s="88"/>
      <c r="J15341" s="88"/>
      <c r="K15341" s="88"/>
    </row>
    <row r="15342" spans="2:11" ht="12" hidden="1" customHeight="1" x14ac:dyDescent="0.2">
      <c r="B15342" s="88"/>
      <c r="C15342" s="88"/>
      <c r="D15342" s="88"/>
      <c r="E15342" s="88"/>
      <c r="F15342" s="88"/>
      <c r="G15342" s="88"/>
      <c r="H15342" s="88"/>
      <c r="I15342" s="88"/>
      <c r="J15342" s="88"/>
      <c r="K15342" s="88"/>
    </row>
    <row r="15343" spans="2:11" ht="12" hidden="1" customHeight="1" x14ac:dyDescent="0.2">
      <c r="B15343" s="88"/>
      <c r="C15343" s="88"/>
      <c r="D15343" s="88"/>
      <c r="E15343" s="88"/>
      <c r="F15343" s="88"/>
      <c r="G15343" s="88"/>
      <c r="H15343" s="88"/>
      <c r="I15343" s="88"/>
      <c r="J15343" s="88"/>
      <c r="K15343" s="88"/>
    </row>
    <row r="15344" spans="2:11" ht="12" hidden="1" customHeight="1" x14ac:dyDescent="0.2">
      <c r="B15344" s="88"/>
      <c r="C15344" s="88"/>
      <c r="D15344" s="88"/>
      <c r="E15344" s="88"/>
      <c r="F15344" s="88"/>
      <c r="G15344" s="88"/>
      <c r="H15344" s="88"/>
      <c r="I15344" s="88"/>
      <c r="J15344" s="88"/>
      <c r="K15344" s="88"/>
    </row>
    <row r="15345" spans="2:11" ht="12" hidden="1" customHeight="1" x14ac:dyDescent="0.2">
      <c r="B15345" s="88"/>
      <c r="C15345" s="88"/>
      <c r="D15345" s="88"/>
      <c r="E15345" s="88"/>
      <c r="F15345" s="88"/>
      <c r="G15345" s="88"/>
      <c r="H15345" s="88"/>
      <c r="I15345" s="88"/>
      <c r="J15345" s="88"/>
      <c r="K15345" s="88"/>
    </row>
    <row r="15346" spans="2:11" ht="12" hidden="1" customHeight="1" x14ac:dyDescent="0.2">
      <c r="B15346" s="88"/>
      <c r="C15346" s="88"/>
      <c r="D15346" s="88"/>
      <c r="E15346" s="88"/>
      <c r="F15346" s="88"/>
      <c r="G15346" s="88"/>
      <c r="H15346" s="88"/>
      <c r="I15346" s="88"/>
      <c r="J15346" s="88"/>
      <c r="K15346" s="88"/>
    </row>
    <row r="15347" spans="2:11" ht="12" hidden="1" customHeight="1" x14ac:dyDescent="0.2">
      <c r="B15347" s="88"/>
      <c r="C15347" s="88"/>
      <c r="D15347" s="88"/>
      <c r="E15347" s="88"/>
      <c r="F15347" s="88"/>
      <c r="G15347" s="88"/>
      <c r="H15347" s="88"/>
      <c r="I15347" s="88"/>
      <c r="J15347" s="88"/>
      <c r="K15347" s="88"/>
    </row>
    <row r="15348" spans="2:11" ht="12" hidden="1" customHeight="1" x14ac:dyDescent="0.2">
      <c r="B15348" s="88"/>
      <c r="C15348" s="88"/>
      <c r="D15348" s="88"/>
      <c r="E15348" s="88"/>
      <c r="F15348" s="88"/>
      <c r="G15348" s="88"/>
      <c r="H15348" s="88"/>
      <c r="I15348" s="88"/>
      <c r="J15348" s="88"/>
      <c r="K15348" s="88"/>
    </row>
    <row r="15349" spans="2:11" ht="12" hidden="1" customHeight="1" x14ac:dyDescent="0.2">
      <c r="B15349" s="88"/>
      <c r="C15349" s="88"/>
      <c r="D15349" s="88"/>
      <c r="E15349" s="88"/>
      <c r="F15349" s="88"/>
      <c r="G15349" s="88"/>
      <c r="H15349" s="88"/>
      <c r="I15349" s="88"/>
      <c r="J15349" s="88"/>
      <c r="K15349" s="88"/>
    </row>
    <row r="15350" spans="2:11" ht="12" hidden="1" customHeight="1" x14ac:dyDescent="0.2">
      <c r="B15350" s="88"/>
      <c r="C15350" s="88"/>
      <c r="D15350" s="88"/>
      <c r="E15350" s="88"/>
      <c r="F15350" s="88"/>
      <c r="G15350" s="88"/>
      <c r="H15350" s="88"/>
      <c r="I15350" s="88"/>
      <c r="J15350" s="88"/>
      <c r="K15350" s="88"/>
    </row>
    <row r="15351" spans="2:11" ht="12" hidden="1" customHeight="1" x14ac:dyDescent="0.2">
      <c r="B15351" s="88"/>
      <c r="C15351" s="88"/>
      <c r="D15351" s="88"/>
      <c r="E15351" s="88"/>
      <c r="F15351" s="88"/>
      <c r="G15351" s="88"/>
      <c r="H15351" s="88"/>
      <c r="I15351" s="88"/>
      <c r="J15351" s="88"/>
      <c r="K15351" s="88"/>
    </row>
    <row r="15352" spans="2:11" ht="12" hidden="1" customHeight="1" x14ac:dyDescent="0.2">
      <c r="B15352" s="88"/>
      <c r="C15352" s="88"/>
      <c r="D15352" s="88"/>
      <c r="E15352" s="88"/>
      <c r="F15352" s="88"/>
      <c r="G15352" s="88"/>
      <c r="H15352" s="88"/>
      <c r="I15352" s="88"/>
      <c r="J15352" s="88"/>
      <c r="K15352" s="88"/>
    </row>
    <row r="15353" spans="2:11" ht="12" hidden="1" customHeight="1" x14ac:dyDescent="0.2">
      <c r="B15353" s="88"/>
      <c r="C15353" s="88"/>
      <c r="D15353" s="88"/>
      <c r="E15353" s="88"/>
      <c r="F15353" s="88"/>
      <c r="G15353" s="88"/>
      <c r="H15353" s="88"/>
      <c r="I15353" s="88"/>
      <c r="J15353" s="88"/>
      <c r="K15353" s="88"/>
    </row>
    <row r="15354" spans="2:11" ht="12" hidden="1" customHeight="1" x14ac:dyDescent="0.2">
      <c r="B15354" s="88"/>
      <c r="C15354" s="88"/>
      <c r="D15354" s="88"/>
      <c r="E15354" s="88"/>
      <c r="F15354" s="88"/>
      <c r="G15354" s="88"/>
      <c r="H15354" s="88"/>
      <c r="I15354" s="88"/>
      <c r="J15354" s="88"/>
      <c r="K15354" s="88"/>
    </row>
    <row r="15355" spans="2:11" ht="12" hidden="1" customHeight="1" x14ac:dyDescent="0.2">
      <c r="B15355" s="88"/>
      <c r="C15355" s="88"/>
      <c r="D15355" s="88"/>
      <c r="E15355" s="88"/>
      <c r="F15355" s="88"/>
      <c r="G15355" s="88"/>
      <c r="H15355" s="88"/>
      <c r="I15355" s="88"/>
      <c r="J15355" s="88"/>
      <c r="K15355" s="88"/>
    </row>
    <row r="15356" spans="2:11" ht="12" hidden="1" customHeight="1" x14ac:dyDescent="0.2">
      <c r="B15356" s="88"/>
      <c r="C15356" s="88"/>
      <c r="D15356" s="88"/>
      <c r="E15356" s="88"/>
      <c r="F15356" s="88"/>
      <c r="G15356" s="88"/>
      <c r="H15356" s="88"/>
      <c r="I15356" s="88"/>
      <c r="J15356" s="88"/>
      <c r="K15356" s="88"/>
    </row>
    <row r="15357" spans="2:11" ht="12" hidden="1" customHeight="1" x14ac:dyDescent="0.2">
      <c r="B15357" s="88"/>
      <c r="C15357" s="88"/>
      <c r="D15357" s="88"/>
      <c r="E15357" s="88"/>
      <c r="F15357" s="88"/>
      <c r="G15357" s="88"/>
      <c r="H15357" s="88"/>
      <c r="I15357" s="88"/>
      <c r="J15357" s="88"/>
      <c r="K15357" s="88"/>
    </row>
    <row r="15358" spans="2:11" ht="12" hidden="1" customHeight="1" x14ac:dyDescent="0.2">
      <c r="B15358" s="88"/>
      <c r="C15358" s="88"/>
      <c r="D15358" s="88"/>
      <c r="E15358" s="88"/>
      <c r="F15358" s="88"/>
      <c r="G15358" s="88"/>
      <c r="H15358" s="88"/>
      <c r="I15358" s="88"/>
      <c r="J15358" s="88"/>
      <c r="K15358" s="88"/>
    </row>
    <row r="15359" spans="2:11" ht="12" hidden="1" customHeight="1" x14ac:dyDescent="0.2">
      <c r="B15359" s="88"/>
      <c r="C15359" s="88"/>
      <c r="D15359" s="88"/>
      <c r="E15359" s="88"/>
      <c r="F15359" s="88"/>
      <c r="G15359" s="88"/>
      <c r="H15359" s="88"/>
      <c r="I15359" s="88"/>
      <c r="J15359" s="88"/>
      <c r="K15359" s="88"/>
    </row>
    <row r="15360" spans="2:11" ht="12" hidden="1" customHeight="1" x14ac:dyDescent="0.2">
      <c r="B15360" s="88"/>
      <c r="C15360" s="88"/>
      <c r="D15360" s="88"/>
      <c r="E15360" s="88"/>
      <c r="F15360" s="88"/>
      <c r="G15360" s="88"/>
      <c r="H15360" s="88"/>
      <c r="I15360" s="88"/>
      <c r="J15360" s="88"/>
      <c r="K15360" s="88"/>
    </row>
    <row r="15361" spans="2:11" ht="12" hidden="1" customHeight="1" x14ac:dyDescent="0.2">
      <c r="B15361" s="88"/>
      <c r="C15361" s="88"/>
      <c r="D15361" s="88"/>
      <c r="E15361" s="88"/>
      <c r="F15361" s="88"/>
      <c r="G15361" s="88"/>
      <c r="H15361" s="88"/>
      <c r="I15361" s="88"/>
      <c r="J15361" s="88"/>
      <c r="K15361" s="88"/>
    </row>
    <row r="15362" spans="2:11" ht="12" hidden="1" customHeight="1" x14ac:dyDescent="0.2">
      <c r="B15362" s="88"/>
      <c r="C15362" s="88"/>
      <c r="D15362" s="88"/>
      <c r="E15362" s="88"/>
      <c r="F15362" s="88"/>
      <c r="G15362" s="88"/>
      <c r="H15362" s="88"/>
      <c r="I15362" s="88"/>
      <c r="J15362" s="88"/>
      <c r="K15362" s="88"/>
    </row>
    <row r="15363" spans="2:11" ht="12" hidden="1" customHeight="1" x14ac:dyDescent="0.2">
      <c r="B15363" s="88"/>
      <c r="C15363" s="88"/>
      <c r="D15363" s="88"/>
      <c r="E15363" s="88"/>
      <c r="F15363" s="88"/>
      <c r="G15363" s="88"/>
      <c r="H15363" s="88"/>
      <c r="I15363" s="88"/>
      <c r="J15363" s="88"/>
      <c r="K15363" s="88"/>
    </row>
    <row r="15364" spans="2:11" ht="12" hidden="1" customHeight="1" x14ac:dyDescent="0.2">
      <c r="B15364" s="88"/>
      <c r="C15364" s="88"/>
      <c r="D15364" s="88"/>
      <c r="E15364" s="88"/>
      <c r="F15364" s="88"/>
      <c r="G15364" s="88"/>
      <c r="H15364" s="88"/>
      <c r="I15364" s="88"/>
      <c r="J15364" s="88"/>
      <c r="K15364" s="88"/>
    </row>
    <row r="15365" spans="2:11" ht="12" hidden="1" customHeight="1" x14ac:dyDescent="0.2">
      <c r="B15365" s="88"/>
      <c r="C15365" s="88"/>
      <c r="D15365" s="88"/>
      <c r="E15365" s="88"/>
      <c r="F15365" s="88"/>
      <c r="G15365" s="88"/>
      <c r="H15365" s="88"/>
      <c r="I15365" s="88"/>
      <c r="J15365" s="88"/>
      <c r="K15365" s="88"/>
    </row>
    <row r="15366" spans="2:11" ht="12" hidden="1" customHeight="1" x14ac:dyDescent="0.2">
      <c r="B15366" s="88"/>
      <c r="C15366" s="88"/>
      <c r="D15366" s="88"/>
      <c r="E15366" s="88"/>
      <c r="F15366" s="88"/>
      <c r="G15366" s="88"/>
      <c r="H15366" s="88"/>
      <c r="I15366" s="88"/>
      <c r="J15366" s="88"/>
      <c r="K15366" s="88"/>
    </row>
    <row r="15367" spans="2:11" ht="12" hidden="1" customHeight="1" x14ac:dyDescent="0.2">
      <c r="B15367" s="88"/>
      <c r="C15367" s="88"/>
      <c r="D15367" s="88"/>
      <c r="E15367" s="88"/>
      <c r="F15367" s="88"/>
      <c r="G15367" s="88"/>
      <c r="H15367" s="88"/>
      <c r="I15367" s="88"/>
      <c r="J15367" s="88"/>
      <c r="K15367" s="88"/>
    </row>
    <row r="15368" spans="2:11" ht="12" hidden="1" customHeight="1" x14ac:dyDescent="0.2">
      <c r="B15368" s="88"/>
      <c r="C15368" s="88"/>
      <c r="D15368" s="88"/>
      <c r="E15368" s="88"/>
      <c r="F15368" s="88"/>
      <c r="G15368" s="88"/>
      <c r="H15368" s="88"/>
      <c r="I15368" s="88"/>
      <c r="J15368" s="88"/>
      <c r="K15368" s="88"/>
    </row>
    <row r="15369" spans="2:11" ht="12" hidden="1" customHeight="1" x14ac:dyDescent="0.2">
      <c r="B15369" s="88"/>
      <c r="C15369" s="88"/>
      <c r="D15369" s="88"/>
      <c r="E15369" s="88"/>
      <c r="F15369" s="88"/>
      <c r="G15369" s="88"/>
      <c r="H15369" s="88"/>
      <c r="I15369" s="88"/>
      <c r="J15369" s="88"/>
      <c r="K15369" s="88"/>
    </row>
    <row r="15370" spans="2:11" ht="12" hidden="1" customHeight="1" x14ac:dyDescent="0.2">
      <c r="B15370" s="88"/>
      <c r="C15370" s="88"/>
      <c r="D15370" s="88"/>
      <c r="E15370" s="88"/>
      <c r="F15370" s="88"/>
      <c r="G15370" s="88"/>
      <c r="H15370" s="88"/>
      <c r="I15370" s="88"/>
      <c r="J15370" s="88"/>
      <c r="K15370" s="88"/>
    </row>
    <row r="15371" spans="2:11" ht="12" hidden="1" customHeight="1" x14ac:dyDescent="0.2">
      <c r="B15371" s="88"/>
      <c r="C15371" s="88"/>
      <c r="D15371" s="88"/>
      <c r="E15371" s="88"/>
      <c r="F15371" s="88"/>
      <c r="G15371" s="88"/>
      <c r="H15371" s="88"/>
      <c r="I15371" s="88"/>
      <c r="J15371" s="88"/>
      <c r="K15371" s="88"/>
    </row>
    <row r="15372" spans="2:11" ht="12" hidden="1" customHeight="1" x14ac:dyDescent="0.2">
      <c r="B15372" s="88"/>
      <c r="C15372" s="88"/>
      <c r="D15372" s="88"/>
      <c r="E15372" s="88"/>
      <c r="F15372" s="88"/>
      <c r="G15372" s="88"/>
      <c r="H15372" s="88"/>
      <c r="I15372" s="88"/>
      <c r="J15372" s="88"/>
      <c r="K15372" s="88"/>
    </row>
    <row r="15373" spans="2:11" ht="12" hidden="1" customHeight="1" x14ac:dyDescent="0.2">
      <c r="B15373" s="88"/>
      <c r="C15373" s="88"/>
      <c r="D15373" s="88"/>
      <c r="E15373" s="88"/>
      <c r="F15373" s="88"/>
      <c r="G15373" s="88"/>
      <c r="H15373" s="88"/>
      <c r="I15373" s="88"/>
      <c r="J15373" s="88"/>
      <c r="K15373" s="88"/>
    </row>
    <row r="15374" spans="2:11" ht="12" hidden="1" customHeight="1" x14ac:dyDescent="0.2">
      <c r="B15374" s="88"/>
      <c r="C15374" s="88"/>
      <c r="D15374" s="88"/>
      <c r="E15374" s="88"/>
      <c r="F15374" s="88"/>
      <c r="G15374" s="88"/>
      <c r="H15374" s="88"/>
      <c r="I15374" s="88"/>
      <c r="J15374" s="88"/>
      <c r="K15374" s="88"/>
    </row>
    <row r="15375" spans="2:11" ht="12" hidden="1" customHeight="1" x14ac:dyDescent="0.2">
      <c r="B15375" s="88"/>
      <c r="C15375" s="88"/>
      <c r="D15375" s="88"/>
      <c r="E15375" s="88"/>
      <c r="F15375" s="88"/>
      <c r="G15375" s="88"/>
      <c r="H15375" s="88"/>
      <c r="I15375" s="88"/>
      <c r="J15375" s="88"/>
      <c r="K15375" s="88"/>
    </row>
    <row r="15376" spans="2:11" ht="12" hidden="1" customHeight="1" x14ac:dyDescent="0.2">
      <c r="B15376" s="88"/>
      <c r="C15376" s="88"/>
      <c r="D15376" s="88"/>
      <c r="E15376" s="88"/>
      <c r="F15376" s="88"/>
      <c r="G15376" s="88"/>
      <c r="H15376" s="88"/>
      <c r="I15376" s="88"/>
      <c r="J15376" s="88"/>
      <c r="K15376" s="88"/>
    </row>
    <row r="15377" spans="2:11" ht="12" hidden="1" customHeight="1" x14ac:dyDescent="0.2">
      <c r="B15377" s="88"/>
      <c r="C15377" s="88"/>
      <c r="D15377" s="88"/>
      <c r="E15377" s="88"/>
      <c r="F15377" s="88"/>
      <c r="G15377" s="88"/>
      <c r="H15377" s="88"/>
      <c r="I15377" s="88"/>
      <c r="J15377" s="88"/>
      <c r="K15377" s="88"/>
    </row>
    <row r="15378" spans="2:11" ht="12" hidden="1" customHeight="1" x14ac:dyDescent="0.2">
      <c r="B15378" s="88"/>
      <c r="C15378" s="88"/>
      <c r="D15378" s="88"/>
      <c r="E15378" s="88"/>
      <c r="F15378" s="88"/>
      <c r="G15378" s="88"/>
      <c r="H15378" s="88"/>
      <c r="I15378" s="88"/>
      <c r="J15378" s="88"/>
      <c r="K15378" s="88"/>
    </row>
    <row r="15379" spans="2:11" ht="12" hidden="1" customHeight="1" x14ac:dyDescent="0.2">
      <c r="B15379" s="88"/>
      <c r="C15379" s="88"/>
      <c r="D15379" s="88"/>
      <c r="E15379" s="88"/>
      <c r="F15379" s="88"/>
      <c r="G15379" s="88"/>
      <c r="H15379" s="88"/>
      <c r="I15379" s="88"/>
      <c r="J15379" s="88"/>
      <c r="K15379" s="88"/>
    </row>
    <row r="15380" spans="2:11" ht="12" hidden="1" customHeight="1" x14ac:dyDescent="0.2">
      <c r="B15380" s="88"/>
      <c r="C15380" s="88"/>
      <c r="D15380" s="88"/>
      <c r="E15380" s="88"/>
      <c r="F15380" s="88"/>
      <c r="G15380" s="88"/>
      <c r="H15380" s="88"/>
      <c r="I15380" s="88"/>
      <c r="J15380" s="88"/>
      <c r="K15380" s="88"/>
    </row>
    <row r="15381" spans="2:11" ht="12" hidden="1" customHeight="1" x14ac:dyDescent="0.2">
      <c r="B15381" s="88"/>
      <c r="C15381" s="88"/>
      <c r="D15381" s="88"/>
      <c r="E15381" s="88"/>
      <c r="F15381" s="88"/>
      <c r="G15381" s="88"/>
      <c r="H15381" s="88"/>
      <c r="I15381" s="88"/>
      <c r="J15381" s="88"/>
      <c r="K15381" s="88"/>
    </row>
    <row r="15382" spans="2:11" ht="12" hidden="1" customHeight="1" x14ac:dyDescent="0.2">
      <c r="B15382" s="88"/>
      <c r="C15382" s="88"/>
      <c r="D15382" s="88"/>
      <c r="E15382" s="88"/>
      <c r="F15382" s="88"/>
      <c r="G15382" s="88"/>
      <c r="H15382" s="88"/>
      <c r="I15382" s="88"/>
      <c r="J15382" s="88"/>
      <c r="K15382" s="88"/>
    </row>
    <row r="15383" spans="2:11" ht="12" hidden="1" customHeight="1" x14ac:dyDescent="0.2">
      <c r="B15383" s="88"/>
      <c r="C15383" s="88"/>
      <c r="D15383" s="88"/>
      <c r="E15383" s="88"/>
      <c r="F15383" s="88"/>
      <c r="G15383" s="88"/>
      <c r="H15383" s="88"/>
      <c r="I15383" s="88"/>
      <c r="J15383" s="88"/>
      <c r="K15383" s="88"/>
    </row>
    <row r="15384" spans="2:11" ht="12" hidden="1" customHeight="1" x14ac:dyDescent="0.2">
      <c r="B15384" s="88"/>
      <c r="C15384" s="88"/>
      <c r="D15384" s="88"/>
      <c r="E15384" s="88"/>
      <c r="F15384" s="88"/>
      <c r="G15384" s="88"/>
      <c r="H15384" s="88"/>
      <c r="I15384" s="88"/>
      <c r="J15384" s="88"/>
      <c r="K15384" s="88"/>
    </row>
    <row r="15385" spans="2:11" ht="12" hidden="1" customHeight="1" x14ac:dyDescent="0.2">
      <c r="B15385" s="88"/>
      <c r="C15385" s="88"/>
      <c r="D15385" s="88"/>
      <c r="E15385" s="88"/>
      <c r="F15385" s="88"/>
      <c r="G15385" s="88"/>
      <c r="H15385" s="88"/>
      <c r="I15385" s="88"/>
      <c r="J15385" s="88"/>
      <c r="K15385" s="88"/>
    </row>
    <row r="15386" spans="2:11" ht="12" hidden="1" customHeight="1" x14ac:dyDescent="0.2">
      <c r="B15386" s="88"/>
      <c r="C15386" s="88"/>
      <c r="D15386" s="88"/>
      <c r="E15386" s="88"/>
      <c r="F15386" s="88"/>
      <c r="G15386" s="88"/>
      <c r="H15386" s="88"/>
      <c r="I15386" s="88"/>
      <c r="J15386" s="88"/>
      <c r="K15386" s="88"/>
    </row>
    <row r="15387" spans="2:11" ht="12" hidden="1" customHeight="1" x14ac:dyDescent="0.2">
      <c r="B15387" s="88"/>
      <c r="C15387" s="88"/>
      <c r="D15387" s="88"/>
      <c r="E15387" s="88"/>
      <c r="F15387" s="88"/>
      <c r="G15387" s="88"/>
      <c r="H15387" s="88"/>
      <c r="I15387" s="88"/>
      <c r="J15387" s="88"/>
      <c r="K15387" s="88"/>
    </row>
    <row r="15388" spans="2:11" ht="12" hidden="1" customHeight="1" x14ac:dyDescent="0.2">
      <c r="B15388" s="88"/>
      <c r="C15388" s="88"/>
      <c r="D15388" s="88"/>
      <c r="E15388" s="88"/>
      <c r="F15388" s="88"/>
      <c r="G15388" s="88"/>
      <c r="H15388" s="88"/>
      <c r="I15388" s="88"/>
      <c r="J15388" s="88"/>
      <c r="K15388" s="88"/>
    </row>
    <row r="15389" spans="2:11" ht="12" hidden="1" customHeight="1" x14ac:dyDescent="0.2">
      <c r="B15389" s="88"/>
      <c r="C15389" s="88"/>
      <c r="D15389" s="88"/>
      <c r="E15389" s="88"/>
      <c r="F15389" s="88"/>
      <c r="G15389" s="88"/>
      <c r="H15389" s="88"/>
      <c r="I15389" s="88"/>
      <c r="J15389" s="88"/>
      <c r="K15389" s="88"/>
    </row>
    <row r="15390" spans="2:11" ht="12" hidden="1" customHeight="1" x14ac:dyDescent="0.2">
      <c r="B15390" s="88"/>
      <c r="C15390" s="88"/>
      <c r="D15390" s="88"/>
      <c r="E15390" s="88"/>
      <c r="F15390" s="88"/>
      <c r="G15390" s="88"/>
      <c r="H15390" s="88"/>
      <c r="I15390" s="88"/>
      <c r="J15390" s="88"/>
      <c r="K15390" s="88"/>
    </row>
    <row r="15391" spans="2:11" ht="12" hidden="1" customHeight="1" x14ac:dyDescent="0.2">
      <c r="B15391" s="88"/>
      <c r="C15391" s="88"/>
      <c r="D15391" s="88"/>
      <c r="E15391" s="88"/>
      <c r="F15391" s="88"/>
      <c r="G15391" s="88"/>
      <c r="H15391" s="88"/>
      <c r="I15391" s="88"/>
      <c r="J15391" s="88"/>
      <c r="K15391" s="88"/>
    </row>
    <row r="15392" spans="2:11" ht="12" hidden="1" customHeight="1" x14ac:dyDescent="0.2">
      <c r="B15392" s="88"/>
      <c r="C15392" s="88"/>
      <c r="D15392" s="88"/>
      <c r="E15392" s="88"/>
      <c r="F15392" s="88"/>
      <c r="G15392" s="88"/>
      <c r="H15392" s="88"/>
      <c r="I15392" s="88"/>
      <c r="J15392" s="88"/>
      <c r="K15392" s="88"/>
    </row>
    <row r="15393" spans="2:11" ht="12" hidden="1" customHeight="1" x14ac:dyDescent="0.2">
      <c r="B15393" s="88"/>
      <c r="C15393" s="88"/>
      <c r="D15393" s="88"/>
      <c r="E15393" s="88"/>
      <c r="F15393" s="88"/>
      <c r="G15393" s="88"/>
      <c r="H15393" s="88"/>
      <c r="I15393" s="88"/>
      <c r="J15393" s="88"/>
      <c r="K15393" s="88"/>
    </row>
    <row r="15394" spans="2:11" ht="12" hidden="1" customHeight="1" x14ac:dyDescent="0.2">
      <c r="B15394" s="88"/>
      <c r="C15394" s="88"/>
      <c r="D15394" s="88"/>
      <c r="E15394" s="88"/>
      <c r="F15394" s="88"/>
      <c r="G15394" s="88"/>
      <c r="H15394" s="88"/>
      <c r="I15394" s="88"/>
      <c r="J15394" s="88"/>
      <c r="K15394" s="88"/>
    </row>
    <row r="15395" spans="2:11" ht="12" hidden="1" customHeight="1" x14ac:dyDescent="0.2">
      <c r="B15395" s="88"/>
      <c r="C15395" s="88"/>
      <c r="D15395" s="88"/>
      <c r="E15395" s="88"/>
      <c r="F15395" s="88"/>
      <c r="G15395" s="88"/>
      <c r="H15395" s="88"/>
      <c r="I15395" s="88"/>
      <c r="J15395" s="88"/>
      <c r="K15395" s="88"/>
    </row>
    <row r="15396" spans="2:11" ht="12" hidden="1" customHeight="1" x14ac:dyDescent="0.2">
      <c r="B15396" s="88"/>
      <c r="C15396" s="88"/>
      <c r="D15396" s="88"/>
      <c r="E15396" s="88"/>
      <c r="F15396" s="88"/>
      <c r="G15396" s="88"/>
      <c r="H15396" s="88"/>
      <c r="I15396" s="88"/>
      <c r="J15396" s="88"/>
      <c r="K15396" s="88"/>
    </row>
    <row r="15397" spans="2:11" ht="12" hidden="1" customHeight="1" x14ac:dyDescent="0.2">
      <c r="B15397" s="88"/>
      <c r="C15397" s="88"/>
      <c r="D15397" s="88"/>
      <c r="E15397" s="88"/>
      <c r="F15397" s="88"/>
      <c r="G15397" s="88"/>
      <c r="H15397" s="88"/>
      <c r="I15397" s="88"/>
      <c r="J15397" s="88"/>
      <c r="K15397" s="88"/>
    </row>
    <row r="15398" spans="2:11" ht="12" hidden="1" customHeight="1" x14ac:dyDescent="0.2">
      <c r="B15398" s="88"/>
      <c r="C15398" s="88"/>
      <c r="D15398" s="88"/>
      <c r="E15398" s="88"/>
      <c r="F15398" s="88"/>
      <c r="G15398" s="88"/>
      <c r="H15398" s="88"/>
      <c r="I15398" s="88"/>
      <c r="J15398" s="88"/>
      <c r="K15398" s="88"/>
    </row>
    <row r="15399" spans="2:11" ht="12" hidden="1" customHeight="1" x14ac:dyDescent="0.2">
      <c r="B15399" s="88"/>
      <c r="C15399" s="88"/>
      <c r="D15399" s="88"/>
      <c r="E15399" s="88"/>
      <c r="F15399" s="88"/>
      <c r="G15399" s="88"/>
      <c r="H15399" s="88"/>
      <c r="I15399" s="88"/>
      <c r="J15399" s="88"/>
      <c r="K15399" s="88"/>
    </row>
    <row r="15400" spans="2:11" ht="12" hidden="1" customHeight="1" x14ac:dyDescent="0.2">
      <c r="B15400" s="88"/>
      <c r="C15400" s="88"/>
      <c r="D15400" s="88"/>
      <c r="E15400" s="88"/>
      <c r="F15400" s="88"/>
      <c r="G15400" s="88"/>
      <c r="H15400" s="88"/>
      <c r="I15400" s="88"/>
      <c r="J15400" s="88"/>
      <c r="K15400" s="88"/>
    </row>
    <row r="15401" spans="2:11" ht="12" hidden="1" customHeight="1" x14ac:dyDescent="0.2">
      <c r="B15401" s="88"/>
      <c r="C15401" s="88"/>
      <c r="D15401" s="88"/>
      <c r="E15401" s="88"/>
      <c r="F15401" s="88"/>
      <c r="G15401" s="88"/>
      <c r="H15401" s="88"/>
      <c r="I15401" s="88"/>
      <c r="J15401" s="88"/>
      <c r="K15401" s="88"/>
    </row>
    <row r="15402" spans="2:11" ht="12" hidden="1" customHeight="1" x14ac:dyDescent="0.2">
      <c r="B15402" s="88"/>
      <c r="C15402" s="88"/>
      <c r="D15402" s="88"/>
      <c r="E15402" s="88"/>
      <c r="F15402" s="88"/>
      <c r="G15402" s="88"/>
      <c r="H15402" s="88"/>
      <c r="I15402" s="88"/>
      <c r="J15402" s="88"/>
      <c r="K15402" s="88"/>
    </row>
    <row r="15403" spans="2:11" ht="12" hidden="1" customHeight="1" x14ac:dyDescent="0.2">
      <c r="B15403" s="88"/>
      <c r="C15403" s="88"/>
      <c r="D15403" s="88"/>
      <c r="E15403" s="88"/>
      <c r="F15403" s="88"/>
      <c r="G15403" s="88"/>
      <c r="H15403" s="88"/>
      <c r="I15403" s="88"/>
      <c r="J15403" s="88"/>
      <c r="K15403" s="88"/>
    </row>
    <row r="15404" spans="2:11" ht="12" hidden="1" customHeight="1" x14ac:dyDescent="0.2">
      <c r="B15404" s="88"/>
      <c r="C15404" s="88"/>
      <c r="D15404" s="88"/>
      <c r="E15404" s="88"/>
      <c r="F15404" s="88"/>
      <c r="G15404" s="88"/>
      <c r="H15404" s="88"/>
      <c r="I15404" s="88"/>
      <c r="J15404" s="88"/>
      <c r="K15404" s="88"/>
    </row>
    <row r="15405" spans="2:11" ht="12" hidden="1" customHeight="1" x14ac:dyDescent="0.2">
      <c r="B15405" s="88"/>
      <c r="C15405" s="88"/>
      <c r="D15405" s="88"/>
      <c r="E15405" s="88"/>
      <c r="F15405" s="88"/>
      <c r="G15405" s="88"/>
      <c r="H15405" s="88"/>
      <c r="I15405" s="88"/>
      <c r="J15405" s="88"/>
      <c r="K15405" s="88"/>
    </row>
    <row r="15406" spans="2:11" ht="12" hidden="1" customHeight="1" x14ac:dyDescent="0.2">
      <c r="B15406" s="88"/>
      <c r="C15406" s="88"/>
      <c r="D15406" s="88"/>
      <c r="E15406" s="88"/>
      <c r="F15406" s="88"/>
      <c r="G15406" s="88"/>
      <c r="H15406" s="88"/>
      <c r="I15406" s="88"/>
      <c r="J15406" s="88"/>
      <c r="K15406" s="88"/>
    </row>
    <row r="15407" spans="2:11" ht="12" hidden="1" customHeight="1" x14ac:dyDescent="0.2">
      <c r="B15407" s="88"/>
      <c r="C15407" s="88"/>
      <c r="D15407" s="88"/>
      <c r="E15407" s="88"/>
      <c r="F15407" s="88"/>
      <c r="G15407" s="88"/>
      <c r="H15407" s="88"/>
      <c r="I15407" s="88"/>
      <c r="J15407" s="88"/>
      <c r="K15407" s="88"/>
    </row>
    <row r="15408" spans="2:11" ht="12" hidden="1" customHeight="1" x14ac:dyDescent="0.2">
      <c r="B15408" s="88"/>
      <c r="C15408" s="88"/>
      <c r="D15408" s="88"/>
      <c r="E15408" s="88"/>
      <c r="F15408" s="88"/>
      <c r="G15408" s="88"/>
      <c r="H15408" s="88"/>
      <c r="I15408" s="88"/>
      <c r="J15408" s="88"/>
      <c r="K15408" s="88"/>
    </row>
    <row r="15409" spans="2:11" ht="12" hidden="1" customHeight="1" x14ac:dyDescent="0.2">
      <c r="B15409" s="88"/>
      <c r="C15409" s="88"/>
      <c r="D15409" s="88"/>
      <c r="E15409" s="88"/>
      <c r="F15409" s="88"/>
      <c r="G15409" s="88"/>
      <c r="H15409" s="88"/>
      <c r="I15409" s="88"/>
      <c r="J15409" s="88"/>
      <c r="K15409" s="88"/>
    </row>
    <row r="15410" spans="2:11" ht="12" hidden="1" customHeight="1" x14ac:dyDescent="0.2">
      <c r="B15410" s="88"/>
      <c r="C15410" s="88"/>
      <c r="D15410" s="88"/>
      <c r="E15410" s="88"/>
      <c r="F15410" s="88"/>
      <c r="G15410" s="88"/>
      <c r="H15410" s="88"/>
      <c r="I15410" s="88"/>
      <c r="J15410" s="88"/>
      <c r="K15410" s="88"/>
    </row>
    <row r="15411" spans="2:11" ht="12" hidden="1" customHeight="1" x14ac:dyDescent="0.2">
      <c r="B15411" s="88"/>
      <c r="C15411" s="88"/>
      <c r="D15411" s="88"/>
      <c r="E15411" s="88"/>
      <c r="F15411" s="88"/>
      <c r="G15411" s="88"/>
      <c r="H15411" s="88"/>
      <c r="I15411" s="88"/>
      <c r="J15411" s="88"/>
      <c r="K15411" s="88"/>
    </row>
    <row r="15412" spans="2:11" ht="12" hidden="1" customHeight="1" x14ac:dyDescent="0.2">
      <c r="B15412" s="88"/>
      <c r="C15412" s="88"/>
      <c r="D15412" s="88"/>
      <c r="E15412" s="88"/>
      <c r="F15412" s="88"/>
      <c r="G15412" s="88"/>
      <c r="H15412" s="88"/>
      <c r="I15412" s="88"/>
      <c r="J15412" s="88"/>
      <c r="K15412" s="88"/>
    </row>
    <row r="15413" spans="2:11" ht="12" hidden="1" customHeight="1" x14ac:dyDescent="0.2">
      <c r="B15413" s="88"/>
      <c r="C15413" s="88"/>
      <c r="D15413" s="88"/>
      <c r="E15413" s="88"/>
      <c r="F15413" s="88"/>
      <c r="G15413" s="88"/>
      <c r="H15413" s="88"/>
      <c r="I15413" s="88"/>
      <c r="J15413" s="88"/>
      <c r="K15413" s="88"/>
    </row>
    <row r="15414" spans="2:11" ht="12" hidden="1" customHeight="1" x14ac:dyDescent="0.2">
      <c r="B15414" s="88"/>
      <c r="C15414" s="88"/>
      <c r="D15414" s="88"/>
      <c r="E15414" s="88"/>
      <c r="F15414" s="88"/>
      <c r="G15414" s="88"/>
      <c r="H15414" s="88"/>
      <c r="I15414" s="88"/>
      <c r="J15414" s="88"/>
      <c r="K15414" s="88"/>
    </row>
    <row r="15415" spans="2:11" ht="12" hidden="1" customHeight="1" x14ac:dyDescent="0.2">
      <c r="B15415" s="88"/>
      <c r="C15415" s="88"/>
      <c r="D15415" s="88"/>
      <c r="E15415" s="88"/>
      <c r="F15415" s="88"/>
      <c r="G15415" s="88"/>
      <c r="H15415" s="88"/>
      <c r="I15415" s="88"/>
      <c r="J15415" s="88"/>
      <c r="K15415" s="88"/>
    </row>
    <row r="15416" spans="2:11" ht="12" hidden="1" customHeight="1" x14ac:dyDescent="0.2">
      <c r="B15416" s="88"/>
      <c r="C15416" s="88"/>
      <c r="D15416" s="88"/>
      <c r="E15416" s="88"/>
      <c r="F15416" s="88"/>
      <c r="G15416" s="88"/>
      <c r="H15416" s="88"/>
      <c r="I15416" s="88"/>
      <c r="J15416" s="88"/>
      <c r="K15416" s="88"/>
    </row>
    <row r="15417" spans="2:11" ht="12" hidden="1" customHeight="1" x14ac:dyDescent="0.2">
      <c r="B15417" s="88"/>
      <c r="C15417" s="88"/>
      <c r="D15417" s="88"/>
      <c r="E15417" s="88"/>
      <c r="F15417" s="88"/>
      <c r="G15417" s="88"/>
      <c r="H15417" s="88"/>
      <c r="I15417" s="88"/>
      <c r="J15417" s="88"/>
      <c r="K15417" s="88"/>
    </row>
    <row r="15418" spans="2:11" ht="12" hidden="1" customHeight="1" x14ac:dyDescent="0.2">
      <c r="B15418" s="88"/>
      <c r="C15418" s="88"/>
      <c r="D15418" s="88"/>
      <c r="E15418" s="88"/>
      <c r="F15418" s="88"/>
      <c r="G15418" s="88"/>
      <c r="H15418" s="88"/>
      <c r="I15418" s="88"/>
      <c r="J15418" s="88"/>
      <c r="K15418" s="88"/>
    </row>
    <row r="15419" spans="2:11" ht="12" hidden="1" customHeight="1" x14ac:dyDescent="0.2">
      <c r="B15419" s="88"/>
      <c r="C15419" s="88"/>
      <c r="D15419" s="88"/>
      <c r="E15419" s="88"/>
      <c r="F15419" s="88"/>
      <c r="G15419" s="88"/>
      <c r="H15419" s="88"/>
      <c r="I15419" s="88"/>
      <c r="J15419" s="88"/>
      <c r="K15419" s="88"/>
    </row>
    <row r="15420" spans="2:11" ht="12" hidden="1" customHeight="1" x14ac:dyDescent="0.2">
      <c r="B15420" s="88"/>
      <c r="C15420" s="88"/>
      <c r="D15420" s="88"/>
      <c r="E15420" s="88"/>
      <c r="F15420" s="88"/>
      <c r="G15420" s="88"/>
      <c r="H15420" s="88"/>
      <c r="I15420" s="88"/>
      <c r="J15420" s="88"/>
      <c r="K15420" s="88"/>
    </row>
    <row r="15421" spans="2:11" ht="12" hidden="1" customHeight="1" x14ac:dyDescent="0.2">
      <c r="B15421" s="88"/>
      <c r="C15421" s="88"/>
      <c r="D15421" s="88"/>
      <c r="E15421" s="88"/>
      <c r="F15421" s="88"/>
      <c r="G15421" s="88"/>
      <c r="H15421" s="88"/>
      <c r="I15421" s="88"/>
      <c r="J15421" s="88"/>
      <c r="K15421" s="88"/>
    </row>
    <row r="15422" spans="2:11" ht="12" hidden="1" customHeight="1" x14ac:dyDescent="0.2">
      <c r="B15422" s="88"/>
      <c r="C15422" s="88"/>
      <c r="D15422" s="88"/>
      <c r="E15422" s="88"/>
      <c r="F15422" s="88"/>
      <c r="G15422" s="88"/>
      <c r="H15422" s="88"/>
      <c r="I15422" s="88"/>
      <c r="J15422" s="88"/>
      <c r="K15422" s="88"/>
    </row>
    <row r="15423" spans="2:11" ht="12" hidden="1" customHeight="1" x14ac:dyDescent="0.2">
      <c r="B15423" s="88"/>
      <c r="C15423" s="88"/>
      <c r="D15423" s="88"/>
      <c r="E15423" s="88"/>
      <c r="F15423" s="88"/>
      <c r="G15423" s="88"/>
      <c r="H15423" s="88"/>
      <c r="I15423" s="88"/>
      <c r="J15423" s="88"/>
      <c r="K15423" s="88"/>
    </row>
    <row r="15424" spans="2:11" ht="12" hidden="1" customHeight="1" x14ac:dyDescent="0.2">
      <c r="B15424" s="88"/>
      <c r="C15424" s="88"/>
      <c r="D15424" s="88"/>
      <c r="E15424" s="88"/>
      <c r="F15424" s="88"/>
      <c r="G15424" s="88"/>
      <c r="H15424" s="88"/>
      <c r="I15424" s="88"/>
      <c r="J15424" s="88"/>
      <c r="K15424" s="88"/>
    </row>
    <row r="15425" spans="2:11" ht="12" hidden="1" customHeight="1" x14ac:dyDescent="0.2">
      <c r="B15425" s="88"/>
      <c r="C15425" s="88"/>
      <c r="D15425" s="88"/>
      <c r="E15425" s="88"/>
      <c r="F15425" s="88"/>
      <c r="G15425" s="88"/>
      <c r="H15425" s="88"/>
      <c r="I15425" s="88"/>
      <c r="J15425" s="88"/>
      <c r="K15425" s="88"/>
    </row>
    <row r="15426" spans="2:11" ht="12" hidden="1" customHeight="1" x14ac:dyDescent="0.2">
      <c r="B15426" s="88"/>
      <c r="C15426" s="88"/>
      <c r="D15426" s="88"/>
      <c r="E15426" s="88"/>
      <c r="F15426" s="88"/>
      <c r="G15426" s="88"/>
      <c r="H15426" s="88"/>
      <c r="I15426" s="88"/>
      <c r="J15426" s="88"/>
      <c r="K15426" s="88"/>
    </row>
    <row r="15427" spans="2:11" ht="12" hidden="1" customHeight="1" x14ac:dyDescent="0.2">
      <c r="B15427" s="88"/>
      <c r="C15427" s="88"/>
      <c r="D15427" s="88"/>
      <c r="E15427" s="88"/>
      <c r="F15427" s="88"/>
      <c r="G15427" s="88"/>
      <c r="H15427" s="88"/>
      <c r="I15427" s="88"/>
      <c r="J15427" s="88"/>
      <c r="K15427" s="88"/>
    </row>
    <row r="15428" spans="2:11" ht="12" hidden="1" customHeight="1" x14ac:dyDescent="0.2">
      <c r="B15428" s="88"/>
      <c r="C15428" s="88"/>
      <c r="D15428" s="88"/>
      <c r="E15428" s="88"/>
      <c r="F15428" s="88"/>
      <c r="G15428" s="88"/>
      <c r="H15428" s="88"/>
      <c r="I15428" s="88"/>
      <c r="J15428" s="88"/>
      <c r="K15428" s="88"/>
    </row>
    <row r="15429" spans="2:11" ht="12" hidden="1" customHeight="1" x14ac:dyDescent="0.2">
      <c r="B15429" s="88"/>
      <c r="C15429" s="88"/>
      <c r="D15429" s="88"/>
      <c r="E15429" s="88"/>
      <c r="F15429" s="88"/>
      <c r="G15429" s="88"/>
      <c r="H15429" s="88"/>
      <c r="I15429" s="88"/>
      <c r="J15429" s="88"/>
      <c r="K15429" s="88"/>
    </row>
    <row r="15430" spans="2:11" ht="12" hidden="1" customHeight="1" x14ac:dyDescent="0.2">
      <c r="B15430" s="88"/>
      <c r="C15430" s="88"/>
      <c r="D15430" s="88"/>
      <c r="E15430" s="88"/>
      <c r="F15430" s="88"/>
      <c r="G15430" s="88"/>
      <c r="H15430" s="88"/>
      <c r="I15430" s="88"/>
      <c r="J15430" s="88"/>
      <c r="K15430" s="88"/>
    </row>
    <row r="15431" spans="2:11" ht="12" hidden="1" customHeight="1" x14ac:dyDescent="0.2">
      <c r="B15431" s="88"/>
      <c r="C15431" s="88"/>
      <c r="D15431" s="88"/>
      <c r="E15431" s="88"/>
      <c r="F15431" s="88"/>
      <c r="G15431" s="88"/>
      <c r="H15431" s="88"/>
      <c r="I15431" s="88"/>
      <c r="J15431" s="88"/>
      <c r="K15431" s="88"/>
    </row>
    <row r="15432" spans="2:11" ht="12" hidden="1" customHeight="1" x14ac:dyDescent="0.2">
      <c r="B15432" s="88"/>
      <c r="C15432" s="88"/>
      <c r="D15432" s="88"/>
      <c r="E15432" s="88"/>
      <c r="F15432" s="88"/>
      <c r="G15432" s="88"/>
      <c r="H15432" s="88"/>
      <c r="I15432" s="88"/>
      <c r="J15432" s="88"/>
      <c r="K15432" s="88"/>
    </row>
    <row r="15433" spans="2:11" ht="12" hidden="1" customHeight="1" x14ac:dyDescent="0.2">
      <c r="B15433" s="88"/>
      <c r="C15433" s="88"/>
      <c r="D15433" s="88"/>
      <c r="E15433" s="88"/>
      <c r="F15433" s="88"/>
      <c r="G15433" s="88"/>
      <c r="H15433" s="88"/>
      <c r="I15433" s="88"/>
      <c r="J15433" s="88"/>
      <c r="K15433" s="88"/>
    </row>
    <row r="15434" spans="2:11" ht="12" hidden="1" customHeight="1" x14ac:dyDescent="0.2">
      <c r="B15434" s="88"/>
      <c r="C15434" s="88"/>
      <c r="D15434" s="88"/>
      <c r="E15434" s="88"/>
      <c r="F15434" s="88"/>
      <c r="G15434" s="88"/>
      <c r="H15434" s="88"/>
      <c r="I15434" s="88"/>
      <c r="J15434" s="88"/>
      <c r="K15434" s="88"/>
    </row>
    <row r="15435" spans="2:11" ht="12" hidden="1" customHeight="1" x14ac:dyDescent="0.2">
      <c r="B15435" s="88"/>
      <c r="C15435" s="88"/>
      <c r="D15435" s="88"/>
      <c r="E15435" s="88"/>
      <c r="F15435" s="88"/>
      <c r="G15435" s="88"/>
      <c r="H15435" s="88"/>
      <c r="I15435" s="88"/>
      <c r="J15435" s="88"/>
      <c r="K15435" s="88"/>
    </row>
    <row r="15436" spans="2:11" ht="12" hidden="1" customHeight="1" x14ac:dyDescent="0.2">
      <c r="B15436" s="88"/>
      <c r="C15436" s="88"/>
      <c r="D15436" s="88"/>
      <c r="E15436" s="88"/>
      <c r="F15436" s="88"/>
      <c r="G15436" s="88"/>
      <c r="H15436" s="88"/>
      <c r="I15436" s="88"/>
      <c r="J15436" s="88"/>
      <c r="K15436" s="88"/>
    </row>
    <row r="15437" spans="2:11" ht="12" hidden="1" customHeight="1" x14ac:dyDescent="0.2">
      <c r="B15437" s="88"/>
      <c r="C15437" s="88"/>
      <c r="D15437" s="88"/>
      <c r="E15437" s="88"/>
      <c r="F15437" s="88"/>
      <c r="G15437" s="88"/>
      <c r="H15437" s="88"/>
      <c r="I15437" s="88"/>
      <c r="J15437" s="88"/>
      <c r="K15437" s="88"/>
    </row>
    <row r="15438" spans="2:11" ht="12" hidden="1" customHeight="1" x14ac:dyDescent="0.2">
      <c r="B15438" s="88"/>
      <c r="C15438" s="88"/>
      <c r="D15438" s="88"/>
      <c r="E15438" s="88"/>
      <c r="F15438" s="88"/>
      <c r="G15438" s="88"/>
      <c r="H15438" s="88"/>
      <c r="I15438" s="88"/>
      <c r="J15438" s="88"/>
      <c r="K15438" s="88"/>
    </row>
    <row r="15439" spans="2:11" ht="12" hidden="1" customHeight="1" x14ac:dyDescent="0.2">
      <c r="B15439" s="88"/>
      <c r="C15439" s="88"/>
      <c r="D15439" s="88"/>
      <c r="E15439" s="88"/>
      <c r="F15439" s="88"/>
      <c r="G15439" s="88"/>
      <c r="H15439" s="88"/>
      <c r="I15439" s="88"/>
      <c r="J15439" s="88"/>
      <c r="K15439" s="88"/>
    </row>
    <row r="15440" spans="2:11" ht="12" hidden="1" customHeight="1" x14ac:dyDescent="0.2">
      <c r="B15440" s="88"/>
      <c r="C15440" s="88"/>
      <c r="D15440" s="88"/>
      <c r="E15440" s="88"/>
      <c r="F15440" s="88"/>
      <c r="G15440" s="88"/>
      <c r="H15440" s="88"/>
      <c r="I15440" s="88"/>
      <c r="J15440" s="88"/>
      <c r="K15440" s="88"/>
    </row>
    <row r="15441" spans="2:11" ht="12" hidden="1" customHeight="1" x14ac:dyDescent="0.2">
      <c r="B15441" s="88"/>
      <c r="C15441" s="88"/>
      <c r="D15441" s="88"/>
      <c r="E15441" s="88"/>
      <c r="F15441" s="88"/>
      <c r="G15441" s="88"/>
      <c r="H15441" s="88"/>
      <c r="I15441" s="88"/>
      <c r="J15441" s="88"/>
      <c r="K15441" s="88"/>
    </row>
    <row r="15442" spans="2:11" ht="12" hidden="1" customHeight="1" x14ac:dyDescent="0.2">
      <c r="B15442" s="88"/>
      <c r="C15442" s="88"/>
      <c r="D15442" s="88"/>
      <c r="E15442" s="88"/>
      <c r="F15442" s="88"/>
      <c r="G15442" s="88"/>
      <c r="H15442" s="88"/>
      <c r="I15442" s="88"/>
      <c r="J15442" s="88"/>
      <c r="K15442" s="88"/>
    </row>
    <row r="15443" spans="2:11" ht="12" hidden="1" customHeight="1" x14ac:dyDescent="0.2">
      <c r="B15443" s="88"/>
      <c r="C15443" s="88"/>
      <c r="D15443" s="88"/>
      <c r="E15443" s="88"/>
      <c r="F15443" s="88"/>
      <c r="G15443" s="88"/>
      <c r="H15443" s="88"/>
      <c r="I15443" s="88"/>
      <c r="J15443" s="88"/>
      <c r="K15443" s="88"/>
    </row>
    <row r="15444" spans="2:11" ht="12" hidden="1" customHeight="1" x14ac:dyDescent="0.2">
      <c r="B15444" s="88"/>
      <c r="C15444" s="88"/>
      <c r="D15444" s="88"/>
      <c r="E15444" s="88"/>
      <c r="F15444" s="88"/>
      <c r="G15444" s="88"/>
      <c r="H15444" s="88"/>
      <c r="I15444" s="88"/>
      <c r="J15444" s="88"/>
      <c r="K15444" s="88"/>
    </row>
    <row r="15445" spans="2:11" ht="12" hidden="1" customHeight="1" x14ac:dyDescent="0.2">
      <c r="B15445" s="88"/>
      <c r="C15445" s="88"/>
      <c r="D15445" s="88"/>
      <c r="E15445" s="88"/>
      <c r="F15445" s="88"/>
      <c r="G15445" s="88"/>
      <c r="H15445" s="88"/>
      <c r="I15445" s="88"/>
      <c r="J15445" s="88"/>
      <c r="K15445" s="88"/>
    </row>
    <row r="15446" spans="2:11" ht="12" hidden="1" customHeight="1" x14ac:dyDescent="0.2">
      <c r="B15446" s="88"/>
      <c r="C15446" s="88"/>
      <c r="D15446" s="88"/>
      <c r="E15446" s="88"/>
      <c r="F15446" s="88"/>
      <c r="G15446" s="88"/>
      <c r="H15446" s="88"/>
      <c r="I15446" s="88"/>
      <c r="J15446" s="88"/>
      <c r="K15446" s="88"/>
    </row>
    <row r="15447" spans="2:11" ht="12" hidden="1" customHeight="1" x14ac:dyDescent="0.2">
      <c r="B15447" s="88"/>
      <c r="C15447" s="88"/>
      <c r="D15447" s="88"/>
      <c r="E15447" s="88"/>
      <c r="F15447" s="88"/>
      <c r="G15447" s="88"/>
      <c r="H15447" s="88"/>
      <c r="I15447" s="88"/>
      <c r="J15447" s="88"/>
      <c r="K15447" s="88"/>
    </row>
    <row r="15448" spans="2:11" ht="12" hidden="1" customHeight="1" x14ac:dyDescent="0.2">
      <c r="B15448" s="88"/>
      <c r="C15448" s="88"/>
      <c r="D15448" s="88"/>
      <c r="E15448" s="88"/>
      <c r="F15448" s="88"/>
      <c r="G15448" s="88"/>
      <c r="H15448" s="88"/>
      <c r="I15448" s="88"/>
      <c r="J15448" s="88"/>
      <c r="K15448" s="88"/>
    </row>
    <row r="15449" spans="2:11" ht="12" hidden="1" customHeight="1" x14ac:dyDescent="0.2">
      <c r="B15449" s="88"/>
      <c r="C15449" s="88"/>
      <c r="D15449" s="88"/>
      <c r="E15449" s="88"/>
      <c r="F15449" s="88"/>
      <c r="G15449" s="88"/>
      <c r="H15449" s="88"/>
      <c r="I15449" s="88"/>
      <c r="J15449" s="88"/>
      <c r="K15449" s="88"/>
    </row>
    <row r="15450" spans="2:11" ht="12" hidden="1" customHeight="1" x14ac:dyDescent="0.2">
      <c r="B15450" s="88"/>
      <c r="C15450" s="88"/>
      <c r="D15450" s="88"/>
      <c r="E15450" s="88"/>
      <c r="F15450" s="88"/>
      <c r="G15450" s="88"/>
      <c r="H15450" s="88"/>
      <c r="I15450" s="88"/>
      <c r="J15450" s="88"/>
      <c r="K15450" s="88"/>
    </row>
    <row r="15451" spans="2:11" ht="12" hidden="1" customHeight="1" x14ac:dyDescent="0.2">
      <c r="B15451" s="88"/>
      <c r="C15451" s="88"/>
      <c r="D15451" s="88"/>
      <c r="E15451" s="88"/>
      <c r="F15451" s="88"/>
      <c r="G15451" s="88"/>
      <c r="H15451" s="88"/>
      <c r="I15451" s="88"/>
      <c r="J15451" s="88"/>
      <c r="K15451" s="88"/>
    </row>
    <row r="15452" spans="2:11" ht="12" hidden="1" customHeight="1" x14ac:dyDescent="0.2">
      <c r="B15452" s="88"/>
      <c r="C15452" s="88"/>
      <c r="D15452" s="88"/>
      <c r="E15452" s="88"/>
      <c r="F15452" s="88"/>
      <c r="G15452" s="88"/>
      <c r="H15452" s="88"/>
      <c r="I15452" s="88"/>
      <c r="J15452" s="88"/>
      <c r="K15452" s="88"/>
    </row>
    <row r="15453" spans="2:11" ht="12" hidden="1" customHeight="1" x14ac:dyDescent="0.2">
      <c r="B15453" s="88"/>
      <c r="C15453" s="88"/>
      <c r="D15453" s="88"/>
      <c r="E15453" s="88"/>
      <c r="F15453" s="88"/>
      <c r="G15453" s="88"/>
      <c r="H15453" s="88"/>
      <c r="I15453" s="88"/>
      <c r="J15453" s="88"/>
      <c r="K15453" s="88"/>
    </row>
    <row r="15454" spans="2:11" ht="12" hidden="1" customHeight="1" x14ac:dyDescent="0.2">
      <c r="B15454" s="88"/>
      <c r="C15454" s="88"/>
      <c r="D15454" s="88"/>
      <c r="E15454" s="88"/>
      <c r="F15454" s="88"/>
      <c r="G15454" s="88"/>
      <c r="H15454" s="88"/>
      <c r="I15454" s="88"/>
      <c r="J15454" s="88"/>
      <c r="K15454" s="88"/>
    </row>
    <row r="15455" spans="2:11" ht="12" hidden="1" customHeight="1" x14ac:dyDescent="0.2">
      <c r="B15455" s="88"/>
      <c r="C15455" s="88"/>
      <c r="D15455" s="88"/>
      <c r="E15455" s="88"/>
      <c r="F15455" s="88"/>
      <c r="G15455" s="88"/>
      <c r="H15455" s="88"/>
      <c r="I15455" s="88"/>
      <c r="J15455" s="88"/>
      <c r="K15455" s="88"/>
    </row>
    <row r="15456" spans="2:11" ht="12" hidden="1" customHeight="1" x14ac:dyDescent="0.2">
      <c r="B15456" s="88"/>
      <c r="C15456" s="88"/>
      <c r="D15456" s="88"/>
      <c r="E15456" s="88"/>
      <c r="F15456" s="88"/>
      <c r="G15456" s="88"/>
      <c r="H15456" s="88"/>
      <c r="I15456" s="88"/>
      <c r="J15456" s="88"/>
      <c r="K15456" s="88"/>
    </row>
    <row r="15457" spans="2:11" ht="12" hidden="1" customHeight="1" x14ac:dyDescent="0.2">
      <c r="B15457" s="88"/>
      <c r="C15457" s="88"/>
      <c r="D15457" s="88"/>
      <c r="E15457" s="88"/>
      <c r="F15457" s="88"/>
      <c r="G15457" s="88"/>
      <c r="H15457" s="88"/>
      <c r="I15457" s="88"/>
      <c r="J15457" s="88"/>
      <c r="K15457" s="88"/>
    </row>
    <row r="15458" spans="2:11" ht="12" hidden="1" customHeight="1" x14ac:dyDescent="0.2">
      <c r="B15458" s="88"/>
      <c r="C15458" s="88"/>
      <c r="D15458" s="88"/>
      <c r="E15458" s="88"/>
      <c r="F15458" s="88"/>
      <c r="G15458" s="88"/>
      <c r="H15458" s="88"/>
      <c r="I15458" s="88"/>
      <c r="J15458" s="88"/>
      <c r="K15458" s="88"/>
    </row>
    <row r="15459" spans="2:11" ht="12" hidden="1" customHeight="1" x14ac:dyDescent="0.2">
      <c r="B15459" s="88"/>
      <c r="C15459" s="88"/>
      <c r="D15459" s="88"/>
      <c r="E15459" s="88"/>
      <c r="F15459" s="88"/>
      <c r="G15459" s="88"/>
      <c r="H15459" s="88"/>
      <c r="I15459" s="88"/>
      <c r="J15459" s="88"/>
      <c r="K15459" s="88"/>
    </row>
    <row r="15460" spans="2:11" ht="12" hidden="1" customHeight="1" x14ac:dyDescent="0.2">
      <c r="B15460" s="88"/>
      <c r="C15460" s="88"/>
      <c r="D15460" s="88"/>
      <c r="E15460" s="88"/>
      <c r="F15460" s="88"/>
      <c r="G15460" s="88"/>
      <c r="H15460" s="88"/>
      <c r="I15460" s="88"/>
      <c r="J15460" s="88"/>
      <c r="K15460" s="88"/>
    </row>
    <row r="15461" spans="2:11" ht="12" hidden="1" customHeight="1" x14ac:dyDescent="0.2">
      <c r="B15461" s="88"/>
      <c r="C15461" s="88"/>
      <c r="D15461" s="88"/>
      <c r="E15461" s="88"/>
      <c r="F15461" s="88"/>
      <c r="G15461" s="88"/>
      <c r="H15461" s="88"/>
      <c r="I15461" s="88"/>
      <c r="J15461" s="88"/>
      <c r="K15461" s="88"/>
    </row>
    <row r="15462" spans="2:11" ht="12" hidden="1" customHeight="1" x14ac:dyDescent="0.2">
      <c r="B15462" s="88"/>
      <c r="C15462" s="88"/>
      <c r="D15462" s="88"/>
      <c r="E15462" s="88"/>
      <c r="F15462" s="88"/>
      <c r="G15462" s="88"/>
      <c r="H15462" s="88"/>
      <c r="I15462" s="88"/>
      <c r="J15462" s="88"/>
      <c r="K15462" s="88"/>
    </row>
    <row r="15463" spans="2:11" ht="12" hidden="1" customHeight="1" x14ac:dyDescent="0.2">
      <c r="B15463" s="88"/>
      <c r="C15463" s="88"/>
      <c r="D15463" s="88"/>
      <c r="E15463" s="88"/>
      <c r="F15463" s="88"/>
      <c r="G15463" s="88"/>
      <c r="H15463" s="88"/>
      <c r="I15463" s="88"/>
      <c r="J15463" s="88"/>
      <c r="K15463" s="88"/>
    </row>
    <row r="15464" spans="2:11" ht="12" hidden="1" customHeight="1" x14ac:dyDescent="0.2">
      <c r="B15464" s="88"/>
      <c r="C15464" s="88"/>
      <c r="D15464" s="88"/>
      <c r="E15464" s="88"/>
      <c r="F15464" s="88"/>
      <c r="G15464" s="88"/>
      <c r="H15464" s="88"/>
      <c r="I15464" s="88"/>
      <c r="J15464" s="88"/>
      <c r="K15464" s="88"/>
    </row>
    <row r="15465" spans="2:11" ht="12" hidden="1" customHeight="1" x14ac:dyDescent="0.2">
      <c r="B15465" s="88"/>
      <c r="C15465" s="88"/>
      <c r="D15465" s="88"/>
      <c r="E15465" s="88"/>
      <c r="F15465" s="88"/>
      <c r="G15465" s="88"/>
      <c r="H15465" s="88"/>
      <c r="I15465" s="88"/>
      <c r="J15465" s="88"/>
      <c r="K15465" s="88"/>
    </row>
    <row r="15466" spans="2:11" ht="12" hidden="1" customHeight="1" x14ac:dyDescent="0.2">
      <c r="B15466" s="88"/>
      <c r="C15466" s="88"/>
      <c r="D15466" s="88"/>
      <c r="E15466" s="88"/>
      <c r="F15466" s="88"/>
      <c r="G15466" s="88"/>
      <c r="H15466" s="88"/>
      <c r="I15466" s="88"/>
      <c r="J15466" s="88"/>
      <c r="K15466" s="88"/>
    </row>
    <row r="15467" spans="2:11" ht="12" hidden="1" customHeight="1" x14ac:dyDescent="0.2">
      <c r="B15467" s="88"/>
      <c r="C15467" s="88"/>
      <c r="D15467" s="88"/>
      <c r="E15467" s="88"/>
      <c r="F15467" s="88"/>
      <c r="G15467" s="88"/>
      <c r="H15467" s="88"/>
      <c r="I15467" s="88"/>
      <c r="J15467" s="88"/>
      <c r="K15467" s="88"/>
    </row>
    <row r="15468" spans="2:11" ht="12" hidden="1" customHeight="1" x14ac:dyDescent="0.2">
      <c r="B15468" s="88"/>
      <c r="C15468" s="88"/>
      <c r="D15468" s="88"/>
      <c r="E15468" s="88"/>
      <c r="F15468" s="88"/>
      <c r="G15468" s="88"/>
      <c r="H15468" s="88"/>
      <c r="I15468" s="88"/>
      <c r="J15468" s="88"/>
      <c r="K15468" s="88"/>
    </row>
    <row r="15469" spans="2:11" ht="12" hidden="1" customHeight="1" x14ac:dyDescent="0.2">
      <c r="B15469" s="88"/>
      <c r="C15469" s="88"/>
      <c r="D15469" s="88"/>
      <c r="E15469" s="88"/>
      <c r="F15469" s="88"/>
      <c r="G15469" s="88"/>
      <c r="H15469" s="88"/>
      <c r="I15469" s="88"/>
      <c r="J15469" s="88"/>
      <c r="K15469" s="88"/>
    </row>
    <row r="15470" spans="2:11" ht="12" hidden="1" customHeight="1" x14ac:dyDescent="0.2">
      <c r="B15470" s="88"/>
      <c r="C15470" s="88"/>
      <c r="D15470" s="88"/>
      <c r="E15470" s="88"/>
      <c r="F15470" s="88"/>
      <c r="G15470" s="88"/>
      <c r="H15470" s="88"/>
      <c r="I15470" s="88"/>
      <c r="J15470" s="88"/>
      <c r="K15470" s="88"/>
    </row>
    <row r="15471" spans="2:11" ht="12" hidden="1" customHeight="1" x14ac:dyDescent="0.2">
      <c r="B15471" s="88"/>
      <c r="C15471" s="88"/>
      <c r="D15471" s="88"/>
      <c r="E15471" s="88"/>
      <c r="F15471" s="88"/>
      <c r="G15471" s="88"/>
      <c r="H15471" s="88"/>
      <c r="I15471" s="88"/>
      <c r="J15471" s="88"/>
      <c r="K15471" s="88"/>
    </row>
    <row r="15472" spans="2:11" ht="12" hidden="1" customHeight="1" x14ac:dyDescent="0.2">
      <c r="B15472" s="88"/>
      <c r="C15472" s="88"/>
      <c r="D15472" s="88"/>
      <c r="E15472" s="88"/>
      <c r="F15472" s="88"/>
      <c r="G15472" s="88"/>
      <c r="H15472" s="88"/>
      <c r="I15472" s="88"/>
      <c r="J15472" s="88"/>
      <c r="K15472" s="88"/>
    </row>
    <row r="15473" spans="2:11" ht="12" hidden="1" customHeight="1" x14ac:dyDescent="0.2">
      <c r="B15473" s="88"/>
      <c r="C15473" s="88"/>
      <c r="D15473" s="88"/>
      <c r="E15473" s="88"/>
      <c r="F15473" s="88"/>
      <c r="G15473" s="88"/>
      <c r="H15473" s="88"/>
      <c r="I15473" s="88"/>
      <c r="J15473" s="88"/>
      <c r="K15473" s="88"/>
    </row>
    <row r="15474" spans="2:11" ht="12" hidden="1" customHeight="1" x14ac:dyDescent="0.2">
      <c r="B15474" s="88"/>
      <c r="C15474" s="88"/>
      <c r="D15474" s="88"/>
      <c r="E15474" s="88"/>
      <c r="F15474" s="88"/>
      <c r="G15474" s="88"/>
      <c r="H15474" s="88"/>
      <c r="I15474" s="88"/>
      <c r="J15474" s="88"/>
      <c r="K15474" s="88"/>
    </row>
    <row r="15475" spans="2:11" ht="12" hidden="1" customHeight="1" x14ac:dyDescent="0.2">
      <c r="B15475" s="88"/>
      <c r="C15475" s="88"/>
      <c r="D15475" s="88"/>
      <c r="E15475" s="88"/>
      <c r="F15475" s="88"/>
      <c r="G15475" s="88"/>
      <c r="H15475" s="88"/>
      <c r="I15475" s="88"/>
      <c r="J15475" s="88"/>
      <c r="K15475" s="88"/>
    </row>
    <row r="15476" spans="2:11" ht="12" hidden="1" customHeight="1" x14ac:dyDescent="0.2">
      <c r="B15476" s="88"/>
      <c r="C15476" s="88"/>
      <c r="D15476" s="88"/>
      <c r="E15476" s="88"/>
      <c r="F15476" s="88"/>
      <c r="G15476" s="88"/>
      <c r="H15476" s="88"/>
      <c r="I15476" s="88"/>
      <c r="J15476" s="88"/>
      <c r="K15476" s="88"/>
    </row>
    <row r="15477" spans="2:11" ht="12" hidden="1" customHeight="1" x14ac:dyDescent="0.2">
      <c r="B15477" s="88"/>
      <c r="C15477" s="88"/>
      <c r="D15477" s="88"/>
      <c r="E15477" s="88"/>
      <c r="F15477" s="88"/>
      <c r="G15477" s="88"/>
      <c r="H15477" s="88"/>
      <c r="I15477" s="88"/>
      <c r="J15477" s="88"/>
      <c r="K15477" s="88"/>
    </row>
    <row r="15478" spans="2:11" ht="12" hidden="1" customHeight="1" x14ac:dyDescent="0.2">
      <c r="B15478" s="88"/>
      <c r="C15478" s="88"/>
      <c r="D15478" s="88"/>
      <c r="E15478" s="88"/>
      <c r="F15478" s="88"/>
      <c r="G15478" s="88"/>
      <c r="H15478" s="88"/>
      <c r="I15478" s="88"/>
      <c r="J15478" s="88"/>
      <c r="K15478" s="88"/>
    </row>
    <row r="15479" spans="2:11" ht="12" hidden="1" customHeight="1" x14ac:dyDescent="0.2">
      <c r="B15479" s="88"/>
      <c r="C15479" s="88"/>
      <c r="D15479" s="88"/>
      <c r="E15479" s="88"/>
      <c r="F15479" s="88"/>
      <c r="G15479" s="88"/>
      <c r="H15479" s="88"/>
      <c r="I15479" s="88"/>
      <c r="J15479" s="88"/>
      <c r="K15479" s="88"/>
    </row>
    <row r="15480" spans="2:11" ht="12" hidden="1" customHeight="1" x14ac:dyDescent="0.2">
      <c r="B15480" s="88"/>
      <c r="C15480" s="88"/>
      <c r="D15480" s="88"/>
      <c r="E15480" s="88"/>
      <c r="F15480" s="88"/>
      <c r="G15480" s="88"/>
      <c r="H15480" s="88"/>
      <c r="I15480" s="88"/>
      <c r="J15480" s="88"/>
      <c r="K15480" s="88"/>
    </row>
    <row r="15481" spans="2:11" ht="12" hidden="1" customHeight="1" x14ac:dyDescent="0.2">
      <c r="B15481" s="88"/>
      <c r="C15481" s="88"/>
      <c r="D15481" s="88"/>
      <c r="E15481" s="88"/>
      <c r="F15481" s="88"/>
      <c r="G15481" s="88"/>
      <c r="H15481" s="88"/>
      <c r="I15481" s="88"/>
      <c r="J15481" s="88"/>
      <c r="K15481" s="88"/>
    </row>
    <row r="15482" spans="2:11" ht="12" hidden="1" customHeight="1" x14ac:dyDescent="0.2">
      <c r="B15482" s="88"/>
      <c r="C15482" s="88"/>
      <c r="D15482" s="88"/>
      <c r="E15482" s="88"/>
      <c r="F15482" s="88"/>
      <c r="G15482" s="88"/>
      <c r="H15482" s="88"/>
      <c r="I15482" s="88"/>
      <c r="J15482" s="88"/>
      <c r="K15482" s="88"/>
    </row>
    <row r="15483" spans="2:11" ht="12" hidden="1" customHeight="1" x14ac:dyDescent="0.2">
      <c r="B15483" s="88"/>
      <c r="C15483" s="88"/>
      <c r="D15483" s="88"/>
      <c r="E15483" s="88"/>
      <c r="F15483" s="88"/>
      <c r="G15483" s="88"/>
      <c r="H15483" s="88"/>
      <c r="I15483" s="88"/>
      <c r="J15483" s="88"/>
      <c r="K15483" s="88"/>
    </row>
    <row r="15484" spans="2:11" ht="12" hidden="1" customHeight="1" x14ac:dyDescent="0.2">
      <c r="B15484" s="88"/>
      <c r="C15484" s="88"/>
      <c r="D15484" s="88"/>
      <c r="E15484" s="88"/>
      <c r="F15484" s="88"/>
      <c r="G15484" s="88"/>
      <c r="H15484" s="88"/>
      <c r="I15484" s="88"/>
      <c r="J15484" s="88"/>
      <c r="K15484" s="88"/>
    </row>
    <row r="15485" spans="2:11" ht="12" hidden="1" customHeight="1" x14ac:dyDescent="0.2">
      <c r="B15485" s="88"/>
      <c r="C15485" s="88"/>
      <c r="D15485" s="88"/>
      <c r="E15485" s="88"/>
      <c r="F15485" s="88"/>
      <c r="G15485" s="88"/>
      <c r="H15485" s="88"/>
      <c r="I15485" s="88"/>
      <c r="J15485" s="88"/>
      <c r="K15485" s="88"/>
    </row>
    <row r="15486" spans="2:11" ht="12" hidden="1" customHeight="1" x14ac:dyDescent="0.2">
      <c r="B15486" s="88"/>
      <c r="C15486" s="88"/>
      <c r="D15486" s="88"/>
      <c r="E15486" s="88"/>
      <c r="F15486" s="88"/>
      <c r="G15486" s="88"/>
      <c r="H15486" s="88"/>
      <c r="I15486" s="88"/>
      <c r="J15486" s="88"/>
      <c r="K15486" s="88"/>
    </row>
    <row r="15487" spans="2:11" ht="12" hidden="1" customHeight="1" x14ac:dyDescent="0.2">
      <c r="B15487" s="88"/>
      <c r="C15487" s="88"/>
      <c r="D15487" s="88"/>
      <c r="E15487" s="88"/>
      <c r="F15487" s="88"/>
      <c r="G15487" s="88"/>
      <c r="H15487" s="88"/>
      <c r="I15487" s="88"/>
      <c r="J15487" s="88"/>
      <c r="K15487" s="88"/>
    </row>
    <row r="15488" spans="2:11" ht="12" hidden="1" customHeight="1" x14ac:dyDescent="0.2">
      <c r="B15488" s="88"/>
      <c r="C15488" s="88"/>
      <c r="D15488" s="88"/>
      <c r="E15488" s="88"/>
      <c r="F15488" s="88"/>
      <c r="G15488" s="88"/>
      <c r="H15488" s="88"/>
      <c r="I15488" s="88"/>
      <c r="J15488" s="88"/>
      <c r="K15488" s="88"/>
    </row>
    <row r="15489" spans="2:11" ht="12" hidden="1" customHeight="1" x14ac:dyDescent="0.2">
      <c r="B15489" s="88"/>
      <c r="C15489" s="88"/>
      <c r="D15489" s="88"/>
      <c r="E15489" s="88"/>
      <c r="F15489" s="88"/>
      <c r="G15489" s="88"/>
      <c r="H15489" s="88"/>
      <c r="I15489" s="88"/>
      <c r="J15489" s="88"/>
      <c r="K15489" s="88"/>
    </row>
    <row r="15490" spans="2:11" ht="12" hidden="1" customHeight="1" x14ac:dyDescent="0.2">
      <c r="B15490" s="88"/>
      <c r="C15490" s="88"/>
      <c r="D15490" s="88"/>
      <c r="E15490" s="88"/>
      <c r="F15490" s="88"/>
      <c r="G15490" s="88"/>
      <c r="H15490" s="88"/>
      <c r="I15490" s="88"/>
      <c r="J15490" s="88"/>
      <c r="K15490" s="88"/>
    </row>
    <row r="15491" spans="2:11" ht="12" hidden="1" customHeight="1" x14ac:dyDescent="0.2">
      <c r="B15491" s="88"/>
      <c r="C15491" s="88"/>
      <c r="D15491" s="88"/>
      <c r="E15491" s="88"/>
      <c r="F15491" s="88"/>
      <c r="G15491" s="88"/>
      <c r="H15491" s="88"/>
      <c r="I15491" s="88"/>
      <c r="J15491" s="88"/>
      <c r="K15491" s="88"/>
    </row>
    <row r="15492" spans="2:11" ht="12" hidden="1" customHeight="1" x14ac:dyDescent="0.2">
      <c r="B15492" s="88"/>
      <c r="C15492" s="88"/>
      <c r="D15492" s="88"/>
      <c r="E15492" s="88"/>
      <c r="F15492" s="88"/>
      <c r="G15492" s="88"/>
      <c r="H15492" s="88"/>
      <c r="I15492" s="88"/>
      <c r="J15492" s="88"/>
      <c r="K15492" s="88"/>
    </row>
    <row r="15493" spans="2:11" ht="12" hidden="1" customHeight="1" x14ac:dyDescent="0.2">
      <c r="B15493" s="88"/>
      <c r="C15493" s="88"/>
      <c r="D15493" s="88"/>
      <c r="E15493" s="88"/>
      <c r="F15493" s="88"/>
      <c r="G15493" s="88"/>
      <c r="H15493" s="88"/>
      <c r="I15493" s="88"/>
      <c r="J15493" s="88"/>
      <c r="K15493" s="88"/>
    </row>
    <row r="15494" spans="2:11" ht="12" hidden="1" customHeight="1" x14ac:dyDescent="0.2">
      <c r="B15494" s="88"/>
      <c r="C15494" s="88"/>
      <c r="D15494" s="88"/>
      <c r="E15494" s="88"/>
      <c r="F15494" s="88"/>
      <c r="G15494" s="88"/>
      <c r="H15494" s="88"/>
      <c r="I15494" s="88"/>
      <c r="J15494" s="88"/>
      <c r="K15494" s="88"/>
    </row>
    <row r="15495" spans="2:11" ht="12" hidden="1" customHeight="1" x14ac:dyDescent="0.2">
      <c r="B15495" s="88"/>
      <c r="C15495" s="88"/>
      <c r="D15495" s="88"/>
      <c r="E15495" s="88"/>
      <c r="F15495" s="88"/>
      <c r="G15495" s="88"/>
      <c r="H15495" s="88"/>
      <c r="I15495" s="88"/>
      <c r="J15495" s="88"/>
      <c r="K15495" s="88"/>
    </row>
    <row r="15496" spans="2:11" ht="12" hidden="1" customHeight="1" x14ac:dyDescent="0.2">
      <c r="B15496" s="88"/>
      <c r="C15496" s="88"/>
      <c r="D15496" s="88"/>
      <c r="E15496" s="88"/>
      <c r="F15496" s="88"/>
      <c r="G15496" s="88"/>
      <c r="H15496" s="88"/>
      <c r="I15496" s="88"/>
      <c r="J15496" s="88"/>
      <c r="K15496" s="88"/>
    </row>
    <row r="15497" spans="2:11" ht="12" hidden="1" customHeight="1" x14ac:dyDescent="0.2">
      <c r="B15497" s="88"/>
      <c r="C15497" s="88"/>
      <c r="D15497" s="88"/>
      <c r="E15497" s="88"/>
      <c r="F15497" s="88"/>
      <c r="G15497" s="88"/>
      <c r="H15497" s="88"/>
      <c r="I15497" s="88"/>
      <c r="J15497" s="88"/>
      <c r="K15497" s="88"/>
    </row>
    <row r="15498" spans="2:11" ht="12" hidden="1" customHeight="1" x14ac:dyDescent="0.2">
      <c r="B15498" s="88"/>
      <c r="C15498" s="88"/>
      <c r="D15498" s="88"/>
      <c r="E15498" s="88"/>
      <c r="F15498" s="88"/>
      <c r="G15498" s="88"/>
      <c r="H15498" s="88"/>
      <c r="I15498" s="88"/>
      <c r="J15498" s="88"/>
      <c r="K15498" s="88"/>
    </row>
    <row r="15499" spans="2:11" ht="12" hidden="1" customHeight="1" x14ac:dyDescent="0.2">
      <c r="B15499" s="88"/>
      <c r="C15499" s="88"/>
      <c r="D15499" s="88"/>
      <c r="E15499" s="88"/>
      <c r="F15499" s="88"/>
      <c r="G15499" s="88"/>
      <c r="H15499" s="88"/>
      <c r="I15499" s="88"/>
      <c r="J15499" s="88"/>
      <c r="K15499" s="88"/>
    </row>
    <row r="15500" spans="2:11" ht="12" hidden="1" customHeight="1" x14ac:dyDescent="0.2">
      <c r="B15500" s="88"/>
      <c r="C15500" s="88"/>
      <c r="D15500" s="88"/>
      <c r="E15500" s="88"/>
      <c r="F15500" s="88"/>
      <c r="G15500" s="88"/>
      <c r="H15500" s="88"/>
      <c r="I15500" s="88"/>
      <c r="J15500" s="88"/>
      <c r="K15500" s="88"/>
    </row>
    <row r="15501" spans="2:11" ht="12" hidden="1" customHeight="1" x14ac:dyDescent="0.2">
      <c r="B15501" s="88"/>
      <c r="C15501" s="88"/>
      <c r="D15501" s="88"/>
      <c r="E15501" s="88"/>
      <c r="F15501" s="88"/>
      <c r="G15501" s="88"/>
      <c r="H15501" s="88"/>
      <c r="I15501" s="88"/>
      <c r="J15501" s="88"/>
      <c r="K15501" s="88"/>
    </row>
    <row r="15502" spans="2:11" ht="12" hidden="1" customHeight="1" x14ac:dyDescent="0.2">
      <c r="B15502" s="88"/>
      <c r="C15502" s="88"/>
      <c r="D15502" s="88"/>
      <c r="E15502" s="88"/>
      <c r="F15502" s="88"/>
      <c r="G15502" s="88"/>
      <c r="H15502" s="88"/>
      <c r="I15502" s="88"/>
      <c r="J15502" s="88"/>
      <c r="K15502" s="88"/>
    </row>
    <row r="15503" spans="2:11" ht="12" hidden="1" customHeight="1" x14ac:dyDescent="0.2">
      <c r="B15503" s="88"/>
      <c r="C15503" s="88"/>
      <c r="D15503" s="88"/>
      <c r="E15503" s="88"/>
      <c r="F15503" s="88"/>
      <c r="G15503" s="88"/>
      <c r="H15503" s="88"/>
      <c r="I15503" s="88"/>
      <c r="J15503" s="88"/>
      <c r="K15503" s="88"/>
    </row>
    <row r="15504" spans="2:11" ht="12" hidden="1" customHeight="1" x14ac:dyDescent="0.2">
      <c r="B15504" s="88"/>
      <c r="C15504" s="88"/>
      <c r="D15504" s="88"/>
      <c r="E15504" s="88"/>
      <c r="F15504" s="88"/>
      <c r="G15504" s="88"/>
      <c r="H15504" s="88"/>
      <c r="I15504" s="88"/>
      <c r="J15504" s="88"/>
      <c r="K15504" s="88"/>
    </row>
    <row r="15505" spans="2:11" ht="12" hidden="1" customHeight="1" x14ac:dyDescent="0.2">
      <c r="B15505" s="88"/>
      <c r="C15505" s="88"/>
      <c r="D15505" s="88"/>
      <c r="E15505" s="88"/>
      <c r="F15505" s="88"/>
      <c r="G15505" s="88"/>
      <c r="H15505" s="88"/>
      <c r="I15505" s="88"/>
      <c r="J15505" s="88"/>
      <c r="K15505" s="88"/>
    </row>
    <row r="15506" spans="2:11" ht="12" hidden="1" customHeight="1" x14ac:dyDescent="0.2">
      <c r="B15506" s="88"/>
      <c r="C15506" s="88"/>
      <c r="D15506" s="88"/>
      <c r="E15506" s="88"/>
      <c r="F15506" s="88"/>
      <c r="G15506" s="88"/>
      <c r="H15506" s="88"/>
      <c r="I15506" s="88"/>
      <c r="J15506" s="88"/>
      <c r="K15506" s="88"/>
    </row>
    <row r="15507" spans="2:11" ht="12" hidden="1" customHeight="1" x14ac:dyDescent="0.2">
      <c r="B15507" s="88"/>
      <c r="C15507" s="88"/>
      <c r="D15507" s="88"/>
      <c r="E15507" s="88"/>
      <c r="F15507" s="88"/>
      <c r="G15507" s="88"/>
      <c r="H15507" s="88"/>
      <c r="I15507" s="88"/>
      <c r="J15507" s="88"/>
      <c r="K15507" s="88"/>
    </row>
    <row r="15508" spans="2:11" ht="12" hidden="1" customHeight="1" x14ac:dyDescent="0.2">
      <c r="B15508" s="88"/>
      <c r="C15508" s="88"/>
      <c r="D15508" s="88"/>
      <c r="E15508" s="88"/>
      <c r="F15508" s="88"/>
      <c r="G15508" s="88"/>
      <c r="H15508" s="88"/>
      <c r="I15508" s="88"/>
      <c r="J15508" s="88"/>
      <c r="K15508" s="88"/>
    </row>
    <row r="15509" spans="2:11" ht="12" hidden="1" customHeight="1" x14ac:dyDescent="0.2">
      <c r="B15509" s="88"/>
      <c r="C15509" s="88"/>
      <c r="D15509" s="88"/>
      <c r="E15509" s="88"/>
      <c r="F15509" s="88"/>
      <c r="G15509" s="88"/>
      <c r="H15509" s="88"/>
      <c r="I15509" s="88"/>
      <c r="J15509" s="88"/>
      <c r="K15509" s="88"/>
    </row>
    <row r="15510" spans="2:11" ht="12" hidden="1" customHeight="1" x14ac:dyDescent="0.2">
      <c r="B15510" s="88"/>
      <c r="C15510" s="88"/>
      <c r="D15510" s="88"/>
      <c r="E15510" s="88"/>
      <c r="F15510" s="88"/>
      <c r="G15510" s="88"/>
      <c r="H15510" s="88"/>
      <c r="I15510" s="88"/>
      <c r="J15510" s="88"/>
      <c r="K15510" s="88"/>
    </row>
    <row r="15511" spans="2:11" ht="12" hidden="1" customHeight="1" x14ac:dyDescent="0.2">
      <c r="B15511" s="88"/>
      <c r="C15511" s="88"/>
      <c r="D15511" s="88"/>
      <c r="E15511" s="88"/>
      <c r="F15511" s="88"/>
      <c r="G15511" s="88"/>
      <c r="H15511" s="88"/>
      <c r="I15511" s="88"/>
      <c r="J15511" s="88"/>
      <c r="K15511" s="88"/>
    </row>
    <row r="15512" spans="2:11" ht="12" hidden="1" customHeight="1" x14ac:dyDescent="0.2">
      <c r="B15512" s="88"/>
      <c r="C15512" s="88"/>
      <c r="D15512" s="88"/>
      <c r="E15512" s="88"/>
      <c r="F15512" s="88"/>
      <c r="G15512" s="88"/>
      <c r="H15512" s="88"/>
      <c r="I15512" s="88"/>
      <c r="J15512" s="88"/>
      <c r="K15512" s="88"/>
    </row>
    <row r="15513" spans="2:11" ht="12" hidden="1" customHeight="1" x14ac:dyDescent="0.2">
      <c r="B15513" s="88"/>
      <c r="C15513" s="88"/>
      <c r="D15513" s="88"/>
      <c r="E15513" s="88"/>
      <c r="F15513" s="88"/>
      <c r="G15513" s="88"/>
      <c r="H15513" s="88"/>
      <c r="I15513" s="88"/>
      <c r="J15513" s="88"/>
      <c r="K15513" s="88"/>
    </row>
    <row r="15514" spans="2:11" ht="12" hidden="1" customHeight="1" x14ac:dyDescent="0.2">
      <c r="B15514" s="88"/>
      <c r="C15514" s="88"/>
      <c r="D15514" s="88"/>
      <c r="E15514" s="88"/>
      <c r="F15514" s="88"/>
      <c r="G15514" s="88"/>
      <c r="H15514" s="88"/>
      <c r="I15514" s="88"/>
      <c r="J15514" s="88"/>
      <c r="K15514" s="88"/>
    </row>
    <row r="15515" spans="2:11" ht="12" hidden="1" customHeight="1" x14ac:dyDescent="0.2">
      <c r="B15515" s="88"/>
      <c r="C15515" s="88"/>
      <c r="D15515" s="88"/>
      <c r="E15515" s="88"/>
      <c r="F15515" s="88"/>
      <c r="G15515" s="88"/>
      <c r="H15515" s="88"/>
      <c r="I15515" s="88"/>
      <c r="J15515" s="88"/>
      <c r="K15515" s="88"/>
    </row>
    <row r="15516" spans="2:11" ht="12" hidden="1" customHeight="1" x14ac:dyDescent="0.2">
      <c r="B15516" s="88"/>
      <c r="C15516" s="88"/>
      <c r="D15516" s="88"/>
      <c r="E15516" s="88"/>
      <c r="F15516" s="88"/>
      <c r="G15516" s="88"/>
      <c r="H15516" s="88"/>
      <c r="I15516" s="88"/>
      <c r="J15516" s="88"/>
      <c r="K15516" s="88"/>
    </row>
    <row r="15517" spans="2:11" ht="12" hidden="1" customHeight="1" x14ac:dyDescent="0.2">
      <c r="B15517" s="88"/>
      <c r="C15517" s="88"/>
      <c r="D15517" s="88"/>
      <c r="E15517" s="88"/>
      <c r="F15517" s="88"/>
      <c r="G15517" s="88"/>
      <c r="H15517" s="88"/>
      <c r="I15517" s="88"/>
      <c r="J15517" s="88"/>
      <c r="K15517" s="88"/>
    </row>
    <row r="15518" spans="2:11" ht="12" hidden="1" customHeight="1" x14ac:dyDescent="0.2">
      <c r="B15518" s="88"/>
      <c r="C15518" s="88"/>
      <c r="D15518" s="88"/>
      <c r="E15518" s="88"/>
      <c r="F15518" s="88"/>
      <c r="G15518" s="88"/>
      <c r="H15518" s="88"/>
      <c r="I15518" s="88"/>
      <c r="J15518" s="88"/>
      <c r="K15518" s="88"/>
    </row>
    <row r="15519" spans="2:11" ht="12" hidden="1" customHeight="1" x14ac:dyDescent="0.2">
      <c r="B15519" s="88"/>
      <c r="C15519" s="88"/>
      <c r="D15519" s="88"/>
      <c r="E15519" s="88"/>
      <c r="F15519" s="88"/>
      <c r="G15519" s="88"/>
      <c r="H15519" s="88"/>
      <c r="I15519" s="88"/>
      <c r="J15519" s="88"/>
      <c r="K15519" s="88"/>
    </row>
    <row r="15520" spans="2:11" ht="12" hidden="1" customHeight="1" x14ac:dyDescent="0.2">
      <c r="B15520" s="88"/>
      <c r="C15520" s="88"/>
      <c r="D15520" s="88"/>
      <c r="E15520" s="88"/>
      <c r="F15520" s="88"/>
      <c r="G15520" s="88"/>
      <c r="H15520" s="88"/>
      <c r="I15520" s="88"/>
      <c r="J15520" s="88"/>
      <c r="K15520" s="88"/>
    </row>
    <row r="15521" spans="2:11" ht="12" hidden="1" customHeight="1" x14ac:dyDescent="0.2">
      <c r="B15521" s="88"/>
      <c r="C15521" s="88"/>
      <c r="D15521" s="88"/>
      <c r="E15521" s="88"/>
      <c r="F15521" s="88"/>
      <c r="G15521" s="88"/>
      <c r="H15521" s="88"/>
      <c r="I15521" s="88"/>
      <c r="J15521" s="88"/>
      <c r="K15521" s="88"/>
    </row>
    <row r="15522" spans="2:11" ht="12" hidden="1" customHeight="1" x14ac:dyDescent="0.2">
      <c r="B15522" s="88"/>
      <c r="C15522" s="88"/>
      <c r="D15522" s="88"/>
      <c r="E15522" s="88"/>
      <c r="F15522" s="88"/>
      <c r="G15522" s="88"/>
      <c r="H15522" s="88"/>
      <c r="I15522" s="88"/>
      <c r="J15522" s="88"/>
      <c r="K15522" s="88"/>
    </row>
    <row r="15523" spans="2:11" ht="12" hidden="1" customHeight="1" x14ac:dyDescent="0.2">
      <c r="B15523" s="88"/>
      <c r="C15523" s="88"/>
      <c r="D15523" s="88"/>
      <c r="E15523" s="88"/>
      <c r="F15523" s="88"/>
      <c r="G15523" s="88"/>
      <c r="H15523" s="88"/>
      <c r="I15523" s="88"/>
      <c r="J15523" s="88"/>
      <c r="K15523" s="88"/>
    </row>
    <row r="15524" spans="2:11" ht="12" hidden="1" customHeight="1" x14ac:dyDescent="0.2">
      <c r="B15524" s="88"/>
      <c r="C15524" s="88"/>
      <c r="D15524" s="88"/>
      <c r="E15524" s="88"/>
      <c r="F15524" s="88"/>
      <c r="G15524" s="88"/>
      <c r="H15524" s="88"/>
      <c r="I15524" s="88"/>
      <c r="J15524" s="88"/>
      <c r="K15524" s="88"/>
    </row>
    <row r="15525" spans="2:11" ht="12" hidden="1" customHeight="1" x14ac:dyDescent="0.2">
      <c r="B15525" s="88"/>
      <c r="C15525" s="88"/>
      <c r="D15525" s="88"/>
      <c r="E15525" s="88"/>
      <c r="F15525" s="88"/>
      <c r="G15525" s="88"/>
      <c r="H15525" s="88"/>
      <c r="I15525" s="88"/>
      <c r="J15525" s="88"/>
      <c r="K15525" s="88"/>
    </row>
    <row r="15526" spans="2:11" ht="12" hidden="1" customHeight="1" x14ac:dyDescent="0.2">
      <c r="B15526" s="88"/>
      <c r="C15526" s="88"/>
      <c r="D15526" s="88"/>
      <c r="E15526" s="88"/>
      <c r="F15526" s="88"/>
      <c r="G15526" s="88"/>
      <c r="H15526" s="88"/>
      <c r="I15526" s="88"/>
      <c r="J15526" s="88"/>
      <c r="K15526" s="88"/>
    </row>
    <row r="15527" spans="2:11" ht="12" hidden="1" customHeight="1" x14ac:dyDescent="0.2">
      <c r="B15527" s="88"/>
      <c r="C15527" s="88"/>
      <c r="D15527" s="88"/>
      <c r="E15527" s="88"/>
      <c r="F15527" s="88"/>
      <c r="G15527" s="88"/>
      <c r="H15527" s="88"/>
      <c r="I15527" s="88"/>
      <c r="J15527" s="88"/>
      <c r="K15527" s="88"/>
    </row>
    <row r="15528" spans="2:11" ht="12" hidden="1" customHeight="1" x14ac:dyDescent="0.2">
      <c r="B15528" s="88"/>
      <c r="C15528" s="88"/>
      <c r="D15528" s="88"/>
      <c r="E15528" s="88"/>
      <c r="F15528" s="88"/>
      <c r="G15528" s="88"/>
      <c r="H15528" s="88"/>
      <c r="I15528" s="88"/>
      <c r="J15528" s="88"/>
      <c r="K15528" s="88"/>
    </row>
    <row r="15529" spans="2:11" ht="12" hidden="1" customHeight="1" x14ac:dyDescent="0.2">
      <c r="B15529" s="88"/>
      <c r="C15529" s="88"/>
      <c r="D15529" s="88"/>
      <c r="E15529" s="88"/>
      <c r="F15529" s="88"/>
      <c r="G15529" s="88"/>
      <c r="H15529" s="88"/>
      <c r="I15529" s="88"/>
      <c r="J15529" s="88"/>
      <c r="K15529" s="88"/>
    </row>
    <row r="15530" spans="2:11" ht="12" hidden="1" customHeight="1" x14ac:dyDescent="0.2">
      <c r="B15530" s="88"/>
      <c r="C15530" s="88"/>
      <c r="D15530" s="88"/>
      <c r="E15530" s="88"/>
      <c r="F15530" s="88"/>
      <c r="G15530" s="88"/>
      <c r="H15530" s="88"/>
      <c r="I15530" s="88"/>
      <c r="J15530" s="88"/>
      <c r="K15530" s="88"/>
    </row>
    <row r="15531" spans="2:11" ht="12" hidden="1" customHeight="1" x14ac:dyDescent="0.2">
      <c r="B15531" s="88"/>
      <c r="C15531" s="88"/>
      <c r="D15531" s="88"/>
      <c r="E15531" s="88"/>
      <c r="F15531" s="88"/>
      <c r="G15531" s="88"/>
      <c r="H15531" s="88"/>
      <c r="I15531" s="88"/>
      <c r="J15531" s="88"/>
      <c r="K15531" s="88"/>
    </row>
    <row r="15532" spans="2:11" ht="12" hidden="1" customHeight="1" x14ac:dyDescent="0.2">
      <c r="B15532" s="88"/>
      <c r="C15532" s="88"/>
      <c r="D15532" s="88"/>
      <c r="E15532" s="88"/>
      <c r="F15532" s="88"/>
      <c r="G15532" s="88"/>
      <c r="H15532" s="88"/>
      <c r="I15532" s="88"/>
      <c r="J15532" s="88"/>
      <c r="K15532" s="88"/>
    </row>
    <row r="15533" spans="2:11" ht="12" hidden="1" customHeight="1" x14ac:dyDescent="0.2">
      <c r="B15533" s="88"/>
      <c r="C15533" s="88"/>
      <c r="D15533" s="88"/>
      <c r="E15533" s="88"/>
      <c r="F15533" s="88"/>
      <c r="G15533" s="88"/>
      <c r="H15533" s="88"/>
      <c r="I15533" s="88"/>
      <c r="J15533" s="88"/>
      <c r="K15533" s="88"/>
    </row>
    <row r="15534" spans="2:11" ht="12" hidden="1" customHeight="1" x14ac:dyDescent="0.2">
      <c r="B15534" s="88"/>
      <c r="C15534" s="88"/>
      <c r="D15534" s="88"/>
      <c r="E15534" s="88"/>
      <c r="F15534" s="88"/>
      <c r="G15534" s="88"/>
      <c r="H15534" s="88"/>
      <c r="I15534" s="88"/>
      <c r="J15534" s="88"/>
      <c r="K15534" s="88"/>
    </row>
    <row r="15535" spans="2:11" ht="12" hidden="1" customHeight="1" x14ac:dyDescent="0.2">
      <c r="B15535" s="88"/>
      <c r="C15535" s="88"/>
      <c r="D15535" s="88"/>
      <c r="E15535" s="88"/>
      <c r="F15535" s="88"/>
      <c r="G15535" s="88"/>
      <c r="H15535" s="88"/>
      <c r="I15535" s="88"/>
      <c r="J15535" s="88"/>
      <c r="K15535" s="88"/>
    </row>
    <row r="15536" spans="2:11" ht="12" hidden="1" customHeight="1" x14ac:dyDescent="0.2">
      <c r="B15536" s="88"/>
      <c r="C15536" s="88"/>
      <c r="D15536" s="88"/>
      <c r="E15536" s="88"/>
      <c r="F15536" s="88"/>
      <c r="G15536" s="88"/>
      <c r="H15536" s="88"/>
      <c r="I15536" s="88"/>
      <c r="J15536" s="88"/>
      <c r="K15536" s="88"/>
    </row>
    <row r="15537" spans="2:11" ht="12" hidden="1" customHeight="1" x14ac:dyDescent="0.2">
      <c r="B15537" s="88"/>
      <c r="C15537" s="88"/>
      <c r="D15537" s="88"/>
      <c r="E15537" s="88"/>
      <c r="F15537" s="88"/>
      <c r="G15537" s="88"/>
      <c r="H15537" s="88"/>
      <c r="I15537" s="88"/>
      <c r="J15537" s="88"/>
      <c r="K15537" s="88"/>
    </row>
    <row r="15538" spans="2:11" ht="12" hidden="1" customHeight="1" x14ac:dyDescent="0.2">
      <c r="B15538" s="88"/>
      <c r="C15538" s="88"/>
      <c r="D15538" s="88"/>
      <c r="E15538" s="88"/>
      <c r="F15538" s="88"/>
      <c r="G15538" s="88"/>
      <c r="H15538" s="88"/>
      <c r="I15538" s="88"/>
      <c r="J15538" s="88"/>
      <c r="K15538" s="88"/>
    </row>
    <row r="15539" spans="2:11" ht="12" hidden="1" customHeight="1" x14ac:dyDescent="0.2">
      <c r="B15539" s="88"/>
      <c r="C15539" s="88"/>
      <c r="D15539" s="88"/>
      <c r="E15539" s="88"/>
      <c r="F15539" s="88"/>
      <c r="G15539" s="88"/>
      <c r="H15539" s="88"/>
      <c r="I15539" s="88"/>
      <c r="J15539" s="88"/>
      <c r="K15539" s="88"/>
    </row>
    <row r="15540" spans="2:11" ht="12" hidden="1" customHeight="1" x14ac:dyDescent="0.2">
      <c r="B15540" s="88"/>
      <c r="C15540" s="88"/>
      <c r="D15540" s="88"/>
      <c r="E15540" s="88"/>
      <c r="F15540" s="88"/>
      <c r="G15540" s="88"/>
      <c r="H15540" s="88"/>
      <c r="I15540" s="88"/>
      <c r="J15540" s="88"/>
      <c r="K15540" s="88"/>
    </row>
    <row r="15541" spans="2:11" ht="12" hidden="1" customHeight="1" x14ac:dyDescent="0.2">
      <c r="B15541" s="88"/>
      <c r="C15541" s="88"/>
      <c r="D15541" s="88"/>
      <c r="E15541" s="88"/>
      <c r="F15541" s="88"/>
      <c r="G15541" s="88"/>
      <c r="H15541" s="88"/>
      <c r="I15541" s="88"/>
      <c r="J15541" s="88"/>
      <c r="K15541" s="88"/>
    </row>
    <row r="15542" spans="2:11" ht="12" hidden="1" customHeight="1" x14ac:dyDescent="0.2">
      <c r="B15542" s="88"/>
      <c r="C15542" s="88"/>
      <c r="D15542" s="88"/>
      <c r="E15542" s="88"/>
      <c r="F15542" s="88"/>
      <c r="G15542" s="88"/>
      <c r="H15542" s="88"/>
      <c r="I15542" s="88"/>
      <c r="J15542" s="88"/>
      <c r="K15542" s="88"/>
    </row>
    <row r="15543" spans="2:11" ht="12" hidden="1" customHeight="1" x14ac:dyDescent="0.2">
      <c r="B15543" s="88"/>
      <c r="C15543" s="88"/>
      <c r="D15543" s="88"/>
      <c r="E15543" s="88"/>
      <c r="F15543" s="88"/>
      <c r="G15543" s="88"/>
      <c r="H15543" s="88"/>
      <c r="I15543" s="88"/>
      <c r="J15543" s="88"/>
      <c r="K15543" s="88"/>
    </row>
    <row r="15544" spans="2:11" ht="12" hidden="1" customHeight="1" x14ac:dyDescent="0.2">
      <c r="B15544" s="88"/>
      <c r="C15544" s="88"/>
      <c r="D15544" s="88"/>
      <c r="E15544" s="88"/>
      <c r="F15544" s="88"/>
      <c r="G15544" s="88"/>
      <c r="H15544" s="88"/>
      <c r="I15544" s="88"/>
      <c r="J15544" s="88"/>
      <c r="K15544" s="88"/>
    </row>
    <row r="15545" spans="2:11" ht="12" hidden="1" customHeight="1" x14ac:dyDescent="0.2">
      <c r="B15545" s="88"/>
      <c r="C15545" s="88"/>
      <c r="D15545" s="88"/>
      <c r="E15545" s="88"/>
      <c r="F15545" s="88"/>
      <c r="G15545" s="88"/>
      <c r="H15545" s="88"/>
      <c r="I15545" s="88"/>
      <c r="J15545" s="88"/>
      <c r="K15545" s="88"/>
    </row>
    <row r="15546" spans="2:11" ht="12" hidden="1" customHeight="1" x14ac:dyDescent="0.2">
      <c r="B15546" s="88"/>
      <c r="C15546" s="88"/>
      <c r="D15546" s="88"/>
      <c r="E15546" s="88"/>
      <c r="F15546" s="88"/>
      <c r="G15546" s="88"/>
      <c r="H15546" s="88"/>
      <c r="I15546" s="88"/>
      <c r="J15546" s="88"/>
      <c r="K15546" s="88"/>
    </row>
    <row r="15547" spans="2:11" ht="12" hidden="1" customHeight="1" x14ac:dyDescent="0.2">
      <c r="B15547" s="88"/>
      <c r="C15547" s="88"/>
      <c r="D15547" s="88"/>
      <c r="E15547" s="88"/>
      <c r="F15547" s="88"/>
      <c r="G15547" s="88"/>
      <c r="H15547" s="88"/>
      <c r="I15547" s="88"/>
      <c r="J15547" s="88"/>
      <c r="K15547" s="88"/>
    </row>
    <row r="15548" spans="2:11" ht="12" hidden="1" customHeight="1" x14ac:dyDescent="0.2">
      <c r="B15548" s="88"/>
      <c r="C15548" s="88"/>
      <c r="D15548" s="88"/>
      <c r="E15548" s="88"/>
      <c r="F15548" s="88"/>
      <c r="G15548" s="88"/>
      <c r="H15548" s="88"/>
      <c r="I15548" s="88"/>
      <c r="J15548" s="88"/>
      <c r="K15548" s="88"/>
    </row>
    <row r="15549" spans="2:11" ht="12" hidden="1" customHeight="1" x14ac:dyDescent="0.2">
      <c r="B15549" s="88"/>
      <c r="C15549" s="88"/>
      <c r="D15549" s="88"/>
      <c r="E15549" s="88"/>
      <c r="F15549" s="88"/>
      <c r="G15549" s="88"/>
      <c r="H15549" s="88"/>
      <c r="I15549" s="88"/>
      <c r="J15549" s="88"/>
      <c r="K15549" s="88"/>
    </row>
    <row r="15550" spans="2:11" ht="12" hidden="1" customHeight="1" x14ac:dyDescent="0.2">
      <c r="B15550" s="88"/>
      <c r="C15550" s="88"/>
      <c r="D15550" s="88"/>
      <c r="E15550" s="88"/>
      <c r="F15550" s="88"/>
      <c r="G15550" s="88"/>
      <c r="H15550" s="88"/>
      <c r="I15550" s="88"/>
      <c r="J15550" s="88"/>
      <c r="K15550" s="88"/>
    </row>
    <row r="15551" spans="2:11" ht="12" hidden="1" customHeight="1" x14ac:dyDescent="0.2">
      <c r="B15551" s="88"/>
      <c r="C15551" s="88"/>
      <c r="D15551" s="88"/>
      <c r="E15551" s="88"/>
      <c r="F15551" s="88"/>
      <c r="G15551" s="88"/>
      <c r="H15551" s="88"/>
      <c r="I15551" s="88"/>
      <c r="J15551" s="88"/>
      <c r="K15551" s="88"/>
    </row>
    <row r="15552" spans="2:11" ht="12" hidden="1" customHeight="1" x14ac:dyDescent="0.2">
      <c r="B15552" s="88"/>
      <c r="C15552" s="88"/>
      <c r="D15552" s="88"/>
      <c r="E15552" s="88"/>
      <c r="F15552" s="88"/>
      <c r="G15552" s="88"/>
      <c r="H15552" s="88"/>
      <c r="I15552" s="88"/>
      <c r="J15552" s="88"/>
      <c r="K15552" s="88"/>
    </row>
    <row r="15553" spans="2:11" ht="12" hidden="1" customHeight="1" x14ac:dyDescent="0.2">
      <c r="B15553" s="88"/>
      <c r="C15553" s="88"/>
      <c r="D15553" s="88"/>
      <c r="E15553" s="88"/>
      <c r="F15553" s="88"/>
      <c r="G15553" s="88"/>
      <c r="H15553" s="88"/>
      <c r="I15553" s="88"/>
      <c r="J15553" s="88"/>
      <c r="K15553" s="88"/>
    </row>
    <row r="15554" spans="2:11" ht="12" hidden="1" customHeight="1" x14ac:dyDescent="0.2">
      <c r="B15554" s="88"/>
      <c r="C15554" s="88"/>
      <c r="D15554" s="88"/>
      <c r="E15554" s="88"/>
      <c r="F15554" s="88"/>
      <c r="G15554" s="88"/>
      <c r="H15554" s="88"/>
      <c r="I15554" s="88"/>
      <c r="J15554" s="88"/>
      <c r="K15554" s="88"/>
    </row>
    <row r="15555" spans="2:11" ht="12" hidden="1" customHeight="1" x14ac:dyDescent="0.2">
      <c r="B15555" s="88"/>
      <c r="C15555" s="88"/>
      <c r="D15555" s="88"/>
      <c r="E15555" s="88"/>
      <c r="F15555" s="88"/>
      <c r="G15555" s="88"/>
      <c r="H15555" s="88"/>
      <c r="I15555" s="88"/>
      <c r="J15555" s="88"/>
      <c r="K15555" s="88"/>
    </row>
    <row r="15556" spans="2:11" ht="12" hidden="1" customHeight="1" x14ac:dyDescent="0.2">
      <c r="B15556" s="88"/>
      <c r="C15556" s="88"/>
      <c r="D15556" s="88"/>
      <c r="E15556" s="88"/>
      <c r="F15556" s="88"/>
      <c r="G15556" s="88"/>
      <c r="H15556" s="88"/>
      <c r="I15556" s="88"/>
      <c r="J15556" s="88"/>
      <c r="K15556" s="88"/>
    </row>
    <row r="15557" spans="2:11" ht="12" hidden="1" customHeight="1" x14ac:dyDescent="0.2">
      <c r="B15557" s="88"/>
      <c r="C15557" s="88"/>
      <c r="D15557" s="88"/>
      <c r="E15557" s="88"/>
      <c r="F15557" s="88"/>
      <c r="G15557" s="88"/>
      <c r="H15557" s="88"/>
      <c r="I15557" s="88"/>
      <c r="J15557" s="88"/>
      <c r="K15557" s="88"/>
    </row>
    <row r="15558" spans="2:11" ht="12" hidden="1" customHeight="1" x14ac:dyDescent="0.2">
      <c r="B15558" s="88"/>
      <c r="C15558" s="88"/>
      <c r="D15558" s="88"/>
      <c r="E15558" s="88"/>
      <c r="F15558" s="88"/>
      <c r="G15558" s="88"/>
      <c r="H15558" s="88"/>
      <c r="I15558" s="88"/>
      <c r="J15558" s="88"/>
      <c r="K15558" s="88"/>
    </row>
    <row r="15559" spans="2:11" ht="12" hidden="1" customHeight="1" x14ac:dyDescent="0.2">
      <c r="B15559" s="88"/>
      <c r="C15559" s="88"/>
      <c r="D15559" s="88"/>
      <c r="E15559" s="88"/>
      <c r="F15559" s="88"/>
      <c r="G15559" s="88"/>
      <c r="H15559" s="88"/>
      <c r="I15559" s="88"/>
      <c r="J15559" s="88"/>
      <c r="K15559" s="88"/>
    </row>
    <row r="15560" spans="2:11" ht="12" hidden="1" customHeight="1" x14ac:dyDescent="0.2">
      <c r="B15560" s="88"/>
      <c r="C15560" s="88"/>
      <c r="D15560" s="88"/>
      <c r="E15560" s="88"/>
      <c r="F15560" s="88"/>
      <c r="G15560" s="88"/>
      <c r="H15560" s="88"/>
      <c r="I15560" s="88"/>
      <c r="J15560" s="88"/>
      <c r="K15560" s="88"/>
    </row>
    <row r="15561" spans="2:11" ht="12" hidden="1" customHeight="1" x14ac:dyDescent="0.2">
      <c r="B15561" s="88"/>
      <c r="C15561" s="88"/>
      <c r="D15561" s="88"/>
      <c r="E15561" s="88"/>
      <c r="F15561" s="88"/>
      <c r="G15561" s="88"/>
      <c r="H15561" s="88"/>
      <c r="I15561" s="88"/>
      <c r="J15561" s="88"/>
      <c r="K15561" s="88"/>
    </row>
    <row r="15562" spans="2:11" ht="12" hidden="1" customHeight="1" x14ac:dyDescent="0.2">
      <c r="B15562" s="88"/>
      <c r="C15562" s="88"/>
      <c r="D15562" s="88"/>
      <c r="E15562" s="88"/>
      <c r="F15562" s="88"/>
      <c r="G15562" s="88"/>
      <c r="H15562" s="88"/>
      <c r="I15562" s="88"/>
      <c r="J15562" s="88"/>
      <c r="K15562" s="88"/>
    </row>
    <row r="15563" spans="2:11" ht="12" hidden="1" customHeight="1" x14ac:dyDescent="0.2">
      <c r="B15563" s="88"/>
      <c r="C15563" s="88"/>
      <c r="D15563" s="88"/>
      <c r="E15563" s="88"/>
      <c r="F15563" s="88"/>
      <c r="G15563" s="88"/>
      <c r="H15563" s="88"/>
      <c r="I15563" s="88"/>
      <c r="J15563" s="88"/>
      <c r="K15563" s="88"/>
    </row>
    <row r="15564" spans="2:11" ht="12" hidden="1" customHeight="1" x14ac:dyDescent="0.2">
      <c r="B15564" s="88"/>
      <c r="C15564" s="88"/>
      <c r="D15564" s="88"/>
      <c r="E15564" s="88"/>
      <c r="F15564" s="88"/>
      <c r="G15564" s="88"/>
      <c r="H15564" s="88"/>
      <c r="I15564" s="88"/>
      <c r="J15564" s="88"/>
      <c r="K15564" s="88"/>
    </row>
    <row r="15565" spans="2:11" ht="12" hidden="1" customHeight="1" x14ac:dyDescent="0.2">
      <c r="B15565" s="88"/>
      <c r="C15565" s="88"/>
      <c r="D15565" s="88"/>
      <c r="E15565" s="88"/>
      <c r="F15565" s="88"/>
      <c r="G15565" s="88"/>
      <c r="H15565" s="88"/>
      <c r="I15565" s="88"/>
      <c r="J15565" s="88"/>
      <c r="K15565" s="88"/>
    </row>
    <row r="15566" spans="2:11" ht="12" hidden="1" customHeight="1" x14ac:dyDescent="0.2">
      <c r="B15566" s="88"/>
      <c r="C15566" s="88"/>
      <c r="D15566" s="88"/>
      <c r="E15566" s="88"/>
      <c r="F15566" s="88"/>
      <c r="G15566" s="88"/>
      <c r="H15566" s="88"/>
      <c r="I15566" s="88"/>
      <c r="J15566" s="88"/>
      <c r="K15566" s="88"/>
    </row>
    <row r="15567" spans="2:11" ht="12" hidden="1" customHeight="1" x14ac:dyDescent="0.2">
      <c r="B15567" s="88"/>
      <c r="C15567" s="88"/>
      <c r="D15567" s="88"/>
      <c r="E15567" s="88"/>
      <c r="F15567" s="88"/>
      <c r="G15567" s="88"/>
      <c r="H15567" s="88"/>
      <c r="I15567" s="88"/>
      <c r="J15567" s="88"/>
      <c r="K15567" s="88"/>
    </row>
    <row r="15568" spans="2:11" ht="12" hidden="1" customHeight="1" x14ac:dyDescent="0.2">
      <c r="B15568" s="88"/>
      <c r="C15568" s="88"/>
      <c r="D15568" s="88"/>
      <c r="E15568" s="88"/>
      <c r="F15568" s="88"/>
      <c r="G15568" s="88"/>
      <c r="H15568" s="88"/>
      <c r="I15568" s="88"/>
      <c r="J15568" s="88"/>
      <c r="K15568" s="88"/>
    </row>
    <row r="15569" spans="2:11" ht="12" hidden="1" customHeight="1" x14ac:dyDescent="0.2">
      <c r="B15569" s="88"/>
      <c r="C15569" s="88"/>
      <c r="D15569" s="88"/>
      <c r="E15569" s="88"/>
      <c r="F15569" s="88"/>
      <c r="G15569" s="88"/>
      <c r="H15569" s="88"/>
      <c r="I15569" s="88"/>
      <c r="J15569" s="88"/>
      <c r="K15569" s="88"/>
    </row>
    <row r="15570" spans="2:11" ht="12" hidden="1" customHeight="1" x14ac:dyDescent="0.2">
      <c r="B15570" s="88"/>
      <c r="C15570" s="88"/>
      <c r="D15570" s="88"/>
      <c r="E15570" s="88"/>
      <c r="F15570" s="88"/>
      <c r="G15570" s="88"/>
      <c r="H15570" s="88"/>
      <c r="I15570" s="88"/>
      <c r="J15570" s="88"/>
      <c r="K15570" s="88"/>
    </row>
    <row r="15571" spans="2:11" ht="12" hidden="1" customHeight="1" x14ac:dyDescent="0.2">
      <c r="B15571" s="88"/>
      <c r="C15571" s="88"/>
      <c r="D15571" s="88"/>
      <c r="E15571" s="88"/>
      <c r="F15571" s="88"/>
      <c r="G15571" s="88"/>
      <c r="H15571" s="88"/>
      <c r="I15571" s="88"/>
      <c r="J15571" s="88"/>
      <c r="K15571" s="88"/>
    </row>
    <row r="15572" spans="2:11" ht="12" hidden="1" customHeight="1" x14ac:dyDescent="0.2">
      <c r="B15572" s="88"/>
      <c r="C15572" s="88"/>
      <c r="D15572" s="88"/>
      <c r="E15572" s="88"/>
      <c r="F15572" s="88"/>
      <c r="G15572" s="88"/>
      <c r="H15572" s="88"/>
      <c r="I15572" s="88"/>
      <c r="J15572" s="88"/>
      <c r="K15572" s="88"/>
    </row>
    <row r="15573" spans="2:11" ht="12" hidden="1" customHeight="1" x14ac:dyDescent="0.2">
      <c r="B15573" s="88"/>
      <c r="C15573" s="88"/>
      <c r="D15573" s="88"/>
      <c r="E15573" s="88"/>
      <c r="F15573" s="88"/>
      <c r="G15573" s="88"/>
      <c r="H15573" s="88"/>
      <c r="I15573" s="88"/>
      <c r="J15573" s="88"/>
      <c r="K15573" s="88"/>
    </row>
    <row r="15574" spans="2:11" ht="12" hidden="1" customHeight="1" x14ac:dyDescent="0.2">
      <c r="B15574" s="88"/>
      <c r="C15574" s="88"/>
      <c r="D15574" s="88"/>
      <c r="E15574" s="88"/>
      <c r="F15574" s="88"/>
      <c r="G15574" s="88"/>
      <c r="H15574" s="88"/>
      <c r="I15574" s="88"/>
      <c r="J15574" s="88"/>
      <c r="K15574" s="88"/>
    </row>
    <row r="15575" spans="2:11" ht="12" hidden="1" customHeight="1" x14ac:dyDescent="0.2">
      <c r="B15575" s="88"/>
      <c r="C15575" s="88"/>
      <c r="D15575" s="88"/>
      <c r="E15575" s="88"/>
      <c r="F15575" s="88"/>
      <c r="G15575" s="88"/>
      <c r="H15575" s="88"/>
      <c r="I15575" s="88"/>
      <c r="J15575" s="88"/>
      <c r="K15575" s="88"/>
    </row>
    <row r="15576" spans="2:11" ht="12" hidden="1" customHeight="1" x14ac:dyDescent="0.2">
      <c r="B15576" s="88"/>
      <c r="C15576" s="88"/>
      <c r="D15576" s="88"/>
      <c r="E15576" s="88"/>
      <c r="F15576" s="88"/>
      <c r="G15576" s="88"/>
      <c r="H15576" s="88"/>
      <c r="I15576" s="88"/>
      <c r="J15576" s="88"/>
      <c r="K15576" s="88"/>
    </row>
    <row r="15577" spans="2:11" ht="12" hidden="1" customHeight="1" x14ac:dyDescent="0.2">
      <c r="B15577" s="88"/>
      <c r="C15577" s="88"/>
      <c r="D15577" s="88"/>
      <c r="E15577" s="88"/>
      <c r="F15577" s="88"/>
      <c r="G15577" s="88"/>
      <c r="H15577" s="88"/>
      <c r="I15577" s="88"/>
      <c r="J15577" s="88"/>
      <c r="K15577" s="88"/>
    </row>
    <row r="15578" spans="2:11" ht="12" hidden="1" customHeight="1" x14ac:dyDescent="0.2">
      <c r="B15578" s="88"/>
      <c r="C15578" s="88"/>
      <c r="D15578" s="88"/>
      <c r="E15578" s="88"/>
      <c r="F15578" s="88"/>
      <c r="G15578" s="88"/>
      <c r="H15578" s="88"/>
      <c r="I15578" s="88"/>
      <c r="J15578" s="88"/>
      <c r="K15578" s="88"/>
    </row>
    <row r="15579" spans="2:11" ht="12" hidden="1" customHeight="1" x14ac:dyDescent="0.2">
      <c r="B15579" s="88"/>
      <c r="C15579" s="88"/>
      <c r="D15579" s="88"/>
      <c r="E15579" s="88"/>
      <c r="F15579" s="88"/>
      <c r="G15579" s="88"/>
      <c r="H15579" s="88"/>
      <c r="I15579" s="88"/>
      <c r="J15579" s="88"/>
      <c r="K15579" s="88"/>
    </row>
    <row r="15580" spans="2:11" ht="12" hidden="1" customHeight="1" x14ac:dyDescent="0.2">
      <c r="B15580" s="88"/>
      <c r="C15580" s="88"/>
      <c r="D15580" s="88"/>
      <c r="E15580" s="88"/>
      <c r="F15580" s="88"/>
      <c r="G15580" s="88"/>
      <c r="H15580" s="88"/>
      <c r="I15580" s="88"/>
      <c r="J15580" s="88"/>
      <c r="K15580" s="88"/>
    </row>
    <row r="15581" spans="2:11" ht="12" hidden="1" customHeight="1" x14ac:dyDescent="0.2">
      <c r="B15581" s="88"/>
      <c r="C15581" s="88"/>
      <c r="D15581" s="88"/>
      <c r="E15581" s="88"/>
      <c r="F15581" s="88"/>
      <c r="G15581" s="88"/>
      <c r="H15581" s="88"/>
      <c r="I15581" s="88"/>
      <c r="J15581" s="88"/>
      <c r="K15581" s="88"/>
    </row>
    <row r="15582" spans="2:11" ht="12" hidden="1" customHeight="1" x14ac:dyDescent="0.2">
      <c r="B15582" s="88"/>
      <c r="C15582" s="88"/>
      <c r="D15582" s="88"/>
      <c r="E15582" s="88"/>
      <c r="F15582" s="88"/>
      <c r="G15582" s="88"/>
      <c r="H15582" s="88"/>
      <c r="I15582" s="88"/>
      <c r="J15582" s="88"/>
      <c r="K15582" s="88"/>
    </row>
    <row r="15583" spans="2:11" ht="12" hidden="1" customHeight="1" x14ac:dyDescent="0.2">
      <c r="B15583" s="88"/>
      <c r="C15583" s="88"/>
      <c r="D15583" s="88"/>
      <c r="E15583" s="88"/>
      <c r="F15583" s="88"/>
      <c r="G15583" s="88"/>
      <c r="H15583" s="88"/>
      <c r="I15583" s="88"/>
      <c r="J15583" s="88"/>
      <c r="K15583" s="88"/>
    </row>
    <row r="15584" spans="2:11" ht="12" hidden="1" customHeight="1" x14ac:dyDescent="0.2">
      <c r="B15584" s="88"/>
      <c r="C15584" s="88"/>
      <c r="D15584" s="88"/>
      <c r="E15584" s="88"/>
      <c r="F15584" s="88"/>
      <c r="G15584" s="88"/>
      <c r="H15584" s="88"/>
      <c r="I15584" s="88"/>
      <c r="J15584" s="88"/>
      <c r="K15584" s="88"/>
    </row>
    <row r="15585" spans="2:11" ht="12" hidden="1" customHeight="1" x14ac:dyDescent="0.2">
      <c r="B15585" s="88"/>
      <c r="C15585" s="88"/>
      <c r="D15585" s="88"/>
      <c r="E15585" s="88"/>
      <c r="F15585" s="88"/>
      <c r="G15585" s="88"/>
      <c r="H15585" s="88"/>
      <c r="I15585" s="88"/>
      <c r="J15585" s="88"/>
      <c r="K15585" s="88"/>
    </row>
    <row r="15586" spans="2:11" ht="12" hidden="1" customHeight="1" x14ac:dyDescent="0.2">
      <c r="B15586" s="88"/>
      <c r="C15586" s="88"/>
      <c r="D15586" s="88"/>
      <c r="E15586" s="88"/>
      <c r="F15586" s="88"/>
      <c r="G15586" s="88"/>
      <c r="H15586" s="88"/>
      <c r="I15586" s="88"/>
      <c r="J15586" s="88"/>
      <c r="K15586" s="88"/>
    </row>
    <row r="15587" spans="2:11" ht="12" hidden="1" customHeight="1" x14ac:dyDescent="0.2">
      <c r="B15587" s="88"/>
      <c r="C15587" s="88"/>
      <c r="D15587" s="88"/>
      <c r="E15587" s="88"/>
      <c r="F15587" s="88"/>
      <c r="G15587" s="88"/>
      <c r="H15587" s="88"/>
      <c r="I15587" s="88"/>
      <c r="J15587" s="88"/>
      <c r="K15587" s="88"/>
    </row>
    <row r="15588" spans="2:11" ht="12" hidden="1" customHeight="1" x14ac:dyDescent="0.2">
      <c r="B15588" s="88"/>
      <c r="C15588" s="88"/>
      <c r="D15588" s="88"/>
      <c r="E15588" s="88"/>
      <c r="F15588" s="88"/>
      <c r="G15588" s="88"/>
      <c r="H15588" s="88"/>
      <c r="I15588" s="88"/>
      <c r="J15588" s="88"/>
      <c r="K15588" s="88"/>
    </row>
    <row r="15589" spans="2:11" ht="12" hidden="1" customHeight="1" x14ac:dyDescent="0.2">
      <c r="B15589" s="88"/>
      <c r="C15589" s="88"/>
      <c r="D15589" s="88"/>
      <c r="E15589" s="88"/>
      <c r="F15589" s="88"/>
      <c r="G15589" s="88"/>
      <c r="H15589" s="88"/>
      <c r="I15589" s="88"/>
      <c r="J15589" s="88"/>
      <c r="K15589" s="88"/>
    </row>
    <row r="15590" spans="2:11" ht="12" hidden="1" customHeight="1" x14ac:dyDescent="0.2">
      <c r="B15590" s="88"/>
      <c r="C15590" s="88"/>
      <c r="D15590" s="88"/>
      <c r="E15590" s="88"/>
      <c r="F15590" s="88"/>
      <c r="G15590" s="88"/>
      <c r="H15590" s="88"/>
      <c r="I15590" s="88"/>
      <c r="J15590" s="88"/>
      <c r="K15590" s="88"/>
    </row>
    <row r="15591" spans="2:11" ht="12" hidden="1" customHeight="1" x14ac:dyDescent="0.2">
      <c r="B15591" s="88"/>
      <c r="C15591" s="88"/>
      <c r="D15591" s="88"/>
      <c r="E15591" s="88"/>
      <c r="F15591" s="88"/>
      <c r="G15591" s="88"/>
      <c r="H15591" s="88"/>
      <c r="I15591" s="88"/>
      <c r="J15591" s="88"/>
      <c r="K15591" s="88"/>
    </row>
    <row r="15592" spans="2:11" ht="12" hidden="1" customHeight="1" x14ac:dyDescent="0.2">
      <c r="B15592" s="88"/>
      <c r="C15592" s="88"/>
      <c r="D15592" s="88"/>
      <c r="E15592" s="88"/>
      <c r="F15592" s="88"/>
      <c r="G15592" s="88"/>
      <c r="H15592" s="88"/>
      <c r="I15592" s="88"/>
      <c r="J15592" s="88"/>
      <c r="K15592" s="88"/>
    </row>
    <row r="15593" spans="2:11" ht="12" hidden="1" customHeight="1" x14ac:dyDescent="0.2">
      <c r="B15593" s="88"/>
      <c r="C15593" s="88"/>
      <c r="D15593" s="88"/>
      <c r="E15593" s="88"/>
      <c r="F15593" s="88"/>
      <c r="G15593" s="88"/>
      <c r="H15593" s="88"/>
      <c r="I15593" s="88"/>
      <c r="J15593" s="88"/>
      <c r="K15593" s="88"/>
    </row>
    <row r="15594" spans="2:11" ht="12" hidden="1" customHeight="1" x14ac:dyDescent="0.2">
      <c r="B15594" s="88"/>
      <c r="C15594" s="88"/>
      <c r="D15594" s="88"/>
      <c r="E15594" s="88"/>
      <c r="F15594" s="88"/>
      <c r="G15594" s="88"/>
      <c r="H15594" s="88"/>
      <c r="I15594" s="88"/>
      <c r="J15594" s="88"/>
      <c r="K15594" s="88"/>
    </row>
    <row r="15595" spans="2:11" ht="12" hidden="1" customHeight="1" x14ac:dyDescent="0.2">
      <c r="B15595" s="88"/>
      <c r="C15595" s="88"/>
      <c r="D15595" s="88"/>
      <c r="E15595" s="88"/>
      <c r="F15595" s="88"/>
      <c r="G15595" s="88"/>
      <c r="H15595" s="88"/>
      <c r="I15595" s="88"/>
      <c r="J15595" s="88"/>
      <c r="K15595" s="88"/>
    </row>
    <row r="15596" spans="2:11" ht="12" hidden="1" customHeight="1" x14ac:dyDescent="0.2">
      <c r="B15596" s="88"/>
      <c r="C15596" s="88"/>
      <c r="D15596" s="88"/>
      <c r="E15596" s="88"/>
      <c r="F15596" s="88"/>
      <c r="G15596" s="88"/>
      <c r="H15596" s="88"/>
      <c r="I15596" s="88"/>
      <c r="J15596" s="88"/>
      <c r="K15596" s="88"/>
    </row>
    <row r="15597" spans="2:11" ht="12" hidden="1" customHeight="1" x14ac:dyDescent="0.2">
      <c r="B15597" s="88"/>
      <c r="C15597" s="88"/>
      <c r="D15597" s="88"/>
      <c r="E15597" s="88"/>
      <c r="F15597" s="88"/>
      <c r="G15597" s="88"/>
      <c r="H15597" s="88"/>
      <c r="I15597" s="88"/>
      <c r="J15597" s="88"/>
      <c r="K15597" s="88"/>
    </row>
    <row r="15598" spans="2:11" ht="12" hidden="1" customHeight="1" x14ac:dyDescent="0.2">
      <c r="B15598" s="88"/>
      <c r="C15598" s="88"/>
      <c r="D15598" s="88"/>
      <c r="E15598" s="88"/>
      <c r="F15598" s="88"/>
      <c r="G15598" s="88"/>
      <c r="H15598" s="88"/>
      <c r="I15598" s="88"/>
      <c r="J15598" s="88"/>
      <c r="K15598" s="88"/>
    </row>
    <row r="15599" spans="2:11" ht="12" hidden="1" customHeight="1" x14ac:dyDescent="0.2">
      <c r="B15599" s="88"/>
      <c r="C15599" s="88"/>
      <c r="D15599" s="88"/>
      <c r="E15599" s="88"/>
      <c r="F15599" s="88"/>
      <c r="G15599" s="88"/>
      <c r="H15599" s="88"/>
      <c r="I15599" s="88"/>
      <c r="J15599" s="88"/>
      <c r="K15599" s="88"/>
    </row>
    <row r="15600" spans="2:11" ht="12" hidden="1" customHeight="1" x14ac:dyDescent="0.2">
      <c r="B15600" s="88"/>
      <c r="C15600" s="88"/>
      <c r="D15600" s="88"/>
      <c r="E15600" s="88"/>
      <c r="F15600" s="88"/>
      <c r="G15600" s="88"/>
      <c r="H15600" s="88"/>
      <c r="I15600" s="88"/>
      <c r="J15600" s="88"/>
      <c r="K15600" s="88"/>
    </row>
    <row r="15601" spans="2:11" ht="12" hidden="1" customHeight="1" x14ac:dyDescent="0.2">
      <c r="B15601" s="88"/>
      <c r="C15601" s="88"/>
      <c r="D15601" s="88"/>
      <c r="E15601" s="88"/>
      <c r="F15601" s="88"/>
      <c r="G15601" s="88"/>
      <c r="H15601" s="88"/>
      <c r="I15601" s="88"/>
      <c r="J15601" s="88"/>
      <c r="K15601" s="88"/>
    </row>
    <row r="15602" spans="2:11" ht="12" hidden="1" customHeight="1" x14ac:dyDescent="0.2">
      <c r="B15602" s="88"/>
      <c r="C15602" s="88"/>
      <c r="D15602" s="88"/>
      <c r="E15602" s="88"/>
      <c r="F15602" s="88"/>
      <c r="G15602" s="88"/>
      <c r="H15602" s="88"/>
      <c r="I15602" s="88"/>
      <c r="J15602" s="88"/>
      <c r="K15602" s="88"/>
    </row>
    <row r="15603" spans="2:11" ht="12" hidden="1" customHeight="1" x14ac:dyDescent="0.2">
      <c r="B15603" s="88"/>
      <c r="C15603" s="88"/>
      <c r="D15603" s="88"/>
      <c r="E15603" s="88"/>
      <c r="F15603" s="88"/>
      <c r="G15603" s="88"/>
      <c r="H15603" s="88"/>
      <c r="I15603" s="88"/>
      <c r="J15603" s="88"/>
      <c r="K15603" s="88"/>
    </row>
    <row r="15604" spans="2:11" ht="12" hidden="1" customHeight="1" x14ac:dyDescent="0.2">
      <c r="B15604" s="88"/>
      <c r="C15604" s="88"/>
      <c r="D15604" s="88"/>
      <c r="E15604" s="88"/>
      <c r="F15604" s="88"/>
      <c r="G15604" s="88"/>
      <c r="H15604" s="88"/>
      <c r="I15604" s="88"/>
      <c r="J15604" s="88"/>
      <c r="K15604" s="88"/>
    </row>
    <row r="15605" spans="2:11" ht="12" hidden="1" customHeight="1" x14ac:dyDescent="0.2">
      <c r="B15605" s="88"/>
      <c r="C15605" s="88"/>
      <c r="D15605" s="88"/>
      <c r="E15605" s="88"/>
      <c r="F15605" s="88"/>
      <c r="G15605" s="88"/>
      <c r="H15605" s="88"/>
      <c r="I15605" s="88"/>
      <c r="J15605" s="88"/>
      <c r="K15605" s="88"/>
    </row>
    <row r="15606" spans="2:11" ht="12" hidden="1" customHeight="1" x14ac:dyDescent="0.2">
      <c r="B15606" s="88"/>
      <c r="C15606" s="88"/>
      <c r="D15606" s="88"/>
      <c r="E15606" s="88"/>
      <c r="F15606" s="88"/>
      <c r="G15606" s="88"/>
      <c r="H15606" s="88"/>
      <c r="I15606" s="88"/>
      <c r="J15606" s="88"/>
      <c r="K15606" s="88"/>
    </row>
    <row r="15607" spans="2:11" ht="12" hidden="1" customHeight="1" x14ac:dyDescent="0.2">
      <c r="B15607" s="88"/>
      <c r="C15607" s="88"/>
      <c r="D15607" s="88"/>
      <c r="E15607" s="88"/>
      <c r="F15607" s="88"/>
      <c r="G15607" s="88"/>
      <c r="H15607" s="88"/>
      <c r="I15607" s="88"/>
      <c r="J15607" s="88"/>
      <c r="K15607" s="88"/>
    </row>
    <row r="15608" spans="2:11" ht="12" hidden="1" customHeight="1" x14ac:dyDescent="0.2">
      <c r="B15608" s="88"/>
      <c r="C15608" s="88"/>
      <c r="D15608" s="88"/>
      <c r="E15608" s="88"/>
      <c r="F15608" s="88"/>
      <c r="G15608" s="88"/>
      <c r="H15608" s="88"/>
      <c r="I15608" s="88"/>
      <c r="J15608" s="88"/>
      <c r="K15608" s="88"/>
    </row>
    <row r="15609" spans="2:11" ht="12" hidden="1" customHeight="1" x14ac:dyDescent="0.2">
      <c r="B15609" s="88"/>
      <c r="C15609" s="88"/>
      <c r="D15609" s="88"/>
      <c r="E15609" s="88"/>
      <c r="F15609" s="88"/>
      <c r="G15609" s="88"/>
      <c r="H15609" s="88"/>
      <c r="I15609" s="88"/>
      <c r="J15609" s="88"/>
      <c r="K15609" s="88"/>
    </row>
    <row r="15610" spans="2:11" ht="12" hidden="1" customHeight="1" x14ac:dyDescent="0.2">
      <c r="B15610" s="88"/>
      <c r="C15610" s="88"/>
      <c r="D15610" s="88"/>
      <c r="E15610" s="88"/>
      <c r="F15610" s="88"/>
      <c r="G15610" s="88"/>
      <c r="H15610" s="88"/>
      <c r="I15610" s="88"/>
      <c r="J15610" s="88"/>
      <c r="K15610" s="88"/>
    </row>
    <row r="15611" spans="2:11" ht="12" hidden="1" customHeight="1" x14ac:dyDescent="0.2">
      <c r="B15611" s="88"/>
      <c r="C15611" s="88"/>
      <c r="D15611" s="88"/>
      <c r="E15611" s="88"/>
      <c r="F15611" s="88"/>
      <c r="G15611" s="88"/>
      <c r="H15611" s="88"/>
      <c r="I15611" s="88"/>
      <c r="J15611" s="88"/>
      <c r="K15611" s="88"/>
    </row>
    <row r="15612" spans="2:11" ht="12" hidden="1" customHeight="1" x14ac:dyDescent="0.2">
      <c r="B15612" s="88"/>
      <c r="C15612" s="88"/>
      <c r="D15612" s="88"/>
      <c r="E15612" s="88"/>
      <c r="F15612" s="88"/>
      <c r="G15612" s="88"/>
      <c r="H15612" s="88"/>
      <c r="I15612" s="88"/>
      <c r="J15612" s="88"/>
      <c r="K15612" s="88"/>
    </row>
    <row r="15613" spans="2:11" ht="12" hidden="1" customHeight="1" x14ac:dyDescent="0.2">
      <c r="B15613" s="88"/>
      <c r="C15613" s="88"/>
      <c r="D15613" s="88"/>
      <c r="E15613" s="88"/>
      <c r="F15613" s="88"/>
      <c r="G15613" s="88"/>
      <c r="H15613" s="88"/>
      <c r="I15613" s="88"/>
      <c r="J15613" s="88"/>
      <c r="K15613" s="88"/>
    </row>
    <row r="15614" spans="2:11" ht="12" hidden="1" customHeight="1" x14ac:dyDescent="0.2">
      <c r="B15614" s="88"/>
      <c r="C15614" s="88"/>
      <c r="D15614" s="88"/>
      <c r="E15614" s="88"/>
      <c r="F15614" s="88"/>
      <c r="G15614" s="88"/>
      <c r="H15614" s="88"/>
      <c r="I15614" s="88"/>
      <c r="J15614" s="88"/>
      <c r="K15614" s="88"/>
    </row>
    <row r="15615" spans="2:11" ht="12" hidden="1" customHeight="1" x14ac:dyDescent="0.2">
      <c r="B15615" s="88"/>
      <c r="C15615" s="88"/>
      <c r="D15615" s="88"/>
      <c r="E15615" s="88"/>
      <c r="F15615" s="88"/>
      <c r="G15615" s="88"/>
      <c r="H15615" s="88"/>
      <c r="I15615" s="88"/>
      <c r="J15615" s="88"/>
      <c r="K15615" s="88"/>
    </row>
    <row r="15616" spans="2:11" ht="12" hidden="1" customHeight="1" x14ac:dyDescent="0.2">
      <c r="B15616" s="88"/>
      <c r="C15616" s="88"/>
      <c r="D15616" s="88"/>
      <c r="E15616" s="88"/>
      <c r="F15616" s="88"/>
      <c r="G15616" s="88"/>
      <c r="H15616" s="88"/>
      <c r="I15616" s="88"/>
      <c r="J15616" s="88"/>
      <c r="K15616" s="88"/>
    </row>
    <row r="15617" spans="2:11" ht="12" hidden="1" customHeight="1" x14ac:dyDescent="0.2">
      <c r="B15617" s="88"/>
      <c r="C15617" s="88"/>
      <c r="D15617" s="88"/>
      <c r="E15617" s="88"/>
      <c r="F15617" s="88"/>
      <c r="G15617" s="88"/>
      <c r="H15617" s="88"/>
      <c r="I15617" s="88"/>
      <c r="J15617" s="88"/>
      <c r="K15617" s="88"/>
    </row>
    <row r="15618" spans="2:11" ht="12" hidden="1" customHeight="1" x14ac:dyDescent="0.2">
      <c r="B15618" s="88"/>
      <c r="C15618" s="88"/>
      <c r="D15618" s="88"/>
      <c r="E15618" s="88"/>
      <c r="F15618" s="88"/>
      <c r="G15618" s="88"/>
      <c r="H15618" s="88"/>
      <c r="I15618" s="88"/>
      <c r="J15618" s="88"/>
      <c r="K15618" s="88"/>
    </row>
    <row r="15619" spans="2:11" ht="12" hidden="1" customHeight="1" x14ac:dyDescent="0.2">
      <c r="B15619" s="88"/>
      <c r="C15619" s="88"/>
      <c r="D15619" s="88"/>
      <c r="E15619" s="88"/>
      <c r="F15619" s="88"/>
      <c r="G15619" s="88"/>
      <c r="H15619" s="88"/>
      <c r="I15619" s="88"/>
      <c r="J15619" s="88"/>
      <c r="K15619" s="88"/>
    </row>
    <row r="15620" spans="2:11" ht="12" hidden="1" customHeight="1" x14ac:dyDescent="0.2">
      <c r="B15620" s="88"/>
      <c r="C15620" s="88"/>
      <c r="D15620" s="88"/>
      <c r="E15620" s="88"/>
      <c r="F15620" s="88"/>
      <c r="G15620" s="88"/>
      <c r="H15620" s="88"/>
      <c r="I15620" s="88"/>
      <c r="J15620" s="88"/>
      <c r="K15620" s="88"/>
    </row>
    <row r="15621" spans="2:11" ht="12" hidden="1" customHeight="1" x14ac:dyDescent="0.2">
      <c r="B15621" s="88"/>
      <c r="C15621" s="88"/>
      <c r="D15621" s="88"/>
      <c r="E15621" s="88"/>
      <c r="F15621" s="88"/>
      <c r="G15621" s="88"/>
      <c r="H15621" s="88"/>
      <c r="I15621" s="88"/>
      <c r="J15621" s="88"/>
      <c r="K15621" s="88"/>
    </row>
    <row r="15622" spans="2:11" ht="12" hidden="1" customHeight="1" x14ac:dyDescent="0.2">
      <c r="B15622" s="88"/>
      <c r="C15622" s="88"/>
      <c r="D15622" s="88"/>
      <c r="E15622" s="88"/>
      <c r="F15622" s="88"/>
      <c r="G15622" s="88"/>
      <c r="H15622" s="88"/>
      <c r="I15622" s="88"/>
      <c r="J15622" s="88"/>
      <c r="K15622" s="88"/>
    </row>
    <row r="15623" spans="2:11" ht="12" hidden="1" customHeight="1" x14ac:dyDescent="0.2">
      <c r="B15623" s="88"/>
      <c r="C15623" s="88"/>
      <c r="D15623" s="88"/>
      <c r="E15623" s="88"/>
      <c r="F15623" s="88"/>
      <c r="G15623" s="88"/>
      <c r="H15623" s="88"/>
      <c r="I15623" s="88"/>
      <c r="J15623" s="88"/>
      <c r="K15623" s="88"/>
    </row>
    <row r="15624" spans="2:11" ht="12" hidden="1" customHeight="1" x14ac:dyDescent="0.2">
      <c r="B15624" s="88"/>
      <c r="C15624" s="88"/>
      <c r="D15624" s="88"/>
      <c r="E15624" s="88"/>
      <c r="F15624" s="88"/>
      <c r="G15624" s="88"/>
      <c r="H15624" s="88"/>
      <c r="I15624" s="88"/>
      <c r="J15624" s="88"/>
      <c r="K15624" s="88"/>
    </row>
    <row r="15625" spans="2:11" ht="12" hidden="1" customHeight="1" x14ac:dyDescent="0.2">
      <c r="B15625" s="88"/>
      <c r="C15625" s="88"/>
      <c r="D15625" s="88"/>
      <c r="E15625" s="88"/>
      <c r="F15625" s="88"/>
      <c r="G15625" s="88"/>
      <c r="H15625" s="88"/>
      <c r="I15625" s="88"/>
      <c r="J15625" s="88"/>
      <c r="K15625" s="88"/>
    </row>
    <row r="15626" spans="2:11" ht="12" hidden="1" customHeight="1" x14ac:dyDescent="0.2">
      <c r="B15626" s="88"/>
      <c r="C15626" s="88"/>
      <c r="D15626" s="88"/>
      <c r="E15626" s="88"/>
      <c r="F15626" s="88"/>
      <c r="G15626" s="88"/>
      <c r="H15626" s="88"/>
      <c r="I15626" s="88"/>
      <c r="J15626" s="88"/>
      <c r="K15626" s="88"/>
    </row>
    <row r="15627" spans="2:11" ht="12" hidden="1" customHeight="1" x14ac:dyDescent="0.2">
      <c r="B15627" s="88"/>
      <c r="C15627" s="88"/>
      <c r="D15627" s="88"/>
      <c r="E15627" s="88"/>
      <c r="F15627" s="88"/>
      <c r="G15627" s="88"/>
      <c r="H15627" s="88"/>
      <c r="I15627" s="88"/>
      <c r="J15627" s="88"/>
      <c r="K15627" s="88"/>
    </row>
    <row r="15628" spans="2:11" ht="12" hidden="1" customHeight="1" x14ac:dyDescent="0.2">
      <c r="B15628" s="88"/>
      <c r="C15628" s="88"/>
      <c r="D15628" s="88"/>
      <c r="E15628" s="88"/>
      <c r="F15628" s="88"/>
      <c r="G15628" s="88"/>
      <c r="H15628" s="88"/>
      <c r="I15628" s="88"/>
      <c r="J15628" s="88"/>
      <c r="K15628" s="88"/>
    </row>
    <row r="15629" spans="2:11" ht="12" hidden="1" customHeight="1" x14ac:dyDescent="0.2">
      <c r="B15629" s="88"/>
      <c r="C15629" s="88"/>
      <c r="D15629" s="88"/>
      <c r="E15629" s="88"/>
      <c r="F15629" s="88"/>
      <c r="G15629" s="88"/>
      <c r="H15629" s="88"/>
      <c r="I15629" s="88"/>
      <c r="J15629" s="88"/>
      <c r="K15629" s="88"/>
    </row>
    <row r="15630" spans="2:11" ht="12" hidden="1" customHeight="1" x14ac:dyDescent="0.2">
      <c r="B15630" s="88"/>
      <c r="C15630" s="88"/>
      <c r="D15630" s="88"/>
      <c r="E15630" s="88"/>
      <c r="F15630" s="88"/>
      <c r="G15630" s="88"/>
      <c r="H15630" s="88"/>
      <c r="I15630" s="88"/>
      <c r="J15630" s="88"/>
      <c r="K15630" s="88"/>
    </row>
    <row r="15631" spans="2:11" ht="12" hidden="1" customHeight="1" x14ac:dyDescent="0.2">
      <c r="B15631" s="88"/>
      <c r="C15631" s="88"/>
      <c r="D15631" s="88"/>
      <c r="E15631" s="88"/>
      <c r="F15631" s="88"/>
      <c r="G15631" s="88"/>
      <c r="H15631" s="88"/>
      <c r="I15631" s="88"/>
      <c r="J15631" s="88"/>
      <c r="K15631" s="88"/>
    </row>
    <row r="15632" spans="2:11" ht="12" hidden="1" customHeight="1" x14ac:dyDescent="0.2">
      <c r="B15632" s="88"/>
      <c r="C15632" s="88"/>
      <c r="D15632" s="88"/>
      <c r="E15632" s="88"/>
      <c r="F15632" s="88"/>
      <c r="G15632" s="88"/>
      <c r="H15632" s="88"/>
      <c r="I15632" s="88"/>
      <c r="J15632" s="88"/>
      <c r="K15632" s="88"/>
    </row>
    <row r="15633" spans="2:11" ht="12" hidden="1" customHeight="1" x14ac:dyDescent="0.2">
      <c r="B15633" s="88"/>
      <c r="C15633" s="88"/>
      <c r="D15633" s="88"/>
      <c r="E15633" s="88"/>
      <c r="F15633" s="88"/>
      <c r="G15633" s="88"/>
      <c r="H15633" s="88"/>
      <c r="I15633" s="88"/>
      <c r="J15633" s="88"/>
      <c r="K15633" s="88"/>
    </row>
    <row r="15634" spans="2:11" ht="12" hidden="1" customHeight="1" x14ac:dyDescent="0.2">
      <c r="B15634" s="88"/>
      <c r="C15634" s="88"/>
      <c r="D15634" s="88"/>
      <c r="E15634" s="88"/>
      <c r="F15634" s="88"/>
      <c r="G15634" s="88"/>
      <c r="H15634" s="88"/>
      <c r="I15634" s="88"/>
      <c r="J15634" s="88"/>
      <c r="K15634" s="88"/>
    </row>
    <row r="15635" spans="2:11" ht="12" hidden="1" customHeight="1" x14ac:dyDescent="0.2">
      <c r="B15635" s="88"/>
      <c r="C15635" s="88"/>
      <c r="D15635" s="88"/>
      <c r="E15635" s="88"/>
      <c r="F15635" s="88"/>
      <c r="G15635" s="88"/>
      <c r="H15635" s="88"/>
      <c r="I15635" s="88"/>
      <c r="J15635" s="88"/>
      <c r="K15635" s="88"/>
    </row>
    <row r="15636" spans="2:11" ht="12" hidden="1" customHeight="1" x14ac:dyDescent="0.2">
      <c r="B15636" s="88"/>
      <c r="C15636" s="88"/>
      <c r="D15636" s="88"/>
      <c r="E15636" s="88"/>
      <c r="F15636" s="88"/>
      <c r="G15636" s="88"/>
      <c r="H15636" s="88"/>
      <c r="I15636" s="88"/>
      <c r="J15636" s="88"/>
      <c r="K15636" s="88"/>
    </row>
    <row r="15637" spans="2:11" ht="12" hidden="1" customHeight="1" x14ac:dyDescent="0.2">
      <c r="B15637" s="88"/>
      <c r="C15637" s="88"/>
      <c r="D15637" s="88"/>
      <c r="E15637" s="88"/>
      <c r="F15637" s="88"/>
      <c r="G15637" s="88"/>
      <c r="H15637" s="88"/>
      <c r="I15637" s="88"/>
      <c r="J15637" s="88"/>
      <c r="K15637" s="88"/>
    </row>
    <row r="15638" spans="2:11" ht="12" hidden="1" customHeight="1" x14ac:dyDescent="0.2">
      <c r="B15638" s="88"/>
      <c r="C15638" s="88"/>
      <c r="D15638" s="88"/>
      <c r="E15638" s="88"/>
      <c r="F15638" s="88"/>
      <c r="G15638" s="88"/>
      <c r="H15638" s="88"/>
      <c r="I15638" s="88"/>
      <c r="J15638" s="88"/>
      <c r="K15638" s="88"/>
    </row>
    <row r="15639" spans="2:11" ht="12" hidden="1" customHeight="1" x14ac:dyDescent="0.2">
      <c r="B15639" s="88"/>
      <c r="C15639" s="88"/>
      <c r="D15639" s="88"/>
      <c r="E15639" s="88"/>
      <c r="F15639" s="88"/>
      <c r="G15639" s="88"/>
      <c r="H15639" s="88"/>
      <c r="I15639" s="88"/>
      <c r="J15639" s="88"/>
      <c r="K15639" s="88"/>
    </row>
    <row r="15640" spans="2:11" ht="12" hidden="1" customHeight="1" x14ac:dyDescent="0.2">
      <c r="B15640" s="88"/>
      <c r="C15640" s="88"/>
      <c r="D15640" s="88"/>
      <c r="E15640" s="88"/>
      <c r="F15640" s="88"/>
      <c r="G15640" s="88"/>
      <c r="H15640" s="88"/>
      <c r="I15640" s="88"/>
      <c r="J15640" s="88"/>
      <c r="K15640" s="88"/>
    </row>
    <row r="15641" spans="2:11" ht="12" hidden="1" customHeight="1" x14ac:dyDescent="0.2">
      <c r="B15641" s="88"/>
      <c r="C15641" s="88"/>
      <c r="D15641" s="88"/>
      <c r="E15641" s="88"/>
      <c r="F15641" s="88"/>
      <c r="G15641" s="88"/>
      <c r="H15641" s="88"/>
      <c r="I15641" s="88"/>
      <c r="J15641" s="88"/>
      <c r="K15641" s="88"/>
    </row>
    <row r="15642" spans="2:11" ht="12" hidden="1" customHeight="1" x14ac:dyDescent="0.2">
      <c r="B15642" s="88"/>
      <c r="C15642" s="88"/>
      <c r="D15642" s="88"/>
      <c r="E15642" s="88"/>
      <c r="F15642" s="88"/>
      <c r="G15642" s="88"/>
      <c r="H15642" s="88"/>
      <c r="I15642" s="88"/>
      <c r="J15642" s="88"/>
      <c r="K15642" s="88"/>
    </row>
    <row r="15643" spans="2:11" ht="12" hidden="1" customHeight="1" x14ac:dyDescent="0.2">
      <c r="B15643" s="88"/>
      <c r="C15643" s="88"/>
      <c r="D15643" s="88"/>
      <c r="E15643" s="88"/>
      <c r="F15643" s="88"/>
      <c r="G15643" s="88"/>
      <c r="H15643" s="88"/>
      <c r="I15643" s="88"/>
      <c r="J15643" s="88"/>
      <c r="K15643" s="88"/>
    </row>
    <row r="15644" spans="2:11" ht="12" hidden="1" customHeight="1" x14ac:dyDescent="0.2">
      <c r="B15644" s="88"/>
      <c r="C15644" s="88"/>
      <c r="D15644" s="88"/>
      <c r="E15644" s="88"/>
      <c r="F15644" s="88"/>
      <c r="G15644" s="88"/>
      <c r="H15644" s="88"/>
      <c r="I15644" s="88"/>
      <c r="J15644" s="88"/>
      <c r="K15644" s="88"/>
    </row>
    <row r="15645" spans="2:11" ht="12" hidden="1" customHeight="1" x14ac:dyDescent="0.2">
      <c r="B15645" s="88"/>
      <c r="C15645" s="88"/>
      <c r="D15645" s="88"/>
      <c r="E15645" s="88"/>
      <c r="F15645" s="88"/>
      <c r="G15645" s="88"/>
      <c r="H15645" s="88"/>
      <c r="I15645" s="88"/>
      <c r="J15645" s="88"/>
      <c r="K15645" s="88"/>
    </row>
    <row r="15646" spans="2:11" ht="12" hidden="1" customHeight="1" x14ac:dyDescent="0.2">
      <c r="B15646" s="88"/>
      <c r="C15646" s="88"/>
      <c r="D15646" s="88"/>
      <c r="E15646" s="88"/>
      <c r="F15646" s="88"/>
      <c r="G15646" s="88"/>
      <c r="H15646" s="88"/>
      <c r="I15646" s="88"/>
      <c r="J15646" s="88"/>
      <c r="K15646" s="88"/>
    </row>
    <row r="15647" spans="2:11" ht="12" hidden="1" customHeight="1" x14ac:dyDescent="0.2">
      <c r="B15647" s="88"/>
      <c r="C15647" s="88"/>
      <c r="D15647" s="88"/>
      <c r="E15647" s="88"/>
      <c r="F15647" s="88"/>
      <c r="G15647" s="88"/>
      <c r="H15647" s="88"/>
      <c r="I15647" s="88"/>
      <c r="J15647" s="88"/>
      <c r="K15647" s="88"/>
    </row>
    <row r="15648" spans="2:11" ht="12" hidden="1" customHeight="1" x14ac:dyDescent="0.2">
      <c r="B15648" s="88"/>
      <c r="C15648" s="88"/>
      <c r="D15648" s="88"/>
      <c r="E15648" s="88"/>
      <c r="F15648" s="88"/>
      <c r="G15648" s="88"/>
      <c r="H15648" s="88"/>
      <c r="I15648" s="88"/>
      <c r="J15648" s="88"/>
      <c r="K15648" s="88"/>
    </row>
    <row r="15649" spans="2:11" ht="12" hidden="1" customHeight="1" x14ac:dyDescent="0.2">
      <c r="B15649" s="88"/>
      <c r="C15649" s="88"/>
      <c r="D15649" s="88"/>
      <c r="E15649" s="88"/>
      <c r="F15649" s="88"/>
      <c r="G15649" s="88"/>
      <c r="H15649" s="88"/>
      <c r="I15649" s="88"/>
      <c r="J15649" s="88"/>
      <c r="K15649" s="88"/>
    </row>
    <row r="15650" spans="2:11" ht="12" hidden="1" customHeight="1" x14ac:dyDescent="0.2">
      <c r="B15650" s="88"/>
      <c r="C15650" s="88"/>
      <c r="D15650" s="88"/>
      <c r="E15650" s="88"/>
      <c r="F15650" s="88"/>
      <c r="G15650" s="88"/>
      <c r="H15650" s="88"/>
      <c r="I15650" s="88"/>
      <c r="J15650" s="88"/>
      <c r="K15650" s="88"/>
    </row>
    <row r="15651" spans="2:11" ht="12" hidden="1" customHeight="1" x14ac:dyDescent="0.2">
      <c r="B15651" s="88"/>
      <c r="C15651" s="88"/>
      <c r="D15651" s="88"/>
      <c r="E15651" s="88"/>
      <c r="F15651" s="88"/>
      <c r="G15651" s="88"/>
      <c r="H15651" s="88"/>
      <c r="I15651" s="88"/>
      <c r="J15651" s="88"/>
      <c r="K15651" s="88"/>
    </row>
    <row r="15652" spans="2:11" ht="12" hidden="1" customHeight="1" x14ac:dyDescent="0.2">
      <c r="B15652" s="88"/>
      <c r="C15652" s="88"/>
      <c r="D15652" s="88"/>
      <c r="E15652" s="88"/>
      <c r="F15652" s="88"/>
      <c r="G15652" s="88"/>
      <c r="H15652" s="88"/>
      <c r="I15652" s="88"/>
      <c r="J15652" s="88"/>
      <c r="K15652" s="88"/>
    </row>
    <row r="15653" spans="2:11" ht="12" hidden="1" customHeight="1" x14ac:dyDescent="0.2">
      <c r="B15653" s="88"/>
      <c r="C15653" s="88"/>
      <c r="D15653" s="88"/>
      <c r="E15653" s="88"/>
      <c r="F15653" s="88"/>
      <c r="G15653" s="88"/>
      <c r="H15653" s="88"/>
      <c r="I15653" s="88"/>
      <c r="J15653" s="88"/>
      <c r="K15653" s="88"/>
    </row>
    <row r="15654" spans="2:11" ht="12" hidden="1" customHeight="1" x14ac:dyDescent="0.2">
      <c r="B15654" s="88"/>
      <c r="C15654" s="88"/>
      <c r="D15654" s="88"/>
      <c r="E15654" s="88"/>
      <c r="F15654" s="88"/>
      <c r="G15654" s="88"/>
      <c r="H15654" s="88"/>
      <c r="I15654" s="88"/>
      <c r="J15654" s="88"/>
      <c r="K15654" s="88"/>
    </row>
    <row r="15655" spans="2:11" ht="12" hidden="1" customHeight="1" x14ac:dyDescent="0.2">
      <c r="B15655" s="88"/>
      <c r="C15655" s="88"/>
      <c r="D15655" s="88"/>
      <c r="E15655" s="88"/>
      <c r="F15655" s="88"/>
      <c r="G15655" s="88"/>
      <c r="H15655" s="88"/>
      <c r="I15655" s="88"/>
      <c r="J15655" s="88"/>
      <c r="K15655" s="88"/>
    </row>
    <row r="15656" spans="2:11" ht="12" hidden="1" customHeight="1" x14ac:dyDescent="0.2">
      <c r="B15656" s="88"/>
      <c r="C15656" s="88"/>
      <c r="D15656" s="88"/>
      <c r="E15656" s="88"/>
      <c r="F15656" s="88"/>
      <c r="G15656" s="88"/>
      <c r="H15656" s="88"/>
      <c r="I15656" s="88"/>
      <c r="J15656" s="88"/>
      <c r="K15656" s="88"/>
    </row>
    <row r="15657" spans="2:11" ht="12" hidden="1" customHeight="1" x14ac:dyDescent="0.2">
      <c r="B15657" s="88"/>
      <c r="C15657" s="88"/>
      <c r="D15657" s="88"/>
      <c r="E15657" s="88"/>
      <c r="F15657" s="88"/>
      <c r="G15657" s="88"/>
      <c r="H15657" s="88"/>
      <c r="I15657" s="88"/>
      <c r="J15657" s="88"/>
      <c r="K15657" s="88"/>
    </row>
    <row r="15658" spans="2:11" ht="12" hidden="1" customHeight="1" x14ac:dyDescent="0.2">
      <c r="B15658" s="88"/>
      <c r="C15658" s="88"/>
      <c r="D15658" s="88"/>
      <c r="E15658" s="88"/>
      <c r="F15658" s="88"/>
      <c r="G15658" s="88"/>
      <c r="H15658" s="88"/>
      <c r="I15658" s="88"/>
      <c r="J15658" s="88"/>
      <c r="K15658" s="88"/>
    </row>
    <row r="15659" spans="2:11" ht="12" hidden="1" customHeight="1" x14ac:dyDescent="0.2">
      <c r="B15659" s="88"/>
      <c r="C15659" s="88"/>
      <c r="D15659" s="88"/>
      <c r="E15659" s="88"/>
      <c r="F15659" s="88"/>
      <c r="G15659" s="88"/>
      <c r="H15659" s="88"/>
      <c r="I15659" s="88"/>
      <c r="J15659" s="88"/>
      <c r="K15659" s="88"/>
    </row>
    <row r="15660" spans="2:11" ht="12" hidden="1" customHeight="1" x14ac:dyDescent="0.2">
      <c r="B15660" s="88"/>
      <c r="C15660" s="88"/>
      <c r="D15660" s="88"/>
      <c r="E15660" s="88"/>
      <c r="F15660" s="88"/>
      <c r="G15660" s="88"/>
      <c r="H15660" s="88"/>
      <c r="I15660" s="88"/>
      <c r="J15660" s="88"/>
      <c r="K15660" s="88"/>
    </row>
    <row r="15661" spans="2:11" ht="12" hidden="1" customHeight="1" x14ac:dyDescent="0.2">
      <c r="B15661" s="88"/>
      <c r="C15661" s="88"/>
      <c r="D15661" s="88"/>
      <c r="E15661" s="88"/>
      <c r="F15661" s="88"/>
      <c r="G15661" s="88"/>
      <c r="H15661" s="88"/>
      <c r="I15661" s="88"/>
      <c r="J15661" s="88"/>
      <c r="K15661" s="88"/>
    </row>
    <row r="15662" spans="2:11" ht="12" hidden="1" customHeight="1" x14ac:dyDescent="0.2">
      <c r="B15662" s="88"/>
      <c r="C15662" s="88"/>
      <c r="D15662" s="88"/>
      <c r="E15662" s="88"/>
      <c r="F15662" s="88"/>
      <c r="G15662" s="88"/>
      <c r="H15662" s="88"/>
      <c r="I15662" s="88"/>
      <c r="J15662" s="88"/>
      <c r="K15662" s="88"/>
    </row>
    <row r="15663" spans="2:11" ht="12" hidden="1" customHeight="1" x14ac:dyDescent="0.2">
      <c r="B15663" s="88"/>
      <c r="C15663" s="88"/>
      <c r="D15663" s="88"/>
      <c r="E15663" s="88"/>
      <c r="F15663" s="88"/>
      <c r="G15663" s="88"/>
      <c r="H15663" s="88"/>
      <c r="I15663" s="88"/>
      <c r="J15663" s="88"/>
      <c r="K15663" s="88"/>
    </row>
    <row r="15664" spans="2:11" ht="12" hidden="1" customHeight="1" x14ac:dyDescent="0.2">
      <c r="B15664" s="88"/>
      <c r="C15664" s="88"/>
      <c r="D15664" s="88"/>
      <c r="E15664" s="88"/>
      <c r="F15664" s="88"/>
      <c r="G15664" s="88"/>
      <c r="H15664" s="88"/>
      <c r="I15664" s="88"/>
      <c r="J15664" s="88"/>
      <c r="K15664" s="88"/>
    </row>
    <row r="15665" spans="2:11" ht="12" hidden="1" customHeight="1" x14ac:dyDescent="0.2">
      <c r="B15665" s="88"/>
      <c r="C15665" s="88"/>
      <c r="D15665" s="88"/>
      <c r="E15665" s="88"/>
      <c r="F15665" s="88"/>
      <c r="G15665" s="88"/>
      <c r="H15665" s="88"/>
      <c r="I15665" s="88"/>
      <c r="J15665" s="88"/>
      <c r="K15665" s="88"/>
    </row>
    <row r="15666" spans="2:11" ht="12" hidden="1" customHeight="1" x14ac:dyDescent="0.2">
      <c r="B15666" s="88"/>
      <c r="C15666" s="88"/>
      <c r="D15666" s="88"/>
      <c r="E15666" s="88"/>
      <c r="F15666" s="88"/>
      <c r="G15666" s="88"/>
      <c r="H15666" s="88"/>
      <c r="I15666" s="88"/>
      <c r="J15666" s="88"/>
      <c r="K15666" s="88"/>
    </row>
    <row r="15667" spans="2:11" ht="12" hidden="1" customHeight="1" x14ac:dyDescent="0.2">
      <c r="B15667" s="88"/>
      <c r="C15667" s="88"/>
      <c r="D15667" s="88"/>
      <c r="E15667" s="88"/>
      <c r="F15667" s="88"/>
      <c r="G15667" s="88"/>
      <c r="H15667" s="88"/>
      <c r="I15667" s="88"/>
      <c r="J15667" s="88"/>
      <c r="K15667" s="88"/>
    </row>
    <row r="15668" spans="2:11" ht="12" hidden="1" customHeight="1" x14ac:dyDescent="0.2">
      <c r="B15668" s="88"/>
      <c r="C15668" s="88"/>
      <c r="D15668" s="88"/>
      <c r="E15668" s="88"/>
      <c r="F15668" s="88"/>
      <c r="G15668" s="88"/>
      <c r="H15668" s="88"/>
      <c r="I15668" s="88"/>
      <c r="J15668" s="88"/>
      <c r="K15668" s="88"/>
    </row>
    <row r="15669" spans="2:11" ht="12" hidden="1" customHeight="1" x14ac:dyDescent="0.2">
      <c r="B15669" s="88"/>
      <c r="C15669" s="88"/>
      <c r="D15669" s="88"/>
      <c r="E15669" s="88"/>
      <c r="F15669" s="88"/>
      <c r="G15669" s="88"/>
      <c r="H15669" s="88"/>
      <c r="I15669" s="88"/>
      <c r="J15669" s="88"/>
      <c r="K15669" s="88"/>
    </row>
    <row r="15670" spans="2:11" ht="12" hidden="1" customHeight="1" x14ac:dyDescent="0.2">
      <c r="B15670" s="88"/>
      <c r="C15670" s="88"/>
      <c r="D15670" s="88"/>
      <c r="E15670" s="88"/>
      <c r="F15670" s="88"/>
      <c r="G15670" s="88"/>
      <c r="H15670" s="88"/>
      <c r="I15670" s="88"/>
      <c r="J15670" s="88"/>
      <c r="K15670" s="88"/>
    </row>
    <row r="15671" spans="2:11" ht="12" hidden="1" customHeight="1" x14ac:dyDescent="0.2">
      <c r="B15671" s="88"/>
      <c r="C15671" s="88"/>
      <c r="D15671" s="88"/>
      <c r="E15671" s="88"/>
      <c r="F15671" s="88"/>
      <c r="G15671" s="88"/>
      <c r="H15671" s="88"/>
      <c r="I15671" s="88"/>
      <c r="J15671" s="88"/>
      <c r="K15671" s="88"/>
    </row>
    <row r="15672" spans="2:11" ht="12" hidden="1" customHeight="1" x14ac:dyDescent="0.2">
      <c r="B15672" s="88"/>
      <c r="C15672" s="88"/>
      <c r="D15672" s="88"/>
      <c r="E15672" s="88"/>
      <c r="F15672" s="88"/>
      <c r="G15672" s="88"/>
      <c r="H15672" s="88"/>
      <c r="I15672" s="88"/>
      <c r="J15672" s="88"/>
      <c r="K15672" s="88"/>
    </row>
    <row r="15673" spans="2:11" ht="12" hidden="1" customHeight="1" x14ac:dyDescent="0.2">
      <c r="B15673" s="88"/>
      <c r="C15673" s="88"/>
      <c r="D15673" s="88"/>
      <c r="E15673" s="88"/>
      <c r="F15673" s="88"/>
      <c r="G15673" s="88"/>
      <c r="H15673" s="88"/>
      <c r="I15673" s="88"/>
      <c r="J15673" s="88"/>
      <c r="K15673" s="88"/>
    </row>
    <row r="15674" spans="2:11" ht="12" hidden="1" customHeight="1" x14ac:dyDescent="0.2">
      <c r="B15674" s="88"/>
      <c r="C15674" s="88"/>
      <c r="D15674" s="88"/>
      <c r="E15674" s="88"/>
      <c r="F15674" s="88"/>
      <c r="G15674" s="88"/>
      <c r="H15674" s="88"/>
      <c r="I15674" s="88"/>
      <c r="J15674" s="88"/>
      <c r="K15674" s="88"/>
    </row>
    <row r="15675" spans="2:11" ht="12" hidden="1" customHeight="1" x14ac:dyDescent="0.2">
      <c r="B15675" s="88"/>
      <c r="C15675" s="88"/>
      <c r="D15675" s="88"/>
      <c r="E15675" s="88"/>
      <c r="F15675" s="88"/>
      <c r="G15675" s="88"/>
      <c r="H15675" s="88"/>
      <c r="I15675" s="88"/>
      <c r="J15675" s="88"/>
      <c r="K15675" s="88"/>
    </row>
    <row r="15676" spans="2:11" ht="12" hidden="1" customHeight="1" x14ac:dyDescent="0.2">
      <c r="B15676" s="88"/>
      <c r="C15676" s="88"/>
      <c r="D15676" s="88"/>
      <c r="E15676" s="88"/>
      <c r="F15676" s="88"/>
      <c r="G15676" s="88"/>
      <c r="H15676" s="88"/>
      <c r="I15676" s="88"/>
      <c r="J15676" s="88"/>
      <c r="K15676" s="88"/>
    </row>
    <row r="15677" spans="2:11" ht="12" hidden="1" customHeight="1" x14ac:dyDescent="0.2">
      <c r="B15677" s="88"/>
      <c r="C15677" s="88"/>
      <c r="D15677" s="88"/>
      <c r="E15677" s="88"/>
      <c r="F15677" s="88"/>
      <c r="G15677" s="88"/>
      <c r="H15677" s="88"/>
      <c r="I15677" s="88"/>
      <c r="J15677" s="88"/>
      <c r="K15677" s="88"/>
    </row>
    <row r="15678" spans="2:11" ht="12" hidden="1" customHeight="1" x14ac:dyDescent="0.2">
      <c r="B15678" s="88"/>
      <c r="C15678" s="88"/>
      <c r="D15678" s="88"/>
      <c r="E15678" s="88"/>
      <c r="F15678" s="88"/>
      <c r="G15678" s="88"/>
      <c r="H15678" s="88"/>
      <c r="I15678" s="88"/>
      <c r="J15678" s="88"/>
      <c r="K15678" s="88"/>
    </row>
    <row r="15679" spans="2:11" ht="12" hidden="1" customHeight="1" x14ac:dyDescent="0.2">
      <c r="B15679" s="88"/>
      <c r="C15679" s="88"/>
      <c r="D15679" s="88"/>
      <c r="E15679" s="88"/>
      <c r="F15679" s="88"/>
      <c r="G15679" s="88"/>
      <c r="H15679" s="88"/>
      <c r="I15679" s="88"/>
      <c r="J15679" s="88"/>
      <c r="K15679" s="88"/>
    </row>
    <row r="15680" spans="2:11" ht="12" hidden="1" customHeight="1" x14ac:dyDescent="0.2">
      <c r="B15680" s="88"/>
      <c r="C15680" s="88"/>
      <c r="D15680" s="88"/>
      <c r="E15680" s="88"/>
      <c r="F15680" s="88"/>
      <c r="G15680" s="88"/>
      <c r="H15680" s="88"/>
      <c r="I15680" s="88"/>
      <c r="J15680" s="88"/>
      <c r="K15680" s="88"/>
    </row>
    <row r="15681" spans="2:11" ht="12" hidden="1" customHeight="1" x14ac:dyDescent="0.2">
      <c r="B15681" s="88"/>
      <c r="C15681" s="88"/>
      <c r="D15681" s="88"/>
      <c r="E15681" s="88"/>
      <c r="F15681" s="88"/>
      <c r="G15681" s="88"/>
      <c r="H15681" s="88"/>
      <c r="I15681" s="88"/>
      <c r="J15681" s="88"/>
      <c r="K15681" s="88"/>
    </row>
    <row r="15682" spans="2:11" ht="12" hidden="1" customHeight="1" x14ac:dyDescent="0.2">
      <c r="B15682" s="88"/>
      <c r="C15682" s="88"/>
      <c r="D15682" s="88"/>
      <c r="E15682" s="88"/>
      <c r="F15682" s="88"/>
      <c r="G15682" s="88"/>
      <c r="H15682" s="88"/>
      <c r="I15682" s="88"/>
      <c r="J15682" s="88"/>
      <c r="K15682" s="88"/>
    </row>
    <row r="15683" spans="2:11" ht="12" hidden="1" customHeight="1" x14ac:dyDescent="0.2">
      <c r="B15683" s="88"/>
      <c r="C15683" s="88"/>
      <c r="D15683" s="88"/>
      <c r="E15683" s="88"/>
      <c r="F15683" s="88"/>
      <c r="G15683" s="88"/>
      <c r="H15683" s="88"/>
      <c r="I15683" s="88"/>
      <c r="J15683" s="88"/>
      <c r="K15683" s="88"/>
    </row>
    <row r="15684" spans="2:11" ht="12" hidden="1" customHeight="1" x14ac:dyDescent="0.2">
      <c r="B15684" s="88"/>
      <c r="C15684" s="88"/>
      <c r="D15684" s="88"/>
      <c r="E15684" s="88"/>
      <c r="F15684" s="88"/>
      <c r="G15684" s="88"/>
      <c r="H15684" s="88"/>
      <c r="I15684" s="88"/>
      <c r="J15684" s="88"/>
      <c r="K15684" s="88"/>
    </row>
    <row r="15685" spans="2:11" ht="12" hidden="1" customHeight="1" x14ac:dyDescent="0.2">
      <c r="B15685" s="88"/>
      <c r="C15685" s="88"/>
      <c r="D15685" s="88"/>
      <c r="E15685" s="88"/>
      <c r="F15685" s="88"/>
      <c r="G15685" s="88"/>
      <c r="H15685" s="88"/>
      <c r="I15685" s="88"/>
      <c r="J15685" s="88"/>
      <c r="K15685" s="88"/>
    </row>
    <row r="15686" spans="2:11" ht="12" hidden="1" customHeight="1" x14ac:dyDescent="0.2">
      <c r="B15686" s="88"/>
      <c r="C15686" s="88"/>
      <c r="D15686" s="88"/>
      <c r="E15686" s="88"/>
      <c r="F15686" s="88"/>
      <c r="G15686" s="88"/>
      <c r="H15686" s="88"/>
      <c r="I15686" s="88"/>
      <c r="J15686" s="88"/>
      <c r="K15686" s="88"/>
    </row>
    <row r="15687" spans="2:11" ht="12" hidden="1" customHeight="1" x14ac:dyDescent="0.2">
      <c r="B15687" s="88"/>
      <c r="C15687" s="88"/>
      <c r="D15687" s="88"/>
      <c r="E15687" s="88"/>
      <c r="F15687" s="88"/>
      <c r="G15687" s="88"/>
      <c r="H15687" s="88"/>
      <c r="I15687" s="88"/>
      <c r="J15687" s="88"/>
      <c r="K15687" s="88"/>
    </row>
    <row r="15688" spans="2:11" ht="12" hidden="1" customHeight="1" x14ac:dyDescent="0.2">
      <c r="B15688" s="88"/>
      <c r="C15688" s="88"/>
      <c r="D15688" s="88"/>
      <c r="E15688" s="88"/>
      <c r="F15688" s="88"/>
      <c r="G15688" s="88"/>
      <c r="H15688" s="88"/>
      <c r="I15688" s="88"/>
      <c r="J15688" s="88"/>
      <c r="K15688" s="88"/>
    </row>
    <row r="15689" spans="2:11" ht="12" hidden="1" customHeight="1" x14ac:dyDescent="0.2">
      <c r="B15689" s="88"/>
      <c r="C15689" s="88"/>
      <c r="D15689" s="88"/>
      <c r="E15689" s="88"/>
      <c r="F15689" s="88"/>
      <c r="G15689" s="88"/>
      <c r="H15689" s="88"/>
      <c r="I15689" s="88"/>
      <c r="J15689" s="88"/>
      <c r="K15689" s="88"/>
    </row>
    <row r="15690" spans="2:11" ht="12" hidden="1" customHeight="1" x14ac:dyDescent="0.2">
      <c r="B15690" s="88"/>
      <c r="C15690" s="88"/>
      <c r="D15690" s="88"/>
      <c r="E15690" s="88"/>
      <c r="F15690" s="88"/>
      <c r="G15690" s="88"/>
      <c r="H15690" s="88"/>
      <c r="I15690" s="88"/>
      <c r="J15690" s="88"/>
      <c r="K15690" s="88"/>
    </row>
    <row r="15691" spans="2:11" ht="12" hidden="1" customHeight="1" x14ac:dyDescent="0.2">
      <c r="B15691" s="88"/>
      <c r="C15691" s="88"/>
      <c r="D15691" s="88"/>
      <c r="E15691" s="88"/>
      <c r="F15691" s="88"/>
      <c r="G15691" s="88"/>
      <c r="H15691" s="88"/>
      <c r="I15691" s="88"/>
      <c r="J15691" s="88"/>
      <c r="K15691" s="88"/>
    </row>
    <row r="15692" spans="2:11" ht="12" hidden="1" customHeight="1" x14ac:dyDescent="0.2">
      <c r="B15692" s="88"/>
      <c r="C15692" s="88"/>
      <c r="D15692" s="88"/>
      <c r="E15692" s="88"/>
      <c r="F15692" s="88"/>
      <c r="G15692" s="88"/>
      <c r="H15692" s="88"/>
      <c r="I15692" s="88"/>
      <c r="J15692" s="88"/>
      <c r="K15692" s="88"/>
    </row>
    <row r="15693" spans="2:11" ht="12" hidden="1" customHeight="1" x14ac:dyDescent="0.2">
      <c r="B15693" s="88"/>
      <c r="C15693" s="88"/>
      <c r="D15693" s="88"/>
      <c r="E15693" s="88"/>
      <c r="F15693" s="88"/>
      <c r="G15693" s="88"/>
      <c r="H15693" s="88"/>
      <c r="I15693" s="88"/>
      <c r="J15693" s="88"/>
      <c r="K15693" s="88"/>
    </row>
    <row r="15694" spans="2:11" ht="12" hidden="1" customHeight="1" x14ac:dyDescent="0.2">
      <c r="B15694" s="88"/>
      <c r="C15694" s="88"/>
      <c r="D15694" s="88"/>
      <c r="E15694" s="88"/>
      <c r="F15694" s="88"/>
      <c r="G15694" s="88"/>
      <c r="H15694" s="88"/>
      <c r="I15694" s="88"/>
      <c r="J15694" s="88"/>
      <c r="K15694" s="88"/>
    </row>
    <row r="15695" spans="2:11" ht="12" hidden="1" customHeight="1" x14ac:dyDescent="0.2">
      <c r="B15695" s="88"/>
      <c r="C15695" s="88"/>
      <c r="D15695" s="88"/>
      <c r="E15695" s="88"/>
      <c r="F15695" s="88"/>
      <c r="G15695" s="88"/>
      <c r="H15695" s="88"/>
      <c r="I15695" s="88"/>
      <c r="J15695" s="88"/>
      <c r="K15695" s="88"/>
    </row>
    <row r="15696" spans="2:11" ht="12" hidden="1" customHeight="1" x14ac:dyDescent="0.2">
      <c r="B15696" s="88"/>
      <c r="C15696" s="88"/>
      <c r="D15696" s="88"/>
      <c r="E15696" s="88"/>
      <c r="F15696" s="88"/>
      <c r="G15696" s="88"/>
      <c r="H15696" s="88"/>
      <c r="I15696" s="88"/>
      <c r="J15696" s="88"/>
      <c r="K15696" s="88"/>
    </row>
    <row r="15697" spans="2:11" ht="12" hidden="1" customHeight="1" x14ac:dyDescent="0.2">
      <c r="B15697" s="88"/>
      <c r="C15697" s="88"/>
      <c r="D15697" s="88"/>
      <c r="E15697" s="88"/>
      <c r="F15697" s="88"/>
      <c r="G15697" s="88"/>
      <c r="H15697" s="88"/>
      <c r="I15697" s="88"/>
      <c r="J15697" s="88"/>
      <c r="K15697" s="88"/>
    </row>
    <row r="15698" spans="2:11" ht="12" hidden="1" customHeight="1" x14ac:dyDescent="0.2">
      <c r="B15698" s="88"/>
      <c r="C15698" s="88"/>
      <c r="D15698" s="88"/>
      <c r="E15698" s="88"/>
      <c r="F15698" s="88"/>
      <c r="G15698" s="88"/>
      <c r="H15698" s="88"/>
      <c r="I15698" s="88"/>
      <c r="J15698" s="88"/>
      <c r="K15698" s="88"/>
    </row>
    <row r="15699" spans="2:11" ht="12" hidden="1" customHeight="1" x14ac:dyDescent="0.2">
      <c r="B15699" s="88"/>
      <c r="C15699" s="88"/>
      <c r="D15699" s="88"/>
      <c r="E15699" s="88"/>
      <c r="F15699" s="88"/>
      <c r="G15699" s="88"/>
      <c r="H15699" s="88"/>
      <c r="I15699" s="88"/>
      <c r="J15699" s="88"/>
      <c r="K15699" s="88"/>
    </row>
    <row r="15700" spans="2:11" ht="12" hidden="1" customHeight="1" x14ac:dyDescent="0.2">
      <c r="B15700" s="88"/>
      <c r="C15700" s="88"/>
      <c r="D15700" s="88"/>
      <c r="E15700" s="88"/>
      <c r="F15700" s="88"/>
      <c r="G15700" s="88"/>
      <c r="H15700" s="88"/>
      <c r="I15700" s="88"/>
      <c r="J15700" s="88"/>
      <c r="K15700" s="88"/>
    </row>
    <row r="15701" spans="2:11" ht="12" hidden="1" customHeight="1" x14ac:dyDescent="0.2">
      <c r="B15701" s="88"/>
      <c r="C15701" s="88"/>
      <c r="D15701" s="88"/>
      <c r="E15701" s="88"/>
      <c r="F15701" s="88"/>
      <c r="G15701" s="88"/>
      <c r="H15701" s="88"/>
      <c r="I15701" s="88"/>
      <c r="J15701" s="88"/>
      <c r="K15701" s="88"/>
    </row>
    <row r="15702" spans="2:11" ht="12" hidden="1" customHeight="1" x14ac:dyDescent="0.2">
      <c r="B15702" s="88"/>
      <c r="C15702" s="88"/>
      <c r="D15702" s="88"/>
      <c r="E15702" s="88"/>
      <c r="F15702" s="88"/>
      <c r="G15702" s="88"/>
      <c r="H15702" s="88"/>
      <c r="I15702" s="88"/>
      <c r="J15702" s="88"/>
      <c r="K15702" s="88"/>
    </row>
    <row r="15703" spans="2:11" ht="12" hidden="1" customHeight="1" x14ac:dyDescent="0.2">
      <c r="B15703" s="88"/>
      <c r="C15703" s="88"/>
      <c r="D15703" s="88"/>
      <c r="E15703" s="88"/>
      <c r="F15703" s="88"/>
      <c r="G15703" s="88"/>
      <c r="H15703" s="88"/>
      <c r="I15703" s="88"/>
      <c r="J15703" s="88"/>
      <c r="K15703" s="88"/>
    </row>
    <row r="15704" spans="2:11" ht="12" hidden="1" customHeight="1" x14ac:dyDescent="0.2">
      <c r="B15704" s="88"/>
      <c r="C15704" s="88"/>
      <c r="D15704" s="88"/>
      <c r="E15704" s="88"/>
      <c r="F15704" s="88"/>
      <c r="G15704" s="88"/>
      <c r="H15704" s="88"/>
      <c r="I15704" s="88"/>
      <c r="J15704" s="88"/>
      <c r="K15704" s="88"/>
    </row>
    <row r="15705" spans="2:11" ht="12" hidden="1" customHeight="1" x14ac:dyDescent="0.2">
      <c r="B15705" s="88"/>
      <c r="C15705" s="88"/>
      <c r="D15705" s="88"/>
      <c r="E15705" s="88"/>
      <c r="F15705" s="88"/>
      <c r="G15705" s="88"/>
      <c r="H15705" s="88"/>
      <c r="I15705" s="88"/>
      <c r="J15705" s="88"/>
      <c r="K15705" s="88"/>
    </row>
    <row r="15706" spans="2:11" ht="12" hidden="1" customHeight="1" x14ac:dyDescent="0.2">
      <c r="B15706" s="88"/>
      <c r="C15706" s="88"/>
      <c r="D15706" s="88"/>
      <c r="E15706" s="88"/>
      <c r="F15706" s="88"/>
      <c r="G15706" s="88"/>
      <c r="H15706" s="88"/>
      <c r="I15706" s="88"/>
      <c r="J15706" s="88"/>
      <c r="K15706" s="88"/>
    </row>
    <row r="15707" spans="2:11" ht="12" hidden="1" customHeight="1" x14ac:dyDescent="0.2">
      <c r="B15707" s="88"/>
      <c r="C15707" s="88"/>
      <c r="D15707" s="88"/>
      <c r="E15707" s="88"/>
      <c r="F15707" s="88"/>
      <c r="G15707" s="88"/>
      <c r="H15707" s="88"/>
      <c r="I15707" s="88"/>
      <c r="J15707" s="88"/>
      <c r="K15707" s="88"/>
    </row>
    <row r="15708" spans="2:11" ht="12" hidden="1" customHeight="1" x14ac:dyDescent="0.2">
      <c r="B15708" s="88"/>
      <c r="C15708" s="88"/>
      <c r="D15708" s="88"/>
      <c r="E15708" s="88"/>
      <c r="F15708" s="88"/>
      <c r="G15708" s="88"/>
      <c r="H15708" s="88"/>
      <c r="I15708" s="88"/>
      <c r="J15708" s="88"/>
      <c r="K15708" s="88"/>
    </row>
    <row r="15709" spans="2:11" ht="12" hidden="1" customHeight="1" x14ac:dyDescent="0.2">
      <c r="B15709" s="88"/>
      <c r="C15709" s="88"/>
      <c r="D15709" s="88"/>
      <c r="E15709" s="88"/>
      <c r="F15709" s="88"/>
      <c r="G15709" s="88"/>
      <c r="H15709" s="88"/>
      <c r="I15709" s="88"/>
      <c r="J15709" s="88"/>
      <c r="K15709" s="88"/>
    </row>
    <row r="15710" spans="2:11" ht="12" hidden="1" customHeight="1" x14ac:dyDescent="0.2">
      <c r="B15710" s="88"/>
      <c r="C15710" s="88"/>
      <c r="D15710" s="88"/>
      <c r="E15710" s="88"/>
      <c r="F15710" s="88"/>
      <c r="G15710" s="88"/>
      <c r="H15710" s="88"/>
      <c r="I15710" s="88"/>
      <c r="J15710" s="88"/>
      <c r="K15710" s="88"/>
    </row>
    <row r="15711" spans="2:11" ht="12" hidden="1" customHeight="1" x14ac:dyDescent="0.2">
      <c r="B15711" s="88"/>
      <c r="C15711" s="88"/>
      <c r="D15711" s="88"/>
      <c r="E15711" s="88"/>
      <c r="F15711" s="88"/>
      <c r="G15711" s="88"/>
      <c r="H15711" s="88"/>
      <c r="I15711" s="88"/>
      <c r="J15711" s="88"/>
      <c r="K15711" s="88"/>
    </row>
    <row r="15712" spans="2:11" ht="12" hidden="1" customHeight="1" x14ac:dyDescent="0.2">
      <c r="B15712" s="88"/>
      <c r="C15712" s="88"/>
      <c r="D15712" s="88"/>
      <c r="E15712" s="88"/>
      <c r="F15712" s="88"/>
      <c r="G15712" s="88"/>
      <c r="H15712" s="88"/>
      <c r="I15712" s="88"/>
      <c r="J15712" s="88"/>
      <c r="K15712" s="88"/>
    </row>
    <row r="15713" spans="2:11" ht="12" hidden="1" customHeight="1" x14ac:dyDescent="0.2">
      <c r="B15713" s="88"/>
      <c r="C15713" s="88"/>
      <c r="D15713" s="88"/>
      <c r="E15713" s="88"/>
      <c r="F15713" s="88"/>
      <c r="G15713" s="88"/>
      <c r="H15713" s="88"/>
      <c r="I15713" s="88"/>
      <c r="J15713" s="88"/>
      <c r="K15713" s="88"/>
    </row>
    <row r="15714" spans="2:11" ht="12" hidden="1" customHeight="1" x14ac:dyDescent="0.2">
      <c r="B15714" s="88"/>
      <c r="C15714" s="88"/>
      <c r="D15714" s="88"/>
      <c r="E15714" s="88"/>
      <c r="F15714" s="88"/>
      <c r="G15714" s="88"/>
      <c r="H15714" s="88"/>
      <c r="I15714" s="88"/>
      <c r="J15714" s="88"/>
      <c r="K15714" s="88"/>
    </row>
    <row r="15715" spans="2:11" ht="12" hidden="1" customHeight="1" x14ac:dyDescent="0.2">
      <c r="B15715" s="88"/>
      <c r="C15715" s="88"/>
      <c r="D15715" s="88"/>
      <c r="E15715" s="88"/>
      <c r="F15715" s="88"/>
      <c r="G15715" s="88"/>
      <c r="H15715" s="88"/>
      <c r="I15715" s="88"/>
      <c r="J15715" s="88"/>
      <c r="K15715" s="88"/>
    </row>
    <row r="15716" spans="2:11" ht="12" hidden="1" customHeight="1" x14ac:dyDescent="0.2">
      <c r="B15716" s="88"/>
      <c r="C15716" s="88"/>
      <c r="D15716" s="88"/>
      <c r="E15716" s="88"/>
      <c r="F15716" s="88"/>
      <c r="G15716" s="88"/>
      <c r="H15716" s="88"/>
      <c r="I15716" s="88"/>
      <c r="J15716" s="88"/>
      <c r="K15716" s="88"/>
    </row>
    <row r="15717" spans="2:11" ht="12" hidden="1" customHeight="1" x14ac:dyDescent="0.2">
      <c r="B15717" s="88"/>
      <c r="C15717" s="88"/>
      <c r="D15717" s="88"/>
      <c r="E15717" s="88"/>
      <c r="F15717" s="88"/>
      <c r="G15717" s="88"/>
      <c r="H15717" s="88"/>
      <c r="I15717" s="88"/>
      <c r="J15717" s="88"/>
      <c r="K15717" s="88"/>
    </row>
    <row r="15718" spans="2:11" ht="12" hidden="1" customHeight="1" x14ac:dyDescent="0.2">
      <c r="B15718" s="88"/>
      <c r="C15718" s="88"/>
      <c r="D15718" s="88"/>
      <c r="E15718" s="88"/>
      <c r="F15718" s="88"/>
      <c r="G15718" s="88"/>
      <c r="H15718" s="88"/>
      <c r="I15718" s="88"/>
      <c r="J15718" s="88"/>
      <c r="K15718" s="88"/>
    </row>
    <row r="15719" spans="2:11" ht="12" hidden="1" customHeight="1" x14ac:dyDescent="0.2">
      <c r="B15719" s="88"/>
      <c r="C15719" s="88"/>
      <c r="D15719" s="88"/>
      <c r="E15719" s="88"/>
      <c r="F15719" s="88"/>
      <c r="G15719" s="88"/>
      <c r="H15719" s="88"/>
      <c r="I15719" s="88"/>
      <c r="J15719" s="88"/>
      <c r="K15719" s="88"/>
    </row>
    <row r="15720" spans="2:11" ht="12" hidden="1" customHeight="1" x14ac:dyDescent="0.2">
      <c r="B15720" s="88"/>
      <c r="C15720" s="88"/>
      <c r="D15720" s="88"/>
      <c r="E15720" s="88"/>
      <c r="F15720" s="88"/>
      <c r="G15720" s="88"/>
      <c r="H15720" s="88"/>
      <c r="I15720" s="88"/>
      <c r="J15720" s="88"/>
      <c r="K15720" s="88"/>
    </row>
    <row r="15721" spans="2:11" ht="12" hidden="1" customHeight="1" x14ac:dyDescent="0.2">
      <c r="B15721" s="88"/>
      <c r="C15721" s="88"/>
      <c r="D15721" s="88"/>
      <c r="E15721" s="88"/>
      <c r="F15721" s="88"/>
      <c r="G15721" s="88"/>
      <c r="H15721" s="88"/>
      <c r="I15721" s="88"/>
      <c r="J15721" s="88"/>
      <c r="K15721" s="88"/>
    </row>
    <row r="15722" spans="2:11" ht="12" hidden="1" customHeight="1" x14ac:dyDescent="0.2">
      <c r="B15722" s="88"/>
      <c r="C15722" s="88"/>
      <c r="D15722" s="88"/>
      <c r="E15722" s="88"/>
      <c r="F15722" s="88"/>
      <c r="G15722" s="88"/>
      <c r="H15722" s="88"/>
      <c r="I15722" s="88"/>
      <c r="J15722" s="88"/>
      <c r="K15722" s="88"/>
    </row>
    <row r="15723" spans="2:11" ht="12" hidden="1" customHeight="1" x14ac:dyDescent="0.2">
      <c r="B15723" s="88"/>
      <c r="C15723" s="88"/>
      <c r="D15723" s="88"/>
      <c r="E15723" s="88"/>
      <c r="F15723" s="88"/>
      <c r="G15723" s="88"/>
      <c r="H15723" s="88"/>
      <c r="I15723" s="88"/>
      <c r="J15723" s="88"/>
      <c r="K15723" s="88"/>
    </row>
    <row r="15724" spans="2:11" ht="12" hidden="1" customHeight="1" x14ac:dyDescent="0.2">
      <c r="B15724" s="88"/>
      <c r="C15724" s="88"/>
      <c r="D15724" s="88"/>
      <c r="E15724" s="88"/>
      <c r="F15724" s="88"/>
      <c r="G15724" s="88"/>
      <c r="H15724" s="88"/>
      <c r="I15724" s="88"/>
      <c r="J15724" s="88"/>
      <c r="K15724" s="88"/>
    </row>
    <row r="15725" spans="2:11" ht="12" hidden="1" customHeight="1" x14ac:dyDescent="0.2">
      <c r="B15725" s="88"/>
      <c r="C15725" s="88"/>
      <c r="D15725" s="88"/>
      <c r="E15725" s="88"/>
      <c r="F15725" s="88"/>
      <c r="G15725" s="88"/>
      <c r="H15725" s="88"/>
      <c r="I15725" s="88"/>
      <c r="J15725" s="88"/>
      <c r="K15725" s="88"/>
    </row>
    <row r="15726" spans="2:11" ht="12" hidden="1" customHeight="1" x14ac:dyDescent="0.2">
      <c r="B15726" s="88"/>
      <c r="C15726" s="88"/>
      <c r="D15726" s="88"/>
      <c r="E15726" s="88"/>
      <c r="F15726" s="88"/>
      <c r="G15726" s="88"/>
      <c r="H15726" s="88"/>
      <c r="I15726" s="88"/>
      <c r="J15726" s="88"/>
      <c r="K15726" s="88"/>
    </row>
    <row r="15727" spans="2:11" ht="12" hidden="1" customHeight="1" x14ac:dyDescent="0.2">
      <c r="B15727" s="88"/>
      <c r="C15727" s="88"/>
      <c r="D15727" s="88"/>
      <c r="E15727" s="88"/>
      <c r="F15727" s="88"/>
      <c r="G15727" s="88"/>
      <c r="H15727" s="88"/>
      <c r="I15727" s="88"/>
      <c r="J15727" s="88"/>
      <c r="K15727" s="88"/>
    </row>
    <row r="15728" spans="2:11" ht="12" hidden="1" customHeight="1" x14ac:dyDescent="0.2">
      <c r="B15728" s="88"/>
      <c r="C15728" s="88"/>
      <c r="D15728" s="88"/>
      <c r="E15728" s="88"/>
      <c r="F15728" s="88"/>
      <c r="G15728" s="88"/>
      <c r="H15728" s="88"/>
      <c r="I15728" s="88"/>
      <c r="J15728" s="88"/>
      <c r="K15728" s="88"/>
    </row>
    <row r="15729" spans="2:11" ht="12" hidden="1" customHeight="1" x14ac:dyDescent="0.2">
      <c r="B15729" s="88"/>
      <c r="C15729" s="88"/>
      <c r="D15729" s="88"/>
      <c r="E15729" s="88"/>
      <c r="F15729" s="88"/>
      <c r="G15729" s="88"/>
      <c r="H15729" s="88"/>
      <c r="I15729" s="88"/>
      <c r="J15729" s="88"/>
      <c r="K15729" s="88"/>
    </row>
    <row r="15730" spans="2:11" ht="12" hidden="1" customHeight="1" x14ac:dyDescent="0.2">
      <c r="B15730" s="88"/>
      <c r="C15730" s="88"/>
      <c r="D15730" s="88"/>
      <c r="E15730" s="88"/>
      <c r="F15730" s="88"/>
      <c r="G15730" s="88"/>
      <c r="H15730" s="88"/>
      <c r="I15730" s="88"/>
      <c r="J15730" s="88"/>
      <c r="K15730" s="88"/>
    </row>
    <row r="15731" spans="2:11" ht="12" hidden="1" customHeight="1" x14ac:dyDescent="0.2">
      <c r="B15731" s="88"/>
      <c r="C15731" s="88"/>
      <c r="D15731" s="88"/>
      <c r="E15731" s="88"/>
      <c r="F15731" s="88"/>
      <c r="G15731" s="88"/>
      <c r="H15731" s="88"/>
      <c r="I15731" s="88"/>
      <c r="J15731" s="88"/>
      <c r="K15731" s="88"/>
    </row>
    <row r="15732" spans="2:11" ht="12" hidden="1" customHeight="1" x14ac:dyDescent="0.2">
      <c r="B15732" s="88"/>
      <c r="C15732" s="88"/>
      <c r="D15732" s="88"/>
      <c r="E15732" s="88"/>
      <c r="F15732" s="88"/>
      <c r="G15732" s="88"/>
      <c r="H15732" s="88"/>
      <c r="I15732" s="88"/>
      <c r="J15732" s="88"/>
      <c r="K15732" s="88"/>
    </row>
    <row r="15733" spans="2:11" ht="12" hidden="1" customHeight="1" x14ac:dyDescent="0.2">
      <c r="B15733" s="88"/>
      <c r="C15733" s="88"/>
      <c r="D15733" s="88"/>
      <c r="E15733" s="88"/>
      <c r="F15733" s="88"/>
      <c r="G15733" s="88"/>
      <c r="H15733" s="88"/>
      <c r="I15733" s="88"/>
      <c r="J15733" s="88"/>
      <c r="K15733" s="88"/>
    </row>
    <row r="15734" spans="2:11" ht="12" hidden="1" customHeight="1" x14ac:dyDescent="0.2">
      <c r="B15734" s="88"/>
      <c r="C15734" s="88"/>
      <c r="D15734" s="88"/>
      <c r="E15734" s="88"/>
      <c r="F15734" s="88"/>
      <c r="G15734" s="88"/>
      <c r="H15734" s="88"/>
      <c r="I15734" s="88"/>
      <c r="J15734" s="88"/>
      <c r="K15734" s="88"/>
    </row>
    <row r="15735" spans="2:11" ht="12" hidden="1" customHeight="1" x14ac:dyDescent="0.2">
      <c r="B15735" s="88"/>
      <c r="C15735" s="88"/>
      <c r="D15735" s="88"/>
      <c r="E15735" s="88"/>
      <c r="F15735" s="88"/>
      <c r="G15735" s="88"/>
      <c r="H15735" s="88"/>
      <c r="I15735" s="88"/>
      <c r="J15735" s="88"/>
      <c r="K15735" s="88"/>
    </row>
    <row r="15736" spans="2:11" ht="12" hidden="1" customHeight="1" x14ac:dyDescent="0.2">
      <c r="B15736" s="88"/>
      <c r="C15736" s="88"/>
      <c r="D15736" s="88"/>
      <c r="E15736" s="88"/>
      <c r="F15736" s="88"/>
      <c r="G15736" s="88"/>
      <c r="H15736" s="88"/>
      <c r="I15736" s="88"/>
      <c r="J15736" s="88"/>
      <c r="K15736" s="88"/>
    </row>
    <row r="15737" spans="2:11" ht="12" hidden="1" customHeight="1" x14ac:dyDescent="0.2">
      <c r="B15737" s="88"/>
      <c r="C15737" s="88"/>
      <c r="D15737" s="88"/>
      <c r="E15737" s="88"/>
      <c r="F15737" s="88"/>
      <c r="G15737" s="88"/>
      <c r="H15737" s="88"/>
      <c r="I15737" s="88"/>
      <c r="J15737" s="88"/>
      <c r="K15737" s="88"/>
    </row>
    <row r="15738" spans="2:11" ht="12" hidden="1" customHeight="1" x14ac:dyDescent="0.2">
      <c r="B15738" s="88"/>
      <c r="C15738" s="88"/>
      <c r="D15738" s="88"/>
      <c r="E15738" s="88"/>
      <c r="F15738" s="88"/>
      <c r="G15738" s="88"/>
      <c r="H15738" s="88"/>
      <c r="I15738" s="88"/>
      <c r="J15738" s="88"/>
      <c r="K15738" s="88"/>
    </row>
    <row r="15739" spans="2:11" ht="12" hidden="1" customHeight="1" x14ac:dyDescent="0.2">
      <c r="B15739" s="88"/>
      <c r="C15739" s="88"/>
      <c r="D15739" s="88"/>
      <c r="E15739" s="88"/>
      <c r="F15739" s="88"/>
      <c r="G15739" s="88"/>
      <c r="H15739" s="88"/>
      <c r="I15739" s="88"/>
      <c r="J15739" s="88"/>
      <c r="K15739" s="88"/>
    </row>
    <row r="15740" spans="2:11" ht="12" hidden="1" customHeight="1" x14ac:dyDescent="0.2">
      <c r="B15740" s="88"/>
      <c r="C15740" s="88"/>
      <c r="D15740" s="88"/>
      <c r="E15740" s="88"/>
      <c r="F15740" s="88"/>
      <c r="G15740" s="88"/>
      <c r="H15740" s="88"/>
      <c r="I15740" s="88"/>
      <c r="J15740" s="88"/>
      <c r="K15740" s="88"/>
    </row>
    <row r="15741" spans="2:11" ht="12" hidden="1" customHeight="1" x14ac:dyDescent="0.2">
      <c r="B15741" s="88"/>
      <c r="C15741" s="88"/>
      <c r="D15741" s="88"/>
      <c r="E15741" s="88"/>
      <c r="F15741" s="88"/>
      <c r="G15741" s="88"/>
      <c r="H15741" s="88"/>
      <c r="I15741" s="88"/>
      <c r="J15741" s="88"/>
      <c r="K15741" s="88"/>
    </row>
    <row r="15742" spans="2:11" ht="12" hidden="1" customHeight="1" x14ac:dyDescent="0.2">
      <c r="B15742" s="88"/>
      <c r="C15742" s="88"/>
      <c r="D15742" s="88"/>
      <c r="E15742" s="88"/>
      <c r="F15742" s="88"/>
      <c r="G15742" s="88"/>
      <c r="H15742" s="88"/>
      <c r="I15742" s="88"/>
      <c r="J15742" s="88"/>
      <c r="K15742" s="88"/>
    </row>
    <row r="15743" spans="2:11" ht="12" hidden="1" customHeight="1" x14ac:dyDescent="0.2">
      <c r="B15743" s="88"/>
      <c r="C15743" s="88"/>
      <c r="D15743" s="88"/>
      <c r="E15743" s="88"/>
      <c r="F15743" s="88"/>
      <c r="G15743" s="88"/>
      <c r="H15743" s="88"/>
      <c r="I15743" s="88"/>
      <c r="J15743" s="88"/>
      <c r="K15743" s="88"/>
    </row>
    <row r="15744" spans="2:11" ht="12" hidden="1" customHeight="1" x14ac:dyDescent="0.2">
      <c r="B15744" s="88"/>
      <c r="C15744" s="88"/>
      <c r="D15744" s="88"/>
      <c r="E15744" s="88"/>
      <c r="F15744" s="88"/>
      <c r="G15744" s="88"/>
      <c r="H15744" s="88"/>
      <c r="I15744" s="88"/>
      <c r="J15744" s="88"/>
      <c r="K15744" s="88"/>
    </row>
    <row r="15745" spans="2:11" ht="12" hidden="1" customHeight="1" x14ac:dyDescent="0.2">
      <c r="B15745" s="88"/>
      <c r="C15745" s="88"/>
      <c r="D15745" s="88"/>
      <c r="E15745" s="88"/>
      <c r="F15745" s="88"/>
      <c r="G15745" s="88"/>
      <c r="H15745" s="88"/>
      <c r="I15745" s="88"/>
      <c r="J15745" s="88"/>
      <c r="K15745" s="88"/>
    </row>
    <row r="15746" spans="2:11" ht="12" hidden="1" customHeight="1" x14ac:dyDescent="0.2">
      <c r="B15746" s="88"/>
      <c r="C15746" s="88"/>
      <c r="D15746" s="88"/>
      <c r="E15746" s="88"/>
      <c r="F15746" s="88"/>
      <c r="G15746" s="88"/>
      <c r="H15746" s="88"/>
      <c r="I15746" s="88"/>
      <c r="J15746" s="88"/>
      <c r="K15746" s="88"/>
    </row>
    <row r="15747" spans="2:11" ht="12" hidden="1" customHeight="1" x14ac:dyDescent="0.2">
      <c r="B15747" s="88"/>
      <c r="C15747" s="88"/>
      <c r="D15747" s="88"/>
      <c r="E15747" s="88"/>
      <c r="F15747" s="88"/>
      <c r="G15747" s="88"/>
      <c r="H15747" s="88"/>
      <c r="I15747" s="88"/>
      <c r="J15747" s="88"/>
      <c r="K15747" s="88"/>
    </row>
    <row r="15748" spans="2:11" ht="12" hidden="1" customHeight="1" x14ac:dyDescent="0.2">
      <c r="B15748" s="88"/>
      <c r="C15748" s="88"/>
      <c r="D15748" s="88"/>
      <c r="E15748" s="88"/>
      <c r="F15748" s="88"/>
      <c r="G15748" s="88"/>
      <c r="H15748" s="88"/>
      <c r="I15748" s="88"/>
      <c r="J15748" s="88"/>
      <c r="K15748" s="88"/>
    </row>
    <row r="15749" spans="2:11" ht="12" hidden="1" customHeight="1" x14ac:dyDescent="0.2">
      <c r="B15749" s="88"/>
      <c r="C15749" s="88"/>
      <c r="D15749" s="88"/>
      <c r="E15749" s="88"/>
      <c r="F15749" s="88"/>
      <c r="G15749" s="88"/>
      <c r="H15749" s="88"/>
      <c r="I15749" s="88"/>
      <c r="J15749" s="88"/>
      <c r="K15749" s="88"/>
    </row>
    <row r="15750" spans="2:11" ht="12" hidden="1" customHeight="1" x14ac:dyDescent="0.2">
      <c r="B15750" s="88"/>
      <c r="C15750" s="88"/>
      <c r="D15750" s="88"/>
      <c r="E15750" s="88"/>
      <c r="F15750" s="88"/>
      <c r="G15750" s="88"/>
      <c r="H15750" s="88"/>
      <c r="I15750" s="88"/>
      <c r="J15750" s="88"/>
      <c r="K15750" s="88"/>
    </row>
    <row r="15751" spans="2:11" ht="12" hidden="1" customHeight="1" x14ac:dyDescent="0.2">
      <c r="B15751" s="88"/>
      <c r="C15751" s="88"/>
      <c r="D15751" s="88"/>
      <c r="E15751" s="88"/>
      <c r="F15751" s="88"/>
      <c r="G15751" s="88"/>
      <c r="H15751" s="88"/>
      <c r="I15751" s="88"/>
      <c r="J15751" s="88"/>
      <c r="K15751" s="88"/>
    </row>
    <row r="15752" spans="2:11" ht="12" hidden="1" customHeight="1" x14ac:dyDescent="0.2">
      <c r="B15752" s="88"/>
      <c r="C15752" s="88"/>
      <c r="D15752" s="88"/>
      <c r="E15752" s="88"/>
      <c r="F15752" s="88"/>
      <c r="G15752" s="88"/>
      <c r="H15752" s="88"/>
      <c r="I15752" s="88"/>
      <c r="J15752" s="88"/>
      <c r="K15752" s="88"/>
    </row>
    <row r="15753" spans="2:11" ht="12" hidden="1" customHeight="1" x14ac:dyDescent="0.2">
      <c r="B15753" s="88"/>
      <c r="C15753" s="88"/>
      <c r="D15753" s="88"/>
      <c r="E15753" s="88"/>
      <c r="F15753" s="88"/>
      <c r="G15753" s="88"/>
      <c r="H15753" s="88"/>
      <c r="I15753" s="88"/>
      <c r="J15753" s="88"/>
      <c r="K15753" s="88"/>
    </row>
    <row r="15754" spans="2:11" ht="12" hidden="1" customHeight="1" x14ac:dyDescent="0.2">
      <c r="B15754" s="88"/>
      <c r="C15754" s="88"/>
      <c r="D15754" s="88"/>
      <c r="E15754" s="88"/>
      <c r="F15754" s="88"/>
      <c r="G15754" s="88"/>
      <c r="H15754" s="88"/>
      <c r="I15754" s="88"/>
      <c r="J15754" s="88"/>
      <c r="K15754" s="88"/>
    </row>
    <row r="15755" spans="2:11" ht="12" hidden="1" customHeight="1" x14ac:dyDescent="0.2">
      <c r="B15755" s="88"/>
      <c r="C15755" s="88"/>
      <c r="D15755" s="88"/>
      <c r="E15755" s="88"/>
      <c r="F15755" s="88"/>
      <c r="G15755" s="88"/>
      <c r="H15755" s="88"/>
      <c r="I15755" s="88"/>
      <c r="J15755" s="88"/>
      <c r="K15755" s="88"/>
    </row>
    <row r="15756" spans="2:11" ht="12" hidden="1" customHeight="1" x14ac:dyDescent="0.2">
      <c r="B15756" s="88"/>
      <c r="C15756" s="88"/>
      <c r="D15756" s="88"/>
      <c r="E15756" s="88"/>
      <c r="F15756" s="88"/>
      <c r="G15756" s="88"/>
      <c r="H15756" s="88"/>
      <c r="I15756" s="88"/>
      <c r="J15756" s="88"/>
      <c r="K15756" s="88"/>
    </row>
    <row r="15757" spans="2:11" ht="12" hidden="1" customHeight="1" x14ac:dyDescent="0.2">
      <c r="B15757" s="88"/>
      <c r="C15757" s="88"/>
      <c r="D15757" s="88"/>
      <c r="E15757" s="88"/>
      <c r="F15757" s="88"/>
      <c r="G15757" s="88"/>
      <c r="H15757" s="88"/>
      <c r="I15757" s="88"/>
      <c r="J15757" s="88"/>
      <c r="K15757" s="88"/>
    </row>
    <row r="15758" spans="2:11" ht="12" hidden="1" customHeight="1" x14ac:dyDescent="0.2">
      <c r="B15758" s="88"/>
      <c r="C15758" s="88"/>
      <c r="D15758" s="88"/>
      <c r="E15758" s="88"/>
      <c r="F15758" s="88"/>
      <c r="G15758" s="88"/>
      <c r="H15758" s="88"/>
      <c r="I15758" s="88"/>
      <c r="J15758" s="88"/>
      <c r="K15758" s="88"/>
    </row>
    <row r="15759" spans="2:11" ht="12" hidden="1" customHeight="1" x14ac:dyDescent="0.2">
      <c r="B15759" s="88"/>
      <c r="C15759" s="88"/>
      <c r="D15759" s="88"/>
      <c r="E15759" s="88"/>
      <c r="F15759" s="88"/>
      <c r="G15759" s="88"/>
      <c r="H15759" s="88"/>
      <c r="I15759" s="88"/>
      <c r="J15759" s="88"/>
      <c r="K15759" s="88"/>
    </row>
    <row r="15760" spans="2:11" ht="12" hidden="1" customHeight="1" x14ac:dyDescent="0.2">
      <c r="B15760" s="88"/>
      <c r="C15760" s="88"/>
      <c r="D15760" s="88"/>
      <c r="E15760" s="88"/>
      <c r="F15760" s="88"/>
      <c r="G15760" s="88"/>
      <c r="H15760" s="88"/>
      <c r="I15760" s="88"/>
      <c r="J15760" s="88"/>
      <c r="K15760" s="88"/>
    </row>
    <row r="15761" spans="2:11" ht="12" hidden="1" customHeight="1" x14ac:dyDescent="0.2">
      <c r="B15761" s="88"/>
      <c r="C15761" s="88"/>
      <c r="D15761" s="88"/>
      <c r="E15761" s="88"/>
      <c r="F15761" s="88"/>
      <c r="G15761" s="88"/>
      <c r="H15761" s="88"/>
      <c r="I15761" s="88"/>
      <c r="J15761" s="88"/>
      <c r="K15761" s="88"/>
    </row>
    <row r="15762" spans="2:11" ht="12" hidden="1" customHeight="1" x14ac:dyDescent="0.2">
      <c r="B15762" s="88"/>
      <c r="C15762" s="88"/>
      <c r="D15762" s="88"/>
      <c r="E15762" s="88"/>
      <c r="F15762" s="88"/>
      <c r="G15762" s="88"/>
      <c r="H15762" s="88"/>
      <c r="I15762" s="88"/>
      <c r="J15762" s="88"/>
      <c r="K15762" s="88"/>
    </row>
    <row r="15763" spans="2:11" ht="12" hidden="1" customHeight="1" x14ac:dyDescent="0.2">
      <c r="B15763" s="88"/>
      <c r="C15763" s="88"/>
      <c r="D15763" s="88"/>
      <c r="E15763" s="88"/>
      <c r="F15763" s="88"/>
      <c r="G15763" s="88"/>
      <c r="H15763" s="88"/>
      <c r="I15763" s="88"/>
      <c r="J15763" s="88"/>
      <c r="K15763" s="88"/>
    </row>
    <row r="15764" spans="2:11" ht="12" hidden="1" customHeight="1" x14ac:dyDescent="0.2">
      <c r="B15764" s="88"/>
      <c r="C15764" s="88"/>
      <c r="D15764" s="88"/>
      <c r="E15764" s="88"/>
      <c r="F15764" s="88"/>
      <c r="G15764" s="88"/>
      <c r="H15764" s="88"/>
      <c r="I15764" s="88"/>
      <c r="J15764" s="88"/>
      <c r="K15764" s="88"/>
    </row>
    <row r="15765" spans="2:11" ht="12" hidden="1" customHeight="1" x14ac:dyDescent="0.2">
      <c r="B15765" s="88"/>
      <c r="C15765" s="88"/>
      <c r="D15765" s="88"/>
      <c r="E15765" s="88"/>
      <c r="F15765" s="88"/>
      <c r="G15765" s="88"/>
      <c r="H15765" s="88"/>
      <c r="I15765" s="88"/>
      <c r="J15765" s="88"/>
      <c r="K15765" s="88"/>
    </row>
    <row r="15766" spans="2:11" ht="12" hidden="1" customHeight="1" x14ac:dyDescent="0.2">
      <c r="B15766" s="88"/>
      <c r="C15766" s="88"/>
      <c r="D15766" s="88"/>
      <c r="E15766" s="88"/>
      <c r="F15766" s="88"/>
      <c r="G15766" s="88"/>
      <c r="H15766" s="88"/>
      <c r="I15766" s="88"/>
      <c r="J15766" s="88"/>
      <c r="K15766" s="88"/>
    </row>
    <row r="15767" spans="2:11" ht="12" hidden="1" customHeight="1" x14ac:dyDescent="0.2">
      <c r="B15767" s="88"/>
      <c r="C15767" s="88"/>
      <c r="D15767" s="88"/>
      <c r="E15767" s="88"/>
      <c r="F15767" s="88"/>
      <c r="G15767" s="88"/>
      <c r="H15767" s="88"/>
      <c r="I15767" s="88"/>
      <c r="J15767" s="88"/>
      <c r="K15767" s="88"/>
    </row>
    <row r="15768" spans="2:11" ht="12" hidden="1" customHeight="1" x14ac:dyDescent="0.2">
      <c r="B15768" s="88"/>
      <c r="C15768" s="88"/>
      <c r="D15768" s="88"/>
      <c r="E15768" s="88"/>
      <c r="F15768" s="88"/>
      <c r="G15768" s="88"/>
      <c r="H15768" s="88"/>
      <c r="I15768" s="88"/>
      <c r="J15768" s="88"/>
      <c r="K15768" s="88"/>
    </row>
    <row r="15769" spans="2:11" ht="12" hidden="1" customHeight="1" x14ac:dyDescent="0.2">
      <c r="B15769" s="88"/>
      <c r="C15769" s="88"/>
      <c r="D15769" s="88"/>
      <c r="E15769" s="88"/>
      <c r="F15769" s="88"/>
      <c r="G15769" s="88"/>
      <c r="H15769" s="88"/>
      <c r="I15769" s="88"/>
      <c r="J15769" s="88"/>
      <c r="K15769" s="88"/>
    </row>
    <row r="15770" spans="2:11" ht="12" hidden="1" customHeight="1" x14ac:dyDescent="0.2">
      <c r="B15770" s="88"/>
      <c r="C15770" s="88"/>
      <c r="D15770" s="88"/>
      <c r="E15770" s="88"/>
      <c r="F15770" s="88"/>
      <c r="G15770" s="88"/>
      <c r="H15770" s="88"/>
      <c r="I15770" s="88"/>
      <c r="J15770" s="88"/>
      <c r="K15770" s="88"/>
    </row>
    <row r="15771" spans="2:11" ht="12" hidden="1" customHeight="1" x14ac:dyDescent="0.2">
      <c r="B15771" s="88"/>
      <c r="C15771" s="88"/>
      <c r="D15771" s="88"/>
      <c r="E15771" s="88"/>
      <c r="F15771" s="88"/>
      <c r="G15771" s="88"/>
      <c r="H15771" s="88"/>
      <c r="I15771" s="88"/>
      <c r="J15771" s="88"/>
      <c r="K15771" s="88"/>
    </row>
    <row r="15772" spans="2:11" ht="12" hidden="1" customHeight="1" x14ac:dyDescent="0.2">
      <c r="B15772" s="88"/>
      <c r="C15772" s="88"/>
      <c r="D15772" s="88"/>
      <c r="E15772" s="88"/>
      <c r="F15772" s="88"/>
      <c r="G15772" s="88"/>
      <c r="H15772" s="88"/>
      <c r="I15772" s="88"/>
      <c r="J15772" s="88"/>
      <c r="K15772" s="88"/>
    </row>
    <row r="15773" spans="2:11" ht="12" hidden="1" customHeight="1" x14ac:dyDescent="0.2">
      <c r="B15773" s="88"/>
      <c r="C15773" s="88"/>
      <c r="D15773" s="88"/>
      <c r="E15773" s="88"/>
      <c r="F15773" s="88"/>
      <c r="G15773" s="88"/>
      <c r="H15773" s="88"/>
      <c r="I15773" s="88"/>
      <c r="J15773" s="88"/>
      <c r="K15773" s="88"/>
    </row>
    <row r="15774" spans="2:11" ht="12" hidden="1" customHeight="1" x14ac:dyDescent="0.2">
      <c r="B15774" s="88"/>
      <c r="C15774" s="88"/>
      <c r="D15774" s="88"/>
      <c r="E15774" s="88"/>
      <c r="F15774" s="88"/>
      <c r="G15774" s="88"/>
      <c r="H15774" s="88"/>
      <c r="I15774" s="88"/>
      <c r="J15774" s="88"/>
      <c r="K15774" s="88"/>
    </row>
    <row r="15775" spans="2:11" ht="12" hidden="1" customHeight="1" x14ac:dyDescent="0.2">
      <c r="B15775" s="88"/>
      <c r="C15775" s="88"/>
      <c r="D15775" s="88"/>
      <c r="E15775" s="88"/>
      <c r="F15775" s="88"/>
      <c r="G15775" s="88"/>
      <c r="H15775" s="88"/>
      <c r="I15775" s="88"/>
      <c r="J15775" s="88"/>
      <c r="K15775" s="88"/>
    </row>
    <row r="15776" spans="2:11" ht="12" hidden="1" customHeight="1" x14ac:dyDescent="0.2">
      <c r="B15776" s="88"/>
      <c r="C15776" s="88"/>
      <c r="D15776" s="88"/>
      <c r="E15776" s="88"/>
      <c r="F15776" s="88"/>
      <c r="G15776" s="88"/>
      <c r="H15776" s="88"/>
      <c r="I15776" s="88"/>
      <c r="J15776" s="88"/>
      <c r="K15776" s="88"/>
    </row>
    <row r="15777" spans="2:11" ht="12" hidden="1" customHeight="1" x14ac:dyDescent="0.2">
      <c r="B15777" s="88"/>
      <c r="C15777" s="88"/>
      <c r="D15777" s="88"/>
      <c r="E15777" s="88"/>
      <c r="F15777" s="88"/>
      <c r="G15777" s="88"/>
      <c r="H15777" s="88"/>
      <c r="I15777" s="88"/>
      <c r="J15777" s="88"/>
      <c r="K15777" s="88"/>
    </row>
    <row r="15778" spans="2:11" ht="12" hidden="1" customHeight="1" x14ac:dyDescent="0.2">
      <c r="B15778" s="88"/>
      <c r="C15778" s="88"/>
      <c r="D15778" s="88"/>
      <c r="E15778" s="88"/>
      <c r="F15778" s="88"/>
      <c r="G15778" s="88"/>
      <c r="H15778" s="88"/>
      <c r="I15778" s="88"/>
      <c r="J15778" s="88"/>
      <c r="K15778" s="88"/>
    </row>
    <row r="15779" spans="2:11" ht="12" hidden="1" customHeight="1" x14ac:dyDescent="0.2">
      <c r="B15779" s="88"/>
      <c r="C15779" s="88"/>
      <c r="D15779" s="88"/>
      <c r="E15779" s="88"/>
      <c r="F15779" s="88"/>
      <c r="G15779" s="88"/>
      <c r="H15779" s="88"/>
      <c r="I15779" s="88"/>
      <c r="J15779" s="88"/>
      <c r="K15779" s="88"/>
    </row>
    <row r="15780" spans="2:11" ht="12" hidden="1" customHeight="1" x14ac:dyDescent="0.2">
      <c r="B15780" s="88"/>
      <c r="C15780" s="88"/>
      <c r="D15780" s="88"/>
      <c r="E15780" s="88"/>
      <c r="F15780" s="88"/>
      <c r="G15780" s="88"/>
      <c r="H15780" s="88"/>
      <c r="I15780" s="88"/>
      <c r="J15780" s="88"/>
      <c r="K15780" s="88"/>
    </row>
    <row r="15781" spans="2:11" ht="12" hidden="1" customHeight="1" x14ac:dyDescent="0.2">
      <c r="B15781" s="88"/>
      <c r="C15781" s="88"/>
      <c r="D15781" s="88"/>
      <c r="E15781" s="88"/>
      <c r="F15781" s="88"/>
      <c r="G15781" s="88"/>
      <c r="H15781" s="88"/>
      <c r="I15781" s="88"/>
      <c r="J15781" s="88"/>
      <c r="K15781" s="88"/>
    </row>
    <row r="15782" spans="2:11" ht="12" hidden="1" customHeight="1" x14ac:dyDescent="0.2">
      <c r="B15782" s="88"/>
      <c r="C15782" s="88"/>
      <c r="D15782" s="88"/>
      <c r="E15782" s="88"/>
      <c r="F15782" s="88"/>
      <c r="G15782" s="88"/>
      <c r="H15782" s="88"/>
      <c r="I15782" s="88"/>
      <c r="J15782" s="88"/>
      <c r="K15782" s="88"/>
    </row>
    <row r="15783" spans="2:11" ht="12" hidden="1" customHeight="1" x14ac:dyDescent="0.2">
      <c r="B15783" s="88"/>
      <c r="C15783" s="88"/>
      <c r="D15783" s="88"/>
      <c r="E15783" s="88"/>
      <c r="F15783" s="88"/>
      <c r="G15783" s="88"/>
      <c r="H15783" s="88"/>
      <c r="I15783" s="88"/>
      <c r="J15783" s="88"/>
      <c r="K15783" s="88"/>
    </row>
    <row r="15784" spans="2:11" ht="12" hidden="1" customHeight="1" x14ac:dyDescent="0.2">
      <c r="B15784" s="88"/>
      <c r="C15784" s="88"/>
      <c r="D15784" s="88"/>
      <c r="E15784" s="88"/>
      <c r="F15784" s="88"/>
      <c r="G15784" s="88"/>
      <c r="H15784" s="88"/>
      <c r="I15784" s="88"/>
      <c r="J15784" s="88"/>
      <c r="K15784" s="88"/>
    </row>
    <row r="15785" spans="2:11" ht="12" hidden="1" customHeight="1" x14ac:dyDescent="0.2">
      <c r="B15785" s="88"/>
      <c r="C15785" s="88"/>
      <c r="D15785" s="88"/>
      <c r="E15785" s="88"/>
      <c r="F15785" s="88"/>
      <c r="G15785" s="88"/>
      <c r="H15785" s="88"/>
      <c r="I15785" s="88"/>
      <c r="J15785" s="88"/>
      <c r="K15785" s="88"/>
    </row>
    <row r="15786" spans="2:11" ht="12" hidden="1" customHeight="1" x14ac:dyDescent="0.2">
      <c r="B15786" s="88"/>
      <c r="C15786" s="88"/>
      <c r="D15786" s="88"/>
      <c r="E15786" s="88"/>
      <c r="F15786" s="88"/>
      <c r="G15786" s="88"/>
      <c r="H15786" s="88"/>
      <c r="I15786" s="88"/>
      <c r="J15786" s="88"/>
      <c r="K15786" s="88"/>
    </row>
    <row r="15787" spans="2:11" ht="12" hidden="1" customHeight="1" x14ac:dyDescent="0.2">
      <c r="B15787" s="88"/>
      <c r="C15787" s="88"/>
      <c r="D15787" s="88"/>
      <c r="E15787" s="88"/>
      <c r="F15787" s="88"/>
      <c r="G15787" s="88"/>
      <c r="H15787" s="88"/>
      <c r="I15787" s="88"/>
      <c r="J15787" s="88"/>
      <c r="K15787" s="88"/>
    </row>
    <row r="15788" spans="2:11" ht="12" hidden="1" customHeight="1" x14ac:dyDescent="0.2">
      <c r="B15788" s="88"/>
      <c r="C15788" s="88"/>
      <c r="D15788" s="88"/>
      <c r="E15788" s="88"/>
      <c r="F15788" s="88"/>
      <c r="G15788" s="88"/>
      <c r="H15788" s="88"/>
      <c r="I15788" s="88"/>
      <c r="J15788" s="88"/>
      <c r="K15788" s="88"/>
    </row>
    <row r="15789" spans="2:11" ht="12" hidden="1" customHeight="1" x14ac:dyDescent="0.2">
      <c r="B15789" s="88"/>
      <c r="C15789" s="88"/>
      <c r="D15789" s="88"/>
      <c r="E15789" s="88"/>
      <c r="F15789" s="88"/>
      <c r="G15789" s="88"/>
      <c r="H15789" s="88"/>
      <c r="I15789" s="88"/>
      <c r="J15789" s="88"/>
      <c r="K15789" s="88"/>
    </row>
    <row r="15790" spans="2:11" ht="12" hidden="1" customHeight="1" x14ac:dyDescent="0.2">
      <c r="B15790" s="88"/>
      <c r="C15790" s="88"/>
      <c r="D15790" s="88"/>
      <c r="E15790" s="88"/>
      <c r="F15790" s="88"/>
      <c r="G15790" s="88"/>
      <c r="H15790" s="88"/>
      <c r="I15790" s="88"/>
      <c r="J15790" s="88"/>
      <c r="K15790" s="88"/>
    </row>
    <row r="15791" spans="2:11" ht="12" hidden="1" customHeight="1" x14ac:dyDescent="0.2">
      <c r="B15791" s="88"/>
      <c r="C15791" s="88"/>
      <c r="D15791" s="88"/>
      <c r="E15791" s="88"/>
      <c r="F15791" s="88"/>
      <c r="G15791" s="88"/>
      <c r="H15791" s="88"/>
      <c r="I15791" s="88"/>
      <c r="J15791" s="88"/>
      <c r="K15791" s="88"/>
    </row>
    <row r="15792" spans="2:11" ht="12" hidden="1" customHeight="1" x14ac:dyDescent="0.2">
      <c r="B15792" s="88"/>
      <c r="C15792" s="88"/>
      <c r="D15792" s="88"/>
      <c r="E15792" s="88"/>
      <c r="F15792" s="88"/>
      <c r="G15792" s="88"/>
      <c r="H15792" s="88"/>
      <c r="I15792" s="88"/>
      <c r="J15792" s="88"/>
      <c r="K15792" s="88"/>
    </row>
    <row r="15793" spans="2:11" ht="12" hidden="1" customHeight="1" x14ac:dyDescent="0.2">
      <c r="B15793" s="88"/>
      <c r="C15793" s="88"/>
      <c r="D15793" s="88"/>
      <c r="E15793" s="88"/>
      <c r="F15793" s="88"/>
      <c r="G15793" s="88"/>
      <c r="H15793" s="88"/>
      <c r="I15793" s="88"/>
      <c r="J15793" s="88"/>
      <c r="K15793" s="88"/>
    </row>
    <row r="15794" spans="2:11" ht="12" hidden="1" customHeight="1" x14ac:dyDescent="0.2">
      <c r="B15794" s="88"/>
      <c r="C15794" s="88"/>
      <c r="D15794" s="88"/>
      <c r="E15794" s="88"/>
      <c r="F15794" s="88"/>
      <c r="G15794" s="88"/>
      <c r="H15794" s="88"/>
      <c r="I15794" s="88"/>
      <c r="J15794" s="88"/>
      <c r="K15794" s="88"/>
    </row>
    <row r="15795" spans="2:11" ht="12" hidden="1" customHeight="1" x14ac:dyDescent="0.2">
      <c r="B15795" s="88"/>
      <c r="C15795" s="88"/>
      <c r="D15795" s="88"/>
      <c r="E15795" s="88"/>
      <c r="F15795" s="88"/>
      <c r="G15795" s="88"/>
      <c r="H15795" s="88"/>
      <c r="I15795" s="88"/>
      <c r="J15795" s="88"/>
      <c r="K15795" s="88"/>
    </row>
    <row r="15796" spans="2:11" ht="12" hidden="1" customHeight="1" x14ac:dyDescent="0.2">
      <c r="B15796" s="88"/>
      <c r="C15796" s="88"/>
      <c r="D15796" s="88"/>
      <c r="E15796" s="88"/>
      <c r="F15796" s="88"/>
      <c r="G15796" s="88"/>
      <c r="H15796" s="88"/>
      <c r="I15796" s="88"/>
      <c r="J15796" s="88"/>
      <c r="K15796" s="88"/>
    </row>
    <row r="15797" spans="2:11" ht="12" hidden="1" customHeight="1" x14ac:dyDescent="0.2">
      <c r="B15797" s="88"/>
      <c r="C15797" s="88"/>
      <c r="D15797" s="88"/>
      <c r="E15797" s="88"/>
      <c r="F15797" s="88"/>
      <c r="G15797" s="88"/>
      <c r="H15797" s="88"/>
      <c r="I15797" s="88"/>
      <c r="J15797" s="88"/>
      <c r="K15797" s="88"/>
    </row>
    <row r="15798" spans="2:11" ht="12" hidden="1" customHeight="1" x14ac:dyDescent="0.2">
      <c r="B15798" s="88"/>
      <c r="C15798" s="88"/>
      <c r="D15798" s="88"/>
      <c r="E15798" s="88"/>
      <c r="F15798" s="88"/>
      <c r="G15798" s="88"/>
      <c r="H15798" s="88"/>
      <c r="I15798" s="88"/>
      <c r="J15798" s="88"/>
      <c r="K15798" s="88"/>
    </row>
    <row r="15799" spans="2:11" ht="12" hidden="1" customHeight="1" x14ac:dyDescent="0.2">
      <c r="B15799" s="88"/>
      <c r="C15799" s="88"/>
      <c r="D15799" s="88"/>
      <c r="E15799" s="88"/>
      <c r="F15799" s="88"/>
      <c r="G15799" s="88"/>
      <c r="H15799" s="88"/>
      <c r="I15799" s="88"/>
      <c r="J15799" s="88"/>
      <c r="K15799" s="88"/>
    </row>
    <row r="15800" spans="2:11" ht="12" hidden="1" customHeight="1" x14ac:dyDescent="0.2">
      <c r="B15800" s="88"/>
      <c r="C15800" s="88"/>
      <c r="D15800" s="88"/>
      <c r="E15800" s="88"/>
      <c r="F15800" s="88"/>
      <c r="G15800" s="88"/>
      <c r="H15800" s="88"/>
      <c r="I15800" s="88"/>
      <c r="J15800" s="88"/>
      <c r="K15800" s="88"/>
    </row>
    <row r="15801" spans="2:11" ht="12" hidden="1" customHeight="1" x14ac:dyDescent="0.2">
      <c r="B15801" s="88"/>
      <c r="C15801" s="88"/>
      <c r="D15801" s="88"/>
      <c r="E15801" s="88"/>
      <c r="F15801" s="88"/>
      <c r="G15801" s="88"/>
      <c r="H15801" s="88"/>
      <c r="I15801" s="88"/>
      <c r="J15801" s="88"/>
      <c r="K15801" s="88"/>
    </row>
    <row r="15802" spans="2:11" ht="12" hidden="1" customHeight="1" x14ac:dyDescent="0.2">
      <c r="B15802" s="88"/>
      <c r="C15802" s="88"/>
      <c r="D15802" s="88"/>
      <c r="E15802" s="88"/>
      <c r="F15802" s="88"/>
      <c r="G15802" s="88"/>
      <c r="H15802" s="88"/>
      <c r="I15802" s="88"/>
      <c r="J15802" s="88"/>
      <c r="K15802" s="88"/>
    </row>
    <row r="15803" spans="2:11" ht="12" hidden="1" customHeight="1" x14ac:dyDescent="0.2">
      <c r="B15803" s="88"/>
      <c r="C15803" s="88"/>
      <c r="D15803" s="88"/>
      <c r="E15803" s="88"/>
      <c r="F15803" s="88"/>
      <c r="G15803" s="88"/>
      <c r="H15803" s="88"/>
      <c r="I15803" s="88"/>
      <c r="J15803" s="88"/>
      <c r="K15803" s="88"/>
    </row>
    <row r="15804" spans="2:11" ht="12" hidden="1" customHeight="1" x14ac:dyDescent="0.2">
      <c r="B15804" s="88"/>
      <c r="C15804" s="88"/>
      <c r="D15804" s="88"/>
      <c r="E15804" s="88"/>
      <c r="F15804" s="88"/>
      <c r="G15804" s="88"/>
      <c r="H15804" s="88"/>
      <c r="I15804" s="88"/>
      <c r="J15804" s="88"/>
      <c r="K15804" s="88"/>
    </row>
    <row r="15805" spans="2:11" ht="12" hidden="1" customHeight="1" x14ac:dyDescent="0.2">
      <c r="B15805" s="88"/>
      <c r="C15805" s="88"/>
      <c r="D15805" s="88"/>
      <c r="E15805" s="88"/>
      <c r="F15805" s="88"/>
      <c r="G15805" s="88"/>
      <c r="H15805" s="88"/>
      <c r="I15805" s="88"/>
      <c r="J15805" s="88"/>
      <c r="K15805" s="88"/>
    </row>
    <row r="15806" spans="2:11" ht="12" hidden="1" customHeight="1" x14ac:dyDescent="0.2">
      <c r="B15806" s="88"/>
      <c r="C15806" s="88"/>
      <c r="D15806" s="88"/>
      <c r="E15806" s="88"/>
      <c r="F15806" s="88"/>
      <c r="G15806" s="88"/>
      <c r="H15806" s="88"/>
      <c r="I15806" s="88"/>
      <c r="J15806" s="88"/>
      <c r="K15806" s="88"/>
    </row>
    <row r="15807" spans="2:11" ht="12" hidden="1" customHeight="1" x14ac:dyDescent="0.2">
      <c r="B15807" s="88"/>
      <c r="C15807" s="88"/>
      <c r="D15807" s="88"/>
      <c r="E15807" s="88"/>
      <c r="F15807" s="88"/>
      <c r="G15807" s="88"/>
      <c r="H15807" s="88"/>
      <c r="I15807" s="88"/>
      <c r="J15807" s="88"/>
      <c r="K15807" s="88"/>
    </row>
    <row r="15808" spans="2:11" ht="12" hidden="1" customHeight="1" x14ac:dyDescent="0.2">
      <c r="B15808" s="88"/>
      <c r="C15808" s="88"/>
      <c r="D15808" s="88"/>
      <c r="E15808" s="88"/>
      <c r="F15808" s="88"/>
      <c r="G15808" s="88"/>
      <c r="H15808" s="88"/>
      <c r="I15808" s="88"/>
      <c r="J15808" s="88"/>
      <c r="K15808" s="88"/>
    </row>
    <row r="15809" spans="2:11" ht="12" hidden="1" customHeight="1" x14ac:dyDescent="0.2">
      <c r="B15809" s="88"/>
      <c r="C15809" s="88"/>
      <c r="D15809" s="88"/>
      <c r="E15809" s="88"/>
      <c r="F15809" s="88"/>
      <c r="G15809" s="88"/>
      <c r="H15809" s="88"/>
      <c r="I15809" s="88"/>
      <c r="J15809" s="88"/>
      <c r="K15809" s="88"/>
    </row>
    <row r="15810" spans="2:11" ht="12" hidden="1" customHeight="1" x14ac:dyDescent="0.2">
      <c r="B15810" s="88"/>
      <c r="C15810" s="88"/>
      <c r="D15810" s="88"/>
      <c r="E15810" s="88"/>
      <c r="F15810" s="88"/>
      <c r="G15810" s="88"/>
      <c r="H15810" s="88"/>
      <c r="I15810" s="88"/>
      <c r="J15810" s="88"/>
      <c r="K15810" s="88"/>
    </row>
    <row r="15811" spans="2:11" ht="12" hidden="1" customHeight="1" x14ac:dyDescent="0.2">
      <c r="B15811" s="88"/>
      <c r="C15811" s="88"/>
      <c r="D15811" s="88"/>
      <c r="E15811" s="88"/>
      <c r="F15811" s="88"/>
      <c r="G15811" s="88"/>
      <c r="H15811" s="88"/>
      <c r="I15811" s="88"/>
      <c r="J15811" s="88"/>
      <c r="K15811" s="88"/>
    </row>
    <row r="15812" spans="2:11" ht="12" hidden="1" customHeight="1" x14ac:dyDescent="0.2">
      <c r="B15812" s="88"/>
      <c r="C15812" s="88"/>
      <c r="D15812" s="88"/>
      <c r="E15812" s="88"/>
      <c r="F15812" s="88"/>
      <c r="G15812" s="88"/>
      <c r="H15812" s="88"/>
      <c r="I15812" s="88"/>
      <c r="J15812" s="88"/>
      <c r="K15812" s="88"/>
    </row>
    <row r="15813" spans="2:11" ht="12" hidden="1" customHeight="1" x14ac:dyDescent="0.2">
      <c r="B15813" s="88"/>
      <c r="C15813" s="88"/>
      <c r="D15813" s="88"/>
      <c r="E15813" s="88"/>
      <c r="F15813" s="88"/>
      <c r="G15813" s="88"/>
      <c r="H15813" s="88"/>
      <c r="I15813" s="88"/>
      <c r="J15813" s="88"/>
      <c r="K15813" s="88"/>
    </row>
    <row r="15814" spans="2:11" ht="12" hidden="1" customHeight="1" x14ac:dyDescent="0.2">
      <c r="B15814" s="88"/>
      <c r="C15814" s="88"/>
      <c r="D15814" s="88"/>
      <c r="E15814" s="88"/>
      <c r="F15814" s="88"/>
      <c r="G15814" s="88"/>
      <c r="H15814" s="88"/>
      <c r="I15814" s="88"/>
      <c r="J15814" s="88"/>
      <c r="K15814" s="88"/>
    </row>
    <row r="15815" spans="2:11" ht="12" hidden="1" customHeight="1" x14ac:dyDescent="0.2">
      <c r="B15815" s="88"/>
      <c r="C15815" s="88"/>
      <c r="D15815" s="88"/>
      <c r="E15815" s="88"/>
      <c r="F15815" s="88"/>
      <c r="G15815" s="88"/>
      <c r="H15815" s="88"/>
      <c r="I15815" s="88"/>
      <c r="J15815" s="88"/>
      <c r="K15815" s="88"/>
    </row>
    <row r="15816" spans="2:11" ht="12" hidden="1" customHeight="1" x14ac:dyDescent="0.2">
      <c r="B15816" s="88"/>
      <c r="C15816" s="88"/>
      <c r="D15816" s="88"/>
      <c r="E15816" s="88"/>
      <c r="F15816" s="88"/>
      <c r="G15816" s="88"/>
      <c r="H15816" s="88"/>
      <c r="I15816" s="88"/>
      <c r="J15816" s="88"/>
      <c r="K15816" s="88"/>
    </row>
    <row r="15817" spans="2:11" ht="12" hidden="1" customHeight="1" x14ac:dyDescent="0.2">
      <c r="B15817" s="88"/>
      <c r="C15817" s="88"/>
      <c r="D15817" s="88"/>
      <c r="E15817" s="88"/>
      <c r="F15817" s="88"/>
      <c r="G15817" s="88"/>
      <c r="H15817" s="88"/>
      <c r="I15817" s="88"/>
      <c r="J15817" s="88"/>
      <c r="K15817" s="88"/>
    </row>
    <row r="15818" spans="2:11" ht="12" hidden="1" customHeight="1" x14ac:dyDescent="0.2">
      <c r="B15818" s="88"/>
      <c r="C15818" s="88"/>
      <c r="D15818" s="88"/>
      <c r="E15818" s="88"/>
      <c r="F15818" s="88"/>
      <c r="G15818" s="88"/>
      <c r="H15818" s="88"/>
      <c r="I15818" s="88"/>
      <c r="J15818" s="88"/>
      <c r="K15818" s="88"/>
    </row>
    <row r="15819" spans="2:11" ht="12" hidden="1" customHeight="1" x14ac:dyDescent="0.2">
      <c r="B15819" s="88"/>
      <c r="C15819" s="88"/>
      <c r="D15819" s="88"/>
      <c r="E15819" s="88"/>
      <c r="F15819" s="88"/>
      <c r="G15819" s="88"/>
      <c r="H15819" s="88"/>
      <c r="I15819" s="88"/>
      <c r="J15819" s="88"/>
      <c r="K15819" s="88"/>
    </row>
    <row r="15820" spans="2:11" ht="12" hidden="1" customHeight="1" x14ac:dyDescent="0.2">
      <c r="B15820" s="88"/>
      <c r="C15820" s="88"/>
      <c r="D15820" s="88"/>
      <c r="E15820" s="88"/>
      <c r="F15820" s="88"/>
      <c r="G15820" s="88"/>
      <c r="H15820" s="88"/>
      <c r="I15820" s="88"/>
      <c r="J15820" s="88"/>
      <c r="K15820" s="88"/>
    </row>
    <row r="15821" spans="2:11" ht="12" hidden="1" customHeight="1" x14ac:dyDescent="0.2">
      <c r="B15821" s="88"/>
      <c r="C15821" s="88"/>
      <c r="D15821" s="88"/>
      <c r="E15821" s="88"/>
      <c r="F15821" s="88"/>
      <c r="G15821" s="88"/>
      <c r="H15821" s="88"/>
      <c r="I15821" s="88"/>
      <c r="J15821" s="88"/>
      <c r="K15821" s="88"/>
    </row>
    <row r="15822" spans="2:11" ht="12" hidden="1" customHeight="1" x14ac:dyDescent="0.2">
      <c r="B15822" s="88"/>
      <c r="C15822" s="88"/>
      <c r="D15822" s="88"/>
      <c r="E15822" s="88"/>
      <c r="F15822" s="88"/>
      <c r="G15822" s="88"/>
      <c r="H15822" s="88"/>
      <c r="I15822" s="88"/>
      <c r="J15822" s="88"/>
      <c r="K15822" s="88"/>
    </row>
    <row r="15823" spans="2:11" ht="12" hidden="1" customHeight="1" x14ac:dyDescent="0.2">
      <c r="B15823" s="88"/>
      <c r="C15823" s="88"/>
      <c r="D15823" s="88"/>
      <c r="E15823" s="88"/>
      <c r="F15823" s="88"/>
      <c r="G15823" s="88"/>
      <c r="H15823" s="88"/>
      <c r="I15823" s="88"/>
      <c r="J15823" s="88"/>
      <c r="K15823" s="88"/>
    </row>
    <row r="15824" spans="2:11" ht="12" hidden="1" customHeight="1" x14ac:dyDescent="0.2">
      <c r="B15824" s="88"/>
      <c r="C15824" s="88"/>
      <c r="D15824" s="88"/>
      <c r="E15824" s="88"/>
      <c r="F15824" s="88"/>
      <c r="G15824" s="88"/>
      <c r="H15824" s="88"/>
      <c r="I15824" s="88"/>
      <c r="J15824" s="88"/>
      <c r="K15824" s="88"/>
    </row>
    <row r="15825" spans="2:11" ht="12" hidden="1" customHeight="1" x14ac:dyDescent="0.2">
      <c r="B15825" s="88"/>
      <c r="C15825" s="88"/>
      <c r="D15825" s="88"/>
      <c r="E15825" s="88"/>
      <c r="F15825" s="88"/>
      <c r="G15825" s="88"/>
      <c r="H15825" s="88"/>
      <c r="I15825" s="88"/>
      <c r="J15825" s="88"/>
      <c r="K15825" s="88"/>
    </row>
    <row r="15826" spans="2:11" ht="12" hidden="1" customHeight="1" x14ac:dyDescent="0.2">
      <c r="B15826" s="88"/>
      <c r="C15826" s="88"/>
      <c r="D15826" s="88"/>
      <c r="E15826" s="88"/>
      <c r="F15826" s="88"/>
      <c r="G15826" s="88"/>
      <c r="H15826" s="88"/>
      <c r="I15826" s="88"/>
      <c r="J15826" s="88"/>
      <c r="K15826" s="88"/>
    </row>
    <row r="15827" spans="2:11" ht="12" hidden="1" customHeight="1" x14ac:dyDescent="0.2">
      <c r="B15827" s="88"/>
      <c r="C15827" s="88"/>
      <c r="D15827" s="88"/>
      <c r="E15827" s="88"/>
      <c r="F15827" s="88"/>
      <c r="G15827" s="88"/>
      <c r="H15827" s="88"/>
      <c r="I15827" s="88"/>
      <c r="J15827" s="88"/>
      <c r="K15827" s="88"/>
    </row>
    <row r="15828" spans="2:11" ht="12" hidden="1" customHeight="1" x14ac:dyDescent="0.2">
      <c r="B15828" s="88"/>
      <c r="C15828" s="88"/>
      <c r="D15828" s="88"/>
      <c r="E15828" s="88"/>
      <c r="F15828" s="88"/>
      <c r="G15828" s="88"/>
      <c r="H15828" s="88"/>
      <c r="I15828" s="88"/>
      <c r="J15828" s="88"/>
      <c r="K15828" s="88"/>
    </row>
    <row r="15829" spans="2:11" ht="12" hidden="1" customHeight="1" x14ac:dyDescent="0.2">
      <c r="B15829" s="88"/>
      <c r="C15829" s="88"/>
      <c r="D15829" s="88"/>
      <c r="E15829" s="88"/>
      <c r="F15829" s="88"/>
      <c r="G15829" s="88"/>
      <c r="H15829" s="88"/>
      <c r="I15829" s="88"/>
      <c r="J15829" s="88"/>
      <c r="K15829" s="88"/>
    </row>
    <row r="15830" spans="2:11" ht="12" hidden="1" customHeight="1" x14ac:dyDescent="0.2">
      <c r="B15830" s="88"/>
      <c r="C15830" s="88"/>
      <c r="D15830" s="88"/>
      <c r="E15830" s="88"/>
      <c r="F15830" s="88"/>
      <c r="G15830" s="88"/>
      <c r="H15830" s="88"/>
      <c r="I15830" s="88"/>
      <c r="J15830" s="88"/>
      <c r="K15830" s="88"/>
    </row>
    <row r="15831" spans="2:11" ht="12" hidden="1" customHeight="1" x14ac:dyDescent="0.2">
      <c r="B15831" s="88"/>
      <c r="C15831" s="88"/>
      <c r="D15831" s="88"/>
      <c r="E15831" s="88"/>
      <c r="F15831" s="88"/>
      <c r="G15831" s="88"/>
      <c r="H15831" s="88"/>
      <c r="I15831" s="88"/>
      <c r="J15831" s="88"/>
      <c r="K15831" s="88"/>
    </row>
    <row r="15832" spans="2:11" ht="12" hidden="1" customHeight="1" x14ac:dyDescent="0.2">
      <c r="B15832" s="88"/>
      <c r="C15832" s="88"/>
      <c r="D15832" s="88"/>
      <c r="E15832" s="88"/>
      <c r="F15832" s="88"/>
      <c r="G15832" s="88"/>
      <c r="H15832" s="88"/>
      <c r="I15832" s="88"/>
      <c r="J15832" s="88"/>
      <c r="K15832" s="88"/>
    </row>
    <row r="15833" spans="2:11" ht="12" hidden="1" customHeight="1" x14ac:dyDescent="0.2">
      <c r="B15833" s="88"/>
      <c r="C15833" s="88"/>
      <c r="D15833" s="88"/>
      <c r="E15833" s="88"/>
      <c r="F15833" s="88"/>
      <c r="G15833" s="88"/>
      <c r="H15833" s="88"/>
      <c r="I15833" s="88"/>
      <c r="J15833" s="88"/>
      <c r="K15833" s="88"/>
    </row>
    <row r="15834" spans="2:11" ht="12" hidden="1" customHeight="1" x14ac:dyDescent="0.2">
      <c r="B15834" s="88"/>
      <c r="C15834" s="88"/>
      <c r="D15834" s="88"/>
      <c r="E15834" s="88"/>
      <c r="F15834" s="88"/>
      <c r="G15834" s="88"/>
      <c r="H15834" s="88"/>
      <c r="I15834" s="88"/>
      <c r="J15834" s="88"/>
      <c r="K15834" s="88"/>
    </row>
    <row r="15835" spans="2:11" ht="12" hidden="1" customHeight="1" x14ac:dyDescent="0.2">
      <c r="B15835" s="88"/>
      <c r="C15835" s="88"/>
      <c r="D15835" s="88"/>
      <c r="E15835" s="88"/>
      <c r="F15835" s="88"/>
      <c r="G15835" s="88"/>
      <c r="H15835" s="88"/>
      <c r="I15835" s="88"/>
      <c r="J15835" s="88"/>
      <c r="K15835" s="88"/>
    </row>
    <row r="15836" spans="2:11" ht="12" hidden="1" customHeight="1" x14ac:dyDescent="0.2">
      <c r="B15836" s="88"/>
      <c r="C15836" s="88"/>
      <c r="D15836" s="88"/>
      <c r="E15836" s="88"/>
      <c r="F15836" s="88"/>
      <c r="G15836" s="88"/>
      <c r="H15836" s="88"/>
      <c r="I15836" s="88"/>
      <c r="J15836" s="88"/>
      <c r="K15836" s="88"/>
    </row>
    <row r="15837" spans="2:11" ht="12" hidden="1" customHeight="1" x14ac:dyDescent="0.2">
      <c r="B15837" s="88"/>
      <c r="C15837" s="88"/>
      <c r="D15837" s="88"/>
      <c r="E15837" s="88"/>
      <c r="F15837" s="88"/>
      <c r="G15837" s="88"/>
      <c r="H15837" s="88"/>
      <c r="I15837" s="88"/>
      <c r="J15837" s="88"/>
      <c r="K15837" s="88"/>
    </row>
    <row r="15838" spans="2:11" ht="12" hidden="1" customHeight="1" x14ac:dyDescent="0.2">
      <c r="B15838" s="88"/>
      <c r="C15838" s="88"/>
      <c r="D15838" s="88"/>
      <c r="E15838" s="88"/>
      <c r="F15838" s="88"/>
      <c r="G15838" s="88"/>
      <c r="H15838" s="88"/>
      <c r="I15838" s="88"/>
      <c r="J15838" s="88"/>
      <c r="K15838" s="88"/>
    </row>
    <row r="15839" spans="2:11" ht="12" hidden="1" customHeight="1" x14ac:dyDescent="0.2">
      <c r="B15839" s="88"/>
      <c r="C15839" s="88"/>
      <c r="D15839" s="88"/>
      <c r="E15839" s="88"/>
      <c r="F15839" s="88"/>
      <c r="G15839" s="88"/>
      <c r="H15839" s="88"/>
      <c r="I15839" s="88"/>
      <c r="J15839" s="88"/>
      <c r="K15839" s="88"/>
    </row>
    <row r="15840" spans="2:11" ht="12" hidden="1" customHeight="1" x14ac:dyDescent="0.2">
      <c r="B15840" s="88"/>
      <c r="C15840" s="88"/>
      <c r="D15840" s="88"/>
      <c r="E15840" s="88"/>
      <c r="F15840" s="88"/>
      <c r="G15840" s="88"/>
      <c r="H15840" s="88"/>
      <c r="I15840" s="88"/>
      <c r="J15840" s="88"/>
      <c r="K15840" s="88"/>
    </row>
    <row r="15841" spans="2:11" ht="12" hidden="1" customHeight="1" x14ac:dyDescent="0.2">
      <c r="B15841" s="88"/>
      <c r="C15841" s="88"/>
      <c r="D15841" s="88"/>
      <c r="E15841" s="88"/>
      <c r="F15841" s="88"/>
      <c r="G15841" s="88"/>
      <c r="H15841" s="88"/>
      <c r="I15841" s="88"/>
      <c r="J15841" s="88"/>
      <c r="K15841" s="88"/>
    </row>
    <row r="15842" spans="2:11" ht="12" hidden="1" customHeight="1" x14ac:dyDescent="0.2">
      <c r="B15842" s="88"/>
      <c r="C15842" s="88"/>
      <c r="D15842" s="88"/>
      <c r="E15842" s="88"/>
      <c r="F15842" s="88"/>
      <c r="G15842" s="88"/>
      <c r="H15842" s="88"/>
      <c r="I15842" s="88"/>
      <c r="J15842" s="88"/>
      <c r="K15842" s="88"/>
    </row>
    <row r="15843" spans="2:11" ht="12" hidden="1" customHeight="1" x14ac:dyDescent="0.2">
      <c r="B15843" s="88"/>
      <c r="C15843" s="88"/>
      <c r="D15843" s="88"/>
      <c r="E15843" s="88"/>
      <c r="F15843" s="88"/>
      <c r="G15843" s="88"/>
      <c r="H15843" s="88"/>
      <c r="I15843" s="88"/>
      <c r="J15843" s="88"/>
      <c r="K15843" s="88"/>
    </row>
    <row r="15844" spans="2:11" ht="12" hidden="1" customHeight="1" x14ac:dyDescent="0.2">
      <c r="B15844" s="88"/>
      <c r="C15844" s="88"/>
      <c r="D15844" s="88"/>
      <c r="E15844" s="88"/>
      <c r="F15844" s="88"/>
      <c r="G15844" s="88"/>
      <c r="H15844" s="88"/>
      <c r="I15844" s="88"/>
      <c r="J15844" s="88"/>
      <c r="K15844" s="88"/>
    </row>
    <row r="15845" spans="2:11" ht="12" hidden="1" customHeight="1" x14ac:dyDescent="0.2">
      <c r="B15845" s="88"/>
      <c r="C15845" s="88"/>
      <c r="D15845" s="88"/>
      <c r="E15845" s="88"/>
      <c r="F15845" s="88"/>
      <c r="G15845" s="88"/>
      <c r="H15845" s="88"/>
      <c r="I15845" s="88"/>
      <c r="J15845" s="88"/>
      <c r="K15845" s="88"/>
    </row>
    <row r="15846" spans="2:11" ht="12" hidden="1" customHeight="1" x14ac:dyDescent="0.2">
      <c r="B15846" s="88"/>
      <c r="C15846" s="88"/>
      <c r="D15846" s="88"/>
      <c r="E15846" s="88"/>
      <c r="F15846" s="88"/>
      <c r="G15846" s="88"/>
      <c r="H15846" s="88"/>
      <c r="I15846" s="88"/>
      <c r="J15846" s="88"/>
      <c r="K15846" s="88"/>
    </row>
    <row r="15847" spans="2:11" ht="12" hidden="1" customHeight="1" x14ac:dyDescent="0.2">
      <c r="B15847" s="88"/>
      <c r="C15847" s="88"/>
      <c r="D15847" s="88"/>
      <c r="E15847" s="88"/>
      <c r="F15847" s="88"/>
      <c r="G15847" s="88"/>
      <c r="H15847" s="88"/>
      <c r="I15847" s="88"/>
      <c r="J15847" s="88"/>
      <c r="K15847" s="88"/>
    </row>
    <row r="15848" spans="2:11" ht="12" hidden="1" customHeight="1" x14ac:dyDescent="0.2">
      <c r="B15848" s="88"/>
      <c r="C15848" s="88"/>
      <c r="D15848" s="88"/>
      <c r="E15848" s="88"/>
      <c r="F15848" s="88"/>
      <c r="G15848" s="88"/>
      <c r="H15848" s="88"/>
      <c r="I15848" s="88"/>
      <c r="J15848" s="88"/>
      <c r="K15848" s="88"/>
    </row>
    <row r="15849" spans="2:11" ht="12" hidden="1" customHeight="1" x14ac:dyDescent="0.2">
      <c r="B15849" s="88"/>
      <c r="C15849" s="88"/>
      <c r="D15849" s="88"/>
      <c r="E15849" s="88"/>
      <c r="F15849" s="88"/>
      <c r="G15849" s="88"/>
      <c r="H15849" s="88"/>
      <c r="I15849" s="88"/>
      <c r="J15849" s="88"/>
      <c r="K15849" s="88"/>
    </row>
    <row r="15850" spans="2:11" ht="12" hidden="1" customHeight="1" x14ac:dyDescent="0.2">
      <c r="B15850" s="88"/>
      <c r="C15850" s="88"/>
      <c r="D15850" s="88"/>
      <c r="E15850" s="88"/>
      <c r="F15850" s="88"/>
      <c r="G15850" s="88"/>
      <c r="H15850" s="88"/>
      <c r="I15850" s="88"/>
      <c r="J15850" s="88"/>
      <c r="K15850" s="88"/>
    </row>
    <row r="15851" spans="2:11" ht="12" hidden="1" customHeight="1" x14ac:dyDescent="0.2">
      <c r="B15851" s="88"/>
      <c r="C15851" s="88"/>
      <c r="D15851" s="88"/>
      <c r="E15851" s="88"/>
      <c r="F15851" s="88"/>
      <c r="G15851" s="88"/>
      <c r="H15851" s="88"/>
      <c r="I15851" s="88"/>
      <c r="J15851" s="88"/>
      <c r="K15851" s="88"/>
    </row>
    <row r="15852" spans="2:11" ht="12" hidden="1" customHeight="1" x14ac:dyDescent="0.2">
      <c r="B15852" s="88"/>
      <c r="C15852" s="88"/>
      <c r="D15852" s="88"/>
      <c r="E15852" s="88"/>
      <c r="F15852" s="88"/>
      <c r="G15852" s="88"/>
      <c r="H15852" s="88"/>
      <c r="I15852" s="88"/>
      <c r="J15852" s="88"/>
      <c r="K15852" s="88"/>
    </row>
    <row r="15853" spans="2:11" ht="12" hidden="1" customHeight="1" x14ac:dyDescent="0.2">
      <c r="B15853" s="88"/>
      <c r="C15853" s="88"/>
      <c r="D15853" s="88"/>
      <c r="E15853" s="88"/>
      <c r="F15853" s="88"/>
      <c r="G15853" s="88"/>
      <c r="H15853" s="88"/>
      <c r="I15853" s="88"/>
      <c r="J15853" s="88"/>
      <c r="K15853" s="88"/>
    </row>
    <row r="15854" spans="2:11" ht="12" hidden="1" customHeight="1" x14ac:dyDescent="0.2">
      <c r="B15854" s="88"/>
      <c r="C15854" s="88"/>
      <c r="D15854" s="88"/>
      <c r="E15854" s="88"/>
      <c r="F15854" s="88"/>
      <c r="G15854" s="88"/>
      <c r="H15854" s="88"/>
      <c r="I15854" s="88"/>
      <c r="J15854" s="88"/>
      <c r="K15854" s="88"/>
    </row>
    <row r="15855" spans="2:11" ht="12" hidden="1" customHeight="1" x14ac:dyDescent="0.2">
      <c r="B15855" s="88"/>
      <c r="C15855" s="88"/>
      <c r="D15855" s="88"/>
      <c r="E15855" s="88"/>
      <c r="F15855" s="88"/>
      <c r="G15855" s="88"/>
      <c r="H15855" s="88"/>
      <c r="I15855" s="88"/>
      <c r="J15855" s="88"/>
      <c r="K15855" s="88"/>
    </row>
    <row r="15856" spans="2:11" ht="12" hidden="1" customHeight="1" x14ac:dyDescent="0.2">
      <c r="B15856" s="88"/>
      <c r="C15856" s="88"/>
      <c r="D15856" s="88"/>
      <c r="E15856" s="88"/>
      <c r="F15856" s="88"/>
      <c r="G15856" s="88"/>
      <c r="H15856" s="88"/>
      <c r="I15856" s="88"/>
      <c r="J15856" s="88"/>
      <c r="K15856" s="88"/>
    </row>
    <row r="15857" spans="2:11" ht="12" hidden="1" customHeight="1" x14ac:dyDescent="0.2">
      <c r="B15857" s="88"/>
      <c r="C15857" s="88"/>
      <c r="D15857" s="88"/>
      <c r="E15857" s="88"/>
      <c r="F15857" s="88"/>
      <c r="G15857" s="88"/>
      <c r="H15857" s="88"/>
      <c r="I15857" s="88"/>
      <c r="J15857" s="88"/>
      <c r="K15857" s="88"/>
    </row>
    <row r="15858" spans="2:11" ht="12" hidden="1" customHeight="1" x14ac:dyDescent="0.2">
      <c r="B15858" s="88"/>
      <c r="C15858" s="88"/>
      <c r="D15858" s="88"/>
      <c r="E15858" s="88"/>
      <c r="F15858" s="88"/>
      <c r="G15858" s="88"/>
      <c r="H15858" s="88"/>
      <c r="I15858" s="88"/>
      <c r="J15858" s="88"/>
      <c r="K15858" s="88"/>
    </row>
    <row r="15859" spans="2:11" ht="12" hidden="1" customHeight="1" x14ac:dyDescent="0.2">
      <c r="B15859" s="88"/>
      <c r="C15859" s="88"/>
      <c r="D15859" s="88"/>
      <c r="E15859" s="88"/>
      <c r="F15859" s="88"/>
      <c r="G15859" s="88"/>
      <c r="H15859" s="88"/>
      <c r="I15859" s="88"/>
      <c r="J15859" s="88"/>
      <c r="K15859" s="88"/>
    </row>
    <row r="15860" spans="2:11" ht="12" hidden="1" customHeight="1" x14ac:dyDescent="0.2">
      <c r="B15860" s="88"/>
      <c r="C15860" s="88"/>
      <c r="D15860" s="88"/>
      <c r="E15860" s="88"/>
      <c r="F15860" s="88"/>
      <c r="G15860" s="88"/>
      <c r="H15860" s="88"/>
      <c r="I15860" s="88"/>
      <c r="J15860" s="88"/>
      <c r="K15860" s="88"/>
    </row>
    <row r="15861" spans="2:11" ht="12" hidden="1" customHeight="1" x14ac:dyDescent="0.2">
      <c r="B15861" s="88"/>
      <c r="C15861" s="88"/>
      <c r="D15861" s="88"/>
      <c r="E15861" s="88"/>
      <c r="F15861" s="88"/>
      <c r="G15861" s="88"/>
      <c r="H15861" s="88"/>
      <c r="I15861" s="88"/>
      <c r="J15861" s="88"/>
      <c r="K15861" s="88"/>
    </row>
    <row r="15862" spans="2:11" ht="12" hidden="1" customHeight="1" x14ac:dyDescent="0.2">
      <c r="B15862" s="88"/>
      <c r="C15862" s="88"/>
      <c r="D15862" s="88"/>
      <c r="E15862" s="88"/>
      <c r="F15862" s="88"/>
      <c r="G15862" s="88"/>
      <c r="H15862" s="88"/>
      <c r="I15862" s="88"/>
      <c r="J15862" s="88"/>
      <c r="K15862" s="88"/>
    </row>
    <row r="15863" spans="2:11" ht="12" hidden="1" customHeight="1" x14ac:dyDescent="0.2">
      <c r="B15863" s="88"/>
      <c r="C15863" s="88"/>
      <c r="D15863" s="88"/>
      <c r="E15863" s="88"/>
      <c r="F15863" s="88"/>
      <c r="G15863" s="88"/>
      <c r="H15863" s="88"/>
      <c r="I15863" s="88"/>
      <c r="J15863" s="88"/>
      <c r="K15863" s="88"/>
    </row>
    <row r="15864" spans="2:11" ht="12" hidden="1" customHeight="1" x14ac:dyDescent="0.2">
      <c r="B15864" s="88"/>
      <c r="C15864" s="88"/>
      <c r="D15864" s="88"/>
      <c r="E15864" s="88"/>
      <c r="F15864" s="88"/>
      <c r="G15864" s="88"/>
      <c r="H15864" s="88"/>
      <c r="I15864" s="88"/>
      <c r="J15864" s="88"/>
      <c r="K15864" s="88"/>
    </row>
    <row r="15865" spans="2:11" ht="12" hidden="1" customHeight="1" x14ac:dyDescent="0.2">
      <c r="B15865" s="88"/>
      <c r="C15865" s="88"/>
      <c r="D15865" s="88"/>
      <c r="E15865" s="88"/>
      <c r="F15865" s="88"/>
      <c r="G15865" s="88"/>
      <c r="H15865" s="88"/>
      <c r="I15865" s="88"/>
      <c r="J15865" s="88"/>
      <c r="K15865" s="88"/>
    </row>
    <row r="15866" spans="2:11" ht="12" hidden="1" customHeight="1" x14ac:dyDescent="0.2">
      <c r="B15866" s="88"/>
      <c r="C15866" s="88"/>
      <c r="D15866" s="88"/>
      <c r="E15866" s="88"/>
      <c r="F15866" s="88"/>
      <c r="G15866" s="88"/>
      <c r="H15866" s="88"/>
      <c r="I15866" s="88"/>
      <c r="J15866" s="88"/>
      <c r="K15866" s="88"/>
    </row>
    <row r="15867" spans="2:11" ht="12" hidden="1" customHeight="1" x14ac:dyDescent="0.2">
      <c r="B15867" s="88"/>
      <c r="C15867" s="88"/>
      <c r="D15867" s="88"/>
      <c r="E15867" s="88"/>
      <c r="F15867" s="88"/>
      <c r="G15867" s="88"/>
      <c r="H15867" s="88"/>
      <c r="I15867" s="88"/>
      <c r="J15867" s="88"/>
      <c r="K15867" s="88"/>
    </row>
    <row r="15868" spans="2:11" ht="12" hidden="1" customHeight="1" x14ac:dyDescent="0.2">
      <c r="B15868" s="88"/>
      <c r="C15868" s="88"/>
      <c r="D15868" s="88"/>
      <c r="E15868" s="88"/>
      <c r="F15868" s="88"/>
      <c r="G15868" s="88"/>
      <c r="H15868" s="88"/>
      <c r="I15868" s="88"/>
      <c r="J15868" s="88"/>
      <c r="K15868" s="88"/>
    </row>
    <row r="15869" spans="2:11" ht="12" hidden="1" customHeight="1" x14ac:dyDescent="0.2">
      <c r="B15869" s="88"/>
      <c r="C15869" s="88"/>
      <c r="D15869" s="88"/>
      <c r="E15869" s="88"/>
      <c r="F15869" s="88"/>
      <c r="G15869" s="88"/>
      <c r="H15869" s="88"/>
      <c r="I15869" s="88"/>
      <c r="J15869" s="88"/>
      <c r="K15869" s="88"/>
    </row>
    <row r="15870" spans="2:11" ht="12" hidden="1" customHeight="1" x14ac:dyDescent="0.2">
      <c r="B15870" s="88"/>
      <c r="C15870" s="88"/>
      <c r="D15870" s="88"/>
      <c r="E15870" s="88"/>
      <c r="F15870" s="88"/>
      <c r="G15870" s="88"/>
      <c r="H15870" s="88"/>
      <c r="I15870" s="88"/>
      <c r="J15870" s="88"/>
      <c r="K15870" s="88"/>
    </row>
    <row r="15871" spans="2:11" ht="12" hidden="1" customHeight="1" x14ac:dyDescent="0.2">
      <c r="B15871" s="88"/>
      <c r="C15871" s="88"/>
      <c r="D15871" s="88"/>
      <c r="E15871" s="88"/>
      <c r="F15871" s="88"/>
      <c r="G15871" s="88"/>
      <c r="H15871" s="88"/>
      <c r="I15871" s="88"/>
      <c r="J15871" s="88"/>
      <c r="K15871" s="88"/>
    </row>
    <row r="15872" spans="2:11" ht="12" hidden="1" customHeight="1" x14ac:dyDescent="0.2">
      <c r="B15872" s="88"/>
      <c r="C15872" s="88"/>
      <c r="D15872" s="88"/>
      <c r="E15872" s="88"/>
      <c r="F15872" s="88"/>
      <c r="G15872" s="88"/>
      <c r="H15872" s="88"/>
      <c r="I15872" s="88"/>
      <c r="J15872" s="88"/>
      <c r="K15872" s="88"/>
    </row>
    <row r="15873" spans="2:11" ht="12" hidden="1" customHeight="1" x14ac:dyDescent="0.2">
      <c r="B15873" s="88"/>
      <c r="C15873" s="88"/>
      <c r="D15873" s="88"/>
      <c r="E15873" s="88"/>
      <c r="F15873" s="88"/>
      <c r="G15873" s="88"/>
      <c r="H15873" s="88"/>
      <c r="I15873" s="88"/>
      <c r="J15873" s="88"/>
      <c r="K15873" s="88"/>
    </row>
    <row r="15874" spans="2:11" ht="12" hidden="1" customHeight="1" x14ac:dyDescent="0.2">
      <c r="B15874" s="88"/>
      <c r="C15874" s="88"/>
      <c r="D15874" s="88"/>
      <c r="E15874" s="88"/>
      <c r="F15874" s="88"/>
      <c r="G15874" s="88"/>
      <c r="H15874" s="88"/>
      <c r="I15874" s="88"/>
      <c r="J15874" s="88"/>
      <c r="K15874" s="88"/>
    </row>
    <row r="15875" spans="2:11" ht="12" hidden="1" customHeight="1" x14ac:dyDescent="0.2">
      <c r="B15875" s="88"/>
      <c r="C15875" s="88"/>
      <c r="D15875" s="88"/>
      <c r="E15875" s="88"/>
      <c r="F15875" s="88"/>
      <c r="G15875" s="88"/>
      <c r="H15875" s="88"/>
      <c r="I15875" s="88"/>
      <c r="J15875" s="88"/>
      <c r="K15875" s="88"/>
    </row>
    <row r="15876" spans="2:11" ht="12" hidden="1" customHeight="1" x14ac:dyDescent="0.2">
      <c r="B15876" s="88"/>
      <c r="C15876" s="88"/>
      <c r="D15876" s="88"/>
      <c r="E15876" s="88"/>
      <c r="F15876" s="88"/>
      <c r="G15876" s="88"/>
      <c r="H15876" s="88"/>
      <c r="I15876" s="88"/>
      <c r="J15876" s="88"/>
      <c r="K15876" s="88"/>
    </row>
    <row r="15877" spans="2:11" ht="12" hidden="1" customHeight="1" x14ac:dyDescent="0.2">
      <c r="B15877" s="88"/>
      <c r="C15877" s="88"/>
      <c r="D15877" s="88"/>
      <c r="E15877" s="88"/>
      <c r="F15877" s="88"/>
      <c r="G15877" s="88"/>
      <c r="H15877" s="88"/>
      <c r="I15877" s="88"/>
      <c r="J15877" s="88"/>
      <c r="K15877" s="88"/>
    </row>
    <row r="15878" spans="2:11" ht="12" hidden="1" customHeight="1" x14ac:dyDescent="0.2">
      <c r="B15878" s="88"/>
      <c r="C15878" s="88"/>
      <c r="D15878" s="88"/>
      <c r="E15878" s="88"/>
      <c r="F15878" s="88"/>
      <c r="G15878" s="88"/>
      <c r="H15878" s="88"/>
      <c r="I15878" s="88"/>
      <c r="J15878" s="88"/>
      <c r="K15878" s="88"/>
    </row>
    <row r="15879" spans="2:11" ht="12" hidden="1" customHeight="1" x14ac:dyDescent="0.2">
      <c r="B15879" s="88"/>
      <c r="C15879" s="88"/>
      <c r="D15879" s="88"/>
      <c r="E15879" s="88"/>
      <c r="F15879" s="88"/>
      <c r="G15879" s="88"/>
      <c r="H15879" s="88"/>
      <c r="I15879" s="88"/>
      <c r="J15879" s="88"/>
      <c r="K15879" s="88"/>
    </row>
    <row r="15880" spans="2:11" ht="12" hidden="1" customHeight="1" x14ac:dyDescent="0.2">
      <c r="B15880" s="88"/>
      <c r="C15880" s="88"/>
      <c r="D15880" s="88"/>
      <c r="E15880" s="88"/>
      <c r="F15880" s="88"/>
      <c r="G15880" s="88"/>
      <c r="H15880" s="88"/>
      <c r="I15880" s="88"/>
      <c r="J15880" s="88"/>
      <c r="K15880" s="88"/>
    </row>
    <row r="15881" spans="2:11" ht="12" hidden="1" customHeight="1" x14ac:dyDescent="0.2">
      <c r="B15881" s="88"/>
      <c r="C15881" s="88"/>
      <c r="D15881" s="88"/>
      <c r="E15881" s="88"/>
      <c r="F15881" s="88"/>
      <c r="G15881" s="88"/>
      <c r="H15881" s="88"/>
      <c r="I15881" s="88"/>
      <c r="J15881" s="88"/>
      <c r="K15881" s="88"/>
    </row>
    <row r="15882" spans="2:11" ht="12" hidden="1" customHeight="1" x14ac:dyDescent="0.2">
      <c r="B15882" s="88"/>
      <c r="C15882" s="88"/>
      <c r="D15882" s="88"/>
      <c r="E15882" s="88"/>
      <c r="F15882" s="88"/>
      <c r="G15882" s="88"/>
      <c r="H15882" s="88"/>
      <c r="I15882" s="88"/>
      <c r="J15882" s="88"/>
      <c r="K15882" s="88"/>
    </row>
    <row r="15883" spans="2:11" ht="12" hidden="1" customHeight="1" x14ac:dyDescent="0.2">
      <c r="B15883" s="88"/>
      <c r="C15883" s="88"/>
      <c r="D15883" s="88"/>
      <c r="E15883" s="88"/>
      <c r="F15883" s="88"/>
      <c r="G15883" s="88"/>
      <c r="H15883" s="88"/>
      <c r="I15883" s="88"/>
      <c r="J15883" s="88"/>
      <c r="K15883" s="88"/>
    </row>
    <row r="15884" spans="2:11" ht="12" hidden="1" customHeight="1" x14ac:dyDescent="0.2">
      <c r="B15884" s="88"/>
      <c r="C15884" s="88"/>
      <c r="D15884" s="88"/>
      <c r="E15884" s="88"/>
      <c r="F15884" s="88"/>
      <c r="G15884" s="88"/>
      <c r="H15884" s="88"/>
      <c r="I15884" s="88"/>
      <c r="J15884" s="88"/>
      <c r="K15884" s="88"/>
    </row>
    <row r="15885" spans="2:11" ht="12" hidden="1" customHeight="1" x14ac:dyDescent="0.2">
      <c r="B15885" s="88"/>
      <c r="C15885" s="88"/>
      <c r="D15885" s="88"/>
      <c r="E15885" s="88"/>
      <c r="F15885" s="88"/>
      <c r="G15885" s="88"/>
      <c r="H15885" s="88"/>
      <c r="I15885" s="88"/>
      <c r="J15885" s="88"/>
      <c r="K15885" s="88"/>
    </row>
    <row r="15886" spans="2:11" ht="12" hidden="1" customHeight="1" x14ac:dyDescent="0.2">
      <c r="B15886" s="88"/>
      <c r="C15886" s="88"/>
      <c r="D15886" s="88"/>
      <c r="E15886" s="88"/>
      <c r="F15886" s="88"/>
      <c r="G15886" s="88"/>
      <c r="H15886" s="88"/>
      <c r="I15886" s="88"/>
      <c r="J15886" s="88"/>
      <c r="K15886" s="88"/>
    </row>
    <row r="15887" spans="2:11" ht="12" hidden="1" customHeight="1" x14ac:dyDescent="0.2">
      <c r="B15887" s="88"/>
      <c r="C15887" s="88"/>
      <c r="D15887" s="88"/>
      <c r="E15887" s="88"/>
      <c r="F15887" s="88"/>
      <c r="G15887" s="88"/>
      <c r="H15887" s="88"/>
      <c r="I15887" s="88"/>
      <c r="J15887" s="88"/>
      <c r="K15887" s="88"/>
    </row>
    <row r="15888" spans="2:11" ht="12" hidden="1" customHeight="1" x14ac:dyDescent="0.2">
      <c r="B15888" s="88"/>
      <c r="C15888" s="88"/>
      <c r="D15888" s="88"/>
      <c r="E15888" s="88"/>
      <c r="F15888" s="88"/>
      <c r="G15888" s="88"/>
      <c r="H15888" s="88"/>
      <c r="I15888" s="88"/>
      <c r="J15888" s="88"/>
      <c r="K15888" s="88"/>
    </row>
    <row r="15889" spans="2:11" ht="12" hidden="1" customHeight="1" x14ac:dyDescent="0.2">
      <c r="B15889" s="88"/>
      <c r="C15889" s="88"/>
      <c r="D15889" s="88"/>
      <c r="E15889" s="88"/>
      <c r="F15889" s="88"/>
      <c r="G15889" s="88"/>
      <c r="H15889" s="88"/>
      <c r="I15889" s="88"/>
      <c r="J15889" s="88"/>
      <c r="K15889" s="88"/>
    </row>
    <row r="15890" spans="2:11" ht="12" hidden="1" customHeight="1" x14ac:dyDescent="0.2">
      <c r="B15890" s="88"/>
      <c r="C15890" s="88"/>
      <c r="D15890" s="88"/>
      <c r="E15890" s="88"/>
      <c r="F15890" s="88"/>
      <c r="G15890" s="88"/>
      <c r="H15890" s="88"/>
      <c r="I15890" s="88"/>
      <c r="J15890" s="88"/>
      <c r="K15890" s="88"/>
    </row>
    <row r="15891" spans="2:11" ht="12" hidden="1" customHeight="1" x14ac:dyDescent="0.2">
      <c r="B15891" s="88"/>
      <c r="C15891" s="88"/>
      <c r="D15891" s="88"/>
      <c r="E15891" s="88"/>
      <c r="F15891" s="88"/>
      <c r="G15891" s="88"/>
      <c r="H15891" s="88"/>
      <c r="I15891" s="88"/>
      <c r="J15891" s="88"/>
      <c r="K15891" s="88"/>
    </row>
    <row r="15892" spans="2:11" ht="12" hidden="1" customHeight="1" x14ac:dyDescent="0.2">
      <c r="B15892" s="88"/>
      <c r="C15892" s="88"/>
      <c r="D15892" s="88"/>
      <c r="E15892" s="88"/>
      <c r="F15892" s="88"/>
      <c r="G15892" s="88"/>
      <c r="H15892" s="88"/>
      <c r="I15892" s="88"/>
      <c r="J15892" s="88"/>
      <c r="K15892" s="88"/>
    </row>
    <row r="15893" spans="2:11" ht="12" hidden="1" customHeight="1" x14ac:dyDescent="0.2">
      <c r="B15893" s="88"/>
      <c r="C15893" s="88"/>
      <c r="D15893" s="88"/>
      <c r="E15893" s="88"/>
      <c r="F15893" s="88"/>
      <c r="G15893" s="88"/>
      <c r="H15893" s="88"/>
      <c r="I15893" s="88"/>
      <c r="J15893" s="88"/>
      <c r="K15893" s="88"/>
    </row>
    <row r="15894" spans="2:11" ht="12" hidden="1" customHeight="1" x14ac:dyDescent="0.2">
      <c r="B15894" s="88"/>
      <c r="C15894" s="88"/>
      <c r="D15894" s="88"/>
      <c r="E15894" s="88"/>
      <c r="F15894" s="88"/>
      <c r="G15894" s="88"/>
      <c r="H15894" s="88"/>
      <c r="I15894" s="88"/>
      <c r="J15894" s="88"/>
      <c r="K15894" s="88"/>
    </row>
    <row r="15895" spans="2:11" ht="12" hidden="1" customHeight="1" x14ac:dyDescent="0.2">
      <c r="B15895" s="88"/>
      <c r="C15895" s="88"/>
      <c r="D15895" s="88"/>
      <c r="E15895" s="88"/>
      <c r="F15895" s="88"/>
      <c r="G15895" s="88"/>
      <c r="H15895" s="88"/>
      <c r="I15895" s="88"/>
      <c r="J15895" s="88"/>
      <c r="K15895" s="88"/>
    </row>
    <row r="15896" spans="2:11" ht="12" hidden="1" customHeight="1" x14ac:dyDescent="0.2">
      <c r="B15896" s="88"/>
      <c r="C15896" s="88"/>
      <c r="D15896" s="88"/>
      <c r="E15896" s="88"/>
      <c r="F15896" s="88"/>
      <c r="G15896" s="88"/>
      <c r="H15896" s="88"/>
      <c r="I15896" s="88"/>
      <c r="J15896" s="88"/>
      <c r="K15896" s="88"/>
    </row>
    <row r="15897" spans="2:11" ht="12" hidden="1" customHeight="1" x14ac:dyDescent="0.2">
      <c r="B15897" s="88"/>
      <c r="C15897" s="88"/>
      <c r="D15897" s="88"/>
      <c r="E15897" s="88"/>
      <c r="F15897" s="88"/>
      <c r="G15897" s="88"/>
      <c r="H15897" s="88"/>
      <c r="I15897" s="88"/>
      <c r="J15897" s="88"/>
      <c r="K15897" s="88"/>
    </row>
    <row r="15898" spans="2:11" ht="12" hidden="1" customHeight="1" x14ac:dyDescent="0.2">
      <c r="B15898" s="88"/>
      <c r="C15898" s="88"/>
      <c r="D15898" s="88"/>
      <c r="E15898" s="88"/>
      <c r="F15898" s="88"/>
      <c r="G15898" s="88"/>
      <c r="H15898" s="88"/>
      <c r="I15898" s="88"/>
      <c r="J15898" s="88"/>
      <c r="K15898" s="88"/>
    </row>
    <row r="15899" spans="2:11" ht="12" hidden="1" customHeight="1" x14ac:dyDescent="0.2">
      <c r="B15899" s="88"/>
      <c r="C15899" s="88"/>
      <c r="D15899" s="88"/>
      <c r="E15899" s="88"/>
      <c r="F15899" s="88"/>
      <c r="G15899" s="88"/>
      <c r="H15899" s="88"/>
      <c r="I15899" s="88"/>
      <c r="J15899" s="88"/>
      <c r="K15899" s="88"/>
    </row>
    <row r="15900" spans="2:11" ht="12" hidden="1" customHeight="1" x14ac:dyDescent="0.2">
      <c r="B15900" s="88"/>
      <c r="C15900" s="88"/>
      <c r="D15900" s="88"/>
      <c r="E15900" s="88"/>
      <c r="F15900" s="88"/>
      <c r="G15900" s="88"/>
      <c r="H15900" s="88"/>
      <c r="I15900" s="88"/>
      <c r="J15900" s="88"/>
      <c r="K15900" s="88"/>
    </row>
    <row r="15901" spans="2:11" ht="12" hidden="1" customHeight="1" x14ac:dyDescent="0.2">
      <c r="B15901" s="88"/>
      <c r="C15901" s="88"/>
      <c r="D15901" s="88"/>
      <c r="E15901" s="88"/>
      <c r="F15901" s="88"/>
      <c r="G15901" s="88"/>
      <c r="H15901" s="88"/>
      <c r="I15901" s="88"/>
      <c r="J15901" s="88"/>
      <c r="K15901" s="88"/>
    </row>
    <row r="15902" spans="2:11" ht="12" hidden="1" customHeight="1" x14ac:dyDescent="0.2">
      <c r="B15902" s="88"/>
      <c r="C15902" s="88"/>
      <c r="D15902" s="88"/>
      <c r="E15902" s="88"/>
      <c r="F15902" s="88"/>
      <c r="G15902" s="88"/>
      <c r="H15902" s="88"/>
      <c r="I15902" s="88"/>
      <c r="J15902" s="88"/>
      <c r="K15902" s="88"/>
    </row>
    <row r="15903" spans="2:11" ht="12" hidden="1" customHeight="1" x14ac:dyDescent="0.2">
      <c r="B15903" s="88"/>
      <c r="C15903" s="88"/>
      <c r="D15903" s="88"/>
      <c r="E15903" s="88"/>
      <c r="F15903" s="88"/>
      <c r="G15903" s="88"/>
      <c r="H15903" s="88"/>
      <c r="I15903" s="88"/>
      <c r="J15903" s="88"/>
      <c r="K15903" s="88"/>
    </row>
    <row r="15904" spans="2:11" ht="12" hidden="1" customHeight="1" x14ac:dyDescent="0.2">
      <c r="B15904" s="88"/>
      <c r="C15904" s="88"/>
      <c r="D15904" s="88"/>
      <c r="E15904" s="88"/>
      <c r="F15904" s="88"/>
      <c r="G15904" s="88"/>
      <c r="H15904" s="88"/>
      <c r="I15904" s="88"/>
      <c r="J15904" s="88"/>
      <c r="K15904" s="88"/>
    </row>
    <row r="15905" spans="2:11" ht="12" hidden="1" customHeight="1" x14ac:dyDescent="0.2">
      <c r="B15905" s="88"/>
      <c r="C15905" s="88"/>
      <c r="D15905" s="88"/>
      <c r="E15905" s="88"/>
      <c r="F15905" s="88"/>
      <c r="G15905" s="88"/>
      <c r="H15905" s="88"/>
      <c r="I15905" s="88"/>
      <c r="J15905" s="88"/>
      <c r="K15905" s="88"/>
    </row>
    <row r="15906" spans="2:11" ht="12" hidden="1" customHeight="1" x14ac:dyDescent="0.2">
      <c r="B15906" s="88"/>
      <c r="C15906" s="88"/>
      <c r="D15906" s="88"/>
      <c r="E15906" s="88"/>
      <c r="F15906" s="88"/>
      <c r="G15906" s="88"/>
      <c r="H15906" s="88"/>
      <c r="I15906" s="88"/>
      <c r="J15906" s="88"/>
      <c r="K15906" s="88"/>
    </row>
    <row r="15907" spans="2:11" ht="12" hidden="1" customHeight="1" x14ac:dyDescent="0.2">
      <c r="B15907" s="88"/>
      <c r="C15907" s="88"/>
      <c r="D15907" s="88"/>
      <c r="E15907" s="88"/>
      <c r="F15907" s="88"/>
      <c r="G15907" s="88"/>
      <c r="H15907" s="88"/>
      <c r="I15907" s="88"/>
      <c r="J15907" s="88"/>
      <c r="K15907" s="88"/>
    </row>
    <row r="15908" spans="2:11" ht="12" hidden="1" customHeight="1" x14ac:dyDescent="0.2">
      <c r="B15908" s="88"/>
      <c r="C15908" s="88"/>
      <c r="D15908" s="88"/>
      <c r="E15908" s="88"/>
      <c r="F15908" s="88"/>
      <c r="G15908" s="88"/>
      <c r="H15908" s="88"/>
      <c r="I15908" s="88"/>
      <c r="J15908" s="88"/>
      <c r="K15908" s="88"/>
    </row>
    <row r="15909" spans="2:11" ht="12" hidden="1" customHeight="1" x14ac:dyDescent="0.2">
      <c r="B15909" s="88"/>
      <c r="C15909" s="88"/>
      <c r="D15909" s="88"/>
      <c r="E15909" s="88"/>
      <c r="F15909" s="88"/>
      <c r="G15909" s="88"/>
      <c r="H15909" s="88"/>
      <c r="I15909" s="88"/>
      <c r="J15909" s="88"/>
      <c r="K15909" s="88"/>
    </row>
    <row r="15910" spans="2:11" ht="12" hidden="1" customHeight="1" x14ac:dyDescent="0.2">
      <c r="B15910" s="88"/>
      <c r="C15910" s="88"/>
      <c r="D15910" s="88"/>
      <c r="E15910" s="88"/>
      <c r="F15910" s="88"/>
      <c r="G15910" s="88"/>
      <c r="H15910" s="88"/>
      <c r="I15910" s="88"/>
      <c r="J15910" s="88"/>
      <c r="K15910" s="88"/>
    </row>
    <row r="15911" spans="2:11" ht="12" hidden="1" customHeight="1" x14ac:dyDescent="0.2">
      <c r="B15911" s="88"/>
      <c r="C15911" s="88"/>
      <c r="D15911" s="88"/>
      <c r="E15911" s="88"/>
      <c r="F15911" s="88"/>
      <c r="G15911" s="88"/>
      <c r="H15911" s="88"/>
      <c r="I15911" s="88"/>
      <c r="J15911" s="88"/>
      <c r="K15911" s="88"/>
    </row>
    <row r="15912" spans="2:11" ht="12" hidden="1" customHeight="1" x14ac:dyDescent="0.2">
      <c r="B15912" s="88"/>
      <c r="C15912" s="88"/>
      <c r="D15912" s="88"/>
      <c r="E15912" s="88"/>
      <c r="F15912" s="88"/>
      <c r="G15912" s="88"/>
      <c r="H15912" s="88"/>
      <c r="I15912" s="88"/>
      <c r="J15912" s="88"/>
      <c r="K15912" s="88"/>
    </row>
    <row r="15913" spans="2:11" ht="12" hidden="1" customHeight="1" x14ac:dyDescent="0.2">
      <c r="B15913" s="88"/>
      <c r="C15913" s="88"/>
      <c r="D15913" s="88"/>
      <c r="E15913" s="88"/>
      <c r="F15913" s="88"/>
      <c r="G15913" s="88"/>
      <c r="H15913" s="88"/>
      <c r="I15913" s="88"/>
      <c r="J15913" s="88"/>
      <c r="K15913" s="88"/>
    </row>
    <row r="15914" spans="2:11" ht="12" hidden="1" customHeight="1" x14ac:dyDescent="0.2">
      <c r="B15914" s="88"/>
      <c r="C15914" s="88"/>
      <c r="D15914" s="88"/>
      <c r="E15914" s="88"/>
      <c r="F15914" s="88"/>
      <c r="G15914" s="88"/>
      <c r="H15914" s="88"/>
      <c r="I15914" s="88"/>
      <c r="J15914" s="88"/>
      <c r="K15914" s="88"/>
    </row>
    <row r="15915" spans="2:11" ht="12" hidden="1" customHeight="1" x14ac:dyDescent="0.2">
      <c r="B15915" s="88"/>
      <c r="C15915" s="88"/>
      <c r="D15915" s="88"/>
      <c r="E15915" s="88"/>
      <c r="F15915" s="88"/>
      <c r="G15915" s="88"/>
      <c r="H15915" s="88"/>
      <c r="I15915" s="88"/>
      <c r="J15915" s="88"/>
      <c r="K15915" s="88"/>
    </row>
    <row r="15916" spans="2:11" ht="12" hidden="1" customHeight="1" x14ac:dyDescent="0.2">
      <c r="B15916" s="88"/>
      <c r="C15916" s="88"/>
      <c r="D15916" s="88"/>
      <c r="E15916" s="88"/>
      <c r="F15916" s="88"/>
      <c r="G15916" s="88"/>
      <c r="H15916" s="88"/>
      <c r="I15916" s="88"/>
      <c r="J15916" s="88"/>
      <c r="K15916" s="88"/>
    </row>
    <row r="15917" spans="2:11" ht="12" hidden="1" customHeight="1" x14ac:dyDescent="0.2">
      <c r="B15917" s="88"/>
      <c r="C15917" s="88"/>
      <c r="D15917" s="88"/>
      <c r="E15917" s="88"/>
      <c r="F15917" s="88"/>
      <c r="G15917" s="88"/>
      <c r="H15917" s="88"/>
      <c r="I15917" s="88"/>
      <c r="J15917" s="88"/>
      <c r="K15917" s="88"/>
    </row>
    <row r="15918" spans="2:11" ht="12" hidden="1" customHeight="1" x14ac:dyDescent="0.2">
      <c r="B15918" s="88"/>
      <c r="C15918" s="88"/>
      <c r="D15918" s="88"/>
      <c r="E15918" s="88"/>
      <c r="F15918" s="88"/>
      <c r="G15918" s="88"/>
      <c r="H15918" s="88"/>
      <c r="I15918" s="88"/>
      <c r="J15918" s="88"/>
      <c r="K15918" s="88"/>
    </row>
    <row r="15919" spans="2:11" ht="12" hidden="1" customHeight="1" x14ac:dyDescent="0.2">
      <c r="B15919" s="88"/>
      <c r="C15919" s="88"/>
      <c r="D15919" s="88"/>
      <c r="E15919" s="88"/>
      <c r="F15919" s="88"/>
      <c r="G15919" s="88"/>
      <c r="H15919" s="88"/>
      <c r="I15919" s="88"/>
      <c r="J15919" s="88"/>
      <c r="K15919" s="88"/>
    </row>
    <row r="15920" spans="2:11" ht="12" hidden="1" customHeight="1" x14ac:dyDescent="0.2">
      <c r="B15920" s="88"/>
      <c r="C15920" s="88"/>
      <c r="D15920" s="88"/>
      <c r="E15920" s="88"/>
      <c r="F15920" s="88"/>
      <c r="G15920" s="88"/>
      <c r="H15920" s="88"/>
      <c r="I15920" s="88"/>
      <c r="J15920" s="88"/>
      <c r="K15920" s="88"/>
    </row>
    <row r="15921" spans="2:11" ht="12" hidden="1" customHeight="1" x14ac:dyDescent="0.2">
      <c r="B15921" s="88"/>
      <c r="C15921" s="88"/>
      <c r="D15921" s="88"/>
      <c r="E15921" s="88"/>
      <c r="F15921" s="88"/>
      <c r="G15921" s="88"/>
      <c r="H15921" s="88"/>
      <c r="I15921" s="88"/>
      <c r="J15921" s="88"/>
      <c r="K15921" s="88"/>
    </row>
    <row r="15922" spans="2:11" ht="12" hidden="1" customHeight="1" x14ac:dyDescent="0.2">
      <c r="B15922" s="88"/>
      <c r="C15922" s="88"/>
      <c r="D15922" s="88"/>
      <c r="E15922" s="88"/>
      <c r="F15922" s="88"/>
      <c r="G15922" s="88"/>
      <c r="H15922" s="88"/>
      <c r="I15922" s="88"/>
      <c r="J15922" s="88"/>
      <c r="K15922" s="88"/>
    </row>
    <row r="15923" spans="2:11" ht="12" hidden="1" customHeight="1" x14ac:dyDescent="0.2">
      <c r="B15923" s="88"/>
      <c r="C15923" s="88"/>
      <c r="D15923" s="88"/>
      <c r="E15923" s="88"/>
      <c r="F15923" s="88"/>
      <c r="G15923" s="88"/>
      <c r="H15923" s="88"/>
      <c r="I15923" s="88"/>
      <c r="J15923" s="88"/>
      <c r="K15923" s="88"/>
    </row>
    <row r="15924" spans="2:11" ht="12" hidden="1" customHeight="1" x14ac:dyDescent="0.2">
      <c r="B15924" s="88"/>
      <c r="C15924" s="88"/>
      <c r="D15924" s="88"/>
      <c r="E15924" s="88"/>
      <c r="F15924" s="88"/>
      <c r="G15924" s="88"/>
      <c r="H15924" s="88"/>
      <c r="I15924" s="88"/>
      <c r="J15924" s="88"/>
      <c r="K15924" s="88"/>
    </row>
    <row r="15925" spans="2:11" ht="12" hidden="1" customHeight="1" x14ac:dyDescent="0.2">
      <c r="B15925" s="88"/>
      <c r="C15925" s="88"/>
      <c r="D15925" s="88"/>
      <c r="E15925" s="88"/>
      <c r="F15925" s="88"/>
      <c r="G15925" s="88"/>
      <c r="H15925" s="88"/>
      <c r="I15925" s="88"/>
      <c r="J15925" s="88"/>
      <c r="K15925" s="88"/>
    </row>
    <row r="15926" spans="2:11" ht="12" hidden="1" customHeight="1" x14ac:dyDescent="0.2">
      <c r="B15926" s="88"/>
      <c r="C15926" s="88"/>
      <c r="D15926" s="88"/>
      <c r="E15926" s="88"/>
      <c r="F15926" s="88"/>
      <c r="G15926" s="88"/>
      <c r="H15926" s="88"/>
      <c r="I15926" s="88"/>
      <c r="J15926" s="88"/>
      <c r="K15926" s="88"/>
    </row>
    <row r="15927" spans="2:11" ht="12" hidden="1" customHeight="1" x14ac:dyDescent="0.2">
      <c r="B15927" s="88"/>
      <c r="C15927" s="88"/>
      <c r="D15927" s="88"/>
      <c r="E15927" s="88"/>
      <c r="F15927" s="88"/>
      <c r="G15927" s="88"/>
      <c r="H15927" s="88"/>
      <c r="I15927" s="88"/>
      <c r="J15927" s="88"/>
      <c r="K15927" s="88"/>
    </row>
    <row r="15928" spans="2:11" ht="12" hidden="1" customHeight="1" x14ac:dyDescent="0.2">
      <c r="B15928" s="88"/>
      <c r="C15928" s="88"/>
      <c r="D15928" s="88"/>
      <c r="E15928" s="88"/>
      <c r="F15928" s="88"/>
      <c r="G15928" s="88"/>
      <c r="H15928" s="88"/>
      <c r="I15928" s="88"/>
      <c r="J15928" s="88"/>
      <c r="K15928" s="88"/>
    </row>
    <row r="15929" spans="2:11" ht="12" hidden="1" customHeight="1" x14ac:dyDescent="0.2">
      <c r="B15929" s="88"/>
      <c r="C15929" s="88"/>
      <c r="D15929" s="88"/>
      <c r="E15929" s="88"/>
      <c r="F15929" s="88"/>
      <c r="G15929" s="88"/>
      <c r="H15929" s="88"/>
      <c r="I15929" s="88"/>
      <c r="J15929" s="88"/>
      <c r="K15929" s="88"/>
    </row>
    <row r="15930" spans="2:11" ht="12" hidden="1" customHeight="1" x14ac:dyDescent="0.2">
      <c r="B15930" s="88"/>
      <c r="C15930" s="88"/>
      <c r="D15930" s="88"/>
      <c r="E15930" s="88"/>
      <c r="F15930" s="88"/>
      <c r="G15930" s="88"/>
      <c r="H15930" s="88"/>
      <c r="I15930" s="88"/>
      <c r="J15930" s="88"/>
      <c r="K15930" s="88"/>
    </row>
    <row r="15931" spans="2:11" ht="12" hidden="1" customHeight="1" x14ac:dyDescent="0.2">
      <c r="B15931" s="88"/>
      <c r="C15931" s="88"/>
      <c r="D15931" s="88"/>
      <c r="E15931" s="88"/>
      <c r="F15931" s="88"/>
      <c r="G15931" s="88"/>
      <c r="H15931" s="88"/>
      <c r="I15931" s="88"/>
      <c r="J15931" s="88"/>
      <c r="K15931" s="88"/>
    </row>
    <row r="15932" spans="2:11" ht="12" hidden="1" customHeight="1" x14ac:dyDescent="0.2">
      <c r="B15932" s="88"/>
      <c r="C15932" s="88"/>
      <c r="D15932" s="88"/>
      <c r="E15932" s="88"/>
      <c r="F15932" s="88"/>
      <c r="G15932" s="88"/>
      <c r="H15932" s="88"/>
      <c r="I15932" s="88"/>
      <c r="J15932" s="88"/>
      <c r="K15932" s="88"/>
    </row>
    <row r="15933" spans="2:11" ht="12" hidden="1" customHeight="1" x14ac:dyDescent="0.2">
      <c r="B15933" s="88"/>
      <c r="C15933" s="88"/>
      <c r="D15933" s="88"/>
      <c r="E15933" s="88"/>
      <c r="F15933" s="88"/>
      <c r="G15933" s="88"/>
      <c r="H15933" s="88"/>
      <c r="I15933" s="88"/>
      <c r="J15933" s="88"/>
      <c r="K15933" s="88"/>
    </row>
    <row r="15934" spans="2:11" ht="12" hidden="1" customHeight="1" x14ac:dyDescent="0.2">
      <c r="B15934" s="88"/>
      <c r="C15934" s="88"/>
      <c r="D15934" s="88"/>
      <c r="E15934" s="88"/>
      <c r="F15934" s="88"/>
      <c r="G15934" s="88"/>
      <c r="H15934" s="88"/>
      <c r="I15934" s="88"/>
      <c r="J15934" s="88"/>
      <c r="K15934" s="88"/>
    </row>
    <row r="15935" spans="2:11" ht="12" hidden="1" customHeight="1" x14ac:dyDescent="0.2">
      <c r="B15935" s="88"/>
      <c r="C15935" s="88"/>
      <c r="D15935" s="88"/>
      <c r="E15935" s="88"/>
      <c r="F15935" s="88"/>
      <c r="G15935" s="88"/>
      <c r="H15935" s="88"/>
      <c r="I15935" s="88"/>
      <c r="J15935" s="88"/>
      <c r="K15935" s="88"/>
    </row>
    <row r="15936" spans="2:11" ht="12" hidden="1" customHeight="1" x14ac:dyDescent="0.2">
      <c r="B15936" s="88"/>
      <c r="C15936" s="88"/>
      <c r="D15936" s="88"/>
      <c r="E15936" s="88"/>
      <c r="F15936" s="88"/>
      <c r="G15936" s="88"/>
      <c r="H15936" s="88"/>
      <c r="I15936" s="88"/>
      <c r="J15936" s="88"/>
      <c r="K15936" s="88"/>
    </row>
    <row r="15937" spans="2:11" ht="12" hidden="1" customHeight="1" x14ac:dyDescent="0.2">
      <c r="B15937" s="88"/>
      <c r="C15937" s="88"/>
      <c r="D15937" s="88"/>
      <c r="E15937" s="88"/>
      <c r="F15937" s="88"/>
      <c r="G15937" s="88"/>
      <c r="H15937" s="88"/>
      <c r="I15937" s="88"/>
      <c r="J15937" s="88"/>
      <c r="K15937" s="88"/>
    </row>
    <row r="15938" spans="2:11" ht="12" hidden="1" customHeight="1" x14ac:dyDescent="0.2">
      <c r="B15938" s="88"/>
      <c r="C15938" s="88"/>
      <c r="D15938" s="88"/>
      <c r="E15938" s="88"/>
      <c r="F15938" s="88"/>
      <c r="G15938" s="88"/>
      <c r="H15938" s="88"/>
      <c r="I15938" s="88"/>
      <c r="J15938" s="88"/>
      <c r="K15938" s="88"/>
    </row>
    <row r="15939" spans="2:11" ht="12" hidden="1" customHeight="1" x14ac:dyDescent="0.2">
      <c r="B15939" s="88"/>
      <c r="C15939" s="88"/>
      <c r="D15939" s="88"/>
      <c r="E15939" s="88"/>
      <c r="F15939" s="88"/>
      <c r="G15939" s="88"/>
      <c r="H15939" s="88"/>
      <c r="I15939" s="88"/>
      <c r="J15939" s="88"/>
      <c r="K15939" s="88"/>
    </row>
    <row r="15940" spans="2:11" ht="12" hidden="1" customHeight="1" x14ac:dyDescent="0.2">
      <c r="B15940" s="88"/>
      <c r="C15940" s="88"/>
      <c r="D15940" s="88"/>
      <c r="E15940" s="88"/>
      <c r="F15940" s="88"/>
      <c r="G15940" s="88"/>
      <c r="H15940" s="88"/>
      <c r="I15940" s="88"/>
      <c r="J15940" s="88"/>
      <c r="K15940" s="88"/>
    </row>
    <row r="15941" spans="2:11" ht="12" hidden="1" customHeight="1" x14ac:dyDescent="0.2">
      <c r="B15941" s="88"/>
      <c r="C15941" s="88"/>
      <c r="D15941" s="88"/>
      <c r="E15941" s="88"/>
      <c r="F15941" s="88"/>
      <c r="G15941" s="88"/>
      <c r="H15941" s="88"/>
      <c r="I15941" s="88"/>
      <c r="J15941" s="88"/>
      <c r="K15941" s="88"/>
    </row>
    <row r="15942" spans="2:11" ht="12" hidden="1" customHeight="1" x14ac:dyDescent="0.2">
      <c r="B15942" s="88"/>
      <c r="C15942" s="88"/>
      <c r="D15942" s="88"/>
      <c r="E15942" s="88"/>
      <c r="F15942" s="88"/>
      <c r="G15942" s="88"/>
      <c r="H15942" s="88"/>
      <c r="I15942" s="88"/>
      <c r="J15942" s="88"/>
      <c r="K15942" s="88"/>
    </row>
    <row r="15943" spans="2:11" ht="12" hidden="1" customHeight="1" x14ac:dyDescent="0.2">
      <c r="B15943" s="88"/>
      <c r="C15943" s="88"/>
      <c r="D15943" s="88"/>
      <c r="E15943" s="88"/>
      <c r="F15943" s="88"/>
      <c r="G15943" s="88"/>
      <c r="H15943" s="88"/>
      <c r="I15943" s="88"/>
      <c r="J15943" s="88"/>
      <c r="K15943" s="88"/>
    </row>
    <row r="15944" spans="2:11" ht="12" hidden="1" customHeight="1" x14ac:dyDescent="0.2">
      <c r="B15944" s="88"/>
      <c r="C15944" s="88"/>
      <c r="D15944" s="88"/>
      <c r="E15944" s="88"/>
      <c r="F15944" s="88"/>
      <c r="G15944" s="88"/>
      <c r="H15944" s="88"/>
      <c r="I15944" s="88"/>
      <c r="J15944" s="88"/>
      <c r="K15944" s="88"/>
    </row>
    <row r="15945" spans="2:11" ht="12" hidden="1" customHeight="1" x14ac:dyDescent="0.2">
      <c r="B15945" s="88"/>
      <c r="C15945" s="88"/>
      <c r="D15945" s="88"/>
      <c r="E15945" s="88"/>
      <c r="F15945" s="88"/>
      <c r="G15945" s="88"/>
      <c r="H15945" s="88"/>
      <c r="I15945" s="88"/>
      <c r="J15945" s="88"/>
      <c r="K15945" s="88"/>
    </row>
    <row r="15946" spans="2:11" ht="12" hidden="1" customHeight="1" x14ac:dyDescent="0.2">
      <c r="B15946" s="88"/>
      <c r="C15946" s="88"/>
      <c r="D15946" s="88"/>
      <c r="E15946" s="88"/>
      <c r="F15946" s="88"/>
      <c r="G15946" s="88"/>
      <c r="H15946" s="88"/>
      <c r="I15946" s="88"/>
      <c r="J15946" s="88"/>
      <c r="K15946" s="88"/>
    </row>
    <row r="15947" spans="2:11" ht="12" hidden="1" customHeight="1" x14ac:dyDescent="0.2">
      <c r="B15947" s="88"/>
      <c r="C15947" s="88"/>
      <c r="D15947" s="88"/>
      <c r="E15947" s="88"/>
      <c r="F15947" s="88"/>
      <c r="G15947" s="88"/>
      <c r="H15947" s="88"/>
      <c r="I15947" s="88"/>
      <c r="J15947" s="88"/>
      <c r="K15947" s="88"/>
    </row>
    <row r="15948" spans="2:11" ht="12" hidden="1" customHeight="1" x14ac:dyDescent="0.2">
      <c r="B15948" s="88"/>
      <c r="C15948" s="88"/>
      <c r="D15948" s="88"/>
      <c r="E15948" s="88"/>
      <c r="F15948" s="88"/>
      <c r="G15948" s="88"/>
      <c r="H15948" s="88"/>
      <c r="I15948" s="88"/>
      <c r="J15948" s="88"/>
      <c r="K15948" s="88"/>
    </row>
    <row r="15949" spans="2:11" ht="12" hidden="1" customHeight="1" x14ac:dyDescent="0.2">
      <c r="B15949" s="88"/>
      <c r="C15949" s="88"/>
      <c r="D15949" s="88"/>
      <c r="E15949" s="88"/>
      <c r="F15949" s="88"/>
      <c r="G15949" s="88"/>
      <c r="H15949" s="88"/>
      <c r="I15949" s="88"/>
      <c r="J15949" s="88"/>
      <c r="K15949" s="88"/>
    </row>
    <row r="15950" spans="2:11" ht="12" hidden="1" customHeight="1" x14ac:dyDescent="0.2">
      <c r="B15950" s="88"/>
      <c r="C15950" s="88"/>
      <c r="D15950" s="88"/>
      <c r="E15950" s="88"/>
      <c r="F15950" s="88"/>
      <c r="G15950" s="88"/>
      <c r="H15950" s="88"/>
      <c r="I15950" s="88"/>
      <c r="J15950" s="88"/>
      <c r="K15950" s="88"/>
    </row>
    <row r="15951" spans="2:11" ht="12" hidden="1" customHeight="1" x14ac:dyDescent="0.2">
      <c r="B15951" s="88"/>
      <c r="C15951" s="88"/>
      <c r="D15951" s="88"/>
      <c r="E15951" s="88"/>
      <c r="F15951" s="88"/>
      <c r="G15951" s="88"/>
      <c r="H15951" s="88"/>
      <c r="I15951" s="88"/>
      <c r="J15951" s="88"/>
      <c r="K15951" s="88"/>
    </row>
    <row r="15952" spans="2:11" ht="12" hidden="1" customHeight="1" x14ac:dyDescent="0.2">
      <c r="B15952" s="88"/>
      <c r="C15952" s="88"/>
      <c r="D15952" s="88"/>
      <c r="E15952" s="88"/>
      <c r="F15952" s="88"/>
      <c r="G15952" s="88"/>
      <c r="H15952" s="88"/>
      <c r="I15952" s="88"/>
      <c r="J15952" s="88"/>
      <c r="K15952" s="88"/>
    </row>
    <row r="15953" spans="2:11" ht="12" hidden="1" customHeight="1" x14ac:dyDescent="0.2">
      <c r="B15953" s="88"/>
      <c r="C15953" s="88"/>
      <c r="D15953" s="88"/>
      <c r="E15953" s="88"/>
      <c r="F15953" s="88"/>
      <c r="G15953" s="88"/>
      <c r="H15953" s="88"/>
      <c r="I15953" s="88"/>
      <c r="J15953" s="88"/>
      <c r="K15953" s="88"/>
    </row>
    <row r="15954" spans="2:11" ht="12" hidden="1" customHeight="1" x14ac:dyDescent="0.2">
      <c r="B15954" s="88"/>
      <c r="C15954" s="88"/>
      <c r="D15954" s="88"/>
      <c r="E15954" s="88"/>
      <c r="F15954" s="88"/>
      <c r="G15954" s="88"/>
      <c r="H15954" s="88"/>
      <c r="I15954" s="88"/>
      <c r="J15954" s="88"/>
      <c r="K15954" s="88"/>
    </row>
    <row r="15955" spans="2:11" ht="12" hidden="1" customHeight="1" x14ac:dyDescent="0.2">
      <c r="B15955" s="88"/>
      <c r="C15955" s="88"/>
      <c r="D15955" s="88"/>
      <c r="E15955" s="88"/>
      <c r="F15955" s="88"/>
      <c r="G15955" s="88"/>
      <c r="H15955" s="88"/>
      <c r="I15955" s="88"/>
      <c r="J15955" s="88"/>
      <c r="K15955" s="88"/>
    </row>
    <row r="15956" spans="2:11" ht="12" hidden="1" customHeight="1" x14ac:dyDescent="0.2">
      <c r="B15956" s="88"/>
      <c r="C15956" s="88"/>
      <c r="D15956" s="88"/>
      <c r="E15956" s="88"/>
      <c r="F15956" s="88"/>
      <c r="G15956" s="88"/>
      <c r="H15956" s="88"/>
      <c r="I15956" s="88"/>
      <c r="J15956" s="88"/>
      <c r="K15956" s="88"/>
    </row>
    <row r="15957" spans="2:11" ht="12" hidden="1" customHeight="1" x14ac:dyDescent="0.2">
      <c r="B15957" s="88"/>
      <c r="C15957" s="88"/>
      <c r="D15957" s="88"/>
      <c r="E15957" s="88"/>
      <c r="F15957" s="88"/>
      <c r="G15957" s="88"/>
      <c r="H15957" s="88"/>
      <c r="I15957" s="88"/>
      <c r="J15957" s="88"/>
      <c r="K15957" s="88"/>
    </row>
    <row r="15958" spans="2:11" ht="12" hidden="1" customHeight="1" x14ac:dyDescent="0.2">
      <c r="B15958" s="88"/>
      <c r="C15958" s="88"/>
      <c r="D15958" s="88"/>
      <c r="E15958" s="88"/>
      <c r="F15958" s="88"/>
      <c r="G15958" s="88"/>
      <c r="H15958" s="88"/>
      <c r="I15958" s="88"/>
      <c r="J15958" s="88"/>
      <c r="K15958" s="88"/>
    </row>
    <row r="15959" spans="2:11" ht="12" hidden="1" customHeight="1" x14ac:dyDescent="0.2">
      <c r="B15959" s="88"/>
      <c r="C15959" s="88"/>
      <c r="D15959" s="88"/>
      <c r="E15959" s="88"/>
      <c r="F15959" s="88"/>
      <c r="G15959" s="88"/>
      <c r="H15959" s="88"/>
      <c r="I15959" s="88"/>
      <c r="J15959" s="88"/>
      <c r="K15959" s="88"/>
    </row>
    <row r="15960" spans="2:11" ht="12" hidden="1" customHeight="1" x14ac:dyDescent="0.2">
      <c r="B15960" s="88"/>
      <c r="C15960" s="88"/>
      <c r="D15960" s="88"/>
      <c r="E15960" s="88"/>
      <c r="F15960" s="88"/>
      <c r="G15960" s="88"/>
      <c r="H15960" s="88"/>
      <c r="I15960" s="88"/>
      <c r="J15960" s="88"/>
      <c r="K15960" s="88"/>
    </row>
    <row r="15961" spans="2:11" ht="12" hidden="1" customHeight="1" x14ac:dyDescent="0.2">
      <c r="B15961" s="88"/>
      <c r="C15961" s="88"/>
      <c r="D15961" s="88"/>
      <c r="E15961" s="88"/>
      <c r="F15961" s="88"/>
      <c r="G15961" s="88"/>
      <c r="H15961" s="88"/>
      <c r="I15961" s="88"/>
      <c r="J15961" s="88"/>
      <c r="K15961" s="88"/>
    </row>
    <row r="15962" spans="2:11" ht="12" hidden="1" customHeight="1" x14ac:dyDescent="0.2">
      <c r="B15962" s="88"/>
      <c r="C15962" s="88"/>
      <c r="D15962" s="88"/>
      <c r="E15962" s="88"/>
      <c r="F15962" s="88"/>
      <c r="G15962" s="88"/>
      <c r="H15962" s="88"/>
      <c r="I15962" s="88"/>
      <c r="J15962" s="88"/>
      <c r="K15962" s="88"/>
    </row>
    <row r="15963" spans="2:11" ht="12" hidden="1" customHeight="1" x14ac:dyDescent="0.2">
      <c r="B15963" s="88"/>
      <c r="C15963" s="88"/>
      <c r="D15963" s="88"/>
      <c r="E15963" s="88"/>
      <c r="F15963" s="88"/>
      <c r="G15963" s="88"/>
      <c r="H15963" s="88"/>
      <c r="I15963" s="88"/>
      <c r="J15963" s="88"/>
      <c r="K15963" s="88"/>
    </row>
    <row r="15964" spans="2:11" ht="12" hidden="1" customHeight="1" x14ac:dyDescent="0.2">
      <c r="B15964" s="88"/>
      <c r="C15964" s="88"/>
      <c r="D15964" s="88"/>
      <c r="E15964" s="88"/>
      <c r="F15964" s="88"/>
      <c r="G15964" s="88"/>
      <c r="H15964" s="88"/>
      <c r="I15964" s="88"/>
      <c r="J15964" s="88"/>
      <c r="K15964" s="88"/>
    </row>
    <row r="15965" spans="2:11" ht="12" hidden="1" customHeight="1" x14ac:dyDescent="0.2">
      <c r="B15965" s="88"/>
      <c r="C15965" s="88"/>
      <c r="D15965" s="88"/>
      <c r="E15965" s="88"/>
      <c r="F15965" s="88"/>
      <c r="G15965" s="88"/>
      <c r="H15965" s="88"/>
      <c r="I15965" s="88"/>
      <c r="J15965" s="88"/>
      <c r="K15965" s="88"/>
    </row>
    <row r="15966" spans="2:11" ht="12" hidden="1" customHeight="1" x14ac:dyDescent="0.2">
      <c r="B15966" s="88"/>
      <c r="C15966" s="88"/>
      <c r="D15966" s="88"/>
      <c r="E15966" s="88"/>
      <c r="F15966" s="88"/>
      <c r="G15966" s="88"/>
      <c r="H15966" s="88"/>
      <c r="I15966" s="88"/>
      <c r="J15966" s="88"/>
      <c r="K15966" s="88"/>
    </row>
    <row r="15967" spans="2:11" ht="12" hidden="1" customHeight="1" x14ac:dyDescent="0.2">
      <c r="B15967" s="88"/>
      <c r="C15967" s="88"/>
      <c r="D15967" s="88"/>
      <c r="E15967" s="88"/>
      <c r="F15967" s="88"/>
      <c r="G15967" s="88"/>
      <c r="H15967" s="88"/>
      <c r="I15967" s="88"/>
      <c r="J15967" s="88"/>
      <c r="K15967" s="88"/>
    </row>
    <row r="15968" spans="2:11" ht="12" hidden="1" customHeight="1" x14ac:dyDescent="0.2">
      <c r="B15968" s="88"/>
      <c r="C15968" s="88"/>
      <c r="D15968" s="88"/>
      <c r="E15968" s="88"/>
      <c r="F15968" s="88"/>
      <c r="G15968" s="88"/>
      <c r="H15968" s="88"/>
      <c r="I15968" s="88"/>
      <c r="J15968" s="88"/>
      <c r="K15968" s="88"/>
    </row>
    <row r="15969" spans="2:11" ht="12" hidden="1" customHeight="1" x14ac:dyDescent="0.2">
      <c r="B15969" s="88"/>
      <c r="C15969" s="88"/>
      <c r="D15969" s="88"/>
      <c r="E15969" s="88"/>
      <c r="F15969" s="88"/>
      <c r="G15969" s="88"/>
      <c r="H15969" s="88"/>
      <c r="I15969" s="88"/>
      <c r="J15969" s="88"/>
      <c r="K15969" s="88"/>
    </row>
    <row r="15970" spans="2:11" ht="12" hidden="1" customHeight="1" x14ac:dyDescent="0.2">
      <c r="B15970" s="88"/>
      <c r="C15970" s="88"/>
      <c r="D15970" s="88"/>
      <c r="E15970" s="88"/>
      <c r="F15970" s="88"/>
      <c r="G15970" s="88"/>
      <c r="H15970" s="88"/>
      <c r="I15970" s="88"/>
      <c r="J15970" s="88"/>
      <c r="K15970" s="88"/>
    </row>
    <row r="15971" spans="2:11" ht="12" hidden="1" customHeight="1" x14ac:dyDescent="0.2">
      <c r="B15971" s="88"/>
      <c r="C15971" s="88"/>
      <c r="D15971" s="88"/>
      <c r="E15971" s="88"/>
      <c r="F15971" s="88"/>
      <c r="G15971" s="88"/>
      <c r="H15971" s="88"/>
      <c r="I15971" s="88"/>
      <c r="J15971" s="88"/>
      <c r="K15971" s="88"/>
    </row>
    <row r="15972" spans="2:11" ht="12" hidden="1" customHeight="1" x14ac:dyDescent="0.2">
      <c r="B15972" s="88"/>
      <c r="C15972" s="88"/>
      <c r="D15972" s="88"/>
      <c r="E15972" s="88"/>
      <c r="F15972" s="88"/>
      <c r="G15972" s="88"/>
      <c r="H15972" s="88"/>
      <c r="I15972" s="88"/>
      <c r="J15972" s="88"/>
      <c r="K15972" s="88"/>
    </row>
    <row r="15973" spans="2:11" ht="12" hidden="1" customHeight="1" x14ac:dyDescent="0.2">
      <c r="B15973" s="88"/>
      <c r="C15973" s="88"/>
      <c r="D15973" s="88"/>
      <c r="E15973" s="88"/>
      <c r="F15973" s="88"/>
      <c r="G15973" s="88"/>
      <c r="H15973" s="88"/>
      <c r="I15973" s="88"/>
      <c r="J15973" s="88"/>
      <c r="K15973" s="88"/>
    </row>
    <row r="15974" spans="2:11" ht="12" hidden="1" customHeight="1" x14ac:dyDescent="0.2">
      <c r="B15974" s="88"/>
      <c r="C15974" s="88"/>
      <c r="D15974" s="88"/>
      <c r="E15974" s="88"/>
      <c r="F15974" s="88"/>
      <c r="G15974" s="88"/>
      <c r="H15974" s="88"/>
      <c r="I15974" s="88"/>
      <c r="J15974" s="88"/>
      <c r="K15974" s="88"/>
    </row>
    <row r="15975" spans="2:11" ht="12" hidden="1" customHeight="1" x14ac:dyDescent="0.2">
      <c r="B15975" s="88"/>
      <c r="C15975" s="88"/>
      <c r="D15975" s="88"/>
      <c r="E15975" s="88"/>
      <c r="F15975" s="88"/>
      <c r="G15975" s="88"/>
      <c r="H15975" s="88"/>
      <c r="I15975" s="88"/>
      <c r="J15975" s="88"/>
      <c r="K15975" s="88"/>
    </row>
    <row r="15976" spans="2:11" ht="12" hidden="1" customHeight="1" x14ac:dyDescent="0.2">
      <c r="B15976" s="88"/>
      <c r="C15976" s="88"/>
      <c r="D15976" s="88"/>
      <c r="E15976" s="88"/>
      <c r="F15976" s="88"/>
      <c r="G15976" s="88"/>
      <c r="H15976" s="88"/>
      <c r="I15976" s="88"/>
      <c r="J15976" s="88"/>
      <c r="K15976" s="88"/>
    </row>
    <row r="15977" spans="2:11" ht="12" hidden="1" customHeight="1" x14ac:dyDescent="0.2">
      <c r="B15977" s="88"/>
      <c r="C15977" s="88"/>
      <c r="D15977" s="88"/>
      <c r="E15977" s="88"/>
      <c r="F15977" s="88"/>
      <c r="G15977" s="88"/>
      <c r="H15977" s="88"/>
      <c r="I15977" s="88"/>
      <c r="J15977" s="88"/>
      <c r="K15977" s="88"/>
    </row>
    <row r="15978" spans="2:11" ht="12" hidden="1" customHeight="1" x14ac:dyDescent="0.2">
      <c r="B15978" s="88"/>
      <c r="C15978" s="88"/>
      <c r="D15978" s="88"/>
      <c r="E15978" s="88"/>
      <c r="F15978" s="88"/>
      <c r="G15978" s="88"/>
      <c r="H15978" s="88"/>
      <c r="I15978" s="88"/>
      <c r="J15978" s="88"/>
      <c r="K15978" s="88"/>
    </row>
    <row r="15979" spans="2:11" ht="12" hidden="1" customHeight="1" x14ac:dyDescent="0.2">
      <c r="B15979" s="88"/>
      <c r="C15979" s="88"/>
      <c r="D15979" s="88"/>
      <c r="E15979" s="88"/>
      <c r="F15979" s="88"/>
      <c r="G15979" s="88"/>
      <c r="H15979" s="88"/>
      <c r="I15979" s="88"/>
      <c r="J15979" s="88"/>
      <c r="K15979" s="88"/>
    </row>
    <row r="15980" spans="2:11" ht="12" hidden="1" customHeight="1" x14ac:dyDescent="0.2">
      <c r="B15980" s="88"/>
      <c r="C15980" s="88"/>
      <c r="D15980" s="88"/>
      <c r="E15980" s="88"/>
      <c r="F15980" s="88"/>
      <c r="G15980" s="88"/>
      <c r="H15980" s="88"/>
      <c r="I15980" s="88"/>
      <c r="J15980" s="88"/>
      <c r="K15980" s="88"/>
    </row>
    <row r="15981" spans="2:11" ht="12" hidden="1" customHeight="1" x14ac:dyDescent="0.2">
      <c r="B15981" s="88"/>
      <c r="C15981" s="88"/>
      <c r="D15981" s="88"/>
      <c r="E15981" s="88"/>
      <c r="F15981" s="88"/>
      <c r="G15981" s="88"/>
      <c r="H15981" s="88"/>
      <c r="I15981" s="88"/>
      <c r="J15981" s="88"/>
      <c r="K15981" s="88"/>
    </row>
    <row r="15982" spans="2:11" ht="12" hidden="1" customHeight="1" x14ac:dyDescent="0.2">
      <c r="B15982" s="88"/>
      <c r="C15982" s="88"/>
      <c r="D15982" s="88"/>
      <c r="E15982" s="88"/>
      <c r="F15982" s="88"/>
      <c r="G15982" s="88"/>
      <c r="H15982" s="88"/>
      <c r="I15982" s="88"/>
      <c r="J15982" s="88"/>
      <c r="K15982" s="88"/>
    </row>
    <row r="15983" spans="2:11" ht="12" hidden="1" customHeight="1" x14ac:dyDescent="0.2">
      <c r="B15983" s="88"/>
      <c r="C15983" s="88"/>
      <c r="D15983" s="88"/>
      <c r="E15983" s="88"/>
      <c r="F15983" s="88"/>
      <c r="G15983" s="88"/>
      <c r="H15983" s="88"/>
      <c r="I15983" s="88"/>
      <c r="J15983" s="88"/>
      <c r="K15983" s="88"/>
    </row>
    <row r="15984" spans="2:11" ht="12" hidden="1" customHeight="1" x14ac:dyDescent="0.2">
      <c r="B15984" s="88"/>
      <c r="C15984" s="88"/>
      <c r="D15984" s="88"/>
      <c r="E15984" s="88"/>
      <c r="F15984" s="88"/>
      <c r="G15984" s="88"/>
      <c r="H15984" s="88"/>
      <c r="I15984" s="88"/>
      <c r="J15984" s="88"/>
      <c r="K15984" s="88"/>
    </row>
    <row r="15985" spans="2:11" ht="12" hidden="1" customHeight="1" x14ac:dyDescent="0.2">
      <c r="B15985" s="88"/>
      <c r="C15985" s="88"/>
      <c r="D15985" s="88"/>
      <c r="E15985" s="88"/>
      <c r="F15985" s="88"/>
      <c r="G15985" s="88"/>
      <c r="H15985" s="88"/>
      <c r="I15985" s="88"/>
      <c r="J15985" s="88"/>
      <c r="K15985" s="88"/>
    </row>
    <row r="15986" spans="2:11" ht="12" hidden="1" customHeight="1" x14ac:dyDescent="0.2">
      <c r="B15986" s="88"/>
      <c r="C15986" s="88"/>
      <c r="D15986" s="88"/>
      <c r="E15986" s="88"/>
      <c r="F15986" s="88"/>
      <c r="G15986" s="88"/>
      <c r="H15986" s="88"/>
      <c r="I15986" s="88"/>
      <c r="J15986" s="88"/>
      <c r="K15986" s="88"/>
    </row>
    <row r="15987" spans="2:11" ht="12" hidden="1" customHeight="1" x14ac:dyDescent="0.2">
      <c r="B15987" s="88"/>
      <c r="C15987" s="88"/>
      <c r="D15987" s="88"/>
      <c r="E15987" s="88"/>
      <c r="F15987" s="88"/>
      <c r="G15987" s="88"/>
      <c r="H15987" s="88"/>
      <c r="I15987" s="88"/>
      <c r="J15987" s="88"/>
      <c r="K15987" s="88"/>
    </row>
    <row r="15988" spans="2:11" ht="12" hidden="1" customHeight="1" x14ac:dyDescent="0.2">
      <c r="B15988" s="88"/>
      <c r="C15988" s="88"/>
      <c r="D15988" s="88"/>
      <c r="E15988" s="88"/>
      <c r="F15988" s="88"/>
      <c r="G15988" s="88"/>
      <c r="H15988" s="88"/>
      <c r="I15988" s="88"/>
      <c r="J15988" s="88"/>
      <c r="K15988" s="88"/>
    </row>
    <row r="15989" spans="2:11" ht="12" hidden="1" customHeight="1" x14ac:dyDescent="0.2">
      <c r="B15989" s="88"/>
      <c r="C15989" s="88"/>
      <c r="D15989" s="88"/>
      <c r="E15989" s="88"/>
      <c r="F15989" s="88"/>
      <c r="G15989" s="88"/>
      <c r="H15989" s="88"/>
      <c r="I15989" s="88"/>
      <c r="J15989" s="88"/>
      <c r="K15989" s="88"/>
    </row>
    <row r="15990" spans="2:11" ht="12" hidden="1" customHeight="1" x14ac:dyDescent="0.2">
      <c r="B15990" s="88"/>
      <c r="C15990" s="88"/>
      <c r="D15990" s="88"/>
      <c r="E15990" s="88"/>
      <c r="F15990" s="88"/>
      <c r="G15990" s="88"/>
      <c r="H15990" s="88"/>
      <c r="I15990" s="88"/>
      <c r="J15990" s="88"/>
      <c r="K15990" s="88"/>
    </row>
    <row r="15991" spans="2:11" ht="12" hidden="1" customHeight="1" x14ac:dyDescent="0.2">
      <c r="B15991" s="88"/>
      <c r="C15991" s="88"/>
      <c r="D15991" s="88"/>
      <c r="E15991" s="88"/>
      <c r="F15991" s="88"/>
      <c r="G15991" s="88"/>
      <c r="H15991" s="88"/>
      <c r="I15991" s="88"/>
      <c r="J15991" s="88"/>
      <c r="K15991" s="88"/>
    </row>
    <row r="15992" spans="2:11" ht="12" hidden="1" customHeight="1" x14ac:dyDescent="0.2">
      <c r="B15992" s="88"/>
      <c r="C15992" s="88"/>
      <c r="D15992" s="88"/>
      <c r="E15992" s="88"/>
      <c r="F15992" s="88"/>
      <c r="G15992" s="88"/>
      <c r="H15992" s="88"/>
      <c r="I15992" s="88"/>
      <c r="J15992" s="88"/>
      <c r="K15992" s="88"/>
    </row>
    <row r="15993" spans="2:11" ht="12" hidden="1" customHeight="1" x14ac:dyDescent="0.2">
      <c r="B15993" s="88"/>
      <c r="C15993" s="88"/>
      <c r="D15993" s="88"/>
      <c r="E15993" s="88"/>
      <c r="F15993" s="88"/>
      <c r="G15993" s="88"/>
      <c r="H15993" s="88"/>
      <c r="I15993" s="88"/>
      <c r="J15993" s="88"/>
      <c r="K15993" s="88"/>
    </row>
    <row r="15994" spans="2:11" ht="12" hidden="1" customHeight="1" x14ac:dyDescent="0.2">
      <c r="B15994" s="88"/>
      <c r="C15994" s="88"/>
      <c r="D15994" s="88"/>
      <c r="E15994" s="88"/>
      <c r="F15994" s="88"/>
      <c r="G15994" s="88"/>
      <c r="H15994" s="88"/>
      <c r="I15994" s="88"/>
      <c r="J15994" s="88"/>
      <c r="K15994" s="88"/>
    </row>
    <row r="15995" spans="2:11" ht="12" hidden="1" customHeight="1" x14ac:dyDescent="0.2">
      <c r="B15995" s="88"/>
      <c r="C15995" s="88"/>
      <c r="D15995" s="88"/>
      <c r="E15995" s="88"/>
      <c r="F15995" s="88"/>
      <c r="G15995" s="88"/>
      <c r="H15995" s="88"/>
      <c r="I15995" s="88"/>
      <c r="J15995" s="88"/>
      <c r="K15995" s="88"/>
    </row>
    <row r="15996" spans="2:11" ht="12" hidden="1" customHeight="1" x14ac:dyDescent="0.2">
      <c r="B15996" s="88"/>
      <c r="C15996" s="88"/>
      <c r="D15996" s="88"/>
      <c r="E15996" s="88"/>
      <c r="F15996" s="88"/>
      <c r="G15996" s="88"/>
      <c r="H15996" s="88"/>
      <c r="I15996" s="88"/>
      <c r="J15996" s="88"/>
      <c r="K15996" s="88"/>
    </row>
    <row r="15997" spans="2:11" ht="12" hidden="1" customHeight="1" x14ac:dyDescent="0.2">
      <c r="B15997" s="88"/>
      <c r="C15997" s="88"/>
      <c r="D15997" s="88"/>
      <c r="E15997" s="88"/>
      <c r="F15997" s="88"/>
      <c r="G15997" s="88"/>
      <c r="H15997" s="88"/>
      <c r="I15997" s="88"/>
      <c r="J15997" s="88"/>
      <c r="K15997" s="88"/>
    </row>
    <row r="15998" spans="2:11" ht="12" hidden="1" customHeight="1" x14ac:dyDescent="0.2">
      <c r="B15998" s="88"/>
      <c r="C15998" s="88"/>
      <c r="D15998" s="88"/>
      <c r="E15998" s="88"/>
      <c r="F15998" s="88"/>
      <c r="G15998" s="88"/>
      <c r="H15998" s="88"/>
      <c r="I15998" s="88"/>
      <c r="J15998" s="88"/>
      <c r="K15998" s="88"/>
    </row>
    <row r="15999" spans="2:11" ht="12" hidden="1" customHeight="1" x14ac:dyDescent="0.2">
      <c r="B15999" s="88"/>
      <c r="C15999" s="88"/>
      <c r="D15999" s="88"/>
      <c r="E15999" s="88"/>
      <c r="F15999" s="88"/>
      <c r="G15999" s="88"/>
      <c r="H15999" s="88"/>
      <c r="I15999" s="88"/>
      <c r="J15999" s="88"/>
      <c r="K15999" s="88"/>
    </row>
    <row r="16000" spans="2:11" ht="12" hidden="1" customHeight="1" x14ac:dyDescent="0.2">
      <c r="B16000" s="88"/>
      <c r="C16000" s="88"/>
      <c r="D16000" s="88"/>
      <c r="E16000" s="88"/>
      <c r="F16000" s="88"/>
      <c r="G16000" s="88"/>
      <c r="H16000" s="88"/>
      <c r="I16000" s="88"/>
      <c r="J16000" s="88"/>
      <c r="K16000" s="88"/>
    </row>
    <row r="16001" spans="2:11" ht="12" hidden="1" customHeight="1" x14ac:dyDescent="0.2">
      <c r="B16001" s="88"/>
      <c r="C16001" s="88"/>
      <c r="D16001" s="88"/>
      <c r="E16001" s="88"/>
      <c r="F16001" s="88"/>
      <c r="G16001" s="88"/>
      <c r="H16001" s="88"/>
      <c r="I16001" s="88"/>
      <c r="J16001" s="88"/>
      <c r="K16001" s="88"/>
    </row>
    <row r="16002" spans="2:11" ht="12" hidden="1" customHeight="1" x14ac:dyDescent="0.2">
      <c r="B16002" s="88"/>
      <c r="C16002" s="88"/>
      <c r="D16002" s="88"/>
      <c r="E16002" s="88"/>
      <c r="F16002" s="88"/>
      <c r="G16002" s="88"/>
      <c r="H16002" s="88"/>
      <c r="I16002" s="88"/>
      <c r="J16002" s="88"/>
      <c r="K16002" s="88"/>
    </row>
    <row r="16003" spans="2:11" ht="12" hidden="1" customHeight="1" x14ac:dyDescent="0.2">
      <c r="B16003" s="88"/>
      <c r="C16003" s="88"/>
      <c r="D16003" s="88"/>
      <c r="E16003" s="88"/>
      <c r="F16003" s="88"/>
      <c r="G16003" s="88"/>
      <c r="H16003" s="88"/>
      <c r="I16003" s="88"/>
      <c r="J16003" s="88"/>
      <c r="K16003" s="88"/>
    </row>
    <row r="16004" spans="2:11" ht="12" hidden="1" customHeight="1" x14ac:dyDescent="0.2">
      <c r="B16004" s="88"/>
      <c r="C16004" s="88"/>
      <c r="D16004" s="88"/>
      <c r="E16004" s="88"/>
      <c r="F16004" s="88"/>
      <c r="G16004" s="88"/>
      <c r="H16004" s="88"/>
      <c r="I16004" s="88"/>
      <c r="J16004" s="88"/>
      <c r="K16004" s="88"/>
    </row>
    <row r="16005" spans="2:11" ht="12" hidden="1" customHeight="1" x14ac:dyDescent="0.2">
      <c r="B16005" s="88"/>
      <c r="C16005" s="88"/>
      <c r="D16005" s="88"/>
      <c r="E16005" s="88"/>
      <c r="F16005" s="88"/>
      <c r="G16005" s="88"/>
      <c r="H16005" s="88"/>
      <c r="I16005" s="88"/>
      <c r="J16005" s="88"/>
      <c r="K16005" s="88"/>
    </row>
    <row r="16006" spans="2:11" ht="12" hidden="1" customHeight="1" x14ac:dyDescent="0.2">
      <c r="B16006" s="88"/>
      <c r="C16006" s="88"/>
      <c r="D16006" s="88"/>
      <c r="E16006" s="88"/>
      <c r="F16006" s="88"/>
      <c r="G16006" s="88"/>
      <c r="H16006" s="88"/>
      <c r="I16006" s="88"/>
      <c r="J16006" s="88"/>
      <c r="K16006" s="88"/>
    </row>
    <row r="16007" spans="2:11" ht="12" hidden="1" customHeight="1" x14ac:dyDescent="0.2">
      <c r="B16007" s="88"/>
      <c r="C16007" s="88"/>
      <c r="D16007" s="88"/>
      <c r="E16007" s="88"/>
      <c r="F16007" s="88"/>
      <c r="G16007" s="88"/>
      <c r="H16007" s="88"/>
      <c r="I16007" s="88"/>
      <c r="J16007" s="88"/>
      <c r="K16007" s="88"/>
    </row>
    <row r="16008" spans="2:11" ht="12" hidden="1" customHeight="1" x14ac:dyDescent="0.2">
      <c r="B16008" s="88"/>
      <c r="C16008" s="88"/>
      <c r="D16008" s="88"/>
      <c r="E16008" s="88"/>
      <c r="F16008" s="88"/>
      <c r="G16008" s="88"/>
      <c r="H16008" s="88"/>
      <c r="I16008" s="88"/>
      <c r="J16008" s="88"/>
      <c r="K16008" s="88"/>
    </row>
    <row r="16009" spans="2:11" ht="12" hidden="1" customHeight="1" x14ac:dyDescent="0.2">
      <c r="B16009" s="88"/>
      <c r="C16009" s="88"/>
      <c r="D16009" s="88"/>
      <c r="E16009" s="88"/>
      <c r="F16009" s="88"/>
      <c r="G16009" s="88"/>
      <c r="H16009" s="88"/>
      <c r="I16009" s="88"/>
      <c r="J16009" s="88"/>
      <c r="K16009" s="88"/>
    </row>
    <row r="16010" spans="2:11" ht="12" hidden="1" customHeight="1" x14ac:dyDescent="0.2">
      <c r="B16010" s="88"/>
      <c r="C16010" s="88"/>
      <c r="D16010" s="88"/>
      <c r="E16010" s="88"/>
      <c r="F16010" s="88"/>
      <c r="G16010" s="88"/>
      <c r="H16010" s="88"/>
      <c r="I16010" s="88"/>
      <c r="J16010" s="88"/>
      <c r="K16010" s="88"/>
    </row>
    <row r="16011" spans="2:11" ht="12" hidden="1" customHeight="1" x14ac:dyDescent="0.2">
      <c r="B16011" s="88"/>
      <c r="C16011" s="88"/>
      <c r="D16011" s="88"/>
      <c r="E16011" s="88"/>
      <c r="F16011" s="88"/>
      <c r="G16011" s="88"/>
      <c r="H16011" s="88"/>
      <c r="I16011" s="88"/>
      <c r="J16011" s="88"/>
      <c r="K16011" s="88"/>
    </row>
    <row r="16012" spans="2:11" ht="12" hidden="1" customHeight="1" x14ac:dyDescent="0.2">
      <c r="B16012" s="88"/>
      <c r="C16012" s="88"/>
      <c r="D16012" s="88"/>
      <c r="E16012" s="88"/>
      <c r="F16012" s="88"/>
      <c r="G16012" s="88"/>
      <c r="H16012" s="88"/>
      <c r="I16012" s="88"/>
      <c r="J16012" s="88"/>
      <c r="K16012" s="88"/>
    </row>
    <row r="16013" spans="2:11" ht="12" hidden="1" customHeight="1" x14ac:dyDescent="0.2">
      <c r="B16013" s="88"/>
      <c r="C16013" s="88"/>
      <c r="D16013" s="88"/>
      <c r="E16013" s="88"/>
      <c r="F16013" s="88"/>
      <c r="G16013" s="88"/>
      <c r="H16013" s="88"/>
      <c r="I16013" s="88"/>
      <c r="J16013" s="88"/>
      <c r="K16013" s="88"/>
    </row>
    <row r="16014" spans="2:11" ht="12" hidden="1" customHeight="1" x14ac:dyDescent="0.2">
      <c r="B16014" s="88"/>
      <c r="C16014" s="88"/>
      <c r="D16014" s="88"/>
      <c r="E16014" s="88"/>
      <c r="F16014" s="88"/>
      <c r="G16014" s="88"/>
      <c r="H16014" s="88"/>
      <c r="I16014" s="88"/>
      <c r="J16014" s="88"/>
      <c r="K16014" s="88"/>
    </row>
    <row r="16015" spans="2:11" ht="12" hidden="1" customHeight="1" x14ac:dyDescent="0.2">
      <c r="B16015" s="88"/>
      <c r="C16015" s="88"/>
      <c r="D16015" s="88"/>
      <c r="E16015" s="88"/>
      <c r="F16015" s="88"/>
      <c r="G16015" s="88"/>
      <c r="H16015" s="88"/>
      <c r="I16015" s="88"/>
      <c r="J16015" s="88"/>
      <c r="K16015" s="88"/>
    </row>
    <row r="16016" spans="2:11" ht="12" hidden="1" customHeight="1" x14ac:dyDescent="0.2">
      <c r="B16016" s="88"/>
      <c r="C16016" s="88"/>
      <c r="D16016" s="88"/>
      <c r="E16016" s="88"/>
      <c r="F16016" s="88"/>
      <c r="G16016" s="88"/>
      <c r="H16016" s="88"/>
      <c r="I16016" s="88"/>
      <c r="J16016" s="88"/>
      <c r="K16016" s="88"/>
    </row>
    <row r="16017" spans="2:11" ht="12" hidden="1" customHeight="1" x14ac:dyDescent="0.2">
      <c r="B16017" s="88"/>
      <c r="C16017" s="88"/>
      <c r="D16017" s="88"/>
      <c r="E16017" s="88"/>
      <c r="F16017" s="88"/>
      <c r="G16017" s="88"/>
      <c r="H16017" s="88"/>
      <c r="I16017" s="88"/>
      <c r="J16017" s="88"/>
      <c r="K16017" s="88"/>
    </row>
    <row r="16018" spans="2:11" ht="12" hidden="1" customHeight="1" x14ac:dyDescent="0.2">
      <c r="B16018" s="88"/>
      <c r="C16018" s="88"/>
      <c r="D16018" s="88"/>
      <c r="E16018" s="88"/>
      <c r="F16018" s="88"/>
      <c r="G16018" s="88"/>
      <c r="H16018" s="88"/>
      <c r="I16018" s="88"/>
      <c r="J16018" s="88"/>
      <c r="K16018" s="88"/>
    </row>
    <row r="16019" spans="2:11" ht="12" hidden="1" customHeight="1" x14ac:dyDescent="0.2">
      <c r="B16019" s="88"/>
      <c r="C16019" s="88"/>
      <c r="D16019" s="88"/>
      <c r="E16019" s="88"/>
      <c r="F16019" s="88"/>
      <c r="G16019" s="88"/>
      <c r="H16019" s="88"/>
      <c r="I16019" s="88"/>
      <c r="J16019" s="88"/>
      <c r="K16019" s="88"/>
    </row>
    <row r="16020" spans="2:11" ht="12" hidden="1" customHeight="1" x14ac:dyDescent="0.2">
      <c r="B16020" s="88"/>
      <c r="C16020" s="88"/>
      <c r="D16020" s="88"/>
      <c r="E16020" s="88"/>
      <c r="F16020" s="88"/>
      <c r="G16020" s="88"/>
      <c r="H16020" s="88"/>
      <c r="I16020" s="88"/>
      <c r="J16020" s="88"/>
      <c r="K16020" s="88"/>
    </row>
    <row r="16021" spans="2:11" ht="12" hidden="1" customHeight="1" x14ac:dyDescent="0.2">
      <c r="B16021" s="88"/>
      <c r="C16021" s="88"/>
      <c r="D16021" s="88"/>
      <c r="E16021" s="88"/>
      <c r="F16021" s="88"/>
      <c r="G16021" s="88"/>
      <c r="H16021" s="88"/>
      <c r="I16021" s="88"/>
      <c r="J16021" s="88"/>
      <c r="K16021" s="88"/>
    </row>
    <row r="16022" spans="2:11" ht="12" hidden="1" customHeight="1" x14ac:dyDescent="0.2">
      <c r="B16022" s="88"/>
      <c r="C16022" s="88"/>
      <c r="D16022" s="88"/>
      <c r="E16022" s="88"/>
      <c r="F16022" s="88"/>
      <c r="G16022" s="88"/>
      <c r="H16022" s="88"/>
      <c r="I16022" s="88"/>
      <c r="J16022" s="88"/>
      <c r="K16022" s="88"/>
    </row>
    <row r="16023" spans="2:11" ht="12" hidden="1" customHeight="1" x14ac:dyDescent="0.2">
      <c r="B16023" s="88"/>
      <c r="C16023" s="88"/>
      <c r="D16023" s="88"/>
      <c r="E16023" s="88"/>
      <c r="F16023" s="88"/>
      <c r="G16023" s="88"/>
      <c r="H16023" s="88"/>
      <c r="I16023" s="88"/>
      <c r="J16023" s="88"/>
      <c r="K16023" s="88"/>
    </row>
    <row r="16024" spans="2:11" ht="12" hidden="1" customHeight="1" x14ac:dyDescent="0.2">
      <c r="B16024" s="88"/>
      <c r="C16024" s="88"/>
      <c r="D16024" s="88"/>
      <c r="E16024" s="88"/>
      <c r="F16024" s="88"/>
      <c r="G16024" s="88"/>
      <c r="H16024" s="88"/>
      <c r="I16024" s="88"/>
      <c r="J16024" s="88"/>
      <c r="K16024" s="88"/>
    </row>
    <row r="16025" spans="2:11" ht="12" hidden="1" customHeight="1" x14ac:dyDescent="0.2">
      <c r="B16025" s="88"/>
      <c r="C16025" s="88"/>
      <c r="D16025" s="88"/>
      <c r="E16025" s="88"/>
      <c r="F16025" s="88"/>
      <c r="G16025" s="88"/>
      <c r="H16025" s="88"/>
      <c r="I16025" s="88"/>
      <c r="J16025" s="88"/>
      <c r="K16025" s="88"/>
    </row>
    <row r="16026" spans="2:11" ht="12" hidden="1" customHeight="1" x14ac:dyDescent="0.2">
      <c r="B16026" s="88"/>
      <c r="C16026" s="88"/>
      <c r="D16026" s="88"/>
      <c r="E16026" s="88"/>
      <c r="F16026" s="88"/>
      <c r="G16026" s="88"/>
      <c r="H16026" s="88"/>
      <c r="I16026" s="88"/>
      <c r="J16026" s="88"/>
      <c r="K16026" s="88"/>
    </row>
    <row r="16027" spans="2:11" ht="12" hidden="1" customHeight="1" x14ac:dyDescent="0.2">
      <c r="B16027" s="88"/>
      <c r="C16027" s="88"/>
      <c r="D16027" s="88"/>
      <c r="E16027" s="88"/>
      <c r="F16027" s="88"/>
      <c r="G16027" s="88"/>
      <c r="H16027" s="88"/>
      <c r="I16027" s="88"/>
      <c r="J16027" s="88"/>
      <c r="K16027" s="88"/>
    </row>
    <row r="16028" spans="2:11" ht="12" hidden="1" customHeight="1" x14ac:dyDescent="0.2">
      <c r="B16028" s="88"/>
      <c r="C16028" s="88"/>
      <c r="D16028" s="88"/>
      <c r="E16028" s="88"/>
      <c r="F16028" s="88"/>
      <c r="G16028" s="88"/>
      <c r="H16028" s="88"/>
      <c r="I16028" s="88"/>
      <c r="J16028" s="88"/>
      <c r="K16028" s="88"/>
    </row>
    <row r="16029" spans="2:11" ht="12" hidden="1" customHeight="1" x14ac:dyDescent="0.2">
      <c r="B16029" s="88"/>
      <c r="C16029" s="88"/>
      <c r="D16029" s="88"/>
      <c r="E16029" s="88"/>
      <c r="F16029" s="88"/>
      <c r="G16029" s="88"/>
      <c r="H16029" s="88"/>
      <c r="I16029" s="88"/>
      <c r="J16029" s="88"/>
      <c r="K16029" s="88"/>
    </row>
    <row r="16030" spans="2:11" ht="12" hidden="1" customHeight="1" x14ac:dyDescent="0.2">
      <c r="B16030" s="88"/>
      <c r="C16030" s="88"/>
      <c r="D16030" s="88"/>
      <c r="E16030" s="88"/>
      <c r="F16030" s="88"/>
      <c r="G16030" s="88"/>
      <c r="H16030" s="88"/>
      <c r="I16030" s="88"/>
      <c r="J16030" s="88"/>
      <c r="K16030" s="88"/>
    </row>
    <row r="16031" spans="2:11" ht="12" hidden="1" customHeight="1" x14ac:dyDescent="0.2">
      <c r="B16031" s="88"/>
      <c r="C16031" s="88"/>
      <c r="D16031" s="88"/>
      <c r="E16031" s="88"/>
      <c r="F16031" s="88"/>
      <c r="G16031" s="88"/>
      <c r="H16031" s="88"/>
      <c r="I16031" s="88"/>
      <c r="J16031" s="88"/>
      <c r="K16031" s="88"/>
    </row>
    <row r="16032" spans="2:11" ht="12" hidden="1" customHeight="1" x14ac:dyDescent="0.2">
      <c r="B16032" s="88"/>
      <c r="C16032" s="88"/>
      <c r="D16032" s="88"/>
      <c r="E16032" s="88"/>
      <c r="F16032" s="88"/>
      <c r="G16032" s="88"/>
      <c r="H16032" s="88"/>
      <c r="I16032" s="88"/>
      <c r="J16032" s="88"/>
      <c r="K16032" s="88"/>
    </row>
    <row r="16033" spans="2:11" ht="12" hidden="1" customHeight="1" x14ac:dyDescent="0.2">
      <c r="B16033" s="88"/>
      <c r="C16033" s="88"/>
      <c r="D16033" s="88"/>
      <c r="E16033" s="88"/>
      <c r="F16033" s="88"/>
      <c r="G16033" s="88"/>
      <c r="H16033" s="88"/>
      <c r="I16033" s="88"/>
      <c r="J16033" s="88"/>
      <c r="K16033" s="88"/>
    </row>
    <row r="16034" spans="2:11" ht="12" hidden="1" customHeight="1" x14ac:dyDescent="0.2">
      <c r="B16034" s="88"/>
      <c r="C16034" s="88"/>
      <c r="D16034" s="88"/>
      <c r="E16034" s="88"/>
      <c r="F16034" s="88"/>
      <c r="G16034" s="88"/>
      <c r="H16034" s="88"/>
      <c r="I16034" s="88"/>
      <c r="J16034" s="88"/>
      <c r="K16034" s="88"/>
    </row>
    <row r="16035" spans="2:11" ht="12" hidden="1" customHeight="1" x14ac:dyDescent="0.2">
      <c r="B16035" s="88"/>
      <c r="C16035" s="88"/>
      <c r="D16035" s="88"/>
      <c r="E16035" s="88"/>
      <c r="F16035" s="88"/>
      <c r="G16035" s="88"/>
      <c r="H16035" s="88"/>
      <c r="I16035" s="88"/>
      <c r="J16035" s="88"/>
      <c r="K16035" s="88"/>
    </row>
    <row r="16036" spans="2:11" ht="12" hidden="1" customHeight="1" x14ac:dyDescent="0.2">
      <c r="B16036" s="88"/>
      <c r="C16036" s="88"/>
      <c r="D16036" s="88"/>
      <c r="E16036" s="88"/>
      <c r="F16036" s="88"/>
      <c r="G16036" s="88"/>
      <c r="H16036" s="88"/>
      <c r="I16036" s="88"/>
      <c r="J16036" s="88"/>
      <c r="K16036" s="88"/>
    </row>
    <row r="16037" spans="2:11" ht="12" hidden="1" customHeight="1" x14ac:dyDescent="0.2">
      <c r="B16037" s="88"/>
      <c r="C16037" s="88"/>
      <c r="D16037" s="88"/>
      <c r="E16037" s="88"/>
      <c r="F16037" s="88"/>
      <c r="G16037" s="88"/>
      <c r="H16037" s="88"/>
      <c r="I16037" s="88"/>
      <c r="J16037" s="88"/>
      <c r="K16037" s="88"/>
    </row>
    <row r="16038" spans="2:11" ht="12" hidden="1" customHeight="1" x14ac:dyDescent="0.2">
      <c r="B16038" s="88"/>
      <c r="C16038" s="88"/>
      <c r="D16038" s="88"/>
      <c r="E16038" s="88"/>
      <c r="F16038" s="88"/>
      <c r="G16038" s="88"/>
      <c r="H16038" s="88"/>
      <c r="I16038" s="88"/>
      <c r="J16038" s="88"/>
      <c r="K16038" s="88"/>
    </row>
    <row r="16039" spans="2:11" ht="12" hidden="1" customHeight="1" x14ac:dyDescent="0.2">
      <c r="B16039" s="88"/>
      <c r="C16039" s="88"/>
      <c r="D16039" s="88"/>
      <c r="E16039" s="88"/>
      <c r="F16039" s="88"/>
      <c r="G16039" s="88"/>
      <c r="H16039" s="88"/>
      <c r="I16039" s="88"/>
      <c r="J16039" s="88"/>
      <c r="K16039" s="88"/>
    </row>
    <row r="16040" spans="2:11" ht="12" hidden="1" customHeight="1" x14ac:dyDescent="0.2">
      <c r="B16040" s="88"/>
      <c r="C16040" s="88"/>
      <c r="D16040" s="88"/>
      <c r="E16040" s="88"/>
      <c r="F16040" s="88"/>
      <c r="G16040" s="88"/>
      <c r="H16040" s="88"/>
      <c r="I16040" s="88"/>
      <c r="J16040" s="88"/>
      <c r="K16040" s="88"/>
    </row>
    <row r="16041" spans="2:11" ht="12" hidden="1" customHeight="1" x14ac:dyDescent="0.2">
      <c r="B16041" s="88"/>
      <c r="C16041" s="88"/>
      <c r="D16041" s="88"/>
      <c r="E16041" s="88"/>
      <c r="F16041" s="88"/>
      <c r="G16041" s="88"/>
      <c r="H16041" s="88"/>
      <c r="I16041" s="88"/>
      <c r="J16041" s="88"/>
      <c r="K16041" s="88"/>
    </row>
    <row r="16042" spans="2:11" ht="12" hidden="1" customHeight="1" x14ac:dyDescent="0.2">
      <c r="B16042" s="88"/>
      <c r="C16042" s="88"/>
      <c r="D16042" s="88"/>
      <c r="E16042" s="88"/>
      <c r="F16042" s="88"/>
      <c r="G16042" s="88"/>
      <c r="H16042" s="88"/>
      <c r="I16042" s="88"/>
      <c r="J16042" s="88"/>
      <c r="K16042" s="88"/>
    </row>
    <row r="16043" spans="2:11" ht="12" hidden="1" customHeight="1" x14ac:dyDescent="0.2">
      <c r="B16043" s="88"/>
      <c r="C16043" s="88"/>
      <c r="D16043" s="88"/>
      <c r="E16043" s="88"/>
      <c r="F16043" s="88"/>
      <c r="G16043" s="88"/>
      <c r="H16043" s="88"/>
      <c r="I16043" s="88"/>
      <c r="J16043" s="88"/>
      <c r="K16043" s="88"/>
    </row>
    <row r="16044" spans="2:11" ht="12" hidden="1" customHeight="1" x14ac:dyDescent="0.2">
      <c r="B16044" s="88"/>
      <c r="C16044" s="88"/>
      <c r="D16044" s="88"/>
      <c r="E16044" s="88"/>
      <c r="F16044" s="88"/>
      <c r="G16044" s="88"/>
      <c r="H16044" s="88"/>
      <c r="I16044" s="88"/>
      <c r="J16044" s="88"/>
      <c r="K16044" s="88"/>
    </row>
    <row r="16045" spans="2:11" ht="12" hidden="1" customHeight="1" x14ac:dyDescent="0.2">
      <c r="B16045" s="88"/>
      <c r="C16045" s="88"/>
      <c r="D16045" s="88"/>
      <c r="E16045" s="88"/>
      <c r="F16045" s="88"/>
      <c r="G16045" s="88"/>
      <c r="H16045" s="88"/>
      <c r="I16045" s="88"/>
      <c r="J16045" s="88"/>
      <c r="K16045" s="88"/>
    </row>
    <row r="16046" spans="2:11" ht="12" hidden="1" customHeight="1" x14ac:dyDescent="0.2">
      <c r="B16046" s="88"/>
      <c r="C16046" s="88"/>
      <c r="D16046" s="88"/>
      <c r="E16046" s="88"/>
      <c r="F16046" s="88"/>
      <c r="G16046" s="88"/>
      <c r="H16046" s="88"/>
      <c r="I16046" s="88"/>
      <c r="J16046" s="88"/>
      <c r="K16046" s="88"/>
    </row>
    <row r="16047" spans="2:11" ht="12" hidden="1" customHeight="1" x14ac:dyDescent="0.2">
      <c r="B16047" s="88"/>
      <c r="C16047" s="88"/>
      <c r="D16047" s="88"/>
      <c r="E16047" s="88"/>
      <c r="F16047" s="88"/>
      <c r="G16047" s="88"/>
      <c r="H16047" s="88"/>
      <c r="I16047" s="88"/>
      <c r="J16047" s="88"/>
      <c r="K16047" s="88"/>
    </row>
    <row r="16048" spans="2:11" ht="12" hidden="1" customHeight="1" x14ac:dyDescent="0.2">
      <c r="B16048" s="88"/>
      <c r="C16048" s="88"/>
      <c r="D16048" s="88"/>
      <c r="E16048" s="88"/>
      <c r="F16048" s="88"/>
      <c r="G16048" s="88"/>
      <c r="H16048" s="88"/>
      <c r="I16048" s="88"/>
      <c r="J16048" s="88"/>
      <c r="K16048" s="88"/>
    </row>
    <row r="16049" spans="2:11" ht="12" hidden="1" customHeight="1" x14ac:dyDescent="0.2">
      <c r="B16049" s="88"/>
      <c r="C16049" s="88"/>
      <c r="D16049" s="88"/>
      <c r="E16049" s="88"/>
      <c r="F16049" s="88"/>
      <c r="G16049" s="88"/>
      <c r="H16049" s="88"/>
      <c r="I16049" s="88"/>
      <c r="J16049" s="88"/>
      <c r="K16049" s="88"/>
    </row>
    <row r="16050" spans="2:11" ht="12" hidden="1" customHeight="1" x14ac:dyDescent="0.2">
      <c r="B16050" s="88"/>
      <c r="C16050" s="88"/>
      <c r="D16050" s="88"/>
      <c r="E16050" s="88"/>
      <c r="F16050" s="88"/>
      <c r="G16050" s="88"/>
      <c r="H16050" s="88"/>
      <c r="I16050" s="88"/>
      <c r="J16050" s="88"/>
      <c r="K16050" s="88"/>
    </row>
    <row r="16051" spans="2:11" ht="12" hidden="1" customHeight="1" x14ac:dyDescent="0.2">
      <c r="B16051" s="88"/>
      <c r="C16051" s="88"/>
      <c r="D16051" s="88"/>
      <c r="E16051" s="88"/>
      <c r="F16051" s="88"/>
      <c r="G16051" s="88"/>
      <c r="H16051" s="88"/>
      <c r="I16051" s="88"/>
      <c r="J16051" s="88"/>
      <c r="K16051" s="88"/>
    </row>
    <row r="16052" spans="2:11" ht="12" hidden="1" customHeight="1" x14ac:dyDescent="0.2">
      <c r="B16052" s="88"/>
      <c r="C16052" s="88"/>
      <c r="D16052" s="88"/>
      <c r="E16052" s="88"/>
      <c r="F16052" s="88"/>
      <c r="G16052" s="88"/>
      <c r="H16052" s="88"/>
      <c r="I16052" s="88"/>
      <c r="J16052" s="88"/>
      <c r="K16052" s="88"/>
    </row>
    <row r="16053" spans="2:11" ht="12" hidden="1" customHeight="1" x14ac:dyDescent="0.2">
      <c r="B16053" s="88"/>
      <c r="C16053" s="88"/>
      <c r="D16053" s="88"/>
      <c r="E16053" s="88"/>
      <c r="F16053" s="88"/>
      <c r="G16053" s="88"/>
      <c r="H16053" s="88"/>
      <c r="I16053" s="88"/>
      <c r="J16053" s="88"/>
      <c r="K16053" s="88"/>
    </row>
    <row r="16054" spans="2:11" ht="12" hidden="1" customHeight="1" x14ac:dyDescent="0.2">
      <c r="B16054" s="88"/>
      <c r="C16054" s="88"/>
      <c r="D16054" s="88"/>
      <c r="E16054" s="88"/>
      <c r="F16054" s="88"/>
      <c r="G16054" s="88"/>
      <c r="H16054" s="88"/>
      <c r="I16054" s="88"/>
      <c r="J16054" s="88"/>
      <c r="K16054" s="88"/>
    </row>
    <row r="16055" spans="2:11" ht="12" hidden="1" customHeight="1" x14ac:dyDescent="0.2">
      <c r="B16055" s="88"/>
      <c r="C16055" s="88"/>
      <c r="D16055" s="88"/>
      <c r="E16055" s="88"/>
      <c r="F16055" s="88"/>
      <c r="G16055" s="88"/>
      <c r="H16055" s="88"/>
      <c r="I16055" s="88"/>
      <c r="J16055" s="88"/>
      <c r="K16055" s="88"/>
    </row>
    <row r="16056" spans="2:11" ht="12" hidden="1" customHeight="1" x14ac:dyDescent="0.2">
      <c r="B16056" s="88"/>
      <c r="C16056" s="88"/>
      <c r="D16056" s="88"/>
      <c r="E16056" s="88"/>
      <c r="F16056" s="88"/>
      <c r="G16056" s="88"/>
      <c r="H16056" s="88"/>
      <c r="I16056" s="88"/>
      <c r="J16056" s="88"/>
      <c r="K16056" s="88"/>
    </row>
    <row r="16057" spans="2:11" ht="12" hidden="1" customHeight="1" x14ac:dyDescent="0.2">
      <c r="B16057" s="88"/>
      <c r="C16057" s="88"/>
      <c r="D16057" s="88"/>
      <c r="E16057" s="88"/>
      <c r="F16057" s="88"/>
      <c r="G16057" s="88"/>
      <c r="H16057" s="88"/>
      <c r="I16057" s="88"/>
      <c r="J16057" s="88"/>
      <c r="K16057" s="88"/>
    </row>
    <row r="16058" spans="2:11" ht="12" hidden="1" customHeight="1" x14ac:dyDescent="0.2">
      <c r="B16058" s="88"/>
      <c r="C16058" s="88"/>
      <c r="D16058" s="88"/>
      <c r="E16058" s="88"/>
      <c r="F16058" s="88"/>
      <c r="G16058" s="88"/>
      <c r="H16058" s="88"/>
      <c r="I16058" s="88"/>
      <c r="J16058" s="88"/>
      <c r="K16058" s="88"/>
    </row>
    <row r="16059" spans="2:11" ht="12" hidden="1" customHeight="1" x14ac:dyDescent="0.2">
      <c r="B16059" s="88"/>
      <c r="C16059" s="88"/>
      <c r="D16059" s="88"/>
      <c r="E16059" s="88"/>
      <c r="F16059" s="88"/>
      <c r="G16059" s="88"/>
      <c r="H16059" s="88"/>
      <c r="I16059" s="88"/>
      <c r="J16059" s="88"/>
      <c r="K16059" s="88"/>
    </row>
    <row r="16060" spans="2:11" ht="12" hidden="1" customHeight="1" x14ac:dyDescent="0.2">
      <c r="B16060" s="88"/>
      <c r="C16060" s="88"/>
      <c r="D16060" s="88"/>
      <c r="E16060" s="88"/>
      <c r="F16060" s="88"/>
      <c r="G16060" s="88"/>
      <c r="H16060" s="88"/>
      <c r="I16060" s="88"/>
      <c r="J16060" s="88"/>
      <c r="K16060" s="88"/>
    </row>
    <row r="16061" spans="2:11" ht="12" hidden="1" customHeight="1" x14ac:dyDescent="0.2">
      <c r="B16061" s="88"/>
      <c r="C16061" s="88"/>
      <c r="D16061" s="88"/>
      <c r="E16061" s="88"/>
      <c r="F16061" s="88"/>
      <c r="G16061" s="88"/>
      <c r="H16061" s="88"/>
      <c r="I16061" s="88"/>
      <c r="J16061" s="88"/>
      <c r="K16061" s="88"/>
    </row>
    <row r="16062" spans="2:11" ht="12" hidden="1" customHeight="1" x14ac:dyDescent="0.2">
      <c r="B16062" s="88"/>
      <c r="C16062" s="88"/>
      <c r="D16062" s="88"/>
      <c r="E16062" s="88"/>
      <c r="F16062" s="88"/>
      <c r="G16062" s="88"/>
      <c r="H16062" s="88"/>
      <c r="I16062" s="88"/>
      <c r="J16062" s="88"/>
      <c r="K16062" s="88"/>
    </row>
    <row r="16063" spans="2:11" ht="12" hidden="1" customHeight="1" x14ac:dyDescent="0.2">
      <c r="B16063" s="88"/>
      <c r="C16063" s="88"/>
      <c r="D16063" s="88"/>
      <c r="E16063" s="88"/>
      <c r="F16063" s="88"/>
      <c r="G16063" s="88"/>
      <c r="H16063" s="88"/>
      <c r="I16063" s="88"/>
      <c r="J16063" s="88"/>
      <c r="K16063" s="88"/>
    </row>
    <row r="16064" spans="2:11" ht="12" hidden="1" customHeight="1" x14ac:dyDescent="0.2">
      <c r="B16064" s="88"/>
      <c r="C16064" s="88"/>
      <c r="D16064" s="88"/>
      <c r="E16064" s="88"/>
      <c r="F16064" s="88"/>
      <c r="G16064" s="88"/>
      <c r="H16064" s="88"/>
      <c r="I16064" s="88"/>
      <c r="J16064" s="88"/>
      <c r="K16064" s="88"/>
    </row>
    <row r="16065" spans="2:11" ht="12" hidden="1" customHeight="1" x14ac:dyDescent="0.2">
      <c r="B16065" s="88"/>
      <c r="C16065" s="88"/>
      <c r="D16065" s="88"/>
      <c r="E16065" s="88"/>
      <c r="F16065" s="88"/>
      <c r="G16065" s="88"/>
      <c r="H16065" s="88"/>
      <c r="I16065" s="88"/>
      <c r="J16065" s="88"/>
      <c r="K16065" s="88"/>
    </row>
    <row r="16066" spans="2:11" ht="12" hidden="1" customHeight="1" x14ac:dyDescent="0.2">
      <c r="B16066" s="88"/>
      <c r="C16066" s="88"/>
      <c r="D16066" s="88"/>
      <c r="E16066" s="88"/>
      <c r="F16066" s="88"/>
      <c r="G16066" s="88"/>
      <c r="H16066" s="88"/>
      <c r="I16066" s="88"/>
      <c r="J16066" s="88"/>
      <c r="K16066" s="88"/>
    </row>
    <row r="16067" spans="2:11" ht="12" hidden="1" customHeight="1" x14ac:dyDescent="0.2">
      <c r="B16067" s="88"/>
      <c r="C16067" s="88"/>
      <c r="D16067" s="88"/>
      <c r="E16067" s="88"/>
      <c r="F16067" s="88"/>
      <c r="G16067" s="88"/>
      <c r="H16067" s="88"/>
      <c r="I16067" s="88"/>
      <c r="J16067" s="88"/>
      <c r="K16067" s="88"/>
    </row>
    <row r="16068" spans="2:11" ht="12" hidden="1" customHeight="1" x14ac:dyDescent="0.2">
      <c r="B16068" s="88"/>
      <c r="C16068" s="88"/>
      <c r="D16068" s="88"/>
      <c r="E16068" s="88"/>
      <c r="F16068" s="88"/>
      <c r="G16068" s="88"/>
      <c r="H16068" s="88"/>
      <c r="I16068" s="88"/>
      <c r="J16068" s="88"/>
      <c r="K16068" s="88"/>
    </row>
    <row r="16069" spans="2:11" ht="12" hidden="1" customHeight="1" x14ac:dyDescent="0.2">
      <c r="B16069" s="88"/>
      <c r="C16069" s="88"/>
      <c r="D16069" s="88"/>
      <c r="E16069" s="88"/>
      <c r="F16069" s="88"/>
      <c r="G16069" s="88"/>
      <c r="H16069" s="88"/>
      <c r="I16069" s="88"/>
      <c r="J16069" s="88"/>
      <c r="K16069" s="88"/>
    </row>
    <row r="16070" spans="2:11" ht="12" hidden="1" customHeight="1" x14ac:dyDescent="0.2">
      <c r="B16070" s="88"/>
      <c r="C16070" s="88"/>
      <c r="D16070" s="88"/>
      <c r="E16070" s="88"/>
      <c r="F16070" s="88"/>
      <c r="G16070" s="88"/>
      <c r="H16070" s="88"/>
      <c r="I16070" s="88"/>
      <c r="J16070" s="88"/>
      <c r="K16070" s="88"/>
    </row>
    <row r="16071" spans="2:11" ht="12" hidden="1" customHeight="1" x14ac:dyDescent="0.2">
      <c r="B16071" s="88"/>
      <c r="C16071" s="88"/>
      <c r="D16071" s="88"/>
      <c r="E16071" s="88"/>
      <c r="F16071" s="88"/>
      <c r="G16071" s="88"/>
      <c r="H16071" s="88"/>
      <c r="I16071" s="88"/>
      <c r="J16071" s="88"/>
      <c r="K16071" s="88"/>
    </row>
    <row r="16072" spans="2:11" ht="12" hidden="1" customHeight="1" x14ac:dyDescent="0.2">
      <c r="B16072" s="88"/>
      <c r="C16072" s="88"/>
      <c r="D16072" s="88"/>
      <c r="E16072" s="88"/>
      <c r="F16072" s="88"/>
      <c r="G16072" s="88"/>
      <c r="H16072" s="88"/>
      <c r="I16072" s="88"/>
      <c r="J16072" s="88"/>
      <c r="K16072" s="88"/>
    </row>
    <row r="16073" spans="2:11" ht="12" hidden="1" customHeight="1" x14ac:dyDescent="0.2">
      <c r="B16073" s="88"/>
      <c r="C16073" s="88"/>
      <c r="D16073" s="88"/>
      <c r="E16073" s="88"/>
      <c r="F16073" s="88"/>
      <c r="G16073" s="88"/>
      <c r="H16073" s="88"/>
      <c r="I16073" s="88"/>
      <c r="J16073" s="88"/>
      <c r="K16073" s="88"/>
    </row>
    <row r="16074" spans="2:11" ht="12" hidden="1" customHeight="1" x14ac:dyDescent="0.2">
      <c r="B16074" s="88"/>
      <c r="C16074" s="88"/>
      <c r="D16074" s="88"/>
      <c r="E16074" s="88"/>
      <c r="F16074" s="88"/>
      <c r="G16074" s="88"/>
      <c r="H16074" s="88"/>
      <c r="I16074" s="88"/>
      <c r="J16074" s="88"/>
      <c r="K16074" s="88"/>
    </row>
    <row r="16075" spans="2:11" ht="12" hidden="1" customHeight="1" x14ac:dyDescent="0.2">
      <c r="B16075" s="88"/>
      <c r="C16075" s="88"/>
      <c r="D16075" s="88"/>
      <c r="E16075" s="88"/>
      <c r="F16075" s="88"/>
      <c r="G16075" s="88"/>
      <c r="H16075" s="88"/>
      <c r="I16075" s="88"/>
      <c r="J16075" s="88"/>
      <c r="K16075" s="88"/>
    </row>
    <row r="16076" spans="2:11" ht="12" hidden="1" customHeight="1" x14ac:dyDescent="0.2">
      <c r="B16076" s="88"/>
      <c r="C16076" s="88"/>
      <c r="D16076" s="88"/>
      <c r="E16076" s="88"/>
      <c r="F16076" s="88"/>
      <c r="G16076" s="88"/>
      <c r="H16076" s="88"/>
      <c r="I16076" s="88"/>
      <c r="J16076" s="88"/>
      <c r="K16076" s="88"/>
    </row>
    <row r="16077" spans="2:11" ht="12" hidden="1" customHeight="1" x14ac:dyDescent="0.2">
      <c r="B16077" s="88"/>
      <c r="C16077" s="88"/>
      <c r="D16077" s="88"/>
      <c r="E16077" s="88"/>
      <c r="F16077" s="88"/>
      <c r="G16077" s="88"/>
      <c r="H16077" s="88"/>
      <c r="I16077" s="88"/>
      <c r="J16077" s="88"/>
      <c r="K16077" s="88"/>
    </row>
    <row r="16078" spans="2:11" ht="12" hidden="1" customHeight="1" x14ac:dyDescent="0.2">
      <c r="B16078" s="88"/>
      <c r="C16078" s="88"/>
      <c r="D16078" s="88"/>
      <c r="E16078" s="88"/>
      <c r="F16078" s="88"/>
      <c r="G16078" s="88"/>
      <c r="H16078" s="88"/>
      <c r="I16078" s="88"/>
      <c r="J16078" s="88"/>
      <c r="K16078" s="88"/>
    </row>
    <row r="16079" spans="2:11" ht="12" hidden="1" customHeight="1" x14ac:dyDescent="0.2">
      <c r="B16079" s="88"/>
      <c r="C16079" s="88"/>
      <c r="D16079" s="88"/>
      <c r="E16079" s="88"/>
      <c r="F16079" s="88"/>
      <c r="G16079" s="88"/>
      <c r="H16079" s="88"/>
      <c r="I16079" s="88"/>
      <c r="J16079" s="88"/>
      <c r="K16079" s="88"/>
    </row>
    <row r="16080" spans="2:11" ht="12" hidden="1" customHeight="1" x14ac:dyDescent="0.2">
      <c r="B16080" s="88"/>
      <c r="C16080" s="88"/>
      <c r="D16080" s="88"/>
      <c r="E16080" s="88"/>
      <c r="F16080" s="88"/>
      <c r="G16080" s="88"/>
      <c r="H16080" s="88"/>
      <c r="I16080" s="88"/>
      <c r="J16080" s="88"/>
      <c r="K16080" s="88"/>
    </row>
    <row r="16081" spans="2:11" ht="12" hidden="1" customHeight="1" x14ac:dyDescent="0.2">
      <c r="B16081" s="88"/>
      <c r="C16081" s="88"/>
      <c r="D16081" s="88"/>
      <c r="E16081" s="88"/>
      <c r="F16081" s="88"/>
      <c r="G16081" s="88"/>
      <c r="H16081" s="88"/>
      <c r="I16081" s="88"/>
      <c r="J16081" s="88"/>
      <c r="K16081" s="88"/>
    </row>
    <row r="16082" spans="2:11" ht="12" hidden="1" customHeight="1" x14ac:dyDescent="0.2">
      <c r="B16082" s="88"/>
      <c r="C16082" s="88"/>
      <c r="D16082" s="88"/>
      <c r="E16082" s="88"/>
      <c r="F16082" s="88"/>
      <c r="G16082" s="88"/>
      <c r="H16082" s="88"/>
      <c r="I16082" s="88"/>
      <c r="J16082" s="88"/>
      <c r="K16082" s="88"/>
    </row>
    <row r="16083" spans="2:11" ht="12" hidden="1" customHeight="1" x14ac:dyDescent="0.2">
      <c r="B16083" s="88"/>
      <c r="C16083" s="88"/>
      <c r="D16083" s="88"/>
      <c r="E16083" s="88"/>
      <c r="F16083" s="88"/>
      <c r="G16083" s="88"/>
      <c r="H16083" s="88"/>
      <c r="I16083" s="88"/>
      <c r="J16083" s="88"/>
      <c r="K16083" s="88"/>
    </row>
    <row r="16084" spans="2:11" ht="12" hidden="1" customHeight="1" x14ac:dyDescent="0.2">
      <c r="B16084" s="88"/>
      <c r="C16084" s="88"/>
      <c r="D16084" s="88"/>
      <c r="E16084" s="88"/>
      <c r="F16084" s="88"/>
      <c r="G16084" s="88"/>
      <c r="H16084" s="88"/>
      <c r="I16084" s="88"/>
      <c r="J16084" s="88"/>
      <c r="K16084" s="88"/>
    </row>
    <row r="16085" spans="2:11" ht="12" hidden="1" customHeight="1" x14ac:dyDescent="0.2">
      <c r="B16085" s="88"/>
      <c r="C16085" s="88"/>
      <c r="D16085" s="88"/>
      <c r="E16085" s="88"/>
      <c r="F16085" s="88"/>
      <c r="G16085" s="88"/>
      <c r="H16085" s="88"/>
      <c r="I16085" s="88"/>
      <c r="J16085" s="88"/>
      <c r="K16085" s="88"/>
    </row>
    <row r="16086" spans="2:11" ht="12" hidden="1" customHeight="1" x14ac:dyDescent="0.2">
      <c r="B16086" s="88"/>
      <c r="C16086" s="88"/>
      <c r="D16086" s="88"/>
      <c r="E16086" s="88"/>
      <c r="F16086" s="88"/>
      <c r="G16086" s="88"/>
      <c r="H16086" s="88"/>
      <c r="I16086" s="88"/>
      <c r="J16086" s="88"/>
      <c r="K16086" s="88"/>
    </row>
    <row r="16087" spans="2:11" ht="12" hidden="1" customHeight="1" x14ac:dyDescent="0.2">
      <c r="B16087" s="88"/>
      <c r="C16087" s="88"/>
      <c r="D16087" s="88"/>
      <c r="E16087" s="88"/>
      <c r="F16087" s="88"/>
      <c r="G16087" s="88"/>
      <c r="H16087" s="88"/>
      <c r="I16087" s="88"/>
      <c r="J16087" s="88"/>
      <c r="K16087" s="88"/>
    </row>
    <row r="16088" spans="2:11" ht="12" hidden="1" customHeight="1" x14ac:dyDescent="0.2">
      <c r="B16088" s="88"/>
      <c r="C16088" s="88"/>
      <c r="D16088" s="88"/>
      <c r="E16088" s="88"/>
      <c r="F16088" s="88"/>
      <c r="G16088" s="88"/>
      <c r="H16088" s="88"/>
      <c r="I16088" s="88"/>
      <c r="J16088" s="88"/>
      <c r="K16088" s="88"/>
    </row>
    <row r="16089" spans="2:11" ht="12" hidden="1" customHeight="1" x14ac:dyDescent="0.2">
      <c r="B16089" s="88"/>
      <c r="C16089" s="88"/>
      <c r="D16089" s="88"/>
      <c r="E16089" s="88"/>
      <c r="F16089" s="88"/>
      <c r="G16089" s="88"/>
      <c r="H16089" s="88"/>
      <c r="I16089" s="88"/>
      <c r="J16089" s="88"/>
      <c r="K16089" s="88"/>
    </row>
    <row r="16090" spans="2:11" ht="12" hidden="1" customHeight="1" x14ac:dyDescent="0.2">
      <c r="B16090" s="88"/>
      <c r="C16090" s="88"/>
      <c r="D16090" s="88"/>
      <c r="E16090" s="88"/>
      <c r="F16090" s="88"/>
      <c r="G16090" s="88"/>
      <c r="H16090" s="88"/>
      <c r="I16090" s="88"/>
      <c r="J16090" s="88"/>
      <c r="K16090" s="88"/>
    </row>
    <row r="16091" spans="2:11" ht="12" hidden="1" customHeight="1" x14ac:dyDescent="0.2">
      <c r="B16091" s="88"/>
      <c r="C16091" s="88"/>
      <c r="D16091" s="88"/>
      <c r="E16091" s="88"/>
      <c r="F16091" s="88"/>
      <c r="G16091" s="88"/>
      <c r="H16091" s="88"/>
      <c r="I16091" s="88"/>
      <c r="J16091" s="88"/>
      <c r="K16091" s="88"/>
    </row>
    <row r="16092" spans="2:11" ht="12" hidden="1" customHeight="1" x14ac:dyDescent="0.2">
      <c r="B16092" s="88"/>
      <c r="C16092" s="88"/>
      <c r="D16092" s="88"/>
      <c r="E16092" s="88"/>
      <c r="F16092" s="88"/>
      <c r="G16092" s="88"/>
      <c r="H16092" s="88"/>
      <c r="I16092" s="88"/>
      <c r="J16092" s="88"/>
      <c r="K16092" s="88"/>
    </row>
    <row r="16093" spans="2:11" ht="12" hidden="1" customHeight="1" x14ac:dyDescent="0.2">
      <c r="B16093" s="88"/>
      <c r="C16093" s="88"/>
      <c r="D16093" s="88"/>
      <c r="E16093" s="88"/>
      <c r="F16093" s="88"/>
      <c r="G16093" s="88"/>
      <c r="H16093" s="88"/>
      <c r="I16093" s="88"/>
      <c r="J16093" s="88"/>
      <c r="K16093" s="88"/>
    </row>
    <row r="16094" spans="2:11" ht="12" hidden="1" customHeight="1" x14ac:dyDescent="0.2">
      <c r="B16094" s="88"/>
      <c r="C16094" s="88"/>
      <c r="D16094" s="88"/>
      <c r="E16094" s="88"/>
      <c r="F16094" s="88"/>
      <c r="G16094" s="88"/>
      <c r="H16094" s="88"/>
      <c r="I16094" s="88"/>
      <c r="J16094" s="88"/>
      <c r="K16094" s="88"/>
    </row>
    <row r="16095" spans="2:11" ht="12" hidden="1" customHeight="1" x14ac:dyDescent="0.2">
      <c r="B16095" s="88"/>
      <c r="C16095" s="88"/>
      <c r="D16095" s="88"/>
      <c r="E16095" s="88"/>
      <c r="F16095" s="88"/>
      <c r="G16095" s="88"/>
      <c r="H16095" s="88"/>
      <c r="I16095" s="88"/>
      <c r="J16095" s="88"/>
      <c r="K16095" s="88"/>
    </row>
    <row r="16096" spans="2:11" ht="12" hidden="1" customHeight="1" x14ac:dyDescent="0.2">
      <c r="B16096" s="88"/>
      <c r="C16096" s="88"/>
      <c r="D16096" s="88"/>
      <c r="E16096" s="88"/>
      <c r="F16096" s="88"/>
      <c r="G16096" s="88"/>
      <c r="H16096" s="88"/>
      <c r="I16096" s="88"/>
      <c r="J16096" s="88"/>
      <c r="K16096" s="88"/>
    </row>
    <row r="16097" spans="2:11" ht="12" hidden="1" customHeight="1" x14ac:dyDescent="0.2">
      <c r="B16097" s="88"/>
      <c r="C16097" s="88"/>
      <c r="D16097" s="88"/>
      <c r="E16097" s="88"/>
      <c r="F16097" s="88"/>
      <c r="G16097" s="88"/>
      <c r="H16097" s="88"/>
      <c r="I16097" s="88"/>
      <c r="J16097" s="88"/>
      <c r="K16097" s="88"/>
    </row>
    <row r="16098" spans="2:11" ht="12" hidden="1" customHeight="1" x14ac:dyDescent="0.2">
      <c r="B16098" s="88"/>
      <c r="C16098" s="88"/>
      <c r="D16098" s="88"/>
      <c r="E16098" s="88"/>
      <c r="F16098" s="88"/>
      <c r="G16098" s="88"/>
      <c r="H16098" s="88"/>
      <c r="I16098" s="88"/>
      <c r="J16098" s="88"/>
      <c r="K16098" s="88"/>
    </row>
    <row r="16099" spans="2:11" ht="12" hidden="1" customHeight="1" x14ac:dyDescent="0.2">
      <c r="B16099" s="88"/>
      <c r="C16099" s="88"/>
      <c r="D16099" s="88"/>
      <c r="E16099" s="88"/>
      <c r="F16099" s="88"/>
      <c r="G16099" s="88"/>
      <c r="H16099" s="88"/>
      <c r="I16099" s="88"/>
      <c r="J16099" s="88"/>
      <c r="K16099" s="88"/>
    </row>
    <row r="16100" spans="2:11" ht="12" hidden="1" customHeight="1" x14ac:dyDescent="0.2">
      <c r="B16100" s="88"/>
      <c r="C16100" s="88"/>
      <c r="D16100" s="88"/>
      <c r="E16100" s="88"/>
      <c r="F16100" s="88"/>
      <c r="G16100" s="88"/>
      <c r="H16100" s="88"/>
      <c r="I16100" s="88"/>
      <c r="J16100" s="88"/>
      <c r="K16100" s="88"/>
    </row>
    <row r="16101" spans="2:11" ht="12" hidden="1" customHeight="1" x14ac:dyDescent="0.2">
      <c r="B16101" s="88"/>
      <c r="C16101" s="88"/>
      <c r="D16101" s="88"/>
      <c r="E16101" s="88"/>
      <c r="F16101" s="88"/>
      <c r="G16101" s="88"/>
      <c r="H16101" s="88"/>
      <c r="I16101" s="88"/>
      <c r="J16101" s="88"/>
      <c r="K16101" s="88"/>
    </row>
    <row r="16102" spans="2:11" ht="12" hidden="1" customHeight="1" x14ac:dyDescent="0.2">
      <c r="B16102" s="88"/>
      <c r="C16102" s="88"/>
      <c r="D16102" s="88"/>
      <c r="E16102" s="88"/>
      <c r="F16102" s="88"/>
      <c r="G16102" s="88"/>
      <c r="H16102" s="88"/>
      <c r="I16102" s="88"/>
      <c r="J16102" s="88"/>
      <c r="K16102" s="88"/>
    </row>
    <row r="16103" spans="2:11" ht="12" hidden="1" customHeight="1" x14ac:dyDescent="0.2">
      <c r="B16103" s="88"/>
      <c r="C16103" s="88"/>
      <c r="D16103" s="88"/>
      <c r="E16103" s="88"/>
      <c r="F16103" s="88"/>
      <c r="G16103" s="88"/>
      <c r="H16103" s="88"/>
      <c r="I16103" s="88"/>
      <c r="J16103" s="88"/>
      <c r="K16103" s="88"/>
    </row>
    <row r="16104" spans="2:11" ht="12" hidden="1" customHeight="1" x14ac:dyDescent="0.2">
      <c r="B16104" s="88"/>
      <c r="C16104" s="88"/>
      <c r="D16104" s="88"/>
      <c r="E16104" s="88"/>
      <c r="F16104" s="88"/>
      <c r="G16104" s="88"/>
      <c r="H16104" s="88"/>
      <c r="I16104" s="88"/>
      <c r="J16104" s="88"/>
      <c r="K16104" s="88"/>
    </row>
    <row r="16105" spans="2:11" ht="12" hidden="1" customHeight="1" x14ac:dyDescent="0.2">
      <c r="B16105" s="88"/>
      <c r="C16105" s="88"/>
      <c r="D16105" s="88"/>
      <c r="E16105" s="88"/>
      <c r="F16105" s="88"/>
      <c r="G16105" s="88"/>
      <c r="H16105" s="88"/>
      <c r="I16105" s="88"/>
      <c r="J16105" s="88"/>
      <c r="K16105" s="88"/>
    </row>
    <row r="16106" spans="2:11" ht="12" hidden="1" customHeight="1" x14ac:dyDescent="0.2">
      <c r="B16106" s="88"/>
      <c r="C16106" s="88"/>
      <c r="D16106" s="88"/>
      <c r="E16106" s="88"/>
      <c r="F16106" s="88"/>
      <c r="G16106" s="88"/>
      <c r="H16106" s="88"/>
      <c r="I16106" s="88"/>
      <c r="J16106" s="88"/>
      <c r="K16106" s="88"/>
    </row>
    <row r="16107" spans="2:11" ht="12" hidden="1" customHeight="1" x14ac:dyDescent="0.2">
      <c r="B16107" s="88"/>
      <c r="C16107" s="88"/>
      <c r="D16107" s="88"/>
      <c r="E16107" s="88"/>
      <c r="F16107" s="88"/>
      <c r="G16107" s="88"/>
      <c r="H16107" s="88"/>
      <c r="I16107" s="88"/>
      <c r="J16107" s="88"/>
      <c r="K16107" s="88"/>
    </row>
    <row r="16108" spans="2:11" ht="12" hidden="1" customHeight="1" x14ac:dyDescent="0.2">
      <c r="B16108" s="88"/>
      <c r="C16108" s="88"/>
      <c r="D16108" s="88"/>
      <c r="E16108" s="88"/>
      <c r="F16108" s="88"/>
      <c r="G16108" s="88"/>
      <c r="H16108" s="88"/>
      <c r="I16108" s="88"/>
      <c r="J16108" s="88"/>
      <c r="K16108" s="88"/>
    </row>
    <row r="16109" spans="2:11" ht="12" hidden="1" customHeight="1" x14ac:dyDescent="0.2">
      <c r="B16109" s="88"/>
      <c r="C16109" s="88"/>
      <c r="D16109" s="88"/>
      <c r="E16109" s="88"/>
      <c r="F16109" s="88"/>
      <c r="G16109" s="88"/>
      <c r="H16109" s="88"/>
      <c r="I16109" s="88"/>
      <c r="J16109" s="88"/>
      <c r="K16109" s="88"/>
    </row>
    <row r="16110" spans="2:11" ht="12" hidden="1" customHeight="1" x14ac:dyDescent="0.2">
      <c r="B16110" s="88"/>
      <c r="C16110" s="88"/>
      <c r="D16110" s="88"/>
      <c r="E16110" s="88"/>
      <c r="F16110" s="88"/>
      <c r="G16110" s="88"/>
      <c r="H16110" s="88"/>
      <c r="I16110" s="88"/>
      <c r="J16110" s="88"/>
      <c r="K16110" s="88"/>
    </row>
    <row r="16111" spans="2:11" ht="12" hidden="1" customHeight="1" x14ac:dyDescent="0.2">
      <c r="B16111" s="88"/>
      <c r="C16111" s="88"/>
      <c r="D16111" s="88"/>
      <c r="E16111" s="88"/>
      <c r="F16111" s="88"/>
      <c r="G16111" s="88"/>
      <c r="H16111" s="88"/>
      <c r="I16111" s="88"/>
      <c r="J16111" s="88"/>
      <c r="K16111" s="88"/>
    </row>
    <row r="16112" spans="2:11" ht="12" hidden="1" customHeight="1" x14ac:dyDescent="0.2">
      <c r="B16112" s="88"/>
      <c r="C16112" s="88"/>
      <c r="D16112" s="88"/>
      <c r="E16112" s="88"/>
      <c r="F16112" s="88"/>
      <c r="G16112" s="88"/>
      <c r="H16112" s="88"/>
      <c r="I16112" s="88"/>
      <c r="J16112" s="88"/>
      <c r="K16112" s="88"/>
    </row>
    <row r="16113" spans="2:11" ht="12" hidden="1" customHeight="1" x14ac:dyDescent="0.2">
      <c r="B16113" s="88"/>
      <c r="C16113" s="88"/>
      <c r="D16113" s="88"/>
      <c r="E16113" s="88"/>
      <c r="F16113" s="88"/>
      <c r="G16113" s="88"/>
      <c r="H16113" s="88"/>
      <c r="I16113" s="88"/>
      <c r="J16113" s="88"/>
      <c r="K16113" s="88"/>
    </row>
    <row r="16114" spans="2:11" ht="12" hidden="1" customHeight="1" x14ac:dyDescent="0.2">
      <c r="B16114" s="88"/>
      <c r="C16114" s="88"/>
      <c r="D16114" s="88"/>
      <c r="E16114" s="88"/>
      <c r="F16114" s="88"/>
      <c r="G16114" s="88"/>
      <c r="H16114" s="88"/>
      <c r="I16114" s="88"/>
      <c r="J16114" s="88"/>
      <c r="K16114" s="88"/>
    </row>
    <row r="16115" spans="2:11" ht="12" hidden="1" customHeight="1" x14ac:dyDescent="0.2">
      <c r="B16115" s="88"/>
      <c r="C16115" s="88"/>
      <c r="D16115" s="88"/>
      <c r="E16115" s="88"/>
      <c r="F16115" s="88"/>
      <c r="G16115" s="88"/>
      <c r="H16115" s="88"/>
      <c r="I16115" s="88"/>
      <c r="J16115" s="88"/>
      <c r="K16115" s="88"/>
    </row>
    <row r="16116" spans="2:11" ht="12" hidden="1" customHeight="1" x14ac:dyDescent="0.2">
      <c r="B16116" s="88"/>
      <c r="C16116" s="88"/>
      <c r="D16116" s="88"/>
      <c r="E16116" s="88"/>
      <c r="F16116" s="88"/>
      <c r="G16116" s="88"/>
      <c r="H16116" s="88"/>
      <c r="I16116" s="88"/>
      <c r="J16116" s="88"/>
      <c r="K16116" s="88"/>
    </row>
    <row r="16117" spans="2:11" ht="12" hidden="1" customHeight="1" x14ac:dyDescent="0.2">
      <c r="B16117" s="88"/>
      <c r="C16117" s="88"/>
      <c r="D16117" s="88"/>
      <c r="E16117" s="88"/>
      <c r="F16117" s="88"/>
      <c r="G16117" s="88"/>
      <c r="H16117" s="88"/>
      <c r="I16117" s="88"/>
      <c r="J16117" s="88"/>
      <c r="K16117" s="88"/>
    </row>
    <row r="16118" spans="2:11" ht="12" hidden="1" customHeight="1" x14ac:dyDescent="0.2">
      <c r="B16118" s="88"/>
      <c r="C16118" s="88"/>
      <c r="D16118" s="88"/>
      <c r="E16118" s="88"/>
      <c r="F16118" s="88"/>
      <c r="G16118" s="88"/>
      <c r="H16118" s="88"/>
      <c r="I16118" s="88"/>
      <c r="J16118" s="88"/>
      <c r="K16118" s="88"/>
    </row>
    <row r="16119" spans="2:11" ht="12" hidden="1" customHeight="1" x14ac:dyDescent="0.2">
      <c r="B16119" s="88"/>
      <c r="C16119" s="88"/>
      <c r="D16119" s="88"/>
      <c r="E16119" s="88"/>
      <c r="F16119" s="88"/>
      <c r="G16119" s="88"/>
      <c r="H16119" s="88"/>
      <c r="I16119" s="88"/>
      <c r="J16119" s="88"/>
      <c r="K16119" s="88"/>
    </row>
    <row r="16120" spans="2:11" ht="12" hidden="1" customHeight="1" x14ac:dyDescent="0.2">
      <c r="B16120" s="88"/>
      <c r="C16120" s="88"/>
      <c r="D16120" s="88"/>
      <c r="E16120" s="88"/>
      <c r="F16120" s="88"/>
      <c r="G16120" s="88"/>
      <c r="H16120" s="88"/>
      <c r="I16120" s="88"/>
      <c r="J16120" s="88"/>
      <c r="K16120" s="88"/>
    </row>
    <row r="16121" spans="2:11" ht="12" hidden="1" customHeight="1" x14ac:dyDescent="0.2">
      <c r="B16121" s="88"/>
      <c r="C16121" s="88"/>
      <c r="D16121" s="88"/>
      <c r="E16121" s="88"/>
      <c r="F16121" s="88"/>
      <c r="G16121" s="88"/>
      <c r="H16121" s="88"/>
      <c r="I16121" s="88"/>
      <c r="J16121" s="88"/>
      <c r="K16121" s="88"/>
    </row>
    <row r="16122" spans="2:11" ht="12" hidden="1" customHeight="1" x14ac:dyDescent="0.2">
      <c r="B16122" s="88"/>
      <c r="C16122" s="88"/>
      <c r="D16122" s="88"/>
      <c r="E16122" s="88"/>
      <c r="F16122" s="88"/>
      <c r="G16122" s="88"/>
      <c r="H16122" s="88"/>
      <c r="I16122" s="88"/>
      <c r="J16122" s="88"/>
      <c r="K16122" s="88"/>
    </row>
    <row r="16123" spans="2:11" ht="12" hidden="1" customHeight="1" x14ac:dyDescent="0.2">
      <c r="B16123" s="88"/>
      <c r="C16123" s="88"/>
      <c r="D16123" s="88"/>
      <c r="E16123" s="88"/>
      <c r="F16123" s="88"/>
      <c r="G16123" s="88"/>
      <c r="H16123" s="88"/>
      <c r="I16123" s="88"/>
      <c r="J16123" s="88"/>
      <c r="K16123" s="88"/>
    </row>
    <row r="16124" spans="2:11" ht="12" hidden="1" customHeight="1" x14ac:dyDescent="0.2">
      <c r="B16124" s="88"/>
      <c r="C16124" s="88"/>
      <c r="D16124" s="88"/>
      <c r="E16124" s="88"/>
      <c r="F16124" s="88"/>
      <c r="G16124" s="88"/>
      <c r="H16124" s="88"/>
      <c r="I16124" s="88"/>
      <c r="J16124" s="88"/>
      <c r="K16124" s="88"/>
    </row>
    <row r="16125" spans="2:11" ht="12" hidden="1" customHeight="1" x14ac:dyDescent="0.2">
      <c r="B16125" s="88"/>
      <c r="C16125" s="88"/>
      <c r="D16125" s="88"/>
      <c r="E16125" s="88"/>
      <c r="F16125" s="88"/>
      <c r="G16125" s="88"/>
      <c r="H16125" s="88"/>
      <c r="I16125" s="88"/>
      <c r="J16125" s="88"/>
      <c r="K16125" s="88"/>
    </row>
    <row r="16126" spans="2:11" ht="12" hidden="1" customHeight="1" x14ac:dyDescent="0.2">
      <c r="B16126" s="88"/>
      <c r="C16126" s="88"/>
      <c r="D16126" s="88"/>
      <c r="E16126" s="88"/>
      <c r="F16126" s="88"/>
      <c r="G16126" s="88"/>
      <c r="H16126" s="88"/>
      <c r="I16126" s="88"/>
      <c r="J16126" s="88"/>
      <c r="K16126" s="88"/>
    </row>
    <row r="16127" spans="2:11" ht="12" hidden="1" customHeight="1" x14ac:dyDescent="0.2">
      <c r="B16127" s="88"/>
      <c r="C16127" s="88"/>
      <c r="D16127" s="88"/>
      <c r="E16127" s="88"/>
      <c r="F16127" s="88"/>
      <c r="G16127" s="88"/>
      <c r="H16127" s="88"/>
      <c r="I16127" s="88"/>
      <c r="J16127" s="88"/>
      <c r="K16127" s="88"/>
    </row>
    <row r="16128" spans="2:11" ht="12" hidden="1" customHeight="1" x14ac:dyDescent="0.2">
      <c r="B16128" s="88"/>
      <c r="C16128" s="88"/>
      <c r="D16128" s="88"/>
      <c r="E16128" s="88"/>
      <c r="F16128" s="88"/>
      <c r="G16128" s="88"/>
      <c r="H16128" s="88"/>
      <c r="I16128" s="88"/>
      <c r="J16128" s="88"/>
      <c r="K16128" s="88"/>
    </row>
    <row r="16129" spans="2:11" ht="12" hidden="1" customHeight="1" x14ac:dyDescent="0.2">
      <c r="B16129" s="88"/>
      <c r="C16129" s="88"/>
      <c r="D16129" s="88"/>
      <c r="E16129" s="88"/>
      <c r="F16129" s="88"/>
      <c r="G16129" s="88"/>
      <c r="H16129" s="88"/>
      <c r="I16129" s="88"/>
      <c r="J16129" s="88"/>
      <c r="K16129" s="88"/>
    </row>
    <row r="16130" spans="2:11" ht="12" hidden="1" customHeight="1" x14ac:dyDescent="0.2">
      <c r="B16130" s="88"/>
      <c r="C16130" s="88"/>
      <c r="D16130" s="88"/>
      <c r="E16130" s="88"/>
      <c r="F16130" s="88"/>
      <c r="G16130" s="88"/>
      <c r="H16130" s="88"/>
      <c r="I16130" s="88"/>
      <c r="J16130" s="88"/>
      <c r="K16130" s="88"/>
    </row>
    <row r="16131" spans="2:11" ht="12" hidden="1" customHeight="1" x14ac:dyDescent="0.2">
      <c r="B16131" s="88"/>
      <c r="C16131" s="88"/>
      <c r="D16131" s="88"/>
      <c r="E16131" s="88"/>
      <c r="F16131" s="88"/>
      <c r="G16131" s="88"/>
      <c r="H16131" s="88"/>
      <c r="I16131" s="88"/>
      <c r="J16131" s="88"/>
      <c r="K16131" s="88"/>
    </row>
    <row r="16132" spans="2:11" ht="12" hidden="1" customHeight="1" x14ac:dyDescent="0.2">
      <c r="B16132" s="88"/>
      <c r="C16132" s="88"/>
      <c r="D16132" s="88"/>
      <c r="E16132" s="88"/>
      <c r="F16132" s="88"/>
      <c r="G16132" s="88"/>
      <c r="H16132" s="88"/>
      <c r="I16132" s="88"/>
      <c r="J16132" s="88"/>
      <c r="K16132" s="88"/>
    </row>
    <row r="16133" spans="2:11" ht="12" hidden="1" customHeight="1" x14ac:dyDescent="0.2">
      <c r="B16133" s="88"/>
      <c r="C16133" s="88"/>
      <c r="D16133" s="88"/>
      <c r="E16133" s="88"/>
      <c r="F16133" s="88"/>
      <c r="G16133" s="88"/>
      <c r="H16133" s="88"/>
      <c r="I16133" s="88"/>
      <c r="J16133" s="88"/>
      <c r="K16133" s="88"/>
    </row>
    <row r="16134" spans="2:11" ht="12" hidden="1" customHeight="1" x14ac:dyDescent="0.2">
      <c r="B16134" s="88"/>
      <c r="C16134" s="88"/>
      <c r="D16134" s="88"/>
      <c r="E16134" s="88"/>
      <c r="F16134" s="88"/>
      <c r="G16134" s="88"/>
      <c r="H16134" s="88"/>
      <c r="I16134" s="88"/>
      <c r="J16134" s="88"/>
      <c r="K16134" s="88"/>
    </row>
    <row r="16135" spans="2:11" ht="12" hidden="1" customHeight="1" x14ac:dyDescent="0.2">
      <c r="B16135" s="88"/>
      <c r="C16135" s="88"/>
      <c r="D16135" s="88"/>
      <c r="E16135" s="88"/>
      <c r="F16135" s="88"/>
      <c r="G16135" s="88"/>
      <c r="H16135" s="88"/>
      <c r="I16135" s="88"/>
      <c r="J16135" s="88"/>
      <c r="K16135" s="88"/>
    </row>
    <row r="16136" spans="2:11" ht="12" hidden="1" customHeight="1" x14ac:dyDescent="0.2">
      <c r="B16136" s="88"/>
      <c r="C16136" s="88"/>
      <c r="D16136" s="88"/>
      <c r="E16136" s="88"/>
      <c r="F16136" s="88"/>
      <c r="G16136" s="88"/>
      <c r="H16136" s="88"/>
      <c r="I16136" s="88"/>
      <c r="J16136" s="88"/>
      <c r="K16136" s="88"/>
    </row>
    <row r="16137" spans="2:11" ht="12" hidden="1" customHeight="1" x14ac:dyDescent="0.2">
      <c r="B16137" s="88"/>
      <c r="C16137" s="88"/>
      <c r="D16137" s="88"/>
      <c r="E16137" s="88"/>
      <c r="F16137" s="88"/>
      <c r="G16137" s="88"/>
      <c r="H16137" s="88"/>
      <c r="I16137" s="88"/>
      <c r="J16137" s="88"/>
      <c r="K16137" s="88"/>
    </row>
    <row r="16138" spans="2:11" ht="12" hidden="1" customHeight="1" x14ac:dyDescent="0.2">
      <c r="B16138" s="88"/>
      <c r="C16138" s="88"/>
      <c r="D16138" s="88"/>
      <c r="E16138" s="88"/>
      <c r="F16138" s="88"/>
      <c r="G16138" s="88"/>
      <c r="H16138" s="88"/>
      <c r="I16138" s="88"/>
      <c r="J16138" s="88"/>
      <c r="K16138" s="88"/>
    </row>
    <row r="16139" spans="2:11" ht="12" hidden="1" customHeight="1" x14ac:dyDescent="0.2">
      <c r="B16139" s="88"/>
      <c r="C16139" s="88"/>
      <c r="D16139" s="88"/>
      <c r="E16139" s="88"/>
      <c r="F16139" s="88"/>
      <c r="G16139" s="88"/>
      <c r="H16139" s="88"/>
      <c r="I16139" s="88"/>
      <c r="J16139" s="88"/>
      <c r="K16139" s="88"/>
    </row>
    <row r="16140" spans="2:11" ht="12" hidden="1" customHeight="1" x14ac:dyDescent="0.2">
      <c r="B16140" s="88"/>
      <c r="C16140" s="88"/>
      <c r="D16140" s="88"/>
      <c r="E16140" s="88"/>
      <c r="F16140" s="88"/>
      <c r="G16140" s="88"/>
      <c r="H16140" s="88"/>
      <c r="I16140" s="88"/>
      <c r="J16140" s="88"/>
      <c r="K16140" s="88"/>
    </row>
    <row r="16141" spans="2:11" ht="12" hidden="1" customHeight="1" x14ac:dyDescent="0.2">
      <c r="B16141" s="88"/>
      <c r="C16141" s="88"/>
      <c r="D16141" s="88"/>
      <c r="E16141" s="88"/>
      <c r="F16141" s="88"/>
      <c r="G16141" s="88"/>
      <c r="H16141" s="88"/>
      <c r="I16141" s="88"/>
      <c r="J16141" s="88"/>
      <c r="K16141" s="88"/>
    </row>
    <row r="16142" spans="2:11" ht="12" hidden="1" customHeight="1" x14ac:dyDescent="0.2">
      <c r="B16142" s="88"/>
      <c r="C16142" s="88"/>
      <c r="D16142" s="88"/>
      <c r="E16142" s="88"/>
      <c r="F16142" s="88"/>
      <c r="G16142" s="88"/>
      <c r="H16142" s="88"/>
      <c r="I16142" s="88"/>
      <c r="J16142" s="88"/>
      <c r="K16142" s="88"/>
    </row>
    <row r="16143" spans="2:11" ht="12" hidden="1" customHeight="1" x14ac:dyDescent="0.2">
      <c r="B16143" s="88"/>
      <c r="C16143" s="88"/>
      <c r="D16143" s="88"/>
      <c r="E16143" s="88"/>
      <c r="F16143" s="88"/>
      <c r="G16143" s="88"/>
      <c r="H16143" s="88"/>
      <c r="I16143" s="88"/>
      <c r="J16143" s="88"/>
      <c r="K16143" s="88"/>
    </row>
    <row r="16144" spans="2:11" ht="12" hidden="1" customHeight="1" x14ac:dyDescent="0.2">
      <c r="B16144" s="88"/>
      <c r="C16144" s="88"/>
      <c r="D16144" s="88"/>
      <c r="E16144" s="88"/>
      <c r="F16144" s="88"/>
      <c r="G16144" s="88"/>
      <c r="H16144" s="88"/>
      <c r="I16144" s="88"/>
      <c r="J16144" s="88"/>
      <c r="K16144" s="88"/>
    </row>
    <row r="16145" spans="2:11" ht="12" hidden="1" customHeight="1" x14ac:dyDescent="0.2">
      <c r="B16145" s="88"/>
      <c r="C16145" s="88"/>
      <c r="D16145" s="88"/>
      <c r="E16145" s="88"/>
      <c r="F16145" s="88"/>
      <c r="G16145" s="88"/>
      <c r="H16145" s="88"/>
      <c r="I16145" s="88"/>
      <c r="J16145" s="88"/>
      <c r="K16145" s="88"/>
    </row>
    <row r="16146" spans="2:11" ht="12" hidden="1" customHeight="1" x14ac:dyDescent="0.2">
      <c r="B16146" s="88"/>
      <c r="C16146" s="88"/>
      <c r="D16146" s="88"/>
      <c r="E16146" s="88"/>
      <c r="F16146" s="88"/>
      <c r="G16146" s="88"/>
      <c r="H16146" s="88"/>
      <c r="I16146" s="88"/>
      <c r="J16146" s="88"/>
      <c r="K16146" s="88"/>
    </row>
    <row r="16147" spans="2:11" ht="12" hidden="1" customHeight="1" x14ac:dyDescent="0.2">
      <c r="B16147" s="88"/>
      <c r="C16147" s="88"/>
      <c r="D16147" s="88"/>
      <c r="E16147" s="88"/>
      <c r="F16147" s="88"/>
      <c r="G16147" s="88"/>
      <c r="H16147" s="88"/>
      <c r="I16147" s="88"/>
      <c r="J16147" s="88"/>
      <c r="K16147" s="88"/>
    </row>
    <row r="16148" spans="2:11" ht="12" hidden="1" customHeight="1" x14ac:dyDescent="0.2">
      <c r="B16148" s="88"/>
      <c r="C16148" s="88"/>
      <c r="D16148" s="88"/>
      <c r="E16148" s="88"/>
      <c r="F16148" s="88"/>
      <c r="G16148" s="88"/>
      <c r="H16148" s="88"/>
      <c r="I16148" s="88"/>
      <c r="J16148" s="88"/>
      <c r="K16148" s="88"/>
    </row>
    <row r="16149" spans="2:11" ht="12" hidden="1" customHeight="1" x14ac:dyDescent="0.2">
      <c r="B16149" s="88"/>
      <c r="C16149" s="88"/>
      <c r="D16149" s="88"/>
      <c r="E16149" s="88"/>
      <c r="F16149" s="88"/>
      <c r="G16149" s="88"/>
      <c r="H16149" s="88"/>
      <c r="I16149" s="88"/>
      <c r="J16149" s="88"/>
      <c r="K16149" s="88"/>
    </row>
    <row r="16150" spans="2:11" ht="12" hidden="1" customHeight="1" x14ac:dyDescent="0.2">
      <c r="B16150" s="88"/>
      <c r="C16150" s="88"/>
      <c r="D16150" s="88"/>
      <c r="E16150" s="88"/>
      <c r="F16150" s="88"/>
      <c r="G16150" s="88"/>
      <c r="H16150" s="88"/>
      <c r="I16150" s="88"/>
      <c r="J16150" s="88"/>
      <c r="K16150" s="88"/>
    </row>
    <row r="16151" spans="2:11" ht="12" hidden="1" customHeight="1" x14ac:dyDescent="0.2">
      <c r="B16151" s="88"/>
      <c r="C16151" s="88"/>
      <c r="D16151" s="88"/>
      <c r="E16151" s="88"/>
      <c r="F16151" s="88"/>
      <c r="G16151" s="88"/>
      <c r="H16151" s="88"/>
      <c r="I16151" s="88"/>
      <c r="J16151" s="88"/>
      <c r="K16151" s="88"/>
    </row>
    <row r="16152" spans="2:11" ht="12" hidden="1" customHeight="1" x14ac:dyDescent="0.2">
      <c r="B16152" s="88"/>
      <c r="C16152" s="88"/>
      <c r="D16152" s="88"/>
      <c r="E16152" s="88"/>
      <c r="F16152" s="88"/>
      <c r="G16152" s="88"/>
      <c r="H16152" s="88"/>
      <c r="I16152" s="88"/>
      <c r="J16152" s="88"/>
      <c r="K16152" s="88"/>
    </row>
    <row r="16153" spans="2:11" ht="12" hidden="1" customHeight="1" x14ac:dyDescent="0.2">
      <c r="B16153" s="88"/>
      <c r="C16153" s="88"/>
      <c r="D16153" s="88"/>
      <c r="E16153" s="88"/>
      <c r="F16153" s="88"/>
      <c r="G16153" s="88"/>
      <c r="H16153" s="88"/>
      <c r="I16153" s="88"/>
      <c r="J16153" s="88"/>
      <c r="K16153" s="88"/>
    </row>
    <row r="16154" spans="2:11" ht="12" hidden="1" customHeight="1" x14ac:dyDescent="0.2">
      <c r="B16154" s="88"/>
      <c r="C16154" s="88"/>
      <c r="D16154" s="88"/>
      <c r="E16154" s="88"/>
      <c r="F16154" s="88"/>
      <c r="G16154" s="88"/>
      <c r="H16154" s="88"/>
      <c r="I16154" s="88"/>
      <c r="J16154" s="88"/>
      <c r="K16154" s="88"/>
    </row>
    <row r="16155" spans="2:11" ht="12" hidden="1" customHeight="1" x14ac:dyDescent="0.2">
      <c r="B16155" s="88"/>
      <c r="C16155" s="88"/>
      <c r="D16155" s="88"/>
      <c r="E16155" s="88"/>
      <c r="F16155" s="88"/>
      <c r="G16155" s="88"/>
      <c r="H16155" s="88"/>
      <c r="I16155" s="88"/>
      <c r="J16155" s="88"/>
      <c r="K16155" s="88"/>
    </row>
    <row r="16156" spans="2:11" ht="12" hidden="1" customHeight="1" x14ac:dyDescent="0.2">
      <c r="B16156" s="88"/>
      <c r="C16156" s="88"/>
      <c r="D16156" s="88"/>
      <c r="E16156" s="88"/>
      <c r="F16156" s="88"/>
      <c r="G16156" s="88"/>
      <c r="H16156" s="88"/>
      <c r="I16156" s="88"/>
      <c r="J16156" s="88"/>
      <c r="K16156" s="88"/>
    </row>
    <row r="16157" spans="2:11" ht="12" hidden="1" customHeight="1" x14ac:dyDescent="0.2">
      <c r="B16157" s="88"/>
      <c r="C16157" s="88"/>
      <c r="D16157" s="88"/>
      <c r="E16157" s="88"/>
      <c r="F16157" s="88"/>
      <c r="G16157" s="88"/>
      <c r="H16157" s="88"/>
      <c r="I16157" s="88"/>
      <c r="J16157" s="88"/>
      <c r="K16157" s="88"/>
    </row>
    <row r="16158" spans="2:11" ht="12" hidden="1" customHeight="1" x14ac:dyDescent="0.2">
      <c r="B16158" s="88"/>
      <c r="C16158" s="88"/>
      <c r="D16158" s="88"/>
      <c r="E16158" s="88"/>
      <c r="F16158" s="88"/>
      <c r="G16158" s="88"/>
      <c r="H16158" s="88"/>
      <c r="I16158" s="88"/>
      <c r="J16158" s="88"/>
      <c r="K16158" s="88"/>
    </row>
    <row r="16159" spans="2:11" ht="12" hidden="1" customHeight="1" x14ac:dyDescent="0.2">
      <c r="B16159" s="88"/>
      <c r="C16159" s="88"/>
      <c r="D16159" s="88"/>
      <c r="E16159" s="88"/>
      <c r="F16159" s="88"/>
      <c r="G16159" s="88"/>
      <c r="H16159" s="88"/>
      <c r="I16159" s="88"/>
      <c r="J16159" s="88"/>
      <c r="K16159" s="88"/>
    </row>
    <row r="16160" spans="2:11" ht="12" hidden="1" customHeight="1" x14ac:dyDescent="0.2">
      <c r="B16160" s="88"/>
      <c r="C16160" s="88"/>
      <c r="D16160" s="88"/>
      <c r="E16160" s="88"/>
      <c r="F16160" s="88"/>
      <c r="G16160" s="88"/>
      <c r="H16160" s="88"/>
      <c r="I16160" s="88"/>
      <c r="J16160" s="88"/>
      <c r="K16160" s="88"/>
    </row>
    <row r="16161" spans="2:11" ht="12" hidden="1" customHeight="1" x14ac:dyDescent="0.2">
      <c r="B16161" s="88"/>
      <c r="C16161" s="88"/>
      <c r="D16161" s="88"/>
      <c r="E16161" s="88"/>
      <c r="F16161" s="88"/>
      <c r="G16161" s="88"/>
      <c r="H16161" s="88"/>
      <c r="I16161" s="88"/>
      <c r="J16161" s="88"/>
      <c r="K16161" s="88"/>
    </row>
    <row r="16162" spans="2:11" ht="12" hidden="1" customHeight="1" x14ac:dyDescent="0.2">
      <c r="B16162" s="88"/>
      <c r="C16162" s="88"/>
      <c r="D16162" s="88"/>
      <c r="E16162" s="88"/>
      <c r="F16162" s="88"/>
      <c r="G16162" s="88"/>
      <c r="H16162" s="88"/>
      <c r="I16162" s="88"/>
      <c r="J16162" s="88"/>
      <c r="K16162" s="88"/>
    </row>
    <row r="16163" spans="2:11" ht="12" hidden="1" customHeight="1" x14ac:dyDescent="0.2">
      <c r="B16163" s="88"/>
      <c r="C16163" s="88"/>
      <c r="D16163" s="88"/>
      <c r="E16163" s="88"/>
      <c r="F16163" s="88"/>
      <c r="G16163" s="88"/>
      <c r="H16163" s="88"/>
      <c r="I16163" s="88"/>
      <c r="J16163" s="88"/>
      <c r="K16163" s="88"/>
    </row>
    <row r="16164" spans="2:11" ht="12" hidden="1" customHeight="1" x14ac:dyDescent="0.2">
      <c r="B16164" s="88"/>
      <c r="C16164" s="88"/>
      <c r="D16164" s="88"/>
      <c r="E16164" s="88"/>
      <c r="F16164" s="88"/>
      <c r="G16164" s="88"/>
      <c r="H16164" s="88"/>
      <c r="I16164" s="88"/>
      <c r="J16164" s="88"/>
      <c r="K16164" s="88"/>
    </row>
    <row r="16165" spans="2:11" ht="12" hidden="1" customHeight="1" x14ac:dyDescent="0.2">
      <c r="B16165" s="88"/>
      <c r="C16165" s="88"/>
      <c r="D16165" s="88"/>
      <c r="E16165" s="88"/>
      <c r="F16165" s="88"/>
      <c r="G16165" s="88"/>
      <c r="H16165" s="88"/>
      <c r="I16165" s="88"/>
      <c r="J16165" s="88"/>
      <c r="K16165" s="88"/>
    </row>
    <row r="16166" spans="2:11" ht="12" hidden="1" customHeight="1" x14ac:dyDescent="0.2">
      <c r="B16166" s="88"/>
      <c r="C16166" s="88"/>
      <c r="D16166" s="88"/>
      <c r="E16166" s="88"/>
      <c r="F16166" s="88"/>
      <c r="G16166" s="88"/>
      <c r="H16166" s="88"/>
      <c r="I16166" s="88"/>
      <c r="J16166" s="88"/>
      <c r="K16166" s="88"/>
    </row>
    <row r="16167" spans="2:11" ht="12" hidden="1" customHeight="1" x14ac:dyDescent="0.2">
      <c r="B16167" s="88"/>
      <c r="C16167" s="88"/>
      <c r="D16167" s="88"/>
      <c r="E16167" s="88"/>
      <c r="F16167" s="88"/>
      <c r="G16167" s="88"/>
      <c r="H16167" s="88"/>
      <c r="I16167" s="88"/>
      <c r="J16167" s="88"/>
      <c r="K16167" s="88"/>
    </row>
    <row r="16168" spans="2:11" ht="12" hidden="1" customHeight="1" x14ac:dyDescent="0.2">
      <c r="B16168" s="88"/>
      <c r="C16168" s="88"/>
      <c r="D16168" s="88"/>
      <c r="E16168" s="88"/>
      <c r="F16168" s="88"/>
      <c r="G16168" s="88"/>
      <c r="H16168" s="88"/>
      <c r="I16168" s="88"/>
      <c r="J16168" s="88"/>
      <c r="K16168" s="88"/>
    </row>
    <row r="16169" spans="2:11" ht="12" hidden="1" customHeight="1" x14ac:dyDescent="0.2">
      <c r="B16169" s="88"/>
      <c r="C16169" s="88"/>
      <c r="D16169" s="88"/>
      <c r="E16169" s="88"/>
      <c r="F16169" s="88"/>
      <c r="G16169" s="88"/>
      <c r="H16169" s="88"/>
      <c r="I16169" s="88"/>
      <c r="J16169" s="88"/>
      <c r="K16169" s="88"/>
    </row>
    <row r="16170" spans="2:11" ht="12" hidden="1" customHeight="1" x14ac:dyDescent="0.2">
      <c r="B16170" s="88"/>
      <c r="C16170" s="88"/>
      <c r="D16170" s="88"/>
      <c r="E16170" s="88"/>
      <c r="F16170" s="88"/>
      <c r="G16170" s="88"/>
      <c r="H16170" s="88"/>
      <c r="I16170" s="88"/>
      <c r="J16170" s="88"/>
      <c r="K16170" s="88"/>
    </row>
    <row r="16171" spans="2:11" ht="12" hidden="1" customHeight="1" x14ac:dyDescent="0.2">
      <c r="B16171" s="88"/>
      <c r="C16171" s="88"/>
      <c r="D16171" s="88"/>
      <c r="E16171" s="88"/>
      <c r="F16171" s="88"/>
      <c r="G16171" s="88"/>
      <c r="H16171" s="88"/>
      <c r="I16171" s="88"/>
      <c r="J16171" s="88"/>
      <c r="K16171" s="88"/>
    </row>
    <row r="16172" spans="2:11" ht="12" hidden="1" customHeight="1" x14ac:dyDescent="0.2">
      <c r="B16172" s="88"/>
      <c r="C16172" s="88"/>
      <c r="D16172" s="88"/>
      <c r="E16172" s="88"/>
      <c r="F16172" s="88"/>
      <c r="G16172" s="88"/>
      <c r="H16172" s="88"/>
      <c r="I16172" s="88"/>
      <c r="J16172" s="88"/>
      <c r="K16172" s="88"/>
    </row>
    <row r="16173" spans="2:11" ht="12" hidden="1" customHeight="1" x14ac:dyDescent="0.2">
      <c r="B16173" s="88"/>
      <c r="C16173" s="88"/>
      <c r="D16173" s="88"/>
      <c r="E16173" s="88"/>
      <c r="F16173" s="88"/>
      <c r="G16173" s="88"/>
      <c r="H16173" s="88"/>
      <c r="I16173" s="88"/>
      <c r="J16173" s="88"/>
      <c r="K16173" s="88"/>
    </row>
    <row r="16174" spans="2:11" ht="12" hidden="1" customHeight="1" x14ac:dyDescent="0.2">
      <c r="B16174" s="88"/>
      <c r="C16174" s="88"/>
      <c r="D16174" s="88"/>
      <c r="E16174" s="88"/>
      <c r="F16174" s="88"/>
      <c r="G16174" s="88"/>
      <c r="H16174" s="88"/>
      <c r="I16174" s="88"/>
      <c r="J16174" s="88"/>
      <c r="K16174" s="88"/>
    </row>
    <row r="16175" spans="2:11" ht="12" hidden="1" customHeight="1" x14ac:dyDescent="0.2">
      <c r="B16175" s="88"/>
      <c r="C16175" s="88"/>
      <c r="D16175" s="88"/>
      <c r="E16175" s="88"/>
      <c r="F16175" s="88"/>
      <c r="G16175" s="88"/>
      <c r="H16175" s="88"/>
      <c r="I16175" s="88"/>
      <c r="J16175" s="88"/>
      <c r="K16175" s="88"/>
    </row>
    <row r="16176" spans="2:11" ht="12" hidden="1" customHeight="1" x14ac:dyDescent="0.2">
      <c r="B16176" s="88"/>
      <c r="C16176" s="88"/>
      <c r="D16176" s="88"/>
      <c r="E16176" s="88"/>
      <c r="F16176" s="88"/>
      <c r="G16176" s="88"/>
      <c r="H16176" s="88"/>
      <c r="I16176" s="88"/>
      <c r="J16176" s="88"/>
      <c r="K16176" s="88"/>
    </row>
    <row r="16177" spans="2:11" ht="12" hidden="1" customHeight="1" x14ac:dyDescent="0.2">
      <c r="B16177" s="88"/>
      <c r="C16177" s="88"/>
      <c r="D16177" s="88"/>
      <c r="E16177" s="88"/>
      <c r="F16177" s="88"/>
      <c r="G16177" s="88"/>
      <c r="H16177" s="88"/>
      <c r="I16177" s="88"/>
      <c r="J16177" s="88"/>
      <c r="K16177" s="88"/>
    </row>
    <row r="16178" spans="2:11" ht="12" hidden="1" customHeight="1" x14ac:dyDescent="0.2">
      <c r="B16178" s="88"/>
      <c r="C16178" s="88"/>
      <c r="D16178" s="88"/>
      <c r="E16178" s="88"/>
      <c r="F16178" s="88"/>
      <c r="G16178" s="88"/>
      <c r="H16178" s="88"/>
      <c r="I16178" s="88"/>
      <c r="J16178" s="88"/>
      <c r="K16178" s="88"/>
    </row>
    <row r="16179" spans="2:11" ht="12" hidden="1" customHeight="1" x14ac:dyDescent="0.2">
      <c r="B16179" s="88"/>
      <c r="C16179" s="88"/>
      <c r="D16179" s="88"/>
      <c r="E16179" s="88"/>
      <c r="F16179" s="88"/>
      <c r="G16179" s="88"/>
      <c r="H16179" s="88"/>
      <c r="I16179" s="88"/>
      <c r="J16179" s="88"/>
      <c r="K16179" s="88"/>
    </row>
    <row r="16180" spans="2:11" ht="12" hidden="1" customHeight="1" x14ac:dyDescent="0.2">
      <c r="B16180" s="88"/>
      <c r="C16180" s="88"/>
      <c r="D16180" s="88"/>
      <c r="E16180" s="88"/>
      <c r="F16180" s="88"/>
      <c r="G16180" s="88"/>
      <c r="H16180" s="88"/>
      <c r="I16180" s="88"/>
      <c r="J16180" s="88"/>
      <c r="K16180" s="88"/>
    </row>
    <row r="16181" spans="2:11" ht="12" hidden="1" customHeight="1" x14ac:dyDescent="0.2">
      <c r="B16181" s="88"/>
      <c r="C16181" s="88"/>
      <c r="D16181" s="88"/>
      <c r="E16181" s="88"/>
      <c r="F16181" s="88"/>
      <c r="G16181" s="88"/>
      <c r="H16181" s="88"/>
      <c r="I16181" s="88"/>
      <c r="J16181" s="88"/>
      <c r="K16181" s="88"/>
    </row>
    <row r="16182" spans="2:11" ht="12" hidden="1" customHeight="1" x14ac:dyDescent="0.2">
      <c r="B16182" s="88"/>
      <c r="C16182" s="88"/>
      <c r="D16182" s="88"/>
      <c r="E16182" s="88"/>
      <c r="F16182" s="88"/>
      <c r="G16182" s="88"/>
      <c r="H16182" s="88"/>
      <c r="I16182" s="88"/>
      <c r="J16182" s="88"/>
      <c r="K16182" s="88"/>
    </row>
    <row r="16183" spans="2:11" ht="12" hidden="1" customHeight="1" x14ac:dyDescent="0.2">
      <c r="B16183" s="88"/>
      <c r="C16183" s="88"/>
      <c r="D16183" s="88"/>
      <c r="E16183" s="88"/>
      <c r="F16183" s="88"/>
      <c r="G16183" s="88"/>
      <c r="H16183" s="88"/>
      <c r="I16183" s="88"/>
      <c r="J16183" s="88"/>
      <c r="K16183" s="88"/>
    </row>
    <row r="16184" spans="2:11" ht="12" hidden="1" customHeight="1" x14ac:dyDescent="0.2">
      <c r="B16184" s="88"/>
      <c r="C16184" s="88"/>
      <c r="D16184" s="88"/>
      <c r="E16184" s="88"/>
      <c r="F16184" s="88"/>
      <c r="G16184" s="88"/>
      <c r="H16184" s="88"/>
      <c r="I16184" s="88"/>
      <c r="J16184" s="88"/>
      <c r="K16184" s="88"/>
    </row>
    <row r="16185" spans="2:11" ht="12" hidden="1" customHeight="1" x14ac:dyDescent="0.2">
      <c r="B16185" s="88"/>
      <c r="C16185" s="88"/>
      <c r="D16185" s="88"/>
      <c r="E16185" s="88"/>
      <c r="F16185" s="88"/>
      <c r="G16185" s="88"/>
      <c r="H16185" s="88"/>
      <c r="I16185" s="88"/>
      <c r="J16185" s="88"/>
      <c r="K16185" s="88"/>
    </row>
    <row r="16186" spans="2:11" ht="12" hidden="1" customHeight="1" x14ac:dyDescent="0.2">
      <c r="B16186" s="88"/>
      <c r="C16186" s="88"/>
      <c r="D16186" s="88"/>
      <c r="E16186" s="88"/>
      <c r="F16186" s="88"/>
      <c r="G16186" s="88"/>
      <c r="H16186" s="88"/>
      <c r="I16186" s="88"/>
      <c r="J16186" s="88"/>
      <c r="K16186" s="88"/>
    </row>
    <row r="16187" spans="2:11" ht="12" hidden="1" customHeight="1" x14ac:dyDescent="0.2">
      <c r="B16187" s="88"/>
      <c r="C16187" s="88"/>
      <c r="D16187" s="88"/>
      <c r="E16187" s="88"/>
      <c r="F16187" s="88"/>
      <c r="G16187" s="88"/>
      <c r="H16187" s="88"/>
      <c r="I16187" s="88"/>
      <c r="J16187" s="88"/>
      <c r="K16187" s="88"/>
    </row>
    <row r="16188" spans="2:11" ht="12" hidden="1" customHeight="1" x14ac:dyDescent="0.2">
      <c r="B16188" s="88"/>
      <c r="C16188" s="88"/>
      <c r="D16188" s="88"/>
      <c r="E16188" s="88"/>
      <c r="F16188" s="88"/>
      <c r="G16188" s="88"/>
      <c r="H16188" s="88"/>
      <c r="I16188" s="88"/>
      <c r="J16188" s="88"/>
      <c r="K16188" s="88"/>
    </row>
    <row r="16189" spans="2:11" ht="12" hidden="1" customHeight="1" x14ac:dyDescent="0.2">
      <c r="B16189" s="88"/>
      <c r="C16189" s="88"/>
      <c r="D16189" s="88"/>
      <c r="E16189" s="88"/>
      <c r="F16189" s="88"/>
      <c r="G16189" s="88"/>
      <c r="H16189" s="88"/>
      <c r="I16189" s="88"/>
      <c r="J16189" s="88"/>
      <c r="K16189" s="88"/>
    </row>
    <row r="16190" spans="2:11" ht="12" hidden="1" customHeight="1" x14ac:dyDescent="0.2">
      <c r="B16190" s="88"/>
      <c r="C16190" s="88"/>
      <c r="D16190" s="88"/>
      <c r="E16190" s="88"/>
      <c r="F16190" s="88"/>
      <c r="G16190" s="88"/>
      <c r="H16190" s="88"/>
      <c r="I16190" s="88"/>
      <c r="J16190" s="88"/>
      <c r="K16190" s="88"/>
    </row>
    <row r="16191" spans="2:11" ht="12" hidden="1" customHeight="1" x14ac:dyDescent="0.2">
      <c r="B16191" s="88"/>
      <c r="C16191" s="88"/>
      <c r="D16191" s="88"/>
      <c r="E16191" s="88"/>
      <c r="F16191" s="88"/>
      <c r="G16191" s="88"/>
      <c r="H16191" s="88"/>
      <c r="I16191" s="88"/>
      <c r="J16191" s="88"/>
      <c r="K16191" s="88"/>
    </row>
    <row r="16192" spans="2:11" ht="12" hidden="1" customHeight="1" x14ac:dyDescent="0.2">
      <c r="B16192" s="88"/>
      <c r="C16192" s="88"/>
      <c r="D16192" s="88"/>
      <c r="E16192" s="88"/>
      <c r="F16192" s="88"/>
      <c r="G16192" s="88"/>
      <c r="H16192" s="88"/>
      <c r="I16192" s="88"/>
      <c r="J16192" s="88"/>
      <c r="K16192" s="88"/>
    </row>
    <row r="16193" spans="2:11" ht="12" hidden="1" customHeight="1" x14ac:dyDescent="0.2">
      <c r="B16193" s="88"/>
      <c r="C16193" s="88"/>
      <c r="D16193" s="88"/>
      <c r="E16193" s="88"/>
      <c r="F16193" s="88"/>
      <c r="G16193" s="88"/>
      <c r="H16193" s="88"/>
      <c r="I16193" s="88"/>
      <c r="J16193" s="88"/>
      <c r="K16193" s="88"/>
    </row>
    <row r="16194" spans="2:11" ht="12" hidden="1" customHeight="1" x14ac:dyDescent="0.2">
      <c r="B16194" s="88"/>
      <c r="C16194" s="88"/>
      <c r="D16194" s="88"/>
      <c r="E16194" s="88"/>
      <c r="F16194" s="88"/>
      <c r="G16194" s="88"/>
      <c r="H16194" s="88"/>
      <c r="I16194" s="88"/>
      <c r="J16194" s="88"/>
      <c r="K16194" s="88"/>
    </row>
    <row r="16195" spans="2:11" ht="12" hidden="1" customHeight="1" x14ac:dyDescent="0.2">
      <c r="B16195" s="88"/>
      <c r="C16195" s="88"/>
      <c r="D16195" s="88"/>
      <c r="E16195" s="88"/>
      <c r="F16195" s="88"/>
      <c r="G16195" s="88"/>
      <c r="H16195" s="88"/>
      <c r="I16195" s="88"/>
      <c r="J16195" s="88"/>
      <c r="K16195" s="88"/>
    </row>
    <row r="16196" spans="2:11" ht="12" hidden="1" customHeight="1" x14ac:dyDescent="0.2">
      <c r="B16196" s="88"/>
      <c r="C16196" s="88"/>
      <c r="D16196" s="88"/>
      <c r="E16196" s="88"/>
      <c r="F16196" s="88"/>
      <c r="G16196" s="88"/>
      <c r="H16196" s="88"/>
      <c r="I16196" s="88"/>
      <c r="J16196" s="88"/>
      <c r="K16196" s="88"/>
    </row>
    <row r="16197" spans="2:11" ht="12" hidden="1" customHeight="1" x14ac:dyDescent="0.2">
      <c r="B16197" s="88"/>
      <c r="C16197" s="88"/>
      <c r="D16197" s="88"/>
      <c r="E16197" s="88"/>
      <c r="F16197" s="88"/>
      <c r="G16197" s="88"/>
      <c r="H16197" s="88"/>
      <c r="I16197" s="88"/>
      <c r="J16197" s="88"/>
      <c r="K16197" s="88"/>
    </row>
    <row r="16198" spans="2:11" ht="12" hidden="1" customHeight="1" x14ac:dyDescent="0.2">
      <c r="B16198" s="88"/>
      <c r="C16198" s="88"/>
      <c r="D16198" s="88"/>
      <c r="E16198" s="88"/>
      <c r="F16198" s="88"/>
      <c r="G16198" s="88"/>
      <c r="H16198" s="88"/>
      <c r="I16198" s="88"/>
      <c r="J16198" s="88"/>
      <c r="K16198" s="88"/>
    </row>
    <row r="16199" spans="2:11" ht="12" hidden="1" customHeight="1" x14ac:dyDescent="0.2">
      <c r="B16199" s="88"/>
      <c r="C16199" s="88"/>
      <c r="D16199" s="88"/>
      <c r="E16199" s="88"/>
      <c r="F16199" s="88"/>
      <c r="G16199" s="88"/>
      <c r="H16199" s="88"/>
      <c r="I16199" s="88"/>
      <c r="J16199" s="88"/>
      <c r="K16199" s="88"/>
    </row>
    <row r="16200" spans="2:11" ht="12" hidden="1" customHeight="1" x14ac:dyDescent="0.2">
      <c r="B16200" s="88"/>
      <c r="C16200" s="88"/>
      <c r="D16200" s="88"/>
      <c r="E16200" s="88"/>
      <c r="F16200" s="88"/>
      <c r="G16200" s="88"/>
      <c r="H16200" s="88"/>
      <c r="I16200" s="88"/>
      <c r="J16200" s="88"/>
      <c r="K16200" s="88"/>
    </row>
    <row r="16201" spans="2:11" ht="12" hidden="1" customHeight="1" x14ac:dyDescent="0.2">
      <c r="B16201" s="88"/>
      <c r="C16201" s="88"/>
      <c r="D16201" s="88"/>
      <c r="E16201" s="88"/>
      <c r="F16201" s="88"/>
      <c r="G16201" s="88"/>
      <c r="H16201" s="88"/>
      <c r="I16201" s="88"/>
      <c r="J16201" s="88"/>
      <c r="K16201" s="88"/>
    </row>
    <row r="16202" spans="2:11" ht="12" hidden="1" customHeight="1" x14ac:dyDescent="0.2">
      <c r="B16202" s="88"/>
      <c r="C16202" s="88"/>
      <c r="D16202" s="88"/>
      <c r="E16202" s="88"/>
      <c r="F16202" s="88"/>
      <c r="G16202" s="88"/>
      <c r="H16202" s="88"/>
      <c r="I16202" s="88"/>
      <c r="J16202" s="88"/>
      <c r="K16202" s="88"/>
    </row>
    <row r="16203" spans="2:11" ht="12" hidden="1" customHeight="1" x14ac:dyDescent="0.2">
      <c r="B16203" s="88"/>
      <c r="C16203" s="88"/>
      <c r="D16203" s="88"/>
      <c r="E16203" s="88"/>
      <c r="F16203" s="88"/>
      <c r="G16203" s="88"/>
      <c r="H16203" s="88"/>
      <c r="I16203" s="88"/>
      <c r="J16203" s="88"/>
      <c r="K16203" s="88"/>
    </row>
    <row r="16204" spans="2:11" ht="12" hidden="1" customHeight="1" x14ac:dyDescent="0.2">
      <c r="B16204" s="88"/>
      <c r="C16204" s="88"/>
      <c r="D16204" s="88"/>
      <c r="E16204" s="88"/>
      <c r="F16204" s="88"/>
      <c r="G16204" s="88"/>
      <c r="H16204" s="88"/>
      <c r="I16204" s="88"/>
      <c r="J16204" s="88"/>
      <c r="K16204" s="88"/>
    </row>
    <row r="16205" spans="2:11" ht="12" hidden="1" customHeight="1" x14ac:dyDescent="0.2">
      <c r="B16205" s="88"/>
      <c r="C16205" s="88"/>
      <c r="D16205" s="88"/>
      <c r="E16205" s="88"/>
      <c r="F16205" s="88"/>
      <c r="G16205" s="88"/>
      <c r="H16205" s="88"/>
      <c r="I16205" s="88"/>
      <c r="J16205" s="88"/>
      <c r="K16205" s="88"/>
    </row>
    <row r="16206" spans="2:11" ht="12" hidden="1" customHeight="1" x14ac:dyDescent="0.2">
      <c r="B16206" s="88"/>
      <c r="C16206" s="88"/>
      <c r="D16206" s="88"/>
      <c r="E16206" s="88"/>
      <c r="F16206" s="88"/>
      <c r="G16206" s="88"/>
      <c r="H16206" s="88"/>
      <c r="I16206" s="88"/>
      <c r="J16206" s="88"/>
      <c r="K16206" s="88"/>
    </row>
    <row r="16207" spans="2:11" ht="12" hidden="1" customHeight="1" x14ac:dyDescent="0.2">
      <c r="B16207" s="88"/>
      <c r="C16207" s="88"/>
      <c r="D16207" s="88"/>
      <c r="E16207" s="88"/>
      <c r="F16207" s="88"/>
      <c r="G16207" s="88"/>
      <c r="H16207" s="88"/>
      <c r="I16207" s="88"/>
      <c r="J16207" s="88"/>
      <c r="K16207" s="88"/>
    </row>
    <row r="16208" spans="2:11" ht="12" hidden="1" customHeight="1" x14ac:dyDescent="0.2">
      <c r="B16208" s="88"/>
      <c r="C16208" s="88"/>
      <c r="D16208" s="88"/>
      <c r="E16208" s="88"/>
      <c r="F16208" s="88"/>
      <c r="G16208" s="88"/>
      <c r="H16208" s="88"/>
      <c r="I16208" s="88"/>
      <c r="J16208" s="88"/>
      <c r="K16208" s="88"/>
    </row>
    <row r="16209" spans="2:11" ht="12" hidden="1" customHeight="1" x14ac:dyDescent="0.2">
      <c r="B16209" s="88"/>
      <c r="C16209" s="88"/>
      <c r="D16209" s="88"/>
      <c r="E16209" s="88"/>
      <c r="F16209" s="88"/>
      <c r="G16209" s="88"/>
      <c r="H16209" s="88"/>
      <c r="I16209" s="88"/>
      <c r="J16209" s="88"/>
      <c r="K16209" s="88"/>
    </row>
    <row r="16210" spans="2:11" ht="12" hidden="1" customHeight="1" x14ac:dyDescent="0.2">
      <c r="B16210" s="88"/>
      <c r="C16210" s="88"/>
      <c r="D16210" s="88"/>
      <c r="E16210" s="88"/>
      <c r="F16210" s="88"/>
      <c r="G16210" s="88"/>
      <c r="H16210" s="88"/>
      <c r="I16210" s="88"/>
      <c r="J16210" s="88"/>
      <c r="K16210" s="88"/>
    </row>
    <row r="16211" spans="2:11" ht="12" hidden="1" customHeight="1" x14ac:dyDescent="0.2">
      <c r="B16211" s="88"/>
      <c r="C16211" s="88"/>
      <c r="D16211" s="88"/>
      <c r="E16211" s="88"/>
      <c r="F16211" s="88"/>
      <c r="G16211" s="88"/>
      <c r="H16211" s="88"/>
      <c r="I16211" s="88"/>
      <c r="J16211" s="88"/>
      <c r="K16211" s="88"/>
    </row>
    <row r="16212" spans="2:11" ht="12" hidden="1" customHeight="1" x14ac:dyDescent="0.2">
      <c r="B16212" s="88"/>
      <c r="C16212" s="88"/>
      <c r="D16212" s="88"/>
      <c r="E16212" s="88"/>
      <c r="F16212" s="88"/>
      <c r="G16212" s="88"/>
      <c r="H16212" s="88"/>
      <c r="I16212" s="88"/>
      <c r="J16212" s="88"/>
      <c r="K16212" s="88"/>
    </row>
    <row r="16213" spans="2:11" ht="12" hidden="1" customHeight="1" x14ac:dyDescent="0.2">
      <c r="B16213" s="88"/>
      <c r="C16213" s="88"/>
      <c r="D16213" s="88"/>
      <c r="E16213" s="88"/>
      <c r="F16213" s="88"/>
      <c r="G16213" s="88"/>
      <c r="H16213" s="88"/>
      <c r="I16213" s="88"/>
      <c r="J16213" s="88"/>
      <c r="K16213" s="88"/>
    </row>
    <row r="16214" spans="2:11" ht="12" hidden="1" customHeight="1" x14ac:dyDescent="0.2">
      <c r="B16214" s="88"/>
      <c r="C16214" s="88"/>
      <c r="D16214" s="88"/>
      <c r="E16214" s="88"/>
      <c r="F16214" s="88"/>
      <c r="G16214" s="88"/>
      <c r="H16214" s="88"/>
      <c r="I16214" s="88"/>
      <c r="J16214" s="88"/>
      <c r="K16214" s="88"/>
    </row>
    <row r="16215" spans="2:11" ht="12" hidden="1" customHeight="1" x14ac:dyDescent="0.2">
      <c r="B16215" s="88"/>
      <c r="C16215" s="88"/>
      <c r="D16215" s="88"/>
      <c r="E16215" s="88"/>
      <c r="F16215" s="88"/>
      <c r="G16215" s="88"/>
      <c r="H16215" s="88"/>
      <c r="I16215" s="88"/>
      <c r="J16215" s="88"/>
      <c r="K16215" s="88"/>
    </row>
    <row r="16216" spans="2:11" ht="12" hidden="1" customHeight="1" x14ac:dyDescent="0.2">
      <c r="B16216" s="88"/>
      <c r="C16216" s="88"/>
      <c r="D16216" s="88"/>
      <c r="E16216" s="88"/>
      <c r="F16216" s="88"/>
      <c r="G16216" s="88"/>
      <c r="H16216" s="88"/>
      <c r="I16216" s="88"/>
      <c r="J16216" s="88"/>
      <c r="K16216" s="88"/>
    </row>
    <row r="16217" spans="2:11" ht="12" hidden="1" customHeight="1" x14ac:dyDescent="0.2">
      <c r="B16217" s="88"/>
      <c r="C16217" s="88"/>
      <c r="D16217" s="88"/>
      <c r="E16217" s="88"/>
      <c r="F16217" s="88"/>
      <c r="G16217" s="88"/>
      <c r="H16217" s="88"/>
      <c r="I16217" s="88"/>
      <c r="J16217" s="88"/>
      <c r="K16217" s="88"/>
    </row>
    <row r="16218" spans="2:11" ht="12" hidden="1" customHeight="1" x14ac:dyDescent="0.2">
      <c r="B16218" s="88"/>
      <c r="C16218" s="88"/>
      <c r="D16218" s="88"/>
      <c r="E16218" s="88"/>
      <c r="F16218" s="88"/>
      <c r="G16218" s="88"/>
      <c r="H16218" s="88"/>
      <c r="I16218" s="88"/>
      <c r="J16218" s="88"/>
      <c r="K16218" s="88"/>
    </row>
    <row r="16219" spans="2:11" ht="12" hidden="1" customHeight="1" x14ac:dyDescent="0.2">
      <c r="B16219" s="88"/>
      <c r="C16219" s="88"/>
      <c r="D16219" s="88"/>
      <c r="E16219" s="88"/>
      <c r="F16219" s="88"/>
      <c r="G16219" s="88"/>
      <c r="H16219" s="88"/>
      <c r="I16219" s="88"/>
      <c r="J16219" s="88"/>
      <c r="K16219" s="88"/>
    </row>
    <row r="16220" spans="2:11" ht="12" hidden="1" customHeight="1" x14ac:dyDescent="0.2">
      <c r="B16220" s="88"/>
      <c r="C16220" s="88"/>
      <c r="D16220" s="88"/>
      <c r="E16220" s="88"/>
      <c r="F16220" s="88"/>
      <c r="G16220" s="88"/>
      <c r="H16220" s="88"/>
      <c r="I16220" s="88"/>
      <c r="J16220" s="88"/>
      <c r="K16220" s="88"/>
    </row>
    <row r="16221" spans="2:11" ht="12" hidden="1" customHeight="1" x14ac:dyDescent="0.2">
      <c r="B16221" s="88"/>
      <c r="C16221" s="88"/>
      <c r="D16221" s="88"/>
      <c r="E16221" s="88"/>
      <c r="F16221" s="88"/>
      <c r="G16221" s="88"/>
      <c r="H16221" s="88"/>
      <c r="I16221" s="88"/>
      <c r="J16221" s="88"/>
      <c r="K16221" s="88"/>
    </row>
    <row r="16222" spans="2:11" ht="12" hidden="1" customHeight="1" x14ac:dyDescent="0.2">
      <c r="B16222" s="88"/>
      <c r="C16222" s="88"/>
      <c r="D16222" s="88"/>
      <c r="E16222" s="88"/>
      <c r="F16222" s="88"/>
      <c r="G16222" s="88"/>
      <c r="H16222" s="88"/>
      <c r="I16222" s="88"/>
      <c r="J16222" s="88"/>
      <c r="K16222" s="88"/>
    </row>
    <row r="16223" spans="2:11" ht="12" hidden="1" customHeight="1" x14ac:dyDescent="0.2">
      <c r="B16223" s="88"/>
      <c r="C16223" s="88"/>
      <c r="D16223" s="88"/>
      <c r="E16223" s="88"/>
      <c r="F16223" s="88"/>
      <c r="G16223" s="88"/>
      <c r="H16223" s="88"/>
      <c r="I16223" s="88"/>
      <c r="J16223" s="88"/>
      <c r="K16223" s="88"/>
    </row>
    <row r="16224" spans="2:11" ht="12" hidden="1" customHeight="1" x14ac:dyDescent="0.2">
      <c r="B16224" s="88"/>
      <c r="C16224" s="88"/>
      <c r="D16224" s="88"/>
      <c r="E16224" s="88"/>
      <c r="F16224" s="88"/>
      <c r="G16224" s="88"/>
      <c r="H16224" s="88"/>
      <c r="I16224" s="88"/>
      <c r="J16224" s="88"/>
      <c r="K16224" s="88"/>
    </row>
    <row r="16225" spans="2:11" ht="12" hidden="1" customHeight="1" x14ac:dyDescent="0.2">
      <c r="B16225" s="88"/>
      <c r="C16225" s="88"/>
      <c r="D16225" s="88"/>
      <c r="E16225" s="88"/>
      <c r="F16225" s="88"/>
      <c r="G16225" s="88"/>
      <c r="H16225" s="88"/>
      <c r="I16225" s="88"/>
      <c r="J16225" s="88"/>
      <c r="K16225" s="88"/>
    </row>
    <row r="16226" spans="2:11" ht="12" hidden="1" customHeight="1" x14ac:dyDescent="0.2">
      <c r="B16226" s="88"/>
      <c r="C16226" s="88"/>
      <c r="D16226" s="88"/>
      <c r="E16226" s="88"/>
      <c r="F16226" s="88"/>
      <c r="G16226" s="88"/>
      <c r="H16226" s="88"/>
      <c r="I16226" s="88"/>
      <c r="J16226" s="88"/>
      <c r="K16226" s="88"/>
    </row>
    <row r="16227" spans="2:11" ht="12" hidden="1" customHeight="1" x14ac:dyDescent="0.2">
      <c r="B16227" s="88"/>
      <c r="C16227" s="88"/>
      <c r="D16227" s="88"/>
      <c r="E16227" s="88"/>
      <c r="F16227" s="88"/>
      <c r="G16227" s="88"/>
      <c r="H16227" s="88"/>
      <c r="I16227" s="88"/>
      <c r="J16227" s="88"/>
      <c r="K16227" s="88"/>
    </row>
    <row r="16228" spans="2:11" ht="12" hidden="1" customHeight="1" x14ac:dyDescent="0.2">
      <c r="B16228" s="88"/>
      <c r="C16228" s="88"/>
      <c r="D16228" s="88"/>
      <c r="E16228" s="88"/>
      <c r="F16228" s="88"/>
      <c r="G16228" s="88"/>
      <c r="H16228" s="88"/>
      <c r="I16228" s="88"/>
      <c r="J16228" s="88"/>
      <c r="K16228" s="88"/>
    </row>
    <row r="16229" spans="2:11" ht="12" hidden="1" customHeight="1" x14ac:dyDescent="0.2">
      <c r="B16229" s="88"/>
      <c r="C16229" s="88"/>
      <c r="D16229" s="88"/>
      <c r="E16229" s="88"/>
      <c r="F16229" s="88"/>
      <c r="G16229" s="88"/>
      <c r="H16229" s="88"/>
      <c r="I16229" s="88"/>
      <c r="J16229" s="88"/>
      <c r="K16229" s="88"/>
    </row>
    <row r="16230" spans="2:11" ht="12" hidden="1" customHeight="1" x14ac:dyDescent="0.2">
      <c r="B16230" s="88"/>
      <c r="C16230" s="88"/>
      <c r="D16230" s="88"/>
      <c r="E16230" s="88"/>
      <c r="F16230" s="88"/>
      <c r="G16230" s="88"/>
      <c r="H16230" s="88"/>
      <c r="I16230" s="88"/>
      <c r="J16230" s="88"/>
      <c r="K16230" s="88"/>
    </row>
    <row r="16231" spans="2:11" ht="12" hidden="1" customHeight="1" x14ac:dyDescent="0.2">
      <c r="B16231" s="88"/>
      <c r="C16231" s="88"/>
      <c r="D16231" s="88"/>
      <c r="E16231" s="88"/>
      <c r="F16231" s="88"/>
      <c r="G16231" s="88"/>
      <c r="H16231" s="88"/>
      <c r="I16231" s="88"/>
      <c r="J16231" s="88"/>
      <c r="K16231" s="88"/>
    </row>
    <row r="16232" spans="2:11" ht="12" hidden="1" customHeight="1" x14ac:dyDescent="0.2">
      <c r="B16232" s="88"/>
      <c r="C16232" s="88"/>
      <c r="D16232" s="88"/>
      <c r="E16232" s="88"/>
      <c r="F16232" s="88"/>
      <c r="G16232" s="88"/>
      <c r="H16232" s="88"/>
      <c r="I16232" s="88"/>
      <c r="J16232" s="88"/>
      <c r="K16232" s="88"/>
    </row>
    <row r="16233" spans="2:11" ht="12" hidden="1" customHeight="1" x14ac:dyDescent="0.2">
      <c r="B16233" s="88"/>
      <c r="C16233" s="88"/>
      <c r="D16233" s="88"/>
      <c r="E16233" s="88"/>
      <c r="F16233" s="88"/>
      <c r="G16233" s="88"/>
      <c r="H16233" s="88"/>
      <c r="I16233" s="88"/>
      <c r="J16233" s="88"/>
      <c r="K16233" s="88"/>
    </row>
    <row r="16234" spans="2:11" ht="12" hidden="1" customHeight="1" x14ac:dyDescent="0.2">
      <c r="B16234" s="88"/>
      <c r="C16234" s="88"/>
      <c r="D16234" s="88"/>
      <c r="E16234" s="88"/>
      <c r="F16234" s="88"/>
      <c r="G16234" s="88"/>
      <c r="H16234" s="88"/>
      <c r="I16234" s="88"/>
      <c r="J16234" s="88"/>
      <c r="K16234" s="88"/>
    </row>
    <row r="16235" spans="2:11" ht="12" hidden="1" customHeight="1" x14ac:dyDescent="0.2">
      <c r="B16235" s="88"/>
      <c r="C16235" s="88"/>
      <c r="D16235" s="88"/>
      <c r="E16235" s="88"/>
      <c r="F16235" s="88"/>
      <c r="G16235" s="88"/>
      <c r="H16235" s="88"/>
      <c r="I16235" s="88"/>
      <c r="J16235" s="88"/>
      <c r="K16235" s="88"/>
    </row>
    <row r="16236" spans="2:11" ht="12" hidden="1" customHeight="1" x14ac:dyDescent="0.2">
      <c r="B16236" s="88"/>
      <c r="C16236" s="88"/>
      <c r="D16236" s="88"/>
      <c r="E16236" s="88"/>
      <c r="F16236" s="88"/>
      <c r="G16236" s="88"/>
      <c r="H16236" s="88"/>
      <c r="I16236" s="88"/>
      <c r="J16236" s="88"/>
      <c r="K16236" s="88"/>
    </row>
    <row r="16237" spans="2:11" ht="12" hidden="1" customHeight="1" x14ac:dyDescent="0.2">
      <c r="B16237" s="88"/>
      <c r="C16237" s="88"/>
      <c r="D16237" s="88"/>
      <c r="E16237" s="88"/>
      <c r="F16237" s="88"/>
      <c r="G16237" s="88"/>
      <c r="H16237" s="88"/>
      <c r="I16237" s="88"/>
      <c r="J16237" s="88"/>
      <c r="K16237" s="88"/>
    </row>
    <row r="16238" spans="2:11" ht="12" hidden="1" customHeight="1" x14ac:dyDescent="0.2">
      <c r="B16238" s="88"/>
      <c r="C16238" s="88"/>
      <c r="D16238" s="88"/>
      <c r="E16238" s="88"/>
      <c r="F16238" s="88"/>
      <c r="G16238" s="88"/>
      <c r="H16238" s="88"/>
      <c r="I16238" s="88"/>
      <c r="J16238" s="88"/>
      <c r="K16238" s="88"/>
    </row>
    <row r="16239" spans="2:11" ht="12" hidden="1" customHeight="1" x14ac:dyDescent="0.2">
      <c r="B16239" s="88"/>
      <c r="C16239" s="88"/>
      <c r="D16239" s="88"/>
      <c r="E16239" s="88"/>
      <c r="F16239" s="88"/>
      <c r="G16239" s="88"/>
      <c r="H16239" s="88"/>
      <c r="I16239" s="88"/>
      <c r="J16239" s="88"/>
      <c r="K16239" s="88"/>
    </row>
    <row r="16240" spans="2:11" ht="12" hidden="1" customHeight="1" x14ac:dyDescent="0.2">
      <c r="B16240" s="88"/>
      <c r="C16240" s="88"/>
      <c r="D16240" s="88"/>
      <c r="E16240" s="88"/>
      <c r="F16240" s="88"/>
      <c r="G16240" s="88"/>
      <c r="H16240" s="88"/>
      <c r="I16240" s="88"/>
      <c r="J16240" s="88"/>
      <c r="K16240" s="88"/>
    </row>
    <row r="16241" spans="2:11" ht="12" hidden="1" customHeight="1" x14ac:dyDescent="0.2">
      <c r="B16241" s="88"/>
      <c r="C16241" s="88"/>
      <c r="D16241" s="88"/>
      <c r="E16241" s="88"/>
      <c r="F16241" s="88"/>
      <c r="G16241" s="88"/>
      <c r="H16241" s="88"/>
      <c r="I16241" s="88"/>
      <c r="J16241" s="88"/>
      <c r="K16241" s="88"/>
    </row>
    <row r="16242" spans="2:11" ht="12" hidden="1" customHeight="1" x14ac:dyDescent="0.2">
      <c r="B16242" s="88"/>
      <c r="C16242" s="88"/>
      <c r="D16242" s="88"/>
      <c r="E16242" s="88"/>
      <c r="F16242" s="88"/>
      <c r="G16242" s="88"/>
      <c r="H16242" s="88"/>
      <c r="I16242" s="88"/>
      <c r="J16242" s="88"/>
      <c r="K16242" s="88"/>
    </row>
    <row r="16243" spans="2:11" ht="12" hidden="1" customHeight="1" x14ac:dyDescent="0.2">
      <c r="B16243" s="88"/>
      <c r="C16243" s="88"/>
      <c r="D16243" s="88"/>
      <c r="E16243" s="88"/>
      <c r="F16243" s="88"/>
      <c r="G16243" s="88"/>
      <c r="H16243" s="88"/>
      <c r="I16243" s="88"/>
      <c r="J16243" s="88"/>
      <c r="K16243" s="88"/>
    </row>
    <row r="16244" spans="2:11" ht="12" hidden="1" customHeight="1" x14ac:dyDescent="0.2">
      <c r="B16244" s="88"/>
      <c r="C16244" s="88"/>
      <c r="D16244" s="88"/>
      <c r="E16244" s="88"/>
      <c r="F16244" s="88"/>
      <c r="G16244" s="88"/>
      <c r="H16244" s="88"/>
      <c r="I16244" s="88"/>
      <c r="J16244" s="88"/>
      <c r="K16244" s="88"/>
    </row>
    <row r="16245" spans="2:11" ht="12" hidden="1" customHeight="1" x14ac:dyDescent="0.2">
      <c r="B16245" s="88"/>
      <c r="C16245" s="88"/>
      <c r="D16245" s="88"/>
      <c r="E16245" s="88"/>
      <c r="F16245" s="88"/>
      <c r="G16245" s="88"/>
      <c r="H16245" s="88"/>
      <c r="I16245" s="88"/>
      <c r="J16245" s="88"/>
      <c r="K16245" s="88"/>
    </row>
    <row r="16246" spans="2:11" ht="12" hidden="1" customHeight="1" x14ac:dyDescent="0.2">
      <c r="B16246" s="88"/>
      <c r="C16246" s="88"/>
      <c r="D16246" s="88"/>
      <c r="E16246" s="88"/>
      <c r="F16246" s="88"/>
      <c r="G16246" s="88"/>
      <c r="H16246" s="88"/>
      <c r="I16246" s="88"/>
      <c r="J16246" s="88"/>
      <c r="K16246" s="88"/>
    </row>
    <row r="16247" spans="2:11" ht="12" hidden="1" customHeight="1" x14ac:dyDescent="0.2">
      <c r="B16247" s="88"/>
      <c r="C16247" s="88"/>
      <c r="D16247" s="88"/>
      <c r="E16247" s="88"/>
      <c r="F16247" s="88"/>
      <c r="G16247" s="88"/>
      <c r="H16247" s="88"/>
      <c r="I16247" s="88"/>
      <c r="J16247" s="88"/>
      <c r="K16247" s="88"/>
    </row>
    <row r="16248" spans="2:11" ht="12" hidden="1" customHeight="1" x14ac:dyDescent="0.2">
      <c r="B16248" s="88"/>
      <c r="C16248" s="88"/>
      <c r="D16248" s="88"/>
      <c r="E16248" s="88"/>
      <c r="F16248" s="88"/>
      <c r="G16248" s="88"/>
      <c r="H16248" s="88"/>
      <c r="I16248" s="88"/>
      <c r="J16248" s="88"/>
      <c r="K16248" s="88"/>
    </row>
    <row r="16249" spans="2:11" ht="12" hidden="1" customHeight="1" x14ac:dyDescent="0.2">
      <c r="B16249" s="88"/>
      <c r="C16249" s="88"/>
      <c r="D16249" s="88"/>
      <c r="E16249" s="88"/>
      <c r="F16249" s="88"/>
      <c r="G16249" s="88"/>
      <c r="H16249" s="88"/>
      <c r="I16249" s="88"/>
      <c r="J16249" s="88"/>
      <c r="K16249" s="88"/>
    </row>
    <row r="16250" spans="2:11" ht="12" hidden="1" customHeight="1" x14ac:dyDescent="0.2">
      <c r="B16250" s="88"/>
      <c r="C16250" s="88"/>
      <c r="D16250" s="88"/>
      <c r="E16250" s="88"/>
      <c r="F16250" s="88"/>
      <c r="G16250" s="88"/>
      <c r="H16250" s="88"/>
      <c r="I16250" s="88"/>
      <c r="J16250" s="88"/>
      <c r="K16250" s="88"/>
    </row>
    <row r="16251" spans="2:11" ht="12" hidden="1" customHeight="1" x14ac:dyDescent="0.2">
      <c r="B16251" s="88"/>
      <c r="C16251" s="88"/>
      <c r="D16251" s="88"/>
      <c r="E16251" s="88"/>
      <c r="F16251" s="88"/>
      <c r="G16251" s="88"/>
      <c r="H16251" s="88"/>
      <c r="I16251" s="88"/>
      <c r="J16251" s="88"/>
      <c r="K16251" s="88"/>
    </row>
    <row r="16252" spans="2:11" ht="12" hidden="1" customHeight="1" x14ac:dyDescent="0.2">
      <c r="B16252" s="88"/>
      <c r="C16252" s="88"/>
      <c r="D16252" s="88"/>
      <c r="E16252" s="88"/>
      <c r="F16252" s="88"/>
      <c r="G16252" s="88"/>
      <c r="H16252" s="88"/>
      <c r="I16252" s="88"/>
      <c r="J16252" s="88"/>
      <c r="K16252" s="88"/>
    </row>
    <row r="16253" spans="2:11" ht="12" hidden="1" customHeight="1" x14ac:dyDescent="0.2">
      <c r="B16253" s="88"/>
      <c r="C16253" s="88"/>
      <c r="D16253" s="88"/>
      <c r="E16253" s="88"/>
      <c r="F16253" s="88"/>
      <c r="G16253" s="88"/>
      <c r="H16253" s="88"/>
      <c r="I16253" s="88"/>
      <c r="J16253" s="88"/>
      <c r="K16253" s="88"/>
    </row>
    <row r="16254" spans="2:11" ht="12" hidden="1" customHeight="1" x14ac:dyDescent="0.2">
      <c r="B16254" s="88"/>
      <c r="C16254" s="88"/>
      <c r="D16254" s="88"/>
      <c r="E16254" s="88"/>
      <c r="F16254" s="88"/>
      <c r="G16254" s="88"/>
      <c r="H16254" s="88"/>
      <c r="I16254" s="88"/>
      <c r="J16254" s="88"/>
      <c r="K16254" s="88"/>
    </row>
    <row r="16255" spans="2:11" ht="12" hidden="1" customHeight="1" x14ac:dyDescent="0.2">
      <c r="B16255" s="88"/>
      <c r="C16255" s="88"/>
      <c r="D16255" s="88"/>
      <c r="E16255" s="88"/>
      <c r="F16255" s="88"/>
      <c r="G16255" s="88"/>
      <c r="H16255" s="88"/>
      <c r="I16255" s="88"/>
      <c r="J16255" s="88"/>
      <c r="K16255" s="88"/>
    </row>
    <row r="16256" spans="2:11" ht="12" hidden="1" customHeight="1" x14ac:dyDescent="0.2">
      <c r="B16256" s="88"/>
      <c r="C16256" s="88"/>
      <c r="D16256" s="88"/>
      <c r="E16256" s="88"/>
      <c r="F16256" s="88"/>
      <c r="G16256" s="88"/>
      <c r="H16256" s="88"/>
      <c r="I16256" s="88"/>
      <c r="J16256" s="88"/>
      <c r="K16256" s="88"/>
    </row>
    <row r="16257" spans="2:11" ht="12" hidden="1" customHeight="1" x14ac:dyDescent="0.2">
      <c r="B16257" s="88"/>
      <c r="C16257" s="88"/>
      <c r="D16257" s="88"/>
      <c r="E16257" s="88"/>
      <c r="F16257" s="88"/>
      <c r="G16257" s="88"/>
      <c r="H16257" s="88"/>
      <c r="I16257" s="88"/>
      <c r="J16257" s="88"/>
      <c r="K16257" s="88"/>
    </row>
    <row r="16258" spans="2:11" ht="12" hidden="1" customHeight="1" x14ac:dyDescent="0.2">
      <c r="B16258" s="88"/>
      <c r="C16258" s="88"/>
      <c r="D16258" s="88"/>
      <c r="E16258" s="88"/>
      <c r="F16258" s="88"/>
      <c r="G16258" s="88"/>
      <c r="H16258" s="88"/>
      <c r="I16258" s="88"/>
      <c r="J16258" s="88"/>
      <c r="K16258" s="88"/>
    </row>
    <row r="16259" spans="2:11" ht="12" hidden="1" customHeight="1" x14ac:dyDescent="0.2">
      <c r="B16259" s="88"/>
      <c r="C16259" s="88"/>
      <c r="D16259" s="88"/>
      <c r="E16259" s="88"/>
      <c r="F16259" s="88"/>
      <c r="G16259" s="88"/>
      <c r="H16259" s="88"/>
      <c r="I16259" s="88"/>
      <c r="J16259" s="88"/>
      <c r="K16259" s="88"/>
    </row>
    <row r="16260" spans="2:11" ht="12" hidden="1" customHeight="1" x14ac:dyDescent="0.2">
      <c r="B16260" s="88"/>
      <c r="C16260" s="88"/>
      <c r="D16260" s="88"/>
      <c r="E16260" s="88"/>
      <c r="F16260" s="88"/>
      <c r="G16260" s="88"/>
      <c r="H16260" s="88"/>
      <c r="I16260" s="88"/>
      <c r="J16260" s="88"/>
      <c r="K16260" s="88"/>
    </row>
    <row r="16261" spans="2:11" ht="12" hidden="1" customHeight="1" x14ac:dyDescent="0.2">
      <c r="B16261" s="88"/>
      <c r="C16261" s="88"/>
      <c r="D16261" s="88"/>
      <c r="E16261" s="88"/>
      <c r="F16261" s="88"/>
      <c r="G16261" s="88"/>
      <c r="H16261" s="88"/>
      <c r="I16261" s="88"/>
      <c r="J16261" s="88"/>
      <c r="K16261" s="88"/>
    </row>
    <row r="16262" spans="2:11" ht="12" hidden="1" customHeight="1" x14ac:dyDescent="0.2">
      <c r="B16262" s="88"/>
      <c r="C16262" s="88"/>
      <c r="D16262" s="88"/>
      <c r="E16262" s="88"/>
      <c r="F16262" s="88"/>
      <c r="G16262" s="88"/>
      <c r="H16262" s="88"/>
      <c r="I16262" s="88"/>
      <c r="J16262" s="88"/>
      <c r="K16262" s="88"/>
    </row>
    <row r="16263" spans="2:11" ht="12" hidden="1" customHeight="1" x14ac:dyDescent="0.2">
      <c r="B16263" s="88"/>
      <c r="C16263" s="88"/>
      <c r="D16263" s="88"/>
      <c r="E16263" s="88"/>
      <c r="F16263" s="88"/>
      <c r="G16263" s="88"/>
      <c r="H16263" s="88"/>
      <c r="I16263" s="88"/>
      <c r="J16263" s="88"/>
      <c r="K16263" s="88"/>
    </row>
    <row r="16264" spans="2:11" ht="12" hidden="1" customHeight="1" x14ac:dyDescent="0.2">
      <c r="B16264" s="88"/>
      <c r="C16264" s="88"/>
      <c r="D16264" s="88"/>
      <c r="E16264" s="88"/>
      <c r="F16264" s="88"/>
      <c r="G16264" s="88"/>
      <c r="H16264" s="88"/>
      <c r="I16264" s="88"/>
      <c r="J16264" s="88"/>
      <c r="K16264" s="88"/>
    </row>
    <row r="16265" spans="2:11" ht="12" hidden="1" customHeight="1" x14ac:dyDescent="0.2">
      <c r="B16265" s="88"/>
      <c r="C16265" s="88"/>
      <c r="D16265" s="88"/>
      <c r="E16265" s="88"/>
      <c r="F16265" s="88"/>
      <c r="G16265" s="88"/>
      <c r="H16265" s="88"/>
      <c r="I16265" s="88"/>
      <c r="J16265" s="88"/>
      <c r="K16265" s="88"/>
    </row>
    <row r="16266" spans="2:11" ht="12" hidden="1" customHeight="1" x14ac:dyDescent="0.2">
      <c r="B16266" s="88"/>
      <c r="C16266" s="88"/>
      <c r="D16266" s="88"/>
      <c r="E16266" s="88"/>
      <c r="F16266" s="88"/>
      <c r="G16266" s="88"/>
      <c r="H16266" s="88"/>
      <c r="I16266" s="88"/>
      <c r="J16266" s="88"/>
      <c r="K16266" s="88"/>
    </row>
    <row r="16267" spans="2:11" ht="12" hidden="1" customHeight="1" x14ac:dyDescent="0.2">
      <c r="B16267" s="88"/>
      <c r="C16267" s="88"/>
      <c r="D16267" s="88"/>
      <c r="E16267" s="88"/>
      <c r="F16267" s="88"/>
      <c r="G16267" s="88"/>
      <c r="H16267" s="88"/>
      <c r="I16267" s="88"/>
      <c r="J16267" s="88"/>
      <c r="K16267" s="88"/>
    </row>
    <row r="16268" spans="2:11" ht="12" hidden="1" customHeight="1" x14ac:dyDescent="0.2">
      <c r="B16268" s="88"/>
      <c r="C16268" s="88"/>
      <c r="D16268" s="88"/>
      <c r="E16268" s="88"/>
      <c r="F16268" s="88"/>
      <c r="G16268" s="88"/>
      <c r="H16268" s="88"/>
      <c r="I16268" s="88"/>
      <c r="J16268" s="88"/>
      <c r="K16268" s="88"/>
    </row>
    <row r="16269" spans="2:11" ht="12" hidden="1" customHeight="1" x14ac:dyDescent="0.2">
      <c r="B16269" s="88"/>
      <c r="C16269" s="88"/>
      <c r="D16269" s="88"/>
      <c r="E16269" s="88"/>
      <c r="F16269" s="88"/>
      <c r="G16269" s="88"/>
      <c r="H16269" s="88"/>
      <c r="I16269" s="88"/>
      <c r="J16269" s="88"/>
      <c r="K16269" s="88"/>
    </row>
    <row r="16270" spans="2:11" ht="12" hidden="1" customHeight="1" x14ac:dyDescent="0.2">
      <c r="B16270" s="88"/>
      <c r="C16270" s="88"/>
      <c r="D16270" s="88"/>
      <c r="E16270" s="88"/>
      <c r="F16270" s="88"/>
      <c r="G16270" s="88"/>
      <c r="H16270" s="88"/>
      <c r="I16270" s="88"/>
      <c r="J16270" s="88"/>
      <c r="K16270" s="88"/>
    </row>
    <row r="16271" spans="2:11" ht="12" hidden="1" customHeight="1" x14ac:dyDescent="0.2">
      <c r="B16271" s="88"/>
      <c r="C16271" s="88"/>
      <c r="D16271" s="88"/>
      <c r="E16271" s="88"/>
      <c r="F16271" s="88"/>
      <c r="G16271" s="88"/>
      <c r="H16271" s="88"/>
      <c r="I16271" s="88"/>
      <c r="J16271" s="88"/>
      <c r="K16271" s="88"/>
    </row>
    <row r="16272" spans="2:11" ht="12" hidden="1" customHeight="1" x14ac:dyDescent="0.2">
      <c r="B16272" s="88"/>
      <c r="C16272" s="88"/>
      <c r="D16272" s="88"/>
      <c r="E16272" s="88"/>
      <c r="F16272" s="88"/>
      <c r="G16272" s="88"/>
      <c r="H16272" s="88"/>
      <c r="I16272" s="88"/>
      <c r="J16272" s="88"/>
      <c r="K16272" s="88"/>
    </row>
    <row r="16273" spans="2:11" ht="12" hidden="1" customHeight="1" x14ac:dyDescent="0.2">
      <c r="B16273" s="88"/>
      <c r="C16273" s="88"/>
      <c r="D16273" s="88"/>
      <c r="E16273" s="88"/>
      <c r="F16273" s="88"/>
      <c r="G16273" s="88"/>
      <c r="H16273" s="88"/>
      <c r="I16273" s="88"/>
      <c r="J16273" s="88"/>
      <c r="K16273" s="88"/>
    </row>
    <row r="16274" spans="2:11" ht="12" hidden="1" customHeight="1" x14ac:dyDescent="0.2">
      <c r="B16274" s="88"/>
      <c r="C16274" s="88"/>
      <c r="D16274" s="88"/>
      <c r="E16274" s="88"/>
      <c r="F16274" s="88"/>
      <c r="G16274" s="88"/>
      <c r="H16274" s="88"/>
      <c r="I16274" s="88"/>
      <c r="J16274" s="88"/>
      <c r="K16274" s="88"/>
    </row>
    <row r="16275" spans="2:11" ht="12" hidden="1" customHeight="1" x14ac:dyDescent="0.2">
      <c r="B16275" s="88"/>
      <c r="C16275" s="88"/>
      <c r="D16275" s="88"/>
      <c r="E16275" s="88"/>
      <c r="F16275" s="88"/>
      <c r="G16275" s="88"/>
      <c r="H16275" s="88"/>
      <c r="I16275" s="88"/>
      <c r="J16275" s="88"/>
      <c r="K16275" s="88"/>
    </row>
    <row r="16276" spans="2:11" ht="12" hidden="1" customHeight="1" x14ac:dyDescent="0.2">
      <c r="B16276" s="88"/>
      <c r="C16276" s="88"/>
      <c r="D16276" s="88"/>
      <c r="E16276" s="88"/>
      <c r="F16276" s="88"/>
      <c r="G16276" s="88"/>
      <c r="H16276" s="88"/>
      <c r="I16276" s="88"/>
      <c r="J16276" s="88"/>
      <c r="K16276" s="88"/>
    </row>
    <row r="16277" spans="2:11" ht="12" hidden="1" customHeight="1" x14ac:dyDescent="0.2">
      <c r="B16277" s="88"/>
      <c r="C16277" s="88"/>
      <c r="D16277" s="88"/>
      <c r="E16277" s="88"/>
      <c r="F16277" s="88"/>
      <c r="G16277" s="88"/>
      <c r="H16277" s="88"/>
      <c r="I16277" s="88"/>
      <c r="J16277" s="88"/>
      <c r="K16277" s="88"/>
    </row>
    <row r="16278" spans="2:11" ht="12" hidden="1" customHeight="1" x14ac:dyDescent="0.2">
      <c r="B16278" s="88"/>
      <c r="C16278" s="88"/>
      <c r="D16278" s="88"/>
      <c r="E16278" s="88"/>
      <c r="F16278" s="88"/>
      <c r="G16278" s="88"/>
      <c r="H16278" s="88"/>
      <c r="I16278" s="88"/>
      <c r="J16278" s="88"/>
      <c r="K16278" s="88"/>
    </row>
    <row r="16279" spans="2:11" ht="12" hidden="1" customHeight="1" x14ac:dyDescent="0.2">
      <c r="B16279" s="88"/>
      <c r="C16279" s="88"/>
      <c r="D16279" s="88"/>
      <c r="E16279" s="88"/>
      <c r="F16279" s="88"/>
      <c r="G16279" s="88"/>
      <c r="H16279" s="88"/>
      <c r="I16279" s="88"/>
      <c r="J16279" s="88"/>
      <c r="K16279" s="88"/>
    </row>
    <row r="16280" spans="2:11" ht="12" hidden="1" customHeight="1" x14ac:dyDescent="0.2">
      <c r="B16280" s="88"/>
      <c r="C16280" s="88"/>
      <c r="D16280" s="88"/>
      <c r="E16280" s="88"/>
      <c r="F16280" s="88"/>
      <c r="G16280" s="88"/>
      <c r="H16280" s="88"/>
      <c r="I16280" s="88"/>
      <c r="J16280" s="88"/>
      <c r="K16280" s="88"/>
    </row>
    <row r="16281" spans="2:11" ht="12" hidden="1" customHeight="1" x14ac:dyDescent="0.2">
      <c r="B16281" s="88"/>
      <c r="C16281" s="88"/>
      <c r="D16281" s="88"/>
      <c r="E16281" s="88"/>
      <c r="F16281" s="88"/>
      <c r="G16281" s="88"/>
      <c r="H16281" s="88"/>
      <c r="I16281" s="88"/>
      <c r="J16281" s="88"/>
      <c r="K16281" s="88"/>
    </row>
    <row r="16282" spans="2:11" ht="12" hidden="1" customHeight="1" x14ac:dyDescent="0.2">
      <c r="B16282" s="88"/>
      <c r="C16282" s="88"/>
      <c r="D16282" s="88"/>
      <c r="E16282" s="88"/>
      <c r="F16282" s="88"/>
      <c r="G16282" s="88"/>
      <c r="H16282" s="88"/>
      <c r="I16282" s="88"/>
      <c r="J16282" s="88"/>
      <c r="K16282" s="88"/>
    </row>
    <row r="16283" spans="2:11" ht="12" hidden="1" customHeight="1" x14ac:dyDescent="0.2">
      <c r="B16283" s="88"/>
      <c r="C16283" s="88"/>
      <c r="D16283" s="88"/>
      <c r="E16283" s="88"/>
      <c r="F16283" s="88"/>
      <c r="G16283" s="88"/>
      <c r="H16283" s="88"/>
      <c r="I16283" s="88"/>
      <c r="J16283" s="88"/>
      <c r="K16283" s="88"/>
    </row>
    <row r="16284" spans="2:11" ht="12" hidden="1" customHeight="1" x14ac:dyDescent="0.2">
      <c r="B16284" s="88"/>
      <c r="C16284" s="88"/>
      <c r="D16284" s="88"/>
      <c r="E16284" s="88"/>
      <c r="F16284" s="88"/>
      <c r="G16284" s="88"/>
      <c r="H16284" s="88"/>
      <c r="I16284" s="88"/>
      <c r="J16284" s="88"/>
      <c r="K16284" s="88"/>
    </row>
    <row r="16285" spans="2:11" ht="12" hidden="1" customHeight="1" x14ac:dyDescent="0.2">
      <c r="B16285" s="88"/>
      <c r="C16285" s="88"/>
      <c r="D16285" s="88"/>
      <c r="E16285" s="88"/>
      <c r="F16285" s="88"/>
      <c r="G16285" s="88"/>
      <c r="H16285" s="88"/>
      <c r="I16285" s="88"/>
      <c r="J16285" s="88"/>
      <c r="K16285" s="88"/>
    </row>
    <row r="16286" spans="2:11" ht="12" hidden="1" customHeight="1" x14ac:dyDescent="0.2">
      <c r="B16286" s="88"/>
      <c r="C16286" s="88"/>
      <c r="D16286" s="88"/>
      <c r="E16286" s="88"/>
      <c r="F16286" s="88"/>
      <c r="G16286" s="88"/>
      <c r="H16286" s="88"/>
      <c r="I16286" s="88"/>
      <c r="J16286" s="88"/>
      <c r="K16286" s="88"/>
    </row>
    <row r="16287" spans="2:11" ht="12" hidden="1" customHeight="1" x14ac:dyDescent="0.2">
      <c r="B16287" s="88"/>
      <c r="C16287" s="88"/>
      <c r="D16287" s="88"/>
      <c r="E16287" s="88"/>
      <c r="F16287" s="88"/>
      <c r="G16287" s="88"/>
      <c r="H16287" s="88"/>
      <c r="I16287" s="88"/>
      <c r="J16287" s="88"/>
      <c r="K16287" s="88"/>
    </row>
    <row r="16288" spans="2:11" ht="12" hidden="1" customHeight="1" x14ac:dyDescent="0.2">
      <c r="B16288" s="88"/>
      <c r="C16288" s="88"/>
      <c r="D16288" s="88"/>
      <c r="E16288" s="88"/>
      <c r="F16288" s="88"/>
      <c r="G16288" s="88"/>
      <c r="H16288" s="88"/>
      <c r="I16288" s="88"/>
      <c r="J16288" s="88"/>
      <c r="K16288" s="88"/>
    </row>
    <row r="16289" spans="2:11" ht="12" hidden="1" customHeight="1" x14ac:dyDescent="0.2">
      <c r="B16289" s="88"/>
      <c r="C16289" s="88"/>
      <c r="D16289" s="88"/>
      <c r="E16289" s="88"/>
      <c r="F16289" s="88"/>
      <c r="G16289" s="88"/>
      <c r="H16289" s="88"/>
      <c r="I16289" s="88"/>
      <c r="J16289" s="88"/>
      <c r="K16289" s="88"/>
    </row>
    <row r="16290" spans="2:11" ht="12" hidden="1" customHeight="1" x14ac:dyDescent="0.2">
      <c r="B16290" s="88"/>
      <c r="C16290" s="88"/>
      <c r="D16290" s="88"/>
      <c r="E16290" s="88"/>
      <c r="F16290" s="88"/>
      <c r="G16290" s="88"/>
      <c r="H16290" s="88"/>
      <c r="I16290" s="88"/>
      <c r="J16290" s="88"/>
      <c r="K16290" s="88"/>
    </row>
    <row r="16291" spans="2:11" ht="12" hidden="1" customHeight="1" x14ac:dyDescent="0.2">
      <c r="B16291" s="88"/>
      <c r="C16291" s="88"/>
      <c r="D16291" s="88"/>
      <c r="E16291" s="88"/>
      <c r="F16291" s="88"/>
      <c r="G16291" s="88"/>
      <c r="H16291" s="88"/>
      <c r="I16291" s="88"/>
      <c r="J16291" s="88"/>
      <c r="K16291" s="88"/>
    </row>
    <row r="16292" spans="2:11" ht="12" hidden="1" customHeight="1" x14ac:dyDescent="0.2">
      <c r="B16292" s="88"/>
      <c r="C16292" s="88"/>
      <c r="D16292" s="88"/>
      <c r="E16292" s="88"/>
      <c r="F16292" s="88"/>
      <c r="G16292" s="88"/>
      <c r="H16292" s="88"/>
      <c r="I16292" s="88"/>
      <c r="J16292" s="88"/>
      <c r="K16292" s="88"/>
    </row>
    <row r="16293" spans="2:11" ht="12" hidden="1" customHeight="1" x14ac:dyDescent="0.2">
      <c r="B16293" s="88"/>
      <c r="C16293" s="88"/>
      <c r="D16293" s="88"/>
      <c r="E16293" s="88"/>
      <c r="F16293" s="88"/>
      <c r="G16293" s="88"/>
      <c r="H16293" s="88"/>
      <c r="I16293" s="88"/>
      <c r="J16293" s="88"/>
      <c r="K16293" s="88"/>
    </row>
    <row r="16294" spans="2:11" ht="12" hidden="1" customHeight="1" x14ac:dyDescent="0.2">
      <c r="B16294" s="88"/>
      <c r="C16294" s="88"/>
      <c r="D16294" s="88"/>
      <c r="E16294" s="88"/>
      <c r="F16294" s="88"/>
      <c r="G16294" s="88"/>
      <c r="H16294" s="88"/>
      <c r="I16294" s="88"/>
      <c r="J16294" s="88"/>
      <c r="K16294" s="88"/>
    </row>
    <row r="16295" spans="2:11" ht="12" hidden="1" customHeight="1" x14ac:dyDescent="0.2">
      <c r="B16295" s="88"/>
      <c r="C16295" s="88"/>
      <c r="D16295" s="88"/>
      <c r="E16295" s="88"/>
      <c r="F16295" s="88"/>
      <c r="G16295" s="88"/>
      <c r="H16295" s="88"/>
      <c r="I16295" s="88"/>
      <c r="J16295" s="88"/>
      <c r="K16295" s="88"/>
    </row>
    <row r="16296" spans="2:11" ht="12" hidden="1" customHeight="1" x14ac:dyDescent="0.2">
      <c r="B16296" s="88"/>
      <c r="C16296" s="88"/>
      <c r="D16296" s="88"/>
      <c r="E16296" s="88"/>
      <c r="F16296" s="88"/>
      <c r="G16296" s="88"/>
      <c r="H16296" s="88"/>
      <c r="I16296" s="88"/>
      <c r="J16296" s="88"/>
      <c r="K16296" s="88"/>
    </row>
    <row r="16297" spans="2:11" ht="12" hidden="1" customHeight="1" x14ac:dyDescent="0.2">
      <c r="B16297" s="88"/>
      <c r="C16297" s="88"/>
      <c r="D16297" s="88"/>
      <c r="E16297" s="88"/>
      <c r="F16297" s="88"/>
      <c r="G16297" s="88"/>
      <c r="H16297" s="88"/>
      <c r="I16297" s="88"/>
      <c r="J16297" s="88"/>
      <c r="K16297" s="88"/>
    </row>
    <row r="16298" spans="2:11" ht="12" hidden="1" customHeight="1" x14ac:dyDescent="0.2">
      <c r="B16298" s="88"/>
      <c r="C16298" s="88"/>
      <c r="D16298" s="88"/>
      <c r="E16298" s="88"/>
      <c r="F16298" s="88"/>
      <c r="G16298" s="88"/>
      <c r="H16298" s="88"/>
      <c r="I16298" s="88"/>
      <c r="J16298" s="88"/>
      <c r="K16298" s="88"/>
    </row>
    <row r="16299" spans="2:11" ht="12" hidden="1" customHeight="1" x14ac:dyDescent="0.2">
      <c r="B16299" s="88"/>
      <c r="C16299" s="88"/>
      <c r="D16299" s="88"/>
      <c r="E16299" s="88"/>
      <c r="F16299" s="88"/>
      <c r="G16299" s="88"/>
      <c r="H16299" s="88"/>
      <c r="I16299" s="88"/>
      <c r="J16299" s="88"/>
      <c r="K16299" s="88"/>
    </row>
    <row r="16300" spans="2:11" ht="12" hidden="1" customHeight="1" x14ac:dyDescent="0.2">
      <c r="B16300" s="88"/>
      <c r="C16300" s="88"/>
      <c r="D16300" s="88"/>
      <c r="E16300" s="88"/>
      <c r="F16300" s="88"/>
      <c r="G16300" s="88"/>
      <c r="H16300" s="88"/>
      <c r="I16300" s="88"/>
      <c r="J16300" s="88"/>
      <c r="K16300" s="88"/>
    </row>
    <row r="16301" spans="2:11" ht="12" hidden="1" customHeight="1" x14ac:dyDescent="0.2">
      <c r="B16301" s="88"/>
      <c r="C16301" s="88"/>
      <c r="D16301" s="88"/>
      <c r="E16301" s="88"/>
      <c r="F16301" s="88"/>
      <c r="G16301" s="88"/>
      <c r="H16301" s="88"/>
      <c r="I16301" s="88"/>
      <c r="J16301" s="88"/>
      <c r="K16301" s="88"/>
    </row>
    <row r="16302" spans="2:11" ht="12" hidden="1" customHeight="1" x14ac:dyDescent="0.2">
      <c r="B16302" s="88"/>
      <c r="C16302" s="88"/>
      <c r="D16302" s="88"/>
      <c r="E16302" s="88"/>
      <c r="F16302" s="88"/>
      <c r="G16302" s="88"/>
      <c r="H16302" s="88"/>
      <c r="I16302" s="88"/>
      <c r="J16302" s="88"/>
      <c r="K16302" s="88"/>
    </row>
    <row r="16303" spans="2:11" ht="12" hidden="1" customHeight="1" x14ac:dyDescent="0.2">
      <c r="B16303" s="88"/>
      <c r="C16303" s="88"/>
      <c r="D16303" s="88"/>
      <c r="E16303" s="88"/>
      <c r="F16303" s="88"/>
      <c r="G16303" s="88"/>
      <c r="H16303" s="88"/>
      <c r="I16303" s="88"/>
      <c r="J16303" s="88"/>
      <c r="K16303" s="88"/>
    </row>
    <row r="16304" spans="2:11" ht="12" hidden="1" customHeight="1" x14ac:dyDescent="0.2">
      <c r="B16304" s="88"/>
      <c r="C16304" s="88"/>
      <c r="D16304" s="88"/>
      <c r="E16304" s="88"/>
      <c r="F16304" s="88"/>
      <c r="G16304" s="88"/>
      <c r="H16304" s="88"/>
      <c r="I16304" s="88"/>
      <c r="J16304" s="88"/>
      <c r="K16304" s="88"/>
    </row>
    <row r="16305" spans="2:11" ht="12" hidden="1" customHeight="1" x14ac:dyDescent="0.2">
      <c r="B16305" s="88"/>
      <c r="C16305" s="88"/>
      <c r="D16305" s="88"/>
      <c r="E16305" s="88"/>
      <c r="F16305" s="88"/>
      <c r="G16305" s="88"/>
      <c r="H16305" s="88"/>
      <c r="I16305" s="88"/>
      <c r="J16305" s="88"/>
      <c r="K16305" s="88"/>
    </row>
    <row r="16306" spans="2:11" ht="12" hidden="1" customHeight="1" x14ac:dyDescent="0.2">
      <c r="B16306" s="88"/>
      <c r="C16306" s="88"/>
      <c r="D16306" s="88"/>
      <c r="E16306" s="88"/>
      <c r="F16306" s="88"/>
      <c r="G16306" s="88"/>
      <c r="H16306" s="88"/>
      <c r="I16306" s="88"/>
      <c r="J16306" s="88"/>
      <c r="K16306" s="88"/>
    </row>
    <row r="16307" spans="2:11" ht="12" hidden="1" customHeight="1" x14ac:dyDescent="0.2">
      <c r="B16307" s="88"/>
      <c r="C16307" s="88"/>
      <c r="D16307" s="88"/>
      <c r="E16307" s="88"/>
      <c r="F16307" s="88"/>
      <c r="G16307" s="88"/>
      <c r="H16307" s="88"/>
      <c r="I16307" s="88"/>
      <c r="J16307" s="88"/>
      <c r="K16307" s="88"/>
    </row>
    <row r="16308" spans="2:11" ht="12" hidden="1" customHeight="1" x14ac:dyDescent="0.2">
      <c r="B16308" s="88"/>
      <c r="C16308" s="88"/>
      <c r="D16308" s="88"/>
      <c r="E16308" s="88"/>
      <c r="F16308" s="88"/>
      <c r="G16308" s="88"/>
      <c r="H16308" s="88"/>
      <c r="I16308" s="88"/>
      <c r="J16308" s="88"/>
      <c r="K16308" s="88"/>
    </row>
    <row r="16309" spans="2:11" ht="12" hidden="1" customHeight="1" x14ac:dyDescent="0.2">
      <c r="B16309" s="88"/>
      <c r="C16309" s="88"/>
      <c r="D16309" s="88"/>
      <c r="E16309" s="88"/>
      <c r="F16309" s="88"/>
      <c r="G16309" s="88"/>
      <c r="H16309" s="88"/>
      <c r="I16309" s="88"/>
      <c r="J16309" s="88"/>
      <c r="K16309" s="88"/>
    </row>
    <row r="16310" spans="2:11" ht="12" hidden="1" customHeight="1" x14ac:dyDescent="0.2">
      <c r="B16310" s="88"/>
      <c r="C16310" s="88"/>
      <c r="D16310" s="88"/>
      <c r="E16310" s="88"/>
      <c r="F16310" s="88"/>
      <c r="G16310" s="88"/>
      <c r="H16310" s="88"/>
      <c r="I16310" s="88"/>
      <c r="J16310" s="88"/>
      <c r="K16310" s="88"/>
    </row>
    <row r="16311" spans="2:11" ht="12" hidden="1" customHeight="1" x14ac:dyDescent="0.2">
      <c r="B16311" s="88"/>
      <c r="C16311" s="88"/>
      <c r="D16311" s="88"/>
      <c r="E16311" s="88"/>
      <c r="F16311" s="88"/>
      <c r="G16311" s="88"/>
      <c r="H16311" s="88"/>
      <c r="I16311" s="88"/>
      <c r="J16311" s="88"/>
      <c r="K16311" s="88"/>
    </row>
    <row r="16312" spans="2:11" ht="12" hidden="1" customHeight="1" x14ac:dyDescent="0.2">
      <c r="B16312" s="88"/>
      <c r="C16312" s="88"/>
      <c r="D16312" s="88"/>
      <c r="E16312" s="88"/>
      <c r="F16312" s="88"/>
      <c r="G16312" s="88"/>
      <c r="H16312" s="88"/>
      <c r="I16312" s="88"/>
      <c r="J16312" s="88"/>
      <c r="K16312" s="88"/>
    </row>
    <row r="16313" spans="2:11" ht="12" hidden="1" customHeight="1" x14ac:dyDescent="0.2">
      <c r="B16313" s="88"/>
      <c r="C16313" s="88"/>
      <c r="D16313" s="88"/>
      <c r="E16313" s="88"/>
      <c r="F16313" s="88"/>
      <c r="G16313" s="88"/>
      <c r="H16313" s="88"/>
      <c r="I16313" s="88"/>
      <c r="J16313" s="88"/>
      <c r="K16313" s="88"/>
    </row>
    <row r="16314" spans="2:11" ht="12" hidden="1" customHeight="1" x14ac:dyDescent="0.2">
      <c r="B16314" s="88"/>
      <c r="C16314" s="88"/>
      <c r="D16314" s="88"/>
      <c r="E16314" s="88"/>
      <c r="F16314" s="88"/>
      <c r="G16314" s="88"/>
      <c r="H16314" s="88"/>
      <c r="I16314" s="88"/>
      <c r="J16314" s="88"/>
      <c r="K16314" s="88"/>
    </row>
    <row r="16315" spans="2:11" ht="12" hidden="1" customHeight="1" x14ac:dyDescent="0.2">
      <c r="B16315" s="88"/>
      <c r="C16315" s="88"/>
      <c r="D16315" s="88"/>
      <c r="E16315" s="88"/>
      <c r="F16315" s="88"/>
      <c r="G16315" s="88"/>
      <c r="H16315" s="88"/>
      <c r="I16315" s="88"/>
      <c r="J16315" s="88"/>
      <c r="K16315" s="88"/>
    </row>
    <row r="16316" spans="2:11" ht="12" hidden="1" customHeight="1" x14ac:dyDescent="0.2">
      <c r="B16316" s="88"/>
      <c r="C16316" s="88"/>
      <c r="D16316" s="88"/>
      <c r="E16316" s="88"/>
      <c r="F16316" s="88"/>
      <c r="G16316" s="88"/>
      <c r="H16316" s="88"/>
      <c r="I16316" s="88"/>
      <c r="J16316" s="88"/>
      <c r="K16316" s="88"/>
    </row>
    <row r="16317" spans="2:11" ht="12" hidden="1" customHeight="1" x14ac:dyDescent="0.2">
      <c r="B16317" s="88"/>
      <c r="C16317" s="88"/>
      <c r="D16317" s="88"/>
      <c r="E16317" s="88"/>
      <c r="F16317" s="88"/>
      <c r="G16317" s="88"/>
      <c r="H16317" s="88"/>
      <c r="I16317" s="88"/>
      <c r="J16317" s="88"/>
      <c r="K16317" s="88"/>
    </row>
    <row r="16318" spans="2:11" ht="12" hidden="1" customHeight="1" x14ac:dyDescent="0.2">
      <c r="B16318" s="88"/>
      <c r="C16318" s="88"/>
      <c r="D16318" s="88"/>
      <c r="E16318" s="88"/>
      <c r="F16318" s="88"/>
      <c r="G16318" s="88"/>
      <c r="H16318" s="88"/>
      <c r="I16318" s="88"/>
      <c r="J16318" s="88"/>
      <c r="K16318" s="88"/>
    </row>
    <row r="16319" spans="2:11" ht="12" hidden="1" customHeight="1" x14ac:dyDescent="0.2">
      <c r="B16319" s="88"/>
      <c r="C16319" s="88"/>
      <c r="D16319" s="88"/>
      <c r="E16319" s="88"/>
      <c r="F16319" s="88"/>
      <c r="G16319" s="88"/>
      <c r="H16319" s="88"/>
      <c r="I16319" s="88"/>
      <c r="J16319" s="88"/>
      <c r="K16319" s="88"/>
    </row>
    <row r="16320" spans="2:11" ht="12" hidden="1" customHeight="1" x14ac:dyDescent="0.2">
      <c r="B16320" s="88"/>
      <c r="C16320" s="88"/>
      <c r="D16320" s="88"/>
      <c r="E16320" s="88"/>
      <c r="F16320" s="88"/>
      <c r="G16320" s="88"/>
      <c r="H16320" s="88"/>
      <c r="I16320" s="88"/>
      <c r="J16320" s="88"/>
      <c r="K16320" s="88"/>
    </row>
    <row r="16321" spans="2:11" ht="12" hidden="1" customHeight="1" x14ac:dyDescent="0.2">
      <c r="B16321" s="88"/>
      <c r="C16321" s="88"/>
      <c r="D16321" s="88"/>
      <c r="E16321" s="88"/>
      <c r="F16321" s="88"/>
      <c r="G16321" s="88"/>
      <c r="H16321" s="88"/>
      <c r="I16321" s="88"/>
      <c r="J16321" s="88"/>
      <c r="K16321" s="88"/>
    </row>
    <row r="16322" spans="2:11" ht="12" hidden="1" customHeight="1" x14ac:dyDescent="0.2">
      <c r="B16322" s="88"/>
      <c r="C16322" s="88"/>
      <c r="D16322" s="88"/>
      <c r="E16322" s="88"/>
      <c r="F16322" s="88"/>
      <c r="G16322" s="88"/>
      <c r="H16322" s="88"/>
      <c r="I16322" s="88"/>
      <c r="J16322" s="88"/>
      <c r="K16322" s="88"/>
    </row>
    <row r="16323" spans="2:11" ht="12" hidden="1" customHeight="1" x14ac:dyDescent="0.2">
      <c r="B16323" s="88"/>
      <c r="C16323" s="88"/>
      <c r="D16323" s="88"/>
      <c r="E16323" s="88"/>
      <c r="F16323" s="88"/>
      <c r="G16323" s="88"/>
      <c r="H16323" s="88"/>
      <c r="I16323" s="88"/>
      <c r="J16323" s="88"/>
      <c r="K16323" s="88"/>
    </row>
    <row r="16324" spans="2:11" ht="12" hidden="1" customHeight="1" x14ac:dyDescent="0.2">
      <c r="B16324" s="88"/>
      <c r="C16324" s="88"/>
      <c r="D16324" s="88"/>
      <c r="E16324" s="88"/>
      <c r="F16324" s="88"/>
      <c r="G16324" s="88"/>
      <c r="H16324" s="88"/>
      <c r="I16324" s="88"/>
      <c r="J16324" s="88"/>
      <c r="K16324" s="88"/>
    </row>
    <row r="16325" spans="2:11" ht="12" hidden="1" customHeight="1" x14ac:dyDescent="0.2">
      <c r="B16325" s="88"/>
      <c r="C16325" s="88"/>
      <c r="D16325" s="88"/>
      <c r="E16325" s="88"/>
      <c r="F16325" s="88"/>
      <c r="G16325" s="88"/>
      <c r="H16325" s="88"/>
      <c r="I16325" s="88"/>
      <c r="J16325" s="88"/>
      <c r="K16325" s="88"/>
    </row>
    <row r="16326" spans="2:11" ht="12" hidden="1" customHeight="1" x14ac:dyDescent="0.2">
      <c r="B16326" s="88"/>
      <c r="C16326" s="88"/>
      <c r="D16326" s="88"/>
      <c r="E16326" s="88"/>
      <c r="F16326" s="88"/>
      <c r="G16326" s="88"/>
      <c r="H16326" s="88"/>
      <c r="I16326" s="88"/>
      <c r="J16326" s="88"/>
      <c r="K16326" s="88"/>
    </row>
    <row r="16327" spans="2:11" ht="12" hidden="1" customHeight="1" x14ac:dyDescent="0.2">
      <c r="B16327" s="88"/>
      <c r="C16327" s="88"/>
      <c r="D16327" s="88"/>
      <c r="E16327" s="88"/>
      <c r="F16327" s="88"/>
      <c r="G16327" s="88"/>
      <c r="H16327" s="88"/>
      <c r="I16327" s="88"/>
      <c r="J16327" s="88"/>
      <c r="K16327" s="88"/>
    </row>
    <row r="16328" spans="2:11" ht="12" hidden="1" customHeight="1" x14ac:dyDescent="0.2">
      <c r="B16328" s="88"/>
      <c r="C16328" s="88"/>
      <c r="D16328" s="88"/>
      <c r="E16328" s="88"/>
      <c r="F16328" s="88"/>
      <c r="G16328" s="88"/>
      <c r="H16328" s="88"/>
      <c r="I16328" s="88"/>
      <c r="J16328" s="88"/>
      <c r="K16328" s="88"/>
    </row>
    <row r="16329" spans="2:11" ht="12" hidden="1" customHeight="1" x14ac:dyDescent="0.2">
      <c r="B16329" s="88"/>
      <c r="C16329" s="88"/>
      <c r="D16329" s="88"/>
      <c r="E16329" s="88"/>
      <c r="F16329" s="88"/>
      <c r="G16329" s="88"/>
      <c r="H16329" s="88"/>
      <c r="I16329" s="88"/>
      <c r="J16329" s="88"/>
      <c r="K16329" s="88"/>
    </row>
    <row r="16330" spans="2:11" ht="12" hidden="1" customHeight="1" x14ac:dyDescent="0.2">
      <c r="B16330" s="88"/>
      <c r="C16330" s="88"/>
      <c r="D16330" s="88"/>
      <c r="E16330" s="88"/>
      <c r="F16330" s="88"/>
      <c r="G16330" s="88"/>
      <c r="H16330" s="88"/>
      <c r="I16330" s="88"/>
      <c r="J16330" s="88"/>
      <c r="K16330" s="88"/>
    </row>
    <row r="16331" spans="2:11" ht="12" hidden="1" customHeight="1" x14ac:dyDescent="0.2">
      <c r="B16331" s="88"/>
      <c r="C16331" s="88"/>
      <c r="D16331" s="88"/>
      <c r="E16331" s="88"/>
      <c r="F16331" s="88"/>
      <c r="G16331" s="88"/>
      <c r="H16331" s="88"/>
      <c r="I16331" s="88"/>
      <c r="J16331" s="88"/>
      <c r="K16331" s="88"/>
    </row>
    <row r="16332" spans="2:11" ht="12" hidden="1" customHeight="1" x14ac:dyDescent="0.2">
      <c r="B16332" s="88"/>
      <c r="C16332" s="88"/>
      <c r="D16332" s="88"/>
      <c r="E16332" s="88"/>
      <c r="F16332" s="88"/>
      <c r="G16332" s="88"/>
      <c r="H16332" s="88"/>
      <c r="I16332" s="88"/>
      <c r="J16332" s="88"/>
      <c r="K16332" s="88"/>
    </row>
    <row r="16333" spans="2:11" ht="12" hidden="1" customHeight="1" x14ac:dyDescent="0.2">
      <c r="B16333" s="88"/>
      <c r="C16333" s="88"/>
      <c r="D16333" s="88"/>
      <c r="E16333" s="88"/>
      <c r="F16333" s="88"/>
      <c r="G16333" s="88"/>
      <c r="H16333" s="88"/>
      <c r="I16333" s="88"/>
      <c r="J16333" s="88"/>
      <c r="K16333" s="88"/>
    </row>
    <row r="16334" spans="2:11" ht="12" hidden="1" customHeight="1" x14ac:dyDescent="0.2">
      <c r="B16334" s="88"/>
      <c r="C16334" s="88"/>
      <c r="D16334" s="88"/>
      <c r="E16334" s="88"/>
      <c r="F16334" s="88"/>
      <c r="G16334" s="88"/>
      <c r="H16334" s="88"/>
      <c r="I16334" s="88"/>
      <c r="J16334" s="88"/>
      <c r="K16334" s="88"/>
    </row>
    <row r="16335" spans="2:11" ht="12" hidden="1" customHeight="1" x14ac:dyDescent="0.2">
      <c r="B16335" s="88"/>
      <c r="C16335" s="88"/>
      <c r="D16335" s="88"/>
      <c r="E16335" s="88"/>
      <c r="F16335" s="88"/>
      <c r="G16335" s="88"/>
      <c r="H16335" s="88"/>
      <c r="I16335" s="88"/>
      <c r="J16335" s="88"/>
      <c r="K16335" s="88"/>
    </row>
    <row r="16336" spans="2:11" ht="12" hidden="1" customHeight="1" x14ac:dyDescent="0.2">
      <c r="B16336" s="88"/>
      <c r="C16336" s="88"/>
      <c r="D16336" s="88"/>
      <c r="E16336" s="88"/>
      <c r="F16336" s="88"/>
      <c r="G16336" s="88"/>
      <c r="H16336" s="88"/>
      <c r="I16336" s="88"/>
      <c r="J16336" s="88"/>
      <c r="K16336" s="88"/>
    </row>
    <row r="16337" spans="2:11" ht="12" hidden="1" customHeight="1" x14ac:dyDescent="0.2">
      <c r="B16337" s="88"/>
      <c r="C16337" s="88"/>
      <c r="D16337" s="88"/>
      <c r="E16337" s="88"/>
      <c r="F16337" s="88"/>
      <c r="G16337" s="88"/>
      <c r="H16337" s="88"/>
      <c r="I16337" s="88"/>
      <c r="J16337" s="88"/>
      <c r="K16337" s="88"/>
    </row>
    <row r="16338" spans="2:11" ht="12" hidden="1" customHeight="1" x14ac:dyDescent="0.2">
      <c r="B16338" s="88"/>
      <c r="C16338" s="88"/>
      <c r="D16338" s="88"/>
      <c r="E16338" s="88"/>
      <c r="F16338" s="88"/>
      <c r="G16338" s="88"/>
      <c r="H16338" s="88"/>
      <c r="I16338" s="88"/>
      <c r="J16338" s="88"/>
      <c r="K16338" s="88"/>
    </row>
    <row r="16339" spans="2:11" ht="12" hidden="1" customHeight="1" x14ac:dyDescent="0.2">
      <c r="B16339" s="88"/>
      <c r="C16339" s="88"/>
      <c r="D16339" s="88"/>
      <c r="E16339" s="88"/>
      <c r="F16339" s="88"/>
      <c r="G16339" s="88"/>
      <c r="H16339" s="88"/>
      <c r="I16339" s="88"/>
      <c r="J16339" s="88"/>
      <c r="K16339" s="88"/>
    </row>
    <row r="16340" spans="2:11" ht="12" hidden="1" customHeight="1" x14ac:dyDescent="0.2">
      <c r="B16340" s="88"/>
      <c r="C16340" s="88"/>
      <c r="D16340" s="88"/>
      <c r="E16340" s="88"/>
      <c r="F16340" s="88"/>
      <c r="G16340" s="88"/>
      <c r="H16340" s="88"/>
      <c r="I16340" s="88"/>
      <c r="J16340" s="88"/>
      <c r="K16340" s="88"/>
    </row>
    <row r="16341" spans="2:11" ht="12" hidden="1" customHeight="1" x14ac:dyDescent="0.2">
      <c r="B16341" s="88"/>
      <c r="C16341" s="88"/>
      <c r="D16341" s="88"/>
      <c r="E16341" s="88"/>
      <c r="F16341" s="88"/>
      <c r="G16341" s="88"/>
      <c r="H16341" s="88"/>
      <c r="I16341" s="88"/>
      <c r="J16341" s="88"/>
      <c r="K16341" s="88"/>
    </row>
    <row r="16342" spans="2:11" ht="12" hidden="1" customHeight="1" x14ac:dyDescent="0.2">
      <c r="B16342" s="88"/>
      <c r="C16342" s="88"/>
      <c r="D16342" s="88"/>
      <c r="E16342" s="88"/>
      <c r="F16342" s="88"/>
      <c r="G16342" s="88"/>
      <c r="H16342" s="88"/>
      <c r="I16342" s="88"/>
      <c r="J16342" s="88"/>
      <c r="K16342" s="88"/>
    </row>
    <row r="16343" spans="2:11" ht="12" hidden="1" customHeight="1" x14ac:dyDescent="0.2">
      <c r="B16343" s="88"/>
      <c r="C16343" s="88"/>
      <c r="D16343" s="88"/>
      <c r="E16343" s="88"/>
      <c r="F16343" s="88"/>
      <c r="G16343" s="88"/>
      <c r="H16343" s="88"/>
      <c r="I16343" s="88"/>
      <c r="J16343" s="88"/>
      <c r="K16343" s="88"/>
    </row>
    <row r="16344" spans="2:11" ht="12" hidden="1" customHeight="1" x14ac:dyDescent="0.2">
      <c r="B16344" s="88"/>
      <c r="C16344" s="88"/>
      <c r="D16344" s="88"/>
      <c r="E16344" s="88"/>
      <c r="F16344" s="88"/>
      <c r="G16344" s="88"/>
      <c r="H16344" s="88"/>
      <c r="I16344" s="88"/>
      <c r="J16344" s="88"/>
      <c r="K16344" s="88"/>
    </row>
    <row r="16345" spans="2:11" ht="12" hidden="1" customHeight="1" x14ac:dyDescent="0.2">
      <c r="B16345" s="88"/>
      <c r="C16345" s="88"/>
      <c r="D16345" s="88"/>
      <c r="E16345" s="88"/>
      <c r="F16345" s="88"/>
      <c r="G16345" s="88"/>
      <c r="H16345" s="88"/>
      <c r="I16345" s="88"/>
      <c r="J16345" s="88"/>
      <c r="K16345" s="88"/>
    </row>
    <row r="16346" spans="2:11" ht="12" hidden="1" customHeight="1" x14ac:dyDescent="0.2">
      <c r="B16346" s="88"/>
      <c r="C16346" s="88"/>
      <c r="D16346" s="88"/>
      <c r="E16346" s="88"/>
      <c r="F16346" s="88"/>
      <c r="G16346" s="88"/>
      <c r="H16346" s="88"/>
      <c r="I16346" s="88"/>
      <c r="J16346" s="88"/>
      <c r="K16346" s="88"/>
    </row>
    <row r="16347" spans="2:11" ht="12" hidden="1" customHeight="1" x14ac:dyDescent="0.2">
      <c r="B16347" s="88"/>
      <c r="C16347" s="88"/>
      <c r="D16347" s="88"/>
      <c r="E16347" s="88"/>
      <c r="F16347" s="88"/>
      <c r="G16347" s="88"/>
      <c r="H16347" s="88"/>
      <c r="I16347" s="88"/>
      <c r="J16347" s="88"/>
      <c r="K16347" s="88"/>
    </row>
    <row r="16348" spans="2:11" ht="12" hidden="1" customHeight="1" x14ac:dyDescent="0.2">
      <c r="B16348" s="88"/>
      <c r="C16348" s="88"/>
      <c r="D16348" s="88"/>
      <c r="E16348" s="88"/>
      <c r="F16348" s="88"/>
      <c r="G16348" s="88"/>
      <c r="H16348" s="88"/>
      <c r="I16348" s="88"/>
      <c r="J16348" s="88"/>
      <c r="K16348" s="88"/>
    </row>
    <row r="16349" spans="2:11" ht="12" hidden="1" customHeight="1" x14ac:dyDescent="0.2">
      <c r="B16349" s="88"/>
      <c r="C16349" s="88"/>
      <c r="D16349" s="88"/>
      <c r="E16349" s="88"/>
      <c r="F16349" s="88"/>
      <c r="G16349" s="88"/>
      <c r="H16349" s="88"/>
      <c r="I16349" s="88"/>
      <c r="J16349" s="88"/>
      <c r="K16349" s="88"/>
    </row>
    <row r="16350" spans="2:11" ht="12" hidden="1" customHeight="1" x14ac:dyDescent="0.2">
      <c r="B16350" s="88"/>
      <c r="C16350" s="88"/>
      <c r="D16350" s="88"/>
      <c r="E16350" s="88"/>
      <c r="F16350" s="88"/>
      <c r="G16350" s="88"/>
      <c r="H16350" s="88"/>
      <c r="I16350" s="88"/>
      <c r="J16350" s="88"/>
      <c r="K16350" s="88"/>
    </row>
    <row r="16351" spans="2:11" ht="12" hidden="1" customHeight="1" x14ac:dyDescent="0.2">
      <c r="B16351" s="88"/>
      <c r="C16351" s="88"/>
      <c r="D16351" s="88"/>
      <c r="E16351" s="88"/>
      <c r="F16351" s="88"/>
      <c r="G16351" s="88"/>
      <c r="H16351" s="88"/>
      <c r="I16351" s="88"/>
      <c r="J16351" s="88"/>
      <c r="K16351" s="88"/>
    </row>
    <row r="16352" spans="2:11" ht="12" hidden="1" customHeight="1" x14ac:dyDescent="0.2">
      <c r="B16352" s="88"/>
      <c r="C16352" s="88"/>
      <c r="D16352" s="88"/>
      <c r="E16352" s="88"/>
      <c r="F16352" s="88"/>
      <c r="G16352" s="88"/>
      <c r="H16352" s="88"/>
      <c r="I16352" s="88"/>
      <c r="J16352" s="88"/>
      <c r="K16352" s="88"/>
    </row>
    <row r="16353" spans="2:11" ht="12" hidden="1" customHeight="1" x14ac:dyDescent="0.2">
      <c r="B16353" s="88"/>
      <c r="C16353" s="88"/>
      <c r="D16353" s="88"/>
      <c r="E16353" s="88"/>
      <c r="F16353" s="88"/>
      <c r="G16353" s="88"/>
      <c r="H16353" s="88"/>
      <c r="I16353" s="88"/>
      <c r="J16353" s="88"/>
      <c r="K16353" s="88"/>
    </row>
    <row r="16354" spans="2:11" ht="12" hidden="1" customHeight="1" x14ac:dyDescent="0.2">
      <c r="B16354" s="88"/>
      <c r="C16354" s="88"/>
      <c r="D16354" s="88"/>
      <c r="E16354" s="88"/>
      <c r="F16354" s="88"/>
      <c r="G16354" s="88"/>
      <c r="H16354" s="88"/>
      <c r="I16354" s="88"/>
      <c r="J16354" s="88"/>
      <c r="K16354" s="88"/>
    </row>
    <row r="16355" spans="2:11" ht="12" hidden="1" customHeight="1" x14ac:dyDescent="0.2">
      <c r="B16355" s="88"/>
      <c r="C16355" s="88"/>
      <c r="D16355" s="88"/>
      <c r="E16355" s="88"/>
      <c r="F16355" s="88"/>
      <c r="G16355" s="88"/>
      <c r="H16355" s="88"/>
      <c r="I16355" s="88"/>
      <c r="J16355" s="88"/>
      <c r="K16355" s="88"/>
    </row>
    <row r="16356" spans="2:11" ht="12" hidden="1" customHeight="1" x14ac:dyDescent="0.2">
      <c r="B16356" s="88"/>
      <c r="C16356" s="88"/>
      <c r="D16356" s="88"/>
      <c r="E16356" s="88"/>
      <c r="F16356" s="88"/>
      <c r="G16356" s="88"/>
      <c r="H16356" s="88"/>
      <c r="I16356" s="88"/>
      <c r="J16356" s="88"/>
      <c r="K16356" s="88"/>
    </row>
    <row r="16357" spans="2:11" ht="12" hidden="1" customHeight="1" x14ac:dyDescent="0.2">
      <c r="B16357" s="88"/>
      <c r="C16357" s="88"/>
      <c r="D16357" s="88"/>
      <c r="E16357" s="88"/>
      <c r="F16357" s="88"/>
      <c r="G16357" s="88"/>
      <c r="H16357" s="88"/>
      <c r="I16357" s="88"/>
      <c r="J16357" s="88"/>
      <c r="K16357" s="88"/>
    </row>
    <row r="16358" spans="2:11" ht="12" hidden="1" customHeight="1" x14ac:dyDescent="0.2">
      <c r="B16358" s="88"/>
      <c r="C16358" s="88"/>
      <c r="D16358" s="88"/>
      <c r="E16358" s="88"/>
      <c r="F16358" s="88"/>
      <c r="G16358" s="88"/>
      <c r="H16358" s="88"/>
      <c r="I16358" s="88"/>
      <c r="J16358" s="88"/>
      <c r="K16358" s="88"/>
    </row>
    <row r="16359" spans="2:11" ht="12" hidden="1" customHeight="1" x14ac:dyDescent="0.2">
      <c r="B16359" s="88"/>
      <c r="C16359" s="88"/>
      <c r="D16359" s="88"/>
      <c r="E16359" s="88"/>
      <c r="F16359" s="88"/>
      <c r="G16359" s="88"/>
      <c r="H16359" s="88"/>
      <c r="I16359" s="88"/>
      <c r="J16359" s="88"/>
      <c r="K16359" s="88"/>
    </row>
    <row r="16360" spans="2:11" ht="12" hidden="1" customHeight="1" x14ac:dyDescent="0.2">
      <c r="B16360" s="88"/>
      <c r="C16360" s="88"/>
      <c r="D16360" s="88"/>
      <c r="E16360" s="88"/>
      <c r="F16360" s="88"/>
      <c r="G16360" s="88"/>
      <c r="H16360" s="88"/>
      <c r="I16360" s="88"/>
      <c r="J16360" s="88"/>
      <c r="K16360" s="88"/>
    </row>
    <row r="16361" spans="2:11" ht="12" hidden="1" customHeight="1" x14ac:dyDescent="0.2">
      <c r="B16361" s="88"/>
      <c r="C16361" s="88"/>
      <c r="D16361" s="88"/>
      <c r="E16361" s="88"/>
      <c r="F16361" s="88"/>
      <c r="G16361" s="88"/>
      <c r="H16361" s="88"/>
      <c r="I16361" s="88"/>
      <c r="J16361" s="88"/>
      <c r="K16361" s="88"/>
    </row>
    <row r="16362" spans="2:11" ht="12" hidden="1" customHeight="1" x14ac:dyDescent="0.2">
      <c r="B16362" s="88"/>
      <c r="C16362" s="88"/>
      <c r="D16362" s="88"/>
      <c r="E16362" s="88"/>
      <c r="F16362" s="88"/>
      <c r="G16362" s="88"/>
      <c r="H16362" s="88"/>
      <c r="I16362" s="88"/>
      <c r="J16362" s="88"/>
      <c r="K16362" s="88"/>
    </row>
    <row r="16363" spans="2:11" ht="12" hidden="1" customHeight="1" x14ac:dyDescent="0.2">
      <c r="B16363" s="88"/>
      <c r="C16363" s="88"/>
      <c r="D16363" s="88"/>
      <c r="E16363" s="88"/>
      <c r="F16363" s="88"/>
      <c r="G16363" s="88"/>
      <c r="H16363" s="88"/>
      <c r="I16363" s="88"/>
      <c r="J16363" s="88"/>
      <c r="K16363" s="88"/>
    </row>
    <row r="16364" spans="2:11" ht="12" hidden="1" customHeight="1" x14ac:dyDescent="0.2">
      <c r="B16364" s="88"/>
      <c r="C16364" s="88"/>
      <c r="D16364" s="88"/>
      <c r="E16364" s="88"/>
      <c r="F16364" s="88"/>
      <c r="G16364" s="88"/>
      <c r="H16364" s="88"/>
      <c r="I16364" s="88"/>
      <c r="J16364" s="88"/>
      <c r="K16364" s="88"/>
    </row>
    <row r="16365" spans="2:11" ht="12" hidden="1" customHeight="1" x14ac:dyDescent="0.2">
      <c r="B16365" s="88"/>
      <c r="C16365" s="88"/>
      <c r="D16365" s="88"/>
      <c r="E16365" s="88"/>
      <c r="F16365" s="88"/>
      <c r="G16365" s="88"/>
      <c r="H16365" s="88"/>
      <c r="I16365" s="88"/>
      <c r="J16365" s="88"/>
      <c r="K16365" s="88"/>
    </row>
    <row r="16366" spans="2:11" ht="12" hidden="1" customHeight="1" x14ac:dyDescent="0.2">
      <c r="B16366" s="88"/>
      <c r="C16366" s="88"/>
      <c r="D16366" s="88"/>
      <c r="E16366" s="88"/>
      <c r="F16366" s="88"/>
      <c r="G16366" s="88"/>
      <c r="H16366" s="88"/>
      <c r="I16366" s="88"/>
      <c r="J16366" s="88"/>
      <c r="K16366" s="88"/>
    </row>
    <row r="16367" spans="2:11" ht="12" hidden="1" customHeight="1" x14ac:dyDescent="0.2">
      <c r="B16367" s="88"/>
      <c r="C16367" s="88"/>
      <c r="D16367" s="88"/>
      <c r="E16367" s="88"/>
      <c r="F16367" s="88"/>
      <c r="G16367" s="88"/>
      <c r="H16367" s="88"/>
      <c r="I16367" s="88"/>
      <c r="J16367" s="88"/>
      <c r="K16367" s="88"/>
    </row>
    <row r="16368" spans="2:11" ht="12" hidden="1" customHeight="1" x14ac:dyDescent="0.2">
      <c r="B16368" s="88"/>
      <c r="C16368" s="88"/>
      <c r="D16368" s="88"/>
      <c r="E16368" s="88"/>
      <c r="F16368" s="88"/>
      <c r="G16368" s="88"/>
      <c r="H16368" s="88"/>
      <c r="I16368" s="88"/>
      <c r="J16368" s="88"/>
      <c r="K16368" s="88"/>
    </row>
    <row r="16369" spans="2:11" ht="12" hidden="1" customHeight="1" x14ac:dyDescent="0.2">
      <c r="B16369" s="88"/>
      <c r="C16369" s="88"/>
      <c r="D16369" s="88"/>
      <c r="E16369" s="88"/>
      <c r="F16369" s="88"/>
      <c r="G16369" s="88"/>
      <c r="H16369" s="88"/>
      <c r="I16369" s="88"/>
      <c r="J16369" s="88"/>
      <c r="K16369" s="88"/>
    </row>
    <row r="16370" spans="2:11" ht="12" hidden="1" customHeight="1" x14ac:dyDescent="0.2">
      <c r="B16370" s="88"/>
      <c r="C16370" s="88"/>
      <c r="D16370" s="88"/>
      <c r="E16370" s="88"/>
      <c r="F16370" s="88"/>
      <c r="G16370" s="88"/>
      <c r="H16370" s="88"/>
      <c r="I16370" s="88"/>
      <c r="J16370" s="88"/>
      <c r="K16370" s="88"/>
    </row>
    <row r="16371" spans="2:11" ht="12" hidden="1" customHeight="1" x14ac:dyDescent="0.2">
      <c r="B16371" s="88"/>
      <c r="C16371" s="88"/>
      <c r="D16371" s="88"/>
      <c r="E16371" s="88"/>
      <c r="F16371" s="88"/>
      <c r="G16371" s="88"/>
      <c r="H16371" s="88"/>
      <c r="I16371" s="88"/>
      <c r="J16371" s="88"/>
      <c r="K16371" s="88"/>
    </row>
    <row r="16372" spans="2:11" ht="12" hidden="1" customHeight="1" x14ac:dyDescent="0.2">
      <c r="B16372" s="88"/>
      <c r="C16372" s="88"/>
      <c r="D16372" s="88"/>
      <c r="E16372" s="88"/>
      <c r="F16372" s="88"/>
      <c r="G16372" s="88"/>
      <c r="H16372" s="88"/>
      <c r="I16372" s="88"/>
      <c r="J16372" s="88"/>
      <c r="K16372" s="88"/>
    </row>
    <row r="16373" spans="2:11" ht="12" hidden="1" customHeight="1" x14ac:dyDescent="0.2">
      <c r="B16373" s="88"/>
      <c r="C16373" s="88"/>
      <c r="D16373" s="88"/>
      <c r="E16373" s="88"/>
      <c r="F16373" s="88"/>
      <c r="G16373" s="88"/>
      <c r="H16373" s="88"/>
      <c r="I16373" s="88"/>
      <c r="J16373" s="88"/>
      <c r="K16373" s="88"/>
    </row>
    <row r="16374" spans="2:11" ht="12" hidden="1" customHeight="1" x14ac:dyDescent="0.2">
      <c r="B16374" s="88"/>
      <c r="C16374" s="88"/>
      <c r="D16374" s="88"/>
      <c r="E16374" s="88"/>
      <c r="F16374" s="88"/>
      <c r="G16374" s="88"/>
      <c r="H16374" s="88"/>
      <c r="I16374" s="88"/>
      <c r="J16374" s="88"/>
      <c r="K16374" s="88"/>
    </row>
    <row r="16375" spans="2:11" ht="12" hidden="1" customHeight="1" x14ac:dyDescent="0.2">
      <c r="B16375" s="88"/>
      <c r="C16375" s="88"/>
      <c r="D16375" s="88"/>
      <c r="E16375" s="88"/>
      <c r="F16375" s="88"/>
      <c r="G16375" s="88"/>
      <c r="H16375" s="88"/>
      <c r="I16375" s="88"/>
      <c r="J16375" s="88"/>
      <c r="K16375" s="88"/>
    </row>
    <row r="16376" spans="2:11" ht="12" hidden="1" customHeight="1" x14ac:dyDescent="0.2">
      <c r="B16376" s="88"/>
      <c r="C16376" s="88"/>
      <c r="D16376" s="88"/>
      <c r="E16376" s="88"/>
      <c r="F16376" s="88"/>
      <c r="G16376" s="88"/>
      <c r="H16376" s="88"/>
      <c r="I16376" s="88"/>
      <c r="J16376" s="88"/>
      <c r="K16376" s="88"/>
    </row>
    <row r="16377" spans="2:11" ht="12" hidden="1" customHeight="1" x14ac:dyDescent="0.2">
      <c r="B16377" s="88"/>
      <c r="C16377" s="88"/>
      <c r="D16377" s="88"/>
      <c r="E16377" s="88"/>
      <c r="F16377" s="88"/>
      <c r="G16377" s="88"/>
      <c r="H16377" s="88"/>
      <c r="I16377" s="88"/>
      <c r="J16377" s="88"/>
      <c r="K16377" s="88"/>
    </row>
    <row r="16378" spans="2:11" ht="12" hidden="1" customHeight="1" x14ac:dyDescent="0.2">
      <c r="B16378" s="88"/>
      <c r="C16378" s="88"/>
      <c r="D16378" s="88"/>
      <c r="E16378" s="88"/>
      <c r="F16378" s="88"/>
      <c r="G16378" s="88"/>
      <c r="H16378" s="88"/>
      <c r="I16378" s="88"/>
      <c r="J16378" s="88"/>
      <c r="K16378" s="88"/>
    </row>
    <row r="16379" spans="2:11" ht="12" hidden="1" customHeight="1" x14ac:dyDescent="0.2">
      <c r="B16379" s="88"/>
      <c r="C16379" s="88"/>
      <c r="D16379" s="88"/>
      <c r="E16379" s="88"/>
      <c r="F16379" s="88"/>
      <c r="G16379" s="88"/>
      <c r="H16379" s="88"/>
      <c r="I16379" s="88"/>
      <c r="J16379" s="88"/>
      <c r="K16379" s="88"/>
    </row>
    <row r="16380" spans="2:11" ht="12" hidden="1" customHeight="1" x14ac:dyDescent="0.2">
      <c r="B16380" s="88"/>
      <c r="C16380" s="88"/>
      <c r="D16380" s="88"/>
      <c r="E16380" s="88"/>
      <c r="F16380" s="88"/>
      <c r="G16380" s="88"/>
      <c r="H16380" s="88"/>
      <c r="I16380" s="88"/>
      <c r="J16380" s="88"/>
      <c r="K16380" s="88"/>
    </row>
    <row r="16381" spans="2:11" ht="12" hidden="1" customHeight="1" x14ac:dyDescent="0.2">
      <c r="B16381" s="88"/>
      <c r="C16381" s="88"/>
      <c r="D16381" s="88"/>
      <c r="E16381" s="88"/>
      <c r="F16381" s="88"/>
      <c r="G16381" s="88"/>
      <c r="H16381" s="88"/>
      <c r="I16381" s="88"/>
      <c r="J16381" s="88"/>
      <c r="K16381" s="88"/>
    </row>
    <row r="16382" spans="2:11" ht="12" hidden="1" customHeight="1" x14ac:dyDescent="0.2">
      <c r="B16382" s="88"/>
      <c r="C16382" s="88"/>
      <c r="D16382" s="88"/>
      <c r="E16382" s="88"/>
      <c r="F16382" s="88"/>
      <c r="G16382" s="88"/>
      <c r="H16382" s="88"/>
      <c r="I16382" s="88"/>
      <c r="J16382" s="88"/>
      <c r="K16382" s="88"/>
    </row>
    <row r="16383" spans="2:11" ht="12" hidden="1" customHeight="1" x14ac:dyDescent="0.2">
      <c r="B16383" s="88"/>
      <c r="C16383" s="88"/>
      <c r="D16383" s="88"/>
      <c r="E16383" s="88"/>
      <c r="F16383" s="88"/>
      <c r="G16383" s="88"/>
      <c r="H16383" s="88"/>
      <c r="I16383" s="88"/>
      <c r="J16383" s="88"/>
      <c r="K16383" s="88"/>
    </row>
    <row r="16384" spans="2:11" ht="12" hidden="1" customHeight="1" x14ac:dyDescent="0.2">
      <c r="B16384" s="88"/>
      <c r="C16384" s="88"/>
      <c r="D16384" s="88"/>
      <c r="E16384" s="88"/>
      <c r="F16384" s="88"/>
      <c r="G16384" s="88"/>
      <c r="H16384" s="88"/>
      <c r="I16384" s="88"/>
      <c r="J16384" s="88"/>
      <c r="K16384" s="88"/>
    </row>
    <row r="16385" spans="2:11" ht="12" hidden="1" customHeight="1" x14ac:dyDescent="0.2">
      <c r="B16385" s="88"/>
      <c r="C16385" s="88"/>
      <c r="D16385" s="88"/>
      <c r="E16385" s="88"/>
      <c r="F16385" s="88"/>
      <c r="G16385" s="88"/>
      <c r="H16385" s="88"/>
      <c r="I16385" s="88"/>
      <c r="J16385" s="88"/>
      <c r="K16385" s="88"/>
    </row>
    <row r="16386" spans="2:11" ht="12" hidden="1" customHeight="1" x14ac:dyDescent="0.2">
      <c r="B16386" s="88"/>
      <c r="C16386" s="88"/>
      <c r="D16386" s="88"/>
      <c r="E16386" s="88"/>
      <c r="F16386" s="88"/>
      <c r="G16386" s="88"/>
      <c r="H16386" s="88"/>
      <c r="I16386" s="88"/>
      <c r="J16386" s="88"/>
      <c r="K16386" s="88"/>
    </row>
    <row r="16387" spans="2:11" ht="12" hidden="1" customHeight="1" x14ac:dyDescent="0.2">
      <c r="B16387" s="88"/>
      <c r="C16387" s="88"/>
      <c r="D16387" s="88"/>
      <c r="E16387" s="88"/>
      <c r="F16387" s="88"/>
      <c r="G16387" s="88"/>
      <c r="H16387" s="88"/>
      <c r="I16387" s="88"/>
      <c r="J16387" s="88"/>
      <c r="K16387" s="88"/>
    </row>
    <row r="16388" spans="2:11" ht="12" hidden="1" customHeight="1" x14ac:dyDescent="0.2">
      <c r="B16388" s="88"/>
      <c r="C16388" s="88"/>
      <c r="D16388" s="88"/>
      <c r="E16388" s="88"/>
      <c r="F16388" s="88"/>
      <c r="G16388" s="88"/>
      <c r="H16388" s="88"/>
      <c r="I16388" s="88"/>
      <c r="J16388" s="88"/>
      <c r="K16388" s="88"/>
    </row>
    <row r="16389" spans="2:11" ht="12" hidden="1" customHeight="1" x14ac:dyDescent="0.2">
      <c r="B16389" s="88"/>
      <c r="C16389" s="88"/>
      <c r="D16389" s="88"/>
      <c r="E16389" s="88"/>
      <c r="F16389" s="88"/>
      <c r="G16389" s="88"/>
      <c r="H16389" s="88"/>
      <c r="I16389" s="88"/>
      <c r="J16389" s="88"/>
      <c r="K16389" s="88"/>
    </row>
    <row r="16390" spans="2:11" ht="12" hidden="1" customHeight="1" x14ac:dyDescent="0.2">
      <c r="B16390" s="88"/>
      <c r="C16390" s="88"/>
      <c r="D16390" s="88"/>
      <c r="E16390" s="88"/>
      <c r="F16390" s="88"/>
      <c r="G16390" s="88"/>
      <c r="H16390" s="88"/>
      <c r="I16390" s="88"/>
      <c r="J16390" s="88"/>
      <c r="K16390" s="88"/>
    </row>
    <row r="16391" spans="2:11" ht="12" hidden="1" customHeight="1" x14ac:dyDescent="0.2">
      <c r="B16391" s="88"/>
      <c r="C16391" s="88"/>
      <c r="D16391" s="88"/>
      <c r="E16391" s="88"/>
      <c r="F16391" s="88"/>
      <c r="G16391" s="88"/>
      <c r="H16391" s="88"/>
      <c r="I16391" s="88"/>
      <c r="J16391" s="88"/>
      <c r="K16391" s="88"/>
    </row>
    <row r="16392" spans="2:11" ht="12" hidden="1" customHeight="1" x14ac:dyDescent="0.2">
      <c r="B16392" s="88"/>
      <c r="C16392" s="88"/>
      <c r="D16392" s="88"/>
      <c r="E16392" s="88"/>
      <c r="F16392" s="88"/>
      <c r="G16392" s="88"/>
      <c r="H16392" s="88"/>
      <c r="I16392" s="88"/>
      <c r="J16392" s="88"/>
      <c r="K16392" s="88"/>
    </row>
    <row r="16393" spans="2:11" ht="12" hidden="1" customHeight="1" x14ac:dyDescent="0.2">
      <c r="B16393" s="88"/>
      <c r="C16393" s="88"/>
      <c r="D16393" s="88"/>
      <c r="E16393" s="88"/>
      <c r="F16393" s="88"/>
      <c r="G16393" s="88"/>
      <c r="H16393" s="88"/>
      <c r="I16393" s="88"/>
      <c r="J16393" s="88"/>
      <c r="K16393" s="88"/>
    </row>
    <row r="16394" spans="2:11" ht="12" hidden="1" customHeight="1" x14ac:dyDescent="0.2">
      <c r="B16394" s="88"/>
      <c r="C16394" s="88"/>
      <c r="D16394" s="88"/>
      <c r="E16394" s="88"/>
      <c r="F16394" s="88"/>
      <c r="G16394" s="88"/>
      <c r="H16394" s="88"/>
      <c r="I16394" s="88"/>
      <c r="J16394" s="88"/>
      <c r="K16394" s="88"/>
    </row>
    <row r="16395" spans="2:11" ht="12" hidden="1" customHeight="1" x14ac:dyDescent="0.2">
      <c r="B16395" s="88"/>
      <c r="C16395" s="88"/>
      <c r="D16395" s="88"/>
      <c r="E16395" s="88"/>
      <c r="F16395" s="88"/>
      <c r="G16395" s="88"/>
      <c r="H16395" s="88"/>
      <c r="I16395" s="88"/>
      <c r="J16395" s="88"/>
      <c r="K16395" s="88"/>
    </row>
    <row r="16396" spans="2:11" ht="12" hidden="1" customHeight="1" x14ac:dyDescent="0.2">
      <c r="B16396" s="88"/>
      <c r="C16396" s="88"/>
      <c r="D16396" s="88"/>
      <c r="E16396" s="88"/>
      <c r="F16396" s="88"/>
      <c r="G16396" s="88"/>
      <c r="H16396" s="88"/>
      <c r="I16396" s="88"/>
      <c r="J16396" s="88"/>
      <c r="K16396" s="88"/>
    </row>
    <row r="16397" spans="2:11" ht="12" hidden="1" customHeight="1" x14ac:dyDescent="0.2">
      <c r="B16397" s="88"/>
      <c r="C16397" s="88"/>
      <c r="D16397" s="88"/>
      <c r="E16397" s="88"/>
      <c r="F16397" s="88"/>
      <c r="G16397" s="88"/>
      <c r="H16397" s="88"/>
      <c r="I16397" s="88"/>
      <c r="J16397" s="88"/>
      <c r="K16397" s="88"/>
    </row>
    <row r="16398" spans="2:11" ht="12" hidden="1" customHeight="1" x14ac:dyDescent="0.2">
      <c r="B16398" s="88"/>
      <c r="C16398" s="88"/>
      <c r="D16398" s="88"/>
      <c r="E16398" s="88"/>
      <c r="F16398" s="88"/>
      <c r="G16398" s="88"/>
      <c r="H16398" s="88"/>
      <c r="I16398" s="88"/>
      <c r="J16398" s="88"/>
      <c r="K16398" s="88"/>
    </row>
    <row r="16399" spans="2:11" ht="12" hidden="1" customHeight="1" x14ac:dyDescent="0.2">
      <c r="B16399" s="88"/>
      <c r="C16399" s="88"/>
      <c r="D16399" s="88"/>
      <c r="E16399" s="88"/>
      <c r="F16399" s="88"/>
      <c r="G16399" s="88"/>
      <c r="H16399" s="88"/>
      <c r="I16399" s="88"/>
      <c r="J16399" s="88"/>
      <c r="K16399" s="88"/>
    </row>
    <row r="16400" spans="2:11" ht="12" hidden="1" customHeight="1" x14ac:dyDescent="0.2">
      <c r="B16400" s="88"/>
      <c r="C16400" s="88"/>
      <c r="D16400" s="88"/>
      <c r="E16400" s="88"/>
      <c r="F16400" s="88"/>
      <c r="G16400" s="88"/>
      <c r="H16400" s="88"/>
      <c r="I16400" s="88"/>
      <c r="J16400" s="88"/>
      <c r="K16400" s="88"/>
    </row>
    <row r="16401" spans="2:11" ht="12" hidden="1" customHeight="1" x14ac:dyDescent="0.2">
      <c r="B16401" s="88"/>
      <c r="C16401" s="88"/>
      <c r="D16401" s="88"/>
      <c r="E16401" s="88"/>
      <c r="F16401" s="88"/>
      <c r="G16401" s="88"/>
      <c r="H16401" s="88"/>
      <c r="I16401" s="88"/>
      <c r="J16401" s="88"/>
      <c r="K16401" s="88"/>
    </row>
    <row r="16402" spans="2:11" ht="12" hidden="1" customHeight="1" x14ac:dyDescent="0.2">
      <c r="B16402" s="88"/>
      <c r="C16402" s="88"/>
      <c r="D16402" s="88"/>
      <c r="E16402" s="88"/>
      <c r="F16402" s="88"/>
      <c r="G16402" s="88"/>
      <c r="H16402" s="88"/>
      <c r="I16402" s="88"/>
      <c r="J16402" s="88"/>
      <c r="K16402" s="88"/>
    </row>
    <row r="16403" spans="2:11" ht="12" hidden="1" customHeight="1" x14ac:dyDescent="0.2">
      <c r="B16403" s="88"/>
      <c r="C16403" s="88"/>
      <c r="D16403" s="88"/>
      <c r="E16403" s="88"/>
      <c r="F16403" s="88"/>
      <c r="G16403" s="88"/>
      <c r="H16403" s="88"/>
      <c r="I16403" s="88"/>
      <c r="J16403" s="88"/>
      <c r="K16403" s="88"/>
    </row>
    <row r="16404" spans="2:11" ht="12" hidden="1" customHeight="1" x14ac:dyDescent="0.2">
      <c r="B16404" s="88"/>
      <c r="C16404" s="88"/>
      <c r="D16404" s="88"/>
      <c r="E16404" s="88"/>
      <c r="F16404" s="88"/>
      <c r="G16404" s="88"/>
      <c r="H16404" s="88"/>
      <c r="I16404" s="88"/>
      <c r="J16404" s="88"/>
      <c r="K16404" s="88"/>
    </row>
    <row r="16405" spans="2:11" ht="12" hidden="1" customHeight="1" x14ac:dyDescent="0.2">
      <c r="B16405" s="88"/>
      <c r="C16405" s="88"/>
      <c r="D16405" s="88"/>
      <c r="E16405" s="88"/>
      <c r="F16405" s="88"/>
      <c r="G16405" s="88"/>
      <c r="H16405" s="88"/>
      <c r="I16405" s="88"/>
      <c r="J16405" s="88"/>
      <c r="K16405" s="88"/>
    </row>
    <row r="16406" spans="2:11" ht="12" hidden="1" customHeight="1" x14ac:dyDescent="0.2">
      <c r="B16406" s="88"/>
      <c r="C16406" s="88"/>
      <c r="D16406" s="88"/>
      <c r="E16406" s="88"/>
      <c r="F16406" s="88"/>
      <c r="G16406" s="88"/>
      <c r="H16406" s="88"/>
      <c r="I16406" s="88"/>
      <c r="J16406" s="88"/>
      <c r="K16406" s="88"/>
    </row>
    <row r="16407" spans="2:11" ht="12" hidden="1" customHeight="1" x14ac:dyDescent="0.2">
      <c r="B16407" s="88"/>
      <c r="C16407" s="88"/>
      <c r="D16407" s="88"/>
      <c r="E16407" s="88"/>
      <c r="F16407" s="88"/>
      <c r="G16407" s="88"/>
      <c r="H16407" s="88"/>
      <c r="I16407" s="88"/>
      <c r="J16407" s="88"/>
      <c r="K16407" s="88"/>
    </row>
    <row r="16408" spans="2:11" ht="12" hidden="1" customHeight="1" x14ac:dyDescent="0.2">
      <c r="B16408" s="88"/>
      <c r="C16408" s="88"/>
      <c r="D16408" s="88"/>
      <c r="E16408" s="88"/>
      <c r="F16408" s="88"/>
      <c r="G16408" s="88"/>
      <c r="H16408" s="88"/>
      <c r="I16408" s="88"/>
      <c r="J16408" s="88"/>
      <c r="K16408" s="88"/>
    </row>
    <row r="16409" spans="2:11" ht="12" hidden="1" customHeight="1" x14ac:dyDescent="0.2">
      <c r="B16409" s="88"/>
      <c r="C16409" s="88"/>
      <c r="D16409" s="88"/>
      <c r="E16409" s="88"/>
      <c r="F16409" s="88"/>
      <c r="G16409" s="88"/>
      <c r="H16409" s="88"/>
      <c r="I16409" s="88"/>
      <c r="J16409" s="88"/>
      <c r="K16409" s="88"/>
    </row>
    <row r="16410" spans="2:11" ht="12" hidden="1" customHeight="1" x14ac:dyDescent="0.2">
      <c r="B16410" s="88"/>
      <c r="C16410" s="88"/>
      <c r="D16410" s="88"/>
      <c r="E16410" s="88"/>
      <c r="F16410" s="88"/>
      <c r="G16410" s="88"/>
      <c r="H16410" s="88"/>
      <c r="I16410" s="88"/>
      <c r="J16410" s="88"/>
      <c r="K16410" s="88"/>
    </row>
    <row r="16411" spans="2:11" ht="12" hidden="1" customHeight="1" x14ac:dyDescent="0.2">
      <c r="B16411" s="88"/>
      <c r="C16411" s="88"/>
      <c r="D16411" s="88"/>
      <c r="E16411" s="88"/>
      <c r="F16411" s="88"/>
      <c r="G16411" s="88"/>
      <c r="H16411" s="88"/>
      <c r="I16411" s="88"/>
      <c r="J16411" s="88"/>
      <c r="K16411" s="88"/>
    </row>
    <row r="16412" spans="2:11" ht="12" hidden="1" customHeight="1" x14ac:dyDescent="0.2">
      <c r="B16412" s="88"/>
      <c r="C16412" s="88"/>
      <c r="D16412" s="88"/>
      <c r="E16412" s="88"/>
      <c r="F16412" s="88"/>
      <c r="G16412" s="88"/>
      <c r="H16412" s="88"/>
      <c r="I16412" s="88"/>
      <c r="J16412" s="88"/>
      <c r="K16412" s="88"/>
    </row>
    <row r="16413" spans="2:11" ht="12" hidden="1" customHeight="1" x14ac:dyDescent="0.2">
      <c r="B16413" s="88"/>
      <c r="C16413" s="88"/>
      <c r="D16413" s="88"/>
      <c r="E16413" s="88"/>
      <c r="F16413" s="88"/>
      <c r="G16413" s="88"/>
      <c r="H16413" s="88"/>
      <c r="I16413" s="88"/>
      <c r="J16413" s="88"/>
      <c r="K16413" s="88"/>
    </row>
    <row r="16414" spans="2:11" ht="12" hidden="1" customHeight="1" x14ac:dyDescent="0.2">
      <c r="B16414" s="88"/>
      <c r="C16414" s="88"/>
      <c r="D16414" s="88"/>
      <c r="E16414" s="88"/>
      <c r="F16414" s="88"/>
      <c r="G16414" s="88"/>
      <c r="H16414" s="88"/>
      <c r="I16414" s="88"/>
      <c r="J16414" s="88"/>
      <c r="K16414" s="88"/>
    </row>
    <row r="16415" spans="2:11" ht="12" hidden="1" customHeight="1" x14ac:dyDescent="0.2">
      <c r="B16415" s="88"/>
      <c r="C16415" s="88"/>
      <c r="D16415" s="88"/>
      <c r="E16415" s="88"/>
      <c r="F16415" s="88"/>
      <c r="G16415" s="88"/>
      <c r="H16415" s="88"/>
      <c r="I16415" s="88"/>
      <c r="J16415" s="88"/>
      <c r="K16415" s="88"/>
    </row>
    <row r="16416" spans="2:11" ht="12" hidden="1" customHeight="1" x14ac:dyDescent="0.2">
      <c r="B16416" s="88"/>
      <c r="C16416" s="88"/>
      <c r="D16416" s="88"/>
      <c r="E16416" s="88"/>
      <c r="F16416" s="88"/>
      <c r="G16416" s="88"/>
      <c r="H16416" s="88"/>
      <c r="I16416" s="88"/>
      <c r="J16416" s="88"/>
      <c r="K16416" s="88"/>
    </row>
    <row r="16417" spans="2:11" ht="12" hidden="1" customHeight="1" x14ac:dyDescent="0.2">
      <c r="B16417" s="88"/>
      <c r="C16417" s="88"/>
      <c r="D16417" s="88"/>
      <c r="E16417" s="88"/>
      <c r="F16417" s="88"/>
      <c r="G16417" s="88"/>
      <c r="H16417" s="88"/>
      <c r="I16417" s="88"/>
      <c r="J16417" s="88"/>
      <c r="K16417" s="88"/>
    </row>
    <row r="16418" spans="2:11" ht="12" hidden="1" customHeight="1" x14ac:dyDescent="0.2">
      <c r="B16418" s="88"/>
      <c r="C16418" s="88"/>
      <c r="D16418" s="88"/>
      <c r="E16418" s="88"/>
      <c r="F16418" s="88"/>
      <c r="G16418" s="88"/>
      <c r="H16418" s="88"/>
      <c r="I16418" s="88"/>
      <c r="J16418" s="88"/>
      <c r="K16418" s="88"/>
    </row>
    <row r="16419" spans="2:11" ht="12" hidden="1" customHeight="1" x14ac:dyDescent="0.2">
      <c r="B16419" s="88"/>
      <c r="C16419" s="88"/>
      <c r="D16419" s="88"/>
      <c r="E16419" s="88"/>
      <c r="F16419" s="88"/>
      <c r="G16419" s="88"/>
      <c r="H16419" s="88"/>
      <c r="I16419" s="88"/>
      <c r="J16419" s="88"/>
      <c r="K16419" s="88"/>
    </row>
    <row r="16420" spans="2:11" ht="12" hidden="1" customHeight="1" x14ac:dyDescent="0.2">
      <c r="B16420" s="88"/>
      <c r="C16420" s="88"/>
      <c r="D16420" s="88"/>
      <c r="E16420" s="88"/>
      <c r="F16420" s="88"/>
      <c r="G16420" s="88"/>
      <c r="H16420" s="88"/>
      <c r="I16420" s="88"/>
      <c r="J16420" s="88"/>
      <c r="K16420" s="88"/>
    </row>
    <row r="16421" spans="2:11" ht="12" hidden="1" customHeight="1" x14ac:dyDescent="0.2">
      <c r="B16421" s="88"/>
      <c r="C16421" s="88"/>
      <c r="D16421" s="88"/>
      <c r="E16421" s="88"/>
      <c r="F16421" s="88"/>
      <c r="G16421" s="88"/>
      <c r="H16421" s="88"/>
      <c r="I16421" s="88"/>
      <c r="J16421" s="88"/>
      <c r="K16421" s="88"/>
    </row>
    <row r="16422" spans="2:11" ht="12" hidden="1" customHeight="1" x14ac:dyDescent="0.2">
      <c r="B16422" s="88"/>
      <c r="C16422" s="88"/>
      <c r="D16422" s="88"/>
      <c r="E16422" s="88"/>
      <c r="F16422" s="88"/>
      <c r="G16422" s="88"/>
      <c r="H16422" s="88"/>
      <c r="I16422" s="88"/>
      <c r="J16422" s="88"/>
      <c r="K16422" s="88"/>
    </row>
    <row r="16423" spans="2:11" ht="12" hidden="1" customHeight="1" x14ac:dyDescent="0.2">
      <c r="B16423" s="88"/>
      <c r="C16423" s="88"/>
      <c r="D16423" s="88"/>
      <c r="E16423" s="88"/>
      <c r="F16423" s="88"/>
      <c r="G16423" s="88"/>
      <c r="H16423" s="88"/>
      <c r="I16423" s="88"/>
      <c r="J16423" s="88"/>
      <c r="K16423" s="88"/>
    </row>
    <row r="16424" spans="2:11" ht="12" hidden="1" customHeight="1" x14ac:dyDescent="0.2">
      <c r="B16424" s="88"/>
      <c r="C16424" s="88"/>
      <c r="D16424" s="88"/>
      <c r="E16424" s="88"/>
      <c r="F16424" s="88"/>
      <c r="G16424" s="88"/>
      <c r="H16424" s="88"/>
      <c r="I16424" s="88"/>
      <c r="J16424" s="88"/>
      <c r="K16424" s="88"/>
    </row>
    <row r="16425" spans="2:11" ht="12" hidden="1" customHeight="1" x14ac:dyDescent="0.2">
      <c r="B16425" s="88"/>
      <c r="C16425" s="88"/>
      <c r="D16425" s="88"/>
      <c r="E16425" s="88"/>
      <c r="F16425" s="88"/>
      <c r="G16425" s="88"/>
      <c r="H16425" s="88"/>
      <c r="I16425" s="88"/>
      <c r="J16425" s="88"/>
      <c r="K16425" s="88"/>
    </row>
    <row r="16426" spans="2:11" ht="12" hidden="1" customHeight="1" x14ac:dyDescent="0.2">
      <c r="B16426" s="88"/>
      <c r="C16426" s="88"/>
      <c r="D16426" s="88"/>
      <c r="E16426" s="88"/>
      <c r="F16426" s="88"/>
      <c r="G16426" s="88"/>
      <c r="H16426" s="88"/>
      <c r="I16426" s="88"/>
      <c r="J16426" s="88"/>
      <c r="K16426" s="88"/>
    </row>
    <row r="16427" spans="2:11" ht="12" hidden="1" customHeight="1" x14ac:dyDescent="0.2">
      <c r="B16427" s="88"/>
      <c r="C16427" s="88"/>
      <c r="D16427" s="88"/>
      <c r="E16427" s="88"/>
      <c r="F16427" s="88"/>
      <c r="G16427" s="88"/>
      <c r="H16427" s="88"/>
      <c r="I16427" s="88"/>
      <c r="J16427" s="88"/>
      <c r="K16427" s="88"/>
    </row>
    <row r="16428" spans="2:11" ht="12" hidden="1" customHeight="1" x14ac:dyDescent="0.2">
      <c r="B16428" s="88"/>
      <c r="C16428" s="88"/>
      <c r="D16428" s="88"/>
      <c r="E16428" s="88"/>
      <c r="F16428" s="88"/>
      <c r="G16428" s="88"/>
      <c r="H16428" s="88"/>
      <c r="I16428" s="88"/>
      <c r="J16428" s="88"/>
      <c r="K16428" s="88"/>
    </row>
    <row r="16429" spans="2:11" ht="12" hidden="1" customHeight="1" x14ac:dyDescent="0.2">
      <c r="B16429" s="88"/>
      <c r="C16429" s="88"/>
      <c r="D16429" s="88"/>
      <c r="E16429" s="88"/>
      <c r="F16429" s="88"/>
      <c r="G16429" s="88"/>
      <c r="H16429" s="88"/>
      <c r="I16429" s="88"/>
      <c r="J16429" s="88"/>
      <c r="K16429" s="88"/>
    </row>
    <row r="16430" spans="2:11" ht="12" hidden="1" customHeight="1" x14ac:dyDescent="0.2">
      <c r="B16430" s="88"/>
      <c r="C16430" s="88"/>
      <c r="D16430" s="88"/>
      <c r="E16430" s="88"/>
      <c r="F16430" s="88"/>
      <c r="G16430" s="88"/>
      <c r="H16430" s="88"/>
      <c r="I16430" s="88"/>
      <c r="J16430" s="88"/>
      <c r="K16430" s="88"/>
    </row>
    <row r="16431" spans="2:11" ht="12" hidden="1" customHeight="1" x14ac:dyDescent="0.2">
      <c r="B16431" s="88"/>
      <c r="C16431" s="88"/>
      <c r="D16431" s="88"/>
      <c r="E16431" s="88"/>
      <c r="F16431" s="88"/>
      <c r="G16431" s="88"/>
      <c r="H16431" s="88"/>
      <c r="I16431" s="88"/>
      <c r="J16431" s="88"/>
      <c r="K16431" s="88"/>
    </row>
    <row r="16432" spans="2:11" ht="12" hidden="1" customHeight="1" x14ac:dyDescent="0.2">
      <c r="B16432" s="88"/>
      <c r="C16432" s="88"/>
      <c r="D16432" s="88"/>
      <c r="E16432" s="88"/>
      <c r="F16432" s="88"/>
      <c r="G16432" s="88"/>
      <c r="H16432" s="88"/>
      <c r="I16432" s="88"/>
      <c r="J16432" s="88"/>
      <c r="K16432" s="88"/>
    </row>
    <row r="16433" spans="2:11" ht="12" hidden="1" customHeight="1" x14ac:dyDescent="0.2">
      <c r="B16433" s="88"/>
      <c r="C16433" s="88"/>
      <c r="D16433" s="88"/>
      <c r="E16433" s="88"/>
      <c r="F16433" s="88"/>
      <c r="G16433" s="88"/>
      <c r="H16433" s="88"/>
      <c r="I16433" s="88"/>
      <c r="J16433" s="88"/>
      <c r="K16433" s="88"/>
    </row>
    <row r="16434" spans="2:11" ht="12" hidden="1" customHeight="1" x14ac:dyDescent="0.2">
      <c r="B16434" s="88"/>
      <c r="C16434" s="88"/>
      <c r="D16434" s="88"/>
      <c r="E16434" s="88"/>
      <c r="F16434" s="88"/>
      <c r="G16434" s="88"/>
      <c r="H16434" s="88"/>
      <c r="I16434" s="88"/>
      <c r="J16434" s="88"/>
      <c r="K16434" s="88"/>
    </row>
    <row r="16435" spans="2:11" ht="12" hidden="1" customHeight="1" x14ac:dyDescent="0.2">
      <c r="B16435" s="88"/>
      <c r="C16435" s="88"/>
      <c r="D16435" s="88"/>
      <c r="E16435" s="88"/>
      <c r="F16435" s="88"/>
      <c r="G16435" s="88"/>
      <c r="H16435" s="88"/>
      <c r="I16435" s="88"/>
      <c r="J16435" s="88"/>
      <c r="K16435" s="88"/>
    </row>
    <row r="16436" spans="2:11" ht="12" hidden="1" customHeight="1" x14ac:dyDescent="0.2">
      <c r="B16436" s="88"/>
      <c r="C16436" s="88"/>
      <c r="D16436" s="88"/>
      <c r="E16436" s="88"/>
      <c r="F16436" s="88"/>
      <c r="G16436" s="88"/>
      <c r="H16436" s="88"/>
      <c r="I16436" s="88"/>
      <c r="J16436" s="88"/>
      <c r="K16436" s="88"/>
    </row>
    <row r="16437" spans="2:11" ht="12" hidden="1" customHeight="1" x14ac:dyDescent="0.2">
      <c r="B16437" s="88"/>
      <c r="C16437" s="88"/>
      <c r="D16437" s="88"/>
      <c r="E16437" s="88"/>
      <c r="F16437" s="88"/>
      <c r="G16437" s="88"/>
      <c r="H16437" s="88"/>
      <c r="I16437" s="88"/>
      <c r="J16437" s="88"/>
      <c r="K16437" s="88"/>
    </row>
    <row r="16438" spans="2:11" ht="12" hidden="1" customHeight="1" x14ac:dyDescent="0.2">
      <c r="B16438" s="88"/>
      <c r="C16438" s="88"/>
      <c r="D16438" s="88"/>
      <c r="E16438" s="88"/>
      <c r="F16438" s="88"/>
      <c r="G16438" s="88"/>
      <c r="H16438" s="88"/>
      <c r="I16438" s="88"/>
      <c r="J16438" s="88"/>
      <c r="K16438" s="88"/>
    </row>
    <row r="16439" spans="2:11" ht="12" hidden="1" customHeight="1" x14ac:dyDescent="0.2">
      <c r="B16439" s="88"/>
      <c r="C16439" s="88"/>
      <c r="D16439" s="88"/>
      <c r="E16439" s="88"/>
      <c r="F16439" s="88"/>
      <c r="G16439" s="88"/>
      <c r="H16439" s="88"/>
      <c r="I16439" s="88"/>
      <c r="J16439" s="88"/>
      <c r="K16439" s="88"/>
    </row>
    <row r="16440" spans="2:11" ht="12" hidden="1" customHeight="1" x14ac:dyDescent="0.2">
      <c r="B16440" s="88"/>
      <c r="C16440" s="88"/>
      <c r="D16440" s="88"/>
      <c r="E16440" s="88"/>
      <c r="F16440" s="88"/>
      <c r="G16440" s="88"/>
      <c r="H16440" s="88"/>
      <c r="I16440" s="88"/>
      <c r="J16440" s="88"/>
      <c r="K16440" s="88"/>
    </row>
    <row r="16441" spans="2:11" ht="12" hidden="1" customHeight="1" x14ac:dyDescent="0.2">
      <c r="B16441" s="88"/>
      <c r="C16441" s="88"/>
      <c r="D16441" s="88"/>
      <c r="E16441" s="88"/>
      <c r="F16441" s="88"/>
      <c r="G16441" s="88"/>
      <c r="H16441" s="88"/>
      <c r="I16441" s="88"/>
      <c r="J16441" s="88"/>
      <c r="K16441" s="88"/>
    </row>
    <row r="16442" spans="2:11" ht="12" hidden="1" customHeight="1" x14ac:dyDescent="0.2">
      <c r="B16442" s="88"/>
      <c r="C16442" s="88"/>
      <c r="D16442" s="88"/>
      <c r="E16442" s="88"/>
      <c r="F16442" s="88"/>
      <c r="G16442" s="88"/>
      <c r="H16442" s="88"/>
      <c r="I16442" s="88"/>
      <c r="J16442" s="88"/>
      <c r="K16442" s="88"/>
    </row>
    <row r="16443" spans="2:11" ht="12" hidden="1" customHeight="1" x14ac:dyDescent="0.2">
      <c r="B16443" s="88"/>
      <c r="C16443" s="88"/>
      <c r="D16443" s="88"/>
      <c r="E16443" s="88"/>
      <c r="F16443" s="88"/>
      <c r="G16443" s="88"/>
      <c r="H16443" s="88"/>
      <c r="I16443" s="88"/>
      <c r="J16443" s="88"/>
      <c r="K16443" s="88"/>
    </row>
    <row r="16444" spans="2:11" ht="12" hidden="1" customHeight="1" x14ac:dyDescent="0.2">
      <c r="B16444" s="88"/>
      <c r="C16444" s="88"/>
      <c r="D16444" s="88"/>
      <c r="E16444" s="88"/>
      <c r="F16444" s="88"/>
      <c r="G16444" s="88"/>
      <c r="H16444" s="88"/>
      <c r="I16444" s="88"/>
      <c r="J16444" s="88"/>
      <c r="K16444" s="88"/>
    </row>
    <row r="16445" spans="2:11" ht="12" hidden="1" customHeight="1" x14ac:dyDescent="0.2">
      <c r="B16445" s="88"/>
      <c r="C16445" s="88"/>
      <c r="D16445" s="88"/>
      <c r="E16445" s="88"/>
      <c r="F16445" s="88"/>
      <c r="G16445" s="88"/>
      <c r="H16445" s="88"/>
      <c r="I16445" s="88"/>
      <c r="J16445" s="88"/>
      <c r="K16445" s="88"/>
    </row>
    <row r="16446" spans="2:11" ht="12" hidden="1" customHeight="1" x14ac:dyDescent="0.2">
      <c r="B16446" s="88"/>
      <c r="C16446" s="88"/>
      <c r="D16446" s="88"/>
      <c r="E16446" s="88"/>
      <c r="F16446" s="88"/>
      <c r="G16446" s="88"/>
      <c r="H16446" s="88"/>
      <c r="I16446" s="88"/>
      <c r="J16446" s="88"/>
      <c r="K16446" s="88"/>
    </row>
    <row r="16447" spans="2:11" ht="12" hidden="1" customHeight="1" x14ac:dyDescent="0.2">
      <c r="B16447" s="88"/>
      <c r="C16447" s="88"/>
      <c r="D16447" s="88"/>
      <c r="E16447" s="88"/>
      <c r="F16447" s="88"/>
      <c r="G16447" s="88"/>
      <c r="H16447" s="88"/>
      <c r="I16447" s="88"/>
      <c r="J16447" s="88"/>
      <c r="K16447" s="88"/>
    </row>
    <row r="16448" spans="2:11" ht="12" hidden="1" customHeight="1" x14ac:dyDescent="0.2">
      <c r="B16448" s="88"/>
      <c r="C16448" s="88"/>
      <c r="D16448" s="88"/>
      <c r="E16448" s="88"/>
      <c r="F16448" s="88"/>
      <c r="G16448" s="88"/>
      <c r="H16448" s="88"/>
      <c r="I16448" s="88"/>
      <c r="J16448" s="88"/>
      <c r="K16448" s="88"/>
    </row>
    <row r="16449" spans="2:11" ht="12" hidden="1" customHeight="1" x14ac:dyDescent="0.2">
      <c r="B16449" s="88"/>
      <c r="C16449" s="88"/>
      <c r="D16449" s="88"/>
      <c r="E16449" s="88"/>
      <c r="F16449" s="88"/>
      <c r="G16449" s="88"/>
      <c r="H16449" s="88"/>
      <c r="I16449" s="88"/>
      <c r="J16449" s="88"/>
      <c r="K16449" s="88"/>
    </row>
    <row r="16450" spans="2:11" ht="12" hidden="1" customHeight="1" x14ac:dyDescent="0.2">
      <c r="B16450" s="88"/>
      <c r="C16450" s="88"/>
      <c r="D16450" s="88"/>
      <c r="E16450" s="88"/>
      <c r="F16450" s="88"/>
      <c r="G16450" s="88"/>
      <c r="H16450" s="88"/>
      <c r="I16450" s="88"/>
      <c r="J16450" s="88"/>
      <c r="K16450" s="88"/>
    </row>
    <row r="16451" spans="2:11" ht="12" hidden="1" customHeight="1" x14ac:dyDescent="0.2">
      <c r="B16451" s="88"/>
      <c r="C16451" s="88"/>
      <c r="D16451" s="88"/>
      <c r="E16451" s="88"/>
      <c r="F16451" s="88"/>
      <c r="G16451" s="88"/>
      <c r="H16451" s="88"/>
      <c r="I16451" s="88"/>
      <c r="J16451" s="88"/>
      <c r="K16451" s="88"/>
    </row>
    <row r="16452" spans="2:11" ht="12" hidden="1" customHeight="1" x14ac:dyDescent="0.2">
      <c r="B16452" s="88"/>
      <c r="C16452" s="88"/>
      <c r="D16452" s="88"/>
      <c r="E16452" s="88"/>
      <c r="F16452" s="88"/>
      <c r="G16452" s="88"/>
      <c r="H16452" s="88"/>
      <c r="I16452" s="88"/>
      <c r="J16452" s="88"/>
      <c r="K16452" s="88"/>
    </row>
    <row r="16453" spans="2:11" ht="12" hidden="1" customHeight="1" x14ac:dyDescent="0.2">
      <c r="B16453" s="88"/>
      <c r="C16453" s="88"/>
      <c r="D16453" s="88"/>
      <c r="E16453" s="88"/>
      <c r="F16453" s="88"/>
      <c r="G16453" s="88"/>
      <c r="H16453" s="88"/>
      <c r="I16453" s="88"/>
      <c r="J16453" s="88"/>
      <c r="K16453" s="88"/>
    </row>
    <row r="16454" spans="2:11" ht="12" hidden="1" customHeight="1" x14ac:dyDescent="0.2">
      <c r="B16454" s="88"/>
      <c r="C16454" s="88"/>
      <c r="D16454" s="88"/>
      <c r="E16454" s="88"/>
      <c r="F16454" s="88"/>
      <c r="G16454" s="88"/>
      <c r="H16454" s="88"/>
      <c r="I16454" s="88"/>
      <c r="J16454" s="88"/>
      <c r="K16454" s="88"/>
    </row>
    <row r="16455" spans="2:11" ht="12" hidden="1" customHeight="1" x14ac:dyDescent="0.2">
      <c r="B16455" s="88"/>
      <c r="C16455" s="88"/>
      <c r="D16455" s="88"/>
      <c r="E16455" s="88"/>
      <c r="F16455" s="88"/>
      <c r="G16455" s="88"/>
      <c r="H16455" s="88"/>
      <c r="I16455" s="88"/>
      <c r="J16455" s="88"/>
      <c r="K16455" s="88"/>
    </row>
    <row r="16456" spans="2:11" ht="12" hidden="1" customHeight="1" x14ac:dyDescent="0.2">
      <c r="B16456" s="88"/>
      <c r="C16456" s="88"/>
      <c r="D16456" s="88"/>
      <c r="E16456" s="88"/>
      <c r="F16456" s="88"/>
      <c r="G16456" s="88"/>
      <c r="H16456" s="88"/>
      <c r="I16456" s="88"/>
      <c r="J16456" s="88"/>
      <c r="K16456" s="88"/>
    </row>
    <row r="16457" spans="2:11" ht="12" hidden="1" customHeight="1" x14ac:dyDescent="0.2">
      <c r="B16457" s="88"/>
      <c r="C16457" s="88"/>
      <c r="D16457" s="88"/>
      <c r="E16457" s="88"/>
      <c r="F16457" s="88"/>
      <c r="G16457" s="88"/>
      <c r="H16457" s="88"/>
      <c r="I16457" s="88"/>
      <c r="J16457" s="88"/>
      <c r="K16457" s="88"/>
    </row>
    <row r="16458" spans="2:11" ht="12" hidden="1" customHeight="1" x14ac:dyDescent="0.2">
      <c r="B16458" s="88"/>
      <c r="C16458" s="88"/>
      <c r="D16458" s="88"/>
      <c r="E16458" s="88"/>
      <c r="F16458" s="88"/>
      <c r="G16458" s="88"/>
      <c r="H16458" s="88"/>
      <c r="I16458" s="88"/>
      <c r="J16458" s="88"/>
      <c r="K16458" s="88"/>
    </row>
    <row r="16459" spans="2:11" ht="12" hidden="1" customHeight="1" x14ac:dyDescent="0.2">
      <c r="B16459" s="88"/>
      <c r="C16459" s="88"/>
      <c r="D16459" s="88"/>
      <c r="E16459" s="88"/>
      <c r="F16459" s="88"/>
      <c r="G16459" s="88"/>
      <c r="H16459" s="88"/>
      <c r="I16459" s="88"/>
      <c r="J16459" s="88"/>
      <c r="K16459" s="88"/>
    </row>
    <row r="16460" spans="2:11" ht="12" hidden="1" customHeight="1" x14ac:dyDescent="0.2">
      <c r="B16460" s="88"/>
      <c r="C16460" s="88"/>
      <c r="D16460" s="88"/>
      <c r="E16460" s="88"/>
      <c r="F16460" s="88"/>
      <c r="G16460" s="88"/>
      <c r="H16460" s="88"/>
      <c r="I16460" s="88"/>
      <c r="J16460" s="88"/>
      <c r="K16460" s="88"/>
    </row>
    <row r="16461" spans="2:11" ht="12" hidden="1" customHeight="1" x14ac:dyDescent="0.2">
      <c r="B16461" s="88"/>
      <c r="C16461" s="88"/>
      <c r="D16461" s="88"/>
      <c r="E16461" s="88"/>
      <c r="F16461" s="88"/>
      <c r="G16461" s="88"/>
      <c r="H16461" s="88"/>
      <c r="I16461" s="88"/>
      <c r="J16461" s="88"/>
      <c r="K16461" s="88"/>
    </row>
    <row r="16462" spans="2:11" ht="12" hidden="1" customHeight="1" x14ac:dyDescent="0.2">
      <c r="B16462" s="88"/>
      <c r="C16462" s="88"/>
      <c r="D16462" s="88"/>
      <c r="E16462" s="88"/>
      <c r="F16462" s="88"/>
      <c r="G16462" s="88"/>
      <c r="H16462" s="88"/>
      <c r="I16462" s="88"/>
      <c r="J16462" s="88"/>
      <c r="K16462" s="88"/>
    </row>
    <row r="16463" spans="2:11" ht="12" hidden="1" customHeight="1" x14ac:dyDescent="0.2">
      <c r="B16463" s="88"/>
      <c r="C16463" s="88"/>
      <c r="D16463" s="88"/>
      <c r="E16463" s="88"/>
      <c r="F16463" s="88"/>
      <c r="G16463" s="88"/>
      <c r="H16463" s="88"/>
      <c r="I16463" s="88"/>
      <c r="J16463" s="88"/>
      <c r="K16463" s="88"/>
    </row>
    <row r="16464" spans="2:11" ht="12" hidden="1" customHeight="1" x14ac:dyDescent="0.2">
      <c r="B16464" s="88"/>
      <c r="C16464" s="88"/>
      <c r="D16464" s="88"/>
      <c r="E16464" s="88"/>
      <c r="F16464" s="88"/>
      <c r="G16464" s="88"/>
      <c r="H16464" s="88"/>
      <c r="I16464" s="88"/>
      <c r="J16464" s="88"/>
      <c r="K16464" s="88"/>
    </row>
    <row r="16465" spans="2:11" ht="12" hidden="1" customHeight="1" x14ac:dyDescent="0.2">
      <c r="B16465" s="88"/>
      <c r="C16465" s="88"/>
      <c r="D16465" s="88"/>
      <c r="E16465" s="88"/>
      <c r="F16465" s="88"/>
      <c r="G16465" s="88"/>
      <c r="H16465" s="88"/>
      <c r="I16465" s="88"/>
      <c r="J16465" s="88"/>
      <c r="K16465" s="88"/>
    </row>
    <row r="16466" spans="2:11" ht="12" hidden="1" customHeight="1" x14ac:dyDescent="0.2">
      <c r="B16466" s="88"/>
      <c r="C16466" s="88"/>
      <c r="D16466" s="88"/>
      <c r="E16466" s="88"/>
      <c r="F16466" s="88"/>
      <c r="G16466" s="88"/>
      <c r="H16466" s="88"/>
      <c r="I16466" s="88"/>
      <c r="J16466" s="88"/>
      <c r="K16466" s="88"/>
    </row>
    <row r="16467" spans="2:11" ht="12" hidden="1" customHeight="1" x14ac:dyDescent="0.2">
      <c r="B16467" s="88"/>
      <c r="C16467" s="88"/>
      <c r="D16467" s="88"/>
      <c r="E16467" s="88"/>
      <c r="F16467" s="88"/>
      <c r="G16467" s="88"/>
      <c r="H16467" s="88"/>
      <c r="I16467" s="88"/>
      <c r="J16467" s="88"/>
      <c r="K16467" s="88"/>
    </row>
    <row r="16468" spans="2:11" ht="12" hidden="1" customHeight="1" x14ac:dyDescent="0.2">
      <c r="B16468" s="88"/>
      <c r="C16468" s="88"/>
      <c r="D16468" s="88"/>
      <c r="E16468" s="88"/>
      <c r="F16468" s="88"/>
      <c r="G16468" s="88"/>
      <c r="H16468" s="88"/>
      <c r="I16468" s="88"/>
      <c r="J16468" s="88"/>
      <c r="K16468" s="88"/>
    </row>
    <row r="16469" spans="2:11" ht="12" hidden="1" customHeight="1" x14ac:dyDescent="0.2">
      <c r="B16469" s="88"/>
      <c r="C16469" s="88"/>
      <c r="D16469" s="88"/>
      <c r="E16469" s="88"/>
      <c r="F16469" s="88"/>
      <c r="G16469" s="88"/>
      <c r="H16469" s="88"/>
      <c r="I16469" s="88"/>
      <c r="J16469" s="88"/>
      <c r="K16469" s="88"/>
    </row>
    <row r="16470" spans="2:11" ht="12" hidden="1" customHeight="1" x14ac:dyDescent="0.2">
      <c r="B16470" s="88"/>
      <c r="C16470" s="88"/>
      <c r="D16470" s="88"/>
      <c r="E16470" s="88"/>
      <c r="F16470" s="88"/>
      <c r="G16470" s="88"/>
      <c r="H16470" s="88"/>
      <c r="I16470" s="88"/>
      <c r="J16470" s="88"/>
      <c r="K16470" s="88"/>
    </row>
    <row r="16471" spans="2:11" ht="12" hidden="1" customHeight="1" x14ac:dyDescent="0.2">
      <c r="B16471" s="88"/>
      <c r="C16471" s="88"/>
      <c r="D16471" s="88"/>
      <c r="E16471" s="88"/>
      <c r="F16471" s="88"/>
      <c r="G16471" s="88"/>
      <c r="H16471" s="88"/>
      <c r="I16471" s="88"/>
      <c r="J16471" s="88"/>
      <c r="K16471" s="88"/>
    </row>
    <row r="16472" spans="2:11" ht="12" hidden="1" customHeight="1" x14ac:dyDescent="0.2">
      <c r="B16472" s="88"/>
      <c r="C16472" s="88"/>
      <c r="D16472" s="88"/>
      <c r="E16472" s="88"/>
      <c r="F16472" s="88"/>
      <c r="G16472" s="88"/>
      <c r="H16472" s="88"/>
      <c r="I16472" s="88"/>
      <c r="J16472" s="88"/>
      <c r="K16472" s="88"/>
    </row>
    <row r="16473" spans="2:11" ht="12" hidden="1" customHeight="1" x14ac:dyDescent="0.2">
      <c r="B16473" s="88"/>
      <c r="C16473" s="88"/>
      <c r="D16473" s="88"/>
      <c r="E16473" s="88"/>
      <c r="F16473" s="88"/>
      <c r="G16473" s="88"/>
      <c r="H16473" s="88"/>
      <c r="I16473" s="88"/>
      <c r="J16473" s="88"/>
      <c r="K16473" s="88"/>
    </row>
    <row r="16474" spans="2:11" ht="12" hidden="1" customHeight="1" x14ac:dyDescent="0.2">
      <c r="B16474" s="88"/>
      <c r="C16474" s="88"/>
      <c r="D16474" s="88"/>
      <c r="E16474" s="88"/>
      <c r="F16474" s="88"/>
      <c r="G16474" s="88"/>
      <c r="H16474" s="88"/>
      <c r="I16474" s="88"/>
      <c r="J16474" s="88"/>
      <c r="K16474" s="88"/>
    </row>
    <row r="16475" spans="2:11" ht="12" hidden="1" customHeight="1" x14ac:dyDescent="0.2">
      <c r="B16475" s="88"/>
      <c r="C16475" s="88"/>
      <c r="D16475" s="88"/>
      <c r="E16475" s="88"/>
      <c r="F16475" s="88"/>
      <c r="G16475" s="88"/>
      <c r="H16475" s="88"/>
      <c r="I16475" s="88"/>
      <c r="J16475" s="88"/>
      <c r="K16475" s="88"/>
    </row>
    <row r="16476" spans="2:11" ht="12" hidden="1" customHeight="1" x14ac:dyDescent="0.2">
      <c r="B16476" s="88"/>
      <c r="C16476" s="88"/>
      <c r="D16476" s="88"/>
      <c r="E16476" s="88"/>
      <c r="F16476" s="88"/>
      <c r="G16476" s="88"/>
      <c r="H16476" s="88"/>
      <c r="I16476" s="88"/>
      <c r="J16476" s="88"/>
      <c r="K16476" s="88"/>
    </row>
    <row r="16477" spans="2:11" ht="12" hidden="1" customHeight="1" x14ac:dyDescent="0.2">
      <c r="B16477" s="88"/>
      <c r="C16477" s="88"/>
      <c r="D16477" s="88"/>
      <c r="E16477" s="88"/>
      <c r="F16477" s="88"/>
      <c r="G16477" s="88"/>
      <c r="H16477" s="88"/>
      <c r="I16477" s="88"/>
      <c r="J16477" s="88"/>
      <c r="K16477" s="88"/>
    </row>
    <row r="16478" spans="2:11" ht="12" hidden="1" customHeight="1" x14ac:dyDescent="0.2">
      <c r="B16478" s="88"/>
      <c r="C16478" s="88"/>
      <c r="D16478" s="88"/>
      <c r="E16478" s="88"/>
      <c r="F16478" s="88"/>
      <c r="G16478" s="88"/>
      <c r="H16478" s="88"/>
      <c r="I16478" s="88"/>
      <c r="J16478" s="88"/>
      <c r="K16478" s="88"/>
    </row>
    <row r="16479" spans="2:11" ht="12" hidden="1" customHeight="1" x14ac:dyDescent="0.2">
      <c r="B16479" s="88"/>
      <c r="C16479" s="88"/>
      <c r="D16479" s="88"/>
      <c r="E16479" s="88"/>
      <c r="F16479" s="88"/>
      <c r="G16479" s="88"/>
      <c r="H16479" s="88"/>
      <c r="I16479" s="88"/>
      <c r="J16479" s="88"/>
      <c r="K16479" s="88"/>
    </row>
    <row r="16480" spans="2:11" ht="12" hidden="1" customHeight="1" x14ac:dyDescent="0.2">
      <c r="B16480" s="88"/>
      <c r="C16480" s="88"/>
      <c r="D16480" s="88"/>
      <c r="E16480" s="88"/>
      <c r="F16480" s="88"/>
      <c r="G16480" s="88"/>
      <c r="H16480" s="88"/>
      <c r="I16480" s="88"/>
      <c r="J16480" s="88"/>
      <c r="K16480" s="88"/>
    </row>
    <row r="16481" spans="2:11" ht="12" hidden="1" customHeight="1" x14ac:dyDescent="0.2">
      <c r="B16481" s="88"/>
      <c r="C16481" s="88"/>
      <c r="D16481" s="88"/>
      <c r="E16481" s="88"/>
      <c r="F16481" s="88"/>
      <c r="G16481" s="88"/>
      <c r="H16481" s="88"/>
      <c r="I16481" s="88"/>
      <c r="J16481" s="88"/>
      <c r="K16481" s="88"/>
    </row>
    <row r="16482" spans="2:11" ht="12" hidden="1" customHeight="1" x14ac:dyDescent="0.2">
      <c r="B16482" s="88"/>
      <c r="C16482" s="88"/>
      <c r="D16482" s="88"/>
      <c r="E16482" s="88"/>
      <c r="F16482" s="88"/>
      <c r="G16482" s="88"/>
      <c r="H16482" s="88"/>
      <c r="I16482" s="88"/>
      <c r="J16482" s="88"/>
      <c r="K16482" s="88"/>
    </row>
    <row r="16483" spans="2:11" ht="12" hidden="1" customHeight="1" x14ac:dyDescent="0.2">
      <c r="B16483" s="88"/>
      <c r="C16483" s="88"/>
      <c r="D16483" s="88"/>
      <c r="E16483" s="88"/>
      <c r="F16483" s="88"/>
      <c r="G16483" s="88"/>
      <c r="H16483" s="88"/>
      <c r="I16483" s="88"/>
      <c r="J16483" s="88"/>
      <c r="K16483" s="88"/>
    </row>
    <row r="16484" spans="2:11" ht="12" hidden="1" customHeight="1" x14ac:dyDescent="0.2">
      <c r="B16484" s="88"/>
      <c r="C16484" s="88"/>
      <c r="D16484" s="88"/>
      <c r="E16484" s="88"/>
      <c r="F16484" s="88"/>
      <c r="G16484" s="88"/>
      <c r="H16484" s="88"/>
      <c r="I16484" s="88"/>
      <c r="J16484" s="88"/>
      <c r="K16484" s="88"/>
    </row>
    <row r="16485" spans="2:11" ht="12" hidden="1" customHeight="1" x14ac:dyDescent="0.2">
      <c r="B16485" s="88"/>
      <c r="C16485" s="88"/>
      <c r="D16485" s="88"/>
      <c r="E16485" s="88"/>
      <c r="F16485" s="88"/>
      <c r="G16485" s="88"/>
      <c r="H16485" s="88"/>
      <c r="I16485" s="88"/>
      <c r="J16485" s="88"/>
      <c r="K16485" s="88"/>
    </row>
    <row r="16486" spans="2:11" ht="12" hidden="1" customHeight="1" x14ac:dyDescent="0.2">
      <c r="B16486" s="88"/>
      <c r="C16486" s="88"/>
      <c r="D16486" s="88"/>
      <c r="E16486" s="88"/>
      <c r="F16486" s="88"/>
      <c r="G16486" s="88"/>
      <c r="H16486" s="88"/>
      <c r="I16486" s="88"/>
      <c r="J16486" s="88"/>
      <c r="K16486" s="88"/>
    </row>
    <row r="16487" spans="2:11" ht="12" hidden="1" customHeight="1" x14ac:dyDescent="0.2">
      <c r="B16487" s="88"/>
      <c r="C16487" s="88"/>
      <c r="D16487" s="88"/>
      <c r="E16487" s="88"/>
      <c r="F16487" s="88"/>
      <c r="G16487" s="88"/>
      <c r="H16487" s="88"/>
      <c r="I16487" s="88"/>
      <c r="J16487" s="88"/>
      <c r="K16487" s="88"/>
    </row>
    <row r="16488" spans="2:11" ht="12" hidden="1" customHeight="1" x14ac:dyDescent="0.2">
      <c r="B16488" s="88"/>
      <c r="C16488" s="88"/>
      <c r="D16488" s="88"/>
      <c r="E16488" s="88"/>
      <c r="F16488" s="88"/>
      <c r="G16488" s="88"/>
      <c r="H16488" s="88"/>
      <c r="I16488" s="88"/>
      <c r="J16488" s="88"/>
      <c r="K16488" s="88"/>
    </row>
    <row r="16489" spans="2:11" ht="12" hidden="1" customHeight="1" x14ac:dyDescent="0.2">
      <c r="B16489" s="88"/>
      <c r="C16489" s="88"/>
      <c r="D16489" s="88"/>
      <c r="E16489" s="88"/>
      <c r="F16489" s="88"/>
      <c r="G16489" s="88"/>
      <c r="H16489" s="88"/>
      <c r="I16489" s="88"/>
      <c r="J16489" s="88"/>
      <c r="K16489" s="88"/>
    </row>
    <row r="16490" spans="2:11" ht="12" hidden="1" customHeight="1" x14ac:dyDescent="0.2">
      <c r="B16490" s="88"/>
      <c r="C16490" s="88"/>
      <c r="D16490" s="88"/>
      <c r="E16490" s="88"/>
      <c r="F16490" s="88"/>
      <c r="G16490" s="88"/>
      <c r="H16490" s="88"/>
      <c r="I16490" s="88"/>
      <c r="J16490" s="88"/>
      <c r="K16490" s="88"/>
    </row>
    <row r="16491" spans="2:11" ht="12" hidden="1" customHeight="1" x14ac:dyDescent="0.2">
      <c r="B16491" s="88"/>
      <c r="C16491" s="88"/>
      <c r="D16491" s="88"/>
      <c r="E16491" s="88"/>
      <c r="F16491" s="88"/>
      <c r="G16491" s="88"/>
      <c r="H16491" s="88"/>
      <c r="I16491" s="88"/>
      <c r="J16491" s="88"/>
      <c r="K16491" s="88"/>
    </row>
    <row r="16492" spans="2:11" ht="12" hidden="1" customHeight="1" x14ac:dyDescent="0.2">
      <c r="B16492" s="88"/>
      <c r="C16492" s="88"/>
      <c r="D16492" s="88"/>
      <c r="E16492" s="88"/>
      <c r="F16492" s="88"/>
      <c r="G16492" s="88"/>
      <c r="H16492" s="88"/>
      <c r="I16492" s="88"/>
      <c r="J16492" s="88"/>
      <c r="K16492" s="88"/>
    </row>
    <row r="16493" spans="2:11" ht="12" hidden="1" customHeight="1" x14ac:dyDescent="0.2">
      <c r="B16493" s="88"/>
      <c r="C16493" s="88"/>
      <c r="D16493" s="88"/>
      <c r="E16493" s="88"/>
      <c r="F16493" s="88"/>
      <c r="G16493" s="88"/>
      <c r="H16493" s="88"/>
      <c r="I16493" s="88"/>
      <c r="J16493" s="88"/>
      <c r="K16493" s="88"/>
    </row>
    <row r="16494" spans="2:11" ht="12" hidden="1" customHeight="1" x14ac:dyDescent="0.2">
      <c r="B16494" s="88"/>
      <c r="C16494" s="88"/>
      <c r="D16494" s="88"/>
      <c r="E16494" s="88"/>
      <c r="F16494" s="88"/>
      <c r="G16494" s="88"/>
      <c r="H16494" s="88"/>
      <c r="I16494" s="88"/>
      <c r="J16494" s="88"/>
      <c r="K16494" s="88"/>
    </row>
    <row r="16495" spans="2:11" ht="12" hidden="1" customHeight="1" x14ac:dyDescent="0.2">
      <c r="B16495" s="88"/>
      <c r="C16495" s="88"/>
      <c r="D16495" s="88"/>
      <c r="E16495" s="88"/>
      <c r="F16495" s="88"/>
      <c r="G16495" s="88"/>
      <c r="H16495" s="88"/>
      <c r="I16495" s="88"/>
      <c r="J16495" s="88"/>
      <c r="K16495" s="88"/>
    </row>
    <row r="16496" spans="2:11" ht="12" hidden="1" customHeight="1" x14ac:dyDescent="0.2">
      <c r="B16496" s="88"/>
      <c r="C16496" s="88"/>
      <c r="D16496" s="88"/>
      <c r="E16496" s="88"/>
      <c r="F16496" s="88"/>
      <c r="G16496" s="88"/>
      <c r="H16496" s="88"/>
      <c r="I16496" s="88"/>
      <c r="J16496" s="88"/>
      <c r="K16496" s="88"/>
    </row>
    <row r="16497" spans="2:11" ht="12" hidden="1" customHeight="1" x14ac:dyDescent="0.2">
      <c r="B16497" s="88"/>
      <c r="C16497" s="88"/>
      <c r="D16497" s="88"/>
      <c r="E16497" s="88"/>
      <c r="F16497" s="88"/>
      <c r="G16497" s="88"/>
      <c r="H16497" s="88"/>
      <c r="I16497" s="88"/>
      <c r="J16497" s="88"/>
      <c r="K16497" s="88"/>
    </row>
    <row r="16498" spans="2:11" ht="12" hidden="1" customHeight="1" x14ac:dyDescent="0.2">
      <c r="B16498" s="88"/>
      <c r="C16498" s="88"/>
      <c r="D16498" s="88"/>
      <c r="E16498" s="88"/>
      <c r="F16498" s="88"/>
      <c r="G16498" s="88"/>
      <c r="H16498" s="88"/>
      <c r="I16498" s="88"/>
      <c r="J16498" s="88"/>
      <c r="K16498" s="88"/>
    </row>
    <row r="16499" spans="2:11" ht="12" hidden="1" customHeight="1" x14ac:dyDescent="0.2">
      <c r="B16499" s="88"/>
      <c r="C16499" s="88"/>
      <c r="D16499" s="88"/>
      <c r="E16499" s="88"/>
      <c r="F16499" s="88"/>
      <c r="G16499" s="88"/>
      <c r="H16499" s="88"/>
      <c r="I16499" s="88"/>
      <c r="J16499" s="88"/>
      <c r="K16499" s="88"/>
    </row>
    <row r="16500" spans="2:11" ht="12" hidden="1" customHeight="1" x14ac:dyDescent="0.2">
      <c r="B16500" s="88"/>
      <c r="C16500" s="88"/>
      <c r="D16500" s="88"/>
      <c r="E16500" s="88"/>
      <c r="F16500" s="88"/>
      <c r="G16500" s="88"/>
      <c r="H16500" s="88"/>
      <c r="I16500" s="88"/>
      <c r="J16500" s="88"/>
      <c r="K16500" s="88"/>
    </row>
    <row r="16501" spans="2:11" ht="12" hidden="1" customHeight="1" x14ac:dyDescent="0.2">
      <c r="B16501" s="88"/>
      <c r="C16501" s="88"/>
      <c r="D16501" s="88"/>
      <c r="E16501" s="88"/>
      <c r="F16501" s="88"/>
      <c r="G16501" s="88"/>
      <c r="H16501" s="88"/>
      <c r="I16501" s="88"/>
      <c r="J16501" s="88"/>
      <c r="K16501" s="88"/>
    </row>
    <row r="16502" spans="2:11" ht="12" hidden="1" customHeight="1" x14ac:dyDescent="0.2">
      <c r="B16502" s="88"/>
      <c r="C16502" s="88"/>
      <c r="D16502" s="88"/>
      <c r="E16502" s="88"/>
      <c r="F16502" s="88"/>
      <c r="G16502" s="88"/>
      <c r="H16502" s="88"/>
      <c r="I16502" s="88"/>
      <c r="J16502" s="88"/>
      <c r="K16502" s="88"/>
    </row>
    <row r="16503" spans="2:11" ht="12" hidden="1" customHeight="1" x14ac:dyDescent="0.2">
      <c r="B16503" s="88"/>
      <c r="C16503" s="88"/>
      <c r="D16503" s="88"/>
      <c r="E16503" s="88"/>
      <c r="F16503" s="88"/>
      <c r="G16503" s="88"/>
      <c r="H16503" s="88"/>
      <c r="I16503" s="88"/>
      <c r="J16503" s="88"/>
      <c r="K16503" s="88"/>
    </row>
    <row r="16504" spans="2:11" ht="12" hidden="1" customHeight="1" x14ac:dyDescent="0.2">
      <c r="B16504" s="88"/>
      <c r="C16504" s="88"/>
      <c r="D16504" s="88"/>
      <c r="E16504" s="88"/>
      <c r="F16504" s="88"/>
      <c r="G16504" s="88"/>
      <c r="H16504" s="88"/>
      <c r="I16504" s="88"/>
      <c r="J16504" s="88"/>
      <c r="K16504" s="88"/>
    </row>
    <row r="16505" spans="2:11" ht="12" hidden="1" customHeight="1" x14ac:dyDescent="0.2">
      <c r="B16505" s="88"/>
      <c r="C16505" s="88"/>
      <c r="D16505" s="88"/>
      <c r="E16505" s="88"/>
      <c r="F16505" s="88"/>
      <c r="G16505" s="88"/>
      <c r="H16505" s="88"/>
      <c r="I16505" s="88"/>
      <c r="J16505" s="88"/>
      <c r="K16505" s="88"/>
    </row>
    <row r="16506" spans="2:11" ht="12" hidden="1" customHeight="1" x14ac:dyDescent="0.2">
      <c r="B16506" s="88"/>
      <c r="C16506" s="88"/>
      <c r="D16506" s="88"/>
      <c r="E16506" s="88"/>
      <c r="F16506" s="88"/>
      <c r="G16506" s="88"/>
      <c r="H16506" s="88"/>
      <c r="I16506" s="88"/>
      <c r="J16506" s="88"/>
      <c r="K16506" s="88"/>
    </row>
    <row r="16507" spans="2:11" ht="12" hidden="1" customHeight="1" x14ac:dyDescent="0.2">
      <c r="B16507" s="88"/>
      <c r="C16507" s="88"/>
      <c r="D16507" s="88"/>
      <c r="E16507" s="88"/>
      <c r="F16507" s="88"/>
      <c r="G16507" s="88"/>
      <c r="H16507" s="88"/>
      <c r="I16507" s="88"/>
      <c r="J16507" s="88"/>
      <c r="K16507" s="88"/>
    </row>
    <row r="16508" spans="2:11" ht="12" hidden="1" customHeight="1" x14ac:dyDescent="0.2">
      <c r="B16508" s="88"/>
      <c r="C16508" s="88"/>
      <c r="D16508" s="88"/>
      <c r="E16508" s="88"/>
      <c r="F16508" s="88"/>
      <c r="G16508" s="88"/>
      <c r="H16508" s="88"/>
      <c r="I16508" s="88"/>
      <c r="J16508" s="88"/>
      <c r="K16508" s="88"/>
    </row>
    <row r="16509" spans="2:11" ht="12" hidden="1" customHeight="1" x14ac:dyDescent="0.2">
      <c r="B16509" s="88"/>
      <c r="C16509" s="88"/>
      <c r="D16509" s="88"/>
      <c r="E16509" s="88"/>
      <c r="F16509" s="88"/>
      <c r="G16509" s="88"/>
      <c r="H16509" s="88"/>
      <c r="I16509" s="88"/>
      <c r="J16509" s="88"/>
      <c r="K16509" s="88"/>
    </row>
    <row r="16510" spans="2:11" ht="12" hidden="1" customHeight="1" x14ac:dyDescent="0.2">
      <c r="B16510" s="88"/>
      <c r="C16510" s="88"/>
      <c r="D16510" s="88"/>
      <c r="E16510" s="88"/>
      <c r="F16510" s="88"/>
      <c r="G16510" s="88"/>
      <c r="H16510" s="88"/>
      <c r="I16510" s="88"/>
      <c r="J16510" s="88"/>
      <c r="K16510" s="88"/>
    </row>
    <row r="16511" spans="2:11" ht="12" hidden="1" customHeight="1" x14ac:dyDescent="0.2">
      <c r="B16511" s="88"/>
      <c r="C16511" s="88"/>
      <c r="D16511" s="88"/>
      <c r="E16511" s="88"/>
      <c r="F16511" s="88"/>
      <c r="G16511" s="88"/>
      <c r="H16511" s="88"/>
      <c r="I16511" s="88"/>
      <c r="J16511" s="88"/>
      <c r="K16511" s="88"/>
    </row>
    <row r="16512" spans="2:11" ht="12" hidden="1" customHeight="1" x14ac:dyDescent="0.2">
      <c r="B16512" s="88"/>
      <c r="C16512" s="88"/>
      <c r="D16512" s="88"/>
      <c r="E16512" s="88"/>
      <c r="F16512" s="88"/>
      <c r="G16512" s="88"/>
      <c r="H16512" s="88"/>
      <c r="I16512" s="88"/>
      <c r="J16512" s="88"/>
      <c r="K16512" s="88"/>
    </row>
    <row r="16513" spans="2:11" ht="12" hidden="1" customHeight="1" x14ac:dyDescent="0.2">
      <c r="B16513" s="88"/>
      <c r="C16513" s="88"/>
      <c r="D16513" s="88"/>
      <c r="E16513" s="88"/>
      <c r="F16513" s="88"/>
      <c r="G16513" s="88"/>
      <c r="H16513" s="88"/>
      <c r="I16513" s="88"/>
      <c r="J16513" s="88"/>
      <c r="K16513" s="88"/>
    </row>
    <row r="16514" spans="2:11" ht="12" hidden="1" customHeight="1" x14ac:dyDescent="0.2">
      <c r="B16514" s="88"/>
      <c r="C16514" s="88"/>
      <c r="D16514" s="88"/>
      <c r="E16514" s="88"/>
      <c r="F16514" s="88"/>
      <c r="G16514" s="88"/>
      <c r="H16514" s="88"/>
      <c r="I16514" s="88"/>
      <c r="J16514" s="88"/>
      <c r="K16514" s="88"/>
    </row>
    <row r="16515" spans="2:11" ht="12" hidden="1" customHeight="1" x14ac:dyDescent="0.2">
      <c r="B16515" s="88"/>
      <c r="C16515" s="88"/>
      <c r="D16515" s="88"/>
      <c r="E16515" s="88"/>
      <c r="F16515" s="88"/>
      <c r="G16515" s="88"/>
      <c r="H16515" s="88"/>
      <c r="I16515" s="88"/>
      <c r="J16515" s="88"/>
      <c r="K16515" s="88"/>
    </row>
    <row r="16516" spans="2:11" ht="12" hidden="1" customHeight="1" x14ac:dyDescent="0.2">
      <c r="B16516" s="88"/>
      <c r="C16516" s="88"/>
      <c r="D16516" s="88"/>
      <c r="E16516" s="88"/>
      <c r="F16516" s="88"/>
      <c r="G16516" s="88"/>
      <c r="H16516" s="88"/>
      <c r="I16516" s="88"/>
      <c r="J16516" s="88"/>
      <c r="K16516" s="88"/>
    </row>
    <row r="16517" spans="2:11" ht="12" hidden="1" customHeight="1" x14ac:dyDescent="0.2">
      <c r="B16517" s="88"/>
      <c r="C16517" s="88"/>
      <c r="D16517" s="88"/>
      <c r="E16517" s="88"/>
      <c r="F16517" s="88"/>
      <c r="G16517" s="88"/>
      <c r="H16517" s="88"/>
      <c r="I16517" s="88"/>
      <c r="J16517" s="88"/>
      <c r="K16517" s="88"/>
    </row>
    <row r="16518" spans="2:11" ht="12" hidden="1" customHeight="1" x14ac:dyDescent="0.2">
      <c r="B16518" s="88"/>
      <c r="C16518" s="88"/>
      <c r="D16518" s="88"/>
      <c r="E16518" s="88"/>
      <c r="F16518" s="88"/>
      <c r="G16518" s="88"/>
      <c r="H16518" s="88"/>
      <c r="I16518" s="88"/>
      <c r="J16518" s="88"/>
      <c r="K16518" s="88"/>
    </row>
    <row r="16519" spans="2:11" ht="12" hidden="1" customHeight="1" x14ac:dyDescent="0.2">
      <c r="B16519" s="88"/>
      <c r="C16519" s="88"/>
      <c r="D16519" s="88"/>
      <c r="E16519" s="88"/>
      <c r="F16519" s="88"/>
      <c r="G16519" s="88"/>
      <c r="H16519" s="88"/>
      <c r="I16519" s="88"/>
      <c r="J16519" s="88"/>
      <c r="K16519" s="88"/>
    </row>
    <row r="16520" spans="2:11" ht="12" hidden="1" customHeight="1" x14ac:dyDescent="0.2">
      <c r="B16520" s="88"/>
      <c r="C16520" s="88"/>
      <c r="D16520" s="88"/>
      <c r="E16520" s="88"/>
      <c r="F16520" s="88"/>
      <c r="G16520" s="88"/>
      <c r="H16520" s="88"/>
      <c r="I16520" s="88"/>
      <c r="J16520" s="88"/>
      <c r="K16520" s="88"/>
    </row>
    <row r="16521" spans="2:11" ht="12" hidden="1" customHeight="1" x14ac:dyDescent="0.2">
      <c r="B16521" s="88"/>
      <c r="C16521" s="88"/>
      <c r="D16521" s="88"/>
      <c r="E16521" s="88"/>
      <c r="F16521" s="88"/>
      <c r="G16521" s="88"/>
      <c r="H16521" s="88"/>
      <c r="I16521" s="88"/>
      <c r="J16521" s="88"/>
      <c r="K16521" s="88"/>
    </row>
    <row r="16522" spans="2:11" ht="12" hidden="1" customHeight="1" x14ac:dyDescent="0.2">
      <c r="B16522" s="88"/>
      <c r="C16522" s="88"/>
      <c r="D16522" s="88"/>
      <c r="E16522" s="88"/>
      <c r="F16522" s="88"/>
      <c r="G16522" s="88"/>
      <c r="H16522" s="88"/>
      <c r="I16522" s="88"/>
      <c r="J16522" s="88"/>
      <c r="K16522" s="88"/>
    </row>
    <row r="16523" spans="2:11" ht="12" hidden="1" customHeight="1" x14ac:dyDescent="0.2">
      <c r="B16523" s="88"/>
      <c r="C16523" s="88"/>
      <c r="D16523" s="88"/>
      <c r="E16523" s="88"/>
      <c r="F16523" s="88"/>
      <c r="G16523" s="88"/>
      <c r="H16523" s="88"/>
      <c r="I16523" s="88"/>
      <c r="J16523" s="88"/>
      <c r="K16523" s="88"/>
    </row>
    <row r="16524" spans="2:11" ht="12" hidden="1" customHeight="1" x14ac:dyDescent="0.2">
      <c r="B16524" s="88"/>
      <c r="C16524" s="88"/>
      <c r="D16524" s="88"/>
      <c r="E16524" s="88"/>
      <c r="F16524" s="88"/>
      <c r="G16524" s="88"/>
      <c r="H16524" s="88"/>
      <c r="I16524" s="88"/>
      <c r="J16524" s="88"/>
      <c r="K16524" s="88"/>
    </row>
    <row r="16525" spans="2:11" ht="12" hidden="1" customHeight="1" x14ac:dyDescent="0.2">
      <c r="B16525" s="88"/>
      <c r="C16525" s="88"/>
      <c r="D16525" s="88"/>
      <c r="E16525" s="88"/>
      <c r="F16525" s="88"/>
      <c r="G16525" s="88"/>
      <c r="H16525" s="88"/>
      <c r="I16525" s="88"/>
      <c r="J16525" s="88"/>
      <c r="K16525" s="88"/>
    </row>
    <row r="16526" spans="2:11" ht="12" hidden="1" customHeight="1" x14ac:dyDescent="0.2">
      <c r="B16526" s="88"/>
      <c r="C16526" s="88"/>
      <c r="D16526" s="88"/>
      <c r="E16526" s="88"/>
      <c r="F16526" s="88"/>
      <c r="G16526" s="88"/>
      <c r="H16526" s="88"/>
      <c r="I16526" s="88"/>
      <c r="J16526" s="88"/>
      <c r="K16526" s="88"/>
    </row>
    <row r="16527" spans="2:11" ht="12" hidden="1" customHeight="1" x14ac:dyDescent="0.2">
      <c r="B16527" s="88"/>
      <c r="C16527" s="88"/>
      <c r="D16527" s="88"/>
      <c r="E16527" s="88"/>
      <c r="F16527" s="88"/>
      <c r="G16527" s="88"/>
      <c r="H16527" s="88"/>
      <c r="I16527" s="88"/>
      <c r="J16527" s="88"/>
      <c r="K16527" s="88"/>
    </row>
    <row r="16528" spans="2:11" ht="12" hidden="1" customHeight="1" x14ac:dyDescent="0.2">
      <c r="B16528" s="88"/>
      <c r="C16528" s="88"/>
      <c r="D16528" s="88"/>
      <c r="E16528" s="88"/>
      <c r="F16528" s="88"/>
      <c r="G16528" s="88"/>
      <c r="H16528" s="88"/>
      <c r="I16528" s="88"/>
      <c r="J16528" s="88"/>
      <c r="K16528" s="88"/>
    </row>
    <row r="16529" spans="2:11" ht="12" hidden="1" customHeight="1" x14ac:dyDescent="0.2">
      <c r="B16529" s="88"/>
      <c r="C16529" s="88"/>
      <c r="D16529" s="88"/>
      <c r="E16529" s="88"/>
      <c r="F16529" s="88"/>
      <c r="G16529" s="88"/>
      <c r="H16529" s="88"/>
      <c r="I16529" s="88"/>
      <c r="J16529" s="88"/>
      <c r="K16529" s="88"/>
    </row>
    <row r="16530" spans="2:11" ht="12" hidden="1" customHeight="1" x14ac:dyDescent="0.2">
      <c r="B16530" s="88"/>
      <c r="C16530" s="88"/>
      <c r="D16530" s="88"/>
      <c r="E16530" s="88"/>
      <c r="F16530" s="88"/>
      <c r="G16530" s="88"/>
      <c r="H16530" s="88"/>
      <c r="I16530" s="88"/>
      <c r="J16530" s="88"/>
      <c r="K16530" s="88"/>
    </row>
    <row r="16531" spans="2:11" ht="12" hidden="1" customHeight="1" x14ac:dyDescent="0.2">
      <c r="B16531" s="88"/>
      <c r="C16531" s="88"/>
      <c r="D16531" s="88"/>
      <c r="E16531" s="88"/>
      <c r="F16531" s="88"/>
      <c r="G16531" s="88"/>
      <c r="H16531" s="88"/>
      <c r="I16531" s="88"/>
      <c r="J16531" s="88"/>
      <c r="K16531" s="88"/>
    </row>
    <row r="16532" spans="2:11" ht="12" hidden="1" customHeight="1" x14ac:dyDescent="0.2">
      <c r="B16532" s="88"/>
      <c r="C16532" s="88"/>
      <c r="D16532" s="88"/>
      <c r="E16532" s="88"/>
      <c r="F16532" s="88"/>
      <c r="G16532" s="88"/>
      <c r="H16532" s="88"/>
      <c r="I16532" s="88"/>
      <c r="J16532" s="88"/>
      <c r="K16532" s="88"/>
    </row>
    <row r="16533" spans="2:11" ht="12" hidden="1" customHeight="1" x14ac:dyDescent="0.2">
      <c r="B16533" s="88"/>
      <c r="C16533" s="88"/>
      <c r="D16533" s="88"/>
      <c r="E16533" s="88"/>
      <c r="F16533" s="88"/>
      <c r="G16533" s="88"/>
      <c r="H16533" s="88"/>
      <c r="I16533" s="88"/>
      <c r="J16533" s="88"/>
      <c r="K16533" s="88"/>
    </row>
    <row r="16534" spans="2:11" ht="12" hidden="1" customHeight="1" x14ac:dyDescent="0.2">
      <c r="B16534" s="88"/>
      <c r="C16534" s="88"/>
      <c r="D16534" s="88"/>
      <c r="E16534" s="88"/>
      <c r="F16534" s="88"/>
      <c r="G16534" s="88"/>
      <c r="H16534" s="88"/>
      <c r="I16534" s="88"/>
      <c r="J16534" s="88"/>
      <c r="K16534" s="88"/>
    </row>
    <row r="16535" spans="2:11" ht="12" hidden="1" customHeight="1" x14ac:dyDescent="0.2">
      <c r="B16535" s="88"/>
      <c r="C16535" s="88"/>
      <c r="D16535" s="88"/>
      <c r="E16535" s="88"/>
      <c r="F16535" s="88"/>
      <c r="G16535" s="88"/>
      <c r="H16535" s="88"/>
      <c r="I16535" s="88"/>
      <c r="J16535" s="88"/>
      <c r="K16535" s="88"/>
    </row>
    <row r="16536" spans="2:11" ht="12" hidden="1" customHeight="1" x14ac:dyDescent="0.2">
      <c r="B16536" s="88"/>
      <c r="C16536" s="88"/>
      <c r="D16536" s="88"/>
      <c r="E16536" s="88"/>
      <c r="F16536" s="88"/>
      <c r="G16536" s="88"/>
      <c r="H16536" s="88"/>
      <c r="I16536" s="88"/>
      <c r="J16536" s="88"/>
      <c r="K16536" s="88"/>
    </row>
    <row r="16537" spans="2:11" ht="12" hidden="1" customHeight="1" x14ac:dyDescent="0.2">
      <c r="B16537" s="88"/>
      <c r="C16537" s="88"/>
      <c r="D16537" s="88"/>
      <c r="E16537" s="88"/>
      <c r="F16537" s="88"/>
      <c r="G16537" s="88"/>
      <c r="H16537" s="88"/>
      <c r="I16537" s="88"/>
      <c r="J16537" s="88"/>
      <c r="K16537" s="88"/>
    </row>
    <row r="16538" spans="2:11" ht="12" hidden="1" customHeight="1" x14ac:dyDescent="0.2">
      <c r="B16538" s="88"/>
      <c r="C16538" s="88"/>
      <c r="D16538" s="88"/>
      <c r="E16538" s="88"/>
      <c r="F16538" s="88"/>
      <c r="G16538" s="88"/>
      <c r="H16538" s="88"/>
      <c r="I16538" s="88"/>
      <c r="J16538" s="88"/>
      <c r="K16538" s="88"/>
    </row>
    <row r="16539" spans="2:11" ht="12" hidden="1" customHeight="1" x14ac:dyDescent="0.2">
      <c r="B16539" s="88"/>
      <c r="C16539" s="88"/>
      <c r="D16539" s="88"/>
      <c r="E16539" s="88"/>
      <c r="F16539" s="88"/>
      <c r="G16539" s="88"/>
      <c r="H16539" s="88"/>
      <c r="I16539" s="88"/>
      <c r="J16539" s="88"/>
      <c r="K16539" s="88"/>
    </row>
    <row r="16540" spans="2:11" ht="12" hidden="1" customHeight="1" x14ac:dyDescent="0.2">
      <c r="B16540" s="88"/>
      <c r="C16540" s="88"/>
      <c r="D16540" s="88"/>
      <c r="E16540" s="88"/>
      <c r="F16540" s="88"/>
      <c r="G16540" s="88"/>
      <c r="H16540" s="88"/>
      <c r="I16540" s="88"/>
      <c r="J16540" s="88"/>
      <c r="K16540" s="88"/>
    </row>
    <row r="16541" spans="2:11" ht="12" hidden="1" customHeight="1" x14ac:dyDescent="0.2">
      <c r="B16541" s="88"/>
      <c r="C16541" s="88"/>
      <c r="D16541" s="88"/>
      <c r="E16541" s="88"/>
      <c r="F16541" s="88"/>
      <c r="G16541" s="88"/>
      <c r="H16541" s="88"/>
      <c r="I16541" s="88"/>
      <c r="J16541" s="88"/>
      <c r="K16541" s="88"/>
    </row>
    <row r="16542" spans="2:11" ht="12" hidden="1" customHeight="1" x14ac:dyDescent="0.2">
      <c r="B16542" s="88"/>
      <c r="C16542" s="88"/>
      <c r="D16542" s="88"/>
      <c r="E16542" s="88"/>
      <c r="F16542" s="88"/>
      <c r="G16542" s="88"/>
      <c r="H16542" s="88"/>
      <c r="I16542" s="88"/>
      <c r="J16542" s="88"/>
      <c r="K16542" s="88"/>
    </row>
    <row r="16543" spans="2:11" ht="12" hidden="1" customHeight="1" x14ac:dyDescent="0.2">
      <c r="B16543" s="88"/>
      <c r="C16543" s="88"/>
      <c r="D16543" s="88"/>
      <c r="E16543" s="88"/>
      <c r="F16543" s="88"/>
      <c r="G16543" s="88"/>
      <c r="H16543" s="88"/>
      <c r="I16543" s="88"/>
      <c r="J16543" s="88"/>
      <c r="K16543" s="88"/>
    </row>
    <row r="16544" spans="2:11" ht="12" hidden="1" customHeight="1" x14ac:dyDescent="0.2">
      <c r="B16544" s="88"/>
      <c r="C16544" s="88"/>
      <c r="D16544" s="88"/>
      <c r="E16544" s="88"/>
      <c r="F16544" s="88"/>
      <c r="G16544" s="88"/>
      <c r="H16544" s="88"/>
      <c r="I16544" s="88"/>
      <c r="J16544" s="88"/>
      <c r="K16544" s="88"/>
    </row>
    <row r="16545" spans="2:11" ht="12" hidden="1" customHeight="1" x14ac:dyDescent="0.2">
      <c r="B16545" s="88"/>
      <c r="C16545" s="88"/>
      <c r="D16545" s="88"/>
      <c r="E16545" s="88"/>
      <c r="F16545" s="88"/>
      <c r="G16545" s="88"/>
      <c r="H16545" s="88"/>
      <c r="I16545" s="88"/>
      <c r="J16545" s="88"/>
      <c r="K16545" s="88"/>
    </row>
    <row r="16546" spans="2:11" ht="12" hidden="1" customHeight="1" x14ac:dyDescent="0.2">
      <c r="B16546" s="88"/>
      <c r="C16546" s="88"/>
      <c r="D16546" s="88"/>
      <c r="E16546" s="88"/>
      <c r="F16546" s="88"/>
      <c r="G16546" s="88"/>
      <c r="H16546" s="88"/>
      <c r="I16546" s="88"/>
      <c r="J16546" s="88"/>
      <c r="K16546" s="88"/>
    </row>
    <row r="16547" spans="2:11" ht="12" hidden="1" customHeight="1" x14ac:dyDescent="0.2">
      <c r="B16547" s="88"/>
      <c r="C16547" s="88"/>
      <c r="D16547" s="88"/>
      <c r="E16547" s="88"/>
      <c r="F16547" s="88"/>
      <c r="G16547" s="88"/>
      <c r="H16547" s="88"/>
      <c r="I16547" s="88"/>
      <c r="J16547" s="88"/>
      <c r="K16547" s="88"/>
    </row>
    <row r="16548" spans="2:11" ht="12" hidden="1" customHeight="1" x14ac:dyDescent="0.2">
      <c r="B16548" s="88"/>
      <c r="C16548" s="88"/>
      <c r="D16548" s="88"/>
      <c r="E16548" s="88"/>
      <c r="F16548" s="88"/>
      <c r="G16548" s="88"/>
      <c r="H16548" s="88"/>
      <c r="I16548" s="88"/>
      <c r="J16548" s="88"/>
      <c r="K16548" s="88"/>
    </row>
    <row r="16549" spans="2:11" ht="12" hidden="1" customHeight="1" x14ac:dyDescent="0.2">
      <c r="B16549" s="88"/>
      <c r="C16549" s="88"/>
      <c r="D16549" s="88"/>
      <c r="E16549" s="88"/>
      <c r="F16549" s="88"/>
      <c r="G16549" s="88"/>
      <c r="H16549" s="88"/>
      <c r="I16549" s="88"/>
      <c r="J16549" s="88"/>
      <c r="K16549" s="88"/>
    </row>
    <row r="16550" spans="2:11" ht="12" hidden="1" customHeight="1" x14ac:dyDescent="0.2">
      <c r="B16550" s="88"/>
      <c r="C16550" s="88"/>
      <c r="D16550" s="88"/>
      <c r="E16550" s="88"/>
      <c r="F16550" s="88"/>
      <c r="G16550" s="88"/>
      <c r="H16550" s="88"/>
      <c r="I16550" s="88"/>
      <c r="J16550" s="88"/>
      <c r="K16550" s="88"/>
    </row>
    <row r="16551" spans="2:11" ht="12" hidden="1" customHeight="1" x14ac:dyDescent="0.2">
      <c r="B16551" s="88"/>
      <c r="C16551" s="88"/>
      <c r="D16551" s="88"/>
      <c r="E16551" s="88"/>
      <c r="F16551" s="88"/>
      <c r="G16551" s="88"/>
      <c r="H16551" s="88"/>
      <c r="I16551" s="88"/>
      <c r="J16551" s="88"/>
      <c r="K16551" s="88"/>
    </row>
    <row r="16552" spans="2:11" ht="12" hidden="1" customHeight="1" x14ac:dyDescent="0.2">
      <c r="B16552" s="88"/>
      <c r="C16552" s="88"/>
      <c r="D16552" s="88"/>
      <c r="E16552" s="88"/>
      <c r="F16552" s="88"/>
      <c r="G16552" s="88"/>
      <c r="H16552" s="88"/>
      <c r="I16552" s="88"/>
      <c r="J16552" s="88"/>
      <c r="K16552" s="88"/>
    </row>
    <row r="16553" spans="2:11" ht="12" hidden="1" customHeight="1" x14ac:dyDescent="0.2">
      <c r="B16553" s="88"/>
      <c r="C16553" s="88"/>
      <c r="D16553" s="88"/>
      <c r="E16553" s="88"/>
      <c r="F16553" s="88"/>
      <c r="G16553" s="88"/>
      <c r="H16553" s="88"/>
      <c r="I16553" s="88"/>
      <c r="J16553" s="88"/>
      <c r="K16553" s="88"/>
    </row>
    <row r="16554" spans="2:11" ht="12" hidden="1" customHeight="1" x14ac:dyDescent="0.2">
      <c r="B16554" s="88"/>
      <c r="C16554" s="88"/>
      <c r="D16554" s="88"/>
      <c r="E16554" s="88"/>
      <c r="F16554" s="88"/>
      <c r="G16554" s="88"/>
      <c r="H16554" s="88"/>
      <c r="I16554" s="88"/>
      <c r="J16554" s="88"/>
      <c r="K16554" s="88"/>
    </row>
    <row r="16555" spans="2:11" ht="12" hidden="1" customHeight="1" x14ac:dyDescent="0.2">
      <c r="B16555" s="88"/>
      <c r="C16555" s="88"/>
      <c r="D16555" s="88"/>
      <c r="E16555" s="88"/>
      <c r="F16555" s="88"/>
      <c r="G16555" s="88"/>
      <c r="H16555" s="88"/>
      <c r="I16555" s="88"/>
      <c r="J16555" s="88"/>
      <c r="K16555" s="88"/>
    </row>
    <row r="16556" spans="2:11" ht="12" hidden="1" customHeight="1" x14ac:dyDescent="0.2">
      <c r="B16556" s="88"/>
      <c r="C16556" s="88"/>
      <c r="D16556" s="88"/>
      <c r="E16556" s="88"/>
      <c r="F16556" s="88"/>
      <c r="G16556" s="88"/>
      <c r="H16556" s="88"/>
      <c r="I16556" s="88"/>
      <c r="J16556" s="88"/>
      <c r="K16556" s="88"/>
    </row>
    <row r="16557" spans="2:11" ht="12" hidden="1" customHeight="1" x14ac:dyDescent="0.2">
      <c r="B16557" s="88"/>
      <c r="C16557" s="88"/>
      <c r="D16557" s="88"/>
      <c r="E16557" s="88"/>
      <c r="F16557" s="88"/>
      <c r="G16557" s="88"/>
      <c r="H16557" s="88"/>
      <c r="I16557" s="88"/>
      <c r="J16557" s="88"/>
      <c r="K16557" s="88"/>
    </row>
    <row r="16558" spans="2:11" ht="12" hidden="1" customHeight="1" x14ac:dyDescent="0.2">
      <c r="B16558" s="88"/>
      <c r="C16558" s="88"/>
      <c r="D16558" s="88"/>
      <c r="E16558" s="88"/>
      <c r="F16558" s="88"/>
      <c r="G16558" s="88"/>
      <c r="H16558" s="88"/>
      <c r="I16558" s="88"/>
      <c r="J16558" s="88"/>
      <c r="K16558" s="88"/>
    </row>
    <row r="16559" spans="2:11" ht="12" hidden="1" customHeight="1" x14ac:dyDescent="0.2">
      <c r="B16559" s="88"/>
      <c r="C16559" s="88"/>
      <c r="D16559" s="88"/>
      <c r="E16559" s="88"/>
      <c r="F16559" s="88"/>
      <c r="G16559" s="88"/>
      <c r="H16559" s="88"/>
      <c r="I16559" s="88"/>
      <c r="J16559" s="88"/>
      <c r="K16559" s="88"/>
    </row>
    <row r="16560" spans="2:11" ht="12" hidden="1" customHeight="1" x14ac:dyDescent="0.2">
      <c r="B16560" s="88"/>
      <c r="C16560" s="88"/>
      <c r="D16560" s="88"/>
      <c r="E16560" s="88"/>
      <c r="F16560" s="88"/>
      <c r="G16560" s="88"/>
      <c r="H16560" s="88"/>
      <c r="I16560" s="88"/>
      <c r="J16560" s="88"/>
      <c r="K16560" s="88"/>
    </row>
    <row r="16561" spans="2:11" ht="12" hidden="1" customHeight="1" x14ac:dyDescent="0.2">
      <c r="B16561" s="88"/>
      <c r="C16561" s="88"/>
      <c r="D16561" s="88"/>
      <c r="E16561" s="88"/>
      <c r="F16561" s="88"/>
      <c r="G16561" s="88"/>
      <c r="H16561" s="88"/>
      <c r="I16561" s="88"/>
      <c r="J16561" s="88"/>
      <c r="K16561" s="88"/>
    </row>
    <row r="16562" spans="2:11" ht="12" hidden="1" customHeight="1" x14ac:dyDescent="0.2">
      <c r="B16562" s="88"/>
      <c r="C16562" s="88"/>
      <c r="D16562" s="88"/>
      <c r="E16562" s="88"/>
      <c r="F16562" s="88"/>
      <c r="G16562" s="88"/>
      <c r="H16562" s="88"/>
      <c r="I16562" s="88"/>
      <c r="J16562" s="88"/>
      <c r="K16562" s="88"/>
    </row>
    <row r="16563" spans="2:11" ht="12" hidden="1" customHeight="1" x14ac:dyDescent="0.2">
      <c r="B16563" s="88"/>
      <c r="C16563" s="88"/>
      <c r="D16563" s="88"/>
      <c r="E16563" s="88"/>
      <c r="F16563" s="88"/>
      <c r="G16563" s="88"/>
      <c r="H16563" s="88"/>
      <c r="I16563" s="88"/>
      <c r="J16563" s="88"/>
      <c r="K16563" s="88"/>
    </row>
    <row r="16564" spans="2:11" ht="12" hidden="1" customHeight="1" x14ac:dyDescent="0.2">
      <c r="B16564" s="88"/>
      <c r="C16564" s="88"/>
      <c r="D16564" s="88"/>
      <c r="E16564" s="88"/>
      <c r="F16564" s="88"/>
      <c r="G16564" s="88"/>
      <c r="H16564" s="88"/>
      <c r="I16564" s="88"/>
      <c r="J16564" s="88"/>
      <c r="K16564" s="88"/>
    </row>
    <row r="16565" spans="2:11" ht="12" hidden="1" customHeight="1" x14ac:dyDescent="0.2">
      <c r="B16565" s="88"/>
      <c r="C16565" s="88"/>
      <c r="D16565" s="88"/>
      <c r="E16565" s="88"/>
      <c r="F16565" s="88"/>
      <c r="G16565" s="88"/>
      <c r="H16565" s="88"/>
      <c r="I16565" s="88"/>
      <c r="J16565" s="88"/>
      <c r="K16565" s="88"/>
    </row>
    <row r="16566" spans="2:11" ht="12" hidden="1" customHeight="1" x14ac:dyDescent="0.2">
      <c r="B16566" s="88"/>
      <c r="C16566" s="88"/>
      <c r="D16566" s="88"/>
      <c r="E16566" s="88"/>
      <c r="F16566" s="88"/>
      <c r="G16566" s="88"/>
      <c r="H16566" s="88"/>
      <c r="I16566" s="88"/>
      <c r="J16566" s="88"/>
      <c r="K16566" s="88"/>
    </row>
    <row r="16567" spans="2:11" ht="12" hidden="1" customHeight="1" x14ac:dyDescent="0.2">
      <c r="B16567" s="88"/>
      <c r="C16567" s="88"/>
      <c r="D16567" s="88"/>
      <c r="E16567" s="88"/>
      <c r="F16567" s="88"/>
      <c r="G16567" s="88"/>
      <c r="H16567" s="88"/>
      <c r="I16567" s="88"/>
      <c r="J16567" s="88"/>
      <c r="K16567" s="88"/>
    </row>
    <row r="16568" spans="2:11" ht="12" hidden="1" customHeight="1" x14ac:dyDescent="0.2">
      <c r="B16568" s="88"/>
      <c r="C16568" s="88"/>
      <c r="D16568" s="88"/>
      <c r="E16568" s="88"/>
      <c r="F16568" s="88"/>
      <c r="G16568" s="88"/>
      <c r="H16568" s="88"/>
      <c r="I16568" s="88"/>
      <c r="J16568" s="88"/>
      <c r="K16568" s="88"/>
    </row>
    <row r="16569" spans="2:11" ht="12" hidden="1" customHeight="1" x14ac:dyDescent="0.2">
      <c r="B16569" s="88"/>
      <c r="C16569" s="88"/>
      <c r="D16569" s="88"/>
      <c r="E16569" s="88"/>
      <c r="F16569" s="88"/>
      <c r="G16569" s="88"/>
      <c r="H16569" s="88"/>
      <c r="I16569" s="88"/>
      <c r="J16569" s="88"/>
      <c r="K16569" s="88"/>
    </row>
    <row r="16570" spans="2:11" ht="12" hidden="1" customHeight="1" x14ac:dyDescent="0.2">
      <c r="B16570" s="88"/>
      <c r="C16570" s="88"/>
      <c r="D16570" s="88"/>
      <c r="E16570" s="88"/>
      <c r="F16570" s="88"/>
      <c r="G16570" s="88"/>
      <c r="H16570" s="88"/>
      <c r="I16570" s="88"/>
      <c r="J16570" s="88"/>
      <c r="K16570" s="88"/>
    </row>
    <row r="16571" spans="2:11" ht="12" hidden="1" customHeight="1" x14ac:dyDescent="0.2">
      <c r="B16571" s="88"/>
      <c r="C16571" s="88"/>
      <c r="D16571" s="88"/>
      <c r="E16571" s="88"/>
      <c r="F16571" s="88"/>
      <c r="G16571" s="88"/>
      <c r="H16571" s="88"/>
      <c r="I16571" s="88"/>
      <c r="J16571" s="88"/>
      <c r="K16571" s="88"/>
    </row>
    <row r="16572" spans="2:11" ht="12" hidden="1" customHeight="1" x14ac:dyDescent="0.2">
      <c r="B16572" s="88"/>
      <c r="C16572" s="88"/>
      <c r="D16572" s="88"/>
      <c r="E16572" s="88"/>
      <c r="F16572" s="88"/>
      <c r="G16572" s="88"/>
      <c r="H16572" s="88"/>
      <c r="I16572" s="88"/>
      <c r="J16572" s="88"/>
      <c r="K16572" s="88"/>
    </row>
    <row r="16573" spans="2:11" ht="12" hidden="1" customHeight="1" x14ac:dyDescent="0.2">
      <c r="B16573" s="88"/>
      <c r="C16573" s="88"/>
      <c r="D16573" s="88"/>
      <c r="E16573" s="88"/>
      <c r="F16573" s="88"/>
      <c r="G16573" s="88"/>
      <c r="H16573" s="88"/>
      <c r="I16573" s="88"/>
      <c r="J16573" s="88"/>
      <c r="K16573" s="88"/>
    </row>
    <row r="16574" spans="2:11" ht="12" hidden="1" customHeight="1" x14ac:dyDescent="0.2">
      <c r="B16574" s="88"/>
      <c r="C16574" s="88"/>
      <c r="D16574" s="88"/>
      <c r="E16574" s="88"/>
      <c r="F16574" s="88"/>
      <c r="G16574" s="88"/>
      <c r="H16574" s="88"/>
      <c r="I16574" s="88"/>
      <c r="J16574" s="88"/>
      <c r="K16574" s="88"/>
    </row>
    <row r="16575" spans="2:11" ht="12" hidden="1" customHeight="1" x14ac:dyDescent="0.2">
      <c r="B16575" s="88"/>
      <c r="C16575" s="88"/>
      <c r="D16575" s="88"/>
      <c r="E16575" s="88"/>
      <c r="F16575" s="88"/>
      <c r="G16575" s="88"/>
      <c r="H16575" s="88"/>
      <c r="I16575" s="88"/>
      <c r="J16575" s="88"/>
      <c r="K16575" s="88"/>
    </row>
    <row r="16576" spans="2:11" ht="12" hidden="1" customHeight="1" x14ac:dyDescent="0.2">
      <c r="B16576" s="88"/>
      <c r="C16576" s="88"/>
      <c r="D16576" s="88"/>
      <c r="E16576" s="88"/>
      <c r="F16576" s="88"/>
      <c r="G16576" s="88"/>
      <c r="H16576" s="88"/>
      <c r="I16576" s="88"/>
      <c r="J16576" s="88"/>
      <c r="K16576" s="88"/>
    </row>
    <row r="16577" spans="2:11" ht="12" hidden="1" customHeight="1" x14ac:dyDescent="0.2">
      <c r="B16577" s="88"/>
      <c r="C16577" s="88"/>
      <c r="D16577" s="88"/>
      <c r="E16577" s="88"/>
      <c r="F16577" s="88"/>
      <c r="G16577" s="88"/>
      <c r="H16577" s="88"/>
      <c r="I16577" s="88"/>
      <c r="J16577" s="88"/>
      <c r="K16577" s="88"/>
    </row>
    <row r="16578" spans="2:11" ht="12" hidden="1" customHeight="1" x14ac:dyDescent="0.2">
      <c r="B16578" s="88"/>
      <c r="C16578" s="88"/>
      <c r="D16578" s="88"/>
      <c r="E16578" s="88"/>
      <c r="F16578" s="88"/>
      <c r="G16578" s="88"/>
      <c r="H16578" s="88"/>
      <c r="I16578" s="88"/>
      <c r="J16578" s="88"/>
      <c r="K16578" s="88"/>
    </row>
    <row r="16579" spans="2:11" ht="12" hidden="1" customHeight="1" x14ac:dyDescent="0.2">
      <c r="B16579" s="88"/>
      <c r="C16579" s="88"/>
      <c r="D16579" s="88"/>
      <c r="E16579" s="88"/>
      <c r="F16579" s="88"/>
      <c r="G16579" s="88"/>
      <c r="H16579" s="88"/>
      <c r="I16579" s="88"/>
      <c r="J16579" s="88"/>
      <c r="K16579" s="88"/>
    </row>
    <row r="16580" spans="2:11" ht="12" hidden="1" customHeight="1" x14ac:dyDescent="0.2">
      <c r="B16580" s="88"/>
      <c r="C16580" s="88"/>
      <c r="D16580" s="88"/>
      <c r="E16580" s="88"/>
      <c r="F16580" s="88"/>
      <c r="G16580" s="88"/>
      <c r="H16580" s="88"/>
      <c r="I16580" s="88"/>
      <c r="J16580" s="88"/>
      <c r="K16580" s="88"/>
    </row>
    <row r="16581" spans="2:11" ht="12" hidden="1" customHeight="1" x14ac:dyDescent="0.2">
      <c r="B16581" s="88"/>
      <c r="C16581" s="88"/>
      <c r="D16581" s="88"/>
      <c r="E16581" s="88"/>
      <c r="F16581" s="88"/>
      <c r="G16581" s="88"/>
      <c r="H16581" s="88"/>
      <c r="I16581" s="88"/>
      <c r="J16581" s="88"/>
      <c r="K16581" s="88"/>
    </row>
    <row r="16582" spans="2:11" ht="12" hidden="1" customHeight="1" x14ac:dyDescent="0.2">
      <c r="B16582" s="88"/>
      <c r="C16582" s="88"/>
      <c r="D16582" s="88"/>
      <c r="E16582" s="88"/>
      <c r="F16582" s="88"/>
      <c r="G16582" s="88"/>
      <c r="H16582" s="88"/>
      <c r="I16582" s="88"/>
      <c r="J16582" s="88"/>
      <c r="K16582" s="88"/>
    </row>
    <row r="16583" spans="2:11" ht="12" hidden="1" customHeight="1" x14ac:dyDescent="0.2">
      <c r="B16583" s="88"/>
      <c r="C16583" s="88"/>
      <c r="D16583" s="88"/>
      <c r="E16583" s="88"/>
      <c r="F16583" s="88"/>
      <c r="G16583" s="88"/>
      <c r="H16583" s="88"/>
      <c r="I16583" s="88"/>
      <c r="J16583" s="88"/>
      <c r="K16583" s="88"/>
    </row>
    <row r="16584" spans="2:11" ht="12" hidden="1" customHeight="1" x14ac:dyDescent="0.2">
      <c r="B16584" s="88"/>
      <c r="C16584" s="88"/>
      <c r="D16584" s="88"/>
      <c r="E16584" s="88"/>
      <c r="F16584" s="88"/>
      <c r="G16584" s="88"/>
      <c r="H16584" s="88"/>
      <c r="I16584" s="88"/>
      <c r="J16584" s="88"/>
      <c r="K16584" s="88"/>
    </row>
    <row r="16585" spans="2:11" ht="12" hidden="1" customHeight="1" x14ac:dyDescent="0.2">
      <c r="B16585" s="88"/>
      <c r="C16585" s="88"/>
      <c r="D16585" s="88"/>
      <c r="E16585" s="88"/>
      <c r="F16585" s="88"/>
      <c r="G16585" s="88"/>
      <c r="H16585" s="88"/>
      <c r="I16585" s="88"/>
      <c r="J16585" s="88"/>
      <c r="K16585" s="88"/>
    </row>
    <row r="16586" spans="2:11" ht="12" hidden="1" customHeight="1" x14ac:dyDescent="0.2">
      <c r="B16586" s="88"/>
      <c r="C16586" s="88"/>
      <c r="D16586" s="88"/>
      <c r="E16586" s="88"/>
      <c r="F16586" s="88"/>
      <c r="G16586" s="88"/>
      <c r="H16586" s="88"/>
      <c r="I16586" s="88"/>
      <c r="J16586" s="88"/>
      <c r="K16586" s="88"/>
    </row>
    <row r="16587" spans="2:11" ht="12" hidden="1" customHeight="1" x14ac:dyDescent="0.2">
      <c r="B16587" s="88"/>
      <c r="C16587" s="88"/>
      <c r="D16587" s="88"/>
      <c r="E16587" s="88"/>
      <c r="F16587" s="88"/>
      <c r="G16587" s="88"/>
      <c r="H16587" s="88"/>
      <c r="I16587" s="88"/>
      <c r="J16587" s="88"/>
      <c r="K16587" s="88"/>
    </row>
    <row r="16588" spans="2:11" ht="12" hidden="1" customHeight="1" x14ac:dyDescent="0.2">
      <c r="B16588" s="88"/>
      <c r="C16588" s="88"/>
      <c r="D16588" s="88"/>
      <c r="E16588" s="88"/>
      <c r="F16588" s="88"/>
      <c r="G16588" s="88"/>
      <c r="H16588" s="88"/>
      <c r="I16588" s="88"/>
      <c r="J16588" s="88"/>
      <c r="K16588" s="88"/>
    </row>
    <row r="16589" spans="2:11" ht="12" hidden="1" customHeight="1" x14ac:dyDescent="0.2">
      <c r="B16589" s="88"/>
      <c r="C16589" s="88"/>
      <c r="D16589" s="88"/>
      <c r="E16589" s="88"/>
      <c r="F16589" s="88"/>
      <c r="G16589" s="88"/>
      <c r="H16589" s="88"/>
      <c r="I16589" s="88"/>
      <c r="J16589" s="88"/>
      <c r="K16589" s="88"/>
    </row>
    <row r="16590" spans="2:11" ht="12" hidden="1" customHeight="1" x14ac:dyDescent="0.2">
      <c r="B16590" s="88"/>
      <c r="C16590" s="88"/>
      <c r="D16590" s="88"/>
      <c r="E16590" s="88"/>
      <c r="F16590" s="88"/>
      <c r="G16590" s="88"/>
      <c r="H16590" s="88"/>
      <c r="I16590" s="88"/>
      <c r="J16590" s="88"/>
      <c r="K16590" s="88"/>
    </row>
    <row r="16591" spans="2:11" ht="12" hidden="1" customHeight="1" x14ac:dyDescent="0.2">
      <c r="B16591" s="88"/>
      <c r="C16591" s="88"/>
      <c r="D16591" s="88"/>
      <c r="E16591" s="88"/>
      <c r="F16591" s="88"/>
      <c r="G16591" s="88"/>
      <c r="H16591" s="88"/>
      <c r="I16591" s="88"/>
      <c r="J16591" s="88"/>
      <c r="K16591" s="88"/>
    </row>
    <row r="16592" spans="2:11" ht="12" hidden="1" customHeight="1" x14ac:dyDescent="0.2">
      <c r="B16592" s="88"/>
      <c r="C16592" s="88"/>
      <c r="D16592" s="88"/>
      <c r="E16592" s="88"/>
      <c r="F16592" s="88"/>
      <c r="G16592" s="88"/>
      <c r="H16592" s="88"/>
      <c r="I16592" s="88"/>
      <c r="J16592" s="88"/>
      <c r="K16592" s="88"/>
    </row>
    <row r="16593" spans="2:11" ht="12" hidden="1" customHeight="1" x14ac:dyDescent="0.2">
      <c r="B16593" s="88"/>
      <c r="C16593" s="88"/>
      <c r="D16593" s="88"/>
      <c r="E16593" s="88"/>
      <c r="F16593" s="88"/>
      <c r="G16593" s="88"/>
      <c r="H16593" s="88"/>
      <c r="I16593" s="88"/>
      <c r="J16593" s="88"/>
      <c r="K16593" s="88"/>
    </row>
    <row r="16594" spans="2:11" ht="12" hidden="1" customHeight="1" x14ac:dyDescent="0.2">
      <c r="B16594" s="88"/>
      <c r="C16594" s="88"/>
      <c r="D16594" s="88"/>
      <c r="E16594" s="88"/>
      <c r="F16594" s="88"/>
      <c r="G16594" s="88"/>
      <c r="H16594" s="88"/>
      <c r="I16594" s="88"/>
      <c r="J16594" s="88"/>
      <c r="K16594" s="88"/>
    </row>
    <row r="16595" spans="2:11" ht="12" hidden="1" customHeight="1" x14ac:dyDescent="0.2">
      <c r="B16595" s="88"/>
      <c r="C16595" s="88"/>
      <c r="D16595" s="88"/>
      <c r="E16595" s="88"/>
      <c r="F16595" s="88"/>
      <c r="G16595" s="88"/>
      <c r="H16595" s="88"/>
      <c r="I16595" s="88"/>
      <c r="J16595" s="88"/>
      <c r="K16595" s="88"/>
    </row>
    <row r="16596" spans="2:11" ht="12" hidden="1" customHeight="1" x14ac:dyDescent="0.2">
      <c r="B16596" s="88"/>
      <c r="C16596" s="88"/>
      <c r="D16596" s="88"/>
      <c r="E16596" s="88"/>
      <c r="F16596" s="88"/>
      <c r="G16596" s="88"/>
      <c r="H16596" s="88"/>
      <c r="I16596" s="88"/>
      <c r="J16596" s="88"/>
      <c r="K16596" s="88"/>
    </row>
    <row r="16597" spans="2:11" ht="12" hidden="1" customHeight="1" x14ac:dyDescent="0.2">
      <c r="B16597" s="88"/>
      <c r="C16597" s="88"/>
      <c r="D16597" s="88"/>
      <c r="E16597" s="88"/>
      <c r="F16597" s="88"/>
      <c r="G16597" s="88"/>
      <c r="H16597" s="88"/>
      <c r="I16597" s="88"/>
      <c r="J16597" s="88"/>
      <c r="K16597" s="88"/>
    </row>
    <row r="16598" spans="2:11" ht="12" hidden="1" customHeight="1" x14ac:dyDescent="0.2">
      <c r="B16598" s="88"/>
      <c r="C16598" s="88"/>
      <c r="D16598" s="88"/>
      <c r="E16598" s="88"/>
      <c r="F16598" s="88"/>
      <c r="G16598" s="88"/>
      <c r="H16598" s="88"/>
      <c r="I16598" s="88"/>
      <c r="J16598" s="88"/>
      <c r="K16598" s="88"/>
    </row>
    <row r="16599" spans="2:11" ht="12" hidden="1" customHeight="1" x14ac:dyDescent="0.2">
      <c r="B16599" s="88"/>
      <c r="C16599" s="88"/>
      <c r="D16599" s="88"/>
      <c r="E16599" s="88"/>
      <c r="F16599" s="88"/>
      <c r="G16599" s="88"/>
      <c r="H16599" s="88"/>
      <c r="I16599" s="88"/>
      <c r="J16599" s="88"/>
      <c r="K16599" s="88"/>
    </row>
    <row r="16600" spans="2:11" ht="12" hidden="1" customHeight="1" x14ac:dyDescent="0.2">
      <c r="B16600" s="88"/>
      <c r="C16600" s="88"/>
      <c r="D16600" s="88"/>
      <c r="E16600" s="88"/>
      <c r="F16600" s="88"/>
      <c r="G16600" s="88"/>
      <c r="H16600" s="88"/>
      <c r="I16600" s="88"/>
      <c r="J16600" s="88"/>
      <c r="K16600" s="88"/>
    </row>
    <row r="16601" spans="2:11" ht="12" hidden="1" customHeight="1" x14ac:dyDescent="0.2">
      <c r="B16601" s="88"/>
      <c r="C16601" s="88"/>
      <c r="D16601" s="88"/>
      <c r="E16601" s="88"/>
      <c r="F16601" s="88"/>
      <c r="G16601" s="88"/>
      <c r="H16601" s="88"/>
      <c r="I16601" s="88"/>
      <c r="J16601" s="88"/>
      <c r="K16601" s="88"/>
    </row>
    <row r="16602" spans="2:11" ht="12" hidden="1" customHeight="1" x14ac:dyDescent="0.2">
      <c r="B16602" s="88"/>
      <c r="C16602" s="88"/>
      <c r="D16602" s="88"/>
      <c r="E16602" s="88"/>
      <c r="F16602" s="88"/>
      <c r="G16602" s="88"/>
      <c r="H16602" s="88"/>
      <c r="I16602" s="88"/>
      <c r="J16602" s="88"/>
      <c r="K16602" s="88"/>
    </row>
    <row r="16603" spans="2:11" ht="12" hidden="1" customHeight="1" x14ac:dyDescent="0.2">
      <c r="B16603" s="88"/>
      <c r="C16603" s="88"/>
      <c r="D16603" s="88"/>
      <c r="E16603" s="88"/>
      <c r="F16603" s="88"/>
      <c r="G16603" s="88"/>
      <c r="H16603" s="88"/>
      <c r="I16603" s="88"/>
      <c r="J16603" s="88"/>
      <c r="K16603" s="88"/>
    </row>
    <row r="16604" spans="2:11" ht="12" hidden="1" customHeight="1" x14ac:dyDescent="0.2">
      <c r="B16604" s="88"/>
      <c r="C16604" s="88"/>
      <c r="D16604" s="88"/>
      <c r="E16604" s="88"/>
      <c r="F16604" s="88"/>
      <c r="G16604" s="88"/>
      <c r="H16604" s="88"/>
      <c r="I16604" s="88"/>
      <c r="J16604" s="88"/>
      <c r="K16604" s="88"/>
    </row>
    <row r="16605" spans="2:11" ht="12" hidden="1" customHeight="1" x14ac:dyDescent="0.2">
      <c r="B16605" s="88"/>
      <c r="C16605" s="88"/>
      <c r="D16605" s="88"/>
      <c r="E16605" s="88"/>
      <c r="F16605" s="88"/>
      <c r="G16605" s="88"/>
      <c r="H16605" s="88"/>
      <c r="I16605" s="88"/>
      <c r="J16605" s="88"/>
      <c r="K16605" s="88"/>
    </row>
    <row r="16606" spans="2:11" ht="12" hidden="1" customHeight="1" x14ac:dyDescent="0.2">
      <c r="B16606" s="88"/>
      <c r="C16606" s="88"/>
      <c r="D16606" s="88"/>
      <c r="E16606" s="88"/>
      <c r="F16606" s="88"/>
      <c r="G16606" s="88"/>
      <c r="H16606" s="88"/>
      <c r="I16606" s="88"/>
      <c r="J16606" s="88"/>
      <c r="K16606" s="88"/>
    </row>
    <row r="16607" spans="2:11" ht="12" hidden="1" customHeight="1" x14ac:dyDescent="0.2">
      <c r="B16607" s="88"/>
      <c r="C16607" s="88"/>
      <c r="D16607" s="88"/>
      <c r="E16607" s="88"/>
      <c r="F16607" s="88"/>
      <c r="G16607" s="88"/>
      <c r="H16607" s="88"/>
      <c r="I16607" s="88"/>
      <c r="J16607" s="88"/>
      <c r="K16607" s="88"/>
    </row>
    <row r="16608" spans="2:11" ht="12" hidden="1" customHeight="1" x14ac:dyDescent="0.2">
      <c r="B16608" s="88"/>
      <c r="C16608" s="88"/>
      <c r="D16608" s="88"/>
      <c r="E16608" s="88"/>
      <c r="F16608" s="88"/>
      <c r="G16608" s="88"/>
      <c r="H16608" s="88"/>
      <c r="I16608" s="88"/>
      <c r="J16608" s="88"/>
      <c r="K16608" s="88"/>
    </row>
    <row r="16609" spans="2:11" ht="12" hidden="1" customHeight="1" x14ac:dyDescent="0.2">
      <c r="B16609" s="88"/>
      <c r="C16609" s="88"/>
      <c r="D16609" s="88"/>
      <c r="E16609" s="88"/>
      <c r="F16609" s="88"/>
      <c r="G16609" s="88"/>
      <c r="H16609" s="88"/>
      <c r="I16609" s="88"/>
      <c r="J16609" s="88"/>
      <c r="K16609" s="88"/>
    </row>
    <row r="16610" spans="2:11" ht="12" hidden="1" customHeight="1" x14ac:dyDescent="0.2">
      <c r="B16610" s="88"/>
      <c r="C16610" s="88"/>
      <c r="D16610" s="88"/>
      <c r="E16610" s="88"/>
      <c r="F16610" s="88"/>
      <c r="G16610" s="88"/>
      <c r="H16610" s="88"/>
      <c r="I16610" s="88"/>
      <c r="J16610" s="88"/>
      <c r="K16610" s="88"/>
    </row>
    <row r="16611" spans="2:11" ht="12" hidden="1" customHeight="1" x14ac:dyDescent="0.2">
      <c r="B16611" s="88"/>
      <c r="C16611" s="88"/>
      <c r="D16611" s="88"/>
      <c r="E16611" s="88"/>
      <c r="F16611" s="88"/>
      <c r="G16611" s="88"/>
      <c r="H16611" s="88"/>
      <c r="I16611" s="88"/>
      <c r="J16611" s="88"/>
      <c r="K16611" s="88"/>
    </row>
    <row r="16612" spans="2:11" ht="12" hidden="1" customHeight="1" x14ac:dyDescent="0.2">
      <c r="B16612" s="88"/>
      <c r="C16612" s="88"/>
      <c r="D16612" s="88"/>
      <c r="E16612" s="88"/>
      <c r="F16612" s="88"/>
      <c r="G16612" s="88"/>
      <c r="H16612" s="88"/>
      <c r="I16612" s="88"/>
      <c r="J16612" s="88"/>
      <c r="K16612" s="88"/>
    </row>
    <row r="16613" spans="2:11" ht="12" hidden="1" customHeight="1" x14ac:dyDescent="0.2">
      <c r="B16613" s="88"/>
      <c r="C16613" s="88"/>
      <c r="D16613" s="88"/>
      <c r="E16613" s="88"/>
      <c r="F16613" s="88"/>
      <c r="G16613" s="88"/>
      <c r="H16613" s="88"/>
      <c r="I16613" s="88"/>
      <c r="J16613" s="88"/>
      <c r="K16613" s="88"/>
    </row>
    <row r="16614" spans="2:11" ht="12" hidden="1" customHeight="1" x14ac:dyDescent="0.2">
      <c r="B16614" s="88"/>
      <c r="C16614" s="88"/>
      <c r="D16614" s="88"/>
      <c r="E16614" s="88"/>
      <c r="F16614" s="88"/>
      <c r="G16614" s="88"/>
      <c r="H16614" s="88"/>
      <c r="I16614" s="88"/>
      <c r="J16614" s="88"/>
      <c r="K16614" s="88"/>
    </row>
    <row r="16615" spans="2:11" ht="12" hidden="1" customHeight="1" x14ac:dyDescent="0.2">
      <c r="B16615" s="88"/>
      <c r="C16615" s="88"/>
      <c r="D16615" s="88"/>
      <c r="E16615" s="88"/>
      <c r="F16615" s="88"/>
      <c r="G16615" s="88"/>
      <c r="H16615" s="88"/>
      <c r="I16615" s="88"/>
      <c r="J16615" s="88"/>
      <c r="K16615" s="88"/>
    </row>
    <row r="16616" spans="2:11" ht="12" hidden="1" customHeight="1" x14ac:dyDescent="0.2">
      <c r="B16616" s="88"/>
      <c r="C16616" s="88"/>
      <c r="D16616" s="88"/>
      <c r="E16616" s="88"/>
      <c r="F16616" s="88"/>
      <c r="G16616" s="88"/>
      <c r="H16616" s="88"/>
      <c r="I16616" s="88"/>
      <c r="J16616" s="88"/>
      <c r="K16616" s="88"/>
    </row>
    <row r="16617" spans="2:11" ht="12" hidden="1" customHeight="1" x14ac:dyDescent="0.2">
      <c r="B16617" s="88"/>
      <c r="C16617" s="88"/>
      <c r="D16617" s="88"/>
      <c r="E16617" s="88"/>
      <c r="F16617" s="88"/>
      <c r="G16617" s="88"/>
      <c r="H16617" s="88"/>
      <c r="I16617" s="88"/>
      <c r="J16617" s="88"/>
      <c r="K16617" s="88"/>
    </row>
    <row r="16618" spans="2:11" ht="12" hidden="1" customHeight="1" x14ac:dyDescent="0.2">
      <c r="B16618" s="88"/>
      <c r="C16618" s="88"/>
      <c r="D16618" s="88"/>
      <c r="E16618" s="88"/>
      <c r="F16618" s="88"/>
      <c r="G16618" s="88"/>
      <c r="H16618" s="88"/>
      <c r="I16618" s="88"/>
      <c r="J16618" s="88"/>
      <c r="K16618" s="88"/>
    </row>
    <row r="16619" spans="2:11" ht="12" hidden="1" customHeight="1" x14ac:dyDescent="0.2">
      <c r="B16619" s="88"/>
      <c r="C16619" s="88"/>
      <c r="D16619" s="88"/>
      <c r="E16619" s="88"/>
      <c r="F16619" s="88"/>
      <c r="G16619" s="88"/>
      <c r="H16619" s="88"/>
      <c r="I16619" s="88"/>
      <c r="J16619" s="88"/>
      <c r="K16619" s="88"/>
    </row>
    <row r="16620" spans="2:11" ht="12" hidden="1" customHeight="1" x14ac:dyDescent="0.2">
      <c r="B16620" s="88"/>
      <c r="C16620" s="88"/>
      <c r="D16620" s="88"/>
      <c r="E16620" s="88"/>
      <c r="F16620" s="88"/>
      <c r="G16620" s="88"/>
      <c r="H16620" s="88"/>
      <c r="I16620" s="88"/>
      <c r="J16620" s="88"/>
      <c r="K16620" s="88"/>
    </row>
    <row r="16621" spans="2:11" ht="12" hidden="1" customHeight="1" x14ac:dyDescent="0.2">
      <c r="B16621" s="88"/>
      <c r="C16621" s="88"/>
      <c r="D16621" s="88"/>
      <c r="E16621" s="88"/>
      <c r="F16621" s="88"/>
      <c r="G16621" s="88"/>
      <c r="H16621" s="88"/>
      <c r="I16621" s="88"/>
      <c r="J16621" s="88"/>
      <c r="K16621" s="88"/>
    </row>
    <row r="16622" spans="2:11" ht="12" hidden="1" customHeight="1" x14ac:dyDescent="0.2">
      <c r="B16622" s="88"/>
      <c r="C16622" s="88"/>
      <c r="D16622" s="88"/>
      <c r="E16622" s="88"/>
      <c r="F16622" s="88"/>
      <c r="G16622" s="88"/>
      <c r="H16622" s="88"/>
      <c r="I16622" s="88"/>
      <c r="J16622" s="88"/>
      <c r="K16622" s="88"/>
    </row>
    <row r="16623" spans="2:11" ht="12" hidden="1" customHeight="1" x14ac:dyDescent="0.2">
      <c r="B16623" s="88"/>
      <c r="C16623" s="88"/>
      <c r="D16623" s="88"/>
      <c r="E16623" s="88"/>
      <c r="F16623" s="88"/>
      <c r="G16623" s="88"/>
      <c r="H16623" s="88"/>
      <c r="I16623" s="88"/>
      <c r="J16623" s="88"/>
      <c r="K16623" s="88"/>
    </row>
    <row r="16624" spans="2:11" ht="12" hidden="1" customHeight="1" x14ac:dyDescent="0.2">
      <c r="B16624" s="88"/>
      <c r="C16624" s="88"/>
      <c r="D16624" s="88"/>
      <c r="E16624" s="88"/>
      <c r="F16624" s="88"/>
      <c r="G16624" s="88"/>
      <c r="H16624" s="88"/>
      <c r="I16624" s="88"/>
      <c r="J16624" s="88"/>
      <c r="K16624" s="88"/>
    </row>
    <row r="16625" spans="2:11" ht="12" hidden="1" customHeight="1" x14ac:dyDescent="0.2">
      <c r="B16625" s="88"/>
      <c r="C16625" s="88"/>
      <c r="D16625" s="88"/>
      <c r="E16625" s="88"/>
      <c r="F16625" s="88"/>
      <c r="G16625" s="88"/>
      <c r="H16625" s="88"/>
      <c r="I16625" s="88"/>
      <c r="J16625" s="88"/>
      <c r="K16625" s="88"/>
    </row>
    <row r="16626" spans="2:11" ht="12" hidden="1" customHeight="1" x14ac:dyDescent="0.2">
      <c r="B16626" s="88"/>
      <c r="C16626" s="88"/>
      <c r="D16626" s="88"/>
      <c r="E16626" s="88"/>
      <c r="F16626" s="88"/>
      <c r="G16626" s="88"/>
      <c r="H16626" s="88"/>
      <c r="I16626" s="88"/>
      <c r="J16626" s="88"/>
      <c r="K16626" s="88"/>
    </row>
    <row r="16627" spans="2:11" ht="12" hidden="1" customHeight="1" x14ac:dyDescent="0.2">
      <c r="B16627" s="88"/>
      <c r="C16627" s="88"/>
      <c r="D16627" s="88"/>
      <c r="E16627" s="88"/>
      <c r="F16627" s="88"/>
      <c r="G16627" s="88"/>
      <c r="H16627" s="88"/>
      <c r="I16627" s="88"/>
      <c r="J16627" s="88"/>
      <c r="K16627" s="88"/>
    </row>
    <row r="16628" spans="2:11" ht="12" hidden="1" customHeight="1" x14ac:dyDescent="0.2">
      <c r="B16628" s="88"/>
      <c r="C16628" s="88"/>
      <c r="D16628" s="88"/>
      <c r="E16628" s="88"/>
      <c r="F16628" s="88"/>
      <c r="G16628" s="88"/>
      <c r="H16628" s="88"/>
      <c r="I16628" s="88"/>
      <c r="J16628" s="88"/>
      <c r="K16628" s="88"/>
    </row>
    <row r="16629" spans="2:11" ht="12" hidden="1" customHeight="1" x14ac:dyDescent="0.2">
      <c r="B16629" s="88"/>
      <c r="C16629" s="88"/>
      <c r="D16629" s="88"/>
      <c r="E16629" s="88"/>
      <c r="F16629" s="88"/>
      <c r="G16629" s="88"/>
      <c r="H16629" s="88"/>
      <c r="I16629" s="88"/>
      <c r="J16629" s="88"/>
      <c r="K16629" s="88"/>
    </row>
    <row r="16630" spans="2:11" ht="12" hidden="1" customHeight="1" x14ac:dyDescent="0.2">
      <c r="B16630" s="88"/>
      <c r="C16630" s="88"/>
      <c r="D16630" s="88"/>
      <c r="E16630" s="88"/>
      <c r="F16630" s="88"/>
      <c r="G16630" s="88"/>
      <c r="H16630" s="88"/>
      <c r="I16630" s="88"/>
      <c r="J16630" s="88"/>
      <c r="K16630" s="88"/>
    </row>
    <row r="16631" spans="2:11" ht="12" hidden="1" customHeight="1" x14ac:dyDescent="0.2">
      <c r="B16631" s="88"/>
      <c r="C16631" s="88"/>
      <c r="D16631" s="88"/>
      <c r="E16631" s="88"/>
      <c r="F16631" s="88"/>
      <c r="G16631" s="88"/>
      <c r="H16631" s="88"/>
      <c r="I16631" s="88"/>
      <c r="J16631" s="88"/>
      <c r="K16631" s="88"/>
    </row>
    <row r="16632" spans="2:11" ht="12" hidden="1" customHeight="1" x14ac:dyDescent="0.2">
      <c r="B16632" s="88"/>
      <c r="C16632" s="88"/>
      <c r="D16632" s="88"/>
      <c r="E16632" s="88"/>
      <c r="F16632" s="88"/>
      <c r="G16632" s="88"/>
      <c r="H16632" s="88"/>
      <c r="I16632" s="88"/>
      <c r="J16632" s="88"/>
      <c r="K16632" s="88"/>
    </row>
    <row r="16633" spans="2:11" ht="12" hidden="1" customHeight="1" x14ac:dyDescent="0.2">
      <c r="B16633" s="88"/>
      <c r="C16633" s="88"/>
      <c r="D16633" s="88"/>
      <c r="E16633" s="88"/>
      <c r="F16633" s="88"/>
      <c r="G16633" s="88"/>
      <c r="H16633" s="88"/>
      <c r="I16633" s="88"/>
      <c r="J16633" s="88"/>
      <c r="K16633" s="88"/>
    </row>
    <row r="16634" spans="2:11" ht="12" hidden="1" customHeight="1" x14ac:dyDescent="0.2">
      <c r="B16634" s="88"/>
      <c r="C16634" s="88"/>
      <c r="D16634" s="88"/>
      <c r="E16634" s="88"/>
      <c r="F16634" s="88"/>
      <c r="G16634" s="88"/>
      <c r="H16634" s="88"/>
      <c r="I16634" s="88"/>
      <c r="J16634" s="88"/>
      <c r="K16634" s="88"/>
    </row>
    <row r="16635" spans="2:11" ht="12" hidden="1" customHeight="1" x14ac:dyDescent="0.2">
      <c r="B16635" s="88"/>
      <c r="C16635" s="88"/>
      <c r="D16635" s="88"/>
      <c r="E16635" s="88"/>
      <c r="F16635" s="88"/>
      <c r="G16635" s="88"/>
      <c r="H16635" s="88"/>
      <c r="I16635" s="88"/>
      <c r="J16635" s="88"/>
      <c r="K16635" s="88"/>
    </row>
    <row r="16636" spans="2:11" ht="12" hidden="1" customHeight="1" x14ac:dyDescent="0.2">
      <c r="B16636" s="88"/>
      <c r="C16636" s="88"/>
      <c r="D16636" s="88"/>
      <c r="E16636" s="88"/>
      <c r="F16636" s="88"/>
      <c r="G16636" s="88"/>
      <c r="H16636" s="88"/>
      <c r="I16636" s="88"/>
      <c r="J16636" s="88"/>
      <c r="K16636" s="88"/>
    </row>
    <row r="16637" spans="2:11" ht="12" hidden="1" customHeight="1" x14ac:dyDescent="0.2">
      <c r="B16637" s="88"/>
      <c r="C16637" s="88"/>
      <c r="D16637" s="88"/>
      <c r="E16637" s="88"/>
      <c r="F16637" s="88"/>
      <c r="G16637" s="88"/>
      <c r="H16637" s="88"/>
      <c r="I16637" s="88"/>
      <c r="J16637" s="88"/>
      <c r="K16637" s="88"/>
    </row>
    <row r="16638" spans="2:11" ht="12" hidden="1" customHeight="1" x14ac:dyDescent="0.2">
      <c r="B16638" s="88"/>
      <c r="C16638" s="88"/>
      <c r="D16638" s="88"/>
      <c r="E16638" s="88"/>
      <c r="F16638" s="88"/>
      <c r="G16638" s="88"/>
      <c r="H16638" s="88"/>
      <c r="I16638" s="88"/>
      <c r="J16638" s="88"/>
      <c r="K16638" s="88"/>
    </row>
    <row r="16639" spans="2:11" ht="12" hidden="1" customHeight="1" x14ac:dyDescent="0.2">
      <c r="B16639" s="88"/>
      <c r="C16639" s="88"/>
      <c r="D16639" s="88"/>
      <c r="E16639" s="88"/>
      <c r="F16639" s="88"/>
      <c r="G16639" s="88"/>
      <c r="H16639" s="88"/>
      <c r="I16639" s="88"/>
      <c r="J16639" s="88"/>
      <c r="K16639" s="88"/>
    </row>
    <row r="16640" spans="2:11" ht="12" hidden="1" customHeight="1" x14ac:dyDescent="0.2">
      <c r="B16640" s="88"/>
      <c r="C16640" s="88"/>
      <c r="D16640" s="88"/>
      <c r="E16640" s="88"/>
      <c r="F16640" s="88"/>
      <c r="G16640" s="88"/>
      <c r="H16640" s="88"/>
      <c r="I16640" s="88"/>
      <c r="J16640" s="88"/>
      <c r="K16640" s="88"/>
    </row>
    <row r="16641" spans="2:11" ht="12" hidden="1" customHeight="1" x14ac:dyDescent="0.2">
      <c r="B16641" s="88"/>
      <c r="C16641" s="88"/>
      <c r="D16641" s="88"/>
      <c r="E16641" s="88"/>
      <c r="F16641" s="88"/>
      <c r="G16641" s="88"/>
      <c r="H16641" s="88"/>
      <c r="I16641" s="88"/>
      <c r="J16641" s="88"/>
      <c r="K16641" s="88"/>
    </row>
    <row r="16642" spans="2:11" ht="12" hidden="1" customHeight="1" x14ac:dyDescent="0.2">
      <c r="B16642" s="88"/>
      <c r="C16642" s="88"/>
      <c r="D16642" s="88"/>
      <c r="E16642" s="88"/>
      <c r="F16642" s="88"/>
      <c r="G16642" s="88"/>
      <c r="H16642" s="88"/>
      <c r="I16642" s="88"/>
      <c r="J16642" s="88"/>
      <c r="K16642" s="88"/>
    </row>
    <row r="16643" spans="2:11" ht="12" hidden="1" customHeight="1" x14ac:dyDescent="0.2">
      <c r="B16643" s="88"/>
      <c r="C16643" s="88"/>
      <c r="D16643" s="88"/>
      <c r="E16643" s="88"/>
      <c r="F16643" s="88"/>
      <c r="G16643" s="88"/>
      <c r="H16643" s="88"/>
      <c r="I16643" s="88"/>
      <c r="J16643" s="88"/>
      <c r="K16643" s="88"/>
    </row>
    <row r="16644" spans="2:11" ht="12" hidden="1" customHeight="1" x14ac:dyDescent="0.2">
      <c r="B16644" s="88"/>
      <c r="C16644" s="88"/>
      <c r="D16644" s="88"/>
      <c r="E16644" s="88"/>
      <c r="F16644" s="88"/>
      <c r="G16644" s="88"/>
      <c r="H16644" s="88"/>
      <c r="I16644" s="88"/>
      <c r="J16644" s="88"/>
      <c r="K16644" s="88"/>
    </row>
    <row r="16645" spans="2:11" ht="12" hidden="1" customHeight="1" x14ac:dyDescent="0.2">
      <c r="B16645" s="88"/>
      <c r="C16645" s="88"/>
      <c r="D16645" s="88"/>
      <c r="E16645" s="88"/>
      <c r="F16645" s="88"/>
      <c r="G16645" s="88"/>
      <c r="H16645" s="88"/>
      <c r="I16645" s="88"/>
      <c r="J16645" s="88"/>
      <c r="K16645" s="88"/>
    </row>
    <row r="16646" spans="2:11" ht="12" hidden="1" customHeight="1" x14ac:dyDescent="0.2">
      <c r="B16646" s="88"/>
      <c r="C16646" s="88"/>
      <c r="D16646" s="88"/>
      <c r="E16646" s="88"/>
      <c r="F16646" s="88"/>
      <c r="G16646" s="88"/>
      <c r="H16646" s="88"/>
      <c r="I16646" s="88"/>
      <c r="J16646" s="88"/>
      <c r="K16646" s="88"/>
    </row>
    <row r="16647" spans="2:11" ht="12" hidden="1" customHeight="1" x14ac:dyDescent="0.2">
      <c r="B16647" s="88"/>
      <c r="C16647" s="88"/>
      <c r="D16647" s="88"/>
      <c r="E16647" s="88"/>
      <c r="F16647" s="88"/>
      <c r="G16647" s="88"/>
      <c r="H16647" s="88"/>
      <c r="I16647" s="88"/>
      <c r="J16647" s="88"/>
      <c r="K16647" s="88"/>
    </row>
    <row r="16648" spans="2:11" ht="12" hidden="1" customHeight="1" x14ac:dyDescent="0.2">
      <c r="B16648" s="88"/>
      <c r="C16648" s="88"/>
      <c r="D16648" s="88"/>
      <c r="E16648" s="88"/>
      <c r="F16648" s="88"/>
      <c r="G16648" s="88"/>
      <c r="H16648" s="88"/>
      <c r="I16648" s="88"/>
      <c r="J16648" s="88"/>
      <c r="K16648" s="88"/>
    </row>
    <row r="16649" spans="2:11" ht="12" hidden="1" customHeight="1" x14ac:dyDescent="0.2">
      <c r="B16649" s="88"/>
      <c r="C16649" s="88"/>
      <c r="D16649" s="88"/>
      <c r="E16649" s="88"/>
      <c r="F16649" s="88"/>
      <c r="G16649" s="88"/>
      <c r="H16649" s="88"/>
      <c r="I16649" s="88"/>
      <c r="J16649" s="88"/>
      <c r="K16649" s="88"/>
    </row>
    <row r="16650" spans="2:11" ht="12" hidden="1" customHeight="1" x14ac:dyDescent="0.2">
      <c r="B16650" s="88"/>
      <c r="C16650" s="88"/>
      <c r="D16650" s="88"/>
      <c r="E16650" s="88"/>
      <c r="F16650" s="88"/>
      <c r="G16650" s="88"/>
      <c r="H16650" s="88"/>
      <c r="I16650" s="88"/>
      <c r="J16650" s="88"/>
      <c r="K16650" s="88"/>
    </row>
    <row r="16651" spans="2:11" ht="12" hidden="1" customHeight="1" x14ac:dyDescent="0.2">
      <c r="B16651" s="88"/>
      <c r="C16651" s="88"/>
      <c r="D16651" s="88"/>
      <c r="E16651" s="88"/>
      <c r="F16651" s="88"/>
      <c r="G16651" s="88"/>
      <c r="H16651" s="88"/>
      <c r="I16651" s="88"/>
      <c r="J16651" s="88"/>
      <c r="K16651" s="88"/>
    </row>
    <row r="16652" spans="2:11" ht="12" hidden="1" customHeight="1" x14ac:dyDescent="0.2">
      <c r="B16652" s="88"/>
      <c r="C16652" s="88"/>
      <c r="D16652" s="88"/>
      <c r="E16652" s="88"/>
      <c r="F16652" s="88"/>
      <c r="G16652" s="88"/>
      <c r="H16652" s="88"/>
      <c r="I16652" s="88"/>
      <c r="J16652" s="88"/>
      <c r="K16652" s="88"/>
    </row>
    <row r="16653" spans="2:11" ht="12" hidden="1" customHeight="1" x14ac:dyDescent="0.2">
      <c r="B16653" s="88"/>
      <c r="C16653" s="88"/>
      <c r="D16653" s="88"/>
      <c r="E16653" s="88"/>
      <c r="F16653" s="88"/>
      <c r="G16653" s="88"/>
      <c r="H16653" s="88"/>
      <c r="I16653" s="88"/>
      <c r="J16653" s="88"/>
      <c r="K16653" s="88"/>
    </row>
    <row r="16654" spans="2:11" ht="12" hidden="1" customHeight="1" x14ac:dyDescent="0.2">
      <c r="B16654" s="88"/>
      <c r="C16654" s="88"/>
      <c r="D16654" s="88"/>
      <c r="E16654" s="88"/>
      <c r="F16654" s="88"/>
      <c r="G16654" s="88"/>
      <c r="H16654" s="88"/>
      <c r="I16654" s="88"/>
      <c r="J16654" s="88"/>
      <c r="K16654" s="88"/>
    </row>
    <row r="16655" spans="2:11" ht="12" hidden="1" customHeight="1" x14ac:dyDescent="0.2">
      <c r="B16655" s="88"/>
      <c r="C16655" s="88"/>
      <c r="D16655" s="88"/>
      <c r="E16655" s="88"/>
      <c r="F16655" s="88"/>
      <c r="G16655" s="88"/>
      <c r="H16655" s="88"/>
      <c r="I16655" s="88"/>
      <c r="J16655" s="88"/>
      <c r="K16655" s="88"/>
    </row>
    <row r="16656" spans="2:11" ht="12" hidden="1" customHeight="1" x14ac:dyDescent="0.2">
      <c r="B16656" s="88"/>
      <c r="C16656" s="88"/>
      <c r="D16656" s="88"/>
      <c r="E16656" s="88"/>
      <c r="F16656" s="88"/>
      <c r="G16656" s="88"/>
      <c r="H16656" s="88"/>
      <c r="I16656" s="88"/>
      <c r="J16656" s="88"/>
      <c r="K16656" s="88"/>
    </row>
    <row r="16657" spans="2:11" ht="12" hidden="1" customHeight="1" x14ac:dyDescent="0.2">
      <c r="B16657" s="88"/>
      <c r="C16657" s="88"/>
      <c r="D16657" s="88"/>
      <c r="E16657" s="88"/>
      <c r="F16657" s="88"/>
      <c r="G16657" s="88"/>
      <c r="H16657" s="88"/>
      <c r="I16657" s="88"/>
      <c r="J16657" s="88"/>
      <c r="K16657" s="88"/>
    </row>
    <row r="16658" spans="2:11" ht="12" hidden="1" customHeight="1" x14ac:dyDescent="0.2">
      <c r="B16658" s="88"/>
      <c r="C16658" s="88"/>
      <c r="D16658" s="88"/>
      <c r="E16658" s="88"/>
      <c r="F16658" s="88"/>
      <c r="G16658" s="88"/>
      <c r="H16658" s="88"/>
      <c r="I16658" s="88"/>
      <c r="J16658" s="88"/>
      <c r="K16658" s="88"/>
    </row>
    <row r="16659" spans="2:11" ht="12" hidden="1" customHeight="1" x14ac:dyDescent="0.2">
      <c r="B16659" s="88"/>
      <c r="C16659" s="88"/>
      <c r="D16659" s="88"/>
      <c r="E16659" s="88"/>
      <c r="F16659" s="88"/>
      <c r="G16659" s="88"/>
      <c r="H16659" s="88"/>
      <c r="I16659" s="88"/>
      <c r="J16659" s="88"/>
      <c r="K16659" s="88"/>
    </row>
    <row r="16660" spans="2:11" ht="12" hidden="1" customHeight="1" x14ac:dyDescent="0.2">
      <c r="B16660" s="88"/>
      <c r="C16660" s="88"/>
      <c r="D16660" s="88"/>
      <c r="E16660" s="88"/>
      <c r="F16660" s="88"/>
      <c r="G16660" s="88"/>
      <c r="H16660" s="88"/>
      <c r="I16660" s="88"/>
      <c r="J16660" s="88"/>
      <c r="K16660" s="88"/>
    </row>
    <row r="16661" spans="2:11" ht="12" hidden="1" customHeight="1" x14ac:dyDescent="0.2">
      <c r="B16661" s="88"/>
      <c r="C16661" s="88"/>
      <c r="D16661" s="88"/>
      <c r="E16661" s="88"/>
      <c r="F16661" s="88"/>
      <c r="G16661" s="88"/>
      <c r="H16661" s="88"/>
      <c r="I16661" s="88"/>
      <c r="J16661" s="88"/>
      <c r="K16661" s="88"/>
    </row>
    <row r="16662" spans="2:11" ht="12" hidden="1" customHeight="1" x14ac:dyDescent="0.2">
      <c r="B16662" s="88"/>
      <c r="C16662" s="88"/>
      <c r="D16662" s="88"/>
      <c r="E16662" s="88"/>
      <c r="F16662" s="88"/>
      <c r="G16662" s="88"/>
      <c r="H16662" s="88"/>
      <c r="I16662" s="88"/>
      <c r="J16662" s="88"/>
      <c r="K16662" s="88"/>
    </row>
    <row r="16663" spans="2:11" ht="12" hidden="1" customHeight="1" x14ac:dyDescent="0.2">
      <c r="B16663" s="88"/>
      <c r="C16663" s="88"/>
      <c r="D16663" s="88"/>
      <c r="E16663" s="88"/>
      <c r="F16663" s="88"/>
      <c r="G16663" s="88"/>
      <c r="H16663" s="88"/>
      <c r="I16663" s="88"/>
      <c r="J16663" s="88"/>
      <c r="K16663" s="88"/>
    </row>
    <row r="16664" spans="2:11" ht="12" hidden="1" customHeight="1" x14ac:dyDescent="0.2">
      <c r="B16664" s="88"/>
      <c r="C16664" s="88"/>
      <c r="D16664" s="88"/>
      <c r="E16664" s="88"/>
      <c r="F16664" s="88"/>
      <c r="G16664" s="88"/>
      <c r="H16664" s="88"/>
      <c r="I16664" s="88"/>
      <c r="J16664" s="88"/>
      <c r="K16664" s="88"/>
    </row>
    <row r="16665" spans="2:11" ht="12" hidden="1" customHeight="1" x14ac:dyDescent="0.2">
      <c r="B16665" s="88"/>
      <c r="C16665" s="88"/>
      <c r="D16665" s="88"/>
      <c r="E16665" s="88"/>
      <c r="F16665" s="88"/>
      <c r="G16665" s="88"/>
      <c r="H16665" s="88"/>
      <c r="I16665" s="88"/>
      <c r="J16665" s="88"/>
      <c r="K16665" s="88"/>
    </row>
    <row r="16666" spans="2:11" ht="12" hidden="1" customHeight="1" x14ac:dyDescent="0.2">
      <c r="B16666" s="88"/>
      <c r="C16666" s="88"/>
      <c r="D16666" s="88"/>
      <c r="E16666" s="88"/>
      <c r="F16666" s="88"/>
      <c r="G16666" s="88"/>
      <c r="H16666" s="88"/>
      <c r="I16666" s="88"/>
      <c r="J16666" s="88"/>
      <c r="K16666" s="88"/>
    </row>
    <row r="16667" spans="2:11" ht="12" hidden="1" customHeight="1" x14ac:dyDescent="0.2">
      <c r="B16667" s="88"/>
      <c r="C16667" s="88"/>
      <c r="D16667" s="88"/>
      <c r="E16667" s="88"/>
      <c r="F16667" s="88"/>
      <c r="G16667" s="88"/>
      <c r="H16667" s="88"/>
      <c r="I16667" s="88"/>
      <c r="J16667" s="88"/>
      <c r="K16667" s="88"/>
    </row>
    <row r="16668" spans="2:11" ht="12" hidden="1" customHeight="1" x14ac:dyDescent="0.2">
      <c r="B16668" s="88"/>
      <c r="C16668" s="88"/>
      <c r="D16668" s="88"/>
      <c r="E16668" s="88"/>
      <c r="F16668" s="88"/>
      <c r="G16668" s="88"/>
      <c r="H16668" s="88"/>
      <c r="I16668" s="88"/>
      <c r="J16668" s="88"/>
      <c r="K16668" s="88"/>
    </row>
    <row r="16669" spans="2:11" ht="12" hidden="1" customHeight="1" x14ac:dyDescent="0.2">
      <c r="B16669" s="88"/>
      <c r="C16669" s="88"/>
      <c r="D16669" s="88"/>
      <c r="E16669" s="88"/>
      <c r="F16669" s="88"/>
      <c r="G16669" s="88"/>
      <c r="H16669" s="88"/>
      <c r="I16669" s="88"/>
      <c r="J16669" s="88"/>
      <c r="K16669" s="88"/>
    </row>
    <row r="16670" spans="2:11" ht="12" hidden="1" customHeight="1" x14ac:dyDescent="0.2">
      <c r="B16670" s="88"/>
      <c r="C16670" s="88"/>
      <c r="D16670" s="88"/>
      <c r="E16670" s="88"/>
      <c r="F16670" s="88"/>
      <c r="G16670" s="88"/>
      <c r="H16670" s="88"/>
      <c r="I16670" s="88"/>
      <c r="J16670" s="88"/>
      <c r="K16670" s="88"/>
    </row>
    <row r="16671" spans="2:11" ht="12" hidden="1" customHeight="1" x14ac:dyDescent="0.2">
      <c r="B16671" s="88"/>
      <c r="C16671" s="88"/>
      <c r="D16671" s="88"/>
      <c r="E16671" s="88"/>
      <c r="F16671" s="88"/>
      <c r="G16671" s="88"/>
      <c r="H16671" s="88"/>
      <c r="I16671" s="88"/>
      <c r="J16671" s="88"/>
      <c r="K16671" s="88"/>
    </row>
    <row r="16672" spans="2:11" ht="12" hidden="1" customHeight="1" x14ac:dyDescent="0.2">
      <c r="B16672" s="88"/>
      <c r="C16672" s="88"/>
      <c r="D16672" s="88"/>
      <c r="E16672" s="88"/>
      <c r="F16672" s="88"/>
      <c r="G16672" s="88"/>
      <c r="H16672" s="88"/>
      <c r="I16672" s="88"/>
      <c r="J16672" s="88"/>
      <c r="K16672" s="88"/>
    </row>
    <row r="16673" spans="2:11" ht="12" hidden="1" customHeight="1" x14ac:dyDescent="0.2">
      <c r="B16673" s="88"/>
      <c r="C16673" s="88"/>
      <c r="D16673" s="88"/>
      <c r="E16673" s="88"/>
      <c r="F16673" s="88"/>
      <c r="G16673" s="88"/>
      <c r="H16673" s="88"/>
      <c r="I16673" s="88"/>
      <c r="J16673" s="88"/>
      <c r="K16673" s="88"/>
    </row>
    <row r="16674" spans="2:11" ht="12" hidden="1" customHeight="1" x14ac:dyDescent="0.2">
      <c r="B16674" s="88"/>
      <c r="C16674" s="88"/>
      <c r="D16674" s="88"/>
      <c r="E16674" s="88"/>
      <c r="F16674" s="88"/>
      <c r="G16674" s="88"/>
      <c r="H16674" s="88"/>
      <c r="I16674" s="88"/>
      <c r="J16674" s="88"/>
      <c r="K16674" s="88"/>
    </row>
    <row r="16675" spans="2:11" ht="12" hidden="1" customHeight="1" x14ac:dyDescent="0.2">
      <c r="B16675" s="88"/>
      <c r="C16675" s="88"/>
      <c r="D16675" s="88"/>
      <c r="E16675" s="88"/>
      <c r="F16675" s="88"/>
      <c r="G16675" s="88"/>
      <c r="H16675" s="88"/>
      <c r="I16675" s="88"/>
      <c r="J16675" s="88"/>
      <c r="K16675" s="88"/>
    </row>
    <row r="16676" spans="2:11" ht="12" hidden="1" customHeight="1" x14ac:dyDescent="0.2">
      <c r="B16676" s="88"/>
      <c r="C16676" s="88"/>
      <c r="D16676" s="88"/>
      <c r="E16676" s="88"/>
      <c r="F16676" s="88"/>
      <c r="G16676" s="88"/>
      <c r="H16676" s="88"/>
      <c r="I16676" s="88"/>
      <c r="J16676" s="88"/>
      <c r="K16676" s="88"/>
    </row>
    <row r="16677" spans="2:11" ht="12" hidden="1" customHeight="1" x14ac:dyDescent="0.2">
      <c r="B16677" s="88"/>
      <c r="C16677" s="88"/>
      <c r="D16677" s="88"/>
      <c r="E16677" s="88"/>
      <c r="F16677" s="88"/>
      <c r="G16677" s="88"/>
      <c r="H16677" s="88"/>
      <c r="I16677" s="88"/>
      <c r="J16677" s="88"/>
      <c r="K16677" s="88"/>
    </row>
    <row r="16678" spans="2:11" ht="12" hidden="1" customHeight="1" x14ac:dyDescent="0.2">
      <c r="B16678" s="88"/>
      <c r="C16678" s="88"/>
      <c r="D16678" s="88"/>
      <c r="E16678" s="88"/>
      <c r="F16678" s="88"/>
      <c r="G16678" s="88"/>
      <c r="H16678" s="88"/>
      <c r="I16678" s="88"/>
      <c r="J16678" s="88"/>
      <c r="K16678" s="88"/>
    </row>
    <row r="16679" spans="2:11" ht="12" hidden="1" customHeight="1" x14ac:dyDescent="0.2">
      <c r="B16679" s="88"/>
      <c r="C16679" s="88"/>
      <c r="D16679" s="88"/>
      <c r="E16679" s="88"/>
      <c r="F16679" s="88"/>
      <c r="G16679" s="88"/>
      <c r="H16679" s="88"/>
      <c r="I16679" s="88"/>
      <c r="J16679" s="88"/>
      <c r="K16679" s="88"/>
    </row>
    <row r="16680" spans="2:11" ht="12" hidden="1" customHeight="1" x14ac:dyDescent="0.2">
      <c r="B16680" s="88"/>
      <c r="C16680" s="88"/>
      <c r="D16680" s="88"/>
      <c r="E16680" s="88"/>
      <c r="F16680" s="88"/>
      <c r="G16680" s="88"/>
      <c r="H16680" s="88"/>
      <c r="I16680" s="88"/>
      <c r="J16680" s="88"/>
      <c r="K16680" s="88"/>
    </row>
    <row r="16681" spans="2:11" ht="12" hidden="1" customHeight="1" x14ac:dyDescent="0.2">
      <c r="B16681" s="88"/>
      <c r="C16681" s="88"/>
      <c r="D16681" s="88"/>
      <c r="E16681" s="88"/>
      <c r="F16681" s="88"/>
      <c r="G16681" s="88"/>
      <c r="H16681" s="88"/>
      <c r="I16681" s="88"/>
      <c r="J16681" s="88"/>
      <c r="K16681" s="88"/>
    </row>
    <row r="16682" spans="2:11" ht="12" hidden="1" customHeight="1" x14ac:dyDescent="0.2">
      <c r="B16682" s="88"/>
      <c r="C16682" s="88"/>
      <c r="D16682" s="88"/>
      <c r="E16682" s="88"/>
      <c r="F16682" s="88"/>
      <c r="G16682" s="88"/>
      <c r="H16682" s="88"/>
      <c r="I16682" s="88"/>
      <c r="J16682" s="88"/>
      <c r="K16682" s="88"/>
    </row>
    <row r="16683" spans="2:11" ht="12" hidden="1" customHeight="1" x14ac:dyDescent="0.2">
      <c r="B16683" s="88"/>
      <c r="C16683" s="88"/>
      <c r="D16683" s="88"/>
      <c r="E16683" s="88"/>
      <c r="F16683" s="88"/>
      <c r="G16683" s="88"/>
      <c r="H16683" s="88"/>
      <c r="I16683" s="88"/>
      <c r="J16683" s="88"/>
      <c r="K16683" s="88"/>
    </row>
    <row r="16684" spans="2:11" ht="12" hidden="1" customHeight="1" x14ac:dyDescent="0.2">
      <c r="B16684" s="88"/>
      <c r="C16684" s="88"/>
      <c r="D16684" s="88"/>
      <c r="E16684" s="88"/>
      <c r="F16684" s="88"/>
      <c r="G16684" s="88"/>
      <c r="H16684" s="88"/>
      <c r="I16684" s="88"/>
      <c r="J16684" s="88"/>
      <c r="K16684" s="88"/>
    </row>
    <row r="16685" spans="2:11" ht="12" hidden="1" customHeight="1" x14ac:dyDescent="0.2">
      <c r="B16685" s="88"/>
      <c r="C16685" s="88"/>
      <c r="D16685" s="88"/>
      <c r="E16685" s="88"/>
      <c r="F16685" s="88"/>
      <c r="G16685" s="88"/>
      <c r="H16685" s="88"/>
      <c r="I16685" s="88"/>
      <c r="J16685" s="88"/>
      <c r="K16685" s="88"/>
    </row>
    <row r="16686" spans="2:11" ht="12" hidden="1" customHeight="1" x14ac:dyDescent="0.2">
      <c r="B16686" s="88"/>
      <c r="C16686" s="88"/>
      <c r="D16686" s="88"/>
      <c r="E16686" s="88"/>
      <c r="F16686" s="88"/>
      <c r="G16686" s="88"/>
      <c r="H16686" s="88"/>
      <c r="I16686" s="88"/>
      <c r="J16686" s="88"/>
      <c r="K16686" s="88"/>
    </row>
    <row r="16687" spans="2:11" ht="12" hidden="1" customHeight="1" x14ac:dyDescent="0.2">
      <c r="B16687" s="88"/>
      <c r="C16687" s="88"/>
      <c r="D16687" s="88"/>
      <c r="E16687" s="88"/>
      <c r="F16687" s="88"/>
      <c r="G16687" s="88"/>
      <c r="H16687" s="88"/>
      <c r="I16687" s="88"/>
      <c r="J16687" s="88"/>
      <c r="K16687" s="88"/>
    </row>
    <row r="16688" spans="2:11" ht="12" hidden="1" customHeight="1" x14ac:dyDescent="0.2">
      <c r="B16688" s="88"/>
      <c r="C16688" s="88"/>
      <c r="D16688" s="88"/>
      <c r="E16688" s="88"/>
      <c r="F16688" s="88"/>
      <c r="G16688" s="88"/>
      <c r="H16688" s="88"/>
      <c r="I16688" s="88"/>
      <c r="J16688" s="88"/>
      <c r="K16688" s="88"/>
    </row>
    <row r="16689" spans="2:11" ht="12" hidden="1" customHeight="1" x14ac:dyDescent="0.2">
      <c r="B16689" s="88"/>
      <c r="C16689" s="88"/>
      <c r="D16689" s="88"/>
      <c r="E16689" s="88"/>
      <c r="F16689" s="88"/>
      <c r="G16689" s="88"/>
      <c r="H16689" s="88"/>
      <c r="I16689" s="88"/>
      <c r="J16689" s="88"/>
      <c r="K16689" s="88"/>
    </row>
    <row r="16690" spans="2:11" ht="12" hidden="1" customHeight="1" x14ac:dyDescent="0.2">
      <c r="B16690" s="88"/>
      <c r="C16690" s="88"/>
      <c r="D16690" s="88"/>
      <c r="E16690" s="88"/>
      <c r="F16690" s="88"/>
      <c r="G16690" s="88"/>
      <c r="H16690" s="88"/>
      <c r="I16690" s="88"/>
      <c r="J16690" s="88"/>
      <c r="K16690" s="88"/>
    </row>
    <row r="16691" spans="2:11" ht="12" hidden="1" customHeight="1" x14ac:dyDescent="0.2">
      <c r="B16691" s="88"/>
      <c r="C16691" s="88"/>
      <c r="D16691" s="88"/>
      <c r="E16691" s="88"/>
      <c r="F16691" s="88"/>
      <c r="G16691" s="88"/>
      <c r="H16691" s="88"/>
      <c r="I16691" s="88"/>
      <c r="J16691" s="88"/>
      <c r="K16691" s="88"/>
    </row>
    <row r="16692" spans="2:11" ht="12" hidden="1" customHeight="1" x14ac:dyDescent="0.2">
      <c r="B16692" s="88"/>
      <c r="C16692" s="88"/>
      <c r="D16692" s="88"/>
      <c r="E16692" s="88"/>
      <c r="F16692" s="88"/>
      <c r="G16692" s="88"/>
      <c r="H16692" s="88"/>
      <c r="I16692" s="88"/>
      <c r="J16692" s="88"/>
      <c r="K16692" s="88"/>
    </row>
    <row r="16693" spans="2:11" ht="12" hidden="1" customHeight="1" x14ac:dyDescent="0.2">
      <c r="B16693" s="88"/>
      <c r="C16693" s="88"/>
      <c r="D16693" s="88"/>
      <c r="E16693" s="88"/>
      <c r="F16693" s="88"/>
      <c r="G16693" s="88"/>
      <c r="H16693" s="88"/>
      <c r="I16693" s="88"/>
      <c r="J16693" s="88"/>
      <c r="K16693" s="88"/>
    </row>
    <row r="16694" spans="2:11" ht="12" hidden="1" customHeight="1" x14ac:dyDescent="0.2">
      <c r="B16694" s="88"/>
      <c r="C16694" s="88"/>
      <c r="D16694" s="88"/>
      <c r="E16694" s="88"/>
      <c r="F16694" s="88"/>
      <c r="G16694" s="88"/>
      <c r="H16694" s="88"/>
      <c r="I16694" s="88"/>
      <c r="J16694" s="88"/>
      <c r="K16694" s="88"/>
    </row>
    <row r="16695" spans="2:11" ht="12" hidden="1" customHeight="1" x14ac:dyDescent="0.2">
      <c r="B16695" s="88"/>
      <c r="C16695" s="88"/>
      <c r="D16695" s="88"/>
      <c r="E16695" s="88"/>
      <c r="F16695" s="88"/>
      <c r="G16695" s="88"/>
      <c r="H16695" s="88"/>
      <c r="I16695" s="88"/>
      <c r="J16695" s="88"/>
      <c r="K16695" s="88"/>
    </row>
    <row r="16696" spans="2:11" ht="12" hidden="1" customHeight="1" x14ac:dyDescent="0.2">
      <c r="B16696" s="88"/>
      <c r="C16696" s="88"/>
      <c r="D16696" s="88"/>
      <c r="E16696" s="88"/>
      <c r="F16696" s="88"/>
      <c r="G16696" s="88"/>
      <c r="H16696" s="88"/>
      <c r="I16696" s="88"/>
      <c r="J16696" s="88"/>
      <c r="K16696" s="88"/>
    </row>
    <row r="16697" spans="2:11" ht="12" hidden="1" customHeight="1" x14ac:dyDescent="0.2">
      <c r="B16697" s="88"/>
      <c r="C16697" s="88"/>
      <c r="D16697" s="88"/>
      <c r="E16697" s="88"/>
      <c r="F16697" s="88"/>
      <c r="G16697" s="88"/>
      <c r="H16697" s="88"/>
      <c r="I16697" s="88"/>
      <c r="J16697" s="88"/>
      <c r="K16697" s="88"/>
    </row>
    <row r="16698" spans="2:11" ht="12" hidden="1" customHeight="1" x14ac:dyDescent="0.2">
      <c r="B16698" s="88"/>
      <c r="C16698" s="88"/>
      <c r="D16698" s="88"/>
      <c r="E16698" s="88"/>
      <c r="F16698" s="88"/>
      <c r="G16698" s="88"/>
      <c r="H16698" s="88"/>
      <c r="I16698" s="88"/>
      <c r="J16698" s="88"/>
      <c r="K16698" s="88"/>
    </row>
    <row r="16699" spans="2:11" ht="12" hidden="1" customHeight="1" x14ac:dyDescent="0.2">
      <c r="B16699" s="88"/>
      <c r="C16699" s="88"/>
      <c r="D16699" s="88"/>
      <c r="E16699" s="88"/>
      <c r="F16699" s="88"/>
      <c r="G16699" s="88"/>
      <c r="H16699" s="88"/>
      <c r="I16699" s="88"/>
      <c r="J16699" s="88"/>
      <c r="K16699" s="88"/>
    </row>
    <row r="16700" spans="2:11" ht="12" hidden="1" customHeight="1" x14ac:dyDescent="0.2">
      <c r="B16700" s="88"/>
      <c r="C16700" s="88"/>
      <c r="D16700" s="88"/>
      <c r="E16700" s="88"/>
      <c r="F16700" s="88"/>
      <c r="G16700" s="88"/>
      <c r="H16700" s="88"/>
      <c r="I16700" s="88"/>
      <c r="J16700" s="88"/>
      <c r="K16700" s="88"/>
    </row>
    <row r="16701" spans="2:11" ht="12" hidden="1" customHeight="1" x14ac:dyDescent="0.2">
      <c r="B16701" s="88"/>
      <c r="C16701" s="88"/>
      <c r="D16701" s="88"/>
      <c r="E16701" s="88"/>
      <c r="F16701" s="88"/>
      <c r="G16701" s="88"/>
      <c r="H16701" s="88"/>
      <c r="I16701" s="88"/>
      <c r="J16701" s="88"/>
      <c r="K16701" s="88"/>
    </row>
    <row r="16702" spans="2:11" ht="12" hidden="1" customHeight="1" x14ac:dyDescent="0.2">
      <c r="B16702" s="88"/>
      <c r="C16702" s="88"/>
      <c r="D16702" s="88"/>
      <c r="E16702" s="88"/>
      <c r="F16702" s="88"/>
      <c r="G16702" s="88"/>
      <c r="H16702" s="88"/>
      <c r="I16702" s="88"/>
      <c r="J16702" s="88"/>
      <c r="K16702" s="88"/>
    </row>
    <row r="16703" spans="2:11" ht="12" hidden="1" customHeight="1" x14ac:dyDescent="0.2">
      <c r="B16703" s="88"/>
      <c r="C16703" s="88"/>
      <c r="D16703" s="88"/>
      <c r="E16703" s="88"/>
      <c r="F16703" s="88"/>
      <c r="G16703" s="88"/>
      <c r="H16703" s="88"/>
      <c r="I16703" s="88"/>
      <c r="J16703" s="88"/>
      <c r="K16703" s="88"/>
    </row>
    <row r="16704" spans="2:11" ht="12" hidden="1" customHeight="1" x14ac:dyDescent="0.2">
      <c r="B16704" s="88"/>
      <c r="C16704" s="88"/>
      <c r="D16704" s="88"/>
      <c r="E16704" s="88"/>
      <c r="F16704" s="88"/>
      <c r="G16704" s="88"/>
      <c r="H16704" s="88"/>
      <c r="I16704" s="88"/>
      <c r="J16704" s="88"/>
      <c r="K16704" s="88"/>
    </row>
    <row r="16705" spans="2:11" ht="12" hidden="1" customHeight="1" x14ac:dyDescent="0.2">
      <c r="B16705" s="88"/>
      <c r="C16705" s="88"/>
      <c r="D16705" s="88"/>
      <c r="E16705" s="88"/>
      <c r="F16705" s="88"/>
      <c r="G16705" s="88"/>
      <c r="H16705" s="88"/>
      <c r="I16705" s="88"/>
      <c r="J16705" s="88"/>
      <c r="K16705" s="88"/>
    </row>
    <row r="16706" spans="2:11" ht="12" hidden="1" customHeight="1" x14ac:dyDescent="0.2">
      <c r="B16706" s="88"/>
      <c r="C16706" s="88"/>
      <c r="D16706" s="88"/>
      <c r="E16706" s="88"/>
      <c r="F16706" s="88"/>
      <c r="G16706" s="88"/>
      <c r="H16706" s="88"/>
      <c r="I16706" s="88"/>
      <c r="J16706" s="88"/>
      <c r="K16706" s="88"/>
    </row>
    <row r="16707" spans="2:11" ht="12" hidden="1" customHeight="1" x14ac:dyDescent="0.2">
      <c r="B16707" s="88"/>
      <c r="C16707" s="88"/>
      <c r="D16707" s="88"/>
      <c r="E16707" s="88"/>
      <c r="F16707" s="88"/>
      <c r="G16707" s="88"/>
      <c r="H16707" s="88"/>
      <c r="I16707" s="88"/>
      <c r="J16707" s="88"/>
      <c r="K16707" s="88"/>
    </row>
    <row r="16708" spans="2:11" ht="12" hidden="1" customHeight="1" x14ac:dyDescent="0.2">
      <c r="B16708" s="88"/>
      <c r="C16708" s="88"/>
      <c r="D16708" s="88"/>
      <c r="E16708" s="88"/>
      <c r="F16708" s="88"/>
      <c r="G16708" s="88"/>
      <c r="H16708" s="88"/>
      <c r="I16708" s="88"/>
      <c r="J16708" s="88"/>
      <c r="K16708" s="88"/>
    </row>
    <row r="16709" spans="2:11" ht="12" hidden="1" customHeight="1" x14ac:dyDescent="0.2">
      <c r="B16709" s="88"/>
      <c r="C16709" s="88"/>
      <c r="D16709" s="88"/>
      <c r="E16709" s="88"/>
      <c r="F16709" s="88"/>
      <c r="G16709" s="88"/>
      <c r="H16709" s="88"/>
      <c r="I16709" s="88"/>
      <c r="J16709" s="88"/>
      <c r="K16709" s="88"/>
    </row>
    <row r="16710" spans="2:11" ht="12" hidden="1" customHeight="1" x14ac:dyDescent="0.2">
      <c r="B16710" s="88"/>
      <c r="C16710" s="88"/>
      <c r="D16710" s="88"/>
      <c r="E16710" s="88"/>
      <c r="F16710" s="88"/>
      <c r="G16710" s="88"/>
      <c r="H16710" s="88"/>
      <c r="I16710" s="88"/>
      <c r="J16710" s="88"/>
      <c r="K16710" s="88"/>
    </row>
    <row r="16711" spans="2:11" ht="12" hidden="1" customHeight="1" x14ac:dyDescent="0.2">
      <c r="B16711" s="88"/>
      <c r="C16711" s="88"/>
      <c r="D16711" s="88"/>
      <c r="E16711" s="88"/>
      <c r="F16711" s="88"/>
      <c r="G16711" s="88"/>
      <c r="H16711" s="88"/>
      <c r="I16711" s="88"/>
      <c r="J16711" s="88"/>
      <c r="K16711" s="88"/>
    </row>
    <row r="16712" spans="2:11" ht="12" hidden="1" customHeight="1" x14ac:dyDescent="0.2">
      <c r="B16712" s="88"/>
      <c r="C16712" s="88"/>
      <c r="D16712" s="88"/>
      <c r="E16712" s="88"/>
      <c r="F16712" s="88"/>
      <c r="G16712" s="88"/>
      <c r="H16712" s="88"/>
      <c r="I16712" s="88"/>
      <c r="J16712" s="88"/>
      <c r="K16712" s="88"/>
    </row>
    <row r="16713" spans="2:11" ht="12" hidden="1" customHeight="1" x14ac:dyDescent="0.2">
      <c r="B16713" s="88"/>
      <c r="C16713" s="88"/>
      <c r="D16713" s="88"/>
      <c r="E16713" s="88"/>
      <c r="F16713" s="88"/>
      <c r="G16713" s="88"/>
      <c r="H16713" s="88"/>
      <c r="I16713" s="88"/>
      <c r="J16713" s="88"/>
      <c r="K16713" s="88"/>
    </row>
    <row r="16714" spans="2:11" ht="12" hidden="1" customHeight="1" x14ac:dyDescent="0.2">
      <c r="B16714" s="88"/>
      <c r="C16714" s="88"/>
      <c r="D16714" s="88"/>
      <c r="E16714" s="88"/>
      <c r="F16714" s="88"/>
      <c r="G16714" s="88"/>
      <c r="H16714" s="88"/>
      <c r="I16714" s="88"/>
      <c r="J16714" s="88"/>
      <c r="K16714" s="88"/>
    </row>
    <row r="16715" spans="2:11" ht="12" hidden="1" customHeight="1" x14ac:dyDescent="0.2">
      <c r="B16715" s="88"/>
      <c r="C16715" s="88"/>
      <c r="D16715" s="88"/>
      <c r="E16715" s="88"/>
      <c r="F16715" s="88"/>
      <c r="G16715" s="88"/>
      <c r="H16715" s="88"/>
      <c r="I16715" s="88"/>
      <c r="J16715" s="88"/>
      <c r="K16715" s="88"/>
    </row>
    <row r="16716" spans="2:11" ht="12" hidden="1" customHeight="1" x14ac:dyDescent="0.2">
      <c r="B16716" s="88"/>
      <c r="C16716" s="88"/>
      <c r="D16716" s="88"/>
      <c r="E16716" s="88"/>
      <c r="F16716" s="88"/>
      <c r="G16716" s="88"/>
      <c r="H16716" s="88"/>
      <c r="I16716" s="88"/>
      <c r="J16716" s="88"/>
      <c r="K16716" s="88"/>
    </row>
    <row r="16717" spans="2:11" ht="12" hidden="1" customHeight="1" x14ac:dyDescent="0.2">
      <c r="B16717" s="88"/>
      <c r="C16717" s="88"/>
      <c r="D16717" s="88"/>
      <c r="E16717" s="88"/>
      <c r="F16717" s="88"/>
      <c r="G16717" s="88"/>
      <c r="H16717" s="88"/>
      <c r="I16717" s="88"/>
      <c r="J16717" s="88"/>
      <c r="K16717" s="88"/>
    </row>
    <row r="16718" spans="2:11" ht="12" hidden="1" customHeight="1" x14ac:dyDescent="0.2">
      <c r="B16718" s="88"/>
      <c r="C16718" s="88"/>
      <c r="D16718" s="88"/>
      <c r="E16718" s="88"/>
      <c r="F16718" s="88"/>
      <c r="G16718" s="88"/>
      <c r="H16718" s="88"/>
      <c r="I16718" s="88"/>
      <c r="J16718" s="88"/>
      <c r="K16718" s="88"/>
    </row>
    <row r="16719" spans="2:11" ht="12" hidden="1" customHeight="1" x14ac:dyDescent="0.2">
      <c r="B16719" s="88"/>
      <c r="C16719" s="88"/>
      <c r="D16719" s="88"/>
      <c r="E16719" s="88"/>
      <c r="F16719" s="88"/>
      <c r="G16719" s="88"/>
      <c r="H16719" s="88"/>
      <c r="I16719" s="88"/>
      <c r="J16719" s="88"/>
      <c r="K16719" s="88"/>
    </row>
    <row r="16720" spans="2:11" ht="12" hidden="1" customHeight="1" x14ac:dyDescent="0.2">
      <c r="B16720" s="88"/>
      <c r="C16720" s="88"/>
      <c r="D16720" s="88"/>
      <c r="E16720" s="88"/>
      <c r="F16720" s="88"/>
      <c r="G16720" s="88"/>
      <c r="H16720" s="88"/>
      <c r="I16720" s="88"/>
      <c r="J16720" s="88"/>
      <c r="K16720" s="88"/>
    </row>
    <row r="16721" spans="2:11" ht="12" hidden="1" customHeight="1" x14ac:dyDescent="0.2">
      <c r="B16721" s="88"/>
      <c r="C16721" s="88"/>
      <c r="D16721" s="88"/>
      <c r="E16721" s="88"/>
      <c r="F16721" s="88"/>
      <c r="G16721" s="88"/>
      <c r="H16721" s="88"/>
      <c r="I16721" s="88"/>
      <c r="J16721" s="88"/>
      <c r="K16721" s="88"/>
    </row>
    <row r="16722" spans="2:11" ht="12" hidden="1" customHeight="1" x14ac:dyDescent="0.2">
      <c r="B16722" s="88"/>
      <c r="C16722" s="88"/>
      <c r="D16722" s="88"/>
      <c r="E16722" s="88"/>
      <c r="F16722" s="88"/>
      <c r="G16722" s="88"/>
      <c r="H16722" s="88"/>
      <c r="I16722" s="88"/>
      <c r="J16722" s="88"/>
      <c r="K16722" s="88"/>
    </row>
    <row r="16723" spans="2:11" ht="12" hidden="1" customHeight="1" x14ac:dyDescent="0.2">
      <c r="B16723" s="88"/>
      <c r="C16723" s="88"/>
      <c r="D16723" s="88"/>
      <c r="E16723" s="88"/>
      <c r="F16723" s="88"/>
      <c r="G16723" s="88"/>
      <c r="H16723" s="88"/>
      <c r="I16723" s="88"/>
      <c r="J16723" s="88"/>
      <c r="K16723" s="88"/>
    </row>
    <row r="16724" spans="2:11" ht="12" hidden="1" customHeight="1" x14ac:dyDescent="0.2">
      <c r="B16724" s="88"/>
      <c r="C16724" s="88"/>
      <c r="D16724" s="88"/>
      <c r="E16724" s="88"/>
      <c r="F16724" s="88"/>
      <c r="G16724" s="88"/>
      <c r="H16724" s="88"/>
      <c r="I16724" s="88"/>
      <c r="J16724" s="88"/>
      <c r="K16724" s="88"/>
    </row>
    <row r="16725" spans="2:11" ht="12" hidden="1" customHeight="1" x14ac:dyDescent="0.2">
      <c r="B16725" s="88"/>
      <c r="C16725" s="88"/>
      <c r="D16725" s="88"/>
      <c r="E16725" s="88"/>
      <c r="F16725" s="88"/>
      <c r="G16725" s="88"/>
      <c r="H16725" s="88"/>
      <c r="I16725" s="88"/>
      <c r="J16725" s="88"/>
      <c r="K16725" s="88"/>
    </row>
    <row r="16726" spans="2:11" ht="12" hidden="1" customHeight="1" x14ac:dyDescent="0.2">
      <c r="B16726" s="88"/>
      <c r="C16726" s="88"/>
      <c r="D16726" s="88"/>
      <c r="E16726" s="88"/>
      <c r="F16726" s="88"/>
      <c r="G16726" s="88"/>
      <c r="H16726" s="88"/>
      <c r="I16726" s="88"/>
      <c r="J16726" s="88"/>
      <c r="K16726" s="88"/>
    </row>
    <row r="16727" spans="2:11" ht="12" hidden="1" customHeight="1" x14ac:dyDescent="0.2">
      <c r="B16727" s="88"/>
      <c r="C16727" s="88"/>
      <c r="D16727" s="88"/>
      <c r="E16727" s="88"/>
      <c r="F16727" s="88"/>
      <c r="G16727" s="88"/>
      <c r="H16727" s="88"/>
      <c r="I16727" s="88"/>
      <c r="J16727" s="88"/>
      <c r="K16727" s="88"/>
    </row>
    <row r="16728" spans="2:11" ht="12" hidden="1" customHeight="1" x14ac:dyDescent="0.2">
      <c r="B16728" s="88"/>
      <c r="C16728" s="88"/>
      <c r="D16728" s="88"/>
      <c r="E16728" s="88"/>
      <c r="F16728" s="88"/>
      <c r="G16728" s="88"/>
      <c r="H16728" s="88"/>
      <c r="I16728" s="88"/>
      <c r="J16728" s="88"/>
      <c r="K16728" s="88"/>
    </row>
    <row r="16729" spans="2:11" ht="12" hidden="1" customHeight="1" x14ac:dyDescent="0.2">
      <c r="B16729" s="88"/>
      <c r="C16729" s="88"/>
      <c r="D16729" s="88"/>
      <c r="E16729" s="88"/>
      <c r="F16729" s="88"/>
      <c r="G16729" s="88"/>
      <c r="H16729" s="88"/>
      <c r="I16729" s="88"/>
      <c r="J16729" s="88"/>
      <c r="K16729" s="88"/>
    </row>
    <row r="16730" spans="2:11" ht="12" hidden="1" customHeight="1" x14ac:dyDescent="0.2">
      <c r="B16730" s="88"/>
      <c r="C16730" s="88"/>
      <c r="D16730" s="88"/>
      <c r="E16730" s="88"/>
      <c r="F16730" s="88"/>
      <c r="G16730" s="88"/>
      <c r="H16730" s="88"/>
      <c r="I16730" s="88"/>
      <c r="J16730" s="88"/>
      <c r="K16730" s="88"/>
    </row>
    <row r="16731" spans="2:11" ht="12" hidden="1" customHeight="1" x14ac:dyDescent="0.2">
      <c r="B16731" s="88"/>
      <c r="C16731" s="88"/>
      <c r="D16731" s="88"/>
      <c r="E16731" s="88"/>
      <c r="F16731" s="88"/>
      <c r="G16731" s="88"/>
      <c r="H16731" s="88"/>
      <c r="I16731" s="88"/>
      <c r="J16731" s="88"/>
      <c r="K16731" s="88"/>
    </row>
    <row r="16732" spans="2:11" ht="12" hidden="1" customHeight="1" x14ac:dyDescent="0.2">
      <c r="B16732" s="88"/>
      <c r="C16732" s="88"/>
      <c r="D16732" s="88"/>
      <c r="E16732" s="88"/>
      <c r="F16732" s="88"/>
      <c r="G16732" s="88"/>
      <c r="H16732" s="88"/>
      <c r="I16732" s="88"/>
      <c r="J16732" s="88"/>
      <c r="K16732" s="88"/>
    </row>
    <row r="16733" spans="2:11" ht="12" hidden="1" customHeight="1" x14ac:dyDescent="0.2">
      <c r="B16733" s="88"/>
      <c r="C16733" s="88"/>
      <c r="D16733" s="88"/>
      <c r="E16733" s="88"/>
      <c r="F16733" s="88"/>
      <c r="G16733" s="88"/>
      <c r="H16733" s="88"/>
      <c r="I16733" s="88"/>
      <c r="J16733" s="88"/>
      <c r="K16733" s="88"/>
    </row>
    <row r="16734" spans="2:11" ht="12" hidden="1" customHeight="1" x14ac:dyDescent="0.2">
      <c r="B16734" s="88"/>
      <c r="C16734" s="88"/>
      <c r="D16734" s="88"/>
      <c r="E16734" s="88"/>
      <c r="F16734" s="88"/>
      <c r="G16734" s="88"/>
      <c r="H16734" s="88"/>
      <c r="I16734" s="88"/>
      <c r="J16734" s="88"/>
      <c r="K16734" s="88"/>
    </row>
    <row r="16735" spans="2:11" ht="12" hidden="1" customHeight="1" x14ac:dyDescent="0.2">
      <c r="B16735" s="88"/>
      <c r="C16735" s="88"/>
      <c r="D16735" s="88"/>
      <c r="E16735" s="88"/>
      <c r="F16735" s="88"/>
      <c r="G16735" s="88"/>
      <c r="H16735" s="88"/>
      <c r="I16735" s="88"/>
      <c r="J16735" s="88"/>
      <c r="K16735" s="88"/>
    </row>
    <row r="16736" spans="2:11" ht="12" hidden="1" customHeight="1" x14ac:dyDescent="0.2">
      <c r="B16736" s="88"/>
      <c r="C16736" s="88"/>
      <c r="D16736" s="88"/>
      <c r="E16736" s="88"/>
      <c r="F16736" s="88"/>
      <c r="G16736" s="88"/>
      <c r="H16736" s="88"/>
      <c r="I16736" s="88"/>
      <c r="J16736" s="88"/>
      <c r="K16736" s="88"/>
    </row>
    <row r="16737" spans="2:11" ht="12" hidden="1" customHeight="1" x14ac:dyDescent="0.2">
      <c r="B16737" s="88"/>
      <c r="C16737" s="88"/>
      <c r="D16737" s="88"/>
      <c r="E16737" s="88"/>
      <c r="F16737" s="88"/>
      <c r="G16737" s="88"/>
      <c r="H16737" s="88"/>
      <c r="I16737" s="88"/>
      <c r="J16737" s="88"/>
      <c r="K16737" s="88"/>
    </row>
    <row r="16738" spans="2:11" ht="12" hidden="1" customHeight="1" x14ac:dyDescent="0.2">
      <c r="B16738" s="88"/>
      <c r="C16738" s="88"/>
      <c r="D16738" s="88"/>
      <c r="E16738" s="88"/>
      <c r="F16738" s="88"/>
      <c r="G16738" s="88"/>
      <c r="H16738" s="88"/>
      <c r="I16738" s="88"/>
      <c r="J16738" s="88"/>
      <c r="K16738" s="88"/>
    </row>
    <row r="16739" spans="2:11" ht="12" hidden="1" customHeight="1" x14ac:dyDescent="0.2">
      <c r="B16739" s="88"/>
      <c r="C16739" s="88"/>
      <c r="D16739" s="88"/>
      <c r="E16739" s="88"/>
      <c r="F16739" s="88"/>
      <c r="G16739" s="88"/>
      <c r="H16739" s="88"/>
      <c r="I16739" s="88"/>
      <c r="J16739" s="88"/>
      <c r="K16739" s="88"/>
    </row>
    <row r="16740" spans="2:11" ht="12" hidden="1" customHeight="1" x14ac:dyDescent="0.2">
      <c r="B16740" s="88"/>
      <c r="C16740" s="88"/>
      <c r="D16740" s="88"/>
      <c r="E16740" s="88"/>
      <c r="F16740" s="88"/>
      <c r="G16740" s="88"/>
      <c r="H16740" s="88"/>
      <c r="I16740" s="88"/>
      <c r="J16740" s="88"/>
      <c r="K16740" s="88"/>
    </row>
    <row r="16741" spans="2:11" ht="12" hidden="1" customHeight="1" x14ac:dyDescent="0.2">
      <c r="B16741" s="88"/>
      <c r="C16741" s="88"/>
      <c r="D16741" s="88"/>
      <c r="E16741" s="88"/>
      <c r="F16741" s="88"/>
      <c r="G16741" s="88"/>
      <c r="H16741" s="88"/>
      <c r="I16741" s="88"/>
      <c r="J16741" s="88"/>
      <c r="K16741" s="88"/>
    </row>
    <row r="16742" spans="2:11" ht="12" hidden="1" customHeight="1" x14ac:dyDescent="0.2">
      <c r="B16742" s="88"/>
      <c r="C16742" s="88"/>
      <c r="D16742" s="88"/>
      <c r="E16742" s="88"/>
      <c r="F16742" s="88"/>
      <c r="G16742" s="88"/>
      <c r="H16742" s="88"/>
      <c r="I16742" s="88"/>
      <c r="J16742" s="88"/>
      <c r="K16742" s="88"/>
    </row>
    <row r="16743" spans="2:11" ht="12" hidden="1" customHeight="1" x14ac:dyDescent="0.2">
      <c r="B16743" s="88"/>
      <c r="C16743" s="88"/>
      <c r="D16743" s="88"/>
      <c r="E16743" s="88"/>
      <c r="F16743" s="88"/>
      <c r="G16743" s="88"/>
      <c r="H16743" s="88"/>
      <c r="I16743" s="88"/>
      <c r="J16743" s="88"/>
      <c r="K16743" s="88"/>
    </row>
    <row r="16744" spans="2:11" ht="12" hidden="1" customHeight="1" x14ac:dyDescent="0.2">
      <c r="B16744" s="88"/>
      <c r="C16744" s="88"/>
      <c r="D16744" s="88"/>
      <c r="E16744" s="88"/>
      <c r="F16744" s="88"/>
      <c r="G16744" s="88"/>
      <c r="H16744" s="88"/>
      <c r="I16744" s="88"/>
      <c r="J16744" s="88"/>
      <c r="K16744" s="88"/>
    </row>
    <row r="16745" spans="2:11" ht="12" hidden="1" customHeight="1" x14ac:dyDescent="0.2">
      <c r="B16745" s="88"/>
      <c r="C16745" s="88"/>
      <c r="D16745" s="88"/>
      <c r="E16745" s="88"/>
      <c r="F16745" s="88"/>
      <c r="G16745" s="88"/>
      <c r="H16745" s="88"/>
      <c r="I16745" s="88"/>
      <c r="J16745" s="88"/>
      <c r="K16745" s="88"/>
    </row>
    <row r="16746" spans="2:11" ht="12" hidden="1" customHeight="1" x14ac:dyDescent="0.2">
      <c r="B16746" s="88"/>
      <c r="C16746" s="88"/>
      <c r="D16746" s="88"/>
      <c r="E16746" s="88"/>
      <c r="F16746" s="88"/>
      <c r="G16746" s="88"/>
      <c r="H16746" s="88"/>
      <c r="I16746" s="88"/>
      <c r="J16746" s="88"/>
      <c r="K16746" s="88"/>
    </row>
    <row r="16747" spans="2:11" ht="12" hidden="1" customHeight="1" x14ac:dyDescent="0.2">
      <c r="B16747" s="88"/>
      <c r="C16747" s="88"/>
      <c r="D16747" s="88"/>
      <c r="E16747" s="88"/>
      <c r="F16747" s="88"/>
      <c r="G16747" s="88"/>
      <c r="H16747" s="88"/>
      <c r="I16747" s="88"/>
      <c r="J16747" s="88"/>
      <c r="K16747" s="88"/>
    </row>
    <row r="16748" spans="2:11" ht="12" hidden="1" customHeight="1" x14ac:dyDescent="0.2">
      <c r="B16748" s="88"/>
      <c r="C16748" s="88"/>
      <c r="D16748" s="88"/>
      <c r="E16748" s="88"/>
      <c r="F16748" s="88"/>
      <c r="G16748" s="88"/>
      <c r="H16748" s="88"/>
      <c r="I16748" s="88"/>
      <c r="J16748" s="88"/>
      <c r="K16748" s="88"/>
    </row>
    <row r="16749" spans="2:11" ht="12" hidden="1" customHeight="1" x14ac:dyDescent="0.2">
      <c r="B16749" s="88"/>
      <c r="C16749" s="88"/>
      <c r="D16749" s="88"/>
      <c r="E16749" s="88"/>
      <c r="F16749" s="88"/>
      <c r="G16749" s="88"/>
      <c r="H16749" s="88"/>
      <c r="I16749" s="88"/>
      <c r="J16749" s="88"/>
      <c r="K16749" s="88"/>
    </row>
    <row r="16750" spans="2:11" ht="12" hidden="1" customHeight="1" x14ac:dyDescent="0.2">
      <c r="B16750" s="88"/>
      <c r="C16750" s="88"/>
      <c r="D16750" s="88"/>
      <c r="E16750" s="88"/>
      <c r="F16750" s="88"/>
      <c r="G16750" s="88"/>
      <c r="H16750" s="88"/>
      <c r="I16750" s="88"/>
      <c r="J16750" s="88"/>
      <c r="K16750" s="88"/>
    </row>
    <row r="16751" spans="2:11" ht="12" hidden="1" customHeight="1" x14ac:dyDescent="0.2">
      <c r="B16751" s="88"/>
      <c r="C16751" s="88"/>
      <c r="D16751" s="88"/>
      <c r="E16751" s="88"/>
      <c r="F16751" s="88"/>
      <c r="G16751" s="88"/>
      <c r="H16751" s="88"/>
      <c r="I16751" s="88"/>
      <c r="J16751" s="88"/>
      <c r="K16751" s="88"/>
    </row>
    <row r="16752" spans="2:11" ht="12" hidden="1" customHeight="1" x14ac:dyDescent="0.2">
      <c r="B16752" s="88"/>
      <c r="C16752" s="88"/>
      <c r="D16752" s="88"/>
      <c r="E16752" s="88"/>
      <c r="F16752" s="88"/>
      <c r="G16752" s="88"/>
      <c r="H16752" s="88"/>
      <c r="I16752" s="88"/>
      <c r="J16752" s="88"/>
      <c r="K16752" s="88"/>
    </row>
    <row r="16753" spans="2:11" ht="12" hidden="1" customHeight="1" x14ac:dyDescent="0.2">
      <c r="B16753" s="88"/>
      <c r="C16753" s="88"/>
      <c r="D16753" s="88"/>
      <c r="E16753" s="88"/>
      <c r="F16753" s="88"/>
      <c r="G16753" s="88"/>
      <c r="H16753" s="88"/>
      <c r="I16753" s="88"/>
      <c r="J16753" s="88"/>
      <c r="K16753" s="88"/>
    </row>
    <row r="16754" spans="2:11" ht="12" hidden="1" customHeight="1" x14ac:dyDescent="0.2">
      <c r="B16754" s="88"/>
      <c r="C16754" s="88"/>
      <c r="D16754" s="88"/>
      <c r="E16754" s="88"/>
      <c r="F16754" s="88"/>
      <c r="G16754" s="88"/>
      <c r="H16754" s="88"/>
      <c r="I16754" s="88"/>
      <c r="J16754" s="88"/>
      <c r="K16754" s="88"/>
    </row>
    <row r="16755" spans="2:11" ht="12" hidden="1" customHeight="1" x14ac:dyDescent="0.2">
      <c r="B16755" s="88"/>
      <c r="C16755" s="88"/>
      <c r="D16755" s="88"/>
      <c r="E16755" s="88"/>
      <c r="F16755" s="88"/>
      <c r="G16755" s="88"/>
      <c r="H16755" s="88"/>
      <c r="I16755" s="88"/>
      <c r="J16755" s="88"/>
      <c r="K16755" s="88"/>
    </row>
    <row r="16756" spans="2:11" ht="12" hidden="1" customHeight="1" x14ac:dyDescent="0.2">
      <c r="B16756" s="88"/>
      <c r="C16756" s="88"/>
      <c r="D16756" s="88"/>
      <c r="E16756" s="88"/>
      <c r="F16756" s="88"/>
      <c r="G16756" s="88"/>
      <c r="H16756" s="88"/>
      <c r="I16756" s="88"/>
      <c r="J16756" s="88"/>
      <c r="K16756" s="88"/>
    </row>
    <row r="16757" spans="2:11" ht="12" hidden="1" customHeight="1" x14ac:dyDescent="0.2">
      <c r="B16757" s="88"/>
      <c r="C16757" s="88"/>
      <c r="D16757" s="88"/>
      <c r="E16757" s="88"/>
      <c r="F16757" s="88"/>
      <c r="G16757" s="88"/>
      <c r="H16757" s="88"/>
      <c r="I16757" s="88"/>
      <c r="J16757" s="88"/>
      <c r="K16757" s="88"/>
    </row>
    <row r="16758" spans="2:11" ht="12" hidden="1" customHeight="1" x14ac:dyDescent="0.2">
      <c r="B16758" s="88"/>
      <c r="C16758" s="88"/>
      <c r="D16758" s="88"/>
      <c r="E16758" s="88"/>
      <c r="F16758" s="88"/>
      <c r="G16758" s="88"/>
      <c r="H16758" s="88"/>
      <c r="I16758" s="88"/>
      <c r="J16758" s="88"/>
      <c r="K16758" s="88"/>
    </row>
    <row r="16759" spans="2:11" ht="12" hidden="1" customHeight="1" x14ac:dyDescent="0.2">
      <c r="B16759" s="88"/>
      <c r="C16759" s="88"/>
      <c r="D16759" s="88"/>
      <c r="E16759" s="88"/>
      <c r="F16759" s="88"/>
      <c r="G16759" s="88"/>
      <c r="H16759" s="88"/>
      <c r="I16759" s="88"/>
      <c r="J16759" s="88"/>
      <c r="K16759" s="88"/>
    </row>
    <row r="16760" spans="2:11" ht="12" hidden="1" customHeight="1" x14ac:dyDescent="0.2">
      <c r="B16760" s="88"/>
      <c r="C16760" s="88"/>
      <c r="D16760" s="88"/>
      <c r="E16760" s="88"/>
      <c r="F16760" s="88"/>
      <c r="G16760" s="88"/>
      <c r="H16760" s="88"/>
      <c r="I16760" s="88"/>
      <c r="J16760" s="88"/>
      <c r="K16760" s="88"/>
    </row>
    <row r="16761" spans="2:11" ht="12" hidden="1" customHeight="1" x14ac:dyDescent="0.2">
      <c r="B16761" s="88"/>
      <c r="C16761" s="88"/>
      <c r="D16761" s="88"/>
      <c r="E16761" s="88"/>
      <c r="F16761" s="88"/>
      <c r="G16761" s="88"/>
      <c r="H16761" s="88"/>
      <c r="I16761" s="88"/>
      <c r="J16761" s="88"/>
      <c r="K16761" s="88"/>
    </row>
    <row r="16762" spans="2:11" ht="12" hidden="1" customHeight="1" x14ac:dyDescent="0.2">
      <c r="B16762" s="88"/>
      <c r="C16762" s="88"/>
      <c r="D16762" s="88"/>
      <c r="E16762" s="88"/>
      <c r="F16762" s="88"/>
      <c r="G16762" s="88"/>
      <c r="H16762" s="88"/>
      <c r="I16762" s="88"/>
      <c r="J16762" s="88"/>
      <c r="K16762" s="88"/>
    </row>
    <row r="16763" spans="2:11" ht="12" hidden="1" customHeight="1" x14ac:dyDescent="0.2">
      <c r="B16763" s="88"/>
      <c r="C16763" s="88"/>
      <c r="D16763" s="88"/>
      <c r="E16763" s="88"/>
      <c r="F16763" s="88"/>
      <c r="G16763" s="88"/>
      <c r="H16763" s="88"/>
      <c r="I16763" s="88"/>
      <c r="J16763" s="88"/>
      <c r="K16763" s="88"/>
    </row>
    <row r="16764" spans="2:11" ht="12" hidden="1" customHeight="1" x14ac:dyDescent="0.2">
      <c r="B16764" s="88"/>
      <c r="C16764" s="88"/>
      <c r="D16764" s="88"/>
      <c r="E16764" s="88"/>
      <c r="F16764" s="88"/>
      <c r="G16764" s="88"/>
      <c r="H16764" s="88"/>
      <c r="I16764" s="88"/>
      <c r="J16764" s="88"/>
      <c r="K16764" s="88"/>
    </row>
    <row r="16765" spans="2:11" ht="12" hidden="1" customHeight="1" x14ac:dyDescent="0.2">
      <c r="B16765" s="88"/>
      <c r="C16765" s="88"/>
      <c r="D16765" s="88"/>
      <c r="E16765" s="88"/>
      <c r="F16765" s="88"/>
      <c r="G16765" s="88"/>
      <c r="H16765" s="88"/>
      <c r="I16765" s="88"/>
      <c r="J16765" s="88"/>
      <c r="K16765" s="88"/>
    </row>
    <row r="16766" spans="2:11" ht="12" hidden="1" customHeight="1" x14ac:dyDescent="0.2">
      <c r="B16766" s="88"/>
      <c r="C16766" s="88"/>
      <c r="D16766" s="88"/>
      <c r="E16766" s="88"/>
      <c r="F16766" s="88"/>
      <c r="G16766" s="88"/>
      <c r="H16766" s="88"/>
      <c r="I16766" s="88"/>
      <c r="J16766" s="88"/>
      <c r="K16766" s="88"/>
    </row>
    <row r="16767" spans="2:11" ht="12" hidden="1" customHeight="1" x14ac:dyDescent="0.2">
      <c r="B16767" s="88"/>
      <c r="C16767" s="88"/>
      <c r="D16767" s="88"/>
      <c r="E16767" s="88"/>
      <c r="F16767" s="88"/>
      <c r="G16767" s="88"/>
      <c r="H16767" s="88"/>
      <c r="I16767" s="88"/>
      <c r="J16767" s="88"/>
      <c r="K16767" s="88"/>
    </row>
    <row r="16768" spans="2:11" ht="12" hidden="1" customHeight="1" x14ac:dyDescent="0.2">
      <c r="B16768" s="88"/>
      <c r="C16768" s="88"/>
      <c r="D16768" s="88"/>
      <c r="E16768" s="88"/>
      <c r="F16768" s="88"/>
      <c r="G16768" s="88"/>
      <c r="H16768" s="88"/>
      <c r="I16768" s="88"/>
      <c r="J16768" s="88"/>
      <c r="K16768" s="88"/>
    </row>
    <row r="16769" spans="2:11" ht="12" hidden="1" customHeight="1" x14ac:dyDescent="0.2">
      <c r="B16769" s="88"/>
      <c r="C16769" s="88"/>
      <c r="D16769" s="88"/>
      <c r="E16769" s="88"/>
      <c r="F16769" s="88"/>
      <c r="G16769" s="88"/>
      <c r="H16769" s="88"/>
      <c r="I16769" s="88"/>
      <c r="J16769" s="88"/>
      <c r="K16769" s="88"/>
    </row>
    <row r="16770" spans="2:11" ht="12" hidden="1" customHeight="1" x14ac:dyDescent="0.2">
      <c r="B16770" s="88"/>
      <c r="C16770" s="88"/>
      <c r="D16770" s="88"/>
      <c r="E16770" s="88"/>
      <c r="F16770" s="88"/>
      <c r="G16770" s="88"/>
      <c r="H16770" s="88"/>
      <c r="I16770" s="88"/>
      <c r="J16770" s="88"/>
      <c r="K16770" s="88"/>
    </row>
    <row r="16771" spans="2:11" ht="12" hidden="1" customHeight="1" x14ac:dyDescent="0.2">
      <c r="B16771" s="88"/>
      <c r="C16771" s="88"/>
      <c r="D16771" s="88"/>
      <c r="E16771" s="88"/>
      <c r="F16771" s="88"/>
      <c r="G16771" s="88"/>
      <c r="H16771" s="88"/>
      <c r="I16771" s="88"/>
      <c r="J16771" s="88"/>
      <c r="K16771" s="88"/>
    </row>
    <row r="16772" spans="2:11" ht="12" hidden="1" customHeight="1" x14ac:dyDescent="0.2">
      <c r="B16772" s="88"/>
      <c r="C16772" s="88"/>
      <c r="D16772" s="88"/>
      <c r="E16772" s="88"/>
      <c r="F16772" s="88"/>
      <c r="G16772" s="88"/>
      <c r="H16772" s="88"/>
      <c r="I16772" s="88"/>
      <c r="J16772" s="88"/>
      <c r="K16772" s="88"/>
    </row>
    <row r="16773" spans="2:11" ht="12" hidden="1" customHeight="1" x14ac:dyDescent="0.2">
      <c r="B16773" s="88"/>
      <c r="C16773" s="88"/>
      <c r="D16773" s="88"/>
      <c r="E16773" s="88"/>
      <c r="F16773" s="88"/>
      <c r="G16773" s="88"/>
      <c r="H16773" s="88"/>
      <c r="I16773" s="88"/>
      <c r="J16773" s="88"/>
      <c r="K16773" s="88"/>
    </row>
    <row r="16774" spans="2:11" ht="12" hidden="1" customHeight="1" x14ac:dyDescent="0.2">
      <c r="B16774" s="88"/>
      <c r="C16774" s="88"/>
      <c r="D16774" s="88"/>
      <c r="E16774" s="88"/>
      <c r="F16774" s="88"/>
      <c r="G16774" s="88"/>
      <c r="H16774" s="88"/>
      <c r="I16774" s="88"/>
      <c r="J16774" s="88"/>
      <c r="K16774" s="88"/>
    </row>
    <row r="16775" spans="2:11" ht="12" hidden="1" customHeight="1" x14ac:dyDescent="0.2">
      <c r="B16775" s="88"/>
      <c r="C16775" s="88"/>
      <c r="D16775" s="88"/>
      <c r="E16775" s="88"/>
      <c r="F16775" s="88"/>
      <c r="G16775" s="88"/>
      <c r="H16775" s="88"/>
      <c r="I16775" s="88"/>
      <c r="J16775" s="88"/>
      <c r="K16775" s="88"/>
    </row>
    <row r="16776" spans="2:11" ht="12" hidden="1" customHeight="1" x14ac:dyDescent="0.2">
      <c r="B16776" s="88"/>
      <c r="C16776" s="88"/>
      <c r="D16776" s="88"/>
      <c r="E16776" s="88"/>
      <c r="F16776" s="88"/>
      <c r="G16776" s="88"/>
      <c r="H16776" s="88"/>
      <c r="I16776" s="88"/>
      <c r="J16776" s="88"/>
      <c r="K16776" s="88"/>
    </row>
    <row r="16777" spans="2:11" ht="12" hidden="1" customHeight="1" x14ac:dyDescent="0.2">
      <c r="B16777" s="88"/>
      <c r="C16777" s="88"/>
      <c r="D16777" s="88"/>
      <c r="E16777" s="88"/>
      <c r="F16777" s="88"/>
      <c r="G16777" s="88"/>
      <c r="H16777" s="88"/>
      <c r="I16777" s="88"/>
      <c r="J16777" s="88"/>
      <c r="K16777" s="88"/>
    </row>
    <row r="16778" spans="2:11" ht="12" hidden="1" customHeight="1" x14ac:dyDescent="0.2">
      <c r="B16778" s="88"/>
      <c r="C16778" s="88"/>
      <c r="D16778" s="88"/>
      <c r="E16778" s="88"/>
      <c r="F16778" s="88"/>
      <c r="G16778" s="88"/>
      <c r="H16778" s="88"/>
      <c r="I16778" s="88"/>
      <c r="J16778" s="88"/>
      <c r="K16778" s="88"/>
    </row>
    <row r="16779" spans="2:11" ht="12" hidden="1" customHeight="1" x14ac:dyDescent="0.2">
      <c r="B16779" s="88"/>
      <c r="C16779" s="88"/>
      <c r="D16779" s="88"/>
      <c r="E16779" s="88"/>
      <c r="F16779" s="88"/>
      <c r="G16779" s="88"/>
      <c r="H16779" s="88"/>
      <c r="I16779" s="88"/>
      <c r="J16779" s="88"/>
      <c r="K16779" s="88"/>
    </row>
    <row r="16780" spans="2:11" ht="12" hidden="1" customHeight="1" x14ac:dyDescent="0.2">
      <c r="B16780" s="88"/>
      <c r="C16780" s="88"/>
      <c r="D16780" s="88"/>
      <c r="E16780" s="88"/>
      <c r="F16780" s="88"/>
      <c r="G16780" s="88"/>
      <c r="H16780" s="88"/>
      <c r="I16780" s="88"/>
      <c r="J16780" s="88"/>
      <c r="K16780" s="88"/>
    </row>
    <row r="16781" spans="2:11" ht="12" hidden="1" customHeight="1" x14ac:dyDescent="0.2">
      <c r="B16781" s="88"/>
      <c r="C16781" s="88"/>
      <c r="D16781" s="88"/>
      <c r="E16781" s="88"/>
      <c r="F16781" s="88"/>
      <c r="G16781" s="88"/>
      <c r="H16781" s="88"/>
      <c r="I16781" s="88"/>
      <c r="J16781" s="88"/>
      <c r="K16781" s="88"/>
    </row>
    <row r="16782" spans="2:11" ht="12" hidden="1" customHeight="1" x14ac:dyDescent="0.2">
      <c r="B16782" s="88"/>
      <c r="C16782" s="88"/>
      <c r="D16782" s="88"/>
      <c r="E16782" s="88"/>
      <c r="F16782" s="88"/>
      <c r="G16782" s="88"/>
      <c r="H16782" s="88"/>
      <c r="I16782" s="88"/>
      <c r="J16782" s="88"/>
      <c r="K16782" s="88"/>
    </row>
    <row r="16783" spans="2:11" ht="12" hidden="1" customHeight="1" x14ac:dyDescent="0.2">
      <c r="B16783" s="88"/>
      <c r="C16783" s="88"/>
      <c r="D16783" s="88"/>
      <c r="E16783" s="88"/>
      <c r="F16783" s="88"/>
      <c r="G16783" s="88"/>
      <c r="H16783" s="88"/>
      <c r="I16783" s="88"/>
      <c r="J16783" s="88"/>
      <c r="K16783" s="88"/>
    </row>
    <row r="16784" spans="2:11" ht="12" hidden="1" customHeight="1" x14ac:dyDescent="0.2">
      <c r="B16784" s="88"/>
      <c r="C16784" s="88"/>
      <c r="D16784" s="88"/>
      <c r="E16784" s="88"/>
      <c r="F16784" s="88"/>
      <c r="G16784" s="88"/>
      <c r="H16784" s="88"/>
      <c r="I16784" s="88"/>
      <c r="J16784" s="88"/>
      <c r="K16784" s="88"/>
    </row>
    <row r="16785" spans="2:11" ht="12" hidden="1" customHeight="1" x14ac:dyDescent="0.2">
      <c r="B16785" s="88"/>
      <c r="C16785" s="88"/>
      <c r="D16785" s="88"/>
      <c r="E16785" s="88"/>
      <c r="F16785" s="88"/>
      <c r="G16785" s="88"/>
      <c r="H16785" s="88"/>
      <c r="I16785" s="88"/>
      <c r="J16785" s="88"/>
      <c r="K16785" s="88"/>
    </row>
    <row r="16786" spans="2:11" ht="12" hidden="1" customHeight="1" x14ac:dyDescent="0.2">
      <c r="B16786" s="88"/>
      <c r="C16786" s="88"/>
      <c r="D16786" s="88"/>
      <c r="E16786" s="88"/>
      <c r="F16786" s="88"/>
      <c r="G16786" s="88"/>
      <c r="H16786" s="88"/>
      <c r="I16786" s="88"/>
      <c r="J16786" s="88"/>
      <c r="K16786" s="88"/>
    </row>
    <row r="16787" spans="2:11" ht="12" hidden="1" customHeight="1" x14ac:dyDescent="0.2">
      <c r="B16787" s="88"/>
      <c r="C16787" s="88"/>
      <c r="D16787" s="88"/>
      <c r="E16787" s="88"/>
      <c r="F16787" s="88"/>
      <c r="G16787" s="88"/>
      <c r="H16787" s="88"/>
      <c r="I16787" s="88"/>
      <c r="J16787" s="88"/>
      <c r="K16787" s="88"/>
    </row>
    <row r="16788" spans="2:11" ht="12" hidden="1" customHeight="1" x14ac:dyDescent="0.2">
      <c r="B16788" s="88"/>
      <c r="C16788" s="88"/>
      <c r="D16788" s="88"/>
      <c r="E16788" s="88"/>
      <c r="F16788" s="88"/>
      <c r="G16788" s="88"/>
      <c r="H16788" s="88"/>
      <c r="I16788" s="88"/>
      <c r="J16788" s="88"/>
      <c r="K16788" s="88"/>
    </row>
    <row r="16789" spans="2:11" ht="12" hidden="1" customHeight="1" x14ac:dyDescent="0.2">
      <c r="B16789" s="88"/>
      <c r="C16789" s="88"/>
      <c r="D16789" s="88"/>
      <c r="E16789" s="88"/>
      <c r="F16789" s="88"/>
      <c r="G16789" s="88"/>
      <c r="H16789" s="88"/>
      <c r="I16789" s="88"/>
      <c r="J16789" s="88"/>
      <c r="K16789" s="88"/>
    </row>
    <row r="16790" spans="2:11" ht="12" hidden="1" customHeight="1" x14ac:dyDescent="0.2">
      <c r="B16790" s="88"/>
      <c r="C16790" s="88"/>
      <c r="D16790" s="88"/>
      <c r="E16790" s="88"/>
      <c r="F16790" s="88"/>
      <c r="G16790" s="88"/>
      <c r="H16790" s="88"/>
      <c r="I16790" s="88"/>
      <c r="J16790" s="88"/>
      <c r="K16790" s="88"/>
    </row>
    <row r="16791" spans="2:11" ht="12" hidden="1" customHeight="1" x14ac:dyDescent="0.2">
      <c r="B16791" s="88"/>
      <c r="C16791" s="88"/>
      <c r="D16791" s="88"/>
      <c r="E16791" s="88"/>
      <c r="F16791" s="88"/>
      <c r="G16791" s="88"/>
      <c r="H16791" s="88"/>
      <c r="I16791" s="88"/>
      <c r="J16791" s="88"/>
      <c r="K16791" s="88"/>
    </row>
    <row r="16792" spans="2:11" ht="12" hidden="1" customHeight="1" x14ac:dyDescent="0.2">
      <c r="B16792" s="88"/>
      <c r="C16792" s="88"/>
      <c r="D16792" s="88"/>
      <c r="E16792" s="88"/>
      <c r="F16792" s="88"/>
      <c r="G16792" s="88"/>
      <c r="H16792" s="88"/>
      <c r="I16792" s="88"/>
      <c r="J16792" s="88"/>
      <c r="K16792" s="88"/>
    </row>
    <row r="16793" spans="2:11" ht="12" hidden="1" customHeight="1" x14ac:dyDescent="0.2">
      <c r="B16793" s="88"/>
      <c r="C16793" s="88"/>
      <c r="D16793" s="88"/>
      <c r="E16793" s="88"/>
      <c r="F16793" s="88"/>
      <c r="G16793" s="88"/>
      <c r="H16793" s="88"/>
      <c r="I16793" s="88"/>
      <c r="J16793" s="88"/>
      <c r="K16793" s="88"/>
    </row>
    <row r="16794" spans="2:11" ht="12" hidden="1" customHeight="1" x14ac:dyDescent="0.2">
      <c r="B16794" s="88"/>
      <c r="C16794" s="88"/>
      <c r="D16794" s="88"/>
      <c r="E16794" s="88"/>
      <c r="F16794" s="88"/>
      <c r="G16794" s="88"/>
      <c r="H16794" s="88"/>
      <c r="I16794" s="88"/>
      <c r="J16794" s="88"/>
      <c r="K16794" s="88"/>
    </row>
    <row r="16795" spans="2:11" ht="12" hidden="1" customHeight="1" x14ac:dyDescent="0.2">
      <c r="B16795" s="88"/>
      <c r="C16795" s="88"/>
      <c r="D16795" s="88"/>
      <c r="E16795" s="88"/>
      <c r="F16795" s="88"/>
      <c r="G16795" s="88"/>
      <c r="H16795" s="88"/>
      <c r="I16795" s="88"/>
      <c r="J16795" s="88"/>
      <c r="K16795" s="88"/>
    </row>
    <row r="16796" spans="2:11" ht="12" hidden="1" customHeight="1" x14ac:dyDescent="0.2">
      <c r="B16796" s="88"/>
      <c r="C16796" s="88"/>
      <c r="D16796" s="88"/>
      <c r="E16796" s="88"/>
      <c r="F16796" s="88"/>
      <c r="G16796" s="88"/>
      <c r="H16796" s="88"/>
      <c r="I16796" s="88"/>
      <c r="J16796" s="88"/>
      <c r="K16796" s="88"/>
    </row>
    <row r="16797" spans="2:11" ht="12" hidden="1" customHeight="1" x14ac:dyDescent="0.2">
      <c r="B16797" s="88"/>
      <c r="C16797" s="88"/>
      <c r="D16797" s="88"/>
      <c r="E16797" s="88"/>
      <c r="F16797" s="88"/>
      <c r="G16797" s="88"/>
      <c r="H16797" s="88"/>
      <c r="I16797" s="88"/>
      <c r="J16797" s="88"/>
      <c r="K16797" s="88"/>
    </row>
    <row r="16798" spans="2:11" ht="12" hidden="1" customHeight="1" x14ac:dyDescent="0.2">
      <c r="B16798" s="88"/>
      <c r="C16798" s="88"/>
      <c r="D16798" s="88"/>
      <c r="E16798" s="88"/>
      <c r="F16798" s="88"/>
      <c r="G16798" s="88"/>
      <c r="H16798" s="88"/>
      <c r="I16798" s="88"/>
      <c r="J16798" s="88"/>
      <c r="K16798" s="88"/>
    </row>
    <row r="16799" spans="2:11" ht="12" hidden="1" customHeight="1" x14ac:dyDescent="0.2">
      <c r="B16799" s="88"/>
      <c r="C16799" s="88"/>
      <c r="D16799" s="88"/>
      <c r="E16799" s="88"/>
      <c r="F16799" s="88"/>
      <c r="G16799" s="88"/>
      <c r="H16799" s="88"/>
      <c r="I16799" s="88"/>
      <c r="J16799" s="88"/>
      <c r="K16799" s="88"/>
    </row>
    <row r="16800" spans="2:11" ht="12" hidden="1" customHeight="1" x14ac:dyDescent="0.2">
      <c r="B16800" s="88"/>
      <c r="C16800" s="88"/>
      <c r="D16800" s="88"/>
      <c r="E16800" s="88"/>
      <c r="F16800" s="88"/>
      <c r="G16800" s="88"/>
      <c r="H16800" s="88"/>
      <c r="I16800" s="88"/>
      <c r="J16800" s="88"/>
      <c r="K16800" s="88"/>
    </row>
    <row r="16801" spans="2:11" ht="12" hidden="1" customHeight="1" x14ac:dyDescent="0.2">
      <c r="B16801" s="88"/>
      <c r="C16801" s="88"/>
      <c r="D16801" s="88"/>
      <c r="E16801" s="88"/>
      <c r="F16801" s="88"/>
      <c r="G16801" s="88"/>
      <c r="H16801" s="88"/>
      <c r="I16801" s="88"/>
      <c r="J16801" s="88"/>
      <c r="K16801" s="88"/>
    </row>
    <row r="16802" spans="2:11" ht="12" hidden="1" customHeight="1" x14ac:dyDescent="0.2">
      <c r="B16802" s="88"/>
      <c r="C16802" s="88"/>
      <c r="D16802" s="88"/>
      <c r="E16802" s="88"/>
      <c r="F16802" s="88"/>
      <c r="G16802" s="88"/>
      <c r="H16802" s="88"/>
      <c r="I16802" s="88"/>
      <c r="J16802" s="88"/>
      <c r="K16802" s="88"/>
    </row>
    <row r="16803" spans="2:11" ht="12" hidden="1" customHeight="1" x14ac:dyDescent="0.2">
      <c r="B16803" s="88"/>
      <c r="C16803" s="88"/>
      <c r="D16803" s="88"/>
      <c r="E16803" s="88"/>
      <c r="F16803" s="88"/>
      <c r="G16803" s="88"/>
      <c r="H16803" s="88"/>
      <c r="I16803" s="88"/>
      <c r="J16803" s="88"/>
      <c r="K16803" s="88"/>
    </row>
    <row r="16804" spans="2:11" ht="12" hidden="1" customHeight="1" x14ac:dyDescent="0.2">
      <c r="B16804" s="88"/>
      <c r="C16804" s="88"/>
      <c r="D16804" s="88"/>
      <c r="E16804" s="88"/>
      <c r="F16804" s="88"/>
      <c r="G16804" s="88"/>
      <c r="H16804" s="88"/>
      <c r="I16804" s="88"/>
      <c r="J16804" s="88"/>
      <c r="K16804" s="88"/>
    </row>
    <row r="16805" spans="2:11" ht="12" hidden="1" customHeight="1" x14ac:dyDescent="0.2">
      <c r="B16805" s="88"/>
      <c r="C16805" s="88"/>
      <c r="D16805" s="88"/>
      <c r="E16805" s="88"/>
      <c r="F16805" s="88"/>
      <c r="G16805" s="88"/>
      <c r="H16805" s="88"/>
      <c r="I16805" s="88"/>
      <c r="J16805" s="88"/>
      <c r="K16805" s="88"/>
    </row>
    <row r="16806" spans="2:11" ht="12" hidden="1" customHeight="1" x14ac:dyDescent="0.2">
      <c r="B16806" s="88"/>
      <c r="C16806" s="88"/>
      <c r="D16806" s="88"/>
      <c r="E16806" s="88"/>
      <c r="F16806" s="88"/>
      <c r="G16806" s="88"/>
      <c r="H16806" s="88"/>
      <c r="I16806" s="88"/>
      <c r="J16806" s="88"/>
      <c r="K16806" s="88"/>
    </row>
    <row r="16807" spans="2:11" ht="12" hidden="1" customHeight="1" x14ac:dyDescent="0.2">
      <c r="B16807" s="88"/>
      <c r="C16807" s="88"/>
      <c r="D16807" s="88"/>
      <c r="E16807" s="88"/>
      <c r="F16807" s="88"/>
      <c r="G16807" s="88"/>
      <c r="H16807" s="88"/>
      <c r="I16807" s="88"/>
      <c r="J16807" s="88"/>
      <c r="K16807" s="88"/>
    </row>
    <row r="16808" spans="2:11" ht="12" hidden="1" customHeight="1" x14ac:dyDescent="0.2">
      <c r="B16808" s="88"/>
      <c r="C16808" s="88"/>
      <c r="D16808" s="88"/>
      <c r="E16808" s="88"/>
      <c r="F16808" s="88"/>
      <c r="G16808" s="88"/>
      <c r="H16808" s="88"/>
      <c r="I16808" s="88"/>
      <c r="J16808" s="88"/>
      <c r="K16808" s="88"/>
    </row>
    <row r="16809" spans="2:11" ht="12" hidden="1" customHeight="1" x14ac:dyDescent="0.2">
      <c r="B16809" s="88"/>
      <c r="C16809" s="88"/>
      <c r="D16809" s="88"/>
      <c r="E16809" s="88"/>
      <c r="F16809" s="88"/>
      <c r="G16809" s="88"/>
      <c r="H16809" s="88"/>
      <c r="I16809" s="88"/>
      <c r="J16809" s="88"/>
      <c r="K16809" s="88"/>
    </row>
    <row r="16810" spans="2:11" ht="12" hidden="1" customHeight="1" x14ac:dyDescent="0.2">
      <c r="B16810" s="88"/>
      <c r="C16810" s="88"/>
      <c r="D16810" s="88"/>
      <c r="E16810" s="88"/>
      <c r="F16810" s="88"/>
      <c r="G16810" s="88"/>
      <c r="H16810" s="88"/>
      <c r="I16810" s="88"/>
      <c r="J16810" s="88"/>
      <c r="K16810" s="88"/>
    </row>
    <row r="16811" spans="2:11" ht="12" hidden="1" customHeight="1" x14ac:dyDescent="0.2">
      <c r="B16811" s="88"/>
      <c r="C16811" s="88"/>
      <c r="D16811" s="88"/>
      <c r="E16811" s="88"/>
      <c r="F16811" s="88"/>
      <c r="G16811" s="88"/>
      <c r="H16811" s="88"/>
      <c r="I16811" s="88"/>
      <c r="J16811" s="88"/>
      <c r="K16811" s="88"/>
    </row>
    <row r="16812" spans="2:11" ht="12" hidden="1" customHeight="1" x14ac:dyDescent="0.2">
      <c r="B16812" s="88"/>
      <c r="C16812" s="88"/>
      <c r="D16812" s="88"/>
      <c r="E16812" s="88"/>
      <c r="F16812" s="88"/>
      <c r="G16812" s="88"/>
      <c r="H16812" s="88"/>
      <c r="I16812" s="88"/>
      <c r="J16812" s="88"/>
      <c r="K16812" s="88"/>
    </row>
    <row r="16813" spans="2:11" ht="12" hidden="1" customHeight="1" x14ac:dyDescent="0.2">
      <c r="B16813" s="88"/>
      <c r="C16813" s="88"/>
      <c r="D16813" s="88"/>
      <c r="E16813" s="88"/>
      <c r="F16813" s="88"/>
      <c r="G16813" s="88"/>
      <c r="H16813" s="88"/>
      <c r="I16813" s="88"/>
      <c r="J16813" s="88"/>
      <c r="K16813" s="88"/>
    </row>
    <row r="16814" spans="2:11" ht="12" hidden="1" customHeight="1" x14ac:dyDescent="0.2">
      <c r="B16814" s="88"/>
      <c r="C16814" s="88"/>
      <c r="D16814" s="88"/>
      <c r="E16814" s="88"/>
      <c r="F16814" s="88"/>
      <c r="G16814" s="88"/>
      <c r="H16814" s="88"/>
      <c r="I16814" s="88"/>
      <c r="J16814" s="88"/>
      <c r="K16814" s="88"/>
    </row>
    <row r="16815" spans="2:11" ht="12" hidden="1" customHeight="1" x14ac:dyDescent="0.2">
      <c r="B16815" s="88"/>
      <c r="C16815" s="88"/>
      <c r="D16815" s="88"/>
      <c r="E16815" s="88"/>
      <c r="F16815" s="88"/>
      <c r="G16815" s="88"/>
      <c r="H16815" s="88"/>
      <c r="I16815" s="88"/>
      <c r="J16815" s="88"/>
      <c r="K16815" s="88"/>
    </row>
    <row r="16816" spans="2:11" ht="12" hidden="1" customHeight="1" x14ac:dyDescent="0.2">
      <c r="B16816" s="88"/>
      <c r="C16816" s="88"/>
      <c r="D16816" s="88"/>
      <c r="E16816" s="88"/>
      <c r="F16816" s="88"/>
      <c r="G16816" s="88"/>
      <c r="H16816" s="88"/>
      <c r="I16816" s="88"/>
      <c r="J16816" s="88"/>
      <c r="K16816" s="88"/>
    </row>
    <row r="16817" spans="2:11" ht="12" hidden="1" customHeight="1" x14ac:dyDescent="0.2">
      <c r="B16817" s="88"/>
      <c r="C16817" s="88"/>
      <c r="D16817" s="88"/>
      <c r="E16817" s="88"/>
      <c r="F16817" s="88"/>
      <c r="G16817" s="88"/>
      <c r="H16817" s="88"/>
      <c r="I16817" s="88"/>
      <c r="J16817" s="88"/>
      <c r="K16817" s="88"/>
    </row>
    <row r="16818" spans="2:11" ht="12" hidden="1" customHeight="1" x14ac:dyDescent="0.2">
      <c r="B16818" s="88"/>
      <c r="C16818" s="88"/>
      <c r="D16818" s="88"/>
      <c r="E16818" s="88"/>
      <c r="F16818" s="88"/>
      <c r="G16818" s="88"/>
      <c r="H16818" s="88"/>
      <c r="I16818" s="88"/>
      <c r="J16818" s="88"/>
      <c r="K16818" s="88"/>
    </row>
    <row r="16819" spans="2:11" ht="12" hidden="1" customHeight="1" x14ac:dyDescent="0.2">
      <c r="B16819" s="88"/>
      <c r="C16819" s="88"/>
      <c r="D16819" s="88"/>
      <c r="E16819" s="88"/>
      <c r="F16819" s="88"/>
      <c r="G16819" s="88"/>
      <c r="H16819" s="88"/>
      <c r="I16819" s="88"/>
      <c r="J16819" s="88"/>
      <c r="K16819" s="88"/>
    </row>
    <row r="16820" spans="2:11" ht="12" hidden="1" customHeight="1" x14ac:dyDescent="0.2">
      <c r="B16820" s="88"/>
      <c r="C16820" s="88"/>
      <c r="D16820" s="88"/>
      <c r="E16820" s="88"/>
      <c r="F16820" s="88"/>
      <c r="G16820" s="88"/>
      <c r="H16820" s="88"/>
      <c r="I16820" s="88"/>
      <c r="J16820" s="88"/>
      <c r="K16820" s="88"/>
    </row>
    <row r="16821" spans="2:11" ht="12" hidden="1" customHeight="1" x14ac:dyDescent="0.2">
      <c r="B16821" s="88"/>
      <c r="C16821" s="88"/>
      <c r="D16821" s="88"/>
      <c r="E16821" s="88"/>
      <c r="F16821" s="88"/>
      <c r="G16821" s="88"/>
      <c r="H16821" s="88"/>
      <c r="I16821" s="88"/>
      <c r="J16821" s="88"/>
      <c r="K16821" s="88"/>
    </row>
    <row r="16822" spans="2:11" ht="12" hidden="1" customHeight="1" x14ac:dyDescent="0.2">
      <c r="B16822" s="88"/>
      <c r="C16822" s="88"/>
      <c r="D16822" s="88"/>
      <c r="E16822" s="88"/>
      <c r="F16822" s="88"/>
      <c r="G16822" s="88"/>
      <c r="H16822" s="88"/>
      <c r="I16822" s="88"/>
      <c r="J16822" s="88"/>
      <c r="K16822" s="88"/>
    </row>
    <row r="16823" spans="2:11" ht="12" hidden="1" customHeight="1" x14ac:dyDescent="0.2">
      <c r="B16823" s="88"/>
      <c r="C16823" s="88"/>
      <c r="D16823" s="88"/>
      <c r="E16823" s="88"/>
      <c r="F16823" s="88"/>
      <c r="G16823" s="88"/>
      <c r="H16823" s="88"/>
      <c r="I16823" s="88"/>
      <c r="J16823" s="88"/>
      <c r="K16823" s="88"/>
    </row>
    <row r="16824" spans="2:11" ht="12" hidden="1" customHeight="1" x14ac:dyDescent="0.2">
      <c r="B16824" s="88"/>
      <c r="C16824" s="88"/>
      <c r="D16824" s="88"/>
      <c r="E16824" s="88"/>
      <c r="F16824" s="88"/>
      <c r="G16824" s="88"/>
      <c r="H16824" s="88"/>
      <c r="I16824" s="88"/>
      <c r="J16824" s="88"/>
      <c r="K16824" s="88"/>
    </row>
    <row r="16825" spans="2:11" ht="12" hidden="1" customHeight="1" x14ac:dyDescent="0.2">
      <c r="B16825" s="88"/>
      <c r="C16825" s="88"/>
      <c r="D16825" s="88"/>
      <c r="E16825" s="88"/>
      <c r="F16825" s="88"/>
      <c r="G16825" s="88"/>
      <c r="H16825" s="88"/>
      <c r="I16825" s="88"/>
      <c r="J16825" s="88"/>
      <c r="K16825" s="88"/>
    </row>
    <row r="16826" spans="2:11" ht="12" hidden="1" customHeight="1" x14ac:dyDescent="0.2">
      <c r="B16826" s="88"/>
      <c r="C16826" s="88"/>
      <c r="D16826" s="88"/>
      <c r="E16826" s="88"/>
      <c r="F16826" s="88"/>
      <c r="G16826" s="88"/>
      <c r="H16826" s="88"/>
      <c r="I16826" s="88"/>
      <c r="J16826" s="88"/>
      <c r="K16826" s="88"/>
    </row>
    <row r="16827" spans="2:11" ht="12" hidden="1" customHeight="1" x14ac:dyDescent="0.2">
      <c r="B16827" s="88"/>
      <c r="C16827" s="88"/>
      <c r="D16827" s="88"/>
      <c r="E16827" s="88"/>
      <c r="F16827" s="88"/>
      <c r="G16827" s="88"/>
      <c r="H16827" s="88"/>
      <c r="I16827" s="88"/>
      <c r="J16827" s="88"/>
      <c r="K16827" s="88"/>
    </row>
    <row r="16828" spans="2:11" ht="12" hidden="1" customHeight="1" x14ac:dyDescent="0.2">
      <c r="B16828" s="88"/>
      <c r="C16828" s="88"/>
      <c r="D16828" s="88"/>
      <c r="E16828" s="88"/>
      <c r="F16828" s="88"/>
      <c r="G16828" s="88"/>
      <c r="H16828" s="88"/>
      <c r="I16828" s="88"/>
      <c r="J16828" s="88"/>
      <c r="K16828" s="88"/>
    </row>
    <row r="16829" spans="2:11" ht="12" hidden="1" customHeight="1" x14ac:dyDescent="0.2">
      <c r="B16829" s="88"/>
      <c r="C16829" s="88"/>
      <c r="D16829" s="88"/>
      <c r="E16829" s="88"/>
      <c r="F16829" s="88"/>
      <c r="G16829" s="88"/>
      <c r="H16829" s="88"/>
      <c r="I16829" s="88"/>
      <c r="J16829" s="88"/>
      <c r="K16829" s="88"/>
    </row>
    <row r="16830" spans="2:11" ht="12" hidden="1" customHeight="1" x14ac:dyDescent="0.2">
      <c r="B16830" s="88"/>
      <c r="C16830" s="88"/>
      <c r="D16830" s="88"/>
      <c r="E16830" s="88"/>
      <c r="F16830" s="88"/>
      <c r="G16830" s="88"/>
      <c r="H16830" s="88"/>
      <c r="I16830" s="88"/>
      <c r="J16830" s="88"/>
      <c r="K16830" s="88"/>
    </row>
    <row r="16831" spans="2:11" ht="12" hidden="1" customHeight="1" x14ac:dyDescent="0.2">
      <c r="B16831" s="88"/>
      <c r="C16831" s="88"/>
      <c r="D16831" s="88"/>
      <c r="E16831" s="88"/>
      <c r="F16831" s="88"/>
      <c r="G16831" s="88"/>
      <c r="H16831" s="88"/>
      <c r="I16831" s="88"/>
      <c r="J16831" s="88"/>
      <c r="K16831" s="88"/>
    </row>
    <row r="16832" spans="2:11" ht="12" hidden="1" customHeight="1" x14ac:dyDescent="0.2">
      <c r="B16832" s="88"/>
      <c r="C16832" s="88"/>
      <c r="D16832" s="88"/>
      <c r="E16832" s="88"/>
      <c r="F16832" s="88"/>
      <c r="G16832" s="88"/>
      <c r="H16832" s="88"/>
      <c r="I16832" s="88"/>
      <c r="J16832" s="88"/>
      <c r="K16832" s="88"/>
    </row>
    <row r="16833" spans="2:11" ht="12" hidden="1" customHeight="1" x14ac:dyDescent="0.2">
      <c r="B16833" s="88"/>
      <c r="C16833" s="88"/>
      <c r="D16833" s="88"/>
      <c r="E16833" s="88"/>
      <c r="F16833" s="88"/>
      <c r="G16833" s="88"/>
      <c r="H16833" s="88"/>
      <c r="I16833" s="88"/>
      <c r="J16833" s="88"/>
      <c r="K16833" s="88"/>
    </row>
    <row r="16834" spans="2:11" ht="12" hidden="1" customHeight="1" x14ac:dyDescent="0.2">
      <c r="B16834" s="88"/>
      <c r="C16834" s="88"/>
      <c r="D16834" s="88"/>
      <c r="E16834" s="88"/>
      <c r="F16834" s="88"/>
      <c r="G16834" s="88"/>
      <c r="H16834" s="88"/>
      <c r="I16834" s="88"/>
      <c r="J16834" s="88"/>
      <c r="K16834" s="88"/>
    </row>
    <row r="16835" spans="2:11" ht="12" hidden="1" customHeight="1" x14ac:dyDescent="0.2">
      <c r="B16835" s="88"/>
      <c r="C16835" s="88"/>
      <c r="D16835" s="88"/>
      <c r="E16835" s="88"/>
      <c r="F16835" s="88"/>
      <c r="G16835" s="88"/>
      <c r="H16835" s="88"/>
      <c r="I16835" s="88"/>
      <c r="J16835" s="88"/>
      <c r="K16835" s="88"/>
    </row>
    <row r="16836" spans="2:11" ht="12" hidden="1" customHeight="1" x14ac:dyDescent="0.2">
      <c r="B16836" s="88"/>
      <c r="C16836" s="88"/>
      <c r="D16836" s="88"/>
      <c r="E16836" s="88"/>
      <c r="F16836" s="88"/>
      <c r="G16836" s="88"/>
      <c r="H16836" s="88"/>
      <c r="I16836" s="88"/>
      <c r="J16836" s="88"/>
      <c r="K16836" s="88"/>
    </row>
    <row r="16837" spans="2:11" ht="12" hidden="1" customHeight="1" x14ac:dyDescent="0.2">
      <c r="B16837" s="88"/>
      <c r="C16837" s="88"/>
      <c r="D16837" s="88"/>
      <c r="E16837" s="88"/>
      <c r="F16837" s="88"/>
      <c r="G16837" s="88"/>
      <c r="H16837" s="88"/>
      <c r="I16837" s="88"/>
      <c r="J16837" s="88"/>
      <c r="K16837" s="88"/>
    </row>
    <row r="16838" spans="2:11" ht="12" hidden="1" customHeight="1" x14ac:dyDescent="0.2">
      <c r="B16838" s="88"/>
      <c r="C16838" s="88"/>
      <c r="D16838" s="88"/>
      <c r="E16838" s="88"/>
      <c r="F16838" s="88"/>
      <c r="G16838" s="88"/>
      <c r="H16838" s="88"/>
      <c r="I16838" s="88"/>
      <c r="J16838" s="88"/>
      <c r="K16838" s="88"/>
    </row>
    <row r="16839" spans="2:11" ht="12" hidden="1" customHeight="1" x14ac:dyDescent="0.2">
      <c r="B16839" s="88"/>
      <c r="C16839" s="88"/>
      <c r="D16839" s="88"/>
      <c r="E16839" s="88"/>
      <c r="F16839" s="88"/>
      <c r="G16839" s="88"/>
      <c r="H16839" s="88"/>
      <c r="I16839" s="88"/>
      <c r="J16839" s="88"/>
      <c r="K16839" s="88"/>
    </row>
    <row r="16840" spans="2:11" ht="12" hidden="1" customHeight="1" x14ac:dyDescent="0.2">
      <c r="B16840" s="88"/>
      <c r="C16840" s="88"/>
      <c r="D16840" s="88"/>
      <c r="E16840" s="88"/>
      <c r="F16840" s="88"/>
      <c r="G16840" s="88"/>
      <c r="H16840" s="88"/>
      <c r="I16840" s="88"/>
      <c r="J16840" s="88"/>
      <c r="K16840" s="88"/>
    </row>
    <row r="16841" spans="2:11" ht="12" hidden="1" customHeight="1" x14ac:dyDescent="0.2">
      <c r="B16841" s="88"/>
      <c r="C16841" s="88"/>
      <c r="D16841" s="88"/>
      <c r="E16841" s="88"/>
      <c r="F16841" s="88"/>
      <c r="G16841" s="88"/>
      <c r="H16841" s="88"/>
      <c r="I16841" s="88"/>
      <c r="J16841" s="88"/>
      <c r="K16841" s="88"/>
    </row>
    <row r="16842" spans="2:11" ht="12" hidden="1" customHeight="1" x14ac:dyDescent="0.2">
      <c r="B16842" s="88"/>
      <c r="C16842" s="88"/>
      <c r="D16842" s="88"/>
      <c r="E16842" s="88"/>
      <c r="F16842" s="88"/>
      <c r="G16842" s="88"/>
      <c r="H16842" s="88"/>
      <c r="I16842" s="88"/>
      <c r="J16842" s="88"/>
      <c r="K16842" s="88"/>
    </row>
    <row r="16843" spans="2:11" ht="12" hidden="1" customHeight="1" x14ac:dyDescent="0.2">
      <c r="B16843" s="88"/>
      <c r="C16843" s="88"/>
      <c r="D16843" s="88"/>
      <c r="E16843" s="88"/>
      <c r="F16843" s="88"/>
      <c r="G16843" s="88"/>
      <c r="H16843" s="88"/>
      <c r="I16843" s="88"/>
      <c r="J16843" s="88"/>
      <c r="K16843" s="88"/>
    </row>
    <row r="16844" spans="2:11" ht="12" hidden="1" customHeight="1" x14ac:dyDescent="0.2">
      <c r="B16844" s="88"/>
      <c r="C16844" s="88"/>
      <c r="D16844" s="88"/>
      <c r="E16844" s="88"/>
      <c r="F16844" s="88"/>
      <c r="G16844" s="88"/>
      <c r="H16844" s="88"/>
      <c r="I16844" s="88"/>
      <c r="J16844" s="88"/>
      <c r="K16844" s="88"/>
    </row>
    <row r="16845" spans="2:11" ht="12" hidden="1" customHeight="1" x14ac:dyDescent="0.2">
      <c r="B16845" s="88"/>
      <c r="C16845" s="88"/>
      <c r="D16845" s="88"/>
      <c r="E16845" s="88"/>
      <c r="F16845" s="88"/>
      <c r="G16845" s="88"/>
      <c r="H16845" s="88"/>
      <c r="I16845" s="88"/>
      <c r="J16845" s="88"/>
      <c r="K16845" s="88"/>
    </row>
    <row r="16846" spans="2:11" ht="12" hidden="1" customHeight="1" x14ac:dyDescent="0.2">
      <c r="B16846" s="88"/>
      <c r="C16846" s="88"/>
      <c r="D16846" s="88"/>
      <c r="E16846" s="88"/>
      <c r="F16846" s="88"/>
      <c r="G16846" s="88"/>
      <c r="H16846" s="88"/>
      <c r="I16846" s="88"/>
      <c r="J16846" s="88"/>
      <c r="K16846" s="88"/>
    </row>
    <row r="16847" spans="2:11" ht="12" hidden="1" customHeight="1" x14ac:dyDescent="0.2">
      <c r="B16847" s="88"/>
      <c r="C16847" s="88"/>
      <c r="D16847" s="88"/>
      <c r="E16847" s="88"/>
      <c r="F16847" s="88"/>
      <c r="G16847" s="88"/>
      <c r="H16847" s="88"/>
      <c r="I16847" s="88"/>
      <c r="J16847" s="88"/>
      <c r="K16847" s="88"/>
    </row>
    <row r="16848" spans="2:11" ht="12" hidden="1" customHeight="1" x14ac:dyDescent="0.2">
      <c r="B16848" s="88"/>
      <c r="C16848" s="88"/>
      <c r="D16848" s="88"/>
      <c r="E16848" s="88"/>
      <c r="F16848" s="88"/>
      <c r="G16848" s="88"/>
      <c r="H16848" s="88"/>
      <c r="I16848" s="88"/>
      <c r="J16848" s="88"/>
      <c r="K16848" s="88"/>
    </row>
    <row r="16849" spans="2:11" ht="12" hidden="1" customHeight="1" x14ac:dyDescent="0.2">
      <c r="B16849" s="88"/>
      <c r="C16849" s="88"/>
      <c r="D16849" s="88"/>
      <c r="E16849" s="88"/>
      <c r="F16849" s="88"/>
      <c r="G16849" s="88"/>
      <c r="H16849" s="88"/>
      <c r="I16849" s="88"/>
      <c r="J16849" s="88"/>
      <c r="K16849" s="88"/>
    </row>
    <row r="16850" spans="2:11" ht="12" hidden="1" customHeight="1" x14ac:dyDescent="0.2">
      <c r="B16850" s="88"/>
      <c r="C16850" s="88"/>
      <c r="D16850" s="88"/>
      <c r="E16850" s="88"/>
      <c r="F16850" s="88"/>
      <c r="G16850" s="88"/>
      <c r="H16850" s="88"/>
      <c r="I16850" s="88"/>
      <c r="J16850" s="88"/>
      <c r="K16850" s="88"/>
    </row>
    <row r="16851" spans="2:11" ht="12" hidden="1" customHeight="1" x14ac:dyDescent="0.2">
      <c r="B16851" s="88"/>
      <c r="C16851" s="88"/>
      <c r="D16851" s="88"/>
      <c r="E16851" s="88"/>
      <c r="F16851" s="88"/>
      <c r="G16851" s="88"/>
      <c r="H16851" s="88"/>
      <c r="I16851" s="88"/>
      <c r="J16851" s="88"/>
      <c r="K16851" s="88"/>
    </row>
    <row r="16852" spans="2:11" ht="12" hidden="1" customHeight="1" x14ac:dyDescent="0.2">
      <c r="B16852" s="88"/>
      <c r="C16852" s="88"/>
      <c r="D16852" s="88"/>
      <c r="E16852" s="88"/>
      <c r="F16852" s="88"/>
      <c r="G16852" s="88"/>
      <c r="H16852" s="88"/>
      <c r="I16852" s="88"/>
      <c r="J16852" s="88"/>
      <c r="K16852" s="88"/>
    </row>
    <row r="16853" spans="2:11" ht="12" hidden="1" customHeight="1" x14ac:dyDescent="0.2">
      <c r="B16853" s="88"/>
      <c r="C16853" s="88"/>
      <c r="D16853" s="88"/>
      <c r="E16853" s="88"/>
      <c r="F16853" s="88"/>
      <c r="G16853" s="88"/>
      <c r="H16853" s="88"/>
      <c r="I16853" s="88"/>
      <c r="J16853" s="88"/>
      <c r="K16853" s="88"/>
    </row>
    <row r="16854" spans="2:11" ht="12" hidden="1" customHeight="1" x14ac:dyDescent="0.2">
      <c r="B16854" s="88"/>
      <c r="C16854" s="88"/>
      <c r="D16854" s="88"/>
      <c r="E16854" s="88"/>
      <c r="F16854" s="88"/>
      <c r="G16854" s="88"/>
      <c r="H16854" s="88"/>
      <c r="I16854" s="88"/>
      <c r="J16854" s="88"/>
      <c r="K16854" s="88"/>
    </row>
    <row r="16855" spans="2:11" ht="12" hidden="1" customHeight="1" x14ac:dyDescent="0.2">
      <c r="B16855" s="88"/>
      <c r="C16855" s="88"/>
      <c r="D16855" s="88"/>
      <c r="E16855" s="88"/>
      <c r="F16855" s="88"/>
      <c r="G16855" s="88"/>
      <c r="H16855" s="88"/>
      <c r="I16855" s="88"/>
      <c r="J16855" s="88"/>
      <c r="K16855" s="88"/>
    </row>
    <row r="16856" spans="2:11" ht="12" hidden="1" customHeight="1" x14ac:dyDescent="0.2">
      <c r="B16856" s="88"/>
      <c r="C16856" s="88"/>
      <c r="D16856" s="88"/>
      <c r="E16856" s="88"/>
      <c r="F16856" s="88"/>
      <c r="G16856" s="88"/>
      <c r="H16856" s="88"/>
      <c r="I16856" s="88"/>
      <c r="J16856" s="88"/>
      <c r="K16856" s="88"/>
    </row>
    <row r="16857" spans="2:11" ht="12" hidden="1" customHeight="1" x14ac:dyDescent="0.2">
      <c r="B16857" s="88"/>
      <c r="C16857" s="88"/>
      <c r="D16857" s="88"/>
      <c r="E16857" s="88"/>
      <c r="F16857" s="88"/>
      <c r="G16857" s="88"/>
      <c r="H16857" s="88"/>
      <c r="I16857" s="88"/>
      <c r="J16857" s="88"/>
      <c r="K16857" s="88"/>
    </row>
    <row r="16858" spans="2:11" ht="12" hidden="1" customHeight="1" x14ac:dyDescent="0.2">
      <c r="B16858" s="88"/>
      <c r="C16858" s="88"/>
      <c r="D16858" s="88"/>
      <c r="E16858" s="88"/>
      <c r="F16858" s="88"/>
      <c r="G16858" s="88"/>
      <c r="H16858" s="88"/>
      <c r="I16858" s="88"/>
      <c r="J16858" s="88"/>
      <c r="K16858" s="88"/>
    </row>
    <row r="16859" spans="2:11" ht="12" hidden="1" customHeight="1" x14ac:dyDescent="0.2">
      <c r="B16859" s="88"/>
      <c r="C16859" s="88"/>
      <c r="D16859" s="88"/>
      <c r="E16859" s="88"/>
      <c r="F16859" s="88"/>
      <c r="G16859" s="88"/>
      <c r="H16859" s="88"/>
      <c r="I16859" s="88"/>
      <c r="J16859" s="88"/>
      <c r="K16859" s="88"/>
    </row>
    <row r="16860" spans="2:11" ht="12" hidden="1" customHeight="1" x14ac:dyDescent="0.2">
      <c r="B16860" s="88"/>
      <c r="C16860" s="88"/>
      <c r="D16860" s="88"/>
      <c r="E16860" s="88"/>
      <c r="F16860" s="88"/>
      <c r="G16860" s="88"/>
      <c r="H16860" s="88"/>
      <c r="I16860" s="88"/>
      <c r="J16860" s="88"/>
      <c r="K16860" s="88"/>
    </row>
    <row r="16861" spans="2:11" ht="12" hidden="1" customHeight="1" x14ac:dyDescent="0.2">
      <c r="B16861" s="88"/>
      <c r="C16861" s="88"/>
      <c r="D16861" s="88"/>
      <c r="E16861" s="88"/>
      <c r="F16861" s="88"/>
      <c r="G16861" s="88"/>
      <c r="H16861" s="88"/>
      <c r="I16861" s="88"/>
      <c r="J16861" s="88"/>
      <c r="K16861" s="88"/>
    </row>
    <row r="16862" spans="2:11" ht="12" hidden="1" customHeight="1" x14ac:dyDescent="0.2">
      <c r="B16862" s="88"/>
      <c r="C16862" s="88"/>
      <c r="D16862" s="88"/>
      <c r="E16862" s="88"/>
      <c r="F16862" s="88"/>
      <c r="G16862" s="88"/>
      <c r="H16862" s="88"/>
      <c r="I16862" s="88"/>
      <c r="J16862" s="88"/>
      <c r="K16862" s="88"/>
    </row>
    <row r="16863" spans="2:11" ht="12" hidden="1" customHeight="1" x14ac:dyDescent="0.2">
      <c r="B16863" s="88"/>
      <c r="C16863" s="88"/>
      <c r="D16863" s="88"/>
      <c r="E16863" s="88"/>
      <c r="F16863" s="88"/>
      <c r="G16863" s="88"/>
      <c r="H16863" s="88"/>
      <c r="I16863" s="88"/>
      <c r="J16863" s="88"/>
      <c r="K16863" s="88"/>
    </row>
    <row r="16864" spans="2:11" ht="12" hidden="1" customHeight="1" x14ac:dyDescent="0.2">
      <c r="B16864" s="88"/>
      <c r="C16864" s="88"/>
      <c r="D16864" s="88"/>
      <c r="E16864" s="88"/>
      <c r="F16864" s="88"/>
      <c r="G16864" s="88"/>
      <c r="H16864" s="88"/>
      <c r="I16864" s="88"/>
      <c r="J16864" s="88"/>
      <c r="K16864" s="88"/>
    </row>
    <row r="16865" spans="2:11" ht="12" hidden="1" customHeight="1" x14ac:dyDescent="0.2">
      <c r="B16865" s="88"/>
      <c r="C16865" s="88"/>
      <c r="D16865" s="88"/>
      <c r="E16865" s="88"/>
      <c r="F16865" s="88"/>
      <c r="G16865" s="88"/>
      <c r="H16865" s="88"/>
      <c r="I16865" s="88"/>
      <c r="J16865" s="88"/>
      <c r="K16865" s="88"/>
    </row>
    <row r="16866" spans="2:11" ht="12" hidden="1" customHeight="1" x14ac:dyDescent="0.2">
      <c r="B16866" s="88"/>
      <c r="C16866" s="88"/>
      <c r="D16866" s="88"/>
      <c r="E16866" s="88"/>
      <c r="F16866" s="88"/>
      <c r="G16866" s="88"/>
      <c r="H16866" s="88"/>
      <c r="I16866" s="88"/>
      <c r="J16866" s="88"/>
      <c r="K16866" s="88"/>
    </row>
    <row r="16867" spans="2:11" ht="12" hidden="1" customHeight="1" x14ac:dyDescent="0.2">
      <c r="B16867" s="88"/>
      <c r="C16867" s="88"/>
      <c r="D16867" s="88"/>
      <c r="E16867" s="88"/>
      <c r="F16867" s="88"/>
      <c r="G16867" s="88"/>
      <c r="H16867" s="88"/>
      <c r="I16867" s="88"/>
      <c r="J16867" s="88"/>
      <c r="K16867" s="88"/>
    </row>
    <row r="16868" spans="2:11" ht="12" hidden="1" customHeight="1" x14ac:dyDescent="0.2">
      <c r="B16868" s="88"/>
      <c r="C16868" s="88"/>
      <c r="D16868" s="88"/>
      <c r="E16868" s="88"/>
      <c r="F16868" s="88"/>
      <c r="G16868" s="88"/>
      <c r="H16868" s="88"/>
      <c r="I16868" s="88"/>
      <c r="J16868" s="88"/>
      <c r="K16868" s="88"/>
    </row>
    <row r="16869" spans="2:11" ht="12" hidden="1" customHeight="1" x14ac:dyDescent="0.2">
      <c r="B16869" s="88"/>
      <c r="C16869" s="88"/>
      <c r="D16869" s="88"/>
      <c r="E16869" s="88"/>
      <c r="F16869" s="88"/>
      <c r="G16869" s="88"/>
      <c r="H16869" s="88"/>
      <c r="I16869" s="88"/>
      <c r="J16869" s="88"/>
      <c r="K16869" s="88"/>
    </row>
    <row r="16870" spans="2:11" ht="12" hidden="1" customHeight="1" x14ac:dyDescent="0.2">
      <c r="B16870" s="88"/>
      <c r="C16870" s="88"/>
      <c r="D16870" s="88"/>
      <c r="E16870" s="88"/>
      <c r="F16870" s="88"/>
      <c r="G16870" s="88"/>
      <c r="H16870" s="88"/>
      <c r="I16870" s="88"/>
      <c r="J16870" s="88"/>
      <c r="K16870" s="88"/>
    </row>
    <row r="16871" spans="2:11" ht="12" hidden="1" customHeight="1" x14ac:dyDescent="0.2">
      <c r="B16871" s="88"/>
      <c r="C16871" s="88"/>
      <c r="D16871" s="88"/>
      <c r="E16871" s="88"/>
      <c r="F16871" s="88"/>
      <c r="G16871" s="88"/>
      <c r="H16871" s="88"/>
      <c r="I16871" s="88"/>
      <c r="J16871" s="88"/>
      <c r="K16871" s="88"/>
    </row>
    <row r="16872" spans="2:11" ht="12" hidden="1" customHeight="1" x14ac:dyDescent="0.2">
      <c r="B16872" s="88"/>
      <c r="C16872" s="88"/>
      <c r="D16872" s="88"/>
      <c r="E16872" s="88"/>
      <c r="F16872" s="88"/>
      <c r="G16872" s="88"/>
      <c r="H16872" s="88"/>
      <c r="I16872" s="88"/>
      <c r="J16872" s="88"/>
      <c r="K16872" s="88"/>
    </row>
    <row r="16873" spans="2:11" ht="12" hidden="1" customHeight="1" x14ac:dyDescent="0.2">
      <c r="B16873" s="88"/>
      <c r="C16873" s="88"/>
      <c r="D16873" s="88"/>
      <c r="E16873" s="88"/>
      <c r="F16873" s="88"/>
      <c r="G16873" s="88"/>
      <c r="H16873" s="88"/>
      <c r="I16873" s="88"/>
      <c r="J16873" s="88"/>
      <c r="K16873" s="88"/>
    </row>
    <row r="16874" spans="2:11" ht="12" hidden="1" customHeight="1" x14ac:dyDescent="0.2">
      <c r="B16874" s="88"/>
      <c r="C16874" s="88"/>
      <c r="D16874" s="88"/>
      <c r="E16874" s="88"/>
      <c r="F16874" s="88"/>
      <c r="G16874" s="88"/>
      <c r="H16874" s="88"/>
      <c r="I16874" s="88"/>
      <c r="J16874" s="88"/>
      <c r="K16874" s="88"/>
    </row>
    <row r="16875" spans="2:11" ht="12" hidden="1" customHeight="1" x14ac:dyDescent="0.2">
      <c r="B16875" s="88"/>
      <c r="C16875" s="88"/>
      <c r="D16875" s="88"/>
      <c r="E16875" s="88"/>
      <c r="F16875" s="88"/>
      <c r="G16875" s="88"/>
      <c r="H16875" s="88"/>
      <c r="I16875" s="88"/>
      <c r="J16875" s="88"/>
      <c r="K16875" s="88"/>
    </row>
    <row r="16876" spans="2:11" ht="12" hidden="1" customHeight="1" x14ac:dyDescent="0.2">
      <c r="B16876" s="88"/>
      <c r="C16876" s="88"/>
      <c r="D16876" s="88"/>
      <c r="E16876" s="88"/>
      <c r="F16876" s="88"/>
      <c r="G16876" s="88"/>
      <c r="H16876" s="88"/>
      <c r="I16876" s="88"/>
      <c r="J16876" s="88"/>
      <c r="K16876" s="88"/>
    </row>
    <row r="16877" spans="2:11" ht="12" hidden="1" customHeight="1" x14ac:dyDescent="0.2">
      <c r="B16877" s="88"/>
      <c r="C16877" s="88"/>
      <c r="D16877" s="88"/>
      <c r="E16877" s="88"/>
      <c r="F16877" s="88"/>
      <c r="G16877" s="88"/>
      <c r="H16877" s="88"/>
      <c r="I16877" s="88"/>
      <c r="J16877" s="88"/>
      <c r="K16877" s="88"/>
    </row>
    <row r="16878" spans="2:11" ht="12" hidden="1" customHeight="1" x14ac:dyDescent="0.2">
      <c r="B16878" s="88"/>
      <c r="C16878" s="88"/>
      <c r="D16878" s="88"/>
      <c r="E16878" s="88"/>
      <c r="F16878" s="88"/>
      <c r="G16878" s="88"/>
      <c r="H16878" s="88"/>
      <c r="I16878" s="88"/>
      <c r="J16878" s="88"/>
      <c r="K16878" s="88"/>
    </row>
    <row r="16879" spans="2:11" ht="12" hidden="1" customHeight="1" x14ac:dyDescent="0.2">
      <c r="B16879" s="88"/>
      <c r="C16879" s="88"/>
      <c r="D16879" s="88"/>
      <c r="E16879" s="88"/>
      <c r="F16879" s="88"/>
      <c r="G16879" s="88"/>
      <c r="H16879" s="88"/>
      <c r="I16879" s="88"/>
      <c r="J16879" s="88"/>
      <c r="K16879" s="88"/>
    </row>
    <row r="16880" spans="2:11" ht="12" hidden="1" customHeight="1" x14ac:dyDescent="0.2">
      <c r="B16880" s="88"/>
      <c r="C16880" s="88"/>
      <c r="D16880" s="88"/>
      <c r="E16880" s="88"/>
      <c r="F16880" s="88"/>
      <c r="G16880" s="88"/>
      <c r="H16880" s="88"/>
      <c r="I16880" s="88"/>
      <c r="J16880" s="88"/>
      <c r="K16880" s="88"/>
    </row>
    <row r="16881" spans="2:11" ht="12" hidden="1" customHeight="1" x14ac:dyDescent="0.2">
      <c r="B16881" s="88"/>
      <c r="C16881" s="88"/>
      <c r="D16881" s="88"/>
      <c r="E16881" s="88"/>
      <c r="F16881" s="88"/>
      <c r="G16881" s="88"/>
      <c r="H16881" s="88"/>
      <c r="I16881" s="88"/>
      <c r="J16881" s="88"/>
      <c r="K16881" s="88"/>
    </row>
    <row r="16882" spans="2:11" ht="12" hidden="1" customHeight="1" x14ac:dyDescent="0.2">
      <c r="B16882" s="88"/>
      <c r="C16882" s="88"/>
      <c r="D16882" s="88"/>
      <c r="E16882" s="88"/>
      <c r="F16882" s="88"/>
      <c r="G16882" s="88"/>
      <c r="H16882" s="88"/>
      <c r="I16882" s="88"/>
      <c r="J16882" s="88"/>
      <c r="K16882" s="88"/>
    </row>
    <row r="16883" spans="2:11" ht="12" hidden="1" customHeight="1" x14ac:dyDescent="0.2">
      <c r="B16883" s="88"/>
      <c r="C16883" s="88"/>
      <c r="D16883" s="88"/>
      <c r="E16883" s="88"/>
      <c r="F16883" s="88"/>
      <c r="G16883" s="88"/>
      <c r="H16883" s="88"/>
      <c r="I16883" s="88"/>
      <c r="J16883" s="88"/>
      <c r="K16883" s="88"/>
    </row>
    <row r="16884" spans="2:11" ht="12" hidden="1" customHeight="1" x14ac:dyDescent="0.2">
      <c r="B16884" s="88"/>
      <c r="C16884" s="88"/>
      <c r="D16884" s="88"/>
      <c r="E16884" s="88"/>
      <c r="F16884" s="88"/>
      <c r="G16884" s="88"/>
      <c r="H16884" s="88"/>
      <c r="I16884" s="88"/>
      <c r="J16884" s="88"/>
      <c r="K16884" s="88"/>
    </row>
    <row r="16885" spans="2:11" ht="12" hidden="1" customHeight="1" x14ac:dyDescent="0.2">
      <c r="B16885" s="88"/>
      <c r="C16885" s="88"/>
      <c r="D16885" s="88"/>
      <c r="E16885" s="88"/>
      <c r="F16885" s="88"/>
      <c r="G16885" s="88"/>
      <c r="H16885" s="88"/>
      <c r="I16885" s="88"/>
      <c r="J16885" s="88"/>
      <c r="K16885" s="88"/>
    </row>
    <row r="16886" spans="2:11" ht="12" hidden="1" customHeight="1" x14ac:dyDescent="0.2">
      <c r="B16886" s="88"/>
      <c r="C16886" s="88"/>
      <c r="D16886" s="88"/>
      <c r="E16886" s="88"/>
      <c r="F16886" s="88"/>
      <c r="G16886" s="88"/>
      <c r="H16886" s="88"/>
      <c r="I16886" s="88"/>
      <c r="J16886" s="88"/>
      <c r="K16886" s="88"/>
    </row>
    <row r="16887" spans="2:11" ht="12" hidden="1" customHeight="1" x14ac:dyDescent="0.2">
      <c r="B16887" s="88"/>
      <c r="C16887" s="88"/>
      <c r="D16887" s="88"/>
      <c r="E16887" s="88"/>
      <c r="F16887" s="88"/>
      <c r="G16887" s="88"/>
      <c r="H16887" s="88"/>
      <c r="I16887" s="88"/>
      <c r="J16887" s="88"/>
      <c r="K16887" s="88"/>
    </row>
    <row r="16888" spans="2:11" ht="12" hidden="1" customHeight="1" x14ac:dyDescent="0.2">
      <c r="B16888" s="88"/>
      <c r="C16888" s="88"/>
      <c r="D16888" s="88"/>
      <c r="E16888" s="88"/>
      <c r="F16888" s="88"/>
      <c r="G16888" s="88"/>
      <c r="H16888" s="88"/>
      <c r="I16888" s="88"/>
      <c r="J16888" s="88"/>
      <c r="K16888" s="88"/>
    </row>
    <row r="16889" spans="2:11" ht="12" hidden="1" customHeight="1" x14ac:dyDescent="0.2">
      <c r="B16889" s="88"/>
      <c r="C16889" s="88"/>
      <c r="D16889" s="88"/>
      <c r="E16889" s="88"/>
      <c r="F16889" s="88"/>
      <c r="G16889" s="88"/>
      <c r="H16889" s="88"/>
      <c r="I16889" s="88"/>
      <c r="J16889" s="88"/>
      <c r="K16889" s="88"/>
    </row>
    <row r="16890" spans="2:11" ht="12" hidden="1" customHeight="1" x14ac:dyDescent="0.2">
      <c r="B16890" s="88"/>
      <c r="C16890" s="88"/>
      <c r="D16890" s="88"/>
      <c r="E16890" s="88"/>
      <c r="F16890" s="88"/>
      <c r="G16890" s="88"/>
      <c r="H16890" s="88"/>
      <c r="I16890" s="88"/>
      <c r="J16890" s="88"/>
      <c r="K16890" s="88"/>
    </row>
    <row r="16891" spans="2:11" ht="12" hidden="1" customHeight="1" x14ac:dyDescent="0.2">
      <c r="B16891" s="88"/>
      <c r="C16891" s="88"/>
      <c r="D16891" s="88"/>
      <c r="E16891" s="88"/>
      <c r="F16891" s="88"/>
      <c r="G16891" s="88"/>
      <c r="H16891" s="88"/>
      <c r="I16891" s="88"/>
      <c r="J16891" s="88"/>
      <c r="K16891" s="88"/>
    </row>
    <row r="16892" spans="2:11" ht="12" hidden="1" customHeight="1" x14ac:dyDescent="0.2">
      <c r="B16892" s="88"/>
      <c r="C16892" s="88"/>
      <c r="D16892" s="88"/>
      <c r="E16892" s="88"/>
      <c r="F16892" s="88"/>
      <c r="G16892" s="88"/>
      <c r="H16892" s="88"/>
      <c r="I16892" s="88"/>
      <c r="J16892" s="88"/>
      <c r="K16892" s="88"/>
    </row>
    <row r="16893" spans="2:11" ht="12" hidden="1" customHeight="1" x14ac:dyDescent="0.2">
      <c r="B16893" s="88"/>
      <c r="C16893" s="88"/>
      <c r="D16893" s="88"/>
      <c r="E16893" s="88"/>
      <c r="F16893" s="88"/>
      <c r="G16893" s="88"/>
      <c r="H16893" s="88"/>
      <c r="I16893" s="88"/>
      <c r="J16893" s="88"/>
      <c r="K16893" s="88"/>
    </row>
    <row r="16894" spans="2:11" ht="12" hidden="1" customHeight="1" x14ac:dyDescent="0.2">
      <c r="B16894" s="88"/>
      <c r="C16894" s="88"/>
      <c r="D16894" s="88"/>
      <c r="E16894" s="88"/>
      <c r="F16894" s="88"/>
      <c r="G16894" s="88"/>
      <c r="H16894" s="88"/>
      <c r="I16894" s="88"/>
      <c r="J16894" s="88"/>
      <c r="K16894" s="88"/>
    </row>
    <row r="16895" spans="2:11" ht="12" hidden="1" customHeight="1" x14ac:dyDescent="0.2">
      <c r="B16895" s="88"/>
      <c r="C16895" s="88"/>
      <c r="D16895" s="88"/>
      <c r="E16895" s="88"/>
      <c r="F16895" s="88"/>
      <c r="G16895" s="88"/>
      <c r="H16895" s="88"/>
      <c r="I16895" s="88"/>
      <c r="J16895" s="88"/>
      <c r="K16895" s="88"/>
    </row>
    <row r="16896" spans="2:11" ht="12" hidden="1" customHeight="1" x14ac:dyDescent="0.2">
      <c r="B16896" s="88"/>
      <c r="C16896" s="88"/>
      <c r="D16896" s="88"/>
      <c r="E16896" s="88"/>
      <c r="F16896" s="88"/>
      <c r="G16896" s="88"/>
      <c r="H16896" s="88"/>
      <c r="I16896" s="88"/>
      <c r="J16896" s="88"/>
      <c r="K16896" s="88"/>
    </row>
    <row r="16897" spans="2:11" ht="12" hidden="1" customHeight="1" x14ac:dyDescent="0.2">
      <c r="B16897" s="88"/>
      <c r="C16897" s="88"/>
      <c r="D16897" s="88"/>
      <c r="E16897" s="88"/>
      <c r="F16897" s="88"/>
      <c r="G16897" s="88"/>
      <c r="H16897" s="88"/>
      <c r="I16897" s="88"/>
      <c r="J16897" s="88"/>
      <c r="K16897" s="88"/>
    </row>
    <row r="16898" spans="2:11" ht="12" hidden="1" customHeight="1" x14ac:dyDescent="0.2">
      <c r="B16898" s="88"/>
      <c r="C16898" s="88"/>
      <c r="D16898" s="88"/>
      <c r="E16898" s="88"/>
      <c r="F16898" s="88"/>
      <c r="G16898" s="88"/>
      <c r="H16898" s="88"/>
      <c r="I16898" s="88"/>
      <c r="J16898" s="88"/>
      <c r="K16898" s="88"/>
    </row>
    <row r="16899" spans="2:11" ht="12" hidden="1" customHeight="1" x14ac:dyDescent="0.2">
      <c r="B16899" s="88"/>
      <c r="C16899" s="88"/>
      <c r="D16899" s="88"/>
      <c r="E16899" s="88"/>
      <c r="F16899" s="88"/>
      <c r="G16899" s="88"/>
      <c r="H16899" s="88"/>
      <c r="I16899" s="88"/>
      <c r="J16899" s="88"/>
      <c r="K16899" s="88"/>
    </row>
    <row r="16900" spans="2:11" ht="12" hidden="1" customHeight="1" x14ac:dyDescent="0.2">
      <c r="B16900" s="88"/>
      <c r="C16900" s="88"/>
      <c r="D16900" s="88"/>
      <c r="E16900" s="88"/>
      <c r="F16900" s="88"/>
      <c r="G16900" s="88"/>
      <c r="H16900" s="88"/>
      <c r="I16900" s="88"/>
      <c r="J16900" s="88"/>
      <c r="K16900" s="88"/>
    </row>
    <row r="16901" spans="2:11" ht="12" hidden="1" customHeight="1" x14ac:dyDescent="0.2">
      <c r="B16901" s="88"/>
      <c r="C16901" s="88"/>
      <c r="D16901" s="88"/>
      <c r="E16901" s="88"/>
      <c r="F16901" s="88"/>
      <c r="G16901" s="88"/>
      <c r="H16901" s="88"/>
      <c r="I16901" s="88"/>
      <c r="J16901" s="88"/>
      <c r="K16901" s="88"/>
    </row>
    <row r="16902" spans="2:11" ht="12" hidden="1" customHeight="1" x14ac:dyDescent="0.2">
      <c r="B16902" s="88"/>
      <c r="C16902" s="88"/>
      <c r="D16902" s="88"/>
      <c r="E16902" s="88"/>
      <c r="F16902" s="88"/>
      <c r="G16902" s="88"/>
      <c r="H16902" s="88"/>
      <c r="I16902" s="88"/>
      <c r="J16902" s="88"/>
      <c r="K16902" s="88"/>
    </row>
    <row r="16903" spans="2:11" ht="12" hidden="1" customHeight="1" x14ac:dyDescent="0.2">
      <c r="B16903" s="88"/>
      <c r="C16903" s="88"/>
      <c r="D16903" s="88"/>
      <c r="E16903" s="88"/>
      <c r="F16903" s="88"/>
      <c r="G16903" s="88"/>
      <c r="H16903" s="88"/>
      <c r="I16903" s="88"/>
      <c r="J16903" s="88"/>
      <c r="K16903" s="88"/>
    </row>
    <row r="16904" spans="2:11" ht="12" hidden="1" customHeight="1" x14ac:dyDescent="0.2">
      <c r="B16904" s="88"/>
      <c r="C16904" s="88"/>
      <c r="D16904" s="88"/>
      <c r="E16904" s="88"/>
      <c r="F16904" s="88"/>
      <c r="G16904" s="88"/>
      <c r="H16904" s="88"/>
      <c r="I16904" s="88"/>
      <c r="J16904" s="88"/>
      <c r="K16904" s="88"/>
    </row>
    <row r="16905" spans="2:11" ht="12" hidden="1" customHeight="1" x14ac:dyDescent="0.2">
      <c r="B16905" s="88"/>
      <c r="C16905" s="88"/>
      <c r="D16905" s="88"/>
      <c r="E16905" s="88"/>
      <c r="F16905" s="88"/>
      <c r="G16905" s="88"/>
      <c r="H16905" s="88"/>
      <c r="I16905" s="88"/>
      <c r="J16905" s="88"/>
      <c r="K16905" s="88"/>
    </row>
    <row r="16906" spans="2:11" ht="12" hidden="1" customHeight="1" x14ac:dyDescent="0.2">
      <c r="B16906" s="88"/>
      <c r="C16906" s="88"/>
      <c r="D16906" s="88"/>
      <c r="E16906" s="88"/>
      <c r="F16906" s="88"/>
      <c r="G16906" s="88"/>
      <c r="H16906" s="88"/>
      <c r="I16906" s="88"/>
      <c r="J16906" s="88"/>
      <c r="K16906" s="88"/>
    </row>
    <row r="16907" spans="2:11" ht="12" hidden="1" customHeight="1" x14ac:dyDescent="0.2">
      <c r="B16907" s="88"/>
      <c r="C16907" s="88"/>
      <c r="D16907" s="88"/>
      <c r="E16907" s="88"/>
      <c r="F16907" s="88"/>
      <c r="G16907" s="88"/>
      <c r="H16907" s="88"/>
      <c r="I16907" s="88"/>
      <c r="J16907" s="88"/>
      <c r="K16907" s="88"/>
    </row>
    <row r="16908" spans="2:11" ht="12" hidden="1" customHeight="1" x14ac:dyDescent="0.2">
      <c r="B16908" s="88"/>
      <c r="C16908" s="88"/>
      <c r="D16908" s="88"/>
      <c r="E16908" s="88"/>
      <c r="F16908" s="88"/>
      <c r="G16908" s="88"/>
      <c r="H16908" s="88"/>
      <c r="I16908" s="88"/>
      <c r="J16908" s="88"/>
      <c r="K16908" s="88"/>
    </row>
    <row r="16909" spans="2:11" ht="12" hidden="1" customHeight="1" x14ac:dyDescent="0.2">
      <c r="B16909" s="88"/>
      <c r="C16909" s="88"/>
      <c r="D16909" s="88"/>
      <c r="E16909" s="88"/>
      <c r="F16909" s="88"/>
      <c r="G16909" s="88"/>
      <c r="H16909" s="88"/>
      <c r="I16909" s="88"/>
      <c r="J16909" s="88"/>
      <c r="K16909" s="88"/>
    </row>
    <row r="16910" spans="2:11" ht="12" hidden="1" customHeight="1" x14ac:dyDescent="0.2">
      <c r="B16910" s="88"/>
      <c r="C16910" s="88"/>
      <c r="D16910" s="88"/>
      <c r="E16910" s="88"/>
      <c r="F16910" s="88"/>
      <c r="G16910" s="88"/>
      <c r="H16910" s="88"/>
      <c r="I16910" s="88"/>
      <c r="J16910" s="88"/>
      <c r="K16910" s="88"/>
    </row>
    <row r="16911" spans="2:11" ht="12" hidden="1" customHeight="1" x14ac:dyDescent="0.2">
      <c r="B16911" s="88"/>
      <c r="C16911" s="88"/>
      <c r="D16911" s="88"/>
      <c r="E16911" s="88"/>
      <c r="F16911" s="88"/>
      <c r="G16911" s="88"/>
      <c r="H16911" s="88"/>
      <c r="I16911" s="88"/>
      <c r="J16911" s="88"/>
      <c r="K16911" s="88"/>
    </row>
    <row r="16912" spans="2:11" ht="12" hidden="1" customHeight="1" x14ac:dyDescent="0.2">
      <c r="B16912" s="88"/>
      <c r="C16912" s="88"/>
      <c r="D16912" s="88"/>
      <c r="E16912" s="88"/>
      <c r="F16912" s="88"/>
      <c r="G16912" s="88"/>
      <c r="H16912" s="88"/>
      <c r="I16912" s="88"/>
      <c r="J16912" s="88"/>
      <c r="K16912" s="88"/>
    </row>
    <row r="16913" spans="2:11" ht="12" hidden="1" customHeight="1" x14ac:dyDescent="0.2">
      <c r="B16913" s="88"/>
      <c r="C16913" s="88"/>
      <c r="D16913" s="88"/>
      <c r="E16913" s="88"/>
      <c r="F16913" s="88"/>
      <c r="G16913" s="88"/>
      <c r="H16913" s="88"/>
      <c r="I16913" s="88"/>
      <c r="J16913" s="88"/>
      <c r="K16913" s="88"/>
    </row>
    <row r="16914" spans="2:11" ht="12" hidden="1" customHeight="1" x14ac:dyDescent="0.2">
      <c r="B16914" s="88"/>
      <c r="C16914" s="88"/>
      <c r="D16914" s="88"/>
      <c r="E16914" s="88"/>
      <c r="F16914" s="88"/>
      <c r="G16914" s="88"/>
      <c r="H16914" s="88"/>
      <c r="I16914" s="88"/>
      <c r="J16914" s="88"/>
      <c r="K16914" s="88"/>
    </row>
    <row r="16915" spans="2:11" ht="12" hidden="1" customHeight="1" x14ac:dyDescent="0.2">
      <c r="B16915" s="88"/>
      <c r="C16915" s="88"/>
      <c r="D16915" s="88"/>
      <c r="E16915" s="88"/>
      <c r="F16915" s="88"/>
      <c r="G16915" s="88"/>
      <c r="H16915" s="88"/>
      <c r="I16915" s="88"/>
      <c r="J16915" s="88"/>
      <c r="K16915" s="88"/>
    </row>
    <row r="16916" spans="2:11" ht="12" hidden="1" customHeight="1" x14ac:dyDescent="0.2">
      <c r="B16916" s="88"/>
      <c r="C16916" s="88"/>
      <c r="D16916" s="88"/>
      <c r="E16916" s="88"/>
      <c r="F16916" s="88"/>
      <c r="G16916" s="88"/>
      <c r="H16916" s="88"/>
      <c r="I16916" s="88"/>
      <c r="J16916" s="88"/>
      <c r="K16916" s="88"/>
    </row>
    <row r="16917" spans="2:11" ht="12" hidden="1" customHeight="1" x14ac:dyDescent="0.2">
      <c r="B16917" s="88"/>
      <c r="C16917" s="88"/>
      <c r="D16917" s="88"/>
      <c r="E16917" s="88"/>
      <c r="F16917" s="88"/>
      <c r="G16917" s="88"/>
      <c r="H16917" s="88"/>
      <c r="I16917" s="88"/>
      <c r="J16917" s="88"/>
      <c r="K16917" s="88"/>
    </row>
    <row r="16918" spans="2:11" ht="12" hidden="1" customHeight="1" x14ac:dyDescent="0.2">
      <c r="B16918" s="88"/>
      <c r="C16918" s="88"/>
      <c r="D16918" s="88"/>
      <c r="E16918" s="88"/>
      <c r="F16918" s="88"/>
      <c r="G16918" s="88"/>
      <c r="H16918" s="88"/>
      <c r="I16918" s="88"/>
      <c r="J16918" s="88"/>
      <c r="K16918" s="88"/>
    </row>
    <row r="16919" spans="2:11" ht="12" hidden="1" customHeight="1" x14ac:dyDescent="0.2">
      <c r="B16919" s="88"/>
      <c r="C16919" s="88"/>
      <c r="D16919" s="88"/>
      <c r="E16919" s="88"/>
      <c r="F16919" s="88"/>
      <c r="G16919" s="88"/>
      <c r="H16919" s="88"/>
      <c r="I16919" s="88"/>
      <c r="J16919" s="88"/>
      <c r="K16919" s="88"/>
    </row>
    <row r="16920" spans="2:11" ht="12" hidden="1" customHeight="1" x14ac:dyDescent="0.2">
      <c r="B16920" s="88"/>
      <c r="C16920" s="88"/>
      <c r="D16920" s="88"/>
      <c r="E16920" s="88"/>
      <c r="F16920" s="88"/>
      <c r="G16920" s="88"/>
      <c r="H16920" s="88"/>
      <c r="I16920" s="88"/>
      <c r="J16920" s="88"/>
      <c r="K16920" s="88"/>
    </row>
    <row r="16921" spans="2:11" ht="12" hidden="1" customHeight="1" x14ac:dyDescent="0.2">
      <c r="B16921" s="88"/>
      <c r="C16921" s="88"/>
      <c r="D16921" s="88"/>
      <c r="E16921" s="88"/>
      <c r="F16921" s="88"/>
      <c r="G16921" s="88"/>
      <c r="H16921" s="88"/>
      <c r="I16921" s="88"/>
      <c r="J16921" s="88"/>
      <c r="K16921" s="88"/>
    </row>
    <row r="16922" spans="2:11" ht="12" hidden="1" customHeight="1" x14ac:dyDescent="0.2">
      <c r="B16922" s="88"/>
      <c r="C16922" s="88"/>
      <c r="D16922" s="88"/>
      <c r="E16922" s="88"/>
      <c r="F16922" s="88"/>
      <c r="G16922" s="88"/>
      <c r="H16922" s="88"/>
      <c r="I16922" s="88"/>
      <c r="J16922" s="88"/>
      <c r="K16922" s="88"/>
    </row>
    <row r="16923" spans="2:11" ht="12" hidden="1" customHeight="1" x14ac:dyDescent="0.2">
      <c r="B16923" s="88"/>
      <c r="C16923" s="88"/>
      <c r="D16923" s="88"/>
      <c r="E16923" s="88"/>
      <c r="F16923" s="88"/>
      <c r="G16923" s="88"/>
      <c r="H16923" s="88"/>
      <c r="I16923" s="88"/>
      <c r="J16923" s="88"/>
      <c r="K16923" s="88"/>
    </row>
    <row r="16924" spans="2:11" ht="12" hidden="1" customHeight="1" x14ac:dyDescent="0.2">
      <c r="B16924" s="88"/>
      <c r="C16924" s="88"/>
      <c r="D16924" s="88"/>
      <c r="E16924" s="88"/>
      <c r="F16924" s="88"/>
      <c r="G16924" s="88"/>
      <c r="H16924" s="88"/>
      <c r="I16924" s="88"/>
      <c r="J16924" s="88"/>
      <c r="K16924" s="88"/>
    </row>
    <row r="16925" spans="2:11" ht="12" hidden="1" customHeight="1" x14ac:dyDescent="0.2">
      <c r="B16925" s="88"/>
      <c r="C16925" s="88"/>
      <c r="D16925" s="88"/>
      <c r="E16925" s="88"/>
      <c r="F16925" s="88"/>
      <c r="G16925" s="88"/>
      <c r="H16925" s="88"/>
      <c r="I16925" s="88"/>
      <c r="J16925" s="88"/>
      <c r="K16925" s="88"/>
    </row>
    <row r="16926" spans="2:11" ht="12" hidden="1" customHeight="1" x14ac:dyDescent="0.2">
      <c r="B16926" s="88"/>
      <c r="C16926" s="88"/>
      <c r="D16926" s="88"/>
      <c r="E16926" s="88"/>
      <c r="F16926" s="88"/>
      <c r="G16926" s="88"/>
      <c r="H16926" s="88"/>
      <c r="I16926" s="88"/>
      <c r="J16926" s="88"/>
      <c r="K16926" s="88"/>
    </row>
    <row r="16927" spans="2:11" ht="12" hidden="1" customHeight="1" x14ac:dyDescent="0.2">
      <c r="B16927" s="88"/>
      <c r="C16927" s="88"/>
      <c r="D16927" s="88"/>
      <c r="E16927" s="88"/>
      <c r="F16927" s="88"/>
      <c r="G16927" s="88"/>
      <c r="H16927" s="88"/>
      <c r="I16927" s="88"/>
      <c r="J16927" s="88"/>
      <c r="K16927" s="88"/>
    </row>
    <row r="16928" spans="2:11" ht="12" hidden="1" customHeight="1" x14ac:dyDescent="0.2">
      <c r="B16928" s="88"/>
      <c r="C16928" s="88"/>
      <c r="D16928" s="88"/>
      <c r="E16928" s="88"/>
      <c r="F16928" s="88"/>
      <c r="G16928" s="88"/>
      <c r="H16928" s="88"/>
      <c r="I16928" s="88"/>
      <c r="J16928" s="88"/>
      <c r="K16928" s="88"/>
    </row>
    <row r="16929" spans="2:11" ht="12" hidden="1" customHeight="1" x14ac:dyDescent="0.2">
      <c r="B16929" s="88"/>
      <c r="C16929" s="88"/>
      <c r="D16929" s="88"/>
      <c r="E16929" s="88"/>
      <c r="F16929" s="88"/>
      <c r="G16929" s="88"/>
      <c r="H16929" s="88"/>
      <c r="I16929" s="88"/>
      <c r="J16929" s="88"/>
      <c r="K16929" s="88"/>
    </row>
    <row r="16930" spans="2:11" ht="12" hidden="1" customHeight="1" x14ac:dyDescent="0.2">
      <c r="B16930" s="88"/>
      <c r="C16930" s="88"/>
      <c r="D16930" s="88"/>
      <c r="E16930" s="88"/>
      <c r="F16930" s="88"/>
      <c r="G16930" s="88"/>
      <c r="H16930" s="88"/>
      <c r="I16930" s="88"/>
      <c r="J16930" s="88"/>
      <c r="K16930" s="88"/>
    </row>
    <row r="16931" spans="2:11" ht="12" hidden="1" customHeight="1" x14ac:dyDescent="0.2">
      <c r="B16931" s="88"/>
      <c r="C16931" s="88"/>
      <c r="D16931" s="88"/>
      <c r="E16931" s="88"/>
      <c r="F16931" s="88"/>
      <c r="G16931" s="88"/>
      <c r="H16931" s="88"/>
      <c r="I16931" s="88"/>
      <c r="J16931" s="88"/>
      <c r="K16931" s="88"/>
    </row>
    <row r="16932" spans="2:11" ht="12" hidden="1" customHeight="1" x14ac:dyDescent="0.2">
      <c r="B16932" s="88"/>
      <c r="C16932" s="88"/>
      <c r="D16932" s="88"/>
      <c r="E16932" s="88"/>
      <c r="F16932" s="88"/>
      <c r="G16932" s="88"/>
      <c r="H16932" s="88"/>
      <c r="I16932" s="88"/>
      <c r="J16932" s="88"/>
      <c r="K16932" s="88"/>
    </row>
    <row r="16933" spans="2:11" ht="12" hidden="1" customHeight="1" x14ac:dyDescent="0.2">
      <c r="B16933" s="88"/>
      <c r="C16933" s="88"/>
      <c r="D16933" s="88"/>
      <c r="E16933" s="88"/>
      <c r="F16933" s="88"/>
      <c r="G16933" s="88"/>
      <c r="H16933" s="88"/>
      <c r="I16933" s="88"/>
      <c r="J16933" s="88"/>
      <c r="K16933" s="88"/>
    </row>
    <row r="16934" spans="2:11" ht="12" hidden="1" customHeight="1" x14ac:dyDescent="0.2">
      <c r="B16934" s="88"/>
      <c r="C16934" s="88"/>
      <c r="D16934" s="88"/>
      <c r="E16934" s="88"/>
      <c r="F16934" s="88"/>
      <c r="G16934" s="88"/>
      <c r="H16934" s="88"/>
      <c r="I16934" s="88"/>
      <c r="J16934" s="88"/>
      <c r="K16934" s="88"/>
    </row>
    <row r="16935" spans="2:11" ht="12" hidden="1" customHeight="1" x14ac:dyDescent="0.2">
      <c r="B16935" s="88"/>
      <c r="C16935" s="88"/>
      <c r="D16935" s="88"/>
      <c r="E16935" s="88"/>
      <c r="F16935" s="88"/>
      <c r="G16935" s="88"/>
      <c r="H16935" s="88"/>
      <c r="I16935" s="88"/>
      <c r="J16935" s="88"/>
      <c r="K16935" s="88"/>
    </row>
    <row r="16936" spans="2:11" ht="12" hidden="1" customHeight="1" x14ac:dyDescent="0.2">
      <c r="B16936" s="88"/>
      <c r="C16936" s="88"/>
      <c r="D16936" s="88"/>
      <c r="E16936" s="88"/>
      <c r="F16936" s="88"/>
      <c r="G16936" s="88"/>
      <c r="H16936" s="88"/>
      <c r="I16936" s="88"/>
      <c r="J16936" s="88"/>
      <c r="K16936" s="88"/>
    </row>
    <row r="16937" spans="2:11" ht="12" hidden="1" customHeight="1" x14ac:dyDescent="0.2">
      <c r="B16937" s="88"/>
      <c r="C16937" s="88"/>
      <c r="D16937" s="88"/>
      <c r="E16937" s="88"/>
      <c r="F16937" s="88"/>
      <c r="G16937" s="88"/>
      <c r="H16937" s="88"/>
      <c r="I16937" s="88"/>
      <c r="J16937" s="88"/>
      <c r="K16937" s="88"/>
    </row>
    <row r="16938" spans="2:11" ht="12" hidden="1" customHeight="1" x14ac:dyDescent="0.2">
      <c r="B16938" s="88"/>
      <c r="C16938" s="88"/>
      <c r="D16938" s="88"/>
      <c r="E16938" s="88"/>
      <c r="F16938" s="88"/>
      <c r="G16938" s="88"/>
      <c r="H16938" s="88"/>
      <c r="I16938" s="88"/>
      <c r="J16938" s="88"/>
      <c r="K16938" s="88"/>
    </row>
    <row r="16939" spans="2:11" ht="12" hidden="1" customHeight="1" x14ac:dyDescent="0.2">
      <c r="B16939" s="88"/>
      <c r="C16939" s="88"/>
      <c r="D16939" s="88"/>
      <c r="E16939" s="88"/>
      <c r="F16939" s="88"/>
      <c r="G16939" s="88"/>
      <c r="H16939" s="88"/>
      <c r="I16939" s="88"/>
      <c r="J16939" s="88"/>
      <c r="K16939" s="88"/>
    </row>
    <row r="16940" spans="2:11" ht="12" hidden="1" customHeight="1" x14ac:dyDescent="0.2">
      <c r="B16940" s="88"/>
      <c r="C16940" s="88"/>
      <c r="D16940" s="88"/>
      <c r="E16940" s="88"/>
      <c r="F16940" s="88"/>
      <c r="G16940" s="88"/>
      <c r="H16940" s="88"/>
      <c r="I16940" s="88"/>
      <c r="J16940" s="88"/>
      <c r="K16940" s="88"/>
    </row>
    <row r="16941" spans="2:11" ht="12" hidden="1" customHeight="1" x14ac:dyDescent="0.2">
      <c r="B16941" s="88"/>
      <c r="C16941" s="88"/>
      <c r="D16941" s="88"/>
      <c r="E16941" s="88"/>
      <c r="F16941" s="88"/>
      <c r="G16941" s="88"/>
      <c r="H16941" s="88"/>
      <c r="I16941" s="88"/>
      <c r="J16941" s="88"/>
      <c r="K16941" s="88"/>
    </row>
    <row r="16942" spans="2:11" ht="12" hidden="1" customHeight="1" x14ac:dyDescent="0.2">
      <c r="B16942" s="88"/>
      <c r="C16942" s="88"/>
      <c r="D16942" s="88"/>
      <c r="E16942" s="88"/>
      <c r="F16942" s="88"/>
      <c r="G16942" s="88"/>
      <c r="H16942" s="88"/>
      <c r="I16942" s="88"/>
      <c r="J16942" s="88"/>
      <c r="K16942" s="88"/>
    </row>
    <row r="16943" spans="2:11" ht="12" hidden="1" customHeight="1" x14ac:dyDescent="0.2">
      <c r="B16943" s="88"/>
      <c r="C16943" s="88"/>
      <c r="D16943" s="88"/>
      <c r="E16943" s="88"/>
      <c r="F16943" s="88"/>
      <c r="G16943" s="88"/>
      <c r="H16943" s="88"/>
      <c r="I16943" s="88"/>
      <c r="J16943" s="88"/>
      <c r="K16943" s="88"/>
    </row>
    <row r="16944" spans="2:11" ht="12" hidden="1" customHeight="1" x14ac:dyDescent="0.2">
      <c r="B16944" s="88"/>
      <c r="C16944" s="88"/>
      <c r="D16944" s="88"/>
      <c r="E16944" s="88"/>
      <c r="F16944" s="88"/>
      <c r="G16944" s="88"/>
      <c r="H16944" s="88"/>
      <c r="I16944" s="88"/>
      <c r="J16944" s="88"/>
      <c r="K16944" s="88"/>
    </row>
    <row r="16945" spans="2:11" ht="12" hidden="1" customHeight="1" x14ac:dyDescent="0.2">
      <c r="B16945" s="88"/>
      <c r="C16945" s="88"/>
      <c r="D16945" s="88"/>
      <c r="E16945" s="88"/>
      <c r="F16945" s="88"/>
      <c r="G16945" s="88"/>
      <c r="H16945" s="88"/>
      <c r="I16945" s="88"/>
      <c r="J16945" s="88"/>
      <c r="K16945" s="88"/>
    </row>
    <row r="16946" spans="2:11" ht="12" hidden="1" customHeight="1" x14ac:dyDescent="0.2">
      <c r="B16946" s="88"/>
      <c r="C16946" s="88"/>
      <c r="D16946" s="88"/>
      <c r="E16946" s="88"/>
      <c r="F16946" s="88"/>
      <c r="G16946" s="88"/>
      <c r="H16946" s="88"/>
      <c r="I16946" s="88"/>
      <c r="J16946" s="88"/>
      <c r="K16946" s="88"/>
    </row>
    <row r="16947" spans="2:11" ht="12" hidden="1" customHeight="1" x14ac:dyDescent="0.2">
      <c r="B16947" s="88"/>
      <c r="C16947" s="88"/>
      <c r="D16947" s="88"/>
      <c r="E16947" s="88"/>
      <c r="F16947" s="88"/>
      <c r="G16947" s="88"/>
      <c r="H16947" s="88"/>
      <c r="I16947" s="88"/>
      <c r="J16947" s="88"/>
      <c r="K16947" s="88"/>
    </row>
    <row r="16948" spans="2:11" ht="12" hidden="1" customHeight="1" x14ac:dyDescent="0.2">
      <c r="B16948" s="88"/>
      <c r="C16948" s="88"/>
      <c r="D16948" s="88"/>
      <c r="E16948" s="88"/>
      <c r="F16948" s="88"/>
      <c r="G16948" s="88"/>
      <c r="H16948" s="88"/>
      <c r="I16948" s="88"/>
      <c r="J16948" s="88"/>
      <c r="K16948" s="88"/>
    </row>
    <row r="16949" spans="2:11" ht="12" hidden="1" customHeight="1" x14ac:dyDescent="0.2">
      <c r="B16949" s="88"/>
      <c r="C16949" s="88"/>
      <c r="D16949" s="88"/>
      <c r="E16949" s="88"/>
      <c r="F16949" s="88"/>
      <c r="G16949" s="88"/>
      <c r="H16949" s="88"/>
      <c r="I16949" s="88"/>
      <c r="J16949" s="88"/>
      <c r="K16949" s="88"/>
    </row>
    <row r="16950" spans="2:11" ht="12" hidden="1" customHeight="1" x14ac:dyDescent="0.2">
      <c r="B16950" s="88"/>
      <c r="C16950" s="88"/>
      <c r="D16950" s="88"/>
      <c r="E16950" s="88"/>
      <c r="F16950" s="88"/>
      <c r="G16950" s="88"/>
      <c r="H16950" s="88"/>
      <c r="I16950" s="88"/>
      <c r="J16950" s="88"/>
      <c r="K16950" s="88"/>
    </row>
    <row r="16951" spans="2:11" ht="12" hidden="1" customHeight="1" x14ac:dyDescent="0.2">
      <c r="B16951" s="88"/>
      <c r="C16951" s="88"/>
      <c r="D16951" s="88"/>
      <c r="E16951" s="88"/>
      <c r="F16951" s="88"/>
      <c r="G16951" s="88"/>
      <c r="H16951" s="88"/>
      <c r="I16951" s="88"/>
      <c r="J16951" s="88"/>
      <c r="K16951" s="88"/>
    </row>
    <row r="16952" spans="2:11" ht="12" hidden="1" customHeight="1" x14ac:dyDescent="0.2">
      <c r="B16952" s="88"/>
      <c r="C16952" s="88"/>
      <c r="D16952" s="88"/>
      <c r="E16952" s="88"/>
      <c r="F16952" s="88"/>
      <c r="G16952" s="88"/>
      <c r="H16952" s="88"/>
      <c r="I16952" s="88"/>
      <c r="J16952" s="88"/>
      <c r="K16952" s="88"/>
    </row>
    <row r="16953" spans="2:11" ht="12" hidden="1" customHeight="1" x14ac:dyDescent="0.2">
      <c r="B16953" s="88"/>
      <c r="C16953" s="88"/>
      <c r="D16953" s="88"/>
      <c r="E16953" s="88"/>
      <c r="F16953" s="88"/>
      <c r="G16953" s="88"/>
      <c r="H16953" s="88"/>
      <c r="I16953" s="88"/>
      <c r="J16953" s="88"/>
      <c r="K16953" s="88"/>
    </row>
    <row r="16954" spans="2:11" ht="12" hidden="1" customHeight="1" x14ac:dyDescent="0.2">
      <c r="B16954" s="88"/>
      <c r="C16954" s="88"/>
      <c r="D16954" s="88"/>
      <c r="E16954" s="88"/>
      <c r="F16954" s="88"/>
      <c r="G16954" s="88"/>
      <c r="H16954" s="88"/>
      <c r="I16954" s="88"/>
      <c r="J16954" s="88"/>
      <c r="K16954" s="88"/>
    </row>
    <row r="16955" spans="2:11" ht="12" hidden="1" customHeight="1" x14ac:dyDescent="0.2">
      <c r="B16955" s="88"/>
      <c r="C16955" s="88"/>
      <c r="D16955" s="88"/>
      <c r="E16955" s="88"/>
      <c r="F16955" s="88"/>
      <c r="G16955" s="88"/>
      <c r="H16955" s="88"/>
      <c r="I16955" s="88"/>
      <c r="J16955" s="88"/>
      <c r="K16955" s="88"/>
    </row>
    <row r="16956" spans="2:11" ht="12" hidden="1" customHeight="1" x14ac:dyDescent="0.2">
      <c r="B16956" s="88"/>
      <c r="C16956" s="88"/>
      <c r="D16956" s="88"/>
      <c r="E16956" s="88"/>
      <c r="F16956" s="88"/>
      <c r="G16956" s="88"/>
      <c r="H16956" s="88"/>
      <c r="I16956" s="88"/>
      <c r="J16956" s="88"/>
      <c r="K16956" s="88"/>
    </row>
    <row r="16957" spans="2:11" ht="12" hidden="1" customHeight="1" x14ac:dyDescent="0.2">
      <c r="B16957" s="88"/>
      <c r="C16957" s="88"/>
      <c r="D16957" s="88"/>
      <c r="E16957" s="88"/>
      <c r="F16957" s="88"/>
      <c r="G16957" s="88"/>
      <c r="H16957" s="88"/>
      <c r="I16957" s="88"/>
      <c r="J16957" s="88"/>
      <c r="K16957" s="88"/>
    </row>
    <row r="16958" spans="2:11" ht="12" hidden="1" customHeight="1" x14ac:dyDescent="0.2">
      <c r="B16958" s="88"/>
      <c r="C16958" s="88"/>
      <c r="D16958" s="88"/>
      <c r="E16958" s="88"/>
      <c r="F16958" s="88"/>
      <c r="G16958" s="88"/>
      <c r="H16958" s="88"/>
      <c r="I16958" s="88"/>
      <c r="J16958" s="88"/>
      <c r="K16958" s="88"/>
    </row>
    <row r="16959" spans="2:11" ht="12" hidden="1" customHeight="1" x14ac:dyDescent="0.2">
      <c r="B16959" s="88"/>
      <c r="C16959" s="88"/>
      <c r="D16959" s="88"/>
      <c r="E16959" s="88"/>
      <c r="F16959" s="88"/>
      <c r="G16959" s="88"/>
      <c r="H16959" s="88"/>
      <c r="I16959" s="88"/>
      <c r="J16959" s="88"/>
      <c r="K16959" s="88"/>
    </row>
    <row r="16960" spans="2:11" ht="12" hidden="1" customHeight="1" x14ac:dyDescent="0.2">
      <c r="B16960" s="88"/>
      <c r="C16960" s="88"/>
      <c r="D16960" s="88"/>
      <c r="E16960" s="88"/>
      <c r="F16960" s="88"/>
      <c r="G16960" s="88"/>
      <c r="H16960" s="88"/>
      <c r="I16960" s="88"/>
      <c r="J16960" s="88"/>
      <c r="K16960" s="88"/>
    </row>
    <row r="16961" spans="2:11" ht="12" hidden="1" customHeight="1" x14ac:dyDescent="0.2">
      <c r="B16961" s="88"/>
      <c r="C16961" s="88"/>
      <c r="D16961" s="88"/>
      <c r="E16961" s="88"/>
      <c r="F16961" s="88"/>
      <c r="G16961" s="88"/>
      <c r="H16961" s="88"/>
      <c r="I16961" s="88"/>
      <c r="J16961" s="88"/>
      <c r="K16961" s="88"/>
    </row>
    <row r="16962" spans="2:11" ht="12" hidden="1" customHeight="1" x14ac:dyDescent="0.2">
      <c r="B16962" s="88"/>
      <c r="C16962" s="88"/>
      <c r="D16962" s="88"/>
      <c r="E16962" s="88"/>
      <c r="F16962" s="88"/>
      <c r="G16962" s="88"/>
      <c r="H16962" s="88"/>
      <c r="I16962" s="88"/>
      <c r="J16962" s="88"/>
      <c r="K16962" s="88"/>
    </row>
    <row r="16963" spans="2:11" ht="12" hidden="1" customHeight="1" x14ac:dyDescent="0.2">
      <c r="B16963" s="88"/>
      <c r="C16963" s="88"/>
      <c r="D16963" s="88"/>
      <c r="E16963" s="88"/>
      <c r="F16963" s="88"/>
      <c r="G16963" s="88"/>
      <c r="H16963" s="88"/>
      <c r="I16963" s="88"/>
      <c r="J16963" s="88"/>
      <c r="K16963" s="88"/>
    </row>
    <row r="16964" spans="2:11" ht="12" hidden="1" customHeight="1" x14ac:dyDescent="0.2">
      <c r="B16964" s="88"/>
      <c r="C16964" s="88"/>
      <c r="D16964" s="88"/>
      <c r="E16964" s="88"/>
      <c r="F16964" s="88"/>
      <c r="G16964" s="88"/>
      <c r="H16964" s="88"/>
      <c r="I16964" s="88"/>
      <c r="J16964" s="88"/>
      <c r="K16964" s="88"/>
    </row>
    <row r="16965" spans="2:11" ht="12" hidden="1" customHeight="1" x14ac:dyDescent="0.2">
      <c r="B16965" s="88"/>
      <c r="C16965" s="88"/>
      <c r="D16965" s="88"/>
      <c r="E16965" s="88"/>
      <c r="F16965" s="88"/>
      <c r="G16965" s="88"/>
      <c r="H16965" s="88"/>
      <c r="I16965" s="88"/>
      <c r="J16965" s="88"/>
      <c r="K16965" s="88"/>
    </row>
    <row r="16966" spans="2:11" ht="12" hidden="1" customHeight="1" x14ac:dyDescent="0.2">
      <c r="B16966" s="88"/>
      <c r="C16966" s="88"/>
      <c r="D16966" s="88"/>
      <c r="E16966" s="88"/>
      <c r="F16966" s="88"/>
      <c r="G16966" s="88"/>
      <c r="H16966" s="88"/>
      <c r="I16966" s="88"/>
      <c r="J16966" s="88"/>
      <c r="K16966" s="88"/>
    </row>
    <row r="16967" spans="2:11" ht="12" hidden="1" customHeight="1" x14ac:dyDescent="0.2">
      <c r="B16967" s="88"/>
      <c r="C16967" s="88"/>
      <c r="D16967" s="88"/>
      <c r="E16967" s="88"/>
      <c r="F16967" s="88"/>
      <c r="G16967" s="88"/>
      <c r="H16967" s="88"/>
      <c r="I16967" s="88"/>
      <c r="J16967" s="88"/>
      <c r="K16967" s="88"/>
    </row>
    <row r="16968" spans="2:11" ht="12" hidden="1" customHeight="1" x14ac:dyDescent="0.2">
      <c r="B16968" s="88"/>
      <c r="C16968" s="88"/>
      <c r="D16968" s="88"/>
      <c r="E16968" s="88"/>
      <c r="F16968" s="88"/>
      <c r="G16968" s="88"/>
      <c r="H16968" s="88"/>
      <c r="I16968" s="88"/>
      <c r="J16968" s="88"/>
      <c r="K16968" s="88"/>
    </row>
    <row r="16969" spans="2:11" ht="12" hidden="1" customHeight="1" x14ac:dyDescent="0.2">
      <c r="B16969" s="88"/>
      <c r="C16969" s="88"/>
      <c r="D16969" s="88"/>
      <c r="E16969" s="88"/>
      <c r="F16969" s="88"/>
      <c r="G16969" s="88"/>
      <c r="H16969" s="88"/>
      <c r="I16969" s="88"/>
      <c r="J16969" s="88"/>
      <c r="K16969" s="88"/>
    </row>
    <row r="16970" spans="2:11" ht="12" hidden="1" customHeight="1" x14ac:dyDescent="0.2">
      <c r="B16970" s="88"/>
      <c r="C16970" s="88"/>
      <c r="D16970" s="88"/>
      <c r="E16970" s="88"/>
      <c r="F16970" s="88"/>
      <c r="G16970" s="88"/>
      <c r="H16970" s="88"/>
      <c r="I16970" s="88"/>
      <c r="J16970" s="88"/>
      <c r="K16970" s="88"/>
    </row>
    <row r="16971" spans="2:11" ht="12" hidden="1" customHeight="1" x14ac:dyDescent="0.2">
      <c r="B16971" s="88"/>
      <c r="C16971" s="88"/>
      <c r="D16971" s="88"/>
      <c r="E16971" s="88"/>
      <c r="F16971" s="88"/>
      <c r="G16971" s="88"/>
      <c r="H16971" s="88"/>
      <c r="I16971" s="88"/>
      <c r="J16971" s="88"/>
      <c r="K16971" s="88"/>
    </row>
    <row r="16972" spans="2:11" ht="12" hidden="1" customHeight="1" x14ac:dyDescent="0.2">
      <c r="B16972" s="88"/>
      <c r="C16972" s="88"/>
      <c r="D16972" s="88"/>
      <c r="E16972" s="88"/>
      <c r="F16972" s="88"/>
      <c r="G16972" s="88"/>
      <c r="H16972" s="88"/>
      <c r="I16972" s="88"/>
      <c r="J16972" s="88"/>
      <c r="K16972" s="88"/>
    </row>
    <row r="16973" spans="2:11" ht="12" hidden="1" customHeight="1" x14ac:dyDescent="0.2">
      <c r="B16973" s="88"/>
      <c r="C16973" s="88"/>
      <c r="D16973" s="88"/>
      <c r="E16973" s="88"/>
      <c r="F16973" s="88"/>
      <c r="G16973" s="88"/>
      <c r="H16973" s="88"/>
      <c r="I16973" s="88"/>
      <c r="J16973" s="88"/>
      <c r="K16973" s="88"/>
    </row>
    <row r="16974" spans="2:11" ht="12" hidden="1" customHeight="1" x14ac:dyDescent="0.2">
      <c r="B16974" s="88"/>
      <c r="C16974" s="88"/>
      <c r="D16974" s="88"/>
      <c r="E16974" s="88"/>
      <c r="F16974" s="88"/>
      <c r="G16974" s="88"/>
      <c r="H16974" s="88"/>
      <c r="I16974" s="88"/>
      <c r="J16974" s="88"/>
      <c r="K16974" s="88"/>
    </row>
    <row r="16975" spans="2:11" ht="12" hidden="1" customHeight="1" x14ac:dyDescent="0.2">
      <c r="B16975" s="88"/>
      <c r="C16975" s="88"/>
      <c r="D16975" s="88"/>
      <c r="E16975" s="88"/>
      <c r="F16975" s="88"/>
      <c r="G16975" s="88"/>
      <c r="H16975" s="88"/>
      <c r="I16975" s="88"/>
      <c r="J16975" s="88"/>
      <c r="K16975" s="88"/>
    </row>
    <row r="16976" spans="2:11" ht="12" hidden="1" customHeight="1" x14ac:dyDescent="0.2">
      <c r="B16976" s="88"/>
      <c r="C16976" s="88"/>
      <c r="D16976" s="88"/>
      <c r="E16976" s="88"/>
      <c r="F16976" s="88"/>
      <c r="G16976" s="88"/>
      <c r="H16976" s="88"/>
      <c r="I16976" s="88"/>
      <c r="J16976" s="88"/>
      <c r="K16976" s="88"/>
    </row>
    <row r="16977" spans="2:11" ht="12" hidden="1" customHeight="1" x14ac:dyDescent="0.2">
      <c r="B16977" s="88"/>
      <c r="C16977" s="88"/>
      <c r="D16977" s="88"/>
      <c r="E16977" s="88"/>
      <c r="F16977" s="88"/>
      <c r="G16977" s="88"/>
      <c r="H16977" s="88"/>
      <c r="I16977" s="88"/>
      <c r="J16977" s="88"/>
      <c r="K16977" s="88"/>
    </row>
    <row r="16978" spans="2:11" ht="12" hidden="1" customHeight="1" x14ac:dyDescent="0.2">
      <c r="B16978" s="88"/>
      <c r="C16978" s="88"/>
      <c r="D16978" s="88"/>
      <c r="E16978" s="88"/>
      <c r="F16978" s="88"/>
      <c r="G16978" s="88"/>
      <c r="H16978" s="88"/>
      <c r="I16978" s="88"/>
      <c r="J16978" s="88"/>
      <c r="K16978" s="88"/>
    </row>
    <row r="16979" spans="2:11" ht="12" hidden="1" customHeight="1" x14ac:dyDescent="0.2">
      <c r="B16979" s="88"/>
      <c r="C16979" s="88"/>
      <c r="D16979" s="88"/>
      <c r="E16979" s="88"/>
      <c r="F16979" s="88"/>
      <c r="G16979" s="88"/>
      <c r="H16979" s="88"/>
      <c r="I16979" s="88"/>
      <c r="J16979" s="88"/>
      <c r="K16979" s="88"/>
    </row>
    <row r="16980" spans="2:11" ht="12" hidden="1" customHeight="1" x14ac:dyDescent="0.2">
      <c r="B16980" s="88"/>
      <c r="C16980" s="88"/>
      <c r="D16980" s="88"/>
      <c r="E16980" s="88"/>
      <c r="F16980" s="88"/>
      <c r="G16980" s="88"/>
      <c r="H16980" s="88"/>
      <c r="I16980" s="88"/>
      <c r="J16980" s="88"/>
      <c r="K16980" s="88"/>
    </row>
    <row r="16981" spans="2:11" ht="12" hidden="1" customHeight="1" x14ac:dyDescent="0.2">
      <c r="B16981" s="88"/>
      <c r="C16981" s="88"/>
      <c r="D16981" s="88"/>
      <c r="E16981" s="88"/>
      <c r="F16981" s="88"/>
      <c r="G16981" s="88"/>
      <c r="H16981" s="88"/>
      <c r="I16981" s="88"/>
      <c r="J16981" s="88"/>
      <c r="K16981" s="88"/>
    </row>
    <row r="16982" spans="2:11" ht="12" hidden="1" customHeight="1" x14ac:dyDescent="0.2">
      <c r="B16982" s="88"/>
      <c r="C16982" s="88"/>
      <c r="D16982" s="88"/>
      <c r="E16982" s="88"/>
      <c r="F16982" s="88"/>
      <c r="G16982" s="88"/>
      <c r="H16982" s="88"/>
      <c r="I16982" s="88"/>
      <c r="J16982" s="88"/>
      <c r="K16982" s="88"/>
    </row>
    <row r="16983" spans="2:11" ht="12" hidden="1" customHeight="1" x14ac:dyDescent="0.2">
      <c r="B16983" s="88"/>
      <c r="C16983" s="88"/>
      <c r="D16983" s="88"/>
      <c r="E16983" s="88"/>
      <c r="F16983" s="88"/>
      <c r="G16983" s="88"/>
      <c r="H16983" s="88"/>
      <c r="I16983" s="88"/>
      <c r="J16983" s="88"/>
      <c r="K16983" s="88"/>
    </row>
    <row r="16984" spans="2:11" ht="12" hidden="1" customHeight="1" x14ac:dyDescent="0.2">
      <c r="B16984" s="88"/>
      <c r="C16984" s="88"/>
      <c r="D16984" s="88"/>
      <c r="E16984" s="88"/>
      <c r="F16984" s="88"/>
      <c r="G16984" s="88"/>
      <c r="H16984" s="88"/>
      <c r="I16984" s="88"/>
      <c r="J16984" s="88"/>
      <c r="K16984" s="88"/>
    </row>
    <row r="16985" spans="2:11" ht="12" hidden="1" customHeight="1" x14ac:dyDescent="0.2">
      <c r="B16985" s="88"/>
      <c r="C16985" s="88"/>
      <c r="D16985" s="88"/>
      <c r="E16985" s="88"/>
      <c r="F16985" s="88"/>
      <c r="G16985" s="88"/>
      <c r="H16985" s="88"/>
      <c r="I16985" s="88"/>
      <c r="J16985" s="88"/>
      <c r="K16985" s="88"/>
    </row>
    <row r="16986" spans="2:11" ht="12" hidden="1" customHeight="1" x14ac:dyDescent="0.2">
      <c r="B16986" s="88"/>
      <c r="C16986" s="88"/>
      <c r="D16986" s="88"/>
      <c r="E16986" s="88"/>
      <c r="F16986" s="88"/>
      <c r="G16986" s="88"/>
      <c r="H16986" s="88"/>
      <c r="I16986" s="88"/>
      <c r="J16986" s="88"/>
      <c r="K16986" s="88"/>
    </row>
    <row r="16987" spans="2:11" ht="12" hidden="1" customHeight="1" x14ac:dyDescent="0.2">
      <c r="B16987" s="88"/>
      <c r="C16987" s="88"/>
      <c r="D16987" s="88"/>
      <c r="E16987" s="88"/>
      <c r="F16987" s="88"/>
      <c r="G16987" s="88"/>
      <c r="H16987" s="88"/>
      <c r="I16987" s="88"/>
      <c r="J16987" s="88"/>
      <c r="K16987" s="88"/>
    </row>
    <row r="16988" spans="2:11" ht="12" hidden="1" customHeight="1" x14ac:dyDescent="0.2">
      <c r="B16988" s="88"/>
      <c r="C16988" s="88"/>
      <c r="D16988" s="88"/>
      <c r="E16988" s="88"/>
      <c r="F16988" s="88"/>
      <c r="G16988" s="88"/>
      <c r="H16988" s="88"/>
      <c r="I16988" s="88"/>
      <c r="J16988" s="88"/>
      <c r="K16988" s="88"/>
    </row>
    <row r="16989" spans="2:11" ht="12" hidden="1" customHeight="1" x14ac:dyDescent="0.2">
      <c r="B16989" s="88"/>
      <c r="C16989" s="88"/>
      <c r="D16989" s="88"/>
      <c r="E16989" s="88"/>
      <c r="F16989" s="88"/>
      <c r="G16989" s="88"/>
      <c r="H16989" s="88"/>
      <c r="I16989" s="88"/>
      <c r="J16989" s="88"/>
      <c r="K16989" s="88"/>
    </row>
    <row r="16990" spans="2:11" ht="12" hidden="1" customHeight="1" x14ac:dyDescent="0.2">
      <c r="B16990" s="88"/>
      <c r="C16990" s="88"/>
      <c r="D16990" s="88"/>
      <c r="E16990" s="88"/>
      <c r="F16990" s="88"/>
      <c r="G16990" s="88"/>
      <c r="H16990" s="88"/>
      <c r="I16990" s="88"/>
      <c r="J16990" s="88"/>
      <c r="K16990" s="88"/>
    </row>
    <row r="16991" spans="2:11" ht="12" hidden="1" customHeight="1" x14ac:dyDescent="0.2">
      <c r="B16991" s="88"/>
      <c r="C16991" s="88"/>
      <c r="D16991" s="88"/>
      <c r="E16991" s="88"/>
      <c r="F16991" s="88"/>
      <c r="G16991" s="88"/>
      <c r="H16991" s="88"/>
      <c r="I16991" s="88"/>
      <c r="J16991" s="88"/>
      <c r="K16991" s="88"/>
    </row>
    <row r="16992" spans="2:11" ht="12" hidden="1" customHeight="1" x14ac:dyDescent="0.2">
      <c r="B16992" s="88"/>
      <c r="C16992" s="88"/>
      <c r="D16992" s="88"/>
      <c r="E16992" s="88"/>
      <c r="F16992" s="88"/>
      <c r="G16992" s="88"/>
      <c r="H16992" s="88"/>
      <c r="I16992" s="88"/>
      <c r="J16992" s="88"/>
      <c r="K16992" s="88"/>
    </row>
    <row r="16993" spans="2:11" ht="12" hidden="1" customHeight="1" x14ac:dyDescent="0.2">
      <c r="B16993" s="88"/>
      <c r="C16993" s="88"/>
      <c r="D16993" s="88"/>
      <c r="E16993" s="88"/>
      <c r="F16993" s="88"/>
      <c r="G16993" s="88"/>
      <c r="H16993" s="88"/>
      <c r="I16993" s="88"/>
      <c r="J16993" s="88"/>
      <c r="K16993" s="88"/>
    </row>
    <row r="16994" spans="2:11" ht="12" hidden="1" customHeight="1" x14ac:dyDescent="0.2">
      <c r="B16994" s="88"/>
      <c r="C16994" s="88"/>
      <c r="D16994" s="88"/>
      <c r="E16994" s="88"/>
      <c r="F16994" s="88"/>
      <c r="G16994" s="88"/>
      <c r="H16994" s="88"/>
      <c r="I16994" s="88"/>
      <c r="J16994" s="88"/>
      <c r="K16994" s="88"/>
    </row>
    <row r="16995" spans="2:11" ht="12" hidden="1" customHeight="1" x14ac:dyDescent="0.2">
      <c r="B16995" s="88"/>
      <c r="C16995" s="88"/>
      <c r="D16995" s="88"/>
      <c r="E16995" s="88"/>
      <c r="F16995" s="88"/>
      <c r="G16995" s="88"/>
      <c r="H16995" s="88"/>
      <c r="I16995" s="88"/>
      <c r="J16995" s="88"/>
      <c r="K16995" s="88"/>
    </row>
    <row r="16996" spans="2:11" ht="12" hidden="1" customHeight="1" x14ac:dyDescent="0.2">
      <c r="B16996" s="88"/>
      <c r="C16996" s="88"/>
      <c r="D16996" s="88"/>
      <c r="E16996" s="88"/>
      <c r="F16996" s="88"/>
      <c r="G16996" s="88"/>
      <c r="H16996" s="88"/>
      <c r="I16996" s="88"/>
      <c r="J16996" s="88"/>
      <c r="K16996" s="88"/>
    </row>
    <row r="16997" spans="2:11" ht="12" hidden="1" customHeight="1" x14ac:dyDescent="0.2">
      <c r="B16997" s="88"/>
      <c r="C16997" s="88"/>
      <c r="D16997" s="88"/>
      <c r="E16997" s="88"/>
      <c r="F16997" s="88"/>
      <c r="G16997" s="88"/>
      <c r="H16997" s="88"/>
      <c r="I16997" s="88"/>
      <c r="J16997" s="88"/>
      <c r="K16997" s="88"/>
    </row>
    <row r="16998" spans="2:11" ht="12" hidden="1" customHeight="1" x14ac:dyDescent="0.2">
      <c r="B16998" s="88"/>
      <c r="C16998" s="88"/>
      <c r="D16998" s="88"/>
      <c r="E16998" s="88"/>
      <c r="F16998" s="88"/>
      <c r="G16998" s="88"/>
      <c r="H16998" s="88"/>
      <c r="I16998" s="88"/>
      <c r="J16998" s="88"/>
      <c r="K16998" s="88"/>
    </row>
    <row r="16999" spans="2:11" ht="12" hidden="1" customHeight="1" x14ac:dyDescent="0.2">
      <c r="B16999" s="88"/>
      <c r="C16999" s="88"/>
      <c r="D16999" s="88"/>
      <c r="E16999" s="88"/>
      <c r="F16999" s="88"/>
      <c r="G16999" s="88"/>
      <c r="H16999" s="88"/>
      <c r="I16999" s="88"/>
      <c r="J16999" s="88"/>
      <c r="K16999" s="88"/>
    </row>
    <row r="17000" spans="2:11" ht="12" hidden="1" customHeight="1" x14ac:dyDescent="0.2">
      <c r="B17000" s="88"/>
      <c r="C17000" s="88"/>
      <c r="D17000" s="88"/>
      <c r="E17000" s="88"/>
      <c r="F17000" s="88"/>
      <c r="G17000" s="88"/>
      <c r="H17000" s="88"/>
      <c r="I17000" s="88"/>
      <c r="J17000" s="88"/>
      <c r="K17000" s="88"/>
    </row>
    <row r="17001" spans="2:11" ht="12" hidden="1" customHeight="1" x14ac:dyDescent="0.2">
      <c r="B17001" s="88"/>
      <c r="C17001" s="88"/>
      <c r="D17001" s="88"/>
      <c r="E17001" s="88"/>
      <c r="F17001" s="88"/>
      <c r="G17001" s="88"/>
      <c r="H17001" s="88"/>
      <c r="I17001" s="88"/>
      <c r="J17001" s="88"/>
      <c r="K17001" s="88"/>
    </row>
    <row r="17002" spans="2:11" ht="12" hidden="1" customHeight="1" x14ac:dyDescent="0.2">
      <c r="B17002" s="88"/>
      <c r="C17002" s="88"/>
      <c r="D17002" s="88"/>
      <c r="E17002" s="88"/>
      <c r="F17002" s="88"/>
      <c r="G17002" s="88"/>
      <c r="H17002" s="88"/>
      <c r="I17002" s="88"/>
      <c r="J17002" s="88"/>
      <c r="K17002" s="88"/>
    </row>
    <row r="17003" spans="2:11" ht="12" hidden="1" customHeight="1" x14ac:dyDescent="0.2">
      <c r="B17003" s="88"/>
      <c r="C17003" s="88"/>
      <c r="D17003" s="88"/>
      <c r="E17003" s="88"/>
      <c r="F17003" s="88"/>
      <c r="G17003" s="88"/>
      <c r="H17003" s="88"/>
      <c r="I17003" s="88"/>
      <c r="J17003" s="88"/>
      <c r="K17003" s="88"/>
    </row>
    <row r="17004" spans="2:11" ht="12" hidden="1" customHeight="1" x14ac:dyDescent="0.2">
      <c r="B17004" s="88"/>
      <c r="C17004" s="88"/>
      <c r="D17004" s="88"/>
      <c r="E17004" s="88"/>
      <c r="F17004" s="88"/>
      <c r="G17004" s="88"/>
      <c r="H17004" s="88"/>
      <c r="I17004" s="88"/>
      <c r="J17004" s="88"/>
      <c r="K17004" s="88"/>
    </row>
    <row r="17005" spans="2:11" ht="12" hidden="1" customHeight="1" x14ac:dyDescent="0.2">
      <c r="B17005" s="88"/>
      <c r="C17005" s="88"/>
      <c r="D17005" s="88"/>
      <c r="E17005" s="88"/>
      <c r="F17005" s="88"/>
      <c r="G17005" s="88"/>
      <c r="H17005" s="88"/>
      <c r="I17005" s="88"/>
      <c r="J17005" s="88"/>
      <c r="K17005" s="88"/>
    </row>
    <row r="17006" spans="2:11" ht="12" hidden="1" customHeight="1" x14ac:dyDescent="0.2">
      <c r="B17006" s="88"/>
      <c r="C17006" s="88"/>
      <c r="D17006" s="88"/>
      <c r="E17006" s="88"/>
      <c r="F17006" s="88"/>
      <c r="G17006" s="88"/>
      <c r="H17006" s="88"/>
      <c r="I17006" s="88"/>
      <c r="J17006" s="88"/>
      <c r="K17006" s="88"/>
    </row>
    <row r="17007" spans="2:11" ht="12" hidden="1" customHeight="1" x14ac:dyDescent="0.2">
      <c r="B17007" s="88"/>
      <c r="C17007" s="88"/>
      <c r="D17007" s="88"/>
      <c r="E17007" s="88"/>
      <c r="F17007" s="88"/>
      <c r="G17007" s="88"/>
      <c r="H17007" s="88"/>
      <c r="I17007" s="88"/>
      <c r="J17007" s="88"/>
      <c r="K17007" s="88"/>
    </row>
    <row r="17008" spans="2:11" ht="12" hidden="1" customHeight="1" x14ac:dyDescent="0.2">
      <c r="B17008" s="88"/>
      <c r="C17008" s="88"/>
      <c r="D17008" s="88"/>
      <c r="E17008" s="88"/>
      <c r="F17008" s="88"/>
      <c r="G17008" s="88"/>
      <c r="H17008" s="88"/>
      <c r="I17008" s="88"/>
      <c r="J17008" s="88"/>
      <c r="K17008" s="88"/>
    </row>
    <row r="17009" spans="2:11" ht="12" hidden="1" customHeight="1" x14ac:dyDescent="0.2">
      <c r="B17009" s="88"/>
      <c r="C17009" s="88"/>
      <c r="D17009" s="88"/>
      <c r="E17009" s="88"/>
      <c r="F17009" s="88"/>
      <c r="G17009" s="88"/>
      <c r="H17009" s="88"/>
      <c r="I17009" s="88"/>
      <c r="J17009" s="88"/>
      <c r="K17009" s="88"/>
    </row>
    <row r="17010" spans="2:11" ht="12" hidden="1" customHeight="1" x14ac:dyDescent="0.2">
      <c r="B17010" s="88"/>
      <c r="C17010" s="88"/>
      <c r="D17010" s="88"/>
      <c r="E17010" s="88"/>
      <c r="F17010" s="88"/>
      <c r="G17010" s="88"/>
      <c r="H17010" s="88"/>
      <c r="I17010" s="88"/>
      <c r="J17010" s="88"/>
      <c r="K17010" s="88"/>
    </row>
    <row r="17011" spans="2:11" ht="12" hidden="1" customHeight="1" x14ac:dyDescent="0.2">
      <c r="B17011" s="88"/>
      <c r="C17011" s="88"/>
      <c r="D17011" s="88"/>
      <c r="E17011" s="88"/>
      <c r="F17011" s="88"/>
      <c r="G17011" s="88"/>
      <c r="H17011" s="88"/>
      <c r="I17011" s="88"/>
      <c r="J17011" s="88"/>
      <c r="K17011" s="88"/>
    </row>
    <row r="17012" spans="2:11" ht="12" hidden="1" customHeight="1" x14ac:dyDescent="0.2">
      <c r="B17012" s="88"/>
      <c r="C17012" s="88"/>
      <c r="D17012" s="88"/>
      <c r="E17012" s="88"/>
      <c r="F17012" s="88"/>
      <c r="G17012" s="88"/>
      <c r="H17012" s="88"/>
      <c r="I17012" s="88"/>
      <c r="J17012" s="88"/>
      <c r="K17012" s="88"/>
    </row>
    <row r="17013" spans="2:11" ht="12" hidden="1" customHeight="1" x14ac:dyDescent="0.2">
      <c r="B17013" s="88"/>
      <c r="C17013" s="88"/>
      <c r="D17013" s="88"/>
      <c r="E17013" s="88"/>
      <c r="F17013" s="88"/>
      <c r="G17013" s="88"/>
      <c r="H17013" s="88"/>
      <c r="I17013" s="88"/>
      <c r="J17013" s="88"/>
      <c r="K17013" s="88"/>
    </row>
    <row r="17014" spans="2:11" ht="12" hidden="1" customHeight="1" x14ac:dyDescent="0.2">
      <c r="B17014" s="88"/>
      <c r="C17014" s="88"/>
      <c r="D17014" s="88"/>
      <c r="E17014" s="88"/>
      <c r="F17014" s="88"/>
      <c r="G17014" s="88"/>
      <c r="H17014" s="88"/>
      <c r="I17014" s="88"/>
      <c r="J17014" s="88"/>
      <c r="K17014" s="88"/>
    </row>
    <row r="17015" spans="2:11" ht="12" hidden="1" customHeight="1" x14ac:dyDescent="0.2">
      <c r="B17015" s="88"/>
      <c r="C17015" s="88"/>
      <c r="D17015" s="88"/>
      <c r="E17015" s="88"/>
      <c r="F17015" s="88"/>
      <c r="G17015" s="88"/>
      <c r="H17015" s="88"/>
      <c r="I17015" s="88"/>
      <c r="J17015" s="88"/>
      <c r="K17015" s="88"/>
    </row>
    <row r="17016" spans="2:11" ht="12" hidden="1" customHeight="1" x14ac:dyDescent="0.2">
      <c r="B17016" s="88"/>
      <c r="C17016" s="88"/>
      <c r="D17016" s="88"/>
      <c r="E17016" s="88"/>
      <c r="F17016" s="88"/>
      <c r="G17016" s="88"/>
      <c r="H17016" s="88"/>
      <c r="I17016" s="88"/>
      <c r="J17016" s="88"/>
      <c r="K17016" s="88"/>
    </row>
    <row r="17017" spans="2:11" ht="12" hidden="1" customHeight="1" x14ac:dyDescent="0.2">
      <c r="B17017" s="88"/>
      <c r="C17017" s="88"/>
      <c r="D17017" s="88"/>
      <c r="E17017" s="88"/>
      <c r="F17017" s="88"/>
      <c r="G17017" s="88"/>
      <c r="H17017" s="88"/>
      <c r="I17017" s="88"/>
      <c r="J17017" s="88"/>
      <c r="K17017" s="88"/>
    </row>
    <row r="17018" spans="2:11" ht="12" hidden="1" customHeight="1" x14ac:dyDescent="0.2">
      <c r="B17018" s="88"/>
      <c r="C17018" s="88"/>
      <c r="D17018" s="88"/>
      <c r="E17018" s="88"/>
      <c r="F17018" s="88"/>
      <c r="G17018" s="88"/>
      <c r="H17018" s="88"/>
      <c r="I17018" s="88"/>
      <c r="J17018" s="88"/>
      <c r="K17018" s="88"/>
    </row>
    <row r="17019" spans="2:11" ht="12" hidden="1" customHeight="1" x14ac:dyDescent="0.2">
      <c r="B17019" s="88"/>
      <c r="C17019" s="88"/>
      <c r="D17019" s="88"/>
      <c r="E17019" s="88"/>
      <c r="F17019" s="88"/>
      <c r="G17019" s="88"/>
      <c r="H17019" s="88"/>
      <c r="I17019" s="88"/>
      <c r="J17019" s="88"/>
      <c r="K17019" s="88"/>
    </row>
    <row r="17020" spans="2:11" ht="12" hidden="1" customHeight="1" x14ac:dyDescent="0.2">
      <c r="B17020" s="88"/>
      <c r="C17020" s="88"/>
      <c r="D17020" s="88"/>
      <c r="E17020" s="88"/>
      <c r="F17020" s="88"/>
      <c r="G17020" s="88"/>
      <c r="H17020" s="88"/>
      <c r="I17020" s="88"/>
      <c r="J17020" s="88"/>
      <c r="K17020" s="88"/>
    </row>
    <row r="17021" spans="2:11" ht="12" hidden="1" customHeight="1" x14ac:dyDescent="0.2">
      <c r="B17021" s="88"/>
      <c r="C17021" s="88"/>
      <c r="D17021" s="88"/>
      <c r="E17021" s="88"/>
      <c r="F17021" s="88"/>
      <c r="G17021" s="88"/>
      <c r="H17021" s="88"/>
      <c r="I17021" s="88"/>
      <c r="J17021" s="88"/>
      <c r="K17021" s="88"/>
    </row>
    <row r="17022" spans="2:11" ht="12" hidden="1" customHeight="1" x14ac:dyDescent="0.2">
      <c r="B17022" s="88"/>
      <c r="C17022" s="88"/>
      <c r="D17022" s="88"/>
      <c r="E17022" s="88"/>
      <c r="F17022" s="88"/>
      <c r="G17022" s="88"/>
      <c r="H17022" s="88"/>
      <c r="I17022" s="88"/>
      <c r="J17022" s="88"/>
      <c r="K17022" s="88"/>
    </row>
    <row r="17023" spans="2:11" ht="12" hidden="1" customHeight="1" x14ac:dyDescent="0.2">
      <c r="B17023" s="88"/>
      <c r="C17023" s="88"/>
      <c r="D17023" s="88"/>
      <c r="E17023" s="88"/>
      <c r="F17023" s="88"/>
      <c r="G17023" s="88"/>
      <c r="H17023" s="88"/>
      <c r="I17023" s="88"/>
      <c r="J17023" s="88"/>
      <c r="K17023" s="88"/>
    </row>
    <row r="17024" spans="2:11" ht="12" hidden="1" customHeight="1" x14ac:dyDescent="0.2">
      <c r="B17024" s="88"/>
      <c r="C17024" s="88"/>
      <c r="D17024" s="88"/>
      <c r="E17024" s="88"/>
      <c r="F17024" s="88"/>
      <c r="G17024" s="88"/>
      <c r="H17024" s="88"/>
      <c r="I17024" s="88"/>
      <c r="J17024" s="88"/>
      <c r="K17024" s="88"/>
    </row>
    <row r="17025" spans="2:11" ht="12" hidden="1" customHeight="1" x14ac:dyDescent="0.2">
      <c r="B17025" s="88"/>
      <c r="C17025" s="88"/>
      <c r="D17025" s="88"/>
      <c r="E17025" s="88"/>
      <c r="F17025" s="88"/>
      <c r="G17025" s="88"/>
      <c r="H17025" s="88"/>
      <c r="I17025" s="88"/>
      <c r="J17025" s="88"/>
      <c r="K17025" s="88"/>
    </row>
    <row r="17026" spans="2:11" ht="12" hidden="1" customHeight="1" x14ac:dyDescent="0.2">
      <c r="B17026" s="88"/>
      <c r="C17026" s="88"/>
      <c r="D17026" s="88"/>
      <c r="E17026" s="88"/>
      <c r="F17026" s="88"/>
      <c r="G17026" s="88"/>
      <c r="H17026" s="88"/>
      <c r="I17026" s="88"/>
      <c r="J17026" s="88"/>
      <c r="K17026" s="88"/>
    </row>
    <row r="17027" spans="2:11" ht="12" hidden="1" customHeight="1" x14ac:dyDescent="0.2">
      <c r="B17027" s="88"/>
      <c r="C17027" s="88"/>
      <c r="D17027" s="88"/>
      <c r="E17027" s="88"/>
      <c r="F17027" s="88"/>
      <c r="G17027" s="88"/>
      <c r="H17027" s="88"/>
      <c r="I17027" s="88"/>
      <c r="J17027" s="88"/>
      <c r="K17027" s="88"/>
    </row>
    <row r="17028" spans="2:11" ht="12" hidden="1" customHeight="1" x14ac:dyDescent="0.2">
      <c r="B17028" s="88"/>
      <c r="C17028" s="88"/>
      <c r="D17028" s="88"/>
      <c r="E17028" s="88"/>
      <c r="F17028" s="88"/>
      <c r="G17028" s="88"/>
      <c r="H17028" s="88"/>
      <c r="I17028" s="88"/>
      <c r="J17028" s="88"/>
      <c r="K17028" s="88"/>
    </row>
    <row r="17029" spans="2:11" ht="12" hidden="1" customHeight="1" x14ac:dyDescent="0.2">
      <c r="B17029" s="88"/>
      <c r="C17029" s="88"/>
      <c r="D17029" s="88"/>
      <c r="E17029" s="88"/>
      <c r="F17029" s="88"/>
      <c r="G17029" s="88"/>
      <c r="H17029" s="88"/>
      <c r="I17029" s="88"/>
      <c r="J17029" s="88"/>
      <c r="K17029" s="88"/>
    </row>
    <row r="17030" spans="2:11" ht="12" hidden="1" customHeight="1" x14ac:dyDescent="0.2">
      <c r="B17030" s="88"/>
      <c r="C17030" s="88"/>
      <c r="D17030" s="88"/>
      <c r="E17030" s="88"/>
      <c r="F17030" s="88"/>
      <c r="G17030" s="88"/>
      <c r="H17030" s="88"/>
      <c r="I17030" s="88"/>
      <c r="J17030" s="88"/>
      <c r="K17030" s="88"/>
    </row>
    <row r="17031" spans="2:11" ht="12" hidden="1" customHeight="1" x14ac:dyDescent="0.2">
      <c r="B17031" s="88"/>
      <c r="C17031" s="88"/>
      <c r="D17031" s="88"/>
      <c r="E17031" s="88"/>
      <c r="F17031" s="88"/>
      <c r="G17031" s="88"/>
      <c r="H17031" s="88"/>
      <c r="I17031" s="88"/>
      <c r="J17031" s="88"/>
      <c r="K17031" s="88"/>
    </row>
    <row r="17032" spans="2:11" ht="12" hidden="1" customHeight="1" x14ac:dyDescent="0.2">
      <c r="B17032" s="88"/>
      <c r="C17032" s="88"/>
      <c r="D17032" s="88"/>
      <c r="E17032" s="88"/>
      <c r="F17032" s="88"/>
      <c r="G17032" s="88"/>
      <c r="H17032" s="88"/>
      <c r="I17032" s="88"/>
      <c r="J17032" s="88"/>
      <c r="K17032" s="88"/>
    </row>
    <row r="17033" spans="2:11" ht="12" hidden="1" customHeight="1" x14ac:dyDescent="0.2">
      <c r="B17033" s="88"/>
      <c r="C17033" s="88"/>
      <c r="D17033" s="88"/>
      <c r="E17033" s="88"/>
      <c r="F17033" s="88"/>
      <c r="G17033" s="88"/>
      <c r="H17033" s="88"/>
      <c r="I17033" s="88"/>
      <c r="J17033" s="88"/>
      <c r="K17033" s="88"/>
    </row>
    <row r="17034" spans="2:11" ht="12" hidden="1" customHeight="1" x14ac:dyDescent="0.2">
      <c r="B17034" s="88"/>
      <c r="C17034" s="88"/>
      <c r="D17034" s="88"/>
      <c r="E17034" s="88"/>
      <c r="F17034" s="88"/>
      <c r="G17034" s="88"/>
      <c r="H17034" s="88"/>
      <c r="I17034" s="88"/>
      <c r="J17034" s="88"/>
      <c r="K17034" s="88"/>
    </row>
    <row r="17035" spans="2:11" ht="12" hidden="1" customHeight="1" x14ac:dyDescent="0.2">
      <c r="B17035" s="88"/>
      <c r="C17035" s="88"/>
      <c r="D17035" s="88"/>
      <c r="E17035" s="88"/>
      <c r="F17035" s="88"/>
      <c r="G17035" s="88"/>
      <c r="H17035" s="88"/>
      <c r="I17035" s="88"/>
      <c r="J17035" s="88"/>
      <c r="K17035" s="88"/>
    </row>
    <row r="17036" spans="2:11" ht="12" hidden="1" customHeight="1" x14ac:dyDescent="0.2">
      <c r="B17036" s="88"/>
      <c r="C17036" s="88"/>
      <c r="D17036" s="88"/>
      <c r="E17036" s="88"/>
      <c r="F17036" s="88"/>
      <c r="G17036" s="88"/>
      <c r="H17036" s="88"/>
      <c r="I17036" s="88"/>
      <c r="J17036" s="88"/>
      <c r="K17036" s="88"/>
    </row>
    <row r="17037" spans="2:11" ht="12" hidden="1" customHeight="1" x14ac:dyDescent="0.2">
      <c r="B17037" s="88"/>
      <c r="C17037" s="88"/>
      <c r="D17037" s="88"/>
      <c r="E17037" s="88"/>
      <c r="F17037" s="88"/>
      <c r="G17037" s="88"/>
      <c r="H17037" s="88"/>
      <c r="I17037" s="88"/>
      <c r="J17037" s="88"/>
      <c r="K17037" s="88"/>
    </row>
    <row r="17038" spans="2:11" ht="12" hidden="1" customHeight="1" x14ac:dyDescent="0.2">
      <c r="B17038" s="88"/>
      <c r="C17038" s="88"/>
      <c r="D17038" s="88"/>
      <c r="E17038" s="88"/>
      <c r="F17038" s="88"/>
      <c r="G17038" s="88"/>
      <c r="H17038" s="88"/>
      <c r="I17038" s="88"/>
      <c r="J17038" s="88"/>
      <c r="K17038" s="88"/>
    </row>
    <row r="17039" spans="2:11" ht="12" hidden="1" customHeight="1" x14ac:dyDescent="0.2">
      <c r="B17039" s="88"/>
      <c r="C17039" s="88"/>
      <c r="D17039" s="88"/>
      <c r="E17039" s="88"/>
      <c r="F17039" s="88"/>
      <c r="G17039" s="88"/>
      <c r="H17039" s="88"/>
      <c r="I17039" s="88"/>
      <c r="J17039" s="88"/>
      <c r="K17039" s="88"/>
    </row>
    <row r="17040" spans="2:11" ht="12" hidden="1" customHeight="1" x14ac:dyDescent="0.2">
      <c r="B17040" s="88"/>
      <c r="C17040" s="88"/>
      <c r="D17040" s="88"/>
      <c r="E17040" s="88"/>
      <c r="F17040" s="88"/>
      <c r="G17040" s="88"/>
      <c r="H17040" s="88"/>
      <c r="I17040" s="88"/>
      <c r="J17040" s="88"/>
      <c r="K17040" s="88"/>
    </row>
    <row r="17041" spans="2:11" ht="12" hidden="1" customHeight="1" x14ac:dyDescent="0.2">
      <c r="B17041" s="88"/>
      <c r="C17041" s="88"/>
      <c r="D17041" s="88"/>
      <c r="E17041" s="88"/>
      <c r="F17041" s="88"/>
      <c r="G17041" s="88"/>
      <c r="H17041" s="88"/>
      <c r="I17041" s="88"/>
      <c r="J17041" s="88"/>
      <c r="K17041" s="88"/>
    </row>
    <row r="17042" spans="2:11" ht="12" hidden="1" customHeight="1" x14ac:dyDescent="0.2">
      <c r="B17042" s="88"/>
      <c r="C17042" s="88"/>
      <c r="D17042" s="88"/>
      <c r="E17042" s="88"/>
      <c r="F17042" s="88"/>
      <c r="G17042" s="88"/>
      <c r="H17042" s="88"/>
      <c r="I17042" s="88"/>
      <c r="J17042" s="88"/>
      <c r="K17042" s="88"/>
    </row>
    <row r="17043" spans="2:11" ht="12" hidden="1" customHeight="1" x14ac:dyDescent="0.2">
      <c r="B17043" s="88"/>
      <c r="C17043" s="88"/>
      <c r="D17043" s="88"/>
      <c r="E17043" s="88"/>
      <c r="F17043" s="88"/>
      <c r="G17043" s="88"/>
      <c r="H17043" s="88"/>
      <c r="I17043" s="88"/>
      <c r="J17043" s="88"/>
      <c r="K17043" s="88"/>
    </row>
    <row r="17044" spans="2:11" ht="12" hidden="1" customHeight="1" x14ac:dyDescent="0.2">
      <c r="B17044" s="88"/>
      <c r="C17044" s="88"/>
      <c r="D17044" s="88"/>
      <c r="E17044" s="88"/>
      <c r="F17044" s="88"/>
      <c r="G17044" s="88"/>
      <c r="H17044" s="88"/>
      <c r="I17044" s="88"/>
      <c r="J17044" s="88"/>
      <c r="K17044" s="88"/>
    </row>
    <row r="17045" spans="2:11" ht="12" hidden="1" customHeight="1" x14ac:dyDescent="0.2">
      <c r="B17045" s="88"/>
      <c r="C17045" s="88"/>
      <c r="D17045" s="88"/>
      <c r="E17045" s="88"/>
      <c r="F17045" s="88"/>
      <c r="G17045" s="88"/>
      <c r="H17045" s="88"/>
      <c r="I17045" s="88"/>
      <c r="J17045" s="88"/>
      <c r="K17045" s="88"/>
    </row>
    <row r="17046" spans="2:11" ht="12" hidden="1" customHeight="1" x14ac:dyDescent="0.2">
      <c r="B17046" s="88"/>
      <c r="C17046" s="88"/>
      <c r="D17046" s="88"/>
      <c r="E17046" s="88"/>
      <c r="F17046" s="88"/>
      <c r="G17046" s="88"/>
      <c r="H17046" s="88"/>
      <c r="I17046" s="88"/>
      <c r="J17046" s="88"/>
      <c r="K17046" s="88"/>
    </row>
    <row r="17047" spans="2:11" ht="12" hidden="1" customHeight="1" x14ac:dyDescent="0.2">
      <c r="B17047" s="88"/>
      <c r="C17047" s="88"/>
      <c r="D17047" s="88"/>
      <c r="E17047" s="88"/>
      <c r="F17047" s="88"/>
      <c r="G17047" s="88"/>
      <c r="H17047" s="88"/>
      <c r="I17047" s="88"/>
      <c r="J17047" s="88"/>
      <c r="K17047" s="88"/>
    </row>
    <row r="17048" spans="2:11" ht="12" hidden="1" customHeight="1" x14ac:dyDescent="0.2">
      <c r="B17048" s="88"/>
      <c r="C17048" s="88"/>
      <c r="D17048" s="88"/>
      <c r="E17048" s="88"/>
      <c r="F17048" s="88"/>
      <c r="G17048" s="88"/>
      <c r="H17048" s="88"/>
      <c r="I17048" s="88"/>
      <c r="J17048" s="88"/>
      <c r="K17048" s="88"/>
    </row>
    <row r="17049" spans="2:11" ht="12" hidden="1" customHeight="1" x14ac:dyDescent="0.2">
      <c r="B17049" s="88"/>
      <c r="C17049" s="88"/>
      <c r="D17049" s="88"/>
      <c r="E17049" s="88"/>
      <c r="F17049" s="88"/>
      <c r="G17049" s="88"/>
      <c r="H17049" s="88"/>
      <c r="I17049" s="88"/>
      <c r="J17049" s="88"/>
      <c r="K17049" s="88"/>
    </row>
    <row r="17050" spans="2:11" ht="12" hidden="1" customHeight="1" x14ac:dyDescent="0.2">
      <c r="B17050" s="88"/>
      <c r="C17050" s="88"/>
      <c r="D17050" s="88"/>
      <c r="E17050" s="88"/>
      <c r="F17050" s="88"/>
      <c r="G17050" s="88"/>
      <c r="H17050" s="88"/>
      <c r="I17050" s="88"/>
      <c r="J17050" s="88"/>
      <c r="K17050" s="88"/>
    </row>
    <row r="17051" spans="2:11" ht="12" hidden="1" customHeight="1" x14ac:dyDescent="0.2">
      <c r="B17051" s="88"/>
      <c r="C17051" s="88"/>
      <c r="D17051" s="88"/>
      <c r="E17051" s="88"/>
      <c r="F17051" s="88"/>
      <c r="G17051" s="88"/>
      <c r="H17051" s="88"/>
      <c r="I17051" s="88"/>
      <c r="J17051" s="88"/>
      <c r="K17051" s="88"/>
    </row>
    <row r="17052" spans="2:11" ht="12" hidden="1" customHeight="1" x14ac:dyDescent="0.2">
      <c r="B17052" s="88"/>
      <c r="C17052" s="88"/>
      <c r="D17052" s="88"/>
      <c r="E17052" s="88"/>
      <c r="F17052" s="88"/>
      <c r="G17052" s="88"/>
      <c r="H17052" s="88"/>
      <c r="I17052" s="88"/>
      <c r="J17052" s="88"/>
      <c r="K17052" s="88"/>
    </row>
    <row r="17053" spans="2:11" ht="12" hidden="1" customHeight="1" x14ac:dyDescent="0.2">
      <c r="B17053" s="88"/>
      <c r="C17053" s="88"/>
      <c r="D17053" s="88"/>
      <c r="E17053" s="88"/>
      <c r="F17053" s="88"/>
      <c r="G17053" s="88"/>
      <c r="H17053" s="88"/>
      <c r="I17053" s="88"/>
      <c r="J17053" s="88"/>
      <c r="K17053" s="88"/>
    </row>
    <row r="17054" spans="2:11" ht="12" hidden="1" customHeight="1" x14ac:dyDescent="0.2">
      <c r="B17054" s="88"/>
      <c r="C17054" s="88"/>
      <c r="D17054" s="88"/>
      <c r="E17054" s="88"/>
      <c r="F17054" s="88"/>
      <c r="G17054" s="88"/>
      <c r="H17054" s="88"/>
      <c r="I17054" s="88"/>
      <c r="J17054" s="88"/>
      <c r="K17054" s="88"/>
    </row>
    <row r="17055" spans="2:11" ht="12" hidden="1" customHeight="1" x14ac:dyDescent="0.2">
      <c r="B17055" s="88"/>
      <c r="C17055" s="88"/>
      <c r="D17055" s="88"/>
      <c r="E17055" s="88"/>
      <c r="F17055" s="88"/>
      <c r="G17055" s="88"/>
      <c r="H17055" s="88"/>
      <c r="I17055" s="88"/>
      <c r="J17055" s="88"/>
      <c r="K17055" s="88"/>
    </row>
    <row r="17056" spans="2:11" ht="12" hidden="1" customHeight="1" x14ac:dyDescent="0.2">
      <c r="B17056" s="88"/>
      <c r="C17056" s="88"/>
      <c r="D17056" s="88"/>
      <c r="E17056" s="88"/>
      <c r="F17056" s="88"/>
      <c r="G17056" s="88"/>
      <c r="H17056" s="88"/>
      <c r="I17056" s="88"/>
      <c r="J17056" s="88"/>
      <c r="K17056" s="88"/>
    </row>
    <row r="17057" spans="2:11" ht="12" hidden="1" customHeight="1" x14ac:dyDescent="0.2">
      <c r="B17057" s="88"/>
      <c r="C17057" s="88"/>
      <c r="D17057" s="88"/>
      <c r="E17057" s="88"/>
      <c r="F17057" s="88"/>
      <c r="G17057" s="88"/>
      <c r="H17057" s="88"/>
      <c r="I17057" s="88"/>
      <c r="J17057" s="88"/>
      <c r="K17057" s="88"/>
    </row>
    <row r="17058" spans="2:11" ht="12" hidden="1" customHeight="1" x14ac:dyDescent="0.2">
      <c r="B17058" s="88"/>
      <c r="C17058" s="88"/>
      <c r="D17058" s="88"/>
      <c r="E17058" s="88"/>
      <c r="F17058" s="88"/>
      <c r="G17058" s="88"/>
      <c r="H17058" s="88"/>
      <c r="I17058" s="88"/>
      <c r="J17058" s="88"/>
      <c r="K17058" s="88"/>
    </row>
    <row r="17059" spans="2:11" ht="12" hidden="1" customHeight="1" x14ac:dyDescent="0.2">
      <c r="B17059" s="88"/>
      <c r="C17059" s="88"/>
      <c r="D17059" s="88"/>
      <c r="E17059" s="88"/>
      <c r="F17059" s="88"/>
      <c r="G17059" s="88"/>
      <c r="H17059" s="88"/>
      <c r="I17059" s="88"/>
      <c r="J17059" s="88"/>
      <c r="K17059" s="88"/>
    </row>
    <row r="17060" spans="2:11" ht="12" hidden="1" customHeight="1" x14ac:dyDescent="0.2">
      <c r="B17060" s="88"/>
      <c r="C17060" s="88"/>
      <c r="D17060" s="88"/>
      <c r="E17060" s="88"/>
      <c r="F17060" s="88"/>
      <c r="G17060" s="88"/>
      <c r="H17060" s="88"/>
      <c r="I17060" s="88"/>
      <c r="J17060" s="88"/>
      <c r="K17060" s="88"/>
    </row>
    <row r="17061" spans="2:11" ht="12" hidden="1" customHeight="1" x14ac:dyDescent="0.2">
      <c r="B17061" s="88"/>
      <c r="C17061" s="88"/>
      <c r="D17061" s="88"/>
      <c r="E17061" s="88"/>
      <c r="F17061" s="88"/>
      <c r="G17061" s="88"/>
      <c r="H17061" s="88"/>
      <c r="I17061" s="88"/>
      <c r="J17061" s="88"/>
      <c r="K17061" s="88"/>
    </row>
    <row r="17062" spans="2:11" ht="12" hidden="1" customHeight="1" x14ac:dyDescent="0.2">
      <c r="B17062" s="88"/>
      <c r="C17062" s="88"/>
      <c r="D17062" s="88"/>
      <c r="E17062" s="88"/>
      <c r="F17062" s="88"/>
      <c r="G17062" s="88"/>
      <c r="H17062" s="88"/>
      <c r="I17062" s="88"/>
      <c r="J17062" s="88"/>
      <c r="K17062" s="88"/>
    </row>
    <row r="17063" spans="2:11" ht="12" hidden="1" customHeight="1" x14ac:dyDescent="0.2">
      <c r="B17063" s="88"/>
      <c r="C17063" s="88"/>
      <c r="D17063" s="88"/>
      <c r="E17063" s="88"/>
      <c r="F17063" s="88"/>
      <c r="G17063" s="88"/>
      <c r="H17063" s="88"/>
      <c r="I17063" s="88"/>
      <c r="J17063" s="88"/>
      <c r="K17063" s="88"/>
    </row>
    <row r="17064" spans="2:11" ht="12" hidden="1" customHeight="1" x14ac:dyDescent="0.2">
      <c r="B17064" s="88"/>
      <c r="C17064" s="88"/>
      <c r="D17064" s="88"/>
      <c r="E17064" s="88"/>
      <c r="F17064" s="88"/>
      <c r="G17064" s="88"/>
      <c r="H17064" s="88"/>
      <c r="I17064" s="88"/>
      <c r="J17064" s="88"/>
      <c r="K17064" s="88"/>
    </row>
    <row r="17065" spans="2:11" ht="12" hidden="1" customHeight="1" x14ac:dyDescent="0.2">
      <c r="B17065" s="88"/>
      <c r="C17065" s="88"/>
      <c r="D17065" s="88"/>
      <c r="E17065" s="88"/>
      <c r="F17065" s="88"/>
      <c r="G17065" s="88"/>
      <c r="H17065" s="88"/>
      <c r="I17065" s="88"/>
      <c r="J17065" s="88"/>
      <c r="K17065" s="88"/>
    </row>
    <row r="17066" spans="2:11" ht="12" hidden="1" customHeight="1" x14ac:dyDescent="0.2">
      <c r="B17066" s="88"/>
      <c r="C17066" s="88"/>
      <c r="D17066" s="88"/>
      <c r="E17066" s="88"/>
      <c r="F17066" s="88"/>
      <c r="G17066" s="88"/>
      <c r="H17066" s="88"/>
      <c r="I17066" s="88"/>
      <c r="J17066" s="88"/>
      <c r="K17066" s="88"/>
    </row>
    <row r="17067" spans="2:11" ht="12" hidden="1" customHeight="1" x14ac:dyDescent="0.2">
      <c r="B17067" s="88"/>
      <c r="C17067" s="88"/>
      <c r="D17067" s="88"/>
      <c r="E17067" s="88"/>
      <c r="F17067" s="88"/>
      <c r="G17067" s="88"/>
      <c r="H17067" s="88"/>
      <c r="I17067" s="88"/>
      <c r="J17067" s="88"/>
      <c r="K17067" s="88"/>
    </row>
    <row r="17068" spans="2:11" ht="12" hidden="1" customHeight="1" x14ac:dyDescent="0.2">
      <c r="B17068" s="88"/>
      <c r="C17068" s="88"/>
      <c r="D17068" s="88"/>
      <c r="E17068" s="88"/>
      <c r="F17068" s="88"/>
      <c r="G17068" s="88"/>
      <c r="H17068" s="88"/>
      <c r="I17068" s="88"/>
      <c r="J17068" s="88"/>
      <c r="K17068" s="88"/>
    </row>
    <row r="17069" spans="2:11" ht="12" hidden="1" customHeight="1" x14ac:dyDescent="0.2">
      <c r="B17069" s="88"/>
      <c r="C17069" s="88"/>
      <c r="D17069" s="88"/>
      <c r="E17069" s="88"/>
      <c r="F17069" s="88"/>
      <c r="G17069" s="88"/>
      <c r="H17069" s="88"/>
      <c r="I17069" s="88"/>
      <c r="J17069" s="88"/>
      <c r="K17069" s="88"/>
    </row>
    <row r="17070" spans="2:11" ht="12" hidden="1" customHeight="1" x14ac:dyDescent="0.2">
      <c r="B17070" s="88"/>
      <c r="C17070" s="88"/>
      <c r="D17070" s="88"/>
      <c r="E17070" s="88"/>
      <c r="F17070" s="88"/>
      <c r="G17070" s="88"/>
      <c r="H17070" s="88"/>
      <c r="I17070" s="88"/>
      <c r="J17070" s="88"/>
      <c r="K17070" s="88"/>
    </row>
    <row r="17071" spans="2:11" ht="12" hidden="1" customHeight="1" x14ac:dyDescent="0.2">
      <c r="B17071" s="88"/>
      <c r="C17071" s="88"/>
      <c r="D17071" s="88"/>
      <c r="E17071" s="88"/>
      <c r="F17071" s="88"/>
      <c r="G17071" s="88"/>
      <c r="H17071" s="88"/>
      <c r="I17071" s="88"/>
      <c r="J17071" s="88"/>
      <c r="K17071" s="88"/>
    </row>
    <row r="17072" spans="2:11" ht="12" hidden="1" customHeight="1" x14ac:dyDescent="0.2">
      <c r="B17072" s="88"/>
      <c r="C17072" s="88"/>
      <c r="D17072" s="88"/>
      <c r="E17072" s="88"/>
      <c r="F17072" s="88"/>
      <c r="G17072" s="88"/>
      <c r="H17072" s="88"/>
      <c r="I17072" s="88"/>
      <c r="J17072" s="88"/>
      <c r="K17072" s="88"/>
    </row>
    <row r="17073" spans="2:11" ht="12" hidden="1" customHeight="1" x14ac:dyDescent="0.2">
      <c r="B17073" s="88"/>
      <c r="C17073" s="88"/>
      <c r="D17073" s="88"/>
      <c r="E17073" s="88"/>
      <c r="F17073" s="88"/>
      <c r="G17073" s="88"/>
      <c r="H17073" s="88"/>
      <c r="I17073" s="88"/>
      <c r="J17073" s="88"/>
      <c r="K17073" s="88"/>
    </row>
    <row r="17074" spans="2:11" ht="12" hidden="1" customHeight="1" x14ac:dyDescent="0.2">
      <c r="B17074" s="88"/>
      <c r="C17074" s="88"/>
      <c r="D17074" s="88"/>
      <c r="E17074" s="88"/>
      <c r="F17074" s="88"/>
      <c r="G17074" s="88"/>
      <c r="H17074" s="88"/>
      <c r="I17074" s="88"/>
      <c r="J17074" s="88"/>
      <c r="K17074" s="88"/>
    </row>
    <row r="17075" spans="2:11" ht="12" hidden="1" customHeight="1" x14ac:dyDescent="0.2">
      <c r="B17075" s="88"/>
      <c r="C17075" s="88"/>
      <c r="D17075" s="88"/>
      <c r="E17075" s="88"/>
      <c r="F17075" s="88"/>
      <c r="G17075" s="88"/>
      <c r="H17075" s="88"/>
      <c r="I17075" s="88"/>
      <c r="J17075" s="88"/>
      <c r="K17075" s="88"/>
    </row>
    <row r="17076" spans="2:11" ht="12" hidden="1" customHeight="1" x14ac:dyDescent="0.2">
      <c r="B17076" s="88"/>
      <c r="C17076" s="88"/>
      <c r="D17076" s="88"/>
      <c r="E17076" s="88"/>
      <c r="F17076" s="88"/>
      <c r="G17076" s="88"/>
      <c r="H17076" s="88"/>
      <c r="I17076" s="88"/>
      <c r="J17076" s="88"/>
      <c r="K17076" s="88"/>
    </row>
    <row r="17077" spans="2:11" ht="12" hidden="1" customHeight="1" x14ac:dyDescent="0.2">
      <c r="B17077" s="88"/>
      <c r="C17077" s="88"/>
      <c r="D17077" s="88"/>
      <c r="E17077" s="88"/>
      <c r="F17077" s="88"/>
      <c r="G17077" s="88"/>
      <c r="H17077" s="88"/>
      <c r="I17077" s="88"/>
      <c r="J17077" s="88"/>
      <c r="K17077" s="88"/>
    </row>
    <row r="17078" spans="2:11" ht="12" hidden="1" customHeight="1" x14ac:dyDescent="0.2">
      <c r="B17078" s="88"/>
      <c r="C17078" s="88"/>
      <c r="D17078" s="88"/>
      <c r="E17078" s="88"/>
      <c r="F17078" s="88"/>
      <c r="G17078" s="88"/>
      <c r="H17078" s="88"/>
      <c r="I17078" s="88"/>
      <c r="J17078" s="88"/>
      <c r="K17078" s="88"/>
    </row>
    <row r="17079" spans="2:11" ht="12" hidden="1" customHeight="1" x14ac:dyDescent="0.2">
      <c r="B17079" s="88"/>
      <c r="C17079" s="88"/>
      <c r="D17079" s="88"/>
      <c r="E17079" s="88"/>
      <c r="F17079" s="88"/>
      <c r="G17079" s="88"/>
      <c r="H17079" s="88"/>
      <c r="I17079" s="88"/>
      <c r="J17079" s="88"/>
      <c r="K17079" s="88"/>
    </row>
    <row r="17080" spans="2:11" ht="12" hidden="1" customHeight="1" x14ac:dyDescent="0.2">
      <c r="B17080" s="88"/>
      <c r="C17080" s="88"/>
      <c r="D17080" s="88"/>
      <c r="E17080" s="88"/>
      <c r="F17080" s="88"/>
      <c r="G17080" s="88"/>
      <c r="H17080" s="88"/>
      <c r="I17080" s="88"/>
      <c r="J17080" s="88"/>
      <c r="K17080" s="88"/>
    </row>
    <row r="17081" spans="2:11" ht="12" hidden="1" customHeight="1" x14ac:dyDescent="0.2">
      <c r="B17081" s="88"/>
      <c r="C17081" s="88"/>
      <c r="D17081" s="88"/>
      <c r="E17081" s="88"/>
      <c r="F17081" s="88"/>
      <c r="G17081" s="88"/>
      <c r="H17081" s="88"/>
      <c r="I17081" s="88"/>
      <c r="J17081" s="88"/>
      <c r="K17081" s="88"/>
    </row>
    <row r="17082" spans="2:11" ht="12" hidden="1" customHeight="1" x14ac:dyDescent="0.2">
      <c r="B17082" s="88"/>
      <c r="C17082" s="88"/>
      <c r="D17082" s="88"/>
      <c r="E17082" s="88"/>
      <c r="F17082" s="88"/>
      <c r="G17082" s="88"/>
      <c r="H17082" s="88"/>
      <c r="I17082" s="88"/>
      <c r="J17082" s="88"/>
      <c r="K17082" s="88"/>
    </row>
    <row r="17083" spans="2:11" ht="12" hidden="1" customHeight="1" x14ac:dyDescent="0.2">
      <c r="B17083" s="88"/>
      <c r="C17083" s="88"/>
      <c r="D17083" s="88"/>
      <c r="E17083" s="88"/>
      <c r="F17083" s="88"/>
      <c r="G17083" s="88"/>
      <c r="H17083" s="88"/>
      <c r="I17083" s="88"/>
      <c r="J17083" s="88"/>
      <c r="K17083" s="88"/>
    </row>
    <row r="17084" spans="2:11" ht="12" hidden="1" customHeight="1" x14ac:dyDescent="0.2">
      <c r="B17084" s="88"/>
      <c r="C17084" s="88"/>
      <c r="D17084" s="88"/>
      <c r="E17084" s="88"/>
      <c r="F17084" s="88"/>
      <c r="G17084" s="88"/>
      <c r="H17084" s="88"/>
      <c r="I17084" s="88"/>
      <c r="J17084" s="88"/>
      <c r="K17084" s="88"/>
    </row>
    <row r="17085" spans="2:11" ht="12" hidden="1" customHeight="1" x14ac:dyDescent="0.2">
      <c r="B17085" s="88"/>
      <c r="C17085" s="88"/>
      <c r="D17085" s="88"/>
      <c r="E17085" s="88"/>
      <c r="F17085" s="88"/>
      <c r="G17085" s="88"/>
      <c r="H17085" s="88"/>
      <c r="I17085" s="88"/>
      <c r="J17085" s="88"/>
      <c r="K17085" s="88"/>
    </row>
    <row r="17086" spans="2:11" ht="12" hidden="1" customHeight="1" x14ac:dyDescent="0.2">
      <c r="B17086" s="88"/>
      <c r="C17086" s="88"/>
      <c r="D17086" s="88"/>
      <c r="E17086" s="88"/>
      <c r="F17086" s="88"/>
      <c r="G17086" s="88"/>
      <c r="H17086" s="88"/>
      <c r="I17086" s="88"/>
      <c r="J17086" s="88"/>
      <c r="K17086" s="88"/>
    </row>
    <row r="17087" spans="2:11" ht="12" hidden="1" customHeight="1" x14ac:dyDescent="0.2">
      <c r="B17087" s="88"/>
      <c r="C17087" s="88"/>
      <c r="D17087" s="88"/>
      <c r="E17087" s="88"/>
      <c r="F17087" s="88"/>
      <c r="G17087" s="88"/>
      <c r="H17087" s="88"/>
      <c r="I17087" s="88"/>
      <c r="J17087" s="88"/>
      <c r="K17087" s="88"/>
    </row>
    <row r="17088" spans="2:11" ht="12" hidden="1" customHeight="1" x14ac:dyDescent="0.2">
      <c r="B17088" s="88"/>
      <c r="C17088" s="88"/>
      <c r="D17088" s="88"/>
      <c r="E17088" s="88"/>
      <c r="F17088" s="88"/>
      <c r="G17088" s="88"/>
      <c r="H17088" s="88"/>
      <c r="I17088" s="88"/>
      <c r="J17088" s="88"/>
      <c r="K17088" s="88"/>
    </row>
    <row r="17089" spans="2:11" ht="12" hidden="1" customHeight="1" x14ac:dyDescent="0.2">
      <c r="B17089" s="88"/>
      <c r="C17089" s="88"/>
      <c r="D17089" s="88"/>
      <c r="E17089" s="88"/>
      <c r="F17089" s="88"/>
      <c r="G17089" s="88"/>
      <c r="H17089" s="88"/>
      <c r="I17089" s="88"/>
      <c r="J17089" s="88"/>
      <c r="K17089" s="88"/>
    </row>
    <row r="17090" spans="2:11" ht="12" hidden="1" customHeight="1" x14ac:dyDescent="0.2">
      <c r="B17090" s="88"/>
      <c r="C17090" s="88"/>
      <c r="D17090" s="88"/>
      <c r="E17090" s="88"/>
      <c r="F17090" s="88"/>
      <c r="G17090" s="88"/>
      <c r="H17090" s="88"/>
      <c r="I17090" s="88"/>
      <c r="J17090" s="88"/>
      <c r="K17090" s="88"/>
    </row>
    <row r="17091" spans="2:11" ht="12" hidden="1" customHeight="1" x14ac:dyDescent="0.2">
      <c r="B17091" s="88"/>
      <c r="C17091" s="88"/>
      <c r="D17091" s="88"/>
      <c r="E17091" s="88"/>
      <c r="F17091" s="88"/>
      <c r="G17091" s="88"/>
      <c r="H17091" s="88"/>
      <c r="I17091" s="88"/>
      <c r="J17091" s="88"/>
      <c r="K17091" s="88"/>
    </row>
    <row r="17092" spans="2:11" ht="12" hidden="1" customHeight="1" x14ac:dyDescent="0.2">
      <c r="B17092" s="88"/>
      <c r="C17092" s="88"/>
      <c r="D17092" s="88"/>
      <c r="E17092" s="88"/>
      <c r="F17092" s="88"/>
      <c r="G17092" s="88"/>
      <c r="H17092" s="88"/>
      <c r="I17092" s="88"/>
      <c r="J17092" s="88"/>
      <c r="K17092" s="88"/>
    </row>
    <row r="17093" spans="2:11" ht="12" hidden="1" customHeight="1" x14ac:dyDescent="0.2">
      <c r="B17093" s="88"/>
      <c r="C17093" s="88"/>
      <c r="D17093" s="88"/>
      <c r="E17093" s="88"/>
      <c r="F17093" s="88"/>
      <c r="G17093" s="88"/>
      <c r="H17093" s="88"/>
      <c r="I17093" s="88"/>
      <c r="J17093" s="88"/>
      <c r="K17093" s="88"/>
    </row>
    <row r="17094" spans="2:11" ht="12" hidden="1" customHeight="1" x14ac:dyDescent="0.2">
      <c r="B17094" s="88"/>
      <c r="C17094" s="88"/>
      <c r="D17094" s="88"/>
      <c r="E17094" s="88"/>
      <c r="F17094" s="88"/>
      <c r="G17094" s="88"/>
      <c r="H17094" s="88"/>
      <c r="I17094" s="88"/>
      <c r="J17094" s="88"/>
      <c r="K17094" s="88"/>
    </row>
    <row r="17095" spans="2:11" ht="12" hidden="1" customHeight="1" x14ac:dyDescent="0.2">
      <c r="B17095" s="88"/>
      <c r="C17095" s="88"/>
      <c r="D17095" s="88"/>
      <c r="E17095" s="88"/>
      <c r="F17095" s="88"/>
      <c r="G17095" s="88"/>
      <c r="H17095" s="88"/>
      <c r="I17095" s="88"/>
      <c r="J17095" s="88"/>
      <c r="K17095" s="88"/>
    </row>
    <row r="17096" spans="2:11" ht="12" hidden="1" customHeight="1" x14ac:dyDescent="0.2">
      <c r="B17096" s="88"/>
      <c r="C17096" s="88"/>
      <c r="D17096" s="88"/>
      <c r="E17096" s="88"/>
      <c r="F17096" s="88"/>
      <c r="G17096" s="88"/>
      <c r="H17096" s="88"/>
      <c r="I17096" s="88"/>
      <c r="J17096" s="88"/>
      <c r="K17096" s="88"/>
    </row>
    <row r="17097" spans="2:11" ht="12" hidden="1" customHeight="1" x14ac:dyDescent="0.2">
      <c r="B17097" s="88"/>
      <c r="C17097" s="88"/>
      <c r="D17097" s="88"/>
      <c r="E17097" s="88"/>
      <c r="F17097" s="88"/>
      <c r="G17097" s="88"/>
      <c r="H17097" s="88"/>
      <c r="I17097" s="88"/>
      <c r="J17097" s="88"/>
      <c r="K17097" s="88"/>
    </row>
    <row r="17098" spans="2:11" ht="12" hidden="1" customHeight="1" x14ac:dyDescent="0.2">
      <c r="B17098" s="88"/>
      <c r="C17098" s="88"/>
      <c r="D17098" s="88"/>
      <c r="E17098" s="88"/>
      <c r="F17098" s="88"/>
      <c r="G17098" s="88"/>
      <c r="H17098" s="88"/>
      <c r="I17098" s="88"/>
      <c r="J17098" s="88"/>
      <c r="K17098" s="88"/>
    </row>
    <row r="17099" spans="2:11" ht="12" hidden="1" customHeight="1" x14ac:dyDescent="0.2">
      <c r="B17099" s="88"/>
      <c r="C17099" s="88"/>
      <c r="D17099" s="88"/>
      <c r="E17099" s="88"/>
      <c r="F17099" s="88"/>
      <c r="G17099" s="88"/>
      <c r="H17099" s="88"/>
      <c r="I17099" s="88"/>
      <c r="J17099" s="88"/>
      <c r="K17099" s="88"/>
    </row>
    <row r="17100" spans="2:11" ht="12" hidden="1" customHeight="1" x14ac:dyDescent="0.2">
      <c r="B17100" s="88"/>
      <c r="C17100" s="88"/>
      <c r="D17100" s="88"/>
      <c r="E17100" s="88"/>
      <c r="F17100" s="88"/>
      <c r="G17100" s="88"/>
      <c r="H17100" s="88"/>
      <c r="I17100" s="88"/>
      <c r="J17100" s="88"/>
      <c r="K17100" s="88"/>
    </row>
    <row r="17101" spans="2:11" ht="12" hidden="1" customHeight="1" x14ac:dyDescent="0.2">
      <c r="B17101" s="88"/>
      <c r="C17101" s="88"/>
      <c r="D17101" s="88"/>
      <c r="E17101" s="88"/>
      <c r="F17101" s="88"/>
      <c r="G17101" s="88"/>
      <c r="H17101" s="88"/>
      <c r="I17101" s="88"/>
      <c r="J17101" s="88"/>
      <c r="K17101" s="88"/>
    </row>
    <row r="17102" spans="2:11" ht="12" hidden="1" customHeight="1" x14ac:dyDescent="0.2">
      <c r="B17102" s="88"/>
      <c r="C17102" s="88"/>
      <c r="D17102" s="88"/>
      <c r="E17102" s="88"/>
      <c r="F17102" s="88"/>
      <c r="G17102" s="88"/>
      <c r="H17102" s="88"/>
      <c r="I17102" s="88"/>
      <c r="J17102" s="88"/>
      <c r="K17102" s="88"/>
    </row>
    <row r="17103" spans="2:11" ht="12" hidden="1" customHeight="1" x14ac:dyDescent="0.2">
      <c r="B17103" s="88"/>
      <c r="C17103" s="88"/>
      <c r="D17103" s="88"/>
      <c r="E17103" s="88"/>
      <c r="F17103" s="88"/>
      <c r="G17103" s="88"/>
      <c r="H17103" s="88"/>
      <c r="I17103" s="88"/>
      <c r="J17103" s="88"/>
      <c r="K17103" s="88"/>
    </row>
    <row r="17104" spans="2:11" ht="12" hidden="1" customHeight="1" x14ac:dyDescent="0.2">
      <c r="B17104" s="88"/>
      <c r="C17104" s="88"/>
      <c r="D17104" s="88"/>
      <c r="E17104" s="88"/>
      <c r="F17104" s="88"/>
      <c r="G17104" s="88"/>
      <c r="H17104" s="88"/>
      <c r="I17104" s="88"/>
      <c r="J17104" s="88"/>
      <c r="K17104" s="88"/>
    </row>
    <row r="17105" spans="2:11" ht="12" hidden="1" customHeight="1" x14ac:dyDescent="0.2">
      <c r="B17105" s="88"/>
      <c r="C17105" s="88"/>
      <c r="D17105" s="88"/>
      <c r="E17105" s="88"/>
      <c r="F17105" s="88"/>
      <c r="G17105" s="88"/>
      <c r="H17105" s="88"/>
      <c r="I17105" s="88"/>
      <c r="J17105" s="88"/>
      <c r="K17105" s="88"/>
    </row>
    <row r="17106" spans="2:11" ht="12" hidden="1" customHeight="1" x14ac:dyDescent="0.2">
      <c r="B17106" s="88"/>
      <c r="C17106" s="88"/>
      <c r="D17106" s="88"/>
      <c r="E17106" s="88"/>
      <c r="F17106" s="88"/>
      <c r="G17106" s="88"/>
      <c r="H17106" s="88"/>
      <c r="I17106" s="88"/>
      <c r="J17106" s="88"/>
      <c r="K17106" s="88"/>
    </row>
    <row r="17107" spans="2:11" ht="12" hidden="1" customHeight="1" x14ac:dyDescent="0.2">
      <c r="B17107" s="88"/>
      <c r="C17107" s="88"/>
      <c r="D17107" s="88"/>
      <c r="E17107" s="88"/>
      <c r="F17107" s="88"/>
      <c r="G17107" s="88"/>
      <c r="H17107" s="88"/>
      <c r="I17107" s="88"/>
      <c r="J17107" s="88"/>
      <c r="K17107" s="88"/>
    </row>
    <row r="17108" spans="2:11" ht="12" hidden="1" customHeight="1" x14ac:dyDescent="0.2">
      <c r="B17108" s="88"/>
      <c r="C17108" s="88"/>
      <c r="D17108" s="88"/>
      <c r="E17108" s="88"/>
      <c r="F17108" s="88"/>
      <c r="G17108" s="88"/>
      <c r="H17108" s="88"/>
      <c r="I17108" s="88"/>
      <c r="J17108" s="88"/>
      <c r="K17108" s="88"/>
    </row>
    <row r="17109" spans="2:11" ht="12" hidden="1" customHeight="1" x14ac:dyDescent="0.2">
      <c r="B17109" s="88"/>
      <c r="C17109" s="88"/>
      <c r="D17109" s="88"/>
      <c r="E17109" s="88"/>
      <c r="F17109" s="88"/>
      <c r="G17109" s="88"/>
      <c r="H17109" s="88"/>
      <c r="I17109" s="88"/>
      <c r="J17109" s="88"/>
      <c r="K17109" s="88"/>
    </row>
    <row r="17110" spans="2:11" ht="12" hidden="1" customHeight="1" x14ac:dyDescent="0.2">
      <c r="B17110" s="88"/>
      <c r="C17110" s="88"/>
      <c r="D17110" s="88"/>
      <c r="E17110" s="88"/>
      <c r="F17110" s="88"/>
      <c r="G17110" s="88"/>
      <c r="H17110" s="88"/>
      <c r="I17110" s="88"/>
      <c r="J17110" s="88"/>
      <c r="K17110" s="88"/>
    </row>
    <row r="17111" spans="2:11" ht="12" hidden="1" customHeight="1" x14ac:dyDescent="0.2">
      <c r="B17111" s="88"/>
      <c r="C17111" s="88"/>
      <c r="D17111" s="88"/>
      <c r="E17111" s="88"/>
      <c r="F17111" s="88"/>
      <c r="G17111" s="88"/>
      <c r="H17111" s="88"/>
      <c r="I17111" s="88"/>
      <c r="J17111" s="88"/>
      <c r="K17111" s="88"/>
    </row>
    <row r="17112" spans="2:11" ht="12" hidden="1" customHeight="1" x14ac:dyDescent="0.2">
      <c r="B17112" s="88"/>
      <c r="C17112" s="88"/>
      <c r="D17112" s="88"/>
      <c r="E17112" s="88"/>
      <c r="F17112" s="88"/>
      <c r="G17112" s="88"/>
      <c r="H17112" s="88"/>
      <c r="I17112" s="88"/>
      <c r="J17112" s="88"/>
      <c r="K17112" s="88"/>
    </row>
    <row r="17113" spans="2:11" ht="12" hidden="1" customHeight="1" x14ac:dyDescent="0.2">
      <c r="B17113" s="88"/>
      <c r="C17113" s="88"/>
      <c r="D17113" s="88"/>
      <c r="E17113" s="88"/>
      <c r="F17113" s="88"/>
      <c r="G17113" s="88"/>
      <c r="H17113" s="88"/>
      <c r="I17113" s="88"/>
      <c r="J17113" s="88"/>
      <c r="K17113" s="88"/>
    </row>
    <row r="17114" spans="2:11" ht="12" hidden="1" customHeight="1" x14ac:dyDescent="0.2">
      <c r="B17114" s="88"/>
      <c r="C17114" s="88"/>
      <c r="D17114" s="88"/>
      <c r="E17114" s="88"/>
      <c r="F17114" s="88"/>
      <c r="G17114" s="88"/>
      <c r="H17114" s="88"/>
      <c r="I17114" s="88"/>
      <c r="J17114" s="88"/>
      <c r="K17114" s="88"/>
    </row>
    <row r="17115" spans="2:11" ht="12" hidden="1" customHeight="1" x14ac:dyDescent="0.2">
      <c r="B17115" s="88"/>
      <c r="C17115" s="88"/>
      <c r="D17115" s="88"/>
      <c r="E17115" s="88"/>
      <c r="F17115" s="88"/>
      <c r="G17115" s="88"/>
      <c r="H17115" s="88"/>
      <c r="I17115" s="88"/>
      <c r="J17115" s="88"/>
      <c r="K17115" s="88"/>
    </row>
    <row r="17116" spans="2:11" ht="12" hidden="1" customHeight="1" x14ac:dyDescent="0.2">
      <c r="B17116" s="88"/>
      <c r="C17116" s="88"/>
      <c r="D17116" s="88"/>
      <c r="E17116" s="88"/>
      <c r="F17116" s="88"/>
      <c r="G17116" s="88"/>
      <c r="H17116" s="88"/>
      <c r="I17116" s="88"/>
      <c r="J17116" s="88"/>
      <c r="K17116" s="88"/>
    </row>
    <row r="17117" spans="2:11" ht="12" hidden="1" customHeight="1" x14ac:dyDescent="0.2">
      <c r="B17117" s="88"/>
      <c r="C17117" s="88"/>
      <c r="D17117" s="88"/>
      <c r="E17117" s="88"/>
      <c r="F17117" s="88"/>
      <c r="G17117" s="88"/>
      <c r="H17117" s="88"/>
      <c r="I17117" s="88"/>
      <c r="J17117" s="88"/>
      <c r="K17117" s="88"/>
    </row>
    <row r="17118" spans="2:11" ht="12" hidden="1" customHeight="1" x14ac:dyDescent="0.2">
      <c r="B17118" s="88"/>
      <c r="C17118" s="88"/>
      <c r="D17118" s="88"/>
      <c r="E17118" s="88"/>
      <c r="F17118" s="88"/>
      <c r="G17118" s="88"/>
      <c r="H17118" s="88"/>
      <c r="I17118" s="88"/>
      <c r="J17118" s="88"/>
      <c r="K17118" s="88"/>
    </row>
    <row r="17119" spans="2:11" ht="12" hidden="1" customHeight="1" x14ac:dyDescent="0.2">
      <c r="B17119" s="88"/>
      <c r="C17119" s="88"/>
      <c r="D17119" s="88"/>
      <c r="E17119" s="88"/>
      <c r="F17119" s="88"/>
      <c r="G17119" s="88"/>
      <c r="H17119" s="88"/>
      <c r="I17119" s="88"/>
      <c r="J17119" s="88"/>
      <c r="K17119" s="88"/>
    </row>
    <row r="17120" spans="2:11" ht="12" hidden="1" customHeight="1" x14ac:dyDescent="0.2">
      <c r="B17120" s="88"/>
      <c r="C17120" s="88"/>
      <c r="D17120" s="88"/>
      <c r="E17120" s="88"/>
      <c r="F17120" s="88"/>
      <c r="G17120" s="88"/>
      <c r="H17120" s="88"/>
      <c r="I17120" s="88"/>
      <c r="J17120" s="88"/>
      <c r="K17120" s="88"/>
    </row>
    <row r="17121" spans="2:11" ht="12" hidden="1" customHeight="1" x14ac:dyDescent="0.2">
      <c r="B17121" s="88"/>
      <c r="C17121" s="88"/>
      <c r="D17121" s="88"/>
      <c r="E17121" s="88"/>
      <c r="F17121" s="88"/>
      <c r="G17121" s="88"/>
      <c r="H17121" s="88"/>
      <c r="I17121" s="88"/>
      <c r="J17121" s="88"/>
      <c r="K17121" s="88"/>
    </row>
    <row r="17122" spans="2:11" ht="12" hidden="1" customHeight="1" x14ac:dyDescent="0.2">
      <c r="B17122" s="88"/>
      <c r="C17122" s="88"/>
      <c r="D17122" s="88"/>
      <c r="E17122" s="88"/>
      <c r="F17122" s="88"/>
      <c r="G17122" s="88"/>
      <c r="H17122" s="88"/>
      <c r="I17122" s="88"/>
      <c r="J17122" s="88"/>
      <c r="K17122" s="88"/>
    </row>
    <row r="17123" spans="2:11" ht="12" hidden="1" customHeight="1" x14ac:dyDescent="0.2">
      <c r="B17123" s="88"/>
      <c r="C17123" s="88"/>
      <c r="D17123" s="88"/>
      <c r="E17123" s="88"/>
      <c r="F17123" s="88"/>
      <c r="G17123" s="88"/>
      <c r="H17123" s="88"/>
      <c r="I17123" s="88"/>
      <c r="J17123" s="88"/>
      <c r="K17123" s="88"/>
    </row>
    <row r="17124" spans="2:11" ht="12" hidden="1" customHeight="1" x14ac:dyDescent="0.2">
      <c r="B17124" s="88"/>
      <c r="C17124" s="88"/>
      <c r="D17124" s="88"/>
      <c r="E17124" s="88"/>
      <c r="F17124" s="88"/>
      <c r="G17124" s="88"/>
      <c r="H17124" s="88"/>
      <c r="I17124" s="88"/>
      <c r="J17124" s="88"/>
      <c r="K17124" s="88"/>
    </row>
    <row r="17125" spans="2:11" ht="12" hidden="1" customHeight="1" x14ac:dyDescent="0.2">
      <c r="B17125" s="88"/>
      <c r="C17125" s="88"/>
      <c r="D17125" s="88"/>
      <c r="E17125" s="88"/>
      <c r="F17125" s="88"/>
      <c r="G17125" s="88"/>
      <c r="H17125" s="88"/>
      <c r="I17125" s="88"/>
      <c r="J17125" s="88"/>
      <c r="K17125" s="88"/>
    </row>
    <row r="17126" spans="2:11" ht="12" hidden="1" customHeight="1" x14ac:dyDescent="0.2">
      <c r="B17126" s="88"/>
      <c r="C17126" s="88"/>
      <c r="D17126" s="88"/>
      <c r="E17126" s="88"/>
      <c r="F17126" s="88"/>
      <c r="G17126" s="88"/>
      <c r="H17126" s="88"/>
      <c r="I17126" s="88"/>
      <c r="J17126" s="88"/>
      <c r="K17126" s="88"/>
    </row>
    <row r="17127" spans="2:11" ht="12" hidden="1" customHeight="1" x14ac:dyDescent="0.2">
      <c r="B17127" s="88"/>
      <c r="C17127" s="88"/>
      <c r="D17127" s="88"/>
      <c r="E17127" s="88"/>
      <c r="F17127" s="88"/>
      <c r="G17127" s="88"/>
      <c r="H17127" s="88"/>
      <c r="I17127" s="88"/>
      <c r="J17127" s="88"/>
      <c r="K17127" s="88"/>
    </row>
    <row r="17128" spans="2:11" ht="12" hidden="1" customHeight="1" x14ac:dyDescent="0.2">
      <c r="B17128" s="88"/>
      <c r="C17128" s="88"/>
      <c r="D17128" s="88"/>
      <c r="E17128" s="88"/>
      <c r="F17128" s="88"/>
      <c r="G17128" s="88"/>
      <c r="H17128" s="88"/>
      <c r="I17128" s="88"/>
      <c r="J17128" s="88"/>
      <c r="K17128" s="88"/>
    </row>
    <row r="17129" spans="2:11" ht="12" hidden="1" customHeight="1" x14ac:dyDescent="0.2">
      <c r="B17129" s="88"/>
      <c r="C17129" s="88"/>
      <c r="D17129" s="88"/>
      <c r="E17129" s="88"/>
      <c r="F17129" s="88"/>
      <c r="G17129" s="88"/>
      <c r="H17129" s="88"/>
      <c r="I17129" s="88"/>
      <c r="J17129" s="88"/>
      <c r="K17129" s="88"/>
    </row>
    <row r="17130" spans="2:11" ht="12" hidden="1" customHeight="1" x14ac:dyDescent="0.2">
      <c r="B17130" s="88"/>
      <c r="C17130" s="88"/>
      <c r="D17130" s="88"/>
      <c r="E17130" s="88"/>
      <c r="F17130" s="88"/>
      <c r="G17130" s="88"/>
      <c r="H17130" s="88"/>
      <c r="I17130" s="88"/>
      <c r="J17130" s="88"/>
      <c r="K17130" s="88"/>
    </row>
    <row r="17131" spans="2:11" ht="12" hidden="1" customHeight="1" x14ac:dyDescent="0.2">
      <c r="B17131" s="88"/>
      <c r="C17131" s="88"/>
      <c r="D17131" s="88"/>
      <c r="E17131" s="88"/>
      <c r="F17131" s="88"/>
      <c r="G17131" s="88"/>
      <c r="H17131" s="88"/>
      <c r="I17131" s="88"/>
      <c r="J17131" s="88"/>
      <c r="K17131" s="88"/>
    </row>
    <row r="17132" spans="2:11" ht="12" hidden="1" customHeight="1" x14ac:dyDescent="0.2">
      <c r="B17132" s="88"/>
      <c r="C17132" s="88"/>
      <c r="D17132" s="88"/>
      <c r="E17132" s="88"/>
      <c r="F17132" s="88"/>
      <c r="G17132" s="88"/>
      <c r="H17132" s="88"/>
      <c r="I17132" s="88"/>
      <c r="J17132" s="88"/>
      <c r="K17132" s="88"/>
    </row>
    <row r="17133" spans="2:11" ht="12" hidden="1" customHeight="1" x14ac:dyDescent="0.2">
      <c r="B17133" s="88"/>
      <c r="C17133" s="88"/>
      <c r="D17133" s="88"/>
      <c r="E17133" s="88"/>
      <c r="F17133" s="88"/>
      <c r="G17133" s="88"/>
      <c r="H17133" s="88"/>
      <c r="I17133" s="88"/>
      <c r="J17133" s="88"/>
      <c r="K17133" s="88"/>
    </row>
    <row r="17134" spans="2:11" ht="12" hidden="1" customHeight="1" x14ac:dyDescent="0.2">
      <c r="B17134" s="88"/>
      <c r="C17134" s="88"/>
      <c r="D17134" s="88"/>
      <c r="E17134" s="88"/>
      <c r="F17134" s="88"/>
      <c r="G17134" s="88"/>
      <c r="H17134" s="88"/>
      <c r="I17134" s="88"/>
      <c r="J17134" s="88"/>
      <c r="K17134" s="88"/>
    </row>
    <row r="17135" spans="2:11" ht="12" hidden="1" customHeight="1" x14ac:dyDescent="0.2">
      <c r="B17135" s="88"/>
      <c r="C17135" s="88"/>
      <c r="D17135" s="88"/>
      <c r="E17135" s="88"/>
      <c r="F17135" s="88"/>
      <c r="G17135" s="88"/>
      <c r="H17135" s="88"/>
      <c r="I17135" s="88"/>
      <c r="J17135" s="88"/>
      <c r="K17135" s="88"/>
    </row>
    <row r="17136" spans="2:11" ht="12" hidden="1" customHeight="1" x14ac:dyDescent="0.2">
      <c r="B17136" s="88"/>
      <c r="C17136" s="88"/>
      <c r="D17136" s="88"/>
      <c r="E17136" s="88"/>
      <c r="F17136" s="88"/>
      <c r="G17136" s="88"/>
      <c r="H17136" s="88"/>
      <c r="I17136" s="88"/>
      <c r="J17136" s="88"/>
      <c r="K17136" s="88"/>
    </row>
    <row r="17137" spans="2:11" ht="12" hidden="1" customHeight="1" x14ac:dyDescent="0.2">
      <c r="B17137" s="88"/>
      <c r="C17137" s="88"/>
      <c r="D17137" s="88"/>
      <c r="E17137" s="88"/>
      <c r="F17137" s="88"/>
      <c r="G17137" s="88"/>
      <c r="H17137" s="88"/>
      <c r="I17137" s="88"/>
      <c r="J17137" s="88"/>
      <c r="K17137" s="88"/>
    </row>
    <row r="17138" spans="2:11" ht="12" hidden="1" customHeight="1" x14ac:dyDescent="0.2">
      <c r="B17138" s="88"/>
      <c r="C17138" s="88"/>
      <c r="D17138" s="88"/>
      <c r="E17138" s="88"/>
      <c r="F17138" s="88"/>
      <c r="G17138" s="88"/>
      <c r="H17138" s="88"/>
      <c r="I17138" s="88"/>
      <c r="J17138" s="88"/>
      <c r="K17138" s="88"/>
    </row>
    <row r="17139" spans="2:11" ht="12" hidden="1" customHeight="1" x14ac:dyDescent="0.2">
      <c r="B17139" s="88"/>
      <c r="C17139" s="88"/>
      <c r="D17139" s="88"/>
      <c r="E17139" s="88"/>
      <c r="F17139" s="88"/>
      <c r="G17139" s="88"/>
      <c r="H17139" s="88"/>
      <c r="I17139" s="88"/>
      <c r="J17139" s="88"/>
      <c r="K17139" s="88"/>
    </row>
    <row r="17140" spans="2:11" ht="12" hidden="1" customHeight="1" x14ac:dyDescent="0.2">
      <c r="B17140" s="88"/>
      <c r="C17140" s="88"/>
      <c r="D17140" s="88"/>
      <c r="E17140" s="88"/>
      <c r="F17140" s="88"/>
      <c r="G17140" s="88"/>
      <c r="H17140" s="88"/>
      <c r="I17140" s="88"/>
      <c r="J17140" s="88"/>
      <c r="K17140" s="88"/>
    </row>
    <row r="17141" spans="2:11" ht="12" hidden="1" customHeight="1" x14ac:dyDescent="0.2">
      <c r="B17141" s="88"/>
      <c r="C17141" s="88"/>
      <c r="D17141" s="88"/>
      <c r="E17141" s="88"/>
      <c r="F17141" s="88"/>
      <c r="G17141" s="88"/>
      <c r="H17141" s="88"/>
      <c r="I17141" s="88"/>
      <c r="J17141" s="88"/>
      <c r="K17141" s="88"/>
    </row>
    <row r="17142" spans="2:11" ht="12" hidden="1" customHeight="1" x14ac:dyDescent="0.2">
      <c r="B17142" s="88"/>
      <c r="C17142" s="88"/>
      <c r="D17142" s="88"/>
      <c r="E17142" s="88"/>
      <c r="F17142" s="88"/>
      <c r="G17142" s="88"/>
      <c r="H17142" s="88"/>
      <c r="I17142" s="88"/>
      <c r="J17142" s="88"/>
      <c r="K17142" s="88"/>
    </row>
    <row r="17143" spans="2:11" ht="12" hidden="1" customHeight="1" x14ac:dyDescent="0.2">
      <c r="B17143" s="88"/>
      <c r="C17143" s="88"/>
      <c r="D17143" s="88"/>
      <c r="E17143" s="88"/>
      <c r="F17143" s="88"/>
      <c r="G17143" s="88"/>
      <c r="H17143" s="88"/>
      <c r="I17143" s="88"/>
      <c r="J17143" s="88"/>
      <c r="K17143" s="88"/>
    </row>
    <row r="17144" spans="2:11" ht="12" hidden="1" customHeight="1" x14ac:dyDescent="0.2">
      <c r="B17144" s="88"/>
      <c r="C17144" s="88"/>
      <c r="D17144" s="88"/>
      <c r="E17144" s="88"/>
      <c r="F17144" s="88"/>
      <c r="G17144" s="88"/>
      <c r="H17144" s="88"/>
      <c r="I17144" s="88"/>
      <c r="J17144" s="88"/>
      <c r="K17144" s="88"/>
    </row>
    <row r="17145" spans="2:11" ht="12" hidden="1" customHeight="1" x14ac:dyDescent="0.2">
      <c r="B17145" s="88"/>
      <c r="C17145" s="88"/>
      <c r="D17145" s="88"/>
      <c r="E17145" s="88"/>
      <c r="F17145" s="88"/>
      <c r="G17145" s="88"/>
      <c r="H17145" s="88"/>
      <c r="I17145" s="88"/>
      <c r="J17145" s="88"/>
      <c r="K17145" s="88"/>
    </row>
    <row r="17146" spans="2:11" ht="12" hidden="1" customHeight="1" x14ac:dyDescent="0.2">
      <c r="B17146" s="88"/>
      <c r="C17146" s="88"/>
      <c r="D17146" s="88"/>
      <c r="E17146" s="88"/>
      <c r="F17146" s="88"/>
      <c r="G17146" s="88"/>
      <c r="H17146" s="88"/>
      <c r="I17146" s="88"/>
      <c r="J17146" s="88"/>
      <c r="K17146" s="88"/>
    </row>
    <row r="17147" spans="2:11" ht="12" hidden="1" customHeight="1" x14ac:dyDescent="0.2">
      <c r="B17147" s="88"/>
      <c r="C17147" s="88"/>
      <c r="D17147" s="88"/>
      <c r="E17147" s="88"/>
      <c r="F17147" s="88"/>
      <c r="G17147" s="88"/>
      <c r="H17147" s="88"/>
      <c r="I17147" s="88"/>
      <c r="J17147" s="88"/>
      <c r="K17147" s="88"/>
    </row>
    <row r="17148" spans="2:11" ht="12" hidden="1" customHeight="1" x14ac:dyDescent="0.2">
      <c r="B17148" s="88"/>
      <c r="C17148" s="88"/>
      <c r="D17148" s="88"/>
      <c r="E17148" s="88"/>
      <c r="F17148" s="88"/>
      <c r="G17148" s="88"/>
      <c r="H17148" s="88"/>
      <c r="I17148" s="88"/>
      <c r="J17148" s="88"/>
      <c r="K17148" s="88"/>
    </row>
    <row r="17149" spans="2:11" ht="12" hidden="1" customHeight="1" x14ac:dyDescent="0.2">
      <c r="B17149" s="88"/>
      <c r="C17149" s="88"/>
      <c r="D17149" s="88"/>
      <c r="E17149" s="88"/>
      <c r="F17149" s="88"/>
      <c r="G17149" s="88"/>
      <c r="H17149" s="88"/>
      <c r="I17149" s="88"/>
      <c r="J17149" s="88"/>
      <c r="K17149" s="88"/>
    </row>
    <row r="17150" spans="2:11" ht="12" hidden="1" customHeight="1" x14ac:dyDescent="0.2">
      <c r="B17150" s="88"/>
      <c r="C17150" s="88"/>
      <c r="D17150" s="88"/>
      <c r="E17150" s="88"/>
      <c r="F17150" s="88"/>
      <c r="G17150" s="88"/>
      <c r="H17150" s="88"/>
      <c r="I17150" s="88"/>
      <c r="J17150" s="88"/>
      <c r="K17150" s="88"/>
    </row>
    <row r="17151" spans="2:11" ht="12" hidden="1" customHeight="1" x14ac:dyDescent="0.2">
      <c r="B17151" s="88"/>
      <c r="C17151" s="88"/>
      <c r="D17151" s="88"/>
      <c r="E17151" s="88"/>
      <c r="F17151" s="88"/>
      <c r="G17151" s="88"/>
      <c r="H17151" s="88"/>
      <c r="I17151" s="88"/>
      <c r="J17151" s="88"/>
      <c r="K17151" s="88"/>
    </row>
    <row r="17152" spans="2:11" ht="12" hidden="1" customHeight="1" x14ac:dyDescent="0.2">
      <c r="B17152" s="88"/>
      <c r="C17152" s="88"/>
      <c r="D17152" s="88"/>
      <c r="E17152" s="88"/>
      <c r="F17152" s="88"/>
      <c r="G17152" s="88"/>
      <c r="H17152" s="88"/>
      <c r="I17152" s="88"/>
      <c r="J17152" s="88"/>
      <c r="K17152" s="88"/>
    </row>
    <row r="17153" spans="2:11" ht="12" hidden="1" customHeight="1" x14ac:dyDescent="0.2">
      <c r="B17153" s="88"/>
      <c r="C17153" s="88"/>
      <c r="D17153" s="88"/>
      <c r="E17153" s="88"/>
      <c r="F17153" s="88"/>
      <c r="G17153" s="88"/>
      <c r="H17153" s="88"/>
      <c r="I17153" s="88"/>
      <c r="J17153" s="88"/>
      <c r="K17153" s="88"/>
    </row>
    <row r="17154" spans="2:11" ht="12" hidden="1" customHeight="1" x14ac:dyDescent="0.2">
      <c r="B17154" s="88"/>
      <c r="C17154" s="88"/>
      <c r="D17154" s="88"/>
      <c r="E17154" s="88"/>
      <c r="F17154" s="88"/>
      <c r="G17154" s="88"/>
      <c r="H17154" s="88"/>
      <c r="I17154" s="88"/>
      <c r="J17154" s="88"/>
      <c r="K17154" s="88"/>
    </row>
    <row r="17155" spans="2:11" ht="12" hidden="1" customHeight="1" x14ac:dyDescent="0.2">
      <c r="B17155" s="88"/>
      <c r="C17155" s="88"/>
      <c r="D17155" s="88"/>
      <c r="E17155" s="88"/>
      <c r="F17155" s="88"/>
      <c r="G17155" s="88"/>
      <c r="H17155" s="88"/>
      <c r="I17155" s="88"/>
      <c r="J17155" s="88"/>
      <c r="K17155" s="88"/>
    </row>
    <row r="17156" spans="2:11" ht="12" hidden="1" customHeight="1" x14ac:dyDescent="0.2">
      <c r="B17156" s="88"/>
      <c r="C17156" s="88"/>
      <c r="D17156" s="88"/>
      <c r="E17156" s="88"/>
      <c r="F17156" s="88"/>
      <c r="G17156" s="88"/>
      <c r="H17156" s="88"/>
      <c r="I17156" s="88"/>
      <c r="J17156" s="88"/>
      <c r="K17156" s="88"/>
    </row>
    <row r="17157" spans="2:11" ht="12" hidden="1" customHeight="1" x14ac:dyDescent="0.2">
      <c r="B17157" s="88"/>
      <c r="C17157" s="88"/>
      <c r="D17157" s="88"/>
      <c r="E17157" s="88"/>
      <c r="F17157" s="88"/>
      <c r="G17157" s="88"/>
      <c r="H17157" s="88"/>
      <c r="I17157" s="88"/>
      <c r="J17157" s="88"/>
      <c r="K17157" s="88"/>
    </row>
    <row r="17158" spans="2:11" ht="12" hidden="1" customHeight="1" x14ac:dyDescent="0.2">
      <c r="B17158" s="88"/>
      <c r="C17158" s="88"/>
      <c r="D17158" s="88"/>
      <c r="E17158" s="88"/>
      <c r="F17158" s="88"/>
      <c r="G17158" s="88"/>
      <c r="H17158" s="88"/>
      <c r="I17158" s="88"/>
      <c r="J17158" s="88"/>
      <c r="K17158" s="88"/>
    </row>
    <row r="17159" spans="2:11" ht="12" hidden="1" customHeight="1" x14ac:dyDescent="0.2">
      <c r="B17159" s="88"/>
      <c r="C17159" s="88"/>
      <c r="D17159" s="88"/>
      <c r="E17159" s="88"/>
      <c r="F17159" s="88"/>
      <c r="G17159" s="88"/>
      <c r="H17159" s="88"/>
      <c r="I17159" s="88"/>
      <c r="J17159" s="88"/>
      <c r="K17159" s="88"/>
    </row>
    <row r="17160" spans="2:11" ht="12" hidden="1" customHeight="1" x14ac:dyDescent="0.2">
      <c r="B17160" s="88"/>
      <c r="C17160" s="88"/>
      <c r="D17160" s="88"/>
      <c r="E17160" s="88"/>
      <c r="F17160" s="88"/>
      <c r="G17160" s="88"/>
      <c r="H17160" s="88"/>
      <c r="I17160" s="88"/>
      <c r="J17160" s="88"/>
      <c r="K17160" s="88"/>
    </row>
    <row r="17161" spans="2:11" ht="12" hidden="1" customHeight="1" x14ac:dyDescent="0.2">
      <c r="B17161" s="88"/>
      <c r="C17161" s="88"/>
      <c r="D17161" s="88"/>
      <c r="E17161" s="88"/>
      <c r="F17161" s="88"/>
      <c r="G17161" s="88"/>
      <c r="H17161" s="88"/>
      <c r="I17161" s="88"/>
      <c r="J17161" s="88"/>
      <c r="K17161" s="88"/>
    </row>
    <row r="17162" spans="2:11" ht="12" hidden="1" customHeight="1" x14ac:dyDescent="0.2">
      <c r="B17162" s="88"/>
      <c r="C17162" s="88"/>
      <c r="D17162" s="88"/>
      <c r="E17162" s="88"/>
      <c r="F17162" s="88"/>
      <c r="G17162" s="88"/>
      <c r="H17162" s="88"/>
      <c r="I17162" s="88"/>
      <c r="J17162" s="88"/>
      <c r="K17162" s="88"/>
    </row>
    <row r="17163" spans="2:11" ht="12" hidden="1" customHeight="1" x14ac:dyDescent="0.2">
      <c r="B17163" s="88"/>
      <c r="C17163" s="88"/>
      <c r="D17163" s="88"/>
      <c r="E17163" s="88"/>
      <c r="F17163" s="88"/>
      <c r="G17163" s="88"/>
      <c r="H17163" s="88"/>
      <c r="I17163" s="88"/>
      <c r="J17163" s="88"/>
      <c r="K17163" s="88"/>
    </row>
    <row r="17164" spans="2:11" ht="12" hidden="1" customHeight="1" x14ac:dyDescent="0.2">
      <c r="B17164" s="88"/>
      <c r="C17164" s="88"/>
      <c r="D17164" s="88"/>
      <c r="E17164" s="88"/>
      <c r="F17164" s="88"/>
      <c r="G17164" s="88"/>
      <c r="H17164" s="88"/>
      <c r="I17164" s="88"/>
      <c r="J17164" s="88"/>
      <c r="K17164" s="88"/>
    </row>
    <row r="17165" spans="2:11" ht="12" hidden="1" customHeight="1" x14ac:dyDescent="0.2">
      <c r="B17165" s="88"/>
      <c r="C17165" s="88"/>
      <c r="D17165" s="88"/>
      <c r="E17165" s="88"/>
      <c r="F17165" s="88"/>
      <c r="G17165" s="88"/>
      <c r="H17165" s="88"/>
      <c r="I17165" s="88"/>
      <c r="J17165" s="88"/>
      <c r="K17165" s="88"/>
    </row>
    <row r="17166" spans="2:11" ht="12" hidden="1" customHeight="1" x14ac:dyDescent="0.2">
      <c r="B17166" s="88"/>
      <c r="C17166" s="88"/>
      <c r="D17166" s="88"/>
      <c r="E17166" s="88"/>
      <c r="F17166" s="88"/>
      <c r="G17166" s="88"/>
      <c r="H17166" s="88"/>
      <c r="I17166" s="88"/>
      <c r="J17166" s="88"/>
      <c r="K17166" s="88"/>
    </row>
    <row r="17167" spans="2:11" ht="12" hidden="1" customHeight="1" x14ac:dyDescent="0.2">
      <c r="B17167" s="88"/>
      <c r="C17167" s="88"/>
      <c r="D17167" s="88"/>
      <c r="E17167" s="88"/>
      <c r="F17167" s="88"/>
      <c r="G17167" s="88"/>
      <c r="H17167" s="88"/>
      <c r="I17167" s="88"/>
      <c r="J17167" s="88"/>
      <c r="K17167" s="88"/>
    </row>
    <row r="17168" spans="2:11" ht="12" hidden="1" customHeight="1" x14ac:dyDescent="0.2">
      <c r="B17168" s="88"/>
      <c r="C17168" s="88"/>
      <c r="D17168" s="88"/>
      <c r="E17168" s="88"/>
      <c r="F17168" s="88"/>
      <c r="G17168" s="88"/>
      <c r="H17168" s="88"/>
      <c r="I17168" s="88"/>
      <c r="J17168" s="88"/>
      <c r="K17168" s="88"/>
    </row>
    <row r="17169" spans="2:11" ht="12" hidden="1" customHeight="1" x14ac:dyDescent="0.2">
      <c r="B17169" s="88"/>
      <c r="C17169" s="88"/>
      <c r="D17169" s="88"/>
      <c r="E17169" s="88"/>
      <c r="F17169" s="88"/>
      <c r="G17169" s="88"/>
      <c r="H17169" s="88"/>
      <c r="I17169" s="88"/>
      <c r="J17169" s="88"/>
      <c r="K17169" s="88"/>
    </row>
    <row r="17170" spans="2:11" ht="12" hidden="1" customHeight="1" x14ac:dyDescent="0.2">
      <c r="B17170" s="88"/>
      <c r="C17170" s="88"/>
      <c r="D17170" s="88"/>
      <c r="E17170" s="88"/>
      <c r="F17170" s="88"/>
      <c r="G17170" s="88"/>
      <c r="H17170" s="88"/>
      <c r="I17170" s="88"/>
      <c r="J17170" s="88"/>
      <c r="K17170" s="88"/>
    </row>
    <row r="17171" spans="2:11" ht="12" hidden="1" customHeight="1" x14ac:dyDescent="0.2">
      <c r="B17171" s="88"/>
      <c r="C17171" s="88"/>
      <c r="D17171" s="88"/>
      <c r="E17171" s="88"/>
      <c r="F17171" s="88"/>
      <c r="G17171" s="88"/>
      <c r="H17171" s="88"/>
      <c r="I17171" s="88"/>
      <c r="J17171" s="88"/>
      <c r="K17171" s="88"/>
    </row>
    <row r="17172" spans="2:11" ht="12" hidden="1" customHeight="1" x14ac:dyDescent="0.2">
      <c r="B17172" s="88"/>
      <c r="C17172" s="88"/>
      <c r="D17172" s="88"/>
      <c r="E17172" s="88"/>
      <c r="F17172" s="88"/>
      <c r="G17172" s="88"/>
      <c r="H17172" s="88"/>
      <c r="I17172" s="88"/>
      <c r="J17172" s="88"/>
      <c r="K17172" s="88"/>
    </row>
    <row r="17173" spans="2:11" ht="12" hidden="1" customHeight="1" x14ac:dyDescent="0.2">
      <c r="B17173" s="88"/>
      <c r="C17173" s="88"/>
      <c r="D17173" s="88"/>
      <c r="E17173" s="88"/>
      <c r="F17173" s="88"/>
      <c r="G17173" s="88"/>
      <c r="H17173" s="88"/>
      <c r="I17173" s="88"/>
      <c r="J17173" s="88"/>
      <c r="K17173" s="88"/>
    </row>
    <row r="17174" spans="2:11" ht="12" hidden="1" customHeight="1" x14ac:dyDescent="0.2">
      <c r="B17174" s="88"/>
      <c r="C17174" s="88"/>
      <c r="D17174" s="88"/>
      <c r="E17174" s="88"/>
      <c r="F17174" s="88"/>
      <c r="G17174" s="88"/>
      <c r="H17174" s="88"/>
      <c r="I17174" s="88"/>
      <c r="J17174" s="88"/>
      <c r="K17174" s="88"/>
    </row>
    <row r="17175" spans="2:11" ht="12" hidden="1" customHeight="1" x14ac:dyDescent="0.2">
      <c r="B17175" s="88"/>
      <c r="C17175" s="88"/>
      <c r="D17175" s="88"/>
      <c r="E17175" s="88"/>
      <c r="F17175" s="88"/>
      <c r="G17175" s="88"/>
      <c r="H17175" s="88"/>
      <c r="I17175" s="88"/>
      <c r="J17175" s="88"/>
      <c r="K17175" s="88"/>
    </row>
    <row r="17176" spans="2:11" ht="12" hidden="1" customHeight="1" x14ac:dyDescent="0.2">
      <c r="B17176" s="88"/>
      <c r="C17176" s="88"/>
      <c r="D17176" s="88"/>
      <c r="E17176" s="88"/>
      <c r="F17176" s="88"/>
      <c r="G17176" s="88"/>
      <c r="H17176" s="88"/>
      <c r="I17176" s="88"/>
      <c r="J17176" s="88"/>
      <c r="K17176" s="88"/>
    </row>
    <row r="17177" spans="2:11" ht="12" hidden="1" customHeight="1" x14ac:dyDescent="0.2">
      <c r="B17177" s="88"/>
      <c r="C17177" s="88"/>
      <c r="D17177" s="88"/>
      <c r="E17177" s="88"/>
      <c r="F17177" s="88"/>
      <c r="G17177" s="88"/>
      <c r="H17177" s="88"/>
      <c r="I17177" s="88"/>
      <c r="J17177" s="88"/>
      <c r="K17177" s="88"/>
    </row>
    <row r="17178" spans="2:11" ht="12" hidden="1" customHeight="1" x14ac:dyDescent="0.2">
      <c r="B17178" s="88"/>
      <c r="C17178" s="88"/>
      <c r="D17178" s="88"/>
      <c r="E17178" s="88"/>
      <c r="F17178" s="88"/>
      <c r="G17178" s="88"/>
      <c r="H17178" s="88"/>
      <c r="I17178" s="88"/>
      <c r="J17178" s="88"/>
      <c r="K17178" s="88"/>
    </row>
    <row r="17179" spans="2:11" ht="12" hidden="1" customHeight="1" x14ac:dyDescent="0.2">
      <c r="B17179" s="88"/>
      <c r="C17179" s="88"/>
      <c r="D17179" s="88"/>
      <c r="E17179" s="88"/>
      <c r="F17179" s="88"/>
      <c r="G17179" s="88"/>
      <c r="H17179" s="88"/>
      <c r="I17179" s="88"/>
      <c r="J17179" s="88"/>
      <c r="K17179" s="88"/>
    </row>
    <row r="17180" spans="2:11" ht="12" hidden="1" customHeight="1" x14ac:dyDescent="0.2">
      <c r="B17180" s="88"/>
      <c r="C17180" s="88"/>
      <c r="D17180" s="88"/>
      <c r="E17180" s="88"/>
      <c r="F17180" s="88"/>
      <c r="G17180" s="88"/>
      <c r="H17180" s="88"/>
      <c r="I17180" s="88"/>
      <c r="J17180" s="88"/>
      <c r="K17180" s="88"/>
    </row>
    <row r="17181" spans="2:11" ht="12" hidden="1" customHeight="1" x14ac:dyDescent="0.2">
      <c r="B17181" s="88"/>
      <c r="C17181" s="88"/>
      <c r="D17181" s="88"/>
      <c r="E17181" s="88"/>
      <c r="F17181" s="88"/>
      <c r="G17181" s="88"/>
      <c r="H17181" s="88"/>
      <c r="I17181" s="88"/>
      <c r="J17181" s="88"/>
      <c r="K17181" s="88"/>
    </row>
    <row r="17182" spans="2:11" ht="12" hidden="1" customHeight="1" x14ac:dyDescent="0.2">
      <c r="B17182" s="88"/>
      <c r="C17182" s="88"/>
      <c r="D17182" s="88"/>
      <c r="E17182" s="88"/>
      <c r="F17182" s="88"/>
      <c r="G17182" s="88"/>
      <c r="H17182" s="88"/>
      <c r="I17182" s="88"/>
      <c r="J17182" s="88"/>
      <c r="K17182" s="88"/>
    </row>
    <row r="17183" spans="2:11" ht="12" hidden="1" customHeight="1" x14ac:dyDescent="0.2">
      <c r="B17183" s="88"/>
      <c r="C17183" s="88"/>
      <c r="D17183" s="88"/>
      <c r="E17183" s="88"/>
      <c r="F17183" s="88"/>
      <c r="G17183" s="88"/>
      <c r="H17183" s="88"/>
      <c r="I17183" s="88"/>
      <c r="J17183" s="88"/>
      <c r="K17183" s="88"/>
    </row>
    <row r="17184" spans="2:11" ht="12" hidden="1" customHeight="1" x14ac:dyDescent="0.2">
      <c r="B17184" s="88"/>
      <c r="C17184" s="88"/>
      <c r="D17184" s="88"/>
      <c r="E17184" s="88"/>
      <c r="F17184" s="88"/>
      <c r="G17184" s="88"/>
      <c r="H17184" s="88"/>
      <c r="I17184" s="88"/>
      <c r="J17184" s="88"/>
      <c r="K17184" s="88"/>
    </row>
    <row r="17185" spans="2:11" ht="12" hidden="1" customHeight="1" x14ac:dyDescent="0.2">
      <c r="B17185" s="88"/>
      <c r="C17185" s="88"/>
      <c r="D17185" s="88"/>
      <c r="E17185" s="88"/>
      <c r="F17185" s="88"/>
      <c r="G17185" s="88"/>
      <c r="H17185" s="88"/>
      <c r="I17185" s="88"/>
      <c r="J17185" s="88"/>
      <c r="K17185" s="88"/>
    </row>
    <row r="17186" spans="2:11" ht="12" hidden="1" customHeight="1" x14ac:dyDescent="0.2">
      <c r="B17186" s="88"/>
      <c r="C17186" s="88"/>
      <c r="D17186" s="88"/>
      <c r="E17186" s="88"/>
      <c r="F17186" s="88"/>
      <c r="G17186" s="88"/>
      <c r="H17186" s="88"/>
      <c r="I17186" s="88"/>
      <c r="J17186" s="88"/>
      <c r="K17186" s="88"/>
    </row>
    <row r="17187" spans="2:11" ht="12" hidden="1" customHeight="1" x14ac:dyDescent="0.2">
      <c r="B17187" s="88"/>
      <c r="C17187" s="88"/>
      <c r="D17187" s="88"/>
      <c r="E17187" s="88"/>
      <c r="F17187" s="88"/>
      <c r="G17187" s="88"/>
      <c r="H17187" s="88"/>
      <c r="I17187" s="88"/>
      <c r="J17187" s="88"/>
      <c r="K17187" s="88"/>
    </row>
    <row r="17188" spans="2:11" ht="12" hidden="1" customHeight="1" x14ac:dyDescent="0.2">
      <c r="B17188" s="88"/>
      <c r="C17188" s="88"/>
      <c r="D17188" s="88"/>
      <c r="E17188" s="88"/>
      <c r="F17188" s="88"/>
      <c r="G17188" s="88"/>
      <c r="H17188" s="88"/>
      <c r="I17188" s="88"/>
      <c r="J17188" s="88"/>
      <c r="K17188" s="88"/>
    </row>
    <row r="17189" spans="2:11" ht="12" hidden="1" customHeight="1" x14ac:dyDescent="0.2">
      <c r="B17189" s="88"/>
      <c r="C17189" s="88"/>
      <c r="D17189" s="88"/>
      <c r="E17189" s="88"/>
      <c r="F17189" s="88"/>
      <c r="G17189" s="88"/>
      <c r="H17189" s="88"/>
      <c r="I17189" s="88"/>
      <c r="J17189" s="88"/>
      <c r="K17189" s="88"/>
    </row>
    <row r="17190" spans="2:11" ht="12" hidden="1" customHeight="1" x14ac:dyDescent="0.2">
      <c r="B17190" s="88"/>
      <c r="C17190" s="88"/>
      <c r="D17190" s="88"/>
      <c r="E17190" s="88"/>
      <c r="F17190" s="88"/>
      <c r="G17190" s="88"/>
      <c r="H17190" s="88"/>
      <c r="I17190" s="88"/>
      <c r="J17190" s="88"/>
      <c r="K17190" s="88"/>
    </row>
    <row r="17191" spans="2:11" ht="12" hidden="1" customHeight="1" x14ac:dyDescent="0.2">
      <c r="B17191" s="88"/>
      <c r="C17191" s="88"/>
      <c r="D17191" s="88"/>
      <c r="E17191" s="88"/>
      <c r="F17191" s="88"/>
      <c r="G17191" s="88"/>
      <c r="H17191" s="88"/>
      <c r="I17191" s="88"/>
      <c r="J17191" s="88"/>
      <c r="K17191" s="88"/>
    </row>
    <row r="17192" spans="2:11" ht="12" hidden="1" customHeight="1" x14ac:dyDescent="0.2">
      <c r="B17192" s="88"/>
      <c r="C17192" s="88"/>
      <c r="D17192" s="88"/>
      <c r="E17192" s="88"/>
      <c r="F17192" s="88"/>
      <c r="G17192" s="88"/>
      <c r="H17192" s="88"/>
      <c r="I17192" s="88"/>
      <c r="J17192" s="88"/>
      <c r="K17192" s="88"/>
    </row>
    <row r="17193" spans="2:11" ht="12" hidden="1" customHeight="1" x14ac:dyDescent="0.2">
      <c r="B17193" s="88"/>
      <c r="C17193" s="88"/>
      <c r="D17193" s="88"/>
      <c r="E17193" s="88"/>
      <c r="F17193" s="88"/>
      <c r="G17193" s="88"/>
      <c r="H17193" s="88"/>
      <c r="I17193" s="88"/>
      <c r="J17193" s="88"/>
      <c r="K17193" s="88"/>
    </row>
    <row r="17194" spans="2:11" ht="12" hidden="1" customHeight="1" x14ac:dyDescent="0.2">
      <c r="B17194" s="88"/>
      <c r="C17194" s="88"/>
      <c r="D17194" s="88"/>
      <c r="E17194" s="88"/>
      <c r="F17194" s="88"/>
      <c r="G17194" s="88"/>
      <c r="H17194" s="88"/>
      <c r="I17194" s="88"/>
      <c r="J17194" s="88"/>
      <c r="K17194" s="88"/>
    </row>
    <row r="17195" spans="2:11" ht="12" hidden="1" customHeight="1" x14ac:dyDescent="0.2">
      <c r="B17195" s="88"/>
      <c r="C17195" s="88"/>
      <c r="D17195" s="88"/>
      <c r="E17195" s="88"/>
      <c r="F17195" s="88"/>
      <c r="G17195" s="88"/>
      <c r="H17195" s="88"/>
      <c r="I17195" s="88"/>
      <c r="J17195" s="88"/>
      <c r="K17195" s="88"/>
    </row>
    <row r="17196" spans="2:11" ht="12" hidden="1" customHeight="1" x14ac:dyDescent="0.2">
      <c r="B17196" s="88"/>
      <c r="C17196" s="88"/>
      <c r="D17196" s="88"/>
      <c r="E17196" s="88"/>
      <c r="F17196" s="88"/>
      <c r="G17196" s="88"/>
      <c r="H17196" s="88"/>
      <c r="I17196" s="88"/>
      <c r="J17196" s="88"/>
      <c r="K17196" s="88"/>
    </row>
    <row r="17197" spans="2:11" ht="12" hidden="1" customHeight="1" x14ac:dyDescent="0.2">
      <c r="B17197" s="88"/>
      <c r="C17197" s="88"/>
      <c r="D17197" s="88"/>
      <c r="E17197" s="88"/>
      <c r="F17197" s="88"/>
      <c r="G17197" s="88"/>
      <c r="H17197" s="88"/>
      <c r="I17197" s="88"/>
      <c r="J17197" s="88"/>
      <c r="K17197" s="88"/>
    </row>
    <row r="17198" spans="2:11" ht="12" hidden="1" customHeight="1" x14ac:dyDescent="0.2">
      <c r="B17198" s="88"/>
      <c r="C17198" s="88"/>
      <c r="D17198" s="88"/>
      <c r="E17198" s="88"/>
      <c r="F17198" s="88"/>
      <c r="G17198" s="88"/>
      <c r="H17198" s="88"/>
      <c r="I17198" s="88"/>
      <c r="J17198" s="88"/>
      <c r="K17198" s="88"/>
    </row>
    <row r="17199" spans="2:11" ht="12" hidden="1" customHeight="1" x14ac:dyDescent="0.2">
      <c r="B17199" s="88"/>
      <c r="C17199" s="88"/>
      <c r="D17199" s="88"/>
      <c r="E17199" s="88"/>
      <c r="F17199" s="88"/>
      <c r="G17199" s="88"/>
      <c r="H17199" s="88"/>
      <c r="I17199" s="88"/>
      <c r="J17199" s="88"/>
      <c r="K17199" s="88"/>
    </row>
    <row r="17200" spans="2:11" ht="12" hidden="1" customHeight="1" x14ac:dyDescent="0.2">
      <c r="B17200" s="88"/>
      <c r="C17200" s="88"/>
      <c r="D17200" s="88"/>
      <c r="E17200" s="88"/>
      <c r="F17200" s="88"/>
      <c r="G17200" s="88"/>
      <c r="H17200" s="88"/>
      <c r="I17200" s="88"/>
      <c r="J17200" s="88"/>
      <c r="K17200" s="88"/>
    </row>
    <row r="17201" spans="2:11" ht="12" hidden="1" customHeight="1" x14ac:dyDescent="0.2">
      <c r="B17201" s="88"/>
      <c r="C17201" s="88"/>
      <c r="D17201" s="88"/>
      <c r="E17201" s="88"/>
      <c r="F17201" s="88"/>
      <c r="G17201" s="88"/>
      <c r="H17201" s="88"/>
      <c r="I17201" s="88"/>
      <c r="J17201" s="88"/>
      <c r="K17201" s="88"/>
    </row>
    <row r="17202" spans="2:11" ht="12" hidden="1" customHeight="1" x14ac:dyDescent="0.2">
      <c r="B17202" s="88"/>
      <c r="C17202" s="88"/>
      <c r="D17202" s="88"/>
      <c r="E17202" s="88"/>
      <c r="F17202" s="88"/>
      <c r="G17202" s="88"/>
      <c r="H17202" s="88"/>
      <c r="I17202" s="88"/>
      <c r="J17202" s="88"/>
      <c r="K17202" s="88"/>
    </row>
    <row r="17203" spans="2:11" ht="12" hidden="1" customHeight="1" x14ac:dyDescent="0.2">
      <c r="B17203" s="88"/>
      <c r="C17203" s="88"/>
      <c r="D17203" s="88"/>
      <c r="E17203" s="88"/>
      <c r="F17203" s="88"/>
      <c r="G17203" s="88"/>
      <c r="H17203" s="88"/>
      <c r="I17203" s="88"/>
      <c r="J17203" s="88"/>
      <c r="K17203" s="88"/>
    </row>
    <row r="17204" spans="2:11" ht="12" hidden="1" customHeight="1" x14ac:dyDescent="0.2">
      <c r="B17204" s="88"/>
      <c r="C17204" s="88"/>
      <c r="D17204" s="88"/>
      <c r="E17204" s="88"/>
      <c r="F17204" s="88"/>
      <c r="G17204" s="88"/>
      <c r="H17204" s="88"/>
      <c r="I17204" s="88"/>
      <c r="J17204" s="88"/>
      <c r="K17204" s="88"/>
    </row>
    <row r="17205" spans="2:11" ht="12" hidden="1" customHeight="1" x14ac:dyDescent="0.2">
      <c r="B17205" s="88"/>
      <c r="C17205" s="88"/>
      <c r="D17205" s="88"/>
      <c r="E17205" s="88"/>
      <c r="F17205" s="88"/>
      <c r="G17205" s="88"/>
      <c r="H17205" s="88"/>
      <c r="I17205" s="88"/>
      <c r="J17205" s="88"/>
      <c r="K17205" s="88"/>
    </row>
    <row r="17206" spans="2:11" ht="12" hidden="1" customHeight="1" x14ac:dyDescent="0.2">
      <c r="B17206" s="88"/>
      <c r="C17206" s="88"/>
      <c r="D17206" s="88"/>
      <c r="E17206" s="88"/>
      <c r="F17206" s="88"/>
      <c r="G17206" s="88"/>
      <c r="H17206" s="88"/>
      <c r="I17206" s="88"/>
      <c r="J17206" s="88"/>
      <c r="K17206" s="88"/>
    </row>
    <row r="17207" spans="2:11" ht="12" hidden="1" customHeight="1" x14ac:dyDescent="0.2">
      <c r="B17207" s="88"/>
      <c r="C17207" s="88"/>
      <c r="D17207" s="88"/>
      <c r="E17207" s="88"/>
      <c r="F17207" s="88"/>
      <c r="G17207" s="88"/>
      <c r="H17207" s="88"/>
      <c r="I17207" s="88"/>
      <c r="J17207" s="88"/>
      <c r="K17207" s="88"/>
    </row>
    <row r="17208" spans="2:11" ht="12" hidden="1" customHeight="1" x14ac:dyDescent="0.2">
      <c r="B17208" s="88"/>
      <c r="C17208" s="88"/>
      <c r="D17208" s="88"/>
      <c r="E17208" s="88"/>
      <c r="F17208" s="88"/>
      <c r="G17208" s="88"/>
      <c r="H17208" s="88"/>
      <c r="I17208" s="88"/>
      <c r="J17208" s="88"/>
      <c r="K17208" s="88"/>
    </row>
    <row r="17209" spans="2:11" ht="12" hidden="1" customHeight="1" x14ac:dyDescent="0.2">
      <c r="B17209" s="88"/>
      <c r="C17209" s="88"/>
      <c r="D17209" s="88"/>
      <c r="E17209" s="88"/>
      <c r="F17209" s="88"/>
      <c r="G17209" s="88"/>
      <c r="H17209" s="88"/>
      <c r="I17209" s="88"/>
      <c r="J17209" s="88"/>
      <c r="K17209" s="88"/>
    </row>
    <row r="17210" spans="2:11" ht="12" hidden="1" customHeight="1" x14ac:dyDescent="0.2">
      <c r="B17210" s="88"/>
      <c r="C17210" s="88"/>
      <c r="D17210" s="88"/>
      <c r="E17210" s="88"/>
      <c r="F17210" s="88"/>
      <c r="G17210" s="88"/>
      <c r="H17210" s="88"/>
      <c r="I17210" s="88"/>
      <c r="J17210" s="88"/>
      <c r="K17210" s="88"/>
    </row>
    <row r="17211" spans="2:11" ht="12" hidden="1" customHeight="1" x14ac:dyDescent="0.2">
      <c r="B17211" s="88"/>
      <c r="C17211" s="88"/>
      <c r="D17211" s="88"/>
      <c r="E17211" s="88"/>
      <c r="F17211" s="88"/>
      <c r="G17211" s="88"/>
      <c r="H17211" s="88"/>
      <c r="I17211" s="88"/>
      <c r="J17211" s="88"/>
      <c r="K17211" s="88"/>
    </row>
    <row r="17212" spans="2:11" ht="12" hidden="1" customHeight="1" x14ac:dyDescent="0.2">
      <c r="B17212" s="88"/>
      <c r="C17212" s="88"/>
      <c r="D17212" s="88"/>
      <c r="E17212" s="88"/>
      <c r="F17212" s="88"/>
      <c r="G17212" s="88"/>
      <c r="H17212" s="88"/>
      <c r="I17212" s="88"/>
      <c r="J17212" s="88"/>
      <c r="K17212" s="88"/>
    </row>
    <row r="17213" spans="2:11" ht="12" hidden="1" customHeight="1" x14ac:dyDescent="0.2">
      <c r="B17213" s="88"/>
      <c r="C17213" s="88"/>
      <c r="D17213" s="88"/>
      <c r="E17213" s="88"/>
      <c r="F17213" s="88"/>
      <c r="G17213" s="88"/>
      <c r="H17213" s="88"/>
      <c r="I17213" s="88"/>
      <c r="J17213" s="88"/>
      <c r="K17213" s="88"/>
    </row>
    <row r="17214" spans="2:11" ht="12" hidden="1" customHeight="1" x14ac:dyDescent="0.2">
      <c r="B17214" s="88"/>
      <c r="C17214" s="88"/>
      <c r="D17214" s="88"/>
      <c r="E17214" s="88"/>
      <c r="F17214" s="88"/>
      <c r="G17214" s="88"/>
      <c r="H17214" s="88"/>
      <c r="I17214" s="88"/>
      <c r="J17214" s="88"/>
      <c r="K17214" s="88"/>
    </row>
    <row r="17215" spans="2:11" ht="12" hidden="1" customHeight="1" x14ac:dyDescent="0.2">
      <c r="B17215" s="88"/>
      <c r="C17215" s="88"/>
      <c r="D17215" s="88"/>
      <c r="E17215" s="88"/>
      <c r="F17215" s="88"/>
      <c r="G17215" s="88"/>
      <c r="H17215" s="88"/>
      <c r="I17215" s="88"/>
      <c r="J17215" s="88"/>
      <c r="K17215" s="88"/>
    </row>
    <row r="17216" spans="2:11" ht="12" hidden="1" customHeight="1" x14ac:dyDescent="0.2">
      <c r="B17216" s="88"/>
      <c r="C17216" s="88"/>
      <c r="D17216" s="88"/>
      <c r="E17216" s="88"/>
      <c r="F17216" s="88"/>
      <c r="G17216" s="88"/>
      <c r="H17216" s="88"/>
      <c r="I17216" s="88"/>
      <c r="J17216" s="88"/>
      <c r="K17216" s="88"/>
    </row>
    <row r="17217" spans="2:11" ht="12" hidden="1" customHeight="1" x14ac:dyDescent="0.2">
      <c r="B17217" s="88"/>
      <c r="C17217" s="88"/>
      <c r="D17217" s="88"/>
      <c r="E17217" s="88"/>
      <c r="F17217" s="88"/>
      <c r="G17217" s="88"/>
      <c r="H17217" s="88"/>
      <c r="I17217" s="88"/>
      <c r="J17217" s="88"/>
      <c r="K17217" s="88"/>
    </row>
    <row r="17218" spans="2:11" ht="12" hidden="1" customHeight="1" x14ac:dyDescent="0.2">
      <c r="B17218" s="88"/>
      <c r="C17218" s="88"/>
      <c r="D17218" s="88"/>
      <c r="E17218" s="88"/>
      <c r="F17218" s="88"/>
      <c r="G17218" s="88"/>
      <c r="H17218" s="88"/>
      <c r="I17218" s="88"/>
      <c r="J17218" s="88"/>
      <c r="K17218" s="88"/>
    </row>
    <row r="17219" spans="2:11" ht="12" hidden="1" customHeight="1" x14ac:dyDescent="0.2">
      <c r="B17219" s="88"/>
      <c r="C17219" s="88"/>
      <c r="D17219" s="88"/>
      <c r="E17219" s="88"/>
      <c r="F17219" s="88"/>
      <c r="G17219" s="88"/>
      <c r="H17219" s="88"/>
      <c r="I17219" s="88"/>
      <c r="J17219" s="88"/>
      <c r="K17219" s="88"/>
    </row>
    <row r="17220" spans="2:11" ht="12" hidden="1" customHeight="1" x14ac:dyDescent="0.2">
      <c r="B17220" s="88"/>
      <c r="C17220" s="88"/>
      <c r="D17220" s="88"/>
      <c r="E17220" s="88"/>
      <c r="F17220" s="88"/>
      <c r="G17220" s="88"/>
      <c r="H17220" s="88"/>
      <c r="I17220" s="88"/>
      <c r="J17220" s="88"/>
      <c r="K17220" s="88"/>
    </row>
    <row r="17221" spans="2:11" ht="12" hidden="1" customHeight="1" x14ac:dyDescent="0.2">
      <c r="B17221" s="88"/>
      <c r="C17221" s="88"/>
      <c r="D17221" s="88"/>
      <c r="E17221" s="88"/>
      <c r="F17221" s="88"/>
      <c r="G17221" s="88"/>
      <c r="H17221" s="88"/>
      <c r="I17221" s="88"/>
      <c r="J17221" s="88"/>
      <c r="K17221" s="88"/>
    </row>
    <row r="17222" spans="2:11" ht="12" hidden="1" customHeight="1" x14ac:dyDescent="0.2">
      <c r="B17222" s="88"/>
      <c r="C17222" s="88"/>
      <c r="D17222" s="88"/>
      <c r="E17222" s="88"/>
      <c r="F17222" s="88"/>
      <c r="G17222" s="88"/>
      <c r="H17222" s="88"/>
      <c r="I17222" s="88"/>
      <c r="J17222" s="88"/>
      <c r="K17222" s="88"/>
    </row>
    <row r="17223" spans="2:11" ht="12" hidden="1" customHeight="1" x14ac:dyDescent="0.2">
      <c r="B17223" s="88"/>
      <c r="C17223" s="88"/>
      <c r="D17223" s="88"/>
      <c r="E17223" s="88"/>
      <c r="F17223" s="88"/>
      <c r="G17223" s="88"/>
      <c r="H17223" s="88"/>
      <c r="I17223" s="88"/>
      <c r="J17223" s="88"/>
      <c r="K17223" s="88"/>
    </row>
    <row r="17224" spans="2:11" ht="12" hidden="1" customHeight="1" x14ac:dyDescent="0.2">
      <c r="B17224" s="88"/>
      <c r="C17224" s="88"/>
      <c r="D17224" s="88"/>
      <c r="E17224" s="88"/>
      <c r="F17224" s="88"/>
      <c r="G17224" s="88"/>
      <c r="H17224" s="88"/>
      <c r="I17224" s="88"/>
      <c r="J17224" s="88"/>
      <c r="K17224" s="88"/>
    </row>
    <row r="17225" spans="2:11" ht="12" hidden="1" customHeight="1" x14ac:dyDescent="0.2">
      <c r="B17225" s="88"/>
      <c r="C17225" s="88"/>
      <c r="D17225" s="88"/>
      <c r="E17225" s="88"/>
      <c r="F17225" s="88"/>
      <c r="G17225" s="88"/>
      <c r="H17225" s="88"/>
      <c r="I17225" s="88"/>
      <c r="J17225" s="88"/>
      <c r="K17225" s="88"/>
    </row>
    <row r="17226" spans="2:11" ht="12" hidden="1" customHeight="1" x14ac:dyDescent="0.2">
      <c r="B17226" s="88"/>
      <c r="C17226" s="88"/>
      <c r="D17226" s="88"/>
      <c r="E17226" s="88"/>
      <c r="F17226" s="88"/>
      <c r="G17226" s="88"/>
      <c r="H17226" s="88"/>
      <c r="I17226" s="88"/>
      <c r="J17226" s="88"/>
      <c r="K17226" s="88"/>
    </row>
    <row r="17227" spans="2:11" ht="12" hidden="1" customHeight="1" x14ac:dyDescent="0.2">
      <c r="B17227" s="88"/>
      <c r="C17227" s="88"/>
      <c r="D17227" s="88"/>
      <c r="E17227" s="88"/>
      <c r="F17227" s="88"/>
      <c r="G17227" s="88"/>
      <c r="H17227" s="88"/>
      <c r="I17227" s="88"/>
      <c r="J17227" s="88"/>
      <c r="K17227" s="88"/>
    </row>
    <row r="17228" spans="2:11" ht="12" hidden="1" customHeight="1" x14ac:dyDescent="0.2">
      <c r="B17228" s="88"/>
      <c r="C17228" s="88"/>
      <c r="D17228" s="88"/>
      <c r="E17228" s="88"/>
      <c r="F17228" s="88"/>
      <c r="G17228" s="88"/>
      <c r="H17228" s="88"/>
      <c r="I17228" s="88"/>
      <c r="J17228" s="88"/>
      <c r="K17228" s="88"/>
    </row>
    <row r="17229" spans="2:11" ht="12" hidden="1" customHeight="1" x14ac:dyDescent="0.2">
      <c r="B17229" s="88"/>
      <c r="C17229" s="88"/>
      <c r="D17229" s="88"/>
      <c r="E17229" s="88"/>
      <c r="F17229" s="88"/>
      <c r="G17229" s="88"/>
      <c r="H17229" s="88"/>
      <c r="I17229" s="88"/>
      <c r="J17229" s="88"/>
      <c r="K17229" s="88"/>
    </row>
    <row r="17230" spans="2:11" ht="12" hidden="1" customHeight="1" x14ac:dyDescent="0.2">
      <c r="B17230" s="88"/>
      <c r="C17230" s="88"/>
      <c r="D17230" s="88"/>
      <c r="E17230" s="88"/>
      <c r="F17230" s="88"/>
      <c r="G17230" s="88"/>
      <c r="H17230" s="88"/>
      <c r="I17230" s="88"/>
      <c r="J17230" s="88"/>
      <c r="K17230" s="88"/>
    </row>
    <row r="17231" spans="2:11" ht="12" hidden="1" customHeight="1" x14ac:dyDescent="0.2">
      <c r="B17231" s="88"/>
      <c r="C17231" s="88"/>
      <c r="D17231" s="88"/>
      <c r="E17231" s="88"/>
      <c r="F17231" s="88"/>
      <c r="G17231" s="88"/>
      <c r="H17231" s="88"/>
      <c r="I17231" s="88"/>
      <c r="J17231" s="88"/>
      <c r="K17231" s="88"/>
    </row>
    <row r="17232" spans="2:11" ht="12" hidden="1" customHeight="1" x14ac:dyDescent="0.2">
      <c r="B17232" s="88"/>
      <c r="C17232" s="88"/>
      <c r="D17232" s="88"/>
      <c r="E17232" s="88"/>
      <c r="F17232" s="88"/>
      <c r="G17232" s="88"/>
      <c r="H17232" s="88"/>
      <c r="I17232" s="88"/>
      <c r="J17232" s="88"/>
      <c r="K17232" s="88"/>
    </row>
    <row r="17233" spans="2:11" ht="12" hidden="1" customHeight="1" x14ac:dyDescent="0.2">
      <c r="B17233" s="88"/>
      <c r="C17233" s="88"/>
      <c r="D17233" s="88"/>
      <c r="E17233" s="88"/>
      <c r="F17233" s="88"/>
      <c r="G17233" s="88"/>
      <c r="H17233" s="88"/>
      <c r="I17233" s="88"/>
      <c r="J17233" s="88"/>
      <c r="K17233" s="88"/>
    </row>
    <row r="17234" spans="2:11" ht="12" hidden="1" customHeight="1" x14ac:dyDescent="0.2">
      <c r="B17234" s="88"/>
      <c r="C17234" s="88"/>
      <c r="D17234" s="88"/>
      <c r="E17234" s="88"/>
      <c r="F17234" s="88"/>
      <c r="G17234" s="88"/>
      <c r="H17234" s="88"/>
      <c r="I17234" s="88"/>
      <c r="J17234" s="88"/>
      <c r="K17234" s="88"/>
    </row>
    <row r="17235" spans="2:11" ht="12" hidden="1" customHeight="1" x14ac:dyDescent="0.2">
      <c r="B17235" s="88"/>
      <c r="C17235" s="88"/>
      <c r="D17235" s="88"/>
      <c r="E17235" s="88"/>
      <c r="F17235" s="88"/>
      <c r="G17235" s="88"/>
      <c r="H17235" s="88"/>
      <c r="I17235" s="88"/>
      <c r="J17235" s="88"/>
      <c r="K17235" s="88"/>
    </row>
    <row r="17236" spans="2:11" ht="12" hidden="1" customHeight="1" x14ac:dyDescent="0.2">
      <c r="B17236" s="88"/>
      <c r="C17236" s="88"/>
      <c r="D17236" s="88"/>
      <c r="E17236" s="88"/>
      <c r="F17236" s="88"/>
      <c r="G17236" s="88"/>
      <c r="H17236" s="88"/>
      <c r="I17236" s="88"/>
      <c r="J17236" s="88"/>
      <c r="K17236" s="88"/>
    </row>
    <row r="17237" spans="2:11" ht="12" hidden="1" customHeight="1" x14ac:dyDescent="0.2">
      <c r="B17237" s="88"/>
      <c r="C17237" s="88"/>
      <c r="D17237" s="88"/>
      <c r="E17237" s="88"/>
      <c r="F17237" s="88"/>
      <c r="G17237" s="88"/>
      <c r="H17237" s="88"/>
      <c r="I17237" s="88"/>
      <c r="J17237" s="88"/>
      <c r="K17237" s="88"/>
    </row>
    <row r="17238" spans="2:11" ht="12" hidden="1" customHeight="1" x14ac:dyDescent="0.2">
      <c r="B17238" s="88"/>
      <c r="C17238" s="88"/>
      <c r="D17238" s="88"/>
      <c r="E17238" s="88"/>
      <c r="F17238" s="88"/>
      <c r="G17238" s="88"/>
      <c r="H17238" s="88"/>
      <c r="I17238" s="88"/>
      <c r="J17238" s="88"/>
      <c r="K17238" s="88"/>
    </row>
    <row r="17239" spans="2:11" ht="12" hidden="1" customHeight="1" x14ac:dyDescent="0.2">
      <c r="B17239" s="88"/>
      <c r="C17239" s="88"/>
      <c r="D17239" s="88"/>
      <c r="E17239" s="88"/>
      <c r="F17239" s="88"/>
      <c r="G17239" s="88"/>
      <c r="H17239" s="88"/>
      <c r="I17239" s="88"/>
      <c r="J17239" s="88"/>
      <c r="K17239" s="88"/>
    </row>
    <row r="17240" spans="2:11" ht="12" hidden="1" customHeight="1" x14ac:dyDescent="0.2">
      <c r="B17240" s="88"/>
      <c r="C17240" s="88"/>
      <c r="D17240" s="88"/>
      <c r="E17240" s="88"/>
      <c r="F17240" s="88"/>
      <c r="G17240" s="88"/>
      <c r="H17240" s="88"/>
      <c r="I17240" s="88"/>
      <c r="J17240" s="88"/>
      <c r="K17240" s="88"/>
    </row>
    <row r="17241" spans="2:11" ht="12" hidden="1" customHeight="1" x14ac:dyDescent="0.2">
      <c r="B17241" s="88"/>
      <c r="C17241" s="88"/>
      <c r="D17241" s="88"/>
      <c r="E17241" s="88"/>
      <c r="F17241" s="88"/>
      <c r="G17241" s="88"/>
      <c r="H17241" s="88"/>
      <c r="I17241" s="88"/>
      <c r="J17241" s="88"/>
      <c r="K17241" s="88"/>
    </row>
    <row r="17242" spans="2:11" ht="12" hidden="1" customHeight="1" x14ac:dyDescent="0.2">
      <c r="B17242" s="88"/>
      <c r="C17242" s="88"/>
      <c r="D17242" s="88"/>
      <c r="E17242" s="88"/>
      <c r="F17242" s="88"/>
      <c r="G17242" s="88"/>
      <c r="H17242" s="88"/>
      <c r="I17242" s="88"/>
      <c r="J17242" s="88"/>
      <c r="K17242" s="88"/>
    </row>
    <row r="17243" spans="2:11" ht="12" hidden="1" customHeight="1" x14ac:dyDescent="0.2">
      <c r="B17243" s="88"/>
      <c r="C17243" s="88"/>
      <c r="D17243" s="88"/>
      <c r="E17243" s="88"/>
      <c r="F17243" s="88"/>
      <c r="G17243" s="88"/>
      <c r="H17243" s="88"/>
      <c r="I17243" s="88"/>
      <c r="J17243" s="88"/>
      <c r="K17243" s="88"/>
    </row>
    <row r="17244" spans="2:11" ht="12" hidden="1" customHeight="1" x14ac:dyDescent="0.2">
      <c r="B17244" s="88"/>
      <c r="C17244" s="88"/>
      <c r="D17244" s="88"/>
      <c r="E17244" s="88"/>
      <c r="F17244" s="88"/>
      <c r="G17244" s="88"/>
      <c r="H17244" s="88"/>
      <c r="I17244" s="88"/>
      <c r="J17244" s="88"/>
      <c r="K17244" s="88"/>
    </row>
    <row r="17245" spans="2:11" ht="12" hidden="1" customHeight="1" x14ac:dyDescent="0.2">
      <c r="B17245" s="88"/>
      <c r="C17245" s="88"/>
      <c r="D17245" s="88"/>
      <c r="E17245" s="88"/>
      <c r="F17245" s="88"/>
      <c r="G17245" s="88"/>
      <c r="H17245" s="88"/>
      <c r="I17245" s="88"/>
      <c r="J17245" s="88"/>
      <c r="K17245" s="88"/>
    </row>
    <row r="17246" spans="2:11" ht="12" hidden="1" customHeight="1" x14ac:dyDescent="0.2">
      <c r="B17246" s="88"/>
      <c r="C17246" s="88"/>
      <c r="D17246" s="88"/>
      <c r="E17246" s="88"/>
      <c r="F17246" s="88"/>
      <c r="G17246" s="88"/>
      <c r="H17246" s="88"/>
      <c r="I17246" s="88"/>
      <c r="J17246" s="88"/>
      <c r="K17246" s="88"/>
    </row>
    <row r="17247" spans="2:11" ht="12" hidden="1" customHeight="1" x14ac:dyDescent="0.2">
      <c r="B17247" s="88"/>
      <c r="C17247" s="88"/>
      <c r="D17247" s="88"/>
      <c r="E17247" s="88"/>
      <c r="F17247" s="88"/>
      <c r="G17247" s="88"/>
      <c r="H17247" s="88"/>
      <c r="I17247" s="88"/>
      <c r="J17247" s="88"/>
      <c r="K17247" s="88"/>
    </row>
    <row r="17248" spans="2:11" ht="12" hidden="1" customHeight="1" x14ac:dyDescent="0.2">
      <c r="B17248" s="88"/>
      <c r="C17248" s="88"/>
      <c r="D17248" s="88"/>
      <c r="E17248" s="88"/>
      <c r="F17248" s="88"/>
      <c r="G17248" s="88"/>
      <c r="H17248" s="88"/>
      <c r="I17248" s="88"/>
      <c r="J17248" s="88"/>
      <c r="K17248" s="88"/>
    </row>
    <row r="17249" spans="2:11" ht="12" hidden="1" customHeight="1" x14ac:dyDescent="0.2">
      <c r="B17249" s="88"/>
      <c r="C17249" s="88"/>
      <c r="D17249" s="88"/>
      <c r="E17249" s="88"/>
      <c r="F17249" s="88"/>
      <c r="G17249" s="88"/>
      <c r="H17249" s="88"/>
      <c r="I17249" s="88"/>
      <c r="J17249" s="88"/>
      <c r="K17249" s="88"/>
    </row>
    <row r="17250" spans="2:11" ht="12" hidden="1" customHeight="1" x14ac:dyDescent="0.2">
      <c r="B17250" s="88"/>
      <c r="C17250" s="88"/>
      <c r="D17250" s="88"/>
      <c r="E17250" s="88"/>
      <c r="F17250" s="88"/>
      <c r="G17250" s="88"/>
      <c r="H17250" s="88"/>
      <c r="I17250" s="88"/>
      <c r="J17250" s="88"/>
      <c r="K17250" s="88"/>
    </row>
    <row r="17251" spans="2:11" ht="12" hidden="1" customHeight="1" x14ac:dyDescent="0.2">
      <c r="B17251" s="88"/>
      <c r="C17251" s="88"/>
      <c r="D17251" s="88"/>
      <c r="E17251" s="88"/>
      <c r="F17251" s="88"/>
      <c r="G17251" s="88"/>
      <c r="H17251" s="88"/>
      <c r="I17251" s="88"/>
      <c r="J17251" s="88"/>
      <c r="K17251" s="88"/>
    </row>
    <row r="17252" spans="2:11" ht="12" hidden="1" customHeight="1" x14ac:dyDescent="0.2">
      <c r="B17252" s="88"/>
      <c r="C17252" s="88"/>
      <c r="D17252" s="88"/>
      <c r="E17252" s="88"/>
      <c r="F17252" s="88"/>
      <c r="G17252" s="88"/>
      <c r="H17252" s="88"/>
      <c r="I17252" s="88"/>
      <c r="J17252" s="88"/>
      <c r="K17252" s="88"/>
    </row>
    <row r="17253" spans="2:11" ht="12" hidden="1" customHeight="1" x14ac:dyDescent="0.2">
      <c r="B17253" s="88"/>
      <c r="C17253" s="88"/>
      <c r="D17253" s="88"/>
      <c r="E17253" s="88"/>
      <c r="F17253" s="88"/>
      <c r="G17253" s="88"/>
      <c r="H17253" s="88"/>
      <c r="I17253" s="88"/>
      <c r="J17253" s="88"/>
      <c r="K17253" s="88"/>
    </row>
    <row r="17254" spans="2:11" ht="12" hidden="1" customHeight="1" x14ac:dyDescent="0.2">
      <c r="B17254" s="88"/>
      <c r="C17254" s="88"/>
      <c r="D17254" s="88"/>
      <c r="E17254" s="88"/>
      <c r="F17254" s="88"/>
      <c r="G17254" s="88"/>
      <c r="H17254" s="88"/>
      <c r="I17254" s="88"/>
      <c r="J17254" s="88"/>
      <c r="K17254" s="88"/>
    </row>
    <row r="17255" spans="2:11" ht="12" hidden="1" customHeight="1" x14ac:dyDescent="0.2">
      <c r="B17255" s="88"/>
      <c r="C17255" s="88"/>
      <c r="D17255" s="88"/>
      <c r="E17255" s="88"/>
      <c r="F17255" s="88"/>
      <c r="G17255" s="88"/>
      <c r="H17255" s="88"/>
      <c r="I17255" s="88"/>
      <c r="J17255" s="88"/>
      <c r="K17255" s="88"/>
    </row>
    <row r="17256" spans="2:11" ht="12" hidden="1" customHeight="1" x14ac:dyDescent="0.2">
      <c r="B17256" s="88"/>
      <c r="C17256" s="88"/>
      <c r="D17256" s="88"/>
      <c r="E17256" s="88"/>
      <c r="F17256" s="88"/>
      <c r="G17256" s="88"/>
      <c r="H17256" s="88"/>
      <c r="I17256" s="88"/>
      <c r="J17256" s="88"/>
      <c r="K17256" s="88"/>
    </row>
    <row r="17257" spans="2:11" ht="12" hidden="1" customHeight="1" x14ac:dyDescent="0.2">
      <c r="B17257" s="88"/>
      <c r="C17257" s="88"/>
      <c r="D17257" s="88"/>
      <c r="E17257" s="88"/>
      <c r="F17257" s="88"/>
      <c r="G17257" s="88"/>
      <c r="H17257" s="88"/>
      <c r="I17257" s="88"/>
      <c r="J17257" s="88"/>
      <c r="K17257" s="88"/>
    </row>
    <row r="17258" spans="2:11" ht="12" hidden="1" customHeight="1" x14ac:dyDescent="0.2">
      <c r="B17258" s="88"/>
      <c r="C17258" s="88"/>
      <c r="D17258" s="88"/>
      <c r="E17258" s="88"/>
      <c r="F17258" s="88"/>
      <c r="G17258" s="88"/>
      <c r="H17258" s="88"/>
      <c r="I17258" s="88"/>
      <c r="J17258" s="88"/>
      <c r="K17258" s="88"/>
    </row>
    <row r="17259" spans="2:11" ht="12" hidden="1" customHeight="1" x14ac:dyDescent="0.2">
      <c r="B17259" s="88"/>
      <c r="C17259" s="88"/>
      <c r="D17259" s="88"/>
      <c r="E17259" s="88"/>
      <c r="F17259" s="88"/>
      <c r="G17259" s="88"/>
      <c r="H17259" s="88"/>
      <c r="I17259" s="88"/>
      <c r="J17259" s="88"/>
      <c r="K17259" s="88"/>
    </row>
    <row r="17260" spans="2:11" ht="12" hidden="1" customHeight="1" x14ac:dyDescent="0.2">
      <c r="B17260" s="88"/>
      <c r="C17260" s="88"/>
      <c r="D17260" s="88"/>
      <c r="E17260" s="88"/>
      <c r="F17260" s="88"/>
      <c r="G17260" s="88"/>
      <c r="H17260" s="88"/>
      <c r="I17260" s="88"/>
      <c r="J17260" s="88"/>
      <c r="K17260" s="88"/>
    </row>
    <row r="17261" spans="2:11" ht="12" hidden="1" customHeight="1" x14ac:dyDescent="0.2">
      <c r="B17261" s="88"/>
      <c r="C17261" s="88"/>
      <c r="D17261" s="88"/>
      <c r="E17261" s="88"/>
      <c r="F17261" s="88"/>
      <c r="G17261" s="88"/>
      <c r="H17261" s="88"/>
      <c r="I17261" s="88"/>
      <c r="J17261" s="88"/>
      <c r="K17261" s="88"/>
    </row>
    <row r="17262" spans="2:11" ht="12" hidden="1" customHeight="1" x14ac:dyDescent="0.2">
      <c r="B17262" s="88"/>
      <c r="C17262" s="88"/>
      <c r="D17262" s="88"/>
      <c r="E17262" s="88"/>
      <c r="F17262" s="88"/>
      <c r="G17262" s="88"/>
      <c r="H17262" s="88"/>
      <c r="I17262" s="88"/>
      <c r="J17262" s="88"/>
      <c r="K17262" s="88"/>
    </row>
    <row r="17263" spans="2:11" ht="12" hidden="1" customHeight="1" x14ac:dyDescent="0.2">
      <c r="B17263" s="88"/>
      <c r="C17263" s="88"/>
      <c r="D17263" s="88"/>
      <c r="E17263" s="88"/>
      <c r="F17263" s="88"/>
      <c r="G17263" s="88"/>
      <c r="H17263" s="88"/>
      <c r="I17263" s="88"/>
      <c r="J17263" s="88"/>
      <c r="K17263" s="88"/>
    </row>
    <row r="17264" spans="2:11" ht="12" hidden="1" customHeight="1" x14ac:dyDescent="0.2">
      <c r="B17264" s="88"/>
      <c r="C17264" s="88"/>
      <c r="D17264" s="88"/>
      <c r="E17264" s="88"/>
      <c r="F17264" s="88"/>
      <c r="G17264" s="88"/>
      <c r="H17264" s="88"/>
      <c r="I17264" s="88"/>
      <c r="J17264" s="88"/>
      <c r="K17264" s="88"/>
    </row>
    <row r="17265" spans="2:11" ht="12" hidden="1" customHeight="1" x14ac:dyDescent="0.2">
      <c r="B17265" s="88"/>
      <c r="C17265" s="88"/>
      <c r="D17265" s="88"/>
      <c r="E17265" s="88"/>
      <c r="F17265" s="88"/>
      <c r="G17265" s="88"/>
      <c r="H17265" s="88"/>
      <c r="I17265" s="88"/>
      <c r="J17265" s="88"/>
      <c r="K17265" s="88"/>
    </row>
    <row r="17266" spans="2:11" ht="12" hidden="1" customHeight="1" x14ac:dyDescent="0.2">
      <c r="B17266" s="88"/>
      <c r="C17266" s="88"/>
      <c r="D17266" s="88"/>
      <c r="E17266" s="88"/>
      <c r="F17266" s="88"/>
      <c r="G17266" s="88"/>
      <c r="H17266" s="88"/>
      <c r="I17266" s="88"/>
      <c r="J17266" s="88"/>
      <c r="K17266" s="88"/>
    </row>
    <row r="17267" spans="2:11" ht="12" hidden="1" customHeight="1" x14ac:dyDescent="0.2">
      <c r="B17267" s="88"/>
      <c r="C17267" s="88"/>
      <c r="D17267" s="88"/>
      <c r="E17267" s="88"/>
      <c r="F17267" s="88"/>
      <c r="G17267" s="88"/>
      <c r="H17267" s="88"/>
      <c r="I17267" s="88"/>
      <c r="J17267" s="88"/>
      <c r="K17267" s="88"/>
    </row>
    <row r="17268" spans="2:11" ht="12" hidden="1" customHeight="1" x14ac:dyDescent="0.2">
      <c r="B17268" s="88"/>
      <c r="C17268" s="88"/>
      <c r="D17268" s="88"/>
      <c r="E17268" s="88"/>
      <c r="F17268" s="88"/>
      <c r="G17268" s="88"/>
      <c r="H17268" s="88"/>
      <c r="I17268" s="88"/>
      <c r="J17268" s="88"/>
      <c r="K17268" s="88"/>
    </row>
    <row r="17269" spans="2:11" ht="12" hidden="1" customHeight="1" x14ac:dyDescent="0.2">
      <c r="B17269" s="88"/>
      <c r="C17269" s="88"/>
      <c r="D17269" s="88"/>
      <c r="E17269" s="88"/>
      <c r="F17269" s="88"/>
      <c r="G17269" s="88"/>
      <c r="H17269" s="88"/>
      <c r="I17269" s="88"/>
      <c r="J17269" s="88"/>
      <c r="K17269" s="88"/>
    </row>
    <row r="17270" spans="2:11" ht="12" hidden="1" customHeight="1" x14ac:dyDescent="0.2">
      <c r="B17270" s="88"/>
      <c r="C17270" s="88"/>
      <c r="D17270" s="88"/>
      <c r="E17270" s="88"/>
      <c r="F17270" s="88"/>
      <c r="G17270" s="88"/>
      <c r="H17270" s="88"/>
      <c r="I17270" s="88"/>
      <c r="J17270" s="88"/>
      <c r="K17270" s="88"/>
    </row>
    <row r="17271" spans="2:11" ht="12" hidden="1" customHeight="1" x14ac:dyDescent="0.2">
      <c r="B17271" s="88"/>
      <c r="C17271" s="88"/>
      <c r="D17271" s="88"/>
      <c r="E17271" s="88"/>
      <c r="F17271" s="88"/>
      <c r="G17271" s="88"/>
      <c r="H17271" s="88"/>
      <c r="I17271" s="88"/>
      <c r="J17271" s="88"/>
      <c r="K17271" s="88"/>
    </row>
    <row r="17272" spans="2:11" ht="12" hidden="1" customHeight="1" x14ac:dyDescent="0.2">
      <c r="B17272" s="88"/>
      <c r="C17272" s="88"/>
      <c r="D17272" s="88"/>
      <c r="E17272" s="88"/>
      <c r="F17272" s="88"/>
      <c r="G17272" s="88"/>
      <c r="H17272" s="88"/>
      <c r="I17272" s="88"/>
      <c r="J17272" s="88"/>
      <c r="K17272" s="88"/>
    </row>
    <row r="17273" spans="2:11" ht="12" hidden="1" customHeight="1" x14ac:dyDescent="0.2">
      <c r="B17273" s="88"/>
      <c r="C17273" s="88"/>
      <c r="D17273" s="88"/>
      <c r="E17273" s="88"/>
      <c r="F17273" s="88"/>
      <c r="G17273" s="88"/>
      <c r="H17273" s="88"/>
      <c r="I17273" s="88"/>
      <c r="J17273" s="88"/>
      <c r="K17273" s="88"/>
    </row>
    <row r="17274" spans="2:11" ht="12" hidden="1" customHeight="1" x14ac:dyDescent="0.2">
      <c r="B17274" s="88"/>
      <c r="C17274" s="88"/>
      <c r="D17274" s="88"/>
      <c r="E17274" s="88"/>
      <c r="F17274" s="88"/>
      <c r="G17274" s="88"/>
      <c r="H17274" s="88"/>
      <c r="I17274" s="88"/>
      <c r="J17274" s="88"/>
      <c r="K17274" s="88"/>
    </row>
    <row r="17275" spans="2:11" ht="12" hidden="1" customHeight="1" x14ac:dyDescent="0.2">
      <c r="B17275" s="88"/>
      <c r="C17275" s="88"/>
      <c r="D17275" s="88"/>
      <c r="E17275" s="88"/>
      <c r="F17275" s="88"/>
      <c r="G17275" s="88"/>
      <c r="H17275" s="88"/>
      <c r="I17275" s="88"/>
      <c r="J17275" s="88"/>
      <c r="K17275" s="88"/>
    </row>
    <row r="17276" spans="2:11" ht="12" hidden="1" customHeight="1" x14ac:dyDescent="0.2">
      <c r="B17276" s="88"/>
      <c r="C17276" s="88"/>
      <c r="D17276" s="88"/>
      <c r="E17276" s="88"/>
      <c r="F17276" s="88"/>
      <c r="G17276" s="88"/>
      <c r="H17276" s="88"/>
      <c r="I17276" s="88"/>
      <c r="J17276" s="88"/>
      <c r="K17276" s="88"/>
    </row>
    <row r="17277" spans="2:11" ht="12" hidden="1" customHeight="1" x14ac:dyDescent="0.2">
      <c r="B17277" s="88"/>
      <c r="C17277" s="88"/>
      <c r="D17277" s="88"/>
      <c r="E17277" s="88"/>
      <c r="F17277" s="88"/>
      <c r="G17277" s="88"/>
      <c r="H17277" s="88"/>
      <c r="I17277" s="88"/>
      <c r="J17277" s="88"/>
      <c r="K17277" s="88"/>
    </row>
    <row r="17278" spans="2:11" ht="12" hidden="1" customHeight="1" x14ac:dyDescent="0.2">
      <c r="B17278" s="88"/>
      <c r="C17278" s="88"/>
      <c r="D17278" s="88"/>
      <c r="E17278" s="88"/>
      <c r="F17278" s="88"/>
      <c r="G17278" s="88"/>
      <c r="H17278" s="88"/>
      <c r="I17278" s="88"/>
      <c r="J17278" s="88"/>
      <c r="K17278" s="88"/>
    </row>
    <row r="17279" spans="2:11" ht="12" hidden="1" customHeight="1" x14ac:dyDescent="0.2">
      <c r="B17279" s="88"/>
      <c r="C17279" s="88"/>
      <c r="D17279" s="88"/>
      <c r="E17279" s="88"/>
      <c r="F17279" s="88"/>
      <c r="G17279" s="88"/>
      <c r="H17279" s="88"/>
      <c r="I17279" s="88"/>
      <c r="J17279" s="88"/>
      <c r="K17279" s="88"/>
    </row>
    <row r="17280" spans="2:11" ht="12" hidden="1" customHeight="1" x14ac:dyDescent="0.2">
      <c r="B17280" s="88"/>
      <c r="C17280" s="88"/>
      <c r="D17280" s="88"/>
      <c r="E17280" s="88"/>
      <c r="F17280" s="88"/>
      <c r="G17280" s="88"/>
      <c r="H17280" s="88"/>
      <c r="I17280" s="88"/>
      <c r="J17280" s="88"/>
      <c r="K17280" s="88"/>
    </row>
    <row r="17281" spans="2:11" ht="12" hidden="1" customHeight="1" x14ac:dyDescent="0.2">
      <c r="B17281" s="88"/>
      <c r="C17281" s="88"/>
      <c r="D17281" s="88"/>
      <c r="E17281" s="88"/>
      <c r="F17281" s="88"/>
      <c r="G17281" s="88"/>
      <c r="H17281" s="88"/>
      <c r="I17281" s="88"/>
      <c r="J17281" s="88"/>
      <c r="K17281" s="88"/>
    </row>
    <row r="17282" spans="2:11" ht="12" hidden="1" customHeight="1" x14ac:dyDescent="0.2">
      <c r="B17282" s="88"/>
      <c r="C17282" s="88"/>
      <c r="D17282" s="88"/>
      <c r="E17282" s="88"/>
      <c r="F17282" s="88"/>
      <c r="G17282" s="88"/>
      <c r="H17282" s="88"/>
      <c r="I17282" s="88"/>
      <c r="J17282" s="88"/>
      <c r="K17282" s="88"/>
    </row>
    <row r="17283" spans="2:11" ht="12" hidden="1" customHeight="1" x14ac:dyDescent="0.2">
      <c r="B17283" s="88"/>
      <c r="C17283" s="88"/>
      <c r="D17283" s="88"/>
      <c r="E17283" s="88"/>
      <c r="F17283" s="88"/>
      <c r="G17283" s="88"/>
      <c r="H17283" s="88"/>
      <c r="I17283" s="88"/>
      <c r="J17283" s="88"/>
      <c r="K17283" s="88"/>
    </row>
    <row r="17284" spans="2:11" ht="12" hidden="1" customHeight="1" x14ac:dyDescent="0.2">
      <c r="B17284" s="88"/>
      <c r="C17284" s="88"/>
      <c r="D17284" s="88"/>
      <c r="E17284" s="88"/>
      <c r="F17284" s="88"/>
      <c r="G17284" s="88"/>
      <c r="H17284" s="88"/>
      <c r="I17284" s="88"/>
      <c r="J17284" s="88"/>
      <c r="K17284" s="88"/>
    </row>
    <row r="17285" spans="2:11" ht="12" hidden="1" customHeight="1" x14ac:dyDescent="0.2">
      <c r="B17285" s="88"/>
      <c r="C17285" s="88"/>
      <c r="D17285" s="88"/>
      <c r="E17285" s="88"/>
      <c r="F17285" s="88"/>
      <c r="G17285" s="88"/>
      <c r="H17285" s="88"/>
      <c r="I17285" s="88"/>
      <c r="J17285" s="88"/>
      <c r="K17285" s="88"/>
    </row>
    <row r="17286" spans="2:11" ht="12" hidden="1" customHeight="1" x14ac:dyDescent="0.2">
      <c r="B17286" s="88"/>
      <c r="C17286" s="88"/>
      <c r="D17286" s="88"/>
      <c r="E17286" s="88"/>
      <c r="F17286" s="88"/>
      <c r="G17286" s="88"/>
      <c r="H17286" s="88"/>
      <c r="I17286" s="88"/>
      <c r="J17286" s="88"/>
      <c r="K17286" s="88"/>
    </row>
    <row r="17287" spans="2:11" ht="12" hidden="1" customHeight="1" x14ac:dyDescent="0.2">
      <c r="B17287" s="88"/>
      <c r="C17287" s="88"/>
      <c r="D17287" s="88"/>
      <c r="E17287" s="88"/>
      <c r="F17287" s="88"/>
      <c r="G17287" s="88"/>
      <c r="H17287" s="88"/>
      <c r="I17287" s="88"/>
      <c r="J17287" s="88"/>
      <c r="K17287" s="88"/>
    </row>
    <row r="17288" spans="2:11" ht="12" hidden="1" customHeight="1" x14ac:dyDescent="0.2">
      <c r="B17288" s="88"/>
      <c r="C17288" s="88"/>
      <c r="D17288" s="88"/>
      <c r="E17288" s="88"/>
      <c r="F17288" s="88"/>
      <c r="G17288" s="88"/>
      <c r="H17288" s="88"/>
      <c r="I17288" s="88"/>
      <c r="J17288" s="88"/>
      <c r="K17288" s="88"/>
    </row>
    <row r="17289" spans="2:11" ht="12" hidden="1" customHeight="1" x14ac:dyDescent="0.2">
      <c r="B17289" s="88"/>
      <c r="C17289" s="88"/>
      <c r="D17289" s="88"/>
      <c r="E17289" s="88"/>
      <c r="F17289" s="88"/>
      <c r="G17289" s="88"/>
      <c r="H17289" s="88"/>
      <c r="I17289" s="88"/>
      <c r="J17289" s="88"/>
      <c r="K17289" s="88"/>
    </row>
    <row r="17290" spans="2:11" ht="12" hidden="1" customHeight="1" x14ac:dyDescent="0.2">
      <c r="B17290" s="88"/>
      <c r="C17290" s="88"/>
      <c r="D17290" s="88"/>
      <c r="E17290" s="88"/>
      <c r="F17290" s="88"/>
      <c r="G17290" s="88"/>
      <c r="H17290" s="88"/>
      <c r="I17290" s="88"/>
      <c r="J17290" s="88"/>
      <c r="K17290" s="88"/>
    </row>
    <row r="17291" spans="2:11" ht="12" hidden="1" customHeight="1" x14ac:dyDescent="0.2">
      <c r="B17291" s="88"/>
      <c r="C17291" s="88"/>
      <c r="D17291" s="88"/>
      <c r="E17291" s="88"/>
      <c r="F17291" s="88"/>
      <c r="G17291" s="88"/>
      <c r="H17291" s="88"/>
      <c r="I17291" s="88"/>
      <c r="J17291" s="88"/>
      <c r="K17291" s="88"/>
    </row>
    <row r="17292" spans="2:11" ht="12" hidden="1" customHeight="1" x14ac:dyDescent="0.2">
      <c r="B17292" s="88"/>
      <c r="C17292" s="88"/>
      <c r="D17292" s="88"/>
      <c r="E17292" s="88"/>
      <c r="F17292" s="88"/>
      <c r="G17292" s="88"/>
      <c r="H17292" s="88"/>
      <c r="I17292" s="88"/>
      <c r="J17292" s="88"/>
      <c r="K17292" s="88"/>
    </row>
    <row r="17293" spans="2:11" ht="12" hidden="1" customHeight="1" x14ac:dyDescent="0.2">
      <c r="B17293" s="88"/>
      <c r="C17293" s="88"/>
      <c r="D17293" s="88"/>
      <c r="E17293" s="88"/>
      <c r="F17293" s="88"/>
      <c r="G17293" s="88"/>
      <c r="H17293" s="88"/>
      <c r="I17293" s="88"/>
      <c r="J17293" s="88"/>
      <c r="K17293" s="88"/>
    </row>
    <row r="17294" spans="2:11" ht="12" hidden="1" customHeight="1" x14ac:dyDescent="0.2">
      <c r="B17294" s="88"/>
      <c r="C17294" s="88"/>
      <c r="D17294" s="88"/>
      <c r="E17294" s="88"/>
      <c r="F17294" s="88"/>
      <c r="G17294" s="88"/>
      <c r="H17294" s="88"/>
      <c r="I17294" s="88"/>
      <c r="J17294" s="88"/>
      <c r="K17294" s="88"/>
    </row>
    <row r="17295" spans="2:11" ht="12" hidden="1" customHeight="1" x14ac:dyDescent="0.2">
      <c r="B17295" s="88"/>
      <c r="C17295" s="88"/>
      <c r="D17295" s="88"/>
      <c r="E17295" s="88"/>
      <c r="F17295" s="88"/>
      <c r="G17295" s="88"/>
      <c r="H17295" s="88"/>
      <c r="I17295" s="88"/>
      <c r="J17295" s="88"/>
      <c r="K17295" s="88"/>
    </row>
    <row r="17296" spans="2:11" ht="12" hidden="1" customHeight="1" x14ac:dyDescent="0.2">
      <c r="B17296" s="88"/>
      <c r="C17296" s="88"/>
      <c r="D17296" s="88"/>
      <c r="E17296" s="88"/>
      <c r="F17296" s="88"/>
      <c r="G17296" s="88"/>
      <c r="H17296" s="88"/>
      <c r="I17296" s="88"/>
      <c r="J17296" s="88"/>
      <c r="K17296" s="88"/>
    </row>
    <row r="17297" spans="2:11" ht="12" hidden="1" customHeight="1" x14ac:dyDescent="0.2">
      <c r="B17297" s="88"/>
      <c r="C17297" s="88"/>
      <c r="D17297" s="88"/>
      <c r="E17297" s="88"/>
      <c r="F17297" s="88"/>
      <c r="G17297" s="88"/>
      <c r="H17297" s="88"/>
      <c r="I17297" s="88"/>
      <c r="J17297" s="88"/>
      <c r="K17297" s="88"/>
    </row>
    <row r="17298" spans="2:11" ht="12" hidden="1" customHeight="1" x14ac:dyDescent="0.2">
      <c r="B17298" s="88"/>
      <c r="C17298" s="88"/>
      <c r="D17298" s="88"/>
      <c r="E17298" s="88"/>
      <c r="F17298" s="88"/>
      <c r="G17298" s="88"/>
      <c r="H17298" s="88"/>
      <c r="I17298" s="88"/>
      <c r="J17298" s="88"/>
      <c r="K17298" s="88"/>
    </row>
    <row r="17299" spans="2:11" ht="12" hidden="1" customHeight="1" x14ac:dyDescent="0.2">
      <c r="B17299" s="88"/>
      <c r="C17299" s="88"/>
      <c r="D17299" s="88"/>
      <c r="E17299" s="88"/>
      <c r="F17299" s="88"/>
      <c r="G17299" s="88"/>
      <c r="H17299" s="88"/>
      <c r="I17299" s="88"/>
      <c r="J17299" s="88"/>
      <c r="K17299" s="88"/>
    </row>
    <row r="17300" spans="2:11" ht="12" hidden="1" customHeight="1" x14ac:dyDescent="0.2">
      <c r="B17300" s="88"/>
      <c r="C17300" s="88"/>
      <c r="D17300" s="88"/>
      <c r="E17300" s="88"/>
      <c r="F17300" s="88"/>
      <c r="G17300" s="88"/>
      <c r="H17300" s="88"/>
      <c r="I17300" s="88"/>
      <c r="J17300" s="88"/>
      <c r="K17300" s="88"/>
    </row>
    <row r="17301" spans="2:11" ht="12" hidden="1" customHeight="1" x14ac:dyDescent="0.2">
      <c r="B17301" s="88"/>
      <c r="C17301" s="88"/>
      <c r="D17301" s="88"/>
      <c r="E17301" s="88"/>
      <c r="F17301" s="88"/>
      <c r="G17301" s="88"/>
      <c r="H17301" s="88"/>
      <c r="I17301" s="88"/>
      <c r="J17301" s="88"/>
      <c r="K17301" s="88"/>
    </row>
    <row r="17302" spans="2:11" ht="12" hidden="1" customHeight="1" x14ac:dyDescent="0.2">
      <c r="B17302" s="88"/>
      <c r="C17302" s="88"/>
      <c r="D17302" s="88"/>
      <c r="E17302" s="88"/>
      <c r="F17302" s="88"/>
      <c r="G17302" s="88"/>
      <c r="H17302" s="88"/>
      <c r="I17302" s="88"/>
      <c r="J17302" s="88"/>
      <c r="K17302" s="88"/>
    </row>
    <row r="17303" spans="2:11" ht="12" hidden="1" customHeight="1" x14ac:dyDescent="0.2">
      <c r="B17303" s="88"/>
      <c r="C17303" s="88"/>
      <c r="D17303" s="88"/>
      <c r="E17303" s="88"/>
      <c r="F17303" s="88"/>
      <c r="G17303" s="88"/>
      <c r="H17303" s="88"/>
      <c r="I17303" s="88"/>
      <c r="J17303" s="88"/>
      <c r="K17303" s="88"/>
    </row>
    <row r="17304" spans="2:11" ht="12" hidden="1" customHeight="1" x14ac:dyDescent="0.2">
      <c r="B17304" s="88"/>
      <c r="C17304" s="88"/>
      <c r="D17304" s="88"/>
      <c r="E17304" s="88"/>
      <c r="F17304" s="88"/>
      <c r="G17304" s="88"/>
      <c r="H17304" s="88"/>
      <c r="I17304" s="88"/>
      <c r="J17304" s="88"/>
      <c r="K17304" s="88"/>
    </row>
    <row r="17305" spans="2:11" ht="12" hidden="1" customHeight="1" x14ac:dyDescent="0.2">
      <c r="B17305" s="88"/>
      <c r="C17305" s="88"/>
      <c r="D17305" s="88"/>
      <c r="E17305" s="88"/>
      <c r="F17305" s="88"/>
      <c r="G17305" s="88"/>
      <c r="H17305" s="88"/>
      <c r="I17305" s="88"/>
      <c r="J17305" s="88"/>
      <c r="K17305" s="88"/>
    </row>
    <row r="17306" spans="2:11" ht="12" hidden="1" customHeight="1" x14ac:dyDescent="0.2">
      <c r="B17306" s="88"/>
      <c r="C17306" s="88"/>
      <c r="D17306" s="88"/>
      <c r="E17306" s="88"/>
      <c r="F17306" s="88"/>
      <c r="G17306" s="88"/>
      <c r="H17306" s="88"/>
      <c r="I17306" s="88"/>
      <c r="J17306" s="88"/>
      <c r="K17306" s="88"/>
    </row>
    <row r="17307" spans="2:11" ht="12" hidden="1" customHeight="1" x14ac:dyDescent="0.2">
      <c r="B17307" s="88"/>
      <c r="C17307" s="88"/>
      <c r="D17307" s="88"/>
      <c r="E17307" s="88"/>
      <c r="F17307" s="88"/>
      <c r="G17307" s="88"/>
      <c r="H17307" s="88"/>
      <c r="I17307" s="88"/>
      <c r="J17307" s="88"/>
      <c r="K17307" s="88"/>
    </row>
    <row r="17308" spans="2:11" ht="12" hidden="1" customHeight="1" x14ac:dyDescent="0.2">
      <c r="B17308" s="88"/>
      <c r="C17308" s="88"/>
      <c r="D17308" s="88"/>
      <c r="E17308" s="88"/>
      <c r="F17308" s="88"/>
      <c r="G17308" s="88"/>
      <c r="H17308" s="88"/>
      <c r="I17308" s="88"/>
      <c r="J17308" s="88"/>
      <c r="K17308" s="88"/>
    </row>
    <row r="17309" spans="2:11" ht="12" hidden="1" customHeight="1" x14ac:dyDescent="0.2">
      <c r="B17309" s="88"/>
      <c r="C17309" s="88"/>
      <c r="D17309" s="88"/>
      <c r="E17309" s="88"/>
      <c r="F17309" s="88"/>
      <c r="G17309" s="88"/>
      <c r="H17309" s="88"/>
      <c r="I17309" s="88"/>
      <c r="J17309" s="88"/>
      <c r="K17309" s="88"/>
    </row>
    <row r="17310" spans="2:11" ht="12" hidden="1" customHeight="1" x14ac:dyDescent="0.2">
      <c r="B17310" s="88"/>
      <c r="C17310" s="88"/>
      <c r="D17310" s="88"/>
      <c r="E17310" s="88"/>
      <c r="F17310" s="88"/>
      <c r="G17310" s="88"/>
      <c r="H17310" s="88"/>
      <c r="I17310" s="88"/>
      <c r="J17310" s="88"/>
      <c r="K17310" s="88"/>
    </row>
    <row r="17311" spans="2:11" ht="12" hidden="1" customHeight="1" x14ac:dyDescent="0.2">
      <c r="B17311" s="88"/>
      <c r="C17311" s="88"/>
      <c r="D17311" s="88"/>
      <c r="E17311" s="88"/>
      <c r="F17311" s="88"/>
      <c r="G17311" s="88"/>
      <c r="H17311" s="88"/>
      <c r="I17311" s="88"/>
      <c r="J17311" s="88"/>
      <c r="K17311" s="88"/>
    </row>
    <row r="17312" spans="2:11" ht="12" hidden="1" customHeight="1" x14ac:dyDescent="0.2">
      <c r="B17312" s="88"/>
      <c r="C17312" s="88"/>
      <c r="D17312" s="88"/>
      <c r="E17312" s="88"/>
      <c r="F17312" s="88"/>
      <c r="G17312" s="88"/>
      <c r="H17312" s="88"/>
      <c r="I17312" s="88"/>
      <c r="J17312" s="88"/>
      <c r="K17312" s="88"/>
    </row>
    <row r="17313" spans="2:11" ht="12" hidden="1" customHeight="1" x14ac:dyDescent="0.2">
      <c r="B17313" s="88"/>
      <c r="C17313" s="88"/>
      <c r="D17313" s="88"/>
      <c r="E17313" s="88"/>
      <c r="F17313" s="88"/>
      <c r="G17313" s="88"/>
      <c r="H17313" s="88"/>
      <c r="I17313" s="88"/>
      <c r="J17313" s="88"/>
      <c r="K17313" s="88"/>
    </row>
    <row r="17314" spans="2:11" ht="12" hidden="1" customHeight="1" x14ac:dyDescent="0.2">
      <c r="B17314" s="88"/>
      <c r="C17314" s="88"/>
      <c r="D17314" s="88"/>
      <c r="E17314" s="88"/>
      <c r="F17314" s="88"/>
      <c r="G17314" s="88"/>
      <c r="H17314" s="88"/>
      <c r="I17314" s="88"/>
      <c r="J17314" s="88"/>
      <c r="K17314" s="88"/>
    </row>
    <row r="17315" spans="2:11" ht="12" hidden="1" customHeight="1" x14ac:dyDescent="0.2">
      <c r="B17315" s="88"/>
      <c r="C17315" s="88"/>
      <c r="D17315" s="88"/>
      <c r="E17315" s="88"/>
      <c r="F17315" s="88"/>
      <c r="G17315" s="88"/>
      <c r="H17315" s="88"/>
      <c r="I17315" s="88"/>
      <c r="J17315" s="88"/>
      <c r="K17315" s="88"/>
    </row>
    <row r="17316" spans="2:11" ht="12" hidden="1" customHeight="1" x14ac:dyDescent="0.2">
      <c r="B17316" s="88"/>
      <c r="C17316" s="88"/>
      <c r="D17316" s="88"/>
      <c r="E17316" s="88"/>
      <c r="F17316" s="88"/>
      <c r="G17316" s="88"/>
      <c r="H17316" s="88"/>
      <c r="I17316" s="88"/>
      <c r="J17316" s="88"/>
      <c r="K17316" s="88"/>
    </row>
    <row r="17317" spans="2:11" ht="12" hidden="1" customHeight="1" x14ac:dyDescent="0.2">
      <c r="B17317" s="88"/>
      <c r="C17317" s="88"/>
      <c r="D17317" s="88"/>
      <c r="E17317" s="88"/>
      <c r="F17317" s="88"/>
      <c r="G17317" s="88"/>
      <c r="H17317" s="88"/>
      <c r="I17317" s="88"/>
      <c r="J17317" s="88"/>
      <c r="K17317" s="88"/>
    </row>
    <row r="17318" spans="2:11" ht="12" hidden="1" customHeight="1" x14ac:dyDescent="0.2">
      <c r="B17318" s="88"/>
      <c r="C17318" s="88"/>
      <c r="D17318" s="88"/>
      <c r="E17318" s="88"/>
      <c r="F17318" s="88"/>
      <c r="G17318" s="88"/>
      <c r="H17318" s="88"/>
      <c r="I17318" s="88"/>
      <c r="J17318" s="88"/>
      <c r="K17318" s="88"/>
    </row>
    <row r="17319" spans="2:11" ht="12" hidden="1" customHeight="1" x14ac:dyDescent="0.2">
      <c r="B17319" s="88"/>
      <c r="C17319" s="88"/>
      <c r="D17319" s="88"/>
      <c r="E17319" s="88"/>
      <c r="F17319" s="88"/>
      <c r="G17319" s="88"/>
      <c r="H17319" s="88"/>
      <c r="I17319" s="88"/>
      <c r="J17319" s="88"/>
      <c r="K17319" s="88"/>
    </row>
    <row r="17320" spans="2:11" ht="12" hidden="1" customHeight="1" x14ac:dyDescent="0.2">
      <c r="B17320" s="88"/>
      <c r="C17320" s="88"/>
      <c r="D17320" s="88"/>
      <c r="E17320" s="88"/>
      <c r="F17320" s="88"/>
      <c r="G17320" s="88"/>
      <c r="H17320" s="88"/>
      <c r="I17320" s="88"/>
      <c r="J17320" s="88"/>
      <c r="K17320" s="88"/>
    </row>
    <row r="17321" spans="2:11" ht="12" hidden="1" customHeight="1" x14ac:dyDescent="0.2">
      <c r="B17321" s="88"/>
      <c r="C17321" s="88"/>
      <c r="D17321" s="88"/>
      <c r="E17321" s="88"/>
      <c r="F17321" s="88"/>
      <c r="G17321" s="88"/>
      <c r="H17321" s="88"/>
      <c r="I17321" s="88"/>
      <c r="J17321" s="88"/>
      <c r="K17321" s="88"/>
    </row>
    <row r="17322" spans="2:11" ht="12" hidden="1" customHeight="1" x14ac:dyDescent="0.2">
      <c r="B17322" s="88"/>
      <c r="C17322" s="88"/>
      <c r="D17322" s="88"/>
      <c r="E17322" s="88"/>
      <c r="F17322" s="88"/>
      <c r="G17322" s="88"/>
      <c r="H17322" s="88"/>
      <c r="I17322" s="88"/>
      <c r="J17322" s="88"/>
      <c r="K17322" s="88"/>
    </row>
    <row r="17323" spans="2:11" ht="12" hidden="1" customHeight="1" x14ac:dyDescent="0.2">
      <c r="B17323" s="88"/>
      <c r="C17323" s="88"/>
      <c r="D17323" s="88"/>
      <c r="E17323" s="88"/>
      <c r="F17323" s="88"/>
      <c r="G17323" s="88"/>
      <c r="H17323" s="88"/>
      <c r="I17323" s="88"/>
      <c r="J17323" s="88"/>
      <c r="K17323" s="88"/>
    </row>
    <row r="17324" spans="2:11" ht="12" hidden="1" customHeight="1" x14ac:dyDescent="0.2">
      <c r="B17324" s="88"/>
      <c r="C17324" s="88"/>
      <c r="D17324" s="88"/>
      <c r="E17324" s="88"/>
      <c r="F17324" s="88"/>
      <c r="G17324" s="88"/>
      <c r="H17324" s="88"/>
      <c r="I17324" s="88"/>
      <c r="J17324" s="88"/>
      <c r="K17324" s="88"/>
    </row>
    <row r="17325" spans="2:11" ht="12" hidden="1" customHeight="1" x14ac:dyDescent="0.2">
      <c r="B17325" s="88"/>
      <c r="C17325" s="88"/>
      <c r="D17325" s="88"/>
      <c r="E17325" s="88"/>
      <c r="F17325" s="88"/>
      <c r="G17325" s="88"/>
      <c r="H17325" s="88"/>
      <c r="I17325" s="88"/>
      <c r="J17325" s="88"/>
      <c r="K17325" s="88"/>
    </row>
    <row r="17326" spans="2:11" ht="12" hidden="1" customHeight="1" x14ac:dyDescent="0.2">
      <c r="B17326" s="88"/>
      <c r="C17326" s="88"/>
      <c r="D17326" s="88"/>
      <c r="E17326" s="88"/>
      <c r="F17326" s="88"/>
      <c r="G17326" s="88"/>
      <c r="H17326" s="88"/>
      <c r="I17326" s="88"/>
      <c r="J17326" s="88"/>
      <c r="K17326" s="88"/>
    </row>
    <row r="17327" spans="2:11" ht="12" hidden="1" customHeight="1" x14ac:dyDescent="0.2">
      <c r="B17327" s="88"/>
      <c r="C17327" s="88"/>
      <c r="D17327" s="88"/>
      <c r="E17327" s="88"/>
      <c r="F17327" s="88"/>
      <c r="G17327" s="88"/>
      <c r="H17327" s="88"/>
      <c r="I17327" s="88"/>
      <c r="J17327" s="88"/>
      <c r="K17327" s="88"/>
    </row>
    <row r="17328" spans="2:11" ht="12" hidden="1" customHeight="1" x14ac:dyDescent="0.2">
      <c r="B17328" s="88"/>
      <c r="C17328" s="88"/>
      <c r="D17328" s="88"/>
      <c r="E17328" s="88"/>
      <c r="F17328" s="88"/>
      <c r="G17328" s="88"/>
      <c r="H17328" s="88"/>
      <c r="I17328" s="88"/>
      <c r="J17328" s="88"/>
      <c r="K17328" s="88"/>
    </row>
    <row r="17329" spans="2:11" ht="12" hidden="1" customHeight="1" x14ac:dyDescent="0.2">
      <c r="B17329" s="88"/>
      <c r="C17329" s="88"/>
      <c r="D17329" s="88"/>
      <c r="E17329" s="88"/>
      <c r="F17329" s="88"/>
      <c r="G17329" s="88"/>
      <c r="H17329" s="88"/>
      <c r="I17329" s="88"/>
      <c r="J17329" s="88"/>
      <c r="K17329" s="88"/>
    </row>
    <row r="17330" spans="2:11" ht="12" hidden="1" customHeight="1" x14ac:dyDescent="0.2">
      <c r="B17330" s="88"/>
      <c r="C17330" s="88"/>
      <c r="D17330" s="88"/>
      <c r="E17330" s="88"/>
      <c r="F17330" s="88"/>
      <c r="G17330" s="88"/>
      <c r="H17330" s="88"/>
      <c r="I17330" s="88"/>
      <c r="J17330" s="88"/>
      <c r="K17330" s="88"/>
    </row>
    <row r="17331" spans="2:11" ht="12" hidden="1" customHeight="1" x14ac:dyDescent="0.2">
      <c r="B17331" s="88"/>
      <c r="C17331" s="88"/>
      <c r="D17331" s="88"/>
      <c r="E17331" s="88"/>
      <c r="F17331" s="88"/>
      <c r="G17331" s="88"/>
      <c r="H17331" s="88"/>
      <c r="I17331" s="88"/>
      <c r="J17331" s="88"/>
      <c r="K17331" s="88"/>
    </row>
    <row r="17332" spans="2:11" ht="12" hidden="1" customHeight="1" x14ac:dyDescent="0.2">
      <c r="B17332" s="88"/>
      <c r="C17332" s="88"/>
      <c r="D17332" s="88"/>
      <c r="E17332" s="88"/>
      <c r="F17332" s="88"/>
      <c r="G17332" s="88"/>
      <c r="H17332" s="88"/>
      <c r="I17332" s="88"/>
      <c r="J17332" s="88"/>
      <c r="K17332" s="88"/>
    </row>
    <row r="17333" spans="2:11" ht="12" hidden="1" customHeight="1" x14ac:dyDescent="0.2">
      <c r="B17333" s="88"/>
      <c r="C17333" s="88"/>
      <c r="D17333" s="88"/>
      <c r="E17333" s="88"/>
      <c r="F17333" s="88"/>
      <c r="G17333" s="88"/>
      <c r="H17333" s="88"/>
      <c r="I17333" s="88"/>
      <c r="J17333" s="88"/>
      <c r="K17333" s="88"/>
    </row>
    <row r="17334" spans="2:11" ht="12" hidden="1" customHeight="1" x14ac:dyDescent="0.2">
      <c r="B17334" s="88"/>
      <c r="C17334" s="88"/>
      <c r="D17334" s="88"/>
      <c r="E17334" s="88"/>
      <c r="F17334" s="88"/>
      <c r="G17334" s="88"/>
      <c r="H17334" s="88"/>
      <c r="I17334" s="88"/>
      <c r="J17334" s="88"/>
      <c r="K17334" s="88"/>
    </row>
    <row r="17335" spans="2:11" ht="12" hidden="1" customHeight="1" x14ac:dyDescent="0.2">
      <c r="B17335" s="88"/>
      <c r="C17335" s="88"/>
      <c r="D17335" s="88"/>
      <c r="E17335" s="88"/>
      <c r="F17335" s="88"/>
      <c r="G17335" s="88"/>
      <c r="H17335" s="88"/>
      <c r="I17335" s="88"/>
      <c r="J17335" s="88"/>
      <c r="K17335" s="88"/>
    </row>
    <row r="17336" spans="2:11" ht="12" hidden="1" customHeight="1" x14ac:dyDescent="0.2">
      <c r="B17336" s="88"/>
      <c r="C17336" s="88"/>
      <c r="D17336" s="88"/>
      <c r="E17336" s="88"/>
      <c r="F17336" s="88"/>
      <c r="G17336" s="88"/>
      <c r="H17336" s="88"/>
      <c r="I17336" s="88"/>
      <c r="J17336" s="88"/>
      <c r="K17336" s="88"/>
    </row>
    <row r="17337" spans="2:11" ht="12" hidden="1" customHeight="1" x14ac:dyDescent="0.2">
      <c r="B17337" s="88"/>
      <c r="C17337" s="88"/>
      <c r="D17337" s="88"/>
      <c r="E17337" s="88"/>
      <c r="F17337" s="88"/>
      <c r="G17337" s="88"/>
      <c r="H17337" s="88"/>
      <c r="I17337" s="88"/>
      <c r="J17337" s="88"/>
      <c r="K17337" s="88"/>
    </row>
    <row r="17338" spans="2:11" ht="12" hidden="1" customHeight="1" x14ac:dyDescent="0.2">
      <c r="B17338" s="88"/>
      <c r="C17338" s="88"/>
      <c r="D17338" s="88"/>
      <c r="E17338" s="88"/>
      <c r="F17338" s="88"/>
      <c r="G17338" s="88"/>
      <c r="H17338" s="88"/>
      <c r="I17338" s="88"/>
      <c r="J17338" s="88"/>
      <c r="K17338" s="88"/>
    </row>
    <row r="17339" spans="2:11" ht="12" hidden="1" customHeight="1" x14ac:dyDescent="0.2">
      <c r="B17339" s="88"/>
      <c r="C17339" s="88"/>
      <c r="D17339" s="88"/>
      <c r="E17339" s="88"/>
      <c r="F17339" s="88"/>
      <c r="G17339" s="88"/>
      <c r="H17339" s="88"/>
      <c r="I17339" s="88"/>
      <c r="J17339" s="88"/>
      <c r="K17339" s="88"/>
    </row>
    <row r="17340" spans="2:11" ht="12" hidden="1" customHeight="1" x14ac:dyDescent="0.2">
      <c r="B17340" s="88"/>
      <c r="C17340" s="88"/>
      <c r="D17340" s="88"/>
      <c r="E17340" s="88"/>
      <c r="F17340" s="88"/>
      <c r="G17340" s="88"/>
      <c r="H17340" s="88"/>
      <c r="I17340" s="88"/>
      <c r="J17340" s="88"/>
      <c r="K17340" s="88"/>
    </row>
    <row r="17341" spans="2:11" ht="12" hidden="1" customHeight="1" x14ac:dyDescent="0.2">
      <c r="B17341" s="88"/>
      <c r="C17341" s="88"/>
      <c r="D17341" s="88"/>
      <c r="E17341" s="88"/>
      <c r="F17341" s="88"/>
      <c r="G17341" s="88"/>
      <c r="H17341" s="88"/>
      <c r="I17341" s="88"/>
      <c r="J17341" s="88"/>
      <c r="K17341" s="88"/>
    </row>
    <row r="17342" spans="2:11" ht="12" hidden="1" customHeight="1" x14ac:dyDescent="0.2">
      <c r="B17342" s="88"/>
      <c r="C17342" s="88"/>
      <c r="D17342" s="88"/>
      <c r="E17342" s="88"/>
      <c r="F17342" s="88"/>
      <c r="G17342" s="88"/>
      <c r="H17342" s="88"/>
      <c r="I17342" s="88"/>
      <c r="J17342" s="88"/>
      <c r="K17342" s="88"/>
    </row>
    <row r="17343" spans="2:11" ht="12" hidden="1" customHeight="1" x14ac:dyDescent="0.2">
      <c r="B17343" s="88"/>
      <c r="C17343" s="88"/>
      <c r="D17343" s="88"/>
      <c r="E17343" s="88"/>
      <c r="F17343" s="88"/>
      <c r="G17343" s="88"/>
      <c r="H17343" s="88"/>
      <c r="I17343" s="88"/>
      <c r="J17343" s="88"/>
      <c r="K17343" s="88"/>
    </row>
    <row r="17344" spans="2:11" ht="12" hidden="1" customHeight="1" x14ac:dyDescent="0.2">
      <c r="B17344" s="88"/>
      <c r="C17344" s="88"/>
      <c r="D17344" s="88"/>
      <c r="E17344" s="88"/>
      <c r="F17344" s="88"/>
      <c r="G17344" s="88"/>
      <c r="H17344" s="88"/>
      <c r="I17344" s="88"/>
      <c r="J17344" s="88"/>
      <c r="K17344" s="88"/>
    </row>
    <row r="17345" spans="2:11" ht="12" hidden="1" customHeight="1" x14ac:dyDescent="0.2">
      <c r="B17345" s="88"/>
      <c r="C17345" s="88"/>
      <c r="D17345" s="88"/>
      <c r="E17345" s="88"/>
      <c r="F17345" s="88"/>
      <c r="G17345" s="88"/>
      <c r="H17345" s="88"/>
      <c r="I17345" s="88"/>
      <c r="J17345" s="88"/>
      <c r="K17345" s="88"/>
    </row>
    <row r="17346" spans="2:11" ht="12" hidden="1" customHeight="1" x14ac:dyDescent="0.2">
      <c r="B17346" s="88"/>
      <c r="C17346" s="88"/>
      <c r="D17346" s="88"/>
      <c r="E17346" s="88"/>
      <c r="F17346" s="88"/>
      <c r="G17346" s="88"/>
      <c r="H17346" s="88"/>
      <c r="I17346" s="88"/>
      <c r="J17346" s="88"/>
      <c r="K17346" s="88"/>
    </row>
    <row r="17347" spans="2:11" ht="12" hidden="1" customHeight="1" x14ac:dyDescent="0.2">
      <c r="B17347" s="88"/>
      <c r="C17347" s="88"/>
      <c r="D17347" s="88"/>
      <c r="E17347" s="88"/>
      <c r="F17347" s="88"/>
      <c r="G17347" s="88"/>
      <c r="H17347" s="88"/>
      <c r="I17347" s="88"/>
      <c r="J17347" s="88"/>
      <c r="K17347" s="88"/>
    </row>
    <row r="17348" spans="2:11" ht="12" hidden="1" customHeight="1" x14ac:dyDescent="0.2">
      <c r="B17348" s="88"/>
      <c r="C17348" s="88"/>
      <c r="D17348" s="88"/>
      <c r="E17348" s="88"/>
      <c r="F17348" s="88"/>
      <c r="G17348" s="88"/>
      <c r="H17348" s="88"/>
      <c r="I17348" s="88"/>
      <c r="J17348" s="88"/>
      <c r="K17348" s="88"/>
    </row>
    <row r="17349" spans="2:11" ht="12" hidden="1" customHeight="1" x14ac:dyDescent="0.2">
      <c r="B17349" s="88"/>
      <c r="C17349" s="88"/>
      <c r="D17349" s="88"/>
      <c r="E17349" s="88"/>
      <c r="F17349" s="88"/>
      <c r="G17349" s="88"/>
      <c r="H17349" s="88"/>
      <c r="I17349" s="88"/>
      <c r="J17349" s="88"/>
      <c r="K17349" s="88"/>
    </row>
    <row r="17350" spans="2:11" ht="12" hidden="1" customHeight="1" x14ac:dyDescent="0.2">
      <c r="B17350" s="88"/>
      <c r="C17350" s="88"/>
      <c r="D17350" s="88"/>
      <c r="E17350" s="88"/>
      <c r="F17350" s="88"/>
      <c r="G17350" s="88"/>
      <c r="H17350" s="88"/>
      <c r="I17350" s="88"/>
      <c r="J17350" s="88"/>
      <c r="K17350" s="88"/>
    </row>
    <row r="17351" spans="2:11" ht="12" hidden="1" customHeight="1" x14ac:dyDescent="0.2">
      <c r="B17351" s="88"/>
      <c r="C17351" s="88"/>
      <c r="D17351" s="88"/>
      <c r="E17351" s="88"/>
      <c r="F17351" s="88"/>
      <c r="G17351" s="88"/>
      <c r="H17351" s="88"/>
      <c r="I17351" s="88"/>
      <c r="J17351" s="88"/>
      <c r="K17351" s="88"/>
    </row>
    <row r="17352" spans="2:11" ht="12" hidden="1" customHeight="1" x14ac:dyDescent="0.2">
      <c r="B17352" s="88"/>
      <c r="C17352" s="88"/>
      <c r="D17352" s="88"/>
      <c r="E17352" s="88"/>
      <c r="F17352" s="88"/>
      <c r="G17352" s="88"/>
      <c r="H17352" s="88"/>
      <c r="I17352" s="88"/>
      <c r="J17352" s="88"/>
      <c r="K17352" s="88"/>
    </row>
    <row r="17353" spans="2:11" ht="12" hidden="1" customHeight="1" x14ac:dyDescent="0.2">
      <c r="B17353" s="88"/>
      <c r="C17353" s="88"/>
      <c r="D17353" s="88"/>
      <c r="E17353" s="88"/>
      <c r="F17353" s="88"/>
      <c r="G17353" s="88"/>
      <c r="H17353" s="88"/>
      <c r="I17353" s="88"/>
      <c r="J17353" s="88"/>
      <c r="K17353" s="88"/>
    </row>
    <row r="17354" spans="2:11" ht="12" hidden="1" customHeight="1" x14ac:dyDescent="0.2">
      <c r="B17354" s="88"/>
      <c r="C17354" s="88"/>
      <c r="D17354" s="88"/>
      <c r="E17354" s="88"/>
      <c r="F17354" s="88"/>
      <c r="G17354" s="88"/>
      <c r="H17354" s="88"/>
      <c r="I17354" s="88"/>
      <c r="J17354" s="88"/>
      <c r="K17354" s="88"/>
    </row>
    <row r="17355" spans="2:11" ht="12" hidden="1" customHeight="1" x14ac:dyDescent="0.2">
      <c r="B17355" s="88"/>
      <c r="C17355" s="88"/>
      <c r="D17355" s="88"/>
      <c r="E17355" s="88"/>
      <c r="F17355" s="88"/>
      <c r="G17355" s="88"/>
      <c r="H17355" s="88"/>
      <c r="I17355" s="88"/>
      <c r="J17355" s="88"/>
      <c r="K17355" s="88"/>
    </row>
    <row r="17356" spans="2:11" ht="12" hidden="1" customHeight="1" x14ac:dyDescent="0.2">
      <c r="B17356" s="88"/>
      <c r="C17356" s="88"/>
      <c r="D17356" s="88"/>
      <c r="E17356" s="88"/>
      <c r="F17356" s="88"/>
      <c r="G17356" s="88"/>
      <c r="H17356" s="88"/>
      <c r="I17356" s="88"/>
      <c r="J17356" s="88"/>
      <c r="K17356" s="88"/>
    </row>
    <row r="17357" spans="2:11" ht="12" hidden="1" customHeight="1" x14ac:dyDescent="0.2">
      <c r="B17357" s="88"/>
      <c r="C17357" s="88"/>
      <c r="D17357" s="88"/>
      <c r="E17357" s="88"/>
      <c r="F17357" s="88"/>
      <c r="G17357" s="88"/>
      <c r="H17357" s="88"/>
      <c r="I17357" s="88"/>
      <c r="J17357" s="88"/>
      <c r="K17357" s="88"/>
    </row>
    <row r="17358" spans="2:11" ht="12" hidden="1" customHeight="1" x14ac:dyDescent="0.2">
      <c r="B17358" s="88"/>
      <c r="C17358" s="88"/>
      <c r="D17358" s="88"/>
      <c r="E17358" s="88"/>
      <c r="F17358" s="88"/>
      <c r="G17358" s="88"/>
      <c r="H17358" s="88"/>
      <c r="I17358" s="88"/>
      <c r="J17358" s="88"/>
      <c r="K17358" s="88"/>
    </row>
    <row r="17359" spans="2:11" ht="12" hidden="1" customHeight="1" x14ac:dyDescent="0.2">
      <c r="B17359" s="88"/>
      <c r="C17359" s="88"/>
      <c r="D17359" s="88"/>
      <c r="E17359" s="88"/>
      <c r="F17359" s="88"/>
      <c r="G17359" s="88"/>
      <c r="H17359" s="88"/>
      <c r="I17359" s="88"/>
      <c r="J17359" s="88"/>
      <c r="K17359" s="88"/>
    </row>
    <row r="17360" spans="2:11" ht="12" hidden="1" customHeight="1" x14ac:dyDescent="0.2">
      <c r="B17360" s="88"/>
      <c r="C17360" s="88"/>
      <c r="D17360" s="88"/>
      <c r="E17360" s="88"/>
      <c r="F17360" s="88"/>
      <c r="G17360" s="88"/>
      <c r="H17360" s="88"/>
      <c r="I17360" s="88"/>
      <c r="J17360" s="88"/>
      <c r="K17360" s="88"/>
    </row>
    <row r="17361" spans="2:11" ht="12" hidden="1" customHeight="1" x14ac:dyDescent="0.2">
      <c r="B17361" s="88"/>
      <c r="C17361" s="88"/>
      <c r="D17361" s="88"/>
      <c r="E17361" s="88"/>
      <c r="F17361" s="88"/>
      <c r="G17361" s="88"/>
      <c r="H17361" s="88"/>
      <c r="I17361" s="88"/>
      <c r="J17361" s="88"/>
      <c r="K17361" s="88"/>
    </row>
    <row r="17362" spans="2:11" ht="12" hidden="1" customHeight="1" x14ac:dyDescent="0.2">
      <c r="B17362" s="88"/>
      <c r="C17362" s="88"/>
      <c r="D17362" s="88"/>
      <c r="E17362" s="88"/>
      <c r="F17362" s="88"/>
      <c r="G17362" s="88"/>
      <c r="H17362" s="88"/>
      <c r="I17362" s="88"/>
      <c r="J17362" s="88"/>
      <c r="K17362" s="88"/>
    </row>
    <row r="17363" spans="2:11" ht="12" hidden="1" customHeight="1" x14ac:dyDescent="0.2">
      <c r="B17363" s="88"/>
      <c r="C17363" s="88"/>
      <c r="D17363" s="88"/>
      <c r="E17363" s="88"/>
      <c r="F17363" s="88"/>
      <c r="G17363" s="88"/>
      <c r="H17363" s="88"/>
      <c r="I17363" s="88"/>
      <c r="J17363" s="88"/>
      <c r="K17363" s="88"/>
    </row>
    <row r="17364" spans="2:11" ht="12" hidden="1" customHeight="1" x14ac:dyDescent="0.2">
      <c r="B17364" s="88"/>
      <c r="C17364" s="88"/>
      <c r="D17364" s="88"/>
      <c r="E17364" s="88"/>
      <c r="F17364" s="88"/>
      <c r="G17364" s="88"/>
      <c r="H17364" s="88"/>
      <c r="I17364" s="88"/>
      <c r="J17364" s="88"/>
      <c r="K17364" s="88"/>
    </row>
    <row r="17365" spans="2:11" ht="12" hidden="1" customHeight="1" x14ac:dyDescent="0.2">
      <c r="B17365" s="88"/>
      <c r="C17365" s="88"/>
      <c r="D17365" s="88"/>
      <c r="E17365" s="88"/>
      <c r="F17365" s="88"/>
      <c r="G17365" s="88"/>
      <c r="H17365" s="88"/>
      <c r="I17365" s="88"/>
      <c r="J17365" s="88"/>
      <c r="K17365" s="88"/>
    </row>
    <row r="17366" spans="2:11" ht="12" hidden="1" customHeight="1" x14ac:dyDescent="0.2">
      <c r="B17366" s="88"/>
      <c r="C17366" s="88"/>
      <c r="D17366" s="88"/>
      <c r="E17366" s="88"/>
      <c r="F17366" s="88"/>
      <c r="G17366" s="88"/>
      <c r="H17366" s="88"/>
      <c r="I17366" s="88"/>
      <c r="J17366" s="88"/>
      <c r="K17366" s="88"/>
    </row>
    <row r="17367" spans="2:11" ht="12" hidden="1" customHeight="1" x14ac:dyDescent="0.2">
      <c r="B17367" s="88"/>
      <c r="C17367" s="88"/>
      <c r="D17367" s="88"/>
      <c r="E17367" s="88"/>
      <c r="F17367" s="88"/>
      <c r="G17367" s="88"/>
      <c r="H17367" s="88"/>
      <c r="I17367" s="88"/>
      <c r="J17367" s="88"/>
      <c r="K17367" s="88"/>
    </row>
    <row r="17368" spans="2:11" ht="12" hidden="1" customHeight="1" x14ac:dyDescent="0.2">
      <c r="B17368" s="88"/>
      <c r="C17368" s="88"/>
      <c r="D17368" s="88"/>
      <c r="E17368" s="88"/>
      <c r="F17368" s="88"/>
      <c r="G17368" s="88"/>
      <c r="H17368" s="88"/>
      <c r="I17368" s="88"/>
      <c r="J17368" s="88"/>
      <c r="K17368" s="88"/>
    </row>
    <row r="17369" spans="2:11" ht="12" hidden="1" customHeight="1" x14ac:dyDescent="0.2">
      <c r="B17369" s="88"/>
      <c r="C17369" s="88"/>
      <c r="D17369" s="88"/>
      <c r="E17369" s="88"/>
      <c r="F17369" s="88"/>
      <c r="G17369" s="88"/>
      <c r="H17369" s="88"/>
      <c r="I17369" s="88"/>
      <c r="J17369" s="88"/>
      <c r="K17369" s="88"/>
    </row>
    <row r="17370" spans="2:11" ht="12" hidden="1" customHeight="1" x14ac:dyDescent="0.2">
      <c r="B17370" s="88"/>
      <c r="C17370" s="88"/>
      <c r="D17370" s="88"/>
      <c r="E17370" s="88"/>
      <c r="F17370" s="88"/>
      <c r="G17370" s="88"/>
      <c r="H17370" s="88"/>
      <c r="I17370" s="88"/>
      <c r="J17370" s="88"/>
      <c r="K17370" s="88"/>
    </row>
    <row r="17371" spans="2:11" ht="12" hidden="1" customHeight="1" x14ac:dyDescent="0.2">
      <c r="B17371" s="88"/>
      <c r="C17371" s="88"/>
      <c r="D17371" s="88"/>
      <c r="E17371" s="88"/>
      <c r="F17371" s="88"/>
      <c r="G17371" s="88"/>
      <c r="H17371" s="88"/>
      <c r="I17371" s="88"/>
      <c r="J17371" s="88"/>
      <c r="K17371" s="88"/>
    </row>
    <row r="17372" spans="2:11" ht="12" hidden="1" customHeight="1" x14ac:dyDescent="0.2">
      <c r="B17372" s="88"/>
      <c r="C17372" s="88"/>
      <c r="D17372" s="88"/>
      <c r="E17372" s="88"/>
      <c r="F17372" s="88"/>
      <c r="G17372" s="88"/>
      <c r="H17372" s="88"/>
      <c r="I17372" s="88"/>
      <c r="J17372" s="88"/>
      <c r="K17372" s="88"/>
    </row>
    <row r="17373" spans="2:11" ht="12" hidden="1" customHeight="1" x14ac:dyDescent="0.2">
      <c r="B17373" s="88"/>
      <c r="C17373" s="88"/>
      <c r="D17373" s="88"/>
      <c r="E17373" s="88"/>
      <c r="F17373" s="88"/>
      <c r="G17373" s="88"/>
      <c r="H17373" s="88"/>
      <c r="I17373" s="88"/>
      <c r="J17373" s="88"/>
      <c r="K17373" s="88"/>
    </row>
    <row r="17374" spans="2:11" ht="12" hidden="1" customHeight="1" x14ac:dyDescent="0.2">
      <c r="B17374" s="88"/>
      <c r="C17374" s="88"/>
      <c r="D17374" s="88"/>
      <c r="E17374" s="88"/>
      <c r="F17374" s="88"/>
      <c r="G17374" s="88"/>
      <c r="H17374" s="88"/>
      <c r="I17374" s="88"/>
      <c r="J17374" s="88"/>
      <c r="K17374" s="88"/>
    </row>
    <row r="17375" spans="2:11" ht="12" hidden="1" customHeight="1" x14ac:dyDescent="0.2">
      <c r="B17375" s="88"/>
      <c r="C17375" s="88"/>
      <c r="D17375" s="88"/>
      <c r="E17375" s="88"/>
      <c r="F17375" s="88"/>
      <c r="G17375" s="88"/>
      <c r="H17375" s="88"/>
      <c r="I17375" s="88"/>
      <c r="J17375" s="88"/>
      <c r="K17375" s="88"/>
    </row>
    <row r="17376" spans="2:11" ht="12" hidden="1" customHeight="1" x14ac:dyDescent="0.2">
      <c r="B17376" s="88"/>
      <c r="C17376" s="88"/>
      <c r="D17376" s="88"/>
      <c r="E17376" s="88"/>
      <c r="F17376" s="88"/>
      <c r="G17376" s="88"/>
      <c r="H17376" s="88"/>
      <c r="I17376" s="88"/>
      <c r="J17376" s="88"/>
      <c r="K17376" s="88"/>
    </row>
    <row r="17377" spans="2:11" ht="12" hidden="1" customHeight="1" x14ac:dyDescent="0.2">
      <c r="B17377" s="88"/>
      <c r="C17377" s="88"/>
      <c r="D17377" s="88"/>
      <c r="E17377" s="88"/>
      <c r="F17377" s="88"/>
      <c r="G17377" s="88"/>
      <c r="H17377" s="88"/>
      <c r="I17377" s="88"/>
      <c r="J17377" s="88"/>
      <c r="K17377" s="88"/>
    </row>
    <row r="17378" spans="2:11" ht="12" hidden="1" customHeight="1" x14ac:dyDescent="0.2">
      <c r="B17378" s="88"/>
      <c r="C17378" s="88"/>
      <c r="D17378" s="88"/>
      <c r="E17378" s="88"/>
      <c r="F17378" s="88"/>
      <c r="G17378" s="88"/>
      <c r="H17378" s="88"/>
      <c r="I17378" s="88"/>
      <c r="J17378" s="88"/>
      <c r="K17378" s="88"/>
    </row>
    <row r="17379" spans="2:11" ht="12" hidden="1" customHeight="1" x14ac:dyDescent="0.2">
      <c r="B17379" s="88"/>
      <c r="C17379" s="88"/>
      <c r="D17379" s="88"/>
      <c r="E17379" s="88"/>
      <c r="F17379" s="88"/>
      <c r="G17379" s="88"/>
      <c r="H17379" s="88"/>
      <c r="I17379" s="88"/>
      <c r="J17379" s="88"/>
      <c r="K17379" s="88"/>
    </row>
    <row r="17380" spans="2:11" ht="12" hidden="1" customHeight="1" x14ac:dyDescent="0.2">
      <c r="B17380" s="88"/>
      <c r="C17380" s="88"/>
      <c r="D17380" s="88"/>
      <c r="E17380" s="88"/>
      <c r="F17380" s="88"/>
      <c r="G17380" s="88"/>
      <c r="H17380" s="88"/>
      <c r="I17380" s="88"/>
      <c r="J17380" s="88"/>
      <c r="K17380" s="88"/>
    </row>
    <row r="17381" spans="2:11" ht="12" hidden="1" customHeight="1" x14ac:dyDescent="0.2">
      <c r="B17381" s="88"/>
      <c r="C17381" s="88"/>
      <c r="D17381" s="88"/>
      <c r="E17381" s="88"/>
      <c r="F17381" s="88"/>
      <c r="G17381" s="88"/>
      <c r="H17381" s="88"/>
      <c r="I17381" s="88"/>
      <c r="J17381" s="88"/>
      <c r="K17381" s="88"/>
    </row>
    <row r="17382" spans="2:11" ht="12" hidden="1" customHeight="1" x14ac:dyDescent="0.2">
      <c r="B17382" s="88"/>
      <c r="C17382" s="88"/>
      <c r="D17382" s="88"/>
      <c r="E17382" s="88"/>
      <c r="F17382" s="88"/>
      <c r="G17382" s="88"/>
      <c r="H17382" s="88"/>
      <c r="I17382" s="88"/>
      <c r="J17382" s="88"/>
      <c r="K17382" s="88"/>
    </row>
    <row r="17383" spans="2:11" ht="12" hidden="1" customHeight="1" x14ac:dyDescent="0.2">
      <c r="B17383" s="88"/>
      <c r="C17383" s="88"/>
      <c r="D17383" s="88"/>
      <c r="E17383" s="88"/>
      <c r="F17383" s="88"/>
      <c r="G17383" s="88"/>
      <c r="H17383" s="88"/>
      <c r="I17383" s="88"/>
      <c r="J17383" s="88"/>
      <c r="K17383" s="88"/>
    </row>
    <row r="17384" spans="2:11" ht="12" hidden="1" customHeight="1" x14ac:dyDescent="0.2">
      <c r="B17384" s="88"/>
      <c r="C17384" s="88"/>
      <c r="D17384" s="88"/>
      <c r="E17384" s="88"/>
      <c r="F17384" s="88"/>
      <c r="G17384" s="88"/>
      <c r="H17384" s="88"/>
      <c r="I17384" s="88"/>
      <c r="J17384" s="88"/>
      <c r="K17384" s="88"/>
    </row>
    <row r="17385" spans="2:11" ht="12" hidden="1" customHeight="1" x14ac:dyDescent="0.2">
      <c r="B17385" s="88"/>
      <c r="C17385" s="88"/>
      <c r="D17385" s="88"/>
      <c r="E17385" s="88"/>
      <c r="F17385" s="88"/>
      <c r="G17385" s="88"/>
      <c r="H17385" s="88"/>
      <c r="I17385" s="88"/>
      <c r="J17385" s="88"/>
      <c r="K17385" s="88"/>
    </row>
    <row r="17386" spans="2:11" ht="12" hidden="1" customHeight="1" x14ac:dyDescent="0.2">
      <c r="B17386" s="88"/>
      <c r="C17386" s="88"/>
      <c r="D17386" s="88"/>
      <c r="E17386" s="88"/>
      <c r="F17386" s="88"/>
      <c r="G17386" s="88"/>
      <c r="H17386" s="88"/>
      <c r="I17386" s="88"/>
      <c r="J17386" s="88"/>
      <c r="K17386" s="88"/>
    </row>
    <row r="17387" spans="2:11" ht="12" hidden="1" customHeight="1" x14ac:dyDescent="0.2">
      <c r="B17387" s="88"/>
      <c r="C17387" s="88"/>
      <c r="D17387" s="88"/>
      <c r="E17387" s="88"/>
      <c r="F17387" s="88"/>
      <c r="G17387" s="88"/>
      <c r="H17387" s="88"/>
      <c r="I17387" s="88"/>
      <c r="J17387" s="88"/>
      <c r="K17387" s="88"/>
    </row>
    <row r="17388" spans="2:11" ht="12" hidden="1" customHeight="1" x14ac:dyDescent="0.2">
      <c r="B17388" s="88"/>
      <c r="C17388" s="88"/>
      <c r="D17388" s="88"/>
      <c r="E17388" s="88"/>
      <c r="F17388" s="88"/>
      <c r="G17388" s="88"/>
      <c r="H17388" s="88"/>
      <c r="I17388" s="88"/>
      <c r="J17388" s="88"/>
      <c r="K17388" s="88"/>
    </row>
    <row r="17389" spans="2:11" ht="12" hidden="1" customHeight="1" x14ac:dyDescent="0.2">
      <c r="B17389" s="88"/>
      <c r="C17389" s="88"/>
      <c r="D17389" s="88"/>
      <c r="E17389" s="88"/>
      <c r="F17389" s="88"/>
      <c r="G17389" s="88"/>
      <c r="H17389" s="88"/>
      <c r="I17389" s="88"/>
      <c r="J17389" s="88"/>
      <c r="K17389" s="88"/>
    </row>
    <row r="17390" spans="2:11" ht="12" hidden="1" customHeight="1" x14ac:dyDescent="0.2">
      <c r="B17390" s="88"/>
      <c r="C17390" s="88"/>
      <c r="D17390" s="88"/>
      <c r="E17390" s="88"/>
      <c r="F17390" s="88"/>
      <c r="G17390" s="88"/>
      <c r="H17390" s="88"/>
      <c r="I17390" s="88"/>
      <c r="J17390" s="88"/>
      <c r="K17390" s="88"/>
    </row>
    <row r="17391" spans="2:11" ht="12" hidden="1" customHeight="1" x14ac:dyDescent="0.2">
      <c r="B17391" s="88"/>
      <c r="C17391" s="88"/>
      <c r="D17391" s="88"/>
      <c r="E17391" s="88"/>
      <c r="F17391" s="88"/>
      <c r="G17391" s="88"/>
      <c r="H17391" s="88"/>
      <c r="I17391" s="88"/>
      <c r="J17391" s="88"/>
      <c r="K17391" s="88"/>
    </row>
    <row r="17392" spans="2:11" ht="12" hidden="1" customHeight="1" x14ac:dyDescent="0.2">
      <c r="B17392" s="88"/>
      <c r="C17392" s="88"/>
      <c r="D17392" s="88"/>
      <c r="E17392" s="88"/>
      <c r="F17392" s="88"/>
      <c r="G17392" s="88"/>
      <c r="H17392" s="88"/>
      <c r="I17392" s="88"/>
      <c r="J17392" s="88"/>
      <c r="K17392" s="88"/>
    </row>
    <row r="17393" spans="2:11" ht="12" hidden="1" customHeight="1" x14ac:dyDescent="0.2">
      <c r="B17393" s="88"/>
      <c r="C17393" s="88"/>
      <c r="D17393" s="88"/>
      <c r="E17393" s="88"/>
      <c r="F17393" s="88"/>
      <c r="G17393" s="88"/>
      <c r="H17393" s="88"/>
      <c r="I17393" s="88"/>
      <c r="J17393" s="88"/>
      <c r="K17393" s="88"/>
    </row>
    <row r="17394" spans="2:11" ht="12" hidden="1" customHeight="1" x14ac:dyDescent="0.2">
      <c r="B17394" s="88"/>
      <c r="C17394" s="88"/>
      <c r="D17394" s="88"/>
      <c r="E17394" s="88"/>
      <c r="F17394" s="88"/>
      <c r="G17394" s="88"/>
      <c r="H17394" s="88"/>
      <c r="I17394" s="88"/>
      <c r="J17394" s="88"/>
      <c r="K17394" s="88"/>
    </row>
    <row r="17395" spans="2:11" ht="12" hidden="1" customHeight="1" x14ac:dyDescent="0.2">
      <c r="B17395" s="88"/>
      <c r="C17395" s="88"/>
      <c r="D17395" s="88"/>
      <c r="E17395" s="88"/>
      <c r="F17395" s="88"/>
      <c r="G17395" s="88"/>
      <c r="H17395" s="88"/>
      <c r="I17395" s="88"/>
      <c r="J17395" s="88"/>
      <c r="K17395" s="88"/>
    </row>
    <row r="17396" spans="2:11" ht="12" hidden="1" customHeight="1" x14ac:dyDescent="0.2">
      <c r="B17396" s="88"/>
      <c r="C17396" s="88"/>
      <c r="D17396" s="88"/>
      <c r="E17396" s="88"/>
      <c r="F17396" s="88"/>
      <c r="G17396" s="88"/>
      <c r="H17396" s="88"/>
      <c r="I17396" s="88"/>
      <c r="J17396" s="88"/>
      <c r="K17396" s="88"/>
    </row>
    <row r="17397" spans="2:11" ht="12" hidden="1" customHeight="1" x14ac:dyDescent="0.2">
      <c r="B17397" s="88"/>
      <c r="C17397" s="88"/>
      <c r="D17397" s="88"/>
      <c r="E17397" s="88"/>
      <c r="F17397" s="88"/>
      <c r="G17397" s="88"/>
      <c r="H17397" s="88"/>
      <c r="I17397" s="88"/>
      <c r="J17397" s="88"/>
      <c r="K17397" s="88"/>
    </row>
    <row r="17398" spans="2:11" ht="12" hidden="1" customHeight="1" x14ac:dyDescent="0.2">
      <c r="B17398" s="88"/>
      <c r="C17398" s="88"/>
      <c r="D17398" s="88"/>
      <c r="E17398" s="88"/>
      <c r="F17398" s="88"/>
      <c r="G17398" s="88"/>
      <c r="H17398" s="88"/>
      <c r="I17398" s="88"/>
      <c r="J17398" s="88"/>
      <c r="K17398" s="88"/>
    </row>
    <row r="17399" spans="2:11" ht="12" hidden="1" customHeight="1" x14ac:dyDescent="0.2">
      <c r="B17399" s="88"/>
      <c r="C17399" s="88"/>
      <c r="D17399" s="88"/>
      <c r="E17399" s="88"/>
      <c r="F17399" s="88"/>
      <c r="G17399" s="88"/>
      <c r="H17399" s="88"/>
      <c r="I17399" s="88"/>
      <c r="J17399" s="88"/>
      <c r="K17399" s="88"/>
    </row>
    <row r="17400" spans="2:11" ht="12" hidden="1" customHeight="1" x14ac:dyDescent="0.2">
      <c r="B17400" s="88"/>
      <c r="C17400" s="88"/>
      <c r="D17400" s="88"/>
      <c r="E17400" s="88"/>
      <c r="F17400" s="88"/>
      <c r="G17400" s="88"/>
      <c r="H17400" s="88"/>
      <c r="I17400" s="88"/>
      <c r="J17400" s="88"/>
      <c r="K17400" s="88"/>
    </row>
    <row r="17401" spans="2:11" ht="12" hidden="1" customHeight="1" x14ac:dyDescent="0.2">
      <c r="B17401" s="88"/>
      <c r="C17401" s="88"/>
      <c r="D17401" s="88"/>
      <c r="E17401" s="88"/>
      <c r="F17401" s="88"/>
      <c r="G17401" s="88"/>
      <c r="H17401" s="88"/>
      <c r="I17401" s="88"/>
      <c r="J17401" s="88"/>
      <c r="K17401" s="88"/>
    </row>
    <row r="17402" spans="2:11" ht="12" hidden="1" customHeight="1" x14ac:dyDescent="0.2">
      <c r="B17402" s="88"/>
      <c r="C17402" s="88"/>
      <c r="D17402" s="88"/>
      <c r="E17402" s="88"/>
      <c r="F17402" s="88"/>
      <c r="G17402" s="88"/>
      <c r="H17402" s="88"/>
      <c r="I17402" s="88"/>
      <c r="J17402" s="88"/>
      <c r="K17402" s="88"/>
    </row>
    <row r="17403" spans="2:11" ht="12" hidden="1" customHeight="1" x14ac:dyDescent="0.2">
      <c r="B17403" s="88"/>
      <c r="C17403" s="88"/>
      <c r="D17403" s="88"/>
      <c r="E17403" s="88"/>
      <c r="F17403" s="88"/>
      <c r="G17403" s="88"/>
      <c r="H17403" s="88"/>
      <c r="I17403" s="88"/>
      <c r="J17403" s="88"/>
      <c r="K17403" s="88"/>
    </row>
    <row r="17404" spans="2:11" ht="12" hidden="1" customHeight="1" x14ac:dyDescent="0.2">
      <c r="B17404" s="88"/>
      <c r="C17404" s="88"/>
      <c r="D17404" s="88"/>
      <c r="E17404" s="88"/>
      <c r="F17404" s="88"/>
      <c r="G17404" s="88"/>
      <c r="H17404" s="88"/>
      <c r="I17404" s="88"/>
      <c r="J17404" s="88"/>
      <c r="K17404" s="88"/>
    </row>
    <row r="17405" spans="2:11" ht="12" hidden="1" customHeight="1" x14ac:dyDescent="0.2">
      <c r="B17405" s="88"/>
      <c r="C17405" s="88"/>
      <c r="D17405" s="88"/>
      <c r="E17405" s="88"/>
      <c r="F17405" s="88"/>
      <c r="G17405" s="88"/>
      <c r="H17405" s="88"/>
      <c r="I17405" s="88"/>
      <c r="J17405" s="88"/>
      <c r="K17405" s="88"/>
    </row>
    <row r="17406" spans="2:11" ht="12" hidden="1" customHeight="1" x14ac:dyDescent="0.2">
      <c r="B17406" s="88"/>
      <c r="C17406" s="88"/>
      <c r="D17406" s="88"/>
      <c r="E17406" s="88"/>
      <c r="F17406" s="88"/>
      <c r="G17406" s="88"/>
      <c r="H17406" s="88"/>
      <c r="I17406" s="88"/>
      <c r="J17406" s="88"/>
      <c r="K17406" s="88"/>
    </row>
    <row r="17407" spans="2:11" ht="12" hidden="1" customHeight="1" x14ac:dyDescent="0.2">
      <c r="B17407" s="88"/>
      <c r="C17407" s="88"/>
      <c r="D17407" s="88"/>
      <c r="E17407" s="88"/>
      <c r="F17407" s="88"/>
      <c r="G17407" s="88"/>
      <c r="H17407" s="88"/>
      <c r="I17407" s="88"/>
      <c r="J17407" s="88"/>
      <c r="K17407" s="88"/>
    </row>
    <row r="17408" spans="2:11" ht="12" hidden="1" customHeight="1" x14ac:dyDescent="0.2">
      <c r="B17408" s="88"/>
      <c r="C17408" s="88"/>
      <c r="D17408" s="88"/>
      <c r="E17408" s="88"/>
      <c r="F17408" s="88"/>
      <c r="G17408" s="88"/>
      <c r="H17408" s="88"/>
      <c r="I17408" s="88"/>
      <c r="J17408" s="88"/>
      <c r="K17408" s="88"/>
    </row>
    <row r="17409" spans="2:11" ht="12" hidden="1" customHeight="1" x14ac:dyDescent="0.2">
      <c r="B17409" s="88"/>
      <c r="C17409" s="88"/>
      <c r="D17409" s="88"/>
      <c r="E17409" s="88"/>
      <c r="F17409" s="88"/>
      <c r="G17409" s="88"/>
      <c r="H17409" s="88"/>
      <c r="I17409" s="88"/>
      <c r="J17409" s="88"/>
      <c r="K17409" s="88"/>
    </row>
    <row r="17410" spans="2:11" ht="12" hidden="1" customHeight="1" x14ac:dyDescent="0.2">
      <c r="B17410" s="88"/>
      <c r="C17410" s="88"/>
      <c r="D17410" s="88"/>
      <c r="E17410" s="88"/>
      <c r="F17410" s="88"/>
      <c r="G17410" s="88"/>
      <c r="H17410" s="88"/>
      <c r="I17410" s="88"/>
      <c r="J17410" s="88"/>
      <c r="K17410" s="88"/>
    </row>
    <row r="17411" spans="2:11" ht="12" hidden="1" customHeight="1" x14ac:dyDescent="0.2">
      <c r="B17411" s="88"/>
      <c r="C17411" s="88"/>
      <c r="D17411" s="88"/>
      <c r="E17411" s="88"/>
      <c r="F17411" s="88"/>
      <c r="G17411" s="88"/>
      <c r="H17411" s="88"/>
      <c r="I17411" s="88"/>
      <c r="J17411" s="88"/>
      <c r="K17411" s="88"/>
    </row>
    <row r="17412" spans="2:11" ht="12" hidden="1" customHeight="1" x14ac:dyDescent="0.2">
      <c r="B17412" s="88"/>
      <c r="C17412" s="88"/>
      <c r="D17412" s="88"/>
      <c r="E17412" s="88"/>
      <c r="F17412" s="88"/>
      <c r="G17412" s="88"/>
      <c r="H17412" s="88"/>
      <c r="I17412" s="88"/>
      <c r="J17412" s="88"/>
      <c r="K17412" s="88"/>
    </row>
    <row r="17413" spans="2:11" ht="12" hidden="1" customHeight="1" x14ac:dyDescent="0.2">
      <c r="B17413" s="88"/>
      <c r="C17413" s="88"/>
      <c r="D17413" s="88"/>
      <c r="E17413" s="88"/>
      <c r="F17413" s="88"/>
      <c r="G17413" s="88"/>
      <c r="H17413" s="88"/>
      <c r="I17413" s="88"/>
      <c r="J17413" s="88"/>
      <c r="K17413" s="88"/>
    </row>
    <row r="17414" spans="2:11" ht="12" hidden="1" customHeight="1" x14ac:dyDescent="0.2">
      <c r="B17414" s="88"/>
      <c r="C17414" s="88"/>
      <c r="D17414" s="88"/>
      <c r="E17414" s="88"/>
      <c r="F17414" s="88"/>
      <c r="G17414" s="88"/>
      <c r="H17414" s="88"/>
      <c r="I17414" s="88"/>
      <c r="J17414" s="88"/>
      <c r="K17414" s="88"/>
    </row>
    <row r="17415" spans="2:11" ht="12" hidden="1" customHeight="1" x14ac:dyDescent="0.2">
      <c r="B17415" s="88"/>
      <c r="C17415" s="88"/>
      <c r="D17415" s="88"/>
      <c r="E17415" s="88"/>
      <c r="F17415" s="88"/>
      <c r="G17415" s="88"/>
      <c r="H17415" s="88"/>
      <c r="I17415" s="88"/>
      <c r="J17415" s="88"/>
      <c r="K17415" s="88"/>
    </row>
    <row r="17416" spans="2:11" ht="12" hidden="1" customHeight="1" x14ac:dyDescent="0.2">
      <c r="B17416" s="88"/>
      <c r="C17416" s="88"/>
      <c r="D17416" s="88"/>
      <c r="E17416" s="88"/>
      <c r="F17416" s="88"/>
      <c r="G17416" s="88"/>
      <c r="H17416" s="88"/>
      <c r="I17416" s="88"/>
      <c r="J17416" s="88"/>
      <c r="K17416" s="88"/>
    </row>
    <row r="17417" spans="2:11" ht="12" hidden="1" customHeight="1" x14ac:dyDescent="0.2">
      <c r="B17417" s="88"/>
      <c r="C17417" s="88"/>
      <c r="D17417" s="88"/>
      <c r="E17417" s="88"/>
      <c r="F17417" s="88"/>
      <c r="G17417" s="88"/>
      <c r="H17417" s="88"/>
      <c r="I17417" s="88"/>
      <c r="J17417" s="88"/>
      <c r="K17417" s="88"/>
    </row>
    <row r="17418" spans="2:11" ht="12" hidden="1" customHeight="1" x14ac:dyDescent="0.2">
      <c r="B17418" s="88"/>
      <c r="C17418" s="88"/>
      <c r="D17418" s="88"/>
      <c r="E17418" s="88"/>
      <c r="F17418" s="88"/>
      <c r="G17418" s="88"/>
      <c r="H17418" s="88"/>
      <c r="I17418" s="88"/>
      <c r="J17418" s="88"/>
      <c r="K17418" s="88"/>
    </row>
    <row r="17419" spans="2:11" ht="12" hidden="1" customHeight="1" x14ac:dyDescent="0.2">
      <c r="B17419" s="88"/>
      <c r="C17419" s="88"/>
      <c r="D17419" s="88"/>
      <c r="E17419" s="88"/>
      <c r="F17419" s="88"/>
      <c r="G17419" s="88"/>
      <c r="H17419" s="88"/>
      <c r="I17419" s="88"/>
      <c r="J17419" s="88"/>
      <c r="K17419" s="88"/>
    </row>
    <row r="17420" spans="2:11" ht="12" hidden="1" customHeight="1" x14ac:dyDescent="0.2">
      <c r="B17420" s="88"/>
      <c r="C17420" s="88"/>
      <c r="D17420" s="88"/>
      <c r="E17420" s="88"/>
      <c r="F17420" s="88"/>
      <c r="G17420" s="88"/>
      <c r="H17420" s="88"/>
      <c r="I17420" s="88"/>
      <c r="J17420" s="88"/>
      <c r="K17420" s="88"/>
    </row>
    <row r="17421" spans="2:11" ht="12" hidden="1" customHeight="1" x14ac:dyDescent="0.2">
      <c r="B17421" s="88"/>
      <c r="C17421" s="88"/>
      <c r="D17421" s="88"/>
      <c r="E17421" s="88"/>
      <c r="F17421" s="88"/>
      <c r="G17421" s="88"/>
      <c r="H17421" s="88"/>
      <c r="I17421" s="88"/>
      <c r="J17421" s="88"/>
      <c r="K17421" s="88"/>
    </row>
    <row r="17422" spans="2:11" ht="12" hidden="1" customHeight="1" x14ac:dyDescent="0.2">
      <c r="B17422" s="88"/>
      <c r="C17422" s="88"/>
      <c r="D17422" s="88"/>
      <c r="E17422" s="88"/>
      <c r="F17422" s="88"/>
      <c r="G17422" s="88"/>
      <c r="H17422" s="88"/>
      <c r="I17422" s="88"/>
      <c r="J17422" s="88"/>
      <c r="K17422" s="88"/>
    </row>
    <row r="17423" spans="2:11" ht="12" hidden="1" customHeight="1" x14ac:dyDescent="0.2">
      <c r="B17423" s="88"/>
      <c r="C17423" s="88"/>
      <c r="D17423" s="88"/>
      <c r="E17423" s="88"/>
      <c r="F17423" s="88"/>
      <c r="G17423" s="88"/>
      <c r="H17423" s="88"/>
      <c r="I17423" s="88"/>
      <c r="J17423" s="88"/>
      <c r="K17423" s="88"/>
    </row>
    <row r="17424" spans="2:11" ht="12" hidden="1" customHeight="1" x14ac:dyDescent="0.2">
      <c r="B17424" s="88"/>
      <c r="C17424" s="88"/>
      <c r="D17424" s="88"/>
      <c r="E17424" s="88"/>
      <c r="F17424" s="88"/>
      <c r="G17424" s="88"/>
      <c r="H17424" s="88"/>
      <c r="I17424" s="88"/>
      <c r="J17424" s="88"/>
      <c r="K17424" s="88"/>
    </row>
    <row r="17425" spans="2:11" ht="12" hidden="1" customHeight="1" x14ac:dyDescent="0.2">
      <c r="B17425" s="88"/>
      <c r="C17425" s="88"/>
      <c r="D17425" s="88"/>
      <c r="E17425" s="88"/>
      <c r="F17425" s="88"/>
      <c r="G17425" s="88"/>
      <c r="H17425" s="88"/>
      <c r="I17425" s="88"/>
      <c r="J17425" s="88"/>
      <c r="K17425" s="88"/>
    </row>
    <row r="17426" spans="2:11" ht="12" hidden="1" customHeight="1" x14ac:dyDescent="0.2">
      <c r="B17426" s="88"/>
      <c r="C17426" s="88"/>
      <c r="D17426" s="88"/>
      <c r="E17426" s="88"/>
      <c r="F17426" s="88"/>
      <c r="G17426" s="88"/>
      <c r="H17426" s="88"/>
      <c r="I17426" s="88"/>
      <c r="J17426" s="88"/>
      <c r="K17426" s="88"/>
    </row>
    <row r="17427" spans="2:11" ht="12" hidden="1" customHeight="1" x14ac:dyDescent="0.2">
      <c r="B17427" s="88"/>
      <c r="C17427" s="88"/>
      <c r="D17427" s="88"/>
      <c r="E17427" s="88"/>
      <c r="F17427" s="88"/>
      <c r="G17427" s="88"/>
      <c r="H17427" s="88"/>
      <c r="I17427" s="88"/>
      <c r="J17427" s="88"/>
      <c r="K17427" s="88"/>
    </row>
    <row r="17428" spans="2:11" ht="12" hidden="1" customHeight="1" x14ac:dyDescent="0.2">
      <c r="B17428" s="88"/>
      <c r="C17428" s="88"/>
      <c r="D17428" s="88"/>
      <c r="E17428" s="88"/>
      <c r="F17428" s="88"/>
      <c r="G17428" s="88"/>
      <c r="H17428" s="88"/>
      <c r="I17428" s="88"/>
      <c r="J17428" s="88"/>
      <c r="K17428" s="88"/>
    </row>
    <row r="17429" spans="2:11" ht="12" hidden="1" customHeight="1" x14ac:dyDescent="0.2">
      <c r="B17429" s="88"/>
      <c r="C17429" s="88"/>
      <c r="D17429" s="88"/>
      <c r="E17429" s="88"/>
      <c r="F17429" s="88"/>
      <c r="G17429" s="88"/>
      <c r="H17429" s="88"/>
      <c r="I17429" s="88"/>
      <c r="J17429" s="88"/>
      <c r="K17429" s="88"/>
    </row>
    <row r="17430" spans="2:11" ht="12" hidden="1" customHeight="1" x14ac:dyDescent="0.2">
      <c r="B17430" s="88"/>
      <c r="C17430" s="88"/>
      <c r="D17430" s="88"/>
      <c r="E17430" s="88"/>
      <c r="F17430" s="88"/>
      <c r="G17430" s="88"/>
      <c r="H17430" s="88"/>
      <c r="I17430" s="88"/>
      <c r="J17430" s="88"/>
      <c r="K17430" s="88"/>
    </row>
    <row r="17431" spans="2:11" ht="12" hidden="1" customHeight="1" x14ac:dyDescent="0.2">
      <c r="B17431" s="88"/>
      <c r="C17431" s="88"/>
      <c r="D17431" s="88"/>
      <c r="E17431" s="88"/>
      <c r="F17431" s="88"/>
      <c r="G17431" s="88"/>
      <c r="H17431" s="88"/>
      <c r="I17431" s="88"/>
      <c r="J17431" s="88"/>
      <c r="K17431" s="88"/>
    </row>
    <row r="17432" spans="2:11" ht="12" hidden="1" customHeight="1" x14ac:dyDescent="0.2">
      <c r="B17432" s="88"/>
      <c r="C17432" s="88"/>
      <c r="D17432" s="88"/>
      <c r="E17432" s="88"/>
      <c r="F17432" s="88"/>
      <c r="G17432" s="88"/>
      <c r="H17432" s="88"/>
      <c r="I17432" s="88"/>
      <c r="J17432" s="88"/>
      <c r="K17432" s="88"/>
    </row>
    <row r="17433" spans="2:11" ht="12" hidden="1" customHeight="1" x14ac:dyDescent="0.2">
      <c r="B17433" s="88"/>
      <c r="C17433" s="88"/>
      <c r="D17433" s="88"/>
      <c r="E17433" s="88"/>
      <c r="F17433" s="88"/>
      <c r="G17433" s="88"/>
      <c r="H17433" s="88"/>
      <c r="I17433" s="88"/>
      <c r="J17433" s="88"/>
      <c r="K17433" s="88"/>
    </row>
    <row r="17434" spans="2:11" ht="12" hidden="1" customHeight="1" x14ac:dyDescent="0.2">
      <c r="B17434" s="88"/>
      <c r="C17434" s="88"/>
      <c r="D17434" s="88"/>
      <c r="E17434" s="88"/>
      <c r="F17434" s="88"/>
      <c r="G17434" s="88"/>
      <c r="H17434" s="88"/>
      <c r="I17434" s="88"/>
      <c r="J17434" s="88"/>
      <c r="K17434" s="88"/>
    </row>
    <row r="17435" spans="2:11" ht="12" hidden="1" customHeight="1" x14ac:dyDescent="0.2">
      <c r="B17435" s="88"/>
      <c r="C17435" s="88"/>
      <c r="D17435" s="88"/>
      <c r="E17435" s="88"/>
      <c r="F17435" s="88"/>
      <c r="G17435" s="88"/>
      <c r="H17435" s="88"/>
      <c r="I17435" s="88"/>
      <c r="J17435" s="88"/>
      <c r="K17435" s="88"/>
    </row>
    <row r="17436" spans="2:11" ht="12" hidden="1" customHeight="1" x14ac:dyDescent="0.2">
      <c r="B17436" s="88"/>
      <c r="C17436" s="88"/>
      <c r="D17436" s="88"/>
      <c r="E17436" s="88"/>
      <c r="F17436" s="88"/>
      <c r="G17436" s="88"/>
      <c r="H17436" s="88"/>
      <c r="I17436" s="88"/>
      <c r="J17436" s="88"/>
      <c r="K17436" s="88"/>
    </row>
    <row r="17437" spans="2:11" ht="12" hidden="1" customHeight="1" x14ac:dyDescent="0.2">
      <c r="B17437" s="88"/>
      <c r="C17437" s="88"/>
      <c r="D17437" s="88"/>
      <c r="E17437" s="88"/>
      <c r="F17437" s="88"/>
      <c r="G17437" s="88"/>
      <c r="H17437" s="88"/>
      <c r="I17437" s="88"/>
      <c r="J17437" s="88"/>
      <c r="K17437" s="88"/>
    </row>
    <row r="17438" spans="2:11" ht="12" hidden="1" customHeight="1" x14ac:dyDescent="0.2">
      <c r="B17438" s="88"/>
      <c r="C17438" s="88"/>
      <c r="D17438" s="88"/>
      <c r="E17438" s="88"/>
      <c r="F17438" s="88"/>
      <c r="G17438" s="88"/>
      <c r="H17438" s="88"/>
      <c r="I17438" s="88"/>
      <c r="J17438" s="88"/>
      <c r="K17438" s="88"/>
    </row>
    <row r="17439" spans="2:11" ht="12" hidden="1" customHeight="1" x14ac:dyDescent="0.2">
      <c r="B17439" s="88"/>
      <c r="C17439" s="88"/>
      <c r="D17439" s="88"/>
      <c r="E17439" s="88"/>
      <c r="F17439" s="88"/>
      <c r="G17439" s="88"/>
      <c r="H17439" s="88"/>
      <c r="I17439" s="88"/>
      <c r="J17439" s="88"/>
      <c r="K17439" s="88"/>
    </row>
    <row r="17440" spans="2:11" ht="12" hidden="1" customHeight="1" x14ac:dyDescent="0.2">
      <c r="B17440" s="88"/>
      <c r="C17440" s="88"/>
      <c r="D17440" s="88"/>
      <c r="E17440" s="88"/>
      <c r="F17440" s="88"/>
      <c r="G17440" s="88"/>
      <c r="H17440" s="88"/>
      <c r="I17440" s="88"/>
      <c r="J17440" s="88"/>
      <c r="K17440" s="88"/>
    </row>
    <row r="17441" spans="2:11" ht="12" hidden="1" customHeight="1" x14ac:dyDescent="0.2">
      <c r="B17441" s="88"/>
      <c r="C17441" s="88"/>
      <c r="D17441" s="88"/>
      <c r="E17441" s="88"/>
      <c r="F17441" s="88"/>
      <c r="G17441" s="88"/>
      <c r="H17441" s="88"/>
      <c r="I17441" s="88"/>
      <c r="J17441" s="88"/>
      <c r="K17441" s="88"/>
    </row>
    <row r="17442" spans="2:11" ht="12" hidden="1" customHeight="1" x14ac:dyDescent="0.2">
      <c r="B17442" s="88"/>
      <c r="C17442" s="88"/>
      <c r="D17442" s="88"/>
      <c r="E17442" s="88"/>
      <c r="F17442" s="88"/>
      <c r="G17442" s="88"/>
      <c r="H17442" s="88"/>
      <c r="I17442" s="88"/>
      <c r="J17442" s="88"/>
      <c r="K17442" s="88"/>
    </row>
    <row r="17443" spans="2:11" ht="12" hidden="1" customHeight="1" x14ac:dyDescent="0.2">
      <c r="B17443" s="88"/>
      <c r="C17443" s="88"/>
      <c r="D17443" s="88"/>
      <c r="E17443" s="88"/>
      <c r="F17443" s="88"/>
      <c r="G17443" s="88"/>
      <c r="H17443" s="88"/>
      <c r="I17443" s="88"/>
      <c r="J17443" s="88"/>
      <c r="K17443" s="88"/>
    </row>
    <row r="17444" spans="2:11" ht="12" hidden="1" customHeight="1" x14ac:dyDescent="0.2">
      <c r="B17444" s="88"/>
      <c r="C17444" s="88"/>
      <c r="D17444" s="88"/>
      <c r="E17444" s="88"/>
      <c r="F17444" s="88"/>
      <c r="G17444" s="88"/>
      <c r="H17444" s="88"/>
      <c r="I17444" s="88"/>
      <c r="J17444" s="88"/>
      <c r="K17444" s="88"/>
    </row>
    <row r="17445" spans="2:11" ht="12" hidden="1" customHeight="1" x14ac:dyDescent="0.2">
      <c r="B17445" s="88"/>
      <c r="C17445" s="88"/>
      <c r="D17445" s="88"/>
      <c r="E17445" s="88"/>
      <c r="F17445" s="88"/>
      <c r="G17445" s="88"/>
      <c r="H17445" s="88"/>
      <c r="I17445" s="88"/>
      <c r="J17445" s="88"/>
      <c r="K17445" s="88"/>
    </row>
    <row r="17446" spans="2:11" ht="12" hidden="1" customHeight="1" x14ac:dyDescent="0.2">
      <c r="B17446" s="88"/>
      <c r="C17446" s="88"/>
      <c r="D17446" s="88"/>
      <c r="E17446" s="88"/>
      <c r="F17446" s="88"/>
      <c r="G17446" s="88"/>
      <c r="H17446" s="88"/>
      <c r="I17446" s="88"/>
      <c r="J17446" s="88"/>
      <c r="K17446" s="88"/>
    </row>
    <row r="17447" spans="2:11" ht="12" hidden="1" customHeight="1" x14ac:dyDescent="0.2">
      <c r="B17447" s="88"/>
      <c r="C17447" s="88"/>
      <c r="D17447" s="88"/>
      <c r="E17447" s="88"/>
      <c r="F17447" s="88"/>
      <c r="G17447" s="88"/>
      <c r="H17447" s="88"/>
      <c r="I17447" s="88"/>
      <c r="J17447" s="88"/>
      <c r="K17447" s="88"/>
    </row>
    <row r="17448" spans="2:11" ht="12" hidden="1" customHeight="1" x14ac:dyDescent="0.2">
      <c r="B17448" s="88"/>
      <c r="C17448" s="88"/>
      <c r="D17448" s="88"/>
      <c r="E17448" s="88"/>
      <c r="F17448" s="88"/>
      <c r="G17448" s="88"/>
      <c r="H17448" s="88"/>
      <c r="I17448" s="88"/>
      <c r="J17448" s="88"/>
      <c r="K17448" s="88"/>
    </row>
    <row r="17449" spans="2:11" ht="12" hidden="1" customHeight="1" x14ac:dyDescent="0.2">
      <c r="B17449" s="88"/>
      <c r="C17449" s="88"/>
      <c r="D17449" s="88"/>
      <c r="E17449" s="88"/>
      <c r="F17449" s="88"/>
      <c r="G17449" s="88"/>
      <c r="H17449" s="88"/>
      <c r="I17449" s="88"/>
      <c r="J17449" s="88"/>
      <c r="K17449" s="88"/>
    </row>
    <row r="17450" spans="2:11" ht="12" hidden="1" customHeight="1" x14ac:dyDescent="0.2">
      <c r="B17450" s="88"/>
      <c r="C17450" s="88"/>
      <c r="D17450" s="88"/>
      <c r="E17450" s="88"/>
      <c r="F17450" s="88"/>
      <c r="G17450" s="88"/>
      <c r="H17450" s="88"/>
      <c r="I17450" s="88"/>
      <c r="J17450" s="88"/>
      <c r="K17450" s="88"/>
    </row>
    <row r="17451" spans="2:11" ht="12" hidden="1" customHeight="1" x14ac:dyDescent="0.2">
      <c r="B17451" s="88"/>
      <c r="C17451" s="88"/>
      <c r="D17451" s="88"/>
      <c r="E17451" s="88"/>
      <c r="F17451" s="88"/>
      <c r="G17451" s="88"/>
      <c r="H17451" s="88"/>
      <c r="I17451" s="88"/>
      <c r="J17451" s="88"/>
      <c r="K17451" s="88"/>
    </row>
    <row r="17452" spans="2:11" ht="12" hidden="1" customHeight="1" x14ac:dyDescent="0.2">
      <c r="B17452" s="88"/>
      <c r="C17452" s="88"/>
      <c r="D17452" s="88"/>
      <c r="E17452" s="88"/>
      <c r="F17452" s="88"/>
      <c r="G17452" s="88"/>
      <c r="H17452" s="88"/>
      <c r="I17452" s="88"/>
      <c r="J17452" s="88"/>
      <c r="K17452" s="88"/>
    </row>
    <row r="17453" spans="2:11" ht="12" hidden="1" customHeight="1" x14ac:dyDescent="0.2">
      <c r="B17453" s="88"/>
      <c r="C17453" s="88"/>
      <c r="D17453" s="88"/>
      <c r="E17453" s="88"/>
      <c r="F17453" s="88"/>
      <c r="G17453" s="88"/>
      <c r="H17453" s="88"/>
      <c r="I17453" s="88"/>
      <c r="J17453" s="88"/>
      <c r="K17453" s="88"/>
    </row>
    <row r="17454" spans="2:11" ht="12" hidden="1" customHeight="1" x14ac:dyDescent="0.2">
      <c r="B17454" s="88"/>
      <c r="C17454" s="88"/>
      <c r="D17454" s="88"/>
      <c r="E17454" s="88"/>
      <c r="F17454" s="88"/>
      <c r="G17454" s="88"/>
      <c r="H17454" s="88"/>
      <c r="I17454" s="88"/>
      <c r="J17454" s="88"/>
      <c r="K17454" s="88"/>
    </row>
    <row r="17455" spans="2:11" ht="12" hidden="1" customHeight="1" x14ac:dyDescent="0.2">
      <c r="B17455" s="88"/>
      <c r="C17455" s="88"/>
      <c r="D17455" s="88"/>
      <c r="E17455" s="88"/>
      <c r="F17455" s="88"/>
      <c r="G17455" s="88"/>
      <c r="H17455" s="88"/>
      <c r="I17455" s="88"/>
      <c r="J17455" s="88"/>
      <c r="K17455" s="88"/>
    </row>
    <row r="17456" spans="2:11" ht="12" hidden="1" customHeight="1" x14ac:dyDescent="0.2">
      <c r="B17456" s="88"/>
      <c r="C17456" s="88"/>
      <c r="D17456" s="88"/>
      <c r="E17456" s="88"/>
      <c r="F17456" s="88"/>
      <c r="G17456" s="88"/>
      <c r="H17456" s="88"/>
      <c r="I17456" s="88"/>
      <c r="J17456" s="88"/>
      <c r="K17456" s="88"/>
    </row>
    <row r="17457" spans="2:11" ht="12" hidden="1" customHeight="1" x14ac:dyDescent="0.2">
      <c r="B17457" s="88"/>
      <c r="C17457" s="88"/>
      <c r="D17457" s="88"/>
      <c r="E17457" s="88"/>
      <c r="F17457" s="88"/>
      <c r="G17457" s="88"/>
      <c r="H17457" s="88"/>
      <c r="I17457" s="88"/>
      <c r="J17457" s="88"/>
      <c r="K17457" s="88"/>
    </row>
    <row r="17458" spans="2:11" ht="12" hidden="1" customHeight="1" x14ac:dyDescent="0.2">
      <c r="B17458" s="88"/>
      <c r="C17458" s="88"/>
      <c r="D17458" s="88"/>
      <c r="E17458" s="88"/>
      <c r="F17458" s="88"/>
      <c r="G17458" s="88"/>
      <c r="H17458" s="88"/>
      <c r="I17458" s="88"/>
      <c r="J17458" s="88"/>
      <c r="K17458" s="88"/>
    </row>
    <row r="17459" spans="2:11" ht="12" hidden="1" customHeight="1" x14ac:dyDescent="0.2">
      <c r="B17459" s="88"/>
      <c r="C17459" s="88"/>
      <c r="D17459" s="88"/>
      <c r="E17459" s="88"/>
      <c r="F17459" s="88"/>
      <c r="G17459" s="88"/>
      <c r="H17459" s="88"/>
      <c r="I17459" s="88"/>
      <c r="J17459" s="88"/>
      <c r="K17459" s="88"/>
    </row>
    <row r="17460" spans="2:11" ht="12" hidden="1" customHeight="1" x14ac:dyDescent="0.2">
      <c r="B17460" s="88"/>
      <c r="C17460" s="88"/>
      <c r="D17460" s="88"/>
      <c r="E17460" s="88"/>
      <c r="F17460" s="88"/>
      <c r="G17460" s="88"/>
      <c r="H17460" s="88"/>
      <c r="I17460" s="88"/>
      <c r="J17460" s="88"/>
      <c r="K17460" s="88"/>
    </row>
    <row r="17461" spans="2:11" ht="12" hidden="1" customHeight="1" x14ac:dyDescent="0.2">
      <c r="B17461" s="88"/>
      <c r="C17461" s="88"/>
      <c r="D17461" s="88"/>
      <c r="E17461" s="88"/>
      <c r="F17461" s="88"/>
      <c r="G17461" s="88"/>
      <c r="H17461" s="88"/>
      <c r="I17461" s="88"/>
      <c r="J17461" s="88"/>
      <c r="K17461" s="88"/>
    </row>
    <row r="17462" spans="2:11" ht="12" hidden="1" customHeight="1" x14ac:dyDescent="0.2">
      <c r="B17462" s="88"/>
      <c r="C17462" s="88"/>
      <c r="D17462" s="88"/>
      <c r="E17462" s="88"/>
      <c r="F17462" s="88"/>
      <c r="G17462" s="88"/>
      <c r="H17462" s="88"/>
      <c r="I17462" s="88"/>
      <c r="J17462" s="88"/>
      <c r="K17462" s="88"/>
    </row>
    <row r="17463" spans="2:11" ht="12" hidden="1" customHeight="1" x14ac:dyDescent="0.2">
      <c r="B17463" s="88"/>
      <c r="C17463" s="88"/>
      <c r="D17463" s="88"/>
      <c r="E17463" s="88"/>
      <c r="F17463" s="88"/>
      <c r="G17463" s="88"/>
      <c r="H17463" s="88"/>
      <c r="I17463" s="88"/>
      <c r="J17463" s="88"/>
      <c r="K17463" s="88"/>
    </row>
    <row r="17464" spans="2:11" ht="12" hidden="1" customHeight="1" x14ac:dyDescent="0.2">
      <c r="B17464" s="88"/>
      <c r="C17464" s="88"/>
      <c r="D17464" s="88"/>
      <c r="E17464" s="88"/>
      <c r="F17464" s="88"/>
      <c r="G17464" s="88"/>
      <c r="H17464" s="88"/>
      <c r="I17464" s="88"/>
      <c r="J17464" s="88"/>
      <c r="K17464" s="88"/>
    </row>
    <row r="17465" spans="2:11" ht="12" hidden="1" customHeight="1" x14ac:dyDescent="0.2">
      <c r="B17465" s="88"/>
      <c r="C17465" s="88"/>
      <c r="D17465" s="88"/>
      <c r="E17465" s="88"/>
      <c r="F17465" s="88"/>
      <c r="G17465" s="88"/>
      <c r="H17465" s="88"/>
      <c r="I17465" s="88"/>
      <c r="J17465" s="88"/>
      <c r="K17465" s="88"/>
    </row>
    <row r="17466" spans="2:11" ht="12" hidden="1" customHeight="1" x14ac:dyDescent="0.2">
      <c r="B17466" s="88"/>
      <c r="C17466" s="88"/>
      <c r="D17466" s="88"/>
      <c r="E17466" s="88"/>
      <c r="F17466" s="88"/>
      <c r="G17466" s="88"/>
      <c r="H17466" s="88"/>
      <c r="I17466" s="88"/>
      <c r="J17466" s="88"/>
      <c r="K17466" s="88"/>
    </row>
    <row r="17467" spans="2:11" ht="12" hidden="1" customHeight="1" x14ac:dyDescent="0.2">
      <c r="B17467" s="88"/>
      <c r="C17467" s="88"/>
      <c r="D17467" s="88"/>
      <c r="E17467" s="88"/>
      <c r="F17467" s="88"/>
      <c r="G17467" s="88"/>
      <c r="H17467" s="88"/>
      <c r="I17467" s="88"/>
      <c r="J17467" s="88"/>
      <c r="K17467" s="88"/>
    </row>
    <row r="17468" spans="2:11" ht="12" hidden="1" customHeight="1" x14ac:dyDescent="0.2">
      <c r="B17468" s="88"/>
      <c r="C17468" s="88"/>
      <c r="D17468" s="88"/>
      <c r="E17468" s="88"/>
      <c r="F17468" s="88"/>
      <c r="G17468" s="88"/>
      <c r="H17468" s="88"/>
      <c r="I17468" s="88"/>
      <c r="J17468" s="88"/>
      <c r="K17468" s="88"/>
    </row>
    <row r="17469" spans="2:11" ht="12" hidden="1" customHeight="1" x14ac:dyDescent="0.2">
      <c r="B17469" s="88"/>
      <c r="C17469" s="88"/>
      <c r="D17469" s="88"/>
      <c r="E17469" s="88"/>
      <c r="F17469" s="88"/>
      <c r="G17469" s="88"/>
      <c r="H17469" s="88"/>
      <c r="I17469" s="88"/>
      <c r="J17469" s="88"/>
      <c r="K17469" s="88"/>
    </row>
    <row r="17470" spans="2:11" ht="12" hidden="1" customHeight="1" x14ac:dyDescent="0.2">
      <c r="B17470" s="88"/>
      <c r="C17470" s="88"/>
      <c r="D17470" s="88"/>
      <c r="E17470" s="88"/>
      <c r="F17470" s="88"/>
      <c r="G17470" s="88"/>
      <c r="H17470" s="88"/>
      <c r="I17470" s="88"/>
      <c r="J17470" s="88"/>
      <c r="K17470" s="88"/>
    </row>
    <row r="17471" spans="2:11" ht="12" hidden="1" customHeight="1" x14ac:dyDescent="0.2">
      <c r="B17471" s="88"/>
      <c r="C17471" s="88"/>
      <c r="D17471" s="88"/>
      <c r="E17471" s="88"/>
      <c r="F17471" s="88"/>
      <c r="G17471" s="88"/>
      <c r="H17471" s="88"/>
      <c r="I17471" s="88"/>
      <c r="J17471" s="88"/>
      <c r="K17471" s="88"/>
    </row>
    <row r="17472" spans="2:11" ht="12" hidden="1" customHeight="1" x14ac:dyDescent="0.2">
      <c r="B17472" s="88"/>
      <c r="C17472" s="88"/>
      <c r="D17472" s="88"/>
      <c r="E17472" s="88"/>
      <c r="F17472" s="88"/>
      <c r="G17472" s="88"/>
      <c r="H17472" s="88"/>
      <c r="I17472" s="88"/>
      <c r="J17472" s="88"/>
      <c r="K17472" s="88"/>
    </row>
    <row r="17473" spans="2:11" ht="12" hidden="1" customHeight="1" x14ac:dyDescent="0.2">
      <c r="B17473" s="88"/>
      <c r="C17473" s="88"/>
      <c r="D17473" s="88"/>
      <c r="E17473" s="88"/>
      <c r="F17473" s="88"/>
      <c r="G17473" s="88"/>
      <c r="H17473" s="88"/>
      <c r="I17473" s="88"/>
      <c r="J17473" s="88"/>
      <c r="K17473" s="88"/>
    </row>
    <row r="17474" spans="2:11" ht="12" hidden="1" customHeight="1" x14ac:dyDescent="0.2">
      <c r="B17474" s="88"/>
      <c r="C17474" s="88"/>
      <c r="D17474" s="88"/>
      <c r="E17474" s="88"/>
      <c r="F17474" s="88"/>
      <c r="G17474" s="88"/>
      <c r="H17474" s="88"/>
      <c r="I17474" s="88"/>
      <c r="J17474" s="88"/>
      <c r="K17474" s="88"/>
    </row>
    <row r="17475" spans="2:11" ht="12" hidden="1" customHeight="1" x14ac:dyDescent="0.2">
      <c r="B17475" s="88"/>
      <c r="C17475" s="88"/>
      <c r="D17475" s="88"/>
      <c r="E17475" s="88"/>
      <c r="F17475" s="88"/>
      <c r="G17475" s="88"/>
      <c r="H17475" s="88"/>
      <c r="I17475" s="88"/>
      <c r="J17475" s="88"/>
      <c r="K17475" s="88"/>
    </row>
    <row r="17476" spans="2:11" ht="12" hidden="1" customHeight="1" x14ac:dyDescent="0.2">
      <c r="B17476" s="88"/>
      <c r="C17476" s="88"/>
      <c r="D17476" s="88"/>
      <c r="E17476" s="88"/>
      <c r="F17476" s="88"/>
      <c r="G17476" s="88"/>
      <c r="H17476" s="88"/>
      <c r="I17476" s="88"/>
      <c r="J17476" s="88"/>
      <c r="K17476" s="88"/>
    </row>
    <row r="17477" spans="2:11" ht="12" hidden="1" customHeight="1" x14ac:dyDescent="0.2">
      <c r="B17477" s="88"/>
      <c r="C17477" s="88"/>
      <c r="D17477" s="88"/>
      <c r="E17477" s="88"/>
      <c r="F17477" s="88"/>
      <c r="G17477" s="88"/>
      <c r="H17477" s="88"/>
      <c r="I17477" s="88"/>
      <c r="J17477" s="88"/>
      <c r="K17477" s="88"/>
    </row>
    <row r="17478" spans="2:11" ht="12" hidden="1" customHeight="1" x14ac:dyDescent="0.2">
      <c r="B17478" s="88"/>
      <c r="C17478" s="88"/>
      <c r="D17478" s="88"/>
      <c r="E17478" s="88"/>
      <c r="F17478" s="88"/>
      <c r="G17478" s="88"/>
      <c r="H17478" s="88"/>
      <c r="I17478" s="88"/>
      <c r="J17478" s="88"/>
      <c r="K17478" s="88"/>
    </row>
    <row r="17479" spans="2:11" ht="12" hidden="1" customHeight="1" x14ac:dyDescent="0.2">
      <c r="B17479" s="88"/>
      <c r="C17479" s="88"/>
      <c r="D17479" s="88"/>
      <c r="E17479" s="88"/>
      <c r="F17479" s="88"/>
      <c r="G17479" s="88"/>
      <c r="H17479" s="88"/>
      <c r="I17479" s="88"/>
      <c r="J17479" s="88"/>
      <c r="K17479" s="88"/>
    </row>
    <row r="17480" spans="2:11" ht="12" hidden="1" customHeight="1" x14ac:dyDescent="0.2">
      <c r="B17480" s="88"/>
      <c r="C17480" s="88"/>
      <c r="D17480" s="88"/>
      <c r="E17480" s="88"/>
      <c r="F17480" s="88"/>
      <c r="G17480" s="88"/>
      <c r="H17480" s="88"/>
      <c r="I17480" s="88"/>
      <c r="J17480" s="88"/>
      <c r="K17480" s="88"/>
    </row>
    <row r="17481" spans="2:11" ht="12" hidden="1" customHeight="1" x14ac:dyDescent="0.2">
      <c r="B17481" s="88"/>
      <c r="C17481" s="88"/>
      <c r="D17481" s="88"/>
      <c r="E17481" s="88"/>
      <c r="F17481" s="88"/>
      <c r="G17481" s="88"/>
      <c r="H17481" s="88"/>
      <c r="I17481" s="88"/>
      <c r="J17481" s="88"/>
      <c r="K17481" s="88"/>
    </row>
    <row r="17482" spans="2:11" ht="12" hidden="1" customHeight="1" x14ac:dyDescent="0.2">
      <c r="B17482" s="88"/>
      <c r="C17482" s="88"/>
      <c r="D17482" s="88"/>
      <c r="E17482" s="88"/>
      <c r="F17482" s="88"/>
      <c r="G17482" s="88"/>
      <c r="H17482" s="88"/>
      <c r="I17482" s="88"/>
      <c r="J17482" s="88"/>
      <c r="K17482" s="88"/>
    </row>
    <row r="17483" spans="2:11" ht="12" hidden="1" customHeight="1" x14ac:dyDescent="0.2">
      <c r="B17483" s="88"/>
      <c r="C17483" s="88"/>
      <c r="D17483" s="88"/>
      <c r="E17483" s="88"/>
      <c r="F17483" s="88"/>
      <c r="G17483" s="88"/>
      <c r="H17483" s="88"/>
      <c r="I17483" s="88"/>
      <c r="J17483" s="88"/>
      <c r="K17483" s="88"/>
    </row>
    <row r="17484" spans="2:11" ht="12" hidden="1" customHeight="1" x14ac:dyDescent="0.2">
      <c r="B17484" s="88"/>
      <c r="C17484" s="88"/>
      <c r="D17484" s="88"/>
      <c r="E17484" s="88"/>
      <c r="F17484" s="88"/>
      <c r="G17484" s="88"/>
      <c r="H17484" s="88"/>
      <c r="I17484" s="88"/>
      <c r="J17484" s="88"/>
      <c r="K17484" s="88"/>
    </row>
    <row r="17485" spans="2:11" ht="12" hidden="1" customHeight="1" x14ac:dyDescent="0.2">
      <c r="B17485" s="88"/>
      <c r="C17485" s="88"/>
      <c r="D17485" s="88"/>
      <c r="E17485" s="88"/>
      <c r="F17485" s="88"/>
      <c r="G17485" s="88"/>
      <c r="H17485" s="88"/>
      <c r="I17485" s="88"/>
      <c r="J17485" s="88"/>
      <c r="K17485" s="88"/>
    </row>
    <row r="17486" spans="2:11" ht="12" hidden="1" customHeight="1" x14ac:dyDescent="0.2">
      <c r="B17486" s="88"/>
      <c r="C17486" s="88"/>
      <c r="D17486" s="88"/>
      <c r="E17486" s="88"/>
      <c r="F17486" s="88"/>
      <c r="G17486" s="88"/>
      <c r="H17486" s="88"/>
      <c r="I17486" s="88"/>
      <c r="J17486" s="88"/>
      <c r="K17486" s="88"/>
    </row>
    <row r="17487" spans="2:11" ht="12" hidden="1" customHeight="1" x14ac:dyDescent="0.2">
      <c r="B17487" s="88"/>
      <c r="C17487" s="88"/>
      <c r="D17487" s="88"/>
      <c r="E17487" s="88"/>
      <c r="F17487" s="88"/>
      <c r="G17487" s="88"/>
      <c r="H17487" s="88"/>
      <c r="I17487" s="88"/>
      <c r="J17487" s="88"/>
      <c r="K17487" s="88"/>
    </row>
    <row r="17488" spans="2:11" ht="12" hidden="1" customHeight="1" x14ac:dyDescent="0.2">
      <c r="B17488" s="88"/>
      <c r="C17488" s="88"/>
      <c r="D17488" s="88"/>
      <c r="E17488" s="88"/>
      <c r="F17488" s="88"/>
      <c r="G17488" s="88"/>
      <c r="H17488" s="88"/>
      <c r="I17488" s="88"/>
      <c r="J17488" s="88"/>
      <c r="K17488" s="88"/>
    </row>
    <row r="17489" spans="2:11" ht="12" hidden="1" customHeight="1" x14ac:dyDescent="0.2">
      <c r="B17489" s="88"/>
      <c r="C17489" s="88"/>
      <c r="D17489" s="88"/>
      <c r="E17489" s="88"/>
      <c r="F17489" s="88"/>
      <c r="G17489" s="88"/>
      <c r="H17489" s="88"/>
      <c r="I17489" s="88"/>
      <c r="J17489" s="88"/>
      <c r="K17489" s="88"/>
    </row>
    <row r="17490" spans="2:11" ht="12" hidden="1" customHeight="1" x14ac:dyDescent="0.2">
      <c r="B17490" s="88"/>
      <c r="C17490" s="88"/>
      <c r="D17490" s="88"/>
      <c r="E17490" s="88"/>
      <c r="F17490" s="88"/>
      <c r="G17490" s="88"/>
      <c r="H17490" s="88"/>
      <c r="I17490" s="88"/>
      <c r="J17490" s="88"/>
      <c r="K17490" s="88"/>
    </row>
    <row r="17491" spans="2:11" ht="12" hidden="1" customHeight="1" x14ac:dyDescent="0.2">
      <c r="B17491" s="88"/>
      <c r="C17491" s="88"/>
      <c r="D17491" s="88"/>
      <c r="E17491" s="88"/>
      <c r="F17491" s="88"/>
      <c r="G17491" s="88"/>
      <c r="H17491" s="88"/>
      <c r="I17491" s="88"/>
      <c r="J17491" s="88"/>
      <c r="K17491" s="88"/>
    </row>
    <row r="17492" spans="2:11" ht="12" hidden="1" customHeight="1" x14ac:dyDescent="0.2">
      <c r="B17492" s="88"/>
      <c r="C17492" s="88"/>
      <c r="D17492" s="88"/>
      <c r="E17492" s="88"/>
      <c r="F17492" s="88"/>
      <c r="G17492" s="88"/>
      <c r="H17492" s="88"/>
      <c r="I17492" s="88"/>
      <c r="J17492" s="88"/>
      <c r="K17492" s="88"/>
    </row>
    <row r="17493" spans="2:11" ht="12" hidden="1" customHeight="1" x14ac:dyDescent="0.2">
      <c r="B17493" s="88"/>
      <c r="C17493" s="88"/>
      <c r="D17493" s="88"/>
      <c r="E17493" s="88"/>
      <c r="F17493" s="88"/>
      <c r="G17493" s="88"/>
      <c r="H17493" s="88"/>
      <c r="I17493" s="88"/>
      <c r="J17493" s="88"/>
      <c r="K17493" s="88"/>
    </row>
    <row r="17494" spans="2:11" ht="12" hidden="1" customHeight="1" x14ac:dyDescent="0.2">
      <c r="B17494" s="88"/>
      <c r="C17494" s="88"/>
      <c r="D17494" s="88"/>
      <c r="E17494" s="88"/>
      <c r="F17494" s="88"/>
      <c r="G17494" s="88"/>
      <c r="H17494" s="88"/>
      <c r="I17494" s="88"/>
      <c r="J17494" s="88"/>
      <c r="K17494" s="88"/>
    </row>
    <row r="17495" spans="2:11" ht="12" hidden="1" customHeight="1" x14ac:dyDescent="0.2">
      <c r="B17495" s="88"/>
      <c r="C17495" s="88"/>
      <c r="D17495" s="88"/>
      <c r="E17495" s="88"/>
      <c r="F17495" s="88"/>
      <c r="G17495" s="88"/>
      <c r="H17495" s="88"/>
      <c r="I17495" s="88"/>
      <c r="J17495" s="88"/>
      <c r="K17495" s="88"/>
    </row>
    <row r="17496" spans="2:11" ht="12" hidden="1" customHeight="1" x14ac:dyDescent="0.2">
      <c r="B17496" s="88"/>
      <c r="C17496" s="88"/>
      <c r="D17496" s="88"/>
      <c r="E17496" s="88"/>
      <c r="F17496" s="88"/>
      <c r="G17496" s="88"/>
      <c r="H17496" s="88"/>
      <c r="I17496" s="88"/>
      <c r="J17496" s="88"/>
      <c r="K17496" s="88"/>
    </row>
    <row r="17497" spans="2:11" ht="12" hidden="1" customHeight="1" x14ac:dyDescent="0.2">
      <c r="B17497" s="88"/>
      <c r="C17497" s="88"/>
      <c r="D17497" s="88"/>
      <c r="E17497" s="88"/>
      <c r="F17497" s="88"/>
      <c r="G17497" s="88"/>
      <c r="H17497" s="88"/>
      <c r="I17497" s="88"/>
      <c r="J17497" s="88"/>
      <c r="K17497" s="88"/>
    </row>
    <row r="17498" spans="2:11" ht="12" hidden="1" customHeight="1" x14ac:dyDescent="0.2">
      <c r="B17498" s="88"/>
      <c r="C17498" s="88"/>
      <c r="D17498" s="88"/>
      <c r="E17498" s="88"/>
      <c r="F17498" s="88"/>
      <c r="G17498" s="88"/>
      <c r="H17498" s="88"/>
      <c r="I17498" s="88"/>
      <c r="J17498" s="88"/>
      <c r="K17498" s="88"/>
    </row>
    <row r="17499" spans="2:11" ht="12" hidden="1" customHeight="1" x14ac:dyDescent="0.2">
      <c r="B17499" s="88"/>
      <c r="C17499" s="88"/>
      <c r="D17499" s="88"/>
      <c r="E17499" s="88"/>
      <c r="F17499" s="88"/>
      <c r="G17499" s="88"/>
      <c r="H17499" s="88"/>
      <c r="I17499" s="88"/>
      <c r="J17499" s="88"/>
      <c r="K17499" s="88"/>
    </row>
    <row r="17500" spans="2:11" ht="12" hidden="1" customHeight="1" x14ac:dyDescent="0.2">
      <c r="B17500" s="88"/>
      <c r="C17500" s="88"/>
      <c r="D17500" s="88"/>
      <c r="E17500" s="88"/>
      <c r="F17500" s="88"/>
      <c r="G17500" s="88"/>
      <c r="H17500" s="88"/>
      <c r="I17500" s="88"/>
      <c r="J17500" s="88"/>
      <c r="K17500" s="88"/>
    </row>
    <row r="17501" spans="2:11" ht="12" hidden="1" customHeight="1" x14ac:dyDescent="0.2">
      <c r="B17501" s="88"/>
      <c r="C17501" s="88"/>
      <c r="D17501" s="88"/>
      <c r="E17501" s="88"/>
      <c r="F17501" s="88"/>
      <c r="G17501" s="88"/>
      <c r="H17501" s="88"/>
      <c r="I17501" s="88"/>
      <c r="J17501" s="88"/>
      <c r="K17501" s="88"/>
    </row>
    <row r="17502" spans="2:11" ht="12" hidden="1" customHeight="1" x14ac:dyDescent="0.2">
      <c r="B17502" s="88"/>
      <c r="C17502" s="88"/>
      <c r="D17502" s="88"/>
      <c r="E17502" s="88"/>
      <c r="F17502" s="88"/>
      <c r="G17502" s="88"/>
      <c r="H17502" s="88"/>
      <c r="I17502" s="88"/>
      <c r="J17502" s="88"/>
      <c r="K17502" s="88"/>
    </row>
    <row r="17503" spans="2:11" ht="12" hidden="1" customHeight="1" x14ac:dyDescent="0.2">
      <c r="B17503" s="88"/>
      <c r="C17503" s="88"/>
      <c r="D17503" s="88"/>
      <c r="E17503" s="88"/>
      <c r="F17503" s="88"/>
      <c r="G17503" s="88"/>
      <c r="H17503" s="88"/>
      <c r="I17503" s="88"/>
      <c r="J17503" s="88"/>
      <c r="K17503" s="88"/>
    </row>
    <row r="17504" spans="2:11" ht="12" hidden="1" customHeight="1" x14ac:dyDescent="0.2">
      <c r="B17504" s="88"/>
      <c r="C17504" s="88"/>
      <c r="D17504" s="88"/>
      <c r="E17504" s="88"/>
      <c r="F17504" s="88"/>
      <c r="G17504" s="88"/>
      <c r="H17504" s="88"/>
      <c r="I17504" s="88"/>
      <c r="J17504" s="88"/>
      <c r="K17504" s="88"/>
    </row>
    <row r="17505" spans="2:11" ht="12" hidden="1" customHeight="1" x14ac:dyDescent="0.2">
      <c r="B17505" s="88"/>
      <c r="C17505" s="88"/>
      <c r="D17505" s="88"/>
      <c r="E17505" s="88"/>
      <c r="F17505" s="88"/>
      <c r="G17505" s="88"/>
      <c r="H17505" s="88"/>
      <c r="I17505" s="88"/>
      <c r="J17505" s="88"/>
      <c r="K17505" s="88"/>
    </row>
    <row r="17506" spans="2:11" ht="12" hidden="1" customHeight="1" x14ac:dyDescent="0.2">
      <c r="B17506" s="88"/>
      <c r="C17506" s="88"/>
      <c r="D17506" s="88"/>
      <c r="E17506" s="88"/>
      <c r="F17506" s="88"/>
      <c r="G17506" s="88"/>
      <c r="H17506" s="88"/>
      <c r="I17506" s="88"/>
      <c r="J17506" s="88"/>
      <c r="K17506" s="88"/>
    </row>
    <row r="17507" spans="2:11" ht="12" hidden="1" customHeight="1" x14ac:dyDescent="0.2">
      <c r="B17507" s="88"/>
      <c r="C17507" s="88"/>
      <c r="D17507" s="88"/>
      <c r="E17507" s="88"/>
      <c r="F17507" s="88"/>
      <c r="G17507" s="88"/>
      <c r="H17507" s="88"/>
      <c r="I17507" s="88"/>
      <c r="J17507" s="88"/>
      <c r="K17507" s="88"/>
    </row>
    <row r="17508" spans="2:11" ht="12" hidden="1" customHeight="1" x14ac:dyDescent="0.2">
      <c r="B17508" s="88"/>
      <c r="C17508" s="88"/>
      <c r="D17508" s="88"/>
      <c r="E17508" s="88"/>
      <c r="F17508" s="88"/>
      <c r="G17508" s="88"/>
      <c r="H17508" s="88"/>
      <c r="I17508" s="88"/>
      <c r="J17508" s="88"/>
      <c r="K17508" s="88"/>
    </row>
    <row r="17509" spans="2:11" ht="12" hidden="1" customHeight="1" x14ac:dyDescent="0.2">
      <c r="B17509" s="88"/>
      <c r="C17509" s="88"/>
      <c r="D17509" s="88"/>
      <c r="E17509" s="88"/>
      <c r="F17509" s="88"/>
      <c r="G17509" s="88"/>
      <c r="H17509" s="88"/>
      <c r="I17509" s="88"/>
      <c r="J17509" s="88"/>
      <c r="K17509" s="88"/>
    </row>
    <row r="17510" spans="2:11" ht="12" hidden="1" customHeight="1" x14ac:dyDescent="0.2">
      <c r="B17510" s="88"/>
      <c r="C17510" s="88"/>
      <c r="D17510" s="88"/>
      <c r="E17510" s="88"/>
      <c r="F17510" s="88"/>
      <c r="G17510" s="88"/>
      <c r="H17510" s="88"/>
      <c r="I17510" s="88"/>
      <c r="J17510" s="88"/>
      <c r="K17510" s="88"/>
    </row>
    <row r="17511" spans="2:11" ht="12" hidden="1" customHeight="1" x14ac:dyDescent="0.2">
      <c r="B17511" s="88"/>
      <c r="C17511" s="88"/>
      <c r="D17511" s="88"/>
      <c r="E17511" s="88"/>
      <c r="F17511" s="88"/>
      <c r="G17511" s="88"/>
      <c r="H17511" s="88"/>
      <c r="I17511" s="88"/>
      <c r="J17511" s="88"/>
      <c r="K17511" s="88"/>
    </row>
    <row r="17512" spans="2:11" ht="12" hidden="1" customHeight="1" x14ac:dyDescent="0.2">
      <c r="B17512" s="88"/>
      <c r="C17512" s="88"/>
      <c r="D17512" s="88"/>
      <c r="E17512" s="88"/>
      <c r="F17512" s="88"/>
      <c r="G17512" s="88"/>
      <c r="H17512" s="88"/>
      <c r="I17512" s="88"/>
      <c r="J17512" s="88"/>
      <c r="K17512" s="88"/>
    </row>
    <row r="17513" spans="2:11" ht="12" hidden="1" customHeight="1" x14ac:dyDescent="0.2">
      <c r="B17513" s="88"/>
      <c r="C17513" s="88"/>
      <c r="D17513" s="88"/>
      <c r="E17513" s="88"/>
      <c r="F17513" s="88"/>
      <c r="G17513" s="88"/>
      <c r="H17513" s="88"/>
      <c r="I17513" s="88"/>
      <c r="J17513" s="88"/>
      <c r="K17513" s="88"/>
    </row>
    <row r="17514" spans="2:11" ht="12" hidden="1" customHeight="1" x14ac:dyDescent="0.2">
      <c r="B17514" s="88"/>
      <c r="C17514" s="88"/>
      <c r="D17514" s="88"/>
      <c r="E17514" s="88"/>
      <c r="F17514" s="88"/>
      <c r="G17514" s="88"/>
      <c r="H17514" s="88"/>
      <c r="I17514" s="88"/>
      <c r="J17514" s="88"/>
      <c r="K17514" s="88"/>
    </row>
    <row r="17515" spans="2:11" ht="12" hidden="1" customHeight="1" x14ac:dyDescent="0.2">
      <c r="B17515" s="88"/>
      <c r="C17515" s="88"/>
      <c r="D17515" s="88"/>
      <c r="E17515" s="88"/>
      <c r="F17515" s="88"/>
      <c r="G17515" s="88"/>
      <c r="H17515" s="88"/>
      <c r="I17515" s="88"/>
      <c r="J17515" s="88"/>
      <c r="K17515" s="88"/>
    </row>
    <row r="17516" spans="2:11" ht="12" hidden="1" customHeight="1" x14ac:dyDescent="0.2">
      <c r="B17516" s="88"/>
      <c r="C17516" s="88"/>
      <c r="D17516" s="88"/>
      <c r="E17516" s="88"/>
      <c r="F17516" s="88"/>
      <c r="G17516" s="88"/>
      <c r="H17516" s="88"/>
      <c r="I17516" s="88"/>
      <c r="J17516" s="88"/>
      <c r="K17516" s="88"/>
    </row>
    <row r="17517" spans="2:11" ht="12" hidden="1" customHeight="1" x14ac:dyDescent="0.2">
      <c r="B17517" s="88"/>
      <c r="C17517" s="88"/>
      <c r="D17517" s="88"/>
      <c r="E17517" s="88"/>
      <c r="F17517" s="88"/>
      <c r="G17517" s="88"/>
      <c r="H17517" s="88"/>
      <c r="I17517" s="88"/>
      <c r="J17517" s="88"/>
      <c r="K17517" s="88"/>
    </row>
    <row r="17518" spans="2:11" ht="12" hidden="1" customHeight="1" x14ac:dyDescent="0.2">
      <c r="B17518" s="88"/>
      <c r="C17518" s="88"/>
      <c r="D17518" s="88"/>
      <c r="E17518" s="88"/>
      <c r="F17518" s="88"/>
      <c r="G17518" s="88"/>
      <c r="H17518" s="88"/>
      <c r="I17518" s="88"/>
      <c r="J17518" s="88"/>
      <c r="K17518" s="88"/>
    </row>
    <row r="17519" spans="2:11" ht="12" hidden="1" customHeight="1" x14ac:dyDescent="0.2">
      <c r="B17519" s="88"/>
      <c r="C17519" s="88"/>
      <c r="D17519" s="88"/>
      <c r="E17519" s="88"/>
      <c r="F17519" s="88"/>
      <c r="G17519" s="88"/>
      <c r="H17519" s="88"/>
      <c r="I17519" s="88"/>
      <c r="J17519" s="88"/>
      <c r="K17519" s="88"/>
    </row>
    <row r="17520" spans="2:11" ht="12" hidden="1" customHeight="1" x14ac:dyDescent="0.2">
      <c r="B17520" s="88"/>
      <c r="C17520" s="88"/>
      <c r="D17520" s="88"/>
      <c r="E17520" s="88"/>
      <c r="F17520" s="88"/>
      <c r="G17520" s="88"/>
      <c r="H17520" s="88"/>
      <c r="I17520" s="88"/>
      <c r="J17520" s="88"/>
      <c r="K17520" s="88"/>
    </row>
    <row r="17521" spans="2:11" ht="12" hidden="1" customHeight="1" x14ac:dyDescent="0.2">
      <c r="B17521" s="88"/>
      <c r="C17521" s="88"/>
      <c r="D17521" s="88"/>
      <c r="E17521" s="88"/>
      <c r="F17521" s="88"/>
      <c r="G17521" s="88"/>
      <c r="H17521" s="88"/>
      <c r="I17521" s="88"/>
      <c r="J17521" s="88"/>
      <c r="K17521" s="88"/>
    </row>
    <row r="17522" spans="2:11" ht="12" hidden="1" customHeight="1" x14ac:dyDescent="0.2">
      <c r="B17522" s="88"/>
      <c r="C17522" s="88"/>
      <c r="D17522" s="88"/>
      <c r="E17522" s="88"/>
      <c r="F17522" s="88"/>
      <c r="G17522" s="88"/>
      <c r="H17522" s="88"/>
      <c r="I17522" s="88"/>
      <c r="J17522" s="88"/>
      <c r="K17522" s="88"/>
    </row>
    <row r="17523" spans="2:11" ht="12" hidden="1" customHeight="1" x14ac:dyDescent="0.2">
      <c r="B17523" s="88"/>
      <c r="C17523" s="88"/>
      <c r="D17523" s="88"/>
      <c r="E17523" s="88"/>
      <c r="F17523" s="88"/>
      <c r="G17523" s="88"/>
      <c r="H17523" s="88"/>
      <c r="I17523" s="88"/>
      <c r="J17523" s="88"/>
      <c r="K17523" s="88"/>
    </row>
    <row r="17524" spans="2:11" ht="12" hidden="1" customHeight="1" x14ac:dyDescent="0.2">
      <c r="B17524" s="88"/>
      <c r="C17524" s="88"/>
      <c r="D17524" s="88"/>
      <c r="E17524" s="88"/>
      <c r="F17524" s="88"/>
      <c r="G17524" s="88"/>
      <c r="H17524" s="88"/>
      <c r="I17524" s="88"/>
      <c r="J17524" s="88"/>
      <c r="K17524" s="88"/>
    </row>
    <row r="17525" spans="2:11" ht="12" hidden="1" customHeight="1" x14ac:dyDescent="0.2">
      <c r="B17525" s="88"/>
      <c r="C17525" s="88"/>
      <c r="D17525" s="88"/>
      <c r="E17525" s="88"/>
      <c r="F17525" s="88"/>
      <c r="G17525" s="88"/>
      <c r="H17525" s="88"/>
      <c r="I17525" s="88"/>
      <c r="J17525" s="88"/>
      <c r="K17525" s="88"/>
    </row>
    <row r="17526" spans="2:11" ht="12" hidden="1" customHeight="1" x14ac:dyDescent="0.2">
      <c r="B17526" s="88"/>
      <c r="C17526" s="88"/>
      <c r="D17526" s="88"/>
      <c r="E17526" s="88"/>
      <c r="F17526" s="88"/>
      <c r="G17526" s="88"/>
      <c r="H17526" s="88"/>
      <c r="I17526" s="88"/>
      <c r="J17526" s="88"/>
      <c r="K17526" s="88"/>
    </row>
    <row r="17527" spans="2:11" ht="12" hidden="1" customHeight="1" x14ac:dyDescent="0.2">
      <c r="B17527" s="88"/>
      <c r="C17527" s="88"/>
      <c r="D17527" s="88"/>
      <c r="E17527" s="88"/>
      <c r="F17527" s="88"/>
      <c r="G17527" s="88"/>
      <c r="H17527" s="88"/>
      <c r="I17527" s="88"/>
      <c r="J17527" s="88"/>
      <c r="K17527" s="88"/>
    </row>
    <row r="17528" spans="2:11" ht="12" hidden="1" customHeight="1" x14ac:dyDescent="0.2">
      <c r="B17528" s="88"/>
      <c r="C17528" s="88"/>
      <c r="D17528" s="88"/>
      <c r="E17528" s="88"/>
      <c r="F17528" s="88"/>
      <c r="G17528" s="88"/>
      <c r="H17528" s="88"/>
      <c r="I17528" s="88"/>
      <c r="J17528" s="88"/>
      <c r="K17528" s="88"/>
    </row>
    <row r="17529" spans="2:11" ht="12" hidden="1" customHeight="1" x14ac:dyDescent="0.2">
      <c r="B17529" s="88"/>
      <c r="C17529" s="88"/>
      <c r="D17529" s="88"/>
      <c r="E17529" s="88"/>
      <c r="F17529" s="88"/>
      <c r="G17529" s="88"/>
      <c r="H17529" s="88"/>
      <c r="I17529" s="88"/>
      <c r="J17529" s="88"/>
      <c r="K17529" s="88"/>
    </row>
    <row r="17530" spans="2:11" ht="12" hidden="1" customHeight="1" x14ac:dyDescent="0.2">
      <c r="B17530" s="88"/>
      <c r="C17530" s="88"/>
      <c r="D17530" s="88"/>
      <c r="E17530" s="88"/>
      <c r="F17530" s="88"/>
      <c r="G17530" s="88"/>
      <c r="H17530" s="88"/>
      <c r="I17530" s="88"/>
      <c r="J17530" s="88"/>
      <c r="K17530" s="88"/>
    </row>
    <row r="17531" spans="2:11" ht="12" hidden="1" customHeight="1" x14ac:dyDescent="0.2">
      <c r="B17531" s="88"/>
      <c r="C17531" s="88"/>
      <c r="D17531" s="88"/>
      <c r="E17531" s="88"/>
      <c r="F17531" s="88"/>
      <c r="G17531" s="88"/>
      <c r="H17531" s="88"/>
      <c r="I17531" s="88"/>
      <c r="J17531" s="88"/>
      <c r="K17531" s="88"/>
    </row>
    <row r="17532" spans="2:11" ht="12" hidden="1" customHeight="1" x14ac:dyDescent="0.2">
      <c r="B17532" s="88"/>
      <c r="C17532" s="88"/>
      <c r="D17532" s="88"/>
      <c r="E17532" s="88"/>
      <c r="F17532" s="88"/>
      <c r="G17532" s="88"/>
      <c r="H17532" s="88"/>
      <c r="I17532" s="88"/>
      <c r="J17532" s="88"/>
      <c r="K17532" s="88"/>
    </row>
    <row r="17533" spans="2:11" ht="12" hidden="1" customHeight="1" x14ac:dyDescent="0.2">
      <c r="B17533" s="88"/>
      <c r="C17533" s="88"/>
      <c r="D17533" s="88"/>
      <c r="E17533" s="88"/>
      <c r="F17533" s="88"/>
      <c r="G17533" s="88"/>
      <c r="H17533" s="88"/>
      <c r="I17533" s="88"/>
      <c r="J17533" s="88"/>
      <c r="K17533" s="88"/>
    </row>
    <row r="17534" spans="2:11" ht="12" hidden="1" customHeight="1" x14ac:dyDescent="0.2">
      <c r="B17534" s="88"/>
      <c r="C17534" s="88"/>
      <c r="D17534" s="88"/>
      <c r="E17534" s="88"/>
      <c r="F17534" s="88"/>
      <c r="G17534" s="88"/>
      <c r="H17534" s="88"/>
      <c r="I17534" s="88"/>
      <c r="J17534" s="88"/>
      <c r="K17534" s="88"/>
    </row>
    <row r="17535" spans="2:11" ht="12" hidden="1" customHeight="1" x14ac:dyDescent="0.2">
      <c r="B17535" s="88"/>
      <c r="C17535" s="88"/>
      <c r="D17535" s="88"/>
      <c r="E17535" s="88"/>
      <c r="F17535" s="88"/>
      <c r="G17535" s="88"/>
      <c r="H17535" s="88"/>
      <c r="I17535" s="88"/>
      <c r="J17535" s="88"/>
      <c r="K17535" s="88"/>
    </row>
    <row r="17536" spans="2:11" ht="12" hidden="1" customHeight="1" x14ac:dyDescent="0.2">
      <c r="B17536" s="88"/>
      <c r="C17536" s="88"/>
      <c r="D17536" s="88"/>
      <c r="E17536" s="88"/>
      <c r="F17536" s="88"/>
      <c r="G17536" s="88"/>
      <c r="H17536" s="88"/>
      <c r="I17536" s="88"/>
      <c r="J17536" s="88"/>
      <c r="K17536" s="88"/>
    </row>
    <row r="17537" spans="2:11" ht="12" hidden="1" customHeight="1" x14ac:dyDescent="0.2">
      <c r="B17537" s="88"/>
      <c r="C17537" s="88"/>
      <c r="D17537" s="88"/>
      <c r="E17537" s="88"/>
      <c r="F17537" s="88"/>
      <c r="G17537" s="88"/>
      <c r="H17537" s="88"/>
      <c r="I17537" s="88"/>
      <c r="J17537" s="88"/>
      <c r="K17537" s="88"/>
    </row>
    <row r="17538" spans="2:11" ht="12" hidden="1" customHeight="1" x14ac:dyDescent="0.2">
      <c r="B17538" s="88"/>
      <c r="C17538" s="88"/>
      <c r="D17538" s="88"/>
      <c r="E17538" s="88"/>
      <c r="F17538" s="88"/>
      <c r="G17538" s="88"/>
      <c r="H17538" s="88"/>
      <c r="I17538" s="88"/>
      <c r="J17538" s="88"/>
      <c r="K17538" s="88"/>
    </row>
    <row r="17539" spans="2:11" ht="12" hidden="1" customHeight="1" x14ac:dyDescent="0.2">
      <c r="B17539" s="88"/>
      <c r="C17539" s="88"/>
      <c r="D17539" s="88"/>
      <c r="E17539" s="88"/>
      <c r="F17539" s="88"/>
      <c r="G17539" s="88"/>
      <c r="H17539" s="88"/>
      <c r="I17539" s="88"/>
      <c r="J17539" s="88"/>
      <c r="K17539" s="88"/>
    </row>
    <row r="17540" spans="2:11" ht="12" hidden="1" customHeight="1" x14ac:dyDescent="0.2">
      <c r="B17540" s="88"/>
      <c r="C17540" s="88"/>
      <c r="D17540" s="88"/>
      <c r="E17540" s="88"/>
      <c r="F17540" s="88"/>
      <c r="G17540" s="88"/>
      <c r="H17540" s="88"/>
      <c r="I17540" s="88"/>
      <c r="J17540" s="88"/>
      <c r="K17540" s="88"/>
    </row>
    <row r="17541" spans="2:11" ht="12" hidden="1" customHeight="1" x14ac:dyDescent="0.2">
      <c r="B17541" s="88"/>
      <c r="C17541" s="88"/>
      <c r="D17541" s="88"/>
      <c r="E17541" s="88"/>
      <c r="F17541" s="88"/>
      <c r="G17541" s="88"/>
      <c r="H17541" s="88"/>
      <c r="I17541" s="88"/>
      <c r="J17541" s="88"/>
      <c r="K17541" s="88"/>
    </row>
    <row r="17542" spans="2:11" ht="12" hidden="1" customHeight="1" x14ac:dyDescent="0.2">
      <c r="B17542" s="88"/>
      <c r="C17542" s="88"/>
      <c r="D17542" s="88"/>
      <c r="E17542" s="88"/>
      <c r="F17542" s="88"/>
      <c r="G17542" s="88"/>
      <c r="H17542" s="88"/>
      <c r="I17542" s="88"/>
      <c r="J17542" s="88"/>
      <c r="K17542" s="88"/>
    </row>
    <row r="17543" spans="2:11" ht="12" hidden="1" customHeight="1" x14ac:dyDescent="0.2">
      <c r="B17543" s="88"/>
      <c r="C17543" s="88"/>
      <c r="D17543" s="88"/>
      <c r="E17543" s="88"/>
      <c r="F17543" s="88"/>
      <c r="G17543" s="88"/>
      <c r="H17543" s="88"/>
      <c r="I17543" s="88"/>
      <c r="J17543" s="88"/>
      <c r="K17543" s="88"/>
    </row>
    <row r="17544" spans="2:11" ht="12" hidden="1" customHeight="1" x14ac:dyDescent="0.2">
      <c r="B17544" s="88"/>
      <c r="C17544" s="88"/>
      <c r="D17544" s="88"/>
      <c r="E17544" s="88"/>
      <c r="F17544" s="88"/>
      <c r="G17544" s="88"/>
      <c r="H17544" s="88"/>
      <c r="I17544" s="88"/>
      <c r="J17544" s="88"/>
      <c r="K17544" s="88"/>
    </row>
    <row r="17545" spans="2:11" ht="12" hidden="1" customHeight="1" x14ac:dyDescent="0.2">
      <c r="B17545" s="88"/>
      <c r="C17545" s="88"/>
      <c r="D17545" s="88"/>
      <c r="E17545" s="88"/>
      <c r="F17545" s="88"/>
      <c r="G17545" s="88"/>
      <c r="H17545" s="88"/>
      <c r="I17545" s="88"/>
      <c r="J17545" s="88"/>
      <c r="K17545" s="88"/>
    </row>
    <row r="17546" spans="2:11" ht="12" hidden="1" customHeight="1" x14ac:dyDescent="0.2">
      <c r="B17546" s="88"/>
      <c r="C17546" s="88"/>
      <c r="D17546" s="88"/>
      <c r="E17546" s="88"/>
      <c r="F17546" s="88"/>
      <c r="G17546" s="88"/>
      <c r="H17546" s="88"/>
      <c r="I17546" s="88"/>
      <c r="J17546" s="88"/>
      <c r="K17546" s="88"/>
    </row>
    <row r="17547" spans="2:11" ht="12" hidden="1" customHeight="1" x14ac:dyDescent="0.2">
      <c r="B17547" s="88"/>
      <c r="C17547" s="88"/>
      <c r="D17547" s="88"/>
      <c r="E17547" s="88"/>
      <c r="F17547" s="88"/>
      <c r="G17547" s="88"/>
      <c r="H17547" s="88"/>
      <c r="I17547" s="88"/>
      <c r="J17547" s="88"/>
      <c r="K17547" s="88"/>
    </row>
    <row r="17548" spans="2:11" ht="12" hidden="1" customHeight="1" x14ac:dyDescent="0.2">
      <c r="B17548" s="88"/>
      <c r="C17548" s="88"/>
      <c r="D17548" s="88"/>
      <c r="E17548" s="88"/>
      <c r="F17548" s="88"/>
      <c r="G17548" s="88"/>
      <c r="H17548" s="88"/>
      <c r="I17548" s="88"/>
      <c r="J17548" s="88"/>
      <c r="K17548" s="88"/>
    </row>
    <row r="17549" spans="2:11" ht="12" hidden="1" customHeight="1" x14ac:dyDescent="0.2">
      <c r="B17549" s="88"/>
      <c r="C17549" s="88"/>
      <c r="D17549" s="88"/>
      <c r="E17549" s="88"/>
      <c r="F17549" s="88"/>
      <c r="G17549" s="88"/>
      <c r="H17549" s="88"/>
      <c r="I17549" s="88"/>
      <c r="J17549" s="88"/>
      <c r="K17549" s="88"/>
    </row>
    <row r="17550" spans="2:11" ht="12" hidden="1" customHeight="1" x14ac:dyDescent="0.2">
      <c r="B17550" s="88"/>
      <c r="C17550" s="88"/>
      <c r="D17550" s="88"/>
      <c r="E17550" s="88"/>
      <c r="F17550" s="88"/>
      <c r="G17550" s="88"/>
      <c r="H17550" s="88"/>
      <c r="I17550" s="88"/>
      <c r="J17550" s="88"/>
      <c r="K17550" s="88"/>
    </row>
    <row r="17551" spans="2:11" ht="12" hidden="1" customHeight="1" x14ac:dyDescent="0.2">
      <c r="B17551" s="88"/>
      <c r="C17551" s="88"/>
      <c r="D17551" s="88"/>
      <c r="E17551" s="88"/>
      <c r="F17551" s="88"/>
      <c r="G17551" s="88"/>
      <c r="H17551" s="88"/>
      <c r="I17551" s="88"/>
      <c r="J17551" s="88"/>
      <c r="K17551" s="88"/>
    </row>
    <row r="17552" spans="2:11" ht="12" hidden="1" customHeight="1" x14ac:dyDescent="0.2">
      <c r="B17552" s="88"/>
      <c r="C17552" s="88"/>
      <c r="D17552" s="88"/>
      <c r="E17552" s="88"/>
      <c r="F17552" s="88"/>
      <c r="G17552" s="88"/>
      <c r="H17552" s="88"/>
      <c r="I17552" s="88"/>
      <c r="J17552" s="88"/>
      <c r="K17552" s="88"/>
    </row>
    <row r="17553" spans="2:11" ht="12" hidden="1" customHeight="1" x14ac:dyDescent="0.2">
      <c r="B17553" s="88"/>
      <c r="C17553" s="88"/>
      <c r="D17553" s="88"/>
      <c r="E17553" s="88"/>
      <c r="F17553" s="88"/>
      <c r="G17553" s="88"/>
      <c r="H17553" s="88"/>
      <c r="I17553" s="88"/>
      <c r="J17553" s="88"/>
      <c r="K17553" s="88"/>
    </row>
    <row r="17554" spans="2:11" ht="12" hidden="1" customHeight="1" x14ac:dyDescent="0.2">
      <c r="B17554" s="88"/>
      <c r="C17554" s="88"/>
      <c r="D17554" s="88"/>
      <c r="E17554" s="88"/>
      <c r="F17554" s="88"/>
      <c r="G17554" s="88"/>
      <c r="H17554" s="88"/>
      <c r="I17554" s="88"/>
      <c r="J17554" s="88"/>
      <c r="K17554" s="88"/>
    </row>
    <row r="17555" spans="2:11" ht="12" hidden="1" customHeight="1" x14ac:dyDescent="0.2">
      <c r="B17555" s="88"/>
      <c r="C17555" s="88"/>
      <c r="D17555" s="88"/>
      <c r="E17555" s="88"/>
      <c r="F17555" s="88"/>
      <c r="G17555" s="88"/>
      <c r="H17555" s="88"/>
      <c r="I17555" s="88"/>
      <c r="J17555" s="88"/>
      <c r="K17555" s="88"/>
    </row>
    <row r="17556" spans="2:11" ht="12" hidden="1" customHeight="1" x14ac:dyDescent="0.2">
      <c r="B17556" s="88"/>
      <c r="C17556" s="88"/>
      <c r="D17556" s="88"/>
      <c r="E17556" s="88"/>
      <c r="F17556" s="88"/>
      <c r="G17556" s="88"/>
      <c r="H17556" s="88"/>
      <c r="I17556" s="88"/>
      <c r="J17556" s="88"/>
      <c r="K17556" s="88"/>
    </row>
    <row r="17557" spans="2:11" ht="12" hidden="1" customHeight="1" x14ac:dyDescent="0.2">
      <c r="B17557" s="88"/>
      <c r="C17557" s="88"/>
      <c r="D17557" s="88"/>
      <c r="E17557" s="88"/>
      <c r="F17557" s="88"/>
      <c r="G17557" s="88"/>
      <c r="H17557" s="88"/>
      <c r="I17557" s="88"/>
      <c r="J17557" s="88"/>
      <c r="K17557" s="88"/>
    </row>
    <row r="17558" spans="2:11" ht="12" hidden="1" customHeight="1" x14ac:dyDescent="0.2">
      <c r="B17558" s="88"/>
      <c r="C17558" s="88"/>
      <c r="D17558" s="88"/>
      <c r="E17558" s="88"/>
      <c r="F17558" s="88"/>
      <c r="G17558" s="88"/>
      <c r="H17558" s="88"/>
      <c r="I17558" s="88"/>
      <c r="J17558" s="88"/>
      <c r="K17558" s="88"/>
    </row>
    <row r="17559" spans="2:11" ht="12" hidden="1" customHeight="1" x14ac:dyDescent="0.2">
      <c r="B17559" s="88"/>
      <c r="C17559" s="88"/>
      <c r="D17559" s="88"/>
      <c r="E17559" s="88"/>
      <c r="F17559" s="88"/>
      <c r="G17559" s="88"/>
      <c r="H17559" s="88"/>
      <c r="I17559" s="88"/>
      <c r="J17559" s="88"/>
      <c r="K17559" s="88"/>
    </row>
    <row r="17560" spans="2:11" ht="12" hidden="1" customHeight="1" x14ac:dyDescent="0.2">
      <c r="B17560" s="88"/>
      <c r="C17560" s="88"/>
      <c r="D17560" s="88"/>
      <c r="E17560" s="88"/>
      <c r="F17560" s="88"/>
      <c r="G17560" s="88"/>
      <c r="H17560" s="88"/>
      <c r="I17560" s="88"/>
      <c r="J17560" s="88"/>
      <c r="K17560" s="88"/>
    </row>
    <row r="17561" spans="2:11" ht="12" hidden="1" customHeight="1" x14ac:dyDescent="0.2">
      <c r="B17561" s="88"/>
      <c r="C17561" s="88"/>
      <c r="D17561" s="88"/>
      <c r="E17561" s="88"/>
      <c r="F17561" s="88"/>
      <c r="G17561" s="88"/>
      <c r="H17561" s="88"/>
      <c r="I17561" s="88"/>
      <c r="J17561" s="88"/>
      <c r="K17561" s="88"/>
    </row>
    <row r="17562" spans="2:11" ht="12" hidden="1" customHeight="1" x14ac:dyDescent="0.2">
      <c r="B17562" s="88"/>
      <c r="C17562" s="88"/>
      <c r="D17562" s="88"/>
      <c r="E17562" s="88"/>
      <c r="F17562" s="88"/>
      <c r="G17562" s="88"/>
      <c r="H17562" s="88"/>
      <c r="I17562" s="88"/>
      <c r="J17562" s="88"/>
      <c r="K17562" s="88"/>
    </row>
    <row r="17563" spans="2:11" ht="12" hidden="1" customHeight="1" x14ac:dyDescent="0.2">
      <c r="B17563" s="88"/>
      <c r="C17563" s="88"/>
      <c r="D17563" s="88"/>
      <c r="E17563" s="88"/>
      <c r="F17563" s="88"/>
      <c r="G17563" s="88"/>
      <c r="H17563" s="88"/>
      <c r="I17563" s="88"/>
      <c r="J17563" s="88"/>
      <c r="K17563" s="88"/>
    </row>
    <row r="17564" spans="2:11" ht="12" hidden="1" customHeight="1" x14ac:dyDescent="0.2">
      <c r="B17564" s="88"/>
      <c r="C17564" s="88"/>
      <c r="D17564" s="88"/>
      <c r="E17564" s="88"/>
      <c r="F17564" s="88"/>
      <c r="G17564" s="88"/>
      <c r="H17564" s="88"/>
      <c r="I17564" s="88"/>
      <c r="J17564" s="88"/>
      <c r="K17564" s="88"/>
    </row>
    <row r="17565" spans="2:11" ht="12" hidden="1" customHeight="1" x14ac:dyDescent="0.2">
      <c r="B17565" s="88"/>
      <c r="C17565" s="88"/>
      <c r="D17565" s="88"/>
      <c r="E17565" s="88"/>
      <c r="F17565" s="88"/>
      <c r="G17565" s="88"/>
      <c r="H17565" s="88"/>
      <c r="I17565" s="88"/>
      <c r="J17565" s="88"/>
      <c r="K17565" s="88"/>
    </row>
    <row r="17566" spans="2:11" ht="12" hidden="1" customHeight="1" x14ac:dyDescent="0.2">
      <c r="B17566" s="88"/>
      <c r="C17566" s="88"/>
      <c r="D17566" s="88"/>
      <c r="E17566" s="88"/>
      <c r="F17566" s="88"/>
      <c r="G17566" s="88"/>
      <c r="H17566" s="88"/>
      <c r="I17566" s="88"/>
      <c r="J17566" s="88"/>
      <c r="K17566" s="88"/>
    </row>
    <row r="17567" spans="2:11" ht="12" hidden="1" customHeight="1" x14ac:dyDescent="0.2">
      <c r="B17567" s="88"/>
      <c r="C17567" s="88"/>
      <c r="D17567" s="88"/>
      <c r="E17567" s="88"/>
      <c r="F17567" s="88"/>
      <c r="G17567" s="88"/>
      <c r="H17567" s="88"/>
      <c r="I17567" s="88"/>
      <c r="J17567" s="88"/>
      <c r="K17567" s="88"/>
    </row>
    <row r="17568" spans="2:11" ht="12" hidden="1" customHeight="1" x14ac:dyDescent="0.2">
      <c r="B17568" s="88"/>
      <c r="C17568" s="88"/>
      <c r="D17568" s="88"/>
      <c r="E17568" s="88"/>
      <c r="F17568" s="88"/>
      <c r="G17568" s="88"/>
      <c r="H17568" s="88"/>
      <c r="I17568" s="88"/>
      <c r="J17568" s="88"/>
      <c r="K17568" s="88"/>
    </row>
    <row r="17569" spans="2:11" ht="12" hidden="1" customHeight="1" x14ac:dyDescent="0.2">
      <c r="B17569" s="88"/>
      <c r="C17569" s="88"/>
      <c r="D17569" s="88"/>
      <c r="E17569" s="88"/>
      <c r="F17569" s="88"/>
      <c r="G17569" s="88"/>
      <c r="H17569" s="88"/>
      <c r="I17569" s="88"/>
      <c r="J17569" s="88"/>
      <c r="K17569" s="88"/>
    </row>
    <row r="17570" spans="2:11" ht="12" hidden="1" customHeight="1" x14ac:dyDescent="0.2">
      <c r="B17570" s="88"/>
      <c r="C17570" s="88"/>
      <c r="D17570" s="88"/>
      <c r="E17570" s="88"/>
      <c r="F17570" s="88"/>
      <c r="G17570" s="88"/>
      <c r="H17570" s="88"/>
      <c r="I17570" s="88"/>
      <c r="J17570" s="88"/>
      <c r="K17570" s="88"/>
    </row>
    <row r="17571" spans="2:11" ht="12" hidden="1" customHeight="1" x14ac:dyDescent="0.2">
      <c r="B17571" s="88"/>
      <c r="C17571" s="88"/>
      <c r="D17571" s="88"/>
      <c r="E17571" s="88"/>
      <c r="F17571" s="88"/>
      <c r="G17571" s="88"/>
      <c r="H17571" s="88"/>
      <c r="I17571" s="88"/>
      <c r="J17571" s="88"/>
      <c r="K17571" s="88"/>
    </row>
    <row r="17572" spans="2:11" ht="12" hidden="1" customHeight="1" x14ac:dyDescent="0.2">
      <c r="B17572" s="88"/>
      <c r="C17572" s="88"/>
      <c r="D17572" s="88"/>
      <c r="E17572" s="88"/>
      <c r="F17572" s="88"/>
      <c r="G17572" s="88"/>
      <c r="H17572" s="88"/>
      <c r="I17572" s="88"/>
      <c r="J17572" s="88"/>
      <c r="K17572" s="88"/>
    </row>
    <row r="17573" spans="2:11" ht="12" hidden="1" customHeight="1" x14ac:dyDescent="0.2">
      <c r="B17573" s="88"/>
      <c r="C17573" s="88"/>
      <c r="D17573" s="88"/>
      <c r="E17573" s="88"/>
      <c r="F17573" s="88"/>
      <c r="G17573" s="88"/>
      <c r="H17573" s="88"/>
      <c r="I17573" s="88"/>
      <c r="J17573" s="88"/>
      <c r="K17573" s="88"/>
    </row>
    <row r="17574" spans="2:11" ht="12" hidden="1" customHeight="1" x14ac:dyDescent="0.2">
      <c r="B17574" s="88"/>
      <c r="C17574" s="88"/>
      <c r="D17574" s="88"/>
      <c r="E17574" s="88"/>
      <c r="F17574" s="88"/>
      <c r="G17574" s="88"/>
      <c r="H17574" s="88"/>
      <c r="I17574" s="88"/>
      <c r="J17574" s="88"/>
      <c r="K17574" s="88"/>
    </row>
    <row r="17575" spans="2:11" ht="12" hidden="1" customHeight="1" x14ac:dyDescent="0.2">
      <c r="B17575" s="88"/>
      <c r="C17575" s="88"/>
      <c r="D17575" s="88"/>
      <c r="E17575" s="88"/>
      <c r="F17575" s="88"/>
      <c r="G17575" s="88"/>
      <c r="H17575" s="88"/>
      <c r="I17575" s="88"/>
      <c r="J17575" s="88"/>
      <c r="K17575" s="88"/>
    </row>
    <row r="17576" spans="2:11" ht="12" hidden="1" customHeight="1" x14ac:dyDescent="0.2">
      <c r="B17576" s="88"/>
      <c r="C17576" s="88"/>
      <c r="D17576" s="88"/>
      <c r="E17576" s="88"/>
      <c r="F17576" s="88"/>
      <c r="G17576" s="88"/>
      <c r="H17576" s="88"/>
      <c r="I17576" s="88"/>
      <c r="J17576" s="88"/>
      <c r="K17576" s="88"/>
    </row>
    <row r="17577" spans="2:11" ht="12" hidden="1" customHeight="1" x14ac:dyDescent="0.2">
      <c r="B17577" s="88"/>
      <c r="C17577" s="88"/>
      <c r="D17577" s="88"/>
      <c r="E17577" s="88"/>
      <c r="F17577" s="88"/>
      <c r="G17577" s="88"/>
      <c r="H17577" s="88"/>
      <c r="I17577" s="88"/>
      <c r="J17577" s="88"/>
      <c r="K17577" s="88"/>
    </row>
    <row r="17578" spans="2:11" ht="12" hidden="1" customHeight="1" x14ac:dyDescent="0.2">
      <c r="B17578" s="88"/>
      <c r="C17578" s="88"/>
      <c r="D17578" s="88"/>
      <c r="E17578" s="88"/>
      <c r="F17578" s="88"/>
      <c r="G17578" s="88"/>
      <c r="H17578" s="88"/>
      <c r="I17578" s="88"/>
      <c r="J17578" s="88"/>
      <c r="K17578" s="88"/>
    </row>
    <row r="17579" spans="2:11" ht="12" hidden="1" customHeight="1" x14ac:dyDescent="0.2">
      <c r="B17579" s="88"/>
      <c r="C17579" s="88"/>
      <c r="D17579" s="88"/>
      <c r="E17579" s="88"/>
      <c r="F17579" s="88"/>
      <c r="G17579" s="88"/>
      <c r="H17579" s="88"/>
      <c r="I17579" s="88"/>
      <c r="J17579" s="88"/>
      <c r="K17579" s="88"/>
    </row>
    <row r="17580" spans="2:11" ht="12" hidden="1" customHeight="1" x14ac:dyDescent="0.2">
      <c r="B17580" s="88"/>
      <c r="C17580" s="88"/>
      <c r="D17580" s="88"/>
      <c r="E17580" s="88"/>
      <c r="F17580" s="88"/>
      <c r="G17580" s="88"/>
      <c r="H17580" s="88"/>
      <c r="I17580" s="88"/>
      <c r="J17580" s="88"/>
      <c r="K17580" s="88"/>
    </row>
    <row r="17581" spans="2:11" ht="12" hidden="1" customHeight="1" x14ac:dyDescent="0.2">
      <c r="B17581" s="88"/>
      <c r="C17581" s="88"/>
      <c r="D17581" s="88"/>
      <c r="E17581" s="88"/>
      <c r="F17581" s="88"/>
      <c r="G17581" s="88"/>
      <c r="H17581" s="88"/>
      <c r="I17581" s="88"/>
      <c r="J17581" s="88"/>
      <c r="K17581" s="88"/>
    </row>
    <row r="17582" spans="2:11" ht="12" hidden="1" customHeight="1" x14ac:dyDescent="0.2">
      <c r="B17582" s="88"/>
      <c r="C17582" s="88"/>
      <c r="D17582" s="88"/>
      <c r="E17582" s="88"/>
      <c r="F17582" s="88"/>
      <c r="G17582" s="88"/>
      <c r="H17582" s="88"/>
      <c r="I17582" s="88"/>
      <c r="J17582" s="88"/>
      <c r="K17582" s="88"/>
    </row>
    <row r="17583" spans="2:11" ht="12" hidden="1" customHeight="1" x14ac:dyDescent="0.2">
      <c r="B17583" s="88"/>
      <c r="C17583" s="88"/>
      <c r="D17583" s="88"/>
      <c r="E17583" s="88"/>
      <c r="F17583" s="88"/>
      <c r="G17583" s="88"/>
      <c r="H17583" s="88"/>
      <c r="I17583" s="88"/>
      <c r="J17583" s="88"/>
      <c r="K17583" s="88"/>
    </row>
    <row r="17584" spans="2:11" ht="12" hidden="1" customHeight="1" x14ac:dyDescent="0.2">
      <c r="B17584" s="88"/>
      <c r="C17584" s="88"/>
      <c r="D17584" s="88"/>
      <c r="E17584" s="88"/>
      <c r="F17584" s="88"/>
      <c r="G17584" s="88"/>
      <c r="H17584" s="88"/>
      <c r="I17584" s="88"/>
      <c r="J17584" s="88"/>
      <c r="K17584" s="88"/>
    </row>
    <row r="17585" spans="2:11" ht="12" hidden="1" customHeight="1" x14ac:dyDescent="0.2">
      <c r="B17585" s="88"/>
      <c r="C17585" s="88"/>
      <c r="D17585" s="88"/>
      <c r="E17585" s="88"/>
      <c r="F17585" s="88"/>
      <c r="G17585" s="88"/>
      <c r="H17585" s="88"/>
      <c r="I17585" s="88"/>
      <c r="J17585" s="88"/>
      <c r="K17585" s="88"/>
    </row>
    <row r="17586" spans="2:11" ht="12" hidden="1" customHeight="1" x14ac:dyDescent="0.2">
      <c r="B17586" s="88"/>
      <c r="C17586" s="88"/>
      <c r="D17586" s="88"/>
      <c r="E17586" s="88"/>
      <c r="F17586" s="88"/>
      <c r="G17586" s="88"/>
      <c r="H17586" s="88"/>
      <c r="I17586" s="88"/>
      <c r="J17586" s="88"/>
      <c r="K17586" s="88"/>
    </row>
    <row r="17587" spans="2:11" ht="12" hidden="1" customHeight="1" x14ac:dyDescent="0.2">
      <c r="B17587" s="88"/>
      <c r="C17587" s="88"/>
      <c r="D17587" s="88"/>
      <c r="E17587" s="88"/>
      <c r="F17587" s="88"/>
      <c r="G17587" s="88"/>
      <c r="H17587" s="88"/>
      <c r="I17587" s="88"/>
      <c r="J17587" s="88"/>
      <c r="K17587" s="88"/>
    </row>
    <row r="17588" spans="2:11" ht="12" hidden="1" customHeight="1" x14ac:dyDescent="0.2">
      <c r="B17588" s="88"/>
      <c r="C17588" s="88"/>
      <c r="D17588" s="88"/>
      <c r="E17588" s="88"/>
      <c r="F17588" s="88"/>
      <c r="G17588" s="88"/>
      <c r="H17588" s="88"/>
      <c r="I17588" s="88"/>
      <c r="J17588" s="88"/>
      <c r="K17588" s="88"/>
    </row>
    <row r="17589" spans="2:11" ht="12" hidden="1" customHeight="1" x14ac:dyDescent="0.2">
      <c r="B17589" s="88"/>
      <c r="C17589" s="88"/>
      <c r="D17589" s="88"/>
      <c r="E17589" s="88"/>
      <c r="F17589" s="88"/>
      <c r="G17589" s="88"/>
      <c r="H17589" s="88"/>
      <c r="I17589" s="88"/>
      <c r="J17589" s="88"/>
      <c r="K17589" s="88"/>
    </row>
    <row r="17590" spans="2:11" ht="12" hidden="1" customHeight="1" x14ac:dyDescent="0.2">
      <c r="B17590" s="88"/>
      <c r="C17590" s="88"/>
      <c r="D17590" s="88"/>
      <c r="E17590" s="88"/>
      <c r="F17590" s="88"/>
      <c r="G17590" s="88"/>
      <c r="H17590" s="88"/>
      <c r="I17590" s="88"/>
      <c r="J17590" s="88"/>
      <c r="K17590" s="88"/>
    </row>
    <row r="17591" spans="2:11" ht="12" hidden="1" customHeight="1" x14ac:dyDescent="0.2">
      <c r="B17591" s="88"/>
      <c r="C17591" s="88"/>
      <c r="D17591" s="88"/>
      <c r="E17591" s="88"/>
      <c r="F17591" s="88"/>
      <c r="G17591" s="88"/>
      <c r="H17591" s="88"/>
      <c r="I17591" s="88"/>
      <c r="J17591" s="88"/>
      <c r="K17591" s="88"/>
    </row>
    <row r="17592" spans="2:11" ht="12" hidden="1" customHeight="1" x14ac:dyDescent="0.2">
      <c r="B17592" s="88"/>
      <c r="C17592" s="88"/>
      <c r="D17592" s="88"/>
      <c r="E17592" s="88"/>
      <c r="F17592" s="88"/>
      <c r="G17592" s="88"/>
      <c r="H17592" s="88"/>
      <c r="I17592" s="88"/>
      <c r="J17592" s="88"/>
      <c r="K17592" s="88"/>
    </row>
    <row r="17593" spans="2:11" ht="12" hidden="1" customHeight="1" x14ac:dyDescent="0.2">
      <c r="B17593" s="88"/>
      <c r="C17593" s="88"/>
      <c r="D17593" s="88"/>
      <c r="E17593" s="88"/>
      <c r="F17593" s="88"/>
      <c r="G17593" s="88"/>
      <c r="H17593" s="88"/>
      <c r="I17593" s="88"/>
      <c r="J17593" s="88"/>
      <c r="K17593" s="88"/>
    </row>
    <row r="17594" spans="2:11" ht="12" hidden="1" customHeight="1" x14ac:dyDescent="0.2">
      <c r="B17594" s="88"/>
      <c r="C17594" s="88"/>
      <c r="D17594" s="88"/>
      <c r="E17594" s="88"/>
      <c r="F17594" s="88"/>
      <c r="G17594" s="88"/>
      <c r="H17594" s="88"/>
      <c r="I17594" s="88"/>
      <c r="J17594" s="88"/>
      <c r="K17594" s="88"/>
    </row>
    <row r="17595" spans="2:11" ht="12" hidden="1" customHeight="1" x14ac:dyDescent="0.2">
      <c r="B17595" s="88"/>
      <c r="C17595" s="88"/>
      <c r="D17595" s="88"/>
      <c r="E17595" s="88"/>
      <c r="F17595" s="88"/>
      <c r="G17595" s="88"/>
      <c r="H17595" s="88"/>
      <c r="I17595" s="88"/>
      <c r="J17595" s="88"/>
      <c r="K17595" s="88"/>
    </row>
    <row r="17596" spans="2:11" ht="12" hidden="1" customHeight="1" x14ac:dyDescent="0.2">
      <c r="B17596" s="88"/>
      <c r="C17596" s="88"/>
      <c r="D17596" s="88"/>
      <c r="E17596" s="88"/>
      <c r="F17596" s="88"/>
      <c r="G17596" s="88"/>
      <c r="H17596" s="88"/>
      <c r="I17596" s="88"/>
      <c r="J17596" s="88"/>
      <c r="K17596" s="88"/>
    </row>
    <row r="17597" spans="2:11" ht="12" hidden="1" customHeight="1" x14ac:dyDescent="0.2">
      <c r="B17597" s="88"/>
      <c r="C17597" s="88"/>
      <c r="D17597" s="88"/>
      <c r="E17597" s="88"/>
      <c r="F17597" s="88"/>
      <c r="G17597" s="88"/>
      <c r="H17597" s="88"/>
      <c r="I17597" s="88"/>
      <c r="J17597" s="88"/>
      <c r="K17597" s="88"/>
    </row>
    <row r="17598" spans="2:11" ht="12" hidden="1" customHeight="1" x14ac:dyDescent="0.2">
      <c r="B17598" s="88"/>
      <c r="C17598" s="88"/>
      <c r="D17598" s="88"/>
      <c r="E17598" s="88"/>
      <c r="F17598" s="88"/>
      <c r="G17598" s="88"/>
      <c r="H17598" s="88"/>
      <c r="I17598" s="88"/>
      <c r="J17598" s="88"/>
      <c r="K17598" s="88"/>
    </row>
    <row r="17599" spans="2:11" ht="12" hidden="1" customHeight="1" x14ac:dyDescent="0.2">
      <c r="B17599" s="88"/>
      <c r="C17599" s="88"/>
      <c r="D17599" s="88"/>
      <c r="E17599" s="88"/>
      <c r="F17599" s="88"/>
      <c r="G17599" s="88"/>
      <c r="H17599" s="88"/>
      <c r="I17599" s="88"/>
      <c r="J17599" s="88"/>
      <c r="K17599" s="88"/>
    </row>
    <row r="17600" spans="2:11" ht="12" hidden="1" customHeight="1" x14ac:dyDescent="0.2">
      <c r="B17600" s="88"/>
      <c r="C17600" s="88"/>
      <c r="D17600" s="88"/>
      <c r="E17600" s="88"/>
      <c r="F17600" s="88"/>
      <c r="G17600" s="88"/>
      <c r="H17600" s="88"/>
      <c r="I17600" s="88"/>
      <c r="J17600" s="88"/>
      <c r="K17600" s="88"/>
    </row>
    <row r="17601" spans="2:11" ht="12" hidden="1" customHeight="1" x14ac:dyDescent="0.2">
      <c r="B17601" s="88"/>
      <c r="C17601" s="88"/>
      <c r="D17601" s="88"/>
      <c r="E17601" s="88"/>
      <c r="F17601" s="88"/>
      <c r="G17601" s="88"/>
      <c r="H17601" s="88"/>
      <c r="I17601" s="88"/>
      <c r="J17601" s="88"/>
      <c r="K17601" s="88"/>
    </row>
    <row r="17602" spans="2:11" ht="12" hidden="1" customHeight="1" x14ac:dyDescent="0.2">
      <c r="B17602" s="88"/>
      <c r="C17602" s="88"/>
      <c r="D17602" s="88"/>
      <c r="E17602" s="88"/>
      <c r="F17602" s="88"/>
      <c r="G17602" s="88"/>
      <c r="H17602" s="88"/>
      <c r="I17602" s="88"/>
      <c r="J17602" s="88"/>
      <c r="K17602" s="88"/>
    </row>
    <row r="17603" spans="2:11" ht="12" hidden="1" customHeight="1" x14ac:dyDescent="0.2">
      <c r="B17603" s="88"/>
      <c r="C17603" s="88"/>
      <c r="D17603" s="88"/>
      <c r="E17603" s="88"/>
      <c r="F17603" s="88"/>
      <c r="G17603" s="88"/>
      <c r="H17603" s="88"/>
      <c r="I17603" s="88"/>
      <c r="J17603" s="88"/>
      <c r="K17603" s="88"/>
    </row>
    <row r="17604" spans="2:11" ht="12" hidden="1" customHeight="1" x14ac:dyDescent="0.2">
      <c r="B17604" s="88"/>
      <c r="C17604" s="88"/>
      <c r="D17604" s="88"/>
      <c r="E17604" s="88"/>
      <c r="F17604" s="88"/>
      <c r="G17604" s="88"/>
      <c r="H17604" s="88"/>
      <c r="I17604" s="88"/>
      <c r="J17604" s="88"/>
      <c r="K17604" s="88"/>
    </row>
    <row r="17605" spans="2:11" ht="12" hidden="1" customHeight="1" x14ac:dyDescent="0.2">
      <c r="B17605" s="88"/>
      <c r="C17605" s="88"/>
      <c r="D17605" s="88"/>
      <c r="E17605" s="88"/>
      <c r="F17605" s="88"/>
      <c r="G17605" s="88"/>
      <c r="H17605" s="88"/>
      <c r="I17605" s="88"/>
      <c r="J17605" s="88"/>
      <c r="K17605" s="88"/>
    </row>
    <row r="17606" spans="2:11" ht="12" hidden="1" customHeight="1" x14ac:dyDescent="0.2">
      <c r="B17606" s="88"/>
      <c r="C17606" s="88"/>
      <c r="D17606" s="88"/>
      <c r="E17606" s="88"/>
      <c r="F17606" s="88"/>
      <c r="G17606" s="88"/>
      <c r="H17606" s="88"/>
      <c r="I17606" s="88"/>
      <c r="J17606" s="88"/>
      <c r="K17606" s="88"/>
    </row>
    <row r="17607" spans="2:11" ht="12" hidden="1" customHeight="1" x14ac:dyDescent="0.2">
      <c r="B17607" s="88"/>
      <c r="C17607" s="88"/>
      <c r="D17607" s="88"/>
      <c r="E17607" s="88"/>
      <c r="F17607" s="88"/>
      <c r="G17607" s="88"/>
      <c r="H17607" s="88"/>
      <c r="I17607" s="88"/>
      <c r="J17607" s="88"/>
      <c r="K17607" s="88"/>
    </row>
    <row r="17608" spans="2:11" ht="12" hidden="1" customHeight="1" x14ac:dyDescent="0.2">
      <c r="B17608" s="88"/>
      <c r="C17608" s="88"/>
      <c r="D17608" s="88"/>
      <c r="E17608" s="88"/>
      <c r="F17608" s="88"/>
      <c r="G17608" s="88"/>
      <c r="H17608" s="88"/>
      <c r="I17608" s="88"/>
      <c r="J17608" s="88"/>
      <c r="K17608" s="88"/>
    </row>
    <row r="17609" spans="2:11" ht="12" hidden="1" customHeight="1" x14ac:dyDescent="0.2">
      <c r="B17609" s="88"/>
      <c r="C17609" s="88"/>
      <c r="D17609" s="88"/>
      <c r="E17609" s="88"/>
      <c r="F17609" s="88"/>
      <c r="G17609" s="88"/>
      <c r="H17609" s="88"/>
      <c r="I17609" s="88"/>
      <c r="J17609" s="88"/>
      <c r="K17609" s="88"/>
    </row>
    <row r="17610" spans="2:11" ht="12" hidden="1" customHeight="1" x14ac:dyDescent="0.2">
      <c r="B17610" s="88"/>
      <c r="C17610" s="88"/>
      <c r="D17610" s="88"/>
      <c r="E17610" s="88"/>
      <c r="F17610" s="88"/>
      <c r="G17610" s="88"/>
      <c r="H17610" s="88"/>
      <c r="I17610" s="88"/>
      <c r="J17610" s="88"/>
      <c r="K17610" s="88"/>
    </row>
    <row r="17611" spans="2:11" ht="12" hidden="1" customHeight="1" x14ac:dyDescent="0.2">
      <c r="B17611" s="88"/>
      <c r="C17611" s="88"/>
      <c r="D17611" s="88"/>
      <c r="E17611" s="88"/>
      <c r="F17611" s="88"/>
      <c r="G17611" s="88"/>
      <c r="H17611" s="88"/>
      <c r="I17611" s="88"/>
      <c r="J17611" s="88"/>
      <c r="K17611" s="88"/>
    </row>
    <row r="17612" spans="2:11" ht="12" hidden="1" customHeight="1" x14ac:dyDescent="0.2">
      <c r="B17612" s="88"/>
      <c r="C17612" s="88"/>
      <c r="D17612" s="88"/>
      <c r="E17612" s="88"/>
      <c r="F17612" s="88"/>
      <c r="G17612" s="88"/>
      <c r="H17612" s="88"/>
      <c r="I17612" s="88"/>
      <c r="J17612" s="88"/>
      <c r="K17612" s="88"/>
    </row>
    <row r="17613" spans="2:11" ht="12" hidden="1" customHeight="1" x14ac:dyDescent="0.2">
      <c r="B17613" s="88"/>
      <c r="C17613" s="88"/>
      <c r="D17613" s="88"/>
      <c r="E17613" s="88"/>
      <c r="F17613" s="88"/>
      <c r="G17613" s="88"/>
      <c r="H17613" s="88"/>
      <c r="I17613" s="88"/>
      <c r="J17613" s="88"/>
      <c r="K17613" s="88"/>
    </row>
    <row r="17614" spans="2:11" ht="12" hidden="1" customHeight="1" x14ac:dyDescent="0.2">
      <c r="B17614" s="88"/>
      <c r="C17614" s="88"/>
      <c r="D17614" s="88"/>
      <c r="E17614" s="88"/>
      <c r="F17614" s="88"/>
      <c r="G17614" s="88"/>
      <c r="H17614" s="88"/>
      <c r="I17614" s="88"/>
      <c r="J17614" s="88"/>
      <c r="K17614" s="88"/>
    </row>
    <row r="17615" spans="2:11" ht="12" hidden="1" customHeight="1" x14ac:dyDescent="0.2">
      <c r="B17615" s="88"/>
      <c r="C17615" s="88"/>
      <c r="D17615" s="88"/>
      <c r="E17615" s="88"/>
      <c r="F17615" s="88"/>
      <c r="G17615" s="88"/>
      <c r="H17615" s="88"/>
      <c r="I17615" s="88"/>
      <c r="J17615" s="88"/>
      <c r="K17615" s="88"/>
    </row>
    <row r="17616" spans="2:11" ht="12" hidden="1" customHeight="1" x14ac:dyDescent="0.2">
      <c r="B17616" s="88"/>
      <c r="C17616" s="88"/>
      <c r="D17616" s="88"/>
      <c r="E17616" s="88"/>
      <c r="F17616" s="88"/>
      <c r="G17616" s="88"/>
      <c r="H17616" s="88"/>
      <c r="I17616" s="88"/>
      <c r="J17616" s="88"/>
      <c r="K17616" s="88"/>
    </row>
    <row r="17617" spans="2:11" ht="12" hidden="1" customHeight="1" x14ac:dyDescent="0.2">
      <c r="B17617" s="88"/>
      <c r="C17617" s="88"/>
      <c r="D17617" s="88"/>
      <c r="E17617" s="88"/>
      <c r="F17617" s="88"/>
      <c r="G17617" s="88"/>
      <c r="H17617" s="88"/>
      <c r="I17617" s="88"/>
      <c r="J17617" s="88"/>
      <c r="K17617" s="88"/>
    </row>
    <row r="17618" spans="2:11" ht="12" hidden="1" customHeight="1" x14ac:dyDescent="0.2">
      <c r="B17618" s="88"/>
      <c r="C17618" s="88"/>
      <c r="D17618" s="88"/>
      <c r="E17618" s="88"/>
      <c r="F17618" s="88"/>
      <c r="G17618" s="88"/>
      <c r="H17618" s="88"/>
      <c r="I17618" s="88"/>
      <c r="J17618" s="88"/>
      <c r="K17618" s="88"/>
    </row>
    <row r="17619" spans="2:11" ht="12" hidden="1" customHeight="1" x14ac:dyDescent="0.2">
      <c r="B17619" s="88"/>
      <c r="C17619" s="88"/>
      <c r="D17619" s="88"/>
      <c r="E17619" s="88"/>
      <c r="F17619" s="88"/>
      <c r="G17619" s="88"/>
      <c r="H17619" s="88"/>
      <c r="I17619" s="88"/>
      <c r="J17619" s="88"/>
      <c r="K17619" s="88"/>
    </row>
    <row r="17620" spans="2:11" ht="12" hidden="1" customHeight="1" x14ac:dyDescent="0.2">
      <c r="B17620" s="88"/>
      <c r="C17620" s="88"/>
      <c r="D17620" s="88"/>
      <c r="E17620" s="88"/>
      <c r="F17620" s="88"/>
      <c r="G17620" s="88"/>
      <c r="H17620" s="88"/>
      <c r="I17620" s="88"/>
      <c r="J17620" s="88"/>
      <c r="K17620" s="88"/>
    </row>
    <row r="17621" spans="2:11" ht="12" hidden="1" customHeight="1" x14ac:dyDescent="0.2">
      <c r="B17621" s="88"/>
      <c r="C17621" s="88"/>
      <c r="D17621" s="88"/>
      <c r="E17621" s="88"/>
      <c r="F17621" s="88"/>
      <c r="G17621" s="88"/>
      <c r="H17621" s="88"/>
      <c r="I17621" s="88"/>
      <c r="J17621" s="88"/>
      <c r="K17621" s="88"/>
    </row>
    <row r="17622" spans="2:11" ht="12" hidden="1" customHeight="1" x14ac:dyDescent="0.2">
      <c r="B17622" s="88"/>
      <c r="C17622" s="88"/>
      <c r="D17622" s="88"/>
      <c r="E17622" s="88"/>
      <c r="F17622" s="88"/>
      <c r="G17622" s="88"/>
      <c r="H17622" s="88"/>
      <c r="I17622" s="88"/>
      <c r="J17622" s="88"/>
      <c r="K17622" s="88"/>
    </row>
    <row r="17623" spans="2:11" ht="12" hidden="1" customHeight="1" x14ac:dyDescent="0.2">
      <c r="B17623" s="88"/>
      <c r="C17623" s="88"/>
      <c r="D17623" s="88"/>
      <c r="E17623" s="88"/>
      <c r="F17623" s="88"/>
      <c r="G17623" s="88"/>
      <c r="H17623" s="88"/>
      <c r="I17623" s="88"/>
      <c r="J17623" s="88"/>
      <c r="K17623" s="88"/>
    </row>
    <row r="17624" spans="2:11" ht="12" hidden="1" customHeight="1" x14ac:dyDescent="0.2">
      <c r="B17624" s="88"/>
      <c r="C17624" s="88"/>
      <c r="D17624" s="88"/>
      <c r="E17624" s="88"/>
      <c r="F17624" s="88"/>
      <c r="G17624" s="88"/>
      <c r="H17624" s="88"/>
      <c r="I17624" s="88"/>
      <c r="J17624" s="88"/>
      <c r="K17624" s="88"/>
    </row>
    <row r="17625" spans="2:11" ht="12" hidden="1" customHeight="1" x14ac:dyDescent="0.2">
      <c r="B17625" s="88"/>
      <c r="C17625" s="88"/>
      <c r="D17625" s="88"/>
      <c r="E17625" s="88"/>
      <c r="F17625" s="88"/>
      <c r="G17625" s="88"/>
      <c r="H17625" s="88"/>
      <c r="I17625" s="88"/>
      <c r="J17625" s="88"/>
      <c r="K17625" s="88"/>
    </row>
    <row r="17626" spans="2:11" ht="12" hidden="1" customHeight="1" x14ac:dyDescent="0.2">
      <c r="B17626" s="88"/>
      <c r="C17626" s="88"/>
      <c r="D17626" s="88"/>
      <c r="E17626" s="88"/>
      <c r="F17626" s="88"/>
      <c r="G17626" s="88"/>
      <c r="H17626" s="88"/>
      <c r="I17626" s="88"/>
      <c r="J17626" s="88"/>
      <c r="K17626" s="88"/>
    </row>
    <row r="17627" spans="2:11" ht="12" hidden="1" customHeight="1" x14ac:dyDescent="0.2">
      <c r="B17627" s="88"/>
      <c r="C17627" s="88"/>
      <c r="D17627" s="88"/>
      <c r="E17627" s="88"/>
      <c r="F17627" s="88"/>
      <c r="G17627" s="88"/>
      <c r="H17627" s="88"/>
      <c r="I17627" s="88"/>
      <c r="J17627" s="88"/>
      <c r="K17627" s="88"/>
    </row>
    <row r="17628" spans="2:11" ht="12" hidden="1" customHeight="1" x14ac:dyDescent="0.2">
      <c r="B17628" s="88"/>
      <c r="C17628" s="88"/>
      <c r="D17628" s="88"/>
      <c r="E17628" s="88"/>
      <c r="F17628" s="88"/>
      <c r="G17628" s="88"/>
      <c r="H17628" s="88"/>
      <c r="I17628" s="88"/>
      <c r="J17628" s="88"/>
      <c r="K17628" s="88"/>
    </row>
    <row r="17629" spans="2:11" ht="12" hidden="1" customHeight="1" x14ac:dyDescent="0.2">
      <c r="B17629" s="88"/>
      <c r="C17629" s="88"/>
      <c r="D17629" s="88"/>
      <c r="E17629" s="88"/>
      <c r="F17629" s="88"/>
      <c r="G17629" s="88"/>
      <c r="H17629" s="88"/>
      <c r="I17629" s="88"/>
      <c r="J17629" s="88"/>
      <c r="K17629" s="88"/>
    </row>
    <row r="17630" spans="2:11" ht="12" hidden="1" customHeight="1" x14ac:dyDescent="0.2">
      <c r="B17630" s="88"/>
      <c r="C17630" s="88"/>
      <c r="D17630" s="88"/>
      <c r="E17630" s="88"/>
      <c r="F17630" s="88"/>
      <c r="G17630" s="88"/>
      <c r="H17630" s="88"/>
      <c r="I17630" s="88"/>
      <c r="J17630" s="88"/>
      <c r="K17630" s="88"/>
    </row>
    <row r="17631" spans="2:11" ht="12" hidden="1" customHeight="1" x14ac:dyDescent="0.2">
      <c r="B17631" s="88"/>
      <c r="C17631" s="88"/>
      <c r="D17631" s="88"/>
      <c r="E17631" s="88"/>
      <c r="F17631" s="88"/>
      <c r="G17631" s="88"/>
      <c r="H17631" s="88"/>
      <c r="I17631" s="88"/>
      <c r="J17631" s="88"/>
      <c r="K17631" s="88"/>
    </row>
    <row r="17632" spans="2:11" ht="12" hidden="1" customHeight="1" x14ac:dyDescent="0.2">
      <c r="B17632" s="88"/>
      <c r="C17632" s="88"/>
      <c r="D17632" s="88"/>
      <c r="E17632" s="88"/>
      <c r="F17632" s="88"/>
      <c r="G17632" s="88"/>
      <c r="H17632" s="88"/>
      <c r="I17632" s="88"/>
      <c r="J17632" s="88"/>
      <c r="K17632" s="88"/>
    </row>
    <row r="17633" spans="2:11" ht="12" hidden="1" customHeight="1" x14ac:dyDescent="0.2">
      <c r="B17633" s="88"/>
      <c r="C17633" s="88"/>
      <c r="D17633" s="88"/>
      <c r="E17633" s="88"/>
      <c r="F17633" s="88"/>
      <c r="G17633" s="88"/>
      <c r="H17633" s="88"/>
      <c r="I17633" s="88"/>
      <c r="J17633" s="88"/>
      <c r="K17633" s="88"/>
    </row>
    <row r="17634" spans="2:11" ht="12" hidden="1" customHeight="1" x14ac:dyDescent="0.2">
      <c r="B17634" s="88"/>
      <c r="C17634" s="88"/>
      <c r="D17634" s="88"/>
      <c r="E17634" s="88"/>
      <c r="F17634" s="88"/>
      <c r="G17634" s="88"/>
      <c r="H17634" s="88"/>
      <c r="I17634" s="88"/>
      <c r="J17634" s="88"/>
      <c r="K17634" s="88"/>
    </row>
    <row r="17635" spans="2:11" ht="12" hidden="1" customHeight="1" x14ac:dyDescent="0.2">
      <c r="B17635" s="88"/>
      <c r="C17635" s="88"/>
      <c r="D17635" s="88"/>
      <c r="E17635" s="88"/>
      <c r="F17635" s="88"/>
      <c r="G17635" s="88"/>
      <c r="H17635" s="88"/>
      <c r="I17635" s="88"/>
      <c r="J17635" s="88"/>
      <c r="K17635" s="88"/>
    </row>
    <row r="17636" spans="2:11" ht="12" hidden="1" customHeight="1" x14ac:dyDescent="0.2">
      <c r="B17636" s="88"/>
      <c r="C17636" s="88"/>
      <c r="D17636" s="88"/>
      <c r="E17636" s="88"/>
      <c r="F17636" s="88"/>
      <c r="G17636" s="88"/>
      <c r="H17636" s="88"/>
      <c r="I17636" s="88"/>
      <c r="J17636" s="88"/>
      <c r="K17636" s="88"/>
    </row>
    <row r="17637" spans="2:11" ht="12" hidden="1" customHeight="1" x14ac:dyDescent="0.2">
      <c r="B17637" s="88"/>
      <c r="C17637" s="88"/>
      <c r="D17637" s="88"/>
      <c r="E17637" s="88"/>
      <c r="F17637" s="88"/>
      <c r="G17637" s="88"/>
      <c r="H17637" s="88"/>
      <c r="I17637" s="88"/>
      <c r="J17637" s="88"/>
      <c r="K17637" s="88"/>
    </row>
    <row r="17638" spans="2:11" ht="12" hidden="1" customHeight="1" x14ac:dyDescent="0.2">
      <c r="B17638" s="88"/>
      <c r="C17638" s="88"/>
      <c r="D17638" s="88"/>
      <c r="E17638" s="88"/>
      <c r="F17638" s="88"/>
      <c r="G17638" s="88"/>
      <c r="H17638" s="88"/>
      <c r="I17638" s="88"/>
      <c r="J17638" s="88"/>
      <c r="K17638" s="88"/>
    </row>
    <row r="17639" spans="2:11" ht="12" hidden="1" customHeight="1" x14ac:dyDescent="0.2">
      <c r="B17639" s="88"/>
      <c r="C17639" s="88"/>
      <c r="D17639" s="88"/>
      <c r="E17639" s="88"/>
      <c r="F17639" s="88"/>
      <c r="G17639" s="88"/>
      <c r="H17639" s="88"/>
      <c r="I17639" s="88"/>
      <c r="J17639" s="88"/>
      <c r="K17639" s="88"/>
    </row>
    <row r="17640" spans="2:11" ht="12" hidden="1" customHeight="1" x14ac:dyDescent="0.2">
      <c r="B17640" s="88"/>
      <c r="C17640" s="88"/>
      <c r="D17640" s="88"/>
      <c r="E17640" s="88"/>
      <c r="F17640" s="88"/>
      <c r="G17640" s="88"/>
      <c r="H17640" s="88"/>
      <c r="I17640" s="88"/>
      <c r="J17640" s="88"/>
      <c r="K17640" s="88"/>
    </row>
    <row r="17641" spans="2:11" ht="12" hidden="1" customHeight="1" x14ac:dyDescent="0.2">
      <c r="B17641" s="88"/>
      <c r="C17641" s="88"/>
      <c r="D17641" s="88"/>
      <c r="E17641" s="88"/>
      <c r="F17641" s="88"/>
      <c r="G17641" s="88"/>
      <c r="H17641" s="88"/>
      <c r="I17641" s="88"/>
      <c r="J17641" s="88"/>
      <c r="K17641" s="88"/>
    </row>
    <row r="17642" spans="2:11" ht="12" hidden="1" customHeight="1" x14ac:dyDescent="0.2">
      <c r="B17642" s="88"/>
      <c r="C17642" s="88"/>
      <c r="D17642" s="88"/>
      <c r="E17642" s="88"/>
      <c r="F17642" s="88"/>
      <c r="G17642" s="88"/>
      <c r="H17642" s="88"/>
      <c r="I17642" s="88"/>
      <c r="J17642" s="88"/>
      <c r="K17642" s="88"/>
    </row>
    <row r="17643" spans="2:11" ht="12" hidden="1" customHeight="1" x14ac:dyDescent="0.2">
      <c r="B17643" s="88"/>
      <c r="C17643" s="88"/>
      <c r="D17643" s="88"/>
      <c r="E17643" s="88"/>
      <c r="F17643" s="88"/>
      <c r="G17643" s="88"/>
      <c r="H17643" s="88"/>
      <c r="I17643" s="88"/>
      <c r="J17643" s="88"/>
      <c r="K17643" s="88"/>
    </row>
    <row r="17644" spans="2:11" ht="12" hidden="1" customHeight="1" x14ac:dyDescent="0.2">
      <c r="B17644" s="88"/>
      <c r="C17644" s="88"/>
      <c r="D17644" s="88"/>
      <c r="E17644" s="88"/>
      <c r="F17644" s="88"/>
      <c r="G17644" s="88"/>
      <c r="H17644" s="88"/>
      <c r="I17644" s="88"/>
      <c r="J17644" s="88"/>
      <c r="K17644" s="88"/>
    </row>
    <row r="17645" spans="2:11" ht="12" hidden="1" customHeight="1" x14ac:dyDescent="0.2">
      <c r="B17645" s="88"/>
      <c r="C17645" s="88"/>
      <c r="D17645" s="88"/>
      <c r="E17645" s="88"/>
      <c r="F17645" s="88"/>
      <c r="G17645" s="88"/>
      <c r="H17645" s="88"/>
      <c r="I17645" s="88"/>
      <c r="J17645" s="88"/>
      <c r="K17645" s="88"/>
    </row>
    <row r="17646" spans="2:11" ht="12" hidden="1" customHeight="1" x14ac:dyDescent="0.2">
      <c r="B17646" s="88"/>
      <c r="C17646" s="88"/>
      <c r="D17646" s="88"/>
      <c r="E17646" s="88"/>
      <c r="F17646" s="88"/>
      <c r="G17646" s="88"/>
      <c r="H17646" s="88"/>
      <c r="I17646" s="88"/>
      <c r="J17646" s="88"/>
      <c r="K17646" s="88"/>
    </row>
    <row r="17647" spans="2:11" ht="12" hidden="1" customHeight="1" x14ac:dyDescent="0.2">
      <c r="B17647" s="88"/>
      <c r="C17647" s="88"/>
      <c r="D17647" s="88"/>
      <c r="E17647" s="88"/>
      <c r="F17647" s="88"/>
      <c r="G17647" s="88"/>
      <c r="H17647" s="88"/>
      <c r="I17647" s="88"/>
      <c r="J17647" s="88"/>
      <c r="K17647" s="88"/>
    </row>
    <row r="17648" spans="2:11" ht="12" hidden="1" customHeight="1" x14ac:dyDescent="0.2">
      <c r="B17648" s="88"/>
      <c r="C17648" s="88"/>
      <c r="D17648" s="88"/>
      <c r="E17648" s="88"/>
      <c r="F17648" s="88"/>
      <c r="G17648" s="88"/>
      <c r="H17648" s="88"/>
      <c r="I17648" s="88"/>
      <c r="J17648" s="88"/>
      <c r="K17648" s="88"/>
    </row>
    <row r="17649" spans="2:11" ht="12" hidden="1" customHeight="1" x14ac:dyDescent="0.2">
      <c r="B17649" s="88"/>
      <c r="C17649" s="88"/>
      <c r="D17649" s="88"/>
      <c r="E17649" s="88"/>
      <c r="F17649" s="88"/>
      <c r="G17649" s="88"/>
      <c r="H17649" s="88"/>
      <c r="I17649" s="88"/>
      <c r="J17649" s="88"/>
      <c r="K17649" s="88"/>
    </row>
    <row r="17650" spans="2:11" ht="12" hidden="1" customHeight="1" x14ac:dyDescent="0.2">
      <c r="B17650" s="88"/>
      <c r="C17650" s="88"/>
      <c r="D17650" s="88"/>
      <c r="E17650" s="88"/>
      <c r="F17650" s="88"/>
      <c r="G17650" s="88"/>
      <c r="H17650" s="88"/>
      <c r="I17650" s="88"/>
      <c r="J17650" s="88"/>
      <c r="K17650" s="88"/>
    </row>
    <row r="17651" spans="2:11" ht="12" hidden="1" customHeight="1" x14ac:dyDescent="0.2">
      <c r="B17651" s="88"/>
      <c r="C17651" s="88"/>
      <c r="D17651" s="88"/>
      <c r="E17651" s="88"/>
      <c r="F17651" s="88"/>
      <c r="G17651" s="88"/>
      <c r="H17651" s="88"/>
      <c r="I17651" s="88"/>
      <c r="J17651" s="88"/>
      <c r="K17651" s="88"/>
    </row>
    <row r="17652" spans="2:11" ht="12" hidden="1" customHeight="1" x14ac:dyDescent="0.2">
      <c r="B17652" s="88"/>
      <c r="C17652" s="88"/>
      <c r="D17652" s="88"/>
      <c r="E17652" s="88"/>
      <c r="F17652" s="88"/>
      <c r="G17652" s="88"/>
      <c r="H17652" s="88"/>
      <c r="I17652" s="88"/>
      <c r="J17652" s="88"/>
      <c r="K17652" s="88"/>
    </row>
    <row r="17653" spans="2:11" ht="12" hidden="1" customHeight="1" x14ac:dyDescent="0.2">
      <c r="B17653" s="88"/>
      <c r="C17653" s="88"/>
      <c r="D17653" s="88"/>
      <c r="E17653" s="88"/>
      <c r="F17653" s="88"/>
      <c r="G17653" s="88"/>
      <c r="H17653" s="88"/>
      <c r="I17653" s="88"/>
      <c r="J17653" s="88"/>
      <c r="K17653" s="88"/>
    </row>
    <row r="17654" spans="2:11" ht="12" hidden="1" customHeight="1" x14ac:dyDescent="0.2">
      <c r="B17654" s="88"/>
      <c r="C17654" s="88"/>
      <c r="D17654" s="88"/>
      <c r="E17654" s="88"/>
      <c r="F17654" s="88"/>
      <c r="G17654" s="88"/>
      <c r="H17654" s="88"/>
      <c r="I17654" s="88"/>
      <c r="J17654" s="88"/>
      <c r="K17654" s="88"/>
    </row>
    <row r="17655" spans="2:11" ht="12" hidden="1" customHeight="1" x14ac:dyDescent="0.2">
      <c r="B17655" s="88"/>
      <c r="C17655" s="88"/>
      <c r="D17655" s="88"/>
      <c r="E17655" s="88"/>
      <c r="F17655" s="88"/>
      <c r="G17655" s="88"/>
      <c r="H17655" s="88"/>
      <c r="I17655" s="88"/>
      <c r="J17655" s="88"/>
      <c r="K17655" s="88"/>
    </row>
    <row r="17656" spans="2:11" ht="12" hidden="1" customHeight="1" x14ac:dyDescent="0.2">
      <c r="B17656" s="88"/>
      <c r="C17656" s="88"/>
      <c r="D17656" s="88"/>
      <c r="E17656" s="88"/>
      <c r="F17656" s="88"/>
      <c r="G17656" s="88"/>
      <c r="H17656" s="88"/>
      <c r="I17656" s="88"/>
      <c r="J17656" s="88"/>
      <c r="K17656" s="88"/>
    </row>
    <row r="17657" spans="2:11" ht="12" hidden="1" customHeight="1" x14ac:dyDescent="0.2">
      <c r="B17657" s="88"/>
      <c r="C17657" s="88"/>
      <c r="D17657" s="88"/>
      <c r="E17657" s="88"/>
      <c r="F17657" s="88"/>
      <c r="G17657" s="88"/>
      <c r="H17657" s="88"/>
      <c r="I17657" s="88"/>
      <c r="J17657" s="88"/>
      <c r="K17657" s="88"/>
    </row>
    <row r="17658" spans="2:11" ht="12" hidden="1" customHeight="1" x14ac:dyDescent="0.2">
      <c r="B17658" s="88"/>
      <c r="C17658" s="88"/>
      <c r="D17658" s="88"/>
      <c r="E17658" s="88"/>
      <c r="F17658" s="88"/>
      <c r="G17658" s="88"/>
      <c r="H17658" s="88"/>
      <c r="I17658" s="88"/>
      <c r="J17658" s="88"/>
      <c r="K17658" s="88"/>
    </row>
    <row r="17659" spans="2:11" ht="12" hidden="1" customHeight="1" x14ac:dyDescent="0.2">
      <c r="B17659" s="88"/>
      <c r="C17659" s="88"/>
      <c r="D17659" s="88"/>
      <c r="E17659" s="88"/>
      <c r="F17659" s="88"/>
      <c r="G17659" s="88"/>
      <c r="H17659" s="88"/>
      <c r="I17659" s="88"/>
      <c r="J17659" s="88"/>
      <c r="K17659" s="88"/>
    </row>
    <row r="17660" spans="2:11" ht="12" hidden="1" customHeight="1" x14ac:dyDescent="0.2">
      <c r="B17660" s="88"/>
      <c r="C17660" s="88"/>
      <c r="D17660" s="88"/>
      <c r="E17660" s="88"/>
      <c r="F17660" s="88"/>
      <c r="G17660" s="88"/>
      <c r="H17660" s="88"/>
      <c r="I17660" s="88"/>
      <c r="J17660" s="88"/>
      <c r="K17660" s="88"/>
    </row>
    <row r="17661" spans="2:11" ht="12" hidden="1" customHeight="1" x14ac:dyDescent="0.2">
      <c r="B17661" s="88"/>
      <c r="C17661" s="88"/>
      <c r="D17661" s="88"/>
      <c r="E17661" s="88"/>
      <c r="F17661" s="88"/>
      <c r="G17661" s="88"/>
      <c r="H17661" s="88"/>
      <c r="I17661" s="88"/>
      <c r="J17661" s="88"/>
      <c r="K17661" s="88"/>
    </row>
    <row r="17662" spans="2:11" ht="12" hidden="1" customHeight="1" x14ac:dyDescent="0.2">
      <c r="B17662" s="88"/>
      <c r="C17662" s="88"/>
      <c r="D17662" s="88"/>
      <c r="E17662" s="88"/>
      <c r="F17662" s="88"/>
      <c r="G17662" s="88"/>
      <c r="H17662" s="88"/>
      <c r="I17662" s="88"/>
      <c r="J17662" s="88"/>
      <c r="K17662" s="88"/>
    </row>
    <row r="17663" spans="2:11" ht="12" hidden="1" customHeight="1" x14ac:dyDescent="0.2">
      <c r="B17663" s="88"/>
      <c r="C17663" s="88"/>
      <c r="D17663" s="88"/>
      <c r="E17663" s="88"/>
      <c r="F17663" s="88"/>
      <c r="G17663" s="88"/>
      <c r="H17663" s="88"/>
      <c r="I17663" s="88"/>
      <c r="J17663" s="88"/>
      <c r="K17663" s="88"/>
    </row>
    <row r="17664" spans="2:11" ht="12" hidden="1" customHeight="1" x14ac:dyDescent="0.2">
      <c r="B17664" s="88"/>
      <c r="C17664" s="88"/>
      <c r="D17664" s="88"/>
      <c r="E17664" s="88"/>
      <c r="F17664" s="88"/>
      <c r="G17664" s="88"/>
      <c r="H17664" s="88"/>
      <c r="I17664" s="88"/>
      <c r="J17664" s="88"/>
      <c r="K17664" s="88"/>
    </row>
    <row r="17665" spans="2:11" ht="12" hidden="1" customHeight="1" x14ac:dyDescent="0.2">
      <c r="B17665" s="88"/>
      <c r="C17665" s="88"/>
      <c r="D17665" s="88"/>
      <c r="E17665" s="88"/>
      <c r="F17665" s="88"/>
      <c r="G17665" s="88"/>
      <c r="H17665" s="88"/>
      <c r="I17665" s="88"/>
      <c r="J17665" s="88"/>
      <c r="K17665" s="88"/>
    </row>
    <row r="17666" spans="2:11" ht="12" hidden="1" customHeight="1" x14ac:dyDescent="0.2">
      <c r="B17666" s="88"/>
      <c r="C17666" s="88"/>
      <c r="D17666" s="88"/>
      <c r="E17666" s="88"/>
      <c r="F17666" s="88"/>
      <c r="G17666" s="88"/>
      <c r="H17666" s="88"/>
      <c r="I17666" s="88"/>
      <c r="J17666" s="88"/>
      <c r="K17666" s="88"/>
    </row>
    <row r="17667" spans="2:11" ht="12" hidden="1" customHeight="1" x14ac:dyDescent="0.2">
      <c r="B17667" s="88"/>
      <c r="C17667" s="88"/>
      <c r="D17667" s="88"/>
      <c r="E17667" s="88"/>
      <c r="F17667" s="88"/>
      <c r="G17667" s="88"/>
      <c r="H17667" s="88"/>
      <c r="I17667" s="88"/>
      <c r="J17667" s="88"/>
      <c r="K17667" s="88"/>
    </row>
    <row r="17668" spans="2:11" ht="12" hidden="1" customHeight="1" x14ac:dyDescent="0.2">
      <c r="B17668" s="88"/>
      <c r="C17668" s="88"/>
      <c r="D17668" s="88"/>
      <c r="E17668" s="88"/>
      <c r="F17668" s="88"/>
      <c r="G17668" s="88"/>
      <c r="H17668" s="88"/>
      <c r="I17668" s="88"/>
      <c r="J17668" s="88"/>
      <c r="K17668" s="88"/>
    </row>
    <row r="17669" spans="2:11" ht="12" hidden="1" customHeight="1" x14ac:dyDescent="0.2">
      <c r="B17669" s="88"/>
      <c r="C17669" s="88"/>
      <c r="D17669" s="88"/>
      <c r="E17669" s="88"/>
      <c r="F17669" s="88"/>
      <c r="G17669" s="88"/>
      <c r="H17669" s="88"/>
      <c r="I17669" s="88"/>
      <c r="J17669" s="88"/>
      <c r="K17669" s="88"/>
    </row>
    <row r="17670" spans="2:11" ht="12" hidden="1" customHeight="1" x14ac:dyDescent="0.2">
      <c r="B17670" s="88"/>
      <c r="C17670" s="88"/>
      <c r="D17670" s="88"/>
      <c r="E17670" s="88"/>
      <c r="F17670" s="88"/>
      <c r="G17670" s="88"/>
      <c r="H17670" s="88"/>
      <c r="I17670" s="88"/>
      <c r="J17670" s="88"/>
      <c r="K17670" s="88"/>
    </row>
    <row r="17671" spans="2:11" ht="12" hidden="1" customHeight="1" x14ac:dyDescent="0.2">
      <c r="B17671" s="88"/>
      <c r="C17671" s="88"/>
      <c r="D17671" s="88"/>
      <c r="E17671" s="88"/>
      <c r="F17671" s="88"/>
      <c r="G17671" s="88"/>
      <c r="H17671" s="88"/>
      <c r="I17671" s="88"/>
      <c r="J17671" s="88"/>
      <c r="K17671" s="88"/>
    </row>
    <row r="17672" spans="2:11" ht="12" hidden="1" customHeight="1" x14ac:dyDescent="0.2">
      <c r="B17672" s="88"/>
      <c r="C17672" s="88"/>
      <c r="D17672" s="88"/>
      <c r="E17672" s="88"/>
      <c r="F17672" s="88"/>
      <c r="G17672" s="88"/>
      <c r="H17672" s="88"/>
      <c r="I17672" s="88"/>
      <c r="J17672" s="88"/>
      <c r="K17672" s="88"/>
    </row>
    <row r="17673" spans="2:11" ht="12" hidden="1" customHeight="1" x14ac:dyDescent="0.2">
      <c r="B17673" s="88"/>
      <c r="C17673" s="88"/>
      <c r="D17673" s="88"/>
      <c r="E17673" s="88"/>
      <c r="F17673" s="88"/>
      <c r="G17673" s="88"/>
      <c r="H17673" s="88"/>
      <c r="I17673" s="88"/>
      <c r="J17673" s="88"/>
      <c r="K17673" s="88"/>
    </row>
    <row r="17674" spans="2:11" ht="12" hidden="1" customHeight="1" x14ac:dyDescent="0.2">
      <c r="B17674" s="88"/>
      <c r="C17674" s="88"/>
      <c r="D17674" s="88"/>
      <c r="E17674" s="88"/>
      <c r="F17674" s="88"/>
      <c r="G17674" s="88"/>
      <c r="H17674" s="88"/>
      <c r="I17674" s="88"/>
      <c r="J17674" s="88"/>
      <c r="K17674" s="88"/>
    </row>
    <row r="17675" spans="2:11" ht="12" hidden="1" customHeight="1" x14ac:dyDescent="0.2">
      <c r="B17675" s="88"/>
      <c r="C17675" s="88"/>
      <c r="D17675" s="88"/>
      <c r="E17675" s="88"/>
      <c r="F17675" s="88"/>
      <c r="G17675" s="88"/>
      <c r="H17675" s="88"/>
      <c r="I17675" s="88"/>
      <c r="J17675" s="88"/>
      <c r="K17675" s="88"/>
    </row>
    <row r="17676" spans="2:11" ht="12" hidden="1" customHeight="1" x14ac:dyDescent="0.2">
      <c r="B17676" s="88"/>
      <c r="C17676" s="88"/>
      <c r="D17676" s="88"/>
      <c r="E17676" s="88"/>
      <c r="F17676" s="88"/>
      <c r="G17676" s="88"/>
      <c r="H17676" s="88"/>
      <c r="I17676" s="88"/>
      <c r="J17676" s="88"/>
      <c r="K17676" s="88"/>
    </row>
    <row r="17677" spans="2:11" ht="12" hidden="1" customHeight="1" x14ac:dyDescent="0.2">
      <c r="B17677" s="88"/>
      <c r="C17677" s="88"/>
      <c r="D17677" s="88"/>
      <c r="E17677" s="88"/>
      <c r="F17677" s="88"/>
      <c r="G17677" s="88"/>
      <c r="H17677" s="88"/>
      <c r="I17677" s="88"/>
      <c r="J17677" s="88"/>
      <c r="K17677" s="88"/>
    </row>
    <row r="17678" spans="2:11" ht="12" hidden="1" customHeight="1" x14ac:dyDescent="0.2">
      <c r="B17678" s="88"/>
      <c r="C17678" s="88"/>
      <c r="D17678" s="88"/>
      <c r="E17678" s="88"/>
      <c r="F17678" s="88"/>
      <c r="G17678" s="88"/>
      <c r="H17678" s="88"/>
      <c r="I17678" s="88"/>
      <c r="J17678" s="88"/>
      <c r="K17678" s="88"/>
    </row>
    <row r="17679" spans="2:11" ht="12" hidden="1" customHeight="1" x14ac:dyDescent="0.2">
      <c r="B17679" s="88"/>
      <c r="C17679" s="88"/>
      <c r="D17679" s="88"/>
      <c r="E17679" s="88"/>
      <c r="F17679" s="88"/>
      <c r="G17679" s="88"/>
      <c r="H17679" s="88"/>
      <c r="I17679" s="88"/>
      <c r="J17679" s="88"/>
      <c r="K17679" s="88"/>
    </row>
    <row r="17680" spans="2:11" ht="12" hidden="1" customHeight="1" x14ac:dyDescent="0.2">
      <c r="B17680" s="88"/>
      <c r="C17680" s="88"/>
      <c r="D17680" s="88"/>
      <c r="E17680" s="88"/>
      <c r="F17680" s="88"/>
      <c r="G17680" s="88"/>
      <c r="H17680" s="88"/>
      <c r="I17680" s="88"/>
      <c r="J17680" s="88"/>
      <c r="K17680" s="88"/>
    </row>
    <row r="17681" spans="2:11" ht="12" hidden="1" customHeight="1" x14ac:dyDescent="0.2">
      <c r="B17681" s="88"/>
      <c r="C17681" s="88"/>
      <c r="D17681" s="88"/>
      <c r="E17681" s="88"/>
      <c r="F17681" s="88"/>
      <c r="G17681" s="88"/>
      <c r="H17681" s="88"/>
      <c r="I17681" s="88"/>
      <c r="J17681" s="88"/>
      <c r="K17681" s="88"/>
    </row>
    <row r="17682" spans="2:11" ht="12" hidden="1" customHeight="1" x14ac:dyDescent="0.2">
      <c r="B17682" s="88"/>
      <c r="C17682" s="88"/>
      <c r="D17682" s="88"/>
      <c r="E17682" s="88"/>
      <c r="F17682" s="88"/>
      <c r="G17682" s="88"/>
      <c r="H17682" s="88"/>
      <c r="I17682" s="88"/>
      <c r="J17682" s="88"/>
      <c r="K17682" s="88"/>
    </row>
    <row r="17683" spans="2:11" ht="12" hidden="1" customHeight="1" x14ac:dyDescent="0.2">
      <c r="B17683" s="88"/>
      <c r="C17683" s="88"/>
      <c r="D17683" s="88"/>
      <c r="E17683" s="88"/>
      <c r="F17683" s="88"/>
      <c r="G17683" s="88"/>
      <c r="H17683" s="88"/>
      <c r="I17683" s="88"/>
      <c r="J17683" s="88"/>
      <c r="K17683" s="88"/>
    </row>
    <row r="17684" spans="2:11" ht="12" hidden="1" customHeight="1" x14ac:dyDescent="0.2">
      <c r="B17684" s="88"/>
      <c r="C17684" s="88"/>
      <c r="D17684" s="88"/>
      <c r="E17684" s="88"/>
      <c r="F17684" s="88"/>
      <c r="G17684" s="88"/>
      <c r="H17684" s="88"/>
      <c r="I17684" s="88"/>
      <c r="J17684" s="88"/>
      <c r="K17684" s="88"/>
    </row>
    <row r="17685" spans="2:11" ht="12" hidden="1" customHeight="1" x14ac:dyDescent="0.2">
      <c r="B17685" s="88"/>
      <c r="C17685" s="88"/>
      <c r="D17685" s="88"/>
      <c r="E17685" s="88"/>
      <c r="F17685" s="88"/>
      <c r="G17685" s="88"/>
      <c r="H17685" s="88"/>
      <c r="I17685" s="88"/>
      <c r="J17685" s="88"/>
      <c r="K17685" s="88"/>
    </row>
    <row r="17686" spans="2:11" ht="12" hidden="1" customHeight="1" x14ac:dyDescent="0.2">
      <c r="B17686" s="88"/>
      <c r="C17686" s="88"/>
      <c r="D17686" s="88"/>
      <c r="E17686" s="88"/>
      <c r="F17686" s="88"/>
      <c r="G17686" s="88"/>
      <c r="H17686" s="88"/>
      <c r="I17686" s="88"/>
      <c r="J17686" s="88"/>
      <c r="K17686" s="88"/>
    </row>
    <row r="17687" spans="2:11" ht="12" hidden="1" customHeight="1" x14ac:dyDescent="0.2">
      <c r="B17687" s="88"/>
      <c r="C17687" s="88"/>
      <c r="D17687" s="88"/>
      <c r="E17687" s="88"/>
      <c r="F17687" s="88"/>
      <c r="G17687" s="88"/>
      <c r="H17687" s="88"/>
      <c r="I17687" s="88"/>
      <c r="J17687" s="88"/>
      <c r="K17687" s="88"/>
    </row>
    <row r="17688" spans="2:11" ht="12" hidden="1" customHeight="1" x14ac:dyDescent="0.2">
      <c r="B17688" s="88"/>
      <c r="C17688" s="88"/>
      <c r="D17688" s="88"/>
      <c r="E17688" s="88"/>
      <c r="F17688" s="88"/>
      <c r="G17688" s="88"/>
      <c r="H17688" s="88"/>
      <c r="I17688" s="88"/>
      <c r="J17688" s="88"/>
      <c r="K17688" s="88"/>
    </row>
    <row r="17689" spans="2:11" ht="12" hidden="1" customHeight="1" x14ac:dyDescent="0.2">
      <c r="B17689" s="88"/>
      <c r="C17689" s="88"/>
      <c r="D17689" s="88"/>
      <c r="E17689" s="88"/>
      <c r="F17689" s="88"/>
      <c r="G17689" s="88"/>
      <c r="H17689" s="88"/>
      <c r="I17689" s="88"/>
      <c r="J17689" s="88"/>
      <c r="K17689" s="88"/>
    </row>
    <row r="17690" spans="2:11" ht="12" hidden="1" customHeight="1" x14ac:dyDescent="0.2">
      <c r="B17690" s="88"/>
      <c r="C17690" s="88"/>
      <c r="D17690" s="88"/>
      <c r="E17690" s="88"/>
      <c r="F17690" s="88"/>
      <c r="G17690" s="88"/>
      <c r="H17690" s="88"/>
      <c r="I17690" s="88"/>
      <c r="J17690" s="88"/>
      <c r="K17690" s="88"/>
    </row>
    <row r="17691" spans="2:11" ht="12" hidden="1" customHeight="1" x14ac:dyDescent="0.2">
      <c r="B17691" s="88"/>
      <c r="C17691" s="88"/>
      <c r="D17691" s="88"/>
      <c r="E17691" s="88"/>
      <c r="F17691" s="88"/>
      <c r="G17691" s="88"/>
      <c r="H17691" s="88"/>
      <c r="I17691" s="88"/>
      <c r="J17691" s="88"/>
      <c r="K17691" s="88"/>
    </row>
    <row r="17692" spans="2:11" ht="12" hidden="1" customHeight="1" x14ac:dyDescent="0.2">
      <c r="B17692" s="88"/>
      <c r="C17692" s="88"/>
      <c r="D17692" s="88"/>
      <c r="E17692" s="88"/>
      <c r="F17692" s="88"/>
      <c r="G17692" s="88"/>
      <c r="H17692" s="88"/>
      <c r="I17692" s="88"/>
      <c r="J17692" s="88"/>
      <c r="K17692" s="88"/>
    </row>
    <row r="17693" spans="2:11" ht="12" hidden="1" customHeight="1" x14ac:dyDescent="0.2">
      <c r="B17693" s="88"/>
      <c r="C17693" s="88"/>
      <c r="D17693" s="88"/>
      <c r="E17693" s="88"/>
      <c r="F17693" s="88"/>
      <c r="G17693" s="88"/>
      <c r="H17693" s="88"/>
      <c r="I17693" s="88"/>
      <c r="J17693" s="88"/>
      <c r="K17693" s="88"/>
    </row>
    <row r="17694" spans="2:11" ht="12" hidden="1" customHeight="1" x14ac:dyDescent="0.2">
      <c r="B17694" s="88"/>
      <c r="C17694" s="88"/>
      <c r="D17694" s="88"/>
      <c r="E17694" s="88"/>
      <c r="F17694" s="88"/>
      <c r="G17694" s="88"/>
      <c r="H17694" s="88"/>
      <c r="I17694" s="88"/>
      <c r="J17694" s="88"/>
      <c r="K17694" s="88"/>
    </row>
    <row r="17695" spans="2:11" ht="12" hidden="1" customHeight="1" x14ac:dyDescent="0.2">
      <c r="B17695" s="88"/>
      <c r="C17695" s="88"/>
      <c r="D17695" s="88"/>
      <c r="E17695" s="88"/>
      <c r="F17695" s="88"/>
      <c r="G17695" s="88"/>
      <c r="H17695" s="88"/>
      <c r="I17695" s="88"/>
      <c r="J17695" s="88"/>
      <c r="K17695" s="88"/>
    </row>
    <row r="17696" spans="2:11" ht="12" hidden="1" customHeight="1" x14ac:dyDescent="0.2">
      <c r="B17696" s="88"/>
      <c r="C17696" s="88"/>
      <c r="D17696" s="88"/>
      <c r="E17696" s="88"/>
      <c r="F17696" s="88"/>
      <c r="G17696" s="88"/>
      <c r="H17696" s="88"/>
      <c r="I17696" s="88"/>
      <c r="J17696" s="88"/>
      <c r="K17696" s="88"/>
    </row>
    <row r="17697" spans="2:11" ht="12" hidden="1" customHeight="1" x14ac:dyDescent="0.2">
      <c r="B17697" s="88"/>
      <c r="C17697" s="88"/>
      <c r="D17697" s="88"/>
      <c r="E17697" s="88"/>
      <c r="F17697" s="88"/>
      <c r="G17697" s="88"/>
      <c r="H17697" s="88"/>
      <c r="I17697" s="88"/>
      <c r="J17697" s="88"/>
      <c r="K17697" s="88"/>
    </row>
    <row r="17698" spans="2:11" ht="12" hidden="1" customHeight="1" x14ac:dyDescent="0.2">
      <c r="B17698" s="88"/>
      <c r="C17698" s="88"/>
      <c r="D17698" s="88"/>
      <c r="E17698" s="88"/>
      <c r="F17698" s="88"/>
      <c r="G17698" s="88"/>
      <c r="H17698" s="88"/>
      <c r="I17698" s="88"/>
      <c r="J17698" s="88"/>
      <c r="K17698" s="88"/>
    </row>
    <row r="17699" spans="2:11" ht="12" hidden="1" customHeight="1" x14ac:dyDescent="0.2">
      <c r="B17699" s="88"/>
      <c r="C17699" s="88"/>
      <c r="D17699" s="88"/>
      <c r="E17699" s="88"/>
      <c r="F17699" s="88"/>
      <c r="G17699" s="88"/>
      <c r="H17699" s="88"/>
      <c r="I17699" s="88"/>
      <c r="J17699" s="88"/>
      <c r="K17699" s="88"/>
    </row>
    <row r="17700" spans="2:11" ht="12" hidden="1" customHeight="1" x14ac:dyDescent="0.2">
      <c r="B17700" s="88"/>
      <c r="C17700" s="88"/>
      <c r="D17700" s="88"/>
      <c r="E17700" s="88"/>
      <c r="F17700" s="88"/>
      <c r="G17700" s="88"/>
      <c r="H17700" s="88"/>
      <c r="I17700" s="88"/>
      <c r="J17700" s="88"/>
      <c r="K17700" s="88"/>
    </row>
    <row r="17701" spans="2:11" ht="12" hidden="1" customHeight="1" x14ac:dyDescent="0.2">
      <c r="B17701" s="88"/>
      <c r="C17701" s="88"/>
      <c r="D17701" s="88"/>
      <c r="E17701" s="88"/>
      <c r="F17701" s="88"/>
      <c r="G17701" s="88"/>
      <c r="H17701" s="88"/>
      <c r="I17701" s="88"/>
      <c r="J17701" s="88"/>
      <c r="K17701" s="88"/>
    </row>
    <row r="17702" spans="2:11" ht="12" hidden="1" customHeight="1" x14ac:dyDescent="0.2">
      <c r="B17702" s="88"/>
      <c r="C17702" s="88"/>
      <c r="D17702" s="88"/>
      <c r="E17702" s="88"/>
      <c r="F17702" s="88"/>
      <c r="G17702" s="88"/>
      <c r="H17702" s="88"/>
      <c r="I17702" s="88"/>
      <c r="J17702" s="88"/>
      <c r="K17702" s="88"/>
    </row>
    <row r="17703" spans="2:11" ht="12" hidden="1" customHeight="1" x14ac:dyDescent="0.2">
      <c r="B17703" s="88"/>
      <c r="C17703" s="88"/>
      <c r="D17703" s="88"/>
      <c r="E17703" s="88"/>
      <c r="F17703" s="88"/>
      <c r="G17703" s="88"/>
      <c r="H17703" s="88"/>
      <c r="I17703" s="88"/>
      <c r="J17703" s="88"/>
      <c r="K17703" s="88"/>
    </row>
    <row r="17704" spans="2:11" ht="12" hidden="1" customHeight="1" x14ac:dyDescent="0.2">
      <c r="B17704" s="88"/>
      <c r="C17704" s="88"/>
      <c r="D17704" s="88"/>
      <c r="E17704" s="88"/>
      <c r="F17704" s="88"/>
      <c r="G17704" s="88"/>
      <c r="H17704" s="88"/>
      <c r="I17704" s="88"/>
      <c r="J17704" s="88"/>
      <c r="K17704" s="88"/>
    </row>
    <row r="17705" spans="2:11" ht="12" hidden="1" customHeight="1" x14ac:dyDescent="0.2">
      <c r="B17705" s="88"/>
      <c r="C17705" s="88"/>
      <c r="D17705" s="88"/>
      <c r="E17705" s="88"/>
      <c r="F17705" s="88"/>
      <c r="G17705" s="88"/>
      <c r="H17705" s="88"/>
      <c r="I17705" s="88"/>
      <c r="J17705" s="88"/>
      <c r="K17705" s="88"/>
    </row>
    <row r="17706" spans="2:11" ht="12" hidden="1" customHeight="1" x14ac:dyDescent="0.2">
      <c r="B17706" s="88"/>
      <c r="C17706" s="88"/>
      <c r="D17706" s="88"/>
      <c r="E17706" s="88"/>
      <c r="F17706" s="88"/>
      <c r="G17706" s="88"/>
      <c r="H17706" s="88"/>
      <c r="I17706" s="88"/>
      <c r="J17706" s="88"/>
      <c r="K17706" s="88"/>
    </row>
    <row r="17707" spans="2:11" ht="12" hidden="1" customHeight="1" x14ac:dyDescent="0.2">
      <c r="B17707" s="88"/>
      <c r="C17707" s="88"/>
      <c r="D17707" s="88"/>
      <c r="E17707" s="88"/>
      <c r="F17707" s="88"/>
      <c r="G17707" s="88"/>
      <c r="H17707" s="88"/>
      <c r="I17707" s="88"/>
      <c r="J17707" s="88"/>
      <c r="K17707" s="88"/>
    </row>
    <row r="17708" spans="2:11" ht="12" hidden="1" customHeight="1" x14ac:dyDescent="0.2">
      <c r="B17708" s="88"/>
      <c r="C17708" s="88"/>
      <c r="D17708" s="88"/>
      <c r="E17708" s="88"/>
      <c r="F17708" s="88"/>
      <c r="G17708" s="88"/>
      <c r="H17708" s="88"/>
      <c r="I17708" s="88"/>
      <c r="J17708" s="88"/>
      <c r="K17708" s="88"/>
    </row>
    <row r="17709" spans="2:11" ht="12" hidden="1" customHeight="1" x14ac:dyDescent="0.2">
      <c r="B17709" s="88"/>
      <c r="C17709" s="88"/>
      <c r="D17709" s="88"/>
      <c r="E17709" s="88"/>
      <c r="F17709" s="88"/>
      <c r="G17709" s="88"/>
      <c r="H17709" s="88"/>
      <c r="I17709" s="88"/>
      <c r="J17709" s="88"/>
      <c r="K17709" s="88"/>
    </row>
    <row r="17710" spans="2:11" ht="12" hidden="1" customHeight="1" x14ac:dyDescent="0.2">
      <c r="B17710" s="88"/>
      <c r="C17710" s="88"/>
      <c r="D17710" s="88"/>
      <c r="E17710" s="88"/>
      <c r="F17710" s="88"/>
      <c r="G17710" s="88"/>
      <c r="H17710" s="88"/>
      <c r="I17710" s="88"/>
      <c r="J17710" s="88"/>
      <c r="K17710" s="88"/>
    </row>
    <row r="17711" spans="2:11" ht="12" hidden="1" customHeight="1" x14ac:dyDescent="0.2">
      <c r="B17711" s="88"/>
      <c r="C17711" s="88"/>
      <c r="D17711" s="88"/>
      <c r="E17711" s="88"/>
      <c r="F17711" s="88"/>
      <c r="G17711" s="88"/>
      <c r="H17711" s="88"/>
      <c r="I17711" s="88"/>
      <c r="J17711" s="88"/>
      <c r="K17711" s="88"/>
    </row>
    <row r="17712" spans="2:11" ht="12" hidden="1" customHeight="1" x14ac:dyDescent="0.2">
      <c r="B17712" s="88"/>
      <c r="C17712" s="88"/>
      <c r="D17712" s="88"/>
      <c r="E17712" s="88"/>
      <c r="F17712" s="88"/>
      <c r="G17712" s="88"/>
      <c r="H17712" s="88"/>
      <c r="I17712" s="88"/>
      <c r="J17712" s="88"/>
      <c r="K17712" s="88"/>
    </row>
    <row r="17713" spans="2:11" ht="12" hidden="1" customHeight="1" x14ac:dyDescent="0.2">
      <c r="B17713" s="88"/>
      <c r="C17713" s="88"/>
      <c r="D17713" s="88"/>
      <c r="E17713" s="88"/>
      <c r="F17713" s="88"/>
      <c r="G17713" s="88"/>
      <c r="H17713" s="88"/>
      <c r="I17713" s="88"/>
      <c r="J17713" s="88"/>
      <c r="K17713" s="88"/>
    </row>
    <row r="17714" spans="2:11" ht="12" hidden="1" customHeight="1" x14ac:dyDescent="0.2">
      <c r="B17714" s="88"/>
      <c r="C17714" s="88"/>
      <c r="D17714" s="88"/>
      <c r="E17714" s="88"/>
      <c r="F17714" s="88"/>
      <c r="G17714" s="88"/>
      <c r="H17714" s="88"/>
      <c r="I17714" s="88"/>
      <c r="J17714" s="88"/>
      <c r="K17714" s="88"/>
    </row>
    <row r="17715" spans="2:11" ht="12" hidden="1" customHeight="1" x14ac:dyDescent="0.2">
      <c r="B17715" s="88"/>
      <c r="C17715" s="88"/>
      <c r="D17715" s="88"/>
      <c r="E17715" s="88"/>
      <c r="F17715" s="88"/>
      <c r="G17715" s="88"/>
      <c r="H17715" s="88"/>
      <c r="I17715" s="88"/>
      <c r="J17715" s="88"/>
      <c r="K17715" s="88"/>
    </row>
    <row r="17716" spans="2:11" ht="12" hidden="1" customHeight="1" x14ac:dyDescent="0.2">
      <c r="B17716" s="88"/>
      <c r="C17716" s="88"/>
      <c r="D17716" s="88"/>
      <c r="E17716" s="88"/>
      <c r="F17716" s="88"/>
      <c r="G17716" s="88"/>
      <c r="H17716" s="88"/>
      <c r="I17716" s="88"/>
      <c r="J17716" s="88"/>
      <c r="K17716" s="88"/>
    </row>
    <row r="17717" spans="2:11" ht="12" hidden="1" customHeight="1" x14ac:dyDescent="0.2">
      <c r="B17717" s="88"/>
      <c r="C17717" s="88"/>
      <c r="D17717" s="88"/>
      <c r="E17717" s="88"/>
      <c r="F17717" s="88"/>
      <c r="G17717" s="88"/>
      <c r="H17717" s="88"/>
      <c r="I17717" s="88"/>
      <c r="J17717" s="88"/>
      <c r="K17717" s="88"/>
    </row>
    <row r="17718" spans="2:11" ht="12" hidden="1" customHeight="1" x14ac:dyDescent="0.2">
      <c r="B17718" s="88"/>
      <c r="C17718" s="88"/>
      <c r="D17718" s="88"/>
      <c r="E17718" s="88"/>
      <c r="F17718" s="88"/>
      <c r="G17718" s="88"/>
      <c r="H17718" s="88"/>
      <c r="I17718" s="88"/>
      <c r="J17718" s="88"/>
      <c r="K17718" s="88"/>
    </row>
    <row r="17719" spans="2:11" ht="12" hidden="1" customHeight="1" x14ac:dyDescent="0.2">
      <c r="B17719" s="88"/>
      <c r="C17719" s="88"/>
      <c r="D17719" s="88"/>
      <c r="E17719" s="88"/>
      <c r="F17719" s="88"/>
      <c r="G17719" s="88"/>
      <c r="H17719" s="88"/>
      <c r="I17719" s="88"/>
      <c r="J17719" s="88"/>
      <c r="K17719" s="88"/>
    </row>
    <row r="17720" spans="2:11" ht="12" hidden="1" customHeight="1" x14ac:dyDescent="0.2">
      <c r="B17720" s="88"/>
      <c r="C17720" s="88"/>
      <c r="D17720" s="88"/>
      <c r="E17720" s="88"/>
      <c r="F17720" s="88"/>
      <c r="G17720" s="88"/>
      <c r="H17720" s="88"/>
      <c r="I17720" s="88"/>
      <c r="J17720" s="88"/>
      <c r="K17720" s="88"/>
    </row>
    <row r="17721" spans="2:11" ht="12" hidden="1" customHeight="1" x14ac:dyDescent="0.2">
      <c r="B17721" s="88"/>
      <c r="C17721" s="88"/>
      <c r="D17721" s="88"/>
      <c r="E17721" s="88"/>
      <c r="F17721" s="88"/>
      <c r="G17721" s="88"/>
      <c r="H17721" s="88"/>
      <c r="I17721" s="88"/>
      <c r="J17721" s="88"/>
      <c r="K17721" s="88"/>
    </row>
    <row r="17722" spans="2:11" ht="12" hidden="1" customHeight="1" x14ac:dyDescent="0.2">
      <c r="B17722" s="88"/>
      <c r="C17722" s="88"/>
      <c r="D17722" s="88"/>
      <c r="E17722" s="88"/>
      <c r="F17722" s="88"/>
      <c r="G17722" s="88"/>
      <c r="H17722" s="88"/>
      <c r="I17722" s="88"/>
      <c r="J17722" s="88"/>
      <c r="K17722" s="88"/>
    </row>
    <row r="17723" spans="2:11" ht="12" hidden="1" customHeight="1" x14ac:dyDescent="0.2">
      <c r="B17723" s="88"/>
      <c r="C17723" s="88"/>
      <c r="D17723" s="88"/>
      <c r="E17723" s="88"/>
      <c r="F17723" s="88"/>
      <c r="G17723" s="88"/>
      <c r="H17723" s="88"/>
      <c r="I17723" s="88"/>
      <c r="J17723" s="88"/>
      <c r="K17723" s="88"/>
    </row>
    <row r="17724" spans="2:11" ht="12" hidden="1" customHeight="1" x14ac:dyDescent="0.2">
      <c r="B17724" s="88"/>
      <c r="C17724" s="88"/>
      <c r="D17724" s="88"/>
      <c r="E17724" s="88"/>
      <c r="F17724" s="88"/>
      <c r="G17724" s="88"/>
      <c r="H17724" s="88"/>
      <c r="I17724" s="88"/>
      <c r="J17724" s="88"/>
      <c r="K17724" s="88"/>
    </row>
    <row r="17725" spans="2:11" ht="12" hidden="1" customHeight="1" x14ac:dyDescent="0.2">
      <c r="B17725" s="88"/>
      <c r="C17725" s="88"/>
      <c r="D17725" s="88"/>
      <c r="E17725" s="88"/>
      <c r="F17725" s="88"/>
      <c r="G17725" s="88"/>
      <c r="H17725" s="88"/>
      <c r="I17725" s="88"/>
      <c r="J17725" s="88"/>
      <c r="K17725" s="88"/>
    </row>
    <row r="17726" spans="2:11" ht="12" hidden="1" customHeight="1" x14ac:dyDescent="0.2">
      <c r="B17726" s="88"/>
      <c r="C17726" s="88"/>
      <c r="D17726" s="88"/>
      <c r="E17726" s="88"/>
      <c r="F17726" s="88"/>
      <c r="G17726" s="88"/>
      <c r="H17726" s="88"/>
      <c r="I17726" s="88"/>
      <c r="J17726" s="88"/>
      <c r="K17726" s="88"/>
    </row>
    <row r="17727" spans="2:11" ht="12" hidden="1" customHeight="1" x14ac:dyDescent="0.2">
      <c r="B17727" s="88"/>
      <c r="C17727" s="88"/>
      <c r="D17727" s="88"/>
      <c r="E17727" s="88"/>
      <c r="F17727" s="88"/>
      <c r="G17727" s="88"/>
      <c r="H17727" s="88"/>
      <c r="I17727" s="88"/>
      <c r="J17727" s="88"/>
      <c r="K17727" s="88"/>
    </row>
    <row r="17728" spans="2:11" ht="12" hidden="1" customHeight="1" x14ac:dyDescent="0.2">
      <c r="B17728" s="88"/>
      <c r="C17728" s="88"/>
      <c r="D17728" s="88"/>
      <c r="E17728" s="88"/>
      <c r="F17728" s="88"/>
      <c r="G17728" s="88"/>
      <c r="H17728" s="88"/>
      <c r="I17728" s="88"/>
      <c r="J17728" s="88"/>
      <c r="K17728" s="88"/>
    </row>
    <row r="17729" spans="2:11" ht="12" hidden="1" customHeight="1" x14ac:dyDescent="0.2">
      <c r="B17729" s="88"/>
      <c r="C17729" s="88"/>
      <c r="D17729" s="88"/>
      <c r="E17729" s="88"/>
      <c r="F17729" s="88"/>
      <c r="G17729" s="88"/>
      <c r="H17729" s="88"/>
      <c r="I17729" s="88"/>
      <c r="J17729" s="88"/>
      <c r="K17729" s="88"/>
    </row>
    <row r="17730" spans="2:11" ht="12" hidden="1" customHeight="1" x14ac:dyDescent="0.2">
      <c r="B17730" s="88"/>
      <c r="C17730" s="88"/>
      <c r="D17730" s="88"/>
      <c r="E17730" s="88"/>
      <c r="F17730" s="88"/>
      <c r="G17730" s="88"/>
      <c r="H17730" s="88"/>
      <c r="I17730" s="88"/>
      <c r="J17730" s="88"/>
      <c r="K17730" s="88"/>
    </row>
    <row r="17731" spans="2:11" ht="12" hidden="1" customHeight="1" x14ac:dyDescent="0.2">
      <c r="B17731" s="88"/>
      <c r="C17731" s="88"/>
      <c r="D17731" s="88"/>
      <c r="E17731" s="88"/>
      <c r="F17731" s="88"/>
      <c r="G17731" s="88"/>
      <c r="H17731" s="88"/>
      <c r="I17731" s="88"/>
      <c r="J17731" s="88"/>
      <c r="K17731" s="88"/>
    </row>
    <row r="17732" spans="2:11" ht="12" hidden="1" customHeight="1" x14ac:dyDescent="0.2">
      <c r="B17732" s="88"/>
      <c r="C17732" s="88"/>
      <c r="D17732" s="88"/>
      <c r="E17732" s="88"/>
      <c r="F17732" s="88"/>
      <c r="G17732" s="88"/>
      <c r="H17732" s="88"/>
      <c r="I17732" s="88"/>
      <c r="J17732" s="88"/>
      <c r="K17732" s="88"/>
    </row>
    <row r="17733" spans="2:11" ht="12" hidden="1" customHeight="1" x14ac:dyDescent="0.2">
      <c r="B17733" s="88"/>
      <c r="C17733" s="88"/>
      <c r="D17733" s="88"/>
      <c r="E17733" s="88"/>
      <c r="F17733" s="88"/>
      <c r="G17733" s="88"/>
      <c r="H17733" s="88"/>
      <c r="I17733" s="88"/>
      <c r="J17733" s="88"/>
      <c r="K17733" s="88"/>
    </row>
    <row r="17734" spans="2:11" ht="12" hidden="1" customHeight="1" x14ac:dyDescent="0.2">
      <c r="B17734" s="88"/>
      <c r="C17734" s="88"/>
      <c r="D17734" s="88"/>
      <c r="E17734" s="88"/>
      <c r="F17734" s="88"/>
      <c r="G17734" s="88"/>
      <c r="H17734" s="88"/>
      <c r="I17734" s="88"/>
      <c r="J17734" s="88"/>
      <c r="K17734" s="88"/>
    </row>
    <row r="17735" spans="2:11" ht="12" hidden="1" customHeight="1" x14ac:dyDescent="0.2">
      <c r="B17735" s="88"/>
      <c r="C17735" s="88"/>
      <c r="D17735" s="88"/>
      <c r="E17735" s="88"/>
      <c r="F17735" s="88"/>
      <c r="G17735" s="88"/>
      <c r="H17735" s="88"/>
      <c r="I17735" s="88"/>
      <c r="J17735" s="88"/>
      <c r="K17735" s="88"/>
    </row>
    <row r="17736" spans="2:11" ht="12" hidden="1" customHeight="1" x14ac:dyDescent="0.2">
      <c r="B17736" s="88"/>
      <c r="C17736" s="88"/>
      <c r="D17736" s="88"/>
      <c r="E17736" s="88"/>
      <c r="F17736" s="88"/>
      <c r="G17736" s="88"/>
      <c r="H17736" s="88"/>
      <c r="I17736" s="88"/>
      <c r="J17736" s="88"/>
      <c r="K17736" s="88"/>
    </row>
    <row r="17737" spans="2:11" ht="12" hidden="1" customHeight="1" x14ac:dyDescent="0.2">
      <c r="B17737" s="88"/>
      <c r="C17737" s="88"/>
      <c r="D17737" s="88"/>
      <c r="E17737" s="88"/>
      <c r="F17737" s="88"/>
      <c r="G17737" s="88"/>
      <c r="H17737" s="88"/>
      <c r="I17737" s="88"/>
      <c r="J17737" s="88"/>
      <c r="K17737" s="88"/>
    </row>
    <row r="17738" spans="2:11" ht="12" hidden="1" customHeight="1" x14ac:dyDescent="0.2">
      <c r="B17738" s="88"/>
      <c r="C17738" s="88"/>
      <c r="D17738" s="88"/>
      <c r="E17738" s="88"/>
      <c r="F17738" s="88"/>
      <c r="G17738" s="88"/>
      <c r="H17738" s="88"/>
      <c r="I17738" s="88"/>
      <c r="J17738" s="88"/>
      <c r="K17738" s="88"/>
    </row>
    <row r="17739" spans="2:11" ht="12" hidden="1" customHeight="1" x14ac:dyDescent="0.2">
      <c r="B17739" s="88"/>
      <c r="C17739" s="88"/>
      <c r="D17739" s="88"/>
      <c r="E17739" s="88"/>
      <c r="F17739" s="88"/>
      <c r="G17739" s="88"/>
      <c r="H17739" s="88"/>
      <c r="I17739" s="88"/>
      <c r="J17739" s="88"/>
      <c r="K17739" s="88"/>
    </row>
    <row r="17740" spans="2:11" ht="12" hidden="1" customHeight="1" x14ac:dyDescent="0.2">
      <c r="B17740" s="88"/>
      <c r="C17740" s="88"/>
      <c r="D17740" s="88"/>
      <c r="E17740" s="88"/>
      <c r="F17740" s="88"/>
      <c r="G17740" s="88"/>
      <c r="H17740" s="88"/>
      <c r="I17740" s="88"/>
      <c r="J17740" s="88"/>
      <c r="K17740" s="88"/>
    </row>
    <row r="17741" spans="2:11" ht="12" hidden="1" customHeight="1" x14ac:dyDescent="0.2">
      <c r="B17741" s="88"/>
      <c r="C17741" s="88"/>
      <c r="D17741" s="88"/>
      <c r="E17741" s="88"/>
      <c r="F17741" s="88"/>
      <c r="G17741" s="88"/>
      <c r="H17741" s="88"/>
      <c r="I17741" s="88"/>
      <c r="J17741" s="88"/>
      <c r="K17741" s="88"/>
    </row>
    <row r="17742" spans="2:11" ht="12" hidden="1" customHeight="1" x14ac:dyDescent="0.2">
      <c r="B17742" s="88"/>
      <c r="C17742" s="88"/>
      <c r="D17742" s="88"/>
      <c r="E17742" s="88"/>
      <c r="F17742" s="88"/>
      <c r="G17742" s="88"/>
      <c r="H17742" s="88"/>
      <c r="I17742" s="88"/>
      <c r="J17742" s="88"/>
      <c r="K17742" s="88"/>
    </row>
    <row r="17743" spans="2:11" ht="12" hidden="1" customHeight="1" x14ac:dyDescent="0.2">
      <c r="B17743" s="88"/>
      <c r="C17743" s="88"/>
      <c r="D17743" s="88"/>
      <c r="E17743" s="88"/>
      <c r="F17743" s="88"/>
      <c r="G17743" s="88"/>
      <c r="H17743" s="88"/>
      <c r="I17743" s="88"/>
      <c r="J17743" s="88"/>
      <c r="K17743" s="88"/>
    </row>
    <row r="17744" spans="2:11" ht="12" hidden="1" customHeight="1" x14ac:dyDescent="0.2">
      <c r="B17744" s="88"/>
      <c r="C17744" s="88"/>
      <c r="D17744" s="88"/>
      <c r="E17744" s="88"/>
      <c r="F17744" s="88"/>
      <c r="G17744" s="88"/>
      <c r="H17744" s="88"/>
      <c r="I17744" s="88"/>
      <c r="J17744" s="88"/>
      <c r="K17744" s="88"/>
    </row>
    <row r="17745" spans="2:11" ht="12" hidden="1" customHeight="1" x14ac:dyDescent="0.2">
      <c r="B17745" s="88"/>
      <c r="C17745" s="88"/>
      <c r="D17745" s="88"/>
      <c r="E17745" s="88"/>
      <c r="F17745" s="88"/>
      <c r="G17745" s="88"/>
      <c r="H17745" s="88"/>
      <c r="I17745" s="88"/>
      <c r="J17745" s="88"/>
      <c r="K17745" s="88"/>
    </row>
    <row r="17746" spans="2:11" ht="12" hidden="1" customHeight="1" x14ac:dyDescent="0.2">
      <c r="B17746" s="88"/>
      <c r="C17746" s="88"/>
      <c r="D17746" s="88"/>
      <c r="E17746" s="88"/>
      <c r="F17746" s="88"/>
      <c r="G17746" s="88"/>
      <c r="H17746" s="88"/>
      <c r="I17746" s="88"/>
      <c r="J17746" s="88"/>
      <c r="K17746" s="88"/>
    </row>
    <row r="17747" spans="2:11" ht="12" hidden="1" customHeight="1" x14ac:dyDescent="0.2">
      <c r="B17747" s="88"/>
      <c r="C17747" s="88"/>
      <c r="D17747" s="88"/>
      <c r="E17747" s="88"/>
      <c r="F17747" s="88"/>
      <c r="G17747" s="88"/>
      <c r="H17747" s="88"/>
      <c r="I17747" s="88"/>
      <c r="J17747" s="88"/>
      <c r="K17747" s="88"/>
    </row>
    <row r="17748" spans="2:11" ht="12" hidden="1" customHeight="1" x14ac:dyDescent="0.2">
      <c r="B17748" s="88"/>
      <c r="C17748" s="88"/>
      <c r="D17748" s="88"/>
      <c r="E17748" s="88"/>
      <c r="F17748" s="88"/>
      <c r="G17748" s="88"/>
      <c r="H17748" s="88"/>
      <c r="I17748" s="88"/>
      <c r="J17748" s="88"/>
      <c r="K17748" s="88"/>
    </row>
    <row r="17749" spans="2:11" ht="12" hidden="1" customHeight="1" x14ac:dyDescent="0.2">
      <c r="B17749" s="88"/>
      <c r="C17749" s="88"/>
      <c r="D17749" s="88"/>
      <c r="E17749" s="88"/>
      <c r="F17749" s="88"/>
      <c r="G17749" s="88"/>
      <c r="H17749" s="88"/>
      <c r="I17749" s="88"/>
      <c r="J17749" s="88"/>
      <c r="K17749" s="88"/>
    </row>
    <row r="17750" spans="2:11" ht="12" hidden="1" customHeight="1" x14ac:dyDescent="0.2">
      <c r="B17750" s="88"/>
      <c r="C17750" s="88"/>
      <c r="D17750" s="88"/>
      <c r="E17750" s="88"/>
      <c r="F17750" s="88"/>
      <c r="G17750" s="88"/>
      <c r="H17750" s="88"/>
      <c r="I17750" s="88"/>
      <c r="J17750" s="88"/>
      <c r="K17750" s="88"/>
    </row>
    <row r="17751" spans="2:11" ht="12" hidden="1" customHeight="1" x14ac:dyDescent="0.2">
      <c r="B17751" s="88"/>
      <c r="C17751" s="88"/>
      <c r="D17751" s="88"/>
      <c r="E17751" s="88"/>
      <c r="F17751" s="88"/>
      <c r="G17751" s="88"/>
      <c r="H17751" s="88"/>
      <c r="I17751" s="88"/>
      <c r="J17751" s="88"/>
      <c r="K17751" s="88"/>
    </row>
    <row r="17752" spans="2:11" ht="12" hidden="1" customHeight="1" x14ac:dyDescent="0.2">
      <c r="B17752" s="88"/>
      <c r="C17752" s="88"/>
      <c r="D17752" s="88"/>
      <c r="E17752" s="88"/>
      <c r="F17752" s="88"/>
      <c r="G17752" s="88"/>
      <c r="H17752" s="88"/>
      <c r="I17752" s="88"/>
      <c r="J17752" s="88"/>
      <c r="K17752" s="88"/>
    </row>
    <row r="17753" spans="2:11" ht="12" hidden="1" customHeight="1" x14ac:dyDescent="0.2">
      <c r="B17753" s="88"/>
      <c r="C17753" s="88"/>
      <c r="D17753" s="88"/>
      <c r="E17753" s="88"/>
      <c r="F17753" s="88"/>
      <c r="G17753" s="88"/>
      <c r="H17753" s="88"/>
      <c r="I17753" s="88"/>
      <c r="J17753" s="88"/>
      <c r="K17753" s="88"/>
    </row>
    <row r="17754" spans="2:11" ht="12" hidden="1" customHeight="1" x14ac:dyDescent="0.2">
      <c r="B17754" s="88"/>
      <c r="C17754" s="88"/>
      <c r="D17754" s="88"/>
      <c r="E17754" s="88"/>
      <c r="F17754" s="88"/>
      <c r="G17754" s="88"/>
      <c r="H17754" s="88"/>
      <c r="I17754" s="88"/>
      <c r="J17754" s="88"/>
      <c r="K17754" s="88"/>
    </row>
    <row r="17755" spans="2:11" ht="12" hidden="1" customHeight="1" x14ac:dyDescent="0.2">
      <c r="B17755" s="88"/>
      <c r="C17755" s="88"/>
      <c r="D17755" s="88"/>
      <c r="E17755" s="88"/>
      <c r="F17755" s="88"/>
      <c r="G17755" s="88"/>
      <c r="H17755" s="88"/>
      <c r="I17755" s="88"/>
      <c r="J17755" s="88"/>
      <c r="K17755" s="88"/>
    </row>
    <row r="17756" spans="2:11" ht="12" hidden="1" customHeight="1" x14ac:dyDescent="0.2">
      <c r="B17756" s="88"/>
      <c r="C17756" s="88"/>
      <c r="D17756" s="88"/>
      <c r="E17756" s="88"/>
      <c r="F17756" s="88"/>
      <c r="G17756" s="88"/>
      <c r="H17756" s="88"/>
      <c r="I17756" s="88"/>
      <c r="J17756" s="88"/>
      <c r="K17756" s="88"/>
    </row>
    <row r="17757" spans="2:11" ht="12" hidden="1" customHeight="1" x14ac:dyDescent="0.2">
      <c r="B17757" s="88"/>
      <c r="C17757" s="88"/>
      <c r="D17757" s="88"/>
      <c r="E17757" s="88"/>
      <c r="F17757" s="88"/>
      <c r="G17757" s="88"/>
      <c r="H17757" s="88"/>
      <c r="I17757" s="88"/>
      <c r="J17757" s="88"/>
      <c r="K17757" s="88"/>
    </row>
    <row r="17758" spans="2:11" ht="12" hidden="1" customHeight="1" x14ac:dyDescent="0.2">
      <c r="B17758" s="88"/>
      <c r="C17758" s="88"/>
      <c r="D17758" s="88"/>
      <c r="E17758" s="88"/>
      <c r="F17758" s="88"/>
      <c r="G17758" s="88"/>
      <c r="H17758" s="88"/>
      <c r="I17758" s="88"/>
      <c r="J17758" s="88"/>
      <c r="K17758" s="88"/>
    </row>
    <row r="17759" spans="2:11" ht="12" hidden="1" customHeight="1" x14ac:dyDescent="0.2">
      <c r="B17759" s="88"/>
      <c r="C17759" s="88"/>
      <c r="D17759" s="88"/>
      <c r="E17759" s="88"/>
      <c r="F17759" s="88"/>
      <c r="G17759" s="88"/>
      <c r="H17759" s="88"/>
      <c r="I17759" s="88"/>
      <c r="J17759" s="88"/>
      <c r="K17759" s="88"/>
    </row>
    <row r="17760" spans="2:11" ht="12" hidden="1" customHeight="1" x14ac:dyDescent="0.2">
      <c r="B17760" s="88"/>
      <c r="C17760" s="88"/>
      <c r="D17760" s="88"/>
      <c r="E17760" s="88"/>
      <c r="F17760" s="88"/>
      <c r="G17760" s="88"/>
      <c r="H17760" s="88"/>
      <c r="I17760" s="88"/>
      <c r="J17760" s="88"/>
      <c r="K17760" s="88"/>
    </row>
    <row r="17761" spans="2:11" ht="12" hidden="1" customHeight="1" x14ac:dyDescent="0.2">
      <c r="B17761" s="88"/>
      <c r="C17761" s="88"/>
      <c r="D17761" s="88"/>
      <c r="E17761" s="88"/>
      <c r="F17761" s="88"/>
      <c r="G17761" s="88"/>
      <c r="H17761" s="88"/>
      <c r="I17761" s="88"/>
      <c r="J17761" s="88"/>
      <c r="K17761" s="88"/>
    </row>
    <row r="17762" spans="2:11" ht="12" hidden="1" customHeight="1" x14ac:dyDescent="0.2">
      <c r="B17762" s="88"/>
      <c r="C17762" s="88"/>
      <c r="D17762" s="88"/>
      <c r="E17762" s="88"/>
      <c r="F17762" s="88"/>
      <c r="G17762" s="88"/>
      <c r="H17762" s="88"/>
      <c r="I17762" s="88"/>
      <c r="J17762" s="88"/>
      <c r="K17762" s="88"/>
    </row>
    <row r="17763" spans="2:11" ht="12" hidden="1" customHeight="1" x14ac:dyDescent="0.2">
      <c r="B17763" s="88"/>
      <c r="C17763" s="88"/>
      <c r="D17763" s="88"/>
      <c r="E17763" s="88"/>
      <c r="F17763" s="88"/>
      <c r="G17763" s="88"/>
      <c r="H17763" s="88"/>
      <c r="I17763" s="88"/>
      <c r="J17763" s="88"/>
      <c r="K17763" s="88"/>
    </row>
    <row r="17764" spans="2:11" ht="12" hidden="1" customHeight="1" x14ac:dyDescent="0.2">
      <c r="B17764" s="88"/>
      <c r="C17764" s="88"/>
      <c r="D17764" s="88"/>
      <c r="E17764" s="88"/>
      <c r="F17764" s="88"/>
      <c r="G17764" s="88"/>
      <c r="H17764" s="88"/>
      <c r="I17764" s="88"/>
      <c r="J17764" s="88"/>
      <c r="K17764" s="88"/>
    </row>
    <row r="17765" spans="2:11" ht="12" hidden="1" customHeight="1" x14ac:dyDescent="0.2">
      <c r="B17765" s="88"/>
      <c r="C17765" s="88"/>
      <c r="D17765" s="88"/>
      <c r="E17765" s="88"/>
      <c r="F17765" s="88"/>
      <c r="G17765" s="88"/>
      <c r="H17765" s="88"/>
      <c r="I17765" s="88"/>
      <c r="J17765" s="88"/>
      <c r="K17765" s="88"/>
    </row>
    <row r="17766" spans="2:11" ht="12" hidden="1" customHeight="1" x14ac:dyDescent="0.2">
      <c r="B17766" s="88"/>
      <c r="C17766" s="88"/>
      <c r="D17766" s="88"/>
      <c r="E17766" s="88"/>
      <c r="F17766" s="88"/>
      <c r="G17766" s="88"/>
      <c r="H17766" s="88"/>
      <c r="I17766" s="88"/>
      <c r="J17766" s="88"/>
      <c r="K17766" s="88"/>
    </row>
    <row r="17767" spans="2:11" ht="12" hidden="1" customHeight="1" x14ac:dyDescent="0.2">
      <c r="B17767" s="88"/>
      <c r="C17767" s="88"/>
      <c r="D17767" s="88"/>
      <c r="E17767" s="88"/>
      <c r="F17767" s="88"/>
      <c r="G17767" s="88"/>
      <c r="H17767" s="88"/>
      <c r="I17767" s="88"/>
      <c r="J17767" s="88"/>
      <c r="K17767" s="88"/>
    </row>
    <row r="17768" spans="2:11" ht="12" hidden="1" customHeight="1" x14ac:dyDescent="0.2">
      <c r="B17768" s="88"/>
      <c r="C17768" s="88"/>
      <c r="D17768" s="88"/>
      <c r="E17768" s="88"/>
      <c r="F17768" s="88"/>
      <c r="G17768" s="88"/>
      <c r="H17768" s="88"/>
      <c r="I17768" s="88"/>
      <c r="J17768" s="88"/>
      <c r="K17768" s="88"/>
    </row>
    <row r="17769" spans="2:11" ht="12" hidden="1" customHeight="1" x14ac:dyDescent="0.2">
      <c r="B17769" s="88"/>
      <c r="C17769" s="88"/>
      <c r="D17769" s="88"/>
      <c r="E17769" s="88"/>
      <c r="F17769" s="88"/>
      <c r="G17769" s="88"/>
      <c r="H17769" s="88"/>
      <c r="I17769" s="88"/>
      <c r="J17769" s="88"/>
      <c r="K17769" s="88"/>
    </row>
    <row r="17770" spans="2:11" ht="12" hidden="1" customHeight="1" x14ac:dyDescent="0.2">
      <c r="B17770" s="88"/>
      <c r="C17770" s="88"/>
      <c r="D17770" s="88"/>
      <c r="E17770" s="88"/>
      <c r="F17770" s="88"/>
      <c r="G17770" s="88"/>
      <c r="H17770" s="88"/>
      <c r="I17770" s="88"/>
      <c r="J17770" s="88"/>
      <c r="K17770" s="88"/>
    </row>
    <row r="17771" spans="2:11" ht="12" hidden="1" customHeight="1" x14ac:dyDescent="0.2">
      <c r="B17771" s="88"/>
      <c r="C17771" s="88"/>
      <c r="D17771" s="88"/>
      <c r="E17771" s="88"/>
      <c r="F17771" s="88"/>
      <c r="G17771" s="88"/>
      <c r="H17771" s="88"/>
      <c r="I17771" s="88"/>
      <c r="J17771" s="88"/>
      <c r="K17771" s="88"/>
    </row>
    <row r="17772" spans="2:11" ht="12" hidden="1" customHeight="1" x14ac:dyDescent="0.2">
      <c r="B17772" s="88"/>
      <c r="C17772" s="88"/>
      <c r="D17772" s="88"/>
      <c r="E17772" s="88"/>
      <c r="F17772" s="88"/>
      <c r="G17772" s="88"/>
      <c r="H17772" s="88"/>
      <c r="I17772" s="88"/>
      <c r="J17772" s="88"/>
      <c r="K17772" s="88"/>
    </row>
    <row r="17773" spans="2:11" ht="12" hidden="1" customHeight="1" x14ac:dyDescent="0.2">
      <c r="B17773" s="88"/>
      <c r="C17773" s="88"/>
      <c r="D17773" s="88"/>
      <c r="E17773" s="88"/>
      <c r="F17773" s="88"/>
      <c r="G17773" s="88"/>
      <c r="H17773" s="88"/>
      <c r="I17773" s="88"/>
      <c r="J17773" s="88"/>
      <c r="K17773" s="88"/>
    </row>
    <row r="17774" spans="2:11" ht="12" hidden="1" customHeight="1" x14ac:dyDescent="0.2">
      <c r="B17774" s="88"/>
      <c r="C17774" s="88"/>
      <c r="D17774" s="88"/>
      <c r="E17774" s="88"/>
      <c r="F17774" s="88"/>
      <c r="G17774" s="88"/>
      <c r="H17774" s="88"/>
      <c r="I17774" s="88"/>
      <c r="J17774" s="88"/>
      <c r="K17774" s="88"/>
    </row>
    <row r="17775" spans="2:11" ht="12" hidden="1" customHeight="1" x14ac:dyDescent="0.2">
      <c r="B17775" s="88"/>
      <c r="C17775" s="88"/>
      <c r="D17775" s="88"/>
      <c r="E17775" s="88"/>
      <c r="F17775" s="88"/>
      <c r="G17775" s="88"/>
      <c r="H17775" s="88"/>
      <c r="I17775" s="88"/>
      <c r="J17775" s="88"/>
      <c r="K17775" s="88"/>
    </row>
    <row r="17776" spans="2:11" ht="12" hidden="1" customHeight="1" x14ac:dyDescent="0.2">
      <c r="B17776" s="88"/>
      <c r="C17776" s="88"/>
      <c r="D17776" s="88"/>
      <c r="E17776" s="88"/>
      <c r="F17776" s="88"/>
      <c r="G17776" s="88"/>
      <c r="H17776" s="88"/>
      <c r="I17776" s="88"/>
      <c r="J17776" s="88"/>
      <c r="K17776" s="88"/>
    </row>
    <row r="17777" spans="2:11" ht="12" hidden="1" customHeight="1" x14ac:dyDescent="0.2">
      <c r="B17777" s="88"/>
      <c r="C17777" s="88"/>
      <c r="D17777" s="88"/>
      <c r="E17777" s="88"/>
      <c r="F17777" s="88"/>
      <c r="G17777" s="88"/>
      <c r="H17777" s="88"/>
      <c r="I17777" s="88"/>
      <c r="J17777" s="88"/>
      <c r="K17777" s="88"/>
    </row>
    <row r="17778" spans="2:11" ht="12" hidden="1" customHeight="1" x14ac:dyDescent="0.2">
      <c r="B17778" s="88"/>
      <c r="C17778" s="88"/>
      <c r="D17778" s="88"/>
      <c r="E17778" s="88"/>
      <c r="F17778" s="88"/>
      <c r="G17778" s="88"/>
      <c r="H17778" s="88"/>
      <c r="I17778" s="88"/>
      <c r="J17778" s="88"/>
      <c r="K17778" s="88"/>
    </row>
    <row r="17779" spans="2:11" ht="12" hidden="1" customHeight="1" x14ac:dyDescent="0.2">
      <c r="B17779" s="88"/>
      <c r="C17779" s="88"/>
      <c r="D17779" s="88"/>
      <c r="E17779" s="88"/>
      <c r="F17779" s="88"/>
      <c r="G17779" s="88"/>
      <c r="H17779" s="88"/>
      <c r="I17779" s="88"/>
      <c r="J17779" s="88"/>
      <c r="K17779" s="88"/>
    </row>
    <row r="17780" spans="2:11" ht="12" hidden="1" customHeight="1" x14ac:dyDescent="0.2">
      <c r="B17780" s="88"/>
      <c r="C17780" s="88"/>
      <c r="D17780" s="88"/>
      <c r="E17780" s="88"/>
      <c r="F17780" s="88"/>
      <c r="G17780" s="88"/>
      <c r="H17780" s="88"/>
      <c r="I17780" s="88"/>
      <c r="J17780" s="88"/>
      <c r="K17780" s="88"/>
    </row>
    <row r="17781" spans="2:11" ht="12" hidden="1" customHeight="1" x14ac:dyDescent="0.2">
      <c r="B17781" s="88"/>
      <c r="C17781" s="88"/>
      <c r="D17781" s="88"/>
      <c r="E17781" s="88"/>
      <c r="F17781" s="88"/>
      <c r="G17781" s="88"/>
      <c r="H17781" s="88"/>
      <c r="I17781" s="88"/>
      <c r="J17781" s="88"/>
      <c r="K17781" s="88"/>
    </row>
    <row r="17782" spans="2:11" ht="12" hidden="1" customHeight="1" x14ac:dyDescent="0.2">
      <c r="B17782" s="88"/>
      <c r="C17782" s="88"/>
      <c r="D17782" s="88"/>
      <c r="E17782" s="88"/>
      <c r="F17782" s="88"/>
      <c r="G17782" s="88"/>
      <c r="H17782" s="88"/>
      <c r="I17782" s="88"/>
      <c r="J17782" s="88"/>
      <c r="K17782" s="88"/>
    </row>
    <row r="17783" spans="2:11" ht="12" hidden="1" customHeight="1" x14ac:dyDescent="0.2">
      <c r="B17783" s="88"/>
      <c r="C17783" s="88"/>
      <c r="D17783" s="88"/>
      <c r="E17783" s="88"/>
      <c r="F17783" s="88"/>
      <c r="G17783" s="88"/>
      <c r="H17783" s="88"/>
      <c r="I17783" s="88"/>
      <c r="J17783" s="88"/>
      <c r="K17783" s="88"/>
    </row>
    <row r="17784" spans="2:11" ht="12" hidden="1" customHeight="1" x14ac:dyDescent="0.2">
      <c r="B17784" s="88"/>
      <c r="C17784" s="88"/>
      <c r="D17784" s="88"/>
      <c r="E17784" s="88"/>
      <c r="F17784" s="88"/>
      <c r="G17784" s="88"/>
      <c r="H17784" s="88"/>
      <c r="I17784" s="88"/>
      <c r="J17784" s="88"/>
      <c r="K17784" s="88"/>
    </row>
    <row r="17785" spans="2:11" ht="12" hidden="1" customHeight="1" x14ac:dyDescent="0.2">
      <c r="B17785" s="88"/>
      <c r="C17785" s="88"/>
      <c r="D17785" s="88"/>
      <c r="E17785" s="88"/>
      <c r="F17785" s="88"/>
      <c r="G17785" s="88"/>
      <c r="H17785" s="88"/>
      <c r="I17785" s="88"/>
      <c r="J17785" s="88"/>
      <c r="K17785" s="88"/>
    </row>
    <row r="17786" spans="2:11" ht="12" hidden="1" customHeight="1" x14ac:dyDescent="0.2">
      <c r="B17786" s="88"/>
      <c r="C17786" s="88"/>
      <c r="D17786" s="88"/>
      <c r="E17786" s="88"/>
      <c r="F17786" s="88"/>
      <c r="G17786" s="88"/>
      <c r="H17786" s="88"/>
      <c r="I17786" s="88"/>
      <c r="J17786" s="88"/>
      <c r="K17786" s="88"/>
    </row>
    <row r="17787" spans="2:11" ht="12" hidden="1" customHeight="1" x14ac:dyDescent="0.2">
      <c r="B17787" s="88"/>
      <c r="C17787" s="88"/>
      <c r="D17787" s="88"/>
      <c r="E17787" s="88"/>
      <c r="F17787" s="88"/>
      <c r="G17787" s="88"/>
      <c r="H17787" s="88"/>
      <c r="I17787" s="88"/>
      <c r="J17787" s="88"/>
      <c r="K17787" s="88"/>
    </row>
    <row r="17788" spans="2:11" ht="12" hidden="1" customHeight="1" x14ac:dyDescent="0.2">
      <c r="B17788" s="88"/>
      <c r="C17788" s="88"/>
      <c r="D17788" s="88"/>
      <c r="E17788" s="88"/>
      <c r="F17788" s="88"/>
      <c r="G17788" s="88"/>
      <c r="H17788" s="88"/>
      <c r="I17788" s="88"/>
      <c r="J17788" s="88"/>
      <c r="K17788" s="88"/>
    </row>
    <row r="17789" spans="2:11" ht="12" hidden="1" customHeight="1" x14ac:dyDescent="0.2">
      <c r="B17789" s="88"/>
      <c r="C17789" s="88"/>
      <c r="D17789" s="88"/>
      <c r="E17789" s="88"/>
      <c r="F17789" s="88"/>
      <c r="G17789" s="88"/>
      <c r="H17789" s="88"/>
      <c r="I17789" s="88"/>
      <c r="J17789" s="88"/>
      <c r="K17789" s="88"/>
    </row>
    <row r="17790" spans="2:11" ht="12" hidden="1" customHeight="1" x14ac:dyDescent="0.2">
      <c r="B17790" s="88"/>
      <c r="C17790" s="88"/>
      <c r="D17790" s="88"/>
      <c r="E17790" s="88"/>
      <c r="F17790" s="88"/>
      <c r="G17790" s="88"/>
      <c r="H17790" s="88"/>
      <c r="I17790" s="88"/>
      <c r="J17790" s="88"/>
      <c r="K17790" s="88"/>
    </row>
    <row r="17791" spans="2:11" ht="12" hidden="1" customHeight="1" x14ac:dyDescent="0.2">
      <c r="B17791" s="88"/>
      <c r="C17791" s="88"/>
      <c r="D17791" s="88"/>
      <c r="E17791" s="88"/>
      <c r="F17791" s="88"/>
      <c r="G17791" s="88"/>
      <c r="H17791" s="88"/>
      <c r="I17791" s="88"/>
      <c r="J17791" s="88"/>
      <c r="K17791" s="88"/>
    </row>
    <row r="17792" spans="2:11" ht="12" hidden="1" customHeight="1" x14ac:dyDescent="0.2">
      <c r="B17792" s="88"/>
      <c r="C17792" s="88"/>
      <c r="D17792" s="88"/>
      <c r="E17792" s="88"/>
      <c r="F17792" s="88"/>
      <c r="G17792" s="88"/>
      <c r="H17792" s="88"/>
      <c r="I17792" s="88"/>
      <c r="J17792" s="88"/>
      <c r="K17792" s="88"/>
    </row>
    <row r="17793" spans="2:11" ht="12" hidden="1" customHeight="1" x14ac:dyDescent="0.2">
      <c r="B17793" s="88"/>
      <c r="C17793" s="88"/>
      <c r="D17793" s="88"/>
      <c r="E17793" s="88"/>
      <c r="F17793" s="88"/>
      <c r="G17793" s="88"/>
      <c r="H17793" s="88"/>
      <c r="I17793" s="88"/>
      <c r="J17793" s="88"/>
      <c r="K17793" s="88"/>
    </row>
    <row r="17794" spans="2:11" ht="12" hidden="1" customHeight="1" x14ac:dyDescent="0.2">
      <c r="B17794" s="88"/>
      <c r="C17794" s="88"/>
      <c r="D17794" s="88"/>
      <c r="E17794" s="88"/>
      <c r="F17794" s="88"/>
      <c r="G17794" s="88"/>
      <c r="H17794" s="88"/>
      <c r="I17794" s="88"/>
      <c r="J17794" s="88"/>
      <c r="K17794" s="88"/>
    </row>
    <row r="17795" spans="2:11" ht="12" hidden="1" customHeight="1" x14ac:dyDescent="0.2">
      <c r="B17795" s="88"/>
      <c r="C17795" s="88"/>
      <c r="D17795" s="88"/>
      <c r="E17795" s="88"/>
      <c r="F17795" s="88"/>
      <c r="G17795" s="88"/>
      <c r="H17795" s="88"/>
      <c r="I17795" s="88"/>
      <c r="J17795" s="88"/>
      <c r="K17795" s="88"/>
    </row>
    <row r="17796" spans="2:11" ht="12" hidden="1" customHeight="1" x14ac:dyDescent="0.2">
      <c r="B17796" s="88"/>
      <c r="C17796" s="88"/>
      <c r="D17796" s="88"/>
      <c r="E17796" s="88"/>
      <c r="F17796" s="88"/>
      <c r="G17796" s="88"/>
      <c r="H17796" s="88"/>
      <c r="I17796" s="88"/>
      <c r="J17796" s="88"/>
      <c r="K17796" s="88"/>
    </row>
    <row r="17797" spans="2:11" ht="12" hidden="1" customHeight="1" x14ac:dyDescent="0.2">
      <c r="B17797" s="88"/>
      <c r="C17797" s="88"/>
      <c r="D17797" s="88"/>
      <c r="E17797" s="88"/>
      <c r="F17797" s="88"/>
      <c r="G17797" s="88"/>
      <c r="H17797" s="88"/>
      <c r="I17797" s="88"/>
      <c r="J17797" s="88"/>
      <c r="K17797" s="88"/>
    </row>
    <row r="17798" spans="2:11" ht="12" hidden="1" customHeight="1" x14ac:dyDescent="0.2">
      <c r="B17798" s="88"/>
      <c r="C17798" s="88"/>
      <c r="D17798" s="88"/>
      <c r="E17798" s="88"/>
      <c r="F17798" s="88"/>
      <c r="G17798" s="88"/>
      <c r="H17798" s="88"/>
      <c r="I17798" s="88"/>
      <c r="J17798" s="88"/>
      <c r="K17798" s="88"/>
    </row>
    <row r="17799" spans="2:11" ht="12" hidden="1" customHeight="1" x14ac:dyDescent="0.2">
      <c r="B17799" s="88"/>
      <c r="C17799" s="88"/>
      <c r="D17799" s="88"/>
      <c r="E17799" s="88"/>
      <c r="F17799" s="88"/>
      <c r="G17799" s="88"/>
      <c r="H17799" s="88"/>
      <c r="I17799" s="88"/>
      <c r="J17799" s="88"/>
      <c r="K17799" s="88"/>
    </row>
    <row r="17800" spans="2:11" ht="12" hidden="1" customHeight="1" x14ac:dyDescent="0.2">
      <c r="B17800" s="88"/>
      <c r="C17800" s="88"/>
      <c r="D17800" s="88"/>
      <c r="E17800" s="88"/>
      <c r="F17800" s="88"/>
      <c r="G17800" s="88"/>
      <c r="H17800" s="88"/>
      <c r="I17800" s="88"/>
      <c r="J17800" s="88"/>
      <c r="K17800" s="88"/>
    </row>
    <row r="17801" spans="2:11" ht="12" hidden="1" customHeight="1" x14ac:dyDescent="0.2">
      <c r="B17801" s="88"/>
      <c r="C17801" s="88"/>
      <c r="D17801" s="88"/>
      <c r="E17801" s="88"/>
      <c r="F17801" s="88"/>
      <c r="G17801" s="88"/>
      <c r="H17801" s="88"/>
      <c r="I17801" s="88"/>
      <c r="J17801" s="88"/>
      <c r="K17801" s="88"/>
    </row>
    <row r="17802" spans="2:11" ht="12" hidden="1" customHeight="1" x14ac:dyDescent="0.2">
      <c r="B17802" s="88"/>
      <c r="C17802" s="88"/>
      <c r="D17802" s="88"/>
      <c r="E17802" s="88"/>
      <c r="F17802" s="88"/>
      <c r="G17802" s="88"/>
      <c r="H17802" s="88"/>
      <c r="I17802" s="88"/>
      <c r="J17802" s="88"/>
      <c r="K17802" s="88"/>
    </row>
    <row r="17803" spans="2:11" ht="12" hidden="1" customHeight="1" x14ac:dyDescent="0.2">
      <c r="B17803" s="88"/>
      <c r="C17803" s="88"/>
      <c r="D17803" s="88"/>
      <c r="E17803" s="88"/>
      <c r="F17803" s="88"/>
      <c r="G17803" s="88"/>
      <c r="H17803" s="88"/>
      <c r="I17803" s="88"/>
      <c r="J17803" s="88"/>
      <c r="K17803" s="88"/>
    </row>
    <row r="17804" spans="2:11" ht="12" hidden="1" customHeight="1" x14ac:dyDescent="0.2">
      <c r="B17804" s="88"/>
      <c r="C17804" s="88"/>
      <c r="D17804" s="88"/>
      <c r="E17804" s="88"/>
      <c r="F17804" s="88"/>
      <c r="G17804" s="88"/>
      <c r="H17804" s="88"/>
      <c r="I17804" s="88"/>
      <c r="J17804" s="88"/>
      <c r="K17804" s="88"/>
    </row>
    <row r="17805" spans="2:11" ht="12" hidden="1" customHeight="1" x14ac:dyDescent="0.2">
      <c r="B17805" s="88"/>
      <c r="C17805" s="88"/>
      <c r="D17805" s="88"/>
      <c r="E17805" s="88"/>
      <c r="F17805" s="88"/>
      <c r="G17805" s="88"/>
      <c r="H17805" s="88"/>
      <c r="I17805" s="88"/>
      <c r="J17805" s="88"/>
      <c r="K17805" s="88"/>
    </row>
    <row r="17806" spans="2:11" ht="12" hidden="1" customHeight="1" x14ac:dyDescent="0.2">
      <c r="B17806" s="88"/>
      <c r="C17806" s="88"/>
      <c r="D17806" s="88"/>
      <c r="E17806" s="88"/>
      <c r="F17806" s="88"/>
      <c r="G17806" s="88"/>
      <c r="H17806" s="88"/>
      <c r="I17806" s="88"/>
      <c r="J17806" s="88"/>
      <c r="K17806" s="88"/>
    </row>
    <row r="17807" spans="2:11" ht="12" hidden="1" customHeight="1" x14ac:dyDescent="0.2">
      <c r="B17807" s="88"/>
      <c r="C17807" s="88"/>
      <c r="D17807" s="88"/>
      <c r="E17807" s="88"/>
      <c r="F17807" s="88"/>
      <c r="G17807" s="88"/>
      <c r="H17807" s="88"/>
      <c r="I17807" s="88"/>
      <c r="J17807" s="88"/>
      <c r="K17807" s="88"/>
    </row>
    <row r="17808" spans="2:11" ht="12" hidden="1" customHeight="1" x14ac:dyDescent="0.2">
      <c r="B17808" s="88"/>
      <c r="C17808" s="88"/>
      <c r="D17808" s="88"/>
      <c r="E17808" s="88"/>
      <c r="F17808" s="88"/>
      <c r="G17808" s="88"/>
      <c r="H17808" s="88"/>
      <c r="I17808" s="88"/>
      <c r="J17808" s="88"/>
      <c r="K17808" s="88"/>
    </row>
    <row r="17809" spans="2:11" ht="12" hidden="1" customHeight="1" x14ac:dyDescent="0.2">
      <c r="B17809" s="88"/>
      <c r="C17809" s="88"/>
      <c r="D17809" s="88"/>
      <c r="E17809" s="88"/>
      <c r="F17809" s="88"/>
      <c r="G17809" s="88"/>
      <c r="H17809" s="88"/>
      <c r="I17809" s="88"/>
      <c r="J17809" s="88"/>
      <c r="K17809" s="88"/>
    </row>
    <row r="17810" spans="2:11" ht="12" hidden="1" customHeight="1" x14ac:dyDescent="0.2">
      <c r="B17810" s="88"/>
      <c r="C17810" s="88"/>
      <c r="D17810" s="88"/>
      <c r="E17810" s="88"/>
      <c r="F17810" s="88"/>
      <c r="G17810" s="88"/>
      <c r="H17810" s="88"/>
      <c r="I17810" s="88"/>
      <c r="J17810" s="88"/>
      <c r="K17810" s="88"/>
    </row>
    <row r="17811" spans="2:11" ht="12" hidden="1" customHeight="1" x14ac:dyDescent="0.2">
      <c r="B17811" s="88"/>
      <c r="C17811" s="88"/>
      <c r="D17811" s="88"/>
      <c r="E17811" s="88"/>
      <c r="F17811" s="88"/>
      <c r="G17811" s="88"/>
      <c r="H17811" s="88"/>
      <c r="I17811" s="88"/>
      <c r="J17811" s="88"/>
      <c r="K17811" s="88"/>
    </row>
    <row r="17812" spans="2:11" ht="12" hidden="1" customHeight="1" x14ac:dyDescent="0.2">
      <c r="B17812" s="88"/>
      <c r="C17812" s="88"/>
      <c r="D17812" s="88"/>
      <c r="E17812" s="88"/>
      <c r="F17812" s="88"/>
      <c r="G17812" s="88"/>
      <c r="H17812" s="88"/>
      <c r="I17812" s="88"/>
      <c r="J17812" s="88"/>
      <c r="K17812" s="88"/>
    </row>
    <row r="17813" spans="2:11" ht="12" hidden="1" customHeight="1" x14ac:dyDescent="0.2">
      <c r="B17813" s="88"/>
      <c r="C17813" s="88"/>
      <c r="D17813" s="88"/>
      <c r="E17813" s="88"/>
      <c r="F17813" s="88"/>
      <c r="G17813" s="88"/>
      <c r="H17813" s="88"/>
      <c r="I17813" s="88"/>
      <c r="J17813" s="88"/>
      <c r="K17813" s="88"/>
    </row>
    <row r="17814" spans="2:11" ht="12" hidden="1" customHeight="1" x14ac:dyDescent="0.2">
      <c r="B17814" s="88"/>
      <c r="C17814" s="88"/>
      <c r="D17814" s="88"/>
      <c r="E17814" s="88"/>
      <c r="F17814" s="88"/>
      <c r="G17814" s="88"/>
      <c r="H17814" s="88"/>
      <c r="I17814" s="88"/>
      <c r="J17814" s="88"/>
      <c r="K17814" s="88"/>
    </row>
    <row r="17815" spans="2:11" ht="12" hidden="1" customHeight="1" x14ac:dyDescent="0.2">
      <c r="B17815" s="88"/>
      <c r="C17815" s="88"/>
      <c r="D17815" s="88"/>
      <c r="E17815" s="88"/>
      <c r="F17815" s="88"/>
      <c r="G17815" s="88"/>
      <c r="H17815" s="88"/>
      <c r="I17815" s="88"/>
      <c r="J17815" s="88"/>
      <c r="K17815" s="88"/>
    </row>
    <row r="17816" spans="2:11" ht="12" hidden="1" customHeight="1" x14ac:dyDescent="0.2">
      <c r="B17816" s="88"/>
      <c r="C17816" s="88"/>
      <c r="D17816" s="88"/>
      <c r="E17816" s="88"/>
      <c r="F17816" s="88"/>
      <c r="G17816" s="88"/>
      <c r="H17816" s="88"/>
      <c r="I17816" s="88"/>
      <c r="J17816" s="88"/>
      <c r="K17816" s="88"/>
    </row>
    <row r="17817" spans="2:11" ht="12" hidden="1" customHeight="1" x14ac:dyDescent="0.2">
      <c r="B17817" s="88"/>
      <c r="C17817" s="88"/>
      <c r="D17817" s="88"/>
      <c r="E17817" s="88"/>
      <c r="F17817" s="88"/>
      <c r="G17817" s="88"/>
      <c r="H17817" s="88"/>
      <c r="I17817" s="88"/>
      <c r="J17817" s="88"/>
      <c r="K17817" s="88"/>
    </row>
    <row r="17818" spans="2:11" ht="12" hidden="1" customHeight="1" x14ac:dyDescent="0.2">
      <c r="B17818" s="88"/>
      <c r="C17818" s="88"/>
      <c r="D17818" s="88"/>
      <c r="E17818" s="88"/>
      <c r="F17818" s="88"/>
      <c r="G17818" s="88"/>
      <c r="H17818" s="88"/>
      <c r="I17818" s="88"/>
      <c r="J17818" s="88"/>
      <c r="K17818" s="88"/>
    </row>
    <row r="17819" spans="2:11" ht="12" hidden="1" customHeight="1" x14ac:dyDescent="0.2">
      <c r="B17819" s="88"/>
      <c r="C17819" s="88"/>
      <c r="D17819" s="88"/>
      <c r="E17819" s="88"/>
      <c r="F17819" s="88"/>
      <c r="G17819" s="88"/>
      <c r="H17819" s="88"/>
      <c r="I17819" s="88"/>
      <c r="J17819" s="88"/>
      <c r="K17819" s="88"/>
    </row>
    <row r="17820" spans="2:11" ht="12" hidden="1" customHeight="1" x14ac:dyDescent="0.2">
      <c r="B17820" s="88"/>
      <c r="C17820" s="88"/>
      <c r="D17820" s="88"/>
      <c r="E17820" s="88"/>
      <c r="F17820" s="88"/>
      <c r="G17820" s="88"/>
      <c r="H17820" s="88"/>
      <c r="I17820" s="88"/>
      <c r="J17820" s="88"/>
      <c r="K17820" s="88"/>
    </row>
    <row r="17821" spans="2:11" ht="12" hidden="1" customHeight="1" x14ac:dyDescent="0.2">
      <c r="B17821" s="88"/>
      <c r="C17821" s="88"/>
      <c r="D17821" s="88"/>
      <c r="E17821" s="88"/>
      <c r="F17821" s="88"/>
      <c r="G17821" s="88"/>
      <c r="H17821" s="88"/>
      <c r="I17821" s="88"/>
      <c r="J17821" s="88"/>
      <c r="K17821" s="88"/>
    </row>
    <row r="17822" spans="2:11" ht="12" hidden="1" customHeight="1" x14ac:dyDescent="0.2">
      <c r="B17822" s="88"/>
      <c r="C17822" s="88"/>
      <c r="D17822" s="88"/>
      <c r="E17822" s="88"/>
      <c r="F17822" s="88"/>
      <c r="G17822" s="88"/>
      <c r="H17822" s="88"/>
      <c r="I17822" s="88"/>
      <c r="J17822" s="88"/>
      <c r="K17822" s="88"/>
    </row>
    <row r="17823" spans="2:11" ht="12" hidden="1" customHeight="1" x14ac:dyDescent="0.2">
      <c r="B17823" s="88"/>
      <c r="C17823" s="88"/>
      <c r="D17823" s="88"/>
      <c r="E17823" s="88"/>
      <c r="F17823" s="88"/>
      <c r="G17823" s="88"/>
      <c r="H17823" s="88"/>
      <c r="I17823" s="88"/>
      <c r="J17823" s="88"/>
      <c r="K17823" s="88"/>
    </row>
    <row r="17824" spans="2:11" ht="12" hidden="1" customHeight="1" x14ac:dyDescent="0.2">
      <c r="B17824" s="88"/>
      <c r="C17824" s="88"/>
      <c r="D17824" s="88"/>
      <c r="E17824" s="88"/>
      <c r="F17824" s="88"/>
      <c r="G17824" s="88"/>
      <c r="H17824" s="88"/>
      <c r="I17824" s="88"/>
      <c r="J17824" s="88"/>
      <c r="K17824" s="88"/>
    </row>
    <row r="17825" spans="2:11" ht="12" hidden="1" customHeight="1" x14ac:dyDescent="0.2">
      <c r="B17825" s="88"/>
      <c r="C17825" s="88"/>
      <c r="D17825" s="88"/>
      <c r="E17825" s="88"/>
      <c r="F17825" s="88"/>
      <c r="G17825" s="88"/>
      <c r="H17825" s="88"/>
      <c r="I17825" s="88"/>
      <c r="J17825" s="88"/>
      <c r="K17825" s="88"/>
    </row>
    <row r="17826" spans="2:11" ht="12" hidden="1" customHeight="1" x14ac:dyDescent="0.2">
      <c r="B17826" s="88"/>
      <c r="C17826" s="88"/>
      <c r="D17826" s="88"/>
      <c r="E17826" s="88"/>
      <c r="F17826" s="88"/>
      <c r="G17826" s="88"/>
      <c r="H17826" s="88"/>
      <c r="I17826" s="88"/>
      <c r="J17826" s="88"/>
      <c r="K17826" s="88"/>
    </row>
    <row r="17827" spans="2:11" ht="12" hidden="1" customHeight="1" x14ac:dyDescent="0.2">
      <c r="B17827" s="88"/>
      <c r="C17827" s="88"/>
      <c r="D17827" s="88"/>
      <c r="E17827" s="88"/>
      <c r="F17827" s="88"/>
      <c r="G17827" s="88"/>
      <c r="H17827" s="88"/>
      <c r="I17827" s="88"/>
      <c r="J17827" s="88"/>
      <c r="K17827" s="88"/>
    </row>
    <row r="17828" spans="2:11" ht="12" hidden="1" customHeight="1" x14ac:dyDescent="0.2">
      <c r="B17828" s="88"/>
      <c r="C17828" s="88"/>
      <c r="D17828" s="88"/>
      <c r="E17828" s="88"/>
      <c r="F17828" s="88"/>
      <c r="G17828" s="88"/>
      <c r="H17828" s="88"/>
      <c r="I17828" s="88"/>
      <c r="J17828" s="88"/>
      <c r="K17828" s="88"/>
    </row>
    <row r="17829" spans="2:11" ht="12" hidden="1" customHeight="1" x14ac:dyDescent="0.2">
      <c r="B17829" s="88"/>
      <c r="C17829" s="88"/>
      <c r="D17829" s="88"/>
      <c r="E17829" s="88"/>
      <c r="F17829" s="88"/>
      <c r="G17829" s="88"/>
      <c r="H17829" s="88"/>
      <c r="I17829" s="88"/>
      <c r="J17829" s="88"/>
      <c r="K17829" s="88"/>
    </row>
    <row r="17830" spans="2:11" ht="12" hidden="1" customHeight="1" x14ac:dyDescent="0.2">
      <c r="B17830" s="88"/>
      <c r="C17830" s="88"/>
      <c r="D17830" s="88"/>
      <c r="E17830" s="88"/>
      <c r="F17830" s="88"/>
      <c r="G17830" s="88"/>
      <c r="H17830" s="88"/>
      <c r="I17830" s="88"/>
      <c r="J17830" s="88"/>
      <c r="K17830" s="88"/>
    </row>
    <row r="17831" spans="2:11" ht="12" hidden="1" customHeight="1" x14ac:dyDescent="0.2">
      <c r="B17831" s="88"/>
      <c r="C17831" s="88"/>
      <c r="D17831" s="88"/>
      <c r="E17831" s="88"/>
      <c r="F17831" s="88"/>
      <c r="G17831" s="88"/>
      <c r="H17831" s="88"/>
      <c r="I17831" s="88"/>
      <c r="J17831" s="88"/>
      <c r="K17831" s="88"/>
    </row>
    <row r="17832" spans="2:11" ht="12" hidden="1" customHeight="1" x14ac:dyDescent="0.2">
      <c r="B17832" s="88"/>
      <c r="C17832" s="88"/>
      <c r="D17832" s="88"/>
      <c r="E17832" s="88"/>
      <c r="F17832" s="88"/>
      <c r="G17832" s="88"/>
      <c r="H17832" s="88"/>
      <c r="I17832" s="88"/>
      <c r="J17832" s="88"/>
      <c r="K17832" s="88"/>
    </row>
    <row r="17833" spans="2:11" ht="12" hidden="1" customHeight="1" x14ac:dyDescent="0.2">
      <c r="B17833" s="88"/>
      <c r="C17833" s="88"/>
      <c r="D17833" s="88"/>
      <c r="E17833" s="88"/>
      <c r="F17833" s="88"/>
      <c r="G17833" s="88"/>
      <c r="H17833" s="88"/>
      <c r="I17833" s="88"/>
      <c r="J17833" s="88"/>
      <c r="K17833" s="88"/>
    </row>
    <row r="17834" spans="2:11" ht="12" hidden="1" customHeight="1" x14ac:dyDescent="0.2">
      <c r="B17834" s="88"/>
      <c r="C17834" s="88"/>
      <c r="D17834" s="88"/>
      <c r="E17834" s="88"/>
      <c r="F17834" s="88"/>
      <c r="G17834" s="88"/>
      <c r="H17834" s="88"/>
      <c r="I17834" s="88"/>
      <c r="J17834" s="88"/>
      <c r="K17834" s="88"/>
    </row>
    <row r="17835" spans="2:11" ht="12" hidden="1" customHeight="1" x14ac:dyDescent="0.2">
      <c r="B17835" s="88"/>
      <c r="C17835" s="88"/>
      <c r="D17835" s="88"/>
      <c r="E17835" s="88"/>
      <c r="F17835" s="88"/>
      <c r="G17835" s="88"/>
      <c r="H17835" s="88"/>
      <c r="I17835" s="88"/>
      <c r="J17835" s="88"/>
      <c r="K17835" s="88"/>
    </row>
    <row r="17836" spans="2:11" ht="12" hidden="1" customHeight="1" x14ac:dyDescent="0.2">
      <c r="B17836" s="88"/>
      <c r="C17836" s="88"/>
      <c r="D17836" s="88"/>
      <c r="E17836" s="88"/>
      <c r="F17836" s="88"/>
      <c r="G17836" s="88"/>
      <c r="H17836" s="88"/>
      <c r="I17836" s="88"/>
      <c r="J17836" s="88"/>
      <c r="K17836" s="88"/>
    </row>
    <row r="17837" spans="2:11" ht="12" hidden="1" customHeight="1" x14ac:dyDescent="0.2">
      <c r="B17837" s="88"/>
      <c r="C17837" s="88"/>
      <c r="D17837" s="88"/>
      <c r="E17837" s="88"/>
      <c r="F17837" s="88"/>
      <c r="G17837" s="88"/>
      <c r="H17837" s="88"/>
      <c r="I17837" s="88"/>
      <c r="J17837" s="88"/>
      <c r="K17837" s="88"/>
    </row>
    <row r="17838" spans="2:11" ht="12" hidden="1" customHeight="1" x14ac:dyDescent="0.2">
      <c r="B17838" s="88"/>
      <c r="C17838" s="88"/>
      <c r="D17838" s="88"/>
      <c r="E17838" s="88"/>
      <c r="F17838" s="88"/>
      <c r="G17838" s="88"/>
      <c r="H17838" s="88"/>
      <c r="I17838" s="88"/>
      <c r="J17838" s="88"/>
      <c r="K17838" s="88"/>
    </row>
    <row r="17839" spans="2:11" ht="12" hidden="1" customHeight="1" x14ac:dyDescent="0.2">
      <c r="B17839" s="88"/>
      <c r="C17839" s="88"/>
      <c r="D17839" s="88"/>
      <c r="E17839" s="88"/>
      <c r="F17839" s="88"/>
      <c r="G17839" s="88"/>
      <c r="H17839" s="88"/>
      <c r="I17839" s="88"/>
      <c r="J17839" s="88"/>
      <c r="K17839" s="88"/>
    </row>
    <row r="17840" spans="2:11" ht="12" hidden="1" customHeight="1" x14ac:dyDescent="0.2">
      <c r="B17840" s="88"/>
      <c r="C17840" s="88"/>
      <c r="D17840" s="88"/>
      <c r="E17840" s="88"/>
      <c r="F17840" s="88"/>
      <c r="G17840" s="88"/>
      <c r="H17840" s="88"/>
      <c r="I17840" s="88"/>
      <c r="J17840" s="88"/>
      <c r="K17840" s="88"/>
    </row>
    <row r="17841" spans="2:11" ht="12" hidden="1" customHeight="1" x14ac:dyDescent="0.2">
      <c r="B17841" s="88"/>
      <c r="C17841" s="88"/>
      <c r="D17841" s="88"/>
      <c r="E17841" s="88"/>
      <c r="F17841" s="88"/>
      <c r="G17841" s="88"/>
      <c r="H17841" s="88"/>
      <c r="I17841" s="88"/>
      <c r="J17841" s="88"/>
      <c r="K17841" s="88"/>
    </row>
    <row r="17842" spans="2:11" ht="12" hidden="1" customHeight="1" x14ac:dyDescent="0.2">
      <c r="B17842" s="88"/>
      <c r="C17842" s="88"/>
      <c r="D17842" s="88"/>
      <c r="E17842" s="88"/>
      <c r="F17842" s="88"/>
      <c r="G17842" s="88"/>
      <c r="H17842" s="88"/>
      <c r="I17842" s="88"/>
      <c r="J17842" s="88"/>
      <c r="K17842" s="88"/>
    </row>
    <row r="17843" spans="2:11" ht="12" hidden="1" customHeight="1" x14ac:dyDescent="0.2">
      <c r="B17843" s="88"/>
      <c r="C17843" s="88"/>
      <c r="D17843" s="88"/>
      <c r="E17843" s="88"/>
      <c r="F17843" s="88"/>
      <c r="G17843" s="88"/>
      <c r="H17843" s="88"/>
      <c r="I17843" s="88"/>
      <c r="J17843" s="88"/>
      <c r="K17843" s="88"/>
    </row>
    <row r="17844" spans="2:11" ht="12" hidden="1" customHeight="1" x14ac:dyDescent="0.2">
      <c r="B17844" s="88"/>
      <c r="C17844" s="88"/>
      <c r="D17844" s="88"/>
      <c r="E17844" s="88"/>
      <c r="F17844" s="88"/>
      <c r="G17844" s="88"/>
      <c r="H17844" s="88"/>
      <c r="I17844" s="88"/>
      <c r="J17844" s="88"/>
      <c r="K17844" s="88"/>
    </row>
    <row r="17845" spans="2:11" ht="12" hidden="1" customHeight="1" x14ac:dyDescent="0.2">
      <c r="B17845" s="88"/>
      <c r="C17845" s="88"/>
      <c r="D17845" s="88"/>
      <c r="E17845" s="88"/>
      <c r="F17845" s="88"/>
      <c r="G17845" s="88"/>
      <c r="H17845" s="88"/>
      <c r="I17845" s="88"/>
      <c r="J17845" s="88"/>
      <c r="K17845" s="88"/>
    </row>
    <row r="17846" spans="2:11" ht="12" hidden="1" customHeight="1" x14ac:dyDescent="0.2">
      <c r="B17846" s="88"/>
      <c r="C17846" s="88"/>
      <c r="D17846" s="88"/>
      <c r="E17846" s="88"/>
      <c r="F17846" s="88"/>
      <c r="G17846" s="88"/>
      <c r="H17846" s="88"/>
      <c r="I17846" s="88"/>
      <c r="J17846" s="88"/>
      <c r="K17846" s="88"/>
    </row>
    <row r="17847" spans="2:11" ht="12" hidden="1" customHeight="1" x14ac:dyDescent="0.2">
      <c r="B17847" s="88"/>
      <c r="C17847" s="88"/>
      <c r="D17847" s="88"/>
      <c r="E17847" s="88"/>
      <c r="F17847" s="88"/>
      <c r="G17847" s="88"/>
      <c r="H17847" s="88"/>
      <c r="I17847" s="88"/>
      <c r="J17847" s="88"/>
      <c r="K17847" s="88"/>
    </row>
    <row r="17848" spans="2:11" ht="12" hidden="1" customHeight="1" x14ac:dyDescent="0.2">
      <c r="B17848" s="88"/>
      <c r="C17848" s="88"/>
      <c r="D17848" s="88"/>
      <c r="E17848" s="88"/>
      <c r="F17848" s="88"/>
      <c r="G17848" s="88"/>
      <c r="H17848" s="88"/>
      <c r="I17848" s="88"/>
      <c r="J17848" s="88"/>
      <c r="K17848" s="88"/>
    </row>
    <row r="17849" spans="2:11" ht="12" hidden="1" customHeight="1" x14ac:dyDescent="0.2">
      <c r="B17849" s="88"/>
      <c r="C17849" s="88"/>
      <c r="D17849" s="88"/>
      <c r="E17849" s="88"/>
      <c r="F17849" s="88"/>
      <c r="G17849" s="88"/>
      <c r="H17849" s="88"/>
      <c r="I17849" s="88"/>
      <c r="J17849" s="88"/>
      <c r="K17849" s="88"/>
    </row>
    <row r="17850" spans="2:11" ht="12" hidden="1" customHeight="1" x14ac:dyDescent="0.2">
      <c r="B17850" s="88"/>
      <c r="C17850" s="88"/>
      <c r="D17850" s="88"/>
      <c r="E17850" s="88"/>
      <c r="F17850" s="88"/>
      <c r="G17850" s="88"/>
      <c r="H17850" s="88"/>
      <c r="I17850" s="88"/>
      <c r="J17850" s="88"/>
      <c r="K17850" s="88"/>
    </row>
    <row r="17851" spans="2:11" ht="12" hidden="1" customHeight="1" x14ac:dyDescent="0.2">
      <c r="B17851" s="88"/>
      <c r="C17851" s="88"/>
      <c r="D17851" s="88"/>
      <c r="E17851" s="88"/>
      <c r="F17851" s="88"/>
      <c r="G17851" s="88"/>
      <c r="H17851" s="88"/>
      <c r="I17851" s="88"/>
      <c r="J17851" s="88"/>
      <c r="K17851" s="88"/>
    </row>
    <row r="17852" spans="2:11" ht="12" hidden="1" customHeight="1" x14ac:dyDescent="0.2">
      <c r="B17852" s="88"/>
      <c r="C17852" s="88"/>
      <c r="D17852" s="88"/>
      <c r="E17852" s="88"/>
      <c r="F17852" s="88"/>
      <c r="G17852" s="88"/>
      <c r="H17852" s="88"/>
      <c r="I17852" s="88"/>
      <c r="J17852" s="88"/>
      <c r="K17852" s="88"/>
    </row>
    <row r="17853" spans="2:11" ht="12" hidden="1" customHeight="1" x14ac:dyDescent="0.2">
      <c r="B17853" s="88"/>
      <c r="C17853" s="88"/>
      <c r="D17853" s="88"/>
      <c r="E17853" s="88"/>
      <c r="F17853" s="88"/>
      <c r="G17853" s="88"/>
      <c r="H17853" s="88"/>
      <c r="I17853" s="88"/>
      <c r="J17853" s="88"/>
      <c r="K17853" s="88"/>
    </row>
    <row r="17854" spans="2:11" ht="12" hidden="1" customHeight="1" x14ac:dyDescent="0.2">
      <c r="B17854" s="88"/>
      <c r="C17854" s="88"/>
      <c r="D17854" s="88"/>
      <c r="E17854" s="88"/>
      <c r="F17854" s="88"/>
      <c r="G17854" s="88"/>
      <c r="H17854" s="88"/>
      <c r="I17854" s="88"/>
      <c r="J17854" s="88"/>
      <c r="K17854" s="88"/>
    </row>
    <row r="17855" spans="2:11" ht="12" hidden="1" customHeight="1" x14ac:dyDescent="0.2">
      <c r="B17855" s="88"/>
      <c r="C17855" s="88"/>
      <c r="D17855" s="88"/>
      <c r="E17855" s="88"/>
      <c r="F17855" s="88"/>
      <c r="G17855" s="88"/>
      <c r="H17855" s="88"/>
      <c r="I17855" s="88"/>
      <c r="J17855" s="88"/>
      <c r="K17855" s="88"/>
    </row>
    <row r="17856" spans="2:11" ht="12" hidden="1" customHeight="1" x14ac:dyDescent="0.2">
      <c r="B17856" s="88"/>
      <c r="C17856" s="88"/>
      <c r="D17856" s="88"/>
      <c r="E17856" s="88"/>
      <c r="F17856" s="88"/>
      <c r="G17856" s="88"/>
      <c r="H17856" s="88"/>
      <c r="I17856" s="88"/>
      <c r="J17856" s="88"/>
      <c r="K17856" s="88"/>
    </row>
    <row r="17857" spans="2:11" ht="12" hidden="1" customHeight="1" x14ac:dyDescent="0.2">
      <c r="B17857" s="88"/>
      <c r="C17857" s="88"/>
      <c r="D17857" s="88"/>
      <c r="E17857" s="88"/>
      <c r="F17857" s="88"/>
      <c r="G17857" s="88"/>
      <c r="H17857" s="88"/>
      <c r="I17857" s="88"/>
      <c r="J17857" s="88"/>
      <c r="K17857" s="88"/>
    </row>
    <row r="17858" spans="2:11" ht="12" hidden="1" customHeight="1" x14ac:dyDescent="0.2">
      <c r="B17858" s="88"/>
      <c r="C17858" s="88"/>
      <c r="D17858" s="88"/>
      <c r="E17858" s="88"/>
      <c r="F17858" s="88"/>
      <c r="G17858" s="88"/>
      <c r="H17858" s="88"/>
      <c r="I17858" s="88"/>
      <c r="J17858" s="88"/>
      <c r="K17858" s="88"/>
    </row>
    <row r="17859" spans="2:11" ht="12" hidden="1" customHeight="1" x14ac:dyDescent="0.2">
      <c r="B17859" s="88"/>
      <c r="C17859" s="88"/>
      <c r="D17859" s="88"/>
      <c r="E17859" s="88"/>
      <c r="F17859" s="88"/>
      <c r="G17859" s="88"/>
      <c r="H17859" s="88"/>
      <c r="I17859" s="88"/>
      <c r="J17859" s="88"/>
      <c r="K17859" s="88"/>
    </row>
    <row r="17860" spans="2:11" ht="12" hidden="1" customHeight="1" x14ac:dyDescent="0.2">
      <c r="B17860" s="88"/>
      <c r="C17860" s="88"/>
      <c r="D17860" s="88"/>
      <c r="E17860" s="88"/>
      <c r="F17860" s="88"/>
      <c r="G17860" s="88"/>
      <c r="H17860" s="88"/>
      <c r="I17860" s="88"/>
      <c r="J17860" s="88"/>
      <c r="K17860" s="88"/>
    </row>
    <row r="17861" spans="2:11" ht="12" hidden="1" customHeight="1" x14ac:dyDescent="0.2">
      <c r="B17861" s="88"/>
      <c r="C17861" s="88"/>
      <c r="D17861" s="88"/>
      <c r="E17861" s="88"/>
      <c r="F17861" s="88"/>
      <c r="G17861" s="88"/>
      <c r="H17861" s="88"/>
      <c r="I17861" s="88"/>
      <c r="J17861" s="88"/>
      <c r="K17861" s="88"/>
    </row>
    <row r="17862" spans="2:11" ht="12" hidden="1" customHeight="1" x14ac:dyDescent="0.2">
      <c r="B17862" s="88"/>
      <c r="C17862" s="88"/>
      <c r="D17862" s="88"/>
      <c r="E17862" s="88"/>
      <c r="F17862" s="88"/>
      <c r="G17862" s="88"/>
      <c r="H17862" s="88"/>
      <c r="I17862" s="88"/>
      <c r="J17862" s="88"/>
      <c r="K17862" s="88"/>
    </row>
    <row r="17863" spans="2:11" ht="12" hidden="1" customHeight="1" x14ac:dyDescent="0.2">
      <c r="B17863" s="88"/>
      <c r="C17863" s="88"/>
      <c r="D17863" s="88"/>
      <c r="E17863" s="88"/>
      <c r="F17863" s="88"/>
      <c r="G17863" s="88"/>
      <c r="H17863" s="88"/>
      <c r="I17863" s="88"/>
      <c r="J17863" s="88"/>
      <c r="K17863" s="88"/>
    </row>
    <row r="17864" spans="2:11" ht="12" hidden="1" customHeight="1" x14ac:dyDescent="0.2">
      <c r="B17864" s="88"/>
      <c r="C17864" s="88"/>
      <c r="D17864" s="88"/>
      <c r="E17864" s="88"/>
      <c r="F17864" s="88"/>
      <c r="G17864" s="88"/>
      <c r="H17864" s="88"/>
      <c r="I17864" s="88"/>
      <c r="J17864" s="88"/>
      <c r="K17864" s="88"/>
    </row>
    <row r="17865" spans="2:11" ht="12" hidden="1" customHeight="1" x14ac:dyDescent="0.2">
      <c r="B17865" s="88"/>
      <c r="C17865" s="88"/>
      <c r="D17865" s="88"/>
      <c r="E17865" s="88"/>
      <c r="F17865" s="88"/>
      <c r="G17865" s="88"/>
      <c r="H17865" s="88"/>
      <c r="I17865" s="88"/>
      <c r="J17865" s="88"/>
      <c r="K17865" s="88"/>
    </row>
    <row r="17866" spans="2:11" ht="12" hidden="1" customHeight="1" x14ac:dyDescent="0.2">
      <c r="B17866" s="88"/>
      <c r="C17866" s="88"/>
      <c r="D17866" s="88"/>
      <c r="E17866" s="88"/>
      <c r="F17866" s="88"/>
      <c r="G17866" s="88"/>
      <c r="H17866" s="88"/>
      <c r="I17866" s="88"/>
      <c r="J17866" s="88"/>
      <c r="K17866" s="88"/>
    </row>
    <row r="17867" spans="2:11" ht="12" hidden="1" customHeight="1" x14ac:dyDescent="0.2">
      <c r="B17867" s="88"/>
      <c r="C17867" s="88"/>
      <c r="D17867" s="88"/>
      <c r="E17867" s="88"/>
      <c r="F17867" s="88"/>
      <c r="G17867" s="88"/>
      <c r="H17867" s="88"/>
      <c r="I17867" s="88"/>
      <c r="J17867" s="88"/>
      <c r="K17867" s="88"/>
    </row>
    <row r="17868" spans="2:11" ht="12" hidden="1" customHeight="1" x14ac:dyDescent="0.2">
      <c r="B17868" s="88"/>
      <c r="C17868" s="88"/>
      <c r="D17868" s="88"/>
      <c r="E17868" s="88"/>
      <c r="F17868" s="88"/>
      <c r="G17868" s="88"/>
      <c r="H17868" s="88"/>
      <c r="I17868" s="88"/>
      <c r="J17868" s="88"/>
      <c r="K17868" s="88"/>
    </row>
    <row r="17869" spans="2:11" ht="12" hidden="1" customHeight="1" x14ac:dyDescent="0.2">
      <c r="B17869" s="88"/>
      <c r="C17869" s="88"/>
      <c r="D17869" s="88"/>
      <c r="E17869" s="88"/>
      <c r="F17869" s="88"/>
      <c r="G17869" s="88"/>
      <c r="H17869" s="88"/>
      <c r="I17869" s="88"/>
      <c r="J17869" s="88"/>
      <c r="K17869" s="88"/>
    </row>
    <row r="17870" spans="2:11" ht="12" hidden="1" customHeight="1" x14ac:dyDescent="0.2">
      <c r="B17870" s="88"/>
      <c r="C17870" s="88"/>
      <c r="D17870" s="88"/>
      <c r="E17870" s="88"/>
      <c r="F17870" s="88"/>
      <c r="G17870" s="88"/>
      <c r="H17870" s="88"/>
      <c r="I17870" s="88"/>
      <c r="J17870" s="88"/>
      <c r="K17870" s="88"/>
    </row>
    <row r="17871" spans="2:11" ht="12" hidden="1" customHeight="1" x14ac:dyDescent="0.2">
      <c r="B17871" s="88"/>
      <c r="C17871" s="88"/>
      <c r="D17871" s="88"/>
      <c r="E17871" s="88"/>
      <c r="F17871" s="88"/>
      <c r="G17871" s="88"/>
      <c r="H17871" s="88"/>
      <c r="I17871" s="88"/>
      <c r="J17871" s="88"/>
      <c r="K17871" s="88"/>
    </row>
    <row r="17872" spans="2:11" ht="12" hidden="1" customHeight="1" x14ac:dyDescent="0.2">
      <c r="B17872" s="88"/>
      <c r="C17872" s="88"/>
      <c r="D17872" s="88"/>
      <c r="E17872" s="88"/>
      <c r="F17872" s="88"/>
      <c r="G17872" s="88"/>
      <c r="H17872" s="88"/>
      <c r="I17872" s="88"/>
      <c r="J17872" s="88"/>
      <c r="K17872" s="88"/>
    </row>
    <row r="17873" spans="2:11" ht="12" hidden="1" customHeight="1" x14ac:dyDescent="0.2">
      <c r="B17873" s="88"/>
      <c r="C17873" s="88"/>
      <c r="D17873" s="88"/>
      <c r="E17873" s="88"/>
      <c r="F17873" s="88"/>
      <c r="G17873" s="88"/>
      <c r="H17873" s="88"/>
      <c r="I17873" s="88"/>
      <c r="J17873" s="88"/>
      <c r="K17873" s="88"/>
    </row>
    <row r="17874" spans="2:11" ht="12" hidden="1" customHeight="1" x14ac:dyDescent="0.2">
      <c r="B17874" s="88"/>
      <c r="C17874" s="88"/>
      <c r="D17874" s="88"/>
      <c r="E17874" s="88"/>
      <c r="F17874" s="88"/>
      <c r="G17874" s="88"/>
      <c r="H17874" s="88"/>
      <c r="I17874" s="88"/>
      <c r="J17874" s="88"/>
      <c r="K17874" s="88"/>
    </row>
    <row r="17875" spans="2:11" ht="12" hidden="1" customHeight="1" x14ac:dyDescent="0.2">
      <c r="B17875" s="88"/>
      <c r="C17875" s="88"/>
      <c r="D17875" s="88"/>
      <c r="E17875" s="88"/>
      <c r="F17875" s="88"/>
      <c r="G17875" s="88"/>
      <c r="H17875" s="88"/>
      <c r="I17875" s="88"/>
      <c r="J17875" s="88"/>
      <c r="K17875" s="88"/>
    </row>
    <row r="17876" spans="2:11" ht="12" hidden="1" customHeight="1" x14ac:dyDescent="0.2">
      <c r="B17876" s="88"/>
      <c r="C17876" s="88"/>
      <c r="D17876" s="88"/>
      <c r="E17876" s="88"/>
      <c r="F17876" s="88"/>
      <c r="G17876" s="88"/>
      <c r="H17876" s="88"/>
      <c r="I17876" s="88"/>
      <c r="J17876" s="88"/>
      <c r="K17876" s="88"/>
    </row>
    <row r="17877" spans="2:11" ht="12" hidden="1" customHeight="1" x14ac:dyDescent="0.2">
      <c r="B17877" s="88"/>
      <c r="C17877" s="88"/>
      <c r="D17877" s="88"/>
      <c r="E17877" s="88"/>
      <c r="F17877" s="88"/>
      <c r="G17877" s="88"/>
      <c r="H17877" s="88"/>
      <c r="I17877" s="88"/>
      <c r="J17877" s="88"/>
      <c r="K17877" s="88"/>
    </row>
    <row r="17878" spans="2:11" ht="12" hidden="1" customHeight="1" x14ac:dyDescent="0.2">
      <c r="B17878" s="88"/>
      <c r="C17878" s="88"/>
      <c r="D17878" s="88"/>
      <c r="E17878" s="88"/>
      <c r="F17878" s="88"/>
      <c r="G17878" s="88"/>
      <c r="H17878" s="88"/>
      <c r="I17878" s="88"/>
      <c r="J17878" s="88"/>
      <c r="K17878" s="88"/>
    </row>
    <row r="17879" spans="2:11" ht="12" hidden="1" customHeight="1" x14ac:dyDescent="0.2">
      <c r="B17879" s="88"/>
      <c r="C17879" s="88"/>
      <c r="D17879" s="88"/>
      <c r="E17879" s="88"/>
      <c r="F17879" s="88"/>
      <c r="G17879" s="88"/>
      <c r="H17879" s="88"/>
      <c r="I17879" s="88"/>
      <c r="J17879" s="88"/>
      <c r="K17879" s="88"/>
    </row>
    <row r="17880" spans="2:11" ht="12" hidden="1" customHeight="1" x14ac:dyDescent="0.2">
      <c r="B17880" s="88"/>
      <c r="C17880" s="88"/>
      <c r="D17880" s="88"/>
      <c r="E17880" s="88"/>
      <c r="F17880" s="88"/>
      <c r="G17880" s="88"/>
      <c r="H17880" s="88"/>
      <c r="I17880" s="88"/>
      <c r="J17880" s="88"/>
      <c r="K17880" s="88"/>
    </row>
    <row r="17881" spans="2:11" ht="12" hidden="1" customHeight="1" x14ac:dyDescent="0.2">
      <c r="B17881" s="88"/>
      <c r="C17881" s="88"/>
      <c r="D17881" s="88"/>
      <c r="E17881" s="88"/>
      <c r="F17881" s="88"/>
      <c r="G17881" s="88"/>
      <c r="H17881" s="88"/>
      <c r="I17881" s="88"/>
      <c r="J17881" s="88"/>
      <c r="K17881" s="88"/>
    </row>
    <row r="17882" spans="2:11" ht="12" hidden="1" customHeight="1" x14ac:dyDescent="0.2">
      <c r="B17882" s="88"/>
      <c r="C17882" s="88"/>
      <c r="D17882" s="88"/>
      <c r="E17882" s="88"/>
      <c r="F17882" s="88"/>
      <c r="G17882" s="88"/>
      <c r="H17882" s="88"/>
      <c r="I17882" s="88"/>
      <c r="J17882" s="88"/>
      <c r="K17882" s="88"/>
    </row>
    <row r="17883" spans="2:11" ht="12" hidden="1" customHeight="1" x14ac:dyDescent="0.2">
      <c r="B17883" s="88"/>
      <c r="C17883" s="88"/>
      <c r="D17883" s="88"/>
      <c r="E17883" s="88"/>
      <c r="F17883" s="88"/>
      <c r="G17883" s="88"/>
      <c r="H17883" s="88"/>
      <c r="I17883" s="88"/>
      <c r="J17883" s="88"/>
      <c r="K17883" s="88"/>
    </row>
    <row r="17884" spans="2:11" ht="12" hidden="1" customHeight="1" x14ac:dyDescent="0.2">
      <c r="B17884" s="88"/>
      <c r="C17884" s="88"/>
      <c r="D17884" s="88"/>
      <c r="E17884" s="88"/>
      <c r="F17884" s="88"/>
      <c r="G17884" s="88"/>
      <c r="H17884" s="88"/>
      <c r="I17884" s="88"/>
      <c r="J17884" s="88"/>
      <c r="K17884" s="88"/>
    </row>
    <row r="17885" spans="2:11" ht="12" hidden="1" customHeight="1" x14ac:dyDescent="0.2">
      <c r="B17885" s="88"/>
      <c r="C17885" s="88"/>
      <c r="D17885" s="88"/>
      <c r="E17885" s="88"/>
      <c r="F17885" s="88"/>
      <c r="G17885" s="88"/>
      <c r="H17885" s="88"/>
      <c r="I17885" s="88"/>
      <c r="J17885" s="88"/>
      <c r="K17885" s="88"/>
    </row>
    <row r="17886" spans="2:11" ht="12" hidden="1" customHeight="1" x14ac:dyDescent="0.2">
      <c r="B17886" s="88"/>
      <c r="C17886" s="88"/>
      <c r="D17886" s="88"/>
      <c r="E17886" s="88"/>
      <c r="F17886" s="88"/>
      <c r="G17886" s="88"/>
      <c r="H17886" s="88"/>
      <c r="I17886" s="88"/>
      <c r="J17886" s="88"/>
      <c r="K17886" s="88"/>
    </row>
    <row r="17887" spans="2:11" ht="12" hidden="1" customHeight="1" x14ac:dyDescent="0.2">
      <c r="B17887" s="88"/>
      <c r="C17887" s="88"/>
      <c r="D17887" s="88"/>
      <c r="E17887" s="88"/>
      <c r="F17887" s="88"/>
      <c r="G17887" s="88"/>
      <c r="H17887" s="88"/>
      <c r="I17887" s="88"/>
      <c r="J17887" s="88"/>
      <c r="K17887" s="88"/>
    </row>
    <row r="17888" spans="2:11" ht="12" hidden="1" customHeight="1" x14ac:dyDescent="0.2">
      <c r="B17888" s="88"/>
      <c r="C17888" s="88"/>
      <c r="D17888" s="88"/>
      <c r="E17888" s="88"/>
      <c r="F17888" s="88"/>
      <c r="G17888" s="88"/>
      <c r="H17888" s="88"/>
      <c r="I17888" s="88"/>
      <c r="J17888" s="88"/>
      <c r="K17888" s="88"/>
    </row>
    <row r="17889" spans="2:11" ht="12" hidden="1" customHeight="1" x14ac:dyDescent="0.2">
      <c r="B17889" s="88"/>
      <c r="C17889" s="88"/>
      <c r="D17889" s="88"/>
      <c r="E17889" s="88"/>
      <c r="F17889" s="88"/>
      <c r="G17889" s="88"/>
      <c r="H17889" s="88"/>
      <c r="I17889" s="88"/>
      <c r="J17889" s="88"/>
      <c r="K17889" s="88"/>
    </row>
    <row r="17890" spans="2:11" ht="12" hidden="1" customHeight="1" x14ac:dyDescent="0.2">
      <c r="B17890" s="88"/>
      <c r="C17890" s="88"/>
      <c r="D17890" s="88"/>
      <c r="E17890" s="88"/>
      <c r="F17890" s="88"/>
      <c r="G17890" s="88"/>
      <c r="H17890" s="88"/>
      <c r="I17890" s="88"/>
      <c r="J17890" s="88"/>
      <c r="K17890" s="88"/>
    </row>
    <row r="17891" spans="2:11" ht="12" hidden="1" customHeight="1" x14ac:dyDescent="0.2">
      <c r="B17891" s="88"/>
      <c r="C17891" s="88"/>
      <c r="D17891" s="88"/>
      <c r="E17891" s="88"/>
      <c r="F17891" s="88"/>
      <c r="G17891" s="88"/>
      <c r="H17891" s="88"/>
      <c r="I17891" s="88"/>
      <c r="J17891" s="88"/>
      <c r="K17891" s="88"/>
    </row>
    <row r="17892" spans="2:11" ht="12" hidden="1" customHeight="1" x14ac:dyDescent="0.2">
      <c r="B17892" s="88"/>
      <c r="C17892" s="88"/>
      <c r="D17892" s="88"/>
      <c r="E17892" s="88"/>
      <c r="F17892" s="88"/>
      <c r="G17892" s="88"/>
      <c r="H17892" s="88"/>
      <c r="I17892" s="88"/>
      <c r="J17892" s="88"/>
      <c r="K17892" s="88"/>
    </row>
    <row r="17893" spans="2:11" ht="12" hidden="1" customHeight="1" x14ac:dyDescent="0.2">
      <c r="B17893" s="88"/>
      <c r="C17893" s="88"/>
      <c r="D17893" s="88"/>
      <c r="E17893" s="88"/>
      <c r="F17893" s="88"/>
      <c r="G17893" s="88"/>
      <c r="H17893" s="88"/>
      <c r="I17893" s="88"/>
      <c r="J17893" s="88"/>
      <c r="K17893" s="88"/>
    </row>
    <row r="17894" spans="2:11" ht="12" hidden="1" customHeight="1" x14ac:dyDescent="0.2">
      <c r="B17894" s="88"/>
      <c r="C17894" s="88"/>
      <c r="D17894" s="88"/>
      <c r="E17894" s="88"/>
      <c r="F17894" s="88"/>
      <c r="G17894" s="88"/>
      <c r="H17894" s="88"/>
      <c r="I17894" s="88"/>
      <c r="J17894" s="88"/>
      <c r="K17894" s="88"/>
    </row>
    <row r="17895" spans="2:11" ht="12" hidden="1" customHeight="1" x14ac:dyDescent="0.2">
      <c r="B17895" s="88"/>
      <c r="C17895" s="88"/>
      <c r="D17895" s="88"/>
      <c r="E17895" s="88"/>
      <c r="F17895" s="88"/>
      <c r="G17895" s="88"/>
      <c r="H17895" s="88"/>
      <c r="I17895" s="88"/>
      <c r="J17895" s="88"/>
      <c r="K17895" s="88"/>
    </row>
    <row r="17896" spans="2:11" ht="12" hidden="1" customHeight="1" x14ac:dyDescent="0.2">
      <c r="B17896" s="88"/>
      <c r="C17896" s="88"/>
      <c r="D17896" s="88"/>
      <c r="E17896" s="88"/>
      <c r="F17896" s="88"/>
      <c r="G17896" s="88"/>
      <c r="H17896" s="88"/>
      <c r="I17896" s="88"/>
      <c r="J17896" s="88"/>
      <c r="K17896" s="88"/>
    </row>
    <row r="17897" spans="2:11" ht="12" hidden="1" customHeight="1" x14ac:dyDescent="0.2">
      <c r="B17897" s="88"/>
      <c r="C17897" s="88"/>
      <c r="D17897" s="88"/>
      <c r="E17897" s="88"/>
      <c r="F17897" s="88"/>
      <c r="G17897" s="88"/>
      <c r="H17897" s="88"/>
      <c r="I17897" s="88"/>
      <c r="J17897" s="88"/>
      <c r="K17897" s="88"/>
    </row>
    <row r="17898" spans="2:11" ht="12" hidden="1" customHeight="1" x14ac:dyDescent="0.2">
      <c r="B17898" s="88"/>
      <c r="C17898" s="88"/>
      <c r="D17898" s="88"/>
      <c r="E17898" s="88"/>
      <c r="F17898" s="88"/>
      <c r="G17898" s="88"/>
      <c r="H17898" s="88"/>
      <c r="I17898" s="88"/>
      <c r="J17898" s="88"/>
      <c r="K17898" s="88"/>
    </row>
    <row r="17899" spans="2:11" ht="12" hidden="1" customHeight="1" x14ac:dyDescent="0.2">
      <c r="B17899" s="88"/>
      <c r="C17899" s="88"/>
      <c r="D17899" s="88"/>
      <c r="E17899" s="88"/>
      <c r="F17899" s="88"/>
      <c r="G17899" s="88"/>
      <c r="H17899" s="88"/>
      <c r="I17899" s="88"/>
      <c r="J17899" s="88"/>
      <c r="K17899" s="88"/>
    </row>
    <row r="17900" spans="2:11" ht="12" hidden="1" customHeight="1" x14ac:dyDescent="0.2">
      <c r="B17900" s="88"/>
      <c r="C17900" s="88"/>
      <c r="D17900" s="88"/>
      <c r="E17900" s="88"/>
      <c r="F17900" s="88"/>
      <c r="G17900" s="88"/>
      <c r="H17900" s="88"/>
      <c r="I17900" s="88"/>
      <c r="J17900" s="88"/>
      <c r="K17900" s="88"/>
    </row>
    <row r="17901" spans="2:11" ht="12" hidden="1" customHeight="1" x14ac:dyDescent="0.2">
      <c r="B17901" s="88"/>
      <c r="C17901" s="88"/>
      <c r="D17901" s="88"/>
      <c r="E17901" s="88"/>
      <c r="F17901" s="88"/>
      <c r="G17901" s="88"/>
      <c r="H17901" s="88"/>
      <c r="I17901" s="88"/>
      <c r="J17901" s="88"/>
      <c r="K17901" s="88"/>
    </row>
    <row r="17902" spans="2:11" ht="12" hidden="1" customHeight="1" x14ac:dyDescent="0.2">
      <c r="B17902" s="88"/>
      <c r="C17902" s="88"/>
      <c r="D17902" s="88"/>
      <c r="E17902" s="88"/>
      <c r="F17902" s="88"/>
      <c r="G17902" s="88"/>
      <c r="H17902" s="88"/>
      <c r="I17902" s="88"/>
      <c r="J17902" s="88"/>
      <c r="K17902" s="88"/>
    </row>
    <row r="17903" spans="2:11" ht="12" hidden="1" customHeight="1" x14ac:dyDescent="0.2">
      <c r="B17903" s="88"/>
      <c r="C17903" s="88"/>
      <c r="D17903" s="88"/>
      <c r="E17903" s="88"/>
      <c r="F17903" s="88"/>
      <c r="G17903" s="88"/>
      <c r="H17903" s="88"/>
      <c r="I17903" s="88"/>
      <c r="J17903" s="88"/>
      <c r="K17903" s="88"/>
    </row>
    <row r="17904" spans="2:11" ht="12" hidden="1" customHeight="1" x14ac:dyDescent="0.2">
      <c r="B17904" s="88"/>
      <c r="C17904" s="88"/>
      <c r="D17904" s="88"/>
      <c r="E17904" s="88"/>
      <c r="F17904" s="88"/>
      <c r="G17904" s="88"/>
      <c r="H17904" s="88"/>
      <c r="I17904" s="88"/>
      <c r="J17904" s="88"/>
      <c r="K17904" s="88"/>
    </row>
    <row r="17905" spans="2:11" ht="12" hidden="1" customHeight="1" x14ac:dyDescent="0.2">
      <c r="B17905" s="88"/>
      <c r="C17905" s="88"/>
      <c r="D17905" s="88"/>
      <c r="E17905" s="88"/>
      <c r="F17905" s="88"/>
      <c r="G17905" s="88"/>
      <c r="H17905" s="88"/>
      <c r="I17905" s="88"/>
      <c r="J17905" s="88"/>
      <c r="K17905" s="88"/>
    </row>
    <row r="17906" spans="2:11" ht="12" hidden="1" customHeight="1" x14ac:dyDescent="0.2">
      <c r="B17906" s="88"/>
      <c r="C17906" s="88"/>
      <c r="D17906" s="88"/>
      <c r="E17906" s="88"/>
      <c r="F17906" s="88"/>
      <c r="G17906" s="88"/>
      <c r="H17906" s="88"/>
      <c r="I17906" s="88"/>
      <c r="J17906" s="88"/>
      <c r="K17906" s="88"/>
    </row>
    <row r="17907" spans="2:11" ht="12" hidden="1" customHeight="1" x14ac:dyDescent="0.2">
      <c r="B17907" s="88"/>
      <c r="C17907" s="88"/>
      <c r="D17907" s="88"/>
      <c r="E17907" s="88"/>
      <c r="F17907" s="88"/>
      <c r="G17907" s="88"/>
      <c r="H17907" s="88"/>
      <c r="I17907" s="88"/>
      <c r="J17907" s="88"/>
      <c r="K17907" s="88"/>
    </row>
    <row r="17908" spans="2:11" ht="12" hidden="1" customHeight="1" x14ac:dyDescent="0.2">
      <c r="B17908" s="88"/>
      <c r="C17908" s="88"/>
      <c r="D17908" s="88"/>
      <c r="E17908" s="88"/>
      <c r="F17908" s="88"/>
      <c r="G17908" s="88"/>
      <c r="H17908" s="88"/>
      <c r="I17908" s="88"/>
      <c r="J17908" s="88"/>
      <c r="K17908" s="88"/>
    </row>
    <row r="17909" spans="2:11" ht="12" hidden="1" customHeight="1" x14ac:dyDescent="0.2">
      <c r="B17909" s="88"/>
      <c r="C17909" s="88"/>
      <c r="D17909" s="88"/>
      <c r="E17909" s="88"/>
      <c r="F17909" s="88"/>
      <c r="G17909" s="88"/>
      <c r="H17909" s="88"/>
      <c r="I17909" s="88"/>
      <c r="J17909" s="88"/>
      <c r="K17909" s="88"/>
    </row>
    <row r="17910" spans="2:11" ht="12" hidden="1" customHeight="1" x14ac:dyDescent="0.2">
      <c r="B17910" s="88"/>
      <c r="C17910" s="88"/>
      <c r="D17910" s="88"/>
      <c r="E17910" s="88"/>
      <c r="F17910" s="88"/>
      <c r="G17910" s="88"/>
      <c r="H17910" s="88"/>
      <c r="I17910" s="88"/>
      <c r="J17910" s="88"/>
      <c r="K17910" s="88"/>
    </row>
    <row r="17911" spans="2:11" ht="12" hidden="1" customHeight="1" x14ac:dyDescent="0.2">
      <c r="B17911" s="88"/>
      <c r="C17911" s="88"/>
      <c r="D17911" s="88"/>
      <c r="E17911" s="88"/>
      <c r="F17911" s="88"/>
      <c r="G17911" s="88"/>
      <c r="H17911" s="88"/>
      <c r="I17911" s="88"/>
      <c r="J17911" s="88"/>
      <c r="K17911" s="88"/>
    </row>
    <row r="17912" spans="2:11" ht="12" hidden="1" customHeight="1" x14ac:dyDescent="0.2">
      <c r="B17912" s="88"/>
      <c r="C17912" s="88"/>
      <c r="D17912" s="88"/>
      <c r="E17912" s="88"/>
      <c r="F17912" s="88"/>
      <c r="G17912" s="88"/>
      <c r="H17912" s="88"/>
      <c r="I17912" s="88"/>
      <c r="J17912" s="88"/>
      <c r="K17912" s="88"/>
    </row>
    <row r="17913" spans="2:11" ht="12" hidden="1" customHeight="1" x14ac:dyDescent="0.2">
      <c r="B17913" s="88"/>
      <c r="C17913" s="88"/>
      <c r="D17913" s="88"/>
      <c r="E17913" s="88"/>
      <c r="F17913" s="88"/>
      <c r="G17913" s="88"/>
      <c r="H17913" s="88"/>
      <c r="I17913" s="88"/>
      <c r="J17913" s="88"/>
      <c r="K17913" s="88"/>
    </row>
    <row r="17914" spans="2:11" ht="12" hidden="1" customHeight="1" x14ac:dyDescent="0.2">
      <c r="B17914" s="88"/>
      <c r="C17914" s="88"/>
      <c r="D17914" s="88"/>
      <c r="E17914" s="88"/>
      <c r="F17914" s="88"/>
      <c r="G17914" s="88"/>
      <c r="H17914" s="88"/>
      <c r="I17914" s="88"/>
      <c r="J17914" s="88"/>
      <c r="K17914" s="88"/>
    </row>
    <row r="17915" spans="2:11" ht="12" hidden="1" customHeight="1" x14ac:dyDescent="0.2">
      <c r="B17915" s="88"/>
      <c r="C17915" s="88"/>
      <c r="D17915" s="88"/>
      <c r="E17915" s="88"/>
      <c r="F17915" s="88"/>
      <c r="G17915" s="88"/>
      <c r="H17915" s="88"/>
      <c r="I17915" s="88"/>
      <c r="J17915" s="88"/>
      <c r="K17915" s="88"/>
    </row>
    <row r="17916" spans="2:11" ht="12" hidden="1" customHeight="1" x14ac:dyDescent="0.2">
      <c r="B17916" s="88"/>
      <c r="C17916" s="88"/>
      <c r="D17916" s="88"/>
      <c r="E17916" s="88"/>
      <c r="F17916" s="88"/>
      <c r="G17916" s="88"/>
      <c r="H17916" s="88"/>
      <c r="I17916" s="88"/>
      <c r="J17916" s="88"/>
      <c r="K17916" s="88"/>
    </row>
    <row r="17917" spans="2:11" ht="12" hidden="1" customHeight="1" x14ac:dyDescent="0.2">
      <c r="B17917" s="88"/>
      <c r="C17917" s="88"/>
      <c r="D17917" s="88"/>
      <c r="E17917" s="88"/>
      <c r="F17917" s="88"/>
      <c r="G17917" s="88"/>
      <c r="H17917" s="88"/>
      <c r="I17917" s="88"/>
      <c r="J17917" s="88"/>
      <c r="K17917" s="88"/>
    </row>
    <row r="17918" spans="2:11" ht="12" hidden="1" customHeight="1" x14ac:dyDescent="0.2">
      <c r="B17918" s="88"/>
      <c r="C17918" s="88"/>
      <c r="D17918" s="88"/>
      <c r="E17918" s="88"/>
      <c r="F17918" s="88"/>
      <c r="G17918" s="88"/>
      <c r="H17918" s="88"/>
      <c r="I17918" s="88"/>
      <c r="J17918" s="88"/>
      <c r="K17918" s="88"/>
    </row>
    <row r="17919" spans="2:11" ht="12" hidden="1" customHeight="1" x14ac:dyDescent="0.2">
      <c r="B17919" s="88"/>
      <c r="C17919" s="88"/>
      <c r="D17919" s="88"/>
      <c r="E17919" s="88"/>
      <c r="F17919" s="88"/>
      <c r="G17919" s="88"/>
      <c r="H17919" s="88"/>
      <c r="I17919" s="88"/>
      <c r="J17919" s="88"/>
      <c r="K17919" s="88"/>
    </row>
    <row r="17920" spans="2:11" ht="12" hidden="1" customHeight="1" x14ac:dyDescent="0.2">
      <c r="B17920" s="88"/>
      <c r="C17920" s="88"/>
      <c r="D17920" s="88"/>
      <c r="E17920" s="88"/>
      <c r="F17920" s="88"/>
      <c r="G17920" s="88"/>
      <c r="H17920" s="88"/>
      <c r="I17920" s="88"/>
      <c r="J17920" s="88"/>
      <c r="K17920" s="88"/>
    </row>
    <row r="17921" spans="2:11" ht="12" hidden="1" customHeight="1" x14ac:dyDescent="0.2">
      <c r="B17921" s="88"/>
      <c r="C17921" s="88"/>
      <c r="D17921" s="88"/>
      <c r="E17921" s="88"/>
      <c r="F17921" s="88"/>
      <c r="G17921" s="88"/>
      <c r="H17921" s="88"/>
      <c r="I17921" s="88"/>
      <c r="J17921" s="88"/>
      <c r="K17921" s="88"/>
    </row>
    <row r="17922" spans="2:11" ht="12" hidden="1" customHeight="1" x14ac:dyDescent="0.2">
      <c r="B17922" s="88"/>
      <c r="C17922" s="88"/>
      <c r="D17922" s="88"/>
      <c r="E17922" s="88"/>
      <c r="F17922" s="88"/>
      <c r="G17922" s="88"/>
      <c r="H17922" s="88"/>
      <c r="I17922" s="88"/>
      <c r="J17922" s="88"/>
      <c r="K17922" s="88"/>
    </row>
    <row r="17923" spans="2:11" ht="12" hidden="1" customHeight="1" x14ac:dyDescent="0.2">
      <c r="B17923" s="88"/>
      <c r="C17923" s="88"/>
      <c r="D17923" s="88"/>
      <c r="E17923" s="88"/>
      <c r="F17923" s="88"/>
      <c r="G17923" s="88"/>
      <c r="H17923" s="88"/>
      <c r="I17923" s="88"/>
      <c r="J17923" s="88"/>
      <c r="K17923" s="88"/>
    </row>
    <row r="17924" spans="2:11" ht="12" hidden="1" customHeight="1" x14ac:dyDescent="0.2">
      <c r="B17924" s="88"/>
      <c r="C17924" s="88"/>
      <c r="D17924" s="88"/>
      <c r="E17924" s="88"/>
      <c r="F17924" s="88"/>
      <c r="G17924" s="88"/>
      <c r="H17924" s="88"/>
      <c r="I17924" s="88"/>
      <c r="J17924" s="88"/>
      <c r="K17924" s="88"/>
    </row>
    <row r="17925" spans="2:11" ht="12" hidden="1" customHeight="1" x14ac:dyDescent="0.2">
      <c r="B17925" s="88"/>
      <c r="C17925" s="88"/>
      <c r="D17925" s="88"/>
      <c r="E17925" s="88"/>
      <c r="F17925" s="88"/>
      <c r="G17925" s="88"/>
      <c r="H17925" s="88"/>
      <c r="I17925" s="88"/>
      <c r="J17925" s="88"/>
      <c r="K17925" s="88"/>
    </row>
    <row r="17926" spans="2:11" ht="12" hidden="1" customHeight="1" x14ac:dyDescent="0.2">
      <c r="B17926" s="88"/>
      <c r="C17926" s="88"/>
      <c r="D17926" s="88"/>
      <c r="E17926" s="88"/>
      <c r="F17926" s="88"/>
      <c r="G17926" s="88"/>
      <c r="H17926" s="88"/>
      <c r="I17926" s="88"/>
      <c r="J17926" s="88"/>
      <c r="K17926" s="88"/>
    </row>
    <row r="17927" spans="2:11" ht="12" hidden="1" customHeight="1" x14ac:dyDescent="0.2">
      <c r="B17927" s="88"/>
      <c r="C17927" s="88"/>
      <c r="D17927" s="88"/>
      <c r="E17927" s="88"/>
      <c r="F17927" s="88"/>
      <c r="G17927" s="88"/>
      <c r="H17927" s="88"/>
      <c r="I17927" s="88"/>
      <c r="J17927" s="88"/>
      <c r="K17927" s="88"/>
    </row>
    <row r="17928" spans="2:11" ht="12" hidden="1" customHeight="1" x14ac:dyDescent="0.2">
      <c r="B17928" s="88"/>
      <c r="C17928" s="88"/>
      <c r="D17928" s="88"/>
      <c r="E17928" s="88"/>
      <c r="F17928" s="88"/>
      <c r="G17928" s="88"/>
      <c r="H17928" s="88"/>
      <c r="I17928" s="88"/>
      <c r="J17928" s="88"/>
      <c r="K17928" s="88"/>
    </row>
    <row r="17929" spans="2:11" ht="12" hidden="1" customHeight="1" x14ac:dyDescent="0.2">
      <c r="B17929" s="88"/>
      <c r="C17929" s="88"/>
      <c r="D17929" s="88"/>
      <c r="E17929" s="88"/>
      <c r="F17929" s="88"/>
      <c r="G17929" s="88"/>
      <c r="H17929" s="88"/>
      <c r="I17929" s="88"/>
      <c r="J17929" s="88"/>
      <c r="K17929" s="88"/>
    </row>
    <row r="17930" spans="2:11" ht="12" hidden="1" customHeight="1" x14ac:dyDescent="0.2">
      <c r="B17930" s="88"/>
      <c r="C17930" s="88"/>
      <c r="D17930" s="88"/>
      <c r="E17930" s="88"/>
      <c r="F17930" s="88"/>
      <c r="G17930" s="88"/>
      <c r="H17930" s="88"/>
      <c r="I17930" s="88"/>
      <c r="J17930" s="88"/>
      <c r="K17930" s="88"/>
    </row>
    <row r="17931" spans="2:11" ht="12" hidden="1" customHeight="1" x14ac:dyDescent="0.2">
      <c r="B17931" s="88"/>
      <c r="C17931" s="88"/>
      <c r="D17931" s="88"/>
      <c r="E17931" s="88"/>
      <c r="F17931" s="88"/>
      <c r="G17931" s="88"/>
      <c r="H17931" s="88"/>
      <c r="I17931" s="88"/>
      <c r="J17931" s="88"/>
      <c r="K17931" s="88"/>
    </row>
    <row r="17932" spans="2:11" ht="12" hidden="1" customHeight="1" x14ac:dyDescent="0.2">
      <c r="B17932" s="88"/>
      <c r="C17932" s="88"/>
      <c r="D17932" s="88"/>
      <c r="E17932" s="88"/>
      <c r="F17932" s="88"/>
      <c r="G17932" s="88"/>
      <c r="H17932" s="88"/>
      <c r="I17932" s="88"/>
      <c r="J17932" s="88"/>
      <c r="K17932" s="88"/>
    </row>
    <row r="17933" spans="2:11" ht="12" hidden="1" customHeight="1" x14ac:dyDescent="0.2">
      <c r="B17933" s="88"/>
      <c r="C17933" s="88"/>
      <c r="D17933" s="88"/>
      <c r="E17933" s="88"/>
      <c r="F17933" s="88"/>
      <c r="G17933" s="88"/>
      <c r="H17933" s="88"/>
      <c r="I17933" s="88"/>
      <c r="J17933" s="88"/>
      <c r="K17933" s="88"/>
    </row>
    <row r="17934" spans="2:11" ht="12" hidden="1" customHeight="1" x14ac:dyDescent="0.2">
      <c r="B17934" s="88"/>
      <c r="C17934" s="88"/>
      <c r="D17934" s="88"/>
      <c r="E17934" s="88"/>
      <c r="F17934" s="88"/>
      <c r="G17934" s="88"/>
      <c r="H17934" s="88"/>
      <c r="I17934" s="88"/>
      <c r="J17934" s="88"/>
      <c r="K17934" s="88"/>
    </row>
    <row r="17935" spans="2:11" ht="12" hidden="1" customHeight="1" x14ac:dyDescent="0.2">
      <c r="B17935" s="88"/>
      <c r="C17935" s="88"/>
      <c r="D17935" s="88"/>
      <c r="E17935" s="88"/>
      <c r="F17935" s="88"/>
      <c r="G17935" s="88"/>
      <c r="H17935" s="88"/>
      <c r="I17935" s="88"/>
      <c r="J17935" s="88"/>
      <c r="K17935" s="88"/>
    </row>
    <row r="17936" spans="2:11" ht="12" hidden="1" customHeight="1" x14ac:dyDescent="0.2">
      <c r="B17936" s="88"/>
      <c r="C17936" s="88"/>
      <c r="D17936" s="88"/>
      <c r="E17936" s="88"/>
      <c r="F17936" s="88"/>
      <c r="G17936" s="88"/>
      <c r="H17936" s="88"/>
      <c r="I17936" s="88"/>
      <c r="J17936" s="88"/>
      <c r="K17936" s="88"/>
    </row>
    <row r="17937" spans="2:11" ht="12" hidden="1" customHeight="1" x14ac:dyDescent="0.2">
      <c r="B17937" s="88"/>
      <c r="C17937" s="88"/>
      <c r="D17937" s="88"/>
      <c r="E17937" s="88"/>
      <c r="F17937" s="88"/>
      <c r="G17937" s="88"/>
      <c r="H17937" s="88"/>
      <c r="I17937" s="88"/>
      <c r="J17937" s="88"/>
      <c r="K17937" s="88"/>
    </row>
    <row r="17938" spans="2:11" ht="12" hidden="1" customHeight="1" x14ac:dyDescent="0.2">
      <c r="B17938" s="88"/>
      <c r="C17938" s="88"/>
      <c r="D17938" s="88"/>
      <c r="E17938" s="88"/>
      <c r="F17938" s="88"/>
      <c r="G17938" s="88"/>
      <c r="H17938" s="88"/>
      <c r="I17938" s="88"/>
      <c r="J17938" s="88"/>
      <c r="K17938" s="88"/>
    </row>
    <row r="17939" spans="2:11" ht="12" hidden="1" customHeight="1" x14ac:dyDescent="0.2">
      <c r="B17939" s="88"/>
      <c r="C17939" s="88"/>
      <c r="D17939" s="88"/>
      <c r="E17939" s="88"/>
      <c r="F17939" s="88"/>
      <c r="G17939" s="88"/>
      <c r="H17939" s="88"/>
      <c r="I17939" s="88"/>
      <c r="J17939" s="88"/>
      <c r="K17939" s="88"/>
    </row>
    <row r="17940" spans="2:11" ht="12" hidden="1" customHeight="1" x14ac:dyDescent="0.2">
      <c r="B17940" s="88"/>
      <c r="C17940" s="88"/>
      <c r="D17940" s="88"/>
      <c r="E17940" s="88"/>
      <c r="F17940" s="88"/>
      <c r="G17940" s="88"/>
      <c r="H17940" s="88"/>
      <c r="I17940" s="88"/>
      <c r="J17940" s="88"/>
      <c r="K17940" s="88"/>
    </row>
    <row r="17941" spans="2:11" ht="12" hidden="1" customHeight="1" x14ac:dyDescent="0.2">
      <c r="B17941" s="88"/>
      <c r="C17941" s="88"/>
      <c r="D17941" s="88"/>
      <c r="E17941" s="88"/>
      <c r="F17941" s="88"/>
      <c r="G17941" s="88"/>
      <c r="H17941" s="88"/>
      <c r="I17941" s="88"/>
      <c r="J17941" s="88"/>
      <c r="K17941" s="88"/>
    </row>
    <row r="17942" spans="2:11" ht="12" hidden="1" customHeight="1" x14ac:dyDescent="0.2">
      <c r="B17942" s="88"/>
      <c r="C17942" s="88"/>
      <c r="D17942" s="88"/>
      <c r="E17942" s="88"/>
      <c r="F17942" s="88"/>
      <c r="G17942" s="88"/>
      <c r="H17942" s="88"/>
      <c r="I17942" s="88"/>
      <c r="J17942" s="88"/>
      <c r="K17942" s="88"/>
    </row>
    <row r="17943" spans="2:11" ht="12" hidden="1" customHeight="1" x14ac:dyDescent="0.2">
      <c r="B17943" s="88"/>
      <c r="C17943" s="88"/>
      <c r="D17943" s="88"/>
      <c r="E17943" s="88"/>
      <c r="F17943" s="88"/>
      <c r="G17943" s="88"/>
      <c r="H17943" s="88"/>
      <c r="I17943" s="88"/>
      <c r="J17943" s="88"/>
      <c r="K17943" s="88"/>
    </row>
    <row r="17944" spans="2:11" ht="12" hidden="1" customHeight="1" x14ac:dyDescent="0.2">
      <c r="B17944" s="88"/>
      <c r="C17944" s="88"/>
      <c r="D17944" s="88"/>
      <c r="E17944" s="88"/>
      <c r="F17944" s="88"/>
      <c r="G17944" s="88"/>
      <c r="H17944" s="88"/>
      <c r="I17944" s="88"/>
      <c r="J17944" s="88"/>
      <c r="K17944" s="88"/>
    </row>
    <row r="17945" spans="2:11" ht="12" hidden="1" customHeight="1" x14ac:dyDescent="0.2">
      <c r="B17945" s="88"/>
      <c r="C17945" s="88"/>
      <c r="D17945" s="88"/>
      <c r="E17945" s="88"/>
      <c r="F17945" s="88"/>
      <c r="G17945" s="88"/>
      <c r="H17945" s="88"/>
      <c r="I17945" s="88"/>
      <c r="J17945" s="88"/>
      <c r="K17945" s="88"/>
    </row>
    <row r="17946" spans="2:11" ht="12" hidden="1" customHeight="1" x14ac:dyDescent="0.2">
      <c r="B17946" s="88"/>
      <c r="C17946" s="88"/>
      <c r="D17946" s="88"/>
      <c r="E17946" s="88"/>
      <c r="F17946" s="88"/>
      <c r="G17946" s="88"/>
      <c r="H17946" s="88"/>
      <c r="I17946" s="88"/>
      <c r="J17946" s="88"/>
      <c r="K17946" s="88"/>
    </row>
    <row r="17947" spans="2:11" ht="12" hidden="1" customHeight="1" x14ac:dyDescent="0.2">
      <c r="B17947" s="88"/>
      <c r="C17947" s="88"/>
      <c r="D17947" s="88"/>
      <c r="E17947" s="88"/>
      <c r="F17947" s="88"/>
      <c r="G17947" s="88"/>
      <c r="H17947" s="88"/>
      <c r="I17947" s="88"/>
      <c r="J17947" s="88"/>
      <c r="K17947" s="88"/>
    </row>
    <row r="17948" spans="2:11" ht="12" hidden="1" customHeight="1" x14ac:dyDescent="0.2">
      <c r="B17948" s="88"/>
      <c r="C17948" s="88"/>
      <c r="D17948" s="88"/>
      <c r="E17948" s="88"/>
      <c r="F17948" s="88"/>
      <c r="G17948" s="88"/>
      <c r="H17948" s="88"/>
      <c r="I17948" s="88"/>
      <c r="J17948" s="88"/>
      <c r="K17948" s="88"/>
    </row>
    <row r="17949" spans="2:11" ht="12" hidden="1" customHeight="1" x14ac:dyDescent="0.2">
      <c r="B17949" s="88"/>
      <c r="C17949" s="88"/>
      <c r="D17949" s="88"/>
      <c r="E17949" s="88"/>
      <c r="F17949" s="88"/>
      <c r="G17949" s="88"/>
      <c r="H17949" s="88"/>
      <c r="I17949" s="88"/>
      <c r="J17949" s="88"/>
      <c r="K17949" s="88"/>
    </row>
    <row r="17950" spans="2:11" ht="12" hidden="1" customHeight="1" x14ac:dyDescent="0.2">
      <c r="B17950" s="88"/>
      <c r="C17950" s="88"/>
      <c r="D17950" s="88"/>
      <c r="E17950" s="88"/>
      <c r="F17950" s="88"/>
      <c r="G17950" s="88"/>
      <c r="H17950" s="88"/>
      <c r="I17950" s="88"/>
      <c r="J17950" s="88"/>
      <c r="K17950" s="88"/>
    </row>
    <row r="17951" spans="2:11" ht="12" hidden="1" customHeight="1" x14ac:dyDescent="0.2">
      <c r="B17951" s="88"/>
      <c r="C17951" s="88"/>
      <c r="D17951" s="88"/>
      <c r="E17951" s="88"/>
      <c r="F17951" s="88"/>
      <c r="G17951" s="88"/>
      <c r="H17951" s="88"/>
      <c r="I17951" s="88"/>
      <c r="J17951" s="88"/>
      <c r="K17951" s="88"/>
    </row>
    <row r="17952" spans="2:11" ht="12" hidden="1" customHeight="1" x14ac:dyDescent="0.2">
      <c r="B17952" s="88"/>
      <c r="C17952" s="88"/>
      <c r="D17952" s="88"/>
      <c r="E17952" s="88"/>
      <c r="F17952" s="88"/>
      <c r="G17952" s="88"/>
      <c r="H17952" s="88"/>
      <c r="I17952" s="88"/>
      <c r="J17952" s="88"/>
      <c r="K17952" s="88"/>
    </row>
    <row r="17953" spans="2:11" ht="12" hidden="1" customHeight="1" x14ac:dyDescent="0.2">
      <c r="B17953" s="88"/>
      <c r="C17953" s="88"/>
      <c r="D17953" s="88"/>
      <c r="E17953" s="88"/>
      <c r="F17953" s="88"/>
      <c r="G17953" s="88"/>
      <c r="H17953" s="88"/>
      <c r="I17953" s="88"/>
      <c r="J17953" s="88"/>
      <c r="K17953" s="88"/>
    </row>
    <row r="17954" spans="2:11" ht="12" hidden="1" customHeight="1" x14ac:dyDescent="0.2">
      <c r="B17954" s="88"/>
      <c r="C17954" s="88"/>
      <c r="D17954" s="88"/>
      <c r="E17954" s="88"/>
      <c r="F17954" s="88"/>
      <c r="G17954" s="88"/>
      <c r="H17954" s="88"/>
      <c r="I17954" s="88"/>
      <c r="J17954" s="88"/>
      <c r="K17954" s="88"/>
    </row>
    <row r="17955" spans="2:11" ht="12" hidden="1" customHeight="1" x14ac:dyDescent="0.2">
      <c r="B17955" s="88"/>
      <c r="C17955" s="88"/>
      <c r="D17955" s="88"/>
      <c r="E17955" s="88"/>
      <c r="F17955" s="88"/>
      <c r="G17955" s="88"/>
      <c r="H17955" s="88"/>
      <c r="I17955" s="88"/>
      <c r="J17955" s="88"/>
      <c r="K17955" s="88"/>
    </row>
    <row r="17956" spans="2:11" ht="12" hidden="1" customHeight="1" x14ac:dyDescent="0.2">
      <c r="B17956" s="88"/>
      <c r="C17956" s="88"/>
      <c r="D17956" s="88"/>
      <c r="E17956" s="88"/>
      <c r="F17956" s="88"/>
      <c r="G17956" s="88"/>
      <c r="H17956" s="88"/>
      <c r="I17956" s="88"/>
      <c r="J17956" s="88"/>
      <c r="K17956" s="88"/>
    </row>
    <row r="17957" spans="2:11" ht="12" hidden="1" customHeight="1" x14ac:dyDescent="0.2">
      <c r="B17957" s="88"/>
      <c r="C17957" s="88"/>
      <c r="D17957" s="88"/>
      <c r="E17957" s="88"/>
      <c r="F17957" s="88"/>
      <c r="G17957" s="88"/>
      <c r="H17957" s="88"/>
      <c r="I17957" s="88"/>
      <c r="J17957" s="88"/>
      <c r="K17957" s="88"/>
    </row>
    <row r="17958" spans="2:11" ht="12" hidden="1" customHeight="1" x14ac:dyDescent="0.2">
      <c r="B17958" s="88"/>
      <c r="C17958" s="88"/>
      <c r="D17958" s="88"/>
      <c r="E17958" s="88"/>
      <c r="F17958" s="88"/>
      <c r="G17958" s="88"/>
      <c r="H17958" s="88"/>
      <c r="I17958" s="88"/>
      <c r="J17958" s="88"/>
      <c r="K17958" s="88"/>
    </row>
    <row r="17959" spans="2:11" ht="12" hidden="1" customHeight="1" x14ac:dyDescent="0.2">
      <c r="B17959" s="88"/>
      <c r="C17959" s="88"/>
      <c r="D17959" s="88"/>
      <c r="E17959" s="88"/>
      <c r="F17959" s="88"/>
      <c r="G17959" s="88"/>
      <c r="H17959" s="88"/>
      <c r="I17959" s="88"/>
      <c r="J17959" s="88"/>
      <c r="K17959" s="88"/>
    </row>
    <row r="17960" spans="2:11" ht="12" hidden="1" customHeight="1" x14ac:dyDescent="0.2">
      <c r="B17960" s="88"/>
      <c r="C17960" s="88"/>
      <c r="D17960" s="88"/>
      <c r="E17960" s="88"/>
      <c r="F17960" s="88"/>
      <c r="G17960" s="88"/>
      <c r="H17960" s="88"/>
      <c r="I17960" s="88"/>
      <c r="J17960" s="88"/>
      <c r="K17960" s="88"/>
    </row>
    <row r="17961" spans="2:11" ht="12" hidden="1" customHeight="1" x14ac:dyDescent="0.2">
      <c r="B17961" s="88"/>
      <c r="C17961" s="88"/>
      <c r="D17961" s="88"/>
      <c r="E17961" s="88"/>
      <c r="F17961" s="88"/>
      <c r="G17961" s="88"/>
      <c r="H17961" s="88"/>
      <c r="I17961" s="88"/>
      <c r="J17961" s="88"/>
      <c r="K17961" s="88"/>
    </row>
    <row r="17962" spans="2:11" ht="12" hidden="1" customHeight="1" x14ac:dyDescent="0.2">
      <c r="B17962" s="88"/>
      <c r="C17962" s="88"/>
      <c r="D17962" s="88"/>
      <c r="E17962" s="88"/>
      <c r="F17962" s="88"/>
      <c r="G17962" s="88"/>
      <c r="H17962" s="88"/>
      <c r="I17962" s="88"/>
      <c r="J17962" s="88"/>
      <c r="K17962" s="88"/>
    </row>
    <row r="17963" spans="2:11" ht="12" hidden="1" customHeight="1" x14ac:dyDescent="0.2">
      <c r="B17963" s="88"/>
      <c r="C17963" s="88"/>
      <c r="D17963" s="88"/>
      <c r="E17963" s="88"/>
      <c r="F17963" s="88"/>
      <c r="G17963" s="88"/>
      <c r="H17963" s="88"/>
      <c r="I17963" s="88"/>
      <c r="J17963" s="88"/>
      <c r="K17963" s="88"/>
    </row>
    <row r="17964" spans="2:11" ht="12" hidden="1" customHeight="1" x14ac:dyDescent="0.2">
      <c r="B17964" s="88"/>
      <c r="C17964" s="88"/>
      <c r="D17964" s="88"/>
      <c r="E17964" s="88"/>
      <c r="F17964" s="88"/>
      <c r="G17964" s="88"/>
      <c r="H17964" s="88"/>
      <c r="I17964" s="88"/>
      <c r="J17964" s="88"/>
      <c r="K17964" s="88"/>
    </row>
    <row r="17965" spans="2:11" ht="12" hidden="1" customHeight="1" x14ac:dyDescent="0.2">
      <c r="B17965" s="88"/>
      <c r="C17965" s="88"/>
      <c r="D17965" s="88"/>
      <c r="E17965" s="88"/>
      <c r="F17965" s="88"/>
      <c r="G17965" s="88"/>
      <c r="H17965" s="88"/>
      <c r="I17965" s="88"/>
      <c r="J17965" s="88"/>
      <c r="K17965" s="88"/>
    </row>
    <row r="17966" spans="2:11" ht="12" hidden="1" customHeight="1" x14ac:dyDescent="0.2">
      <c r="B17966" s="88"/>
      <c r="C17966" s="88"/>
      <c r="D17966" s="88"/>
      <c r="E17966" s="88"/>
      <c r="F17966" s="88"/>
      <c r="G17966" s="88"/>
      <c r="H17966" s="88"/>
      <c r="I17966" s="88"/>
      <c r="J17966" s="88"/>
      <c r="K17966" s="88"/>
    </row>
    <row r="17967" spans="2:11" ht="12" hidden="1" customHeight="1" x14ac:dyDescent="0.2">
      <c r="B17967" s="88"/>
      <c r="C17967" s="88"/>
      <c r="D17967" s="88"/>
      <c r="E17967" s="88"/>
      <c r="F17967" s="88"/>
      <c r="G17967" s="88"/>
      <c r="H17967" s="88"/>
      <c r="I17967" s="88"/>
      <c r="J17967" s="88"/>
      <c r="K17967" s="88"/>
    </row>
    <row r="17968" spans="2:11" ht="12" hidden="1" customHeight="1" x14ac:dyDescent="0.2">
      <c r="B17968" s="88"/>
      <c r="C17968" s="88"/>
      <c r="D17968" s="88"/>
      <c r="E17968" s="88"/>
      <c r="F17968" s="88"/>
      <c r="G17968" s="88"/>
      <c r="H17968" s="88"/>
      <c r="I17968" s="88"/>
      <c r="J17968" s="88"/>
      <c r="K17968" s="88"/>
    </row>
    <row r="17969" spans="2:11" ht="12" hidden="1" customHeight="1" x14ac:dyDescent="0.2">
      <c r="B17969" s="88"/>
      <c r="C17969" s="88"/>
      <c r="D17969" s="88"/>
      <c r="E17969" s="88"/>
      <c r="F17969" s="88"/>
      <c r="G17969" s="88"/>
      <c r="H17969" s="88"/>
      <c r="I17969" s="88"/>
      <c r="J17969" s="88"/>
      <c r="K17969" s="88"/>
    </row>
    <row r="17970" spans="2:11" ht="12" hidden="1" customHeight="1" x14ac:dyDescent="0.2">
      <c r="B17970" s="88"/>
      <c r="C17970" s="88"/>
      <c r="D17970" s="88"/>
      <c r="E17970" s="88"/>
      <c r="F17970" s="88"/>
      <c r="G17970" s="88"/>
      <c r="H17970" s="88"/>
      <c r="I17970" s="88"/>
      <c r="J17970" s="88"/>
      <c r="K17970" s="88"/>
    </row>
    <row r="17971" spans="2:11" ht="12" hidden="1" customHeight="1" x14ac:dyDescent="0.2">
      <c r="B17971" s="88"/>
      <c r="C17971" s="88"/>
      <c r="D17971" s="88"/>
      <c r="E17971" s="88"/>
      <c r="F17971" s="88"/>
      <c r="G17971" s="88"/>
      <c r="H17971" s="88"/>
      <c r="I17971" s="88"/>
      <c r="J17971" s="88"/>
      <c r="K17971" s="88"/>
    </row>
    <row r="17972" spans="2:11" ht="12" hidden="1" customHeight="1" x14ac:dyDescent="0.2">
      <c r="B17972" s="88"/>
      <c r="C17972" s="88"/>
      <c r="D17972" s="88"/>
      <c r="E17972" s="88"/>
      <c r="F17972" s="88"/>
      <c r="G17972" s="88"/>
      <c r="H17972" s="88"/>
      <c r="I17972" s="88"/>
      <c r="J17972" s="88"/>
      <c r="K17972" s="88"/>
    </row>
    <row r="17973" spans="2:11" ht="12" hidden="1" customHeight="1" x14ac:dyDescent="0.2">
      <c r="B17973" s="88"/>
      <c r="C17973" s="88"/>
      <c r="D17973" s="88"/>
      <c r="E17973" s="88"/>
      <c r="F17973" s="88"/>
      <c r="G17973" s="88"/>
      <c r="H17973" s="88"/>
      <c r="I17973" s="88"/>
      <c r="J17973" s="88"/>
      <c r="K17973" s="88"/>
    </row>
    <row r="17974" spans="2:11" ht="12" hidden="1" customHeight="1" x14ac:dyDescent="0.2">
      <c r="B17974" s="88"/>
      <c r="C17974" s="88"/>
      <c r="D17974" s="88"/>
      <c r="E17974" s="88"/>
      <c r="F17974" s="88"/>
      <c r="G17974" s="88"/>
      <c r="H17974" s="88"/>
      <c r="I17974" s="88"/>
      <c r="J17974" s="88"/>
      <c r="K17974" s="88"/>
    </row>
    <row r="17975" spans="2:11" ht="12" hidden="1" customHeight="1" x14ac:dyDescent="0.2">
      <c r="B17975" s="88"/>
      <c r="C17975" s="88"/>
      <c r="D17975" s="88"/>
      <c r="E17975" s="88"/>
      <c r="F17975" s="88"/>
      <c r="G17975" s="88"/>
      <c r="H17975" s="88"/>
      <c r="I17975" s="88"/>
      <c r="J17975" s="88"/>
      <c r="K17975" s="88"/>
    </row>
    <row r="17976" spans="2:11" ht="12" hidden="1" customHeight="1" x14ac:dyDescent="0.2">
      <c r="B17976" s="88"/>
      <c r="C17976" s="88"/>
      <c r="D17976" s="88"/>
      <c r="E17976" s="88"/>
      <c r="F17976" s="88"/>
      <c r="G17976" s="88"/>
      <c r="H17976" s="88"/>
      <c r="I17976" s="88"/>
      <c r="J17976" s="88"/>
      <c r="K17976" s="88"/>
    </row>
    <row r="17977" spans="2:11" ht="12" hidden="1" customHeight="1" x14ac:dyDescent="0.2">
      <c r="B17977" s="88"/>
      <c r="C17977" s="88"/>
      <c r="D17977" s="88"/>
      <c r="E17977" s="88"/>
      <c r="F17977" s="88"/>
      <c r="G17977" s="88"/>
      <c r="H17977" s="88"/>
      <c r="I17977" s="88"/>
      <c r="J17977" s="88"/>
      <c r="K17977" s="88"/>
    </row>
    <row r="17978" spans="2:11" ht="12" hidden="1" customHeight="1" x14ac:dyDescent="0.2">
      <c r="B17978" s="88"/>
      <c r="C17978" s="88"/>
      <c r="D17978" s="88"/>
      <c r="E17978" s="88"/>
      <c r="F17978" s="88"/>
      <c r="G17978" s="88"/>
      <c r="H17978" s="88"/>
      <c r="I17978" s="88"/>
      <c r="J17978" s="88"/>
      <c r="K17978" s="88"/>
    </row>
    <row r="17979" spans="2:11" ht="12" hidden="1" customHeight="1" x14ac:dyDescent="0.2">
      <c r="B17979" s="88"/>
      <c r="C17979" s="88"/>
      <c r="D17979" s="88"/>
      <c r="E17979" s="88"/>
      <c r="F17979" s="88"/>
      <c r="G17979" s="88"/>
      <c r="H17979" s="88"/>
      <c r="I17979" s="88"/>
      <c r="J17979" s="88"/>
      <c r="K17979" s="88"/>
    </row>
    <row r="17980" spans="2:11" ht="12" hidden="1" customHeight="1" x14ac:dyDescent="0.2">
      <c r="B17980" s="88"/>
      <c r="C17980" s="88"/>
      <c r="D17980" s="88"/>
      <c r="E17980" s="88"/>
      <c r="F17980" s="88"/>
      <c r="G17980" s="88"/>
      <c r="H17980" s="88"/>
      <c r="I17980" s="88"/>
      <c r="J17980" s="88"/>
      <c r="K17980" s="88"/>
    </row>
    <row r="17981" spans="2:11" ht="12" hidden="1" customHeight="1" x14ac:dyDescent="0.2">
      <c r="B17981" s="88"/>
      <c r="C17981" s="88"/>
      <c r="D17981" s="88"/>
      <c r="E17981" s="88"/>
      <c r="F17981" s="88"/>
      <c r="G17981" s="88"/>
      <c r="H17981" s="88"/>
      <c r="I17981" s="88"/>
      <c r="J17981" s="88"/>
      <c r="K17981" s="88"/>
    </row>
    <row r="17982" spans="2:11" ht="12" hidden="1" customHeight="1" x14ac:dyDescent="0.2">
      <c r="B17982" s="88"/>
      <c r="C17982" s="88"/>
      <c r="D17982" s="88"/>
      <c r="E17982" s="88"/>
      <c r="F17982" s="88"/>
      <c r="G17982" s="88"/>
      <c r="H17982" s="88"/>
      <c r="I17982" s="88"/>
      <c r="J17982" s="88"/>
      <c r="K17982" s="88"/>
    </row>
    <row r="17983" spans="2:11" ht="12" hidden="1" customHeight="1" x14ac:dyDescent="0.2">
      <c r="B17983" s="88"/>
      <c r="C17983" s="88"/>
      <c r="D17983" s="88"/>
      <c r="E17983" s="88"/>
      <c r="F17983" s="88"/>
      <c r="G17983" s="88"/>
      <c r="H17983" s="88"/>
      <c r="I17983" s="88"/>
      <c r="J17983" s="88"/>
      <c r="K17983" s="88"/>
    </row>
    <row r="17984" spans="2:11" ht="12" hidden="1" customHeight="1" x14ac:dyDescent="0.2">
      <c r="B17984" s="88"/>
      <c r="C17984" s="88"/>
      <c r="D17984" s="88"/>
      <c r="E17984" s="88"/>
      <c r="F17984" s="88"/>
      <c r="G17984" s="88"/>
      <c r="H17984" s="88"/>
      <c r="I17984" s="88"/>
      <c r="J17984" s="88"/>
      <c r="K17984" s="88"/>
    </row>
    <row r="17985" spans="2:11" ht="12" hidden="1" customHeight="1" x14ac:dyDescent="0.2">
      <c r="B17985" s="88"/>
      <c r="C17985" s="88"/>
      <c r="D17985" s="88"/>
      <c r="E17985" s="88"/>
      <c r="F17985" s="88"/>
      <c r="G17985" s="88"/>
      <c r="H17985" s="88"/>
      <c r="I17985" s="88"/>
      <c r="J17985" s="88"/>
      <c r="K17985" s="88"/>
    </row>
    <row r="17986" spans="2:11" ht="12" hidden="1" customHeight="1" x14ac:dyDescent="0.2">
      <c r="B17986" s="88"/>
      <c r="C17986" s="88"/>
      <c r="D17986" s="88"/>
      <c r="E17986" s="88"/>
      <c r="F17986" s="88"/>
      <c r="G17986" s="88"/>
      <c r="H17986" s="88"/>
      <c r="I17986" s="88"/>
      <c r="J17986" s="88"/>
      <c r="K17986" s="88"/>
    </row>
    <row r="17987" spans="2:11" ht="12" hidden="1" customHeight="1" x14ac:dyDescent="0.2">
      <c r="B17987" s="88"/>
      <c r="C17987" s="88"/>
      <c r="D17987" s="88"/>
      <c r="E17987" s="88"/>
      <c r="F17987" s="88"/>
      <c r="G17987" s="88"/>
      <c r="H17987" s="88"/>
      <c r="I17987" s="88"/>
      <c r="J17987" s="88"/>
      <c r="K17987" s="88"/>
    </row>
    <row r="17988" spans="2:11" ht="12" hidden="1" customHeight="1" x14ac:dyDescent="0.2">
      <c r="B17988" s="88"/>
      <c r="C17988" s="88"/>
      <c r="D17988" s="88"/>
      <c r="E17988" s="88"/>
      <c r="F17988" s="88"/>
      <c r="G17988" s="88"/>
      <c r="H17988" s="88"/>
      <c r="I17988" s="88"/>
      <c r="J17988" s="88"/>
      <c r="K17988" s="88"/>
    </row>
    <row r="17989" spans="2:11" ht="12" hidden="1" customHeight="1" x14ac:dyDescent="0.2">
      <c r="B17989" s="88"/>
      <c r="C17989" s="88"/>
      <c r="D17989" s="88"/>
      <c r="E17989" s="88"/>
      <c r="F17989" s="88"/>
      <c r="G17989" s="88"/>
      <c r="H17989" s="88"/>
      <c r="I17989" s="88"/>
      <c r="J17989" s="88"/>
      <c r="K17989" s="88"/>
    </row>
    <row r="17990" spans="2:11" ht="12" hidden="1" customHeight="1" x14ac:dyDescent="0.2">
      <c r="B17990" s="88"/>
      <c r="C17990" s="88"/>
      <c r="D17990" s="88"/>
      <c r="E17990" s="88"/>
      <c r="F17990" s="88"/>
      <c r="G17990" s="88"/>
      <c r="H17990" s="88"/>
      <c r="I17990" s="88"/>
      <c r="J17990" s="88"/>
      <c r="K17990" s="88"/>
    </row>
    <row r="17991" spans="2:11" ht="12" hidden="1" customHeight="1" x14ac:dyDescent="0.2">
      <c r="B17991" s="88"/>
      <c r="C17991" s="88"/>
      <c r="D17991" s="88"/>
      <c r="E17991" s="88"/>
      <c r="F17991" s="88"/>
      <c r="G17991" s="88"/>
      <c r="H17991" s="88"/>
      <c r="I17991" s="88"/>
      <c r="J17991" s="88"/>
      <c r="K17991" s="88"/>
    </row>
    <row r="17992" spans="2:11" ht="12" hidden="1" customHeight="1" x14ac:dyDescent="0.2">
      <c r="B17992" s="88"/>
      <c r="C17992" s="88"/>
      <c r="D17992" s="88"/>
      <c r="E17992" s="88"/>
      <c r="F17992" s="88"/>
      <c r="G17992" s="88"/>
      <c r="H17992" s="88"/>
      <c r="I17992" s="88"/>
      <c r="J17992" s="88"/>
      <c r="K17992" s="88"/>
    </row>
    <row r="17993" spans="2:11" ht="12" hidden="1" customHeight="1" x14ac:dyDescent="0.2">
      <c r="B17993" s="88"/>
      <c r="C17993" s="88"/>
      <c r="D17993" s="88"/>
      <c r="E17993" s="88"/>
      <c r="F17993" s="88"/>
      <c r="G17993" s="88"/>
      <c r="H17993" s="88"/>
      <c r="I17993" s="88"/>
      <c r="J17993" s="88"/>
      <c r="K17993" s="88"/>
    </row>
    <row r="17994" spans="2:11" ht="12" hidden="1" customHeight="1" x14ac:dyDescent="0.2">
      <c r="B17994" s="88"/>
      <c r="C17994" s="88"/>
      <c r="D17994" s="88"/>
      <c r="E17994" s="88"/>
      <c r="F17994" s="88"/>
      <c r="G17994" s="88"/>
      <c r="H17994" s="88"/>
      <c r="I17994" s="88"/>
      <c r="J17994" s="88"/>
      <c r="K17994" s="88"/>
    </row>
    <row r="17995" spans="2:11" ht="12" hidden="1" customHeight="1" x14ac:dyDescent="0.2">
      <c r="B17995" s="88"/>
      <c r="C17995" s="88"/>
      <c r="D17995" s="88"/>
      <c r="E17995" s="88"/>
      <c r="F17995" s="88"/>
      <c r="G17995" s="88"/>
      <c r="H17995" s="88"/>
      <c r="I17995" s="88"/>
      <c r="J17995" s="88"/>
      <c r="K17995" s="88"/>
    </row>
    <row r="17996" spans="2:11" ht="12" hidden="1" customHeight="1" x14ac:dyDescent="0.2">
      <c r="B17996" s="88"/>
      <c r="C17996" s="88"/>
      <c r="D17996" s="88"/>
      <c r="E17996" s="88"/>
      <c r="F17996" s="88"/>
      <c r="G17996" s="88"/>
      <c r="H17996" s="88"/>
      <c r="I17996" s="88"/>
      <c r="J17996" s="88"/>
      <c r="K17996" s="88"/>
    </row>
    <row r="17997" spans="2:11" ht="12" hidden="1" customHeight="1" x14ac:dyDescent="0.2">
      <c r="B17997" s="88"/>
      <c r="C17997" s="88"/>
      <c r="D17997" s="88"/>
      <c r="E17997" s="88"/>
      <c r="F17997" s="88"/>
      <c r="G17997" s="88"/>
      <c r="H17997" s="88"/>
      <c r="I17997" s="88"/>
      <c r="J17997" s="88"/>
      <c r="K17997" s="88"/>
    </row>
    <row r="17998" spans="2:11" ht="12" hidden="1" customHeight="1" x14ac:dyDescent="0.2">
      <c r="B17998" s="88"/>
      <c r="C17998" s="88"/>
      <c r="D17998" s="88"/>
      <c r="E17998" s="88"/>
      <c r="F17998" s="88"/>
      <c r="G17998" s="88"/>
      <c r="H17998" s="88"/>
      <c r="I17998" s="88"/>
      <c r="J17998" s="88"/>
      <c r="K17998" s="88"/>
    </row>
    <row r="17999" spans="2:11" ht="12" hidden="1" customHeight="1" x14ac:dyDescent="0.2">
      <c r="B17999" s="88"/>
      <c r="C17999" s="88"/>
      <c r="D17999" s="88"/>
      <c r="E17999" s="88"/>
      <c r="F17999" s="88"/>
      <c r="G17999" s="88"/>
      <c r="H17999" s="88"/>
      <c r="I17999" s="88"/>
      <c r="J17999" s="88"/>
      <c r="K17999" s="88"/>
    </row>
    <row r="18000" spans="2:11" ht="12" hidden="1" customHeight="1" x14ac:dyDescent="0.2">
      <c r="B18000" s="88"/>
      <c r="C18000" s="88"/>
      <c r="D18000" s="88"/>
      <c r="E18000" s="88"/>
      <c r="F18000" s="88"/>
      <c r="G18000" s="88"/>
      <c r="H18000" s="88"/>
      <c r="I18000" s="88"/>
      <c r="J18000" s="88"/>
      <c r="K18000" s="88"/>
    </row>
    <row r="18001" spans="2:11" ht="12" hidden="1" customHeight="1" x14ac:dyDescent="0.2">
      <c r="B18001" s="88"/>
      <c r="C18001" s="88"/>
      <c r="D18001" s="88"/>
      <c r="E18001" s="88"/>
      <c r="F18001" s="88"/>
      <c r="G18001" s="88"/>
      <c r="H18001" s="88"/>
      <c r="I18001" s="88"/>
      <c r="J18001" s="88"/>
      <c r="K18001" s="88"/>
    </row>
    <row r="18002" spans="2:11" ht="12" hidden="1" customHeight="1" x14ac:dyDescent="0.2">
      <c r="B18002" s="88"/>
      <c r="C18002" s="88"/>
      <c r="D18002" s="88"/>
      <c r="E18002" s="88"/>
      <c r="F18002" s="88"/>
      <c r="G18002" s="88"/>
      <c r="H18002" s="88"/>
      <c r="I18002" s="88"/>
      <c r="J18002" s="88"/>
      <c r="K18002" s="88"/>
    </row>
    <row r="18003" spans="2:11" ht="12" hidden="1" customHeight="1" x14ac:dyDescent="0.2">
      <c r="B18003" s="88"/>
      <c r="C18003" s="88"/>
      <c r="D18003" s="88"/>
      <c r="E18003" s="88"/>
      <c r="F18003" s="88"/>
      <c r="G18003" s="88"/>
      <c r="H18003" s="88"/>
      <c r="I18003" s="88"/>
      <c r="J18003" s="88"/>
      <c r="K18003" s="88"/>
    </row>
    <row r="18004" spans="2:11" ht="12" hidden="1" customHeight="1" x14ac:dyDescent="0.2">
      <c r="B18004" s="88"/>
      <c r="C18004" s="88"/>
      <c r="D18004" s="88"/>
      <c r="E18004" s="88"/>
      <c r="F18004" s="88"/>
      <c r="G18004" s="88"/>
      <c r="H18004" s="88"/>
      <c r="I18004" s="88"/>
      <c r="J18004" s="88"/>
      <c r="K18004" s="88"/>
    </row>
    <row r="18005" spans="2:11" ht="12" hidden="1" customHeight="1" x14ac:dyDescent="0.2">
      <c r="B18005" s="88"/>
      <c r="C18005" s="88"/>
      <c r="D18005" s="88"/>
      <c r="E18005" s="88"/>
      <c r="F18005" s="88"/>
      <c r="G18005" s="88"/>
      <c r="H18005" s="88"/>
      <c r="I18005" s="88"/>
      <c r="J18005" s="88"/>
      <c r="K18005" s="88"/>
    </row>
    <row r="18006" spans="2:11" ht="12" hidden="1" customHeight="1" x14ac:dyDescent="0.2">
      <c r="B18006" s="88"/>
      <c r="C18006" s="88"/>
      <c r="D18006" s="88"/>
      <c r="E18006" s="88"/>
      <c r="F18006" s="88"/>
      <c r="G18006" s="88"/>
      <c r="H18006" s="88"/>
      <c r="I18006" s="88"/>
      <c r="J18006" s="88"/>
      <c r="K18006" s="88"/>
    </row>
    <row r="18007" spans="2:11" ht="12" hidden="1" customHeight="1" x14ac:dyDescent="0.2">
      <c r="B18007" s="88"/>
      <c r="C18007" s="88"/>
      <c r="D18007" s="88"/>
      <c r="E18007" s="88"/>
      <c r="F18007" s="88"/>
      <c r="G18007" s="88"/>
      <c r="H18007" s="88"/>
      <c r="I18007" s="88"/>
      <c r="J18007" s="88"/>
      <c r="K18007" s="88"/>
    </row>
    <row r="18008" spans="2:11" ht="12" hidden="1" customHeight="1" x14ac:dyDescent="0.2">
      <c r="B18008" s="88"/>
      <c r="C18008" s="88"/>
      <c r="D18008" s="88"/>
      <c r="E18008" s="88"/>
      <c r="F18008" s="88"/>
      <c r="G18008" s="88"/>
      <c r="H18008" s="88"/>
      <c r="I18008" s="88"/>
      <c r="J18008" s="88"/>
      <c r="K18008" s="88"/>
    </row>
    <row r="18009" spans="2:11" ht="12" hidden="1" customHeight="1" x14ac:dyDescent="0.2">
      <c r="B18009" s="88"/>
      <c r="C18009" s="88"/>
      <c r="D18009" s="88"/>
      <c r="E18009" s="88"/>
      <c r="F18009" s="88"/>
      <c r="G18009" s="88"/>
      <c r="H18009" s="88"/>
      <c r="I18009" s="88"/>
      <c r="J18009" s="88"/>
      <c r="K18009" s="88"/>
    </row>
    <row r="18010" spans="2:11" ht="12" hidden="1" customHeight="1" x14ac:dyDescent="0.2">
      <c r="B18010" s="88"/>
      <c r="C18010" s="88"/>
      <c r="D18010" s="88"/>
      <c r="E18010" s="88"/>
      <c r="F18010" s="88"/>
      <c r="G18010" s="88"/>
      <c r="H18010" s="88"/>
      <c r="I18010" s="88"/>
      <c r="J18010" s="88"/>
      <c r="K18010" s="88"/>
    </row>
    <row r="18011" spans="2:11" ht="12" hidden="1" customHeight="1" x14ac:dyDescent="0.2">
      <c r="B18011" s="88"/>
      <c r="C18011" s="88"/>
      <c r="D18011" s="88"/>
      <c r="E18011" s="88"/>
      <c r="F18011" s="88"/>
      <c r="G18011" s="88"/>
      <c r="H18011" s="88"/>
      <c r="I18011" s="88"/>
      <c r="J18011" s="88"/>
      <c r="K18011" s="88"/>
    </row>
    <row r="18012" spans="2:11" ht="12" hidden="1" customHeight="1" x14ac:dyDescent="0.2">
      <c r="B18012" s="88"/>
      <c r="C18012" s="88"/>
      <c r="D18012" s="88"/>
      <c r="E18012" s="88"/>
      <c r="F18012" s="88"/>
      <c r="G18012" s="88"/>
      <c r="H18012" s="88"/>
      <c r="I18012" s="88"/>
      <c r="J18012" s="88"/>
      <c r="K18012" s="88"/>
    </row>
    <row r="18013" spans="2:11" ht="12" hidden="1" customHeight="1" x14ac:dyDescent="0.2">
      <c r="B18013" s="88"/>
      <c r="C18013" s="88"/>
      <c r="D18013" s="88"/>
      <c r="E18013" s="88"/>
      <c r="F18013" s="88"/>
      <c r="G18013" s="88"/>
      <c r="H18013" s="88"/>
      <c r="I18013" s="88"/>
      <c r="J18013" s="88"/>
      <c r="K18013" s="88"/>
    </row>
    <row r="18014" spans="2:11" ht="12" hidden="1" customHeight="1" x14ac:dyDescent="0.2">
      <c r="B18014" s="88"/>
      <c r="C18014" s="88"/>
      <c r="D18014" s="88"/>
      <c r="E18014" s="88"/>
      <c r="F18014" s="88"/>
      <c r="G18014" s="88"/>
      <c r="H18014" s="88"/>
      <c r="I18014" s="88"/>
      <c r="J18014" s="88"/>
      <c r="K18014" s="88"/>
    </row>
    <row r="18015" spans="2:11" ht="12" hidden="1" customHeight="1" x14ac:dyDescent="0.2">
      <c r="B18015" s="88"/>
      <c r="C18015" s="88"/>
      <c r="D18015" s="88"/>
      <c r="E18015" s="88"/>
      <c r="F18015" s="88"/>
      <c r="G18015" s="88"/>
      <c r="H18015" s="88"/>
      <c r="I18015" s="88"/>
      <c r="J18015" s="88"/>
      <c r="K18015" s="88"/>
    </row>
    <row r="18016" spans="2:11" ht="12" hidden="1" customHeight="1" x14ac:dyDescent="0.2">
      <c r="B18016" s="88"/>
      <c r="C18016" s="88"/>
      <c r="D18016" s="88"/>
      <c r="E18016" s="88"/>
      <c r="F18016" s="88"/>
      <c r="G18016" s="88"/>
      <c r="H18016" s="88"/>
      <c r="I18016" s="88"/>
      <c r="J18016" s="88"/>
      <c r="K18016" s="88"/>
    </row>
    <row r="18017" spans="2:11" ht="12" hidden="1" customHeight="1" x14ac:dyDescent="0.2">
      <c r="B18017" s="88"/>
      <c r="C18017" s="88"/>
      <c r="D18017" s="88"/>
      <c r="E18017" s="88"/>
      <c r="F18017" s="88"/>
      <c r="G18017" s="88"/>
      <c r="H18017" s="88"/>
      <c r="I18017" s="88"/>
      <c r="J18017" s="88"/>
      <c r="K18017" s="88"/>
    </row>
    <row r="18018" spans="2:11" ht="12" hidden="1" customHeight="1" x14ac:dyDescent="0.2">
      <c r="B18018" s="88"/>
      <c r="C18018" s="88"/>
      <c r="D18018" s="88"/>
      <c r="E18018" s="88"/>
      <c r="F18018" s="88"/>
      <c r="G18018" s="88"/>
      <c r="H18018" s="88"/>
      <c r="I18018" s="88"/>
      <c r="J18018" s="88"/>
      <c r="K18018" s="88"/>
    </row>
    <row r="18019" spans="2:11" ht="12" hidden="1" customHeight="1" x14ac:dyDescent="0.2">
      <c r="B18019" s="88"/>
      <c r="C18019" s="88"/>
      <c r="D18019" s="88"/>
      <c r="E18019" s="88"/>
      <c r="F18019" s="88"/>
      <c r="G18019" s="88"/>
      <c r="H18019" s="88"/>
      <c r="I18019" s="88"/>
      <c r="J18019" s="88"/>
      <c r="K18019" s="88"/>
    </row>
    <row r="18020" spans="2:11" ht="12" hidden="1" customHeight="1" x14ac:dyDescent="0.2">
      <c r="B18020" s="88"/>
      <c r="C18020" s="88"/>
      <c r="D18020" s="88"/>
      <c r="E18020" s="88"/>
      <c r="F18020" s="88"/>
      <c r="G18020" s="88"/>
      <c r="H18020" s="88"/>
      <c r="I18020" s="88"/>
      <c r="J18020" s="88"/>
      <c r="K18020" s="88"/>
    </row>
    <row r="18021" spans="2:11" ht="12" hidden="1" customHeight="1" x14ac:dyDescent="0.2">
      <c r="B18021" s="88"/>
      <c r="C18021" s="88"/>
      <c r="D18021" s="88"/>
      <c r="E18021" s="88"/>
      <c r="F18021" s="88"/>
      <c r="G18021" s="88"/>
      <c r="H18021" s="88"/>
      <c r="I18021" s="88"/>
      <c r="J18021" s="88"/>
      <c r="K18021" s="88"/>
    </row>
    <row r="18022" spans="2:11" ht="12" hidden="1" customHeight="1" x14ac:dyDescent="0.2">
      <c r="B18022" s="88"/>
      <c r="C18022" s="88"/>
      <c r="D18022" s="88"/>
      <c r="E18022" s="88"/>
      <c r="F18022" s="88"/>
      <c r="G18022" s="88"/>
      <c r="H18022" s="88"/>
      <c r="I18022" s="88"/>
      <c r="J18022" s="88"/>
      <c r="K18022" s="88"/>
    </row>
    <row r="18023" spans="2:11" ht="12" hidden="1" customHeight="1" x14ac:dyDescent="0.2">
      <c r="B18023" s="88"/>
      <c r="C18023" s="88"/>
      <c r="D18023" s="88"/>
      <c r="E18023" s="88"/>
      <c r="F18023" s="88"/>
      <c r="G18023" s="88"/>
      <c r="H18023" s="88"/>
      <c r="I18023" s="88"/>
      <c r="J18023" s="88"/>
      <c r="K18023" s="88"/>
    </row>
    <row r="18024" spans="2:11" ht="12" hidden="1" customHeight="1" x14ac:dyDescent="0.2">
      <c r="B18024" s="88"/>
      <c r="C18024" s="88"/>
      <c r="D18024" s="88"/>
      <c r="E18024" s="88"/>
      <c r="F18024" s="88"/>
      <c r="G18024" s="88"/>
      <c r="H18024" s="88"/>
      <c r="I18024" s="88"/>
      <c r="J18024" s="88"/>
      <c r="K18024" s="88"/>
    </row>
    <row r="18025" spans="2:11" ht="12" hidden="1" customHeight="1" x14ac:dyDescent="0.2">
      <c r="B18025" s="88"/>
      <c r="C18025" s="88"/>
      <c r="D18025" s="88"/>
      <c r="E18025" s="88"/>
      <c r="F18025" s="88"/>
      <c r="G18025" s="88"/>
      <c r="H18025" s="88"/>
      <c r="I18025" s="88"/>
      <c r="J18025" s="88"/>
      <c r="K18025" s="88"/>
    </row>
    <row r="18026" spans="2:11" ht="12" hidden="1" customHeight="1" x14ac:dyDescent="0.2">
      <c r="B18026" s="88"/>
      <c r="C18026" s="88"/>
      <c r="D18026" s="88"/>
      <c r="E18026" s="88"/>
      <c r="F18026" s="88"/>
      <c r="G18026" s="88"/>
      <c r="H18026" s="88"/>
      <c r="I18026" s="88"/>
      <c r="J18026" s="88"/>
      <c r="K18026" s="88"/>
    </row>
    <row r="18027" spans="2:11" ht="12" hidden="1" customHeight="1" x14ac:dyDescent="0.2">
      <c r="B18027" s="88"/>
      <c r="C18027" s="88"/>
      <c r="D18027" s="88"/>
      <c r="E18027" s="88"/>
      <c r="F18027" s="88"/>
      <c r="G18027" s="88"/>
      <c r="H18027" s="88"/>
      <c r="I18027" s="88"/>
      <c r="J18027" s="88"/>
      <c r="K18027" s="88"/>
    </row>
    <row r="18028" spans="2:11" ht="12" hidden="1" customHeight="1" x14ac:dyDescent="0.2">
      <c r="B18028" s="88"/>
      <c r="C18028" s="88"/>
      <c r="D18028" s="88"/>
      <c r="E18028" s="88"/>
      <c r="F18028" s="88"/>
      <c r="G18028" s="88"/>
      <c r="H18028" s="88"/>
      <c r="I18028" s="88"/>
      <c r="J18028" s="88"/>
      <c r="K18028" s="88"/>
    </row>
    <row r="18029" spans="2:11" ht="12" hidden="1" customHeight="1" x14ac:dyDescent="0.2">
      <c r="B18029" s="88"/>
      <c r="C18029" s="88"/>
      <c r="D18029" s="88"/>
      <c r="E18029" s="88"/>
      <c r="F18029" s="88"/>
      <c r="G18029" s="88"/>
      <c r="H18029" s="88"/>
      <c r="I18029" s="88"/>
      <c r="J18029" s="88"/>
      <c r="K18029" s="88"/>
    </row>
    <row r="18030" spans="2:11" ht="12" hidden="1" customHeight="1" x14ac:dyDescent="0.2">
      <c r="B18030" s="88"/>
      <c r="C18030" s="88"/>
      <c r="D18030" s="88"/>
      <c r="E18030" s="88"/>
      <c r="F18030" s="88"/>
      <c r="G18030" s="88"/>
      <c r="H18030" s="88"/>
      <c r="I18030" s="88"/>
      <c r="J18030" s="88"/>
      <c r="K18030" s="88"/>
    </row>
    <row r="18031" spans="2:11" ht="12" hidden="1" customHeight="1" x14ac:dyDescent="0.2">
      <c r="B18031" s="88"/>
      <c r="C18031" s="88"/>
      <c r="D18031" s="88"/>
      <c r="E18031" s="88"/>
      <c r="F18031" s="88"/>
      <c r="G18031" s="88"/>
      <c r="H18031" s="88"/>
      <c r="I18031" s="88"/>
      <c r="J18031" s="88"/>
      <c r="K18031" s="88"/>
    </row>
    <row r="18032" spans="2:11" ht="12" hidden="1" customHeight="1" x14ac:dyDescent="0.2">
      <c r="B18032" s="88"/>
      <c r="C18032" s="88"/>
      <c r="D18032" s="88"/>
      <c r="E18032" s="88"/>
      <c r="F18032" s="88"/>
      <c r="G18032" s="88"/>
      <c r="H18032" s="88"/>
      <c r="I18032" s="88"/>
      <c r="J18032" s="88"/>
      <c r="K18032" s="88"/>
    </row>
    <row r="18033" spans="2:11" ht="12" hidden="1" customHeight="1" x14ac:dyDescent="0.2">
      <c r="B18033" s="88"/>
      <c r="C18033" s="88"/>
      <c r="D18033" s="88"/>
      <c r="E18033" s="88"/>
      <c r="F18033" s="88"/>
      <c r="G18033" s="88"/>
      <c r="H18033" s="88"/>
      <c r="I18033" s="88"/>
      <c r="J18033" s="88"/>
      <c r="K18033" s="88"/>
    </row>
    <row r="18034" spans="2:11" ht="12" hidden="1" customHeight="1" x14ac:dyDescent="0.2">
      <c r="B18034" s="88"/>
      <c r="C18034" s="88"/>
      <c r="D18034" s="88"/>
      <c r="E18034" s="88"/>
      <c r="F18034" s="88"/>
      <c r="G18034" s="88"/>
      <c r="H18034" s="88"/>
      <c r="I18034" s="88"/>
      <c r="J18034" s="88"/>
      <c r="K18034" s="88"/>
    </row>
    <row r="18035" spans="2:11" ht="12" hidden="1" customHeight="1" x14ac:dyDescent="0.2">
      <c r="B18035" s="88"/>
      <c r="C18035" s="88"/>
      <c r="D18035" s="88"/>
      <c r="E18035" s="88"/>
      <c r="F18035" s="88"/>
      <c r="G18035" s="88"/>
      <c r="H18035" s="88"/>
      <c r="I18035" s="88"/>
      <c r="J18035" s="88"/>
      <c r="K18035" s="88"/>
    </row>
    <row r="18036" spans="2:11" ht="12" hidden="1" customHeight="1" x14ac:dyDescent="0.2">
      <c r="B18036" s="88"/>
      <c r="C18036" s="88"/>
      <c r="D18036" s="88"/>
      <c r="E18036" s="88"/>
      <c r="F18036" s="88"/>
      <c r="G18036" s="88"/>
      <c r="H18036" s="88"/>
      <c r="I18036" s="88"/>
      <c r="J18036" s="88"/>
      <c r="K18036" s="88"/>
    </row>
    <row r="18037" spans="2:11" ht="12" hidden="1" customHeight="1" x14ac:dyDescent="0.2">
      <c r="B18037" s="88"/>
      <c r="C18037" s="88"/>
      <c r="D18037" s="88"/>
      <c r="E18037" s="88"/>
      <c r="F18037" s="88"/>
      <c r="G18037" s="88"/>
      <c r="H18037" s="88"/>
      <c r="I18037" s="88"/>
      <c r="J18037" s="88"/>
      <c r="K18037" s="88"/>
    </row>
    <row r="18038" spans="2:11" ht="12" hidden="1" customHeight="1" x14ac:dyDescent="0.2">
      <c r="B18038" s="88"/>
      <c r="C18038" s="88"/>
      <c r="D18038" s="88"/>
      <c r="E18038" s="88"/>
      <c r="F18038" s="88"/>
      <c r="G18038" s="88"/>
      <c r="H18038" s="88"/>
      <c r="I18038" s="88"/>
      <c r="J18038" s="88"/>
      <c r="K18038" s="88"/>
    </row>
    <row r="18039" spans="2:11" ht="12" hidden="1" customHeight="1" x14ac:dyDescent="0.2">
      <c r="B18039" s="88"/>
      <c r="C18039" s="88"/>
      <c r="D18039" s="88"/>
      <c r="E18039" s="88"/>
      <c r="F18039" s="88"/>
      <c r="G18039" s="88"/>
      <c r="H18039" s="88"/>
      <c r="I18039" s="88"/>
      <c r="J18039" s="88"/>
      <c r="K18039" s="88"/>
    </row>
    <row r="18040" spans="2:11" ht="12" hidden="1" customHeight="1" x14ac:dyDescent="0.2">
      <c r="B18040" s="88"/>
      <c r="C18040" s="88"/>
      <c r="D18040" s="88"/>
      <c r="E18040" s="88"/>
      <c r="F18040" s="88"/>
      <c r="G18040" s="88"/>
      <c r="H18040" s="88"/>
      <c r="I18040" s="88"/>
      <c r="J18040" s="88"/>
      <c r="K18040" s="88"/>
    </row>
    <row r="18041" spans="2:11" ht="12" hidden="1" customHeight="1" x14ac:dyDescent="0.2">
      <c r="B18041" s="88"/>
      <c r="C18041" s="88"/>
      <c r="D18041" s="88"/>
      <c r="E18041" s="88"/>
      <c r="F18041" s="88"/>
      <c r="G18041" s="88"/>
      <c r="H18041" s="88"/>
      <c r="I18041" s="88"/>
      <c r="J18041" s="88"/>
      <c r="K18041" s="88"/>
    </row>
    <row r="18042" spans="2:11" ht="12" hidden="1" customHeight="1" x14ac:dyDescent="0.2">
      <c r="B18042" s="88"/>
      <c r="C18042" s="88"/>
      <c r="D18042" s="88"/>
      <c r="E18042" s="88"/>
      <c r="F18042" s="88"/>
      <c r="G18042" s="88"/>
      <c r="H18042" s="88"/>
      <c r="I18042" s="88"/>
      <c r="J18042" s="88"/>
      <c r="K18042" s="88"/>
    </row>
    <row r="18043" spans="2:11" ht="12" hidden="1" customHeight="1" x14ac:dyDescent="0.2">
      <c r="B18043" s="88"/>
      <c r="C18043" s="88"/>
      <c r="D18043" s="88"/>
      <c r="E18043" s="88"/>
      <c r="F18043" s="88"/>
      <c r="G18043" s="88"/>
      <c r="H18043" s="88"/>
      <c r="I18043" s="88"/>
      <c r="J18043" s="88"/>
      <c r="K18043" s="88"/>
    </row>
    <row r="18044" spans="2:11" ht="12" hidden="1" customHeight="1" x14ac:dyDescent="0.2">
      <c r="B18044" s="88"/>
      <c r="C18044" s="88"/>
      <c r="D18044" s="88"/>
      <c r="E18044" s="88"/>
      <c r="F18044" s="88"/>
      <c r="G18044" s="88"/>
      <c r="H18044" s="88"/>
      <c r="I18044" s="88"/>
      <c r="J18044" s="88"/>
      <c r="K18044" s="88"/>
    </row>
    <row r="18045" spans="2:11" ht="12" hidden="1" customHeight="1" x14ac:dyDescent="0.2">
      <c r="B18045" s="88"/>
      <c r="C18045" s="88"/>
      <c r="D18045" s="88"/>
      <c r="E18045" s="88"/>
      <c r="F18045" s="88"/>
      <c r="G18045" s="88"/>
      <c r="H18045" s="88"/>
      <c r="I18045" s="88"/>
      <c r="J18045" s="88"/>
      <c r="K18045" s="88"/>
    </row>
    <row r="18046" spans="2:11" ht="12" hidden="1" customHeight="1" x14ac:dyDescent="0.2">
      <c r="B18046" s="88"/>
      <c r="C18046" s="88"/>
      <c r="D18046" s="88"/>
      <c r="E18046" s="88"/>
      <c r="F18046" s="88"/>
      <c r="G18046" s="88"/>
      <c r="H18046" s="88"/>
      <c r="I18046" s="88"/>
      <c r="J18046" s="88"/>
      <c r="K18046" s="88"/>
    </row>
    <row r="18047" spans="2:11" ht="12" hidden="1" customHeight="1" x14ac:dyDescent="0.2">
      <c r="B18047" s="88"/>
      <c r="C18047" s="88"/>
      <c r="D18047" s="88"/>
      <c r="E18047" s="88"/>
      <c r="F18047" s="88"/>
      <c r="G18047" s="88"/>
      <c r="H18047" s="88"/>
      <c r="I18047" s="88"/>
      <c r="J18047" s="88"/>
      <c r="K18047" s="88"/>
    </row>
    <row r="18048" spans="2:11" ht="12" hidden="1" customHeight="1" x14ac:dyDescent="0.2">
      <c r="B18048" s="88"/>
      <c r="C18048" s="88"/>
      <c r="D18048" s="88"/>
      <c r="E18048" s="88"/>
      <c r="F18048" s="88"/>
      <c r="G18048" s="88"/>
      <c r="H18048" s="88"/>
      <c r="I18048" s="88"/>
      <c r="J18048" s="88"/>
      <c r="K18048" s="88"/>
    </row>
    <row r="18049" spans="2:11" ht="12" hidden="1" customHeight="1" x14ac:dyDescent="0.2">
      <c r="B18049" s="88"/>
      <c r="C18049" s="88"/>
      <c r="D18049" s="88"/>
      <c r="E18049" s="88"/>
      <c r="F18049" s="88"/>
      <c r="G18049" s="88"/>
      <c r="H18049" s="88"/>
      <c r="I18049" s="88"/>
      <c r="J18049" s="88"/>
      <c r="K18049" s="88"/>
    </row>
    <row r="18050" spans="2:11" ht="12" hidden="1" customHeight="1" x14ac:dyDescent="0.2">
      <c r="B18050" s="88"/>
      <c r="C18050" s="88"/>
      <c r="D18050" s="88"/>
      <c r="E18050" s="88"/>
      <c r="F18050" s="88"/>
      <c r="G18050" s="88"/>
      <c r="H18050" s="88"/>
      <c r="I18050" s="88"/>
      <c r="J18050" s="88"/>
      <c r="K18050" s="88"/>
    </row>
    <row r="18051" spans="2:11" ht="12" hidden="1" customHeight="1" x14ac:dyDescent="0.2">
      <c r="B18051" s="88"/>
      <c r="C18051" s="88"/>
      <c r="D18051" s="88"/>
      <c r="E18051" s="88"/>
      <c r="F18051" s="88"/>
      <c r="G18051" s="88"/>
      <c r="H18051" s="88"/>
      <c r="I18051" s="88"/>
      <c r="J18051" s="88"/>
      <c r="K18051" s="88"/>
    </row>
    <row r="18052" spans="2:11" ht="12" hidden="1" customHeight="1" x14ac:dyDescent="0.2">
      <c r="B18052" s="88"/>
      <c r="C18052" s="88"/>
      <c r="D18052" s="88"/>
      <c r="E18052" s="88"/>
      <c r="F18052" s="88"/>
      <c r="G18052" s="88"/>
      <c r="H18052" s="88"/>
      <c r="I18052" s="88"/>
      <c r="J18052" s="88"/>
      <c r="K18052" s="88"/>
    </row>
    <row r="18053" spans="2:11" ht="12" hidden="1" customHeight="1" x14ac:dyDescent="0.2">
      <c r="B18053" s="88"/>
      <c r="C18053" s="88"/>
      <c r="D18053" s="88"/>
      <c r="E18053" s="88"/>
      <c r="F18053" s="88"/>
      <c r="G18053" s="88"/>
      <c r="H18053" s="88"/>
      <c r="I18053" s="88"/>
      <c r="J18053" s="88"/>
      <c r="K18053" s="88"/>
    </row>
    <row r="18054" spans="2:11" ht="12" hidden="1" customHeight="1" x14ac:dyDescent="0.2">
      <c r="B18054" s="88"/>
      <c r="C18054" s="88"/>
      <c r="D18054" s="88"/>
      <c r="E18054" s="88"/>
      <c r="F18054" s="88"/>
      <c r="G18054" s="88"/>
      <c r="H18054" s="88"/>
      <c r="I18054" s="88"/>
      <c r="J18054" s="88"/>
      <c r="K18054" s="88"/>
    </row>
    <row r="18055" spans="2:11" ht="12" hidden="1" customHeight="1" x14ac:dyDescent="0.2">
      <c r="B18055" s="88"/>
      <c r="C18055" s="88"/>
      <c r="D18055" s="88"/>
      <c r="E18055" s="88"/>
      <c r="F18055" s="88"/>
      <c r="G18055" s="88"/>
      <c r="H18055" s="88"/>
      <c r="I18055" s="88"/>
      <c r="J18055" s="88"/>
      <c r="K18055" s="88"/>
    </row>
    <row r="18056" spans="2:11" ht="12" hidden="1" customHeight="1" x14ac:dyDescent="0.2">
      <c r="B18056" s="88"/>
      <c r="C18056" s="88"/>
      <c r="D18056" s="88"/>
      <c r="E18056" s="88"/>
      <c r="F18056" s="88"/>
      <c r="G18056" s="88"/>
      <c r="H18056" s="88"/>
      <c r="I18056" s="88"/>
      <c r="J18056" s="88"/>
      <c r="K18056" s="88"/>
    </row>
    <row r="18057" spans="2:11" ht="12" hidden="1" customHeight="1" x14ac:dyDescent="0.2">
      <c r="B18057" s="88"/>
      <c r="C18057" s="88"/>
      <c r="D18057" s="88"/>
      <c r="E18057" s="88"/>
      <c r="F18057" s="88"/>
      <c r="G18057" s="88"/>
      <c r="H18057" s="88"/>
      <c r="I18057" s="88"/>
      <c r="J18057" s="88"/>
      <c r="K18057" s="88"/>
    </row>
    <row r="18058" spans="2:11" ht="12" hidden="1" customHeight="1" x14ac:dyDescent="0.2">
      <c r="B18058" s="88"/>
      <c r="C18058" s="88"/>
      <c r="D18058" s="88"/>
      <c r="E18058" s="88"/>
      <c r="F18058" s="88"/>
      <c r="G18058" s="88"/>
      <c r="H18058" s="88"/>
      <c r="I18058" s="88"/>
      <c r="J18058" s="88"/>
      <c r="K18058" s="88"/>
    </row>
    <row r="18059" spans="2:11" ht="12" hidden="1" customHeight="1" x14ac:dyDescent="0.2">
      <c r="B18059" s="88"/>
      <c r="C18059" s="88"/>
      <c r="D18059" s="88"/>
      <c r="E18059" s="88"/>
      <c r="F18059" s="88"/>
      <c r="G18059" s="88"/>
      <c r="H18059" s="88"/>
      <c r="I18059" s="88"/>
      <c r="J18059" s="88"/>
      <c r="K18059" s="88"/>
    </row>
    <row r="18060" spans="2:11" ht="12" hidden="1" customHeight="1" x14ac:dyDescent="0.2">
      <c r="B18060" s="88"/>
      <c r="C18060" s="88"/>
      <c r="D18060" s="88"/>
      <c r="E18060" s="88"/>
      <c r="F18060" s="88"/>
      <c r="G18060" s="88"/>
      <c r="H18060" s="88"/>
      <c r="I18060" s="88"/>
      <c r="J18060" s="88"/>
      <c r="K18060" s="88"/>
    </row>
    <row r="18061" spans="2:11" ht="12" hidden="1" customHeight="1" x14ac:dyDescent="0.2">
      <c r="B18061" s="88"/>
      <c r="C18061" s="88"/>
      <c r="D18061" s="88"/>
      <c r="E18061" s="88"/>
      <c r="F18061" s="88"/>
      <c r="G18061" s="88"/>
      <c r="H18061" s="88"/>
      <c r="I18061" s="88"/>
      <c r="J18061" s="88"/>
      <c r="K18061" s="88"/>
    </row>
    <row r="18062" spans="2:11" ht="12" hidden="1" customHeight="1" x14ac:dyDescent="0.2">
      <c r="B18062" s="88"/>
      <c r="C18062" s="88"/>
      <c r="D18062" s="88"/>
      <c r="E18062" s="88"/>
      <c r="F18062" s="88"/>
      <c r="G18062" s="88"/>
      <c r="H18062" s="88"/>
      <c r="I18062" s="88"/>
      <c r="J18062" s="88"/>
      <c r="K18062" s="88"/>
    </row>
    <row r="18063" spans="2:11" ht="12" hidden="1" customHeight="1" x14ac:dyDescent="0.2">
      <c r="B18063" s="88"/>
      <c r="C18063" s="88"/>
      <c r="D18063" s="88"/>
      <c r="E18063" s="88"/>
      <c r="F18063" s="88"/>
      <c r="G18063" s="88"/>
      <c r="H18063" s="88"/>
      <c r="I18063" s="88"/>
      <c r="J18063" s="88"/>
      <c r="K18063" s="88"/>
    </row>
    <row r="18064" spans="2:11" ht="12" hidden="1" customHeight="1" x14ac:dyDescent="0.2">
      <c r="B18064" s="88"/>
      <c r="C18064" s="88"/>
      <c r="D18064" s="88"/>
      <c r="E18064" s="88"/>
      <c r="F18064" s="88"/>
      <c r="G18064" s="88"/>
      <c r="H18064" s="88"/>
      <c r="I18064" s="88"/>
      <c r="J18064" s="88"/>
      <c r="K18064" s="88"/>
    </row>
    <row r="18065" spans="2:11" ht="12" hidden="1" customHeight="1" x14ac:dyDescent="0.2">
      <c r="B18065" s="88"/>
      <c r="C18065" s="88"/>
      <c r="D18065" s="88"/>
      <c r="E18065" s="88"/>
      <c r="F18065" s="88"/>
      <c r="G18065" s="88"/>
      <c r="H18065" s="88"/>
      <c r="I18065" s="88"/>
      <c r="J18065" s="88"/>
      <c r="K18065" s="88"/>
    </row>
    <row r="18066" spans="2:11" ht="12" hidden="1" customHeight="1" x14ac:dyDescent="0.2">
      <c r="B18066" s="88"/>
      <c r="C18066" s="88"/>
      <c r="D18066" s="88"/>
      <c r="E18066" s="88"/>
      <c r="F18066" s="88"/>
      <c r="G18066" s="88"/>
      <c r="H18066" s="88"/>
      <c r="I18066" s="88"/>
      <c r="J18066" s="88"/>
      <c r="K18066" s="88"/>
    </row>
    <row r="18067" spans="2:11" ht="12" hidden="1" customHeight="1" x14ac:dyDescent="0.2">
      <c r="B18067" s="88"/>
      <c r="C18067" s="88"/>
      <c r="D18067" s="88"/>
      <c r="E18067" s="88"/>
      <c r="F18067" s="88"/>
      <c r="G18067" s="88"/>
      <c r="H18067" s="88"/>
      <c r="I18067" s="88"/>
      <c r="J18067" s="88"/>
      <c r="K18067" s="88"/>
    </row>
    <row r="18068" spans="2:11" ht="12" hidden="1" customHeight="1" x14ac:dyDescent="0.2">
      <c r="B18068" s="88"/>
      <c r="C18068" s="88"/>
      <c r="D18068" s="88"/>
      <c r="E18068" s="88"/>
      <c r="F18068" s="88"/>
      <c r="G18068" s="88"/>
      <c r="H18068" s="88"/>
      <c r="I18068" s="88"/>
      <c r="J18068" s="88"/>
      <c r="K18068" s="88"/>
    </row>
    <row r="18069" spans="2:11" ht="12" hidden="1" customHeight="1" x14ac:dyDescent="0.2">
      <c r="B18069" s="88"/>
      <c r="C18069" s="88"/>
      <c r="D18069" s="88"/>
      <c r="E18069" s="88"/>
      <c r="F18069" s="88"/>
      <c r="G18069" s="88"/>
      <c r="H18069" s="88"/>
      <c r="I18069" s="88"/>
      <c r="J18069" s="88"/>
      <c r="K18069" s="88"/>
    </row>
    <row r="18070" spans="2:11" ht="12" hidden="1" customHeight="1" x14ac:dyDescent="0.2">
      <c r="B18070" s="88"/>
      <c r="C18070" s="88"/>
      <c r="D18070" s="88"/>
      <c r="E18070" s="88"/>
      <c r="F18070" s="88"/>
      <c r="G18070" s="88"/>
      <c r="H18070" s="88"/>
      <c r="I18070" s="88"/>
      <c r="J18070" s="88"/>
      <c r="K18070" s="88"/>
    </row>
    <row r="18071" spans="2:11" ht="12" hidden="1" customHeight="1" x14ac:dyDescent="0.2">
      <c r="B18071" s="88"/>
      <c r="C18071" s="88"/>
      <c r="D18071" s="88"/>
      <c r="E18071" s="88"/>
      <c r="F18071" s="88"/>
      <c r="G18071" s="88"/>
      <c r="H18071" s="88"/>
      <c r="I18071" s="88"/>
      <c r="J18071" s="88"/>
      <c r="K18071" s="88"/>
    </row>
    <row r="18072" spans="2:11" ht="12" hidden="1" customHeight="1" x14ac:dyDescent="0.2">
      <c r="B18072" s="88"/>
      <c r="C18072" s="88"/>
      <c r="D18072" s="88"/>
      <c r="E18072" s="88"/>
      <c r="F18072" s="88"/>
      <c r="G18072" s="88"/>
      <c r="H18072" s="88"/>
      <c r="I18072" s="88"/>
      <c r="J18072" s="88"/>
      <c r="K18072" s="88"/>
    </row>
    <row r="18073" spans="2:11" ht="12" hidden="1" customHeight="1" x14ac:dyDescent="0.2">
      <c r="B18073" s="88"/>
      <c r="C18073" s="88"/>
      <c r="D18073" s="88"/>
      <c r="E18073" s="88"/>
      <c r="F18073" s="88"/>
      <c r="G18073" s="88"/>
      <c r="H18073" s="88"/>
      <c r="I18073" s="88"/>
      <c r="J18073" s="88"/>
      <c r="K18073" s="88"/>
    </row>
    <row r="18074" spans="2:11" ht="12" hidden="1" customHeight="1" x14ac:dyDescent="0.2">
      <c r="B18074" s="88"/>
      <c r="C18074" s="88"/>
      <c r="D18074" s="88"/>
      <c r="E18074" s="88"/>
      <c r="F18074" s="88"/>
      <c r="G18074" s="88"/>
      <c r="H18074" s="88"/>
      <c r="I18074" s="88"/>
      <c r="J18074" s="88"/>
      <c r="K18074" s="88"/>
    </row>
    <row r="18075" spans="2:11" ht="12" hidden="1" customHeight="1" x14ac:dyDescent="0.2">
      <c r="B18075" s="88"/>
      <c r="C18075" s="88"/>
      <c r="D18075" s="88"/>
      <c r="E18075" s="88"/>
      <c r="F18075" s="88"/>
      <c r="G18075" s="88"/>
      <c r="H18075" s="88"/>
      <c r="I18075" s="88"/>
      <c r="J18075" s="88"/>
      <c r="K18075" s="88"/>
    </row>
    <row r="18076" spans="2:11" ht="12" hidden="1" customHeight="1" x14ac:dyDescent="0.2">
      <c r="B18076" s="88"/>
      <c r="C18076" s="88"/>
      <c r="D18076" s="88"/>
      <c r="E18076" s="88"/>
      <c r="F18076" s="88"/>
      <c r="G18076" s="88"/>
      <c r="H18076" s="88"/>
      <c r="I18076" s="88"/>
      <c r="J18076" s="88"/>
      <c r="K18076" s="88"/>
    </row>
    <row r="18077" spans="2:11" ht="12" hidden="1" customHeight="1" x14ac:dyDescent="0.2">
      <c r="B18077" s="88"/>
      <c r="C18077" s="88"/>
      <c r="D18077" s="88"/>
      <c r="E18077" s="88"/>
      <c r="F18077" s="88"/>
      <c r="G18077" s="88"/>
      <c r="H18077" s="88"/>
      <c r="I18077" s="88"/>
      <c r="J18077" s="88"/>
      <c r="K18077" s="88"/>
    </row>
    <row r="18078" spans="2:11" ht="12" hidden="1" customHeight="1" x14ac:dyDescent="0.2">
      <c r="B18078" s="88"/>
      <c r="C18078" s="88"/>
      <c r="D18078" s="88"/>
      <c r="E18078" s="88"/>
      <c r="F18078" s="88"/>
      <c r="G18078" s="88"/>
      <c r="H18078" s="88"/>
      <c r="I18078" s="88"/>
      <c r="J18078" s="88"/>
      <c r="K18078" s="88"/>
    </row>
    <row r="18079" spans="2:11" ht="12" hidden="1" customHeight="1" x14ac:dyDescent="0.2">
      <c r="B18079" s="88"/>
      <c r="C18079" s="88"/>
      <c r="D18079" s="88"/>
      <c r="E18079" s="88"/>
      <c r="F18079" s="88"/>
      <c r="G18079" s="88"/>
      <c r="H18079" s="88"/>
      <c r="I18079" s="88"/>
      <c r="J18079" s="88"/>
      <c r="K18079" s="88"/>
    </row>
    <row r="18080" spans="2:11" ht="12" hidden="1" customHeight="1" x14ac:dyDescent="0.2">
      <c r="B18080" s="88"/>
      <c r="C18080" s="88"/>
      <c r="D18080" s="88"/>
      <c r="E18080" s="88"/>
      <c r="F18080" s="88"/>
      <c r="G18080" s="88"/>
      <c r="H18080" s="88"/>
      <c r="I18080" s="88"/>
      <c r="J18080" s="88"/>
      <c r="K18080" s="88"/>
    </row>
    <row r="18081" spans="2:11" ht="12" hidden="1" customHeight="1" x14ac:dyDescent="0.2">
      <c r="B18081" s="88"/>
      <c r="C18081" s="88"/>
      <c r="D18081" s="88"/>
      <c r="E18081" s="88"/>
      <c r="F18081" s="88"/>
      <c r="G18081" s="88"/>
      <c r="H18081" s="88"/>
      <c r="I18081" s="88"/>
      <c r="J18081" s="88"/>
      <c r="K18081" s="88"/>
    </row>
    <row r="18082" spans="2:11" ht="12" hidden="1" customHeight="1" x14ac:dyDescent="0.2">
      <c r="B18082" s="88"/>
      <c r="C18082" s="88"/>
      <c r="D18082" s="88"/>
      <c r="E18082" s="88"/>
      <c r="F18082" s="88"/>
      <c r="G18082" s="88"/>
      <c r="H18082" s="88"/>
      <c r="I18082" s="88"/>
      <c r="J18082" s="88"/>
      <c r="K18082" s="88"/>
    </row>
    <row r="18083" spans="2:11" ht="12" hidden="1" customHeight="1" x14ac:dyDescent="0.2">
      <c r="B18083" s="88"/>
      <c r="C18083" s="88"/>
      <c r="D18083" s="88"/>
      <c r="E18083" s="88"/>
      <c r="F18083" s="88"/>
      <c r="G18083" s="88"/>
      <c r="H18083" s="88"/>
      <c r="I18083" s="88"/>
      <c r="J18083" s="88"/>
      <c r="K18083" s="88"/>
    </row>
    <row r="18084" spans="2:11" ht="12" hidden="1" customHeight="1" x14ac:dyDescent="0.2">
      <c r="B18084" s="88"/>
      <c r="C18084" s="88"/>
      <c r="D18084" s="88"/>
      <c r="E18084" s="88"/>
      <c r="F18084" s="88"/>
      <c r="G18084" s="88"/>
      <c r="H18084" s="88"/>
      <c r="I18084" s="88"/>
      <c r="J18084" s="88"/>
      <c r="K18084" s="88"/>
    </row>
    <row r="18085" spans="2:11" ht="12" hidden="1" customHeight="1" x14ac:dyDescent="0.2">
      <c r="B18085" s="88"/>
      <c r="C18085" s="88"/>
      <c r="D18085" s="88"/>
      <c r="E18085" s="88"/>
      <c r="F18085" s="88"/>
      <c r="G18085" s="88"/>
      <c r="H18085" s="88"/>
      <c r="I18085" s="88"/>
      <c r="J18085" s="88"/>
      <c r="K18085" s="88"/>
    </row>
    <row r="18086" spans="2:11" ht="12" hidden="1" customHeight="1" x14ac:dyDescent="0.2">
      <c r="B18086" s="88"/>
      <c r="C18086" s="88"/>
      <c r="D18086" s="88"/>
      <c r="E18086" s="88"/>
      <c r="F18086" s="88"/>
      <c r="G18086" s="88"/>
      <c r="H18086" s="88"/>
      <c r="I18086" s="88"/>
      <c r="J18086" s="88"/>
      <c r="K18086" s="88"/>
    </row>
    <row r="18087" spans="2:11" ht="12" hidden="1" customHeight="1" x14ac:dyDescent="0.2">
      <c r="B18087" s="88"/>
      <c r="C18087" s="88"/>
      <c r="D18087" s="88"/>
      <c r="E18087" s="88"/>
      <c r="F18087" s="88"/>
      <c r="G18087" s="88"/>
      <c r="H18087" s="88"/>
      <c r="I18087" s="88"/>
      <c r="J18087" s="88"/>
      <c r="K18087" s="88"/>
    </row>
    <row r="18088" spans="2:11" ht="12" hidden="1" customHeight="1" x14ac:dyDescent="0.2">
      <c r="B18088" s="88"/>
      <c r="C18088" s="88"/>
      <c r="D18088" s="88"/>
      <c r="E18088" s="88"/>
      <c r="F18088" s="88"/>
      <c r="G18088" s="88"/>
      <c r="H18088" s="88"/>
      <c r="I18088" s="88"/>
      <c r="J18088" s="88"/>
      <c r="K18088" s="88"/>
    </row>
    <row r="18089" spans="2:11" ht="12" hidden="1" customHeight="1" x14ac:dyDescent="0.2">
      <c r="B18089" s="88"/>
      <c r="C18089" s="88"/>
      <c r="D18089" s="88"/>
      <c r="E18089" s="88"/>
      <c r="F18089" s="88"/>
      <c r="G18089" s="88"/>
      <c r="H18089" s="88"/>
      <c r="I18089" s="88"/>
      <c r="J18089" s="88"/>
      <c r="K18089" s="88"/>
    </row>
    <row r="18090" spans="2:11" ht="12" hidden="1" customHeight="1" x14ac:dyDescent="0.2">
      <c r="B18090" s="88"/>
      <c r="C18090" s="88"/>
      <c r="D18090" s="88"/>
      <c r="E18090" s="88"/>
      <c r="F18090" s="88"/>
      <c r="G18090" s="88"/>
      <c r="H18090" s="88"/>
      <c r="I18090" s="88"/>
      <c r="J18090" s="88"/>
      <c r="K18090" s="88"/>
    </row>
    <row r="18091" spans="2:11" ht="12" hidden="1" customHeight="1" x14ac:dyDescent="0.2">
      <c r="B18091" s="88"/>
      <c r="C18091" s="88"/>
      <c r="D18091" s="88"/>
      <c r="E18091" s="88"/>
      <c r="F18091" s="88"/>
      <c r="G18091" s="88"/>
      <c r="H18091" s="88"/>
      <c r="I18091" s="88"/>
      <c r="J18091" s="88"/>
      <c r="K18091" s="88"/>
    </row>
    <row r="18092" spans="2:11" ht="12" hidden="1" customHeight="1" x14ac:dyDescent="0.2">
      <c r="B18092" s="88"/>
      <c r="C18092" s="88"/>
      <c r="D18092" s="88"/>
      <c r="E18092" s="88"/>
      <c r="F18092" s="88"/>
      <c r="G18092" s="88"/>
      <c r="H18092" s="88"/>
      <c r="I18092" s="88"/>
      <c r="J18092" s="88"/>
      <c r="K18092" s="88"/>
    </row>
    <row r="18093" spans="2:11" ht="12" hidden="1" customHeight="1" x14ac:dyDescent="0.2">
      <c r="B18093" s="88"/>
      <c r="C18093" s="88"/>
      <c r="D18093" s="88"/>
      <c r="E18093" s="88"/>
      <c r="F18093" s="88"/>
      <c r="G18093" s="88"/>
      <c r="H18093" s="88"/>
      <c r="I18093" s="88"/>
      <c r="J18093" s="88"/>
      <c r="K18093" s="88"/>
    </row>
    <row r="18094" spans="2:11" ht="12" hidden="1" customHeight="1" x14ac:dyDescent="0.2">
      <c r="B18094" s="88"/>
      <c r="C18094" s="88"/>
      <c r="D18094" s="88"/>
      <c r="E18094" s="88"/>
      <c r="F18094" s="88"/>
      <c r="G18094" s="88"/>
      <c r="H18094" s="88"/>
      <c r="I18094" s="88"/>
      <c r="J18094" s="88"/>
      <c r="K18094" s="88"/>
    </row>
    <row r="18095" spans="2:11" ht="12" hidden="1" customHeight="1" x14ac:dyDescent="0.2">
      <c r="B18095" s="88"/>
      <c r="C18095" s="88"/>
      <c r="D18095" s="88"/>
      <c r="E18095" s="88"/>
      <c r="F18095" s="88"/>
      <c r="G18095" s="88"/>
      <c r="H18095" s="88"/>
      <c r="I18095" s="88"/>
      <c r="J18095" s="88"/>
      <c r="K18095" s="88"/>
    </row>
    <row r="18096" spans="2:11" ht="12" hidden="1" customHeight="1" x14ac:dyDescent="0.2">
      <c r="B18096" s="88"/>
      <c r="C18096" s="88"/>
      <c r="D18096" s="88"/>
      <c r="E18096" s="88"/>
      <c r="F18096" s="88"/>
      <c r="G18096" s="88"/>
      <c r="H18096" s="88"/>
      <c r="I18096" s="88"/>
      <c r="J18096" s="88"/>
      <c r="K18096" s="88"/>
    </row>
    <row r="18097" spans="2:11" ht="12" hidden="1" customHeight="1" x14ac:dyDescent="0.2">
      <c r="B18097" s="88"/>
      <c r="C18097" s="88"/>
      <c r="D18097" s="88"/>
      <c r="E18097" s="88"/>
      <c r="F18097" s="88"/>
      <c r="G18097" s="88"/>
      <c r="H18097" s="88"/>
      <c r="I18097" s="88"/>
      <c r="J18097" s="88"/>
      <c r="K18097" s="88"/>
    </row>
    <row r="18098" spans="2:11" ht="12" hidden="1" customHeight="1" x14ac:dyDescent="0.2">
      <c r="B18098" s="88"/>
      <c r="C18098" s="88"/>
      <c r="D18098" s="88"/>
      <c r="E18098" s="88"/>
      <c r="F18098" s="88"/>
      <c r="G18098" s="88"/>
      <c r="H18098" s="88"/>
      <c r="I18098" s="88"/>
      <c r="J18098" s="88"/>
      <c r="K18098" s="88"/>
    </row>
    <row r="18099" spans="2:11" ht="12" hidden="1" customHeight="1" x14ac:dyDescent="0.2">
      <c r="B18099" s="88"/>
      <c r="C18099" s="88"/>
      <c r="D18099" s="88"/>
      <c r="E18099" s="88"/>
      <c r="F18099" s="88"/>
      <c r="G18099" s="88"/>
      <c r="H18099" s="88"/>
      <c r="I18099" s="88"/>
      <c r="J18099" s="88"/>
      <c r="K18099" s="88"/>
    </row>
    <row r="18100" spans="2:11" ht="12" hidden="1" customHeight="1" x14ac:dyDescent="0.2">
      <c r="B18100" s="88"/>
      <c r="C18100" s="88"/>
      <c r="D18100" s="88"/>
      <c r="E18100" s="88"/>
      <c r="F18100" s="88"/>
      <c r="G18100" s="88"/>
      <c r="H18100" s="88"/>
      <c r="I18100" s="88"/>
      <c r="J18100" s="88"/>
      <c r="K18100" s="88"/>
    </row>
    <row r="18101" spans="2:11" ht="12" hidden="1" customHeight="1" x14ac:dyDescent="0.2">
      <c r="B18101" s="88"/>
      <c r="C18101" s="88"/>
      <c r="D18101" s="88"/>
      <c r="E18101" s="88"/>
      <c r="F18101" s="88"/>
      <c r="G18101" s="88"/>
      <c r="H18101" s="88"/>
      <c r="I18101" s="88"/>
      <c r="J18101" s="88"/>
      <c r="K18101" s="88"/>
    </row>
    <row r="18102" spans="2:11" ht="12" hidden="1" customHeight="1" x14ac:dyDescent="0.2">
      <c r="B18102" s="88"/>
      <c r="C18102" s="88"/>
      <c r="D18102" s="88"/>
      <c r="E18102" s="88"/>
      <c r="F18102" s="88"/>
      <c r="G18102" s="88"/>
      <c r="H18102" s="88"/>
      <c r="I18102" s="88"/>
      <c r="J18102" s="88"/>
      <c r="K18102" s="88"/>
    </row>
    <row r="18103" spans="2:11" ht="12" hidden="1" customHeight="1" x14ac:dyDescent="0.2">
      <c r="B18103" s="88"/>
      <c r="C18103" s="88"/>
      <c r="D18103" s="88"/>
      <c r="E18103" s="88"/>
      <c r="F18103" s="88"/>
      <c r="G18103" s="88"/>
      <c r="H18103" s="88"/>
      <c r="I18103" s="88"/>
      <c r="J18103" s="88"/>
      <c r="K18103" s="88"/>
    </row>
    <row r="18104" spans="2:11" ht="12" hidden="1" customHeight="1" x14ac:dyDescent="0.2">
      <c r="B18104" s="88"/>
      <c r="C18104" s="88"/>
      <c r="D18104" s="88"/>
      <c r="E18104" s="88"/>
      <c r="F18104" s="88"/>
      <c r="G18104" s="88"/>
      <c r="H18104" s="88"/>
      <c r="I18104" s="88"/>
      <c r="J18104" s="88"/>
      <c r="K18104" s="88"/>
    </row>
    <row r="18105" spans="2:11" ht="12" hidden="1" customHeight="1" x14ac:dyDescent="0.2">
      <c r="B18105" s="88"/>
      <c r="C18105" s="88"/>
      <c r="D18105" s="88"/>
      <c r="E18105" s="88"/>
      <c r="F18105" s="88"/>
      <c r="G18105" s="88"/>
      <c r="H18105" s="88"/>
      <c r="I18105" s="88"/>
      <c r="J18105" s="88"/>
      <c r="K18105" s="88"/>
    </row>
    <row r="18106" spans="2:11" ht="12" hidden="1" customHeight="1" x14ac:dyDescent="0.2">
      <c r="B18106" s="88"/>
      <c r="C18106" s="88"/>
      <c r="D18106" s="88"/>
      <c r="E18106" s="88"/>
      <c r="F18106" s="88"/>
      <c r="G18106" s="88"/>
      <c r="H18106" s="88"/>
      <c r="I18106" s="88"/>
      <c r="J18106" s="88"/>
      <c r="K18106" s="88"/>
    </row>
    <row r="18107" spans="2:11" ht="12" hidden="1" customHeight="1" x14ac:dyDescent="0.2">
      <c r="B18107" s="88"/>
      <c r="C18107" s="88"/>
      <c r="D18107" s="88"/>
      <c r="E18107" s="88"/>
      <c r="F18107" s="88"/>
      <c r="G18107" s="88"/>
      <c r="H18107" s="88"/>
      <c r="I18107" s="88"/>
      <c r="J18107" s="88"/>
      <c r="K18107" s="88"/>
    </row>
    <row r="18108" spans="2:11" ht="12" hidden="1" customHeight="1" x14ac:dyDescent="0.2">
      <c r="B18108" s="88"/>
      <c r="C18108" s="88"/>
      <c r="D18108" s="88"/>
      <c r="E18108" s="88"/>
      <c r="F18108" s="88"/>
      <c r="G18108" s="88"/>
      <c r="H18108" s="88"/>
      <c r="I18108" s="88"/>
      <c r="J18108" s="88"/>
      <c r="K18108" s="88"/>
    </row>
    <row r="18109" spans="2:11" ht="12" hidden="1" customHeight="1" x14ac:dyDescent="0.2">
      <c r="B18109" s="88"/>
      <c r="C18109" s="88"/>
      <c r="D18109" s="88"/>
      <c r="E18109" s="88"/>
      <c r="F18109" s="88"/>
      <c r="G18109" s="88"/>
      <c r="H18109" s="88"/>
      <c r="I18109" s="88"/>
      <c r="J18109" s="88"/>
      <c r="K18109" s="88"/>
    </row>
    <row r="18110" spans="2:11" ht="12" hidden="1" customHeight="1" x14ac:dyDescent="0.2">
      <c r="B18110" s="88"/>
      <c r="C18110" s="88"/>
      <c r="D18110" s="88"/>
      <c r="E18110" s="88"/>
      <c r="F18110" s="88"/>
      <c r="G18110" s="88"/>
      <c r="H18110" s="88"/>
      <c r="I18110" s="88"/>
      <c r="J18110" s="88"/>
      <c r="K18110" s="88"/>
    </row>
    <row r="18111" spans="2:11" ht="12" hidden="1" customHeight="1" x14ac:dyDescent="0.2">
      <c r="B18111" s="88"/>
      <c r="C18111" s="88"/>
      <c r="D18111" s="88"/>
      <c r="E18111" s="88"/>
      <c r="F18111" s="88"/>
      <c r="G18111" s="88"/>
      <c r="H18111" s="88"/>
      <c r="I18111" s="88"/>
      <c r="J18111" s="88"/>
      <c r="K18111" s="88"/>
    </row>
    <row r="18112" spans="2:11" ht="12" hidden="1" customHeight="1" x14ac:dyDescent="0.2">
      <c r="B18112" s="88"/>
      <c r="C18112" s="88"/>
      <c r="D18112" s="88"/>
      <c r="E18112" s="88"/>
      <c r="F18112" s="88"/>
      <c r="G18112" s="88"/>
      <c r="H18112" s="88"/>
      <c r="I18112" s="88"/>
      <c r="J18112" s="88"/>
      <c r="K18112" s="88"/>
    </row>
    <row r="18113" spans="2:11" ht="12" hidden="1" customHeight="1" x14ac:dyDescent="0.2">
      <c r="B18113" s="88"/>
      <c r="C18113" s="88"/>
      <c r="D18113" s="88"/>
      <c r="E18113" s="88"/>
      <c r="F18113" s="88"/>
      <c r="G18113" s="88"/>
      <c r="H18113" s="88"/>
      <c r="I18113" s="88"/>
      <c r="J18113" s="88"/>
      <c r="K18113" s="88"/>
    </row>
    <row r="18114" spans="2:11" ht="12" hidden="1" customHeight="1" x14ac:dyDescent="0.2">
      <c r="B18114" s="88"/>
      <c r="C18114" s="88"/>
      <c r="D18114" s="88"/>
      <c r="E18114" s="88"/>
      <c r="F18114" s="88"/>
      <c r="G18114" s="88"/>
      <c r="H18114" s="88"/>
      <c r="I18114" s="88"/>
      <c r="J18114" s="88"/>
      <c r="K18114" s="88"/>
    </row>
    <row r="18115" spans="2:11" ht="12" hidden="1" customHeight="1" x14ac:dyDescent="0.2">
      <c r="B18115" s="88"/>
      <c r="C18115" s="88"/>
      <c r="D18115" s="88"/>
      <c r="E18115" s="88"/>
      <c r="F18115" s="88"/>
      <c r="G18115" s="88"/>
      <c r="H18115" s="88"/>
      <c r="I18115" s="88"/>
      <c r="J18115" s="88"/>
      <c r="K18115" s="88"/>
    </row>
    <row r="18116" spans="2:11" ht="12" hidden="1" customHeight="1" x14ac:dyDescent="0.2">
      <c r="B18116" s="88"/>
      <c r="C18116" s="88"/>
      <c r="D18116" s="88"/>
      <c r="E18116" s="88"/>
      <c r="F18116" s="88"/>
      <c r="G18116" s="88"/>
      <c r="H18116" s="88"/>
      <c r="I18116" s="88"/>
      <c r="J18116" s="88"/>
      <c r="K18116" s="88"/>
    </row>
    <row r="18117" spans="2:11" ht="12" hidden="1" customHeight="1" x14ac:dyDescent="0.2">
      <c r="B18117" s="88"/>
      <c r="C18117" s="88"/>
      <c r="D18117" s="88"/>
      <c r="E18117" s="88"/>
      <c r="F18117" s="88"/>
      <c r="G18117" s="88"/>
      <c r="H18117" s="88"/>
      <c r="I18117" s="88"/>
      <c r="J18117" s="88"/>
      <c r="K18117" s="88"/>
    </row>
    <row r="18118" spans="2:11" ht="12" hidden="1" customHeight="1" x14ac:dyDescent="0.2">
      <c r="B18118" s="88"/>
      <c r="C18118" s="88"/>
      <c r="D18118" s="88"/>
      <c r="E18118" s="88"/>
      <c r="F18118" s="88"/>
      <c r="G18118" s="88"/>
      <c r="H18118" s="88"/>
      <c r="I18118" s="88"/>
      <c r="J18118" s="88"/>
      <c r="K18118" s="88"/>
    </row>
    <row r="18119" spans="2:11" ht="12" hidden="1" customHeight="1" x14ac:dyDescent="0.2">
      <c r="B18119" s="88"/>
      <c r="C18119" s="88"/>
      <c r="D18119" s="88"/>
      <c r="E18119" s="88"/>
      <c r="F18119" s="88"/>
      <c r="G18119" s="88"/>
      <c r="H18119" s="88"/>
      <c r="I18119" s="88"/>
      <c r="J18119" s="88"/>
      <c r="K18119" s="88"/>
    </row>
    <row r="18120" spans="2:11" ht="12" hidden="1" customHeight="1" x14ac:dyDescent="0.2">
      <c r="B18120" s="88"/>
      <c r="C18120" s="88"/>
      <c r="D18120" s="88"/>
      <c r="E18120" s="88"/>
      <c r="F18120" s="88"/>
      <c r="G18120" s="88"/>
      <c r="H18120" s="88"/>
      <c r="I18120" s="88"/>
      <c r="J18120" s="88"/>
      <c r="K18120" s="88"/>
    </row>
    <row r="18121" spans="2:11" ht="12" hidden="1" customHeight="1" x14ac:dyDescent="0.2">
      <c r="B18121" s="88"/>
      <c r="C18121" s="88"/>
      <c r="D18121" s="88"/>
      <c r="E18121" s="88"/>
      <c r="F18121" s="88"/>
      <c r="G18121" s="88"/>
      <c r="H18121" s="88"/>
      <c r="I18121" s="88"/>
      <c r="J18121" s="88"/>
      <c r="K18121" s="88"/>
    </row>
    <row r="18122" spans="2:11" ht="12" hidden="1" customHeight="1" x14ac:dyDescent="0.2">
      <c r="B18122" s="88"/>
      <c r="C18122" s="88"/>
      <c r="D18122" s="88"/>
      <c r="E18122" s="88"/>
      <c r="F18122" s="88"/>
      <c r="G18122" s="88"/>
      <c r="H18122" s="88"/>
      <c r="I18122" s="88"/>
      <c r="J18122" s="88"/>
      <c r="K18122" s="88"/>
    </row>
    <row r="18123" spans="2:11" ht="12" hidden="1" customHeight="1" x14ac:dyDescent="0.2">
      <c r="B18123" s="88"/>
      <c r="C18123" s="88"/>
      <c r="D18123" s="88"/>
      <c r="E18123" s="88"/>
      <c r="F18123" s="88"/>
      <c r="G18123" s="88"/>
      <c r="H18123" s="88"/>
      <c r="I18123" s="88"/>
      <c r="J18123" s="88"/>
      <c r="K18123" s="88"/>
    </row>
    <row r="18124" spans="2:11" ht="12" hidden="1" customHeight="1" x14ac:dyDescent="0.2">
      <c r="B18124" s="88"/>
      <c r="C18124" s="88"/>
      <c r="D18124" s="88"/>
      <c r="E18124" s="88"/>
      <c r="F18124" s="88"/>
      <c r="G18124" s="88"/>
      <c r="H18124" s="88"/>
      <c r="I18124" s="88"/>
      <c r="J18124" s="88"/>
      <c r="K18124" s="88"/>
    </row>
    <row r="18125" spans="2:11" ht="12" hidden="1" customHeight="1" x14ac:dyDescent="0.2">
      <c r="B18125" s="88"/>
      <c r="C18125" s="88"/>
      <c r="D18125" s="88"/>
      <c r="E18125" s="88"/>
      <c r="F18125" s="88"/>
      <c r="G18125" s="88"/>
      <c r="H18125" s="88"/>
      <c r="I18125" s="88"/>
      <c r="J18125" s="88"/>
      <c r="K18125" s="88"/>
    </row>
    <row r="18126" spans="2:11" ht="12" hidden="1" customHeight="1" x14ac:dyDescent="0.2">
      <c r="B18126" s="88"/>
      <c r="C18126" s="88"/>
      <c r="D18126" s="88"/>
      <c r="E18126" s="88"/>
      <c r="F18126" s="88"/>
      <c r="G18126" s="88"/>
      <c r="H18126" s="88"/>
      <c r="I18126" s="88"/>
      <c r="J18126" s="88"/>
      <c r="K18126" s="88"/>
    </row>
    <row r="18127" spans="2:11" ht="12" hidden="1" customHeight="1" x14ac:dyDescent="0.2">
      <c r="B18127" s="88"/>
      <c r="C18127" s="88"/>
      <c r="D18127" s="88"/>
      <c r="E18127" s="88"/>
      <c r="F18127" s="88"/>
      <c r="G18127" s="88"/>
      <c r="H18127" s="88"/>
      <c r="I18127" s="88"/>
      <c r="J18127" s="88"/>
      <c r="K18127" s="88"/>
    </row>
    <row r="18128" spans="2:11" ht="12" hidden="1" customHeight="1" x14ac:dyDescent="0.2">
      <c r="B18128" s="88"/>
      <c r="C18128" s="88"/>
      <c r="D18128" s="88"/>
      <c r="E18128" s="88"/>
      <c r="F18128" s="88"/>
      <c r="G18128" s="88"/>
      <c r="H18128" s="88"/>
      <c r="I18128" s="88"/>
      <c r="J18128" s="88"/>
      <c r="K18128" s="88"/>
    </row>
    <row r="18129" spans="2:11" ht="12" hidden="1" customHeight="1" x14ac:dyDescent="0.2">
      <c r="B18129" s="88"/>
      <c r="C18129" s="88"/>
      <c r="D18129" s="88"/>
      <c r="E18129" s="88"/>
      <c r="F18129" s="88"/>
      <c r="G18129" s="88"/>
      <c r="H18129" s="88"/>
      <c r="I18129" s="88"/>
      <c r="J18129" s="88"/>
      <c r="K18129" s="88"/>
    </row>
    <row r="18130" spans="2:11" ht="12" hidden="1" customHeight="1" x14ac:dyDescent="0.2">
      <c r="B18130" s="88"/>
      <c r="C18130" s="88"/>
      <c r="D18130" s="88"/>
      <c r="E18130" s="88"/>
      <c r="F18130" s="88"/>
      <c r="G18130" s="88"/>
      <c r="H18130" s="88"/>
      <c r="I18130" s="88"/>
      <c r="J18130" s="88"/>
      <c r="K18130" s="88"/>
    </row>
    <row r="18131" spans="2:11" ht="12" hidden="1" customHeight="1" x14ac:dyDescent="0.2">
      <c r="B18131" s="88"/>
      <c r="C18131" s="88"/>
      <c r="D18131" s="88"/>
      <c r="E18131" s="88"/>
      <c r="F18131" s="88"/>
      <c r="G18131" s="88"/>
      <c r="H18131" s="88"/>
      <c r="I18131" s="88"/>
      <c r="J18131" s="88"/>
      <c r="K18131" s="88"/>
    </row>
    <row r="18132" spans="2:11" ht="12" hidden="1" customHeight="1" x14ac:dyDescent="0.2">
      <c r="B18132" s="88"/>
      <c r="C18132" s="88"/>
      <c r="D18132" s="88"/>
      <c r="E18132" s="88"/>
      <c r="F18132" s="88"/>
      <c r="G18132" s="88"/>
      <c r="H18132" s="88"/>
      <c r="I18132" s="88"/>
      <c r="J18132" s="88"/>
      <c r="K18132" s="88"/>
    </row>
    <row r="18133" spans="2:11" ht="12" hidden="1" customHeight="1" x14ac:dyDescent="0.2">
      <c r="B18133" s="88"/>
      <c r="C18133" s="88"/>
      <c r="D18133" s="88"/>
      <c r="E18133" s="88"/>
      <c r="F18133" s="88"/>
      <c r="G18133" s="88"/>
      <c r="H18133" s="88"/>
      <c r="I18133" s="88"/>
      <c r="J18133" s="88"/>
      <c r="K18133" s="88"/>
    </row>
    <row r="18134" spans="2:11" ht="12" hidden="1" customHeight="1" x14ac:dyDescent="0.2">
      <c r="B18134" s="88"/>
      <c r="C18134" s="88"/>
      <c r="D18134" s="88"/>
      <c r="E18134" s="88"/>
      <c r="F18134" s="88"/>
      <c r="G18134" s="88"/>
      <c r="H18134" s="88"/>
      <c r="I18134" s="88"/>
      <c r="J18134" s="88"/>
      <c r="K18134" s="88"/>
    </row>
    <row r="18135" spans="2:11" ht="12" hidden="1" customHeight="1" x14ac:dyDescent="0.2">
      <c r="B18135" s="88"/>
      <c r="C18135" s="88"/>
      <c r="D18135" s="88"/>
      <c r="E18135" s="88"/>
      <c r="F18135" s="88"/>
      <c r="G18135" s="88"/>
      <c r="H18135" s="88"/>
      <c r="I18135" s="88"/>
      <c r="J18135" s="88"/>
      <c r="K18135" s="88"/>
    </row>
    <row r="18136" spans="2:11" ht="12" hidden="1" customHeight="1" x14ac:dyDescent="0.2">
      <c r="B18136" s="88"/>
      <c r="C18136" s="88"/>
      <c r="D18136" s="88"/>
      <c r="E18136" s="88"/>
      <c r="F18136" s="88"/>
      <c r="G18136" s="88"/>
      <c r="H18136" s="88"/>
      <c r="I18136" s="88"/>
      <c r="J18136" s="88"/>
      <c r="K18136" s="88"/>
    </row>
    <row r="18137" spans="2:11" ht="12" hidden="1" customHeight="1" x14ac:dyDescent="0.2">
      <c r="B18137" s="88"/>
      <c r="C18137" s="88"/>
      <c r="D18137" s="88"/>
      <c r="E18137" s="88"/>
      <c r="F18137" s="88"/>
      <c r="G18137" s="88"/>
      <c r="H18137" s="88"/>
      <c r="I18137" s="88"/>
      <c r="J18137" s="88"/>
      <c r="K18137" s="88"/>
    </row>
    <row r="18138" spans="2:11" ht="12" hidden="1" customHeight="1" x14ac:dyDescent="0.2">
      <c r="B18138" s="88"/>
      <c r="C18138" s="88"/>
      <c r="D18138" s="88"/>
      <c r="E18138" s="88"/>
      <c r="F18138" s="88"/>
      <c r="G18138" s="88"/>
      <c r="H18138" s="88"/>
      <c r="I18138" s="88"/>
      <c r="J18138" s="88"/>
      <c r="K18138" s="88"/>
    </row>
    <row r="18139" spans="2:11" ht="12" hidden="1" customHeight="1" x14ac:dyDescent="0.2">
      <c r="B18139" s="88"/>
      <c r="C18139" s="88"/>
      <c r="D18139" s="88"/>
      <c r="E18139" s="88"/>
      <c r="F18139" s="88"/>
      <c r="G18139" s="88"/>
      <c r="H18139" s="88"/>
      <c r="I18139" s="88"/>
      <c r="J18139" s="88"/>
      <c r="K18139" s="88"/>
    </row>
    <row r="18140" spans="2:11" ht="12" hidden="1" customHeight="1" x14ac:dyDescent="0.2">
      <c r="B18140" s="88"/>
      <c r="C18140" s="88"/>
      <c r="D18140" s="88"/>
      <c r="E18140" s="88"/>
      <c r="F18140" s="88"/>
      <c r="G18140" s="88"/>
      <c r="H18140" s="88"/>
      <c r="I18140" s="88"/>
      <c r="J18140" s="88"/>
      <c r="K18140" s="88"/>
    </row>
    <row r="18141" spans="2:11" ht="12" hidden="1" customHeight="1" x14ac:dyDescent="0.2">
      <c r="B18141" s="88"/>
      <c r="C18141" s="88"/>
      <c r="D18141" s="88"/>
      <c r="E18141" s="88"/>
      <c r="F18141" s="88"/>
      <c r="G18141" s="88"/>
      <c r="H18141" s="88"/>
      <c r="I18141" s="88"/>
      <c r="J18141" s="88"/>
      <c r="K18141" s="88"/>
    </row>
    <row r="18142" spans="2:11" ht="12" hidden="1" customHeight="1" x14ac:dyDescent="0.2">
      <c r="B18142" s="88"/>
      <c r="C18142" s="88"/>
      <c r="D18142" s="88"/>
      <c r="E18142" s="88"/>
      <c r="F18142" s="88"/>
      <c r="G18142" s="88"/>
      <c r="H18142" s="88"/>
      <c r="I18142" s="88"/>
      <c r="J18142" s="88"/>
      <c r="K18142" s="88"/>
    </row>
    <row r="18143" spans="2:11" ht="12" hidden="1" customHeight="1" x14ac:dyDescent="0.2">
      <c r="B18143" s="88"/>
      <c r="C18143" s="88"/>
      <c r="D18143" s="88"/>
      <c r="E18143" s="88"/>
      <c r="F18143" s="88"/>
      <c r="G18143" s="88"/>
      <c r="H18143" s="88"/>
      <c r="I18143" s="88"/>
      <c r="J18143" s="88"/>
      <c r="K18143" s="88"/>
    </row>
    <row r="18144" spans="2:11" ht="12" hidden="1" customHeight="1" x14ac:dyDescent="0.2">
      <c r="B18144" s="88"/>
      <c r="C18144" s="88"/>
      <c r="D18144" s="88"/>
      <c r="E18144" s="88"/>
      <c r="F18144" s="88"/>
      <c r="G18144" s="88"/>
      <c r="H18144" s="88"/>
      <c r="I18144" s="88"/>
      <c r="J18144" s="88"/>
      <c r="K18144" s="88"/>
    </row>
    <row r="18145" spans="2:11" ht="12" hidden="1" customHeight="1" x14ac:dyDescent="0.2">
      <c r="B18145" s="88"/>
      <c r="C18145" s="88"/>
      <c r="D18145" s="88"/>
      <c r="E18145" s="88"/>
      <c r="F18145" s="88"/>
      <c r="G18145" s="88"/>
      <c r="H18145" s="88"/>
      <c r="I18145" s="88"/>
      <c r="J18145" s="88"/>
      <c r="K18145" s="88"/>
    </row>
    <row r="18146" spans="2:11" ht="12" hidden="1" customHeight="1" x14ac:dyDescent="0.2">
      <c r="B18146" s="88"/>
      <c r="C18146" s="88"/>
      <c r="D18146" s="88"/>
      <c r="E18146" s="88"/>
      <c r="F18146" s="88"/>
      <c r="G18146" s="88"/>
      <c r="H18146" s="88"/>
      <c r="I18146" s="88"/>
      <c r="J18146" s="88"/>
      <c r="K18146" s="88"/>
    </row>
    <row r="18147" spans="2:11" ht="12" hidden="1" customHeight="1" x14ac:dyDescent="0.2">
      <c r="B18147" s="88"/>
      <c r="C18147" s="88"/>
      <c r="D18147" s="88"/>
      <c r="E18147" s="88"/>
      <c r="F18147" s="88"/>
      <c r="G18147" s="88"/>
      <c r="H18147" s="88"/>
      <c r="I18147" s="88"/>
      <c r="J18147" s="88"/>
      <c r="K18147" s="88"/>
    </row>
    <row r="18148" spans="2:11" ht="12" hidden="1" customHeight="1" x14ac:dyDescent="0.2">
      <c r="B18148" s="88"/>
      <c r="C18148" s="88"/>
      <c r="D18148" s="88"/>
      <c r="E18148" s="88"/>
      <c r="F18148" s="88"/>
      <c r="G18148" s="88"/>
      <c r="H18148" s="88"/>
      <c r="I18148" s="88"/>
      <c r="J18148" s="88"/>
      <c r="K18148" s="88"/>
    </row>
    <row r="18149" spans="2:11" ht="12" hidden="1" customHeight="1" x14ac:dyDescent="0.2">
      <c r="B18149" s="88"/>
      <c r="C18149" s="88"/>
      <c r="D18149" s="88"/>
      <c r="E18149" s="88"/>
      <c r="F18149" s="88"/>
      <c r="G18149" s="88"/>
      <c r="H18149" s="88"/>
      <c r="I18149" s="88"/>
      <c r="J18149" s="88"/>
      <c r="K18149" s="88"/>
    </row>
    <row r="18150" spans="2:11" ht="12" hidden="1" customHeight="1" x14ac:dyDescent="0.2">
      <c r="B18150" s="88"/>
      <c r="C18150" s="88"/>
      <c r="D18150" s="88"/>
      <c r="E18150" s="88"/>
      <c r="F18150" s="88"/>
      <c r="G18150" s="88"/>
      <c r="H18150" s="88"/>
      <c r="I18150" s="88"/>
      <c r="J18150" s="88"/>
      <c r="K18150" s="88"/>
    </row>
    <row r="18151" spans="2:11" ht="12" hidden="1" customHeight="1" x14ac:dyDescent="0.2">
      <c r="B18151" s="88"/>
      <c r="C18151" s="88"/>
      <c r="D18151" s="88"/>
      <c r="E18151" s="88"/>
      <c r="F18151" s="88"/>
      <c r="G18151" s="88"/>
      <c r="H18151" s="88"/>
      <c r="I18151" s="88"/>
      <c r="J18151" s="88"/>
      <c r="K18151" s="88"/>
    </row>
    <row r="18152" spans="2:11" ht="12" hidden="1" customHeight="1" x14ac:dyDescent="0.2">
      <c r="B18152" s="88"/>
      <c r="C18152" s="88"/>
      <c r="D18152" s="88"/>
      <c r="E18152" s="88"/>
      <c r="F18152" s="88"/>
      <c r="G18152" s="88"/>
      <c r="H18152" s="88"/>
      <c r="I18152" s="88"/>
      <c r="J18152" s="88"/>
      <c r="K18152" s="88"/>
    </row>
    <row r="18153" spans="2:11" ht="12" hidden="1" customHeight="1" x14ac:dyDescent="0.2">
      <c r="B18153" s="88"/>
      <c r="C18153" s="88"/>
      <c r="D18153" s="88"/>
      <c r="E18153" s="88"/>
      <c r="F18153" s="88"/>
      <c r="G18153" s="88"/>
      <c r="H18153" s="88"/>
      <c r="I18153" s="88"/>
      <c r="J18153" s="88"/>
      <c r="K18153" s="88"/>
    </row>
    <row r="18154" spans="2:11" ht="12" hidden="1" customHeight="1" x14ac:dyDescent="0.2">
      <c r="B18154" s="88"/>
      <c r="C18154" s="88"/>
      <c r="D18154" s="88"/>
      <c r="E18154" s="88"/>
      <c r="F18154" s="88"/>
      <c r="G18154" s="88"/>
      <c r="H18154" s="88"/>
      <c r="I18154" s="88"/>
      <c r="J18154" s="88"/>
      <c r="K18154" s="88"/>
    </row>
    <row r="18155" spans="2:11" ht="12" hidden="1" customHeight="1" x14ac:dyDescent="0.2">
      <c r="B18155" s="88"/>
      <c r="C18155" s="88"/>
      <c r="D18155" s="88"/>
      <c r="E18155" s="88"/>
      <c r="F18155" s="88"/>
      <c r="G18155" s="88"/>
      <c r="H18155" s="88"/>
      <c r="I18155" s="88"/>
      <c r="J18155" s="88"/>
      <c r="K18155" s="88"/>
    </row>
    <row r="18156" spans="2:11" ht="12" hidden="1" customHeight="1" x14ac:dyDescent="0.2">
      <c r="B18156" s="88"/>
      <c r="C18156" s="88"/>
      <c r="D18156" s="88"/>
      <c r="E18156" s="88"/>
      <c r="F18156" s="88"/>
      <c r="G18156" s="88"/>
      <c r="H18156" s="88"/>
      <c r="I18156" s="88"/>
      <c r="J18156" s="88"/>
      <c r="K18156" s="88"/>
    </row>
    <row r="18157" spans="2:11" ht="12" hidden="1" customHeight="1" x14ac:dyDescent="0.2">
      <c r="B18157" s="88"/>
      <c r="C18157" s="88"/>
      <c r="D18157" s="88"/>
      <c r="E18157" s="88"/>
      <c r="F18157" s="88"/>
      <c r="G18157" s="88"/>
      <c r="H18157" s="88"/>
      <c r="I18157" s="88"/>
      <c r="J18157" s="88"/>
      <c r="K18157" s="88"/>
    </row>
    <row r="18158" spans="2:11" ht="12" hidden="1" customHeight="1" x14ac:dyDescent="0.2">
      <c r="B18158" s="88"/>
      <c r="C18158" s="88"/>
      <c r="D18158" s="88"/>
      <c r="E18158" s="88"/>
      <c r="F18158" s="88"/>
      <c r="G18158" s="88"/>
      <c r="H18158" s="88"/>
      <c r="I18158" s="88"/>
      <c r="J18158" s="88"/>
      <c r="K18158" s="88"/>
    </row>
    <row r="18159" spans="2:11" ht="12" hidden="1" customHeight="1" x14ac:dyDescent="0.2">
      <c r="B18159" s="88"/>
      <c r="C18159" s="88"/>
      <c r="D18159" s="88"/>
      <c r="E18159" s="88"/>
      <c r="F18159" s="88"/>
      <c r="G18159" s="88"/>
      <c r="H18159" s="88"/>
      <c r="I18159" s="88"/>
      <c r="J18159" s="88"/>
      <c r="K18159" s="88"/>
    </row>
    <row r="18160" spans="2:11" ht="12" hidden="1" customHeight="1" x14ac:dyDescent="0.2">
      <c r="B18160" s="88"/>
      <c r="C18160" s="88"/>
      <c r="D18160" s="88"/>
      <c r="E18160" s="88"/>
      <c r="F18160" s="88"/>
      <c r="G18160" s="88"/>
      <c r="H18160" s="88"/>
      <c r="I18160" s="88"/>
      <c r="J18160" s="88"/>
      <c r="K18160" s="88"/>
    </row>
    <row r="18161" spans="2:11" ht="12" hidden="1" customHeight="1" x14ac:dyDescent="0.2">
      <c r="B18161" s="88"/>
      <c r="C18161" s="88"/>
      <c r="D18161" s="88"/>
      <c r="E18161" s="88"/>
      <c r="F18161" s="88"/>
      <c r="G18161" s="88"/>
      <c r="H18161" s="88"/>
      <c r="I18161" s="88"/>
      <c r="J18161" s="88"/>
      <c r="K18161" s="88"/>
    </row>
    <row r="18162" spans="2:11" ht="12" hidden="1" customHeight="1" x14ac:dyDescent="0.2">
      <c r="B18162" s="88"/>
      <c r="C18162" s="88"/>
      <c r="D18162" s="88"/>
      <c r="E18162" s="88"/>
      <c r="F18162" s="88"/>
      <c r="G18162" s="88"/>
      <c r="H18162" s="88"/>
      <c r="I18162" s="88"/>
      <c r="J18162" s="88"/>
      <c r="K18162" s="88"/>
    </row>
    <row r="18163" spans="2:11" ht="12" hidden="1" customHeight="1" x14ac:dyDescent="0.2">
      <c r="B18163" s="88"/>
      <c r="C18163" s="88"/>
      <c r="D18163" s="88"/>
      <c r="E18163" s="88"/>
      <c r="F18163" s="88"/>
      <c r="G18163" s="88"/>
      <c r="H18163" s="88"/>
      <c r="I18163" s="88"/>
      <c r="J18163" s="88"/>
      <c r="K18163" s="88"/>
    </row>
    <row r="18164" spans="2:11" ht="12" hidden="1" customHeight="1" x14ac:dyDescent="0.2">
      <c r="B18164" s="88"/>
      <c r="C18164" s="88"/>
      <c r="D18164" s="88"/>
      <c r="E18164" s="88"/>
      <c r="F18164" s="88"/>
      <c r="G18164" s="88"/>
      <c r="H18164" s="88"/>
      <c r="I18164" s="88"/>
      <c r="J18164" s="88"/>
      <c r="K18164" s="88"/>
    </row>
    <row r="18165" spans="2:11" ht="12" hidden="1" customHeight="1" x14ac:dyDescent="0.2">
      <c r="B18165" s="88"/>
      <c r="C18165" s="88"/>
      <c r="D18165" s="88"/>
      <c r="E18165" s="88"/>
      <c r="F18165" s="88"/>
      <c r="G18165" s="88"/>
      <c r="H18165" s="88"/>
      <c r="I18165" s="88"/>
      <c r="J18165" s="88"/>
      <c r="K18165" s="88"/>
    </row>
    <row r="18166" spans="2:11" ht="12" hidden="1" customHeight="1" x14ac:dyDescent="0.2">
      <c r="B18166" s="88"/>
      <c r="C18166" s="88"/>
      <c r="D18166" s="88"/>
      <c r="E18166" s="88"/>
      <c r="F18166" s="88"/>
      <c r="G18166" s="88"/>
      <c r="H18166" s="88"/>
      <c r="I18166" s="88"/>
      <c r="J18166" s="88"/>
      <c r="K18166" s="88"/>
    </row>
    <row r="18167" spans="2:11" ht="12" hidden="1" customHeight="1" x14ac:dyDescent="0.2">
      <c r="B18167" s="88"/>
      <c r="C18167" s="88"/>
      <c r="D18167" s="88"/>
      <c r="E18167" s="88"/>
      <c r="F18167" s="88"/>
      <c r="G18167" s="88"/>
      <c r="H18167" s="88"/>
      <c r="I18167" s="88"/>
      <c r="J18167" s="88"/>
      <c r="K18167" s="88"/>
    </row>
    <row r="18168" spans="2:11" ht="12" hidden="1" customHeight="1" x14ac:dyDescent="0.2">
      <c r="B18168" s="88"/>
      <c r="C18168" s="88"/>
      <c r="D18168" s="88"/>
      <c r="E18168" s="88"/>
      <c r="F18168" s="88"/>
      <c r="G18168" s="88"/>
      <c r="H18168" s="88"/>
      <c r="I18168" s="88"/>
      <c r="J18168" s="88"/>
      <c r="K18168" s="88"/>
    </row>
    <row r="18169" spans="2:11" ht="12" hidden="1" customHeight="1" x14ac:dyDescent="0.2">
      <c r="B18169" s="88"/>
      <c r="C18169" s="88"/>
      <c r="D18169" s="88"/>
      <c r="E18169" s="88"/>
      <c r="F18169" s="88"/>
      <c r="G18169" s="88"/>
      <c r="H18169" s="88"/>
      <c r="I18169" s="88"/>
      <c r="J18169" s="88"/>
      <c r="K18169" s="88"/>
    </row>
    <row r="18170" spans="2:11" ht="12" hidden="1" customHeight="1" x14ac:dyDescent="0.2">
      <c r="B18170" s="88"/>
      <c r="C18170" s="88"/>
      <c r="D18170" s="88"/>
      <c r="E18170" s="88"/>
      <c r="F18170" s="88"/>
      <c r="G18170" s="88"/>
      <c r="H18170" s="88"/>
      <c r="I18170" s="88"/>
      <c r="J18170" s="88"/>
      <c r="K18170" s="88"/>
    </row>
    <row r="18171" spans="2:11" ht="12" hidden="1" customHeight="1" x14ac:dyDescent="0.2">
      <c r="B18171" s="88"/>
      <c r="C18171" s="88"/>
      <c r="D18171" s="88"/>
      <c r="E18171" s="88"/>
      <c r="F18171" s="88"/>
      <c r="G18171" s="88"/>
      <c r="H18171" s="88"/>
      <c r="I18171" s="88"/>
      <c r="J18171" s="88"/>
      <c r="K18171" s="88"/>
    </row>
    <row r="18172" spans="2:11" ht="12" hidden="1" customHeight="1" x14ac:dyDescent="0.2">
      <c r="B18172" s="88"/>
      <c r="C18172" s="88"/>
      <c r="D18172" s="88"/>
      <c r="E18172" s="88"/>
      <c r="F18172" s="88"/>
      <c r="G18172" s="88"/>
      <c r="H18172" s="88"/>
      <c r="I18172" s="88"/>
      <c r="J18172" s="88"/>
      <c r="K18172" s="88"/>
    </row>
    <row r="18173" spans="2:11" ht="12" hidden="1" customHeight="1" x14ac:dyDescent="0.2">
      <c r="B18173" s="88"/>
      <c r="C18173" s="88"/>
      <c r="D18173" s="88"/>
      <c r="E18173" s="88"/>
      <c r="F18173" s="88"/>
      <c r="G18173" s="88"/>
      <c r="H18173" s="88"/>
      <c r="I18173" s="88"/>
      <c r="J18173" s="88"/>
      <c r="K18173" s="88"/>
    </row>
    <row r="18174" spans="2:11" ht="12" hidden="1" customHeight="1" x14ac:dyDescent="0.2">
      <c r="B18174" s="88"/>
      <c r="C18174" s="88"/>
      <c r="D18174" s="88"/>
      <c r="E18174" s="88"/>
      <c r="F18174" s="88"/>
      <c r="G18174" s="88"/>
      <c r="H18174" s="88"/>
      <c r="I18174" s="88"/>
      <c r="J18174" s="88"/>
      <c r="K18174" s="88"/>
    </row>
    <row r="18175" spans="2:11" ht="12" hidden="1" customHeight="1" x14ac:dyDescent="0.2">
      <c r="B18175" s="88"/>
      <c r="C18175" s="88"/>
      <c r="D18175" s="88"/>
      <c r="E18175" s="88"/>
      <c r="F18175" s="88"/>
      <c r="G18175" s="88"/>
      <c r="H18175" s="88"/>
      <c r="I18175" s="88"/>
      <c r="J18175" s="88"/>
      <c r="K18175" s="88"/>
    </row>
    <row r="18176" spans="2:11" ht="12" hidden="1" customHeight="1" x14ac:dyDescent="0.2">
      <c r="B18176" s="88"/>
      <c r="C18176" s="88"/>
      <c r="D18176" s="88"/>
      <c r="E18176" s="88"/>
      <c r="F18176" s="88"/>
      <c r="G18176" s="88"/>
      <c r="H18176" s="88"/>
      <c r="I18176" s="88"/>
      <c r="J18176" s="88"/>
      <c r="K18176" s="88"/>
    </row>
    <row r="18177" spans="2:11" ht="12" hidden="1" customHeight="1" x14ac:dyDescent="0.2">
      <c r="B18177" s="88"/>
      <c r="C18177" s="88"/>
      <c r="D18177" s="88"/>
      <c r="E18177" s="88"/>
      <c r="F18177" s="88"/>
      <c r="G18177" s="88"/>
      <c r="H18177" s="88"/>
      <c r="I18177" s="88"/>
      <c r="J18177" s="88"/>
      <c r="K18177" s="88"/>
    </row>
    <row r="18178" spans="2:11" ht="12" hidden="1" customHeight="1" x14ac:dyDescent="0.2">
      <c r="B18178" s="88"/>
      <c r="C18178" s="88"/>
      <c r="D18178" s="88"/>
      <c r="E18178" s="88"/>
      <c r="F18178" s="88"/>
      <c r="G18178" s="88"/>
      <c r="H18178" s="88"/>
      <c r="I18178" s="88"/>
      <c r="J18178" s="88"/>
      <c r="K18178" s="88"/>
    </row>
    <row r="18179" spans="2:11" ht="12" hidden="1" customHeight="1" x14ac:dyDescent="0.2">
      <c r="B18179" s="88"/>
      <c r="C18179" s="88"/>
      <c r="D18179" s="88"/>
      <c r="E18179" s="88"/>
      <c r="F18179" s="88"/>
      <c r="G18179" s="88"/>
      <c r="H18179" s="88"/>
      <c r="I18179" s="88"/>
      <c r="J18179" s="88"/>
      <c r="K18179" s="88"/>
    </row>
    <row r="18180" spans="2:11" ht="12" hidden="1" customHeight="1" x14ac:dyDescent="0.2">
      <c r="B18180" s="88"/>
      <c r="C18180" s="88"/>
      <c r="D18180" s="88"/>
      <c r="E18180" s="88"/>
      <c r="F18180" s="88"/>
      <c r="G18180" s="88"/>
      <c r="H18180" s="88"/>
      <c r="I18180" s="88"/>
      <c r="J18180" s="88"/>
      <c r="K18180" s="88"/>
    </row>
    <row r="18181" spans="2:11" ht="12" hidden="1" customHeight="1" x14ac:dyDescent="0.2">
      <c r="B18181" s="88"/>
      <c r="C18181" s="88"/>
      <c r="D18181" s="88"/>
      <c r="E18181" s="88"/>
      <c r="F18181" s="88"/>
      <c r="G18181" s="88"/>
      <c r="H18181" s="88"/>
      <c r="I18181" s="88"/>
      <c r="J18181" s="88"/>
      <c r="K18181" s="88"/>
    </row>
    <row r="18182" spans="2:11" ht="12" hidden="1" customHeight="1" x14ac:dyDescent="0.2">
      <c r="B18182" s="88"/>
      <c r="C18182" s="88"/>
      <c r="D18182" s="88"/>
      <c r="E18182" s="88"/>
      <c r="F18182" s="88"/>
      <c r="G18182" s="88"/>
      <c r="H18182" s="88"/>
      <c r="I18182" s="88"/>
      <c r="J18182" s="88"/>
      <c r="K18182" s="88"/>
    </row>
    <row r="18183" spans="2:11" ht="12" hidden="1" customHeight="1" x14ac:dyDescent="0.2">
      <c r="B18183" s="88"/>
      <c r="C18183" s="88"/>
      <c r="D18183" s="88"/>
      <c r="E18183" s="88"/>
      <c r="F18183" s="88"/>
      <c r="G18183" s="88"/>
      <c r="H18183" s="88"/>
      <c r="I18183" s="88"/>
      <c r="J18183" s="88"/>
      <c r="K18183" s="88"/>
    </row>
    <row r="18184" spans="2:11" ht="12" hidden="1" customHeight="1" x14ac:dyDescent="0.2">
      <c r="B18184" s="88"/>
      <c r="C18184" s="88"/>
      <c r="D18184" s="88"/>
      <c r="E18184" s="88"/>
      <c r="F18184" s="88"/>
      <c r="G18184" s="88"/>
      <c r="H18184" s="88"/>
      <c r="I18184" s="88"/>
      <c r="J18184" s="88"/>
      <c r="K18184" s="88"/>
    </row>
    <row r="18185" spans="2:11" ht="12" hidden="1" customHeight="1" x14ac:dyDescent="0.2">
      <c r="B18185" s="88"/>
      <c r="C18185" s="88"/>
      <c r="D18185" s="88"/>
      <c r="E18185" s="88"/>
      <c r="F18185" s="88"/>
      <c r="G18185" s="88"/>
      <c r="H18185" s="88"/>
      <c r="I18185" s="88"/>
      <c r="J18185" s="88"/>
      <c r="K18185" s="88"/>
    </row>
    <row r="18186" spans="2:11" ht="12" hidden="1" customHeight="1" x14ac:dyDescent="0.2">
      <c r="B18186" s="88"/>
      <c r="C18186" s="88"/>
      <c r="D18186" s="88"/>
      <c r="E18186" s="88"/>
      <c r="F18186" s="88"/>
      <c r="G18186" s="88"/>
      <c r="H18186" s="88"/>
      <c r="I18186" s="88"/>
      <c r="J18186" s="88"/>
      <c r="K18186" s="88"/>
    </row>
    <row r="18187" spans="2:11" ht="12" hidden="1" customHeight="1" x14ac:dyDescent="0.2">
      <c r="B18187" s="88"/>
      <c r="C18187" s="88"/>
      <c r="D18187" s="88"/>
      <c r="E18187" s="88"/>
      <c r="F18187" s="88"/>
      <c r="G18187" s="88"/>
      <c r="H18187" s="88"/>
      <c r="I18187" s="88"/>
      <c r="J18187" s="88"/>
      <c r="K18187" s="88"/>
    </row>
    <row r="18188" spans="2:11" ht="12" hidden="1" customHeight="1" x14ac:dyDescent="0.2">
      <c r="B18188" s="88"/>
      <c r="C18188" s="88"/>
      <c r="D18188" s="88"/>
      <c r="E18188" s="88"/>
      <c r="F18188" s="88"/>
      <c r="G18188" s="88"/>
      <c r="H18188" s="88"/>
      <c r="I18188" s="88"/>
      <c r="J18188" s="88"/>
      <c r="K18188" s="88"/>
    </row>
    <row r="18189" spans="2:11" ht="12" hidden="1" customHeight="1" x14ac:dyDescent="0.2">
      <c r="B18189" s="88"/>
      <c r="C18189" s="88"/>
      <c r="D18189" s="88"/>
      <c r="E18189" s="88"/>
      <c r="F18189" s="88"/>
      <c r="G18189" s="88"/>
      <c r="H18189" s="88"/>
      <c r="I18189" s="88"/>
      <c r="J18189" s="88"/>
      <c r="K18189" s="88"/>
    </row>
    <row r="18190" spans="2:11" ht="12" hidden="1" customHeight="1" x14ac:dyDescent="0.2">
      <c r="B18190" s="88"/>
      <c r="C18190" s="88"/>
      <c r="D18190" s="88"/>
      <c r="E18190" s="88"/>
      <c r="F18190" s="88"/>
      <c r="G18190" s="88"/>
      <c r="H18190" s="88"/>
      <c r="I18190" s="88"/>
      <c r="J18190" s="88"/>
      <c r="K18190" s="88"/>
    </row>
    <row r="18191" spans="2:11" ht="12" hidden="1" customHeight="1" x14ac:dyDescent="0.2">
      <c r="B18191" s="88"/>
      <c r="C18191" s="88"/>
      <c r="D18191" s="88"/>
      <c r="E18191" s="88"/>
      <c r="F18191" s="88"/>
      <c r="G18191" s="88"/>
      <c r="H18191" s="88"/>
      <c r="I18191" s="88"/>
      <c r="J18191" s="88"/>
      <c r="K18191" s="88"/>
    </row>
    <row r="18192" spans="2:11" ht="12" hidden="1" customHeight="1" x14ac:dyDescent="0.2">
      <c r="B18192" s="88"/>
      <c r="C18192" s="88"/>
      <c r="D18192" s="88"/>
      <c r="E18192" s="88"/>
      <c r="F18192" s="88"/>
      <c r="G18192" s="88"/>
      <c r="H18192" s="88"/>
      <c r="I18192" s="88"/>
      <c r="J18192" s="88"/>
      <c r="K18192" s="88"/>
    </row>
    <row r="18193" spans="2:11" ht="12" hidden="1" customHeight="1" x14ac:dyDescent="0.2">
      <c r="B18193" s="88"/>
      <c r="C18193" s="88"/>
      <c r="D18193" s="88"/>
      <c r="E18193" s="88"/>
      <c r="F18193" s="88"/>
      <c r="G18193" s="88"/>
      <c r="H18193" s="88"/>
      <c r="I18193" s="88"/>
      <c r="J18193" s="88"/>
      <c r="K18193" s="88"/>
    </row>
    <row r="18194" spans="2:11" ht="12" hidden="1" customHeight="1" x14ac:dyDescent="0.2">
      <c r="B18194" s="88"/>
      <c r="C18194" s="88"/>
      <c r="D18194" s="88"/>
      <c r="E18194" s="88"/>
      <c r="F18194" s="88"/>
      <c r="G18194" s="88"/>
      <c r="H18194" s="88"/>
      <c r="I18194" s="88"/>
      <c r="J18194" s="88"/>
      <c r="K18194" s="88"/>
    </row>
    <row r="18195" spans="2:11" ht="12" hidden="1" customHeight="1" x14ac:dyDescent="0.2">
      <c r="B18195" s="88"/>
      <c r="C18195" s="88"/>
      <c r="D18195" s="88"/>
      <c r="E18195" s="88"/>
      <c r="F18195" s="88"/>
      <c r="G18195" s="88"/>
      <c r="H18195" s="88"/>
      <c r="I18195" s="88"/>
      <c r="J18195" s="88"/>
      <c r="K18195" s="88"/>
    </row>
    <row r="18196" spans="2:11" ht="12" hidden="1" customHeight="1" x14ac:dyDescent="0.2">
      <c r="B18196" s="88"/>
      <c r="C18196" s="88"/>
      <c r="D18196" s="88"/>
      <c r="E18196" s="88"/>
      <c r="F18196" s="88"/>
      <c r="G18196" s="88"/>
      <c r="H18196" s="88"/>
      <c r="I18196" s="88"/>
      <c r="J18196" s="88"/>
      <c r="K18196" s="88"/>
    </row>
    <row r="18197" spans="2:11" ht="12" hidden="1" customHeight="1" x14ac:dyDescent="0.2">
      <c r="B18197" s="88"/>
      <c r="C18197" s="88"/>
      <c r="D18197" s="88"/>
      <c r="E18197" s="88"/>
      <c r="F18197" s="88"/>
      <c r="G18197" s="88"/>
      <c r="H18197" s="88"/>
      <c r="I18197" s="88"/>
      <c r="J18197" s="88"/>
      <c r="K18197" s="88"/>
    </row>
    <row r="18198" spans="2:11" ht="12" hidden="1" customHeight="1" x14ac:dyDescent="0.2">
      <c r="B18198" s="88"/>
      <c r="C18198" s="88"/>
      <c r="D18198" s="88"/>
      <c r="E18198" s="88"/>
      <c r="F18198" s="88"/>
      <c r="G18198" s="88"/>
      <c r="H18198" s="88"/>
      <c r="I18198" s="88"/>
      <c r="J18198" s="88"/>
      <c r="K18198" s="88"/>
    </row>
    <row r="18199" spans="2:11" ht="12" hidden="1" customHeight="1" x14ac:dyDescent="0.2">
      <c r="B18199" s="88"/>
      <c r="C18199" s="88"/>
      <c r="D18199" s="88"/>
      <c r="E18199" s="88"/>
      <c r="F18199" s="88"/>
      <c r="G18199" s="88"/>
      <c r="H18199" s="88"/>
      <c r="I18199" s="88"/>
      <c r="J18199" s="88"/>
      <c r="K18199" s="88"/>
    </row>
    <row r="18200" spans="2:11" ht="12" hidden="1" customHeight="1" x14ac:dyDescent="0.2">
      <c r="B18200" s="88"/>
      <c r="C18200" s="88"/>
      <c r="D18200" s="88"/>
      <c r="E18200" s="88"/>
      <c r="F18200" s="88"/>
      <c r="G18200" s="88"/>
      <c r="H18200" s="88"/>
      <c r="I18200" s="88"/>
      <c r="J18200" s="88"/>
      <c r="K18200" s="88"/>
    </row>
    <row r="18201" spans="2:11" ht="12" hidden="1" customHeight="1" x14ac:dyDescent="0.2">
      <c r="B18201" s="88"/>
      <c r="C18201" s="88"/>
      <c r="D18201" s="88"/>
      <c r="E18201" s="88"/>
      <c r="F18201" s="88"/>
      <c r="G18201" s="88"/>
      <c r="H18201" s="88"/>
      <c r="I18201" s="88"/>
      <c r="J18201" s="88"/>
      <c r="K18201" s="88"/>
    </row>
    <row r="18202" spans="2:11" ht="12" hidden="1" customHeight="1" x14ac:dyDescent="0.2">
      <c r="B18202" s="88"/>
      <c r="C18202" s="88"/>
      <c r="D18202" s="88"/>
      <c r="E18202" s="88"/>
      <c r="F18202" s="88"/>
      <c r="G18202" s="88"/>
      <c r="H18202" s="88"/>
      <c r="I18202" s="88"/>
      <c r="J18202" s="88"/>
      <c r="K18202" s="88"/>
    </row>
    <row r="18203" spans="2:11" ht="12" hidden="1" customHeight="1" x14ac:dyDescent="0.2">
      <c r="B18203" s="88"/>
      <c r="C18203" s="88"/>
      <c r="D18203" s="88"/>
      <c r="E18203" s="88"/>
      <c r="F18203" s="88"/>
      <c r="G18203" s="88"/>
      <c r="H18203" s="88"/>
      <c r="I18203" s="88"/>
      <c r="J18203" s="88"/>
      <c r="K18203" s="88"/>
    </row>
    <row r="18204" spans="2:11" ht="12" hidden="1" customHeight="1" x14ac:dyDescent="0.2">
      <c r="B18204" s="88"/>
      <c r="C18204" s="88"/>
      <c r="D18204" s="88"/>
      <c r="E18204" s="88"/>
      <c r="F18204" s="88"/>
      <c r="G18204" s="88"/>
      <c r="H18204" s="88"/>
      <c r="I18204" s="88"/>
      <c r="J18204" s="88"/>
      <c r="K18204" s="88"/>
    </row>
    <row r="18205" spans="2:11" ht="12" hidden="1" customHeight="1" x14ac:dyDescent="0.2">
      <c r="B18205" s="88"/>
      <c r="C18205" s="88"/>
      <c r="D18205" s="88"/>
      <c r="E18205" s="88"/>
      <c r="F18205" s="88"/>
      <c r="G18205" s="88"/>
      <c r="H18205" s="88"/>
      <c r="I18205" s="88"/>
      <c r="J18205" s="88"/>
      <c r="K18205" s="88"/>
    </row>
    <row r="18206" spans="2:11" ht="12" hidden="1" customHeight="1" x14ac:dyDescent="0.2">
      <c r="B18206" s="88"/>
      <c r="C18206" s="88"/>
      <c r="D18206" s="88"/>
      <c r="E18206" s="88"/>
      <c r="F18206" s="88"/>
      <c r="G18206" s="88"/>
      <c r="H18206" s="88"/>
      <c r="I18206" s="88"/>
      <c r="J18206" s="88"/>
      <c r="K18206" s="88"/>
    </row>
    <row r="18207" spans="2:11" ht="12" hidden="1" customHeight="1" x14ac:dyDescent="0.2">
      <c r="B18207" s="88"/>
      <c r="C18207" s="88"/>
      <c r="D18207" s="88"/>
      <c r="E18207" s="88"/>
      <c r="F18207" s="88"/>
      <c r="G18207" s="88"/>
      <c r="H18207" s="88"/>
      <c r="I18207" s="88"/>
      <c r="J18207" s="88"/>
      <c r="K18207" s="88"/>
    </row>
    <row r="18208" spans="2:11" ht="12" hidden="1" customHeight="1" x14ac:dyDescent="0.2">
      <c r="B18208" s="88"/>
      <c r="C18208" s="88"/>
      <c r="D18208" s="88"/>
      <c r="E18208" s="88"/>
      <c r="F18208" s="88"/>
      <c r="G18208" s="88"/>
      <c r="H18208" s="88"/>
      <c r="I18208" s="88"/>
      <c r="J18208" s="88"/>
      <c r="K18208" s="88"/>
    </row>
    <row r="18209" spans="2:11" ht="12" hidden="1" customHeight="1" x14ac:dyDescent="0.2">
      <c r="B18209" s="88"/>
      <c r="C18209" s="88"/>
      <c r="D18209" s="88"/>
      <c r="E18209" s="88"/>
      <c r="F18209" s="88"/>
      <c r="G18209" s="88"/>
      <c r="H18209" s="88"/>
      <c r="I18209" s="88"/>
      <c r="J18209" s="88"/>
      <c r="K18209" s="88"/>
    </row>
    <row r="18210" spans="2:11" ht="12" hidden="1" customHeight="1" x14ac:dyDescent="0.2">
      <c r="B18210" s="88"/>
      <c r="C18210" s="88"/>
      <c r="D18210" s="88"/>
      <c r="E18210" s="88"/>
      <c r="F18210" s="88"/>
      <c r="G18210" s="88"/>
      <c r="H18210" s="88"/>
      <c r="I18210" s="88"/>
      <c r="J18210" s="88"/>
      <c r="K18210" s="88"/>
    </row>
    <row r="18211" spans="2:11" ht="12" hidden="1" customHeight="1" x14ac:dyDescent="0.2">
      <c r="B18211" s="88"/>
      <c r="C18211" s="88"/>
      <c r="D18211" s="88"/>
      <c r="E18211" s="88"/>
      <c r="F18211" s="88"/>
      <c r="G18211" s="88"/>
      <c r="H18211" s="88"/>
      <c r="I18211" s="88"/>
      <c r="J18211" s="88"/>
      <c r="K18211" s="88"/>
    </row>
    <row r="18212" spans="2:11" ht="12" hidden="1" customHeight="1" x14ac:dyDescent="0.2">
      <c r="B18212" s="88"/>
      <c r="C18212" s="88"/>
      <c r="D18212" s="88"/>
      <c r="E18212" s="88"/>
      <c r="F18212" s="88"/>
      <c r="G18212" s="88"/>
      <c r="H18212" s="88"/>
      <c r="I18212" s="88"/>
      <c r="J18212" s="88"/>
      <c r="K18212" s="88"/>
    </row>
    <row r="18213" spans="2:11" ht="12" hidden="1" customHeight="1" x14ac:dyDescent="0.2">
      <c r="B18213" s="88"/>
      <c r="C18213" s="88"/>
      <c r="D18213" s="88"/>
      <c r="E18213" s="88"/>
      <c r="F18213" s="88"/>
      <c r="G18213" s="88"/>
      <c r="H18213" s="88"/>
      <c r="I18213" s="88"/>
      <c r="J18213" s="88"/>
      <c r="K18213" s="88"/>
    </row>
    <row r="18214" spans="2:11" ht="12" hidden="1" customHeight="1" x14ac:dyDescent="0.2">
      <c r="B18214" s="88"/>
      <c r="C18214" s="88"/>
      <c r="D18214" s="88"/>
      <c r="E18214" s="88"/>
      <c r="F18214" s="88"/>
      <c r="G18214" s="88"/>
      <c r="H18214" s="88"/>
      <c r="I18214" s="88"/>
      <c r="J18214" s="88"/>
      <c r="K18214" s="88"/>
    </row>
    <row r="18215" spans="2:11" ht="12" hidden="1" customHeight="1" x14ac:dyDescent="0.2">
      <c r="B18215" s="88"/>
      <c r="C18215" s="88"/>
      <c r="D18215" s="88"/>
      <c r="E18215" s="88"/>
      <c r="F18215" s="88"/>
      <c r="G18215" s="88"/>
      <c r="H18215" s="88"/>
      <c r="I18215" s="88"/>
      <c r="J18215" s="88"/>
      <c r="K18215" s="88"/>
    </row>
    <row r="18216" spans="2:11" ht="12" hidden="1" customHeight="1" x14ac:dyDescent="0.2">
      <c r="B18216" s="88"/>
      <c r="C18216" s="88"/>
      <c r="D18216" s="88"/>
      <c r="E18216" s="88"/>
      <c r="F18216" s="88"/>
      <c r="G18216" s="88"/>
      <c r="H18216" s="88"/>
      <c r="I18216" s="88"/>
      <c r="J18216" s="88"/>
      <c r="K18216" s="88"/>
    </row>
    <row r="18217" spans="2:11" ht="12" hidden="1" customHeight="1" x14ac:dyDescent="0.2">
      <c r="B18217" s="88"/>
      <c r="C18217" s="88"/>
      <c r="D18217" s="88"/>
      <c r="E18217" s="88"/>
      <c r="F18217" s="88"/>
      <c r="G18217" s="88"/>
      <c r="H18217" s="88"/>
      <c r="I18217" s="88"/>
      <c r="J18217" s="88"/>
      <c r="K18217" s="88"/>
    </row>
    <row r="18218" spans="2:11" ht="12" hidden="1" customHeight="1" x14ac:dyDescent="0.2">
      <c r="B18218" s="88"/>
      <c r="C18218" s="88"/>
      <c r="D18218" s="88"/>
      <c r="E18218" s="88"/>
      <c r="F18218" s="88"/>
      <c r="G18218" s="88"/>
      <c r="H18218" s="88"/>
      <c r="I18218" s="88"/>
      <c r="J18218" s="88"/>
      <c r="K18218" s="88"/>
    </row>
    <row r="18219" spans="2:11" ht="12" hidden="1" customHeight="1" x14ac:dyDescent="0.2">
      <c r="B18219" s="88"/>
      <c r="C18219" s="88"/>
      <c r="D18219" s="88"/>
      <c r="E18219" s="88"/>
      <c r="F18219" s="88"/>
      <c r="G18219" s="88"/>
      <c r="H18219" s="88"/>
      <c r="I18219" s="88"/>
      <c r="J18219" s="88"/>
      <c r="K18219" s="88"/>
    </row>
    <row r="18220" spans="2:11" ht="12" hidden="1" customHeight="1" x14ac:dyDescent="0.2">
      <c r="B18220" s="88"/>
      <c r="C18220" s="88"/>
      <c r="D18220" s="88"/>
      <c r="E18220" s="88"/>
      <c r="F18220" s="88"/>
      <c r="G18220" s="88"/>
      <c r="H18220" s="88"/>
      <c r="I18220" s="88"/>
      <c r="J18220" s="88"/>
      <c r="K18220" s="88"/>
    </row>
    <row r="18221" spans="2:11" ht="12" hidden="1" customHeight="1" x14ac:dyDescent="0.2">
      <c r="B18221" s="88"/>
      <c r="C18221" s="88"/>
      <c r="D18221" s="88"/>
      <c r="E18221" s="88"/>
      <c r="F18221" s="88"/>
      <c r="G18221" s="88"/>
      <c r="H18221" s="88"/>
      <c r="I18221" s="88"/>
      <c r="J18221" s="88"/>
      <c r="K18221" s="88"/>
    </row>
    <row r="18222" spans="2:11" ht="12" hidden="1" customHeight="1" x14ac:dyDescent="0.2">
      <c r="B18222" s="88"/>
      <c r="C18222" s="88"/>
      <c r="D18222" s="88"/>
      <c r="E18222" s="88"/>
      <c r="F18222" s="88"/>
      <c r="G18222" s="88"/>
      <c r="H18222" s="88"/>
      <c r="I18222" s="88"/>
      <c r="J18222" s="88"/>
      <c r="K18222" s="88"/>
    </row>
    <row r="18223" spans="2:11" ht="12" hidden="1" customHeight="1" x14ac:dyDescent="0.2">
      <c r="B18223" s="88"/>
      <c r="C18223" s="88"/>
      <c r="D18223" s="88"/>
      <c r="E18223" s="88"/>
      <c r="F18223" s="88"/>
      <c r="G18223" s="88"/>
      <c r="H18223" s="88"/>
      <c r="I18223" s="88"/>
      <c r="J18223" s="88"/>
      <c r="K18223" s="88"/>
    </row>
    <row r="18224" spans="2:11" ht="12" hidden="1" customHeight="1" x14ac:dyDescent="0.2">
      <c r="B18224" s="88"/>
      <c r="C18224" s="88"/>
      <c r="D18224" s="88"/>
      <c r="E18224" s="88"/>
      <c r="F18224" s="88"/>
      <c r="G18224" s="88"/>
      <c r="H18224" s="88"/>
      <c r="I18224" s="88"/>
      <c r="J18224" s="88"/>
      <c r="K18224" s="88"/>
    </row>
    <row r="18225" spans="2:11" ht="12" hidden="1" customHeight="1" x14ac:dyDescent="0.2">
      <c r="B18225" s="88"/>
      <c r="C18225" s="88"/>
      <c r="D18225" s="88"/>
      <c r="E18225" s="88"/>
      <c r="F18225" s="88"/>
      <c r="G18225" s="88"/>
      <c r="H18225" s="88"/>
      <c r="I18225" s="88"/>
      <c r="J18225" s="88"/>
      <c r="K18225" s="88"/>
    </row>
    <row r="18226" spans="2:11" ht="12" hidden="1" customHeight="1" x14ac:dyDescent="0.2">
      <c r="B18226" s="88"/>
      <c r="C18226" s="88"/>
      <c r="D18226" s="88"/>
      <c r="E18226" s="88"/>
      <c r="F18226" s="88"/>
      <c r="G18226" s="88"/>
      <c r="H18226" s="88"/>
      <c r="I18226" s="88"/>
      <c r="J18226" s="88"/>
      <c r="K18226" s="88"/>
    </row>
    <row r="18227" spans="2:11" ht="12" hidden="1" customHeight="1" x14ac:dyDescent="0.2">
      <c r="B18227" s="88"/>
      <c r="C18227" s="88"/>
      <c r="D18227" s="88"/>
      <c r="E18227" s="88"/>
      <c r="F18227" s="88"/>
      <c r="G18227" s="88"/>
      <c r="H18227" s="88"/>
      <c r="I18227" s="88"/>
      <c r="J18227" s="88"/>
      <c r="K18227" s="88"/>
    </row>
    <row r="18228" spans="2:11" ht="12" hidden="1" customHeight="1" x14ac:dyDescent="0.2">
      <c r="B18228" s="88"/>
      <c r="C18228" s="88"/>
      <c r="D18228" s="88"/>
      <c r="E18228" s="88"/>
      <c r="F18228" s="88"/>
      <c r="G18228" s="88"/>
      <c r="H18228" s="88"/>
      <c r="I18228" s="88"/>
      <c r="J18228" s="88"/>
      <c r="K18228" s="88"/>
    </row>
    <row r="18229" spans="2:11" ht="12" hidden="1" customHeight="1" x14ac:dyDescent="0.2">
      <c r="B18229" s="88"/>
      <c r="C18229" s="88"/>
      <c r="D18229" s="88"/>
      <c r="E18229" s="88"/>
      <c r="F18229" s="88"/>
      <c r="G18229" s="88"/>
      <c r="H18229" s="88"/>
      <c r="I18229" s="88"/>
      <c r="J18229" s="88"/>
      <c r="K18229" s="88"/>
    </row>
    <row r="18230" spans="2:11" ht="12" hidden="1" customHeight="1" x14ac:dyDescent="0.2">
      <c r="B18230" s="88"/>
      <c r="C18230" s="88"/>
      <c r="D18230" s="88"/>
      <c r="E18230" s="88"/>
      <c r="F18230" s="88"/>
      <c r="G18230" s="88"/>
      <c r="H18230" s="88"/>
      <c r="I18230" s="88"/>
      <c r="J18230" s="88"/>
      <c r="K18230" s="88"/>
    </row>
    <row r="18231" spans="2:11" ht="12" hidden="1" customHeight="1" x14ac:dyDescent="0.2">
      <c r="B18231" s="88"/>
      <c r="C18231" s="88"/>
      <c r="D18231" s="88"/>
      <c r="E18231" s="88"/>
      <c r="F18231" s="88"/>
      <c r="G18231" s="88"/>
      <c r="H18231" s="88"/>
      <c r="I18231" s="88"/>
      <c r="J18231" s="88"/>
      <c r="K18231" s="88"/>
    </row>
    <row r="18232" spans="2:11" ht="12" hidden="1" customHeight="1" x14ac:dyDescent="0.2">
      <c r="B18232" s="88"/>
      <c r="C18232" s="88"/>
      <c r="D18232" s="88"/>
      <c r="E18232" s="88"/>
      <c r="F18232" s="88"/>
      <c r="G18232" s="88"/>
      <c r="H18232" s="88"/>
      <c r="I18232" s="88"/>
      <c r="J18232" s="88"/>
      <c r="K18232" s="88"/>
    </row>
    <row r="18233" spans="2:11" ht="12" hidden="1" customHeight="1" x14ac:dyDescent="0.2">
      <c r="B18233" s="88"/>
      <c r="C18233" s="88"/>
      <c r="D18233" s="88"/>
      <c r="E18233" s="88"/>
      <c r="F18233" s="88"/>
      <c r="G18233" s="88"/>
      <c r="H18233" s="88"/>
      <c r="I18233" s="88"/>
      <c r="J18233" s="88"/>
      <c r="K18233" s="88"/>
    </row>
    <row r="18234" spans="2:11" ht="12" hidden="1" customHeight="1" x14ac:dyDescent="0.2">
      <c r="B18234" s="88"/>
      <c r="C18234" s="88"/>
      <c r="D18234" s="88"/>
      <c r="E18234" s="88"/>
      <c r="F18234" s="88"/>
      <c r="G18234" s="88"/>
      <c r="H18234" s="88"/>
      <c r="I18234" s="88"/>
      <c r="J18234" s="88"/>
      <c r="K18234" s="88"/>
    </row>
    <row r="18235" spans="2:11" ht="12" hidden="1" customHeight="1" x14ac:dyDescent="0.2">
      <c r="B18235" s="88"/>
      <c r="C18235" s="88"/>
      <c r="D18235" s="88"/>
      <c r="E18235" s="88"/>
      <c r="F18235" s="88"/>
      <c r="G18235" s="88"/>
      <c r="H18235" s="88"/>
      <c r="I18235" s="88"/>
      <c r="J18235" s="88"/>
      <c r="K18235" s="88"/>
    </row>
    <row r="18236" spans="2:11" ht="12" hidden="1" customHeight="1" x14ac:dyDescent="0.2">
      <c r="B18236" s="88"/>
      <c r="C18236" s="88"/>
      <c r="D18236" s="88"/>
      <c r="E18236" s="88"/>
      <c r="F18236" s="88"/>
      <c r="G18236" s="88"/>
      <c r="H18236" s="88"/>
      <c r="I18236" s="88"/>
      <c r="J18236" s="88"/>
      <c r="K18236" s="88"/>
    </row>
    <row r="18237" spans="2:11" ht="12" hidden="1" customHeight="1" x14ac:dyDescent="0.2">
      <c r="B18237" s="88"/>
      <c r="C18237" s="88"/>
      <c r="D18237" s="88"/>
      <c r="E18237" s="88"/>
      <c r="F18237" s="88"/>
      <c r="G18237" s="88"/>
      <c r="H18237" s="88"/>
      <c r="I18237" s="88"/>
      <c r="J18237" s="88"/>
      <c r="K18237" s="88"/>
    </row>
    <row r="18238" spans="2:11" ht="12" hidden="1" customHeight="1" x14ac:dyDescent="0.2">
      <c r="B18238" s="88"/>
      <c r="C18238" s="88"/>
      <c r="D18238" s="88"/>
      <c r="E18238" s="88"/>
      <c r="F18238" s="88"/>
      <c r="G18238" s="88"/>
      <c r="H18238" s="88"/>
      <c r="I18238" s="88"/>
      <c r="J18238" s="88"/>
      <c r="K18238" s="88"/>
    </row>
    <row r="18239" spans="2:11" ht="12" hidden="1" customHeight="1" x14ac:dyDescent="0.2">
      <c r="B18239" s="88"/>
      <c r="C18239" s="88"/>
      <c r="D18239" s="88"/>
      <c r="E18239" s="88"/>
      <c r="F18239" s="88"/>
      <c r="G18239" s="88"/>
      <c r="H18239" s="88"/>
      <c r="I18239" s="88"/>
      <c r="J18239" s="88"/>
      <c r="K18239" s="88"/>
    </row>
    <row r="18240" spans="2:11" ht="12" hidden="1" customHeight="1" x14ac:dyDescent="0.2">
      <c r="B18240" s="88"/>
      <c r="C18240" s="88"/>
      <c r="D18240" s="88"/>
      <c r="E18240" s="88"/>
      <c r="F18240" s="88"/>
      <c r="G18240" s="88"/>
      <c r="H18240" s="88"/>
      <c r="I18240" s="88"/>
      <c r="J18240" s="88"/>
      <c r="K18240" s="88"/>
    </row>
    <row r="18241" spans="2:11" ht="12" hidden="1" customHeight="1" x14ac:dyDescent="0.2">
      <c r="B18241" s="88"/>
      <c r="C18241" s="88"/>
      <c r="D18241" s="88"/>
      <c r="E18241" s="88"/>
      <c r="F18241" s="88"/>
      <c r="G18241" s="88"/>
      <c r="H18241" s="88"/>
      <c r="I18241" s="88"/>
      <c r="J18241" s="88"/>
      <c r="K18241" s="88"/>
    </row>
    <row r="18242" spans="2:11" ht="12" hidden="1" customHeight="1" x14ac:dyDescent="0.2">
      <c r="B18242" s="88"/>
      <c r="C18242" s="88"/>
      <c r="D18242" s="88"/>
      <c r="E18242" s="88"/>
      <c r="F18242" s="88"/>
      <c r="G18242" s="88"/>
      <c r="H18242" s="88"/>
      <c r="I18242" s="88"/>
      <c r="J18242" s="88"/>
      <c r="K18242" s="88"/>
    </row>
    <row r="18243" spans="2:11" ht="12" hidden="1" customHeight="1" x14ac:dyDescent="0.2">
      <c r="B18243" s="88"/>
      <c r="C18243" s="88"/>
      <c r="D18243" s="88"/>
      <c r="E18243" s="88"/>
      <c r="F18243" s="88"/>
      <c r="G18243" s="88"/>
      <c r="H18243" s="88"/>
      <c r="I18243" s="88"/>
      <c r="J18243" s="88"/>
      <c r="K18243" s="88"/>
    </row>
    <row r="18244" spans="2:11" ht="12" hidden="1" customHeight="1" x14ac:dyDescent="0.2">
      <c r="B18244" s="88"/>
      <c r="C18244" s="88"/>
      <c r="D18244" s="88"/>
      <c r="E18244" s="88"/>
      <c r="F18244" s="88"/>
      <c r="G18244" s="88"/>
      <c r="H18244" s="88"/>
      <c r="I18244" s="88"/>
      <c r="J18244" s="88"/>
      <c r="K18244" s="88"/>
    </row>
    <row r="18245" spans="2:11" ht="12" hidden="1" customHeight="1" x14ac:dyDescent="0.2">
      <c r="B18245" s="88"/>
      <c r="C18245" s="88"/>
      <c r="D18245" s="88"/>
      <c r="E18245" s="88"/>
      <c r="F18245" s="88"/>
      <c r="G18245" s="88"/>
      <c r="H18245" s="88"/>
      <c r="I18245" s="88"/>
      <c r="J18245" s="88"/>
      <c r="K18245" s="88"/>
    </row>
    <row r="18246" spans="2:11" ht="12" hidden="1" customHeight="1" x14ac:dyDescent="0.2">
      <c r="B18246" s="88"/>
      <c r="C18246" s="88"/>
      <c r="D18246" s="88"/>
      <c r="E18246" s="88"/>
      <c r="F18246" s="88"/>
      <c r="G18246" s="88"/>
      <c r="H18246" s="88"/>
      <c r="I18246" s="88"/>
      <c r="J18246" s="88"/>
      <c r="K18246" s="88"/>
    </row>
    <row r="18247" spans="2:11" ht="12" hidden="1" customHeight="1" x14ac:dyDescent="0.2">
      <c r="B18247" s="88"/>
      <c r="C18247" s="88"/>
      <c r="D18247" s="88"/>
      <c r="E18247" s="88"/>
      <c r="F18247" s="88"/>
      <c r="G18247" s="88"/>
      <c r="H18247" s="88"/>
      <c r="I18247" s="88"/>
      <c r="J18247" s="88"/>
      <c r="K18247" s="88"/>
    </row>
    <row r="18248" spans="2:11" ht="12" hidden="1" customHeight="1" x14ac:dyDescent="0.2">
      <c r="B18248" s="88"/>
      <c r="C18248" s="88"/>
      <c r="D18248" s="88"/>
      <c r="E18248" s="88"/>
      <c r="F18248" s="88"/>
      <c r="G18248" s="88"/>
      <c r="H18248" s="88"/>
      <c r="I18248" s="88"/>
      <c r="J18248" s="88"/>
      <c r="K18248" s="88"/>
    </row>
    <row r="18249" spans="2:11" ht="12" hidden="1" customHeight="1" x14ac:dyDescent="0.2">
      <c r="B18249" s="88"/>
      <c r="C18249" s="88"/>
      <c r="D18249" s="88"/>
      <c r="E18249" s="88"/>
      <c r="F18249" s="88"/>
      <c r="G18249" s="88"/>
      <c r="H18249" s="88"/>
      <c r="I18249" s="88"/>
      <c r="J18249" s="88"/>
      <c r="K18249" s="88"/>
    </row>
    <row r="18250" spans="2:11" ht="12" hidden="1" customHeight="1" x14ac:dyDescent="0.2">
      <c r="B18250" s="88"/>
      <c r="C18250" s="88"/>
      <c r="D18250" s="88"/>
      <c r="E18250" s="88"/>
      <c r="F18250" s="88"/>
      <c r="G18250" s="88"/>
      <c r="H18250" s="88"/>
      <c r="I18250" s="88"/>
      <c r="J18250" s="88"/>
      <c r="K18250" s="88"/>
    </row>
    <row r="18251" spans="2:11" ht="12" hidden="1" customHeight="1" x14ac:dyDescent="0.2">
      <c r="B18251" s="88"/>
      <c r="C18251" s="88"/>
      <c r="D18251" s="88"/>
      <c r="E18251" s="88"/>
      <c r="F18251" s="88"/>
      <c r="G18251" s="88"/>
      <c r="H18251" s="88"/>
      <c r="I18251" s="88"/>
      <c r="J18251" s="88"/>
      <c r="K18251" s="88"/>
    </row>
    <row r="18252" spans="2:11" ht="12" hidden="1" customHeight="1" x14ac:dyDescent="0.2">
      <c r="B18252" s="88"/>
      <c r="C18252" s="88"/>
      <c r="D18252" s="88"/>
      <c r="E18252" s="88"/>
      <c r="F18252" s="88"/>
      <c r="G18252" s="88"/>
      <c r="H18252" s="88"/>
      <c r="I18252" s="88"/>
      <c r="J18252" s="88"/>
      <c r="K18252" s="88"/>
    </row>
    <row r="18253" spans="2:11" ht="12" hidden="1" customHeight="1" x14ac:dyDescent="0.2">
      <c r="B18253" s="88"/>
      <c r="C18253" s="88"/>
      <c r="D18253" s="88"/>
      <c r="E18253" s="88"/>
      <c r="F18253" s="88"/>
      <c r="G18253" s="88"/>
      <c r="H18253" s="88"/>
      <c r="I18253" s="88"/>
      <c r="J18253" s="88"/>
      <c r="K18253" s="88"/>
    </row>
    <row r="18254" spans="2:11" ht="12" hidden="1" customHeight="1" x14ac:dyDescent="0.2">
      <c r="B18254" s="88"/>
      <c r="C18254" s="88"/>
      <c r="D18254" s="88"/>
      <c r="E18254" s="88"/>
      <c r="F18254" s="88"/>
      <c r="G18254" s="88"/>
      <c r="H18254" s="88"/>
      <c r="I18254" s="88"/>
      <c r="J18254" s="88"/>
      <c r="K18254" s="88"/>
    </row>
    <row r="18255" spans="2:11" ht="12" hidden="1" customHeight="1" x14ac:dyDescent="0.2">
      <c r="B18255" s="88"/>
      <c r="C18255" s="88"/>
      <c r="D18255" s="88"/>
      <c r="E18255" s="88"/>
      <c r="F18255" s="88"/>
      <c r="G18255" s="88"/>
      <c r="H18255" s="88"/>
      <c r="I18255" s="88"/>
      <c r="J18255" s="88"/>
      <c r="K18255" s="88"/>
    </row>
    <row r="18256" spans="2:11" ht="12" hidden="1" customHeight="1" x14ac:dyDescent="0.2">
      <c r="B18256" s="88"/>
      <c r="C18256" s="88"/>
      <c r="D18256" s="88"/>
      <c r="E18256" s="88"/>
      <c r="F18256" s="88"/>
      <c r="G18256" s="88"/>
      <c r="H18256" s="88"/>
      <c r="I18256" s="88"/>
      <c r="J18256" s="88"/>
      <c r="K18256" s="88"/>
    </row>
    <row r="18257" spans="2:11" ht="12" hidden="1" customHeight="1" x14ac:dyDescent="0.2">
      <c r="B18257" s="88"/>
      <c r="C18257" s="88"/>
      <c r="D18257" s="88"/>
      <c r="E18257" s="88"/>
      <c r="F18257" s="88"/>
      <c r="G18257" s="88"/>
      <c r="H18257" s="88"/>
      <c r="I18257" s="88"/>
      <c r="J18257" s="88"/>
      <c r="K18257" s="88"/>
    </row>
    <row r="18258" spans="2:11" ht="12" hidden="1" customHeight="1" x14ac:dyDescent="0.2">
      <c r="B18258" s="88"/>
      <c r="C18258" s="88"/>
      <c r="D18258" s="88"/>
      <c r="E18258" s="88"/>
      <c r="F18258" s="88"/>
      <c r="G18258" s="88"/>
      <c r="H18258" s="88"/>
      <c r="I18258" s="88"/>
      <c r="J18258" s="88"/>
      <c r="K18258" s="88"/>
    </row>
    <row r="18259" spans="2:11" ht="12" hidden="1" customHeight="1" x14ac:dyDescent="0.2">
      <c r="B18259" s="88"/>
      <c r="C18259" s="88"/>
      <c r="D18259" s="88"/>
      <c r="E18259" s="88"/>
      <c r="F18259" s="88"/>
      <c r="G18259" s="88"/>
      <c r="H18259" s="88"/>
      <c r="I18259" s="88"/>
      <c r="J18259" s="88"/>
      <c r="K18259" s="88"/>
    </row>
    <row r="18260" spans="2:11" ht="12" hidden="1" customHeight="1" x14ac:dyDescent="0.2">
      <c r="B18260" s="88"/>
      <c r="C18260" s="88"/>
      <c r="D18260" s="88"/>
      <c r="E18260" s="88"/>
      <c r="F18260" s="88"/>
      <c r="G18260" s="88"/>
      <c r="H18260" s="88"/>
      <c r="I18260" s="88"/>
      <c r="J18260" s="88"/>
      <c r="K18260" s="88"/>
    </row>
    <row r="18261" spans="2:11" ht="12" hidden="1" customHeight="1" x14ac:dyDescent="0.2">
      <c r="B18261" s="88"/>
      <c r="C18261" s="88"/>
      <c r="D18261" s="88"/>
      <c r="E18261" s="88"/>
      <c r="F18261" s="88"/>
      <c r="G18261" s="88"/>
      <c r="H18261" s="88"/>
      <c r="I18261" s="88"/>
      <c r="J18261" s="88"/>
      <c r="K18261" s="88"/>
    </row>
    <row r="18262" spans="2:11" ht="12" hidden="1" customHeight="1" x14ac:dyDescent="0.2">
      <c r="B18262" s="88"/>
      <c r="C18262" s="88"/>
      <c r="D18262" s="88"/>
      <c r="E18262" s="88"/>
      <c r="F18262" s="88"/>
      <c r="G18262" s="88"/>
      <c r="H18262" s="88"/>
      <c r="I18262" s="88"/>
      <c r="J18262" s="88"/>
      <c r="K18262" s="88"/>
    </row>
    <row r="18263" spans="2:11" ht="12" hidden="1" customHeight="1" x14ac:dyDescent="0.2">
      <c r="B18263" s="88"/>
      <c r="C18263" s="88"/>
      <c r="D18263" s="88"/>
      <c r="E18263" s="88"/>
      <c r="F18263" s="88"/>
      <c r="G18263" s="88"/>
      <c r="H18263" s="88"/>
      <c r="I18263" s="88"/>
      <c r="J18263" s="88"/>
      <c r="K18263" s="88"/>
    </row>
    <row r="18264" spans="2:11" ht="12" hidden="1" customHeight="1" x14ac:dyDescent="0.2">
      <c r="B18264" s="88"/>
      <c r="C18264" s="88"/>
      <c r="D18264" s="88"/>
      <c r="E18264" s="88"/>
      <c r="F18264" s="88"/>
      <c r="G18264" s="88"/>
      <c r="H18264" s="88"/>
      <c r="I18264" s="88"/>
      <c r="J18264" s="88"/>
      <c r="K18264" s="88"/>
    </row>
    <row r="18265" spans="2:11" ht="12" hidden="1" customHeight="1" x14ac:dyDescent="0.2">
      <c r="B18265" s="88"/>
      <c r="C18265" s="88"/>
      <c r="D18265" s="88"/>
      <c r="E18265" s="88"/>
      <c r="F18265" s="88"/>
      <c r="G18265" s="88"/>
      <c r="H18265" s="88"/>
      <c r="I18265" s="88"/>
      <c r="J18265" s="88"/>
      <c r="K18265" s="88"/>
    </row>
    <row r="18266" spans="2:11" ht="12" hidden="1" customHeight="1" x14ac:dyDescent="0.2">
      <c r="B18266" s="88"/>
      <c r="C18266" s="88"/>
      <c r="D18266" s="88"/>
      <c r="E18266" s="88"/>
      <c r="F18266" s="88"/>
      <c r="G18266" s="88"/>
      <c r="H18266" s="88"/>
      <c r="I18266" s="88"/>
      <c r="J18266" s="88"/>
      <c r="K18266" s="88"/>
    </row>
    <row r="18267" spans="2:11" ht="12" hidden="1" customHeight="1" x14ac:dyDescent="0.2">
      <c r="B18267" s="88"/>
      <c r="C18267" s="88"/>
      <c r="D18267" s="88"/>
      <c r="E18267" s="88"/>
      <c r="F18267" s="88"/>
      <c r="G18267" s="88"/>
      <c r="H18267" s="88"/>
      <c r="I18267" s="88"/>
      <c r="J18267" s="88"/>
      <c r="K18267" s="88"/>
    </row>
    <row r="18268" spans="2:11" ht="12" hidden="1" customHeight="1" x14ac:dyDescent="0.2">
      <c r="B18268" s="88"/>
      <c r="C18268" s="88"/>
      <c r="D18268" s="88"/>
      <c r="E18268" s="88"/>
      <c r="F18268" s="88"/>
      <c r="G18268" s="88"/>
      <c r="H18268" s="88"/>
      <c r="I18268" s="88"/>
      <c r="J18268" s="88"/>
      <c r="K18268" s="88"/>
    </row>
    <row r="18269" spans="2:11" ht="12" hidden="1" customHeight="1" x14ac:dyDescent="0.2">
      <c r="B18269" s="88"/>
      <c r="C18269" s="88"/>
      <c r="D18269" s="88"/>
      <c r="E18269" s="88"/>
      <c r="F18269" s="88"/>
      <c r="G18269" s="88"/>
      <c r="H18269" s="88"/>
      <c r="I18269" s="88"/>
      <c r="J18269" s="88"/>
      <c r="K18269" s="88"/>
    </row>
    <row r="18270" spans="2:11" ht="12" hidden="1" customHeight="1" x14ac:dyDescent="0.2">
      <c r="B18270" s="88"/>
      <c r="C18270" s="88"/>
      <c r="D18270" s="88"/>
      <c r="E18270" s="88"/>
      <c r="F18270" s="88"/>
      <c r="G18270" s="88"/>
      <c r="H18270" s="88"/>
      <c r="I18270" s="88"/>
      <c r="J18270" s="88"/>
      <c r="K18270" s="88"/>
    </row>
    <row r="18271" spans="2:11" ht="12" hidden="1" customHeight="1" x14ac:dyDescent="0.2">
      <c r="B18271" s="88"/>
      <c r="C18271" s="88"/>
      <c r="D18271" s="88"/>
      <c r="E18271" s="88"/>
      <c r="F18271" s="88"/>
      <c r="G18271" s="88"/>
      <c r="H18271" s="88"/>
      <c r="I18271" s="88"/>
      <c r="J18271" s="88"/>
      <c r="K18271" s="88"/>
    </row>
    <row r="18272" spans="2:11" ht="12" hidden="1" customHeight="1" x14ac:dyDescent="0.2">
      <c r="B18272" s="88"/>
      <c r="C18272" s="88"/>
      <c r="D18272" s="88"/>
      <c r="E18272" s="88"/>
      <c r="F18272" s="88"/>
      <c r="G18272" s="88"/>
      <c r="H18272" s="88"/>
      <c r="I18272" s="88"/>
      <c r="J18272" s="88"/>
      <c r="K18272" s="88"/>
    </row>
    <row r="18273" spans="2:11" ht="12" hidden="1" customHeight="1" x14ac:dyDescent="0.2">
      <c r="B18273" s="88"/>
      <c r="C18273" s="88"/>
      <c r="D18273" s="88"/>
      <c r="E18273" s="88"/>
      <c r="F18273" s="88"/>
      <c r="G18273" s="88"/>
      <c r="H18273" s="88"/>
      <c r="I18273" s="88"/>
      <c r="J18273" s="88"/>
      <c r="K18273" s="88"/>
    </row>
    <row r="18274" spans="2:11" ht="12" hidden="1" customHeight="1" x14ac:dyDescent="0.2">
      <c r="B18274" s="88"/>
      <c r="C18274" s="88"/>
      <c r="D18274" s="88"/>
      <c r="E18274" s="88"/>
      <c r="F18274" s="88"/>
      <c r="G18274" s="88"/>
      <c r="H18274" s="88"/>
      <c r="I18274" s="88"/>
      <c r="J18274" s="88"/>
      <c r="K18274" s="88"/>
    </row>
    <row r="18275" spans="2:11" ht="12" hidden="1" customHeight="1" x14ac:dyDescent="0.2">
      <c r="B18275" s="88"/>
      <c r="C18275" s="88"/>
      <c r="D18275" s="88"/>
      <c r="E18275" s="88"/>
      <c r="F18275" s="88"/>
      <c r="G18275" s="88"/>
      <c r="H18275" s="88"/>
      <c r="I18275" s="88"/>
      <c r="J18275" s="88"/>
      <c r="K18275" s="88"/>
    </row>
    <row r="18276" spans="2:11" ht="12" hidden="1" customHeight="1" x14ac:dyDescent="0.2">
      <c r="B18276" s="88"/>
      <c r="C18276" s="88"/>
      <c r="D18276" s="88"/>
      <c r="E18276" s="88"/>
      <c r="F18276" s="88"/>
      <c r="G18276" s="88"/>
      <c r="H18276" s="88"/>
      <c r="I18276" s="88"/>
      <c r="J18276" s="88"/>
      <c r="K18276" s="88"/>
    </row>
    <row r="18277" spans="2:11" ht="12" hidden="1" customHeight="1" x14ac:dyDescent="0.2">
      <c r="B18277" s="88"/>
      <c r="C18277" s="88"/>
      <c r="D18277" s="88"/>
      <c r="E18277" s="88"/>
      <c r="F18277" s="88"/>
      <c r="G18277" s="88"/>
      <c r="H18277" s="88"/>
      <c r="I18277" s="88"/>
      <c r="J18277" s="88"/>
      <c r="K18277" s="88"/>
    </row>
    <row r="18278" spans="2:11" ht="12" hidden="1" customHeight="1" x14ac:dyDescent="0.2">
      <c r="B18278" s="88"/>
      <c r="C18278" s="88"/>
      <c r="D18278" s="88"/>
      <c r="E18278" s="88"/>
      <c r="F18278" s="88"/>
      <c r="G18278" s="88"/>
      <c r="H18278" s="88"/>
      <c r="I18278" s="88"/>
      <c r="J18278" s="88"/>
      <c r="K18278" s="88"/>
    </row>
    <row r="18279" spans="2:11" ht="12" hidden="1" customHeight="1" x14ac:dyDescent="0.2">
      <c r="B18279" s="88"/>
      <c r="C18279" s="88"/>
      <c r="D18279" s="88"/>
      <c r="E18279" s="88"/>
      <c r="F18279" s="88"/>
      <c r="G18279" s="88"/>
      <c r="H18279" s="88"/>
      <c r="I18279" s="88"/>
      <c r="J18279" s="88"/>
      <c r="K18279" s="88"/>
    </row>
    <row r="18280" spans="2:11" ht="12" hidden="1" customHeight="1" x14ac:dyDescent="0.2">
      <c r="B18280" s="88"/>
      <c r="C18280" s="88"/>
      <c r="D18280" s="88"/>
      <c r="E18280" s="88"/>
      <c r="F18280" s="88"/>
      <c r="G18280" s="88"/>
      <c r="H18280" s="88"/>
      <c r="I18280" s="88"/>
      <c r="J18280" s="88"/>
      <c r="K18280" s="88"/>
    </row>
    <row r="18281" spans="2:11" ht="12" hidden="1" customHeight="1" x14ac:dyDescent="0.2">
      <c r="B18281" s="88"/>
      <c r="C18281" s="88"/>
      <c r="D18281" s="88"/>
      <c r="E18281" s="88"/>
      <c r="F18281" s="88"/>
      <c r="G18281" s="88"/>
      <c r="H18281" s="88"/>
      <c r="I18281" s="88"/>
      <c r="J18281" s="88"/>
      <c r="K18281" s="88"/>
    </row>
    <row r="18282" spans="2:11" ht="12" hidden="1" customHeight="1" x14ac:dyDescent="0.2">
      <c r="B18282" s="88"/>
      <c r="C18282" s="88"/>
      <c r="D18282" s="88"/>
      <c r="E18282" s="88"/>
      <c r="F18282" s="88"/>
      <c r="G18282" s="88"/>
      <c r="H18282" s="88"/>
      <c r="I18282" s="88"/>
      <c r="J18282" s="88"/>
      <c r="K18282" s="88"/>
    </row>
    <row r="18283" spans="2:11" ht="12" hidden="1" customHeight="1" x14ac:dyDescent="0.2">
      <c r="B18283" s="88"/>
      <c r="C18283" s="88"/>
      <c r="D18283" s="88"/>
      <c r="E18283" s="88"/>
      <c r="F18283" s="88"/>
      <c r="G18283" s="88"/>
      <c r="H18283" s="88"/>
      <c r="I18283" s="88"/>
      <c r="J18283" s="88"/>
      <c r="K18283" s="88"/>
    </row>
    <row r="18284" spans="2:11" ht="12" hidden="1" customHeight="1" x14ac:dyDescent="0.2">
      <c r="B18284" s="88"/>
      <c r="C18284" s="88"/>
      <c r="D18284" s="88"/>
      <c r="E18284" s="88"/>
      <c r="F18284" s="88"/>
      <c r="G18284" s="88"/>
      <c r="H18284" s="88"/>
      <c r="I18284" s="88"/>
      <c r="J18284" s="88"/>
      <c r="K18284" s="88"/>
    </row>
    <row r="18285" spans="2:11" ht="12" hidden="1" customHeight="1" x14ac:dyDescent="0.2">
      <c r="B18285" s="88"/>
      <c r="C18285" s="88"/>
      <c r="D18285" s="88"/>
      <c r="E18285" s="88"/>
      <c r="F18285" s="88"/>
      <c r="G18285" s="88"/>
      <c r="H18285" s="88"/>
      <c r="I18285" s="88"/>
      <c r="J18285" s="88"/>
      <c r="K18285" s="88"/>
    </row>
    <row r="18286" spans="2:11" ht="12" hidden="1" customHeight="1" x14ac:dyDescent="0.2">
      <c r="B18286" s="88"/>
      <c r="C18286" s="88"/>
      <c r="D18286" s="88"/>
      <c r="E18286" s="88"/>
      <c r="F18286" s="88"/>
      <c r="G18286" s="88"/>
      <c r="H18286" s="88"/>
      <c r="I18286" s="88"/>
      <c r="J18286" s="88"/>
      <c r="K18286" s="88"/>
    </row>
    <row r="18287" spans="2:11" ht="12" hidden="1" customHeight="1" x14ac:dyDescent="0.2">
      <c r="B18287" s="88"/>
      <c r="C18287" s="88"/>
      <c r="D18287" s="88"/>
      <c r="E18287" s="88"/>
      <c r="F18287" s="88"/>
      <c r="G18287" s="88"/>
      <c r="H18287" s="88"/>
      <c r="I18287" s="88"/>
      <c r="J18287" s="88"/>
      <c r="K18287" s="88"/>
    </row>
    <row r="18288" spans="2:11" ht="12" hidden="1" customHeight="1" x14ac:dyDescent="0.2">
      <c r="B18288" s="88"/>
      <c r="C18288" s="88"/>
      <c r="D18288" s="88"/>
      <c r="E18288" s="88"/>
      <c r="F18288" s="88"/>
      <c r="G18288" s="88"/>
      <c r="H18288" s="88"/>
      <c r="I18288" s="88"/>
      <c r="J18288" s="88"/>
      <c r="K18288" s="88"/>
    </row>
    <row r="18289" spans="2:11" ht="12" hidden="1" customHeight="1" x14ac:dyDescent="0.2">
      <c r="B18289" s="88"/>
      <c r="C18289" s="88"/>
      <c r="D18289" s="88"/>
      <c r="E18289" s="88"/>
      <c r="F18289" s="88"/>
      <c r="G18289" s="88"/>
      <c r="H18289" s="88"/>
      <c r="I18289" s="88"/>
      <c r="J18289" s="88"/>
      <c r="K18289" s="88"/>
    </row>
    <row r="18290" spans="2:11" ht="12" hidden="1" customHeight="1" x14ac:dyDescent="0.2">
      <c r="B18290" s="88"/>
      <c r="C18290" s="88"/>
      <c r="D18290" s="88"/>
      <c r="E18290" s="88"/>
      <c r="F18290" s="88"/>
      <c r="G18290" s="88"/>
      <c r="H18290" s="88"/>
      <c r="I18290" s="88"/>
      <c r="J18290" s="88"/>
      <c r="K18290" s="88"/>
    </row>
    <row r="18291" spans="2:11" ht="12" hidden="1" customHeight="1" x14ac:dyDescent="0.2">
      <c r="B18291" s="88"/>
      <c r="C18291" s="88"/>
      <c r="D18291" s="88"/>
      <c r="E18291" s="88"/>
      <c r="F18291" s="88"/>
      <c r="G18291" s="88"/>
      <c r="H18291" s="88"/>
      <c r="I18291" s="88"/>
      <c r="J18291" s="88"/>
      <c r="K18291" s="88"/>
    </row>
    <row r="18292" spans="2:11" ht="12" hidden="1" customHeight="1" x14ac:dyDescent="0.2">
      <c r="B18292" s="88"/>
      <c r="C18292" s="88"/>
      <c r="D18292" s="88"/>
      <c r="E18292" s="88"/>
      <c r="F18292" s="88"/>
      <c r="G18292" s="88"/>
      <c r="H18292" s="88"/>
      <c r="I18292" s="88"/>
      <c r="J18292" s="88"/>
      <c r="K18292" s="88"/>
    </row>
    <row r="18293" spans="2:11" ht="12" hidden="1" customHeight="1" x14ac:dyDescent="0.2">
      <c r="B18293" s="88"/>
      <c r="C18293" s="88"/>
      <c r="D18293" s="88"/>
      <c r="E18293" s="88"/>
      <c r="F18293" s="88"/>
      <c r="G18293" s="88"/>
      <c r="H18293" s="88"/>
      <c r="I18293" s="88"/>
      <c r="J18293" s="88"/>
      <c r="K18293" s="88"/>
    </row>
    <row r="18294" spans="2:11" ht="12" hidden="1" customHeight="1" x14ac:dyDescent="0.2">
      <c r="B18294" s="88"/>
      <c r="C18294" s="88"/>
      <c r="D18294" s="88"/>
      <c r="E18294" s="88"/>
      <c r="F18294" s="88"/>
      <c r="G18294" s="88"/>
      <c r="H18294" s="88"/>
      <c r="I18294" s="88"/>
      <c r="J18294" s="88"/>
      <c r="K18294" s="88"/>
    </row>
    <row r="18295" spans="2:11" ht="12" hidden="1" customHeight="1" x14ac:dyDescent="0.2">
      <c r="B18295" s="88"/>
      <c r="C18295" s="88"/>
      <c r="D18295" s="88"/>
      <c r="E18295" s="88"/>
      <c r="F18295" s="88"/>
      <c r="G18295" s="88"/>
      <c r="H18295" s="88"/>
      <c r="I18295" s="88"/>
      <c r="J18295" s="88"/>
      <c r="K18295" s="88"/>
    </row>
    <row r="18296" spans="2:11" ht="12" hidden="1" customHeight="1" x14ac:dyDescent="0.2">
      <c r="B18296" s="88"/>
      <c r="C18296" s="88"/>
      <c r="D18296" s="88"/>
      <c r="E18296" s="88"/>
      <c r="F18296" s="88"/>
      <c r="G18296" s="88"/>
      <c r="H18296" s="88"/>
      <c r="I18296" s="88"/>
      <c r="J18296" s="88"/>
      <c r="K18296" s="88"/>
    </row>
    <row r="18297" spans="2:11" ht="12" hidden="1" customHeight="1" x14ac:dyDescent="0.2">
      <c r="B18297" s="88"/>
      <c r="C18297" s="88"/>
      <c r="D18297" s="88"/>
      <c r="E18297" s="88"/>
      <c r="F18297" s="88"/>
      <c r="G18297" s="88"/>
      <c r="H18297" s="88"/>
      <c r="I18297" s="88"/>
      <c r="J18297" s="88"/>
      <c r="K18297" s="88"/>
    </row>
    <row r="18298" spans="2:11" ht="12" hidden="1" customHeight="1" x14ac:dyDescent="0.2">
      <c r="B18298" s="88"/>
      <c r="C18298" s="88"/>
      <c r="D18298" s="88"/>
      <c r="E18298" s="88"/>
      <c r="F18298" s="88"/>
      <c r="G18298" s="88"/>
      <c r="H18298" s="88"/>
      <c r="I18298" s="88"/>
      <c r="J18298" s="88"/>
      <c r="K18298" s="88"/>
    </row>
    <row r="18299" spans="2:11" ht="12" hidden="1" customHeight="1" x14ac:dyDescent="0.2">
      <c r="B18299" s="88"/>
      <c r="C18299" s="88"/>
      <c r="D18299" s="88"/>
      <c r="E18299" s="88"/>
      <c r="F18299" s="88"/>
      <c r="G18299" s="88"/>
      <c r="H18299" s="88"/>
      <c r="I18299" s="88"/>
      <c r="J18299" s="88"/>
      <c r="K18299" s="88"/>
    </row>
    <row r="18300" spans="2:11" ht="12" hidden="1" customHeight="1" x14ac:dyDescent="0.2">
      <c r="B18300" s="88"/>
      <c r="C18300" s="88"/>
      <c r="D18300" s="88"/>
      <c r="E18300" s="88"/>
      <c r="F18300" s="88"/>
      <c r="G18300" s="88"/>
      <c r="H18300" s="88"/>
      <c r="I18300" s="88"/>
      <c r="J18300" s="88"/>
      <c r="K18300" s="88"/>
    </row>
    <row r="18301" spans="2:11" ht="12" hidden="1" customHeight="1" x14ac:dyDescent="0.2">
      <c r="B18301" s="88"/>
      <c r="C18301" s="88"/>
      <c r="D18301" s="88"/>
      <c r="E18301" s="88"/>
      <c r="F18301" s="88"/>
      <c r="G18301" s="88"/>
      <c r="H18301" s="88"/>
      <c r="I18301" s="88"/>
      <c r="J18301" s="88"/>
      <c r="K18301" s="88"/>
    </row>
    <row r="18302" spans="2:11" ht="12" hidden="1" customHeight="1" x14ac:dyDescent="0.2">
      <c r="B18302" s="88"/>
      <c r="C18302" s="88"/>
      <c r="D18302" s="88"/>
      <c r="E18302" s="88"/>
      <c r="F18302" s="88"/>
      <c r="G18302" s="88"/>
      <c r="H18302" s="88"/>
      <c r="I18302" s="88"/>
      <c r="J18302" s="88"/>
      <c r="K18302" s="88"/>
    </row>
    <row r="18303" spans="2:11" ht="12" hidden="1" customHeight="1" x14ac:dyDescent="0.2">
      <c r="B18303" s="88"/>
      <c r="C18303" s="88"/>
      <c r="D18303" s="88"/>
      <c r="E18303" s="88"/>
      <c r="F18303" s="88"/>
      <c r="G18303" s="88"/>
      <c r="H18303" s="88"/>
      <c r="I18303" s="88"/>
      <c r="J18303" s="88"/>
      <c r="K18303" s="88"/>
    </row>
    <row r="18304" spans="2:11" ht="12" hidden="1" customHeight="1" x14ac:dyDescent="0.2">
      <c r="B18304" s="88"/>
      <c r="C18304" s="88"/>
      <c r="D18304" s="88"/>
      <c r="E18304" s="88"/>
      <c r="F18304" s="88"/>
      <c r="G18304" s="88"/>
      <c r="H18304" s="88"/>
      <c r="I18304" s="88"/>
      <c r="J18304" s="88"/>
      <c r="K18304" s="88"/>
    </row>
    <row r="18305" spans="2:11" ht="12" hidden="1" customHeight="1" x14ac:dyDescent="0.2">
      <c r="B18305" s="88"/>
      <c r="C18305" s="88"/>
      <c r="D18305" s="88"/>
      <c r="E18305" s="88"/>
      <c r="F18305" s="88"/>
      <c r="G18305" s="88"/>
      <c r="H18305" s="88"/>
      <c r="I18305" s="88"/>
      <c r="J18305" s="88"/>
      <c r="K18305" s="88"/>
    </row>
    <row r="18306" spans="2:11" ht="12" hidden="1" customHeight="1" x14ac:dyDescent="0.2">
      <c r="B18306" s="88"/>
      <c r="C18306" s="88"/>
      <c r="D18306" s="88"/>
      <c r="E18306" s="88"/>
      <c r="F18306" s="88"/>
      <c r="G18306" s="88"/>
      <c r="H18306" s="88"/>
      <c r="I18306" s="88"/>
      <c r="J18306" s="88"/>
      <c r="K18306" s="88"/>
    </row>
    <row r="18307" spans="2:11" ht="12" hidden="1" customHeight="1" x14ac:dyDescent="0.2">
      <c r="B18307" s="88"/>
      <c r="C18307" s="88"/>
      <c r="D18307" s="88"/>
      <c r="E18307" s="88"/>
      <c r="F18307" s="88"/>
      <c r="G18307" s="88"/>
      <c r="H18307" s="88"/>
      <c r="I18307" s="88"/>
      <c r="J18307" s="88"/>
      <c r="K18307" s="88"/>
    </row>
    <row r="18308" spans="2:11" ht="12" hidden="1" customHeight="1" x14ac:dyDescent="0.2">
      <c r="B18308" s="88"/>
      <c r="C18308" s="88"/>
      <c r="D18308" s="88"/>
      <c r="E18308" s="88"/>
      <c r="F18308" s="88"/>
      <c r="G18308" s="88"/>
      <c r="H18308" s="88"/>
      <c r="I18308" s="88"/>
      <c r="J18308" s="88"/>
      <c r="K18308" s="88"/>
    </row>
    <row r="18309" spans="2:11" ht="12" hidden="1" customHeight="1" x14ac:dyDescent="0.2">
      <c r="B18309" s="88"/>
      <c r="C18309" s="88"/>
      <c r="D18309" s="88"/>
      <c r="E18309" s="88"/>
      <c r="F18309" s="88"/>
      <c r="G18309" s="88"/>
      <c r="H18309" s="88"/>
      <c r="I18309" s="88"/>
      <c r="J18309" s="88"/>
      <c r="K18309" s="88"/>
    </row>
    <row r="18310" spans="2:11" ht="12" hidden="1" customHeight="1" x14ac:dyDescent="0.2">
      <c r="B18310" s="88"/>
      <c r="C18310" s="88"/>
      <c r="D18310" s="88"/>
      <c r="E18310" s="88"/>
      <c r="F18310" s="88"/>
      <c r="G18310" s="88"/>
      <c r="H18310" s="88"/>
      <c r="I18310" s="88"/>
      <c r="J18310" s="88"/>
      <c r="K18310" s="88"/>
    </row>
    <row r="18311" spans="2:11" ht="12" hidden="1" customHeight="1" x14ac:dyDescent="0.2">
      <c r="B18311" s="88"/>
      <c r="C18311" s="88"/>
      <c r="D18311" s="88"/>
      <c r="E18311" s="88"/>
      <c r="F18311" s="88"/>
      <c r="G18311" s="88"/>
      <c r="H18311" s="88"/>
      <c r="I18311" s="88"/>
      <c r="J18311" s="88"/>
      <c r="K18311" s="88"/>
    </row>
    <row r="18312" spans="2:11" ht="12" hidden="1" customHeight="1" x14ac:dyDescent="0.2">
      <c r="B18312" s="88"/>
      <c r="C18312" s="88"/>
      <c r="D18312" s="88"/>
      <c r="E18312" s="88"/>
      <c r="F18312" s="88"/>
      <c r="G18312" s="88"/>
      <c r="H18312" s="88"/>
      <c r="I18312" s="88"/>
      <c r="J18312" s="88"/>
      <c r="K18312" s="88"/>
    </row>
    <row r="18313" spans="2:11" ht="12" hidden="1" customHeight="1" x14ac:dyDescent="0.2">
      <c r="B18313" s="88"/>
      <c r="C18313" s="88"/>
      <c r="D18313" s="88"/>
      <c r="E18313" s="88"/>
      <c r="F18313" s="88"/>
      <c r="G18313" s="88"/>
      <c r="H18313" s="88"/>
      <c r="I18313" s="88"/>
      <c r="J18313" s="88"/>
      <c r="K18313" s="88"/>
    </row>
    <row r="18314" spans="2:11" ht="12" hidden="1" customHeight="1" x14ac:dyDescent="0.2">
      <c r="B18314" s="88"/>
      <c r="C18314" s="88"/>
      <c r="D18314" s="88"/>
      <c r="E18314" s="88"/>
      <c r="F18314" s="88"/>
      <c r="G18314" s="88"/>
      <c r="H18314" s="88"/>
      <c r="I18314" s="88"/>
      <c r="J18314" s="88"/>
      <c r="K18314" s="88"/>
    </row>
    <row r="18315" spans="2:11" ht="12" hidden="1" customHeight="1" x14ac:dyDescent="0.2">
      <c r="B18315" s="88"/>
      <c r="C18315" s="88"/>
      <c r="D18315" s="88"/>
      <c r="E18315" s="88"/>
      <c r="F18315" s="88"/>
      <c r="G18315" s="88"/>
      <c r="H18315" s="88"/>
      <c r="I18315" s="88"/>
      <c r="J18315" s="88"/>
      <c r="K18315" s="88"/>
    </row>
    <row r="18316" spans="2:11" ht="12" hidden="1" customHeight="1" x14ac:dyDescent="0.2">
      <c r="B18316" s="88"/>
      <c r="C18316" s="88"/>
      <c r="D18316" s="88"/>
      <c r="E18316" s="88"/>
      <c r="F18316" s="88"/>
      <c r="G18316" s="88"/>
      <c r="H18316" s="88"/>
      <c r="I18316" s="88"/>
      <c r="J18316" s="88"/>
      <c r="K18316" s="88"/>
    </row>
    <row r="18317" spans="2:11" ht="12" hidden="1" customHeight="1" x14ac:dyDescent="0.2">
      <c r="B18317" s="88"/>
      <c r="C18317" s="88"/>
      <c r="D18317" s="88"/>
      <c r="E18317" s="88"/>
      <c r="F18317" s="88"/>
      <c r="G18317" s="88"/>
      <c r="H18317" s="88"/>
      <c r="I18317" s="88"/>
      <c r="J18317" s="88"/>
      <c r="K18317" s="88"/>
    </row>
    <row r="18318" spans="2:11" ht="12" hidden="1" customHeight="1" x14ac:dyDescent="0.2">
      <c r="B18318" s="88"/>
      <c r="C18318" s="88"/>
      <c r="D18318" s="88"/>
      <c r="E18318" s="88"/>
      <c r="F18318" s="88"/>
      <c r="G18318" s="88"/>
      <c r="H18318" s="88"/>
      <c r="I18318" s="88"/>
      <c r="J18318" s="88"/>
      <c r="K18318" s="88"/>
    </row>
    <row r="18319" spans="2:11" ht="12" hidden="1" customHeight="1" x14ac:dyDescent="0.2">
      <c r="B18319" s="88"/>
      <c r="C18319" s="88"/>
      <c r="D18319" s="88"/>
      <c r="E18319" s="88"/>
      <c r="F18319" s="88"/>
      <c r="G18319" s="88"/>
      <c r="H18319" s="88"/>
      <c r="I18319" s="88"/>
      <c r="J18319" s="88"/>
      <c r="K18319" s="88"/>
    </row>
    <row r="18320" spans="2:11" ht="12" hidden="1" customHeight="1" x14ac:dyDescent="0.2">
      <c r="B18320" s="88"/>
      <c r="C18320" s="88"/>
      <c r="D18320" s="88"/>
      <c r="E18320" s="88"/>
      <c r="F18320" s="88"/>
      <c r="G18320" s="88"/>
      <c r="H18320" s="88"/>
      <c r="I18320" s="88"/>
      <c r="J18320" s="88"/>
      <c r="K18320" s="88"/>
    </row>
    <row r="18321" spans="2:11" ht="12" hidden="1" customHeight="1" x14ac:dyDescent="0.2">
      <c r="B18321" s="88"/>
      <c r="C18321" s="88"/>
      <c r="D18321" s="88"/>
      <c r="E18321" s="88"/>
      <c r="F18321" s="88"/>
      <c r="G18321" s="88"/>
      <c r="H18321" s="88"/>
      <c r="I18321" s="88"/>
      <c r="J18321" s="88"/>
      <c r="K18321" s="88"/>
    </row>
    <row r="18322" spans="2:11" ht="12" hidden="1" customHeight="1" x14ac:dyDescent="0.2">
      <c r="B18322" s="88"/>
      <c r="C18322" s="88"/>
      <c r="D18322" s="88"/>
      <c r="E18322" s="88"/>
      <c r="F18322" s="88"/>
      <c r="G18322" s="88"/>
      <c r="H18322" s="88"/>
      <c r="I18322" s="88"/>
      <c r="J18322" s="88"/>
      <c r="K18322" s="88"/>
    </row>
    <row r="18323" spans="2:11" ht="12" hidden="1" customHeight="1" x14ac:dyDescent="0.2">
      <c r="B18323" s="88"/>
      <c r="C18323" s="88"/>
      <c r="D18323" s="88"/>
      <c r="E18323" s="88"/>
      <c r="F18323" s="88"/>
      <c r="G18323" s="88"/>
      <c r="H18323" s="88"/>
      <c r="I18323" s="88"/>
      <c r="J18323" s="88"/>
      <c r="K18323" s="88"/>
    </row>
    <row r="18324" spans="2:11" ht="12" hidden="1" customHeight="1" x14ac:dyDescent="0.2">
      <c r="B18324" s="88"/>
      <c r="C18324" s="88"/>
      <c r="D18324" s="88"/>
      <c r="E18324" s="88"/>
      <c r="F18324" s="88"/>
      <c r="G18324" s="88"/>
      <c r="H18324" s="88"/>
      <c r="I18324" s="88"/>
      <c r="J18324" s="88"/>
      <c r="K18324" s="88"/>
    </row>
    <row r="18325" spans="2:11" ht="12" hidden="1" customHeight="1" x14ac:dyDescent="0.2">
      <c r="B18325" s="88"/>
      <c r="C18325" s="88"/>
      <c r="D18325" s="88"/>
      <c r="E18325" s="88"/>
      <c r="F18325" s="88"/>
      <c r="G18325" s="88"/>
      <c r="H18325" s="88"/>
      <c r="I18325" s="88"/>
      <c r="J18325" s="88"/>
      <c r="K18325" s="88"/>
    </row>
    <row r="18326" spans="2:11" ht="12" hidden="1" customHeight="1" x14ac:dyDescent="0.2">
      <c r="B18326" s="88"/>
      <c r="C18326" s="88"/>
      <c r="D18326" s="88"/>
      <c r="E18326" s="88"/>
      <c r="F18326" s="88"/>
      <c r="G18326" s="88"/>
      <c r="H18326" s="88"/>
      <c r="I18326" s="88"/>
      <c r="J18326" s="88"/>
      <c r="K18326" s="88"/>
    </row>
    <row r="18327" spans="2:11" ht="12" hidden="1" customHeight="1" x14ac:dyDescent="0.2">
      <c r="B18327" s="88"/>
      <c r="C18327" s="88"/>
      <c r="D18327" s="88"/>
      <c r="E18327" s="88"/>
      <c r="F18327" s="88"/>
      <c r="G18327" s="88"/>
      <c r="H18327" s="88"/>
      <c r="I18327" s="88"/>
      <c r="J18327" s="88"/>
      <c r="K18327" s="88"/>
    </row>
    <row r="18328" spans="2:11" ht="12" hidden="1" customHeight="1" x14ac:dyDescent="0.2">
      <c r="B18328" s="88"/>
      <c r="C18328" s="88"/>
      <c r="D18328" s="88"/>
      <c r="E18328" s="88"/>
      <c r="F18328" s="88"/>
      <c r="G18328" s="88"/>
      <c r="H18328" s="88"/>
      <c r="I18328" s="88"/>
      <c r="J18328" s="88"/>
      <c r="K18328" s="88"/>
    </row>
    <row r="18329" spans="2:11" ht="12" hidden="1" customHeight="1" x14ac:dyDescent="0.2">
      <c r="B18329" s="88"/>
      <c r="C18329" s="88"/>
      <c r="D18329" s="88"/>
      <c r="E18329" s="88"/>
      <c r="F18329" s="88"/>
      <c r="G18329" s="88"/>
      <c r="H18329" s="88"/>
      <c r="I18329" s="88"/>
      <c r="J18329" s="88"/>
      <c r="K18329" s="88"/>
    </row>
    <row r="18330" spans="2:11" ht="12" hidden="1" customHeight="1" x14ac:dyDescent="0.2">
      <c r="B18330" s="88"/>
      <c r="C18330" s="88"/>
      <c r="D18330" s="88"/>
      <c r="E18330" s="88"/>
      <c r="F18330" s="88"/>
      <c r="G18330" s="88"/>
      <c r="H18330" s="88"/>
      <c r="I18330" s="88"/>
      <c r="J18330" s="88"/>
      <c r="K18330" s="88"/>
    </row>
    <row r="18331" spans="2:11" ht="12" hidden="1" customHeight="1" x14ac:dyDescent="0.2">
      <c r="B18331" s="88"/>
      <c r="C18331" s="88"/>
      <c r="D18331" s="88"/>
      <c r="E18331" s="88"/>
      <c r="F18331" s="88"/>
      <c r="G18331" s="88"/>
      <c r="H18331" s="88"/>
      <c r="I18331" s="88"/>
      <c r="J18331" s="88"/>
      <c r="K18331" s="88"/>
    </row>
    <row r="18332" spans="2:11" ht="12" hidden="1" customHeight="1" x14ac:dyDescent="0.2">
      <c r="B18332" s="88"/>
      <c r="C18332" s="88"/>
      <c r="D18332" s="88"/>
      <c r="E18332" s="88"/>
      <c r="F18332" s="88"/>
      <c r="G18332" s="88"/>
      <c r="H18332" s="88"/>
      <c r="I18332" s="88"/>
      <c r="J18332" s="88"/>
      <c r="K18332" s="88"/>
    </row>
    <row r="18333" spans="2:11" ht="12" hidden="1" customHeight="1" x14ac:dyDescent="0.2">
      <c r="B18333" s="88"/>
      <c r="C18333" s="88"/>
      <c r="D18333" s="88"/>
      <c r="E18333" s="88"/>
      <c r="F18333" s="88"/>
      <c r="G18333" s="88"/>
      <c r="H18333" s="88"/>
      <c r="I18333" s="88"/>
      <c r="J18333" s="88"/>
      <c r="K18333" s="88"/>
    </row>
    <row r="18334" spans="2:11" ht="12" hidden="1" customHeight="1" x14ac:dyDescent="0.2">
      <c r="B18334" s="88"/>
      <c r="C18334" s="88"/>
      <c r="D18334" s="88"/>
      <c r="E18334" s="88"/>
      <c r="F18334" s="88"/>
      <c r="G18334" s="88"/>
      <c r="H18334" s="88"/>
      <c r="I18334" s="88"/>
      <c r="J18334" s="88"/>
      <c r="K18334" s="88"/>
    </row>
    <row r="18335" spans="2:11" ht="12" hidden="1" customHeight="1" x14ac:dyDescent="0.2">
      <c r="B18335" s="88"/>
      <c r="C18335" s="88"/>
      <c r="D18335" s="88"/>
      <c r="E18335" s="88"/>
      <c r="F18335" s="88"/>
      <c r="G18335" s="88"/>
      <c r="H18335" s="88"/>
      <c r="I18335" s="88"/>
      <c r="J18335" s="88"/>
      <c r="K18335" s="88"/>
    </row>
    <row r="18336" spans="2:11" ht="12" hidden="1" customHeight="1" x14ac:dyDescent="0.2">
      <c r="B18336" s="88"/>
      <c r="C18336" s="88"/>
      <c r="D18336" s="88"/>
      <c r="E18336" s="88"/>
      <c r="F18336" s="88"/>
      <c r="G18336" s="88"/>
      <c r="H18336" s="88"/>
      <c r="I18336" s="88"/>
      <c r="J18336" s="88"/>
      <c r="K18336" s="88"/>
    </row>
    <row r="18337" spans="2:11" ht="12" hidden="1" customHeight="1" x14ac:dyDescent="0.2">
      <c r="B18337" s="88"/>
      <c r="C18337" s="88"/>
      <c r="D18337" s="88"/>
      <c r="E18337" s="88"/>
      <c r="F18337" s="88"/>
      <c r="G18337" s="88"/>
      <c r="H18337" s="88"/>
      <c r="I18337" s="88"/>
      <c r="J18337" s="88"/>
      <c r="K18337" s="88"/>
    </row>
    <row r="18338" spans="2:11" ht="12" hidden="1" customHeight="1" x14ac:dyDescent="0.2">
      <c r="B18338" s="88"/>
      <c r="C18338" s="88"/>
      <c r="D18338" s="88"/>
      <c r="E18338" s="88"/>
      <c r="F18338" s="88"/>
      <c r="G18338" s="88"/>
      <c r="H18338" s="88"/>
      <c r="I18338" s="88"/>
      <c r="J18338" s="88"/>
      <c r="K18338" s="88"/>
    </row>
    <row r="18339" spans="2:11" ht="12" hidden="1" customHeight="1" x14ac:dyDescent="0.2">
      <c r="B18339" s="88"/>
      <c r="C18339" s="88"/>
      <c r="D18339" s="88"/>
      <c r="E18339" s="88"/>
      <c r="F18339" s="88"/>
      <c r="G18339" s="88"/>
      <c r="H18339" s="88"/>
      <c r="I18339" s="88"/>
      <c r="J18339" s="88"/>
      <c r="K18339" s="88"/>
    </row>
    <row r="18340" spans="2:11" ht="12" hidden="1" customHeight="1" x14ac:dyDescent="0.2">
      <c r="B18340" s="88"/>
      <c r="C18340" s="88"/>
      <c r="D18340" s="88"/>
      <c r="E18340" s="88"/>
      <c r="F18340" s="88"/>
      <c r="G18340" s="88"/>
      <c r="H18340" s="88"/>
      <c r="I18340" s="88"/>
      <c r="J18340" s="88"/>
      <c r="K18340" s="88"/>
    </row>
    <row r="18341" spans="2:11" ht="12" hidden="1" customHeight="1" x14ac:dyDescent="0.2">
      <c r="B18341" s="88"/>
      <c r="C18341" s="88"/>
      <c r="D18341" s="88"/>
      <c r="E18341" s="88"/>
      <c r="F18341" s="88"/>
      <c r="G18341" s="88"/>
      <c r="H18341" s="88"/>
      <c r="I18341" s="88"/>
      <c r="J18341" s="88"/>
      <c r="K18341" s="88"/>
    </row>
    <row r="18342" spans="2:11" ht="12" hidden="1" customHeight="1" x14ac:dyDescent="0.2">
      <c r="B18342" s="88"/>
      <c r="C18342" s="88"/>
      <c r="D18342" s="88"/>
      <c r="E18342" s="88"/>
      <c r="F18342" s="88"/>
      <c r="G18342" s="88"/>
      <c r="H18342" s="88"/>
      <c r="I18342" s="88"/>
      <c r="J18342" s="88"/>
      <c r="K18342" s="88"/>
    </row>
    <row r="18343" spans="2:11" ht="12" hidden="1" customHeight="1" x14ac:dyDescent="0.2">
      <c r="B18343" s="88"/>
      <c r="C18343" s="88"/>
      <c r="D18343" s="88"/>
      <c r="E18343" s="88"/>
      <c r="F18343" s="88"/>
      <c r="G18343" s="88"/>
      <c r="H18343" s="88"/>
      <c r="I18343" s="88"/>
      <c r="J18343" s="88"/>
      <c r="K18343" s="88"/>
    </row>
    <row r="18344" spans="2:11" ht="12" hidden="1" customHeight="1" x14ac:dyDescent="0.2">
      <c r="B18344" s="88"/>
      <c r="C18344" s="88"/>
      <c r="D18344" s="88"/>
      <c r="E18344" s="88"/>
      <c r="F18344" s="88"/>
      <c r="G18344" s="88"/>
      <c r="H18344" s="88"/>
      <c r="I18344" s="88"/>
      <c r="J18344" s="88"/>
      <c r="K18344" s="88"/>
    </row>
    <row r="18345" spans="2:11" ht="12" hidden="1" customHeight="1" x14ac:dyDescent="0.2">
      <c r="B18345" s="88"/>
      <c r="C18345" s="88"/>
      <c r="D18345" s="88"/>
      <c r="E18345" s="88"/>
      <c r="F18345" s="88"/>
      <c r="G18345" s="88"/>
      <c r="H18345" s="88"/>
      <c r="I18345" s="88"/>
      <c r="J18345" s="88"/>
      <c r="K18345" s="88"/>
    </row>
    <row r="18346" spans="2:11" ht="12" hidden="1" customHeight="1" x14ac:dyDescent="0.2">
      <c r="B18346" s="88"/>
      <c r="C18346" s="88"/>
      <c r="D18346" s="88"/>
      <c r="E18346" s="88"/>
      <c r="F18346" s="88"/>
      <c r="G18346" s="88"/>
      <c r="H18346" s="88"/>
      <c r="I18346" s="88"/>
      <c r="J18346" s="88"/>
      <c r="K18346" s="88"/>
    </row>
    <row r="18347" spans="2:11" ht="12" hidden="1" customHeight="1" x14ac:dyDescent="0.2">
      <c r="B18347" s="88"/>
      <c r="C18347" s="88"/>
      <c r="D18347" s="88"/>
      <c r="E18347" s="88"/>
      <c r="F18347" s="88"/>
      <c r="G18347" s="88"/>
      <c r="H18347" s="88"/>
      <c r="I18347" s="88"/>
      <c r="J18347" s="88"/>
      <c r="K18347" s="88"/>
    </row>
    <row r="18348" spans="2:11" ht="12" hidden="1" customHeight="1" x14ac:dyDescent="0.2">
      <c r="B18348" s="88"/>
      <c r="C18348" s="88"/>
      <c r="D18348" s="88"/>
      <c r="E18348" s="88"/>
      <c r="F18348" s="88"/>
      <c r="G18348" s="88"/>
      <c r="H18348" s="88"/>
      <c r="I18348" s="88"/>
      <c r="J18348" s="88"/>
      <c r="K18348" s="88"/>
    </row>
    <row r="18349" spans="2:11" ht="12" hidden="1" customHeight="1" x14ac:dyDescent="0.2">
      <c r="B18349" s="88"/>
      <c r="C18349" s="88"/>
      <c r="D18349" s="88"/>
      <c r="E18349" s="88"/>
      <c r="F18349" s="88"/>
      <c r="G18349" s="88"/>
      <c r="H18349" s="88"/>
      <c r="I18349" s="88"/>
      <c r="J18349" s="88"/>
      <c r="K18349" s="88"/>
    </row>
    <row r="18350" spans="2:11" ht="12" hidden="1" customHeight="1" x14ac:dyDescent="0.2">
      <c r="B18350" s="88"/>
      <c r="C18350" s="88"/>
      <c r="D18350" s="88"/>
      <c r="E18350" s="88"/>
      <c r="F18350" s="88"/>
      <c r="G18350" s="88"/>
      <c r="H18350" s="88"/>
      <c r="I18350" s="88"/>
      <c r="J18350" s="88"/>
      <c r="K18350" s="88"/>
    </row>
    <row r="18351" spans="2:11" ht="12" hidden="1" customHeight="1" x14ac:dyDescent="0.2">
      <c r="B18351" s="88"/>
      <c r="C18351" s="88"/>
      <c r="D18351" s="88"/>
      <c r="E18351" s="88"/>
      <c r="F18351" s="88"/>
      <c r="G18351" s="88"/>
      <c r="H18351" s="88"/>
      <c r="I18351" s="88"/>
      <c r="J18351" s="88"/>
      <c r="K18351" s="88"/>
    </row>
    <row r="18352" spans="2:11" ht="12" hidden="1" customHeight="1" x14ac:dyDescent="0.2">
      <c r="B18352" s="88"/>
      <c r="C18352" s="88"/>
      <c r="D18352" s="88"/>
      <c r="E18352" s="88"/>
      <c r="F18352" s="88"/>
      <c r="G18352" s="88"/>
      <c r="H18352" s="88"/>
      <c r="I18352" s="88"/>
      <c r="J18352" s="88"/>
      <c r="K18352" s="88"/>
    </row>
    <row r="18353" spans="2:11" ht="12" hidden="1" customHeight="1" x14ac:dyDescent="0.2">
      <c r="B18353" s="88"/>
      <c r="C18353" s="88"/>
      <c r="D18353" s="88"/>
      <c r="E18353" s="88"/>
      <c r="F18353" s="88"/>
      <c r="G18353" s="88"/>
      <c r="H18353" s="88"/>
      <c r="I18353" s="88"/>
      <c r="J18353" s="88"/>
      <c r="K18353" s="88"/>
    </row>
    <row r="18354" spans="2:11" ht="12" hidden="1" customHeight="1" x14ac:dyDescent="0.2">
      <c r="B18354" s="88"/>
      <c r="C18354" s="88"/>
      <c r="D18354" s="88"/>
      <c r="E18354" s="88"/>
      <c r="F18354" s="88"/>
      <c r="G18354" s="88"/>
      <c r="H18354" s="88"/>
      <c r="I18354" s="88"/>
      <c r="J18354" s="88"/>
      <c r="K18354" s="88"/>
    </row>
    <row r="18355" spans="2:11" ht="12" hidden="1" customHeight="1" x14ac:dyDescent="0.2">
      <c r="B18355" s="88"/>
      <c r="C18355" s="88"/>
      <c r="D18355" s="88"/>
      <c r="E18355" s="88"/>
      <c r="F18355" s="88"/>
      <c r="G18355" s="88"/>
      <c r="H18355" s="88"/>
      <c r="I18355" s="88"/>
      <c r="J18355" s="88"/>
      <c r="K18355" s="88"/>
    </row>
    <row r="18356" spans="2:11" ht="12" hidden="1" customHeight="1" x14ac:dyDescent="0.2">
      <c r="B18356" s="88"/>
      <c r="C18356" s="88"/>
      <c r="D18356" s="88"/>
      <c r="E18356" s="88"/>
      <c r="F18356" s="88"/>
      <c r="G18356" s="88"/>
      <c r="H18356" s="88"/>
      <c r="I18356" s="88"/>
      <c r="J18356" s="88"/>
      <c r="K18356" s="88"/>
    </row>
    <row r="18357" spans="2:11" ht="12" hidden="1" customHeight="1" x14ac:dyDescent="0.2">
      <c r="B18357" s="88"/>
      <c r="C18357" s="88"/>
      <c r="D18357" s="88"/>
      <c r="E18357" s="88"/>
      <c r="F18357" s="88"/>
      <c r="G18357" s="88"/>
      <c r="H18357" s="88"/>
      <c r="I18357" s="88"/>
      <c r="J18357" s="88"/>
      <c r="K18357" s="88"/>
    </row>
    <row r="18358" spans="2:11" ht="12" hidden="1" customHeight="1" x14ac:dyDescent="0.2">
      <c r="B18358" s="88"/>
      <c r="C18358" s="88"/>
      <c r="D18358" s="88"/>
      <c r="E18358" s="88"/>
      <c r="F18358" s="88"/>
      <c r="G18358" s="88"/>
      <c r="H18358" s="88"/>
      <c r="I18358" s="88"/>
      <c r="J18358" s="88"/>
      <c r="K18358" s="88"/>
    </row>
    <row r="18359" spans="2:11" ht="12" hidden="1" customHeight="1" x14ac:dyDescent="0.2">
      <c r="B18359" s="88"/>
      <c r="C18359" s="88"/>
      <c r="D18359" s="88"/>
      <c r="E18359" s="88"/>
      <c r="F18359" s="88"/>
      <c r="G18359" s="88"/>
      <c r="H18359" s="88"/>
      <c r="I18359" s="88"/>
      <c r="J18359" s="88"/>
      <c r="K18359" s="88"/>
    </row>
    <row r="18360" spans="2:11" ht="12" hidden="1" customHeight="1" x14ac:dyDescent="0.2">
      <c r="B18360" s="88"/>
      <c r="C18360" s="88"/>
      <c r="D18360" s="88"/>
      <c r="E18360" s="88"/>
      <c r="F18360" s="88"/>
      <c r="G18360" s="88"/>
      <c r="H18360" s="88"/>
      <c r="I18360" s="88"/>
      <c r="J18360" s="88"/>
      <c r="K18360" s="88"/>
    </row>
    <row r="18361" spans="2:11" ht="12" hidden="1" customHeight="1" x14ac:dyDescent="0.2">
      <c r="B18361" s="88"/>
      <c r="C18361" s="88"/>
      <c r="D18361" s="88"/>
      <c r="E18361" s="88"/>
      <c r="F18361" s="88"/>
      <c r="G18361" s="88"/>
      <c r="H18361" s="88"/>
      <c r="I18361" s="88"/>
      <c r="J18361" s="88"/>
      <c r="K18361" s="88"/>
    </row>
    <row r="18362" spans="2:11" ht="12" hidden="1" customHeight="1" x14ac:dyDescent="0.2">
      <c r="B18362" s="88"/>
      <c r="C18362" s="88"/>
      <c r="D18362" s="88"/>
      <c r="E18362" s="88"/>
      <c r="F18362" s="88"/>
      <c r="G18362" s="88"/>
      <c r="H18362" s="88"/>
      <c r="I18362" s="88"/>
      <c r="J18362" s="88"/>
      <c r="K18362" s="88"/>
    </row>
    <row r="18363" spans="2:11" ht="12" hidden="1" customHeight="1" x14ac:dyDescent="0.2">
      <c r="B18363" s="88"/>
      <c r="C18363" s="88"/>
      <c r="D18363" s="88"/>
      <c r="E18363" s="88"/>
      <c r="F18363" s="88"/>
      <c r="G18363" s="88"/>
      <c r="H18363" s="88"/>
      <c r="I18363" s="88"/>
      <c r="J18363" s="88"/>
      <c r="K18363" s="88"/>
    </row>
    <row r="18364" spans="2:11" ht="12" hidden="1" customHeight="1" x14ac:dyDescent="0.2">
      <c r="B18364" s="88"/>
      <c r="C18364" s="88"/>
      <c r="D18364" s="88"/>
      <c r="E18364" s="88"/>
      <c r="F18364" s="88"/>
      <c r="G18364" s="88"/>
      <c r="H18364" s="88"/>
      <c r="I18364" s="88"/>
      <c r="J18364" s="88"/>
      <c r="K18364" s="88"/>
    </row>
    <row r="18365" spans="2:11" ht="12" hidden="1" customHeight="1" x14ac:dyDescent="0.2">
      <c r="B18365" s="88"/>
      <c r="C18365" s="88"/>
      <c r="D18365" s="88"/>
      <c r="E18365" s="88"/>
      <c r="F18365" s="88"/>
      <c r="G18365" s="88"/>
      <c r="H18365" s="88"/>
      <c r="I18365" s="88"/>
      <c r="J18365" s="88"/>
      <c r="K18365" s="88"/>
    </row>
    <row r="18366" spans="2:11" ht="12" hidden="1" customHeight="1" x14ac:dyDescent="0.2">
      <c r="B18366" s="88"/>
      <c r="C18366" s="88"/>
      <c r="D18366" s="88"/>
      <c r="E18366" s="88"/>
      <c r="F18366" s="88"/>
      <c r="G18366" s="88"/>
      <c r="H18366" s="88"/>
      <c r="I18366" s="88"/>
      <c r="J18366" s="88"/>
      <c r="K18366" s="88"/>
    </row>
    <row r="18367" spans="2:11" ht="12" hidden="1" customHeight="1" x14ac:dyDescent="0.2">
      <c r="B18367" s="88"/>
      <c r="C18367" s="88"/>
      <c r="D18367" s="88"/>
      <c r="E18367" s="88"/>
      <c r="F18367" s="88"/>
      <c r="G18367" s="88"/>
      <c r="H18367" s="88"/>
      <c r="I18367" s="88"/>
      <c r="J18367" s="88"/>
      <c r="K18367" s="88"/>
    </row>
    <row r="18368" spans="2:11" ht="12" hidden="1" customHeight="1" x14ac:dyDescent="0.2">
      <c r="B18368" s="88"/>
      <c r="C18368" s="88"/>
      <c r="D18368" s="88"/>
      <c r="E18368" s="88"/>
      <c r="F18368" s="88"/>
      <c r="G18368" s="88"/>
      <c r="H18368" s="88"/>
      <c r="I18368" s="88"/>
      <c r="J18368" s="88"/>
      <c r="K18368" s="88"/>
    </row>
    <row r="18369" spans="2:11" ht="12" hidden="1" customHeight="1" x14ac:dyDescent="0.2">
      <c r="B18369" s="88"/>
      <c r="C18369" s="88"/>
      <c r="D18369" s="88"/>
      <c r="E18369" s="88"/>
      <c r="F18369" s="88"/>
      <c r="G18369" s="88"/>
      <c r="H18369" s="88"/>
      <c r="I18369" s="88"/>
      <c r="J18369" s="88"/>
      <c r="K18369" s="88"/>
    </row>
    <row r="18370" spans="2:11" ht="12" hidden="1" customHeight="1" x14ac:dyDescent="0.2">
      <c r="B18370" s="88"/>
      <c r="C18370" s="88"/>
      <c r="D18370" s="88"/>
      <c r="E18370" s="88"/>
      <c r="F18370" s="88"/>
      <c r="G18370" s="88"/>
      <c r="H18370" s="88"/>
      <c r="I18370" s="88"/>
      <c r="J18370" s="88"/>
      <c r="K18370" s="88"/>
    </row>
    <row r="18371" spans="2:11" ht="12" hidden="1" customHeight="1" x14ac:dyDescent="0.2">
      <c r="B18371" s="88"/>
      <c r="C18371" s="88"/>
      <c r="D18371" s="88"/>
      <c r="E18371" s="88"/>
      <c r="F18371" s="88"/>
      <c r="G18371" s="88"/>
      <c r="H18371" s="88"/>
      <c r="I18371" s="88"/>
      <c r="J18371" s="88"/>
      <c r="K18371" s="88"/>
    </row>
    <row r="18372" spans="2:11" ht="12" hidden="1" customHeight="1" x14ac:dyDescent="0.2">
      <c r="B18372" s="88"/>
      <c r="C18372" s="88"/>
      <c r="D18372" s="88"/>
      <c r="E18372" s="88"/>
      <c r="F18372" s="88"/>
      <c r="G18372" s="88"/>
      <c r="H18372" s="88"/>
      <c r="I18372" s="88"/>
      <c r="J18372" s="88"/>
      <c r="K18372" s="88"/>
    </row>
    <row r="18373" spans="2:11" ht="12" hidden="1" customHeight="1" x14ac:dyDescent="0.2">
      <c r="B18373" s="88"/>
      <c r="C18373" s="88"/>
      <c r="D18373" s="88"/>
      <c r="E18373" s="88"/>
      <c r="F18373" s="88"/>
      <c r="G18373" s="88"/>
      <c r="H18373" s="88"/>
      <c r="I18373" s="88"/>
      <c r="J18373" s="88"/>
      <c r="K18373" s="88"/>
    </row>
    <row r="18374" spans="2:11" ht="12" hidden="1" customHeight="1" x14ac:dyDescent="0.2">
      <c r="B18374" s="88"/>
      <c r="C18374" s="88"/>
      <c r="D18374" s="88"/>
      <c r="E18374" s="88"/>
      <c r="F18374" s="88"/>
      <c r="G18374" s="88"/>
      <c r="H18374" s="88"/>
      <c r="I18374" s="88"/>
      <c r="J18374" s="88"/>
      <c r="K18374" s="88"/>
    </row>
    <row r="18375" spans="2:11" ht="12" hidden="1" customHeight="1" x14ac:dyDescent="0.2">
      <c r="B18375" s="88"/>
      <c r="C18375" s="88"/>
      <c r="D18375" s="88"/>
      <c r="E18375" s="88"/>
      <c r="F18375" s="88"/>
      <c r="G18375" s="88"/>
      <c r="H18375" s="88"/>
      <c r="I18375" s="88"/>
      <c r="J18375" s="88"/>
      <c r="K18375" s="88"/>
    </row>
    <row r="18376" spans="2:11" ht="12" hidden="1" customHeight="1" x14ac:dyDescent="0.2">
      <c r="B18376" s="88"/>
      <c r="C18376" s="88"/>
      <c r="D18376" s="88"/>
      <c r="E18376" s="88"/>
      <c r="F18376" s="88"/>
      <c r="G18376" s="88"/>
      <c r="H18376" s="88"/>
      <c r="I18376" s="88"/>
      <c r="J18376" s="88"/>
      <c r="K18376" s="88"/>
    </row>
    <row r="18377" spans="2:11" ht="12" hidden="1" customHeight="1" x14ac:dyDescent="0.2">
      <c r="B18377" s="88"/>
      <c r="C18377" s="88"/>
      <c r="D18377" s="88"/>
      <c r="E18377" s="88"/>
      <c r="F18377" s="88"/>
      <c r="G18377" s="88"/>
      <c r="H18377" s="88"/>
      <c r="I18377" s="88"/>
      <c r="J18377" s="88"/>
      <c r="K18377" s="88"/>
    </row>
    <row r="18378" spans="2:11" ht="12" hidden="1" customHeight="1" x14ac:dyDescent="0.2">
      <c r="B18378" s="88"/>
      <c r="C18378" s="88"/>
      <c r="D18378" s="88"/>
      <c r="E18378" s="88"/>
      <c r="F18378" s="88"/>
      <c r="G18378" s="88"/>
      <c r="H18378" s="88"/>
      <c r="I18378" s="88"/>
      <c r="J18378" s="88"/>
      <c r="K18378" s="88"/>
    </row>
    <row r="18379" spans="2:11" ht="12" hidden="1" customHeight="1" x14ac:dyDescent="0.2">
      <c r="B18379" s="88"/>
      <c r="C18379" s="88"/>
      <c r="D18379" s="88"/>
      <c r="E18379" s="88"/>
      <c r="F18379" s="88"/>
      <c r="G18379" s="88"/>
      <c r="H18379" s="88"/>
      <c r="I18379" s="88"/>
      <c r="J18379" s="88"/>
      <c r="K18379" s="88"/>
    </row>
    <row r="18380" spans="2:11" ht="12" hidden="1" customHeight="1" x14ac:dyDescent="0.2">
      <c r="B18380" s="88"/>
      <c r="C18380" s="88"/>
      <c r="D18380" s="88"/>
      <c r="E18380" s="88"/>
      <c r="F18380" s="88"/>
      <c r="G18380" s="88"/>
      <c r="H18380" s="88"/>
      <c r="I18380" s="88"/>
      <c r="J18380" s="88"/>
      <c r="K18380" s="88"/>
    </row>
    <row r="18381" spans="2:11" ht="12" hidden="1" customHeight="1" x14ac:dyDescent="0.2">
      <c r="B18381" s="88"/>
      <c r="C18381" s="88"/>
      <c r="D18381" s="88"/>
      <c r="E18381" s="88"/>
      <c r="F18381" s="88"/>
      <c r="G18381" s="88"/>
      <c r="H18381" s="88"/>
      <c r="I18381" s="88"/>
      <c r="J18381" s="88"/>
      <c r="K18381" s="88"/>
    </row>
    <row r="18382" spans="2:11" ht="12" hidden="1" customHeight="1" x14ac:dyDescent="0.2">
      <c r="B18382" s="88"/>
      <c r="C18382" s="88"/>
      <c r="D18382" s="88"/>
      <c r="E18382" s="88"/>
      <c r="F18382" s="88"/>
      <c r="G18382" s="88"/>
      <c r="H18382" s="88"/>
      <c r="I18382" s="88"/>
      <c r="J18382" s="88"/>
      <c r="K18382" s="88"/>
    </row>
    <row r="18383" spans="2:11" ht="12" hidden="1" customHeight="1" x14ac:dyDescent="0.2">
      <c r="B18383" s="88"/>
      <c r="C18383" s="88"/>
      <c r="D18383" s="88"/>
      <c r="E18383" s="88"/>
      <c r="F18383" s="88"/>
      <c r="G18383" s="88"/>
      <c r="H18383" s="88"/>
      <c r="I18383" s="88"/>
      <c r="J18383" s="88"/>
      <c r="K18383" s="88"/>
    </row>
    <row r="18384" spans="2:11" ht="12" hidden="1" customHeight="1" x14ac:dyDescent="0.2">
      <c r="B18384" s="88"/>
      <c r="C18384" s="88"/>
      <c r="D18384" s="88"/>
      <c r="E18384" s="88"/>
      <c r="F18384" s="88"/>
      <c r="G18384" s="88"/>
      <c r="H18384" s="88"/>
      <c r="I18384" s="88"/>
      <c r="J18384" s="88"/>
      <c r="K18384" s="88"/>
    </row>
    <row r="18385" spans="2:11" ht="12" hidden="1" customHeight="1" x14ac:dyDescent="0.2">
      <c r="B18385" s="88"/>
      <c r="C18385" s="88"/>
      <c r="D18385" s="88"/>
      <c r="E18385" s="88"/>
      <c r="F18385" s="88"/>
      <c r="G18385" s="88"/>
      <c r="H18385" s="88"/>
      <c r="I18385" s="88"/>
      <c r="J18385" s="88"/>
      <c r="K18385" s="88"/>
    </row>
    <row r="18386" spans="2:11" ht="12" hidden="1" customHeight="1" x14ac:dyDescent="0.2">
      <c r="B18386" s="88"/>
      <c r="C18386" s="88"/>
      <c r="D18386" s="88"/>
      <c r="E18386" s="88"/>
      <c r="F18386" s="88"/>
      <c r="G18386" s="88"/>
      <c r="H18386" s="88"/>
      <c r="I18386" s="88"/>
      <c r="J18386" s="88"/>
      <c r="K18386" s="88"/>
    </row>
    <row r="18387" spans="2:11" ht="12" hidden="1" customHeight="1" x14ac:dyDescent="0.2">
      <c r="B18387" s="88"/>
      <c r="C18387" s="88"/>
      <c r="D18387" s="88"/>
      <c r="E18387" s="88"/>
      <c r="F18387" s="88"/>
      <c r="G18387" s="88"/>
      <c r="H18387" s="88"/>
      <c r="I18387" s="88"/>
      <c r="J18387" s="88"/>
      <c r="K18387" s="88"/>
    </row>
    <row r="18388" spans="2:11" ht="12" hidden="1" customHeight="1" x14ac:dyDescent="0.2">
      <c r="B18388" s="88"/>
      <c r="C18388" s="88"/>
      <c r="D18388" s="88"/>
      <c r="E18388" s="88"/>
      <c r="F18388" s="88"/>
      <c r="G18388" s="88"/>
      <c r="H18388" s="88"/>
      <c r="I18388" s="88"/>
      <c r="J18388" s="88"/>
      <c r="K18388" s="88"/>
    </row>
    <row r="18389" spans="2:11" ht="12" hidden="1" customHeight="1" x14ac:dyDescent="0.2">
      <c r="B18389" s="88"/>
      <c r="C18389" s="88"/>
      <c r="D18389" s="88"/>
      <c r="E18389" s="88"/>
      <c r="F18389" s="88"/>
      <c r="G18389" s="88"/>
      <c r="H18389" s="88"/>
      <c r="I18389" s="88"/>
      <c r="J18389" s="88"/>
      <c r="K18389" s="88"/>
    </row>
    <row r="18390" spans="2:11" ht="12" hidden="1" customHeight="1" x14ac:dyDescent="0.2">
      <c r="B18390" s="88"/>
      <c r="C18390" s="88"/>
      <c r="D18390" s="88"/>
      <c r="E18390" s="88"/>
      <c r="F18390" s="88"/>
      <c r="G18390" s="88"/>
      <c r="H18390" s="88"/>
      <c r="I18390" s="88"/>
      <c r="J18390" s="88"/>
      <c r="K18390" s="88"/>
    </row>
    <row r="18391" spans="2:11" ht="12" hidden="1" customHeight="1" x14ac:dyDescent="0.2">
      <c r="B18391" s="88"/>
      <c r="C18391" s="88"/>
      <c r="D18391" s="88"/>
      <c r="E18391" s="88"/>
      <c r="F18391" s="88"/>
      <c r="G18391" s="88"/>
      <c r="H18391" s="88"/>
      <c r="I18391" s="88"/>
      <c r="J18391" s="88"/>
      <c r="K18391" s="88"/>
    </row>
    <row r="18392" spans="2:11" ht="12" hidden="1" customHeight="1" x14ac:dyDescent="0.2">
      <c r="B18392" s="88"/>
      <c r="C18392" s="88"/>
      <c r="D18392" s="88"/>
      <c r="E18392" s="88"/>
      <c r="F18392" s="88"/>
      <c r="G18392" s="88"/>
      <c r="H18392" s="88"/>
      <c r="I18392" s="88"/>
      <c r="J18392" s="88"/>
      <c r="K18392" s="88"/>
    </row>
    <row r="18393" spans="2:11" ht="12" hidden="1" customHeight="1" x14ac:dyDescent="0.2">
      <c r="B18393" s="88"/>
      <c r="C18393" s="88"/>
      <c r="D18393" s="88"/>
      <c r="E18393" s="88"/>
      <c r="F18393" s="88"/>
      <c r="G18393" s="88"/>
      <c r="H18393" s="88"/>
      <c r="I18393" s="88"/>
      <c r="J18393" s="88"/>
      <c r="K18393" s="88"/>
    </row>
    <row r="18394" spans="2:11" ht="12" hidden="1" customHeight="1" x14ac:dyDescent="0.2">
      <c r="B18394" s="88"/>
      <c r="C18394" s="88"/>
      <c r="D18394" s="88"/>
      <c r="E18394" s="88"/>
      <c r="F18394" s="88"/>
      <c r="G18394" s="88"/>
      <c r="H18394" s="88"/>
      <c r="I18394" s="88"/>
      <c r="J18394" s="88"/>
      <c r="K18394" s="88"/>
    </row>
    <row r="18395" spans="2:11" ht="12" hidden="1" customHeight="1" x14ac:dyDescent="0.2">
      <c r="B18395" s="88"/>
      <c r="C18395" s="88"/>
      <c r="D18395" s="88"/>
      <c r="E18395" s="88"/>
      <c r="F18395" s="88"/>
      <c r="G18395" s="88"/>
      <c r="H18395" s="88"/>
      <c r="I18395" s="88"/>
      <c r="J18395" s="88"/>
      <c r="K18395" s="88"/>
    </row>
    <row r="18396" spans="2:11" ht="12" hidden="1" customHeight="1" x14ac:dyDescent="0.2">
      <c r="B18396" s="88"/>
      <c r="C18396" s="88"/>
      <c r="D18396" s="88"/>
      <c r="E18396" s="88"/>
      <c r="F18396" s="88"/>
      <c r="G18396" s="88"/>
      <c r="H18396" s="88"/>
      <c r="I18396" s="88"/>
      <c r="J18396" s="88"/>
      <c r="K18396" s="88"/>
    </row>
    <row r="18397" spans="2:11" ht="12" hidden="1" customHeight="1" x14ac:dyDescent="0.2">
      <c r="B18397" s="88"/>
      <c r="C18397" s="88"/>
      <c r="D18397" s="88"/>
      <c r="E18397" s="88"/>
      <c r="F18397" s="88"/>
      <c r="G18397" s="88"/>
      <c r="H18397" s="88"/>
      <c r="I18397" s="88"/>
      <c r="J18397" s="88"/>
      <c r="K18397" s="88"/>
    </row>
    <row r="18398" spans="2:11" ht="12" hidden="1" customHeight="1" x14ac:dyDescent="0.2">
      <c r="B18398" s="88"/>
      <c r="C18398" s="88"/>
      <c r="D18398" s="88"/>
      <c r="E18398" s="88"/>
      <c r="F18398" s="88"/>
      <c r="G18398" s="88"/>
      <c r="H18398" s="88"/>
      <c r="I18398" s="88"/>
      <c r="J18398" s="88"/>
      <c r="K18398" s="88"/>
    </row>
    <row r="18399" spans="2:11" ht="12" hidden="1" customHeight="1" x14ac:dyDescent="0.2">
      <c r="B18399" s="88"/>
      <c r="C18399" s="88"/>
      <c r="D18399" s="88"/>
      <c r="E18399" s="88"/>
      <c r="F18399" s="88"/>
      <c r="G18399" s="88"/>
      <c r="H18399" s="88"/>
      <c r="I18399" s="88"/>
      <c r="J18399" s="88"/>
      <c r="K18399" s="88"/>
    </row>
    <row r="18400" spans="2:11" ht="12" hidden="1" customHeight="1" x14ac:dyDescent="0.2">
      <c r="B18400" s="88"/>
      <c r="C18400" s="88"/>
      <c r="D18400" s="88"/>
      <c r="E18400" s="88"/>
      <c r="F18400" s="88"/>
      <c r="G18400" s="88"/>
      <c r="H18400" s="88"/>
      <c r="I18400" s="88"/>
      <c r="J18400" s="88"/>
      <c r="K18400" s="88"/>
    </row>
    <row r="18401" spans="2:11" ht="12" hidden="1" customHeight="1" x14ac:dyDescent="0.2">
      <c r="B18401" s="88"/>
      <c r="C18401" s="88"/>
      <c r="D18401" s="88"/>
      <c r="E18401" s="88"/>
      <c r="F18401" s="88"/>
      <c r="G18401" s="88"/>
      <c r="H18401" s="88"/>
      <c r="I18401" s="88"/>
      <c r="J18401" s="88"/>
      <c r="K18401" s="88"/>
    </row>
    <row r="18402" spans="2:11" ht="12" hidden="1" customHeight="1" x14ac:dyDescent="0.2">
      <c r="B18402" s="88"/>
      <c r="C18402" s="88"/>
      <c r="D18402" s="88"/>
      <c r="E18402" s="88"/>
      <c r="F18402" s="88"/>
      <c r="G18402" s="88"/>
      <c r="H18402" s="88"/>
      <c r="I18402" s="88"/>
      <c r="J18402" s="88"/>
      <c r="K18402" s="88"/>
    </row>
    <row r="18403" spans="2:11" ht="12" hidden="1" customHeight="1" x14ac:dyDescent="0.2">
      <c r="B18403" s="88"/>
      <c r="C18403" s="88"/>
      <c r="D18403" s="88"/>
      <c r="E18403" s="88"/>
      <c r="F18403" s="88"/>
      <c r="G18403" s="88"/>
      <c r="H18403" s="88"/>
      <c r="I18403" s="88"/>
      <c r="J18403" s="88"/>
      <c r="K18403" s="88"/>
    </row>
    <row r="18404" spans="2:11" ht="12" hidden="1" customHeight="1" x14ac:dyDescent="0.2">
      <c r="B18404" s="88"/>
      <c r="C18404" s="88"/>
      <c r="D18404" s="88"/>
      <c r="E18404" s="88"/>
      <c r="F18404" s="88"/>
      <c r="G18404" s="88"/>
      <c r="H18404" s="88"/>
      <c r="I18404" s="88"/>
      <c r="J18404" s="88"/>
      <c r="K18404" s="88"/>
    </row>
    <row r="18405" spans="2:11" ht="12" hidden="1" customHeight="1" x14ac:dyDescent="0.2">
      <c r="B18405" s="88"/>
      <c r="C18405" s="88"/>
      <c r="D18405" s="88"/>
      <c r="E18405" s="88"/>
      <c r="F18405" s="88"/>
      <c r="G18405" s="88"/>
      <c r="H18405" s="88"/>
      <c r="I18405" s="88"/>
      <c r="J18405" s="88"/>
      <c r="K18405" s="88"/>
    </row>
    <row r="18406" spans="2:11" ht="12" hidden="1" customHeight="1" x14ac:dyDescent="0.2">
      <c r="B18406" s="88"/>
      <c r="C18406" s="88"/>
      <c r="D18406" s="88"/>
      <c r="E18406" s="88"/>
      <c r="F18406" s="88"/>
      <c r="G18406" s="88"/>
      <c r="H18406" s="88"/>
      <c r="I18406" s="88"/>
      <c r="J18406" s="88"/>
      <c r="K18406" s="88"/>
    </row>
    <row r="18407" spans="2:11" ht="12" hidden="1" customHeight="1" x14ac:dyDescent="0.2">
      <c r="B18407" s="88"/>
      <c r="C18407" s="88"/>
      <c r="D18407" s="88"/>
      <c r="E18407" s="88"/>
      <c r="F18407" s="88"/>
      <c r="G18407" s="88"/>
      <c r="H18407" s="88"/>
      <c r="I18407" s="88"/>
      <c r="J18407" s="88"/>
      <c r="K18407" s="88"/>
    </row>
    <row r="18408" spans="2:11" ht="12" hidden="1" customHeight="1" x14ac:dyDescent="0.2">
      <c r="B18408" s="88"/>
      <c r="C18408" s="88"/>
      <c r="D18408" s="88"/>
      <c r="E18408" s="88"/>
      <c r="F18408" s="88"/>
      <c r="G18408" s="88"/>
      <c r="H18408" s="88"/>
      <c r="I18408" s="88"/>
      <c r="J18408" s="88"/>
      <c r="K18408" s="88"/>
    </row>
    <row r="18409" spans="2:11" ht="12" hidden="1" customHeight="1" x14ac:dyDescent="0.2">
      <c r="B18409" s="88"/>
      <c r="C18409" s="88"/>
      <c r="D18409" s="88"/>
      <c r="E18409" s="88"/>
      <c r="F18409" s="88"/>
      <c r="G18409" s="88"/>
      <c r="H18409" s="88"/>
      <c r="I18409" s="88"/>
      <c r="J18409" s="88"/>
      <c r="K18409" s="88"/>
    </row>
    <row r="18410" spans="2:11" ht="12" hidden="1" customHeight="1" x14ac:dyDescent="0.2">
      <c r="B18410" s="88"/>
      <c r="C18410" s="88"/>
      <c r="D18410" s="88"/>
      <c r="E18410" s="88"/>
      <c r="F18410" s="88"/>
      <c r="G18410" s="88"/>
      <c r="H18410" s="88"/>
      <c r="I18410" s="88"/>
      <c r="J18410" s="88"/>
      <c r="K18410" s="88"/>
    </row>
    <row r="18411" spans="2:11" ht="12" hidden="1" customHeight="1" x14ac:dyDescent="0.2">
      <c r="B18411" s="88"/>
      <c r="C18411" s="88"/>
      <c r="D18411" s="88"/>
      <c r="E18411" s="88"/>
      <c r="F18411" s="88"/>
      <c r="G18411" s="88"/>
      <c r="H18411" s="88"/>
      <c r="I18411" s="88"/>
      <c r="J18411" s="88"/>
      <c r="K18411" s="88"/>
    </row>
    <row r="18412" spans="2:11" ht="12" hidden="1" customHeight="1" x14ac:dyDescent="0.2">
      <c r="B18412" s="88"/>
      <c r="C18412" s="88"/>
      <c r="D18412" s="88"/>
      <c r="E18412" s="88"/>
      <c r="F18412" s="88"/>
      <c r="G18412" s="88"/>
      <c r="H18412" s="88"/>
      <c r="I18412" s="88"/>
      <c r="J18412" s="88"/>
      <c r="K18412" s="88"/>
    </row>
    <row r="18413" spans="2:11" ht="12" hidden="1" customHeight="1" x14ac:dyDescent="0.2">
      <c r="B18413" s="88"/>
      <c r="C18413" s="88"/>
      <c r="D18413" s="88"/>
      <c r="E18413" s="88"/>
      <c r="F18413" s="88"/>
      <c r="G18413" s="88"/>
      <c r="H18413" s="88"/>
      <c r="I18413" s="88"/>
      <c r="J18413" s="88"/>
      <c r="K18413" s="88"/>
    </row>
    <row r="18414" spans="2:11" ht="12" hidden="1" customHeight="1" x14ac:dyDescent="0.2">
      <c r="B18414" s="88"/>
      <c r="C18414" s="88"/>
      <c r="D18414" s="88"/>
      <c r="E18414" s="88"/>
      <c r="F18414" s="88"/>
      <c r="G18414" s="88"/>
      <c r="H18414" s="88"/>
      <c r="I18414" s="88"/>
      <c r="J18414" s="88"/>
      <c r="K18414" s="88"/>
    </row>
    <row r="18415" spans="2:11" ht="12" hidden="1" customHeight="1" x14ac:dyDescent="0.2">
      <c r="B18415" s="88"/>
      <c r="C18415" s="88"/>
      <c r="D18415" s="88"/>
      <c r="E18415" s="88"/>
      <c r="F18415" s="88"/>
      <c r="G18415" s="88"/>
      <c r="H18415" s="88"/>
      <c r="I18415" s="88"/>
      <c r="J18415" s="88"/>
      <c r="K18415" s="88"/>
    </row>
    <row r="18416" spans="2:11" ht="12" hidden="1" customHeight="1" x14ac:dyDescent="0.2">
      <c r="B18416" s="88"/>
      <c r="C18416" s="88"/>
      <c r="D18416" s="88"/>
      <c r="E18416" s="88"/>
      <c r="F18416" s="88"/>
      <c r="G18416" s="88"/>
      <c r="H18416" s="88"/>
      <c r="I18416" s="88"/>
      <c r="J18416" s="88"/>
      <c r="K18416" s="88"/>
    </row>
    <row r="18417" spans="2:11" ht="12" hidden="1" customHeight="1" x14ac:dyDescent="0.2">
      <c r="B18417" s="88"/>
      <c r="C18417" s="88"/>
      <c r="D18417" s="88"/>
      <c r="E18417" s="88"/>
      <c r="F18417" s="88"/>
      <c r="G18417" s="88"/>
      <c r="H18417" s="88"/>
      <c r="I18417" s="88"/>
      <c r="J18417" s="88"/>
      <c r="K18417" s="88"/>
    </row>
    <row r="18418" spans="2:11" ht="12" hidden="1" customHeight="1" x14ac:dyDescent="0.2">
      <c r="B18418" s="88"/>
      <c r="C18418" s="88"/>
      <c r="D18418" s="88"/>
      <c r="E18418" s="88"/>
      <c r="F18418" s="88"/>
      <c r="G18418" s="88"/>
      <c r="H18418" s="88"/>
      <c r="I18418" s="88"/>
      <c r="J18418" s="88"/>
      <c r="K18418" s="88"/>
    </row>
    <row r="18419" spans="2:11" ht="12" hidden="1" customHeight="1" x14ac:dyDescent="0.2">
      <c r="B18419" s="88"/>
      <c r="C18419" s="88"/>
      <c r="D18419" s="88"/>
      <c r="E18419" s="88"/>
      <c r="F18419" s="88"/>
      <c r="G18419" s="88"/>
      <c r="H18419" s="88"/>
      <c r="I18419" s="88"/>
      <c r="J18419" s="88"/>
      <c r="K18419" s="88"/>
    </row>
    <row r="18420" spans="2:11" ht="12" hidden="1" customHeight="1" x14ac:dyDescent="0.2">
      <c r="B18420" s="88"/>
      <c r="C18420" s="88"/>
      <c r="D18420" s="88"/>
      <c r="E18420" s="88"/>
      <c r="F18420" s="88"/>
      <c r="G18420" s="88"/>
      <c r="H18420" s="88"/>
      <c r="I18420" s="88"/>
      <c r="J18420" s="88"/>
      <c r="K18420" s="88"/>
    </row>
    <row r="18421" spans="2:11" ht="12" hidden="1" customHeight="1" x14ac:dyDescent="0.2">
      <c r="B18421" s="88"/>
      <c r="C18421" s="88"/>
      <c r="D18421" s="88"/>
      <c r="E18421" s="88"/>
      <c r="F18421" s="88"/>
      <c r="G18421" s="88"/>
      <c r="H18421" s="88"/>
      <c r="I18421" s="88"/>
      <c r="J18421" s="88"/>
      <c r="K18421" s="88"/>
    </row>
    <row r="18422" spans="2:11" ht="12" hidden="1" customHeight="1" x14ac:dyDescent="0.2">
      <c r="B18422" s="88"/>
      <c r="C18422" s="88"/>
      <c r="D18422" s="88"/>
      <c r="E18422" s="88"/>
      <c r="F18422" s="88"/>
      <c r="G18422" s="88"/>
      <c r="H18422" s="88"/>
      <c r="I18422" s="88"/>
      <c r="J18422" s="88"/>
      <c r="K18422" s="88"/>
    </row>
    <row r="18423" spans="2:11" ht="12" hidden="1" customHeight="1" x14ac:dyDescent="0.2">
      <c r="B18423" s="88"/>
      <c r="C18423" s="88"/>
      <c r="D18423" s="88"/>
      <c r="E18423" s="88"/>
      <c r="F18423" s="88"/>
      <c r="G18423" s="88"/>
      <c r="H18423" s="88"/>
      <c r="I18423" s="88"/>
      <c r="J18423" s="88"/>
      <c r="K18423" s="88"/>
    </row>
    <row r="18424" spans="2:11" ht="12" hidden="1" customHeight="1" x14ac:dyDescent="0.2">
      <c r="B18424" s="88"/>
      <c r="C18424" s="88"/>
      <c r="D18424" s="88"/>
      <c r="E18424" s="88"/>
      <c r="F18424" s="88"/>
      <c r="G18424" s="88"/>
      <c r="H18424" s="88"/>
      <c r="I18424" s="88"/>
      <c r="J18424" s="88"/>
      <c r="K18424" s="88"/>
    </row>
    <row r="18425" spans="2:11" ht="12" hidden="1" customHeight="1" x14ac:dyDescent="0.2">
      <c r="B18425" s="88"/>
      <c r="C18425" s="88"/>
      <c r="D18425" s="88"/>
      <c r="E18425" s="88"/>
      <c r="F18425" s="88"/>
      <c r="G18425" s="88"/>
      <c r="H18425" s="88"/>
      <c r="I18425" s="88"/>
      <c r="J18425" s="88"/>
      <c r="K18425" s="88"/>
    </row>
    <row r="18426" spans="2:11" ht="12" hidden="1" customHeight="1" x14ac:dyDescent="0.2">
      <c r="B18426" s="88"/>
      <c r="C18426" s="88"/>
      <c r="D18426" s="88"/>
      <c r="E18426" s="88"/>
      <c r="F18426" s="88"/>
      <c r="G18426" s="88"/>
      <c r="H18426" s="88"/>
      <c r="I18426" s="88"/>
      <c r="J18426" s="88"/>
      <c r="K18426" s="88"/>
    </row>
    <row r="18427" spans="2:11" ht="12" hidden="1" customHeight="1" x14ac:dyDescent="0.2">
      <c r="B18427" s="88"/>
      <c r="C18427" s="88"/>
      <c r="D18427" s="88"/>
      <c r="E18427" s="88"/>
      <c r="F18427" s="88"/>
      <c r="G18427" s="88"/>
      <c r="H18427" s="88"/>
      <c r="I18427" s="88"/>
      <c r="J18427" s="88"/>
      <c r="K18427" s="88"/>
    </row>
    <row r="18428" spans="2:11" ht="12" hidden="1" customHeight="1" x14ac:dyDescent="0.2">
      <c r="B18428" s="88"/>
      <c r="C18428" s="88"/>
      <c r="D18428" s="88"/>
      <c r="E18428" s="88"/>
      <c r="F18428" s="88"/>
      <c r="G18428" s="88"/>
      <c r="H18428" s="88"/>
      <c r="I18428" s="88"/>
      <c r="J18428" s="88"/>
      <c r="K18428" s="88"/>
    </row>
    <row r="18429" spans="2:11" ht="12" hidden="1" customHeight="1" x14ac:dyDescent="0.2">
      <c r="B18429" s="88"/>
      <c r="C18429" s="88"/>
      <c r="D18429" s="88"/>
      <c r="E18429" s="88"/>
      <c r="F18429" s="88"/>
      <c r="G18429" s="88"/>
      <c r="H18429" s="88"/>
      <c r="I18429" s="88"/>
      <c r="J18429" s="88"/>
      <c r="K18429" s="88"/>
    </row>
    <row r="18430" spans="2:11" ht="12" hidden="1" customHeight="1" x14ac:dyDescent="0.2">
      <c r="B18430" s="88"/>
      <c r="C18430" s="88"/>
      <c r="D18430" s="88"/>
      <c r="E18430" s="88"/>
      <c r="F18430" s="88"/>
      <c r="G18430" s="88"/>
      <c r="H18430" s="88"/>
      <c r="I18430" s="88"/>
      <c r="J18430" s="88"/>
      <c r="K18430" s="88"/>
    </row>
    <row r="18431" spans="2:11" ht="12" hidden="1" customHeight="1" x14ac:dyDescent="0.2">
      <c r="B18431" s="88"/>
      <c r="C18431" s="88"/>
      <c r="D18431" s="88"/>
      <c r="E18431" s="88"/>
      <c r="F18431" s="88"/>
      <c r="G18431" s="88"/>
      <c r="H18431" s="88"/>
      <c r="I18431" s="88"/>
      <c r="J18431" s="88"/>
      <c r="K18431" s="88"/>
    </row>
    <row r="18432" spans="2:11" ht="12" hidden="1" customHeight="1" x14ac:dyDescent="0.2">
      <c r="B18432" s="88"/>
      <c r="C18432" s="88"/>
      <c r="D18432" s="88"/>
      <c r="E18432" s="88"/>
      <c r="F18432" s="88"/>
      <c r="G18432" s="88"/>
      <c r="H18432" s="88"/>
      <c r="I18432" s="88"/>
      <c r="J18432" s="88"/>
      <c r="K18432" s="88"/>
    </row>
    <row r="18433" spans="2:11" ht="12" hidden="1" customHeight="1" x14ac:dyDescent="0.2">
      <c r="B18433" s="88"/>
      <c r="C18433" s="88"/>
      <c r="D18433" s="88"/>
      <c r="E18433" s="88"/>
      <c r="F18433" s="88"/>
      <c r="G18433" s="88"/>
      <c r="H18433" s="88"/>
      <c r="I18433" s="88"/>
      <c r="J18433" s="88"/>
      <c r="K18433" s="88"/>
    </row>
    <row r="18434" spans="2:11" ht="12" hidden="1" customHeight="1" x14ac:dyDescent="0.2">
      <c r="B18434" s="88"/>
      <c r="C18434" s="88"/>
      <c r="D18434" s="88"/>
      <c r="E18434" s="88"/>
      <c r="F18434" s="88"/>
      <c r="G18434" s="88"/>
      <c r="H18434" s="88"/>
      <c r="I18434" s="88"/>
      <c r="J18434" s="88"/>
      <c r="K18434" s="88"/>
    </row>
    <row r="18435" spans="2:11" ht="12" hidden="1" customHeight="1" x14ac:dyDescent="0.2">
      <c r="B18435" s="88"/>
      <c r="C18435" s="88"/>
      <c r="D18435" s="88"/>
      <c r="E18435" s="88"/>
      <c r="F18435" s="88"/>
      <c r="G18435" s="88"/>
      <c r="H18435" s="88"/>
      <c r="I18435" s="88"/>
      <c r="J18435" s="88"/>
      <c r="K18435" s="88"/>
    </row>
    <row r="18436" spans="2:11" ht="12" hidden="1" customHeight="1" x14ac:dyDescent="0.2">
      <c r="B18436" s="88"/>
      <c r="C18436" s="88"/>
      <c r="D18436" s="88"/>
      <c r="E18436" s="88"/>
      <c r="F18436" s="88"/>
      <c r="G18436" s="88"/>
      <c r="H18436" s="88"/>
      <c r="I18436" s="88"/>
      <c r="J18436" s="88"/>
      <c r="K18436" s="88"/>
    </row>
    <row r="18437" spans="2:11" ht="12" hidden="1" customHeight="1" x14ac:dyDescent="0.2">
      <c r="B18437" s="88"/>
      <c r="C18437" s="88"/>
      <c r="D18437" s="88"/>
      <c r="E18437" s="88"/>
      <c r="F18437" s="88"/>
      <c r="G18437" s="88"/>
      <c r="H18437" s="88"/>
      <c r="I18437" s="88"/>
      <c r="J18437" s="88"/>
      <c r="K18437" s="88"/>
    </row>
    <row r="18438" spans="2:11" ht="12" hidden="1" customHeight="1" x14ac:dyDescent="0.2">
      <c r="B18438" s="88"/>
      <c r="C18438" s="88"/>
      <c r="D18438" s="88"/>
      <c r="E18438" s="88"/>
      <c r="F18438" s="88"/>
      <c r="G18438" s="88"/>
      <c r="H18438" s="88"/>
      <c r="I18438" s="88"/>
      <c r="J18438" s="88"/>
      <c r="K18438" s="88"/>
    </row>
    <row r="18439" spans="2:11" ht="12" hidden="1" customHeight="1" x14ac:dyDescent="0.2">
      <c r="B18439" s="88"/>
      <c r="C18439" s="88"/>
      <c r="D18439" s="88"/>
      <c r="E18439" s="88"/>
      <c r="F18439" s="88"/>
      <c r="G18439" s="88"/>
      <c r="H18439" s="88"/>
      <c r="I18439" s="88"/>
      <c r="J18439" s="88"/>
      <c r="K18439" s="88"/>
    </row>
    <row r="18440" spans="2:11" ht="12" hidden="1" customHeight="1" x14ac:dyDescent="0.2">
      <c r="B18440" s="88"/>
      <c r="C18440" s="88"/>
      <c r="D18440" s="88"/>
      <c r="E18440" s="88"/>
      <c r="F18440" s="88"/>
      <c r="G18440" s="88"/>
      <c r="H18440" s="88"/>
      <c r="I18440" s="88"/>
      <c r="J18440" s="88"/>
      <c r="K18440" s="88"/>
    </row>
    <row r="18441" spans="2:11" ht="12" hidden="1" customHeight="1" x14ac:dyDescent="0.2">
      <c r="B18441" s="88"/>
      <c r="C18441" s="88"/>
      <c r="D18441" s="88"/>
      <c r="E18441" s="88"/>
      <c r="F18441" s="88"/>
      <c r="G18441" s="88"/>
      <c r="H18441" s="88"/>
      <c r="I18441" s="88"/>
      <c r="J18441" s="88"/>
      <c r="K18441" s="88"/>
    </row>
    <row r="18442" spans="2:11" ht="12" hidden="1" customHeight="1" x14ac:dyDescent="0.2">
      <c r="B18442" s="88"/>
      <c r="C18442" s="88"/>
      <c r="D18442" s="88"/>
      <c r="E18442" s="88"/>
      <c r="F18442" s="88"/>
      <c r="G18442" s="88"/>
      <c r="H18442" s="88"/>
      <c r="I18442" s="88"/>
      <c r="J18442" s="88"/>
      <c r="K18442" s="88"/>
    </row>
    <row r="18443" spans="2:11" ht="12" hidden="1" customHeight="1" x14ac:dyDescent="0.2">
      <c r="B18443" s="88"/>
      <c r="C18443" s="88"/>
      <c r="D18443" s="88"/>
      <c r="E18443" s="88"/>
      <c r="F18443" s="88"/>
      <c r="G18443" s="88"/>
      <c r="H18443" s="88"/>
      <c r="I18443" s="88"/>
      <c r="J18443" s="88"/>
      <c r="K18443" s="88"/>
    </row>
    <row r="18444" spans="2:11" ht="12" hidden="1" customHeight="1" x14ac:dyDescent="0.2">
      <c r="B18444" s="88"/>
      <c r="C18444" s="88"/>
      <c r="D18444" s="88"/>
      <c r="E18444" s="88"/>
      <c r="F18444" s="88"/>
      <c r="G18444" s="88"/>
      <c r="H18444" s="88"/>
      <c r="I18444" s="88"/>
      <c r="J18444" s="88"/>
      <c r="K18444" s="88"/>
    </row>
    <row r="18445" spans="2:11" ht="12" hidden="1" customHeight="1" x14ac:dyDescent="0.2">
      <c r="B18445" s="88"/>
      <c r="C18445" s="88"/>
      <c r="D18445" s="88"/>
      <c r="E18445" s="88"/>
      <c r="F18445" s="88"/>
      <c r="G18445" s="88"/>
      <c r="H18445" s="88"/>
      <c r="I18445" s="88"/>
      <c r="J18445" s="88"/>
      <c r="K18445" s="88"/>
    </row>
    <row r="18446" spans="2:11" ht="12" hidden="1" customHeight="1" x14ac:dyDescent="0.2">
      <c r="B18446" s="88"/>
      <c r="C18446" s="88"/>
      <c r="D18446" s="88"/>
      <c r="E18446" s="88"/>
      <c r="F18446" s="88"/>
      <c r="G18446" s="88"/>
      <c r="H18446" s="88"/>
      <c r="I18446" s="88"/>
      <c r="J18446" s="88"/>
      <c r="K18446" s="88"/>
    </row>
    <row r="18447" spans="2:11" ht="12" hidden="1" customHeight="1" x14ac:dyDescent="0.2">
      <c r="B18447" s="88"/>
      <c r="C18447" s="88"/>
      <c r="D18447" s="88"/>
      <c r="E18447" s="88"/>
      <c r="F18447" s="88"/>
      <c r="G18447" s="88"/>
      <c r="H18447" s="88"/>
      <c r="I18447" s="88"/>
      <c r="J18447" s="88"/>
      <c r="K18447" s="88"/>
    </row>
    <row r="18448" spans="2:11" ht="12" hidden="1" customHeight="1" x14ac:dyDescent="0.2">
      <c r="B18448" s="88"/>
      <c r="C18448" s="88"/>
      <c r="D18448" s="88"/>
      <c r="E18448" s="88"/>
      <c r="F18448" s="88"/>
      <c r="G18448" s="88"/>
      <c r="H18448" s="88"/>
      <c r="I18448" s="88"/>
      <c r="J18448" s="88"/>
      <c r="K18448" s="88"/>
    </row>
    <row r="18449" spans="2:11" ht="12" hidden="1" customHeight="1" x14ac:dyDescent="0.2">
      <c r="B18449" s="88"/>
      <c r="C18449" s="88"/>
      <c r="D18449" s="88"/>
      <c r="E18449" s="88"/>
      <c r="F18449" s="88"/>
      <c r="G18449" s="88"/>
      <c r="H18449" s="88"/>
      <c r="I18449" s="88"/>
      <c r="J18449" s="88"/>
      <c r="K18449" s="88"/>
    </row>
    <row r="18450" spans="2:11" ht="12" hidden="1" customHeight="1" x14ac:dyDescent="0.2">
      <c r="B18450" s="88"/>
      <c r="C18450" s="88"/>
      <c r="D18450" s="88"/>
      <c r="E18450" s="88"/>
      <c r="F18450" s="88"/>
      <c r="G18450" s="88"/>
      <c r="H18450" s="88"/>
      <c r="I18450" s="88"/>
      <c r="J18450" s="88"/>
      <c r="K18450" s="88"/>
    </row>
    <row r="18451" spans="2:11" ht="12" hidden="1" customHeight="1" x14ac:dyDescent="0.2">
      <c r="B18451" s="88"/>
      <c r="C18451" s="88"/>
      <c r="D18451" s="88"/>
      <c r="E18451" s="88"/>
      <c r="F18451" s="88"/>
      <c r="G18451" s="88"/>
      <c r="H18451" s="88"/>
      <c r="I18451" s="88"/>
      <c r="J18451" s="88"/>
      <c r="K18451" s="88"/>
    </row>
    <row r="18452" spans="2:11" ht="12" hidden="1" customHeight="1" x14ac:dyDescent="0.2">
      <c r="B18452" s="88"/>
      <c r="C18452" s="88"/>
      <c r="D18452" s="88"/>
      <c r="E18452" s="88"/>
      <c r="F18452" s="88"/>
      <c r="G18452" s="88"/>
      <c r="H18452" s="88"/>
      <c r="I18452" s="88"/>
      <c r="J18452" s="88"/>
      <c r="K18452" s="88"/>
    </row>
    <row r="18453" spans="2:11" ht="12" hidden="1" customHeight="1" x14ac:dyDescent="0.2">
      <c r="B18453" s="88"/>
      <c r="C18453" s="88"/>
      <c r="D18453" s="88"/>
      <c r="E18453" s="88"/>
      <c r="F18453" s="88"/>
      <c r="G18453" s="88"/>
      <c r="H18453" s="88"/>
      <c r="I18453" s="88"/>
      <c r="J18453" s="88"/>
      <c r="K18453" s="88"/>
    </row>
    <row r="18454" spans="2:11" ht="12" hidden="1" customHeight="1" x14ac:dyDescent="0.2">
      <c r="B18454" s="88"/>
      <c r="C18454" s="88"/>
      <c r="D18454" s="88"/>
      <c r="E18454" s="88"/>
      <c r="F18454" s="88"/>
      <c r="G18454" s="88"/>
      <c r="H18454" s="88"/>
      <c r="I18454" s="88"/>
      <c r="J18454" s="88"/>
      <c r="K18454" s="88"/>
    </row>
    <row r="18455" spans="2:11" ht="12" hidden="1" customHeight="1" x14ac:dyDescent="0.2">
      <c r="B18455" s="88"/>
      <c r="C18455" s="88"/>
      <c r="D18455" s="88"/>
      <c r="E18455" s="88"/>
      <c r="F18455" s="88"/>
      <c r="G18455" s="88"/>
      <c r="H18455" s="88"/>
      <c r="I18455" s="88"/>
      <c r="J18455" s="88"/>
      <c r="K18455" s="88"/>
    </row>
    <row r="18456" spans="2:11" ht="12" hidden="1" customHeight="1" x14ac:dyDescent="0.2">
      <c r="B18456" s="88"/>
      <c r="C18456" s="88"/>
      <c r="D18456" s="88"/>
      <c r="E18456" s="88"/>
      <c r="F18456" s="88"/>
      <c r="G18456" s="88"/>
      <c r="H18456" s="88"/>
      <c r="I18456" s="88"/>
      <c r="J18456" s="88"/>
      <c r="K18456" s="88"/>
    </row>
    <row r="18457" spans="2:11" ht="12" hidden="1" customHeight="1" x14ac:dyDescent="0.2">
      <c r="B18457" s="88"/>
      <c r="C18457" s="88"/>
      <c r="D18457" s="88"/>
      <c r="E18457" s="88"/>
      <c r="F18457" s="88"/>
      <c r="G18457" s="88"/>
      <c r="H18457" s="88"/>
      <c r="I18457" s="88"/>
      <c r="J18457" s="88"/>
      <c r="K18457" s="88"/>
    </row>
    <row r="18458" spans="2:11" ht="12" hidden="1" customHeight="1" x14ac:dyDescent="0.2">
      <c r="B18458" s="88"/>
      <c r="C18458" s="88"/>
      <c r="D18458" s="88"/>
      <c r="E18458" s="88"/>
      <c r="F18458" s="88"/>
      <c r="G18458" s="88"/>
      <c r="H18458" s="88"/>
      <c r="I18458" s="88"/>
      <c r="J18458" s="88"/>
      <c r="K18458" s="88"/>
    </row>
    <row r="18459" spans="2:11" ht="12" hidden="1" customHeight="1" x14ac:dyDescent="0.2">
      <c r="B18459" s="88"/>
      <c r="C18459" s="88"/>
      <c r="D18459" s="88"/>
      <c r="E18459" s="88"/>
      <c r="F18459" s="88"/>
      <c r="G18459" s="88"/>
      <c r="H18459" s="88"/>
      <c r="I18459" s="88"/>
      <c r="J18459" s="88"/>
      <c r="K18459" s="88"/>
    </row>
    <row r="18460" spans="2:11" ht="12" hidden="1" customHeight="1" x14ac:dyDescent="0.2">
      <c r="B18460" s="88"/>
      <c r="C18460" s="88"/>
      <c r="D18460" s="88"/>
      <c r="E18460" s="88"/>
      <c r="F18460" s="88"/>
      <c r="G18460" s="88"/>
      <c r="H18460" s="88"/>
      <c r="I18460" s="88"/>
      <c r="J18460" s="88"/>
      <c r="K18460" s="88"/>
    </row>
    <row r="18461" spans="2:11" ht="12" hidden="1" customHeight="1" x14ac:dyDescent="0.2">
      <c r="B18461" s="88"/>
      <c r="C18461" s="88"/>
      <c r="D18461" s="88"/>
      <c r="E18461" s="88"/>
      <c r="F18461" s="88"/>
      <c r="G18461" s="88"/>
      <c r="H18461" s="88"/>
      <c r="I18461" s="88"/>
      <c r="J18461" s="88"/>
      <c r="K18461" s="88"/>
    </row>
    <row r="18462" spans="2:11" ht="12" hidden="1" customHeight="1" x14ac:dyDescent="0.2">
      <c r="B18462" s="88"/>
      <c r="C18462" s="88"/>
      <c r="D18462" s="88"/>
      <c r="E18462" s="88"/>
      <c r="F18462" s="88"/>
      <c r="G18462" s="88"/>
      <c r="H18462" s="88"/>
      <c r="I18462" s="88"/>
      <c r="J18462" s="88"/>
      <c r="K18462" s="88"/>
    </row>
    <row r="18463" spans="2:11" ht="12" hidden="1" customHeight="1" x14ac:dyDescent="0.2">
      <c r="B18463" s="88"/>
      <c r="C18463" s="88"/>
      <c r="D18463" s="88"/>
      <c r="E18463" s="88"/>
      <c r="F18463" s="88"/>
      <c r="G18463" s="88"/>
      <c r="H18463" s="88"/>
      <c r="I18463" s="88"/>
      <c r="J18463" s="88"/>
      <c r="K18463" s="88"/>
    </row>
    <row r="18464" spans="2:11" ht="12" hidden="1" customHeight="1" x14ac:dyDescent="0.2">
      <c r="B18464" s="88"/>
      <c r="C18464" s="88"/>
      <c r="D18464" s="88"/>
      <c r="E18464" s="88"/>
      <c r="F18464" s="88"/>
      <c r="G18464" s="88"/>
      <c r="H18464" s="88"/>
      <c r="I18464" s="88"/>
      <c r="J18464" s="88"/>
      <c r="K18464" s="88"/>
    </row>
    <row r="18465" spans="2:11" ht="12" hidden="1" customHeight="1" x14ac:dyDescent="0.2">
      <c r="B18465" s="88"/>
      <c r="C18465" s="88"/>
      <c r="D18465" s="88"/>
      <c r="E18465" s="88"/>
      <c r="F18465" s="88"/>
      <c r="G18465" s="88"/>
      <c r="H18465" s="88"/>
      <c r="I18465" s="88"/>
      <c r="J18465" s="88"/>
      <c r="K18465" s="88"/>
    </row>
    <row r="18466" spans="2:11" ht="12" hidden="1" customHeight="1" x14ac:dyDescent="0.2">
      <c r="B18466" s="88"/>
      <c r="C18466" s="88"/>
      <c r="D18466" s="88"/>
      <c r="E18466" s="88"/>
      <c r="F18466" s="88"/>
      <c r="G18466" s="88"/>
      <c r="H18466" s="88"/>
      <c r="I18466" s="88"/>
      <c r="J18466" s="88"/>
      <c r="K18466" s="88"/>
    </row>
    <row r="18467" spans="2:11" ht="12" hidden="1" customHeight="1" x14ac:dyDescent="0.2">
      <c r="B18467" s="88"/>
      <c r="C18467" s="88"/>
      <c r="D18467" s="88"/>
      <c r="E18467" s="88"/>
      <c r="F18467" s="88"/>
      <c r="G18467" s="88"/>
      <c r="H18467" s="88"/>
      <c r="I18467" s="88"/>
      <c r="J18467" s="88"/>
      <c r="K18467" s="88"/>
    </row>
    <row r="18468" spans="2:11" ht="12" hidden="1" customHeight="1" x14ac:dyDescent="0.2">
      <c r="B18468" s="88"/>
      <c r="C18468" s="88"/>
      <c r="D18468" s="88"/>
      <c r="E18468" s="88"/>
      <c r="F18468" s="88"/>
      <c r="G18468" s="88"/>
      <c r="H18468" s="88"/>
      <c r="I18468" s="88"/>
      <c r="J18468" s="88"/>
      <c r="K18468" s="88"/>
    </row>
    <row r="18469" spans="2:11" ht="12" hidden="1" customHeight="1" x14ac:dyDescent="0.2">
      <c r="B18469" s="88"/>
      <c r="C18469" s="88"/>
      <c r="D18469" s="88"/>
      <c r="E18469" s="88"/>
      <c r="F18469" s="88"/>
      <c r="G18469" s="88"/>
      <c r="H18469" s="88"/>
      <c r="I18469" s="88"/>
      <c r="J18469" s="88"/>
      <c r="K18469" s="88"/>
    </row>
    <row r="18470" spans="2:11" ht="12" hidden="1" customHeight="1" x14ac:dyDescent="0.2">
      <c r="B18470" s="88"/>
      <c r="C18470" s="88"/>
      <c r="D18470" s="88"/>
      <c r="E18470" s="88"/>
      <c r="F18470" s="88"/>
      <c r="G18470" s="88"/>
      <c r="H18470" s="88"/>
      <c r="I18470" s="88"/>
      <c r="J18470" s="88"/>
      <c r="K18470" s="88"/>
    </row>
    <row r="18471" spans="2:11" ht="12" hidden="1" customHeight="1" x14ac:dyDescent="0.2">
      <c r="B18471" s="88"/>
      <c r="C18471" s="88"/>
      <c r="D18471" s="88"/>
      <c r="E18471" s="88"/>
      <c r="F18471" s="88"/>
      <c r="G18471" s="88"/>
      <c r="H18471" s="88"/>
      <c r="I18471" s="88"/>
      <c r="J18471" s="88"/>
      <c r="K18471" s="88"/>
    </row>
    <row r="18472" spans="2:11" ht="12" hidden="1" customHeight="1" x14ac:dyDescent="0.2">
      <c r="B18472" s="88"/>
      <c r="C18472" s="88"/>
      <c r="D18472" s="88"/>
      <c r="E18472" s="88"/>
      <c r="F18472" s="88"/>
      <c r="G18472" s="88"/>
      <c r="H18472" s="88"/>
      <c r="I18472" s="88"/>
      <c r="J18472" s="88"/>
      <c r="K18472" s="88"/>
    </row>
    <row r="18473" spans="2:11" ht="12" hidden="1" customHeight="1" x14ac:dyDescent="0.2">
      <c r="B18473" s="88"/>
      <c r="C18473" s="88"/>
      <c r="D18473" s="88"/>
      <c r="E18473" s="88"/>
      <c r="F18473" s="88"/>
      <c r="G18473" s="88"/>
      <c r="H18473" s="88"/>
      <c r="I18473" s="88"/>
      <c r="J18473" s="88"/>
      <c r="K18473" s="88"/>
    </row>
    <row r="18474" spans="2:11" ht="12" hidden="1" customHeight="1" x14ac:dyDescent="0.2">
      <c r="B18474" s="88"/>
      <c r="C18474" s="88"/>
      <c r="D18474" s="88"/>
      <c r="E18474" s="88"/>
      <c r="F18474" s="88"/>
      <c r="G18474" s="88"/>
      <c r="H18474" s="88"/>
      <c r="I18474" s="88"/>
      <c r="J18474" s="88"/>
      <c r="K18474" s="88"/>
    </row>
    <row r="18475" spans="2:11" ht="12" hidden="1" customHeight="1" x14ac:dyDescent="0.2">
      <c r="B18475" s="88"/>
      <c r="C18475" s="88"/>
      <c r="D18475" s="88"/>
      <c r="E18475" s="88"/>
      <c r="F18475" s="88"/>
      <c r="G18475" s="88"/>
      <c r="H18475" s="88"/>
      <c r="I18475" s="88"/>
      <c r="J18475" s="88"/>
      <c r="K18475" s="88"/>
    </row>
    <row r="18476" spans="2:11" ht="12" hidden="1" customHeight="1" x14ac:dyDescent="0.2">
      <c r="B18476" s="88"/>
      <c r="C18476" s="88"/>
      <c r="D18476" s="88"/>
      <c r="E18476" s="88"/>
      <c r="F18476" s="88"/>
      <c r="G18476" s="88"/>
      <c r="H18476" s="88"/>
      <c r="I18476" s="88"/>
      <c r="J18476" s="88"/>
      <c r="K18476" s="88"/>
    </row>
    <row r="18477" spans="2:11" ht="12" hidden="1" customHeight="1" x14ac:dyDescent="0.2">
      <c r="B18477" s="88"/>
      <c r="C18477" s="88"/>
      <c r="D18477" s="88"/>
      <c r="E18477" s="88"/>
      <c r="F18477" s="88"/>
      <c r="G18477" s="88"/>
      <c r="H18477" s="88"/>
      <c r="I18477" s="88"/>
      <c r="J18477" s="88"/>
      <c r="K18477" s="88"/>
    </row>
    <row r="18478" spans="2:11" ht="12" hidden="1" customHeight="1" x14ac:dyDescent="0.2">
      <c r="B18478" s="88"/>
      <c r="C18478" s="88"/>
      <c r="D18478" s="88"/>
      <c r="E18478" s="88"/>
      <c r="F18478" s="88"/>
      <c r="G18478" s="88"/>
      <c r="H18478" s="88"/>
      <c r="I18478" s="88"/>
      <c r="J18478" s="88"/>
      <c r="K18478" s="88"/>
    </row>
    <row r="18479" spans="2:11" ht="12" hidden="1" customHeight="1" x14ac:dyDescent="0.2">
      <c r="B18479" s="88"/>
      <c r="C18479" s="88"/>
      <c r="D18479" s="88"/>
      <c r="E18479" s="88"/>
      <c r="F18479" s="88"/>
      <c r="G18479" s="88"/>
      <c r="H18479" s="88"/>
      <c r="I18479" s="88"/>
      <c r="J18479" s="88"/>
      <c r="K18479" s="88"/>
    </row>
    <row r="18480" spans="2:11" ht="12" hidden="1" customHeight="1" x14ac:dyDescent="0.2">
      <c r="B18480" s="88"/>
      <c r="C18480" s="88"/>
      <c r="D18480" s="88"/>
      <c r="E18480" s="88"/>
      <c r="F18480" s="88"/>
      <c r="G18480" s="88"/>
      <c r="H18480" s="88"/>
      <c r="I18480" s="88"/>
      <c r="J18480" s="88"/>
      <c r="K18480" s="88"/>
    </row>
    <row r="18481" spans="2:11" ht="12" hidden="1" customHeight="1" x14ac:dyDescent="0.2">
      <c r="B18481" s="88"/>
      <c r="C18481" s="88"/>
      <c r="D18481" s="88"/>
      <c r="E18481" s="88"/>
      <c r="F18481" s="88"/>
      <c r="G18481" s="88"/>
      <c r="H18481" s="88"/>
      <c r="I18481" s="88"/>
      <c r="J18481" s="88"/>
      <c r="K18481" s="88"/>
    </row>
    <row r="18482" spans="2:11" ht="12" hidden="1" customHeight="1" x14ac:dyDescent="0.2">
      <c r="B18482" s="88"/>
      <c r="C18482" s="88"/>
      <c r="D18482" s="88"/>
      <c r="E18482" s="88"/>
      <c r="F18482" s="88"/>
      <c r="G18482" s="88"/>
      <c r="H18482" s="88"/>
      <c r="I18482" s="88"/>
      <c r="J18482" s="88"/>
      <c r="K18482" s="88"/>
    </row>
    <row r="18483" spans="2:11" ht="12" hidden="1" customHeight="1" x14ac:dyDescent="0.2">
      <c r="B18483" s="88"/>
      <c r="C18483" s="88"/>
      <c r="D18483" s="88"/>
      <c r="E18483" s="88"/>
      <c r="F18483" s="88"/>
      <c r="G18483" s="88"/>
      <c r="H18483" s="88"/>
      <c r="I18483" s="88"/>
      <c r="J18483" s="88"/>
      <c r="K18483" s="88"/>
    </row>
    <row r="18484" spans="2:11" ht="12" hidden="1" customHeight="1" x14ac:dyDescent="0.2">
      <c r="B18484" s="88"/>
      <c r="C18484" s="88"/>
      <c r="D18484" s="88"/>
      <c r="E18484" s="88"/>
      <c r="F18484" s="88"/>
      <c r="G18484" s="88"/>
      <c r="H18484" s="88"/>
      <c r="I18484" s="88"/>
      <c r="J18484" s="88"/>
      <c r="K18484" s="88"/>
    </row>
    <row r="18485" spans="2:11" ht="12" hidden="1" customHeight="1" x14ac:dyDescent="0.2">
      <c r="B18485" s="88"/>
      <c r="C18485" s="88"/>
      <c r="D18485" s="88"/>
      <c r="E18485" s="88"/>
      <c r="F18485" s="88"/>
      <c r="G18485" s="88"/>
      <c r="H18485" s="88"/>
      <c r="I18485" s="88"/>
      <c r="J18485" s="88"/>
      <c r="K18485" s="88"/>
    </row>
    <row r="18486" spans="2:11" ht="12" hidden="1" customHeight="1" x14ac:dyDescent="0.2">
      <c r="B18486" s="88"/>
      <c r="C18486" s="88"/>
      <c r="D18486" s="88"/>
      <c r="E18486" s="88"/>
      <c r="F18486" s="88"/>
      <c r="G18486" s="88"/>
      <c r="H18486" s="88"/>
      <c r="I18486" s="88"/>
      <c r="J18486" s="88"/>
      <c r="K18486" s="88"/>
    </row>
    <row r="18487" spans="2:11" ht="12" hidden="1" customHeight="1" x14ac:dyDescent="0.2">
      <c r="B18487" s="88"/>
      <c r="C18487" s="88"/>
      <c r="D18487" s="88"/>
      <c r="E18487" s="88"/>
      <c r="F18487" s="88"/>
      <c r="G18487" s="88"/>
      <c r="H18487" s="88"/>
      <c r="I18487" s="88"/>
      <c r="J18487" s="88"/>
      <c r="K18487" s="88"/>
    </row>
    <row r="18488" spans="2:11" ht="12" hidden="1" customHeight="1" x14ac:dyDescent="0.2">
      <c r="B18488" s="88"/>
      <c r="C18488" s="88"/>
      <c r="D18488" s="88"/>
      <c r="E18488" s="88"/>
      <c r="F18488" s="88"/>
      <c r="G18488" s="88"/>
      <c r="H18488" s="88"/>
      <c r="I18488" s="88"/>
      <c r="J18488" s="88"/>
      <c r="K18488" s="88"/>
    </row>
    <row r="18489" spans="2:11" ht="12" hidden="1" customHeight="1" x14ac:dyDescent="0.2">
      <c r="B18489" s="88"/>
      <c r="C18489" s="88"/>
      <c r="D18489" s="88"/>
      <c r="E18489" s="88"/>
      <c r="F18489" s="88"/>
      <c r="G18489" s="88"/>
      <c r="H18489" s="88"/>
      <c r="I18489" s="88"/>
      <c r="J18489" s="88"/>
      <c r="K18489" s="88"/>
    </row>
    <row r="18490" spans="2:11" ht="12" hidden="1" customHeight="1" x14ac:dyDescent="0.2">
      <c r="B18490" s="88"/>
      <c r="C18490" s="88"/>
      <c r="D18490" s="88"/>
      <c r="E18490" s="88"/>
      <c r="F18490" s="88"/>
      <c r="G18490" s="88"/>
      <c r="H18490" s="88"/>
      <c r="I18490" s="88"/>
      <c r="J18490" s="88"/>
      <c r="K18490" s="88"/>
    </row>
    <row r="18491" spans="2:11" ht="12" hidden="1" customHeight="1" x14ac:dyDescent="0.2">
      <c r="B18491" s="88"/>
      <c r="C18491" s="88"/>
      <c r="D18491" s="88"/>
      <c r="E18491" s="88"/>
      <c r="F18491" s="88"/>
      <c r="G18491" s="88"/>
      <c r="H18491" s="88"/>
      <c r="I18491" s="88"/>
      <c r="J18491" s="88"/>
      <c r="K18491" s="88"/>
    </row>
    <row r="18492" spans="2:11" ht="12" hidden="1" customHeight="1" x14ac:dyDescent="0.2">
      <c r="B18492" s="88"/>
      <c r="C18492" s="88"/>
      <c r="D18492" s="88"/>
      <c r="E18492" s="88"/>
      <c r="F18492" s="88"/>
      <c r="G18492" s="88"/>
      <c r="H18492" s="88"/>
      <c r="I18492" s="88"/>
      <c r="J18492" s="88"/>
      <c r="K18492" s="88"/>
    </row>
    <row r="18493" spans="2:11" ht="12" hidden="1" customHeight="1" x14ac:dyDescent="0.2">
      <c r="B18493" s="88"/>
      <c r="C18493" s="88"/>
      <c r="D18493" s="88"/>
      <c r="E18493" s="88"/>
      <c r="F18493" s="88"/>
      <c r="G18493" s="88"/>
      <c r="H18493" s="88"/>
      <c r="I18493" s="88"/>
      <c r="J18493" s="88"/>
      <c r="K18493" s="88"/>
    </row>
    <row r="18494" spans="2:11" ht="12" hidden="1" customHeight="1" x14ac:dyDescent="0.2">
      <c r="B18494" s="88"/>
      <c r="C18494" s="88"/>
      <c r="D18494" s="88"/>
      <c r="E18494" s="88"/>
      <c r="F18494" s="88"/>
      <c r="G18494" s="88"/>
      <c r="H18494" s="88"/>
      <c r="I18494" s="88"/>
      <c r="J18494" s="88"/>
      <c r="K18494" s="88"/>
    </row>
    <row r="18495" spans="2:11" ht="12" hidden="1" customHeight="1" x14ac:dyDescent="0.2">
      <c r="B18495" s="88"/>
      <c r="C18495" s="88"/>
      <c r="D18495" s="88"/>
      <c r="E18495" s="88"/>
      <c r="F18495" s="88"/>
      <c r="G18495" s="88"/>
      <c r="H18495" s="88"/>
      <c r="I18495" s="88"/>
      <c r="J18495" s="88"/>
      <c r="K18495" s="88"/>
    </row>
    <row r="18496" spans="2:11" ht="12" hidden="1" customHeight="1" x14ac:dyDescent="0.2">
      <c r="B18496" s="88"/>
      <c r="C18496" s="88"/>
      <c r="D18496" s="88"/>
      <c r="E18496" s="88"/>
      <c r="F18496" s="88"/>
      <c r="G18496" s="88"/>
      <c r="H18496" s="88"/>
      <c r="I18496" s="88"/>
      <c r="J18496" s="88"/>
      <c r="K18496" s="88"/>
    </row>
    <row r="18497" spans="2:11" ht="12" hidden="1" customHeight="1" x14ac:dyDescent="0.2">
      <c r="B18497" s="88"/>
      <c r="C18497" s="88"/>
      <c r="D18497" s="88"/>
      <c r="E18497" s="88"/>
      <c r="F18497" s="88"/>
      <c r="G18497" s="88"/>
      <c r="H18497" s="88"/>
      <c r="I18497" s="88"/>
      <c r="J18497" s="88"/>
      <c r="K18497" s="88"/>
    </row>
    <row r="18498" spans="2:11" ht="12" hidden="1" customHeight="1" x14ac:dyDescent="0.2">
      <c r="B18498" s="88"/>
      <c r="C18498" s="88"/>
      <c r="D18498" s="88"/>
      <c r="E18498" s="88"/>
      <c r="F18498" s="88"/>
      <c r="G18498" s="88"/>
      <c r="H18498" s="88"/>
      <c r="I18498" s="88"/>
      <c r="J18498" s="88"/>
      <c r="K18498" s="88"/>
    </row>
    <row r="18499" spans="2:11" ht="12" hidden="1" customHeight="1" x14ac:dyDescent="0.2">
      <c r="B18499" s="88"/>
      <c r="C18499" s="88"/>
      <c r="D18499" s="88"/>
      <c r="E18499" s="88"/>
      <c r="F18499" s="88"/>
      <c r="G18499" s="88"/>
      <c r="H18499" s="88"/>
      <c r="I18499" s="88"/>
      <c r="J18499" s="88"/>
      <c r="K18499" s="88"/>
    </row>
    <row r="18500" spans="2:11" ht="12" hidden="1" customHeight="1" x14ac:dyDescent="0.2">
      <c r="B18500" s="88"/>
      <c r="C18500" s="88"/>
      <c r="D18500" s="88"/>
      <c r="E18500" s="88"/>
      <c r="F18500" s="88"/>
      <c r="G18500" s="88"/>
      <c r="H18500" s="88"/>
      <c r="I18500" s="88"/>
      <c r="J18500" s="88"/>
      <c r="K18500" s="88"/>
    </row>
    <row r="18501" spans="2:11" ht="12" hidden="1" customHeight="1" x14ac:dyDescent="0.2">
      <c r="B18501" s="88"/>
      <c r="C18501" s="88"/>
      <c r="D18501" s="88"/>
      <c r="E18501" s="88"/>
      <c r="F18501" s="88"/>
      <c r="G18501" s="88"/>
      <c r="H18501" s="88"/>
      <c r="I18501" s="88"/>
      <c r="J18501" s="88"/>
      <c r="K18501" s="88"/>
    </row>
    <row r="18502" spans="2:11" ht="12" hidden="1" customHeight="1" x14ac:dyDescent="0.2">
      <c r="B18502" s="88"/>
      <c r="C18502" s="88"/>
      <c r="D18502" s="88"/>
      <c r="E18502" s="88"/>
      <c r="F18502" s="88"/>
      <c r="G18502" s="88"/>
      <c r="H18502" s="88"/>
      <c r="I18502" s="88"/>
      <c r="J18502" s="88"/>
      <c r="K18502" s="88"/>
    </row>
    <row r="18503" spans="2:11" ht="12" hidden="1" customHeight="1" x14ac:dyDescent="0.2">
      <c r="B18503" s="88"/>
      <c r="C18503" s="88"/>
      <c r="D18503" s="88"/>
      <c r="E18503" s="88"/>
      <c r="F18503" s="88"/>
      <c r="G18503" s="88"/>
      <c r="H18503" s="88"/>
      <c r="I18503" s="88"/>
      <c r="J18503" s="88"/>
      <c r="K18503" s="88"/>
    </row>
    <row r="18504" spans="2:11" ht="12" hidden="1" customHeight="1" x14ac:dyDescent="0.2">
      <c r="B18504" s="88"/>
      <c r="C18504" s="88"/>
      <c r="D18504" s="88"/>
      <c r="E18504" s="88"/>
      <c r="F18504" s="88"/>
      <c r="G18504" s="88"/>
      <c r="H18504" s="88"/>
      <c r="I18504" s="88"/>
      <c r="J18504" s="88"/>
      <c r="K18504" s="88"/>
    </row>
    <row r="18505" spans="2:11" ht="12" hidden="1" customHeight="1" x14ac:dyDescent="0.2">
      <c r="B18505" s="88"/>
      <c r="C18505" s="88"/>
      <c r="D18505" s="88"/>
      <c r="E18505" s="88"/>
      <c r="F18505" s="88"/>
      <c r="G18505" s="88"/>
      <c r="H18505" s="88"/>
      <c r="I18505" s="88"/>
      <c r="J18505" s="88"/>
      <c r="K18505" s="88"/>
    </row>
    <row r="18506" spans="2:11" ht="12" hidden="1" customHeight="1" x14ac:dyDescent="0.2">
      <c r="B18506" s="88"/>
      <c r="C18506" s="88"/>
      <c r="D18506" s="88"/>
      <c r="E18506" s="88"/>
      <c r="F18506" s="88"/>
      <c r="G18506" s="88"/>
      <c r="H18506" s="88"/>
      <c r="I18506" s="88"/>
      <c r="J18506" s="88"/>
      <c r="K18506" s="88"/>
    </row>
    <row r="18507" spans="2:11" ht="12" hidden="1" customHeight="1" x14ac:dyDescent="0.2">
      <c r="B18507" s="88"/>
      <c r="C18507" s="88"/>
      <c r="D18507" s="88"/>
      <c r="E18507" s="88"/>
      <c r="F18507" s="88"/>
      <c r="G18507" s="88"/>
      <c r="H18507" s="88"/>
      <c r="I18507" s="88"/>
      <c r="J18507" s="88"/>
      <c r="K18507" s="88"/>
    </row>
    <row r="18508" spans="2:11" ht="12" hidden="1" customHeight="1" x14ac:dyDescent="0.2">
      <c r="B18508" s="88"/>
      <c r="C18508" s="88"/>
      <c r="D18508" s="88"/>
      <c r="E18508" s="88"/>
      <c r="F18508" s="88"/>
      <c r="G18508" s="88"/>
      <c r="H18508" s="88"/>
      <c r="I18508" s="88"/>
      <c r="J18508" s="88"/>
      <c r="K18508" s="88"/>
    </row>
    <row r="18509" spans="2:11" ht="12" hidden="1" customHeight="1" x14ac:dyDescent="0.2">
      <c r="B18509" s="88"/>
      <c r="C18509" s="88"/>
      <c r="D18509" s="88"/>
      <c r="E18509" s="88"/>
      <c r="F18509" s="88"/>
      <c r="G18509" s="88"/>
      <c r="H18509" s="88"/>
      <c r="I18509" s="88"/>
      <c r="J18509" s="88"/>
      <c r="K18509" s="88"/>
    </row>
    <row r="18510" spans="2:11" ht="12" hidden="1" customHeight="1" x14ac:dyDescent="0.2">
      <c r="B18510" s="88"/>
      <c r="C18510" s="88"/>
      <c r="D18510" s="88"/>
      <c r="E18510" s="88"/>
      <c r="F18510" s="88"/>
      <c r="G18510" s="88"/>
      <c r="H18510" s="88"/>
      <c r="I18510" s="88"/>
      <c r="J18510" s="88"/>
      <c r="K18510" s="88"/>
    </row>
    <row r="18511" spans="2:11" ht="12" hidden="1" customHeight="1" x14ac:dyDescent="0.2">
      <c r="B18511" s="88"/>
      <c r="C18511" s="88"/>
      <c r="D18511" s="88"/>
      <c r="E18511" s="88"/>
      <c r="F18511" s="88"/>
      <c r="G18511" s="88"/>
      <c r="H18511" s="88"/>
      <c r="I18511" s="88"/>
      <c r="J18511" s="88"/>
      <c r="K18511" s="88"/>
    </row>
    <row r="18512" spans="2:11" ht="12" hidden="1" customHeight="1" x14ac:dyDescent="0.2">
      <c r="B18512" s="88"/>
      <c r="C18512" s="88"/>
      <c r="D18512" s="88"/>
      <c r="E18512" s="88"/>
      <c r="F18512" s="88"/>
      <c r="G18512" s="88"/>
      <c r="H18512" s="88"/>
      <c r="I18512" s="88"/>
      <c r="J18512" s="88"/>
      <c r="K18512" s="88"/>
    </row>
    <row r="18513" spans="2:11" ht="12" hidden="1" customHeight="1" x14ac:dyDescent="0.2">
      <c r="B18513" s="88"/>
      <c r="C18513" s="88"/>
      <c r="D18513" s="88"/>
      <c r="E18513" s="88"/>
      <c r="F18513" s="88"/>
      <c r="G18513" s="88"/>
      <c r="H18513" s="88"/>
      <c r="I18513" s="88"/>
      <c r="J18513" s="88"/>
      <c r="K18513" s="88"/>
    </row>
    <row r="18514" spans="2:11" ht="12" hidden="1" customHeight="1" x14ac:dyDescent="0.2">
      <c r="B18514" s="88"/>
      <c r="C18514" s="88"/>
      <c r="D18514" s="88"/>
      <c r="E18514" s="88"/>
      <c r="F18514" s="88"/>
      <c r="G18514" s="88"/>
      <c r="H18514" s="88"/>
      <c r="I18514" s="88"/>
      <c r="J18514" s="88"/>
      <c r="K18514" s="88"/>
    </row>
    <row r="18515" spans="2:11" ht="12" hidden="1" customHeight="1" x14ac:dyDescent="0.2">
      <c r="B18515" s="88"/>
      <c r="C18515" s="88"/>
      <c r="D18515" s="88"/>
      <c r="E18515" s="88"/>
      <c r="F18515" s="88"/>
      <c r="G18515" s="88"/>
      <c r="H18515" s="88"/>
      <c r="I18515" s="88"/>
      <c r="J18515" s="88"/>
      <c r="K18515" s="88"/>
    </row>
    <row r="18516" spans="2:11" ht="12" hidden="1" customHeight="1" x14ac:dyDescent="0.2">
      <c r="B18516" s="88"/>
      <c r="C18516" s="88"/>
      <c r="D18516" s="88"/>
      <c r="E18516" s="88"/>
      <c r="F18516" s="88"/>
      <c r="G18516" s="88"/>
      <c r="H18516" s="88"/>
      <c r="I18516" s="88"/>
      <c r="J18516" s="88"/>
      <c r="K18516" s="88"/>
    </row>
    <row r="18517" spans="2:11" ht="12" hidden="1" customHeight="1" x14ac:dyDescent="0.2">
      <c r="B18517" s="88"/>
      <c r="C18517" s="88"/>
      <c r="D18517" s="88"/>
      <c r="E18517" s="88"/>
      <c r="F18517" s="88"/>
      <c r="G18517" s="88"/>
      <c r="H18517" s="88"/>
      <c r="I18517" s="88"/>
      <c r="J18517" s="88"/>
      <c r="K18517" s="88"/>
    </row>
    <row r="18518" spans="2:11" ht="12" hidden="1" customHeight="1" x14ac:dyDescent="0.2">
      <c r="B18518" s="88"/>
      <c r="C18518" s="88"/>
      <c r="D18518" s="88"/>
      <c r="E18518" s="88"/>
      <c r="F18518" s="88"/>
      <c r="G18518" s="88"/>
      <c r="H18518" s="88"/>
      <c r="I18518" s="88"/>
      <c r="J18518" s="88"/>
      <c r="K18518" s="88"/>
    </row>
    <row r="18519" spans="2:11" ht="12" hidden="1" customHeight="1" x14ac:dyDescent="0.2">
      <c r="B18519" s="88"/>
      <c r="C18519" s="88"/>
      <c r="D18519" s="88"/>
      <c r="E18519" s="88"/>
      <c r="F18519" s="88"/>
      <c r="G18519" s="88"/>
      <c r="H18519" s="88"/>
      <c r="I18519" s="88"/>
      <c r="J18519" s="88"/>
      <c r="K18519" s="88"/>
    </row>
    <row r="18520" spans="2:11" ht="12" hidden="1" customHeight="1" x14ac:dyDescent="0.2">
      <c r="B18520" s="88"/>
      <c r="C18520" s="88"/>
      <c r="D18520" s="88"/>
      <c r="E18520" s="88"/>
      <c r="F18520" s="88"/>
      <c r="G18520" s="88"/>
      <c r="H18520" s="88"/>
      <c r="I18520" s="88"/>
      <c r="J18520" s="88"/>
      <c r="K18520" s="88"/>
    </row>
    <row r="18521" spans="2:11" ht="12" hidden="1" customHeight="1" x14ac:dyDescent="0.2">
      <c r="B18521" s="88"/>
      <c r="C18521" s="88"/>
      <c r="D18521" s="88"/>
      <c r="E18521" s="88"/>
      <c r="F18521" s="88"/>
      <c r="G18521" s="88"/>
      <c r="H18521" s="88"/>
      <c r="I18521" s="88"/>
      <c r="J18521" s="88"/>
      <c r="K18521" s="88"/>
    </row>
    <row r="18522" spans="2:11" ht="12" hidden="1" customHeight="1" x14ac:dyDescent="0.2">
      <c r="B18522" s="88"/>
      <c r="C18522" s="88"/>
      <c r="D18522" s="88"/>
      <c r="E18522" s="88"/>
      <c r="F18522" s="88"/>
      <c r="G18522" s="88"/>
      <c r="H18522" s="88"/>
      <c r="I18522" s="88"/>
      <c r="J18522" s="88"/>
      <c r="K18522" s="88"/>
    </row>
    <row r="18523" spans="2:11" ht="12" hidden="1" customHeight="1" x14ac:dyDescent="0.2">
      <c r="B18523" s="88"/>
      <c r="C18523" s="88"/>
      <c r="D18523" s="88"/>
      <c r="E18523" s="88"/>
      <c r="F18523" s="88"/>
      <c r="G18523" s="88"/>
      <c r="H18523" s="88"/>
      <c r="I18523" s="88"/>
      <c r="J18523" s="88"/>
      <c r="K18523" s="88"/>
    </row>
    <row r="18524" spans="2:11" ht="12" hidden="1" customHeight="1" x14ac:dyDescent="0.2">
      <c r="B18524" s="88"/>
      <c r="C18524" s="88"/>
      <c r="D18524" s="88"/>
      <c r="E18524" s="88"/>
      <c r="F18524" s="88"/>
      <c r="G18524" s="88"/>
      <c r="H18524" s="88"/>
      <c r="I18524" s="88"/>
      <c r="J18524" s="88"/>
      <c r="K18524" s="88"/>
    </row>
    <row r="18525" spans="2:11" ht="12" hidden="1" customHeight="1" x14ac:dyDescent="0.2">
      <c r="B18525" s="88"/>
      <c r="C18525" s="88"/>
      <c r="D18525" s="88"/>
      <c r="E18525" s="88"/>
      <c r="F18525" s="88"/>
      <c r="G18525" s="88"/>
      <c r="H18525" s="88"/>
      <c r="I18525" s="88"/>
      <c r="J18525" s="88"/>
      <c r="K18525" s="88"/>
    </row>
    <row r="18526" spans="2:11" ht="12" hidden="1" customHeight="1" x14ac:dyDescent="0.2">
      <c r="B18526" s="88"/>
      <c r="C18526" s="88"/>
      <c r="D18526" s="88"/>
      <c r="E18526" s="88"/>
      <c r="F18526" s="88"/>
      <c r="G18526" s="88"/>
      <c r="H18526" s="88"/>
      <c r="I18526" s="88"/>
      <c r="J18526" s="88"/>
      <c r="K18526" s="88"/>
    </row>
    <row r="18527" spans="2:11" ht="12" hidden="1" customHeight="1" x14ac:dyDescent="0.2">
      <c r="B18527" s="88"/>
      <c r="C18527" s="88"/>
      <c r="D18527" s="88"/>
      <c r="E18527" s="88"/>
      <c r="F18527" s="88"/>
      <c r="G18527" s="88"/>
      <c r="H18527" s="88"/>
      <c r="I18527" s="88"/>
      <c r="J18527" s="88"/>
      <c r="K18527" s="88"/>
    </row>
    <row r="18528" spans="2:11" ht="12" hidden="1" customHeight="1" x14ac:dyDescent="0.2">
      <c r="B18528" s="88"/>
      <c r="C18528" s="88"/>
      <c r="D18528" s="88"/>
      <c r="E18528" s="88"/>
      <c r="F18528" s="88"/>
      <c r="G18528" s="88"/>
      <c r="H18528" s="88"/>
      <c r="I18528" s="88"/>
      <c r="J18528" s="88"/>
      <c r="K18528" s="88"/>
    </row>
    <row r="18529" spans="2:11" ht="12" hidden="1" customHeight="1" x14ac:dyDescent="0.2">
      <c r="B18529" s="88"/>
      <c r="C18529" s="88"/>
      <c r="D18529" s="88"/>
      <c r="E18529" s="88"/>
      <c r="F18529" s="88"/>
      <c r="G18529" s="88"/>
      <c r="H18529" s="88"/>
      <c r="I18529" s="88"/>
      <c r="J18529" s="88"/>
      <c r="K18529" s="88"/>
    </row>
    <row r="18530" spans="2:11" ht="12" hidden="1" customHeight="1" x14ac:dyDescent="0.2">
      <c r="B18530" s="88"/>
      <c r="C18530" s="88"/>
      <c r="D18530" s="88"/>
      <c r="E18530" s="88"/>
      <c r="F18530" s="88"/>
      <c r="G18530" s="88"/>
      <c r="H18530" s="88"/>
      <c r="I18530" s="88"/>
      <c r="J18530" s="88"/>
      <c r="K18530" s="88"/>
    </row>
    <row r="18531" spans="2:11" ht="12" hidden="1" customHeight="1" x14ac:dyDescent="0.2">
      <c r="B18531" s="88"/>
      <c r="C18531" s="88"/>
      <c r="D18531" s="88"/>
      <c r="E18531" s="88"/>
      <c r="F18531" s="88"/>
      <c r="G18531" s="88"/>
      <c r="H18531" s="88"/>
      <c r="I18531" s="88"/>
      <c r="J18531" s="88"/>
      <c r="K18531" s="88"/>
    </row>
    <row r="18532" spans="2:11" ht="12" hidden="1" customHeight="1" x14ac:dyDescent="0.2">
      <c r="B18532" s="88"/>
      <c r="C18532" s="88"/>
      <c r="D18532" s="88"/>
      <c r="E18532" s="88"/>
      <c r="F18532" s="88"/>
      <c r="G18532" s="88"/>
      <c r="H18532" s="88"/>
      <c r="I18532" s="88"/>
      <c r="J18532" s="88"/>
      <c r="K18532" s="88"/>
    </row>
    <row r="18533" spans="2:11" ht="12" hidden="1" customHeight="1" x14ac:dyDescent="0.2">
      <c r="B18533" s="88"/>
      <c r="C18533" s="88"/>
      <c r="D18533" s="88"/>
      <c r="E18533" s="88"/>
      <c r="F18533" s="88"/>
      <c r="G18533" s="88"/>
      <c r="H18533" s="88"/>
      <c r="I18533" s="88"/>
      <c r="J18533" s="88"/>
      <c r="K18533" s="88"/>
    </row>
    <row r="18534" spans="2:11" ht="12" hidden="1" customHeight="1" x14ac:dyDescent="0.2">
      <c r="B18534" s="88"/>
      <c r="C18534" s="88"/>
      <c r="D18534" s="88"/>
      <c r="E18534" s="88"/>
      <c r="F18534" s="88"/>
      <c r="G18534" s="88"/>
      <c r="H18534" s="88"/>
      <c r="I18534" s="88"/>
      <c r="J18534" s="88"/>
      <c r="K18534" s="88"/>
    </row>
    <row r="18535" spans="2:11" ht="12" hidden="1" customHeight="1" x14ac:dyDescent="0.2">
      <c r="B18535" s="88"/>
      <c r="C18535" s="88"/>
      <c r="D18535" s="88"/>
      <c r="E18535" s="88"/>
      <c r="F18535" s="88"/>
      <c r="G18535" s="88"/>
      <c r="H18535" s="88"/>
      <c r="I18535" s="88"/>
      <c r="J18535" s="88"/>
      <c r="K18535" s="88"/>
    </row>
    <row r="18536" spans="2:11" ht="12" hidden="1" customHeight="1" x14ac:dyDescent="0.2">
      <c r="B18536" s="88"/>
      <c r="C18536" s="88"/>
      <c r="D18536" s="88"/>
      <c r="E18536" s="88"/>
      <c r="F18536" s="88"/>
      <c r="G18536" s="88"/>
      <c r="H18536" s="88"/>
      <c r="I18536" s="88"/>
      <c r="J18536" s="88"/>
      <c r="K18536" s="88"/>
    </row>
    <row r="18537" spans="2:11" ht="12" hidden="1" customHeight="1" x14ac:dyDescent="0.2">
      <c r="B18537" s="88"/>
      <c r="C18537" s="88"/>
      <c r="D18537" s="88"/>
      <c r="E18537" s="88"/>
      <c r="F18537" s="88"/>
      <c r="G18537" s="88"/>
      <c r="H18537" s="88"/>
      <c r="I18537" s="88"/>
      <c r="J18537" s="88"/>
      <c r="K18537" s="88"/>
    </row>
    <row r="18538" spans="2:11" ht="12" hidden="1" customHeight="1" x14ac:dyDescent="0.2">
      <c r="B18538" s="88"/>
      <c r="C18538" s="88"/>
      <c r="D18538" s="88"/>
      <c r="E18538" s="88"/>
      <c r="F18538" s="88"/>
      <c r="G18538" s="88"/>
      <c r="H18538" s="88"/>
      <c r="I18538" s="88"/>
      <c r="J18538" s="88"/>
      <c r="K18538" s="88"/>
    </row>
    <row r="18539" spans="2:11" ht="12" hidden="1" customHeight="1" x14ac:dyDescent="0.2">
      <c r="B18539" s="88"/>
      <c r="C18539" s="88"/>
      <c r="D18539" s="88"/>
      <c r="E18539" s="88"/>
      <c r="F18539" s="88"/>
      <c r="G18539" s="88"/>
      <c r="H18539" s="88"/>
      <c r="I18539" s="88"/>
      <c r="J18539" s="88"/>
      <c r="K18539" s="88"/>
    </row>
    <row r="18540" spans="2:11" ht="12" hidden="1" customHeight="1" x14ac:dyDescent="0.2">
      <c r="B18540" s="88"/>
      <c r="C18540" s="88"/>
      <c r="D18540" s="88"/>
      <c r="E18540" s="88"/>
      <c r="F18540" s="88"/>
      <c r="G18540" s="88"/>
      <c r="H18540" s="88"/>
      <c r="I18540" s="88"/>
      <c r="J18540" s="88"/>
      <c r="K18540" s="88"/>
    </row>
    <row r="18541" spans="2:11" ht="12" hidden="1" customHeight="1" x14ac:dyDescent="0.2">
      <c r="B18541" s="88"/>
      <c r="C18541" s="88"/>
      <c r="D18541" s="88"/>
      <c r="E18541" s="88"/>
      <c r="F18541" s="88"/>
      <c r="G18541" s="88"/>
      <c r="H18541" s="88"/>
      <c r="I18541" s="88"/>
      <c r="J18541" s="88"/>
      <c r="K18541" s="88"/>
    </row>
    <row r="18542" spans="2:11" ht="12" hidden="1" customHeight="1" x14ac:dyDescent="0.2">
      <c r="B18542" s="88"/>
      <c r="C18542" s="88"/>
      <c r="D18542" s="88"/>
      <c r="E18542" s="88"/>
      <c r="F18542" s="88"/>
      <c r="G18542" s="88"/>
      <c r="H18542" s="88"/>
      <c r="I18542" s="88"/>
      <c r="J18542" s="88"/>
      <c r="K18542" s="88"/>
    </row>
    <row r="18543" spans="2:11" ht="12" hidden="1" customHeight="1" x14ac:dyDescent="0.2">
      <c r="B18543" s="88"/>
      <c r="C18543" s="88"/>
      <c r="D18543" s="88"/>
      <c r="E18543" s="88"/>
      <c r="F18543" s="88"/>
      <c r="G18543" s="88"/>
      <c r="H18543" s="88"/>
      <c r="I18543" s="88"/>
      <c r="J18543" s="88"/>
      <c r="K18543" s="88"/>
    </row>
    <row r="18544" spans="2:11" ht="12" hidden="1" customHeight="1" x14ac:dyDescent="0.2">
      <c r="B18544" s="88"/>
      <c r="C18544" s="88"/>
      <c r="D18544" s="88"/>
      <c r="E18544" s="88"/>
      <c r="F18544" s="88"/>
      <c r="G18544" s="88"/>
      <c r="H18544" s="88"/>
      <c r="I18544" s="88"/>
      <c r="J18544" s="88"/>
      <c r="K18544" s="88"/>
    </row>
    <row r="18545" spans="2:11" ht="12" hidden="1" customHeight="1" x14ac:dyDescent="0.2">
      <c r="B18545" s="88"/>
      <c r="C18545" s="88"/>
      <c r="D18545" s="88"/>
      <c r="E18545" s="88"/>
      <c r="F18545" s="88"/>
      <c r="G18545" s="88"/>
      <c r="H18545" s="88"/>
      <c r="I18545" s="88"/>
      <c r="J18545" s="88"/>
      <c r="K18545" s="88"/>
    </row>
    <row r="18546" spans="2:11" ht="12" hidden="1" customHeight="1" x14ac:dyDescent="0.2">
      <c r="B18546" s="88"/>
      <c r="C18546" s="88"/>
      <c r="D18546" s="88"/>
      <c r="E18546" s="88"/>
      <c r="F18546" s="88"/>
      <c r="G18546" s="88"/>
      <c r="H18546" s="88"/>
      <c r="I18546" s="88"/>
      <c r="J18546" s="88"/>
      <c r="K18546" s="88"/>
    </row>
    <row r="18547" spans="2:11" ht="12" hidden="1" customHeight="1" x14ac:dyDescent="0.2">
      <c r="B18547" s="88"/>
      <c r="C18547" s="88"/>
      <c r="D18547" s="88"/>
      <c r="E18547" s="88"/>
      <c r="F18547" s="88"/>
      <c r="G18547" s="88"/>
      <c r="H18547" s="88"/>
      <c r="I18547" s="88"/>
      <c r="J18547" s="88"/>
      <c r="K18547" s="88"/>
    </row>
    <row r="18548" spans="2:11" ht="12" hidden="1" customHeight="1" x14ac:dyDescent="0.2">
      <c r="B18548" s="88"/>
      <c r="C18548" s="88"/>
      <c r="D18548" s="88"/>
      <c r="E18548" s="88"/>
      <c r="F18548" s="88"/>
      <c r="G18548" s="88"/>
      <c r="H18548" s="88"/>
      <c r="I18548" s="88"/>
      <c r="J18548" s="88"/>
      <c r="K18548" s="88"/>
    </row>
    <row r="18549" spans="2:11" ht="12" hidden="1" customHeight="1" x14ac:dyDescent="0.2">
      <c r="B18549" s="88"/>
      <c r="C18549" s="88"/>
      <c r="D18549" s="88"/>
      <c r="E18549" s="88"/>
      <c r="F18549" s="88"/>
      <c r="G18549" s="88"/>
      <c r="H18549" s="88"/>
      <c r="I18549" s="88"/>
      <c r="J18549" s="88"/>
      <c r="K18549" s="88"/>
    </row>
    <row r="18550" spans="2:11" ht="12" hidden="1" customHeight="1" x14ac:dyDescent="0.2">
      <c r="B18550" s="88"/>
      <c r="C18550" s="88"/>
      <c r="D18550" s="88"/>
      <c r="E18550" s="88"/>
      <c r="F18550" s="88"/>
      <c r="G18550" s="88"/>
      <c r="H18550" s="88"/>
      <c r="I18550" s="88"/>
      <c r="J18550" s="88"/>
      <c r="K18550" s="88"/>
    </row>
    <row r="18551" spans="2:11" ht="12" hidden="1" customHeight="1" x14ac:dyDescent="0.2">
      <c r="B18551" s="88"/>
      <c r="C18551" s="88"/>
      <c r="D18551" s="88"/>
      <c r="E18551" s="88"/>
      <c r="F18551" s="88"/>
      <c r="G18551" s="88"/>
      <c r="H18551" s="88"/>
      <c r="I18551" s="88"/>
      <c r="J18551" s="88"/>
      <c r="K18551" s="88"/>
    </row>
    <row r="18552" spans="2:11" ht="12" hidden="1" customHeight="1" x14ac:dyDescent="0.2">
      <c r="B18552" s="88"/>
      <c r="C18552" s="88"/>
      <c r="D18552" s="88"/>
      <c r="E18552" s="88"/>
      <c r="F18552" s="88"/>
      <c r="G18552" s="88"/>
      <c r="H18552" s="88"/>
      <c r="I18552" s="88"/>
      <c r="J18552" s="88"/>
      <c r="K18552" s="88"/>
    </row>
    <row r="18553" spans="2:11" ht="12" hidden="1" customHeight="1" x14ac:dyDescent="0.2">
      <c r="B18553" s="88"/>
      <c r="C18553" s="88"/>
      <c r="D18553" s="88"/>
      <c r="E18553" s="88"/>
      <c r="F18553" s="88"/>
      <c r="G18553" s="88"/>
      <c r="H18553" s="88"/>
      <c r="I18553" s="88"/>
      <c r="J18553" s="88"/>
      <c r="K18553" s="88"/>
    </row>
    <row r="18554" spans="2:11" ht="12" hidden="1" customHeight="1" x14ac:dyDescent="0.2">
      <c r="B18554" s="88"/>
      <c r="C18554" s="88"/>
      <c r="D18554" s="88"/>
      <c r="E18554" s="88"/>
      <c r="F18554" s="88"/>
      <c r="G18554" s="88"/>
      <c r="H18554" s="88"/>
      <c r="I18554" s="88"/>
      <c r="J18554" s="88"/>
      <c r="K18554" s="88"/>
    </row>
    <row r="18555" spans="2:11" ht="12" hidden="1" customHeight="1" x14ac:dyDescent="0.2">
      <c r="B18555" s="88"/>
      <c r="C18555" s="88"/>
      <c r="D18555" s="88"/>
      <c r="E18555" s="88"/>
      <c r="F18555" s="88"/>
      <c r="G18555" s="88"/>
      <c r="H18555" s="88"/>
      <c r="I18555" s="88"/>
      <c r="J18555" s="88"/>
      <c r="K18555" s="88"/>
    </row>
    <row r="18556" spans="2:11" ht="12" hidden="1" customHeight="1" x14ac:dyDescent="0.2">
      <c r="B18556" s="88"/>
      <c r="C18556" s="88"/>
      <c r="D18556" s="88"/>
      <c r="E18556" s="88"/>
      <c r="F18556" s="88"/>
      <c r="G18556" s="88"/>
      <c r="H18556" s="88"/>
      <c r="I18556" s="88"/>
      <c r="J18556" s="88"/>
      <c r="K18556" s="88"/>
    </row>
    <row r="18557" spans="2:11" ht="12" hidden="1" customHeight="1" x14ac:dyDescent="0.2">
      <c r="B18557" s="88"/>
      <c r="C18557" s="88"/>
      <c r="D18557" s="88"/>
      <c r="E18557" s="88"/>
      <c r="F18557" s="88"/>
      <c r="G18557" s="88"/>
      <c r="H18557" s="88"/>
      <c r="I18557" s="88"/>
      <c r="J18557" s="88"/>
      <c r="K18557" s="88"/>
    </row>
    <row r="18558" spans="2:11" ht="12" hidden="1" customHeight="1" x14ac:dyDescent="0.2">
      <c r="B18558" s="88"/>
      <c r="C18558" s="88"/>
      <c r="D18558" s="88"/>
      <c r="E18558" s="88"/>
      <c r="F18558" s="88"/>
      <c r="G18558" s="88"/>
      <c r="H18558" s="88"/>
      <c r="I18558" s="88"/>
      <c r="J18558" s="88"/>
      <c r="K18558" s="88"/>
    </row>
    <row r="18559" spans="2:11" ht="12" hidden="1" customHeight="1" x14ac:dyDescent="0.2">
      <c r="B18559" s="88"/>
      <c r="C18559" s="88"/>
      <c r="D18559" s="88"/>
      <c r="E18559" s="88"/>
      <c r="F18559" s="88"/>
      <c r="G18559" s="88"/>
      <c r="H18559" s="88"/>
      <c r="I18559" s="88"/>
      <c r="J18559" s="88"/>
      <c r="K18559" s="88"/>
    </row>
    <row r="18560" spans="2:11" ht="12" hidden="1" customHeight="1" x14ac:dyDescent="0.2">
      <c r="B18560" s="88"/>
      <c r="C18560" s="88"/>
      <c r="D18560" s="88"/>
      <c r="E18560" s="88"/>
      <c r="F18560" s="88"/>
      <c r="G18560" s="88"/>
      <c r="H18560" s="88"/>
      <c r="I18560" s="88"/>
      <c r="J18560" s="88"/>
      <c r="K18560" s="88"/>
    </row>
    <row r="18561" spans="2:11" ht="12" hidden="1" customHeight="1" x14ac:dyDescent="0.2">
      <c r="B18561" s="88"/>
      <c r="C18561" s="88"/>
      <c r="D18561" s="88"/>
      <c r="E18561" s="88"/>
      <c r="F18561" s="88"/>
      <c r="G18561" s="88"/>
      <c r="H18561" s="88"/>
      <c r="I18561" s="88"/>
      <c r="J18561" s="88"/>
      <c r="K18561" s="88"/>
    </row>
    <row r="18562" spans="2:11" ht="12" hidden="1" customHeight="1" x14ac:dyDescent="0.2">
      <c r="B18562" s="88"/>
      <c r="C18562" s="88"/>
      <c r="D18562" s="88"/>
      <c r="E18562" s="88"/>
      <c r="F18562" s="88"/>
      <c r="G18562" s="88"/>
      <c r="H18562" s="88"/>
      <c r="I18562" s="88"/>
      <c r="J18562" s="88"/>
      <c r="K18562" s="88"/>
    </row>
    <row r="18563" spans="2:11" ht="12" hidden="1" customHeight="1" x14ac:dyDescent="0.2">
      <c r="B18563" s="88"/>
      <c r="C18563" s="88"/>
      <c r="D18563" s="88"/>
      <c r="E18563" s="88"/>
      <c r="F18563" s="88"/>
      <c r="G18563" s="88"/>
      <c r="H18563" s="88"/>
      <c r="I18563" s="88"/>
      <c r="J18563" s="88"/>
      <c r="K18563" s="88"/>
    </row>
    <row r="18564" spans="2:11" ht="12" hidden="1" customHeight="1" x14ac:dyDescent="0.2">
      <c r="B18564" s="88"/>
      <c r="C18564" s="88"/>
      <c r="D18564" s="88"/>
      <c r="E18564" s="88"/>
      <c r="F18564" s="88"/>
      <c r="G18564" s="88"/>
      <c r="H18564" s="88"/>
      <c r="I18564" s="88"/>
      <c r="J18564" s="88"/>
      <c r="K18564" s="88"/>
    </row>
    <row r="18565" spans="2:11" ht="12" hidden="1" customHeight="1" x14ac:dyDescent="0.2">
      <c r="B18565" s="88"/>
      <c r="C18565" s="88"/>
      <c r="D18565" s="88"/>
      <c r="E18565" s="88"/>
      <c r="F18565" s="88"/>
      <c r="G18565" s="88"/>
      <c r="H18565" s="88"/>
      <c r="I18565" s="88"/>
      <c r="J18565" s="88"/>
      <c r="K18565" s="88"/>
    </row>
    <row r="18566" spans="2:11" ht="12" hidden="1" customHeight="1" x14ac:dyDescent="0.2">
      <c r="B18566" s="88"/>
      <c r="C18566" s="88"/>
      <c r="D18566" s="88"/>
      <c r="E18566" s="88"/>
      <c r="F18566" s="88"/>
      <c r="G18566" s="88"/>
      <c r="H18566" s="88"/>
      <c r="I18566" s="88"/>
      <c r="J18566" s="88"/>
      <c r="K18566" s="88"/>
    </row>
    <row r="18567" spans="2:11" ht="12" hidden="1" customHeight="1" x14ac:dyDescent="0.2">
      <c r="B18567" s="88"/>
      <c r="C18567" s="88"/>
      <c r="D18567" s="88"/>
      <c r="E18567" s="88"/>
      <c r="F18567" s="88"/>
      <c r="G18567" s="88"/>
      <c r="H18567" s="88"/>
      <c r="I18567" s="88"/>
      <c r="J18567" s="88"/>
      <c r="K18567" s="88"/>
    </row>
    <row r="18568" spans="2:11" ht="12" hidden="1" customHeight="1" x14ac:dyDescent="0.2">
      <c r="B18568" s="88"/>
      <c r="C18568" s="88"/>
      <c r="D18568" s="88"/>
      <c r="E18568" s="88"/>
      <c r="F18568" s="88"/>
      <c r="G18568" s="88"/>
      <c r="H18568" s="88"/>
      <c r="I18568" s="88"/>
      <c r="J18568" s="88"/>
      <c r="K18568" s="88"/>
    </row>
    <row r="18569" spans="2:11" ht="12" hidden="1" customHeight="1" x14ac:dyDescent="0.2">
      <c r="B18569" s="88"/>
      <c r="C18569" s="88"/>
      <c r="D18569" s="88"/>
      <c r="E18569" s="88"/>
      <c r="F18569" s="88"/>
      <c r="G18569" s="88"/>
      <c r="H18569" s="88"/>
      <c r="I18569" s="88"/>
      <c r="J18569" s="88"/>
      <c r="K18569" s="88"/>
    </row>
    <row r="18570" spans="2:11" ht="12" hidden="1" customHeight="1" x14ac:dyDescent="0.2">
      <c r="B18570" s="88"/>
      <c r="C18570" s="88"/>
      <c r="D18570" s="88"/>
      <c r="E18570" s="88"/>
      <c r="F18570" s="88"/>
      <c r="G18570" s="88"/>
      <c r="H18570" s="88"/>
      <c r="I18570" s="88"/>
      <c r="J18570" s="88"/>
      <c r="K18570" s="88"/>
    </row>
    <row r="18571" spans="2:11" ht="12" hidden="1" customHeight="1" x14ac:dyDescent="0.2">
      <c r="B18571" s="88"/>
      <c r="C18571" s="88"/>
      <c r="D18571" s="88"/>
      <c r="E18571" s="88"/>
      <c r="F18571" s="88"/>
      <c r="G18571" s="88"/>
      <c r="H18571" s="88"/>
      <c r="I18571" s="88"/>
      <c r="J18571" s="88"/>
      <c r="K18571" s="88"/>
    </row>
    <row r="18572" spans="2:11" ht="12" hidden="1" customHeight="1" x14ac:dyDescent="0.2">
      <c r="B18572" s="88"/>
      <c r="C18572" s="88"/>
      <c r="D18572" s="88"/>
      <c r="E18572" s="88"/>
      <c r="F18572" s="88"/>
      <c r="G18572" s="88"/>
      <c r="H18572" s="88"/>
      <c r="I18572" s="88"/>
      <c r="J18572" s="88"/>
      <c r="K18572" s="88"/>
    </row>
    <row r="18573" spans="2:11" ht="12" hidden="1" customHeight="1" x14ac:dyDescent="0.2">
      <c r="B18573" s="88"/>
      <c r="C18573" s="88"/>
      <c r="D18573" s="88"/>
      <c r="E18573" s="88"/>
      <c r="F18573" s="88"/>
      <c r="G18573" s="88"/>
      <c r="H18573" s="88"/>
      <c r="I18573" s="88"/>
      <c r="J18573" s="88"/>
      <c r="K18573" s="88"/>
    </row>
    <row r="18574" spans="2:11" ht="12" hidden="1" customHeight="1" x14ac:dyDescent="0.2">
      <c r="B18574" s="88"/>
      <c r="C18574" s="88"/>
      <c r="D18574" s="88"/>
      <c r="E18574" s="88"/>
      <c r="F18574" s="88"/>
      <c r="G18574" s="88"/>
      <c r="H18574" s="88"/>
      <c r="I18574" s="88"/>
      <c r="J18574" s="88"/>
      <c r="K18574" s="88"/>
    </row>
    <row r="18575" spans="2:11" ht="12" hidden="1" customHeight="1" x14ac:dyDescent="0.2">
      <c r="B18575" s="88"/>
      <c r="C18575" s="88"/>
      <c r="D18575" s="88"/>
      <c r="E18575" s="88"/>
      <c r="F18575" s="88"/>
      <c r="G18575" s="88"/>
      <c r="H18575" s="88"/>
      <c r="I18575" s="88"/>
      <c r="J18575" s="88"/>
      <c r="K18575" s="88"/>
    </row>
    <row r="18576" spans="2:11" ht="12" hidden="1" customHeight="1" x14ac:dyDescent="0.2">
      <c r="B18576" s="88"/>
      <c r="C18576" s="88"/>
      <c r="D18576" s="88"/>
      <c r="E18576" s="88"/>
      <c r="F18576" s="88"/>
      <c r="G18576" s="88"/>
      <c r="H18576" s="88"/>
      <c r="I18576" s="88"/>
      <c r="J18576" s="88"/>
      <c r="K18576" s="88"/>
    </row>
    <row r="18577" spans="2:11" ht="12" hidden="1" customHeight="1" x14ac:dyDescent="0.2">
      <c r="B18577" s="88"/>
      <c r="C18577" s="88"/>
      <c r="D18577" s="88"/>
      <c r="E18577" s="88"/>
      <c r="F18577" s="88"/>
      <c r="G18577" s="88"/>
      <c r="H18577" s="88"/>
      <c r="I18577" s="88"/>
      <c r="J18577" s="88"/>
      <c r="K18577" s="88"/>
    </row>
    <row r="18578" spans="2:11" ht="12" hidden="1" customHeight="1" x14ac:dyDescent="0.2">
      <c r="B18578" s="88"/>
      <c r="C18578" s="88"/>
      <c r="D18578" s="88"/>
      <c r="E18578" s="88"/>
      <c r="F18578" s="88"/>
      <c r="G18578" s="88"/>
      <c r="H18578" s="88"/>
      <c r="I18578" s="88"/>
      <c r="J18578" s="88"/>
      <c r="K18578" s="88"/>
    </row>
    <row r="18579" spans="2:11" ht="12" hidden="1" customHeight="1" x14ac:dyDescent="0.2">
      <c r="B18579" s="88"/>
      <c r="C18579" s="88"/>
      <c r="D18579" s="88"/>
      <c r="E18579" s="88"/>
      <c r="F18579" s="88"/>
      <c r="G18579" s="88"/>
      <c r="H18579" s="88"/>
      <c r="I18579" s="88"/>
      <c r="J18579" s="88"/>
      <c r="K18579" s="88"/>
    </row>
    <row r="18580" spans="2:11" ht="12" hidden="1" customHeight="1" x14ac:dyDescent="0.2">
      <c r="B18580" s="88"/>
      <c r="C18580" s="88"/>
      <c r="D18580" s="88"/>
      <c r="E18580" s="88"/>
      <c r="F18580" s="88"/>
      <c r="G18580" s="88"/>
      <c r="H18580" s="88"/>
      <c r="I18580" s="88"/>
      <c r="J18580" s="88"/>
      <c r="K18580" s="88"/>
    </row>
    <row r="18581" spans="2:11" ht="12" hidden="1" customHeight="1" x14ac:dyDescent="0.2">
      <c r="B18581" s="88"/>
      <c r="C18581" s="88"/>
      <c r="D18581" s="88"/>
      <c r="E18581" s="88"/>
      <c r="F18581" s="88"/>
      <c r="G18581" s="88"/>
      <c r="H18581" s="88"/>
      <c r="I18581" s="88"/>
      <c r="J18581" s="88"/>
      <c r="K18581" s="88"/>
    </row>
    <row r="18582" spans="2:11" ht="12" hidden="1" customHeight="1" x14ac:dyDescent="0.2">
      <c r="B18582" s="88"/>
      <c r="C18582" s="88"/>
      <c r="D18582" s="88"/>
      <c r="E18582" s="88"/>
      <c r="F18582" s="88"/>
      <c r="G18582" s="88"/>
      <c r="H18582" s="88"/>
      <c r="I18582" s="88"/>
      <c r="J18582" s="88"/>
      <c r="K18582" s="88"/>
    </row>
    <row r="18583" spans="2:11" ht="12" hidden="1" customHeight="1" x14ac:dyDescent="0.2">
      <c r="B18583" s="88"/>
      <c r="C18583" s="88"/>
      <c r="D18583" s="88"/>
      <c r="E18583" s="88"/>
      <c r="F18583" s="88"/>
      <c r="G18583" s="88"/>
      <c r="H18583" s="88"/>
      <c r="I18583" s="88"/>
      <c r="J18583" s="88"/>
      <c r="K18583" s="88"/>
    </row>
    <row r="18584" spans="2:11" ht="12" hidden="1" customHeight="1" x14ac:dyDescent="0.2">
      <c r="B18584" s="88"/>
      <c r="C18584" s="88"/>
      <c r="D18584" s="88"/>
      <c r="E18584" s="88"/>
      <c r="F18584" s="88"/>
      <c r="G18584" s="88"/>
      <c r="H18584" s="88"/>
      <c r="I18584" s="88"/>
      <c r="J18584" s="88"/>
      <c r="K18584" s="88"/>
    </row>
    <row r="18585" spans="2:11" ht="12" hidden="1" customHeight="1" x14ac:dyDescent="0.2">
      <c r="B18585" s="88"/>
      <c r="C18585" s="88"/>
      <c r="D18585" s="88"/>
      <c r="E18585" s="88"/>
      <c r="F18585" s="88"/>
      <c r="G18585" s="88"/>
      <c r="H18585" s="88"/>
      <c r="I18585" s="88"/>
      <c r="J18585" s="88"/>
      <c r="K18585" s="88"/>
    </row>
    <row r="18586" spans="2:11" ht="12" hidden="1" customHeight="1" x14ac:dyDescent="0.2">
      <c r="B18586" s="88"/>
      <c r="C18586" s="88"/>
      <c r="D18586" s="88"/>
      <c r="E18586" s="88"/>
      <c r="F18586" s="88"/>
      <c r="G18586" s="88"/>
      <c r="H18586" s="88"/>
      <c r="I18586" s="88"/>
      <c r="J18586" s="88"/>
      <c r="K18586" s="88"/>
    </row>
    <row r="18587" spans="2:11" ht="12" hidden="1" customHeight="1" x14ac:dyDescent="0.2">
      <c r="B18587" s="88"/>
      <c r="C18587" s="88"/>
      <c r="D18587" s="88"/>
      <c r="E18587" s="88"/>
      <c r="F18587" s="88"/>
      <c r="G18587" s="88"/>
      <c r="H18587" s="88"/>
      <c r="I18587" s="88"/>
      <c r="J18587" s="88"/>
      <c r="K18587" s="88"/>
    </row>
    <row r="18588" spans="2:11" ht="12" hidden="1" customHeight="1" x14ac:dyDescent="0.2">
      <c r="B18588" s="88"/>
      <c r="C18588" s="88"/>
      <c r="D18588" s="88"/>
      <c r="E18588" s="88"/>
      <c r="F18588" s="88"/>
      <c r="G18588" s="88"/>
      <c r="H18588" s="88"/>
      <c r="I18588" s="88"/>
      <c r="J18588" s="88"/>
      <c r="K18588" s="88"/>
    </row>
    <row r="18589" spans="2:11" ht="12" hidden="1" customHeight="1" x14ac:dyDescent="0.2">
      <c r="B18589" s="88"/>
      <c r="C18589" s="88"/>
      <c r="D18589" s="88"/>
      <c r="E18589" s="88"/>
      <c r="F18589" s="88"/>
      <c r="G18589" s="88"/>
      <c r="H18589" s="88"/>
      <c r="I18589" s="88"/>
      <c r="J18589" s="88"/>
      <c r="K18589" s="88"/>
    </row>
    <row r="18590" spans="2:11" ht="12" hidden="1" customHeight="1" x14ac:dyDescent="0.2">
      <c r="B18590" s="88"/>
      <c r="C18590" s="88"/>
      <c r="D18590" s="88"/>
      <c r="E18590" s="88"/>
      <c r="F18590" s="88"/>
      <c r="G18590" s="88"/>
      <c r="H18590" s="88"/>
      <c r="I18590" s="88"/>
      <c r="J18590" s="88"/>
      <c r="K18590" s="88"/>
    </row>
    <row r="18591" spans="2:11" ht="12" hidden="1" customHeight="1" x14ac:dyDescent="0.2">
      <c r="B18591" s="88"/>
      <c r="C18591" s="88"/>
      <c r="D18591" s="88"/>
      <c r="E18591" s="88"/>
      <c r="F18591" s="88"/>
      <c r="G18591" s="88"/>
      <c r="H18591" s="88"/>
      <c r="I18591" s="88"/>
      <c r="J18591" s="88"/>
      <c r="K18591" s="88"/>
    </row>
    <row r="18592" spans="2:11" ht="12" hidden="1" customHeight="1" x14ac:dyDescent="0.2">
      <c r="B18592" s="88"/>
      <c r="C18592" s="88"/>
      <c r="D18592" s="88"/>
      <c r="E18592" s="88"/>
      <c r="F18592" s="88"/>
      <c r="G18592" s="88"/>
      <c r="H18592" s="88"/>
      <c r="I18592" s="88"/>
      <c r="J18592" s="88"/>
      <c r="K18592" s="88"/>
    </row>
    <row r="18593" spans="2:11" ht="12" hidden="1" customHeight="1" x14ac:dyDescent="0.2">
      <c r="B18593" s="88"/>
      <c r="C18593" s="88"/>
      <c r="D18593" s="88"/>
      <c r="E18593" s="88"/>
      <c r="F18593" s="88"/>
      <c r="G18593" s="88"/>
      <c r="H18593" s="88"/>
      <c r="I18593" s="88"/>
      <c r="J18593" s="88"/>
      <c r="K18593" s="88"/>
    </row>
    <row r="18594" spans="2:11" ht="12" hidden="1" customHeight="1" x14ac:dyDescent="0.2">
      <c r="B18594" s="88"/>
      <c r="C18594" s="88"/>
      <c r="D18594" s="88"/>
      <c r="E18594" s="88"/>
      <c r="F18594" s="88"/>
      <c r="G18594" s="88"/>
      <c r="H18594" s="88"/>
      <c r="I18594" s="88"/>
      <c r="J18594" s="88"/>
      <c r="K18594" s="88"/>
    </row>
    <row r="18595" spans="2:11" ht="12" hidden="1" customHeight="1" x14ac:dyDescent="0.2">
      <c r="B18595" s="88"/>
      <c r="C18595" s="88"/>
      <c r="D18595" s="88"/>
      <c r="E18595" s="88"/>
      <c r="F18595" s="88"/>
      <c r="G18595" s="88"/>
      <c r="H18595" s="88"/>
      <c r="I18595" s="88"/>
      <c r="J18595" s="88"/>
      <c r="K18595" s="88"/>
    </row>
    <row r="18596" spans="2:11" ht="12" hidden="1" customHeight="1" x14ac:dyDescent="0.2">
      <c r="B18596" s="88"/>
      <c r="C18596" s="88"/>
      <c r="D18596" s="88"/>
      <c r="E18596" s="88"/>
      <c r="F18596" s="88"/>
      <c r="G18596" s="88"/>
      <c r="H18596" s="88"/>
      <c r="I18596" s="88"/>
      <c r="J18596" s="88"/>
      <c r="K18596" s="88"/>
    </row>
    <row r="18597" spans="2:11" ht="12" hidden="1" customHeight="1" x14ac:dyDescent="0.2">
      <c r="B18597" s="88"/>
      <c r="C18597" s="88"/>
      <c r="D18597" s="88"/>
      <c r="E18597" s="88"/>
      <c r="F18597" s="88"/>
      <c r="G18597" s="88"/>
      <c r="H18597" s="88"/>
      <c r="I18597" s="88"/>
      <c r="J18597" s="88"/>
      <c r="K18597" s="88"/>
    </row>
    <row r="18598" spans="2:11" ht="12" hidden="1" customHeight="1" x14ac:dyDescent="0.2">
      <c r="B18598" s="88"/>
      <c r="C18598" s="88"/>
      <c r="D18598" s="88"/>
      <c r="E18598" s="88"/>
      <c r="F18598" s="88"/>
      <c r="G18598" s="88"/>
      <c r="H18598" s="88"/>
      <c r="I18598" s="88"/>
      <c r="J18598" s="88"/>
      <c r="K18598" s="88"/>
    </row>
    <row r="18599" spans="2:11" ht="12" hidden="1" customHeight="1" x14ac:dyDescent="0.2">
      <c r="B18599" s="88"/>
      <c r="C18599" s="88"/>
      <c r="D18599" s="88"/>
      <c r="E18599" s="88"/>
      <c r="F18599" s="88"/>
      <c r="G18599" s="88"/>
      <c r="H18599" s="88"/>
      <c r="I18599" s="88"/>
      <c r="J18599" s="88"/>
      <c r="K18599" s="88"/>
    </row>
    <row r="18600" spans="2:11" ht="12" hidden="1" customHeight="1" x14ac:dyDescent="0.2">
      <c r="B18600" s="88"/>
      <c r="C18600" s="88"/>
      <c r="D18600" s="88"/>
      <c r="E18600" s="88"/>
      <c r="F18600" s="88"/>
      <c r="G18600" s="88"/>
      <c r="H18600" s="88"/>
      <c r="I18600" s="88"/>
      <c r="J18600" s="88"/>
      <c r="K18600" s="88"/>
    </row>
    <row r="18601" spans="2:11" ht="12" hidden="1" customHeight="1" x14ac:dyDescent="0.2">
      <c r="B18601" s="88"/>
      <c r="C18601" s="88"/>
      <c r="D18601" s="88"/>
      <c r="E18601" s="88"/>
      <c r="F18601" s="88"/>
      <c r="G18601" s="88"/>
      <c r="H18601" s="88"/>
      <c r="I18601" s="88"/>
      <c r="J18601" s="88"/>
      <c r="K18601" s="88"/>
    </row>
    <row r="18602" spans="2:11" ht="12" hidden="1" customHeight="1" x14ac:dyDescent="0.2">
      <c r="B18602" s="88"/>
      <c r="C18602" s="88"/>
      <c r="D18602" s="88"/>
      <c r="E18602" s="88"/>
      <c r="F18602" s="88"/>
      <c r="G18602" s="88"/>
      <c r="H18602" s="88"/>
      <c r="I18602" s="88"/>
      <c r="J18602" s="88"/>
      <c r="K18602" s="88"/>
    </row>
    <row r="18603" spans="2:11" ht="12" hidden="1" customHeight="1" x14ac:dyDescent="0.2">
      <c r="B18603" s="88"/>
      <c r="C18603" s="88"/>
      <c r="D18603" s="88"/>
      <c r="E18603" s="88"/>
      <c r="F18603" s="88"/>
      <c r="G18603" s="88"/>
      <c r="H18603" s="88"/>
      <c r="I18603" s="88"/>
      <c r="J18603" s="88"/>
      <c r="K18603" s="88"/>
    </row>
    <row r="18604" spans="2:11" ht="12" hidden="1" customHeight="1" x14ac:dyDescent="0.2">
      <c r="B18604" s="88"/>
      <c r="C18604" s="88"/>
      <c r="D18604" s="88"/>
      <c r="E18604" s="88"/>
      <c r="F18604" s="88"/>
      <c r="G18604" s="88"/>
      <c r="H18604" s="88"/>
      <c r="I18604" s="88"/>
      <c r="J18604" s="88"/>
      <c r="K18604" s="88"/>
    </row>
    <row r="18605" spans="2:11" ht="12" hidden="1" customHeight="1" x14ac:dyDescent="0.2">
      <c r="B18605" s="88"/>
      <c r="C18605" s="88"/>
      <c r="D18605" s="88"/>
      <c r="E18605" s="88"/>
      <c r="F18605" s="88"/>
      <c r="G18605" s="88"/>
      <c r="H18605" s="88"/>
      <c r="I18605" s="88"/>
      <c r="J18605" s="88"/>
      <c r="K18605" s="88"/>
    </row>
    <row r="18606" spans="2:11" ht="12" hidden="1" customHeight="1" x14ac:dyDescent="0.2">
      <c r="B18606" s="88"/>
      <c r="C18606" s="88"/>
      <c r="D18606" s="88"/>
      <c r="E18606" s="88"/>
      <c r="F18606" s="88"/>
      <c r="G18606" s="88"/>
      <c r="H18606" s="88"/>
      <c r="I18606" s="88"/>
      <c r="J18606" s="88"/>
      <c r="K18606" s="88"/>
    </row>
    <row r="18607" spans="2:11" ht="12" hidden="1" customHeight="1" x14ac:dyDescent="0.2">
      <c r="B18607" s="88"/>
      <c r="C18607" s="88"/>
      <c r="D18607" s="88"/>
      <c r="E18607" s="88"/>
      <c r="F18607" s="88"/>
      <c r="G18607" s="88"/>
      <c r="H18607" s="88"/>
      <c r="I18607" s="88"/>
      <c r="J18607" s="88"/>
      <c r="K18607" s="88"/>
    </row>
    <row r="18608" spans="2:11" ht="12" hidden="1" customHeight="1" x14ac:dyDescent="0.2">
      <c r="B18608" s="88"/>
      <c r="C18608" s="88"/>
      <c r="D18608" s="88"/>
      <c r="E18608" s="88"/>
      <c r="F18608" s="88"/>
      <c r="G18608" s="88"/>
      <c r="H18608" s="88"/>
      <c r="I18608" s="88"/>
      <c r="J18608" s="88"/>
      <c r="K18608" s="88"/>
    </row>
    <row r="18609" spans="2:11" ht="12" hidden="1" customHeight="1" x14ac:dyDescent="0.2">
      <c r="B18609" s="88"/>
      <c r="C18609" s="88"/>
      <c r="D18609" s="88"/>
      <c r="E18609" s="88"/>
      <c r="F18609" s="88"/>
      <c r="G18609" s="88"/>
      <c r="H18609" s="88"/>
      <c r="I18609" s="88"/>
      <c r="J18609" s="88"/>
      <c r="K18609" s="88"/>
    </row>
    <row r="18610" spans="2:11" ht="12" hidden="1" customHeight="1" x14ac:dyDescent="0.2">
      <c r="B18610" s="88"/>
      <c r="C18610" s="88"/>
      <c r="D18610" s="88"/>
      <c r="E18610" s="88"/>
      <c r="F18610" s="88"/>
      <c r="G18610" s="88"/>
      <c r="H18610" s="88"/>
      <c r="I18610" s="88"/>
      <c r="J18610" s="88"/>
      <c r="K18610" s="88"/>
    </row>
    <row r="18611" spans="2:11" ht="12" hidden="1" customHeight="1" x14ac:dyDescent="0.2">
      <c r="B18611" s="88"/>
      <c r="C18611" s="88"/>
      <c r="D18611" s="88"/>
      <c r="E18611" s="88"/>
      <c r="F18611" s="88"/>
      <c r="G18611" s="88"/>
      <c r="H18611" s="88"/>
      <c r="I18611" s="88"/>
      <c r="J18611" s="88"/>
      <c r="K18611" s="88"/>
    </row>
    <row r="18612" spans="2:11" ht="12" hidden="1" customHeight="1" x14ac:dyDescent="0.2">
      <c r="B18612" s="88"/>
      <c r="C18612" s="88"/>
      <c r="D18612" s="88"/>
      <c r="E18612" s="88"/>
      <c r="F18612" s="88"/>
      <c r="G18612" s="88"/>
      <c r="H18612" s="88"/>
      <c r="I18612" s="88"/>
      <c r="J18612" s="88"/>
      <c r="K18612" s="88"/>
    </row>
    <row r="18613" spans="2:11" ht="12" hidden="1" customHeight="1" x14ac:dyDescent="0.2">
      <c r="B18613" s="88"/>
      <c r="C18613" s="88"/>
      <c r="D18613" s="88"/>
      <c r="E18613" s="88"/>
      <c r="F18613" s="88"/>
      <c r="G18613" s="88"/>
      <c r="H18613" s="88"/>
      <c r="I18613" s="88"/>
      <c r="J18613" s="88"/>
      <c r="K18613" s="88"/>
    </row>
    <row r="18614" spans="2:11" ht="12" hidden="1" customHeight="1" x14ac:dyDescent="0.2">
      <c r="B18614" s="88"/>
      <c r="C18614" s="88"/>
      <c r="D18614" s="88"/>
      <c r="E18614" s="88"/>
      <c r="F18614" s="88"/>
      <c r="G18614" s="88"/>
      <c r="H18614" s="88"/>
      <c r="I18614" s="88"/>
      <c r="J18614" s="88"/>
      <c r="K18614" s="88"/>
    </row>
    <row r="18615" spans="2:11" ht="12" hidden="1" customHeight="1" x14ac:dyDescent="0.2">
      <c r="B18615" s="88"/>
      <c r="C18615" s="88"/>
      <c r="D18615" s="88"/>
      <c r="E18615" s="88"/>
      <c r="F18615" s="88"/>
      <c r="G18615" s="88"/>
      <c r="H18615" s="88"/>
      <c r="I18615" s="88"/>
      <c r="J18615" s="88"/>
      <c r="K18615" s="88"/>
    </row>
    <row r="18616" spans="2:11" ht="12" hidden="1" customHeight="1" x14ac:dyDescent="0.2">
      <c r="B18616" s="88"/>
      <c r="C18616" s="88"/>
      <c r="D18616" s="88"/>
      <c r="E18616" s="88"/>
      <c r="F18616" s="88"/>
      <c r="G18616" s="88"/>
      <c r="H18616" s="88"/>
      <c r="I18616" s="88"/>
      <c r="J18616" s="88"/>
      <c r="K18616" s="88"/>
    </row>
    <row r="18617" spans="2:11" ht="12" hidden="1" customHeight="1" x14ac:dyDescent="0.2">
      <c r="B18617" s="88"/>
      <c r="C18617" s="88"/>
      <c r="D18617" s="88"/>
      <c r="E18617" s="88"/>
      <c r="F18617" s="88"/>
      <c r="G18617" s="88"/>
      <c r="H18617" s="88"/>
      <c r="I18617" s="88"/>
      <c r="J18617" s="88"/>
      <c r="K18617" s="88"/>
    </row>
    <row r="18618" spans="2:11" ht="12" hidden="1" customHeight="1" x14ac:dyDescent="0.2">
      <c r="B18618" s="88"/>
      <c r="C18618" s="88"/>
      <c r="D18618" s="88"/>
      <c r="E18618" s="88"/>
      <c r="F18618" s="88"/>
      <c r="G18618" s="88"/>
      <c r="H18618" s="88"/>
      <c r="I18618" s="88"/>
      <c r="J18618" s="88"/>
      <c r="K18618" s="88"/>
    </row>
    <row r="18619" spans="2:11" ht="12" hidden="1" customHeight="1" x14ac:dyDescent="0.2">
      <c r="B18619" s="88"/>
      <c r="C18619" s="88"/>
      <c r="D18619" s="88"/>
      <c r="E18619" s="88"/>
      <c r="F18619" s="88"/>
      <c r="G18619" s="88"/>
      <c r="H18619" s="88"/>
      <c r="I18619" s="88"/>
      <c r="J18619" s="88"/>
      <c r="K18619" s="88"/>
    </row>
    <row r="18620" spans="2:11" ht="12" hidden="1" customHeight="1" x14ac:dyDescent="0.2">
      <c r="B18620" s="88"/>
      <c r="C18620" s="88"/>
      <c r="D18620" s="88"/>
      <c r="E18620" s="88"/>
      <c r="F18620" s="88"/>
      <c r="G18620" s="88"/>
      <c r="H18620" s="88"/>
      <c r="I18620" s="88"/>
      <c r="J18620" s="88"/>
      <c r="K18620" s="88"/>
    </row>
    <row r="18621" spans="2:11" ht="12" hidden="1" customHeight="1" x14ac:dyDescent="0.2">
      <c r="B18621" s="88"/>
      <c r="C18621" s="88"/>
      <c r="D18621" s="88"/>
      <c r="E18621" s="88"/>
      <c r="F18621" s="88"/>
      <c r="G18621" s="88"/>
      <c r="H18621" s="88"/>
      <c r="I18621" s="88"/>
      <c r="J18621" s="88"/>
      <c r="K18621" s="88"/>
    </row>
    <row r="18622" spans="2:11" ht="12" hidden="1" customHeight="1" x14ac:dyDescent="0.2">
      <c r="B18622" s="88"/>
      <c r="C18622" s="88"/>
      <c r="D18622" s="88"/>
      <c r="E18622" s="88"/>
      <c r="F18622" s="88"/>
      <c r="G18622" s="88"/>
      <c r="H18622" s="88"/>
      <c r="I18622" s="88"/>
      <c r="J18622" s="88"/>
      <c r="K18622" s="88"/>
    </row>
    <row r="18623" spans="2:11" ht="12" hidden="1" customHeight="1" x14ac:dyDescent="0.2">
      <c r="B18623" s="88"/>
      <c r="C18623" s="88"/>
      <c r="D18623" s="88"/>
      <c r="E18623" s="88"/>
      <c r="F18623" s="88"/>
      <c r="G18623" s="88"/>
      <c r="H18623" s="88"/>
      <c r="I18623" s="88"/>
      <c r="J18623" s="88"/>
      <c r="K18623" s="88"/>
    </row>
    <row r="18624" spans="2:11" ht="12" hidden="1" customHeight="1" x14ac:dyDescent="0.2">
      <c r="B18624" s="88"/>
      <c r="C18624" s="88"/>
      <c r="D18624" s="88"/>
      <c r="E18624" s="88"/>
      <c r="F18624" s="88"/>
      <c r="G18624" s="88"/>
      <c r="H18624" s="88"/>
      <c r="I18624" s="88"/>
      <c r="J18624" s="88"/>
      <c r="K18624" s="88"/>
    </row>
    <row r="18625" spans="2:11" ht="12" hidden="1" customHeight="1" x14ac:dyDescent="0.2">
      <c r="B18625" s="88"/>
      <c r="C18625" s="88"/>
      <c r="D18625" s="88"/>
      <c r="E18625" s="88"/>
      <c r="F18625" s="88"/>
      <c r="G18625" s="88"/>
      <c r="H18625" s="88"/>
      <c r="I18625" s="88"/>
      <c r="J18625" s="88"/>
      <c r="K18625" s="88"/>
    </row>
    <row r="18626" spans="2:11" ht="12" hidden="1" customHeight="1" x14ac:dyDescent="0.2">
      <c r="B18626" s="88"/>
      <c r="C18626" s="88"/>
      <c r="D18626" s="88"/>
      <c r="E18626" s="88"/>
      <c r="F18626" s="88"/>
      <c r="G18626" s="88"/>
      <c r="H18626" s="88"/>
      <c r="I18626" s="88"/>
      <c r="J18626" s="88"/>
      <c r="K18626" s="88"/>
    </row>
    <row r="18627" spans="2:11" ht="12" hidden="1" customHeight="1" x14ac:dyDescent="0.2">
      <c r="B18627" s="88"/>
      <c r="C18627" s="88"/>
      <c r="D18627" s="88"/>
      <c r="E18627" s="88"/>
      <c r="F18627" s="88"/>
      <c r="G18627" s="88"/>
      <c r="H18627" s="88"/>
      <c r="I18627" s="88"/>
      <c r="J18627" s="88"/>
      <c r="K18627" s="88"/>
    </row>
    <row r="18628" spans="2:11" ht="12" hidden="1" customHeight="1" x14ac:dyDescent="0.2">
      <c r="B18628" s="88"/>
      <c r="C18628" s="88"/>
      <c r="D18628" s="88"/>
      <c r="E18628" s="88"/>
      <c r="F18628" s="88"/>
      <c r="G18628" s="88"/>
      <c r="H18628" s="88"/>
      <c r="I18628" s="88"/>
      <c r="J18628" s="88"/>
      <c r="K18628" s="88"/>
    </row>
    <row r="18629" spans="2:11" ht="12" hidden="1" customHeight="1" x14ac:dyDescent="0.2">
      <c r="B18629" s="88"/>
      <c r="C18629" s="88"/>
      <c r="D18629" s="88"/>
      <c r="E18629" s="88"/>
      <c r="F18629" s="88"/>
      <c r="G18629" s="88"/>
      <c r="H18629" s="88"/>
      <c r="I18629" s="88"/>
      <c r="J18629" s="88"/>
      <c r="K18629" s="88"/>
    </row>
    <row r="18630" spans="2:11" ht="12" hidden="1" customHeight="1" x14ac:dyDescent="0.2">
      <c r="B18630" s="88"/>
      <c r="C18630" s="88"/>
      <c r="D18630" s="88"/>
      <c r="E18630" s="88"/>
      <c r="F18630" s="88"/>
      <c r="G18630" s="88"/>
      <c r="H18630" s="88"/>
      <c r="I18630" s="88"/>
      <c r="J18630" s="88"/>
      <c r="K18630" s="88"/>
    </row>
    <row r="18631" spans="2:11" ht="12" hidden="1" customHeight="1" x14ac:dyDescent="0.2">
      <c r="B18631" s="88"/>
      <c r="C18631" s="88"/>
      <c r="D18631" s="88"/>
      <c r="E18631" s="88"/>
      <c r="F18631" s="88"/>
      <c r="G18631" s="88"/>
      <c r="H18631" s="88"/>
      <c r="I18631" s="88"/>
      <c r="J18631" s="88"/>
      <c r="K18631" s="88"/>
    </row>
    <row r="18632" spans="2:11" ht="12" hidden="1" customHeight="1" x14ac:dyDescent="0.2">
      <c r="B18632" s="88"/>
      <c r="C18632" s="88"/>
      <c r="D18632" s="88"/>
      <c r="E18632" s="88"/>
      <c r="F18632" s="88"/>
      <c r="G18632" s="88"/>
      <c r="H18632" s="88"/>
      <c r="I18632" s="88"/>
      <c r="J18632" s="88"/>
      <c r="K18632" s="88"/>
    </row>
    <row r="18633" spans="2:11" ht="12" hidden="1" customHeight="1" x14ac:dyDescent="0.2">
      <c r="B18633" s="88"/>
      <c r="C18633" s="88"/>
      <c r="D18633" s="88"/>
      <c r="E18633" s="88"/>
      <c r="F18633" s="88"/>
      <c r="G18633" s="88"/>
      <c r="H18633" s="88"/>
      <c r="I18633" s="88"/>
      <c r="J18633" s="88"/>
      <c r="K18633" s="88"/>
    </row>
    <row r="18634" spans="2:11" ht="12" hidden="1" customHeight="1" x14ac:dyDescent="0.2">
      <c r="B18634" s="88"/>
      <c r="C18634" s="88"/>
      <c r="D18634" s="88"/>
      <c r="E18634" s="88"/>
      <c r="F18634" s="88"/>
      <c r="G18634" s="88"/>
      <c r="H18634" s="88"/>
      <c r="I18634" s="88"/>
      <c r="J18634" s="88"/>
      <c r="K18634" s="88"/>
    </row>
    <row r="18635" spans="2:11" ht="12" hidden="1" customHeight="1" x14ac:dyDescent="0.2">
      <c r="B18635" s="88"/>
      <c r="C18635" s="88"/>
      <c r="D18635" s="88"/>
      <c r="E18635" s="88"/>
      <c r="F18635" s="88"/>
      <c r="G18635" s="88"/>
      <c r="H18635" s="88"/>
      <c r="I18635" s="88"/>
      <c r="J18635" s="88"/>
      <c r="K18635" s="88"/>
    </row>
    <row r="18636" spans="2:11" ht="12" hidden="1" customHeight="1" x14ac:dyDescent="0.2">
      <c r="B18636" s="88"/>
      <c r="C18636" s="88"/>
      <c r="D18636" s="88"/>
      <c r="E18636" s="88"/>
      <c r="F18636" s="88"/>
      <c r="G18636" s="88"/>
      <c r="H18636" s="88"/>
      <c r="I18636" s="88"/>
      <c r="J18636" s="88"/>
      <c r="K18636" s="88"/>
    </row>
    <row r="18637" spans="2:11" ht="12" hidden="1" customHeight="1" x14ac:dyDescent="0.2">
      <c r="B18637" s="88"/>
      <c r="C18637" s="88"/>
      <c r="D18637" s="88"/>
      <c r="E18637" s="88"/>
      <c r="F18637" s="88"/>
      <c r="G18637" s="88"/>
      <c r="H18637" s="88"/>
      <c r="I18637" s="88"/>
      <c r="J18637" s="88"/>
      <c r="K18637" s="88"/>
    </row>
    <row r="18638" spans="2:11" ht="12" hidden="1" customHeight="1" x14ac:dyDescent="0.2">
      <c r="B18638" s="88"/>
      <c r="C18638" s="88"/>
      <c r="D18638" s="88"/>
      <c r="E18638" s="88"/>
      <c r="F18638" s="88"/>
      <c r="G18638" s="88"/>
      <c r="H18638" s="88"/>
      <c r="I18638" s="88"/>
      <c r="J18638" s="88"/>
      <c r="K18638" s="88"/>
    </row>
    <row r="18639" spans="2:11" ht="12" hidden="1" customHeight="1" x14ac:dyDescent="0.2">
      <c r="B18639" s="88"/>
      <c r="C18639" s="88"/>
      <c r="D18639" s="88"/>
      <c r="E18639" s="88"/>
      <c r="F18639" s="88"/>
      <c r="G18639" s="88"/>
      <c r="H18639" s="88"/>
      <c r="I18639" s="88"/>
      <c r="J18639" s="88"/>
      <c r="K18639" s="88"/>
    </row>
    <row r="18640" spans="2:11" ht="12" hidden="1" customHeight="1" x14ac:dyDescent="0.2">
      <c r="B18640" s="88"/>
      <c r="C18640" s="88"/>
      <c r="D18640" s="88"/>
      <c r="E18640" s="88"/>
      <c r="F18640" s="88"/>
      <c r="G18640" s="88"/>
      <c r="H18640" s="88"/>
      <c r="I18640" s="88"/>
      <c r="J18640" s="88"/>
      <c r="K18640" s="88"/>
    </row>
    <row r="18641" spans="2:11" ht="12" hidden="1" customHeight="1" x14ac:dyDescent="0.2">
      <c r="B18641" s="88"/>
      <c r="C18641" s="88"/>
      <c r="D18641" s="88"/>
      <c r="E18641" s="88"/>
      <c r="F18641" s="88"/>
      <c r="G18641" s="88"/>
      <c r="H18641" s="88"/>
      <c r="I18641" s="88"/>
      <c r="J18641" s="88"/>
      <c r="K18641" s="88"/>
    </row>
    <row r="18642" spans="2:11" ht="12" hidden="1" customHeight="1" x14ac:dyDescent="0.2">
      <c r="B18642" s="88"/>
      <c r="C18642" s="88"/>
      <c r="D18642" s="88"/>
      <c r="E18642" s="88"/>
      <c r="F18642" s="88"/>
      <c r="G18642" s="88"/>
      <c r="H18642" s="88"/>
      <c r="I18642" s="88"/>
      <c r="J18642" s="88"/>
      <c r="K18642" s="88"/>
    </row>
    <row r="18643" spans="2:11" ht="12" hidden="1" customHeight="1" x14ac:dyDescent="0.2">
      <c r="B18643" s="88"/>
      <c r="C18643" s="88"/>
      <c r="D18643" s="88"/>
      <c r="E18643" s="88"/>
      <c r="F18643" s="88"/>
      <c r="G18643" s="88"/>
      <c r="H18643" s="88"/>
      <c r="I18643" s="88"/>
      <c r="J18643" s="88"/>
      <c r="K18643" s="88"/>
    </row>
    <row r="18644" spans="2:11" ht="12" hidden="1" customHeight="1" x14ac:dyDescent="0.2">
      <c r="B18644" s="88"/>
      <c r="C18644" s="88"/>
      <c r="D18644" s="88"/>
      <c r="E18644" s="88"/>
      <c r="F18644" s="88"/>
      <c r="G18644" s="88"/>
      <c r="H18644" s="88"/>
      <c r="I18644" s="88"/>
      <c r="J18644" s="88"/>
      <c r="K18644" s="88"/>
    </row>
    <row r="18645" spans="2:11" ht="12" hidden="1" customHeight="1" x14ac:dyDescent="0.2">
      <c r="B18645" s="88"/>
      <c r="C18645" s="88"/>
      <c r="D18645" s="88"/>
      <c r="E18645" s="88"/>
      <c r="F18645" s="88"/>
      <c r="G18645" s="88"/>
      <c r="H18645" s="88"/>
      <c r="I18645" s="88"/>
      <c r="J18645" s="88"/>
      <c r="K18645" s="88"/>
    </row>
    <row r="18646" spans="2:11" ht="12" hidden="1" customHeight="1" x14ac:dyDescent="0.2">
      <c r="B18646" s="88"/>
      <c r="C18646" s="88"/>
      <c r="D18646" s="88"/>
      <c r="E18646" s="88"/>
      <c r="F18646" s="88"/>
      <c r="G18646" s="88"/>
      <c r="H18646" s="88"/>
      <c r="I18646" s="88"/>
      <c r="J18646" s="88"/>
      <c r="K18646" s="88"/>
    </row>
    <row r="18647" spans="2:11" ht="12" hidden="1" customHeight="1" x14ac:dyDescent="0.2">
      <c r="B18647" s="88"/>
      <c r="C18647" s="88"/>
      <c r="D18647" s="88"/>
      <c r="E18647" s="88"/>
      <c r="F18647" s="88"/>
      <c r="G18647" s="88"/>
      <c r="H18647" s="88"/>
      <c r="I18647" s="88"/>
      <c r="J18647" s="88"/>
      <c r="K18647" s="88"/>
    </row>
    <row r="18648" spans="2:11" ht="12" hidden="1" customHeight="1" x14ac:dyDescent="0.2">
      <c r="B18648" s="88"/>
      <c r="C18648" s="88"/>
      <c r="D18648" s="88"/>
      <c r="E18648" s="88"/>
      <c r="F18648" s="88"/>
      <c r="G18648" s="88"/>
      <c r="H18648" s="88"/>
      <c r="I18648" s="88"/>
      <c r="J18648" s="88"/>
      <c r="K18648" s="88"/>
    </row>
    <row r="18649" spans="2:11" ht="12" hidden="1" customHeight="1" x14ac:dyDescent="0.2">
      <c r="B18649" s="88"/>
      <c r="C18649" s="88"/>
      <c r="D18649" s="88"/>
      <c r="E18649" s="88"/>
      <c r="F18649" s="88"/>
      <c r="G18649" s="88"/>
      <c r="H18649" s="88"/>
      <c r="I18649" s="88"/>
      <c r="J18649" s="88"/>
      <c r="K18649" s="88"/>
    </row>
    <row r="18650" spans="2:11" ht="12" hidden="1" customHeight="1" x14ac:dyDescent="0.2">
      <c r="B18650" s="88"/>
      <c r="C18650" s="88"/>
      <c r="D18650" s="88"/>
      <c r="E18650" s="88"/>
      <c r="F18650" s="88"/>
      <c r="G18650" s="88"/>
      <c r="H18650" s="88"/>
      <c r="I18650" s="88"/>
      <c r="J18650" s="88"/>
      <c r="K18650" s="88"/>
    </row>
    <row r="18651" spans="2:11" ht="12" hidden="1" customHeight="1" x14ac:dyDescent="0.2">
      <c r="B18651" s="88"/>
      <c r="C18651" s="88"/>
      <c r="D18651" s="88"/>
      <c r="E18651" s="88"/>
      <c r="F18651" s="88"/>
      <c r="G18651" s="88"/>
      <c r="H18651" s="88"/>
      <c r="I18651" s="88"/>
      <c r="J18651" s="88"/>
      <c r="K18651" s="88"/>
    </row>
    <row r="18652" spans="2:11" ht="12" hidden="1" customHeight="1" x14ac:dyDescent="0.2">
      <c r="B18652" s="88"/>
      <c r="C18652" s="88"/>
      <c r="D18652" s="88"/>
      <c r="E18652" s="88"/>
      <c r="F18652" s="88"/>
      <c r="G18652" s="88"/>
      <c r="H18652" s="88"/>
      <c r="I18652" s="88"/>
      <c r="J18652" s="88"/>
      <c r="K18652" s="88"/>
    </row>
    <row r="18653" spans="2:11" ht="12" hidden="1" customHeight="1" x14ac:dyDescent="0.2">
      <c r="B18653" s="88"/>
      <c r="C18653" s="88"/>
      <c r="D18653" s="88"/>
      <c r="E18653" s="88"/>
      <c r="F18653" s="88"/>
      <c r="G18653" s="88"/>
      <c r="H18653" s="88"/>
      <c r="I18653" s="88"/>
      <c r="J18653" s="88"/>
      <c r="K18653" s="88"/>
    </row>
    <row r="18654" spans="2:11" ht="12" hidden="1" customHeight="1" x14ac:dyDescent="0.2">
      <c r="B18654" s="88"/>
      <c r="C18654" s="88"/>
      <c r="D18654" s="88"/>
      <c r="E18654" s="88"/>
      <c r="F18654" s="88"/>
      <c r="G18654" s="88"/>
      <c r="H18654" s="88"/>
      <c r="I18654" s="88"/>
      <c r="J18654" s="88"/>
      <c r="K18654" s="88"/>
    </row>
    <row r="18655" spans="2:11" ht="12" hidden="1" customHeight="1" x14ac:dyDescent="0.2">
      <c r="B18655" s="88"/>
      <c r="C18655" s="88"/>
      <c r="D18655" s="88"/>
      <c r="E18655" s="88"/>
      <c r="F18655" s="88"/>
      <c r="G18655" s="88"/>
      <c r="H18655" s="88"/>
      <c r="I18655" s="88"/>
      <c r="J18655" s="88"/>
      <c r="K18655" s="88"/>
    </row>
    <row r="18656" spans="2:11" ht="12" hidden="1" customHeight="1" x14ac:dyDescent="0.2">
      <c r="B18656" s="88"/>
      <c r="C18656" s="88"/>
      <c r="D18656" s="88"/>
      <c r="E18656" s="88"/>
      <c r="F18656" s="88"/>
      <c r="G18656" s="88"/>
      <c r="H18656" s="88"/>
      <c r="I18656" s="88"/>
      <c r="J18656" s="88"/>
      <c r="K18656" s="88"/>
    </row>
    <row r="18657" spans="2:11" ht="12" hidden="1" customHeight="1" x14ac:dyDescent="0.2">
      <c r="B18657" s="88"/>
      <c r="C18657" s="88"/>
      <c r="D18657" s="88"/>
      <c r="E18657" s="88"/>
      <c r="F18657" s="88"/>
      <c r="G18657" s="88"/>
      <c r="H18657" s="88"/>
      <c r="I18657" s="88"/>
      <c r="J18657" s="88"/>
      <c r="K18657" s="88"/>
    </row>
    <row r="18658" spans="2:11" ht="12" hidden="1" customHeight="1" x14ac:dyDescent="0.2">
      <c r="B18658" s="88"/>
      <c r="C18658" s="88"/>
      <c r="D18658" s="88"/>
      <c r="E18658" s="88"/>
      <c r="F18658" s="88"/>
      <c r="G18658" s="88"/>
      <c r="H18658" s="88"/>
      <c r="I18658" s="88"/>
      <c r="J18658" s="88"/>
      <c r="K18658" s="88"/>
    </row>
    <row r="18659" spans="2:11" ht="12" hidden="1" customHeight="1" x14ac:dyDescent="0.2">
      <c r="B18659" s="88"/>
      <c r="C18659" s="88"/>
      <c r="D18659" s="88"/>
      <c r="E18659" s="88"/>
      <c r="F18659" s="88"/>
      <c r="G18659" s="88"/>
      <c r="H18659" s="88"/>
      <c r="I18659" s="88"/>
      <c r="J18659" s="88"/>
      <c r="K18659" s="88"/>
    </row>
    <row r="18660" spans="2:11" ht="12" hidden="1" customHeight="1" x14ac:dyDescent="0.2">
      <c r="B18660" s="88"/>
      <c r="C18660" s="88"/>
      <c r="D18660" s="88"/>
      <c r="E18660" s="88"/>
      <c r="F18660" s="88"/>
      <c r="G18660" s="88"/>
      <c r="H18660" s="88"/>
      <c r="I18660" s="88"/>
      <c r="J18660" s="88"/>
      <c r="K18660" s="88"/>
    </row>
    <row r="18661" spans="2:11" ht="12" hidden="1" customHeight="1" x14ac:dyDescent="0.2">
      <c r="B18661" s="88"/>
      <c r="C18661" s="88"/>
      <c r="D18661" s="88"/>
      <c r="E18661" s="88"/>
      <c r="F18661" s="88"/>
      <c r="G18661" s="88"/>
      <c r="H18661" s="88"/>
      <c r="I18661" s="88"/>
      <c r="J18661" s="88"/>
      <c r="K18661" s="88"/>
    </row>
    <row r="18662" spans="2:11" ht="12" hidden="1" customHeight="1" x14ac:dyDescent="0.2">
      <c r="B18662" s="88"/>
      <c r="C18662" s="88"/>
      <c r="D18662" s="88"/>
      <c r="E18662" s="88"/>
      <c r="F18662" s="88"/>
      <c r="G18662" s="88"/>
      <c r="H18662" s="88"/>
      <c r="I18662" s="88"/>
      <c r="J18662" s="88"/>
      <c r="K18662" s="88"/>
    </row>
    <row r="18663" spans="2:11" ht="12" hidden="1" customHeight="1" x14ac:dyDescent="0.2">
      <c r="B18663" s="88"/>
      <c r="C18663" s="88"/>
      <c r="D18663" s="88"/>
      <c r="E18663" s="88"/>
      <c r="F18663" s="88"/>
      <c r="G18663" s="88"/>
      <c r="H18663" s="88"/>
      <c r="I18663" s="88"/>
      <c r="J18663" s="88"/>
      <c r="K18663" s="88"/>
    </row>
    <row r="18664" spans="2:11" ht="12" hidden="1" customHeight="1" x14ac:dyDescent="0.2">
      <c r="B18664" s="88"/>
      <c r="C18664" s="88"/>
      <c r="D18664" s="88"/>
      <c r="E18664" s="88"/>
      <c r="F18664" s="88"/>
      <c r="G18664" s="88"/>
      <c r="H18664" s="88"/>
      <c r="I18664" s="88"/>
      <c r="J18664" s="88"/>
      <c r="K18664" s="88"/>
    </row>
    <row r="18665" spans="2:11" ht="12" hidden="1" customHeight="1" x14ac:dyDescent="0.2">
      <c r="B18665" s="88"/>
      <c r="C18665" s="88"/>
      <c r="D18665" s="88"/>
      <c r="E18665" s="88"/>
      <c r="F18665" s="88"/>
      <c r="G18665" s="88"/>
      <c r="H18665" s="88"/>
      <c r="I18665" s="88"/>
      <c r="J18665" s="88"/>
      <c r="K18665" s="88"/>
    </row>
    <row r="18666" spans="2:11" ht="12" hidden="1" customHeight="1" x14ac:dyDescent="0.2">
      <c r="B18666" s="88"/>
      <c r="C18666" s="88"/>
      <c r="D18666" s="88"/>
      <c r="E18666" s="88"/>
      <c r="F18666" s="88"/>
      <c r="G18666" s="88"/>
      <c r="H18666" s="88"/>
      <c r="I18666" s="88"/>
      <c r="J18666" s="88"/>
      <c r="K18666" s="88"/>
    </row>
    <row r="18667" spans="2:11" ht="12" hidden="1" customHeight="1" x14ac:dyDescent="0.2">
      <c r="B18667" s="88"/>
      <c r="C18667" s="88"/>
      <c r="D18667" s="88"/>
      <c r="E18667" s="88"/>
      <c r="F18667" s="88"/>
      <c r="G18667" s="88"/>
      <c r="H18667" s="88"/>
      <c r="I18667" s="88"/>
      <c r="J18667" s="88"/>
      <c r="K18667" s="88"/>
    </row>
    <row r="18668" spans="2:11" ht="12" hidden="1" customHeight="1" x14ac:dyDescent="0.2">
      <c r="B18668" s="88"/>
      <c r="C18668" s="88"/>
      <c r="D18668" s="88"/>
      <c r="E18668" s="88"/>
      <c r="F18668" s="88"/>
      <c r="G18668" s="88"/>
      <c r="H18668" s="88"/>
      <c r="I18668" s="88"/>
      <c r="J18668" s="88"/>
      <c r="K18668" s="88"/>
    </row>
    <row r="18669" spans="2:11" ht="12" hidden="1" customHeight="1" x14ac:dyDescent="0.2">
      <c r="B18669" s="88"/>
      <c r="C18669" s="88"/>
      <c r="D18669" s="88"/>
      <c r="E18669" s="88"/>
      <c r="F18669" s="88"/>
      <c r="G18669" s="88"/>
      <c r="H18669" s="88"/>
      <c r="I18669" s="88"/>
      <c r="J18669" s="88"/>
      <c r="K18669" s="88"/>
    </row>
    <row r="18670" spans="2:11" ht="12" hidden="1" customHeight="1" x14ac:dyDescent="0.2">
      <c r="B18670" s="88"/>
      <c r="C18670" s="88"/>
      <c r="D18670" s="88"/>
      <c r="E18670" s="88"/>
      <c r="F18670" s="88"/>
      <c r="G18670" s="88"/>
      <c r="H18670" s="88"/>
      <c r="I18670" s="88"/>
      <c r="J18670" s="88"/>
      <c r="K18670" s="88"/>
    </row>
    <row r="18671" spans="2:11" ht="12" hidden="1" customHeight="1" x14ac:dyDescent="0.2">
      <c r="B18671" s="88"/>
      <c r="C18671" s="88"/>
      <c r="D18671" s="88"/>
      <c r="E18671" s="88"/>
      <c r="F18671" s="88"/>
      <c r="G18671" s="88"/>
      <c r="H18671" s="88"/>
      <c r="I18671" s="88"/>
      <c r="J18671" s="88"/>
      <c r="K18671" s="88"/>
    </row>
    <row r="18672" spans="2:11" ht="12" hidden="1" customHeight="1" x14ac:dyDescent="0.2">
      <c r="B18672" s="88"/>
      <c r="C18672" s="88"/>
      <c r="D18672" s="88"/>
      <c r="E18672" s="88"/>
      <c r="F18672" s="88"/>
      <c r="G18672" s="88"/>
      <c r="H18672" s="88"/>
      <c r="I18672" s="88"/>
      <c r="J18672" s="88"/>
      <c r="K18672" s="88"/>
    </row>
    <row r="18673" spans="2:11" ht="12" hidden="1" customHeight="1" x14ac:dyDescent="0.2">
      <c r="B18673" s="88"/>
      <c r="C18673" s="88"/>
      <c r="D18673" s="88"/>
      <c r="E18673" s="88"/>
      <c r="F18673" s="88"/>
      <c r="G18673" s="88"/>
      <c r="H18673" s="88"/>
      <c r="I18673" s="88"/>
      <c r="J18673" s="88"/>
      <c r="K18673" s="88"/>
    </row>
    <row r="18674" spans="2:11" ht="12" hidden="1" customHeight="1" x14ac:dyDescent="0.2">
      <c r="B18674" s="88"/>
      <c r="C18674" s="88"/>
      <c r="D18674" s="88"/>
      <c r="E18674" s="88"/>
      <c r="F18674" s="88"/>
      <c r="G18674" s="88"/>
      <c r="H18674" s="88"/>
      <c r="I18674" s="88"/>
      <c r="J18674" s="88"/>
      <c r="K18674" s="88"/>
    </row>
    <row r="18675" spans="2:11" ht="12" hidden="1" customHeight="1" x14ac:dyDescent="0.2">
      <c r="B18675" s="88"/>
      <c r="C18675" s="88"/>
      <c r="D18675" s="88"/>
      <c r="E18675" s="88"/>
      <c r="F18675" s="88"/>
      <c r="G18675" s="88"/>
      <c r="H18675" s="88"/>
      <c r="I18675" s="88"/>
      <c r="J18675" s="88"/>
      <c r="K18675" s="88"/>
    </row>
    <row r="18676" spans="2:11" ht="12" hidden="1" customHeight="1" x14ac:dyDescent="0.2">
      <c r="B18676" s="88"/>
      <c r="C18676" s="88"/>
      <c r="D18676" s="88"/>
      <c r="E18676" s="88"/>
      <c r="F18676" s="88"/>
      <c r="G18676" s="88"/>
      <c r="H18676" s="88"/>
      <c r="I18676" s="88"/>
      <c r="J18676" s="88"/>
      <c r="K18676" s="88"/>
    </row>
    <row r="18677" spans="2:11" ht="12" hidden="1" customHeight="1" x14ac:dyDescent="0.2">
      <c r="B18677" s="88"/>
      <c r="C18677" s="88"/>
      <c r="D18677" s="88"/>
      <c r="E18677" s="88"/>
      <c r="F18677" s="88"/>
      <c r="G18677" s="88"/>
      <c r="H18677" s="88"/>
      <c r="I18677" s="88"/>
      <c r="J18677" s="88"/>
      <c r="K18677" s="88"/>
    </row>
    <row r="18678" spans="2:11" ht="12" hidden="1" customHeight="1" x14ac:dyDescent="0.2">
      <c r="B18678" s="88"/>
      <c r="C18678" s="88"/>
      <c r="D18678" s="88"/>
      <c r="E18678" s="88"/>
      <c r="F18678" s="88"/>
      <c r="G18678" s="88"/>
      <c r="H18678" s="88"/>
      <c r="I18678" s="88"/>
      <c r="J18678" s="88"/>
      <c r="K18678" s="88"/>
    </row>
    <row r="18679" spans="2:11" ht="12" hidden="1" customHeight="1" x14ac:dyDescent="0.2">
      <c r="B18679" s="88"/>
      <c r="C18679" s="88"/>
      <c r="D18679" s="88"/>
      <c r="E18679" s="88"/>
      <c r="F18679" s="88"/>
      <c r="G18679" s="88"/>
      <c r="H18679" s="88"/>
      <c r="I18679" s="88"/>
      <c r="J18679" s="88"/>
      <c r="K18679" s="88"/>
    </row>
    <row r="18680" spans="2:11" ht="12" hidden="1" customHeight="1" x14ac:dyDescent="0.2">
      <c r="B18680" s="88"/>
      <c r="C18680" s="88"/>
      <c r="D18680" s="88"/>
      <c r="E18680" s="88"/>
      <c r="F18680" s="88"/>
      <c r="G18680" s="88"/>
      <c r="H18680" s="88"/>
      <c r="I18680" s="88"/>
      <c r="J18680" s="88"/>
      <c r="K18680" s="88"/>
    </row>
    <row r="18681" spans="2:11" ht="12" hidden="1" customHeight="1" x14ac:dyDescent="0.2">
      <c r="B18681" s="88"/>
      <c r="C18681" s="88"/>
      <c r="D18681" s="88"/>
      <c r="E18681" s="88"/>
      <c r="F18681" s="88"/>
      <c r="G18681" s="88"/>
      <c r="H18681" s="88"/>
      <c r="I18681" s="88"/>
      <c r="J18681" s="88"/>
      <c r="K18681" s="88"/>
    </row>
    <row r="18682" spans="2:11" ht="12" hidden="1" customHeight="1" x14ac:dyDescent="0.2">
      <c r="B18682" s="88"/>
      <c r="C18682" s="88"/>
      <c r="D18682" s="88"/>
      <c r="E18682" s="88"/>
      <c r="F18682" s="88"/>
      <c r="G18682" s="88"/>
      <c r="H18682" s="88"/>
      <c r="I18682" s="88"/>
      <c r="J18682" s="88"/>
      <c r="K18682" s="88"/>
    </row>
    <row r="18683" spans="2:11" ht="12" hidden="1" customHeight="1" x14ac:dyDescent="0.2">
      <c r="B18683" s="88"/>
      <c r="C18683" s="88"/>
      <c r="D18683" s="88"/>
      <c r="E18683" s="88"/>
      <c r="F18683" s="88"/>
      <c r="G18683" s="88"/>
      <c r="H18683" s="88"/>
      <c r="I18683" s="88"/>
      <c r="J18683" s="88"/>
      <c r="K18683" s="88"/>
    </row>
    <row r="18684" spans="2:11" ht="12" hidden="1" customHeight="1" x14ac:dyDescent="0.2">
      <c r="B18684" s="88"/>
      <c r="C18684" s="88"/>
      <c r="D18684" s="88"/>
      <c r="E18684" s="88"/>
      <c r="F18684" s="88"/>
      <c r="G18684" s="88"/>
      <c r="H18684" s="88"/>
      <c r="I18684" s="88"/>
      <c r="J18684" s="88"/>
      <c r="K18684" s="88"/>
    </row>
    <row r="18685" spans="2:11" ht="12" hidden="1" customHeight="1" x14ac:dyDescent="0.2">
      <c r="B18685" s="88"/>
      <c r="C18685" s="88"/>
      <c r="D18685" s="88"/>
      <c r="E18685" s="88"/>
      <c r="F18685" s="88"/>
      <c r="G18685" s="88"/>
      <c r="H18685" s="88"/>
      <c r="I18685" s="88"/>
      <c r="J18685" s="88"/>
      <c r="K18685" s="88"/>
    </row>
    <row r="18686" spans="2:11" ht="12" hidden="1" customHeight="1" x14ac:dyDescent="0.2">
      <c r="B18686" s="88"/>
      <c r="C18686" s="88"/>
      <c r="D18686" s="88"/>
      <c r="E18686" s="88"/>
      <c r="F18686" s="88"/>
      <c r="G18686" s="88"/>
      <c r="H18686" s="88"/>
      <c r="I18686" s="88"/>
      <c r="J18686" s="88"/>
      <c r="K18686" s="88"/>
    </row>
    <row r="18687" spans="2:11" ht="12" hidden="1" customHeight="1" x14ac:dyDescent="0.2">
      <c r="B18687" s="88"/>
      <c r="C18687" s="88"/>
      <c r="D18687" s="88"/>
      <c r="E18687" s="88"/>
      <c r="F18687" s="88"/>
      <c r="G18687" s="88"/>
      <c r="H18687" s="88"/>
      <c r="I18687" s="88"/>
      <c r="J18687" s="88"/>
      <c r="K18687" s="88"/>
    </row>
    <row r="18688" spans="2:11" ht="12" hidden="1" customHeight="1" x14ac:dyDescent="0.2">
      <c r="B18688" s="88"/>
      <c r="C18688" s="88"/>
      <c r="D18688" s="88"/>
      <c r="E18688" s="88"/>
      <c r="F18688" s="88"/>
      <c r="G18688" s="88"/>
      <c r="H18688" s="88"/>
      <c r="I18688" s="88"/>
      <c r="J18688" s="88"/>
      <c r="K18688" s="88"/>
    </row>
    <row r="18689" spans="2:11" ht="12" hidden="1" customHeight="1" x14ac:dyDescent="0.2">
      <c r="B18689" s="88"/>
      <c r="C18689" s="88"/>
      <c r="D18689" s="88"/>
      <c r="E18689" s="88"/>
      <c r="F18689" s="88"/>
      <c r="G18689" s="88"/>
      <c r="H18689" s="88"/>
      <c r="I18689" s="88"/>
      <c r="J18689" s="88"/>
      <c r="K18689" s="88"/>
    </row>
    <row r="18690" spans="2:11" ht="12" hidden="1" customHeight="1" x14ac:dyDescent="0.2">
      <c r="B18690" s="88"/>
      <c r="C18690" s="88"/>
      <c r="D18690" s="88"/>
      <c r="E18690" s="88"/>
      <c r="F18690" s="88"/>
      <c r="G18690" s="88"/>
      <c r="H18690" s="88"/>
      <c r="I18690" s="88"/>
      <c r="J18690" s="88"/>
      <c r="K18690" s="88"/>
    </row>
    <row r="18691" spans="2:11" ht="12" hidden="1" customHeight="1" x14ac:dyDescent="0.2">
      <c r="B18691" s="88"/>
      <c r="C18691" s="88"/>
      <c r="D18691" s="88"/>
      <c r="E18691" s="88"/>
      <c r="F18691" s="88"/>
      <c r="G18691" s="88"/>
      <c r="H18691" s="88"/>
      <c r="I18691" s="88"/>
      <c r="J18691" s="88"/>
      <c r="K18691" s="88"/>
    </row>
    <row r="18692" spans="2:11" ht="12" hidden="1" customHeight="1" x14ac:dyDescent="0.2">
      <c r="B18692" s="88"/>
      <c r="C18692" s="88"/>
      <c r="D18692" s="88"/>
      <c r="E18692" s="88"/>
      <c r="F18692" s="88"/>
      <c r="G18692" s="88"/>
      <c r="H18692" s="88"/>
      <c r="I18692" s="88"/>
      <c r="J18692" s="88"/>
      <c r="K18692" s="88"/>
    </row>
    <row r="18693" spans="2:11" ht="12" hidden="1" customHeight="1" x14ac:dyDescent="0.2">
      <c r="B18693" s="88"/>
      <c r="C18693" s="88"/>
      <c r="D18693" s="88"/>
      <c r="E18693" s="88"/>
      <c r="F18693" s="88"/>
      <c r="G18693" s="88"/>
      <c r="H18693" s="88"/>
      <c r="I18693" s="88"/>
      <c r="J18693" s="88"/>
      <c r="K18693" s="88"/>
    </row>
    <row r="18694" spans="2:11" ht="12" hidden="1" customHeight="1" x14ac:dyDescent="0.2">
      <c r="B18694" s="88"/>
      <c r="C18694" s="88"/>
      <c r="D18694" s="88"/>
      <c r="E18694" s="88"/>
      <c r="F18694" s="88"/>
      <c r="G18694" s="88"/>
      <c r="H18694" s="88"/>
      <c r="I18694" s="88"/>
      <c r="J18694" s="88"/>
      <c r="K18694" s="88"/>
    </row>
    <row r="18695" spans="2:11" ht="12" hidden="1" customHeight="1" x14ac:dyDescent="0.2">
      <c r="B18695" s="88"/>
      <c r="C18695" s="88"/>
      <c r="D18695" s="88"/>
      <c r="E18695" s="88"/>
      <c r="F18695" s="88"/>
      <c r="G18695" s="88"/>
      <c r="H18695" s="88"/>
      <c r="I18695" s="88"/>
      <c r="J18695" s="88"/>
      <c r="K18695" s="88"/>
    </row>
    <row r="18696" spans="2:11" ht="12" hidden="1" customHeight="1" x14ac:dyDescent="0.2">
      <c r="B18696" s="88"/>
      <c r="C18696" s="88"/>
      <c r="D18696" s="88"/>
      <c r="E18696" s="88"/>
      <c r="F18696" s="88"/>
      <c r="G18696" s="88"/>
      <c r="H18696" s="88"/>
      <c r="I18696" s="88"/>
      <c r="J18696" s="88"/>
      <c r="K18696" s="88"/>
    </row>
    <row r="18697" spans="2:11" ht="12" hidden="1" customHeight="1" x14ac:dyDescent="0.2">
      <c r="B18697" s="88"/>
      <c r="C18697" s="88"/>
      <c r="D18697" s="88"/>
      <c r="E18697" s="88"/>
      <c r="F18697" s="88"/>
      <c r="G18697" s="88"/>
      <c r="H18697" s="88"/>
      <c r="I18697" s="88"/>
      <c r="J18697" s="88"/>
      <c r="K18697" s="88"/>
    </row>
    <row r="18698" spans="2:11" ht="12" hidden="1" customHeight="1" x14ac:dyDescent="0.2">
      <c r="B18698" s="88"/>
      <c r="C18698" s="88"/>
      <c r="D18698" s="88"/>
      <c r="E18698" s="88"/>
      <c r="F18698" s="88"/>
      <c r="G18698" s="88"/>
      <c r="H18698" s="88"/>
      <c r="I18698" s="88"/>
      <c r="J18698" s="88"/>
      <c r="K18698" s="88"/>
    </row>
    <row r="18699" spans="2:11" ht="12" hidden="1" customHeight="1" x14ac:dyDescent="0.2">
      <c r="B18699" s="88"/>
      <c r="C18699" s="88"/>
      <c r="D18699" s="88"/>
      <c r="E18699" s="88"/>
      <c r="F18699" s="88"/>
      <c r="G18699" s="88"/>
      <c r="H18699" s="88"/>
      <c r="I18699" s="88"/>
      <c r="J18699" s="88"/>
      <c r="K18699" s="88"/>
    </row>
    <row r="18700" spans="2:11" ht="12" hidden="1" customHeight="1" x14ac:dyDescent="0.2">
      <c r="B18700" s="88"/>
      <c r="C18700" s="88"/>
      <c r="D18700" s="88"/>
      <c r="E18700" s="88"/>
      <c r="F18700" s="88"/>
      <c r="G18700" s="88"/>
      <c r="H18700" s="88"/>
      <c r="I18700" s="88"/>
      <c r="J18700" s="88"/>
      <c r="K18700" s="88"/>
    </row>
    <row r="18701" spans="2:11" ht="12" hidden="1" customHeight="1" x14ac:dyDescent="0.2">
      <c r="B18701" s="88"/>
      <c r="C18701" s="88"/>
      <c r="D18701" s="88"/>
      <c r="E18701" s="88"/>
      <c r="F18701" s="88"/>
      <c r="G18701" s="88"/>
      <c r="H18701" s="88"/>
      <c r="I18701" s="88"/>
      <c r="J18701" s="88"/>
      <c r="K18701" s="88"/>
    </row>
    <row r="18702" spans="2:11" ht="12" hidden="1" customHeight="1" x14ac:dyDescent="0.2">
      <c r="B18702" s="88"/>
      <c r="C18702" s="88"/>
      <c r="D18702" s="88"/>
      <c r="E18702" s="88"/>
      <c r="F18702" s="88"/>
      <c r="G18702" s="88"/>
      <c r="H18702" s="88"/>
      <c r="I18702" s="88"/>
      <c r="J18702" s="88"/>
      <c r="K18702" s="88"/>
    </row>
    <row r="18703" spans="2:11" ht="12" hidden="1" customHeight="1" x14ac:dyDescent="0.2">
      <c r="B18703" s="88"/>
      <c r="C18703" s="88"/>
      <c r="D18703" s="88"/>
      <c r="E18703" s="88"/>
      <c r="F18703" s="88"/>
      <c r="G18703" s="88"/>
      <c r="H18703" s="88"/>
      <c r="I18703" s="88"/>
      <c r="J18703" s="88"/>
      <c r="K18703" s="88"/>
    </row>
    <row r="18704" spans="2:11" ht="12" hidden="1" customHeight="1" x14ac:dyDescent="0.2">
      <c r="B18704" s="88"/>
      <c r="C18704" s="88"/>
      <c r="D18704" s="88"/>
      <c r="E18704" s="88"/>
      <c r="F18704" s="88"/>
      <c r="G18704" s="88"/>
      <c r="H18704" s="88"/>
      <c r="I18704" s="88"/>
      <c r="J18704" s="88"/>
      <c r="K18704" s="88"/>
    </row>
    <row r="18705" spans="2:11" ht="12" hidden="1" customHeight="1" x14ac:dyDescent="0.2">
      <c r="B18705" s="88"/>
      <c r="C18705" s="88"/>
      <c r="D18705" s="88"/>
      <c r="E18705" s="88"/>
      <c r="F18705" s="88"/>
      <c r="G18705" s="88"/>
      <c r="H18705" s="88"/>
      <c r="I18705" s="88"/>
      <c r="J18705" s="88"/>
      <c r="K18705" s="88"/>
    </row>
    <row r="18706" spans="2:11" ht="12" hidden="1" customHeight="1" x14ac:dyDescent="0.2">
      <c r="B18706" s="88"/>
      <c r="C18706" s="88"/>
      <c r="D18706" s="88"/>
      <c r="E18706" s="88"/>
      <c r="F18706" s="88"/>
      <c r="G18706" s="88"/>
      <c r="H18706" s="88"/>
      <c r="I18706" s="88"/>
      <c r="J18706" s="88"/>
      <c r="K18706" s="88"/>
    </row>
    <row r="18707" spans="2:11" ht="12" hidden="1" customHeight="1" x14ac:dyDescent="0.2">
      <c r="B18707" s="88"/>
      <c r="C18707" s="88"/>
      <c r="D18707" s="88"/>
      <c r="E18707" s="88"/>
      <c r="F18707" s="88"/>
      <c r="G18707" s="88"/>
      <c r="H18707" s="88"/>
      <c r="I18707" s="88"/>
      <c r="J18707" s="88"/>
      <c r="K18707" s="88"/>
    </row>
    <row r="18708" spans="2:11" ht="12" hidden="1" customHeight="1" x14ac:dyDescent="0.2">
      <c r="B18708" s="88"/>
      <c r="C18708" s="88"/>
      <c r="D18708" s="88"/>
      <c r="E18708" s="88"/>
      <c r="F18708" s="88"/>
      <c r="G18708" s="88"/>
      <c r="H18708" s="88"/>
      <c r="I18708" s="88"/>
      <c r="J18708" s="88"/>
      <c r="K18708" s="88"/>
    </row>
    <row r="18709" spans="2:11" ht="12" hidden="1" customHeight="1" x14ac:dyDescent="0.2">
      <c r="B18709" s="88"/>
      <c r="C18709" s="88"/>
      <c r="D18709" s="88"/>
      <c r="E18709" s="88"/>
      <c r="F18709" s="88"/>
      <c r="G18709" s="88"/>
      <c r="H18709" s="88"/>
      <c r="I18709" s="88"/>
      <c r="J18709" s="88"/>
      <c r="K18709" s="88"/>
    </row>
    <row r="18710" spans="2:11" ht="12" hidden="1" customHeight="1" x14ac:dyDescent="0.2">
      <c r="B18710" s="88"/>
      <c r="C18710" s="88"/>
      <c r="D18710" s="88"/>
      <c r="E18710" s="88"/>
      <c r="F18710" s="88"/>
      <c r="G18710" s="88"/>
      <c r="H18710" s="88"/>
      <c r="I18710" s="88"/>
      <c r="J18710" s="88"/>
      <c r="K18710" s="88"/>
    </row>
    <row r="18711" spans="2:11" ht="12" hidden="1" customHeight="1" x14ac:dyDescent="0.2">
      <c r="B18711" s="88"/>
      <c r="C18711" s="88"/>
      <c r="D18711" s="88"/>
      <c r="E18711" s="88"/>
      <c r="F18711" s="88"/>
      <c r="G18711" s="88"/>
      <c r="H18711" s="88"/>
      <c r="I18711" s="88"/>
      <c r="J18711" s="88"/>
      <c r="K18711" s="88"/>
    </row>
    <row r="18712" spans="2:11" ht="12" hidden="1" customHeight="1" x14ac:dyDescent="0.2">
      <c r="B18712" s="88"/>
      <c r="C18712" s="88"/>
      <c r="D18712" s="88"/>
      <c r="E18712" s="88"/>
      <c r="F18712" s="88"/>
      <c r="G18712" s="88"/>
      <c r="H18712" s="88"/>
      <c r="I18712" s="88"/>
      <c r="J18712" s="88"/>
      <c r="K18712" s="88"/>
    </row>
    <row r="18713" spans="2:11" ht="12" hidden="1" customHeight="1" x14ac:dyDescent="0.2">
      <c r="B18713" s="88"/>
      <c r="C18713" s="88"/>
      <c r="D18713" s="88"/>
      <c r="E18713" s="88"/>
      <c r="F18713" s="88"/>
      <c r="G18713" s="88"/>
      <c r="H18713" s="88"/>
      <c r="I18713" s="88"/>
      <c r="J18713" s="88"/>
      <c r="K18713" s="88"/>
    </row>
    <row r="18714" spans="2:11" ht="12" hidden="1" customHeight="1" x14ac:dyDescent="0.2">
      <c r="B18714" s="88"/>
      <c r="C18714" s="88"/>
      <c r="D18714" s="88"/>
      <c r="E18714" s="88"/>
      <c r="F18714" s="88"/>
      <c r="G18714" s="88"/>
      <c r="H18714" s="88"/>
      <c r="I18714" s="88"/>
      <c r="J18714" s="88"/>
      <c r="K18714" s="88"/>
    </row>
    <row r="18715" spans="2:11" ht="12" hidden="1" customHeight="1" x14ac:dyDescent="0.2">
      <c r="B18715" s="88"/>
      <c r="C18715" s="88"/>
      <c r="D18715" s="88"/>
      <c r="E18715" s="88"/>
      <c r="F18715" s="88"/>
      <c r="G18715" s="88"/>
      <c r="H18715" s="88"/>
      <c r="I18715" s="88"/>
      <c r="J18715" s="88"/>
      <c r="K18715" s="88"/>
    </row>
    <row r="18716" spans="2:11" ht="12" hidden="1" customHeight="1" x14ac:dyDescent="0.2">
      <c r="B18716" s="88"/>
      <c r="C18716" s="88"/>
      <c r="D18716" s="88"/>
      <c r="E18716" s="88"/>
      <c r="F18716" s="88"/>
      <c r="G18716" s="88"/>
      <c r="H18716" s="88"/>
      <c r="I18716" s="88"/>
      <c r="J18716" s="88"/>
      <c r="K18716" s="88"/>
    </row>
    <row r="18717" spans="2:11" ht="12" hidden="1" customHeight="1" x14ac:dyDescent="0.2">
      <c r="B18717" s="88"/>
      <c r="C18717" s="88"/>
      <c r="D18717" s="88"/>
      <c r="E18717" s="88"/>
      <c r="F18717" s="88"/>
      <c r="G18717" s="88"/>
      <c r="H18717" s="88"/>
      <c r="I18717" s="88"/>
      <c r="J18717" s="88"/>
      <c r="K18717" s="88"/>
    </row>
    <row r="18718" spans="2:11" ht="12" hidden="1" customHeight="1" x14ac:dyDescent="0.2">
      <c r="B18718" s="88"/>
      <c r="C18718" s="88"/>
      <c r="D18718" s="88"/>
      <c r="E18718" s="88"/>
      <c r="F18718" s="88"/>
      <c r="G18718" s="88"/>
      <c r="H18718" s="88"/>
      <c r="I18718" s="88"/>
      <c r="J18718" s="88"/>
      <c r="K18718" s="88"/>
    </row>
    <row r="18719" spans="2:11" ht="12" hidden="1" customHeight="1" x14ac:dyDescent="0.2">
      <c r="B18719" s="88"/>
      <c r="C18719" s="88"/>
      <c r="D18719" s="88"/>
      <c r="E18719" s="88"/>
      <c r="F18719" s="88"/>
      <c r="G18719" s="88"/>
      <c r="H18719" s="88"/>
      <c r="I18719" s="88"/>
      <c r="J18719" s="88"/>
      <c r="K18719" s="88"/>
    </row>
    <row r="18720" spans="2:11" ht="12" hidden="1" customHeight="1" x14ac:dyDescent="0.2">
      <c r="B18720" s="88"/>
      <c r="C18720" s="88"/>
      <c r="D18720" s="88"/>
      <c r="E18720" s="88"/>
      <c r="F18720" s="88"/>
      <c r="G18720" s="88"/>
      <c r="H18720" s="88"/>
      <c r="I18720" s="88"/>
      <c r="J18720" s="88"/>
      <c r="K18720" s="88"/>
    </row>
    <row r="18721" spans="2:11" ht="12" hidden="1" customHeight="1" x14ac:dyDescent="0.2">
      <c r="B18721" s="88"/>
      <c r="C18721" s="88"/>
      <c r="D18721" s="88"/>
      <c r="E18721" s="88"/>
      <c r="F18721" s="88"/>
      <c r="G18721" s="88"/>
      <c r="H18721" s="88"/>
      <c r="I18721" s="88"/>
      <c r="J18721" s="88"/>
      <c r="K18721" s="88"/>
    </row>
    <row r="18722" spans="2:11" ht="12" hidden="1" customHeight="1" x14ac:dyDescent="0.2">
      <c r="B18722" s="88"/>
      <c r="C18722" s="88"/>
      <c r="D18722" s="88"/>
      <c r="E18722" s="88"/>
      <c r="F18722" s="88"/>
      <c r="G18722" s="88"/>
      <c r="H18722" s="88"/>
      <c r="I18722" s="88"/>
      <c r="J18722" s="88"/>
      <c r="K18722" s="88"/>
    </row>
    <row r="18723" spans="2:11" ht="12" hidden="1" customHeight="1" x14ac:dyDescent="0.2">
      <c r="B18723" s="88"/>
      <c r="C18723" s="88"/>
      <c r="D18723" s="88"/>
      <c r="E18723" s="88"/>
      <c r="F18723" s="88"/>
      <c r="G18723" s="88"/>
      <c r="H18723" s="88"/>
      <c r="I18723" s="88"/>
      <c r="J18723" s="88"/>
      <c r="K18723" s="88"/>
    </row>
    <row r="18724" spans="2:11" ht="12" hidden="1" customHeight="1" x14ac:dyDescent="0.2">
      <c r="B18724" s="88"/>
      <c r="C18724" s="88"/>
      <c r="D18724" s="88"/>
      <c r="E18724" s="88"/>
      <c r="F18724" s="88"/>
      <c r="G18724" s="88"/>
      <c r="H18724" s="88"/>
      <c r="I18724" s="88"/>
      <c r="J18724" s="88"/>
      <c r="K18724" s="88"/>
    </row>
    <row r="18725" spans="2:11" ht="12" hidden="1" customHeight="1" x14ac:dyDescent="0.2">
      <c r="B18725" s="88"/>
      <c r="C18725" s="88"/>
      <c r="D18725" s="88"/>
      <c r="E18725" s="88"/>
      <c r="F18725" s="88"/>
      <c r="G18725" s="88"/>
      <c r="H18725" s="88"/>
      <c r="I18725" s="88"/>
      <c r="J18725" s="88"/>
      <c r="K18725" s="88"/>
    </row>
    <row r="18726" spans="2:11" ht="12" hidden="1" customHeight="1" x14ac:dyDescent="0.2">
      <c r="B18726" s="88"/>
      <c r="C18726" s="88"/>
      <c r="D18726" s="88"/>
      <c r="E18726" s="88"/>
      <c r="F18726" s="88"/>
      <c r="G18726" s="88"/>
      <c r="H18726" s="88"/>
      <c r="I18726" s="88"/>
      <c r="J18726" s="88"/>
      <c r="K18726" s="88"/>
    </row>
    <row r="18727" spans="2:11" ht="12" hidden="1" customHeight="1" x14ac:dyDescent="0.2">
      <c r="B18727" s="88"/>
      <c r="C18727" s="88"/>
      <c r="D18727" s="88"/>
      <c r="E18727" s="88"/>
      <c r="F18727" s="88"/>
      <c r="G18727" s="88"/>
      <c r="H18727" s="88"/>
      <c r="I18727" s="88"/>
      <c r="J18727" s="88"/>
      <c r="K18727" s="88"/>
    </row>
    <row r="18728" spans="2:11" ht="12" hidden="1" customHeight="1" x14ac:dyDescent="0.2">
      <c r="B18728" s="88"/>
      <c r="C18728" s="88"/>
      <c r="D18728" s="88"/>
      <c r="E18728" s="88"/>
      <c r="F18728" s="88"/>
      <c r="G18728" s="88"/>
      <c r="H18728" s="88"/>
      <c r="I18728" s="88"/>
      <c r="J18728" s="88"/>
      <c r="K18728" s="88"/>
    </row>
    <row r="18729" spans="2:11" ht="12" hidden="1" customHeight="1" x14ac:dyDescent="0.2">
      <c r="B18729" s="88"/>
      <c r="C18729" s="88"/>
      <c r="D18729" s="88"/>
      <c r="E18729" s="88"/>
      <c r="F18729" s="88"/>
      <c r="G18729" s="88"/>
      <c r="H18729" s="88"/>
      <c r="I18729" s="88"/>
      <c r="J18729" s="88"/>
      <c r="K18729" s="88"/>
    </row>
    <row r="18730" spans="2:11" ht="12" hidden="1" customHeight="1" x14ac:dyDescent="0.2">
      <c r="B18730" s="88"/>
      <c r="C18730" s="88"/>
      <c r="D18730" s="88"/>
      <c r="E18730" s="88"/>
      <c r="F18730" s="88"/>
      <c r="G18730" s="88"/>
      <c r="H18730" s="88"/>
      <c r="I18730" s="88"/>
      <c r="J18730" s="88"/>
      <c r="K18730" s="88"/>
    </row>
    <row r="18731" spans="2:11" ht="12" hidden="1" customHeight="1" x14ac:dyDescent="0.2">
      <c r="B18731" s="88"/>
      <c r="C18731" s="88"/>
      <c r="D18731" s="88"/>
      <c r="E18731" s="88"/>
      <c r="F18731" s="88"/>
      <c r="G18731" s="88"/>
      <c r="H18731" s="88"/>
      <c r="I18731" s="88"/>
      <c r="J18731" s="88"/>
      <c r="K18731" s="88"/>
    </row>
    <row r="18732" spans="2:11" ht="12" hidden="1" customHeight="1" x14ac:dyDescent="0.2">
      <c r="B18732" s="88"/>
      <c r="C18732" s="88"/>
      <c r="D18732" s="88"/>
      <c r="E18732" s="88"/>
      <c r="F18732" s="88"/>
      <c r="G18732" s="88"/>
      <c r="H18732" s="88"/>
      <c r="I18732" s="88"/>
      <c r="J18732" s="88"/>
      <c r="K18732" s="88"/>
    </row>
    <row r="18733" spans="2:11" ht="12" hidden="1" customHeight="1" x14ac:dyDescent="0.2">
      <c r="B18733" s="88"/>
      <c r="C18733" s="88"/>
      <c r="D18733" s="88"/>
      <c r="E18733" s="88"/>
      <c r="F18733" s="88"/>
      <c r="G18733" s="88"/>
      <c r="H18733" s="88"/>
      <c r="I18733" s="88"/>
      <c r="J18733" s="88"/>
      <c r="K18733" s="88"/>
    </row>
    <row r="18734" spans="2:11" ht="12" hidden="1" customHeight="1" x14ac:dyDescent="0.2">
      <c r="B18734" s="88"/>
      <c r="C18734" s="88"/>
      <c r="D18734" s="88"/>
      <c r="E18734" s="88"/>
      <c r="F18734" s="88"/>
      <c r="G18734" s="88"/>
      <c r="H18734" s="88"/>
      <c r="I18734" s="88"/>
      <c r="J18734" s="88"/>
      <c r="K18734" s="88"/>
    </row>
    <row r="18735" spans="2:11" ht="12" hidden="1" customHeight="1" x14ac:dyDescent="0.2">
      <c r="B18735" s="88"/>
      <c r="C18735" s="88"/>
      <c r="D18735" s="88"/>
      <c r="E18735" s="88"/>
      <c r="F18735" s="88"/>
      <c r="G18735" s="88"/>
      <c r="H18735" s="88"/>
      <c r="I18735" s="88"/>
      <c r="J18735" s="88"/>
      <c r="K18735" s="88"/>
    </row>
    <row r="18736" spans="2:11" ht="12" hidden="1" customHeight="1" x14ac:dyDescent="0.2">
      <c r="B18736" s="88"/>
      <c r="C18736" s="88"/>
      <c r="D18736" s="88"/>
      <c r="E18736" s="88"/>
      <c r="F18736" s="88"/>
      <c r="G18736" s="88"/>
      <c r="H18736" s="88"/>
      <c r="I18736" s="88"/>
      <c r="J18736" s="88"/>
      <c r="K18736" s="88"/>
    </row>
    <row r="18737" spans="2:11" ht="12" hidden="1" customHeight="1" x14ac:dyDescent="0.2">
      <c r="B18737" s="88"/>
      <c r="C18737" s="88"/>
      <c r="D18737" s="88"/>
      <c r="E18737" s="88"/>
      <c r="F18737" s="88"/>
      <c r="G18737" s="88"/>
      <c r="H18737" s="88"/>
      <c r="I18737" s="88"/>
      <c r="J18737" s="88"/>
      <c r="K18737" s="88"/>
    </row>
    <row r="18738" spans="2:11" ht="12" hidden="1" customHeight="1" x14ac:dyDescent="0.2">
      <c r="B18738" s="88"/>
      <c r="C18738" s="88"/>
      <c r="D18738" s="88"/>
      <c r="E18738" s="88"/>
      <c r="F18738" s="88"/>
      <c r="G18738" s="88"/>
      <c r="H18738" s="88"/>
      <c r="I18738" s="88"/>
      <c r="J18738" s="88"/>
      <c r="K18738" s="88"/>
    </row>
    <row r="18739" spans="2:11" ht="12" hidden="1" customHeight="1" x14ac:dyDescent="0.2">
      <c r="B18739" s="88"/>
      <c r="C18739" s="88"/>
      <c r="D18739" s="88"/>
      <c r="E18739" s="88"/>
      <c r="F18739" s="88"/>
      <c r="G18739" s="88"/>
      <c r="H18739" s="88"/>
      <c r="I18739" s="88"/>
      <c r="J18739" s="88"/>
      <c r="K18739" s="88"/>
    </row>
    <row r="18740" spans="2:11" ht="12" hidden="1" customHeight="1" x14ac:dyDescent="0.2">
      <c r="B18740" s="88"/>
      <c r="C18740" s="88"/>
      <c r="D18740" s="88"/>
      <c r="E18740" s="88"/>
      <c r="F18740" s="88"/>
      <c r="G18740" s="88"/>
      <c r="H18740" s="88"/>
      <c r="I18740" s="88"/>
      <c r="J18740" s="88"/>
      <c r="K18740" s="88"/>
    </row>
    <row r="18741" spans="2:11" ht="12" hidden="1" customHeight="1" x14ac:dyDescent="0.2">
      <c r="B18741" s="88"/>
      <c r="C18741" s="88"/>
      <c r="D18741" s="88"/>
      <c r="E18741" s="88"/>
      <c r="F18741" s="88"/>
      <c r="G18741" s="88"/>
      <c r="H18741" s="88"/>
      <c r="I18741" s="88"/>
      <c r="J18741" s="88"/>
      <c r="K18741" s="88"/>
    </row>
    <row r="18742" spans="2:11" ht="12" hidden="1" customHeight="1" x14ac:dyDescent="0.2">
      <c r="B18742" s="88"/>
      <c r="C18742" s="88"/>
      <c r="D18742" s="88"/>
      <c r="E18742" s="88"/>
      <c r="F18742" s="88"/>
      <c r="G18742" s="88"/>
      <c r="H18742" s="88"/>
      <c r="I18742" s="88"/>
      <c r="J18742" s="88"/>
      <c r="K18742" s="88"/>
    </row>
    <row r="18743" spans="2:11" ht="12" hidden="1" customHeight="1" x14ac:dyDescent="0.2">
      <c r="B18743" s="88"/>
      <c r="C18743" s="88"/>
      <c r="D18743" s="88"/>
      <c r="E18743" s="88"/>
      <c r="F18743" s="88"/>
      <c r="G18743" s="88"/>
      <c r="H18743" s="88"/>
      <c r="I18743" s="88"/>
      <c r="J18743" s="88"/>
      <c r="K18743" s="88"/>
    </row>
    <row r="18744" spans="2:11" ht="12" hidden="1" customHeight="1" x14ac:dyDescent="0.2">
      <c r="B18744" s="88"/>
      <c r="C18744" s="88"/>
      <c r="D18744" s="88"/>
      <c r="E18744" s="88"/>
      <c r="F18744" s="88"/>
      <c r="G18744" s="88"/>
      <c r="H18744" s="88"/>
      <c r="I18744" s="88"/>
      <c r="J18744" s="88"/>
      <c r="K18744" s="88"/>
    </row>
    <row r="18745" spans="2:11" ht="12" hidden="1" customHeight="1" x14ac:dyDescent="0.2">
      <c r="B18745" s="88"/>
      <c r="C18745" s="88"/>
      <c r="D18745" s="88"/>
      <c r="E18745" s="88"/>
      <c r="F18745" s="88"/>
      <c r="G18745" s="88"/>
      <c r="H18745" s="88"/>
      <c r="I18745" s="88"/>
      <c r="J18745" s="88"/>
      <c r="K18745" s="88"/>
    </row>
    <row r="18746" spans="2:11" ht="12" hidden="1" customHeight="1" x14ac:dyDescent="0.2">
      <c r="B18746" s="88"/>
      <c r="C18746" s="88"/>
      <c r="D18746" s="88"/>
      <c r="E18746" s="88"/>
      <c r="F18746" s="88"/>
      <c r="G18746" s="88"/>
      <c r="H18746" s="88"/>
      <c r="I18746" s="88"/>
      <c r="J18746" s="88"/>
      <c r="K18746" s="88"/>
    </row>
    <row r="18747" spans="2:11" ht="12" hidden="1" customHeight="1" x14ac:dyDescent="0.2">
      <c r="B18747" s="88"/>
      <c r="C18747" s="88"/>
      <c r="D18747" s="88"/>
      <c r="E18747" s="88"/>
      <c r="F18747" s="88"/>
      <c r="G18747" s="88"/>
      <c r="H18747" s="88"/>
      <c r="I18747" s="88"/>
      <c r="J18747" s="88"/>
      <c r="K18747" s="88"/>
    </row>
    <row r="18748" spans="2:11" ht="12" hidden="1" customHeight="1" x14ac:dyDescent="0.2">
      <c r="B18748" s="88"/>
      <c r="C18748" s="88"/>
      <c r="D18748" s="88"/>
      <c r="E18748" s="88"/>
      <c r="F18748" s="88"/>
      <c r="G18748" s="88"/>
      <c r="H18748" s="88"/>
      <c r="I18748" s="88"/>
      <c r="J18748" s="88"/>
      <c r="K18748" s="88"/>
    </row>
    <row r="18749" spans="2:11" ht="12" hidden="1" customHeight="1" x14ac:dyDescent="0.2">
      <c r="B18749" s="88"/>
      <c r="C18749" s="88"/>
      <c r="D18749" s="88"/>
      <c r="E18749" s="88"/>
      <c r="F18749" s="88"/>
      <c r="G18749" s="88"/>
      <c r="H18749" s="88"/>
      <c r="I18749" s="88"/>
      <c r="J18749" s="88"/>
      <c r="K18749" s="88"/>
    </row>
    <row r="18750" spans="2:11" ht="12" hidden="1" customHeight="1" x14ac:dyDescent="0.2">
      <c r="B18750" s="88"/>
      <c r="C18750" s="88"/>
      <c r="D18750" s="88"/>
      <c r="E18750" s="88"/>
      <c r="F18750" s="88"/>
      <c r="G18750" s="88"/>
      <c r="H18750" s="88"/>
      <c r="I18750" s="88"/>
      <c r="J18750" s="88"/>
      <c r="K18750" s="88"/>
    </row>
    <row r="18751" spans="2:11" ht="12" hidden="1" customHeight="1" x14ac:dyDescent="0.2">
      <c r="B18751" s="88"/>
      <c r="C18751" s="88"/>
      <c r="D18751" s="88"/>
      <c r="E18751" s="88"/>
      <c r="F18751" s="88"/>
      <c r="G18751" s="88"/>
      <c r="H18751" s="88"/>
      <c r="I18751" s="88"/>
      <c r="J18751" s="88"/>
      <c r="K18751" s="88"/>
    </row>
    <row r="18752" spans="2:11" ht="12" hidden="1" customHeight="1" x14ac:dyDescent="0.2">
      <c r="B18752" s="88"/>
      <c r="C18752" s="88"/>
      <c r="D18752" s="88"/>
      <c r="E18752" s="88"/>
      <c r="F18752" s="88"/>
      <c r="G18752" s="88"/>
      <c r="H18752" s="88"/>
      <c r="I18752" s="88"/>
      <c r="J18752" s="88"/>
      <c r="K18752" s="88"/>
    </row>
    <row r="18753" spans="2:11" ht="12" hidden="1" customHeight="1" x14ac:dyDescent="0.2">
      <c r="B18753" s="88"/>
      <c r="C18753" s="88"/>
      <c r="D18753" s="88"/>
      <c r="E18753" s="88"/>
      <c r="F18753" s="88"/>
      <c r="G18753" s="88"/>
      <c r="H18753" s="88"/>
      <c r="I18753" s="88"/>
      <c r="J18753" s="88"/>
      <c r="K18753" s="88"/>
    </row>
    <row r="18754" spans="2:11" ht="12" hidden="1" customHeight="1" x14ac:dyDescent="0.2">
      <c r="B18754" s="88"/>
      <c r="C18754" s="88"/>
      <c r="D18754" s="88"/>
      <c r="E18754" s="88"/>
      <c r="F18754" s="88"/>
      <c r="G18754" s="88"/>
      <c r="H18754" s="88"/>
      <c r="I18754" s="88"/>
      <c r="J18754" s="88"/>
      <c r="K18754" s="88"/>
    </row>
    <row r="18755" spans="2:11" ht="12" hidden="1" customHeight="1" x14ac:dyDescent="0.2">
      <c r="B18755" s="88"/>
      <c r="C18755" s="88"/>
      <c r="D18755" s="88"/>
      <c r="E18755" s="88"/>
      <c r="F18755" s="88"/>
      <c r="G18755" s="88"/>
      <c r="H18755" s="88"/>
      <c r="I18755" s="88"/>
      <c r="J18755" s="88"/>
      <c r="K18755" s="88"/>
    </row>
    <row r="18756" spans="2:11" ht="12" hidden="1" customHeight="1" x14ac:dyDescent="0.2">
      <c r="B18756" s="88"/>
      <c r="C18756" s="88"/>
      <c r="D18756" s="88"/>
      <c r="E18756" s="88"/>
      <c r="F18756" s="88"/>
      <c r="G18756" s="88"/>
      <c r="H18756" s="88"/>
      <c r="I18756" s="88"/>
      <c r="J18756" s="88"/>
      <c r="K18756" s="88"/>
    </row>
    <row r="18757" spans="2:11" ht="12" hidden="1" customHeight="1" x14ac:dyDescent="0.2">
      <c r="B18757" s="88"/>
      <c r="C18757" s="88"/>
      <c r="D18757" s="88"/>
      <c r="E18757" s="88"/>
      <c r="F18757" s="88"/>
      <c r="G18757" s="88"/>
      <c r="H18757" s="88"/>
      <c r="I18757" s="88"/>
      <c r="J18757" s="88"/>
      <c r="K18757" s="88"/>
    </row>
    <row r="18758" spans="2:11" ht="12" hidden="1" customHeight="1" x14ac:dyDescent="0.2">
      <c r="B18758" s="88"/>
      <c r="C18758" s="88"/>
      <c r="D18758" s="88"/>
      <c r="E18758" s="88"/>
      <c r="F18758" s="88"/>
      <c r="G18758" s="88"/>
      <c r="H18758" s="88"/>
      <c r="I18758" s="88"/>
      <c r="J18758" s="88"/>
      <c r="K18758" s="88"/>
    </row>
    <row r="18759" spans="2:11" ht="12" hidden="1" customHeight="1" x14ac:dyDescent="0.2">
      <c r="B18759" s="88"/>
      <c r="C18759" s="88"/>
      <c r="D18759" s="88"/>
      <c r="E18759" s="88"/>
      <c r="F18759" s="88"/>
      <c r="G18759" s="88"/>
      <c r="H18759" s="88"/>
      <c r="I18759" s="88"/>
      <c r="J18759" s="88"/>
      <c r="K18759" s="88"/>
    </row>
    <row r="18760" spans="2:11" ht="12" hidden="1" customHeight="1" x14ac:dyDescent="0.2">
      <c r="B18760" s="88"/>
      <c r="C18760" s="88"/>
      <c r="D18760" s="88"/>
      <c r="E18760" s="88"/>
      <c r="F18760" s="88"/>
      <c r="G18760" s="88"/>
      <c r="H18760" s="88"/>
      <c r="I18760" s="88"/>
      <c r="J18760" s="88"/>
      <c r="K18760" s="88"/>
    </row>
    <row r="18761" spans="2:11" ht="12" hidden="1" customHeight="1" x14ac:dyDescent="0.2">
      <c r="B18761" s="88"/>
      <c r="C18761" s="88"/>
      <c r="D18761" s="88"/>
      <c r="E18761" s="88"/>
      <c r="F18761" s="88"/>
      <c r="G18761" s="88"/>
      <c r="H18761" s="88"/>
      <c r="I18761" s="88"/>
      <c r="J18761" s="88"/>
      <c r="K18761" s="88"/>
    </row>
    <row r="18762" spans="2:11" ht="12" hidden="1" customHeight="1" x14ac:dyDescent="0.2">
      <c r="B18762" s="88"/>
      <c r="C18762" s="88"/>
      <c r="D18762" s="88"/>
      <c r="E18762" s="88"/>
      <c r="F18762" s="88"/>
      <c r="G18762" s="88"/>
      <c r="H18762" s="88"/>
      <c r="I18762" s="88"/>
      <c r="J18762" s="88"/>
      <c r="K18762" s="88"/>
    </row>
    <row r="18763" spans="2:11" ht="12" hidden="1" customHeight="1" x14ac:dyDescent="0.2">
      <c r="B18763" s="88"/>
      <c r="C18763" s="88"/>
      <c r="D18763" s="88"/>
      <c r="E18763" s="88"/>
      <c r="F18763" s="88"/>
      <c r="G18763" s="88"/>
      <c r="H18763" s="88"/>
      <c r="I18763" s="88"/>
      <c r="J18763" s="88"/>
      <c r="K18763" s="88"/>
    </row>
    <row r="18764" spans="2:11" ht="12" hidden="1" customHeight="1" x14ac:dyDescent="0.2">
      <c r="B18764" s="88"/>
      <c r="C18764" s="88"/>
      <c r="D18764" s="88"/>
      <c r="E18764" s="88"/>
      <c r="F18764" s="88"/>
      <c r="G18764" s="88"/>
      <c r="H18764" s="88"/>
      <c r="I18764" s="88"/>
      <c r="J18764" s="88"/>
      <c r="K18764" s="88"/>
    </row>
    <row r="18765" spans="2:11" ht="12" hidden="1" customHeight="1" x14ac:dyDescent="0.2">
      <c r="B18765" s="88"/>
      <c r="C18765" s="88"/>
      <c r="D18765" s="88"/>
      <c r="E18765" s="88"/>
      <c r="F18765" s="88"/>
      <c r="G18765" s="88"/>
      <c r="H18765" s="88"/>
      <c r="I18765" s="88"/>
      <c r="J18765" s="88"/>
      <c r="K18765" s="88"/>
    </row>
    <row r="18766" spans="2:11" ht="12" hidden="1" customHeight="1" x14ac:dyDescent="0.2">
      <c r="B18766" s="88"/>
      <c r="C18766" s="88"/>
      <c r="D18766" s="88"/>
      <c r="E18766" s="88"/>
      <c r="F18766" s="88"/>
      <c r="G18766" s="88"/>
      <c r="H18766" s="88"/>
      <c r="I18766" s="88"/>
      <c r="J18766" s="88"/>
      <c r="K18766" s="88"/>
    </row>
    <row r="18767" spans="2:11" ht="12" hidden="1" customHeight="1" x14ac:dyDescent="0.2">
      <c r="B18767" s="88"/>
      <c r="C18767" s="88"/>
      <c r="D18767" s="88"/>
      <c r="E18767" s="88"/>
      <c r="F18767" s="88"/>
      <c r="G18767" s="88"/>
      <c r="H18767" s="88"/>
      <c r="I18767" s="88"/>
      <c r="J18767" s="88"/>
      <c r="K18767" s="88"/>
    </row>
    <row r="18768" spans="2:11" ht="12" hidden="1" customHeight="1" x14ac:dyDescent="0.2">
      <c r="B18768" s="88"/>
      <c r="C18768" s="88"/>
      <c r="D18768" s="88"/>
      <c r="E18768" s="88"/>
      <c r="F18768" s="88"/>
      <c r="G18768" s="88"/>
      <c r="H18768" s="88"/>
      <c r="I18768" s="88"/>
      <c r="J18768" s="88"/>
      <c r="K18768" s="88"/>
    </row>
    <row r="18769" spans="2:11" ht="12" hidden="1" customHeight="1" x14ac:dyDescent="0.2">
      <c r="B18769" s="88"/>
      <c r="C18769" s="88"/>
      <c r="D18769" s="88"/>
      <c r="E18769" s="88"/>
      <c r="F18769" s="88"/>
      <c r="G18769" s="88"/>
      <c r="H18769" s="88"/>
      <c r="I18769" s="88"/>
      <c r="J18769" s="88"/>
      <c r="K18769" s="88"/>
    </row>
    <row r="18770" spans="2:11" ht="12" hidden="1" customHeight="1" x14ac:dyDescent="0.2">
      <c r="B18770" s="88"/>
      <c r="C18770" s="88"/>
      <c r="D18770" s="88"/>
      <c r="E18770" s="88"/>
      <c r="F18770" s="88"/>
      <c r="G18770" s="88"/>
      <c r="H18770" s="88"/>
      <c r="I18770" s="88"/>
      <c r="J18770" s="88"/>
      <c r="K18770" s="88"/>
    </row>
    <row r="18771" spans="2:11" ht="12" hidden="1" customHeight="1" x14ac:dyDescent="0.2">
      <c r="B18771" s="88"/>
      <c r="C18771" s="88"/>
      <c r="D18771" s="88"/>
      <c r="E18771" s="88"/>
      <c r="F18771" s="88"/>
      <c r="G18771" s="88"/>
      <c r="H18771" s="88"/>
      <c r="I18771" s="88"/>
      <c r="J18771" s="88"/>
      <c r="K18771" s="88"/>
    </row>
    <row r="18772" spans="2:11" ht="12" hidden="1" customHeight="1" x14ac:dyDescent="0.2">
      <c r="B18772" s="88"/>
      <c r="C18772" s="88"/>
      <c r="D18772" s="88"/>
      <c r="E18772" s="88"/>
      <c r="F18772" s="88"/>
      <c r="G18772" s="88"/>
      <c r="H18772" s="88"/>
      <c r="I18772" s="88"/>
      <c r="J18772" s="88"/>
      <c r="K18772" s="88"/>
    </row>
    <row r="18773" spans="2:11" ht="12" hidden="1" customHeight="1" x14ac:dyDescent="0.2">
      <c r="B18773" s="88"/>
      <c r="C18773" s="88"/>
      <c r="D18773" s="88"/>
      <c r="E18773" s="88"/>
      <c r="F18773" s="88"/>
      <c r="G18773" s="88"/>
      <c r="H18773" s="88"/>
      <c r="I18773" s="88"/>
      <c r="J18773" s="88"/>
      <c r="K18773" s="88"/>
    </row>
    <row r="18774" spans="2:11" ht="12" hidden="1" customHeight="1" x14ac:dyDescent="0.2">
      <c r="B18774" s="88"/>
      <c r="C18774" s="88"/>
      <c r="D18774" s="88"/>
      <c r="E18774" s="88"/>
      <c r="F18774" s="88"/>
      <c r="G18774" s="88"/>
      <c r="H18774" s="88"/>
      <c r="I18774" s="88"/>
      <c r="J18774" s="88"/>
      <c r="K18774" s="88"/>
    </row>
    <row r="18775" spans="2:11" ht="12" hidden="1" customHeight="1" x14ac:dyDescent="0.2">
      <c r="B18775" s="88"/>
      <c r="C18775" s="88"/>
      <c r="D18775" s="88"/>
      <c r="E18775" s="88"/>
      <c r="F18775" s="88"/>
      <c r="G18775" s="88"/>
      <c r="H18775" s="88"/>
      <c r="I18775" s="88"/>
      <c r="J18775" s="88"/>
      <c r="K18775" s="88"/>
    </row>
    <row r="18776" spans="2:11" ht="12" hidden="1" customHeight="1" x14ac:dyDescent="0.2">
      <c r="B18776" s="88"/>
      <c r="C18776" s="88"/>
      <c r="D18776" s="88"/>
      <c r="E18776" s="88"/>
      <c r="F18776" s="88"/>
      <c r="G18776" s="88"/>
      <c r="H18776" s="88"/>
      <c r="I18776" s="88"/>
      <c r="J18776" s="88"/>
      <c r="K18776" s="88"/>
    </row>
    <row r="18777" spans="2:11" ht="12" hidden="1" customHeight="1" x14ac:dyDescent="0.2">
      <c r="B18777" s="88"/>
      <c r="C18777" s="88"/>
      <c r="D18777" s="88"/>
      <c r="E18777" s="88"/>
      <c r="F18777" s="88"/>
      <c r="G18777" s="88"/>
      <c r="H18777" s="88"/>
      <c r="I18777" s="88"/>
      <c r="J18777" s="88"/>
      <c r="K18777" s="88"/>
    </row>
    <row r="18778" spans="2:11" ht="12" hidden="1" customHeight="1" x14ac:dyDescent="0.2">
      <c r="B18778" s="88"/>
      <c r="C18778" s="88"/>
      <c r="D18778" s="88"/>
      <c r="E18778" s="88"/>
      <c r="F18778" s="88"/>
      <c r="G18778" s="88"/>
      <c r="H18778" s="88"/>
      <c r="I18778" s="88"/>
      <c r="J18778" s="88"/>
      <c r="K18778" s="88"/>
    </row>
    <row r="18779" spans="2:11" ht="12" hidden="1" customHeight="1" x14ac:dyDescent="0.2">
      <c r="B18779" s="88"/>
      <c r="C18779" s="88"/>
      <c r="D18779" s="88"/>
      <c r="E18779" s="88"/>
      <c r="F18779" s="88"/>
      <c r="G18779" s="88"/>
      <c r="H18779" s="88"/>
      <c r="I18779" s="88"/>
      <c r="J18779" s="88"/>
      <c r="K18779" s="88"/>
    </row>
    <row r="18780" spans="2:11" ht="12" hidden="1" customHeight="1" x14ac:dyDescent="0.2">
      <c r="B18780" s="88"/>
      <c r="C18780" s="88"/>
      <c r="D18780" s="88"/>
      <c r="E18780" s="88"/>
      <c r="F18780" s="88"/>
      <c r="G18780" s="88"/>
      <c r="H18780" s="88"/>
      <c r="I18780" s="88"/>
      <c r="J18780" s="88"/>
      <c r="K18780" s="88"/>
    </row>
    <row r="18781" spans="2:11" ht="12" hidden="1" customHeight="1" x14ac:dyDescent="0.2">
      <c r="B18781" s="88"/>
      <c r="C18781" s="88"/>
      <c r="D18781" s="88"/>
      <c r="E18781" s="88"/>
      <c r="F18781" s="88"/>
      <c r="G18781" s="88"/>
      <c r="H18781" s="88"/>
      <c r="I18781" s="88"/>
      <c r="J18781" s="88"/>
      <c r="K18781" s="88"/>
    </row>
    <row r="18782" spans="2:11" ht="12" hidden="1" customHeight="1" x14ac:dyDescent="0.2">
      <c r="B18782" s="88"/>
      <c r="C18782" s="88"/>
      <c r="D18782" s="88"/>
      <c r="E18782" s="88"/>
      <c r="F18782" s="88"/>
      <c r="G18782" s="88"/>
      <c r="H18782" s="88"/>
      <c r="I18782" s="88"/>
      <c r="J18782" s="88"/>
      <c r="K18782" s="88"/>
    </row>
    <row r="18783" spans="2:11" ht="12" hidden="1" customHeight="1" x14ac:dyDescent="0.2">
      <c r="B18783" s="88"/>
      <c r="C18783" s="88"/>
      <c r="D18783" s="88"/>
      <c r="E18783" s="88"/>
      <c r="F18783" s="88"/>
      <c r="G18783" s="88"/>
      <c r="H18783" s="88"/>
      <c r="I18783" s="88"/>
      <c r="J18783" s="88"/>
      <c r="K18783" s="88"/>
    </row>
    <row r="18784" spans="2:11" ht="12" hidden="1" customHeight="1" x14ac:dyDescent="0.2">
      <c r="B18784" s="88"/>
      <c r="C18784" s="88"/>
      <c r="D18784" s="88"/>
      <c r="E18784" s="88"/>
      <c r="F18784" s="88"/>
      <c r="G18784" s="88"/>
      <c r="H18784" s="88"/>
      <c r="I18784" s="88"/>
      <c r="J18784" s="88"/>
      <c r="K18784" s="88"/>
    </row>
    <row r="18785" spans="2:11" ht="12" hidden="1" customHeight="1" x14ac:dyDescent="0.2">
      <c r="B18785" s="88"/>
      <c r="C18785" s="88"/>
      <c r="D18785" s="88"/>
      <c r="E18785" s="88"/>
      <c r="F18785" s="88"/>
      <c r="G18785" s="88"/>
      <c r="H18785" s="88"/>
      <c r="I18785" s="88"/>
      <c r="J18785" s="88"/>
      <c r="K18785" s="88"/>
    </row>
    <row r="18786" spans="2:11" ht="12" hidden="1" customHeight="1" x14ac:dyDescent="0.2">
      <c r="B18786" s="88"/>
      <c r="C18786" s="88"/>
      <c r="D18786" s="88"/>
      <c r="E18786" s="88"/>
      <c r="F18786" s="88"/>
      <c r="G18786" s="88"/>
      <c r="H18786" s="88"/>
      <c r="I18786" s="88"/>
      <c r="J18786" s="88"/>
      <c r="K18786" s="88"/>
    </row>
    <row r="18787" spans="2:11" ht="12" hidden="1" customHeight="1" x14ac:dyDescent="0.2">
      <c r="B18787" s="88"/>
      <c r="C18787" s="88"/>
      <c r="D18787" s="88"/>
      <c r="E18787" s="88"/>
      <c r="F18787" s="88"/>
      <c r="G18787" s="88"/>
      <c r="H18787" s="88"/>
      <c r="I18787" s="88"/>
      <c r="J18787" s="88"/>
      <c r="K18787" s="88"/>
    </row>
    <row r="18788" spans="2:11" ht="12" hidden="1" customHeight="1" x14ac:dyDescent="0.2">
      <c r="B18788" s="88"/>
      <c r="C18788" s="88"/>
      <c r="D18788" s="88"/>
      <c r="E18788" s="88"/>
      <c r="F18788" s="88"/>
      <c r="G18788" s="88"/>
      <c r="H18788" s="88"/>
      <c r="I18788" s="88"/>
      <c r="J18788" s="88"/>
      <c r="K18788" s="88"/>
    </row>
    <row r="18789" spans="2:11" ht="12" hidden="1" customHeight="1" x14ac:dyDescent="0.2">
      <c r="B18789" s="88"/>
      <c r="C18789" s="88"/>
      <c r="D18789" s="88"/>
      <c r="E18789" s="88"/>
      <c r="F18789" s="88"/>
      <c r="G18789" s="88"/>
      <c r="H18789" s="88"/>
      <c r="I18789" s="88"/>
      <c r="J18789" s="88"/>
      <c r="K18789" s="88"/>
    </row>
    <row r="18790" spans="2:11" ht="12" hidden="1" customHeight="1" x14ac:dyDescent="0.2">
      <c r="B18790" s="88"/>
      <c r="C18790" s="88"/>
      <c r="D18790" s="88"/>
      <c r="E18790" s="88"/>
      <c r="F18790" s="88"/>
      <c r="G18790" s="88"/>
      <c r="H18790" s="88"/>
      <c r="I18790" s="88"/>
      <c r="J18790" s="88"/>
      <c r="K18790" s="88"/>
    </row>
    <row r="18791" spans="2:11" ht="12" hidden="1" customHeight="1" x14ac:dyDescent="0.2">
      <c r="B18791" s="88"/>
      <c r="C18791" s="88"/>
      <c r="D18791" s="88"/>
      <c r="E18791" s="88"/>
      <c r="F18791" s="88"/>
      <c r="G18791" s="88"/>
      <c r="H18791" s="88"/>
      <c r="I18791" s="88"/>
      <c r="J18791" s="88"/>
      <c r="K18791" s="88"/>
    </row>
    <row r="18792" spans="2:11" ht="12" hidden="1" customHeight="1" x14ac:dyDescent="0.2">
      <c r="B18792" s="88"/>
      <c r="C18792" s="88"/>
      <c r="D18792" s="88"/>
      <c r="E18792" s="88"/>
      <c r="F18792" s="88"/>
      <c r="G18792" s="88"/>
      <c r="H18792" s="88"/>
      <c r="I18792" s="88"/>
      <c r="J18792" s="88"/>
      <c r="K18792" s="88"/>
    </row>
    <row r="18793" spans="2:11" ht="12" hidden="1" customHeight="1" x14ac:dyDescent="0.2">
      <c r="B18793" s="88"/>
      <c r="C18793" s="88"/>
      <c r="D18793" s="88"/>
      <c r="E18793" s="88"/>
      <c r="F18793" s="88"/>
      <c r="G18793" s="88"/>
      <c r="H18793" s="88"/>
      <c r="I18793" s="88"/>
      <c r="J18793" s="88"/>
      <c r="K18793" s="88"/>
    </row>
    <row r="18794" spans="2:11" ht="12" hidden="1" customHeight="1" x14ac:dyDescent="0.2">
      <c r="B18794" s="88"/>
      <c r="C18794" s="88"/>
      <c r="D18794" s="88"/>
      <c r="E18794" s="88"/>
      <c r="F18794" s="88"/>
      <c r="G18794" s="88"/>
      <c r="H18794" s="88"/>
      <c r="I18794" s="88"/>
      <c r="J18794" s="88"/>
      <c r="K18794" s="88"/>
    </row>
    <row r="18795" spans="2:11" ht="12" hidden="1" customHeight="1" x14ac:dyDescent="0.2">
      <c r="B18795" s="88"/>
      <c r="C18795" s="88"/>
      <c r="D18795" s="88"/>
      <c r="E18795" s="88"/>
      <c r="F18795" s="88"/>
      <c r="G18795" s="88"/>
      <c r="H18795" s="88"/>
      <c r="I18795" s="88"/>
      <c r="J18795" s="88"/>
      <c r="K18795" s="88"/>
    </row>
    <row r="18796" spans="2:11" ht="12" hidden="1" customHeight="1" x14ac:dyDescent="0.2">
      <c r="B18796" s="88"/>
      <c r="C18796" s="88"/>
      <c r="D18796" s="88"/>
      <c r="E18796" s="88"/>
      <c r="F18796" s="88"/>
      <c r="G18796" s="88"/>
      <c r="H18796" s="88"/>
      <c r="I18796" s="88"/>
      <c r="J18796" s="88"/>
      <c r="K18796" s="88"/>
    </row>
    <row r="18797" spans="2:11" ht="12" hidden="1" customHeight="1" x14ac:dyDescent="0.2">
      <c r="B18797" s="88"/>
      <c r="C18797" s="88"/>
      <c r="D18797" s="88"/>
      <c r="E18797" s="88"/>
      <c r="F18797" s="88"/>
      <c r="G18797" s="88"/>
      <c r="H18797" s="88"/>
      <c r="I18797" s="88"/>
      <c r="J18797" s="88"/>
      <c r="K18797" s="88"/>
    </row>
    <row r="18798" spans="2:11" ht="12" hidden="1" customHeight="1" x14ac:dyDescent="0.2">
      <c r="B18798" s="88"/>
      <c r="C18798" s="88"/>
      <c r="D18798" s="88"/>
      <c r="E18798" s="88"/>
      <c r="F18798" s="88"/>
      <c r="G18798" s="88"/>
      <c r="H18798" s="88"/>
      <c r="I18798" s="88"/>
      <c r="J18798" s="88"/>
      <c r="K18798" s="88"/>
    </row>
    <row r="18799" spans="2:11" ht="12" hidden="1" customHeight="1" x14ac:dyDescent="0.2">
      <c r="B18799" s="88"/>
      <c r="C18799" s="88"/>
      <c r="D18799" s="88"/>
      <c r="E18799" s="88"/>
      <c r="F18799" s="88"/>
      <c r="G18799" s="88"/>
      <c r="H18799" s="88"/>
      <c r="I18799" s="88"/>
      <c r="J18799" s="88"/>
      <c r="K18799" s="88"/>
    </row>
    <row r="18800" spans="2:11" ht="12" hidden="1" customHeight="1" x14ac:dyDescent="0.2">
      <c r="B18800" s="88"/>
      <c r="C18800" s="88"/>
      <c r="D18800" s="88"/>
      <c r="E18800" s="88"/>
      <c r="F18800" s="88"/>
      <c r="G18800" s="88"/>
      <c r="H18800" s="88"/>
      <c r="I18800" s="88"/>
      <c r="J18800" s="88"/>
      <c r="K18800" s="88"/>
    </row>
    <row r="18801" spans="2:11" ht="12" hidden="1" customHeight="1" x14ac:dyDescent="0.2">
      <c r="B18801" s="88"/>
      <c r="C18801" s="88"/>
      <c r="D18801" s="88"/>
      <c r="E18801" s="88"/>
      <c r="F18801" s="88"/>
      <c r="G18801" s="88"/>
      <c r="H18801" s="88"/>
      <c r="I18801" s="88"/>
      <c r="J18801" s="88"/>
      <c r="K18801" s="88"/>
    </row>
    <row r="18802" spans="2:11" ht="12" hidden="1" customHeight="1" x14ac:dyDescent="0.2">
      <c r="B18802" s="88"/>
      <c r="C18802" s="88"/>
      <c r="D18802" s="88"/>
      <c r="E18802" s="88"/>
      <c r="F18802" s="88"/>
      <c r="G18802" s="88"/>
      <c r="H18802" s="88"/>
      <c r="I18802" s="88"/>
      <c r="J18802" s="88"/>
      <c r="K18802" s="88"/>
    </row>
    <row r="18803" spans="2:11" ht="12" hidden="1" customHeight="1" x14ac:dyDescent="0.2">
      <c r="B18803" s="88"/>
      <c r="C18803" s="88"/>
      <c r="D18803" s="88"/>
      <c r="E18803" s="88"/>
      <c r="F18803" s="88"/>
      <c r="G18803" s="88"/>
      <c r="H18803" s="88"/>
      <c r="I18803" s="88"/>
      <c r="J18803" s="88"/>
      <c r="K18803" s="88"/>
    </row>
    <row r="18804" spans="2:11" ht="12" hidden="1" customHeight="1" x14ac:dyDescent="0.2">
      <c r="B18804" s="88"/>
      <c r="C18804" s="88"/>
      <c r="D18804" s="88"/>
      <c r="E18804" s="88"/>
      <c r="F18804" s="88"/>
      <c r="G18804" s="88"/>
      <c r="H18804" s="88"/>
      <c r="I18804" s="88"/>
      <c r="J18804" s="88"/>
      <c r="K18804" s="88"/>
    </row>
    <row r="18805" spans="2:11" ht="12" hidden="1" customHeight="1" x14ac:dyDescent="0.2">
      <c r="B18805" s="88"/>
      <c r="C18805" s="88"/>
      <c r="D18805" s="88"/>
      <c r="E18805" s="88"/>
      <c r="F18805" s="88"/>
      <c r="G18805" s="88"/>
      <c r="H18805" s="88"/>
      <c r="I18805" s="88"/>
      <c r="J18805" s="88"/>
      <c r="K18805" s="88"/>
    </row>
    <row r="18806" spans="2:11" ht="12" hidden="1" customHeight="1" x14ac:dyDescent="0.2">
      <c r="B18806" s="88"/>
      <c r="C18806" s="88"/>
      <c r="D18806" s="88"/>
      <c r="E18806" s="88"/>
      <c r="F18806" s="88"/>
      <c r="G18806" s="88"/>
      <c r="H18806" s="88"/>
      <c r="I18806" s="88"/>
      <c r="J18806" s="88"/>
      <c r="K18806" s="88"/>
    </row>
    <row r="18807" spans="2:11" ht="12" hidden="1" customHeight="1" x14ac:dyDescent="0.2">
      <c r="B18807" s="88"/>
      <c r="C18807" s="88"/>
      <c r="D18807" s="88"/>
      <c r="E18807" s="88"/>
      <c r="F18807" s="88"/>
      <c r="G18807" s="88"/>
      <c r="H18807" s="88"/>
      <c r="I18807" s="88"/>
      <c r="J18807" s="88"/>
      <c r="K18807" s="88"/>
    </row>
    <row r="18808" spans="2:11" ht="12" hidden="1" customHeight="1" x14ac:dyDescent="0.2">
      <c r="B18808" s="88"/>
      <c r="C18808" s="88"/>
      <c r="D18808" s="88"/>
      <c r="E18808" s="88"/>
      <c r="F18808" s="88"/>
      <c r="G18808" s="88"/>
      <c r="H18808" s="88"/>
      <c r="I18808" s="88"/>
      <c r="J18808" s="88"/>
      <c r="K18808" s="88"/>
    </row>
    <row r="18809" spans="2:11" ht="12" hidden="1" customHeight="1" x14ac:dyDescent="0.2">
      <c r="B18809" s="88"/>
      <c r="C18809" s="88"/>
      <c r="D18809" s="88"/>
      <c r="E18809" s="88"/>
      <c r="F18809" s="88"/>
      <c r="G18809" s="88"/>
      <c r="H18809" s="88"/>
      <c r="I18809" s="88"/>
      <c r="J18809" s="88"/>
      <c r="K18809" s="88"/>
    </row>
    <row r="18810" spans="2:11" ht="12" hidden="1" customHeight="1" x14ac:dyDescent="0.2">
      <c r="B18810" s="88"/>
      <c r="C18810" s="88"/>
      <c r="D18810" s="88"/>
      <c r="E18810" s="88"/>
      <c r="F18810" s="88"/>
      <c r="G18810" s="88"/>
      <c r="H18810" s="88"/>
      <c r="I18810" s="88"/>
      <c r="J18810" s="88"/>
      <c r="K18810" s="88"/>
    </row>
    <row r="18811" spans="2:11" ht="12" hidden="1" customHeight="1" x14ac:dyDescent="0.2">
      <c r="B18811" s="88"/>
      <c r="C18811" s="88"/>
      <c r="D18811" s="88"/>
      <c r="E18811" s="88"/>
      <c r="F18811" s="88"/>
      <c r="G18811" s="88"/>
      <c r="H18811" s="88"/>
      <c r="I18811" s="88"/>
      <c r="J18811" s="88"/>
      <c r="K18811" s="88"/>
    </row>
    <row r="18812" spans="2:11" ht="12" hidden="1" customHeight="1" x14ac:dyDescent="0.2">
      <c r="B18812" s="88"/>
      <c r="C18812" s="88"/>
      <c r="D18812" s="88"/>
      <c r="E18812" s="88"/>
      <c r="F18812" s="88"/>
      <c r="G18812" s="88"/>
      <c r="H18812" s="88"/>
      <c r="I18812" s="88"/>
      <c r="J18812" s="88"/>
      <c r="K18812" s="88"/>
    </row>
    <row r="18813" spans="2:11" ht="12" hidden="1" customHeight="1" x14ac:dyDescent="0.2">
      <c r="B18813" s="88"/>
      <c r="C18813" s="88"/>
      <c r="D18813" s="88"/>
      <c r="E18813" s="88"/>
      <c r="F18813" s="88"/>
      <c r="G18813" s="88"/>
      <c r="H18813" s="88"/>
      <c r="I18813" s="88"/>
      <c r="J18813" s="88"/>
      <c r="K18813" s="88"/>
    </row>
    <row r="18814" spans="2:11" ht="12" hidden="1" customHeight="1" x14ac:dyDescent="0.2">
      <c r="B18814" s="88"/>
      <c r="C18814" s="88"/>
      <c r="D18814" s="88"/>
      <c r="E18814" s="88"/>
      <c r="F18814" s="88"/>
      <c r="G18814" s="88"/>
      <c r="H18814" s="88"/>
      <c r="I18814" s="88"/>
      <c r="J18814" s="88"/>
      <c r="K18814" s="88"/>
    </row>
    <row r="18815" spans="2:11" ht="12" hidden="1" customHeight="1" x14ac:dyDescent="0.2">
      <c r="B18815" s="88"/>
      <c r="C18815" s="88"/>
      <c r="D18815" s="88"/>
      <c r="E18815" s="88"/>
      <c r="F18815" s="88"/>
      <c r="G18815" s="88"/>
      <c r="H18815" s="88"/>
      <c r="I18815" s="88"/>
      <c r="J18815" s="88"/>
      <c r="K18815" s="88"/>
    </row>
    <row r="18816" spans="2:11" ht="12" hidden="1" customHeight="1" x14ac:dyDescent="0.2">
      <c r="B18816" s="88"/>
      <c r="C18816" s="88"/>
      <c r="D18816" s="88"/>
      <c r="E18816" s="88"/>
      <c r="F18816" s="88"/>
      <c r="G18816" s="88"/>
      <c r="H18816" s="88"/>
      <c r="I18816" s="88"/>
      <c r="J18816" s="88"/>
      <c r="K18816" s="88"/>
    </row>
    <row r="18817" spans="2:11" ht="12" hidden="1" customHeight="1" x14ac:dyDescent="0.2">
      <c r="B18817" s="88"/>
      <c r="C18817" s="88"/>
      <c r="D18817" s="88"/>
      <c r="E18817" s="88"/>
      <c r="F18817" s="88"/>
      <c r="G18817" s="88"/>
      <c r="H18817" s="88"/>
      <c r="I18817" s="88"/>
      <c r="J18817" s="88"/>
      <c r="K18817" s="88"/>
    </row>
    <row r="18818" spans="2:11" ht="12" hidden="1" customHeight="1" x14ac:dyDescent="0.2">
      <c r="B18818" s="88"/>
      <c r="C18818" s="88"/>
      <c r="D18818" s="88"/>
      <c r="E18818" s="88"/>
      <c r="F18818" s="88"/>
      <c r="G18818" s="88"/>
      <c r="H18818" s="88"/>
      <c r="I18818" s="88"/>
      <c r="J18818" s="88"/>
      <c r="K18818" s="88"/>
    </row>
    <row r="18819" spans="2:11" ht="12" hidden="1" customHeight="1" x14ac:dyDescent="0.2">
      <c r="B18819" s="88"/>
      <c r="C18819" s="88"/>
      <c r="D18819" s="88"/>
      <c r="E18819" s="88"/>
      <c r="F18819" s="88"/>
      <c r="G18819" s="88"/>
      <c r="H18819" s="88"/>
      <c r="I18819" s="88"/>
      <c r="J18819" s="88"/>
      <c r="K18819" s="88"/>
    </row>
    <row r="18820" spans="2:11" ht="12" hidden="1" customHeight="1" x14ac:dyDescent="0.2">
      <c r="B18820" s="88"/>
      <c r="C18820" s="88"/>
      <c r="D18820" s="88"/>
      <c r="E18820" s="88"/>
      <c r="F18820" s="88"/>
      <c r="G18820" s="88"/>
      <c r="H18820" s="88"/>
      <c r="I18820" s="88"/>
      <c r="J18820" s="88"/>
      <c r="K18820" s="88"/>
    </row>
    <row r="18821" spans="2:11" ht="12" hidden="1" customHeight="1" x14ac:dyDescent="0.2">
      <c r="B18821" s="88"/>
      <c r="C18821" s="88"/>
      <c r="D18821" s="88"/>
      <c r="E18821" s="88"/>
      <c r="F18821" s="88"/>
      <c r="G18821" s="88"/>
      <c r="H18821" s="88"/>
      <c r="I18821" s="88"/>
      <c r="J18821" s="88"/>
      <c r="K18821" s="88"/>
    </row>
    <row r="18822" spans="2:11" ht="12" hidden="1" customHeight="1" x14ac:dyDescent="0.2">
      <c r="B18822" s="88"/>
      <c r="C18822" s="88"/>
      <c r="D18822" s="88"/>
      <c r="E18822" s="88"/>
      <c r="F18822" s="88"/>
      <c r="G18822" s="88"/>
      <c r="H18822" s="88"/>
      <c r="I18822" s="88"/>
      <c r="J18822" s="88"/>
      <c r="K18822" s="88"/>
    </row>
    <row r="18823" spans="2:11" ht="12" hidden="1" customHeight="1" x14ac:dyDescent="0.2">
      <c r="B18823" s="88"/>
      <c r="C18823" s="88"/>
      <c r="D18823" s="88"/>
      <c r="E18823" s="88"/>
      <c r="F18823" s="88"/>
      <c r="G18823" s="88"/>
      <c r="H18823" s="88"/>
      <c r="I18823" s="88"/>
      <c r="J18823" s="88"/>
      <c r="K18823" s="88"/>
    </row>
    <row r="18824" spans="2:11" ht="12" hidden="1" customHeight="1" x14ac:dyDescent="0.2">
      <c r="B18824" s="88"/>
      <c r="C18824" s="88"/>
      <c r="D18824" s="88"/>
      <c r="E18824" s="88"/>
      <c r="F18824" s="88"/>
      <c r="G18824" s="88"/>
      <c r="H18824" s="88"/>
      <c r="I18824" s="88"/>
      <c r="J18824" s="88"/>
      <c r="K18824" s="88"/>
    </row>
    <row r="18825" spans="2:11" ht="12" hidden="1" customHeight="1" x14ac:dyDescent="0.2">
      <c r="B18825" s="88"/>
      <c r="C18825" s="88"/>
      <c r="D18825" s="88"/>
      <c r="E18825" s="88"/>
      <c r="F18825" s="88"/>
      <c r="G18825" s="88"/>
      <c r="H18825" s="88"/>
      <c r="I18825" s="88"/>
      <c r="J18825" s="88"/>
      <c r="K18825" s="88"/>
    </row>
    <row r="18826" spans="2:11" ht="12" hidden="1" customHeight="1" x14ac:dyDescent="0.2">
      <c r="B18826" s="88"/>
      <c r="C18826" s="88"/>
      <c r="D18826" s="88"/>
      <c r="E18826" s="88"/>
      <c r="F18826" s="88"/>
      <c r="G18826" s="88"/>
      <c r="H18826" s="88"/>
      <c r="I18826" s="88"/>
      <c r="J18826" s="88"/>
      <c r="K18826" s="88"/>
    </row>
    <row r="18827" spans="2:11" ht="12" hidden="1" customHeight="1" x14ac:dyDescent="0.2">
      <c r="B18827" s="88"/>
      <c r="C18827" s="88"/>
      <c r="D18827" s="88"/>
      <c r="E18827" s="88"/>
      <c r="F18827" s="88"/>
      <c r="G18827" s="88"/>
      <c r="H18827" s="88"/>
      <c r="I18827" s="88"/>
      <c r="J18827" s="88"/>
      <c r="K18827" s="88"/>
    </row>
    <row r="18828" spans="2:11" ht="12" hidden="1" customHeight="1" x14ac:dyDescent="0.2">
      <c r="B18828" s="88"/>
      <c r="C18828" s="88"/>
      <c r="D18828" s="88"/>
      <c r="E18828" s="88"/>
      <c r="F18828" s="88"/>
      <c r="G18828" s="88"/>
      <c r="H18828" s="88"/>
      <c r="I18828" s="88"/>
      <c r="J18828" s="88"/>
      <c r="K18828" s="88"/>
    </row>
    <row r="18829" spans="2:11" ht="12" hidden="1" customHeight="1" x14ac:dyDescent="0.2">
      <c r="B18829" s="88"/>
      <c r="C18829" s="88"/>
      <c r="D18829" s="88"/>
      <c r="E18829" s="88"/>
      <c r="F18829" s="88"/>
      <c r="G18829" s="88"/>
      <c r="H18829" s="88"/>
      <c r="I18829" s="88"/>
      <c r="J18829" s="88"/>
      <c r="K18829" s="88"/>
    </row>
    <row r="18830" spans="2:11" ht="12" hidden="1" customHeight="1" x14ac:dyDescent="0.2">
      <c r="B18830" s="88"/>
      <c r="C18830" s="88"/>
      <c r="D18830" s="88"/>
      <c r="E18830" s="88"/>
      <c r="F18830" s="88"/>
      <c r="G18830" s="88"/>
      <c r="H18830" s="88"/>
      <c r="I18830" s="88"/>
      <c r="J18830" s="88"/>
      <c r="K18830" s="88"/>
    </row>
    <row r="18831" spans="2:11" ht="12" hidden="1" customHeight="1" x14ac:dyDescent="0.2">
      <c r="B18831" s="88"/>
      <c r="C18831" s="88"/>
      <c r="D18831" s="88"/>
      <c r="E18831" s="88"/>
      <c r="F18831" s="88"/>
      <c r="G18831" s="88"/>
      <c r="H18831" s="88"/>
      <c r="I18831" s="88"/>
      <c r="J18831" s="88"/>
      <c r="K18831" s="88"/>
    </row>
    <row r="18832" spans="2:11" ht="12" hidden="1" customHeight="1" x14ac:dyDescent="0.2">
      <c r="B18832" s="88"/>
      <c r="C18832" s="88"/>
      <c r="D18832" s="88"/>
      <c r="E18832" s="88"/>
      <c r="F18832" s="88"/>
      <c r="G18832" s="88"/>
      <c r="H18832" s="88"/>
      <c r="I18832" s="88"/>
      <c r="J18832" s="88"/>
      <c r="K18832" s="88"/>
    </row>
    <row r="18833" spans="2:11" ht="12" hidden="1" customHeight="1" x14ac:dyDescent="0.2">
      <c r="B18833" s="88"/>
      <c r="C18833" s="88"/>
      <c r="D18833" s="88"/>
      <c r="E18833" s="88"/>
      <c r="F18833" s="88"/>
      <c r="G18833" s="88"/>
      <c r="H18833" s="88"/>
      <c r="I18833" s="88"/>
      <c r="J18833" s="88"/>
      <c r="K18833" s="88"/>
    </row>
    <row r="18834" spans="2:11" ht="12" hidden="1" customHeight="1" x14ac:dyDescent="0.2">
      <c r="B18834" s="88"/>
      <c r="C18834" s="88"/>
      <c r="D18834" s="88"/>
      <c r="E18834" s="88"/>
      <c r="F18834" s="88"/>
      <c r="G18834" s="88"/>
      <c r="H18834" s="88"/>
      <c r="I18834" s="88"/>
      <c r="J18834" s="88"/>
      <c r="K18834" s="88"/>
    </row>
    <row r="18835" spans="2:11" ht="12" hidden="1" customHeight="1" x14ac:dyDescent="0.2">
      <c r="B18835" s="88"/>
      <c r="C18835" s="88"/>
      <c r="D18835" s="88"/>
      <c r="E18835" s="88"/>
      <c r="F18835" s="88"/>
      <c r="G18835" s="88"/>
      <c r="H18835" s="88"/>
      <c r="I18835" s="88"/>
      <c r="J18835" s="88"/>
      <c r="K18835" s="88"/>
    </row>
    <row r="18836" spans="2:11" ht="12" hidden="1" customHeight="1" x14ac:dyDescent="0.2">
      <c r="B18836" s="88"/>
      <c r="C18836" s="88"/>
      <c r="D18836" s="88"/>
      <c r="E18836" s="88"/>
      <c r="F18836" s="88"/>
      <c r="G18836" s="88"/>
      <c r="H18836" s="88"/>
      <c r="I18836" s="88"/>
      <c r="J18836" s="88"/>
      <c r="K18836" s="88"/>
    </row>
    <row r="18837" spans="2:11" ht="12" hidden="1" customHeight="1" x14ac:dyDescent="0.2">
      <c r="B18837" s="88"/>
      <c r="C18837" s="88"/>
      <c r="D18837" s="88"/>
      <c r="E18837" s="88"/>
      <c r="F18837" s="88"/>
      <c r="G18837" s="88"/>
      <c r="H18837" s="88"/>
      <c r="I18837" s="88"/>
      <c r="J18837" s="88"/>
      <c r="K18837" s="88"/>
    </row>
    <row r="18838" spans="2:11" ht="12" hidden="1" customHeight="1" x14ac:dyDescent="0.2">
      <c r="B18838" s="88"/>
      <c r="C18838" s="88"/>
      <c r="D18838" s="88"/>
      <c r="E18838" s="88"/>
      <c r="F18838" s="88"/>
      <c r="G18838" s="88"/>
      <c r="H18838" s="88"/>
      <c r="I18838" s="88"/>
      <c r="J18838" s="88"/>
      <c r="K18838" s="88"/>
    </row>
    <row r="18839" spans="2:11" ht="12" hidden="1" customHeight="1" x14ac:dyDescent="0.2">
      <c r="B18839" s="88"/>
      <c r="C18839" s="88"/>
      <c r="D18839" s="88"/>
      <c r="E18839" s="88"/>
      <c r="F18839" s="88"/>
      <c r="G18839" s="88"/>
      <c r="H18839" s="88"/>
      <c r="I18839" s="88"/>
      <c r="J18839" s="88"/>
      <c r="K18839" s="88"/>
    </row>
    <row r="18840" spans="2:11" ht="12" hidden="1" customHeight="1" x14ac:dyDescent="0.2">
      <c r="B18840" s="88"/>
      <c r="C18840" s="88"/>
      <c r="D18840" s="88"/>
      <c r="E18840" s="88"/>
      <c r="F18840" s="88"/>
      <c r="G18840" s="88"/>
      <c r="H18840" s="88"/>
      <c r="I18840" s="88"/>
      <c r="J18840" s="88"/>
      <c r="K18840" s="88"/>
    </row>
    <row r="18841" spans="2:11" ht="12" hidden="1" customHeight="1" x14ac:dyDescent="0.2">
      <c r="B18841" s="88"/>
      <c r="C18841" s="88"/>
      <c r="D18841" s="88"/>
      <c r="E18841" s="88"/>
      <c r="F18841" s="88"/>
      <c r="G18841" s="88"/>
      <c r="H18841" s="88"/>
      <c r="I18841" s="88"/>
      <c r="J18841" s="88"/>
      <c r="K18841" s="88"/>
    </row>
    <row r="18842" spans="2:11" ht="12" hidden="1" customHeight="1" x14ac:dyDescent="0.2">
      <c r="B18842" s="88"/>
      <c r="C18842" s="88"/>
      <c r="D18842" s="88"/>
      <c r="E18842" s="88"/>
      <c r="F18842" s="88"/>
      <c r="G18842" s="88"/>
      <c r="H18842" s="88"/>
      <c r="I18842" s="88"/>
      <c r="J18842" s="88"/>
      <c r="K18842" s="88"/>
    </row>
    <row r="18843" spans="2:11" ht="12" hidden="1" customHeight="1" x14ac:dyDescent="0.2">
      <c r="B18843" s="88"/>
      <c r="C18843" s="88"/>
      <c r="D18843" s="88"/>
      <c r="E18843" s="88"/>
      <c r="F18843" s="88"/>
      <c r="G18843" s="88"/>
      <c r="H18843" s="88"/>
      <c r="I18843" s="88"/>
      <c r="J18843" s="88"/>
      <c r="K18843" s="88"/>
    </row>
    <row r="18844" spans="2:11" ht="12" hidden="1" customHeight="1" x14ac:dyDescent="0.2">
      <c r="B18844" s="88"/>
      <c r="C18844" s="88"/>
      <c r="D18844" s="88"/>
      <c r="E18844" s="88"/>
      <c r="F18844" s="88"/>
      <c r="G18844" s="88"/>
      <c r="H18844" s="88"/>
      <c r="I18844" s="88"/>
      <c r="J18844" s="88"/>
      <c r="K18844" s="88"/>
    </row>
    <row r="18845" spans="2:11" ht="12" hidden="1" customHeight="1" x14ac:dyDescent="0.2">
      <c r="B18845" s="88"/>
      <c r="C18845" s="88"/>
      <c r="D18845" s="88"/>
      <c r="E18845" s="88"/>
      <c r="F18845" s="88"/>
      <c r="G18845" s="88"/>
      <c r="H18845" s="88"/>
      <c r="I18845" s="88"/>
      <c r="J18845" s="88"/>
      <c r="K18845" s="88"/>
    </row>
    <row r="18846" spans="2:11" ht="12" hidden="1" customHeight="1" x14ac:dyDescent="0.2">
      <c r="B18846" s="88"/>
      <c r="C18846" s="88"/>
      <c r="D18846" s="88"/>
      <c r="E18846" s="88"/>
      <c r="F18846" s="88"/>
      <c r="G18846" s="88"/>
      <c r="H18846" s="88"/>
      <c r="I18846" s="88"/>
      <c r="J18846" s="88"/>
      <c r="K18846" s="88"/>
    </row>
    <row r="18847" spans="2:11" ht="12" hidden="1" customHeight="1" x14ac:dyDescent="0.2">
      <c r="B18847" s="88"/>
      <c r="C18847" s="88"/>
      <c r="D18847" s="88"/>
      <c r="E18847" s="88"/>
      <c r="F18847" s="88"/>
      <c r="G18847" s="88"/>
      <c r="H18847" s="88"/>
      <c r="I18847" s="88"/>
      <c r="J18847" s="88"/>
      <c r="K18847" s="88"/>
    </row>
    <row r="18848" spans="2:11" ht="12" hidden="1" customHeight="1" x14ac:dyDescent="0.2">
      <c r="B18848" s="88"/>
      <c r="C18848" s="88"/>
      <c r="D18848" s="88"/>
      <c r="E18848" s="88"/>
      <c r="F18848" s="88"/>
      <c r="G18848" s="88"/>
      <c r="H18848" s="88"/>
      <c r="I18848" s="88"/>
      <c r="J18848" s="88"/>
      <c r="K18848" s="88"/>
    </row>
    <row r="18849" spans="2:11" ht="12" hidden="1" customHeight="1" x14ac:dyDescent="0.2">
      <c r="B18849" s="88"/>
      <c r="C18849" s="88"/>
      <c r="D18849" s="88"/>
      <c r="E18849" s="88"/>
      <c r="F18849" s="88"/>
      <c r="G18849" s="88"/>
      <c r="H18849" s="88"/>
      <c r="I18849" s="88"/>
      <c r="J18849" s="88"/>
      <c r="K18849" s="88"/>
    </row>
    <row r="18850" spans="2:11" ht="12" hidden="1" customHeight="1" x14ac:dyDescent="0.2">
      <c r="B18850" s="88"/>
      <c r="C18850" s="88"/>
      <c r="D18850" s="88"/>
      <c r="E18850" s="88"/>
      <c r="F18850" s="88"/>
      <c r="G18850" s="88"/>
      <c r="H18850" s="88"/>
      <c r="I18850" s="88"/>
      <c r="J18850" s="88"/>
      <c r="K18850" s="88"/>
    </row>
    <row r="18851" spans="2:11" ht="12" hidden="1" customHeight="1" x14ac:dyDescent="0.2">
      <c r="B18851" s="88"/>
      <c r="C18851" s="88"/>
      <c r="D18851" s="88"/>
      <c r="E18851" s="88"/>
      <c r="F18851" s="88"/>
      <c r="G18851" s="88"/>
      <c r="H18851" s="88"/>
      <c r="I18851" s="88"/>
      <c r="J18851" s="88"/>
      <c r="K18851" s="88"/>
    </row>
    <row r="18852" spans="2:11" ht="12" hidden="1" customHeight="1" x14ac:dyDescent="0.2">
      <c r="B18852" s="88"/>
      <c r="C18852" s="88"/>
      <c r="D18852" s="88"/>
      <c r="E18852" s="88"/>
      <c r="F18852" s="88"/>
      <c r="G18852" s="88"/>
      <c r="H18852" s="88"/>
      <c r="I18852" s="88"/>
      <c r="J18852" s="88"/>
      <c r="K18852" s="88"/>
    </row>
    <row r="18853" spans="2:11" ht="12" hidden="1" customHeight="1" x14ac:dyDescent="0.2">
      <c r="B18853" s="88"/>
      <c r="C18853" s="88"/>
      <c r="D18853" s="88"/>
      <c r="E18853" s="88"/>
      <c r="F18853" s="88"/>
      <c r="G18853" s="88"/>
      <c r="H18853" s="88"/>
      <c r="I18853" s="88"/>
      <c r="J18853" s="88"/>
      <c r="K18853" s="88"/>
    </row>
    <row r="18854" spans="2:11" ht="12" hidden="1" customHeight="1" x14ac:dyDescent="0.2">
      <c r="B18854" s="88"/>
      <c r="C18854" s="88"/>
      <c r="D18854" s="88"/>
      <c r="E18854" s="88"/>
      <c r="F18854" s="88"/>
      <c r="G18854" s="88"/>
      <c r="H18854" s="88"/>
      <c r="I18854" s="88"/>
      <c r="J18854" s="88"/>
      <c r="K18854" s="88"/>
    </row>
    <row r="18855" spans="2:11" ht="12" hidden="1" customHeight="1" x14ac:dyDescent="0.2">
      <c r="B18855" s="88"/>
      <c r="C18855" s="88"/>
      <c r="D18855" s="88"/>
      <c r="E18855" s="88"/>
      <c r="F18855" s="88"/>
      <c r="G18855" s="88"/>
      <c r="H18855" s="88"/>
      <c r="I18855" s="88"/>
      <c r="J18855" s="88"/>
      <c r="K18855" s="88"/>
    </row>
    <row r="18856" spans="2:11" ht="12" hidden="1" customHeight="1" x14ac:dyDescent="0.2">
      <c r="B18856" s="88"/>
      <c r="C18856" s="88"/>
      <c r="D18856" s="88"/>
      <c r="E18856" s="88"/>
      <c r="F18856" s="88"/>
      <c r="G18856" s="88"/>
      <c r="H18856" s="88"/>
      <c r="I18856" s="88"/>
      <c r="J18856" s="88"/>
      <c r="K18856" s="88"/>
    </row>
    <row r="18857" spans="2:11" ht="12" hidden="1" customHeight="1" x14ac:dyDescent="0.2">
      <c r="B18857" s="88"/>
      <c r="C18857" s="88"/>
      <c r="D18857" s="88"/>
      <c r="E18857" s="88"/>
      <c r="F18857" s="88"/>
      <c r="G18857" s="88"/>
      <c r="H18857" s="88"/>
      <c r="I18857" s="88"/>
      <c r="J18857" s="88"/>
      <c r="K18857" s="88"/>
    </row>
    <row r="18858" spans="2:11" ht="12" hidden="1" customHeight="1" x14ac:dyDescent="0.2">
      <c r="B18858" s="88"/>
      <c r="C18858" s="88"/>
      <c r="D18858" s="88"/>
      <c r="E18858" s="88"/>
      <c r="F18858" s="88"/>
      <c r="G18858" s="88"/>
      <c r="H18858" s="88"/>
      <c r="I18858" s="88"/>
      <c r="J18858" s="88"/>
      <c r="K18858" s="88"/>
    </row>
    <row r="18859" spans="2:11" ht="12" hidden="1" customHeight="1" x14ac:dyDescent="0.2">
      <c r="B18859" s="88"/>
      <c r="C18859" s="88"/>
      <c r="D18859" s="88"/>
      <c r="E18859" s="88"/>
      <c r="F18859" s="88"/>
      <c r="G18859" s="88"/>
      <c r="H18859" s="88"/>
      <c r="I18859" s="88"/>
      <c r="J18859" s="88"/>
      <c r="K18859" s="88"/>
    </row>
    <row r="18860" spans="2:11" ht="12" hidden="1" customHeight="1" x14ac:dyDescent="0.2">
      <c r="B18860" s="88"/>
      <c r="C18860" s="88"/>
      <c r="D18860" s="88"/>
      <c r="E18860" s="88"/>
      <c r="F18860" s="88"/>
      <c r="G18860" s="88"/>
      <c r="H18860" s="88"/>
      <c r="I18860" s="88"/>
      <c r="J18860" s="88"/>
      <c r="K18860" s="88"/>
    </row>
    <row r="18861" spans="2:11" ht="12" hidden="1" customHeight="1" x14ac:dyDescent="0.2">
      <c r="B18861" s="88"/>
      <c r="C18861" s="88"/>
      <c r="D18861" s="88"/>
      <c r="E18861" s="88"/>
      <c r="F18861" s="88"/>
      <c r="G18861" s="88"/>
      <c r="H18861" s="88"/>
      <c r="I18861" s="88"/>
      <c r="J18861" s="88"/>
      <c r="K18861" s="88"/>
    </row>
    <row r="18862" spans="2:11" ht="12" hidden="1" customHeight="1" x14ac:dyDescent="0.2">
      <c r="B18862" s="88"/>
      <c r="C18862" s="88"/>
      <c r="D18862" s="88"/>
      <c r="E18862" s="88"/>
      <c r="F18862" s="88"/>
      <c r="G18862" s="88"/>
      <c r="H18862" s="88"/>
      <c r="I18862" s="88"/>
      <c r="J18862" s="88"/>
      <c r="K18862" s="88"/>
    </row>
    <row r="18863" spans="2:11" ht="12" hidden="1" customHeight="1" x14ac:dyDescent="0.2">
      <c r="B18863" s="88"/>
      <c r="C18863" s="88"/>
      <c r="D18863" s="88"/>
      <c r="E18863" s="88"/>
      <c r="F18863" s="88"/>
      <c r="G18863" s="88"/>
      <c r="H18863" s="88"/>
      <c r="I18863" s="88"/>
      <c r="J18863" s="88"/>
      <c r="K18863" s="88"/>
    </row>
    <row r="18864" spans="2:11" ht="12" hidden="1" customHeight="1" x14ac:dyDescent="0.2">
      <c r="B18864" s="88"/>
      <c r="C18864" s="88"/>
      <c r="D18864" s="88"/>
      <c r="E18864" s="88"/>
      <c r="F18864" s="88"/>
      <c r="G18864" s="88"/>
      <c r="H18864" s="88"/>
      <c r="I18864" s="88"/>
      <c r="J18864" s="88"/>
      <c r="K18864" s="88"/>
    </row>
    <row r="18865" spans="2:11" ht="12" hidden="1" customHeight="1" x14ac:dyDescent="0.2">
      <c r="B18865" s="88"/>
      <c r="C18865" s="88"/>
      <c r="D18865" s="88"/>
      <c r="E18865" s="88"/>
      <c r="F18865" s="88"/>
      <c r="G18865" s="88"/>
      <c r="H18865" s="88"/>
      <c r="I18865" s="88"/>
      <c r="J18865" s="88"/>
      <c r="K18865" s="88"/>
    </row>
    <row r="18866" spans="2:11" ht="12" hidden="1" customHeight="1" x14ac:dyDescent="0.2">
      <c r="B18866" s="88"/>
      <c r="C18866" s="88"/>
      <c r="D18866" s="88"/>
      <c r="E18866" s="88"/>
      <c r="F18866" s="88"/>
      <c r="G18866" s="88"/>
      <c r="H18866" s="88"/>
      <c r="I18866" s="88"/>
      <c r="J18866" s="88"/>
      <c r="K18866" s="88"/>
    </row>
    <row r="18867" spans="2:11" ht="12" hidden="1" customHeight="1" x14ac:dyDescent="0.2">
      <c r="B18867" s="88"/>
      <c r="C18867" s="88"/>
      <c r="D18867" s="88"/>
      <c r="E18867" s="88"/>
      <c r="F18867" s="88"/>
      <c r="G18867" s="88"/>
      <c r="H18867" s="88"/>
      <c r="I18867" s="88"/>
      <c r="J18867" s="88"/>
      <c r="K18867" s="88"/>
    </row>
    <row r="18868" spans="2:11" ht="12" hidden="1" customHeight="1" x14ac:dyDescent="0.2">
      <c r="B18868" s="88"/>
      <c r="C18868" s="88"/>
      <c r="D18868" s="88"/>
      <c r="E18868" s="88"/>
      <c r="F18868" s="88"/>
      <c r="G18868" s="88"/>
      <c r="H18868" s="88"/>
      <c r="I18868" s="88"/>
      <c r="J18868" s="88"/>
      <c r="K18868" s="88"/>
    </row>
    <row r="18869" spans="2:11" ht="12" hidden="1" customHeight="1" x14ac:dyDescent="0.2">
      <c r="B18869" s="88"/>
      <c r="C18869" s="88"/>
      <c r="D18869" s="88"/>
      <c r="E18869" s="88"/>
      <c r="F18869" s="88"/>
      <c r="G18869" s="88"/>
      <c r="H18869" s="88"/>
      <c r="I18869" s="88"/>
      <c r="J18869" s="88"/>
      <c r="K18869" s="88"/>
    </row>
    <row r="18870" spans="2:11" ht="12" hidden="1" customHeight="1" x14ac:dyDescent="0.2">
      <c r="B18870" s="88"/>
      <c r="C18870" s="88"/>
      <c r="D18870" s="88"/>
      <c r="E18870" s="88"/>
      <c r="F18870" s="88"/>
      <c r="G18870" s="88"/>
      <c r="H18870" s="88"/>
      <c r="I18870" s="88"/>
      <c r="J18870" s="88"/>
      <c r="K18870" s="88"/>
    </row>
    <row r="18871" spans="2:11" ht="12" hidden="1" customHeight="1" x14ac:dyDescent="0.2">
      <c r="B18871" s="88"/>
      <c r="C18871" s="88"/>
      <c r="D18871" s="88"/>
      <c r="E18871" s="88"/>
      <c r="F18871" s="88"/>
      <c r="G18871" s="88"/>
      <c r="H18871" s="88"/>
      <c r="I18871" s="88"/>
      <c r="J18871" s="88"/>
      <c r="K18871" s="88"/>
    </row>
    <row r="18872" spans="2:11" ht="12" hidden="1" customHeight="1" x14ac:dyDescent="0.2">
      <c r="B18872" s="88"/>
      <c r="C18872" s="88"/>
      <c r="D18872" s="88"/>
      <c r="E18872" s="88"/>
      <c r="F18872" s="88"/>
      <c r="G18872" s="88"/>
      <c r="H18872" s="88"/>
      <c r="I18872" s="88"/>
      <c r="J18872" s="88"/>
      <c r="K18872" s="88"/>
    </row>
    <row r="18873" spans="2:11" ht="12" hidden="1" customHeight="1" x14ac:dyDescent="0.2">
      <c r="B18873" s="88"/>
      <c r="C18873" s="88"/>
      <c r="D18873" s="88"/>
      <c r="E18873" s="88"/>
      <c r="F18873" s="88"/>
      <c r="G18873" s="88"/>
      <c r="H18873" s="88"/>
      <c r="I18873" s="88"/>
      <c r="J18873" s="88"/>
      <c r="K18873" s="88"/>
    </row>
    <row r="18874" spans="2:11" ht="12" hidden="1" customHeight="1" x14ac:dyDescent="0.2">
      <c r="B18874" s="88"/>
      <c r="C18874" s="88"/>
      <c r="D18874" s="88"/>
      <c r="E18874" s="88"/>
      <c r="F18874" s="88"/>
      <c r="G18874" s="88"/>
      <c r="H18874" s="88"/>
      <c r="I18874" s="88"/>
      <c r="J18874" s="88"/>
      <c r="K18874" s="88"/>
    </row>
    <row r="18875" spans="2:11" ht="12" hidden="1" customHeight="1" x14ac:dyDescent="0.2">
      <c r="B18875" s="88"/>
      <c r="C18875" s="88"/>
      <c r="D18875" s="88"/>
      <c r="E18875" s="88"/>
      <c r="F18875" s="88"/>
      <c r="G18875" s="88"/>
      <c r="H18875" s="88"/>
      <c r="I18875" s="88"/>
      <c r="J18875" s="88"/>
      <c r="K18875" s="88"/>
    </row>
    <row r="18876" spans="2:11" ht="12" hidden="1" customHeight="1" x14ac:dyDescent="0.2">
      <c r="B18876" s="88"/>
      <c r="C18876" s="88"/>
      <c r="D18876" s="88"/>
      <c r="E18876" s="88"/>
      <c r="F18876" s="88"/>
      <c r="G18876" s="88"/>
      <c r="H18876" s="88"/>
      <c r="I18876" s="88"/>
      <c r="J18876" s="88"/>
      <c r="K18876" s="88"/>
    </row>
    <row r="18877" spans="2:11" ht="12" hidden="1" customHeight="1" x14ac:dyDescent="0.2">
      <c r="B18877" s="88"/>
      <c r="C18877" s="88"/>
      <c r="D18877" s="88"/>
      <c r="E18877" s="88"/>
      <c r="F18877" s="88"/>
      <c r="G18877" s="88"/>
      <c r="H18877" s="88"/>
      <c r="I18877" s="88"/>
      <c r="J18877" s="88"/>
      <c r="K18877" s="88"/>
    </row>
    <row r="18878" spans="2:11" ht="12" hidden="1" customHeight="1" x14ac:dyDescent="0.2">
      <c r="B18878" s="88"/>
      <c r="C18878" s="88"/>
      <c r="D18878" s="88"/>
      <c r="E18878" s="88"/>
      <c r="F18878" s="88"/>
      <c r="G18878" s="88"/>
      <c r="H18878" s="88"/>
      <c r="I18878" s="88"/>
      <c r="J18878" s="88"/>
      <c r="K18878" s="88"/>
    </row>
    <row r="18879" spans="2:11" ht="12" hidden="1" customHeight="1" x14ac:dyDescent="0.2">
      <c r="B18879" s="88"/>
      <c r="C18879" s="88"/>
      <c r="D18879" s="88"/>
      <c r="E18879" s="88"/>
      <c r="F18879" s="88"/>
      <c r="G18879" s="88"/>
      <c r="H18879" s="88"/>
      <c r="I18879" s="88"/>
      <c r="J18879" s="88"/>
      <c r="K18879" s="88"/>
    </row>
    <row r="18880" spans="2:11" ht="12" hidden="1" customHeight="1" x14ac:dyDescent="0.2">
      <c r="B18880" s="88"/>
      <c r="C18880" s="88"/>
      <c r="D18880" s="88"/>
      <c r="E18880" s="88"/>
      <c r="F18880" s="88"/>
      <c r="G18880" s="88"/>
      <c r="H18880" s="88"/>
      <c r="I18880" s="88"/>
      <c r="J18880" s="88"/>
      <c r="K18880" s="88"/>
    </row>
    <row r="18881" spans="2:11" ht="12" hidden="1" customHeight="1" x14ac:dyDescent="0.2">
      <c r="B18881" s="88"/>
      <c r="C18881" s="88"/>
      <c r="D18881" s="88"/>
      <c r="E18881" s="88"/>
      <c r="F18881" s="88"/>
      <c r="G18881" s="88"/>
      <c r="H18881" s="88"/>
      <c r="I18881" s="88"/>
      <c r="J18881" s="88"/>
      <c r="K18881" s="88"/>
    </row>
    <row r="18882" spans="2:11" ht="12" hidden="1" customHeight="1" x14ac:dyDescent="0.2">
      <c r="B18882" s="88"/>
      <c r="C18882" s="88"/>
      <c r="D18882" s="88"/>
      <c r="E18882" s="88"/>
      <c r="F18882" s="88"/>
      <c r="G18882" s="88"/>
      <c r="H18882" s="88"/>
      <c r="I18882" s="88"/>
      <c r="J18882" s="88"/>
      <c r="K18882" s="88"/>
    </row>
    <row r="18883" spans="2:11" ht="12" hidden="1" customHeight="1" x14ac:dyDescent="0.2">
      <c r="B18883" s="88"/>
      <c r="C18883" s="88"/>
      <c r="D18883" s="88"/>
      <c r="E18883" s="88"/>
      <c r="F18883" s="88"/>
      <c r="G18883" s="88"/>
      <c r="H18883" s="88"/>
      <c r="I18883" s="88"/>
      <c r="J18883" s="88"/>
      <c r="K18883" s="88"/>
    </row>
    <row r="18884" spans="2:11" ht="12" hidden="1" customHeight="1" x14ac:dyDescent="0.2">
      <c r="B18884" s="88"/>
      <c r="C18884" s="88"/>
      <c r="D18884" s="88"/>
      <c r="E18884" s="88"/>
      <c r="F18884" s="88"/>
      <c r="G18884" s="88"/>
      <c r="H18884" s="88"/>
      <c r="I18884" s="88"/>
      <c r="J18884" s="88"/>
      <c r="K18884" s="88"/>
    </row>
    <row r="18885" spans="2:11" ht="12" hidden="1" customHeight="1" x14ac:dyDescent="0.2">
      <c r="B18885" s="88"/>
      <c r="C18885" s="88"/>
      <c r="D18885" s="88"/>
      <c r="E18885" s="88"/>
      <c r="F18885" s="88"/>
      <c r="G18885" s="88"/>
      <c r="H18885" s="88"/>
      <c r="I18885" s="88"/>
      <c r="J18885" s="88"/>
      <c r="K18885" s="88"/>
    </row>
    <row r="18886" spans="2:11" ht="12" hidden="1" customHeight="1" x14ac:dyDescent="0.2">
      <c r="B18886" s="88"/>
      <c r="C18886" s="88"/>
      <c r="D18886" s="88"/>
      <c r="E18886" s="88"/>
      <c r="F18886" s="88"/>
      <c r="G18886" s="88"/>
      <c r="H18886" s="88"/>
      <c r="I18886" s="88"/>
      <c r="J18886" s="88"/>
      <c r="K18886" s="88"/>
    </row>
    <row r="18887" spans="2:11" ht="12" hidden="1" customHeight="1" x14ac:dyDescent="0.2">
      <c r="B18887" s="88"/>
      <c r="C18887" s="88"/>
      <c r="D18887" s="88"/>
      <c r="E18887" s="88"/>
      <c r="F18887" s="88"/>
      <c r="G18887" s="88"/>
      <c r="H18887" s="88"/>
      <c r="I18887" s="88"/>
      <c r="J18887" s="88"/>
      <c r="K18887" s="88"/>
    </row>
    <row r="18888" spans="2:11" ht="12" hidden="1" customHeight="1" x14ac:dyDescent="0.2">
      <c r="B18888" s="88"/>
      <c r="C18888" s="88"/>
      <c r="D18888" s="88"/>
      <c r="E18888" s="88"/>
      <c r="F18888" s="88"/>
      <c r="G18888" s="88"/>
      <c r="H18888" s="88"/>
      <c r="I18888" s="88"/>
      <c r="J18888" s="88"/>
      <c r="K18888" s="88"/>
    </row>
    <row r="18889" spans="2:11" ht="12" hidden="1" customHeight="1" x14ac:dyDescent="0.2">
      <c r="B18889" s="88"/>
      <c r="C18889" s="88"/>
      <c r="D18889" s="88"/>
      <c r="E18889" s="88"/>
      <c r="F18889" s="88"/>
      <c r="G18889" s="88"/>
      <c r="H18889" s="88"/>
      <c r="I18889" s="88"/>
      <c r="J18889" s="88"/>
      <c r="K18889" s="88"/>
    </row>
    <row r="18890" spans="2:11" ht="12" hidden="1" customHeight="1" x14ac:dyDescent="0.2">
      <c r="B18890" s="88"/>
      <c r="C18890" s="88"/>
      <c r="D18890" s="88"/>
      <c r="E18890" s="88"/>
      <c r="F18890" s="88"/>
      <c r="G18890" s="88"/>
      <c r="H18890" s="88"/>
      <c r="I18890" s="88"/>
      <c r="J18890" s="88"/>
      <c r="K18890" s="88"/>
    </row>
    <row r="18891" spans="2:11" ht="12" hidden="1" customHeight="1" x14ac:dyDescent="0.2">
      <c r="B18891" s="88"/>
      <c r="C18891" s="88"/>
      <c r="D18891" s="88"/>
      <c r="E18891" s="88"/>
      <c r="F18891" s="88"/>
      <c r="G18891" s="88"/>
      <c r="H18891" s="88"/>
      <c r="I18891" s="88"/>
      <c r="J18891" s="88"/>
      <c r="K18891" s="88"/>
    </row>
    <row r="18892" spans="2:11" ht="12" hidden="1" customHeight="1" x14ac:dyDescent="0.2">
      <c r="B18892" s="88"/>
      <c r="C18892" s="88"/>
      <c r="D18892" s="88"/>
      <c r="E18892" s="88"/>
      <c r="F18892" s="88"/>
      <c r="G18892" s="88"/>
      <c r="H18892" s="88"/>
      <c r="I18892" s="88"/>
      <c r="J18892" s="88"/>
      <c r="K18892" s="88"/>
    </row>
    <row r="18893" spans="2:11" ht="12" hidden="1" customHeight="1" x14ac:dyDescent="0.2">
      <c r="B18893" s="88"/>
      <c r="C18893" s="88"/>
      <c r="D18893" s="88"/>
      <c r="E18893" s="88"/>
      <c r="F18893" s="88"/>
      <c r="G18893" s="88"/>
      <c r="H18893" s="88"/>
      <c r="I18893" s="88"/>
      <c r="J18893" s="88"/>
      <c r="K18893" s="88"/>
    </row>
    <row r="18894" spans="2:11" ht="12" hidden="1" customHeight="1" x14ac:dyDescent="0.2">
      <c r="B18894" s="88"/>
      <c r="C18894" s="88"/>
      <c r="D18894" s="88"/>
      <c r="E18894" s="88"/>
      <c r="F18894" s="88"/>
      <c r="G18894" s="88"/>
      <c r="H18894" s="88"/>
      <c r="I18894" s="88"/>
      <c r="J18894" s="88"/>
      <c r="K18894" s="88"/>
    </row>
    <row r="18895" spans="2:11" ht="12" hidden="1" customHeight="1" x14ac:dyDescent="0.2">
      <c r="B18895" s="88"/>
      <c r="C18895" s="88"/>
      <c r="D18895" s="88"/>
      <c r="E18895" s="88"/>
      <c r="F18895" s="88"/>
      <c r="G18895" s="88"/>
      <c r="H18895" s="88"/>
      <c r="I18895" s="88"/>
      <c r="J18895" s="88"/>
      <c r="K18895" s="88"/>
    </row>
    <row r="18896" spans="2:11" ht="12" hidden="1" customHeight="1" x14ac:dyDescent="0.2">
      <c r="B18896" s="88"/>
      <c r="C18896" s="88"/>
      <c r="D18896" s="88"/>
      <c r="E18896" s="88"/>
      <c r="F18896" s="88"/>
      <c r="G18896" s="88"/>
      <c r="H18896" s="88"/>
      <c r="I18896" s="88"/>
      <c r="J18896" s="88"/>
      <c r="K18896" s="88"/>
    </row>
    <row r="18897" spans="2:11" ht="12" hidden="1" customHeight="1" x14ac:dyDescent="0.2">
      <c r="B18897" s="88"/>
      <c r="C18897" s="88"/>
      <c r="D18897" s="88"/>
      <c r="E18897" s="88"/>
      <c r="F18897" s="88"/>
      <c r="G18897" s="88"/>
      <c r="H18897" s="88"/>
      <c r="I18897" s="88"/>
      <c r="J18897" s="88"/>
      <c r="K18897" s="88"/>
    </row>
    <row r="18898" spans="2:11" ht="12" hidden="1" customHeight="1" x14ac:dyDescent="0.2">
      <c r="B18898" s="88"/>
      <c r="C18898" s="88"/>
      <c r="D18898" s="88"/>
      <c r="E18898" s="88"/>
      <c r="F18898" s="88"/>
      <c r="G18898" s="88"/>
      <c r="H18898" s="88"/>
      <c r="I18898" s="88"/>
      <c r="J18898" s="88"/>
      <c r="K18898" s="88"/>
    </row>
    <row r="18899" spans="2:11" ht="12" hidden="1" customHeight="1" x14ac:dyDescent="0.2">
      <c r="B18899" s="88"/>
      <c r="C18899" s="88"/>
      <c r="D18899" s="88"/>
      <c r="E18899" s="88"/>
      <c r="F18899" s="88"/>
      <c r="G18899" s="88"/>
      <c r="H18899" s="88"/>
      <c r="I18899" s="88"/>
      <c r="J18899" s="88"/>
      <c r="K18899" s="88"/>
    </row>
    <row r="18900" spans="2:11" ht="12" hidden="1" customHeight="1" x14ac:dyDescent="0.2">
      <c r="B18900" s="88"/>
      <c r="C18900" s="88"/>
      <c r="D18900" s="88"/>
      <c r="E18900" s="88"/>
      <c r="F18900" s="88"/>
      <c r="G18900" s="88"/>
      <c r="H18900" s="88"/>
      <c r="I18900" s="88"/>
      <c r="J18900" s="88"/>
      <c r="K18900" s="88"/>
    </row>
    <row r="18901" spans="2:11" ht="12" hidden="1" customHeight="1" x14ac:dyDescent="0.2">
      <c r="B18901" s="88"/>
      <c r="C18901" s="88"/>
      <c r="D18901" s="88"/>
      <c r="E18901" s="88"/>
      <c r="F18901" s="88"/>
      <c r="G18901" s="88"/>
      <c r="H18901" s="88"/>
      <c r="I18901" s="88"/>
      <c r="J18901" s="88"/>
      <c r="K18901" s="88"/>
    </row>
    <row r="18902" spans="2:11" ht="12" hidden="1" customHeight="1" x14ac:dyDescent="0.2">
      <c r="B18902" s="88"/>
      <c r="C18902" s="88"/>
      <c r="D18902" s="88"/>
      <c r="E18902" s="88"/>
      <c r="F18902" s="88"/>
      <c r="G18902" s="88"/>
      <c r="H18902" s="88"/>
      <c r="I18902" s="88"/>
      <c r="J18902" s="88"/>
      <c r="K18902" s="88"/>
    </row>
    <row r="18903" spans="2:11" ht="12" hidden="1" customHeight="1" x14ac:dyDescent="0.2">
      <c r="B18903" s="88"/>
      <c r="C18903" s="88"/>
      <c r="D18903" s="88"/>
      <c r="E18903" s="88"/>
      <c r="F18903" s="88"/>
      <c r="G18903" s="88"/>
      <c r="H18903" s="88"/>
      <c r="I18903" s="88"/>
      <c r="J18903" s="88"/>
      <c r="K18903" s="88"/>
    </row>
    <row r="18904" spans="2:11" ht="12" hidden="1" customHeight="1" x14ac:dyDescent="0.2">
      <c r="B18904" s="88"/>
      <c r="C18904" s="88"/>
      <c r="D18904" s="88"/>
      <c r="E18904" s="88"/>
      <c r="F18904" s="88"/>
      <c r="G18904" s="88"/>
      <c r="H18904" s="88"/>
      <c r="I18904" s="88"/>
      <c r="J18904" s="88"/>
      <c r="K18904" s="88"/>
    </row>
    <row r="18905" spans="2:11" ht="12" hidden="1" customHeight="1" x14ac:dyDescent="0.2">
      <c r="B18905" s="88"/>
      <c r="C18905" s="88"/>
      <c r="D18905" s="88"/>
      <c r="E18905" s="88"/>
      <c r="F18905" s="88"/>
      <c r="G18905" s="88"/>
      <c r="H18905" s="88"/>
      <c r="I18905" s="88"/>
      <c r="J18905" s="88"/>
      <c r="K18905" s="88"/>
    </row>
    <row r="18906" spans="2:11" ht="12" hidden="1" customHeight="1" x14ac:dyDescent="0.2">
      <c r="B18906" s="88"/>
      <c r="C18906" s="88"/>
      <c r="D18906" s="88"/>
      <c r="E18906" s="88"/>
      <c r="F18906" s="88"/>
      <c r="G18906" s="88"/>
      <c r="H18906" s="88"/>
      <c r="I18906" s="88"/>
      <c r="J18906" s="88"/>
      <c r="K18906" s="88"/>
    </row>
    <row r="18907" spans="2:11" ht="12" hidden="1" customHeight="1" x14ac:dyDescent="0.2">
      <c r="B18907" s="88"/>
      <c r="C18907" s="88"/>
      <c r="D18907" s="88"/>
      <c r="E18907" s="88"/>
      <c r="F18907" s="88"/>
      <c r="G18907" s="88"/>
      <c r="H18907" s="88"/>
      <c r="I18907" s="88"/>
      <c r="J18907" s="88"/>
      <c r="K18907" s="88"/>
    </row>
    <row r="18908" spans="2:11" ht="12" hidden="1" customHeight="1" x14ac:dyDescent="0.2">
      <c r="B18908" s="88"/>
      <c r="C18908" s="88"/>
      <c r="D18908" s="88"/>
      <c r="E18908" s="88"/>
      <c r="F18908" s="88"/>
      <c r="G18908" s="88"/>
      <c r="H18908" s="88"/>
      <c r="I18908" s="88"/>
      <c r="J18908" s="88"/>
      <c r="K18908" s="88"/>
    </row>
    <row r="18909" spans="2:11" ht="12" hidden="1" customHeight="1" x14ac:dyDescent="0.2">
      <c r="B18909" s="88"/>
      <c r="C18909" s="88"/>
      <c r="D18909" s="88"/>
      <c r="E18909" s="88"/>
      <c r="F18909" s="88"/>
      <c r="G18909" s="88"/>
      <c r="H18909" s="88"/>
      <c r="I18909" s="88"/>
      <c r="J18909" s="88"/>
      <c r="K18909" s="88"/>
    </row>
    <row r="18910" spans="2:11" ht="12" hidden="1" customHeight="1" x14ac:dyDescent="0.2">
      <c r="B18910" s="88"/>
      <c r="C18910" s="88"/>
      <c r="D18910" s="88"/>
      <c r="E18910" s="88"/>
      <c r="F18910" s="88"/>
      <c r="G18910" s="88"/>
      <c r="H18910" s="88"/>
      <c r="I18910" s="88"/>
      <c r="J18910" s="88"/>
      <c r="K18910" s="88"/>
    </row>
    <row r="18911" spans="2:11" ht="12" hidden="1" customHeight="1" x14ac:dyDescent="0.2">
      <c r="B18911" s="88"/>
      <c r="C18911" s="88"/>
      <c r="D18911" s="88"/>
      <c r="E18911" s="88"/>
      <c r="F18911" s="88"/>
      <c r="G18911" s="88"/>
      <c r="H18911" s="88"/>
      <c r="I18911" s="88"/>
      <c r="J18911" s="88"/>
      <c r="K18911" s="88"/>
    </row>
    <row r="18912" spans="2:11" ht="12" hidden="1" customHeight="1" x14ac:dyDescent="0.2">
      <c r="B18912" s="88"/>
      <c r="C18912" s="88"/>
      <c r="D18912" s="88"/>
      <c r="E18912" s="88"/>
      <c r="F18912" s="88"/>
      <c r="G18912" s="88"/>
      <c r="H18912" s="88"/>
      <c r="I18912" s="88"/>
      <c r="J18912" s="88"/>
      <c r="K18912" s="88"/>
    </row>
    <row r="18913" spans="2:11" ht="12" hidden="1" customHeight="1" x14ac:dyDescent="0.2">
      <c r="B18913" s="88"/>
      <c r="C18913" s="88"/>
      <c r="D18913" s="88"/>
      <c r="E18913" s="88"/>
      <c r="F18913" s="88"/>
      <c r="G18913" s="88"/>
      <c r="H18913" s="88"/>
      <c r="I18913" s="88"/>
      <c r="J18913" s="88"/>
      <c r="K18913" s="88"/>
    </row>
    <row r="18914" spans="2:11" ht="12" hidden="1" customHeight="1" x14ac:dyDescent="0.2">
      <c r="B18914" s="88"/>
      <c r="C18914" s="88"/>
      <c r="D18914" s="88"/>
      <c r="E18914" s="88"/>
      <c r="F18914" s="88"/>
      <c r="G18914" s="88"/>
      <c r="H18914" s="88"/>
      <c r="I18914" s="88"/>
      <c r="J18914" s="88"/>
      <c r="K18914" s="88"/>
    </row>
    <row r="18915" spans="2:11" ht="12" hidden="1" customHeight="1" x14ac:dyDescent="0.2">
      <c r="B18915" s="88"/>
      <c r="C18915" s="88"/>
      <c r="D18915" s="88"/>
      <c r="E18915" s="88"/>
      <c r="F18915" s="88"/>
      <c r="G18915" s="88"/>
      <c r="H18915" s="88"/>
      <c r="I18915" s="88"/>
      <c r="J18915" s="88"/>
      <c r="K18915" s="88"/>
    </row>
    <row r="18916" spans="2:11" ht="12" hidden="1" customHeight="1" x14ac:dyDescent="0.2">
      <c r="B18916" s="88"/>
      <c r="C18916" s="88"/>
      <c r="D18916" s="88"/>
      <c r="E18916" s="88"/>
      <c r="F18916" s="88"/>
      <c r="G18916" s="88"/>
      <c r="H18916" s="88"/>
      <c r="I18916" s="88"/>
      <c r="J18916" s="88"/>
      <c r="K18916" s="88"/>
    </row>
    <row r="18917" spans="2:11" ht="12" hidden="1" customHeight="1" x14ac:dyDescent="0.2">
      <c r="B18917" s="88"/>
      <c r="C18917" s="88"/>
      <c r="D18917" s="88"/>
      <c r="E18917" s="88"/>
      <c r="F18917" s="88"/>
      <c r="G18917" s="88"/>
      <c r="H18917" s="88"/>
      <c r="I18917" s="88"/>
      <c r="J18917" s="88"/>
      <c r="K18917" s="88"/>
    </row>
    <row r="18918" spans="2:11" ht="12" hidden="1" customHeight="1" x14ac:dyDescent="0.2">
      <c r="B18918" s="88"/>
      <c r="C18918" s="88"/>
      <c r="D18918" s="88"/>
      <c r="E18918" s="88"/>
      <c r="F18918" s="88"/>
      <c r="G18918" s="88"/>
      <c r="H18918" s="88"/>
      <c r="I18918" s="88"/>
      <c r="J18918" s="88"/>
      <c r="K18918" s="88"/>
    </row>
    <row r="18919" spans="2:11" ht="12" hidden="1" customHeight="1" x14ac:dyDescent="0.2">
      <c r="B18919" s="88"/>
      <c r="C18919" s="88"/>
      <c r="D18919" s="88"/>
      <c r="E18919" s="88"/>
      <c r="F18919" s="88"/>
      <c r="G18919" s="88"/>
      <c r="H18919" s="88"/>
      <c r="I18919" s="88"/>
      <c r="J18919" s="88"/>
      <c r="K18919" s="88"/>
    </row>
    <row r="18920" spans="2:11" ht="12" hidden="1" customHeight="1" x14ac:dyDescent="0.2">
      <c r="B18920" s="88"/>
      <c r="C18920" s="88"/>
      <c r="D18920" s="88"/>
      <c r="E18920" s="88"/>
      <c r="F18920" s="88"/>
      <c r="G18920" s="88"/>
      <c r="H18920" s="88"/>
      <c r="I18920" s="88"/>
      <c r="J18920" s="88"/>
      <c r="K18920" s="88"/>
    </row>
    <row r="18921" spans="2:11" ht="12" hidden="1" customHeight="1" x14ac:dyDescent="0.2">
      <c r="B18921" s="88"/>
      <c r="C18921" s="88"/>
      <c r="D18921" s="88"/>
      <c r="E18921" s="88"/>
      <c r="F18921" s="88"/>
      <c r="G18921" s="88"/>
      <c r="H18921" s="88"/>
      <c r="I18921" s="88"/>
      <c r="J18921" s="88"/>
      <c r="K18921" s="88"/>
    </row>
    <row r="18922" spans="2:11" ht="12" hidden="1" customHeight="1" x14ac:dyDescent="0.2">
      <c r="B18922" s="88"/>
      <c r="C18922" s="88"/>
      <c r="D18922" s="88"/>
      <c r="E18922" s="88"/>
      <c r="F18922" s="88"/>
      <c r="G18922" s="88"/>
      <c r="H18922" s="88"/>
      <c r="I18922" s="88"/>
      <c r="J18922" s="88"/>
      <c r="K18922" s="88"/>
    </row>
    <row r="18923" spans="2:11" ht="12" hidden="1" customHeight="1" x14ac:dyDescent="0.2">
      <c r="B18923" s="88"/>
      <c r="C18923" s="88"/>
      <c r="D18923" s="88"/>
      <c r="E18923" s="88"/>
      <c r="F18923" s="88"/>
      <c r="G18923" s="88"/>
      <c r="H18923" s="88"/>
      <c r="I18923" s="88"/>
      <c r="J18923" s="88"/>
      <c r="K18923" s="88"/>
    </row>
    <row r="18924" spans="2:11" ht="12" hidden="1" customHeight="1" x14ac:dyDescent="0.2">
      <c r="B18924" s="88"/>
      <c r="C18924" s="88"/>
      <c r="D18924" s="88"/>
      <c r="E18924" s="88"/>
      <c r="F18924" s="88"/>
      <c r="G18924" s="88"/>
      <c r="H18924" s="88"/>
      <c r="I18924" s="88"/>
      <c r="J18924" s="88"/>
      <c r="K18924" s="88"/>
    </row>
    <row r="18925" spans="2:11" ht="12" hidden="1" customHeight="1" x14ac:dyDescent="0.2">
      <c r="B18925" s="88"/>
      <c r="C18925" s="88"/>
      <c r="D18925" s="88"/>
      <c r="E18925" s="88"/>
      <c r="F18925" s="88"/>
      <c r="G18925" s="88"/>
      <c r="H18925" s="88"/>
      <c r="I18925" s="88"/>
      <c r="J18925" s="88"/>
      <c r="K18925" s="88"/>
    </row>
    <row r="18926" spans="2:11" ht="12" hidden="1" customHeight="1" x14ac:dyDescent="0.2">
      <c r="B18926" s="88"/>
      <c r="C18926" s="88"/>
      <c r="D18926" s="88"/>
      <c r="E18926" s="88"/>
      <c r="F18926" s="88"/>
      <c r="G18926" s="88"/>
      <c r="H18926" s="88"/>
      <c r="I18926" s="88"/>
      <c r="J18926" s="88"/>
      <c r="K18926" s="88"/>
    </row>
    <row r="18927" spans="2:11" ht="12" hidden="1" customHeight="1" x14ac:dyDescent="0.2">
      <c r="B18927" s="88"/>
      <c r="C18927" s="88"/>
      <c r="D18927" s="88"/>
      <c r="E18927" s="88"/>
      <c r="F18927" s="88"/>
      <c r="G18927" s="88"/>
      <c r="H18927" s="88"/>
      <c r="I18927" s="88"/>
      <c r="J18927" s="88"/>
      <c r="K18927" s="88"/>
    </row>
    <row r="18928" spans="2:11" ht="12" hidden="1" customHeight="1" x14ac:dyDescent="0.2">
      <c r="B18928" s="88"/>
      <c r="C18928" s="88"/>
      <c r="D18928" s="88"/>
      <c r="E18928" s="88"/>
      <c r="F18928" s="88"/>
      <c r="G18928" s="88"/>
      <c r="H18928" s="88"/>
      <c r="I18928" s="88"/>
      <c r="J18928" s="88"/>
      <c r="K18928" s="88"/>
    </row>
    <row r="18929" spans="2:11" ht="12" hidden="1" customHeight="1" x14ac:dyDescent="0.2">
      <c r="B18929" s="88"/>
      <c r="C18929" s="88"/>
      <c r="D18929" s="88"/>
      <c r="E18929" s="88"/>
      <c r="F18929" s="88"/>
      <c r="G18929" s="88"/>
      <c r="H18929" s="88"/>
      <c r="I18929" s="88"/>
      <c r="J18929" s="88"/>
      <c r="K18929" s="88"/>
    </row>
    <row r="18930" spans="2:11" ht="12" hidden="1" customHeight="1" x14ac:dyDescent="0.2">
      <c r="B18930" s="88"/>
      <c r="C18930" s="88"/>
      <c r="D18930" s="88"/>
      <c r="E18930" s="88"/>
      <c r="F18930" s="88"/>
      <c r="G18930" s="88"/>
      <c r="H18930" s="88"/>
      <c r="I18930" s="88"/>
      <c r="J18930" s="88"/>
      <c r="K18930" s="88"/>
    </row>
    <row r="18931" spans="2:11" ht="12" hidden="1" customHeight="1" x14ac:dyDescent="0.2">
      <c r="B18931" s="88"/>
      <c r="C18931" s="88"/>
      <c r="D18931" s="88"/>
      <c r="E18931" s="88"/>
      <c r="F18931" s="88"/>
      <c r="G18931" s="88"/>
      <c r="H18931" s="88"/>
      <c r="I18931" s="88"/>
      <c r="J18931" s="88"/>
      <c r="K18931" s="88"/>
    </row>
    <row r="18932" spans="2:11" ht="12" hidden="1" customHeight="1" x14ac:dyDescent="0.2">
      <c r="B18932" s="88"/>
      <c r="C18932" s="88"/>
      <c r="D18932" s="88"/>
      <c r="E18932" s="88"/>
      <c r="F18932" s="88"/>
      <c r="G18932" s="88"/>
      <c r="H18932" s="88"/>
      <c r="I18932" s="88"/>
      <c r="J18932" s="88"/>
      <c r="K18932" s="88"/>
    </row>
    <row r="18933" spans="2:11" ht="12" hidden="1" customHeight="1" x14ac:dyDescent="0.2">
      <c r="B18933" s="88"/>
      <c r="C18933" s="88"/>
      <c r="D18933" s="88"/>
      <c r="E18933" s="88"/>
      <c r="F18933" s="88"/>
      <c r="G18933" s="88"/>
      <c r="H18933" s="88"/>
      <c r="I18933" s="88"/>
      <c r="J18933" s="88"/>
      <c r="K18933" s="88"/>
    </row>
    <row r="18934" spans="2:11" ht="12" hidden="1" customHeight="1" x14ac:dyDescent="0.2">
      <c r="B18934" s="88"/>
      <c r="C18934" s="88"/>
      <c r="D18934" s="88"/>
      <c r="E18934" s="88"/>
      <c r="F18934" s="88"/>
      <c r="G18934" s="88"/>
      <c r="H18934" s="88"/>
      <c r="I18934" s="88"/>
      <c r="J18934" s="88"/>
      <c r="K18934" s="88"/>
    </row>
    <row r="18935" spans="2:11" ht="12" hidden="1" customHeight="1" x14ac:dyDescent="0.2">
      <c r="B18935" s="88"/>
      <c r="C18935" s="88"/>
      <c r="D18935" s="88"/>
      <c r="E18935" s="88"/>
      <c r="F18935" s="88"/>
      <c r="G18935" s="88"/>
      <c r="H18935" s="88"/>
      <c r="I18935" s="88"/>
      <c r="J18935" s="88"/>
      <c r="K18935" s="88"/>
    </row>
    <row r="18936" spans="2:11" ht="12" hidden="1" customHeight="1" x14ac:dyDescent="0.2">
      <c r="B18936" s="88"/>
      <c r="C18936" s="88"/>
      <c r="D18936" s="88"/>
      <c r="E18936" s="88"/>
      <c r="F18936" s="88"/>
      <c r="G18936" s="88"/>
      <c r="H18936" s="88"/>
      <c r="I18936" s="88"/>
      <c r="J18936" s="88"/>
      <c r="K18936" s="88"/>
    </row>
    <row r="18937" spans="2:11" ht="12" hidden="1" customHeight="1" x14ac:dyDescent="0.2">
      <c r="B18937" s="88"/>
      <c r="C18937" s="88"/>
      <c r="D18937" s="88"/>
      <c r="E18937" s="88"/>
      <c r="F18937" s="88"/>
      <c r="G18937" s="88"/>
      <c r="H18937" s="88"/>
      <c r="I18937" s="88"/>
      <c r="J18937" s="88"/>
      <c r="K18937" s="88"/>
    </row>
    <row r="18938" spans="2:11" ht="12" hidden="1" customHeight="1" x14ac:dyDescent="0.2">
      <c r="B18938" s="88"/>
      <c r="C18938" s="88"/>
      <c r="D18938" s="88"/>
      <c r="E18938" s="88"/>
      <c r="F18938" s="88"/>
      <c r="G18938" s="88"/>
      <c r="H18938" s="88"/>
      <c r="I18938" s="88"/>
      <c r="J18938" s="88"/>
      <c r="K18938" s="88"/>
    </row>
    <row r="18939" spans="2:11" ht="12" hidden="1" customHeight="1" x14ac:dyDescent="0.2">
      <c r="B18939" s="88"/>
      <c r="C18939" s="88"/>
      <c r="D18939" s="88"/>
      <c r="E18939" s="88"/>
      <c r="F18939" s="88"/>
      <c r="G18939" s="88"/>
      <c r="H18939" s="88"/>
      <c r="I18939" s="88"/>
      <c r="J18939" s="88"/>
      <c r="K18939" s="88"/>
    </row>
    <row r="18940" spans="2:11" ht="12" hidden="1" customHeight="1" x14ac:dyDescent="0.2">
      <c r="B18940" s="88"/>
      <c r="C18940" s="88"/>
      <c r="D18940" s="88"/>
      <c r="E18940" s="88"/>
      <c r="F18940" s="88"/>
      <c r="G18940" s="88"/>
      <c r="H18940" s="88"/>
      <c r="I18940" s="88"/>
      <c r="J18940" s="88"/>
      <c r="K18940" s="88"/>
    </row>
    <row r="18941" spans="2:11" ht="12" hidden="1" customHeight="1" x14ac:dyDescent="0.2">
      <c r="B18941" s="88"/>
      <c r="C18941" s="88"/>
      <c r="D18941" s="88"/>
      <c r="E18941" s="88"/>
      <c r="F18941" s="88"/>
      <c r="G18941" s="88"/>
      <c r="H18941" s="88"/>
      <c r="I18941" s="88"/>
      <c r="J18941" s="88"/>
      <c r="K18941" s="88"/>
    </row>
    <row r="18942" spans="2:11" ht="12" hidden="1" customHeight="1" x14ac:dyDescent="0.2">
      <c r="B18942" s="88"/>
      <c r="C18942" s="88"/>
      <c r="D18942" s="88"/>
      <c r="E18942" s="88"/>
      <c r="F18942" s="88"/>
      <c r="G18942" s="88"/>
      <c r="H18942" s="88"/>
      <c r="I18942" s="88"/>
      <c r="J18942" s="88"/>
      <c r="K18942" s="88"/>
    </row>
    <row r="18943" spans="2:11" ht="12" hidden="1" customHeight="1" x14ac:dyDescent="0.2">
      <c r="B18943" s="88"/>
      <c r="C18943" s="88"/>
      <c r="D18943" s="88"/>
      <c r="E18943" s="88"/>
      <c r="F18943" s="88"/>
      <c r="G18943" s="88"/>
      <c r="H18943" s="88"/>
      <c r="I18943" s="88"/>
      <c r="J18943" s="88"/>
      <c r="K18943" s="88"/>
    </row>
    <row r="18944" spans="2:11" ht="12" hidden="1" customHeight="1" x14ac:dyDescent="0.2">
      <c r="B18944" s="88"/>
      <c r="C18944" s="88"/>
      <c r="D18944" s="88"/>
      <c r="E18944" s="88"/>
      <c r="F18944" s="88"/>
      <c r="G18944" s="88"/>
      <c r="H18944" s="88"/>
      <c r="I18944" s="88"/>
      <c r="J18944" s="88"/>
      <c r="K18944" s="88"/>
    </row>
    <row r="18945" spans="2:11" ht="12" hidden="1" customHeight="1" x14ac:dyDescent="0.2">
      <c r="B18945" s="88"/>
      <c r="C18945" s="88"/>
      <c r="D18945" s="88"/>
      <c r="E18945" s="88"/>
      <c r="F18945" s="88"/>
      <c r="G18945" s="88"/>
      <c r="H18945" s="88"/>
      <c r="I18945" s="88"/>
      <c r="J18945" s="88"/>
      <c r="K18945" s="88"/>
    </row>
    <row r="18946" spans="2:11" ht="12" hidden="1" customHeight="1" x14ac:dyDescent="0.2">
      <c r="B18946" s="88"/>
      <c r="C18946" s="88"/>
      <c r="D18946" s="88"/>
      <c r="E18946" s="88"/>
      <c r="F18946" s="88"/>
      <c r="G18946" s="88"/>
      <c r="H18946" s="88"/>
      <c r="I18946" s="88"/>
      <c r="J18946" s="88"/>
      <c r="K18946" s="88"/>
    </row>
    <row r="18947" spans="2:11" ht="12" hidden="1" customHeight="1" x14ac:dyDescent="0.2">
      <c r="B18947" s="88"/>
      <c r="C18947" s="88"/>
      <c r="D18947" s="88"/>
      <c r="E18947" s="88"/>
      <c r="F18947" s="88"/>
      <c r="G18947" s="88"/>
      <c r="H18947" s="88"/>
      <c r="I18947" s="88"/>
      <c r="J18947" s="88"/>
      <c r="K18947" s="88"/>
    </row>
    <row r="18948" spans="2:11" ht="12" hidden="1" customHeight="1" x14ac:dyDescent="0.2">
      <c r="B18948" s="88"/>
      <c r="C18948" s="88"/>
      <c r="D18948" s="88"/>
      <c r="E18948" s="88"/>
      <c r="F18948" s="88"/>
      <c r="G18948" s="88"/>
      <c r="H18948" s="88"/>
      <c r="I18948" s="88"/>
      <c r="J18948" s="88"/>
      <c r="K18948" s="88"/>
    </row>
    <row r="18949" spans="2:11" ht="12" hidden="1" customHeight="1" x14ac:dyDescent="0.2">
      <c r="B18949" s="88"/>
      <c r="C18949" s="88"/>
      <c r="D18949" s="88"/>
      <c r="E18949" s="88"/>
      <c r="F18949" s="88"/>
      <c r="G18949" s="88"/>
      <c r="H18949" s="88"/>
      <c r="I18949" s="88"/>
      <c r="J18949" s="88"/>
      <c r="K18949" s="88"/>
    </row>
    <row r="18950" spans="2:11" ht="12" hidden="1" customHeight="1" x14ac:dyDescent="0.2">
      <c r="B18950" s="88"/>
      <c r="C18950" s="88"/>
      <c r="D18950" s="88"/>
      <c r="E18950" s="88"/>
      <c r="F18950" s="88"/>
      <c r="G18950" s="88"/>
      <c r="H18950" s="88"/>
      <c r="I18950" s="88"/>
      <c r="J18950" s="88"/>
      <c r="K18950" s="88"/>
    </row>
    <row r="18951" spans="2:11" ht="12" hidden="1" customHeight="1" x14ac:dyDescent="0.2">
      <c r="B18951" s="88"/>
      <c r="C18951" s="88"/>
      <c r="D18951" s="88"/>
      <c r="E18951" s="88"/>
      <c r="F18951" s="88"/>
      <c r="G18951" s="88"/>
      <c r="H18951" s="88"/>
      <c r="I18951" s="88"/>
      <c r="J18951" s="88"/>
      <c r="K18951" s="88"/>
    </row>
    <row r="18952" spans="2:11" ht="12" hidden="1" customHeight="1" x14ac:dyDescent="0.2">
      <c r="B18952" s="88"/>
      <c r="C18952" s="88"/>
      <c r="D18952" s="88"/>
      <c r="E18952" s="88"/>
      <c r="F18952" s="88"/>
      <c r="G18952" s="88"/>
      <c r="H18952" s="88"/>
      <c r="I18952" s="88"/>
      <c r="J18952" s="88"/>
      <c r="K18952" s="88"/>
    </row>
    <row r="18953" spans="2:11" ht="12" hidden="1" customHeight="1" x14ac:dyDescent="0.2">
      <c r="B18953" s="88"/>
      <c r="C18953" s="88"/>
      <c r="D18953" s="88"/>
      <c r="E18953" s="88"/>
      <c r="F18953" s="88"/>
      <c r="G18953" s="88"/>
      <c r="H18953" s="88"/>
      <c r="I18953" s="88"/>
      <c r="J18953" s="88"/>
      <c r="K18953" s="88"/>
    </row>
    <row r="18954" spans="2:11" ht="12" hidden="1" customHeight="1" x14ac:dyDescent="0.2">
      <c r="B18954" s="88"/>
      <c r="C18954" s="88"/>
      <c r="D18954" s="88"/>
      <c r="E18954" s="88"/>
      <c r="F18954" s="88"/>
      <c r="G18954" s="88"/>
      <c r="H18954" s="88"/>
      <c r="I18954" s="88"/>
      <c r="J18954" s="88"/>
      <c r="K18954" s="88"/>
    </row>
    <row r="18955" spans="2:11" ht="12" hidden="1" customHeight="1" x14ac:dyDescent="0.2">
      <c r="B18955" s="88"/>
      <c r="C18955" s="88"/>
      <c r="D18955" s="88"/>
      <c r="E18955" s="88"/>
      <c r="F18955" s="88"/>
      <c r="G18955" s="88"/>
      <c r="H18955" s="88"/>
      <c r="I18955" s="88"/>
      <c r="J18955" s="88"/>
      <c r="K18955" s="88"/>
    </row>
    <row r="18956" spans="2:11" ht="12" hidden="1" customHeight="1" x14ac:dyDescent="0.2">
      <c r="B18956" s="88"/>
      <c r="C18956" s="88"/>
      <c r="D18956" s="88"/>
      <c r="E18956" s="88"/>
      <c r="F18956" s="88"/>
      <c r="G18956" s="88"/>
      <c r="H18956" s="88"/>
      <c r="I18956" s="88"/>
      <c r="J18956" s="88"/>
      <c r="K18956" s="88"/>
    </row>
    <row r="18957" spans="2:11" ht="12" hidden="1" customHeight="1" x14ac:dyDescent="0.2">
      <c r="B18957" s="88"/>
      <c r="C18957" s="88"/>
      <c r="D18957" s="88"/>
      <c r="E18957" s="88"/>
      <c r="F18957" s="88"/>
      <c r="G18957" s="88"/>
      <c r="H18957" s="88"/>
      <c r="I18957" s="88"/>
      <c r="J18957" s="88"/>
      <c r="K18957" s="88"/>
    </row>
    <row r="18958" spans="2:11" ht="12" hidden="1" customHeight="1" x14ac:dyDescent="0.2">
      <c r="B18958" s="88"/>
      <c r="C18958" s="88"/>
      <c r="D18958" s="88"/>
      <c r="E18958" s="88"/>
      <c r="F18958" s="88"/>
      <c r="G18958" s="88"/>
      <c r="H18958" s="88"/>
      <c r="I18958" s="88"/>
      <c r="J18958" s="88"/>
      <c r="K18958" s="88"/>
    </row>
    <row r="18959" spans="2:11" ht="12" hidden="1" customHeight="1" x14ac:dyDescent="0.2">
      <c r="B18959" s="88"/>
      <c r="C18959" s="88"/>
      <c r="D18959" s="88"/>
      <c r="E18959" s="88"/>
      <c r="F18959" s="88"/>
      <c r="G18959" s="88"/>
      <c r="H18959" s="88"/>
      <c r="I18959" s="88"/>
      <c r="J18959" s="88"/>
      <c r="K18959" s="88"/>
    </row>
    <row r="18960" spans="2:11" ht="12" hidden="1" customHeight="1" x14ac:dyDescent="0.2">
      <c r="B18960" s="88"/>
      <c r="C18960" s="88"/>
      <c r="D18960" s="88"/>
      <c r="E18960" s="88"/>
      <c r="F18960" s="88"/>
      <c r="G18960" s="88"/>
      <c r="H18960" s="88"/>
      <c r="I18960" s="88"/>
      <c r="J18960" s="88"/>
      <c r="K18960" s="88"/>
    </row>
    <row r="18961" spans="2:11" ht="12" hidden="1" customHeight="1" x14ac:dyDescent="0.2">
      <c r="B18961" s="88"/>
      <c r="C18961" s="88"/>
      <c r="D18961" s="88"/>
      <c r="E18961" s="88"/>
      <c r="F18961" s="88"/>
      <c r="G18961" s="88"/>
      <c r="H18961" s="88"/>
      <c r="I18961" s="88"/>
      <c r="J18961" s="88"/>
      <c r="K18961" s="88"/>
    </row>
    <row r="18962" spans="2:11" ht="12" hidden="1" customHeight="1" x14ac:dyDescent="0.2">
      <c r="B18962" s="88"/>
      <c r="C18962" s="88"/>
      <c r="D18962" s="88"/>
      <c r="E18962" s="88"/>
      <c r="F18962" s="88"/>
      <c r="G18962" s="88"/>
      <c r="H18962" s="88"/>
      <c r="I18962" s="88"/>
      <c r="J18962" s="88"/>
      <c r="K18962" s="88"/>
    </row>
    <row r="18963" spans="2:11" ht="12" hidden="1" customHeight="1" x14ac:dyDescent="0.2">
      <c r="B18963" s="88"/>
      <c r="C18963" s="88"/>
      <c r="D18963" s="88"/>
      <c r="E18963" s="88"/>
      <c r="F18963" s="88"/>
      <c r="G18963" s="88"/>
      <c r="H18963" s="88"/>
      <c r="I18963" s="88"/>
      <c r="J18963" s="88"/>
      <c r="K18963" s="88"/>
    </row>
    <row r="18964" spans="2:11" ht="12" hidden="1" customHeight="1" x14ac:dyDescent="0.2">
      <c r="B18964" s="88"/>
      <c r="C18964" s="88"/>
      <c r="D18964" s="88"/>
      <c r="E18964" s="88"/>
      <c r="F18964" s="88"/>
      <c r="G18964" s="88"/>
      <c r="H18964" s="88"/>
      <c r="I18964" s="88"/>
      <c r="J18964" s="88"/>
      <c r="K18964" s="88"/>
    </row>
    <row r="18965" spans="2:11" ht="12" hidden="1" customHeight="1" x14ac:dyDescent="0.2">
      <c r="B18965" s="88"/>
      <c r="C18965" s="88"/>
      <c r="D18965" s="88"/>
      <c r="E18965" s="88"/>
      <c r="F18965" s="88"/>
      <c r="G18965" s="88"/>
      <c r="H18965" s="88"/>
      <c r="I18965" s="88"/>
      <c r="J18965" s="88"/>
      <c r="K18965" s="88"/>
    </row>
    <row r="18966" spans="2:11" ht="12" hidden="1" customHeight="1" x14ac:dyDescent="0.2">
      <c r="B18966" s="88"/>
      <c r="C18966" s="88"/>
      <c r="D18966" s="88"/>
      <c r="E18966" s="88"/>
      <c r="F18966" s="88"/>
      <c r="G18966" s="88"/>
      <c r="H18966" s="88"/>
      <c r="I18966" s="88"/>
      <c r="J18966" s="88"/>
      <c r="K18966" s="88"/>
    </row>
    <row r="18967" spans="2:11" ht="12" hidden="1" customHeight="1" x14ac:dyDescent="0.2">
      <c r="B18967" s="88"/>
      <c r="C18967" s="88"/>
      <c r="D18967" s="88"/>
      <c r="E18967" s="88"/>
      <c r="F18967" s="88"/>
      <c r="G18967" s="88"/>
      <c r="H18967" s="88"/>
      <c r="I18967" s="88"/>
      <c r="J18967" s="88"/>
      <c r="K18967" s="88"/>
    </row>
    <row r="18968" spans="2:11" ht="12" hidden="1" customHeight="1" x14ac:dyDescent="0.2">
      <c r="B18968" s="88"/>
      <c r="C18968" s="88"/>
      <c r="D18968" s="88"/>
      <c r="E18968" s="88"/>
      <c r="F18968" s="88"/>
      <c r="G18968" s="88"/>
      <c r="H18968" s="88"/>
      <c r="I18968" s="88"/>
      <c r="J18968" s="88"/>
      <c r="K18968" s="88"/>
    </row>
    <row r="18969" spans="2:11" ht="12" hidden="1" customHeight="1" x14ac:dyDescent="0.2">
      <c r="B18969" s="88"/>
      <c r="C18969" s="88"/>
      <c r="D18969" s="88"/>
      <c r="E18969" s="88"/>
      <c r="F18969" s="88"/>
      <c r="G18969" s="88"/>
      <c r="H18969" s="88"/>
      <c r="I18969" s="88"/>
      <c r="J18969" s="88"/>
      <c r="K18969" s="88"/>
    </row>
    <row r="18970" spans="2:11" ht="12" hidden="1" customHeight="1" x14ac:dyDescent="0.2">
      <c r="B18970" s="88"/>
      <c r="C18970" s="88"/>
      <c r="D18970" s="88"/>
      <c r="E18970" s="88"/>
      <c r="F18970" s="88"/>
      <c r="G18970" s="88"/>
      <c r="H18970" s="88"/>
      <c r="I18970" s="88"/>
      <c r="J18970" s="88"/>
      <c r="K18970" s="88"/>
    </row>
    <row r="18971" spans="2:11" ht="12" hidden="1" customHeight="1" x14ac:dyDescent="0.2">
      <c r="B18971" s="88"/>
      <c r="C18971" s="88"/>
      <c r="D18971" s="88"/>
      <c r="E18971" s="88"/>
      <c r="F18971" s="88"/>
      <c r="G18971" s="88"/>
      <c r="H18971" s="88"/>
      <c r="I18971" s="88"/>
      <c r="J18971" s="88"/>
      <c r="K18971" s="88"/>
    </row>
    <row r="18972" spans="2:11" ht="12" hidden="1" customHeight="1" x14ac:dyDescent="0.2">
      <c r="B18972" s="88"/>
      <c r="C18972" s="88"/>
      <c r="D18972" s="88"/>
      <c r="E18972" s="88"/>
      <c r="F18972" s="88"/>
      <c r="G18972" s="88"/>
      <c r="H18972" s="88"/>
      <c r="I18972" s="88"/>
      <c r="J18972" s="88"/>
      <c r="K18972" s="88"/>
    </row>
    <row r="18973" spans="2:11" ht="12" hidden="1" customHeight="1" x14ac:dyDescent="0.2">
      <c r="B18973" s="88"/>
      <c r="C18973" s="88"/>
      <c r="D18973" s="88"/>
      <c r="E18973" s="88"/>
      <c r="F18973" s="88"/>
      <c r="G18973" s="88"/>
      <c r="H18973" s="88"/>
      <c r="I18973" s="88"/>
      <c r="J18973" s="88"/>
      <c r="K18973" s="88"/>
    </row>
    <row r="18974" spans="2:11" ht="12" hidden="1" customHeight="1" x14ac:dyDescent="0.2">
      <c r="B18974" s="88"/>
      <c r="C18974" s="88"/>
      <c r="D18974" s="88"/>
      <c r="E18974" s="88"/>
      <c r="F18974" s="88"/>
      <c r="G18974" s="88"/>
      <c r="H18974" s="88"/>
      <c r="I18974" s="88"/>
      <c r="J18974" s="88"/>
      <c r="K18974" s="88"/>
    </row>
    <row r="18975" spans="2:11" ht="12" hidden="1" customHeight="1" x14ac:dyDescent="0.2">
      <c r="B18975" s="88"/>
      <c r="C18975" s="88"/>
      <c r="D18975" s="88"/>
      <c r="E18975" s="88"/>
      <c r="F18975" s="88"/>
      <c r="G18975" s="88"/>
      <c r="H18975" s="88"/>
      <c r="I18975" s="88"/>
      <c r="J18975" s="88"/>
      <c r="K18975" s="88"/>
    </row>
    <row r="18976" spans="2:11" ht="12" hidden="1" customHeight="1" x14ac:dyDescent="0.2">
      <c r="B18976" s="88"/>
      <c r="C18976" s="88"/>
      <c r="D18976" s="88"/>
      <c r="E18976" s="88"/>
      <c r="F18976" s="88"/>
      <c r="G18976" s="88"/>
      <c r="H18976" s="88"/>
      <c r="I18976" s="88"/>
      <c r="J18976" s="88"/>
      <c r="K18976" s="88"/>
    </row>
    <row r="18977" spans="2:11" ht="12" hidden="1" customHeight="1" x14ac:dyDescent="0.2">
      <c r="B18977" s="88"/>
      <c r="C18977" s="88"/>
      <c r="D18977" s="88"/>
      <c r="E18977" s="88"/>
      <c r="F18977" s="88"/>
      <c r="G18977" s="88"/>
      <c r="H18977" s="88"/>
      <c r="I18977" s="88"/>
      <c r="J18977" s="88"/>
      <c r="K18977" s="88"/>
    </row>
    <row r="18978" spans="2:11" ht="12" hidden="1" customHeight="1" x14ac:dyDescent="0.2">
      <c r="B18978" s="88"/>
      <c r="C18978" s="88"/>
      <c r="D18978" s="88"/>
      <c r="E18978" s="88"/>
      <c r="F18978" s="88"/>
      <c r="G18978" s="88"/>
      <c r="H18978" s="88"/>
      <c r="I18978" s="88"/>
      <c r="J18978" s="88"/>
      <c r="K18978" s="88"/>
    </row>
    <row r="18979" spans="2:11" ht="12" hidden="1" customHeight="1" x14ac:dyDescent="0.2">
      <c r="B18979" s="88"/>
      <c r="C18979" s="88"/>
      <c r="D18979" s="88"/>
      <c r="E18979" s="88"/>
      <c r="F18979" s="88"/>
      <c r="G18979" s="88"/>
      <c r="H18979" s="88"/>
      <c r="I18979" s="88"/>
      <c r="J18979" s="88"/>
      <c r="K18979" s="88"/>
    </row>
    <row r="18980" spans="2:11" ht="12" hidden="1" customHeight="1" x14ac:dyDescent="0.2">
      <c r="B18980" s="88"/>
      <c r="C18980" s="88"/>
      <c r="D18980" s="88"/>
      <c r="E18980" s="88"/>
      <c r="F18980" s="88"/>
      <c r="G18980" s="88"/>
      <c r="H18980" s="88"/>
      <c r="I18980" s="88"/>
      <c r="J18980" s="88"/>
      <c r="K18980" s="88"/>
    </row>
    <row r="18981" spans="2:11" ht="12" hidden="1" customHeight="1" x14ac:dyDescent="0.2">
      <c r="B18981" s="88"/>
      <c r="C18981" s="88"/>
      <c r="D18981" s="88"/>
      <c r="E18981" s="88"/>
      <c r="F18981" s="88"/>
      <c r="G18981" s="88"/>
      <c r="H18981" s="88"/>
      <c r="I18981" s="88"/>
      <c r="J18981" s="88"/>
      <c r="K18981" s="88"/>
    </row>
    <row r="18982" spans="2:11" ht="12" hidden="1" customHeight="1" x14ac:dyDescent="0.2">
      <c r="B18982" s="88"/>
      <c r="C18982" s="88"/>
      <c r="D18982" s="88"/>
      <c r="E18982" s="88"/>
      <c r="F18982" s="88"/>
      <c r="G18982" s="88"/>
      <c r="H18982" s="88"/>
      <c r="I18982" s="88"/>
      <c r="J18982" s="88"/>
      <c r="K18982" s="88"/>
    </row>
    <row r="18983" spans="2:11" ht="12" hidden="1" customHeight="1" x14ac:dyDescent="0.2">
      <c r="B18983" s="88"/>
      <c r="C18983" s="88"/>
      <c r="D18983" s="88"/>
      <c r="E18983" s="88"/>
      <c r="F18983" s="88"/>
      <c r="G18983" s="88"/>
      <c r="H18983" s="88"/>
      <c r="I18983" s="88"/>
      <c r="J18983" s="88"/>
      <c r="K18983" s="88"/>
    </row>
    <row r="18984" spans="2:11" ht="12" hidden="1" customHeight="1" x14ac:dyDescent="0.2">
      <c r="B18984" s="88"/>
      <c r="C18984" s="88"/>
      <c r="D18984" s="88"/>
      <c r="E18984" s="88"/>
      <c r="F18984" s="88"/>
      <c r="G18984" s="88"/>
      <c r="H18984" s="88"/>
      <c r="I18984" s="88"/>
      <c r="J18984" s="88"/>
      <c r="K18984" s="88"/>
    </row>
    <row r="18985" spans="2:11" ht="12" hidden="1" customHeight="1" x14ac:dyDescent="0.2">
      <c r="B18985" s="88"/>
      <c r="C18985" s="88"/>
      <c r="D18985" s="88"/>
      <c r="E18985" s="88"/>
      <c r="F18985" s="88"/>
      <c r="G18985" s="88"/>
      <c r="H18985" s="88"/>
      <c r="I18985" s="88"/>
      <c r="J18985" s="88"/>
      <c r="K18985" s="88"/>
    </row>
    <row r="18986" spans="2:11" ht="12" hidden="1" customHeight="1" x14ac:dyDescent="0.2">
      <c r="B18986" s="88"/>
      <c r="C18986" s="88"/>
      <c r="D18986" s="88"/>
      <c r="E18986" s="88"/>
      <c r="F18986" s="88"/>
      <c r="G18986" s="88"/>
      <c r="H18986" s="88"/>
      <c r="I18986" s="88"/>
      <c r="J18986" s="88"/>
      <c r="K18986" s="88"/>
    </row>
    <row r="18987" spans="2:11" ht="12" hidden="1" customHeight="1" x14ac:dyDescent="0.2">
      <c r="B18987" s="88"/>
      <c r="C18987" s="88"/>
      <c r="D18987" s="88"/>
      <c r="E18987" s="88"/>
      <c r="F18987" s="88"/>
      <c r="G18987" s="88"/>
      <c r="H18987" s="88"/>
      <c r="I18987" s="88"/>
      <c r="J18987" s="88"/>
      <c r="K18987" s="88"/>
    </row>
    <row r="18988" spans="2:11" ht="12" hidden="1" customHeight="1" x14ac:dyDescent="0.2">
      <c r="B18988" s="88"/>
      <c r="C18988" s="88"/>
      <c r="D18988" s="88"/>
      <c r="E18988" s="88"/>
      <c r="F18988" s="88"/>
      <c r="G18988" s="88"/>
      <c r="H18988" s="88"/>
      <c r="I18988" s="88"/>
      <c r="J18988" s="88"/>
      <c r="K18988" s="88"/>
    </row>
    <row r="18989" spans="2:11" ht="12" hidden="1" customHeight="1" x14ac:dyDescent="0.2">
      <c r="B18989" s="88"/>
      <c r="C18989" s="88"/>
      <c r="D18989" s="88"/>
      <c r="E18989" s="88"/>
      <c r="F18989" s="88"/>
      <c r="G18989" s="88"/>
      <c r="H18989" s="88"/>
      <c r="I18989" s="88"/>
      <c r="J18989" s="88"/>
      <c r="K18989" s="88"/>
    </row>
    <row r="18990" spans="2:11" ht="12" hidden="1" customHeight="1" x14ac:dyDescent="0.2">
      <c r="B18990" s="88"/>
      <c r="C18990" s="88"/>
      <c r="D18990" s="88"/>
      <c r="E18990" s="88"/>
      <c r="F18990" s="88"/>
      <c r="G18990" s="88"/>
      <c r="H18990" s="88"/>
      <c r="I18990" s="88"/>
      <c r="J18990" s="88"/>
      <c r="K18990" s="88"/>
    </row>
    <row r="18991" spans="2:11" ht="12" hidden="1" customHeight="1" x14ac:dyDescent="0.2">
      <c r="B18991" s="88"/>
      <c r="C18991" s="88"/>
      <c r="D18991" s="88"/>
      <c r="E18991" s="88"/>
      <c r="F18991" s="88"/>
      <c r="G18991" s="88"/>
      <c r="H18991" s="88"/>
      <c r="I18991" s="88"/>
      <c r="J18991" s="88"/>
      <c r="K18991" s="88"/>
    </row>
    <row r="18992" spans="2:11" ht="12" hidden="1" customHeight="1" x14ac:dyDescent="0.2">
      <c r="B18992" s="88"/>
      <c r="C18992" s="88"/>
      <c r="D18992" s="88"/>
      <c r="E18992" s="88"/>
      <c r="F18992" s="88"/>
      <c r="G18992" s="88"/>
      <c r="H18992" s="88"/>
      <c r="I18992" s="88"/>
      <c r="J18992" s="88"/>
      <c r="K18992" s="88"/>
    </row>
    <row r="18993" spans="2:11" ht="12" hidden="1" customHeight="1" x14ac:dyDescent="0.2">
      <c r="B18993" s="88"/>
      <c r="C18993" s="88"/>
      <c r="D18993" s="88"/>
      <c r="E18993" s="88"/>
      <c r="F18993" s="88"/>
      <c r="G18993" s="88"/>
      <c r="H18993" s="88"/>
      <c r="I18993" s="88"/>
      <c r="J18993" s="88"/>
      <c r="K18993" s="88"/>
    </row>
    <row r="18994" spans="2:11" ht="12" hidden="1" customHeight="1" x14ac:dyDescent="0.2">
      <c r="B18994" s="88"/>
      <c r="C18994" s="88"/>
      <c r="D18994" s="88"/>
      <c r="E18994" s="88"/>
      <c r="F18994" s="88"/>
      <c r="G18994" s="88"/>
      <c r="H18994" s="88"/>
      <c r="I18994" s="88"/>
      <c r="J18994" s="88"/>
      <c r="K18994" s="88"/>
    </row>
    <row r="18995" spans="2:11" ht="12" hidden="1" customHeight="1" x14ac:dyDescent="0.2">
      <c r="B18995" s="88"/>
      <c r="C18995" s="88"/>
      <c r="D18995" s="88"/>
      <c r="E18995" s="88"/>
      <c r="F18995" s="88"/>
      <c r="G18995" s="88"/>
      <c r="H18995" s="88"/>
      <c r="I18995" s="88"/>
      <c r="J18995" s="88"/>
      <c r="K18995" s="88"/>
    </row>
    <row r="18996" spans="2:11" ht="12" hidden="1" customHeight="1" x14ac:dyDescent="0.2">
      <c r="B18996" s="88"/>
      <c r="C18996" s="88"/>
      <c r="D18996" s="88"/>
      <c r="E18996" s="88"/>
      <c r="F18996" s="88"/>
      <c r="G18996" s="88"/>
      <c r="H18996" s="88"/>
      <c r="I18996" s="88"/>
      <c r="J18996" s="88"/>
      <c r="K18996" s="88"/>
    </row>
    <row r="18997" spans="2:11" ht="12" hidden="1" customHeight="1" x14ac:dyDescent="0.2">
      <c r="B18997" s="88"/>
      <c r="C18997" s="88"/>
      <c r="D18997" s="88"/>
      <c r="E18997" s="88"/>
      <c r="F18997" s="88"/>
      <c r="G18997" s="88"/>
      <c r="H18997" s="88"/>
      <c r="I18997" s="88"/>
      <c r="J18997" s="88"/>
      <c r="K18997" s="88"/>
    </row>
    <row r="18998" spans="2:11" ht="12" hidden="1" customHeight="1" x14ac:dyDescent="0.2">
      <c r="B18998" s="88"/>
      <c r="C18998" s="88"/>
      <c r="D18998" s="88"/>
      <c r="E18998" s="88"/>
      <c r="F18998" s="88"/>
      <c r="G18998" s="88"/>
      <c r="H18998" s="88"/>
      <c r="I18998" s="88"/>
      <c r="J18998" s="88"/>
      <c r="K18998" s="88"/>
    </row>
    <row r="18999" spans="2:11" ht="12" hidden="1" customHeight="1" x14ac:dyDescent="0.2">
      <c r="B18999" s="88"/>
      <c r="C18999" s="88"/>
      <c r="D18999" s="88"/>
      <c r="E18999" s="88"/>
      <c r="F18999" s="88"/>
      <c r="G18999" s="88"/>
      <c r="H18999" s="88"/>
      <c r="I18999" s="88"/>
      <c r="J18999" s="88"/>
      <c r="K18999" s="88"/>
    </row>
    <row r="19000" spans="2:11" ht="12" hidden="1" customHeight="1" x14ac:dyDescent="0.2">
      <c r="B19000" s="88"/>
      <c r="C19000" s="88"/>
      <c r="D19000" s="88"/>
      <c r="E19000" s="88"/>
      <c r="F19000" s="88"/>
      <c r="G19000" s="88"/>
      <c r="H19000" s="88"/>
      <c r="I19000" s="88"/>
      <c r="J19000" s="88"/>
      <c r="K19000" s="88"/>
    </row>
    <row r="19001" spans="2:11" ht="12" hidden="1" customHeight="1" x14ac:dyDescent="0.2">
      <c r="B19001" s="88"/>
      <c r="C19001" s="88"/>
      <c r="D19001" s="88"/>
      <c r="E19001" s="88"/>
      <c r="F19001" s="88"/>
      <c r="G19001" s="88"/>
      <c r="H19001" s="88"/>
      <c r="I19001" s="88"/>
      <c r="J19001" s="88"/>
      <c r="K19001" s="88"/>
    </row>
    <row r="19002" spans="2:11" ht="12" hidden="1" customHeight="1" x14ac:dyDescent="0.2">
      <c r="B19002" s="88"/>
      <c r="C19002" s="88"/>
      <c r="D19002" s="88"/>
      <c r="E19002" s="88"/>
      <c r="F19002" s="88"/>
      <c r="G19002" s="88"/>
      <c r="H19002" s="88"/>
      <c r="I19002" s="88"/>
      <c r="J19002" s="88"/>
      <c r="K19002" s="88"/>
    </row>
    <row r="19003" spans="2:11" ht="12" hidden="1" customHeight="1" x14ac:dyDescent="0.2">
      <c r="B19003" s="88"/>
      <c r="C19003" s="88"/>
      <c r="D19003" s="88"/>
      <c r="E19003" s="88"/>
      <c r="F19003" s="88"/>
      <c r="G19003" s="88"/>
      <c r="H19003" s="88"/>
      <c r="I19003" s="88"/>
      <c r="J19003" s="88"/>
      <c r="K19003" s="88"/>
    </row>
    <row r="19004" spans="2:11" ht="12" hidden="1" customHeight="1" x14ac:dyDescent="0.2">
      <c r="B19004" s="88"/>
      <c r="C19004" s="88"/>
      <c r="D19004" s="88"/>
      <c r="E19004" s="88"/>
      <c r="F19004" s="88"/>
      <c r="G19004" s="88"/>
      <c r="H19004" s="88"/>
      <c r="I19004" s="88"/>
      <c r="J19004" s="88"/>
      <c r="K19004" s="88"/>
    </row>
    <row r="19005" spans="2:11" ht="12" hidden="1" customHeight="1" x14ac:dyDescent="0.2">
      <c r="B19005" s="88"/>
      <c r="C19005" s="88"/>
      <c r="D19005" s="88"/>
      <c r="E19005" s="88"/>
      <c r="F19005" s="88"/>
      <c r="G19005" s="88"/>
      <c r="H19005" s="88"/>
      <c r="I19005" s="88"/>
      <c r="J19005" s="88"/>
      <c r="K19005" s="88"/>
    </row>
    <row r="19006" spans="2:11" ht="12" hidden="1" customHeight="1" x14ac:dyDescent="0.2">
      <c r="B19006" s="88"/>
      <c r="C19006" s="88"/>
      <c r="D19006" s="88"/>
      <c r="E19006" s="88"/>
      <c r="F19006" s="88"/>
      <c r="G19006" s="88"/>
      <c r="H19006" s="88"/>
      <c r="I19006" s="88"/>
      <c r="J19006" s="88"/>
      <c r="K19006" s="88"/>
    </row>
    <row r="19007" spans="2:11" ht="12" hidden="1" customHeight="1" x14ac:dyDescent="0.2">
      <c r="B19007" s="88"/>
      <c r="C19007" s="88"/>
      <c r="D19007" s="88"/>
      <c r="E19007" s="88"/>
      <c r="F19007" s="88"/>
      <c r="G19007" s="88"/>
      <c r="H19007" s="88"/>
      <c r="I19007" s="88"/>
      <c r="J19007" s="88"/>
      <c r="K19007" s="88"/>
    </row>
    <row r="19008" spans="2:11" ht="12" hidden="1" customHeight="1" x14ac:dyDescent="0.2">
      <c r="B19008" s="88"/>
      <c r="C19008" s="88"/>
      <c r="D19008" s="88"/>
      <c r="E19008" s="88"/>
      <c r="F19008" s="88"/>
      <c r="G19008" s="88"/>
      <c r="H19008" s="88"/>
      <c r="I19008" s="88"/>
      <c r="J19008" s="88"/>
      <c r="K19008" s="88"/>
    </row>
    <row r="19009" spans="2:11" ht="12" hidden="1" customHeight="1" x14ac:dyDescent="0.2">
      <c r="B19009" s="88"/>
      <c r="C19009" s="88"/>
      <c r="D19009" s="88"/>
      <c r="E19009" s="88"/>
      <c r="F19009" s="88"/>
      <c r="G19009" s="88"/>
      <c r="H19009" s="88"/>
      <c r="I19009" s="88"/>
      <c r="J19009" s="88"/>
      <c r="K19009" s="88"/>
    </row>
    <row r="19010" spans="2:11" ht="12" hidden="1" customHeight="1" x14ac:dyDescent="0.2">
      <c r="B19010" s="88"/>
      <c r="C19010" s="88"/>
      <c r="D19010" s="88"/>
      <c r="E19010" s="88"/>
      <c r="F19010" s="88"/>
      <c r="G19010" s="88"/>
      <c r="H19010" s="88"/>
      <c r="I19010" s="88"/>
      <c r="J19010" s="88"/>
      <c r="K19010" s="88"/>
    </row>
    <row r="19011" spans="2:11" ht="12" hidden="1" customHeight="1" x14ac:dyDescent="0.2">
      <c r="B19011" s="88"/>
      <c r="C19011" s="88"/>
      <c r="D19011" s="88"/>
      <c r="E19011" s="88"/>
      <c r="F19011" s="88"/>
      <c r="G19011" s="88"/>
      <c r="H19011" s="88"/>
      <c r="I19011" s="88"/>
      <c r="J19011" s="88"/>
      <c r="K19011" s="88"/>
    </row>
    <row r="19012" spans="2:11" ht="12" hidden="1" customHeight="1" x14ac:dyDescent="0.2">
      <c r="B19012" s="88"/>
      <c r="C19012" s="88"/>
      <c r="D19012" s="88"/>
      <c r="E19012" s="88"/>
      <c r="F19012" s="88"/>
      <c r="G19012" s="88"/>
      <c r="H19012" s="88"/>
      <c r="I19012" s="88"/>
      <c r="J19012" s="88"/>
      <c r="K19012" s="88"/>
    </row>
    <row r="19013" spans="2:11" ht="12" hidden="1" customHeight="1" x14ac:dyDescent="0.2">
      <c r="B19013" s="88"/>
      <c r="C19013" s="88"/>
      <c r="D19013" s="88"/>
      <c r="E19013" s="88"/>
      <c r="F19013" s="88"/>
      <c r="G19013" s="88"/>
      <c r="H19013" s="88"/>
      <c r="I19013" s="88"/>
      <c r="J19013" s="88"/>
      <c r="K19013" s="88"/>
    </row>
    <row r="19014" spans="2:11" ht="12" hidden="1" customHeight="1" x14ac:dyDescent="0.2">
      <c r="B19014" s="88"/>
      <c r="C19014" s="88"/>
      <c r="D19014" s="88"/>
      <c r="E19014" s="88"/>
      <c r="F19014" s="88"/>
      <c r="G19014" s="88"/>
      <c r="H19014" s="88"/>
      <c r="I19014" s="88"/>
      <c r="J19014" s="88"/>
      <c r="K19014" s="88"/>
    </row>
    <row r="19015" spans="2:11" ht="12" hidden="1" customHeight="1" x14ac:dyDescent="0.2">
      <c r="B19015" s="88"/>
      <c r="C19015" s="88"/>
      <c r="D19015" s="88"/>
      <c r="E19015" s="88"/>
      <c r="F19015" s="88"/>
      <c r="G19015" s="88"/>
      <c r="H19015" s="88"/>
      <c r="I19015" s="88"/>
      <c r="J19015" s="88"/>
      <c r="K19015" s="88"/>
    </row>
    <row r="19016" spans="2:11" ht="12" hidden="1" customHeight="1" x14ac:dyDescent="0.2">
      <c r="B19016" s="88"/>
      <c r="C19016" s="88"/>
      <c r="D19016" s="88"/>
      <c r="E19016" s="88"/>
      <c r="F19016" s="88"/>
      <c r="G19016" s="88"/>
      <c r="H19016" s="88"/>
      <c r="I19016" s="88"/>
      <c r="J19016" s="88"/>
      <c r="K19016" s="88"/>
    </row>
    <row r="19017" spans="2:11" ht="12" hidden="1" customHeight="1" x14ac:dyDescent="0.2">
      <c r="B19017" s="88"/>
      <c r="C19017" s="88"/>
      <c r="D19017" s="88"/>
      <c r="E19017" s="88"/>
      <c r="F19017" s="88"/>
      <c r="G19017" s="88"/>
      <c r="H19017" s="88"/>
      <c r="I19017" s="88"/>
      <c r="J19017" s="88"/>
      <c r="K19017" s="88"/>
    </row>
    <row r="19018" spans="2:11" ht="12" hidden="1" customHeight="1" x14ac:dyDescent="0.2">
      <c r="B19018" s="88"/>
      <c r="C19018" s="88"/>
      <c r="D19018" s="88"/>
      <c r="E19018" s="88"/>
      <c r="F19018" s="88"/>
      <c r="G19018" s="88"/>
      <c r="H19018" s="88"/>
      <c r="I19018" s="88"/>
      <c r="J19018" s="88"/>
      <c r="K19018" s="88"/>
    </row>
    <row r="19019" spans="2:11" ht="12" hidden="1" customHeight="1" x14ac:dyDescent="0.2">
      <c r="B19019" s="88"/>
      <c r="C19019" s="88"/>
      <c r="D19019" s="88"/>
      <c r="E19019" s="88"/>
      <c r="F19019" s="88"/>
      <c r="G19019" s="88"/>
      <c r="H19019" s="88"/>
      <c r="I19019" s="88"/>
      <c r="J19019" s="88"/>
      <c r="K19019" s="88"/>
    </row>
    <row r="19020" spans="2:11" ht="12" hidden="1" customHeight="1" x14ac:dyDescent="0.2">
      <c r="B19020" s="88"/>
      <c r="C19020" s="88"/>
      <c r="D19020" s="88"/>
      <c r="E19020" s="88"/>
      <c r="F19020" s="88"/>
      <c r="G19020" s="88"/>
      <c r="H19020" s="88"/>
      <c r="I19020" s="88"/>
      <c r="J19020" s="88"/>
      <c r="K19020" s="88"/>
    </row>
    <row r="19021" spans="2:11" ht="12" hidden="1" customHeight="1" x14ac:dyDescent="0.2">
      <c r="B19021" s="88"/>
      <c r="C19021" s="88"/>
      <c r="D19021" s="88"/>
      <c r="E19021" s="88"/>
      <c r="F19021" s="88"/>
      <c r="G19021" s="88"/>
      <c r="H19021" s="88"/>
      <c r="I19021" s="88"/>
      <c r="J19021" s="88"/>
      <c r="K19021" s="88"/>
    </row>
    <row r="19022" spans="2:11" ht="12" hidden="1" customHeight="1" x14ac:dyDescent="0.2">
      <c r="B19022" s="88"/>
      <c r="C19022" s="88"/>
      <c r="D19022" s="88"/>
      <c r="E19022" s="88"/>
      <c r="F19022" s="88"/>
      <c r="G19022" s="88"/>
      <c r="H19022" s="88"/>
      <c r="I19022" s="88"/>
      <c r="J19022" s="88"/>
      <c r="K19022" s="88"/>
    </row>
    <row r="19023" spans="2:11" ht="12" hidden="1" customHeight="1" x14ac:dyDescent="0.2">
      <c r="B19023" s="88"/>
      <c r="C19023" s="88"/>
      <c r="D19023" s="88"/>
      <c r="E19023" s="88"/>
      <c r="F19023" s="88"/>
      <c r="G19023" s="88"/>
      <c r="H19023" s="88"/>
      <c r="I19023" s="88"/>
      <c r="J19023" s="88"/>
      <c r="K19023" s="88"/>
    </row>
    <row r="19024" spans="2:11" ht="12" hidden="1" customHeight="1" x14ac:dyDescent="0.2">
      <c r="B19024" s="88"/>
      <c r="C19024" s="88"/>
      <c r="D19024" s="88"/>
      <c r="E19024" s="88"/>
      <c r="F19024" s="88"/>
      <c r="G19024" s="88"/>
      <c r="H19024" s="88"/>
      <c r="I19024" s="88"/>
      <c r="J19024" s="88"/>
      <c r="K19024" s="88"/>
    </row>
    <row r="19025" spans="2:11" ht="12" hidden="1" customHeight="1" x14ac:dyDescent="0.2">
      <c r="B19025" s="88"/>
      <c r="C19025" s="88"/>
      <c r="D19025" s="88"/>
      <c r="E19025" s="88"/>
      <c r="F19025" s="88"/>
      <c r="G19025" s="88"/>
      <c r="H19025" s="88"/>
      <c r="I19025" s="88"/>
      <c r="J19025" s="88"/>
      <c r="K19025" s="88"/>
    </row>
    <row r="19026" spans="2:11" ht="12" hidden="1" customHeight="1" x14ac:dyDescent="0.2">
      <c r="B19026" s="88"/>
      <c r="C19026" s="88"/>
      <c r="D19026" s="88"/>
      <c r="E19026" s="88"/>
      <c r="F19026" s="88"/>
      <c r="G19026" s="88"/>
      <c r="H19026" s="88"/>
      <c r="I19026" s="88"/>
      <c r="J19026" s="88"/>
      <c r="K19026" s="88"/>
    </row>
    <row r="19027" spans="2:11" ht="12" hidden="1" customHeight="1" x14ac:dyDescent="0.2">
      <c r="B19027" s="88"/>
      <c r="C19027" s="88"/>
      <c r="D19027" s="88"/>
      <c r="E19027" s="88"/>
      <c r="F19027" s="88"/>
      <c r="G19027" s="88"/>
      <c r="H19027" s="88"/>
      <c r="I19027" s="88"/>
      <c r="J19027" s="88"/>
      <c r="K19027" s="88"/>
    </row>
    <row r="19028" spans="2:11" ht="12" hidden="1" customHeight="1" x14ac:dyDescent="0.2">
      <c r="B19028" s="88"/>
      <c r="C19028" s="88"/>
      <c r="D19028" s="88"/>
      <c r="E19028" s="88"/>
      <c r="F19028" s="88"/>
      <c r="G19028" s="88"/>
      <c r="H19028" s="88"/>
      <c r="I19028" s="88"/>
      <c r="J19028" s="88"/>
      <c r="K19028" s="88"/>
    </row>
    <row r="19029" spans="2:11" ht="12" hidden="1" customHeight="1" x14ac:dyDescent="0.2">
      <c r="B19029" s="88"/>
      <c r="C19029" s="88"/>
      <c r="D19029" s="88"/>
      <c r="E19029" s="88"/>
      <c r="F19029" s="88"/>
      <c r="G19029" s="88"/>
      <c r="H19029" s="88"/>
      <c r="I19029" s="88"/>
      <c r="J19029" s="88"/>
      <c r="K19029" s="88"/>
    </row>
    <row r="19030" spans="2:11" ht="12" hidden="1" customHeight="1" x14ac:dyDescent="0.2">
      <c r="B19030" s="88"/>
      <c r="C19030" s="88"/>
      <c r="D19030" s="88"/>
      <c r="E19030" s="88"/>
      <c r="F19030" s="88"/>
      <c r="G19030" s="88"/>
      <c r="H19030" s="88"/>
      <c r="I19030" s="88"/>
      <c r="J19030" s="88"/>
      <c r="K19030" s="88"/>
    </row>
    <row r="19031" spans="2:11" ht="12" hidden="1" customHeight="1" x14ac:dyDescent="0.2">
      <c r="B19031" s="88"/>
      <c r="C19031" s="88"/>
      <c r="D19031" s="88"/>
      <c r="E19031" s="88"/>
      <c r="F19031" s="88"/>
      <c r="G19031" s="88"/>
      <c r="H19031" s="88"/>
      <c r="I19031" s="88"/>
      <c r="J19031" s="88"/>
      <c r="K19031" s="88"/>
    </row>
    <row r="19032" spans="2:11" ht="12" hidden="1" customHeight="1" x14ac:dyDescent="0.2">
      <c r="B19032" s="88"/>
      <c r="C19032" s="88"/>
      <c r="D19032" s="88"/>
      <c r="E19032" s="88"/>
      <c r="F19032" s="88"/>
      <c r="G19032" s="88"/>
      <c r="H19032" s="88"/>
      <c r="I19032" s="88"/>
      <c r="J19032" s="88"/>
      <c r="K19032" s="88"/>
    </row>
    <row r="19033" spans="2:11" ht="12" hidden="1" customHeight="1" x14ac:dyDescent="0.2">
      <c r="B19033" s="88"/>
      <c r="C19033" s="88"/>
      <c r="D19033" s="88"/>
      <c r="E19033" s="88"/>
      <c r="F19033" s="88"/>
      <c r="G19033" s="88"/>
      <c r="H19033" s="88"/>
      <c r="I19033" s="88"/>
      <c r="J19033" s="88"/>
      <c r="K19033" s="88"/>
    </row>
    <row r="19034" spans="2:11" ht="12" hidden="1" customHeight="1" x14ac:dyDescent="0.2">
      <c r="B19034" s="88"/>
      <c r="C19034" s="88"/>
      <c r="D19034" s="88"/>
      <c r="E19034" s="88"/>
      <c r="F19034" s="88"/>
      <c r="G19034" s="88"/>
      <c r="H19034" s="88"/>
      <c r="I19034" s="88"/>
      <c r="J19034" s="88"/>
      <c r="K19034" s="88"/>
    </row>
    <row r="19035" spans="2:11" ht="12" hidden="1" customHeight="1" x14ac:dyDescent="0.2">
      <c r="B19035" s="88"/>
      <c r="C19035" s="88"/>
      <c r="D19035" s="88"/>
      <c r="E19035" s="88"/>
      <c r="F19035" s="88"/>
      <c r="G19035" s="88"/>
      <c r="H19035" s="88"/>
      <c r="I19035" s="88"/>
      <c r="J19035" s="88"/>
      <c r="K19035" s="88"/>
    </row>
    <row r="19036" spans="2:11" ht="12" hidden="1" customHeight="1" x14ac:dyDescent="0.2">
      <c r="B19036" s="88"/>
      <c r="C19036" s="88"/>
      <c r="D19036" s="88"/>
      <c r="E19036" s="88"/>
      <c r="F19036" s="88"/>
      <c r="G19036" s="88"/>
      <c r="H19036" s="88"/>
      <c r="I19036" s="88"/>
      <c r="J19036" s="88"/>
      <c r="K19036" s="88"/>
    </row>
    <row r="19037" spans="2:11" ht="12" hidden="1" customHeight="1" x14ac:dyDescent="0.2">
      <c r="B19037" s="88"/>
      <c r="C19037" s="88"/>
      <c r="D19037" s="88"/>
      <c r="E19037" s="88"/>
      <c r="F19037" s="88"/>
      <c r="G19037" s="88"/>
      <c r="H19037" s="88"/>
      <c r="I19037" s="88"/>
      <c r="J19037" s="88"/>
      <c r="K19037" s="88"/>
    </row>
    <row r="19038" spans="2:11" ht="12" hidden="1" customHeight="1" x14ac:dyDescent="0.2">
      <c r="B19038" s="88"/>
      <c r="C19038" s="88"/>
      <c r="D19038" s="88"/>
      <c r="E19038" s="88"/>
      <c r="F19038" s="88"/>
      <c r="G19038" s="88"/>
      <c r="H19038" s="88"/>
      <c r="I19038" s="88"/>
      <c r="J19038" s="88"/>
      <c r="K19038" s="88"/>
    </row>
    <row r="19039" spans="2:11" ht="12" hidden="1" customHeight="1" x14ac:dyDescent="0.2">
      <c r="B19039" s="88"/>
      <c r="C19039" s="88"/>
      <c r="D19039" s="88"/>
      <c r="E19039" s="88"/>
      <c r="F19039" s="88"/>
      <c r="G19039" s="88"/>
      <c r="H19039" s="88"/>
      <c r="I19039" s="88"/>
      <c r="J19039" s="88"/>
      <c r="K19039" s="88"/>
    </row>
    <row r="19040" spans="2:11" ht="12" hidden="1" customHeight="1" x14ac:dyDescent="0.2">
      <c r="B19040" s="88"/>
      <c r="C19040" s="88"/>
      <c r="D19040" s="88"/>
      <c r="E19040" s="88"/>
      <c r="F19040" s="88"/>
      <c r="G19040" s="88"/>
      <c r="H19040" s="88"/>
      <c r="I19040" s="88"/>
      <c r="J19040" s="88"/>
      <c r="K19040" s="88"/>
    </row>
    <row r="19041" spans="2:11" ht="12" hidden="1" customHeight="1" x14ac:dyDescent="0.2">
      <c r="B19041" s="88"/>
      <c r="C19041" s="88"/>
      <c r="D19041" s="88"/>
      <c r="E19041" s="88"/>
      <c r="F19041" s="88"/>
      <c r="G19041" s="88"/>
      <c r="H19041" s="88"/>
      <c r="I19041" s="88"/>
      <c r="J19041" s="88"/>
      <c r="K19041" s="88"/>
    </row>
    <row r="19042" spans="2:11" ht="12" hidden="1" customHeight="1" x14ac:dyDescent="0.2">
      <c r="B19042" s="88"/>
      <c r="C19042" s="88"/>
      <c r="D19042" s="88"/>
      <c r="E19042" s="88"/>
      <c r="F19042" s="88"/>
      <c r="G19042" s="88"/>
      <c r="H19042" s="88"/>
      <c r="I19042" s="88"/>
      <c r="J19042" s="88"/>
      <c r="K19042" s="88"/>
    </row>
    <row r="19043" spans="2:11" ht="12" hidden="1" customHeight="1" x14ac:dyDescent="0.2">
      <c r="B19043" s="88"/>
      <c r="C19043" s="88"/>
      <c r="D19043" s="88"/>
      <c r="E19043" s="88"/>
      <c r="F19043" s="88"/>
      <c r="G19043" s="88"/>
      <c r="H19043" s="88"/>
      <c r="I19043" s="88"/>
      <c r="J19043" s="88"/>
      <c r="K19043" s="88"/>
    </row>
    <row r="19044" spans="2:11" ht="12" hidden="1" customHeight="1" x14ac:dyDescent="0.2">
      <c r="B19044" s="88"/>
      <c r="C19044" s="88"/>
      <c r="D19044" s="88"/>
      <c r="E19044" s="88"/>
      <c r="F19044" s="88"/>
      <c r="G19044" s="88"/>
      <c r="H19044" s="88"/>
      <c r="I19044" s="88"/>
      <c r="J19044" s="88"/>
      <c r="K19044" s="88"/>
    </row>
    <row r="19045" spans="2:11" ht="12" hidden="1" customHeight="1" x14ac:dyDescent="0.2">
      <c r="B19045" s="88"/>
      <c r="C19045" s="88"/>
      <c r="D19045" s="88"/>
      <c r="E19045" s="88"/>
      <c r="F19045" s="88"/>
      <c r="G19045" s="88"/>
      <c r="H19045" s="88"/>
      <c r="I19045" s="88"/>
      <c r="J19045" s="88"/>
      <c r="K19045" s="88"/>
    </row>
    <row r="19046" spans="2:11" ht="12" hidden="1" customHeight="1" x14ac:dyDescent="0.2">
      <c r="B19046" s="88"/>
      <c r="C19046" s="88"/>
      <c r="D19046" s="88"/>
      <c r="E19046" s="88"/>
      <c r="F19046" s="88"/>
      <c r="G19046" s="88"/>
      <c r="H19046" s="88"/>
      <c r="I19046" s="88"/>
      <c r="J19046" s="88"/>
      <c r="K19046" s="88"/>
    </row>
    <row r="19047" spans="2:11" ht="12" hidden="1" customHeight="1" x14ac:dyDescent="0.2">
      <c r="B19047" s="88"/>
      <c r="C19047" s="88"/>
      <c r="D19047" s="88"/>
      <c r="E19047" s="88"/>
      <c r="F19047" s="88"/>
      <c r="G19047" s="88"/>
      <c r="H19047" s="88"/>
      <c r="I19047" s="88"/>
      <c r="J19047" s="88"/>
      <c r="K19047" s="88"/>
    </row>
    <row r="19048" spans="2:11" ht="12" hidden="1" customHeight="1" x14ac:dyDescent="0.2">
      <c r="B19048" s="88"/>
      <c r="C19048" s="88"/>
      <c r="D19048" s="88"/>
      <c r="E19048" s="88"/>
      <c r="F19048" s="88"/>
      <c r="G19048" s="88"/>
      <c r="H19048" s="88"/>
      <c r="I19048" s="88"/>
      <c r="J19048" s="88"/>
      <c r="K19048" s="88"/>
    </row>
    <row r="19049" spans="2:11" ht="12" hidden="1" customHeight="1" x14ac:dyDescent="0.2">
      <c r="B19049" s="88"/>
      <c r="C19049" s="88"/>
      <c r="D19049" s="88"/>
      <c r="E19049" s="88"/>
      <c r="F19049" s="88"/>
      <c r="G19049" s="88"/>
      <c r="H19049" s="88"/>
      <c r="I19049" s="88"/>
      <c r="J19049" s="88"/>
      <c r="K19049" s="88"/>
    </row>
    <row r="19050" spans="2:11" ht="12" hidden="1" customHeight="1" x14ac:dyDescent="0.2">
      <c r="B19050" s="88"/>
      <c r="C19050" s="88"/>
      <c r="D19050" s="88"/>
      <c r="E19050" s="88"/>
      <c r="F19050" s="88"/>
      <c r="G19050" s="88"/>
      <c r="H19050" s="88"/>
      <c r="I19050" s="88"/>
      <c r="J19050" s="88"/>
      <c r="K19050" s="88"/>
    </row>
    <row r="19051" spans="2:11" ht="12" hidden="1" customHeight="1" x14ac:dyDescent="0.2">
      <c r="B19051" s="88"/>
      <c r="C19051" s="88"/>
      <c r="D19051" s="88"/>
      <c r="E19051" s="88"/>
      <c r="F19051" s="88"/>
      <c r="G19051" s="88"/>
      <c r="H19051" s="88"/>
      <c r="I19051" s="88"/>
      <c r="J19051" s="88"/>
      <c r="K19051" s="88"/>
    </row>
    <row r="19052" spans="2:11" ht="12" hidden="1" customHeight="1" x14ac:dyDescent="0.2">
      <c r="B19052" s="88"/>
      <c r="C19052" s="88"/>
      <c r="D19052" s="88"/>
      <c r="E19052" s="88"/>
      <c r="F19052" s="88"/>
      <c r="G19052" s="88"/>
      <c r="H19052" s="88"/>
      <c r="I19052" s="88"/>
      <c r="J19052" s="88"/>
      <c r="K19052" s="88"/>
    </row>
    <row r="19053" spans="2:11" ht="12" hidden="1" customHeight="1" x14ac:dyDescent="0.2">
      <c r="B19053" s="88"/>
      <c r="C19053" s="88"/>
      <c r="D19053" s="88"/>
      <c r="E19053" s="88"/>
      <c r="F19053" s="88"/>
      <c r="G19053" s="88"/>
      <c r="H19053" s="88"/>
      <c r="I19053" s="88"/>
      <c r="J19053" s="88"/>
      <c r="K19053" s="88"/>
    </row>
    <row r="19054" spans="2:11" ht="12" hidden="1" customHeight="1" x14ac:dyDescent="0.2">
      <c r="B19054" s="88"/>
      <c r="C19054" s="88"/>
      <c r="D19054" s="88"/>
      <c r="E19054" s="88"/>
      <c r="F19054" s="88"/>
      <c r="G19054" s="88"/>
      <c r="H19054" s="88"/>
      <c r="I19054" s="88"/>
      <c r="J19054" s="88"/>
      <c r="K19054" s="88"/>
    </row>
    <row r="19055" spans="2:11" ht="12" hidden="1" customHeight="1" x14ac:dyDescent="0.2">
      <c r="B19055" s="88"/>
      <c r="C19055" s="88"/>
      <c r="D19055" s="88"/>
      <c r="E19055" s="88"/>
      <c r="F19055" s="88"/>
      <c r="G19055" s="88"/>
      <c r="H19055" s="88"/>
      <c r="I19055" s="88"/>
      <c r="J19055" s="88"/>
      <c r="K19055" s="88"/>
    </row>
    <row r="19056" spans="2:11" ht="12" hidden="1" customHeight="1" x14ac:dyDescent="0.2">
      <c r="B19056" s="88"/>
      <c r="C19056" s="88"/>
      <c r="D19056" s="88"/>
      <c r="E19056" s="88"/>
      <c r="F19056" s="88"/>
      <c r="G19056" s="88"/>
      <c r="H19056" s="88"/>
      <c r="I19056" s="88"/>
      <c r="J19056" s="88"/>
      <c r="K19056" s="88"/>
    </row>
    <row r="19057" spans="2:11" ht="12" hidden="1" customHeight="1" x14ac:dyDescent="0.2">
      <c r="B19057" s="88"/>
      <c r="C19057" s="88"/>
      <c r="D19057" s="88"/>
      <c r="E19057" s="88"/>
      <c r="F19057" s="88"/>
      <c r="G19057" s="88"/>
      <c r="H19057" s="88"/>
      <c r="I19057" s="88"/>
      <c r="J19057" s="88"/>
      <c r="K19057" s="88"/>
    </row>
    <row r="19058" spans="2:11" ht="12" hidden="1" customHeight="1" x14ac:dyDescent="0.2">
      <c r="B19058" s="88"/>
      <c r="C19058" s="88"/>
      <c r="D19058" s="88"/>
      <c r="E19058" s="88"/>
      <c r="F19058" s="88"/>
      <c r="G19058" s="88"/>
      <c r="H19058" s="88"/>
      <c r="I19058" s="88"/>
      <c r="J19058" s="88"/>
      <c r="K19058" s="88"/>
    </row>
    <row r="19059" spans="2:11" ht="12" hidden="1" customHeight="1" x14ac:dyDescent="0.2">
      <c r="B19059" s="88"/>
      <c r="C19059" s="88"/>
      <c r="D19059" s="88"/>
      <c r="E19059" s="88"/>
      <c r="F19059" s="88"/>
      <c r="G19059" s="88"/>
      <c r="H19059" s="88"/>
      <c r="I19059" s="88"/>
      <c r="J19059" s="88"/>
      <c r="K19059" s="88"/>
    </row>
    <row r="19060" spans="2:11" ht="12" hidden="1" customHeight="1" x14ac:dyDescent="0.2">
      <c r="B19060" s="88"/>
      <c r="C19060" s="88"/>
      <c r="D19060" s="88"/>
      <c r="E19060" s="88"/>
      <c r="F19060" s="88"/>
      <c r="G19060" s="88"/>
      <c r="H19060" s="88"/>
      <c r="I19060" s="88"/>
      <c r="J19060" s="88"/>
      <c r="K19060" s="88"/>
    </row>
    <row r="19061" spans="2:11" ht="12" hidden="1" customHeight="1" x14ac:dyDescent="0.2">
      <c r="B19061" s="88"/>
      <c r="C19061" s="88"/>
      <c r="D19061" s="88"/>
      <c r="E19061" s="88"/>
      <c r="F19061" s="88"/>
      <c r="G19061" s="88"/>
      <c r="H19061" s="88"/>
      <c r="I19061" s="88"/>
      <c r="J19061" s="88"/>
      <c r="K19061" s="88"/>
    </row>
    <row r="19062" spans="2:11" ht="12" hidden="1" customHeight="1" x14ac:dyDescent="0.2">
      <c r="B19062" s="88"/>
      <c r="C19062" s="88"/>
      <c r="D19062" s="88"/>
      <c r="E19062" s="88"/>
      <c r="F19062" s="88"/>
      <c r="G19062" s="88"/>
      <c r="H19062" s="88"/>
      <c r="I19062" s="88"/>
      <c r="J19062" s="88"/>
      <c r="K19062" s="88"/>
    </row>
    <row r="19063" spans="2:11" ht="12" hidden="1" customHeight="1" x14ac:dyDescent="0.2">
      <c r="B19063" s="88"/>
      <c r="C19063" s="88"/>
      <c r="D19063" s="88"/>
      <c r="E19063" s="88"/>
      <c r="F19063" s="88"/>
      <c r="G19063" s="88"/>
      <c r="H19063" s="88"/>
      <c r="I19063" s="88"/>
      <c r="J19063" s="88"/>
      <c r="K19063" s="88"/>
    </row>
    <row r="19064" spans="2:11" ht="12" hidden="1" customHeight="1" x14ac:dyDescent="0.2">
      <c r="B19064" s="88"/>
      <c r="C19064" s="88"/>
      <c r="D19064" s="88"/>
      <c r="E19064" s="88"/>
      <c r="F19064" s="88"/>
      <c r="G19064" s="88"/>
      <c r="H19064" s="88"/>
      <c r="I19064" s="88"/>
      <c r="J19064" s="88"/>
      <c r="K19064" s="88"/>
    </row>
    <row r="19065" spans="2:11" ht="12" hidden="1" customHeight="1" x14ac:dyDescent="0.2">
      <c r="B19065" s="88"/>
      <c r="C19065" s="88"/>
      <c r="D19065" s="88"/>
      <c r="E19065" s="88"/>
      <c r="F19065" s="88"/>
      <c r="G19065" s="88"/>
      <c r="H19065" s="88"/>
      <c r="I19065" s="88"/>
      <c r="J19065" s="88"/>
      <c r="K19065" s="88"/>
    </row>
    <row r="19066" spans="2:11" ht="12" hidden="1" customHeight="1" x14ac:dyDescent="0.2">
      <c r="B19066" s="88"/>
      <c r="C19066" s="88"/>
      <c r="D19066" s="88"/>
      <c r="E19066" s="88"/>
      <c r="F19066" s="88"/>
      <c r="G19066" s="88"/>
      <c r="H19066" s="88"/>
      <c r="I19066" s="88"/>
      <c r="J19066" s="88"/>
      <c r="K19066" s="88"/>
    </row>
    <row r="19067" spans="2:11" ht="12" hidden="1" customHeight="1" x14ac:dyDescent="0.2">
      <c r="B19067" s="88"/>
      <c r="C19067" s="88"/>
      <c r="D19067" s="88"/>
      <c r="E19067" s="88"/>
      <c r="F19067" s="88"/>
      <c r="G19067" s="88"/>
      <c r="H19067" s="88"/>
      <c r="I19067" s="88"/>
      <c r="J19067" s="88"/>
      <c r="K19067" s="88"/>
    </row>
    <row r="19068" spans="2:11" ht="12" hidden="1" customHeight="1" x14ac:dyDescent="0.2">
      <c r="B19068" s="88"/>
      <c r="C19068" s="88"/>
      <c r="D19068" s="88"/>
      <c r="E19068" s="88"/>
      <c r="F19068" s="88"/>
      <c r="G19068" s="88"/>
      <c r="H19068" s="88"/>
      <c r="I19068" s="88"/>
      <c r="J19068" s="88"/>
      <c r="K19068" s="88"/>
    </row>
    <row r="19069" spans="2:11" ht="12" hidden="1" customHeight="1" x14ac:dyDescent="0.2">
      <c r="B19069" s="88"/>
      <c r="C19069" s="88"/>
      <c r="D19069" s="88"/>
      <c r="E19069" s="88"/>
      <c r="F19069" s="88"/>
      <c r="G19069" s="88"/>
      <c r="H19069" s="88"/>
      <c r="I19069" s="88"/>
      <c r="J19069" s="88"/>
      <c r="K19069" s="88"/>
    </row>
    <row r="19070" spans="2:11" ht="12" hidden="1" customHeight="1" x14ac:dyDescent="0.2">
      <c r="B19070" s="88"/>
      <c r="C19070" s="88"/>
      <c r="D19070" s="88"/>
      <c r="E19070" s="88"/>
      <c r="F19070" s="88"/>
      <c r="G19070" s="88"/>
      <c r="H19070" s="88"/>
      <c r="I19070" s="88"/>
      <c r="J19070" s="88"/>
      <c r="K19070" s="88"/>
    </row>
    <row r="19071" spans="2:11" ht="12" hidden="1" customHeight="1" x14ac:dyDescent="0.2">
      <c r="B19071" s="88"/>
      <c r="C19071" s="88"/>
      <c r="D19071" s="88"/>
      <c r="E19071" s="88"/>
      <c r="F19071" s="88"/>
      <c r="G19071" s="88"/>
      <c r="H19071" s="88"/>
      <c r="I19071" s="88"/>
      <c r="J19071" s="88"/>
      <c r="K19071" s="88"/>
    </row>
    <row r="19072" spans="2:11" ht="12" hidden="1" customHeight="1" x14ac:dyDescent="0.2">
      <c r="B19072" s="88"/>
      <c r="C19072" s="88"/>
      <c r="D19072" s="88"/>
      <c r="E19072" s="88"/>
      <c r="F19072" s="88"/>
      <c r="G19072" s="88"/>
      <c r="H19072" s="88"/>
      <c r="I19072" s="88"/>
      <c r="J19072" s="88"/>
      <c r="K19072" s="88"/>
    </row>
    <row r="19073" spans="2:11" ht="12" hidden="1" customHeight="1" x14ac:dyDescent="0.2">
      <c r="B19073" s="88"/>
      <c r="C19073" s="88"/>
      <c r="D19073" s="88"/>
      <c r="E19073" s="88"/>
      <c r="F19073" s="88"/>
      <c r="G19073" s="88"/>
      <c r="H19073" s="88"/>
      <c r="I19073" s="88"/>
      <c r="J19073" s="88"/>
      <c r="K19073" s="88"/>
    </row>
    <row r="19074" spans="2:11" ht="12" hidden="1" customHeight="1" x14ac:dyDescent="0.2">
      <c r="B19074" s="88"/>
      <c r="C19074" s="88"/>
      <c r="D19074" s="88"/>
      <c r="E19074" s="88"/>
      <c r="F19074" s="88"/>
      <c r="G19074" s="88"/>
      <c r="H19074" s="88"/>
      <c r="I19074" s="88"/>
      <c r="J19074" s="88"/>
      <c r="K19074" s="88"/>
    </row>
    <row r="19075" spans="2:11" ht="12" hidden="1" customHeight="1" x14ac:dyDescent="0.2">
      <c r="B19075" s="88"/>
      <c r="C19075" s="88"/>
      <c r="D19075" s="88"/>
      <c r="E19075" s="88"/>
      <c r="F19075" s="88"/>
      <c r="G19075" s="88"/>
      <c r="H19075" s="88"/>
      <c r="I19075" s="88"/>
      <c r="J19075" s="88"/>
      <c r="K19075" s="88"/>
    </row>
    <row r="19076" spans="2:11" ht="12" hidden="1" customHeight="1" x14ac:dyDescent="0.2">
      <c r="B19076" s="88"/>
      <c r="C19076" s="88"/>
      <c r="D19076" s="88"/>
      <c r="E19076" s="88"/>
      <c r="F19076" s="88"/>
      <c r="G19076" s="88"/>
      <c r="H19076" s="88"/>
      <c r="I19076" s="88"/>
      <c r="J19076" s="88"/>
      <c r="K19076" s="88"/>
    </row>
    <row r="19077" spans="2:11" ht="12" hidden="1" customHeight="1" x14ac:dyDescent="0.2">
      <c r="B19077" s="88"/>
      <c r="C19077" s="88"/>
      <c r="D19077" s="88"/>
      <c r="E19077" s="88"/>
      <c r="F19077" s="88"/>
      <c r="G19077" s="88"/>
      <c r="H19077" s="88"/>
      <c r="I19077" s="88"/>
      <c r="J19077" s="88"/>
      <c r="K19077" s="88"/>
    </row>
    <row r="19078" spans="2:11" ht="12" hidden="1" customHeight="1" x14ac:dyDescent="0.2">
      <c r="B19078" s="88"/>
      <c r="C19078" s="88"/>
      <c r="D19078" s="88"/>
      <c r="E19078" s="88"/>
      <c r="F19078" s="88"/>
      <c r="G19078" s="88"/>
      <c r="H19078" s="88"/>
      <c r="I19078" s="88"/>
      <c r="J19078" s="88"/>
      <c r="K19078" s="88"/>
    </row>
    <row r="19079" spans="2:11" ht="12" hidden="1" customHeight="1" x14ac:dyDescent="0.2">
      <c r="B19079" s="88"/>
      <c r="C19079" s="88"/>
      <c r="D19079" s="88"/>
      <c r="E19079" s="88"/>
      <c r="F19079" s="88"/>
      <c r="G19079" s="88"/>
      <c r="H19079" s="88"/>
      <c r="I19079" s="88"/>
      <c r="J19079" s="88"/>
      <c r="K19079" s="88"/>
    </row>
    <row r="19080" spans="2:11" ht="12" hidden="1" customHeight="1" x14ac:dyDescent="0.2">
      <c r="B19080" s="88"/>
      <c r="C19080" s="88"/>
      <c r="D19080" s="88"/>
      <c r="E19080" s="88"/>
      <c r="F19080" s="88"/>
      <c r="G19080" s="88"/>
      <c r="H19080" s="88"/>
      <c r="I19080" s="88"/>
      <c r="J19080" s="88"/>
      <c r="K19080" s="88"/>
    </row>
    <row r="19081" spans="2:11" ht="12" hidden="1" customHeight="1" x14ac:dyDescent="0.2">
      <c r="B19081" s="88"/>
      <c r="C19081" s="88"/>
      <c r="D19081" s="88"/>
      <c r="E19081" s="88"/>
      <c r="F19081" s="88"/>
      <c r="G19081" s="88"/>
      <c r="H19081" s="88"/>
      <c r="I19081" s="88"/>
      <c r="J19081" s="88"/>
      <c r="K19081" s="88"/>
    </row>
    <row r="19082" spans="2:11" ht="12" hidden="1" customHeight="1" x14ac:dyDescent="0.2">
      <c r="B19082" s="88"/>
      <c r="C19082" s="88"/>
      <c r="D19082" s="88"/>
      <c r="E19082" s="88"/>
      <c r="F19082" s="88"/>
      <c r="G19082" s="88"/>
      <c r="H19082" s="88"/>
      <c r="I19082" s="88"/>
      <c r="J19082" s="88"/>
      <c r="K19082" s="88"/>
    </row>
    <row r="19083" spans="2:11" ht="12" hidden="1" customHeight="1" x14ac:dyDescent="0.2">
      <c r="B19083" s="88"/>
      <c r="C19083" s="88"/>
      <c r="D19083" s="88"/>
      <c r="E19083" s="88"/>
      <c r="F19083" s="88"/>
      <c r="G19083" s="88"/>
      <c r="H19083" s="88"/>
      <c r="I19083" s="88"/>
      <c r="J19083" s="88"/>
      <c r="K19083" s="88"/>
    </row>
    <row r="19084" spans="2:11" ht="12" hidden="1" customHeight="1" x14ac:dyDescent="0.2">
      <c r="B19084" s="88"/>
      <c r="C19084" s="88"/>
      <c r="D19084" s="88"/>
      <c r="E19084" s="88"/>
      <c r="F19084" s="88"/>
      <c r="G19084" s="88"/>
      <c r="H19084" s="88"/>
      <c r="I19084" s="88"/>
      <c r="J19084" s="88"/>
      <c r="K19084" s="88"/>
    </row>
    <row r="19085" spans="2:11" ht="12" hidden="1" customHeight="1" x14ac:dyDescent="0.2">
      <c r="B19085" s="88"/>
      <c r="C19085" s="88"/>
      <c r="D19085" s="88"/>
      <c r="E19085" s="88"/>
      <c r="F19085" s="88"/>
      <c r="G19085" s="88"/>
      <c r="H19085" s="88"/>
      <c r="I19085" s="88"/>
      <c r="J19085" s="88"/>
      <c r="K19085" s="88"/>
    </row>
    <row r="19086" spans="2:11" ht="12" hidden="1" customHeight="1" x14ac:dyDescent="0.2">
      <c r="B19086" s="88"/>
      <c r="C19086" s="88"/>
      <c r="D19086" s="88"/>
      <c r="E19086" s="88"/>
      <c r="F19086" s="88"/>
      <c r="G19086" s="88"/>
      <c r="H19086" s="88"/>
      <c r="I19086" s="88"/>
      <c r="J19086" s="88"/>
      <c r="K19086" s="88"/>
    </row>
    <row r="19087" spans="2:11" ht="12" hidden="1" customHeight="1" x14ac:dyDescent="0.2">
      <c r="B19087" s="88"/>
      <c r="C19087" s="88"/>
      <c r="D19087" s="88"/>
      <c r="E19087" s="88"/>
      <c r="F19087" s="88"/>
      <c r="G19087" s="88"/>
      <c r="H19087" s="88"/>
      <c r="I19087" s="88"/>
      <c r="J19087" s="88"/>
      <c r="K19087" s="88"/>
    </row>
    <row r="19088" spans="2:11" ht="12" hidden="1" customHeight="1" x14ac:dyDescent="0.2">
      <c r="B19088" s="88"/>
      <c r="C19088" s="88"/>
      <c r="D19088" s="88"/>
      <c r="E19088" s="88"/>
      <c r="F19088" s="88"/>
      <c r="G19088" s="88"/>
      <c r="H19088" s="88"/>
      <c r="I19088" s="88"/>
      <c r="J19088" s="88"/>
      <c r="K19088" s="88"/>
    </row>
    <row r="19089" spans="2:11" ht="12" hidden="1" customHeight="1" x14ac:dyDescent="0.2">
      <c r="B19089" s="88"/>
      <c r="C19089" s="88"/>
      <c r="D19089" s="88"/>
      <c r="E19089" s="88"/>
      <c r="F19089" s="88"/>
      <c r="G19089" s="88"/>
      <c r="H19089" s="88"/>
      <c r="I19089" s="88"/>
      <c r="J19089" s="88"/>
      <c r="K19089" s="88"/>
    </row>
    <row r="19090" spans="2:11" ht="12" hidden="1" customHeight="1" x14ac:dyDescent="0.2">
      <c r="B19090" s="88"/>
      <c r="C19090" s="88"/>
      <c r="D19090" s="88"/>
      <c r="E19090" s="88"/>
      <c r="F19090" s="88"/>
      <c r="G19090" s="88"/>
      <c r="H19090" s="88"/>
      <c r="I19090" s="88"/>
      <c r="J19090" s="88"/>
      <c r="K19090" s="88"/>
    </row>
    <row r="19091" spans="2:11" ht="12" hidden="1" customHeight="1" x14ac:dyDescent="0.2">
      <c r="B19091" s="88"/>
      <c r="C19091" s="88"/>
      <c r="D19091" s="88"/>
      <c r="E19091" s="88"/>
      <c r="F19091" s="88"/>
      <c r="G19091" s="88"/>
      <c r="H19091" s="88"/>
      <c r="I19091" s="88"/>
      <c r="J19091" s="88"/>
      <c r="K19091" s="88"/>
    </row>
    <row r="19092" spans="2:11" ht="12" hidden="1" customHeight="1" x14ac:dyDescent="0.2">
      <c r="B19092" s="88"/>
      <c r="C19092" s="88"/>
      <c r="D19092" s="88"/>
      <c r="E19092" s="88"/>
      <c r="F19092" s="88"/>
      <c r="G19092" s="88"/>
      <c r="H19092" s="88"/>
      <c r="I19092" s="88"/>
      <c r="J19092" s="88"/>
      <c r="K19092" s="88"/>
    </row>
    <row r="19093" spans="2:11" ht="12" hidden="1" customHeight="1" x14ac:dyDescent="0.2">
      <c r="B19093" s="88"/>
      <c r="C19093" s="88"/>
      <c r="D19093" s="88"/>
      <c r="E19093" s="88"/>
      <c r="F19093" s="88"/>
      <c r="G19093" s="88"/>
      <c r="H19093" s="88"/>
      <c r="I19093" s="88"/>
      <c r="J19093" s="88"/>
      <c r="K19093" s="88"/>
    </row>
    <row r="19094" spans="2:11" ht="12" hidden="1" customHeight="1" x14ac:dyDescent="0.2">
      <c r="B19094" s="88"/>
      <c r="C19094" s="88"/>
      <c r="D19094" s="88"/>
      <c r="E19094" s="88"/>
      <c r="F19094" s="88"/>
      <c r="G19094" s="88"/>
      <c r="H19094" s="88"/>
      <c r="I19094" s="88"/>
      <c r="J19094" s="88"/>
      <c r="K19094" s="88"/>
    </row>
    <row r="19095" spans="2:11" ht="12" hidden="1" customHeight="1" x14ac:dyDescent="0.2">
      <c r="B19095" s="88"/>
      <c r="C19095" s="88"/>
      <c r="D19095" s="88"/>
      <c r="E19095" s="88"/>
      <c r="F19095" s="88"/>
      <c r="G19095" s="88"/>
      <c r="H19095" s="88"/>
      <c r="I19095" s="88"/>
      <c r="J19095" s="88"/>
      <c r="K19095" s="88"/>
    </row>
    <row r="19096" spans="2:11" ht="12" hidden="1" customHeight="1" x14ac:dyDescent="0.2">
      <c r="B19096" s="88"/>
      <c r="C19096" s="88"/>
      <c r="D19096" s="88"/>
      <c r="E19096" s="88"/>
      <c r="F19096" s="88"/>
      <c r="G19096" s="88"/>
      <c r="H19096" s="88"/>
      <c r="I19096" s="88"/>
      <c r="J19096" s="88"/>
      <c r="K19096" s="88"/>
    </row>
    <row r="19097" spans="2:11" ht="12" hidden="1" customHeight="1" x14ac:dyDescent="0.2">
      <c r="B19097" s="88"/>
      <c r="C19097" s="88"/>
      <c r="D19097" s="88"/>
      <c r="E19097" s="88"/>
      <c r="F19097" s="88"/>
      <c r="G19097" s="88"/>
      <c r="H19097" s="88"/>
      <c r="I19097" s="88"/>
      <c r="J19097" s="88"/>
      <c r="K19097" s="88"/>
    </row>
    <row r="19098" spans="2:11" ht="12" hidden="1" customHeight="1" x14ac:dyDescent="0.2">
      <c r="B19098" s="88"/>
      <c r="C19098" s="88"/>
      <c r="D19098" s="88"/>
      <c r="E19098" s="88"/>
      <c r="F19098" s="88"/>
      <c r="G19098" s="88"/>
      <c r="H19098" s="88"/>
      <c r="I19098" s="88"/>
      <c r="J19098" s="88"/>
      <c r="K19098" s="88"/>
    </row>
    <row r="19099" spans="2:11" ht="12" hidden="1" customHeight="1" x14ac:dyDescent="0.2">
      <c r="B19099" s="88"/>
      <c r="C19099" s="88"/>
      <c r="D19099" s="88"/>
      <c r="E19099" s="88"/>
      <c r="F19099" s="88"/>
      <c r="G19099" s="88"/>
      <c r="H19099" s="88"/>
      <c r="I19099" s="88"/>
      <c r="J19099" s="88"/>
      <c r="K19099" s="88"/>
    </row>
    <row r="19100" spans="2:11" ht="12" hidden="1" customHeight="1" x14ac:dyDescent="0.2">
      <c r="B19100" s="88"/>
      <c r="C19100" s="88"/>
      <c r="D19100" s="88"/>
      <c r="E19100" s="88"/>
      <c r="F19100" s="88"/>
      <c r="G19100" s="88"/>
      <c r="H19100" s="88"/>
      <c r="I19100" s="88"/>
      <c r="J19100" s="88"/>
      <c r="K19100" s="88"/>
    </row>
    <row r="19101" spans="2:11" ht="12" hidden="1" customHeight="1" x14ac:dyDescent="0.2">
      <c r="B19101" s="88"/>
      <c r="C19101" s="88"/>
      <c r="D19101" s="88"/>
      <c r="E19101" s="88"/>
      <c r="F19101" s="88"/>
      <c r="G19101" s="88"/>
      <c r="H19101" s="88"/>
      <c r="I19101" s="88"/>
      <c r="J19101" s="88"/>
      <c r="K19101" s="88"/>
    </row>
    <row r="19102" spans="2:11" ht="12" hidden="1" customHeight="1" x14ac:dyDescent="0.2">
      <c r="B19102" s="88"/>
      <c r="C19102" s="88"/>
      <c r="D19102" s="88"/>
      <c r="E19102" s="88"/>
      <c r="F19102" s="88"/>
      <c r="G19102" s="88"/>
      <c r="H19102" s="88"/>
      <c r="I19102" s="88"/>
      <c r="J19102" s="88"/>
      <c r="K19102" s="88"/>
    </row>
    <row r="19103" spans="2:11" ht="12" hidden="1" customHeight="1" x14ac:dyDescent="0.2">
      <c r="B19103" s="88"/>
      <c r="C19103" s="88"/>
      <c r="D19103" s="88"/>
      <c r="E19103" s="88"/>
      <c r="F19103" s="88"/>
      <c r="G19103" s="88"/>
      <c r="H19103" s="88"/>
      <c r="I19103" s="88"/>
      <c r="J19103" s="88"/>
      <c r="K19103" s="88"/>
    </row>
    <row r="19104" spans="2:11" ht="12" hidden="1" customHeight="1" x14ac:dyDescent="0.2">
      <c r="B19104" s="88"/>
      <c r="C19104" s="88"/>
      <c r="D19104" s="88"/>
      <c r="E19104" s="88"/>
      <c r="F19104" s="88"/>
      <c r="G19104" s="88"/>
      <c r="H19104" s="88"/>
      <c r="I19104" s="88"/>
      <c r="J19104" s="88"/>
      <c r="K19104" s="88"/>
    </row>
    <row r="19105" spans="2:11" ht="12" hidden="1" customHeight="1" x14ac:dyDescent="0.2">
      <c r="B19105" s="88"/>
      <c r="C19105" s="88"/>
      <c r="D19105" s="88"/>
      <c r="E19105" s="88"/>
      <c r="F19105" s="88"/>
      <c r="G19105" s="88"/>
      <c r="H19105" s="88"/>
      <c r="I19105" s="88"/>
      <c r="J19105" s="88"/>
      <c r="K19105" s="88"/>
    </row>
    <row r="19106" spans="2:11" ht="12" hidden="1" customHeight="1" x14ac:dyDescent="0.2">
      <c r="B19106" s="88"/>
      <c r="C19106" s="88"/>
      <c r="D19106" s="88"/>
      <c r="E19106" s="88"/>
      <c r="F19106" s="88"/>
      <c r="G19106" s="88"/>
      <c r="H19106" s="88"/>
      <c r="I19106" s="88"/>
      <c r="J19106" s="88"/>
      <c r="K19106" s="88"/>
    </row>
    <row r="19107" spans="2:11" ht="12" hidden="1" customHeight="1" x14ac:dyDescent="0.2">
      <c r="B19107" s="88"/>
      <c r="C19107" s="88"/>
      <c r="D19107" s="88"/>
      <c r="E19107" s="88"/>
      <c r="F19107" s="88"/>
      <c r="G19107" s="88"/>
      <c r="H19107" s="88"/>
      <c r="I19107" s="88"/>
      <c r="J19107" s="88"/>
      <c r="K19107" s="88"/>
    </row>
    <row r="19108" spans="2:11" ht="12" hidden="1" customHeight="1" x14ac:dyDescent="0.2">
      <c r="B19108" s="88"/>
      <c r="C19108" s="88"/>
      <c r="D19108" s="88"/>
      <c r="E19108" s="88"/>
      <c r="F19108" s="88"/>
      <c r="G19108" s="88"/>
      <c r="H19108" s="88"/>
      <c r="I19108" s="88"/>
      <c r="J19108" s="88"/>
      <c r="K19108" s="88"/>
    </row>
    <row r="19109" spans="2:11" ht="12" hidden="1" customHeight="1" x14ac:dyDescent="0.2">
      <c r="B19109" s="88"/>
      <c r="C19109" s="88"/>
      <c r="D19109" s="88"/>
      <c r="E19109" s="88"/>
      <c r="F19109" s="88"/>
      <c r="G19109" s="88"/>
      <c r="H19109" s="88"/>
      <c r="I19109" s="88"/>
      <c r="J19109" s="88"/>
      <c r="K19109" s="88"/>
    </row>
    <row r="19110" spans="2:11" ht="12" hidden="1" customHeight="1" x14ac:dyDescent="0.2">
      <c r="B19110" s="88"/>
      <c r="C19110" s="88"/>
      <c r="D19110" s="88"/>
      <c r="E19110" s="88"/>
      <c r="F19110" s="88"/>
      <c r="G19110" s="88"/>
      <c r="H19110" s="88"/>
      <c r="I19110" s="88"/>
      <c r="J19110" s="88"/>
      <c r="K19110" s="88"/>
    </row>
    <row r="19111" spans="2:11" ht="12" hidden="1" customHeight="1" x14ac:dyDescent="0.2">
      <c r="B19111" s="88"/>
      <c r="C19111" s="88"/>
      <c r="D19111" s="88"/>
      <c r="E19111" s="88"/>
      <c r="F19111" s="88"/>
      <c r="G19111" s="88"/>
      <c r="H19111" s="88"/>
      <c r="I19111" s="88"/>
      <c r="J19111" s="88"/>
      <c r="K19111" s="88"/>
    </row>
    <row r="19112" spans="2:11" ht="12" hidden="1" customHeight="1" x14ac:dyDescent="0.2">
      <c r="B19112" s="88"/>
      <c r="C19112" s="88"/>
      <c r="D19112" s="88"/>
      <c r="E19112" s="88"/>
      <c r="F19112" s="88"/>
      <c r="G19112" s="88"/>
      <c r="H19112" s="88"/>
      <c r="I19112" s="88"/>
      <c r="J19112" s="88"/>
      <c r="K19112" s="88"/>
    </row>
    <row r="19113" spans="2:11" ht="12" hidden="1" customHeight="1" x14ac:dyDescent="0.2">
      <c r="B19113" s="88"/>
      <c r="C19113" s="88"/>
      <c r="D19113" s="88"/>
      <c r="E19113" s="88"/>
      <c r="F19113" s="88"/>
      <c r="G19113" s="88"/>
      <c r="H19113" s="88"/>
      <c r="I19113" s="88"/>
      <c r="J19113" s="88"/>
      <c r="K19113" s="88"/>
    </row>
    <row r="19114" spans="2:11" ht="12" hidden="1" customHeight="1" x14ac:dyDescent="0.2">
      <c r="B19114" s="88"/>
      <c r="C19114" s="88"/>
      <c r="D19114" s="88"/>
      <c r="E19114" s="88"/>
      <c r="F19114" s="88"/>
      <c r="G19114" s="88"/>
      <c r="H19114" s="88"/>
      <c r="I19114" s="88"/>
      <c r="J19114" s="88"/>
      <c r="K19114" s="88"/>
    </row>
    <row r="19115" spans="2:11" ht="12" hidden="1" customHeight="1" x14ac:dyDescent="0.2">
      <c r="B19115" s="88"/>
      <c r="C19115" s="88"/>
      <c r="D19115" s="88"/>
      <c r="E19115" s="88"/>
      <c r="F19115" s="88"/>
      <c r="G19115" s="88"/>
      <c r="H19115" s="88"/>
      <c r="I19115" s="88"/>
      <c r="J19115" s="88"/>
      <c r="K19115" s="88"/>
    </row>
    <row r="19116" spans="2:11" ht="12" hidden="1" customHeight="1" x14ac:dyDescent="0.2">
      <c r="B19116" s="88"/>
      <c r="C19116" s="88"/>
      <c r="D19116" s="88"/>
      <c r="E19116" s="88"/>
      <c r="F19116" s="88"/>
      <c r="G19116" s="88"/>
      <c r="H19116" s="88"/>
      <c r="I19116" s="88"/>
      <c r="J19116" s="88"/>
      <c r="K19116" s="88"/>
    </row>
    <row r="19117" spans="2:11" ht="12" hidden="1" customHeight="1" x14ac:dyDescent="0.2">
      <c r="B19117" s="88"/>
      <c r="C19117" s="88"/>
      <c r="D19117" s="88"/>
      <c r="E19117" s="88"/>
      <c r="F19117" s="88"/>
      <c r="G19117" s="88"/>
      <c r="H19117" s="88"/>
      <c r="I19117" s="88"/>
      <c r="J19117" s="88"/>
      <c r="K19117" s="88"/>
    </row>
    <row r="19118" spans="2:11" ht="12" hidden="1" customHeight="1" x14ac:dyDescent="0.2">
      <c r="B19118" s="88"/>
      <c r="C19118" s="88"/>
      <c r="D19118" s="88"/>
      <c r="E19118" s="88"/>
      <c r="F19118" s="88"/>
      <c r="G19118" s="88"/>
      <c r="H19118" s="88"/>
      <c r="I19118" s="88"/>
      <c r="J19118" s="88"/>
      <c r="K19118" s="88"/>
    </row>
    <row r="19119" spans="2:11" ht="12" hidden="1" customHeight="1" x14ac:dyDescent="0.2">
      <c r="B19119" s="88"/>
      <c r="C19119" s="88"/>
      <c r="D19119" s="88"/>
      <c r="E19119" s="88"/>
      <c r="F19119" s="88"/>
      <c r="G19119" s="88"/>
      <c r="H19119" s="88"/>
      <c r="I19119" s="88"/>
      <c r="J19119" s="88"/>
      <c r="K19119" s="88"/>
    </row>
    <row r="19120" spans="2:11" ht="12" hidden="1" customHeight="1" x14ac:dyDescent="0.2">
      <c r="B19120" s="88"/>
      <c r="C19120" s="88"/>
      <c r="D19120" s="88"/>
      <c r="E19120" s="88"/>
      <c r="F19120" s="88"/>
      <c r="G19120" s="88"/>
      <c r="H19120" s="88"/>
      <c r="I19120" s="88"/>
      <c r="J19120" s="88"/>
      <c r="K19120" s="88"/>
    </row>
    <row r="19121" spans="2:11" ht="12" hidden="1" customHeight="1" x14ac:dyDescent="0.2">
      <c r="B19121" s="88"/>
      <c r="C19121" s="88"/>
      <c r="D19121" s="88"/>
      <c r="E19121" s="88"/>
      <c r="F19121" s="88"/>
      <c r="G19121" s="88"/>
      <c r="H19121" s="88"/>
      <c r="I19121" s="88"/>
      <c r="J19121" s="88"/>
      <c r="K19121" s="88"/>
    </row>
    <row r="19122" spans="2:11" ht="12" hidden="1" customHeight="1" x14ac:dyDescent="0.2">
      <c r="B19122" s="88"/>
      <c r="C19122" s="88"/>
      <c r="D19122" s="88"/>
      <c r="E19122" s="88"/>
      <c r="F19122" s="88"/>
      <c r="G19122" s="88"/>
      <c r="H19122" s="88"/>
      <c r="I19122" s="88"/>
      <c r="J19122" s="88"/>
      <c r="K19122" s="88"/>
    </row>
    <row r="19123" spans="2:11" ht="12" hidden="1" customHeight="1" x14ac:dyDescent="0.2">
      <c r="B19123" s="88"/>
      <c r="C19123" s="88"/>
      <c r="D19123" s="88"/>
      <c r="E19123" s="88"/>
      <c r="F19123" s="88"/>
      <c r="G19123" s="88"/>
      <c r="H19123" s="88"/>
      <c r="I19123" s="88"/>
      <c r="J19123" s="88"/>
      <c r="K19123" s="88"/>
    </row>
    <row r="19124" spans="2:11" ht="12" hidden="1" customHeight="1" x14ac:dyDescent="0.2">
      <c r="B19124" s="88"/>
      <c r="C19124" s="88"/>
      <c r="D19124" s="88"/>
      <c r="E19124" s="88"/>
      <c r="F19124" s="88"/>
      <c r="G19124" s="88"/>
      <c r="H19124" s="88"/>
      <c r="I19124" s="88"/>
      <c r="J19124" s="88"/>
      <c r="K19124" s="88"/>
    </row>
    <row r="19125" spans="2:11" ht="12" hidden="1" customHeight="1" x14ac:dyDescent="0.2">
      <c r="B19125" s="88"/>
      <c r="C19125" s="88"/>
      <c r="D19125" s="88"/>
      <c r="E19125" s="88"/>
      <c r="F19125" s="88"/>
      <c r="G19125" s="88"/>
      <c r="H19125" s="88"/>
      <c r="I19125" s="88"/>
      <c r="J19125" s="88"/>
      <c r="K19125" s="88"/>
    </row>
    <row r="19126" spans="2:11" ht="12" hidden="1" customHeight="1" x14ac:dyDescent="0.2">
      <c r="B19126" s="88"/>
      <c r="C19126" s="88"/>
      <c r="D19126" s="88"/>
      <c r="E19126" s="88"/>
      <c r="F19126" s="88"/>
      <c r="G19126" s="88"/>
      <c r="H19126" s="88"/>
      <c r="I19126" s="88"/>
      <c r="J19126" s="88"/>
      <c r="K19126" s="88"/>
    </row>
    <row r="19127" spans="2:11" ht="12" hidden="1" customHeight="1" x14ac:dyDescent="0.2">
      <c r="B19127" s="88"/>
      <c r="C19127" s="88"/>
      <c r="D19127" s="88"/>
      <c r="E19127" s="88"/>
      <c r="F19127" s="88"/>
      <c r="G19127" s="88"/>
      <c r="H19127" s="88"/>
      <c r="I19127" s="88"/>
      <c r="J19127" s="88"/>
      <c r="K19127" s="88"/>
    </row>
    <row r="19128" spans="2:11" ht="12" hidden="1" customHeight="1" x14ac:dyDescent="0.2">
      <c r="B19128" s="88"/>
      <c r="C19128" s="88"/>
      <c r="D19128" s="88"/>
      <c r="E19128" s="88"/>
      <c r="F19128" s="88"/>
      <c r="G19128" s="88"/>
      <c r="H19128" s="88"/>
      <c r="I19128" s="88"/>
      <c r="J19128" s="88"/>
      <c r="K19128" s="88"/>
    </row>
    <row r="19129" spans="2:11" ht="12" hidden="1" customHeight="1" x14ac:dyDescent="0.2">
      <c r="B19129" s="88"/>
      <c r="C19129" s="88"/>
      <c r="D19129" s="88"/>
      <c r="E19129" s="88"/>
      <c r="F19129" s="88"/>
      <c r="G19129" s="88"/>
      <c r="H19129" s="88"/>
      <c r="I19129" s="88"/>
      <c r="J19129" s="88"/>
      <c r="K19129" s="88"/>
    </row>
    <row r="19130" spans="2:11" ht="12" hidden="1" customHeight="1" x14ac:dyDescent="0.2">
      <c r="B19130" s="88"/>
      <c r="C19130" s="88"/>
      <c r="D19130" s="88"/>
      <c r="E19130" s="88"/>
      <c r="F19130" s="88"/>
      <c r="G19130" s="88"/>
      <c r="H19130" s="88"/>
      <c r="I19130" s="88"/>
      <c r="J19130" s="88"/>
      <c r="K19130" s="88"/>
    </row>
    <row r="19131" spans="2:11" ht="12" hidden="1" customHeight="1" x14ac:dyDescent="0.2">
      <c r="B19131" s="88"/>
      <c r="C19131" s="88"/>
      <c r="D19131" s="88"/>
      <c r="E19131" s="88"/>
      <c r="F19131" s="88"/>
      <c r="G19131" s="88"/>
      <c r="H19131" s="88"/>
      <c r="I19131" s="88"/>
      <c r="J19131" s="88"/>
      <c r="K19131" s="88"/>
    </row>
    <row r="19132" spans="2:11" ht="12" hidden="1" customHeight="1" x14ac:dyDescent="0.2">
      <c r="B19132" s="88"/>
      <c r="C19132" s="88"/>
      <c r="D19132" s="88"/>
      <c r="E19132" s="88"/>
      <c r="F19132" s="88"/>
      <c r="G19132" s="88"/>
      <c r="H19132" s="88"/>
      <c r="I19132" s="88"/>
      <c r="J19132" s="88"/>
      <c r="K19132" s="88"/>
    </row>
    <row r="19133" spans="2:11" ht="12" hidden="1" customHeight="1" x14ac:dyDescent="0.2">
      <c r="B19133" s="88"/>
      <c r="C19133" s="88"/>
      <c r="D19133" s="88"/>
      <c r="E19133" s="88"/>
      <c r="F19133" s="88"/>
      <c r="G19133" s="88"/>
      <c r="H19133" s="88"/>
      <c r="I19133" s="88"/>
      <c r="J19133" s="88"/>
      <c r="K19133" s="88"/>
    </row>
    <row r="19134" spans="2:11" ht="12" hidden="1" customHeight="1" x14ac:dyDescent="0.2">
      <c r="B19134" s="88"/>
      <c r="C19134" s="88"/>
      <c r="D19134" s="88"/>
      <c r="E19134" s="88"/>
      <c r="F19134" s="88"/>
      <c r="G19134" s="88"/>
      <c r="H19134" s="88"/>
      <c r="I19134" s="88"/>
      <c r="J19134" s="88"/>
      <c r="K19134" s="88"/>
    </row>
    <row r="19135" spans="2:11" ht="12" hidden="1" customHeight="1" x14ac:dyDescent="0.2">
      <c r="B19135" s="88"/>
      <c r="C19135" s="88"/>
      <c r="D19135" s="88"/>
      <c r="E19135" s="88"/>
      <c r="F19135" s="88"/>
      <c r="G19135" s="88"/>
      <c r="H19135" s="88"/>
      <c r="I19135" s="88"/>
      <c r="J19135" s="88"/>
      <c r="K19135" s="88"/>
    </row>
    <row r="19136" spans="2:11" ht="12" hidden="1" customHeight="1" x14ac:dyDescent="0.2">
      <c r="B19136" s="88"/>
      <c r="C19136" s="88"/>
      <c r="D19136" s="88"/>
      <c r="E19136" s="88"/>
      <c r="F19136" s="88"/>
      <c r="G19136" s="88"/>
      <c r="H19136" s="88"/>
      <c r="I19136" s="88"/>
      <c r="J19136" s="88"/>
      <c r="K19136" s="88"/>
    </row>
    <row r="19137" spans="2:11" ht="12" hidden="1" customHeight="1" x14ac:dyDescent="0.2">
      <c r="B19137" s="88"/>
      <c r="C19137" s="88"/>
      <c r="D19137" s="88"/>
      <c r="E19137" s="88"/>
      <c r="F19137" s="88"/>
      <c r="G19137" s="88"/>
      <c r="H19137" s="88"/>
      <c r="I19137" s="88"/>
      <c r="J19137" s="88"/>
      <c r="K19137" s="88"/>
    </row>
    <row r="19138" spans="2:11" ht="12" hidden="1" customHeight="1" x14ac:dyDescent="0.2">
      <c r="B19138" s="88"/>
      <c r="C19138" s="88"/>
      <c r="D19138" s="88"/>
      <c r="E19138" s="88"/>
      <c r="F19138" s="88"/>
      <c r="G19138" s="88"/>
      <c r="H19138" s="88"/>
      <c r="I19138" s="88"/>
      <c r="J19138" s="88"/>
      <c r="K19138" s="88"/>
    </row>
    <row r="19139" spans="2:11" ht="12" hidden="1" customHeight="1" x14ac:dyDescent="0.2">
      <c r="B19139" s="88"/>
      <c r="C19139" s="88"/>
      <c r="D19139" s="88"/>
      <c r="E19139" s="88"/>
      <c r="F19139" s="88"/>
      <c r="G19139" s="88"/>
      <c r="H19139" s="88"/>
      <c r="I19139" s="88"/>
      <c r="J19139" s="88"/>
      <c r="K19139" s="88"/>
    </row>
    <row r="19140" spans="2:11" ht="12" hidden="1" customHeight="1" x14ac:dyDescent="0.2">
      <c r="B19140" s="88"/>
      <c r="C19140" s="88"/>
      <c r="D19140" s="88"/>
      <c r="E19140" s="88"/>
      <c r="F19140" s="88"/>
      <c r="G19140" s="88"/>
      <c r="H19140" s="88"/>
      <c r="I19140" s="88"/>
      <c r="J19140" s="88"/>
      <c r="K19140" s="88"/>
    </row>
    <row r="19141" spans="2:11" ht="12" hidden="1" customHeight="1" x14ac:dyDescent="0.2">
      <c r="B19141" s="88"/>
      <c r="C19141" s="88"/>
      <c r="D19141" s="88"/>
      <c r="E19141" s="88"/>
      <c r="F19141" s="88"/>
      <c r="G19141" s="88"/>
      <c r="H19141" s="88"/>
      <c r="I19141" s="88"/>
      <c r="J19141" s="88"/>
      <c r="K19141" s="88"/>
    </row>
    <row r="19142" spans="2:11" ht="12" hidden="1" customHeight="1" x14ac:dyDescent="0.2">
      <c r="B19142" s="88"/>
      <c r="C19142" s="88"/>
      <c r="D19142" s="88"/>
      <c r="E19142" s="88"/>
      <c r="F19142" s="88"/>
      <c r="G19142" s="88"/>
      <c r="H19142" s="88"/>
      <c r="I19142" s="88"/>
      <c r="J19142" s="88"/>
      <c r="K19142" s="88"/>
    </row>
    <row r="19143" spans="2:11" ht="12" hidden="1" customHeight="1" x14ac:dyDescent="0.2">
      <c r="B19143" s="88"/>
      <c r="C19143" s="88"/>
      <c r="D19143" s="88"/>
      <c r="E19143" s="88"/>
      <c r="F19143" s="88"/>
      <c r="G19143" s="88"/>
      <c r="H19143" s="88"/>
      <c r="I19143" s="88"/>
      <c r="J19143" s="88"/>
      <c r="K19143" s="88"/>
    </row>
    <row r="19144" spans="2:11" ht="12" hidden="1" customHeight="1" x14ac:dyDescent="0.2">
      <c r="B19144" s="88"/>
      <c r="C19144" s="88"/>
      <c r="D19144" s="88"/>
      <c r="E19144" s="88"/>
      <c r="F19144" s="88"/>
      <c r="G19144" s="88"/>
      <c r="H19144" s="88"/>
      <c r="I19144" s="88"/>
      <c r="J19144" s="88"/>
      <c r="K19144" s="88"/>
    </row>
    <row r="19145" spans="2:11" ht="12" hidden="1" customHeight="1" x14ac:dyDescent="0.2">
      <c r="B19145" s="88"/>
      <c r="C19145" s="88"/>
      <c r="D19145" s="88"/>
      <c r="E19145" s="88"/>
      <c r="F19145" s="88"/>
      <c r="G19145" s="88"/>
      <c r="H19145" s="88"/>
      <c r="I19145" s="88"/>
      <c r="J19145" s="88"/>
      <c r="K19145" s="88"/>
    </row>
    <row r="19146" spans="2:11" ht="12" hidden="1" customHeight="1" x14ac:dyDescent="0.2">
      <c r="B19146" s="88"/>
      <c r="C19146" s="88"/>
      <c r="D19146" s="88"/>
      <c r="E19146" s="88"/>
      <c r="F19146" s="88"/>
      <c r="G19146" s="88"/>
      <c r="H19146" s="88"/>
      <c r="I19146" s="88"/>
      <c r="J19146" s="88"/>
      <c r="K19146" s="88"/>
    </row>
    <row r="19147" spans="2:11" ht="12" hidden="1" customHeight="1" x14ac:dyDescent="0.2">
      <c r="B19147" s="88"/>
      <c r="C19147" s="88"/>
      <c r="D19147" s="88"/>
      <c r="E19147" s="88"/>
      <c r="F19147" s="88"/>
      <c r="G19147" s="88"/>
      <c r="H19147" s="88"/>
      <c r="I19147" s="88"/>
      <c r="J19147" s="88"/>
      <c r="K19147" s="88"/>
    </row>
    <row r="19148" spans="2:11" ht="12" hidden="1" customHeight="1" x14ac:dyDescent="0.2">
      <c r="B19148" s="88"/>
      <c r="C19148" s="88"/>
      <c r="D19148" s="88"/>
      <c r="E19148" s="88"/>
      <c r="F19148" s="88"/>
      <c r="G19148" s="88"/>
      <c r="H19148" s="88"/>
      <c r="I19148" s="88"/>
      <c r="J19148" s="88"/>
      <c r="K19148" s="88"/>
    </row>
    <row r="19149" spans="2:11" ht="12" hidden="1" customHeight="1" x14ac:dyDescent="0.2">
      <c r="B19149" s="88"/>
      <c r="C19149" s="88"/>
      <c r="D19149" s="88"/>
      <c r="E19149" s="88"/>
      <c r="F19149" s="88"/>
      <c r="G19149" s="88"/>
      <c r="H19149" s="88"/>
      <c r="I19149" s="88"/>
      <c r="J19149" s="88"/>
      <c r="K19149" s="88"/>
    </row>
    <row r="19150" spans="2:11" ht="12" hidden="1" customHeight="1" x14ac:dyDescent="0.2">
      <c r="B19150" s="88"/>
      <c r="C19150" s="88"/>
      <c r="D19150" s="88"/>
      <c r="E19150" s="88"/>
      <c r="F19150" s="88"/>
      <c r="G19150" s="88"/>
      <c r="H19150" s="88"/>
      <c r="I19150" s="88"/>
      <c r="J19150" s="88"/>
      <c r="K19150" s="88"/>
    </row>
    <row r="19151" spans="2:11" ht="12" hidden="1" customHeight="1" x14ac:dyDescent="0.2">
      <c r="B19151" s="88"/>
      <c r="C19151" s="88"/>
      <c r="D19151" s="88"/>
      <c r="E19151" s="88"/>
      <c r="F19151" s="88"/>
      <c r="G19151" s="88"/>
      <c r="H19151" s="88"/>
      <c r="I19151" s="88"/>
      <c r="J19151" s="88"/>
      <c r="K19151" s="88"/>
    </row>
    <row r="19152" spans="2:11" ht="12" hidden="1" customHeight="1" x14ac:dyDescent="0.2">
      <c r="B19152" s="88"/>
      <c r="C19152" s="88"/>
      <c r="D19152" s="88"/>
      <c r="E19152" s="88"/>
      <c r="F19152" s="88"/>
      <c r="G19152" s="88"/>
      <c r="H19152" s="88"/>
      <c r="I19152" s="88"/>
      <c r="J19152" s="88"/>
      <c r="K19152" s="88"/>
    </row>
    <row r="19153" spans="2:11" ht="12" hidden="1" customHeight="1" x14ac:dyDescent="0.2">
      <c r="B19153" s="88"/>
      <c r="C19153" s="88"/>
      <c r="D19153" s="88"/>
      <c r="E19153" s="88"/>
      <c r="F19153" s="88"/>
      <c r="G19153" s="88"/>
      <c r="H19153" s="88"/>
      <c r="I19153" s="88"/>
      <c r="J19153" s="88"/>
      <c r="K19153" s="88"/>
    </row>
    <row r="19154" spans="2:11" ht="12" hidden="1" customHeight="1" x14ac:dyDescent="0.2">
      <c r="B19154" s="88"/>
      <c r="C19154" s="88"/>
      <c r="D19154" s="88"/>
      <c r="E19154" s="88"/>
      <c r="F19154" s="88"/>
      <c r="G19154" s="88"/>
      <c r="H19154" s="88"/>
      <c r="I19154" s="88"/>
      <c r="J19154" s="88"/>
      <c r="K19154" s="88"/>
    </row>
    <row r="19155" spans="2:11" ht="12" hidden="1" customHeight="1" x14ac:dyDescent="0.2">
      <c r="B19155" s="88"/>
      <c r="C19155" s="88"/>
      <c r="D19155" s="88"/>
      <c r="E19155" s="88"/>
      <c r="F19155" s="88"/>
      <c r="G19155" s="88"/>
      <c r="H19155" s="88"/>
      <c r="I19155" s="88"/>
      <c r="J19155" s="88"/>
      <c r="K19155" s="88"/>
    </row>
    <row r="19156" spans="2:11" ht="12" hidden="1" customHeight="1" x14ac:dyDescent="0.2">
      <c r="B19156" s="88"/>
      <c r="C19156" s="88"/>
      <c r="D19156" s="88"/>
      <c r="E19156" s="88"/>
      <c r="F19156" s="88"/>
      <c r="G19156" s="88"/>
      <c r="H19156" s="88"/>
      <c r="I19156" s="88"/>
      <c r="J19156" s="88"/>
      <c r="K19156" s="88"/>
    </row>
    <row r="19157" spans="2:11" ht="12" hidden="1" customHeight="1" x14ac:dyDescent="0.2">
      <c r="B19157" s="88"/>
      <c r="C19157" s="88"/>
      <c r="D19157" s="88"/>
      <c r="E19157" s="88"/>
      <c r="F19157" s="88"/>
      <c r="G19157" s="88"/>
      <c r="H19157" s="88"/>
      <c r="I19157" s="88"/>
      <c r="J19157" s="88"/>
      <c r="K19157" s="88"/>
    </row>
    <row r="19158" spans="2:11" ht="12" hidden="1" customHeight="1" x14ac:dyDescent="0.2">
      <c r="B19158" s="88"/>
      <c r="C19158" s="88"/>
      <c r="D19158" s="88"/>
      <c r="E19158" s="88"/>
      <c r="F19158" s="88"/>
      <c r="G19158" s="88"/>
      <c r="H19158" s="88"/>
      <c r="I19158" s="88"/>
      <c r="J19158" s="88"/>
      <c r="K19158" s="88"/>
    </row>
    <row r="19159" spans="2:11" ht="12" hidden="1" customHeight="1" x14ac:dyDescent="0.2">
      <c r="B19159" s="88"/>
      <c r="C19159" s="88"/>
      <c r="D19159" s="88"/>
      <c r="E19159" s="88"/>
      <c r="F19159" s="88"/>
      <c r="G19159" s="88"/>
      <c r="H19159" s="88"/>
      <c r="I19159" s="88"/>
      <c r="J19159" s="88"/>
      <c r="K19159" s="88"/>
    </row>
    <row r="19160" spans="2:11" ht="12" hidden="1" customHeight="1" x14ac:dyDescent="0.2">
      <c r="B19160" s="88"/>
      <c r="C19160" s="88"/>
      <c r="D19160" s="88"/>
      <c r="E19160" s="88"/>
      <c r="F19160" s="88"/>
      <c r="G19160" s="88"/>
      <c r="H19160" s="88"/>
      <c r="I19160" s="88"/>
      <c r="J19160" s="88"/>
      <c r="K19160" s="88"/>
    </row>
    <row r="19161" spans="2:11" ht="12" hidden="1" customHeight="1" x14ac:dyDescent="0.2">
      <c r="B19161" s="88"/>
      <c r="C19161" s="88"/>
      <c r="D19161" s="88"/>
      <c r="E19161" s="88"/>
      <c r="F19161" s="88"/>
      <c r="G19161" s="88"/>
      <c r="H19161" s="88"/>
      <c r="I19161" s="88"/>
      <c r="J19161" s="88"/>
      <c r="K19161" s="88"/>
    </row>
    <row r="19162" spans="2:11" ht="12" hidden="1" customHeight="1" x14ac:dyDescent="0.2">
      <c r="B19162" s="88"/>
      <c r="C19162" s="88"/>
      <c r="D19162" s="88"/>
      <c r="E19162" s="88"/>
      <c r="F19162" s="88"/>
      <c r="G19162" s="88"/>
      <c r="H19162" s="88"/>
      <c r="I19162" s="88"/>
      <c r="J19162" s="88"/>
      <c r="K19162" s="88"/>
    </row>
    <row r="19163" spans="2:11" ht="12" hidden="1" customHeight="1" x14ac:dyDescent="0.2">
      <c r="B19163" s="88"/>
      <c r="C19163" s="88"/>
      <c r="D19163" s="88"/>
      <c r="E19163" s="88"/>
      <c r="F19163" s="88"/>
      <c r="G19163" s="88"/>
      <c r="H19163" s="88"/>
      <c r="I19163" s="88"/>
      <c r="J19163" s="88"/>
      <c r="K19163" s="88"/>
    </row>
    <row r="19164" spans="2:11" ht="12" hidden="1" customHeight="1" x14ac:dyDescent="0.2">
      <c r="B19164" s="88"/>
      <c r="C19164" s="88"/>
      <c r="D19164" s="88"/>
      <c r="E19164" s="88"/>
      <c r="F19164" s="88"/>
      <c r="G19164" s="88"/>
      <c r="H19164" s="88"/>
      <c r="I19164" s="88"/>
      <c r="J19164" s="88"/>
      <c r="K19164" s="88"/>
    </row>
    <row r="19165" spans="2:11" ht="12" hidden="1" customHeight="1" x14ac:dyDescent="0.2">
      <c r="B19165" s="88"/>
      <c r="C19165" s="88"/>
      <c r="D19165" s="88"/>
      <c r="E19165" s="88"/>
      <c r="F19165" s="88"/>
      <c r="G19165" s="88"/>
      <c r="H19165" s="88"/>
      <c r="I19165" s="88"/>
      <c r="J19165" s="88"/>
      <c r="K19165" s="88"/>
    </row>
    <row r="19166" spans="2:11" ht="12" hidden="1" customHeight="1" x14ac:dyDescent="0.2">
      <c r="B19166" s="88"/>
      <c r="C19166" s="88"/>
      <c r="D19166" s="88"/>
      <c r="E19166" s="88"/>
      <c r="F19166" s="88"/>
      <c r="G19166" s="88"/>
      <c r="H19166" s="88"/>
      <c r="I19166" s="88"/>
      <c r="J19166" s="88"/>
      <c r="K19166" s="88"/>
    </row>
    <row r="19167" spans="2:11" ht="12" hidden="1" customHeight="1" x14ac:dyDescent="0.2">
      <c r="B19167" s="88"/>
      <c r="C19167" s="88"/>
      <c r="D19167" s="88"/>
      <c r="E19167" s="88"/>
      <c r="F19167" s="88"/>
      <c r="G19167" s="88"/>
      <c r="H19167" s="88"/>
      <c r="I19167" s="88"/>
      <c r="J19167" s="88"/>
      <c r="K19167" s="88"/>
    </row>
    <row r="19168" spans="2:11" ht="12" hidden="1" customHeight="1" x14ac:dyDescent="0.2">
      <c r="B19168" s="88"/>
      <c r="C19168" s="88"/>
      <c r="D19168" s="88"/>
      <c r="E19168" s="88"/>
      <c r="F19168" s="88"/>
      <c r="G19168" s="88"/>
      <c r="H19168" s="88"/>
      <c r="I19168" s="88"/>
      <c r="J19168" s="88"/>
      <c r="K19168" s="88"/>
    </row>
    <row r="19169" spans="2:11" ht="12" hidden="1" customHeight="1" x14ac:dyDescent="0.2">
      <c r="B19169" s="88"/>
      <c r="C19169" s="88"/>
      <c r="D19169" s="88"/>
      <c r="E19169" s="88"/>
      <c r="F19169" s="88"/>
      <c r="G19169" s="88"/>
      <c r="H19169" s="88"/>
      <c r="I19169" s="88"/>
      <c r="J19169" s="88"/>
      <c r="K19169" s="88"/>
    </row>
    <row r="19170" spans="2:11" ht="12" hidden="1" customHeight="1" x14ac:dyDescent="0.2">
      <c r="B19170" s="88"/>
      <c r="C19170" s="88"/>
      <c r="D19170" s="88"/>
      <c r="E19170" s="88"/>
      <c r="F19170" s="88"/>
      <c r="G19170" s="88"/>
      <c r="H19170" s="88"/>
      <c r="I19170" s="88"/>
      <c r="J19170" s="88"/>
      <c r="K19170" s="88"/>
    </row>
    <row r="19171" spans="2:11" ht="12" hidden="1" customHeight="1" x14ac:dyDescent="0.2">
      <c r="B19171" s="88"/>
      <c r="C19171" s="88"/>
      <c r="D19171" s="88"/>
      <c r="E19171" s="88"/>
      <c r="F19171" s="88"/>
      <c r="G19171" s="88"/>
      <c r="H19171" s="88"/>
      <c r="I19171" s="88"/>
      <c r="J19171" s="88"/>
      <c r="K19171" s="88"/>
    </row>
    <row r="19172" spans="2:11" ht="12" hidden="1" customHeight="1" x14ac:dyDescent="0.2">
      <c r="B19172" s="88"/>
      <c r="C19172" s="88"/>
      <c r="D19172" s="88"/>
      <c r="E19172" s="88"/>
      <c r="F19172" s="88"/>
      <c r="G19172" s="88"/>
      <c r="H19172" s="88"/>
      <c r="I19172" s="88"/>
      <c r="J19172" s="88"/>
      <c r="K19172" s="88"/>
    </row>
    <row r="19173" spans="2:11" ht="12" hidden="1" customHeight="1" x14ac:dyDescent="0.2">
      <c r="B19173" s="88"/>
      <c r="C19173" s="88"/>
      <c r="D19173" s="88"/>
      <c r="E19173" s="88"/>
      <c r="F19173" s="88"/>
      <c r="G19173" s="88"/>
      <c r="H19173" s="88"/>
      <c r="I19173" s="88"/>
      <c r="J19173" s="88"/>
      <c r="K19173" s="88"/>
    </row>
    <row r="19174" spans="2:11" ht="12" hidden="1" customHeight="1" x14ac:dyDescent="0.2">
      <c r="B19174" s="88"/>
      <c r="C19174" s="88"/>
      <c r="D19174" s="88"/>
      <c r="E19174" s="88"/>
      <c r="F19174" s="88"/>
      <c r="G19174" s="88"/>
      <c r="H19174" s="88"/>
      <c r="I19174" s="88"/>
      <c r="J19174" s="88"/>
      <c r="K19174" s="88"/>
    </row>
    <row r="19175" spans="2:11" ht="12" hidden="1" customHeight="1" x14ac:dyDescent="0.2">
      <c r="B19175" s="88"/>
      <c r="C19175" s="88"/>
      <c r="D19175" s="88"/>
      <c r="E19175" s="88"/>
      <c r="F19175" s="88"/>
      <c r="G19175" s="88"/>
      <c r="H19175" s="88"/>
      <c r="I19175" s="88"/>
      <c r="J19175" s="88"/>
      <c r="K19175" s="88"/>
    </row>
    <row r="19176" spans="2:11" ht="12" hidden="1" customHeight="1" x14ac:dyDescent="0.2">
      <c r="B19176" s="88"/>
      <c r="C19176" s="88"/>
      <c r="D19176" s="88"/>
      <c r="E19176" s="88"/>
      <c r="F19176" s="88"/>
      <c r="G19176" s="88"/>
      <c r="H19176" s="88"/>
      <c r="I19176" s="88"/>
      <c r="J19176" s="88"/>
      <c r="K19176" s="88"/>
    </row>
    <row r="19177" spans="2:11" ht="12" hidden="1" customHeight="1" x14ac:dyDescent="0.2">
      <c r="B19177" s="88"/>
      <c r="C19177" s="88"/>
      <c r="D19177" s="88"/>
      <c r="E19177" s="88"/>
      <c r="F19177" s="88"/>
      <c r="G19177" s="88"/>
      <c r="H19177" s="88"/>
      <c r="I19177" s="88"/>
      <c r="J19177" s="88"/>
      <c r="K19177" s="88"/>
    </row>
    <row r="19178" spans="2:11" ht="12" hidden="1" customHeight="1" x14ac:dyDescent="0.2">
      <c r="B19178" s="88"/>
      <c r="C19178" s="88"/>
      <c r="D19178" s="88"/>
      <c r="E19178" s="88"/>
      <c r="F19178" s="88"/>
      <c r="G19178" s="88"/>
      <c r="H19178" s="88"/>
      <c r="I19178" s="88"/>
      <c r="J19178" s="88"/>
      <c r="K19178" s="88"/>
    </row>
    <row r="19179" spans="2:11" ht="12" hidden="1" customHeight="1" x14ac:dyDescent="0.2">
      <c r="B19179" s="88"/>
      <c r="C19179" s="88"/>
      <c r="D19179" s="88"/>
      <c r="E19179" s="88"/>
      <c r="F19179" s="88"/>
      <c r="G19179" s="88"/>
      <c r="H19179" s="88"/>
      <c r="I19179" s="88"/>
      <c r="J19179" s="88"/>
      <c r="K19179" s="88"/>
    </row>
    <row r="19180" spans="2:11" ht="12" hidden="1" customHeight="1" x14ac:dyDescent="0.2">
      <c r="B19180" s="88"/>
      <c r="C19180" s="88"/>
      <c r="D19180" s="88"/>
      <c r="E19180" s="88"/>
      <c r="F19180" s="88"/>
      <c r="G19180" s="88"/>
      <c r="H19180" s="88"/>
      <c r="I19180" s="88"/>
      <c r="J19180" s="88"/>
      <c r="K19180" s="88"/>
    </row>
    <row r="19181" spans="2:11" ht="12" hidden="1" customHeight="1" x14ac:dyDescent="0.2">
      <c r="B19181" s="88"/>
      <c r="C19181" s="88"/>
      <c r="D19181" s="88"/>
      <c r="E19181" s="88"/>
      <c r="F19181" s="88"/>
      <c r="G19181" s="88"/>
      <c r="H19181" s="88"/>
      <c r="I19181" s="88"/>
      <c r="J19181" s="88"/>
      <c r="K19181" s="88"/>
    </row>
    <row r="19182" spans="2:11" ht="12" hidden="1" customHeight="1" x14ac:dyDescent="0.2">
      <c r="B19182" s="88"/>
      <c r="C19182" s="88"/>
      <c r="D19182" s="88"/>
      <c r="E19182" s="88"/>
      <c r="F19182" s="88"/>
      <c r="G19182" s="88"/>
      <c r="H19182" s="88"/>
      <c r="I19182" s="88"/>
      <c r="J19182" s="88"/>
      <c r="K19182" s="88"/>
    </row>
    <row r="19183" spans="2:11" ht="12" hidden="1" customHeight="1" x14ac:dyDescent="0.2">
      <c r="B19183" s="88"/>
      <c r="C19183" s="88"/>
      <c r="D19183" s="88"/>
      <c r="E19183" s="88"/>
      <c r="F19183" s="88"/>
      <c r="G19183" s="88"/>
      <c r="H19183" s="88"/>
      <c r="I19183" s="88"/>
      <c r="J19183" s="88"/>
      <c r="K19183" s="88"/>
    </row>
    <row r="19184" spans="2:11" ht="12" hidden="1" customHeight="1" x14ac:dyDescent="0.2">
      <c r="B19184" s="88"/>
      <c r="C19184" s="88"/>
      <c r="D19184" s="88"/>
      <c r="E19184" s="88"/>
      <c r="F19184" s="88"/>
      <c r="G19184" s="88"/>
      <c r="H19184" s="88"/>
      <c r="I19184" s="88"/>
      <c r="J19184" s="88"/>
      <c r="K19184" s="88"/>
    </row>
    <row r="19185" spans="2:11" ht="12" hidden="1" customHeight="1" x14ac:dyDescent="0.2">
      <c r="B19185" s="88"/>
      <c r="C19185" s="88"/>
      <c r="D19185" s="88"/>
      <c r="E19185" s="88"/>
      <c r="F19185" s="88"/>
      <c r="G19185" s="88"/>
      <c r="H19185" s="88"/>
      <c r="I19185" s="88"/>
      <c r="J19185" s="88"/>
      <c r="K19185" s="88"/>
    </row>
    <row r="19186" spans="2:11" ht="12" hidden="1" customHeight="1" x14ac:dyDescent="0.2">
      <c r="B19186" s="88"/>
      <c r="C19186" s="88"/>
      <c r="D19186" s="88"/>
      <c r="E19186" s="88"/>
      <c r="F19186" s="88"/>
      <c r="G19186" s="88"/>
      <c r="H19186" s="88"/>
      <c r="I19186" s="88"/>
      <c r="J19186" s="88"/>
      <c r="K19186" s="88"/>
    </row>
    <row r="19187" spans="2:11" ht="12" hidden="1" customHeight="1" x14ac:dyDescent="0.2">
      <c r="B19187" s="88"/>
      <c r="C19187" s="88"/>
      <c r="D19187" s="88"/>
      <c r="E19187" s="88"/>
      <c r="F19187" s="88"/>
      <c r="G19187" s="88"/>
      <c r="H19187" s="88"/>
      <c r="I19187" s="88"/>
      <c r="J19187" s="88"/>
      <c r="K19187" s="88"/>
    </row>
    <row r="19188" spans="2:11" ht="12" hidden="1" customHeight="1" x14ac:dyDescent="0.2">
      <c r="B19188" s="88"/>
      <c r="C19188" s="88"/>
      <c r="D19188" s="88"/>
      <c r="E19188" s="88"/>
      <c r="F19188" s="88"/>
      <c r="G19188" s="88"/>
      <c r="H19188" s="88"/>
      <c r="I19188" s="88"/>
      <c r="J19188" s="88"/>
      <c r="K19188" s="88"/>
    </row>
    <row r="19189" spans="2:11" ht="12" hidden="1" customHeight="1" x14ac:dyDescent="0.2">
      <c r="B19189" s="88"/>
      <c r="C19189" s="88"/>
      <c r="D19189" s="88"/>
      <c r="E19189" s="88"/>
      <c r="F19189" s="88"/>
      <c r="G19189" s="88"/>
      <c r="H19189" s="88"/>
      <c r="I19189" s="88"/>
      <c r="J19189" s="88"/>
      <c r="K19189" s="88"/>
    </row>
    <row r="19190" spans="2:11" ht="12" hidden="1" customHeight="1" x14ac:dyDescent="0.2">
      <c r="B19190" s="88"/>
      <c r="C19190" s="88"/>
      <c r="D19190" s="88"/>
      <c r="E19190" s="88"/>
      <c r="F19190" s="88"/>
      <c r="G19190" s="88"/>
      <c r="H19190" s="88"/>
      <c r="I19190" s="88"/>
      <c r="J19190" s="88"/>
      <c r="K19190" s="88"/>
    </row>
    <row r="19191" spans="2:11" ht="12" hidden="1" customHeight="1" x14ac:dyDescent="0.2">
      <c r="B19191" s="88"/>
      <c r="C19191" s="88"/>
      <c r="D19191" s="88"/>
      <c r="E19191" s="88"/>
      <c r="F19191" s="88"/>
      <c r="G19191" s="88"/>
      <c r="H19191" s="88"/>
      <c r="I19191" s="88"/>
      <c r="J19191" s="88"/>
      <c r="K19191" s="88"/>
    </row>
    <row r="19192" spans="2:11" ht="12" hidden="1" customHeight="1" x14ac:dyDescent="0.2">
      <c r="B19192" s="88"/>
      <c r="C19192" s="88"/>
      <c r="D19192" s="88"/>
      <c r="E19192" s="88"/>
      <c r="F19192" s="88"/>
      <c r="G19192" s="88"/>
      <c r="H19192" s="88"/>
      <c r="I19192" s="88"/>
      <c r="J19192" s="88"/>
      <c r="K19192" s="88"/>
    </row>
    <row r="19193" spans="2:11" ht="12" hidden="1" customHeight="1" x14ac:dyDescent="0.2">
      <c r="B19193" s="88"/>
      <c r="C19193" s="88"/>
      <c r="D19193" s="88"/>
      <c r="E19193" s="88"/>
      <c r="F19193" s="88"/>
      <c r="G19193" s="88"/>
      <c r="H19193" s="88"/>
      <c r="I19193" s="88"/>
      <c r="J19193" s="88"/>
      <c r="K19193" s="88"/>
    </row>
    <row r="19194" spans="2:11" ht="12" hidden="1" customHeight="1" x14ac:dyDescent="0.2">
      <c r="B19194" s="88"/>
      <c r="C19194" s="88"/>
      <c r="D19194" s="88"/>
      <c r="E19194" s="88"/>
      <c r="F19194" s="88"/>
      <c r="G19194" s="88"/>
      <c r="H19194" s="88"/>
      <c r="I19194" s="88"/>
      <c r="J19194" s="88"/>
      <c r="K19194" s="88"/>
    </row>
    <row r="19195" spans="2:11" ht="12" hidden="1" customHeight="1" x14ac:dyDescent="0.2">
      <c r="B19195" s="88"/>
      <c r="C19195" s="88"/>
      <c r="D19195" s="88"/>
      <c r="E19195" s="88"/>
      <c r="F19195" s="88"/>
      <c r="G19195" s="88"/>
      <c r="H19195" s="88"/>
      <c r="I19195" s="88"/>
      <c r="J19195" s="88"/>
      <c r="K19195" s="88"/>
    </row>
    <row r="19196" spans="2:11" ht="12" hidden="1" customHeight="1" x14ac:dyDescent="0.2">
      <c r="B19196" s="88"/>
      <c r="C19196" s="88"/>
      <c r="D19196" s="88"/>
      <c r="E19196" s="88"/>
      <c r="F19196" s="88"/>
      <c r="G19196" s="88"/>
      <c r="H19196" s="88"/>
      <c r="I19196" s="88"/>
      <c r="J19196" s="88"/>
      <c r="K19196" s="88"/>
    </row>
    <row r="19197" spans="2:11" ht="12" hidden="1" customHeight="1" x14ac:dyDescent="0.2">
      <c r="B19197" s="88"/>
      <c r="C19197" s="88"/>
      <c r="D19197" s="88"/>
      <c r="E19197" s="88"/>
      <c r="F19197" s="88"/>
      <c r="G19197" s="88"/>
      <c r="H19197" s="88"/>
      <c r="I19197" s="88"/>
      <c r="J19197" s="88"/>
      <c r="K19197" s="88"/>
    </row>
    <row r="19198" spans="2:11" ht="12" hidden="1" customHeight="1" x14ac:dyDescent="0.2">
      <c r="B19198" s="88"/>
      <c r="C19198" s="88"/>
      <c r="D19198" s="88"/>
      <c r="E19198" s="88"/>
      <c r="F19198" s="88"/>
      <c r="G19198" s="88"/>
      <c r="H19198" s="88"/>
      <c r="I19198" s="88"/>
      <c r="J19198" s="88"/>
      <c r="K19198" s="88"/>
    </row>
    <row r="19199" spans="2:11" ht="12" hidden="1" customHeight="1" x14ac:dyDescent="0.2">
      <c r="B19199" s="88"/>
      <c r="C19199" s="88"/>
      <c r="D19199" s="88"/>
      <c r="E19199" s="88"/>
      <c r="F19199" s="88"/>
      <c r="G19199" s="88"/>
      <c r="H19199" s="88"/>
      <c r="I19199" s="88"/>
      <c r="J19199" s="88"/>
      <c r="K19199" s="88"/>
    </row>
    <row r="19200" spans="2:11" ht="12" hidden="1" customHeight="1" x14ac:dyDescent="0.2">
      <c r="B19200" s="88"/>
      <c r="C19200" s="88"/>
      <c r="D19200" s="88"/>
      <c r="E19200" s="88"/>
      <c r="F19200" s="88"/>
      <c r="G19200" s="88"/>
      <c r="H19200" s="88"/>
      <c r="I19200" s="88"/>
      <c r="J19200" s="88"/>
      <c r="K19200" s="88"/>
    </row>
    <row r="19201" spans="2:11" ht="12" hidden="1" customHeight="1" x14ac:dyDescent="0.2">
      <c r="B19201" s="88"/>
      <c r="C19201" s="88"/>
      <c r="D19201" s="88"/>
      <c r="E19201" s="88"/>
      <c r="F19201" s="88"/>
      <c r="G19201" s="88"/>
      <c r="H19201" s="88"/>
      <c r="I19201" s="88"/>
      <c r="J19201" s="88"/>
      <c r="K19201" s="88"/>
    </row>
    <row r="19202" spans="2:11" ht="12" hidden="1" customHeight="1" x14ac:dyDescent="0.2">
      <c r="B19202" s="88"/>
      <c r="C19202" s="88"/>
      <c r="D19202" s="88"/>
      <c r="E19202" s="88"/>
      <c r="F19202" s="88"/>
      <c r="G19202" s="88"/>
      <c r="H19202" s="88"/>
      <c r="I19202" s="88"/>
      <c r="J19202" s="88"/>
      <c r="K19202" s="88"/>
    </row>
    <row r="19203" spans="2:11" ht="12" hidden="1" customHeight="1" x14ac:dyDescent="0.2">
      <c r="B19203" s="88"/>
      <c r="C19203" s="88"/>
      <c r="D19203" s="88"/>
      <c r="E19203" s="88"/>
      <c r="F19203" s="88"/>
      <c r="G19203" s="88"/>
      <c r="H19203" s="88"/>
      <c r="I19203" s="88"/>
      <c r="J19203" s="88"/>
      <c r="K19203" s="88"/>
    </row>
    <row r="19204" spans="2:11" ht="12" hidden="1" customHeight="1" x14ac:dyDescent="0.2">
      <c r="B19204" s="88"/>
      <c r="C19204" s="88"/>
      <c r="D19204" s="88"/>
      <c r="E19204" s="88"/>
      <c r="F19204" s="88"/>
      <c r="G19204" s="88"/>
      <c r="H19204" s="88"/>
      <c r="I19204" s="88"/>
      <c r="J19204" s="88"/>
      <c r="K19204" s="88"/>
    </row>
    <row r="19205" spans="2:11" ht="12" hidden="1" customHeight="1" x14ac:dyDescent="0.2">
      <c r="B19205" s="88"/>
      <c r="C19205" s="88"/>
      <c r="D19205" s="88"/>
      <c r="E19205" s="88"/>
      <c r="F19205" s="88"/>
      <c r="G19205" s="88"/>
      <c r="H19205" s="88"/>
      <c r="I19205" s="88"/>
      <c r="J19205" s="88"/>
      <c r="K19205" s="88"/>
    </row>
    <row r="19206" spans="2:11" ht="12" hidden="1" customHeight="1" x14ac:dyDescent="0.2">
      <c r="B19206" s="88"/>
      <c r="C19206" s="88"/>
      <c r="D19206" s="88"/>
      <c r="E19206" s="88"/>
      <c r="F19206" s="88"/>
      <c r="G19206" s="88"/>
      <c r="H19206" s="88"/>
      <c r="I19206" s="88"/>
      <c r="J19206" s="88"/>
      <c r="K19206" s="88"/>
    </row>
    <row r="19207" spans="2:11" ht="12" hidden="1" customHeight="1" x14ac:dyDescent="0.2">
      <c r="B19207" s="88"/>
      <c r="C19207" s="88"/>
      <c r="D19207" s="88"/>
      <c r="E19207" s="88"/>
      <c r="F19207" s="88"/>
      <c r="G19207" s="88"/>
      <c r="H19207" s="88"/>
      <c r="I19207" s="88"/>
      <c r="J19207" s="88"/>
      <c r="K19207" s="88"/>
    </row>
    <row r="19208" spans="2:11" ht="12" hidden="1" customHeight="1" x14ac:dyDescent="0.2">
      <c r="B19208" s="88"/>
      <c r="C19208" s="88"/>
      <c r="D19208" s="88"/>
      <c r="E19208" s="88"/>
      <c r="F19208" s="88"/>
      <c r="G19208" s="88"/>
      <c r="H19208" s="88"/>
      <c r="I19208" s="88"/>
      <c r="J19208" s="88"/>
      <c r="K19208" s="88"/>
    </row>
    <row r="19209" spans="2:11" ht="12" hidden="1" customHeight="1" x14ac:dyDescent="0.2">
      <c r="B19209" s="88"/>
      <c r="C19209" s="88"/>
      <c r="D19209" s="88"/>
      <c r="E19209" s="88"/>
      <c r="F19209" s="88"/>
      <c r="G19209" s="88"/>
      <c r="H19209" s="88"/>
      <c r="I19209" s="88"/>
      <c r="J19209" s="88"/>
      <c r="K19209" s="88"/>
    </row>
    <row r="19210" spans="2:11" ht="12" hidden="1" customHeight="1" x14ac:dyDescent="0.2">
      <c r="B19210" s="88"/>
      <c r="C19210" s="88"/>
      <c r="D19210" s="88"/>
      <c r="E19210" s="88"/>
      <c r="F19210" s="88"/>
      <c r="G19210" s="88"/>
      <c r="H19210" s="88"/>
      <c r="I19210" s="88"/>
      <c r="J19210" s="88"/>
      <c r="K19210" s="88"/>
    </row>
    <row r="19211" spans="2:11" ht="12" hidden="1" customHeight="1" x14ac:dyDescent="0.2">
      <c r="B19211" s="88"/>
      <c r="C19211" s="88"/>
      <c r="D19211" s="88"/>
      <c r="E19211" s="88"/>
      <c r="F19211" s="88"/>
      <c r="G19211" s="88"/>
      <c r="H19211" s="88"/>
      <c r="I19211" s="88"/>
      <c r="J19211" s="88"/>
      <c r="K19211" s="88"/>
    </row>
    <row r="19212" spans="2:11" ht="12" hidden="1" customHeight="1" x14ac:dyDescent="0.2">
      <c r="B19212" s="88"/>
      <c r="C19212" s="88"/>
      <c r="D19212" s="88"/>
      <c r="E19212" s="88"/>
      <c r="F19212" s="88"/>
      <c r="G19212" s="88"/>
      <c r="H19212" s="88"/>
      <c r="I19212" s="88"/>
      <c r="J19212" s="88"/>
      <c r="K19212" s="88"/>
    </row>
    <row r="19213" spans="2:11" ht="12" hidden="1" customHeight="1" x14ac:dyDescent="0.2">
      <c r="B19213" s="88"/>
      <c r="C19213" s="88"/>
      <c r="D19213" s="88"/>
      <c r="E19213" s="88"/>
      <c r="F19213" s="88"/>
      <c r="G19213" s="88"/>
      <c r="H19213" s="88"/>
      <c r="I19213" s="88"/>
      <c r="J19213" s="88"/>
      <c r="K19213" s="88"/>
    </row>
    <row r="19214" spans="2:11" ht="12" hidden="1" customHeight="1" x14ac:dyDescent="0.2">
      <c r="B19214" s="88"/>
      <c r="C19214" s="88"/>
      <c r="D19214" s="88"/>
      <c r="E19214" s="88"/>
      <c r="F19214" s="88"/>
      <c r="G19214" s="88"/>
      <c r="H19214" s="88"/>
      <c r="I19214" s="88"/>
      <c r="J19214" s="88"/>
      <c r="K19214" s="88"/>
    </row>
    <row r="19215" spans="2:11" ht="12" hidden="1" customHeight="1" x14ac:dyDescent="0.2">
      <c r="B19215" s="88"/>
      <c r="C19215" s="88"/>
      <c r="D19215" s="88"/>
      <c r="E19215" s="88"/>
      <c r="F19215" s="88"/>
      <c r="G19215" s="88"/>
      <c r="H19215" s="88"/>
      <c r="I19215" s="88"/>
      <c r="J19215" s="88"/>
      <c r="K19215" s="88"/>
    </row>
    <row r="19216" spans="2:11" ht="12" hidden="1" customHeight="1" x14ac:dyDescent="0.2">
      <c r="B19216" s="88"/>
      <c r="C19216" s="88"/>
      <c r="D19216" s="88"/>
      <c r="E19216" s="88"/>
      <c r="F19216" s="88"/>
      <c r="G19216" s="88"/>
      <c r="H19216" s="88"/>
      <c r="I19216" s="88"/>
      <c r="J19216" s="88"/>
      <c r="K19216" s="88"/>
    </row>
    <row r="19217" spans="2:11" ht="12" hidden="1" customHeight="1" x14ac:dyDescent="0.2">
      <c r="B19217" s="88"/>
      <c r="C19217" s="88"/>
      <c r="D19217" s="88"/>
      <c r="E19217" s="88"/>
      <c r="F19217" s="88"/>
      <c r="G19217" s="88"/>
      <c r="H19217" s="88"/>
      <c r="I19217" s="88"/>
      <c r="J19217" s="88"/>
      <c r="K19217" s="88"/>
    </row>
    <row r="19218" spans="2:11" ht="12" hidden="1" customHeight="1" x14ac:dyDescent="0.2">
      <c r="B19218" s="88"/>
      <c r="C19218" s="88"/>
      <c r="D19218" s="88"/>
      <c r="E19218" s="88"/>
      <c r="F19218" s="88"/>
      <c r="G19218" s="88"/>
      <c r="H19218" s="88"/>
      <c r="I19218" s="88"/>
      <c r="J19218" s="88"/>
      <c r="K19218" s="88"/>
    </row>
    <row r="19219" spans="2:11" ht="12" hidden="1" customHeight="1" x14ac:dyDescent="0.2">
      <c r="B19219" s="88"/>
      <c r="C19219" s="88"/>
      <c r="D19219" s="88"/>
      <c r="E19219" s="88"/>
      <c r="F19219" s="88"/>
      <c r="G19219" s="88"/>
      <c r="H19219" s="88"/>
      <c r="I19219" s="88"/>
      <c r="J19219" s="88"/>
      <c r="K19219" s="88"/>
    </row>
    <row r="19220" spans="2:11" ht="12" hidden="1" customHeight="1" x14ac:dyDescent="0.2">
      <c r="B19220" s="88"/>
      <c r="C19220" s="88"/>
      <c r="D19220" s="88"/>
      <c r="E19220" s="88"/>
      <c r="F19220" s="88"/>
      <c r="G19220" s="88"/>
      <c r="H19220" s="88"/>
      <c r="I19220" s="88"/>
      <c r="J19220" s="88"/>
      <c r="K19220" s="88"/>
    </row>
    <row r="19221" spans="2:11" ht="12" hidden="1" customHeight="1" x14ac:dyDescent="0.2">
      <c r="B19221" s="88"/>
      <c r="C19221" s="88"/>
      <c r="D19221" s="88"/>
      <c r="E19221" s="88"/>
      <c r="F19221" s="88"/>
      <c r="G19221" s="88"/>
      <c r="H19221" s="88"/>
      <c r="I19221" s="88"/>
      <c r="J19221" s="88"/>
      <c r="K19221" s="88"/>
    </row>
    <row r="19222" spans="2:11" ht="12" hidden="1" customHeight="1" x14ac:dyDescent="0.2">
      <c r="B19222" s="88"/>
      <c r="C19222" s="88"/>
      <c r="D19222" s="88"/>
      <c r="E19222" s="88"/>
      <c r="F19222" s="88"/>
      <c r="G19222" s="88"/>
      <c r="H19222" s="88"/>
      <c r="I19222" s="88"/>
      <c r="J19222" s="88"/>
      <c r="K19222" s="88"/>
    </row>
    <row r="19223" spans="2:11" ht="12" hidden="1" customHeight="1" x14ac:dyDescent="0.2">
      <c r="B19223" s="88"/>
      <c r="C19223" s="88"/>
      <c r="D19223" s="88"/>
      <c r="E19223" s="88"/>
      <c r="F19223" s="88"/>
      <c r="G19223" s="88"/>
      <c r="H19223" s="88"/>
      <c r="I19223" s="88"/>
      <c r="J19223" s="88"/>
      <c r="K19223" s="88"/>
    </row>
    <row r="19224" spans="2:11" ht="12" hidden="1" customHeight="1" x14ac:dyDescent="0.2">
      <c r="B19224" s="88"/>
      <c r="C19224" s="88"/>
      <c r="D19224" s="88"/>
      <c r="E19224" s="88"/>
      <c r="F19224" s="88"/>
      <c r="G19224" s="88"/>
      <c r="H19224" s="88"/>
      <c r="I19224" s="88"/>
      <c r="J19224" s="88"/>
      <c r="K19224" s="88"/>
    </row>
    <row r="19225" spans="2:11" ht="12" hidden="1" customHeight="1" x14ac:dyDescent="0.2">
      <c r="B19225" s="88"/>
      <c r="C19225" s="88"/>
      <c r="D19225" s="88"/>
      <c r="E19225" s="88"/>
      <c r="F19225" s="88"/>
      <c r="G19225" s="88"/>
      <c r="H19225" s="88"/>
      <c r="I19225" s="88"/>
      <c r="J19225" s="88"/>
      <c r="K19225" s="88"/>
    </row>
    <row r="19226" spans="2:11" ht="12" hidden="1" customHeight="1" x14ac:dyDescent="0.2">
      <c r="B19226" s="88"/>
      <c r="C19226" s="88"/>
      <c r="D19226" s="88"/>
      <c r="E19226" s="88"/>
      <c r="F19226" s="88"/>
      <c r="G19226" s="88"/>
      <c r="H19226" s="88"/>
      <c r="I19226" s="88"/>
      <c r="J19226" s="88"/>
      <c r="K19226" s="88"/>
    </row>
    <row r="19227" spans="2:11" ht="12" hidden="1" customHeight="1" x14ac:dyDescent="0.2">
      <c r="B19227" s="88"/>
      <c r="C19227" s="88"/>
      <c r="D19227" s="88"/>
      <c r="E19227" s="88"/>
      <c r="F19227" s="88"/>
      <c r="G19227" s="88"/>
      <c r="H19227" s="88"/>
      <c r="I19227" s="88"/>
      <c r="J19227" s="88"/>
      <c r="K19227" s="88"/>
    </row>
    <row r="19228" spans="2:11" ht="12" hidden="1" customHeight="1" x14ac:dyDescent="0.2">
      <c r="B19228" s="88"/>
      <c r="C19228" s="88"/>
      <c r="D19228" s="88"/>
      <c r="E19228" s="88"/>
      <c r="F19228" s="88"/>
      <c r="G19228" s="88"/>
      <c r="H19228" s="88"/>
      <c r="I19228" s="88"/>
      <c r="J19228" s="88"/>
      <c r="K19228" s="88"/>
    </row>
    <row r="19229" spans="2:11" ht="12" hidden="1" customHeight="1" x14ac:dyDescent="0.2">
      <c r="B19229" s="88"/>
      <c r="C19229" s="88"/>
      <c r="D19229" s="88"/>
      <c r="E19229" s="88"/>
      <c r="F19229" s="88"/>
      <c r="G19229" s="88"/>
      <c r="H19229" s="88"/>
      <c r="I19229" s="88"/>
      <c r="J19229" s="88"/>
      <c r="K19229" s="88"/>
    </row>
    <row r="19230" spans="2:11" ht="12" hidden="1" customHeight="1" x14ac:dyDescent="0.2">
      <c r="B19230" s="88"/>
      <c r="C19230" s="88"/>
      <c r="D19230" s="88"/>
      <c r="E19230" s="88"/>
      <c r="F19230" s="88"/>
      <c r="G19230" s="88"/>
      <c r="H19230" s="88"/>
      <c r="I19230" s="88"/>
      <c r="J19230" s="88"/>
      <c r="K19230" s="88"/>
    </row>
    <row r="19231" spans="2:11" ht="12" hidden="1" customHeight="1" x14ac:dyDescent="0.2">
      <c r="B19231" s="88"/>
      <c r="C19231" s="88"/>
      <c r="D19231" s="88"/>
      <c r="E19231" s="88"/>
      <c r="F19231" s="88"/>
      <c r="G19231" s="88"/>
      <c r="H19231" s="88"/>
      <c r="I19231" s="88"/>
      <c r="J19231" s="88"/>
      <c r="K19231" s="88"/>
    </row>
    <row r="19232" spans="2:11" ht="12" hidden="1" customHeight="1" x14ac:dyDescent="0.2">
      <c r="B19232" s="88"/>
      <c r="C19232" s="88"/>
      <c r="D19232" s="88"/>
      <c r="E19232" s="88"/>
      <c r="F19232" s="88"/>
      <c r="G19232" s="88"/>
      <c r="H19232" s="88"/>
      <c r="I19232" s="88"/>
      <c r="J19232" s="88"/>
      <c r="K19232" s="88"/>
    </row>
    <row r="19233" spans="2:11" ht="12" hidden="1" customHeight="1" x14ac:dyDescent="0.2">
      <c r="B19233" s="88"/>
      <c r="C19233" s="88"/>
      <c r="D19233" s="88"/>
      <c r="E19233" s="88"/>
      <c r="F19233" s="88"/>
      <c r="G19233" s="88"/>
      <c r="H19233" s="88"/>
      <c r="I19233" s="88"/>
      <c r="J19233" s="88"/>
      <c r="K19233" s="88"/>
    </row>
    <row r="19234" spans="2:11" ht="12" hidden="1" customHeight="1" x14ac:dyDescent="0.2">
      <c r="B19234" s="88"/>
      <c r="C19234" s="88"/>
      <c r="D19234" s="88"/>
      <c r="E19234" s="88"/>
      <c r="F19234" s="88"/>
      <c r="G19234" s="88"/>
      <c r="H19234" s="88"/>
      <c r="I19234" s="88"/>
      <c r="J19234" s="88"/>
      <c r="K19234" s="88"/>
    </row>
    <row r="19235" spans="2:11" ht="12" hidden="1" customHeight="1" x14ac:dyDescent="0.2">
      <c r="B19235" s="88"/>
      <c r="C19235" s="88"/>
      <c r="D19235" s="88"/>
      <c r="E19235" s="88"/>
      <c r="F19235" s="88"/>
      <c r="G19235" s="88"/>
      <c r="H19235" s="88"/>
      <c r="I19235" s="88"/>
      <c r="J19235" s="88"/>
      <c r="K19235" s="88"/>
    </row>
    <row r="19236" spans="2:11" ht="12" hidden="1" customHeight="1" x14ac:dyDescent="0.2">
      <c r="B19236" s="88"/>
      <c r="C19236" s="88"/>
      <c r="D19236" s="88"/>
      <c r="E19236" s="88"/>
      <c r="F19236" s="88"/>
      <c r="G19236" s="88"/>
      <c r="H19236" s="88"/>
      <c r="I19236" s="88"/>
      <c r="J19236" s="88"/>
      <c r="K19236" s="88"/>
    </row>
    <row r="19237" spans="2:11" ht="12" hidden="1" customHeight="1" x14ac:dyDescent="0.2">
      <c r="B19237" s="88"/>
      <c r="C19237" s="88"/>
      <c r="D19237" s="88"/>
      <c r="E19237" s="88"/>
      <c r="F19237" s="88"/>
      <c r="G19237" s="88"/>
      <c r="H19237" s="88"/>
      <c r="I19237" s="88"/>
      <c r="J19237" s="88"/>
      <c r="K19237" s="88"/>
    </row>
    <row r="19238" spans="2:11" ht="12" hidden="1" customHeight="1" x14ac:dyDescent="0.2">
      <c r="B19238" s="88"/>
      <c r="C19238" s="88"/>
      <c r="D19238" s="88"/>
      <c r="E19238" s="88"/>
      <c r="F19238" s="88"/>
      <c r="G19238" s="88"/>
      <c r="H19238" s="88"/>
      <c r="I19238" s="88"/>
      <c r="J19238" s="88"/>
      <c r="K19238" s="88"/>
    </row>
    <row r="19239" spans="2:11" ht="12" hidden="1" customHeight="1" x14ac:dyDescent="0.2">
      <c r="B19239" s="88"/>
      <c r="C19239" s="88"/>
      <c r="D19239" s="88"/>
      <c r="E19239" s="88"/>
      <c r="F19239" s="88"/>
      <c r="G19239" s="88"/>
      <c r="H19239" s="88"/>
      <c r="I19239" s="88"/>
      <c r="J19239" s="88"/>
      <c r="K19239" s="88"/>
    </row>
    <row r="19240" spans="2:11" ht="12" hidden="1" customHeight="1" x14ac:dyDescent="0.2">
      <c r="B19240" s="88"/>
      <c r="C19240" s="88"/>
      <c r="D19240" s="88"/>
      <c r="E19240" s="88"/>
      <c r="F19240" s="88"/>
      <c r="G19240" s="88"/>
      <c r="H19240" s="88"/>
      <c r="I19240" s="88"/>
      <c r="J19240" s="88"/>
      <c r="K19240" s="88"/>
    </row>
    <row r="19241" spans="2:11" ht="12" hidden="1" customHeight="1" x14ac:dyDescent="0.2">
      <c r="B19241" s="88"/>
      <c r="C19241" s="88"/>
      <c r="D19241" s="88"/>
      <c r="E19241" s="88"/>
      <c r="F19241" s="88"/>
      <c r="G19241" s="88"/>
      <c r="H19241" s="88"/>
      <c r="I19241" s="88"/>
      <c r="J19241" s="88"/>
      <c r="K19241" s="88"/>
    </row>
    <row r="19242" spans="2:11" ht="12" hidden="1" customHeight="1" x14ac:dyDescent="0.2">
      <c r="B19242" s="88"/>
      <c r="C19242" s="88"/>
      <c r="D19242" s="88"/>
      <c r="E19242" s="88"/>
      <c r="F19242" s="88"/>
      <c r="G19242" s="88"/>
      <c r="H19242" s="88"/>
      <c r="I19242" s="88"/>
      <c r="J19242" s="88"/>
      <c r="K19242" s="88"/>
    </row>
    <row r="19243" spans="2:11" ht="12" hidden="1" customHeight="1" x14ac:dyDescent="0.2">
      <c r="B19243" s="88"/>
      <c r="C19243" s="88"/>
      <c r="D19243" s="88"/>
      <c r="E19243" s="88"/>
      <c r="F19243" s="88"/>
      <c r="G19243" s="88"/>
      <c r="H19243" s="88"/>
      <c r="I19243" s="88"/>
      <c r="J19243" s="88"/>
      <c r="K19243" s="88"/>
    </row>
    <row r="19244" spans="2:11" ht="12" hidden="1" customHeight="1" x14ac:dyDescent="0.2">
      <c r="B19244" s="88"/>
      <c r="C19244" s="88"/>
      <c r="D19244" s="88"/>
      <c r="E19244" s="88"/>
      <c r="F19244" s="88"/>
      <c r="G19244" s="88"/>
      <c r="H19244" s="88"/>
      <c r="I19244" s="88"/>
      <c r="J19244" s="88"/>
      <c r="K19244" s="88"/>
    </row>
    <row r="19245" spans="2:11" ht="12" hidden="1" customHeight="1" x14ac:dyDescent="0.2">
      <c r="B19245" s="88"/>
      <c r="C19245" s="88"/>
      <c r="D19245" s="88"/>
      <c r="E19245" s="88"/>
      <c r="F19245" s="88"/>
      <c r="G19245" s="88"/>
      <c r="H19245" s="88"/>
      <c r="I19245" s="88"/>
      <c r="J19245" s="88"/>
      <c r="K19245" s="88"/>
    </row>
    <row r="19246" spans="2:11" ht="12" hidden="1" customHeight="1" x14ac:dyDescent="0.2">
      <c r="B19246" s="88"/>
      <c r="C19246" s="88"/>
      <c r="D19246" s="88"/>
      <c r="E19246" s="88"/>
      <c r="F19246" s="88"/>
      <c r="G19246" s="88"/>
      <c r="H19246" s="88"/>
      <c r="I19246" s="88"/>
      <c r="J19246" s="88"/>
      <c r="K19246" s="88"/>
    </row>
    <row r="19247" spans="2:11" ht="12" hidden="1" customHeight="1" x14ac:dyDescent="0.2">
      <c r="B19247" s="88"/>
      <c r="C19247" s="88"/>
      <c r="D19247" s="88"/>
      <c r="E19247" s="88"/>
      <c r="F19247" s="88"/>
      <c r="G19247" s="88"/>
      <c r="H19247" s="88"/>
      <c r="I19247" s="88"/>
      <c r="J19247" s="88"/>
      <c r="K19247" s="88"/>
    </row>
    <row r="19248" spans="2:11" ht="12" hidden="1" customHeight="1" x14ac:dyDescent="0.2">
      <c r="B19248" s="88"/>
      <c r="C19248" s="88"/>
      <c r="D19248" s="88"/>
      <c r="E19248" s="88"/>
      <c r="F19248" s="88"/>
      <c r="G19248" s="88"/>
      <c r="H19248" s="88"/>
      <c r="I19248" s="88"/>
      <c r="J19248" s="88"/>
      <c r="K19248" s="88"/>
    </row>
    <row r="19249" spans="2:11" ht="12" hidden="1" customHeight="1" x14ac:dyDescent="0.2">
      <c r="B19249" s="88"/>
      <c r="C19249" s="88"/>
      <c r="D19249" s="88"/>
      <c r="E19249" s="88"/>
      <c r="F19249" s="88"/>
      <c r="G19249" s="88"/>
      <c r="H19249" s="88"/>
      <c r="I19249" s="88"/>
      <c r="J19249" s="88"/>
      <c r="K19249" s="88"/>
    </row>
    <row r="19250" spans="2:11" ht="12" hidden="1" customHeight="1" x14ac:dyDescent="0.2">
      <c r="B19250" s="88"/>
      <c r="C19250" s="88"/>
      <c r="D19250" s="88"/>
      <c r="E19250" s="88"/>
      <c r="F19250" s="88"/>
      <c r="G19250" s="88"/>
      <c r="H19250" s="88"/>
      <c r="I19250" s="88"/>
      <c r="J19250" s="88"/>
      <c r="K19250" s="88"/>
    </row>
    <row r="19251" spans="2:11" ht="12" hidden="1" customHeight="1" x14ac:dyDescent="0.2">
      <c r="B19251" s="88"/>
      <c r="C19251" s="88"/>
      <c r="D19251" s="88"/>
      <c r="E19251" s="88"/>
      <c r="F19251" s="88"/>
      <c r="G19251" s="88"/>
      <c r="H19251" s="88"/>
      <c r="I19251" s="88"/>
      <c r="J19251" s="88"/>
      <c r="K19251" s="88"/>
    </row>
    <row r="19252" spans="2:11" ht="12" hidden="1" customHeight="1" x14ac:dyDescent="0.2">
      <c r="B19252" s="88"/>
      <c r="C19252" s="88"/>
      <c r="D19252" s="88"/>
      <c r="E19252" s="88"/>
      <c r="F19252" s="88"/>
      <c r="G19252" s="88"/>
      <c r="H19252" s="88"/>
      <c r="I19252" s="88"/>
      <c r="J19252" s="88"/>
      <c r="K19252" s="88"/>
    </row>
    <row r="19253" spans="2:11" ht="12" hidden="1" customHeight="1" x14ac:dyDescent="0.2">
      <c r="B19253" s="88"/>
      <c r="C19253" s="88"/>
      <c r="D19253" s="88"/>
      <c r="E19253" s="88"/>
      <c r="F19253" s="88"/>
      <c r="G19253" s="88"/>
      <c r="H19253" s="88"/>
      <c r="I19253" s="88"/>
      <c r="J19253" s="88"/>
      <c r="K19253" s="88"/>
    </row>
    <row r="19254" spans="2:11" ht="12" hidden="1" customHeight="1" x14ac:dyDescent="0.2">
      <c r="B19254" s="88"/>
      <c r="C19254" s="88"/>
      <c r="D19254" s="88"/>
      <c r="E19254" s="88"/>
      <c r="F19254" s="88"/>
      <c r="G19254" s="88"/>
      <c r="H19254" s="88"/>
      <c r="I19254" s="88"/>
      <c r="J19254" s="88"/>
      <c r="K19254" s="88"/>
    </row>
    <row r="19255" spans="2:11" ht="12" hidden="1" customHeight="1" x14ac:dyDescent="0.2">
      <c r="B19255" s="88"/>
      <c r="C19255" s="88"/>
      <c r="D19255" s="88"/>
      <c r="E19255" s="88"/>
      <c r="F19255" s="88"/>
      <c r="G19255" s="88"/>
      <c r="H19255" s="88"/>
      <c r="I19255" s="88"/>
      <c r="J19255" s="88"/>
      <c r="K19255" s="88"/>
    </row>
    <row r="19256" spans="2:11" ht="12" hidden="1" customHeight="1" x14ac:dyDescent="0.2">
      <c r="B19256" s="88"/>
      <c r="C19256" s="88"/>
      <c r="D19256" s="88"/>
      <c r="E19256" s="88"/>
      <c r="F19256" s="88"/>
      <c r="G19256" s="88"/>
      <c r="H19256" s="88"/>
      <c r="I19256" s="88"/>
      <c r="J19256" s="88"/>
      <c r="K19256" s="88"/>
    </row>
    <row r="19257" spans="2:11" ht="12" hidden="1" customHeight="1" x14ac:dyDescent="0.2">
      <c r="B19257" s="88"/>
      <c r="C19257" s="88"/>
      <c r="D19257" s="88"/>
      <c r="E19257" s="88"/>
      <c r="F19257" s="88"/>
      <c r="G19257" s="88"/>
      <c r="H19257" s="88"/>
      <c r="I19257" s="88"/>
      <c r="J19257" s="88"/>
      <c r="K19257" s="88"/>
    </row>
    <row r="19258" spans="2:11" ht="12" hidden="1" customHeight="1" x14ac:dyDescent="0.2">
      <c r="B19258" s="88"/>
      <c r="C19258" s="88"/>
      <c r="D19258" s="88"/>
      <c r="E19258" s="88"/>
      <c r="F19258" s="88"/>
      <c r="G19258" s="88"/>
      <c r="H19258" s="88"/>
      <c r="I19258" s="88"/>
      <c r="J19258" s="88"/>
      <c r="K19258" s="88"/>
    </row>
    <row r="19259" spans="2:11" ht="12" hidden="1" customHeight="1" x14ac:dyDescent="0.2">
      <c r="B19259" s="88"/>
      <c r="C19259" s="88"/>
      <c r="D19259" s="88"/>
      <c r="E19259" s="88"/>
      <c r="F19259" s="88"/>
      <c r="G19259" s="88"/>
      <c r="H19259" s="88"/>
      <c r="I19259" s="88"/>
      <c r="J19259" s="88"/>
      <c r="K19259" s="88"/>
    </row>
    <row r="19260" spans="2:11" ht="12" hidden="1" customHeight="1" x14ac:dyDescent="0.2">
      <c r="B19260" s="88"/>
      <c r="C19260" s="88"/>
      <c r="D19260" s="88"/>
      <c r="E19260" s="88"/>
      <c r="F19260" s="88"/>
      <c r="G19260" s="88"/>
      <c r="H19260" s="88"/>
      <c r="I19260" s="88"/>
      <c r="J19260" s="88"/>
      <c r="K19260" s="88"/>
    </row>
    <row r="19261" spans="2:11" ht="12" hidden="1" customHeight="1" x14ac:dyDescent="0.2">
      <c r="B19261" s="88"/>
      <c r="C19261" s="88"/>
      <c r="D19261" s="88"/>
      <c r="E19261" s="88"/>
      <c r="F19261" s="88"/>
      <c r="G19261" s="88"/>
      <c r="H19261" s="88"/>
      <c r="I19261" s="88"/>
      <c r="J19261" s="88"/>
      <c r="K19261" s="88"/>
    </row>
    <row r="19262" spans="2:11" ht="12" hidden="1" customHeight="1" x14ac:dyDescent="0.2">
      <c r="B19262" s="88"/>
      <c r="C19262" s="88"/>
      <c r="D19262" s="88"/>
      <c r="E19262" s="88"/>
      <c r="F19262" s="88"/>
      <c r="G19262" s="88"/>
      <c r="H19262" s="88"/>
      <c r="I19262" s="88"/>
      <c r="J19262" s="88"/>
      <c r="K19262" s="88"/>
    </row>
    <row r="19263" spans="2:11" ht="12" hidden="1" customHeight="1" x14ac:dyDescent="0.2">
      <c r="B19263" s="88"/>
      <c r="C19263" s="88"/>
      <c r="D19263" s="88"/>
      <c r="E19263" s="88"/>
      <c r="F19263" s="88"/>
      <c r="G19263" s="88"/>
      <c r="H19263" s="88"/>
      <c r="I19263" s="88"/>
      <c r="J19263" s="88"/>
      <c r="K19263" s="88"/>
    </row>
    <row r="19264" spans="2:11" ht="12" hidden="1" customHeight="1" x14ac:dyDescent="0.2">
      <c r="B19264" s="88"/>
      <c r="C19264" s="88"/>
      <c r="D19264" s="88"/>
      <c r="E19264" s="88"/>
      <c r="F19264" s="88"/>
      <c r="G19264" s="88"/>
      <c r="H19264" s="88"/>
      <c r="I19264" s="88"/>
      <c r="J19264" s="88"/>
      <c r="K19264" s="88"/>
    </row>
    <row r="19265" spans="2:11" ht="12" hidden="1" customHeight="1" x14ac:dyDescent="0.2">
      <c r="B19265" s="88"/>
      <c r="C19265" s="88"/>
      <c r="D19265" s="88"/>
      <c r="E19265" s="88"/>
      <c r="F19265" s="88"/>
      <c r="G19265" s="88"/>
      <c r="H19265" s="88"/>
      <c r="I19265" s="88"/>
      <c r="J19265" s="88"/>
      <c r="K19265" s="88"/>
    </row>
    <row r="19266" spans="2:11" ht="12" hidden="1" customHeight="1" x14ac:dyDescent="0.2">
      <c r="B19266" s="88"/>
      <c r="C19266" s="88"/>
      <c r="D19266" s="88"/>
      <c r="E19266" s="88"/>
      <c r="F19266" s="88"/>
      <c r="G19266" s="88"/>
      <c r="H19266" s="88"/>
      <c r="I19266" s="88"/>
      <c r="J19266" s="88"/>
      <c r="K19266" s="88"/>
    </row>
    <row r="19267" spans="2:11" ht="12" hidden="1" customHeight="1" x14ac:dyDescent="0.2">
      <c r="B19267" s="88"/>
      <c r="C19267" s="88"/>
      <c r="D19267" s="88"/>
      <c r="E19267" s="88"/>
      <c r="F19267" s="88"/>
      <c r="G19267" s="88"/>
      <c r="H19267" s="88"/>
      <c r="I19267" s="88"/>
      <c r="J19267" s="88"/>
      <c r="K19267" s="88"/>
    </row>
    <row r="19268" spans="2:11" ht="12" hidden="1" customHeight="1" x14ac:dyDescent="0.2">
      <c r="B19268" s="88"/>
      <c r="C19268" s="88"/>
      <c r="D19268" s="88"/>
      <c r="E19268" s="88"/>
      <c r="F19268" s="88"/>
      <c r="G19268" s="88"/>
      <c r="H19268" s="88"/>
      <c r="I19268" s="88"/>
      <c r="J19268" s="88"/>
      <c r="K19268" s="88"/>
    </row>
    <row r="19269" spans="2:11" ht="12" hidden="1" customHeight="1" x14ac:dyDescent="0.2">
      <c r="B19269" s="88"/>
      <c r="C19269" s="88"/>
      <c r="D19269" s="88"/>
      <c r="E19269" s="88"/>
      <c r="F19269" s="88"/>
      <c r="G19269" s="88"/>
      <c r="H19269" s="88"/>
      <c r="I19269" s="88"/>
      <c r="J19269" s="88"/>
      <c r="K19269" s="88"/>
    </row>
    <row r="19270" spans="2:11" ht="12" hidden="1" customHeight="1" x14ac:dyDescent="0.2">
      <c r="B19270" s="88"/>
      <c r="C19270" s="88"/>
      <c r="D19270" s="88"/>
      <c r="E19270" s="88"/>
      <c r="F19270" s="88"/>
      <c r="G19270" s="88"/>
      <c r="H19270" s="88"/>
      <c r="I19270" s="88"/>
      <c r="J19270" s="88"/>
      <c r="K19270" s="88"/>
    </row>
    <row r="19271" spans="2:11" ht="12" hidden="1" customHeight="1" x14ac:dyDescent="0.2">
      <c r="B19271" s="88"/>
      <c r="C19271" s="88"/>
      <c r="D19271" s="88"/>
      <c r="E19271" s="88"/>
      <c r="F19271" s="88"/>
      <c r="G19271" s="88"/>
      <c r="H19271" s="88"/>
      <c r="I19271" s="88"/>
      <c r="J19271" s="88"/>
      <c r="K19271" s="88"/>
    </row>
    <row r="19272" spans="2:11" ht="12" hidden="1" customHeight="1" x14ac:dyDescent="0.2">
      <c r="B19272" s="88"/>
      <c r="C19272" s="88"/>
      <c r="D19272" s="88"/>
      <c r="E19272" s="88"/>
      <c r="F19272" s="88"/>
      <c r="G19272" s="88"/>
      <c r="H19272" s="88"/>
      <c r="I19272" s="88"/>
      <c r="J19272" s="88"/>
      <c r="K19272" s="88"/>
    </row>
    <row r="19273" spans="2:11" ht="12" hidden="1" customHeight="1" x14ac:dyDescent="0.2">
      <c r="B19273" s="88"/>
      <c r="C19273" s="88"/>
      <c r="D19273" s="88"/>
      <c r="E19273" s="88"/>
      <c r="F19273" s="88"/>
      <c r="G19273" s="88"/>
      <c r="H19273" s="88"/>
      <c r="I19273" s="88"/>
      <c r="J19273" s="88"/>
      <c r="K19273" s="88"/>
    </row>
    <row r="19274" spans="2:11" ht="12" hidden="1" customHeight="1" x14ac:dyDescent="0.2">
      <c r="B19274" s="88"/>
      <c r="C19274" s="88"/>
      <c r="D19274" s="88"/>
      <c r="E19274" s="88"/>
      <c r="F19274" s="88"/>
      <c r="G19274" s="88"/>
      <c r="H19274" s="88"/>
      <c r="I19274" s="88"/>
      <c r="J19274" s="88"/>
      <c r="K19274" s="88"/>
    </row>
    <row r="19275" spans="2:11" ht="12" hidden="1" customHeight="1" x14ac:dyDescent="0.2">
      <c r="B19275" s="88"/>
      <c r="C19275" s="88"/>
      <c r="D19275" s="88"/>
      <c r="E19275" s="88"/>
      <c r="F19275" s="88"/>
      <c r="G19275" s="88"/>
      <c r="H19275" s="88"/>
      <c r="I19275" s="88"/>
      <c r="J19275" s="88"/>
      <c r="K19275" s="88"/>
    </row>
    <row r="19276" spans="2:11" ht="12" hidden="1" customHeight="1" x14ac:dyDescent="0.2">
      <c r="B19276" s="88"/>
      <c r="C19276" s="88"/>
      <c r="D19276" s="88"/>
      <c r="E19276" s="88"/>
      <c r="F19276" s="88"/>
      <c r="G19276" s="88"/>
      <c r="H19276" s="88"/>
      <c r="I19276" s="88"/>
      <c r="J19276" s="88"/>
      <c r="K19276" s="88"/>
    </row>
    <row r="19277" spans="2:11" ht="12" hidden="1" customHeight="1" x14ac:dyDescent="0.2">
      <c r="B19277" s="88"/>
      <c r="C19277" s="88"/>
      <c r="D19277" s="88"/>
      <c r="E19277" s="88"/>
      <c r="F19277" s="88"/>
      <c r="G19277" s="88"/>
      <c r="H19277" s="88"/>
      <c r="I19277" s="88"/>
      <c r="J19277" s="88"/>
      <c r="K19277" s="88"/>
    </row>
    <row r="19278" spans="2:11" ht="12" hidden="1" customHeight="1" x14ac:dyDescent="0.2">
      <c r="B19278" s="88"/>
      <c r="C19278" s="88"/>
      <c r="D19278" s="88"/>
      <c r="E19278" s="88"/>
      <c r="F19278" s="88"/>
      <c r="G19278" s="88"/>
      <c r="H19278" s="88"/>
      <c r="I19278" s="88"/>
      <c r="J19278" s="88"/>
      <c r="K19278" s="88"/>
    </row>
    <row r="19279" spans="2:11" ht="12" hidden="1" customHeight="1" x14ac:dyDescent="0.2">
      <c r="B19279" s="88"/>
      <c r="C19279" s="88"/>
      <c r="D19279" s="88"/>
      <c r="E19279" s="88"/>
      <c r="F19279" s="88"/>
      <c r="G19279" s="88"/>
      <c r="H19279" s="88"/>
      <c r="I19279" s="88"/>
      <c r="J19279" s="88"/>
      <c r="K19279" s="88"/>
    </row>
    <row r="19280" spans="2:11" ht="12" hidden="1" customHeight="1" x14ac:dyDescent="0.2">
      <c r="B19280" s="88"/>
      <c r="C19280" s="88"/>
      <c r="D19280" s="88"/>
      <c r="E19280" s="88"/>
      <c r="F19280" s="88"/>
      <c r="G19280" s="88"/>
      <c r="H19280" s="88"/>
      <c r="I19280" s="88"/>
      <c r="J19280" s="88"/>
      <c r="K19280" s="88"/>
    </row>
    <row r="19281" spans="2:11" ht="12" hidden="1" customHeight="1" x14ac:dyDescent="0.2">
      <c r="B19281" s="88"/>
      <c r="C19281" s="88"/>
      <c r="D19281" s="88"/>
      <c r="E19281" s="88"/>
      <c r="F19281" s="88"/>
      <c r="G19281" s="88"/>
      <c r="H19281" s="88"/>
      <c r="I19281" s="88"/>
      <c r="J19281" s="88"/>
      <c r="K19281" s="88"/>
    </row>
    <row r="19282" spans="2:11" ht="12" hidden="1" customHeight="1" x14ac:dyDescent="0.2">
      <c r="B19282" s="88"/>
      <c r="C19282" s="88"/>
      <c r="D19282" s="88"/>
      <c r="E19282" s="88"/>
      <c r="F19282" s="88"/>
      <c r="G19282" s="88"/>
      <c r="H19282" s="88"/>
      <c r="I19282" s="88"/>
      <c r="J19282" s="88"/>
      <c r="K19282" s="88"/>
    </row>
    <row r="19283" spans="2:11" ht="12" hidden="1" customHeight="1" x14ac:dyDescent="0.2">
      <c r="B19283" s="88"/>
      <c r="C19283" s="88"/>
      <c r="D19283" s="88"/>
      <c r="E19283" s="88"/>
      <c r="F19283" s="88"/>
      <c r="G19283" s="88"/>
      <c r="H19283" s="88"/>
      <c r="I19283" s="88"/>
      <c r="J19283" s="88"/>
      <c r="K19283" s="88"/>
    </row>
    <row r="19284" spans="2:11" ht="12" hidden="1" customHeight="1" x14ac:dyDescent="0.2">
      <c r="B19284" s="88"/>
      <c r="C19284" s="88"/>
      <c r="D19284" s="88"/>
      <c r="E19284" s="88"/>
      <c r="F19284" s="88"/>
      <c r="G19284" s="88"/>
      <c r="H19284" s="88"/>
      <c r="I19284" s="88"/>
      <c r="J19284" s="88"/>
      <c r="K19284" s="88"/>
    </row>
    <row r="19285" spans="2:11" ht="12" hidden="1" customHeight="1" x14ac:dyDescent="0.2">
      <c r="B19285" s="88"/>
      <c r="C19285" s="88"/>
      <c r="D19285" s="88"/>
      <c r="E19285" s="88"/>
      <c r="F19285" s="88"/>
      <c r="G19285" s="88"/>
      <c r="H19285" s="88"/>
      <c r="I19285" s="88"/>
      <c r="J19285" s="88"/>
      <c r="K19285" s="88"/>
    </row>
    <row r="19286" spans="2:11" ht="12" hidden="1" customHeight="1" x14ac:dyDescent="0.2">
      <c r="B19286" s="88"/>
      <c r="C19286" s="88"/>
      <c r="D19286" s="88"/>
      <c r="E19286" s="88"/>
      <c r="F19286" s="88"/>
      <c r="G19286" s="88"/>
      <c r="H19286" s="88"/>
      <c r="I19286" s="88"/>
      <c r="J19286" s="88"/>
      <c r="K19286" s="88"/>
    </row>
    <row r="19287" spans="2:11" ht="12" hidden="1" customHeight="1" x14ac:dyDescent="0.2">
      <c r="B19287" s="88"/>
      <c r="C19287" s="88"/>
      <c r="D19287" s="88"/>
      <c r="E19287" s="88"/>
      <c r="F19287" s="88"/>
      <c r="G19287" s="88"/>
      <c r="H19287" s="88"/>
      <c r="I19287" s="88"/>
      <c r="J19287" s="88"/>
      <c r="K19287" s="88"/>
    </row>
    <row r="19288" spans="2:11" ht="12" hidden="1" customHeight="1" x14ac:dyDescent="0.2">
      <c r="B19288" s="88"/>
      <c r="C19288" s="88"/>
      <c r="D19288" s="88"/>
      <c r="E19288" s="88"/>
      <c r="F19288" s="88"/>
      <c r="G19288" s="88"/>
      <c r="H19288" s="88"/>
      <c r="I19288" s="88"/>
      <c r="J19288" s="88"/>
      <c r="K19288" s="88"/>
    </row>
    <row r="19289" spans="2:11" ht="12" hidden="1" customHeight="1" x14ac:dyDescent="0.2">
      <c r="B19289" s="88"/>
      <c r="C19289" s="88"/>
      <c r="D19289" s="88"/>
      <c r="E19289" s="88"/>
      <c r="F19289" s="88"/>
      <c r="G19289" s="88"/>
      <c r="H19289" s="88"/>
      <c r="I19289" s="88"/>
      <c r="J19289" s="88"/>
      <c r="K19289" s="88"/>
    </row>
    <row r="19290" spans="2:11" ht="12" hidden="1" customHeight="1" x14ac:dyDescent="0.2">
      <c r="B19290" s="88"/>
      <c r="C19290" s="88"/>
      <c r="D19290" s="88"/>
      <c r="E19290" s="88"/>
      <c r="F19290" s="88"/>
      <c r="G19290" s="88"/>
      <c r="H19290" s="88"/>
      <c r="I19290" s="88"/>
      <c r="J19290" s="88"/>
      <c r="K19290" s="88"/>
    </row>
    <row r="19291" spans="2:11" ht="12" hidden="1" customHeight="1" x14ac:dyDescent="0.2">
      <c r="B19291" s="88"/>
      <c r="C19291" s="88"/>
      <c r="D19291" s="88"/>
      <c r="E19291" s="88"/>
      <c r="F19291" s="88"/>
      <c r="G19291" s="88"/>
      <c r="H19291" s="88"/>
      <c r="I19291" s="88"/>
      <c r="J19291" s="88"/>
      <c r="K19291" s="88"/>
    </row>
    <row r="19292" spans="2:11" ht="12" hidden="1" customHeight="1" x14ac:dyDescent="0.2">
      <c r="B19292" s="88"/>
      <c r="C19292" s="88"/>
      <c r="D19292" s="88"/>
      <c r="E19292" s="88"/>
      <c r="F19292" s="88"/>
      <c r="G19292" s="88"/>
      <c r="H19292" s="88"/>
      <c r="I19292" s="88"/>
      <c r="J19292" s="88"/>
      <c r="K19292" s="88"/>
    </row>
    <row r="19293" spans="2:11" ht="12" hidden="1" customHeight="1" x14ac:dyDescent="0.2">
      <c r="B19293" s="88"/>
      <c r="C19293" s="88"/>
      <c r="D19293" s="88"/>
      <c r="E19293" s="88"/>
      <c r="F19293" s="88"/>
      <c r="G19293" s="88"/>
      <c r="H19293" s="88"/>
      <c r="I19293" s="88"/>
      <c r="J19293" s="88"/>
      <c r="K19293" s="88"/>
    </row>
    <row r="19294" spans="2:11" ht="12" hidden="1" customHeight="1" x14ac:dyDescent="0.2">
      <c r="B19294" s="88"/>
      <c r="C19294" s="88"/>
      <c r="D19294" s="88"/>
      <c r="E19294" s="88"/>
      <c r="F19294" s="88"/>
      <c r="G19294" s="88"/>
      <c r="H19294" s="88"/>
      <c r="I19294" s="88"/>
      <c r="J19294" s="88"/>
      <c r="K19294" s="88"/>
    </row>
    <row r="19295" spans="2:11" ht="12" hidden="1" customHeight="1" x14ac:dyDescent="0.2">
      <c r="B19295" s="88"/>
      <c r="C19295" s="88"/>
      <c r="D19295" s="88"/>
      <c r="E19295" s="88"/>
      <c r="F19295" s="88"/>
      <c r="G19295" s="88"/>
      <c r="H19295" s="88"/>
      <c r="I19295" s="88"/>
      <c r="J19295" s="88"/>
      <c r="K19295" s="88"/>
    </row>
    <row r="19296" spans="2:11" ht="12" hidden="1" customHeight="1" x14ac:dyDescent="0.2">
      <c r="B19296" s="88"/>
      <c r="C19296" s="88"/>
      <c r="D19296" s="88"/>
      <c r="E19296" s="88"/>
      <c r="F19296" s="88"/>
      <c r="G19296" s="88"/>
      <c r="H19296" s="88"/>
      <c r="I19296" s="88"/>
      <c r="J19296" s="88"/>
      <c r="K19296" s="88"/>
    </row>
    <row r="19297" spans="2:11" ht="12" hidden="1" customHeight="1" x14ac:dyDescent="0.2">
      <c r="B19297" s="88"/>
      <c r="C19297" s="88"/>
      <c r="D19297" s="88"/>
      <c r="E19297" s="88"/>
      <c r="F19297" s="88"/>
      <c r="G19297" s="88"/>
      <c r="H19297" s="88"/>
      <c r="I19297" s="88"/>
      <c r="J19297" s="88"/>
      <c r="K19297" s="88"/>
    </row>
    <row r="19298" spans="2:11" ht="12" hidden="1" customHeight="1" x14ac:dyDescent="0.2">
      <c r="B19298" s="88"/>
      <c r="C19298" s="88"/>
      <c r="D19298" s="88"/>
      <c r="E19298" s="88"/>
      <c r="F19298" s="88"/>
      <c r="G19298" s="88"/>
      <c r="H19298" s="88"/>
      <c r="I19298" s="88"/>
      <c r="J19298" s="88"/>
      <c r="K19298" s="88"/>
    </row>
    <row r="19299" spans="2:11" ht="12" hidden="1" customHeight="1" x14ac:dyDescent="0.2">
      <c r="B19299" s="88"/>
      <c r="C19299" s="88"/>
      <c r="D19299" s="88"/>
      <c r="E19299" s="88"/>
      <c r="F19299" s="88"/>
      <c r="G19299" s="88"/>
      <c r="H19299" s="88"/>
      <c r="I19299" s="88"/>
      <c r="J19299" s="88"/>
      <c r="K19299" s="88"/>
    </row>
    <row r="19300" spans="2:11" ht="12" hidden="1" customHeight="1" x14ac:dyDescent="0.2">
      <c r="B19300" s="88"/>
      <c r="C19300" s="88"/>
      <c r="D19300" s="88"/>
      <c r="E19300" s="88"/>
      <c r="F19300" s="88"/>
      <c r="G19300" s="88"/>
      <c r="H19300" s="88"/>
      <c r="I19300" s="88"/>
      <c r="J19300" s="88"/>
      <c r="K19300" s="88"/>
    </row>
    <row r="19301" spans="2:11" ht="12" hidden="1" customHeight="1" x14ac:dyDescent="0.2">
      <c r="B19301" s="88"/>
      <c r="C19301" s="88"/>
      <c r="D19301" s="88"/>
      <c r="E19301" s="88"/>
      <c r="F19301" s="88"/>
      <c r="G19301" s="88"/>
      <c r="H19301" s="88"/>
      <c r="I19301" s="88"/>
      <c r="J19301" s="88"/>
      <c r="K19301" s="88"/>
    </row>
    <row r="19302" spans="2:11" ht="12" hidden="1" customHeight="1" x14ac:dyDescent="0.2">
      <c r="B19302" s="88"/>
      <c r="C19302" s="88"/>
      <c r="D19302" s="88"/>
      <c r="E19302" s="88"/>
      <c r="F19302" s="88"/>
      <c r="G19302" s="88"/>
      <c r="H19302" s="88"/>
      <c r="I19302" s="88"/>
      <c r="J19302" s="88"/>
      <c r="K19302" s="88"/>
    </row>
    <row r="19303" spans="2:11" ht="12" hidden="1" customHeight="1" x14ac:dyDescent="0.2">
      <c r="B19303" s="88"/>
      <c r="C19303" s="88"/>
      <c r="D19303" s="88"/>
      <c r="E19303" s="88"/>
      <c r="F19303" s="88"/>
      <c r="G19303" s="88"/>
      <c r="H19303" s="88"/>
      <c r="I19303" s="88"/>
      <c r="J19303" s="88"/>
      <c r="K19303" s="88"/>
    </row>
    <row r="19304" spans="2:11" ht="12" hidden="1" customHeight="1" x14ac:dyDescent="0.2">
      <c r="B19304" s="88"/>
      <c r="C19304" s="88"/>
      <c r="D19304" s="88"/>
      <c r="E19304" s="88"/>
      <c r="F19304" s="88"/>
      <c r="G19304" s="88"/>
      <c r="H19304" s="88"/>
      <c r="I19304" s="88"/>
      <c r="J19304" s="88"/>
      <c r="K19304" s="88"/>
    </row>
    <row r="19305" spans="2:11" ht="12" hidden="1" customHeight="1" x14ac:dyDescent="0.2">
      <c r="B19305" s="88"/>
      <c r="C19305" s="88"/>
      <c r="D19305" s="88"/>
      <c r="E19305" s="88"/>
      <c r="F19305" s="88"/>
      <c r="G19305" s="88"/>
      <c r="H19305" s="88"/>
      <c r="I19305" s="88"/>
      <c r="J19305" s="88"/>
      <c r="K19305" s="88"/>
    </row>
    <row r="19306" spans="2:11" ht="12" hidden="1" customHeight="1" x14ac:dyDescent="0.2">
      <c r="B19306" s="88"/>
      <c r="C19306" s="88"/>
      <c r="D19306" s="88"/>
      <c r="E19306" s="88"/>
      <c r="F19306" s="88"/>
      <c r="G19306" s="88"/>
      <c r="H19306" s="88"/>
      <c r="I19306" s="88"/>
      <c r="J19306" s="88"/>
      <c r="K19306" s="88"/>
    </row>
    <row r="19307" spans="2:11" ht="12" hidden="1" customHeight="1" x14ac:dyDescent="0.2">
      <c r="B19307" s="88"/>
      <c r="C19307" s="88"/>
      <c r="D19307" s="88"/>
      <c r="E19307" s="88"/>
      <c r="F19307" s="88"/>
      <c r="G19307" s="88"/>
      <c r="H19307" s="88"/>
      <c r="I19307" s="88"/>
      <c r="J19307" s="88"/>
      <c r="K19307" s="88"/>
    </row>
    <row r="19308" spans="2:11" ht="12" hidden="1" customHeight="1" x14ac:dyDescent="0.2">
      <c r="B19308" s="88"/>
      <c r="C19308" s="88"/>
      <c r="D19308" s="88"/>
      <c r="E19308" s="88"/>
      <c r="F19308" s="88"/>
      <c r="G19308" s="88"/>
      <c r="H19308" s="88"/>
      <c r="I19308" s="88"/>
      <c r="J19308" s="88"/>
      <c r="K19308" s="88"/>
    </row>
    <row r="19309" spans="2:11" ht="12" hidden="1" customHeight="1" x14ac:dyDescent="0.2">
      <c r="B19309" s="88"/>
      <c r="C19309" s="88"/>
      <c r="D19309" s="88"/>
      <c r="E19309" s="88"/>
      <c r="F19309" s="88"/>
      <c r="G19309" s="88"/>
      <c r="H19309" s="88"/>
      <c r="I19309" s="88"/>
      <c r="J19309" s="88"/>
      <c r="K19309" s="88"/>
    </row>
    <row r="19310" spans="2:11" ht="12" hidden="1" customHeight="1" x14ac:dyDescent="0.2">
      <c r="B19310" s="88"/>
      <c r="C19310" s="88"/>
      <c r="D19310" s="88"/>
      <c r="E19310" s="88"/>
      <c r="F19310" s="88"/>
      <c r="G19310" s="88"/>
      <c r="H19310" s="88"/>
      <c r="I19310" s="88"/>
      <c r="J19310" s="88"/>
      <c r="K19310" s="88"/>
    </row>
    <row r="19311" spans="2:11" ht="12" hidden="1" customHeight="1" x14ac:dyDescent="0.2">
      <c r="B19311" s="88"/>
      <c r="C19311" s="88"/>
      <c r="D19311" s="88"/>
      <c r="E19311" s="88"/>
      <c r="F19311" s="88"/>
      <c r="G19311" s="88"/>
      <c r="H19311" s="88"/>
      <c r="I19311" s="88"/>
      <c r="J19311" s="88"/>
      <c r="K19311" s="88"/>
    </row>
    <row r="19312" spans="2:11" ht="12" hidden="1" customHeight="1" x14ac:dyDescent="0.2">
      <c r="B19312" s="88"/>
      <c r="C19312" s="88"/>
      <c r="D19312" s="88"/>
      <c r="E19312" s="88"/>
      <c r="F19312" s="88"/>
      <c r="G19312" s="88"/>
      <c r="H19312" s="88"/>
      <c r="I19312" s="88"/>
      <c r="J19312" s="88"/>
      <c r="K19312" s="88"/>
    </row>
    <row r="19313" spans="2:11" ht="12" hidden="1" customHeight="1" x14ac:dyDescent="0.2">
      <c r="B19313" s="88"/>
      <c r="C19313" s="88"/>
      <c r="D19313" s="88"/>
      <c r="E19313" s="88"/>
      <c r="F19313" s="88"/>
      <c r="G19313" s="88"/>
      <c r="H19313" s="88"/>
      <c r="I19313" s="88"/>
      <c r="J19313" s="88"/>
      <c r="K19313" s="88"/>
    </row>
    <row r="19314" spans="2:11" ht="12" hidden="1" customHeight="1" x14ac:dyDescent="0.2">
      <c r="B19314" s="88"/>
      <c r="C19314" s="88"/>
      <c r="D19314" s="88"/>
      <c r="E19314" s="88"/>
      <c r="F19314" s="88"/>
      <c r="G19314" s="88"/>
      <c r="H19314" s="88"/>
      <c r="I19314" s="88"/>
      <c r="J19314" s="88"/>
      <c r="K19314" s="88"/>
    </row>
    <row r="19315" spans="2:11" ht="12" hidden="1" customHeight="1" x14ac:dyDescent="0.2">
      <c r="B19315" s="88"/>
      <c r="C19315" s="88"/>
      <c r="D19315" s="88"/>
      <c r="E19315" s="88"/>
      <c r="F19315" s="88"/>
      <c r="G19315" s="88"/>
      <c r="H19315" s="88"/>
      <c r="I19315" s="88"/>
      <c r="J19315" s="88"/>
      <c r="K19315" s="88"/>
    </row>
    <row r="19316" spans="2:11" ht="12" hidden="1" customHeight="1" x14ac:dyDescent="0.2">
      <c r="B19316" s="88"/>
      <c r="C19316" s="88"/>
      <c r="D19316" s="88"/>
      <c r="E19316" s="88"/>
      <c r="F19316" s="88"/>
      <c r="G19316" s="88"/>
      <c r="H19316" s="88"/>
      <c r="I19316" s="88"/>
      <c r="J19316" s="88"/>
      <c r="K19316" s="88"/>
    </row>
    <row r="19317" spans="2:11" ht="12" hidden="1" customHeight="1" x14ac:dyDescent="0.2">
      <c r="B19317" s="88"/>
      <c r="C19317" s="88"/>
      <c r="D19317" s="88"/>
      <c r="E19317" s="88"/>
      <c r="F19317" s="88"/>
      <c r="G19317" s="88"/>
      <c r="H19317" s="88"/>
      <c r="I19317" s="88"/>
      <c r="J19317" s="88"/>
      <c r="K19317" s="88"/>
    </row>
    <row r="19318" spans="2:11" ht="12" hidden="1" customHeight="1" x14ac:dyDescent="0.2">
      <c r="B19318" s="88"/>
      <c r="C19318" s="88"/>
      <c r="D19318" s="88"/>
      <c r="E19318" s="88"/>
      <c r="F19318" s="88"/>
      <c r="G19318" s="88"/>
      <c r="H19318" s="88"/>
      <c r="I19318" s="88"/>
      <c r="J19318" s="88"/>
      <c r="K19318" s="88"/>
    </row>
    <row r="19319" spans="2:11" ht="12" hidden="1" customHeight="1" x14ac:dyDescent="0.2">
      <c r="B19319" s="88"/>
      <c r="C19319" s="88"/>
      <c r="D19319" s="88"/>
      <c r="E19319" s="88"/>
      <c r="F19319" s="88"/>
      <c r="G19319" s="88"/>
      <c r="H19319" s="88"/>
      <c r="I19319" s="88"/>
      <c r="J19319" s="88"/>
      <c r="K19319" s="88"/>
    </row>
    <row r="19320" spans="2:11" ht="12" hidden="1" customHeight="1" x14ac:dyDescent="0.2">
      <c r="B19320" s="88"/>
      <c r="C19320" s="88"/>
      <c r="D19320" s="88"/>
      <c r="E19320" s="88"/>
      <c r="F19320" s="88"/>
      <c r="G19320" s="88"/>
      <c r="H19320" s="88"/>
      <c r="I19320" s="88"/>
      <c r="J19320" s="88"/>
      <c r="K19320" s="88"/>
    </row>
    <row r="19321" spans="2:11" ht="12" hidden="1" customHeight="1" x14ac:dyDescent="0.2">
      <c r="B19321" s="88"/>
      <c r="C19321" s="88"/>
      <c r="D19321" s="88"/>
      <c r="E19321" s="88"/>
      <c r="F19321" s="88"/>
      <c r="G19321" s="88"/>
      <c r="H19321" s="88"/>
      <c r="I19321" s="88"/>
      <c r="J19321" s="88"/>
      <c r="K19321" s="88"/>
    </row>
    <row r="19322" spans="2:11" ht="12" hidden="1" customHeight="1" x14ac:dyDescent="0.2">
      <c r="B19322" s="88"/>
      <c r="C19322" s="88"/>
      <c r="D19322" s="88"/>
      <c r="E19322" s="88"/>
      <c r="F19322" s="88"/>
      <c r="G19322" s="88"/>
      <c r="H19322" s="88"/>
      <c r="I19322" s="88"/>
      <c r="J19322" s="88"/>
      <c r="K19322" s="88"/>
    </row>
    <row r="19323" spans="2:11" ht="12" hidden="1" customHeight="1" x14ac:dyDescent="0.2">
      <c r="B19323" s="88"/>
      <c r="C19323" s="88"/>
      <c r="D19323" s="88"/>
      <c r="E19323" s="88"/>
      <c r="F19323" s="88"/>
      <c r="G19323" s="88"/>
      <c r="H19323" s="88"/>
      <c r="I19323" s="88"/>
      <c r="J19323" s="88"/>
      <c r="K19323" s="88"/>
    </row>
    <row r="19324" spans="2:11" ht="12" hidden="1" customHeight="1" x14ac:dyDescent="0.2">
      <c r="B19324" s="88"/>
      <c r="C19324" s="88"/>
      <c r="D19324" s="88"/>
      <c r="E19324" s="88"/>
      <c r="F19324" s="88"/>
      <c r="G19324" s="88"/>
      <c r="H19324" s="88"/>
      <c r="I19324" s="88"/>
      <c r="J19324" s="88"/>
      <c r="K19324" s="88"/>
    </row>
    <row r="19325" spans="2:11" ht="12" hidden="1" customHeight="1" x14ac:dyDescent="0.2">
      <c r="B19325" s="88"/>
      <c r="C19325" s="88"/>
      <c r="D19325" s="88"/>
      <c r="E19325" s="88"/>
      <c r="F19325" s="88"/>
      <c r="G19325" s="88"/>
      <c r="H19325" s="88"/>
      <c r="I19325" s="88"/>
      <c r="J19325" s="88"/>
      <c r="K19325" s="88"/>
    </row>
    <row r="19326" spans="2:11" ht="12" hidden="1" customHeight="1" x14ac:dyDescent="0.2">
      <c r="B19326" s="88"/>
      <c r="C19326" s="88"/>
      <c r="D19326" s="88"/>
      <c r="E19326" s="88"/>
      <c r="F19326" s="88"/>
      <c r="G19326" s="88"/>
      <c r="H19326" s="88"/>
      <c r="I19326" s="88"/>
      <c r="J19326" s="88"/>
      <c r="K19326" s="88"/>
    </row>
    <row r="19327" spans="2:11" ht="12" hidden="1" customHeight="1" x14ac:dyDescent="0.2">
      <c r="B19327" s="88"/>
      <c r="C19327" s="88"/>
      <c r="D19327" s="88"/>
      <c r="E19327" s="88"/>
      <c r="F19327" s="88"/>
      <c r="G19327" s="88"/>
      <c r="H19327" s="88"/>
      <c r="I19327" s="88"/>
      <c r="J19327" s="88"/>
      <c r="K19327" s="88"/>
    </row>
    <row r="19328" spans="2:11" ht="12" hidden="1" customHeight="1" x14ac:dyDescent="0.2">
      <c r="B19328" s="88"/>
      <c r="C19328" s="88"/>
      <c r="D19328" s="88"/>
      <c r="E19328" s="88"/>
      <c r="F19328" s="88"/>
      <c r="G19328" s="88"/>
      <c r="H19328" s="88"/>
      <c r="I19328" s="88"/>
      <c r="J19328" s="88"/>
      <c r="K19328" s="88"/>
    </row>
    <row r="19329" spans="2:11" ht="12" hidden="1" customHeight="1" x14ac:dyDescent="0.2">
      <c r="B19329" s="88"/>
      <c r="C19329" s="88"/>
      <c r="D19329" s="88"/>
      <c r="E19329" s="88"/>
      <c r="F19329" s="88"/>
      <c r="G19329" s="88"/>
      <c r="H19329" s="88"/>
      <c r="I19329" s="88"/>
      <c r="J19329" s="88"/>
      <c r="K19329" s="88"/>
    </row>
    <row r="19330" spans="2:11" ht="12" hidden="1" customHeight="1" x14ac:dyDescent="0.2">
      <c r="B19330" s="88"/>
      <c r="C19330" s="88"/>
      <c r="D19330" s="88"/>
      <c r="E19330" s="88"/>
      <c r="F19330" s="88"/>
      <c r="G19330" s="88"/>
      <c r="H19330" s="88"/>
      <c r="I19330" s="88"/>
      <c r="J19330" s="88"/>
      <c r="K19330" s="88"/>
    </row>
    <row r="19331" spans="2:11" ht="12" hidden="1" customHeight="1" x14ac:dyDescent="0.2">
      <c r="B19331" s="88"/>
      <c r="C19331" s="88"/>
      <c r="D19331" s="88"/>
      <c r="E19331" s="88"/>
      <c r="F19331" s="88"/>
      <c r="G19331" s="88"/>
      <c r="H19331" s="88"/>
      <c r="I19331" s="88"/>
      <c r="J19331" s="88"/>
      <c r="K19331" s="88"/>
    </row>
    <row r="19332" spans="2:11" ht="12" hidden="1" customHeight="1" x14ac:dyDescent="0.2">
      <c r="B19332" s="88"/>
      <c r="C19332" s="88"/>
      <c r="D19332" s="88"/>
      <c r="E19332" s="88"/>
      <c r="F19332" s="88"/>
      <c r="G19332" s="88"/>
      <c r="H19332" s="88"/>
      <c r="I19332" s="88"/>
      <c r="J19332" s="88"/>
      <c r="K19332" s="88"/>
    </row>
    <row r="19333" spans="2:11" ht="12" hidden="1" customHeight="1" x14ac:dyDescent="0.2">
      <c r="B19333" s="88"/>
      <c r="C19333" s="88"/>
      <c r="D19333" s="88"/>
      <c r="E19333" s="88"/>
      <c r="F19333" s="88"/>
      <c r="G19333" s="88"/>
      <c r="H19333" s="88"/>
      <c r="I19333" s="88"/>
      <c r="J19333" s="88"/>
      <c r="K19333" s="88"/>
    </row>
    <row r="19334" spans="2:11" ht="12" hidden="1" customHeight="1" x14ac:dyDescent="0.2">
      <c r="B19334" s="88"/>
      <c r="C19334" s="88"/>
      <c r="D19334" s="88"/>
      <c r="E19334" s="88"/>
      <c r="F19334" s="88"/>
      <c r="G19334" s="88"/>
      <c r="H19334" s="88"/>
      <c r="I19334" s="88"/>
      <c r="J19334" s="88"/>
      <c r="K19334" s="88"/>
    </row>
    <row r="19335" spans="2:11" ht="12" hidden="1" customHeight="1" x14ac:dyDescent="0.2">
      <c r="B19335" s="88"/>
      <c r="C19335" s="88"/>
      <c r="D19335" s="88"/>
      <c r="E19335" s="88"/>
      <c r="F19335" s="88"/>
      <c r="G19335" s="88"/>
      <c r="H19335" s="88"/>
      <c r="I19335" s="88"/>
      <c r="J19335" s="88"/>
      <c r="K19335" s="88"/>
    </row>
    <row r="19336" spans="2:11" ht="12" hidden="1" customHeight="1" x14ac:dyDescent="0.2">
      <c r="B19336" s="88"/>
      <c r="C19336" s="88"/>
      <c r="D19336" s="88"/>
      <c r="E19336" s="88"/>
      <c r="F19336" s="88"/>
      <c r="G19336" s="88"/>
      <c r="H19336" s="88"/>
      <c r="I19336" s="88"/>
      <c r="J19336" s="88"/>
      <c r="K19336" s="88"/>
    </row>
    <row r="19337" spans="2:11" ht="12" hidden="1" customHeight="1" x14ac:dyDescent="0.2">
      <c r="B19337" s="88"/>
      <c r="C19337" s="88"/>
      <c r="D19337" s="88"/>
      <c r="E19337" s="88"/>
      <c r="F19337" s="88"/>
      <c r="G19337" s="88"/>
      <c r="H19337" s="88"/>
      <c r="I19337" s="88"/>
      <c r="J19337" s="88"/>
      <c r="K19337" s="88"/>
    </row>
    <row r="19338" spans="2:11" ht="12" hidden="1" customHeight="1" x14ac:dyDescent="0.2">
      <c r="B19338" s="88"/>
      <c r="C19338" s="88"/>
      <c r="D19338" s="88"/>
      <c r="E19338" s="88"/>
      <c r="F19338" s="88"/>
      <c r="G19338" s="88"/>
      <c r="H19338" s="88"/>
      <c r="I19338" s="88"/>
      <c r="J19338" s="88"/>
      <c r="K19338" s="88"/>
    </row>
    <row r="19339" spans="2:11" ht="12" hidden="1" customHeight="1" x14ac:dyDescent="0.2">
      <c r="B19339" s="88"/>
      <c r="C19339" s="88"/>
      <c r="D19339" s="88"/>
      <c r="E19339" s="88"/>
      <c r="F19339" s="88"/>
      <c r="G19339" s="88"/>
      <c r="H19339" s="88"/>
      <c r="I19339" s="88"/>
      <c r="J19339" s="88"/>
      <c r="K19339" s="88"/>
    </row>
    <row r="19340" spans="2:11" ht="12" hidden="1" customHeight="1" x14ac:dyDescent="0.2">
      <c r="B19340" s="88"/>
      <c r="C19340" s="88"/>
      <c r="D19340" s="88"/>
      <c r="E19340" s="88"/>
      <c r="F19340" s="88"/>
      <c r="G19340" s="88"/>
      <c r="H19340" s="88"/>
      <c r="I19340" s="88"/>
      <c r="J19340" s="88"/>
      <c r="K19340" s="88"/>
    </row>
    <row r="19341" spans="2:11" ht="12" hidden="1" customHeight="1" x14ac:dyDescent="0.2">
      <c r="B19341" s="88"/>
      <c r="C19341" s="88"/>
      <c r="D19341" s="88"/>
      <c r="E19341" s="88"/>
      <c r="F19341" s="88"/>
      <c r="G19341" s="88"/>
      <c r="H19341" s="88"/>
      <c r="I19341" s="88"/>
      <c r="J19341" s="88"/>
      <c r="K19341" s="88"/>
    </row>
    <row r="19342" spans="2:11" ht="12" hidden="1" customHeight="1" x14ac:dyDescent="0.2">
      <c r="B19342" s="88"/>
      <c r="C19342" s="88"/>
      <c r="D19342" s="88"/>
      <c r="E19342" s="88"/>
      <c r="F19342" s="88"/>
      <c r="G19342" s="88"/>
      <c r="H19342" s="88"/>
      <c r="I19342" s="88"/>
      <c r="J19342" s="88"/>
      <c r="K19342" s="88"/>
    </row>
    <row r="19343" spans="2:11" ht="12" hidden="1" customHeight="1" x14ac:dyDescent="0.2">
      <c r="B19343" s="88"/>
      <c r="C19343" s="88"/>
      <c r="D19343" s="88"/>
      <c r="E19343" s="88"/>
      <c r="F19343" s="88"/>
      <c r="G19343" s="88"/>
      <c r="H19343" s="88"/>
      <c r="I19343" s="88"/>
      <c r="J19343" s="88"/>
      <c r="K19343" s="88"/>
    </row>
    <row r="19344" spans="2:11" ht="12" hidden="1" customHeight="1" x14ac:dyDescent="0.2">
      <c r="B19344" s="88"/>
      <c r="C19344" s="88"/>
      <c r="D19344" s="88"/>
      <c r="E19344" s="88"/>
      <c r="F19344" s="88"/>
      <c r="G19344" s="88"/>
      <c r="H19344" s="88"/>
      <c r="I19344" s="88"/>
      <c r="J19344" s="88"/>
      <c r="K19344" s="88"/>
    </row>
    <row r="19345" spans="2:11" ht="12" hidden="1" customHeight="1" x14ac:dyDescent="0.2">
      <c r="B19345" s="88"/>
      <c r="C19345" s="88"/>
      <c r="D19345" s="88"/>
      <c r="E19345" s="88"/>
      <c r="F19345" s="88"/>
      <c r="G19345" s="88"/>
      <c r="H19345" s="88"/>
      <c r="I19345" s="88"/>
      <c r="J19345" s="88"/>
      <c r="K19345" s="88"/>
    </row>
    <row r="19346" spans="2:11" ht="12" hidden="1" customHeight="1" x14ac:dyDescent="0.2">
      <c r="B19346" s="88"/>
      <c r="C19346" s="88"/>
      <c r="D19346" s="88"/>
      <c r="E19346" s="88"/>
      <c r="F19346" s="88"/>
      <c r="G19346" s="88"/>
      <c r="H19346" s="88"/>
      <c r="I19346" s="88"/>
      <c r="J19346" s="88"/>
      <c r="K19346" s="88"/>
    </row>
    <row r="19347" spans="2:11" ht="12" hidden="1" customHeight="1" x14ac:dyDescent="0.2">
      <c r="B19347" s="88"/>
      <c r="C19347" s="88"/>
      <c r="D19347" s="88"/>
      <c r="E19347" s="88"/>
      <c r="F19347" s="88"/>
      <c r="G19347" s="88"/>
      <c r="H19347" s="88"/>
      <c r="I19347" s="88"/>
      <c r="J19347" s="88"/>
      <c r="K19347" s="88"/>
    </row>
    <row r="19348" spans="2:11" ht="12" hidden="1" customHeight="1" x14ac:dyDescent="0.2">
      <c r="B19348" s="88"/>
      <c r="C19348" s="88"/>
      <c r="D19348" s="88"/>
      <c r="E19348" s="88"/>
      <c r="F19348" s="88"/>
      <c r="G19348" s="88"/>
      <c r="H19348" s="88"/>
      <c r="I19348" s="88"/>
      <c r="J19348" s="88"/>
      <c r="K19348" s="88"/>
    </row>
    <row r="19349" spans="2:11" ht="12" hidden="1" customHeight="1" x14ac:dyDescent="0.2">
      <c r="B19349" s="88"/>
      <c r="C19349" s="88"/>
      <c r="D19349" s="88"/>
      <c r="E19349" s="88"/>
      <c r="F19349" s="88"/>
      <c r="G19349" s="88"/>
      <c r="H19349" s="88"/>
      <c r="I19349" s="88"/>
      <c r="J19349" s="88"/>
      <c r="K19349" s="88"/>
    </row>
    <row r="19350" spans="2:11" ht="12" hidden="1" customHeight="1" x14ac:dyDescent="0.2">
      <c r="B19350" s="88"/>
      <c r="C19350" s="88"/>
      <c r="D19350" s="88"/>
      <c r="E19350" s="88"/>
      <c r="F19350" s="88"/>
      <c r="G19350" s="88"/>
      <c r="H19350" s="88"/>
      <c r="I19350" s="88"/>
      <c r="J19350" s="88"/>
      <c r="K19350" s="88"/>
    </row>
    <row r="19351" spans="2:11" ht="12" hidden="1" customHeight="1" x14ac:dyDescent="0.2">
      <c r="B19351" s="88"/>
      <c r="C19351" s="88"/>
      <c r="D19351" s="88"/>
      <c r="E19351" s="88"/>
      <c r="F19351" s="88"/>
      <c r="G19351" s="88"/>
      <c r="H19351" s="88"/>
      <c r="I19351" s="88"/>
      <c r="J19351" s="88"/>
      <c r="K19351" s="88"/>
    </row>
    <row r="19352" spans="2:11" ht="12" hidden="1" customHeight="1" x14ac:dyDescent="0.2">
      <c r="B19352" s="88"/>
      <c r="C19352" s="88"/>
      <c r="D19352" s="88"/>
      <c r="E19352" s="88"/>
      <c r="F19352" s="88"/>
      <c r="G19352" s="88"/>
      <c r="H19352" s="88"/>
      <c r="I19352" s="88"/>
      <c r="J19352" s="88"/>
      <c r="K19352" s="88"/>
    </row>
    <row r="19353" spans="2:11" ht="12" hidden="1" customHeight="1" x14ac:dyDescent="0.2">
      <c r="B19353" s="88"/>
      <c r="C19353" s="88"/>
      <c r="D19353" s="88"/>
      <c r="E19353" s="88"/>
      <c r="F19353" s="88"/>
      <c r="G19353" s="88"/>
      <c r="H19353" s="88"/>
      <c r="I19353" s="88"/>
      <c r="J19353" s="88"/>
      <c r="K19353" s="88"/>
    </row>
    <row r="19354" spans="2:11" ht="12" hidden="1" customHeight="1" x14ac:dyDescent="0.2">
      <c r="B19354" s="88"/>
      <c r="C19354" s="88"/>
      <c r="D19354" s="88"/>
      <c r="E19354" s="88"/>
      <c r="F19354" s="88"/>
      <c r="G19354" s="88"/>
      <c r="H19354" s="88"/>
      <c r="I19354" s="88"/>
      <c r="J19354" s="88"/>
      <c r="K19354" s="88"/>
    </row>
    <row r="19355" spans="2:11" ht="12" hidden="1" customHeight="1" x14ac:dyDescent="0.2">
      <c r="B19355" s="88"/>
      <c r="C19355" s="88"/>
      <c r="D19355" s="88"/>
      <c r="E19355" s="88"/>
      <c r="F19355" s="88"/>
      <c r="G19355" s="88"/>
      <c r="H19355" s="88"/>
      <c r="I19355" s="88"/>
      <c r="J19355" s="88"/>
      <c r="K19355" s="88"/>
    </row>
    <row r="19356" spans="2:11" ht="12" hidden="1" customHeight="1" x14ac:dyDescent="0.2">
      <c r="B19356" s="88"/>
      <c r="C19356" s="88"/>
      <c r="D19356" s="88"/>
      <c r="E19356" s="88"/>
      <c r="F19356" s="88"/>
      <c r="G19356" s="88"/>
      <c r="H19356" s="88"/>
      <c r="I19356" s="88"/>
      <c r="J19356" s="88"/>
      <c r="K19356" s="88"/>
    </row>
    <row r="19357" spans="2:11" ht="12" hidden="1" customHeight="1" x14ac:dyDescent="0.2">
      <c r="B19357" s="88"/>
      <c r="C19357" s="88"/>
      <c r="D19357" s="88"/>
      <c r="E19357" s="88"/>
      <c r="F19357" s="88"/>
      <c r="G19357" s="88"/>
      <c r="H19357" s="88"/>
      <c r="I19357" s="88"/>
      <c r="J19357" s="88"/>
      <c r="K19357" s="88"/>
    </row>
    <row r="19358" spans="2:11" ht="12" hidden="1" customHeight="1" x14ac:dyDescent="0.2">
      <c r="B19358" s="88"/>
      <c r="C19358" s="88"/>
      <c r="D19358" s="88"/>
      <c r="E19358" s="88"/>
      <c r="F19358" s="88"/>
      <c r="G19358" s="88"/>
      <c r="H19358" s="88"/>
      <c r="I19358" s="88"/>
      <c r="J19358" s="88"/>
      <c r="K19358" s="88"/>
    </row>
    <row r="19359" spans="2:11" ht="12" hidden="1" customHeight="1" x14ac:dyDescent="0.2">
      <c r="B19359" s="88"/>
      <c r="C19359" s="88"/>
      <c r="D19359" s="88"/>
      <c r="E19359" s="88"/>
      <c r="F19359" s="88"/>
      <c r="G19359" s="88"/>
      <c r="H19359" s="88"/>
      <c r="I19359" s="88"/>
      <c r="J19359" s="88"/>
      <c r="K19359" s="88"/>
    </row>
    <row r="19360" spans="2:11" ht="12" hidden="1" customHeight="1" x14ac:dyDescent="0.2">
      <c r="B19360" s="88"/>
      <c r="C19360" s="88"/>
      <c r="D19360" s="88"/>
      <c r="E19360" s="88"/>
      <c r="F19360" s="88"/>
      <c r="G19360" s="88"/>
      <c r="H19360" s="88"/>
      <c r="I19360" s="88"/>
      <c r="J19360" s="88"/>
      <c r="K19360" s="88"/>
    </row>
    <row r="19361" spans="2:11" ht="12" hidden="1" customHeight="1" x14ac:dyDescent="0.2">
      <c r="B19361" s="88"/>
      <c r="C19361" s="88"/>
      <c r="D19361" s="88"/>
      <c r="E19361" s="88"/>
      <c r="F19361" s="88"/>
      <c r="G19361" s="88"/>
      <c r="H19361" s="88"/>
      <c r="I19361" s="88"/>
      <c r="J19361" s="88"/>
      <c r="K19361" s="88"/>
    </row>
    <row r="19362" spans="2:11" ht="12" hidden="1" customHeight="1" x14ac:dyDescent="0.2">
      <c r="B19362" s="88"/>
      <c r="C19362" s="88"/>
      <c r="D19362" s="88"/>
      <c r="E19362" s="88"/>
      <c r="F19362" s="88"/>
      <c r="G19362" s="88"/>
      <c r="H19362" s="88"/>
      <c r="I19362" s="88"/>
      <c r="J19362" s="88"/>
      <c r="K19362" s="88"/>
    </row>
    <row r="19363" spans="2:11" ht="12" hidden="1" customHeight="1" x14ac:dyDescent="0.2">
      <c r="B19363" s="88"/>
      <c r="C19363" s="88"/>
      <c r="D19363" s="88"/>
      <c r="E19363" s="88"/>
      <c r="F19363" s="88"/>
      <c r="G19363" s="88"/>
      <c r="H19363" s="88"/>
      <c r="I19363" s="88"/>
      <c r="J19363" s="88"/>
      <c r="K19363" s="88"/>
    </row>
    <row r="19364" spans="2:11" ht="12" hidden="1" customHeight="1" x14ac:dyDescent="0.2">
      <c r="B19364" s="88"/>
      <c r="C19364" s="88"/>
      <c r="D19364" s="88"/>
      <c r="E19364" s="88"/>
      <c r="F19364" s="88"/>
      <c r="G19364" s="88"/>
      <c r="H19364" s="88"/>
      <c r="I19364" s="88"/>
      <c r="J19364" s="88"/>
      <c r="K19364" s="88"/>
    </row>
    <row r="19365" spans="2:11" ht="12" hidden="1" customHeight="1" x14ac:dyDescent="0.2">
      <c r="B19365" s="88"/>
      <c r="C19365" s="88"/>
      <c r="D19365" s="88"/>
      <c r="E19365" s="88"/>
      <c r="F19365" s="88"/>
      <c r="G19365" s="88"/>
      <c r="H19365" s="88"/>
      <c r="I19365" s="88"/>
      <c r="J19365" s="88"/>
      <c r="K19365" s="88"/>
    </row>
    <row r="19366" spans="2:11" ht="12" hidden="1" customHeight="1" x14ac:dyDescent="0.2">
      <c r="B19366" s="88"/>
      <c r="C19366" s="88"/>
      <c r="D19366" s="88"/>
      <c r="E19366" s="88"/>
      <c r="F19366" s="88"/>
      <c r="G19366" s="88"/>
      <c r="H19366" s="88"/>
      <c r="I19366" s="88"/>
      <c r="J19366" s="88"/>
      <c r="K19366" s="88"/>
    </row>
    <row r="19367" spans="2:11" ht="12" hidden="1" customHeight="1" x14ac:dyDescent="0.2">
      <c r="B19367" s="88"/>
      <c r="C19367" s="88"/>
      <c r="D19367" s="88"/>
      <c r="E19367" s="88"/>
      <c r="F19367" s="88"/>
      <c r="G19367" s="88"/>
      <c r="H19367" s="88"/>
      <c r="I19367" s="88"/>
      <c r="J19367" s="88"/>
      <c r="K19367" s="88"/>
    </row>
    <row r="19368" spans="2:11" ht="12" hidden="1" customHeight="1" x14ac:dyDescent="0.2">
      <c r="B19368" s="88"/>
      <c r="C19368" s="88"/>
      <c r="D19368" s="88"/>
      <c r="E19368" s="88"/>
      <c r="F19368" s="88"/>
      <c r="G19368" s="88"/>
      <c r="H19368" s="88"/>
      <c r="I19368" s="88"/>
      <c r="J19368" s="88"/>
      <c r="K19368" s="88"/>
    </row>
    <row r="19369" spans="2:11" ht="12" hidden="1" customHeight="1" x14ac:dyDescent="0.2">
      <c r="B19369" s="88"/>
      <c r="C19369" s="88"/>
      <c r="D19369" s="88"/>
      <c r="E19369" s="88"/>
      <c r="F19369" s="88"/>
      <c r="G19369" s="88"/>
      <c r="H19369" s="88"/>
      <c r="I19369" s="88"/>
      <c r="J19369" s="88"/>
      <c r="K19369" s="88"/>
    </row>
    <row r="19370" spans="2:11" ht="12" hidden="1" customHeight="1" x14ac:dyDescent="0.2">
      <c r="B19370" s="88"/>
      <c r="C19370" s="88"/>
      <c r="D19370" s="88"/>
      <c r="E19370" s="88"/>
      <c r="F19370" s="88"/>
      <c r="G19370" s="88"/>
      <c r="H19370" s="88"/>
      <c r="I19370" s="88"/>
      <c r="J19370" s="88"/>
      <c r="K19370" s="88"/>
    </row>
    <row r="19371" spans="2:11" ht="12" hidden="1" customHeight="1" x14ac:dyDescent="0.2">
      <c r="B19371" s="88"/>
      <c r="C19371" s="88"/>
      <c r="D19371" s="88"/>
      <c r="E19371" s="88"/>
      <c r="F19371" s="88"/>
      <c r="G19371" s="88"/>
      <c r="H19371" s="88"/>
      <c r="I19371" s="88"/>
      <c r="J19371" s="88"/>
      <c r="K19371" s="88"/>
    </row>
    <row r="19372" spans="2:11" ht="12" hidden="1" customHeight="1" x14ac:dyDescent="0.2">
      <c r="B19372" s="88"/>
      <c r="C19372" s="88"/>
      <c r="D19372" s="88"/>
      <c r="E19372" s="88"/>
      <c r="F19372" s="88"/>
      <c r="G19372" s="88"/>
      <c r="H19372" s="88"/>
      <c r="I19372" s="88"/>
      <c r="J19372" s="88"/>
      <c r="K19372" s="88"/>
    </row>
    <row r="19373" spans="2:11" ht="12" hidden="1" customHeight="1" x14ac:dyDescent="0.2">
      <c r="B19373" s="88"/>
      <c r="C19373" s="88"/>
      <c r="D19373" s="88"/>
      <c r="E19373" s="88"/>
      <c r="F19373" s="88"/>
      <c r="G19373" s="88"/>
      <c r="H19373" s="88"/>
      <c r="I19373" s="88"/>
      <c r="J19373" s="88"/>
      <c r="K19373" s="88"/>
    </row>
    <row r="19374" spans="2:11" ht="12" hidden="1" customHeight="1" x14ac:dyDescent="0.2">
      <c r="B19374" s="88"/>
      <c r="C19374" s="88"/>
      <c r="D19374" s="88"/>
      <c r="E19374" s="88"/>
      <c r="F19374" s="88"/>
      <c r="G19374" s="88"/>
      <c r="H19374" s="88"/>
      <c r="I19374" s="88"/>
      <c r="J19374" s="88"/>
      <c r="K19374" s="88"/>
    </row>
    <row r="19375" spans="2:11" ht="12" hidden="1" customHeight="1" x14ac:dyDescent="0.2">
      <c r="B19375" s="88"/>
      <c r="C19375" s="88"/>
      <c r="D19375" s="88"/>
      <c r="E19375" s="88"/>
      <c r="F19375" s="88"/>
      <c r="G19375" s="88"/>
      <c r="H19375" s="88"/>
      <c r="I19375" s="88"/>
      <c r="J19375" s="88"/>
      <c r="K19375" s="88"/>
    </row>
    <row r="19376" spans="2:11" ht="12" hidden="1" customHeight="1" x14ac:dyDescent="0.2">
      <c r="B19376" s="88"/>
      <c r="C19376" s="88"/>
      <c r="D19376" s="88"/>
      <c r="E19376" s="88"/>
      <c r="F19376" s="88"/>
      <c r="G19376" s="88"/>
      <c r="H19376" s="88"/>
      <c r="I19376" s="88"/>
      <c r="J19376" s="88"/>
      <c r="K19376" s="88"/>
    </row>
    <row r="19377" spans="2:11" ht="12" hidden="1" customHeight="1" x14ac:dyDescent="0.2">
      <c r="B19377" s="88"/>
      <c r="C19377" s="88"/>
      <c r="D19377" s="88"/>
      <c r="E19377" s="88"/>
      <c r="F19377" s="88"/>
      <c r="G19377" s="88"/>
      <c r="H19377" s="88"/>
      <c r="I19377" s="88"/>
      <c r="J19377" s="88"/>
      <c r="K19377" s="88"/>
    </row>
    <row r="19378" spans="2:11" ht="12" hidden="1" customHeight="1" x14ac:dyDescent="0.2">
      <c r="B19378" s="88"/>
      <c r="C19378" s="88"/>
      <c r="D19378" s="88"/>
      <c r="E19378" s="88"/>
      <c r="F19378" s="88"/>
      <c r="G19378" s="88"/>
      <c r="H19378" s="88"/>
      <c r="I19378" s="88"/>
      <c r="J19378" s="88"/>
      <c r="K19378" s="88"/>
    </row>
    <row r="19379" spans="2:11" ht="12" hidden="1" customHeight="1" x14ac:dyDescent="0.2">
      <c r="B19379" s="88"/>
      <c r="C19379" s="88"/>
      <c r="D19379" s="88"/>
      <c r="E19379" s="88"/>
      <c r="F19379" s="88"/>
      <c r="G19379" s="88"/>
      <c r="H19379" s="88"/>
      <c r="I19379" s="88"/>
      <c r="J19379" s="88"/>
      <c r="K19379" s="88"/>
    </row>
    <row r="19380" spans="2:11" ht="12" hidden="1" customHeight="1" x14ac:dyDescent="0.2">
      <c r="B19380" s="88"/>
      <c r="C19380" s="88"/>
      <c r="D19380" s="88"/>
      <c r="E19380" s="88"/>
      <c r="F19380" s="88"/>
      <c r="G19380" s="88"/>
      <c r="H19380" s="88"/>
      <c r="I19380" s="88"/>
      <c r="J19380" s="88"/>
      <c r="K19380" s="88"/>
    </row>
    <row r="19381" spans="2:11" ht="12" hidden="1" customHeight="1" x14ac:dyDescent="0.2">
      <c r="B19381" s="88"/>
      <c r="C19381" s="88"/>
      <c r="D19381" s="88"/>
      <c r="E19381" s="88"/>
      <c r="F19381" s="88"/>
      <c r="G19381" s="88"/>
      <c r="H19381" s="88"/>
      <c r="I19381" s="88"/>
      <c r="J19381" s="88"/>
      <c r="K19381" s="88"/>
    </row>
    <row r="19382" spans="2:11" ht="12" hidden="1" customHeight="1" x14ac:dyDescent="0.2">
      <c r="B19382" s="88"/>
      <c r="C19382" s="88"/>
      <c r="D19382" s="88"/>
      <c r="E19382" s="88"/>
      <c r="F19382" s="88"/>
      <c r="G19382" s="88"/>
      <c r="H19382" s="88"/>
      <c r="I19382" s="88"/>
      <c r="J19382" s="88"/>
      <c r="K19382" s="88"/>
    </row>
    <row r="19383" spans="2:11" ht="12" hidden="1" customHeight="1" x14ac:dyDescent="0.2">
      <c r="B19383" s="88"/>
      <c r="C19383" s="88"/>
      <c r="D19383" s="88"/>
      <c r="E19383" s="88"/>
      <c r="F19383" s="88"/>
      <c r="G19383" s="88"/>
      <c r="H19383" s="88"/>
      <c r="I19383" s="88"/>
      <c r="J19383" s="88"/>
      <c r="K19383" s="88"/>
    </row>
    <row r="19384" spans="2:11" ht="12" hidden="1" customHeight="1" x14ac:dyDescent="0.2">
      <c r="B19384" s="88"/>
      <c r="C19384" s="88"/>
      <c r="D19384" s="88"/>
      <c r="E19384" s="88"/>
      <c r="F19384" s="88"/>
      <c r="G19384" s="88"/>
      <c r="H19384" s="88"/>
      <c r="I19384" s="88"/>
      <c r="J19384" s="88"/>
      <c r="K19384" s="88"/>
    </row>
    <row r="19385" spans="2:11" ht="12" hidden="1" customHeight="1" x14ac:dyDescent="0.2">
      <c r="B19385" s="88"/>
      <c r="C19385" s="88"/>
      <c r="D19385" s="88"/>
      <c r="E19385" s="88"/>
      <c r="F19385" s="88"/>
      <c r="G19385" s="88"/>
      <c r="H19385" s="88"/>
      <c r="I19385" s="88"/>
      <c r="J19385" s="88"/>
      <c r="K19385" s="88"/>
    </row>
    <row r="19386" spans="2:11" ht="12" hidden="1" customHeight="1" x14ac:dyDescent="0.2">
      <c r="B19386" s="88"/>
      <c r="C19386" s="88"/>
      <c r="D19386" s="88"/>
      <c r="E19386" s="88"/>
      <c r="F19386" s="88"/>
      <c r="G19386" s="88"/>
      <c r="H19386" s="88"/>
      <c r="I19386" s="88"/>
      <c r="J19386" s="88"/>
      <c r="K19386" s="88"/>
    </row>
    <row r="19387" spans="2:11" ht="12" hidden="1" customHeight="1" x14ac:dyDescent="0.2">
      <c r="B19387" s="88"/>
      <c r="C19387" s="88"/>
      <c r="D19387" s="88"/>
      <c r="E19387" s="88"/>
      <c r="F19387" s="88"/>
      <c r="G19387" s="88"/>
      <c r="H19387" s="88"/>
      <c r="I19387" s="88"/>
      <c r="J19387" s="88"/>
      <c r="K19387" s="88"/>
    </row>
    <row r="19388" spans="2:11" ht="12" hidden="1" customHeight="1" x14ac:dyDescent="0.2">
      <c r="B19388" s="88"/>
      <c r="C19388" s="88"/>
      <c r="D19388" s="88"/>
      <c r="E19388" s="88"/>
      <c r="F19388" s="88"/>
      <c r="G19388" s="88"/>
      <c r="H19388" s="88"/>
      <c r="I19388" s="88"/>
      <c r="J19388" s="88"/>
      <c r="K19388" s="88"/>
    </row>
    <row r="19389" spans="2:11" ht="12" hidden="1" customHeight="1" x14ac:dyDescent="0.2">
      <c r="B19389" s="88"/>
      <c r="C19389" s="88"/>
      <c r="D19389" s="88"/>
      <c r="E19389" s="88"/>
      <c r="F19389" s="88"/>
      <c r="G19389" s="88"/>
      <c r="H19389" s="88"/>
      <c r="I19389" s="88"/>
      <c r="J19389" s="88"/>
      <c r="K19389" s="88"/>
    </row>
    <row r="19390" spans="2:11" ht="12" hidden="1" customHeight="1" x14ac:dyDescent="0.2">
      <c r="B19390" s="88"/>
      <c r="C19390" s="88"/>
      <c r="D19390" s="88"/>
      <c r="E19390" s="88"/>
      <c r="F19390" s="88"/>
      <c r="G19390" s="88"/>
      <c r="H19390" s="88"/>
      <c r="I19390" s="88"/>
      <c r="J19390" s="88"/>
      <c r="K19390" s="88"/>
    </row>
    <row r="19391" spans="2:11" ht="12" hidden="1" customHeight="1" x14ac:dyDescent="0.2">
      <c r="B19391" s="88"/>
      <c r="C19391" s="88"/>
      <c r="D19391" s="88"/>
      <c r="E19391" s="88"/>
      <c r="F19391" s="88"/>
      <c r="G19391" s="88"/>
      <c r="H19391" s="88"/>
      <c r="I19391" s="88"/>
      <c r="J19391" s="88"/>
      <c r="K19391" s="88"/>
    </row>
    <row r="19392" spans="2:11" ht="12" hidden="1" customHeight="1" x14ac:dyDescent="0.2">
      <c r="B19392" s="88"/>
      <c r="C19392" s="88"/>
      <c r="D19392" s="88"/>
      <c r="E19392" s="88"/>
      <c r="F19392" s="88"/>
      <c r="G19392" s="88"/>
      <c r="H19392" s="88"/>
      <c r="I19392" s="88"/>
      <c r="J19392" s="88"/>
      <c r="K19392" s="88"/>
    </row>
    <row r="19393" spans="2:11" ht="12" hidden="1" customHeight="1" x14ac:dyDescent="0.2">
      <c r="B19393" s="88"/>
      <c r="C19393" s="88"/>
      <c r="D19393" s="88"/>
      <c r="E19393" s="88"/>
      <c r="F19393" s="88"/>
      <c r="G19393" s="88"/>
      <c r="H19393" s="88"/>
      <c r="I19393" s="88"/>
      <c r="J19393" s="88"/>
      <c r="K19393" s="88"/>
    </row>
    <row r="19394" spans="2:11" ht="12" hidden="1" customHeight="1" x14ac:dyDescent="0.2">
      <c r="B19394" s="88"/>
      <c r="C19394" s="88"/>
      <c r="D19394" s="88"/>
      <c r="E19394" s="88"/>
      <c r="F19394" s="88"/>
      <c r="G19394" s="88"/>
      <c r="H19394" s="88"/>
      <c r="I19394" s="88"/>
      <c r="J19394" s="88"/>
      <c r="K19394" s="88"/>
    </row>
    <row r="19395" spans="2:11" ht="12" hidden="1" customHeight="1" x14ac:dyDescent="0.2">
      <c r="B19395" s="88"/>
      <c r="C19395" s="88"/>
      <c r="D19395" s="88"/>
      <c r="E19395" s="88"/>
      <c r="F19395" s="88"/>
      <c r="G19395" s="88"/>
      <c r="H19395" s="88"/>
      <c r="I19395" s="88"/>
      <c r="J19395" s="88"/>
      <c r="K19395" s="88"/>
    </row>
    <row r="19396" spans="2:11" ht="12" hidden="1" customHeight="1" x14ac:dyDescent="0.2">
      <c r="B19396" s="88"/>
      <c r="C19396" s="88"/>
      <c r="D19396" s="88"/>
      <c r="E19396" s="88"/>
      <c r="F19396" s="88"/>
      <c r="G19396" s="88"/>
      <c r="H19396" s="88"/>
      <c r="I19396" s="88"/>
      <c r="J19396" s="88"/>
      <c r="K19396" s="88"/>
    </row>
    <row r="19397" spans="2:11" ht="12" hidden="1" customHeight="1" x14ac:dyDescent="0.2">
      <c r="B19397" s="88"/>
      <c r="C19397" s="88"/>
      <c r="D19397" s="88"/>
      <c r="E19397" s="88"/>
      <c r="F19397" s="88"/>
      <c r="G19397" s="88"/>
      <c r="H19397" s="88"/>
      <c r="I19397" s="88"/>
      <c r="J19397" s="88"/>
      <c r="K19397" s="88"/>
    </row>
    <row r="19398" spans="2:11" ht="12" hidden="1" customHeight="1" x14ac:dyDescent="0.2">
      <c r="B19398" s="88"/>
      <c r="C19398" s="88"/>
      <c r="D19398" s="88"/>
      <c r="E19398" s="88"/>
      <c r="F19398" s="88"/>
      <c r="G19398" s="88"/>
      <c r="H19398" s="88"/>
      <c r="I19398" s="88"/>
      <c r="J19398" s="88"/>
      <c r="K19398" s="88"/>
    </row>
    <row r="19399" spans="2:11" ht="12" hidden="1" customHeight="1" x14ac:dyDescent="0.2">
      <c r="B19399" s="88"/>
      <c r="C19399" s="88"/>
      <c r="D19399" s="88"/>
      <c r="E19399" s="88"/>
      <c r="F19399" s="88"/>
      <c r="G19399" s="88"/>
      <c r="H19399" s="88"/>
      <c r="I19399" s="88"/>
      <c r="J19399" s="88"/>
      <c r="K19399" s="88"/>
    </row>
    <row r="19400" spans="2:11" ht="12" hidden="1" customHeight="1" x14ac:dyDescent="0.2">
      <c r="B19400" s="88"/>
      <c r="C19400" s="88"/>
      <c r="D19400" s="88"/>
      <c r="E19400" s="88"/>
      <c r="F19400" s="88"/>
      <c r="G19400" s="88"/>
      <c r="H19400" s="88"/>
      <c r="I19400" s="88"/>
      <c r="J19400" s="88"/>
      <c r="K19400" s="88"/>
    </row>
    <row r="19401" spans="2:11" ht="12" hidden="1" customHeight="1" x14ac:dyDescent="0.2">
      <c r="B19401" s="88"/>
      <c r="C19401" s="88"/>
      <c r="D19401" s="88"/>
      <c r="E19401" s="88"/>
      <c r="F19401" s="88"/>
      <c r="G19401" s="88"/>
      <c r="H19401" s="88"/>
      <c r="I19401" s="88"/>
      <c r="J19401" s="88"/>
      <c r="K19401" s="88"/>
    </row>
    <row r="19402" spans="2:11" ht="12" hidden="1" customHeight="1" x14ac:dyDescent="0.2">
      <c r="B19402" s="88"/>
      <c r="C19402" s="88"/>
      <c r="D19402" s="88"/>
      <c r="E19402" s="88"/>
      <c r="F19402" s="88"/>
      <c r="G19402" s="88"/>
      <c r="H19402" s="88"/>
      <c r="I19402" s="88"/>
      <c r="J19402" s="88"/>
      <c r="K19402" s="88"/>
    </row>
    <row r="19403" spans="2:11" ht="12" hidden="1" customHeight="1" x14ac:dyDescent="0.2">
      <c r="B19403" s="88"/>
      <c r="C19403" s="88"/>
      <c r="D19403" s="88"/>
      <c r="E19403" s="88"/>
      <c r="F19403" s="88"/>
      <c r="G19403" s="88"/>
      <c r="H19403" s="88"/>
      <c r="I19403" s="88"/>
      <c r="J19403" s="88"/>
      <c r="K19403" s="88"/>
    </row>
    <row r="19404" spans="2:11" ht="12" hidden="1" customHeight="1" x14ac:dyDescent="0.2">
      <c r="B19404" s="88"/>
      <c r="C19404" s="88"/>
      <c r="D19404" s="88"/>
      <c r="E19404" s="88"/>
      <c r="F19404" s="88"/>
      <c r="G19404" s="88"/>
      <c r="H19404" s="88"/>
      <c r="I19404" s="88"/>
      <c r="J19404" s="88"/>
      <c r="K19404" s="88"/>
    </row>
    <row r="19405" spans="2:11" ht="12" hidden="1" customHeight="1" x14ac:dyDescent="0.2">
      <c r="B19405" s="88"/>
      <c r="C19405" s="88"/>
      <c r="D19405" s="88"/>
      <c r="E19405" s="88"/>
      <c r="F19405" s="88"/>
      <c r="G19405" s="88"/>
      <c r="H19405" s="88"/>
      <c r="I19405" s="88"/>
      <c r="J19405" s="88"/>
      <c r="K19405" s="88"/>
    </row>
    <row r="19406" spans="2:11" ht="12" hidden="1" customHeight="1" x14ac:dyDescent="0.2">
      <c r="B19406" s="88"/>
      <c r="C19406" s="88"/>
      <c r="D19406" s="88"/>
      <c r="E19406" s="88"/>
      <c r="F19406" s="88"/>
      <c r="G19406" s="88"/>
      <c r="H19406" s="88"/>
      <c r="I19406" s="88"/>
      <c r="J19406" s="88"/>
      <c r="K19406" s="88"/>
    </row>
    <row r="19407" spans="2:11" ht="12" hidden="1" customHeight="1" x14ac:dyDescent="0.2">
      <c r="B19407" s="88"/>
      <c r="C19407" s="88"/>
      <c r="D19407" s="88"/>
      <c r="E19407" s="88"/>
      <c r="F19407" s="88"/>
      <c r="G19407" s="88"/>
      <c r="H19407" s="88"/>
      <c r="I19407" s="88"/>
      <c r="J19407" s="88"/>
      <c r="K19407" s="88"/>
    </row>
    <row r="19408" spans="2:11" ht="12" hidden="1" customHeight="1" x14ac:dyDescent="0.2">
      <c r="B19408" s="88"/>
      <c r="C19408" s="88"/>
      <c r="D19408" s="88"/>
      <c r="E19408" s="88"/>
      <c r="F19408" s="88"/>
      <c r="G19408" s="88"/>
      <c r="H19408" s="88"/>
      <c r="I19408" s="88"/>
      <c r="J19408" s="88"/>
      <c r="K19408" s="88"/>
    </row>
    <row r="19409" spans="2:11" ht="12" hidden="1" customHeight="1" x14ac:dyDescent="0.2">
      <c r="B19409" s="88"/>
      <c r="C19409" s="88"/>
      <c r="D19409" s="88"/>
      <c r="E19409" s="88"/>
      <c r="F19409" s="88"/>
      <c r="G19409" s="88"/>
      <c r="H19409" s="88"/>
      <c r="I19409" s="88"/>
      <c r="J19409" s="88"/>
      <c r="K19409" s="88"/>
    </row>
    <row r="19410" spans="2:11" ht="12" hidden="1" customHeight="1" x14ac:dyDescent="0.2">
      <c r="B19410" s="88"/>
      <c r="C19410" s="88"/>
      <c r="D19410" s="88"/>
      <c r="E19410" s="88"/>
      <c r="F19410" s="88"/>
      <c r="G19410" s="88"/>
      <c r="H19410" s="88"/>
      <c r="I19410" s="88"/>
      <c r="J19410" s="88"/>
      <c r="K19410" s="88"/>
    </row>
    <row r="19411" spans="2:11" ht="12" hidden="1" customHeight="1" x14ac:dyDescent="0.2">
      <c r="B19411" s="88"/>
      <c r="C19411" s="88"/>
      <c r="D19411" s="88"/>
      <c r="E19411" s="88"/>
      <c r="F19411" s="88"/>
      <c r="G19411" s="88"/>
      <c r="H19411" s="88"/>
      <c r="I19411" s="88"/>
      <c r="J19411" s="88"/>
      <c r="K19411" s="88"/>
    </row>
    <row r="19412" spans="2:11" ht="12" hidden="1" customHeight="1" x14ac:dyDescent="0.2">
      <c r="B19412" s="88"/>
      <c r="C19412" s="88"/>
      <c r="D19412" s="88"/>
      <c r="E19412" s="88"/>
      <c r="F19412" s="88"/>
      <c r="G19412" s="88"/>
      <c r="H19412" s="88"/>
      <c r="I19412" s="88"/>
      <c r="J19412" s="88"/>
      <c r="K19412" s="88"/>
    </row>
    <row r="19413" spans="2:11" ht="12" hidden="1" customHeight="1" x14ac:dyDescent="0.2">
      <c r="B19413" s="88"/>
      <c r="C19413" s="88"/>
      <c r="D19413" s="88"/>
      <c r="E19413" s="88"/>
      <c r="F19413" s="88"/>
      <c r="G19413" s="88"/>
      <c r="H19413" s="88"/>
      <c r="I19413" s="88"/>
      <c r="J19413" s="88"/>
      <c r="K19413" s="88"/>
    </row>
    <row r="19414" spans="2:11" ht="12" hidden="1" customHeight="1" x14ac:dyDescent="0.2">
      <c r="B19414" s="88"/>
      <c r="C19414" s="88"/>
      <c r="D19414" s="88"/>
      <c r="E19414" s="88"/>
      <c r="F19414" s="88"/>
      <c r="G19414" s="88"/>
      <c r="H19414" s="88"/>
      <c r="I19414" s="88"/>
      <c r="J19414" s="88"/>
      <c r="K19414" s="88"/>
    </row>
    <row r="19415" spans="2:11" ht="12" hidden="1" customHeight="1" x14ac:dyDescent="0.2">
      <c r="B19415" s="88"/>
      <c r="C19415" s="88"/>
      <c r="D19415" s="88"/>
      <c r="E19415" s="88"/>
      <c r="F19415" s="88"/>
      <c r="G19415" s="88"/>
      <c r="H19415" s="88"/>
      <c r="I19415" s="88"/>
      <c r="J19415" s="88"/>
      <c r="K19415" s="88"/>
    </row>
    <row r="19416" spans="2:11" ht="12" hidden="1" customHeight="1" x14ac:dyDescent="0.2">
      <c r="B19416" s="88"/>
      <c r="C19416" s="88"/>
      <c r="D19416" s="88"/>
      <c r="E19416" s="88"/>
      <c r="F19416" s="88"/>
      <c r="G19416" s="88"/>
      <c r="H19416" s="88"/>
      <c r="I19416" s="88"/>
      <c r="J19416" s="88"/>
      <c r="K19416" s="88"/>
    </row>
    <row r="19417" spans="2:11" ht="12" hidden="1" customHeight="1" x14ac:dyDescent="0.2">
      <c r="B19417" s="88"/>
      <c r="C19417" s="88"/>
      <c r="D19417" s="88"/>
      <c r="E19417" s="88"/>
      <c r="F19417" s="88"/>
      <c r="G19417" s="88"/>
      <c r="H19417" s="88"/>
      <c r="I19417" s="88"/>
      <c r="J19417" s="88"/>
      <c r="K19417" s="88"/>
    </row>
    <row r="19418" spans="2:11" ht="12" hidden="1" customHeight="1" x14ac:dyDescent="0.2">
      <c r="B19418" s="88"/>
      <c r="C19418" s="88"/>
      <c r="D19418" s="88"/>
      <c r="E19418" s="88"/>
      <c r="F19418" s="88"/>
      <c r="G19418" s="88"/>
      <c r="H19418" s="88"/>
      <c r="I19418" s="88"/>
      <c r="J19418" s="88"/>
      <c r="K19418" s="88"/>
    </row>
    <row r="19419" spans="2:11" ht="12" hidden="1" customHeight="1" x14ac:dyDescent="0.2">
      <c r="B19419" s="88"/>
      <c r="C19419" s="88"/>
      <c r="D19419" s="88"/>
      <c r="E19419" s="88"/>
      <c r="F19419" s="88"/>
      <c r="G19419" s="88"/>
      <c r="H19419" s="88"/>
      <c r="I19419" s="88"/>
      <c r="J19419" s="88"/>
      <c r="K19419" s="88"/>
    </row>
    <row r="19420" spans="2:11" ht="12" hidden="1" customHeight="1" x14ac:dyDescent="0.2">
      <c r="B19420" s="88"/>
      <c r="C19420" s="88"/>
      <c r="D19420" s="88"/>
      <c r="E19420" s="88"/>
      <c r="F19420" s="88"/>
      <c r="G19420" s="88"/>
      <c r="H19420" s="88"/>
      <c r="I19420" s="88"/>
      <c r="J19420" s="88"/>
      <c r="K19420" s="88"/>
    </row>
    <row r="19421" spans="2:11" ht="12" hidden="1" customHeight="1" x14ac:dyDescent="0.2">
      <c r="B19421" s="88"/>
      <c r="C19421" s="88"/>
      <c r="D19421" s="88"/>
      <c r="E19421" s="88"/>
      <c r="F19421" s="88"/>
      <c r="G19421" s="88"/>
      <c r="H19421" s="88"/>
      <c r="I19421" s="88"/>
      <c r="J19421" s="88"/>
      <c r="K19421" s="88"/>
    </row>
    <row r="19422" spans="2:11" ht="12" hidden="1" customHeight="1" x14ac:dyDescent="0.2">
      <c r="B19422" s="88"/>
      <c r="C19422" s="88"/>
      <c r="D19422" s="88"/>
      <c r="E19422" s="88"/>
      <c r="F19422" s="88"/>
      <c r="G19422" s="88"/>
      <c r="H19422" s="88"/>
      <c r="I19422" s="88"/>
      <c r="J19422" s="88"/>
      <c r="K19422" s="88"/>
    </row>
    <row r="19423" spans="2:11" ht="12" hidden="1" customHeight="1" x14ac:dyDescent="0.2">
      <c r="B19423" s="88"/>
      <c r="C19423" s="88"/>
      <c r="D19423" s="88"/>
      <c r="E19423" s="88"/>
      <c r="F19423" s="88"/>
      <c r="G19423" s="88"/>
      <c r="H19423" s="88"/>
      <c r="I19423" s="88"/>
      <c r="J19423" s="88"/>
      <c r="K19423" s="88"/>
    </row>
    <row r="19424" spans="2:11" ht="12" hidden="1" customHeight="1" x14ac:dyDescent="0.2">
      <c r="B19424" s="88"/>
      <c r="C19424" s="88"/>
      <c r="D19424" s="88"/>
      <c r="E19424" s="88"/>
      <c r="F19424" s="88"/>
      <c r="G19424" s="88"/>
      <c r="H19424" s="88"/>
      <c r="I19424" s="88"/>
      <c r="J19424" s="88"/>
      <c r="K19424" s="88"/>
    </row>
    <row r="19425" spans="2:11" ht="12" hidden="1" customHeight="1" x14ac:dyDescent="0.2">
      <c r="B19425" s="88"/>
      <c r="C19425" s="88"/>
      <c r="D19425" s="88"/>
      <c r="E19425" s="88"/>
      <c r="F19425" s="88"/>
      <c r="G19425" s="88"/>
      <c r="H19425" s="88"/>
      <c r="I19425" s="88"/>
      <c r="J19425" s="88"/>
      <c r="K19425" s="88"/>
    </row>
    <row r="19426" spans="2:11" ht="12" hidden="1" customHeight="1" x14ac:dyDescent="0.2">
      <c r="B19426" s="88"/>
      <c r="C19426" s="88"/>
      <c r="D19426" s="88"/>
      <c r="E19426" s="88"/>
      <c r="F19426" s="88"/>
      <c r="G19426" s="88"/>
      <c r="H19426" s="88"/>
      <c r="I19426" s="88"/>
      <c r="J19426" s="88"/>
      <c r="K19426" s="88"/>
    </row>
    <row r="19427" spans="2:11" ht="12" hidden="1" customHeight="1" x14ac:dyDescent="0.2">
      <c r="B19427" s="88"/>
      <c r="C19427" s="88"/>
      <c r="D19427" s="88"/>
      <c r="E19427" s="88"/>
      <c r="F19427" s="88"/>
      <c r="G19427" s="88"/>
      <c r="H19427" s="88"/>
      <c r="I19427" s="88"/>
      <c r="J19427" s="88"/>
      <c r="K19427" s="88"/>
    </row>
    <row r="19428" spans="2:11" ht="12" hidden="1" customHeight="1" x14ac:dyDescent="0.2">
      <c r="B19428" s="88"/>
      <c r="C19428" s="88"/>
      <c r="D19428" s="88"/>
      <c r="E19428" s="88"/>
      <c r="F19428" s="88"/>
      <c r="G19428" s="88"/>
      <c r="H19428" s="88"/>
      <c r="I19428" s="88"/>
      <c r="J19428" s="88"/>
      <c r="K19428" s="88"/>
    </row>
    <row r="19429" spans="2:11" ht="12" hidden="1" customHeight="1" x14ac:dyDescent="0.2">
      <c r="B19429" s="88"/>
      <c r="C19429" s="88"/>
      <c r="D19429" s="88"/>
      <c r="E19429" s="88"/>
      <c r="F19429" s="88"/>
      <c r="G19429" s="88"/>
      <c r="H19429" s="88"/>
      <c r="I19429" s="88"/>
      <c r="J19429" s="88"/>
      <c r="K19429" s="88"/>
    </row>
    <row r="19430" spans="2:11" ht="12" hidden="1" customHeight="1" x14ac:dyDescent="0.2">
      <c r="B19430" s="88"/>
      <c r="C19430" s="88"/>
      <c r="D19430" s="88"/>
      <c r="E19430" s="88"/>
      <c r="F19430" s="88"/>
      <c r="G19430" s="88"/>
      <c r="H19430" s="88"/>
      <c r="I19430" s="88"/>
      <c r="J19430" s="88"/>
      <c r="K19430" s="88"/>
    </row>
    <row r="19431" spans="2:11" ht="12" hidden="1" customHeight="1" x14ac:dyDescent="0.2">
      <c r="B19431" s="88"/>
      <c r="C19431" s="88"/>
      <c r="D19431" s="88"/>
      <c r="E19431" s="88"/>
      <c r="F19431" s="88"/>
      <c r="G19431" s="88"/>
      <c r="H19431" s="88"/>
      <c r="I19431" s="88"/>
      <c r="J19431" s="88"/>
      <c r="K19431" s="88"/>
    </row>
    <row r="19432" spans="2:11" ht="12" hidden="1" customHeight="1" x14ac:dyDescent="0.2">
      <c r="B19432" s="88"/>
      <c r="C19432" s="88"/>
      <c r="D19432" s="88"/>
      <c r="E19432" s="88"/>
      <c r="F19432" s="88"/>
      <c r="G19432" s="88"/>
      <c r="H19432" s="88"/>
      <c r="I19432" s="88"/>
      <c r="J19432" s="88"/>
      <c r="K19432" s="88"/>
    </row>
    <row r="19433" spans="2:11" ht="12" hidden="1" customHeight="1" x14ac:dyDescent="0.2">
      <c r="B19433" s="88"/>
      <c r="C19433" s="88"/>
      <c r="D19433" s="88"/>
      <c r="E19433" s="88"/>
      <c r="F19433" s="88"/>
      <c r="G19433" s="88"/>
      <c r="H19433" s="88"/>
      <c r="I19433" s="88"/>
      <c r="J19433" s="88"/>
      <c r="K19433" s="88"/>
    </row>
    <row r="19434" spans="2:11" ht="12" hidden="1" customHeight="1" x14ac:dyDescent="0.2">
      <c r="B19434" s="88"/>
      <c r="C19434" s="88"/>
      <c r="D19434" s="88"/>
      <c r="E19434" s="88"/>
      <c r="F19434" s="88"/>
      <c r="G19434" s="88"/>
      <c r="H19434" s="88"/>
      <c r="I19434" s="88"/>
      <c r="J19434" s="88"/>
      <c r="K19434" s="88"/>
    </row>
    <row r="19435" spans="2:11" ht="12" hidden="1" customHeight="1" x14ac:dyDescent="0.2">
      <c r="B19435" s="88"/>
      <c r="C19435" s="88"/>
      <c r="D19435" s="88"/>
      <c r="E19435" s="88"/>
      <c r="F19435" s="88"/>
      <c r="G19435" s="88"/>
      <c r="H19435" s="88"/>
      <c r="I19435" s="88"/>
      <c r="J19435" s="88"/>
      <c r="K19435" s="88"/>
    </row>
    <row r="19436" spans="2:11" ht="12" hidden="1" customHeight="1" x14ac:dyDescent="0.2">
      <c r="B19436" s="88"/>
      <c r="C19436" s="88"/>
      <c r="D19436" s="88"/>
      <c r="E19436" s="88"/>
      <c r="F19436" s="88"/>
      <c r="G19436" s="88"/>
      <c r="H19436" s="88"/>
      <c r="I19436" s="88"/>
      <c r="J19436" s="88"/>
      <c r="K19436" s="88"/>
    </row>
    <row r="19437" spans="2:11" ht="12" hidden="1" customHeight="1" x14ac:dyDescent="0.2">
      <c r="B19437" s="88"/>
      <c r="C19437" s="88"/>
      <c r="D19437" s="88"/>
      <c r="E19437" s="88"/>
      <c r="F19437" s="88"/>
      <c r="G19437" s="88"/>
      <c r="H19437" s="88"/>
      <c r="I19437" s="88"/>
      <c r="J19437" s="88"/>
      <c r="K19437" s="88"/>
    </row>
    <row r="19438" spans="2:11" ht="12" hidden="1" customHeight="1" x14ac:dyDescent="0.2">
      <c r="B19438" s="88"/>
      <c r="C19438" s="88"/>
      <c r="D19438" s="88"/>
      <c r="E19438" s="88"/>
      <c r="F19438" s="88"/>
      <c r="G19438" s="88"/>
      <c r="H19438" s="88"/>
      <c r="I19438" s="88"/>
      <c r="J19438" s="88"/>
      <c r="K19438" s="88"/>
    </row>
    <row r="19439" spans="2:11" ht="12" hidden="1" customHeight="1" x14ac:dyDescent="0.2">
      <c r="B19439" s="88"/>
      <c r="C19439" s="88"/>
      <c r="D19439" s="88"/>
      <c r="E19439" s="88"/>
      <c r="F19439" s="88"/>
      <c r="G19439" s="88"/>
      <c r="H19439" s="88"/>
      <c r="I19439" s="88"/>
      <c r="J19439" s="88"/>
      <c r="K19439" s="88"/>
    </row>
    <row r="19440" spans="2:11" ht="12" hidden="1" customHeight="1" x14ac:dyDescent="0.2">
      <c r="B19440" s="88"/>
      <c r="C19440" s="88"/>
      <c r="D19440" s="88"/>
      <c r="E19440" s="88"/>
      <c r="F19440" s="88"/>
      <c r="G19440" s="88"/>
      <c r="H19440" s="88"/>
      <c r="I19440" s="88"/>
      <c r="J19440" s="88"/>
      <c r="K19440" s="88"/>
    </row>
    <row r="19441" spans="2:11" ht="12" hidden="1" customHeight="1" x14ac:dyDescent="0.2">
      <c r="B19441" s="88"/>
      <c r="C19441" s="88"/>
      <c r="D19441" s="88"/>
      <c r="E19441" s="88"/>
      <c r="F19441" s="88"/>
      <c r="G19441" s="88"/>
      <c r="H19441" s="88"/>
      <c r="I19441" s="88"/>
      <c r="J19441" s="88"/>
      <c r="K19441" s="88"/>
    </row>
    <row r="19442" spans="2:11" ht="12" hidden="1" customHeight="1" x14ac:dyDescent="0.2">
      <c r="B19442" s="88"/>
      <c r="C19442" s="88"/>
      <c r="D19442" s="88"/>
      <c r="E19442" s="88"/>
      <c r="F19442" s="88"/>
      <c r="G19442" s="88"/>
      <c r="H19442" s="88"/>
      <c r="I19442" s="88"/>
      <c r="J19442" s="88"/>
      <c r="K19442" s="88"/>
    </row>
    <row r="19443" spans="2:11" ht="12" hidden="1" customHeight="1" x14ac:dyDescent="0.2">
      <c r="B19443" s="88"/>
      <c r="C19443" s="88"/>
      <c r="D19443" s="88"/>
      <c r="E19443" s="88"/>
      <c r="F19443" s="88"/>
      <c r="G19443" s="88"/>
      <c r="H19443" s="88"/>
      <c r="I19443" s="88"/>
      <c r="J19443" s="88"/>
      <c r="K19443" s="88"/>
    </row>
    <row r="19444" spans="2:11" ht="12" hidden="1" customHeight="1" x14ac:dyDescent="0.2">
      <c r="B19444" s="88"/>
      <c r="C19444" s="88"/>
      <c r="D19444" s="88"/>
      <c r="E19444" s="88"/>
      <c r="F19444" s="88"/>
      <c r="G19444" s="88"/>
      <c r="H19444" s="88"/>
      <c r="I19444" s="88"/>
      <c r="J19444" s="88"/>
      <c r="K19444" s="88"/>
    </row>
    <row r="19445" spans="2:11" ht="12" hidden="1" customHeight="1" x14ac:dyDescent="0.2">
      <c r="B19445" s="88"/>
      <c r="C19445" s="88"/>
      <c r="D19445" s="88"/>
      <c r="E19445" s="88"/>
      <c r="F19445" s="88"/>
      <c r="G19445" s="88"/>
      <c r="H19445" s="88"/>
      <c r="I19445" s="88"/>
      <c r="J19445" s="88"/>
      <c r="K19445" s="88"/>
    </row>
    <row r="19446" spans="2:11" ht="12" hidden="1" customHeight="1" x14ac:dyDescent="0.2">
      <c r="B19446" s="88"/>
      <c r="C19446" s="88"/>
      <c r="D19446" s="88"/>
      <c r="E19446" s="88"/>
      <c r="F19446" s="88"/>
      <c r="G19446" s="88"/>
      <c r="H19446" s="88"/>
      <c r="I19446" s="88"/>
      <c r="J19446" s="88"/>
      <c r="K19446" s="88"/>
    </row>
    <row r="19447" spans="2:11" ht="12" hidden="1" customHeight="1" x14ac:dyDescent="0.2">
      <c r="B19447" s="88"/>
      <c r="C19447" s="88"/>
      <c r="D19447" s="88"/>
      <c r="E19447" s="88"/>
      <c r="F19447" s="88"/>
      <c r="G19447" s="88"/>
      <c r="H19447" s="88"/>
      <c r="I19447" s="88"/>
      <c r="J19447" s="88"/>
      <c r="K19447" s="88"/>
    </row>
    <row r="19448" spans="2:11" ht="12" hidden="1" customHeight="1" x14ac:dyDescent="0.2">
      <c r="B19448" s="88"/>
      <c r="C19448" s="88"/>
      <c r="D19448" s="88"/>
      <c r="E19448" s="88"/>
      <c r="F19448" s="88"/>
      <c r="G19448" s="88"/>
      <c r="H19448" s="88"/>
      <c r="I19448" s="88"/>
      <c r="J19448" s="88"/>
      <c r="K19448" s="88"/>
    </row>
    <row r="19449" spans="2:11" ht="12" hidden="1" customHeight="1" x14ac:dyDescent="0.2">
      <c r="B19449" s="88"/>
      <c r="C19449" s="88"/>
      <c r="D19449" s="88"/>
      <c r="E19449" s="88"/>
      <c r="F19449" s="88"/>
      <c r="G19449" s="88"/>
      <c r="H19449" s="88"/>
      <c r="I19449" s="88"/>
      <c r="J19449" s="88"/>
      <c r="K19449" s="88"/>
    </row>
    <row r="19450" spans="2:11" ht="12" hidden="1" customHeight="1" x14ac:dyDescent="0.2">
      <c r="B19450" s="88"/>
      <c r="C19450" s="88"/>
      <c r="D19450" s="88"/>
      <c r="E19450" s="88"/>
      <c r="F19450" s="88"/>
      <c r="G19450" s="88"/>
      <c r="H19450" s="88"/>
      <c r="I19450" s="88"/>
      <c r="J19450" s="88"/>
      <c r="K19450" s="88"/>
    </row>
    <row r="19451" spans="2:11" ht="12" hidden="1" customHeight="1" x14ac:dyDescent="0.2">
      <c r="B19451" s="88"/>
      <c r="C19451" s="88"/>
      <c r="D19451" s="88"/>
      <c r="E19451" s="88"/>
      <c r="F19451" s="88"/>
      <c r="G19451" s="88"/>
      <c r="H19451" s="88"/>
      <c r="I19451" s="88"/>
      <c r="J19451" s="88"/>
      <c r="K19451" s="88"/>
    </row>
    <row r="19452" spans="2:11" ht="12" hidden="1" customHeight="1" x14ac:dyDescent="0.2">
      <c r="B19452" s="88"/>
      <c r="C19452" s="88"/>
      <c r="D19452" s="88"/>
      <c r="E19452" s="88"/>
      <c r="F19452" s="88"/>
      <c r="G19452" s="88"/>
      <c r="H19452" s="88"/>
      <c r="I19452" s="88"/>
      <c r="J19452" s="88"/>
      <c r="K19452" s="88"/>
    </row>
    <row r="19453" spans="2:11" ht="12" hidden="1" customHeight="1" x14ac:dyDescent="0.2">
      <c r="B19453" s="88"/>
      <c r="C19453" s="88"/>
      <c r="D19453" s="88"/>
      <c r="E19453" s="88"/>
      <c r="F19453" s="88"/>
      <c r="G19453" s="88"/>
      <c r="H19453" s="88"/>
      <c r="I19453" s="88"/>
      <c r="J19453" s="88"/>
      <c r="K19453" s="88"/>
    </row>
    <row r="19454" spans="2:11" ht="12" hidden="1" customHeight="1" x14ac:dyDescent="0.2">
      <c r="B19454" s="88"/>
      <c r="C19454" s="88"/>
      <c r="D19454" s="88"/>
      <c r="E19454" s="88"/>
      <c r="F19454" s="88"/>
      <c r="G19454" s="88"/>
      <c r="H19454" s="88"/>
      <c r="I19454" s="88"/>
      <c r="J19454" s="88"/>
      <c r="K19454" s="88"/>
    </row>
    <row r="19455" spans="2:11" ht="12" hidden="1" customHeight="1" x14ac:dyDescent="0.2">
      <c r="B19455" s="88"/>
      <c r="C19455" s="88"/>
      <c r="D19455" s="88"/>
      <c r="E19455" s="88"/>
      <c r="F19455" s="88"/>
      <c r="G19455" s="88"/>
      <c r="H19455" s="88"/>
      <c r="I19455" s="88"/>
      <c r="J19455" s="88"/>
      <c r="K19455" s="88"/>
    </row>
    <row r="19456" spans="2:11" ht="12" hidden="1" customHeight="1" x14ac:dyDescent="0.2">
      <c r="B19456" s="88"/>
      <c r="C19456" s="88"/>
      <c r="D19456" s="88"/>
      <c r="E19456" s="88"/>
      <c r="F19456" s="88"/>
      <c r="G19456" s="88"/>
      <c r="H19456" s="88"/>
      <c r="I19456" s="88"/>
      <c r="J19456" s="88"/>
      <c r="K19456" s="88"/>
    </row>
    <row r="19457" spans="2:11" ht="12" hidden="1" customHeight="1" x14ac:dyDescent="0.2">
      <c r="B19457" s="88"/>
      <c r="C19457" s="88"/>
      <c r="D19457" s="88"/>
      <c r="E19457" s="88"/>
      <c r="F19457" s="88"/>
      <c r="G19457" s="88"/>
      <c r="H19457" s="88"/>
      <c r="I19457" s="88"/>
      <c r="J19457" s="88"/>
      <c r="K19457" s="88"/>
    </row>
    <row r="19458" spans="2:11" ht="12" hidden="1" customHeight="1" x14ac:dyDescent="0.2">
      <c r="B19458" s="88"/>
      <c r="C19458" s="88"/>
      <c r="D19458" s="88"/>
      <c r="E19458" s="88"/>
      <c r="F19458" s="88"/>
      <c r="G19458" s="88"/>
      <c r="H19458" s="88"/>
      <c r="I19458" s="88"/>
      <c r="J19458" s="88"/>
      <c r="K19458" s="88"/>
    </row>
    <row r="19459" spans="2:11" ht="12" hidden="1" customHeight="1" x14ac:dyDescent="0.2">
      <c r="B19459" s="88"/>
      <c r="C19459" s="88"/>
      <c r="D19459" s="88"/>
      <c r="E19459" s="88"/>
      <c r="F19459" s="88"/>
      <c r="G19459" s="88"/>
      <c r="H19459" s="88"/>
      <c r="I19459" s="88"/>
      <c r="J19459" s="88"/>
      <c r="K19459" s="88"/>
    </row>
    <row r="19460" spans="2:11" ht="12" hidden="1" customHeight="1" x14ac:dyDescent="0.2">
      <c r="B19460" s="88"/>
      <c r="C19460" s="88"/>
      <c r="D19460" s="88"/>
      <c r="E19460" s="88"/>
      <c r="F19460" s="88"/>
      <c r="G19460" s="88"/>
      <c r="H19460" s="88"/>
      <c r="I19460" s="88"/>
      <c r="J19460" s="88"/>
      <c r="K19460" s="88"/>
    </row>
    <row r="19461" spans="2:11" ht="12" hidden="1" customHeight="1" x14ac:dyDescent="0.2">
      <c r="B19461" s="88"/>
      <c r="C19461" s="88"/>
      <c r="D19461" s="88"/>
      <c r="E19461" s="88"/>
      <c r="F19461" s="88"/>
      <c r="G19461" s="88"/>
      <c r="H19461" s="88"/>
      <c r="I19461" s="88"/>
      <c r="J19461" s="88"/>
      <c r="K19461" s="88"/>
    </row>
    <row r="19462" spans="2:11" ht="12" hidden="1" customHeight="1" x14ac:dyDescent="0.2">
      <c r="B19462" s="88"/>
      <c r="C19462" s="88"/>
      <c r="D19462" s="88"/>
      <c r="E19462" s="88"/>
      <c r="F19462" s="88"/>
      <c r="G19462" s="88"/>
      <c r="H19462" s="88"/>
      <c r="I19462" s="88"/>
      <c r="J19462" s="88"/>
      <c r="K19462" s="88"/>
    </row>
    <row r="19463" spans="2:11" ht="12" hidden="1" customHeight="1" x14ac:dyDescent="0.2">
      <c r="B19463" s="88"/>
      <c r="C19463" s="88"/>
      <c r="D19463" s="88"/>
      <c r="E19463" s="88"/>
      <c r="F19463" s="88"/>
      <c r="G19463" s="88"/>
      <c r="H19463" s="88"/>
      <c r="I19463" s="88"/>
      <c r="J19463" s="88"/>
      <c r="K19463" s="88"/>
    </row>
    <row r="19464" spans="2:11" ht="12" hidden="1" customHeight="1" x14ac:dyDescent="0.2">
      <c r="B19464" s="88"/>
      <c r="C19464" s="88"/>
      <c r="D19464" s="88"/>
      <c r="E19464" s="88"/>
      <c r="F19464" s="88"/>
      <c r="G19464" s="88"/>
      <c r="H19464" s="88"/>
      <c r="I19464" s="88"/>
      <c r="J19464" s="88"/>
      <c r="K19464" s="88"/>
    </row>
    <row r="19465" spans="2:11" ht="12" hidden="1" customHeight="1" x14ac:dyDescent="0.2">
      <c r="B19465" s="88"/>
      <c r="C19465" s="88"/>
      <c r="D19465" s="88"/>
      <c r="E19465" s="88"/>
      <c r="F19465" s="88"/>
      <c r="G19465" s="88"/>
      <c r="H19465" s="88"/>
      <c r="I19465" s="88"/>
      <c r="J19465" s="88"/>
      <c r="K19465" s="88"/>
    </row>
    <row r="19466" spans="2:11" ht="12" hidden="1" customHeight="1" x14ac:dyDescent="0.2">
      <c r="B19466" s="88"/>
      <c r="C19466" s="88"/>
      <c r="D19466" s="88"/>
      <c r="E19466" s="88"/>
      <c r="F19466" s="88"/>
      <c r="G19466" s="88"/>
      <c r="H19466" s="88"/>
      <c r="I19466" s="88"/>
      <c r="J19466" s="88"/>
      <c r="K19466" s="88"/>
    </row>
    <row r="19467" spans="2:11" ht="12" hidden="1" customHeight="1" x14ac:dyDescent="0.2">
      <c r="B19467" s="88"/>
      <c r="C19467" s="88"/>
      <c r="D19467" s="88"/>
      <c r="E19467" s="88"/>
      <c r="F19467" s="88"/>
      <c r="G19467" s="88"/>
      <c r="H19467" s="88"/>
      <c r="I19467" s="88"/>
      <c r="J19467" s="88"/>
      <c r="K19467" s="88"/>
    </row>
    <row r="19468" spans="2:11" ht="12" hidden="1" customHeight="1" x14ac:dyDescent="0.2">
      <c r="B19468" s="88"/>
      <c r="C19468" s="88"/>
      <c r="D19468" s="88"/>
      <c r="E19468" s="88"/>
      <c r="F19468" s="88"/>
      <c r="G19468" s="88"/>
      <c r="H19468" s="88"/>
      <c r="I19468" s="88"/>
      <c r="J19468" s="88"/>
      <c r="K19468" s="88"/>
    </row>
    <row r="19469" spans="2:11" ht="12" hidden="1" customHeight="1" x14ac:dyDescent="0.2">
      <c r="B19469" s="88"/>
      <c r="C19469" s="88"/>
      <c r="D19469" s="88"/>
      <c r="E19469" s="88"/>
      <c r="F19469" s="88"/>
      <c r="G19469" s="88"/>
      <c r="H19469" s="88"/>
      <c r="I19469" s="88"/>
      <c r="J19469" s="88"/>
      <c r="K19469" s="88"/>
    </row>
    <row r="19470" spans="2:11" ht="12" hidden="1" customHeight="1" x14ac:dyDescent="0.2">
      <c r="B19470" s="88"/>
      <c r="C19470" s="88"/>
      <c r="D19470" s="88"/>
      <c r="E19470" s="88"/>
      <c r="F19470" s="88"/>
      <c r="G19470" s="88"/>
      <c r="H19470" s="88"/>
      <c r="I19470" s="88"/>
      <c r="J19470" s="88"/>
      <c r="K19470" s="88"/>
    </row>
    <row r="19471" spans="2:11" ht="12" hidden="1" customHeight="1" x14ac:dyDescent="0.2">
      <c r="B19471" s="88"/>
      <c r="C19471" s="88"/>
      <c r="D19471" s="88"/>
      <c r="E19471" s="88"/>
      <c r="F19471" s="88"/>
      <c r="G19471" s="88"/>
      <c r="H19471" s="88"/>
      <c r="I19471" s="88"/>
      <c r="J19471" s="88"/>
      <c r="K19471" s="88"/>
    </row>
    <row r="19472" spans="2:11" ht="12" hidden="1" customHeight="1" x14ac:dyDescent="0.2">
      <c r="B19472" s="88"/>
      <c r="C19472" s="88"/>
      <c r="D19472" s="88"/>
      <c r="E19472" s="88"/>
      <c r="F19472" s="88"/>
      <c r="G19472" s="88"/>
      <c r="H19472" s="88"/>
      <c r="I19472" s="88"/>
      <c r="J19472" s="88"/>
      <c r="K19472" s="88"/>
    </row>
    <row r="19473" spans="2:11" ht="12" hidden="1" customHeight="1" x14ac:dyDescent="0.2">
      <c r="B19473" s="88"/>
      <c r="C19473" s="88"/>
      <c r="D19473" s="88"/>
      <c r="E19473" s="88"/>
      <c r="F19473" s="88"/>
      <c r="G19473" s="88"/>
      <c r="H19473" s="88"/>
      <c r="I19473" s="88"/>
      <c r="J19473" s="88"/>
      <c r="K19473" s="88"/>
    </row>
    <row r="19474" spans="2:11" ht="12" hidden="1" customHeight="1" x14ac:dyDescent="0.2">
      <c r="B19474" s="88"/>
      <c r="C19474" s="88"/>
      <c r="D19474" s="88"/>
      <c r="E19474" s="88"/>
      <c r="F19474" s="88"/>
      <c r="G19474" s="88"/>
      <c r="H19474" s="88"/>
      <c r="I19474" s="88"/>
      <c r="J19474" s="88"/>
      <c r="K19474" s="88"/>
    </row>
    <row r="19475" spans="2:11" ht="12" hidden="1" customHeight="1" x14ac:dyDescent="0.2">
      <c r="B19475" s="88"/>
      <c r="C19475" s="88"/>
      <c r="D19475" s="88"/>
      <c r="E19475" s="88"/>
      <c r="F19475" s="88"/>
      <c r="G19475" s="88"/>
      <c r="H19475" s="88"/>
      <c r="I19475" s="88"/>
      <c r="J19475" s="88"/>
      <c r="K19475" s="88"/>
    </row>
    <row r="19476" spans="2:11" ht="12" hidden="1" customHeight="1" x14ac:dyDescent="0.2">
      <c r="B19476" s="88"/>
      <c r="C19476" s="88"/>
      <c r="D19476" s="88"/>
      <c r="E19476" s="88"/>
      <c r="F19476" s="88"/>
      <c r="G19476" s="88"/>
      <c r="H19476" s="88"/>
      <c r="I19476" s="88"/>
      <c r="J19476" s="88"/>
      <c r="K19476" s="88"/>
    </row>
    <row r="19477" spans="2:11" ht="12" hidden="1" customHeight="1" x14ac:dyDescent="0.2">
      <c r="B19477" s="88"/>
      <c r="C19477" s="88"/>
      <c r="D19477" s="88"/>
      <c r="E19477" s="88"/>
      <c r="F19477" s="88"/>
      <c r="G19477" s="88"/>
      <c r="H19477" s="88"/>
      <c r="I19477" s="88"/>
      <c r="J19477" s="88"/>
      <c r="K19477" s="88"/>
    </row>
    <row r="19478" spans="2:11" ht="12" hidden="1" customHeight="1" x14ac:dyDescent="0.2">
      <c r="B19478" s="88"/>
      <c r="C19478" s="88"/>
      <c r="D19478" s="88"/>
      <c r="E19478" s="88"/>
      <c r="F19478" s="88"/>
      <c r="G19478" s="88"/>
      <c r="H19478" s="88"/>
      <c r="I19478" s="88"/>
      <c r="J19478" s="88"/>
      <c r="K19478" s="88"/>
    </row>
    <row r="19479" spans="2:11" ht="12" hidden="1" customHeight="1" x14ac:dyDescent="0.2">
      <c r="B19479" s="88"/>
      <c r="C19479" s="88"/>
      <c r="D19479" s="88"/>
      <c r="E19479" s="88"/>
      <c r="F19479" s="88"/>
      <c r="G19479" s="88"/>
      <c r="H19479" s="88"/>
      <c r="I19479" s="88"/>
      <c r="J19479" s="88"/>
      <c r="K19479" s="88"/>
    </row>
    <row r="19480" spans="2:11" ht="12" hidden="1" customHeight="1" x14ac:dyDescent="0.2">
      <c r="B19480" s="88"/>
      <c r="C19480" s="88"/>
      <c r="D19480" s="88"/>
      <c r="E19480" s="88"/>
      <c r="F19480" s="88"/>
      <c r="G19480" s="88"/>
      <c r="H19480" s="88"/>
      <c r="I19480" s="88"/>
      <c r="J19480" s="88"/>
      <c r="K19480" s="88"/>
    </row>
    <row r="19481" spans="2:11" ht="12" hidden="1" customHeight="1" x14ac:dyDescent="0.2">
      <c r="B19481" s="88"/>
      <c r="C19481" s="88"/>
      <c r="D19481" s="88"/>
      <c r="E19481" s="88"/>
      <c r="F19481" s="88"/>
      <c r="G19481" s="88"/>
      <c r="H19481" s="88"/>
      <c r="I19481" s="88"/>
      <c r="J19481" s="88"/>
      <c r="K19481" s="88"/>
    </row>
    <row r="19482" spans="2:11" ht="12" hidden="1" customHeight="1" x14ac:dyDescent="0.2">
      <c r="B19482" s="88"/>
      <c r="C19482" s="88"/>
      <c r="D19482" s="88"/>
      <c r="E19482" s="88"/>
      <c r="F19482" s="88"/>
      <c r="G19482" s="88"/>
      <c r="H19482" s="88"/>
      <c r="I19482" s="88"/>
      <c r="J19482" s="88"/>
      <c r="K19482" s="88"/>
    </row>
    <row r="19483" spans="2:11" ht="12" hidden="1" customHeight="1" x14ac:dyDescent="0.2">
      <c r="B19483" s="88"/>
      <c r="C19483" s="88"/>
      <c r="D19483" s="88"/>
      <c r="E19483" s="88"/>
      <c r="F19483" s="88"/>
      <c r="G19483" s="88"/>
      <c r="H19483" s="88"/>
      <c r="I19483" s="88"/>
      <c r="J19483" s="88"/>
      <c r="K19483" s="88"/>
    </row>
    <row r="19484" spans="2:11" ht="12" hidden="1" customHeight="1" x14ac:dyDescent="0.2">
      <c r="B19484" s="88"/>
      <c r="C19484" s="88"/>
      <c r="D19484" s="88"/>
      <c r="E19484" s="88"/>
      <c r="F19484" s="88"/>
      <c r="G19484" s="88"/>
      <c r="H19484" s="88"/>
      <c r="I19484" s="88"/>
      <c r="J19484" s="88"/>
      <c r="K19484" s="88"/>
    </row>
    <row r="19485" spans="2:11" ht="12" hidden="1" customHeight="1" x14ac:dyDescent="0.2">
      <c r="B19485" s="88"/>
      <c r="C19485" s="88"/>
      <c r="D19485" s="88"/>
      <c r="E19485" s="88"/>
      <c r="F19485" s="88"/>
      <c r="G19485" s="88"/>
      <c r="H19485" s="88"/>
      <c r="I19485" s="88"/>
      <c r="J19485" s="88"/>
      <c r="K19485" s="88"/>
    </row>
    <row r="19486" spans="2:11" ht="12" hidden="1" customHeight="1" x14ac:dyDescent="0.2">
      <c r="B19486" s="88"/>
      <c r="C19486" s="88"/>
      <c r="D19486" s="88"/>
      <c r="E19486" s="88"/>
      <c r="F19486" s="88"/>
      <c r="G19486" s="88"/>
      <c r="H19486" s="88"/>
      <c r="I19486" s="88"/>
      <c r="J19486" s="88"/>
      <c r="K19486" s="88"/>
    </row>
    <row r="19487" spans="2:11" ht="12" hidden="1" customHeight="1" x14ac:dyDescent="0.2">
      <c r="B19487" s="88"/>
      <c r="C19487" s="88"/>
      <c r="D19487" s="88"/>
      <c r="E19487" s="88"/>
      <c r="F19487" s="88"/>
      <c r="G19487" s="88"/>
      <c r="H19487" s="88"/>
      <c r="I19487" s="88"/>
      <c r="J19487" s="88"/>
      <c r="K19487" s="88"/>
    </row>
    <row r="19488" spans="2:11" ht="12" hidden="1" customHeight="1" x14ac:dyDescent="0.2">
      <c r="B19488" s="88"/>
      <c r="C19488" s="88"/>
      <c r="D19488" s="88"/>
      <c r="E19488" s="88"/>
      <c r="F19488" s="88"/>
      <c r="G19488" s="88"/>
      <c r="H19488" s="88"/>
      <c r="I19488" s="88"/>
      <c r="J19488" s="88"/>
      <c r="K19488" s="88"/>
    </row>
    <row r="19489" spans="2:11" ht="12" hidden="1" customHeight="1" x14ac:dyDescent="0.2">
      <c r="B19489" s="88"/>
      <c r="C19489" s="88"/>
      <c r="D19489" s="88"/>
      <c r="E19489" s="88"/>
      <c r="F19489" s="88"/>
      <c r="G19489" s="88"/>
      <c r="H19489" s="88"/>
      <c r="I19489" s="88"/>
      <c r="J19489" s="88"/>
      <c r="K19489" s="88"/>
    </row>
    <row r="19490" spans="2:11" ht="12" hidden="1" customHeight="1" x14ac:dyDescent="0.2">
      <c r="B19490" s="88"/>
      <c r="C19490" s="88"/>
      <c r="D19490" s="88"/>
      <c r="E19490" s="88"/>
      <c r="F19490" s="88"/>
      <c r="G19490" s="88"/>
      <c r="H19490" s="88"/>
      <c r="I19490" s="88"/>
      <c r="J19490" s="88"/>
      <c r="K19490" s="88"/>
    </row>
    <row r="19491" spans="2:11" ht="12" hidden="1" customHeight="1" x14ac:dyDescent="0.2">
      <c r="B19491" s="88"/>
      <c r="C19491" s="88"/>
      <c r="D19491" s="88"/>
      <c r="E19491" s="88"/>
      <c r="F19491" s="88"/>
      <c r="G19491" s="88"/>
      <c r="H19491" s="88"/>
      <c r="I19491" s="88"/>
      <c r="J19491" s="88"/>
      <c r="K19491" s="88"/>
    </row>
    <row r="19492" spans="2:11" ht="12" hidden="1" customHeight="1" x14ac:dyDescent="0.2">
      <c r="B19492" s="88"/>
      <c r="C19492" s="88"/>
      <c r="D19492" s="88"/>
      <c r="E19492" s="88"/>
      <c r="F19492" s="88"/>
      <c r="G19492" s="88"/>
      <c r="H19492" s="88"/>
      <c r="I19492" s="88"/>
      <c r="J19492" s="88"/>
      <c r="K19492" s="88"/>
    </row>
    <row r="19493" spans="2:11" ht="12" hidden="1" customHeight="1" x14ac:dyDescent="0.2">
      <c r="B19493" s="88"/>
      <c r="C19493" s="88"/>
      <c r="D19493" s="88"/>
      <c r="E19493" s="88"/>
      <c r="F19493" s="88"/>
      <c r="G19493" s="88"/>
      <c r="H19493" s="88"/>
      <c r="I19493" s="88"/>
      <c r="J19493" s="88"/>
      <c r="K19493" s="88"/>
    </row>
    <row r="19494" spans="2:11" ht="12" hidden="1" customHeight="1" x14ac:dyDescent="0.2">
      <c r="B19494" s="88"/>
      <c r="C19494" s="88"/>
      <c r="D19494" s="88"/>
      <c r="E19494" s="88"/>
      <c r="F19494" s="88"/>
      <c r="G19494" s="88"/>
      <c r="H19494" s="88"/>
      <c r="I19494" s="88"/>
      <c r="J19494" s="88"/>
      <c r="K19494" s="88"/>
    </row>
    <row r="19495" spans="2:11" ht="12" hidden="1" customHeight="1" x14ac:dyDescent="0.2">
      <c r="B19495" s="88"/>
      <c r="C19495" s="88"/>
      <c r="D19495" s="88"/>
      <c r="E19495" s="88"/>
      <c r="F19495" s="88"/>
      <c r="G19495" s="88"/>
      <c r="H19495" s="88"/>
      <c r="I19495" s="88"/>
      <c r="J19495" s="88"/>
      <c r="K19495" s="88"/>
    </row>
    <row r="19496" spans="2:11" ht="12" hidden="1" customHeight="1" x14ac:dyDescent="0.2">
      <c r="B19496" s="88"/>
      <c r="C19496" s="88"/>
      <c r="D19496" s="88"/>
      <c r="E19496" s="88"/>
      <c r="F19496" s="88"/>
      <c r="G19496" s="88"/>
      <c r="H19496" s="88"/>
      <c r="I19496" s="88"/>
      <c r="J19496" s="88"/>
      <c r="K19496" s="88"/>
    </row>
    <row r="19497" spans="2:11" ht="12" hidden="1" customHeight="1" x14ac:dyDescent="0.2">
      <c r="B19497" s="88"/>
      <c r="C19497" s="88"/>
      <c r="D19497" s="88"/>
      <c r="E19497" s="88"/>
      <c r="F19497" s="88"/>
      <c r="G19497" s="88"/>
      <c r="H19497" s="88"/>
      <c r="I19497" s="88"/>
      <c r="J19497" s="88"/>
      <c r="K19497" s="88"/>
    </row>
    <row r="19498" spans="2:11" ht="12" hidden="1" customHeight="1" x14ac:dyDescent="0.2">
      <c r="B19498" s="88"/>
      <c r="C19498" s="88"/>
      <c r="D19498" s="88"/>
      <c r="E19498" s="88"/>
      <c r="F19498" s="88"/>
      <c r="G19498" s="88"/>
      <c r="H19498" s="88"/>
      <c r="I19498" s="88"/>
      <c r="J19498" s="88"/>
      <c r="K19498" s="88"/>
    </row>
    <row r="19499" spans="2:11" ht="12" hidden="1" customHeight="1" x14ac:dyDescent="0.2">
      <c r="B19499" s="88"/>
      <c r="C19499" s="88"/>
      <c r="D19499" s="88"/>
      <c r="E19499" s="88"/>
      <c r="F19499" s="88"/>
      <c r="G19499" s="88"/>
      <c r="H19499" s="88"/>
      <c r="I19499" s="88"/>
      <c r="J19499" s="88"/>
      <c r="K19499" s="88"/>
    </row>
    <row r="19500" spans="2:11" ht="12" hidden="1" customHeight="1" x14ac:dyDescent="0.2">
      <c r="B19500" s="88"/>
      <c r="C19500" s="88"/>
      <c r="D19500" s="88"/>
      <c r="E19500" s="88"/>
      <c r="F19500" s="88"/>
      <c r="G19500" s="88"/>
      <c r="H19500" s="88"/>
      <c r="I19500" s="88"/>
      <c r="J19500" s="88"/>
      <c r="K19500" s="88"/>
    </row>
    <row r="19501" spans="2:11" ht="12" hidden="1" customHeight="1" x14ac:dyDescent="0.2">
      <c r="B19501" s="88"/>
      <c r="C19501" s="88"/>
      <c r="D19501" s="88"/>
      <c r="E19501" s="88"/>
      <c r="F19501" s="88"/>
      <c r="G19501" s="88"/>
      <c r="H19501" s="88"/>
      <c r="I19501" s="88"/>
      <c r="J19501" s="88"/>
      <c r="K19501" s="88"/>
    </row>
    <row r="19502" spans="2:11" ht="12" hidden="1" customHeight="1" x14ac:dyDescent="0.2">
      <c r="B19502" s="88"/>
      <c r="C19502" s="88"/>
      <c r="D19502" s="88"/>
      <c r="E19502" s="88"/>
      <c r="F19502" s="88"/>
      <c r="G19502" s="88"/>
      <c r="H19502" s="88"/>
      <c r="I19502" s="88"/>
      <c r="J19502" s="88"/>
      <c r="K19502" s="88"/>
    </row>
    <row r="19503" spans="2:11" ht="12" hidden="1" customHeight="1" x14ac:dyDescent="0.2">
      <c r="B19503" s="88"/>
      <c r="C19503" s="88"/>
      <c r="D19503" s="88"/>
      <c r="E19503" s="88"/>
      <c r="F19503" s="88"/>
      <c r="G19503" s="88"/>
      <c r="H19503" s="88"/>
      <c r="I19503" s="88"/>
      <c r="J19503" s="88"/>
      <c r="K19503" s="88"/>
    </row>
    <row r="19504" spans="2:11" ht="12" hidden="1" customHeight="1" x14ac:dyDescent="0.2">
      <c r="B19504" s="88"/>
      <c r="C19504" s="88"/>
      <c r="D19504" s="88"/>
      <c r="E19504" s="88"/>
      <c r="F19504" s="88"/>
      <c r="G19504" s="88"/>
      <c r="H19504" s="88"/>
      <c r="I19504" s="88"/>
      <c r="J19504" s="88"/>
      <c r="K19504" s="88"/>
    </row>
    <row r="19505" spans="2:11" ht="12" hidden="1" customHeight="1" x14ac:dyDescent="0.2">
      <c r="B19505" s="88"/>
      <c r="C19505" s="88"/>
      <c r="D19505" s="88"/>
      <c r="E19505" s="88"/>
      <c r="F19505" s="88"/>
      <c r="G19505" s="88"/>
      <c r="H19505" s="88"/>
      <c r="I19505" s="88"/>
      <c r="J19505" s="88"/>
      <c r="K19505" s="88"/>
    </row>
    <row r="19506" spans="2:11" ht="12" hidden="1" customHeight="1" x14ac:dyDescent="0.2">
      <c r="B19506" s="88"/>
      <c r="C19506" s="88"/>
      <c r="D19506" s="88"/>
      <c r="E19506" s="88"/>
      <c r="F19506" s="88"/>
      <c r="G19506" s="88"/>
      <c r="H19506" s="88"/>
      <c r="I19506" s="88"/>
      <c r="J19506" s="88"/>
      <c r="K19506" s="88"/>
    </row>
    <row r="19507" spans="2:11" ht="12" hidden="1" customHeight="1" x14ac:dyDescent="0.2">
      <c r="B19507" s="88"/>
      <c r="C19507" s="88"/>
      <c r="D19507" s="88"/>
      <c r="E19507" s="88"/>
      <c r="F19507" s="88"/>
      <c r="G19507" s="88"/>
      <c r="H19507" s="88"/>
      <c r="I19507" s="88"/>
      <c r="J19507" s="88"/>
      <c r="K19507" s="88"/>
    </row>
    <row r="19508" spans="2:11" ht="12" hidden="1" customHeight="1" x14ac:dyDescent="0.2">
      <c r="B19508" s="88"/>
      <c r="C19508" s="88"/>
      <c r="D19508" s="88"/>
      <c r="E19508" s="88"/>
      <c r="F19508" s="88"/>
      <c r="G19508" s="88"/>
      <c r="H19508" s="88"/>
      <c r="I19508" s="88"/>
      <c r="J19508" s="88"/>
      <c r="K19508" s="88"/>
    </row>
    <row r="19509" spans="2:11" ht="12" hidden="1" customHeight="1" x14ac:dyDescent="0.2">
      <c r="B19509" s="88"/>
      <c r="C19509" s="88"/>
      <c r="D19509" s="88"/>
      <c r="E19509" s="88"/>
      <c r="F19509" s="88"/>
      <c r="G19509" s="88"/>
      <c r="H19509" s="88"/>
      <c r="I19509" s="88"/>
      <c r="J19509" s="88"/>
      <c r="K19509" s="88"/>
    </row>
    <row r="19510" spans="2:11" ht="12" hidden="1" customHeight="1" x14ac:dyDescent="0.2">
      <c r="B19510" s="88"/>
      <c r="C19510" s="88"/>
      <c r="D19510" s="88"/>
      <c r="E19510" s="88"/>
      <c r="F19510" s="88"/>
      <c r="G19510" s="88"/>
      <c r="H19510" s="88"/>
      <c r="I19510" s="88"/>
      <c r="J19510" s="88"/>
      <c r="K19510" s="88"/>
    </row>
    <row r="19511" spans="2:11" ht="12" hidden="1" customHeight="1" x14ac:dyDescent="0.2">
      <c r="B19511" s="88"/>
      <c r="C19511" s="88"/>
      <c r="D19511" s="88"/>
      <c r="E19511" s="88"/>
      <c r="F19511" s="88"/>
      <c r="G19511" s="88"/>
      <c r="H19511" s="88"/>
      <c r="I19511" s="88"/>
      <c r="J19511" s="88"/>
      <c r="K19511" s="88"/>
    </row>
    <row r="19512" spans="2:11" ht="12" hidden="1" customHeight="1" x14ac:dyDescent="0.2">
      <c r="B19512" s="88"/>
      <c r="C19512" s="88"/>
      <c r="D19512" s="88"/>
      <c r="E19512" s="88"/>
      <c r="F19512" s="88"/>
      <c r="G19512" s="88"/>
      <c r="H19512" s="88"/>
      <c r="I19512" s="88"/>
      <c r="J19512" s="88"/>
      <c r="K19512" s="88"/>
    </row>
    <row r="19513" spans="2:11" ht="12" hidden="1" customHeight="1" x14ac:dyDescent="0.2">
      <c r="B19513" s="88"/>
      <c r="C19513" s="88"/>
      <c r="D19513" s="88"/>
      <c r="E19513" s="88"/>
      <c r="F19513" s="88"/>
      <c r="G19513" s="88"/>
      <c r="H19513" s="88"/>
      <c r="I19513" s="88"/>
      <c r="J19513" s="88"/>
      <c r="K19513" s="88"/>
    </row>
    <row r="19514" spans="2:11" ht="12" hidden="1" customHeight="1" x14ac:dyDescent="0.2">
      <c r="B19514" s="88"/>
      <c r="C19514" s="88"/>
      <c r="D19514" s="88"/>
      <c r="E19514" s="88"/>
      <c r="F19514" s="88"/>
      <c r="G19514" s="88"/>
      <c r="H19514" s="88"/>
      <c r="I19514" s="88"/>
      <c r="J19514" s="88"/>
      <c r="K19514" s="88"/>
    </row>
    <row r="19515" spans="2:11" ht="12" hidden="1" customHeight="1" x14ac:dyDescent="0.2">
      <c r="B19515" s="88"/>
      <c r="C19515" s="88"/>
      <c r="D19515" s="88"/>
      <c r="E19515" s="88"/>
      <c r="F19515" s="88"/>
      <c r="G19515" s="88"/>
      <c r="H19515" s="88"/>
      <c r="I19515" s="88"/>
      <c r="J19515" s="88"/>
      <c r="K19515" s="88"/>
    </row>
    <row r="19516" spans="2:11" ht="12" hidden="1" customHeight="1" x14ac:dyDescent="0.2">
      <c r="B19516" s="88"/>
      <c r="C19516" s="88"/>
      <c r="D19516" s="88"/>
      <c r="E19516" s="88"/>
      <c r="F19516" s="88"/>
      <c r="G19516" s="88"/>
      <c r="H19516" s="88"/>
      <c r="I19516" s="88"/>
      <c r="J19516" s="88"/>
      <c r="K19516" s="88"/>
    </row>
    <row r="19517" spans="2:11" ht="12" hidden="1" customHeight="1" x14ac:dyDescent="0.2">
      <c r="B19517" s="88"/>
      <c r="C19517" s="88"/>
      <c r="D19517" s="88"/>
      <c r="E19517" s="88"/>
      <c r="F19517" s="88"/>
      <c r="G19517" s="88"/>
      <c r="H19517" s="88"/>
      <c r="I19517" s="88"/>
      <c r="J19517" s="88"/>
      <c r="K19517" s="88"/>
    </row>
    <row r="19518" spans="2:11" ht="12" hidden="1" customHeight="1" x14ac:dyDescent="0.2">
      <c r="B19518" s="88"/>
      <c r="C19518" s="88"/>
      <c r="D19518" s="88"/>
      <c r="E19518" s="88"/>
      <c r="F19518" s="88"/>
      <c r="G19518" s="88"/>
      <c r="H19518" s="88"/>
      <c r="I19518" s="88"/>
      <c r="J19518" s="88"/>
      <c r="K19518" s="88"/>
    </row>
    <row r="19519" spans="2:11" ht="12" hidden="1" customHeight="1" x14ac:dyDescent="0.2">
      <c r="B19519" s="88"/>
      <c r="C19519" s="88"/>
      <c r="D19519" s="88"/>
      <c r="E19519" s="88"/>
      <c r="F19519" s="88"/>
      <c r="G19519" s="88"/>
      <c r="H19519" s="88"/>
      <c r="I19519" s="88"/>
      <c r="J19519" s="88"/>
      <c r="K19519" s="88"/>
    </row>
    <row r="19520" spans="2:11" ht="12" hidden="1" customHeight="1" x14ac:dyDescent="0.2">
      <c r="B19520" s="88"/>
      <c r="C19520" s="88"/>
      <c r="D19520" s="88"/>
      <c r="E19520" s="88"/>
      <c r="F19520" s="88"/>
      <c r="G19520" s="88"/>
      <c r="H19520" s="88"/>
      <c r="I19520" s="88"/>
      <c r="J19520" s="88"/>
      <c r="K19520" s="88"/>
    </row>
    <row r="19521" spans="2:11" ht="12" hidden="1" customHeight="1" x14ac:dyDescent="0.2">
      <c r="B19521" s="88"/>
      <c r="C19521" s="88"/>
      <c r="D19521" s="88"/>
      <c r="E19521" s="88"/>
      <c r="F19521" s="88"/>
      <c r="G19521" s="88"/>
      <c r="H19521" s="88"/>
      <c r="I19521" s="88"/>
      <c r="J19521" s="88"/>
      <c r="K19521" s="88"/>
    </row>
    <row r="19522" spans="2:11" ht="12" hidden="1" customHeight="1" x14ac:dyDescent="0.2">
      <c r="B19522" s="88"/>
      <c r="C19522" s="88"/>
      <c r="D19522" s="88"/>
      <c r="E19522" s="88"/>
      <c r="F19522" s="88"/>
      <c r="G19522" s="88"/>
      <c r="H19522" s="88"/>
      <c r="I19522" s="88"/>
      <c r="J19522" s="88"/>
      <c r="K19522" s="88"/>
    </row>
    <row r="19523" spans="2:11" ht="12" hidden="1" customHeight="1" x14ac:dyDescent="0.2">
      <c r="B19523" s="88"/>
      <c r="C19523" s="88"/>
      <c r="D19523" s="88"/>
      <c r="E19523" s="88"/>
      <c r="F19523" s="88"/>
      <c r="G19523" s="88"/>
      <c r="H19523" s="88"/>
      <c r="I19523" s="88"/>
      <c r="J19523" s="88"/>
      <c r="K19523" s="88"/>
    </row>
    <row r="19524" spans="2:11" ht="12" hidden="1" customHeight="1" x14ac:dyDescent="0.2">
      <c r="B19524" s="88"/>
      <c r="C19524" s="88"/>
      <c r="D19524" s="88"/>
      <c r="E19524" s="88"/>
      <c r="F19524" s="88"/>
      <c r="G19524" s="88"/>
      <c r="H19524" s="88"/>
      <c r="I19524" s="88"/>
      <c r="J19524" s="88"/>
      <c r="K19524" s="88"/>
    </row>
    <row r="19525" spans="2:11" ht="12" hidden="1" customHeight="1" x14ac:dyDescent="0.2">
      <c r="B19525" s="88"/>
      <c r="C19525" s="88"/>
      <c r="D19525" s="88"/>
      <c r="E19525" s="88"/>
      <c r="F19525" s="88"/>
      <c r="G19525" s="88"/>
      <c r="H19525" s="88"/>
      <c r="I19525" s="88"/>
      <c r="J19525" s="88"/>
      <c r="K19525" s="88"/>
    </row>
    <row r="19526" spans="2:11" ht="12" hidden="1" customHeight="1" x14ac:dyDescent="0.2">
      <c r="B19526" s="88"/>
      <c r="C19526" s="88"/>
      <c r="D19526" s="88"/>
      <c r="E19526" s="88"/>
      <c r="F19526" s="88"/>
      <c r="G19526" s="88"/>
      <c r="H19526" s="88"/>
      <c r="I19526" s="88"/>
      <c r="J19526" s="88"/>
      <c r="K19526" s="88"/>
    </row>
    <row r="19527" spans="2:11" ht="12" hidden="1" customHeight="1" x14ac:dyDescent="0.2">
      <c r="B19527" s="88"/>
      <c r="C19527" s="88"/>
      <c r="D19527" s="88"/>
      <c r="E19527" s="88"/>
      <c r="F19527" s="88"/>
      <c r="G19527" s="88"/>
      <c r="H19527" s="88"/>
      <c r="I19527" s="88"/>
      <c r="J19527" s="88"/>
      <c r="K19527" s="88"/>
    </row>
    <row r="19528" spans="2:11" ht="12" hidden="1" customHeight="1" x14ac:dyDescent="0.2">
      <c r="B19528" s="88"/>
      <c r="C19528" s="88"/>
      <c r="D19528" s="88"/>
      <c r="E19528" s="88"/>
      <c r="F19528" s="88"/>
      <c r="G19528" s="88"/>
      <c r="H19528" s="88"/>
      <c r="I19528" s="88"/>
      <c r="J19528" s="88"/>
      <c r="K19528" s="88"/>
    </row>
    <row r="19529" spans="2:11" ht="12" hidden="1" customHeight="1" x14ac:dyDescent="0.2">
      <c r="B19529" s="88"/>
      <c r="C19529" s="88"/>
      <c r="D19529" s="88"/>
      <c r="E19529" s="88"/>
      <c r="F19529" s="88"/>
      <c r="G19529" s="88"/>
      <c r="H19529" s="88"/>
      <c r="I19529" s="88"/>
      <c r="J19529" s="88"/>
      <c r="K19529" s="88"/>
    </row>
    <row r="19530" spans="2:11" ht="12" hidden="1" customHeight="1" x14ac:dyDescent="0.2">
      <c r="B19530" s="88"/>
      <c r="C19530" s="88"/>
      <c r="D19530" s="88"/>
      <c r="E19530" s="88"/>
      <c r="F19530" s="88"/>
      <c r="G19530" s="88"/>
      <c r="H19530" s="88"/>
      <c r="I19530" s="88"/>
      <c r="J19530" s="88"/>
      <c r="K19530" s="88"/>
    </row>
    <row r="19531" spans="2:11" ht="12" hidden="1" customHeight="1" x14ac:dyDescent="0.2">
      <c r="B19531" s="88"/>
      <c r="C19531" s="88"/>
      <c r="D19531" s="88"/>
      <c r="E19531" s="88"/>
      <c r="F19531" s="88"/>
      <c r="G19531" s="88"/>
      <c r="H19531" s="88"/>
      <c r="I19531" s="88"/>
      <c r="J19531" s="88"/>
      <c r="K19531" s="88"/>
    </row>
    <row r="19532" spans="2:11" ht="12" hidden="1" customHeight="1" x14ac:dyDescent="0.2">
      <c r="B19532" s="88"/>
      <c r="C19532" s="88"/>
      <c r="D19532" s="88"/>
      <c r="E19532" s="88"/>
      <c r="F19532" s="88"/>
      <c r="G19532" s="88"/>
      <c r="H19532" s="88"/>
      <c r="I19532" s="88"/>
      <c r="J19532" s="88"/>
      <c r="K19532" s="88"/>
    </row>
    <row r="19533" spans="2:11" ht="12" hidden="1" customHeight="1" x14ac:dyDescent="0.2">
      <c r="B19533" s="88"/>
      <c r="C19533" s="88"/>
      <c r="D19533" s="88"/>
      <c r="E19533" s="88"/>
      <c r="F19533" s="88"/>
      <c r="G19533" s="88"/>
      <c r="H19533" s="88"/>
      <c r="I19533" s="88"/>
      <c r="J19533" s="88"/>
      <c r="K19533" s="88"/>
    </row>
    <row r="19534" spans="2:11" ht="12" hidden="1" customHeight="1" x14ac:dyDescent="0.2">
      <c r="B19534" s="88"/>
      <c r="C19534" s="88"/>
      <c r="D19534" s="88"/>
      <c r="E19534" s="88"/>
      <c r="F19534" s="88"/>
      <c r="G19534" s="88"/>
      <c r="H19534" s="88"/>
      <c r="I19534" s="88"/>
      <c r="J19534" s="88"/>
      <c r="K19534" s="88"/>
    </row>
    <row r="19535" spans="2:11" ht="12" hidden="1" customHeight="1" x14ac:dyDescent="0.2">
      <c r="B19535" s="88"/>
      <c r="C19535" s="88"/>
      <c r="D19535" s="88"/>
      <c r="E19535" s="88"/>
      <c r="F19535" s="88"/>
      <c r="G19535" s="88"/>
      <c r="H19535" s="88"/>
      <c r="I19535" s="88"/>
      <c r="J19535" s="88"/>
      <c r="K19535" s="88"/>
    </row>
    <row r="19536" spans="2:11" ht="12" hidden="1" customHeight="1" x14ac:dyDescent="0.2">
      <c r="B19536" s="88"/>
      <c r="C19536" s="88"/>
      <c r="D19536" s="88"/>
      <c r="E19536" s="88"/>
      <c r="F19536" s="88"/>
      <c r="G19536" s="88"/>
      <c r="H19536" s="88"/>
      <c r="I19536" s="88"/>
      <c r="J19536" s="88"/>
      <c r="K19536" s="88"/>
    </row>
    <row r="19537" spans="2:11" ht="12" hidden="1" customHeight="1" x14ac:dyDescent="0.2">
      <c r="B19537" s="88"/>
      <c r="C19537" s="88"/>
      <c r="D19537" s="88"/>
      <c r="E19537" s="88"/>
      <c r="F19537" s="88"/>
      <c r="G19537" s="88"/>
      <c r="H19537" s="88"/>
      <c r="I19537" s="88"/>
      <c r="J19537" s="88"/>
      <c r="K19537" s="88"/>
    </row>
    <row r="19538" spans="2:11" ht="12" hidden="1" customHeight="1" x14ac:dyDescent="0.2">
      <c r="B19538" s="88"/>
      <c r="C19538" s="88"/>
      <c r="D19538" s="88"/>
      <c r="E19538" s="88"/>
      <c r="F19538" s="88"/>
      <c r="G19538" s="88"/>
      <c r="H19538" s="88"/>
      <c r="I19538" s="88"/>
      <c r="J19538" s="88"/>
      <c r="K19538" s="88"/>
    </row>
    <row r="19539" spans="2:11" ht="12" hidden="1" customHeight="1" x14ac:dyDescent="0.2">
      <c r="B19539" s="88"/>
      <c r="C19539" s="88"/>
      <c r="D19539" s="88"/>
      <c r="E19539" s="88"/>
      <c r="F19539" s="88"/>
      <c r="G19539" s="88"/>
      <c r="H19539" s="88"/>
      <c r="I19539" s="88"/>
      <c r="J19539" s="88"/>
      <c r="K19539" s="88"/>
    </row>
    <row r="19540" spans="2:11" ht="12" hidden="1" customHeight="1" x14ac:dyDescent="0.2">
      <c r="B19540" s="88"/>
      <c r="C19540" s="88"/>
      <c r="D19540" s="88"/>
      <c r="E19540" s="88"/>
      <c r="F19540" s="88"/>
      <c r="G19540" s="88"/>
      <c r="H19540" s="88"/>
      <c r="I19540" s="88"/>
      <c r="J19540" s="88"/>
      <c r="K19540" s="88"/>
    </row>
    <row r="19541" spans="2:11" ht="12" hidden="1" customHeight="1" x14ac:dyDescent="0.2">
      <c r="B19541" s="88"/>
      <c r="C19541" s="88"/>
      <c r="D19541" s="88"/>
      <c r="E19541" s="88"/>
      <c r="F19541" s="88"/>
      <c r="G19541" s="88"/>
      <c r="H19541" s="88"/>
      <c r="I19541" s="88"/>
      <c r="J19541" s="88"/>
      <c r="K19541" s="88"/>
    </row>
    <row r="19542" spans="2:11" ht="12" hidden="1" customHeight="1" x14ac:dyDescent="0.2">
      <c r="B19542" s="88"/>
      <c r="C19542" s="88"/>
      <c r="D19542" s="88"/>
      <c r="E19542" s="88"/>
      <c r="F19542" s="88"/>
      <c r="G19542" s="88"/>
      <c r="H19542" s="88"/>
      <c r="I19542" s="88"/>
      <c r="J19542" s="88"/>
      <c r="K19542" s="88"/>
    </row>
    <row r="19543" spans="2:11" ht="12" hidden="1" customHeight="1" x14ac:dyDescent="0.2">
      <c r="B19543" s="88"/>
      <c r="C19543" s="88"/>
      <c r="D19543" s="88"/>
      <c r="E19543" s="88"/>
      <c r="F19543" s="88"/>
      <c r="G19543" s="88"/>
      <c r="H19543" s="88"/>
      <c r="I19543" s="88"/>
      <c r="J19543" s="88"/>
      <c r="K19543" s="88"/>
    </row>
    <row r="19544" spans="2:11" ht="12" hidden="1" customHeight="1" x14ac:dyDescent="0.2">
      <c r="B19544" s="88"/>
      <c r="C19544" s="88"/>
      <c r="D19544" s="88"/>
      <c r="E19544" s="88"/>
      <c r="F19544" s="88"/>
      <c r="G19544" s="88"/>
      <c r="H19544" s="88"/>
      <c r="I19544" s="88"/>
      <c r="J19544" s="88"/>
      <c r="K19544" s="88"/>
    </row>
    <row r="19545" spans="2:11" ht="12" hidden="1" customHeight="1" x14ac:dyDescent="0.2">
      <c r="B19545" s="88"/>
      <c r="C19545" s="88"/>
      <c r="D19545" s="88"/>
      <c r="E19545" s="88"/>
      <c r="F19545" s="88"/>
      <c r="G19545" s="88"/>
      <c r="H19545" s="88"/>
      <c r="I19545" s="88"/>
      <c r="J19545" s="88"/>
      <c r="K19545" s="88"/>
    </row>
    <row r="19546" spans="2:11" ht="12" hidden="1" customHeight="1" x14ac:dyDescent="0.2">
      <c r="B19546" s="88"/>
      <c r="C19546" s="88"/>
      <c r="D19546" s="88"/>
      <c r="E19546" s="88"/>
      <c r="F19546" s="88"/>
      <c r="G19546" s="88"/>
      <c r="H19546" s="88"/>
      <c r="I19546" s="88"/>
      <c r="J19546" s="88"/>
      <c r="K19546" s="88"/>
    </row>
    <row r="19547" spans="2:11" ht="12" hidden="1" customHeight="1" x14ac:dyDescent="0.2">
      <c r="B19547" s="88"/>
      <c r="C19547" s="88"/>
      <c r="D19547" s="88"/>
      <c r="E19547" s="88"/>
      <c r="F19547" s="88"/>
      <c r="G19547" s="88"/>
      <c r="H19547" s="88"/>
      <c r="I19547" s="88"/>
      <c r="J19547" s="88"/>
      <c r="K19547" s="88"/>
    </row>
    <row r="19548" spans="2:11" ht="12" hidden="1" customHeight="1" x14ac:dyDescent="0.2">
      <c r="B19548" s="88"/>
      <c r="C19548" s="88"/>
      <c r="D19548" s="88"/>
      <c r="E19548" s="88"/>
      <c r="F19548" s="88"/>
      <c r="G19548" s="88"/>
      <c r="H19548" s="88"/>
      <c r="I19548" s="88"/>
      <c r="J19548" s="88"/>
      <c r="K19548" s="88"/>
    </row>
    <row r="19549" spans="2:11" ht="12" hidden="1" customHeight="1" x14ac:dyDescent="0.2">
      <c r="B19549" s="88"/>
      <c r="C19549" s="88"/>
      <c r="D19549" s="88"/>
      <c r="E19549" s="88"/>
      <c r="F19549" s="88"/>
      <c r="G19549" s="88"/>
      <c r="H19549" s="88"/>
      <c r="I19549" s="88"/>
      <c r="J19549" s="88"/>
      <c r="K19549" s="88"/>
    </row>
    <row r="19550" spans="2:11" ht="12" hidden="1" customHeight="1" x14ac:dyDescent="0.2">
      <c r="B19550" s="88"/>
      <c r="C19550" s="88"/>
      <c r="D19550" s="88"/>
      <c r="E19550" s="88"/>
      <c r="F19550" s="88"/>
      <c r="G19550" s="88"/>
      <c r="H19550" s="88"/>
      <c r="I19550" s="88"/>
      <c r="J19550" s="88"/>
      <c r="K19550" s="88"/>
    </row>
    <row r="19551" spans="2:11" ht="12" hidden="1" customHeight="1" x14ac:dyDescent="0.2">
      <c r="B19551" s="88"/>
      <c r="C19551" s="88"/>
      <c r="D19551" s="88"/>
      <c r="E19551" s="88"/>
      <c r="F19551" s="88"/>
      <c r="G19551" s="88"/>
      <c r="H19551" s="88"/>
      <c r="I19551" s="88"/>
      <c r="J19551" s="88"/>
      <c r="K19551" s="88"/>
    </row>
    <row r="19552" spans="2:11" ht="12" hidden="1" customHeight="1" x14ac:dyDescent="0.2">
      <c r="B19552" s="88"/>
      <c r="C19552" s="88"/>
      <c r="D19552" s="88"/>
      <c r="E19552" s="88"/>
      <c r="F19552" s="88"/>
      <c r="G19552" s="88"/>
      <c r="H19552" s="88"/>
      <c r="I19552" s="88"/>
      <c r="J19552" s="88"/>
      <c r="K19552" s="88"/>
    </row>
    <row r="19553" spans="2:11" ht="12" hidden="1" customHeight="1" x14ac:dyDescent="0.2">
      <c r="B19553" s="88"/>
      <c r="C19553" s="88"/>
      <c r="D19553" s="88"/>
      <c r="E19553" s="88"/>
      <c r="F19553" s="88"/>
      <c r="G19553" s="88"/>
      <c r="H19553" s="88"/>
      <c r="I19553" s="88"/>
      <c r="J19553" s="88"/>
      <c r="K19553" s="88"/>
    </row>
    <row r="19554" spans="2:11" ht="12" hidden="1" customHeight="1" x14ac:dyDescent="0.2">
      <c r="B19554" s="88"/>
      <c r="C19554" s="88"/>
      <c r="D19554" s="88"/>
      <c r="E19554" s="88"/>
      <c r="F19554" s="88"/>
      <c r="G19554" s="88"/>
      <c r="H19554" s="88"/>
      <c r="I19554" s="88"/>
      <c r="J19554" s="88"/>
      <c r="K19554" s="88"/>
    </row>
    <row r="19555" spans="2:11" ht="12" hidden="1" customHeight="1" x14ac:dyDescent="0.2">
      <c r="B19555" s="88"/>
      <c r="C19555" s="88"/>
      <c r="D19555" s="88"/>
      <c r="E19555" s="88"/>
      <c r="F19555" s="88"/>
      <c r="G19555" s="88"/>
      <c r="H19555" s="88"/>
      <c r="I19555" s="88"/>
      <c r="J19555" s="88"/>
      <c r="K19555" s="88"/>
    </row>
    <row r="19556" spans="2:11" ht="12" hidden="1" customHeight="1" x14ac:dyDescent="0.2">
      <c r="B19556" s="88"/>
      <c r="C19556" s="88"/>
      <c r="D19556" s="88"/>
      <c r="E19556" s="88"/>
      <c r="F19556" s="88"/>
      <c r="G19556" s="88"/>
      <c r="H19556" s="88"/>
      <c r="I19556" s="88"/>
      <c r="J19556" s="88"/>
      <c r="K19556" s="88"/>
    </row>
    <row r="19557" spans="2:11" ht="12" hidden="1" customHeight="1" x14ac:dyDescent="0.2">
      <c r="B19557" s="88"/>
      <c r="C19557" s="88"/>
      <c r="D19557" s="88"/>
      <c r="E19557" s="88"/>
      <c r="F19557" s="88"/>
      <c r="G19557" s="88"/>
      <c r="H19557" s="88"/>
      <c r="I19557" s="88"/>
      <c r="J19557" s="88"/>
      <c r="K19557" s="88"/>
    </row>
    <row r="19558" spans="2:11" ht="12" hidden="1" customHeight="1" x14ac:dyDescent="0.2">
      <c r="B19558" s="88"/>
      <c r="C19558" s="88"/>
      <c r="D19558" s="88"/>
      <c r="E19558" s="88"/>
      <c r="F19558" s="88"/>
      <c r="G19558" s="88"/>
      <c r="H19558" s="88"/>
      <c r="I19558" s="88"/>
      <c r="J19558" s="88"/>
      <c r="K19558" s="88"/>
    </row>
    <row r="19559" spans="2:11" ht="12" hidden="1" customHeight="1" x14ac:dyDescent="0.2">
      <c r="B19559" s="88"/>
      <c r="C19559" s="88"/>
      <c r="D19559" s="88"/>
      <c r="E19559" s="88"/>
      <c r="F19559" s="88"/>
      <c r="G19559" s="88"/>
      <c r="H19559" s="88"/>
      <c r="I19559" s="88"/>
      <c r="J19559" s="88"/>
      <c r="K19559" s="88"/>
    </row>
    <row r="19560" spans="2:11" ht="12" hidden="1" customHeight="1" x14ac:dyDescent="0.2">
      <c r="B19560" s="88"/>
      <c r="C19560" s="88"/>
      <c r="D19560" s="88"/>
      <c r="E19560" s="88"/>
      <c r="F19560" s="88"/>
      <c r="G19560" s="88"/>
      <c r="H19560" s="88"/>
      <c r="I19560" s="88"/>
      <c r="J19560" s="88"/>
      <c r="K19560" s="88"/>
    </row>
    <row r="19561" spans="2:11" ht="12" hidden="1" customHeight="1" x14ac:dyDescent="0.2">
      <c r="B19561" s="88"/>
      <c r="C19561" s="88"/>
      <c r="D19561" s="88"/>
      <c r="E19561" s="88"/>
      <c r="F19561" s="88"/>
      <c r="G19561" s="88"/>
      <c r="H19561" s="88"/>
      <c r="I19561" s="88"/>
      <c r="J19561" s="88"/>
      <c r="K19561" s="88"/>
    </row>
    <row r="19562" spans="2:11" ht="12" hidden="1" customHeight="1" x14ac:dyDescent="0.2">
      <c r="B19562" s="88"/>
      <c r="C19562" s="88"/>
      <c r="D19562" s="88"/>
      <c r="E19562" s="88"/>
      <c r="F19562" s="88"/>
      <c r="G19562" s="88"/>
      <c r="H19562" s="88"/>
      <c r="I19562" s="88"/>
      <c r="J19562" s="88"/>
      <c r="K19562" s="88"/>
    </row>
    <row r="19563" spans="2:11" ht="12" hidden="1" customHeight="1" x14ac:dyDescent="0.2">
      <c r="B19563" s="88"/>
      <c r="C19563" s="88"/>
      <c r="D19563" s="88"/>
      <c r="E19563" s="88"/>
      <c r="F19563" s="88"/>
      <c r="G19563" s="88"/>
      <c r="H19563" s="88"/>
      <c r="I19563" s="88"/>
      <c r="J19563" s="88"/>
      <c r="K19563" s="88"/>
    </row>
    <row r="19564" spans="2:11" ht="12" hidden="1" customHeight="1" x14ac:dyDescent="0.2">
      <c r="B19564" s="88"/>
      <c r="C19564" s="88"/>
      <c r="D19564" s="88"/>
      <c r="E19564" s="88"/>
      <c r="F19564" s="88"/>
      <c r="G19564" s="88"/>
      <c r="H19564" s="88"/>
      <c r="I19564" s="88"/>
      <c r="J19564" s="88"/>
      <c r="K19564" s="88"/>
    </row>
    <row r="19565" spans="2:11" ht="12" hidden="1" customHeight="1" x14ac:dyDescent="0.2">
      <c r="B19565" s="88"/>
      <c r="C19565" s="88"/>
      <c r="D19565" s="88"/>
      <c r="E19565" s="88"/>
      <c r="F19565" s="88"/>
      <c r="G19565" s="88"/>
      <c r="H19565" s="88"/>
      <c r="I19565" s="88"/>
      <c r="J19565" s="88"/>
      <c r="K19565" s="88"/>
    </row>
    <row r="19566" spans="2:11" ht="12" hidden="1" customHeight="1" x14ac:dyDescent="0.2">
      <c r="B19566" s="88"/>
      <c r="C19566" s="88"/>
      <c r="D19566" s="88"/>
      <c r="E19566" s="88"/>
      <c r="F19566" s="88"/>
      <c r="G19566" s="88"/>
      <c r="H19566" s="88"/>
      <c r="I19566" s="88"/>
      <c r="J19566" s="88"/>
      <c r="K19566" s="88"/>
    </row>
    <row r="19567" spans="2:11" ht="12" hidden="1" customHeight="1" x14ac:dyDescent="0.2">
      <c r="B19567" s="88"/>
      <c r="C19567" s="88"/>
      <c r="D19567" s="88"/>
      <c r="E19567" s="88"/>
      <c r="F19567" s="88"/>
      <c r="G19567" s="88"/>
      <c r="H19567" s="88"/>
      <c r="I19567" s="88"/>
      <c r="J19567" s="88"/>
      <c r="K19567" s="88"/>
    </row>
    <row r="19568" spans="2:11" ht="12" hidden="1" customHeight="1" x14ac:dyDescent="0.2">
      <c r="B19568" s="88"/>
      <c r="C19568" s="88"/>
      <c r="D19568" s="88"/>
      <c r="E19568" s="88"/>
      <c r="F19568" s="88"/>
      <c r="G19568" s="88"/>
      <c r="H19568" s="88"/>
      <c r="I19568" s="88"/>
      <c r="J19568" s="88"/>
      <c r="K19568" s="88"/>
    </row>
    <row r="19569" spans="2:11" ht="12" hidden="1" customHeight="1" x14ac:dyDescent="0.2">
      <c r="B19569" s="88"/>
      <c r="C19569" s="88"/>
      <c r="D19569" s="88"/>
      <c r="E19569" s="88"/>
      <c r="F19569" s="88"/>
      <c r="G19569" s="88"/>
      <c r="H19569" s="88"/>
      <c r="I19569" s="88"/>
      <c r="J19569" s="88"/>
      <c r="K19569" s="88"/>
    </row>
    <row r="19570" spans="2:11" ht="12" hidden="1" customHeight="1" x14ac:dyDescent="0.2">
      <c r="B19570" s="88"/>
      <c r="C19570" s="88"/>
      <c r="D19570" s="88"/>
      <c r="E19570" s="88"/>
      <c r="F19570" s="88"/>
      <c r="G19570" s="88"/>
      <c r="H19570" s="88"/>
      <c r="I19570" s="88"/>
      <c r="J19570" s="88"/>
      <c r="K19570" s="88"/>
    </row>
    <row r="19571" spans="2:11" ht="12" hidden="1" customHeight="1" x14ac:dyDescent="0.2">
      <c r="B19571" s="88"/>
      <c r="C19571" s="88"/>
      <c r="D19571" s="88"/>
      <c r="E19571" s="88"/>
      <c r="F19571" s="88"/>
      <c r="G19571" s="88"/>
      <c r="H19571" s="88"/>
      <c r="I19571" s="88"/>
      <c r="J19571" s="88"/>
      <c r="K19571" s="88"/>
    </row>
    <row r="19572" spans="2:11" ht="12" hidden="1" customHeight="1" x14ac:dyDescent="0.2">
      <c r="B19572" s="88"/>
      <c r="C19572" s="88"/>
      <c r="D19572" s="88"/>
      <c r="E19572" s="88"/>
      <c r="F19572" s="88"/>
      <c r="G19572" s="88"/>
      <c r="H19572" s="88"/>
      <c r="I19572" s="88"/>
      <c r="J19572" s="88"/>
      <c r="K19572" s="88"/>
    </row>
    <row r="19573" spans="2:11" ht="12" hidden="1" customHeight="1" x14ac:dyDescent="0.2">
      <c r="B19573" s="88"/>
      <c r="C19573" s="88"/>
      <c r="D19573" s="88"/>
      <c r="E19573" s="88"/>
      <c r="F19573" s="88"/>
      <c r="G19573" s="88"/>
      <c r="H19573" s="88"/>
      <c r="I19573" s="88"/>
      <c r="J19573" s="88"/>
      <c r="K19573" s="88"/>
    </row>
    <row r="19574" spans="2:11" ht="12" hidden="1" customHeight="1" x14ac:dyDescent="0.2">
      <c r="B19574" s="88"/>
      <c r="C19574" s="88"/>
      <c r="D19574" s="88"/>
      <c r="E19574" s="88"/>
      <c r="F19574" s="88"/>
      <c r="G19574" s="88"/>
      <c r="H19574" s="88"/>
      <c r="I19574" s="88"/>
      <c r="J19574" s="88"/>
      <c r="K19574" s="88"/>
    </row>
    <row r="19575" spans="2:11" ht="12" hidden="1" customHeight="1" x14ac:dyDescent="0.2">
      <c r="B19575" s="88"/>
      <c r="C19575" s="88"/>
      <c r="D19575" s="88"/>
      <c r="E19575" s="88"/>
      <c r="F19575" s="88"/>
      <c r="G19575" s="88"/>
      <c r="H19575" s="88"/>
      <c r="I19575" s="88"/>
      <c r="J19575" s="88"/>
      <c r="K19575" s="88"/>
    </row>
    <row r="19576" spans="2:11" ht="12" hidden="1" customHeight="1" x14ac:dyDescent="0.2">
      <c r="B19576" s="88"/>
      <c r="C19576" s="88"/>
      <c r="D19576" s="88"/>
      <c r="E19576" s="88"/>
      <c r="F19576" s="88"/>
      <c r="G19576" s="88"/>
      <c r="H19576" s="88"/>
      <c r="I19576" s="88"/>
      <c r="J19576" s="88"/>
      <c r="K19576" s="88"/>
    </row>
    <row r="19577" spans="2:11" ht="12" hidden="1" customHeight="1" x14ac:dyDescent="0.2">
      <c r="B19577" s="88"/>
      <c r="C19577" s="88"/>
      <c r="D19577" s="88"/>
      <c r="E19577" s="88"/>
      <c r="F19577" s="88"/>
      <c r="G19577" s="88"/>
      <c r="H19577" s="88"/>
      <c r="I19577" s="88"/>
      <c r="J19577" s="88"/>
      <c r="K19577" s="88"/>
    </row>
    <row r="19578" spans="2:11" ht="12" hidden="1" customHeight="1" x14ac:dyDescent="0.2">
      <c r="B19578" s="88"/>
      <c r="C19578" s="88"/>
      <c r="D19578" s="88"/>
      <c r="E19578" s="88"/>
      <c r="F19578" s="88"/>
      <c r="G19578" s="88"/>
      <c r="H19578" s="88"/>
      <c r="I19578" s="88"/>
      <c r="J19578" s="88"/>
      <c r="K19578" s="88"/>
    </row>
    <row r="19579" spans="2:11" ht="12" hidden="1" customHeight="1" x14ac:dyDescent="0.2">
      <c r="B19579" s="88"/>
      <c r="C19579" s="88"/>
      <c r="D19579" s="88"/>
      <c r="E19579" s="88"/>
      <c r="F19579" s="88"/>
      <c r="G19579" s="88"/>
      <c r="H19579" s="88"/>
      <c r="I19579" s="88"/>
      <c r="J19579" s="88"/>
      <c r="K19579" s="88"/>
    </row>
    <row r="19580" spans="2:11" ht="12" hidden="1" customHeight="1" x14ac:dyDescent="0.2">
      <c r="B19580" s="88"/>
      <c r="C19580" s="88"/>
      <c r="D19580" s="88"/>
      <c r="E19580" s="88"/>
      <c r="F19580" s="88"/>
      <c r="G19580" s="88"/>
      <c r="H19580" s="88"/>
      <c r="I19580" s="88"/>
      <c r="J19580" s="88"/>
      <c r="K19580" s="88"/>
    </row>
    <row r="19581" spans="2:11" ht="12" hidden="1" customHeight="1" x14ac:dyDescent="0.2">
      <c r="B19581" s="88"/>
      <c r="C19581" s="88"/>
      <c r="D19581" s="88"/>
      <c r="E19581" s="88"/>
      <c r="F19581" s="88"/>
      <c r="G19581" s="88"/>
      <c r="H19581" s="88"/>
      <c r="I19581" s="88"/>
      <c r="J19581" s="88"/>
      <c r="K19581" s="88"/>
    </row>
    <row r="19582" spans="2:11" ht="12" hidden="1" customHeight="1" x14ac:dyDescent="0.2">
      <c r="B19582" s="88"/>
      <c r="C19582" s="88"/>
      <c r="D19582" s="88"/>
      <c r="E19582" s="88"/>
      <c r="F19582" s="88"/>
      <c r="G19582" s="88"/>
      <c r="H19582" s="88"/>
      <c r="I19582" s="88"/>
      <c r="J19582" s="88"/>
      <c r="K19582" s="88"/>
    </row>
    <row r="19583" spans="2:11" ht="12" hidden="1" customHeight="1" x14ac:dyDescent="0.2">
      <c r="B19583" s="88"/>
      <c r="C19583" s="88"/>
      <c r="D19583" s="88"/>
      <c r="E19583" s="88"/>
      <c r="F19583" s="88"/>
      <c r="G19583" s="88"/>
      <c r="H19583" s="88"/>
      <c r="I19583" s="88"/>
      <c r="J19583" s="88"/>
      <c r="K19583" s="88"/>
    </row>
    <row r="19584" spans="2:11" ht="12" hidden="1" customHeight="1" x14ac:dyDescent="0.2">
      <c r="B19584" s="88"/>
      <c r="C19584" s="88"/>
      <c r="D19584" s="88"/>
      <c r="E19584" s="88"/>
      <c r="F19584" s="88"/>
      <c r="G19584" s="88"/>
      <c r="H19584" s="88"/>
      <c r="I19584" s="88"/>
      <c r="J19584" s="88"/>
      <c r="K19584" s="88"/>
    </row>
    <row r="19585" spans="2:11" ht="12" hidden="1" customHeight="1" x14ac:dyDescent="0.2">
      <c r="B19585" s="88"/>
      <c r="C19585" s="88"/>
      <c r="D19585" s="88"/>
      <c r="E19585" s="88"/>
      <c r="F19585" s="88"/>
      <c r="G19585" s="88"/>
      <c r="H19585" s="88"/>
      <c r="I19585" s="88"/>
      <c r="J19585" s="88"/>
      <c r="K19585" s="88"/>
    </row>
    <row r="19586" spans="2:11" ht="12" hidden="1" customHeight="1" x14ac:dyDescent="0.2">
      <c r="B19586" s="88"/>
      <c r="C19586" s="88"/>
      <c r="D19586" s="88"/>
      <c r="E19586" s="88"/>
      <c r="F19586" s="88"/>
      <c r="G19586" s="88"/>
      <c r="H19586" s="88"/>
      <c r="I19586" s="88"/>
      <c r="J19586" s="88"/>
      <c r="K19586" s="88"/>
    </row>
    <row r="19587" spans="2:11" ht="12" hidden="1" customHeight="1" x14ac:dyDescent="0.2">
      <c r="B19587" s="88"/>
      <c r="C19587" s="88"/>
      <c r="D19587" s="88"/>
      <c r="E19587" s="88"/>
      <c r="F19587" s="88"/>
      <c r="G19587" s="88"/>
      <c r="H19587" s="88"/>
      <c r="I19587" s="88"/>
      <c r="J19587" s="88"/>
      <c r="K19587" s="88"/>
    </row>
    <row r="19588" spans="2:11" ht="12" hidden="1" customHeight="1" x14ac:dyDescent="0.2">
      <c r="B19588" s="88"/>
      <c r="C19588" s="88"/>
      <c r="D19588" s="88"/>
      <c r="E19588" s="88"/>
      <c r="F19588" s="88"/>
      <c r="G19588" s="88"/>
      <c r="H19588" s="88"/>
      <c r="I19588" s="88"/>
      <c r="J19588" s="88"/>
      <c r="K19588" s="88"/>
    </row>
    <row r="19589" spans="2:11" ht="12" hidden="1" customHeight="1" x14ac:dyDescent="0.2">
      <c r="B19589" s="88"/>
      <c r="C19589" s="88"/>
      <c r="D19589" s="88"/>
      <c r="E19589" s="88"/>
      <c r="F19589" s="88"/>
      <c r="G19589" s="88"/>
      <c r="H19589" s="88"/>
      <c r="I19589" s="88"/>
      <c r="J19589" s="88"/>
      <c r="K19589" s="88"/>
    </row>
    <row r="19590" spans="2:11" ht="12" hidden="1" customHeight="1" x14ac:dyDescent="0.2">
      <c r="B19590" s="88"/>
      <c r="C19590" s="88"/>
      <c r="D19590" s="88"/>
      <c r="E19590" s="88"/>
      <c r="F19590" s="88"/>
      <c r="G19590" s="88"/>
      <c r="H19590" s="88"/>
      <c r="I19590" s="88"/>
      <c r="J19590" s="88"/>
      <c r="K19590" s="88"/>
    </row>
    <row r="19591" spans="2:11" ht="12" hidden="1" customHeight="1" x14ac:dyDescent="0.2">
      <c r="B19591" s="88"/>
      <c r="C19591" s="88"/>
      <c r="D19591" s="88"/>
      <c r="E19591" s="88"/>
      <c r="F19591" s="88"/>
      <c r="G19591" s="88"/>
      <c r="H19591" s="88"/>
      <c r="I19591" s="88"/>
      <c r="J19591" s="88"/>
      <c r="K19591" s="88"/>
    </row>
    <row r="19592" spans="2:11" ht="12" hidden="1" customHeight="1" x14ac:dyDescent="0.2">
      <c r="B19592" s="88"/>
      <c r="C19592" s="88"/>
      <c r="D19592" s="88"/>
      <c r="E19592" s="88"/>
      <c r="F19592" s="88"/>
      <c r="G19592" s="88"/>
      <c r="H19592" s="88"/>
      <c r="I19592" s="88"/>
      <c r="J19592" s="88"/>
      <c r="K19592" s="88"/>
    </row>
    <row r="19593" spans="2:11" ht="12" hidden="1" customHeight="1" x14ac:dyDescent="0.2">
      <c r="B19593" s="88"/>
      <c r="C19593" s="88"/>
      <c r="D19593" s="88"/>
      <c r="E19593" s="88"/>
      <c r="F19593" s="88"/>
      <c r="G19593" s="88"/>
      <c r="H19593" s="88"/>
      <c r="I19593" s="88"/>
      <c r="J19593" s="88"/>
      <c r="K19593" s="88"/>
    </row>
    <row r="19594" spans="2:11" ht="12" hidden="1" customHeight="1" x14ac:dyDescent="0.2">
      <c r="B19594" s="88"/>
      <c r="C19594" s="88"/>
      <c r="D19594" s="88"/>
      <c r="E19594" s="88"/>
      <c r="F19594" s="88"/>
      <c r="G19594" s="88"/>
      <c r="H19594" s="88"/>
      <c r="I19594" s="88"/>
      <c r="J19594" s="88"/>
      <c r="K19594" s="88"/>
    </row>
    <row r="19595" spans="2:11" ht="12" hidden="1" customHeight="1" x14ac:dyDescent="0.2">
      <c r="B19595" s="88"/>
      <c r="C19595" s="88"/>
      <c r="D19595" s="88"/>
      <c r="E19595" s="88"/>
      <c r="F19595" s="88"/>
      <c r="G19595" s="88"/>
      <c r="H19595" s="88"/>
      <c r="I19595" s="88"/>
      <c r="J19595" s="88"/>
      <c r="K19595" s="88"/>
    </row>
    <row r="19596" spans="2:11" ht="12" hidden="1" customHeight="1" x14ac:dyDescent="0.2">
      <c r="B19596" s="88"/>
      <c r="C19596" s="88"/>
      <c r="D19596" s="88"/>
      <c r="E19596" s="88"/>
      <c r="F19596" s="88"/>
      <c r="G19596" s="88"/>
      <c r="H19596" s="88"/>
      <c r="I19596" s="88"/>
      <c r="J19596" s="88"/>
      <c r="K19596" s="88"/>
    </row>
    <row r="19597" spans="2:11" ht="12" hidden="1" customHeight="1" x14ac:dyDescent="0.2">
      <c r="B19597" s="88"/>
      <c r="C19597" s="88"/>
      <c r="D19597" s="88"/>
      <c r="E19597" s="88"/>
      <c r="F19597" s="88"/>
      <c r="G19597" s="88"/>
      <c r="H19597" s="88"/>
      <c r="I19597" s="88"/>
      <c r="J19597" s="88"/>
      <c r="K19597" s="88"/>
    </row>
    <row r="19598" spans="2:11" ht="12" hidden="1" customHeight="1" x14ac:dyDescent="0.2">
      <c r="B19598" s="88"/>
      <c r="C19598" s="88"/>
      <c r="D19598" s="88"/>
      <c r="E19598" s="88"/>
      <c r="F19598" s="88"/>
      <c r="G19598" s="88"/>
      <c r="H19598" s="88"/>
      <c r="I19598" s="88"/>
      <c r="J19598" s="88"/>
      <c r="K19598" s="88"/>
    </row>
    <row r="19599" spans="2:11" ht="12" hidden="1" customHeight="1" x14ac:dyDescent="0.2">
      <c r="B19599" s="88"/>
      <c r="C19599" s="88"/>
      <c r="D19599" s="88"/>
      <c r="E19599" s="88"/>
      <c r="F19599" s="88"/>
      <c r="G19599" s="88"/>
      <c r="H19599" s="88"/>
      <c r="I19599" s="88"/>
      <c r="J19599" s="88"/>
      <c r="K19599" s="88"/>
    </row>
    <row r="19600" spans="2:11" ht="12" hidden="1" customHeight="1" x14ac:dyDescent="0.2">
      <c r="B19600" s="88"/>
      <c r="C19600" s="88"/>
      <c r="D19600" s="88"/>
      <c r="E19600" s="88"/>
      <c r="F19600" s="88"/>
      <c r="G19600" s="88"/>
      <c r="H19600" s="88"/>
      <c r="I19600" s="88"/>
      <c r="J19600" s="88"/>
      <c r="K19600" s="88"/>
    </row>
    <row r="19601" spans="2:11" ht="12" hidden="1" customHeight="1" x14ac:dyDescent="0.2">
      <c r="B19601" s="88"/>
      <c r="C19601" s="88"/>
      <c r="D19601" s="88"/>
      <c r="E19601" s="88"/>
      <c r="F19601" s="88"/>
      <c r="G19601" s="88"/>
      <c r="H19601" s="88"/>
      <c r="I19601" s="88"/>
      <c r="J19601" s="88"/>
      <c r="K19601" s="88"/>
    </row>
    <row r="19602" spans="2:11" ht="12" hidden="1" customHeight="1" x14ac:dyDescent="0.2">
      <c r="B19602" s="88"/>
      <c r="C19602" s="88"/>
      <c r="D19602" s="88"/>
      <c r="E19602" s="88"/>
      <c r="F19602" s="88"/>
      <c r="G19602" s="88"/>
      <c r="H19602" s="88"/>
      <c r="I19602" s="88"/>
      <c r="J19602" s="88"/>
      <c r="K19602" s="88"/>
    </row>
    <row r="19603" spans="2:11" ht="12" hidden="1" customHeight="1" x14ac:dyDescent="0.2">
      <c r="B19603" s="88"/>
      <c r="C19603" s="88"/>
      <c r="D19603" s="88"/>
      <c r="E19603" s="88"/>
      <c r="F19603" s="88"/>
      <c r="G19603" s="88"/>
      <c r="H19603" s="88"/>
      <c r="I19603" s="88"/>
      <c r="J19603" s="88"/>
      <c r="K19603" s="88"/>
    </row>
    <row r="19604" spans="2:11" ht="12" hidden="1" customHeight="1" x14ac:dyDescent="0.2">
      <c r="B19604" s="88"/>
      <c r="C19604" s="88"/>
      <c r="D19604" s="88"/>
      <c r="E19604" s="88"/>
      <c r="F19604" s="88"/>
      <c r="G19604" s="88"/>
      <c r="H19604" s="88"/>
      <c r="I19604" s="88"/>
      <c r="J19604" s="88"/>
      <c r="K19604" s="88"/>
    </row>
    <row r="19605" spans="2:11" ht="12" hidden="1" customHeight="1" x14ac:dyDescent="0.2">
      <c r="B19605" s="88"/>
      <c r="C19605" s="88"/>
      <c r="D19605" s="88"/>
      <c r="E19605" s="88"/>
      <c r="F19605" s="88"/>
      <c r="G19605" s="88"/>
      <c r="H19605" s="88"/>
      <c r="I19605" s="88"/>
      <c r="J19605" s="88"/>
      <c r="K19605" s="88"/>
    </row>
    <row r="19606" spans="2:11" ht="12" hidden="1" customHeight="1" x14ac:dyDescent="0.2">
      <c r="B19606" s="88"/>
      <c r="C19606" s="88"/>
      <c r="D19606" s="88"/>
      <c r="E19606" s="88"/>
      <c r="F19606" s="88"/>
      <c r="G19606" s="88"/>
      <c r="H19606" s="88"/>
      <c r="I19606" s="88"/>
      <c r="J19606" s="88"/>
      <c r="K19606" s="88"/>
    </row>
    <row r="19607" spans="2:11" ht="12" hidden="1" customHeight="1" x14ac:dyDescent="0.2">
      <c r="B19607" s="88"/>
      <c r="C19607" s="88"/>
      <c r="D19607" s="88"/>
      <c r="E19607" s="88"/>
      <c r="F19607" s="88"/>
      <c r="G19607" s="88"/>
      <c r="H19607" s="88"/>
      <c r="I19607" s="88"/>
      <c r="J19607" s="88"/>
      <c r="K19607" s="88"/>
    </row>
    <row r="19608" spans="2:11" ht="12" hidden="1" customHeight="1" x14ac:dyDescent="0.2">
      <c r="B19608" s="88"/>
      <c r="C19608" s="88"/>
      <c r="D19608" s="88"/>
      <c r="E19608" s="88"/>
      <c r="F19608" s="88"/>
      <c r="G19608" s="88"/>
      <c r="H19608" s="88"/>
      <c r="I19608" s="88"/>
      <c r="J19608" s="88"/>
      <c r="K19608" s="88"/>
    </row>
    <row r="19609" spans="2:11" ht="12" hidden="1" customHeight="1" x14ac:dyDescent="0.2">
      <c r="B19609" s="88"/>
      <c r="C19609" s="88"/>
      <c r="D19609" s="88"/>
      <c r="E19609" s="88"/>
      <c r="F19609" s="88"/>
      <c r="G19609" s="88"/>
      <c r="H19609" s="88"/>
      <c r="I19609" s="88"/>
      <c r="J19609" s="88"/>
      <c r="K19609" s="88"/>
    </row>
    <row r="19610" spans="2:11" ht="12" hidden="1" customHeight="1" x14ac:dyDescent="0.2">
      <c r="B19610" s="88"/>
      <c r="C19610" s="88"/>
      <c r="D19610" s="88"/>
      <c r="E19610" s="88"/>
      <c r="F19610" s="88"/>
      <c r="G19610" s="88"/>
      <c r="H19610" s="88"/>
      <c r="I19610" s="88"/>
      <c r="J19610" s="88"/>
      <c r="K19610" s="88"/>
    </row>
    <row r="19611" spans="2:11" ht="12" hidden="1" customHeight="1" x14ac:dyDescent="0.2">
      <c r="B19611" s="88"/>
      <c r="C19611" s="88"/>
      <c r="D19611" s="88"/>
      <c r="E19611" s="88"/>
      <c r="F19611" s="88"/>
      <c r="G19611" s="88"/>
      <c r="H19611" s="88"/>
      <c r="I19611" s="88"/>
      <c r="J19611" s="88"/>
      <c r="K19611" s="88"/>
    </row>
    <row r="19612" spans="2:11" ht="12" hidden="1" customHeight="1" x14ac:dyDescent="0.2">
      <c r="B19612" s="88"/>
      <c r="C19612" s="88"/>
      <c r="D19612" s="88"/>
      <c r="E19612" s="88"/>
      <c r="F19612" s="88"/>
      <c r="G19612" s="88"/>
      <c r="H19612" s="88"/>
      <c r="I19612" s="88"/>
      <c r="J19612" s="88"/>
      <c r="K19612" s="88"/>
    </row>
    <row r="19613" spans="2:11" ht="12" hidden="1" customHeight="1" x14ac:dyDescent="0.2">
      <c r="B19613" s="88"/>
      <c r="C19613" s="88"/>
      <c r="D19613" s="88"/>
      <c r="E19613" s="88"/>
      <c r="F19613" s="88"/>
      <c r="G19613" s="88"/>
      <c r="H19613" s="88"/>
      <c r="I19613" s="88"/>
      <c r="J19613" s="88"/>
      <c r="K19613" s="88"/>
    </row>
    <row r="19614" spans="2:11" ht="12" hidden="1" customHeight="1" x14ac:dyDescent="0.2">
      <c r="B19614" s="88"/>
      <c r="C19614" s="88"/>
      <c r="D19614" s="88"/>
      <c r="E19614" s="88"/>
      <c r="F19614" s="88"/>
      <c r="G19614" s="88"/>
      <c r="H19614" s="88"/>
      <c r="I19614" s="88"/>
      <c r="J19614" s="88"/>
      <c r="K19614" s="88"/>
    </row>
    <row r="19615" spans="2:11" ht="12" hidden="1" customHeight="1" x14ac:dyDescent="0.2">
      <c r="B19615" s="88"/>
      <c r="C19615" s="88"/>
      <c r="D19615" s="88"/>
      <c r="E19615" s="88"/>
      <c r="F19615" s="88"/>
      <c r="G19615" s="88"/>
      <c r="H19615" s="88"/>
      <c r="I19615" s="88"/>
      <c r="J19615" s="88"/>
      <c r="K19615" s="88"/>
    </row>
    <row r="19616" spans="2:11" ht="12" hidden="1" customHeight="1" x14ac:dyDescent="0.2">
      <c r="B19616" s="88"/>
      <c r="C19616" s="88"/>
      <c r="D19616" s="88"/>
      <c r="E19616" s="88"/>
      <c r="F19616" s="88"/>
      <c r="G19616" s="88"/>
      <c r="H19616" s="88"/>
      <c r="I19616" s="88"/>
      <c r="J19616" s="88"/>
      <c r="K19616" s="88"/>
    </row>
    <row r="19617" spans="2:11" ht="12" hidden="1" customHeight="1" x14ac:dyDescent="0.2">
      <c r="B19617" s="88"/>
      <c r="C19617" s="88"/>
      <c r="D19617" s="88"/>
      <c r="E19617" s="88"/>
      <c r="F19617" s="88"/>
      <c r="G19617" s="88"/>
      <c r="H19617" s="88"/>
      <c r="I19617" s="88"/>
      <c r="J19617" s="88"/>
      <c r="K19617" s="88"/>
    </row>
    <row r="19618" spans="2:11" ht="12" hidden="1" customHeight="1" x14ac:dyDescent="0.2">
      <c r="B19618" s="88"/>
      <c r="C19618" s="88"/>
      <c r="D19618" s="88"/>
      <c r="E19618" s="88"/>
      <c r="F19618" s="88"/>
      <c r="G19618" s="88"/>
      <c r="H19618" s="88"/>
      <c r="I19618" s="88"/>
      <c r="J19618" s="88"/>
      <c r="K19618" s="88"/>
    </row>
    <row r="19619" spans="2:11" ht="12" hidden="1" customHeight="1" x14ac:dyDescent="0.2">
      <c r="B19619" s="88"/>
      <c r="C19619" s="88"/>
      <c r="D19619" s="88"/>
      <c r="E19619" s="88"/>
      <c r="F19619" s="88"/>
      <c r="G19619" s="88"/>
      <c r="H19619" s="88"/>
      <c r="I19619" s="88"/>
      <c r="J19619" s="88"/>
      <c r="K19619" s="88"/>
    </row>
    <row r="19620" spans="2:11" ht="12" hidden="1" customHeight="1" x14ac:dyDescent="0.2">
      <c r="B19620" s="88"/>
      <c r="C19620" s="88"/>
      <c r="D19620" s="88"/>
      <c r="E19620" s="88"/>
      <c r="F19620" s="88"/>
      <c r="G19620" s="88"/>
      <c r="H19620" s="88"/>
      <c r="I19620" s="88"/>
      <c r="J19620" s="88"/>
      <c r="K19620" s="88"/>
    </row>
    <row r="19621" spans="2:11" ht="12" hidden="1" customHeight="1" x14ac:dyDescent="0.2">
      <c r="B19621" s="88"/>
      <c r="C19621" s="88"/>
      <c r="D19621" s="88"/>
      <c r="E19621" s="88"/>
      <c r="F19621" s="88"/>
      <c r="G19621" s="88"/>
      <c r="H19621" s="88"/>
      <c r="I19621" s="88"/>
      <c r="J19621" s="88"/>
      <c r="K19621" s="88"/>
    </row>
    <row r="19622" spans="2:11" ht="12" hidden="1" customHeight="1" x14ac:dyDescent="0.2">
      <c r="B19622" s="88"/>
      <c r="C19622" s="88"/>
      <c r="D19622" s="88"/>
      <c r="E19622" s="88"/>
      <c r="F19622" s="88"/>
      <c r="G19622" s="88"/>
      <c r="H19622" s="88"/>
      <c r="I19622" s="88"/>
      <c r="J19622" s="88"/>
      <c r="K19622" s="88"/>
    </row>
    <row r="19623" spans="2:11" ht="12" hidden="1" customHeight="1" x14ac:dyDescent="0.2">
      <c r="B19623" s="88"/>
      <c r="C19623" s="88"/>
      <c r="D19623" s="88"/>
      <c r="E19623" s="88"/>
      <c r="F19623" s="88"/>
      <c r="G19623" s="88"/>
      <c r="H19623" s="88"/>
      <c r="I19623" s="88"/>
      <c r="J19623" s="88"/>
      <c r="K19623" s="88"/>
    </row>
    <row r="19624" spans="2:11" ht="12" hidden="1" customHeight="1" x14ac:dyDescent="0.2">
      <c r="B19624" s="88"/>
      <c r="C19624" s="88"/>
      <c r="D19624" s="88"/>
      <c r="E19624" s="88"/>
      <c r="F19624" s="88"/>
      <c r="G19624" s="88"/>
      <c r="H19624" s="88"/>
      <c r="I19624" s="88"/>
      <c r="J19624" s="88"/>
      <c r="K19624" s="88"/>
    </row>
    <row r="19625" spans="2:11" ht="12" hidden="1" customHeight="1" x14ac:dyDescent="0.2">
      <c r="B19625" s="88"/>
      <c r="C19625" s="88"/>
      <c r="D19625" s="88"/>
      <c r="E19625" s="88"/>
      <c r="F19625" s="88"/>
      <c r="G19625" s="88"/>
      <c r="H19625" s="88"/>
      <c r="I19625" s="88"/>
      <c r="J19625" s="88"/>
      <c r="K19625" s="88"/>
    </row>
    <row r="19626" spans="2:11" ht="12" hidden="1" customHeight="1" x14ac:dyDescent="0.2">
      <c r="B19626" s="88"/>
      <c r="C19626" s="88"/>
      <c r="D19626" s="88"/>
      <c r="E19626" s="88"/>
      <c r="F19626" s="88"/>
      <c r="G19626" s="88"/>
      <c r="H19626" s="88"/>
      <c r="I19626" s="88"/>
      <c r="J19626" s="88"/>
      <c r="K19626" s="88"/>
    </row>
    <row r="19627" spans="2:11" ht="12" hidden="1" customHeight="1" x14ac:dyDescent="0.2">
      <c r="B19627" s="88"/>
      <c r="C19627" s="88"/>
      <c r="D19627" s="88"/>
      <c r="E19627" s="88"/>
      <c r="F19627" s="88"/>
      <c r="G19627" s="88"/>
      <c r="H19627" s="88"/>
      <c r="I19627" s="88"/>
      <c r="J19627" s="88"/>
      <c r="K19627" s="88"/>
    </row>
    <row r="19628" spans="2:11" ht="12" hidden="1" customHeight="1" x14ac:dyDescent="0.2">
      <c r="B19628" s="88"/>
      <c r="C19628" s="88"/>
      <c r="D19628" s="88"/>
      <c r="E19628" s="88"/>
      <c r="F19628" s="88"/>
      <c r="G19628" s="88"/>
      <c r="H19628" s="88"/>
      <c r="I19628" s="88"/>
      <c r="J19628" s="88"/>
      <c r="K19628" s="88"/>
    </row>
    <row r="19629" spans="2:11" ht="12" hidden="1" customHeight="1" x14ac:dyDescent="0.2">
      <c r="B19629" s="88"/>
      <c r="C19629" s="88"/>
      <c r="D19629" s="88"/>
      <c r="E19629" s="88"/>
      <c r="F19629" s="88"/>
      <c r="G19629" s="88"/>
      <c r="H19629" s="88"/>
      <c r="I19629" s="88"/>
      <c r="J19629" s="88"/>
      <c r="K19629" s="88"/>
    </row>
    <row r="19630" spans="2:11" ht="12" hidden="1" customHeight="1" x14ac:dyDescent="0.2">
      <c r="B19630" s="88"/>
      <c r="C19630" s="88"/>
      <c r="D19630" s="88"/>
      <c r="E19630" s="88"/>
      <c r="F19630" s="88"/>
      <c r="G19630" s="88"/>
      <c r="H19630" s="88"/>
      <c r="I19630" s="88"/>
      <c r="J19630" s="88"/>
      <c r="K19630" s="88"/>
    </row>
    <row r="19631" spans="2:11" ht="12" hidden="1" customHeight="1" x14ac:dyDescent="0.2">
      <c r="B19631" s="88"/>
      <c r="C19631" s="88"/>
      <c r="D19631" s="88"/>
      <c r="E19631" s="88"/>
      <c r="F19631" s="88"/>
      <c r="G19631" s="88"/>
      <c r="H19631" s="88"/>
      <c r="I19631" s="88"/>
      <c r="J19631" s="88"/>
      <c r="K19631" s="88"/>
    </row>
    <row r="19632" spans="2:11" ht="12" hidden="1" customHeight="1" x14ac:dyDescent="0.2">
      <c r="B19632" s="88"/>
      <c r="C19632" s="88"/>
      <c r="D19632" s="88"/>
      <c r="E19632" s="88"/>
      <c r="F19632" s="88"/>
      <c r="G19632" s="88"/>
      <c r="H19632" s="88"/>
      <c r="I19632" s="88"/>
      <c r="J19632" s="88"/>
      <c r="K19632" s="88"/>
    </row>
    <row r="19633" spans="2:11" ht="12" hidden="1" customHeight="1" x14ac:dyDescent="0.2">
      <c r="B19633" s="88"/>
      <c r="C19633" s="88"/>
      <c r="D19633" s="88"/>
      <c r="E19633" s="88"/>
      <c r="F19633" s="88"/>
      <c r="G19633" s="88"/>
      <c r="H19633" s="88"/>
      <c r="I19633" s="88"/>
      <c r="J19633" s="88"/>
      <c r="K19633" s="88"/>
    </row>
    <row r="19634" spans="2:11" ht="12" hidden="1" customHeight="1" x14ac:dyDescent="0.2">
      <c r="B19634" s="88"/>
      <c r="C19634" s="88"/>
      <c r="D19634" s="88"/>
      <c r="E19634" s="88"/>
      <c r="F19634" s="88"/>
      <c r="G19634" s="88"/>
      <c r="H19634" s="88"/>
      <c r="I19634" s="88"/>
      <c r="J19634" s="88"/>
      <c r="K19634" s="88"/>
    </row>
    <row r="19635" spans="2:11" ht="12" hidden="1" customHeight="1" x14ac:dyDescent="0.2">
      <c r="B19635" s="88"/>
      <c r="C19635" s="88"/>
      <c r="D19635" s="88"/>
      <c r="E19635" s="88"/>
      <c r="F19635" s="88"/>
      <c r="G19635" s="88"/>
      <c r="H19635" s="88"/>
      <c r="I19635" s="88"/>
      <c r="J19635" s="88"/>
      <c r="K19635" s="88"/>
    </row>
    <row r="19636" spans="2:11" ht="12" hidden="1" customHeight="1" x14ac:dyDescent="0.2">
      <c r="B19636" s="88"/>
      <c r="C19636" s="88"/>
      <c r="D19636" s="88"/>
      <c r="E19636" s="88"/>
      <c r="F19636" s="88"/>
      <c r="G19636" s="88"/>
      <c r="H19636" s="88"/>
      <c r="I19636" s="88"/>
      <c r="J19636" s="88"/>
      <c r="K19636" s="88"/>
    </row>
    <row r="19637" spans="2:11" ht="12" hidden="1" customHeight="1" x14ac:dyDescent="0.2">
      <c r="B19637" s="88"/>
      <c r="C19637" s="88"/>
      <c r="D19637" s="88"/>
      <c r="E19637" s="88"/>
      <c r="F19637" s="88"/>
      <c r="G19637" s="88"/>
      <c r="H19637" s="88"/>
      <c r="I19637" s="88"/>
      <c r="J19637" s="88"/>
      <c r="K19637" s="88"/>
    </row>
    <row r="19638" spans="2:11" ht="12" hidden="1" customHeight="1" x14ac:dyDescent="0.2">
      <c r="B19638" s="88"/>
      <c r="C19638" s="88"/>
      <c r="D19638" s="88"/>
      <c r="E19638" s="88"/>
      <c r="F19638" s="88"/>
      <c r="G19638" s="88"/>
      <c r="H19638" s="88"/>
      <c r="I19638" s="88"/>
      <c r="J19638" s="88"/>
      <c r="K19638" s="88"/>
    </row>
    <row r="19639" spans="2:11" ht="12" hidden="1" customHeight="1" x14ac:dyDescent="0.2">
      <c r="B19639" s="88"/>
      <c r="C19639" s="88"/>
      <c r="D19639" s="88"/>
      <c r="E19639" s="88"/>
      <c r="F19639" s="88"/>
      <c r="G19639" s="88"/>
      <c r="H19639" s="88"/>
      <c r="I19639" s="88"/>
      <c r="J19639" s="88"/>
      <c r="K19639" s="88"/>
    </row>
    <row r="19640" spans="2:11" ht="12" hidden="1" customHeight="1" x14ac:dyDescent="0.2">
      <c r="B19640" s="88"/>
      <c r="C19640" s="88"/>
      <c r="D19640" s="88"/>
      <c r="E19640" s="88"/>
      <c r="F19640" s="88"/>
      <c r="G19640" s="88"/>
      <c r="H19640" s="88"/>
      <c r="I19640" s="88"/>
      <c r="J19640" s="88"/>
      <c r="K19640" s="88"/>
    </row>
    <row r="19641" spans="2:11" ht="12" hidden="1" customHeight="1" x14ac:dyDescent="0.2">
      <c r="B19641" s="88"/>
      <c r="C19641" s="88"/>
      <c r="D19641" s="88"/>
      <c r="E19641" s="88"/>
      <c r="F19641" s="88"/>
      <c r="G19641" s="88"/>
      <c r="H19641" s="88"/>
      <c r="I19641" s="88"/>
      <c r="J19641" s="88"/>
      <c r="K19641" s="88"/>
    </row>
    <row r="19642" spans="2:11" ht="12" hidden="1" customHeight="1" x14ac:dyDescent="0.2">
      <c r="B19642" s="88"/>
      <c r="C19642" s="88"/>
      <c r="D19642" s="88"/>
      <c r="E19642" s="88"/>
      <c r="F19642" s="88"/>
      <c r="G19642" s="88"/>
      <c r="H19642" s="88"/>
      <c r="I19642" s="88"/>
      <c r="J19642" s="88"/>
      <c r="K19642" s="88"/>
    </row>
    <row r="19643" spans="2:11" ht="12" hidden="1" customHeight="1" x14ac:dyDescent="0.2">
      <c r="B19643" s="88"/>
      <c r="C19643" s="88"/>
      <c r="D19643" s="88"/>
      <c r="E19643" s="88"/>
      <c r="F19643" s="88"/>
      <c r="G19643" s="88"/>
      <c r="H19643" s="88"/>
      <c r="I19643" s="88"/>
      <c r="J19643" s="88"/>
      <c r="K19643" s="88"/>
    </row>
    <row r="19644" spans="2:11" ht="12" hidden="1" customHeight="1" x14ac:dyDescent="0.2">
      <c r="B19644" s="88"/>
      <c r="C19644" s="88"/>
      <c r="D19644" s="88"/>
      <c r="E19644" s="88"/>
      <c r="F19644" s="88"/>
      <c r="G19644" s="88"/>
      <c r="H19644" s="88"/>
      <c r="I19644" s="88"/>
      <c r="J19644" s="88"/>
      <c r="K19644" s="88"/>
    </row>
    <row r="19645" spans="2:11" ht="12" hidden="1" customHeight="1" x14ac:dyDescent="0.2">
      <c r="B19645" s="88"/>
      <c r="C19645" s="88"/>
      <c r="D19645" s="88"/>
      <c r="E19645" s="88"/>
      <c r="F19645" s="88"/>
      <c r="G19645" s="88"/>
      <c r="H19645" s="88"/>
      <c r="I19645" s="88"/>
      <c r="J19645" s="88"/>
      <c r="K19645" s="88"/>
    </row>
    <row r="19646" spans="2:11" ht="12" hidden="1" customHeight="1" x14ac:dyDescent="0.2">
      <c r="B19646" s="88"/>
      <c r="C19646" s="88"/>
      <c r="D19646" s="88"/>
      <c r="E19646" s="88"/>
      <c r="F19646" s="88"/>
      <c r="G19646" s="88"/>
      <c r="H19646" s="88"/>
      <c r="I19646" s="88"/>
      <c r="J19646" s="88"/>
      <c r="K19646" s="88"/>
    </row>
    <row r="19647" spans="2:11" ht="12" hidden="1" customHeight="1" x14ac:dyDescent="0.2">
      <c r="B19647" s="88"/>
      <c r="C19647" s="88"/>
      <c r="D19647" s="88"/>
      <c r="E19647" s="88"/>
      <c r="F19647" s="88"/>
      <c r="G19647" s="88"/>
      <c r="H19647" s="88"/>
      <c r="I19647" s="88"/>
      <c r="J19647" s="88"/>
      <c r="K19647" s="88"/>
    </row>
    <row r="19648" spans="2:11" ht="12" hidden="1" customHeight="1" x14ac:dyDescent="0.2">
      <c r="B19648" s="88"/>
      <c r="C19648" s="88"/>
      <c r="D19648" s="88"/>
      <c r="E19648" s="88"/>
      <c r="F19648" s="88"/>
      <c r="G19648" s="88"/>
      <c r="H19648" s="88"/>
      <c r="I19648" s="88"/>
      <c r="J19648" s="88"/>
      <c r="K19648" s="88"/>
    </row>
    <row r="19649" spans="2:11" ht="12" hidden="1" customHeight="1" x14ac:dyDescent="0.2">
      <c r="B19649" s="88"/>
      <c r="C19649" s="88"/>
      <c r="D19649" s="88"/>
      <c r="E19649" s="88"/>
      <c r="F19649" s="88"/>
      <c r="G19649" s="88"/>
      <c r="H19649" s="88"/>
      <c r="I19649" s="88"/>
      <c r="J19649" s="88"/>
      <c r="K19649" s="88"/>
    </row>
    <row r="19650" spans="2:11" ht="12" hidden="1" customHeight="1" x14ac:dyDescent="0.2">
      <c r="B19650" s="88"/>
      <c r="C19650" s="88"/>
      <c r="D19650" s="88"/>
      <c r="E19650" s="88"/>
      <c r="F19650" s="88"/>
      <c r="G19650" s="88"/>
      <c r="H19650" s="88"/>
      <c r="I19650" s="88"/>
      <c r="J19650" s="88"/>
      <c r="K19650" s="88"/>
    </row>
    <row r="19651" spans="2:11" ht="12" hidden="1" customHeight="1" x14ac:dyDescent="0.2">
      <c r="B19651" s="88"/>
      <c r="C19651" s="88"/>
      <c r="D19651" s="88"/>
      <c r="E19651" s="88"/>
      <c r="F19651" s="88"/>
      <c r="G19651" s="88"/>
      <c r="H19651" s="88"/>
      <c r="I19651" s="88"/>
      <c r="J19651" s="88"/>
      <c r="K19651" s="88"/>
    </row>
    <row r="19652" spans="2:11" ht="12" hidden="1" customHeight="1" x14ac:dyDescent="0.2">
      <c r="B19652" s="88"/>
      <c r="C19652" s="88"/>
      <c r="D19652" s="88"/>
      <c r="E19652" s="88"/>
      <c r="F19652" s="88"/>
      <c r="G19652" s="88"/>
      <c r="H19652" s="88"/>
      <c r="I19652" s="88"/>
      <c r="J19652" s="88"/>
      <c r="K19652" s="88"/>
    </row>
    <row r="19653" spans="2:11" ht="12" hidden="1" customHeight="1" x14ac:dyDescent="0.2">
      <c r="B19653" s="88"/>
      <c r="C19653" s="88"/>
      <c r="D19653" s="88"/>
      <c r="E19653" s="88"/>
      <c r="F19653" s="88"/>
      <c r="G19653" s="88"/>
      <c r="H19653" s="88"/>
      <c r="I19653" s="88"/>
      <c r="J19653" s="88"/>
      <c r="K19653" s="88"/>
    </row>
    <row r="19654" spans="2:11" ht="12" hidden="1" customHeight="1" x14ac:dyDescent="0.2">
      <c r="B19654" s="88"/>
      <c r="C19654" s="88"/>
      <c r="D19654" s="88"/>
      <c r="E19654" s="88"/>
      <c r="F19654" s="88"/>
      <c r="G19654" s="88"/>
      <c r="H19654" s="88"/>
      <c r="I19654" s="88"/>
      <c r="J19654" s="88"/>
      <c r="K19654" s="88"/>
    </row>
    <row r="19655" spans="2:11" ht="12" hidden="1" customHeight="1" x14ac:dyDescent="0.2">
      <c r="B19655" s="88"/>
      <c r="C19655" s="88"/>
      <c r="D19655" s="88"/>
      <c r="E19655" s="88"/>
      <c r="F19655" s="88"/>
      <c r="G19655" s="88"/>
      <c r="H19655" s="88"/>
      <c r="I19655" s="88"/>
      <c r="J19655" s="88"/>
      <c r="K19655" s="88"/>
    </row>
    <row r="19656" spans="2:11" ht="12" hidden="1" customHeight="1" x14ac:dyDescent="0.2">
      <c r="B19656" s="88"/>
      <c r="C19656" s="88"/>
      <c r="D19656" s="88"/>
      <c r="E19656" s="88"/>
      <c r="F19656" s="88"/>
      <c r="G19656" s="88"/>
      <c r="H19656" s="88"/>
      <c r="I19656" s="88"/>
      <c r="J19656" s="88"/>
      <c r="K19656" s="88"/>
    </row>
    <row r="19657" spans="2:11" ht="12" hidden="1" customHeight="1" x14ac:dyDescent="0.2">
      <c r="B19657" s="88"/>
      <c r="C19657" s="88"/>
      <c r="D19657" s="88"/>
      <c r="E19657" s="88"/>
      <c r="F19657" s="88"/>
      <c r="G19657" s="88"/>
      <c r="H19657" s="88"/>
      <c r="I19657" s="88"/>
      <c r="J19657" s="88"/>
      <c r="K19657" s="88"/>
    </row>
    <row r="19658" spans="2:11" ht="12" hidden="1" customHeight="1" x14ac:dyDescent="0.2">
      <c r="B19658" s="88"/>
      <c r="C19658" s="88"/>
      <c r="D19658" s="88"/>
      <c r="E19658" s="88"/>
      <c r="F19658" s="88"/>
      <c r="G19658" s="88"/>
      <c r="H19658" s="88"/>
      <c r="I19658" s="88"/>
      <c r="J19658" s="88"/>
      <c r="K19658" s="88"/>
    </row>
    <row r="19659" spans="2:11" ht="12" hidden="1" customHeight="1" x14ac:dyDescent="0.2">
      <c r="B19659" s="88"/>
      <c r="C19659" s="88"/>
      <c r="D19659" s="88"/>
      <c r="E19659" s="88"/>
      <c r="F19659" s="88"/>
      <c r="G19659" s="88"/>
      <c r="H19659" s="88"/>
      <c r="I19659" s="88"/>
      <c r="J19659" s="88"/>
      <c r="K19659" s="88"/>
    </row>
    <row r="19660" spans="2:11" ht="12" hidden="1" customHeight="1" x14ac:dyDescent="0.2">
      <c r="B19660" s="88"/>
      <c r="C19660" s="88"/>
      <c r="D19660" s="88"/>
      <c r="E19660" s="88"/>
      <c r="F19660" s="88"/>
      <c r="G19660" s="88"/>
      <c r="H19660" s="88"/>
      <c r="I19660" s="88"/>
      <c r="J19660" s="88"/>
      <c r="K19660" s="88"/>
    </row>
    <row r="19661" spans="2:11" ht="12" hidden="1" customHeight="1" x14ac:dyDescent="0.2">
      <c r="B19661" s="88"/>
      <c r="C19661" s="88"/>
      <c r="D19661" s="88"/>
      <c r="E19661" s="88"/>
      <c r="F19661" s="88"/>
      <c r="G19661" s="88"/>
      <c r="H19661" s="88"/>
      <c r="I19661" s="88"/>
      <c r="J19661" s="88"/>
      <c r="K19661" s="88"/>
    </row>
    <row r="19662" spans="2:11" ht="12" hidden="1" customHeight="1" x14ac:dyDescent="0.2">
      <c r="B19662" s="88"/>
      <c r="C19662" s="88"/>
      <c r="D19662" s="88"/>
      <c r="E19662" s="88"/>
      <c r="F19662" s="88"/>
      <c r="G19662" s="88"/>
      <c r="H19662" s="88"/>
      <c r="I19662" s="88"/>
      <c r="J19662" s="88"/>
      <c r="K19662" s="88"/>
    </row>
    <row r="19663" spans="2:11" ht="12" hidden="1" customHeight="1" x14ac:dyDescent="0.2">
      <c r="B19663" s="88"/>
      <c r="C19663" s="88"/>
      <c r="D19663" s="88"/>
      <c r="E19663" s="88"/>
      <c r="F19663" s="88"/>
      <c r="G19663" s="88"/>
      <c r="H19663" s="88"/>
      <c r="I19663" s="88"/>
      <c r="J19663" s="88"/>
      <c r="K19663" s="88"/>
    </row>
    <row r="19664" spans="2:11" ht="12" hidden="1" customHeight="1" x14ac:dyDescent="0.2">
      <c r="B19664" s="88"/>
      <c r="C19664" s="88"/>
      <c r="D19664" s="88"/>
      <c r="E19664" s="88"/>
      <c r="F19664" s="88"/>
      <c r="G19664" s="88"/>
      <c r="H19664" s="88"/>
      <c r="I19664" s="88"/>
      <c r="J19664" s="88"/>
      <c r="K19664" s="88"/>
    </row>
    <row r="19665" spans="2:11" ht="12" hidden="1" customHeight="1" x14ac:dyDescent="0.2">
      <c r="B19665" s="88"/>
      <c r="C19665" s="88"/>
      <c r="D19665" s="88"/>
      <c r="E19665" s="88"/>
      <c r="F19665" s="88"/>
      <c r="G19665" s="88"/>
      <c r="H19665" s="88"/>
      <c r="I19665" s="88"/>
      <c r="J19665" s="88"/>
      <c r="K19665" s="88"/>
    </row>
    <row r="19666" spans="2:11" ht="12" hidden="1" customHeight="1" x14ac:dyDescent="0.2">
      <c r="B19666" s="88"/>
      <c r="C19666" s="88"/>
      <c r="D19666" s="88"/>
      <c r="E19666" s="88"/>
      <c r="F19666" s="88"/>
      <c r="G19666" s="88"/>
      <c r="H19666" s="88"/>
      <c r="I19666" s="88"/>
      <c r="J19666" s="88"/>
      <c r="K19666" s="88"/>
    </row>
    <row r="19667" spans="2:11" ht="12" hidden="1" customHeight="1" x14ac:dyDescent="0.2">
      <c r="B19667" s="88"/>
      <c r="C19667" s="88"/>
      <c r="D19667" s="88"/>
      <c r="E19667" s="88"/>
      <c r="F19667" s="88"/>
      <c r="G19667" s="88"/>
      <c r="H19667" s="88"/>
      <c r="I19667" s="88"/>
      <c r="J19667" s="88"/>
      <c r="K19667" s="88"/>
    </row>
    <row r="19668" spans="2:11" ht="12" hidden="1" customHeight="1" x14ac:dyDescent="0.2">
      <c r="B19668" s="88"/>
      <c r="C19668" s="88"/>
      <c r="D19668" s="88"/>
      <c r="E19668" s="88"/>
      <c r="F19668" s="88"/>
      <c r="G19668" s="88"/>
      <c r="H19668" s="88"/>
      <c r="I19668" s="88"/>
      <c r="J19668" s="88"/>
      <c r="K19668" s="88"/>
    </row>
    <row r="19669" spans="2:11" ht="12" hidden="1" customHeight="1" x14ac:dyDescent="0.2">
      <c r="B19669" s="88"/>
      <c r="C19669" s="88"/>
      <c r="D19669" s="88"/>
      <c r="E19669" s="88"/>
      <c r="F19669" s="88"/>
      <c r="G19669" s="88"/>
      <c r="H19669" s="88"/>
      <c r="I19669" s="88"/>
      <c r="J19669" s="88"/>
      <c r="K19669" s="88"/>
    </row>
    <row r="19670" spans="2:11" ht="12" hidden="1" customHeight="1" x14ac:dyDescent="0.2">
      <c r="B19670" s="88"/>
      <c r="C19670" s="88"/>
      <c r="D19670" s="88"/>
      <c r="E19670" s="88"/>
      <c r="F19670" s="88"/>
      <c r="G19670" s="88"/>
      <c r="H19670" s="88"/>
      <c r="I19670" s="88"/>
      <c r="J19670" s="88"/>
      <c r="K19670" s="88"/>
    </row>
    <row r="19671" spans="2:11" ht="12" hidden="1" customHeight="1" x14ac:dyDescent="0.2">
      <c r="B19671" s="88"/>
      <c r="C19671" s="88"/>
      <c r="D19671" s="88"/>
      <c r="E19671" s="88"/>
      <c r="F19671" s="88"/>
      <c r="G19671" s="88"/>
      <c r="H19671" s="88"/>
      <c r="I19671" s="88"/>
      <c r="J19671" s="88"/>
      <c r="K19671" s="88"/>
    </row>
    <row r="19672" spans="2:11" ht="12" hidden="1" customHeight="1" x14ac:dyDescent="0.2">
      <c r="B19672" s="88"/>
      <c r="C19672" s="88"/>
      <c r="D19672" s="88"/>
      <c r="E19672" s="88"/>
      <c r="F19672" s="88"/>
      <c r="G19672" s="88"/>
      <c r="H19672" s="88"/>
      <c r="I19672" s="88"/>
      <c r="J19672" s="88"/>
      <c r="K19672" s="88"/>
    </row>
    <row r="19673" spans="2:11" ht="12" hidden="1" customHeight="1" x14ac:dyDescent="0.2">
      <c r="B19673" s="88"/>
      <c r="C19673" s="88"/>
      <c r="D19673" s="88"/>
      <c r="E19673" s="88"/>
      <c r="F19673" s="88"/>
      <c r="G19673" s="88"/>
      <c r="H19673" s="88"/>
      <c r="I19673" s="88"/>
      <c r="J19673" s="88"/>
      <c r="K19673" s="88"/>
    </row>
    <row r="19674" spans="2:11" ht="12" hidden="1" customHeight="1" x14ac:dyDescent="0.2">
      <c r="B19674" s="88"/>
      <c r="C19674" s="88"/>
      <c r="D19674" s="88"/>
      <c r="E19674" s="88"/>
      <c r="F19674" s="88"/>
      <c r="G19674" s="88"/>
      <c r="H19674" s="88"/>
      <c r="I19674" s="88"/>
      <c r="J19674" s="88"/>
      <c r="K19674" s="88"/>
    </row>
    <row r="19675" spans="2:11" ht="12" hidden="1" customHeight="1" x14ac:dyDescent="0.2">
      <c r="B19675" s="88"/>
      <c r="C19675" s="88"/>
      <c r="D19675" s="88"/>
      <c r="E19675" s="88"/>
      <c r="F19675" s="88"/>
      <c r="G19675" s="88"/>
      <c r="H19675" s="88"/>
      <c r="I19675" s="88"/>
      <c r="J19675" s="88"/>
      <c r="K19675" s="88"/>
    </row>
    <row r="19676" spans="2:11" ht="12" hidden="1" customHeight="1" x14ac:dyDescent="0.2">
      <c r="B19676" s="88"/>
      <c r="C19676" s="88"/>
      <c r="D19676" s="88"/>
      <c r="E19676" s="88"/>
      <c r="F19676" s="88"/>
      <c r="G19676" s="88"/>
      <c r="H19676" s="88"/>
      <c r="I19676" s="88"/>
      <c r="J19676" s="88"/>
      <c r="K19676" s="88"/>
    </row>
    <row r="19677" spans="2:11" ht="12" hidden="1" customHeight="1" x14ac:dyDescent="0.2">
      <c r="B19677" s="88"/>
      <c r="C19677" s="88"/>
      <c r="D19677" s="88"/>
      <c r="E19677" s="88"/>
      <c r="F19677" s="88"/>
      <c r="G19677" s="88"/>
      <c r="H19677" s="88"/>
      <c r="I19677" s="88"/>
      <c r="J19677" s="88"/>
      <c r="K19677" s="88"/>
    </row>
    <row r="19678" spans="2:11" ht="12" hidden="1" customHeight="1" x14ac:dyDescent="0.2">
      <c r="B19678" s="88"/>
      <c r="C19678" s="88"/>
      <c r="D19678" s="88"/>
      <c r="E19678" s="88"/>
      <c r="F19678" s="88"/>
      <c r="G19678" s="88"/>
      <c r="H19678" s="88"/>
      <c r="I19678" s="88"/>
      <c r="J19678" s="88"/>
      <c r="K19678" s="88"/>
    </row>
    <row r="19679" spans="2:11" ht="12" hidden="1" customHeight="1" x14ac:dyDescent="0.2">
      <c r="B19679" s="88"/>
      <c r="C19679" s="88"/>
      <c r="D19679" s="88"/>
      <c r="E19679" s="88"/>
      <c r="F19679" s="88"/>
      <c r="G19679" s="88"/>
      <c r="H19679" s="88"/>
      <c r="I19679" s="88"/>
      <c r="J19679" s="88"/>
      <c r="K19679" s="88"/>
    </row>
    <row r="19680" spans="2:11" ht="12" hidden="1" customHeight="1" x14ac:dyDescent="0.2">
      <c r="B19680" s="88"/>
      <c r="C19680" s="88"/>
      <c r="D19680" s="88"/>
      <c r="E19680" s="88"/>
      <c r="F19680" s="88"/>
      <c r="G19680" s="88"/>
      <c r="H19680" s="88"/>
      <c r="I19680" s="88"/>
      <c r="J19680" s="88"/>
      <c r="K19680" s="88"/>
    </row>
    <row r="19681" spans="2:11" ht="12" hidden="1" customHeight="1" x14ac:dyDescent="0.2">
      <c r="B19681" s="88"/>
      <c r="C19681" s="88"/>
      <c r="D19681" s="88"/>
      <c r="E19681" s="88"/>
      <c r="F19681" s="88"/>
      <c r="G19681" s="88"/>
      <c r="H19681" s="88"/>
      <c r="I19681" s="88"/>
      <c r="J19681" s="88"/>
      <c r="K19681" s="88"/>
    </row>
    <row r="19682" spans="2:11" ht="12" hidden="1" customHeight="1" x14ac:dyDescent="0.2">
      <c r="B19682" s="88"/>
      <c r="C19682" s="88"/>
      <c r="D19682" s="88"/>
      <c r="E19682" s="88"/>
      <c r="F19682" s="88"/>
      <c r="G19682" s="88"/>
      <c r="H19682" s="88"/>
      <c r="I19682" s="88"/>
      <c r="J19682" s="88"/>
      <c r="K19682" s="88"/>
    </row>
    <row r="19683" spans="2:11" ht="12" hidden="1" customHeight="1" x14ac:dyDescent="0.2">
      <c r="B19683" s="88"/>
      <c r="C19683" s="88"/>
      <c r="D19683" s="88"/>
      <c r="E19683" s="88"/>
      <c r="F19683" s="88"/>
      <c r="G19683" s="88"/>
      <c r="H19683" s="88"/>
      <c r="I19683" s="88"/>
      <c r="J19683" s="88"/>
      <c r="K19683" s="88"/>
    </row>
    <row r="19684" spans="2:11" ht="12" hidden="1" customHeight="1" x14ac:dyDescent="0.2">
      <c r="B19684" s="88"/>
      <c r="C19684" s="88"/>
      <c r="D19684" s="88"/>
      <c r="E19684" s="88"/>
      <c r="F19684" s="88"/>
      <c r="G19684" s="88"/>
      <c r="H19684" s="88"/>
      <c r="I19684" s="88"/>
      <c r="J19684" s="88"/>
      <c r="K19684" s="88"/>
    </row>
    <row r="19685" spans="2:11" ht="12" hidden="1" customHeight="1" x14ac:dyDescent="0.2">
      <c r="B19685" s="88"/>
      <c r="C19685" s="88"/>
      <c r="D19685" s="88"/>
      <c r="E19685" s="88"/>
      <c r="F19685" s="88"/>
      <c r="G19685" s="88"/>
      <c r="H19685" s="88"/>
      <c r="I19685" s="88"/>
      <c r="J19685" s="88"/>
      <c r="K19685" s="88"/>
    </row>
    <row r="19686" spans="2:11" ht="12" hidden="1" customHeight="1" x14ac:dyDescent="0.2">
      <c r="B19686" s="88"/>
      <c r="C19686" s="88"/>
      <c r="D19686" s="88"/>
      <c r="E19686" s="88"/>
      <c r="F19686" s="88"/>
      <c r="G19686" s="88"/>
      <c r="H19686" s="88"/>
      <c r="I19686" s="88"/>
      <c r="J19686" s="88"/>
      <c r="K19686" s="88"/>
    </row>
    <row r="19687" spans="2:11" ht="12" hidden="1" customHeight="1" x14ac:dyDescent="0.2">
      <c r="B19687" s="88"/>
      <c r="C19687" s="88"/>
      <c r="D19687" s="88"/>
      <c r="E19687" s="88"/>
      <c r="F19687" s="88"/>
      <c r="G19687" s="88"/>
      <c r="H19687" s="88"/>
      <c r="I19687" s="88"/>
      <c r="J19687" s="88"/>
      <c r="K19687" s="88"/>
    </row>
    <row r="19688" spans="2:11" ht="12" hidden="1" customHeight="1" x14ac:dyDescent="0.2">
      <c r="B19688" s="88"/>
      <c r="C19688" s="88"/>
      <c r="D19688" s="88"/>
      <c r="E19688" s="88"/>
      <c r="F19688" s="88"/>
      <c r="G19688" s="88"/>
      <c r="H19688" s="88"/>
      <c r="I19688" s="88"/>
      <c r="J19688" s="88"/>
      <c r="K19688" s="88"/>
    </row>
    <row r="19689" spans="2:11" ht="12" hidden="1" customHeight="1" x14ac:dyDescent="0.2">
      <c r="B19689" s="88"/>
      <c r="C19689" s="88"/>
      <c r="D19689" s="88"/>
      <c r="E19689" s="88"/>
      <c r="F19689" s="88"/>
      <c r="G19689" s="88"/>
      <c r="H19689" s="88"/>
      <c r="I19689" s="88"/>
      <c r="J19689" s="88"/>
      <c r="K19689" s="88"/>
    </row>
    <row r="19690" spans="2:11" ht="12" hidden="1" customHeight="1" x14ac:dyDescent="0.2">
      <c r="B19690" s="88"/>
      <c r="C19690" s="88"/>
      <c r="D19690" s="88"/>
      <c r="E19690" s="88"/>
      <c r="F19690" s="88"/>
      <c r="G19690" s="88"/>
      <c r="H19690" s="88"/>
      <c r="I19690" s="88"/>
      <c r="J19690" s="88"/>
      <c r="K19690" s="88"/>
    </row>
    <row r="19691" spans="2:11" ht="12" hidden="1" customHeight="1" x14ac:dyDescent="0.2">
      <c r="B19691" s="88"/>
      <c r="C19691" s="88"/>
      <c r="D19691" s="88"/>
      <c r="E19691" s="88"/>
      <c r="F19691" s="88"/>
      <c r="G19691" s="88"/>
      <c r="H19691" s="88"/>
      <c r="I19691" s="88"/>
      <c r="J19691" s="88"/>
      <c r="K19691" s="88"/>
    </row>
    <row r="19692" spans="2:11" ht="12" hidden="1" customHeight="1" x14ac:dyDescent="0.2">
      <c r="B19692" s="88"/>
      <c r="C19692" s="88"/>
      <c r="D19692" s="88"/>
      <c r="E19692" s="88"/>
      <c r="F19692" s="88"/>
      <c r="G19692" s="88"/>
      <c r="H19692" s="88"/>
      <c r="I19692" s="88"/>
      <c r="J19692" s="88"/>
      <c r="K19692" s="88"/>
    </row>
    <row r="19693" spans="2:11" ht="12" hidden="1" customHeight="1" x14ac:dyDescent="0.2">
      <c r="B19693" s="88"/>
      <c r="C19693" s="88"/>
      <c r="D19693" s="88"/>
      <c r="E19693" s="88"/>
      <c r="F19693" s="88"/>
      <c r="G19693" s="88"/>
      <c r="H19693" s="88"/>
      <c r="I19693" s="88"/>
      <c r="J19693" s="88"/>
      <c r="K19693" s="88"/>
    </row>
    <row r="19694" spans="2:11" ht="12" hidden="1" customHeight="1" x14ac:dyDescent="0.2">
      <c r="B19694" s="88"/>
      <c r="C19694" s="88"/>
      <c r="D19694" s="88"/>
      <c r="E19694" s="88"/>
      <c r="F19694" s="88"/>
      <c r="G19694" s="88"/>
      <c r="H19694" s="88"/>
      <c r="I19694" s="88"/>
      <c r="J19694" s="88"/>
      <c r="K19694" s="88"/>
    </row>
    <row r="19695" spans="2:11" ht="12" hidden="1" customHeight="1" x14ac:dyDescent="0.2">
      <c r="B19695" s="88"/>
      <c r="C19695" s="88"/>
      <c r="D19695" s="88"/>
      <c r="E19695" s="88"/>
      <c r="F19695" s="88"/>
      <c r="G19695" s="88"/>
      <c r="H19695" s="88"/>
      <c r="I19695" s="88"/>
      <c r="J19695" s="88"/>
      <c r="K19695" s="88"/>
    </row>
    <row r="19696" spans="2:11" ht="12" hidden="1" customHeight="1" x14ac:dyDescent="0.2">
      <c r="B19696" s="88"/>
      <c r="C19696" s="88"/>
      <c r="D19696" s="88"/>
      <c r="E19696" s="88"/>
      <c r="F19696" s="88"/>
      <c r="G19696" s="88"/>
      <c r="H19696" s="88"/>
      <c r="I19696" s="88"/>
      <c r="J19696" s="88"/>
      <c r="K19696" s="88"/>
    </row>
    <row r="19697" spans="2:11" ht="12" hidden="1" customHeight="1" x14ac:dyDescent="0.2">
      <c r="B19697" s="88"/>
      <c r="C19697" s="88"/>
      <c r="D19697" s="88"/>
      <c r="E19697" s="88"/>
      <c r="F19697" s="88"/>
      <c r="G19697" s="88"/>
      <c r="H19697" s="88"/>
      <c r="I19697" s="88"/>
      <c r="J19697" s="88"/>
      <c r="K19697" s="88"/>
    </row>
    <row r="19698" spans="2:11" ht="12" hidden="1" customHeight="1" x14ac:dyDescent="0.2">
      <c r="B19698" s="88"/>
      <c r="C19698" s="88"/>
      <c r="D19698" s="88"/>
      <c r="E19698" s="88"/>
      <c r="F19698" s="88"/>
      <c r="G19698" s="88"/>
      <c r="H19698" s="88"/>
      <c r="I19698" s="88"/>
      <c r="J19698" s="88"/>
      <c r="K19698" s="88"/>
    </row>
    <row r="19699" spans="2:11" ht="12" hidden="1" customHeight="1" x14ac:dyDescent="0.2">
      <c r="B19699" s="88"/>
      <c r="C19699" s="88"/>
      <c r="D19699" s="88"/>
      <c r="E19699" s="88"/>
      <c r="F19699" s="88"/>
      <c r="G19699" s="88"/>
      <c r="H19699" s="88"/>
      <c r="I19699" s="88"/>
      <c r="J19699" s="88"/>
      <c r="K19699" s="88"/>
    </row>
    <row r="19700" spans="2:11" ht="12" hidden="1" customHeight="1" x14ac:dyDescent="0.2">
      <c r="B19700" s="88"/>
      <c r="C19700" s="88"/>
      <c r="D19700" s="88"/>
      <c r="E19700" s="88"/>
      <c r="F19700" s="88"/>
      <c r="G19700" s="88"/>
      <c r="H19700" s="88"/>
      <c r="I19700" s="88"/>
      <c r="J19700" s="88"/>
      <c r="K19700" s="88"/>
    </row>
    <row r="19701" spans="2:11" ht="12" hidden="1" customHeight="1" x14ac:dyDescent="0.2">
      <c r="B19701" s="88"/>
      <c r="C19701" s="88"/>
      <c r="D19701" s="88"/>
      <c r="E19701" s="88"/>
      <c r="F19701" s="88"/>
      <c r="G19701" s="88"/>
      <c r="H19701" s="88"/>
      <c r="I19701" s="88"/>
      <c r="J19701" s="88"/>
      <c r="K19701" s="88"/>
    </row>
    <row r="19702" spans="2:11" ht="12" hidden="1" customHeight="1" x14ac:dyDescent="0.2">
      <c r="B19702" s="88"/>
      <c r="C19702" s="88"/>
      <c r="D19702" s="88"/>
      <c r="E19702" s="88"/>
      <c r="F19702" s="88"/>
      <c r="G19702" s="88"/>
      <c r="H19702" s="88"/>
      <c r="I19702" s="88"/>
      <c r="J19702" s="88"/>
      <c r="K19702" s="88"/>
    </row>
    <row r="19703" spans="2:11" ht="12" hidden="1" customHeight="1" x14ac:dyDescent="0.2">
      <c r="B19703" s="88"/>
      <c r="C19703" s="88"/>
      <c r="D19703" s="88"/>
      <c r="E19703" s="88"/>
      <c r="F19703" s="88"/>
      <c r="G19703" s="88"/>
      <c r="H19703" s="88"/>
      <c r="I19703" s="88"/>
      <c r="J19703" s="88"/>
      <c r="K19703" s="88"/>
    </row>
    <row r="19704" spans="2:11" ht="12" hidden="1" customHeight="1" x14ac:dyDescent="0.2">
      <c r="B19704" s="88"/>
      <c r="C19704" s="88"/>
      <c r="D19704" s="88"/>
      <c r="E19704" s="88"/>
      <c r="F19704" s="88"/>
      <c r="G19704" s="88"/>
      <c r="H19704" s="88"/>
      <c r="I19704" s="88"/>
      <c r="J19704" s="88"/>
      <c r="K19704" s="88"/>
    </row>
    <row r="19705" spans="2:11" ht="12" hidden="1" customHeight="1" x14ac:dyDescent="0.2">
      <c r="B19705" s="88"/>
      <c r="C19705" s="88"/>
      <c r="D19705" s="88"/>
      <c r="E19705" s="88"/>
      <c r="F19705" s="88"/>
      <c r="G19705" s="88"/>
      <c r="H19705" s="88"/>
      <c r="I19705" s="88"/>
      <c r="J19705" s="88"/>
      <c r="K19705" s="88"/>
    </row>
    <row r="19706" spans="2:11" ht="12" hidden="1" customHeight="1" x14ac:dyDescent="0.2">
      <c r="B19706" s="88"/>
      <c r="C19706" s="88"/>
      <c r="D19706" s="88"/>
      <c r="E19706" s="88"/>
      <c r="F19706" s="88"/>
      <c r="G19706" s="88"/>
      <c r="H19706" s="88"/>
      <c r="I19706" s="88"/>
      <c r="J19706" s="88"/>
      <c r="K19706" s="88"/>
    </row>
    <row r="19707" spans="2:11" ht="12" hidden="1" customHeight="1" x14ac:dyDescent="0.2">
      <c r="B19707" s="88"/>
      <c r="C19707" s="88"/>
      <c r="D19707" s="88"/>
      <c r="E19707" s="88"/>
      <c r="F19707" s="88"/>
      <c r="G19707" s="88"/>
      <c r="H19707" s="88"/>
      <c r="I19707" s="88"/>
      <c r="J19707" s="88"/>
      <c r="K19707" s="88"/>
    </row>
    <row r="19708" spans="2:11" ht="12" hidden="1" customHeight="1" x14ac:dyDescent="0.2">
      <c r="B19708" s="88"/>
      <c r="C19708" s="88"/>
      <c r="D19708" s="88"/>
      <c r="E19708" s="88"/>
      <c r="F19708" s="88"/>
      <c r="G19708" s="88"/>
      <c r="H19708" s="88"/>
      <c r="I19708" s="88"/>
      <c r="J19708" s="88"/>
      <c r="K19708" s="88"/>
    </row>
    <row r="19709" spans="2:11" ht="12" hidden="1" customHeight="1" x14ac:dyDescent="0.2">
      <c r="B19709" s="88"/>
      <c r="C19709" s="88"/>
      <c r="D19709" s="88"/>
      <c r="E19709" s="88"/>
      <c r="F19709" s="88"/>
      <c r="G19709" s="88"/>
      <c r="H19709" s="88"/>
      <c r="I19709" s="88"/>
      <c r="J19709" s="88"/>
      <c r="K19709" s="88"/>
    </row>
    <row r="19710" spans="2:11" ht="12" hidden="1" customHeight="1" x14ac:dyDescent="0.2">
      <c r="B19710" s="88"/>
      <c r="C19710" s="88"/>
      <c r="D19710" s="88"/>
      <c r="E19710" s="88"/>
      <c r="F19710" s="88"/>
      <c r="G19710" s="88"/>
      <c r="H19710" s="88"/>
      <c r="I19710" s="88"/>
      <c r="J19710" s="88"/>
      <c r="K19710" s="88"/>
    </row>
    <row r="19711" spans="2:11" ht="12" hidden="1" customHeight="1" x14ac:dyDescent="0.2">
      <c r="B19711" s="88"/>
      <c r="C19711" s="88"/>
      <c r="D19711" s="88"/>
      <c r="E19711" s="88"/>
      <c r="F19711" s="88"/>
      <c r="G19711" s="88"/>
      <c r="H19711" s="88"/>
      <c r="I19711" s="88"/>
      <c r="J19711" s="88"/>
      <c r="K19711" s="88"/>
    </row>
    <row r="19712" spans="2:11" ht="12" hidden="1" customHeight="1" x14ac:dyDescent="0.2">
      <c r="B19712" s="88"/>
      <c r="C19712" s="88"/>
      <c r="D19712" s="88"/>
      <c r="E19712" s="88"/>
      <c r="F19712" s="88"/>
      <c r="G19712" s="88"/>
      <c r="H19712" s="88"/>
      <c r="I19712" s="88"/>
      <c r="J19712" s="88"/>
      <c r="K19712" s="88"/>
    </row>
    <row r="19713" spans="2:11" ht="12" hidden="1" customHeight="1" x14ac:dyDescent="0.2">
      <c r="B19713" s="88"/>
      <c r="C19713" s="88"/>
      <c r="D19713" s="88"/>
      <c r="E19713" s="88"/>
      <c r="F19713" s="88"/>
      <c r="G19713" s="88"/>
      <c r="H19713" s="88"/>
      <c r="I19713" s="88"/>
      <c r="J19713" s="88"/>
      <c r="K19713" s="88"/>
    </row>
    <row r="19714" spans="2:11" ht="12" hidden="1" customHeight="1" x14ac:dyDescent="0.2">
      <c r="B19714" s="88"/>
      <c r="C19714" s="88"/>
      <c r="D19714" s="88"/>
      <c r="E19714" s="88"/>
      <c r="F19714" s="88"/>
      <c r="G19714" s="88"/>
      <c r="H19714" s="88"/>
      <c r="I19714" s="88"/>
      <c r="J19714" s="88"/>
      <c r="K19714" s="88"/>
    </row>
    <row r="19715" spans="2:11" ht="12" hidden="1" customHeight="1" x14ac:dyDescent="0.2">
      <c r="B19715" s="88"/>
      <c r="C19715" s="88"/>
      <c r="D19715" s="88"/>
      <c r="E19715" s="88"/>
      <c r="F19715" s="88"/>
      <c r="G19715" s="88"/>
      <c r="H19715" s="88"/>
      <c r="I19715" s="88"/>
      <c r="J19715" s="88"/>
      <c r="K19715" s="88"/>
    </row>
    <row r="19716" spans="2:11" ht="12" hidden="1" customHeight="1" x14ac:dyDescent="0.2">
      <c r="B19716" s="88"/>
      <c r="C19716" s="88"/>
      <c r="D19716" s="88"/>
      <c r="E19716" s="88"/>
      <c r="F19716" s="88"/>
      <c r="G19716" s="88"/>
      <c r="H19716" s="88"/>
      <c r="I19716" s="88"/>
      <c r="J19716" s="88"/>
      <c r="K19716" s="88"/>
    </row>
    <row r="19717" spans="2:11" ht="12" hidden="1" customHeight="1" x14ac:dyDescent="0.2">
      <c r="B19717" s="88"/>
      <c r="C19717" s="88"/>
      <c r="D19717" s="88"/>
      <c r="E19717" s="88"/>
      <c r="F19717" s="88"/>
      <c r="G19717" s="88"/>
      <c r="H19717" s="88"/>
      <c r="I19717" s="88"/>
      <c r="J19717" s="88"/>
      <c r="K19717" s="88"/>
    </row>
    <row r="19718" spans="2:11" ht="12" hidden="1" customHeight="1" x14ac:dyDescent="0.2">
      <c r="B19718" s="88"/>
      <c r="C19718" s="88"/>
      <c r="D19718" s="88"/>
      <c r="E19718" s="88"/>
      <c r="F19718" s="88"/>
      <c r="G19718" s="88"/>
      <c r="H19718" s="88"/>
      <c r="I19718" s="88"/>
      <c r="J19718" s="88"/>
      <c r="K19718" s="88"/>
    </row>
    <row r="19719" spans="2:11" ht="12" hidden="1" customHeight="1" x14ac:dyDescent="0.2">
      <c r="B19719" s="88"/>
      <c r="C19719" s="88"/>
      <c r="D19719" s="88"/>
      <c r="E19719" s="88"/>
      <c r="F19719" s="88"/>
      <c r="G19719" s="88"/>
      <c r="H19719" s="88"/>
      <c r="I19719" s="88"/>
      <c r="J19719" s="88"/>
      <c r="K19719" s="88"/>
    </row>
    <row r="19720" spans="2:11" ht="12" hidden="1" customHeight="1" x14ac:dyDescent="0.2">
      <c r="B19720" s="88"/>
      <c r="C19720" s="88"/>
      <c r="D19720" s="88"/>
      <c r="E19720" s="88"/>
      <c r="F19720" s="88"/>
      <c r="G19720" s="88"/>
      <c r="H19720" s="88"/>
      <c r="I19720" s="88"/>
      <c r="J19720" s="88"/>
      <c r="K19720" s="88"/>
    </row>
    <row r="19721" spans="2:11" ht="12" hidden="1" customHeight="1" x14ac:dyDescent="0.2">
      <c r="B19721" s="88"/>
      <c r="C19721" s="88"/>
      <c r="D19721" s="88"/>
      <c r="E19721" s="88"/>
      <c r="F19721" s="88"/>
      <c r="G19721" s="88"/>
      <c r="H19721" s="88"/>
      <c r="I19721" s="88"/>
      <c r="J19721" s="88"/>
      <c r="K19721" s="88"/>
    </row>
    <row r="19722" spans="2:11" ht="12" hidden="1" customHeight="1" x14ac:dyDescent="0.2">
      <c r="B19722" s="88"/>
      <c r="C19722" s="88"/>
      <c r="D19722" s="88"/>
      <c r="E19722" s="88"/>
      <c r="F19722" s="88"/>
      <c r="G19722" s="88"/>
      <c r="H19722" s="88"/>
      <c r="I19722" s="88"/>
      <c r="J19722" s="88"/>
      <c r="K19722" s="88"/>
    </row>
    <row r="19723" spans="2:11" ht="12" hidden="1" customHeight="1" x14ac:dyDescent="0.2">
      <c r="B19723" s="88"/>
      <c r="C19723" s="88"/>
      <c r="D19723" s="88"/>
      <c r="E19723" s="88"/>
      <c r="F19723" s="88"/>
      <c r="G19723" s="88"/>
      <c r="H19723" s="88"/>
      <c r="I19723" s="88"/>
      <c r="J19723" s="88"/>
      <c r="K19723" s="88"/>
    </row>
    <row r="19724" spans="2:11" ht="12" hidden="1" customHeight="1" x14ac:dyDescent="0.2">
      <c r="B19724" s="88"/>
      <c r="C19724" s="88"/>
      <c r="D19724" s="88"/>
      <c r="E19724" s="88"/>
      <c r="F19724" s="88"/>
      <c r="G19724" s="88"/>
      <c r="H19724" s="88"/>
      <c r="I19724" s="88"/>
      <c r="J19724" s="88"/>
      <c r="K19724" s="88"/>
    </row>
    <row r="19725" spans="2:11" ht="12" hidden="1" customHeight="1" x14ac:dyDescent="0.2">
      <c r="B19725" s="88"/>
      <c r="C19725" s="88"/>
      <c r="D19725" s="88"/>
      <c r="E19725" s="88"/>
      <c r="F19725" s="88"/>
      <c r="G19725" s="88"/>
      <c r="H19725" s="88"/>
      <c r="I19725" s="88"/>
      <c r="J19725" s="88"/>
      <c r="K19725" s="88"/>
    </row>
    <row r="19726" spans="2:11" ht="12" hidden="1" customHeight="1" x14ac:dyDescent="0.2">
      <c r="B19726" s="88"/>
      <c r="C19726" s="88"/>
      <c r="D19726" s="88"/>
      <c r="E19726" s="88"/>
      <c r="F19726" s="88"/>
      <c r="G19726" s="88"/>
      <c r="H19726" s="88"/>
      <c r="I19726" s="88"/>
      <c r="J19726" s="88"/>
      <c r="K19726" s="88"/>
    </row>
    <row r="19727" spans="2:11" ht="12" hidden="1" customHeight="1" x14ac:dyDescent="0.2">
      <c r="B19727" s="88"/>
      <c r="C19727" s="88"/>
      <c r="D19727" s="88"/>
      <c r="E19727" s="88"/>
      <c r="F19727" s="88"/>
      <c r="G19727" s="88"/>
      <c r="H19727" s="88"/>
      <c r="I19727" s="88"/>
      <c r="J19727" s="88"/>
      <c r="K19727" s="88"/>
    </row>
    <row r="19728" spans="2:11" ht="12" hidden="1" customHeight="1" x14ac:dyDescent="0.2">
      <c r="B19728" s="88"/>
      <c r="C19728" s="88"/>
      <c r="D19728" s="88"/>
      <c r="E19728" s="88"/>
      <c r="F19728" s="88"/>
      <c r="G19728" s="88"/>
      <c r="H19728" s="88"/>
      <c r="I19728" s="88"/>
      <c r="J19728" s="88"/>
      <c r="K19728" s="88"/>
    </row>
    <row r="19729" spans="2:11" ht="12" hidden="1" customHeight="1" x14ac:dyDescent="0.2">
      <c r="B19729" s="88"/>
      <c r="C19729" s="88"/>
      <c r="D19729" s="88"/>
      <c r="E19729" s="88"/>
      <c r="F19729" s="88"/>
      <c r="G19729" s="88"/>
      <c r="H19729" s="88"/>
      <c r="I19729" s="88"/>
      <c r="J19729" s="88"/>
      <c r="K19729" s="88"/>
    </row>
    <row r="19730" spans="2:11" ht="12" hidden="1" customHeight="1" x14ac:dyDescent="0.2">
      <c r="B19730" s="88"/>
      <c r="C19730" s="88"/>
      <c r="D19730" s="88"/>
      <c r="E19730" s="88"/>
      <c r="F19730" s="88"/>
      <c r="G19730" s="88"/>
      <c r="H19730" s="88"/>
      <c r="I19730" s="88"/>
      <c r="J19730" s="88"/>
      <c r="K19730" s="88"/>
    </row>
    <row r="19731" spans="2:11" ht="12" hidden="1" customHeight="1" x14ac:dyDescent="0.2">
      <c r="B19731" s="88"/>
      <c r="C19731" s="88"/>
      <c r="D19731" s="88"/>
      <c r="E19731" s="88"/>
      <c r="F19731" s="88"/>
      <c r="G19731" s="88"/>
      <c r="H19731" s="88"/>
      <c r="I19731" s="88"/>
      <c r="J19731" s="88"/>
      <c r="K19731" s="88"/>
    </row>
    <row r="19732" spans="2:11" ht="12" hidden="1" customHeight="1" x14ac:dyDescent="0.2">
      <c r="B19732" s="88"/>
      <c r="C19732" s="88"/>
      <c r="D19732" s="88"/>
      <c r="E19732" s="88"/>
      <c r="F19732" s="88"/>
      <c r="G19732" s="88"/>
      <c r="H19732" s="88"/>
      <c r="I19732" s="88"/>
      <c r="J19732" s="88"/>
      <c r="K19732" s="88"/>
    </row>
    <row r="19733" spans="2:11" ht="12" hidden="1" customHeight="1" x14ac:dyDescent="0.2">
      <c r="B19733" s="88"/>
      <c r="C19733" s="88"/>
      <c r="D19733" s="88"/>
      <c r="E19733" s="88"/>
      <c r="F19733" s="88"/>
      <c r="G19733" s="88"/>
      <c r="H19733" s="88"/>
      <c r="I19733" s="88"/>
      <c r="J19733" s="88"/>
      <c r="K19733" s="88"/>
    </row>
    <row r="19734" spans="2:11" ht="12" hidden="1" customHeight="1" x14ac:dyDescent="0.2">
      <c r="B19734" s="88"/>
      <c r="C19734" s="88"/>
      <c r="D19734" s="88"/>
      <c r="E19734" s="88"/>
      <c r="F19734" s="88"/>
      <c r="G19734" s="88"/>
      <c r="H19734" s="88"/>
      <c r="I19734" s="88"/>
      <c r="J19734" s="88"/>
      <c r="K19734" s="88"/>
    </row>
    <row r="19735" spans="2:11" ht="12" hidden="1" customHeight="1" x14ac:dyDescent="0.2">
      <c r="B19735" s="88"/>
      <c r="C19735" s="88"/>
      <c r="D19735" s="88"/>
      <c r="E19735" s="88"/>
      <c r="F19735" s="88"/>
      <c r="G19735" s="88"/>
      <c r="H19735" s="88"/>
      <c r="I19735" s="88"/>
      <c r="J19735" s="88"/>
      <c r="K19735" s="88"/>
    </row>
    <row r="19736" spans="2:11" ht="12" hidden="1" customHeight="1" x14ac:dyDescent="0.2">
      <c r="B19736" s="88"/>
      <c r="C19736" s="88"/>
      <c r="D19736" s="88"/>
      <c r="E19736" s="88"/>
      <c r="F19736" s="88"/>
      <c r="G19736" s="88"/>
      <c r="H19736" s="88"/>
      <c r="I19736" s="88"/>
      <c r="J19736" s="88"/>
      <c r="K19736" s="88"/>
    </row>
    <row r="19737" spans="2:11" ht="12" hidden="1" customHeight="1" x14ac:dyDescent="0.2">
      <c r="B19737" s="88"/>
      <c r="C19737" s="88"/>
      <c r="D19737" s="88"/>
      <c r="E19737" s="88"/>
      <c r="F19737" s="88"/>
      <c r="G19737" s="88"/>
      <c r="H19737" s="88"/>
      <c r="I19737" s="88"/>
      <c r="J19737" s="88"/>
      <c r="K19737" s="88"/>
    </row>
    <row r="19738" spans="2:11" ht="12" hidden="1" customHeight="1" x14ac:dyDescent="0.2">
      <c r="B19738" s="88"/>
      <c r="C19738" s="88"/>
      <c r="D19738" s="88"/>
      <c r="E19738" s="88"/>
      <c r="F19738" s="88"/>
      <c r="G19738" s="88"/>
      <c r="H19738" s="88"/>
      <c r="I19738" s="88"/>
      <c r="J19738" s="88"/>
      <c r="K19738" s="88"/>
    </row>
    <row r="19739" spans="2:11" ht="12" hidden="1" customHeight="1" x14ac:dyDescent="0.2">
      <c r="B19739" s="88"/>
      <c r="C19739" s="88"/>
      <c r="D19739" s="88"/>
      <c r="E19739" s="88"/>
      <c r="F19739" s="88"/>
      <c r="G19739" s="88"/>
      <c r="H19739" s="88"/>
      <c r="I19739" s="88"/>
      <c r="J19739" s="88"/>
      <c r="K19739" s="88"/>
    </row>
    <row r="19740" spans="2:11" ht="12" hidden="1" customHeight="1" x14ac:dyDescent="0.2">
      <c r="B19740" s="88"/>
      <c r="C19740" s="88"/>
      <c r="D19740" s="88"/>
      <c r="E19740" s="88"/>
      <c r="F19740" s="88"/>
      <c r="G19740" s="88"/>
      <c r="H19740" s="88"/>
      <c r="I19740" s="88"/>
      <c r="J19740" s="88"/>
      <c r="K19740" s="88"/>
    </row>
    <row r="19741" spans="2:11" ht="12" hidden="1" customHeight="1" x14ac:dyDescent="0.2">
      <c r="B19741" s="88"/>
      <c r="C19741" s="88"/>
      <c r="D19741" s="88"/>
      <c r="E19741" s="88"/>
      <c r="F19741" s="88"/>
      <c r="G19741" s="88"/>
      <c r="H19741" s="88"/>
      <c r="I19741" s="88"/>
      <c r="J19741" s="88"/>
      <c r="K19741" s="88"/>
    </row>
    <row r="19742" spans="2:11" ht="12" hidden="1" customHeight="1" x14ac:dyDescent="0.2">
      <c r="B19742" s="88"/>
      <c r="C19742" s="88"/>
      <c r="D19742" s="88"/>
      <c r="E19742" s="88"/>
      <c r="F19742" s="88"/>
      <c r="G19742" s="88"/>
      <c r="H19742" s="88"/>
      <c r="I19742" s="88"/>
      <c r="J19742" s="88"/>
      <c r="K19742" s="88"/>
    </row>
    <row r="19743" spans="2:11" ht="12" hidden="1" customHeight="1" x14ac:dyDescent="0.2">
      <c r="B19743" s="88"/>
      <c r="C19743" s="88"/>
      <c r="D19743" s="88"/>
      <c r="E19743" s="88"/>
      <c r="F19743" s="88"/>
      <c r="G19743" s="88"/>
      <c r="H19743" s="88"/>
      <c r="I19743" s="88"/>
      <c r="J19743" s="88"/>
      <c r="K19743" s="88"/>
    </row>
    <row r="19744" spans="2:11" ht="12" hidden="1" customHeight="1" x14ac:dyDescent="0.2">
      <c r="B19744" s="88"/>
      <c r="C19744" s="88"/>
      <c r="D19744" s="88"/>
      <c r="E19744" s="88"/>
      <c r="F19744" s="88"/>
      <c r="G19744" s="88"/>
      <c r="H19744" s="88"/>
      <c r="I19744" s="88"/>
      <c r="J19744" s="88"/>
      <c r="K19744" s="88"/>
    </row>
    <row r="19745" spans="2:11" ht="12" hidden="1" customHeight="1" x14ac:dyDescent="0.2">
      <c r="B19745" s="88"/>
      <c r="C19745" s="88"/>
      <c r="D19745" s="88"/>
      <c r="E19745" s="88"/>
      <c r="F19745" s="88"/>
      <c r="G19745" s="88"/>
      <c r="H19745" s="88"/>
      <c r="I19745" s="88"/>
      <c r="J19745" s="88"/>
      <c r="K19745" s="88"/>
    </row>
    <row r="19746" spans="2:11" ht="12" hidden="1" customHeight="1" x14ac:dyDescent="0.2">
      <c r="B19746" s="88"/>
      <c r="C19746" s="88"/>
      <c r="D19746" s="88"/>
      <c r="E19746" s="88"/>
      <c r="F19746" s="88"/>
      <c r="G19746" s="88"/>
      <c r="H19746" s="88"/>
      <c r="I19746" s="88"/>
      <c r="J19746" s="88"/>
      <c r="K19746" s="88"/>
    </row>
    <row r="19747" spans="2:11" ht="12" hidden="1" customHeight="1" x14ac:dyDescent="0.2">
      <c r="B19747" s="88"/>
      <c r="C19747" s="88"/>
      <c r="D19747" s="88"/>
      <c r="E19747" s="88"/>
      <c r="F19747" s="88"/>
      <c r="G19747" s="88"/>
      <c r="H19747" s="88"/>
      <c r="I19747" s="88"/>
      <c r="J19747" s="88"/>
      <c r="K19747" s="88"/>
    </row>
    <row r="19748" spans="2:11" ht="12" hidden="1" customHeight="1" x14ac:dyDescent="0.2">
      <c r="B19748" s="88"/>
      <c r="C19748" s="88"/>
      <c r="D19748" s="88"/>
      <c r="E19748" s="88"/>
      <c r="F19748" s="88"/>
      <c r="G19748" s="88"/>
      <c r="H19748" s="88"/>
      <c r="I19748" s="88"/>
      <c r="J19748" s="88"/>
      <c r="K19748" s="88"/>
    </row>
    <row r="19749" spans="2:11" ht="12" hidden="1" customHeight="1" x14ac:dyDescent="0.2">
      <c r="B19749" s="88"/>
      <c r="C19749" s="88"/>
      <c r="D19749" s="88"/>
      <c r="E19749" s="88"/>
      <c r="F19749" s="88"/>
      <c r="G19749" s="88"/>
      <c r="H19749" s="88"/>
      <c r="I19749" s="88"/>
      <c r="J19749" s="88"/>
      <c r="K19749" s="88"/>
    </row>
    <row r="19750" spans="2:11" ht="12" hidden="1" customHeight="1" x14ac:dyDescent="0.2">
      <c r="B19750" s="88"/>
      <c r="C19750" s="88"/>
      <c r="D19750" s="88"/>
      <c r="E19750" s="88"/>
      <c r="F19750" s="88"/>
      <c r="G19750" s="88"/>
      <c r="H19750" s="88"/>
      <c r="I19750" s="88"/>
      <c r="J19750" s="88"/>
      <c r="K19750" s="88"/>
    </row>
    <row r="19751" spans="2:11" ht="12" hidden="1" customHeight="1" x14ac:dyDescent="0.2">
      <c r="B19751" s="88"/>
      <c r="C19751" s="88"/>
      <c r="D19751" s="88"/>
      <c r="E19751" s="88"/>
      <c r="F19751" s="88"/>
      <c r="G19751" s="88"/>
      <c r="H19751" s="88"/>
      <c r="I19751" s="88"/>
      <c r="J19751" s="88"/>
      <c r="K19751" s="88"/>
    </row>
    <row r="19752" spans="2:11" ht="12" hidden="1" customHeight="1" x14ac:dyDescent="0.2">
      <c r="B19752" s="88"/>
      <c r="C19752" s="88"/>
      <c r="D19752" s="88"/>
      <c r="E19752" s="88"/>
      <c r="F19752" s="88"/>
      <c r="G19752" s="88"/>
      <c r="H19752" s="88"/>
      <c r="I19752" s="88"/>
      <c r="J19752" s="88"/>
      <c r="K19752" s="88"/>
    </row>
    <row r="19753" spans="2:11" ht="12" hidden="1" customHeight="1" x14ac:dyDescent="0.2">
      <c r="B19753" s="88"/>
      <c r="C19753" s="88"/>
      <c r="D19753" s="88"/>
      <c r="E19753" s="88"/>
      <c r="F19753" s="88"/>
      <c r="G19753" s="88"/>
      <c r="H19753" s="88"/>
      <c r="I19753" s="88"/>
      <c r="J19753" s="88"/>
      <c r="K19753" s="88"/>
    </row>
    <row r="19754" spans="2:11" ht="12" hidden="1" customHeight="1" x14ac:dyDescent="0.2">
      <c r="B19754" s="88"/>
      <c r="C19754" s="88"/>
      <c r="D19754" s="88"/>
      <c r="E19754" s="88"/>
      <c r="F19754" s="88"/>
      <c r="G19754" s="88"/>
      <c r="H19754" s="88"/>
      <c r="I19754" s="88"/>
      <c r="J19754" s="88"/>
      <c r="K19754" s="88"/>
    </row>
    <row r="19755" spans="2:11" ht="12" hidden="1" customHeight="1" x14ac:dyDescent="0.2">
      <c r="B19755" s="88"/>
      <c r="C19755" s="88"/>
      <c r="D19755" s="88"/>
      <c r="E19755" s="88"/>
      <c r="F19755" s="88"/>
      <c r="G19755" s="88"/>
      <c r="H19755" s="88"/>
      <c r="I19755" s="88"/>
      <c r="J19755" s="88"/>
      <c r="K19755" s="88"/>
    </row>
    <row r="19756" spans="2:11" ht="12" hidden="1" customHeight="1" x14ac:dyDescent="0.2">
      <c r="B19756" s="88"/>
      <c r="C19756" s="88"/>
      <c r="D19756" s="88"/>
      <c r="E19756" s="88"/>
      <c r="F19756" s="88"/>
      <c r="G19756" s="88"/>
      <c r="H19756" s="88"/>
      <c r="I19756" s="88"/>
      <c r="J19756" s="88"/>
      <c r="K19756" s="88"/>
    </row>
    <row r="19757" spans="2:11" ht="12" hidden="1" customHeight="1" x14ac:dyDescent="0.2">
      <c r="B19757" s="88"/>
      <c r="C19757" s="88"/>
      <c r="D19757" s="88"/>
      <c r="E19757" s="88"/>
      <c r="F19757" s="88"/>
      <c r="G19757" s="88"/>
      <c r="H19757" s="88"/>
      <c r="I19757" s="88"/>
      <c r="J19757" s="88"/>
      <c r="K19757" s="88"/>
    </row>
    <row r="19758" spans="2:11" ht="12" hidden="1" customHeight="1" x14ac:dyDescent="0.2">
      <c r="B19758" s="88"/>
      <c r="C19758" s="88"/>
      <c r="D19758" s="88"/>
      <c r="E19758" s="88"/>
      <c r="F19758" s="88"/>
      <c r="G19758" s="88"/>
      <c r="H19758" s="88"/>
      <c r="I19758" s="88"/>
      <c r="J19758" s="88"/>
      <c r="K19758" s="88"/>
    </row>
    <row r="19759" spans="2:11" ht="12" hidden="1" customHeight="1" x14ac:dyDescent="0.2">
      <c r="B19759" s="88"/>
      <c r="C19759" s="88"/>
      <c r="D19759" s="88"/>
      <c r="E19759" s="88"/>
      <c r="F19759" s="88"/>
      <c r="G19759" s="88"/>
      <c r="H19759" s="88"/>
      <c r="I19759" s="88"/>
      <c r="J19759" s="88"/>
      <c r="K19759" s="88"/>
    </row>
    <row r="19760" spans="2:11" ht="12" hidden="1" customHeight="1" x14ac:dyDescent="0.2">
      <c r="B19760" s="88"/>
      <c r="C19760" s="88"/>
      <c r="D19760" s="88"/>
      <c r="E19760" s="88"/>
      <c r="F19760" s="88"/>
      <c r="G19760" s="88"/>
      <c r="H19760" s="88"/>
      <c r="I19760" s="88"/>
      <c r="J19760" s="88"/>
      <c r="K19760" s="88"/>
    </row>
    <row r="19761" spans="2:11" ht="12" hidden="1" customHeight="1" x14ac:dyDescent="0.2">
      <c r="B19761" s="88"/>
      <c r="C19761" s="88"/>
      <c r="D19761" s="88"/>
      <c r="E19761" s="88"/>
      <c r="F19761" s="88"/>
      <c r="G19761" s="88"/>
      <c r="H19761" s="88"/>
      <c r="I19761" s="88"/>
      <c r="J19761" s="88"/>
      <c r="K19761" s="88"/>
    </row>
    <row r="19762" spans="2:11" ht="12" hidden="1" customHeight="1" x14ac:dyDescent="0.2">
      <c r="B19762" s="88"/>
      <c r="C19762" s="88"/>
      <c r="D19762" s="88"/>
      <c r="E19762" s="88"/>
      <c r="F19762" s="88"/>
      <c r="G19762" s="88"/>
      <c r="H19762" s="88"/>
      <c r="I19762" s="88"/>
      <c r="J19762" s="88"/>
      <c r="K19762" s="88"/>
    </row>
    <row r="19763" spans="2:11" ht="12" hidden="1" customHeight="1" x14ac:dyDescent="0.2">
      <c r="B19763" s="88"/>
      <c r="C19763" s="88"/>
      <c r="D19763" s="88"/>
      <c r="E19763" s="88"/>
      <c r="F19763" s="88"/>
      <c r="G19763" s="88"/>
      <c r="H19763" s="88"/>
      <c r="I19763" s="88"/>
      <c r="J19763" s="88"/>
      <c r="K19763" s="88"/>
    </row>
    <row r="19764" spans="2:11" ht="12" hidden="1" customHeight="1" x14ac:dyDescent="0.2">
      <c r="B19764" s="88"/>
      <c r="C19764" s="88"/>
      <c r="D19764" s="88"/>
      <c r="E19764" s="88"/>
      <c r="F19764" s="88"/>
      <c r="G19764" s="88"/>
      <c r="H19764" s="88"/>
      <c r="I19764" s="88"/>
      <c r="J19764" s="88"/>
      <c r="K19764" s="88"/>
    </row>
    <row r="19765" spans="2:11" ht="12" hidden="1" customHeight="1" x14ac:dyDescent="0.2">
      <c r="B19765" s="88"/>
      <c r="C19765" s="88"/>
      <c r="D19765" s="88"/>
      <c r="E19765" s="88"/>
      <c r="F19765" s="88"/>
      <c r="G19765" s="88"/>
      <c r="H19765" s="88"/>
      <c r="I19765" s="88"/>
      <c r="J19765" s="88"/>
      <c r="K19765" s="88"/>
    </row>
    <row r="19766" spans="2:11" ht="12" hidden="1" customHeight="1" x14ac:dyDescent="0.2">
      <c r="B19766" s="88"/>
      <c r="C19766" s="88"/>
      <c r="D19766" s="88"/>
      <c r="E19766" s="88"/>
      <c r="F19766" s="88"/>
      <c r="G19766" s="88"/>
      <c r="H19766" s="88"/>
      <c r="I19766" s="88"/>
      <c r="J19766" s="88"/>
      <c r="K19766" s="88"/>
    </row>
    <row r="19767" spans="2:11" ht="12" hidden="1" customHeight="1" x14ac:dyDescent="0.2">
      <c r="B19767" s="88"/>
      <c r="C19767" s="88"/>
      <c r="D19767" s="88"/>
      <c r="E19767" s="88"/>
      <c r="F19767" s="88"/>
      <c r="G19767" s="88"/>
      <c r="H19767" s="88"/>
      <c r="I19767" s="88"/>
      <c r="J19767" s="88"/>
      <c r="K19767" s="88"/>
    </row>
    <row r="19768" spans="2:11" ht="12" hidden="1" customHeight="1" x14ac:dyDescent="0.2">
      <c r="B19768" s="88"/>
      <c r="C19768" s="88"/>
      <c r="D19768" s="88"/>
      <c r="E19768" s="88"/>
      <c r="F19768" s="88"/>
      <c r="G19768" s="88"/>
      <c r="H19768" s="88"/>
      <c r="I19768" s="88"/>
      <c r="J19768" s="88"/>
      <c r="K19768" s="88"/>
    </row>
    <row r="19769" spans="2:11" ht="12" hidden="1" customHeight="1" x14ac:dyDescent="0.2">
      <c r="B19769" s="88"/>
      <c r="C19769" s="88"/>
      <c r="D19769" s="88"/>
      <c r="E19769" s="88"/>
      <c r="F19769" s="88"/>
      <c r="G19769" s="88"/>
      <c r="H19769" s="88"/>
      <c r="I19769" s="88"/>
      <c r="J19769" s="88"/>
      <c r="K19769" s="88"/>
    </row>
    <row r="19770" spans="2:11" ht="12" hidden="1" customHeight="1" x14ac:dyDescent="0.2">
      <c r="B19770" s="88"/>
      <c r="C19770" s="88"/>
      <c r="D19770" s="88"/>
      <c r="E19770" s="88"/>
      <c r="F19770" s="88"/>
      <c r="G19770" s="88"/>
      <c r="H19770" s="88"/>
      <c r="I19770" s="88"/>
      <c r="J19770" s="88"/>
      <c r="K19770" s="88"/>
    </row>
    <row r="19771" spans="2:11" ht="12" hidden="1" customHeight="1" x14ac:dyDescent="0.2">
      <c r="B19771" s="88"/>
      <c r="C19771" s="88"/>
      <c r="D19771" s="88"/>
      <c r="E19771" s="88"/>
      <c r="F19771" s="88"/>
      <c r="G19771" s="88"/>
      <c r="H19771" s="88"/>
      <c r="I19771" s="88"/>
      <c r="J19771" s="88"/>
      <c r="K19771" s="88"/>
    </row>
    <row r="19772" spans="2:11" ht="12" hidden="1" customHeight="1" x14ac:dyDescent="0.2">
      <c r="B19772" s="88"/>
      <c r="C19772" s="88"/>
      <c r="D19772" s="88"/>
      <c r="E19772" s="88"/>
      <c r="F19772" s="88"/>
      <c r="G19772" s="88"/>
      <c r="H19772" s="88"/>
      <c r="I19772" s="88"/>
      <c r="J19772" s="88"/>
      <c r="K19772" s="88"/>
    </row>
    <row r="19773" spans="2:11" ht="12" hidden="1" customHeight="1" x14ac:dyDescent="0.2">
      <c r="B19773" s="88"/>
      <c r="C19773" s="88"/>
      <c r="D19773" s="88"/>
      <c r="E19773" s="88"/>
      <c r="F19773" s="88"/>
      <c r="G19773" s="88"/>
      <c r="H19773" s="88"/>
      <c r="I19773" s="88"/>
      <c r="J19773" s="88"/>
      <c r="K19773" s="88"/>
    </row>
    <row r="19774" spans="2:11" ht="12" hidden="1" customHeight="1" x14ac:dyDescent="0.2">
      <c r="B19774" s="88"/>
      <c r="C19774" s="88"/>
      <c r="D19774" s="88"/>
      <c r="E19774" s="88"/>
      <c r="F19774" s="88"/>
      <c r="G19774" s="88"/>
      <c r="H19774" s="88"/>
      <c r="I19774" s="88"/>
      <c r="J19774" s="88"/>
      <c r="K19774" s="88"/>
    </row>
    <row r="19775" spans="2:11" ht="12" hidden="1" customHeight="1" x14ac:dyDescent="0.2">
      <c r="B19775" s="88"/>
      <c r="C19775" s="88"/>
      <c r="D19775" s="88"/>
      <c r="E19775" s="88"/>
      <c r="F19775" s="88"/>
      <c r="G19775" s="88"/>
      <c r="H19775" s="88"/>
      <c r="I19775" s="88"/>
      <c r="J19775" s="88"/>
      <c r="K19775" s="88"/>
    </row>
    <row r="19776" spans="2:11" ht="12" hidden="1" customHeight="1" x14ac:dyDescent="0.2">
      <c r="B19776" s="88"/>
      <c r="C19776" s="88"/>
      <c r="D19776" s="88"/>
      <c r="E19776" s="88"/>
      <c r="F19776" s="88"/>
      <c r="G19776" s="88"/>
      <c r="H19776" s="88"/>
      <c r="I19776" s="88"/>
      <c r="J19776" s="88"/>
      <c r="K19776" s="88"/>
    </row>
    <row r="19777" spans="2:11" ht="12" hidden="1" customHeight="1" x14ac:dyDescent="0.2">
      <c r="B19777" s="88"/>
      <c r="C19777" s="88"/>
      <c r="D19777" s="88"/>
      <c r="E19777" s="88"/>
      <c r="F19777" s="88"/>
      <c r="G19777" s="88"/>
      <c r="H19777" s="88"/>
      <c r="I19777" s="88"/>
      <c r="J19777" s="88"/>
      <c r="K19777" s="88"/>
    </row>
    <row r="19778" spans="2:11" ht="12" hidden="1" customHeight="1" x14ac:dyDescent="0.2">
      <c r="B19778" s="88"/>
      <c r="C19778" s="88"/>
      <c r="D19778" s="88"/>
      <c r="E19778" s="88"/>
      <c r="F19778" s="88"/>
      <c r="G19778" s="88"/>
      <c r="H19778" s="88"/>
      <c r="I19778" s="88"/>
      <c r="J19778" s="88"/>
      <c r="K19778" s="88"/>
    </row>
    <row r="19779" spans="2:11" ht="12" hidden="1" customHeight="1" x14ac:dyDescent="0.2">
      <c r="B19779" s="88"/>
      <c r="C19779" s="88"/>
      <c r="D19779" s="88"/>
      <c r="E19779" s="88"/>
      <c r="F19779" s="88"/>
      <c r="G19779" s="88"/>
      <c r="H19779" s="88"/>
      <c r="I19779" s="88"/>
      <c r="J19779" s="88"/>
      <c r="K19779" s="88"/>
    </row>
    <row r="19780" spans="2:11" ht="12" hidden="1" customHeight="1" x14ac:dyDescent="0.2">
      <c r="B19780" s="88"/>
      <c r="C19780" s="88"/>
      <c r="D19780" s="88"/>
      <c r="E19780" s="88"/>
      <c r="F19780" s="88"/>
      <c r="G19780" s="88"/>
      <c r="H19780" s="88"/>
      <c r="I19780" s="88"/>
      <c r="J19780" s="88"/>
      <c r="K19780" s="88"/>
    </row>
    <row r="19781" spans="2:11" ht="12" hidden="1" customHeight="1" x14ac:dyDescent="0.2">
      <c r="B19781" s="88"/>
      <c r="C19781" s="88"/>
      <c r="D19781" s="88"/>
      <c r="E19781" s="88"/>
      <c r="F19781" s="88"/>
      <c r="G19781" s="88"/>
      <c r="H19781" s="88"/>
      <c r="I19781" s="88"/>
      <c r="J19781" s="88"/>
      <c r="K19781" s="88"/>
    </row>
    <row r="19782" spans="2:11" ht="12" hidden="1" customHeight="1" x14ac:dyDescent="0.2">
      <c r="B19782" s="88"/>
      <c r="C19782" s="88"/>
      <c r="D19782" s="88"/>
      <c r="E19782" s="88"/>
      <c r="F19782" s="88"/>
      <c r="G19782" s="88"/>
      <c r="H19782" s="88"/>
      <c r="I19782" s="88"/>
      <c r="J19782" s="88"/>
      <c r="K19782" s="88"/>
    </row>
    <row r="19783" spans="2:11" ht="12" hidden="1" customHeight="1" x14ac:dyDescent="0.2">
      <c r="B19783" s="88"/>
      <c r="C19783" s="88"/>
      <c r="D19783" s="88"/>
      <c r="E19783" s="88"/>
      <c r="F19783" s="88"/>
      <c r="G19783" s="88"/>
      <c r="H19783" s="88"/>
      <c r="I19783" s="88"/>
      <c r="J19783" s="88"/>
      <c r="K19783" s="88"/>
    </row>
    <row r="19784" spans="2:11" ht="12" hidden="1" customHeight="1" x14ac:dyDescent="0.2">
      <c r="B19784" s="88"/>
      <c r="C19784" s="88"/>
      <c r="D19784" s="88"/>
      <c r="E19784" s="88"/>
      <c r="F19784" s="88"/>
      <c r="G19784" s="88"/>
      <c r="H19784" s="88"/>
      <c r="I19784" s="88"/>
      <c r="J19784" s="88"/>
      <c r="K19784" s="88"/>
    </row>
    <row r="19785" spans="2:11" ht="12" hidden="1" customHeight="1" x14ac:dyDescent="0.2">
      <c r="B19785" s="88"/>
      <c r="C19785" s="88"/>
      <c r="D19785" s="88"/>
      <c r="E19785" s="88"/>
      <c r="F19785" s="88"/>
      <c r="G19785" s="88"/>
      <c r="H19785" s="88"/>
      <c r="I19785" s="88"/>
      <c r="J19785" s="88"/>
      <c r="K19785" s="88"/>
    </row>
    <row r="19786" spans="2:11" ht="12" hidden="1" customHeight="1" x14ac:dyDescent="0.2">
      <c r="B19786" s="88"/>
      <c r="C19786" s="88"/>
      <c r="D19786" s="88"/>
      <c r="E19786" s="88"/>
      <c r="F19786" s="88"/>
      <c r="G19786" s="88"/>
      <c r="H19786" s="88"/>
      <c r="I19786" s="88"/>
      <c r="J19786" s="88"/>
      <c r="K19786" s="88"/>
    </row>
    <row r="19787" spans="2:11" ht="12" hidden="1" customHeight="1" x14ac:dyDescent="0.2">
      <c r="B19787" s="88"/>
      <c r="C19787" s="88"/>
      <c r="D19787" s="88"/>
      <c r="E19787" s="88"/>
      <c r="F19787" s="88"/>
      <c r="G19787" s="88"/>
      <c r="H19787" s="88"/>
      <c r="I19787" s="88"/>
      <c r="J19787" s="88"/>
      <c r="K19787" s="88"/>
    </row>
    <row r="19788" spans="2:11" ht="12" hidden="1" customHeight="1" x14ac:dyDescent="0.2">
      <c r="B19788" s="88"/>
      <c r="C19788" s="88"/>
      <c r="D19788" s="88"/>
      <c r="E19788" s="88"/>
      <c r="F19788" s="88"/>
      <c r="G19788" s="88"/>
      <c r="H19788" s="88"/>
      <c r="I19788" s="88"/>
      <c r="J19788" s="88"/>
      <c r="K19788" s="88"/>
    </row>
    <row r="19789" spans="2:11" ht="12" hidden="1" customHeight="1" x14ac:dyDescent="0.2">
      <c r="B19789" s="88"/>
      <c r="C19789" s="88"/>
      <c r="D19789" s="88"/>
      <c r="E19789" s="88"/>
      <c r="F19789" s="88"/>
      <c r="G19789" s="88"/>
      <c r="H19789" s="88"/>
      <c r="I19789" s="88"/>
      <c r="J19789" s="88"/>
      <c r="K19789" s="88"/>
    </row>
    <row r="19790" spans="2:11" ht="12" hidden="1" customHeight="1" x14ac:dyDescent="0.2">
      <c r="B19790" s="88"/>
      <c r="C19790" s="88"/>
      <c r="D19790" s="88"/>
      <c r="E19790" s="88"/>
      <c r="F19790" s="88"/>
      <c r="G19790" s="88"/>
      <c r="H19790" s="88"/>
      <c r="I19790" s="88"/>
      <c r="J19790" s="88"/>
      <c r="K19790" s="88"/>
    </row>
    <row r="19791" spans="2:11" ht="12" hidden="1" customHeight="1" x14ac:dyDescent="0.2">
      <c r="B19791" s="88"/>
      <c r="C19791" s="88"/>
      <c r="D19791" s="88"/>
      <c r="E19791" s="88"/>
      <c r="F19791" s="88"/>
      <c r="G19791" s="88"/>
      <c r="H19791" s="88"/>
      <c r="I19791" s="88"/>
      <c r="J19791" s="88"/>
      <c r="K19791" s="88"/>
    </row>
    <row r="19792" spans="2:11" ht="12" hidden="1" customHeight="1" x14ac:dyDescent="0.2">
      <c r="B19792" s="88"/>
      <c r="C19792" s="88"/>
      <c r="D19792" s="88"/>
      <c r="E19792" s="88"/>
      <c r="F19792" s="88"/>
      <c r="G19792" s="88"/>
      <c r="H19792" s="88"/>
      <c r="I19792" s="88"/>
      <c r="J19792" s="88"/>
      <c r="K19792" s="88"/>
    </row>
    <row r="19793" spans="2:11" ht="12" hidden="1" customHeight="1" x14ac:dyDescent="0.2">
      <c r="B19793" s="88"/>
      <c r="C19793" s="88"/>
      <c r="D19793" s="88"/>
      <c r="E19793" s="88"/>
      <c r="F19793" s="88"/>
      <c r="G19793" s="88"/>
      <c r="H19793" s="88"/>
      <c r="I19793" s="88"/>
      <c r="J19793" s="88"/>
      <c r="K19793" s="88"/>
    </row>
    <row r="19794" spans="2:11" ht="12" hidden="1" customHeight="1" x14ac:dyDescent="0.2">
      <c r="B19794" s="88"/>
      <c r="C19794" s="88"/>
      <c r="D19794" s="88"/>
      <c r="E19794" s="88"/>
      <c r="F19794" s="88"/>
      <c r="G19794" s="88"/>
      <c r="H19794" s="88"/>
      <c r="I19794" s="88"/>
      <c r="J19794" s="88"/>
      <c r="K19794" s="88"/>
    </row>
    <row r="19795" spans="2:11" ht="12" hidden="1" customHeight="1" x14ac:dyDescent="0.2">
      <c r="B19795" s="88"/>
      <c r="C19795" s="88"/>
      <c r="D19795" s="88"/>
      <c r="E19795" s="88"/>
      <c r="F19795" s="88"/>
      <c r="G19795" s="88"/>
      <c r="H19795" s="88"/>
      <c r="I19795" s="88"/>
      <c r="J19795" s="88"/>
      <c r="K19795" s="88"/>
    </row>
    <row r="19796" spans="2:11" ht="12" hidden="1" customHeight="1" x14ac:dyDescent="0.2">
      <c r="B19796" s="88"/>
      <c r="C19796" s="88"/>
      <c r="D19796" s="88"/>
      <c r="E19796" s="88"/>
      <c r="F19796" s="88"/>
      <c r="G19796" s="88"/>
      <c r="H19796" s="88"/>
      <c r="I19796" s="88"/>
      <c r="J19796" s="88"/>
      <c r="K19796" s="88"/>
    </row>
    <row r="19797" spans="2:11" ht="12" hidden="1" customHeight="1" x14ac:dyDescent="0.2">
      <c r="B19797" s="88"/>
      <c r="C19797" s="88"/>
      <c r="D19797" s="88"/>
      <c r="E19797" s="88"/>
      <c r="F19797" s="88"/>
      <c r="G19797" s="88"/>
      <c r="H19797" s="88"/>
      <c r="I19797" s="88"/>
      <c r="J19797" s="88"/>
      <c r="K19797" s="88"/>
    </row>
    <row r="19798" spans="2:11" ht="12" hidden="1" customHeight="1" x14ac:dyDescent="0.2">
      <c r="B19798" s="88"/>
      <c r="C19798" s="88"/>
      <c r="D19798" s="88"/>
      <c r="E19798" s="88"/>
      <c r="F19798" s="88"/>
      <c r="G19798" s="88"/>
      <c r="H19798" s="88"/>
      <c r="I19798" s="88"/>
      <c r="J19798" s="88"/>
      <c r="K19798" s="88"/>
    </row>
    <row r="19799" spans="2:11" ht="12" hidden="1" customHeight="1" x14ac:dyDescent="0.2">
      <c r="B19799" s="88"/>
      <c r="C19799" s="88"/>
      <c r="D19799" s="88"/>
      <c r="E19799" s="88"/>
      <c r="F19799" s="88"/>
      <c r="G19799" s="88"/>
      <c r="H19799" s="88"/>
      <c r="I19799" s="88"/>
      <c r="J19799" s="88"/>
      <c r="K19799" s="88"/>
    </row>
    <row r="19800" spans="2:11" ht="12" hidden="1" customHeight="1" x14ac:dyDescent="0.2">
      <c r="B19800" s="88"/>
      <c r="C19800" s="88"/>
      <c r="D19800" s="88"/>
      <c r="E19800" s="88"/>
      <c r="F19800" s="88"/>
      <c r="G19800" s="88"/>
      <c r="H19800" s="88"/>
      <c r="I19800" s="88"/>
      <c r="J19800" s="88"/>
      <c r="K19800" s="88"/>
    </row>
    <row r="19801" spans="2:11" ht="12" hidden="1" customHeight="1" x14ac:dyDescent="0.2">
      <c r="B19801" s="88"/>
      <c r="C19801" s="88"/>
      <c r="D19801" s="88"/>
      <c r="E19801" s="88"/>
      <c r="F19801" s="88"/>
      <c r="G19801" s="88"/>
      <c r="H19801" s="88"/>
      <c r="I19801" s="88"/>
      <c r="J19801" s="88"/>
      <c r="K19801" s="88"/>
    </row>
    <row r="19802" spans="2:11" ht="12" hidden="1" customHeight="1" x14ac:dyDescent="0.2">
      <c r="B19802" s="88"/>
      <c r="C19802" s="88"/>
      <c r="D19802" s="88"/>
      <c r="E19802" s="88"/>
      <c r="F19802" s="88"/>
      <c r="G19802" s="88"/>
      <c r="H19802" s="88"/>
      <c r="I19802" s="88"/>
      <c r="J19802" s="88"/>
      <c r="K19802" s="88"/>
    </row>
    <row r="19803" spans="2:11" ht="12" hidden="1" customHeight="1" x14ac:dyDescent="0.2">
      <c r="B19803" s="88"/>
      <c r="C19803" s="88"/>
      <c r="D19803" s="88"/>
      <c r="E19803" s="88"/>
      <c r="F19803" s="88"/>
      <c r="G19803" s="88"/>
      <c r="H19803" s="88"/>
      <c r="I19803" s="88"/>
      <c r="J19803" s="88"/>
      <c r="K19803" s="88"/>
    </row>
    <row r="19804" spans="2:11" ht="12" hidden="1" customHeight="1" x14ac:dyDescent="0.2">
      <c r="B19804" s="88"/>
      <c r="C19804" s="88"/>
      <c r="D19804" s="88"/>
      <c r="E19804" s="88"/>
      <c r="F19804" s="88"/>
      <c r="G19804" s="88"/>
      <c r="H19804" s="88"/>
      <c r="I19804" s="88"/>
      <c r="J19804" s="88"/>
      <c r="K19804" s="88"/>
    </row>
    <row r="19805" spans="2:11" ht="12" hidden="1" customHeight="1" x14ac:dyDescent="0.2">
      <c r="B19805" s="88"/>
      <c r="C19805" s="88"/>
      <c r="D19805" s="88"/>
      <c r="E19805" s="88"/>
      <c r="F19805" s="88"/>
      <c r="G19805" s="88"/>
      <c r="H19805" s="88"/>
      <c r="I19805" s="88"/>
      <c r="J19805" s="88"/>
      <c r="K19805" s="88"/>
    </row>
    <row r="19806" spans="2:11" ht="12" hidden="1" customHeight="1" x14ac:dyDescent="0.2">
      <c r="B19806" s="88"/>
      <c r="C19806" s="88"/>
      <c r="D19806" s="88"/>
      <c r="E19806" s="88"/>
      <c r="F19806" s="88"/>
      <c r="G19806" s="88"/>
      <c r="H19806" s="88"/>
      <c r="I19806" s="88"/>
      <c r="J19806" s="88"/>
      <c r="K19806" s="88"/>
    </row>
    <row r="19807" spans="2:11" ht="12" hidden="1" customHeight="1" x14ac:dyDescent="0.2">
      <c r="B19807" s="88"/>
      <c r="C19807" s="88"/>
      <c r="D19807" s="88"/>
      <c r="E19807" s="88"/>
      <c r="F19807" s="88"/>
      <c r="G19807" s="88"/>
      <c r="H19807" s="88"/>
      <c r="I19807" s="88"/>
      <c r="J19807" s="88"/>
      <c r="K19807" s="88"/>
    </row>
    <row r="19808" spans="2:11" ht="12" hidden="1" customHeight="1" x14ac:dyDescent="0.2">
      <c r="B19808" s="88"/>
      <c r="C19808" s="88"/>
      <c r="D19808" s="88"/>
      <c r="E19808" s="88"/>
      <c r="F19808" s="88"/>
      <c r="G19808" s="88"/>
      <c r="H19808" s="88"/>
      <c r="I19808" s="88"/>
      <c r="J19808" s="88"/>
      <c r="K19808" s="88"/>
    </row>
    <row r="19809" spans="2:11" ht="12" hidden="1" customHeight="1" x14ac:dyDescent="0.2">
      <c r="B19809" s="88"/>
      <c r="C19809" s="88"/>
      <c r="D19809" s="88"/>
      <c r="E19809" s="88"/>
      <c r="F19809" s="88"/>
      <c r="G19809" s="88"/>
      <c r="H19809" s="88"/>
      <c r="I19809" s="88"/>
      <c r="J19809" s="88"/>
      <c r="K19809" s="88"/>
    </row>
    <row r="19810" spans="2:11" ht="12" hidden="1" customHeight="1" x14ac:dyDescent="0.2">
      <c r="B19810" s="88"/>
      <c r="C19810" s="88"/>
      <c r="D19810" s="88"/>
      <c r="E19810" s="88"/>
      <c r="F19810" s="88"/>
      <c r="G19810" s="88"/>
      <c r="H19810" s="88"/>
      <c r="I19810" s="88"/>
      <c r="J19810" s="88"/>
      <c r="K19810" s="88"/>
    </row>
    <row r="19811" spans="2:11" ht="12" hidden="1" customHeight="1" x14ac:dyDescent="0.2">
      <c r="B19811" s="88"/>
      <c r="C19811" s="88"/>
      <c r="D19811" s="88"/>
      <c r="E19811" s="88"/>
      <c r="F19811" s="88"/>
      <c r="G19811" s="88"/>
      <c r="H19811" s="88"/>
      <c r="I19811" s="88"/>
      <c r="J19811" s="88"/>
      <c r="K19811" s="88"/>
    </row>
    <row r="19812" spans="2:11" ht="12" hidden="1" customHeight="1" x14ac:dyDescent="0.2">
      <c r="B19812" s="88"/>
      <c r="C19812" s="88"/>
      <c r="D19812" s="88"/>
      <c r="E19812" s="88"/>
      <c r="F19812" s="88"/>
      <c r="G19812" s="88"/>
      <c r="H19812" s="88"/>
      <c r="I19812" s="88"/>
      <c r="J19812" s="88"/>
      <c r="K19812" s="88"/>
    </row>
    <row r="19813" spans="2:11" ht="12" hidden="1" customHeight="1" x14ac:dyDescent="0.2">
      <c r="B19813" s="88"/>
      <c r="C19813" s="88"/>
      <c r="D19813" s="88"/>
      <c r="E19813" s="88"/>
      <c r="F19813" s="88"/>
      <c r="G19813" s="88"/>
      <c r="H19813" s="88"/>
      <c r="I19813" s="88"/>
      <c r="J19813" s="88"/>
      <c r="K19813" s="88"/>
    </row>
    <row r="19814" spans="2:11" ht="12" hidden="1" customHeight="1" x14ac:dyDescent="0.2">
      <c r="B19814" s="88"/>
      <c r="C19814" s="88"/>
      <c r="D19814" s="88"/>
      <c r="E19814" s="88"/>
      <c r="F19814" s="88"/>
      <c r="G19814" s="88"/>
      <c r="H19814" s="88"/>
      <c r="I19814" s="88"/>
      <c r="J19814" s="88"/>
      <c r="K19814" s="88"/>
    </row>
    <row r="19815" spans="2:11" ht="12" hidden="1" customHeight="1" x14ac:dyDescent="0.2">
      <c r="B19815" s="88"/>
      <c r="C19815" s="88"/>
      <c r="D19815" s="88"/>
      <c r="E19815" s="88"/>
      <c r="F19815" s="88"/>
      <c r="G19815" s="88"/>
      <c r="H19815" s="88"/>
      <c r="I19815" s="88"/>
      <c r="J19815" s="88"/>
      <c r="K19815" s="88"/>
    </row>
    <row r="19816" spans="2:11" ht="12" hidden="1" customHeight="1" x14ac:dyDescent="0.2">
      <c r="B19816" s="88"/>
      <c r="C19816" s="88"/>
      <c r="D19816" s="88"/>
      <c r="E19816" s="88"/>
      <c r="F19816" s="88"/>
      <c r="G19816" s="88"/>
      <c r="H19816" s="88"/>
      <c r="I19816" s="88"/>
      <c r="J19816" s="88"/>
      <c r="K19816" s="88"/>
    </row>
    <row r="19817" spans="2:11" ht="12" hidden="1" customHeight="1" x14ac:dyDescent="0.2">
      <c r="B19817" s="88"/>
      <c r="C19817" s="88"/>
      <c r="D19817" s="88"/>
      <c r="E19817" s="88"/>
      <c r="F19817" s="88"/>
      <c r="G19817" s="88"/>
      <c r="H19817" s="88"/>
      <c r="I19817" s="88"/>
      <c r="J19817" s="88"/>
      <c r="K19817" s="88"/>
    </row>
    <row r="19818" spans="2:11" ht="12" hidden="1" customHeight="1" x14ac:dyDescent="0.2">
      <c r="B19818" s="88"/>
      <c r="C19818" s="88"/>
      <c r="D19818" s="88"/>
      <c r="E19818" s="88"/>
      <c r="F19818" s="88"/>
      <c r="G19818" s="88"/>
      <c r="H19818" s="88"/>
      <c r="I19818" s="88"/>
      <c r="J19818" s="88"/>
      <c r="K19818" s="88"/>
    </row>
    <row r="19819" spans="2:11" ht="12" hidden="1" customHeight="1" x14ac:dyDescent="0.2">
      <c r="B19819" s="88"/>
      <c r="C19819" s="88"/>
      <c r="D19819" s="88"/>
      <c r="E19819" s="88"/>
      <c r="F19819" s="88"/>
      <c r="G19819" s="88"/>
      <c r="H19819" s="88"/>
      <c r="I19819" s="88"/>
      <c r="J19819" s="88"/>
      <c r="K19819" s="88"/>
    </row>
    <row r="19820" spans="2:11" ht="12" hidden="1" customHeight="1" x14ac:dyDescent="0.2">
      <c r="B19820" s="88"/>
      <c r="C19820" s="88"/>
      <c r="D19820" s="88"/>
      <c r="E19820" s="88"/>
      <c r="F19820" s="88"/>
      <c r="G19820" s="88"/>
      <c r="H19820" s="88"/>
      <c r="I19820" s="88"/>
      <c r="J19820" s="88"/>
      <c r="K19820" s="88"/>
    </row>
    <row r="19821" spans="2:11" ht="12" hidden="1" customHeight="1" x14ac:dyDescent="0.2">
      <c r="B19821" s="88"/>
      <c r="C19821" s="88"/>
      <c r="D19821" s="88"/>
      <c r="E19821" s="88"/>
      <c r="F19821" s="88"/>
      <c r="G19821" s="88"/>
      <c r="H19821" s="88"/>
      <c r="I19821" s="88"/>
      <c r="J19821" s="88"/>
      <c r="K19821" s="88"/>
    </row>
    <row r="19822" spans="2:11" ht="12" hidden="1" customHeight="1" x14ac:dyDescent="0.2">
      <c r="B19822" s="88"/>
      <c r="C19822" s="88"/>
      <c r="D19822" s="88"/>
      <c r="E19822" s="88"/>
      <c r="F19822" s="88"/>
      <c r="G19822" s="88"/>
      <c r="H19822" s="88"/>
      <c r="I19822" s="88"/>
      <c r="J19822" s="88"/>
      <c r="K19822" s="88"/>
    </row>
    <row r="19823" spans="2:11" ht="12" hidden="1" customHeight="1" x14ac:dyDescent="0.2">
      <c r="B19823" s="88"/>
      <c r="C19823" s="88"/>
      <c r="D19823" s="88"/>
      <c r="E19823" s="88"/>
      <c r="F19823" s="88"/>
      <c r="G19823" s="88"/>
      <c r="H19823" s="88"/>
      <c r="I19823" s="88"/>
      <c r="J19823" s="88"/>
      <c r="K19823" s="88"/>
    </row>
    <row r="19824" spans="2:11" ht="12" hidden="1" customHeight="1" x14ac:dyDescent="0.2">
      <c r="B19824" s="88"/>
      <c r="C19824" s="88"/>
      <c r="D19824" s="88"/>
      <c r="E19824" s="88"/>
      <c r="F19824" s="88"/>
      <c r="G19824" s="88"/>
      <c r="H19824" s="88"/>
      <c r="I19824" s="88"/>
      <c r="J19824" s="88"/>
      <c r="K19824" s="88"/>
    </row>
    <row r="19825" spans="2:11" ht="12" hidden="1" customHeight="1" x14ac:dyDescent="0.2">
      <c r="B19825" s="88"/>
      <c r="C19825" s="88"/>
      <c r="D19825" s="88"/>
      <c r="E19825" s="88"/>
      <c r="F19825" s="88"/>
      <c r="G19825" s="88"/>
      <c r="H19825" s="88"/>
      <c r="I19825" s="88"/>
      <c r="J19825" s="88"/>
      <c r="K19825" s="88"/>
    </row>
    <row r="19826" spans="2:11" ht="12" hidden="1" customHeight="1" x14ac:dyDescent="0.2">
      <c r="B19826" s="88"/>
      <c r="C19826" s="88"/>
      <c r="D19826" s="88"/>
      <c r="E19826" s="88"/>
      <c r="F19826" s="88"/>
      <c r="G19826" s="88"/>
      <c r="H19826" s="88"/>
      <c r="I19826" s="88"/>
      <c r="J19826" s="88"/>
      <c r="K19826" s="88"/>
    </row>
    <row r="19827" spans="2:11" ht="12" hidden="1" customHeight="1" x14ac:dyDescent="0.2">
      <c r="B19827" s="88"/>
      <c r="C19827" s="88"/>
      <c r="D19827" s="88"/>
      <c r="E19827" s="88"/>
      <c r="F19827" s="88"/>
      <c r="G19827" s="88"/>
      <c r="H19827" s="88"/>
      <c r="I19827" s="88"/>
      <c r="J19827" s="88"/>
      <c r="K19827" s="88"/>
    </row>
    <row r="19828" spans="2:11" ht="12" hidden="1" customHeight="1" x14ac:dyDescent="0.2">
      <c r="B19828" s="88"/>
      <c r="C19828" s="88"/>
      <c r="D19828" s="88"/>
      <c r="E19828" s="88"/>
      <c r="F19828" s="88"/>
      <c r="G19828" s="88"/>
      <c r="H19828" s="88"/>
      <c r="I19828" s="88"/>
      <c r="J19828" s="88"/>
      <c r="K19828" s="88"/>
    </row>
    <row r="19829" spans="2:11" ht="12" hidden="1" customHeight="1" x14ac:dyDescent="0.2">
      <c r="B19829" s="88"/>
      <c r="C19829" s="88"/>
      <c r="D19829" s="88"/>
      <c r="E19829" s="88"/>
      <c r="F19829" s="88"/>
      <c r="G19829" s="88"/>
      <c r="H19829" s="88"/>
      <c r="I19829" s="88"/>
      <c r="J19829" s="88"/>
      <c r="K19829" s="88"/>
    </row>
    <row r="19830" spans="2:11" ht="12" hidden="1" customHeight="1" x14ac:dyDescent="0.2">
      <c r="B19830" s="88"/>
      <c r="C19830" s="88"/>
      <c r="D19830" s="88"/>
      <c r="E19830" s="88"/>
      <c r="F19830" s="88"/>
      <c r="G19830" s="88"/>
      <c r="H19830" s="88"/>
      <c r="I19830" s="88"/>
      <c r="J19830" s="88"/>
      <c r="K19830" s="88"/>
    </row>
    <row r="19831" spans="2:11" ht="12" hidden="1" customHeight="1" x14ac:dyDescent="0.2">
      <c r="B19831" s="88"/>
      <c r="C19831" s="88"/>
      <c r="D19831" s="88"/>
      <c r="E19831" s="88"/>
      <c r="F19831" s="88"/>
      <c r="G19831" s="88"/>
      <c r="H19831" s="88"/>
      <c r="I19831" s="88"/>
      <c r="J19831" s="88"/>
      <c r="K19831" s="88"/>
    </row>
    <row r="19832" spans="2:11" ht="12" hidden="1" customHeight="1" x14ac:dyDescent="0.2">
      <c r="B19832" s="88"/>
      <c r="C19832" s="88"/>
      <c r="D19832" s="88"/>
      <c r="E19832" s="88"/>
      <c r="F19832" s="88"/>
      <c r="G19832" s="88"/>
      <c r="H19832" s="88"/>
      <c r="I19832" s="88"/>
      <c r="J19832" s="88"/>
      <c r="K19832" s="88"/>
    </row>
    <row r="19833" spans="2:11" ht="12" hidden="1" customHeight="1" x14ac:dyDescent="0.2">
      <c r="B19833" s="88"/>
      <c r="C19833" s="88"/>
      <c r="D19833" s="88"/>
      <c r="E19833" s="88"/>
      <c r="F19833" s="88"/>
      <c r="G19833" s="88"/>
      <c r="H19833" s="88"/>
      <c r="I19833" s="88"/>
      <c r="J19833" s="88"/>
      <c r="K19833" s="88"/>
    </row>
    <row r="19834" spans="2:11" ht="12" hidden="1" customHeight="1" x14ac:dyDescent="0.2">
      <c r="B19834" s="88"/>
      <c r="C19834" s="88"/>
      <c r="D19834" s="88"/>
      <c r="E19834" s="88"/>
      <c r="F19834" s="88"/>
      <c r="G19834" s="88"/>
      <c r="H19834" s="88"/>
      <c r="I19834" s="88"/>
      <c r="J19834" s="88"/>
      <c r="K19834" s="88"/>
    </row>
    <row r="19835" spans="2:11" ht="12" hidden="1" customHeight="1" x14ac:dyDescent="0.2">
      <c r="B19835" s="88"/>
      <c r="C19835" s="88"/>
      <c r="D19835" s="88"/>
      <c r="E19835" s="88"/>
      <c r="F19835" s="88"/>
      <c r="G19835" s="88"/>
      <c r="H19835" s="88"/>
      <c r="I19835" s="88"/>
      <c r="J19835" s="88"/>
      <c r="K19835" s="88"/>
    </row>
    <row r="19836" spans="2:11" ht="12" hidden="1" customHeight="1" x14ac:dyDescent="0.2">
      <c r="B19836" s="88"/>
      <c r="C19836" s="88"/>
      <c r="D19836" s="88"/>
      <c r="E19836" s="88"/>
      <c r="F19836" s="88"/>
      <c r="G19836" s="88"/>
      <c r="H19836" s="88"/>
      <c r="I19836" s="88"/>
      <c r="J19836" s="88"/>
      <c r="K19836" s="88"/>
    </row>
    <row r="19837" spans="2:11" ht="12" hidden="1" customHeight="1" x14ac:dyDescent="0.2">
      <c r="B19837" s="88"/>
      <c r="C19837" s="88"/>
      <c r="D19837" s="88"/>
      <c r="E19837" s="88"/>
      <c r="F19837" s="88"/>
      <c r="G19837" s="88"/>
      <c r="H19837" s="88"/>
      <c r="I19837" s="88"/>
      <c r="J19837" s="88"/>
      <c r="K19837" s="88"/>
    </row>
    <row r="19838" spans="2:11" ht="12" hidden="1" customHeight="1" x14ac:dyDescent="0.2">
      <c r="B19838" s="88"/>
      <c r="C19838" s="88"/>
      <c r="D19838" s="88"/>
      <c r="E19838" s="88"/>
      <c r="F19838" s="88"/>
      <c r="G19838" s="88"/>
      <c r="H19838" s="88"/>
      <c r="I19838" s="88"/>
      <c r="J19838" s="88"/>
      <c r="K19838" s="88"/>
    </row>
    <row r="19839" spans="2:11" ht="12" hidden="1" customHeight="1" x14ac:dyDescent="0.2">
      <c r="B19839" s="88"/>
      <c r="C19839" s="88"/>
      <c r="D19839" s="88"/>
      <c r="E19839" s="88"/>
      <c r="F19839" s="88"/>
      <c r="G19839" s="88"/>
      <c r="H19839" s="88"/>
      <c r="I19839" s="88"/>
      <c r="J19839" s="88"/>
      <c r="K19839" s="88"/>
    </row>
    <row r="19840" spans="2:11" ht="12" hidden="1" customHeight="1" x14ac:dyDescent="0.2">
      <c r="B19840" s="88"/>
      <c r="C19840" s="88"/>
      <c r="D19840" s="88"/>
      <c r="E19840" s="88"/>
      <c r="F19840" s="88"/>
      <c r="G19840" s="88"/>
      <c r="H19840" s="88"/>
      <c r="I19840" s="88"/>
      <c r="J19840" s="88"/>
      <c r="K19840" s="88"/>
    </row>
    <row r="19841" spans="2:11" ht="12" hidden="1" customHeight="1" x14ac:dyDescent="0.2">
      <c r="B19841" s="88"/>
      <c r="C19841" s="88"/>
      <c r="D19841" s="88"/>
      <c r="E19841" s="88"/>
      <c r="F19841" s="88"/>
      <c r="G19841" s="88"/>
      <c r="H19841" s="88"/>
      <c r="I19841" s="88"/>
      <c r="J19841" s="88"/>
      <c r="K19841" s="88"/>
    </row>
    <row r="19842" spans="2:11" ht="12" hidden="1" customHeight="1" x14ac:dyDescent="0.2">
      <c r="B19842" s="88"/>
      <c r="C19842" s="88"/>
      <c r="D19842" s="88"/>
      <c r="E19842" s="88"/>
      <c r="F19842" s="88"/>
      <c r="G19842" s="88"/>
      <c r="H19842" s="88"/>
      <c r="I19842" s="88"/>
      <c r="J19842" s="88"/>
      <c r="K19842" s="88"/>
    </row>
    <row r="19843" spans="2:11" ht="12" hidden="1" customHeight="1" x14ac:dyDescent="0.2">
      <c r="B19843" s="88"/>
      <c r="C19843" s="88"/>
      <c r="D19843" s="88"/>
      <c r="E19843" s="88"/>
      <c r="F19843" s="88"/>
      <c r="G19843" s="88"/>
      <c r="H19843" s="88"/>
      <c r="I19843" s="88"/>
      <c r="J19843" s="88"/>
      <c r="K19843" s="88"/>
    </row>
    <row r="19844" spans="2:11" ht="12" hidden="1" customHeight="1" x14ac:dyDescent="0.2">
      <c r="B19844" s="88"/>
      <c r="C19844" s="88"/>
      <c r="D19844" s="88"/>
      <c r="E19844" s="88"/>
      <c r="F19844" s="88"/>
      <c r="G19844" s="88"/>
      <c r="H19844" s="88"/>
      <c r="I19844" s="88"/>
      <c r="J19844" s="88"/>
      <c r="K19844" s="88"/>
    </row>
    <row r="19845" spans="2:11" ht="12" hidden="1" customHeight="1" x14ac:dyDescent="0.2">
      <c r="B19845" s="88"/>
      <c r="C19845" s="88"/>
      <c r="D19845" s="88"/>
      <c r="E19845" s="88"/>
      <c r="F19845" s="88"/>
      <c r="G19845" s="88"/>
      <c r="H19845" s="88"/>
      <c r="I19845" s="88"/>
      <c r="J19845" s="88"/>
      <c r="K19845" s="88"/>
    </row>
    <row r="19846" spans="2:11" ht="12" hidden="1" customHeight="1" x14ac:dyDescent="0.2">
      <c r="B19846" s="88"/>
      <c r="C19846" s="88"/>
      <c r="D19846" s="88"/>
      <c r="E19846" s="88"/>
      <c r="F19846" s="88"/>
      <c r="G19846" s="88"/>
      <c r="H19846" s="88"/>
      <c r="I19846" s="88"/>
      <c r="J19846" s="88"/>
      <c r="K19846" s="88"/>
    </row>
    <row r="19847" spans="2:11" ht="12" hidden="1" customHeight="1" x14ac:dyDescent="0.2">
      <c r="B19847" s="88"/>
      <c r="C19847" s="88"/>
      <c r="D19847" s="88"/>
      <c r="E19847" s="88"/>
      <c r="F19847" s="88"/>
      <c r="G19847" s="88"/>
      <c r="H19847" s="88"/>
      <c r="I19847" s="88"/>
      <c r="J19847" s="88"/>
      <c r="K19847" s="88"/>
    </row>
    <row r="19848" spans="2:11" ht="12" hidden="1" customHeight="1" x14ac:dyDescent="0.2">
      <c r="B19848" s="88"/>
      <c r="C19848" s="88"/>
      <c r="D19848" s="88"/>
      <c r="E19848" s="88"/>
      <c r="F19848" s="88"/>
      <c r="G19848" s="88"/>
      <c r="H19848" s="88"/>
      <c r="I19848" s="88"/>
      <c r="J19848" s="88"/>
      <c r="K19848" s="88"/>
    </row>
    <row r="19849" spans="2:11" ht="12" hidden="1" customHeight="1" x14ac:dyDescent="0.2">
      <c r="B19849" s="88"/>
      <c r="C19849" s="88"/>
      <c r="D19849" s="88"/>
      <c r="E19849" s="88"/>
      <c r="F19849" s="88"/>
      <c r="G19849" s="88"/>
      <c r="H19849" s="88"/>
      <c r="I19849" s="88"/>
      <c r="J19849" s="88"/>
      <c r="K19849" s="88"/>
    </row>
    <row r="19850" spans="2:11" ht="12" hidden="1" customHeight="1" x14ac:dyDescent="0.2">
      <c r="B19850" s="88"/>
      <c r="C19850" s="88"/>
      <c r="D19850" s="88"/>
      <c r="E19850" s="88"/>
      <c r="F19850" s="88"/>
      <c r="G19850" s="88"/>
      <c r="H19850" s="88"/>
      <c r="I19850" s="88"/>
      <c r="J19850" s="88"/>
      <c r="K19850" s="88"/>
    </row>
    <row r="19851" spans="2:11" ht="12" hidden="1" customHeight="1" x14ac:dyDescent="0.2">
      <c r="B19851" s="88"/>
      <c r="C19851" s="88"/>
      <c r="D19851" s="88"/>
      <c r="E19851" s="88"/>
      <c r="F19851" s="88"/>
      <c r="G19851" s="88"/>
      <c r="H19851" s="88"/>
      <c r="I19851" s="88"/>
      <c r="J19851" s="88"/>
      <c r="K19851" s="88"/>
    </row>
    <row r="19852" spans="2:11" ht="12" hidden="1" customHeight="1" x14ac:dyDescent="0.2">
      <c r="B19852" s="88"/>
      <c r="C19852" s="88"/>
      <c r="D19852" s="88"/>
      <c r="E19852" s="88"/>
      <c r="F19852" s="88"/>
      <c r="G19852" s="88"/>
      <c r="H19852" s="88"/>
      <c r="I19852" s="88"/>
      <c r="J19852" s="88"/>
      <c r="K19852" s="88"/>
    </row>
    <row r="19853" spans="2:11" ht="12" hidden="1" customHeight="1" x14ac:dyDescent="0.2">
      <c r="B19853" s="88"/>
      <c r="C19853" s="88"/>
      <c r="D19853" s="88"/>
      <c r="E19853" s="88"/>
      <c r="F19853" s="88"/>
      <c r="G19853" s="88"/>
      <c r="H19853" s="88"/>
      <c r="I19853" s="88"/>
      <c r="J19853" s="88"/>
      <c r="K19853" s="88"/>
    </row>
    <row r="19854" spans="2:11" ht="12" hidden="1" customHeight="1" x14ac:dyDescent="0.2">
      <c r="B19854" s="88"/>
      <c r="C19854" s="88"/>
      <c r="D19854" s="88"/>
      <c r="E19854" s="88"/>
      <c r="F19854" s="88"/>
      <c r="G19854" s="88"/>
      <c r="H19854" s="88"/>
      <c r="I19854" s="88"/>
      <c r="J19854" s="88"/>
      <c r="K19854" s="88"/>
    </row>
    <row r="19855" spans="2:11" ht="12" hidden="1" customHeight="1" x14ac:dyDescent="0.2">
      <c r="B19855" s="88"/>
      <c r="C19855" s="88"/>
      <c r="D19855" s="88"/>
      <c r="E19855" s="88"/>
      <c r="F19855" s="88"/>
      <c r="G19855" s="88"/>
      <c r="H19855" s="88"/>
      <c r="I19855" s="88"/>
      <c r="J19855" s="88"/>
      <c r="K19855" s="88"/>
    </row>
    <row r="19856" spans="2:11" ht="12" hidden="1" customHeight="1" x14ac:dyDescent="0.2">
      <c r="B19856" s="88"/>
      <c r="C19856" s="88"/>
      <c r="D19856" s="88"/>
      <c r="E19856" s="88"/>
      <c r="F19856" s="88"/>
      <c r="G19856" s="88"/>
      <c r="H19856" s="88"/>
      <c r="I19856" s="88"/>
      <c r="J19856" s="88"/>
      <c r="K19856" s="88"/>
    </row>
    <row r="19857" spans="2:11" ht="12" hidden="1" customHeight="1" x14ac:dyDescent="0.2">
      <c r="B19857" s="88"/>
      <c r="C19857" s="88"/>
      <c r="D19857" s="88"/>
      <c r="E19857" s="88"/>
      <c r="F19857" s="88"/>
      <c r="G19857" s="88"/>
      <c r="H19857" s="88"/>
      <c r="I19857" s="88"/>
      <c r="J19857" s="88"/>
      <c r="K19857" s="88"/>
    </row>
    <row r="19858" spans="2:11" ht="12" hidden="1" customHeight="1" x14ac:dyDescent="0.2">
      <c r="B19858" s="88"/>
      <c r="C19858" s="88"/>
      <c r="D19858" s="88"/>
      <c r="E19858" s="88"/>
      <c r="F19858" s="88"/>
      <c r="G19858" s="88"/>
      <c r="H19858" s="88"/>
      <c r="I19858" s="88"/>
      <c r="J19858" s="88"/>
      <c r="K19858" s="88"/>
    </row>
    <row r="19859" spans="2:11" ht="12" hidden="1" customHeight="1" x14ac:dyDescent="0.2">
      <c r="B19859" s="88"/>
      <c r="C19859" s="88"/>
      <c r="D19859" s="88"/>
      <c r="E19859" s="88"/>
      <c r="F19859" s="88"/>
      <c r="G19859" s="88"/>
      <c r="H19859" s="88"/>
      <c r="I19859" s="88"/>
      <c r="J19859" s="88"/>
      <c r="K19859" s="88"/>
    </row>
    <row r="19860" spans="2:11" ht="12" hidden="1" customHeight="1" x14ac:dyDescent="0.2">
      <c r="B19860" s="88"/>
      <c r="C19860" s="88"/>
      <c r="D19860" s="88"/>
      <c r="E19860" s="88"/>
      <c r="F19860" s="88"/>
      <c r="G19860" s="88"/>
      <c r="H19860" s="88"/>
      <c r="I19860" s="88"/>
      <c r="J19860" s="88"/>
      <c r="K19860" s="88"/>
    </row>
    <row r="19861" spans="2:11" ht="12" hidden="1" customHeight="1" x14ac:dyDescent="0.2">
      <c r="B19861" s="88"/>
      <c r="C19861" s="88"/>
      <c r="D19861" s="88"/>
      <c r="E19861" s="88"/>
      <c r="F19861" s="88"/>
      <c r="G19861" s="88"/>
      <c r="H19861" s="88"/>
      <c r="I19861" s="88"/>
      <c r="J19861" s="88"/>
      <c r="K19861" s="88"/>
    </row>
    <row r="19862" spans="2:11" ht="12" hidden="1" customHeight="1" x14ac:dyDescent="0.2">
      <c r="B19862" s="88"/>
      <c r="C19862" s="88"/>
      <c r="D19862" s="88"/>
      <c r="E19862" s="88"/>
      <c r="F19862" s="88"/>
      <c r="G19862" s="88"/>
      <c r="H19862" s="88"/>
      <c r="I19862" s="88"/>
      <c r="J19862" s="88"/>
      <c r="K19862" s="88"/>
    </row>
    <row r="19863" spans="2:11" ht="12" hidden="1" customHeight="1" x14ac:dyDescent="0.2">
      <c r="B19863" s="88"/>
      <c r="C19863" s="88"/>
      <c r="D19863" s="88"/>
      <c r="E19863" s="88"/>
      <c r="F19863" s="88"/>
      <c r="G19863" s="88"/>
      <c r="H19863" s="88"/>
      <c r="I19863" s="88"/>
      <c r="J19863" s="88"/>
      <c r="K19863" s="88"/>
    </row>
    <row r="19864" spans="2:11" ht="12" hidden="1" customHeight="1" x14ac:dyDescent="0.2">
      <c r="B19864" s="88"/>
      <c r="C19864" s="88"/>
      <c r="D19864" s="88"/>
      <c r="E19864" s="88"/>
      <c r="F19864" s="88"/>
      <c r="G19864" s="88"/>
      <c r="H19864" s="88"/>
      <c r="I19864" s="88"/>
      <c r="J19864" s="88"/>
      <c r="K19864" s="88"/>
    </row>
    <row r="19865" spans="2:11" ht="12" hidden="1" customHeight="1" x14ac:dyDescent="0.2">
      <c r="B19865" s="88"/>
      <c r="C19865" s="88"/>
      <c r="D19865" s="88"/>
      <c r="E19865" s="88"/>
      <c r="F19865" s="88"/>
      <c r="G19865" s="88"/>
      <c r="H19865" s="88"/>
      <c r="I19865" s="88"/>
      <c r="J19865" s="88"/>
      <c r="K19865" s="88"/>
    </row>
    <row r="19866" spans="2:11" ht="12" hidden="1" customHeight="1" x14ac:dyDescent="0.2">
      <c r="B19866" s="88"/>
      <c r="C19866" s="88"/>
      <c r="D19866" s="88"/>
      <c r="E19866" s="88"/>
      <c r="F19866" s="88"/>
      <c r="G19866" s="88"/>
      <c r="H19866" s="88"/>
      <c r="I19866" s="88"/>
      <c r="J19866" s="88"/>
      <c r="K19866" s="88"/>
    </row>
    <row r="19867" spans="2:11" ht="12" hidden="1" customHeight="1" x14ac:dyDescent="0.2">
      <c r="B19867" s="88"/>
      <c r="C19867" s="88"/>
      <c r="D19867" s="88"/>
      <c r="E19867" s="88"/>
      <c r="F19867" s="88"/>
      <c r="G19867" s="88"/>
      <c r="H19867" s="88"/>
      <c r="I19867" s="88"/>
      <c r="J19867" s="88"/>
      <c r="K19867" s="88"/>
    </row>
    <row r="19868" spans="2:11" ht="12" hidden="1" customHeight="1" x14ac:dyDescent="0.2">
      <c r="B19868" s="88"/>
      <c r="C19868" s="88"/>
      <c r="D19868" s="88"/>
      <c r="E19868" s="88"/>
      <c r="F19868" s="88"/>
      <c r="G19868" s="88"/>
      <c r="H19868" s="88"/>
      <c r="I19868" s="88"/>
      <c r="J19868" s="88"/>
      <c r="K19868" s="88"/>
    </row>
    <row r="19869" spans="2:11" ht="12" hidden="1" customHeight="1" x14ac:dyDescent="0.2">
      <c r="B19869" s="88"/>
      <c r="C19869" s="88"/>
      <c r="D19869" s="88"/>
      <c r="E19869" s="88"/>
      <c r="F19869" s="88"/>
      <c r="G19869" s="88"/>
      <c r="H19869" s="88"/>
      <c r="I19869" s="88"/>
      <c r="J19869" s="88"/>
      <c r="K19869" s="88"/>
    </row>
    <row r="19870" spans="2:11" ht="12" hidden="1" customHeight="1" x14ac:dyDescent="0.2">
      <c r="B19870" s="88"/>
      <c r="C19870" s="88"/>
      <c r="D19870" s="88"/>
      <c r="E19870" s="88"/>
      <c r="F19870" s="88"/>
      <c r="G19870" s="88"/>
      <c r="H19870" s="88"/>
      <c r="I19870" s="88"/>
      <c r="J19870" s="88"/>
      <c r="K19870" s="88"/>
    </row>
    <row r="19871" spans="2:11" ht="12" hidden="1" customHeight="1" x14ac:dyDescent="0.2">
      <c r="B19871" s="88"/>
      <c r="C19871" s="88"/>
      <c r="D19871" s="88"/>
      <c r="E19871" s="88"/>
      <c r="F19871" s="88"/>
      <c r="G19871" s="88"/>
      <c r="H19871" s="88"/>
      <c r="I19871" s="88"/>
      <c r="J19871" s="88"/>
      <c r="K19871" s="88"/>
    </row>
    <row r="19872" spans="2:11" ht="12" hidden="1" customHeight="1" x14ac:dyDescent="0.2">
      <c r="B19872" s="88"/>
      <c r="C19872" s="88"/>
      <c r="D19872" s="88"/>
      <c r="E19872" s="88"/>
      <c r="F19872" s="88"/>
      <c r="G19872" s="88"/>
      <c r="H19872" s="88"/>
      <c r="I19872" s="88"/>
      <c r="J19872" s="88"/>
      <c r="K19872" s="88"/>
    </row>
    <row r="19873" spans="2:11" ht="12" hidden="1" customHeight="1" x14ac:dyDescent="0.2">
      <c r="B19873" s="88"/>
      <c r="C19873" s="88"/>
      <c r="D19873" s="88"/>
      <c r="E19873" s="88"/>
      <c r="F19873" s="88"/>
      <c r="G19873" s="88"/>
      <c r="H19873" s="88"/>
      <c r="I19873" s="88"/>
      <c r="J19873" s="88"/>
      <c r="K19873" s="88"/>
    </row>
    <row r="19874" spans="2:11" ht="12" hidden="1" customHeight="1" x14ac:dyDescent="0.2">
      <c r="B19874" s="88"/>
      <c r="C19874" s="88"/>
      <c r="D19874" s="88"/>
      <c r="E19874" s="88"/>
      <c r="F19874" s="88"/>
      <c r="G19874" s="88"/>
      <c r="H19874" s="88"/>
      <c r="I19874" s="88"/>
      <c r="J19874" s="88"/>
      <c r="K19874" s="88"/>
    </row>
    <row r="19875" spans="2:11" ht="12" hidden="1" customHeight="1" x14ac:dyDescent="0.2">
      <c r="B19875" s="88"/>
      <c r="C19875" s="88"/>
      <c r="D19875" s="88"/>
      <c r="E19875" s="88"/>
      <c r="F19875" s="88"/>
      <c r="G19875" s="88"/>
      <c r="H19875" s="88"/>
      <c r="I19875" s="88"/>
      <c r="J19875" s="88"/>
      <c r="K19875" s="88"/>
    </row>
    <row r="19876" spans="2:11" ht="12" hidden="1" customHeight="1" x14ac:dyDescent="0.2">
      <c r="B19876" s="88"/>
      <c r="C19876" s="88"/>
      <c r="D19876" s="88"/>
      <c r="E19876" s="88"/>
      <c r="F19876" s="88"/>
      <c r="G19876" s="88"/>
      <c r="H19876" s="88"/>
      <c r="I19876" s="88"/>
      <c r="J19876" s="88"/>
      <c r="K19876" s="88"/>
    </row>
    <row r="19877" spans="2:11" ht="12" hidden="1" customHeight="1" x14ac:dyDescent="0.2">
      <c r="B19877" s="88"/>
      <c r="C19877" s="88"/>
      <c r="D19877" s="88"/>
      <c r="E19877" s="88"/>
      <c r="F19877" s="88"/>
      <c r="G19877" s="88"/>
      <c r="H19877" s="88"/>
      <c r="I19877" s="88"/>
      <c r="J19877" s="88"/>
      <c r="K19877" s="88"/>
    </row>
    <row r="19878" spans="2:11" ht="12" hidden="1" customHeight="1" x14ac:dyDescent="0.2">
      <c r="B19878" s="88"/>
      <c r="C19878" s="88"/>
      <c r="D19878" s="88"/>
      <c r="E19878" s="88"/>
      <c r="F19878" s="88"/>
      <c r="G19878" s="88"/>
      <c r="H19878" s="88"/>
      <c r="I19878" s="88"/>
      <c r="J19878" s="88"/>
      <c r="K19878" s="88"/>
    </row>
    <row r="19879" spans="2:11" ht="12" hidden="1" customHeight="1" x14ac:dyDescent="0.2">
      <c r="B19879" s="88"/>
      <c r="C19879" s="88"/>
      <c r="D19879" s="88"/>
      <c r="E19879" s="88"/>
      <c r="F19879" s="88"/>
      <c r="G19879" s="88"/>
      <c r="H19879" s="88"/>
      <c r="I19879" s="88"/>
      <c r="J19879" s="88"/>
      <c r="K19879" s="88"/>
    </row>
    <row r="19880" spans="2:11" ht="12" hidden="1" customHeight="1" x14ac:dyDescent="0.2">
      <c r="B19880" s="88"/>
      <c r="C19880" s="88"/>
      <c r="D19880" s="88"/>
      <c r="E19880" s="88"/>
      <c r="F19880" s="88"/>
      <c r="G19880" s="88"/>
      <c r="H19880" s="88"/>
      <c r="I19880" s="88"/>
      <c r="J19880" s="88"/>
      <c r="K19880" s="88"/>
    </row>
    <row r="19881" spans="2:11" ht="12" hidden="1" customHeight="1" x14ac:dyDescent="0.2">
      <c r="B19881" s="88"/>
      <c r="C19881" s="88"/>
      <c r="D19881" s="88"/>
      <c r="E19881" s="88"/>
      <c r="F19881" s="88"/>
      <c r="G19881" s="88"/>
      <c r="H19881" s="88"/>
      <c r="I19881" s="88"/>
      <c r="J19881" s="88"/>
      <c r="K19881" s="88"/>
    </row>
    <row r="19882" spans="2:11" ht="12" hidden="1" customHeight="1" x14ac:dyDescent="0.2">
      <c r="B19882" s="88"/>
      <c r="C19882" s="88"/>
      <c r="D19882" s="88"/>
      <c r="E19882" s="88"/>
      <c r="F19882" s="88"/>
      <c r="G19882" s="88"/>
      <c r="H19882" s="88"/>
      <c r="I19882" s="88"/>
      <c r="J19882" s="88"/>
      <c r="K19882" s="88"/>
    </row>
    <row r="19883" spans="2:11" ht="12" hidden="1" customHeight="1" x14ac:dyDescent="0.2">
      <c r="B19883" s="88"/>
      <c r="C19883" s="88"/>
      <c r="D19883" s="88"/>
      <c r="E19883" s="88"/>
      <c r="F19883" s="88"/>
      <c r="G19883" s="88"/>
      <c r="H19883" s="88"/>
      <c r="I19883" s="88"/>
      <c r="J19883" s="88"/>
      <c r="K19883" s="88"/>
    </row>
    <row r="19884" spans="2:11" ht="12" hidden="1" customHeight="1" x14ac:dyDescent="0.2">
      <c r="B19884" s="88"/>
      <c r="C19884" s="88"/>
      <c r="D19884" s="88"/>
      <c r="E19884" s="88"/>
      <c r="F19884" s="88"/>
      <c r="G19884" s="88"/>
      <c r="H19884" s="88"/>
      <c r="I19884" s="88"/>
      <c r="J19884" s="88"/>
      <c r="K19884" s="88"/>
    </row>
    <row r="19885" spans="2:11" ht="12" hidden="1" customHeight="1" x14ac:dyDescent="0.2">
      <c r="B19885" s="88"/>
      <c r="C19885" s="88"/>
      <c r="D19885" s="88"/>
      <c r="E19885" s="88"/>
      <c r="F19885" s="88"/>
      <c r="G19885" s="88"/>
      <c r="H19885" s="88"/>
      <c r="I19885" s="88"/>
      <c r="J19885" s="88"/>
      <c r="K19885" s="88"/>
    </row>
    <row r="19886" spans="2:11" ht="12" hidden="1" customHeight="1" x14ac:dyDescent="0.2">
      <c r="B19886" s="88"/>
      <c r="C19886" s="88"/>
      <c r="D19886" s="88"/>
      <c r="E19886" s="88"/>
      <c r="F19886" s="88"/>
      <c r="G19886" s="88"/>
      <c r="H19886" s="88"/>
      <c r="I19886" s="88"/>
      <c r="J19886" s="88"/>
      <c r="K19886" s="88"/>
    </row>
    <row r="19887" spans="2:11" ht="12" hidden="1" customHeight="1" x14ac:dyDescent="0.2">
      <c r="B19887" s="88"/>
      <c r="C19887" s="88"/>
      <c r="D19887" s="88"/>
      <c r="E19887" s="88"/>
      <c r="F19887" s="88"/>
      <c r="G19887" s="88"/>
      <c r="H19887" s="88"/>
      <c r="I19887" s="88"/>
      <c r="J19887" s="88"/>
      <c r="K19887" s="88"/>
    </row>
    <row r="19888" spans="2:11" ht="12" hidden="1" customHeight="1" x14ac:dyDescent="0.2">
      <c r="B19888" s="88"/>
      <c r="C19888" s="88"/>
      <c r="D19888" s="88"/>
      <c r="E19888" s="88"/>
      <c r="F19888" s="88"/>
      <c r="G19888" s="88"/>
      <c r="H19888" s="88"/>
      <c r="I19888" s="88"/>
      <c r="J19888" s="88"/>
      <c r="K19888" s="88"/>
    </row>
    <row r="19889" spans="2:11" ht="12" hidden="1" customHeight="1" x14ac:dyDescent="0.2">
      <c r="B19889" s="88"/>
      <c r="C19889" s="88"/>
      <c r="D19889" s="88"/>
      <c r="E19889" s="88"/>
      <c r="F19889" s="88"/>
      <c r="G19889" s="88"/>
      <c r="H19889" s="88"/>
      <c r="I19889" s="88"/>
      <c r="J19889" s="88"/>
      <c r="K19889" s="88"/>
    </row>
    <row r="19890" spans="2:11" ht="12" hidden="1" customHeight="1" x14ac:dyDescent="0.2">
      <c r="B19890" s="88"/>
      <c r="C19890" s="88"/>
      <c r="D19890" s="88"/>
      <c r="E19890" s="88"/>
      <c r="F19890" s="88"/>
      <c r="G19890" s="88"/>
      <c r="H19890" s="88"/>
      <c r="I19890" s="88"/>
      <c r="J19890" s="88"/>
      <c r="K19890" s="88"/>
    </row>
    <row r="19891" spans="2:11" ht="12" hidden="1" customHeight="1" x14ac:dyDescent="0.2">
      <c r="B19891" s="88"/>
      <c r="C19891" s="88"/>
      <c r="D19891" s="88"/>
      <c r="E19891" s="88"/>
      <c r="F19891" s="88"/>
      <c r="G19891" s="88"/>
      <c r="H19891" s="88"/>
      <c r="I19891" s="88"/>
      <c r="J19891" s="88"/>
      <c r="K19891" s="88"/>
    </row>
    <row r="19892" spans="2:11" ht="12" hidden="1" customHeight="1" x14ac:dyDescent="0.2">
      <c r="B19892" s="88"/>
      <c r="C19892" s="88"/>
      <c r="D19892" s="88"/>
      <c r="E19892" s="88"/>
      <c r="F19892" s="88"/>
      <c r="G19892" s="88"/>
      <c r="H19892" s="88"/>
      <c r="I19892" s="88"/>
      <c r="J19892" s="88"/>
      <c r="K19892" s="88"/>
    </row>
    <row r="19893" spans="2:11" ht="12" hidden="1" customHeight="1" x14ac:dyDescent="0.2">
      <c r="B19893" s="88"/>
      <c r="C19893" s="88"/>
      <c r="D19893" s="88"/>
      <c r="E19893" s="88"/>
      <c r="F19893" s="88"/>
      <c r="G19893" s="88"/>
      <c r="H19893" s="88"/>
      <c r="I19893" s="88"/>
      <c r="J19893" s="88"/>
      <c r="K19893" s="88"/>
    </row>
    <row r="19894" spans="2:11" ht="12" hidden="1" customHeight="1" x14ac:dyDescent="0.2">
      <c r="B19894" s="88"/>
      <c r="C19894" s="88"/>
      <c r="D19894" s="88"/>
      <c r="E19894" s="88"/>
      <c r="F19894" s="88"/>
      <c r="G19894" s="88"/>
      <c r="H19894" s="88"/>
      <c r="I19894" s="88"/>
      <c r="J19894" s="88"/>
      <c r="K19894" s="88"/>
    </row>
    <row r="19895" spans="2:11" ht="12" hidden="1" customHeight="1" x14ac:dyDescent="0.2">
      <c r="B19895" s="88"/>
      <c r="C19895" s="88"/>
      <c r="D19895" s="88"/>
      <c r="E19895" s="88"/>
      <c r="F19895" s="88"/>
      <c r="G19895" s="88"/>
      <c r="H19895" s="88"/>
      <c r="I19895" s="88"/>
      <c r="J19895" s="88"/>
      <c r="K19895" s="88"/>
    </row>
    <row r="19896" spans="2:11" ht="12" hidden="1" customHeight="1" x14ac:dyDescent="0.2">
      <c r="B19896" s="88"/>
      <c r="C19896" s="88"/>
      <c r="D19896" s="88"/>
      <c r="E19896" s="88"/>
      <c r="F19896" s="88"/>
      <c r="G19896" s="88"/>
      <c r="H19896" s="88"/>
      <c r="I19896" s="88"/>
      <c r="J19896" s="88"/>
      <c r="K19896" s="88"/>
    </row>
    <row r="19897" spans="2:11" ht="12" hidden="1" customHeight="1" x14ac:dyDescent="0.2">
      <c r="B19897" s="88"/>
      <c r="C19897" s="88"/>
      <c r="D19897" s="88"/>
      <c r="E19897" s="88"/>
      <c r="F19897" s="88"/>
      <c r="G19897" s="88"/>
      <c r="H19897" s="88"/>
      <c r="I19897" s="88"/>
      <c r="J19897" s="88"/>
      <c r="K19897" s="88"/>
    </row>
    <row r="19898" spans="2:11" ht="12" hidden="1" customHeight="1" x14ac:dyDescent="0.2">
      <c r="B19898" s="88"/>
      <c r="C19898" s="88"/>
      <c r="D19898" s="88"/>
      <c r="E19898" s="88"/>
      <c r="F19898" s="88"/>
      <c r="G19898" s="88"/>
      <c r="H19898" s="88"/>
      <c r="I19898" s="88"/>
      <c r="J19898" s="88"/>
      <c r="K19898" s="88"/>
    </row>
    <row r="19899" spans="2:11" ht="12" hidden="1" customHeight="1" x14ac:dyDescent="0.2">
      <c r="B19899" s="88"/>
      <c r="C19899" s="88"/>
      <c r="D19899" s="88"/>
      <c r="E19899" s="88"/>
      <c r="F19899" s="88"/>
      <c r="G19899" s="88"/>
      <c r="H19899" s="88"/>
      <c r="I19899" s="88"/>
      <c r="J19899" s="88"/>
      <c r="K19899" s="88"/>
    </row>
    <row r="19900" spans="2:11" ht="12" hidden="1" customHeight="1" x14ac:dyDescent="0.2">
      <c r="B19900" s="88"/>
      <c r="C19900" s="88"/>
      <c r="D19900" s="88"/>
      <c r="E19900" s="88"/>
      <c r="F19900" s="88"/>
      <c r="G19900" s="88"/>
      <c r="H19900" s="88"/>
      <c r="I19900" s="88"/>
      <c r="J19900" s="88"/>
      <c r="K19900" s="88"/>
    </row>
    <row r="19901" spans="2:11" ht="12" hidden="1" customHeight="1" x14ac:dyDescent="0.2">
      <c r="B19901" s="88"/>
      <c r="C19901" s="88"/>
      <c r="D19901" s="88"/>
      <c r="E19901" s="88"/>
      <c r="F19901" s="88"/>
      <c r="G19901" s="88"/>
      <c r="H19901" s="88"/>
      <c r="I19901" s="88"/>
      <c r="J19901" s="88"/>
      <c r="K19901" s="88"/>
    </row>
    <row r="19902" spans="2:11" ht="12" hidden="1" customHeight="1" x14ac:dyDescent="0.2">
      <c r="B19902" s="88"/>
      <c r="C19902" s="88"/>
      <c r="D19902" s="88"/>
      <c r="E19902" s="88"/>
      <c r="F19902" s="88"/>
      <c r="G19902" s="88"/>
      <c r="H19902" s="88"/>
      <c r="I19902" s="88"/>
      <c r="J19902" s="88"/>
      <c r="K19902" s="88"/>
    </row>
    <row r="19903" spans="2:11" ht="12" hidden="1" customHeight="1" x14ac:dyDescent="0.2">
      <c r="B19903" s="88"/>
      <c r="C19903" s="88"/>
      <c r="D19903" s="88"/>
      <c r="E19903" s="88"/>
      <c r="F19903" s="88"/>
      <c r="G19903" s="88"/>
      <c r="H19903" s="88"/>
      <c r="I19903" s="88"/>
      <c r="J19903" s="88"/>
      <c r="K19903" s="88"/>
    </row>
    <row r="19904" spans="2:11" ht="12" hidden="1" customHeight="1" x14ac:dyDescent="0.2">
      <c r="B19904" s="88"/>
      <c r="C19904" s="88"/>
      <c r="D19904" s="88"/>
      <c r="E19904" s="88"/>
      <c r="F19904" s="88"/>
      <c r="G19904" s="88"/>
      <c r="H19904" s="88"/>
      <c r="I19904" s="88"/>
      <c r="J19904" s="88"/>
      <c r="K19904" s="88"/>
    </row>
    <row r="19905" spans="2:11" ht="12" hidden="1" customHeight="1" x14ac:dyDescent="0.2">
      <c r="B19905" s="88"/>
      <c r="C19905" s="88"/>
      <c r="D19905" s="88"/>
      <c r="E19905" s="88"/>
      <c r="F19905" s="88"/>
      <c r="G19905" s="88"/>
      <c r="H19905" s="88"/>
      <c r="I19905" s="88"/>
      <c r="J19905" s="88"/>
      <c r="K19905" s="88"/>
    </row>
    <row r="19906" spans="2:11" ht="12" hidden="1" customHeight="1" x14ac:dyDescent="0.2">
      <c r="B19906" s="88"/>
      <c r="C19906" s="88"/>
      <c r="D19906" s="88"/>
      <c r="E19906" s="88"/>
      <c r="F19906" s="88"/>
      <c r="G19906" s="88"/>
      <c r="H19906" s="88"/>
      <c r="I19906" s="88"/>
      <c r="J19906" s="88"/>
      <c r="K19906" s="88"/>
    </row>
    <row r="19907" spans="2:11" ht="12" hidden="1" customHeight="1" x14ac:dyDescent="0.2">
      <c r="B19907" s="88"/>
      <c r="C19907" s="88"/>
      <c r="D19907" s="88"/>
      <c r="E19907" s="88"/>
      <c r="F19907" s="88"/>
      <c r="G19907" s="88"/>
      <c r="H19907" s="88"/>
      <c r="I19907" s="88"/>
      <c r="J19907" s="88"/>
      <c r="K19907" s="88"/>
    </row>
    <row r="19908" spans="2:11" ht="12" hidden="1" customHeight="1" x14ac:dyDescent="0.2">
      <c r="B19908" s="88"/>
      <c r="C19908" s="88"/>
      <c r="D19908" s="88"/>
      <c r="E19908" s="88"/>
      <c r="F19908" s="88"/>
      <c r="G19908" s="88"/>
      <c r="H19908" s="88"/>
      <c r="I19908" s="88"/>
      <c r="J19908" s="88"/>
      <c r="K19908" s="88"/>
    </row>
    <row r="19909" spans="2:11" ht="12" hidden="1" customHeight="1" x14ac:dyDescent="0.2">
      <c r="B19909" s="88"/>
      <c r="C19909" s="88"/>
      <c r="D19909" s="88"/>
      <c r="E19909" s="88"/>
      <c r="F19909" s="88"/>
      <c r="G19909" s="88"/>
      <c r="H19909" s="88"/>
      <c r="I19909" s="88"/>
      <c r="J19909" s="88"/>
      <c r="K19909" s="88"/>
    </row>
    <row r="19910" spans="2:11" ht="12" hidden="1" customHeight="1" x14ac:dyDescent="0.2">
      <c r="B19910" s="88"/>
      <c r="C19910" s="88"/>
      <c r="D19910" s="88"/>
      <c r="E19910" s="88"/>
      <c r="F19910" s="88"/>
      <c r="G19910" s="88"/>
      <c r="H19910" s="88"/>
      <c r="I19910" s="88"/>
      <c r="J19910" s="88"/>
      <c r="K19910" s="88"/>
    </row>
    <row r="19911" spans="2:11" ht="12" hidden="1" customHeight="1" x14ac:dyDescent="0.2">
      <c r="B19911" s="88"/>
      <c r="C19911" s="88"/>
      <c r="D19911" s="88"/>
      <c r="E19911" s="88"/>
      <c r="F19911" s="88"/>
      <c r="G19911" s="88"/>
      <c r="H19911" s="88"/>
      <c r="I19911" s="88"/>
      <c r="J19911" s="88"/>
      <c r="K19911" s="88"/>
    </row>
    <row r="19912" spans="2:11" ht="12" hidden="1" customHeight="1" x14ac:dyDescent="0.2">
      <c r="B19912" s="88"/>
      <c r="C19912" s="88"/>
      <c r="D19912" s="88"/>
      <c r="E19912" s="88"/>
      <c r="F19912" s="88"/>
      <c r="G19912" s="88"/>
      <c r="H19912" s="88"/>
      <c r="I19912" s="88"/>
      <c r="J19912" s="88"/>
      <c r="K19912" s="88"/>
    </row>
    <row r="19913" spans="2:11" ht="12" hidden="1" customHeight="1" x14ac:dyDescent="0.2">
      <c r="B19913" s="88"/>
      <c r="C19913" s="88"/>
      <c r="D19913" s="88"/>
      <c r="E19913" s="88"/>
      <c r="F19913" s="88"/>
      <c r="G19913" s="88"/>
      <c r="H19913" s="88"/>
      <c r="I19913" s="88"/>
      <c r="J19913" s="88"/>
      <c r="K19913" s="88"/>
    </row>
    <row r="19914" spans="2:11" ht="12" hidden="1" customHeight="1" x14ac:dyDescent="0.2">
      <c r="B19914" s="88"/>
      <c r="C19914" s="88"/>
      <c r="D19914" s="88"/>
      <c r="E19914" s="88"/>
      <c r="F19914" s="88"/>
      <c r="G19914" s="88"/>
      <c r="H19914" s="88"/>
      <c r="I19914" s="88"/>
      <c r="J19914" s="88"/>
      <c r="K19914" s="88"/>
    </row>
    <row r="19915" spans="2:11" ht="12" hidden="1" customHeight="1" x14ac:dyDescent="0.2">
      <c r="B19915" s="88"/>
      <c r="C19915" s="88"/>
      <c r="D19915" s="88"/>
      <c r="E19915" s="88"/>
      <c r="F19915" s="88"/>
      <c r="G19915" s="88"/>
      <c r="H19915" s="88"/>
      <c r="I19915" s="88"/>
      <c r="J19915" s="88"/>
      <c r="K19915" s="88"/>
    </row>
    <row r="19916" spans="2:11" ht="12" hidden="1" customHeight="1" x14ac:dyDescent="0.2">
      <c r="B19916" s="88"/>
      <c r="C19916" s="88"/>
      <c r="D19916" s="88"/>
      <c r="E19916" s="88"/>
      <c r="F19916" s="88"/>
      <c r="G19916" s="88"/>
      <c r="H19916" s="88"/>
      <c r="I19916" s="88"/>
      <c r="J19916" s="88"/>
      <c r="K19916" s="88"/>
    </row>
    <row r="19917" spans="2:11" ht="12" hidden="1" customHeight="1" x14ac:dyDescent="0.2">
      <c r="B19917" s="88"/>
      <c r="C19917" s="88"/>
      <c r="D19917" s="88"/>
      <c r="E19917" s="88"/>
      <c r="F19917" s="88"/>
      <c r="G19917" s="88"/>
      <c r="H19917" s="88"/>
      <c r="I19917" s="88"/>
      <c r="J19917" s="88"/>
      <c r="K19917" s="88"/>
    </row>
    <row r="19918" spans="2:11" ht="12" hidden="1" customHeight="1" x14ac:dyDescent="0.2">
      <c r="B19918" s="88"/>
      <c r="C19918" s="88"/>
      <c r="D19918" s="88"/>
      <c r="E19918" s="88"/>
      <c r="F19918" s="88"/>
      <c r="G19918" s="88"/>
      <c r="H19918" s="88"/>
      <c r="I19918" s="88"/>
      <c r="J19918" s="88"/>
      <c r="K19918" s="88"/>
    </row>
    <row r="19919" spans="2:11" ht="12" hidden="1" customHeight="1" x14ac:dyDescent="0.2">
      <c r="B19919" s="88"/>
      <c r="C19919" s="88"/>
      <c r="D19919" s="88"/>
      <c r="E19919" s="88"/>
      <c r="F19919" s="88"/>
      <c r="G19919" s="88"/>
      <c r="H19919" s="88"/>
      <c r="I19919" s="88"/>
      <c r="J19919" s="88"/>
      <c r="K19919" s="88"/>
    </row>
    <row r="19920" spans="2:11" ht="12" hidden="1" customHeight="1" x14ac:dyDescent="0.2">
      <c r="B19920" s="88"/>
      <c r="C19920" s="88"/>
      <c r="D19920" s="88"/>
      <c r="E19920" s="88"/>
      <c r="F19920" s="88"/>
      <c r="G19920" s="88"/>
      <c r="H19920" s="88"/>
      <c r="I19920" s="88"/>
      <c r="J19920" s="88"/>
      <c r="K19920" s="88"/>
    </row>
    <row r="19921" spans="2:11" ht="12" hidden="1" customHeight="1" x14ac:dyDescent="0.2">
      <c r="B19921" s="88"/>
      <c r="C19921" s="88"/>
      <c r="D19921" s="88"/>
      <c r="E19921" s="88"/>
      <c r="F19921" s="88"/>
      <c r="G19921" s="88"/>
      <c r="H19921" s="88"/>
      <c r="I19921" s="88"/>
      <c r="J19921" s="88"/>
      <c r="K19921" s="88"/>
    </row>
    <row r="19922" spans="2:11" ht="12" hidden="1" customHeight="1" x14ac:dyDescent="0.2">
      <c r="B19922" s="88"/>
      <c r="C19922" s="88"/>
      <c r="D19922" s="88"/>
      <c r="E19922" s="88"/>
      <c r="F19922" s="88"/>
      <c r="G19922" s="88"/>
      <c r="H19922" s="88"/>
      <c r="I19922" s="88"/>
      <c r="J19922" s="88"/>
      <c r="K19922" s="88"/>
    </row>
    <row r="19923" spans="2:11" ht="12" hidden="1" customHeight="1" x14ac:dyDescent="0.2">
      <c r="B19923" s="88"/>
      <c r="C19923" s="88"/>
      <c r="D19923" s="88"/>
      <c r="E19923" s="88"/>
      <c r="F19923" s="88"/>
      <c r="G19923" s="88"/>
      <c r="H19923" s="88"/>
      <c r="I19923" s="88"/>
      <c r="J19923" s="88"/>
      <c r="K19923" s="88"/>
    </row>
    <row r="19924" spans="2:11" ht="12" hidden="1" customHeight="1" x14ac:dyDescent="0.2">
      <c r="B19924" s="88"/>
      <c r="C19924" s="88"/>
      <c r="D19924" s="88"/>
      <c r="E19924" s="88"/>
      <c r="F19924" s="88"/>
      <c r="G19924" s="88"/>
      <c r="H19924" s="88"/>
      <c r="I19924" s="88"/>
      <c r="J19924" s="88"/>
      <c r="K19924" s="88"/>
    </row>
    <row r="19925" spans="2:11" ht="12" hidden="1" customHeight="1" x14ac:dyDescent="0.2">
      <c r="B19925" s="88"/>
      <c r="C19925" s="88"/>
      <c r="D19925" s="88"/>
      <c r="E19925" s="88"/>
      <c r="F19925" s="88"/>
      <c r="G19925" s="88"/>
      <c r="H19925" s="88"/>
      <c r="I19925" s="88"/>
      <c r="J19925" s="88"/>
      <c r="K19925" s="88"/>
    </row>
    <row r="19926" spans="2:11" ht="12" hidden="1" customHeight="1" x14ac:dyDescent="0.2">
      <c r="B19926" s="88"/>
      <c r="C19926" s="88"/>
      <c r="D19926" s="88"/>
      <c r="E19926" s="88"/>
      <c r="F19926" s="88"/>
      <c r="G19926" s="88"/>
      <c r="H19926" s="88"/>
      <c r="I19926" s="88"/>
      <c r="J19926" s="88"/>
      <c r="K19926" s="88"/>
    </row>
    <row r="19927" spans="2:11" ht="12" hidden="1" customHeight="1" x14ac:dyDescent="0.2">
      <c r="B19927" s="88"/>
      <c r="C19927" s="88"/>
      <c r="D19927" s="88"/>
      <c r="E19927" s="88"/>
      <c r="F19927" s="88"/>
      <c r="G19927" s="88"/>
      <c r="H19927" s="88"/>
      <c r="I19927" s="88"/>
      <c r="J19927" s="88"/>
      <c r="K19927" s="88"/>
    </row>
    <row r="19928" spans="2:11" ht="12" hidden="1" customHeight="1" x14ac:dyDescent="0.2">
      <c r="B19928" s="88"/>
      <c r="C19928" s="88"/>
      <c r="D19928" s="88"/>
      <c r="E19928" s="88"/>
      <c r="F19928" s="88"/>
      <c r="G19928" s="88"/>
      <c r="H19928" s="88"/>
      <c r="I19928" s="88"/>
      <c r="J19928" s="88"/>
      <c r="K19928" s="88"/>
    </row>
    <row r="19929" spans="2:11" ht="12" hidden="1" customHeight="1" x14ac:dyDescent="0.2">
      <c r="B19929" s="88"/>
      <c r="C19929" s="88"/>
      <c r="D19929" s="88"/>
      <c r="E19929" s="88"/>
      <c r="F19929" s="88"/>
      <c r="G19929" s="88"/>
      <c r="H19929" s="88"/>
      <c r="I19929" s="88"/>
      <c r="J19929" s="88"/>
      <c r="K19929" s="88"/>
    </row>
    <row r="19930" spans="2:11" ht="12" hidden="1" customHeight="1" x14ac:dyDescent="0.2">
      <c r="B19930" s="88"/>
      <c r="C19930" s="88"/>
      <c r="D19930" s="88"/>
      <c r="E19930" s="88"/>
      <c r="F19930" s="88"/>
      <c r="G19930" s="88"/>
      <c r="H19930" s="88"/>
      <c r="I19930" s="88"/>
      <c r="J19930" s="88"/>
      <c r="K19930" s="88"/>
    </row>
    <row r="19931" spans="2:11" ht="12" hidden="1" customHeight="1" x14ac:dyDescent="0.2">
      <c r="B19931" s="88"/>
      <c r="C19931" s="88"/>
      <c r="D19931" s="88"/>
      <c r="E19931" s="88"/>
      <c r="F19931" s="88"/>
      <c r="G19931" s="88"/>
      <c r="H19931" s="88"/>
      <c r="I19931" s="88"/>
      <c r="J19931" s="88"/>
      <c r="K19931" s="88"/>
    </row>
    <row r="19932" spans="2:11" ht="12" hidden="1" customHeight="1" x14ac:dyDescent="0.2">
      <c r="B19932" s="88"/>
      <c r="C19932" s="88"/>
      <c r="D19932" s="88"/>
      <c r="E19932" s="88"/>
      <c r="F19932" s="88"/>
      <c r="G19932" s="88"/>
      <c r="H19932" s="88"/>
      <c r="I19932" s="88"/>
      <c r="J19932" s="88"/>
      <c r="K19932" s="88"/>
    </row>
    <row r="19933" spans="2:11" ht="12" hidden="1" customHeight="1" x14ac:dyDescent="0.2">
      <c r="B19933" s="88"/>
      <c r="C19933" s="88"/>
      <c r="D19933" s="88"/>
      <c r="E19933" s="88"/>
      <c r="F19933" s="88"/>
      <c r="G19933" s="88"/>
      <c r="H19933" s="88"/>
      <c r="I19933" s="88"/>
      <c r="J19933" s="88"/>
      <c r="K19933" s="88"/>
    </row>
    <row r="19934" spans="2:11" ht="12" hidden="1" customHeight="1" x14ac:dyDescent="0.2">
      <c r="B19934" s="88"/>
      <c r="C19934" s="88"/>
      <c r="D19934" s="88"/>
      <c r="E19934" s="88"/>
      <c r="F19934" s="88"/>
      <c r="G19934" s="88"/>
      <c r="H19934" s="88"/>
      <c r="I19934" s="88"/>
      <c r="J19934" s="88"/>
      <c r="K19934" s="88"/>
    </row>
    <row r="19935" spans="2:11" ht="12" hidden="1" customHeight="1" x14ac:dyDescent="0.2">
      <c r="B19935" s="88"/>
      <c r="C19935" s="88"/>
      <c r="D19935" s="88"/>
      <c r="E19935" s="88"/>
      <c r="F19935" s="88"/>
      <c r="G19935" s="88"/>
      <c r="H19935" s="88"/>
      <c r="I19935" s="88"/>
      <c r="J19935" s="88"/>
      <c r="K19935" s="88"/>
    </row>
    <row r="19936" spans="2:11" ht="12" hidden="1" customHeight="1" x14ac:dyDescent="0.2">
      <c r="B19936" s="88"/>
      <c r="C19936" s="88"/>
      <c r="D19936" s="88"/>
      <c r="E19936" s="88"/>
      <c r="F19936" s="88"/>
      <c r="G19936" s="88"/>
      <c r="H19936" s="88"/>
      <c r="I19936" s="88"/>
      <c r="J19936" s="88"/>
      <c r="K19936" s="88"/>
    </row>
    <row r="19937" spans="2:11" ht="12" hidden="1" customHeight="1" x14ac:dyDescent="0.2">
      <c r="B19937" s="88"/>
      <c r="C19937" s="88"/>
      <c r="D19937" s="88"/>
      <c r="E19937" s="88"/>
      <c r="F19937" s="88"/>
      <c r="G19937" s="88"/>
      <c r="H19937" s="88"/>
      <c r="I19937" s="88"/>
      <c r="J19937" s="88"/>
      <c r="K19937" s="88"/>
    </row>
    <row r="19938" spans="2:11" ht="12" hidden="1" customHeight="1" x14ac:dyDescent="0.2">
      <c r="B19938" s="88"/>
      <c r="C19938" s="88"/>
      <c r="D19938" s="88"/>
      <c r="E19938" s="88"/>
      <c r="F19938" s="88"/>
      <c r="G19938" s="88"/>
      <c r="H19938" s="88"/>
      <c r="I19938" s="88"/>
      <c r="J19938" s="88"/>
      <c r="K19938" s="88"/>
    </row>
    <row r="19939" spans="2:11" ht="12" hidden="1" customHeight="1" x14ac:dyDescent="0.2">
      <c r="B19939" s="88"/>
      <c r="C19939" s="88"/>
      <c r="D19939" s="88"/>
      <c r="E19939" s="88"/>
      <c r="F19939" s="88"/>
      <c r="G19939" s="88"/>
      <c r="H19939" s="88"/>
      <c r="I19939" s="88"/>
      <c r="J19939" s="88"/>
      <c r="K19939" s="88"/>
    </row>
    <row r="19940" spans="2:11" ht="12" hidden="1" customHeight="1" x14ac:dyDescent="0.2">
      <c r="B19940" s="88"/>
      <c r="C19940" s="88"/>
      <c r="D19940" s="88"/>
      <c r="E19940" s="88"/>
      <c r="F19940" s="88"/>
      <c r="G19940" s="88"/>
      <c r="H19940" s="88"/>
      <c r="I19940" s="88"/>
      <c r="J19940" s="88"/>
      <c r="K19940" s="88"/>
    </row>
    <row r="19941" spans="2:11" ht="12" hidden="1" customHeight="1" x14ac:dyDescent="0.2">
      <c r="B19941" s="88"/>
      <c r="C19941" s="88"/>
      <c r="D19941" s="88"/>
      <c r="E19941" s="88"/>
      <c r="F19941" s="88"/>
      <c r="G19941" s="88"/>
      <c r="H19941" s="88"/>
      <c r="I19941" s="88"/>
      <c r="J19941" s="88"/>
      <c r="K19941" s="88"/>
    </row>
    <row r="19942" spans="2:11" ht="12" hidden="1" customHeight="1" x14ac:dyDescent="0.2">
      <c r="B19942" s="88"/>
      <c r="C19942" s="88"/>
      <c r="D19942" s="88"/>
      <c r="E19942" s="88"/>
      <c r="F19942" s="88"/>
      <c r="G19942" s="88"/>
      <c r="H19942" s="88"/>
      <c r="I19942" s="88"/>
      <c r="J19942" s="88"/>
      <c r="K19942" s="88"/>
    </row>
    <row r="19943" spans="2:11" ht="12" hidden="1" customHeight="1" x14ac:dyDescent="0.2">
      <c r="B19943" s="88"/>
      <c r="C19943" s="88"/>
      <c r="D19943" s="88"/>
      <c r="E19943" s="88"/>
      <c r="F19943" s="88"/>
      <c r="G19943" s="88"/>
      <c r="H19943" s="88"/>
      <c r="I19943" s="88"/>
      <c r="J19943" s="88"/>
      <c r="K19943" s="88"/>
    </row>
    <row r="19944" spans="2:11" ht="12" hidden="1" customHeight="1" x14ac:dyDescent="0.2">
      <c r="B19944" s="88"/>
      <c r="C19944" s="88"/>
      <c r="D19944" s="88"/>
      <c r="E19944" s="88"/>
      <c r="F19944" s="88"/>
      <c r="G19944" s="88"/>
      <c r="H19944" s="88"/>
      <c r="I19944" s="88"/>
      <c r="J19944" s="88"/>
      <c r="K19944" s="88"/>
    </row>
    <row r="19945" spans="2:11" ht="12" hidden="1" customHeight="1" x14ac:dyDescent="0.2">
      <c r="B19945" s="88"/>
      <c r="C19945" s="88"/>
      <c r="D19945" s="88"/>
      <c r="E19945" s="88"/>
      <c r="F19945" s="88"/>
      <c r="G19945" s="88"/>
      <c r="H19945" s="88"/>
      <c r="I19945" s="88"/>
      <c r="J19945" s="88"/>
      <c r="K19945" s="88"/>
    </row>
    <row r="19946" spans="2:11" ht="12" hidden="1" customHeight="1" x14ac:dyDescent="0.2">
      <c r="B19946" s="88"/>
      <c r="C19946" s="88"/>
      <c r="D19946" s="88"/>
      <c r="E19946" s="88"/>
      <c r="F19946" s="88"/>
      <c r="G19946" s="88"/>
      <c r="H19946" s="88"/>
      <c r="I19946" s="88"/>
      <c r="J19946" s="88"/>
      <c r="K19946" s="88"/>
    </row>
    <row r="19947" spans="2:11" ht="12" hidden="1" customHeight="1" x14ac:dyDescent="0.2">
      <c r="B19947" s="88"/>
      <c r="C19947" s="88"/>
      <c r="D19947" s="88"/>
      <c r="E19947" s="88"/>
      <c r="F19947" s="88"/>
      <c r="G19947" s="88"/>
      <c r="H19947" s="88"/>
      <c r="I19947" s="88"/>
      <c r="J19947" s="88"/>
      <c r="K19947" s="88"/>
    </row>
    <row r="19948" spans="2:11" ht="12" hidden="1" customHeight="1" x14ac:dyDescent="0.2">
      <c r="B19948" s="88"/>
      <c r="C19948" s="88"/>
      <c r="D19948" s="88"/>
      <c r="E19948" s="88"/>
      <c r="F19948" s="88"/>
      <c r="G19948" s="88"/>
      <c r="H19948" s="88"/>
      <c r="I19948" s="88"/>
      <c r="J19948" s="88"/>
      <c r="K19948" s="88"/>
    </row>
    <row r="19949" spans="2:11" ht="12" hidden="1" customHeight="1" x14ac:dyDescent="0.2">
      <c r="B19949" s="88"/>
      <c r="C19949" s="88"/>
      <c r="D19949" s="88"/>
      <c r="E19949" s="88"/>
      <c r="F19949" s="88"/>
      <c r="G19949" s="88"/>
      <c r="H19949" s="88"/>
      <c r="I19949" s="88"/>
      <c r="J19949" s="88"/>
      <c r="K19949" s="88"/>
    </row>
    <row r="19950" spans="2:11" ht="12" hidden="1" customHeight="1" x14ac:dyDescent="0.2">
      <c r="B19950" s="88"/>
      <c r="C19950" s="88"/>
      <c r="D19950" s="88"/>
      <c r="E19950" s="88"/>
      <c r="F19950" s="88"/>
      <c r="G19950" s="88"/>
      <c r="H19950" s="88"/>
      <c r="I19950" s="88"/>
      <c r="J19950" s="88"/>
      <c r="K19950" s="88"/>
    </row>
    <row r="19951" spans="2:11" ht="12" hidden="1" customHeight="1" x14ac:dyDescent="0.2">
      <c r="B19951" s="88"/>
      <c r="C19951" s="88"/>
      <c r="D19951" s="88"/>
      <c r="E19951" s="88"/>
      <c r="F19951" s="88"/>
      <c r="G19951" s="88"/>
      <c r="H19951" s="88"/>
      <c r="I19951" s="88"/>
      <c r="J19951" s="88"/>
      <c r="K19951" s="88"/>
    </row>
    <row r="19952" spans="2:11" ht="12" hidden="1" customHeight="1" x14ac:dyDescent="0.2">
      <c r="B19952" s="88"/>
      <c r="C19952" s="88"/>
      <c r="D19952" s="88"/>
      <c r="E19952" s="88"/>
      <c r="F19952" s="88"/>
      <c r="G19952" s="88"/>
      <c r="H19952" s="88"/>
      <c r="I19952" s="88"/>
      <c r="J19952" s="88"/>
      <c r="K19952" s="88"/>
    </row>
    <row r="19953" spans="2:11" ht="12" hidden="1" customHeight="1" x14ac:dyDescent="0.2">
      <c r="B19953" s="88"/>
      <c r="C19953" s="88"/>
      <c r="D19953" s="88"/>
      <c r="E19953" s="88"/>
      <c r="F19953" s="88"/>
      <c r="G19953" s="88"/>
      <c r="H19953" s="88"/>
      <c r="I19953" s="88"/>
      <c r="J19953" s="88"/>
      <c r="K19953" s="88"/>
    </row>
    <row r="19954" spans="2:11" ht="12" hidden="1" customHeight="1" x14ac:dyDescent="0.2">
      <c r="B19954" s="88"/>
      <c r="C19954" s="88"/>
      <c r="D19954" s="88"/>
      <c r="E19954" s="88"/>
      <c r="F19954" s="88"/>
      <c r="G19954" s="88"/>
      <c r="H19954" s="88"/>
      <c r="I19954" s="88"/>
      <c r="J19954" s="88"/>
      <c r="K19954" s="88"/>
    </row>
    <row r="19955" spans="2:11" ht="12" hidden="1" customHeight="1" x14ac:dyDescent="0.2">
      <c r="B19955" s="88"/>
      <c r="C19955" s="88"/>
      <c r="D19955" s="88"/>
      <c r="E19955" s="88"/>
      <c r="F19955" s="88"/>
      <c r="G19955" s="88"/>
      <c r="H19955" s="88"/>
      <c r="I19955" s="88"/>
      <c r="J19955" s="88"/>
      <c r="K19955" s="88"/>
    </row>
    <row r="19956" spans="2:11" ht="12" hidden="1" customHeight="1" x14ac:dyDescent="0.2">
      <c r="B19956" s="88"/>
      <c r="C19956" s="88"/>
      <c r="D19956" s="88"/>
      <c r="E19956" s="88"/>
      <c r="F19956" s="88"/>
      <c r="G19956" s="88"/>
      <c r="H19956" s="88"/>
      <c r="I19956" s="88"/>
      <c r="J19956" s="88"/>
      <c r="K19956" s="88"/>
    </row>
    <row r="19957" spans="2:11" ht="12" hidden="1" customHeight="1" x14ac:dyDescent="0.2">
      <c r="B19957" s="88"/>
      <c r="C19957" s="88"/>
      <c r="D19957" s="88"/>
      <c r="E19957" s="88"/>
      <c r="F19957" s="88"/>
      <c r="G19957" s="88"/>
      <c r="H19957" s="88"/>
      <c r="I19957" s="88"/>
      <c r="J19957" s="88"/>
      <c r="K19957" s="88"/>
    </row>
    <row r="19958" spans="2:11" ht="12" hidden="1" customHeight="1" x14ac:dyDescent="0.2">
      <c r="B19958" s="88"/>
      <c r="C19958" s="88"/>
      <c r="D19958" s="88"/>
      <c r="E19958" s="88"/>
      <c r="F19958" s="88"/>
      <c r="G19958" s="88"/>
      <c r="H19958" s="88"/>
      <c r="I19958" s="88"/>
      <c r="J19958" s="88"/>
      <c r="K19958" s="88"/>
    </row>
    <row r="19959" spans="2:11" ht="12" hidden="1" customHeight="1" x14ac:dyDescent="0.2">
      <c r="B19959" s="88"/>
      <c r="C19959" s="88"/>
      <c r="D19959" s="88"/>
      <c r="E19959" s="88"/>
      <c r="F19959" s="88"/>
      <c r="G19959" s="88"/>
      <c r="H19959" s="88"/>
      <c r="I19959" s="88"/>
      <c r="J19959" s="88"/>
      <c r="K19959" s="88"/>
    </row>
    <row r="19960" spans="2:11" ht="12" hidden="1" customHeight="1" x14ac:dyDescent="0.2">
      <c r="B19960" s="88"/>
      <c r="C19960" s="88"/>
      <c r="D19960" s="88"/>
      <c r="E19960" s="88"/>
      <c r="F19960" s="88"/>
      <c r="G19960" s="88"/>
      <c r="H19960" s="88"/>
      <c r="I19960" s="88"/>
      <c r="J19960" s="88"/>
      <c r="K19960" s="88"/>
    </row>
    <row r="19961" spans="2:11" ht="12" hidden="1" customHeight="1" x14ac:dyDescent="0.2">
      <c r="B19961" s="88"/>
      <c r="C19961" s="88"/>
      <c r="D19961" s="88"/>
      <c r="E19961" s="88"/>
      <c r="F19961" s="88"/>
      <c r="G19961" s="88"/>
      <c r="H19961" s="88"/>
      <c r="I19961" s="88"/>
      <c r="J19961" s="88"/>
      <c r="K19961" s="88"/>
    </row>
    <row r="19962" spans="2:11" ht="12" hidden="1" customHeight="1" x14ac:dyDescent="0.2">
      <c r="B19962" s="88"/>
      <c r="C19962" s="88"/>
      <c r="D19962" s="88"/>
      <c r="E19962" s="88"/>
      <c r="F19962" s="88"/>
      <c r="G19962" s="88"/>
      <c r="H19962" s="88"/>
      <c r="I19962" s="88"/>
      <c r="J19962" s="88"/>
      <c r="K19962" s="88"/>
    </row>
    <row r="19963" spans="2:11" ht="12" hidden="1" customHeight="1" x14ac:dyDescent="0.2">
      <c r="B19963" s="88"/>
      <c r="C19963" s="88"/>
      <c r="D19963" s="88"/>
      <c r="E19963" s="88"/>
      <c r="F19963" s="88"/>
      <c r="G19963" s="88"/>
      <c r="H19963" s="88"/>
      <c r="I19963" s="88"/>
      <c r="J19963" s="88"/>
      <c r="K19963" s="88"/>
    </row>
    <row r="19964" spans="2:11" ht="12" hidden="1" customHeight="1" x14ac:dyDescent="0.2">
      <c r="B19964" s="88"/>
      <c r="C19964" s="88"/>
      <c r="D19964" s="88"/>
      <c r="E19964" s="88"/>
      <c r="F19964" s="88"/>
      <c r="G19964" s="88"/>
      <c r="H19964" s="88"/>
      <c r="I19964" s="88"/>
      <c r="J19964" s="88"/>
      <c r="K19964" s="88"/>
    </row>
    <row r="19965" spans="2:11" ht="12" hidden="1" customHeight="1" x14ac:dyDescent="0.2">
      <c r="B19965" s="88"/>
      <c r="C19965" s="88"/>
      <c r="D19965" s="88"/>
      <c r="E19965" s="88"/>
      <c r="F19965" s="88"/>
      <c r="G19965" s="88"/>
      <c r="H19965" s="88"/>
      <c r="I19965" s="88"/>
      <c r="J19965" s="88"/>
      <c r="K19965" s="88"/>
    </row>
    <row r="19966" spans="2:11" ht="12" hidden="1" customHeight="1" x14ac:dyDescent="0.2">
      <c r="B19966" s="88"/>
      <c r="C19966" s="88"/>
      <c r="D19966" s="88"/>
      <c r="E19966" s="88"/>
      <c r="F19966" s="88"/>
      <c r="G19966" s="88"/>
      <c r="H19966" s="88"/>
      <c r="I19966" s="88"/>
      <c r="J19966" s="88"/>
      <c r="K19966" s="88"/>
    </row>
    <row r="19967" spans="2:11" ht="12" hidden="1" customHeight="1" x14ac:dyDescent="0.2">
      <c r="B19967" s="88"/>
      <c r="C19967" s="88"/>
      <c r="D19967" s="88"/>
      <c r="E19967" s="88"/>
      <c r="F19967" s="88"/>
      <c r="G19967" s="88"/>
      <c r="H19967" s="88"/>
      <c r="I19967" s="88"/>
      <c r="J19967" s="88"/>
      <c r="K19967" s="88"/>
    </row>
    <row r="19968" spans="2:11" ht="12" hidden="1" customHeight="1" x14ac:dyDescent="0.2">
      <c r="B19968" s="88"/>
      <c r="C19968" s="88"/>
      <c r="D19968" s="88"/>
      <c r="E19968" s="88"/>
      <c r="F19968" s="88"/>
      <c r="G19968" s="88"/>
      <c r="H19968" s="88"/>
      <c r="I19968" s="88"/>
      <c r="J19968" s="88"/>
      <c r="K19968" s="88"/>
    </row>
    <row r="19969" spans="2:11" ht="12" hidden="1" customHeight="1" x14ac:dyDescent="0.2">
      <c r="B19969" s="88"/>
      <c r="C19969" s="88"/>
      <c r="D19969" s="88"/>
      <c r="E19969" s="88"/>
      <c r="F19969" s="88"/>
      <c r="G19969" s="88"/>
      <c r="H19969" s="88"/>
      <c r="I19969" s="88"/>
      <c r="J19969" s="88"/>
      <c r="K19969" s="88"/>
    </row>
    <row r="19970" spans="2:11" ht="12" hidden="1" customHeight="1" x14ac:dyDescent="0.2">
      <c r="B19970" s="88"/>
      <c r="C19970" s="88"/>
      <c r="D19970" s="88"/>
      <c r="E19970" s="88"/>
      <c r="F19970" s="88"/>
      <c r="G19970" s="88"/>
      <c r="H19970" s="88"/>
      <c r="I19970" s="88"/>
      <c r="J19970" s="88"/>
      <c r="K19970" s="88"/>
    </row>
    <row r="19971" spans="2:11" ht="12" hidden="1" customHeight="1" x14ac:dyDescent="0.2">
      <c r="B19971" s="88"/>
      <c r="C19971" s="88"/>
      <c r="D19971" s="88"/>
      <c r="E19971" s="88"/>
      <c r="F19971" s="88"/>
      <c r="G19971" s="88"/>
      <c r="H19971" s="88"/>
      <c r="I19971" s="88"/>
      <c r="J19971" s="88"/>
      <c r="K19971" s="88"/>
    </row>
    <row r="19972" spans="2:11" ht="12" hidden="1" customHeight="1" x14ac:dyDescent="0.2">
      <c r="B19972" s="88"/>
      <c r="C19972" s="88"/>
      <c r="D19972" s="88"/>
      <c r="E19972" s="88"/>
      <c r="F19972" s="88"/>
      <c r="G19972" s="88"/>
      <c r="H19972" s="88"/>
      <c r="I19972" s="88"/>
      <c r="J19972" s="88"/>
      <c r="K19972" s="88"/>
    </row>
    <row r="19973" spans="2:11" ht="12" hidden="1" customHeight="1" x14ac:dyDescent="0.2">
      <c r="B19973" s="88"/>
      <c r="C19973" s="88"/>
      <c r="D19973" s="88"/>
      <c r="E19973" s="88"/>
      <c r="F19973" s="88"/>
      <c r="G19973" s="88"/>
      <c r="H19973" s="88"/>
      <c r="I19973" s="88"/>
      <c r="J19973" s="88"/>
      <c r="K19973" s="88"/>
    </row>
    <row r="19974" spans="2:11" ht="12" hidden="1" customHeight="1" x14ac:dyDescent="0.2">
      <c r="B19974" s="88"/>
      <c r="C19974" s="88"/>
      <c r="D19974" s="88"/>
      <c r="E19974" s="88"/>
      <c r="F19974" s="88"/>
      <c r="G19974" s="88"/>
      <c r="H19974" s="88"/>
      <c r="I19974" s="88"/>
      <c r="J19974" s="88"/>
      <c r="K19974" s="88"/>
    </row>
    <row r="19975" spans="2:11" ht="12" hidden="1" customHeight="1" x14ac:dyDescent="0.2">
      <c r="B19975" s="88"/>
      <c r="C19975" s="88"/>
      <c r="D19975" s="88"/>
      <c r="E19975" s="88"/>
      <c r="F19975" s="88"/>
      <c r="G19975" s="88"/>
      <c r="H19975" s="88"/>
      <c r="I19975" s="88"/>
      <c r="J19975" s="88"/>
      <c r="K19975" s="88"/>
    </row>
    <row r="19976" spans="2:11" ht="12" hidden="1" customHeight="1" x14ac:dyDescent="0.2">
      <c r="B19976" s="88"/>
      <c r="C19976" s="88"/>
      <c r="D19976" s="88"/>
      <c r="E19976" s="88"/>
      <c r="F19976" s="88"/>
      <c r="G19976" s="88"/>
      <c r="H19976" s="88"/>
      <c r="I19976" s="88"/>
      <c r="J19976" s="88"/>
      <c r="K19976" s="88"/>
    </row>
    <row r="19977" spans="2:11" ht="12" hidden="1" customHeight="1" x14ac:dyDescent="0.2">
      <c r="B19977" s="88"/>
      <c r="C19977" s="88"/>
      <c r="D19977" s="88"/>
      <c r="E19977" s="88"/>
      <c r="F19977" s="88"/>
      <c r="G19977" s="88"/>
      <c r="H19977" s="88"/>
      <c r="I19977" s="88"/>
      <c r="J19977" s="88"/>
      <c r="K19977" s="88"/>
    </row>
    <row r="19978" spans="2:11" ht="12" hidden="1" customHeight="1" x14ac:dyDescent="0.2">
      <c r="B19978" s="88"/>
      <c r="C19978" s="88"/>
      <c r="D19978" s="88"/>
      <c r="E19978" s="88"/>
      <c r="F19978" s="88"/>
      <c r="G19978" s="88"/>
      <c r="H19978" s="88"/>
      <c r="I19978" s="88"/>
      <c r="J19978" s="88"/>
      <c r="K19978" s="88"/>
    </row>
    <row r="19979" spans="2:11" ht="12" hidden="1" customHeight="1" x14ac:dyDescent="0.2">
      <c r="B19979" s="88"/>
      <c r="C19979" s="88"/>
      <c r="D19979" s="88"/>
      <c r="E19979" s="88"/>
      <c r="F19979" s="88"/>
      <c r="G19979" s="88"/>
      <c r="H19979" s="88"/>
      <c r="I19979" s="88"/>
      <c r="J19979" s="88"/>
      <c r="K19979" s="88"/>
    </row>
    <row r="19980" spans="2:11" ht="12" hidden="1" customHeight="1" x14ac:dyDescent="0.2">
      <c r="B19980" s="88"/>
      <c r="C19980" s="88"/>
      <c r="D19980" s="88"/>
      <c r="E19980" s="88"/>
      <c r="F19980" s="88"/>
      <c r="G19980" s="88"/>
      <c r="H19980" s="88"/>
      <c r="I19980" s="88"/>
      <c r="J19980" s="88"/>
      <c r="K19980" s="88"/>
    </row>
    <row r="19981" spans="2:11" ht="12" hidden="1" customHeight="1" x14ac:dyDescent="0.2">
      <c r="B19981" s="88"/>
      <c r="C19981" s="88"/>
      <c r="D19981" s="88"/>
      <c r="E19981" s="88"/>
      <c r="F19981" s="88"/>
      <c r="G19981" s="88"/>
      <c r="H19981" s="88"/>
      <c r="I19981" s="88"/>
      <c r="J19981" s="88"/>
      <c r="K19981" s="88"/>
    </row>
    <row r="19982" spans="2:11" ht="12" hidden="1" customHeight="1" x14ac:dyDescent="0.2">
      <c r="B19982" s="88"/>
      <c r="C19982" s="88"/>
      <c r="D19982" s="88"/>
      <c r="E19982" s="88"/>
      <c r="F19982" s="88"/>
      <c r="G19982" s="88"/>
      <c r="H19982" s="88"/>
      <c r="I19982" s="88"/>
      <c r="J19982" s="88"/>
      <c r="K19982" s="88"/>
    </row>
    <row r="19983" spans="2:11" ht="12" hidden="1" customHeight="1" x14ac:dyDescent="0.2">
      <c r="B19983" s="88"/>
      <c r="C19983" s="88"/>
      <c r="D19983" s="88"/>
      <c r="E19983" s="88"/>
      <c r="F19983" s="88"/>
      <c r="G19983" s="88"/>
      <c r="H19983" s="88"/>
      <c r="I19983" s="88"/>
      <c r="J19983" s="88"/>
      <c r="K19983" s="88"/>
    </row>
    <row r="19984" spans="2:11" ht="12" hidden="1" customHeight="1" x14ac:dyDescent="0.2">
      <c r="B19984" s="88"/>
      <c r="C19984" s="88"/>
      <c r="D19984" s="88"/>
      <c r="E19984" s="88"/>
      <c r="F19984" s="88"/>
      <c r="G19984" s="88"/>
      <c r="H19984" s="88"/>
      <c r="I19984" s="88"/>
      <c r="J19984" s="88"/>
      <c r="K19984" s="88"/>
    </row>
    <row r="19985" spans="2:11" ht="12" hidden="1" customHeight="1" x14ac:dyDescent="0.2">
      <c r="B19985" s="88"/>
      <c r="C19985" s="88"/>
      <c r="D19985" s="88"/>
      <c r="E19985" s="88"/>
      <c r="F19985" s="88"/>
      <c r="G19985" s="88"/>
      <c r="H19985" s="88"/>
      <c r="I19985" s="88"/>
      <c r="J19985" s="88"/>
      <c r="K19985" s="88"/>
    </row>
    <row r="19986" spans="2:11" ht="12" hidden="1" customHeight="1" x14ac:dyDescent="0.2">
      <c r="B19986" s="88"/>
      <c r="C19986" s="88"/>
      <c r="D19986" s="88"/>
      <c r="E19986" s="88"/>
      <c r="F19986" s="88"/>
      <c r="G19986" s="88"/>
      <c r="H19986" s="88"/>
      <c r="I19986" s="88"/>
      <c r="J19986" s="88"/>
      <c r="K19986" s="88"/>
    </row>
    <row r="19987" spans="2:11" ht="12" hidden="1" customHeight="1" x14ac:dyDescent="0.2">
      <c r="B19987" s="88"/>
      <c r="C19987" s="88"/>
      <c r="D19987" s="88"/>
      <c r="E19987" s="88"/>
      <c r="F19987" s="88"/>
      <c r="G19987" s="88"/>
      <c r="H19987" s="88"/>
      <c r="I19987" s="88"/>
      <c r="J19987" s="88"/>
      <c r="K19987" s="88"/>
    </row>
    <row r="19988" spans="2:11" ht="12" hidden="1" customHeight="1" x14ac:dyDescent="0.2">
      <c r="B19988" s="88"/>
      <c r="C19988" s="88"/>
      <c r="D19988" s="88"/>
      <c r="E19988" s="88"/>
      <c r="F19988" s="88"/>
      <c r="G19988" s="88"/>
      <c r="H19988" s="88"/>
      <c r="I19988" s="88"/>
      <c r="J19988" s="88"/>
      <c r="K19988" s="88"/>
    </row>
    <row r="19989" spans="2:11" ht="12" hidden="1" customHeight="1" x14ac:dyDescent="0.2">
      <c r="B19989" s="88"/>
      <c r="C19989" s="88"/>
      <c r="D19989" s="88"/>
      <c r="E19989" s="88"/>
      <c r="F19989" s="88"/>
      <c r="G19989" s="88"/>
      <c r="H19989" s="88"/>
      <c r="I19989" s="88"/>
      <c r="J19989" s="88"/>
      <c r="K19989" s="88"/>
    </row>
    <row r="19990" spans="2:11" ht="12" hidden="1" customHeight="1" x14ac:dyDescent="0.2">
      <c r="B19990" s="88"/>
      <c r="C19990" s="88"/>
      <c r="D19990" s="88"/>
      <c r="E19990" s="88"/>
      <c r="F19990" s="88"/>
      <c r="G19990" s="88"/>
      <c r="H19990" s="88"/>
      <c r="I19990" s="88"/>
      <c r="J19990" s="88"/>
      <c r="K19990" s="88"/>
    </row>
    <row r="19991" spans="2:11" ht="12" hidden="1" customHeight="1" x14ac:dyDescent="0.2">
      <c r="B19991" s="88"/>
      <c r="C19991" s="88"/>
      <c r="D19991" s="88"/>
      <c r="E19991" s="88"/>
      <c r="F19991" s="88"/>
      <c r="G19991" s="88"/>
      <c r="H19991" s="88"/>
      <c r="I19991" s="88"/>
      <c r="J19991" s="88"/>
      <c r="K19991" s="88"/>
    </row>
    <row r="19992" spans="2:11" ht="12" hidden="1" customHeight="1" x14ac:dyDescent="0.2">
      <c r="B19992" s="88"/>
      <c r="C19992" s="88"/>
      <c r="D19992" s="88"/>
      <c r="E19992" s="88"/>
      <c r="F19992" s="88"/>
      <c r="G19992" s="88"/>
      <c r="H19992" s="88"/>
      <c r="I19992" s="88"/>
      <c r="J19992" s="88"/>
      <c r="K19992" s="88"/>
    </row>
    <row r="19993" spans="2:11" ht="12" hidden="1" customHeight="1" x14ac:dyDescent="0.2">
      <c r="B19993" s="88"/>
      <c r="C19993" s="88"/>
      <c r="D19993" s="88"/>
      <c r="E19993" s="88"/>
      <c r="F19993" s="88"/>
      <c r="G19993" s="88"/>
      <c r="H19993" s="88"/>
      <c r="I19993" s="88"/>
      <c r="J19993" s="88"/>
      <c r="K19993" s="88"/>
    </row>
    <row r="19994" spans="2:11" ht="12" hidden="1" customHeight="1" x14ac:dyDescent="0.2">
      <c r="B19994" s="88"/>
      <c r="C19994" s="88"/>
      <c r="D19994" s="88"/>
      <c r="E19994" s="88"/>
      <c r="F19994" s="88"/>
      <c r="G19994" s="88"/>
      <c r="H19994" s="88"/>
      <c r="I19994" s="88"/>
      <c r="J19994" s="88"/>
      <c r="K19994" s="88"/>
    </row>
    <row r="19995" spans="2:11" ht="12" hidden="1" customHeight="1" x14ac:dyDescent="0.2">
      <c r="B19995" s="88"/>
      <c r="C19995" s="88"/>
      <c r="D19995" s="88"/>
      <c r="E19995" s="88"/>
      <c r="F19995" s="88"/>
      <c r="G19995" s="88"/>
      <c r="H19995" s="88"/>
      <c r="I19995" s="88"/>
      <c r="J19995" s="88"/>
      <c r="K19995" s="88"/>
    </row>
    <row r="19996" spans="2:11" ht="12" hidden="1" customHeight="1" x14ac:dyDescent="0.2">
      <c r="B19996" s="88"/>
      <c r="C19996" s="88"/>
      <c r="D19996" s="88"/>
      <c r="E19996" s="88"/>
      <c r="F19996" s="88"/>
      <c r="G19996" s="88"/>
      <c r="H19996" s="88"/>
      <c r="I19996" s="88"/>
      <c r="J19996" s="88"/>
      <c r="K19996" s="88"/>
    </row>
    <row r="19997" spans="2:11" ht="12" hidden="1" customHeight="1" x14ac:dyDescent="0.2">
      <c r="B19997" s="88"/>
      <c r="C19997" s="88"/>
      <c r="D19997" s="88"/>
      <c r="E19997" s="88"/>
      <c r="F19997" s="88"/>
      <c r="G19997" s="88"/>
      <c r="H19997" s="88"/>
      <c r="I19997" s="88"/>
      <c r="J19997" s="88"/>
      <c r="K19997" s="88"/>
    </row>
    <row r="19998" spans="2:11" ht="12" hidden="1" customHeight="1" x14ac:dyDescent="0.2">
      <c r="B19998" s="88"/>
      <c r="C19998" s="88"/>
      <c r="D19998" s="88"/>
      <c r="E19998" s="88"/>
      <c r="F19998" s="88"/>
      <c r="G19998" s="88"/>
      <c r="H19998" s="88"/>
      <c r="I19998" s="88"/>
      <c r="J19998" s="88"/>
      <c r="K19998" s="88"/>
    </row>
    <row r="19999" spans="2:11" ht="12" hidden="1" customHeight="1" x14ac:dyDescent="0.2">
      <c r="B19999" s="88"/>
      <c r="C19999" s="88"/>
      <c r="D19999" s="88"/>
      <c r="E19999" s="88"/>
      <c r="F19999" s="88"/>
      <c r="G19999" s="88"/>
      <c r="H19999" s="88"/>
      <c r="I19999" s="88"/>
      <c r="J19999" s="88"/>
      <c r="K19999" s="88"/>
    </row>
    <row r="20000" spans="2:11" ht="12" hidden="1" customHeight="1" x14ac:dyDescent="0.2">
      <c r="B20000" s="88"/>
      <c r="C20000" s="88"/>
      <c r="D20000" s="88"/>
      <c r="E20000" s="88"/>
      <c r="F20000" s="88"/>
      <c r="G20000" s="88"/>
      <c r="H20000" s="88"/>
      <c r="I20000" s="88"/>
      <c r="J20000" s="88"/>
      <c r="K20000" s="88"/>
    </row>
    <row r="20001" spans="2:11" ht="12" hidden="1" customHeight="1" x14ac:dyDescent="0.2">
      <c r="B20001" s="88"/>
      <c r="C20001" s="88"/>
      <c r="D20001" s="88"/>
      <c r="E20001" s="88"/>
      <c r="F20001" s="88"/>
      <c r="G20001" s="88"/>
      <c r="H20001" s="88"/>
      <c r="I20001" s="88"/>
      <c r="J20001" s="88"/>
      <c r="K20001" s="88"/>
    </row>
    <row r="20002" spans="2:11" ht="12" hidden="1" customHeight="1" x14ac:dyDescent="0.2">
      <c r="B20002" s="88"/>
      <c r="C20002" s="88"/>
      <c r="D20002" s="88"/>
      <c r="E20002" s="88"/>
      <c r="F20002" s="88"/>
      <c r="G20002" s="88"/>
      <c r="H20002" s="88"/>
      <c r="I20002" s="88"/>
      <c r="J20002" s="88"/>
      <c r="K20002" s="88"/>
    </row>
    <row r="20003" spans="2:11" ht="12" hidden="1" customHeight="1" x14ac:dyDescent="0.2">
      <c r="B20003" s="88"/>
      <c r="C20003" s="88"/>
      <c r="D20003" s="88"/>
      <c r="E20003" s="88"/>
      <c r="F20003" s="88"/>
      <c r="G20003" s="88"/>
      <c r="H20003" s="88"/>
      <c r="I20003" s="88"/>
      <c r="J20003" s="88"/>
      <c r="K20003" s="88"/>
    </row>
    <row r="20004" spans="2:11" ht="12" hidden="1" customHeight="1" x14ac:dyDescent="0.2">
      <c r="B20004" s="88"/>
      <c r="C20004" s="88"/>
      <c r="D20004" s="88"/>
      <c r="E20004" s="88"/>
      <c r="F20004" s="88"/>
      <c r="G20004" s="88"/>
      <c r="H20004" s="88"/>
      <c r="I20004" s="88"/>
      <c r="J20004" s="88"/>
      <c r="K20004" s="88"/>
    </row>
    <row r="20005" spans="2:11" ht="12" hidden="1" customHeight="1" x14ac:dyDescent="0.2">
      <c r="B20005" s="88"/>
      <c r="C20005" s="88"/>
      <c r="D20005" s="88"/>
      <c r="E20005" s="88"/>
      <c r="F20005" s="88"/>
      <c r="G20005" s="88"/>
      <c r="H20005" s="88"/>
      <c r="I20005" s="88"/>
      <c r="J20005" s="88"/>
      <c r="K20005" s="88"/>
    </row>
    <row r="20006" spans="2:11" ht="12" hidden="1" customHeight="1" x14ac:dyDescent="0.2">
      <c r="B20006" s="88"/>
      <c r="C20006" s="88"/>
      <c r="D20006" s="88"/>
      <c r="E20006" s="88"/>
      <c r="F20006" s="88"/>
      <c r="G20006" s="88"/>
      <c r="H20006" s="88"/>
      <c r="I20006" s="88"/>
      <c r="J20006" s="88"/>
      <c r="K20006" s="88"/>
    </row>
    <row r="20007" spans="2:11" ht="12" hidden="1" customHeight="1" x14ac:dyDescent="0.2">
      <c r="B20007" s="88"/>
      <c r="C20007" s="88"/>
      <c r="D20007" s="88"/>
      <c r="E20007" s="88"/>
      <c r="F20007" s="88"/>
      <c r="G20007" s="88"/>
      <c r="H20007" s="88"/>
      <c r="I20007" s="88"/>
      <c r="J20007" s="88"/>
      <c r="K20007" s="88"/>
    </row>
    <row r="20008" spans="2:11" ht="12" hidden="1" customHeight="1" x14ac:dyDescent="0.2">
      <c r="B20008" s="88"/>
      <c r="C20008" s="88"/>
      <c r="D20008" s="88"/>
      <c r="E20008" s="88"/>
      <c r="F20008" s="88"/>
      <c r="G20008" s="88"/>
      <c r="H20008" s="88"/>
      <c r="I20008" s="88"/>
      <c r="J20008" s="88"/>
      <c r="K20008" s="88"/>
    </row>
    <row r="20009" spans="2:11" ht="12" hidden="1" customHeight="1" x14ac:dyDescent="0.2">
      <c r="B20009" s="88"/>
      <c r="C20009" s="88"/>
      <c r="D20009" s="88"/>
      <c r="E20009" s="88"/>
      <c r="F20009" s="88"/>
      <c r="G20009" s="88"/>
      <c r="H20009" s="88"/>
      <c r="I20009" s="88"/>
      <c r="J20009" s="88"/>
      <c r="K20009" s="88"/>
    </row>
    <row r="20010" spans="2:11" ht="12" hidden="1" customHeight="1" x14ac:dyDescent="0.2">
      <c r="B20010" s="88"/>
      <c r="C20010" s="88"/>
      <c r="D20010" s="88"/>
      <c r="E20010" s="88"/>
      <c r="F20010" s="88"/>
      <c r="G20010" s="88"/>
      <c r="H20010" s="88"/>
      <c r="I20010" s="88"/>
      <c r="J20010" s="88"/>
      <c r="K20010" s="88"/>
    </row>
    <row r="20011" spans="2:11" ht="12" hidden="1" customHeight="1" x14ac:dyDescent="0.2">
      <c r="B20011" s="88"/>
      <c r="C20011" s="88"/>
      <c r="D20011" s="88"/>
      <c r="E20011" s="88"/>
      <c r="F20011" s="88"/>
      <c r="G20011" s="88"/>
      <c r="H20011" s="88"/>
      <c r="I20011" s="88"/>
      <c r="J20011" s="88"/>
      <c r="K20011" s="88"/>
    </row>
    <row r="20012" spans="2:11" ht="12" hidden="1" customHeight="1" x14ac:dyDescent="0.2">
      <c r="B20012" s="88"/>
      <c r="C20012" s="88"/>
      <c r="D20012" s="88"/>
      <c r="E20012" s="88"/>
      <c r="F20012" s="88"/>
      <c r="G20012" s="88"/>
      <c r="H20012" s="88"/>
      <c r="I20012" s="88"/>
      <c r="J20012" s="88"/>
      <c r="K20012" s="88"/>
    </row>
    <row r="20013" spans="2:11" ht="12" hidden="1" customHeight="1" x14ac:dyDescent="0.2">
      <c r="B20013" s="88"/>
      <c r="C20013" s="88"/>
      <c r="D20013" s="88"/>
      <c r="E20013" s="88"/>
      <c r="F20013" s="88"/>
      <c r="G20013" s="88"/>
      <c r="H20013" s="88"/>
      <c r="I20013" s="88"/>
      <c r="J20013" s="88"/>
      <c r="K20013" s="88"/>
    </row>
    <row r="20014" spans="2:11" ht="12" hidden="1" customHeight="1" x14ac:dyDescent="0.2">
      <c r="B20014" s="88"/>
      <c r="C20014" s="88"/>
      <c r="D20014" s="88"/>
      <c r="E20014" s="88"/>
      <c r="F20014" s="88"/>
      <c r="G20014" s="88"/>
      <c r="H20014" s="88"/>
      <c r="I20014" s="88"/>
      <c r="J20014" s="88"/>
      <c r="K20014" s="88"/>
    </row>
    <row r="20015" spans="2:11" ht="12" hidden="1" customHeight="1" x14ac:dyDescent="0.2">
      <c r="B20015" s="88"/>
      <c r="C20015" s="88"/>
      <c r="D20015" s="88"/>
      <c r="E20015" s="88"/>
      <c r="F20015" s="88"/>
      <c r="G20015" s="88"/>
      <c r="H20015" s="88"/>
      <c r="I20015" s="88"/>
      <c r="J20015" s="88"/>
      <c r="K20015" s="88"/>
    </row>
    <row r="20016" spans="2:11" ht="12" hidden="1" customHeight="1" x14ac:dyDescent="0.2">
      <c r="B20016" s="88"/>
      <c r="C20016" s="88"/>
      <c r="D20016" s="88"/>
      <c r="E20016" s="88"/>
      <c r="F20016" s="88"/>
      <c r="G20016" s="88"/>
      <c r="H20016" s="88"/>
      <c r="I20016" s="88"/>
      <c r="J20016" s="88"/>
      <c r="K20016" s="88"/>
    </row>
    <row r="20017" spans="2:11" ht="12" hidden="1" customHeight="1" x14ac:dyDescent="0.2">
      <c r="B20017" s="88"/>
      <c r="C20017" s="88"/>
      <c r="D20017" s="88"/>
      <c r="E20017" s="88"/>
      <c r="F20017" s="88"/>
      <c r="G20017" s="88"/>
      <c r="H20017" s="88"/>
      <c r="I20017" s="88"/>
      <c r="J20017" s="88"/>
      <c r="K20017" s="88"/>
    </row>
    <row r="20018" spans="2:11" ht="12" hidden="1" customHeight="1" x14ac:dyDescent="0.2">
      <c r="B20018" s="88"/>
      <c r="C20018" s="88"/>
      <c r="D20018" s="88"/>
      <c r="E20018" s="88"/>
      <c r="F20018" s="88"/>
      <c r="G20018" s="88"/>
      <c r="H20018" s="88"/>
      <c r="I20018" s="88"/>
      <c r="J20018" s="88"/>
      <c r="K20018" s="88"/>
    </row>
    <row r="20019" spans="2:11" ht="12" hidden="1" customHeight="1" x14ac:dyDescent="0.2">
      <c r="B20019" s="88"/>
      <c r="C20019" s="88"/>
      <c r="D20019" s="88"/>
      <c r="E20019" s="88"/>
      <c r="F20019" s="88"/>
      <c r="G20019" s="88"/>
      <c r="H20019" s="88"/>
      <c r="I20019" s="88"/>
      <c r="J20019" s="88"/>
      <c r="K20019" s="88"/>
    </row>
    <row r="20020" spans="2:11" ht="12" hidden="1" customHeight="1" x14ac:dyDescent="0.2">
      <c r="B20020" s="88"/>
      <c r="C20020" s="88"/>
      <c r="D20020" s="88"/>
      <c r="E20020" s="88"/>
      <c r="F20020" s="88"/>
      <c r="G20020" s="88"/>
      <c r="H20020" s="88"/>
      <c r="I20020" s="88"/>
      <c r="J20020" s="88"/>
      <c r="K20020" s="88"/>
    </row>
    <row r="20021" spans="2:11" ht="12" hidden="1" customHeight="1" x14ac:dyDescent="0.2">
      <c r="B20021" s="88"/>
      <c r="C20021" s="88"/>
      <c r="D20021" s="88"/>
      <c r="E20021" s="88"/>
      <c r="F20021" s="88"/>
      <c r="G20021" s="88"/>
      <c r="H20021" s="88"/>
      <c r="I20021" s="88"/>
      <c r="J20021" s="88"/>
      <c r="K20021" s="88"/>
    </row>
    <row r="20022" spans="2:11" ht="12" hidden="1" customHeight="1" x14ac:dyDescent="0.2">
      <c r="B20022" s="88"/>
      <c r="C20022" s="88"/>
      <c r="D20022" s="88"/>
      <c r="E20022" s="88"/>
      <c r="F20022" s="88"/>
      <c r="G20022" s="88"/>
      <c r="H20022" s="88"/>
      <c r="I20022" s="88"/>
      <c r="J20022" s="88"/>
      <c r="K20022" s="88"/>
    </row>
    <row r="20023" spans="2:11" ht="12" hidden="1" customHeight="1" x14ac:dyDescent="0.2">
      <c r="B20023" s="88"/>
      <c r="C20023" s="88"/>
      <c r="D20023" s="88"/>
      <c r="E20023" s="88"/>
      <c r="F20023" s="88"/>
      <c r="G20023" s="88"/>
      <c r="H20023" s="88"/>
      <c r="I20023" s="88"/>
      <c r="J20023" s="88"/>
      <c r="K20023" s="88"/>
    </row>
    <row r="20024" spans="2:11" ht="12" hidden="1" customHeight="1" x14ac:dyDescent="0.2">
      <c r="B20024" s="88"/>
      <c r="C20024" s="88"/>
      <c r="D20024" s="88"/>
      <c r="E20024" s="88"/>
      <c r="F20024" s="88"/>
      <c r="G20024" s="88"/>
      <c r="H20024" s="88"/>
      <c r="I20024" s="88"/>
      <c r="J20024" s="88"/>
      <c r="K20024" s="88"/>
    </row>
    <row r="20025" spans="2:11" ht="12" hidden="1" customHeight="1" x14ac:dyDescent="0.2">
      <c r="B20025" s="88"/>
      <c r="C20025" s="88"/>
      <c r="D20025" s="88"/>
      <c r="E20025" s="88"/>
      <c r="F20025" s="88"/>
      <c r="G20025" s="88"/>
      <c r="H20025" s="88"/>
      <c r="I20025" s="88"/>
      <c r="J20025" s="88"/>
      <c r="K20025" s="88"/>
    </row>
    <row r="20026" spans="2:11" ht="12" hidden="1" customHeight="1" x14ac:dyDescent="0.2">
      <c r="B20026" s="88"/>
      <c r="C20026" s="88"/>
      <c r="D20026" s="88"/>
      <c r="E20026" s="88"/>
      <c r="F20026" s="88"/>
      <c r="G20026" s="88"/>
      <c r="H20026" s="88"/>
      <c r="I20026" s="88"/>
      <c r="J20026" s="88"/>
      <c r="K20026" s="88"/>
    </row>
    <row r="20027" spans="2:11" ht="12" hidden="1" customHeight="1" x14ac:dyDescent="0.2">
      <c r="B20027" s="88"/>
      <c r="C20027" s="88"/>
      <c r="D20027" s="88"/>
      <c r="E20027" s="88"/>
      <c r="F20027" s="88"/>
      <c r="G20027" s="88"/>
      <c r="H20027" s="88"/>
      <c r="I20027" s="88"/>
      <c r="J20027" s="88"/>
      <c r="K20027" s="88"/>
    </row>
    <row r="20028" spans="2:11" ht="12" hidden="1" customHeight="1" x14ac:dyDescent="0.2">
      <c r="B20028" s="88"/>
      <c r="C20028" s="88"/>
      <c r="D20028" s="88"/>
      <c r="E20028" s="88"/>
      <c r="F20028" s="88"/>
      <c r="G20028" s="88"/>
      <c r="H20028" s="88"/>
      <c r="I20028" s="88"/>
      <c r="J20028" s="88"/>
      <c r="K20028" s="88"/>
    </row>
    <row r="20029" spans="2:11" ht="12" hidden="1" customHeight="1" x14ac:dyDescent="0.2">
      <c r="B20029" s="88"/>
      <c r="C20029" s="88"/>
      <c r="D20029" s="88"/>
      <c r="E20029" s="88"/>
      <c r="F20029" s="88"/>
      <c r="G20029" s="88"/>
      <c r="H20029" s="88"/>
      <c r="I20029" s="88"/>
      <c r="J20029" s="88"/>
      <c r="K20029" s="88"/>
    </row>
    <row r="20030" spans="2:11" ht="12" hidden="1" customHeight="1" x14ac:dyDescent="0.2">
      <c r="B20030" s="88"/>
      <c r="C20030" s="88"/>
      <c r="D20030" s="88"/>
      <c r="E20030" s="88"/>
      <c r="F20030" s="88"/>
      <c r="G20030" s="88"/>
      <c r="H20030" s="88"/>
      <c r="I20030" s="88"/>
      <c r="J20030" s="88"/>
      <c r="K20030" s="88"/>
    </row>
    <row r="20031" spans="2:11" ht="12" hidden="1" customHeight="1" x14ac:dyDescent="0.2">
      <c r="B20031" s="88"/>
      <c r="C20031" s="88"/>
      <c r="D20031" s="88"/>
      <c r="E20031" s="88"/>
      <c r="F20031" s="88"/>
      <c r="G20031" s="88"/>
      <c r="H20031" s="88"/>
      <c r="I20031" s="88"/>
      <c r="J20031" s="88"/>
      <c r="K20031" s="88"/>
    </row>
    <row r="20032" spans="2:11" ht="12" hidden="1" customHeight="1" x14ac:dyDescent="0.2">
      <c r="B20032" s="88"/>
      <c r="C20032" s="88"/>
      <c r="D20032" s="88"/>
      <c r="E20032" s="88"/>
      <c r="F20032" s="88"/>
      <c r="G20032" s="88"/>
      <c r="H20032" s="88"/>
      <c r="I20032" s="88"/>
      <c r="J20032" s="88"/>
      <c r="K20032" s="88"/>
    </row>
    <row r="20033" spans="2:11" ht="12" hidden="1" customHeight="1" x14ac:dyDescent="0.2">
      <c r="B20033" s="88"/>
      <c r="C20033" s="88"/>
      <c r="D20033" s="88"/>
      <c r="E20033" s="88"/>
      <c r="F20033" s="88"/>
      <c r="G20033" s="88"/>
      <c r="H20033" s="88"/>
      <c r="I20033" s="88"/>
      <c r="J20033" s="88"/>
      <c r="K20033" s="88"/>
    </row>
    <row r="20034" spans="2:11" ht="12" hidden="1" customHeight="1" x14ac:dyDescent="0.2">
      <c r="B20034" s="88"/>
      <c r="C20034" s="88"/>
      <c r="D20034" s="88"/>
      <c r="E20034" s="88"/>
      <c r="F20034" s="88"/>
      <c r="G20034" s="88"/>
      <c r="H20034" s="88"/>
      <c r="I20034" s="88"/>
      <c r="J20034" s="88"/>
      <c r="K20034" s="88"/>
    </row>
    <row r="20035" spans="2:11" ht="12" hidden="1" customHeight="1" x14ac:dyDescent="0.2">
      <c r="B20035" s="88"/>
      <c r="C20035" s="88"/>
      <c r="D20035" s="88"/>
      <c r="E20035" s="88"/>
      <c r="F20035" s="88"/>
      <c r="G20035" s="88"/>
      <c r="H20035" s="88"/>
      <c r="I20035" s="88"/>
      <c r="J20035" s="88"/>
      <c r="K20035" s="88"/>
    </row>
    <row r="20036" spans="2:11" ht="12" hidden="1" customHeight="1" x14ac:dyDescent="0.2">
      <c r="B20036" s="88"/>
      <c r="C20036" s="88"/>
      <c r="D20036" s="88"/>
      <c r="E20036" s="88"/>
      <c r="F20036" s="88"/>
      <c r="G20036" s="88"/>
      <c r="H20036" s="88"/>
      <c r="I20036" s="88"/>
      <c r="J20036" s="88"/>
      <c r="K20036" s="88"/>
    </row>
    <row r="20037" spans="2:11" ht="12" hidden="1" customHeight="1" x14ac:dyDescent="0.2">
      <c r="B20037" s="88"/>
      <c r="C20037" s="88"/>
      <c r="D20037" s="88"/>
      <c r="E20037" s="88"/>
      <c r="F20037" s="88"/>
      <c r="G20037" s="88"/>
      <c r="H20037" s="88"/>
      <c r="I20037" s="88"/>
      <c r="J20037" s="88"/>
      <c r="K20037" s="88"/>
    </row>
    <row r="20038" spans="2:11" ht="12" hidden="1" customHeight="1" x14ac:dyDescent="0.2">
      <c r="B20038" s="88"/>
      <c r="C20038" s="88"/>
      <c r="D20038" s="88"/>
      <c r="E20038" s="88"/>
      <c r="F20038" s="88"/>
      <c r="G20038" s="88"/>
      <c r="H20038" s="88"/>
      <c r="I20038" s="88"/>
      <c r="J20038" s="88"/>
      <c r="K20038" s="88"/>
    </row>
    <row r="20039" spans="2:11" ht="12" hidden="1" customHeight="1" x14ac:dyDescent="0.2">
      <c r="B20039" s="88"/>
      <c r="C20039" s="88"/>
      <c r="D20039" s="88"/>
      <c r="E20039" s="88"/>
      <c r="F20039" s="88"/>
      <c r="G20039" s="88"/>
      <c r="H20039" s="88"/>
      <c r="I20039" s="88"/>
      <c r="J20039" s="88"/>
      <c r="K20039" s="88"/>
    </row>
    <row r="20040" spans="2:11" ht="12" hidden="1" customHeight="1" x14ac:dyDescent="0.2">
      <c r="B20040" s="88"/>
      <c r="C20040" s="88"/>
      <c r="D20040" s="88"/>
      <c r="E20040" s="88"/>
      <c r="F20040" s="88"/>
      <c r="G20040" s="88"/>
      <c r="H20040" s="88"/>
      <c r="I20040" s="88"/>
      <c r="J20040" s="88"/>
      <c r="K20040" s="88"/>
    </row>
    <row r="20041" spans="2:11" ht="12" hidden="1" customHeight="1" x14ac:dyDescent="0.2">
      <c r="B20041" s="88"/>
      <c r="C20041" s="88"/>
      <c r="D20041" s="88"/>
      <c r="E20041" s="88"/>
      <c r="F20041" s="88"/>
      <c r="G20041" s="88"/>
      <c r="H20041" s="88"/>
      <c r="I20041" s="88"/>
      <c r="J20041" s="88"/>
      <c r="K20041" s="88"/>
    </row>
    <row r="20042" spans="2:11" ht="12" hidden="1" customHeight="1" x14ac:dyDescent="0.2">
      <c r="B20042" s="88"/>
      <c r="C20042" s="88"/>
      <c r="D20042" s="88"/>
      <c r="E20042" s="88"/>
      <c r="F20042" s="88"/>
      <c r="G20042" s="88"/>
      <c r="H20042" s="88"/>
      <c r="I20042" s="88"/>
      <c r="J20042" s="88"/>
      <c r="K20042" s="88"/>
    </row>
    <row r="20043" spans="2:11" ht="12" hidden="1" customHeight="1" x14ac:dyDescent="0.2">
      <c r="B20043" s="88"/>
      <c r="C20043" s="88"/>
      <c r="D20043" s="88"/>
      <c r="E20043" s="88"/>
      <c r="F20043" s="88"/>
      <c r="G20043" s="88"/>
      <c r="H20043" s="88"/>
      <c r="I20043" s="88"/>
      <c r="J20043" s="88"/>
      <c r="K20043" s="88"/>
    </row>
    <row r="20044" spans="2:11" ht="12" hidden="1" customHeight="1" x14ac:dyDescent="0.2">
      <c r="B20044" s="88"/>
      <c r="C20044" s="88"/>
      <c r="D20044" s="88"/>
      <c r="E20044" s="88"/>
      <c r="F20044" s="88"/>
      <c r="G20044" s="88"/>
      <c r="H20044" s="88"/>
      <c r="I20044" s="88"/>
      <c r="J20044" s="88"/>
      <c r="K20044" s="88"/>
    </row>
    <row r="20045" spans="2:11" ht="12" hidden="1" customHeight="1" x14ac:dyDescent="0.2">
      <c r="B20045" s="88"/>
      <c r="C20045" s="88"/>
      <c r="D20045" s="88"/>
      <c r="E20045" s="88"/>
      <c r="F20045" s="88"/>
      <c r="G20045" s="88"/>
      <c r="H20045" s="88"/>
      <c r="I20045" s="88"/>
      <c r="J20045" s="88"/>
      <c r="K20045" s="88"/>
    </row>
    <row r="20046" spans="2:11" ht="12" hidden="1" customHeight="1" x14ac:dyDescent="0.2">
      <c r="B20046" s="88"/>
      <c r="C20046" s="88"/>
      <c r="D20046" s="88"/>
      <c r="E20046" s="88"/>
      <c r="F20046" s="88"/>
      <c r="G20046" s="88"/>
      <c r="H20046" s="88"/>
      <c r="I20046" s="88"/>
      <c r="J20046" s="88"/>
      <c r="K20046" s="88"/>
    </row>
    <row r="20047" spans="2:11" ht="12" hidden="1" customHeight="1" x14ac:dyDescent="0.2">
      <c r="B20047" s="88"/>
      <c r="C20047" s="88"/>
      <c r="D20047" s="88"/>
      <c r="E20047" s="88"/>
      <c r="F20047" s="88"/>
      <c r="G20047" s="88"/>
      <c r="H20047" s="88"/>
      <c r="I20047" s="88"/>
      <c r="J20047" s="88"/>
      <c r="K20047" s="88"/>
    </row>
    <row r="20048" spans="2:11" ht="12" hidden="1" customHeight="1" x14ac:dyDescent="0.2">
      <c r="B20048" s="88"/>
      <c r="C20048" s="88"/>
      <c r="D20048" s="88"/>
      <c r="E20048" s="88"/>
      <c r="F20048" s="88"/>
      <c r="G20048" s="88"/>
      <c r="H20048" s="88"/>
      <c r="I20048" s="88"/>
      <c r="J20048" s="88"/>
      <c r="K20048" s="88"/>
    </row>
    <row r="20049" spans="2:11" ht="12" hidden="1" customHeight="1" x14ac:dyDescent="0.2">
      <c r="B20049" s="88"/>
      <c r="C20049" s="88"/>
      <c r="D20049" s="88"/>
      <c r="E20049" s="88"/>
      <c r="F20049" s="88"/>
      <c r="G20049" s="88"/>
      <c r="H20049" s="88"/>
      <c r="I20049" s="88"/>
      <c r="J20049" s="88"/>
      <c r="K20049" s="88"/>
    </row>
    <row r="20050" spans="2:11" ht="12" hidden="1" customHeight="1" x14ac:dyDescent="0.2">
      <c r="B20050" s="88"/>
      <c r="C20050" s="88"/>
      <c r="D20050" s="88"/>
      <c r="E20050" s="88"/>
      <c r="F20050" s="88"/>
      <c r="G20050" s="88"/>
      <c r="H20050" s="88"/>
      <c r="I20050" s="88"/>
      <c r="J20050" s="88"/>
      <c r="K20050" s="88"/>
    </row>
    <row r="20051" spans="2:11" ht="12" hidden="1" customHeight="1" x14ac:dyDescent="0.2">
      <c r="B20051" s="88"/>
      <c r="C20051" s="88"/>
      <c r="D20051" s="88"/>
      <c r="E20051" s="88"/>
      <c r="F20051" s="88"/>
      <c r="G20051" s="88"/>
      <c r="H20051" s="88"/>
      <c r="I20051" s="88"/>
      <c r="J20051" s="88"/>
      <c r="K20051" s="88"/>
    </row>
    <row r="20052" spans="2:11" ht="12" hidden="1" customHeight="1" x14ac:dyDescent="0.2">
      <c r="B20052" s="88"/>
      <c r="C20052" s="88"/>
      <c r="D20052" s="88"/>
      <c r="E20052" s="88"/>
      <c r="F20052" s="88"/>
      <c r="G20052" s="88"/>
      <c r="H20052" s="88"/>
      <c r="I20052" s="88"/>
      <c r="J20052" s="88"/>
      <c r="K20052" s="88"/>
    </row>
    <row r="20053" spans="2:11" ht="12" hidden="1" customHeight="1" x14ac:dyDescent="0.2">
      <c r="B20053" s="88"/>
      <c r="C20053" s="88"/>
      <c r="D20053" s="88"/>
      <c r="E20053" s="88"/>
      <c r="F20053" s="88"/>
      <c r="G20053" s="88"/>
      <c r="H20053" s="88"/>
      <c r="I20053" s="88"/>
      <c r="J20053" s="88"/>
      <c r="K20053" s="88"/>
    </row>
    <row r="20054" spans="2:11" ht="12" hidden="1" customHeight="1" x14ac:dyDescent="0.2">
      <c r="B20054" s="88"/>
      <c r="C20054" s="88"/>
      <c r="D20054" s="88"/>
      <c r="E20054" s="88"/>
      <c r="F20054" s="88"/>
      <c r="G20054" s="88"/>
      <c r="H20054" s="88"/>
      <c r="I20054" s="88"/>
      <c r="J20054" s="88"/>
      <c r="K20054" s="88"/>
    </row>
    <row r="20055" spans="2:11" ht="12" hidden="1" customHeight="1" x14ac:dyDescent="0.2">
      <c r="B20055" s="88"/>
      <c r="C20055" s="88"/>
      <c r="D20055" s="88"/>
      <c r="E20055" s="88"/>
      <c r="F20055" s="88"/>
      <c r="G20055" s="88"/>
      <c r="H20055" s="88"/>
      <c r="I20055" s="88"/>
      <c r="J20055" s="88"/>
      <c r="K20055" s="88"/>
    </row>
    <row r="20056" spans="2:11" ht="12" hidden="1" customHeight="1" x14ac:dyDescent="0.2">
      <c r="B20056" s="88"/>
      <c r="C20056" s="88"/>
      <c r="D20056" s="88"/>
      <c r="E20056" s="88"/>
      <c r="F20056" s="88"/>
      <c r="G20056" s="88"/>
      <c r="H20056" s="88"/>
      <c r="I20056" s="88"/>
      <c r="J20056" s="88"/>
      <c r="K20056" s="88"/>
    </row>
    <row r="20057" spans="2:11" ht="12" hidden="1" customHeight="1" x14ac:dyDescent="0.2">
      <c r="B20057" s="88"/>
      <c r="C20057" s="88"/>
      <c r="D20057" s="88"/>
      <c r="E20057" s="88"/>
      <c r="F20057" s="88"/>
      <c r="G20057" s="88"/>
      <c r="H20057" s="88"/>
      <c r="I20057" s="88"/>
      <c r="J20057" s="88"/>
      <c r="K20057" s="88"/>
    </row>
    <row r="20058" spans="2:11" ht="12" hidden="1" customHeight="1" x14ac:dyDescent="0.2">
      <c r="B20058" s="88"/>
      <c r="C20058" s="88"/>
      <c r="D20058" s="88"/>
      <c r="E20058" s="88"/>
      <c r="F20058" s="88"/>
      <c r="G20058" s="88"/>
      <c r="H20058" s="88"/>
      <c r="I20058" s="88"/>
      <c r="J20058" s="88"/>
      <c r="K20058" s="88"/>
    </row>
    <row r="20059" spans="2:11" ht="12" hidden="1" customHeight="1" x14ac:dyDescent="0.2">
      <c r="B20059" s="88"/>
      <c r="C20059" s="88"/>
      <c r="D20059" s="88"/>
      <c r="E20059" s="88"/>
      <c r="F20059" s="88"/>
      <c r="G20059" s="88"/>
      <c r="H20059" s="88"/>
      <c r="I20059" s="88"/>
      <c r="J20059" s="88"/>
      <c r="K20059" s="88"/>
    </row>
    <row r="20060" spans="2:11" ht="12" hidden="1" customHeight="1" x14ac:dyDescent="0.2">
      <c r="B20060" s="88"/>
      <c r="C20060" s="88"/>
      <c r="D20060" s="88"/>
      <c r="E20060" s="88"/>
      <c r="F20060" s="88"/>
      <c r="G20060" s="88"/>
      <c r="H20060" s="88"/>
      <c r="I20060" s="88"/>
      <c r="J20060" s="88"/>
      <c r="K20060" s="88"/>
    </row>
    <row r="20061" spans="2:11" ht="12" hidden="1" customHeight="1" x14ac:dyDescent="0.2">
      <c r="B20061" s="88"/>
      <c r="C20061" s="88"/>
      <c r="D20061" s="88"/>
      <c r="E20061" s="88"/>
      <c r="F20061" s="88"/>
      <c r="G20061" s="88"/>
      <c r="H20061" s="88"/>
      <c r="I20061" s="88"/>
      <c r="J20061" s="88"/>
      <c r="K20061" s="88"/>
    </row>
    <row r="20062" spans="2:11" ht="12" hidden="1" customHeight="1" x14ac:dyDescent="0.2">
      <c r="B20062" s="88"/>
      <c r="C20062" s="88"/>
      <c r="D20062" s="88"/>
      <c r="E20062" s="88"/>
      <c r="F20062" s="88"/>
      <c r="G20062" s="88"/>
      <c r="H20062" s="88"/>
      <c r="I20062" s="88"/>
      <c r="J20062" s="88"/>
      <c r="K20062" s="88"/>
    </row>
    <row r="20063" spans="2:11" ht="12" hidden="1" customHeight="1" x14ac:dyDescent="0.2">
      <c r="B20063" s="88"/>
      <c r="C20063" s="88"/>
      <c r="D20063" s="88"/>
      <c r="E20063" s="88"/>
      <c r="F20063" s="88"/>
      <c r="G20063" s="88"/>
      <c r="H20063" s="88"/>
      <c r="I20063" s="88"/>
      <c r="J20063" s="88"/>
      <c r="K20063" s="88"/>
    </row>
    <row r="20064" spans="2:11" ht="12" hidden="1" customHeight="1" x14ac:dyDescent="0.2">
      <c r="B20064" s="88"/>
      <c r="C20064" s="88"/>
      <c r="D20064" s="88"/>
      <c r="E20064" s="88"/>
      <c r="F20064" s="88"/>
      <c r="G20064" s="88"/>
      <c r="H20064" s="88"/>
      <c r="I20064" s="88"/>
      <c r="J20064" s="88"/>
      <c r="K20064" s="88"/>
    </row>
    <row r="20065" spans="2:11" ht="12" hidden="1" customHeight="1" x14ac:dyDescent="0.2">
      <c r="B20065" s="88"/>
      <c r="C20065" s="88"/>
      <c r="D20065" s="88"/>
      <c r="E20065" s="88"/>
      <c r="F20065" s="88"/>
      <c r="G20065" s="88"/>
      <c r="H20065" s="88"/>
      <c r="I20065" s="88"/>
      <c r="J20065" s="88"/>
      <c r="K20065" s="88"/>
    </row>
    <row r="20066" spans="2:11" ht="12" hidden="1" customHeight="1" x14ac:dyDescent="0.2">
      <c r="B20066" s="88"/>
      <c r="C20066" s="88"/>
      <c r="D20066" s="88"/>
      <c r="E20066" s="88"/>
      <c r="F20066" s="88"/>
      <c r="G20066" s="88"/>
      <c r="H20066" s="88"/>
      <c r="I20066" s="88"/>
      <c r="J20066" s="88"/>
      <c r="K20066" s="88"/>
    </row>
    <row r="20067" spans="2:11" ht="12" hidden="1" customHeight="1" x14ac:dyDescent="0.2">
      <c r="B20067" s="88"/>
      <c r="C20067" s="88"/>
      <c r="D20067" s="88"/>
      <c r="E20067" s="88"/>
      <c r="F20067" s="88"/>
      <c r="G20067" s="88"/>
      <c r="H20067" s="88"/>
      <c r="I20067" s="88"/>
      <c r="J20067" s="88"/>
      <c r="K20067" s="88"/>
    </row>
    <row r="20068" spans="2:11" ht="12" hidden="1" customHeight="1" x14ac:dyDescent="0.2">
      <c r="B20068" s="88"/>
      <c r="C20068" s="88"/>
      <c r="D20068" s="88"/>
      <c r="E20068" s="88"/>
      <c r="F20068" s="88"/>
      <c r="G20068" s="88"/>
      <c r="H20068" s="88"/>
      <c r="I20068" s="88"/>
      <c r="J20068" s="88"/>
      <c r="K20068" s="88"/>
    </row>
    <row r="20069" spans="2:11" ht="12" hidden="1" customHeight="1" x14ac:dyDescent="0.2">
      <c r="B20069" s="88"/>
      <c r="C20069" s="88"/>
      <c r="D20069" s="88"/>
      <c r="E20069" s="88"/>
      <c r="F20069" s="88"/>
      <c r="G20069" s="88"/>
      <c r="H20069" s="88"/>
      <c r="I20069" s="88"/>
      <c r="J20069" s="88"/>
      <c r="K20069" s="88"/>
    </row>
    <row r="20070" spans="2:11" ht="12" hidden="1" customHeight="1" x14ac:dyDescent="0.2">
      <c r="B20070" s="88"/>
      <c r="C20070" s="88"/>
      <c r="D20070" s="88"/>
      <c r="E20070" s="88"/>
      <c r="F20070" s="88"/>
      <c r="G20070" s="88"/>
      <c r="H20070" s="88"/>
      <c r="I20070" s="88"/>
      <c r="J20070" s="88"/>
      <c r="K20070" s="88"/>
    </row>
    <row r="20071" spans="2:11" ht="12" hidden="1" customHeight="1" x14ac:dyDescent="0.2">
      <c r="B20071" s="88"/>
      <c r="C20071" s="88"/>
      <c r="D20071" s="88"/>
      <c r="E20071" s="88"/>
      <c r="F20071" s="88"/>
      <c r="G20071" s="88"/>
      <c r="H20071" s="88"/>
      <c r="I20071" s="88"/>
      <c r="J20071" s="88"/>
      <c r="K20071" s="88"/>
    </row>
    <row r="20072" spans="2:11" ht="12" hidden="1" customHeight="1" x14ac:dyDescent="0.2">
      <c r="B20072" s="88"/>
      <c r="C20072" s="88"/>
      <c r="D20072" s="88"/>
      <c r="E20072" s="88"/>
      <c r="F20072" s="88"/>
      <c r="G20072" s="88"/>
      <c r="H20072" s="88"/>
      <c r="I20072" s="88"/>
      <c r="J20072" s="88"/>
      <c r="K20072" s="88"/>
    </row>
    <row r="20073" spans="2:11" ht="12" hidden="1" customHeight="1" x14ac:dyDescent="0.2">
      <c r="B20073" s="88"/>
      <c r="C20073" s="88"/>
      <c r="D20073" s="88"/>
      <c r="E20073" s="88"/>
      <c r="F20073" s="88"/>
      <c r="G20073" s="88"/>
      <c r="H20073" s="88"/>
      <c r="I20073" s="88"/>
      <c r="J20073" s="88"/>
      <c r="K20073" s="88"/>
    </row>
    <row r="20074" spans="2:11" ht="12" hidden="1" customHeight="1" x14ac:dyDescent="0.2">
      <c r="B20074" s="88"/>
      <c r="C20074" s="88"/>
      <c r="D20074" s="88"/>
      <c r="E20074" s="88"/>
      <c r="F20074" s="88"/>
      <c r="G20074" s="88"/>
      <c r="H20074" s="88"/>
      <c r="I20074" s="88"/>
      <c r="J20074" s="88"/>
      <c r="K20074" s="88"/>
    </row>
    <row r="20075" spans="2:11" ht="12" hidden="1" customHeight="1" x14ac:dyDescent="0.2">
      <c r="B20075" s="88"/>
      <c r="C20075" s="88"/>
      <c r="D20075" s="88"/>
      <c r="E20075" s="88"/>
      <c r="F20075" s="88"/>
      <c r="G20075" s="88"/>
      <c r="H20075" s="88"/>
      <c r="I20075" s="88"/>
      <c r="J20075" s="88"/>
      <c r="K20075" s="88"/>
    </row>
    <row r="20076" spans="2:11" ht="12" hidden="1" customHeight="1" x14ac:dyDescent="0.2">
      <c r="B20076" s="88"/>
      <c r="C20076" s="88"/>
      <c r="D20076" s="88"/>
      <c r="E20076" s="88"/>
      <c r="F20076" s="88"/>
      <c r="G20076" s="88"/>
      <c r="H20076" s="88"/>
      <c r="I20076" s="88"/>
      <c r="J20076" s="88"/>
      <c r="K20076" s="88"/>
    </row>
    <row r="20077" spans="2:11" ht="12" hidden="1" customHeight="1" x14ac:dyDescent="0.2">
      <c r="B20077" s="88"/>
      <c r="C20077" s="88"/>
      <c r="D20077" s="88"/>
      <c r="E20077" s="88"/>
      <c r="F20077" s="88"/>
      <c r="G20077" s="88"/>
      <c r="H20077" s="88"/>
      <c r="I20077" s="88"/>
      <c r="J20077" s="88"/>
      <c r="K20077" s="88"/>
    </row>
    <row r="20078" spans="2:11" ht="12" hidden="1" customHeight="1" x14ac:dyDescent="0.2">
      <c r="B20078" s="88"/>
      <c r="C20078" s="88"/>
      <c r="D20078" s="88"/>
      <c r="E20078" s="88"/>
      <c r="F20078" s="88"/>
      <c r="G20078" s="88"/>
      <c r="H20078" s="88"/>
      <c r="I20078" s="88"/>
      <c r="J20078" s="88"/>
      <c r="K20078" s="88"/>
    </row>
    <row r="20079" spans="2:11" ht="12" hidden="1" customHeight="1" x14ac:dyDescent="0.2">
      <c r="B20079" s="88"/>
      <c r="C20079" s="88"/>
      <c r="D20079" s="88"/>
      <c r="E20079" s="88"/>
      <c r="F20079" s="88"/>
      <c r="G20079" s="88"/>
      <c r="H20079" s="88"/>
      <c r="I20079" s="88"/>
      <c r="J20079" s="88"/>
      <c r="K20079" s="88"/>
    </row>
    <row r="20080" spans="2:11" ht="12" hidden="1" customHeight="1" x14ac:dyDescent="0.2">
      <c r="B20080" s="88"/>
      <c r="C20080" s="88"/>
      <c r="D20080" s="88"/>
      <c r="E20080" s="88"/>
      <c r="F20080" s="88"/>
      <c r="G20080" s="88"/>
      <c r="H20080" s="88"/>
      <c r="I20080" s="88"/>
      <c r="J20080" s="88"/>
      <c r="K20080" s="88"/>
    </row>
    <row r="20081" spans="2:11" ht="12" hidden="1" customHeight="1" x14ac:dyDescent="0.2">
      <c r="B20081" s="88"/>
      <c r="C20081" s="88"/>
      <c r="D20081" s="88"/>
      <c r="E20081" s="88"/>
      <c r="F20081" s="88"/>
      <c r="G20081" s="88"/>
      <c r="H20081" s="88"/>
      <c r="I20081" s="88"/>
      <c r="J20081" s="88"/>
      <c r="K20081" s="88"/>
    </row>
    <row r="20082" spans="2:11" ht="12" hidden="1" customHeight="1" x14ac:dyDescent="0.2">
      <c r="B20082" s="88"/>
      <c r="C20082" s="88"/>
      <c r="D20082" s="88"/>
      <c r="E20082" s="88"/>
      <c r="F20082" s="88"/>
      <c r="G20082" s="88"/>
      <c r="H20082" s="88"/>
      <c r="I20082" s="88"/>
      <c r="J20082" s="88"/>
      <c r="K20082" s="88"/>
    </row>
    <row r="20083" spans="2:11" ht="12" hidden="1" customHeight="1" x14ac:dyDescent="0.2">
      <c r="B20083" s="88"/>
      <c r="C20083" s="88"/>
      <c r="D20083" s="88"/>
      <c r="E20083" s="88"/>
      <c r="F20083" s="88"/>
      <c r="G20083" s="88"/>
      <c r="H20083" s="88"/>
      <c r="I20083" s="88"/>
      <c r="J20083" s="88"/>
      <c r="K20083" s="88"/>
    </row>
    <row r="20084" spans="2:11" ht="12" hidden="1" customHeight="1" x14ac:dyDescent="0.2">
      <c r="B20084" s="88"/>
      <c r="C20084" s="88"/>
      <c r="D20084" s="88"/>
      <c r="E20084" s="88"/>
      <c r="F20084" s="88"/>
      <c r="G20084" s="88"/>
      <c r="H20084" s="88"/>
      <c r="I20084" s="88"/>
      <c r="J20084" s="88"/>
      <c r="K20084" s="88"/>
    </row>
    <row r="20085" spans="2:11" ht="12" hidden="1" customHeight="1" x14ac:dyDescent="0.2">
      <c r="B20085" s="88"/>
      <c r="C20085" s="88"/>
      <c r="D20085" s="88"/>
      <c r="E20085" s="88"/>
      <c r="F20085" s="88"/>
      <c r="G20085" s="88"/>
      <c r="H20085" s="88"/>
      <c r="I20085" s="88"/>
      <c r="J20085" s="88"/>
      <c r="K20085" s="88"/>
    </row>
    <row r="20086" spans="2:11" ht="12" hidden="1" customHeight="1" x14ac:dyDescent="0.2">
      <c r="B20086" s="88"/>
      <c r="C20086" s="88"/>
      <c r="D20086" s="88"/>
      <c r="E20086" s="88"/>
      <c r="F20086" s="88"/>
      <c r="G20086" s="88"/>
      <c r="H20086" s="88"/>
      <c r="I20086" s="88"/>
      <c r="J20086" s="88"/>
      <c r="K20086" s="88"/>
    </row>
    <row r="20087" spans="2:11" ht="12" hidden="1" customHeight="1" x14ac:dyDescent="0.2">
      <c r="B20087" s="88"/>
      <c r="C20087" s="88"/>
      <c r="D20087" s="88"/>
      <c r="E20087" s="88"/>
      <c r="F20087" s="88"/>
      <c r="G20087" s="88"/>
      <c r="H20087" s="88"/>
      <c r="I20087" s="88"/>
      <c r="J20087" s="88"/>
      <c r="K20087" s="88"/>
    </row>
    <row r="20088" spans="2:11" ht="12" hidden="1" customHeight="1" x14ac:dyDescent="0.2">
      <c r="B20088" s="88"/>
      <c r="C20088" s="88"/>
      <c r="D20088" s="88"/>
      <c r="E20088" s="88"/>
      <c r="F20088" s="88"/>
      <c r="G20088" s="88"/>
      <c r="H20088" s="88"/>
      <c r="I20088" s="88"/>
      <c r="J20088" s="88"/>
      <c r="K20088" s="88"/>
    </row>
    <row r="20089" spans="2:11" ht="12" hidden="1" customHeight="1" x14ac:dyDescent="0.2">
      <c r="B20089" s="88"/>
      <c r="C20089" s="88"/>
      <c r="D20089" s="88"/>
      <c r="E20089" s="88"/>
      <c r="F20089" s="88"/>
      <c r="G20089" s="88"/>
      <c r="H20089" s="88"/>
      <c r="I20089" s="88"/>
      <c r="J20089" s="88"/>
      <c r="K20089" s="88"/>
    </row>
    <row r="20090" spans="2:11" ht="12" hidden="1" customHeight="1" x14ac:dyDescent="0.2">
      <c r="B20090" s="88"/>
      <c r="C20090" s="88"/>
      <c r="D20090" s="88"/>
      <c r="E20090" s="88"/>
      <c r="F20090" s="88"/>
      <c r="G20090" s="88"/>
      <c r="H20090" s="88"/>
      <c r="I20090" s="88"/>
      <c r="J20090" s="88"/>
      <c r="K20090" s="88"/>
    </row>
    <row r="20091" spans="2:11" ht="12" hidden="1" customHeight="1" x14ac:dyDescent="0.2">
      <c r="B20091" s="88"/>
      <c r="C20091" s="88"/>
      <c r="D20091" s="88"/>
      <c r="E20091" s="88"/>
      <c r="F20091" s="88"/>
      <c r="G20091" s="88"/>
      <c r="H20091" s="88"/>
      <c r="I20091" s="88"/>
      <c r="J20091" s="88"/>
      <c r="K20091" s="88"/>
    </row>
    <row r="20092" spans="2:11" ht="12" hidden="1" customHeight="1" x14ac:dyDescent="0.2">
      <c r="B20092" s="88"/>
      <c r="C20092" s="88"/>
      <c r="D20092" s="88"/>
      <c r="E20092" s="88"/>
      <c r="F20092" s="88"/>
      <c r="G20092" s="88"/>
      <c r="H20092" s="88"/>
      <c r="I20092" s="88"/>
      <c r="J20092" s="88"/>
      <c r="K20092" s="88"/>
    </row>
    <row r="20093" spans="2:11" ht="12" hidden="1" customHeight="1" x14ac:dyDescent="0.2">
      <c r="B20093" s="88"/>
      <c r="C20093" s="88"/>
      <c r="D20093" s="88"/>
      <c r="E20093" s="88"/>
      <c r="F20093" s="88"/>
      <c r="G20093" s="88"/>
      <c r="H20093" s="88"/>
      <c r="I20093" s="88"/>
      <c r="J20093" s="88"/>
      <c r="K20093" s="88"/>
    </row>
    <row r="20094" spans="2:11" ht="12" hidden="1" customHeight="1" x14ac:dyDescent="0.2">
      <c r="B20094" s="88"/>
      <c r="C20094" s="88"/>
      <c r="D20094" s="88"/>
      <c r="E20094" s="88"/>
      <c r="F20094" s="88"/>
      <c r="G20094" s="88"/>
      <c r="H20094" s="88"/>
      <c r="I20094" s="88"/>
      <c r="J20094" s="88"/>
      <c r="K20094" s="88"/>
    </row>
    <row r="20095" spans="2:11" ht="12" hidden="1" customHeight="1" x14ac:dyDescent="0.2">
      <c r="B20095" s="88"/>
      <c r="C20095" s="88"/>
      <c r="D20095" s="88"/>
      <c r="E20095" s="88"/>
      <c r="F20095" s="88"/>
      <c r="G20095" s="88"/>
      <c r="H20095" s="88"/>
      <c r="I20095" s="88"/>
      <c r="J20095" s="88"/>
      <c r="K20095" s="88"/>
    </row>
    <row r="20096" spans="2:11" ht="12" hidden="1" customHeight="1" x14ac:dyDescent="0.2">
      <c r="B20096" s="88"/>
      <c r="C20096" s="88"/>
      <c r="D20096" s="88"/>
      <c r="E20096" s="88"/>
      <c r="F20096" s="88"/>
      <c r="G20096" s="88"/>
      <c r="H20096" s="88"/>
      <c r="I20096" s="88"/>
      <c r="J20096" s="88"/>
      <c r="K20096" s="88"/>
    </row>
    <row r="20097" spans="2:11" ht="12" hidden="1" customHeight="1" x14ac:dyDescent="0.2">
      <c r="B20097" s="88"/>
      <c r="C20097" s="88"/>
      <c r="D20097" s="88"/>
      <c r="E20097" s="88"/>
      <c r="F20097" s="88"/>
      <c r="G20097" s="88"/>
      <c r="H20097" s="88"/>
      <c r="I20097" s="88"/>
      <c r="J20097" s="88"/>
      <c r="K20097" s="88"/>
    </row>
    <row r="20098" spans="2:11" ht="12" hidden="1" customHeight="1" x14ac:dyDescent="0.2">
      <c r="B20098" s="88"/>
      <c r="C20098" s="88"/>
      <c r="D20098" s="88"/>
      <c r="E20098" s="88"/>
      <c r="F20098" s="88"/>
      <c r="G20098" s="88"/>
      <c r="H20098" s="88"/>
      <c r="I20098" s="88"/>
      <c r="J20098" s="88"/>
      <c r="K20098" s="88"/>
    </row>
    <row r="20099" spans="2:11" ht="12" hidden="1" customHeight="1" x14ac:dyDescent="0.2">
      <c r="B20099" s="88"/>
      <c r="C20099" s="88"/>
      <c r="D20099" s="88"/>
      <c r="E20099" s="88"/>
      <c r="F20099" s="88"/>
      <c r="G20099" s="88"/>
      <c r="H20099" s="88"/>
      <c r="I20099" s="88"/>
      <c r="J20099" s="88"/>
      <c r="K20099" s="88"/>
    </row>
    <row r="20100" spans="2:11" ht="12" hidden="1" customHeight="1" x14ac:dyDescent="0.2">
      <c r="B20100" s="88"/>
      <c r="C20100" s="88"/>
      <c r="D20100" s="88"/>
      <c r="E20100" s="88"/>
      <c r="F20100" s="88"/>
      <c r="G20100" s="88"/>
      <c r="H20100" s="88"/>
      <c r="I20100" s="88"/>
      <c r="J20100" s="88"/>
      <c r="K20100" s="88"/>
    </row>
    <row r="20101" spans="2:11" ht="12" hidden="1" customHeight="1" x14ac:dyDescent="0.2">
      <c r="B20101" s="88"/>
      <c r="C20101" s="88"/>
      <c r="D20101" s="88"/>
      <c r="E20101" s="88"/>
      <c r="F20101" s="88"/>
      <c r="G20101" s="88"/>
      <c r="H20101" s="88"/>
      <c r="I20101" s="88"/>
      <c r="J20101" s="88"/>
      <c r="K20101" s="88"/>
    </row>
    <row r="20102" spans="2:11" ht="12" hidden="1" customHeight="1" x14ac:dyDescent="0.2">
      <c r="B20102" s="88"/>
      <c r="C20102" s="88"/>
      <c r="D20102" s="88"/>
      <c r="E20102" s="88"/>
      <c r="F20102" s="88"/>
      <c r="G20102" s="88"/>
      <c r="H20102" s="88"/>
      <c r="I20102" s="88"/>
      <c r="J20102" s="88"/>
      <c r="K20102" s="88"/>
    </row>
    <row r="20103" spans="2:11" ht="12" hidden="1" customHeight="1" x14ac:dyDescent="0.2">
      <c r="B20103" s="88"/>
      <c r="C20103" s="88"/>
      <c r="D20103" s="88"/>
      <c r="E20103" s="88"/>
      <c r="F20103" s="88"/>
      <c r="G20103" s="88"/>
      <c r="H20103" s="88"/>
      <c r="I20103" s="88"/>
      <c r="J20103" s="88"/>
      <c r="K20103" s="88"/>
    </row>
    <row r="20104" spans="2:11" ht="12" hidden="1" customHeight="1" x14ac:dyDescent="0.2">
      <c r="B20104" s="88"/>
      <c r="C20104" s="88"/>
      <c r="D20104" s="88"/>
      <c r="E20104" s="88"/>
      <c r="F20104" s="88"/>
      <c r="G20104" s="88"/>
      <c r="H20104" s="88"/>
      <c r="I20104" s="88"/>
      <c r="J20104" s="88"/>
      <c r="K20104" s="88"/>
    </row>
    <row r="20105" spans="2:11" ht="12" hidden="1" customHeight="1" x14ac:dyDescent="0.2">
      <c r="B20105" s="88"/>
      <c r="C20105" s="88"/>
      <c r="D20105" s="88"/>
      <c r="E20105" s="88"/>
      <c r="F20105" s="88"/>
      <c r="G20105" s="88"/>
      <c r="H20105" s="88"/>
      <c r="I20105" s="88"/>
      <c r="J20105" s="88"/>
      <c r="K20105" s="88"/>
    </row>
    <row r="20106" spans="2:11" ht="12" hidden="1" customHeight="1" x14ac:dyDescent="0.2">
      <c r="B20106" s="88"/>
      <c r="C20106" s="88"/>
      <c r="D20106" s="88"/>
      <c r="E20106" s="88"/>
      <c r="F20106" s="88"/>
      <c r="G20106" s="88"/>
      <c r="H20106" s="88"/>
      <c r="I20106" s="88"/>
      <c r="J20106" s="88"/>
      <c r="K20106" s="88"/>
    </row>
    <row r="20107" spans="2:11" ht="12" hidden="1" customHeight="1" x14ac:dyDescent="0.2">
      <c r="B20107" s="88"/>
      <c r="C20107" s="88"/>
      <c r="D20107" s="88"/>
      <c r="E20107" s="88"/>
      <c r="F20107" s="88"/>
      <c r="G20107" s="88"/>
      <c r="H20107" s="88"/>
      <c r="I20107" s="88"/>
      <c r="J20107" s="88"/>
      <c r="K20107" s="88"/>
    </row>
    <row r="20108" spans="2:11" ht="12" hidden="1" customHeight="1" x14ac:dyDescent="0.2">
      <c r="B20108" s="88"/>
      <c r="C20108" s="88"/>
      <c r="D20108" s="88"/>
      <c r="E20108" s="88"/>
      <c r="F20108" s="88"/>
      <c r="G20108" s="88"/>
      <c r="H20108" s="88"/>
      <c r="I20108" s="88"/>
      <c r="J20108" s="88"/>
      <c r="K20108" s="88"/>
    </row>
    <row r="20109" spans="2:11" ht="12" hidden="1" customHeight="1" x14ac:dyDescent="0.2">
      <c r="B20109" s="88"/>
      <c r="C20109" s="88"/>
      <c r="D20109" s="88"/>
      <c r="E20109" s="88"/>
      <c r="F20109" s="88"/>
      <c r="G20109" s="88"/>
      <c r="H20109" s="88"/>
      <c r="I20109" s="88"/>
      <c r="J20109" s="88"/>
      <c r="K20109" s="88"/>
    </row>
    <row r="20110" spans="2:11" ht="12" hidden="1" customHeight="1" x14ac:dyDescent="0.2">
      <c r="B20110" s="88"/>
      <c r="C20110" s="88"/>
      <c r="D20110" s="88"/>
      <c r="E20110" s="88"/>
      <c r="F20110" s="88"/>
      <c r="G20110" s="88"/>
      <c r="H20110" s="88"/>
      <c r="I20110" s="88"/>
      <c r="J20110" s="88"/>
      <c r="K20110" s="88"/>
    </row>
    <row r="20111" spans="2:11" ht="12" hidden="1" customHeight="1" x14ac:dyDescent="0.2">
      <c r="B20111" s="88"/>
      <c r="C20111" s="88"/>
      <c r="D20111" s="88"/>
      <c r="E20111" s="88"/>
      <c r="F20111" s="88"/>
      <c r="G20111" s="88"/>
      <c r="H20111" s="88"/>
      <c r="I20111" s="88"/>
      <c r="J20111" s="88"/>
      <c r="K20111" s="88"/>
    </row>
    <row r="20112" spans="2:11" ht="12" hidden="1" customHeight="1" x14ac:dyDescent="0.2">
      <c r="B20112" s="88"/>
      <c r="C20112" s="88"/>
      <c r="D20112" s="88"/>
      <c r="E20112" s="88"/>
      <c r="F20112" s="88"/>
      <c r="G20112" s="88"/>
      <c r="H20112" s="88"/>
      <c r="I20112" s="88"/>
      <c r="J20112" s="88"/>
      <c r="K20112" s="88"/>
    </row>
    <row r="20113" spans="2:11" ht="12" hidden="1" customHeight="1" x14ac:dyDescent="0.2">
      <c r="B20113" s="88"/>
      <c r="C20113" s="88"/>
      <c r="D20113" s="88"/>
      <c r="E20113" s="88"/>
      <c r="F20113" s="88"/>
      <c r="G20113" s="88"/>
      <c r="H20113" s="88"/>
      <c r="I20113" s="88"/>
      <c r="J20113" s="88"/>
      <c r="K20113" s="88"/>
    </row>
    <row r="20114" spans="2:11" ht="12" hidden="1" customHeight="1" x14ac:dyDescent="0.2">
      <c r="B20114" s="88"/>
      <c r="C20114" s="88"/>
      <c r="D20114" s="88"/>
      <c r="E20114" s="88"/>
      <c r="F20114" s="88"/>
      <c r="G20114" s="88"/>
      <c r="H20114" s="88"/>
      <c r="I20114" s="88"/>
      <c r="J20114" s="88"/>
      <c r="K20114" s="88"/>
    </row>
    <row r="20115" spans="2:11" ht="12" hidden="1" customHeight="1" x14ac:dyDescent="0.2">
      <c r="B20115" s="88"/>
      <c r="C20115" s="88"/>
      <c r="D20115" s="88"/>
      <c r="E20115" s="88"/>
      <c r="F20115" s="88"/>
      <c r="G20115" s="88"/>
      <c r="H20115" s="88"/>
      <c r="I20115" s="88"/>
      <c r="J20115" s="88"/>
      <c r="K20115" s="88"/>
    </row>
    <row r="20116" spans="2:11" ht="12" hidden="1" customHeight="1" x14ac:dyDescent="0.2">
      <c r="B20116" s="88"/>
      <c r="C20116" s="88"/>
      <c r="D20116" s="88"/>
      <c r="E20116" s="88"/>
      <c r="F20116" s="88"/>
      <c r="G20116" s="88"/>
      <c r="H20116" s="88"/>
      <c r="I20116" s="88"/>
      <c r="J20116" s="88"/>
      <c r="K20116" s="88"/>
    </row>
    <row r="20117" spans="2:11" ht="12" hidden="1" customHeight="1" x14ac:dyDescent="0.2">
      <c r="B20117" s="88"/>
      <c r="C20117" s="88"/>
      <c r="D20117" s="88"/>
      <c r="E20117" s="88"/>
      <c r="F20117" s="88"/>
      <c r="G20117" s="88"/>
      <c r="H20117" s="88"/>
      <c r="I20117" s="88"/>
      <c r="J20117" s="88"/>
      <c r="K20117" s="88"/>
    </row>
    <row r="20118" spans="2:11" ht="12" hidden="1" customHeight="1" x14ac:dyDescent="0.2">
      <c r="B20118" s="88"/>
      <c r="C20118" s="88"/>
      <c r="D20118" s="88"/>
      <c r="E20118" s="88"/>
      <c r="F20118" s="88"/>
      <c r="G20118" s="88"/>
      <c r="H20118" s="88"/>
      <c r="I20118" s="88"/>
      <c r="J20118" s="88"/>
      <c r="K20118" s="88"/>
    </row>
    <row r="20119" spans="2:11" ht="12" hidden="1" customHeight="1" x14ac:dyDescent="0.2">
      <c r="B20119" s="88"/>
      <c r="C20119" s="88"/>
      <c r="D20119" s="88"/>
      <c r="E20119" s="88"/>
      <c r="F20119" s="88"/>
      <c r="G20119" s="88"/>
      <c r="H20119" s="88"/>
      <c r="I20119" s="88"/>
      <c r="J20119" s="88"/>
      <c r="K20119" s="88"/>
    </row>
    <row r="20120" spans="2:11" ht="12" hidden="1" customHeight="1" x14ac:dyDescent="0.2">
      <c r="B20120" s="88"/>
      <c r="C20120" s="88"/>
      <c r="D20120" s="88"/>
      <c r="E20120" s="88"/>
      <c r="F20120" s="88"/>
      <c r="G20120" s="88"/>
      <c r="H20120" s="88"/>
      <c r="I20120" s="88"/>
      <c r="J20120" s="88"/>
      <c r="K20120" s="88"/>
    </row>
    <row r="20121" spans="2:11" ht="12" hidden="1" customHeight="1" x14ac:dyDescent="0.2">
      <c r="B20121" s="88"/>
      <c r="C20121" s="88"/>
      <c r="D20121" s="88"/>
      <c r="E20121" s="88"/>
      <c r="F20121" s="88"/>
      <c r="G20121" s="88"/>
      <c r="H20121" s="88"/>
      <c r="I20121" s="88"/>
      <c r="J20121" s="88"/>
      <c r="K20121" s="88"/>
    </row>
    <row r="20122" spans="2:11" ht="12" hidden="1" customHeight="1" x14ac:dyDescent="0.2">
      <c r="B20122" s="88"/>
      <c r="C20122" s="88"/>
      <c r="D20122" s="88"/>
      <c r="E20122" s="88"/>
      <c r="F20122" s="88"/>
      <c r="G20122" s="88"/>
      <c r="H20122" s="88"/>
      <c r="I20122" s="88"/>
      <c r="J20122" s="88"/>
      <c r="K20122" s="88"/>
    </row>
    <row r="20123" spans="2:11" ht="12" hidden="1" customHeight="1" x14ac:dyDescent="0.2">
      <c r="B20123" s="88"/>
      <c r="C20123" s="88"/>
      <c r="D20123" s="88"/>
      <c r="E20123" s="88"/>
      <c r="F20123" s="88"/>
      <c r="G20123" s="88"/>
      <c r="H20123" s="88"/>
      <c r="I20123" s="88"/>
      <c r="J20123" s="88"/>
      <c r="K20123" s="88"/>
    </row>
    <row r="20124" spans="2:11" ht="12" hidden="1" customHeight="1" x14ac:dyDescent="0.2">
      <c r="B20124" s="88"/>
      <c r="C20124" s="88"/>
      <c r="D20124" s="88"/>
      <c r="E20124" s="88"/>
      <c r="F20124" s="88"/>
      <c r="G20124" s="88"/>
      <c r="H20124" s="88"/>
      <c r="I20124" s="88"/>
      <c r="J20124" s="88"/>
      <c r="K20124" s="88"/>
    </row>
    <row r="20125" spans="2:11" ht="12" hidden="1" customHeight="1" x14ac:dyDescent="0.2">
      <c r="B20125" s="88"/>
      <c r="C20125" s="88"/>
      <c r="D20125" s="88"/>
      <c r="E20125" s="88"/>
      <c r="F20125" s="88"/>
      <c r="G20125" s="88"/>
      <c r="H20125" s="88"/>
      <c r="I20125" s="88"/>
      <c r="J20125" s="88"/>
      <c r="K20125" s="88"/>
    </row>
    <row r="20126" spans="2:11" ht="12" hidden="1" customHeight="1" x14ac:dyDescent="0.2">
      <c r="B20126" s="88"/>
      <c r="C20126" s="88"/>
      <c r="D20126" s="88"/>
      <c r="E20126" s="88"/>
      <c r="F20126" s="88"/>
      <c r="G20126" s="88"/>
      <c r="H20126" s="88"/>
      <c r="I20126" s="88"/>
      <c r="J20126" s="88"/>
      <c r="K20126" s="88"/>
    </row>
    <row r="20127" spans="2:11" ht="12" hidden="1" customHeight="1" x14ac:dyDescent="0.2">
      <c r="B20127" s="88"/>
      <c r="C20127" s="88"/>
      <c r="D20127" s="88"/>
      <c r="E20127" s="88"/>
      <c r="F20127" s="88"/>
      <c r="G20127" s="88"/>
      <c r="H20127" s="88"/>
      <c r="I20127" s="88"/>
      <c r="J20127" s="88"/>
      <c r="K20127" s="88"/>
    </row>
    <row r="20128" spans="2:11" ht="12" hidden="1" customHeight="1" x14ac:dyDescent="0.2">
      <c r="B20128" s="88"/>
      <c r="C20128" s="88"/>
      <c r="D20128" s="88"/>
      <c r="E20128" s="88"/>
      <c r="F20128" s="88"/>
      <c r="G20128" s="88"/>
      <c r="H20128" s="88"/>
      <c r="I20128" s="88"/>
      <c r="J20128" s="88"/>
      <c r="K20128" s="88"/>
    </row>
    <row r="20129" spans="2:11" ht="12" hidden="1" customHeight="1" x14ac:dyDescent="0.2">
      <c r="B20129" s="88"/>
      <c r="C20129" s="88"/>
      <c r="D20129" s="88"/>
      <c r="E20129" s="88"/>
      <c r="F20129" s="88"/>
      <c r="G20129" s="88"/>
      <c r="H20129" s="88"/>
      <c r="I20129" s="88"/>
      <c r="J20129" s="88"/>
      <c r="K20129" s="88"/>
    </row>
    <row r="20130" spans="2:11" ht="12" hidden="1" customHeight="1" x14ac:dyDescent="0.2">
      <c r="B20130" s="88"/>
      <c r="C20130" s="88"/>
      <c r="D20130" s="88"/>
      <c r="E20130" s="88"/>
      <c r="F20130" s="88"/>
      <c r="G20130" s="88"/>
      <c r="H20130" s="88"/>
      <c r="I20130" s="88"/>
      <c r="J20130" s="88"/>
      <c r="K20130" s="88"/>
    </row>
    <row r="20131" spans="2:11" ht="12" hidden="1" customHeight="1" x14ac:dyDescent="0.2">
      <c r="B20131" s="88"/>
      <c r="C20131" s="88"/>
      <c r="D20131" s="88"/>
      <c r="E20131" s="88"/>
      <c r="F20131" s="88"/>
      <c r="G20131" s="88"/>
      <c r="H20131" s="88"/>
      <c r="I20131" s="88"/>
      <c r="J20131" s="88"/>
      <c r="K20131" s="88"/>
    </row>
    <row r="20132" spans="2:11" ht="12" hidden="1" customHeight="1" x14ac:dyDescent="0.2">
      <c r="B20132" s="88"/>
      <c r="C20132" s="88"/>
      <c r="D20132" s="88"/>
      <c r="E20132" s="88"/>
      <c r="F20132" s="88"/>
      <c r="G20132" s="88"/>
      <c r="H20132" s="88"/>
      <c r="I20132" s="88"/>
      <c r="J20132" s="88"/>
      <c r="K20132" s="88"/>
    </row>
    <row r="20133" spans="2:11" ht="12" hidden="1" customHeight="1" x14ac:dyDescent="0.2">
      <c r="B20133" s="88"/>
      <c r="C20133" s="88"/>
      <c r="D20133" s="88"/>
      <c r="E20133" s="88"/>
      <c r="F20133" s="88"/>
      <c r="G20133" s="88"/>
      <c r="H20133" s="88"/>
      <c r="I20133" s="88"/>
      <c r="J20133" s="88"/>
      <c r="K20133" s="88"/>
    </row>
    <row r="20134" spans="2:11" ht="12" hidden="1" customHeight="1" x14ac:dyDescent="0.2">
      <c r="B20134" s="88"/>
      <c r="C20134" s="88"/>
      <c r="D20134" s="88"/>
      <c r="E20134" s="88"/>
      <c r="F20134" s="88"/>
      <c r="G20134" s="88"/>
      <c r="H20134" s="88"/>
      <c r="I20134" s="88"/>
      <c r="J20134" s="88"/>
      <c r="K20134" s="88"/>
    </row>
    <row r="20135" spans="2:11" ht="12" hidden="1" customHeight="1" x14ac:dyDescent="0.2">
      <c r="B20135" s="88"/>
      <c r="C20135" s="88"/>
      <c r="D20135" s="88"/>
      <c r="E20135" s="88"/>
      <c r="F20135" s="88"/>
      <c r="G20135" s="88"/>
      <c r="H20135" s="88"/>
      <c r="I20135" s="88"/>
      <c r="J20135" s="88"/>
      <c r="K20135" s="88"/>
    </row>
    <row r="20136" spans="2:11" ht="12" hidden="1" customHeight="1" x14ac:dyDescent="0.2">
      <c r="B20136" s="88"/>
      <c r="C20136" s="88"/>
      <c r="D20136" s="88"/>
      <c r="E20136" s="88"/>
      <c r="F20136" s="88"/>
      <c r="G20136" s="88"/>
      <c r="H20136" s="88"/>
      <c r="I20136" s="88"/>
      <c r="J20136" s="88"/>
      <c r="K20136" s="88"/>
    </row>
    <row r="20137" spans="2:11" ht="12" hidden="1" customHeight="1" x14ac:dyDescent="0.2">
      <c r="B20137" s="88"/>
      <c r="C20137" s="88"/>
      <c r="D20137" s="88"/>
      <c r="E20137" s="88"/>
      <c r="F20137" s="88"/>
      <c r="G20137" s="88"/>
      <c r="H20137" s="88"/>
      <c r="I20137" s="88"/>
      <c r="J20137" s="88"/>
      <c r="K20137" s="88"/>
    </row>
    <row r="20138" spans="2:11" ht="12" hidden="1" customHeight="1" x14ac:dyDescent="0.2">
      <c r="B20138" s="88"/>
      <c r="C20138" s="88"/>
      <c r="D20138" s="88"/>
      <c r="E20138" s="88"/>
      <c r="F20138" s="88"/>
      <c r="G20138" s="88"/>
      <c r="H20138" s="88"/>
      <c r="I20138" s="88"/>
      <c r="J20138" s="88"/>
      <c r="K20138" s="88"/>
    </row>
    <row r="20139" spans="2:11" ht="12" hidden="1" customHeight="1" x14ac:dyDescent="0.2">
      <c r="B20139" s="88"/>
      <c r="C20139" s="88"/>
      <c r="D20139" s="88"/>
      <c r="E20139" s="88"/>
      <c r="F20139" s="88"/>
      <c r="G20139" s="88"/>
      <c r="H20139" s="88"/>
      <c r="I20139" s="88"/>
      <c r="J20139" s="88"/>
      <c r="K20139" s="88"/>
    </row>
    <row r="20140" spans="2:11" ht="12" hidden="1" customHeight="1" x14ac:dyDescent="0.2">
      <c r="B20140" s="88"/>
      <c r="C20140" s="88"/>
      <c r="D20140" s="88"/>
      <c r="E20140" s="88"/>
      <c r="F20140" s="88"/>
      <c r="G20140" s="88"/>
      <c r="H20140" s="88"/>
      <c r="I20140" s="88"/>
      <c r="J20140" s="88"/>
      <c r="K20140" s="88"/>
    </row>
    <row r="20141" spans="2:11" ht="12" hidden="1" customHeight="1" x14ac:dyDescent="0.2">
      <c r="B20141" s="88"/>
      <c r="C20141" s="88"/>
      <c r="D20141" s="88"/>
      <c r="E20141" s="88"/>
      <c r="F20141" s="88"/>
      <c r="G20141" s="88"/>
      <c r="H20141" s="88"/>
      <c r="I20141" s="88"/>
      <c r="J20141" s="88"/>
      <c r="K20141" s="88"/>
    </row>
    <row r="20142" spans="2:11" ht="12" hidden="1" customHeight="1" x14ac:dyDescent="0.2">
      <c r="B20142" s="88"/>
      <c r="C20142" s="88"/>
      <c r="D20142" s="88"/>
      <c r="E20142" s="88"/>
      <c r="F20142" s="88"/>
      <c r="G20142" s="88"/>
      <c r="H20142" s="88"/>
      <c r="I20142" s="88"/>
      <c r="J20142" s="88"/>
      <c r="K20142" s="88"/>
    </row>
    <row r="20143" spans="2:11" ht="12" hidden="1" customHeight="1" x14ac:dyDescent="0.2">
      <c r="B20143" s="88"/>
      <c r="C20143" s="88"/>
      <c r="D20143" s="88"/>
      <c r="E20143" s="88"/>
      <c r="F20143" s="88"/>
      <c r="G20143" s="88"/>
      <c r="H20143" s="88"/>
      <c r="I20143" s="88"/>
      <c r="J20143" s="88"/>
      <c r="K20143" s="88"/>
    </row>
    <row r="20144" spans="2:11" ht="12" hidden="1" customHeight="1" x14ac:dyDescent="0.2">
      <c r="B20144" s="88"/>
      <c r="C20144" s="88"/>
      <c r="D20144" s="88"/>
      <c r="E20144" s="88"/>
      <c r="F20144" s="88"/>
      <c r="G20144" s="88"/>
      <c r="H20144" s="88"/>
      <c r="I20144" s="88"/>
      <c r="J20144" s="88"/>
      <c r="K20144" s="88"/>
    </row>
    <row r="20145" spans="2:11" ht="12" hidden="1" customHeight="1" x14ac:dyDescent="0.2">
      <c r="B20145" s="88"/>
      <c r="C20145" s="88"/>
      <c r="D20145" s="88"/>
      <c r="E20145" s="88"/>
      <c r="F20145" s="88"/>
      <c r="G20145" s="88"/>
      <c r="H20145" s="88"/>
      <c r="I20145" s="88"/>
      <c r="J20145" s="88"/>
      <c r="K20145" s="88"/>
    </row>
    <row r="20146" spans="2:11" ht="12" hidden="1" customHeight="1" x14ac:dyDescent="0.2">
      <c r="B20146" s="88"/>
      <c r="C20146" s="88"/>
      <c r="D20146" s="88"/>
      <c r="E20146" s="88"/>
      <c r="F20146" s="88"/>
      <c r="G20146" s="88"/>
      <c r="H20146" s="88"/>
      <c r="I20146" s="88"/>
      <c r="J20146" s="88"/>
      <c r="K20146" s="88"/>
    </row>
    <row r="20147" spans="2:11" ht="12" hidden="1" customHeight="1" x14ac:dyDescent="0.2">
      <c r="B20147" s="88"/>
      <c r="C20147" s="88"/>
      <c r="D20147" s="88"/>
      <c r="E20147" s="88"/>
      <c r="F20147" s="88"/>
      <c r="G20147" s="88"/>
      <c r="H20147" s="88"/>
      <c r="I20147" s="88"/>
      <c r="J20147" s="88"/>
      <c r="K20147" s="88"/>
    </row>
    <row r="20148" spans="2:11" ht="12" hidden="1" customHeight="1" x14ac:dyDescent="0.2">
      <c r="B20148" s="88"/>
      <c r="C20148" s="88"/>
      <c r="D20148" s="88"/>
      <c r="E20148" s="88"/>
      <c r="F20148" s="88"/>
      <c r="G20148" s="88"/>
      <c r="H20148" s="88"/>
      <c r="I20148" s="88"/>
      <c r="J20148" s="88"/>
      <c r="K20148" s="88"/>
    </row>
    <row r="20149" spans="2:11" ht="12" hidden="1" customHeight="1" x14ac:dyDescent="0.2">
      <c r="B20149" s="88"/>
      <c r="C20149" s="88"/>
      <c r="D20149" s="88"/>
      <c r="E20149" s="88"/>
      <c r="F20149" s="88"/>
      <c r="G20149" s="88"/>
      <c r="H20149" s="88"/>
      <c r="I20149" s="88"/>
      <c r="J20149" s="88"/>
      <c r="K20149" s="88"/>
    </row>
    <row r="20150" spans="2:11" ht="12" hidden="1" customHeight="1" x14ac:dyDescent="0.2">
      <c r="B20150" s="88"/>
      <c r="C20150" s="88"/>
      <c r="D20150" s="88"/>
      <c r="E20150" s="88"/>
      <c r="F20150" s="88"/>
      <c r="G20150" s="88"/>
      <c r="H20150" s="88"/>
      <c r="I20150" s="88"/>
      <c r="J20150" s="88"/>
      <c r="K20150" s="88"/>
    </row>
    <row r="20151" spans="2:11" ht="12" hidden="1" customHeight="1" x14ac:dyDescent="0.2">
      <c r="B20151" s="88"/>
      <c r="C20151" s="88"/>
      <c r="D20151" s="88"/>
      <c r="E20151" s="88"/>
      <c r="F20151" s="88"/>
      <c r="G20151" s="88"/>
      <c r="H20151" s="88"/>
      <c r="I20151" s="88"/>
      <c r="J20151" s="88"/>
      <c r="K20151" s="88"/>
    </row>
    <row r="20152" spans="2:11" ht="12" hidden="1" customHeight="1" x14ac:dyDescent="0.2">
      <c r="B20152" s="88"/>
      <c r="C20152" s="88"/>
      <c r="D20152" s="88"/>
      <c r="E20152" s="88"/>
      <c r="F20152" s="88"/>
      <c r="G20152" s="88"/>
      <c r="H20152" s="88"/>
      <c r="I20152" s="88"/>
      <c r="J20152" s="88"/>
      <c r="K20152" s="88"/>
    </row>
    <row r="20153" spans="2:11" ht="12" hidden="1" customHeight="1" x14ac:dyDescent="0.2">
      <c r="B20153" s="88"/>
      <c r="C20153" s="88"/>
      <c r="D20153" s="88"/>
      <c r="E20153" s="88"/>
      <c r="F20153" s="88"/>
      <c r="G20153" s="88"/>
      <c r="H20153" s="88"/>
      <c r="I20153" s="88"/>
      <c r="J20153" s="88"/>
      <c r="K20153" s="88"/>
    </row>
    <row r="20154" spans="2:11" ht="12" hidden="1" customHeight="1" x14ac:dyDescent="0.2">
      <c r="B20154" s="88"/>
      <c r="C20154" s="88"/>
      <c r="D20154" s="88"/>
      <c r="E20154" s="88"/>
      <c r="F20154" s="88"/>
      <c r="G20154" s="88"/>
      <c r="H20154" s="88"/>
      <c r="I20154" s="88"/>
      <c r="J20154" s="88"/>
      <c r="K20154" s="88"/>
    </row>
    <row r="20155" spans="2:11" ht="12" hidden="1" customHeight="1" x14ac:dyDescent="0.2">
      <c r="B20155" s="88"/>
      <c r="C20155" s="88"/>
      <c r="D20155" s="88"/>
      <c r="E20155" s="88"/>
      <c r="F20155" s="88"/>
      <c r="G20155" s="88"/>
      <c r="H20155" s="88"/>
      <c r="I20155" s="88"/>
      <c r="J20155" s="88"/>
      <c r="K20155" s="88"/>
    </row>
    <row r="20156" spans="2:11" ht="12" hidden="1" customHeight="1" x14ac:dyDescent="0.2">
      <c r="B20156" s="88"/>
      <c r="C20156" s="88"/>
      <c r="D20156" s="88"/>
      <c r="E20156" s="88"/>
      <c r="F20156" s="88"/>
      <c r="G20156" s="88"/>
      <c r="H20156" s="88"/>
      <c r="I20156" s="88"/>
      <c r="J20156" s="88"/>
      <c r="K20156" s="88"/>
    </row>
    <row r="20157" spans="2:11" ht="12" hidden="1" customHeight="1" x14ac:dyDescent="0.2">
      <c r="B20157" s="88"/>
      <c r="C20157" s="88"/>
      <c r="D20157" s="88"/>
      <c r="E20157" s="88"/>
      <c r="F20157" s="88"/>
      <c r="G20157" s="88"/>
      <c r="H20157" s="88"/>
      <c r="I20157" s="88"/>
      <c r="J20157" s="88"/>
      <c r="K20157" s="88"/>
    </row>
    <row r="20158" spans="2:11" ht="12" hidden="1" customHeight="1" x14ac:dyDescent="0.2">
      <c r="B20158" s="88"/>
      <c r="C20158" s="88"/>
      <c r="D20158" s="88"/>
      <c r="E20158" s="88"/>
      <c r="F20158" s="88"/>
      <c r="G20158" s="88"/>
      <c r="H20158" s="88"/>
      <c r="I20158" s="88"/>
      <c r="J20158" s="88"/>
      <c r="K20158" s="88"/>
    </row>
    <row r="20159" spans="2:11" ht="12" hidden="1" customHeight="1" x14ac:dyDescent="0.2">
      <c r="B20159" s="88"/>
      <c r="C20159" s="88"/>
      <c r="D20159" s="88"/>
      <c r="E20159" s="88"/>
      <c r="F20159" s="88"/>
      <c r="G20159" s="88"/>
      <c r="H20159" s="88"/>
      <c r="I20159" s="88"/>
      <c r="J20159" s="88"/>
      <c r="K20159" s="88"/>
    </row>
    <row r="20160" spans="2:11" ht="12" hidden="1" customHeight="1" x14ac:dyDescent="0.2">
      <c r="B20160" s="88"/>
      <c r="C20160" s="88"/>
      <c r="D20160" s="88"/>
      <c r="E20160" s="88"/>
      <c r="F20160" s="88"/>
      <c r="G20160" s="88"/>
      <c r="H20160" s="88"/>
      <c r="I20160" s="88"/>
      <c r="J20160" s="88"/>
      <c r="K20160" s="88"/>
    </row>
    <row r="20161" spans="2:11" ht="12" hidden="1" customHeight="1" x14ac:dyDescent="0.2">
      <c r="B20161" s="88"/>
      <c r="C20161" s="88"/>
      <c r="D20161" s="88"/>
      <c r="E20161" s="88"/>
      <c r="F20161" s="88"/>
      <c r="G20161" s="88"/>
      <c r="H20161" s="88"/>
      <c r="I20161" s="88"/>
      <c r="J20161" s="88"/>
      <c r="K20161" s="88"/>
    </row>
    <row r="20162" spans="2:11" ht="12" hidden="1" customHeight="1" x14ac:dyDescent="0.2">
      <c r="B20162" s="88"/>
      <c r="C20162" s="88"/>
      <c r="D20162" s="88"/>
      <c r="E20162" s="88"/>
      <c r="F20162" s="88"/>
      <c r="G20162" s="88"/>
      <c r="H20162" s="88"/>
      <c r="I20162" s="88"/>
      <c r="J20162" s="88"/>
      <c r="K20162" s="88"/>
    </row>
    <row r="20163" spans="2:11" ht="12" hidden="1" customHeight="1" x14ac:dyDescent="0.2">
      <c r="B20163" s="88"/>
      <c r="C20163" s="88"/>
      <c r="D20163" s="88"/>
      <c r="E20163" s="88"/>
      <c r="F20163" s="88"/>
      <c r="G20163" s="88"/>
      <c r="H20163" s="88"/>
      <c r="I20163" s="88"/>
      <c r="J20163" s="88"/>
      <c r="K20163" s="88"/>
    </row>
    <row r="20164" spans="2:11" ht="12" hidden="1" customHeight="1" x14ac:dyDescent="0.2">
      <c r="B20164" s="88"/>
      <c r="C20164" s="88"/>
      <c r="D20164" s="88"/>
      <c r="E20164" s="88"/>
      <c r="F20164" s="88"/>
      <c r="G20164" s="88"/>
      <c r="H20164" s="88"/>
      <c r="I20164" s="88"/>
      <c r="J20164" s="88"/>
      <c r="K20164" s="88"/>
    </row>
    <row r="20165" spans="2:11" ht="12" hidden="1" customHeight="1" x14ac:dyDescent="0.2">
      <c r="B20165" s="88"/>
      <c r="C20165" s="88"/>
      <c r="D20165" s="88"/>
      <c r="E20165" s="88"/>
      <c r="F20165" s="88"/>
      <c r="G20165" s="88"/>
      <c r="H20165" s="88"/>
      <c r="I20165" s="88"/>
      <c r="J20165" s="88"/>
      <c r="K20165" s="88"/>
    </row>
    <row r="20166" spans="2:11" ht="12" hidden="1" customHeight="1" x14ac:dyDescent="0.2">
      <c r="B20166" s="88"/>
      <c r="C20166" s="88"/>
      <c r="D20166" s="88"/>
      <c r="E20166" s="88"/>
      <c r="F20166" s="88"/>
      <c r="G20166" s="88"/>
      <c r="H20166" s="88"/>
      <c r="I20166" s="88"/>
      <c r="J20166" s="88"/>
      <c r="K20166" s="88"/>
    </row>
    <row r="20167" spans="2:11" ht="12" hidden="1" customHeight="1" x14ac:dyDescent="0.2">
      <c r="B20167" s="88"/>
      <c r="C20167" s="88"/>
      <c r="D20167" s="88"/>
      <c r="E20167" s="88"/>
      <c r="F20167" s="88"/>
      <c r="G20167" s="88"/>
      <c r="H20167" s="88"/>
      <c r="I20167" s="88"/>
      <c r="J20167" s="88"/>
      <c r="K20167" s="88"/>
    </row>
    <row r="20168" spans="2:11" ht="12" hidden="1" customHeight="1" x14ac:dyDescent="0.2">
      <c r="B20168" s="88"/>
      <c r="C20168" s="88"/>
      <c r="D20168" s="88"/>
      <c r="E20168" s="88"/>
      <c r="F20168" s="88"/>
      <c r="G20168" s="88"/>
      <c r="H20168" s="88"/>
      <c r="I20168" s="88"/>
      <c r="J20168" s="88"/>
      <c r="K20168" s="88"/>
    </row>
    <row r="20169" spans="2:11" ht="12" hidden="1" customHeight="1" x14ac:dyDescent="0.2">
      <c r="B20169" s="88"/>
      <c r="C20169" s="88"/>
      <c r="D20169" s="88"/>
      <c r="E20169" s="88"/>
      <c r="F20169" s="88"/>
      <c r="G20169" s="88"/>
      <c r="H20169" s="88"/>
      <c r="I20169" s="88"/>
      <c r="J20169" s="88"/>
      <c r="K20169" s="88"/>
    </row>
    <row r="20170" spans="2:11" ht="12" hidden="1" customHeight="1" x14ac:dyDescent="0.2">
      <c r="B20170" s="88"/>
      <c r="C20170" s="88"/>
      <c r="D20170" s="88"/>
      <c r="E20170" s="88"/>
      <c r="F20170" s="88"/>
      <c r="G20170" s="88"/>
      <c r="H20170" s="88"/>
      <c r="I20170" s="88"/>
      <c r="J20170" s="88"/>
      <c r="K20170" s="88"/>
    </row>
    <row r="20171" spans="2:11" ht="12" hidden="1" customHeight="1" x14ac:dyDescent="0.2">
      <c r="B20171" s="88"/>
      <c r="C20171" s="88"/>
      <c r="D20171" s="88"/>
      <c r="E20171" s="88"/>
      <c r="F20171" s="88"/>
      <c r="G20171" s="88"/>
      <c r="H20171" s="88"/>
      <c r="I20171" s="88"/>
      <c r="J20171" s="88"/>
      <c r="K20171" s="88"/>
    </row>
    <row r="20172" spans="2:11" ht="12" hidden="1" customHeight="1" x14ac:dyDescent="0.2">
      <c r="B20172" s="88"/>
      <c r="C20172" s="88"/>
      <c r="D20172" s="88"/>
      <c r="E20172" s="88"/>
      <c r="F20172" s="88"/>
      <c r="G20172" s="88"/>
      <c r="H20172" s="88"/>
      <c r="I20172" s="88"/>
      <c r="J20172" s="88"/>
      <c r="K20172" s="88"/>
    </row>
    <row r="20173" spans="2:11" ht="12" hidden="1" customHeight="1" x14ac:dyDescent="0.2">
      <c r="B20173" s="88"/>
      <c r="C20173" s="88"/>
      <c r="D20173" s="88"/>
      <c r="E20173" s="88"/>
      <c r="F20173" s="88"/>
      <c r="G20173" s="88"/>
      <c r="H20173" s="88"/>
      <c r="I20173" s="88"/>
      <c r="J20173" s="88"/>
      <c r="K20173" s="88"/>
    </row>
    <row r="20174" spans="2:11" ht="12" hidden="1" customHeight="1" x14ac:dyDescent="0.2">
      <c r="B20174" s="88"/>
      <c r="C20174" s="88"/>
      <c r="D20174" s="88"/>
      <c r="E20174" s="88"/>
      <c r="F20174" s="88"/>
      <c r="G20174" s="88"/>
      <c r="H20174" s="88"/>
      <c r="I20174" s="88"/>
      <c r="J20174" s="88"/>
      <c r="K20174" s="88"/>
    </row>
    <row r="20175" spans="2:11" ht="12" hidden="1" customHeight="1" x14ac:dyDescent="0.2">
      <c r="B20175" s="88"/>
      <c r="C20175" s="88"/>
      <c r="D20175" s="88"/>
      <c r="E20175" s="88"/>
      <c r="F20175" s="88"/>
      <c r="G20175" s="88"/>
      <c r="H20175" s="88"/>
      <c r="I20175" s="88"/>
      <c r="J20175" s="88"/>
      <c r="K20175" s="88"/>
    </row>
    <row r="20176" spans="2:11" ht="12" hidden="1" customHeight="1" x14ac:dyDescent="0.2">
      <c r="B20176" s="88"/>
      <c r="C20176" s="88"/>
      <c r="D20176" s="88"/>
      <c r="E20176" s="88"/>
      <c r="F20176" s="88"/>
      <c r="G20176" s="88"/>
      <c r="H20176" s="88"/>
      <c r="I20176" s="88"/>
      <c r="J20176" s="88"/>
      <c r="K20176" s="88"/>
    </row>
    <row r="20177" spans="2:11" ht="12" hidden="1" customHeight="1" x14ac:dyDescent="0.2">
      <c r="B20177" s="88"/>
      <c r="C20177" s="88"/>
      <c r="D20177" s="88"/>
      <c r="E20177" s="88"/>
      <c r="F20177" s="88"/>
      <c r="G20177" s="88"/>
      <c r="H20177" s="88"/>
      <c r="I20177" s="88"/>
      <c r="J20177" s="88"/>
      <c r="K20177" s="88"/>
    </row>
    <row r="20178" spans="2:11" ht="12" hidden="1" customHeight="1" x14ac:dyDescent="0.2">
      <c r="B20178" s="88"/>
      <c r="C20178" s="88"/>
      <c r="D20178" s="88"/>
      <c r="E20178" s="88"/>
      <c r="F20178" s="88"/>
      <c r="G20178" s="88"/>
      <c r="H20178" s="88"/>
      <c r="I20178" s="88"/>
      <c r="J20178" s="88"/>
      <c r="K20178" s="88"/>
    </row>
    <row r="20179" spans="2:11" ht="12" hidden="1" customHeight="1" x14ac:dyDescent="0.2">
      <c r="B20179" s="88"/>
      <c r="C20179" s="88"/>
      <c r="D20179" s="88"/>
      <c r="E20179" s="88"/>
      <c r="F20179" s="88"/>
      <c r="G20179" s="88"/>
      <c r="H20179" s="88"/>
      <c r="I20179" s="88"/>
      <c r="J20179" s="88"/>
      <c r="K20179" s="88"/>
    </row>
    <row r="20180" spans="2:11" ht="12" hidden="1" customHeight="1" x14ac:dyDescent="0.2">
      <c r="B20180" s="88"/>
      <c r="C20180" s="88"/>
      <c r="D20180" s="88"/>
      <c r="E20180" s="88"/>
      <c r="F20180" s="88"/>
      <c r="G20180" s="88"/>
      <c r="H20180" s="88"/>
      <c r="I20180" s="88"/>
      <c r="J20180" s="88"/>
      <c r="K20180" s="88"/>
    </row>
    <row r="20181" spans="2:11" ht="12" hidden="1" customHeight="1" x14ac:dyDescent="0.2">
      <c r="B20181" s="88"/>
      <c r="C20181" s="88"/>
      <c r="D20181" s="88"/>
      <c r="E20181" s="88"/>
      <c r="F20181" s="88"/>
      <c r="G20181" s="88"/>
      <c r="H20181" s="88"/>
      <c r="I20181" s="88"/>
      <c r="J20181" s="88"/>
      <c r="K20181" s="88"/>
    </row>
    <row r="20182" spans="2:11" ht="12" hidden="1" customHeight="1" x14ac:dyDescent="0.2">
      <c r="B20182" s="88"/>
      <c r="C20182" s="88"/>
      <c r="D20182" s="88"/>
      <c r="E20182" s="88"/>
      <c r="F20182" s="88"/>
      <c r="G20182" s="88"/>
      <c r="H20182" s="88"/>
      <c r="I20182" s="88"/>
      <c r="J20182" s="88"/>
      <c r="K20182" s="88"/>
    </row>
    <row r="20183" spans="2:11" ht="12" hidden="1" customHeight="1" x14ac:dyDescent="0.2">
      <c r="B20183" s="88"/>
      <c r="C20183" s="88"/>
      <c r="D20183" s="88"/>
      <c r="E20183" s="88"/>
      <c r="F20183" s="88"/>
      <c r="G20183" s="88"/>
      <c r="H20183" s="88"/>
      <c r="I20183" s="88"/>
      <c r="J20183" s="88"/>
      <c r="K20183" s="88"/>
    </row>
    <row r="20184" spans="2:11" ht="12" hidden="1" customHeight="1" x14ac:dyDescent="0.2">
      <c r="B20184" s="88"/>
      <c r="C20184" s="88"/>
      <c r="D20184" s="88"/>
      <c r="E20184" s="88"/>
      <c r="F20184" s="88"/>
      <c r="G20184" s="88"/>
      <c r="H20184" s="88"/>
      <c r="I20184" s="88"/>
      <c r="J20184" s="88"/>
      <c r="K20184" s="88"/>
    </row>
    <row r="20185" spans="2:11" ht="12" hidden="1" customHeight="1" x14ac:dyDescent="0.2">
      <c r="B20185" s="88"/>
      <c r="C20185" s="88"/>
      <c r="D20185" s="88"/>
      <c r="E20185" s="88"/>
      <c r="F20185" s="88"/>
      <c r="G20185" s="88"/>
      <c r="H20185" s="88"/>
      <c r="I20185" s="88"/>
      <c r="J20185" s="88"/>
      <c r="K20185" s="88"/>
    </row>
    <row r="20186" spans="2:11" ht="12" hidden="1" customHeight="1" x14ac:dyDescent="0.2">
      <c r="B20186" s="88"/>
      <c r="C20186" s="88"/>
      <c r="D20186" s="88"/>
      <c r="E20186" s="88"/>
      <c r="F20186" s="88"/>
      <c r="G20186" s="88"/>
      <c r="H20186" s="88"/>
      <c r="I20186" s="88"/>
      <c r="J20186" s="88"/>
      <c r="K20186" s="88"/>
    </row>
    <row r="20187" spans="2:11" ht="12" hidden="1" customHeight="1" x14ac:dyDescent="0.2">
      <c r="B20187" s="88"/>
      <c r="C20187" s="88"/>
      <c r="D20187" s="88"/>
      <c r="E20187" s="88"/>
      <c r="F20187" s="88"/>
      <c r="G20187" s="88"/>
      <c r="H20187" s="88"/>
      <c r="I20187" s="88"/>
      <c r="J20187" s="88"/>
      <c r="K20187" s="88"/>
    </row>
    <row r="20188" spans="2:11" ht="12" hidden="1" customHeight="1" x14ac:dyDescent="0.2">
      <c r="B20188" s="88"/>
      <c r="C20188" s="88"/>
      <c r="D20188" s="88"/>
      <c r="E20188" s="88"/>
      <c r="F20188" s="88"/>
      <c r="G20188" s="88"/>
      <c r="H20188" s="88"/>
      <c r="I20188" s="88"/>
      <c r="J20188" s="88"/>
      <c r="K20188" s="88"/>
    </row>
    <row r="20189" spans="2:11" ht="12" hidden="1" customHeight="1" x14ac:dyDescent="0.2">
      <c r="B20189" s="88"/>
      <c r="C20189" s="88"/>
      <c r="D20189" s="88"/>
      <c r="E20189" s="88"/>
      <c r="F20189" s="88"/>
      <c r="G20189" s="88"/>
      <c r="H20189" s="88"/>
      <c r="I20189" s="88"/>
      <c r="J20189" s="88"/>
      <c r="K20189" s="88"/>
    </row>
    <row r="20190" spans="2:11" ht="12" hidden="1" customHeight="1" x14ac:dyDescent="0.2">
      <c r="B20190" s="88"/>
      <c r="C20190" s="88"/>
      <c r="D20190" s="88"/>
      <c r="E20190" s="88"/>
      <c r="F20190" s="88"/>
      <c r="G20190" s="88"/>
      <c r="H20190" s="88"/>
      <c r="I20190" s="88"/>
      <c r="J20190" s="88"/>
      <c r="K20190" s="88"/>
    </row>
    <row r="20191" spans="2:11" ht="12" hidden="1" customHeight="1" x14ac:dyDescent="0.2">
      <c r="B20191" s="88"/>
      <c r="C20191" s="88"/>
      <c r="D20191" s="88"/>
      <c r="E20191" s="88"/>
      <c r="F20191" s="88"/>
      <c r="G20191" s="88"/>
      <c r="H20191" s="88"/>
      <c r="I20191" s="88"/>
      <c r="J20191" s="88"/>
      <c r="K20191" s="88"/>
    </row>
    <row r="20192" spans="2:11" ht="12" hidden="1" customHeight="1" x14ac:dyDescent="0.2">
      <c r="B20192" s="88"/>
      <c r="C20192" s="88"/>
      <c r="D20192" s="88"/>
      <c r="E20192" s="88"/>
      <c r="F20192" s="88"/>
      <c r="G20192" s="88"/>
      <c r="H20192" s="88"/>
      <c r="I20192" s="88"/>
      <c r="J20192" s="88"/>
      <c r="K20192" s="88"/>
    </row>
    <row r="20193" spans="2:11" ht="12" hidden="1" customHeight="1" x14ac:dyDescent="0.2">
      <c r="B20193" s="88"/>
      <c r="C20193" s="88"/>
      <c r="D20193" s="88"/>
      <c r="E20193" s="88"/>
      <c r="F20193" s="88"/>
      <c r="G20193" s="88"/>
      <c r="H20193" s="88"/>
      <c r="I20193" s="88"/>
      <c r="J20193" s="88"/>
      <c r="K20193" s="88"/>
    </row>
    <row r="20194" spans="2:11" ht="12" hidden="1" customHeight="1" x14ac:dyDescent="0.2">
      <c r="B20194" s="88"/>
      <c r="C20194" s="88"/>
      <c r="D20194" s="88"/>
      <c r="E20194" s="88"/>
      <c r="F20194" s="88"/>
      <c r="G20194" s="88"/>
      <c r="H20194" s="88"/>
      <c r="I20194" s="88"/>
      <c r="J20194" s="88"/>
      <c r="K20194" s="88"/>
    </row>
    <row r="20195" spans="2:11" ht="12" hidden="1" customHeight="1" x14ac:dyDescent="0.2">
      <c r="B20195" s="88"/>
      <c r="C20195" s="88"/>
      <c r="D20195" s="88"/>
      <c r="E20195" s="88"/>
      <c r="F20195" s="88"/>
      <c r="G20195" s="88"/>
      <c r="H20195" s="88"/>
      <c r="I20195" s="88"/>
      <c r="J20195" s="88"/>
      <c r="K20195" s="88"/>
    </row>
    <row r="20196" spans="2:11" ht="12" hidden="1" customHeight="1" x14ac:dyDescent="0.2">
      <c r="B20196" s="88"/>
      <c r="C20196" s="88"/>
      <c r="D20196" s="88"/>
      <c r="E20196" s="88"/>
      <c r="F20196" s="88"/>
      <c r="G20196" s="88"/>
      <c r="H20196" s="88"/>
      <c r="I20196" s="88"/>
      <c r="J20196" s="88"/>
      <c r="K20196" s="88"/>
    </row>
    <row r="20197" spans="2:11" ht="12" hidden="1" customHeight="1" x14ac:dyDescent="0.2">
      <c r="B20197" s="88"/>
      <c r="C20197" s="88"/>
      <c r="D20197" s="88"/>
      <c r="E20197" s="88"/>
      <c r="F20197" s="88"/>
      <c r="G20197" s="88"/>
      <c r="H20197" s="88"/>
      <c r="I20197" s="88"/>
      <c r="J20197" s="88"/>
      <c r="K20197" s="88"/>
    </row>
    <row r="20198" spans="2:11" ht="12" hidden="1" customHeight="1" x14ac:dyDescent="0.2">
      <c r="B20198" s="88"/>
      <c r="C20198" s="88"/>
      <c r="D20198" s="88"/>
      <c r="E20198" s="88"/>
      <c r="F20198" s="88"/>
      <c r="G20198" s="88"/>
      <c r="H20198" s="88"/>
      <c r="I20198" s="88"/>
      <c r="J20198" s="88"/>
      <c r="K20198" s="88"/>
    </row>
    <row r="20199" spans="2:11" ht="12" hidden="1" customHeight="1" x14ac:dyDescent="0.2">
      <c r="B20199" s="88"/>
      <c r="C20199" s="88"/>
      <c r="D20199" s="88"/>
      <c r="E20199" s="88"/>
      <c r="F20199" s="88"/>
      <c r="G20199" s="88"/>
      <c r="H20199" s="88"/>
      <c r="I20199" s="88"/>
      <c r="J20199" s="88"/>
      <c r="K20199" s="88"/>
    </row>
    <row r="20200" spans="2:11" ht="12" hidden="1" customHeight="1" x14ac:dyDescent="0.2">
      <c r="B20200" s="88"/>
      <c r="C20200" s="88"/>
      <c r="D20200" s="88"/>
      <c r="E20200" s="88"/>
      <c r="F20200" s="88"/>
      <c r="G20200" s="88"/>
      <c r="H20200" s="88"/>
      <c r="I20200" s="88"/>
      <c r="J20200" s="88"/>
      <c r="K20200" s="88"/>
    </row>
    <row r="20201" spans="2:11" ht="12" hidden="1" customHeight="1" x14ac:dyDescent="0.2">
      <c r="B20201" s="88"/>
      <c r="C20201" s="88"/>
      <c r="D20201" s="88"/>
      <c r="E20201" s="88"/>
      <c r="F20201" s="88"/>
      <c r="G20201" s="88"/>
      <c r="H20201" s="88"/>
      <c r="I20201" s="88"/>
      <c r="J20201" s="88"/>
      <c r="K20201" s="88"/>
    </row>
    <row r="20202" spans="2:11" ht="12" hidden="1" customHeight="1" x14ac:dyDescent="0.2">
      <c r="B20202" s="88"/>
      <c r="C20202" s="88"/>
      <c r="D20202" s="88"/>
      <c r="E20202" s="88"/>
      <c r="F20202" s="88"/>
      <c r="G20202" s="88"/>
      <c r="H20202" s="88"/>
      <c r="I20202" s="88"/>
      <c r="J20202" s="88"/>
      <c r="K20202" s="88"/>
    </row>
    <row r="20203" spans="2:11" ht="12" hidden="1" customHeight="1" x14ac:dyDescent="0.2">
      <c r="B20203" s="88"/>
      <c r="C20203" s="88"/>
      <c r="D20203" s="88"/>
      <c r="E20203" s="88"/>
      <c r="F20203" s="88"/>
      <c r="G20203" s="88"/>
      <c r="H20203" s="88"/>
      <c r="I20203" s="88"/>
      <c r="J20203" s="88"/>
      <c r="K20203" s="88"/>
    </row>
    <row r="20204" spans="2:11" ht="12" hidden="1" customHeight="1" x14ac:dyDescent="0.2">
      <c r="B20204" s="88"/>
      <c r="C20204" s="88"/>
      <c r="D20204" s="88"/>
      <c r="E20204" s="88"/>
      <c r="F20204" s="88"/>
      <c r="G20204" s="88"/>
      <c r="H20204" s="88"/>
      <c r="I20204" s="88"/>
      <c r="J20204" s="88"/>
      <c r="K20204" s="88"/>
    </row>
    <row r="20205" spans="2:11" ht="12" hidden="1" customHeight="1" x14ac:dyDescent="0.2">
      <c r="B20205" s="88"/>
      <c r="C20205" s="88"/>
      <c r="D20205" s="88"/>
      <c r="E20205" s="88"/>
      <c r="F20205" s="88"/>
      <c r="G20205" s="88"/>
      <c r="H20205" s="88"/>
      <c r="I20205" s="88"/>
      <c r="J20205" s="88"/>
      <c r="K20205" s="88"/>
    </row>
    <row r="20206" spans="2:11" ht="12" hidden="1" customHeight="1" x14ac:dyDescent="0.2">
      <c r="B20206" s="88"/>
      <c r="C20206" s="88"/>
      <c r="D20206" s="88"/>
      <c r="E20206" s="88"/>
      <c r="F20206" s="88"/>
      <c r="G20206" s="88"/>
      <c r="H20206" s="88"/>
      <c r="I20206" s="88"/>
      <c r="J20206" s="88"/>
      <c r="K20206" s="88"/>
    </row>
    <row r="20207" spans="2:11" ht="12" hidden="1" customHeight="1" x14ac:dyDescent="0.2">
      <c r="B20207" s="88"/>
      <c r="C20207" s="88"/>
      <c r="D20207" s="88"/>
      <c r="E20207" s="88"/>
      <c r="F20207" s="88"/>
      <c r="G20207" s="88"/>
      <c r="H20207" s="88"/>
      <c r="I20207" s="88"/>
      <c r="J20207" s="88"/>
      <c r="K20207" s="88"/>
    </row>
    <row r="20208" spans="2:11" ht="12" hidden="1" customHeight="1" x14ac:dyDescent="0.2">
      <c r="B20208" s="88"/>
      <c r="C20208" s="88"/>
      <c r="D20208" s="88"/>
      <c r="E20208" s="88"/>
      <c r="F20208" s="88"/>
      <c r="G20208" s="88"/>
      <c r="H20208" s="88"/>
      <c r="I20208" s="88"/>
      <c r="J20208" s="88"/>
      <c r="K20208" s="88"/>
    </row>
    <row r="20209" spans="2:11" ht="12" hidden="1" customHeight="1" x14ac:dyDescent="0.2">
      <c r="B20209" s="88"/>
      <c r="C20209" s="88"/>
      <c r="D20209" s="88"/>
      <c r="E20209" s="88"/>
      <c r="F20209" s="88"/>
      <c r="G20209" s="88"/>
      <c r="H20209" s="88"/>
      <c r="I20209" s="88"/>
      <c r="J20209" s="88"/>
      <c r="K20209" s="88"/>
    </row>
    <row r="20210" spans="2:11" ht="12" hidden="1" customHeight="1" x14ac:dyDescent="0.2">
      <c r="B20210" s="88"/>
      <c r="C20210" s="88"/>
      <c r="D20210" s="88"/>
      <c r="E20210" s="88"/>
      <c r="F20210" s="88"/>
      <c r="G20210" s="88"/>
      <c r="H20210" s="88"/>
      <c r="I20210" s="88"/>
      <c r="J20210" s="88"/>
      <c r="K20210" s="88"/>
    </row>
    <row r="20211" spans="2:11" ht="12" hidden="1" customHeight="1" x14ac:dyDescent="0.2">
      <c r="B20211" s="88"/>
      <c r="C20211" s="88"/>
      <c r="D20211" s="88"/>
      <c r="E20211" s="88"/>
      <c r="F20211" s="88"/>
      <c r="G20211" s="88"/>
      <c r="H20211" s="88"/>
      <c r="I20211" s="88"/>
      <c r="J20211" s="88"/>
      <c r="K20211" s="88"/>
    </row>
    <row r="20212" spans="2:11" ht="12" hidden="1" customHeight="1" x14ac:dyDescent="0.2">
      <c r="B20212" s="88"/>
      <c r="C20212" s="88"/>
      <c r="D20212" s="88"/>
      <c r="E20212" s="88"/>
      <c r="F20212" s="88"/>
      <c r="G20212" s="88"/>
      <c r="H20212" s="88"/>
      <c r="I20212" s="88"/>
      <c r="J20212" s="88"/>
      <c r="K20212" s="88"/>
    </row>
    <row r="20213" spans="2:11" ht="12" hidden="1" customHeight="1" x14ac:dyDescent="0.2">
      <c r="B20213" s="88"/>
      <c r="C20213" s="88"/>
      <c r="D20213" s="88"/>
      <c r="E20213" s="88"/>
      <c r="F20213" s="88"/>
      <c r="G20213" s="88"/>
      <c r="H20213" s="88"/>
      <c r="I20213" s="88"/>
      <c r="J20213" s="88"/>
      <c r="K20213" s="88"/>
    </row>
    <row r="20214" spans="2:11" ht="12" hidden="1" customHeight="1" x14ac:dyDescent="0.2">
      <c r="B20214" s="88"/>
      <c r="C20214" s="88"/>
      <c r="D20214" s="88"/>
      <c r="E20214" s="88"/>
      <c r="F20214" s="88"/>
      <c r="G20214" s="88"/>
      <c r="H20214" s="88"/>
      <c r="I20214" s="88"/>
      <c r="J20214" s="88"/>
      <c r="K20214" s="88"/>
    </row>
    <row r="20215" spans="2:11" ht="12" hidden="1" customHeight="1" x14ac:dyDescent="0.2">
      <c r="B20215" s="88"/>
      <c r="C20215" s="88"/>
      <c r="D20215" s="88"/>
      <c r="E20215" s="88"/>
      <c r="F20215" s="88"/>
      <c r="G20215" s="88"/>
      <c r="H20215" s="88"/>
      <c r="I20215" s="88"/>
      <c r="J20215" s="88"/>
      <c r="K20215" s="88"/>
    </row>
    <row r="20216" spans="2:11" ht="12" hidden="1" customHeight="1" x14ac:dyDescent="0.2">
      <c r="B20216" s="88"/>
      <c r="C20216" s="88"/>
      <c r="D20216" s="88"/>
      <c r="E20216" s="88"/>
      <c r="F20216" s="88"/>
      <c r="G20216" s="88"/>
      <c r="H20216" s="88"/>
      <c r="I20216" s="88"/>
      <c r="J20216" s="88"/>
      <c r="K20216" s="88"/>
    </row>
    <row r="20217" spans="2:11" ht="12" hidden="1" customHeight="1" x14ac:dyDescent="0.2">
      <c r="B20217" s="88"/>
      <c r="C20217" s="88"/>
      <c r="D20217" s="88"/>
      <c r="E20217" s="88"/>
      <c r="F20217" s="88"/>
      <c r="G20217" s="88"/>
      <c r="H20217" s="88"/>
      <c r="I20217" s="88"/>
      <c r="J20217" s="88"/>
      <c r="K20217" s="88"/>
    </row>
    <row r="20218" spans="2:11" ht="12" hidden="1" customHeight="1" x14ac:dyDescent="0.2">
      <c r="B20218" s="88"/>
      <c r="C20218" s="88"/>
      <c r="D20218" s="88"/>
      <c r="E20218" s="88"/>
      <c r="F20218" s="88"/>
      <c r="G20218" s="88"/>
      <c r="H20218" s="88"/>
      <c r="I20218" s="88"/>
      <c r="J20218" s="88"/>
      <c r="K20218" s="88"/>
    </row>
    <row r="20219" spans="2:11" ht="12" hidden="1" customHeight="1" x14ac:dyDescent="0.2">
      <c r="B20219" s="88"/>
      <c r="C20219" s="88"/>
      <c r="D20219" s="88"/>
      <c r="E20219" s="88"/>
      <c r="F20219" s="88"/>
      <c r="G20219" s="88"/>
      <c r="H20219" s="88"/>
      <c r="I20219" s="88"/>
      <c r="J20219" s="88"/>
      <c r="K20219" s="88"/>
    </row>
    <row r="20220" spans="2:11" ht="12" hidden="1" customHeight="1" x14ac:dyDescent="0.2">
      <c r="B20220" s="88"/>
      <c r="C20220" s="88"/>
      <c r="D20220" s="88"/>
      <c r="E20220" s="88"/>
      <c r="F20220" s="88"/>
      <c r="G20220" s="88"/>
      <c r="H20220" s="88"/>
      <c r="I20220" s="88"/>
      <c r="J20220" s="88"/>
      <c r="K20220" s="88"/>
    </row>
    <row r="20221" spans="2:11" ht="12" hidden="1" customHeight="1" x14ac:dyDescent="0.2">
      <c r="B20221" s="88"/>
      <c r="C20221" s="88"/>
      <c r="D20221" s="88"/>
      <c r="E20221" s="88"/>
      <c r="F20221" s="88"/>
      <c r="G20221" s="88"/>
      <c r="H20221" s="88"/>
      <c r="I20221" s="88"/>
      <c r="J20221" s="88"/>
      <c r="K20221" s="88"/>
    </row>
    <row r="20222" spans="2:11" ht="12" hidden="1" customHeight="1" x14ac:dyDescent="0.2">
      <c r="B20222" s="88"/>
      <c r="C20222" s="88"/>
      <c r="D20222" s="88"/>
      <c r="E20222" s="88"/>
      <c r="F20222" s="88"/>
      <c r="G20222" s="88"/>
      <c r="H20222" s="88"/>
      <c r="I20222" s="88"/>
      <c r="J20222" s="88"/>
      <c r="K20222" s="88"/>
    </row>
    <row r="20223" spans="2:11" ht="12" hidden="1" customHeight="1" x14ac:dyDescent="0.2">
      <c r="B20223" s="88"/>
      <c r="C20223" s="88"/>
      <c r="D20223" s="88"/>
      <c r="E20223" s="88"/>
      <c r="F20223" s="88"/>
      <c r="G20223" s="88"/>
      <c r="H20223" s="88"/>
      <c r="I20223" s="88"/>
      <c r="J20223" s="88"/>
      <c r="K20223" s="88"/>
    </row>
    <row r="20224" spans="2:11" ht="12" hidden="1" customHeight="1" x14ac:dyDescent="0.2">
      <c r="B20224" s="88"/>
      <c r="C20224" s="88"/>
      <c r="D20224" s="88"/>
      <c r="E20224" s="88"/>
      <c r="F20224" s="88"/>
      <c r="G20224" s="88"/>
      <c r="H20224" s="88"/>
      <c r="I20224" s="88"/>
      <c r="J20224" s="88"/>
      <c r="K20224" s="88"/>
    </row>
    <row r="20225" spans="2:11" ht="12" hidden="1" customHeight="1" x14ac:dyDescent="0.2">
      <c r="B20225" s="88"/>
      <c r="C20225" s="88"/>
      <c r="D20225" s="88"/>
      <c r="E20225" s="88"/>
      <c r="F20225" s="88"/>
      <c r="G20225" s="88"/>
      <c r="H20225" s="88"/>
      <c r="I20225" s="88"/>
      <c r="J20225" s="88"/>
      <c r="K20225" s="88"/>
    </row>
    <row r="20226" spans="2:11" ht="12" hidden="1" customHeight="1" x14ac:dyDescent="0.2">
      <c r="B20226" s="88"/>
      <c r="C20226" s="88"/>
      <c r="D20226" s="88"/>
      <c r="E20226" s="88"/>
      <c r="F20226" s="88"/>
      <c r="G20226" s="88"/>
      <c r="H20226" s="88"/>
      <c r="I20226" s="88"/>
      <c r="J20226" s="88"/>
      <c r="K20226" s="88"/>
    </row>
    <row r="20227" spans="2:11" ht="12" hidden="1" customHeight="1" x14ac:dyDescent="0.2">
      <c r="B20227" s="88"/>
      <c r="C20227" s="88"/>
      <c r="D20227" s="88"/>
      <c r="E20227" s="88"/>
      <c r="F20227" s="88"/>
      <c r="G20227" s="88"/>
      <c r="H20227" s="88"/>
      <c r="I20227" s="88"/>
      <c r="J20227" s="88"/>
      <c r="K20227" s="88"/>
    </row>
    <row r="20228" spans="2:11" ht="12" hidden="1" customHeight="1" x14ac:dyDescent="0.2">
      <c r="B20228" s="88"/>
      <c r="C20228" s="88"/>
      <c r="D20228" s="88"/>
      <c r="E20228" s="88"/>
      <c r="F20228" s="88"/>
      <c r="G20228" s="88"/>
      <c r="H20228" s="88"/>
      <c r="I20228" s="88"/>
      <c r="J20228" s="88"/>
      <c r="K20228" s="88"/>
    </row>
    <row r="20229" spans="2:11" ht="12" hidden="1" customHeight="1" x14ac:dyDescent="0.2">
      <c r="B20229" s="88"/>
      <c r="C20229" s="88"/>
      <c r="D20229" s="88"/>
      <c r="E20229" s="88"/>
      <c r="F20229" s="88"/>
      <c r="G20229" s="88"/>
      <c r="H20229" s="88"/>
      <c r="I20229" s="88"/>
      <c r="J20229" s="88"/>
      <c r="K20229" s="88"/>
    </row>
    <row r="20230" spans="2:11" ht="12" hidden="1" customHeight="1" x14ac:dyDescent="0.2">
      <c r="B20230" s="88"/>
      <c r="C20230" s="88"/>
      <c r="D20230" s="88"/>
      <c r="E20230" s="88"/>
      <c r="F20230" s="88"/>
      <c r="G20230" s="88"/>
      <c r="H20230" s="88"/>
      <c r="I20230" s="88"/>
      <c r="J20230" s="88"/>
      <c r="K20230" s="88"/>
    </row>
    <row r="20231" spans="2:11" ht="12" hidden="1" customHeight="1" x14ac:dyDescent="0.2">
      <c r="B20231" s="88"/>
      <c r="C20231" s="88"/>
      <c r="D20231" s="88"/>
      <c r="E20231" s="88"/>
      <c r="F20231" s="88"/>
      <c r="G20231" s="88"/>
      <c r="H20231" s="88"/>
      <c r="I20231" s="88"/>
      <c r="J20231" s="88"/>
      <c r="K20231" s="88"/>
    </row>
    <row r="20232" spans="2:11" ht="12" hidden="1" customHeight="1" x14ac:dyDescent="0.2">
      <c r="B20232" s="88"/>
      <c r="C20232" s="88"/>
      <c r="D20232" s="88"/>
      <c r="E20232" s="88"/>
      <c r="F20232" s="88"/>
      <c r="G20232" s="88"/>
      <c r="H20232" s="88"/>
      <c r="I20232" s="88"/>
      <c r="J20232" s="88"/>
      <c r="K20232" s="88"/>
    </row>
    <row r="20233" spans="2:11" ht="12" hidden="1" customHeight="1" x14ac:dyDescent="0.2">
      <c r="B20233" s="88"/>
      <c r="C20233" s="88"/>
      <c r="D20233" s="88"/>
      <c r="E20233" s="88"/>
      <c r="F20233" s="88"/>
      <c r="G20233" s="88"/>
      <c r="H20233" s="88"/>
      <c r="I20233" s="88"/>
      <c r="J20233" s="88"/>
      <c r="K20233" s="88"/>
    </row>
    <row r="20234" spans="2:11" ht="12" hidden="1" customHeight="1" x14ac:dyDescent="0.2">
      <c r="B20234" s="88"/>
      <c r="C20234" s="88"/>
      <c r="D20234" s="88"/>
      <c r="E20234" s="88"/>
      <c r="F20234" s="88"/>
      <c r="G20234" s="88"/>
      <c r="H20234" s="88"/>
      <c r="I20234" s="88"/>
      <c r="J20234" s="88"/>
      <c r="K20234" s="88"/>
    </row>
    <row r="20235" spans="2:11" ht="12" hidden="1" customHeight="1" x14ac:dyDescent="0.2">
      <c r="B20235" s="88"/>
      <c r="C20235" s="88"/>
      <c r="D20235" s="88"/>
      <c r="E20235" s="88"/>
      <c r="F20235" s="88"/>
      <c r="G20235" s="88"/>
      <c r="H20235" s="88"/>
      <c r="I20235" s="88"/>
      <c r="J20235" s="88"/>
      <c r="K20235" s="88"/>
    </row>
    <row r="20236" spans="2:11" ht="12" hidden="1" customHeight="1" x14ac:dyDescent="0.2">
      <c r="B20236" s="88"/>
      <c r="C20236" s="88"/>
      <c r="D20236" s="88"/>
      <c r="E20236" s="88"/>
      <c r="F20236" s="88"/>
      <c r="G20236" s="88"/>
      <c r="H20236" s="88"/>
      <c r="I20236" s="88"/>
      <c r="J20236" s="88"/>
      <c r="K20236" s="88"/>
    </row>
    <row r="20237" spans="2:11" ht="12" hidden="1" customHeight="1" x14ac:dyDescent="0.2">
      <c r="B20237" s="88"/>
      <c r="C20237" s="88"/>
      <c r="D20237" s="88"/>
      <c r="E20237" s="88"/>
      <c r="F20237" s="88"/>
      <c r="G20237" s="88"/>
      <c r="H20237" s="88"/>
      <c r="I20237" s="88"/>
      <c r="J20237" s="88"/>
      <c r="K20237" s="88"/>
    </row>
    <row r="20238" spans="2:11" ht="12" hidden="1" customHeight="1" x14ac:dyDescent="0.2">
      <c r="B20238" s="88"/>
      <c r="C20238" s="88"/>
      <c r="D20238" s="88"/>
      <c r="E20238" s="88"/>
      <c r="F20238" s="88"/>
      <c r="G20238" s="88"/>
      <c r="H20238" s="88"/>
      <c r="I20238" s="88"/>
      <c r="J20238" s="88"/>
      <c r="K20238" s="88"/>
    </row>
    <row r="20239" spans="2:11" ht="12" hidden="1" customHeight="1" x14ac:dyDescent="0.2">
      <c r="B20239" s="88"/>
      <c r="C20239" s="88"/>
      <c r="D20239" s="88"/>
      <c r="E20239" s="88"/>
      <c r="F20239" s="88"/>
      <c r="G20239" s="88"/>
      <c r="H20239" s="88"/>
      <c r="I20239" s="88"/>
      <c r="J20239" s="88"/>
      <c r="K20239" s="88"/>
    </row>
    <row r="20240" spans="2:11" ht="12" hidden="1" customHeight="1" x14ac:dyDescent="0.2">
      <c r="B20240" s="88"/>
      <c r="C20240" s="88"/>
      <c r="D20240" s="88"/>
      <c r="E20240" s="88"/>
      <c r="F20240" s="88"/>
      <c r="G20240" s="88"/>
      <c r="H20240" s="88"/>
      <c r="I20240" s="88"/>
      <c r="J20240" s="88"/>
      <c r="K20240" s="88"/>
    </row>
    <row r="20241" spans="2:11" ht="12" hidden="1" customHeight="1" x14ac:dyDescent="0.2">
      <c r="B20241" s="88"/>
      <c r="C20241" s="88"/>
      <c r="D20241" s="88"/>
      <c r="E20241" s="88"/>
      <c r="F20241" s="88"/>
      <c r="G20241" s="88"/>
      <c r="H20241" s="88"/>
      <c r="I20241" s="88"/>
      <c r="J20241" s="88"/>
      <c r="K20241" s="88"/>
    </row>
    <row r="20242" spans="2:11" ht="12" hidden="1" customHeight="1" x14ac:dyDescent="0.2">
      <c r="B20242" s="88"/>
      <c r="C20242" s="88"/>
      <c r="D20242" s="88"/>
      <c r="E20242" s="88"/>
      <c r="F20242" s="88"/>
      <c r="G20242" s="88"/>
      <c r="H20242" s="88"/>
      <c r="I20242" s="88"/>
      <c r="J20242" s="88"/>
      <c r="K20242" s="88"/>
    </row>
    <row r="20243" spans="2:11" ht="12" hidden="1" customHeight="1" x14ac:dyDescent="0.2">
      <c r="B20243" s="88"/>
      <c r="C20243" s="88"/>
      <c r="D20243" s="88"/>
      <c r="E20243" s="88"/>
      <c r="F20243" s="88"/>
      <c r="G20243" s="88"/>
      <c r="H20243" s="88"/>
      <c r="I20243" s="88"/>
      <c r="J20243" s="88"/>
      <c r="K20243" s="88"/>
    </row>
    <row r="20244" spans="2:11" ht="12" hidden="1" customHeight="1" x14ac:dyDescent="0.2">
      <c r="B20244" s="88"/>
      <c r="C20244" s="88"/>
      <c r="D20244" s="88"/>
      <c r="E20244" s="88"/>
      <c r="F20244" s="88"/>
      <c r="G20244" s="88"/>
      <c r="H20244" s="88"/>
      <c r="I20244" s="88"/>
      <c r="J20244" s="88"/>
      <c r="K20244" s="88"/>
    </row>
    <row r="20245" spans="2:11" ht="12" hidden="1" customHeight="1" x14ac:dyDescent="0.2">
      <c r="B20245" s="88"/>
      <c r="C20245" s="88"/>
      <c r="D20245" s="88"/>
      <c r="E20245" s="88"/>
      <c r="F20245" s="88"/>
      <c r="G20245" s="88"/>
      <c r="H20245" s="88"/>
      <c r="I20245" s="88"/>
      <c r="J20245" s="88"/>
      <c r="K20245" s="88"/>
    </row>
    <row r="20246" spans="2:11" ht="12" hidden="1" customHeight="1" x14ac:dyDescent="0.2">
      <c r="B20246" s="88"/>
      <c r="C20246" s="88"/>
      <c r="D20246" s="88"/>
      <c r="E20246" s="88"/>
      <c r="F20246" s="88"/>
      <c r="G20246" s="88"/>
      <c r="H20246" s="88"/>
      <c r="I20246" s="88"/>
      <c r="J20246" s="88"/>
      <c r="K20246" s="88"/>
    </row>
    <row r="20247" spans="2:11" ht="12" hidden="1" customHeight="1" x14ac:dyDescent="0.2">
      <c r="B20247" s="88"/>
      <c r="C20247" s="88"/>
      <c r="D20247" s="88"/>
      <c r="E20247" s="88"/>
      <c r="F20247" s="88"/>
      <c r="G20247" s="88"/>
      <c r="H20247" s="88"/>
      <c r="I20247" s="88"/>
      <c r="J20247" s="88"/>
      <c r="K20247" s="88"/>
    </row>
    <row r="20248" spans="2:11" ht="12" hidden="1" customHeight="1" x14ac:dyDescent="0.2">
      <c r="B20248" s="88"/>
      <c r="C20248" s="88"/>
      <c r="D20248" s="88"/>
      <c r="E20248" s="88"/>
      <c r="F20248" s="88"/>
      <c r="G20248" s="88"/>
      <c r="H20248" s="88"/>
      <c r="I20248" s="88"/>
      <c r="J20248" s="88"/>
      <c r="K20248" s="88"/>
    </row>
    <row r="20249" spans="2:11" ht="12" hidden="1" customHeight="1" x14ac:dyDescent="0.2">
      <c r="B20249" s="88"/>
      <c r="C20249" s="88"/>
      <c r="D20249" s="88"/>
      <c r="E20249" s="88"/>
      <c r="F20249" s="88"/>
      <c r="G20249" s="88"/>
      <c r="H20249" s="88"/>
      <c r="I20249" s="88"/>
      <c r="J20249" s="88"/>
      <c r="K20249" s="88"/>
    </row>
    <row r="20250" spans="2:11" ht="12" hidden="1" customHeight="1" x14ac:dyDescent="0.2">
      <c r="B20250" s="88"/>
      <c r="C20250" s="88"/>
      <c r="D20250" s="88"/>
      <c r="E20250" s="88"/>
      <c r="F20250" s="88"/>
      <c r="G20250" s="88"/>
      <c r="H20250" s="88"/>
      <c r="I20250" s="88"/>
      <c r="J20250" s="88"/>
      <c r="K20250" s="88"/>
    </row>
    <row r="20251" spans="2:11" ht="12" hidden="1" customHeight="1" x14ac:dyDescent="0.2">
      <c r="B20251" s="88"/>
      <c r="C20251" s="88"/>
      <c r="D20251" s="88"/>
      <c r="E20251" s="88"/>
      <c r="F20251" s="88"/>
      <c r="G20251" s="88"/>
      <c r="H20251" s="88"/>
      <c r="I20251" s="88"/>
      <c r="J20251" s="88"/>
      <c r="K20251" s="88"/>
    </row>
    <row r="20252" spans="2:11" ht="12" hidden="1" customHeight="1" x14ac:dyDescent="0.2">
      <c r="B20252" s="88"/>
      <c r="C20252" s="88"/>
      <c r="D20252" s="88"/>
      <c r="E20252" s="88"/>
      <c r="F20252" s="88"/>
      <c r="G20252" s="88"/>
      <c r="H20252" s="88"/>
      <c r="I20252" s="88"/>
      <c r="J20252" s="88"/>
      <c r="K20252" s="88"/>
    </row>
    <row r="20253" spans="2:11" ht="12" hidden="1" customHeight="1" x14ac:dyDescent="0.2">
      <c r="B20253" s="88"/>
      <c r="C20253" s="88"/>
      <c r="D20253" s="88"/>
      <c r="E20253" s="88"/>
      <c r="F20253" s="88"/>
      <c r="G20253" s="88"/>
      <c r="H20253" s="88"/>
      <c r="I20253" s="88"/>
      <c r="J20253" s="88"/>
      <c r="K20253" s="88"/>
    </row>
    <row r="20254" spans="2:11" ht="12" hidden="1" customHeight="1" x14ac:dyDescent="0.2">
      <c r="B20254" s="88"/>
      <c r="C20254" s="88"/>
      <c r="D20254" s="88"/>
      <c r="E20254" s="88"/>
      <c r="F20254" s="88"/>
      <c r="G20254" s="88"/>
      <c r="H20254" s="88"/>
      <c r="I20254" s="88"/>
      <c r="J20254" s="88"/>
      <c r="K20254" s="88"/>
    </row>
    <row r="20255" spans="2:11" ht="12" hidden="1" customHeight="1" x14ac:dyDescent="0.2">
      <c r="B20255" s="88"/>
      <c r="C20255" s="88"/>
      <c r="D20255" s="88"/>
      <c r="E20255" s="88"/>
      <c r="F20255" s="88"/>
      <c r="G20255" s="88"/>
      <c r="H20255" s="88"/>
      <c r="I20255" s="88"/>
      <c r="J20255" s="88"/>
      <c r="K20255" s="88"/>
    </row>
    <row r="20256" spans="2:11" ht="12" hidden="1" customHeight="1" x14ac:dyDescent="0.2">
      <c r="B20256" s="88"/>
      <c r="C20256" s="88"/>
      <c r="D20256" s="88"/>
      <c r="E20256" s="88"/>
      <c r="F20256" s="88"/>
      <c r="G20256" s="88"/>
      <c r="H20256" s="88"/>
      <c r="I20256" s="88"/>
      <c r="J20256" s="88"/>
      <c r="K20256" s="88"/>
    </row>
    <row r="20257" spans="2:11" ht="12" hidden="1" customHeight="1" x14ac:dyDescent="0.2">
      <c r="B20257" s="88"/>
      <c r="C20257" s="88"/>
      <c r="D20257" s="88"/>
      <c r="E20257" s="88"/>
      <c r="F20257" s="88"/>
      <c r="G20257" s="88"/>
      <c r="H20257" s="88"/>
      <c r="I20257" s="88"/>
      <c r="J20257" s="88"/>
      <c r="K20257" s="88"/>
    </row>
    <row r="20258" spans="2:11" ht="12" hidden="1" customHeight="1" x14ac:dyDescent="0.2">
      <c r="B20258" s="88"/>
      <c r="C20258" s="88"/>
      <c r="D20258" s="88"/>
      <c r="E20258" s="88"/>
      <c r="F20258" s="88"/>
      <c r="G20258" s="88"/>
      <c r="H20258" s="88"/>
      <c r="I20258" s="88"/>
      <c r="J20258" s="88"/>
      <c r="K20258" s="88"/>
    </row>
    <row r="20259" spans="2:11" ht="12" hidden="1" customHeight="1" x14ac:dyDescent="0.2">
      <c r="B20259" s="88"/>
      <c r="C20259" s="88"/>
      <c r="D20259" s="88"/>
      <c r="E20259" s="88"/>
      <c r="F20259" s="88"/>
      <c r="G20259" s="88"/>
      <c r="H20259" s="88"/>
      <c r="I20259" s="88"/>
      <c r="J20259" s="88"/>
      <c r="K20259" s="88"/>
    </row>
    <row r="20260" spans="2:11" ht="12" hidden="1" customHeight="1" x14ac:dyDescent="0.2">
      <c r="B20260" s="88"/>
      <c r="C20260" s="88"/>
      <c r="D20260" s="88"/>
      <c r="E20260" s="88"/>
      <c r="F20260" s="88"/>
      <c r="G20260" s="88"/>
      <c r="H20260" s="88"/>
      <c r="I20260" s="88"/>
      <c r="J20260" s="88"/>
      <c r="K20260" s="88"/>
    </row>
    <row r="20261" spans="2:11" ht="12" hidden="1" customHeight="1" x14ac:dyDescent="0.2">
      <c r="B20261" s="88"/>
      <c r="C20261" s="88"/>
      <c r="D20261" s="88"/>
      <c r="E20261" s="88"/>
      <c r="F20261" s="88"/>
      <c r="G20261" s="88"/>
      <c r="H20261" s="88"/>
      <c r="I20261" s="88"/>
      <c r="J20261" s="88"/>
      <c r="K20261" s="88"/>
    </row>
    <row r="20262" spans="2:11" ht="12" hidden="1" customHeight="1" x14ac:dyDescent="0.2">
      <c r="B20262" s="88"/>
      <c r="C20262" s="88"/>
      <c r="D20262" s="88"/>
      <c r="E20262" s="88"/>
      <c r="F20262" s="88"/>
      <c r="G20262" s="88"/>
      <c r="H20262" s="88"/>
      <c r="I20262" s="88"/>
      <c r="J20262" s="88"/>
      <c r="K20262" s="88"/>
    </row>
    <row r="20263" spans="2:11" ht="12" hidden="1" customHeight="1" x14ac:dyDescent="0.2">
      <c r="B20263" s="88"/>
      <c r="C20263" s="88"/>
      <c r="D20263" s="88"/>
      <c r="E20263" s="88"/>
      <c r="F20263" s="88"/>
      <c r="G20263" s="88"/>
      <c r="H20263" s="88"/>
      <c r="I20263" s="88"/>
      <c r="J20263" s="88"/>
      <c r="K20263" s="88"/>
    </row>
    <row r="20264" spans="2:11" ht="12" hidden="1" customHeight="1" x14ac:dyDescent="0.2">
      <c r="B20264" s="88"/>
      <c r="C20264" s="88"/>
      <c r="D20264" s="88"/>
      <c r="E20264" s="88"/>
      <c r="F20264" s="88"/>
      <c r="G20264" s="88"/>
      <c r="H20264" s="88"/>
      <c r="I20264" s="88"/>
      <c r="J20264" s="88"/>
      <c r="K20264" s="88"/>
    </row>
    <row r="20265" spans="2:11" ht="12" hidden="1" customHeight="1" x14ac:dyDescent="0.2">
      <c r="B20265" s="88"/>
      <c r="C20265" s="88"/>
      <c r="D20265" s="88"/>
      <c r="E20265" s="88"/>
      <c r="F20265" s="88"/>
      <c r="G20265" s="88"/>
      <c r="H20265" s="88"/>
      <c r="I20265" s="88"/>
      <c r="J20265" s="88"/>
      <c r="K20265" s="88"/>
    </row>
    <row r="20266" spans="2:11" ht="12" hidden="1" customHeight="1" x14ac:dyDescent="0.2">
      <c r="B20266" s="88"/>
      <c r="C20266" s="88"/>
      <c r="D20266" s="88"/>
      <c r="E20266" s="88"/>
      <c r="F20266" s="88"/>
      <c r="G20266" s="88"/>
      <c r="H20266" s="88"/>
      <c r="I20266" s="88"/>
      <c r="J20266" s="88"/>
      <c r="K20266" s="88"/>
    </row>
    <row r="20267" spans="2:11" ht="12" hidden="1" customHeight="1" x14ac:dyDescent="0.2">
      <c r="B20267" s="88"/>
      <c r="C20267" s="88"/>
      <c r="D20267" s="88"/>
      <c r="E20267" s="88"/>
      <c r="F20267" s="88"/>
      <c r="G20267" s="88"/>
      <c r="H20267" s="88"/>
      <c r="I20267" s="88"/>
      <c r="J20267" s="88"/>
      <c r="K20267" s="88"/>
    </row>
    <row r="20268" spans="2:11" ht="12" hidden="1" customHeight="1" x14ac:dyDescent="0.2">
      <c r="B20268" s="88"/>
      <c r="C20268" s="88"/>
      <c r="D20268" s="88"/>
      <c r="E20268" s="88"/>
      <c r="F20268" s="88"/>
      <c r="G20268" s="88"/>
      <c r="H20268" s="88"/>
      <c r="I20268" s="88"/>
      <c r="J20268" s="88"/>
      <c r="K20268" s="88"/>
    </row>
    <row r="20269" spans="2:11" ht="12" hidden="1" customHeight="1" x14ac:dyDescent="0.2">
      <c r="B20269" s="88"/>
      <c r="C20269" s="88"/>
      <c r="D20269" s="88"/>
      <c r="E20269" s="88"/>
      <c r="F20269" s="88"/>
      <c r="G20269" s="88"/>
      <c r="H20269" s="88"/>
      <c r="I20269" s="88"/>
      <c r="J20269" s="88"/>
      <c r="K20269" s="88"/>
    </row>
    <row r="20270" spans="2:11" ht="12" hidden="1" customHeight="1" x14ac:dyDescent="0.2">
      <c r="B20270" s="88"/>
      <c r="C20270" s="88"/>
      <c r="D20270" s="88"/>
      <c r="E20270" s="88"/>
      <c r="F20270" s="88"/>
      <c r="G20270" s="88"/>
      <c r="H20270" s="88"/>
      <c r="I20270" s="88"/>
      <c r="J20270" s="88"/>
      <c r="K20270" s="88"/>
    </row>
    <row r="20271" spans="2:11" ht="12" hidden="1" customHeight="1" x14ac:dyDescent="0.2">
      <c r="B20271" s="88"/>
      <c r="C20271" s="88"/>
      <c r="D20271" s="88"/>
      <c r="E20271" s="88"/>
      <c r="F20271" s="88"/>
      <c r="G20271" s="88"/>
      <c r="H20271" s="88"/>
      <c r="I20271" s="88"/>
      <c r="J20271" s="88"/>
      <c r="K20271" s="88"/>
    </row>
    <row r="20272" spans="2:11" ht="12" hidden="1" customHeight="1" x14ac:dyDescent="0.2">
      <c r="B20272" s="88"/>
      <c r="C20272" s="88"/>
      <c r="D20272" s="88"/>
      <c r="E20272" s="88"/>
      <c r="F20272" s="88"/>
      <c r="G20272" s="88"/>
      <c r="H20272" s="88"/>
      <c r="I20272" s="88"/>
      <c r="J20272" s="88"/>
      <c r="K20272" s="88"/>
    </row>
    <row r="20273" spans="2:11" ht="12" hidden="1" customHeight="1" x14ac:dyDescent="0.2">
      <c r="B20273" s="88"/>
      <c r="C20273" s="88"/>
      <c r="D20273" s="88"/>
      <c r="E20273" s="88"/>
      <c r="F20273" s="88"/>
      <c r="G20273" s="88"/>
      <c r="H20273" s="88"/>
      <c r="I20273" s="88"/>
      <c r="J20273" s="88"/>
      <c r="K20273" s="88"/>
    </row>
    <row r="20274" spans="2:11" ht="12" hidden="1" customHeight="1" x14ac:dyDescent="0.2">
      <c r="B20274" s="88"/>
      <c r="C20274" s="88"/>
      <c r="D20274" s="88"/>
      <c r="E20274" s="88"/>
      <c r="F20274" s="88"/>
      <c r="G20274" s="88"/>
      <c r="H20274" s="88"/>
      <c r="I20274" s="88"/>
      <c r="J20274" s="88"/>
      <c r="K20274" s="88"/>
    </row>
    <row r="20275" spans="2:11" ht="12" hidden="1" customHeight="1" x14ac:dyDescent="0.2">
      <c r="B20275" s="88"/>
      <c r="C20275" s="88"/>
      <c r="D20275" s="88"/>
      <c r="E20275" s="88"/>
      <c r="F20275" s="88"/>
      <c r="G20275" s="88"/>
      <c r="H20275" s="88"/>
      <c r="I20275" s="88"/>
      <c r="J20275" s="88"/>
      <c r="K20275" s="88"/>
    </row>
    <row r="20276" spans="2:11" ht="12" hidden="1" customHeight="1" x14ac:dyDescent="0.2">
      <c r="B20276" s="88"/>
      <c r="C20276" s="88"/>
      <c r="D20276" s="88"/>
      <c r="E20276" s="88"/>
      <c r="F20276" s="88"/>
      <c r="G20276" s="88"/>
      <c r="H20276" s="88"/>
      <c r="I20276" s="88"/>
      <c r="J20276" s="88"/>
      <c r="K20276" s="88"/>
    </row>
    <row r="20277" spans="2:11" ht="12" hidden="1" customHeight="1" x14ac:dyDescent="0.2">
      <c r="B20277" s="88"/>
      <c r="C20277" s="88"/>
      <c r="D20277" s="88"/>
      <c r="E20277" s="88"/>
      <c r="F20277" s="88"/>
      <c r="G20277" s="88"/>
      <c r="H20277" s="88"/>
      <c r="I20277" s="88"/>
      <c r="J20277" s="88"/>
      <c r="K20277" s="88"/>
    </row>
    <row r="20278" spans="2:11" ht="12" hidden="1" customHeight="1" x14ac:dyDescent="0.2">
      <c r="B20278" s="88"/>
      <c r="C20278" s="88"/>
      <c r="D20278" s="88"/>
      <c r="E20278" s="88"/>
      <c r="F20278" s="88"/>
      <c r="G20278" s="88"/>
      <c r="H20278" s="88"/>
      <c r="I20278" s="88"/>
      <c r="J20278" s="88"/>
      <c r="K20278" s="88"/>
    </row>
    <row r="20279" spans="2:11" ht="12" hidden="1" customHeight="1" x14ac:dyDescent="0.2">
      <c r="B20279" s="88"/>
      <c r="C20279" s="88"/>
      <c r="D20279" s="88"/>
      <c r="E20279" s="88"/>
      <c r="F20279" s="88"/>
      <c r="G20279" s="88"/>
      <c r="H20279" s="88"/>
      <c r="I20279" s="88"/>
      <c r="J20279" s="88"/>
      <c r="K20279" s="88"/>
    </row>
    <row r="20280" spans="2:11" ht="12" hidden="1" customHeight="1" x14ac:dyDescent="0.2">
      <c r="B20280" s="88"/>
      <c r="C20280" s="88"/>
      <c r="D20280" s="88"/>
      <c r="E20280" s="88"/>
      <c r="F20280" s="88"/>
      <c r="G20280" s="88"/>
      <c r="H20280" s="88"/>
      <c r="I20280" s="88"/>
      <c r="J20280" s="88"/>
      <c r="K20280" s="88"/>
    </row>
    <row r="20281" spans="2:11" ht="12" hidden="1" customHeight="1" x14ac:dyDescent="0.2">
      <c r="B20281" s="88"/>
      <c r="C20281" s="88"/>
      <c r="D20281" s="88"/>
      <c r="E20281" s="88"/>
      <c r="F20281" s="88"/>
      <c r="G20281" s="88"/>
      <c r="H20281" s="88"/>
      <c r="I20281" s="88"/>
      <c r="J20281" s="88"/>
      <c r="K20281" s="88"/>
    </row>
    <row r="20282" spans="2:11" ht="12" hidden="1" customHeight="1" x14ac:dyDescent="0.2">
      <c r="B20282" s="88"/>
      <c r="C20282" s="88"/>
      <c r="D20282" s="88"/>
      <c r="E20282" s="88"/>
      <c r="F20282" s="88"/>
      <c r="G20282" s="88"/>
      <c r="H20282" s="88"/>
      <c r="I20282" s="88"/>
      <c r="J20282" s="88"/>
      <c r="K20282" s="88"/>
    </row>
    <row r="20283" spans="2:11" ht="12" hidden="1" customHeight="1" x14ac:dyDescent="0.2">
      <c r="B20283" s="88"/>
      <c r="C20283" s="88"/>
      <c r="D20283" s="88"/>
      <c r="E20283" s="88"/>
      <c r="F20283" s="88"/>
      <c r="G20283" s="88"/>
      <c r="H20283" s="88"/>
      <c r="I20283" s="88"/>
      <c r="J20283" s="88"/>
      <c r="K20283" s="88"/>
    </row>
    <row r="20284" spans="2:11" ht="12" hidden="1" customHeight="1" x14ac:dyDescent="0.2">
      <c r="B20284" s="88"/>
      <c r="C20284" s="88"/>
      <c r="D20284" s="88"/>
      <c r="E20284" s="88"/>
      <c r="F20284" s="88"/>
      <c r="G20284" s="88"/>
      <c r="H20284" s="88"/>
      <c r="I20284" s="88"/>
      <c r="J20284" s="88"/>
      <c r="K20284" s="88"/>
    </row>
    <row r="20285" spans="2:11" ht="12" hidden="1" customHeight="1" x14ac:dyDescent="0.2">
      <c r="B20285" s="88"/>
      <c r="C20285" s="88"/>
      <c r="D20285" s="88"/>
      <c r="E20285" s="88"/>
      <c r="F20285" s="88"/>
      <c r="G20285" s="88"/>
      <c r="H20285" s="88"/>
      <c r="I20285" s="88"/>
      <c r="J20285" s="88"/>
      <c r="K20285" s="88"/>
    </row>
    <row r="20286" spans="2:11" ht="12" hidden="1" customHeight="1" x14ac:dyDescent="0.2">
      <c r="B20286" s="88"/>
      <c r="C20286" s="88"/>
      <c r="D20286" s="88"/>
      <c r="E20286" s="88"/>
      <c r="F20286" s="88"/>
      <c r="G20286" s="88"/>
      <c r="H20286" s="88"/>
      <c r="I20286" s="88"/>
      <c r="J20286" s="88"/>
      <c r="K20286" s="88"/>
    </row>
    <row r="20287" spans="2:11" ht="12" hidden="1" customHeight="1" x14ac:dyDescent="0.2">
      <c r="B20287" s="88"/>
      <c r="C20287" s="88"/>
      <c r="D20287" s="88"/>
      <c r="E20287" s="88"/>
      <c r="F20287" s="88"/>
      <c r="G20287" s="88"/>
      <c r="H20287" s="88"/>
      <c r="I20287" s="88"/>
      <c r="J20287" s="88"/>
      <c r="K20287" s="88"/>
    </row>
    <row r="20288" spans="2:11" ht="12" hidden="1" customHeight="1" x14ac:dyDescent="0.2">
      <c r="B20288" s="88"/>
      <c r="C20288" s="88"/>
      <c r="D20288" s="88"/>
      <c r="E20288" s="88"/>
      <c r="F20288" s="88"/>
      <c r="G20288" s="88"/>
      <c r="H20288" s="88"/>
      <c r="I20288" s="88"/>
      <c r="J20288" s="88"/>
      <c r="K20288" s="88"/>
    </row>
    <row r="20289" spans="2:11" ht="12" hidden="1" customHeight="1" x14ac:dyDescent="0.2">
      <c r="B20289" s="88"/>
      <c r="C20289" s="88"/>
      <c r="D20289" s="88"/>
      <c r="E20289" s="88"/>
      <c r="F20289" s="88"/>
      <c r="G20289" s="88"/>
      <c r="H20289" s="88"/>
      <c r="I20289" s="88"/>
      <c r="J20289" s="88"/>
      <c r="K20289" s="88"/>
    </row>
    <row r="20290" spans="2:11" ht="12" hidden="1" customHeight="1" x14ac:dyDescent="0.2">
      <c r="B20290" s="88"/>
      <c r="C20290" s="88"/>
      <c r="D20290" s="88"/>
      <c r="E20290" s="88"/>
      <c r="F20290" s="88"/>
      <c r="G20290" s="88"/>
      <c r="H20290" s="88"/>
      <c r="I20290" s="88"/>
      <c r="J20290" s="88"/>
      <c r="K20290" s="88"/>
    </row>
    <row r="20291" spans="2:11" ht="12" hidden="1" customHeight="1" x14ac:dyDescent="0.2">
      <c r="B20291" s="88"/>
      <c r="C20291" s="88"/>
      <c r="D20291" s="88"/>
      <c r="E20291" s="88"/>
      <c r="F20291" s="88"/>
      <c r="G20291" s="88"/>
      <c r="H20291" s="88"/>
      <c r="I20291" s="88"/>
      <c r="J20291" s="88"/>
      <c r="K20291" s="88"/>
    </row>
    <row r="20292" spans="2:11" ht="12" hidden="1" customHeight="1" x14ac:dyDescent="0.2">
      <c r="B20292" s="88"/>
      <c r="C20292" s="88"/>
      <c r="D20292" s="88"/>
      <c r="E20292" s="88"/>
      <c r="F20292" s="88"/>
      <c r="G20292" s="88"/>
      <c r="H20292" s="88"/>
      <c r="I20292" s="88"/>
      <c r="J20292" s="88"/>
      <c r="K20292" s="88"/>
    </row>
    <row r="20293" spans="2:11" ht="12" hidden="1" customHeight="1" x14ac:dyDescent="0.2">
      <c r="B20293" s="88"/>
      <c r="C20293" s="88"/>
      <c r="D20293" s="88"/>
      <c r="E20293" s="88"/>
      <c r="F20293" s="88"/>
      <c r="G20293" s="88"/>
      <c r="H20293" s="88"/>
      <c r="I20293" s="88"/>
      <c r="J20293" s="88"/>
      <c r="K20293" s="88"/>
    </row>
    <row r="20294" spans="2:11" ht="12" hidden="1" customHeight="1" x14ac:dyDescent="0.2">
      <c r="B20294" s="88"/>
      <c r="C20294" s="88"/>
      <c r="D20294" s="88"/>
      <c r="E20294" s="88"/>
      <c r="F20294" s="88"/>
      <c r="G20294" s="88"/>
      <c r="H20294" s="88"/>
      <c r="I20294" s="88"/>
      <c r="J20294" s="88"/>
      <c r="K20294" s="88"/>
    </row>
    <row r="20295" spans="2:11" ht="12" hidden="1" customHeight="1" x14ac:dyDescent="0.2">
      <c r="B20295" s="88"/>
      <c r="C20295" s="88"/>
      <c r="D20295" s="88"/>
      <c r="E20295" s="88"/>
      <c r="F20295" s="88"/>
      <c r="G20295" s="88"/>
      <c r="H20295" s="88"/>
      <c r="I20295" s="88"/>
      <c r="J20295" s="88"/>
      <c r="K20295" s="88"/>
    </row>
    <row r="20296" spans="2:11" ht="12" hidden="1" customHeight="1" x14ac:dyDescent="0.2">
      <c r="B20296" s="88"/>
      <c r="C20296" s="88"/>
      <c r="D20296" s="88"/>
      <c r="E20296" s="88"/>
      <c r="F20296" s="88"/>
      <c r="G20296" s="88"/>
      <c r="H20296" s="88"/>
      <c r="I20296" s="88"/>
      <c r="J20296" s="88"/>
      <c r="K20296" s="88"/>
    </row>
    <row r="20297" spans="2:11" ht="12" hidden="1" customHeight="1" x14ac:dyDescent="0.2">
      <c r="B20297" s="88"/>
      <c r="C20297" s="88"/>
      <c r="D20297" s="88"/>
      <c r="E20297" s="88"/>
      <c r="F20297" s="88"/>
      <c r="G20297" s="88"/>
      <c r="H20297" s="88"/>
      <c r="I20297" s="88"/>
      <c r="J20297" s="88"/>
      <c r="K20297" s="88"/>
    </row>
    <row r="20298" spans="2:11" ht="12" hidden="1" customHeight="1" x14ac:dyDescent="0.2">
      <c r="B20298" s="88"/>
      <c r="C20298" s="88"/>
      <c r="D20298" s="88"/>
      <c r="E20298" s="88"/>
      <c r="F20298" s="88"/>
      <c r="G20298" s="88"/>
      <c r="H20298" s="88"/>
      <c r="I20298" s="88"/>
      <c r="J20298" s="88"/>
      <c r="K20298" s="88"/>
    </row>
    <row r="20299" spans="2:11" ht="12" hidden="1" customHeight="1" x14ac:dyDescent="0.2">
      <c r="B20299" s="88"/>
      <c r="C20299" s="88"/>
      <c r="D20299" s="88"/>
      <c r="E20299" s="88"/>
      <c r="F20299" s="88"/>
      <c r="G20299" s="88"/>
      <c r="H20299" s="88"/>
      <c r="I20299" s="88"/>
      <c r="J20299" s="88"/>
      <c r="K20299" s="88"/>
    </row>
    <row r="20300" spans="2:11" ht="12" hidden="1" customHeight="1" x14ac:dyDescent="0.2">
      <c r="B20300" s="88"/>
      <c r="C20300" s="88"/>
      <c r="D20300" s="88"/>
      <c r="E20300" s="88"/>
      <c r="F20300" s="88"/>
      <c r="G20300" s="88"/>
      <c r="H20300" s="88"/>
      <c r="I20300" s="88"/>
      <c r="J20300" s="88"/>
      <c r="K20300" s="88"/>
    </row>
    <row r="20301" spans="2:11" ht="12" hidden="1" customHeight="1" x14ac:dyDescent="0.2">
      <c r="B20301" s="88"/>
      <c r="C20301" s="88"/>
      <c r="D20301" s="88"/>
      <c r="E20301" s="88"/>
      <c r="F20301" s="88"/>
      <c r="G20301" s="88"/>
      <c r="H20301" s="88"/>
      <c r="I20301" s="88"/>
      <c r="J20301" s="88"/>
      <c r="K20301" s="88"/>
    </row>
    <row r="20302" spans="2:11" ht="12" hidden="1" customHeight="1" x14ac:dyDescent="0.2">
      <c r="B20302" s="88"/>
      <c r="C20302" s="88"/>
      <c r="D20302" s="88"/>
      <c r="E20302" s="88"/>
      <c r="F20302" s="88"/>
      <c r="G20302" s="88"/>
      <c r="H20302" s="88"/>
      <c r="I20302" s="88"/>
      <c r="J20302" s="88"/>
      <c r="K20302" s="88"/>
    </row>
    <row r="20303" spans="2:11" ht="12" hidden="1" customHeight="1" x14ac:dyDescent="0.2">
      <c r="B20303" s="88"/>
      <c r="C20303" s="88"/>
      <c r="D20303" s="88"/>
      <c r="E20303" s="88"/>
      <c r="F20303" s="88"/>
      <c r="G20303" s="88"/>
      <c r="H20303" s="88"/>
      <c r="I20303" s="88"/>
      <c r="J20303" s="88"/>
      <c r="K20303" s="88"/>
    </row>
    <row r="20304" spans="2:11" ht="12" hidden="1" customHeight="1" x14ac:dyDescent="0.2">
      <c r="B20304" s="88"/>
      <c r="C20304" s="88"/>
      <c r="D20304" s="88"/>
      <c r="E20304" s="88"/>
      <c r="F20304" s="88"/>
      <c r="G20304" s="88"/>
      <c r="H20304" s="88"/>
      <c r="I20304" s="88"/>
      <c r="J20304" s="88"/>
      <c r="K20304" s="88"/>
    </row>
    <row r="20305" spans="2:11" ht="12" hidden="1" customHeight="1" x14ac:dyDescent="0.2">
      <c r="B20305" s="88"/>
      <c r="C20305" s="88"/>
      <c r="D20305" s="88"/>
      <c r="E20305" s="88"/>
      <c r="F20305" s="88"/>
      <c r="G20305" s="88"/>
      <c r="H20305" s="88"/>
      <c r="I20305" s="88"/>
      <c r="J20305" s="88"/>
      <c r="K20305" s="88"/>
    </row>
    <row r="20306" spans="2:11" ht="12" hidden="1" customHeight="1" x14ac:dyDescent="0.2">
      <c r="B20306" s="88"/>
      <c r="C20306" s="88"/>
      <c r="D20306" s="88"/>
      <c r="E20306" s="88"/>
      <c r="F20306" s="88"/>
      <c r="G20306" s="88"/>
      <c r="H20306" s="88"/>
      <c r="I20306" s="88"/>
      <c r="J20306" s="88"/>
      <c r="K20306" s="88"/>
    </row>
    <row r="20307" spans="2:11" ht="12" hidden="1" customHeight="1" x14ac:dyDescent="0.2">
      <c r="B20307" s="88"/>
      <c r="C20307" s="88"/>
      <c r="D20307" s="88"/>
      <c r="E20307" s="88"/>
      <c r="F20307" s="88"/>
      <c r="G20307" s="88"/>
      <c r="H20307" s="88"/>
      <c r="I20307" s="88"/>
      <c r="J20307" s="88"/>
      <c r="K20307" s="88"/>
    </row>
    <row r="20308" spans="2:11" ht="12" hidden="1" customHeight="1" x14ac:dyDescent="0.2">
      <c r="B20308" s="88"/>
      <c r="C20308" s="88"/>
      <c r="D20308" s="88"/>
      <c r="E20308" s="88"/>
      <c r="F20308" s="88"/>
      <c r="G20308" s="88"/>
      <c r="H20308" s="88"/>
      <c r="I20308" s="88"/>
      <c r="J20308" s="88"/>
      <c r="K20308" s="88"/>
    </row>
    <row r="20309" spans="2:11" ht="12" hidden="1" customHeight="1" x14ac:dyDescent="0.2">
      <c r="B20309" s="88"/>
      <c r="C20309" s="88"/>
      <c r="D20309" s="88"/>
      <c r="E20309" s="88"/>
      <c r="F20309" s="88"/>
      <c r="G20309" s="88"/>
      <c r="H20309" s="88"/>
      <c r="I20309" s="88"/>
      <c r="J20309" s="88"/>
      <c r="K20309" s="88"/>
    </row>
    <row r="20310" spans="2:11" ht="12" hidden="1" customHeight="1" x14ac:dyDescent="0.2">
      <c r="B20310" s="88"/>
      <c r="C20310" s="88"/>
      <c r="D20310" s="88"/>
      <c r="E20310" s="88"/>
      <c r="F20310" s="88"/>
      <c r="G20310" s="88"/>
      <c r="H20310" s="88"/>
      <c r="I20310" s="88"/>
      <c r="J20310" s="88"/>
      <c r="K20310" s="88"/>
    </row>
    <row r="20311" spans="2:11" ht="12" hidden="1" customHeight="1" x14ac:dyDescent="0.2">
      <c r="B20311" s="88"/>
      <c r="C20311" s="88"/>
      <c r="D20311" s="88"/>
      <c r="E20311" s="88"/>
      <c r="F20311" s="88"/>
      <c r="G20311" s="88"/>
      <c r="H20311" s="88"/>
      <c r="I20311" s="88"/>
      <c r="J20311" s="88"/>
      <c r="K20311" s="88"/>
    </row>
    <row r="20312" spans="2:11" ht="12" hidden="1" customHeight="1" x14ac:dyDescent="0.2">
      <c r="B20312" s="88"/>
      <c r="C20312" s="88"/>
      <c r="D20312" s="88"/>
      <c r="E20312" s="88"/>
      <c r="F20312" s="88"/>
      <c r="G20312" s="88"/>
      <c r="H20312" s="88"/>
      <c r="I20312" s="88"/>
      <c r="J20312" s="88"/>
      <c r="K20312" s="88"/>
    </row>
    <row r="20313" spans="2:11" ht="12" hidden="1" customHeight="1" x14ac:dyDescent="0.2">
      <c r="B20313" s="88"/>
      <c r="C20313" s="88"/>
      <c r="D20313" s="88"/>
      <c r="E20313" s="88"/>
      <c r="F20313" s="88"/>
      <c r="G20313" s="88"/>
      <c r="H20313" s="88"/>
      <c r="I20313" s="88"/>
      <c r="J20313" s="88"/>
      <c r="K20313" s="88"/>
    </row>
    <row r="20314" spans="2:11" ht="12" hidden="1" customHeight="1" x14ac:dyDescent="0.2">
      <c r="B20314" s="88"/>
      <c r="C20314" s="88"/>
      <c r="D20314" s="88"/>
      <c r="E20314" s="88"/>
      <c r="F20314" s="88"/>
      <c r="G20314" s="88"/>
      <c r="H20314" s="88"/>
      <c r="I20314" s="88"/>
      <c r="J20314" s="88"/>
      <c r="K20314" s="88"/>
    </row>
    <row r="20315" spans="2:11" ht="12" hidden="1" customHeight="1" x14ac:dyDescent="0.2">
      <c r="B20315" s="88"/>
      <c r="C20315" s="88"/>
      <c r="D20315" s="88"/>
      <c r="E20315" s="88"/>
      <c r="F20315" s="88"/>
      <c r="G20315" s="88"/>
      <c r="H20315" s="88"/>
      <c r="I20315" s="88"/>
      <c r="J20315" s="88"/>
      <c r="K20315" s="88"/>
    </row>
    <row r="20316" spans="2:11" ht="12" hidden="1" customHeight="1" x14ac:dyDescent="0.2">
      <c r="B20316" s="88"/>
      <c r="C20316" s="88"/>
      <c r="D20316" s="88"/>
      <c r="E20316" s="88"/>
      <c r="F20316" s="88"/>
      <c r="G20316" s="88"/>
      <c r="H20316" s="88"/>
      <c r="I20316" s="88"/>
      <c r="J20316" s="88"/>
      <c r="K20316" s="88"/>
    </row>
    <row r="20317" spans="2:11" ht="12" hidden="1" customHeight="1" x14ac:dyDescent="0.2">
      <c r="B20317" s="88"/>
      <c r="C20317" s="88"/>
      <c r="D20317" s="88"/>
      <c r="E20317" s="88"/>
      <c r="F20317" s="88"/>
      <c r="G20317" s="88"/>
      <c r="H20317" s="88"/>
      <c r="I20317" s="88"/>
      <c r="J20317" s="88"/>
      <c r="K20317" s="88"/>
    </row>
    <row r="20318" spans="2:11" ht="12" hidden="1" customHeight="1" x14ac:dyDescent="0.2">
      <c r="B20318" s="88"/>
      <c r="C20318" s="88"/>
      <c r="D20318" s="88"/>
      <c r="E20318" s="88"/>
      <c r="F20318" s="88"/>
      <c r="G20318" s="88"/>
      <c r="H20318" s="88"/>
      <c r="I20318" s="88"/>
      <c r="J20318" s="88"/>
      <c r="K20318" s="88"/>
    </row>
    <row r="20319" spans="2:11" ht="12" hidden="1" customHeight="1" x14ac:dyDescent="0.2">
      <c r="B20319" s="88"/>
      <c r="C20319" s="88"/>
      <c r="D20319" s="88"/>
      <c r="E20319" s="88"/>
      <c r="F20319" s="88"/>
      <c r="G20319" s="88"/>
      <c r="H20319" s="88"/>
      <c r="I20319" s="88"/>
      <c r="J20319" s="88"/>
      <c r="K20319" s="88"/>
    </row>
    <row r="20320" spans="2:11" ht="12" hidden="1" customHeight="1" x14ac:dyDescent="0.2">
      <c r="B20320" s="88"/>
      <c r="C20320" s="88"/>
      <c r="D20320" s="88"/>
      <c r="E20320" s="88"/>
      <c r="F20320" s="88"/>
      <c r="G20320" s="88"/>
      <c r="H20320" s="88"/>
      <c r="I20320" s="88"/>
      <c r="J20320" s="88"/>
      <c r="K20320" s="88"/>
    </row>
    <row r="20321" spans="2:11" ht="12" hidden="1" customHeight="1" x14ac:dyDescent="0.2">
      <c r="B20321" s="88"/>
      <c r="C20321" s="88"/>
      <c r="D20321" s="88"/>
      <c r="E20321" s="88"/>
      <c r="F20321" s="88"/>
      <c r="G20321" s="88"/>
      <c r="H20321" s="88"/>
      <c r="I20321" s="88"/>
      <c r="J20321" s="88"/>
      <c r="K20321" s="88"/>
    </row>
    <row r="20322" spans="2:11" ht="12" hidden="1" customHeight="1" x14ac:dyDescent="0.2">
      <c r="B20322" s="88"/>
      <c r="C20322" s="88"/>
      <c r="D20322" s="88"/>
      <c r="E20322" s="88"/>
      <c r="F20322" s="88"/>
      <c r="G20322" s="88"/>
      <c r="H20322" s="88"/>
      <c r="I20322" s="88"/>
      <c r="J20322" s="88"/>
      <c r="K20322" s="88"/>
    </row>
    <row r="20323" spans="2:11" ht="12" hidden="1" customHeight="1" x14ac:dyDescent="0.2">
      <c r="B20323" s="88"/>
      <c r="C20323" s="88"/>
      <c r="D20323" s="88"/>
      <c r="E20323" s="88"/>
      <c r="F20323" s="88"/>
      <c r="G20323" s="88"/>
      <c r="H20323" s="88"/>
      <c r="I20323" s="88"/>
      <c r="J20323" s="88"/>
      <c r="K20323" s="88"/>
    </row>
    <row r="20324" spans="2:11" ht="12" hidden="1" customHeight="1" x14ac:dyDescent="0.2">
      <c r="B20324" s="88"/>
      <c r="C20324" s="88"/>
      <c r="D20324" s="88"/>
      <c r="E20324" s="88"/>
      <c r="F20324" s="88"/>
      <c r="G20324" s="88"/>
      <c r="H20324" s="88"/>
      <c r="I20324" s="88"/>
      <c r="J20324" s="88"/>
      <c r="K20324" s="88"/>
    </row>
    <row r="20325" spans="2:11" ht="12" hidden="1" customHeight="1" x14ac:dyDescent="0.2">
      <c r="B20325" s="88"/>
      <c r="C20325" s="88"/>
      <c r="D20325" s="88"/>
      <c r="E20325" s="88"/>
      <c r="F20325" s="88"/>
      <c r="G20325" s="88"/>
      <c r="H20325" s="88"/>
      <c r="I20325" s="88"/>
      <c r="J20325" s="88"/>
      <c r="K20325" s="88"/>
    </row>
    <row r="20326" spans="2:11" ht="12" hidden="1" customHeight="1" x14ac:dyDescent="0.2">
      <c r="B20326" s="88"/>
      <c r="C20326" s="88"/>
      <c r="D20326" s="88"/>
      <c r="E20326" s="88"/>
      <c r="F20326" s="88"/>
      <c r="G20326" s="88"/>
      <c r="H20326" s="88"/>
      <c r="I20326" s="88"/>
      <c r="J20326" s="88"/>
      <c r="K20326" s="88"/>
    </row>
    <row r="20327" spans="2:11" ht="12" hidden="1" customHeight="1" x14ac:dyDescent="0.2">
      <c r="B20327" s="88"/>
      <c r="C20327" s="88"/>
      <c r="D20327" s="88"/>
      <c r="E20327" s="88"/>
      <c r="F20327" s="88"/>
      <c r="G20327" s="88"/>
      <c r="H20327" s="88"/>
      <c r="I20327" s="88"/>
      <c r="J20327" s="88"/>
      <c r="K20327" s="88"/>
    </row>
    <row r="20328" spans="2:11" ht="12" hidden="1" customHeight="1" x14ac:dyDescent="0.2">
      <c r="B20328" s="88"/>
      <c r="C20328" s="88"/>
      <c r="D20328" s="88"/>
      <c r="E20328" s="88"/>
      <c r="F20328" s="88"/>
      <c r="G20328" s="88"/>
      <c r="H20328" s="88"/>
      <c r="I20328" s="88"/>
      <c r="J20328" s="88"/>
      <c r="K20328" s="88"/>
    </row>
    <row r="20329" spans="2:11" ht="12" hidden="1" customHeight="1" x14ac:dyDescent="0.2">
      <c r="B20329" s="88"/>
      <c r="C20329" s="88"/>
      <c r="D20329" s="88"/>
      <c r="E20329" s="88"/>
      <c r="F20329" s="88"/>
      <c r="G20329" s="88"/>
      <c r="H20329" s="88"/>
      <c r="I20329" s="88"/>
      <c r="J20329" s="88"/>
      <c r="K20329" s="88"/>
    </row>
    <row r="20330" spans="2:11" ht="12" hidden="1" customHeight="1" x14ac:dyDescent="0.2">
      <c r="B20330" s="88"/>
      <c r="C20330" s="88"/>
      <c r="D20330" s="88"/>
      <c r="E20330" s="88"/>
      <c r="F20330" s="88"/>
      <c r="G20330" s="88"/>
      <c r="H20330" s="88"/>
      <c r="I20330" s="88"/>
      <c r="J20330" s="88"/>
      <c r="K20330" s="88"/>
    </row>
    <row r="20331" spans="2:11" ht="12" hidden="1" customHeight="1" x14ac:dyDescent="0.2">
      <c r="B20331" s="88"/>
      <c r="C20331" s="88"/>
      <c r="D20331" s="88"/>
      <c r="E20331" s="88"/>
      <c r="F20331" s="88"/>
      <c r="G20331" s="88"/>
      <c r="H20331" s="88"/>
      <c r="I20331" s="88"/>
      <c r="J20331" s="88"/>
      <c r="K20331" s="88"/>
    </row>
    <row r="20332" spans="2:11" ht="12" hidden="1" customHeight="1" x14ac:dyDescent="0.2">
      <c r="B20332" s="88"/>
      <c r="C20332" s="88"/>
      <c r="D20332" s="88"/>
      <c r="E20332" s="88"/>
      <c r="F20332" s="88"/>
      <c r="G20332" s="88"/>
      <c r="H20332" s="88"/>
      <c r="I20332" s="88"/>
      <c r="J20332" s="88"/>
      <c r="K20332" s="88"/>
    </row>
    <row r="20333" spans="2:11" ht="12" hidden="1" customHeight="1" x14ac:dyDescent="0.2">
      <c r="B20333" s="88"/>
      <c r="C20333" s="88"/>
      <c r="D20333" s="88"/>
      <c r="E20333" s="88"/>
      <c r="F20333" s="88"/>
      <c r="G20333" s="88"/>
      <c r="H20333" s="88"/>
      <c r="I20333" s="88"/>
      <c r="J20333" s="88"/>
      <c r="K20333" s="88"/>
    </row>
    <row r="20334" spans="2:11" ht="12" hidden="1" customHeight="1" x14ac:dyDescent="0.2">
      <c r="B20334" s="88"/>
      <c r="C20334" s="88"/>
      <c r="D20334" s="88"/>
      <c r="E20334" s="88"/>
      <c r="F20334" s="88"/>
      <c r="G20334" s="88"/>
      <c r="H20334" s="88"/>
      <c r="I20334" s="88"/>
      <c r="J20334" s="88"/>
      <c r="K20334" s="88"/>
    </row>
    <row r="20335" spans="2:11" ht="12" hidden="1" customHeight="1" x14ac:dyDescent="0.2">
      <c r="B20335" s="88"/>
      <c r="C20335" s="88"/>
      <c r="D20335" s="88"/>
      <c r="E20335" s="88"/>
      <c r="F20335" s="88"/>
      <c r="G20335" s="88"/>
      <c r="H20335" s="88"/>
      <c r="I20335" s="88"/>
      <c r="J20335" s="88"/>
      <c r="K20335" s="88"/>
    </row>
    <row r="20336" spans="2:11" ht="12" hidden="1" customHeight="1" x14ac:dyDescent="0.2">
      <c r="B20336" s="88"/>
      <c r="C20336" s="88"/>
      <c r="D20336" s="88"/>
      <c r="E20336" s="88"/>
      <c r="F20336" s="88"/>
      <c r="G20336" s="88"/>
      <c r="H20336" s="88"/>
      <c r="I20336" s="88"/>
      <c r="J20336" s="88"/>
      <c r="K20336" s="88"/>
    </row>
    <row r="20337" spans="2:11" ht="12" hidden="1" customHeight="1" x14ac:dyDescent="0.2">
      <c r="B20337" s="88"/>
      <c r="C20337" s="88"/>
      <c r="D20337" s="88"/>
      <c r="E20337" s="88"/>
      <c r="F20337" s="88"/>
      <c r="G20337" s="88"/>
      <c r="H20337" s="88"/>
      <c r="I20337" s="88"/>
      <c r="J20337" s="88"/>
      <c r="K20337" s="88"/>
    </row>
    <row r="20338" spans="2:11" ht="12" hidden="1" customHeight="1" x14ac:dyDescent="0.2">
      <c r="B20338" s="88"/>
      <c r="C20338" s="88"/>
      <c r="D20338" s="88"/>
      <c r="E20338" s="88"/>
      <c r="F20338" s="88"/>
      <c r="G20338" s="88"/>
      <c r="H20338" s="88"/>
      <c r="I20338" s="88"/>
      <c r="J20338" s="88"/>
      <c r="K20338" s="88"/>
    </row>
    <row r="20339" spans="2:11" ht="12" hidden="1" customHeight="1" x14ac:dyDescent="0.2">
      <c r="B20339" s="88"/>
      <c r="C20339" s="88"/>
      <c r="D20339" s="88"/>
      <c r="E20339" s="88"/>
      <c r="F20339" s="88"/>
      <c r="G20339" s="88"/>
      <c r="H20339" s="88"/>
      <c r="I20339" s="88"/>
      <c r="J20339" s="88"/>
      <c r="K20339" s="88"/>
    </row>
    <row r="20340" spans="2:11" ht="12" hidden="1" customHeight="1" x14ac:dyDescent="0.2">
      <c r="B20340" s="88"/>
      <c r="C20340" s="88"/>
      <c r="D20340" s="88"/>
      <c r="E20340" s="88"/>
      <c r="F20340" s="88"/>
      <c r="G20340" s="88"/>
      <c r="H20340" s="88"/>
      <c r="I20340" s="88"/>
      <c r="J20340" s="88"/>
      <c r="K20340" s="88"/>
    </row>
    <row r="20341" spans="2:11" ht="12" hidden="1" customHeight="1" x14ac:dyDescent="0.2">
      <c r="B20341" s="88"/>
      <c r="C20341" s="88"/>
      <c r="D20341" s="88"/>
      <c r="E20341" s="88"/>
      <c r="F20341" s="88"/>
      <c r="G20341" s="88"/>
      <c r="H20341" s="88"/>
      <c r="I20341" s="88"/>
      <c r="J20341" s="88"/>
      <c r="K20341" s="88"/>
    </row>
    <row r="20342" spans="2:11" ht="12" hidden="1" customHeight="1" x14ac:dyDescent="0.2">
      <c r="B20342" s="88"/>
      <c r="C20342" s="88"/>
      <c r="D20342" s="88"/>
      <c r="E20342" s="88"/>
      <c r="F20342" s="88"/>
      <c r="G20342" s="88"/>
      <c r="H20342" s="88"/>
      <c r="I20342" s="88"/>
      <c r="J20342" s="88"/>
      <c r="K20342" s="88"/>
    </row>
    <row r="20343" spans="2:11" ht="12" hidden="1" customHeight="1" x14ac:dyDescent="0.2">
      <c r="B20343" s="88"/>
      <c r="C20343" s="88"/>
      <c r="D20343" s="88"/>
      <c r="E20343" s="88"/>
      <c r="F20343" s="88"/>
      <c r="G20343" s="88"/>
      <c r="H20343" s="88"/>
      <c r="I20343" s="88"/>
      <c r="J20343" s="88"/>
      <c r="K20343" s="88"/>
    </row>
    <row r="20344" spans="2:11" ht="12" hidden="1" customHeight="1" x14ac:dyDescent="0.2">
      <c r="B20344" s="88"/>
      <c r="C20344" s="88"/>
      <c r="D20344" s="88"/>
      <c r="E20344" s="88"/>
      <c r="F20344" s="88"/>
      <c r="G20344" s="88"/>
      <c r="H20344" s="88"/>
      <c r="I20344" s="88"/>
      <c r="J20344" s="88"/>
      <c r="K20344" s="88"/>
    </row>
    <row r="20345" spans="2:11" ht="12" hidden="1" customHeight="1" x14ac:dyDescent="0.2">
      <c r="B20345" s="88"/>
      <c r="C20345" s="88"/>
      <c r="D20345" s="88"/>
      <c r="E20345" s="88"/>
      <c r="F20345" s="88"/>
      <c r="G20345" s="88"/>
      <c r="H20345" s="88"/>
      <c r="I20345" s="88"/>
      <c r="J20345" s="88"/>
      <c r="K20345" s="88"/>
    </row>
    <row r="20346" spans="2:11" ht="12" hidden="1" customHeight="1" x14ac:dyDescent="0.2">
      <c r="B20346" s="88"/>
      <c r="C20346" s="88"/>
      <c r="D20346" s="88"/>
      <c r="E20346" s="88"/>
      <c r="F20346" s="88"/>
      <c r="G20346" s="88"/>
      <c r="H20346" s="88"/>
      <c r="I20346" s="88"/>
      <c r="J20346" s="88"/>
      <c r="K20346" s="88"/>
    </row>
    <row r="20347" spans="2:11" ht="12" hidden="1" customHeight="1" x14ac:dyDescent="0.2">
      <c r="B20347" s="88"/>
      <c r="C20347" s="88"/>
      <c r="D20347" s="88"/>
      <c r="E20347" s="88"/>
      <c r="F20347" s="88"/>
      <c r="G20347" s="88"/>
      <c r="H20347" s="88"/>
      <c r="I20347" s="88"/>
      <c r="J20347" s="88"/>
      <c r="K20347" s="88"/>
    </row>
    <row r="20348" spans="2:11" ht="12" hidden="1" customHeight="1" x14ac:dyDescent="0.2">
      <c r="B20348" s="88"/>
      <c r="C20348" s="88"/>
      <c r="D20348" s="88"/>
      <c r="E20348" s="88"/>
      <c r="F20348" s="88"/>
      <c r="G20348" s="88"/>
      <c r="H20348" s="88"/>
      <c r="I20348" s="88"/>
      <c r="J20348" s="88"/>
      <c r="K20348" s="88"/>
    </row>
    <row r="20349" spans="2:11" ht="12" hidden="1" customHeight="1" x14ac:dyDescent="0.2">
      <c r="B20349" s="88"/>
      <c r="C20349" s="88"/>
      <c r="D20349" s="88"/>
      <c r="E20349" s="88"/>
      <c r="F20349" s="88"/>
      <c r="G20349" s="88"/>
      <c r="H20349" s="88"/>
      <c r="I20349" s="88"/>
      <c r="J20349" s="88"/>
      <c r="K20349" s="88"/>
    </row>
    <row r="20350" spans="2:11" ht="12" hidden="1" customHeight="1" x14ac:dyDescent="0.2">
      <c r="B20350" s="88"/>
      <c r="C20350" s="88"/>
      <c r="D20350" s="88"/>
      <c r="E20350" s="88"/>
      <c r="F20350" s="88"/>
      <c r="G20350" s="88"/>
      <c r="H20350" s="88"/>
      <c r="I20350" s="88"/>
      <c r="J20350" s="88"/>
      <c r="K20350" s="88"/>
    </row>
    <row r="20351" spans="2:11" ht="12" hidden="1" customHeight="1" x14ac:dyDescent="0.2">
      <c r="B20351" s="88"/>
      <c r="C20351" s="88"/>
      <c r="D20351" s="88"/>
      <c r="E20351" s="88"/>
      <c r="F20351" s="88"/>
      <c r="G20351" s="88"/>
      <c r="H20351" s="88"/>
      <c r="I20351" s="88"/>
      <c r="J20351" s="88"/>
      <c r="K20351" s="88"/>
    </row>
    <row r="20352" spans="2:11" ht="12" hidden="1" customHeight="1" x14ac:dyDescent="0.2">
      <c r="B20352" s="88"/>
      <c r="C20352" s="88"/>
      <c r="D20352" s="88"/>
      <c r="E20352" s="88"/>
      <c r="F20352" s="88"/>
      <c r="G20352" s="88"/>
      <c r="H20352" s="88"/>
      <c r="I20352" s="88"/>
      <c r="J20352" s="88"/>
      <c r="K20352" s="88"/>
    </row>
    <row r="20353" spans="2:11" ht="12" hidden="1" customHeight="1" x14ac:dyDescent="0.2">
      <c r="B20353" s="88"/>
      <c r="C20353" s="88"/>
      <c r="D20353" s="88"/>
      <c r="E20353" s="88"/>
      <c r="F20353" s="88"/>
      <c r="G20353" s="88"/>
      <c r="H20353" s="88"/>
      <c r="I20353" s="88"/>
      <c r="J20353" s="88"/>
      <c r="K20353" s="88"/>
    </row>
    <row r="20354" spans="2:11" ht="12" hidden="1" customHeight="1" x14ac:dyDescent="0.2">
      <c r="B20354" s="88"/>
      <c r="C20354" s="88"/>
      <c r="D20354" s="88"/>
      <c r="E20354" s="88"/>
      <c r="F20354" s="88"/>
      <c r="G20354" s="88"/>
      <c r="H20354" s="88"/>
      <c r="I20354" s="88"/>
      <c r="J20354" s="88"/>
      <c r="K20354" s="88"/>
    </row>
    <row r="20355" spans="2:11" ht="12" hidden="1" customHeight="1" x14ac:dyDescent="0.2">
      <c r="B20355" s="88"/>
      <c r="C20355" s="88"/>
      <c r="D20355" s="88"/>
      <c r="E20355" s="88"/>
      <c r="F20355" s="88"/>
      <c r="G20355" s="88"/>
      <c r="H20355" s="88"/>
      <c r="I20355" s="88"/>
      <c r="J20355" s="88"/>
      <c r="K20355" s="88"/>
    </row>
    <row r="20356" spans="2:11" ht="12" hidden="1" customHeight="1" x14ac:dyDescent="0.2">
      <c r="B20356" s="88"/>
      <c r="C20356" s="88"/>
      <c r="D20356" s="88"/>
      <c r="E20356" s="88"/>
      <c r="F20356" s="88"/>
      <c r="G20356" s="88"/>
      <c r="H20356" s="88"/>
      <c r="I20356" s="88"/>
      <c r="J20356" s="88"/>
      <c r="K20356" s="88"/>
    </row>
    <row r="20357" spans="2:11" ht="12" hidden="1" customHeight="1" x14ac:dyDescent="0.2">
      <c r="B20357" s="88"/>
      <c r="C20357" s="88"/>
      <c r="D20357" s="88"/>
      <c r="E20357" s="88"/>
      <c r="F20357" s="88"/>
      <c r="G20357" s="88"/>
      <c r="H20357" s="88"/>
      <c r="I20357" s="88"/>
      <c r="J20357" s="88"/>
      <c r="K20357" s="88"/>
    </row>
    <row r="20358" spans="2:11" ht="12" hidden="1" customHeight="1" x14ac:dyDescent="0.2">
      <c r="B20358" s="88"/>
      <c r="C20358" s="88"/>
      <c r="D20358" s="88"/>
      <c r="E20358" s="88"/>
      <c r="F20358" s="88"/>
      <c r="G20358" s="88"/>
      <c r="H20358" s="88"/>
      <c r="I20358" s="88"/>
      <c r="J20358" s="88"/>
      <c r="K20358" s="88"/>
    </row>
    <row r="20359" spans="2:11" ht="12" hidden="1" customHeight="1" x14ac:dyDescent="0.2">
      <c r="B20359" s="88"/>
      <c r="C20359" s="88"/>
      <c r="D20359" s="88"/>
      <c r="E20359" s="88"/>
      <c r="F20359" s="88"/>
      <c r="G20359" s="88"/>
      <c r="H20359" s="88"/>
      <c r="I20359" s="88"/>
      <c r="J20359" s="88"/>
      <c r="K20359" s="88"/>
    </row>
    <row r="20360" spans="2:11" ht="12" hidden="1" customHeight="1" x14ac:dyDescent="0.2">
      <c r="B20360" s="88"/>
      <c r="C20360" s="88"/>
      <c r="D20360" s="88"/>
      <c r="E20360" s="88"/>
      <c r="F20360" s="88"/>
      <c r="G20360" s="88"/>
      <c r="H20360" s="88"/>
      <c r="I20360" s="88"/>
      <c r="J20360" s="88"/>
      <c r="K20360" s="88"/>
    </row>
    <row r="20361" spans="2:11" ht="12" hidden="1" customHeight="1" x14ac:dyDescent="0.2">
      <c r="B20361" s="88"/>
      <c r="C20361" s="88"/>
      <c r="D20361" s="88"/>
      <c r="E20361" s="88"/>
      <c r="F20361" s="88"/>
      <c r="G20361" s="88"/>
      <c r="H20361" s="88"/>
      <c r="I20361" s="88"/>
      <c r="J20361" s="88"/>
      <c r="K20361" s="88"/>
    </row>
    <row r="20362" spans="2:11" ht="12" hidden="1" customHeight="1" x14ac:dyDescent="0.2">
      <c r="B20362" s="88"/>
      <c r="C20362" s="88"/>
      <c r="D20362" s="88"/>
      <c r="E20362" s="88"/>
      <c r="F20362" s="88"/>
      <c r="G20362" s="88"/>
      <c r="H20362" s="88"/>
      <c r="I20362" s="88"/>
      <c r="J20362" s="88"/>
      <c r="K20362" s="88"/>
    </row>
    <row r="20363" spans="2:11" ht="12" hidden="1" customHeight="1" x14ac:dyDescent="0.2">
      <c r="B20363" s="88"/>
      <c r="C20363" s="88"/>
      <c r="D20363" s="88"/>
      <c r="E20363" s="88"/>
      <c r="F20363" s="88"/>
      <c r="G20363" s="88"/>
      <c r="H20363" s="88"/>
      <c r="I20363" s="88"/>
      <c r="J20363" s="88"/>
      <c r="K20363" s="88"/>
    </row>
    <row r="20364" spans="2:11" ht="12" hidden="1" customHeight="1" x14ac:dyDescent="0.2">
      <c r="B20364" s="88"/>
      <c r="C20364" s="88"/>
      <c r="D20364" s="88"/>
      <c r="E20364" s="88"/>
      <c r="F20364" s="88"/>
      <c r="G20364" s="88"/>
      <c r="H20364" s="88"/>
      <c r="I20364" s="88"/>
      <c r="J20364" s="88"/>
      <c r="K20364" s="88"/>
    </row>
    <row r="20365" spans="2:11" ht="12" hidden="1" customHeight="1" x14ac:dyDescent="0.2">
      <c r="B20365" s="88"/>
      <c r="C20365" s="88"/>
      <c r="D20365" s="88"/>
      <c r="E20365" s="88"/>
      <c r="F20365" s="88"/>
      <c r="G20365" s="88"/>
      <c r="H20365" s="88"/>
      <c r="I20365" s="88"/>
      <c r="J20365" s="88"/>
      <c r="K20365" s="88"/>
    </row>
    <row r="20366" spans="2:11" ht="12" hidden="1" customHeight="1" x14ac:dyDescent="0.2">
      <c r="B20366" s="88"/>
      <c r="C20366" s="88"/>
      <c r="D20366" s="88"/>
      <c r="E20366" s="88"/>
      <c r="F20366" s="88"/>
      <c r="G20366" s="88"/>
      <c r="H20366" s="88"/>
      <c r="I20366" s="88"/>
      <c r="J20366" s="88"/>
      <c r="K20366" s="88"/>
    </row>
    <row r="20367" spans="2:11" ht="12" hidden="1" customHeight="1" x14ac:dyDescent="0.2">
      <c r="B20367" s="88"/>
      <c r="C20367" s="88"/>
      <c r="D20367" s="88"/>
      <c r="E20367" s="88"/>
      <c r="F20367" s="88"/>
      <c r="G20367" s="88"/>
      <c r="H20367" s="88"/>
      <c r="I20367" s="88"/>
      <c r="J20367" s="88"/>
      <c r="K20367" s="88"/>
    </row>
    <row r="20368" spans="2:11" ht="12" hidden="1" customHeight="1" x14ac:dyDescent="0.2">
      <c r="B20368" s="88"/>
      <c r="C20368" s="88"/>
      <c r="D20368" s="88"/>
      <c r="E20368" s="88"/>
      <c r="F20368" s="88"/>
      <c r="G20368" s="88"/>
      <c r="H20368" s="88"/>
      <c r="I20368" s="88"/>
      <c r="J20368" s="88"/>
      <c r="K20368" s="88"/>
    </row>
    <row r="20369" spans="2:11" ht="12" hidden="1" customHeight="1" x14ac:dyDescent="0.2">
      <c r="B20369" s="88"/>
      <c r="C20369" s="88"/>
      <c r="D20369" s="88"/>
      <c r="E20369" s="88"/>
      <c r="F20369" s="88"/>
      <c r="G20369" s="88"/>
      <c r="H20369" s="88"/>
      <c r="I20369" s="88"/>
      <c r="J20369" s="88"/>
      <c r="K20369" s="88"/>
    </row>
    <row r="20370" spans="2:11" ht="12" hidden="1" customHeight="1" x14ac:dyDescent="0.2">
      <c r="B20370" s="88"/>
      <c r="C20370" s="88"/>
      <c r="D20370" s="88"/>
      <c r="E20370" s="88"/>
      <c r="F20370" s="88"/>
      <c r="G20370" s="88"/>
      <c r="H20370" s="88"/>
      <c r="I20370" s="88"/>
      <c r="J20370" s="88"/>
      <c r="K20370" s="88"/>
    </row>
    <row r="20371" spans="2:11" ht="12" hidden="1" customHeight="1" x14ac:dyDescent="0.2">
      <c r="B20371" s="88"/>
      <c r="C20371" s="88"/>
      <c r="D20371" s="88"/>
      <c r="E20371" s="88"/>
      <c r="F20371" s="88"/>
      <c r="G20371" s="88"/>
      <c r="H20371" s="88"/>
      <c r="I20371" s="88"/>
      <c r="J20371" s="88"/>
      <c r="K20371" s="88"/>
    </row>
    <row r="20372" spans="2:11" ht="12" hidden="1" customHeight="1" x14ac:dyDescent="0.2">
      <c r="B20372" s="88"/>
      <c r="C20372" s="88"/>
      <c r="D20372" s="88"/>
      <c r="E20372" s="88"/>
      <c r="F20372" s="88"/>
      <c r="G20372" s="88"/>
      <c r="H20372" s="88"/>
      <c r="I20372" s="88"/>
      <c r="J20372" s="88"/>
      <c r="K20372" s="88"/>
    </row>
    <row r="20373" spans="2:11" ht="12" hidden="1" customHeight="1" x14ac:dyDescent="0.2">
      <c r="B20373" s="88"/>
      <c r="C20373" s="88"/>
      <c r="D20373" s="88"/>
      <c r="E20373" s="88"/>
      <c r="F20373" s="88"/>
      <c r="G20373" s="88"/>
      <c r="H20373" s="88"/>
      <c r="I20373" s="88"/>
      <c r="J20373" s="88"/>
      <c r="K20373" s="88"/>
    </row>
    <row r="20374" spans="2:11" ht="12" hidden="1" customHeight="1" x14ac:dyDescent="0.2">
      <c r="B20374" s="88"/>
      <c r="C20374" s="88"/>
      <c r="D20374" s="88"/>
      <c r="E20374" s="88"/>
      <c r="F20374" s="88"/>
      <c r="G20374" s="88"/>
      <c r="H20374" s="88"/>
      <c r="I20374" s="88"/>
      <c r="J20374" s="88"/>
      <c r="K20374" s="88"/>
    </row>
    <row r="20375" spans="2:11" ht="12" hidden="1" customHeight="1" x14ac:dyDescent="0.2">
      <c r="B20375" s="88"/>
      <c r="C20375" s="88"/>
      <c r="D20375" s="88"/>
      <c r="E20375" s="88"/>
      <c r="F20375" s="88"/>
      <c r="G20375" s="88"/>
      <c r="H20375" s="88"/>
      <c r="I20375" s="88"/>
      <c r="J20375" s="88"/>
      <c r="K20375" s="88"/>
    </row>
    <row r="20376" spans="2:11" ht="12" hidden="1" customHeight="1" x14ac:dyDescent="0.2">
      <c r="B20376" s="88"/>
      <c r="C20376" s="88"/>
      <c r="D20376" s="88"/>
      <c r="E20376" s="88"/>
      <c r="F20376" s="88"/>
      <c r="G20376" s="88"/>
      <c r="H20376" s="88"/>
      <c r="I20376" s="88"/>
      <c r="J20376" s="88"/>
      <c r="K20376" s="88"/>
    </row>
    <row r="20377" spans="2:11" ht="12" hidden="1" customHeight="1" x14ac:dyDescent="0.2">
      <c r="B20377" s="88"/>
      <c r="C20377" s="88"/>
      <c r="D20377" s="88"/>
      <c r="E20377" s="88"/>
      <c r="F20377" s="88"/>
      <c r="G20377" s="88"/>
      <c r="H20377" s="88"/>
      <c r="I20377" s="88"/>
      <c r="J20377" s="88"/>
      <c r="K20377" s="88"/>
    </row>
    <row r="20378" spans="2:11" ht="12" hidden="1" customHeight="1" x14ac:dyDescent="0.2">
      <c r="B20378" s="88"/>
      <c r="C20378" s="88"/>
      <c r="D20378" s="88"/>
      <c r="E20378" s="88"/>
      <c r="F20378" s="88"/>
      <c r="G20378" s="88"/>
      <c r="H20378" s="88"/>
      <c r="I20378" s="88"/>
      <c r="J20378" s="88"/>
      <c r="K20378" s="88"/>
    </row>
    <row r="20379" spans="2:11" ht="12" hidden="1" customHeight="1" x14ac:dyDescent="0.2">
      <c r="B20379" s="88"/>
      <c r="C20379" s="88"/>
      <c r="D20379" s="88"/>
      <c r="E20379" s="88"/>
      <c r="F20379" s="88"/>
      <c r="G20379" s="88"/>
      <c r="H20379" s="88"/>
      <c r="I20379" s="88"/>
      <c r="J20379" s="88"/>
      <c r="K20379" s="88"/>
    </row>
    <row r="20380" spans="2:11" ht="12" hidden="1" customHeight="1" x14ac:dyDescent="0.2">
      <c r="B20380" s="88"/>
      <c r="C20380" s="88"/>
      <c r="D20380" s="88"/>
      <c r="E20380" s="88"/>
      <c r="F20380" s="88"/>
      <c r="G20380" s="88"/>
      <c r="H20380" s="88"/>
      <c r="I20380" s="88"/>
      <c r="J20380" s="88"/>
      <c r="K20380" s="88"/>
    </row>
    <row r="20381" spans="2:11" ht="12" hidden="1" customHeight="1" x14ac:dyDescent="0.2">
      <c r="B20381" s="88"/>
      <c r="C20381" s="88"/>
      <c r="D20381" s="88"/>
      <c r="E20381" s="88"/>
      <c r="F20381" s="88"/>
      <c r="G20381" s="88"/>
      <c r="H20381" s="88"/>
      <c r="I20381" s="88"/>
      <c r="J20381" s="88"/>
      <c r="K20381" s="88"/>
    </row>
    <row r="20382" spans="2:11" ht="12" hidden="1" customHeight="1" x14ac:dyDescent="0.2">
      <c r="B20382" s="88"/>
      <c r="C20382" s="88"/>
      <c r="D20382" s="88"/>
      <c r="E20382" s="88"/>
      <c r="F20382" s="88"/>
      <c r="G20382" s="88"/>
      <c r="H20382" s="88"/>
      <c r="I20382" s="88"/>
      <c r="J20382" s="88"/>
      <c r="K20382" s="88"/>
    </row>
    <row r="20383" spans="2:11" ht="12" hidden="1" customHeight="1" x14ac:dyDescent="0.2">
      <c r="B20383" s="88"/>
      <c r="C20383" s="88"/>
      <c r="D20383" s="88"/>
      <c r="E20383" s="88"/>
      <c r="F20383" s="88"/>
      <c r="G20383" s="88"/>
      <c r="H20383" s="88"/>
      <c r="I20383" s="88"/>
      <c r="J20383" s="88"/>
      <c r="K20383" s="88"/>
    </row>
    <row r="20384" spans="2:11" ht="12" hidden="1" customHeight="1" x14ac:dyDescent="0.2">
      <c r="B20384" s="88"/>
      <c r="C20384" s="88"/>
      <c r="D20384" s="88"/>
      <c r="E20384" s="88"/>
      <c r="F20384" s="88"/>
      <c r="G20384" s="88"/>
      <c r="H20384" s="88"/>
      <c r="I20384" s="88"/>
      <c r="J20384" s="88"/>
      <c r="K20384" s="88"/>
    </row>
    <row r="20385" spans="2:11" ht="12" hidden="1" customHeight="1" x14ac:dyDescent="0.2">
      <c r="B20385" s="88"/>
      <c r="C20385" s="88"/>
      <c r="D20385" s="88"/>
      <c r="E20385" s="88"/>
      <c r="F20385" s="88"/>
      <c r="G20385" s="88"/>
      <c r="H20385" s="88"/>
      <c r="I20385" s="88"/>
      <c r="J20385" s="88"/>
      <c r="K20385" s="88"/>
    </row>
    <row r="20386" spans="2:11" ht="12" hidden="1" customHeight="1" x14ac:dyDescent="0.2">
      <c r="B20386" s="88"/>
      <c r="C20386" s="88"/>
      <c r="D20386" s="88"/>
      <c r="E20386" s="88"/>
      <c r="F20386" s="88"/>
      <c r="G20386" s="88"/>
      <c r="H20386" s="88"/>
      <c r="I20386" s="88"/>
      <c r="J20386" s="88"/>
      <c r="K20386" s="88"/>
    </row>
    <row r="20387" spans="2:11" ht="12" hidden="1" customHeight="1" x14ac:dyDescent="0.2">
      <c r="B20387" s="88"/>
      <c r="C20387" s="88"/>
      <c r="D20387" s="88"/>
      <c r="E20387" s="88"/>
      <c r="F20387" s="88"/>
      <c r="G20387" s="88"/>
      <c r="H20387" s="88"/>
      <c r="I20387" s="88"/>
      <c r="J20387" s="88"/>
      <c r="K20387" s="88"/>
    </row>
    <row r="20388" spans="2:11" ht="12" hidden="1" customHeight="1" x14ac:dyDescent="0.2">
      <c r="B20388" s="88"/>
      <c r="C20388" s="88"/>
      <c r="D20388" s="88"/>
      <c r="E20388" s="88"/>
      <c r="F20388" s="88"/>
      <c r="G20388" s="88"/>
      <c r="H20388" s="88"/>
      <c r="I20388" s="88"/>
      <c r="J20388" s="88"/>
      <c r="K20388" s="88"/>
    </row>
    <row r="20389" spans="2:11" ht="12" hidden="1" customHeight="1" x14ac:dyDescent="0.2">
      <c r="B20389" s="88"/>
      <c r="C20389" s="88"/>
      <c r="D20389" s="88"/>
      <c r="E20389" s="88"/>
      <c r="F20389" s="88"/>
      <c r="G20389" s="88"/>
      <c r="H20389" s="88"/>
      <c r="I20389" s="88"/>
      <c r="J20389" s="88"/>
      <c r="K20389" s="88"/>
    </row>
    <row r="20390" spans="2:11" ht="12" hidden="1" customHeight="1" x14ac:dyDescent="0.2">
      <c r="B20390" s="88"/>
      <c r="C20390" s="88"/>
      <c r="D20390" s="88"/>
      <c r="E20390" s="88"/>
      <c r="F20390" s="88"/>
      <c r="G20390" s="88"/>
      <c r="H20390" s="88"/>
      <c r="I20390" s="88"/>
      <c r="J20390" s="88"/>
      <c r="K20390" s="88"/>
    </row>
    <row r="20391" spans="2:11" ht="12" hidden="1" customHeight="1" x14ac:dyDescent="0.2">
      <c r="B20391" s="88"/>
      <c r="C20391" s="88"/>
      <c r="D20391" s="88"/>
      <c r="E20391" s="88"/>
      <c r="F20391" s="88"/>
      <c r="G20391" s="88"/>
      <c r="H20391" s="88"/>
      <c r="I20391" s="88"/>
      <c r="J20391" s="88"/>
      <c r="K20391" s="88"/>
    </row>
    <row r="20392" spans="2:11" ht="12" hidden="1" customHeight="1" x14ac:dyDescent="0.2">
      <c r="B20392" s="88"/>
      <c r="C20392" s="88"/>
      <c r="D20392" s="88"/>
      <c r="E20392" s="88"/>
      <c r="F20392" s="88"/>
      <c r="G20392" s="88"/>
      <c r="H20392" s="88"/>
      <c r="I20392" s="88"/>
      <c r="J20392" s="88"/>
      <c r="K20392" s="88"/>
    </row>
    <row r="20393" spans="2:11" ht="12" hidden="1" customHeight="1" x14ac:dyDescent="0.2">
      <c r="B20393" s="88"/>
      <c r="C20393" s="88"/>
      <c r="D20393" s="88"/>
      <c r="E20393" s="88"/>
      <c r="F20393" s="88"/>
      <c r="G20393" s="88"/>
      <c r="H20393" s="88"/>
      <c r="I20393" s="88"/>
      <c r="J20393" s="88"/>
      <c r="K20393" s="88"/>
    </row>
    <row r="20394" spans="2:11" ht="12" hidden="1" customHeight="1" x14ac:dyDescent="0.2">
      <c r="B20394" s="88"/>
      <c r="C20394" s="88"/>
      <c r="D20394" s="88"/>
      <c r="E20394" s="88"/>
      <c r="F20394" s="88"/>
      <c r="G20394" s="88"/>
      <c r="H20394" s="88"/>
      <c r="I20394" s="88"/>
      <c r="J20394" s="88"/>
      <c r="K20394" s="88"/>
    </row>
    <row r="20395" spans="2:11" ht="12" hidden="1" customHeight="1" x14ac:dyDescent="0.2">
      <c r="B20395" s="88"/>
      <c r="C20395" s="88"/>
      <c r="D20395" s="88"/>
      <c r="E20395" s="88"/>
      <c r="F20395" s="88"/>
      <c r="G20395" s="88"/>
      <c r="H20395" s="88"/>
      <c r="I20395" s="88"/>
      <c r="J20395" s="88"/>
      <c r="K20395" s="88"/>
    </row>
    <row r="20396" spans="2:11" ht="12" hidden="1" customHeight="1" x14ac:dyDescent="0.2">
      <c r="B20396" s="88"/>
      <c r="C20396" s="88"/>
      <c r="D20396" s="88"/>
      <c r="E20396" s="88"/>
      <c r="F20396" s="88"/>
      <c r="G20396" s="88"/>
      <c r="H20396" s="88"/>
      <c r="I20396" s="88"/>
      <c r="J20396" s="88"/>
      <c r="K20396" s="88"/>
    </row>
    <row r="20397" spans="2:11" ht="12" hidden="1" customHeight="1" x14ac:dyDescent="0.2">
      <c r="B20397" s="88"/>
      <c r="C20397" s="88"/>
      <c r="D20397" s="88"/>
      <c r="E20397" s="88"/>
      <c r="F20397" s="88"/>
      <c r="G20397" s="88"/>
      <c r="H20397" s="88"/>
      <c r="I20397" s="88"/>
      <c r="J20397" s="88"/>
      <c r="K20397" s="88"/>
    </row>
    <row r="20398" spans="2:11" ht="12" hidden="1" customHeight="1" x14ac:dyDescent="0.2">
      <c r="B20398" s="88"/>
      <c r="C20398" s="88"/>
      <c r="D20398" s="88"/>
      <c r="E20398" s="88"/>
      <c r="F20398" s="88"/>
      <c r="G20398" s="88"/>
      <c r="H20398" s="88"/>
      <c r="I20398" s="88"/>
      <c r="J20398" s="88"/>
      <c r="K20398" s="88"/>
    </row>
    <row r="20399" spans="2:11" ht="12" hidden="1" customHeight="1" x14ac:dyDescent="0.2">
      <c r="B20399" s="88"/>
      <c r="C20399" s="88"/>
      <c r="D20399" s="88"/>
      <c r="E20399" s="88"/>
      <c r="F20399" s="88"/>
      <c r="G20399" s="88"/>
      <c r="H20399" s="88"/>
      <c r="I20399" s="88"/>
      <c r="J20399" s="88"/>
      <c r="K20399" s="88"/>
    </row>
    <row r="20400" spans="2:11" ht="12" hidden="1" customHeight="1" x14ac:dyDescent="0.2">
      <c r="B20400" s="88"/>
      <c r="C20400" s="88"/>
      <c r="D20400" s="88"/>
      <c r="E20400" s="88"/>
      <c r="F20400" s="88"/>
      <c r="G20400" s="88"/>
      <c r="H20400" s="88"/>
      <c r="I20400" s="88"/>
      <c r="J20400" s="88"/>
      <c r="K20400" s="88"/>
    </row>
    <row r="20401" spans="2:11" ht="12" hidden="1" customHeight="1" x14ac:dyDescent="0.2">
      <c r="B20401" s="88"/>
      <c r="C20401" s="88"/>
      <c r="D20401" s="88"/>
      <c r="E20401" s="88"/>
      <c r="F20401" s="88"/>
      <c r="G20401" s="88"/>
      <c r="H20401" s="88"/>
      <c r="I20401" s="88"/>
      <c r="J20401" s="88"/>
      <c r="K20401" s="88"/>
    </row>
    <row r="20402" spans="2:11" ht="12" hidden="1" customHeight="1" x14ac:dyDescent="0.2">
      <c r="B20402" s="88"/>
      <c r="C20402" s="88"/>
      <c r="D20402" s="88"/>
      <c r="E20402" s="88"/>
      <c r="F20402" s="88"/>
      <c r="G20402" s="88"/>
      <c r="H20402" s="88"/>
      <c r="I20402" s="88"/>
      <c r="J20402" s="88"/>
      <c r="K20402" s="88"/>
    </row>
    <row r="20403" spans="2:11" ht="12" hidden="1" customHeight="1" x14ac:dyDescent="0.2">
      <c r="B20403" s="88"/>
      <c r="C20403" s="88"/>
      <c r="D20403" s="88"/>
      <c r="E20403" s="88"/>
      <c r="F20403" s="88"/>
      <c r="G20403" s="88"/>
      <c r="H20403" s="88"/>
      <c r="I20403" s="88"/>
      <c r="J20403" s="88"/>
      <c r="K20403" s="88"/>
    </row>
    <row r="20404" spans="2:11" ht="12" hidden="1" customHeight="1" x14ac:dyDescent="0.2">
      <c r="B20404" s="88"/>
      <c r="C20404" s="88"/>
      <c r="D20404" s="88"/>
      <c r="E20404" s="88"/>
      <c r="F20404" s="88"/>
      <c r="G20404" s="88"/>
      <c r="H20404" s="88"/>
      <c r="I20404" s="88"/>
      <c r="J20404" s="88"/>
      <c r="K20404" s="88"/>
    </row>
    <row r="20405" spans="2:11" ht="12" hidden="1" customHeight="1" x14ac:dyDescent="0.2">
      <c r="B20405" s="88"/>
      <c r="C20405" s="88"/>
      <c r="D20405" s="88"/>
      <c r="E20405" s="88"/>
      <c r="F20405" s="88"/>
      <c r="G20405" s="88"/>
      <c r="H20405" s="88"/>
      <c r="I20405" s="88"/>
      <c r="J20405" s="88"/>
      <c r="K20405" s="88"/>
    </row>
    <row r="20406" spans="2:11" ht="12" hidden="1" customHeight="1" x14ac:dyDescent="0.2">
      <c r="B20406" s="88"/>
      <c r="C20406" s="88"/>
      <c r="D20406" s="88"/>
      <c r="E20406" s="88"/>
      <c r="F20406" s="88"/>
      <c r="G20406" s="88"/>
      <c r="H20406" s="88"/>
      <c r="I20406" s="88"/>
      <c r="J20406" s="88"/>
      <c r="K20406" s="88"/>
    </row>
    <row r="20407" spans="2:11" ht="12" hidden="1" customHeight="1" x14ac:dyDescent="0.2">
      <c r="B20407" s="88"/>
      <c r="C20407" s="88"/>
      <c r="D20407" s="88"/>
      <c r="E20407" s="88"/>
      <c r="F20407" s="88"/>
      <c r="G20407" s="88"/>
      <c r="H20407" s="88"/>
      <c r="I20407" s="88"/>
      <c r="J20407" s="88"/>
      <c r="K20407" s="88"/>
    </row>
    <row r="20408" spans="2:11" ht="12" hidden="1" customHeight="1" x14ac:dyDescent="0.2">
      <c r="B20408" s="88"/>
      <c r="C20408" s="88"/>
      <c r="D20408" s="88"/>
      <c r="E20408" s="88"/>
      <c r="F20408" s="88"/>
      <c r="G20408" s="88"/>
      <c r="H20408" s="88"/>
      <c r="I20408" s="88"/>
      <c r="J20408" s="88"/>
      <c r="K20408" s="88"/>
    </row>
    <row r="20409" spans="2:11" ht="12" hidden="1" customHeight="1" x14ac:dyDescent="0.2">
      <c r="B20409" s="88"/>
      <c r="C20409" s="88"/>
      <c r="D20409" s="88"/>
      <c r="E20409" s="88"/>
      <c r="F20409" s="88"/>
      <c r="G20409" s="88"/>
      <c r="H20409" s="88"/>
      <c r="I20409" s="88"/>
      <c r="J20409" s="88"/>
      <c r="K20409" s="88"/>
    </row>
    <row r="20410" spans="2:11" ht="12" hidden="1" customHeight="1" x14ac:dyDescent="0.2">
      <c r="B20410" s="88"/>
      <c r="C20410" s="88"/>
      <c r="D20410" s="88"/>
      <c r="E20410" s="88"/>
      <c r="F20410" s="88"/>
      <c r="G20410" s="88"/>
      <c r="H20410" s="88"/>
      <c r="I20410" s="88"/>
      <c r="J20410" s="88"/>
      <c r="K20410" s="88"/>
    </row>
    <row r="20411" spans="2:11" ht="12" hidden="1" customHeight="1" x14ac:dyDescent="0.2">
      <c r="B20411" s="88"/>
      <c r="C20411" s="88"/>
      <c r="D20411" s="88"/>
      <c r="E20411" s="88"/>
      <c r="F20411" s="88"/>
      <c r="G20411" s="88"/>
      <c r="H20411" s="88"/>
      <c r="I20411" s="88"/>
      <c r="J20411" s="88"/>
      <c r="K20411" s="88"/>
    </row>
    <row r="20412" spans="2:11" ht="12" hidden="1" customHeight="1" x14ac:dyDescent="0.2">
      <c r="B20412" s="88"/>
      <c r="C20412" s="88"/>
      <c r="D20412" s="88"/>
      <c r="E20412" s="88"/>
      <c r="F20412" s="88"/>
      <c r="G20412" s="88"/>
      <c r="H20412" s="88"/>
      <c r="I20412" s="88"/>
      <c r="J20412" s="88"/>
      <c r="K20412" s="88"/>
    </row>
    <row r="20413" spans="2:11" ht="12" hidden="1" customHeight="1" x14ac:dyDescent="0.2">
      <c r="B20413" s="88"/>
      <c r="C20413" s="88"/>
      <c r="D20413" s="88"/>
      <c r="E20413" s="88"/>
      <c r="F20413" s="88"/>
      <c r="G20413" s="88"/>
      <c r="H20413" s="88"/>
      <c r="I20413" s="88"/>
      <c r="J20413" s="88"/>
      <c r="K20413" s="88"/>
    </row>
    <row r="20414" spans="2:11" ht="12" hidden="1" customHeight="1" x14ac:dyDescent="0.2">
      <c r="B20414" s="88"/>
      <c r="C20414" s="88"/>
      <c r="D20414" s="88"/>
      <c r="E20414" s="88"/>
      <c r="F20414" s="88"/>
      <c r="G20414" s="88"/>
      <c r="H20414" s="88"/>
      <c r="I20414" s="88"/>
      <c r="J20414" s="88"/>
      <c r="K20414" s="88"/>
    </row>
    <row r="20415" spans="2:11" ht="12" hidden="1" customHeight="1" x14ac:dyDescent="0.2">
      <c r="B20415" s="88"/>
      <c r="C20415" s="88"/>
      <c r="D20415" s="88"/>
      <c r="E20415" s="88"/>
      <c r="F20415" s="88"/>
      <c r="G20415" s="88"/>
      <c r="H20415" s="88"/>
      <c r="I20415" s="88"/>
      <c r="J20415" s="88"/>
      <c r="K20415" s="88"/>
    </row>
    <row r="20416" spans="2:11" ht="12" hidden="1" customHeight="1" x14ac:dyDescent="0.2">
      <c r="B20416" s="88"/>
      <c r="C20416" s="88"/>
      <c r="D20416" s="88"/>
      <c r="E20416" s="88"/>
      <c r="F20416" s="88"/>
      <c r="G20416" s="88"/>
      <c r="H20416" s="88"/>
      <c r="I20416" s="88"/>
      <c r="J20416" s="88"/>
      <c r="K20416" s="88"/>
    </row>
    <row r="20417" spans="2:11" ht="12" hidden="1" customHeight="1" x14ac:dyDescent="0.2">
      <c r="B20417" s="88"/>
      <c r="C20417" s="88"/>
      <c r="D20417" s="88"/>
      <c r="E20417" s="88"/>
      <c r="F20417" s="88"/>
      <c r="G20417" s="88"/>
      <c r="H20417" s="88"/>
      <c r="I20417" s="88"/>
      <c r="J20417" s="88"/>
      <c r="K20417" s="88"/>
    </row>
    <row r="20418" spans="2:11" ht="12" hidden="1" customHeight="1" x14ac:dyDescent="0.2">
      <c r="B20418" s="88"/>
      <c r="C20418" s="88"/>
      <c r="D20418" s="88"/>
      <c r="E20418" s="88"/>
      <c r="F20418" s="88"/>
      <c r="G20418" s="88"/>
      <c r="H20418" s="88"/>
      <c r="I20418" s="88"/>
      <c r="J20418" s="88"/>
      <c r="K20418" s="88"/>
    </row>
    <row r="20419" spans="2:11" ht="12" hidden="1" customHeight="1" x14ac:dyDescent="0.2">
      <c r="B20419" s="88"/>
      <c r="C20419" s="88"/>
      <c r="D20419" s="88"/>
      <c r="E20419" s="88"/>
      <c r="F20419" s="88"/>
      <c r="G20419" s="88"/>
      <c r="H20419" s="88"/>
      <c r="I20419" s="88"/>
      <c r="J20419" s="88"/>
      <c r="K20419" s="88"/>
    </row>
    <row r="20420" spans="2:11" ht="12" hidden="1" customHeight="1" x14ac:dyDescent="0.2">
      <c r="B20420" s="88"/>
      <c r="C20420" s="88"/>
      <c r="D20420" s="88"/>
      <c r="E20420" s="88"/>
      <c r="F20420" s="88"/>
      <c r="G20420" s="88"/>
      <c r="H20420" s="88"/>
      <c r="I20420" s="88"/>
      <c r="J20420" s="88"/>
      <c r="K20420" s="88"/>
    </row>
    <row r="20421" spans="2:11" ht="12" hidden="1" customHeight="1" x14ac:dyDescent="0.2">
      <c r="B20421" s="88"/>
      <c r="C20421" s="88"/>
      <c r="D20421" s="88"/>
      <c r="E20421" s="88"/>
      <c r="F20421" s="88"/>
      <c r="G20421" s="88"/>
      <c r="H20421" s="88"/>
      <c r="I20421" s="88"/>
      <c r="J20421" s="88"/>
      <c r="K20421" s="88"/>
    </row>
    <row r="20422" spans="2:11" ht="12" hidden="1" customHeight="1" x14ac:dyDescent="0.2">
      <c r="B20422" s="88"/>
      <c r="C20422" s="88"/>
      <c r="D20422" s="88"/>
      <c r="E20422" s="88"/>
      <c r="F20422" s="88"/>
      <c r="G20422" s="88"/>
      <c r="H20422" s="88"/>
      <c r="I20422" s="88"/>
      <c r="J20422" s="88"/>
      <c r="K20422" s="88"/>
    </row>
    <row r="20423" spans="2:11" ht="12" hidden="1" customHeight="1" x14ac:dyDescent="0.2">
      <c r="B20423" s="88"/>
      <c r="C20423" s="88"/>
      <c r="D20423" s="88"/>
      <c r="E20423" s="88"/>
      <c r="F20423" s="88"/>
      <c r="G20423" s="88"/>
      <c r="H20423" s="88"/>
      <c r="I20423" s="88"/>
      <c r="J20423" s="88"/>
      <c r="K20423" s="88"/>
    </row>
    <row r="20424" spans="2:11" ht="12" hidden="1" customHeight="1" x14ac:dyDescent="0.2">
      <c r="B20424" s="88"/>
      <c r="C20424" s="88"/>
      <c r="D20424" s="88"/>
      <c r="E20424" s="88"/>
      <c r="F20424" s="88"/>
      <c r="G20424" s="88"/>
      <c r="H20424" s="88"/>
      <c r="I20424" s="88"/>
      <c r="J20424" s="88"/>
      <c r="K20424" s="88"/>
    </row>
    <row r="20425" spans="2:11" ht="12" hidden="1" customHeight="1" x14ac:dyDescent="0.2">
      <c r="B20425" s="88"/>
      <c r="C20425" s="88"/>
      <c r="D20425" s="88"/>
      <c r="E20425" s="88"/>
      <c r="F20425" s="88"/>
      <c r="G20425" s="88"/>
      <c r="H20425" s="88"/>
      <c r="I20425" s="88"/>
      <c r="J20425" s="88"/>
      <c r="K20425" s="88"/>
    </row>
    <row r="20426" spans="2:11" ht="12" hidden="1" customHeight="1" x14ac:dyDescent="0.2">
      <c r="B20426" s="88"/>
      <c r="C20426" s="88"/>
      <c r="D20426" s="88"/>
      <c r="E20426" s="88"/>
      <c r="F20426" s="88"/>
      <c r="G20426" s="88"/>
      <c r="H20426" s="88"/>
      <c r="I20426" s="88"/>
      <c r="J20426" s="88"/>
      <c r="K20426" s="88"/>
    </row>
    <row r="20427" spans="2:11" ht="12" hidden="1" customHeight="1" x14ac:dyDescent="0.2">
      <c r="B20427" s="88"/>
      <c r="C20427" s="88"/>
      <c r="D20427" s="88"/>
      <c r="E20427" s="88"/>
      <c r="F20427" s="88"/>
      <c r="G20427" s="88"/>
      <c r="H20427" s="88"/>
      <c r="I20427" s="88"/>
      <c r="J20427" s="88"/>
      <c r="K20427" s="88"/>
    </row>
    <row r="20428" spans="2:11" ht="12" hidden="1" customHeight="1" x14ac:dyDescent="0.2">
      <c r="B20428" s="88"/>
      <c r="C20428" s="88"/>
      <c r="D20428" s="88"/>
      <c r="E20428" s="88"/>
      <c r="F20428" s="88"/>
      <c r="G20428" s="88"/>
      <c r="H20428" s="88"/>
      <c r="I20428" s="88"/>
      <c r="J20428" s="88"/>
      <c r="K20428" s="88"/>
    </row>
    <row r="20429" spans="2:11" ht="12" hidden="1" customHeight="1" x14ac:dyDescent="0.2">
      <c r="B20429" s="88"/>
      <c r="C20429" s="88"/>
      <c r="D20429" s="88"/>
      <c r="E20429" s="88"/>
      <c r="F20429" s="88"/>
      <c r="G20429" s="88"/>
      <c r="H20429" s="88"/>
      <c r="I20429" s="88"/>
      <c r="J20429" s="88"/>
      <c r="K20429" s="88"/>
    </row>
    <row r="20430" spans="2:11" ht="12" hidden="1" customHeight="1" x14ac:dyDescent="0.2">
      <c r="B20430" s="88"/>
      <c r="C20430" s="88"/>
      <c r="D20430" s="88"/>
      <c r="E20430" s="88"/>
      <c r="F20430" s="88"/>
      <c r="G20430" s="88"/>
      <c r="H20430" s="88"/>
      <c r="I20430" s="88"/>
      <c r="J20430" s="88"/>
      <c r="K20430" s="88"/>
    </row>
    <row r="20431" spans="2:11" ht="12" hidden="1" customHeight="1" x14ac:dyDescent="0.2">
      <c r="B20431" s="88"/>
      <c r="C20431" s="88"/>
      <c r="D20431" s="88"/>
      <c r="E20431" s="88"/>
      <c r="F20431" s="88"/>
      <c r="G20431" s="88"/>
      <c r="H20431" s="88"/>
      <c r="I20431" s="88"/>
      <c r="J20431" s="88"/>
      <c r="K20431" s="88"/>
    </row>
    <row r="20432" spans="2:11" ht="12" hidden="1" customHeight="1" x14ac:dyDescent="0.2">
      <c r="B20432" s="88"/>
      <c r="C20432" s="88"/>
      <c r="D20432" s="88"/>
      <c r="E20432" s="88"/>
      <c r="F20432" s="88"/>
      <c r="G20432" s="88"/>
      <c r="H20432" s="88"/>
      <c r="I20432" s="88"/>
      <c r="J20432" s="88"/>
      <c r="K20432" s="88"/>
    </row>
    <row r="20433" spans="2:11" ht="12" hidden="1" customHeight="1" x14ac:dyDescent="0.2">
      <c r="B20433" s="88"/>
      <c r="C20433" s="88"/>
      <c r="D20433" s="88"/>
      <c r="E20433" s="88"/>
      <c r="F20433" s="88"/>
      <c r="G20433" s="88"/>
      <c r="H20433" s="88"/>
      <c r="I20433" s="88"/>
      <c r="J20433" s="88"/>
      <c r="K20433" s="88"/>
    </row>
    <row r="20434" spans="2:11" ht="12" hidden="1" customHeight="1" x14ac:dyDescent="0.2">
      <c r="B20434" s="88"/>
      <c r="C20434" s="88"/>
      <c r="D20434" s="88"/>
      <c r="E20434" s="88"/>
      <c r="F20434" s="88"/>
      <c r="G20434" s="88"/>
      <c r="H20434" s="88"/>
      <c r="I20434" s="88"/>
      <c r="J20434" s="88"/>
      <c r="K20434" s="88"/>
    </row>
    <row r="20435" spans="2:11" ht="12" hidden="1" customHeight="1" x14ac:dyDescent="0.2">
      <c r="B20435" s="88"/>
      <c r="C20435" s="88"/>
      <c r="D20435" s="88"/>
      <c r="E20435" s="88"/>
      <c r="F20435" s="88"/>
      <c r="G20435" s="88"/>
      <c r="H20435" s="88"/>
      <c r="I20435" s="88"/>
      <c r="J20435" s="88"/>
      <c r="K20435" s="88"/>
    </row>
    <row r="20436" spans="2:11" ht="12" hidden="1" customHeight="1" x14ac:dyDescent="0.2">
      <c r="B20436" s="88"/>
      <c r="C20436" s="88"/>
      <c r="D20436" s="88"/>
      <c r="E20436" s="88"/>
      <c r="F20436" s="88"/>
      <c r="G20436" s="88"/>
      <c r="H20436" s="88"/>
      <c r="I20436" s="88"/>
      <c r="J20436" s="88"/>
      <c r="K20436" s="88"/>
    </row>
    <row r="20437" spans="2:11" ht="12" hidden="1" customHeight="1" x14ac:dyDescent="0.2">
      <c r="B20437" s="88"/>
      <c r="C20437" s="88"/>
      <c r="D20437" s="88"/>
      <c r="E20437" s="88"/>
      <c r="F20437" s="88"/>
      <c r="G20437" s="88"/>
      <c r="H20437" s="88"/>
      <c r="I20437" s="88"/>
      <c r="J20437" s="88"/>
      <c r="K20437" s="88"/>
    </row>
    <row r="20438" spans="2:11" ht="12" hidden="1" customHeight="1" x14ac:dyDescent="0.2">
      <c r="B20438" s="88"/>
      <c r="C20438" s="88"/>
      <c r="D20438" s="88"/>
      <c r="E20438" s="88"/>
      <c r="F20438" s="88"/>
      <c r="G20438" s="88"/>
      <c r="H20438" s="88"/>
      <c r="I20438" s="88"/>
      <c r="J20438" s="88"/>
      <c r="K20438" s="88"/>
    </row>
    <row r="20439" spans="2:11" ht="12" hidden="1" customHeight="1" x14ac:dyDescent="0.2">
      <c r="B20439" s="88"/>
      <c r="C20439" s="88"/>
      <c r="D20439" s="88"/>
      <c r="E20439" s="88"/>
      <c r="F20439" s="88"/>
      <c r="G20439" s="88"/>
      <c r="H20439" s="88"/>
      <c r="I20439" s="88"/>
      <c r="J20439" s="88"/>
      <c r="K20439" s="88"/>
    </row>
    <row r="20440" spans="2:11" ht="12" hidden="1" customHeight="1" x14ac:dyDescent="0.2">
      <c r="B20440" s="88"/>
      <c r="C20440" s="88"/>
      <c r="D20440" s="88"/>
      <c r="E20440" s="88"/>
      <c r="F20440" s="88"/>
      <c r="G20440" s="88"/>
      <c r="H20440" s="88"/>
      <c r="I20440" s="88"/>
      <c r="J20440" s="88"/>
      <c r="K20440" s="88"/>
    </row>
    <row r="20441" spans="2:11" ht="12" hidden="1" customHeight="1" x14ac:dyDescent="0.2">
      <c r="B20441" s="88"/>
      <c r="C20441" s="88"/>
      <c r="D20441" s="88"/>
      <c r="E20441" s="88"/>
      <c r="F20441" s="88"/>
      <c r="G20441" s="88"/>
      <c r="H20441" s="88"/>
      <c r="I20441" s="88"/>
      <c r="J20441" s="88"/>
      <c r="K20441" s="88"/>
    </row>
    <row r="20442" spans="2:11" ht="12" hidden="1" customHeight="1" x14ac:dyDescent="0.2">
      <c r="B20442" s="88"/>
      <c r="C20442" s="88"/>
      <c r="D20442" s="88"/>
      <c r="E20442" s="88"/>
      <c r="F20442" s="88"/>
      <c r="G20442" s="88"/>
      <c r="H20442" s="88"/>
      <c r="I20442" s="88"/>
      <c r="J20442" s="88"/>
      <c r="K20442" s="88"/>
    </row>
    <row r="20443" spans="2:11" ht="12" hidden="1" customHeight="1" x14ac:dyDescent="0.2">
      <c r="B20443" s="88"/>
      <c r="C20443" s="88"/>
      <c r="D20443" s="88"/>
      <c r="E20443" s="88"/>
      <c r="F20443" s="88"/>
      <c r="G20443" s="88"/>
      <c r="H20443" s="88"/>
      <c r="I20443" s="88"/>
      <c r="J20443" s="88"/>
      <c r="K20443" s="88"/>
    </row>
    <row r="20444" spans="2:11" ht="12" hidden="1" customHeight="1" x14ac:dyDescent="0.2">
      <c r="B20444" s="88"/>
      <c r="C20444" s="88"/>
      <c r="D20444" s="88"/>
      <c r="E20444" s="88"/>
      <c r="F20444" s="88"/>
      <c r="G20444" s="88"/>
      <c r="H20444" s="88"/>
      <c r="I20444" s="88"/>
      <c r="J20444" s="88"/>
      <c r="K20444" s="88"/>
    </row>
    <row r="20445" spans="2:11" ht="12" hidden="1" customHeight="1" x14ac:dyDescent="0.2">
      <c r="B20445" s="88"/>
      <c r="C20445" s="88"/>
      <c r="D20445" s="88"/>
      <c r="E20445" s="88"/>
      <c r="F20445" s="88"/>
      <c r="G20445" s="88"/>
      <c r="H20445" s="88"/>
      <c r="I20445" s="88"/>
      <c r="J20445" s="88"/>
      <c r="K20445" s="88"/>
    </row>
    <row r="20446" spans="2:11" ht="12" hidden="1" customHeight="1" x14ac:dyDescent="0.2">
      <c r="B20446" s="88"/>
      <c r="C20446" s="88"/>
      <c r="D20446" s="88"/>
      <c r="E20446" s="88"/>
      <c r="F20446" s="88"/>
      <c r="G20446" s="88"/>
      <c r="H20446" s="88"/>
      <c r="I20446" s="88"/>
      <c r="J20446" s="88"/>
      <c r="K20446" s="88"/>
    </row>
    <row r="20447" spans="2:11" ht="12" hidden="1" customHeight="1" x14ac:dyDescent="0.2">
      <c r="B20447" s="88"/>
      <c r="C20447" s="88"/>
      <c r="D20447" s="88"/>
      <c r="E20447" s="88"/>
      <c r="F20447" s="88"/>
      <c r="G20447" s="88"/>
      <c r="H20447" s="88"/>
      <c r="I20447" s="88"/>
      <c r="J20447" s="88"/>
      <c r="K20447" s="88"/>
    </row>
    <row r="20448" spans="2:11" ht="12" hidden="1" customHeight="1" x14ac:dyDescent="0.2">
      <c r="B20448" s="88"/>
      <c r="C20448" s="88"/>
      <c r="D20448" s="88"/>
      <c r="E20448" s="88"/>
      <c r="F20448" s="88"/>
      <c r="G20448" s="88"/>
      <c r="H20448" s="88"/>
      <c r="I20448" s="88"/>
      <c r="J20448" s="88"/>
      <c r="K20448" s="88"/>
    </row>
    <row r="20449" spans="2:11" ht="12" hidden="1" customHeight="1" x14ac:dyDescent="0.2">
      <c r="B20449" s="88"/>
      <c r="C20449" s="88"/>
      <c r="D20449" s="88"/>
      <c r="E20449" s="88"/>
      <c r="F20449" s="88"/>
      <c r="G20449" s="88"/>
      <c r="H20449" s="88"/>
      <c r="I20449" s="88"/>
      <c r="J20449" s="88"/>
      <c r="K20449" s="88"/>
    </row>
    <row r="20450" spans="2:11" ht="12" hidden="1" customHeight="1" x14ac:dyDescent="0.2">
      <c r="B20450" s="88"/>
      <c r="C20450" s="88"/>
      <c r="D20450" s="88"/>
      <c r="E20450" s="88"/>
      <c r="F20450" s="88"/>
      <c r="G20450" s="88"/>
      <c r="H20450" s="88"/>
      <c r="I20450" s="88"/>
      <c r="J20450" s="88"/>
      <c r="K20450" s="88"/>
    </row>
    <row r="20451" spans="2:11" ht="12" hidden="1" customHeight="1" x14ac:dyDescent="0.2">
      <c r="B20451" s="88"/>
      <c r="C20451" s="88"/>
      <c r="D20451" s="88"/>
      <c r="E20451" s="88"/>
      <c r="F20451" s="88"/>
      <c r="G20451" s="88"/>
      <c r="H20451" s="88"/>
      <c r="I20451" s="88"/>
      <c r="J20451" s="88"/>
      <c r="K20451" s="88"/>
    </row>
    <row r="20452" spans="2:11" ht="12" hidden="1" customHeight="1" x14ac:dyDescent="0.2">
      <c r="B20452" s="88"/>
      <c r="C20452" s="88"/>
      <c r="D20452" s="88"/>
      <c r="E20452" s="88"/>
      <c r="F20452" s="88"/>
      <c r="G20452" s="88"/>
      <c r="H20452" s="88"/>
      <c r="I20452" s="88"/>
      <c r="J20452" s="88"/>
      <c r="K20452" s="88"/>
    </row>
    <row r="20453" spans="2:11" ht="12" hidden="1" customHeight="1" x14ac:dyDescent="0.2">
      <c r="B20453" s="88"/>
      <c r="C20453" s="88"/>
      <c r="D20453" s="88"/>
      <c r="E20453" s="88"/>
      <c r="F20453" s="88"/>
      <c r="G20453" s="88"/>
      <c r="H20453" s="88"/>
      <c r="I20453" s="88"/>
      <c r="J20453" s="88"/>
      <c r="K20453" s="88"/>
    </row>
    <row r="20454" spans="2:11" ht="12" hidden="1" customHeight="1" x14ac:dyDescent="0.2">
      <c r="B20454" s="88"/>
      <c r="C20454" s="88"/>
      <c r="D20454" s="88"/>
      <c r="E20454" s="88"/>
      <c r="F20454" s="88"/>
      <c r="G20454" s="88"/>
      <c r="H20454" s="88"/>
      <c r="I20454" s="88"/>
      <c r="J20454" s="88"/>
      <c r="K20454" s="88"/>
    </row>
    <row r="20455" spans="2:11" ht="12" hidden="1" customHeight="1" x14ac:dyDescent="0.2">
      <c r="B20455" s="88"/>
      <c r="C20455" s="88"/>
      <c r="D20455" s="88"/>
      <c r="E20455" s="88"/>
      <c r="F20455" s="88"/>
      <c r="G20455" s="88"/>
      <c r="H20455" s="88"/>
      <c r="I20455" s="88"/>
      <c r="J20455" s="88"/>
      <c r="K20455" s="88"/>
    </row>
    <row r="20456" spans="2:11" ht="12" hidden="1" customHeight="1" x14ac:dyDescent="0.2">
      <c r="B20456" s="88"/>
      <c r="C20456" s="88"/>
      <c r="D20456" s="88"/>
      <c r="E20456" s="88"/>
      <c r="F20456" s="88"/>
      <c r="G20456" s="88"/>
      <c r="H20456" s="88"/>
      <c r="I20456" s="88"/>
      <c r="J20456" s="88"/>
      <c r="K20456" s="88"/>
    </row>
    <row r="20457" spans="2:11" ht="12" hidden="1" customHeight="1" x14ac:dyDescent="0.2">
      <c r="B20457" s="88"/>
      <c r="C20457" s="88"/>
      <c r="D20457" s="88"/>
      <c r="E20457" s="88"/>
      <c r="F20457" s="88"/>
      <c r="G20457" s="88"/>
      <c r="H20457" s="88"/>
      <c r="I20457" s="88"/>
      <c r="J20457" s="88"/>
      <c r="K20457" s="88"/>
    </row>
    <row r="20458" spans="2:11" ht="12" hidden="1" customHeight="1" x14ac:dyDescent="0.2">
      <c r="B20458" s="88"/>
      <c r="C20458" s="88"/>
      <c r="D20458" s="88"/>
      <c r="E20458" s="88"/>
      <c r="F20458" s="88"/>
      <c r="G20458" s="88"/>
      <c r="H20458" s="88"/>
      <c r="I20458" s="88"/>
      <c r="J20458" s="88"/>
      <c r="K20458" s="88"/>
    </row>
    <row r="20459" spans="2:11" ht="12" hidden="1" customHeight="1" x14ac:dyDescent="0.2">
      <c r="B20459" s="88"/>
      <c r="C20459" s="88"/>
      <c r="D20459" s="88"/>
      <c r="E20459" s="88"/>
      <c r="F20459" s="88"/>
      <c r="G20459" s="88"/>
      <c r="H20459" s="88"/>
      <c r="I20459" s="88"/>
      <c r="J20459" s="88"/>
      <c r="K20459" s="88"/>
    </row>
    <row r="20460" spans="2:11" ht="12" hidden="1" customHeight="1" x14ac:dyDescent="0.2">
      <c r="B20460" s="88"/>
      <c r="C20460" s="88"/>
      <c r="D20460" s="88"/>
      <c r="E20460" s="88"/>
      <c r="F20460" s="88"/>
      <c r="G20460" s="88"/>
      <c r="H20460" s="88"/>
      <c r="I20460" s="88"/>
      <c r="J20460" s="88"/>
      <c r="K20460" s="88"/>
    </row>
    <row r="20461" spans="2:11" ht="12" hidden="1" customHeight="1" x14ac:dyDescent="0.2">
      <c r="B20461" s="88"/>
      <c r="C20461" s="88"/>
      <c r="D20461" s="88"/>
      <c r="E20461" s="88"/>
      <c r="F20461" s="88"/>
      <c r="G20461" s="88"/>
      <c r="H20461" s="88"/>
      <c r="I20461" s="88"/>
      <c r="J20461" s="88"/>
      <c r="K20461" s="88"/>
    </row>
    <row r="20462" spans="2:11" ht="12" hidden="1" customHeight="1" x14ac:dyDescent="0.2">
      <c r="B20462" s="88"/>
      <c r="C20462" s="88"/>
      <c r="D20462" s="88"/>
      <c r="E20462" s="88"/>
      <c r="F20462" s="88"/>
      <c r="G20462" s="88"/>
      <c r="H20462" s="88"/>
      <c r="I20462" s="88"/>
      <c r="J20462" s="88"/>
      <c r="K20462" s="88"/>
    </row>
    <row r="20463" spans="2:11" ht="12" hidden="1" customHeight="1" x14ac:dyDescent="0.2">
      <c r="B20463" s="88"/>
      <c r="C20463" s="88"/>
      <c r="D20463" s="88"/>
      <c r="E20463" s="88"/>
      <c r="F20463" s="88"/>
      <c r="G20463" s="88"/>
      <c r="H20463" s="88"/>
      <c r="I20463" s="88"/>
      <c r="J20463" s="88"/>
      <c r="K20463" s="88"/>
    </row>
    <row r="20464" spans="2:11" ht="12" hidden="1" customHeight="1" x14ac:dyDescent="0.2">
      <c r="B20464" s="88"/>
      <c r="C20464" s="88"/>
      <c r="D20464" s="88"/>
      <c r="E20464" s="88"/>
      <c r="F20464" s="88"/>
      <c r="G20464" s="88"/>
      <c r="H20464" s="88"/>
      <c r="I20464" s="88"/>
      <c r="J20464" s="88"/>
      <c r="K20464" s="88"/>
    </row>
    <row r="20465" spans="2:11" ht="12" hidden="1" customHeight="1" x14ac:dyDescent="0.2">
      <c r="B20465" s="88"/>
      <c r="C20465" s="88"/>
      <c r="D20465" s="88"/>
      <c r="E20465" s="88"/>
      <c r="F20465" s="88"/>
      <c r="G20465" s="88"/>
      <c r="H20465" s="88"/>
      <c r="I20465" s="88"/>
      <c r="J20465" s="88"/>
      <c r="K20465" s="88"/>
    </row>
    <row r="20466" spans="2:11" ht="12" hidden="1" customHeight="1" x14ac:dyDescent="0.2">
      <c r="B20466" s="88"/>
      <c r="C20466" s="88"/>
      <c r="D20466" s="88"/>
      <c r="E20466" s="88"/>
      <c r="F20466" s="88"/>
      <c r="G20466" s="88"/>
      <c r="H20466" s="88"/>
      <c r="I20466" s="88"/>
      <c r="J20466" s="88"/>
      <c r="K20466" s="88"/>
    </row>
    <row r="20467" spans="2:11" ht="12" hidden="1" customHeight="1" x14ac:dyDescent="0.2">
      <c r="B20467" s="88"/>
      <c r="C20467" s="88"/>
      <c r="D20467" s="88"/>
      <c r="E20467" s="88"/>
      <c r="F20467" s="88"/>
      <c r="G20467" s="88"/>
      <c r="H20467" s="88"/>
      <c r="I20467" s="88"/>
      <c r="J20467" s="88"/>
      <c r="K20467" s="88"/>
    </row>
    <row r="20468" spans="2:11" ht="12" hidden="1" customHeight="1" x14ac:dyDescent="0.2">
      <c r="B20468" s="88"/>
      <c r="C20468" s="88"/>
      <c r="D20468" s="88"/>
      <c r="E20468" s="88"/>
      <c r="F20468" s="88"/>
      <c r="G20468" s="88"/>
      <c r="H20468" s="88"/>
      <c r="I20468" s="88"/>
      <c r="J20468" s="88"/>
      <c r="K20468" s="88"/>
    </row>
    <row r="20469" spans="2:11" ht="12" hidden="1" customHeight="1" x14ac:dyDescent="0.2">
      <c r="B20469" s="88"/>
      <c r="C20469" s="88"/>
      <c r="D20469" s="88"/>
      <c r="E20469" s="88"/>
      <c r="F20469" s="88"/>
      <c r="G20469" s="88"/>
      <c r="H20469" s="88"/>
      <c r="I20469" s="88"/>
      <c r="J20469" s="88"/>
      <c r="K20469" s="88"/>
    </row>
    <row r="20470" spans="2:11" ht="12" hidden="1" customHeight="1" x14ac:dyDescent="0.2">
      <c r="B20470" s="88"/>
      <c r="C20470" s="88"/>
      <c r="D20470" s="88"/>
      <c r="E20470" s="88"/>
      <c r="F20470" s="88"/>
      <c r="G20470" s="88"/>
      <c r="H20470" s="88"/>
      <c r="I20470" s="88"/>
      <c r="J20470" s="88"/>
      <c r="K20470" s="88"/>
    </row>
    <row r="20471" spans="2:11" ht="12" hidden="1" customHeight="1" x14ac:dyDescent="0.2">
      <c r="B20471" s="88"/>
      <c r="C20471" s="88"/>
      <c r="D20471" s="88"/>
      <c r="E20471" s="88"/>
      <c r="F20471" s="88"/>
      <c r="G20471" s="88"/>
      <c r="H20471" s="88"/>
      <c r="I20471" s="88"/>
      <c r="J20471" s="88"/>
      <c r="K20471" s="88"/>
    </row>
    <row r="20472" spans="2:11" ht="12" hidden="1" customHeight="1" x14ac:dyDescent="0.2">
      <c r="B20472" s="88"/>
      <c r="C20472" s="88"/>
      <c r="D20472" s="88"/>
      <c r="E20472" s="88"/>
      <c r="F20472" s="88"/>
      <c r="G20472" s="88"/>
      <c r="H20472" s="88"/>
      <c r="I20472" s="88"/>
      <c r="J20472" s="88"/>
      <c r="K20472" s="88"/>
    </row>
    <row r="20473" spans="2:11" ht="12" hidden="1" customHeight="1" x14ac:dyDescent="0.2">
      <c r="B20473" s="88"/>
      <c r="C20473" s="88"/>
      <c r="D20473" s="88"/>
      <c r="E20473" s="88"/>
      <c r="F20473" s="88"/>
      <c r="G20473" s="88"/>
      <c r="H20473" s="88"/>
      <c r="I20473" s="88"/>
      <c r="J20473" s="88"/>
      <c r="K20473" s="88"/>
    </row>
    <row r="20474" spans="2:11" ht="12" hidden="1" customHeight="1" x14ac:dyDescent="0.2">
      <c r="B20474" s="88"/>
      <c r="C20474" s="88"/>
      <c r="D20474" s="88"/>
      <c r="E20474" s="88"/>
      <c r="F20474" s="88"/>
      <c r="G20474" s="88"/>
      <c r="H20474" s="88"/>
      <c r="I20474" s="88"/>
      <c r="J20474" s="88"/>
      <c r="K20474" s="88"/>
    </row>
    <row r="20475" spans="2:11" ht="12" hidden="1" customHeight="1" x14ac:dyDescent="0.2">
      <c r="B20475" s="88"/>
      <c r="C20475" s="88"/>
      <c r="D20475" s="88"/>
      <c r="E20475" s="88"/>
      <c r="F20475" s="88"/>
      <c r="G20475" s="88"/>
      <c r="H20475" s="88"/>
      <c r="I20475" s="88"/>
      <c r="J20475" s="88"/>
      <c r="K20475" s="88"/>
    </row>
    <row r="20476" spans="2:11" ht="12" hidden="1" customHeight="1" x14ac:dyDescent="0.2">
      <c r="B20476" s="88"/>
      <c r="C20476" s="88"/>
      <c r="D20476" s="88"/>
      <c r="E20476" s="88"/>
      <c r="F20476" s="88"/>
      <c r="G20476" s="88"/>
      <c r="H20476" s="88"/>
      <c r="I20476" s="88"/>
      <c r="J20476" s="88"/>
      <c r="K20476" s="88"/>
    </row>
    <row r="20477" spans="2:11" ht="12" hidden="1" customHeight="1" x14ac:dyDescent="0.2">
      <c r="B20477" s="88"/>
      <c r="C20477" s="88"/>
      <c r="D20477" s="88"/>
      <c r="E20477" s="88"/>
      <c r="F20477" s="88"/>
      <c r="G20477" s="88"/>
      <c r="H20477" s="88"/>
      <c r="I20477" s="88"/>
      <c r="J20477" s="88"/>
      <c r="K20477" s="88"/>
    </row>
    <row r="20478" spans="2:11" ht="12" hidden="1" customHeight="1" x14ac:dyDescent="0.2">
      <c r="B20478" s="88"/>
      <c r="C20478" s="88"/>
      <c r="D20478" s="88"/>
      <c r="E20478" s="88"/>
      <c r="F20478" s="88"/>
      <c r="G20478" s="88"/>
      <c r="H20478" s="88"/>
      <c r="I20478" s="88"/>
      <c r="J20478" s="88"/>
      <c r="K20478" s="88"/>
    </row>
    <row r="20479" spans="2:11" ht="12" hidden="1" customHeight="1" x14ac:dyDescent="0.2">
      <c r="B20479" s="88"/>
      <c r="C20479" s="88"/>
      <c r="D20479" s="88"/>
      <c r="E20479" s="88"/>
      <c r="F20479" s="88"/>
      <c r="G20479" s="88"/>
      <c r="H20479" s="88"/>
      <c r="I20479" s="88"/>
      <c r="J20479" s="88"/>
      <c r="K20479" s="88"/>
    </row>
    <row r="20480" spans="2:11" ht="12" hidden="1" customHeight="1" x14ac:dyDescent="0.2">
      <c r="B20480" s="88"/>
      <c r="C20480" s="88"/>
      <c r="D20480" s="88"/>
      <c r="E20480" s="88"/>
      <c r="F20480" s="88"/>
      <c r="G20480" s="88"/>
      <c r="H20480" s="88"/>
      <c r="I20480" s="88"/>
      <c r="J20480" s="88"/>
      <c r="K20480" s="88"/>
    </row>
    <row r="20481" spans="2:11" ht="12" hidden="1" customHeight="1" x14ac:dyDescent="0.2">
      <c r="B20481" s="88"/>
      <c r="C20481" s="88"/>
      <c r="D20481" s="88"/>
      <c r="E20481" s="88"/>
      <c r="F20481" s="88"/>
      <c r="G20481" s="88"/>
      <c r="H20481" s="88"/>
      <c r="I20481" s="88"/>
      <c r="J20481" s="88"/>
      <c r="K20481" s="88"/>
    </row>
    <row r="20482" spans="2:11" ht="12" hidden="1" customHeight="1" x14ac:dyDescent="0.2">
      <c r="B20482" s="88"/>
      <c r="C20482" s="88"/>
      <c r="D20482" s="88"/>
      <c r="E20482" s="88"/>
      <c r="F20482" s="88"/>
      <c r="G20482" s="88"/>
      <c r="H20482" s="88"/>
      <c r="I20482" s="88"/>
      <c r="J20482" s="88"/>
      <c r="K20482" s="88"/>
    </row>
    <row r="20483" spans="2:11" ht="12" hidden="1" customHeight="1" x14ac:dyDescent="0.2">
      <c r="B20483" s="88"/>
      <c r="C20483" s="88"/>
      <c r="D20483" s="88"/>
      <c r="E20483" s="88"/>
      <c r="F20483" s="88"/>
      <c r="G20483" s="88"/>
      <c r="H20483" s="88"/>
      <c r="I20483" s="88"/>
      <c r="J20483" s="88"/>
      <c r="K20483" s="88"/>
    </row>
    <row r="20484" spans="2:11" ht="12" hidden="1" customHeight="1" x14ac:dyDescent="0.2">
      <c r="B20484" s="88"/>
      <c r="C20484" s="88"/>
      <c r="D20484" s="88"/>
      <c r="E20484" s="88"/>
      <c r="F20484" s="88"/>
      <c r="G20484" s="88"/>
      <c r="H20484" s="88"/>
      <c r="I20484" s="88"/>
      <c r="J20484" s="88"/>
      <c r="K20484" s="88"/>
    </row>
    <row r="20485" spans="2:11" ht="12" hidden="1" customHeight="1" x14ac:dyDescent="0.2">
      <c r="B20485" s="88"/>
      <c r="C20485" s="88"/>
      <c r="D20485" s="88"/>
      <c r="E20485" s="88"/>
      <c r="F20485" s="88"/>
      <c r="G20485" s="88"/>
      <c r="H20485" s="88"/>
      <c r="I20485" s="88"/>
      <c r="J20485" s="88"/>
      <c r="K20485" s="88"/>
    </row>
    <row r="20486" spans="2:11" ht="12" hidden="1" customHeight="1" x14ac:dyDescent="0.2">
      <c r="B20486" s="88"/>
      <c r="C20486" s="88"/>
      <c r="D20486" s="88"/>
      <c r="E20486" s="88"/>
      <c r="F20486" s="88"/>
      <c r="G20486" s="88"/>
      <c r="H20486" s="88"/>
      <c r="I20486" s="88"/>
      <c r="J20486" s="88"/>
      <c r="K20486" s="88"/>
    </row>
    <row r="20487" spans="2:11" ht="12" hidden="1" customHeight="1" x14ac:dyDescent="0.2">
      <c r="B20487" s="88"/>
      <c r="C20487" s="88"/>
      <c r="D20487" s="88"/>
      <c r="E20487" s="88"/>
      <c r="F20487" s="88"/>
      <c r="G20487" s="88"/>
      <c r="H20487" s="88"/>
      <c r="I20487" s="88"/>
      <c r="J20487" s="88"/>
      <c r="K20487" s="88"/>
    </row>
    <row r="20488" spans="2:11" ht="12" hidden="1" customHeight="1" x14ac:dyDescent="0.2">
      <c r="B20488" s="88"/>
      <c r="C20488" s="88"/>
      <c r="D20488" s="88"/>
      <c r="E20488" s="88"/>
      <c r="F20488" s="88"/>
      <c r="G20488" s="88"/>
      <c r="H20488" s="88"/>
      <c r="I20488" s="88"/>
      <c r="J20488" s="88"/>
      <c r="K20488" s="88"/>
    </row>
    <row r="20489" spans="2:11" ht="12" hidden="1" customHeight="1" x14ac:dyDescent="0.2">
      <c r="B20489" s="88"/>
      <c r="C20489" s="88"/>
      <c r="D20489" s="88"/>
      <c r="E20489" s="88"/>
      <c r="F20489" s="88"/>
      <c r="G20489" s="88"/>
      <c r="H20489" s="88"/>
      <c r="I20489" s="88"/>
      <c r="J20489" s="88"/>
      <c r="K20489" s="88"/>
    </row>
    <row r="20490" spans="2:11" ht="12" hidden="1" customHeight="1" x14ac:dyDescent="0.2">
      <c r="B20490" s="88"/>
      <c r="C20490" s="88"/>
      <c r="D20490" s="88"/>
      <c r="E20490" s="88"/>
      <c r="F20490" s="88"/>
      <c r="G20490" s="88"/>
      <c r="H20490" s="88"/>
      <c r="I20490" s="88"/>
      <c r="J20490" s="88"/>
      <c r="K20490" s="88"/>
    </row>
    <row r="20491" spans="2:11" ht="12" hidden="1" customHeight="1" x14ac:dyDescent="0.2">
      <c r="B20491" s="88"/>
      <c r="C20491" s="88"/>
      <c r="D20491" s="88"/>
      <c r="E20491" s="88"/>
      <c r="F20491" s="88"/>
      <c r="G20491" s="88"/>
      <c r="H20491" s="88"/>
      <c r="I20491" s="88"/>
      <c r="J20491" s="88"/>
      <c r="K20491" s="88"/>
    </row>
    <row r="20492" spans="2:11" ht="12" hidden="1" customHeight="1" x14ac:dyDescent="0.2">
      <c r="B20492" s="88"/>
      <c r="C20492" s="88"/>
      <c r="D20492" s="88"/>
      <c r="E20492" s="88"/>
      <c r="F20492" s="88"/>
      <c r="G20492" s="88"/>
      <c r="H20492" s="88"/>
      <c r="I20492" s="88"/>
      <c r="J20492" s="88"/>
      <c r="K20492" s="88"/>
    </row>
    <row r="20493" spans="2:11" ht="12" hidden="1" customHeight="1" x14ac:dyDescent="0.2">
      <c r="B20493" s="88"/>
      <c r="C20493" s="88"/>
      <c r="D20493" s="88"/>
      <c r="E20493" s="88"/>
      <c r="F20493" s="88"/>
      <c r="G20493" s="88"/>
      <c r="H20493" s="88"/>
      <c r="I20493" s="88"/>
      <c r="J20493" s="88"/>
      <c r="K20493" s="88"/>
    </row>
    <row r="20494" spans="2:11" ht="12" hidden="1" customHeight="1" x14ac:dyDescent="0.2">
      <c r="B20494" s="88"/>
      <c r="C20494" s="88"/>
      <c r="D20494" s="88"/>
      <c r="E20494" s="88"/>
      <c r="F20494" s="88"/>
      <c r="G20494" s="88"/>
      <c r="H20494" s="88"/>
      <c r="I20494" s="88"/>
      <c r="J20494" s="88"/>
      <c r="K20494" s="88"/>
    </row>
    <row r="20495" spans="2:11" ht="12" hidden="1" customHeight="1" x14ac:dyDescent="0.2">
      <c r="B20495" s="88"/>
      <c r="C20495" s="88"/>
      <c r="D20495" s="88"/>
      <c r="E20495" s="88"/>
      <c r="F20495" s="88"/>
      <c r="G20495" s="88"/>
      <c r="H20495" s="88"/>
      <c r="I20495" s="88"/>
      <c r="J20495" s="88"/>
      <c r="K20495" s="88"/>
    </row>
    <row r="20496" spans="2:11" ht="12" hidden="1" customHeight="1" x14ac:dyDescent="0.2">
      <c r="B20496" s="88"/>
      <c r="C20496" s="88"/>
      <c r="D20496" s="88"/>
      <c r="E20496" s="88"/>
      <c r="F20496" s="88"/>
      <c r="G20496" s="88"/>
      <c r="H20496" s="88"/>
      <c r="I20496" s="88"/>
      <c r="J20496" s="88"/>
      <c r="K20496" s="88"/>
    </row>
    <row r="20497" spans="2:11" ht="12" hidden="1" customHeight="1" x14ac:dyDescent="0.2">
      <c r="B20497" s="88"/>
      <c r="C20497" s="88"/>
      <c r="D20497" s="88"/>
      <c r="E20497" s="88"/>
      <c r="F20497" s="88"/>
      <c r="G20497" s="88"/>
      <c r="H20497" s="88"/>
      <c r="I20497" s="88"/>
      <c r="J20497" s="88"/>
      <c r="K20497" s="88"/>
    </row>
    <row r="20498" spans="2:11" ht="12" hidden="1" customHeight="1" x14ac:dyDescent="0.2">
      <c r="B20498" s="88"/>
      <c r="C20498" s="88"/>
      <c r="D20498" s="88"/>
      <c r="E20498" s="88"/>
      <c r="F20498" s="88"/>
      <c r="G20498" s="88"/>
      <c r="H20498" s="88"/>
      <c r="I20498" s="88"/>
      <c r="J20498" s="88"/>
      <c r="K20498" s="88"/>
    </row>
    <row r="20499" spans="2:11" ht="12" hidden="1" customHeight="1" x14ac:dyDescent="0.2">
      <c r="B20499" s="88"/>
      <c r="C20499" s="88"/>
      <c r="D20499" s="88"/>
      <c r="E20499" s="88"/>
      <c r="F20499" s="88"/>
      <c r="G20499" s="88"/>
      <c r="H20499" s="88"/>
      <c r="I20499" s="88"/>
      <c r="J20499" s="88"/>
      <c r="K20499" s="88"/>
    </row>
    <row r="20500" spans="2:11" ht="12" hidden="1" customHeight="1" x14ac:dyDescent="0.2">
      <c r="B20500" s="88"/>
      <c r="C20500" s="88"/>
      <c r="D20500" s="88"/>
      <c r="E20500" s="88"/>
      <c r="F20500" s="88"/>
      <c r="G20500" s="88"/>
      <c r="H20500" s="88"/>
      <c r="I20500" s="88"/>
      <c r="J20500" s="88"/>
      <c r="K20500" s="88"/>
    </row>
    <row r="20501" spans="2:11" ht="12" hidden="1" customHeight="1" x14ac:dyDescent="0.2">
      <c r="B20501" s="88"/>
      <c r="C20501" s="88"/>
      <c r="D20501" s="88"/>
      <c r="E20501" s="88"/>
      <c r="F20501" s="88"/>
      <c r="G20501" s="88"/>
      <c r="H20501" s="88"/>
      <c r="I20501" s="88"/>
      <c r="J20501" s="88"/>
      <c r="K20501" s="88"/>
    </row>
    <row r="20502" spans="2:11" ht="12" hidden="1" customHeight="1" x14ac:dyDescent="0.2">
      <c r="B20502" s="88"/>
      <c r="C20502" s="88"/>
      <c r="D20502" s="88"/>
      <c r="E20502" s="88"/>
      <c r="F20502" s="88"/>
      <c r="G20502" s="88"/>
      <c r="H20502" s="88"/>
      <c r="I20502" s="88"/>
      <c r="J20502" s="88"/>
      <c r="K20502" s="88"/>
    </row>
    <row r="20503" spans="2:11" ht="12" hidden="1" customHeight="1" x14ac:dyDescent="0.2">
      <c r="B20503" s="88"/>
      <c r="C20503" s="88"/>
      <c r="D20503" s="88"/>
      <c r="E20503" s="88"/>
      <c r="F20503" s="88"/>
      <c r="G20503" s="88"/>
      <c r="H20503" s="88"/>
      <c r="I20503" s="88"/>
      <c r="J20503" s="88"/>
      <c r="K20503" s="88"/>
    </row>
    <row r="20504" spans="2:11" ht="12" hidden="1" customHeight="1" x14ac:dyDescent="0.2">
      <c r="B20504" s="88"/>
      <c r="C20504" s="88"/>
      <c r="D20504" s="88"/>
      <c r="E20504" s="88"/>
      <c r="F20504" s="88"/>
      <c r="G20504" s="88"/>
      <c r="H20504" s="88"/>
      <c r="I20504" s="88"/>
      <c r="J20504" s="88"/>
      <c r="K20504" s="88"/>
    </row>
    <row r="20505" spans="2:11" ht="12" hidden="1" customHeight="1" x14ac:dyDescent="0.2">
      <c r="B20505" s="88"/>
      <c r="C20505" s="88"/>
      <c r="D20505" s="88"/>
      <c r="E20505" s="88"/>
      <c r="F20505" s="88"/>
      <c r="G20505" s="88"/>
      <c r="H20505" s="88"/>
      <c r="I20505" s="88"/>
      <c r="J20505" s="88"/>
      <c r="K20505" s="88"/>
    </row>
    <row r="20506" spans="2:11" ht="12" hidden="1" customHeight="1" x14ac:dyDescent="0.2">
      <c r="B20506" s="88"/>
      <c r="C20506" s="88"/>
      <c r="D20506" s="88"/>
      <c r="E20506" s="88"/>
      <c r="F20506" s="88"/>
      <c r="G20506" s="88"/>
      <c r="H20506" s="88"/>
      <c r="I20506" s="88"/>
      <c r="J20506" s="88"/>
      <c r="K20506" s="88"/>
    </row>
    <row r="20507" spans="2:11" ht="12" hidden="1" customHeight="1" x14ac:dyDescent="0.2">
      <c r="B20507" s="88"/>
      <c r="C20507" s="88"/>
      <c r="D20507" s="88"/>
      <c r="E20507" s="88"/>
      <c r="F20507" s="88"/>
      <c r="G20507" s="88"/>
      <c r="H20507" s="88"/>
      <c r="I20507" s="88"/>
      <c r="J20507" s="88"/>
      <c r="K20507" s="88"/>
    </row>
    <row r="20508" spans="2:11" ht="12" hidden="1" customHeight="1" x14ac:dyDescent="0.2">
      <c r="B20508" s="88"/>
      <c r="C20508" s="88"/>
      <c r="D20508" s="88"/>
      <c r="E20508" s="88"/>
      <c r="F20508" s="88"/>
      <c r="G20508" s="88"/>
      <c r="H20508" s="88"/>
      <c r="I20508" s="88"/>
      <c r="J20508" s="88"/>
      <c r="K20508" s="88"/>
    </row>
    <row r="20509" spans="2:11" ht="12" hidden="1" customHeight="1" x14ac:dyDescent="0.2">
      <c r="B20509" s="88"/>
      <c r="C20509" s="88"/>
      <c r="D20509" s="88"/>
      <c r="E20509" s="88"/>
      <c r="F20509" s="88"/>
      <c r="G20509" s="88"/>
      <c r="H20509" s="88"/>
      <c r="I20509" s="88"/>
      <c r="J20509" s="88"/>
      <c r="K20509" s="88"/>
    </row>
    <row r="20510" spans="2:11" ht="12" hidden="1" customHeight="1" x14ac:dyDescent="0.2">
      <c r="B20510" s="88"/>
      <c r="C20510" s="88"/>
      <c r="D20510" s="88"/>
      <c r="E20510" s="88"/>
      <c r="F20510" s="88"/>
      <c r="G20510" s="88"/>
      <c r="H20510" s="88"/>
      <c r="I20510" s="88"/>
      <c r="J20510" s="88"/>
      <c r="K20510" s="88"/>
    </row>
    <row r="20511" spans="2:11" ht="12" hidden="1" customHeight="1" x14ac:dyDescent="0.2">
      <c r="B20511" s="88"/>
      <c r="C20511" s="88"/>
      <c r="D20511" s="88"/>
      <c r="E20511" s="88"/>
      <c r="F20511" s="88"/>
      <c r="G20511" s="88"/>
      <c r="H20511" s="88"/>
      <c r="I20511" s="88"/>
      <c r="J20511" s="88"/>
      <c r="K20511" s="88"/>
    </row>
    <row r="20512" spans="2:11" ht="12" hidden="1" customHeight="1" x14ac:dyDescent="0.2">
      <c r="B20512" s="88"/>
      <c r="C20512" s="88"/>
      <c r="D20512" s="88"/>
      <c r="E20512" s="88"/>
      <c r="F20512" s="88"/>
      <c r="G20512" s="88"/>
      <c r="H20512" s="88"/>
      <c r="I20512" s="88"/>
      <c r="J20512" s="88"/>
      <c r="K20512" s="88"/>
    </row>
    <row r="20513" spans="2:11" ht="12" hidden="1" customHeight="1" x14ac:dyDescent="0.2">
      <c r="B20513" s="88"/>
      <c r="C20513" s="88"/>
      <c r="D20513" s="88"/>
      <c r="E20513" s="88"/>
      <c r="F20513" s="88"/>
      <c r="G20513" s="88"/>
      <c r="H20513" s="88"/>
      <c r="I20513" s="88"/>
      <c r="J20513" s="88"/>
      <c r="K20513" s="88"/>
    </row>
    <row r="20514" spans="2:11" ht="12" hidden="1" customHeight="1" x14ac:dyDescent="0.2">
      <c r="B20514" s="88"/>
      <c r="C20514" s="88"/>
      <c r="D20514" s="88"/>
      <c r="E20514" s="88"/>
      <c r="F20514" s="88"/>
      <c r="G20514" s="88"/>
      <c r="H20514" s="88"/>
      <c r="I20514" s="88"/>
      <c r="J20514" s="88"/>
      <c r="K20514" s="88"/>
    </row>
    <row r="20515" spans="2:11" ht="12" hidden="1" customHeight="1" x14ac:dyDescent="0.2">
      <c r="B20515" s="88"/>
      <c r="C20515" s="88"/>
      <c r="D20515" s="88"/>
      <c r="E20515" s="88"/>
      <c r="F20515" s="88"/>
      <c r="G20515" s="88"/>
      <c r="H20515" s="88"/>
      <c r="I20515" s="88"/>
      <c r="J20515" s="88"/>
      <c r="K20515" s="88"/>
    </row>
    <row r="20516" spans="2:11" ht="12" hidden="1" customHeight="1" x14ac:dyDescent="0.2">
      <c r="B20516" s="88"/>
      <c r="C20516" s="88"/>
      <c r="D20516" s="88"/>
      <c r="E20516" s="88"/>
      <c r="F20516" s="88"/>
      <c r="G20516" s="88"/>
      <c r="H20516" s="88"/>
      <c r="I20516" s="88"/>
      <c r="J20516" s="88"/>
      <c r="K20516" s="88"/>
    </row>
    <row r="20517" spans="2:11" ht="12" hidden="1" customHeight="1" x14ac:dyDescent="0.2">
      <c r="B20517" s="88"/>
      <c r="C20517" s="88"/>
      <c r="D20517" s="88"/>
      <c r="E20517" s="88"/>
      <c r="F20517" s="88"/>
      <c r="G20517" s="88"/>
      <c r="H20517" s="88"/>
      <c r="I20517" s="88"/>
      <c r="J20517" s="88"/>
      <c r="K20517" s="88"/>
    </row>
    <row r="20518" spans="2:11" ht="12" hidden="1" customHeight="1" x14ac:dyDescent="0.2">
      <c r="B20518" s="88"/>
      <c r="C20518" s="88"/>
      <c r="D20518" s="88"/>
      <c r="E20518" s="88"/>
      <c r="F20518" s="88"/>
      <c r="G20518" s="88"/>
      <c r="H20518" s="88"/>
      <c r="I20518" s="88"/>
      <c r="J20518" s="88"/>
      <c r="K20518" s="88"/>
    </row>
    <row r="20519" spans="2:11" ht="12" hidden="1" customHeight="1" x14ac:dyDescent="0.2">
      <c r="B20519" s="88"/>
      <c r="C20519" s="88"/>
      <c r="D20519" s="88"/>
      <c r="E20519" s="88"/>
      <c r="F20519" s="88"/>
      <c r="G20519" s="88"/>
      <c r="H20519" s="88"/>
      <c r="I20519" s="88"/>
      <c r="J20519" s="88"/>
      <c r="K20519" s="88"/>
    </row>
    <row r="20520" spans="2:11" ht="12" hidden="1" customHeight="1" x14ac:dyDescent="0.2">
      <c r="B20520" s="88"/>
      <c r="C20520" s="88"/>
      <c r="D20520" s="88"/>
      <c r="E20520" s="88"/>
      <c r="F20520" s="88"/>
      <c r="G20520" s="88"/>
      <c r="H20520" s="88"/>
      <c r="I20520" s="88"/>
      <c r="J20520" s="88"/>
      <c r="K20520" s="88"/>
    </row>
    <row r="20521" spans="2:11" ht="12" hidden="1" customHeight="1" x14ac:dyDescent="0.2">
      <c r="B20521" s="88"/>
      <c r="C20521" s="88"/>
      <c r="D20521" s="88"/>
      <c r="E20521" s="88"/>
      <c r="F20521" s="88"/>
      <c r="G20521" s="88"/>
      <c r="H20521" s="88"/>
      <c r="I20521" s="88"/>
      <c r="J20521" s="88"/>
      <c r="K20521" s="88"/>
    </row>
    <row r="20522" spans="2:11" ht="12" hidden="1" customHeight="1" x14ac:dyDescent="0.2">
      <c r="B20522" s="88"/>
      <c r="C20522" s="88"/>
      <c r="D20522" s="88"/>
      <c r="E20522" s="88"/>
      <c r="F20522" s="88"/>
      <c r="G20522" s="88"/>
      <c r="H20522" s="88"/>
      <c r="I20522" s="88"/>
      <c r="J20522" s="88"/>
      <c r="K20522" s="88"/>
    </row>
    <row r="20523" spans="2:11" ht="12" hidden="1" customHeight="1" x14ac:dyDescent="0.2">
      <c r="B20523" s="88"/>
      <c r="C20523" s="88"/>
      <c r="D20523" s="88"/>
      <c r="E20523" s="88"/>
      <c r="F20523" s="88"/>
      <c r="G20523" s="88"/>
      <c r="H20523" s="88"/>
      <c r="I20523" s="88"/>
      <c r="J20523" s="88"/>
      <c r="K20523" s="88"/>
    </row>
    <row r="20524" spans="2:11" ht="12" hidden="1" customHeight="1" x14ac:dyDescent="0.2">
      <c r="B20524" s="88"/>
      <c r="C20524" s="88"/>
      <c r="D20524" s="88"/>
      <c r="E20524" s="88"/>
      <c r="F20524" s="88"/>
      <c r="G20524" s="88"/>
      <c r="H20524" s="88"/>
      <c r="I20524" s="88"/>
      <c r="J20524" s="88"/>
      <c r="K20524" s="88"/>
    </row>
    <row r="20525" spans="2:11" ht="12" hidden="1" customHeight="1" x14ac:dyDescent="0.2">
      <c r="B20525" s="88"/>
      <c r="C20525" s="88"/>
      <c r="D20525" s="88"/>
      <c r="E20525" s="88"/>
      <c r="F20525" s="88"/>
      <c r="G20525" s="88"/>
      <c r="H20525" s="88"/>
      <c r="I20525" s="88"/>
      <c r="J20525" s="88"/>
      <c r="K20525" s="88"/>
    </row>
    <row r="20526" spans="2:11" ht="12" hidden="1" customHeight="1" x14ac:dyDescent="0.2">
      <c r="B20526" s="88"/>
      <c r="C20526" s="88"/>
      <c r="D20526" s="88"/>
      <c r="E20526" s="88"/>
      <c r="F20526" s="88"/>
      <c r="G20526" s="88"/>
      <c r="H20526" s="88"/>
      <c r="I20526" s="88"/>
      <c r="J20526" s="88"/>
      <c r="K20526" s="88"/>
    </row>
    <row r="20527" spans="2:11" ht="12" hidden="1" customHeight="1" x14ac:dyDescent="0.2">
      <c r="B20527" s="88"/>
      <c r="C20527" s="88"/>
      <c r="D20527" s="88"/>
      <c r="E20527" s="88"/>
      <c r="F20527" s="88"/>
      <c r="G20527" s="88"/>
      <c r="H20527" s="88"/>
      <c r="I20527" s="88"/>
      <c r="J20527" s="88"/>
      <c r="K20527" s="88"/>
    </row>
    <row r="20528" spans="2:11" ht="12" hidden="1" customHeight="1" x14ac:dyDescent="0.2">
      <c r="B20528" s="88"/>
      <c r="C20528" s="88"/>
      <c r="D20528" s="88"/>
      <c r="E20528" s="88"/>
      <c r="F20528" s="88"/>
      <c r="G20528" s="88"/>
      <c r="H20528" s="88"/>
      <c r="I20528" s="88"/>
      <c r="J20528" s="88"/>
      <c r="K20528" s="88"/>
    </row>
    <row r="20529" spans="2:11" ht="12" hidden="1" customHeight="1" x14ac:dyDescent="0.2">
      <c r="B20529" s="88"/>
      <c r="C20529" s="88"/>
      <c r="D20529" s="88"/>
      <c r="E20529" s="88"/>
      <c r="F20529" s="88"/>
      <c r="G20529" s="88"/>
      <c r="H20529" s="88"/>
      <c r="I20529" s="88"/>
      <c r="J20529" s="88"/>
      <c r="K20529" s="88"/>
    </row>
    <row r="20530" spans="2:11" ht="12" hidden="1" customHeight="1" x14ac:dyDescent="0.2">
      <c r="B20530" s="88"/>
      <c r="C20530" s="88"/>
      <c r="D20530" s="88"/>
      <c r="E20530" s="88"/>
      <c r="F20530" s="88"/>
      <c r="G20530" s="88"/>
      <c r="H20530" s="88"/>
      <c r="I20530" s="88"/>
      <c r="J20530" s="88"/>
      <c r="K20530" s="88"/>
    </row>
    <row r="20531" spans="2:11" ht="12" hidden="1" customHeight="1" x14ac:dyDescent="0.2">
      <c r="B20531" s="88"/>
      <c r="C20531" s="88"/>
      <c r="D20531" s="88"/>
      <c r="E20531" s="88"/>
      <c r="F20531" s="88"/>
      <c r="G20531" s="88"/>
      <c r="H20531" s="88"/>
      <c r="I20531" s="88"/>
      <c r="J20531" s="88"/>
      <c r="K20531" s="88"/>
    </row>
    <row r="20532" spans="2:11" ht="12" hidden="1" customHeight="1" x14ac:dyDescent="0.2">
      <c r="B20532" s="88"/>
      <c r="C20532" s="88"/>
      <c r="D20532" s="88"/>
      <c r="E20532" s="88"/>
      <c r="F20532" s="88"/>
      <c r="G20532" s="88"/>
      <c r="H20532" s="88"/>
      <c r="I20532" s="88"/>
      <c r="J20532" s="88"/>
      <c r="K20532" s="88"/>
    </row>
    <row r="20533" spans="2:11" ht="12" hidden="1" customHeight="1" x14ac:dyDescent="0.2">
      <c r="B20533" s="88"/>
      <c r="C20533" s="88"/>
      <c r="D20533" s="88"/>
      <c r="E20533" s="88"/>
      <c r="F20533" s="88"/>
      <c r="G20533" s="88"/>
      <c r="H20533" s="88"/>
      <c r="I20533" s="88"/>
      <c r="J20533" s="88"/>
      <c r="K20533" s="88"/>
    </row>
    <row r="20534" spans="2:11" ht="12" hidden="1" customHeight="1" x14ac:dyDescent="0.2">
      <c r="B20534" s="88"/>
      <c r="C20534" s="88"/>
      <c r="D20534" s="88"/>
      <c r="E20534" s="88"/>
      <c r="F20534" s="88"/>
      <c r="G20534" s="88"/>
      <c r="H20534" s="88"/>
      <c r="I20534" s="88"/>
      <c r="J20534" s="88"/>
      <c r="K20534" s="88"/>
    </row>
    <row r="20535" spans="2:11" ht="12" hidden="1" customHeight="1" x14ac:dyDescent="0.2">
      <c r="B20535" s="88"/>
      <c r="C20535" s="88"/>
      <c r="D20535" s="88"/>
      <c r="E20535" s="88"/>
      <c r="F20535" s="88"/>
      <c r="G20535" s="88"/>
      <c r="H20535" s="88"/>
      <c r="I20535" s="88"/>
      <c r="J20535" s="88"/>
      <c r="K20535" s="88"/>
    </row>
    <row r="20536" spans="2:11" ht="12" hidden="1" customHeight="1" x14ac:dyDescent="0.2">
      <c r="B20536" s="88"/>
      <c r="C20536" s="88"/>
      <c r="D20536" s="88"/>
      <c r="E20536" s="88"/>
      <c r="F20536" s="88"/>
      <c r="G20536" s="88"/>
      <c r="H20536" s="88"/>
      <c r="I20536" s="88"/>
      <c r="J20536" s="88"/>
      <c r="K20536" s="88"/>
    </row>
    <row r="20537" spans="2:11" ht="12" hidden="1" customHeight="1" x14ac:dyDescent="0.2">
      <c r="B20537" s="88"/>
      <c r="C20537" s="88"/>
      <c r="D20537" s="88"/>
      <c r="E20537" s="88"/>
      <c r="F20537" s="88"/>
      <c r="G20537" s="88"/>
      <c r="H20537" s="88"/>
      <c r="I20537" s="88"/>
      <c r="J20537" s="88"/>
      <c r="K20537" s="88"/>
    </row>
    <row r="20538" spans="2:11" ht="12" hidden="1" customHeight="1" x14ac:dyDescent="0.2">
      <c r="B20538" s="88"/>
      <c r="C20538" s="88"/>
      <c r="D20538" s="88"/>
      <c r="E20538" s="88"/>
      <c r="F20538" s="88"/>
      <c r="G20538" s="88"/>
      <c r="H20538" s="88"/>
      <c r="I20538" s="88"/>
      <c r="J20538" s="88"/>
      <c r="K20538" s="88"/>
    </row>
    <row r="20539" spans="2:11" ht="12" hidden="1" customHeight="1" x14ac:dyDescent="0.2">
      <c r="B20539" s="88"/>
      <c r="C20539" s="88"/>
      <c r="D20539" s="88"/>
      <c r="E20539" s="88"/>
      <c r="F20539" s="88"/>
      <c r="G20539" s="88"/>
      <c r="H20539" s="88"/>
      <c r="I20539" s="88"/>
      <c r="J20539" s="88"/>
      <c r="K20539" s="88"/>
    </row>
    <row r="20540" spans="2:11" ht="12" hidden="1" customHeight="1" x14ac:dyDescent="0.2">
      <c r="B20540" s="88"/>
      <c r="C20540" s="88"/>
      <c r="D20540" s="88"/>
      <c r="E20540" s="88"/>
      <c r="F20540" s="88"/>
      <c r="G20540" s="88"/>
      <c r="H20540" s="88"/>
      <c r="I20540" s="88"/>
      <c r="J20540" s="88"/>
      <c r="K20540" s="88"/>
    </row>
    <row r="20541" spans="2:11" ht="12" hidden="1" customHeight="1" x14ac:dyDescent="0.2">
      <c r="B20541" s="88"/>
      <c r="C20541" s="88"/>
      <c r="D20541" s="88"/>
      <c r="E20541" s="88"/>
      <c r="F20541" s="88"/>
      <c r="G20541" s="88"/>
      <c r="H20541" s="88"/>
      <c r="I20541" s="88"/>
      <c r="J20541" s="88"/>
      <c r="K20541" s="88"/>
    </row>
    <row r="20542" spans="2:11" ht="12" hidden="1" customHeight="1" x14ac:dyDescent="0.2">
      <c r="B20542" s="88"/>
      <c r="C20542" s="88"/>
      <c r="D20542" s="88"/>
      <c r="E20542" s="88"/>
      <c r="F20542" s="88"/>
      <c r="G20542" s="88"/>
      <c r="H20542" s="88"/>
      <c r="I20542" s="88"/>
      <c r="J20542" s="88"/>
      <c r="K20542" s="88"/>
    </row>
    <row r="20543" spans="2:11" ht="12" hidden="1" customHeight="1" x14ac:dyDescent="0.2">
      <c r="B20543" s="88"/>
      <c r="C20543" s="88"/>
      <c r="D20543" s="88"/>
      <c r="E20543" s="88"/>
      <c r="F20543" s="88"/>
      <c r="G20543" s="88"/>
      <c r="H20543" s="88"/>
      <c r="I20543" s="88"/>
      <c r="J20543" s="88"/>
      <c r="K20543" s="88"/>
    </row>
    <row r="20544" spans="2:11" ht="12" hidden="1" customHeight="1" x14ac:dyDescent="0.2">
      <c r="B20544" s="88"/>
      <c r="C20544" s="88"/>
      <c r="D20544" s="88"/>
      <c r="E20544" s="88"/>
      <c r="F20544" s="88"/>
      <c r="G20544" s="88"/>
      <c r="H20544" s="88"/>
      <c r="I20544" s="88"/>
      <c r="J20544" s="88"/>
      <c r="K20544" s="88"/>
    </row>
    <row r="20545" spans="2:11" ht="12" hidden="1" customHeight="1" x14ac:dyDescent="0.2">
      <c r="B20545" s="88"/>
      <c r="C20545" s="88"/>
      <c r="D20545" s="88"/>
      <c r="E20545" s="88"/>
      <c r="F20545" s="88"/>
      <c r="G20545" s="88"/>
      <c r="H20545" s="88"/>
      <c r="I20545" s="88"/>
      <c r="J20545" s="88"/>
      <c r="K20545" s="88"/>
    </row>
    <row r="20546" spans="2:11" ht="12" hidden="1" customHeight="1" x14ac:dyDescent="0.2">
      <c r="B20546" s="88"/>
      <c r="C20546" s="88"/>
      <c r="D20546" s="88"/>
      <c r="E20546" s="88"/>
      <c r="F20546" s="88"/>
      <c r="G20546" s="88"/>
      <c r="H20546" s="88"/>
      <c r="I20546" s="88"/>
      <c r="J20546" s="88"/>
      <c r="K20546" s="88"/>
    </row>
    <row r="20547" spans="2:11" ht="12" hidden="1" customHeight="1" x14ac:dyDescent="0.2">
      <c r="B20547" s="88"/>
      <c r="C20547" s="88"/>
      <c r="D20547" s="88"/>
      <c r="E20547" s="88"/>
      <c r="F20547" s="88"/>
      <c r="G20547" s="88"/>
      <c r="H20547" s="88"/>
      <c r="I20547" s="88"/>
      <c r="J20547" s="88"/>
      <c r="K20547" s="88"/>
    </row>
    <row r="20548" spans="2:11" ht="12" hidden="1" customHeight="1" x14ac:dyDescent="0.2">
      <c r="B20548" s="88"/>
      <c r="C20548" s="88"/>
      <c r="D20548" s="88"/>
      <c r="E20548" s="88"/>
      <c r="F20548" s="88"/>
      <c r="G20548" s="88"/>
      <c r="H20548" s="88"/>
      <c r="I20548" s="88"/>
      <c r="J20548" s="88"/>
      <c r="K20548" s="88"/>
    </row>
    <row r="20549" spans="2:11" ht="12" hidden="1" customHeight="1" x14ac:dyDescent="0.2">
      <c r="B20549" s="88"/>
      <c r="C20549" s="88"/>
      <c r="D20549" s="88"/>
      <c r="E20549" s="88"/>
      <c r="F20549" s="88"/>
      <c r="G20549" s="88"/>
      <c r="H20549" s="88"/>
      <c r="I20549" s="88"/>
      <c r="J20549" s="88"/>
      <c r="K20549" s="88"/>
    </row>
    <row r="20550" spans="2:11" ht="12" hidden="1" customHeight="1" x14ac:dyDescent="0.2">
      <c r="B20550" s="88"/>
      <c r="C20550" s="88"/>
      <c r="D20550" s="88"/>
      <c r="E20550" s="88"/>
      <c r="F20550" s="88"/>
      <c r="G20550" s="88"/>
      <c r="H20550" s="88"/>
      <c r="I20550" s="88"/>
      <c r="J20550" s="88"/>
      <c r="K20550" s="88"/>
    </row>
    <row r="20551" spans="2:11" ht="12" hidden="1" customHeight="1" x14ac:dyDescent="0.2">
      <c r="B20551" s="88"/>
      <c r="C20551" s="88"/>
      <c r="D20551" s="88"/>
      <c r="E20551" s="88"/>
      <c r="F20551" s="88"/>
      <c r="G20551" s="88"/>
      <c r="H20551" s="88"/>
      <c r="I20551" s="88"/>
      <c r="J20551" s="88"/>
      <c r="K20551" s="88"/>
    </row>
    <row r="20552" spans="2:11" ht="12" hidden="1" customHeight="1" x14ac:dyDescent="0.2">
      <c r="B20552" s="88"/>
      <c r="C20552" s="88"/>
      <c r="D20552" s="88"/>
      <c r="E20552" s="88"/>
      <c r="F20552" s="88"/>
      <c r="G20552" s="88"/>
      <c r="H20552" s="88"/>
      <c r="I20552" s="88"/>
      <c r="J20552" s="88"/>
      <c r="K20552" s="88"/>
    </row>
    <row r="20553" spans="2:11" ht="12" hidden="1" customHeight="1" x14ac:dyDescent="0.2">
      <c r="B20553" s="88"/>
      <c r="C20553" s="88"/>
      <c r="D20553" s="88"/>
      <c r="E20553" s="88"/>
      <c r="F20553" s="88"/>
      <c r="G20553" s="88"/>
      <c r="H20553" s="88"/>
      <c r="I20553" s="88"/>
      <c r="J20553" s="88"/>
      <c r="K20553" s="88"/>
    </row>
    <row r="20554" spans="2:11" ht="12" hidden="1" customHeight="1" x14ac:dyDescent="0.2">
      <c r="B20554" s="88"/>
      <c r="C20554" s="88"/>
      <c r="D20554" s="88"/>
      <c r="E20554" s="88"/>
      <c r="F20554" s="88"/>
      <c r="G20554" s="88"/>
      <c r="H20554" s="88"/>
      <c r="I20554" s="88"/>
      <c r="J20554" s="88"/>
      <c r="K20554" s="88"/>
    </row>
    <row r="20555" spans="2:11" ht="12" hidden="1" customHeight="1" x14ac:dyDescent="0.2">
      <c r="B20555" s="88"/>
      <c r="C20555" s="88"/>
      <c r="D20555" s="88"/>
      <c r="E20555" s="88"/>
      <c r="F20555" s="88"/>
      <c r="G20555" s="88"/>
      <c r="H20555" s="88"/>
      <c r="I20555" s="88"/>
      <c r="J20555" s="88"/>
      <c r="K20555" s="88"/>
    </row>
    <row r="20556" spans="2:11" ht="12" hidden="1" customHeight="1" x14ac:dyDescent="0.2">
      <c r="B20556" s="88"/>
      <c r="C20556" s="88"/>
      <c r="D20556" s="88"/>
      <c r="E20556" s="88"/>
      <c r="F20556" s="88"/>
      <c r="G20556" s="88"/>
      <c r="H20556" s="88"/>
      <c r="I20556" s="88"/>
      <c r="J20556" s="88"/>
      <c r="K20556" s="88"/>
    </row>
    <row r="20557" spans="2:11" ht="12" hidden="1" customHeight="1" x14ac:dyDescent="0.2">
      <c r="B20557" s="88"/>
      <c r="C20557" s="88"/>
      <c r="D20557" s="88"/>
      <c r="E20557" s="88"/>
      <c r="F20557" s="88"/>
      <c r="G20557" s="88"/>
      <c r="H20557" s="88"/>
      <c r="I20557" s="88"/>
      <c r="J20557" s="88"/>
      <c r="K20557" s="88"/>
    </row>
    <row r="20558" spans="2:11" ht="12" hidden="1" customHeight="1" x14ac:dyDescent="0.2">
      <c r="B20558" s="88"/>
      <c r="C20558" s="88"/>
      <c r="D20558" s="88"/>
      <c r="E20558" s="88"/>
      <c r="F20558" s="88"/>
      <c r="G20558" s="88"/>
      <c r="H20558" s="88"/>
      <c r="I20558" s="88"/>
      <c r="J20558" s="88"/>
      <c r="K20558" s="88"/>
    </row>
    <row r="20559" spans="2:11" ht="12" hidden="1" customHeight="1" x14ac:dyDescent="0.2">
      <c r="B20559" s="88"/>
      <c r="C20559" s="88"/>
      <c r="D20559" s="88"/>
      <c r="E20559" s="88"/>
      <c r="F20559" s="88"/>
      <c r="G20559" s="88"/>
      <c r="H20559" s="88"/>
      <c r="I20559" s="88"/>
      <c r="J20559" s="88"/>
      <c r="K20559" s="88"/>
    </row>
    <row r="20560" spans="2:11" ht="12" hidden="1" customHeight="1" x14ac:dyDescent="0.2">
      <c r="B20560" s="88"/>
      <c r="C20560" s="88"/>
      <c r="D20560" s="88"/>
      <c r="E20560" s="88"/>
      <c r="F20560" s="88"/>
      <c r="G20560" s="88"/>
      <c r="H20560" s="88"/>
      <c r="I20560" s="88"/>
      <c r="J20560" s="88"/>
      <c r="K20560" s="88"/>
    </row>
    <row r="20561" spans="2:11" ht="12" hidden="1" customHeight="1" x14ac:dyDescent="0.2">
      <c r="B20561" s="88"/>
      <c r="C20561" s="88"/>
      <c r="D20561" s="88"/>
      <c r="E20561" s="88"/>
      <c r="F20561" s="88"/>
      <c r="G20561" s="88"/>
      <c r="H20561" s="88"/>
      <c r="I20561" s="88"/>
      <c r="J20561" s="88"/>
      <c r="K20561" s="88"/>
    </row>
    <row r="20562" spans="2:11" ht="12" hidden="1" customHeight="1" x14ac:dyDescent="0.2">
      <c r="B20562" s="88"/>
      <c r="C20562" s="88"/>
      <c r="D20562" s="88"/>
      <c r="E20562" s="88"/>
      <c r="F20562" s="88"/>
      <c r="G20562" s="88"/>
      <c r="H20562" s="88"/>
      <c r="I20562" s="88"/>
      <c r="J20562" s="88"/>
      <c r="K20562" s="88"/>
    </row>
    <row r="20563" spans="2:11" ht="12" hidden="1" customHeight="1" x14ac:dyDescent="0.2">
      <c r="B20563" s="88"/>
      <c r="C20563" s="88"/>
      <c r="D20563" s="88"/>
      <c r="E20563" s="88"/>
      <c r="F20563" s="88"/>
      <c r="G20563" s="88"/>
      <c r="H20563" s="88"/>
      <c r="I20563" s="88"/>
      <c r="J20563" s="88"/>
      <c r="K20563" s="88"/>
    </row>
    <row r="20564" spans="2:11" ht="12" hidden="1" customHeight="1" x14ac:dyDescent="0.2">
      <c r="B20564" s="88"/>
      <c r="C20564" s="88"/>
      <c r="D20564" s="88"/>
      <c r="E20564" s="88"/>
      <c r="F20564" s="88"/>
      <c r="G20564" s="88"/>
      <c r="H20564" s="88"/>
      <c r="I20564" s="88"/>
      <c r="J20564" s="88"/>
      <c r="K20564" s="88"/>
    </row>
    <row r="20565" spans="2:11" ht="12" hidden="1" customHeight="1" x14ac:dyDescent="0.2">
      <c r="B20565" s="88"/>
      <c r="C20565" s="88"/>
      <c r="D20565" s="88"/>
      <c r="E20565" s="88"/>
      <c r="F20565" s="88"/>
      <c r="G20565" s="88"/>
      <c r="H20565" s="88"/>
      <c r="I20565" s="88"/>
      <c r="J20565" s="88"/>
      <c r="K20565" s="88"/>
    </row>
    <row r="20566" spans="2:11" ht="12" hidden="1" customHeight="1" x14ac:dyDescent="0.2">
      <c r="B20566" s="88"/>
      <c r="C20566" s="88"/>
      <c r="D20566" s="88"/>
      <c r="E20566" s="88"/>
      <c r="F20566" s="88"/>
      <c r="G20566" s="88"/>
      <c r="H20566" s="88"/>
      <c r="I20566" s="88"/>
      <c r="J20566" s="88"/>
      <c r="K20566" s="88"/>
    </row>
    <row r="20567" spans="2:11" ht="12" hidden="1" customHeight="1" x14ac:dyDescent="0.2">
      <c r="B20567" s="88"/>
      <c r="C20567" s="88"/>
      <c r="D20567" s="88"/>
      <c r="E20567" s="88"/>
      <c r="F20567" s="88"/>
      <c r="G20567" s="88"/>
      <c r="H20567" s="88"/>
      <c r="I20567" s="88"/>
      <c r="J20567" s="88"/>
      <c r="K20567" s="88"/>
    </row>
    <row r="20568" spans="2:11" ht="12" hidden="1" customHeight="1" x14ac:dyDescent="0.2">
      <c r="B20568" s="88"/>
      <c r="C20568" s="88"/>
      <c r="D20568" s="88"/>
      <c r="E20568" s="88"/>
      <c r="F20568" s="88"/>
      <c r="G20568" s="88"/>
      <c r="H20568" s="88"/>
      <c r="I20568" s="88"/>
      <c r="J20568" s="88"/>
      <c r="K20568" s="88"/>
    </row>
    <row r="20569" spans="2:11" ht="12" hidden="1" customHeight="1" x14ac:dyDescent="0.2">
      <c r="B20569" s="88"/>
      <c r="C20569" s="88"/>
      <c r="D20569" s="88"/>
      <c r="E20569" s="88"/>
      <c r="F20569" s="88"/>
      <c r="G20569" s="88"/>
      <c r="H20569" s="88"/>
      <c r="I20569" s="88"/>
      <c r="J20569" s="88"/>
      <c r="K20569" s="88"/>
    </row>
    <row r="20570" spans="2:11" ht="12" hidden="1" customHeight="1" x14ac:dyDescent="0.2">
      <c r="B20570" s="88"/>
      <c r="C20570" s="88"/>
      <c r="D20570" s="88"/>
      <c r="E20570" s="88"/>
      <c r="F20570" s="88"/>
      <c r="G20570" s="88"/>
      <c r="H20570" s="88"/>
      <c r="I20570" s="88"/>
      <c r="J20570" s="88"/>
      <c r="K20570" s="88"/>
    </row>
    <row r="20571" spans="2:11" ht="12" hidden="1" customHeight="1" x14ac:dyDescent="0.2">
      <c r="B20571" s="88"/>
      <c r="C20571" s="88"/>
      <c r="D20571" s="88"/>
      <c r="E20571" s="88"/>
      <c r="F20571" s="88"/>
      <c r="G20571" s="88"/>
      <c r="H20571" s="88"/>
      <c r="I20571" s="88"/>
      <c r="J20571" s="88"/>
      <c r="K20571" s="88"/>
    </row>
    <row r="20572" spans="2:11" ht="12" hidden="1" customHeight="1" x14ac:dyDescent="0.2">
      <c r="B20572" s="88"/>
      <c r="C20572" s="88"/>
      <c r="D20572" s="88"/>
      <c r="E20572" s="88"/>
      <c r="F20572" s="88"/>
      <c r="G20572" s="88"/>
      <c r="H20572" s="88"/>
      <c r="I20572" s="88"/>
      <c r="J20572" s="88"/>
      <c r="K20572" s="88"/>
    </row>
    <row r="20573" spans="2:11" ht="12" hidden="1" customHeight="1" x14ac:dyDescent="0.2">
      <c r="B20573" s="88"/>
      <c r="C20573" s="88"/>
      <c r="D20573" s="88"/>
      <c r="E20573" s="88"/>
      <c r="F20573" s="88"/>
      <c r="G20573" s="88"/>
      <c r="H20573" s="88"/>
      <c r="I20573" s="88"/>
      <c r="J20573" s="88"/>
      <c r="K20573" s="88"/>
    </row>
    <row r="20574" spans="2:11" ht="12" hidden="1" customHeight="1" x14ac:dyDescent="0.2">
      <c r="B20574" s="88"/>
      <c r="C20574" s="88"/>
      <c r="D20574" s="88"/>
      <c r="E20574" s="88"/>
      <c r="F20574" s="88"/>
      <c r="G20574" s="88"/>
      <c r="H20574" s="88"/>
      <c r="I20574" s="88"/>
      <c r="J20574" s="88"/>
      <c r="K20574" s="88"/>
    </row>
    <row r="20575" spans="2:11" ht="12" hidden="1" customHeight="1" x14ac:dyDescent="0.2">
      <c r="B20575" s="88"/>
      <c r="C20575" s="88"/>
      <c r="D20575" s="88"/>
      <c r="E20575" s="88"/>
      <c r="F20575" s="88"/>
      <c r="G20575" s="88"/>
      <c r="H20575" s="88"/>
      <c r="I20575" s="88"/>
      <c r="J20575" s="88"/>
      <c r="K20575" s="88"/>
    </row>
    <row r="20576" spans="2:11" ht="12" hidden="1" customHeight="1" x14ac:dyDescent="0.2">
      <c r="B20576" s="88"/>
      <c r="C20576" s="88"/>
      <c r="D20576" s="88"/>
      <c r="E20576" s="88"/>
      <c r="F20576" s="88"/>
      <c r="G20576" s="88"/>
      <c r="H20576" s="88"/>
      <c r="I20576" s="88"/>
      <c r="J20576" s="88"/>
      <c r="K20576" s="88"/>
    </row>
    <row r="20577" spans="2:11" ht="12" hidden="1" customHeight="1" x14ac:dyDescent="0.2">
      <c r="B20577" s="88"/>
      <c r="C20577" s="88"/>
      <c r="D20577" s="88"/>
      <c r="E20577" s="88"/>
      <c r="F20577" s="88"/>
      <c r="G20577" s="88"/>
      <c r="H20577" s="88"/>
      <c r="I20577" s="88"/>
      <c r="J20577" s="88"/>
      <c r="K20577" s="88"/>
    </row>
    <row r="20578" spans="2:11" ht="12" hidden="1" customHeight="1" x14ac:dyDescent="0.2">
      <c r="B20578" s="88"/>
      <c r="C20578" s="88"/>
      <c r="D20578" s="88"/>
      <c r="E20578" s="88"/>
      <c r="F20578" s="88"/>
      <c r="G20578" s="88"/>
      <c r="H20578" s="88"/>
      <c r="I20578" s="88"/>
      <c r="J20578" s="88"/>
      <c r="K20578" s="88"/>
    </row>
    <row r="20579" spans="2:11" ht="12" hidden="1" customHeight="1" x14ac:dyDescent="0.2">
      <c r="B20579" s="88"/>
      <c r="C20579" s="88"/>
      <c r="D20579" s="88"/>
      <c r="E20579" s="88"/>
      <c r="F20579" s="88"/>
      <c r="G20579" s="88"/>
      <c r="H20579" s="88"/>
      <c r="I20579" s="88"/>
      <c r="J20579" s="88"/>
      <c r="K20579" s="88"/>
    </row>
    <row r="20580" spans="2:11" ht="12" hidden="1" customHeight="1" x14ac:dyDescent="0.2">
      <c r="B20580" s="88"/>
      <c r="C20580" s="88"/>
      <c r="D20580" s="88"/>
      <c r="E20580" s="88"/>
      <c r="F20580" s="88"/>
      <c r="G20580" s="88"/>
      <c r="H20580" s="88"/>
      <c r="I20580" s="88"/>
      <c r="J20580" s="88"/>
      <c r="K20580" s="88"/>
    </row>
    <row r="20581" spans="2:11" ht="12" hidden="1" customHeight="1" x14ac:dyDescent="0.2">
      <c r="B20581" s="88"/>
      <c r="C20581" s="88"/>
      <c r="D20581" s="88"/>
      <c r="E20581" s="88"/>
      <c r="F20581" s="88"/>
      <c r="G20581" s="88"/>
      <c r="H20581" s="88"/>
      <c r="I20581" s="88"/>
      <c r="J20581" s="88"/>
      <c r="K20581" s="88"/>
    </row>
    <row r="20582" spans="2:11" ht="12" hidden="1" customHeight="1" x14ac:dyDescent="0.2">
      <c r="B20582" s="88"/>
      <c r="C20582" s="88"/>
      <c r="D20582" s="88"/>
      <c r="E20582" s="88"/>
      <c r="F20582" s="88"/>
      <c r="G20582" s="88"/>
      <c r="H20582" s="88"/>
      <c r="I20582" s="88"/>
      <c r="J20582" s="88"/>
      <c r="K20582" s="88"/>
    </row>
    <row r="20583" spans="2:11" ht="12" hidden="1" customHeight="1" x14ac:dyDescent="0.2">
      <c r="B20583" s="88"/>
      <c r="C20583" s="88"/>
      <c r="D20583" s="88"/>
      <c r="E20583" s="88"/>
      <c r="F20583" s="88"/>
      <c r="G20583" s="88"/>
      <c r="H20583" s="88"/>
      <c r="I20583" s="88"/>
      <c r="J20583" s="88"/>
      <c r="K20583" s="88"/>
    </row>
    <row r="20584" spans="2:11" ht="12" hidden="1" customHeight="1" x14ac:dyDescent="0.2">
      <c r="B20584" s="88"/>
      <c r="C20584" s="88"/>
      <c r="D20584" s="88"/>
      <c r="E20584" s="88"/>
      <c r="F20584" s="88"/>
      <c r="G20584" s="88"/>
      <c r="H20584" s="88"/>
      <c r="I20584" s="88"/>
      <c r="J20584" s="88"/>
      <c r="K20584" s="88"/>
    </row>
    <row r="20585" spans="2:11" ht="12" hidden="1" customHeight="1" x14ac:dyDescent="0.2">
      <c r="B20585" s="88"/>
      <c r="C20585" s="88"/>
      <c r="D20585" s="88"/>
      <c r="E20585" s="88"/>
      <c r="F20585" s="88"/>
      <c r="G20585" s="88"/>
      <c r="H20585" s="88"/>
      <c r="I20585" s="88"/>
      <c r="J20585" s="88"/>
      <c r="K20585" s="88"/>
    </row>
    <row r="20586" spans="2:11" ht="12" hidden="1" customHeight="1" x14ac:dyDescent="0.2">
      <c r="B20586" s="88"/>
      <c r="C20586" s="88"/>
      <c r="D20586" s="88"/>
      <c r="E20586" s="88"/>
      <c r="F20586" s="88"/>
      <c r="G20586" s="88"/>
      <c r="H20586" s="88"/>
      <c r="I20586" s="88"/>
      <c r="J20586" s="88"/>
      <c r="K20586" s="88"/>
    </row>
    <row r="20587" spans="2:11" ht="12" hidden="1" customHeight="1" x14ac:dyDescent="0.2">
      <c r="B20587" s="88"/>
      <c r="C20587" s="88"/>
      <c r="D20587" s="88"/>
      <c r="E20587" s="88"/>
      <c r="F20587" s="88"/>
      <c r="G20587" s="88"/>
      <c r="H20587" s="88"/>
      <c r="I20587" s="88"/>
      <c r="J20587" s="88"/>
      <c r="K20587" s="88"/>
    </row>
    <row r="20588" spans="2:11" ht="12" hidden="1" customHeight="1" x14ac:dyDescent="0.2">
      <c r="B20588" s="88"/>
      <c r="C20588" s="88"/>
      <c r="D20588" s="88"/>
      <c r="E20588" s="88"/>
      <c r="F20588" s="88"/>
      <c r="G20588" s="88"/>
      <c r="H20588" s="88"/>
      <c r="I20588" s="88"/>
      <c r="J20588" s="88"/>
      <c r="K20588" s="88"/>
    </row>
    <row r="20589" spans="2:11" ht="12" hidden="1" customHeight="1" x14ac:dyDescent="0.2">
      <c r="B20589" s="88"/>
      <c r="C20589" s="88"/>
      <c r="D20589" s="88"/>
      <c r="E20589" s="88"/>
      <c r="F20589" s="88"/>
      <c r="G20589" s="88"/>
      <c r="H20589" s="88"/>
      <c r="I20589" s="88"/>
      <c r="J20589" s="88"/>
      <c r="K20589" s="88"/>
    </row>
    <row r="20590" spans="2:11" ht="12" hidden="1" customHeight="1" x14ac:dyDescent="0.2">
      <c r="B20590" s="88"/>
      <c r="C20590" s="88"/>
      <c r="D20590" s="88"/>
      <c r="E20590" s="88"/>
      <c r="F20590" s="88"/>
      <c r="G20590" s="88"/>
      <c r="H20590" s="88"/>
      <c r="I20590" s="88"/>
      <c r="J20590" s="88"/>
      <c r="K20590" s="88"/>
    </row>
    <row r="20591" spans="2:11" ht="12" hidden="1" customHeight="1" x14ac:dyDescent="0.2">
      <c r="B20591" s="88"/>
      <c r="C20591" s="88"/>
      <c r="D20591" s="88"/>
      <c r="E20591" s="88"/>
      <c r="F20591" s="88"/>
      <c r="G20591" s="88"/>
      <c r="H20591" s="88"/>
      <c r="I20591" s="88"/>
      <c r="J20591" s="88"/>
      <c r="K20591" s="88"/>
    </row>
    <row r="20592" spans="2:11" ht="12" hidden="1" customHeight="1" x14ac:dyDescent="0.2">
      <c r="B20592" s="88"/>
      <c r="C20592" s="88"/>
      <c r="D20592" s="88"/>
      <c r="E20592" s="88"/>
      <c r="F20592" s="88"/>
      <c r="G20592" s="88"/>
      <c r="H20592" s="88"/>
      <c r="I20592" s="88"/>
      <c r="J20592" s="88"/>
      <c r="K20592" s="88"/>
    </row>
    <row r="20593" spans="2:11" ht="12" hidden="1" customHeight="1" x14ac:dyDescent="0.2">
      <c r="B20593" s="88"/>
      <c r="C20593" s="88"/>
      <c r="D20593" s="88"/>
      <c r="E20593" s="88"/>
      <c r="F20593" s="88"/>
      <c r="G20593" s="88"/>
      <c r="H20593" s="88"/>
      <c r="I20593" s="88"/>
      <c r="J20593" s="88"/>
      <c r="K20593" s="88"/>
    </row>
    <row r="20594" spans="2:11" ht="12" hidden="1" customHeight="1" x14ac:dyDescent="0.2">
      <c r="B20594" s="88"/>
      <c r="C20594" s="88"/>
      <c r="D20594" s="88"/>
      <c r="E20594" s="88"/>
      <c r="F20594" s="88"/>
      <c r="G20594" s="88"/>
      <c r="H20594" s="88"/>
      <c r="I20594" s="88"/>
      <c r="J20594" s="88"/>
      <c r="K20594" s="88"/>
    </row>
    <row r="20595" spans="2:11" ht="12" hidden="1" customHeight="1" x14ac:dyDescent="0.2">
      <c r="B20595" s="88"/>
      <c r="C20595" s="88"/>
      <c r="D20595" s="88"/>
      <c r="E20595" s="88"/>
      <c r="F20595" s="88"/>
      <c r="G20595" s="88"/>
      <c r="H20595" s="88"/>
      <c r="I20595" s="88"/>
      <c r="J20595" s="88"/>
      <c r="K20595" s="88"/>
    </row>
    <row r="20596" spans="2:11" ht="12" hidden="1" customHeight="1" x14ac:dyDescent="0.2">
      <c r="B20596" s="88"/>
      <c r="C20596" s="88"/>
      <c r="D20596" s="88"/>
      <c r="E20596" s="88"/>
      <c r="F20596" s="88"/>
      <c r="G20596" s="88"/>
      <c r="H20596" s="88"/>
      <c r="I20596" s="88"/>
      <c r="J20596" s="88"/>
      <c r="K20596" s="88"/>
    </row>
    <row r="20597" spans="2:11" ht="12" hidden="1" customHeight="1" x14ac:dyDescent="0.2">
      <c r="B20597" s="88"/>
      <c r="C20597" s="88"/>
      <c r="D20597" s="88"/>
      <c r="E20597" s="88"/>
      <c r="F20597" s="88"/>
      <c r="G20597" s="88"/>
      <c r="H20597" s="88"/>
      <c r="I20597" s="88"/>
      <c r="J20597" s="88"/>
      <c r="K20597" s="88"/>
    </row>
    <row r="20598" spans="2:11" ht="12" hidden="1" customHeight="1" x14ac:dyDescent="0.2">
      <c r="B20598" s="88"/>
      <c r="C20598" s="88"/>
      <c r="D20598" s="88"/>
      <c r="E20598" s="88"/>
      <c r="F20598" s="88"/>
      <c r="G20598" s="88"/>
      <c r="H20598" s="88"/>
      <c r="I20598" s="88"/>
      <c r="J20598" s="88"/>
      <c r="K20598" s="88"/>
    </row>
    <row r="20599" spans="2:11" ht="12" hidden="1" customHeight="1" x14ac:dyDescent="0.2">
      <c r="B20599" s="88"/>
      <c r="C20599" s="88"/>
      <c r="D20599" s="88"/>
      <c r="E20599" s="88"/>
      <c r="F20599" s="88"/>
      <c r="G20599" s="88"/>
      <c r="H20599" s="88"/>
      <c r="I20599" s="88"/>
      <c r="J20599" s="88"/>
      <c r="K20599" s="88"/>
    </row>
    <row r="20600" spans="2:11" ht="12" hidden="1" customHeight="1" x14ac:dyDescent="0.2">
      <c r="B20600" s="88"/>
      <c r="C20600" s="88"/>
      <c r="D20600" s="88"/>
      <c r="E20600" s="88"/>
      <c r="F20600" s="88"/>
      <c r="G20600" s="88"/>
      <c r="H20600" s="88"/>
      <c r="I20600" s="88"/>
      <c r="J20600" s="88"/>
      <c r="K20600" s="88"/>
    </row>
    <row r="20601" spans="2:11" ht="12" hidden="1" customHeight="1" x14ac:dyDescent="0.2">
      <c r="B20601" s="88"/>
      <c r="C20601" s="88"/>
      <c r="D20601" s="88"/>
      <c r="E20601" s="88"/>
      <c r="F20601" s="88"/>
      <c r="G20601" s="88"/>
      <c r="H20601" s="88"/>
      <c r="I20601" s="88"/>
      <c r="J20601" s="88"/>
      <c r="K20601" s="88"/>
    </row>
    <row r="20602" spans="2:11" ht="12" hidden="1" customHeight="1" x14ac:dyDescent="0.2">
      <c r="B20602" s="88"/>
      <c r="C20602" s="88"/>
      <c r="D20602" s="88"/>
      <c r="E20602" s="88"/>
      <c r="F20602" s="88"/>
      <c r="G20602" s="88"/>
      <c r="H20602" s="88"/>
      <c r="I20602" s="88"/>
      <c r="J20602" s="88"/>
      <c r="K20602" s="88"/>
    </row>
    <row r="20603" spans="2:11" ht="12" hidden="1" customHeight="1" x14ac:dyDescent="0.2">
      <c r="B20603" s="88"/>
      <c r="C20603" s="88"/>
      <c r="D20603" s="88"/>
      <c r="E20603" s="88"/>
      <c r="F20603" s="88"/>
      <c r="G20603" s="88"/>
      <c r="H20603" s="88"/>
      <c r="I20603" s="88"/>
      <c r="J20603" s="88"/>
      <c r="K20603" s="88"/>
    </row>
    <row r="20604" spans="2:11" ht="12" hidden="1" customHeight="1" x14ac:dyDescent="0.2">
      <c r="B20604" s="88"/>
      <c r="C20604" s="88"/>
      <c r="D20604" s="88"/>
      <c r="E20604" s="88"/>
      <c r="F20604" s="88"/>
      <c r="G20604" s="88"/>
      <c r="H20604" s="88"/>
      <c r="I20604" s="88"/>
      <c r="J20604" s="88"/>
      <c r="K20604" s="88"/>
    </row>
    <row r="20605" spans="2:11" ht="12" hidden="1" customHeight="1" x14ac:dyDescent="0.2">
      <c r="B20605" s="88"/>
      <c r="C20605" s="88"/>
      <c r="D20605" s="88"/>
      <c r="E20605" s="88"/>
      <c r="F20605" s="88"/>
      <c r="G20605" s="88"/>
      <c r="H20605" s="88"/>
      <c r="I20605" s="88"/>
      <c r="J20605" s="88"/>
      <c r="K20605" s="88"/>
    </row>
    <row r="20606" spans="2:11" ht="12" hidden="1" customHeight="1" x14ac:dyDescent="0.2">
      <c r="B20606" s="88"/>
      <c r="C20606" s="88"/>
      <c r="D20606" s="88"/>
      <c r="E20606" s="88"/>
      <c r="F20606" s="88"/>
      <c r="G20606" s="88"/>
      <c r="H20606" s="88"/>
      <c r="I20606" s="88"/>
      <c r="J20606" s="88"/>
      <c r="K20606" s="88"/>
    </row>
    <row r="20607" spans="2:11" ht="12" hidden="1" customHeight="1" x14ac:dyDescent="0.2">
      <c r="B20607" s="88"/>
      <c r="C20607" s="88"/>
      <c r="D20607" s="88"/>
      <c r="E20607" s="88"/>
      <c r="F20607" s="88"/>
      <c r="G20607" s="88"/>
      <c r="H20607" s="88"/>
      <c r="I20607" s="88"/>
      <c r="J20607" s="88"/>
      <c r="K20607" s="88"/>
    </row>
    <row r="20608" spans="2:11" ht="12" hidden="1" customHeight="1" x14ac:dyDescent="0.2">
      <c r="B20608" s="88"/>
      <c r="C20608" s="88"/>
      <c r="D20608" s="88"/>
      <c r="E20608" s="88"/>
      <c r="F20608" s="88"/>
      <c r="G20608" s="88"/>
      <c r="H20608" s="88"/>
      <c r="I20608" s="88"/>
      <c r="J20608" s="88"/>
      <c r="K20608" s="88"/>
    </row>
    <row r="20609" spans="2:11" ht="12" hidden="1" customHeight="1" x14ac:dyDescent="0.2">
      <c r="B20609" s="88"/>
      <c r="C20609" s="88"/>
      <c r="D20609" s="88"/>
      <c r="E20609" s="88"/>
      <c r="F20609" s="88"/>
      <c r="G20609" s="88"/>
      <c r="H20609" s="88"/>
      <c r="I20609" s="88"/>
      <c r="J20609" s="88"/>
      <c r="K20609" s="88"/>
    </row>
    <row r="20610" spans="2:11" ht="12" hidden="1" customHeight="1" x14ac:dyDescent="0.2">
      <c r="B20610" s="88"/>
      <c r="C20610" s="88"/>
      <c r="D20610" s="88"/>
      <c r="E20610" s="88"/>
      <c r="F20610" s="88"/>
      <c r="G20610" s="88"/>
      <c r="H20610" s="88"/>
      <c r="I20610" s="88"/>
      <c r="J20610" s="88"/>
      <c r="K20610" s="88"/>
    </row>
    <row r="20611" spans="2:11" ht="12" hidden="1" customHeight="1" x14ac:dyDescent="0.2">
      <c r="B20611" s="88"/>
      <c r="C20611" s="88"/>
      <c r="D20611" s="88"/>
      <c r="E20611" s="88"/>
      <c r="F20611" s="88"/>
      <c r="G20611" s="88"/>
      <c r="H20611" s="88"/>
      <c r="I20611" s="88"/>
      <c r="J20611" s="88"/>
      <c r="K20611" s="88"/>
    </row>
    <row r="20612" spans="2:11" ht="12" hidden="1" customHeight="1" x14ac:dyDescent="0.2">
      <c r="B20612" s="88"/>
      <c r="C20612" s="88"/>
      <c r="D20612" s="88"/>
      <c r="E20612" s="88"/>
      <c r="F20612" s="88"/>
      <c r="G20612" s="88"/>
      <c r="H20612" s="88"/>
      <c r="I20612" s="88"/>
      <c r="J20612" s="88"/>
      <c r="K20612" s="88"/>
    </row>
    <row r="20613" spans="2:11" ht="12" hidden="1" customHeight="1" x14ac:dyDescent="0.2">
      <c r="B20613" s="88"/>
      <c r="C20613" s="88"/>
      <c r="D20613" s="88"/>
      <c r="E20613" s="88"/>
      <c r="F20613" s="88"/>
      <c r="G20613" s="88"/>
      <c r="H20613" s="88"/>
      <c r="I20613" s="88"/>
      <c r="J20613" s="88"/>
      <c r="K20613" s="88"/>
    </row>
    <row r="20614" spans="2:11" ht="12" hidden="1" customHeight="1" x14ac:dyDescent="0.2">
      <c r="B20614" s="88"/>
      <c r="C20614" s="88"/>
      <c r="D20614" s="88"/>
      <c r="E20614" s="88"/>
      <c r="F20614" s="88"/>
      <c r="G20614" s="88"/>
      <c r="H20614" s="88"/>
      <c r="I20614" s="88"/>
      <c r="J20614" s="88"/>
      <c r="K20614" s="88"/>
    </row>
    <row r="20615" spans="2:11" ht="12" hidden="1" customHeight="1" x14ac:dyDescent="0.2">
      <c r="B20615" s="88"/>
      <c r="C20615" s="88"/>
      <c r="D20615" s="88"/>
      <c r="E20615" s="88"/>
      <c r="F20615" s="88"/>
      <c r="G20615" s="88"/>
      <c r="H20615" s="88"/>
      <c r="I20615" s="88"/>
      <c r="J20615" s="88"/>
      <c r="K20615" s="88"/>
    </row>
    <row r="20616" spans="2:11" ht="12" hidden="1" customHeight="1" x14ac:dyDescent="0.2">
      <c r="B20616" s="88"/>
      <c r="C20616" s="88"/>
      <c r="D20616" s="88"/>
      <c r="E20616" s="88"/>
      <c r="F20616" s="88"/>
      <c r="G20616" s="88"/>
      <c r="H20616" s="88"/>
      <c r="I20616" s="88"/>
      <c r="J20616" s="88"/>
      <c r="K20616" s="88"/>
    </row>
    <row r="20617" spans="2:11" ht="12" hidden="1" customHeight="1" x14ac:dyDescent="0.2">
      <c r="B20617" s="88"/>
      <c r="C20617" s="88"/>
      <c r="D20617" s="88"/>
      <c r="E20617" s="88"/>
      <c r="F20617" s="88"/>
      <c r="G20617" s="88"/>
      <c r="H20617" s="88"/>
      <c r="I20617" s="88"/>
      <c r="J20617" s="88"/>
      <c r="K20617" s="88"/>
    </row>
    <row r="20618" spans="2:11" ht="12" hidden="1" customHeight="1" x14ac:dyDescent="0.2">
      <c r="B20618" s="88"/>
      <c r="C20618" s="88"/>
      <c r="D20618" s="88"/>
      <c r="E20618" s="88"/>
      <c r="F20618" s="88"/>
      <c r="G20618" s="88"/>
      <c r="H20618" s="88"/>
      <c r="I20618" s="88"/>
      <c r="J20618" s="88"/>
      <c r="K20618" s="88"/>
    </row>
    <row r="20619" spans="2:11" ht="12" hidden="1" customHeight="1" x14ac:dyDescent="0.2">
      <c r="B20619" s="88"/>
      <c r="C20619" s="88"/>
      <c r="D20619" s="88"/>
      <c r="E20619" s="88"/>
      <c r="F20619" s="88"/>
      <c r="G20619" s="88"/>
      <c r="H20619" s="88"/>
      <c r="I20619" s="88"/>
      <c r="J20619" s="88"/>
      <c r="K20619" s="88"/>
    </row>
    <row r="20620" spans="2:11" ht="12" hidden="1" customHeight="1" x14ac:dyDescent="0.2">
      <c r="B20620" s="88"/>
      <c r="C20620" s="88"/>
      <c r="D20620" s="88"/>
      <c r="E20620" s="88"/>
      <c r="F20620" s="88"/>
      <c r="G20620" s="88"/>
      <c r="H20620" s="88"/>
      <c r="I20620" s="88"/>
      <c r="J20620" s="88"/>
      <c r="K20620" s="88"/>
    </row>
    <row r="20621" spans="2:11" ht="12" hidden="1" customHeight="1" x14ac:dyDescent="0.2">
      <c r="B20621" s="88"/>
      <c r="C20621" s="88"/>
      <c r="D20621" s="88"/>
      <c r="E20621" s="88"/>
      <c r="F20621" s="88"/>
      <c r="G20621" s="88"/>
      <c r="H20621" s="88"/>
      <c r="I20621" s="88"/>
      <c r="J20621" s="88"/>
      <c r="K20621" s="88"/>
    </row>
    <row r="20622" spans="2:11" ht="12" hidden="1" customHeight="1" x14ac:dyDescent="0.2">
      <c r="B20622" s="88"/>
      <c r="C20622" s="88"/>
      <c r="D20622" s="88"/>
      <c r="E20622" s="88"/>
      <c r="F20622" s="88"/>
      <c r="G20622" s="88"/>
      <c r="H20622" s="88"/>
      <c r="I20622" s="88"/>
      <c r="J20622" s="88"/>
      <c r="K20622" s="88"/>
    </row>
    <row r="20623" spans="2:11" ht="12" hidden="1" customHeight="1" x14ac:dyDescent="0.2">
      <c r="B20623" s="88"/>
      <c r="C20623" s="88"/>
      <c r="D20623" s="88"/>
      <c r="E20623" s="88"/>
      <c r="F20623" s="88"/>
      <c r="G20623" s="88"/>
      <c r="H20623" s="88"/>
      <c r="I20623" s="88"/>
      <c r="J20623" s="88"/>
      <c r="K20623" s="88"/>
    </row>
    <row r="20624" spans="2:11" ht="12" hidden="1" customHeight="1" x14ac:dyDescent="0.2">
      <c r="B20624" s="88"/>
      <c r="C20624" s="88"/>
      <c r="D20624" s="88"/>
      <c r="E20624" s="88"/>
      <c r="F20624" s="88"/>
      <c r="G20624" s="88"/>
      <c r="H20624" s="88"/>
      <c r="I20624" s="88"/>
      <c r="J20624" s="88"/>
      <c r="K20624" s="88"/>
    </row>
    <row r="20625" spans="2:11" ht="12" hidden="1" customHeight="1" x14ac:dyDescent="0.2">
      <c r="B20625" s="88"/>
      <c r="C20625" s="88"/>
      <c r="D20625" s="88"/>
      <c r="E20625" s="88"/>
      <c r="F20625" s="88"/>
      <c r="G20625" s="88"/>
      <c r="H20625" s="88"/>
      <c r="I20625" s="88"/>
      <c r="J20625" s="88"/>
      <c r="K20625" s="88"/>
    </row>
    <row r="20626" spans="2:11" ht="12" hidden="1" customHeight="1" x14ac:dyDescent="0.2">
      <c r="B20626" s="88"/>
      <c r="C20626" s="88"/>
      <c r="D20626" s="88"/>
      <c r="E20626" s="88"/>
      <c r="F20626" s="88"/>
      <c r="G20626" s="88"/>
      <c r="H20626" s="88"/>
      <c r="I20626" s="88"/>
      <c r="J20626" s="88"/>
      <c r="K20626" s="88"/>
    </row>
    <row r="20627" spans="2:11" ht="12" hidden="1" customHeight="1" x14ac:dyDescent="0.2">
      <c r="B20627" s="88"/>
      <c r="C20627" s="88"/>
      <c r="D20627" s="88"/>
      <c r="E20627" s="88"/>
      <c r="F20627" s="88"/>
      <c r="G20627" s="88"/>
      <c r="H20627" s="88"/>
      <c r="I20627" s="88"/>
      <c r="J20627" s="88"/>
      <c r="K20627" s="88"/>
    </row>
    <row r="20628" spans="2:11" ht="12" hidden="1" customHeight="1" x14ac:dyDescent="0.2">
      <c r="B20628" s="88"/>
      <c r="C20628" s="88"/>
      <c r="D20628" s="88"/>
      <c r="E20628" s="88"/>
      <c r="F20628" s="88"/>
      <c r="G20628" s="88"/>
      <c r="H20628" s="88"/>
      <c r="I20628" s="88"/>
      <c r="J20628" s="88"/>
      <c r="K20628" s="88"/>
    </row>
    <row r="20629" spans="2:11" ht="12" hidden="1" customHeight="1" x14ac:dyDescent="0.2">
      <c r="B20629" s="88"/>
      <c r="C20629" s="88"/>
      <c r="D20629" s="88"/>
      <c r="E20629" s="88"/>
      <c r="F20629" s="88"/>
      <c r="G20629" s="88"/>
      <c r="H20629" s="88"/>
      <c r="I20629" s="88"/>
      <c r="J20629" s="88"/>
      <c r="K20629" s="88"/>
    </row>
    <row r="20630" spans="2:11" ht="12" hidden="1" customHeight="1" x14ac:dyDescent="0.2">
      <c r="B20630" s="88"/>
      <c r="C20630" s="88"/>
      <c r="D20630" s="88"/>
      <c r="E20630" s="88"/>
      <c r="F20630" s="88"/>
      <c r="G20630" s="88"/>
      <c r="H20630" s="88"/>
      <c r="I20630" s="88"/>
      <c r="J20630" s="88"/>
      <c r="K20630" s="88"/>
    </row>
    <row r="20631" spans="2:11" ht="12" hidden="1" customHeight="1" x14ac:dyDescent="0.2">
      <c r="B20631" s="88"/>
      <c r="C20631" s="88"/>
      <c r="D20631" s="88"/>
      <c r="E20631" s="88"/>
      <c r="F20631" s="88"/>
      <c r="G20631" s="88"/>
      <c r="H20631" s="88"/>
      <c r="I20631" s="88"/>
      <c r="J20631" s="88"/>
      <c r="K20631" s="88"/>
    </row>
    <row r="20632" spans="2:11" ht="12" hidden="1" customHeight="1" x14ac:dyDescent="0.2">
      <c r="B20632" s="88"/>
      <c r="C20632" s="88"/>
      <c r="D20632" s="88"/>
      <c r="E20632" s="88"/>
      <c r="F20632" s="88"/>
      <c r="G20632" s="88"/>
      <c r="H20632" s="88"/>
      <c r="I20632" s="88"/>
      <c r="J20632" s="88"/>
      <c r="K20632" s="88"/>
    </row>
    <row r="20633" spans="2:11" ht="12" hidden="1" customHeight="1" x14ac:dyDescent="0.2">
      <c r="B20633" s="88"/>
      <c r="C20633" s="88"/>
      <c r="D20633" s="88"/>
      <c r="E20633" s="88"/>
      <c r="F20633" s="88"/>
      <c r="G20633" s="88"/>
      <c r="H20633" s="88"/>
      <c r="I20633" s="88"/>
      <c r="J20633" s="88"/>
      <c r="K20633" s="88"/>
    </row>
    <row r="20634" spans="2:11" ht="12" hidden="1" customHeight="1" x14ac:dyDescent="0.2">
      <c r="B20634" s="88"/>
      <c r="C20634" s="88"/>
      <c r="D20634" s="88"/>
      <c r="E20634" s="88"/>
      <c r="F20634" s="88"/>
      <c r="G20634" s="88"/>
      <c r="H20634" s="88"/>
      <c r="I20634" s="88"/>
      <c r="J20634" s="88"/>
      <c r="K20634" s="88"/>
    </row>
    <row r="20635" spans="2:11" ht="12" hidden="1" customHeight="1" x14ac:dyDescent="0.2">
      <c r="B20635" s="88"/>
      <c r="C20635" s="88"/>
      <c r="D20635" s="88"/>
      <c r="E20635" s="88"/>
      <c r="F20635" s="88"/>
      <c r="G20635" s="88"/>
      <c r="H20635" s="88"/>
      <c r="I20635" s="88"/>
      <c r="J20635" s="88"/>
      <c r="K20635" s="88"/>
    </row>
    <row r="20636" spans="2:11" ht="12" hidden="1" customHeight="1" x14ac:dyDescent="0.2">
      <c r="B20636" s="88"/>
      <c r="C20636" s="88"/>
      <c r="D20636" s="88"/>
      <c r="E20636" s="88"/>
      <c r="F20636" s="88"/>
      <c r="G20636" s="88"/>
      <c r="H20636" s="88"/>
      <c r="I20636" s="88"/>
      <c r="J20636" s="88"/>
      <c r="K20636" s="88"/>
    </row>
    <row r="20637" spans="2:11" ht="12" hidden="1" customHeight="1" x14ac:dyDescent="0.2">
      <c r="B20637" s="88"/>
      <c r="C20637" s="88"/>
      <c r="D20637" s="88"/>
      <c r="E20637" s="88"/>
      <c r="F20637" s="88"/>
      <c r="G20637" s="88"/>
      <c r="H20637" s="88"/>
      <c r="I20637" s="88"/>
      <c r="J20637" s="88"/>
      <c r="K20637" s="88"/>
    </row>
    <row r="20638" spans="2:11" ht="12" hidden="1" customHeight="1" x14ac:dyDescent="0.2">
      <c r="B20638" s="88"/>
      <c r="C20638" s="88"/>
      <c r="D20638" s="88"/>
      <c r="E20638" s="88"/>
      <c r="F20638" s="88"/>
      <c r="G20638" s="88"/>
      <c r="H20638" s="88"/>
      <c r="I20638" s="88"/>
      <c r="J20638" s="88"/>
      <c r="K20638" s="88"/>
    </row>
    <row r="20639" spans="2:11" ht="12" hidden="1" customHeight="1" x14ac:dyDescent="0.2">
      <c r="B20639" s="88"/>
      <c r="C20639" s="88"/>
      <c r="D20639" s="88"/>
      <c r="E20639" s="88"/>
      <c r="F20639" s="88"/>
      <c r="G20639" s="88"/>
      <c r="H20639" s="88"/>
      <c r="I20639" s="88"/>
      <c r="J20639" s="88"/>
      <c r="K20639" s="88"/>
    </row>
    <row r="20640" spans="2:11" ht="12" hidden="1" customHeight="1" x14ac:dyDescent="0.2">
      <c r="B20640" s="88"/>
      <c r="C20640" s="88"/>
      <c r="D20640" s="88"/>
      <c r="E20640" s="88"/>
      <c r="F20640" s="88"/>
      <c r="G20640" s="88"/>
      <c r="H20640" s="88"/>
      <c r="I20640" s="88"/>
      <c r="J20640" s="88"/>
      <c r="K20640" s="88"/>
    </row>
    <row r="20641" spans="2:11" ht="12" hidden="1" customHeight="1" x14ac:dyDescent="0.2">
      <c r="B20641" s="88"/>
      <c r="C20641" s="88"/>
      <c r="D20641" s="88"/>
      <c r="E20641" s="88"/>
      <c r="F20641" s="88"/>
      <c r="G20641" s="88"/>
      <c r="H20641" s="88"/>
      <c r="I20641" s="88"/>
      <c r="J20641" s="88"/>
      <c r="K20641" s="88"/>
    </row>
    <row r="20642" spans="2:11" ht="12" hidden="1" customHeight="1" x14ac:dyDescent="0.2">
      <c r="B20642" s="88"/>
      <c r="C20642" s="88"/>
      <c r="D20642" s="88"/>
      <c r="E20642" s="88"/>
      <c r="F20642" s="88"/>
      <c r="G20642" s="88"/>
      <c r="H20642" s="88"/>
      <c r="I20642" s="88"/>
      <c r="J20642" s="88"/>
      <c r="K20642" s="88"/>
    </row>
    <row r="20643" spans="2:11" ht="12" hidden="1" customHeight="1" x14ac:dyDescent="0.2">
      <c r="B20643" s="88"/>
      <c r="C20643" s="88"/>
      <c r="D20643" s="88"/>
      <c r="E20643" s="88"/>
      <c r="F20643" s="88"/>
      <c r="G20643" s="88"/>
      <c r="H20643" s="88"/>
      <c r="I20643" s="88"/>
      <c r="J20643" s="88"/>
      <c r="K20643" s="88"/>
    </row>
    <row r="20644" spans="2:11" ht="12" hidden="1" customHeight="1" x14ac:dyDescent="0.2">
      <c r="B20644" s="88"/>
      <c r="C20644" s="88"/>
      <c r="D20644" s="88"/>
      <c r="E20644" s="88"/>
      <c r="F20644" s="88"/>
      <c r="G20644" s="88"/>
      <c r="H20644" s="88"/>
      <c r="I20644" s="88"/>
      <c r="J20644" s="88"/>
      <c r="K20644" s="88"/>
    </row>
    <row r="20645" spans="2:11" ht="12" hidden="1" customHeight="1" x14ac:dyDescent="0.2">
      <c r="B20645" s="88"/>
      <c r="C20645" s="88"/>
      <c r="D20645" s="88"/>
      <c r="E20645" s="88"/>
      <c r="F20645" s="88"/>
      <c r="G20645" s="88"/>
      <c r="H20645" s="88"/>
      <c r="I20645" s="88"/>
      <c r="J20645" s="88"/>
      <c r="K20645" s="88"/>
    </row>
    <row r="20646" spans="2:11" ht="12" hidden="1" customHeight="1" x14ac:dyDescent="0.2">
      <c r="B20646" s="88"/>
      <c r="C20646" s="88"/>
      <c r="D20646" s="88"/>
      <c r="E20646" s="88"/>
      <c r="F20646" s="88"/>
      <c r="G20646" s="88"/>
      <c r="H20646" s="88"/>
      <c r="I20646" s="88"/>
      <c r="J20646" s="88"/>
      <c r="K20646" s="88"/>
    </row>
    <row r="20647" spans="2:11" ht="12" hidden="1" customHeight="1" x14ac:dyDescent="0.2">
      <c r="B20647" s="88"/>
      <c r="C20647" s="88"/>
      <c r="D20647" s="88"/>
      <c r="E20647" s="88"/>
      <c r="F20647" s="88"/>
      <c r="G20647" s="88"/>
      <c r="H20647" s="88"/>
      <c r="I20647" s="88"/>
      <c r="J20647" s="88"/>
      <c r="K20647" s="88"/>
    </row>
    <row r="20648" spans="2:11" ht="12" hidden="1" customHeight="1" x14ac:dyDescent="0.2">
      <c r="B20648" s="88"/>
      <c r="C20648" s="88"/>
      <c r="D20648" s="88"/>
      <c r="E20648" s="88"/>
      <c r="F20648" s="88"/>
      <c r="G20648" s="88"/>
      <c r="H20648" s="88"/>
      <c r="I20648" s="88"/>
      <c r="J20648" s="88"/>
      <c r="K20648" s="88"/>
    </row>
    <row r="20649" spans="2:11" ht="12" hidden="1" customHeight="1" x14ac:dyDescent="0.2">
      <c r="B20649" s="88"/>
      <c r="C20649" s="88"/>
      <c r="D20649" s="88"/>
      <c r="E20649" s="88"/>
      <c r="F20649" s="88"/>
      <c r="G20649" s="88"/>
      <c r="H20649" s="88"/>
      <c r="I20649" s="88"/>
      <c r="J20649" s="88"/>
      <c r="K20649" s="88"/>
    </row>
    <row r="20650" spans="2:11" ht="12" hidden="1" customHeight="1" x14ac:dyDescent="0.2">
      <c r="B20650" s="88"/>
      <c r="C20650" s="88"/>
      <c r="D20650" s="88"/>
      <c r="E20650" s="88"/>
      <c r="F20650" s="88"/>
      <c r="G20650" s="88"/>
      <c r="H20650" s="88"/>
      <c r="I20650" s="88"/>
      <c r="J20650" s="88"/>
      <c r="K20650" s="88"/>
    </row>
    <row r="20651" spans="2:11" ht="12" hidden="1" customHeight="1" x14ac:dyDescent="0.2">
      <c r="B20651" s="88"/>
      <c r="C20651" s="88"/>
      <c r="D20651" s="88"/>
      <c r="E20651" s="88"/>
      <c r="F20651" s="88"/>
      <c r="G20651" s="88"/>
      <c r="H20651" s="88"/>
      <c r="I20651" s="88"/>
      <c r="J20651" s="88"/>
      <c r="K20651" s="88"/>
    </row>
    <row r="20652" spans="2:11" ht="12" hidden="1" customHeight="1" x14ac:dyDescent="0.2">
      <c r="B20652" s="88"/>
      <c r="C20652" s="88"/>
      <c r="D20652" s="88"/>
      <c r="E20652" s="88"/>
      <c r="F20652" s="88"/>
      <c r="G20652" s="88"/>
      <c r="H20652" s="88"/>
      <c r="I20652" s="88"/>
      <c r="J20652" s="88"/>
      <c r="K20652" s="88"/>
    </row>
    <row r="20653" spans="2:11" ht="12" hidden="1" customHeight="1" x14ac:dyDescent="0.2">
      <c r="B20653" s="88"/>
      <c r="C20653" s="88"/>
      <c r="D20653" s="88"/>
      <c r="E20653" s="88"/>
      <c r="F20653" s="88"/>
      <c r="G20653" s="88"/>
      <c r="H20653" s="88"/>
      <c r="I20653" s="88"/>
      <c r="J20653" s="88"/>
      <c r="K20653" s="88"/>
    </row>
    <row r="20654" spans="2:11" ht="12" hidden="1" customHeight="1" x14ac:dyDescent="0.2">
      <c r="B20654" s="88"/>
      <c r="C20654" s="88"/>
      <c r="D20654" s="88"/>
      <c r="E20654" s="88"/>
      <c r="F20654" s="88"/>
      <c r="G20654" s="88"/>
      <c r="H20654" s="88"/>
      <c r="I20654" s="88"/>
      <c r="J20654" s="88"/>
      <c r="K20654" s="88"/>
    </row>
    <row r="20655" spans="2:11" ht="12" hidden="1" customHeight="1" x14ac:dyDescent="0.2">
      <c r="B20655" s="88"/>
      <c r="C20655" s="88"/>
      <c r="D20655" s="88"/>
      <c r="E20655" s="88"/>
      <c r="F20655" s="88"/>
      <c r="G20655" s="88"/>
      <c r="H20655" s="88"/>
      <c r="I20655" s="88"/>
      <c r="J20655" s="88"/>
      <c r="K20655" s="88"/>
    </row>
    <row r="20656" spans="2:11" ht="12" hidden="1" customHeight="1" x14ac:dyDescent="0.2">
      <c r="B20656" s="88"/>
      <c r="C20656" s="88"/>
      <c r="D20656" s="88"/>
      <c r="E20656" s="88"/>
      <c r="F20656" s="88"/>
      <c r="G20656" s="88"/>
      <c r="H20656" s="88"/>
      <c r="I20656" s="88"/>
      <c r="J20656" s="88"/>
      <c r="K20656" s="88"/>
    </row>
    <row r="20657" spans="2:11" ht="12" hidden="1" customHeight="1" x14ac:dyDescent="0.2">
      <c r="B20657" s="88"/>
      <c r="C20657" s="88"/>
      <c r="D20657" s="88"/>
      <c r="E20657" s="88"/>
      <c r="F20657" s="88"/>
      <c r="G20657" s="88"/>
      <c r="H20657" s="88"/>
      <c r="I20657" s="88"/>
      <c r="J20657" s="88"/>
      <c r="K20657" s="88"/>
    </row>
    <row r="20658" spans="2:11" ht="12" hidden="1" customHeight="1" x14ac:dyDescent="0.2">
      <c r="B20658" s="88"/>
      <c r="C20658" s="88"/>
      <c r="D20658" s="88"/>
      <c r="E20658" s="88"/>
      <c r="F20658" s="88"/>
      <c r="G20658" s="88"/>
      <c r="H20658" s="88"/>
      <c r="I20658" s="88"/>
      <c r="J20658" s="88"/>
      <c r="K20658" s="88"/>
    </row>
    <row r="20659" spans="2:11" ht="12" hidden="1" customHeight="1" x14ac:dyDescent="0.2">
      <c r="B20659" s="88"/>
      <c r="C20659" s="88"/>
      <c r="D20659" s="88"/>
      <c r="E20659" s="88"/>
      <c r="F20659" s="88"/>
      <c r="G20659" s="88"/>
      <c r="H20659" s="88"/>
      <c r="I20659" s="88"/>
      <c r="J20659" s="88"/>
      <c r="K20659" s="88"/>
    </row>
    <row r="20660" spans="2:11" ht="12" hidden="1" customHeight="1" x14ac:dyDescent="0.2">
      <c r="B20660" s="88"/>
      <c r="C20660" s="88"/>
      <c r="D20660" s="88"/>
      <c r="E20660" s="88"/>
      <c r="F20660" s="88"/>
      <c r="G20660" s="88"/>
      <c r="H20660" s="88"/>
      <c r="I20660" s="88"/>
      <c r="J20660" s="88"/>
      <c r="K20660" s="88"/>
    </row>
    <row r="20661" spans="2:11" ht="12" hidden="1" customHeight="1" x14ac:dyDescent="0.2">
      <c r="B20661" s="88"/>
      <c r="C20661" s="88"/>
      <c r="D20661" s="88"/>
      <c r="E20661" s="88"/>
      <c r="F20661" s="88"/>
      <c r="G20661" s="88"/>
      <c r="H20661" s="88"/>
      <c r="I20661" s="88"/>
      <c r="J20661" s="88"/>
      <c r="K20661" s="88"/>
    </row>
    <row r="20662" spans="2:11" ht="12" hidden="1" customHeight="1" x14ac:dyDescent="0.2">
      <c r="B20662" s="88"/>
      <c r="C20662" s="88"/>
      <c r="D20662" s="88"/>
      <c r="E20662" s="88"/>
      <c r="F20662" s="88"/>
      <c r="G20662" s="88"/>
      <c r="H20662" s="88"/>
      <c r="I20662" s="88"/>
      <c r="J20662" s="88"/>
      <c r="K20662" s="88"/>
    </row>
    <row r="20663" spans="2:11" ht="12" hidden="1" customHeight="1" x14ac:dyDescent="0.2">
      <c r="B20663" s="88"/>
      <c r="C20663" s="88"/>
      <c r="D20663" s="88"/>
      <c r="E20663" s="88"/>
      <c r="F20663" s="88"/>
      <c r="G20663" s="88"/>
      <c r="H20663" s="88"/>
      <c r="I20663" s="88"/>
      <c r="J20663" s="88"/>
      <c r="K20663" s="88"/>
    </row>
    <row r="20664" spans="2:11" ht="12" hidden="1" customHeight="1" x14ac:dyDescent="0.2">
      <c r="B20664" s="88"/>
      <c r="C20664" s="88"/>
      <c r="D20664" s="88"/>
      <c r="E20664" s="88"/>
      <c r="F20664" s="88"/>
      <c r="G20664" s="88"/>
      <c r="H20664" s="88"/>
      <c r="I20664" s="88"/>
      <c r="J20664" s="88"/>
      <c r="K20664" s="88"/>
    </row>
    <row r="20665" spans="2:11" ht="12" hidden="1" customHeight="1" x14ac:dyDescent="0.2">
      <c r="B20665" s="88"/>
      <c r="C20665" s="88"/>
      <c r="D20665" s="88"/>
      <c r="E20665" s="88"/>
      <c r="F20665" s="88"/>
      <c r="G20665" s="88"/>
      <c r="H20665" s="88"/>
      <c r="I20665" s="88"/>
      <c r="J20665" s="88"/>
      <c r="K20665" s="88"/>
    </row>
    <row r="20666" spans="2:11" ht="12" hidden="1" customHeight="1" x14ac:dyDescent="0.2">
      <c r="B20666" s="88"/>
      <c r="C20666" s="88"/>
      <c r="D20666" s="88"/>
      <c r="E20666" s="88"/>
      <c r="F20666" s="88"/>
      <c r="G20666" s="88"/>
      <c r="H20666" s="88"/>
      <c r="I20666" s="88"/>
      <c r="J20666" s="88"/>
      <c r="K20666" s="88"/>
    </row>
    <row r="20667" spans="2:11" ht="12" hidden="1" customHeight="1" x14ac:dyDescent="0.2">
      <c r="B20667" s="88"/>
      <c r="C20667" s="88"/>
      <c r="D20667" s="88"/>
      <c r="E20667" s="88"/>
      <c r="F20667" s="88"/>
      <c r="G20667" s="88"/>
      <c r="H20667" s="88"/>
      <c r="I20667" s="88"/>
      <c r="J20667" s="88"/>
      <c r="K20667" s="88"/>
    </row>
    <row r="20668" spans="2:11" ht="12" hidden="1" customHeight="1" x14ac:dyDescent="0.2">
      <c r="B20668" s="88"/>
      <c r="C20668" s="88"/>
      <c r="D20668" s="88"/>
      <c r="E20668" s="88"/>
      <c r="F20668" s="88"/>
      <c r="G20668" s="88"/>
      <c r="H20668" s="88"/>
      <c r="I20668" s="88"/>
      <c r="J20668" s="88"/>
      <c r="K20668" s="88"/>
    </row>
    <row r="20669" spans="2:11" ht="12" hidden="1" customHeight="1" x14ac:dyDescent="0.2">
      <c r="B20669" s="88"/>
      <c r="C20669" s="88"/>
      <c r="D20669" s="88"/>
      <c r="E20669" s="88"/>
      <c r="F20669" s="88"/>
      <c r="G20669" s="88"/>
      <c r="H20669" s="88"/>
      <c r="I20669" s="88"/>
      <c r="J20669" s="88"/>
      <c r="K20669" s="88"/>
    </row>
    <row r="20670" spans="2:11" ht="12" hidden="1" customHeight="1" x14ac:dyDescent="0.2">
      <c r="B20670" s="88"/>
      <c r="C20670" s="88"/>
      <c r="D20670" s="88"/>
      <c r="E20670" s="88"/>
      <c r="F20670" s="88"/>
      <c r="G20670" s="88"/>
      <c r="H20670" s="88"/>
      <c r="I20670" s="88"/>
      <c r="J20670" s="88"/>
      <c r="K20670" s="88"/>
    </row>
    <row r="20671" spans="2:11" ht="12" hidden="1" customHeight="1" x14ac:dyDescent="0.2">
      <c r="B20671" s="88"/>
      <c r="C20671" s="88"/>
      <c r="D20671" s="88"/>
      <c r="E20671" s="88"/>
      <c r="F20671" s="88"/>
      <c r="G20671" s="88"/>
      <c r="H20671" s="88"/>
      <c r="I20671" s="88"/>
      <c r="J20671" s="88"/>
      <c r="K20671" s="88"/>
    </row>
    <row r="20672" spans="2:11" ht="12" hidden="1" customHeight="1" x14ac:dyDescent="0.2">
      <c r="B20672" s="88"/>
      <c r="C20672" s="88"/>
      <c r="D20672" s="88"/>
      <c r="E20672" s="88"/>
      <c r="F20672" s="88"/>
      <c r="G20672" s="88"/>
      <c r="H20672" s="88"/>
      <c r="I20672" s="88"/>
      <c r="J20672" s="88"/>
      <c r="K20672" s="88"/>
    </row>
    <row r="20673" spans="2:11" ht="12" hidden="1" customHeight="1" x14ac:dyDescent="0.2">
      <c r="B20673" s="88"/>
      <c r="C20673" s="88"/>
      <c r="D20673" s="88"/>
      <c r="E20673" s="88"/>
      <c r="F20673" s="88"/>
      <c r="G20673" s="88"/>
      <c r="H20673" s="88"/>
      <c r="I20673" s="88"/>
      <c r="J20673" s="88"/>
      <c r="K20673" s="88"/>
    </row>
    <row r="20674" spans="2:11" ht="12" hidden="1" customHeight="1" x14ac:dyDescent="0.2">
      <c r="B20674" s="88"/>
      <c r="C20674" s="88"/>
      <c r="D20674" s="88"/>
      <c r="E20674" s="88"/>
      <c r="F20674" s="88"/>
      <c r="G20674" s="88"/>
      <c r="H20674" s="88"/>
      <c r="I20674" s="88"/>
      <c r="J20674" s="88"/>
      <c r="K20674" s="88"/>
    </row>
    <row r="20675" spans="2:11" ht="12" hidden="1" customHeight="1" x14ac:dyDescent="0.2">
      <c r="B20675" s="88"/>
      <c r="C20675" s="88"/>
      <c r="D20675" s="88"/>
      <c r="E20675" s="88"/>
      <c r="F20675" s="88"/>
      <c r="G20675" s="88"/>
      <c r="H20675" s="88"/>
      <c r="I20675" s="88"/>
      <c r="J20675" s="88"/>
      <c r="K20675" s="88"/>
    </row>
    <row r="20676" spans="2:11" ht="12" hidden="1" customHeight="1" x14ac:dyDescent="0.2">
      <c r="B20676" s="88"/>
      <c r="C20676" s="88"/>
      <c r="D20676" s="88"/>
      <c r="E20676" s="88"/>
      <c r="F20676" s="88"/>
      <c r="G20676" s="88"/>
      <c r="H20676" s="88"/>
      <c r="I20676" s="88"/>
      <c r="J20676" s="88"/>
      <c r="K20676" s="88"/>
    </row>
    <row r="20677" spans="2:11" ht="12" hidden="1" customHeight="1" x14ac:dyDescent="0.2">
      <c r="B20677" s="88"/>
      <c r="C20677" s="88"/>
      <c r="D20677" s="88"/>
      <c r="E20677" s="88"/>
      <c r="F20677" s="88"/>
      <c r="G20677" s="88"/>
      <c r="H20677" s="88"/>
      <c r="I20677" s="88"/>
      <c r="J20677" s="88"/>
      <c r="K20677" s="88"/>
    </row>
    <row r="20678" spans="2:11" ht="12" hidden="1" customHeight="1" x14ac:dyDescent="0.2">
      <c r="B20678" s="88"/>
      <c r="C20678" s="88"/>
      <c r="D20678" s="88"/>
      <c r="E20678" s="88"/>
      <c r="F20678" s="88"/>
      <c r="G20678" s="88"/>
      <c r="H20678" s="88"/>
      <c r="I20678" s="88"/>
      <c r="J20678" s="88"/>
      <c r="K20678" s="88"/>
    </row>
    <row r="20679" spans="2:11" ht="12" hidden="1" customHeight="1" x14ac:dyDescent="0.2">
      <c r="B20679" s="88"/>
      <c r="C20679" s="88"/>
      <c r="D20679" s="88"/>
      <c r="E20679" s="88"/>
      <c r="F20679" s="88"/>
      <c r="G20679" s="88"/>
      <c r="H20679" s="88"/>
      <c r="I20679" s="88"/>
      <c r="J20679" s="88"/>
      <c r="K20679" s="88"/>
    </row>
    <row r="20680" spans="2:11" ht="12" hidden="1" customHeight="1" x14ac:dyDescent="0.2">
      <c r="B20680" s="88"/>
      <c r="C20680" s="88"/>
      <c r="D20680" s="88"/>
      <c r="E20680" s="88"/>
      <c r="F20680" s="88"/>
      <c r="G20680" s="88"/>
      <c r="H20680" s="88"/>
      <c r="I20680" s="88"/>
      <c r="J20680" s="88"/>
      <c r="K20680" s="88"/>
    </row>
    <row r="20681" spans="2:11" ht="12" hidden="1" customHeight="1" x14ac:dyDescent="0.2">
      <c r="B20681" s="88"/>
      <c r="C20681" s="88"/>
      <c r="D20681" s="88"/>
      <c r="E20681" s="88"/>
      <c r="F20681" s="88"/>
      <c r="G20681" s="88"/>
      <c r="H20681" s="88"/>
      <c r="I20681" s="88"/>
      <c r="J20681" s="88"/>
      <c r="K20681" s="88"/>
    </row>
    <row r="20682" spans="2:11" ht="12" hidden="1" customHeight="1" x14ac:dyDescent="0.2">
      <c r="B20682" s="88"/>
      <c r="C20682" s="88"/>
      <c r="D20682" s="88"/>
      <c r="E20682" s="88"/>
      <c r="F20682" s="88"/>
      <c r="G20682" s="88"/>
      <c r="H20682" s="88"/>
      <c r="I20682" s="88"/>
      <c r="J20682" s="88"/>
      <c r="K20682" s="88"/>
    </row>
    <row r="20683" spans="2:11" ht="12" hidden="1" customHeight="1" x14ac:dyDescent="0.2">
      <c r="B20683" s="88"/>
      <c r="C20683" s="88"/>
      <c r="D20683" s="88"/>
      <c r="E20683" s="88"/>
      <c r="F20683" s="88"/>
      <c r="G20683" s="88"/>
      <c r="H20683" s="88"/>
      <c r="I20683" s="88"/>
      <c r="J20683" s="88"/>
      <c r="K20683" s="88"/>
    </row>
    <row r="20684" spans="2:11" ht="12" hidden="1" customHeight="1" x14ac:dyDescent="0.2">
      <c r="B20684" s="88"/>
      <c r="C20684" s="88"/>
      <c r="D20684" s="88"/>
      <c r="E20684" s="88"/>
      <c r="F20684" s="88"/>
      <c r="G20684" s="88"/>
      <c r="H20684" s="88"/>
      <c r="I20684" s="88"/>
      <c r="J20684" s="88"/>
      <c r="K20684" s="88"/>
    </row>
    <row r="20685" spans="2:11" ht="12" hidden="1" customHeight="1" x14ac:dyDescent="0.2">
      <c r="B20685" s="88"/>
      <c r="C20685" s="88"/>
      <c r="D20685" s="88"/>
      <c r="E20685" s="88"/>
      <c r="F20685" s="88"/>
      <c r="G20685" s="88"/>
      <c r="H20685" s="88"/>
      <c r="I20685" s="88"/>
      <c r="J20685" s="88"/>
      <c r="K20685" s="88"/>
    </row>
    <row r="20686" spans="2:11" ht="12" hidden="1" customHeight="1" x14ac:dyDescent="0.2">
      <c r="B20686" s="88"/>
      <c r="C20686" s="88"/>
      <c r="D20686" s="88"/>
      <c r="E20686" s="88"/>
      <c r="F20686" s="88"/>
      <c r="G20686" s="88"/>
      <c r="H20686" s="88"/>
      <c r="I20686" s="88"/>
      <c r="J20686" s="88"/>
      <c r="K20686" s="88"/>
    </row>
    <row r="20687" spans="2:11" ht="12" hidden="1" customHeight="1" x14ac:dyDescent="0.2">
      <c r="B20687" s="88"/>
      <c r="C20687" s="88"/>
      <c r="D20687" s="88"/>
      <c r="E20687" s="88"/>
      <c r="F20687" s="88"/>
      <c r="G20687" s="88"/>
      <c r="H20687" s="88"/>
      <c r="I20687" s="88"/>
      <c r="J20687" s="88"/>
      <c r="K20687" s="88"/>
    </row>
    <row r="20688" spans="2:11" ht="12" hidden="1" customHeight="1" x14ac:dyDescent="0.2">
      <c r="B20688" s="88"/>
      <c r="C20688" s="88"/>
      <c r="D20688" s="88"/>
      <c r="E20688" s="88"/>
      <c r="F20688" s="88"/>
      <c r="G20688" s="88"/>
      <c r="H20688" s="88"/>
      <c r="I20688" s="88"/>
      <c r="J20688" s="88"/>
      <c r="K20688" s="88"/>
    </row>
    <row r="20689" spans="2:11" ht="12" hidden="1" customHeight="1" x14ac:dyDescent="0.2">
      <c r="B20689" s="88"/>
      <c r="C20689" s="88"/>
      <c r="D20689" s="88"/>
      <c r="E20689" s="88"/>
      <c r="F20689" s="88"/>
      <c r="G20689" s="88"/>
      <c r="H20689" s="88"/>
      <c r="I20689" s="88"/>
      <c r="J20689" s="88"/>
      <c r="K20689" s="88"/>
    </row>
    <row r="20690" spans="2:11" ht="12" hidden="1" customHeight="1" x14ac:dyDescent="0.2">
      <c r="B20690" s="88"/>
      <c r="C20690" s="88"/>
      <c r="D20690" s="88"/>
      <c r="E20690" s="88"/>
      <c r="F20690" s="88"/>
      <c r="G20690" s="88"/>
      <c r="H20690" s="88"/>
      <c r="I20690" s="88"/>
      <c r="J20690" s="88"/>
      <c r="K20690" s="88"/>
    </row>
    <row r="20691" spans="2:11" ht="12" hidden="1" customHeight="1" x14ac:dyDescent="0.2">
      <c r="B20691" s="88"/>
      <c r="C20691" s="88"/>
      <c r="D20691" s="88"/>
      <c r="E20691" s="88"/>
      <c r="F20691" s="88"/>
      <c r="G20691" s="88"/>
      <c r="H20691" s="88"/>
      <c r="I20691" s="88"/>
      <c r="J20691" s="88"/>
      <c r="K20691" s="88"/>
    </row>
    <row r="20692" spans="2:11" ht="12" hidden="1" customHeight="1" x14ac:dyDescent="0.2">
      <c r="B20692" s="88"/>
      <c r="C20692" s="88"/>
      <c r="D20692" s="88"/>
      <c r="E20692" s="88"/>
      <c r="F20692" s="88"/>
      <c r="G20692" s="88"/>
      <c r="H20692" s="88"/>
      <c r="I20692" s="88"/>
      <c r="J20692" s="88"/>
      <c r="K20692" s="88"/>
    </row>
    <row r="20693" spans="2:11" ht="12" hidden="1" customHeight="1" x14ac:dyDescent="0.2">
      <c r="B20693" s="88"/>
      <c r="C20693" s="88"/>
      <c r="D20693" s="88"/>
      <c r="E20693" s="88"/>
      <c r="F20693" s="88"/>
      <c r="G20693" s="88"/>
      <c r="H20693" s="88"/>
      <c r="I20693" s="88"/>
      <c r="J20693" s="88"/>
      <c r="K20693" s="88"/>
    </row>
    <row r="20694" spans="2:11" ht="12" hidden="1" customHeight="1" x14ac:dyDescent="0.2">
      <c r="B20694" s="88"/>
      <c r="C20694" s="88"/>
      <c r="D20694" s="88"/>
      <c r="E20694" s="88"/>
      <c r="F20694" s="88"/>
      <c r="G20694" s="88"/>
      <c r="H20694" s="88"/>
      <c r="I20694" s="88"/>
      <c r="J20694" s="88"/>
      <c r="K20694" s="88"/>
    </row>
    <row r="20695" spans="2:11" ht="12" hidden="1" customHeight="1" x14ac:dyDescent="0.2">
      <c r="B20695" s="88"/>
      <c r="C20695" s="88"/>
      <c r="D20695" s="88"/>
      <c r="E20695" s="88"/>
      <c r="F20695" s="88"/>
      <c r="G20695" s="88"/>
      <c r="H20695" s="88"/>
      <c r="I20695" s="88"/>
      <c r="J20695" s="88"/>
      <c r="K20695" s="88"/>
    </row>
    <row r="20696" spans="2:11" ht="12" hidden="1" customHeight="1" x14ac:dyDescent="0.2">
      <c r="B20696" s="88"/>
      <c r="C20696" s="88"/>
      <c r="D20696" s="88"/>
      <c r="E20696" s="88"/>
      <c r="F20696" s="88"/>
      <c r="G20696" s="88"/>
      <c r="H20696" s="88"/>
      <c r="I20696" s="88"/>
      <c r="J20696" s="88"/>
      <c r="K20696" s="88"/>
    </row>
    <row r="20697" spans="2:11" ht="12" hidden="1" customHeight="1" x14ac:dyDescent="0.2">
      <c r="B20697" s="88"/>
      <c r="C20697" s="88"/>
      <c r="D20697" s="88"/>
      <c r="E20697" s="88"/>
      <c r="F20697" s="88"/>
      <c r="G20697" s="88"/>
      <c r="H20697" s="88"/>
      <c r="I20697" s="88"/>
      <c r="J20697" s="88"/>
      <c r="K20697" s="88"/>
    </row>
    <row r="20698" spans="2:11" ht="12" hidden="1" customHeight="1" x14ac:dyDescent="0.2">
      <c r="B20698" s="88"/>
      <c r="C20698" s="88"/>
      <c r="D20698" s="88"/>
      <c r="E20698" s="88"/>
      <c r="F20698" s="88"/>
      <c r="G20698" s="88"/>
      <c r="H20698" s="88"/>
      <c r="I20698" s="88"/>
      <c r="J20698" s="88"/>
      <c r="K20698" s="88"/>
    </row>
    <row r="20699" spans="2:11" ht="12" hidden="1" customHeight="1" x14ac:dyDescent="0.2">
      <c r="B20699" s="88"/>
      <c r="C20699" s="88"/>
      <c r="D20699" s="88"/>
      <c r="E20699" s="88"/>
      <c r="F20699" s="88"/>
      <c r="G20699" s="88"/>
      <c r="H20699" s="88"/>
      <c r="I20699" s="88"/>
      <c r="J20699" s="88"/>
      <c r="K20699" s="88"/>
    </row>
    <row r="20700" spans="2:11" ht="12" hidden="1" customHeight="1" x14ac:dyDescent="0.2">
      <c r="B20700" s="88"/>
      <c r="C20700" s="88"/>
      <c r="D20700" s="88"/>
      <c r="E20700" s="88"/>
      <c r="F20700" s="88"/>
      <c r="G20700" s="88"/>
      <c r="H20700" s="88"/>
      <c r="I20700" s="88"/>
      <c r="J20700" s="88"/>
      <c r="K20700" s="88"/>
    </row>
    <row r="20701" spans="2:11" ht="12" hidden="1" customHeight="1" x14ac:dyDescent="0.2">
      <c r="B20701" s="88"/>
      <c r="C20701" s="88"/>
      <c r="D20701" s="88"/>
      <c r="E20701" s="88"/>
      <c r="F20701" s="88"/>
      <c r="G20701" s="88"/>
      <c r="H20701" s="88"/>
      <c r="I20701" s="88"/>
      <c r="J20701" s="88"/>
      <c r="K20701" s="88"/>
    </row>
    <row r="20702" spans="2:11" ht="12" hidden="1" customHeight="1" x14ac:dyDescent="0.2">
      <c r="B20702" s="88"/>
      <c r="C20702" s="88"/>
      <c r="D20702" s="88"/>
      <c r="E20702" s="88"/>
      <c r="F20702" s="88"/>
      <c r="G20702" s="88"/>
      <c r="H20702" s="88"/>
      <c r="I20702" s="88"/>
      <c r="J20702" s="88"/>
      <c r="K20702" s="88"/>
    </row>
    <row r="20703" spans="2:11" ht="12" hidden="1" customHeight="1" x14ac:dyDescent="0.2">
      <c r="B20703" s="88"/>
      <c r="C20703" s="88"/>
      <c r="D20703" s="88"/>
      <c r="E20703" s="88"/>
      <c r="F20703" s="88"/>
      <c r="G20703" s="88"/>
      <c r="H20703" s="88"/>
      <c r="I20703" s="88"/>
      <c r="J20703" s="88"/>
      <c r="K20703" s="88"/>
    </row>
    <row r="20704" spans="2:11" ht="12" hidden="1" customHeight="1" x14ac:dyDescent="0.2">
      <c r="B20704" s="88"/>
      <c r="C20704" s="88"/>
      <c r="D20704" s="88"/>
      <c r="E20704" s="88"/>
      <c r="F20704" s="88"/>
      <c r="G20704" s="88"/>
      <c r="H20704" s="88"/>
      <c r="I20704" s="88"/>
      <c r="J20704" s="88"/>
      <c r="K20704" s="88"/>
    </row>
    <row r="20705" spans="2:11" ht="12" hidden="1" customHeight="1" x14ac:dyDescent="0.2">
      <c r="B20705" s="88"/>
      <c r="C20705" s="88"/>
      <c r="D20705" s="88"/>
      <c r="E20705" s="88"/>
      <c r="F20705" s="88"/>
      <c r="G20705" s="88"/>
      <c r="H20705" s="88"/>
      <c r="I20705" s="88"/>
      <c r="J20705" s="88"/>
      <c r="K20705" s="88"/>
    </row>
    <row r="20706" spans="2:11" ht="12" hidden="1" customHeight="1" x14ac:dyDescent="0.2">
      <c r="B20706" s="88"/>
      <c r="C20706" s="88"/>
      <c r="D20706" s="88"/>
      <c r="E20706" s="88"/>
      <c r="F20706" s="88"/>
      <c r="G20706" s="88"/>
      <c r="H20706" s="88"/>
      <c r="I20706" s="88"/>
      <c r="J20706" s="88"/>
      <c r="K20706" s="88"/>
    </row>
    <row r="20707" spans="2:11" ht="12" hidden="1" customHeight="1" x14ac:dyDescent="0.2">
      <c r="B20707" s="88"/>
      <c r="C20707" s="88"/>
      <c r="D20707" s="88"/>
      <c r="E20707" s="88"/>
      <c r="F20707" s="88"/>
      <c r="G20707" s="88"/>
      <c r="H20707" s="88"/>
      <c r="I20707" s="88"/>
      <c r="J20707" s="88"/>
      <c r="K20707" s="88"/>
    </row>
    <row r="20708" spans="2:11" ht="12" hidden="1" customHeight="1" x14ac:dyDescent="0.2">
      <c r="B20708" s="88"/>
      <c r="C20708" s="88"/>
      <c r="D20708" s="88"/>
      <c r="E20708" s="88"/>
      <c r="F20708" s="88"/>
      <c r="G20708" s="88"/>
      <c r="H20708" s="88"/>
      <c r="I20708" s="88"/>
      <c r="J20708" s="88"/>
      <c r="K20708" s="88"/>
    </row>
    <row r="20709" spans="2:11" ht="12" hidden="1" customHeight="1" x14ac:dyDescent="0.2">
      <c r="B20709" s="88"/>
      <c r="C20709" s="88"/>
      <c r="D20709" s="88"/>
      <c r="E20709" s="88"/>
      <c r="F20709" s="88"/>
      <c r="G20709" s="88"/>
      <c r="H20709" s="88"/>
      <c r="I20709" s="88"/>
      <c r="J20709" s="88"/>
      <c r="K20709" s="88"/>
    </row>
    <row r="20710" spans="2:11" ht="12" hidden="1" customHeight="1" x14ac:dyDescent="0.2">
      <c r="B20710" s="88"/>
      <c r="C20710" s="88"/>
      <c r="D20710" s="88"/>
      <c r="E20710" s="88"/>
      <c r="F20710" s="88"/>
      <c r="G20710" s="88"/>
      <c r="H20710" s="88"/>
      <c r="I20710" s="88"/>
      <c r="J20710" s="88"/>
      <c r="K20710" s="88"/>
    </row>
    <row r="20711" spans="2:11" ht="12" hidden="1" customHeight="1" x14ac:dyDescent="0.2">
      <c r="B20711" s="88"/>
      <c r="C20711" s="88"/>
      <c r="D20711" s="88"/>
      <c r="E20711" s="88"/>
      <c r="F20711" s="88"/>
      <c r="G20711" s="88"/>
      <c r="H20711" s="88"/>
      <c r="I20711" s="88"/>
      <c r="J20711" s="88"/>
      <c r="K20711" s="88"/>
    </row>
    <row r="20712" spans="2:11" ht="12" hidden="1" customHeight="1" x14ac:dyDescent="0.2">
      <c r="B20712" s="88"/>
      <c r="C20712" s="88"/>
      <c r="D20712" s="88"/>
      <c r="E20712" s="88"/>
      <c r="F20712" s="88"/>
      <c r="G20712" s="88"/>
      <c r="H20712" s="88"/>
      <c r="I20712" s="88"/>
      <c r="J20712" s="88"/>
      <c r="K20712" s="88"/>
    </row>
    <row r="20713" spans="2:11" ht="12" hidden="1" customHeight="1" x14ac:dyDescent="0.2">
      <c r="B20713" s="88"/>
      <c r="C20713" s="88"/>
      <c r="D20713" s="88"/>
      <c r="E20713" s="88"/>
      <c r="F20713" s="88"/>
      <c r="G20713" s="88"/>
      <c r="H20713" s="88"/>
      <c r="I20713" s="88"/>
      <c r="J20713" s="88"/>
      <c r="K20713" s="88"/>
    </row>
    <row r="20714" spans="2:11" ht="12" hidden="1" customHeight="1" x14ac:dyDescent="0.2">
      <c r="B20714" s="88"/>
      <c r="C20714" s="88"/>
      <c r="D20714" s="88"/>
      <c r="E20714" s="88"/>
      <c r="F20714" s="88"/>
      <c r="G20714" s="88"/>
      <c r="H20714" s="88"/>
      <c r="I20714" s="88"/>
      <c r="J20714" s="88"/>
      <c r="K20714" s="88"/>
    </row>
    <row r="20715" spans="2:11" ht="12" hidden="1" customHeight="1" x14ac:dyDescent="0.2">
      <c r="B20715" s="88"/>
      <c r="C20715" s="88"/>
      <c r="D20715" s="88"/>
      <c r="E20715" s="88"/>
      <c r="F20715" s="88"/>
      <c r="G20715" s="88"/>
      <c r="H20715" s="88"/>
      <c r="I20715" s="88"/>
      <c r="J20715" s="88"/>
      <c r="K20715" s="88"/>
    </row>
    <row r="20716" spans="2:11" ht="12" hidden="1" customHeight="1" x14ac:dyDescent="0.2">
      <c r="B20716" s="88"/>
      <c r="C20716" s="88"/>
      <c r="D20716" s="88"/>
      <c r="E20716" s="88"/>
      <c r="F20716" s="88"/>
      <c r="G20716" s="88"/>
      <c r="H20716" s="88"/>
      <c r="I20716" s="88"/>
      <c r="J20716" s="88"/>
      <c r="K20716" s="88"/>
    </row>
    <row r="20717" spans="2:11" ht="12" hidden="1" customHeight="1" x14ac:dyDescent="0.2">
      <c r="B20717" s="88"/>
      <c r="C20717" s="88"/>
      <c r="D20717" s="88"/>
      <c r="E20717" s="88"/>
      <c r="F20717" s="88"/>
      <c r="G20717" s="88"/>
      <c r="H20717" s="88"/>
      <c r="I20717" s="88"/>
      <c r="J20717" s="88"/>
      <c r="K20717" s="88"/>
    </row>
    <row r="20718" spans="2:11" ht="12" hidden="1" customHeight="1" x14ac:dyDescent="0.2">
      <c r="B20718" s="88"/>
      <c r="C20718" s="88"/>
      <c r="D20718" s="88"/>
      <c r="E20718" s="88"/>
      <c r="F20718" s="88"/>
      <c r="G20718" s="88"/>
      <c r="H20718" s="88"/>
      <c r="I20718" s="88"/>
      <c r="J20718" s="88"/>
      <c r="K20718" s="88"/>
    </row>
    <row r="20719" spans="2:11" ht="12" hidden="1" customHeight="1" x14ac:dyDescent="0.2">
      <c r="B20719" s="88"/>
      <c r="C20719" s="88"/>
      <c r="D20719" s="88"/>
      <c r="E20719" s="88"/>
      <c r="F20719" s="88"/>
      <c r="G20719" s="88"/>
      <c r="H20719" s="88"/>
      <c r="I20719" s="88"/>
      <c r="J20719" s="88"/>
      <c r="K20719" s="88"/>
    </row>
    <row r="20720" spans="2:11" ht="12" hidden="1" customHeight="1" x14ac:dyDescent="0.2">
      <c r="B20720" s="88"/>
      <c r="C20720" s="88"/>
      <c r="D20720" s="88"/>
      <c r="E20720" s="88"/>
      <c r="F20720" s="88"/>
      <c r="G20720" s="88"/>
      <c r="H20720" s="88"/>
      <c r="I20720" s="88"/>
      <c r="J20720" s="88"/>
      <c r="K20720" s="88"/>
    </row>
    <row r="20721" spans="2:11" ht="12" hidden="1" customHeight="1" x14ac:dyDescent="0.2">
      <c r="B20721" s="88"/>
      <c r="C20721" s="88"/>
      <c r="D20721" s="88"/>
      <c r="E20721" s="88"/>
      <c r="F20721" s="88"/>
      <c r="G20721" s="88"/>
      <c r="H20721" s="88"/>
      <c r="I20721" s="88"/>
      <c r="J20721" s="88"/>
      <c r="K20721" s="88"/>
    </row>
    <row r="20722" spans="2:11" ht="12" hidden="1" customHeight="1" x14ac:dyDescent="0.2">
      <c r="B20722" s="88"/>
      <c r="C20722" s="88"/>
      <c r="D20722" s="88"/>
      <c r="E20722" s="88"/>
      <c r="F20722" s="88"/>
      <c r="G20722" s="88"/>
      <c r="H20722" s="88"/>
      <c r="I20722" s="88"/>
      <c r="J20722" s="88"/>
      <c r="K20722" s="88"/>
    </row>
    <row r="20723" spans="2:11" ht="12" hidden="1" customHeight="1" x14ac:dyDescent="0.2">
      <c r="B20723" s="88"/>
      <c r="C20723" s="88"/>
      <c r="D20723" s="88"/>
      <c r="E20723" s="88"/>
      <c r="F20723" s="88"/>
      <c r="G20723" s="88"/>
      <c r="H20723" s="88"/>
      <c r="I20723" s="88"/>
      <c r="J20723" s="88"/>
      <c r="K20723" s="88"/>
    </row>
    <row r="20724" spans="2:11" ht="12" hidden="1" customHeight="1" x14ac:dyDescent="0.2">
      <c r="B20724" s="88"/>
      <c r="C20724" s="88"/>
      <c r="D20724" s="88"/>
      <c r="E20724" s="88"/>
      <c r="F20724" s="88"/>
      <c r="G20724" s="88"/>
      <c r="H20724" s="88"/>
      <c r="I20724" s="88"/>
      <c r="J20724" s="88"/>
      <c r="K20724" s="88"/>
    </row>
    <row r="20725" spans="2:11" ht="12" hidden="1" customHeight="1" x14ac:dyDescent="0.2">
      <c r="B20725" s="88"/>
      <c r="C20725" s="88"/>
      <c r="D20725" s="88"/>
      <c r="E20725" s="88"/>
      <c r="F20725" s="88"/>
      <c r="G20725" s="88"/>
      <c r="H20725" s="88"/>
      <c r="I20725" s="88"/>
      <c r="J20725" s="88"/>
      <c r="K20725" s="88"/>
    </row>
    <row r="20726" spans="2:11" ht="12" hidden="1" customHeight="1" x14ac:dyDescent="0.2">
      <c r="B20726" s="88"/>
      <c r="C20726" s="88"/>
      <c r="D20726" s="88"/>
      <c r="E20726" s="88"/>
      <c r="F20726" s="88"/>
      <c r="G20726" s="88"/>
      <c r="H20726" s="88"/>
      <c r="I20726" s="88"/>
      <c r="J20726" s="88"/>
      <c r="K20726" s="88"/>
    </row>
    <row r="20727" spans="2:11" ht="12" hidden="1" customHeight="1" x14ac:dyDescent="0.2">
      <c r="B20727" s="88"/>
      <c r="C20727" s="88"/>
      <c r="D20727" s="88"/>
      <c r="E20727" s="88"/>
      <c r="F20727" s="88"/>
      <c r="G20727" s="88"/>
      <c r="H20727" s="88"/>
      <c r="I20727" s="88"/>
      <c r="J20727" s="88"/>
      <c r="K20727" s="88"/>
    </row>
    <row r="20728" spans="2:11" ht="12" hidden="1" customHeight="1" x14ac:dyDescent="0.2">
      <c r="B20728" s="88"/>
      <c r="C20728" s="88"/>
      <c r="D20728" s="88"/>
      <c r="E20728" s="88"/>
      <c r="F20728" s="88"/>
      <c r="G20728" s="88"/>
      <c r="H20728" s="88"/>
      <c r="I20728" s="88"/>
      <c r="J20728" s="88"/>
      <c r="K20728" s="88"/>
    </row>
    <row r="20729" spans="2:11" ht="12" hidden="1" customHeight="1" x14ac:dyDescent="0.2">
      <c r="B20729" s="88"/>
      <c r="C20729" s="88"/>
      <c r="D20729" s="88"/>
      <c r="E20729" s="88"/>
      <c r="F20729" s="88"/>
      <c r="G20729" s="88"/>
      <c r="H20729" s="88"/>
      <c r="I20729" s="88"/>
      <c r="J20729" s="88"/>
      <c r="K20729" s="88"/>
    </row>
    <row r="20730" spans="2:11" ht="12" hidden="1" customHeight="1" x14ac:dyDescent="0.2">
      <c r="B20730" s="88"/>
      <c r="C20730" s="88"/>
      <c r="D20730" s="88"/>
      <c r="E20730" s="88"/>
      <c r="F20730" s="88"/>
      <c r="G20730" s="88"/>
      <c r="H20730" s="88"/>
      <c r="I20730" s="88"/>
      <c r="J20730" s="88"/>
      <c r="K20730" s="88"/>
    </row>
    <row r="20731" spans="2:11" ht="12" hidden="1" customHeight="1" x14ac:dyDescent="0.2">
      <c r="B20731" s="88"/>
      <c r="C20731" s="88"/>
      <c r="D20731" s="88"/>
      <c r="E20731" s="88"/>
      <c r="F20731" s="88"/>
      <c r="G20731" s="88"/>
      <c r="H20731" s="88"/>
      <c r="I20731" s="88"/>
      <c r="J20731" s="88"/>
      <c r="K20731" s="88"/>
    </row>
    <row r="20732" spans="2:11" ht="12" hidden="1" customHeight="1" x14ac:dyDescent="0.2">
      <c r="B20732" s="88"/>
      <c r="C20732" s="88"/>
      <c r="D20732" s="88"/>
      <c r="E20732" s="88"/>
      <c r="F20732" s="88"/>
      <c r="G20732" s="88"/>
      <c r="H20732" s="88"/>
      <c r="I20732" s="88"/>
      <c r="J20732" s="88"/>
      <c r="K20732" s="88"/>
    </row>
    <row r="20733" spans="2:11" ht="12" hidden="1" customHeight="1" x14ac:dyDescent="0.2">
      <c r="B20733" s="88"/>
      <c r="C20733" s="88"/>
      <c r="D20733" s="88"/>
      <c r="E20733" s="88"/>
      <c r="F20733" s="88"/>
      <c r="G20733" s="88"/>
      <c r="H20733" s="88"/>
      <c r="I20733" s="88"/>
      <c r="J20733" s="88"/>
      <c r="K20733" s="88"/>
    </row>
    <row r="20734" spans="2:11" ht="12" hidden="1" customHeight="1" x14ac:dyDescent="0.2">
      <c r="B20734" s="88"/>
      <c r="C20734" s="88"/>
      <c r="D20734" s="88"/>
      <c r="E20734" s="88"/>
      <c r="F20734" s="88"/>
      <c r="G20734" s="88"/>
      <c r="H20734" s="88"/>
      <c r="I20734" s="88"/>
      <c r="J20734" s="88"/>
      <c r="K20734" s="88"/>
    </row>
    <row r="20735" spans="2:11" ht="12" hidden="1" customHeight="1" x14ac:dyDescent="0.2">
      <c r="B20735" s="88"/>
      <c r="C20735" s="88"/>
      <c r="D20735" s="88"/>
      <c r="E20735" s="88"/>
      <c r="F20735" s="88"/>
      <c r="G20735" s="88"/>
      <c r="H20735" s="88"/>
      <c r="I20735" s="88"/>
      <c r="J20735" s="88"/>
      <c r="K20735" s="88"/>
    </row>
    <row r="20736" spans="2:11" ht="12" hidden="1" customHeight="1" x14ac:dyDescent="0.2">
      <c r="B20736" s="88"/>
      <c r="C20736" s="88"/>
      <c r="D20736" s="88"/>
      <c r="E20736" s="88"/>
      <c r="F20736" s="88"/>
      <c r="G20736" s="88"/>
      <c r="H20736" s="88"/>
      <c r="I20736" s="88"/>
      <c r="J20736" s="88"/>
      <c r="K20736" s="88"/>
    </row>
    <row r="20737" spans="2:11" ht="12" hidden="1" customHeight="1" x14ac:dyDescent="0.2">
      <c r="B20737" s="88"/>
      <c r="C20737" s="88"/>
      <c r="D20737" s="88"/>
      <c r="E20737" s="88"/>
      <c r="F20737" s="88"/>
      <c r="G20737" s="88"/>
      <c r="H20737" s="88"/>
      <c r="I20737" s="88"/>
      <c r="J20737" s="88"/>
      <c r="K20737" s="88"/>
    </row>
    <row r="20738" spans="2:11" ht="12" hidden="1" customHeight="1" x14ac:dyDescent="0.2">
      <c r="B20738" s="88"/>
      <c r="C20738" s="88"/>
      <c r="D20738" s="88"/>
      <c r="E20738" s="88"/>
      <c r="F20738" s="88"/>
      <c r="G20738" s="88"/>
      <c r="H20738" s="88"/>
      <c r="I20738" s="88"/>
      <c r="J20738" s="88"/>
      <c r="K20738" s="88"/>
    </row>
    <row r="20739" spans="2:11" ht="12" hidden="1" customHeight="1" x14ac:dyDescent="0.2">
      <c r="B20739" s="88"/>
      <c r="C20739" s="88"/>
      <c r="D20739" s="88"/>
      <c r="E20739" s="88"/>
      <c r="F20739" s="88"/>
      <c r="G20739" s="88"/>
      <c r="H20739" s="88"/>
      <c r="I20739" s="88"/>
      <c r="J20739" s="88"/>
      <c r="K20739" s="88"/>
    </row>
    <row r="20740" spans="2:11" ht="12" hidden="1" customHeight="1" x14ac:dyDescent="0.2">
      <c r="B20740" s="88"/>
      <c r="C20740" s="88"/>
      <c r="D20740" s="88"/>
      <c r="E20740" s="88"/>
      <c r="F20740" s="88"/>
      <c r="G20740" s="88"/>
      <c r="H20740" s="88"/>
      <c r="I20740" s="88"/>
      <c r="J20740" s="88"/>
      <c r="K20740" s="88"/>
    </row>
    <row r="20741" spans="2:11" ht="12" hidden="1" customHeight="1" x14ac:dyDescent="0.2">
      <c r="B20741" s="88"/>
      <c r="C20741" s="88"/>
      <c r="D20741" s="88"/>
      <c r="E20741" s="88"/>
      <c r="F20741" s="88"/>
      <c r="G20741" s="88"/>
      <c r="H20741" s="88"/>
      <c r="I20741" s="88"/>
      <c r="J20741" s="88"/>
      <c r="K20741" s="88"/>
    </row>
    <row r="20742" spans="2:11" ht="12" hidden="1" customHeight="1" x14ac:dyDescent="0.2">
      <c r="B20742" s="88"/>
      <c r="C20742" s="88"/>
      <c r="D20742" s="88"/>
      <c r="E20742" s="88"/>
      <c r="F20742" s="88"/>
      <c r="G20742" s="88"/>
      <c r="H20742" s="88"/>
      <c r="I20742" s="88"/>
      <c r="J20742" s="88"/>
      <c r="K20742" s="88"/>
    </row>
    <row r="20743" spans="2:11" ht="12" hidden="1" customHeight="1" x14ac:dyDescent="0.2">
      <c r="B20743" s="88"/>
      <c r="C20743" s="88"/>
      <c r="D20743" s="88"/>
      <c r="E20743" s="88"/>
      <c r="F20743" s="88"/>
      <c r="G20743" s="88"/>
      <c r="H20743" s="88"/>
      <c r="I20743" s="88"/>
      <c r="J20743" s="88"/>
      <c r="K20743" s="88"/>
    </row>
    <row r="20744" spans="2:11" ht="12" hidden="1" customHeight="1" x14ac:dyDescent="0.2">
      <c r="B20744" s="88"/>
      <c r="C20744" s="88"/>
      <c r="D20744" s="88"/>
      <c r="E20744" s="88"/>
      <c r="F20744" s="88"/>
      <c r="G20744" s="88"/>
      <c r="H20744" s="88"/>
      <c r="I20744" s="88"/>
      <c r="J20744" s="88"/>
      <c r="K20744" s="88"/>
    </row>
    <row r="20745" spans="2:11" ht="12" hidden="1" customHeight="1" x14ac:dyDescent="0.2">
      <c r="B20745" s="88"/>
      <c r="C20745" s="88"/>
      <c r="D20745" s="88"/>
      <c r="E20745" s="88"/>
      <c r="F20745" s="88"/>
      <c r="G20745" s="88"/>
      <c r="H20745" s="88"/>
      <c r="I20745" s="88"/>
      <c r="J20745" s="88"/>
      <c r="K20745" s="88"/>
    </row>
    <row r="20746" spans="2:11" ht="12" hidden="1" customHeight="1" x14ac:dyDescent="0.2">
      <c r="B20746" s="88"/>
      <c r="C20746" s="88"/>
      <c r="D20746" s="88"/>
      <c r="E20746" s="88"/>
      <c r="F20746" s="88"/>
      <c r="G20746" s="88"/>
      <c r="H20746" s="88"/>
      <c r="I20746" s="88"/>
      <c r="J20746" s="88"/>
      <c r="K20746" s="88"/>
    </row>
    <row r="20747" spans="2:11" ht="12" hidden="1" customHeight="1" x14ac:dyDescent="0.2">
      <c r="B20747" s="88"/>
      <c r="C20747" s="88"/>
      <c r="D20747" s="88"/>
      <c r="E20747" s="88"/>
      <c r="F20747" s="88"/>
      <c r="G20747" s="88"/>
      <c r="H20747" s="88"/>
      <c r="I20747" s="88"/>
      <c r="J20747" s="88"/>
      <c r="K20747" s="88"/>
    </row>
    <row r="20748" spans="2:11" ht="12" hidden="1" customHeight="1" x14ac:dyDescent="0.2">
      <c r="B20748" s="88"/>
      <c r="C20748" s="88"/>
      <c r="D20748" s="88"/>
      <c r="E20748" s="88"/>
      <c r="F20748" s="88"/>
      <c r="G20748" s="88"/>
      <c r="H20748" s="88"/>
      <c r="I20748" s="88"/>
      <c r="J20748" s="88"/>
      <c r="K20748" s="88"/>
    </row>
    <row r="20749" spans="2:11" ht="12" hidden="1" customHeight="1" x14ac:dyDescent="0.2">
      <c r="B20749" s="88"/>
      <c r="C20749" s="88"/>
      <c r="D20749" s="88"/>
      <c r="E20749" s="88"/>
      <c r="F20749" s="88"/>
      <c r="G20749" s="88"/>
      <c r="H20749" s="88"/>
      <c r="I20749" s="88"/>
      <c r="J20749" s="88"/>
      <c r="K20749" s="88"/>
    </row>
    <row r="20750" spans="2:11" ht="12" hidden="1" customHeight="1" x14ac:dyDescent="0.2">
      <c r="B20750" s="88"/>
      <c r="C20750" s="88"/>
      <c r="D20750" s="88"/>
      <c r="E20750" s="88"/>
      <c r="F20750" s="88"/>
      <c r="G20750" s="88"/>
      <c r="H20750" s="88"/>
      <c r="I20750" s="88"/>
      <c r="J20750" s="88"/>
      <c r="K20750" s="88"/>
    </row>
    <row r="20751" spans="2:11" ht="12" hidden="1" customHeight="1" x14ac:dyDescent="0.2">
      <c r="B20751" s="88"/>
      <c r="C20751" s="88"/>
      <c r="D20751" s="88"/>
      <c r="E20751" s="88"/>
      <c r="F20751" s="88"/>
      <c r="G20751" s="88"/>
      <c r="H20751" s="88"/>
      <c r="I20751" s="88"/>
      <c r="J20751" s="88"/>
      <c r="K20751" s="88"/>
    </row>
    <row r="20752" spans="2:11" ht="12" hidden="1" customHeight="1" x14ac:dyDescent="0.2">
      <c r="B20752" s="88"/>
      <c r="C20752" s="88"/>
      <c r="D20752" s="88"/>
      <c r="E20752" s="88"/>
      <c r="F20752" s="88"/>
      <c r="G20752" s="88"/>
      <c r="H20752" s="88"/>
      <c r="I20752" s="88"/>
      <c r="J20752" s="88"/>
      <c r="K20752" s="88"/>
    </row>
    <row r="20753" spans="2:11" ht="12" hidden="1" customHeight="1" x14ac:dyDescent="0.2">
      <c r="B20753" s="88"/>
      <c r="C20753" s="88"/>
      <c r="D20753" s="88"/>
      <c r="E20753" s="88"/>
      <c r="F20753" s="88"/>
      <c r="G20753" s="88"/>
      <c r="H20753" s="88"/>
      <c r="I20753" s="88"/>
      <c r="J20753" s="88"/>
      <c r="K20753" s="88"/>
    </row>
    <row r="20754" spans="2:11" ht="12" hidden="1" customHeight="1" x14ac:dyDescent="0.2">
      <c r="B20754" s="88"/>
      <c r="C20754" s="88"/>
      <c r="D20754" s="88"/>
      <c r="E20754" s="88"/>
      <c r="F20754" s="88"/>
      <c r="G20754" s="88"/>
      <c r="H20754" s="88"/>
      <c r="I20754" s="88"/>
      <c r="J20754" s="88"/>
      <c r="K20754" s="88"/>
    </row>
    <row r="20755" spans="2:11" ht="12" hidden="1" customHeight="1" x14ac:dyDescent="0.2">
      <c r="B20755" s="88"/>
      <c r="C20755" s="88"/>
      <c r="D20755" s="88"/>
      <c r="E20755" s="88"/>
      <c r="F20755" s="88"/>
      <c r="G20755" s="88"/>
      <c r="H20755" s="88"/>
      <c r="I20755" s="88"/>
      <c r="J20755" s="88"/>
      <c r="K20755" s="88"/>
    </row>
    <row r="20756" spans="2:11" ht="12" hidden="1" customHeight="1" x14ac:dyDescent="0.2">
      <c r="B20756" s="88"/>
      <c r="C20756" s="88"/>
      <c r="D20756" s="88"/>
      <c r="E20756" s="88"/>
      <c r="F20756" s="88"/>
      <c r="G20756" s="88"/>
      <c r="H20756" s="88"/>
      <c r="I20756" s="88"/>
      <c r="J20756" s="88"/>
      <c r="K20756" s="88"/>
    </row>
    <row r="20757" spans="2:11" ht="12" hidden="1" customHeight="1" x14ac:dyDescent="0.2">
      <c r="B20757" s="88"/>
      <c r="C20757" s="88"/>
      <c r="D20757" s="88"/>
      <c r="E20757" s="88"/>
      <c r="F20757" s="88"/>
      <c r="G20757" s="88"/>
      <c r="H20757" s="88"/>
      <c r="I20757" s="88"/>
      <c r="J20757" s="88"/>
      <c r="K20757" s="88"/>
    </row>
    <row r="20758" spans="2:11" ht="12" hidden="1" customHeight="1" x14ac:dyDescent="0.2">
      <c r="B20758" s="88"/>
      <c r="C20758" s="88"/>
      <c r="D20758" s="88"/>
      <c r="E20758" s="88"/>
      <c r="F20758" s="88"/>
      <c r="G20758" s="88"/>
      <c r="H20758" s="88"/>
      <c r="I20758" s="88"/>
      <c r="J20758" s="88"/>
      <c r="K20758" s="88"/>
    </row>
    <row r="20759" spans="2:11" ht="12" hidden="1" customHeight="1" x14ac:dyDescent="0.2">
      <c r="B20759" s="88"/>
      <c r="C20759" s="88"/>
      <c r="D20759" s="88"/>
      <c r="E20759" s="88"/>
      <c r="F20759" s="88"/>
      <c r="G20759" s="88"/>
      <c r="H20759" s="88"/>
      <c r="I20759" s="88"/>
      <c r="J20759" s="88"/>
      <c r="K20759" s="88"/>
    </row>
    <row r="20760" spans="2:11" ht="12" hidden="1" customHeight="1" x14ac:dyDescent="0.2">
      <c r="B20760" s="88"/>
      <c r="C20760" s="88"/>
      <c r="D20760" s="88"/>
      <c r="E20760" s="88"/>
      <c r="F20760" s="88"/>
      <c r="G20760" s="88"/>
      <c r="H20760" s="88"/>
      <c r="I20760" s="88"/>
      <c r="J20760" s="88"/>
      <c r="K20760" s="88"/>
    </row>
    <row r="20761" spans="2:11" ht="12" hidden="1" customHeight="1" x14ac:dyDescent="0.2">
      <c r="B20761" s="88"/>
      <c r="C20761" s="88"/>
      <c r="D20761" s="88"/>
      <c r="E20761" s="88"/>
      <c r="F20761" s="88"/>
      <c r="G20761" s="88"/>
      <c r="H20761" s="88"/>
      <c r="I20761" s="88"/>
      <c r="J20761" s="88"/>
      <c r="K20761" s="88"/>
    </row>
    <row r="20762" spans="2:11" ht="12" hidden="1" customHeight="1" x14ac:dyDescent="0.2">
      <c r="B20762" s="88"/>
      <c r="C20762" s="88"/>
      <c r="D20762" s="88"/>
      <c r="E20762" s="88"/>
      <c r="F20762" s="88"/>
      <c r="G20762" s="88"/>
      <c r="H20762" s="88"/>
      <c r="I20762" s="88"/>
      <c r="J20762" s="88"/>
      <c r="K20762" s="88"/>
    </row>
    <row r="20763" spans="2:11" ht="12" hidden="1" customHeight="1" x14ac:dyDescent="0.2">
      <c r="B20763" s="88"/>
      <c r="C20763" s="88"/>
      <c r="D20763" s="88"/>
      <c r="E20763" s="88"/>
      <c r="F20763" s="88"/>
      <c r="G20763" s="88"/>
      <c r="H20763" s="88"/>
      <c r="I20763" s="88"/>
      <c r="J20763" s="88"/>
      <c r="K20763" s="88"/>
    </row>
    <row r="20764" spans="2:11" ht="12" hidden="1" customHeight="1" x14ac:dyDescent="0.2">
      <c r="B20764" s="88"/>
      <c r="C20764" s="88"/>
      <c r="D20764" s="88"/>
      <c r="E20764" s="88"/>
      <c r="F20764" s="88"/>
      <c r="G20764" s="88"/>
      <c r="H20764" s="88"/>
      <c r="I20764" s="88"/>
      <c r="J20764" s="88"/>
      <c r="K20764" s="88"/>
    </row>
    <row r="20765" spans="2:11" ht="12" hidden="1" customHeight="1" x14ac:dyDescent="0.2">
      <c r="B20765" s="88"/>
      <c r="C20765" s="88"/>
      <c r="D20765" s="88"/>
      <c r="E20765" s="88"/>
      <c r="F20765" s="88"/>
      <c r="G20765" s="88"/>
      <c r="H20765" s="88"/>
      <c r="I20765" s="88"/>
      <c r="J20765" s="88"/>
      <c r="K20765" s="88"/>
    </row>
    <row r="20766" spans="2:11" ht="12" hidden="1" customHeight="1" x14ac:dyDescent="0.2">
      <c r="B20766" s="88"/>
      <c r="C20766" s="88"/>
      <c r="D20766" s="88"/>
      <c r="E20766" s="88"/>
      <c r="F20766" s="88"/>
      <c r="G20766" s="88"/>
      <c r="H20766" s="88"/>
      <c r="I20766" s="88"/>
      <c r="J20766" s="88"/>
      <c r="K20766" s="88"/>
    </row>
    <row r="20767" spans="2:11" ht="12" hidden="1" customHeight="1" x14ac:dyDescent="0.2">
      <c r="B20767" s="88"/>
      <c r="C20767" s="88"/>
      <c r="D20767" s="88"/>
      <c r="E20767" s="88"/>
      <c r="F20767" s="88"/>
      <c r="G20767" s="88"/>
      <c r="H20767" s="88"/>
      <c r="I20767" s="88"/>
      <c r="J20767" s="88"/>
      <c r="K20767" s="88"/>
    </row>
    <row r="20768" spans="2:11" ht="12" hidden="1" customHeight="1" x14ac:dyDescent="0.2">
      <c r="B20768" s="88"/>
      <c r="C20768" s="88"/>
      <c r="D20768" s="88"/>
      <c r="E20768" s="88"/>
      <c r="F20768" s="88"/>
      <c r="G20768" s="88"/>
      <c r="H20768" s="88"/>
      <c r="I20768" s="88"/>
      <c r="J20768" s="88"/>
      <c r="K20768" s="88"/>
    </row>
    <row r="20769" spans="2:11" ht="12" hidden="1" customHeight="1" x14ac:dyDescent="0.2">
      <c r="B20769" s="88"/>
      <c r="C20769" s="88"/>
      <c r="D20769" s="88"/>
      <c r="E20769" s="88"/>
      <c r="F20769" s="88"/>
      <c r="G20769" s="88"/>
      <c r="H20769" s="88"/>
      <c r="I20769" s="88"/>
      <c r="J20769" s="88"/>
      <c r="K20769" s="88"/>
    </row>
    <row r="20770" spans="2:11" ht="12" hidden="1" customHeight="1" x14ac:dyDescent="0.2">
      <c r="B20770" s="88"/>
      <c r="C20770" s="88"/>
      <c r="D20770" s="88"/>
      <c r="E20770" s="88"/>
      <c r="F20770" s="88"/>
      <c r="G20770" s="88"/>
      <c r="H20770" s="88"/>
      <c r="I20770" s="88"/>
      <c r="J20770" s="88"/>
      <c r="K20770" s="88"/>
    </row>
    <row r="20771" spans="2:11" ht="12" hidden="1" customHeight="1" x14ac:dyDescent="0.2">
      <c r="B20771" s="88"/>
      <c r="C20771" s="88"/>
      <c r="D20771" s="88"/>
      <c r="E20771" s="88"/>
      <c r="F20771" s="88"/>
      <c r="G20771" s="88"/>
      <c r="H20771" s="88"/>
      <c r="I20771" s="88"/>
      <c r="J20771" s="88"/>
      <c r="K20771" s="88"/>
    </row>
    <row r="20772" spans="2:11" ht="12" hidden="1" customHeight="1" x14ac:dyDescent="0.2">
      <c r="B20772" s="88"/>
      <c r="C20772" s="88"/>
      <c r="D20772" s="88"/>
      <c r="E20772" s="88"/>
      <c r="F20772" s="88"/>
      <c r="G20772" s="88"/>
      <c r="H20772" s="88"/>
      <c r="I20772" s="88"/>
      <c r="J20772" s="88"/>
      <c r="K20772" s="88"/>
    </row>
    <row r="20773" spans="2:11" ht="12" hidden="1" customHeight="1" x14ac:dyDescent="0.2">
      <c r="B20773" s="88"/>
      <c r="C20773" s="88"/>
      <c r="D20773" s="88"/>
      <c r="E20773" s="88"/>
      <c r="F20773" s="88"/>
      <c r="G20773" s="88"/>
      <c r="H20773" s="88"/>
      <c r="I20773" s="88"/>
      <c r="J20773" s="88"/>
      <c r="K20773" s="88"/>
    </row>
    <row r="20774" spans="2:11" ht="12" hidden="1" customHeight="1" x14ac:dyDescent="0.2">
      <c r="B20774" s="88"/>
      <c r="C20774" s="88"/>
      <c r="D20774" s="88"/>
      <c r="E20774" s="88"/>
      <c r="F20774" s="88"/>
      <c r="G20774" s="88"/>
      <c r="H20774" s="88"/>
      <c r="I20774" s="88"/>
      <c r="J20774" s="88"/>
      <c r="K20774" s="88"/>
    </row>
    <row r="20775" spans="2:11" ht="12" hidden="1" customHeight="1" x14ac:dyDescent="0.2">
      <c r="B20775" s="88"/>
      <c r="C20775" s="88"/>
      <c r="D20775" s="88"/>
      <c r="E20775" s="88"/>
      <c r="F20775" s="88"/>
      <c r="G20775" s="88"/>
      <c r="H20775" s="88"/>
      <c r="I20775" s="88"/>
      <c r="J20775" s="88"/>
      <c r="K20775" s="88"/>
    </row>
    <row r="20776" spans="2:11" ht="12" hidden="1" customHeight="1" x14ac:dyDescent="0.2">
      <c r="B20776" s="88"/>
      <c r="C20776" s="88"/>
      <c r="D20776" s="88"/>
      <c r="E20776" s="88"/>
      <c r="F20776" s="88"/>
      <c r="G20776" s="88"/>
      <c r="H20776" s="88"/>
      <c r="I20776" s="88"/>
      <c r="J20776" s="88"/>
      <c r="K20776" s="88"/>
    </row>
    <row r="20777" spans="2:11" ht="12" hidden="1" customHeight="1" x14ac:dyDescent="0.2">
      <c r="B20777" s="88"/>
      <c r="C20777" s="88"/>
      <c r="D20777" s="88"/>
      <c r="E20777" s="88"/>
      <c r="F20777" s="88"/>
      <c r="G20777" s="88"/>
      <c r="H20777" s="88"/>
      <c r="I20777" s="88"/>
      <c r="J20777" s="88"/>
      <c r="K20777" s="88"/>
    </row>
    <row r="20778" spans="2:11" ht="12" hidden="1" customHeight="1" x14ac:dyDescent="0.2">
      <c r="B20778" s="88"/>
      <c r="C20778" s="88"/>
      <c r="D20778" s="88"/>
      <c r="E20778" s="88"/>
      <c r="F20778" s="88"/>
      <c r="G20778" s="88"/>
      <c r="H20778" s="88"/>
      <c r="I20778" s="88"/>
      <c r="J20778" s="88"/>
      <c r="K20778" s="88"/>
    </row>
    <row r="20779" spans="2:11" ht="12" hidden="1" customHeight="1" x14ac:dyDescent="0.2">
      <c r="B20779" s="88"/>
      <c r="C20779" s="88"/>
      <c r="D20779" s="88"/>
      <c r="E20779" s="88"/>
      <c r="F20779" s="88"/>
      <c r="G20779" s="88"/>
      <c r="H20779" s="88"/>
      <c r="I20779" s="88"/>
      <c r="J20779" s="88"/>
      <c r="K20779" s="88"/>
    </row>
    <row r="20780" spans="2:11" ht="12" hidden="1" customHeight="1" x14ac:dyDescent="0.2">
      <c r="B20780" s="88"/>
      <c r="C20780" s="88"/>
      <c r="D20780" s="88"/>
      <c r="E20780" s="88"/>
      <c r="F20780" s="88"/>
      <c r="G20780" s="88"/>
      <c r="H20780" s="88"/>
      <c r="I20780" s="88"/>
      <c r="J20780" s="88"/>
      <c r="K20780" s="88"/>
    </row>
    <row r="20781" spans="2:11" ht="12" hidden="1" customHeight="1" x14ac:dyDescent="0.2">
      <c r="B20781" s="88"/>
      <c r="C20781" s="88"/>
      <c r="D20781" s="88"/>
      <c r="E20781" s="88"/>
      <c r="F20781" s="88"/>
      <c r="G20781" s="88"/>
      <c r="H20781" s="88"/>
      <c r="I20781" s="88"/>
      <c r="J20781" s="88"/>
      <c r="K20781" s="88"/>
    </row>
    <row r="20782" spans="2:11" ht="12" hidden="1" customHeight="1" x14ac:dyDescent="0.2">
      <c r="B20782" s="88"/>
      <c r="C20782" s="88"/>
      <c r="D20782" s="88"/>
      <c r="E20782" s="88"/>
      <c r="F20782" s="88"/>
      <c r="G20782" s="88"/>
      <c r="H20782" s="88"/>
      <c r="I20782" s="88"/>
      <c r="J20782" s="88"/>
      <c r="K20782" s="88"/>
    </row>
    <row r="20783" spans="2:11" ht="12" hidden="1" customHeight="1" x14ac:dyDescent="0.2">
      <c r="B20783" s="88"/>
      <c r="C20783" s="88"/>
      <c r="D20783" s="88"/>
      <c r="E20783" s="88"/>
      <c r="F20783" s="88"/>
      <c r="G20783" s="88"/>
      <c r="H20783" s="88"/>
      <c r="I20783" s="88"/>
      <c r="J20783" s="88"/>
      <c r="K20783" s="88"/>
    </row>
    <row r="20784" spans="2:11" ht="12" hidden="1" customHeight="1" x14ac:dyDescent="0.2">
      <c r="B20784" s="88"/>
      <c r="C20784" s="88"/>
      <c r="D20784" s="88"/>
      <c r="E20784" s="88"/>
      <c r="F20784" s="88"/>
      <c r="G20784" s="88"/>
      <c r="H20784" s="88"/>
      <c r="I20784" s="88"/>
      <c r="J20784" s="88"/>
      <c r="K20784" s="88"/>
    </row>
    <row r="20785" spans="2:11" ht="12" hidden="1" customHeight="1" x14ac:dyDescent="0.2">
      <c r="B20785" s="88"/>
      <c r="C20785" s="88"/>
      <c r="D20785" s="88"/>
      <c r="E20785" s="88"/>
      <c r="F20785" s="88"/>
      <c r="G20785" s="88"/>
      <c r="H20785" s="88"/>
      <c r="I20785" s="88"/>
      <c r="J20785" s="88"/>
      <c r="K20785" s="88"/>
    </row>
    <row r="20786" spans="2:11" ht="12" hidden="1" customHeight="1" x14ac:dyDescent="0.2">
      <c r="B20786" s="88"/>
      <c r="C20786" s="88"/>
      <c r="D20786" s="88"/>
      <c r="E20786" s="88"/>
      <c r="F20786" s="88"/>
      <c r="G20786" s="88"/>
      <c r="H20786" s="88"/>
      <c r="I20786" s="88"/>
      <c r="J20786" s="88"/>
      <c r="K20786" s="88"/>
    </row>
    <row r="20787" spans="2:11" ht="12" hidden="1" customHeight="1" x14ac:dyDescent="0.2">
      <c r="B20787" s="88"/>
      <c r="C20787" s="88"/>
      <c r="D20787" s="88"/>
      <c r="E20787" s="88"/>
      <c r="F20787" s="88"/>
      <c r="G20787" s="88"/>
      <c r="H20787" s="88"/>
      <c r="I20787" s="88"/>
      <c r="J20787" s="88"/>
      <c r="K20787" s="88"/>
    </row>
    <row r="20788" spans="2:11" ht="12" hidden="1" customHeight="1" x14ac:dyDescent="0.2">
      <c r="B20788" s="88"/>
      <c r="C20788" s="88"/>
      <c r="D20788" s="88"/>
      <c r="E20788" s="88"/>
      <c r="F20788" s="88"/>
      <c r="G20788" s="88"/>
      <c r="H20788" s="88"/>
      <c r="I20788" s="88"/>
      <c r="J20788" s="88"/>
      <c r="K20788" s="88"/>
    </row>
    <row r="20789" spans="2:11" ht="12" hidden="1" customHeight="1" x14ac:dyDescent="0.2">
      <c r="B20789" s="88"/>
      <c r="C20789" s="88"/>
      <c r="D20789" s="88"/>
      <c r="E20789" s="88"/>
      <c r="F20789" s="88"/>
      <c r="G20789" s="88"/>
      <c r="H20789" s="88"/>
      <c r="I20789" s="88"/>
      <c r="J20789" s="88"/>
      <c r="K20789" s="88"/>
    </row>
    <row r="20790" spans="2:11" ht="12" hidden="1" customHeight="1" x14ac:dyDescent="0.2">
      <c r="B20790" s="88"/>
      <c r="C20790" s="88"/>
      <c r="D20790" s="88"/>
      <c r="E20790" s="88"/>
      <c r="F20790" s="88"/>
      <c r="G20790" s="88"/>
      <c r="H20790" s="88"/>
      <c r="I20790" s="88"/>
      <c r="J20790" s="88"/>
      <c r="K20790" s="88"/>
    </row>
    <row r="20791" spans="2:11" ht="12" hidden="1" customHeight="1" x14ac:dyDescent="0.2">
      <c r="B20791" s="88"/>
      <c r="C20791" s="88"/>
      <c r="D20791" s="88"/>
      <c r="E20791" s="88"/>
      <c r="F20791" s="88"/>
      <c r="G20791" s="88"/>
      <c r="H20791" s="88"/>
      <c r="I20791" s="88"/>
      <c r="J20791" s="88"/>
      <c r="K20791" s="88"/>
    </row>
    <row r="20792" spans="2:11" ht="12" hidden="1" customHeight="1" x14ac:dyDescent="0.2">
      <c r="B20792" s="88"/>
      <c r="C20792" s="88"/>
      <c r="D20792" s="88"/>
      <c r="E20792" s="88"/>
      <c r="F20792" s="88"/>
      <c r="G20792" s="88"/>
      <c r="H20792" s="88"/>
      <c r="I20792" s="88"/>
      <c r="J20792" s="88"/>
      <c r="K20792" s="88"/>
    </row>
    <row r="20793" spans="2:11" ht="12" hidden="1" customHeight="1" x14ac:dyDescent="0.2">
      <c r="B20793" s="88"/>
      <c r="C20793" s="88"/>
      <c r="D20793" s="88"/>
      <c r="E20793" s="88"/>
      <c r="F20793" s="88"/>
      <c r="G20793" s="88"/>
      <c r="H20793" s="88"/>
      <c r="I20793" s="88"/>
      <c r="J20793" s="88"/>
      <c r="K20793" s="88"/>
    </row>
    <row r="20794" spans="2:11" ht="12" hidden="1" customHeight="1" x14ac:dyDescent="0.2">
      <c r="B20794" s="88"/>
      <c r="C20794" s="88"/>
      <c r="D20794" s="88"/>
      <c r="E20794" s="88"/>
      <c r="F20794" s="88"/>
      <c r="G20794" s="88"/>
      <c r="H20794" s="88"/>
      <c r="I20794" s="88"/>
      <c r="J20794" s="88"/>
      <c r="K20794" s="88"/>
    </row>
    <row r="20795" spans="2:11" ht="12" hidden="1" customHeight="1" x14ac:dyDescent="0.2">
      <c r="B20795" s="88"/>
      <c r="C20795" s="88"/>
      <c r="D20795" s="88"/>
      <c r="E20795" s="88"/>
      <c r="F20795" s="88"/>
      <c r="G20795" s="88"/>
      <c r="H20795" s="88"/>
      <c r="I20795" s="88"/>
      <c r="J20795" s="88"/>
      <c r="K20795" s="88"/>
    </row>
    <row r="20796" spans="2:11" ht="12" hidden="1" customHeight="1" x14ac:dyDescent="0.2">
      <c r="B20796" s="88"/>
      <c r="C20796" s="88"/>
      <c r="D20796" s="88"/>
      <c r="E20796" s="88"/>
      <c r="F20796" s="88"/>
      <c r="G20796" s="88"/>
      <c r="H20796" s="88"/>
      <c r="I20796" s="88"/>
      <c r="J20796" s="88"/>
      <c r="K20796" s="88"/>
    </row>
    <row r="20797" spans="2:11" ht="12" hidden="1" customHeight="1" x14ac:dyDescent="0.2">
      <c r="B20797" s="88"/>
      <c r="C20797" s="88"/>
      <c r="D20797" s="88"/>
      <c r="E20797" s="88"/>
      <c r="F20797" s="88"/>
      <c r="G20797" s="88"/>
      <c r="H20797" s="88"/>
      <c r="I20797" s="88"/>
      <c r="J20797" s="88"/>
      <c r="K20797" s="88"/>
    </row>
    <row r="20798" spans="2:11" ht="12" hidden="1" customHeight="1" x14ac:dyDescent="0.2">
      <c r="B20798" s="88"/>
      <c r="C20798" s="88"/>
      <c r="D20798" s="88"/>
      <c r="E20798" s="88"/>
      <c r="F20798" s="88"/>
      <c r="G20798" s="88"/>
      <c r="H20798" s="88"/>
      <c r="I20798" s="88"/>
      <c r="J20798" s="88"/>
      <c r="K20798" s="88"/>
    </row>
    <row r="20799" spans="2:11" ht="12" hidden="1" customHeight="1" x14ac:dyDescent="0.2">
      <c r="B20799" s="88"/>
      <c r="C20799" s="88"/>
      <c r="D20799" s="88"/>
      <c r="E20799" s="88"/>
      <c r="F20799" s="88"/>
      <c r="G20799" s="88"/>
      <c r="H20799" s="88"/>
      <c r="I20799" s="88"/>
      <c r="J20799" s="88"/>
      <c r="K20799" s="88"/>
    </row>
    <row r="20800" spans="2:11" ht="12" hidden="1" customHeight="1" x14ac:dyDescent="0.2">
      <c r="B20800" s="88"/>
      <c r="C20800" s="88"/>
      <c r="D20800" s="88"/>
      <c r="E20800" s="88"/>
      <c r="F20800" s="88"/>
      <c r="G20800" s="88"/>
      <c r="H20800" s="88"/>
      <c r="I20800" s="88"/>
      <c r="J20800" s="88"/>
      <c r="K20800" s="88"/>
    </row>
    <row r="20801" spans="2:11" ht="12" hidden="1" customHeight="1" x14ac:dyDescent="0.2">
      <c r="B20801" s="88"/>
      <c r="C20801" s="88"/>
      <c r="D20801" s="88"/>
      <c r="E20801" s="88"/>
      <c r="F20801" s="88"/>
      <c r="G20801" s="88"/>
      <c r="H20801" s="88"/>
      <c r="I20801" s="88"/>
      <c r="J20801" s="88"/>
      <c r="K20801" s="88"/>
    </row>
    <row r="20802" spans="2:11" ht="12" hidden="1" customHeight="1" x14ac:dyDescent="0.2">
      <c r="B20802" s="88"/>
      <c r="C20802" s="88"/>
      <c r="D20802" s="88"/>
      <c r="E20802" s="88"/>
      <c r="F20802" s="88"/>
      <c r="G20802" s="88"/>
      <c r="H20802" s="88"/>
      <c r="I20802" s="88"/>
      <c r="J20802" s="88"/>
      <c r="K20802" s="88"/>
    </row>
    <row r="20803" spans="2:11" ht="12" hidden="1" customHeight="1" x14ac:dyDescent="0.2">
      <c r="B20803" s="88"/>
      <c r="C20803" s="88"/>
      <c r="D20803" s="88"/>
      <c r="E20803" s="88"/>
      <c r="F20803" s="88"/>
      <c r="G20803" s="88"/>
      <c r="H20803" s="88"/>
      <c r="I20803" s="88"/>
      <c r="J20803" s="88"/>
      <c r="K20803" s="88"/>
    </row>
    <row r="20804" spans="2:11" ht="12" hidden="1" customHeight="1" x14ac:dyDescent="0.2">
      <c r="B20804" s="88"/>
      <c r="C20804" s="88"/>
      <c r="D20804" s="88"/>
      <c r="E20804" s="88"/>
      <c r="F20804" s="88"/>
      <c r="G20804" s="88"/>
      <c r="H20804" s="88"/>
      <c r="I20804" s="88"/>
      <c r="J20804" s="88"/>
      <c r="K20804" s="88"/>
    </row>
    <row r="20805" spans="2:11" ht="12" hidden="1" customHeight="1" x14ac:dyDescent="0.2">
      <c r="B20805" s="88"/>
      <c r="C20805" s="88"/>
      <c r="D20805" s="88"/>
      <c r="E20805" s="88"/>
      <c r="F20805" s="88"/>
      <c r="G20805" s="88"/>
      <c r="H20805" s="88"/>
      <c r="I20805" s="88"/>
      <c r="J20805" s="88"/>
      <c r="K20805" s="88"/>
    </row>
    <row r="20806" spans="2:11" ht="12" hidden="1" customHeight="1" x14ac:dyDescent="0.2">
      <c r="B20806" s="88"/>
      <c r="C20806" s="88"/>
      <c r="D20806" s="88"/>
      <c r="E20806" s="88"/>
      <c r="F20806" s="88"/>
      <c r="G20806" s="88"/>
      <c r="H20806" s="88"/>
      <c r="I20806" s="88"/>
      <c r="J20806" s="88"/>
      <c r="K20806" s="88"/>
    </row>
    <row r="20807" spans="2:11" ht="12" hidden="1" customHeight="1" x14ac:dyDescent="0.2">
      <c r="B20807" s="88"/>
      <c r="C20807" s="88"/>
      <c r="D20807" s="88"/>
      <c r="E20807" s="88"/>
      <c r="F20807" s="88"/>
      <c r="G20807" s="88"/>
      <c r="H20807" s="88"/>
      <c r="I20807" s="88"/>
      <c r="J20807" s="88"/>
      <c r="K20807" s="88"/>
    </row>
    <row r="20808" spans="2:11" ht="12" hidden="1" customHeight="1" x14ac:dyDescent="0.2">
      <c r="B20808" s="88"/>
      <c r="C20808" s="88"/>
      <c r="D20808" s="88"/>
      <c r="E20808" s="88"/>
      <c r="F20808" s="88"/>
      <c r="G20808" s="88"/>
      <c r="H20808" s="88"/>
      <c r="I20808" s="88"/>
      <c r="J20808" s="88"/>
      <c r="K20808" s="88"/>
    </row>
    <row r="20809" spans="2:11" ht="12" hidden="1" customHeight="1" x14ac:dyDescent="0.2">
      <c r="B20809" s="88"/>
      <c r="C20809" s="88"/>
      <c r="D20809" s="88"/>
      <c r="E20809" s="88"/>
      <c r="F20809" s="88"/>
      <c r="G20809" s="88"/>
      <c r="H20809" s="88"/>
      <c r="I20809" s="88"/>
      <c r="J20809" s="88"/>
      <c r="K20809" s="88"/>
    </row>
    <row r="20810" spans="2:11" ht="12" hidden="1" customHeight="1" x14ac:dyDescent="0.2">
      <c r="B20810" s="88"/>
      <c r="C20810" s="88"/>
      <c r="D20810" s="88"/>
      <c r="E20810" s="88"/>
      <c r="F20810" s="88"/>
      <c r="G20810" s="88"/>
      <c r="H20810" s="88"/>
      <c r="I20810" s="88"/>
      <c r="J20810" s="88"/>
      <c r="K20810" s="88"/>
    </row>
    <row r="20811" spans="2:11" ht="12" hidden="1" customHeight="1" x14ac:dyDescent="0.2">
      <c r="B20811" s="88"/>
      <c r="C20811" s="88"/>
      <c r="D20811" s="88"/>
      <c r="E20811" s="88"/>
      <c r="F20811" s="88"/>
      <c r="G20811" s="88"/>
      <c r="H20811" s="88"/>
      <c r="I20811" s="88"/>
      <c r="J20811" s="88"/>
      <c r="K20811" s="88"/>
    </row>
    <row r="20812" spans="2:11" ht="12" hidden="1" customHeight="1" x14ac:dyDescent="0.2">
      <c r="B20812" s="88"/>
      <c r="C20812" s="88"/>
      <c r="D20812" s="88"/>
      <c r="E20812" s="88"/>
      <c r="F20812" s="88"/>
      <c r="G20812" s="88"/>
      <c r="H20812" s="88"/>
      <c r="I20812" s="88"/>
      <c r="J20812" s="88"/>
      <c r="K20812" s="88"/>
    </row>
    <row r="20813" spans="2:11" ht="12" hidden="1" customHeight="1" x14ac:dyDescent="0.2">
      <c r="B20813" s="88"/>
      <c r="C20813" s="88"/>
      <c r="D20813" s="88"/>
      <c r="E20813" s="88"/>
      <c r="F20813" s="88"/>
      <c r="G20813" s="88"/>
      <c r="H20813" s="88"/>
      <c r="I20813" s="88"/>
      <c r="J20813" s="88"/>
      <c r="K20813" s="88"/>
    </row>
    <row r="20814" spans="2:11" ht="12" hidden="1" customHeight="1" x14ac:dyDescent="0.2">
      <c r="B20814" s="88"/>
      <c r="C20814" s="88"/>
      <c r="D20814" s="88"/>
      <c r="E20814" s="88"/>
      <c r="F20814" s="88"/>
      <c r="G20814" s="88"/>
      <c r="H20814" s="88"/>
      <c r="I20814" s="88"/>
      <c r="J20814" s="88"/>
      <c r="K20814" s="88"/>
    </row>
    <row r="20815" spans="2:11" ht="12" hidden="1" customHeight="1" x14ac:dyDescent="0.2">
      <c r="B20815" s="88"/>
      <c r="C20815" s="88"/>
      <c r="D20815" s="88"/>
      <c r="E20815" s="88"/>
      <c r="F20815" s="88"/>
      <c r="G20815" s="88"/>
      <c r="H20815" s="88"/>
      <c r="I20815" s="88"/>
      <c r="J20815" s="88"/>
      <c r="K20815" s="88"/>
    </row>
    <row r="20816" spans="2:11" ht="12" hidden="1" customHeight="1" x14ac:dyDescent="0.2">
      <c r="B20816" s="88"/>
      <c r="C20816" s="88"/>
      <c r="D20816" s="88"/>
      <c r="E20816" s="88"/>
      <c r="F20816" s="88"/>
      <c r="G20816" s="88"/>
      <c r="H20816" s="88"/>
      <c r="I20816" s="88"/>
      <c r="J20816" s="88"/>
      <c r="K20816" s="88"/>
    </row>
    <row r="20817" spans="2:11" ht="12" hidden="1" customHeight="1" x14ac:dyDescent="0.2">
      <c r="B20817" s="88"/>
      <c r="C20817" s="88"/>
      <c r="D20817" s="88"/>
      <c r="E20817" s="88"/>
      <c r="F20817" s="88"/>
      <c r="G20817" s="88"/>
      <c r="H20817" s="88"/>
      <c r="I20817" s="88"/>
      <c r="J20817" s="88"/>
      <c r="K20817" s="88"/>
    </row>
    <row r="20818" spans="2:11" ht="12" hidden="1" customHeight="1" x14ac:dyDescent="0.2">
      <c r="B20818" s="88"/>
      <c r="C20818" s="88"/>
      <c r="D20818" s="88"/>
      <c r="E20818" s="88"/>
      <c r="F20818" s="88"/>
      <c r="G20818" s="88"/>
      <c r="H20818" s="88"/>
      <c r="I20818" s="88"/>
      <c r="J20818" s="88"/>
      <c r="K20818" s="88"/>
    </row>
    <row r="20819" spans="2:11" ht="12" hidden="1" customHeight="1" x14ac:dyDescent="0.2">
      <c r="B20819" s="88"/>
      <c r="C20819" s="88"/>
      <c r="D20819" s="88"/>
      <c r="E20819" s="88"/>
      <c r="F20819" s="88"/>
      <c r="G20819" s="88"/>
      <c r="H20819" s="88"/>
      <c r="I20819" s="88"/>
      <c r="J20819" s="88"/>
      <c r="K20819" s="88"/>
    </row>
    <row r="20820" spans="2:11" ht="12" hidden="1" customHeight="1" x14ac:dyDescent="0.2">
      <c r="B20820" s="88"/>
      <c r="C20820" s="88"/>
      <c r="D20820" s="88"/>
      <c r="E20820" s="88"/>
      <c r="F20820" s="88"/>
      <c r="G20820" s="88"/>
      <c r="H20820" s="88"/>
      <c r="I20820" s="88"/>
      <c r="J20820" s="88"/>
      <c r="K20820" s="88"/>
    </row>
    <row r="20821" spans="2:11" ht="12" hidden="1" customHeight="1" x14ac:dyDescent="0.2">
      <c r="B20821" s="88"/>
      <c r="C20821" s="88"/>
      <c r="D20821" s="88"/>
      <c r="E20821" s="88"/>
      <c r="F20821" s="88"/>
      <c r="G20821" s="88"/>
      <c r="H20821" s="88"/>
      <c r="I20821" s="88"/>
      <c r="J20821" s="88"/>
      <c r="K20821" s="88"/>
    </row>
    <row r="20822" spans="2:11" ht="12" hidden="1" customHeight="1" x14ac:dyDescent="0.2">
      <c r="B20822" s="88"/>
      <c r="C20822" s="88"/>
      <c r="D20822" s="88"/>
      <c r="E20822" s="88"/>
      <c r="F20822" s="88"/>
      <c r="G20822" s="88"/>
      <c r="H20822" s="88"/>
      <c r="I20822" s="88"/>
      <c r="J20822" s="88"/>
      <c r="K20822" s="88"/>
    </row>
    <row r="20823" spans="2:11" ht="12" hidden="1" customHeight="1" x14ac:dyDescent="0.2">
      <c r="B20823" s="88"/>
      <c r="C20823" s="88"/>
      <c r="D20823" s="88"/>
      <c r="E20823" s="88"/>
      <c r="F20823" s="88"/>
      <c r="G20823" s="88"/>
      <c r="H20823" s="88"/>
      <c r="I20823" s="88"/>
      <c r="J20823" s="88"/>
      <c r="K20823" s="88"/>
    </row>
    <row r="20824" spans="2:11" ht="12" hidden="1" customHeight="1" x14ac:dyDescent="0.2">
      <c r="B20824" s="88"/>
      <c r="C20824" s="88"/>
      <c r="D20824" s="88"/>
      <c r="E20824" s="88"/>
      <c r="F20824" s="88"/>
      <c r="G20824" s="88"/>
      <c r="H20824" s="88"/>
      <c r="I20824" s="88"/>
      <c r="J20824" s="88"/>
      <c r="K20824" s="88"/>
    </row>
    <row r="20825" spans="2:11" ht="12" hidden="1" customHeight="1" x14ac:dyDescent="0.2">
      <c r="B20825" s="88"/>
      <c r="C20825" s="88"/>
      <c r="D20825" s="88"/>
      <c r="E20825" s="88"/>
      <c r="F20825" s="88"/>
      <c r="G20825" s="88"/>
      <c r="H20825" s="88"/>
      <c r="I20825" s="88"/>
      <c r="J20825" s="88"/>
      <c r="K20825" s="88"/>
    </row>
    <row r="20826" spans="2:11" ht="12" hidden="1" customHeight="1" x14ac:dyDescent="0.2">
      <c r="B20826" s="88"/>
      <c r="C20826" s="88"/>
      <c r="D20826" s="88"/>
      <c r="E20826" s="88"/>
      <c r="F20826" s="88"/>
      <c r="G20826" s="88"/>
      <c r="H20826" s="88"/>
      <c r="I20826" s="88"/>
      <c r="J20826" s="88"/>
      <c r="K20826" s="88"/>
    </row>
    <row r="20827" spans="2:11" ht="12" hidden="1" customHeight="1" x14ac:dyDescent="0.2">
      <c r="B20827" s="88"/>
      <c r="C20827" s="88"/>
      <c r="D20827" s="88"/>
      <c r="E20827" s="88"/>
      <c r="F20827" s="88"/>
      <c r="G20827" s="88"/>
      <c r="H20827" s="88"/>
      <c r="I20827" s="88"/>
      <c r="J20827" s="88"/>
      <c r="K20827" s="88"/>
    </row>
    <row r="20828" spans="2:11" ht="12" hidden="1" customHeight="1" x14ac:dyDescent="0.2">
      <c r="B20828" s="88"/>
      <c r="C20828" s="88"/>
      <c r="D20828" s="88"/>
      <c r="E20828" s="88"/>
      <c r="F20828" s="88"/>
      <c r="G20828" s="88"/>
      <c r="H20828" s="88"/>
      <c r="I20828" s="88"/>
      <c r="J20828" s="88"/>
      <c r="K20828" s="88"/>
    </row>
    <row r="20829" spans="2:11" ht="12" hidden="1" customHeight="1" x14ac:dyDescent="0.2">
      <c r="B20829" s="88"/>
      <c r="C20829" s="88"/>
      <c r="D20829" s="88"/>
      <c r="E20829" s="88"/>
      <c r="F20829" s="88"/>
      <c r="G20829" s="88"/>
      <c r="H20829" s="88"/>
      <c r="I20829" s="88"/>
      <c r="J20829" s="88"/>
      <c r="K20829" s="88"/>
    </row>
    <row r="20830" spans="2:11" ht="12" hidden="1" customHeight="1" x14ac:dyDescent="0.2">
      <c r="B20830" s="88"/>
      <c r="C20830" s="88"/>
      <c r="D20830" s="88"/>
      <c r="E20830" s="88"/>
      <c r="F20830" s="88"/>
      <c r="G20830" s="88"/>
      <c r="H20830" s="88"/>
      <c r="I20830" s="88"/>
      <c r="J20830" s="88"/>
      <c r="K20830" s="88"/>
    </row>
    <row r="20831" spans="2:11" ht="12" hidden="1" customHeight="1" x14ac:dyDescent="0.2">
      <c r="B20831" s="88"/>
      <c r="C20831" s="88"/>
      <c r="D20831" s="88"/>
      <c r="E20831" s="88"/>
      <c r="F20831" s="88"/>
      <c r="G20831" s="88"/>
      <c r="H20831" s="88"/>
      <c r="I20831" s="88"/>
      <c r="J20831" s="88"/>
      <c r="K20831" s="88"/>
    </row>
    <row r="20832" spans="2:11" ht="12" hidden="1" customHeight="1" x14ac:dyDescent="0.2">
      <c r="B20832" s="88"/>
      <c r="C20832" s="88"/>
      <c r="D20832" s="88"/>
      <c r="E20832" s="88"/>
      <c r="F20832" s="88"/>
      <c r="G20832" s="88"/>
      <c r="H20832" s="88"/>
      <c r="I20832" s="88"/>
      <c r="J20832" s="88"/>
      <c r="K20832" s="88"/>
    </row>
    <row r="20833" spans="2:11" ht="12" hidden="1" customHeight="1" x14ac:dyDescent="0.2">
      <c r="B20833" s="88"/>
      <c r="C20833" s="88"/>
      <c r="D20833" s="88"/>
      <c r="E20833" s="88"/>
      <c r="F20833" s="88"/>
      <c r="G20833" s="88"/>
      <c r="H20833" s="88"/>
      <c r="I20833" s="88"/>
      <c r="J20833" s="88"/>
      <c r="K20833" s="88"/>
    </row>
    <row r="20834" spans="2:11" ht="12" hidden="1" customHeight="1" x14ac:dyDescent="0.2">
      <c r="B20834" s="88"/>
      <c r="C20834" s="88"/>
      <c r="D20834" s="88"/>
      <c r="E20834" s="88"/>
      <c r="F20834" s="88"/>
      <c r="G20834" s="88"/>
      <c r="H20834" s="88"/>
      <c r="I20834" s="88"/>
      <c r="J20834" s="88"/>
      <c r="K20834" s="88"/>
    </row>
    <row r="20835" spans="2:11" ht="12" hidden="1" customHeight="1" x14ac:dyDescent="0.2">
      <c r="B20835" s="88"/>
      <c r="C20835" s="88"/>
      <c r="D20835" s="88"/>
      <c r="E20835" s="88"/>
      <c r="F20835" s="88"/>
      <c r="G20835" s="88"/>
      <c r="H20835" s="88"/>
      <c r="I20835" s="88"/>
      <c r="J20835" s="88"/>
      <c r="K20835" s="88"/>
    </row>
    <row r="20836" spans="2:11" ht="12" hidden="1" customHeight="1" x14ac:dyDescent="0.2">
      <c r="B20836" s="88"/>
      <c r="C20836" s="88"/>
      <c r="D20836" s="88"/>
      <c r="E20836" s="88"/>
      <c r="F20836" s="88"/>
      <c r="G20836" s="88"/>
      <c r="H20836" s="88"/>
      <c r="I20836" s="88"/>
      <c r="J20836" s="88"/>
      <c r="K20836" s="88"/>
    </row>
    <row r="20837" spans="2:11" ht="12" hidden="1" customHeight="1" x14ac:dyDescent="0.2">
      <c r="B20837" s="88"/>
      <c r="C20837" s="88"/>
      <c r="D20837" s="88"/>
      <c r="E20837" s="88"/>
      <c r="F20837" s="88"/>
      <c r="G20837" s="88"/>
      <c r="H20837" s="88"/>
      <c r="I20837" s="88"/>
      <c r="J20837" s="88"/>
      <c r="K20837" s="88"/>
    </row>
    <row r="20838" spans="2:11" ht="12" hidden="1" customHeight="1" x14ac:dyDescent="0.2">
      <c r="B20838" s="88"/>
      <c r="C20838" s="88"/>
      <c r="D20838" s="88"/>
      <c r="E20838" s="88"/>
      <c r="F20838" s="88"/>
      <c r="G20838" s="88"/>
      <c r="H20838" s="88"/>
      <c r="I20838" s="88"/>
      <c r="J20838" s="88"/>
      <c r="K20838" s="88"/>
    </row>
    <row r="20839" spans="2:11" ht="12" hidden="1" customHeight="1" x14ac:dyDescent="0.2">
      <c r="B20839" s="88"/>
      <c r="C20839" s="88"/>
      <c r="D20839" s="88"/>
      <c r="E20839" s="88"/>
      <c r="F20839" s="88"/>
      <c r="G20839" s="88"/>
      <c r="H20839" s="88"/>
      <c r="I20839" s="88"/>
      <c r="J20839" s="88"/>
      <c r="K20839" s="88"/>
    </row>
    <row r="20840" spans="2:11" ht="12" hidden="1" customHeight="1" x14ac:dyDescent="0.2">
      <c r="B20840" s="88"/>
      <c r="C20840" s="88"/>
      <c r="D20840" s="88"/>
      <c r="E20840" s="88"/>
      <c r="F20840" s="88"/>
      <c r="G20840" s="88"/>
      <c r="H20840" s="88"/>
      <c r="I20840" s="88"/>
      <c r="J20840" s="88"/>
      <c r="K20840" s="88"/>
    </row>
    <row r="20841" spans="2:11" ht="12" hidden="1" customHeight="1" x14ac:dyDescent="0.2">
      <c r="B20841" s="88"/>
      <c r="C20841" s="88"/>
      <c r="D20841" s="88"/>
      <c r="E20841" s="88"/>
      <c r="F20841" s="88"/>
      <c r="G20841" s="88"/>
      <c r="H20841" s="88"/>
      <c r="I20841" s="88"/>
      <c r="J20841" s="88"/>
      <c r="K20841" s="88"/>
    </row>
    <row r="20842" spans="2:11" ht="12" hidden="1" customHeight="1" x14ac:dyDescent="0.2">
      <c r="B20842" s="88"/>
      <c r="C20842" s="88"/>
      <c r="D20842" s="88"/>
      <c r="E20842" s="88"/>
      <c r="F20842" s="88"/>
      <c r="G20842" s="88"/>
      <c r="H20842" s="88"/>
      <c r="I20842" s="88"/>
      <c r="J20842" s="88"/>
      <c r="K20842" s="88"/>
    </row>
    <row r="20843" spans="2:11" ht="12" hidden="1" customHeight="1" x14ac:dyDescent="0.2">
      <c r="B20843" s="88"/>
      <c r="C20843" s="88"/>
      <c r="D20843" s="88"/>
      <c r="E20843" s="88"/>
      <c r="F20843" s="88"/>
      <c r="G20843" s="88"/>
      <c r="H20843" s="88"/>
      <c r="I20843" s="88"/>
      <c r="J20843" s="88"/>
      <c r="K20843" s="88"/>
    </row>
    <row r="20844" spans="2:11" ht="12" hidden="1" customHeight="1" x14ac:dyDescent="0.2">
      <c r="B20844" s="88"/>
      <c r="C20844" s="88"/>
      <c r="D20844" s="88"/>
      <c r="E20844" s="88"/>
      <c r="F20844" s="88"/>
      <c r="G20844" s="88"/>
      <c r="H20844" s="88"/>
      <c r="I20844" s="88"/>
      <c r="J20844" s="88"/>
      <c r="K20844" s="88"/>
    </row>
    <row r="20845" spans="2:11" ht="12" hidden="1" customHeight="1" x14ac:dyDescent="0.2">
      <c r="B20845" s="88"/>
      <c r="C20845" s="88"/>
      <c r="D20845" s="88"/>
      <c r="E20845" s="88"/>
      <c r="F20845" s="88"/>
      <c r="G20845" s="88"/>
      <c r="H20845" s="88"/>
      <c r="I20845" s="88"/>
      <c r="J20845" s="88"/>
      <c r="K20845" s="88"/>
    </row>
    <row r="20846" spans="2:11" ht="12" hidden="1" customHeight="1" x14ac:dyDescent="0.2">
      <c r="B20846" s="88"/>
      <c r="C20846" s="88"/>
      <c r="D20846" s="88"/>
      <c r="E20846" s="88"/>
      <c r="F20846" s="88"/>
      <c r="G20846" s="88"/>
      <c r="H20846" s="88"/>
      <c r="I20846" s="88"/>
      <c r="J20846" s="88"/>
      <c r="K20846" s="88"/>
    </row>
    <row r="20847" spans="2:11" ht="12" hidden="1" customHeight="1" x14ac:dyDescent="0.2">
      <c r="B20847" s="88"/>
      <c r="C20847" s="88"/>
      <c r="D20847" s="88"/>
      <c r="E20847" s="88"/>
      <c r="F20847" s="88"/>
      <c r="G20847" s="88"/>
      <c r="H20847" s="88"/>
      <c r="I20847" s="88"/>
      <c r="J20847" s="88"/>
      <c r="K20847" s="88"/>
    </row>
    <row r="20848" spans="2:11" ht="12" hidden="1" customHeight="1" x14ac:dyDescent="0.2">
      <c r="B20848" s="88"/>
      <c r="C20848" s="88"/>
      <c r="D20848" s="88"/>
      <c r="E20848" s="88"/>
      <c r="F20848" s="88"/>
      <c r="G20848" s="88"/>
      <c r="H20848" s="88"/>
      <c r="I20848" s="88"/>
      <c r="J20848" s="88"/>
      <c r="K20848" s="88"/>
    </row>
    <row r="20849" spans="2:11" ht="12" hidden="1" customHeight="1" x14ac:dyDescent="0.2">
      <c r="B20849" s="88"/>
      <c r="C20849" s="88"/>
      <c r="D20849" s="88"/>
      <c r="E20849" s="88"/>
      <c r="F20849" s="88"/>
      <c r="G20849" s="88"/>
      <c r="H20849" s="88"/>
      <c r="I20849" s="88"/>
      <c r="J20849" s="88"/>
      <c r="K20849" s="88"/>
    </row>
    <row r="20850" spans="2:11" ht="12" hidden="1" customHeight="1" x14ac:dyDescent="0.2">
      <c r="B20850" s="88"/>
      <c r="C20850" s="88"/>
      <c r="D20850" s="88"/>
      <c r="E20850" s="88"/>
      <c r="F20850" s="88"/>
      <c r="G20850" s="88"/>
      <c r="H20850" s="88"/>
      <c r="I20850" s="88"/>
      <c r="J20850" s="88"/>
      <c r="K20850" s="88"/>
    </row>
    <row r="20851" spans="2:11" ht="12" hidden="1" customHeight="1" x14ac:dyDescent="0.2">
      <c r="B20851" s="88"/>
      <c r="C20851" s="88"/>
      <c r="D20851" s="88"/>
      <c r="E20851" s="88"/>
      <c r="F20851" s="88"/>
      <c r="G20851" s="88"/>
      <c r="H20851" s="88"/>
      <c r="I20851" s="88"/>
      <c r="J20851" s="88"/>
      <c r="K20851" s="88"/>
    </row>
    <row r="20852" spans="2:11" ht="12" hidden="1" customHeight="1" x14ac:dyDescent="0.2">
      <c r="B20852" s="88"/>
      <c r="C20852" s="88"/>
      <c r="D20852" s="88"/>
      <c r="E20852" s="88"/>
      <c r="F20852" s="88"/>
      <c r="G20852" s="88"/>
      <c r="H20852" s="88"/>
      <c r="I20852" s="88"/>
      <c r="J20852" s="88"/>
      <c r="K20852" s="88"/>
    </row>
    <row r="20853" spans="2:11" ht="12" hidden="1" customHeight="1" x14ac:dyDescent="0.2">
      <c r="B20853" s="88"/>
      <c r="C20853" s="88"/>
      <c r="D20853" s="88"/>
      <c r="E20853" s="88"/>
      <c r="F20853" s="88"/>
      <c r="G20853" s="88"/>
      <c r="H20853" s="88"/>
      <c r="I20853" s="88"/>
      <c r="J20853" s="88"/>
      <c r="K20853" s="88"/>
    </row>
    <row r="20854" spans="2:11" ht="12" hidden="1" customHeight="1" x14ac:dyDescent="0.2">
      <c r="B20854" s="88"/>
      <c r="C20854" s="88"/>
      <c r="D20854" s="88"/>
      <c r="E20854" s="88"/>
      <c r="F20854" s="88"/>
      <c r="G20854" s="88"/>
      <c r="H20854" s="88"/>
      <c r="I20854" s="88"/>
      <c r="J20854" s="88"/>
      <c r="K20854" s="88"/>
    </row>
    <row r="20855" spans="2:11" ht="12" hidden="1" customHeight="1" x14ac:dyDescent="0.2">
      <c r="B20855" s="88"/>
      <c r="C20855" s="88"/>
      <c r="D20855" s="88"/>
      <c r="E20855" s="88"/>
      <c r="F20855" s="88"/>
      <c r="G20855" s="88"/>
      <c r="H20855" s="88"/>
      <c r="I20855" s="88"/>
      <c r="J20855" s="88"/>
      <c r="K20855" s="88"/>
    </row>
    <row r="20856" spans="2:11" ht="12" hidden="1" customHeight="1" x14ac:dyDescent="0.2">
      <c r="B20856" s="88"/>
      <c r="C20856" s="88"/>
      <c r="D20856" s="88"/>
      <c r="E20856" s="88"/>
      <c r="F20856" s="88"/>
      <c r="G20856" s="88"/>
      <c r="H20856" s="88"/>
      <c r="I20856" s="88"/>
      <c r="J20856" s="88"/>
      <c r="K20856" s="88"/>
    </row>
    <row r="20857" spans="2:11" ht="12" hidden="1" customHeight="1" x14ac:dyDescent="0.2">
      <c r="B20857" s="88"/>
      <c r="C20857" s="88"/>
      <c r="D20857" s="88"/>
      <c r="E20857" s="88"/>
      <c r="F20857" s="88"/>
      <c r="G20857" s="88"/>
      <c r="H20857" s="88"/>
      <c r="I20857" s="88"/>
      <c r="J20857" s="88"/>
      <c r="K20857" s="88"/>
    </row>
    <row r="20858" spans="2:11" ht="12" hidden="1" customHeight="1" x14ac:dyDescent="0.2">
      <c r="B20858" s="88"/>
      <c r="C20858" s="88"/>
      <c r="D20858" s="88"/>
      <c r="E20858" s="88"/>
      <c r="F20858" s="88"/>
      <c r="G20858" s="88"/>
      <c r="H20858" s="88"/>
      <c r="I20858" s="88"/>
      <c r="J20858" s="88"/>
      <c r="K20858" s="88"/>
    </row>
    <row r="20859" spans="2:11" ht="12" hidden="1" customHeight="1" x14ac:dyDescent="0.2">
      <c r="B20859" s="88"/>
      <c r="C20859" s="88"/>
      <c r="D20859" s="88"/>
      <c r="E20859" s="88"/>
      <c r="F20859" s="88"/>
      <c r="G20859" s="88"/>
      <c r="H20859" s="88"/>
      <c r="I20859" s="88"/>
      <c r="J20859" s="88"/>
      <c r="K20859" s="88"/>
    </row>
    <row r="20860" spans="2:11" ht="12" hidden="1" customHeight="1" x14ac:dyDescent="0.2">
      <c r="B20860" s="88"/>
      <c r="C20860" s="88"/>
      <c r="D20860" s="88"/>
      <c r="E20860" s="88"/>
      <c r="F20860" s="88"/>
      <c r="G20860" s="88"/>
      <c r="H20860" s="88"/>
      <c r="I20860" s="88"/>
      <c r="J20860" s="88"/>
      <c r="K20860" s="88"/>
    </row>
    <row r="20861" spans="2:11" ht="12" hidden="1" customHeight="1" x14ac:dyDescent="0.2">
      <c r="B20861" s="88"/>
      <c r="C20861" s="88"/>
      <c r="D20861" s="88"/>
      <c r="E20861" s="88"/>
      <c r="F20861" s="88"/>
      <c r="G20861" s="88"/>
      <c r="H20861" s="88"/>
      <c r="I20861" s="88"/>
      <c r="J20861" s="88"/>
      <c r="K20861" s="88"/>
    </row>
    <row r="20862" spans="2:11" ht="12" hidden="1" customHeight="1" x14ac:dyDescent="0.2">
      <c r="B20862" s="88"/>
      <c r="C20862" s="88"/>
      <c r="D20862" s="88"/>
      <c r="E20862" s="88"/>
      <c r="F20862" s="88"/>
      <c r="G20862" s="88"/>
      <c r="H20862" s="88"/>
      <c r="I20862" s="88"/>
      <c r="J20862" s="88"/>
      <c r="K20862" s="88"/>
    </row>
    <row r="20863" spans="2:11" ht="12" hidden="1" customHeight="1" x14ac:dyDescent="0.2">
      <c r="B20863" s="88"/>
      <c r="C20863" s="88"/>
      <c r="D20863" s="88"/>
      <c r="E20863" s="88"/>
      <c r="F20863" s="88"/>
      <c r="G20863" s="88"/>
      <c r="H20863" s="88"/>
      <c r="I20863" s="88"/>
      <c r="J20863" s="88"/>
      <c r="K20863" s="88"/>
    </row>
    <row r="20864" spans="2:11" ht="12" hidden="1" customHeight="1" x14ac:dyDescent="0.2">
      <c r="B20864" s="88"/>
      <c r="C20864" s="88"/>
      <c r="D20864" s="88"/>
      <c r="E20864" s="88"/>
      <c r="F20864" s="88"/>
      <c r="G20864" s="88"/>
      <c r="H20864" s="88"/>
      <c r="I20864" s="88"/>
      <c r="J20864" s="88"/>
      <c r="K20864" s="88"/>
    </row>
    <row r="20865" spans="2:11" ht="12" hidden="1" customHeight="1" x14ac:dyDescent="0.2">
      <c r="B20865" s="88"/>
      <c r="C20865" s="88"/>
      <c r="D20865" s="88"/>
      <c r="E20865" s="88"/>
      <c r="F20865" s="88"/>
      <c r="G20865" s="88"/>
      <c r="H20865" s="88"/>
      <c r="I20865" s="88"/>
      <c r="J20865" s="88"/>
      <c r="K20865" s="88"/>
    </row>
    <row r="20866" spans="2:11" ht="12" hidden="1" customHeight="1" x14ac:dyDescent="0.2">
      <c r="B20866" s="88"/>
      <c r="C20866" s="88"/>
      <c r="D20866" s="88"/>
      <c r="E20866" s="88"/>
      <c r="F20866" s="88"/>
      <c r="G20866" s="88"/>
      <c r="H20866" s="88"/>
      <c r="I20866" s="88"/>
      <c r="J20866" s="88"/>
      <c r="K20866" s="88"/>
    </row>
    <row r="20867" spans="2:11" ht="12" hidden="1" customHeight="1" x14ac:dyDescent="0.2">
      <c r="B20867" s="88"/>
      <c r="C20867" s="88"/>
      <c r="D20867" s="88"/>
      <c r="E20867" s="88"/>
      <c r="F20867" s="88"/>
      <c r="G20867" s="88"/>
      <c r="H20867" s="88"/>
      <c r="I20867" s="88"/>
      <c r="J20867" s="88"/>
      <c r="K20867" s="88"/>
    </row>
    <row r="20868" spans="2:11" ht="12" hidden="1" customHeight="1" x14ac:dyDescent="0.2">
      <c r="B20868" s="88"/>
      <c r="C20868" s="88"/>
      <c r="D20868" s="88"/>
      <c r="E20868" s="88"/>
      <c r="F20868" s="88"/>
      <c r="G20868" s="88"/>
      <c r="H20868" s="88"/>
      <c r="I20868" s="88"/>
      <c r="J20868" s="88"/>
      <c r="K20868" s="88"/>
    </row>
    <row r="20869" spans="2:11" ht="12" hidden="1" customHeight="1" x14ac:dyDescent="0.2">
      <c r="B20869" s="88"/>
      <c r="C20869" s="88"/>
      <c r="D20869" s="88"/>
      <c r="E20869" s="88"/>
      <c r="F20869" s="88"/>
      <c r="G20869" s="88"/>
      <c r="H20869" s="88"/>
      <c r="I20869" s="88"/>
      <c r="J20869" s="88"/>
      <c r="K20869" s="88"/>
    </row>
    <row r="20870" spans="2:11" ht="12" hidden="1" customHeight="1" x14ac:dyDescent="0.2">
      <c r="B20870" s="88"/>
      <c r="C20870" s="88"/>
      <c r="D20870" s="88"/>
      <c r="E20870" s="88"/>
      <c r="F20870" s="88"/>
      <c r="G20870" s="88"/>
      <c r="H20870" s="88"/>
      <c r="I20870" s="88"/>
      <c r="J20870" s="88"/>
      <c r="K20870" s="88"/>
    </row>
    <row r="20871" spans="2:11" ht="12" hidden="1" customHeight="1" x14ac:dyDescent="0.2">
      <c r="B20871" s="88"/>
      <c r="C20871" s="88"/>
      <c r="D20871" s="88"/>
      <c r="E20871" s="88"/>
      <c r="F20871" s="88"/>
      <c r="G20871" s="88"/>
      <c r="H20871" s="88"/>
      <c r="I20871" s="88"/>
      <c r="J20871" s="88"/>
      <c r="K20871" s="88"/>
    </row>
    <row r="20872" spans="2:11" ht="12" hidden="1" customHeight="1" x14ac:dyDescent="0.2">
      <c r="B20872" s="88"/>
      <c r="C20872" s="88"/>
      <c r="D20872" s="88"/>
      <c r="E20872" s="88"/>
      <c r="F20872" s="88"/>
      <c r="G20872" s="88"/>
      <c r="H20872" s="88"/>
      <c r="I20872" s="88"/>
      <c r="J20872" s="88"/>
      <c r="K20872" s="88"/>
    </row>
    <row r="20873" spans="2:11" ht="12" hidden="1" customHeight="1" x14ac:dyDescent="0.2">
      <c r="B20873" s="88"/>
      <c r="C20873" s="88"/>
      <c r="D20873" s="88"/>
      <c r="E20873" s="88"/>
      <c r="F20873" s="88"/>
      <c r="G20873" s="88"/>
      <c r="H20873" s="88"/>
      <c r="I20873" s="88"/>
      <c r="J20873" s="88"/>
      <c r="K20873" s="88"/>
    </row>
    <row r="20874" spans="2:11" ht="12" hidden="1" customHeight="1" x14ac:dyDescent="0.2">
      <c r="B20874" s="88"/>
      <c r="C20874" s="88"/>
      <c r="D20874" s="88"/>
      <c r="E20874" s="88"/>
      <c r="F20874" s="88"/>
      <c r="G20874" s="88"/>
      <c r="H20874" s="88"/>
      <c r="I20874" s="88"/>
      <c r="J20874" s="88"/>
      <c r="K20874" s="88"/>
    </row>
    <row r="20875" spans="2:11" ht="12" hidden="1" customHeight="1" x14ac:dyDescent="0.2">
      <c r="B20875" s="88"/>
      <c r="C20875" s="88"/>
      <c r="D20875" s="88"/>
      <c r="E20875" s="88"/>
      <c r="F20875" s="88"/>
      <c r="G20875" s="88"/>
      <c r="H20875" s="88"/>
      <c r="I20875" s="88"/>
      <c r="J20875" s="88"/>
      <c r="K20875" s="88"/>
    </row>
    <row r="20876" spans="2:11" ht="12" hidden="1" customHeight="1" x14ac:dyDescent="0.2">
      <c r="B20876" s="88"/>
      <c r="C20876" s="88"/>
      <c r="D20876" s="88"/>
      <c r="E20876" s="88"/>
      <c r="F20876" s="88"/>
      <c r="G20876" s="88"/>
      <c r="H20876" s="88"/>
      <c r="I20876" s="88"/>
      <c r="J20876" s="88"/>
      <c r="K20876" s="88"/>
    </row>
    <row r="20877" spans="2:11" ht="12" hidden="1" customHeight="1" x14ac:dyDescent="0.2">
      <c r="B20877" s="88"/>
      <c r="C20877" s="88"/>
      <c r="D20877" s="88"/>
      <c r="E20877" s="88"/>
      <c r="F20877" s="88"/>
      <c r="G20877" s="88"/>
      <c r="H20877" s="88"/>
      <c r="I20877" s="88"/>
      <c r="J20877" s="88"/>
      <c r="K20877" s="88"/>
    </row>
    <row r="20878" spans="2:11" ht="12" hidden="1" customHeight="1" x14ac:dyDescent="0.2">
      <c r="B20878" s="88"/>
      <c r="C20878" s="88"/>
      <c r="D20878" s="88"/>
      <c r="E20878" s="88"/>
      <c r="F20878" s="88"/>
      <c r="G20878" s="88"/>
      <c r="H20878" s="88"/>
      <c r="I20878" s="88"/>
      <c r="J20878" s="88"/>
      <c r="K20878" s="88"/>
    </row>
    <row r="20879" spans="2:11" ht="12" hidden="1" customHeight="1" x14ac:dyDescent="0.2">
      <c r="B20879" s="88"/>
      <c r="C20879" s="88"/>
      <c r="D20879" s="88"/>
      <c r="E20879" s="88"/>
      <c r="F20879" s="88"/>
      <c r="G20879" s="88"/>
      <c r="H20879" s="88"/>
      <c r="I20879" s="88"/>
      <c r="J20879" s="88"/>
      <c r="K20879" s="88"/>
    </row>
    <row r="20880" spans="2:11" ht="12" hidden="1" customHeight="1" x14ac:dyDescent="0.2">
      <c r="B20880" s="88"/>
      <c r="C20880" s="88"/>
      <c r="D20880" s="88"/>
      <c r="E20880" s="88"/>
      <c r="F20880" s="88"/>
      <c r="G20880" s="88"/>
      <c r="H20880" s="88"/>
      <c r="I20880" s="88"/>
      <c r="J20880" s="88"/>
      <c r="K20880" s="88"/>
    </row>
    <row r="20881" spans="2:11" ht="12" hidden="1" customHeight="1" x14ac:dyDescent="0.2">
      <c r="B20881" s="88"/>
      <c r="C20881" s="88"/>
      <c r="D20881" s="88"/>
      <c r="E20881" s="88"/>
      <c r="F20881" s="88"/>
      <c r="G20881" s="88"/>
      <c r="H20881" s="88"/>
      <c r="I20881" s="88"/>
      <c r="J20881" s="88"/>
      <c r="K20881" s="88"/>
    </row>
    <row r="20882" spans="2:11" ht="12" hidden="1" customHeight="1" x14ac:dyDescent="0.2">
      <c r="B20882" s="88"/>
      <c r="C20882" s="88"/>
      <c r="D20882" s="88"/>
      <c r="E20882" s="88"/>
      <c r="F20882" s="88"/>
      <c r="G20882" s="88"/>
      <c r="H20882" s="88"/>
      <c r="I20882" s="88"/>
      <c r="J20882" s="88"/>
      <c r="K20882" s="88"/>
    </row>
    <row r="20883" spans="2:11" ht="12" hidden="1" customHeight="1" x14ac:dyDescent="0.2">
      <c r="B20883" s="88"/>
      <c r="C20883" s="88"/>
      <c r="D20883" s="88"/>
      <c r="E20883" s="88"/>
      <c r="F20883" s="88"/>
      <c r="G20883" s="88"/>
      <c r="H20883" s="88"/>
      <c r="I20883" s="88"/>
      <c r="J20883" s="88"/>
      <c r="K20883" s="88"/>
    </row>
    <row r="20884" spans="2:11" ht="12" hidden="1" customHeight="1" x14ac:dyDescent="0.2">
      <c r="B20884" s="88"/>
      <c r="C20884" s="88"/>
      <c r="D20884" s="88"/>
      <c r="E20884" s="88"/>
      <c r="F20884" s="88"/>
      <c r="G20884" s="88"/>
      <c r="H20884" s="88"/>
      <c r="I20884" s="88"/>
      <c r="J20884" s="88"/>
      <c r="K20884" s="88"/>
    </row>
    <row r="20885" spans="2:11" ht="12" hidden="1" customHeight="1" x14ac:dyDescent="0.2">
      <c r="B20885" s="88"/>
      <c r="C20885" s="88"/>
      <c r="D20885" s="88"/>
      <c r="E20885" s="88"/>
      <c r="F20885" s="88"/>
      <c r="G20885" s="88"/>
      <c r="H20885" s="88"/>
      <c r="I20885" s="88"/>
      <c r="J20885" s="88"/>
      <c r="K20885" s="88"/>
    </row>
    <row r="20886" spans="2:11" ht="12" hidden="1" customHeight="1" x14ac:dyDescent="0.2">
      <c r="B20886" s="88"/>
      <c r="C20886" s="88"/>
      <c r="D20886" s="88"/>
      <c r="E20886" s="88"/>
      <c r="F20886" s="88"/>
      <c r="G20886" s="88"/>
      <c r="H20886" s="88"/>
      <c r="I20886" s="88"/>
      <c r="J20886" s="88"/>
      <c r="K20886" s="88"/>
    </row>
    <row r="20887" spans="2:11" ht="12" hidden="1" customHeight="1" x14ac:dyDescent="0.2">
      <c r="B20887" s="88"/>
      <c r="C20887" s="88"/>
      <c r="D20887" s="88"/>
      <c r="E20887" s="88"/>
      <c r="F20887" s="88"/>
      <c r="G20887" s="88"/>
      <c r="H20887" s="88"/>
      <c r="I20887" s="88"/>
      <c r="J20887" s="88"/>
      <c r="K20887" s="88"/>
    </row>
    <row r="20888" spans="2:11" ht="12" hidden="1" customHeight="1" x14ac:dyDescent="0.2">
      <c r="B20888" s="88"/>
      <c r="C20888" s="88"/>
      <c r="D20888" s="88"/>
      <c r="E20888" s="88"/>
      <c r="F20888" s="88"/>
      <c r="G20888" s="88"/>
      <c r="H20888" s="88"/>
      <c r="I20888" s="88"/>
      <c r="J20888" s="88"/>
      <c r="K20888" s="88"/>
    </row>
    <row r="20889" spans="2:11" ht="12" hidden="1" customHeight="1" x14ac:dyDescent="0.2">
      <c r="B20889" s="88"/>
      <c r="C20889" s="88"/>
      <c r="D20889" s="88"/>
      <c r="E20889" s="88"/>
      <c r="F20889" s="88"/>
      <c r="G20889" s="88"/>
      <c r="H20889" s="88"/>
      <c r="I20889" s="88"/>
      <c r="J20889" s="88"/>
      <c r="K20889" s="88"/>
    </row>
    <row r="20890" spans="2:11" ht="12" hidden="1" customHeight="1" x14ac:dyDescent="0.2">
      <c r="B20890" s="88"/>
      <c r="C20890" s="88"/>
      <c r="D20890" s="88"/>
      <c r="E20890" s="88"/>
      <c r="F20890" s="88"/>
      <c r="G20890" s="88"/>
      <c r="H20890" s="88"/>
      <c r="I20890" s="88"/>
      <c r="J20890" s="88"/>
      <c r="K20890" s="88"/>
    </row>
    <row r="20891" spans="2:11" ht="12" hidden="1" customHeight="1" x14ac:dyDescent="0.2">
      <c r="B20891" s="88"/>
      <c r="C20891" s="88"/>
      <c r="D20891" s="88"/>
      <c r="E20891" s="88"/>
      <c r="F20891" s="88"/>
      <c r="G20891" s="88"/>
      <c r="H20891" s="88"/>
      <c r="I20891" s="88"/>
      <c r="J20891" s="88"/>
      <c r="K20891" s="88"/>
    </row>
    <row r="20892" spans="2:11" ht="12" hidden="1" customHeight="1" x14ac:dyDescent="0.2">
      <c r="B20892" s="88"/>
      <c r="C20892" s="88"/>
      <c r="D20892" s="88"/>
      <c r="E20892" s="88"/>
      <c r="F20892" s="88"/>
      <c r="G20892" s="88"/>
      <c r="H20892" s="88"/>
      <c r="I20892" s="88"/>
      <c r="J20892" s="88"/>
      <c r="K20892" s="88"/>
    </row>
    <row r="20893" spans="2:11" ht="12" hidden="1" customHeight="1" x14ac:dyDescent="0.2">
      <c r="B20893" s="88"/>
      <c r="C20893" s="88"/>
      <c r="D20893" s="88"/>
      <c r="E20893" s="88"/>
      <c r="F20893" s="88"/>
      <c r="G20893" s="88"/>
      <c r="H20893" s="88"/>
      <c r="I20893" s="88"/>
      <c r="J20893" s="88"/>
      <c r="K20893" s="88"/>
    </row>
    <row r="20894" spans="2:11" ht="12" hidden="1" customHeight="1" x14ac:dyDescent="0.2">
      <c r="B20894" s="88"/>
      <c r="C20894" s="88"/>
      <c r="D20894" s="88"/>
      <c r="E20894" s="88"/>
      <c r="F20894" s="88"/>
      <c r="G20894" s="88"/>
      <c r="H20894" s="88"/>
      <c r="I20894" s="88"/>
      <c r="J20894" s="88"/>
      <c r="K20894" s="88"/>
    </row>
    <row r="20895" spans="2:11" ht="12" hidden="1" customHeight="1" x14ac:dyDescent="0.2">
      <c r="B20895" s="88"/>
      <c r="C20895" s="88"/>
      <c r="D20895" s="88"/>
      <c r="E20895" s="88"/>
      <c r="F20895" s="88"/>
      <c r="G20895" s="88"/>
      <c r="H20895" s="88"/>
      <c r="I20895" s="88"/>
      <c r="J20895" s="88"/>
      <c r="K20895" s="88"/>
    </row>
    <row r="20896" spans="2:11" ht="12" hidden="1" customHeight="1" x14ac:dyDescent="0.2">
      <c r="B20896" s="88"/>
      <c r="C20896" s="88"/>
      <c r="D20896" s="88"/>
      <c r="E20896" s="88"/>
      <c r="F20896" s="88"/>
      <c r="G20896" s="88"/>
      <c r="H20896" s="88"/>
      <c r="I20896" s="88"/>
      <c r="J20896" s="88"/>
      <c r="K20896" s="88"/>
    </row>
    <row r="20897" spans="2:11" ht="12" hidden="1" customHeight="1" x14ac:dyDescent="0.2">
      <c r="B20897" s="88"/>
      <c r="C20897" s="88"/>
      <c r="D20897" s="88"/>
      <c r="E20897" s="88"/>
      <c r="F20897" s="88"/>
      <c r="G20897" s="88"/>
      <c r="H20897" s="88"/>
      <c r="I20897" s="88"/>
      <c r="J20897" s="88"/>
      <c r="K20897" s="88"/>
    </row>
    <row r="20898" spans="2:11" ht="12" hidden="1" customHeight="1" x14ac:dyDescent="0.2">
      <c r="B20898" s="88"/>
      <c r="C20898" s="88"/>
      <c r="D20898" s="88"/>
      <c r="E20898" s="88"/>
      <c r="F20898" s="88"/>
      <c r="G20898" s="88"/>
      <c r="H20898" s="88"/>
      <c r="I20898" s="88"/>
      <c r="J20898" s="88"/>
      <c r="K20898" s="88"/>
    </row>
    <row r="20899" spans="2:11" ht="12" hidden="1" customHeight="1" x14ac:dyDescent="0.2">
      <c r="B20899" s="88"/>
      <c r="C20899" s="88"/>
      <c r="D20899" s="88"/>
      <c r="E20899" s="88"/>
      <c r="F20899" s="88"/>
      <c r="G20899" s="88"/>
      <c r="H20899" s="88"/>
      <c r="I20899" s="88"/>
      <c r="J20899" s="88"/>
      <c r="K20899" s="88"/>
    </row>
    <row r="20900" spans="2:11" ht="12" hidden="1" customHeight="1" x14ac:dyDescent="0.2">
      <c r="B20900" s="88"/>
      <c r="C20900" s="88"/>
      <c r="D20900" s="88"/>
      <c r="E20900" s="88"/>
      <c r="F20900" s="88"/>
      <c r="G20900" s="88"/>
      <c r="H20900" s="88"/>
      <c r="I20900" s="88"/>
      <c r="J20900" s="88"/>
      <c r="K20900" s="88"/>
    </row>
    <row r="20901" spans="2:11" ht="12" hidden="1" customHeight="1" x14ac:dyDescent="0.2">
      <c r="B20901" s="88"/>
      <c r="C20901" s="88"/>
      <c r="D20901" s="88"/>
      <c r="E20901" s="88"/>
      <c r="F20901" s="88"/>
      <c r="G20901" s="88"/>
      <c r="H20901" s="88"/>
      <c r="I20901" s="88"/>
      <c r="J20901" s="88"/>
      <c r="K20901" s="88"/>
    </row>
    <row r="20902" spans="2:11" ht="12" hidden="1" customHeight="1" x14ac:dyDescent="0.2">
      <c r="B20902" s="88"/>
      <c r="C20902" s="88"/>
      <c r="D20902" s="88"/>
      <c r="E20902" s="88"/>
      <c r="F20902" s="88"/>
      <c r="G20902" s="88"/>
      <c r="H20902" s="88"/>
      <c r="I20902" s="88"/>
      <c r="J20902" s="88"/>
      <c r="K20902" s="88"/>
    </row>
    <row r="20903" spans="2:11" ht="12" hidden="1" customHeight="1" x14ac:dyDescent="0.2">
      <c r="B20903" s="88"/>
      <c r="C20903" s="88"/>
      <c r="D20903" s="88"/>
      <c r="E20903" s="88"/>
      <c r="F20903" s="88"/>
      <c r="G20903" s="88"/>
      <c r="H20903" s="88"/>
      <c r="I20903" s="88"/>
      <c r="J20903" s="88"/>
      <c r="K20903" s="88"/>
    </row>
    <row r="20904" spans="2:11" ht="12" hidden="1" customHeight="1" x14ac:dyDescent="0.2">
      <c r="B20904" s="88"/>
      <c r="C20904" s="88"/>
      <c r="D20904" s="88"/>
      <c r="E20904" s="88"/>
      <c r="F20904" s="88"/>
      <c r="G20904" s="88"/>
      <c r="H20904" s="88"/>
      <c r="I20904" s="88"/>
      <c r="J20904" s="88"/>
      <c r="K20904" s="88"/>
    </row>
    <row r="20905" spans="2:11" ht="12" hidden="1" customHeight="1" x14ac:dyDescent="0.2">
      <c r="B20905" s="88"/>
      <c r="C20905" s="88"/>
      <c r="D20905" s="88"/>
      <c r="E20905" s="88"/>
      <c r="F20905" s="88"/>
      <c r="G20905" s="88"/>
      <c r="H20905" s="88"/>
      <c r="I20905" s="88"/>
      <c r="J20905" s="88"/>
      <c r="K20905" s="88"/>
    </row>
    <row r="20906" spans="2:11" ht="12" hidden="1" customHeight="1" x14ac:dyDescent="0.2">
      <c r="B20906" s="88"/>
      <c r="C20906" s="88"/>
      <c r="D20906" s="88"/>
      <c r="E20906" s="88"/>
      <c r="F20906" s="88"/>
      <c r="G20906" s="88"/>
      <c r="H20906" s="88"/>
      <c r="I20906" s="88"/>
      <c r="J20906" s="88"/>
      <c r="K20906" s="88"/>
    </row>
    <row r="20907" spans="2:11" ht="12" hidden="1" customHeight="1" x14ac:dyDescent="0.2">
      <c r="B20907" s="88"/>
      <c r="C20907" s="88"/>
      <c r="D20907" s="88"/>
      <c r="E20907" s="88"/>
      <c r="F20907" s="88"/>
      <c r="G20907" s="88"/>
      <c r="H20907" s="88"/>
      <c r="I20907" s="88"/>
      <c r="J20907" s="88"/>
      <c r="K20907" s="88"/>
    </row>
    <row r="20908" spans="2:11" ht="12" hidden="1" customHeight="1" x14ac:dyDescent="0.2">
      <c r="B20908" s="88"/>
      <c r="C20908" s="88"/>
      <c r="D20908" s="88"/>
      <c r="E20908" s="88"/>
      <c r="F20908" s="88"/>
      <c r="G20908" s="88"/>
      <c r="H20908" s="88"/>
      <c r="I20908" s="88"/>
      <c r="J20908" s="88"/>
      <c r="K20908" s="88"/>
    </row>
    <row r="20909" spans="2:11" ht="12" hidden="1" customHeight="1" x14ac:dyDescent="0.2">
      <c r="B20909" s="88"/>
      <c r="C20909" s="88"/>
      <c r="D20909" s="88"/>
      <c r="E20909" s="88"/>
      <c r="F20909" s="88"/>
      <c r="G20909" s="88"/>
      <c r="H20909" s="88"/>
      <c r="I20909" s="88"/>
      <c r="J20909" s="88"/>
      <c r="K20909" s="88"/>
    </row>
    <row r="20910" spans="2:11" ht="12" hidden="1" customHeight="1" x14ac:dyDescent="0.2">
      <c r="B20910" s="88"/>
      <c r="C20910" s="88"/>
      <c r="D20910" s="88"/>
      <c r="E20910" s="88"/>
      <c r="F20910" s="88"/>
      <c r="G20910" s="88"/>
      <c r="H20910" s="88"/>
      <c r="I20910" s="88"/>
      <c r="J20910" s="88"/>
      <c r="K20910" s="88"/>
    </row>
    <row r="20911" spans="2:11" ht="12" hidden="1" customHeight="1" x14ac:dyDescent="0.2">
      <c r="B20911" s="88"/>
      <c r="C20911" s="88"/>
      <c r="D20911" s="88"/>
      <c r="E20911" s="88"/>
      <c r="F20911" s="88"/>
      <c r="G20911" s="88"/>
      <c r="H20911" s="88"/>
      <c r="I20911" s="88"/>
      <c r="J20911" s="88"/>
      <c r="K20911" s="88"/>
    </row>
    <row r="20912" spans="2:11" ht="12" hidden="1" customHeight="1" x14ac:dyDescent="0.2">
      <c r="B20912" s="88"/>
      <c r="C20912" s="88"/>
      <c r="D20912" s="88"/>
      <c r="E20912" s="88"/>
      <c r="F20912" s="88"/>
      <c r="G20912" s="88"/>
      <c r="H20912" s="88"/>
      <c r="I20912" s="88"/>
      <c r="J20912" s="88"/>
      <c r="K20912" s="88"/>
    </row>
    <row r="20913" spans="2:11" ht="12" hidden="1" customHeight="1" x14ac:dyDescent="0.2">
      <c r="B20913" s="88"/>
      <c r="C20913" s="88"/>
      <c r="D20913" s="88"/>
      <c r="E20913" s="88"/>
      <c r="F20913" s="88"/>
      <c r="G20913" s="88"/>
      <c r="H20913" s="88"/>
      <c r="I20913" s="88"/>
      <c r="J20913" s="88"/>
      <c r="K20913" s="88"/>
    </row>
    <row r="20914" spans="2:11" ht="12" hidden="1" customHeight="1" x14ac:dyDescent="0.2">
      <c r="B20914" s="88"/>
      <c r="C20914" s="88"/>
      <c r="D20914" s="88"/>
      <c r="E20914" s="88"/>
      <c r="F20914" s="88"/>
      <c r="G20914" s="88"/>
      <c r="H20914" s="88"/>
      <c r="I20914" s="88"/>
      <c r="J20914" s="88"/>
      <c r="K20914" s="88"/>
    </row>
    <row r="20915" spans="2:11" ht="12" hidden="1" customHeight="1" x14ac:dyDescent="0.2">
      <c r="B20915" s="88"/>
      <c r="C20915" s="88"/>
      <c r="D20915" s="88"/>
      <c r="E20915" s="88"/>
      <c r="F20915" s="88"/>
      <c r="G20915" s="88"/>
      <c r="H20915" s="88"/>
      <c r="I20915" s="88"/>
      <c r="J20915" s="88"/>
      <c r="K20915" s="88"/>
    </row>
    <row r="20916" spans="2:11" ht="12" hidden="1" customHeight="1" x14ac:dyDescent="0.2">
      <c r="B20916" s="88"/>
      <c r="C20916" s="88"/>
      <c r="D20916" s="88"/>
      <c r="E20916" s="88"/>
      <c r="F20916" s="88"/>
      <c r="G20916" s="88"/>
      <c r="H20916" s="88"/>
      <c r="I20916" s="88"/>
      <c r="J20916" s="88"/>
      <c r="K20916" s="88"/>
    </row>
    <row r="20917" spans="2:11" ht="12" hidden="1" customHeight="1" x14ac:dyDescent="0.2">
      <c r="B20917" s="88"/>
      <c r="C20917" s="88"/>
      <c r="D20917" s="88"/>
      <c r="E20917" s="88"/>
      <c r="F20917" s="88"/>
      <c r="G20917" s="88"/>
      <c r="H20917" s="88"/>
      <c r="I20917" s="88"/>
      <c r="J20917" s="88"/>
      <c r="K20917" s="88"/>
    </row>
    <row r="20918" spans="2:11" ht="12" hidden="1" customHeight="1" x14ac:dyDescent="0.2">
      <c r="B20918" s="88"/>
      <c r="C20918" s="88"/>
      <c r="D20918" s="88"/>
      <c r="E20918" s="88"/>
      <c r="F20918" s="88"/>
      <c r="G20918" s="88"/>
      <c r="H20918" s="88"/>
      <c r="I20918" s="88"/>
      <c r="J20918" s="88"/>
      <c r="K20918" s="88"/>
    </row>
    <row r="20919" spans="2:11" ht="12" hidden="1" customHeight="1" x14ac:dyDescent="0.2">
      <c r="B20919" s="88"/>
      <c r="C20919" s="88"/>
      <c r="D20919" s="88"/>
      <c r="E20919" s="88"/>
      <c r="F20919" s="88"/>
      <c r="G20919" s="88"/>
      <c r="H20919" s="88"/>
      <c r="I20919" s="88"/>
      <c r="J20919" s="88"/>
      <c r="K20919" s="88"/>
    </row>
    <row r="20920" spans="2:11" ht="12" hidden="1" customHeight="1" x14ac:dyDescent="0.2">
      <c r="B20920" s="88"/>
      <c r="C20920" s="88"/>
      <c r="D20920" s="88"/>
      <c r="E20920" s="88"/>
      <c r="F20920" s="88"/>
      <c r="G20920" s="88"/>
      <c r="H20920" s="88"/>
      <c r="I20920" s="88"/>
      <c r="J20920" s="88"/>
      <c r="K20920" s="88"/>
    </row>
    <row r="20921" spans="2:11" ht="12" hidden="1" customHeight="1" x14ac:dyDescent="0.2">
      <c r="B20921" s="88"/>
      <c r="C20921" s="88"/>
      <c r="D20921" s="88"/>
      <c r="E20921" s="88"/>
      <c r="F20921" s="88"/>
      <c r="G20921" s="88"/>
      <c r="H20921" s="88"/>
      <c r="I20921" s="88"/>
      <c r="J20921" s="88"/>
      <c r="K20921" s="88"/>
    </row>
    <row r="20922" spans="2:11" ht="12" hidden="1" customHeight="1" x14ac:dyDescent="0.2">
      <c r="B20922" s="88"/>
      <c r="C20922" s="88"/>
      <c r="D20922" s="88"/>
      <c r="E20922" s="88"/>
      <c r="F20922" s="88"/>
      <c r="G20922" s="88"/>
      <c r="H20922" s="88"/>
      <c r="I20922" s="88"/>
      <c r="J20922" s="88"/>
      <c r="K20922" s="88"/>
    </row>
    <row r="20923" spans="2:11" ht="12" hidden="1" customHeight="1" x14ac:dyDescent="0.2">
      <c r="B20923" s="88"/>
      <c r="C20923" s="88"/>
      <c r="D20923" s="88"/>
      <c r="E20923" s="88"/>
      <c r="F20923" s="88"/>
      <c r="G20923" s="88"/>
      <c r="H20923" s="88"/>
      <c r="I20923" s="88"/>
      <c r="J20923" s="88"/>
      <c r="K20923" s="88"/>
    </row>
    <row r="20924" spans="2:11" ht="12" hidden="1" customHeight="1" x14ac:dyDescent="0.2">
      <c r="B20924" s="88"/>
      <c r="C20924" s="88"/>
      <c r="D20924" s="88"/>
      <c r="E20924" s="88"/>
      <c r="F20924" s="88"/>
      <c r="G20924" s="88"/>
      <c r="H20924" s="88"/>
      <c r="I20924" s="88"/>
      <c r="J20924" s="88"/>
      <c r="K20924" s="88"/>
    </row>
    <row r="20925" spans="2:11" ht="12" hidden="1" customHeight="1" x14ac:dyDescent="0.2">
      <c r="B20925" s="88"/>
      <c r="C20925" s="88"/>
      <c r="D20925" s="88"/>
      <c r="E20925" s="88"/>
      <c r="F20925" s="88"/>
      <c r="G20925" s="88"/>
      <c r="H20925" s="88"/>
      <c r="I20925" s="88"/>
      <c r="J20925" s="88"/>
      <c r="K20925" s="88"/>
    </row>
    <row r="20926" spans="2:11" ht="12" hidden="1" customHeight="1" x14ac:dyDescent="0.2">
      <c r="B20926" s="88"/>
      <c r="C20926" s="88"/>
      <c r="D20926" s="88"/>
      <c r="E20926" s="88"/>
      <c r="F20926" s="88"/>
      <c r="G20926" s="88"/>
      <c r="H20926" s="88"/>
      <c r="I20926" s="88"/>
      <c r="J20926" s="88"/>
      <c r="K20926" s="88"/>
    </row>
    <row r="20927" spans="2:11" ht="12" hidden="1" customHeight="1" x14ac:dyDescent="0.2">
      <c r="B20927" s="88"/>
      <c r="C20927" s="88"/>
      <c r="D20927" s="88"/>
      <c r="E20927" s="88"/>
      <c r="F20927" s="88"/>
      <c r="G20927" s="88"/>
      <c r="H20927" s="88"/>
      <c r="I20927" s="88"/>
      <c r="J20927" s="88"/>
      <c r="K20927" s="88"/>
    </row>
    <row r="20928" spans="2:11" ht="12" hidden="1" customHeight="1" x14ac:dyDescent="0.2">
      <c r="B20928" s="88"/>
      <c r="C20928" s="88"/>
      <c r="D20928" s="88"/>
      <c r="E20928" s="88"/>
      <c r="F20928" s="88"/>
      <c r="G20928" s="88"/>
      <c r="H20928" s="88"/>
      <c r="I20928" s="88"/>
      <c r="J20928" s="88"/>
      <c r="K20928" s="88"/>
    </row>
    <row r="20929" spans="2:11" ht="12" hidden="1" customHeight="1" x14ac:dyDescent="0.2">
      <c r="B20929" s="88"/>
      <c r="C20929" s="88"/>
      <c r="D20929" s="88"/>
      <c r="E20929" s="88"/>
      <c r="F20929" s="88"/>
      <c r="G20929" s="88"/>
      <c r="H20929" s="88"/>
      <c r="I20929" s="88"/>
      <c r="J20929" s="88"/>
      <c r="K20929" s="88"/>
    </row>
    <row r="20930" spans="2:11" ht="12" hidden="1" customHeight="1" x14ac:dyDescent="0.2">
      <c r="B20930" s="88"/>
      <c r="C20930" s="88"/>
      <c r="D20930" s="88"/>
      <c r="E20930" s="88"/>
      <c r="F20930" s="88"/>
      <c r="G20930" s="88"/>
      <c r="H20930" s="88"/>
      <c r="I20930" s="88"/>
      <c r="J20930" s="88"/>
      <c r="K20930" s="88"/>
    </row>
    <row r="20931" spans="2:11" ht="12" hidden="1" customHeight="1" x14ac:dyDescent="0.2">
      <c r="B20931" s="88"/>
      <c r="C20931" s="88"/>
      <c r="D20931" s="88"/>
      <c r="E20931" s="88"/>
      <c r="F20931" s="88"/>
      <c r="G20931" s="88"/>
      <c r="H20931" s="88"/>
      <c r="I20931" s="88"/>
      <c r="J20931" s="88"/>
      <c r="K20931" s="88"/>
    </row>
    <row r="20932" spans="2:11" ht="12" hidden="1" customHeight="1" x14ac:dyDescent="0.2">
      <c r="B20932" s="88"/>
      <c r="C20932" s="88"/>
      <c r="D20932" s="88"/>
      <c r="E20932" s="88"/>
      <c r="F20932" s="88"/>
      <c r="G20932" s="88"/>
      <c r="H20932" s="88"/>
      <c r="I20932" s="88"/>
      <c r="J20932" s="88"/>
      <c r="K20932" s="88"/>
    </row>
    <row r="20933" spans="2:11" ht="12" hidden="1" customHeight="1" x14ac:dyDescent="0.2">
      <c r="B20933" s="88"/>
      <c r="C20933" s="88"/>
      <c r="D20933" s="88"/>
      <c r="E20933" s="88"/>
      <c r="F20933" s="88"/>
      <c r="G20933" s="88"/>
      <c r="H20933" s="88"/>
      <c r="I20933" s="88"/>
      <c r="J20933" s="88"/>
      <c r="K20933" s="88"/>
    </row>
    <row r="20934" spans="2:11" ht="12" hidden="1" customHeight="1" x14ac:dyDescent="0.2">
      <c r="B20934" s="88"/>
      <c r="C20934" s="88"/>
      <c r="D20934" s="88"/>
      <c r="E20934" s="88"/>
      <c r="F20934" s="88"/>
      <c r="G20934" s="88"/>
      <c r="H20934" s="88"/>
      <c r="I20934" s="88"/>
      <c r="J20934" s="88"/>
      <c r="K20934" s="88"/>
    </row>
    <row r="20935" spans="2:11" ht="12" hidden="1" customHeight="1" x14ac:dyDescent="0.2">
      <c r="B20935" s="88"/>
      <c r="C20935" s="88"/>
      <c r="D20935" s="88"/>
      <c r="E20935" s="88"/>
      <c r="F20935" s="88"/>
      <c r="G20935" s="88"/>
      <c r="H20935" s="88"/>
      <c r="I20935" s="88"/>
      <c r="J20935" s="88"/>
      <c r="K20935" s="88"/>
    </row>
    <row r="20936" spans="2:11" ht="12" hidden="1" customHeight="1" x14ac:dyDescent="0.2">
      <c r="B20936" s="88"/>
      <c r="C20936" s="88"/>
      <c r="D20936" s="88"/>
      <c r="E20936" s="88"/>
      <c r="F20936" s="88"/>
      <c r="G20936" s="88"/>
      <c r="H20936" s="88"/>
      <c r="I20936" s="88"/>
      <c r="J20936" s="88"/>
      <c r="K20936" s="88"/>
    </row>
    <row r="20937" spans="2:11" ht="12" hidden="1" customHeight="1" x14ac:dyDescent="0.2">
      <c r="B20937" s="88"/>
      <c r="C20937" s="88"/>
      <c r="D20937" s="88"/>
      <c r="E20937" s="88"/>
      <c r="F20937" s="88"/>
      <c r="G20937" s="88"/>
      <c r="H20937" s="88"/>
      <c r="I20937" s="88"/>
      <c r="J20937" s="88"/>
      <c r="K20937" s="88"/>
    </row>
    <row r="20938" spans="2:11" ht="12" hidden="1" customHeight="1" x14ac:dyDescent="0.2">
      <c r="B20938" s="88"/>
      <c r="C20938" s="88"/>
      <c r="D20938" s="88"/>
      <c r="E20938" s="88"/>
      <c r="F20938" s="88"/>
      <c r="G20938" s="88"/>
      <c r="H20938" s="88"/>
      <c r="I20938" s="88"/>
      <c r="J20938" s="88"/>
      <c r="K20938" s="88"/>
    </row>
    <row r="20939" spans="2:11" ht="12" hidden="1" customHeight="1" x14ac:dyDescent="0.2">
      <c r="B20939" s="88"/>
      <c r="C20939" s="88"/>
      <c r="D20939" s="88"/>
      <c r="E20939" s="88"/>
      <c r="F20939" s="88"/>
      <c r="G20939" s="88"/>
      <c r="H20939" s="88"/>
      <c r="I20939" s="88"/>
      <c r="J20939" s="88"/>
      <c r="K20939" s="88"/>
    </row>
    <row r="20940" spans="2:11" ht="12" hidden="1" customHeight="1" x14ac:dyDescent="0.2">
      <c r="B20940" s="88"/>
      <c r="C20940" s="88"/>
      <c r="D20940" s="88"/>
      <c r="E20940" s="88"/>
      <c r="F20940" s="88"/>
      <c r="G20940" s="88"/>
      <c r="H20940" s="88"/>
      <c r="I20940" s="88"/>
      <c r="J20940" s="88"/>
      <c r="K20940" s="88"/>
    </row>
    <row r="20941" spans="2:11" ht="12" hidden="1" customHeight="1" x14ac:dyDescent="0.2">
      <c r="B20941" s="88"/>
      <c r="C20941" s="88"/>
      <c r="D20941" s="88"/>
      <c r="E20941" s="88"/>
      <c r="F20941" s="88"/>
      <c r="G20941" s="88"/>
      <c r="H20941" s="88"/>
      <c r="I20941" s="88"/>
      <c r="J20941" s="88"/>
      <c r="K20941" s="88"/>
    </row>
    <row r="20942" spans="2:11" ht="12" hidden="1" customHeight="1" x14ac:dyDescent="0.2">
      <c r="B20942" s="88"/>
      <c r="C20942" s="88"/>
      <c r="D20942" s="88"/>
      <c r="E20942" s="88"/>
      <c r="F20942" s="88"/>
      <c r="G20942" s="88"/>
      <c r="H20942" s="88"/>
      <c r="I20942" s="88"/>
      <c r="J20942" s="88"/>
      <c r="K20942" s="88"/>
    </row>
    <row r="20943" spans="2:11" ht="12" hidden="1" customHeight="1" x14ac:dyDescent="0.2">
      <c r="B20943" s="88"/>
      <c r="C20943" s="88"/>
      <c r="D20943" s="88"/>
      <c r="E20943" s="88"/>
      <c r="F20943" s="88"/>
      <c r="G20943" s="88"/>
      <c r="H20943" s="88"/>
      <c r="I20943" s="88"/>
      <c r="J20943" s="88"/>
      <c r="K20943" s="88"/>
    </row>
    <row r="20944" spans="2:11" ht="12" hidden="1" customHeight="1" x14ac:dyDescent="0.2">
      <c r="B20944" s="88"/>
      <c r="C20944" s="88"/>
      <c r="D20944" s="88"/>
      <c r="E20944" s="88"/>
      <c r="F20944" s="88"/>
      <c r="G20944" s="88"/>
      <c r="H20944" s="88"/>
      <c r="I20944" s="88"/>
      <c r="J20944" s="88"/>
      <c r="K20944" s="88"/>
    </row>
    <row r="20945" spans="2:11" ht="12" hidden="1" customHeight="1" x14ac:dyDescent="0.2">
      <c r="B20945" s="88"/>
      <c r="C20945" s="88"/>
      <c r="D20945" s="88"/>
      <c r="E20945" s="88"/>
      <c r="F20945" s="88"/>
      <c r="G20945" s="88"/>
      <c r="H20945" s="88"/>
      <c r="I20945" s="88"/>
      <c r="J20945" s="88"/>
      <c r="K20945" s="88"/>
    </row>
    <row r="20946" spans="2:11" ht="12" hidden="1" customHeight="1" x14ac:dyDescent="0.2">
      <c r="B20946" s="88"/>
      <c r="C20946" s="88"/>
      <c r="D20946" s="88"/>
      <c r="E20946" s="88"/>
      <c r="F20946" s="88"/>
      <c r="G20946" s="88"/>
      <c r="H20946" s="88"/>
      <c r="I20946" s="88"/>
      <c r="J20946" s="88"/>
      <c r="K20946" s="88"/>
    </row>
    <row r="20947" spans="2:11" ht="12" hidden="1" customHeight="1" x14ac:dyDescent="0.2">
      <c r="B20947" s="88"/>
      <c r="C20947" s="88"/>
      <c r="D20947" s="88"/>
      <c r="E20947" s="88"/>
      <c r="F20947" s="88"/>
      <c r="G20947" s="88"/>
      <c r="H20947" s="88"/>
      <c r="I20947" s="88"/>
      <c r="J20947" s="88"/>
      <c r="K20947" s="88"/>
    </row>
    <row r="20948" spans="2:11" ht="12" hidden="1" customHeight="1" x14ac:dyDescent="0.2">
      <c r="B20948" s="88"/>
      <c r="C20948" s="88"/>
      <c r="D20948" s="88"/>
      <c r="E20948" s="88"/>
      <c r="F20948" s="88"/>
      <c r="G20948" s="88"/>
      <c r="H20948" s="88"/>
      <c r="I20948" s="88"/>
      <c r="J20948" s="88"/>
      <c r="K20948" s="88"/>
    </row>
    <row r="20949" spans="2:11" ht="12" hidden="1" customHeight="1" x14ac:dyDescent="0.2">
      <c r="B20949" s="88"/>
      <c r="C20949" s="88"/>
      <c r="D20949" s="88"/>
      <c r="E20949" s="88"/>
      <c r="F20949" s="88"/>
      <c r="G20949" s="88"/>
      <c r="H20949" s="88"/>
      <c r="I20949" s="88"/>
      <c r="J20949" s="88"/>
      <c r="K20949" s="88"/>
    </row>
    <row r="20950" spans="2:11" ht="12" hidden="1" customHeight="1" x14ac:dyDescent="0.2">
      <c r="B20950" s="88"/>
      <c r="C20950" s="88"/>
      <c r="D20950" s="88"/>
      <c r="E20950" s="88"/>
      <c r="F20950" s="88"/>
      <c r="G20950" s="88"/>
      <c r="H20950" s="88"/>
      <c r="I20950" s="88"/>
      <c r="J20950" s="88"/>
      <c r="K20950" s="88"/>
    </row>
    <row r="20951" spans="2:11" ht="12" hidden="1" customHeight="1" x14ac:dyDescent="0.2">
      <c r="B20951" s="88"/>
      <c r="C20951" s="88"/>
      <c r="D20951" s="88"/>
      <c r="E20951" s="88"/>
      <c r="F20951" s="88"/>
      <c r="G20951" s="88"/>
      <c r="H20951" s="88"/>
      <c r="I20951" s="88"/>
      <c r="J20951" s="88"/>
      <c r="K20951" s="88"/>
    </row>
    <row r="20952" spans="2:11" ht="12" hidden="1" customHeight="1" x14ac:dyDescent="0.2">
      <c r="B20952" s="88"/>
      <c r="C20952" s="88"/>
      <c r="D20952" s="88"/>
      <c r="E20952" s="88"/>
      <c r="F20952" s="88"/>
      <c r="G20952" s="88"/>
      <c r="H20952" s="88"/>
      <c r="I20952" s="88"/>
      <c r="J20952" s="88"/>
      <c r="K20952" s="88"/>
    </row>
    <row r="20953" spans="2:11" ht="12" hidden="1" customHeight="1" x14ac:dyDescent="0.2">
      <c r="B20953" s="88"/>
      <c r="C20953" s="88"/>
      <c r="D20953" s="88"/>
      <c r="E20953" s="88"/>
      <c r="F20953" s="88"/>
      <c r="G20953" s="88"/>
      <c r="H20953" s="88"/>
      <c r="I20953" s="88"/>
      <c r="J20953" s="88"/>
      <c r="K20953" s="88"/>
    </row>
    <row r="20954" spans="2:11" ht="12" hidden="1" customHeight="1" x14ac:dyDescent="0.2">
      <c r="B20954" s="88"/>
      <c r="C20954" s="88"/>
      <c r="D20954" s="88"/>
      <c r="E20954" s="88"/>
      <c r="F20954" s="88"/>
      <c r="G20954" s="88"/>
      <c r="H20954" s="88"/>
      <c r="I20954" s="88"/>
      <c r="J20954" s="88"/>
      <c r="K20954" s="88"/>
    </row>
    <row r="20955" spans="2:11" ht="12" hidden="1" customHeight="1" x14ac:dyDescent="0.2">
      <c r="B20955" s="88"/>
      <c r="C20955" s="88"/>
      <c r="D20955" s="88"/>
      <c r="E20955" s="88"/>
      <c r="F20955" s="88"/>
      <c r="G20955" s="88"/>
      <c r="H20955" s="88"/>
      <c r="I20955" s="88"/>
      <c r="J20955" s="88"/>
      <c r="K20955" s="88"/>
    </row>
    <row r="20956" spans="2:11" ht="12" hidden="1" customHeight="1" x14ac:dyDescent="0.2">
      <c r="B20956" s="88"/>
      <c r="C20956" s="88"/>
      <c r="D20956" s="88"/>
      <c r="E20956" s="88"/>
      <c r="F20956" s="88"/>
      <c r="G20956" s="88"/>
      <c r="H20956" s="88"/>
      <c r="I20956" s="88"/>
      <c r="J20956" s="88"/>
      <c r="K20956" s="88"/>
    </row>
    <row r="20957" spans="2:11" ht="12" hidden="1" customHeight="1" x14ac:dyDescent="0.2">
      <c r="B20957" s="88"/>
      <c r="C20957" s="88"/>
      <c r="D20957" s="88"/>
      <c r="E20957" s="88"/>
      <c r="F20957" s="88"/>
      <c r="G20957" s="88"/>
      <c r="H20957" s="88"/>
      <c r="I20957" s="88"/>
      <c r="J20957" s="88"/>
      <c r="K20957" s="88"/>
    </row>
    <row r="20958" spans="2:11" ht="12" hidden="1" customHeight="1" x14ac:dyDescent="0.2">
      <c r="B20958" s="88"/>
      <c r="C20958" s="88"/>
      <c r="D20958" s="88"/>
      <c r="E20958" s="88"/>
      <c r="F20958" s="88"/>
      <c r="G20958" s="88"/>
      <c r="H20958" s="88"/>
      <c r="I20958" s="88"/>
      <c r="J20958" s="88"/>
      <c r="K20958" s="88"/>
    </row>
    <row r="20959" spans="2:11" ht="12" hidden="1" customHeight="1" x14ac:dyDescent="0.2">
      <c r="B20959" s="88"/>
      <c r="C20959" s="88"/>
      <c r="D20959" s="88"/>
      <c r="E20959" s="88"/>
      <c r="F20959" s="88"/>
      <c r="G20959" s="88"/>
      <c r="H20959" s="88"/>
      <c r="I20959" s="88"/>
      <c r="J20959" s="88"/>
      <c r="K20959" s="88"/>
    </row>
    <row r="20960" spans="2:11" ht="12" hidden="1" customHeight="1" x14ac:dyDescent="0.2">
      <c r="B20960" s="88"/>
      <c r="C20960" s="88"/>
      <c r="D20960" s="88"/>
      <c r="E20960" s="88"/>
      <c r="F20960" s="88"/>
      <c r="G20960" s="88"/>
      <c r="H20960" s="88"/>
      <c r="I20960" s="88"/>
      <c r="J20960" s="88"/>
      <c r="K20960" s="88"/>
    </row>
    <row r="20961" spans="2:11" ht="12" hidden="1" customHeight="1" x14ac:dyDescent="0.2">
      <c r="B20961" s="88"/>
      <c r="C20961" s="88"/>
      <c r="D20961" s="88"/>
      <c r="E20961" s="88"/>
      <c r="F20961" s="88"/>
      <c r="G20961" s="88"/>
      <c r="H20961" s="88"/>
      <c r="I20961" s="88"/>
      <c r="J20961" s="88"/>
      <c r="K20961" s="88"/>
    </row>
    <row r="20962" spans="2:11" ht="12" hidden="1" customHeight="1" x14ac:dyDescent="0.2">
      <c r="B20962" s="88"/>
      <c r="C20962" s="88"/>
      <c r="D20962" s="88"/>
      <c r="E20962" s="88"/>
      <c r="F20962" s="88"/>
      <c r="G20962" s="88"/>
      <c r="H20962" s="88"/>
      <c r="I20962" s="88"/>
      <c r="J20962" s="88"/>
      <c r="K20962" s="88"/>
    </row>
    <row r="20963" spans="2:11" ht="12" hidden="1" customHeight="1" x14ac:dyDescent="0.2">
      <c r="B20963" s="88"/>
      <c r="C20963" s="88"/>
      <c r="D20963" s="88"/>
      <c r="E20963" s="88"/>
      <c r="F20963" s="88"/>
      <c r="G20963" s="88"/>
      <c r="H20963" s="88"/>
      <c r="I20963" s="88"/>
      <c r="J20963" s="88"/>
      <c r="K20963" s="88"/>
    </row>
    <row r="20964" spans="2:11" ht="12" hidden="1" customHeight="1" x14ac:dyDescent="0.2">
      <c r="B20964" s="88"/>
      <c r="C20964" s="88"/>
      <c r="D20964" s="88"/>
      <c r="E20964" s="88"/>
      <c r="F20964" s="88"/>
      <c r="G20964" s="88"/>
      <c r="H20964" s="88"/>
      <c r="I20964" s="88"/>
      <c r="J20964" s="88"/>
      <c r="K20964" s="88"/>
    </row>
    <row r="20965" spans="2:11" ht="12" hidden="1" customHeight="1" x14ac:dyDescent="0.2">
      <c r="B20965" s="88"/>
      <c r="C20965" s="88"/>
      <c r="D20965" s="88"/>
      <c r="E20965" s="88"/>
      <c r="F20965" s="88"/>
      <c r="G20965" s="88"/>
      <c r="H20965" s="88"/>
      <c r="I20965" s="88"/>
      <c r="J20965" s="88"/>
      <c r="K20965" s="88"/>
    </row>
    <row r="20966" spans="2:11" ht="12" hidden="1" customHeight="1" x14ac:dyDescent="0.2">
      <c r="B20966" s="88"/>
      <c r="C20966" s="88"/>
      <c r="D20966" s="88"/>
      <c r="E20966" s="88"/>
      <c r="F20966" s="88"/>
      <c r="G20966" s="88"/>
      <c r="H20966" s="88"/>
      <c r="I20966" s="88"/>
      <c r="J20966" s="88"/>
      <c r="K20966" s="88"/>
    </row>
    <row r="20967" spans="2:11" ht="12" hidden="1" customHeight="1" x14ac:dyDescent="0.2">
      <c r="B20967" s="88"/>
      <c r="C20967" s="88"/>
      <c r="D20967" s="88"/>
      <c r="E20967" s="88"/>
      <c r="F20967" s="88"/>
      <c r="G20967" s="88"/>
      <c r="H20967" s="88"/>
      <c r="I20967" s="88"/>
      <c r="J20967" s="88"/>
      <c r="K20967" s="88"/>
    </row>
    <row r="20968" spans="2:11" ht="12" hidden="1" customHeight="1" x14ac:dyDescent="0.2">
      <c r="B20968" s="88"/>
      <c r="C20968" s="88"/>
      <c r="D20968" s="88"/>
      <c r="E20968" s="88"/>
      <c r="F20968" s="88"/>
      <c r="G20968" s="88"/>
      <c r="H20968" s="88"/>
      <c r="I20968" s="88"/>
      <c r="J20968" s="88"/>
      <c r="K20968" s="88"/>
    </row>
    <row r="20969" spans="2:11" ht="12" hidden="1" customHeight="1" x14ac:dyDescent="0.2">
      <c r="B20969" s="88"/>
      <c r="C20969" s="88"/>
      <c r="D20969" s="88"/>
      <c r="E20969" s="88"/>
      <c r="F20969" s="88"/>
      <c r="G20969" s="88"/>
      <c r="H20969" s="88"/>
      <c r="I20969" s="88"/>
      <c r="J20969" s="88"/>
      <c r="K20969" s="88"/>
    </row>
    <row r="20970" spans="2:11" ht="12" hidden="1" customHeight="1" x14ac:dyDescent="0.2">
      <c r="B20970" s="88"/>
      <c r="C20970" s="88"/>
      <c r="D20970" s="88"/>
      <c r="E20970" s="88"/>
      <c r="F20970" s="88"/>
      <c r="G20970" s="88"/>
      <c r="H20970" s="88"/>
      <c r="I20970" s="88"/>
      <c r="J20970" s="88"/>
      <c r="K20970" s="88"/>
    </row>
    <row r="20971" spans="2:11" ht="12" hidden="1" customHeight="1" x14ac:dyDescent="0.2">
      <c r="B20971" s="88"/>
      <c r="C20971" s="88"/>
      <c r="D20971" s="88"/>
      <c r="E20971" s="88"/>
      <c r="F20971" s="88"/>
      <c r="G20971" s="88"/>
      <c r="H20971" s="88"/>
      <c r="I20971" s="88"/>
      <c r="J20971" s="88"/>
      <c r="K20971" s="88"/>
    </row>
    <row r="20972" spans="2:11" ht="12" hidden="1" customHeight="1" x14ac:dyDescent="0.2">
      <c r="B20972" s="88"/>
      <c r="C20972" s="88"/>
      <c r="D20972" s="88"/>
      <c r="E20972" s="88"/>
      <c r="F20972" s="88"/>
      <c r="G20972" s="88"/>
      <c r="H20972" s="88"/>
      <c r="I20972" s="88"/>
      <c r="J20972" s="88"/>
      <c r="K20972" s="88"/>
    </row>
    <row r="20973" spans="2:11" ht="12" hidden="1" customHeight="1" x14ac:dyDescent="0.2">
      <c r="B20973" s="88"/>
      <c r="C20973" s="88"/>
      <c r="D20973" s="88"/>
      <c r="E20973" s="88"/>
      <c r="F20973" s="88"/>
      <c r="G20973" s="88"/>
      <c r="H20973" s="88"/>
      <c r="I20973" s="88"/>
      <c r="J20973" s="88"/>
      <c r="K20973" s="88"/>
    </row>
    <row r="20974" spans="2:11" ht="12" hidden="1" customHeight="1" x14ac:dyDescent="0.2">
      <c r="B20974" s="88"/>
      <c r="C20974" s="88"/>
      <c r="D20974" s="88"/>
      <c r="E20974" s="88"/>
      <c r="F20974" s="88"/>
      <c r="G20974" s="88"/>
      <c r="H20974" s="88"/>
      <c r="I20974" s="88"/>
      <c r="J20974" s="88"/>
      <c r="K20974" s="88"/>
    </row>
    <row r="20975" spans="2:11" ht="12" hidden="1" customHeight="1" x14ac:dyDescent="0.2">
      <c r="B20975" s="88"/>
      <c r="C20975" s="88"/>
      <c r="D20975" s="88"/>
      <c r="E20975" s="88"/>
      <c r="F20975" s="88"/>
      <c r="G20975" s="88"/>
      <c r="H20975" s="88"/>
      <c r="I20975" s="88"/>
      <c r="J20975" s="88"/>
      <c r="K20975" s="88"/>
    </row>
    <row r="20976" spans="2:11" ht="12" hidden="1" customHeight="1" x14ac:dyDescent="0.2">
      <c r="B20976" s="88"/>
      <c r="C20976" s="88"/>
      <c r="D20976" s="88"/>
      <c r="E20976" s="88"/>
      <c r="F20976" s="88"/>
      <c r="G20976" s="88"/>
      <c r="H20976" s="88"/>
      <c r="I20976" s="88"/>
      <c r="J20976" s="88"/>
      <c r="K20976" s="88"/>
    </row>
    <row r="20977" spans="2:11" ht="12" hidden="1" customHeight="1" x14ac:dyDescent="0.2">
      <c r="B20977" s="88"/>
      <c r="C20977" s="88"/>
      <c r="D20977" s="88"/>
      <c r="E20977" s="88"/>
      <c r="F20977" s="88"/>
      <c r="G20977" s="88"/>
      <c r="H20977" s="88"/>
      <c r="I20977" s="88"/>
      <c r="J20977" s="88"/>
      <c r="K20977" s="88"/>
    </row>
    <row r="20978" spans="2:11" ht="12" hidden="1" customHeight="1" x14ac:dyDescent="0.2">
      <c r="B20978" s="88"/>
      <c r="C20978" s="88"/>
      <c r="D20978" s="88"/>
      <c r="E20978" s="88"/>
      <c r="F20978" s="88"/>
      <c r="G20978" s="88"/>
      <c r="H20978" s="88"/>
      <c r="I20978" s="88"/>
      <c r="J20978" s="88"/>
      <c r="K20978" s="88"/>
    </row>
    <row r="20979" spans="2:11" ht="12" hidden="1" customHeight="1" x14ac:dyDescent="0.2">
      <c r="B20979" s="88"/>
      <c r="C20979" s="88"/>
      <c r="D20979" s="88"/>
      <c r="E20979" s="88"/>
      <c r="F20979" s="88"/>
      <c r="G20979" s="88"/>
      <c r="H20979" s="88"/>
      <c r="I20979" s="88"/>
      <c r="J20979" s="88"/>
      <c r="K20979" s="88"/>
    </row>
    <row r="20980" spans="2:11" ht="12" hidden="1" customHeight="1" x14ac:dyDescent="0.2">
      <c r="B20980" s="88"/>
      <c r="C20980" s="88"/>
      <c r="D20980" s="88"/>
      <c r="E20980" s="88"/>
      <c r="F20980" s="88"/>
      <c r="G20980" s="88"/>
      <c r="H20980" s="88"/>
      <c r="I20980" s="88"/>
      <c r="J20980" s="88"/>
      <c r="K20980" s="88"/>
    </row>
    <row r="20981" spans="2:11" ht="12" hidden="1" customHeight="1" x14ac:dyDescent="0.2">
      <c r="B20981" s="88"/>
      <c r="C20981" s="88"/>
      <c r="D20981" s="88"/>
      <c r="E20981" s="88"/>
      <c r="F20981" s="88"/>
      <c r="G20981" s="88"/>
      <c r="H20981" s="88"/>
      <c r="I20981" s="88"/>
      <c r="J20981" s="88"/>
      <c r="K20981" s="88"/>
    </row>
    <row r="20982" spans="2:11" ht="12" hidden="1" customHeight="1" x14ac:dyDescent="0.2">
      <c r="B20982" s="88"/>
      <c r="C20982" s="88"/>
      <c r="D20982" s="88"/>
      <c r="E20982" s="88"/>
      <c r="F20982" s="88"/>
      <c r="G20982" s="88"/>
      <c r="H20982" s="88"/>
      <c r="I20982" s="88"/>
      <c r="J20982" s="88"/>
      <c r="K20982" s="88"/>
    </row>
    <row r="20983" spans="2:11" ht="12" hidden="1" customHeight="1" x14ac:dyDescent="0.2">
      <c r="B20983" s="88"/>
      <c r="C20983" s="88"/>
      <c r="D20983" s="88"/>
      <c r="E20983" s="88"/>
      <c r="F20983" s="88"/>
      <c r="G20983" s="88"/>
      <c r="H20983" s="88"/>
      <c r="I20983" s="88"/>
      <c r="J20983" s="88"/>
      <c r="K20983" s="88"/>
    </row>
    <row r="20984" spans="2:11" ht="12" hidden="1" customHeight="1" x14ac:dyDescent="0.2">
      <c r="B20984" s="88"/>
      <c r="C20984" s="88"/>
      <c r="D20984" s="88"/>
      <c r="E20984" s="88"/>
      <c r="F20984" s="88"/>
      <c r="G20984" s="88"/>
      <c r="H20984" s="88"/>
      <c r="I20984" s="88"/>
      <c r="J20984" s="88"/>
      <c r="K20984" s="88"/>
    </row>
    <row r="20985" spans="2:11" ht="12" hidden="1" customHeight="1" x14ac:dyDescent="0.2">
      <c r="B20985" s="88"/>
      <c r="C20985" s="88"/>
      <c r="D20985" s="88"/>
      <c r="E20985" s="88"/>
      <c r="F20985" s="88"/>
      <c r="G20985" s="88"/>
      <c r="H20985" s="88"/>
      <c r="I20985" s="88"/>
      <c r="J20985" s="88"/>
      <c r="K20985" s="88"/>
    </row>
    <row r="20986" spans="2:11" ht="12" hidden="1" customHeight="1" x14ac:dyDescent="0.2">
      <c r="B20986" s="88"/>
      <c r="C20986" s="88"/>
      <c r="D20986" s="88"/>
      <c r="E20986" s="88"/>
      <c r="F20986" s="88"/>
      <c r="G20986" s="88"/>
      <c r="H20986" s="88"/>
      <c r="I20986" s="88"/>
      <c r="J20986" s="88"/>
      <c r="K20986" s="88"/>
    </row>
    <row r="20987" spans="2:11" ht="12" hidden="1" customHeight="1" x14ac:dyDescent="0.2">
      <c r="B20987" s="88"/>
      <c r="C20987" s="88"/>
      <c r="D20987" s="88"/>
      <c r="E20987" s="88"/>
      <c r="F20987" s="88"/>
      <c r="G20987" s="88"/>
      <c r="H20987" s="88"/>
      <c r="I20987" s="88"/>
      <c r="J20987" s="88"/>
      <c r="K20987" s="88"/>
    </row>
    <row r="20988" spans="2:11" ht="12" hidden="1" customHeight="1" x14ac:dyDescent="0.2">
      <c r="B20988" s="88"/>
      <c r="C20988" s="88"/>
      <c r="D20988" s="88"/>
      <c r="E20988" s="88"/>
      <c r="F20988" s="88"/>
      <c r="G20988" s="88"/>
      <c r="H20988" s="88"/>
      <c r="I20988" s="88"/>
      <c r="J20988" s="88"/>
      <c r="K20988" s="88"/>
    </row>
    <row r="20989" spans="2:11" ht="12" hidden="1" customHeight="1" x14ac:dyDescent="0.2">
      <c r="B20989" s="88"/>
      <c r="C20989" s="88"/>
      <c r="D20989" s="88"/>
      <c r="E20989" s="88"/>
      <c r="F20989" s="88"/>
      <c r="G20989" s="88"/>
      <c r="H20989" s="88"/>
      <c r="I20989" s="88"/>
      <c r="J20989" s="88"/>
      <c r="K20989" s="88"/>
    </row>
    <row r="20990" spans="2:11" ht="12" hidden="1" customHeight="1" x14ac:dyDescent="0.2">
      <c r="B20990" s="88"/>
      <c r="C20990" s="88"/>
      <c r="D20990" s="88"/>
      <c r="E20990" s="88"/>
      <c r="F20990" s="88"/>
      <c r="G20990" s="88"/>
      <c r="H20990" s="88"/>
      <c r="I20990" s="88"/>
      <c r="J20990" s="88"/>
      <c r="K20990" s="88"/>
    </row>
    <row r="20991" spans="2:11" ht="12" hidden="1" customHeight="1" x14ac:dyDescent="0.2">
      <c r="B20991" s="88"/>
      <c r="C20991" s="88"/>
      <c r="D20991" s="88"/>
      <c r="E20991" s="88"/>
      <c r="F20991" s="88"/>
      <c r="G20991" s="88"/>
      <c r="H20991" s="88"/>
      <c r="I20991" s="88"/>
      <c r="J20991" s="88"/>
      <c r="K20991" s="88"/>
    </row>
    <row r="20992" spans="2:11" ht="12" hidden="1" customHeight="1" x14ac:dyDescent="0.2">
      <c r="B20992" s="88"/>
      <c r="C20992" s="88"/>
      <c r="D20992" s="88"/>
      <c r="E20992" s="88"/>
      <c r="F20992" s="88"/>
      <c r="G20992" s="88"/>
      <c r="H20992" s="88"/>
      <c r="I20992" s="88"/>
      <c r="J20992" s="88"/>
      <c r="K20992" s="88"/>
    </row>
    <row r="20993" spans="2:11" ht="12" hidden="1" customHeight="1" x14ac:dyDescent="0.2">
      <c r="B20993" s="88"/>
      <c r="C20993" s="88"/>
      <c r="D20993" s="88"/>
      <c r="E20993" s="88"/>
      <c r="F20993" s="88"/>
      <c r="G20993" s="88"/>
      <c r="H20993" s="88"/>
      <c r="I20993" s="88"/>
      <c r="J20993" s="88"/>
      <c r="K20993" s="88"/>
    </row>
    <row r="20994" spans="2:11" ht="12" hidden="1" customHeight="1" x14ac:dyDescent="0.2">
      <c r="B20994" s="88"/>
      <c r="C20994" s="88"/>
      <c r="D20994" s="88"/>
      <c r="E20994" s="88"/>
      <c r="F20994" s="88"/>
      <c r="G20994" s="88"/>
      <c r="H20994" s="88"/>
      <c r="I20994" s="88"/>
      <c r="J20994" s="88"/>
      <c r="K20994" s="88"/>
    </row>
    <row r="20995" spans="2:11" ht="12" hidden="1" customHeight="1" x14ac:dyDescent="0.2">
      <c r="B20995" s="88"/>
      <c r="C20995" s="88"/>
      <c r="D20995" s="88"/>
      <c r="E20995" s="88"/>
      <c r="F20995" s="88"/>
      <c r="G20995" s="88"/>
      <c r="H20995" s="88"/>
      <c r="I20995" s="88"/>
      <c r="J20995" s="88"/>
      <c r="K20995" s="88"/>
    </row>
    <row r="20996" spans="2:11" ht="12" hidden="1" customHeight="1" x14ac:dyDescent="0.2">
      <c r="B20996" s="88"/>
      <c r="C20996" s="88"/>
      <c r="D20996" s="88"/>
      <c r="E20996" s="88"/>
      <c r="F20996" s="88"/>
      <c r="G20996" s="88"/>
      <c r="H20996" s="88"/>
      <c r="I20996" s="88"/>
      <c r="J20996" s="88"/>
      <c r="K20996" s="88"/>
    </row>
    <row r="20997" spans="2:11" ht="12" hidden="1" customHeight="1" x14ac:dyDescent="0.2">
      <c r="B20997" s="88"/>
      <c r="C20997" s="88"/>
      <c r="D20997" s="88"/>
      <c r="E20997" s="88"/>
      <c r="F20997" s="88"/>
      <c r="G20997" s="88"/>
      <c r="H20997" s="88"/>
      <c r="I20997" s="88"/>
      <c r="J20997" s="88"/>
      <c r="K20997" s="88"/>
    </row>
    <row r="20998" spans="2:11" ht="12" hidden="1" customHeight="1" x14ac:dyDescent="0.2">
      <c r="B20998" s="88"/>
      <c r="C20998" s="88"/>
      <c r="D20998" s="88"/>
      <c r="E20998" s="88"/>
      <c r="F20998" s="88"/>
      <c r="G20998" s="88"/>
      <c r="H20998" s="88"/>
      <c r="I20998" s="88"/>
      <c r="J20998" s="88"/>
      <c r="K20998" s="88"/>
    </row>
    <row r="20999" spans="2:11" ht="12" hidden="1" customHeight="1" x14ac:dyDescent="0.2">
      <c r="B20999" s="88"/>
      <c r="C20999" s="88"/>
      <c r="D20999" s="88"/>
      <c r="E20999" s="88"/>
      <c r="F20999" s="88"/>
      <c r="G20999" s="88"/>
      <c r="H20999" s="88"/>
      <c r="I20999" s="88"/>
      <c r="J20999" s="88"/>
      <c r="K20999" s="88"/>
    </row>
    <row r="21000" spans="2:11" ht="12" hidden="1" customHeight="1" x14ac:dyDescent="0.2">
      <c r="B21000" s="88"/>
      <c r="C21000" s="88"/>
      <c r="D21000" s="88"/>
      <c r="E21000" s="88"/>
      <c r="F21000" s="88"/>
      <c r="G21000" s="88"/>
      <c r="H21000" s="88"/>
      <c r="I21000" s="88"/>
      <c r="J21000" s="88"/>
      <c r="K21000" s="88"/>
    </row>
    <row r="21001" spans="2:11" ht="12" hidden="1" customHeight="1" x14ac:dyDescent="0.2">
      <c r="B21001" s="88"/>
      <c r="C21001" s="88"/>
      <c r="D21001" s="88"/>
      <c r="E21001" s="88"/>
      <c r="F21001" s="88"/>
      <c r="G21001" s="88"/>
      <c r="H21001" s="88"/>
      <c r="I21001" s="88"/>
      <c r="J21001" s="88"/>
      <c r="K21001" s="88"/>
    </row>
    <row r="21002" spans="2:11" ht="12" hidden="1" customHeight="1" x14ac:dyDescent="0.2">
      <c r="B21002" s="88"/>
      <c r="C21002" s="88"/>
      <c r="D21002" s="88"/>
      <c r="E21002" s="88"/>
      <c r="F21002" s="88"/>
      <c r="G21002" s="88"/>
      <c r="H21002" s="88"/>
      <c r="I21002" s="88"/>
      <c r="J21002" s="88"/>
      <c r="K21002" s="88"/>
    </row>
    <row r="21003" spans="2:11" ht="12" hidden="1" customHeight="1" x14ac:dyDescent="0.2">
      <c r="B21003" s="88"/>
      <c r="C21003" s="88"/>
      <c r="D21003" s="88"/>
      <c r="E21003" s="88"/>
      <c r="F21003" s="88"/>
      <c r="G21003" s="88"/>
      <c r="H21003" s="88"/>
      <c r="I21003" s="88"/>
      <c r="J21003" s="88"/>
      <c r="K21003" s="88"/>
    </row>
    <row r="21004" spans="2:11" ht="12" hidden="1" customHeight="1" x14ac:dyDescent="0.2">
      <c r="B21004" s="88"/>
      <c r="C21004" s="88"/>
      <c r="D21004" s="88"/>
      <c r="E21004" s="88"/>
      <c r="F21004" s="88"/>
      <c r="G21004" s="88"/>
      <c r="H21004" s="88"/>
      <c r="I21004" s="88"/>
      <c r="J21004" s="88"/>
      <c r="K21004" s="88"/>
    </row>
    <row r="21005" spans="2:11" ht="12" hidden="1" customHeight="1" x14ac:dyDescent="0.2">
      <c r="B21005" s="88"/>
      <c r="C21005" s="88"/>
      <c r="D21005" s="88"/>
      <c r="E21005" s="88"/>
      <c r="F21005" s="88"/>
      <c r="G21005" s="88"/>
      <c r="H21005" s="88"/>
      <c r="I21005" s="88"/>
      <c r="J21005" s="88"/>
      <c r="K21005" s="88"/>
    </row>
    <row r="21006" spans="2:11" ht="12" hidden="1" customHeight="1" x14ac:dyDescent="0.2">
      <c r="B21006" s="88"/>
      <c r="C21006" s="88"/>
      <c r="D21006" s="88"/>
      <c r="E21006" s="88"/>
      <c r="F21006" s="88"/>
      <c r="G21006" s="88"/>
      <c r="H21006" s="88"/>
      <c r="I21006" s="88"/>
      <c r="J21006" s="88"/>
      <c r="K21006" s="88"/>
    </row>
    <row r="21007" spans="2:11" ht="12" hidden="1" customHeight="1" x14ac:dyDescent="0.2">
      <c r="B21007" s="88"/>
      <c r="C21007" s="88"/>
      <c r="D21007" s="88"/>
      <c r="E21007" s="88"/>
      <c r="F21007" s="88"/>
      <c r="G21007" s="88"/>
      <c r="H21007" s="88"/>
      <c r="I21007" s="88"/>
      <c r="J21007" s="88"/>
      <c r="K21007" s="88"/>
    </row>
    <row r="21008" spans="2:11" ht="12" hidden="1" customHeight="1" x14ac:dyDescent="0.2">
      <c r="B21008" s="88"/>
      <c r="C21008" s="88"/>
      <c r="D21008" s="88"/>
      <c r="E21008" s="88"/>
      <c r="F21008" s="88"/>
      <c r="G21008" s="88"/>
      <c r="H21008" s="88"/>
      <c r="I21008" s="88"/>
      <c r="J21008" s="88"/>
      <c r="K21008" s="88"/>
    </row>
    <row r="21009" spans="2:11" ht="12" hidden="1" customHeight="1" x14ac:dyDescent="0.2">
      <c r="B21009" s="88"/>
      <c r="C21009" s="88"/>
      <c r="D21009" s="88"/>
      <c r="E21009" s="88"/>
      <c r="F21009" s="88"/>
      <c r="G21009" s="88"/>
      <c r="H21009" s="88"/>
      <c r="I21009" s="88"/>
      <c r="J21009" s="88"/>
      <c r="K21009" s="88"/>
    </row>
    <row r="21010" spans="2:11" ht="12" hidden="1" customHeight="1" x14ac:dyDescent="0.2">
      <c r="B21010" s="88"/>
      <c r="C21010" s="88"/>
      <c r="D21010" s="88"/>
      <c r="E21010" s="88"/>
      <c r="F21010" s="88"/>
      <c r="G21010" s="88"/>
      <c r="H21010" s="88"/>
      <c r="I21010" s="88"/>
      <c r="J21010" s="88"/>
      <c r="K21010" s="88"/>
    </row>
    <row r="21011" spans="2:11" ht="12" hidden="1" customHeight="1" x14ac:dyDescent="0.2">
      <c r="B21011" s="88"/>
      <c r="C21011" s="88"/>
      <c r="D21011" s="88"/>
      <c r="E21011" s="88"/>
      <c r="F21011" s="88"/>
      <c r="G21011" s="88"/>
      <c r="H21011" s="88"/>
      <c r="I21011" s="88"/>
      <c r="J21011" s="88"/>
      <c r="K21011" s="88"/>
    </row>
    <row r="21012" spans="2:11" ht="12" hidden="1" customHeight="1" x14ac:dyDescent="0.2">
      <c r="B21012" s="88"/>
      <c r="C21012" s="88"/>
      <c r="D21012" s="88"/>
      <c r="E21012" s="88"/>
      <c r="F21012" s="88"/>
      <c r="G21012" s="88"/>
      <c r="H21012" s="88"/>
      <c r="I21012" s="88"/>
      <c r="J21012" s="88"/>
      <c r="K21012" s="88"/>
    </row>
    <row r="21013" spans="2:11" ht="12" hidden="1" customHeight="1" x14ac:dyDescent="0.2">
      <c r="B21013" s="88"/>
      <c r="C21013" s="88"/>
      <c r="D21013" s="88"/>
      <c r="E21013" s="88"/>
      <c r="F21013" s="88"/>
      <c r="G21013" s="88"/>
      <c r="H21013" s="88"/>
      <c r="I21013" s="88"/>
      <c r="J21013" s="88"/>
      <c r="K21013" s="88"/>
    </row>
    <row r="21014" spans="2:11" ht="12" hidden="1" customHeight="1" x14ac:dyDescent="0.2">
      <c r="B21014" s="88"/>
      <c r="C21014" s="88"/>
      <c r="D21014" s="88"/>
      <c r="E21014" s="88"/>
      <c r="F21014" s="88"/>
      <c r="G21014" s="88"/>
      <c r="H21014" s="88"/>
      <c r="I21014" s="88"/>
      <c r="J21014" s="88"/>
      <c r="K21014" s="88"/>
    </row>
    <row r="21015" spans="2:11" ht="12" hidden="1" customHeight="1" x14ac:dyDescent="0.2">
      <c r="B21015" s="88"/>
      <c r="C21015" s="88"/>
      <c r="D21015" s="88"/>
      <c r="E21015" s="88"/>
      <c r="F21015" s="88"/>
      <c r="G21015" s="88"/>
      <c r="H21015" s="88"/>
      <c r="I21015" s="88"/>
      <c r="J21015" s="88"/>
      <c r="K21015" s="88"/>
    </row>
    <row r="21016" spans="2:11" ht="12" hidden="1" customHeight="1" x14ac:dyDescent="0.2">
      <c r="B21016" s="88"/>
      <c r="C21016" s="88"/>
      <c r="D21016" s="88"/>
      <c r="E21016" s="88"/>
      <c r="F21016" s="88"/>
      <c r="G21016" s="88"/>
      <c r="H21016" s="88"/>
      <c r="I21016" s="88"/>
      <c r="J21016" s="88"/>
      <c r="K21016" s="88"/>
    </row>
    <row r="21017" spans="2:11" ht="12" hidden="1" customHeight="1" x14ac:dyDescent="0.2">
      <c r="B21017" s="88"/>
      <c r="C21017" s="88"/>
      <c r="D21017" s="88"/>
      <c r="E21017" s="88"/>
      <c r="F21017" s="88"/>
      <c r="G21017" s="88"/>
      <c r="H21017" s="88"/>
      <c r="I21017" s="88"/>
      <c r="J21017" s="88"/>
      <c r="K21017" s="88"/>
    </row>
    <row r="21018" spans="2:11" ht="12" hidden="1" customHeight="1" x14ac:dyDescent="0.2">
      <c r="B21018" s="88"/>
      <c r="C21018" s="88"/>
      <c r="D21018" s="88"/>
      <c r="E21018" s="88"/>
      <c r="F21018" s="88"/>
      <c r="G21018" s="88"/>
      <c r="H21018" s="88"/>
      <c r="I21018" s="88"/>
      <c r="J21018" s="88"/>
      <c r="K21018" s="88"/>
    </row>
    <row r="21019" spans="2:11" ht="12" hidden="1" customHeight="1" x14ac:dyDescent="0.2">
      <c r="B21019" s="88"/>
      <c r="C21019" s="88"/>
      <c r="D21019" s="88"/>
      <c r="E21019" s="88"/>
      <c r="F21019" s="88"/>
      <c r="G21019" s="88"/>
      <c r="H21019" s="88"/>
      <c r="I21019" s="88"/>
      <c r="J21019" s="88"/>
      <c r="K21019" s="88"/>
    </row>
    <row r="21020" spans="2:11" ht="12" hidden="1" customHeight="1" x14ac:dyDescent="0.2">
      <c r="B21020" s="88"/>
      <c r="C21020" s="88"/>
      <c r="D21020" s="88"/>
      <c r="E21020" s="88"/>
      <c r="F21020" s="88"/>
      <c r="G21020" s="88"/>
      <c r="H21020" s="88"/>
      <c r="I21020" s="88"/>
      <c r="J21020" s="88"/>
      <c r="K21020" s="88"/>
    </row>
    <row r="21021" spans="2:11" ht="12" hidden="1" customHeight="1" x14ac:dyDescent="0.2">
      <c r="B21021" s="88"/>
      <c r="C21021" s="88"/>
      <c r="D21021" s="88"/>
      <c r="E21021" s="88"/>
      <c r="F21021" s="88"/>
      <c r="G21021" s="88"/>
      <c r="H21021" s="88"/>
      <c r="I21021" s="88"/>
      <c r="J21021" s="88"/>
      <c r="K21021" s="88"/>
    </row>
    <row r="21022" spans="2:11" ht="12" hidden="1" customHeight="1" x14ac:dyDescent="0.2">
      <c r="B21022" s="88"/>
      <c r="C21022" s="88"/>
      <c r="D21022" s="88"/>
      <c r="E21022" s="88"/>
      <c r="F21022" s="88"/>
      <c r="G21022" s="88"/>
      <c r="H21022" s="88"/>
      <c r="I21022" s="88"/>
      <c r="J21022" s="88"/>
      <c r="K21022" s="88"/>
    </row>
    <row r="21023" spans="2:11" ht="12" hidden="1" customHeight="1" x14ac:dyDescent="0.2">
      <c r="B21023" s="88"/>
      <c r="C21023" s="88"/>
      <c r="D21023" s="88"/>
      <c r="E21023" s="88"/>
      <c r="F21023" s="88"/>
      <c r="G21023" s="88"/>
      <c r="H21023" s="88"/>
      <c r="I21023" s="88"/>
      <c r="J21023" s="88"/>
      <c r="K21023" s="88"/>
    </row>
    <row r="21024" spans="2:11" ht="12" hidden="1" customHeight="1" x14ac:dyDescent="0.2">
      <c r="B21024" s="88"/>
      <c r="C21024" s="88"/>
      <c r="D21024" s="88"/>
      <c r="E21024" s="88"/>
      <c r="F21024" s="88"/>
      <c r="G21024" s="88"/>
      <c r="H21024" s="88"/>
      <c r="I21024" s="88"/>
      <c r="J21024" s="88"/>
      <c r="K21024" s="88"/>
    </row>
    <row r="21025" spans="2:11" ht="12" hidden="1" customHeight="1" x14ac:dyDescent="0.2">
      <c r="B21025" s="88"/>
      <c r="C21025" s="88"/>
      <c r="D21025" s="88"/>
      <c r="E21025" s="88"/>
      <c r="F21025" s="88"/>
      <c r="G21025" s="88"/>
      <c r="H21025" s="88"/>
      <c r="I21025" s="88"/>
      <c r="J21025" s="88"/>
      <c r="K21025" s="88"/>
    </row>
    <row r="21026" spans="2:11" ht="12" hidden="1" customHeight="1" x14ac:dyDescent="0.2">
      <c r="B21026" s="88"/>
      <c r="C21026" s="88"/>
      <c r="D21026" s="88"/>
      <c r="E21026" s="88"/>
      <c r="F21026" s="88"/>
      <c r="G21026" s="88"/>
      <c r="H21026" s="88"/>
      <c r="I21026" s="88"/>
      <c r="J21026" s="88"/>
      <c r="K21026" s="88"/>
    </row>
    <row r="21027" spans="2:11" ht="12" hidden="1" customHeight="1" x14ac:dyDescent="0.2">
      <c r="B21027" s="88"/>
      <c r="C21027" s="88"/>
      <c r="D21027" s="88"/>
      <c r="E21027" s="88"/>
      <c r="F21027" s="88"/>
      <c r="G21027" s="88"/>
      <c r="H21027" s="88"/>
      <c r="I21027" s="88"/>
      <c r="J21027" s="88"/>
      <c r="K21027" s="88"/>
    </row>
    <row r="21028" spans="2:11" ht="12" hidden="1" customHeight="1" x14ac:dyDescent="0.2">
      <c r="B21028" s="88"/>
      <c r="C21028" s="88"/>
      <c r="D21028" s="88"/>
      <c r="E21028" s="88"/>
      <c r="F21028" s="88"/>
      <c r="G21028" s="88"/>
      <c r="H21028" s="88"/>
      <c r="I21028" s="88"/>
      <c r="J21028" s="88"/>
      <c r="K21028" s="88"/>
    </row>
    <row r="21029" spans="2:11" ht="12" hidden="1" customHeight="1" x14ac:dyDescent="0.2">
      <c r="B21029" s="88"/>
      <c r="C21029" s="88"/>
      <c r="D21029" s="88"/>
      <c r="E21029" s="88"/>
      <c r="F21029" s="88"/>
      <c r="G21029" s="88"/>
      <c r="H21029" s="88"/>
      <c r="I21029" s="88"/>
      <c r="J21029" s="88"/>
      <c r="K21029" s="88"/>
    </row>
    <row r="21030" spans="2:11" ht="12" hidden="1" customHeight="1" x14ac:dyDescent="0.2">
      <c r="B21030" s="88"/>
      <c r="C21030" s="88"/>
      <c r="D21030" s="88"/>
      <c r="E21030" s="88"/>
      <c r="F21030" s="88"/>
      <c r="G21030" s="88"/>
      <c r="H21030" s="88"/>
      <c r="I21030" s="88"/>
      <c r="J21030" s="88"/>
      <c r="K21030" s="88"/>
    </row>
    <row r="21031" spans="2:11" ht="12" hidden="1" customHeight="1" x14ac:dyDescent="0.2">
      <c r="B21031" s="88"/>
      <c r="C21031" s="88"/>
      <c r="D21031" s="88"/>
      <c r="E21031" s="88"/>
      <c r="F21031" s="88"/>
      <c r="G21031" s="88"/>
      <c r="H21031" s="88"/>
      <c r="I21031" s="88"/>
      <c r="J21031" s="88"/>
      <c r="K21031" s="88"/>
    </row>
    <row r="21032" spans="2:11" ht="12" hidden="1" customHeight="1" x14ac:dyDescent="0.2">
      <c r="B21032" s="88"/>
      <c r="C21032" s="88"/>
      <c r="D21032" s="88"/>
      <c r="E21032" s="88"/>
      <c r="F21032" s="88"/>
      <c r="G21032" s="88"/>
      <c r="H21032" s="88"/>
      <c r="I21032" s="88"/>
      <c r="J21032" s="88"/>
      <c r="K21032" s="88"/>
    </row>
    <row r="21033" spans="2:11" ht="12" hidden="1" customHeight="1" x14ac:dyDescent="0.2">
      <c r="B21033" s="88"/>
      <c r="C21033" s="88"/>
      <c r="D21033" s="88"/>
      <c r="E21033" s="88"/>
      <c r="F21033" s="88"/>
      <c r="G21033" s="88"/>
      <c r="H21033" s="88"/>
      <c r="I21033" s="88"/>
      <c r="J21033" s="88"/>
      <c r="K21033" s="88"/>
    </row>
    <row r="21034" spans="2:11" ht="12" hidden="1" customHeight="1" x14ac:dyDescent="0.2">
      <c r="B21034" s="88"/>
      <c r="C21034" s="88"/>
      <c r="D21034" s="88"/>
      <c r="E21034" s="88"/>
      <c r="F21034" s="88"/>
      <c r="G21034" s="88"/>
      <c r="H21034" s="88"/>
      <c r="I21034" s="88"/>
      <c r="J21034" s="88"/>
      <c r="K21034" s="88"/>
    </row>
    <row r="21035" spans="2:11" ht="12" hidden="1" customHeight="1" x14ac:dyDescent="0.2">
      <c r="B21035" s="88"/>
      <c r="C21035" s="88"/>
      <c r="D21035" s="88"/>
      <c r="E21035" s="88"/>
      <c r="F21035" s="88"/>
      <c r="G21035" s="88"/>
      <c r="H21035" s="88"/>
      <c r="I21035" s="88"/>
      <c r="J21035" s="88"/>
      <c r="K21035" s="88"/>
    </row>
    <row r="21036" spans="2:11" ht="12" hidden="1" customHeight="1" x14ac:dyDescent="0.2">
      <c r="B21036" s="88"/>
      <c r="C21036" s="88"/>
      <c r="D21036" s="88"/>
      <c r="E21036" s="88"/>
      <c r="F21036" s="88"/>
      <c r="G21036" s="88"/>
      <c r="H21036" s="88"/>
      <c r="I21036" s="88"/>
      <c r="J21036" s="88"/>
      <c r="K21036" s="88"/>
    </row>
    <row r="21037" spans="2:11" ht="12" hidden="1" customHeight="1" x14ac:dyDescent="0.2">
      <c r="B21037" s="88"/>
      <c r="C21037" s="88"/>
      <c r="D21037" s="88"/>
      <c r="E21037" s="88"/>
      <c r="F21037" s="88"/>
      <c r="G21037" s="88"/>
      <c r="H21037" s="88"/>
      <c r="I21037" s="88"/>
      <c r="J21037" s="88"/>
      <c r="K21037" s="88"/>
    </row>
    <row r="21038" spans="2:11" ht="12" hidden="1" customHeight="1" x14ac:dyDescent="0.2">
      <c r="B21038" s="88"/>
      <c r="C21038" s="88"/>
      <c r="D21038" s="88"/>
      <c r="E21038" s="88"/>
      <c r="F21038" s="88"/>
      <c r="G21038" s="88"/>
      <c r="H21038" s="88"/>
      <c r="I21038" s="88"/>
      <c r="J21038" s="88"/>
      <c r="K21038" s="88"/>
    </row>
    <row r="21039" spans="2:11" ht="12" hidden="1" customHeight="1" x14ac:dyDescent="0.2">
      <c r="B21039" s="88"/>
      <c r="C21039" s="88"/>
      <c r="D21039" s="88"/>
      <c r="E21039" s="88"/>
      <c r="F21039" s="88"/>
      <c r="G21039" s="88"/>
      <c r="H21039" s="88"/>
      <c r="I21039" s="88"/>
      <c r="J21039" s="88"/>
      <c r="K21039" s="88"/>
    </row>
    <row r="21040" spans="2:11" ht="12" hidden="1" customHeight="1" x14ac:dyDescent="0.2">
      <c r="B21040" s="88"/>
      <c r="C21040" s="88"/>
      <c r="D21040" s="88"/>
      <c r="E21040" s="88"/>
      <c r="F21040" s="88"/>
      <c r="G21040" s="88"/>
      <c r="H21040" s="88"/>
      <c r="I21040" s="88"/>
      <c r="J21040" s="88"/>
      <c r="K21040" s="88"/>
    </row>
    <row r="21041" spans="2:11" ht="12" hidden="1" customHeight="1" x14ac:dyDescent="0.2">
      <c r="B21041" s="88"/>
      <c r="C21041" s="88"/>
      <c r="D21041" s="88"/>
      <c r="E21041" s="88"/>
      <c r="F21041" s="88"/>
      <c r="G21041" s="88"/>
      <c r="H21041" s="88"/>
      <c r="I21041" s="88"/>
      <c r="J21041" s="88"/>
      <c r="K21041" s="88"/>
    </row>
    <row r="21042" spans="2:11" ht="12" hidden="1" customHeight="1" x14ac:dyDescent="0.2">
      <c r="B21042" s="88"/>
      <c r="C21042" s="88"/>
      <c r="D21042" s="88"/>
      <c r="E21042" s="88"/>
      <c r="F21042" s="88"/>
      <c r="G21042" s="88"/>
      <c r="H21042" s="88"/>
      <c r="I21042" s="88"/>
      <c r="J21042" s="88"/>
      <c r="K21042" s="88"/>
    </row>
    <row r="21043" spans="2:11" ht="12" hidden="1" customHeight="1" x14ac:dyDescent="0.2">
      <c r="B21043" s="88"/>
      <c r="C21043" s="88"/>
      <c r="D21043" s="88"/>
      <c r="E21043" s="88"/>
      <c r="F21043" s="88"/>
      <c r="G21043" s="88"/>
      <c r="H21043" s="88"/>
      <c r="I21043" s="88"/>
      <c r="J21043" s="88"/>
      <c r="K21043" s="88"/>
    </row>
    <row r="21044" spans="2:11" ht="12" hidden="1" customHeight="1" x14ac:dyDescent="0.2">
      <c r="B21044" s="88"/>
      <c r="C21044" s="88"/>
      <c r="D21044" s="88"/>
      <c r="E21044" s="88"/>
      <c r="F21044" s="88"/>
      <c r="G21044" s="88"/>
      <c r="H21044" s="88"/>
      <c r="I21044" s="88"/>
      <c r="J21044" s="88"/>
      <c r="K21044" s="88"/>
    </row>
    <row r="21045" spans="2:11" ht="12" hidden="1" customHeight="1" x14ac:dyDescent="0.2">
      <c r="B21045" s="88"/>
      <c r="C21045" s="88"/>
      <c r="D21045" s="88"/>
      <c r="E21045" s="88"/>
      <c r="F21045" s="88"/>
      <c r="G21045" s="88"/>
      <c r="H21045" s="88"/>
      <c r="I21045" s="88"/>
      <c r="J21045" s="88"/>
      <c r="K21045" s="88"/>
    </row>
    <row r="21046" spans="2:11" ht="12" hidden="1" customHeight="1" x14ac:dyDescent="0.2">
      <c r="B21046" s="88"/>
      <c r="C21046" s="88"/>
      <c r="D21046" s="88"/>
      <c r="E21046" s="88"/>
      <c r="F21046" s="88"/>
      <c r="G21046" s="88"/>
      <c r="H21046" s="88"/>
      <c r="I21046" s="88"/>
      <c r="J21046" s="88"/>
      <c r="K21046" s="88"/>
    </row>
    <row r="21047" spans="2:11" ht="12" hidden="1" customHeight="1" x14ac:dyDescent="0.2">
      <c r="B21047" s="88"/>
      <c r="C21047" s="88"/>
      <c r="D21047" s="88"/>
      <c r="E21047" s="88"/>
      <c r="F21047" s="88"/>
      <c r="G21047" s="88"/>
      <c r="H21047" s="88"/>
      <c r="I21047" s="88"/>
      <c r="J21047" s="88"/>
      <c r="K21047" s="88"/>
    </row>
    <row r="21048" spans="2:11" ht="12" hidden="1" customHeight="1" x14ac:dyDescent="0.2">
      <c r="B21048" s="88"/>
      <c r="C21048" s="88"/>
      <c r="D21048" s="88"/>
      <c r="E21048" s="88"/>
      <c r="F21048" s="88"/>
      <c r="G21048" s="88"/>
      <c r="H21048" s="88"/>
      <c r="I21048" s="88"/>
      <c r="J21048" s="88"/>
      <c r="K21048" s="88"/>
    </row>
    <row r="21049" spans="2:11" ht="12" hidden="1" customHeight="1" x14ac:dyDescent="0.2">
      <c r="B21049" s="88"/>
      <c r="C21049" s="88"/>
      <c r="D21049" s="88"/>
      <c r="E21049" s="88"/>
      <c r="F21049" s="88"/>
      <c r="G21049" s="88"/>
      <c r="H21049" s="88"/>
      <c r="I21049" s="88"/>
      <c r="J21049" s="88"/>
      <c r="K21049" s="88"/>
    </row>
    <row r="21050" spans="2:11" ht="12" hidden="1" customHeight="1" x14ac:dyDescent="0.2">
      <c r="B21050" s="88"/>
      <c r="C21050" s="88"/>
      <c r="D21050" s="88"/>
      <c r="E21050" s="88"/>
      <c r="F21050" s="88"/>
      <c r="G21050" s="88"/>
      <c r="H21050" s="88"/>
      <c r="I21050" s="88"/>
      <c r="J21050" s="88"/>
      <c r="K21050" s="88"/>
    </row>
    <row r="21051" spans="2:11" ht="12" hidden="1" customHeight="1" x14ac:dyDescent="0.2">
      <c r="B21051" s="88"/>
      <c r="C21051" s="88"/>
      <c r="D21051" s="88"/>
      <c r="E21051" s="88"/>
      <c r="F21051" s="88"/>
      <c r="G21051" s="88"/>
      <c r="H21051" s="88"/>
      <c r="I21051" s="88"/>
      <c r="J21051" s="88"/>
      <c r="K21051" s="88"/>
    </row>
    <row r="21052" spans="2:11" ht="12" hidden="1" customHeight="1" x14ac:dyDescent="0.2">
      <c r="B21052" s="88"/>
      <c r="C21052" s="88"/>
      <c r="D21052" s="88"/>
      <c r="E21052" s="88"/>
      <c r="F21052" s="88"/>
      <c r="G21052" s="88"/>
      <c r="H21052" s="88"/>
      <c r="I21052" s="88"/>
      <c r="J21052" s="88"/>
      <c r="K21052" s="88"/>
    </row>
    <row r="21053" spans="2:11" ht="12" hidden="1" customHeight="1" x14ac:dyDescent="0.2">
      <c r="B21053" s="88"/>
      <c r="C21053" s="88"/>
      <c r="D21053" s="88"/>
      <c r="E21053" s="88"/>
      <c r="F21053" s="88"/>
      <c r="G21053" s="88"/>
      <c r="H21053" s="88"/>
      <c r="I21053" s="88"/>
      <c r="J21053" s="88"/>
      <c r="K21053" s="88"/>
    </row>
    <row r="21054" spans="2:11" ht="12" hidden="1" customHeight="1" x14ac:dyDescent="0.2">
      <c r="B21054" s="88"/>
      <c r="C21054" s="88"/>
      <c r="D21054" s="88"/>
      <c r="E21054" s="88"/>
      <c r="F21054" s="88"/>
      <c r="G21054" s="88"/>
      <c r="H21054" s="88"/>
      <c r="I21054" s="88"/>
      <c r="J21054" s="88"/>
      <c r="K21054" s="88"/>
    </row>
    <row r="21055" spans="2:11" ht="12" hidden="1" customHeight="1" x14ac:dyDescent="0.2">
      <c r="B21055" s="88"/>
      <c r="C21055" s="88"/>
      <c r="D21055" s="88"/>
      <c r="E21055" s="88"/>
      <c r="F21055" s="88"/>
      <c r="G21055" s="88"/>
      <c r="H21055" s="88"/>
      <c r="I21055" s="88"/>
      <c r="J21055" s="88"/>
      <c r="K21055" s="88"/>
    </row>
    <row r="21056" spans="2:11" ht="12" hidden="1" customHeight="1" x14ac:dyDescent="0.2">
      <c r="B21056" s="88"/>
      <c r="C21056" s="88"/>
      <c r="D21056" s="88"/>
      <c r="E21056" s="88"/>
      <c r="F21056" s="88"/>
      <c r="G21056" s="88"/>
      <c r="H21056" s="88"/>
      <c r="I21056" s="88"/>
      <c r="J21056" s="88"/>
      <c r="K21056" s="88"/>
    </row>
    <row r="21057" spans="2:11" ht="12" hidden="1" customHeight="1" x14ac:dyDescent="0.2">
      <c r="B21057" s="88"/>
      <c r="C21057" s="88"/>
      <c r="D21057" s="88"/>
      <c r="E21057" s="88"/>
      <c r="F21057" s="88"/>
      <c r="G21057" s="88"/>
      <c r="H21057" s="88"/>
      <c r="I21057" s="88"/>
      <c r="J21057" s="88"/>
      <c r="K21057" s="88"/>
    </row>
    <row r="21058" spans="2:11" ht="12" hidden="1" customHeight="1" x14ac:dyDescent="0.2">
      <c r="B21058" s="88"/>
      <c r="C21058" s="88"/>
      <c r="D21058" s="88"/>
      <c r="E21058" s="88"/>
      <c r="F21058" s="88"/>
      <c r="G21058" s="88"/>
      <c r="H21058" s="88"/>
      <c r="I21058" s="88"/>
      <c r="J21058" s="88"/>
      <c r="K21058" s="88"/>
    </row>
    <row r="21059" spans="2:11" ht="12" hidden="1" customHeight="1" x14ac:dyDescent="0.2">
      <c r="B21059" s="88"/>
      <c r="C21059" s="88"/>
      <c r="D21059" s="88"/>
      <c r="E21059" s="88"/>
      <c r="F21059" s="88"/>
      <c r="G21059" s="88"/>
      <c r="H21059" s="88"/>
      <c r="I21059" s="88"/>
      <c r="J21059" s="88"/>
      <c r="K21059" s="88"/>
    </row>
    <row r="21060" spans="2:11" ht="12" hidden="1" customHeight="1" x14ac:dyDescent="0.2">
      <c r="B21060" s="88"/>
      <c r="C21060" s="88"/>
      <c r="D21060" s="88"/>
      <c r="E21060" s="88"/>
      <c r="F21060" s="88"/>
      <c r="G21060" s="88"/>
      <c r="H21060" s="88"/>
      <c r="I21060" s="88"/>
      <c r="J21060" s="88"/>
      <c r="K21060" s="88"/>
    </row>
    <row r="21061" spans="2:11" ht="12" hidden="1" customHeight="1" x14ac:dyDescent="0.2">
      <c r="B21061" s="88"/>
      <c r="C21061" s="88"/>
      <c r="D21061" s="88"/>
      <c r="E21061" s="88"/>
      <c r="F21061" s="88"/>
      <c r="G21061" s="88"/>
      <c r="H21061" s="88"/>
      <c r="I21061" s="88"/>
      <c r="J21061" s="88"/>
      <c r="K21061" s="88"/>
    </row>
    <row r="21062" spans="2:11" ht="12" hidden="1" customHeight="1" x14ac:dyDescent="0.2">
      <c r="B21062" s="88"/>
      <c r="C21062" s="88"/>
      <c r="D21062" s="88"/>
      <c r="E21062" s="88"/>
      <c r="F21062" s="88"/>
      <c r="G21062" s="88"/>
      <c r="H21062" s="88"/>
      <c r="I21062" s="88"/>
      <c r="J21062" s="88"/>
      <c r="K21062" s="88"/>
    </row>
    <row r="21063" spans="2:11" ht="12" hidden="1" customHeight="1" x14ac:dyDescent="0.2">
      <c r="B21063" s="88"/>
      <c r="C21063" s="88"/>
      <c r="D21063" s="88"/>
      <c r="E21063" s="88"/>
      <c r="F21063" s="88"/>
      <c r="G21063" s="88"/>
      <c r="H21063" s="88"/>
      <c r="I21063" s="88"/>
      <c r="J21063" s="88"/>
      <c r="K21063" s="88"/>
    </row>
    <row r="21064" spans="2:11" ht="12" hidden="1" customHeight="1" x14ac:dyDescent="0.2">
      <c r="B21064" s="88"/>
      <c r="C21064" s="88"/>
      <c r="D21064" s="88"/>
      <c r="E21064" s="88"/>
      <c r="F21064" s="88"/>
      <c r="G21064" s="88"/>
      <c r="H21064" s="88"/>
      <c r="I21064" s="88"/>
      <c r="J21064" s="88"/>
      <c r="K21064" s="88"/>
    </row>
    <row r="21065" spans="2:11" ht="12" hidden="1" customHeight="1" x14ac:dyDescent="0.2">
      <c r="B21065" s="88"/>
      <c r="C21065" s="88"/>
      <c r="D21065" s="88"/>
      <c r="E21065" s="88"/>
      <c r="F21065" s="88"/>
      <c r="G21065" s="88"/>
      <c r="H21065" s="88"/>
      <c r="I21065" s="88"/>
      <c r="J21065" s="88"/>
      <c r="K21065" s="88"/>
    </row>
    <row r="21066" spans="2:11" ht="12" hidden="1" customHeight="1" x14ac:dyDescent="0.2">
      <c r="B21066" s="88"/>
      <c r="C21066" s="88"/>
      <c r="D21066" s="88"/>
      <c r="E21066" s="88"/>
      <c r="F21066" s="88"/>
      <c r="G21066" s="88"/>
      <c r="H21066" s="88"/>
      <c r="I21066" s="88"/>
      <c r="J21066" s="88"/>
      <c r="K21066" s="88"/>
    </row>
    <row r="21067" spans="2:11" ht="12" hidden="1" customHeight="1" x14ac:dyDescent="0.2">
      <c r="B21067" s="88"/>
      <c r="C21067" s="88"/>
      <c r="D21067" s="88"/>
      <c r="E21067" s="88"/>
      <c r="F21067" s="88"/>
      <c r="G21067" s="88"/>
      <c r="H21067" s="88"/>
      <c r="I21067" s="88"/>
      <c r="J21067" s="88"/>
      <c r="K21067" s="88"/>
    </row>
    <row r="21068" spans="2:11" ht="12" hidden="1" customHeight="1" x14ac:dyDescent="0.2">
      <c r="B21068" s="88"/>
      <c r="C21068" s="88"/>
      <c r="D21068" s="88"/>
      <c r="E21068" s="88"/>
      <c r="F21068" s="88"/>
      <c r="G21068" s="88"/>
      <c r="H21068" s="88"/>
      <c r="I21068" s="88"/>
      <c r="J21068" s="88"/>
      <c r="K21068" s="88"/>
    </row>
    <row r="21069" spans="2:11" ht="12" hidden="1" customHeight="1" x14ac:dyDescent="0.2">
      <c r="B21069" s="88"/>
      <c r="C21069" s="88"/>
      <c r="D21069" s="88"/>
      <c r="E21069" s="88"/>
      <c r="F21069" s="88"/>
      <c r="G21069" s="88"/>
      <c r="H21069" s="88"/>
      <c r="I21069" s="88"/>
      <c r="J21069" s="88"/>
      <c r="K21069" s="88"/>
    </row>
    <row r="21070" spans="2:11" ht="12" hidden="1" customHeight="1" x14ac:dyDescent="0.2">
      <c r="B21070" s="88"/>
      <c r="C21070" s="88"/>
      <c r="D21070" s="88"/>
      <c r="E21070" s="88"/>
      <c r="F21070" s="88"/>
      <c r="G21070" s="88"/>
      <c r="H21070" s="88"/>
      <c r="I21070" s="88"/>
      <c r="J21070" s="88"/>
      <c r="K21070" s="88"/>
    </row>
    <row r="21071" spans="2:11" ht="12" hidden="1" customHeight="1" x14ac:dyDescent="0.2">
      <c r="B21071" s="88"/>
      <c r="C21071" s="88"/>
      <c r="D21071" s="88"/>
      <c r="E21071" s="88"/>
      <c r="F21071" s="88"/>
      <c r="G21071" s="88"/>
      <c r="H21071" s="88"/>
      <c r="I21071" s="88"/>
      <c r="J21071" s="88"/>
      <c r="K21071" s="88"/>
    </row>
    <row r="21072" spans="2:11" ht="12" hidden="1" customHeight="1" x14ac:dyDescent="0.2">
      <c r="B21072" s="88"/>
      <c r="C21072" s="88"/>
      <c r="D21072" s="88"/>
      <c r="E21072" s="88"/>
      <c r="F21072" s="88"/>
      <c r="G21072" s="88"/>
      <c r="H21072" s="88"/>
      <c r="I21072" s="88"/>
      <c r="J21072" s="88"/>
      <c r="K21072" s="88"/>
    </row>
    <row r="21073" spans="2:11" ht="12" hidden="1" customHeight="1" x14ac:dyDescent="0.2">
      <c r="B21073" s="88"/>
      <c r="C21073" s="88"/>
      <c r="D21073" s="88"/>
      <c r="E21073" s="88"/>
      <c r="F21073" s="88"/>
      <c r="G21073" s="88"/>
      <c r="H21073" s="88"/>
      <c r="I21073" s="88"/>
      <c r="J21073" s="88"/>
      <c r="K21073" s="88"/>
    </row>
    <row r="21074" spans="2:11" ht="12" hidden="1" customHeight="1" x14ac:dyDescent="0.2">
      <c r="B21074" s="88"/>
      <c r="C21074" s="88"/>
      <c r="D21074" s="88"/>
      <c r="E21074" s="88"/>
      <c r="F21074" s="88"/>
      <c r="G21074" s="88"/>
      <c r="H21074" s="88"/>
      <c r="I21074" s="88"/>
      <c r="J21074" s="88"/>
      <c r="K21074" s="88"/>
    </row>
    <row r="21075" spans="2:11" ht="12" hidden="1" customHeight="1" x14ac:dyDescent="0.2">
      <c r="B21075" s="88"/>
      <c r="C21075" s="88"/>
      <c r="D21075" s="88"/>
      <c r="E21075" s="88"/>
      <c r="F21075" s="88"/>
      <c r="G21075" s="88"/>
      <c r="H21075" s="88"/>
      <c r="I21075" s="88"/>
      <c r="J21075" s="88"/>
      <c r="K21075" s="88"/>
    </row>
    <row r="21076" spans="2:11" ht="12" hidden="1" customHeight="1" x14ac:dyDescent="0.2">
      <c r="B21076" s="88"/>
      <c r="C21076" s="88"/>
      <c r="D21076" s="88"/>
      <c r="E21076" s="88"/>
      <c r="F21076" s="88"/>
      <c r="G21076" s="88"/>
      <c r="H21076" s="88"/>
      <c r="I21076" s="88"/>
      <c r="J21076" s="88"/>
      <c r="K21076" s="88"/>
    </row>
    <row r="21077" spans="2:11" ht="12" hidden="1" customHeight="1" x14ac:dyDescent="0.2">
      <c r="B21077" s="88"/>
      <c r="C21077" s="88"/>
      <c r="D21077" s="88"/>
      <c r="E21077" s="88"/>
      <c r="F21077" s="88"/>
      <c r="G21077" s="88"/>
      <c r="H21077" s="88"/>
      <c r="I21077" s="88"/>
      <c r="J21077" s="88"/>
      <c r="K21077" s="88"/>
    </row>
    <row r="21078" spans="2:11" ht="12" hidden="1" customHeight="1" x14ac:dyDescent="0.2">
      <c r="B21078" s="88"/>
      <c r="C21078" s="88"/>
      <c r="D21078" s="88"/>
      <c r="E21078" s="88"/>
      <c r="F21078" s="88"/>
      <c r="G21078" s="88"/>
      <c r="H21078" s="88"/>
      <c r="I21078" s="88"/>
      <c r="J21078" s="88"/>
      <c r="K21078" s="88"/>
    </row>
    <row r="21079" spans="2:11" ht="12" hidden="1" customHeight="1" x14ac:dyDescent="0.2">
      <c r="B21079" s="88"/>
      <c r="C21079" s="88"/>
      <c r="D21079" s="88"/>
      <c r="E21079" s="88"/>
      <c r="F21079" s="88"/>
      <c r="G21079" s="88"/>
      <c r="H21079" s="88"/>
      <c r="I21079" s="88"/>
      <c r="J21079" s="88"/>
      <c r="K21079" s="88"/>
    </row>
    <row r="21080" spans="2:11" ht="12" hidden="1" customHeight="1" x14ac:dyDescent="0.2">
      <c r="B21080" s="88"/>
      <c r="C21080" s="88"/>
      <c r="D21080" s="88"/>
      <c r="E21080" s="88"/>
      <c r="F21080" s="88"/>
      <c r="G21080" s="88"/>
      <c r="H21080" s="88"/>
      <c r="I21080" s="88"/>
      <c r="J21080" s="88"/>
      <c r="K21080" s="88"/>
    </row>
    <row r="21081" spans="2:11" ht="12" hidden="1" customHeight="1" x14ac:dyDescent="0.2">
      <c r="B21081" s="88"/>
      <c r="C21081" s="88"/>
      <c r="D21081" s="88"/>
      <c r="E21081" s="88"/>
      <c r="F21081" s="88"/>
      <c r="G21081" s="88"/>
      <c r="H21081" s="88"/>
      <c r="I21081" s="88"/>
      <c r="J21081" s="88"/>
      <c r="K21081" s="88"/>
    </row>
    <row r="21082" spans="2:11" ht="12" hidden="1" customHeight="1" x14ac:dyDescent="0.2">
      <c r="B21082" s="88"/>
      <c r="C21082" s="88"/>
      <c r="D21082" s="88"/>
      <c r="E21082" s="88"/>
      <c r="F21082" s="88"/>
      <c r="G21082" s="88"/>
      <c r="H21082" s="88"/>
      <c r="I21082" s="88"/>
      <c r="J21082" s="88"/>
      <c r="K21082" s="88"/>
    </row>
    <row r="21083" spans="2:11" ht="12" hidden="1" customHeight="1" x14ac:dyDescent="0.2">
      <c r="B21083" s="88"/>
      <c r="C21083" s="88"/>
      <c r="D21083" s="88"/>
      <c r="E21083" s="88"/>
      <c r="F21083" s="88"/>
      <c r="G21083" s="88"/>
      <c r="H21083" s="88"/>
      <c r="I21083" s="88"/>
      <c r="J21083" s="88"/>
      <c r="K21083" s="88"/>
    </row>
    <row r="21084" spans="2:11" ht="12" hidden="1" customHeight="1" x14ac:dyDescent="0.2">
      <c r="B21084" s="88"/>
      <c r="C21084" s="88"/>
      <c r="D21084" s="88"/>
      <c r="E21084" s="88"/>
      <c r="F21084" s="88"/>
      <c r="G21084" s="88"/>
      <c r="H21084" s="88"/>
      <c r="I21084" s="88"/>
      <c r="J21084" s="88"/>
      <c r="K21084" s="88"/>
    </row>
    <row r="21085" spans="2:11" ht="12" hidden="1" customHeight="1" x14ac:dyDescent="0.2">
      <c r="B21085" s="88"/>
      <c r="C21085" s="88"/>
      <c r="D21085" s="88"/>
      <c r="E21085" s="88"/>
      <c r="F21085" s="88"/>
      <c r="G21085" s="88"/>
      <c r="H21085" s="88"/>
      <c r="I21085" s="88"/>
      <c r="J21085" s="88"/>
      <c r="K21085" s="88"/>
    </row>
    <row r="21086" spans="2:11" ht="12" hidden="1" customHeight="1" x14ac:dyDescent="0.2">
      <c r="B21086" s="88"/>
      <c r="C21086" s="88"/>
      <c r="D21086" s="88"/>
      <c r="E21086" s="88"/>
      <c r="F21086" s="88"/>
      <c r="G21086" s="88"/>
      <c r="H21086" s="88"/>
      <c r="I21086" s="88"/>
      <c r="J21086" s="88"/>
      <c r="K21086" s="88"/>
    </row>
    <row r="21087" spans="2:11" ht="12" hidden="1" customHeight="1" x14ac:dyDescent="0.2">
      <c r="B21087" s="88"/>
      <c r="C21087" s="88"/>
      <c r="D21087" s="88"/>
      <c r="E21087" s="88"/>
      <c r="F21087" s="88"/>
      <c r="G21087" s="88"/>
      <c r="H21087" s="88"/>
      <c r="I21087" s="88"/>
      <c r="J21087" s="88"/>
      <c r="K21087" s="88"/>
    </row>
    <row r="21088" spans="2:11" ht="12" hidden="1" customHeight="1" x14ac:dyDescent="0.2">
      <c r="B21088" s="88"/>
      <c r="C21088" s="88"/>
      <c r="D21088" s="88"/>
      <c r="E21088" s="88"/>
      <c r="F21088" s="88"/>
      <c r="G21088" s="88"/>
      <c r="H21088" s="88"/>
      <c r="I21088" s="88"/>
      <c r="J21088" s="88"/>
      <c r="K21088" s="88"/>
    </row>
    <row r="21089" spans="2:11" ht="12" hidden="1" customHeight="1" x14ac:dyDescent="0.2">
      <c r="B21089" s="88"/>
      <c r="C21089" s="88"/>
      <c r="D21089" s="88"/>
      <c r="E21089" s="88"/>
      <c r="F21089" s="88"/>
      <c r="G21089" s="88"/>
      <c r="H21089" s="88"/>
      <c r="I21089" s="88"/>
      <c r="J21089" s="88"/>
      <c r="K21089" s="88"/>
    </row>
    <row r="21090" spans="2:11" ht="12" hidden="1" customHeight="1" x14ac:dyDescent="0.2">
      <c r="B21090" s="88"/>
      <c r="C21090" s="88"/>
      <c r="D21090" s="88"/>
      <c r="E21090" s="88"/>
      <c r="F21090" s="88"/>
      <c r="G21090" s="88"/>
      <c r="H21090" s="88"/>
      <c r="I21090" s="88"/>
      <c r="J21090" s="88"/>
      <c r="K21090" s="88"/>
    </row>
    <row r="21091" spans="2:11" ht="12" hidden="1" customHeight="1" x14ac:dyDescent="0.2">
      <c r="B21091" s="88"/>
      <c r="C21091" s="88"/>
      <c r="D21091" s="88"/>
      <c r="E21091" s="88"/>
      <c r="F21091" s="88"/>
      <c r="G21091" s="88"/>
      <c r="H21091" s="88"/>
      <c r="I21091" s="88"/>
      <c r="J21091" s="88"/>
      <c r="K21091" s="88"/>
    </row>
    <row r="21092" spans="2:11" ht="12" hidden="1" customHeight="1" x14ac:dyDescent="0.2">
      <c r="B21092" s="88"/>
      <c r="C21092" s="88"/>
      <c r="D21092" s="88"/>
      <c r="E21092" s="88"/>
      <c r="F21092" s="88"/>
      <c r="G21092" s="88"/>
      <c r="H21092" s="88"/>
      <c r="I21092" s="88"/>
      <c r="J21092" s="88"/>
      <c r="K21092" s="88"/>
    </row>
    <row r="21093" spans="2:11" ht="12" hidden="1" customHeight="1" x14ac:dyDescent="0.2">
      <c r="B21093" s="88"/>
      <c r="C21093" s="88"/>
      <c r="D21093" s="88"/>
      <c r="E21093" s="88"/>
      <c r="F21093" s="88"/>
      <c r="G21093" s="88"/>
      <c r="H21093" s="88"/>
      <c r="I21093" s="88"/>
      <c r="J21093" s="88"/>
      <c r="K21093" s="88"/>
    </row>
    <row r="21094" spans="2:11" ht="12" hidden="1" customHeight="1" x14ac:dyDescent="0.2">
      <c r="B21094" s="88"/>
      <c r="C21094" s="88"/>
      <c r="D21094" s="88"/>
      <c r="E21094" s="88"/>
      <c r="F21094" s="88"/>
      <c r="G21094" s="88"/>
      <c r="H21094" s="88"/>
      <c r="I21094" s="88"/>
      <c r="J21094" s="88"/>
      <c r="K21094" s="88"/>
    </row>
    <row r="21095" spans="2:11" ht="12" hidden="1" customHeight="1" x14ac:dyDescent="0.2">
      <c r="B21095" s="88"/>
      <c r="C21095" s="88"/>
      <c r="D21095" s="88"/>
      <c r="E21095" s="88"/>
      <c r="F21095" s="88"/>
      <c r="G21095" s="88"/>
      <c r="H21095" s="88"/>
      <c r="I21095" s="88"/>
      <c r="J21095" s="88"/>
      <c r="K21095" s="88"/>
    </row>
    <row r="21096" spans="2:11" ht="12" hidden="1" customHeight="1" x14ac:dyDescent="0.2">
      <c r="B21096" s="88"/>
      <c r="C21096" s="88"/>
      <c r="D21096" s="88"/>
      <c r="E21096" s="88"/>
      <c r="F21096" s="88"/>
      <c r="G21096" s="88"/>
      <c r="H21096" s="88"/>
      <c r="I21096" s="88"/>
      <c r="J21096" s="88"/>
      <c r="K21096" s="88"/>
    </row>
    <row r="21097" spans="2:11" ht="12" hidden="1" customHeight="1" x14ac:dyDescent="0.2">
      <c r="B21097" s="88"/>
      <c r="C21097" s="88"/>
      <c r="D21097" s="88"/>
      <c r="E21097" s="88"/>
      <c r="F21097" s="88"/>
      <c r="G21097" s="88"/>
      <c r="H21097" s="88"/>
      <c r="I21097" s="88"/>
      <c r="J21097" s="88"/>
      <c r="K21097" s="88"/>
    </row>
    <row r="21098" spans="2:11" ht="12" hidden="1" customHeight="1" x14ac:dyDescent="0.2">
      <c r="B21098" s="88"/>
      <c r="C21098" s="88"/>
      <c r="D21098" s="88"/>
      <c r="E21098" s="88"/>
      <c r="F21098" s="88"/>
      <c r="G21098" s="88"/>
      <c r="H21098" s="88"/>
      <c r="I21098" s="88"/>
      <c r="J21098" s="88"/>
      <c r="K21098" s="88"/>
    </row>
    <row r="21099" spans="2:11" ht="12" hidden="1" customHeight="1" x14ac:dyDescent="0.2">
      <c r="B21099" s="88"/>
      <c r="C21099" s="88"/>
      <c r="D21099" s="88"/>
      <c r="E21099" s="88"/>
      <c r="F21099" s="88"/>
      <c r="G21099" s="88"/>
      <c r="H21099" s="88"/>
      <c r="I21099" s="88"/>
      <c r="J21099" s="88"/>
      <c r="K21099" s="88"/>
    </row>
    <row r="21100" spans="2:11" ht="12" hidden="1" customHeight="1" x14ac:dyDescent="0.2">
      <c r="B21100" s="88"/>
      <c r="C21100" s="88"/>
      <c r="D21100" s="88"/>
      <c r="E21100" s="88"/>
      <c r="F21100" s="88"/>
      <c r="G21100" s="88"/>
      <c r="H21100" s="88"/>
      <c r="I21100" s="88"/>
      <c r="J21100" s="88"/>
      <c r="K21100" s="88"/>
    </row>
    <row r="21101" spans="2:11" ht="12" hidden="1" customHeight="1" x14ac:dyDescent="0.2">
      <c r="B21101" s="88"/>
      <c r="C21101" s="88"/>
      <c r="D21101" s="88"/>
      <c r="E21101" s="88"/>
      <c r="F21101" s="88"/>
      <c r="G21101" s="88"/>
      <c r="H21101" s="88"/>
      <c r="I21101" s="88"/>
      <c r="J21101" s="88"/>
      <c r="K21101" s="88"/>
    </row>
    <row r="21102" spans="2:11" ht="12" hidden="1" customHeight="1" x14ac:dyDescent="0.2">
      <c r="B21102" s="88"/>
      <c r="C21102" s="88"/>
      <c r="D21102" s="88"/>
      <c r="E21102" s="88"/>
      <c r="F21102" s="88"/>
      <c r="G21102" s="88"/>
      <c r="H21102" s="88"/>
      <c r="I21102" s="88"/>
      <c r="J21102" s="88"/>
      <c r="K21102" s="88"/>
    </row>
    <row r="21103" spans="2:11" ht="12" hidden="1" customHeight="1" x14ac:dyDescent="0.2">
      <c r="B21103" s="88"/>
      <c r="C21103" s="88"/>
      <c r="D21103" s="88"/>
      <c r="E21103" s="88"/>
      <c r="F21103" s="88"/>
      <c r="G21103" s="88"/>
      <c r="H21103" s="88"/>
      <c r="I21103" s="88"/>
      <c r="J21103" s="88"/>
      <c r="K21103" s="88"/>
    </row>
    <row r="21104" spans="2:11" ht="12" hidden="1" customHeight="1" x14ac:dyDescent="0.2">
      <c r="B21104" s="88"/>
      <c r="C21104" s="88"/>
      <c r="D21104" s="88"/>
      <c r="E21104" s="88"/>
      <c r="F21104" s="88"/>
      <c r="G21104" s="88"/>
      <c r="H21104" s="88"/>
      <c r="I21104" s="88"/>
      <c r="J21104" s="88"/>
      <c r="K21104" s="88"/>
    </row>
    <row r="21105" spans="2:11" ht="12" hidden="1" customHeight="1" x14ac:dyDescent="0.2">
      <c r="B21105" s="88"/>
      <c r="C21105" s="88"/>
      <c r="D21105" s="88"/>
      <c r="E21105" s="88"/>
      <c r="F21105" s="88"/>
      <c r="G21105" s="88"/>
      <c r="H21105" s="88"/>
      <c r="I21105" s="88"/>
      <c r="J21105" s="88"/>
      <c r="K21105" s="88"/>
    </row>
    <row r="21106" spans="2:11" ht="12" hidden="1" customHeight="1" x14ac:dyDescent="0.2">
      <c r="B21106" s="88"/>
      <c r="C21106" s="88"/>
      <c r="D21106" s="88"/>
      <c r="E21106" s="88"/>
      <c r="F21106" s="88"/>
      <c r="G21106" s="88"/>
      <c r="H21106" s="88"/>
      <c r="I21106" s="88"/>
      <c r="J21106" s="88"/>
      <c r="K21106" s="88"/>
    </row>
    <row r="21107" spans="2:11" ht="12" hidden="1" customHeight="1" x14ac:dyDescent="0.2">
      <c r="B21107" s="88"/>
      <c r="C21107" s="88"/>
      <c r="D21107" s="88"/>
      <c r="E21107" s="88"/>
      <c r="F21107" s="88"/>
      <c r="G21107" s="88"/>
      <c r="H21107" s="88"/>
      <c r="I21107" s="88"/>
      <c r="J21107" s="88"/>
      <c r="K21107" s="88"/>
    </row>
    <row r="21108" spans="2:11" ht="12" hidden="1" customHeight="1" x14ac:dyDescent="0.2">
      <c r="B21108" s="88"/>
      <c r="C21108" s="88"/>
      <c r="D21108" s="88"/>
      <c r="E21108" s="88"/>
      <c r="F21108" s="88"/>
      <c r="G21108" s="88"/>
      <c r="H21108" s="88"/>
      <c r="I21108" s="88"/>
      <c r="J21108" s="88"/>
      <c r="K21108" s="88"/>
    </row>
    <row r="21109" spans="2:11" ht="12" hidden="1" customHeight="1" x14ac:dyDescent="0.2">
      <c r="B21109" s="88"/>
      <c r="C21109" s="88"/>
      <c r="D21109" s="88"/>
      <c r="E21109" s="88"/>
      <c r="F21109" s="88"/>
      <c r="G21109" s="88"/>
      <c r="H21109" s="88"/>
      <c r="I21109" s="88"/>
      <c r="J21109" s="88"/>
      <c r="K21109" s="88"/>
    </row>
    <row r="21110" spans="2:11" ht="12" hidden="1" customHeight="1" x14ac:dyDescent="0.2">
      <c r="B21110" s="88"/>
      <c r="C21110" s="88"/>
      <c r="D21110" s="88"/>
      <c r="E21110" s="88"/>
      <c r="F21110" s="88"/>
      <c r="G21110" s="88"/>
      <c r="H21110" s="88"/>
      <c r="I21110" s="88"/>
      <c r="J21110" s="88"/>
      <c r="K21110" s="88"/>
    </row>
    <row r="21111" spans="2:11" ht="12" hidden="1" customHeight="1" x14ac:dyDescent="0.2">
      <c r="B21111" s="88"/>
      <c r="C21111" s="88"/>
      <c r="D21111" s="88"/>
      <c r="E21111" s="88"/>
      <c r="F21111" s="88"/>
      <c r="G21111" s="88"/>
      <c r="H21111" s="88"/>
      <c r="I21111" s="88"/>
      <c r="J21111" s="88"/>
      <c r="K21111" s="88"/>
    </row>
    <row r="21112" spans="2:11" ht="12" hidden="1" customHeight="1" x14ac:dyDescent="0.2">
      <c r="B21112" s="88"/>
      <c r="C21112" s="88"/>
      <c r="D21112" s="88"/>
      <c r="E21112" s="88"/>
      <c r="F21112" s="88"/>
      <c r="G21112" s="88"/>
      <c r="H21112" s="88"/>
      <c r="I21112" s="88"/>
      <c r="J21112" s="88"/>
      <c r="K21112" s="88"/>
    </row>
    <row r="21113" spans="2:11" ht="12" hidden="1" customHeight="1" x14ac:dyDescent="0.2">
      <c r="B21113" s="88"/>
      <c r="C21113" s="88"/>
      <c r="D21113" s="88"/>
      <c r="E21113" s="88"/>
      <c r="F21113" s="88"/>
      <c r="G21113" s="88"/>
      <c r="H21113" s="88"/>
      <c r="I21113" s="88"/>
      <c r="J21113" s="88"/>
      <c r="K21113" s="88"/>
    </row>
    <row r="21114" spans="2:11" ht="12" hidden="1" customHeight="1" x14ac:dyDescent="0.2">
      <c r="B21114" s="88"/>
      <c r="C21114" s="88"/>
      <c r="D21114" s="88"/>
      <c r="E21114" s="88"/>
      <c r="F21114" s="88"/>
      <c r="G21114" s="88"/>
      <c r="H21114" s="88"/>
      <c r="I21114" s="88"/>
      <c r="J21114" s="88"/>
      <c r="K21114" s="88"/>
    </row>
    <row r="21115" spans="2:11" ht="12" hidden="1" customHeight="1" x14ac:dyDescent="0.2">
      <c r="B21115" s="88"/>
      <c r="C21115" s="88"/>
      <c r="D21115" s="88"/>
      <c r="E21115" s="88"/>
      <c r="F21115" s="88"/>
      <c r="G21115" s="88"/>
      <c r="H21115" s="88"/>
      <c r="I21115" s="88"/>
      <c r="J21115" s="88"/>
      <c r="K21115" s="88"/>
    </row>
    <row r="21116" spans="2:11" ht="12" hidden="1" customHeight="1" x14ac:dyDescent="0.2">
      <c r="B21116" s="88"/>
      <c r="C21116" s="88"/>
      <c r="D21116" s="88"/>
      <c r="E21116" s="88"/>
      <c r="F21116" s="88"/>
      <c r="G21116" s="88"/>
      <c r="H21116" s="88"/>
      <c r="I21116" s="88"/>
      <c r="J21116" s="88"/>
      <c r="K21116" s="88"/>
    </row>
    <row r="21117" spans="2:11" ht="12" hidden="1" customHeight="1" x14ac:dyDescent="0.2">
      <c r="B21117" s="88"/>
      <c r="C21117" s="88"/>
      <c r="D21117" s="88"/>
      <c r="E21117" s="88"/>
      <c r="F21117" s="88"/>
      <c r="G21117" s="88"/>
      <c r="H21117" s="88"/>
      <c r="I21117" s="88"/>
      <c r="J21117" s="88"/>
      <c r="K21117" s="88"/>
    </row>
    <row r="21118" spans="2:11" ht="12" hidden="1" customHeight="1" x14ac:dyDescent="0.2">
      <c r="B21118" s="88"/>
      <c r="C21118" s="88"/>
      <c r="D21118" s="88"/>
      <c r="E21118" s="88"/>
      <c r="F21118" s="88"/>
      <c r="G21118" s="88"/>
      <c r="H21118" s="88"/>
      <c r="I21118" s="88"/>
      <c r="J21118" s="88"/>
      <c r="K21118" s="88"/>
    </row>
    <row r="21119" spans="2:11" ht="12" hidden="1" customHeight="1" x14ac:dyDescent="0.2">
      <c r="B21119" s="88"/>
      <c r="C21119" s="88"/>
      <c r="D21119" s="88"/>
      <c r="E21119" s="88"/>
      <c r="F21119" s="88"/>
      <c r="G21119" s="88"/>
      <c r="H21119" s="88"/>
      <c r="I21119" s="88"/>
      <c r="J21119" s="88"/>
      <c r="K21119" s="88"/>
    </row>
    <row r="21120" spans="2:11" ht="12" hidden="1" customHeight="1" x14ac:dyDescent="0.2">
      <c r="B21120" s="88"/>
      <c r="C21120" s="88"/>
      <c r="D21120" s="88"/>
      <c r="E21120" s="88"/>
      <c r="F21120" s="88"/>
      <c r="G21120" s="88"/>
      <c r="H21120" s="88"/>
      <c r="I21120" s="88"/>
      <c r="J21120" s="88"/>
      <c r="K21120" s="88"/>
    </row>
    <row r="21121" spans="2:11" ht="12" hidden="1" customHeight="1" x14ac:dyDescent="0.2">
      <c r="B21121" s="88"/>
      <c r="C21121" s="88"/>
      <c r="D21121" s="88"/>
      <c r="E21121" s="88"/>
      <c r="F21121" s="88"/>
      <c r="G21121" s="88"/>
      <c r="H21121" s="88"/>
      <c r="I21121" s="88"/>
      <c r="J21121" s="88"/>
      <c r="K21121" s="88"/>
    </row>
    <row r="21122" spans="2:11" ht="12" hidden="1" customHeight="1" x14ac:dyDescent="0.2">
      <c r="B21122" s="88"/>
      <c r="C21122" s="88"/>
      <c r="D21122" s="88"/>
      <c r="E21122" s="88"/>
      <c r="F21122" s="88"/>
      <c r="G21122" s="88"/>
      <c r="H21122" s="88"/>
      <c r="I21122" s="88"/>
      <c r="J21122" s="88"/>
      <c r="K21122" s="88"/>
    </row>
    <row r="21123" spans="2:11" ht="12" hidden="1" customHeight="1" x14ac:dyDescent="0.2">
      <c r="B21123" s="88"/>
      <c r="C21123" s="88"/>
      <c r="D21123" s="88"/>
      <c r="E21123" s="88"/>
      <c r="F21123" s="88"/>
      <c r="G21123" s="88"/>
      <c r="H21123" s="88"/>
      <c r="I21123" s="88"/>
      <c r="J21123" s="88"/>
      <c r="K21123" s="88"/>
    </row>
    <row r="21124" spans="2:11" ht="12" hidden="1" customHeight="1" x14ac:dyDescent="0.2">
      <c r="B21124" s="88"/>
      <c r="C21124" s="88"/>
      <c r="D21124" s="88"/>
      <c r="E21124" s="88"/>
      <c r="F21124" s="88"/>
      <c r="G21124" s="88"/>
      <c r="H21124" s="88"/>
      <c r="I21124" s="88"/>
      <c r="J21124" s="88"/>
      <c r="K21124" s="88"/>
    </row>
    <row r="21125" spans="2:11" ht="12" hidden="1" customHeight="1" x14ac:dyDescent="0.2">
      <c r="B21125" s="88"/>
      <c r="C21125" s="88"/>
      <c r="D21125" s="88"/>
      <c r="E21125" s="88"/>
      <c r="F21125" s="88"/>
      <c r="G21125" s="88"/>
      <c r="H21125" s="88"/>
      <c r="I21125" s="88"/>
      <c r="J21125" s="88"/>
      <c r="K21125" s="88"/>
    </row>
    <row r="21126" spans="2:11" ht="12" hidden="1" customHeight="1" x14ac:dyDescent="0.2">
      <c r="B21126" s="88"/>
      <c r="C21126" s="88"/>
      <c r="D21126" s="88"/>
      <c r="E21126" s="88"/>
      <c r="F21126" s="88"/>
      <c r="G21126" s="88"/>
      <c r="H21126" s="88"/>
      <c r="I21126" s="88"/>
      <c r="J21126" s="88"/>
      <c r="K21126" s="88"/>
    </row>
    <row r="21127" spans="2:11" ht="12" hidden="1" customHeight="1" x14ac:dyDescent="0.2">
      <c r="B21127" s="88"/>
      <c r="C21127" s="88"/>
      <c r="D21127" s="88"/>
      <c r="E21127" s="88"/>
      <c r="F21127" s="88"/>
      <c r="G21127" s="88"/>
      <c r="H21127" s="88"/>
      <c r="I21127" s="88"/>
      <c r="J21127" s="88"/>
      <c r="K21127" s="88"/>
    </row>
    <row r="21128" spans="2:11" ht="12" hidden="1" customHeight="1" x14ac:dyDescent="0.2">
      <c r="B21128" s="88"/>
      <c r="C21128" s="88"/>
      <c r="D21128" s="88"/>
      <c r="E21128" s="88"/>
      <c r="F21128" s="88"/>
      <c r="G21128" s="88"/>
      <c r="H21128" s="88"/>
      <c r="I21128" s="88"/>
      <c r="J21128" s="88"/>
      <c r="K21128" s="88"/>
    </row>
    <row r="21129" spans="2:11" ht="12" hidden="1" customHeight="1" x14ac:dyDescent="0.2">
      <c r="B21129" s="88"/>
      <c r="C21129" s="88"/>
      <c r="D21129" s="88"/>
      <c r="E21129" s="88"/>
      <c r="F21129" s="88"/>
      <c r="G21129" s="88"/>
      <c r="H21129" s="88"/>
      <c r="I21129" s="88"/>
      <c r="J21129" s="88"/>
      <c r="K21129" s="88"/>
    </row>
    <row r="21130" spans="2:11" ht="12" hidden="1" customHeight="1" x14ac:dyDescent="0.2">
      <c r="B21130" s="88"/>
      <c r="C21130" s="88"/>
      <c r="D21130" s="88"/>
      <c r="E21130" s="88"/>
      <c r="F21130" s="88"/>
      <c r="G21130" s="88"/>
      <c r="H21130" s="88"/>
      <c r="I21130" s="88"/>
      <c r="J21130" s="88"/>
      <c r="K21130" s="88"/>
    </row>
    <row r="21131" spans="2:11" ht="12" hidden="1" customHeight="1" x14ac:dyDescent="0.2">
      <c r="B21131" s="88"/>
      <c r="C21131" s="88"/>
      <c r="D21131" s="88"/>
      <c r="E21131" s="88"/>
      <c r="F21131" s="88"/>
      <c r="G21131" s="88"/>
      <c r="H21131" s="88"/>
      <c r="I21131" s="88"/>
      <c r="J21131" s="88"/>
      <c r="K21131" s="88"/>
    </row>
    <row r="21132" spans="2:11" ht="12" hidden="1" customHeight="1" x14ac:dyDescent="0.2">
      <c r="B21132" s="88"/>
      <c r="C21132" s="88"/>
      <c r="D21132" s="88"/>
      <c r="E21132" s="88"/>
      <c r="F21132" s="88"/>
      <c r="G21132" s="88"/>
      <c r="H21132" s="88"/>
      <c r="I21132" s="88"/>
      <c r="J21132" s="88"/>
      <c r="K21132" s="88"/>
    </row>
    <row r="21133" spans="2:11" ht="12" hidden="1" customHeight="1" x14ac:dyDescent="0.2">
      <c r="B21133" s="88"/>
      <c r="C21133" s="88"/>
      <c r="D21133" s="88"/>
      <c r="E21133" s="88"/>
      <c r="F21133" s="88"/>
      <c r="G21133" s="88"/>
      <c r="H21133" s="88"/>
      <c r="I21133" s="88"/>
      <c r="J21133" s="88"/>
      <c r="K21133" s="88"/>
    </row>
    <row r="21134" spans="2:11" ht="12" hidden="1" customHeight="1" x14ac:dyDescent="0.2">
      <c r="B21134" s="88"/>
      <c r="C21134" s="88"/>
      <c r="D21134" s="88"/>
      <c r="E21134" s="88"/>
      <c r="F21134" s="88"/>
      <c r="G21134" s="88"/>
      <c r="H21134" s="88"/>
      <c r="I21134" s="88"/>
      <c r="J21134" s="88"/>
      <c r="K21134" s="88"/>
    </row>
    <row r="21135" spans="2:11" ht="12" hidden="1" customHeight="1" x14ac:dyDescent="0.2">
      <c r="B21135" s="88"/>
      <c r="C21135" s="88"/>
      <c r="D21135" s="88"/>
      <c r="E21135" s="88"/>
      <c r="F21135" s="88"/>
      <c r="G21135" s="88"/>
      <c r="H21135" s="88"/>
      <c r="I21135" s="88"/>
      <c r="J21135" s="88"/>
      <c r="K21135" s="88"/>
    </row>
    <row r="21136" spans="2:11" ht="12" hidden="1" customHeight="1" x14ac:dyDescent="0.2">
      <c r="B21136" s="88"/>
      <c r="C21136" s="88"/>
      <c r="D21136" s="88"/>
      <c r="E21136" s="88"/>
      <c r="F21136" s="88"/>
      <c r="G21136" s="88"/>
      <c r="H21136" s="88"/>
      <c r="I21136" s="88"/>
      <c r="J21136" s="88"/>
      <c r="K21136" s="88"/>
    </row>
    <row r="21137" spans="2:11" ht="12" hidden="1" customHeight="1" x14ac:dyDescent="0.2">
      <c r="B21137" s="88"/>
      <c r="C21137" s="88"/>
      <c r="D21137" s="88"/>
      <c r="E21137" s="88"/>
      <c r="F21137" s="88"/>
      <c r="G21137" s="88"/>
      <c r="H21137" s="88"/>
      <c r="I21137" s="88"/>
      <c r="J21137" s="88"/>
      <c r="K21137" s="88"/>
    </row>
    <row r="21138" spans="2:11" ht="12" hidden="1" customHeight="1" x14ac:dyDescent="0.2">
      <c r="B21138" s="88"/>
      <c r="C21138" s="88"/>
      <c r="D21138" s="88"/>
      <c r="E21138" s="88"/>
      <c r="F21138" s="88"/>
      <c r="G21138" s="88"/>
      <c r="H21138" s="88"/>
      <c r="I21138" s="88"/>
      <c r="J21138" s="88"/>
      <c r="K21138" s="88"/>
    </row>
    <row r="21139" spans="2:11" ht="12" hidden="1" customHeight="1" x14ac:dyDescent="0.2">
      <c r="B21139" s="88"/>
      <c r="C21139" s="88"/>
      <c r="D21139" s="88"/>
      <c r="E21139" s="88"/>
      <c r="F21139" s="88"/>
      <c r="G21139" s="88"/>
      <c r="H21139" s="88"/>
      <c r="I21139" s="88"/>
      <c r="J21139" s="88"/>
      <c r="K21139" s="88"/>
    </row>
    <row r="21140" spans="2:11" ht="12" hidden="1" customHeight="1" x14ac:dyDescent="0.2">
      <c r="B21140" s="88"/>
      <c r="C21140" s="88"/>
      <c r="D21140" s="88"/>
      <c r="E21140" s="88"/>
      <c r="F21140" s="88"/>
      <c r="G21140" s="88"/>
      <c r="H21140" s="88"/>
      <c r="I21140" s="88"/>
      <c r="J21140" s="88"/>
      <c r="K21140" s="88"/>
    </row>
    <row r="21141" spans="2:11" ht="12" hidden="1" customHeight="1" x14ac:dyDescent="0.2">
      <c r="B21141" s="88"/>
      <c r="C21141" s="88"/>
      <c r="D21141" s="88"/>
      <c r="E21141" s="88"/>
      <c r="F21141" s="88"/>
      <c r="G21141" s="88"/>
      <c r="H21141" s="88"/>
      <c r="I21141" s="88"/>
      <c r="J21141" s="88"/>
      <c r="K21141" s="88"/>
    </row>
    <row r="21142" spans="2:11" ht="12" hidden="1" customHeight="1" x14ac:dyDescent="0.2">
      <c r="B21142" s="88"/>
      <c r="C21142" s="88"/>
      <c r="D21142" s="88"/>
      <c r="E21142" s="88"/>
      <c r="F21142" s="88"/>
      <c r="G21142" s="88"/>
      <c r="H21142" s="88"/>
      <c r="I21142" s="88"/>
      <c r="J21142" s="88"/>
      <c r="K21142" s="88"/>
    </row>
    <row r="21143" spans="2:11" ht="12" hidden="1" customHeight="1" x14ac:dyDescent="0.2">
      <c r="B21143" s="88"/>
      <c r="C21143" s="88"/>
      <c r="D21143" s="88"/>
      <c r="E21143" s="88"/>
      <c r="F21143" s="88"/>
      <c r="G21143" s="88"/>
      <c r="H21143" s="88"/>
      <c r="I21143" s="88"/>
      <c r="J21143" s="88"/>
      <c r="K21143" s="88"/>
    </row>
    <row r="21144" spans="2:11" ht="12" hidden="1" customHeight="1" x14ac:dyDescent="0.2">
      <c r="B21144" s="88"/>
      <c r="C21144" s="88"/>
      <c r="D21144" s="88"/>
      <c r="E21144" s="88"/>
      <c r="F21144" s="88"/>
      <c r="G21144" s="88"/>
      <c r="H21144" s="88"/>
      <c r="I21144" s="88"/>
      <c r="J21144" s="88"/>
      <c r="K21144" s="88"/>
    </row>
    <row r="21145" spans="2:11" ht="12" hidden="1" customHeight="1" x14ac:dyDescent="0.2">
      <c r="B21145" s="88"/>
      <c r="C21145" s="88"/>
      <c r="D21145" s="88"/>
      <c r="E21145" s="88"/>
      <c r="F21145" s="88"/>
      <c r="G21145" s="88"/>
      <c r="H21145" s="88"/>
      <c r="I21145" s="88"/>
      <c r="J21145" s="88"/>
      <c r="K21145" s="88"/>
    </row>
    <row r="21146" spans="2:11" ht="12" hidden="1" customHeight="1" x14ac:dyDescent="0.2">
      <c r="B21146" s="88"/>
      <c r="C21146" s="88"/>
      <c r="D21146" s="88"/>
      <c r="E21146" s="88"/>
      <c r="F21146" s="88"/>
      <c r="G21146" s="88"/>
      <c r="H21146" s="88"/>
      <c r="I21146" s="88"/>
      <c r="J21146" s="88"/>
      <c r="K21146" s="88"/>
    </row>
    <row r="21147" spans="2:11" ht="12" hidden="1" customHeight="1" x14ac:dyDescent="0.2">
      <c r="B21147" s="88"/>
      <c r="C21147" s="88"/>
      <c r="D21147" s="88"/>
      <c r="E21147" s="88"/>
      <c r="F21147" s="88"/>
      <c r="G21147" s="88"/>
      <c r="H21147" s="88"/>
      <c r="I21147" s="88"/>
      <c r="J21147" s="88"/>
      <c r="K21147" s="88"/>
    </row>
    <row r="21148" spans="2:11" ht="12" hidden="1" customHeight="1" x14ac:dyDescent="0.2">
      <c r="B21148" s="88"/>
      <c r="C21148" s="88"/>
      <c r="D21148" s="88"/>
      <c r="E21148" s="88"/>
      <c r="F21148" s="88"/>
      <c r="G21148" s="88"/>
      <c r="H21148" s="88"/>
      <c r="I21148" s="88"/>
      <c r="J21148" s="88"/>
      <c r="K21148" s="88"/>
    </row>
    <row r="21149" spans="2:11" ht="12" hidden="1" customHeight="1" x14ac:dyDescent="0.2">
      <c r="B21149" s="88"/>
      <c r="C21149" s="88"/>
      <c r="D21149" s="88"/>
      <c r="E21149" s="88"/>
      <c r="F21149" s="88"/>
      <c r="G21149" s="88"/>
      <c r="H21149" s="88"/>
      <c r="I21149" s="88"/>
      <c r="J21149" s="88"/>
      <c r="K21149" s="88"/>
    </row>
    <row r="21150" spans="2:11" ht="12" hidden="1" customHeight="1" x14ac:dyDescent="0.2">
      <c r="B21150" s="88"/>
      <c r="C21150" s="88"/>
      <c r="D21150" s="88"/>
      <c r="E21150" s="88"/>
      <c r="F21150" s="88"/>
      <c r="G21150" s="88"/>
      <c r="H21150" s="88"/>
      <c r="I21150" s="88"/>
      <c r="J21150" s="88"/>
      <c r="K21150" s="88"/>
    </row>
    <row r="21151" spans="2:11" ht="12" hidden="1" customHeight="1" x14ac:dyDescent="0.2">
      <c r="B21151" s="88"/>
      <c r="C21151" s="88"/>
      <c r="D21151" s="88"/>
      <c r="E21151" s="88"/>
      <c r="F21151" s="88"/>
      <c r="G21151" s="88"/>
      <c r="H21151" s="88"/>
      <c r="I21151" s="88"/>
      <c r="J21151" s="88"/>
      <c r="K21151" s="88"/>
    </row>
    <row r="21152" spans="2:11" ht="12" hidden="1" customHeight="1" x14ac:dyDescent="0.2">
      <c r="B21152" s="88"/>
      <c r="C21152" s="88"/>
      <c r="D21152" s="88"/>
      <c r="E21152" s="88"/>
      <c r="F21152" s="88"/>
      <c r="G21152" s="88"/>
      <c r="H21152" s="88"/>
      <c r="I21152" s="88"/>
      <c r="J21152" s="88"/>
      <c r="K21152" s="88"/>
    </row>
    <row r="21153" spans="2:11" ht="12" hidden="1" customHeight="1" x14ac:dyDescent="0.2">
      <c r="B21153" s="88"/>
      <c r="C21153" s="88"/>
      <c r="D21153" s="88"/>
      <c r="E21153" s="88"/>
      <c r="F21153" s="88"/>
      <c r="G21153" s="88"/>
      <c r="H21153" s="88"/>
      <c r="I21153" s="88"/>
      <c r="J21153" s="88"/>
      <c r="K21153" s="88"/>
    </row>
    <row r="21154" spans="2:11" ht="12" hidden="1" customHeight="1" x14ac:dyDescent="0.2">
      <c r="B21154" s="88"/>
      <c r="C21154" s="88"/>
      <c r="D21154" s="88"/>
      <c r="E21154" s="88"/>
      <c r="F21154" s="88"/>
      <c r="G21154" s="88"/>
      <c r="H21154" s="88"/>
      <c r="I21154" s="88"/>
      <c r="J21154" s="88"/>
      <c r="K21154" s="88"/>
    </row>
    <row r="21155" spans="2:11" ht="12" hidden="1" customHeight="1" x14ac:dyDescent="0.2">
      <c r="B21155" s="88"/>
      <c r="C21155" s="88"/>
      <c r="D21155" s="88"/>
      <c r="E21155" s="88"/>
      <c r="F21155" s="88"/>
      <c r="G21155" s="88"/>
      <c r="H21155" s="88"/>
      <c r="I21155" s="88"/>
      <c r="J21155" s="88"/>
      <c r="K21155" s="88"/>
    </row>
    <row r="21156" spans="2:11" ht="12" hidden="1" customHeight="1" x14ac:dyDescent="0.2">
      <c r="B21156" s="88"/>
      <c r="C21156" s="88"/>
      <c r="D21156" s="88"/>
      <c r="E21156" s="88"/>
      <c r="F21156" s="88"/>
      <c r="G21156" s="88"/>
      <c r="H21156" s="88"/>
      <c r="I21156" s="88"/>
      <c r="J21156" s="88"/>
      <c r="K21156" s="88"/>
    </row>
    <row r="21157" spans="2:11" ht="12" hidden="1" customHeight="1" x14ac:dyDescent="0.2">
      <c r="B21157" s="88"/>
      <c r="C21157" s="88"/>
      <c r="D21157" s="88"/>
      <c r="E21157" s="88"/>
      <c r="F21157" s="88"/>
      <c r="G21157" s="88"/>
      <c r="H21157" s="88"/>
      <c r="I21157" s="88"/>
      <c r="J21157" s="88"/>
      <c r="K21157" s="88"/>
    </row>
    <row r="21158" spans="2:11" ht="12" hidden="1" customHeight="1" x14ac:dyDescent="0.2">
      <c r="B21158" s="88"/>
      <c r="C21158" s="88"/>
      <c r="D21158" s="88"/>
      <c r="E21158" s="88"/>
      <c r="F21158" s="88"/>
      <c r="G21158" s="88"/>
      <c r="H21158" s="88"/>
      <c r="I21158" s="88"/>
      <c r="J21158" s="88"/>
      <c r="K21158" s="88"/>
    </row>
    <row r="21159" spans="2:11" ht="12" hidden="1" customHeight="1" x14ac:dyDescent="0.2">
      <c r="B21159" s="88"/>
      <c r="C21159" s="88"/>
      <c r="D21159" s="88"/>
      <c r="E21159" s="88"/>
      <c r="F21159" s="88"/>
      <c r="G21159" s="88"/>
      <c r="H21159" s="88"/>
      <c r="I21159" s="88"/>
      <c r="J21159" s="88"/>
      <c r="K21159" s="88"/>
    </row>
    <row r="21160" spans="2:11" ht="12" hidden="1" customHeight="1" x14ac:dyDescent="0.2">
      <c r="B21160" s="88"/>
      <c r="C21160" s="88"/>
      <c r="D21160" s="88"/>
      <c r="E21160" s="88"/>
      <c r="F21160" s="88"/>
      <c r="G21160" s="88"/>
      <c r="H21160" s="88"/>
      <c r="I21160" s="88"/>
      <c r="J21160" s="88"/>
      <c r="K21160" s="88"/>
    </row>
    <row r="21161" spans="2:11" ht="12" hidden="1" customHeight="1" x14ac:dyDescent="0.2">
      <c r="B21161" s="88"/>
      <c r="C21161" s="88"/>
      <c r="D21161" s="88"/>
      <c r="E21161" s="88"/>
      <c r="F21161" s="88"/>
      <c r="G21161" s="88"/>
      <c r="H21161" s="88"/>
      <c r="I21161" s="88"/>
      <c r="J21161" s="88"/>
      <c r="K21161" s="88"/>
    </row>
    <row r="21162" spans="2:11" ht="12" hidden="1" customHeight="1" x14ac:dyDescent="0.2">
      <c r="B21162" s="88"/>
      <c r="C21162" s="88"/>
      <c r="D21162" s="88"/>
      <c r="E21162" s="88"/>
      <c r="F21162" s="88"/>
      <c r="G21162" s="88"/>
      <c r="H21162" s="88"/>
      <c r="I21162" s="88"/>
      <c r="J21162" s="88"/>
      <c r="K21162" s="88"/>
    </row>
    <row r="21163" spans="2:11" ht="12" hidden="1" customHeight="1" x14ac:dyDescent="0.2">
      <c r="B21163" s="88"/>
      <c r="C21163" s="88"/>
      <c r="D21163" s="88"/>
      <c r="E21163" s="88"/>
      <c r="F21163" s="88"/>
      <c r="G21163" s="88"/>
      <c r="H21163" s="88"/>
      <c r="I21163" s="88"/>
      <c r="J21163" s="88"/>
      <c r="K21163" s="88"/>
    </row>
    <row r="21164" spans="2:11" ht="12" hidden="1" customHeight="1" x14ac:dyDescent="0.2">
      <c r="B21164" s="88"/>
      <c r="C21164" s="88"/>
      <c r="D21164" s="88"/>
      <c r="E21164" s="88"/>
      <c r="F21164" s="88"/>
      <c r="G21164" s="88"/>
      <c r="H21164" s="88"/>
      <c r="I21164" s="88"/>
      <c r="J21164" s="88"/>
      <c r="K21164" s="88"/>
    </row>
    <row r="21165" spans="2:11" ht="12" hidden="1" customHeight="1" x14ac:dyDescent="0.2">
      <c r="B21165" s="88"/>
      <c r="C21165" s="88"/>
      <c r="D21165" s="88"/>
      <c r="E21165" s="88"/>
      <c r="F21165" s="88"/>
      <c r="G21165" s="88"/>
      <c r="H21165" s="88"/>
      <c r="I21165" s="88"/>
      <c r="J21165" s="88"/>
      <c r="K21165" s="88"/>
    </row>
    <row r="21166" spans="2:11" ht="12" hidden="1" customHeight="1" x14ac:dyDescent="0.2">
      <c r="B21166" s="88"/>
      <c r="C21166" s="88"/>
      <c r="D21166" s="88"/>
      <c r="E21166" s="88"/>
      <c r="F21166" s="88"/>
      <c r="G21166" s="88"/>
      <c r="H21166" s="88"/>
      <c r="I21166" s="88"/>
      <c r="J21166" s="88"/>
      <c r="K21166" s="88"/>
    </row>
    <row r="21167" spans="2:11" ht="12" hidden="1" customHeight="1" x14ac:dyDescent="0.2">
      <c r="B21167" s="88"/>
      <c r="C21167" s="88"/>
      <c r="D21167" s="88"/>
      <c r="E21167" s="88"/>
      <c r="F21167" s="88"/>
      <c r="G21167" s="88"/>
      <c r="H21167" s="88"/>
      <c r="I21167" s="88"/>
      <c r="J21167" s="88"/>
      <c r="K21167" s="88"/>
    </row>
    <row r="21168" spans="2:11" ht="12" hidden="1" customHeight="1" x14ac:dyDescent="0.2">
      <c r="B21168" s="88"/>
      <c r="C21168" s="88"/>
      <c r="D21168" s="88"/>
      <c r="E21168" s="88"/>
      <c r="F21168" s="88"/>
      <c r="G21168" s="88"/>
      <c r="H21168" s="88"/>
      <c r="I21168" s="88"/>
      <c r="J21168" s="88"/>
      <c r="K21168" s="88"/>
    </row>
    <row r="21169" spans="2:11" ht="12" hidden="1" customHeight="1" x14ac:dyDescent="0.2">
      <c r="B21169" s="88"/>
      <c r="C21169" s="88"/>
      <c r="D21169" s="88"/>
      <c r="E21169" s="88"/>
      <c r="F21169" s="88"/>
      <c r="G21169" s="88"/>
      <c r="H21169" s="88"/>
      <c r="I21169" s="88"/>
      <c r="J21169" s="88"/>
      <c r="K21169" s="88"/>
    </row>
    <row r="21170" spans="2:11" ht="12" hidden="1" customHeight="1" x14ac:dyDescent="0.2">
      <c r="B21170" s="88"/>
      <c r="C21170" s="88"/>
      <c r="D21170" s="88"/>
      <c r="E21170" s="88"/>
      <c r="F21170" s="88"/>
      <c r="G21170" s="88"/>
      <c r="H21170" s="88"/>
      <c r="I21170" s="88"/>
      <c r="J21170" s="88"/>
      <c r="K21170" s="88"/>
    </row>
    <row r="21171" spans="2:11" ht="12" hidden="1" customHeight="1" x14ac:dyDescent="0.2">
      <c r="B21171" s="88"/>
      <c r="C21171" s="88"/>
      <c r="D21171" s="88"/>
      <c r="E21171" s="88"/>
      <c r="F21171" s="88"/>
      <c r="G21171" s="88"/>
      <c r="H21171" s="88"/>
      <c r="I21171" s="88"/>
      <c r="J21171" s="88"/>
      <c r="K21171" s="88"/>
    </row>
    <row r="21172" spans="2:11" ht="12" hidden="1" customHeight="1" x14ac:dyDescent="0.2">
      <c r="B21172" s="88"/>
      <c r="C21172" s="88"/>
      <c r="D21172" s="88"/>
      <c r="E21172" s="88"/>
      <c r="F21172" s="88"/>
      <c r="G21172" s="88"/>
      <c r="H21172" s="88"/>
      <c r="I21172" s="88"/>
      <c r="J21172" s="88"/>
      <c r="K21172" s="88"/>
    </row>
    <row r="21173" spans="2:11" ht="12" hidden="1" customHeight="1" x14ac:dyDescent="0.2">
      <c r="B21173" s="88"/>
      <c r="C21173" s="88"/>
      <c r="D21173" s="88"/>
      <c r="E21173" s="88"/>
      <c r="F21173" s="88"/>
      <c r="G21173" s="88"/>
      <c r="H21173" s="88"/>
      <c r="I21173" s="88"/>
      <c r="J21173" s="88"/>
      <c r="K21173" s="88"/>
    </row>
    <row r="21174" spans="2:11" ht="12" hidden="1" customHeight="1" x14ac:dyDescent="0.2">
      <c r="B21174" s="88"/>
      <c r="C21174" s="88"/>
      <c r="D21174" s="88"/>
      <c r="E21174" s="88"/>
      <c r="F21174" s="88"/>
      <c r="G21174" s="88"/>
      <c r="H21174" s="88"/>
      <c r="I21174" s="88"/>
      <c r="J21174" s="88"/>
      <c r="K21174" s="88"/>
    </row>
    <row r="21175" spans="2:11" ht="12" hidden="1" customHeight="1" x14ac:dyDescent="0.2">
      <c r="B21175" s="88"/>
      <c r="C21175" s="88"/>
      <c r="D21175" s="88"/>
      <c r="E21175" s="88"/>
      <c r="F21175" s="88"/>
      <c r="G21175" s="88"/>
      <c r="H21175" s="88"/>
      <c r="I21175" s="88"/>
      <c r="J21175" s="88"/>
      <c r="K21175" s="88"/>
    </row>
    <row r="21176" spans="2:11" ht="12" hidden="1" customHeight="1" x14ac:dyDescent="0.2">
      <c r="B21176" s="88"/>
      <c r="C21176" s="88"/>
      <c r="D21176" s="88"/>
      <c r="E21176" s="88"/>
      <c r="F21176" s="88"/>
      <c r="G21176" s="88"/>
      <c r="H21176" s="88"/>
      <c r="I21176" s="88"/>
      <c r="J21176" s="88"/>
      <c r="K21176" s="88"/>
    </row>
    <row r="21177" spans="2:11" ht="12" hidden="1" customHeight="1" x14ac:dyDescent="0.2">
      <c r="B21177" s="88"/>
      <c r="C21177" s="88"/>
      <c r="D21177" s="88"/>
      <c r="E21177" s="88"/>
      <c r="F21177" s="88"/>
      <c r="G21177" s="88"/>
      <c r="H21177" s="88"/>
      <c r="I21177" s="88"/>
      <c r="J21177" s="88"/>
      <c r="K21177" s="88"/>
    </row>
    <row r="21178" spans="2:11" ht="12" hidden="1" customHeight="1" x14ac:dyDescent="0.2">
      <c r="B21178" s="88"/>
      <c r="C21178" s="88"/>
      <c r="D21178" s="88"/>
      <c r="E21178" s="88"/>
      <c r="F21178" s="88"/>
      <c r="G21178" s="88"/>
      <c r="H21178" s="88"/>
      <c r="I21178" s="88"/>
      <c r="J21178" s="88"/>
      <c r="K21178" s="88"/>
    </row>
    <row r="21179" spans="2:11" ht="12" hidden="1" customHeight="1" x14ac:dyDescent="0.2">
      <c r="B21179" s="88"/>
      <c r="C21179" s="88"/>
      <c r="D21179" s="88"/>
      <c r="E21179" s="88"/>
      <c r="F21179" s="88"/>
      <c r="G21179" s="88"/>
      <c r="H21179" s="88"/>
      <c r="I21179" s="88"/>
      <c r="J21179" s="88"/>
      <c r="K21179" s="88"/>
    </row>
    <row r="21180" spans="2:11" ht="12" hidden="1" customHeight="1" x14ac:dyDescent="0.2">
      <c r="B21180" s="88"/>
      <c r="C21180" s="88"/>
      <c r="D21180" s="88"/>
      <c r="E21180" s="88"/>
      <c r="F21180" s="88"/>
      <c r="G21180" s="88"/>
      <c r="H21180" s="88"/>
      <c r="I21180" s="88"/>
      <c r="J21180" s="88"/>
      <c r="K21180" s="88"/>
    </row>
    <row r="21181" spans="2:11" ht="12" hidden="1" customHeight="1" x14ac:dyDescent="0.2">
      <c r="B21181" s="88"/>
      <c r="C21181" s="88"/>
      <c r="D21181" s="88"/>
      <c r="E21181" s="88"/>
      <c r="F21181" s="88"/>
      <c r="G21181" s="88"/>
      <c r="H21181" s="88"/>
      <c r="I21181" s="88"/>
      <c r="J21181" s="88"/>
      <c r="K21181" s="88"/>
    </row>
    <row r="21182" spans="2:11" ht="12" hidden="1" customHeight="1" x14ac:dyDescent="0.2">
      <c r="B21182" s="88"/>
      <c r="C21182" s="88"/>
      <c r="D21182" s="88"/>
      <c r="E21182" s="88"/>
      <c r="F21182" s="88"/>
      <c r="G21182" s="88"/>
      <c r="H21182" s="88"/>
      <c r="I21182" s="88"/>
      <c r="J21182" s="88"/>
      <c r="K21182" s="88"/>
    </row>
    <row r="21183" spans="2:11" ht="12" hidden="1" customHeight="1" x14ac:dyDescent="0.2">
      <c r="B21183" s="88"/>
      <c r="C21183" s="88"/>
      <c r="D21183" s="88"/>
      <c r="E21183" s="88"/>
      <c r="F21183" s="88"/>
      <c r="G21183" s="88"/>
      <c r="H21183" s="88"/>
      <c r="I21183" s="88"/>
      <c r="J21183" s="88"/>
      <c r="K21183" s="88"/>
    </row>
    <row r="21184" spans="2:11" ht="12" hidden="1" customHeight="1" x14ac:dyDescent="0.2">
      <c r="B21184" s="88"/>
      <c r="C21184" s="88"/>
      <c r="D21184" s="88"/>
      <c r="E21184" s="88"/>
      <c r="F21184" s="88"/>
      <c r="G21184" s="88"/>
      <c r="H21184" s="88"/>
      <c r="I21184" s="88"/>
      <c r="J21184" s="88"/>
      <c r="K21184" s="88"/>
    </row>
    <row r="21185" spans="2:11" ht="12" hidden="1" customHeight="1" x14ac:dyDescent="0.2">
      <c r="B21185" s="88"/>
      <c r="C21185" s="88"/>
      <c r="D21185" s="88"/>
      <c r="E21185" s="88"/>
      <c r="F21185" s="88"/>
      <c r="G21185" s="88"/>
      <c r="H21185" s="88"/>
      <c r="I21185" s="88"/>
      <c r="J21185" s="88"/>
      <c r="K21185" s="88"/>
    </row>
    <row r="21186" spans="2:11" ht="12" hidden="1" customHeight="1" x14ac:dyDescent="0.2">
      <c r="B21186" s="88"/>
      <c r="C21186" s="88"/>
      <c r="D21186" s="88"/>
      <c r="E21186" s="88"/>
      <c r="F21186" s="88"/>
      <c r="G21186" s="88"/>
      <c r="H21186" s="88"/>
      <c r="I21186" s="88"/>
      <c r="J21186" s="88"/>
      <c r="K21186" s="88"/>
    </row>
    <row r="21187" spans="2:11" ht="12" hidden="1" customHeight="1" x14ac:dyDescent="0.2">
      <c r="B21187" s="88"/>
      <c r="C21187" s="88"/>
      <c r="D21187" s="88"/>
      <c r="E21187" s="88"/>
      <c r="F21187" s="88"/>
      <c r="G21187" s="88"/>
      <c r="H21187" s="88"/>
      <c r="I21187" s="88"/>
      <c r="J21187" s="88"/>
      <c r="K21187" s="88"/>
    </row>
    <row r="21188" spans="2:11" ht="12" hidden="1" customHeight="1" x14ac:dyDescent="0.2">
      <c r="B21188" s="88"/>
      <c r="C21188" s="88"/>
      <c r="D21188" s="88"/>
      <c r="E21188" s="88"/>
      <c r="F21188" s="88"/>
      <c r="G21188" s="88"/>
      <c r="H21188" s="88"/>
      <c r="I21188" s="88"/>
      <c r="J21188" s="88"/>
      <c r="K21188" s="88"/>
    </row>
    <row r="21189" spans="2:11" ht="12" hidden="1" customHeight="1" x14ac:dyDescent="0.2">
      <c r="B21189" s="88"/>
      <c r="C21189" s="88"/>
      <c r="D21189" s="88"/>
      <c r="E21189" s="88"/>
      <c r="F21189" s="88"/>
      <c r="G21189" s="88"/>
      <c r="H21189" s="88"/>
      <c r="I21189" s="88"/>
      <c r="J21189" s="88"/>
      <c r="K21189" s="88"/>
    </row>
    <row r="21190" spans="2:11" ht="12" hidden="1" customHeight="1" x14ac:dyDescent="0.2">
      <c r="B21190" s="88"/>
      <c r="C21190" s="88"/>
      <c r="D21190" s="88"/>
      <c r="E21190" s="88"/>
      <c r="F21190" s="88"/>
      <c r="G21190" s="88"/>
      <c r="H21190" s="88"/>
      <c r="I21190" s="88"/>
      <c r="J21190" s="88"/>
      <c r="K21190" s="88"/>
    </row>
    <row r="21191" spans="2:11" ht="12" hidden="1" customHeight="1" x14ac:dyDescent="0.2">
      <c r="B21191" s="88"/>
      <c r="C21191" s="88"/>
      <c r="D21191" s="88"/>
      <c r="E21191" s="88"/>
      <c r="F21191" s="88"/>
      <c r="G21191" s="88"/>
      <c r="H21191" s="88"/>
      <c r="I21191" s="88"/>
      <c r="J21191" s="88"/>
      <c r="K21191" s="88"/>
    </row>
    <row r="21192" spans="2:11" ht="12" hidden="1" customHeight="1" x14ac:dyDescent="0.2">
      <c r="B21192" s="88"/>
      <c r="C21192" s="88"/>
      <c r="D21192" s="88"/>
      <c r="E21192" s="88"/>
      <c r="F21192" s="88"/>
      <c r="G21192" s="88"/>
      <c r="H21192" s="88"/>
      <c r="I21192" s="88"/>
      <c r="J21192" s="88"/>
      <c r="K21192" s="88"/>
    </row>
    <row r="21193" spans="2:11" ht="12" hidden="1" customHeight="1" x14ac:dyDescent="0.2">
      <c r="B21193" s="88"/>
      <c r="C21193" s="88"/>
      <c r="D21193" s="88"/>
      <c r="E21193" s="88"/>
      <c r="F21193" s="88"/>
      <c r="G21193" s="88"/>
      <c r="H21193" s="88"/>
      <c r="I21193" s="88"/>
      <c r="J21193" s="88"/>
      <c r="K21193" s="88"/>
    </row>
    <row r="21194" spans="2:11" ht="12" hidden="1" customHeight="1" x14ac:dyDescent="0.2">
      <c r="B21194" s="88"/>
      <c r="C21194" s="88"/>
      <c r="D21194" s="88"/>
      <c r="E21194" s="88"/>
      <c r="F21194" s="88"/>
      <c r="G21194" s="88"/>
      <c r="H21194" s="88"/>
      <c r="I21194" s="88"/>
      <c r="J21194" s="88"/>
      <c r="K21194" s="88"/>
    </row>
    <row r="21195" spans="2:11" ht="12" hidden="1" customHeight="1" x14ac:dyDescent="0.2">
      <c r="B21195" s="88"/>
      <c r="C21195" s="88"/>
      <c r="D21195" s="88"/>
      <c r="E21195" s="88"/>
      <c r="F21195" s="88"/>
      <c r="G21195" s="88"/>
      <c r="H21195" s="88"/>
      <c r="I21195" s="88"/>
      <c r="J21195" s="88"/>
      <c r="K21195" s="88"/>
    </row>
    <row r="21196" spans="2:11" ht="12" hidden="1" customHeight="1" x14ac:dyDescent="0.2">
      <c r="B21196" s="88"/>
      <c r="C21196" s="88"/>
      <c r="D21196" s="88"/>
      <c r="E21196" s="88"/>
      <c r="F21196" s="88"/>
      <c r="G21196" s="88"/>
      <c r="H21196" s="88"/>
      <c r="I21196" s="88"/>
      <c r="J21196" s="88"/>
      <c r="K21196" s="88"/>
    </row>
    <row r="21197" spans="2:11" ht="12" hidden="1" customHeight="1" x14ac:dyDescent="0.2">
      <c r="B21197" s="88"/>
      <c r="C21197" s="88"/>
      <c r="D21197" s="88"/>
      <c r="E21197" s="88"/>
      <c r="F21197" s="88"/>
      <c r="G21197" s="88"/>
      <c r="H21197" s="88"/>
      <c r="I21197" s="88"/>
      <c r="J21197" s="88"/>
      <c r="K21197" s="88"/>
    </row>
    <row r="21198" spans="2:11" ht="12" hidden="1" customHeight="1" x14ac:dyDescent="0.2">
      <c r="B21198" s="88"/>
      <c r="C21198" s="88"/>
      <c r="D21198" s="88"/>
      <c r="E21198" s="88"/>
      <c r="F21198" s="88"/>
      <c r="G21198" s="88"/>
      <c r="H21198" s="88"/>
      <c r="I21198" s="88"/>
      <c r="J21198" s="88"/>
      <c r="K21198" s="88"/>
    </row>
    <row r="21199" spans="2:11" ht="12" hidden="1" customHeight="1" x14ac:dyDescent="0.2">
      <c r="B21199" s="88"/>
      <c r="C21199" s="88"/>
      <c r="D21199" s="88"/>
      <c r="E21199" s="88"/>
      <c r="F21199" s="88"/>
      <c r="G21199" s="88"/>
      <c r="H21199" s="88"/>
      <c r="I21199" s="88"/>
      <c r="J21199" s="88"/>
      <c r="K21199" s="88"/>
    </row>
    <row r="21200" spans="2:11" ht="12" hidden="1" customHeight="1" x14ac:dyDescent="0.2">
      <c r="B21200" s="88"/>
      <c r="C21200" s="88"/>
      <c r="D21200" s="88"/>
      <c r="E21200" s="88"/>
      <c r="F21200" s="88"/>
      <c r="G21200" s="88"/>
      <c r="H21200" s="88"/>
      <c r="I21200" s="88"/>
      <c r="J21200" s="88"/>
      <c r="K21200" s="88"/>
    </row>
    <row r="21201" spans="2:11" ht="12" hidden="1" customHeight="1" x14ac:dyDescent="0.2">
      <c r="B21201" s="88"/>
      <c r="C21201" s="88"/>
      <c r="D21201" s="88"/>
      <c r="E21201" s="88"/>
      <c r="F21201" s="88"/>
      <c r="G21201" s="88"/>
      <c r="H21201" s="88"/>
      <c r="I21201" s="88"/>
      <c r="J21201" s="88"/>
      <c r="K21201" s="88"/>
    </row>
    <row r="21202" spans="2:11" ht="12" hidden="1" customHeight="1" x14ac:dyDescent="0.2">
      <c r="B21202" s="88"/>
      <c r="C21202" s="88"/>
      <c r="D21202" s="88"/>
      <c r="E21202" s="88"/>
      <c r="F21202" s="88"/>
      <c r="G21202" s="88"/>
      <c r="H21202" s="88"/>
      <c r="I21202" s="88"/>
      <c r="J21202" s="88"/>
      <c r="K21202" s="88"/>
    </row>
    <row r="21203" spans="2:11" ht="12" hidden="1" customHeight="1" x14ac:dyDescent="0.2">
      <c r="B21203" s="88"/>
      <c r="C21203" s="88"/>
      <c r="D21203" s="88"/>
      <c r="E21203" s="88"/>
      <c r="F21203" s="88"/>
      <c r="G21203" s="88"/>
      <c r="H21203" s="88"/>
      <c r="I21203" s="88"/>
      <c r="J21203" s="88"/>
      <c r="K21203" s="88"/>
    </row>
    <row r="21204" spans="2:11" ht="12" hidden="1" customHeight="1" x14ac:dyDescent="0.2">
      <c r="B21204" s="88"/>
      <c r="C21204" s="88"/>
      <c r="D21204" s="88"/>
      <c r="E21204" s="88"/>
      <c r="F21204" s="88"/>
      <c r="G21204" s="88"/>
      <c r="H21204" s="88"/>
      <c r="I21204" s="88"/>
      <c r="J21204" s="88"/>
      <c r="K21204" s="88"/>
    </row>
    <row r="21205" spans="2:11" ht="12" hidden="1" customHeight="1" x14ac:dyDescent="0.2">
      <c r="B21205" s="88"/>
      <c r="C21205" s="88"/>
      <c r="D21205" s="88"/>
      <c r="E21205" s="88"/>
      <c r="F21205" s="88"/>
      <c r="G21205" s="88"/>
      <c r="H21205" s="88"/>
      <c r="I21205" s="88"/>
      <c r="J21205" s="88"/>
      <c r="K21205" s="88"/>
    </row>
    <row r="21206" spans="2:11" ht="12" hidden="1" customHeight="1" x14ac:dyDescent="0.2">
      <c r="B21206" s="88"/>
      <c r="C21206" s="88"/>
      <c r="D21206" s="88"/>
      <c r="E21206" s="88"/>
      <c r="F21206" s="88"/>
      <c r="G21206" s="88"/>
      <c r="H21206" s="88"/>
      <c r="I21206" s="88"/>
      <c r="J21206" s="88"/>
      <c r="K21206" s="88"/>
    </row>
    <row r="21207" spans="2:11" ht="12" hidden="1" customHeight="1" x14ac:dyDescent="0.2">
      <c r="B21207" s="88"/>
      <c r="C21207" s="88"/>
      <c r="D21207" s="88"/>
      <c r="E21207" s="88"/>
      <c r="F21207" s="88"/>
      <c r="G21207" s="88"/>
      <c r="H21207" s="88"/>
      <c r="I21207" s="88"/>
      <c r="J21207" s="88"/>
      <c r="K21207" s="88"/>
    </row>
    <row r="21208" spans="2:11" ht="12" hidden="1" customHeight="1" x14ac:dyDescent="0.2">
      <c r="B21208" s="88"/>
      <c r="C21208" s="88"/>
      <c r="D21208" s="88"/>
      <c r="E21208" s="88"/>
      <c r="F21208" s="88"/>
      <c r="G21208" s="88"/>
      <c r="H21208" s="88"/>
      <c r="I21208" s="88"/>
      <c r="J21208" s="88"/>
      <c r="K21208" s="88"/>
    </row>
    <row r="21209" spans="2:11" ht="12" hidden="1" customHeight="1" x14ac:dyDescent="0.2">
      <c r="B21209" s="88"/>
      <c r="C21209" s="88"/>
      <c r="D21209" s="88"/>
      <c r="E21209" s="88"/>
      <c r="F21209" s="88"/>
      <c r="G21209" s="88"/>
      <c r="H21209" s="88"/>
      <c r="I21209" s="88"/>
      <c r="J21209" s="88"/>
      <c r="K21209" s="88"/>
    </row>
    <row r="21210" spans="2:11" ht="12" hidden="1" customHeight="1" x14ac:dyDescent="0.2">
      <c r="B21210" s="88"/>
      <c r="C21210" s="88"/>
      <c r="D21210" s="88"/>
      <c r="E21210" s="88"/>
      <c r="F21210" s="88"/>
      <c r="G21210" s="88"/>
      <c r="H21210" s="88"/>
      <c r="I21210" s="88"/>
      <c r="J21210" s="88"/>
      <c r="K21210" s="88"/>
    </row>
    <row r="21211" spans="2:11" ht="12" hidden="1" customHeight="1" x14ac:dyDescent="0.2">
      <c r="B21211" s="88"/>
      <c r="C21211" s="88"/>
      <c r="D21211" s="88"/>
      <c r="E21211" s="88"/>
      <c r="F21211" s="88"/>
      <c r="G21211" s="88"/>
      <c r="H21211" s="88"/>
      <c r="I21211" s="88"/>
      <c r="J21211" s="88"/>
      <c r="K21211" s="88"/>
    </row>
    <row r="21212" spans="2:11" ht="12" hidden="1" customHeight="1" x14ac:dyDescent="0.2">
      <c r="B21212" s="88"/>
      <c r="C21212" s="88"/>
      <c r="D21212" s="88"/>
      <c r="E21212" s="88"/>
      <c r="F21212" s="88"/>
      <c r="G21212" s="88"/>
      <c r="H21212" s="88"/>
      <c r="I21212" s="88"/>
      <c r="J21212" s="88"/>
      <c r="K21212" s="88"/>
    </row>
    <row r="21213" spans="2:11" ht="12" hidden="1" customHeight="1" x14ac:dyDescent="0.2">
      <c r="B21213" s="88"/>
      <c r="C21213" s="88"/>
      <c r="D21213" s="88"/>
      <c r="E21213" s="88"/>
      <c r="F21213" s="88"/>
      <c r="G21213" s="88"/>
      <c r="H21213" s="88"/>
      <c r="I21213" s="88"/>
      <c r="J21213" s="88"/>
      <c r="K21213" s="88"/>
    </row>
    <row r="21214" spans="2:11" ht="12" hidden="1" customHeight="1" x14ac:dyDescent="0.2">
      <c r="B21214" s="88"/>
      <c r="C21214" s="88"/>
      <c r="D21214" s="88"/>
      <c r="E21214" s="88"/>
      <c r="F21214" s="88"/>
      <c r="G21214" s="88"/>
      <c r="H21214" s="88"/>
      <c r="I21214" s="88"/>
      <c r="J21214" s="88"/>
      <c r="K21214" s="88"/>
    </row>
    <row r="21215" spans="2:11" ht="12" hidden="1" customHeight="1" x14ac:dyDescent="0.2">
      <c r="B21215" s="88"/>
      <c r="C21215" s="88"/>
      <c r="D21215" s="88"/>
      <c r="E21215" s="88"/>
      <c r="F21215" s="88"/>
      <c r="G21215" s="88"/>
      <c r="H21215" s="88"/>
      <c r="I21215" s="88"/>
      <c r="J21215" s="88"/>
      <c r="K21215" s="88"/>
    </row>
    <row r="21216" spans="2:11" ht="12" hidden="1" customHeight="1" x14ac:dyDescent="0.2">
      <c r="B21216" s="88"/>
      <c r="C21216" s="88"/>
      <c r="D21216" s="88"/>
      <c r="E21216" s="88"/>
      <c r="F21216" s="88"/>
      <c r="G21216" s="88"/>
      <c r="H21216" s="88"/>
      <c r="I21216" s="88"/>
      <c r="J21216" s="88"/>
      <c r="K21216" s="88"/>
    </row>
    <row r="21217" spans="2:11" ht="12" hidden="1" customHeight="1" x14ac:dyDescent="0.2">
      <c r="B21217" s="88"/>
      <c r="C21217" s="88"/>
      <c r="D21217" s="88"/>
      <c r="E21217" s="88"/>
      <c r="F21217" s="88"/>
      <c r="G21217" s="88"/>
      <c r="H21217" s="88"/>
      <c r="I21217" s="88"/>
      <c r="J21217" s="88"/>
      <c r="K21217" s="88"/>
    </row>
    <row r="21218" spans="2:11" ht="12" hidden="1" customHeight="1" x14ac:dyDescent="0.2">
      <c r="B21218" s="88"/>
      <c r="C21218" s="88"/>
      <c r="D21218" s="88"/>
      <c r="E21218" s="88"/>
      <c r="F21218" s="88"/>
      <c r="G21218" s="88"/>
      <c r="H21218" s="88"/>
      <c r="I21218" s="88"/>
      <c r="J21218" s="88"/>
      <c r="K21218" s="88"/>
    </row>
    <row r="21219" spans="2:11" ht="12" hidden="1" customHeight="1" x14ac:dyDescent="0.2">
      <c r="B21219" s="88"/>
      <c r="C21219" s="88"/>
      <c r="D21219" s="88"/>
      <c r="E21219" s="88"/>
      <c r="F21219" s="88"/>
      <c r="G21219" s="88"/>
      <c r="H21219" s="88"/>
      <c r="I21219" s="88"/>
      <c r="J21219" s="88"/>
      <c r="K21219" s="88"/>
    </row>
    <row r="21220" spans="2:11" ht="12" hidden="1" customHeight="1" x14ac:dyDescent="0.2">
      <c r="B21220" s="88"/>
      <c r="C21220" s="88"/>
      <c r="D21220" s="88"/>
      <c r="E21220" s="88"/>
      <c r="F21220" s="88"/>
      <c r="G21220" s="88"/>
      <c r="H21220" s="88"/>
      <c r="I21220" s="88"/>
      <c r="J21220" s="88"/>
      <c r="K21220" s="88"/>
    </row>
    <row r="21221" spans="2:11" ht="12" hidden="1" customHeight="1" x14ac:dyDescent="0.2">
      <c r="B21221" s="88"/>
      <c r="C21221" s="88"/>
      <c r="D21221" s="88"/>
      <c r="E21221" s="88"/>
      <c r="F21221" s="88"/>
      <c r="G21221" s="88"/>
      <c r="H21221" s="88"/>
      <c r="I21221" s="88"/>
      <c r="J21221" s="88"/>
      <c r="K21221" s="88"/>
    </row>
    <row r="21222" spans="2:11" ht="12" hidden="1" customHeight="1" x14ac:dyDescent="0.2">
      <c r="B21222" s="88"/>
      <c r="C21222" s="88"/>
      <c r="D21222" s="88"/>
      <c r="E21222" s="88"/>
      <c r="F21222" s="88"/>
      <c r="G21222" s="88"/>
      <c r="H21222" s="88"/>
      <c r="I21222" s="88"/>
      <c r="J21222" s="88"/>
      <c r="K21222" s="88"/>
    </row>
    <row r="21223" spans="2:11" ht="12" hidden="1" customHeight="1" x14ac:dyDescent="0.2">
      <c r="B21223" s="88"/>
      <c r="C21223" s="88"/>
      <c r="D21223" s="88"/>
      <c r="E21223" s="88"/>
      <c r="F21223" s="88"/>
      <c r="G21223" s="88"/>
      <c r="H21223" s="88"/>
      <c r="I21223" s="88"/>
      <c r="J21223" s="88"/>
      <c r="K21223" s="88"/>
    </row>
    <row r="21224" spans="2:11" ht="12" hidden="1" customHeight="1" x14ac:dyDescent="0.2">
      <c r="B21224" s="88"/>
      <c r="C21224" s="88"/>
      <c r="D21224" s="88"/>
      <c r="E21224" s="88"/>
      <c r="F21224" s="88"/>
      <c r="G21224" s="88"/>
      <c r="H21224" s="88"/>
      <c r="I21224" s="88"/>
      <c r="J21224" s="88"/>
      <c r="K21224" s="88"/>
    </row>
    <row r="21225" spans="2:11" ht="12" hidden="1" customHeight="1" x14ac:dyDescent="0.2">
      <c r="B21225" s="88"/>
      <c r="C21225" s="88"/>
      <c r="D21225" s="88"/>
      <c r="E21225" s="88"/>
      <c r="F21225" s="88"/>
      <c r="G21225" s="88"/>
      <c r="H21225" s="88"/>
      <c r="I21225" s="88"/>
      <c r="J21225" s="88"/>
      <c r="K21225" s="88"/>
    </row>
    <row r="21226" spans="2:11" ht="12" hidden="1" customHeight="1" x14ac:dyDescent="0.2">
      <c r="B21226" s="88"/>
      <c r="C21226" s="88"/>
      <c r="D21226" s="88"/>
      <c r="E21226" s="88"/>
      <c r="F21226" s="88"/>
      <c r="G21226" s="88"/>
      <c r="H21226" s="88"/>
      <c r="I21226" s="88"/>
      <c r="J21226" s="88"/>
      <c r="K21226" s="88"/>
    </row>
    <row r="21227" spans="2:11" ht="12" hidden="1" customHeight="1" x14ac:dyDescent="0.2">
      <c r="B21227" s="88"/>
      <c r="C21227" s="88"/>
      <c r="D21227" s="88"/>
      <c r="E21227" s="88"/>
      <c r="F21227" s="88"/>
      <c r="G21227" s="88"/>
      <c r="H21227" s="88"/>
      <c r="I21227" s="88"/>
      <c r="J21227" s="88"/>
      <c r="K21227" s="88"/>
    </row>
    <row r="21228" spans="2:11" ht="12" hidden="1" customHeight="1" x14ac:dyDescent="0.2">
      <c r="B21228" s="88"/>
      <c r="C21228" s="88"/>
      <c r="D21228" s="88"/>
      <c r="E21228" s="88"/>
      <c r="F21228" s="88"/>
      <c r="G21228" s="88"/>
      <c r="H21228" s="88"/>
      <c r="I21228" s="88"/>
      <c r="J21228" s="88"/>
      <c r="K21228" s="88"/>
    </row>
    <row r="21229" spans="2:11" ht="12" hidden="1" customHeight="1" x14ac:dyDescent="0.2">
      <c r="B21229" s="88"/>
      <c r="C21229" s="88"/>
      <c r="D21229" s="88"/>
      <c r="E21229" s="88"/>
      <c r="F21229" s="88"/>
      <c r="G21229" s="88"/>
      <c r="H21229" s="88"/>
      <c r="I21229" s="88"/>
      <c r="J21229" s="88"/>
      <c r="K21229" s="88"/>
    </row>
    <row r="21230" spans="2:11" ht="12" hidden="1" customHeight="1" x14ac:dyDescent="0.2">
      <c r="B21230" s="88"/>
      <c r="C21230" s="88"/>
      <c r="D21230" s="88"/>
      <c r="E21230" s="88"/>
      <c r="F21230" s="88"/>
      <c r="G21230" s="88"/>
      <c r="H21230" s="88"/>
      <c r="I21230" s="88"/>
      <c r="J21230" s="88"/>
      <c r="K21230" s="88"/>
    </row>
    <row r="21231" spans="2:11" ht="12" hidden="1" customHeight="1" x14ac:dyDescent="0.2">
      <c r="B21231" s="88"/>
      <c r="C21231" s="88"/>
      <c r="D21231" s="88"/>
      <c r="E21231" s="88"/>
      <c r="F21231" s="88"/>
      <c r="G21231" s="88"/>
      <c r="H21231" s="88"/>
      <c r="I21231" s="88"/>
      <c r="J21231" s="88"/>
      <c r="K21231" s="88"/>
    </row>
    <row r="21232" spans="2:11" ht="12" hidden="1" customHeight="1" x14ac:dyDescent="0.2">
      <c r="B21232" s="88"/>
      <c r="C21232" s="88"/>
      <c r="D21232" s="88"/>
      <c r="E21232" s="88"/>
      <c r="F21232" s="88"/>
      <c r="G21232" s="88"/>
      <c r="H21232" s="88"/>
      <c r="I21232" s="88"/>
      <c r="J21232" s="88"/>
      <c r="K21232" s="88"/>
    </row>
    <row r="21233" spans="2:11" ht="12" hidden="1" customHeight="1" x14ac:dyDescent="0.2">
      <c r="B21233" s="88"/>
      <c r="C21233" s="88"/>
      <c r="D21233" s="88"/>
      <c r="E21233" s="88"/>
      <c r="F21233" s="88"/>
      <c r="G21233" s="88"/>
      <c r="H21233" s="88"/>
      <c r="I21233" s="88"/>
      <c r="J21233" s="88"/>
      <c r="K21233" s="88"/>
    </row>
    <row r="21234" spans="2:11" ht="12" hidden="1" customHeight="1" x14ac:dyDescent="0.2">
      <c r="B21234" s="88"/>
      <c r="C21234" s="88"/>
      <c r="D21234" s="88"/>
      <c r="E21234" s="88"/>
      <c r="F21234" s="88"/>
      <c r="G21234" s="88"/>
      <c r="H21234" s="88"/>
      <c r="I21234" s="88"/>
      <c r="J21234" s="88"/>
      <c r="K21234" s="88"/>
    </row>
    <row r="21235" spans="2:11" ht="12" hidden="1" customHeight="1" x14ac:dyDescent="0.2">
      <c r="B21235" s="88"/>
      <c r="C21235" s="88"/>
      <c r="D21235" s="88"/>
      <c r="E21235" s="88"/>
      <c r="F21235" s="88"/>
      <c r="G21235" s="88"/>
      <c r="H21235" s="88"/>
      <c r="I21235" s="88"/>
      <c r="J21235" s="88"/>
      <c r="K21235" s="88"/>
    </row>
    <row r="21236" spans="2:11" ht="12" hidden="1" customHeight="1" x14ac:dyDescent="0.2">
      <c r="B21236" s="88"/>
      <c r="C21236" s="88"/>
      <c r="D21236" s="88"/>
      <c r="E21236" s="88"/>
      <c r="F21236" s="88"/>
      <c r="G21236" s="88"/>
      <c r="H21236" s="88"/>
      <c r="I21236" s="88"/>
      <c r="J21236" s="88"/>
      <c r="K21236" s="88"/>
    </row>
    <row r="21237" spans="2:11" ht="12" hidden="1" customHeight="1" x14ac:dyDescent="0.2">
      <c r="B21237" s="88"/>
      <c r="C21237" s="88"/>
      <c r="D21237" s="88"/>
      <c r="E21237" s="88"/>
      <c r="F21237" s="88"/>
      <c r="G21237" s="88"/>
      <c r="H21237" s="88"/>
      <c r="I21237" s="88"/>
      <c r="J21237" s="88"/>
      <c r="K21237" s="88"/>
    </row>
    <row r="21238" spans="2:11" ht="12" hidden="1" customHeight="1" x14ac:dyDescent="0.2">
      <c r="B21238" s="88"/>
      <c r="C21238" s="88"/>
      <c r="D21238" s="88"/>
      <c r="E21238" s="88"/>
      <c r="F21238" s="88"/>
      <c r="G21238" s="88"/>
      <c r="H21238" s="88"/>
      <c r="I21238" s="88"/>
      <c r="J21238" s="88"/>
      <c r="K21238" s="88"/>
    </row>
    <row r="21239" spans="2:11" ht="12" hidden="1" customHeight="1" x14ac:dyDescent="0.2">
      <c r="B21239" s="88"/>
      <c r="C21239" s="88"/>
      <c r="D21239" s="88"/>
      <c r="E21239" s="88"/>
      <c r="F21239" s="88"/>
      <c r="G21239" s="88"/>
      <c r="H21239" s="88"/>
      <c r="I21239" s="88"/>
      <c r="J21239" s="88"/>
      <c r="K21239" s="88"/>
    </row>
    <row r="21240" spans="2:11" ht="12" hidden="1" customHeight="1" x14ac:dyDescent="0.2">
      <c r="B21240" s="88"/>
      <c r="C21240" s="88"/>
      <c r="D21240" s="88"/>
      <c r="E21240" s="88"/>
      <c r="F21240" s="88"/>
      <c r="G21240" s="88"/>
      <c r="H21240" s="88"/>
      <c r="I21240" s="88"/>
      <c r="J21240" s="88"/>
      <c r="K21240" s="88"/>
    </row>
    <row r="21241" spans="2:11" ht="12" hidden="1" customHeight="1" x14ac:dyDescent="0.2">
      <c r="B21241" s="88"/>
      <c r="C21241" s="88"/>
      <c r="D21241" s="88"/>
      <c r="E21241" s="88"/>
      <c r="F21241" s="88"/>
      <c r="G21241" s="88"/>
      <c r="H21241" s="88"/>
      <c r="I21241" s="88"/>
      <c r="J21241" s="88"/>
      <c r="K21241" s="88"/>
    </row>
    <row r="21242" spans="2:11" ht="12" hidden="1" customHeight="1" x14ac:dyDescent="0.2">
      <c r="B21242" s="88"/>
      <c r="C21242" s="88"/>
      <c r="D21242" s="88"/>
      <c r="E21242" s="88"/>
      <c r="F21242" s="88"/>
      <c r="G21242" s="88"/>
      <c r="H21242" s="88"/>
      <c r="I21242" s="88"/>
      <c r="J21242" s="88"/>
      <c r="K21242" s="88"/>
    </row>
    <row r="21243" spans="2:11" ht="12" hidden="1" customHeight="1" x14ac:dyDescent="0.2">
      <c r="B21243" s="88"/>
      <c r="C21243" s="88"/>
      <c r="D21243" s="88"/>
      <c r="E21243" s="88"/>
      <c r="F21243" s="88"/>
      <c r="G21243" s="88"/>
      <c r="H21243" s="88"/>
      <c r="I21243" s="88"/>
      <c r="J21243" s="88"/>
      <c r="K21243" s="88"/>
    </row>
    <row r="21244" spans="2:11" ht="12" hidden="1" customHeight="1" x14ac:dyDescent="0.2">
      <c r="B21244" s="88"/>
      <c r="C21244" s="88"/>
      <c r="D21244" s="88"/>
      <c r="E21244" s="88"/>
      <c r="F21244" s="88"/>
      <c r="G21244" s="88"/>
      <c r="H21244" s="88"/>
      <c r="I21244" s="88"/>
      <c r="J21244" s="88"/>
      <c r="K21244" s="88"/>
    </row>
    <row r="21245" spans="2:11" ht="12" hidden="1" customHeight="1" x14ac:dyDescent="0.2">
      <c r="B21245" s="88"/>
      <c r="C21245" s="88"/>
      <c r="D21245" s="88"/>
      <c r="E21245" s="88"/>
      <c r="F21245" s="88"/>
      <c r="G21245" s="88"/>
      <c r="H21245" s="88"/>
      <c r="I21245" s="88"/>
      <c r="J21245" s="88"/>
      <c r="K21245" s="88"/>
    </row>
    <row r="21246" spans="2:11" ht="12" hidden="1" customHeight="1" x14ac:dyDescent="0.2">
      <c r="B21246" s="88"/>
      <c r="C21246" s="88"/>
      <c r="D21246" s="88"/>
      <c r="E21246" s="88"/>
      <c r="F21246" s="88"/>
      <c r="G21246" s="88"/>
      <c r="H21246" s="88"/>
      <c r="I21246" s="88"/>
      <c r="J21246" s="88"/>
      <c r="K21246" s="88"/>
    </row>
    <row r="21247" spans="2:11" ht="12" hidden="1" customHeight="1" x14ac:dyDescent="0.2">
      <c r="B21247" s="88"/>
      <c r="C21247" s="88"/>
      <c r="D21247" s="88"/>
      <c r="E21247" s="88"/>
      <c r="F21247" s="88"/>
      <c r="G21247" s="88"/>
      <c r="H21247" s="88"/>
      <c r="I21247" s="88"/>
      <c r="J21247" s="88"/>
      <c r="K21247" s="88"/>
    </row>
    <row r="21248" spans="2:11" ht="12" hidden="1" customHeight="1" x14ac:dyDescent="0.2">
      <c r="B21248" s="88"/>
      <c r="C21248" s="88"/>
      <c r="D21248" s="88"/>
      <c r="E21248" s="88"/>
      <c r="F21248" s="88"/>
      <c r="G21248" s="88"/>
      <c r="H21248" s="88"/>
      <c r="I21248" s="88"/>
      <c r="J21248" s="88"/>
      <c r="K21248" s="88"/>
    </row>
    <row r="21249" spans="2:11" ht="12" hidden="1" customHeight="1" x14ac:dyDescent="0.2">
      <c r="B21249" s="88"/>
      <c r="C21249" s="88"/>
      <c r="D21249" s="88"/>
      <c r="E21249" s="88"/>
      <c r="F21249" s="88"/>
      <c r="G21249" s="88"/>
      <c r="H21249" s="88"/>
      <c r="I21249" s="88"/>
      <c r="J21249" s="88"/>
      <c r="K21249" s="88"/>
    </row>
    <row r="21250" spans="2:11" ht="12" hidden="1" customHeight="1" x14ac:dyDescent="0.2">
      <c r="B21250" s="88"/>
      <c r="C21250" s="88"/>
      <c r="D21250" s="88"/>
      <c r="E21250" s="88"/>
      <c r="F21250" s="88"/>
      <c r="G21250" s="88"/>
      <c r="H21250" s="88"/>
      <c r="I21250" s="88"/>
      <c r="J21250" s="88"/>
      <c r="K21250" s="88"/>
    </row>
    <row r="21251" spans="2:11" ht="12" hidden="1" customHeight="1" x14ac:dyDescent="0.2">
      <c r="B21251" s="88"/>
      <c r="C21251" s="88"/>
      <c r="D21251" s="88"/>
      <c r="E21251" s="88"/>
      <c r="F21251" s="88"/>
      <c r="G21251" s="88"/>
      <c r="H21251" s="88"/>
      <c r="I21251" s="88"/>
      <c r="J21251" s="88"/>
      <c r="K21251" s="88"/>
    </row>
    <row r="21252" spans="2:11" ht="12" hidden="1" customHeight="1" x14ac:dyDescent="0.2">
      <c r="B21252" s="88"/>
      <c r="C21252" s="88"/>
      <c r="D21252" s="88"/>
      <c r="E21252" s="88"/>
      <c r="F21252" s="88"/>
      <c r="G21252" s="88"/>
      <c r="H21252" s="88"/>
      <c r="I21252" s="88"/>
      <c r="J21252" s="88"/>
      <c r="K21252" s="88"/>
    </row>
    <row r="21253" spans="2:11" ht="12" hidden="1" customHeight="1" x14ac:dyDescent="0.2">
      <c r="B21253" s="88"/>
      <c r="C21253" s="88"/>
      <c r="D21253" s="88"/>
      <c r="E21253" s="88"/>
      <c r="F21253" s="88"/>
      <c r="G21253" s="88"/>
      <c r="H21253" s="88"/>
      <c r="I21253" s="88"/>
      <c r="J21253" s="88"/>
      <c r="K21253" s="88"/>
    </row>
    <row r="21254" spans="2:11" ht="12" hidden="1" customHeight="1" x14ac:dyDescent="0.2">
      <c r="B21254" s="88"/>
      <c r="C21254" s="88"/>
      <c r="D21254" s="88"/>
      <c r="E21254" s="88"/>
      <c r="F21254" s="88"/>
      <c r="G21254" s="88"/>
      <c r="H21254" s="88"/>
      <c r="I21254" s="88"/>
      <c r="J21254" s="88"/>
      <c r="K21254" s="88"/>
    </row>
    <row r="21255" spans="2:11" ht="12" hidden="1" customHeight="1" x14ac:dyDescent="0.2">
      <c r="B21255" s="88"/>
      <c r="C21255" s="88"/>
      <c r="D21255" s="88"/>
      <c r="E21255" s="88"/>
      <c r="F21255" s="88"/>
      <c r="G21255" s="88"/>
      <c r="H21255" s="88"/>
      <c r="I21255" s="88"/>
      <c r="J21255" s="88"/>
      <c r="K21255" s="88"/>
    </row>
    <row r="21256" spans="2:11" ht="12" hidden="1" customHeight="1" x14ac:dyDescent="0.2">
      <c r="B21256" s="88"/>
      <c r="C21256" s="88"/>
      <c r="D21256" s="88"/>
      <c r="E21256" s="88"/>
      <c r="F21256" s="88"/>
      <c r="G21256" s="88"/>
      <c r="H21256" s="88"/>
      <c r="I21256" s="88"/>
      <c r="J21256" s="88"/>
      <c r="K21256" s="88"/>
    </row>
    <row r="21257" spans="2:11" ht="12" hidden="1" customHeight="1" x14ac:dyDescent="0.2">
      <c r="B21257" s="88"/>
      <c r="C21257" s="88"/>
      <c r="D21257" s="88"/>
      <c r="E21257" s="88"/>
      <c r="F21257" s="88"/>
      <c r="G21257" s="88"/>
      <c r="H21257" s="88"/>
      <c r="I21257" s="88"/>
      <c r="J21257" s="88"/>
      <c r="K21257" s="88"/>
    </row>
    <row r="21258" spans="2:11" ht="12" hidden="1" customHeight="1" x14ac:dyDescent="0.2">
      <c r="B21258" s="88"/>
      <c r="C21258" s="88"/>
      <c r="D21258" s="88"/>
      <c r="E21258" s="88"/>
      <c r="F21258" s="88"/>
      <c r="G21258" s="88"/>
      <c r="H21258" s="88"/>
      <c r="I21258" s="88"/>
      <c r="J21258" s="88"/>
      <c r="K21258" s="88"/>
    </row>
    <row r="21259" spans="2:11" ht="12" hidden="1" customHeight="1" x14ac:dyDescent="0.2">
      <c r="B21259" s="88"/>
      <c r="C21259" s="88"/>
      <c r="D21259" s="88"/>
      <c r="E21259" s="88"/>
      <c r="F21259" s="88"/>
      <c r="G21259" s="88"/>
      <c r="H21259" s="88"/>
      <c r="I21259" s="88"/>
      <c r="J21259" s="88"/>
      <c r="K21259" s="88"/>
    </row>
    <row r="21260" spans="2:11" ht="12" hidden="1" customHeight="1" x14ac:dyDescent="0.2">
      <c r="B21260" s="88"/>
      <c r="C21260" s="88"/>
      <c r="D21260" s="88"/>
      <c r="E21260" s="88"/>
      <c r="F21260" s="88"/>
      <c r="G21260" s="88"/>
      <c r="H21260" s="88"/>
      <c r="I21260" s="88"/>
      <c r="J21260" s="88"/>
      <c r="K21260" s="88"/>
    </row>
    <row r="21261" spans="2:11" ht="12" hidden="1" customHeight="1" x14ac:dyDescent="0.2">
      <c r="B21261" s="88"/>
      <c r="C21261" s="88"/>
      <c r="D21261" s="88"/>
      <c r="E21261" s="88"/>
      <c r="F21261" s="88"/>
      <c r="G21261" s="88"/>
      <c r="H21261" s="88"/>
      <c r="I21261" s="88"/>
      <c r="J21261" s="88"/>
      <c r="K21261" s="88"/>
    </row>
    <row r="21262" spans="2:11" ht="12" hidden="1" customHeight="1" x14ac:dyDescent="0.2">
      <c r="B21262" s="88"/>
      <c r="C21262" s="88"/>
      <c r="D21262" s="88"/>
      <c r="E21262" s="88"/>
      <c r="F21262" s="88"/>
      <c r="G21262" s="88"/>
      <c r="H21262" s="88"/>
      <c r="I21262" s="88"/>
      <c r="J21262" s="88"/>
      <c r="K21262" s="88"/>
    </row>
    <row r="21263" spans="2:11" ht="12" hidden="1" customHeight="1" x14ac:dyDescent="0.2">
      <c r="B21263" s="88"/>
      <c r="C21263" s="88"/>
      <c r="D21263" s="88"/>
      <c r="E21263" s="88"/>
      <c r="F21263" s="88"/>
      <c r="G21263" s="88"/>
      <c r="H21263" s="88"/>
      <c r="I21263" s="88"/>
      <c r="J21263" s="88"/>
      <c r="K21263" s="88"/>
    </row>
    <row r="21264" spans="2:11" ht="12" hidden="1" customHeight="1" x14ac:dyDescent="0.2">
      <c r="B21264" s="88"/>
      <c r="C21264" s="88"/>
      <c r="D21264" s="88"/>
      <c r="E21264" s="88"/>
      <c r="F21264" s="88"/>
      <c r="G21264" s="88"/>
      <c r="H21264" s="88"/>
      <c r="I21264" s="88"/>
      <c r="J21264" s="88"/>
      <c r="K21264" s="88"/>
    </row>
    <row r="21265" spans="2:11" ht="12" hidden="1" customHeight="1" x14ac:dyDescent="0.2">
      <c r="B21265" s="88"/>
      <c r="C21265" s="88"/>
      <c r="D21265" s="88"/>
      <c r="E21265" s="88"/>
      <c r="F21265" s="88"/>
      <c r="G21265" s="88"/>
      <c r="H21265" s="88"/>
      <c r="I21265" s="88"/>
      <c r="J21265" s="88"/>
      <c r="K21265" s="88"/>
    </row>
    <row r="21266" spans="2:11" ht="12" hidden="1" customHeight="1" x14ac:dyDescent="0.2">
      <c r="B21266" s="88"/>
      <c r="C21266" s="88"/>
      <c r="D21266" s="88"/>
      <c r="E21266" s="88"/>
      <c r="F21266" s="88"/>
      <c r="G21266" s="88"/>
      <c r="H21266" s="88"/>
      <c r="I21266" s="88"/>
      <c r="J21266" s="88"/>
      <c r="K21266" s="88"/>
    </row>
    <row r="21267" spans="2:11" ht="12" hidden="1" customHeight="1" x14ac:dyDescent="0.2">
      <c r="B21267" s="88"/>
      <c r="C21267" s="88"/>
      <c r="D21267" s="88"/>
      <c r="E21267" s="88"/>
      <c r="F21267" s="88"/>
      <c r="G21267" s="88"/>
      <c r="H21267" s="88"/>
      <c r="I21267" s="88"/>
      <c r="J21267" s="88"/>
      <c r="K21267" s="88"/>
    </row>
    <row r="21268" spans="2:11" ht="12" hidden="1" customHeight="1" x14ac:dyDescent="0.2">
      <c r="B21268" s="88"/>
      <c r="C21268" s="88"/>
      <c r="D21268" s="88"/>
      <c r="E21268" s="88"/>
      <c r="F21268" s="88"/>
      <c r="G21268" s="88"/>
      <c r="H21268" s="88"/>
      <c r="I21268" s="88"/>
      <c r="J21268" s="88"/>
      <c r="K21268" s="88"/>
    </row>
    <row r="21269" spans="2:11" ht="12" hidden="1" customHeight="1" x14ac:dyDescent="0.2">
      <c r="B21269" s="88"/>
      <c r="C21269" s="88"/>
      <c r="D21269" s="88"/>
      <c r="E21269" s="88"/>
      <c r="F21269" s="88"/>
      <c r="G21269" s="88"/>
      <c r="H21269" s="88"/>
      <c r="I21269" s="88"/>
      <c r="J21269" s="88"/>
      <c r="K21269" s="88"/>
    </row>
    <row r="21270" spans="2:11" ht="12" hidden="1" customHeight="1" x14ac:dyDescent="0.2">
      <c r="B21270" s="88"/>
      <c r="C21270" s="88"/>
      <c r="D21270" s="88"/>
      <c r="E21270" s="88"/>
      <c r="F21270" s="88"/>
      <c r="G21270" s="88"/>
      <c r="H21270" s="88"/>
      <c r="I21270" s="88"/>
      <c r="J21270" s="88"/>
      <c r="K21270" s="88"/>
    </row>
    <row r="21271" spans="2:11" ht="12" hidden="1" customHeight="1" x14ac:dyDescent="0.2">
      <c r="B21271" s="88"/>
      <c r="C21271" s="88"/>
      <c r="D21271" s="88"/>
      <c r="E21271" s="88"/>
      <c r="F21271" s="88"/>
      <c r="G21271" s="88"/>
      <c r="H21271" s="88"/>
      <c r="I21271" s="88"/>
      <c r="J21271" s="88"/>
      <c r="K21271" s="88"/>
    </row>
    <row r="21272" spans="2:11" ht="12" hidden="1" customHeight="1" x14ac:dyDescent="0.2">
      <c r="B21272" s="88"/>
      <c r="C21272" s="88"/>
      <c r="D21272" s="88"/>
      <c r="E21272" s="88"/>
      <c r="F21272" s="88"/>
      <c r="G21272" s="88"/>
      <c r="H21272" s="88"/>
      <c r="I21272" s="88"/>
      <c r="J21272" s="88"/>
      <c r="K21272" s="88"/>
    </row>
    <row r="21273" spans="2:11" ht="12" hidden="1" customHeight="1" x14ac:dyDescent="0.2">
      <c r="B21273" s="88"/>
      <c r="C21273" s="88"/>
      <c r="D21273" s="88"/>
      <c r="E21273" s="88"/>
      <c r="F21273" s="88"/>
      <c r="G21273" s="88"/>
      <c r="H21273" s="88"/>
      <c r="I21273" s="88"/>
      <c r="J21273" s="88"/>
      <c r="K21273" s="88"/>
    </row>
    <row r="21274" spans="2:11" ht="12" hidden="1" customHeight="1" x14ac:dyDescent="0.2">
      <c r="B21274" s="88"/>
      <c r="C21274" s="88"/>
      <c r="D21274" s="88"/>
      <c r="E21274" s="88"/>
      <c r="F21274" s="88"/>
      <c r="G21274" s="88"/>
      <c r="H21274" s="88"/>
      <c r="I21274" s="88"/>
      <c r="J21274" s="88"/>
      <c r="K21274" s="88"/>
    </row>
    <row r="21275" spans="2:11" ht="12" hidden="1" customHeight="1" x14ac:dyDescent="0.2">
      <c r="B21275" s="88"/>
      <c r="C21275" s="88"/>
      <c r="D21275" s="88"/>
      <c r="E21275" s="88"/>
      <c r="F21275" s="88"/>
      <c r="G21275" s="88"/>
      <c r="H21275" s="88"/>
      <c r="I21275" s="88"/>
      <c r="J21275" s="88"/>
      <c r="K21275" s="88"/>
    </row>
    <row r="21276" spans="2:11" ht="12" hidden="1" customHeight="1" x14ac:dyDescent="0.2">
      <c r="B21276" s="88"/>
      <c r="C21276" s="88"/>
      <c r="D21276" s="88"/>
      <c r="E21276" s="88"/>
      <c r="F21276" s="88"/>
      <c r="G21276" s="88"/>
      <c r="H21276" s="88"/>
      <c r="I21276" s="88"/>
      <c r="J21276" s="88"/>
      <c r="K21276" s="88"/>
    </row>
    <row r="21277" spans="2:11" ht="12" hidden="1" customHeight="1" x14ac:dyDescent="0.2">
      <c r="B21277" s="88"/>
      <c r="C21277" s="88"/>
      <c r="D21277" s="88"/>
      <c r="E21277" s="88"/>
      <c r="F21277" s="88"/>
      <c r="G21277" s="88"/>
      <c r="H21277" s="88"/>
      <c r="I21277" s="88"/>
      <c r="J21277" s="88"/>
      <c r="K21277" s="88"/>
    </row>
    <row r="21278" spans="2:11" ht="12" hidden="1" customHeight="1" x14ac:dyDescent="0.2">
      <c r="B21278" s="88"/>
      <c r="C21278" s="88"/>
      <c r="D21278" s="88"/>
      <c r="E21278" s="88"/>
      <c r="F21278" s="88"/>
      <c r="G21278" s="88"/>
      <c r="H21278" s="88"/>
      <c r="I21278" s="88"/>
      <c r="J21278" s="88"/>
      <c r="K21278" s="88"/>
    </row>
    <row r="21279" spans="2:11" ht="12" hidden="1" customHeight="1" x14ac:dyDescent="0.2">
      <c r="B21279" s="88"/>
      <c r="C21279" s="88"/>
      <c r="D21279" s="88"/>
      <c r="E21279" s="88"/>
      <c r="F21279" s="88"/>
      <c r="G21279" s="88"/>
      <c r="H21279" s="88"/>
      <c r="I21279" s="88"/>
      <c r="J21279" s="88"/>
      <c r="K21279" s="88"/>
    </row>
    <row r="21280" spans="2:11" ht="12" hidden="1" customHeight="1" x14ac:dyDescent="0.2">
      <c r="B21280" s="88"/>
      <c r="C21280" s="88"/>
      <c r="D21280" s="88"/>
      <c r="E21280" s="88"/>
      <c r="F21280" s="88"/>
      <c r="G21280" s="88"/>
      <c r="H21280" s="88"/>
      <c r="I21280" s="88"/>
      <c r="J21280" s="88"/>
      <c r="K21280" s="88"/>
    </row>
    <row r="21281" spans="2:11" ht="12" hidden="1" customHeight="1" x14ac:dyDescent="0.2">
      <c r="B21281" s="88"/>
      <c r="C21281" s="88"/>
      <c r="D21281" s="88"/>
      <c r="E21281" s="88"/>
      <c r="F21281" s="88"/>
      <c r="G21281" s="88"/>
      <c r="H21281" s="88"/>
      <c r="I21281" s="88"/>
      <c r="J21281" s="88"/>
      <c r="K21281" s="88"/>
    </row>
    <row r="21282" spans="2:11" ht="12" hidden="1" customHeight="1" x14ac:dyDescent="0.2">
      <c r="B21282" s="88"/>
      <c r="C21282" s="88"/>
      <c r="D21282" s="88"/>
      <c r="E21282" s="88"/>
      <c r="F21282" s="88"/>
      <c r="G21282" s="88"/>
      <c r="H21282" s="88"/>
      <c r="I21282" s="88"/>
      <c r="J21282" s="88"/>
      <c r="K21282" s="88"/>
    </row>
    <row r="21283" spans="2:11" ht="12" hidden="1" customHeight="1" x14ac:dyDescent="0.2">
      <c r="B21283" s="88"/>
      <c r="C21283" s="88"/>
      <c r="D21283" s="88"/>
      <c r="E21283" s="88"/>
      <c r="F21283" s="88"/>
      <c r="G21283" s="88"/>
      <c r="H21283" s="88"/>
      <c r="I21283" s="88"/>
      <c r="J21283" s="88"/>
      <c r="K21283" s="88"/>
    </row>
    <row r="21284" spans="2:11" ht="12" hidden="1" customHeight="1" x14ac:dyDescent="0.2">
      <c r="B21284" s="88"/>
      <c r="C21284" s="88"/>
      <c r="D21284" s="88"/>
      <c r="E21284" s="88"/>
      <c r="F21284" s="88"/>
      <c r="G21284" s="88"/>
      <c r="H21284" s="88"/>
      <c r="I21284" s="88"/>
      <c r="J21284" s="88"/>
      <c r="K21284" s="88"/>
    </row>
    <row r="21285" spans="2:11" ht="12" hidden="1" customHeight="1" x14ac:dyDescent="0.2">
      <c r="B21285" s="88"/>
      <c r="C21285" s="88"/>
      <c r="D21285" s="88"/>
      <c r="E21285" s="88"/>
      <c r="F21285" s="88"/>
      <c r="G21285" s="88"/>
      <c r="H21285" s="88"/>
      <c r="I21285" s="88"/>
      <c r="J21285" s="88"/>
      <c r="K21285" s="88"/>
    </row>
    <row r="21286" spans="2:11" ht="12" hidden="1" customHeight="1" x14ac:dyDescent="0.2">
      <c r="B21286" s="88"/>
      <c r="C21286" s="88"/>
      <c r="D21286" s="88"/>
      <c r="E21286" s="88"/>
      <c r="F21286" s="88"/>
      <c r="G21286" s="88"/>
      <c r="H21286" s="88"/>
      <c r="I21286" s="88"/>
      <c r="J21286" s="88"/>
      <c r="K21286" s="88"/>
    </row>
    <row r="21287" spans="2:11" ht="12" hidden="1" customHeight="1" x14ac:dyDescent="0.2">
      <c r="B21287" s="88"/>
      <c r="C21287" s="88"/>
      <c r="D21287" s="88"/>
      <c r="E21287" s="88"/>
      <c r="F21287" s="88"/>
      <c r="G21287" s="88"/>
      <c r="H21287" s="88"/>
      <c r="I21287" s="88"/>
      <c r="J21287" s="88"/>
      <c r="K21287" s="88"/>
    </row>
    <row r="21288" spans="2:11" ht="12" hidden="1" customHeight="1" x14ac:dyDescent="0.2">
      <c r="B21288" s="88"/>
      <c r="C21288" s="88"/>
      <c r="D21288" s="88"/>
      <c r="E21288" s="88"/>
      <c r="F21288" s="88"/>
      <c r="G21288" s="88"/>
      <c r="H21288" s="88"/>
      <c r="I21288" s="88"/>
      <c r="J21288" s="88"/>
      <c r="K21288" s="88"/>
    </row>
    <row r="21289" spans="2:11" ht="12" hidden="1" customHeight="1" x14ac:dyDescent="0.2">
      <c r="B21289" s="88"/>
      <c r="C21289" s="88"/>
      <c r="D21289" s="88"/>
      <c r="E21289" s="88"/>
      <c r="F21289" s="88"/>
      <c r="G21289" s="88"/>
      <c r="H21289" s="88"/>
      <c r="I21289" s="88"/>
      <c r="J21289" s="88"/>
      <c r="K21289" s="88"/>
    </row>
    <row r="21290" spans="2:11" ht="12" hidden="1" customHeight="1" x14ac:dyDescent="0.2">
      <c r="B21290" s="88"/>
      <c r="C21290" s="88"/>
      <c r="D21290" s="88"/>
      <c r="E21290" s="88"/>
      <c r="F21290" s="88"/>
      <c r="G21290" s="88"/>
      <c r="H21290" s="88"/>
      <c r="I21290" s="88"/>
      <c r="J21290" s="88"/>
      <c r="K21290" s="88"/>
    </row>
    <row r="21291" spans="2:11" ht="12" hidden="1" customHeight="1" x14ac:dyDescent="0.2">
      <c r="B21291" s="88"/>
      <c r="C21291" s="88"/>
      <c r="D21291" s="88"/>
      <c r="E21291" s="88"/>
      <c r="F21291" s="88"/>
      <c r="G21291" s="88"/>
      <c r="H21291" s="88"/>
      <c r="I21291" s="88"/>
      <c r="J21291" s="88"/>
      <c r="K21291" s="88"/>
    </row>
    <row r="21292" spans="2:11" ht="12" hidden="1" customHeight="1" x14ac:dyDescent="0.2">
      <c r="B21292" s="88"/>
      <c r="C21292" s="88"/>
      <c r="D21292" s="88"/>
      <c r="E21292" s="88"/>
      <c r="F21292" s="88"/>
      <c r="G21292" s="88"/>
      <c r="H21292" s="88"/>
      <c r="I21292" s="88"/>
      <c r="J21292" s="88"/>
      <c r="K21292" s="88"/>
    </row>
    <row r="21293" spans="2:11" ht="12" hidden="1" customHeight="1" x14ac:dyDescent="0.2">
      <c r="B21293" s="88"/>
      <c r="C21293" s="88"/>
      <c r="D21293" s="88"/>
      <c r="E21293" s="88"/>
      <c r="F21293" s="88"/>
      <c r="G21293" s="88"/>
      <c r="H21293" s="88"/>
      <c r="I21293" s="88"/>
      <c r="J21293" s="88"/>
      <c r="K21293" s="88"/>
    </row>
    <row r="21294" spans="2:11" ht="12" hidden="1" customHeight="1" x14ac:dyDescent="0.2">
      <c r="B21294" s="88"/>
      <c r="C21294" s="88"/>
      <c r="D21294" s="88"/>
      <c r="E21294" s="88"/>
      <c r="F21294" s="88"/>
      <c r="G21294" s="88"/>
      <c r="H21294" s="88"/>
      <c r="I21294" s="88"/>
      <c r="J21294" s="88"/>
      <c r="K21294" s="88"/>
    </row>
    <row r="21295" spans="2:11" ht="12" hidden="1" customHeight="1" x14ac:dyDescent="0.2">
      <c r="B21295" s="88"/>
      <c r="C21295" s="88"/>
      <c r="D21295" s="88"/>
      <c r="E21295" s="88"/>
      <c r="F21295" s="88"/>
      <c r="G21295" s="88"/>
      <c r="H21295" s="88"/>
      <c r="I21295" s="88"/>
      <c r="J21295" s="88"/>
      <c r="K21295" s="88"/>
    </row>
    <row r="21296" spans="2:11" ht="12" hidden="1" customHeight="1" x14ac:dyDescent="0.2">
      <c r="B21296" s="88"/>
      <c r="C21296" s="88"/>
      <c r="D21296" s="88"/>
      <c r="E21296" s="88"/>
      <c r="F21296" s="88"/>
      <c r="G21296" s="88"/>
      <c r="H21296" s="88"/>
      <c r="I21296" s="88"/>
      <c r="J21296" s="88"/>
      <c r="K21296" s="88"/>
    </row>
    <row r="21297" spans="2:11" ht="12" hidden="1" customHeight="1" x14ac:dyDescent="0.2">
      <c r="B21297" s="88"/>
      <c r="C21297" s="88"/>
      <c r="D21297" s="88"/>
      <c r="E21297" s="88"/>
      <c r="F21297" s="88"/>
      <c r="G21297" s="88"/>
      <c r="H21297" s="88"/>
      <c r="I21297" s="88"/>
      <c r="J21297" s="88"/>
      <c r="K21297" s="88"/>
    </row>
    <row r="21298" spans="2:11" ht="12" hidden="1" customHeight="1" x14ac:dyDescent="0.2">
      <c r="B21298" s="88"/>
      <c r="C21298" s="88"/>
      <c r="D21298" s="88"/>
      <c r="E21298" s="88"/>
      <c r="F21298" s="88"/>
      <c r="G21298" s="88"/>
      <c r="H21298" s="88"/>
      <c r="I21298" s="88"/>
      <c r="J21298" s="88"/>
      <c r="K21298" s="88"/>
    </row>
    <row r="21299" spans="2:11" ht="12" hidden="1" customHeight="1" x14ac:dyDescent="0.2">
      <c r="B21299" s="88"/>
      <c r="C21299" s="88"/>
      <c r="D21299" s="88"/>
      <c r="E21299" s="88"/>
      <c r="F21299" s="88"/>
      <c r="G21299" s="88"/>
      <c r="H21299" s="88"/>
      <c r="I21299" s="88"/>
      <c r="J21299" s="88"/>
      <c r="K21299" s="88"/>
    </row>
    <row r="21300" spans="2:11" ht="12" hidden="1" customHeight="1" x14ac:dyDescent="0.2">
      <c r="B21300" s="88"/>
      <c r="C21300" s="88"/>
      <c r="D21300" s="88"/>
      <c r="E21300" s="88"/>
      <c r="F21300" s="88"/>
      <c r="G21300" s="88"/>
      <c r="H21300" s="88"/>
      <c r="I21300" s="88"/>
      <c r="J21300" s="88"/>
      <c r="K21300" s="88"/>
    </row>
    <row r="21301" spans="2:11" ht="12" hidden="1" customHeight="1" x14ac:dyDescent="0.2">
      <c r="B21301" s="88"/>
      <c r="C21301" s="88"/>
      <c r="D21301" s="88"/>
      <c r="E21301" s="88"/>
      <c r="F21301" s="88"/>
      <c r="G21301" s="88"/>
      <c r="H21301" s="88"/>
      <c r="I21301" s="88"/>
      <c r="J21301" s="88"/>
      <c r="K21301" s="88"/>
    </row>
    <row r="21302" spans="2:11" ht="12" hidden="1" customHeight="1" x14ac:dyDescent="0.2">
      <c r="B21302" s="88"/>
      <c r="C21302" s="88"/>
      <c r="D21302" s="88"/>
      <c r="E21302" s="88"/>
      <c r="F21302" s="88"/>
      <c r="G21302" s="88"/>
      <c r="H21302" s="88"/>
      <c r="I21302" s="88"/>
      <c r="J21302" s="88"/>
      <c r="K21302" s="88"/>
    </row>
    <row r="21303" spans="2:11" ht="12" hidden="1" customHeight="1" x14ac:dyDescent="0.2">
      <c r="B21303" s="88"/>
      <c r="C21303" s="88"/>
      <c r="D21303" s="88"/>
      <c r="E21303" s="88"/>
      <c r="F21303" s="88"/>
      <c r="G21303" s="88"/>
      <c r="H21303" s="88"/>
      <c r="I21303" s="88"/>
      <c r="J21303" s="88"/>
      <c r="K21303" s="88"/>
    </row>
    <row r="21304" spans="2:11" ht="12" hidden="1" customHeight="1" x14ac:dyDescent="0.2">
      <c r="B21304" s="88"/>
      <c r="C21304" s="88"/>
      <c r="D21304" s="88"/>
      <c r="E21304" s="88"/>
      <c r="F21304" s="88"/>
      <c r="G21304" s="88"/>
      <c r="H21304" s="88"/>
      <c r="I21304" s="88"/>
      <c r="J21304" s="88"/>
      <c r="K21304" s="88"/>
    </row>
    <row r="21305" spans="2:11" ht="12" hidden="1" customHeight="1" x14ac:dyDescent="0.2">
      <c r="B21305" s="88"/>
      <c r="C21305" s="88"/>
      <c r="D21305" s="88"/>
      <c r="E21305" s="88"/>
      <c r="F21305" s="88"/>
      <c r="G21305" s="88"/>
      <c r="H21305" s="88"/>
      <c r="I21305" s="88"/>
      <c r="J21305" s="88"/>
      <c r="K21305" s="88"/>
    </row>
    <row r="21306" spans="2:11" ht="12" hidden="1" customHeight="1" x14ac:dyDescent="0.2">
      <c r="B21306" s="88"/>
      <c r="C21306" s="88"/>
      <c r="D21306" s="88"/>
      <c r="E21306" s="88"/>
      <c r="F21306" s="88"/>
      <c r="G21306" s="88"/>
      <c r="H21306" s="88"/>
      <c r="I21306" s="88"/>
      <c r="J21306" s="88"/>
      <c r="K21306" s="88"/>
    </row>
    <row r="21307" spans="2:11" ht="12" hidden="1" customHeight="1" x14ac:dyDescent="0.2">
      <c r="B21307" s="88"/>
      <c r="C21307" s="88"/>
      <c r="D21307" s="88"/>
      <c r="E21307" s="88"/>
      <c r="F21307" s="88"/>
      <c r="G21307" s="88"/>
      <c r="H21307" s="88"/>
      <c r="I21307" s="88"/>
      <c r="J21307" s="88"/>
      <c r="K21307" s="88"/>
    </row>
    <row r="21308" spans="2:11" ht="12" hidden="1" customHeight="1" x14ac:dyDescent="0.2">
      <c r="B21308" s="88"/>
      <c r="C21308" s="88"/>
      <c r="D21308" s="88"/>
      <c r="E21308" s="88"/>
      <c r="F21308" s="88"/>
      <c r="G21308" s="88"/>
      <c r="H21308" s="88"/>
      <c r="I21308" s="88"/>
      <c r="J21308" s="88"/>
      <c r="K21308" s="88"/>
    </row>
    <row r="21309" spans="2:11" ht="12" hidden="1" customHeight="1" x14ac:dyDescent="0.2">
      <c r="B21309" s="88"/>
      <c r="C21309" s="88"/>
      <c r="D21309" s="88"/>
      <c r="E21309" s="88"/>
      <c r="F21309" s="88"/>
      <c r="G21309" s="88"/>
      <c r="H21309" s="88"/>
      <c r="I21309" s="88"/>
      <c r="J21309" s="88"/>
      <c r="K21309" s="88"/>
    </row>
    <row r="21310" spans="2:11" ht="12" hidden="1" customHeight="1" x14ac:dyDescent="0.2">
      <c r="B21310" s="88"/>
      <c r="C21310" s="88"/>
      <c r="D21310" s="88"/>
      <c r="E21310" s="88"/>
      <c r="F21310" s="88"/>
      <c r="G21310" s="88"/>
      <c r="H21310" s="88"/>
      <c r="I21310" s="88"/>
      <c r="J21310" s="88"/>
      <c r="K21310" s="88"/>
    </row>
    <row r="21311" spans="2:11" ht="12" hidden="1" customHeight="1" x14ac:dyDescent="0.2">
      <c r="B21311" s="88"/>
      <c r="C21311" s="88"/>
      <c r="D21311" s="88"/>
      <c r="E21311" s="88"/>
      <c r="F21311" s="88"/>
      <c r="G21311" s="88"/>
      <c r="H21311" s="88"/>
      <c r="I21311" s="88"/>
      <c r="J21311" s="88"/>
      <c r="K21311" s="88"/>
    </row>
    <row r="21312" spans="2:11" ht="12" hidden="1" customHeight="1" x14ac:dyDescent="0.2">
      <c r="B21312" s="88"/>
      <c r="C21312" s="88"/>
      <c r="D21312" s="88"/>
      <c r="E21312" s="88"/>
      <c r="F21312" s="88"/>
      <c r="G21312" s="88"/>
      <c r="H21312" s="88"/>
      <c r="I21312" s="88"/>
      <c r="J21312" s="88"/>
      <c r="K21312" s="88"/>
    </row>
    <row r="21313" spans="2:11" ht="12" hidden="1" customHeight="1" x14ac:dyDescent="0.2">
      <c r="B21313" s="88"/>
      <c r="C21313" s="88"/>
      <c r="D21313" s="88"/>
      <c r="E21313" s="88"/>
      <c r="F21313" s="88"/>
      <c r="G21313" s="88"/>
      <c r="H21313" s="88"/>
      <c r="I21313" s="88"/>
      <c r="J21313" s="88"/>
      <c r="K21313" s="88"/>
    </row>
    <row r="21314" spans="2:11" ht="12" hidden="1" customHeight="1" x14ac:dyDescent="0.2">
      <c r="B21314" s="88"/>
      <c r="C21314" s="88"/>
      <c r="D21314" s="88"/>
      <c r="E21314" s="88"/>
      <c r="F21314" s="88"/>
      <c r="G21314" s="88"/>
      <c r="H21314" s="88"/>
      <c r="I21314" s="88"/>
      <c r="J21314" s="88"/>
      <c r="K21314" s="88"/>
    </row>
    <row r="21315" spans="2:11" ht="12" hidden="1" customHeight="1" x14ac:dyDescent="0.2">
      <c r="B21315" s="88"/>
      <c r="C21315" s="88"/>
      <c r="D21315" s="88"/>
      <c r="E21315" s="88"/>
      <c r="F21315" s="88"/>
      <c r="G21315" s="88"/>
      <c r="H21315" s="88"/>
      <c r="I21315" s="88"/>
      <c r="J21315" s="88"/>
      <c r="K21315" s="88"/>
    </row>
    <row r="21316" spans="2:11" ht="12" hidden="1" customHeight="1" x14ac:dyDescent="0.2">
      <c r="B21316" s="88"/>
      <c r="C21316" s="88"/>
      <c r="D21316" s="88"/>
      <c r="E21316" s="88"/>
      <c r="F21316" s="88"/>
      <c r="G21316" s="88"/>
      <c r="H21316" s="88"/>
      <c r="I21316" s="88"/>
      <c r="J21316" s="88"/>
      <c r="K21316" s="88"/>
    </row>
    <row r="21317" spans="2:11" ht="12" hidden="1" customHeight="1" x14ac:dyDescent="0.2">
      <c r="B21317" s="88"/>
      <c r="C21317" s="88"/>
      <c r="D21317" s="88"/>
      <c r="E21317" s="88"/>
      <c r="F21317" s="88"/>
      <c r="G21317" s="88"/>
      <c r="H21317" s="88"/>
      <c r="I21317" s="88"/>
      <c r="J21317" s="88"/>
      <c r="K21317" s="88"/>
    </row>
    <row r="21318" spans="2:11" ht="12" hidden="1" customHeight="1" x14ac:dyDescent="0.2">
      <c r="B21318" s="88"/>
      <c r="C21318" s="88"/>
      <c r="D21318" s="88"/>
      <c r="E21318" s="88"/>
      <c r="F21318" s="88"/>
      <c r="G21318" s="88"/>
      <c r="H21318" s="88"/>
      <c r="I21318" s="88"/>
      <c r="J21318" s="88"/>
      <c r="K21318" s="88"/>
    </row>
    <row r="21319" spans="2:11" ht="12" hidden="1" customHeight="1" x14ac:dyDescent="0.2">
      <c r="B21319" s="88"/>
      <c r="C21319" s="88"/>
      <c r="D21319" s="88"/>
      <c r="E21319" s="88"/>
      <c r="F21319" s="88"/>
      <c r="G21319" s="88"/>
      <c r="H21319" s="88"/>
      <c r="I21319" s="88"/>
      <c r="J21319" s="88"/>
      <c r="K21319" s="88"/>
    </row>
    <row r="21320" spans="2:11" ht="12" hidden="1" customHeight="1" x14ac:dyDescent="0.2">
      <c r="B21320" s="88"/>
      <c r="C21320" s="88"/>
      <c r="D21320" s="88"/>
      <c r="E21320" s="88"/>
      <c r="F21320" s="88"/>
      <c r="G21320" s="88"/>
      <c r="H21320" s="88"/>
      <c r="I21320" s="88"/>
      <c r="J21320" s="88"/>
      <c r="K21320" s="88"/>
    </row>
    <row r="21321" spans="2:11" ht="12" hidden="1" customHeight="1" x14ac:dyDescent="0.2">
      <c r="B21321" s="88"/>
      <c r="C21321" s="88"/>
      <c r="D21321" s="88"/>
      <c r="E21321" s="88"/>
      <c r="F21321" s="88"/>
      <c r="G21321" s="88"/>
      <c r="H21321" s="88"/>
      <c r="I21321" s="88"/>
      <c r="J21321" s="88"/>
      <c r="K21321" s="88"/>
    </row>
    <row r="21322" spans="2:11" ht="12" hidden="1" customHeight="1" x14ac:dyDescent="0.2">
      <c r="B21322" s="88"/>
      <c r="C21322" s="88"/>
      <c r="D21322" s="88"/>
      <c r="E21322" s="88"/>
      <c r="F21322" s="88"/>
      <c r="G21322" s="88"/>
      <c r="H21322" s="88"/>
      <c r="I21322" s="88"/>
      <c r="J21322" s="88"/>
      <c r="K21322" s="88"/>
    </row>
    <row r="21323" spans="2:11" ht="12" hidden="1" customHeight="1" x14ac:dyDescent="0.2">
      <c r="B21323" s="88"/>
      <c r="C21323" s="88"/>
      <c r="D21323" s="88"/>
      <c r="E21323" s="88"/>
      <c r="F21323" s="88"/>
      <c r="G21323" s="88"/>
      <c r="H21323" s="88"/>
      <c r="I21323" s="88"/>
      <c r="J21323" s="88"/>
      <c r="K21323" s="88"/>
    </row>
    <row r="21324" spans="2:11" ht="12" hidden="1" customHeight="1" x14ac:dyDescent="0.2">
      <c r="B21324" s="88"/>
      <c r="C21324" s="88"/>
      <c r="D21324" s="88"/>
      <c r="E21324" s="88"/>
      <c r="F21324" s="88"/>
      <c r="G21324" s="88"/>
      <c r="H21324" s="88"/>
      <c r="I21324" s="88"/>
      <c r="J21324" s="88"/>
      <c r="K21324" s="88"/>
    </row>
    <row r="21325" spans="2:11" ht="12" hidden="1" customHeight="1" x14ac:dyDescent="0.2">
      <c r="B21325" s="88"/>
      <c r="C21325" s="88"/>
      <c r="D21325" s="88"/>
      <c r="E21325" s="88"/>
      <c r="F21325" s="88"/>
      <c r="G21325" s="88"/>
      <c r="H21325" s="88"/>
      <c r="I21325" s="88"/>
      <c r="J21325" s="88"/>
      <c r="K21325" s="88"/>
    </row>
    <row r="21326" spans="2:11" ht="12" hidden="1" customHeight="1" x14ac:dyDescent="0.2">
      <c r="B21326" s="88"/>
      <c r="C21326" s="88"/>
      <c r="D21326" s="88"/>
      <c r="E21326" s="88"/>
      <c r="F21326" s="88"/>
      <c r="G21326" s="88"/>
      <c r="H21326" s="88"/>
      <c r="I21326" s="88"/>
      <c r="J21326" s="88"/>
      <c r="K21326" s="88"/>
    </row>
    <row r="21327" spans="2:11" ht="12" hidden="1" customHeight="1" x14ac:dyDescent="0.2">
      <c r="B21327" s="88"/>
      <c r="C21327" s="88"/>
      <c r="D21327" s="88"/>
      <c r="E21327" s="88"/>
      <c r="F21327" s="88"/>
      <c r="G21327" s="88"/>
      <c r="H21327" s="88"/>
      <c r="I21327" s="88"/>
      <c r="J21327" s="88"/>
      <c r="K21327" s="88"/>
    </row>
    <row r="21328" spans="2:11" ht="12" hidden="1" customHeight="1" x14ac:dyDescent="0.2">
      <c r="B21328" s="88"/>
      <c r="C21328" s="88"/>
      <c r="D21328" s="88"/>
      <c r="E21328" s="88"/>
      <c r="F21328" s="88"/>
      <c r="G21328" s="88"/>
      <c r="H21328" s="88"/>
      <c r="I21328" s="88"/>
      <c r="J21328" s="88"/>
      <c r="K21328" s="88"/>
    </row>
    <row r="21329" spans="2:11" ht="12" hidden="1" customHeight="1" x14ac:dyDescent="0.2">
      <c r="B21329" s="88"/>
      <c r="C21329" s="88"/>
      <c r="D21329" s="88"/>
      <c r="E21329" s="88"/>
      <c r="F21329" s="88"/>
      <c r="G21329" s="88"/>
      <c r="H21329" s="88"/>
      <c r="I21329" s="88"/>
      <c r="J21329" s="88"/>
      <c r="K21329" s="88"/>
    </row>
    <row r="21330" spans="2:11" ht="12" hidden="1" customHeight="1" x14ac:dyDescent="0.2">
      <c r="B21330" s="88"/>
      <c r="C21330" s="88"/>
      <c r="D21330" s="88"/>
      <c r="E21330" s="88"/>
      <c r="F21330" s="88"/>
      <c r="G21330" s="88"/>
      <c r="H21330" s="88"/>
      <c r="I21330" s="88"/>
      <c r="J21330" s="88"/>
      <c r="K21330" s="88"/>
    </row>
    <row r="21331" spans="2:11" ht="12" hidden="1" customHeight="1" x14ac:dyDescent="0.2">
      <c r="B21331" s="88"/>
      <c r="C21331" s="88"/>
      <c r="D21331" s="88"/>
      <c r="E21331" s="88"/>
      <c r="F21331" s="88"/>
      <c r="G21331" s="88"/>
      <c r="H21331" s="88"/>
      <c r="I21331" s="88"/>
      <c r="J21331" s="88"/>
      <c r="K21331" s="88"/>
    </row>
    <row r="21332" spans="2:11" ht="12" hidden="1" customHeight="1" x14ac:dyDescent="0.2">
      <c r="B21332" s="88"/>
      <c r="C21332" s="88"/>
      <c r="D21332" s="88"/>
      <c r="E21332" s="88"/>
      <c r="F21332" s="88"/>
      <c r="G21332" s="88"/>
      <c r="H21332" s="88"/>
      <c r="I21332" s="88"/>
      <c r="J21332" s="88"/>
      <c r="K21332" s="88"/>
    </row>
    <row r="21333" spans="2:11" ht="12" hidden="1" customHeight="1" x14ac:dyDescent="0.2">
      <c r="B21333" s="88"/>
      <c r="C21333" s="88"/>
      <c r="D21333" s="88"/>
      <c r="E21333" s="88"/>
      <c r="F21333" s="88"/>
      <c r="G21333" s="88"/>
      <c r="H21333" s="88"/>
      <c r="I21333" s="88"/>
      <c r="J21333" s="88"/>
      <c r="K21333" s="88"/>
    </row>
    <row r="21334" spans="2:11" ht="12" hidden="1" customHeight="1" x14ac:dyDescent="0.2">
      <c r="B21334" s="88"/>
      <c r="C21334" s="88"/>
      <c r="D21334" s="88"/>
      <c r="E21334" s="88"/>
      <c r="F21334" s="88"/>
      <c r="G21334" s="88"/>
      <c r="H21334" s="88"/>
      <c r="I21334" s="88"/>
      <c r="J21334" s="88"/>
      <c r="K21334" s="88"/>
    </row>
    <row r="21335" spans="2:11" ht="12" hidden="1" customHeight="1" x14ac:dyDescent="0.2">
      <c r="B21335" s="88"/>
      <c r="C21335" s="88"/>
      <c r="D21335" s="88"/>
      <c r="E21335" s="88"/>
      <c r="F21335" s="88"/>
      <c r="G21335" s="88"/>
      <c r="H21335" s="88"/>
      <c r="I21335" s="88"/>
      <c r="J21335" s="88"/>
      <c r="K21335" s="88"/>
    </row>
    <row r="21336" spans="2:11" ht="12" hidden="1" customHeight="1" x14ac:dyDescent="0.2">
      <c r="B21336" s="88"/>
      <c r="C21336" s="88"/>
      <c r="D21336" s="88"/>
      <c r="E21336" s="88"/>
      <c r="F21336" s="88"/>
      <c r="G21336" s="88"/>
      <c r="H21336" s="88"/>
      <c r="I21336" s="88"/>
      <c r="J21336" s="88"/>
      <c r="K21336" s="88"/>
    </row>
    <row r="21337" spans="2:11" ht="12" hidden="1" customHeight="1" x14ac:dyDescent="0.2">
      <c r="B21337" s="88"/>
      <c r="C21337" s="88"/>
      <c r="D21337" s="88"/>
      <c r="E21337" s="88"/>
      <c r="F21337" s="88"/>
      <c r="G21337" s="88"/>
      <c r="H21337" s="88"/>
      <c r="I21337" s="88"/>
      <c r="J21337" s="88"/>
      <c r="K21337" s="88"/>
    </row>
    <row r="21338" spans="2:11" ht="12" hidden="1" customHeight="1" x14ac:dyDescent="0.2">
      <c r="B21338" s="88"/>
      <c r="C21338" s="88"/>
      <c r="D21338" s="88"/>
      <c r="E21338" s="88"/>
      <c r="F21338" s="88"/>
      <c r="G21338" s="88"/>
      <c r="H21338" s="88"/>
      <c r="I21338" s="88"/>
      <c r="J21338" s="88"/>
      <c r="K21338" s="88"/>
    </row>
    <row r="21339" spans="2:11" ht="12" hidden="1" customHeight="1" x14ac:dyDescent="0.2">
      <c r="B21339" s="88"/>
      <c r="C21339" s="88"/>
      <c r="D21339" s="88"/>
      <c r="E21339" s="88"/>
      <c r="F21339" s="88"/>
      <c r="G21339" s="88"/>
      <c r="H21339" s="88"/>
      <c r="I21339" s="88"/>
      <c r="J21339" s="88"/>
      <c r="K21339" s="88"/>
    </row>
    <row r="21340" spans="2:11" ht="12" hidden="1" customHeight="1" x14ac:dyDescent="0.2">
      <c r="B21340" s="88"/>
      <c r="C21340" s="88"/>
      <c r="D21340" s="88"/>
      <c r="E21340" s="88"/>
      <c r="F21340" s="88"/>
      <c r="G21340" s="88"/>
      <c r="H21340" s="88"/>
      <c r="I21340" s="88"/>
      <c r="J21340" s="88"/>
      <c r="K21340" s="88"/>
    </row>
    <row r="21341" spans="2:11" ht="12" hidden="1" customHeight="1" x14ac:dyDescent="0.2">
      <c r="B21341" s="88"/>
      <c r="C21341" s="88"/>
      <c r="D21341" s="88"/>
      <c r="E21341" s="88"/>
      <c r="F21341" s="88"/>
      <c r="G21341" s="88"/>
      <c r="H21341" s="88"/>
      <c r="I21341" s="88"/>
      <c r="J21341" s="88"/>
      <c r="K21341" s="88"/>
    </row>
    <row r="21342" spans="2:11" ht="12" hidden="1" customHeight="1" x14ac:dyDescent="0.2">
      <c r="B21342" s="88"/>
      <c r="C21342" s="88"/>
      <c r="D21342" s="88"/>
      <c r="E21342" s="88"/>
      <c r="F21342" s="88"/>
      <c r="G21342" s="88"/>
      <c r="H21342" s="88"/>
      <c r="I21342" s="88"/>
      <c r="J21342" s="88"/>
      <c r="K21342" s="88"/>
    </row>
    <row r="21343" spans="2:11" ht="12" hidden="1" customHeight="1" x14ac:dyDescent="0.2">
      <c r="B21343" s="88"/>
      <c r="C21343" s="88"/>
      <c r="D21343" s="88"/>
      <c r="E21343" s="88"/>
      <c r="F21343" s="88"/>
      <c r="G21343" s="88"/>
      <c r="H21343" s="88"/>
      <c r="I21343" s="88"/>
      <c r="J21343" s="88"/>
      <c r="K21343" s="88"/>
    </row>
    <row r="21344" spans="2:11" ht="12" hidden="1" customHeight="1" x14ac:dyDescent="0.2">
      <c r="B21344" s="88"/>
      <c r="C21344" s="88"/>
      <c r="D21344" s="88"/>
      <c r="E21344" s="88"/>
      <c r="F21344" s="88"/>
      <c r="G21344" s="88"/>
      <c r="H21344" s="88"/>
      <c r="I21344" s="88"/>
      <c r="J21344" s="88"/>
      <c r="K21344" s="88"/>
    </row>
    <row r="21345" spans="2:11" ht="12" hidden="1" customHeight="1" x14ac:dyDescent="0.2">
      <c r="B21345" s="88"/>
      <c r="C21345" s="88"/>
      <c r="D21345" s="88"/>
      <c r="E21345" s="88"/>
      <c r="F21345" s="88"/>
      <c r="G21345" s="88"/>
      <c r="H21345" s="88"/>
      <c r="I21345" s="88"/>
      <c r="J21345" s="88"/>
      <c r="K21345" s="88"/>
    </row>
    <row r="21346" spans="2:11" ht="12" hidden="1" customHeight="1" x14ac:dyDescent="0.2">
      <c r="B21346" s="88"/>
      <c r="C21346" s="88"/>
      <c r="D21346" s="88"/>
      <c r="E21346" s="88"/>
      <c r="F21346" s="88"/>
      <c r="G21346" s="88"/>
      <c r="H21346" s="88"/>
      <c r="I21346" s="88"/>
      <c r="J21346" s="88"/>
      <c r="K21346" s="88"/>
    </row>
    <row r="21347" spans="2:11" ht="12" hidden="1" customHeight="1" x14ac:dyDescent="0.2">
      <c r="B21347" s="88"/>
      <c r="C21347" s="88"/>
      <c r="D21347" s="88"/>
      <c r="E21347" s="88"/>
      <c r="F21347" s="88"/>
      <c r="G21347" s="88"/>
      <c r="H21347" s="88"/>
      <c r="I21347" s="88"/>
      <c r="J21347" s="88"/>
      <c r="K21347" s="88"/>
    </row>
    <row r="21348" spans="2:11" ht="12" hidden="1" customHeight="1" x14ac:dyDescent="0.2">
      <c r="B21348" s="88"/>
      <c r="C21348" s="88"/>
      <c r="D21348" s="88"/>
      <c r="E21348" s="88"/>
      <c r="F21348" s="88"/>
      <c r="G21348" s="88"/>
      <c r="H21348" s="88"/>
      <c r="I21348" s="88"/>
      <c r="J21348" s="88"/>
      <c r="K21348" s="88"/>
    </row>
    <row r="21349" spans="2:11" ht="12" hidden="1" customHeight="1" x14ac:dyDescent="0.2">
      <c r="B21349" s="88"/>
      <c r="C21349" s="88"/>
      <c r="D21349" s="88"/>
      <c r="E21349" s="88"/>
      <c r="F21349" s="88"/>
      <c r="G21349" s="88"/>
      <c r="H21349" s="88"/>
      <c r="I21349" s="88"/>
      <c r="J21349" s="88"/>
      <c r="K21349" s="88"/>
    </row>
    <row r="21350" spans="2:11" ht="12" hidden="1" customHeight="1" x14ac:dyDescent="0.2">
      <c r="B21350" s="88"/>
      <c r="C21350" s="88"/>
      <c r="D21350" s="88"/>
      <c r="E21350" s="88"/>
      <c r="F21350" s="88"/>
      <c r="G21350" s="88"/>
      <c r="H21350" s="88"/>
      <c r="I21350" s="88"/>
      <c r="J21350" s="88"/>
      <c r="K21350" s="88"/>
    </row>
    <row r="21351" spans="2:11" ht="12" hidden="1" customHeight="1" x14ac:dyDescent="0.2">
      <c r="B21351" s="88"/>
      <c r="C21351" s="88"/>
      <c r="D21351" s="88"/>
      <c r="E21351" s="88"/>
      <c r="F21351" s="88"/>
      <c r="G21351" s="88"/>
      <c r="H21351" s="88"/>
      <c r="I21351" s="88"/>
      <c r="J21351" s="88"/>
      <c r="K21351" s="88"/>
    </row>
    <row r="21352" spans="2:11" ht="12" hidden="1" customHeight="1" x14ac:dyDescent="0.2">
      <c r="B21352" s="88"/>
      <c r="C21352" s="88"/>
      <c r="D21352" s="88"/>
      <c r="E21352" s="88"/>
      <c r="F21352" s="88"/>
      <c r="G21352" s="88"/>
      <c r="H21352" s="88"/>
      <c r="I21352" s="88"/>
      <c r="J21352" s="88"/>
      <c r="K21352" s="88"/>
    </row>
    <row r="21353" spans="2:11" ht="12" hidden="1" customHeight="1" x14ac:dyDescent="0.2">
      <c r="B21353" s="88"/>
      <c r="C21353" s="88"/>
      <c r="D21353" s="88"/>
      <c r="E21353" s="88"/>
      <c r="F21353" s="88"/>
      <c r="G21353" s="88"/>
      <c r="H21353" s="88"/>
      <c r="I21353" s="88"/>
      <c r="J21353" s="88"/>
      <c r="K21353" s="88"/>
    </row>
    <row r="21354" spans="2:11" ht="12" hidden="1" customHeight="1" x14ac:dyDescent="0.2">
      <c r="B21354" s="88"/>
      <c r="C21354" s="88"/>
      <c r="D21354" s="88"/>
      <c r="E21354" s="88"/>
      <c r="F21354" s="88"/>
      <c r="G21354" s="88"/>
      <c r="H21354" s="88"/>
      <c r="I21354" s="88"/>
      <c r="J21354" s="88"/>
      <c r="K21354" s="88"/>
    </row>
    <row r="21355" spans="2:11" ht="12" hidden="1" customHeight="1" x14ac:dyDescent="0.2">
      <c r="B21355" s="88"/>
      <c r="C21355" s="88"/>
      <c r="D21355" s="88"/>
      <c r="E21355" s="88"/>
      <c r="F21355" s="88"/>
      <c r="G21355" s="88"/>
      <c r="H21355" s="88"/>
      <c r="I21355" s="88"/>
      <c r="J21355" s="88"/>
      <c r="K21355" s="88"/>
    </row>
    <row r="21356" spans="2:11" ht="12" hidden="1" customHeight="1" x14ac:dyDescent="0.2">
      <c r="B21356" s="88"/>
      <c r="C21356" s="88"/>
      <c r="D21356" s="88"/>
      <c r="E21356" s="88"/>
      <c r="F21356" s="88"/>
      <c r="G21356" s="88"/>
      <c r="H21356" s="88"/>
      <c r="I21356" s="88"/>
      <c r="J21356" s="88"/>
      <c r="K21356" s="88"/>
    </row>
    <row r="21357" spans="2:11" ht="12" hidden="1" customHeight="1" x14ac:dyDescent="0.2">
      <c r="B21357" s="88"/>
      <c r="C21357" s="88"/>
      <c r="D21357" s="88"/>
      <c r="E21357" s="88"/>
      <c r="F21357" s="88"/>
      <c r="G21357" s="88"/>
      <c r="H21357" s="88"/>
      <c r="I21357" s="88"/>
      <c r="J21357" s="88"/>
      <c r="K21357" s="88"/>
    </row>
    <row r="21358" spans="2:11" ht="12" hidden="1" customHeight="1" x14ac:dyDescent="0.2">
      <c r="B21358" s="88"/>
      <c r="C21358" s="88"/>
      <c r="D21358" s="88"/>
      <c r="E21358" s="88"/>
      <c r="F21358" s="88"/>
      <c r="G21358" s="88"/>
      <c r="H21358" s="88"/>
      <c r="I21358" s="88"/>
      <c r="J21358" s="88"/>
      <c r="K21358" s="88"/>
    </row>
    <row r="21359" spans="2:11" ht="12" hidden="1" customHeight="1" x14ac:dyDescent="0.2">
      <c r="B21359" s="88"/>
      <c r="C21359" s="88"/>
      <c r="D21359" s="88"/>
      <c r="E21359" s="88"/>
      <c r="F21359" s="88"/>
      <c r="G21359" s="88"/>
      <c r="H21359" s="88"/>
      <c r="I21359" s="88"/>
      <c r="J21359" s="88"/>
      <c r="K21359" s="88"/>
    </row>
    <row r="21360" spans="2:11" ht="12" hidden="1" customHeight="1" x14ac:dyDescent="0.2">
      <c r="B21360" s="88"/>
      <c r="C21360" s="88"/>
      <c r="D21360" s="88"/>
      <c r="E21360" s="88"/>
      <c r="F21360" s="88"/>
      <c r="G21360" s="88"/>
      <c r="H21360" s="88"/>
      <c r="I21360" s="88"/>
      <c r="J21360" s="88"/>
      <c r="K21360" s="88"/>
    </row>
    <row r="21361" spans="2:11" ht="12" hidden="1" customHeight="1" x14ac:dyDescent="0.2">
      <c r="B21361" s="88"/>
      <c r="C21361" s="88"/>
      <c r="D21361" s="88"/>
      <c r="E21361" s="88"/>
      <c r="F21361" s="88"/>
      <c r="G21361" s="88"/>
      <c r="H21361" s="88"/>
      <c r="I21361" s="88"/>
      <c r="J21361" s="88"/>
      <c r="K21361" s="88"/>
    </row>
    <row r="21362" spans="2:11" ht="12" hidden="1" customHeight="1" x14ac:dyDescent="0.2">
      <c r="B21362" s="88"/>
      <c r="C21362" s="88"/>
      <c r="D21362" s="88"/>
      <c r="E21362" s="88"/>
      <c r="F21362" s="88"/>
      <c r="G21362" s="88"/>
      <c r="H21362" s="88"/>
      <c r="I21362" s="88"/>
      <c r="J21362" s="88"/>
      <c r="K21362" s="88"/>
    </row>
    <row r="21363" spans="2:11" ht="12" hidden="1" customHeight="1" x14ac:dyDescent="0.2">
      <c r="B21363" s="88"/>
      <c r="C21363" s="88"/>
      <c r="D21363" s="88"/>
      <c r="E21363" s="88"/>
      <c r="F21363" s="88"/>
      <c r="G21363" s="88"/>
      <c r="H21363" s="88"/>
      <c r="I21363" s="88"/>
      <c r="J21363" s="88"/>
      <c r="K21363" s="88"/>
    </row>
    <row r="21364" spans="2:11" ht="12" hidden="1" customHeight="1" x14ac:dyDescent="0.2">
      <c r="B21364" s="88"/>
      <c r="C21364" s="88"/>
      <c r="D21364" s="88"/>
      <c r="E21364" s="88"/>
      <c r="F21364" s="88"/>
      <c r="G21364" s="88"/>
      <c r="H21364" s="88"/>
      <c r="I21364" s="88"/>
      <c r="J21364" s="88"/>
      <c r="K21364" s="88"/>
    </row>
    <row r="21365" spans="2:11" ht="12" hidden="1" customHeight="1" x14ac:dyDescent="0.2">
      <c r="B21365" s="88"/>
      <c r="C21365" s="88"/>
      <c r="D21365" s="88"/>
      <c r="E21365" s="88"/>
      <c r="F21365" s="88"/>
      <c r="G21365" s="88"/>
      <c r="H21365" s="88"/>
      <c r="I21365" s="88"/>
      <c r="J21365" s="88"/>
      <c r="K21365" s="88"/>
    </row>
    <row r="21366" spans="2:11" ht="12" hidden="1" customHeight="1" x14ac:dyDescent="0.2">
      <c r="B21366" s="88"/>
      <c r="C21366" s="88"/>
      <c r="D21366" s="88"/>
      <c r="E21366" s="88"/>
      <c r="F21366" s="88"/>
      <c r="G21366" s="88"/>
      <c r="H21366" s="88"/>
      <c r="I21366" s="88"/>
      <c r="J21366" s="88"/>
      <c r="K21366" s="88"/>
    </row>
    <row r="21367" spans="2:11" ht="12" hidden="1" customHeight="1" x14ac:dyDescent="0.2">
      <c r="B21367" s="88"/>
      <c r="C21367" s="88"/>
      <c r="D21367" s="88"/>
      <c r="E21367" s="88"/>
      <c r="F21367" s="88"/>
      <c r="G21367" s="88"/>
      <c r="H21367" s="88"/>
      <c r="I21367" s="88"/>
      <c r="J21367" s="88"/>
      <c r="K21367" s="88"/>
    </row>
    <row r="21368" spans="2:11" ht="12" hidden="1" customHeight="1" x14ac:dyDescent="0.2">
      <c r="B21368" s="88"/>
      <c r="C21368" s="88"/>
      <c r="D21368" s="88"/>
      <c r="E21368" s="88"/>
      <c r="F21368" s="88"/>
      <c r="G21368" s="88"/>
      <c r="H21368" s="88"/>
      <c r="I21368" s="88"/>
      <c r="J21368" s="88"/>
      <c r="K21368" s="88"/>
    </row>
    <row r="21369" spans="2:11" ht="12" hidden="1" customHeight="1" x14ac:dyDescent="0.2">
      <c r="B21369" s="88"/>
      <c r="C21369" s="88"/>
      <c r="D21369" s="88"/>
      <c r="E21369" s="88"/>
      <c r="F21369" s="88"/>
      <c r="G21369" s="88"/>
      <c r="H21369" s="88"/>
      <c r="I21369" s="88"/>
      <c r="J21369" s="88"/>
      <c r="K21369" s="88"/>
    </row>
    <row r="21370" spans="2:11" ht="12" hidden="1" customHeight="1" x14ac:dyDescent="0.2">
      <c r="B21370" s="88"/>
      <c r="C21370" s="88"/>
      <c r="D21370" s="88"/>
      <c r="E21370" s="88"/>
      <c r="F21370" s="88"/>
      <c r="G21370" s="88"/>
      <c r="H21370" s="88"/>
      <c r="I21370" s="88"/>
      <c r="J21370" s="88"/>
      <c r="K21370" s="88"/>
    </row>
    <row r="21371" spans="2:11" ht="12" hidden="1" customHeight="1" x14ac:dyDescent="0.2">
      <c r="B21371" s="88"/>
      <c r="C21371" s="88"/>
      <c r="D21371" s="88"/>
      <c r="E21371" s="88"/>
      <c r="F21371" s="88"/>
      <c r="G21371" s="88"/>
      <c r="H21371" s="88"/>
      <c r="I21371" s="88"/>
      <c r="J21371" s="88"/>
      <c r="K21371" s="88"/>
    </row>
    <row r="21372" spans="2:11" ht="12" hidden="1" customHeight="1" x14ac:dyDescent="0.2">
      <c r="B21372" s="88"/>
      <c r="C21372" s="88"/>
      <c r="D21372" s="88"/>
      <c r="E21372" s="88"/>
      <c r="F21372" s="88"/>
      <c r="G21372" s="88"/>
      <c r="H21372" s="88"/>
      <c r="I21372" s="88"/>
      <c r="J21372" s="88"/>
      <c r="K21372" s="88"/>
    </row>
    <row r="21373" spans="2:11" ht="12" hidden="1" customHeight="1" x14ac:dyDescent="0.2">
      <c r="B21373" s="88"/>
      <c r="C21373" s="88"/>
      <c r="D21373" s="88"/>
      <c r="E21373" s="88"/>
      <c r="F21373" s="88"/>
      <c r="G21373" s="88"/>
      <c r="H21373" s="88"/>
      <c r="I21373" s="88"/>
      <c r="J21373" s="88"/>
      <c r="K21373" s="88"/>
    </row>
    <row r="21374" spans="2:11" ht="12" hidden="1" customHeight="1" x14ac:dyDescent="0.2">
      <c r="B21374" s="88"/>
      <c r="C21374" s="88"/>
      <c r="D21374" s="88"/>
      <c r="E21374" s="88"/>
      <c r="F21374" s="88"/>
      <c r="G21374" s="88"/>
      <c r="H21374" s="88"/>
      <c r="I21374" s="88"/>
      <c r="J21374" s="88"/>
      <c r="K21374" s="88"/>
    </row>
    <row r="21375" spans="2:11" ht="12" hidden="1" customHeight="1" x14ac:dyDescent="0.2">
      <c r="B21375" s="88"/>
      <c r="C21375" s="88"/>
      <c r="D21375" s="88"/>
      <c r="E21375" s="88"/>
      <c r="F21375" s="88"/>
      <c r="G21375" s="88"/>
      <c r="H21375" s="88"/>
      <c r="I21375" s="88"/>
      <c r="J21375" s="88"/>
      <c r="K21375" s="88"/>
    </row>
    <row r="21376" spans="2:11" ht="12" hidden="1" customHeight="1" x14ac:dyDescent="0.2">
      <c r="B21376" s="88"/>
      <c r="C21376" s="88"/>
      <c r="D21376" s="88"/>
      <c r="E21376" s="88"/>
      <c r="F21376" s="88"/>
      <c r="G21376" s="88"/>
      <c r="H21376" s="88"/>
      <c r="I21376" s="88"/>
      <c r="J21376" s="88"/>
      <c r="K21376" s="88"/>
    </row>
    <row r="21377" spans="2:11" ht="12" hidden="1" customHeight="1" x14ac:dyDescent="0.2">
      <c r="B21377" s="88"/>
      <c r="C21377" s="88"/>
      <c r="D21377" s="88"/>
      <c r="E21377" s="88"/>
      <c r="F21377" s="88"/>
      <c r="G21377" s="88"/>
      <c r="H21377" s="88"/>
      <c r="I21377" s="88"/>
      <c r="J21377" s="88"/>
      <c r="K21377" s="88"/>
    </row>
    <row r="21378" spans="2:11" ht="12" hidden="1" customHeight="1" x14ac:dyDescent="0.2">
      <c r="B21378" s="88"/>
      <c r="C21378" s="88"/>
      <c r="D21378" s="88"/>
      <c r="E21378" s="88"/>
      <c r="F21378" s="88"/>
      <c r="G21378" s="88"/>
      <c r="H21378" s="88"/>
      <c r="I21378" s="88"/>
      <c r="J21378" s="88"/>
      <c r="K21378" s="88"/>
    </row>
    <row r="21379" spans="2:11" ht="12" hidden="1" customHeight="1" x14ac:dyDescent="0.2">
      <c r="B21379" s="88"/>
      <c r="C21379" s="88"/>
      <c r="D21379" s="88"/>
      <c r="E21379" s="88"/>
      <c r="F21379" s="88"/>
      <c r="G21379" s="88"/>
      <c r="H21379" s="88"/>
      <c r="I21379" s="88"/>
      <c r="J21379" s="88"/>
      <c r="K21379" s="88"/>
    </row>
    <row r="21380" spans="2:11" ht="12" hidden="1" customHeight="1" x14ac:dyDescent="0.2">
      <c r="B21380" s="88"/>
      <c r="C21380" s="88"/>
      <c r="D21380" s="88"/>
      <c r="E21380" s="88"/>
      <c r="F21380" s="88"/>
      <c r="G21380" s="88"/>
      <c r="H21380" s="88"/>
      <c r="I21380" s="88"/>
      <c r="J21380" s="88"/>
      <c r="K21380" s="88"/>
    </row>
    <row r="21381" spans="2:11" ht="12" hidden="1" customHeight="1" x14ac:dyDescent="0.2">
      <c r="B21381" s="88"/>
      <c r="C21381" s="88"/>
      <c r="D21381" s="88"/>
      <c r="E21381" s="88"/>
      <c r="F21381" s="88"/>
      <c r="G21381" s="88"/>
      <c r="H21381" s="88"/>
      <c r="I21381" s="88"/>
      <c r="J21381" s="88"/>
      <c r="K21381" s="88"/>
    </row>
    <row r="21382" spans="2:11" ht="12" hidden="1" customHeight="1" x14ac:dyDescent="0.2">
      <c r="B21382" s="88"/>
      <c r="C21382" s="88"/>
      <c r="D21382" s="88"/>
      <c r="E21382" s="88"/>
      <c r="F21382" s="88"/>
      <c r="G21382" s="88"/>
      <c r="H21382" s="88"/>
      <c r="I21382" s="88"/>
      <c r="J21382" s="88"/>
      <c r="K21382" s="88"/>
    </row>
    <row r="21383" spans="2:11" ht="12" hidden="1" customHeight="1" x14ac:dyDescent="0.2">
      <c r="B21383" s="88"/>
      <c r="C21383" s="88"/>
      <c r="D21383" s="88"/>
      <c r="E21383" s="88"/>
      <c r="F21383" s="88"/>
      <c r="G21383" s="88"/>
      <c r="H21383" s="88"/>
      <c r="I21383" s="88"/>
      <c r="J21383" s="88"/>
      <c r="K21383" s="88"/>
    </row>
    <row r="21384" spans="2:11" ht="12" hidden="1" customHeight="1" x14ac:dyDescent="0.2">
      <c r="B21384" s="88"/>
      <c r="C21384" s="88"/>
      <c r="D21384" s="88"/>
      <c r="E21384" s="88"/>
      <c r="F21384" s="88"/>
      <c r="G21384" s="88"/>
      <c r="H21384" s="88"/>
      <c r="I21384" s="88"/>
      <c r="J21384" s="88"/>
      <c r="K21384" s="88"/>
    </row>
    <row r="21385" spans="2:11" ht="12" hidden="1" customHeight="1" x14ac:dyDescent="0.2">
      <c r="B21385" s="88"/>
      <c r="C21385" s="88"/>
      <c r="D21385" s="88"/>
      <c r="E21385" s="88"/>
      <c r="F21385" s="88"/>
      <c r="G21385" s="88"/>
      <c r="H21385" s="88"/>
      <c r="I21385" s="88"/>
      <c r="J21385" s="88"/>
      <c r="K21385" s="88"/>
    </row>
    <row r="21386" spans="2:11" ht="12" hidden="1" customHeight="1" x14ac:dyDescent="0.2">
      <c r="B21386" s="88"/>
      <c r="C21386" s="88"/>
      <c r="D21386" s="88"/>
      <c r="E21386" s="88"/>
      <c r="F21386" s="88"/>
      <c r="G21386" s="88"/>
      <c r="H21386" s="88"/>
      <c r="I21386" s="88"/>
      <c r="J21386" s="88"/>
      <c r="K21386" s="88"/>
    </row>
    <row r="21387" spans="2:11" ht="12" hidden="1" customHeight="1" x14ac:dyDescent="0.2">
      <c r="B21387" s="88"/>
      <c r="C21387" s="88"/>
      <c r="D21387" s="88"/>
      <c r="E21387" s="88"/>
      <c r="F21387" s="88"/>
      <c r="G21387" s="88"/>
      <c r="H21387" s="88"/>
      <c r="I21387" s="88"/>
      <c r="J21387" s="88"/>
      <c r="K21387" s="88"/>
    </row>
    <row r="21388" spans="2:11" ht="12" hidden="1" customHeight="1" x14ac:dyDescent="0.2">
      <c r="B21388" s="88"/>
      <c r="C21388" s="88"/>
      <c r="D21388" s="88"/>
      <c r="E21388" s="88"/>
      <c r="F21388" s="88"/>
      <c r="G21388" s="88"/>
      <c r="H21388" s="88"/>
      <c r="I21388" s="88"/>
      <c r="J21388" s="88"/>
      <c r="K21388" s="88"/>
    </row>
    <row r="21389" spans="2:11" ht="12" hidden="1" customHeight="1" x14ac:dyDescent="0.2">
      <c r="B21389" s="88"/>
      <c r="C21389" s="88"/>
      <c r="D21389" s="88"/>
      <c r="E21389" s="88"/>
      <c r="F21389" s="88"/>
      <c r="G21389" s="88"/>
      <c r="H21389" s="88"/>
      <c r="I21389" s="88"/>
      <c r="J21389" s="88"/>
      <c r="K21389" s="88"/>
    </row>
    <row r="21390" spans="2:11" ht="12" hidden="1" customHeight="1" x14ac:dyDescent="0.2">
      <c r="B21390" s="88"/>
      <c r="C21390" s="88"/>
      <c r="D21390" s="88"/>
      <c r="E21390" s="88"/>
      <c r="F21390" s="88"/>
      <c r="G21390" s="88"/>
      <c r="H21390" s="88"/>
      <c r="I21390" s="88"/>
      <c r="J21390" s="88"/>
      <c r="K21390" s="88"/>
    </row>
    <row r="21391" spans="2:11" ht="12" hidden="1" customHeight="1" x14ac:dyDescent="0.2">
      <c r="B21391" s="88"/>
      <c r="C21391" s="88"/>
      <c r="D21391" s="88"/>
      <c r="E21391" s="88"/>
      <c r="F21391" s="88"/>
      <c r="G21391" s="88"/>
      <c r="H21391" s="88"/>
      <c r="I21391" s="88"/>
      <c r="J21391" s="88"/>
      <c r="K21391" s="88"/>
    </row>
    <row r="21392" spans="2:11" ht="12" hidden="1" customHeight="1" x14ac:dyDescent="0.2">
      <c r="B21392" s="88"/>
      <c r="C21392" s="88"/>
      <c r="D21392" s="88"/>
      <c r="E21392" s="88"/>
      <c r="F21392" s="88"/>
      <c r="G21392" s="88"/>
      <c r="H21392" s="88"/>
      <c r="I21392" s="88"/>
      <c r="J21392" s="88"/>
      <c r="K21392" s="88"/>
    </row>
    <row r="21393" spans="2:11" ht="12" hidden="1" customHeight="1" x14ac:dyDescent="0.2">
      <c r="B21393" s="88"/>
      <c r="C21393" s="88"/>
      <c r="D21393" s="88"/>
      <c r="E21393" s="88"/>
      <c r="F21393" s="88"/>
      <c r="G21393" s="88"/>
      <c r="H21393" s="88"/>
      <c r="I21393" s="88"/>
      <c r="J21393" s="88"/>
      <c r="K21393" s="88"/>
    </row>
    <row r="21394" spans="2:11" ht="12" hidden="1" customHeight="1" x14ac:dyDescent="0.2">
      <c r="B21394" s="88"/>
      <c r="C21394" s="88"/>
      <c r="D21394" s="88"/>
      <c r="E21394" s="88"/>
      <c r="F21394" s="88"/>
      <c r="G21394" s="88"/>
      <c r="H21394" s="88"/>
      <c r="I21394" s="88"/>
      <c r="J21394" s="88"/>
      <c r="K21394" s="88"/>
    </row>
    <row r="21395" spans="2:11" ht="12" hidden="1" customHeight="1" x14ac:dyDescent="0.2">
      <c r="B21395" s="88"/>
      <c r="C21395" s="88"/>
      <c r="D21395" s="88"/>
      <c r="E21395" s="88"/>
      <c r="F21395" s="88"/>
      <c r="G21395" s="88"/>
      <c r="H21395" s="88"/>
      <c r="I21395" s="88"/>
      <c r="J21395" s="88"/>
      <c r="K21395" s="88"/>
    </row>
    <row r="21396" spans="2:11" ht="12" hidden="1" customHeight="1" x14ac:dyDescent="0.2">
      <c r="B21396" s="88"/>
      <c r="C21396" s="88"/>
      <c r="D21396" s="88"/>
      <c r="E21396" s="88"/>
      <c r="F21396" s="88"/>
      <c r="G21396" s="88"/>
      <c r="H21396" s="88"/>
      <c r="I21396" s="88"/>
      <c r="J21396" s="88"/>
      <c r="K21396" s="88"/>
    </row>
    <row r="21397" spans="2:11" ht="12" hidden="1" customHeight="1" x14ac:dyDescent="0.2">
      <c r="B21397" s="88"/>
      <c r="C21397" s="88"/>
      <c r="D21397" s="88"/>
      <c r="E21397" s="88"/>
      <c r="F21397" s="88"/>
      <c r="G21397" s="88"/>
      <c r="H21397" s="88"/>
      <c r="I21397" s="88"/>
      <c r="J21397" s="88"/>
      <c r="K21397" s="88"/>
    </row>
    <row r="21398" spans="2:11" ht="12" hidden="1" customHeight="1" x14ac:dyDescent="0.2">
      <c r="B21398" s="88"/>
      <c r="C21398" s="88"/>
      <c r="D21398" s="88"/>
      <c r="E21398" s="88"/>
      <c r="F21398" s="88"/>
      <c r="G21398" s="88"/>
      <c r="H21398" s="88"/>
      <c r="I21398" s="88"/>
      <c r="J21398" s="88"/>
      <c r="K21398" s="88"/>
    </row>
    <row r="21399" spans="2:11" ht="12" hidden="1" customHeight="1" x14ac:dyDescent="0.2">
      <c r="B21399" s="88"/>
      <c r="C21399" s="88"/>
      <c r="D21399" s="88"/>
      <c r="E21399" s="88"/>
      <c r="F21399" s="88"/>
      <c r="G21399" s="88"/>
      <c r="H21399" s="88"/>
      <c r="I21399" s="88"/>
      <c r="J21399" s="88"/>
      <c r="K21399" s="88"/>
    </row>
    <row r="21400" spans="2:11" ht="12" hidden="1" customHeight="1" x14ac:dyDescent="0.2">
      <c r="B21400" s="88"/>
      <c r="C21400" s="88"/>
      <c r="D21400" s="88"/>
      <c r="E21400" s="88"/>
      <c r="F21400" s="88"/>
      <c r="G21400" s="88"/>
      <c r="H21400" s="88"/>
      <c r="I21400" s="88"/>
      <c r="J21400" s="88"/>
      <c r="K21400" s="88"/>
    </row>
    <row r="21401" spans="2:11" ht="12" hidden="1" customHeight="1" x14ac:dyDescent="0.2">
      <c r="B21401" s="88"/>
      <c r="C21401" s="88"/>
      <c r="D21401" s="88"/>
      <c r="E21401" s="88"/>
      <c r="F21401" s="88"/>
      <c r="G21401" s="88"/>
      <c r="H21401" s="88"/>
      <c r="I21401" s="88"/>
      <c r="J21401" s="88"/>
      <c r="K21401" s="88"/>
    </row>
    <row r="21402" spans="2:11" ht="12" hidden="1" customHeight="1" x14ac:dyDescent="0.2">
      <c r="B21402" s="88"/>
      <c r="C21402" s="88"/>
      <c r="D21402" s="88"/>
      <c r="E21402" s="88"/>
      <c r="F21402" s="88"/>
      <c r="G21402" s="88"/>
      <c r="H21402" s="88"/>
      <c r="I21402" s="88"/>
      <c r="J21402" s="88"/>
      <c r="K21402" s="88"/>
    </row>
    <row r="21403" spans="2:11" ht="12" hidden="1" customHeight="1" x14ac:dyDescent="0.2">
      <c r="B21403" s="88"/>
      <c r="C21403" s="88"/>
      <c r="D21403" s="88"/>
      <c r="E21403" s="88"/>
      <c r="F21403" s="88"/>
      <c r="G21403" s="88"/>
      <c r="H21403" s="88"/>
      <c r="I21403" s="88"/>
      <c r="J21403" s="88"/>
      <c r="K21403" s="88"/>
    </row>
    <row r="21404" spans="2:11" ht="12" hidden="1" customHeight="1" x14ac:dyDescent="0.2">
      <c r="B21404" s="88"/>
      <c r="C21404" s="88"/>
      <c r="D21404" s="88"/>
      <c r="E21404" s="88"/>
      <c r="F21404" s="88"/>
      <c r="G21404" s="88"/>
      <c r="H21404" s="88"/>
      <c r="I21404" s="88"/>
      <c r="J21404" s="88"/>
      <c r="K21404" s="88"/>
    </row>
    <row r="21405" spans="2:11" ht="12" hidden="1" customHeight="1" x14ac:dyDescent="0.2">
      <c r="B21405" s="88"/>
      <c r="C21405" s="88"/>
      <c r="D21405" s="88"/>
      <c r="E21405" s="88"/>
      <c r="F21405" s="88"/>
      <c r="G21405" s="88"/>
      <c r="H21405" s="88"/>
      <c r="I21405" s="88"/>
      <c r="J21405" s="88"/>
      <c r="K21405" s="88"/>
    </row>
    <row r="21406" spans="2:11" ht="12" hidden="1" customHeight="1" x14ac:dyDescent="0.2">
      <c r="B21406" s="88"/>
      <c r="C21406" s="88"/>
      <c r="D21406" s="88"/>
      <c r="E21406" s="88"/>
      <c r="F21406" s="88"/>
      <c r="G21406" s="88"/>
      <c r="H21406" s="88"/>
      <c r="I21406" s="88"/>
      <c r="J21406" s="88"/>
      <c r="K21406" s="88"/>
    </row>
    <row r="21407" spans="2:11" ht="12" hidden="1" customHeight="1" x14ac:dyDescent="0.2">
      <c r="B21407" s="88"/>
      <c r="C21407" s="88"/>
      <c r="D21407" s="88"/>
      <c r="E21407" s="88"/>
      <c r="F21407" s="88"/>
      <c r="G21407" s="88"/>
      <c r="H21407" s="88"/>
      <c r="I21407" s="88"/>
      <c r="J21407" s="88"/>
      <c r="K21407" s="88"/>
    </row>
    <row r="21408" spans="2:11" ht="12" hidden="1" customHeight="1" x14ac:dyDescent="0.2">
      <c r="B21408" s="88"/>
      <c r="C21408" s="88"/>
      <c r="D21408" s="88"/>
      <c r="E21408" s="88"/>
      <c r="F21408" s="88"/>
      <c r="G21408" s="88"/>
      <c r="H21408" s="88"/>
      <c r="I21408" s="88"/>
      <c r="J21408" s="88"/>
      <c r="K21408" s="88"/>
    </row>
    <row r="21409" spans="2:11" ht="12" hidden="1" customHeight="1" x14ac:dyDescent="0.2">
      <c r="B21409" s="88"/>
      <c r="C21409" s="88"/>
      <c r="D21409" s="88"/>
      <c r="E21409" s="88"/>
      <c r="F21409" s="88"/>
      <c r="G21409" s="88"/>
      <c r="H21409" s="88"/>
      <c r="I21409" s="88"/>
      <c r="J21409" s="88"/>
      <c r="K21409" s="88"/>
    </row>
    <row r="21410" spans="2:11" ht="12" hidden="1" customHeight="1" x14ac:dyDescent="0.2">
      <c r="B21410" s="88"/>
      <c r="C21410" s="88"/>
      <c r="D21410" s="88"/>
      <c r="E21410" s="88"/>
      <c r="F21410" s="88"/>
      <c r="G21410" s="88"/>
      <c r="H21410" s="88"/>
      <c r="I21410" s="88"/>
      <c r="J21410" s="88"/>
      <c r="K21410" s="88"/>
    </row>
    <row r="21411" spans="2:11" ht="12" hidden="1" customHeight="1" x14ac:dyDescent="0.2">
      <c r="B21411" s="88"/>
      <c r="C21411" s="88"/>
      <c r="D21411" s="88"/>
      <c r="E21411" s="88"/>
      <c r="F21411" s="88"/>
      <c r="G21411" s="88"/>
      <c r="H21411" s="88"/>
      <c r="I21411" s="88"/>
      <c r="J21411" s="88"/>
      <c r="K21411" s="88"/>
    </row>
    <row r="21412" spans="2:11" ht="12" hidden="1" customHeight="1" x14ac:dyDescent="0.2">
      <c r="B21412" s="88"/>
      <c r="C21412" s="88"/>
      <c r="D21412" s="88"/>
      <c r="E21412" s="88"/>
      <c r="F21412" s="88"/>
      <c r="G21412" s="88"/>
      <c r="H21412" s="88"/>
      <c r="I21412" s="88"/>
      <c r="J21412" s="88"/>
      <c r="K21412" s="88"/>
    </row>
    <row r="21413" spans="2:11" ht="12" hidden="1" customHeight="1" x14ac:dyDescent="0.2">
      <c r="B21413" s="88"/>
      <c r="C21413" s="88"/>
      <c r="D21413" s="88"/>
      <c r="E21413" s="88"/>
      <c r="F21413" s="88"/>
      <c r="G21413" s="88"/>
      <c r="H21413" s="88"/>
      <c r="I21413" s="88"/>
      <c r="J21413" s="88"/>
      <c r="K21413" s="88"/>
    </row>
    <row r="21414" spans="2:11" ht="12" hidden="1" customHeight="1" x14ac:dyDescent="0.2">
      <c r="B21414" s="88"/>
      <c r="C21414" s="88"/>
      <c r="D21414" s="88"/>
      <c r="E21414" s="88"/>
      <c r="F21414" s="88"/>
      <c r="G21414" s="88"/>
      <c r="H21414" s="88"/>
      <c r="I21414" s="88"/>
      <c r="J21414" s="88"/>
      <c r="K21414" s="88"/>
    </row>
    <row r="21415" spans="2:11" ht="12" hidden="1" customHeight="1" x14ac:dyDescent="0.2">
      <c r="B21415" s="88"/>
      <c r="C21415" s="88"/>
      <c r="D21415" s="88"/>
      <c r="E21415" s="88"/>
      <c r="F21415" s="88"/>
      <c r="G21415" s="88"/>
      <c r="H21415" s="88"/>
      <c r="I21415" s="88"/>
      <c r="J21415" s="88"/>
      <c r="K21415" s="88"/>
    </row>
    <row r="21416" spans="2:11" ht="12" hidden="1" customHeight="1" x14ac:dyDescent="0.2">
      <c r="B21416" s="88"/>
      <c r="C21416" s="88"/>
      <c r="D21416" s="88"/>
      <c r="E21416" s="88"/>
      <c r="F21416" s="88"/>
      <c r="G21416" s="88"/>
      <c r="H21416" s="88"/>
      <c r="I21416" s="88"/>
      <c r="J21416" s="88"/>
      <c r="K21416" s="88"/>
    </row>
    <row r="21417" spans="2:11" ht="12" hidden="1" customHeight="1" x14ac:dyDescent="0.2">
      <c r="B21417" s="88"/>
      <c r="C21417" s="88"/>
      <c r="D21417" s="88"/>
      <c r="E21417" s="88"/>
      <c r="F21417" s="88"/>
      <c r="G21417" s="88"/>
      <c r="H21417" s="88"/>
      <c r="I21417" s="88"/>
      <c r="J21417" s="88"/>
      <c r="K21417" s="88"/>
    </row>
    <row r="21418" spans="2:11" ht="12" hidden="1" customHeight="1" x14ac:dyDescent="0.2">
      <c r="B21418" s="88"/>
      <c r="C21418" s="88"/>
      <c r="D21418" s="88"/>
      <c r="E21418" s="88"/>
      <c r="F21418" s="88"/>
      <c r="G21418" s="88"/>
      <c r="H21418" s="88"/>
      <c r="I21418" s="88"/>
      <c r="J21418" s="88"/>
      <c r="K21418" s="88"/>
    </row>
    <row r="21419" spans="2:11" ht="12" hidden="1" customHeight="1" x14ac:dyDescent="0.2">
      <c r="B21419" s="88"/>
      <c r="C21419" s="88"/>
      <c r="D21419" s="88"/>
      <c r="E21419" s="88"/>
      <c r="F21419" s="88"/>
      <c r="G21419" s="88"/>
      <c r="H21419" s="88"/>
      <c r="I21419" s="88"/>
      <c r="J21419" s="88"/>
      <c r="K21419" s="88"/>
    </row>
    <row r="21420" spans="2:11" ht="12" hidden="1" customHeight="1" x14ac:dyDescent="0.2">
      <c r="B21420" s="88"/>
      <c r="C21420" s="88"/>
      <c r="D21420" s="88"/>
      <c r="E21420" s="88"/>
      <c r="F21420" s="88"/>
      <c r="G21420" s="88"/>
      <c r="H21420" s="88"/>
      <c r="I21420" s="88"/>
      <c r="J21420" s="88"/>
      <c r="K21420" s="88"/>
    </row>
    <row r="21421" spans="2:11" ht="12" hidden="1" customHeight="1" x14ac:dyDescent="0.2">
      <c r="B21421" s="88"/>
      <c r="C21421" s="88"/>
      <c r="D21421" s="88"/>
      <c r="E21421" s="88"/>
      <c r="F21421" s="88"/>
      <c r="G21421" s="88"/>
      <c r="H21421" s="88"/>
      <c r="I21421" s="88"/>
      <c r="J21421" s="88"/>
      <c r="K21421" s="88"/>
    </row>
    <row r="21422" spans="2:11" ht="12" hidden="1" customHeight="1" x14ac:dyDescent="0.2">
      <c r="B21422" s="88"/>
      <c r="C21422" s="88"/>
      <c r="D21422" s="88"/>
      <c r="E21422" s="88"/>
      <c r="F21422" s="88"/>
      <c r="G21422" s="88"/>
      <c r="H21422" s="88"/>
      <c r="I21422" s="88"/>
      <c r="J21422" s="88"/>
      <c r="K21422" s="88"/>
    </row>
    <row r="21423" spans="2:11" ht="12" hidden="1" customHeight="1" x14ac:dyDescent="0.2">
      <c r="B21423" s="88"/>
      <c r="C21423" s="88"/>
      <c r="D21423" s="88"/>
      <c r="E21423" s="88"/>
      <c r="F21423" s="88"/>
      <c r="G21423" s="88"/>
      <c r="H21423" s="88"/>
      <c r="I21423" s="88"/>
      <c r="J21423" s="88"/>
      <c r="K21423" s="88"/>
    </row>
    <row r="21424" spans="2:11" ht="12" hidden="1" customHeight="1" x14ac:dyDescent="0.2">
      <c r="B21424" s="88"/>
      <c r="C21424" s="88"/>
      <c r="D21424" s="88"/>
      <c r="E21424" s="88"/>
      <c r="F21424" s="88"/>
      <c r="G21424" s="88"/>
      <c r="H21424" s="88"/>
      <c r="I21424" s="88"/>
      <c r="J21424" s="88"/>
      <c r="K21424" s="88"/>
    </row>
    <row r="21425" spans="2:11" ht="12" hidden="1" customHeight="1" x14ac:dyDescent="0.2">
      <c r="B21425" s="88"/>
      <c r="C21425" s="88"/>
      <c r="D21425" s="88"/>
      <c r="E21425" s="88"/>
      <c r="F21425" s="88"/>
      <c r="G21425" s="88"/>
      <c r="H21425" s="88"/>
      <c r="I21425" s="88"/>
      <c r="J21425" s="88"/>
      <c r="K21425" s="88"/>
    </row>
    <row r="21426" spans="2:11" ht="12" hidden="1" customHeight="1" x14ac:dyDescent="0.2">
      <c r="B21426" s="88"/>
      <c r="C21426" s="88"/>
      <c r="D21426" s="88"/>
      <c r="E21426" s="88"/>
      <c r="F21426" s="88"/>
      <c r="G21426" s="88"/>
      <c r="H21426" s="88"/>
      <c r="I21426" s="88"/>
      <c r="J21426" s="88"/>
      <c r="K21426" s="88"/>
    </row>
    <row r="21427" spans="2:11" ht="12" hidden="1" customHeight="1" x14ac:dyDescent="0.2">
      <c r="B21427" s="88"/>
      <c r="C21427" s="88"/>
      <c r="D21427" s="88"/>
      <c r="E21427" s="88"/>
      <c r="F21427" s="88"/>
      <c r="G21427" s="88"/>
      <c r="H21427" s="88"/>
      <c r="I21427" s="88"/>
      <c r="J21427" s="88"/>
      <c r="K21427" s="88"/>
    </row>
    <row r="21428" spans="2:11" ht="12" hidden="1" customHeight="1" x14ac:dyDescent="0.2">
      <c r="B21428" s="88"/>
      <c r="C21428" s="88"/>
      <c r="D21428" s="88"/>
      <c r="E21428" s="88"/>
      <c r="F21428" s="88"/>
      <c r="G21428" s="88"/>
      <c r="H21428" s="88"/>
      <c r="I21428" s="88"/>
      <c r="J21428" s="88"/>
      <c r="K21428" s="88"/>
    </row>
    <row r="21429" spans="2:11" ht="12" hidden="1" customHeight="1" x14ac:dyDescent="0.2">
      <c r="B21429" s="88"/>
      <c r="C21429" s="88"/>
      <c r="D21429" s="88"/>
      <c r="E21429" s="88"/>
      <c r="F21429" s="88"/>
      <c r="G21429" s="88"/>
      <c r="H21429" s="88"/>
      <c r="I21429" s="88"/>
      <c r="J21429" s="88"/>
      <c r="K21429" s="88"/>
    </row>
    <row r="21430" spans="2:11" ht="12" hidden="1" customHeight="1" x14ac:dyDescent="0.2">
      <c r="B21430" s="88"/>
      <c r="C21430" s="88"/>
      <c r="D21430" s="88"/>
      <c r="E21430" s="88"/>
      <c r="F21430" s="88"/>
      <c r="G21430" s="88"/>
      <c r="H21430" s="88"/>
      <c r="I21430" s="88"/>
      <c r="J21430" s="88"/>
      <c r="K21430" s="88"/>
    </row>
    <row r="21431" spans="2:11" ht="12" hidden="1" customHeight="1" x14ac:dyDescent="0.2">
      <c r="B21431" s="88"/>
      <c r="C21431" s="88"/>
      <c r="D21431" s="88"/>
      <c r="E21431" s="88"/>
      <c r="F21431" s="88"/>
      <c r="G21431" s="88"/>
      <c r="H21431" s="88"/>
      <c r="I21431" s="88"/>
      <c r="J21431" s="88"/>
      <c r="K21431" s="88"/>
    </row>
    <row r="21432" spans="2:11" ht="12" hidden="1" customHeight="1" x14ac:dyDescent="0.2">
      <c r="B21432" s="88"/>
      <c r="C21432" s="88"/>
      <c r="D21432" s="88"/>
      <c r="E21432" s="88"/>
      <c r="F21432" s="88"/>
      <c r="G21432" s="88"/>
      <c r="H21432" s="88"/>
      <c r="I21432" s="88"/>
      <c r="J21432" s="88"/>
      <c r="K21432" s="88"/>
    </row>
    <row r="21433" spans="2:11" ht="12" hidden="1" customHeight="1" x14ac:dyDescent="0.2">
      <c r="B21433" s="88"/>
      <c r="C21433" s="88"/>
      <c r="D21433" s="88"/>
      <c r="E21433" s="88"/>
      <c r="F21433" s="88"/>
      <c r="G21433" s="88"/>
      <c r="H21433" s="88"/>
      <c r="I21433" s="88"/>
      <c r="J21433" s="88"/>
      <c r="K21433" s="88"/>
    </row>
    <row r="21434" spans="2:11" ht="12" hidden="1" customHeight="1" x14ac:dyDescent="0.2">
      <c r="B21434" s="88"/>
      <c r="C21434" s="88"/>
      <c r="D21434" s="88"/>
      <c r="E21434" s="88"/>
      <c r="F21434" s="88"/>
      <c r="G21434" s="88"/>
      <c r="H21434" s="88"/>
      <c r="I21434" s="88"/>
      <c r="J21434" s="88"/>
      <c r="K21434" s="88"/>
    </row>
    <row r="21435" spans="2:11" ht="12" hidden="1" customHeight="1" x14ac:dyDescent="0.2">
      <c r="B21435" s="88"/>
      <c r="C21435" s="88"/>
      <c r="D21435" s="88"/>
      <c r="E21435" s="88"/>
      <c r="F21435" s="88"/>
      <c r="G21435" s="88"/>
      <c r="H21435" s="88"/>
      <c r="I21435" s="88"/>
      <c r="J21435" s="88"/>
      <c r="K21435" s="88"/>
    </row>
    <row r="21436" spans="2:11" ht="12" hidden="1" customHeight="1" x14ac:dyDescent="0.2">
      <c r="B21436" s="88"/>
      <c r="C21436" s="88"/>
      <c r="D21436" s="88"/>
      <c r="E21436" s="88"/>
      <c r="F21436" s="88"/>
      <c r="G21436" s="88"/>
      <c r="H21436" s="88"/>
      <c r="I21436" s="88"/>
      <c r="J21436" s="88"/>
      <c r="K21436" s="88"/>
    </row>
    <row r="21437" spans="2:11" ht="12" hidden="1" customHeight="1" x14ac:dyDescent="0.2">
      <c r="B21437" s="88"/>
      <c r="C21437" s="88"/>
      <c r="D21437" s="88"/>
      <c r="E21437" s="88"/>
      <c r="F21437" s="88"/>
      <c r="G21437" s="88"/>
      <c r="H21437" s="88"/>
      <c r="I21437" s="88"/>
      <c r="J21437" s="88"/>
      <c r="K21437" s="88"/>
    </row>
    <row r="21438" spans="2:11" ht="12" hidden="1" customHeight="1" x14ac:dyDescent="0.2">
      <c r="B21438" s="88"/>
      <c r="C21438" s="88"/>
      <c r="D21438" s="88"/>
      <c r="E21438" s="88"/>
      <c r="F21438" s="88"/>
      <c r="G21438" s="88"/>
      <c r="H21438" s="88"/>
      <c r="I21438" s="88"/>
      <c r="J21438" s="88"/>
      <c r="K21438" s="88"/>
    </row>
    <row r="21439" spans="2:11" ht="12" hidden="1" customHeight="1" x14ac:dyDescent="0.2">
      <c r="B21439" s="88"/>
      <c r="C21439" s="88"/>
      <c r="D21439" s="88"/>
      <c r="E21439" s="88"/>
      <c r="F21439" s="88"/>
      <c r="G21439" s="88"/>
      <c r="H21439" s="88"/>
      <c r="I21439" s="88"/>
      <c r="J21439" s="88"/>
      <c r="K21439" s="88"/>
    </row>
    <row r="21440" spans="2:11" ht="12" hidden="1" customHeight="1" x14ac:dyDescent="0.2">
      <c r="B21440" s="88"/>
      <c r="C21440" s="88"/>
      <c r="D21440" s="88"/>
      <c r="E21440" s="88"/>
      <c r="F21440" s="88"/>
      <c r="G21440" s="88"/>
      <c r="H21440" s="88"/>
      <c r="I21440" s="88"/>
      <c r="J21440" s="88"/>
      <c r="K21440" s="88"/>
    </row>
    <row r="21441" spans="2:11" ht="12" hidden="1" customHeight="1" x14ac:dyDescent="0.2">
      <c r="B21441" s="88"/>
      <c r="C21441" s="88"/>
      <c r="D21441" s="88"/>
      <c r="E21441" s="88"/>
      <c r="F21441" s="88"/>
      <c r="G21441" s="88"/>
      <c r="H21441" s="88"/>
      <c r="I21441" s="88"/>
      <c r="J21441" s="88"/>
      <c r="K21441" s="88"/>
    </row>
    <row r="21442" spans="2:11" ht="12" hidden="1" customHeight="1" x14ac:dyDescent="0.2">
      <c r="B21442" s="88"/>
      <c r="C21442" s="88"/>
      <c r="D21442" s="88"/>
      <c r="E21442" s="88"/>
      <c r="F21442" s="88"/>
      <c r="G21442" s="88"/>
      <c r="H21442" s="88"/>
      <c r="I21442" s="88"/>
      <c r="J21442" s="88"/>
      <c r="K21442" s="88"/>
    </row>
    <row r="21443" spans="2:11" ht="12" hidden="1" customHeight="1" x14ac:dyDescent="0.2">
      <c r="B21443" s="88"/>
      <c r="C21443" s="88"/>
      <c r="D21443" s="88"/>
      <c r="E21443" s="88"/>
      <c r="F21443" s="88"/>
      <c r="G21443" s="88"/>
      <c r="H21443" s="88"/>
      <c r="I21443" s="88"/>
      <c r="J21443" s="88"/>
      <c r="K21443" s="88"/>
    </row>
    <row r="21444" spans="2:11" ht="12" hidden="1" customHeight="1" x14ac:dyDescent="0.2">
      <c r="B21444" s="88"/>
      <c r="C21444" s="88"/>
      <c r="D21444" s="88"/>
      <c r="E21444" s="88"/>
      <c r="F21444" s="88"/>
      <c r="G21444" s="88"/>
      <c r="H21444" s="88"/>
      <c r="I21444" s="88"/>
      <c r="J21444" s="88"/>
      <c r="K21444" s="88"/>
    </row>
    <row r="21445" spans="2:11" ht="12" hidden="1" customHeight="1" x14ac:dyDescent="0.2">
      <c r="B21445" s="88"/>
      <c r="C21445" s="88"/>
      <c r="D21445" s="88"/>
      <c r="E21445" s="88"/>
      <c r="F21445" s="88"/>
      <c r="G21445" s="88"/>
      <c r="H21445" s="88"/>
      <c r="I21445" s="88"/>
      <c r="J21445" s="88"/>
      <c r="K21445" s="88"/>
    </row>
    <row r="21446" spans="2:11" ht="12" hidden="1" customHeight="1" x14ac:dyDescent="0.2">
      <c r="B21446" s="88"/>
      <c r="C21446" s="88"/>
      <c r="D21446" s="88"/>
      <c r="E21446" s="88"/>
      <c r="F21446" s="88"/>
      <c r="G21446" s="88"/>
      <c r="H21446" s="88"/>
      <c r="I21446" s="88"/>
      <c r="J21446" s="88"/>
      <c r="K21446" s="88"/>
    </row>
    <row r="21447" spans="2:11" ht="12" hidden="1" customHeight="1" x14ac:dyDescent="0.2">
      <c r="B21447" s="88"/>
      <c r="C21447" s="88"/>
      <c r="D21447" s="88"/>
      <c r="E21447" s="88"/>
      <c r="F21447" s="88"/>
      <c r="G21447" s="88"/>
      <c r="H21447" s="88"/>
      <c r="I21447" s="88"/>
      <c r="J21447" s="88"/>
      <c r="K21447" s="88"/>
    </row>
    <row r="21448" spans="2:11" ht="12" hidden="1" customHeight="1" x14ac:dyDescent="0.2">
      <c r="B21448" s="88"/>
      <c r="C21448" s="88"/>
      <c r="D21448" s="88"/>
      <c r="E21448" s="88"/>
      <c r="F21448" s="88"/>
      <c r="G21448" s="88"/>
      <c r="H21448" s="88"/>
      <c r="I21448" s="88"/>
      <c r="J21448" s="88"/>
      <c r="K21448" s="88"/>
    </row>
    <row r="21449" spans="2:11" ht="12" hidden="1" customHeight="1" x14ac:dyDescent="0.2">
      <c r="B21449" s="88"/>
      <c r="C21449" s="88"/>
      <c r="D21449" s="88"/>
      <c r="E21449" s="88"/>
      <c r="F21449" s="88"/>
      <c r="G21449" s="88"/>
      <c r="H21449" s="88"/>
      <c r="I21449" s="88"/>
      <c r="J21449" s="88"/>
      <c r="K21449" s="88"/>
    </row>
    <row r="21450" spans="2:11" ht="12" hidden="1" customHeight="1" x14ac:dyDescent="0.2">
      <c r="B21450" s="88"/>
      <c r="C21450" s="88"/>
      <c r="D21450" s="88"/>
      <c r="E21450" s="88"/>
      <c r="F21450" s="88"/>
      <c r="G21450" s="88"/>
      <c r="H21450" s="88"/>
      <c r="I21450" s="88"/>
      <c r="J21450" s="88"/>
      <c r="K21450" s="88"/>
    </row>
    <row r="21451" spans="2:11" ht="12" hidden="1" customHeight="1" x14ac:dyDescent="0.2">
      <c r="B21451" s="88"/>
      <c r="C21451" s="88"/>
      <c r="D21451" s="88"/>
      <c r="E21451" s="88"/>
      <c r="F21451" s="88"/>
      <c r="G21451" s="88"/>
      <c r="H21451" s="88"/>
      <c r="I21451" s="88"/>
      <c r="J21451" s="88"/>
      <c r="K21451" s="88"/>
    </row>
    <row r="21452" spans="2:11" ht="12" hidden="1" customHeight="1" x14ac:dyDescent="0.2">
      <c r="B21452" s="88"/>
      <c r="C21452" s="88"/>
      <c r="D21452" s="88"/>
      <c r="E21452" s="88"/>
      <c r="F21452" s="88"/>
      <c r="G21452" s="88"/>
      <c r="H21452" s="88"/>
      <c r="I21452" s="88"/>
      <c r="J21452" s="88"/>
      <c r="K21452" s="88"/>
    </row>
    <row r="21453" spans="2:11" ht="12" hidden="1" customHeight="1" x14ac:dyDescent="0.2">
      <c r="B21453" s="88"/>
      <c r="C21453" s="88"/>
      <c r="D21453" s="88"/>
      <c r="E21453" s="88"/>
      <c r="F21453" s="88"/>
      <c r="G21453" s="88"/>
      <c r="H21453" s="88"/>
      <c r="I21453" s="88"/>
      <c r="J21453" s="88"/>
      <c r="K21453" s="88"/>
    </row>
    <row r="21454" spans="2:11" ht="12" hidden="1" customHeight="1" x14ac:dyDescent="0.2">
      <c r="B21454" s="88"/>
      <c r="C21454" s="88"/>
      <c r="D21454" s="88"/>
      <c r="E21454" s="88"/>
      <c r="F21454" s="88"/>
      <c r="G21454" s="88"/>
      <c r="H21454" s="88"/>
      <c r="I21454" s="88"/>
      <c r="J21454" s="88"/>
      <c r="K21454" s="88"/>
    </row>
    <row r="21455" spans="2:11" ht="12" hidden="1" customHeight="1" x14ac:dyDescent="0.2">
      <c r="B21455" s="88"/>
      <c r="C21455" s="88"/>
      <c r="D21455" s="88"/>
      <c r="E21455" s="88"/>
      <c r="F21455" s="88"/>
      <c r="G21455" s="88"/>
      <c r="H21455" s="88"/>
      <c r="I21455" s="88"/>
      <c r="J21455" s="88"/>
      <c r="K21455" s="88"/>
    </row>
    <row r="21456" spans="2:11" ht="12" hidden="1" customHeight="1" x14ac:dyDescent="0.2">
      <c r="B21456" s="88"/>
      <c r="C21456" s="88"/>
      <c r="D21456" s="88"/>
      <c r="E21456" s="88"/>
      <c r="F21456" s="88"/>
      <c r="G21456" s="88"/>
      <c r="H21456" s="88"/>
      <c r="I21456" s="88"/>
      <c r="J21456" s="88"/>
      <c r="K21456" s="88"/>
    </row>
    <row r="21457" spans="2:11" ht="12" hidden="1" customHeight="1" x14ac:dyDescent="0.2">
      <c r="B21457" s="88"/>
      <c r="C21457" s="88"/>
      <c r="D21457" s="88"/>
      <c r="E21457" s="88"/>
      <c r="F21457" s="88"/>
      <c r="G21457" s="88"/>
      <c r="H21457" s="88"/>
      <c r="I21457" s="88"/>
      <c r="J21457" s="88"/>
      <c r="K21457" s="88"/>
    </row>
    <row r="21458" spans="2:11" ht="12" hidden="1" customHeight="1" x14ac:dyDescent="0.2">
      <c r="B21458" s="88"/>
      <c r="C21458" s="88"/>
      <c r="D21458" s="88"/>
      <c r="E21458" s="88"/>
      <c r="F21458" s="88"/>
      <c r="G21458" s="88"/>
      <c r="H21458" s="88"/>
      <c r="I21458" s="88"/>
      <c r="J21458" s="88"/>
      <c r="K21458" s="88"/>
    </row>
    <row r="21459" spans="2:11" ht="12" hidden="1" customHeight="1" x14ac:dyDescent="0.2">
      <c r="B21459" s="88"/>
      <c r="C21459" s="88"/>
      <c r="D21459" s="88"/>
      <c r="E21459" s="88"/>
      <c r="F21459" s="88"/>
      <c r="G21459" s="88"/>
      <c r="H21459" s="88"/>
      <c r="I21459" s="88"/>
      <c r="J21459" s="88"/>
      <c r="K21459" s="88"/>
    </row>
    <row r="21460" spans="2:11" ht="12" hidden="1" customHeight="1" x14ac:dyDescent="0.2">
      <c r="B21460" s="88"/>
      <c r="C21460" s="88"/>
      <c r="D21460" s="88"/>
      <c r="E21460" s="88"/>
      <c r="F21460" s="88"/>
      <c r="G21460" s="88"/>
      <c r="H21460" s="88"/>
      <c r="I21460" s="88"/>
      <c r="J21460" s="88"/>
      <c r="K21460" s="88"/>
    </row>
    <row r="21461" spans="2:11" ht="12" hidden="1" customHeight="1" x14ac:dyDescent="0.2">
      <c r="B21461" s="88"/>
      <c r="C21461" s="88"/>
      <c r="D21461" s="88"/>
      <c r="E21461" s="88"/>
      <c r="F21461" s="88"/>
      <c r="G21461" s="88"/>
      <c r="H21461" s="88"/>
      <c r="I21461" s="88"/>
      <c r="J21461" s="88"/>
      <c r="K21461" s="88"/>
    </row>
    <row r="21462" spans="2:11" ht="12" hidden="1" customHeight="1" x14ac:dyDescent="0.2">
      <c r="B21462" s="88"/>
      <c r="C21462" s="88"/>
      <c r="D21462" s="88"/>
      <c r="E21462" s="88"/>
      <c r="F21462" s="88"/>
      <c r="G21462" s="88"/>
      <c r="H21462" s="88"/>
      <c r="I21462" s="88"/>
      <c r="J21462" s="88"/>
      <c r="K21462" s="88"/>
    </row>
    <row r="21463" spans="2:11" ht="12" hidden="1" customHeight="1" x14ac:dyDescent="0.2">
      <c r="B21463" s="88"/>
      <c r="C21463" s="88"/>
      <c r="D21463" s="88"/>
      <c r="E21463" s="88"/>
      <c r="F21463" s="88"/>
      <c r="G21463" s="88"/>
      <c r="H21463" s="88"/>
      <c r="I21463" s="88"/>
      <c r="J21463" s="88"/>
      <c r="K21463" s="88"/>
    </row>
    <row r="21464" spans="2:11" ht="12" hidden="1" customHeight="1" x14ac:dyDescent="0.2">
      <c r="B21464" s="88"/>
      <c r="C21464" s="88"/>
      <c r="D21464" s="88"/>
      <c r="E21464" s="88"/>
      <c r="F21464" s="88"/>
      <c r="G21464" s="88"/>
      <c r="H21464" s="88"/>
      <c r="I21464" s="88"/>
      <c r="J21464" s="88"/>
      <c r="K21464" s="88"/>
    </row>
    <row r="21465" spans="2:11" ht="12" hidden="1" customHeight="1" x14ac:dyDescent="0.2">
      <c r="B21465" s="88"/>
      <c r="C21465" s="88"/>
      <c r="D21465" s="88"/>
      <c r="E21465" s="88"/>
      <c r="F21465" s="88"/>
      <c r="G21465" s="88"/>
      <c r="H21465" s="88"/>
      <c r="I21465" s="88"/>
      <c r="J21465" s="88"/>
      <c r="K21465" s="88"/>
    </row>
    <row r="21466" spans="2:11" ht="12" hidden="1" customHeight="1" x14ac:dyDescent="0.2">
      <c r="B21466" s="88"/>
      <c r="C21466" s="88"/>
      <c r="D21466" s="88"/>
      <c r="E21466" s="88"/>
      <c r="F21466" s="88"/>
      <c r="G21466" s="88"/>
      <c r="H21466" s="88"/>
      <c r="I21466" s="88"/>
      <c r="J21466" s="88"/>
      <c r="K21466" s="88"/>
    </row>
    <row r="21467" spans="2:11" ht="12" hidden="1" customHeight="1" x14ac:dyDescent="0.2">
      <c r="B21467" s="88"/>
      <c r="C21467" s="88"/>
      <c r="D21467" s="88"/>
      <c r="E21467" s="88"/>
      <c r="F21467" s="88"/>
      <c r="G21467" s="88"/>
      <c r="H21467" s="88"/>
      <c r="I21467" s="88"/>
      <c r="J21467" s="88"/>
      <c r="K21467" s="88"/>
    </row>
    <row r="21468" spans="2:11" ht="12" hidden="1" customHeight="1" x14ac:dyDescent="0.2">
      <c r="B21468" s="88"/>
      <c r="C21468" s="88"/>
      <c r="D21468" s="88"/>
      <c r="E21468" s="88"/>
      <c r="F21468" s="88"/>
      <c r="G21468" s="88"/>
      <c r="H21468" s="88"/>
      <c r="I21468" s="88"/>
      <c r="J21468" s="88"/>
      <c r="K21468" s="88"/>
    </row>
    <row r="21469" spans="2:11" ht="12" hidden="1" customHeight="1" x14ac:dyDescent="0.2">
      <c r="B21469" s="88"/>
      <c r="C21469" s="88"/>
      <c r="D21469" s="88"/>
      <c r="E21469" s="88"/>
      <c r="F21469" s="88"/>
      <c r="G21469" s="88"/>
      <c r="H21469" s="88"/>
      <c r="I21469" s="88"/>
      <c r="J21469" s="88"/>
      <c r="K21469" s="88"/>
    </row>
    <row r="21470" spans="2:11" ht="12" hidden="1" customHeight="1" x14ac:dyDescent="0.2">
      <c r="B21470" s="88"/>
      <c r="C21470" s="88"/>
      <c r="D21470" s="88"/>
      <c r="E21470" s="88"/>
      <c r="F21470" s="88"/>
      <c r="G21470" s="88"/>
      <c r="H21470" s="88"/>
      <c r="I21470" s="88"/>
      <c r="J21470" s="88"/>
      <c r="K21470" s="88"/>
    </row>
    <row r="21471" spans="2:11" ht="12" hidden="1" customHeight="1" x14ac:dyDescent="0.2">
      <c r="B21471" s="88"/>
      <c r="C21471" s="88"/>
      <c r="D21471" s="88"/>
      <c r="E21471" s="88"/>
      <c r="F21471" s="88"/>
      <c r="G21471" s="88"/>
      <c r="H21471" s="88"/>
      <c r="I21471" s="88"/>
      <c r="J21471" s="88"/>
      <c r="K21471" s="88"/>
    </row>
    <row r="21472" spans="2:11" ht="12" hidden="1" customHeight="1" x14ac:dyDescent="0.2">
      <c r="B21472" s="88"/>
      <c r="C21472" s="88"/>
      <c r="D21472" s="88"/>
      <c r="E21472" s="88"/>
      <c r="F21472" s="88"/>
      <c r="G21472" s="88"/>
      <c r="H21472" s="88"/>
      <c r="I21472" s="88"/>
      <c r="J21472" s="88"/>
      <c r="K21472" s="88"/>
    </row>
    <row r="21473" spans="2:11" ht="12" hidden="1" customHeight="1" x14ac:dyDescent="0.2">
      <c r="B21473" s="88"/>
      <c r="C21473" s="88"/>
      <c r="D21473" s="88"/>
      <c r="E21473" s="88"/>
      <c r="F21473" s="88"/>
      <c r="G21473" s="88"/>
      <c r="H21473" s="88"/>
      <c r="I21473" s="88"/>
      <c r="J21473" s="88"/>
      <c r="K21473" s="88"/>
    </row>
    <row r="21474" spans="2:11" ht="12" hidden="1" customHeight="1" x14ac:dyDescent="0.2">
      <c r="B21474" s="88"/>
      <c r="C21474" s="88"/>
      <c r="D21474" s="88"/>
      <c r="E21474" s="88"/>
      <c r="F21474" s="88"/>
      <c r="G21474" s="88"/>
      <c r="H21474" s="88"/>
      <c r="I21474" s="88"/>
      <c r="J21474" s="88"/>
      <c r="K21474" s="88"/>
    </row>
    <row r="21475" spans="2:11" ht="12" hidden="1" customHeight="1" x14ac:dyDescent="0.2">
      <c r="B21475" s="88"/>
      <c r="C21475" s="88"/>
      <c r="D21475" s="88"/>
      <c r="E21475" s="88"/>
      <c r="F21475" s="88"/>
      <c r="G21475" s="88"/>
      <c r="H21475" s="88"/>
      <c r="I21475" s="88"/>
      <c r="J21475" s="88"/>
      <c r="K21475" s="88"/>
    </row>
    <row r="21476" spans="2:11" ht="12" hidden="1" customHeight="1" x14ac:dyDescent="0.2">
      <c r="B21476" s="88"/>
      <c r="C21476" s="88"/>
      <c r="D21476" s="88"/>
      <c r="E21476" s="88"/>
      <c r="F21476" s="88"/>
      <c r="G21476" s="88"/>
      <c r="H21476" s="88"/>
      <c r="I21476" s="88"/>
      <c r="J21476" s="88"/>
      <c r="K21476" s="88"/>
    </row>
    <row r="21477" spans="2:11" ht="12" hidden="1" customHeight="1" x14ac:dyDescent="0.2">
      <c r="B21477" s="88"/>
      <c r="C21477" s="88"/>
      <c r="D21477" s="88"/>
      <c r="E21477" s="88"/>
      <c r="F21477" s="88"/>
      <c r="G21477" s="88"/>
      <c r="H21477" s="88"/>
      <c r="I21477" s="88"/>
      <c r="J21477" s="88"/>
      <c r="K21477" s="88"/>
    </row>
    <row r="21478" spans="2:11" ht="12" hidden="1" customHeight="1" x14ac:dyDescent="0.2">
      <c r="B21478" s="88"/>
      <c r="C21478" s="88"/>
      <c r="D21478" s="88"/>
      <c r="E21478" s="88"/>
      <c r="F21478" s="88"/>
      <c r="G21478" s="88"/>
      <c r="H21478" s="88"/>
      <c r="I21478" s="88"/>
      <c r="J21478" s="88"/>
      <c r="K21478" s="88"/>
    </row>
    <row r="21479" spans="2:11" ht="12" hidden="1" customHeight="1" x14ac:dyDescent="0.2">
      <c r="B21479" s="88"/>
      <c r="C21479" s="88"/>
      <c r="D21479" s="88"/>
      <c r="E21479" s="88"/>
      <c r="F21479" s="88"/>
      <c r="G21479" s="88"/>
      <c r="H21479" s="88"/>
      <c r="I21479" s="88"/>
      <c r="J21479" s="88"/>
      <c r="K21479" s="88"/>
    </row>
    <row r="21480" spans="2:11" ht="12" hidden="1" customHeight="1" x14ac:dyDescent="0.2">
      <c r="B21480" s="88"/>
      <c r="C21480" s="88"/>
      <c r="D21480" s="88"/>
      <c r="E21480" s="88"/>
      <c r="F21480" s="88"/>
      <c r="G21480" s="88"/>
      <c r="H21480" s="88"/>
      <c r="I21480" s="88"/>
      <c r="J21480" s="88"/>
      <c r="K21480" s="88"/>
    </row>
    <row r="21481" spans="2:11" ht="12" hidden="1" customHeight="1" x14ac:dyDescent="0.2">
      <c r="B21481" s="88"/>
      <c r="C21481" s="88"/>
      <c r="D21481" s="88"/>
      <c r="E21481" s="88"/>
      <c r="F21481" s="88"/>
      <c r="G21481" s="88"/>
      <c r="H21481" s="88"/>
      <c r="I21481" s="88"/>
      <c r="J21481" s="88"/>
      <c r="K21481" s="88"/>
    </row>
    <row r="21482" spans="2:11" ht="12" hidden="1" customHeight="1" x14ac:dyDescent="0.2">
      <c r="B21482" s="88"/>
      <c r="C21482" s="88"/>
      <c r="D21482" s="88"/>
      <c r="E21482" s="88"/>
      <c r="F21482" s="88"/>
      <c r="G21482" s="88"/>
      <c r="H21482" s="88"/>
      <c r="I21482" s="88"/>
      <c r="J21482" s="88"/>
      <c r="K21482" s="88"/>
    </row>
    <row r="21483" spans="2:11" ht="12" hidden="1" customHeight="1" x14ac:dyDescent="0.2">
      <c r="B21483" s="88"/>
      <c r="C21483" s="88"/>
      <c r="D21483" s="88"/>
      <c r="E21483" s="88"/>
      <c r="F21483" s="88"/>
      <c r="G21483" s="88"/>
      <c r="H21483" s="88"/>
      <c r="I21483" s="88"/>
      <c r="J21483" s="88"/>
      <c r="K21483" s="88"/>
    </row>
    <row r="21484" spans="2:11" ht="12" hidden="1" customHeight="1" x14ac:dyDescent="0.2">
      <c r="B21484" s="88"/>
      <c r="C21484" s="88"/>
      <c r="D21484" s="88"/>
      <c r="E21484" s="88"/>
      <c r="F21484" s="88"/>
      <c r="G21484" s="88"/>
      <c r="H21484" s="88"/>
      <c r="I21484" s="88"/>
      <c r="J21484" s="88"/>
      <c r="K21484" s="88"/>
    </row>
    <row r="21485" spans="2:11" ht="12" hidden="1" customHeight="1" x14ac:dyDescent="0.2">
      <c r="B21485" s="88"/>
      <c r="C21485" s="88"/>
      <c r="D21485" s="88"/>
      <c r="E21485" s="88"/>
      <c r="F21485" s="88"/>
      <c r="G21485" s="88"/>
      <c r="H21485" s="88"/>
      <c r="I21485" s="88"/>
      <c r="J21485" s="88"/>
      <c r="K21485" s="88"/>
    </row>
    <row r="21486" spans="2:11" ht="12" hidden="1" customHeight="1" x14ac:dyDescent="0.2">
      <c r="B21486" s="88"/>
      <c r="C21486" s="88"/>
      <c r="D21486" s="88"/>
      <c r="E21486" s="88"/>
      <c r="F21486" s="88"/>
      <c r="G21486" s="88"/>
      <c r="H21486" s="88"/>
      <c r="I21486" s="88"/>
      <c r="J21486" s="88"/>
      <c r="K21486" s="88"/>
    </row>
    <row r="21487" spans="2:11" ht="12" hidden="1" customHeight="1" x14ac:dyDescent="0.2">
      <c r="B21487" s="88"/>
      <c r="C21487" s="88"/>
      <c r="D21487" s="88"/>
      <c r="E21487" s="88"/>
      <c r="F21487" s="88"/>
      <c r="G21487" s="88"/>
      <c r="H21487" s="88"/>
      <c r="I21487" s="88"/>
      <c r="J21487" s="88"/>
      <c r="K21487" s="88"/>
    </row>
    <row r="21488" spans="2:11" ht="12" hidden="1" customHeight="1" x14ac:dyDescent="0.2">
      <c r="B21488" s="88"/>
      <c r="C21488" s="88"/>
      <c r="D21488" s="88"/>
      <c r="E21488" s="88"/>
      <c r="F21488" s="88"/>
      <c r="G21488" s="88"/>
      <c r="H21488" s="88"/>
      <c r="I21488" s="88"/>
      <c r="J21488" s="88"/>
      <c r="K21488" s="88"/>
    </row>
    <row r="21489" spans="2:11" ht="12" hidden="1" customHeight="1" x14ac:dyDescent="0.2">
      <c r="B21489" s="88"/>
      <c r="C21489" s="88"/>
      <c r="D21489" s="88"/>
      <c r="E21489" s="88"/>
      <c r="F21489" s="88"/>
      <c r="G21489" s="88"/>
      <c r="H21489" s="88"/>
      <c r="I21489" s="88"/>
      <c r="J21489" s="88"/>
      <c r="K21489" s="88"/>
    </row>
    <row r="21490" spans="2:11" ht="12" hidden="1" customHeight="1" x14ac:dyDescent="0.2">
      <c r="B21490" s="88"/>
      <c r="C21490" s="88"/>
      <c r="D21490" s="88"/>
      <c r="E21490" s="88"/>
      <c r="F21490" s="88"/>
      <c r="G21490" s="88"/>
      <c r="H21490" s="88"/>
      <c r="I21490" s="88"/>
      <c r="J21490" s="88"/>
      <c r="K21490" s="88"/>
    </row>
    <row r="21491" spans="2:11" ht="12" hidden="1" customHeight="1" x14ac:dyDescent="0.2">
      <c r="B21491" s="88"/>
      <c r="C21491" s="88"/>
      <c r="D21491" s="88"/>
      <c r="E21491" s="88"/>
      <c r="F21491" s="88"/>
      <c r="G21491" s="88"/>
      <c r="H21491" s="88"/>
      <c r="I21491" s="88"/>
      <c r="J21491" s="88"/>
      <c r="K21491" s="88"/>
    </row>
    <row r="21492" spans="2:11" ht="12" hidden="1" customHeight="1" x14ac:dyDescent="0.2">
      <c r="B21492" s="88"/>
      <c r="C21492" s="88"/>
      <c r="D21492" s="88"/>
      <c r="E21492" s="88"/>
      <c r="F21492" s="88"/>
      <c r="G21492" s="88"/>
      <c r="H21492" s="88"/>
      <c r="I21492" s="88"/>
      <c r="J21492" s="88"/>
      <c r="K21492" s="88"/>
    </row>
    <row r="21493" spans="2:11" ht="12" hidden="1" customHeight="1" x14ac:dyDescent="0.2">
      <c r="B21493" s="88"/>
      <c r="C21493" s="88"/>
      <c r="D21493" s="88"/>
      <c r="E21493" s="88"/>
      <c r="F21493" s="88"/>
      <c r="G21493" s="88"/>
      <c r="H21493" s="88"/>
      <c r="I21493" s="88"/>
      <c r="J21493" s="88"/>
      <c r="K21493" s="88"/>
    </row>
    <row r="21494" spans="2:11" ht="12" hidden="1" customHeight="1" x14ac:dyDescent="0.2">
      <c r="B21494" s="88"/>
      <c r="C21494" s="88"/>
      <c r="D21494" s="88"/>
      <c r="E21494" s="88"/>
      <c r="F21494" s="88"/>
      <c r="G21494" s="88"/>
      <c r="H21494" s="88"/>
      <c r="I21494" s="88"/>
      <c r="J21494" s="88"/>
      <c r="K21494" s="88"/>
    </row>
    <row r="21495" spans="2:11" ht="12" hidden="1" customHeight="1" x14ac:dyDescent="0.2">
      <c r="B21495" s="88"/>
      <c r="C21495" s="88"/>
      <c r="D21495" s="88"/>
      <c r="E21495" s="88"/>
      <c r="F21495" s="88"/>
      <c r="G21495" s="88"/>
      <c r="H21495" s="88"/>
      <c r="I21495" s="88"/>
      <c r="J21495" s="88"/>
      <c r="K21495" s="88"/>
    </row>
    <row r="21496" spans="2:11" ht="12" hidden="1" customHeight="1" x14ac:dyDescent="0.2">
      <c r="B21496" s="88"/>
      <c r="C21496" s="88"/>
      <c r="D21496" s="88"/>
      <c r="E21496" s="88"/>
      <c r="F21496" s="88"/>
      <c r="G21496" s="88"/>
      <c r="H21496" s="88"/>
      <c r="I21496" s="88"/>
      <c r="J21496" s="88"/>
      <c r="K21496" s="88"/>
    </row>
    <row r="21497" spans="2:11" ht="12" hidden="1" customHeight="1" x14ac:dyDescent="0.2">
      <c r="B21497" s="88"/>
      <c r="C21497" s="88"/>
      <c r="D21497" s="88"/>
      <c r="E21497" s="88"/>
      <c r="F21497" s="88"/>
      <c r="G21497" s="88"/>
      <c r="H21497" s="88"/>
      <c r="I21497" s="88"/>
      <c r="J21497" s="88"/>
      <c r="K21497" s="88"/>
    </row>
    <row r="21498" spans="2:11" ht="12" hidden="1" customHeight="1" x14ac:dyDescent="0.2">
      <c r="B21498" s="88"/>
      <c r="C21498" s="88"/>
      <c r="D21498" s="88"/>
      <c r="E21498" s="88"/>
      <c r="F21498" s="88"/>
      <c r="G21498" s="88"/>
      <c r="H21498" s="88"/>
      <c r="I21498" s="88"/>
      <c r="J21498" s="88"/>
      <c r="K21498" s="88"/>
    </row>
    <row r="21499" spans="2:11" ht="12" hidden="1" customHeight="1" x14ac:dyDescent="0.2">
      <c r="B21499" s="88"/>
      <c r="C21499" s="88"/>
      <c r="D21499" s="88"/>
      <c r="E21499" s="88"/>
      <c r="F21499" s="88"/>
      <c r="G21499" s="88"/>
      <c r="H21499" s="88"/>
      <c r="I21499" s="88"/>
      <c r="J21499" s="88"/>
      <c r="K21499" s="88"/>
    </row>
    <row r="21500" spans="2:11" ht="12" hidden="1" customHeight="1" x14ac:dyDescent="0.2">
      <c r="B21500" s="88"/>
      <c r="C21500" s="88"/>
      <c r="D21500" s="88"/>
      <c r="E21500" s="88"/>
      <c r="F21500" s="88"/>
      <c r="G21500" s="88"/>
      <c r="H21500" s="88"/>
      <c r="I21500" s="88"/>
      <c r="J21500" s="88"/>
      <c r="K21500" s="88"/>
    </row>
    <row r="21501" spans="2:11" ht="12" hidden="1" customHeight="1" x14ac:dyDescent="0.2">
      <c r="B21501" s="88"/>
      <c r="C21501" s="88"/>
      <c r="D21501" s="88"/>
      <c r="E21501" s="88"/>
      <c r="F21501" s="88"/>
      <c r="G21501" s="88"/>
      <c r="H21501" s="88"/>
      <c r="I21501" s="88"/>
      <c r="J21501" s="88"/>
      <c r="K21501" s="88"/>
    </row>
    <row r="21502" spans="2:11" ht="12" hidden="1" customHeight="1" x14ac:dyDescent="0.2">
      <c r="B21502" s="88"/>
      <c r="C21502" s="88"/>
      <c r="D21502" s="88"/>
      <c r="E21502" s="88"/>
      <c r="F21502" s="88"/>
      <c r="G21502" s="88"/>
      <c r="H21502" s="88"/>
      <c r="I21502" s="88"/>
      <c r="J21502" s="88"/>
      <c r="K21502" s="88"/>
    </row>
    <row r="21503" spans="2:11" ht="12" hidden="1" customHeight="1" x14ac:dyDescent="0.2">
      <c r="B21503" s="88"/>
      <c r="C21503" s="88"/>
      <c r="D21503" s="88"/>
      <c r="E21503" s="88"/>
      <c r="F21503" s="88"/>
      <c r="G21503" s="88"/>
      <c r="H21503" s="88"/>
      <c r="I21503" s="88"/>
      <c r="J21503" s="88"/>
      <c r="K21503" s="88"/>
    </row>
    <row r="21504" spans="2:11" ht="12" hidden="1" customHeight="1" x14ac:dyDescent="0.2">
      <c r="B21504" s="88"/>
      <c r="C21504" s="88"/>
      <c r="D21504" s="88"/>
      <c r="E21504" s="88"/>
      <c r="F21504" s="88"/>
      <c r="G21504" s="88"/>
      <c r="H21504" s="88"/>
      <c r="I21504" s="88"/>
      <c r="J21504" s="88"/>
      <c r="K21504" s="88"/>
    </row>
    <row r="21505" spans="2:11" ht="12" hidden="1" customHeight="1" x14ac:dyDescent="0.2">
      <c r="B21505" s="88"/>
      <c r="C21505" s="88"/>
      <c r="D21505" s="88"/>
      <c r="E21505" s="88"/>
      <c r="F21505" s="88"/>
      <c r="G21505" s="88"/>
      <c r="H21505" s="88"/>
      <c r="I21505" s="88"/>
      <c r="J21505" s="88"/>
      <c r="K21505" s="88"/>
    </row>
    <row r="21506" spans="2:11" ht="12" hidden="1" customHeight="1" x14ac:dyDescent="0.2">
      <c r="B21506" s="88"/>
      <c r="C21506" s="88"/>
      <c r="D21506" s="88"/>
      <c r="E21506" s="88"/>
      <c r="F21506" s="88"/>
      <c r="G21506" s="88"/>
      <c r="H21506" s="88"/>
      <c r="I21506" s="88"/>
      <c r="J21506" s="88"/>
      <c r="K21506" s="88"/>
    </row>
    <row r="21507" spans="2:11" ht="12" hidden="1" customHeight="1" x14ac:dyDescent="0.2">
      <c r="B21507" s="88"/>
      <c r="C21507" s="88"/>
      <c r="D21507" s="88"/>
      <c r="E21507" s="88"/>
      <c r="F21507" s="88"/>
      <c r="G21507" s="88"/>
      <c r="H21507" s="88"/>
      <c r="I21507" s="88"/>
      <c r="J21507" s="88"/>
      <c r="K21507" s="88"/>
    </row>
    <row r="21508" spans="2:11" ht="12" hidden="1" customHeight="1" x14ac:dyDescent="0.2">
      <c r="B21508" s="88"/>
      <c r="C21508" s="88"/>
      <c r="D21508" s="88"/>
      <c r="E21508" s="88"/>
      <c r="F21508" s="88"/>
      <c r="G21508" s="88"/>
      <c r="H21508" s="88"/>
      <c r="I21508" s="88"/>
      <c r="J21508" s="88"/>
      <c r="K21508" s="88"/>
    </row>
    <row r="21509" spans="2:11" ht="12" hidden="1" customHeight="1" x14ac:dyDescent="0.2">
      <c r="B21509" s="88"/>
      <c r="C21509" s="88"/>
      <c r="D21509" s="88"/>
      <c r="E21509" s="88"/>
      <c r="F21509" s="88"/>
      <c r="G21509" s="88"/>
      <c r="H21509" s="88"/>
      <c r="I21509" s="88"/>
      <c r="J21509" s="88"/>
      <c r="K21509" s="88"/>
    </row>
    <row r="21510" spans="2:11" ht="12" hidden="1" customHeight="1" x14ac:dyDescent="0.2">
      <c r="B21510" s="88"/>
      <c r="C21510" s="88"/>
      <c r="D21510" s="88"/>
      <c r="E21510" s="88"/>
      <c r="F21510" s="88"/>
      <c r="G21510" s="88"/>
      <c r="H21510" s="88"/>
      <c r="I21510" s="88"/>
      <c r="J21510" s="88"/>
      <c r="K21510" s="88"/>
    </row>
    <row r="21511" spans="2:11" ht="12" hidden="1" customHeight="1" x14ac:dyDescent="0.2">
      <c r="B21511" s="88"/>
      <c r="C21511" s="88"/>
      <c r="D21511" s="88"/>
      <c r="E21511" s="88"/>
      <c r="F21511" s="88"/>
      <c r="G21511" s="88"/>
      <c r="H21511" s="88"/>
      <c r="I21511" s="88"/>
      <c r="J21511" s="88"/>
      <c r="K21511" s="88"/>
    </row>
    <row r="21512" spans="2:11" ht="12" hidden="1" customHeight="1" x14ac:dyDescent="0.2">
      <c r="B21512" s="88"/>
      <c r="C21512" s="88"/>
      <c r="D21512" s="88"/>
      <c r="E21512" s="88"/>
      <c r="F21512" s="88"/>
      <c r="G21512" s="88"/>
      <c r="H21512" s="88"/>
      <c r="I21512" s="88"/>
      <c r="J21512" s="88"/>
      <c r="K21512" s="88"/>
    </row>
    <row r="21513" spans="2:11" ht="12" hidden="1" customHeight="1" x14ac:dyDescent="0.2">
      <c r="B21513" s="88"/>
      <c r="C21513" s="88"/>
      <c r="D21513" s="88"/>
      <c r="E21513" s="88"/>
      <c r="F21513" s="88"/>
      <c r="G21513" s="88"/>
      <c r="H21513" s="88"/>
      <c r="I21513" s="88"/>
      <c r="J21513" s="88"/>
      <c r="K21513" s="88"/>
    </row>
    <row r="21514" spans="2:11" ht="12" hidden="1" customHeight="1" x14ac:dyDescent="0.2">
      <c r="B21514" s="88"/>
      <c r="C21514" s="88"/>
      <c r="D21514" s="88"/>
      <c r="E21514" s="88"/>
      <c r="F21514" s="88"/>
      <c r="G21514" s="88"/>
      <c r="H21514" s="88"/>
      <c r="I21514" s="88"/>
      <c r="J21514" s="88"/>
      <c r="K21514" s="88"/>
    </row>
    <row r="21515" spans="2:11" ht="12" hidden="1" customHeight="1" x14ac:dyDescent="0.2">
      <c r="B21515" s="88"/>
      <c r="C21515" s="88"/>
      <c r="D21515" s="88"/>
      <c r="E21515" s="88"/>
      <c r="F21515" s="88"/>
      <c r="G21515" s="88"/>
      <c r="H21515" s="88"/>
      <c r="I21515" s="88"/>
      <c r="J21515" s="88"/>
      <c r="K21515" s="88"/>
    </row>
    <row r="21516" spans="2:11" ht="12" hidden="1" customHeight="1" x14ac:dyDescent="0.2">
      <c r="B21516" s="88"/>
      <c r="C21516" s="88"/>
      <c r="D21516" s="88"/>
      <c r="E21516" s="88"/>
      <c r="F21516" s="88"/>
      <c r="G21516" s="88"/>
      <c r="H21516" s="88"/>
      <c r="I21516" s="88"/>
      <c r="J21516" s="88"/>
      <c r="K21516" s="88"/>
    </row>
    <row r="21517" spans="2:11" ht="12" hidden="1" customHeight="1" x14ac:dyDescent="0.2">
      <c r="B21517" s="88"/>
      <c r="C21517" s="88"/>
      <c r="D21517" s="88"/>
      <c r="E21517" s="88"/>
      <c r="F21517" s="88"/>
      <c r="G21517" s="88"/>
      <c r="H21517" s="88"/>
      <c r="I21517" s="88"/>
      <c r="J21517" s="88"/>
      <c r="K21517" s="88"/>
    </row>
    <row r="21518" spans="2:11" ht="12" hidden="1" customHeight="1" x14ac:dyDescent="0.2">
      <c r="B21518" s="88"/>
      <c r="C21518" s="88"/>
      <c r="D21518" s="88"/>
      <c r="E21518" s="88"/>
      <c r="F21518" s="88"/>
      <c r="G21518" s="88"/>
      <c r="H21518" s="88"/>
      <c r="I21518" s="88"/>
      <c r="J21518" s="88"/>
      <c r="K21518" s="88"/>
    </row>
    <row r="21519" spans="2:11" ht="12" hidden="1" customHeight="1" x14ac:dyDescent="0.2">
      <c r="B21519" s="88"/>
      <c r="C21519" s="88"/>
      <c r="D21519" s="88"/>
      <c r="E21519" s="88"/>
      <c r="F21519" s="88"/>
      <c r="G21519" s="88"/>
      <c r="H21519" s="88"/>
      <c r="I21519" s="88"/>
      <c r="J21519" s="88"/>
      <c r="K21519" s="88"/>
    </row>
    <row r="21520" spans="2:11" ht="12" hidden="1" customHeight="1" x14ac:dyDescent="0.2">
      <c r="B21520" s="88"/>
      <c r="C21520" s="88"/>
      <c r="D21520" s="88"/>
      <c r="E21520" s="88"/>
      <c r="F21520" s="88"/>
      <c r="G21520" s="88"/>
      <c r="H21520" s="88"/>
      <c r="I21520" s="88"/>
      <c r="J21520" s="88"/>
      <c r="K21520" s="88"/>
    </row>
    <row r="21521" spans="2:11" ht="12" hidden="1" customHeight="1" x14ac:dyDescent="0.2">
      <c r="B21521" s="88"/>
      <c r="C21521" s="88"/>
      <c r="D21521" s="88"/>
      <c r="E21521" s="88"/>
      <c r="F21521" s="88"/>
      <c r="G21521" s="88"/>
      <c r="H21521" s="88"/>
      <c r="I21521" s="88"/>
      <c r="J21521" s="88"/>
      <c r="K21521" s="88"/>
    </row>
    <row r="21522" spans="2:11" ht="12" hidden="1" customHeight="1" x14ac:dyDescent="0.2">
      <c r="B21522" s="88"/>
      <c r="C21522" s="88"/>
      <c r="D21522" s="88"/>
      <c r="E21522" s="88"/>
      <c r="F21522" s="88"/>
      <c r="G21522" s="88"/>
      <c r="H21522" s="88"/>
      <c r="I21522" s="88"/>
      <c r="J21522" s="88"/>
      <c r="K21522" s="88"/>
    </row>
    <row r="21523" spans="2:11" ht="12" hidden="1" customHeight="1" x14ac:dyDescent="0.2">
      <c r="B21523" s="88"/>
      <c r="C21523" s="88"/>
      <c r="D21523" s="88"/>
      <c r="E21523" s="88"/>
      <c r="F21523" s="88"/>
      <c r="G21523" s="88"/>
      <c r="H21523" s="88"/>
      <c r="I21523" s="88"/>
      <c r="J21523" s="88"/>
      <c r="K21523" s="88"/>
    </row>
    <row r="21524" spans="2:11" ht="12" hidden="1" customHeight="1" x14ac:dyDescent="0.2">
      <c r="B21524" s="88"/>
      <c r="C21524" s="88"/>
      <c r="D21524" s="88"/>
      <c r="E21524" s="88"/>
      <c r="F21524" s="88"/>
      <c r="G21524" s="88"/>
      <c r="H21524" s="88"/>
      <c r="I21524" s="88"/>
      <c r="J21524" s="88"/>
      <c r="K21524" s="88"/>
    </row>
    <row r="21525" spans="2:11" ht="12" hidden="1" customHeight="1" x14ac:dyDescent="0.2">
      <c r="B21525" s="88"/>
      <c r="C21525" s="88"/>
      <c r="D21525" s="88"/>
      <c r="E21525" s="88"/>
      <c r="F21525" s="88"/>
      <c r="G21525" s="88"/>
      <c r="H21525" s="88"/>
      <c r="I21525" s="88"/>
      <c r="J21525" s="88"/>
      <c r="K21525" s="88"/>
    </row>
    <row r="21526" spans="2:11" ht="12" hidden="1" customHeight="1" x14ac:dyDescent="0.2">
      <c r="B21526" s="88"/>
      <c r="C21526" s="88"/>
      <c r="D21526" s="88"/>
      <c r="E21526" s="88"/>
      <c r="F21526" s="88"/>
      <c r="G21526" s="88"/>
      <c r="H21526" s="88"/>
      <c r="I21526" s="88"/>
      <c r="J21526" s="88"/>
      <c r="K21526" s="88"/>
    </row>
    <row r="21527" spans="2:11" ht="12" hidden="1" customHeight="1" x14ac:dyDescent="0.2">
      <c r="B21527" s="88"/>
      <c r="C21527" s="88"/>
      <c r="D21527" s="88"/>
      <c r="E21527" s="88"/>
      <c r="F21527" s="88"/>
      <c r="G21527" s="88"/>
      <c r="H21527" s="88"/>
      <c r="I21527" s="88"/>
      <c r="J21527" s="88"/>
      <c r="K21527" s="88"/>
    </row>
    <row r="21528" spans="2:11" ht="12" hidden="1" customHeight="1" x14ac:dyDescent="0.2">
      <c r="B21528" s="88"/>
      <c r="C21528" s="88"/>
      <c r="D21528" s="88"/>
      <c r="E21528" s="88"/>
      <c r="F21528" s="88"/>
      <c r="G21528" s="88"/>
      <c r="H21528" s="88"/>
      <c r="I21528" s="88"/>
      <c r="J21528" s="88"/>
      <c r="K21528" s="88"/>
    </row>
    <row r="21529" spans="2:11" ht="12" hidden="1" customHeight="1" x14ac:dyDescent="0.2">
      <c r="B21529" s="88"/>
      <c r="C21529" s="88"/>
      <c r="D21529" s="88"/>
      <c r="E21529" s="88"/>
      <c r="F21529" s="88"/>
      <c r="G21529" s="88"/>
      <c r="H21529" s="88"/>
      <c r="I21529" s="88"/>
      <c r="J21529" s="88"/>
      <c r="K21529" s="88"/>
    </row>
    <row r="21530" spans="2:11" ht="12" hidden="1" customHeight="1" x14ac:dyDescent="0.2">
      <c r="B21530" s="88"/>
      <c r="C21530" s="88"/>
      <c r="D21530" s="88"/>
      <c r="E21530" s="88"/>
      <c r="F21530" s="88"/>
      <c r="G21530" s="88"/>
      <c r="H21530" s="88"/>
      <c r="I21530" s="88"/>
      <c r="J21530" s="88"/>
      <c r="K21530" s="88"/>
    </row>
    <row r="21531" spans="2:11" ht="12" hidden="1" customHeight="1" x14ac:dyDescent="0.2">
      <c r="B21531" s="88"/>
      <c r="C21531" s="88"/>
      <c r="D21531" s="88"/>
      <c r="E21531" s="88"/>
      <c r="F21531" s="88"/>
      <c r="G21531" s="88"/>
      <c r="H21531" s="88"/>
      <c r="I21531" s="88"/>
      <c r="J21531" s="88"/>
      <c r="K21531" s="88"/>
    </row>
    <row r="21532" spans="2:11" ht="12" hidden="1" customHeight="1" x14ac:dyDescent="0.2">
      <c r="B21532" s="88"/>
      <c r="C21532" s="88"/>
      <c r="D21532" s="88"/>
      <c r="E21532" s="88"/>
      <c r="F21532" s="88"/>
      <c r="G21532" s="88"/>
      <c r="H21532" s="88"/>
      <c r="I21532" s="88"/>
      <c r="J21532" s="88"/>
      <c r="K21532" s="88"/>
    </row>
    <row r="21533" spans="2:11" ht="12" hidden="1" customHeight="1" x14ac:dyDescent="0.2">
      <c r="B21533" s="88"/>
      <c r="C21533" s="88"/>
      <c r="D21533" s="88"/>
      <c r="E21533" s="88"/>
      <c r="F21533" s="88"/>
      <c r="G21533" s="88"/>
      <c r="H21533" s="88"/>
      <c r="I21533" s="88"/>
      <c r="J21533" s="88"/>
      <c r="K21533" s="88"/>
    </row>
    <row r="21534" spans="2:11" ht="12" hidden="1" customHeight="1" x14ac:dyDescent="0.2">
      <c r="B21534" s="88"/>
      <c r="C21534" s="88"/>
      <c r="D21534" s="88"/>
      <c r="E21534" s="88"/>
      <c r="F21534" s="88"/>
      <c r="G21534" s="88"/>
      <c r="H21534" s="88"/>
      <c r="I21534" s="88"/>
      <c r="J21534" s="88"/>
      <c r="K21534" s="88"/>
    </row>
    <row r="21535" spans="2:11" ht="12" hidden="1" customHeight="1" x14ac:dyDescent="0.2">
      <c r="B21535" s="88"/>
      <c r="C21535" s="88"/>
      <c r="D21535" s="88"/>
      <c r="E21535" s="88"/>
      <c r="F21535" s="88"/>
      <c r="G21535" s="88"/>
      <c r="H21535" s="88"/>
      <c r="I21535" s="88"/>
      <c r="J21535" s="88"/>
      <c r="K21535" s="88"/>
    </row>
    <row r="21536" spans="2:11" ht="12" hidden="1" customHeight="1" x14ac:dyDescent="0.2">
      <c r="B21536" s="88"/>
      <c r="C21536" s="88"/>
      <c r="D21536" s="88"/>
      <c r="E21536" s="88"/>
      <c r="F21536" s="88"/>
      <c r="G21536" s="88"/>
      <c r="H21536" s="88"/>
      <c r="I21536" s="88"/>
      <c r="J21536" s="88"/>
      <c r="K21536" s="88"/>
    </row>
    <row r="21537" spans="2:11" ht="12" hidden="1" customHeight="1" x14ac:dyDescent="0.2">
      <c r="B21537" s="88"/>
      <c r="C21537" s="88"/>
      <c r="D21537" s="88"/>
      <c r="E21537" s="88"/>
      <c r="F21537" s="88"/>
      <c r="G21537" s="88"/>
      <c r="H21537" s="88"/>
      <c r="I21537" s="88"/>
      <c r="J21537" s="88"/>
      <c r="K21537" s="88"/>
    </row>
    <row r="21538" spans="2:11" ht="12" hidden="1" customHeight="1" x14ac:dyDescent="0.2">
      <c r="B21538" s="88"/>
      <c r="C21538" s="88"/>
      <c r="D21538" s="88"/>
      <c r="E21538" s="88"/>
      <c r="F21538" s="88"/>
      <c r="G21538" s="88"/>
      <c r="H21538" s="88"/>
      <c r="I21538" s="88"/>
      <c r="J21538" s="88"/>
      <c r="K21538" s="88"/>
    </row>
    <row r="21539" spans="2:11" ht="12" hidden="1" customHeight="1" x14ac:dyDescent="0.2">
      <c r="B21539" s="88"/>
      <c r="C21539" s="88"/>
      <c r="D21539" s="88"/>
      <c r="E21539" s="88"/>
      <c r="F21539" s="88"/>
      <c r="G21539" s="88"/>
      <c r="H21539" s="88"/>
      <c r="I21539" s="88"/>
      <c r="J21539" s="88"/>
      <c r="K21539" s="88"/>
    </row>
    <row r="21540" spans="2:11" ht="12" hidden="1" customHeight="1" x14ac:dyDescent="0.2">
      <c r="B21540" s="88"/>
      <c r="C21540" s="88"/>
      <c r="D21540" s="88"/>
      <c r="E21540" s="88"/>
      <c r="F21540" s="88"/>
      <c r="G21540" s="88"/>
      <c r="H21540" s="88"/>
      <c r="I21540" s="88"/>
      <c r="J21540" s="88"/>
      <c r="K21540" s="88"/>
    </row>
    <row r="21541" spans="2:11" ht="12" hidden="1" customHeight="1" x14ac:dyDescent="0.2">
      <c r="B21541" s="88"/>
      <c r="C21541" s="88"/>
      <c r="D21541" s="88"/>
      <c r="E21541" s="88"/>
      <c r="F21541" s="88"/>
      <c r="G21541" s="88"/>
      <c r="H21541" s="88"/>
      <c r="I21541" s="88"/>
      <c r="J21541" s="88"/>
      <c r="K21541" s="88"/>
    </row>
    <row r="21542" spans="2:11" ht="12" hidden="1" customHeight="1" x14ac:dyDescent="0.2">
      <c r="B21542" s="88"/>
      <c r="C21542" s="88"/>
      <c r="D21542" s="88"/>
      <c r="E21542" s="88"/>
      <c r="F21542" s="88"/>
      <c r="G21542" s="88"/>
      <c r="H21542" s="88"/>
      <c r="I21542" s="88"/>
      <c r="J21542" s="88"/>
      <c r="K21542" s="88"/>
    </row>
    <row r="21543" spans="2:11" ht="12" hidden="1" customHeight="1" x14ac:dyDescent="0.2">
      <c r="B21543" s="88"/>
      <c r="C21543" s="88"/>
      <c r="D21543" s="88"/>
      <c r="E21543" s="88"/>
      <c r="F21543" s="88"/>
      <c r="G21543" s="88"/>
      <c r="H21543" s="88"/>
      <c r="I21543" s="88"/>
      <c r="J21543" s="88"/>
      <c r="K21543" s="88"/>
    </row>
    <row r="21544" spans="2:11" ht="12" hidden="1" customHeight="1" x14ac:dyDescent="0.2">
      <c r="B21544" s="88"/>
      <c r="C21544" s="88"/>
      <c r="D21544" s="88"/>
      <c r="E21544" s="88"/>
      <c r="F21544" s="88"/>
      <c r="G21544" s="88"/>
      <c r="H21544" s="88"/>
      <c r="I21544" s="88"/>
      <c r="J21544" s="88"/>
      <c r="K21544" s="88"/>
    </row>
    <row r="21545" spans="2:11" ht="12" hidden="1" customHeight="1" x14ac:dyDescent="0.2">
      <c r="B21545" s="88"/>
      <c r="C21545" s="88"/>
      <c r="D21545" s="88"/>
      <c r="E21545" s="88"/>
      <c r="F21545" s="88"/>
      <c r="G21545" s="88"/>
      <c r="H21545" s="88"/>
      <c r="I21545" s="88"/>
      <c r="J21545" s="88"/>
      <c r="K21545" s="88"/>
    </row>
    <row r="21546" spans="2:11" ht="12" hidden="1" customHeight="1" x14ac:dyDescent="0.2">
      <c r="B21546" s="88"/>
      <c r="C21546" s="88"/>
      <c r="D21546" s="88"/>
      <c r="E21546" s="88"/>
      <c r="F21546" s="88"/>
      <c r="G21546" s="88"/>
      <c r="H21546" s="88"/>
      <c r="I21546" s="88"/>
      <c r="J21546" s="88"/>
      <c r="K21546" s="88"/>
    </row>
    <row r="21547" spans="2:11" ht="12" hidden="1" customHeight="1" x14ac:dyDescent="0.2">
      <c r="B21547" s="88"/>
      <c r="C21547" s="88"/>
      <c r="D21547" s="88"/>
      <c r="E21547" s="88"/>
      <c r="F21547" s="88"/>
      <c r="G21547" s="88"/>
      <c r="H21547" s="88"/>
      <c r="I21547" s="88"/>
      <c r="J21547" s="88"/>
      <c r="K21547" s="88"/>
    </row>
    <row r="21548" spans="2:11" ht="12" hidden="1" customHeight="1" x14ac:dyDescent="0.2">
      <c r="B21548" s="88"/>
      <c r="C21548" s="88"/>
      <c r="D21548" s="88"/>
      <c r="E21548" s="88"/>
      <c r="F21548" s="88"/>
      <c r="G21548" s="88"/>
      <c r="H21548" s="88"/>
      <c r="I21548" s="88"/>
      <c r="J21548" s="88"/>
      <c r="K21548" s="88"/>
    </row>
    <row r="21549" spans="2:11" ht="12" hidden="1" customHeight="1" x14ac:dyDescent="0.2">
      <c r="B21549" s="88"/>
      <c r="C21549" s="88"/>
      <c r="D21549" s="88"/>
      <c r="E21549" s="88"/>
      <c r="F21549" s="88"/>
      <c r="G21549" s="88"/>
      <c r="H21549" s="88"/>
      <c r="I21549" s="88"/>
      <c r="J21549" s="88"/>
      <c r="K21549" s="88"/>
    </row>
    <row r="21550" spans="2:11" ht="12" hidden="1" customHeight="1" x14ac:dyDescent="0.2">
      <c r="B21550" s="88"/>
      <c r="C21550" s="88"/>
      <c r="D21550" s="88"/>
      <c r="E21550" s="88"/>
      <c r="F21550" s="88"/>
      <c r="G21550" s="88"/>
      <c r="H21550" s="88"/>
      <c r="I21550" s="88"/>
      <c r="J21550" s="88"/>
      <c r="K21550" s="88"/>
    </row>
    <row r="21551" spans="2:11" ht="12" hidden="1" customHeight="1" x14ac:dyDescent="0.2">
      <c r="B21551" s="88"/>
      <c r="C21551" s="88"/>
      <c r="D21551" s="88"/>
      <c r="E21551" s="88"/>
      <c r="F21551" s="88"/>
      <c r="G21551" s="88"/>
      <c r="H21551" s="88"/>
      <c r="I21551" s="88"/>
      <c r="J21551" s="88"/>
      <c r="K21551" s="88"/>
    </row>
    <row r="21552" spans="2:11" ht="12" hidden="1" customHeight="1" x14ac:dyDescent="0.2">
      <c r="B21552" s="88"/>
      <c r="C21552" s="88"/>
      <c r="D21552" s="88"/>
      <c r="E21552" s="88"/>
      <c r="F21552" s="88"/>
      <c r="G21552" s="88"/>
      <c r="H21552" s="88"/>
      <c r="I21552" s="88"/>
      <c r="J21552" s="88"/>
      <c r="K21552" s="88"/>
    </row>
    <row r="21553" spans="2:11" ht="12" hidden="1" customHeight="1" x14ac:dyDescent="0.2">
      <c r="B21553" s="88"/>
      <c r="C21553" s="88"/>
      <c r="D21553" s="88"/>
      <c r="E21553" s="88"/>
      <c r="F21553" s="88"/>
      <c r="G21553" s="88"/>
      <c r="H21553" s="88"/>
      <c r="I21553" s="88"/>
      <c r="J21553" s="88"/>
      <c r="K21553" s="88"/>
    </row>
    <row r="21554" spans="2:11" ht="12" hidden="1" customHeight="1" x14ac:dyDescent="0.2">
      <c r="B21554" s="88"/>
      <c r="C21554" s="88"/>
      <c r="D21554" s="88"/>
      <c r="E21554" s="88"/>
      <c r="F21554" s="88"/>
      <c r="G21554" s="88"/>
      <c r="H21554" s="88"/>
      <c r="I21554" s="88"/>
      <c r="J21554" s="88"/>
      <c r="K21554" s="88"/>
    </row>
    <row r="21555" spans="2:11" ht="12" hidden="1" customHeight="1" x14ac:dyDescent="0.2">
      <c r="B21555" s="88"/>
      <c r="C21555" s="88"/>
      <c r="D21555" s="88"/>
      <c r="E21555" s="88"/>
      <c r="F21555" s="88"/>
      <c r="G21555" s="88"/>
      <c r="H21555" s="88"/>
      <c r="I21555" s="88"/>
      <c r="J21555" s="88"/>
      <c r="K21555" s="88"/>
    </row>
    <row r="21556" spans="2:11" ht="12" hidden="1" customHeight="1" x14ac:dyDescent="0.2">
      <c r="B21556" s="88"/>
      <c r="C21556" s="88"/>
      <c r="D21556" s="88"/>
      <c r="E21556" s="88"/>
      <c r="F21556" s="88"/>
      <c r="G21556" s="88"/>
      <c r="H21556" s="88"/>
      <c r="I21556" s="88"/>
      <c r="J21556" s="88"/>
      <c r="K21556" s="88"/>
    </row>
    <row r="21557" spans="2:11" ht="12" hidden="1" customHeight="1" x14ac:dyDescent="0.2">
      <c r="B21557" s="88"/>
      <c r="C21557" s="88"/>
      <c r="D21557" s="88"/>
      <c r="E21557" s="88"/>
      <c r="F21557" s="88"/>
      <c r="G21557" s="88"/>
      <c r="H21557" s="88"/>
      <c r="I21557" s="88"/>
      <c r="J21557" s="88"/>
      <c r="K21557" s="88"/>
    </row>
    <row r="21558" spans="2:11" ht="12" hidden="1" customHeight="1" x14ac:dyDescent="0.2">
      <c r="B21558" s="88"/>
      <c r="C21558" s="88"/>
      <c r="D21558" s="88"/>
      <c r="E21558" s="88"/>
      <c r="F21558" s="88"/>
      <c r="G21558" s="88"/>
      <c r="H21558" s="88"/>
      <c r="I21558" s="88"/>
      <c r="J21558" s="88"/>
      <c r="K21558" s="88"/>
    </row>
    <row r="21559" spans="2:11" ht="12" hidden="1" customHeight="1" x14ac:dyDescent="0.2">
      <c r="B21559" s="88"/>
      <c r="C21559" s="88"/>
      <c r="D21559" s="88"/>
      <c r="E21559" s="88"/>
      <c r="F21559" s="88"/>
      <c r="G21559" s="88"/>
      <c r="H21559" s="88"/>
      <c r="I21559" s="88"/>
      <c r="J21559" s="88"/>
      <c r="K21559" s="88"/>
    </row>
    <row r="21560" spans="2:11" ht="12" hidden="1" customHeight="1" x14ac:dyDescent="0.2">
      <c r="B21560" s="88"/>
      <c r="C21560" s="88"/>
      <c r="D21560" s="88"/>
      <c r="E21560" s="88"/>
      <c r="F21560" s="88"/>
      <c r="G21560" s="88"/>
      <c r="H21560" s="88"/>
      <c r="I21560" s="88"/>
      <c r="J21560" s="88"/>
      <c r="K21560" s="88"/>
    </row>
    <row r="21561" spans="2:11" ht="12" hidden="1" customHeight="1" x14ac:dyDescent="0.2">
      <c r="B21561" s="88"/>
      <c r="C21561" s="88"/>
      <c r="D21561" s="88"/>
      <c r="E21561" s="88"/>
      <c r="F21561" s="88"/>
      <c r="G21561" s="88"/>
      <c r="H21561" s="88"/>
      <c r="I21561" s="88"/>
      <c r="J21561" s="88"/>
      <c r="K21561" s="88"/>
    </row>
    <row r="21562" spans="2:11" ht="12" hidden="1" customHeight="1" x14ac:dyDescent="0.2">
      <c r="B21562" s="88"/>
      <c r="C21562" s="88"/>
      <c r="D21562" s="88"/>
      <c r="E21562" s="88"/>
      <c r="F21562" s="88"/>
      <c r="G21562" s="88"/>
      <c r="H21562" s="88"/>
      <c r="I21562" s="88"/>
      <c r="J21562" s="88"/>
      <c r="K21562" s="88"/>
    </row>
    <row r="21563" spans="2:11" ht="12" hidden="1" customHeight="1" x14ac:dyDescent="0.2">
      <c r="B21563" s="88"/>
      <c r="C21563" s="88"/>
      <c r="D21563" s="88"/>
      <c r="E21563" s="88"/>
      <c r="F21563" s="88"/>
      <c r="G21563" s="88"/>
      <c r="H21563" s="88"/>
      <c r="I21563" s="88"/>
      <c r="J21563" s="88"/>
      <c r="K21563" s="88"/>
    </row>
    <row r="21564" spans="2:11" ht="12" hidden="1" customHeight="1" x14ac:dyDescent="0.2">
      <c r="B21564" s="88"/>
      <c r="C21564" s="88"/>
      <c r="D21564" s="88"/>
      <c r="E21564" s="88"/>
      <c r="F21564" s="88"/>
      <c r="G21564" s="88"/>
      <c r="H21564" s="88"/>
      <c r="I21564" s="88"/>
      <c r="J21564" s="88"/>
      <c r="K21564" s="88"/>
    </row>
    <row r="21565" spans="2:11" ht="12" hidden="1" customHeight="1" x14ac:dyDescent="0.2">
      <c r="B21565" s="88"/>
      <c r="C21565" s="88"/>
      <c r="D21565" s="88"/>
      <c r="E21565" s="88"/>
      <c r="F21565" s="88"/>
      <c r="G21565" s="88"/>
      <c r="H21565" s="88"/>
      <c r="I21565" s="88"/>
      <c r="J21565" s="88"/>
      <c r="K21565" s="88"/>
    </row>
    <row r="21566" spans="2:11" ht="12" hidden="1" customHeight="1" x14ac:dyDescent="0.2">
      <c r="B21566" s="88"/>
      <c r="C21566" s="88"/>
      <c r="D21566" s="88"/>
      <c r="E21566" s="88"/>
      <c r="F21566" s="88"/>
      <c r="G21566" s="88"/>
      <c r="H21566" s="88"/>
      <c r="I21566" s="88"/>
      <c r="J21566" s="88"/>
      <c r="K21566" s="88"/>
    </row>
    <row r="21567" spans="2:11" ht="12" hidden="1" customHeight="1" x14ac:dyDescent="0.2">
      <c r="B21567" s="88"/>
      <c r="C21567" s="88"/>
      <c r="D21567" s="88"/>
      <c r="E21567" s="88"/>
      <c r="F21567" s="88"/>
      <c r="G21567" s="88"/>
      <c r="H21567" s="88"/>
      <c r="I21567" s="88"/>
      <c r="J21567" s="88"/>
      <c r="K21567" s="88"/>
    </row>
    <row r="21568" spans="2:11" ht="12" hidden="1" customHeight="1" x14ac:dyDescent="0.2">
      <c r="B21568" s="88"/>
      <c r="C21568" s="88"/>
      <c r="D21568" s="88"/>
      <c r="E21568" s="88"/>
      <c r="F21568" s="88"/>
      <c r="G21568" s="88"/>
      <c r="H21568" s="88"/>
      <c r="I21568" s="88"/>
      <c r="J21568" s="88"/>
      <c r="K21568" s="88"/>
    </row>
    <row r="21569" spans="2:11" ht="12" hidden="1" customHeight="1" x14ac:dyDescent="0.2">
      <c r="B21569" s="88"/>
      <c r="C21569" s="88"/>
      <c r="D21569" s="88"/>
      <c r="E21569" s="88"/>
      <c r="F21569" s="88"/>
      <c r="G21569" s="88"/>
      <c r="H21569" s="88"/>
      <c r="I21569" s="88"/>
      <c r="J21569" s="88"/>
      <c r="K21569" s="88"/>
    </row>
    <row r="21570" spans="2:11" ht="12" hidden="1" customHeight="1" x14ac:dyDescent="0.2">
      <c r="B21570" s="88"/>
      <c r="C21570" s="88"/>
      <c r="D21570" s="88"/>
      <c r="E21570" s="88"/>
      <c r="F21570" s="88"/>
      <c r="G21570" s="88"/>
      <c r="H21570" s="88"/>
      <c r="I21570" s="88"/>
      <c r="J21570" s="88"/>
      <c r="K21570" s="88"/>
    </row>
    <row r="21571" spans="2:11" ht="12" hidden="1" customHeight="1" x14ac:dyDescent="0.2">
      <c r="B21571" s="88"/>
      <c r="C21571" s="88"/>
      <c r="D21571" s="88"/>
      <c r="E21571" s="88"/>
      <c r="F21571" s="88"/>
      <c r="G21571" s="88"/>
      <c r="H21571" s="88"/>
      <c r="I21571" s="88"/>
      <c r="J21571" s="88"/>
      <c r="K21571" s="88"/>
    </row>
    <row r="21572" spans="2:11" ht="12" hidden="1" customHeight="1" x14ac:dyDescent="0.2">
      <c r="B21572" s="88"/>
      <c r="C21572" s="88"/>
      <c r="D21572" s="88"/>
      <c r="E21572" s="88"/>
      <c r="F21572" s="88"/>
      <c r="G21572" s="88"/>
      <c r="H21572" s="88"/>
      <c r="I21572" s="88"/>
      <c r="J21572" s="88"/>
      <c r="K21572" s="88"/>
    </row>
    <row r="21573" spans="2:11" ht="12" hidden="1" customHeight="1" x14ac:dyDescent="0.2">
      <c r="B21573" s="88"/>
      <c r="C21573" s="88"/>
      <c r="D21573" s="88"/>
      <c r="E21573" s="88"/>
      <c r="F21573" s="88"/>
      <c r="G21573" s="88"/>
      <c r="H21573" s="88"/>
      <c r="I21573" s="88"/>
      <c r="J21573" s="88"/>
      <c r="K21573" s="88"/>
    </row>
    <row r="21574" spans="2:11" ht="12" hidden="1" customHeight="1" x14ac:dyDescent="0.2">
      <c r="B21574" s="88"/>
      <c r="C21574" s="88"/>
      <c r="D21574" s="88"/>
      <c r="E21574" s="88"/>
      <c r="F21574" s="88"/>
      <c r="G21574" s="88"/>
      <c r="H21574" s="88"/>
      <c r="I21574" s="88"/>
      <c r="J21574" s="88"/>
      <c r="K21574" s="88"/>
    </row>
    <row r="21575" spans="2:11" ht="12" hidden="1" customHeight="1" x14ac:dyDescent="0.2">
      <c r="B21575" s="88"/>
      <c r="C21575" s="88"/>
      <c r="D21575" s="88"/>
      <c r="E21575" s="88"/>
      <c r="F21575" s="88"/>
      <c r="G21575" s="88"/>
      <c r="H21575" s="88"/>
      <c r="I21575" s="88"/>
      <c r="J21575" s="88"/>
      <c r="K21575" s="88"/>
    </row>
    <row r="21576" spans="2:11" ht="12" hidden="1" customHeight="1" x14ac:dyDescent="0.2">
      <c r="B21576" s="88"/>
      <c r="C21576" s="88"/>
      <c r="D21576" s="88"/>
      <c r="E21576" s="88"/>
      <c r="F21576" s="88"/>
      <c r="G21576" s="88"/>
      <c r="H21576" s="88"/>
      <c r="I21576" s="88"/>
      <c r="J21576" s="88"/>
      <c r="K21576" s="88"/>
    </row>
    <row r="21577" spans="2:11" ht="12" hidden="1" customHeight="1" x14ac:dyDescent="0.2">
      <c r="B21577" s="88"/>
      <c r="C21577" s="88"/>
      <c r="D21577" s="88"/>
      <c r="E21577" s="88"/>
      <c r="F21577" s="88"/>
      <c r="G21577" s="88"/>
      <c r="H21577" s="88"/>
      <c r="I21577" s="88"/>
      <c r="J21577" s="88"/>
      <c r="K21577" s="88"/>
    </row>
    <row r="21578" spans="2:11" ht="12" hidden="1" customHeight="1" x14ac:dyDescent="0.2">
      <c r="B21578" s="88"/>
      <c r="C21578" s="88"/>
      <c r="D21578" s="88"/>
      <c r="E21578" s="88"/>
      <c r="F21578" s="88"/>
      <c r="G21578" s="88"/>
      <c r="H21578" s="88"/>
      <c r="I21578" s="88"/>
      <c r="J21578" s="88"/>
      <c r="K21578" s="88"/>
    </row>
    <row r="21579" spans="2:11" ht="12" hidden="1" customHeight="1" x14ac:dyDescent="0.2">
      <c r="B21579" s="88"/>
      <c r="C21579" s="88"/>
      <c r="D21579" s="88"/>
      <c r="E21579" s="88"/>
      <c r="F21579" s="88"/>
      <c r="G21579" s="88"/>
      <c r="H21579" s="88"/>
      <c r="I21579" s="88"/>
      <c r="J21579" s="88"/>
      <c r="K21579" s="88"/>
    </row>
    <row r="21580" spans="2:11" ht="12" hidden="1" customHeight="1" x14ac:dyDescent="0.2">
      <c r="B21580" s="88"/>
      <c r="C21580" s="88"/>
      <c r="D21580" s="88"/>
      <c r="E21580" s="88"/>
      <c r="F21580" s="88"/>
      <c r="G21580" s="88"/>
      <c r="H21580" s="88"/>
      <c r="I21580" s="88"/>
      <c r="J21580" s="88"/>
      <c r="K21580" s="88"/>
    </row>
    <row r="21581" spans="2:11" ht="12" hidden="1" customHeight="1" x14ac:dyDescent="0.2">
      <c r="B21581" s="88"/>
      <c r="C21581" s="88"/>
      <c r="D21581" s="88"/>
      <c r="E21581" s="88"/>
      <c r="F21581" s="88"/>
      <c r="G21581" s="88"/>
      <c r="H21581" s="88"/>
      <c r="I21581" s="88"/>
      <c r="J21581" s="88"/>
      <c r="K21581" s="88"/>
    </row>
    <row r="21582" spans="2:11" ht="12" hidden="1" customHeight="1" x14ac:dyDescent="0.2">
      <c r="B21582" s="88"/>
      <c r="C21582" s="88"/>
      <c r="D21582" s="88"/>
      <c r="E21582" s="88"/>
      <c r="F21582" s="88"/>
      <c r="G21582" s="88"/>
      <c r="H21582" s="88"/>
      <c r="I21582" s="88"/>
      <c r="J21582" s="88"/>
      <c r="K21582" s="88"/>
    </row>
    <row r="21583" spans="2:11" ht="12" hidden="1" customHeight="1" x14ac:dyDescent="0.2">
      <c r="B21583" s="88"/>
      <c r="C21583" s="88"/>
      <c r="D21583" s="88"/>
      <c r="E21583" s="88"/>
      <c r="F21583" s="88"/>
      <c r="G21583" s="88"/>
      <c r="H21583" s="88"/>
      <c r="I21583" s="88"/>
      <c r="J21583" s="88"/>
      <c r="K21583" s="88"/>
    </row>
    <row r="21584" spans="2:11" ht="12" hidden="1" customHeight="1" x14ac:dyDescent="0.2">
      <c r="B21584" s="88"/>
      <c r="C21584" s="88"/>
      <c r="D21584" s="88"/>
      <c r="E21584" s="88"/>
      <c r="F21584" s="88"/>
      <c r="G21584" s="88"/>
      <c r="H21584" s="88"/>
      <c r="I21584" s="88"/>
      <c r="J21584" s="88"/>
      <c r="K21584" s="88"/>
    </row>
    <row r="21585" spans="2:11" ht="12" hidden="1" customHeight="1" x14ac:dyDescent="0.2">
      <c r="B21585" s="88"/>
      <c r="C21585" s="88"/>
      <c r="D21585" s="88"/>
      <c r="E21585" s="88"/>
      <c r="F21585" s="88"/>
      <c r="G21585" s="88"/>
      <c r="H21585" s="88"/>
      <c r="I21585" s="88"/>
      <c r="J21585" s="88"/>
      <c r="K21585" s="88"/>
    </row>
    <row r="21586" spans="2:11" ht="12" hidden="1" customHeight="1" x14ac:dyDescent="0.2">
      <c r="B21586" s="88"/>
      <c r="C21586" s="88"/>
      <c r="D21586" s="88"/>
      <c r="E21586" s="88"/>
      <c r="F21586" s="88"/>
      <c r="G21586" s="88"/>
      <c r="H21586" s="88"/>
      <c r="I21586" s="88"/>
      <c r="J21586" s="88"/>
      <c r="K21586" s="88"/>
    </row>
    <row r="21587" spans="2:11" ht="12" hidden="1" customHeight="1" x14ac:dyDescent="0.2">
      <c r="B21587" s="88"/>
      <c r="C21587" s="88"/>
      <c r="D21587" s="88"/>
      <c r="E21587" s="88"/>
      <c r="F21587" s="88"/>
      <c r="G21587" s="88"/>
      <c r="H21587" s="88"/>
      <c r="I21587" s="88"/>
      <c r="J21587" s="88"/>
      <c r="K21587" s="88"/>
    </row>
    <row r="21588" spans="2:11" ht="12" hidden="1" customHeight="1" x14ac:dyDescent="0.2">
      <c r="B21588" s="88"/>
      <c r="C21588" s="88"/>
      <c r="D21588" s="88"/>
      <c r="E21588" s="88"/>
      <c r="F21588" s="88"/>
      <c r="G21588" s="88"/>
      <c r="H21588" s="88"/>
      <c r="I21588" s="88"/>
      <c r="J21588" s="88"/>
      <c r="K21588" s="88"/>
    </row>
    <row r="21589" spans="2:11" ht="12" hidden="1" customHeight="1" x14ac:dyDescent="0.2">
      <c r="B21589" s="88"/>
      <c r="C21589" s="88"/>
      <c r="D21589" s="88"/>
      <c r="E21589" s="88"/>
      <c r="F21589" s="88"/>
      <c r="G21589" s="88"/>
      <c r="H21589" s="88"/>
      <c r="I21589" s="88"/>
      <c r="J21589" s="88"/>
      <c r="K21589" s="88"/>
    </row>
    <row r="21590" spans="2:11" ht="12" hidden="1" customHeight="1" x14ac:dyDescent="0.2">
      <c r="B21590" s="88"/>
      <c r="C21590" s="88"/>
      <c r="D21590" s="88"/>
      <c r="E21590" s="88"/>
      <c r="F21590" s="88"/>
      <c r="G21590" s="88"/>
      <c r="H21590" s="88"/>
      <c r="I21590" s="88"/>
      <c r="J21590" s="88"/>
      <c r="K21590" s="88"/>
    </row>
    <row r="21591" spans="2:11" ht="12" hidden="1" customHeight="1" x14ac:dyDescent="0.2">
      <c r="B21591" s="88"/>
      <c r="C21591" s="88"/>
      <c r="D21591" s="88"/>
      <c r="E21591" s="88"/>
      <c r="F21591" s="88"/>
      <c r="G21591" s="88"/>
      <c r="H21591" s="88"/>
      <c r="I21591" s="88"/>
      <c r="J21591" s="88"/>
      <c r="K21591" s="88"/>
    </row>
    <row r="21592" spans="2:11" ht="12" hidden="1" customHeight="1" x14ac:dyDescent="0.2">
      <c r="B21592" s="88"/>
      <c r="C21592" s="88"/>
      <c r="D21592" s="88"/>
      <c r="E21592" s="88"/>
      <c r="F21592" s="88"/>
      <c r="G21592" s="88"/>
      <c r="H21592" s="88"/>
      <c r="I21592" s="88"/>
      <c r="J21592" s="88"/>
      <c r="K21592" s="88"/>
    </row>
    <row r="21593" spans="2:11" ht="12" hidden="1" customHeight="1" x14ac:dyDescent="0.2">
      <c r="B21593" s="88"/>
      <c r="C21593" s="88"/>
      <c r="D21593" s="88"/>
      <c r="E21593" s="88"/>
      <c r="F21593" s="88"/>
      <c r="G21593" s="88"/>
      <c r="H21593" s="88"/>
      <c r="I21593" s="88"/>
      <c r="J21593" s="88"/>
      <c r="K21593" s="88"/>
    </row>
    <row r="21594" spans="2:11" ht="12" hidden="1" customHeight="1" x14ac:dyDescent="0.2">
      <c r="B21594" s="88"/>
      <c r="C21594" s="88"/>
      <c r="D21594" s="88"/>
      <c r="E21594" s="88"/>
      <c r="F21594" s="88"/>
      <c r="G21594" s="88"/>
      <c r="H21594" s="88"/>
      <c r="I21594" s="88"/>
      <c r="J21594" s="88"/>
      <c r="K21594" s="88"/>
    </row>
    <row r="21595" spans="2:11" ht="12" hidden="1" customHeight="1" x14ac:dyDescent="0.2">
      <c r="B21595" s="88"/>
      <c r="C21595" s="88"/>
      <c r="D21595" s="88"/>
      <c r="E21595" s="88"/>
      <c r="F21595" s="88"/>
      <c r="G21595" s="88"/>
      <c r="H21595" s="88"/>
      <c r="I21595" s="88"/>
      <c r="J21595" s="88"/>
      <c r="K21595" s="88"/>
    </row>
    <row r="21596" spans="2:11" ht="12" hidden="1" customHeight="1" x14ac:dyDescent="0.2">
      <c r="B21596" s="88"/>
      <c r="C21596" s="88"/>
      <c r="D21596" s="88"/>
      <c r="E21596" s="88"/>
      <c r="F21596" s="88"/>
      <c r="G21596" s="88"/>
      <c r="H21596" s="88"/>
      <c r="I21596" s="88"/>
      <c r="J21596" s="88"/>
      <c r="K21596" s="88"/>
    </row>
    <row r="21597" spans="2:11" ht="12" hidden="1" customHeight="1" x14ac:dyDescent="0.2">
      <c r="B21597" s="88"/>
      <c r="C21597" s="88"/>
      <c r="D21597" s="88"/>
      <c r="E21597" s="88"/>
      <c r="F21597" s="88"/>
      <c r="G21597" s="88"/>
      <c r="H21597" s="88"/>
      <c r="I21597" s="88"/>
      <c r="J21597" s="88"/>
      <c r="K21597" s="88"/>
    </row>
    <row r="21598" spans="2:11" ht="12" hidden="1" customHeight="1" x14ac:dyDescent="0.2">
      <c r="B21598" s="88"/>
      <c r="C21598" s="88"/>
      <c r="D21598" s="88"/>
      <c r="E21598" s="88"/>
      <c r="F21598" s="88"/>
      <c r="G21598" s="88"/>
      <c r="H21598" s="88"/>
      <c r="I21598" s="88"/>
      <c r="J21598" s="88"/>
      <c r="K21598" s="88"/>
    </row>
    <row r="21599" spans="2:11" ht="12" hidden="1" customHeight="1" x14ac:dyDescent="0.2">
      <c r="B21599" s="88"/>
      <c r="C21599" s="88"/>
      <c r="D21599" s="88"/>
      <c r="E21599" s="88"/>
      <c r="F21599" s="88"/>
      <c r="G21599" s="88"/>
      <c r="H21599" s="88"/>
      <c r="I21599" s="88"/>
      <c r="J21599" s="88"/>
      <c r="K21599" s="88"/>
    </row>
    <row r="21600" spans="2:11" ht="12" hidden="1" customHeight="1" x14ac:dyDescent="0.2">
      <c r="B21600" s="88"/>
      <c r="C21600" s="88"/>
      <c r="D21600" s="88"/>
      <c r="E21600" s="88"/>
      <c r="F21600" s="88"/>
      <c r="G21600" s="88"/>
      <c r="H21600" s="88"/>
      <c r="I21600" s="88"/>
      <c r="J21600" s="88"/>
      <c r="K21600" s="88"/>
    </row>
    <row r="21601" spans="2:11" ht="12" hidden="1" customHeight="1" x14ac:dyDescent="0.2">
      <c r="B21601" s="88"/>
      <c r="C21601" s="88"/>
      <c r="D21601" s="88"/>
      <c r="E21601" s="88"/>
      <c r="F21601" s="88"/>
      <c r="G21601" s="88"/>
      <c r="H21601" s="88"/>
      <c r="I21601" s="88"/>
      <c r="J21601" s="88"/>
      <c r="K21601" s="88"/>
    </row>
    <row r="21602" spans="2:11" ht="12" hidden="1" customHeight="1" x14ac:dyDescent="0.2">
      <c r="B21602" s="88"/>
      <c r="C21602" s="88"/>
      <c r="D21602" s="88"/>
      <c r="E21602" s="88"/>
      <c r="F21602" s="88"/>
      <c r="G21602" s="88"/>
      <c r="H21602" s="88"/>
      <c r="I21602" s="88"/>
      <c r="J21602" s="88"/>
      <c r="K21602" s="88"/>
    </row>
    <row r="21603" spans="2:11" ht="12" hidden="1" customHeight="1" x14ac:dyDescent="0.2">
      <c r="B21603" s="88"/>
      <c r="C21603" s="88"/>
      <c r="D21603" s="88"/>
      <c r="E21603" s="88"/>
      <c r="F21603" s="88"/>
      <c r="G21603" s="88"/>
      <c r="H21603" s="88"/>
      <c r="I21603" s="88"/>
      <c r="J21603" s="88"/>
      <c r="K21603" s="88"/>
    </row>
    <row r="21604" spans="2:11" ht="12" hidden="1" customHeight="1" x14ac:dyDescent="0.2">
      <c r="B21604" s="88"/>
      <c r="C21604" s="88"/>
      <c r="D21604" s="88"/>
      <c r="E21604" s="88"/>
      <c r="F21604" s="88"/>
      <c r="G21604" s="88"/>
      <c r="H21604" s="88"/>
      <c r="I21604" s="88"/>
      <c r="J21604" s="88"/>
      <c r="K21604" s="88"/>
    </row>
    <row r="21605" spans="2:11" ht="12" hidden="1" customHeight="1" x14ac:dyDescent="0.2">
      <c r="B21605" s="88"/>
      <c r="C21605" s="88"/>
      <c r="D21605" s="88"/>
      <c r="E21605" s="88"/>
      <c r="F21605" s="88"/>
      <c r="G21605" s="88"/>
      <c r="H21605" s="88"/>
      <c r="I21605" s="88"/>
      <c r="J21605" s="88"/>
      <c r="K21605" s="88"/>
    </row>
    <row r="21606" spans="2:11" ht="12" hidden="1" customHeight="1" x14ac:dyDescent="0.2">
      <c r="B21606" s="88"/>
      <c r="C21606" s="88"/>
      <c r="D21606" s="88"/>
      <c r="E21606" s="88"/>
      <c r="F21606" s="88"/>
      <c r="G21606" s="88"/>
      <c r="H21606" s="88"/>
      <c r="I21606" s="88"/>
      <c r="J21606" s="88"/>
      <c r="K21606" s="88"/>
    </row>
    <row r="21607" spans="2:11" ht="12" hidden="1" customHeight="1" x14ac:dyDescent="0.2">
      <c r="B21607" s="88"/>
      <c r="C21607" s="88"/>
      <c r="D21607" s="88"/>
      <c r="E21607" s="88"/>
      <c r="F21607" s="88"/>
      <c r="G21607" s="88"/>
      <c r="H21607" s="88"/>
      <c r="I21607" s="88"/>
      <c r="J21607" s="88"/>
      <c r="K21607" s="88"/>
    </row>
    <row r="21608" spans="2:11" ht="12" hidden="1" customHeight="1" x14ac:dyDescent="0.2">
      <c r="B21608" s="88"/>
      <c r="C21608" s="88"/>
      <c r="D21608" s="88"/>
      <c r="E21608" s="88"/>
      <c r="F21608" s="88"/>
      <c r="G21608" s="88"/>
      <c r="H21608" s="88"/>
      <c r="I21608" s="88"/>
      <c r="J21608" s="88"/>
      <c r="K21608" s="88"/>
    </row>
    <row r="21609" spans="2:11" ht="12" hidden="1" customHeight="1" x14ac:dyDescent="0.2">
      <c r="B21609" s="88"/>
      <c r="C21609" s="88"/>
      <c r="D21609" s="88"/>
      <c r="E21609" s="88"/>
      <c r="F21609" s="88"/>
      <c r="G21609" s="88"/>
      <c r="H21609" s="88"/>
      <c r="I21609" s="88"/>
      <c r="J21609" s="88"/>
      <c r="K21609" s="88"/>
    </row>
    <row r="21610" spans="2:11" ht="12" hidden="1" customHeight="1" x14ac:dyDescent="0.2">
      <c r="B21610" s="88"/>
      <c r="C21610" s="88"/>
      <c r="D21610" s="88"/>
      <c r="E21610" s="88"/>
      <c r="F21610" s="88"/>
      <c r="G21610" s="88"/>
      <c r="H21610" s="88"/>
      <c r="I21610" s="88"/>
      <c r="J21610" s="88"/>
      <c r="K21610" s="88"/>
    </row>
    <row r="21611" spans="2:11" ht="12" hidden="1" customHeight="1" x14ac:dyDescent="0.2">
      <c r="B21611" s="88"/>
      <c r="C21611" s="88"/>
      <c r="D21611" s="88"/>
      <c r="E21611" s="88"/>
      <c r="F21611" s="88"/>
      <c r="G21611" s="88"/>
      <c r="H21611" s="88"/>
      <c r="I21611" s="88"/>
      <c r="J21611" s="88"/>
      <c r="K21611" s="88"/>
    </row>
    <row r="21612" spans="2:11" ht="12" hidden="1" customHeight="1" x14ac:dyDescent="0.2">
      <c r="B21612" s="88"/>
      <c r="C21612" s="88"/>
      <c r="D21612" s="88"/>
      <c r="E21612" s="88"/>
      <c r="F21612" s="88"/>
      <c r="G21612" s="88"/>
      <c r="H21612" s="88"/>
      <c r="I21612" s="88"/>
      <c r="J21612" s="88"/>
      <c r="K21612" s="88"/>
    </row>
    <row r="21613" spans="2:11" ht="12" hidden="1" customHeight="1" x14ac:dyDescent="0.2">
      <c r="B21613" s="88"/>
      <c r="C21613" s="88"/>
      <c r="D21613" s="88"/>
      <c r="E21613" s="88"/>
      <c r="F21613" s="88"/>
      <c r="G21613" s="88"/>
      <c r="H21613" s="88"/>
      <c r="I21613" s="88"/>
      <c r="J21613" s="88"/>
      <c r="K21613" s="88"/>
    </row>
    <row r="21614" spans="2:11" ht="12" hidden="1" customHeight="1" x14ac:dyDescent="0.2">
      <c r="B21614" s="88"/>
      <c r="C21614" s="88"/>
      <c r="D21614" s="88"/>
      <c r="E21614" s="88"/>
      <c r="F21614" s="88"/>
      <c r="G21614" s="88"/>
      <c r="H21614" s="88"/>
      <c r="I21614" s="88"/>
      <c r="J21614" s="88"/>
      <c r="K21614" s="88"/>
    </row>
    <row r="21615" spans="2:11" ht="12" hidden="1" customHeight="1" x14ac:dyDescent="0.2">
      <c r="B21615" s="88"/>
      <c r="C21615" s="88"/>
      <c r="D21615" s="88"/>
      <c r="E21615" s="88"/>
      <c r="F21615" s="88"/>
      <c r="G21615" s="88"/>
      <c r="H21615" s="88"/>
      <c r="I21615" s="88"/>
      <c r="J21615" s="88"/>
      <c r="K21615" s="88"/>
    </row>
    <row r="21616" spans="2:11" ht="12" hidden="1" customHeight="1" x14ac:dyDescent="0.2">
      <c r="B21616" s="88"/>
      <c r="C21616" s="88"/>
      <c r="D21616" s="88"/>
      <c r="E21616" s="88"/>
      <c r="F21616" s="88"/>
      <c r="G21616" s="88"/>
      <c r="H21616" s="88"/>
      <c r="I21616" s="88"/>
      <c r="J21616" s="88"/>
      <c r="K21616" s="88"/>
    </row>
    <row r="21617" spans="2:11" ht="12" hidden="1" customHeight="1" x14ac:dyDescent="0.2">
      <c r="B21617" s="88"/>
      <c r="C21617" s="88"/>
      <c r="D21617" s="88"/>
      <c r="E21617" s="88"/>
      <c r="F21617" s="88"/>
      <c r="G21617" s="88"/>
      <c r="H21617" s="88"/>
      <c r="I21617" s="88"/>
      <c r="J21617" s="88"/>
      <c r="K21617" s="88"/>
    </row>
    <row r="21618" spans="2:11" ht="12" hidden="1" customHeight="1" x14ac:dyDescent="0.2">
      <c r="B21618" s="88"/>
      <c r="C21618" s="88"/>
      <c r="D21618" s="88"/>
      <c r="E21618" s="88"/>
      <c r="F21618" s="88"/>
      <c r="G21618" s="88"/>
      <c r="H21618" s="88"/>
      <c r="I21618" s="88"/>
      <c r="J21618" s="88"/>
      <c r="K21618" s="88"/>
    </row>
    <row r="21619" spans="2:11" ht="12" hidden="1" customHeight="1" x14ac:dyDescent="0.2">
      <c r="B21619" s="88"/>
      <c r="C21619" s="88"/>
      <c r="D21619" s="88"/>
      <c r="E21619" s="88"/>
      <c r="F21619" s="88"/>
      <c r="G21619" s="88"/>
      <c r="H21619" s="88"/>
      <c r="I21619" s="88"/>
      <c r="J21619" s="88"/>
      <c r="K21619" s="88"/>
    </row>
    <row r="21620" spans="2:11" ht="12" hidden="1" customHeight="1" x14ac:dyDescent="0.2">
      <c r="B21620" s="88"/>
      <c r="C21620" s="88"/>
      <c r="D21620" s="88"/>
      <c r="E21620" s="88"/>
      <c r="F21620" s="88"/>
      <c r="G21620" s="88"/>
      <c r="H21620" s="88"/>
      <c r="I21620" s="88"/>
      <c r="J21620" s="88"/>
      <c r="K21620" s="88"/>
    </row>
    <row r="21621" spans="2:11" ht="12" hidden="1" customHeight="1" x14ac:dyDescent="0.2">
      <c r="B21621" s="88"/>
      <c r="C21621" s="88"/>
      <c r="D21621" s="88"/>
      <c r="E21621" s="88"/>
      <c r="F21621" s="88"/>
      <c r="G21621" s="88"/>
      <c r="H21621" s="88"/>
      <c r="I21621" s="88"/>
      <c r="J21621" s="88"/>
      <c r="K21621" s="88"/>
    </row>
    <row r="21622" spans="2:11" ht="12" hidden="1" customHeight="1" x14ac:dyDescent="0.2">
      <c r="B21622" s="88"/>
      <c r="C21622" s="88"/>
      <c r="D21622" s="88"/>
      <c r="E21622" s="88"/>
      <c r="F21622" s="88"/>
      <c r="G21622" s="88"/>
      <c r="H21622" s="88"/>
      <c r="I21622" s="88"/>
      <c r="J21622" s="88"/>
      <c r="K21622" s="88"/>
    </row>
    <row r="21623" spans="2:11" ht="12" hidden="1" customHeight="1" x14ac:dyDescent="0.2">
      <c r="B21623" s="88"/>
      <c r="C21623" s="88"/>
      <c r="D21623" s="88"/>
      <c r="E21623" s="88"/>
      <c r="F21623" s="88"/>
      <c r="G21623" s="88"/>
      <c r="H21623" s="88"/>
      <c r="I21623" s="88"/>
      <c r="J21623" s="88"/>
      <c r="K21623" s="88"/>
    </row>
    <row r="21624" spans="2:11" ht="12" hidden="1" customHeight="1" x14ac:dyDescent="0.2">
      <c r="B21624" s="88"/>
      <c r="C21624" s="88"/>
      <c r="D21624" s="88"/>
      <c r="E21624" s="88"/>
      <c r="F21624" s="88"/>
      <c r="G21624" s="88"/>
      <c r="H21624" s="88"/>
      <c r="I21624" s="88"/>
      <c r="J21624" s="88"/>
      <c r="K21624" s="88"/>
    </row>
    <row r="21625" spans="2:11" ht="12" hidden="1" customHeight="1" x14ac:dyDescent="0.2">
      <c r="B21625" s="88"/>
      <c r="C21625" s="88"/>
      <c r="D21625" s="88"/>
      <c r="E21625" s="88"/>
      <c r="F21625" s="88"/>
      <c r="G21625" s="88"/>
      <c r="H21625" s="88"/>
      <c r="I21625" s="88"/>
      <c r="J21625" s="88"/>
      <c r="K21625" s="88"/>
    </row>
    <row r="21626" spans="2:11" ht="12" hidden="1" customHeight="1" x14ac:dyDescent="0.2">
      <c r="B21626" s="88"/>
      <c r="C21626" s="88"/>
      <c r="D21626" s="88"/>
      <c r="E21626" s="88"/>
      <c r="F21626" s="88"/>
      <c r="G21626" s="88"/>
      <c r="H21626" s="88"/>
      <c r="I21626" s="88"/>
      <c r="J21626" s="88"/>
      <c r="K21626" s="88"/>
    </row>
    <row r="21627" spans="2:11" ht="12" hidden="1" customHeight="1" x14ac:dyDescent="0.2">
      <c r="B21627" s="88"/>
      <c r="C21627" s="88"/>
      <c r="D21627" s="88"/>
      <c r="E21627" s="88"/>
      <c r="F21627" s="88"/>
      <c r="G21627" s="88"/>
      <c r="H21627" s="88"/>
      <c r="I21627" s="88"/>
      <c r="J21627" s="88"/>
      <c r="K21627" s="88"/>
    </row>
    <row r="21628" spans="2:11" ht="12" hidden="1" customHeight="1" x14ac:dyDescent="0.2">
      <c r="B21628" s="88"/>
      <c r="C21628" s="88"/>
      <c r="D21628" s="88"/>
      <c r="E21628" s="88"/>
      <c r="F21628" s="88"/>
      <c r="G21628" s="88"/>
      <c r="H21628" s="88"/>
      <c r="I21628" s="88"/>
      <c r="J21628" s="88"/>
      <c r="K21628" s="88"/>
    </row>
    <row r="21629" spans="2:11" ht="12" hidden="1" customHeight="1" x14ac:dyDescent="0.2">
      <c r="B21629" s="88"/>
      <c r="C21629" s="88"/>
      <c r="D21629" s="88"/>
      <c r="E21629" s="88"/>
      <c r="F21629" s="88"/>
      <c r="G21629" s="88"/>
      <c r="H21629" s="88"/>
      <c r="I21629" s="88"/>
      <c r="J21629" s="88"/>
      <c r="K21629" s="88"/>
    </row>
    <row r="21630" spans="2:11" ht="12" hidden="1" customHeight="1" x14ac:dyDescent="0.2">
      <c r="B21630" s="88"/>
      <c r="C21630" s="88"/>
      <c r="D21630" s="88"/>
      <c r="E21630" s="88"/>
      <c r="F21630" s="88"/>
      <c r="G21630" s="88"/>
      <c r="H21630" s="88"/>
      <c r="I21630" s="88"/>
      <c r="J21630" s="88"/>
      <c r="K21630" s="88"/>
    </row>
    <row r="21631" spans="2:11" ht="12" hidden="1" customHeight="1" x14ac:dyDescent="0.2">
      <c r="B21631" s="88"/>
      <c r="C21631" s="88"/>
      <c r="D21631" s="88"/>
      <c r="E21631" s="88"/>
      <c r="F21631" s="88"/>
      <c r="G21631" s="88"/>
      <c r="H21631" s="88"/>
      <c r="I21631" s="88"/>
      <c r="J21631" s="88"/>
      <c r="K21631" s="88"/>
    </row>
    <row r="21632" spans="2:11" ht="12" hidden="1" customHeight="1" x14ac:dyDescent="0.2">
      <c r="B21632" s="88"/>
      <c r="C21632" s="88"/>
      <c r="D21632" s="88"/>
      <c r="E21632" s="88"/>
      <c r="F21632" s="88"/>
      <c r="G21632" s="88"/>
      <c r="H21632" s="88"/>
      <c r="I21632" s="88"/>
      <c r="J21632" s="88"/>
      <c r="K21632" s="88"/>
    </row>
    <row r="21633" spans="2:11" ht="12" hidden="1" customHeight="1" x14ac:dyDescent="0.2">
      <c r="B21633" s="88"/>
      <c r="C21633" s="88"/>
      <c r="D21633" s="88"/>
      <c r="E21633" s="88"/>
      <c r="F21633" s="88"/>
      <c r="G21633" s="88"/>
      <c r="H21633" s="88"/>
      <c r="I21633" s="88"/>
      <c r="J21633" s="88"/>
      <c r="K21633" s="88"/>
    </row>
    <row r="21634" spans="2:11" ht="12" hidden="1" customHeight="1" x14ac:dyDescent="0.2">
      <c r="B21634" s="88"/>
      <c r="C21634" s="88"/>
      <c r="D21634" s="88"/>
      <c r="E21634" s="88"/>
      <c r="F21634" s="88"/>
      <c r="G21634" s="88"/>
      <c r="H21634" s="88"/>
      <c r="I21634" s="88"/>
      <c r="J21634" s="88"/>
      <c r="K21634" s="88"/>
    </row>
    <row r="21635" spans="2:11" ht="12" hidden="1" customHeight="1" x14ac:dyDescent="0.2">
      <c r="B21635" s="88"/>
      <c r="C21635" s="88"/>
      <c r="D21635" s="88"/>
      <c r="E21635" s="88"/>
      <c r="F21635" s="88"/>
      <c r="G21635" s="88"/>
      <c r="H21635" s="88"/>
      <c r="I21635" s="88"/>
      <c r="J21635" s="88"/>
      <c r="K21635" s="88"/>
    </row>
    <row r="21636" spans="2:11" ht="12" hidden="1" customHeight="1" x14ac:dyDescent="0.2">
      <c r="B21636" s="88"/>
      <c r="C21636" s="88"/>
      <c r="D21636" s="88"/>
      <c r="E21636" s="88"/>
      <c r="F21636" s="88"/>
      <c r="G21636" s="88"/>
      <c r="H21636" s="88"/>
      <c r="I21636" s="88"/>
      <c r="J21636" s="88"/>
      <c r="K21636" s="88"/>
    </row>
    <row r="21637" spans="2:11" ht="12" hidden="1" customHeight="1" x14ac:dyDescent="0.2">
      <c r="B21637" s="88"/>
      <c r="C21637" s="88"/>
      <c r="D21637" s="88"/>
      <c r="E21637" s="88"/>
      <c r="F21637" s="88"/>
      <c r="G21637" s="88"/>
      <c r="H21637" s="88"/>
      <c r="I21637" s="88"/>
      <c r="J21637" s="88"/>
      <c r="K21637" s="88"/>
    </row>
    <row r="21638" spans="2:11" ht="12" hidden="1" customHeight="1" x14ac:dyDescent="0.2">
      <c r="B21638" s="88"/>
      <c r="C21638" s="88"/>
      <c r="D21638" s="88"/>
      <c r="E21638" s="88"/>
      <c r="F21638" s="88"/>
      <c r="G21638" s="88"/>
      <c r="H21638" s="88"/>
      <c r="I21638" s="88"/>
      <c r="J21638" s="88"/>
      <c r="K21638" s="88"/>
    </row>
    <row r="21639" spans="2:11" ht="12" hidden="1" customHeight="1" x14ac:dyDescent="0.2">
      <c r="B21639" s="88"/>
      <c r="C21639" s="88"/>
      <c r="D21639" s="88"/>
      <c r="E21639" s="88"/>
      <c r="F21639" s="88"/>
      <c r="G21639" s="88"/>
      <c r="H21639" s="88"/>
      <c r="I21639" s="88"/>
      <c r="J21639" s="88"/>
      <c r="K21639" s="88"/>
    </row>
    <row r="21640" spans="2:11" ht="12" hidden="1" customHeight="1" x14ac:dyDescent="0.2">
      <c r="B21640" s="88"/>
      <c r="C21640" s="88"/>
      <c r="D21640" s="88"/>
      <c r="E21640" s="88"/>
      <c r="F21640" s="88"/>
      <c r="G21640" s="88"/>
      <c r="H21640" s="88"/>
      <c r="I21640" s="88"/>
      <c r="J21640" s="88"/>
      <c r="K21640" s="88"/>
    </row>
    <row r="21641" spans="2:11" ht="12" hidden="1" customHeight="1" x14ac:dyDescent="0.2">
      <c r="B21641" s="88"/>
      <c r="C21641" s="88"/>
      <c r="D21641" s="88"/>
      <c r="E21641" s="88"/>
      <c r="F21641" s="88"/>
      <c r="G21641" s="88"/>
      <c r="H21641" s="88"/>
      <c r="I21641" s="88"/>
      <c r="J21641" s="88"/>
      <c r="K21641" s="88"/>
    </row>
    <row r="21642" spans="2:11" ht="12" hidden="1" customHeight="1" x14ac:dyDescent="0.2">
      <c r="B21642" s="88"/>
      <c r="C21642" s="88"/>
      <c r="D21642" s="88"/>
      <c r="E21642" s="88"/>
      <c r="F21642" s="88"/>
      <c r="G21642" s="88"/>
      <c r="H21642" s="88"/>
      <c r="I21642" s="88"/>
      <c r="J21642" s="88"/>
      <c r="K21642" s="88"/>
    </row>
    <row r="21643" spans="2:11" ht="12" hidden="1" customHeight="1" x14ac:dyDescent="0.2">
      <c r="B21643" s="88"/>
      <c r="C21643" s="88"/>
      <c r="D21643" s="88"/>
      <c r="E21643" s="88"/>
      <c r="F21643" s="88"/>
      <c r="G21643" s="88"/>
      <c r="H21643" s="88"/>
      <c r="I21643" s="88"/>
      <c r="J21643" s="88"/>
      <c r="K21643" s="88"/>
    </row>
    <row r="21644" spans="2:11" ht="12" hidden="1" customHeight="1" x14ac:dyDescent="0.2">
      <c r="B21644" s="88"/>
      <c r="C21644" s="88"/>
      <c r="D21644" s="88"/>
      <c r="E21644" s="88"/>
      <c r="F21644" s="88"/>
      <c r="G21644" s="88"/>
      <c r="H21644" s="88"/>
      <c r="I21644" s="88"/>
      <c r="J21644" s="88"/>
      <c r="K21644" s="88"/>
    </row>
    <row r="21645" spans="2:11" ht="12" hidden="1" customHeight="1" x14ac:dyDescent="0.2">
      <c r="B21645" s="88"/>
      <c r="C21645" s="88"/>
      <c r="D21645" s="88"/>
      <c r="E21645" s="88"/>
      <c r="F21645" s="88"/>
      <c r="G21645" s="88"/>
      <c r="H21645" s="88"/>
      <c r="I21645" s="88"/>
      <c r="J21645" s="88"/>
      <c r="K21645" s="88"/>
    </row>
    <row r="21646" spans="2:11" ht="12" hidden="1" customHeight="1" x14ac:dyDescent="0.2">
      <c r="B21646" s="88"/>
      <c r="C21646" s="88"/>
      <c r="D21646" s="88"/>
      <c r="E21646" s="88"/>
      <c r="F21646" s="88"/>
      <c r="G21646" s="88"/>
      <c r="H21646" s="88"/>
      <c r="I21646" s="88"/>
      <c r="J21646" s="88"/>
      <c r="K21646" s="88"/>
    </row>
    <row r="21647" spans="2:11" ht="12" hidden="1" customHeight="1" x14ac:dyDescent="0.2">
      <c r="B21647" s="88"/>
      <c r="C21647" s="88"/>
      <c r="D21647" s="88"/>
      <c r="E21647" s="88"/>
      <c r="F21647" s="88"/>
      <c r="G21647" s="88"/>
      <c r="H21647" s="88"/>
      <c r="I21647" s="88"/>
      <c r="J21647" s="88"/>
      <c r="K21647" s="88"/>
    </row>
    <row r="21648" spans="2:11" ht="12" hidden="1" customHeight="1" x14ac:dyDescent="0.2">
      <c r="B21648" s="88"/>
      <c r="C21648" s="88"/>
      <c r="D21648" s="88"/>
      <c r="E21648" s="88"/>
      <c r="F21648" s="88"/>
      <c r="G21648" s="88"/>
      <c r="H21648" s="88"/>
      <c r="I21648" s="88"/>
      <c r="J21648" s="88"/>
      <c r="K21648" s="88"/>
    </row>
    <row r="21649" spans="2:11" ht="12" hidden="1" customHeight="1" x14ac:dyDescent="0.2">
      <c r="B21649" s="88"/>
      <c r="C21649" s="88"/>
      <c r="D21649" s="88"/>
      <c r="E21649" s="88"/>
      <c r="F21649" s="88"/>
      <c r="G21649" s="88"/>
      <c r="H21649" s="88"/>
      <c r="I21649" s="88"/>
      <c r="J21649" s="88"/>
      <c r="K21649" s="88"/>
    </row>
    <row r="21650" spans="2:11" ht="12" hidden="1" customHeight="1" x14ac:dyDescent="0.2">
      <c r="B21650" s="88"/>
      <c r="C21650" s="88"/>
      <c r="D21650" s="88"/>
      <c r="E21650" s="88"/>
      <c r="F21650" s="88"/>
      <c r="G21650" s="88"/>
      <c r="H21650" s="88"/>
      <c r="I21650" s="88"/>
      <c r="J21650" s="88"/>
      <c r="K21650" s="88"/>
    </row>
    <row r="21651" spans="2:11" ht="12" hidden="1" customHeight="1" x14ac:dyDescent="0.2">
      <c r="B21651" s="88"/>
      <c r="C21651" s="88"/>
      <c r="D21651" s="88"/>
      <c r="E21651" s="88"/>
      <c r="F21651" s="88"/>
      <c r="G21651" s="88"/>
      <c r="H21651" s="88"/>
      <c r="I21651" s="88"/>
      <c r="J21651" s="88"/>
      <c r="K21651" s="88"/>
    </row>
    <row r="21652" spans="2:11" ht="12" hidden="1" customHeight="1" x14ac:dyDescent="0.2">
      <c r="B21652" s="88"/>
      <c r="C21652" s="88"/>
      <c r="D21652" s="88"/>
      <c r="E21652" s="88"/>
      <c r="F21652" s="88"/>
      <c r="G21652" s="88"/>
      <c r="H21652" s="88"/>
      <c r="I21652" s="88"/>
      <c r="J21652" s="88"/>
      <c r="K21652" s="88"/>
    </row>
    <row r="21653" spans="2:11" ht="12" hidden="1" customHeight="1" x14ac:dyDescent="0.2">
      <c r="B21653" s="88"/>
      <c r="C21653" s="88"/>
      <c r="D21653" s="88"/>
      <c r="E21653" s="88"/>
      <c r="F21653" s="88"/>
      <c r="G21653" s="88"/>
      <c r="H21653" s="88"/>
      <c r="I21653" s="88"/>
      <c r="J21653" s="88"/>
      <c r="K21653" s="88"/>
    </row>
    <row r="21654" spans="2:11" ht="12" hidden="1" customHeight="1" x14ac:dyDescent="0.2">
      <c r="B21654" s="88"/>
      <c r="C21654" s="88"/>
      <c r="D21654" s="88"/>
      <c r="E21654" s="88"/>
      <c r="F21654" s="88"/>
      <c r="G21654" s="88"/>
      <c r="H21654" s="88"/>
      <c r="I21654" s="88"/>
      <c r="J21654" s="88"/>
      <c r="K21654" s="88"/>
    </row>
    <row r="21655" spans="2:11" ht="12" hidden="1" customHeight="1" x14ac:dyDescent="0.2">
      <c r="B21655" s="88"/>
      <c r="C21655" s="88"/>
      <c r="D21655" s="88"/>
      <c r="E21655" s="88"/>
      <c r="F21655" s="88"/>
      <c r="G21655" s="88"/>
      <c r="H21655" s="88"/>
      <c r="I21655" s="88"/>
      <c r="J21655" s="88"/>
      <c r="K21655" s="88"/>
    </row>
    <row r="21656" spans="2:11" ht="12" hidden="1" customHeight="1" x14ac:dyDescent="0.2">
      <c r="B21656" s="88"/>
      <c r="C21656" s="88"/>
      <c r="D21656" s="88"/>
      <c r="E21656" s="88"/>
      <c r="F21656" s="88"/>
      <c r="G21656" s="88"/>
      <c r="H21656" s="88"/>
      <c r="I21656" s="88"/>
      <c r="J21656" s="88"/>
      <c r="K21656" s="88"/>
    </row>
    <row r="21657" spans="2:11" ht="12" hidden="1" customHeight="1" x14ac:dyDescent="0.2">
      <c r="B21657" s="88"/>
      <c r="C21657" s="88"/>
      <c r="D21657" s="88"/>
      <c r="E21657" s="88"/>
      <c r="F21657" s="88"/>
      <c r="G21657" s="88"/>
      <c r="H21657" s="88"/>
      <c r="I21657" s="88"/>
      <c r="J21657" s="88"/>
      <c r="K21657" s="88"/>
    </row>
    <row r="21658" spans="2:11" ht="12" hidden="1" customHeight="1" x14ac:dyDescent="0.2">
      <c r="B21658" s="88"/>
      <c r="C21658" s="88"/>
      <c r="D21658" s="88"/>
      <c r="E21658" s="88"/>
      <c r="F21658" s="88"/>
      <c r="G21658" s="88"/>
      <c r="H21658" s="88"/>
      <c r="I21658" s="88"/>
      <c r="J21658" s="88"/>
      <c r="K21658" s="88"/>
    </row>
    <row r="21659" spans="2:11" ht="12" hidden="1" customHeight="1" x14ac:dyDescent="0.2">
      <c r="B21659" s="88"/>
      <c r="C21659" s="88"/>
      <c r="D21659" s="88"/>
      <c r="E21659" s="88"/>
      <c r="F21659" s="88"/>
      <c r="G21659" s="88"/>
      <c r="H21659" s="88"/>
      <c r="I21659" s="88"/>
      <c r="J21659" s="88"/>
      <c r="K21659" s="88"/>
    </row>
    <row r="21660" spans="2:11" ht="12" hidden="1" customHeight="1" x14ac:dyDescent="0.2">
      <c r="B21660" s="88"/>
      <c r="C21660" s="88"/>
      <c r="D21660" s="88"/>
      <c r="E21660" s="88"/>
      <c r="F21660" s="88"/>
      <c r="G21660" s="88"/>
      <c r="H21660" s="88"/>
      <c r="I21660" s="88"/>
      <c r="J21660" s="88"/>
      <c r="K21660" s="88"/>
    </row>
    <row r="21661" spans="2:11" ht="12" hidden="1" customHeight="1" x14ac:dyDescent="0.2">
      <c r="B21661" s="88"/>
      <c r="C21661" s="88"/>
      <c r="D21661" s="88"/>
      <c r="E21661" s="88"/>
      <c r="F21661" s="88"/>
      <c r="G21661" s="88"/>
      <c r="H21661" s="88"/>
      <c r="I21661" s="88"/>
      <c r="J21661" s="88"/>
      <c r="K21661" s="88"/>
    </row>
    <row r="21662" spans="2:11" ht="12" hidden="1" customHeight="1" x14ac:dyDescent="0.2">
      <c r="B21662" s="88"/>
      <c r="C21662" s="88"/>
      <c r="D21662" s="88"/>
      <c r="E21662" s="88"/>
      <c r="F21662" s="88"/>
      <c r="G21662" s="88"/>
      <c r="H21662" s="88"/>
      <c r="I21662" s="88"/>
      <c r="J21662" s="88"/>
      <c r="K21662" s="88"/>
    </row>
    <row r="21663" spans="2:11" ht="12" hidden="1" customHeight="1" x14ac:dyDescent="0.2">
      <c r="B21663" s="88"/>
      <c r="C21663" s="88"/>
      <c r="D21663" s="88"/>
      <c r="E21663" s="88"/>
      <c r="F21663" s="88"/>
      <c r="G21663" s="88"/>
      <c r="H21663" s="88"/>
      <c r="I21663" s="88"/>
      <c r="J21663" s="88"/>
      <c r="K21663" s="88"/>
    </row>
    <row r="21664" spans="2:11" ht="12" hidden="1" customHeight="1" x14ac:dyDescent="0.2">
      <c r="B21664" s="88"/>
      <c r="C21664" s="88"/>
      <c r="D21664" s="88"/>
      <c r="E21664" s="88"/>
      <c r="F21664" s="88"/>
      <c r="G21664" s="88"/>
      <c r="H21664" s="88"/>
      <c r="I21664" s="88"/>
      <c r="J21664" s="88"/>
      <c r="K21664" s="88"/>
    </row>
    <row r="21665" spans="2:11" ht="12" hidden="1" customHeight="1" x14ac:dyDescent="0.2">
      <c r="B21665" s="88"/>
      <c r="C21665" s="88"/>
      <c r="D21665" s="88"/>
      <c r="E21665" s="88"/>
      <c r="F21665" s="88"/>
      <c r="G21665" s="88"/>
      <c r="H21665" s="88"/>
      <c r="I21665" s="88"/>
      <c r="J21665" s="88"/>
      <c r="K21665" s="88"/>
    </row>
    <row r="21666" spans="2:11" ht="12" hidden="1" customHeight="1" x14ac:dyDescent="0.2">
      <c r="B21666" s="88"/>
      <c r="C21666" s="88"/>
      <c r="D21666" s="88"/>
      <c r="E21666" s="88"/>
      <c r="F21666" s="88"/>
      <c r="G21666" s="88"/>
      <c r="H21666" s="88"/>
      <c r="I21666" s="88"/>
      <c r="J21666" s="88"/>
      <c r="K21666" s="88"/>
    </row>
    <row r="21667" spans="2:11" ht="12" hidden="1" customHeight="1" x14ac:dyDescent="0.2">
      <c r="B21667" s="88"/>
      <c r="C21667" s="88"/>
      <c r="D21667" s="88"/>
      <c r="E21667" s="88"/>
      <c r="F21667" s="88"/>
      <c r="G21667" s="88"/>
      <c r="H21667" s="88"/>
      <c r="I21667" s="88"/>
      <c r="J21667" s="88"/>
      <c r="K21667" s="88"/>
    </row>
    <row r="21668" spans="2:11" ht="12" hidden="1" customHeight="1" x14ac:dyDescent="0.2">
      <c r="B21668" s="88"/>
      <c r="C21668" s="88"/>
      <c r="D21668" s="88"/>
      <c r="E21668" s="88"/>
      <c r="F21668" s="88"/>
      <c r="G21668" s="88"/>
      <c r="H21668" s="88"/>
      <c r="I21668" s="88"/>
      <c r="J21668" s="88"/>
      <c r="K21668" s="88"/>
    </row>
    <row r="21669" spans="2:11" ht="12" hidden="1" customHeight="1" x14ac:dyDescent="0.2">
      <c r="B21669" s="88"/>
      <c r="C21669" s="88"/>
      <c r="D21669" s="88"/>
      <c r="E21669" s="88"/>
      <c r="F21669" s="88"/>
      <c r="G21669" s="88"/>
      <c r="H21669" s="88"/>
      <c r="I21669" s="88"/>
      <c r="J21669" s="88"/>
      <c r="K21669" s="88"/>
    </row>
    <row r="21670" spans="2:11" ht="12" hidden="1" customHeight="1" x14ac:dyDescent="0.2">
      <c r="B21670" s="88"/>
      <c r="C21670" s="88"/>
      <c r="D21670" s="88"/>
      <c r="E21670" s="88"/>
      <c r="F21670" s="88"/>
      <c r="G21670" s="88"/>
      <c r="H21670" s="88"/>
      <c r="I21670" s="88"/>
      <c r="J21670" s="88"/>
      <c r="K21670" s="88"/>
    </row>
    <row r="21671" spans="2:11" ht="12" hidden="1" customHeight="1" x14ac:dyDescent="0.2">
      <c r="B21671" s="88"/>
      <c r="C21671" s="88"/>
      <c r="D21671" s="88"/>
      <c r="E21671" s="88"/>
      <c r="F21671" s="88"/>
      <c r="G21671" s="88"/>
      <c r="H21671" s="88"/>
      <c r="I21671" s="88"/>
      <c r="J21671" s="88"/>
      <c r="K21671" s="88"/>
    </row>
    <row r="21672" spans="2:11" ht="12" hidden="1" customHeight="1" x14ac:dyDescent="0.2">
      <c r="B21672" s="88"/>
      <c r="C21672" s="88"/>
      <c r="D21672" s="88"/>
      <c r="E21672" s="88"/>
      <c r="F21672" s="88"/>
      <c r="G21672" s="88"/>
      <c r="H21672" s="88"/>
      <c r="I21672" s="88"/>
      <c r="J21672" s="88"/>
      <c r="K21672" s="88"/>
    </row>
    <row r="21673" spans="2:11" ht="12" hidden="1" customHeight="1" x14ac:dyDescent="0.2">
      <c r="B21673" s="88"/>
      <c r="C21673" s="88"/>
      <c r="D21673" s="88"/>
      <c r="E21673" s="88"/>
      <c r="F21673" s="88"/>
      <c r="G21673" s="88"/>
      <c r="H21673" s="88"/>
      <c r="I21673" s="88"/>
      <c r="J21673" s="88"/>
      <c r="K21673" s="88"/>
    </row>
    <row r="21674" spans="2:11" ht="12" hidden="1" customHeight="1" x14ac:dyDescent="0.2">
      <c r="B21674" s="88"/>
      <c r="C21674" s="88"/>
      <c r="D21674" s="88"/>
      <c r="E21674" s="88"/>
      <c r="F21674" s="88"/>
      <c r="G21674" s="88"/>
      <c r="H21674" s="88"/>
      <c r="I21674" s="88"/>
      <c r="J21674" s="88"/>
      <c r="K21674" s="88"/>
    </row>
    <row r="21675" spans="2:11" ht="12" hidden="1" customHeight="1" x14ac:dyDescent="0.2">
      <c r="B21675" s="88"/>
      <c r="C21675" s="88"/>
      <c r="D21675" s="88"/>
      <c r="E21675" s="88"/>
      <c r="F21675" s="88"/>
      <c r="G21675" s="88"/>
      <c r="H21675" s="88"/>
      <c r="I21675" s="88"/>
      <c r="J21675" s="88"/>
      <c r="K21675" s="88"/>
    </row>
    <row r="21676" spans="2:11" ht="12" hidden="1" customHeight="1" x14ac:dyDescent="0.2">
      <c r="B21676" s="88"/>
      <c r="C21676" s="88"/>
      <c r="D21676" s="88"/>
      <c r="E21676" s="88"/>
      <c r="F21676" s="88"/>
      <c r="G21676" s="88"/>
      <c r="H21676" s="88"/>
      <c r="I21676" s="88"/>
      <c r="J21676" s="88"/>
      <c r="K21676" s="88"/>
    </row>
    <row r="21677" spans="2:11" ht="12" hidden="1" customHeight="1" x14ac:dyDescent="0.2">
      <c r="B21677" s="88"/>
      <c r="C21677" s="88"/>
      <c r="D21677" s="88"/>
      <c r="E21677" s="88"/>
      <c r="F21677" s="88"/>
      <c r="G21677" s="88"/>
      <c r="H21677" s="88"/>
      <c r="I21677" s="88"/>
      <c r="J21677" s="88"/>
      <c r="K21677" s="88"/>
    </row>
    <row r="21678" spans="2:11" ht="12" hidden="1" customHeight="1" x14ac:dyDescent="0.2">
      <c r="B21678" s="88"/>
      <c r="C21678" s="88"/>
      <c r="D21678" s="88"/>
      <c r="E21678" s="88"/>
      <c r="F21678" s="88"/>
      <c r="G21678" s="88"/>
      <c r="H21678" s="88"/>
      <c r="I21678" s="88"/>
      <c r="J21678" s="88"/>
      <c r="K21678" s="88"/>
    </row>
    <row r="21679" spans="2:11" ht="12" hidden="1" customHeight="1" x14ac:dyDescent="0.2">
      <c r="B21679" s="88"/>
      <c r="C21679" s="88"/>
      <c r="D21679" s="88"/>
      <c r="E21679" s="88"/>
      <c r="F21679" s="88"/>
      <c r="G21679" s="88"/>
      <c r="H21679" s="88"/>
      <c r="I21679" s="88"/>
      <c r="J21679" s="88"/>
      <c r="K21679" s="88"/>
    </row>
    <row r="21680" spans="2:11" ht="12" hidden="1" customHeight="1" x14ac:dyDescent="0.2">
      <c r="B21680" s="88"/>
      <c r="C21680" s="88"/>
      <c r="D21680" s="88"/>
      <c r="E21680" s="88"/>
      <c r="F21680" s="88"/>
      <c r="G21680" s="88"/>
      <c r="H21680" s="88"/>
      <c r="I21680" s="88"/>
      <c r="J21680" s="88"/>
      <c r="K21680" s="88"/>
    </row>
    <row r="21681" spans="2:11" ht="12" hidden="1" customHeight="1" x14ac:dyDescent="0.2">
      <c r="B21681" s="88"/>
      <c r="C21681" s="88"/>
      <c r="D21681" s="88"/>
      <c r="E21681" s="88"/>
      <c r="F21681" s="88"/>
      <c r="G21681" s="88"/>
      <c r="H21681" s="88"/>
      <c r="I21681" s="88"/>
      <c r="J21681" s="88"/>
      <c r="K21681" s="88"/>
    </row>
    <row r="21682" spans="2:11" ht="12" hidden="1" customHeight="1" x14ac:dyDescent="0.2">
      <c r="B21682" s="88"/>
      <c r="C21682" s="88"/>
      <c r="D21682" s="88"/>
      <c r="E21682" s="88"/>
      <c r="F21682" s="88"/>
      <c r="G21682" s="88"/>
      <c r="H21682" s="88"/>
      <c r="I21682" s="88"/>
      <c r="J21682" s="88"/>
      <c r="K21682" s="88"/>
    </row>
    <row r="21683" spans="2:11" ht="12" hidden="1" customHeight="1" x14ac:dyDescent="0.2">
      <c r="B21683" s="88"/>
      <c r="C21683" s="88"/>
      <c r="D21683" s="88"/>
      <c r="E21683" s="88"/>
      <c r="F21683" s="88"/>
      <c r="G21683" s="88"/>
      <c r="H21683" s="88"/>
      <c r="I21683" s="88"/>
      <c r="J21683" s="88"/>
      <c r="K21683" s="88"/>
    </row>
    <row r="21684" spans="2:11" ht="12" hidden="1" customHeight="1" x14ac:dyDescent="0.2">
      <c r="B21684" s="88"/>
      <c r="C21684" s="88"/>
      <c r="D21684" s="88"/>
      <c r="E21684" s="88"/>
      <c r="F21684" s="88"/>
      <c r="G21684" s="88"/>
      <c r="H21684" s="88"/>
      <c r="I21684" s="88"/>
      <c r="J21684" s="88"/>
      <c r="K21684" s="88"/>
    </row>
    <row r="21685" spans="2:11" ht="12" hidden="1" customHeight="1" x14ac:dyDescent="0.2">
      <c r="B21685" s="88"/>
      <c r="C21685" s="88"/>
      <c r="D21685" s="88"/>
      <c r="E21685" s="88"/>
      <c r="F21685" s="88"/>
      <c r="G21685" s="88"/>
      <c r="H21685" s="88"/>
      <c r="I21685" s="88"/>
      <c r="J21685" s="88"/>
      <c r="K21685" s="88"/>
    </row>
    <row r="21686" spans="2:11" ht="12" hidden="1" customHeight="1" x14ac:dyDescent="0.2">
      <c r="B21686" s="88"/>
      <c r="C21686" s="88"/>
      <c r="D21686" s="88"/>
      <c r="E21686" s="88"/>
      <c r="F21686" s="88"/>
      <c r="G21686" s="88"/>
      <c r="H21686" s="88"/>
      <c r="I21686" s="88"/>
      <c r="J21686" s="88"/>
      <c r="K21686" s="88"/>
    </row>
    <row r="21687" spans="2:11" ht="12" hidden="1" customHeight="1" x14ac:dyDescent="0.2">
      <c r="B21687" s="88"/>
      <c r="C21687" s="88"/>
      <c r="D21687" s="88"/>
      <c r="E21687" s="88"/>
      <c r="F21687" s="88"/>
      <c r="G21687" s="88"/>
      <c r="H21687" s="88"/>
      <c r="I21687" s="88"/>
      <c r="J21687" s="88"/>
      <c r="K21687" s="88"/>
    </row>
    <row r="21688" spans="2:11" ht="12" hidden="1" customHeight="1" x14ac:dyDescent="0.2">
      <c r="B21688" s="88"/>
      <c r="C21688" s="88"/>
      <c r="D21688" s="88"/>
      <c r="E21688" s="88"/>
      <c r="F21688" s="88"/>
      <c r="G21688" s="88"/>
      <c r="H21688" s="88"/>
      <c r="I21688" s="88"/>
      <c r="J21688" s="88"/>
      <c r="K21688" s="88"/>
    </row>
    <row r="21689" spans="2:11" ht="12" hidden="1" customHeight="1" x14ac:dyDescent="0.2">
      <c r="B21689" s="88"/>
      <c r="C21689" s="88"/>
      <c r="D21689" s="88"/>
      <c r="E21689" s="88"/>
      <c r="F21689" s="88"/>
      <c r="G21689" s="88"/>
      <c r="H21689" s="88"/>
      <c r="I21689" s="88"/>
      <c r="J21689" s="88"/>
      <c r="K21689" s="88"/>
    </row>
    <row r="21690" spans="2:11" ht="12" hidden="1" customHeight="1" x14ac:dyDescent="0.2">
      <c r="B21690" s="88"/>
      <c r="C21690" s="88"/>
      <c r="D21690" s="88"/>
      <c r="E21690" s="88"/>
      <c r="F21690" s="88"/>
      <c r="G21690" s="88"/>
      <c r="H21690" s="88"/>
      <c r="I21690" s="88"/>
      <c r="J21690" s="88"/>
      <c r="K21690" s="88"/>
    </row>
    <row r="21691" spans="2:11" ht="12" hidden="1" customHeight="1" x14ac:dyDescent="0.2">
      <c r="B21691" s="88"/>
      <c r="C21691" s="88"/>
      <c r="D21691" s="88"/>
      <c r="E21691" s="88"/>
      <c r="F21691" s="88"/>
      <c r="G21691" s="88"/>
      <c r="H21691" s="88"/>
      <c r="I21691" s="88"/>
      <c r="J21691" s="88"/>
      <c r="K21691" s="88"/>
    </row>
    <row r="21692" spans="2:11" ht="12" hidden="1" customHeight="1" x14ac:dyDescent="0.2">
      <c r="B21692" s="88"/>
      <c r="C21692" s="88"/>
      <c r="D21692" s="88"/>
      <c r="E21692" s="88"/>
      <c r="F21692" s="88"/>
      <c r="G21692" s="88"/>
      <c r="H21692" s="88"/>
      <c r="I21692" s="88"/>
      <c r="J21692" s="88"/>
      <c r="K21692" s="88"/>
    </row>
    <row r="21693" spans="2:11" ht="12" hidden="1" customHeight="1" x14ac:dyDescent="0.2">
      <c r="B21693" s="88"/>
      <c r="C21693" s="88"/>
      <c r="D21693" s="88"/>
      <c r="E21693" s="88"/>
      <c r="F21693" s="88"/>
      <c r="G21693" s="88"/>
      <c r="H21693" s="88"/>
      <c r="I21693" s="88"/>
      <c r="J21693" s="88"/>
      <c r="K21693" s="88"/>
    </row>
    <row r="21694" spans="2:11" ht="12" hidden="1" customHeight="1" x14ac:dyDescent="0.2">
      <c r="B21694" s="88"/>
      <c r="C21694" s="88"/>
      <c r="D21694" s="88"/>
      <c r="E21694" s="88"/>
      <c r="F21694" s="88"/>
      <c r="G21694" s="88"/>
      <c r="H21694" s="88"/>
      <c r="I21694" s="88"/>
      <c r="J21694" s="88"/>
      <c r="K21694" s="88"/>
    </row>
    <row r="21695" spans="2:11" ht="12" hidden="1" customHeight="1" x14ac:dyDescent="0.2">
      <c r="B21695" s="88"/>
      <c r="C21695" s="88"/>
      <c r="D21695" s="88"/>
      <c r="E21695" s="88"/>
      <c r="F21695" s="88"/>
      <c r="G21695" s="88"/>
      <c r="H21695" s="88"/>
      <c r="I21695" s="88"/>
      <c r="J21695" s="88"/>
      <c r="K21695" s="88"/>
    </row>
    <row r="21696" spans="2:11" ht="12" hidden="1" customHeight="1" x14ac:dyDescent="0.2">
      <c r="B21696" s="88"/>
      <c r="C21696" s="88"/>
      <c r="D21696" s="88"/>
      <c r="E21696" s="88"/>
      <c r="F21696" s="88"/>
      <c r="G21696" s="88"/>
      <c r="H21696" s="88"/>
      <c r="I21696" s="88"/>
      <c r="J21696" s="88"/>
      <c r="K21696" s="88"/>
    </row>
    <row r="21697" spans="2:11" ht="12" hidden="1" customHeight="1" x14ac:dyDescent="0.2">
      <c r="B21697" s="88"/>
      <c r="C21697" s="88"/>
      <c r="D21697" s="88"/>
      <c r="E21697" s="88"/>
      <c r="F21697" s="88"/>
      <c r="G21697" s="88"/>
      <c r="H21697" s="88"/>
      <c r="I21697" s="88"/>
      <c r="J21697" s="88"/>
      <c r="K21697" s="88"/>
    </row>
    <row r="21698" spans="2:11" ht="12" hidden="1" customHeight="1" x14ac:dyDescent="0.2">
      <c r="B21698" s="88"/>
      <c r="C21698" s="88"/>
      <c r="D21698" s="88"/>
      <c r="E21698" s="88"/>
      <c r="F21698" s="88"/>
      <c r="G21698" s="88"/>
      <c r="H21698" s="88"/>
      <c r="I21698" s="88"/>
      <c r="J21698" s="88"/>
      <c r="K21698" s="88"/>
    </row>
    <row r="21699" spans="2:11" ht="12" hidden="1" customHeight="1" x14ac:dyDescent="0.2">
      <c r="B21699" s="88"/>
      <c r="C21699" s="88"/>
      <c r="D21699" s="88"/>
      <c r="E21699" s="88"/>
      <c r="F21699" s="88"/>
      <c r="G21699" s="88"/>
      <c r="H21699" s="88"/>
      <c r="I21699" s="88"/>
      <c r="J21699" s="88"/>
      <c r="K21699" s="88"/>
    </row>
    <row r="21700" spans="2:11" ht="12" hidden="1" customHeight="1" x14ac:dyDescent="0.2">
      <c r="B21700" s="88"/>
      <c r="C21700" s="88"/>
      <c r="D21700" s="88"/>
      <c r="E21700" s="88"/>
      <c r="F21700" s="88"/>
      <c r="G21700" s="88"/>
      <c r="H21700" s="88"/>
      <c r="I21700" s="88"/>
      <c r="J21700" s="88"/>
      <c r="K21700" s="88"/>
    </row>
    <row r="21701" spans="2:11" ht="12" hidden="1" customHeight="1" x14ac:dyDescent="0.2">
      <c r="B21701" s="88"/>
      <c r="C21701" s="88"/>
      <c r="D21701" s="88"/>
      <c r="E21701" s="88"/>
      <c r="F21701" s="88"/>
      <c r="G21701" s="88"/>
      <c r="H21701" s="88"/>
      <c r="I21701" s="88"/>
      <c r="J21701" s="88"/>
      <c r="K21701" s="88"/>
    </row>
    <row r="21702" spans="2:11" ht="12" hidden="1" customHeight="1" x14ac:dyDescent="0.2">
      <c r="B21702" s="88"/>
      <c r="C21702" s="88"/>
      <c r="D21702" s="88"/>
      <c r="E21702" s="88"/>
      <c r="F21702" s="88"/>
      <c r="G21702" s="88"/>
      <c r="H21702" s="88"/>
      <c r="I21702" s="88"/>
      <c r="J21702" s="88"/>
      <c r="K21702" s="88"/>
    </row>
    <row r="21703" spans="2:11" ht="12" hidden="1" customHeight="1" x14ac:dyDescent="0.2">
      <c r="B21703" s="88"/>
      <c r="C21703" s="88"/>
      <c r="D21703" s="88"/>
      <c r="E21703" s="88"/>
      <c r="F21703" s="88"/>
      <c r="G21703" s="88"/>
      <c r="H21703" s="88"/>
      <c r="I21703" s="88"/>
      <c r="J21703" s="88"/>
      <c r="K21703" s="88"/>
    </row>
    <row r="21704" spans="2:11" ht="12" hidden="1" customHeight="1" x14ac:dyDescent="0.2">
      <c r="B21704" s="88"/>
      <c r="C21704" s="88"/>
      <c r="D21704" s="88"/>
      <c r="E21704" s="88"/>
      <c r="F21704" s="88"/>
      <c r="G21704" s="88"/>
      <c r="H21704" s="88"/>
      <c r="I21704" s="88"/>
      <c r="J21704" s="88"/>
      <c r="K21704" s="88"/>
    </row>
    <row r="21705" spans="2:11" ht="12" hidden="1" customHeight="1" x14ac:dyDescent="0.2">
      <c r="B21705" s="88"/>
      <c r="C21705" s="88"/>
      <c r="D21705" s="88"/>
      <c r="E21705" s="88"/>
      <c r="F21705" s="88"/>
      <c r="G21705" s="88"/>
      <c r="H21705" s="88"/>
      <c r="I21705" s="88"/>
      <c r="J21705" s="88"/>
      <c r="K21705" s="88"/>
    </row>
    <row r="21706" spans="2:11" ht="12" hidden="1" customHeight="1" x14ac:dyDescent="0.2">
      <c r="B21706" s="88"/>
      <c r="C21706" s="88"/>
      <c r="D21706" s="88"/>
      <c r="E21706" s="88"/>
      <c r="F21706" s="88"/>
      <c r="G21706" s="88"/>
      <c r="H21706" s="88"/>
      <c r="I21706" s="88"/>
      <c r="J21706" s="88"/>
      <c r="K21706" s="88"/>
    </row>
    <row r="21707" spans="2:11" ht="12" hidden="1" customHeight="1" x14ac:dyDescent="0.2">
      <c r="B21707" s="88"/>
      <c r="C21707" s="88"/>
      <c r="D21707" s="88"/>
      <c r="E21707" s="88"/>
      <c r="F21707" s="88"/>
      <c r="G21707" s="88"/>
      <c r="H21707" s="88"/>
      <c r="I21707" s="88"/>
      <c r="J21707" s="88"/>
      <c r="K21707" s="88"/>
    </row>
    <row r="21708" spans="2:11" ht="12" hidden="1" customHeight="1" x14ac:dyDescent="0.2">
      <c r="B21708" s="88"/>
      <c r="C21708" s="88"/>
      <c r="D21708" s="88"/>
      <c r="E21708" s="88"/>
      <c r="F21708" s="88"/>
      <c r="G21708" s="88"/>
      <c r="H21708" s="88"/>
      <c r="I21708" s="88"/>
      <c r="J21708" s="88"/>
      <c r="K21708" s="88"/>
    </row>
    <row r="21709" spans="2:11" ht="12" hidden="1" customHeight="1" x14ac:dyDescent="0.2">
      <c r="B21709" s="88"/>
      <c r="C21709" s="88"/>
      <c r="D21709" s="88"/>
      <c r="E21709" s="88"/>
      <c r="F21709" s="88"/>
      <c r="G21709" s="88"/>
      <c r="H21709" s="88"/>
      <c r="I21709" s="88"/>
      <c r="J21709" s="88"/>
      <c r="K21709" s="88"/>
    </row>
    <row r="21710" spans="2:11" ht="12" hidden="1" customHeight="1" x14ac:dyDescent="0.2">
      <c r="B21710" s="88"/>
      <c r="C21710" s="88"/>
      <c r="D21710" s="88"/>
      <c r="E21710" s="88"/>
      <c r="F21710" s="88"/>
      <c r="G21710" s="88"/>
      <c r="H21710" s="88"/>
      <c r="I21710" s="88"/>
      <c r="J21710" s="88"/>
      <c r="K21710" s="88"/>
    </row>
    <row r="21711" spans="2:11" ht="12" hidden="1" customHeight="1" x14ac:dyDescent="0.2">
      <c r="B21711" s="88"/>
      <c r="C21711" s="88"/>
      <c r="D21711" s="88"/>
      <c r="E21711" s="88"/>
      <c r="F21711" s="88"/>
      <c r="G21711" s="88"/>
      <c r="H21711" s="88"/>
      <c r="I21711" s="88"/>
      <c r="J21711" s="88"/>
      <c r="K21711" s="88"/>
    </row>
    <row r="21712" spans="2:11" ht="12" hidden="1" customHeight="1" x14ac:dyDescent="0.2">
      <c r="B21712" s="88"/>
      <c r="C21712" s="88"/>
      <c r="D21712" s="88"/>
      <c r="E21712" s="88"/>
      <c r="F21712" s="88"/>
      <c r="G21712" s="88"/>
      <c r="H21712" s="88"/>
      <c r="I21712" s="88"/>
      <c r="J21712" s="88"/>
      <c r="K21712" s="88"/>
    </row>
    <row r="21713" spans="2:11" ht="12" hidden="1" customHeight="1" x14ac:dyDescent="0.2">
      <c r="B21713" s="88"/>
      <c r="C21713" s="88"/>
      <c r="D21713" s="88"/>
      <c r="E21713" s="88"/>
      <c r="F21713" s="88"/>
      <c r="G21713" s="88"/>
      <c r="H21713" s="88"/>
      <c r="I21713" s="88"/>
      <c r="J21713" s="88"/>
      <c r="K21713" s="88"/>
    </row>
    <row r="21714" spans="2:11" ht="12" hidden="1" customHeight="1" x14ac:dyDescent="0.2">
      <c r="B21714" s="88"/>
      <c r="C21714" s="88"/>
      <c r="D21714" s="88"/>
      <c r="E21714" s="88"/>
      <c r="F21714" s="88"/>
      <c r="G21714" s="88"/>
      <c r="H21714" s="88"/>
      <c r="I21714" s="88"/>
      <c r="J21714" s="88"/>
      <c r="K21714" s="88"/>
    </row>
    <row r="21715" spans="2:11" ht="12" hidden="1" customHeight="1" x14ac:dyDescent="0.2">
      <c r="B21715" s="88"/>
      <c r="C21715" s="88"/>
      <c r="D21715" s="88"/>
      <c r="E21715" s="88"/>
      <c r="F21715" s="88"/>
      <c r="G21715" s="88"/>
      <c r="H21715" s="88"/>
      <c r="I21715" s="88"/>
      <c r="J21715" s="88"/>
      <c r="K21715" s="88"/>
    </row>
    <row r="21716" spans="2:11" ht="12" hidden="1" customHeight="1" x14ac:dyDescent="0.2">
      <c r="B21716" s="88"/>
      <c r="C21716" s="88"/>
      <c r="D21716" s="88"/>
      <c r="E21716" s="88"/>
      <c r="F21716" s="88"/>
      <c r="G21716" s="88"/>
      <c r="H21716" s="88"/>
      <c r="I21716" s="88"/>
      <c r="J21716" s="88"/>
      <c r="K21716" s="88"/>
    </row>
    <row r="21717" spans="2:11" ht="12" hidden="1" customHeight="1" x14ac:dyDescent="0.2">
      <c r="B21717" s="88"/>
      <c r="C21717" s="88"/>
      <c r="D21717" s="88"/>
      <c r="E21717" s="88"/>
      <c r="F21717" s="88"/>
      <c r="G21717" s="88"/>
      <c r="H21717" s="88"/>
      <c r="I21717" s="88"/>
      <c r="J21717" s="88"/>
      <c r="K21717" s="88"/>
    </row>
    <row r="21718" spans="2:11" ht="12" hidden="1" customHeight="1" x14ac:dyDescent="0.2">
      <c r="B21718" s="88"/>
      <c r="C21718" s="88"/>
      <c r="D21718" s="88"/>
      <c r="E21718" s="88"/>
      <c r="F21718" s="88"/>
      <c r="G21718" s="88"/>
      <c r="H21718" s="88"/>
      <c r="I21718" s="88"/>
      <c r="J21718" s="88"/>
      <c r="K21718" s="88"/>
    </row>
    <row r="21719" spans="2:11" ht="12" hidden="1" customHeight="1" x14ac:dyDescent="0.2">
      <c r="B21719" s="88"/>
      <c r="C21719" s="88"/>
      <c r="D21719" s="88"/>
      <c r="E21719" s="88"/>
      <c r="F21719" s="88"/>
      <c r="G21719" s="88"/>
      <c r="H21719" s="88"/>
      <c r="I21719" s="88"/>
      <c r="J21719" s="88"/>
      <c r="K21719" s="88"/>
    </row>
    <row r="21720" spans="2:11" ht="12" hidden="1" customHeight="1" x14ac:dyDescent="0.2">
      <c r="B21720" s="88"/>
      <c r="C21720" s="88"/>
      <c r="D21720" s="88"/>
      <c r="E21720" s="88"/>
      <c r="F21720" s="88"/>
      <c r="G21720" s="88"/>
      <c r="H21720" s="88"/>
      <c r="I21720" s="88"/>
      <c r="J21720" s="88"/>
      <c r="K21720" s="88"/>
    </row>
    <row r="21721" spans="2:11" ht="12" hidden="1" customHeight="1" x14ac:dyDescent="0.2">
      <c r="B21721" s="88"/>
      <c r="C21721" s="88"/>
      <c r="D21721" s="88"/>
      <c r="E21721" s="88"/>
      <c r="F21721" s="88"/>
      <c r="G21721" s="88"/>
      <c r="H21721" s="88"/>
      <c r="I21721" s="88"/>
      <c r="J21721" s="88"/>
      <c r="K21721" s="88"/>
    </row>
    <row r="21722" spans="2:11" ht="12" hidden="1" customHeight="1" x14ac:dyDescent="0.2">
      <c r="B21722" s="88"/>
      <c r="C21722" s="88"/>
      <c r="D21722" s="88"/>
      <c r="E21722" s="88"/>
      <c r="F21722" s="88"/>
      <c r="G21722" s="88"/>
      <c r="H21722" s="88"/>
      <c r="I21722" s="88"/>
      <c r="J21722" s="88"/>
      <c r="K21722" s="88"/>
    </row>
    <row r="21723" spans="2:11" ht="12" hidden="1" customHeight="1" x14ac:dyDescent="0.2">
      <c r="B21723" s="88"/>
      <c r="C21723" s="88"/>
      <c r="D21723" s="88"/>
      <c r="E21723" s="88"/>
      <c r="F21723" s="88"/>
      <c r="G21723" s="88"/>
      <c r="H21723" s="88"/>
      <c r="I21723" s="88"/>
      <c r="J21723" s="88"/>
      <c r="K21723" s="88"/>
    </row>
    <row r="21724" spans="2:11" ht="12" hidden="1" customHeight="1" x14ac:dyDescent="0.2">
      <c r="B21724" s="88"/>
      <c r="C21724" s="88"/>
      <c r="D21724" s="88"/>
      <c r="E21724" s="88"/>
      <c r="F21724" s="88"/>
      <c r="G21724" s="88"/>
      <c r="H21724" s="88"/>
      <c r="I21724" s="88"/>
      <c r="J21724" s="88"/>
      <c r="K21724" s="88"/>
    </row>
    <row r="21725" spans="2:11" ht="12" hidden="1" customHeight="1" x14ac:dyDescent="0.2">
      <c r="B21725" s="88"/>
      <c r="C21725" s="88"/>
      <c r="D21725" s="88"/>
      <c r="E21725" s="88"/>
      <c r="F21725" s="88"/>
      <c r="G21725" s="88"/>
      <c r="H21725" s="88"/>
      <c r="I21725" s="88"/>
      <c r="J21725" s="88"/>
      <c r="K21725" s="88"/>
    </row>
    <row r="21726" spans="2:11" ht="12" hidden="1" customHeight="1" x14ac:dyDescent="0.2">
      <c r="B21726" s="88"/>
      <c r="C21726" s="88"/>
      <c r="D21726" s="88"/>
      <c r="E21726" s="88"/>
      <c r="F21726" s="88"/>
      <c r="G21726" s="88"/>
      <c r="H21726" s="88"/>
      <c r="I21726" s="88"/>
      <c r="J21726" s="88"/>
      <c r="K21726" s="88"/>
    </row>
    <row r="21727" spans="2:11" ht="12" hidden="1" customHeight="1" x14ac:dyDescent="0.2">
      <c r="B21727" s="88"/>
      <c r="C21727" s="88"/>
      <c r="D21727" s="88"/>
      <c r="E21727" s="88"/>
      <c r="F21727" s="88"/>
      <c r="G21727" s="88"/>
      <c r="H21727" s="88"/>
      <c r="I21727" s="88"/>
      <c r="J21727" s="88"/>
      <c r="K21727" s="88"/>
    </row>
    <row r="21728" spans="2:11" ht="12" hidden="1" customHeight="1" x14ac:dyDescent="0.2">
      <c r="B21728" s="88"/>
      <c r="C21728" s="88"/>
      <c r="D21728" s="88"/>
      <c r="E21728" s="88"/>
      <c r="F21728" s="88"/>
      <c r="G21728" s="88"/>
      <c r="H21728" s="88"/>
      <c r="I21728" s="88"/>
      <c r="J21728" s="88"/>
      <c r="K21728" s="88"/>
    </row>
    <row r="21729" spans="2:11" ht="12" hidden="1" customHeight="1" x14ac:dyDescent="0.2">
      <c r="B21729" s="88"/>
      <c r="C21729" s="88"/>
      <c r="D21729" s="88"/>
      <c r="E21729" s="88"/>
      <c r="F21729" s="88"/>
      <c r="G21729" s="88"/>
      <c r="H21729" s="88"/>
      <c r="I21729" s="88"/>
      <c r="J21729" s="88"/>
      <c r="K21729" s="88"/>
    </row>
    <row r="21730" spans="2:11" ht="12" hidden="1" customHeight="1" x14ac:dyDescent="0.2">
      <c r="B21730" s="88"/>
      <c r="C21730" s="88"/>
      <c r="D21730" s="88"/>
      <c r="E21730" s="88"/>
      <c r="F21730" s="88"/>
      <c r="G21730" s="88"/>
      <c r="H21730" s="88"/>
      <c r="I21730" s="88"/>
      <c r="J21730" s="88"/>
      <c r="K21730" s="88"/>
    </row>
    <row r="21731" spans="2:11" ht="12" hidden="1" customHeight="1" x14ac:dyDescent="0.2">
      <c r="B21731" s="88"/>
      <c r="C21731" s="88"/>
      <c r="D21731" s="88"/>
      <c r="E21731" s="88"/>
      <c r="F21731" s="88"/>
      <c r="G21731" s="88"/>
      <c r="H21731" s="88"/>
      <c r="I21731" s="88"/>
      <c r="J21731" s="88"/>
      <c r="K21731" s="88"/>
    </row>
    <row r="21732" spans="2:11" ht="12" hidden="1" customHeight="1" x14ac:dyDescent="0.2">
      <c r="B21732" s="88"/>
      <c r="C21732" s="88"/>
      <c r="D21732" s="88"/>
      <c r="E21732" s="88"/>
      <c r="F21732" s="88"/>
      <c r="G21732" s="88"/>
      <c r="H21732" s="88"/>
      <c r="I21732" s="88"/>
      <c r="J21732" s="88"/>
      <c r="K21732" s="88"/>
    </row>
    <row r="21733" spans="2:11" ht="12" hidden="1" customHeight="1" x14ac:dyDescent="0.2">
      <c r="B21733" s="88"/>
      <c r="C21733" s="88"/>
      <c r="D21733" s="88"/>
      <c r="E21733" s="88"/>
      <c r="F21733" s="88"/>
      <c r="G21733" s="88"/>
      <c r="H21733" s="88"/>
      <c r="I21733" s="88"/>
      <c r="J21733" s="88"/>
      <c r="K21733" s="88"/>
    </row>
    <row r="21734" spans="2:11" ht="12" hidden="1" customHeight="1" x14ac:dyDescent="0.2">
      <c r="B21734" s="88"/>
      <c r="C21734" s="88"/>
      <c r="D21734" s="88"/>
      <c r="E21734" s="88"/>
      <c r="F21734" s="88"/>
      <c r="G21734" s="88"/>
      <c r="H21734" s="88"/>
      <c r="I21734" s="88"/>
      <c r="J21734" s="88"/>
      <c r="K21734" s="88"/>
    </row>
    <row r="21735" spans="2:11" ht="12" hidden="1" customHeight="1" x14ac:dyDescent="0.2">
      <c r="B21735" s="88"/>
      <c r="C21735" s="88"/>
      <c r="D21735" s="88"/>
      <c r="E21735" s="88"/>
      <c r="F21735" s="88"/>
      <c r="G21735" s="88"/>
      <c r="H21735" s="88"/>
      <c r="I21735" s="88"/>
      <c r="J21735" s="88"/>
      <c r="K21735" s="88"/>
    </row>
    <row r="21736" spans="2:11" ht="12" hidden="1" customHeight="1" x14ac:dyDescent="0.2">
      <c r="B21736" s="88"/>
      <c r="C21736" s="88"/>
      <c r="D21736" s="88"/>
      <c r="E21736" s="88"/>
      <c r="F21736" s="88"/>
      <c r="G21736" s="88"/>
      <c r="H21736" s="88"/>
      <c r="I21736" s="88"/>
      <c r="J21736" s="88"/>
      <c r="K21736" s="88"/>
    </row>
    <row r="21737" spans="2:11" ht="12" hidden="1" customHeight="1" x14ac:dyDescent="0.2">
      <c r="B21737" s="88"/>
      <c r="C21737" s="88"/>
      <c r="D21737" s="88"/>
      <c r="E21737" s="88"/>
      <c r="F21737" s="88"/>
      <c r="G21737" s="88"/>
      <c r="H21737" s="88"/>
      <c r="I21737" s="88"/>
      <c r="J21737" s="88"/>
      <c r="K21737" s="88"/>
    </row>
    <row r="21738" spans="2:11" ht="12" hidden="1" customHeight="1" x14ac:dyDescent="0.2">
      <c r="B21738" s="88"/>
      <c r="C21738" s="88"/>
      <c r="D21738" s="88"/>
      <c r="E21738" s="88"/>
      <c r="F21738" s="88"/>
      <c r="G21738" s="88"/>
      <c r="H21738" s="88"/>
      <c r="I21738" s="88"/>
      <c r="J21738" s="88"/>
      <c r="K21738" s="88"/>
    </row>
    <row r="21739" spans="2:11" ht="12" hidden="1" customHeight="1" x14ac:dyDescent="0.2">
      <c r="B21739" s="88"/>
      <c r="C21739" s="88"/>
      <c r="D21739" s="88"/>
      <c r="E21739" s="88"/>
      <c r="F21739" s="88"/>
      <c r="G21739" s="88"/>
      <c r="H21739" s="88"/>
      <c r="I21739" s="88"/>
      <c r="J21739" s="88"/>
      <c r="K21739" s="88"/>
    </row>
    <row r="21740" spans="2:11" ht="12" hidden="1" customHeight="1" x14ac:dyDescent="0.2">
      <c r="B21740" s="88"/>
      <c r="C21740" s="88"/>
      <c r="D21740" s="88"/>
      <c r="E21740" s="88"/>
      <c r="F21740" s="88"/>
      <c r="G21740" s="88"/>
      <c r="H21740" s="88"/>
      <c r="I21740" s="88"/>
      <c r="J21740" s="88"/>
      <c r="K21740" s="88"/>
    </row>
    <row r="21741" spans="2:11" ht="12" hidden="1" customHeight="1" x14ac:dyDescent="0.2">
      <c r="B21741" s="88"/>
      <c r="C21741" s="88"/>
      <c r="D21741" s="88"/>
      <c r="E21741" s="88"/>
      <c r="F21741" s="88"/>
      <c r="G21741" s="88"/>
      <c r="H21741" s="88"/>
      <c r="I21741" s="88"/>
      <c r="J21741" s="88"/>
      <c r="K21741" s="88"/>
    </row>
    <row r="21742" spans="2:11" ht="12" hidden="1" customHeight="1" x14ac:dyDescent="0.2">
      <c r="B21742" s="88"/>
      <c r="C21742" s="88"/>
      <c r="D21742" s="88"/>
      <c r="E21742" s="88"/>
      <c r="F21742" s="88"/>
      <c r="G21742" s="88"/>
      <c r="H21742" s="88"/>
      <c r="I21742" s="88"/>
      <c r="J21742" s="88"/>
      <c r="K21742" s="88"/>
    </row>
    <row r="21743" spans="2:11" ht="12" hidden="1" customHeight="1" x14ac:dyDescent="0.2">
      <c r="B21743" s="88"/>
      <c r="C21743" s="88"/>
      <c r="D21743" s="88"/>
      <c r="E21743" s="88"/>
      <c r="F21743" s="88"/>
      <c r="G21743" s="88"/>
      <c r="H21743" s="88"/>
      <c r="I21743" s="88"/>
      <c r="J21743" s="88"/>
      <c r="K21743" s="88"/>
    </row>
    <row r="21744" spans="2:11" ht="12" hidden="1" customHeight="1" x14ac:dyDescent="0.2">
      <c r="B21744" s="88"/>
      <c r="C21744" s="88"/>
      <c r="D21744" s="88"/>
      <c r="E21744" s="88"/>
      <c r="F21744" s="88"/>
      <c r="G21744" s="88"/>
      <c r="H21744" s="88"/>
      <c r="I21744" s="88"/>
      <c r="J21744" s="88"/>
      <c r="K21744" s="88"/>
    </row>
    <row r="21745" spans="2:11" ht="12" hidden="1" customHeight="1" x14ac:dyDescent="0.2">
      <c r="B21745" s="88"/>
      <c r="C21745" s="88"/>
      <c r="D21745" s="88"/>
      <c r="E21745" s="88"/>
      <c r="F21745" s="88"/>
      <c r="G21745" s="88"/>
      <c r="H21745" s="88"/>
      <c r="I21745" s="88"/>
      <c r="J21745" s="88"/>
      <c r="K21745" s="88"/>
    </row>
    <row r="21746" spans="2:11" ht="12" hidden="1" customHeight="1" x14ac:dyDescent="0.2">
      <c r="B21746" s="88"/>
      <c r="C21746" s="88"/>
      <c r="D21746" s="88"/>
      <c r="E21746" s="88"/>
      <c r="F21746" s="88"/>
      <c r="G21746" s="88"/>
      <c r="H21746" s="88"/>
      <c r="I21746" s="88"/>
      <c r="J21746" s="88"/>
      <c r="K21746" s="88"/>
    </row>
    <row r="21747" spans="2:11" ht="12" hidden="1" customHeight="1" x14ac:dyDescent="0.2">
      <c r="B21747" s="88"/>
      <c r="C21747" s="88"/>
      <c r="D21747" s="88"/>
      <c r="E21747" s="88"/>
      <c r="F21747" s="88"/>
      <c r="G21747" s="88"/>
      <c r="H21747" s="88"/>
      <c r="I21747" s="88"/>
      <c r="J21747" s="88"/>
      <c r="K21747" s="88"/>
    </row>
    <row r="21748" spans="2:11" ht="12" hidden="1" customHeight="1" x14ac:dyDescent="0.2">
      <c r="B21748" s="88"/>
      <c r="C21748" s="88"/>
      <c r="D21748" s="88"/>
      <c r="E21748" s="88"/>
      <c r="F21748" s="88"/>
      <c r="G21748" s="88"/>
      <c r="H21748" s="88"/>
      <c r="I21748" s="88"/>
      <c r="J21748" s="88"/>
      <c r="K21748" s="88"/>
    </row>
    <row r="21749" spans="2:11" ht="12" hidden="1" customHeight="1" x14ac:dyDescent="0.2">
      <c r="B21749" s="88"/>
      <c r="C21749" s="88"/>
      <c r="D21749" s="88"/>
      <c r="E21749" s="88"/>
      <c r="F21749" s="88"/>
      <c r="G21749" s="88"/>
      <c r="H21749" s="88"/>
      <c r="I21749" s="88"/>
      <c r="J21749" s="88"/>
      <c r="K21749" s="88"/>
    </row>
    <row r="21750" spans="2:11" ht="12" hidden="1" customHeight="1" x14ac:dyDescent="0.2">
      <c r="B21750" s="88"/>
      <c r="C21750" s="88"/>
      <c r="D21750" s="88"/>
      <c r="E21750" s="88"/>
      <c r="F21750" s="88"/>
      <c r="G21750" s="88"/>
      <c r="H21750" s="88"/>
      <c r="I21750" s="88"/>
      <c r="J21750" s="88"/>
      <c r="K21750" s="88"/>
    </row>
    <row r="21751" spans="2:11" ht="12" hidden="1" customHeight="1" x14ac:dyDescent="0.2">
      <c r="B21751" s="88"/>
      <c r="C21751" s="88"/>
      <c r="D21751" s="88"/>
      <c r="E21751" s="88"/>
      <c r="F21751" s="88"/>
      <c r="G21751" s="88"/>
      <c r="H21751" s="88"/>
      <c r="I21751" s="88"/>
      <c r="J21751" s="88"/>
      <c r="K21751" s="88"/>
    </row>
    <row r="21752" spans="2:11" ht="12" hidden="1" customHeight="1" x14ac:dyDescent="0.2">
      <c r="B21752" s="88"/>
      <c r="C21752" s="88"/>
      <c r="D21752" s="88"/>
      <c r="E21752" s="88"/>
      <c r="F21752" s="88"/>
      <c r="G21752" s="88"/>
      <c r="H21752" s="88"/>
      <c r="I21752" s="88"/>
      <c r="J21752" s="88"/>
      <c r="K21752" s="88"/>
    </row>
    <row r="21753" spans="2:11" ht="12" hidden="1" customHeight="1" x14ac:dyDescent="0.2">
      <c r="B21753" s="88"/>
      <c r="C21753" s="88"/>
      <c r="D21753" s="88"/>
      <c r="E21753" s="88"/>
      <c r="F21753" s="88"/>
      <c r="G21753" s="88"/>
      <c r="H21753" s="88"/>
      <c r="I21753" s="88"/>
      <c r="J21753" s="88"/>
      <c r="K21753" s="88"/>
    </row>
    <row r="21754" spans="2:11" ht="12" hidden="1" customHeight="1" x14ac:dyDescent="0.2">
      <c r="B21754" s="88"/>
      <c r="C21754" s="88"/>
      <c r="D21754" s="88"/>
      <c r="E21754" s="88"/>
      <c r="F21754" s="88"/>
      <c r="G21754" s="88"/>
      <c r="H21754" s="88"/>
      <c r="I21754" s="88"/>
      <c r="J21754" s="88"/>
      <c r="K21754" s="88"/>
    </row>
    <row r="21755" spans="2:11" ht="12" hidden="1" customHeight="1" x14ac:dyDescent="0.2">
      <c r="B21755" s="88"/>
      <c r="C21755" s="88"/>
      <c r="D21755" s="88"/>
      <c r="E21755" s="88"/>
      <c r="F21755" s="88"/>
      <c r="G21755" s="88"/>
      <c r="H21755" s="88"/>
      <c r="I21755" s="88"/>
      <c r="J21755" s="88"/>
      <c r="K21755" s="88"/>
    </row>
    <row r="21756" spans="2:11" ht="12" hidden="1" customHeight="1" x14ac:dyDescent="0.2">
      <c r="B21756" s="88"/>
      <c r="C21756" s="88"/>
      <c r="D21756" s="88"/>
      <c r="E21756" s="88"/>
      <c r="F21756" s="88"/>
      <c r="G21756" s="88"/>
      <c r="H21756" s="88"/>
      <c r="I21756" s="88"/>
      <c r="J21756" s="88"/>
      <c r="K21756" s="88"/>
    </row>
    <row r="21757" spans="2:11" ht="12" hidden="1" customHeight="1" x14ac:dyDescent="0.2">
      <c r="B21757" s="88"/>
      <c r="C21757" s="88"/>
      <c r="D21757" s="88"/>
      <c r="E21757" s="88"/>
      <c r="F21757" s="88"/>
      <c r="G21757" s="88"/>
      <c r="H21757" s="88"/>
      <c r="I21757" s="88"/>
      <c r="J21757" s="88"/>
      <c r="K21757" s="88"/>
    </row>
    <row r="21758" spans="2:11" ht="12" hidden="1" customHeight="1" x14ac:dyDescent="0.2">
      <c r="B21758" s="88"/>
      <c r="C21758" s="88"/>
      <c r="D21758" s="88"/>
      <c r="E21758" s="88"/>
      <c r="F21758" s="88"/>
      <c r="G21758" s="88"/>
      <c r="H21758" s="88"/>
      <c r="I21758" s="88"/>
      <c r="J21758" s="88"/>
      <c r="K21758" s="88"/>
    </row>
    <row r="21759" spans="2:11" ht="12" hidden="1" customHeight="1" x14ac:dyDescent="0.2">
      <c r="B21759" s="88"/>
      <c r="C21759" s="88"/>
      <c r="D21759" s="88"/>
      <c r="E21759" s="88"/>
      <c r="F21759" s="88"/>
      <c r="G21759" s="88"/>
      <c r="H21759" s="88"/>
      <c r="I21759" s="88"/>
      <c r="J21759" s="88"/>
      <c r="K21759" s="88"/>
    </row>
    <row r="21760" spans="2:11" ht="12" hidden="1" customHeight="1" x14ac:dyDescent="0.2">
      <c r="B21760" s="88"/>
      <c r="C21760" s="88"/>
      <c r="D21760" s="88"/>
      <c r="E21760" s="88"/>
      <c r="F21760" s="88"/>
      <c r="G21760" s="88"/>
      <c r="H21760" s="88"/>
      <c r="I21760" s="88"/>
      <c r="J21760" s="88"/>
      <c r="K21760" s="88"/>
    </row>
    <row r="21761" spans="2:11" ht="12" hidden="1" customHeight="1" x14ac:dyDescent="0.2">
      <c r="B21761" s="88"/>
      <c r="C21761" s="88"/>
      <c r="D21761" s="88"/>
      <c r="E21761" s="88"/>
      <c r="F21761" s="88"/>
      <c r="G21761" s="88"/>
      <c r="H21761" s="88"/>
      <c r="I21761" s="88"/>
      <c r="J21761" s="88"/>
      <c r="K21761" s="88"/>
    </row>
    <row r="21762" spans="2:11" ht="12" hidden="1" customHeight="1" x14ac:dyDescent="0.2">
      <c r="B21762" s="88"/>
      <c r="C21762" s="88"/>
      <c r="D21762" s="88"/>
      <c r="E21762" s="88"/>
      <c r="F21762" s="88"/>
      <c r="G21762" s="88"/>
      <c r="H21762" s="88"/>
      <c r="I21762" s="88"/>
      <c r="J21762" s="88"/>
      <c r="K21762" s="88"/>
    </row>
    <row r="21763" spans="2:11" ht="12" hidden="1" customHeight="1" x14ac:dyDescent="0.2">
      <c r="B21763" s="88"/>
      <c r="C21763" s="88"/>
      <c r="D21763" s="88"/>
      <c r="E21763" s="88"/>
      <c r="F21763" s="88"/>
      <c r="G21763" s="88"/>
      <c r="H21763" s="88"/>
      <c r="I21763" s="88"/>
      <c r="J21763" s="88"/>
      <c r="K21763" s="88"/>
    </row>
    <row r="21764" spans="2:11" ht="12" hidden="1" customHeight="1" x14ac:dyDescent="0.2">
      <c r="B21764" s="88"/>
      <c r="C21764" s="88"/>
      <c r="D21764" s="88"/>
      <c r="E21764" s="88"/>
      <c r="F21764" s="88"/>
      <c r="G21764" s="88"/>
      <c r="H21764" s="88"/>
      <c r="I21764" s="88"/>
      <c r="J21764" s="88"/>
      <c r="K21764" s="88"/>
    </row>
    <row r="21765" spans="2:11" ht="12" hidden="1" customHeight="1" x14ac:dyDescent="0.2">
      <c r="B21765" s="88"/>
      <c r="C21765" s="88"/>
      <c r="D21765" s="88"/>
      <c r="E21765" s="88"/>
      <c r="F21765" s="88"/>
      <c r="G21765" s="88"/>
      <c r="H21765" s="88"/>
      <c r="I21765" s="88"/>
      <c r="J21765" s="88"/>
      <c r="K21765" s="88"/>
    </row>
    <row r="21766" spans="2:11" ht="12" hidden="1" customHeight="1" x14ac:dyDescent="0.2">
      <c r="B21766" s="88"/>
      <c r="C21766" s="88"/>
      <c r="D21766" s="88"/>
      <c r="E21766" s="88"/>
      <c r="F21766" s="88"/>
      <c r="G21766" s="88"/>
      <c r="H21766" s="88"/>
      <c r="I21766" s="88"/>
      <c r="J21766" s="88"/>
      <c r="K21766" s="88"/>
    </row>
    <row r="21767" spans="2:11" ht="12" hidden="1" customHeight="1" x14ac:dyDescent="0.2">
      <c r="B21767" s="88"/>
      <c r="C21767" s="88"/>
      <c r="D21767" s="88"/>
      <c r="E21767" s="88"/>
      <c r="F21767" s="88"/>
      <c r="G21767" s="88"/>
      <c r="H21767" s="88"/>
      <c r="I21767" s="88"/>
      <c r="J21767" s="88"/>
      <c r="K21767" s="88"/>
    </row>
    <row r="21768" spans="2:11" ht="12" hidden="1" customHeight="1" x14ac:dyDescent="0.2">
      <c r="B21768" s="88"/>
      <c r="C21768" s="88"/>
      <c r="D21768" s="88"/>
      <c r="E21768" s="88"/>
      <c r="F21768" s="88"/>
      <c r="G21768" s="88"/>
      <c r="H21768" s="88"/>
      <c r="I21768" s="88"/>
      <c r="J21768" s="88"/>
      <c r="K21768" s="88"/>
    </row>
    <row r="21769" spans="2:11" ht="12" hidden="1" customHeight="1" x14ac:dyDescent="0.2">
      <c r="B21769" s="88"/>
      <c r="C21769" s="88"/>
      <c r="D21769" s="88"/>
      <c r="E21769" s="88"/>
      <c r="F21769" s="88"/>
      <c r="G21769" s="88"/>
      <c r="H21769" s="88"/>
      <c r="I21769" s="88"/>
      <c r="J21769" s="88"/>
      <c r="K21769" s="88"/>
    </row>
    <row r="21770" spans="2:11" ht="12" hidden="1" customHeight="1" x14ac:dyDescent="0.2">
      <c r="B21770" s="88"/>
      <c r="C21770" s="88"/>
      <c r="D21770" s="88"/>
      <c r="E21770" s="88"/>
      <c r="F21770" s="88"/>
      <c r="G21770" s="88"/>
      <c r="H21770" s="88"/>
      <c r="I21770" s="88"/>
      <c r="J21770" s="88"/>
      <c r="K21770" s="88"/>
    </row>
    <row r="21771" spans="2:11" ht="12" hidden="1" customHeight="1" x14ac:dyDescent="0.2">
      <c r="B21771" s="88"/>
      <c r="C21771" s="88"/>
      <c r="D21771" s="88"/>
      <c r="E21771" s="88"/>
      <c r="F21771" s="88"/>
      <c r="G21771" s="88"/>
      <c r="H21771" s="88"/>
      <c r="I21771" s="88"/>
      <c r="J21771" s="88"/>
      <c r="K21771" s="88"/>
    </row>
    <row r="21772" spans="2:11" ht="12" hidden="1" customHeight="1" x14ac:dyDescent="0.2">
      <c r="B21772" s="88"/>
      <c r="C21772" s="88"/>
      <c r="D21772" s="88"/>
      <c r="E21772" s="88"/>
      <c r="F21772" s="88"/>
      <c r="G21772" s="88"/>
      <c r="H21772" s="88"/>
      <c r="I21772" s="88"/>
      <c r="J21772" s="88"/>
      <c r="K21772" s="88"/>
    </row>
    <row r="21773" spans="2:11" ht="12" hidden="1" customHeight="1" x14ac:dyDescent="0.2">
      <c r="B21773" s="88"/>
      <c r="C21773" s="88"/>
      <c r="D21773" s="88"/>
      <c r="E21773" s="88"/>
      <c r="F21773" s="88"/>
      <c r="G21773" s="88"/>
      <c r="H21773" s="88"/>
      <c r="I21773" s="88"/>
      <c r="J21773" s="88"/>
      <c r="K21773" s="88"/>
    </row>
    <row r="21774" spans="2:11" ht="12" hidden="1" customHeight="1" x14ac:dyDescent="0.2">
      <c r="B21774" s="88"/>
      <c r="C21774" s="88"/>
      <c r="D21774" s="88"/>
      <c r="E21774" s="88"/>
      <c r="F21774" s="88"/>
      <c r="G21774" s="88"/>
      <c r="H21774" s="88"/>
      <c r="I21774" s="88"/>
      <c r="J21774" s="88"/>
      <c r="K21774" s="88"/>
    </row>
    <row r="21775" spans="2:11" ht="12" hidden="1" customHeight="1" x14ac:dyDescent="0.2">
      <c r="B21775" s="88"/>
      <c r="C21775" s="88"/>
      <c r="D21775" s="88"/>
      <c r="E21775" s="88"/>
      <c r="F21775" s="88"/>
      <c r="G21775" s="88"/>
      <c r="H21775" s="88"/>
      <c r="I21775" s="88"/>
      <c r="J21775" s="88"/>
      <c r="K21775" s="88"/>
    </row>
    <row r="21776" spans="2:11" ht="12" hidden="1" customHeight="1" x14ac:dyDescent="0.2">
      <c r="B21776" s="88"/>
      <c r="C21776" s="88"/>
      <c r="D21776" s="88"/>
      <c r="E21776" s="88"/>
      <c r="F21776" s="88"/>
      <c r="G21776" s="88"/>
      <c r="H21776" s="88"/>
      <c r="I21776" s="88"/>
      <c r="J21776" s="88"/>
      <c r="K21776" s="88"/>
    </row>
    <row r="21777" spans="2:11" ht="12" hidden="1" customHeight="1" x14ac:dyDescent="0.2">
      <c r="B21777" s="88"/>
      <c r="C21777" s="88"/>
      <c r="D21777" s="88"/>
      <c r="E21777" s="88"/>
      <c r="F21777" s="88"/>
      <c r="G21777" s="88"/>
      <c r="H21777" s="88"/>
      <c r="I21777" s="88"/>
      <c r="J21777" s="88"/>
      <c r="K21777" s="88"/>
    </row>
    <row r="21778" spans="2:11" ht="12" hidden="1" customHeight="1" x14ac:dyDescent="0.2">
      <c r="B21778" s="88"/>
      <c r="C21778" s="88"/>
      <c r="D21778" s="88"/>
      <c r="E21778" s="88"/>
      <c r="F21778" s="88"/>
      <c r="G21778" s="88"/>
      <c r="H21778" s="88"/>
      <c r="I21778" s="88"/>
      <c r="J21778" s="88"/>
      <c r="K21778" s="88"/>
    </row>
    <row r="21779" spans="2:11" ht="12" hidden="1" customHeight="1" x14ac:dyDescent="0.2">
      <c r="B21779" s="88"/>
      <c r="C21779" s="88"/>
      <c r="D21779" s="88"/>
      <c r="E21779" s="88"/>
      <c r="F21779" s="88"/>
      <c r="G21779" s="88"/>
      <c r="H21779" s="88"/>
      <c r="I21779" s="88"/>
      <c r="J21779" s="88"/>
      <c r="K21779" s="88"/>
    </row>
    <row r="21780" spans="2:11" ht="12" hidden="1" customHeight="1" x14ac:dyDescent="0.2">
      <c r="B21780" s="88"/>
      <c r="C21780" s="88"/>
      <c r="D21780" s="88"/>
      <c r="E21780" s="88"/>
      <c r="F21780" s="88"/>
      <c r="G21780" s="88"/>
      <c r="H21780" s="88"/>
      <c r="I21780" s="88"/>
      <c r="J21780" s="88"/>
      <c r="K21780" s="88"/>
    </row>
    <row r="21781" spans="2:11" ht="12" hidden="1" customHeight="1" x14ac:dyDescent="0.2">
      <c r="B21781" s="88"/>
      <c r="C21781" s="88"/>
      <c r="D21781" s="88"/>
      <c r="E21781" s="88"/>
      <c r="F21781" s="88"/>
      <c r="G21781" s="88"/>
      <c r="H21781" s="88"/>
      <c r="I21781" s="88"/>
      <c r="J21781" s="88"/>
      <c r="K21781" s="88"/>
    </row>
    <row r="21782" spans="2:11" ht="12" hidden="1" customHeight="1" x14ac:dyDescent="0.2">
      <c r="B21782" s="88"/>
      <c r="C21782" s="88"/>
      <c r="D21782" s="88"/>
      <c r="E21782" s="88"/>
      <c r="F21782" s="88"/>
      <c r="G21782" s="88"/>
      <c r="H21782" s="88"/>
      <c r="I21782" s="88"/>
      <c r="J21782" s="88"/>
      <c r="K21782" s="88"/>
    </row>
    <row r="21783" spans="2:11" ht="12" hidden="1" customHeight="1" x14ac:dyDescent="0.2">
      <c r="B21783" s="88"/>
      <c r="C21783" s="88"/>
      <c r="D21783" s="88"/>
      <c r="E21783" s="88"/>
      <c r="F21783" s="88"/>
      <c r="G21783" s="88"/>
      <c r="H21783" s="88"/>
      <c r="I21783" s="88"/>
      <c r="J21783" s="88"/>
      <c r="K21783" s="88"/>
    </row>
    <row r="21784" spans="2:11" ht="12" hidden="1" customHeight="1" x14ac:dyDescent="0.2">
      <c r="B21784" s="88"/>
      <c r="C21784" s="88"/>
      <c r="D21784" s="88"/>
      <c r="E21784" s="88"/>
      <c r="F21784" s="88"/>
      <c r="G21784" s="88"/>
      <c r="H21784" s="88"/>
      <c r="I21784" s="88"/>
      <c r="J21784" s="88"/>
      <c r="K21784" s="88"/>
    </row>
    <row r="21785" spans="2:11" ht="12" hidden="1" customHeight="1" x14ac:dyDescent="0.2">
      <c r="B21785" s="88"/>
      <c r="C21785" s="88"/>
      <c r="D21785" s="88"/>
      <c r="E21785" s="88"/>
      <c r="F21785" s="88"/>
      <c r="G21785" s="88"/>
      <c r="H21785" s="88"/>
      <c r="I21785" s="88"/>
      <c r="J21785" s="88"/>
      <c r="K21785" s="88"/>
    </row>
    <row r="21786" spans="2:11" ht="12" hidden="1" customHeight="1" x14ac:dyDescent="0.2">
      <c r="B21786" s="88"/>
      <c r="C21786" s="88"/>
      <c r="D21786" s="88"/>
      <c r="E21786" s="88"/>
      <c r="F21786" s="88"/>
      <c r="G21786" s="88"/>
      <c r="H21786" s="88"/>
      <c r="I21786" s="88"/>
      <c r="J21786" s="88"/>
      <c r="K21786" s="88"/>
    </row>
    <row r="21787" spans="2:11" ht="12" hidden="1" customHeight="1" x14ac:dyDescent="0.2">
      <c r="B21787" s="88"/>
      <c r="C21787" s="88"/>
      <c r="D21787" s="88"/>
      <c r="E21787" s="88"/>
      <c r="F21787" s="88"/>
      <c r="G21787" s="88"/>
      <c r="H21787" s="88"/>
      <c r="I21787" s="88"/>
      <c r="J21787" s="88"/>
      <c r="K21787" s="88"/>
    </row>
    <row r="21788" spans="2:11" ht="12" hidden="1" customHeight="1" x14ac:dyDescent="0.2">
      <c r="B21788" s="88"/>
      <c r="C21788" s="88"/>
      <c r="D21788" s="88"/>
      <c r="E21788" s="88"/>
      <c r="F21788" s="88"/>
      <c r="G21788" s="88"/>
      <c r="H21788" s="88"/>
      <c r="I21788" s="88"/>
      <c r="J21788" s="88"/>
      <c r="K21788" s="88"/>
    </row>
    <row r="21789" spans="2:11" ht="12" hidden="1" customHeight="1" x14ac:dyDescent="0.2">
      <c r="B21789" s="88"/>
      <c r="C21789" s="88"/>
      <c r="D21789" s="88"/>
      <c r="E21789" s="88"/>
      <c r="F21789" s="88"/>
      <c r="G21789" s="88"/>
      <c r="H21789" s="88"/>
      <c r="I21789" s="88"/>
      <c r="J21789" s="88"/>
      <c r="K21789" s="88"/>
    </row>
    <row r="21790" spans="2:11" ht="12" hidden="1" customHeight="1" x14ac:dyDescent="0.2">
      <c r="B21790" s="88"/>
      <c r="C21790" s="88"/>
      <c r="D21790" s="88"/>
      <c r="E21790" s="88"/>
      <c r="F21790" s="88"/>
      <c r="G21790" s="88"/>
      <c r="H21790" s="88"/>
      <c r="I21790" s="88"/>
      <c r="J21790" s="88"/>
      <c r="K21790" s="88"/>
    </row>
    <row r="21791" spans="2:11" ht="12" hidden="1" customHeight="1" x14ac:dyDescent="0.2">
      <c r="B21791" s="88"/>
      <c r="C21791" s="88"/>
      <c r="D21791" s="88"/>
      <c r="E21791" s="88"/>
      <c r="F21791" s="88"/>
      <c r="G21791" s="88"/>
      <c r="H21791" s="88"/>
      <c r="I21791" s="88"/>
      <c r="J21791" s="88"/>
      <c r="K21791" s="88"/>
    </row>
    <row r="21792" spans="2:11" ht="12" hidden="1" customHeight="1" x14ac:dyDescent="0.2">
      <c r="B21792" s="88"/>
      <c r="C21792" s="88"/>
      <c r="D21792" s="88"/>
      <c r="E21792" s="88"/>
      <c r="F21792" s="88"/>
      <c r="G21792" s="88"/>
      <c r="H21792" s="88"/>
      <c r="I21792" s="88"/>
      <c r="J21792" s="88"/>
      <c r="K21792" s="88"/>
    </row>
    <row r="21793" spans="2:11" ht="12" hidden="1" customHeight="1" x14ac:dyDescent="0.2">
      <c r="B21793" s="88"/>
      <c r="C21793" s="88"/>
      <c r="D21793" s="88"/>
      <c r="E21793" s="88"/>
      <c r="F21793" s="88"/>
      <c r="G21793" s="88"/>
      <c r="H21793" s="88"/>
      <c r="I21793" s="88"/>
      <c r="J21793" s="88"/>
      <c r="K21793" s="88"/>
    </row>
    <row r="21794" spans="2:11" ht="12" hidden="1" customHeight="1" x14ac:dyDescent="0.2">
      <c r="B21794" s="88"/>
      <c r="C21794" s="88"/>
      <c r="D21794" s="88"/>
      <c r="E21794" s="88"/>
      <c r="F21794" s="88"/>
      <c r="G21794" s="88"/>
      <c r="H21794" s="88"/>
      <c r="I21794" s="88"/>
      <c r="J21794" s="88"/>
      <c r="K21794" s="88"/>
    </row>
    <row r="21795" spans="2:11" ht="12" hidden="1" customHeight="1" x14ac:dyDescent="0.2">
      <c r="B21795" s="88"/>
      <c r="C21795" s="88"/>
      <c r="D21795" s="88"/>
      <c r="E21795" s="88"/>
      <c r="F21795" s="88"/>
      <c r="G21795" s="88"/>
      <c r="H21795" s="88"/>
      <c r="I21795" s="88"/>
      <c r="J21795" s="88"/>
      <c r="K21795" s="88"/>
    </row>
    <row r="21796" spans="2:11" ht="12" hidden="1" customHeight="1" x14ac:dyDescent="0.2">
      <c r="B21796" s="88"/>
      <c r="C21796" s="88"/>
      <c r="D21796" s="88"/>
      <c r="E21796" s="88"/>
      <c r="F21796" s="88"/>
      <c r="G21796" s="88"/>
      <c r="H21796" s="88"/>
      <c r="I21796" s="88"/>
      <c r="J21796" s="88"/>
      <c r="K21796" s="88"/>
    </row>
    <row r="21797" spans="2:11" ht="12" hidden="1" customHeight="1" x14ac:dyDescent="0.2">
      <c r="B21797" s="88"/>
      <c r="C21797" s="88"/>
      <c r="D21797" s="88"/>
      <c r="E21797" s="88"/>
      <c r="F21797" s="88"/>
      <c r="G21797" s="88"/>
      <c r="H21797" s="88"/>
      <c r="I21797" s="88"/>
      <c r="J21797" s="88"/>
      <c r="K21797" s="88"/>
    </row>
    <row r="21798" spans="2:11" ht="12" hidden="1" customHeight="1" x14ac:dyDescent="0.2">
      <c r="B21798" s="88"/>
      <c r="C21798" s="88"/>
      <c r="D21798" s="88"/>
      <c r="E21798" s="88"/>
      <c r="F21798" s="88"/>
      <c r="G21798" s="88"/>
      <c r="H21798" s="88"/>
      <c r="I21798" s="88"/>
      <c r="J21798" s="88"/>
      <c r="K21798" s="88"/>
    </row>
    <row r="21799" spans="2:11" ht="12" hidden="1" customHeight="1" x14ac:dyDescent="0.2">
      <c r="B21799" s="88"/>
      <c r="C21799" s="88"/>
      <c r="D21799" s="88"/>
      <c r="E21799" s="88"/>
      <c r="F21799" s="88"/>
      <c r="G21799" s="88"/>
      <c r="H21799" s="88"/>
      <c r="I21799" s="88"/>
      <c r="J21799" s="88"/>
      <c r="K21799" s="88"/>
    </row>
    <row r="21800" spans="2:11" ht="12" hidden="1" customHeight="1" x14ac:dyDescent="0.2">
      <c r="B21800" s="88"/>
      <c r="C21800" s="88"/>
      <c r="D21800" s="88"/>
      <c r="E21800" s="88"/>
      <c r="F21800" s="88"/>
      <c r="G21800" s="88"/>
      <c r="H21800" s="88"/>
      <c r="I21800" s="88"/>
      <c r="J21800" s="88"/>
      <c r="K21800" s="88"/>
    </row>
    <row r="21801" spans="2:11" ht="12" hidden="1" customHeight="1" x14ac:dyDescent="0.2">
      <c r="B21801" s="88"/>
      <c r="C21801" s="88"/>
      <c r="D21801" s="88"/>
      <c r="E21801" s="88"/>
      <c r="F21801" s="88"/>
      <c r="G21801" s="88"/>
      <c r="H21801" s="88"/>
      <c r="I21801" s="88"/>
      <c r="J21801" s="88"/>
      <c r="K21801" s="88"/>
    </row>
    <row r="21802" spans="2:11" ht="12" hidden="1" customHeight="1" x14ac:dyDescent="0.2">
      <c r="B21802" s="88"/>
      <c r="C21802" s="88"/>
      <c r="D21802" s="88"/>
      <c r="E21802" s="88"/>
      <c r="F21802" s="88"/>
      <c r="G21802" s="88"/>
      <c r="H21802" s="88"/>
      <c r="I21802" s="88"/>
      <c r="J21802" s="88"/>
      <c r="K21802" s="88"/>
    </row>
    <row r="21803" spans="2:11" ht="12" hidden="1" customHeight="1" x14ac:dyDescent="0.2">
      <c r="B21803" s="88"/>
      <c r="C21803" s="88"/>
      <c r="D21803" s="88"/>
      <c r="E21803" s="88"/>
      <c r="F21803" s="88"/>
      <c r="G21803" s="88"/>
      <c r="H21803" s="88"/>
      <c r="I21803" s="88"/>
      <c r="J21803" s="88"/>
      <c r="K21803" s="88"/>
    </row>
    <row r="21804" spans="2:11" ht="12" hidden="1" customHeight="1" x14ac:dyDescent="0.2">
      <c r="B21804" s="88"/>
      <c r="C21804" s="88"/>
      <c r="D21804" s="88"/>
      <c r="E21804" s="88"/>
      <c r="F21804" s="88"/>
      <c r="G21804" s="88"/>
      <c r="H21804" s="88"/>
      <c r="I21804" s="88"/>
      <c r="J21804" s="88"/>
      <c r="K21804" s="88"/>
    </row>
    <row r="21805" spans="2:11" ht="12" hidden="1" customHeight="1" x14ac:dyDescent="0.2">
      <c r="B21805" s="88"/>
      <c r="C21805" s="88"/>
      <c r="D21805" s="88"/>
      <c r="E21805" s="88"/>
      <c r="F21805" s="88"/>
      <c r="G21805" s="88"/>
      <c r="H21805" s="88"/>
      <c r="I21805" s="88"/>
      <c r="J21805" s="88"/>
      <c r="K21805" s="88"/>
    </row>
    <row r="21806" spans="2:11" ht="12" hidden="1" customHeight="1" x14ac:dyDescent="0.2">
      <c r="B21806" s="88"/>
      <c r="C21806" s="88"/>
      <c r="D21806" s="88"/>
      <c r="E21806" s="88"/>
      <c r="F21806" s="88"/>
      <c r="G21806" s="88"/>
      <c r="H21806" s="88"/>
      <c r="I21806" s="88"/>
      <c r="J21806" s="88"/>
      <c r="K21806" s="88"/>
    </row>
    <row r="21807" spans="2:11" ht="12" hidden="1" customHeight="1" x14ac:dyDescent="0.2">
      <c r="B21807" s="88"/>
      <c r="C21807" s="88"/>
      <c r="D21807" s="88"/>
      <c r="E21807" s="88"/>
      <c r="F21807" s="88"/>
      <c r="G21807" s="88"/>
      <c r="H21807" s="88"/>
      <c r="I21807" s="88"/>
      <c r="J21807" s="88"/>
      <c r="K21807" s="88"/>
    </row>
    <row r="21808" spans="2:11" ht="12" hidden="1" customHeight="1" x14ac:dyDescent="0.2">
      <c r="B21808" s="88"/>
      <c r="C21808" s="88"/>
      <c r="D21808" s="88"/>
      <c r="E21808" s="88"/>
      <c r="F21808" s="88"/>
      <c r="G21808" s="88"/>
      <c r="H21808" s="88"/>
      <c r="I21808" s="88"/>
      <c r="J21808" s="88"/>
      <c r="K21808" s="88"/>
    </row>
    <row r="21809" spans="2:11" ht="12" hidden="1" customHeight="1" x14ac:dyDescent="0.2">
      <c r="B21809" s="88"/>
      <c r="C21809" s="88"/>
      <c r="D21809" s="88"/>
      <c r="E21809" s="88"/>
      <c r="F21809" s="88"/>
      <c r="G21809" s="88"/>
      <c r="H21809" s="88"/>
      <c r="I21809" s="88"/>
      <c r="J21809" s="88"/>
      <c r="K21809" s="88"/>
    </row>
    <row r="21810" spans="2:11" ht="12" hidden="1" customHeight="1" x14ac:dyDescent="0.2">
      <c r="B21810" s="88"/>
      <c r="C21810" s="88"/>
      <c r="D21810" s="88"/>
      <c r="E21810" s="88"/>
      <c r="F21810" s="88"/>
      <c r="G21810" s="88"/>
      <c r="H21810" s="88"/>
      <c r="I21810" s="88"/>
      <c r="J21810" s="88"/>
      <c r="K21810" s="88"/>
    </row>
    <row r="21811" spans="2:11" ht="12" hidden="1" customHeight="1" x14ac:dyDescent="0.2">
      <c r="B21811" s="88"/>
      <c r="C21811" s="88"/>
      <c r="D21811" s="88"/>
      <c r="E21811" s="88"/>
      <c r="F21811" s="88"/>
      <c r="G21811" s="88"/>
      <c r="H21811" s="88"/>
      <c r="I21811" s="88"/>
      <c r="J21811" s="88"/>
      <c r="K21811" s="88"/>
    </row>
    <row r="21812" spans="2:11" ht="12" hidden="1" customHeight="1" x14ac:dyDescent="0.2">
      <c r="B21812" s="88"/>
      <c r="C21812" s="88"/>
      <c r="D21812" s="88"/>
      <c r="E21812" s="88"/>
      <c r="F21812" s="88"/>
      <c r="G21812" s="88"/>
      <c r="H21812" s="88"/>
      <c r="I21812" s="88"/>
      <c r="J21812" s="88"/>
      <c r="K21812" s="88"/>
    </row>
    <row r="21813" spans="2:11" ht="12" hidden="1" customHeight="1" x14ac:dyDescent="0.2">
      <c r="B21813" s="88"/>
      <c r="C21813" s="88"/>
      <c r="D21813" s="88"/>
      <c r="E21813" s="88"/>
      <c r="F21813" s="88"/>
      <c r="G21813" s="88"/>
      <c r="H21813" s="88"/>
      <c r="I21813" s="88"/>
      <c r="J21813" s="88"/>
      <c r="K21813" s="88"/>
    </row>
    <row r="21814" spans="2:11" ht="12" hidden="1" customHeight="1" x14ac:dyDescent="0.2">
      <c r="B21814" s="88"/>
      <c r="C21814" s="88"/>
      <c r="D21814" s="88"/>
      <c r="E21814" s="88"/>
      <c r="F21814" s="88"/>
      <c r="G21814" s="88"/>
      <c r="H21814" s="88"/>
      <c r="I21814" s="88"/>
      <c r="J21814" s="88"/>
      <c r="K21814" s="88"/>
    </row>
    <row r="21815" spans="2:11" ht="12" hidden="1" customHeight="1" x14ac:dyDescent="0.2">
      <c r="B21815" s="88"/>
      <c r="C21815" s="88"/>
      <c r="D21815" s="88"/>
      <c r="E21815" s="88"/>
      <c r="F21815" s="88"/>
      <c r="G21815" s="88"/>
      <c r="H21815" s="88"/>
      <c r="I21815" s="88"/>
      <c r="J21815" s="88"/>
      <c r="K21815" s="88"/>
    </row>
    <row r="21816" spans="2:11" ht="12" hidden="1" customHeight="1" x14ac:dyDescent="0.2">
      <c r="B21816" s="88"/>
      <c r="C21816" s="88"/>
      <c r="D21816" s="88"/>
      <c r="E21816" s="88"/>
      <c r="F21816" s="88"/>
      <c r="G21816" s="88"/>
      <c r="H21816" s="88"/>
      <c r="I21816" s="88"/>
      <c r="J21816" s="88"/>
      <c r="K21816" s="88"/>
    </row>
    <row r="21817" spans="2:11" ht="12" hidden="1" customHeight="1" x14ac:dyDescent="0.2">
      <c r="B21817" s="88"/>
      <c r="C21817" s="88"/>
      <c r="D21817" s="88"/>
      <c r="E21817" s="88"/>
      <c r="F21817" s="88"/>
      <c r="G21817" s="88"/>
      <c r="H21817" s="88"/>
      <c r="I21817" s="88"/>
      <c r="J21817" s="88"/>
      <c r="K21817" s="88"/>
    </row>
    <row r="21818" spans="2:11" ht="12" hidden="1" customHeight="1" x14ac:dyDescent="0.2">
      <c r="B21818" s="88"/>
      <c r="C21818" s="88"/>
      <c r="D21818" s="88"/>
      <c r="E21818" s="88"/>
      <c r="F21818" s="88"/>
      <c r="G21818" s="88"/>
      <c r="H21818" s="88"/>
      <c r="I21818" s="88"/>
      <c r="J21818" s="88"/>
      <c r="K21818" s="88"/>
    </row>
    <row r="21819" spans="2:11" ht="12" hidden="1" customHeight="1" x14ac:dyDescent="0.2">
      <c r="B21819" s="88"/>
      <c r="C21819" s="88"/>
      <c r="D21819" s="88"/>
      <c r="E21819" s="88"/>
      <c r="F21819" s="88"/>
      <c r="G21819" s="88"/>
      <c r="H21819" s="88"/>
      <c r="I21819" s="88"/>
      <c r="J21819" s="88"/>
      <c r="K21819" s="88"/>
    </row>
    <row r="21820" spans="2:11" ht="12" hidden="1" customHeight="1" x14ac:dyDescent="0.2">
      <c r="B21820" s="88"/>
      <c r="C21820" s="88"/>
      <c r="D21820" s="88"/>
      <c r="E21820" s="88"/>
      <c r="F21820" s="88"/>
      <c r="G21820" s="88"/>
      <c r="H21820" s="88"/>
      <c r="I21820" s="88"/>
      <c r="J21820" s="88"/>
      <c r="K21820" s="88"/>
    </row>
    <row r="21821" spans="2:11" ht="12" hidden="1" customHeight="1" x14ac:dyDescent="0.2">
      <c r="B21821" s="88"/>
      <c r="C21821" s="88"/>
      <c r="D21821" s="88"/>
      <c r="E21821" s="88"/>
      <c r="F21821" s="88"/>
      <c r="G21821" s="88"/>
      <c r="H21821" s="88"/>
      <c r="I21821" s="88"/>
      <c r="J21821" s="88"/>
      <c r="K21821" s="88"/>
    </row>
    <row r="21822" spans="2:11" ht="12" hidden="1" customHeight="1" x14ac:dyDescent="0.2">
      <c r="B21822" s="88"/>
      <c r="C21822" s="88"/>
      <c r="D21822" s="88"/>
      <c r="E21822" s="88"/>
      <c r="F21822" s="88"/>
      <c r="G21822" s="88"/>
      <c r="H21822" s="88"/>
      <c r="I21822" s="88"/>
      <c r="J21822" s="88"/>
      <c r="K21822" s="88"/>
    </row>
    <row r="21823" spans="2:11" ht="12" hidden="1" customHeight="1" x14ac:dyDescent="0.2">
      <c r="B21823" s="88"/>
      <c r="C21823" s="88"/>
      <c r="D21823" s="88"/>
      <c r="E21823" s="88"/>
      <c r="F21823" s="88"/>
      <c r="G21823" s="88"/>
      <c r="H21823" s="88"/>
      <c r="I21823" s="88"/>
      <c r="J21823" s="88"/>
      <c r="K21823" s="88"/>
    </row>
    <row r="21824" spans="2:11" ht="12" hidden="1" customHeight="1" x14ac:dyDescent="0.2">
      <c r="B21824" s="88"/>
      <c r="C21824" s="88"/>
      <c r="D21824" s="88"/>
      <c r="E21824" s="88"/>
      <c r="F21824" s="88"/>
      <c r="G21824" s="88"/>
      <c r="H21824" s="88"/>
      <c r="I21824" s="88"/>
      <c r="J21824" s="88"/>
      <c r="K21824" s="88"/>
    </row>
    <row r="21825" spans="2:11" ht="12" hidden="1" customHeight="1" x14ac:dyDescent="0.2">
      <c r="B21825" s="88"/>
      <c r="C21825" s="88"/>
      <c r="D21825" s="88"/>
      <c r="E21825" s="88"/>
      <c r="F21825" s="88"/>
      <c r="G21825" s="88"/>
      <c r="H21825" s="88"/>
      <c r="I21825" s="88"/>
      <c r="J21825" s="88"/>
      <c r="K21825" s="88"/>
    </row>
    <row r="21826" spans="2:11" ht="12" hidden="1" customHeight="1" x14ac:dyDescent="0.2">
      <c r="B21826" s="88"/>
      <c r="C21826" s="88"/>
      <c r="D21826" s="88"/>
      <c r="E21826" s="88"/>
      <c r="F21826" s="88"/>
      <c r="G21826" s="88"/>
      <c r="H21826" s="88"/>
      <c r="I21826" s="88"/>
      <c r="J21826" s="88"/>
      <c r="K21826" s="88"/>
    </row>
    <row r="21827" spans="2:11" ht="12" hidden="1" customHeight="1" x14ac:dyDescent="0.2">
      <c r="B21827" s="88"/>
      <c r="C21827" s="88"/>
      <c r="D21827" s="88"/>
      <c r="E21827" s="88"/>
      <c r="F21827" s="88"/>
      <c r="G21827" s="88"/>
      <c r="H21827" s="88"/>
      <c r="I21827" s="88"/>
      <c r="J21827" s="88"/>
      <c r="K21827" s="88"/>
    </row>
    <row r="21828" spans="2:11" ht="12" hidden="1" customHeight="1" x14ac:dyDescent="0.2">
      <c r="B21828" s="88"/>
      <c r="C21828" s="88"/>
      <c r="D21828" s="88"/>
      <c r="E21828" s="88"/>
      <c r="F21828" s="88"/>
      <c r="G21828" s="88"/>
      <c r="H21828" s="88"/>
      <c r="I21828" s="88"/>
      <c r="J21828" s="88"/>
      <c r="K21828" s="88"/>
    </row>
    <row r="21829" spans="2:11" ht="12" hidden="1" customHeight="1" x14ac:dyDescent="0.2">
      <c r="B21829" s="88"/>
      <c r="C21829" s="88"/>
      <c r="D21829" s="88"/>
      <c r="E21829" s="88"/>
      <c r="F21829" s="88"/>
      <c r="G21829" s="88"/>
      <c r="H21829" s="88"/>
      <c r="I21829" s="88"/>
      <c r="J21829" s="88"/>
      <c r="K21829" s="88"/>
    </row>
    <row r="21830" spans="2:11" ht="12" hidden="1" customHeight="1" x14ac:dyDescent="0.2">
      <c r="B21830" s="88"/>
      <c r="C21830" s="88"/>
      <c r="D21830" s="88"/>
      <c r="E21830" s="88"/>
      <c r="F21830" s="88"/>
      <c r="G21830" s="88"/>
      <c r="H21830" s="88"/>
      <c r="I21830" s="88"/>
      <c r="J21830" s="88"/>
      <c r="K21830" s="88"/>
    </row>
    <row r="21831" spans="2:11" ht="12" hidden="1" customHeight="1" x14ac:dyDescent="0.2">
      <c r="B21831" s="88"/>
      <c r="C21831" s="88"/>
      <c r="D21831" s="88"/>
      <c r="E21831" s="88"/>
      <c r="F21831" s="88"/>
      <c r="G21831" s="88"/>
      <c r="H21831" s="88"/>
      <c r="I21831" s="88"/>
      <c r="J21831" s="88"/>
      <c r="K21831" s="88"/>
    </row>
    <row r="21832" spans="2:11" ht="12" hidden="1" customHeight="1" x14ac:dyDescent="0.2">
      <c r="B21832" s="88"/>
      <c r="C21832" s="88"/>
      <c r="D21832" s="88"/>
      <c r="E21832" s="88"/>
      <c r="F21832" s="88"/>
      <c r="G21832" s="88"/>
      <c r="H21832" s="88"/>
      <c r="I21832" s="88"/>
      <c r="J21832" s="88"/>
      <c r="K21832" s="88"/>
    </row>
    <row r="21833" spans="2:11" ht="12" hidden="1" customHeight="1" x14ac:dyDescent="0.2">
      <c r="B21833" s="88"/>
      <c r="C21833" s="88"/>
      <c r="D21833" s="88"/>
      <c r="E21833" s="88"/>
      <c r="F21833" s="88"/>
      <c r="G21833" s="88"/>
      <c r="H21833" s="88"/>
      <c r="I21833" s="88"/>
      <c r="J21833" s="88"/>
      <c r="K21833" s="88"/>
    </row>
    <row r="21834" spans="2:11" ht="12" hidden="1" customHeight="1" x14ac:dyDescent="0.2">
      <c r="B21834" s="88"/>
      <c r="C21834" s="88"/>
      <c r="D21834" s="88"/>
      <c r="E21834" s="88"/>
      <c r="F21834" s="88"/>
      <c r="G21834" s="88"/>
      <c r="H21834" s="88"/>
      <c r="I21834" s="88"/>
      <c r="J21834" s="88"/>
      <c r="K21834" s="88"/>
    </row>
    <row r="21835" spans="2:11" ht="12" hidden="1" customHeight="1" x14ac:dyDescent="0.2">
      <c r="B21835" s="88"/>
      <c r="C21835" s="88"/>
      <c r="D21835" s="88"/>
      <c r="E21835" s="88"/>
      <c r="F21835" s="88"/>
      <c r="G21835" s="88"/>
      <c r="H21835" s="88"/>
      <c r="I21835" s="88"/>
      <c r="J21835" s="88"/>
      <c r="K21835" s="88"/>
    </row>
    <row r="21836" spans="2:11" ht="12" hidden="1" customHeight="1" x14ac:dyDescent="0.2">
      <c r="B21836" s="88"/>
      <c r="C21836" s="88"/>
      <c r="D21836" s="88"/>
      <c r="E21836" s="88"/>
      <c r="F21836" s="88"/>
      <c r="G21836" s="88"/>
      <c r="H21836" s="88"/>
      <c r="I21836" s="88"/>
      <c r="J21836" s="88"/>
      <c r="K21836" s="88"/>
    </row>
    <row r="21837" spans="2:11" ht="12" hidden="1" customHeight="1" x14ac:dyDescent="0.2">
      <c r="B21837" s="88"/>
      <c r="C21837" s="88"/>
      <c r="D21837" s="88"/>
      <c r="E21837" s="88"/>
      <c r="F21837" s="88"/>
      <c r="G21837" s="88"/>
      <c r="H21837" s="88"/>
      <c r="I21837" s="88"/>
      <c r="J21837" s="88"/>
      <c r="K21837" s="88"/>
    </row>
    <row r="21838" spans="2:11" ht="12" hidden="1" customHeight="1" x14ac:dyDescent="0.2">
      <c r="B21838" s="88"/>
      <c r="C21838" s="88"/>
      <c r="D21838" s="88"/>
      <c r="E21838" s="88"/>
      <c r="F21838" s="88"/>
      <c r="G21838" s="88"/>
      <c r="H21838" s="88"/>
      <c r="I21838" s="88"/>
      <c r="J21838" s="88"/>
      <c r="K21838" s="88"/>
    </row>
    <row r="21839" spans="2:11" ht="12" hidden="1" customHeight="1" x14ac:dyDescent="0.2">
      <c r="B21839" s="88"/>
      <c r="C21839" s="88"/>
      <c r="D21839" s="88"/>
      <c r="E21839" s="88"/>
      <c r="F21839" s="88"/>
      <c r="G21839" s="88"/>
      <c r="H21839" s="88"/>
      <c r="I21839" s="88"/>
      <c r="J21839" s="88"/>
      <c r="K21839" s="88"/>
    </row>
    <row r="21840" spans="2:11" ht="12" hidden="1" customHeight="1" x14ac:dyDescent="0.2">
      <c r="B21840" s="88"/>
      <c r="C21840" s="88"/>
      <c r="D21840" s="88"/>
      <c r="E21840" s="88"/>
      <c r="F21840" s="88"/>
      <c r="G21840" s="88"/>
      <c r="H21840" s="88"/>
      <c r="I21840" s="88"/>
      <c r="J21840" s="88"/>
      <c r="K21840" s="88"/>
    </row>
    <row r="21841" spans="2:11" ht="12" hidden="1" customHeight="1" x14ac:dyDescent="0.2">
      <c r="B21841" s="88"/>
      <c r="C21841" s="88"/>
      <c r="D21841" s="88"/>
      <c r="E21841" s="88"/>
      <c r="F21841" s="88"/>
      <c r="G21841" s="88"/>
      <c r="H21841" s="88"/>
      <c r="I21841" s="88"/>
      <c r="J21841" s="88"/>
      <c r="K21841" s="88"/>
    </row>
    <row r="21842" spans="2:11" ht="12" hidden="1" customHeight="1" x14ac:dyDescent="0.2">
      <c r="B21842" s="88"/>
      <c r="C21842" s="88"/>
      <c r="D21842" s="88"/>
      <c r="E21842" s="88"/>
      <c r="F21842" s="88"/>
      <c r="G21842" s="88"/>
      <c r="H21842" s="88"/>
      <c r="I21842" s="88"/>
      <c r="J21842" s="88"/>
      <c r="K21842" s="88"/>
    </row>
    <row r="21843" spans="2:11" ht="12" hidden="1" customHeight="1" x14ac:dyDescent="0.2">
      <c r="B21843" s="88"/>
      <c r="C21843" s="88"/>
      <c r="D21843" s="88"/>
      <c r="E21843" s="88"/>
      <c r="F21843" s="88"/>
      <c r="G21843" s="88"/>
      <c r="H21843" s="88"/>
      <c r="I21843" s="88"/>
      <c r="J21843" s="88"/>
      <c r="K21843" s="88"/>
    </row>
    <row r="21844" spans="2:11" ht="12" hidden="1" customHeight="1" x14ac:dyDescent="0.2">
      <c r="B21844" s="88"/>
      <c r="C21844" s="88"/>
      <c r="D21844" s="88"/>
      <c r="E21844" s="88"/>
      <c r="F21844" s="88"/>
      <c r="G21844" s="88"/>
      <c r="H21844" s="88"/>
      <c r="I21844" s="88"/>
      <c r="J21844" s="88"/>
      <c r="K21844" s="88"/>
    </row>
    <row r="21845" spans="2:11" ht="12" hidden="1" customHeight="1" x14ac:dyDescent="0.2">
      <c r="B21845" s="88"/>
      <c r="C21845" s="88"/>
      <c r="D21845" s="88"/>
      <c r="E21845" s="88"/>
      <c r="F21845" s="88"/>
      <c r="G21845" s="88"/>
      <c r="H21845" s="88"/>
      <c r="I21845" s="88"/>
      <c r="J21845" s="88"/>
      <c r="K21845" s="88"/>
    </row>
    <row r="21846" spans="2:11" ht="12" hidden="1" customHeight="1" x14ac:dyDescent="0.2">
      <c r="B21846" s="88"/>
      <c r="C21846" s="88"/>
      <c r="D21846" s="88"/>
      <c r="E21846" s="88"/>
      <c r="F21846" s="88"/>
      <c r="G21846" s="88"/>
      <c r="H21846" s="88"/>
      <c r="I21846" s="88"/>
      <c r="J21846" s="88"/>
      <c r="K21846" s="88"/>
    </row>
    <row r="21847" spans="2:11" ht="12" hidden="1" customHeight="1" x14ac:dyDescent="0.2">
      <c r="B21847" s="88"/>
      <c r="C21847" s="88"/>
      <c r="D21847" s="88"/>
      <c r="E21847" s="88"/>
      <c r="F21847" s="88"/>
      <c r="G21847" s="88"/>
      <c r="H21847" s="88"/>
      <c r="I21847" s="88"/>
      <c r="J21847" s="88"/>
      <c r="K21847" s="88"/>
    </row>
    <row r="21848" spans="2:11" ht="12" hidden="1" customHeight="1" x14ac:dyDescent="0.2">
      <c r="B21848" s="88"/>
      <c r="C21848" s="88"/>
      <c r="D21848" s="88"/>
      <c r="E21848" s="88"/>
      <c r="F21848" s="88"/>
      <c r="G21848" s="88"/>
      <c r="H21848" s="88"/>
      <c r="I21848" s="88"/>
      <c r="J21848" s="88"/>
      <c r="K21848" s="88"/>
    </row>
    <row r="21849" spans="2:11" ht="12" hidden="1" customHeight="1" x14ac:dyDescent="0.2">
      <c r="B21849" s="88"/>
      <c r="C21849" s="88"/>
      <c r="D21849" s="88"/>
      <c r="E21849" s="88"/>
      <c r="F21849" s="88"/>
      <c r="G21849" s="88"/>
      <c r="H21849" s="88"/>
      <c r="I21849" s="88"/>
      <c r="J21849" s="88"/>
      <c r="K21849" s="88"/>
    </row>
    <row r="21850" spans="2:11" ht="12" hidden="1" customHeight="1" x14ac:dyDescent="0.2">
      <c r="B21850" s="88"/>
      <c r="C21850" s="88"/>
      <c r="D21850" s="88"/>
      <c r="E21850" s="88"/>
      <c r="F21850" s="88"/>
      <c r="G21850" s="88"/>
      <c r="H21850" s="88"/>
      <c r="I21850" s="88"/>
      <c r="J21850" s="88"/>
      <c r="K21850" s="88"/>
    </row>
    <row r="21851" spans="2:11" ht="12" hidden="1" customHeight="1" x14ac:dyDescent="0.2">
      <c r="B21851" s="88"/>
      <c r="C21851" s="88"/>
      <c r="D21851" s="88"/>
      <c r="E21851" s="88"/>
      <c r="F21851" s="88"/>
      <c r="G21851" s="88"/>
      <c r="H21851" s="88"/>
      <c r="I21851" s="88"/>
      <c r="J21851" s="88"/>
      <c r="K21851" s="88"/>
    </row>
    <row r="21852" spans="2:11" ht="12" hidden="1" customHeight="1" x14ac:dyDescent="0.2">
      <c r="B21852" s="88"/>
      <c r="C21852" s="88"/>
      <c r="D21852" s="88"/>
      <c r="E21852" s="88"/>
      <c r="F21852" s="88"/>
      <c r="G21852" s="88"/>
      <c r="H21852" s="88"/>
      <c r="I21852" s="88"/>
      <c r="J21852" s="88"/>
      <c r="K21852" s="88"/>
    </row>
    <row r="21853" spans="2:11" ht="12" hidden="1" customHeight="1" x14ac:dyDescent="0.2">
      <c r="B21853" s="88"/>
      <c r="C21853" s="88"/>
      <c r="D21853" s="88"/>
      <c r="E21853" s="88"/>
      <c r="F21853" s="88"/>
      <c r="G21853" s="88"/>
      <c r="H21853" s="88"/>
      <c r="I21853" s="88"/>
      <c r="J21853" s="88"/>
      <c r="K21853" s="88"/>
    </row>
    <row r="21854" spans="2:11" ht="12" hidden="1" customHeight="1" x14ac:dyDescent="0.2">
      <c r="B21854" s="88"/>
      <c r="C21854" s="88"/>
      <c r="D21854" s="88"/>
      <c r="E21854" s="88"/>
      <c r="F21854" s="88"/>
      <c r="G21854" s="88"/>
      <c r="H21854" s="88"/>
      <c r="I21854" s="88"/>
      <c r="J21854" s="88"/>
      <c r="K21854" s="88"/>
    </row>
    <row r="21855" spans="2:11" ht="12" hidden="1" customHeight="1" x14ac:dyDescent="0.2">
      <c r="B21855" s="88"/>
      <c r="C21855" s="88"/>
      <c r="D21855" s="88"/>
      <c r="E21855" s="88"/>
      <c r="F21855" s="88"/>
      <c r="G21855" s="88"/>
      <c r="H21855" s="88"/>
      <c r="I21855" s="88"/>
      <c r="J21855" s="88"/>
      <c r="K21855" s="88"/>
    </row>
    <row r="21856" spans="2:11" ht="12" hidden="1" customHeight="1" x14ac:dyDescent="0.2">
      <c r="B21856" s="88"/>
      <c r="C21856" s="88"/>
      <c r="D21856" s="88"/>
      <c r="E21856" s="88"/>
      <c r="F21856" s="88"/>
      <c r="G21856" s="88"/>
      <c r="H21856" s="88"/>
      <c r="I21856" s="88"/>
      <c r="J21856" s="88"/>
      <c r="K21856" s="88"/>
    </row>
    <row r="21857" spans="2:11" ht="12" hidden="1" customHeight="1" x14ac:dyDescent="0.2">
      <c r="B21857" s="88"/>
      <c r="C21857" s="88"/>
      <c r="D21857" s="88"/>
      <c r="E21857" s="88"/>
      <c r="F21857" s="88"/>
      <c r="G21857" s="88"/>
      <c r="H21857" s="88"/>
      <c r="I21857" s="88"/>
      <c r="J21857" s="88"/>
      <c r="K21857" s="88"/>
    </row>
    <row r="21858" spans="2:11" ht="12" hidden="1" customHeight="1" x14ac:dyDescent="0.2">
      <c r="B21858" s="88"/>
      <c r="C21858" s="88"/>
      <c r="D21858" s="88"/>
      <c r="E21858" s="88"/>
      <c r="F21858" s="88"/>
      <c r="G21858" s="88"/>
      <c r="H21858" s="88"/>
      <c r="I21858" s="88"/>
      <c r="J21858" s="88"/>
      <c r="K21858" s="88"/>
    </row>
    <row r="21859" spans="2:11" ht="12" hidden="1" customHeight="1" x14ac:dyDescent="0.2">
      <c r="B21859" s="88"/>
      <c r="C21859" s="88"/>
      <c r="D21859" s="88"/>
      <c r="E21859" s="88"/>
      <c r="F21859" s="88"/>
      <c r="G21859" s="88"/>
      <c r="H21859" s="88"/>
      <c r="I21859" s="88"/>
      <c r="J21859" s="88"/>
      <c r="K21859" s="88"/>
    </row>
    <row r="21860" spans="2:11" ht="12" hidden="1" customHeight="1" x14ac:dyDescent="0.2">
      <c r="B21860" s="88"/>
      <c r="C21860" s="88"/>
      <c r="D21860" s="88"/>
      <c r="E21860" s="88"/>
      <c r="F21860" s="88"/>
      <c r="G21860" s="88"/>
      <c r="H21860" s="88"/>
      <c r="I21860" s="88"/>
      <c r="J21860" s="88"/>
      <c r="K21860" s="88"/>
    </row>
    <row r="21861" spans="2:11" ht="12" hidden="1" customHeight="1" x14ac:dyDescent="0.2">
      <c r="B21861" s="88"/>
      <c r="C21861" s="88"/>
      <c r="D21861" s="88"/>
      <c r="E21861" s="88"/>
      <c r="F21861" s="88"/>
      <c r="G21861" s="88"/>
      <c r="H21861" s="88"/>
      <c r="I21861" s="88"/>
      <c r="J21861" s="88"/>
      <c r="K21861" s="88"/>
    </row>
    <row r="21862" spans="2:11" ht="12" hidden="1" customHeight="1" x14ac:dyDescent="0.2">
      <c r="B21862" s="88"/>
      <c r="C21862" s="88"/>
      <c r="D21862" s="88"/>
      <c r="E21862" s="88"/>
      <c r="F21862" s="88"/>
      <c r="G21862" s="88"/>
      <c r="H21862" s="88"/>
      <c r="I21862" s="88"/>
      <c r="J21862" s="88"/>
      <c r="K21862" s="88"/>
    </row>
    <row r="21863" spans="2:11" ht="12" hidden="1" customHeight="1" x14ac:dyDescent="0.2">
      <c r="B21863" s="88"/>
      <c r="C21863" s="88"/>
      <c r="D21863" s="88"/>
      <c r="E21863" s="88"/>
      <c r="F21863" s="88"/>
      <c r="G21863" s="88"/>
      <c r="H21863" s="88"/>
      <c r="I21863" s="88"/>
      <c r="J21863" s="88"/>
      <c r="K21863" s="88"/>
    </row>
    <row r="21864" spans="2:11" ht="12" hidden="1" customHeight="1" x14ac:dyDescent="0.2">
      <c r="B21864" s="88"/>
      <c r="C21864" s="88"/>
      <c r="D21864" s="88"/>
      <c r="E21864" s="88"/>
      <c r="F21864" s="88"/>
      <c r="G21864" s="88"/>
      <c r="H21864" s="88"/>
      <c r="I21864" s="88"/>
      <c r="J21864" s="88"/>
      <c r="K21864" s="88"/>
    </row>
    <row r="21865" spans="2:11" ht="12" hidden="1" customHeight="1" x14ac:dyDescent="0.2">
      <c r="B21865" s="88"/>
      <c r="C21865" s="88"/>
      <c r="D21865" s="88"/>
      <c r="E21865" s="88"/>
      <c r="F21865" s="88"/>
      <c r="G21865" s="88"/>
      <c r="H21865" s="88"/>
      <c r="I21865" s="88"/>
      <c r="J21865" s="88"/>
      <c r="K21865" s="88"/>
    </row>
    <row r="21866" spans="2:11" ht="12" hidden="1" customHeight="1" x14ac:dyDescent="0.2">
      <c r="B21866" s="88"/>
      <c r="C21866" s="88"/>
      <c r="D21866" s="88"/>
      <c r="E21866" s="88"/>
      <c r="F21866" s="88"/>
      <c r="G21866" s="88"/>
      <c r="H21866" s="88"/>
      <c r="I21866" s="88"/>
      <c r="J21866" s="88"/>
      <c r="K21866" s="88"/>
    </row>
    <row r="21867" spans="2:11" ht="12" hidden="1" customHeight="1" x14ac:dyDescent="0.2">
      <c r="B21867" s="88"/>
      <c r="C21867" s="88"/>
      <c r="D21867" s="88"/>
      <c r="E21867" s="88"/>
      <c r="F21867" s="88"/>
      <c r="G21867" s="88"/>
      <c r="H21867" s="88"/>
      <c r="I21867" s="88"/>
      <c r="J21867" s="88"/>
      <c r="K21867" s="88"/>
    </row>
    <row r="21868" spans="2:11" ht="12" hidden="1" customHeight="1" x14ac:dyDescent="0.2">
      <c r="B21868" s="88"/>
      <c r="C21868" s="88"/>
      <c r="D21868" s="88"/>
      <c r="E21868" s="88"/>
      <c r="F21868" s="88"/>
      <c r="G21868" s="88"/>
      <c r="H21868" s="88"/>
      <c r="I21868" s="88"/>
      <c r="J21868" s="88"/>
      <c r="K21868" s="88"/>
    </row>
    <row r="21869" spans="2:11" ht="12" hidden="1" customHeight="1" x14ac:dyDescent="0.2">
      <c r="B21869" s="88"/>
      <c r="C21869" s="88"/>
      <c r="D21869" s="88"/>
      <c r="E21869" s="88"/>
      <c r="F21869" s="88"/>
      <c r="G21869" s="88"/>
      <c r="H21869" s="88"/>
      <c r="I21869" s="88"/>
      <c r="J21869" s="88"/>
      <c r="K21869" s="88"/>
    </row>
    <row r="21870" spans="2:11" ht="12" hidden="1" customHeight="1" x14ac:dyDescent="0.2">
      <c r="B21870" s="88"/>
      <c r="C21870" s="88"/>
      <c r="D21870" s="88"/>
      <c r="E21870" s="88"/>
      <c r="F21870" s="88"/>
      <c r="G21870" s="88"/>
      <c r="H21870" s="88"/>
      <c r="I21870" s="88"/>
      <c r="J21870" s="88"/>
      <c r="K21870" s="88"/>
    </row>
    <row r="21871" spans="2:11" ht="12" hidden="1" customHeight="1" x14ac:dyDescent="0.2">
      <c r="B21871" s="88"/>
      <c r="C21871" s="88"/>
      <c r="D21871" s="88"/>
      <c r="E21871" s="88"/>
      <c r="F21871" s="88"/>
      <c r="G21871" s="88"/>
      <c r="H21871" s="88"/>
      <c r="I21871" s="88"/>
      <c r="J21871" s="88"/>
      <c r="K21871" s="88"/>
    </row>
    <row r="21872" spans="2:11" ht="12" hidden="1" customHeight="1" x14ac:dyDescent="0.2">
      <c r="B21872" s="88"/>
      <c r="C21872" s="88"/>
      <c r="D21872" s="88"/>
      <c r="E21872" s="88"/>
      <c r="F21872" s="88"/>
      <c r="G21872" s="88"/>
      <c r="H21872" s="88"/>
      <c r="I21872" s="88"/>
      <c r="J21872" s="88"/>
      <c r="K21872" s="88"/>
    </row>
    <row r="21873" spans="2:11" ht="12" hidden="1" customHeight="1" x14ac:dyDescent="0.2">
      <c r="B21873" s="88"/>
      <c r="C21873" s="88"/>
      <c r="D21873" s="88"/>
      <c r="E21873" s="88"/>
      <c r="F21873" s="88"/>
      <c r="G21873" s="88"/>
      <c r="H21873" s="88"/>
      <c r="I21873" s="88"/>
      <c r="J21873" s="88"/>
      <c r="K21873" s="88"/>
    </row>
    <row r="21874" spans="2:11" ht="12" hidden="1" customHeight="1" x14ac:dyDescent="0.2">
      <c r="B21874" s="88"/>
      <c r="C21874" s="88"/>
      <c r="D21874" s="88"/>
      <c r="E21874" s="88"/>
      <c r="F21874" s="88"/>
      <c r="G21874" s="88"/>
      <c r="H21874" s="88"/>
      <c r="I21874" s="88"/>
      <c r="J21874" s="88"/>
      <c r="K21874" s="88"/>
    </row>
    <row r="21875" spans="2:11" ht="12" hidden="1" customHeight="1" x14ac:dyDescent="0.2">
      <c r="B21875" s="88"/>
      <c r="C21875" s="88"/>
      <c r="D21875" s="88"/>
      <c r="E21875" s="88"/>
      <c r="F21875" s="88"/>
      <c r="G21875" s="88"/>
      <c r="H21875" s="88"/>
      <c r="I21875" s="88"/>
      <c r="J21875" s="88"/>
      <c r="K21875" s="88"/>
    </row>
    <row r="21876" spans="2:11" ht="12" hidden="1" customHeight="1" x14ac:dyDescent="0.2">
      <c r="B21876" s="88"/>
      <c r="C21876" s="88"/>
      <c r="D21876" s="88"/>
      <c r="E21876" s="88"/>
      <c r="F21876" s="88"/>
      <c r="G21876" s="88"/>
      <c r="H21876" s="88"/>
      <c r="I21876" s="88"/>
      <c r="J21876" s="88"/>
      <c r="K21876" s="88"/>
    </row>
    <row r="21877" spans="2:11" ht="12" hidden="1" customHeight="1" x14ac:dyDescent="0.2">
      <c r="B21877" s="88"/>
      <c r="C21877" s="88"/>
      <c r="D21877" s="88"/>
      <c r="E21877" s="88"/>
      <c r="F21877" s="88"/>
      <c r="G21877" s="88"/>
      <c r="H21877" s="88"/>
      <c r="I21877" s="88"/>
      <c r="J21877" s="88"/>
      <c r="K21877" s="88"/>
    </row>
    <row r="21878" spans="2:11" ht="12" hidden="1" customHeight="1" x14ac:dyDescent="0.2">
      <c r="B21878" s="88"/>
      <c r="C21878" s="88"/>
      <c r="D21878" s="88"/>
      <c r="E21878" s="88"/>
      <c r="F21878" s="88"/>
      <c r="G21878" s="88"/>
      <c r="H21878" s="88"/>
      <c r="I21878" s="88"/>
      <c r="J21878" s="88"/>
      <c r="K21878" s="88"/>
    </row>
    <row r="21879" spans="2:11" ht="12" hidden="1" customHeight="1" x14ac:dyDescent="0.2">
      <c r="B21879" s="88"/>
      <c r="C21879" s="88"/>
      <c r="D21879" s="88"/>
      <c r="E21879" s="88"/>
      <c r="F21879" s="88"/>
      <c r="G21879" s="88"/>
      <c r="H21879" s="88"/>
      <c r="I21879" s="88"/>
      <c r="J21879" s="88"/>
      <c r="K21879" s="88"/>
    </row>
    <row r="21880" spans="2:11" ht="12" hidden="1" customHeight="1" x14ac:dyDescent="0.2">
      <c r="B21880" s="88"/>
      <c r="C21880" s="88"/>
      <c r="D21880" s="88"/>
      <c r="E21880" s="88"/>
      <c r="F21880" s="88"/>
      <c r="G21880" s="88"/>
      <c r="H21880" s="88"/>
      <c r="I21880" s="88"/>
      <c r="J21880" s="88"/>
      <c r="K21880" s="88"/>
    </row>
    <row r="21881" spans="2:11" ht="12" hidden="1" customHeight="1" x14ac:dyDescent="0.2">
      <c r="B21881" s="88"/>
      <c r="C21881" s="88"/>
      <c r="D21881" s="88"/>
      <c r="E21881" s="88"/>
      <c r="F21881" s="88"/>
      <c r="G21881" s="88"/>
      <c r="H21881" s="88"/>
      <c r="I21881" s="88"/>
      <c r="J21881" s="88"/>
      <c r="K21881" s="88"/>
    </row>
    <row r="21882" spans="2:11" ht="12" hidden="1" customHeight="1" x14ac:dyDescent="0.2">
      <c r="B21882" s="88"/>
      <c r="C21882" s="88"/>
      <c r="D21882" s="88"/>
      <c r="E21882" s="88"/>
      <c r="F21882" s="88"/>
      <c r="G21882" s="88"/>
      <c r="H21882" s="88"/>
      <c r="I21882" s="88"/>
      <c r="J21882" s="88"/>
      <c r="K21882" s="88"/>
    </row>
    <row r="21883" spans="2:11" ht="12" hidden="1" customHeight="1" x14ac:dyDescent="0.2">
      <c r="B21883" s="88"/>
      <c r="C21883" s="88"/>
      <c r="D21883" s="88"/>
      <c r="E21883" s="88"/>
      <c r="F21883" s="88"/>
      <c r="G21883" s="88"/>
      <c r="H21883" s="88"/>
      <c r="I21883" s="88"/>
      <c r="J21883" s="88"/>
      <c r="K21883" s="88"/>
    </row>
    <row r="21884" spans="2:11" ht="12" hidden="1" customHeight="1" x14ac:dyDescent="0.2">
      <c r="B21884" s="88"/>
      <c r="C21884" s="88"/>
      <c r="D21884" s="88"/>
      <c r="E21884" s="88"/>
      <c r="F21884" s="88"/>
      <c r="G21884" s="88"/>
      <c r="H21884" s="88"/>
      <c r="I21884" s="88"/>
      <c r="J21884" s="88"/>
      <c r="K21884" s="88"/>
    </row>
    <row r="21885" spans="2:11" ht="12" hidden="1" customHeight="1" x14ac:dyDescent="0.2">
      <c r="B21885" s="88"/>
      <c r="C21885" s="88"/>
      <c r="D21885" s="88"/>
      <c r="E21885" s="88"/>
      <c r="F21885" s="88"/>
      <c r="G21885" s="88"/>
      <c r="H21885" s="88"/>
      <c r="I21885" s="88"/>
      <c r="J21885" s="88"/>
      <c r="K21885" s="88"/>
    </row>
    <row r="21886" spans="2:11" ht="12" hidden="1" customHeight="1" x14ac:dyDescent="0.2">
      <c r="B21886" s="88"/>
      <c r="C21886" s="88"/>
      <c r="D21886" s="88"/>
      <c r="E21886" s="88"/>
      <c r="F21886" s="88"/>
      <c r="G21886" s="88"/>
      <c r="H21886" s="88"/>
      <c r="I21886" s="88"/>
      <c r="J21886" s="88"/>
      <c r="K21886" s="88"/>
    </row>
    <row r="21887" spans="2:11" ht="12" hidden="1" customHeight="1" x14ac:dyDescent="0.2">
      <c r="B21887" s="88"/>
      <c r="C21887" s="88"/>
      <c r="D21887" s="88"/>
      <c r="E21887" s="88"/>
      <c r="F21887" s="88"/>
      <c r="G21887" s="88"/>
      <c r="H21887" s="88"/>
      <c r="I21887" s="88"/>
      <c r="J21887" s="88"/>
      <c r="K21887" s="88"/>
    </row>
    <row r="21888" spans="2:11" ht="12" hidden="1" customHeight="1" x14ac:dyDescent="0.2">
      <c r="B21888" s="88"/>
      <c r="C21888" s="88"/>
      <c r="D21888" s="88"/>
      <c r="E21888" s="88"/>
      <c r="F21888" s="88"/>
      <c r="G21888" s="88"/>
      <c r="H21888" s="88"/>
      <c r="I21888" s="88"/>
      <c r="J21888" s="88"/>
      <c r="K21888" s="88"/>
    </row>
    <row r="21889" spans="2:11" ht="12" hidden="1" customHeight="1" x14ac:dyDescent="0.2">
      <c r="B21889" s="88"/>
      <c r="C21889" s="88"/>
      <c r="D21889" s="88"/>
      <c r="E21889" s="88"/>
      <c r="F21889" s="88"/>
      <c r="G21889" s="88"/>
      <c r="H21889" s="88"/>
      <c r="I21889" s="88"/>
      <c r="J21889" s="88"/>
      <c r="K21889" s="88"/>
    </row>
    <row r="21890" spans="2:11" ht="12" hidden="1" customHeight="1" x14ac:dyDescent="0.2">
      <c r="B21890" s="88"/>
      <c r="C21890" s="88"/>
      <c r="D21890" s="88"/>
      <c r="E21890" s="88"/>
      <c r="F21890" s="88"/>
      <c r="G21890" s="88"/>
      <c r="H21890" s="88"/>
      <c r="I21890" s="88"/>
      <c r="J21890" s="88"/>
      <c r="K21890" s="88"/>
    </row>
    <row r="21891" spans="2:11" ht="12" hidden="1" customHeight="1" x14ac:dyDescent="0.2">
      <c r="B21891" s="88"/>
      <c r="C21891" s="88"/>
      <c r="D21891" s="88"/>
      <c r="E21891" s="88"/>
      <c r="F21891" s="88"/>
      <c r="G21891" s="88"/>
      <c r="H21891" s="88"/>
      <c r="I21891" s="88"/>
      <c r="J21891" s="88"/>
      <c r="K21891" s="88"/>
    </row>
    <row r="21892" spans="2:11" ht="12" hidden="1" customHeight="1" x14ac:dyDescent="0.2">
      <c r="B21892" s="88"/>
      <c r="C21892" s="88"/>
      <c r="D21892" s="88"/>
      <c r="E21892" s="88"/>
      <c r="F21892" s="88"/>
      <c r="G21892" s="88"/>
      <c r="H21892" s="88"/>
      <c r="I21892" s="88"/>
      <c r="J21892" s="88"/>
      <c r="K21892" s="88"/>
    </row>
    <row r="21893" spans="2:11" ht="12" hidden="1" customHeight="1" x14ac:dyDescent="0.2">
      <c r="B21893" s="88"/>
      <c r="C21893" s="88"/>
      <c r="D21893" s="88"/>
      <c r="E21893" s="88"/>
      <c r="F21893" s="88"/>
      <c r="G21893" s="88"/>
      <c r="H21893" s="88"/>
      <c r="I21893" s="88"/>
      <c r="J21893" s="88"/>
      <c r="K21893" s="88"/>
    </row>
    <row r="21894" spans="2:11" ht="12" hidden="1" customHeight="1" x14ac:dyDescent="0.2">
      <c r="B21894" s="88"/>
      <c r="C21894" s="88"/>
      <c r="D21894" s="88"/>
      <c r="E21894" s="88"/>
      <c r="F21894" s="88"/>
      <c r="G21894" s="88"/>
      <c r="H21894" s="88"/>
      <c r="I21894" s="88"/>
      <c r="J21894" s="88"/>
      <c r="K21894" s="88"/>
    </row>
    <row r="21895" spans="2:11" ht="12" hidden="1" customHeight="1" x14ac:dyDescent="0.2">
      <c r="B21895" s="88"/>
      <c r="C21895" s="88"/>
      <c r="D21895" s="88"/>
      <c r="E21895" s="88"/>
      <c r="F21895" s="88"/>
      <c r="G21895" s="88"/>
      <c r="H21895" s="88"/>
      <c r="I21895" s="88"/>
      <c r="J21895" s="88"/>
      <c r="K21895" s="88"/>
    </row>
    <row r="21896" spans="2:11" ht="12" hidden="1" customHeight="1" x14ac:dyDescent="0.2">
      <c r="B21896" s="88"/>
      <c r="C21896" s="88"/>
      <c r="D21896" s="88"/>
      <c r="E21896" s="88"/>
      <c r="F21896" s="88"/>
      <c r="G21896" s="88"/>
      <c r="H21896" s="88"/>
      <c r="I21896" s="88"/>
      <c r="J21896" s="88"/>
      <c r="K21896" s="88"/>
    </row>
    <row r="21897" spans="2:11" ht="12" hidden="1" customHeight="1" x14ac:dyDescent="0.2">
      <c r="B21897" s="88"/>
      <c r="C21897" s="88"/>
      <c r="D21897" s="88"/>
      <c r="E21897" s="88"/>
      <c r="F21897" s="88"/>
      <c r="G21897" s="88"/>
      <c r="H21897" s="88"/>
      <c r="I21897" s="88"/>
      <c r="J21897" s="88"/>
      <c r="K21897" s="88"/>
    </row>
    <row r="21898" spans="2:11" ht="12" hidden="1" customHeight="1" x14ac:dyDescent="0.2">
      <c r="B21898" s="88"/>
      <c r="C21898" s="88"/>
      <c r="D21898" s="88"/>
      <c r="E21898" s="88"/>
      <c r="F21898" s="88"/>
      <c r="G21898" s="88"/>
      <c r="H21898" s="88"/>
      <c r="I21898" s="88"/>
      <c r="J21898" s="88"/>
      <c r="K21898" s="88"/>
    </row>
    <row r="21899" spans="2:11" ht="12" hidden="1" customHeight="1" x14ac:dyDescent="0.2">
      <c r="B21899" s="88"/>
      <c r="C21899" s="88"/>
      <c r="D21899" s="88"/>
      <c r="E21899" s="88"/>
      <c r="F21899" s="88"/>
      <c r="G21899" s="88"/>
      <c r="H21899" s="88"/>
      <c r="I21899" s="88"/>
      <c r="J21899" s="88"/>
      <c r="K21899" s="88"/>
    </row>
    <row r="21900" spans="2:11" ht="12" hidden="1" customHeight="1" x14ac:dyDescent="0.2">
      <c r="B21900" s="88"/>
      <c r="C21900" s="88"/>
      <c r="D21900" s="88"/>
      <c r="E21900" s="88"/>
      <c r="F21900" s="88"/>
      <c r="G21900" s="88"/>
      <c r="H21900" s="88"/>
      <c r="I21900" s="88"/>
      <c r="J21900" s="88"/>
      <c r="K21900" s="88"/>
    </row>
    <row r="21901" spans="2:11" ht="12" hidden="1" customHeight="1" x14ac:dyDescent="0.2">
      <c r="B21901" s="88"/>
      <c r="C21901" s="88"/>
      <c r="D21901" s="88"/>
      <c r="E21901" s="88"/>
      <c r="F21901" s="88"/>
      <c r="G21901" s="88"/>
      <c r="H21901" s="88"/>
      <c r="I21901" s="88"/>
      <c r="J21901" s="88"/>
      <c r="K21901" s="88"/>
    </row>
    <row r="21902" spans="2:11" ht="12" hidden="1" customHeight="1" x14ac:dyDescent="0.2">
      <c r="B21902" s="88"/>
      <c r="C21902" s="88"/>
      <c r="D21902" s="88"/>
      <c r="E21902" s="88"/>
      <c r="F21902" s="88"/>
      <c r="G21902" s="88"/>
      <c r="H21902" s="88"/>
      <c r="I21902" s="88"/>
      <c r="J21902" s="88"/>
      <c r="K21902" s="88"/>
    </row>
    <row r="21903" spans="2:11" ht="12" hidden="1" customHeight="1" x14ac:dyDescent="0.2">
      <c r="B21903" s="88"/>
      <c r="C21903" s="88"/>
      <c r="D21903" s="88"/>
      <c r="E21903" s="88"/>
      <c r="F21903" s="88"/>
      <c r="G21903" s="88"/>
      <c r="H21903" s="88"/>
      <c r="I21903" s="88"/>
      <c r="J21903" s="88"/>
      <c r="K21903" s="88"/>
    </row>
    <row r="21904" spans="2:11" ht="12" hidden="1" customHeight="1" x14ac:dyDescent="0.2">
      <c r="B21904" s="88"/>
      <c r="C21904" s="88"/>
      <c r="D21904" s="88"/>
      <c r="E21904" s="88"/>
      <c r="F21904" s="88"/>
      <c r="G21904" s="88"/>
      <c r="H21904" s="88"/>
      <c r="I21904" s="88"/>
      <c r="J21904" s="88"/>
      <c r="K21904" s="88"/>
    </row>
    <row r="21905" spans="2:11" ht="12" hidden="1" customHeight="1" x14ac:dyDescent="0.2">
      <c r="B21905" s="88"/>
      <c r="C21905" s="88"/>
      <c r="D21905" s="88"/>
      <c r="E21905" s="88"/>
      <c r="F21905" s="88"/>
      <c r="G21905" s="88"/>
      <c r="H21905" s="88"/>
      <c r="I21905" s="88"/>
      <c r="J21905" s="88"/>
      <c r="K21905" s="88"/>
    </row>
    <row r="21906" spans="2:11" ht="12" hidden="1" customHeight="1" x14ac:dyDescent="0.2">
      <c r="B21906" s="88"/>
      <c r="C21906" s="88"/>
      <c r="D21906" s="88"/>
      <c r="E21906" s="88"/>
      <c r="F21906" s="88"/>
      <c r="G21906" s="88"/>
      <c r="H21906" s="88"/>
      <c r="I21906" s="88"/>
      <c r="J21906" s="88"/>
      <c r="K21906" s="88"/>
    </row>
    <row r="21907" spans="2:11" ht="12" hidden="1" customHeight="1" x14ac:dyDescent="0.2">
      <c r="B21907" s="88"/>
      <c r="C21907" s="88"/>
      <c r="D21907" s="88"/>
      <c r="E21907" s="88"/>
      <c r="F21907" s="88"/>
      <c r="G21907" s="88"/>
      <c r="H21907" s="88"/>
      <c r="I21907" s="88"/>
      <c r="J21907" s="88"/>
      <c r="K21907" s="88"/>
    </row>
    <row r="21908" spans="2:11" ht="12" hidden="1" customHeight="1" x14ac:dyDescent="0.2">
      <c r="B21908" s="88"/>
      <c r="C21908" s="88"/>
      <c r="D21908" s="88"/>
      <c r="E21908" s="88"/>
      <c r="F21908" s="88"/>
      <c r="G21908" s="88"/>
      <c r="H21908" s="88"/>
      <c r="I21908" s="88"/>
      <c r="J21908" s="88"/>
      <c r="K21908" s="88"/>
    </row>
    <row r="21909" spans="2:11" ht="12" hidden="1" customHeight="1" x14ac:dyDescent="0.2">
      <c r="B21909" s="88"/>
      <c r="C21909" s="88"/>
      <c r="D21909" s="88"/>
      <c r="E21909" s="88"/>
      <c r="F21909" s="88"/>
      <c r="G21909" s="88"/>
      <c r="H21909" s="88"/>
      <c r="I21909" s="88"/>
      <c r="J21909" s="88"/>
      <c r="K21909" s="88"/>
    </row>
    <row r="21910" spans="2:11" ht="12" hidden="1" customHeight="1" x14ac:dyDescent="0.2">
      <c r="B21910" s="88"/>
      <c r="C21910" s="88"/>
      <c r="D21910" s="88"/>
      <c r="E21910" s="88"/>
      <c r="F21910" s="88"/>
      <c r="G21910" s="88"/>
      <c r="H21910" s="88"/>
      <c r="I21910" s="88"/>
      <c r="J21910" s="88"/>
      <c r="K21910" s="88"/>
    </row>
    <row r="21911" spans="2:11" ht="12" hidden="1" customHeight="1" x14ac:dyDescent="0.2">
      <c r="B21911" s="88"/>
      <c r="C21911" s="88"/>
      <c r="D21911" s="88"/>
      <c r="E21911" s="88"/>
      <c r="F21911" s="88"/>
      <c r="G21911" s="88"/>
      <c r="H21911" s="88"/>
      <c r="I21911" s="88"/>
      <c r="J21911" s="88"/>
      <c r="K21911" s="88"/>
    </row>
    <row r="21912" spans="2:11" ht="12" hidden="1" customHeight="1" x14ac:dyDescent="0.2">
      <c r="B21912" s="88"/>
      <c r="C21912" s="88"/>
      <c r="D21912" s="88"/>
      <c r="E21912" s="88"/>
      <c r="F21912" s="88"/>
      <c r="G21912" s="88"/>
      <c r="H21912" s="88"/>
      <c r="I21912" s="88"/>
      <c r="J21912" s="88"/>
      <c r="K21912" s="88"/>
    </row>
    <row r="21913" spans="2:11" ht="12" hidden="1" customHeight="1" x14ac:dyDescent="0.2">
      <c r="B21913" s="88"/>
      <c r="C21913" s="88"/>
      <c r="D21913" s="88"/>
      <c r="E21913" s="88"/>
      <c r="F21913" s="88"/>
      <c r="G21913" s="88"/>
      <c r="H21913" s="88"/>
      <c r="I21913" s="88"/>
      <c r="J21913" s="88"/>
      <c r="K21913" s="88"/>
    </row>
    <row r="21914" spans="2:11" ht="12" hidden="1" customHeight="1" x14ac:dyDescent="0.2">
      <c r="B21914" s="88"/>
      <c r="C21914" s="88"/>
      <c r="D21914" s="88"/>
      <c r="E21914" s="88"/>
      <c r="F21914" s="88"/>
      <c r="G21914" s="88"/>
      <c r="H21914" s="88"/>
      <c r="I21914" s="88"/>
      <c r="J21914" s="88"/>
      <c r="K21914" s="88"/>
    </row>
    <row r="21915" spans="2:11" ht="12" hidden="1" customHeight="1" x14ac:dyDescent="0.2">
      <c r="B21915" s="88"/>
      <c r="C21915" s="88"/>
      <c r="D21915" s="88"/>
      <c r="E21915" s="88"/>
      <c r="F21915" s="88"/>
      <c r="G21915" s="88"/>
      <c r="H21915" s="88"/>
      <c r="I21915" s="88"/>
      <c r="J21915" s="88"/>
      <c r="K21915" s="88"/>
    </row>
    <row r="21916" spans="2:11" ht="12" hidden="1" customHeight="1" x14ac:dyDescent="0.2">
      <c r="B21916" s="88"/>
      <c r="C21916" s="88"/>
      <c r="D21916" s="88"/>
      <c r="E21916" s="88"/>
      <c r="F21916" s="88"/>
      <c r="G21916" s="88"/>
      <c r="H21916" s="88"/>
      <c r="I21916" s="88"/>
      <c r="J21916" s="88"/>
      <c r="K21916" s="88"/>
    </row>
    <row r="21917" spans="2:11" ht="12" hidden="1" customHeight="1" x14ac:dyDescent="0.2">
      <c r="B21917" s="88"/>
      <c r="C21917" s="88"/>
      <c r="D21917" s="88"/>
      <c r="E21917" s="88"/>
      <c r="F21917" s="88"/>
      <c r="G21917" s="88"/>
      <c r="H21917" s="88"/>
      <c r="I21917" s="88"/>
      <c r="J21917" s="88"/>
      <c r="K21917" s="88"/>
    </row>
    <row r="21918" spans="2:11" ht="12" hidden="1" customHeight="1" x14ac:dyDescent="0.2">
      <c r="B21918" s="88"/>
      <c r="C21918" s="88"/>
      <c r="D21918" s="88"/>
      <c r="E21918" s="88"/>
      <c r="F21918" s="88"/>
      <c r="G21918" s="88"/>
      <c r="H21918" s="88"/>
      <c r="I21918" s="88"/>
      <c r="J21918" s="88"/>
      <c r="K21918" s="88"/>
    </row>
    <row r="21919" spans="2:11" ht="12" hidden="1" customHeight="1" x14ac:dyDescent="0.2">
      <c r="B21919" s="88"/>
      <c r="C21919" s="88"/>
      <c r="D21919" s="88"/>
      <c r="E21919" s="88"/>
      <c r="F21919" s="88"/>
      <c r="G21919" s="88"/>
      <c r="H21919" s="88"/>
      <c r="I21919" s="88"/>
      <c r="J21919" s="88"/>
      <c r="K21919" s="88"/>
    </row>
    <row r="21920" spans="2:11" ht="12" hidden="1" customHeight="1" x14ac:dyDescent="0.2">
      <c r="B21920" s="88"/>
      <c r="C21920" s="88"/>
      <c r="D21920" s="88"/>
      <c r="E21920" s="88"/>
      <c r="F21920" s="88"/>
      <c r="G21920" s="88"/>
      <c r="H21920" s="88"/>
      <c r="I21920" s="88"/>
      <c r="J21920" s="88"/>
      <c r="K21920" s="88"/>
    </row>
    <row r="21921" spans="2:11" ht="12" hidden="1" customHeight="1" x14ac:dyDescent="0.2">
      <c r="B21921" s="88"/>
      <c r="C21921" s="88"/>
      <c r="D21921" s="88"/>
      <c r="E21921" s="88"/>
      <c r="F21921" s="88"/>
      <c r="G21921" s="88"/>
      <c r="H21921" s="88"/>
      <c r="I21921" s="88"/>
      <c r="J21921" s="88"/>
      <c r="K21921" s="88"/>
    </row>
    <row r="21922" spans="2:11" ht="12" hidden="1" customHeight="1" x14ac:dyDescent="0.2">
      <c r="B21922" s="88"/>
      <c r="C21922" s="88"/>
      <c r="D21922" s="88"/>
      <c r="E21922" s="88"/>
      <c r="F21922" s="88"/>
      <c r="G21922" s="88"/>
      <c r="H21922" s="88"/>
      <c r="I21922" s="88"/>
      <c r="J21922" s="88"/>
      <c r="K21922" s="88"/>
    </row>
    <row r="21923" spans="2:11" ht="12" hidden="1" customHeight="1" x14ac:dyDescent="0.2">
      <c r="B21923" s="88"/>
      <c r="C21923" s="88"/>
      <c r="D21923" s="88"/>
      <c r="E21923" s="88"/>
      <c r="F21923" s="88"/>
      <c r="G21923" s="88"/>
      <c r="H21923" s="88"/>
      <c r="I21923" s="88"/>
      <c r="J21923" s="88"/>
      <c r="K21923" s="88"/>
    </row>
    <row r="21924" spans="2:11" ht="12" hidden="1" customHeight="1" x14ac:dyDescent="0.2">
      <c r="B21924" s="88"/>
      <c r="C21924" s="88"/>
      <c r="D21924" s="88"/>
      <c r="E21924" s="88"/>
      <c r="F21924" s="88"/>
      <c r="G21924" s="88"/>
      <c r="H21924" s="88"/>
      <c r="I21924" s="88"/>
      <c r="J21924" s="88"/>
      <c r="K21924" s="88"/>
    </row>
    <row r="21925" spans="2:11" ht="12" hidden="1" customHeight="1" x14ac:dyDescent="0.2">
      <c r="B21925" s="88"/>
      <c r="C21925" s="88"/>
      <c r="D21925" s="88"/>
      <c r="E21925" s="88"/>
      <c r="F21925" s="88"/>
      <c r="G21925" s="88"/>
      <c r="H21925" s="88"/>
      <c r="I21925" s="88"/>
      <c r="J21925" s="88"/>
      <c r="K21925" s="88"/>
    </row>
    <row r="21926" spans="2:11" ht="12" hidden="1" customHeight="1" x14ac:dyDescent="0.2">
      <c r="B21926" s="88"/>
      <c r="C21926" s="88"/>
      <c r="D21926" s="88"/>
      <c r="E21926" s="88"/>
      <c r="F21926" s="88"/>
      <c r="G21926" s="88"/>
      <c r="H21926" s="88"/>
      <c r="I21926" s="88"/>
      <c r="J21926" s="88"/>
      <c r="K21926" s="88"/>
    </row>
    <row r="21927" spans="2:11" ht="12" hidden="1" customHeight="1" x14ac:dyDescent="0.2">
      <c r="B21927" s="88"/>
      <c r="C21927" s="88"/>
      <c r="D21927" s="88"/>
      <c r="E21927" s="88"/>
      <c r="F21927" s="88"/>
      <c r="G21927" s="88"/>
      <c r="H21927" s="88"/>
      <c r="I21927" s="88"/>
      <c r="J21927" s="88"/>
      <c r="K21927" s="88"/>
    </row>
    <row r="21928" spans="2:11" ht="12" hidden="1" customHeight="1" x14ac:dyDescent="0.2">
      <c r="B21928" s="88"/>
      <c r="C21928" s="88"/>
      <c r="D21928" s="88"/>
      <c r="E21928" s="88"/>
      <c r="F21928" s="88"/>
      <c r="G21928" s="88"/>
      <c r="H21928" s="88"/>
      <c r="I21928" s="88"/>
      <c r="J21928" s="88"/>
      <c r="K21928" s="88"/>
    </row>
    <row r="21929" spans="2:11" ht="12" hidden="1" customHeight="1" x14ac:dyDescent="0.2">
      <c r="B21929" s="88"/>
      <c r="C21929" s="88"/>
      <c r="D21929" s="88"/>
      <c r="E21929" s="88"/>
      <c r="F21929" s="88"/>
      <c r="G21929" s="88"/>
      <c r="H21929" s="88"/>
      <c r="I21929" s="88"/>
      <c r="J21929" s="88"/>
      <c r="K21929" s="88"/>
    </row>
    <row r="21930" spans="2:11" ht="12" hidden="1" customHeight="1" x14ac:dyDescent="0.2">
      <c r="B21930" s="88"/>
      <c r="C21930" s="88"/>
      <c r="D21930" s="88"/>
      <c r="E21930" s="88"/>
      <c r="F21930" s="88"/>
      <c r="G21930" s="88"/>
      <c r="H21930" s="88"/>
      <c r="I21930" s="88"/>
      <c r="J21930" s="88"/>
      <c r="K21930" s="88"/>
    </row>
    <row r="21931" spans="2:11" ht="12" hidden="1" customHeight="1" x14ac:dyDescent="0.2">
      <c r="B21931" s="88"/>
      <c r="C21931" s="88"/>
      <c r="D21931" s="88"/>
      <c r="E21931" s="88"/>
      <c r="F21931" s="88"/>
      <c r="G21931" s="88"/>
      <c r="H21931" s="88"/>
      <c r="I21931" s="88"/>
      <c r="J21931" s="88"/>
      <c r="K21931" s="88"/>
    </row>
    <row r="21932" spans="2:11" ht="12" hidden="1" customHeight="1" x14ac:dyDescent="0.2">
      <c r="B21932" s="88"/>
      <c r="C21932" s="88"/>
      <c r="D21932" s="88"/>
      <c r="E21932" s="88"/>
      <c r="F21932" s="88"/>
      <c r="G21932" s="88"/>
      <c r="H21932" s="88"/>
      <c r="I21932" s="88"/>
      <c r="J21932" s="88"/>
      <c r="K21932" s="88"/>
    </row>
    <row r="21933" spans="2:11" ht="12" hidden="1" customHeight="1" x14ac:dyDescent="0.2">
      <c r="B21933" s="88"/>
      <c r="C21933" s="88"/>
      <c r="D21933" s="88"/>
      <c r="E21933" s="88"/>
      <c r="F21933" s="88"/>
      <c r="G21933" s="88"/>
      <c r="H21933" s="88"/>
      <c r="I21933" s="88"/>
      <c r="J21933" s="88"/>
      <c r="K21933" s="88"/>
    </row>
    <row r="21934" spans="2:11" ht="12" hidden="1" customHeight="1" x14ac:dyDescent="0.2">
      <c r="B21934" s="88"/>
      <c r="C21934" s="88"/>
      <c r="D21934" s="88"/>
      <c r="E21934" s="88"/>
      <c r="F21934" s="88"/>
      <c r="G21934" s="88"/>
      <c r="H21934" s="88"/>
      <c r="I21934" s="88"/>
      <c r="J21934" s="88"/>
      <c r="K21934" s="88"/>
    </row>
    <row r="21935" spans="2:11" ht="12" hidden="1" customHeight="1" x14ac:dyDescent="0.2">
      <c r="B21935" s="88"/>
      <c r="C21935" s="88"/>
      <c r="D21935" s="88"/>
      <c r="E21935" s="88"/>
      <c r="F21935" s="88"/>
      <c r="G21935" s="88"/>
      <c r="H21935" s="88"/>
      <c r="I21935" s="88"/>
      <c r="J21935" s="88"/>
      <c r="K21935" s="88"/>
    </row>
    <row r="21936" spans="2:11" ht="12" hidden="1" customHeight="1" x14ac:dyDescent="0.2">
      <c r="B21936" s="88"/>
      <c r="C21936" s="88"/>
      <c r="D21936" s="88"/>
      <c r="E21936" s="88"/>
      <c r="F21936" s="88"/>
      <c r="G21936" s="88"/>
      <c r="H21936" s="88"/>
      <c r="I21936" s="88"/>
      <c r="J21936" s="88"/>
      <c r="K21936" s="88"/>
    </row>
    <row r="21937" spans="2:11" ht="12" hidden="1" customHeight="1" x14ac:dyDescent="0.2">
      <c r="B21937" s="88"/>
      <c r="C21937" s="88"/>
      <c r="D21937" s="88"/>
      <c r="E21937" s="88"/>
      <c r="F21937" s="88"/>
      <c r="G21937" s="88"/>
      <c r="H21937" s="88"/>
      <c r="I21937" s="88"/>
      <c r="J21937" s="88"/>
      <c r="K21937" s="88"/>
    </row>
    <row r="21938" spans="2:11" ht="12" hidden="1" customHeight="1" x14ac:dyDescent="0.2">
      <c r="B21938" s="88"/>
      <c r="C21938" s="88"/>
      <c r="D21938" s="88"/>
      <c r="E21938" s="88"/>
      <c r="F21938" s="88"/>
      <c r="G21938" s="88"/>
      <c r="H21938" s="88"/>
      <c r="I21938" s="88"/>
      <c r="J21938" s="88"/>
      <c r="K21938" s="88"/>
    </row>
    <row r="21939" spans="2:11" ht="12" hidden="1" customHeight="1" x14ac:dyDescent="0.2">
      <c r="B21939" s="88"/>
      <c r="C21939" s="88"/>
      <c r="D21939" s="88"/>
      <c r="E21939" s="88"/>
      <c r="F21939" s="88"/>
      <c r="G21939" s="88"/>
      <c r="H21939" s="88"/>
      <c r="I21939" s="88"/>
      <c r="J21939" s="88"/>
      <c r="K21939" s="88"/>
    </row>
    <row r="21940" spans="2:11" ht="12" hidden="1" customHeight="1" x14ac:dyDescent="0.2">
      <c r="B21940" s="88"/>
      <c r="C21940" s="88"/>
      <c r="D21940" s="88"/>
      <c r="E21940" s="88"/>
      <c r="F21940" s="88"/>
      <c r="G21940" s="88"/>
      <c r="H21940" s="88"/>
      <c r="I21940" s="88"/>
      <c r="J21940" s="88"/>
      <c r="K21940" s="88"/>
    </row>
    <row r="21941" spans="2:11" ht="12" hidden="1" customHeight="1" x14ac:dyDescent="0.2">
      <c r="B21941" s="88"/>
      <c r="C21941" s="88"/>
      <c r="D21941" s="88"/>
      <c r="E21941" s="88"/>
      <c r="F21941" s="88"/>
      <c r="G21941" s="88"/>
      <c r="H21941" s="88"/>
      <c r="I21941" s="88"/>
      <c r="J21941" s="88"/>
      <c r="K21941" s="88"/>
    </row>
    <row r="21942" spans="2:11" ht="12" hidden="1" customHeight="1" x14ac:dyDescent="0.2">
      <c r="B21942" s="88"/>
      <c r="C21942" s="88"/>
      <c r="D21942" s="88"/>
      <c r="E21942" s="88"/>
      <c r="F21942" s="88"/>
      <c r="G21942" s="88"/>
      <c r="H21942" s="88"/>
      <c r="I21942" s="88"/>
      <c r="J21942" s="88"/>
      <c r="K21942" s="88"/>
    </row>
    <row r="21943" spans="2:11" ht="12" hidden="1" customHeight="1" x14ac:dyDescent="0.2">
      <c r="B21943" s="88"/>
      <c r="C21943" s="88"/>
      <c r="D21943" s="88"/>
      <c r="E21943" s="88"/>
      <c r="F21943" s="88"/>
      <c r="G21943" s="88"/>
      <c r="H21943" s="88"/>
      <c r="I21943" s="88"/>
      <c r="J21943" s="88"/>
      <c r="K21943" s="88"/>
    </row>
    <row r="21944" spans="2:11" ht="12" hidden="1" customHeight="1" x14ac:dyDescent="0.2">
      <c r="B21944" s="88"/>
      <c r="C21944" s="88"/>
      <c r="D21944" s="88"/>
      <c r="E21944" s="88"/>
      <c r="F21944" s="88"/>
      <c r="G21944" s="88"/>
      <c r="H21944" s="88"/>
      <c r="I21944" s="88"/>
      <c r="J21944" s="88"/>
      <c r="K21944" s="88"/>
    </row>
    <row r="21945" spans="2:11" ht="12" hidden="1" customHeight="1" x14ac:dyDescent="0.2">
      <c r="B21945" s="88"/>
      <c r="C21945" s="88"/>
      <c r="D21945" s="88"/>
      <c r="E21945" s="88"/>
      <c r="F21945" s="88"/>
      <c r="G21945" s="88"/>
      <c r="H21945" s="88"/>
      <c r="I21945" s="88"/>
      <c r="J21945" s="88"/>
      <c r="K21945" s="88"/>
    </row>
    <row r="21946" spans="2:11" ht="12" hidden="1" customHeight="1" x14ac:dyDescent="0.2">
      <c r="B21946" s="88"/>
      <c r="C21946" s="88"/>
      <c r="D21946" s="88"/>
      <c r="E21946" s="88"/>
      <c r="F21946" s="88"/>
      <c r="G21946" s="88"/>
      <c r="H21946" s="88"/>
      <c r="I21946" s="88"/>
      <c r="J21946" s="88"/>
      <c r="K21946" s="88"/>
    </row>
    <row r="21947" spans="2:11" ht="12" hidden="1" customHeight="1" x14ac:dyDescent="0.2">
      <c r="B21947" s="88"/>
      <c r="C21947" s="88"/>
      <c r="D21947" s="88"/>
      <c r="E21947" s="88"/>
      <c r="F21947" s="88"/>
      <c r="G21947" s="88"/>
      <c r="H21947" s="88"/>
      <c r="I21947" s="88"/>
      <c r="J21947" s="88"/>
      <c r="K21947" s="88"/>
    </row>
    <row r="21948" spans="2:11" ht="12" hidden="1" customHeight="1" x14ac:dyDescent="0.2">
      <c r="B21948" s="88"/>
      <c r="C21948" s="88"/>
      <c r="D21948" s="88"/>
      <c r="E21948" s="88"/>
      <c r="F21948" s="88"/>
      <c r="G21948" s="88"/>
      <c r="H21948" s="88"/>
      <c r="I21948" s="88"/>
      <c r="J21948" s="88"/>
      <c r="K21948" s="88"/>
    </row>
    <row r="21949" spans="2:11" ht="12" hidden="1" customHeight="1" x14ac:dyDescent="0.2">
      <c r="B21949" s="88"/>
      <c r="C21949" s="88"/>
      <c r="D21949" s="88"/>
      <c r="E21949" s="88"/>
      <c r="F21949" s="88"/>
      <c r="G21949" s="88"/>
      <c r="H21949" s="88"/>
      <c r="I21949" s="88"/>
      <c r="J21949" s="88"/>
      <c r="K21949" s="88"/>
    </row>
    <row r="21950" spans="2:11" ht="12" hidden="1" customHeight="1" x14ac:dyDescent="0.2">
      <c r="B21950" s="88"/>
      <c r="C21950" s="88"/>
      <c r="D21950" s="88"/>
      <c r="E21950" s="88"/>
      <c r="F21950" s="88"/>
      <c r="G21950" s="88"/>
      <c r="H21950" s="88"/>
      <c r="I21950" s="88"/>
      <c r="J21950" s="88"/>
      <c r="K21950" s="88"/>
    </row>
    <row r="21951" spans="2:11" ht="12" hidden="1" customHeight="1" x14ac:dyDescent="0.2">
      <c r="B21951" s="88"/>
      <c r="C21951" s="88"/>
      <c r="D21951" s="88"/>
      <c r="E21951" s="88"/>
      <c r="F21951" s="88"/>
      <c r="G21951" s="88"/>
      <c r="H21951" s="88"/>
      <c r="I21951" s="88"/>
      <c r="J21951" s="88"/>
      <c r="K21951" s="88"/>
    </row>
    <row r="21952" spans="2:11" ht="12" hidden="1" customHeight="1" x14ac:dyDescent="0.2">
      <c r="B21952" s="88"/>
      <c r="C21952" s="88"/>
      <c r="D21952" s="88"/>
      <c r="E21952" s="88"/>
      <c r="F21952" s="88"/>
      <c r="G21952" s="88"/>
      <c r="H21952" s="88"/>
      <c r="I21952" s="88"/>
      <c r="J21952" s="88"/>
      <c r="K21952" s="88"/>
    </row>
    <row r="21953" spans="2:11" ht="12" hidden="1" customHeight="1" x14ac:dyDescent="0.2">
      <c r="B21953" s="88"/>
      <c r="C21953" s="88"/>
      <c r="D21953" s="88"/>
      <c r="E21953" s="88"/>
      <c r="F21953" s="88"/>
      <c r="G21953" s="88"/>
      <c r="H21953" s="88"/>
      <c r="I21953" s="88"/>
      <c r="J21953" s="88"/>
      <c r="K21953" s="88"/>
    </row>
    <row r="21954" spans="2:11" ht="12" hidden="1" customHeight="1" x14ac:dyDescent="0.2">
      <c r="B21954" s="88"/>
      <c r="C21954" s="88"/>
      <c r="D21954" s="88"/>
      <c r="E21954" s="88"/>
      <c r="F21954" s="88"/>
      <c r="G21954" s="88"/>
      <c r="H21954" s="88"/>
      <c r="I21954" s="88"/>
      <c r="J21954" s="88"/>
      <c r="K21954" s="88"/>
    </row>
    <row r="21955" spans="2:11" ht="12" hidden="1" customHeight="1" x14ac:dyDescent="0.2">
      <c r="B21955" s="88"/>
      <c r="C21955" s="88"/>
      <c r="D21955" s="88"/>
      <c r="E21955" s="88"/>
      <c r="F21955" s="88"/>
      <c r="G21955" s="88"/>
      <c r="H21955" s="88"/>
      <c r="I21955" s="88"/>
      <c r="J21955" s="88"/>
      <c r="K21955" s="88"/>
    </row>
    <row r="21956" spans="2:11" ht="12" hidden="1" customHeight="1" x14ac:dyDescent="0.2">
      <c r="B21956" s="88"/>
      <c r="C21956" s="88"/>
      <c r="D21956" s="88"/>
      <c r="E21956" s="88"/>
      <c r="F21956" s="88"/>
      <c r="G21956" s="88"/>
      <c r="H21956" s="88"/>
      <c r="I21956" s="88"/>
      <c r="J21956" s="88"/>
      <c r="K21956" s="88"/>
    </row>
    <row r="21957" spans="2:11" ht="12" hidden="1" customHeight="1" x14ac:dyDescent="0.2">
      <c r="B21957" s="88"/>
      <c r="C21957" s="88"/>
      <c r="D21957" s="88"/>
      <c r="E21957" s="88"/>
      <c r="F21957" s="88"/>
      <c r="G21957" s="88"/>
      <c r="H21957" s="88"/>
      <c r="I21957" s="88"/>
      <c r="J21957" s="88"/>
      <c r="K21957" s="88"/>
    </row>
    <row r="21958" spans="2:11" ht="12" hidden="1" customHeight="1" x14ac:dyDescent="0.2">
      <c r="B21958" s="88"/>
      <c r="C21958" s="88"/>
      <c r="D21958" s="88"/>
      <c r="E21958" s="88"/>
      <c r="F21958" s="88"/>
      <c r="G21958" s="88"/>
      <c r="H21958" s="88"/>
      <c r="I21958" s="88"/>
      <c r="J21958" s="88"/>
      <c r="K21958" s="88"/>
    </row>
    <row r="21959" spans="2:11" ht="12" hidden="1" customHeight="1" x14ac:dyDescent="0.2">
      <c r="B21959" s="88"/>
      <c r="C21959" s="88"/>
      <c r="D21959" s="88"/>
      <c r="E21959" s="88"/>
      <c r="F21959" s="88"/>
      <c r="G21959" s="88"/>
      <c r="H21959" s="88"/>
      <c r="I21959" s="88"/>
      <c r="J21959" s="88"/>
      <c r="K21959" s="88"/>
    </row>
    <row r="21960" spans="2:11" ht="12" hidden="1" customHeight="1" x14ac:dyDescent="0.2">
      <c r="B21960" s="88"/>
      <c r="C21960" s="88"/>
      <c r="D21960" s="88"/>
      <c r="E21960" s="88"/>
      <c r="F21960" s="88"/>
      <c r="G21960" s="88"/>
      <c r="H21960" s="88"/>
      <c r="I21960" s="88"/>
      <c r="J21960" s="88"/>
      <c r="K21960" s="88"/>
    </row>
    <row r="21961" spans="2:11" ht="12" hidden="1" customHeight="1" x14ac:dyDescent="0.2">
      <c r="B21961" s="88"/>
      <c r="C21961" s="88"/>
      <c r="D21961" s="88"/>
      <c r="E21961" s="88"/>
      <c r="F21961" s="88"/>
      <c r="G21961" s="88"/>
      <c r="H21961" s="88"/>
      <c r="I21961" s="88"/>
      <c r="J21961" s="88"/>
      <c r="K21961" s="88"/>
    </row>
    <row r="21962" spans="2:11" ht="12" hidden="1" customHeight="1" x14ac:dyDescent="0.2">
      <c r="B21962" s="88"/>
      <c r="C21962" s="88"/>
      <c r="D21962" s="88"/>
      <c r="E21962" s="88"/>
      <c r="F21962" s="88"/>
      <c r="G21962" s="88"/>
      <c r="H21962" s="88"/>
      <c r="I21962" s="88"/>
      <c r="J21962" s="88"/>
      <c r="K21962" s="88"/>
    </row>
    <row r="21963" spans="2:11" ht="12" hidden="1" customHeight="1" x14ac:dyDescent="0.2">
      <c r="B21963" s="88"/>
      <c r="C21963" s="88"/>
      <c r="D21963" s="88"/>
      <c r="E21963" s="88"/>
      <c r="F21963" s="88"/>
      <c r="G21963" s="88"/>
      <c r="H21963" s="88"/>
      <c r="I21963" s="88"/>
      <c r="J21963" s="88"/>
      <c r="K21963" s="88"/>
    </row>
    <row r="21964" spans="2:11" ht="12" hidden="1" customHeight="1" x14ac:dyDescent="0.2">
      <c r="B21964" s="88"/>
      <c r="C21964" s="88"/>
      <c r="D21964" s="88"/>
      <c r="E21964" s="88"/>
      <c r="F21964" s="88"/>
      <c r="G21964" s="88"/>
      <c r="H21964" s="88"/>
      <c r="I21964" s="88"/>
      <c r="J21964" s="88"/>
      <c r="K21964" s="88"/>
    </row>
    <row r="21965" spans="2:11" ht="12" hidden="1" customHeight="1" x14ac:dyDescent="0.2">
      <c r="B21965" s="88"/>
      <c r="C21965" s="88"/>
      <c r="D21965" s="88"/>
      <c r="E21965" s="88"/>
      <c r="F21965" s="88"/>
      <c r="G21965" s="88"/>
      <c r="H21965" s="88"/>
      <c r="I21965" s="88"/>
      <c r="J21965" s="88"/>
      <c r="K21965" s="88"/>
    </row>
    <row r="21966" spans="2:11" ht="12" hidden="1" customHeight="1" x14ac:dyDescent="0.2">
      <c r="B21966" s="88"/>
      <c r="C21966" s="88"/>
      <c r="D21966" s="88"/>
      <c r="E21966" s="88"/>
      <c r="F21966" s="88"/>
      <c r="G21966" s="88"/>
      <c r="H21966" s="88"/>
      <c r="I21966" s="88"/>
      <c r="J21966" s="88"/>
      <c r="K21966" s="88"/>
    </row>
    <row r="21967" spans="2:11" ht="12" hidden="1" customHeight="1" x14ac:dyDescent="0.2">
      <c r="B21967" s="88"/>
      <c r="C21967" s="88"/>
      <c r="D21967" s="88"/>
      <c r="E21967" s="88"/>
      <c r="F21967" s="88"/>
      <c r="G21967" s="88"/>
      <c r="H21967" s="88"/>
      <c r="I21967" s="88"/>
      <c r="J21967" s="88"/>
      <c r="K21967" s="88"/>
    </row>
    <row r="21968" spans="2:11" ht="12" hidden="1" customHeight="1" x14ac:dyDescent="0.2">
      <c r="B21968" s="88"/>
      <c r="C21968" s="88"/>
      <c r="D21968" s="88"/>
      <c r="E21968" s="88"/>
      <c r="F21968" s="88"/>
      <c r="G21968" s="88"/>
      <c r="H21968" s="88"/>
      <c r="I21968" s="88"/>
      <c r="J21968" s="88"/>
      <c r="K21968" s="88"/>
    </row>
    <row r="21969" spans="2:11" ht="12" hidden="1" customHeight="1" x14ac:dyDescent="0.2">
      <c r="B21969" s="88"/>
      <c r="C21969" s="88"/>
      <c r="D21969" s="88"/>
      <c r="E21969" s="88"/>
      <c r="F21969" s="88"/>
      <c r="G21969" s="88"/>
      <c r="H21969" s="88"/>
      <c r="I21969" s="88"/>
      <c r="J21969" s="88"/>
      <c r="K21969" s="88"/>
    </row>
    <row r="21970" spans="2:11" ht="12" hidden="1" customHeight="1" x14ac:dyDescent="0.2">
      <c r="B21970" s="88"/>
      <c r="C21970" s="88"/>
      <c r="D21970" s="88"/>
      <c r="E21970" s="88"/>
      <c r="F21970" s="88"/>
      <c r="G21970" s="88"/>
      <c r="H21970" s="88"/>
      <c r="I21970" s="88"/>
      <c r="J21970" s="88"/>
      <c r="K21970" s="88"/>
    </row>
    <row r="21971" spans="2:11" ht="12" hidden="1" customHeight="1" x14ac:dyDescent="0.2">
      <c r="B21971" s="88"/>
      <c r="C21971" s="88"/>
      <c r="D21971" s="88"/>
      <c r="E21971" s="88"/>
      <c r="F21971" s="88"/>
      <c r="G21971" s="88"/>
      <c r="H21971" s="88"/>
      <c r="I21971" s="88"/>
      <c r="J21971" s="88"/>
      <c r="K21971" s="88"/>
    </row>
    <row r="21972" spans="2:11" ht="12" hidden="1" customHeight="1" x14ac:dyDescent="0.2">
      <c r="B21972" s="88"/>
      <c r="C21972" s="88"/>
      <c r="D21972" s="88"/>
      <c r="E21972" s="88"/>
      <c r="F21972" s="88"/>
      <c r="G21972" s="88"/>
      <c r="H21972" s="88"/>
      <c r="I21972" s="88"/>
      <c r="J21972" s="88"/>
      <c r="K21972" s="88"/>
    </row>
    <row r="21973" spans="2:11" ht="12" hidden="1" customHeight="1" x14ac:dyDescent="0.2">
      <c r="B21973" s="88"/>
      <c r="C21973" s="88"/>
      <c r="D21973" s="88"/>
      <c r="E21973" s="88"/>
      <c r="F21973" s="88"/>
      <c r="G21973" s="88"/>
      <c r="H21973" s="88"/>
      <c r="I21973" s="88"/>
      <c r="J21973" s="88"/>
      <c r="K21973" s="88"/>
    </row>
    <row r="21974" spans="2:11" ht="12" hidden="1" customHeight="1" x14ac:dyDescent="0.2">
      <c r="B21974" s="88"/>
      <c r="C21974" s="88"/>
      <c r="D21974" s="88"/>
      <c r="E21974" s="88"/>
      <c r="F21974" s="88"/>
      <c r="G21974" s="88"/>
      <c r="H21974" s="88"/>
      <c r="I21974" s="88"/>
      <c r="J21974" s="88"/>
      <c r="K21974" s="88"/>
    </row>
    <row r="21975" spans="2:11" ht="12" hidden="1" customHeight="1" x14ac:dyDescent="0.2">
      <c r="B21975" s="88"/>
      <c r="C21975" s="88"/>
      <c r="D21975" s="88"/>
      <c r="E21975" s="88"/>
      <c r="F21975" s="88"/>
      <c r="G21975" s="88"/>
      <c r="H21975" s="88"/>
      <c r="I21975" s="88"/>
      <c r="J21975" s="88"/>
      <c r="K21975" s="88"/>
    </row>
    <row r="21976" spans="2:11" ht="12" hidden="1" customHeight="1" x14ac:dyDescent="0.2">
      <c r="B21976" s="88"/>
      <c r="C21976" s="88"/>
      <c r="D21976" s="88"/>
      <c r="E21976" s="88"/>
      <c r="F21976" s="88"/>
      <c r="G21976" s="88"/>
      <c r="H21976" s="88"/>
      <c r="I21976" s="88"/>
      <c r="J21976" s="88"/>
      <c r="K21976" s="88"/>
    </row>
    <row r="21977" spans="2:11" ht="12" hidden="1" customHeight="1" x14ac:dyDescent="0.2">
      <c r="B21977" s="88"/>
      <c r="C21977" s="88"/>
      <c r="D21977" s="88"/>
      <c r="E21977" s="88"/>
      <c r="F21977" s="88"/>
      <c r="G21977" s="88"/>
      <c r="H21977" s="88"/>
      <c r="I21977" s="88"/>
      <c r="J21977" s="88"/>
      <c r="K21977" s="88"/>
    </row>
    <row r="21978" spans="2:11" ht="12" hidden="1" customHeight="1" x14ac:dyDescent="0.2">
      <c r="B21978" s="88"/>
      <c r="C21978" s="88"/>
      <c r="D21978" s="88"/>
      <c r="E21978" s="88"/>
      <c r="F21978" s="88"/>
      <c r="G21978" s="88"/>
      <c r="H21978" s="88"/>
      <c r="I21978" s="88"/>
      <c r="J21978" s="88"/>
      <c r="K21978" s="88"/>
    </row>
    <row r="21979" spans="2:11" ht="12" hidden="1" customHeight="1" x14ac:dyDescent="0.2">
      <c r="B21979" s="88"/>
      <c r="C21979" s="88"/>
      <c r="D21979" s="88"/>
      <c r="E21979" s="88"/>
      <c r="F21979" s="88"/>
      <c r="G21979" s="88"/>
      <c r="H21979" s="88"/>
      <c r="I21979" s="88"/>
      <c r="J21979" s="88"/>
      <c r="K21979" s="88"/>
    </row>
    <row r="21980" spans="2:11" ht="12" hidden="1" customHeight="1" x14ac:dyDescent="0.2">
      <c r="B21980" s="88"/>
      <c r="C21980" s="88"/>
      <c r="D21980" s="88"/>
      <c r="E21980" s="88"/>
      <c r="F21980" s="88"/>
      <c r="G21980" s="88"/>
      <c r="H21980" s="88"/>
      <c r="I21980" s="88"/>
      <c r="J21980" s="88"/>
      <c r="K21980" s="88"/>
    </row>
    <row r="21981" spans="2:11" ht="12" hidden="1" customHeight="1" x14ac:dyDescent="0.2">
      <c r="B21981" s="88"/>
      <c r="C21981" s="88"/>
      <c r="D21981" s="88"/>
      <c r="E21981" s="88"/>
      <c r="F21981" s="88"/>
      <c r="G21981" s="88"/>
      <c r="H21981" s="88"/>
      <c r="I21981" s="88"/>
      <c r="J21981" s="88"/>
      <c r="K21981" s="88"/>
    </row>
    <row r="21982" spans="2:11" ht="12" hidden="1" customHeight="1" x14ac:dyDescent="0.2">
      <c r="B21982" s="88"/>
      <c r="C21982" s="88"/>
      <c r="D21982" s="88"/>
      <c r="E21982" s="88"/>
      <c r="F21982" s="88"/>
      <c r="G21982" s="88"/>
      <c r="H21982" s="88"/>
      <c r="I21982" s="88"/>
      <c r="J21982" s="88"/>
      <c r="K21982" s="88"/>
    </row>
    <row r="21983" spans="2:11" ht="12" hidden="1" customHeight="1" x14ac:dyDescent="0.2">
      <c r="B21983" s="88"/>
      <c r="C21983" s="88"/>
      <c r="D21983" s="88"/>
      <c r="E21983" s="88"/>
      <c r="F21983" s="88"/>
      <c r="G21983" s="88"/>
      <c r="H21983" s="88"/>
      <c r="I21983" s="88"/>
      <c r="J21983" s="88"/>
      <c r="K21983" s="88"/>
    </row>
    <row r="21984" spans="2:11" ht="12" hidden="1" customHeight="1" x14ac:dyDescent="0.2">
      <c r="B21984" s="88"/>
      <c r="C21984" s="88"/>
      <c r="D21984" s="88"/>
      <c r="E21984" s="88"/>
      <c r="F21984" s="88"/>
      <c r="G21984" s="88"/>
      <c r="H21984" s="88"/>
      <c r="I21984" s="88"/>
      <c r="J21984" s="88"/>
      <c r="K21984" s="88"/>
    </row>
    <row r="21985" spans="2:11" ht="12" hidden="1" customHeight="1" x14ac:dyDescent="0.2">
      <c r="B21985" s="88"/>
      <c r="C21985" s="88"/>
      <c r="D21985" s="88"/>
      <c r="E21985" s="88"/>
      <c r="F21985" s="88"/>
      <c r="G21985" s="88"/>
      <c r="H21985" s="88"/>
      <c r="I21985" s="88"/>
      <c r="J21985" s="88"/>
      <c r="K21985" s="88"/>
    </row>
    <row r="21986" spans="2:11" ht="12" hidden="1" customHeight="1" x14ac:dyDescent="0.2">
      <c r="B21986" s="88"/>
      <c r="C21986" s="88"/>
      <c r="D21986" s="88"/>
      <c r="E21986" s="88"/>
      <c r="F21986" s="88"/>
      <c r="G21986" s="88"/>
      <c r="H21986" s="88"/>
      <c r="I21986" s="88"/>
      <c r="J21986" s="88"/>
      <c r="K21986" s="88"/>
    </row>
    <row r="21987" spans="2:11" ht="12" hidden="1" customHeight="1" x14ac:dyDescent="0.2">
      <c r="B21987" s="88"/>
      <c r="C21987" s="88"/>
      <c r="D21987" s="88"/>
      <c r="E21987" s="88"/>
      <c r="F21987" s="88"/>
      <c r="G21987" s="88"/>
      <c r="H21987" s="88"/>
      <c r="I21987" s="88"/>
      <c r="J21987" s="88"/>
      <c r="K21987" s="88"/>
    </row>
    <row r="21988" spans="2:11" ht="12" hidden="1" customHeight="1" x14ac:dyDescent="0.2">
      <c r="B21988" s="88"/>
      <c r="C21988" s="88"/>
      <c r="D21988" s="88"/>
      <c r="E21988" s="88"/>
      <c r="F21988" s="88"/>
      <c r="G21988" s="88"/>
      <c r="H21988" s="88"/>
      <c r="I21988" s="88"/>
      <c r="J21988" s="88"/>
      <c r="K21988" s="88"/>
    </row>
    <row r="21989" spans="2:11" ht="12" hidden="1" customHeight="1" x14ac:dyDescent="0.2">
      <c r="B21989" s="88"/>
      <c r="C21989" s="88"/>
      <c r="D21989" s="88"/>
      <c r="E21989" s="88"/>
      <c r="F21989" s="88"/>
      <c r="G21989" s="88"/>
      <c r="H21989" s="88"/>
      <c r="I21989" s="88"/>
      <c r="J21989" s="88"/>
      <c r="K21989" s="88"/>
    </row>
    <row r="21990" spans="2:11" ht="12" hidden="1" customHeight="1" x14ac:dyDescent="0.2">
      <c r="B21990" s="88"/>
      <c r="C21990" s="88"/>
      <c r="D21990" s="88"/>
      <c r="E21990" s="88"/>
      <c r="F21990" s="88"/>
      <c r="G21990" s="88"/>
      <c r="H21990" s="88"/>
      <c r="I21990" s="88"/>
      <c r="J21990" s="88"/>
      <c r="K21990" s="88"/>
    </row>
    <row r="21991" spans="2:11" ht="12" hidden="1" customHeight="1" x14ac:dyDescent="0.2">
      <c r="B21991" s="88"/>
      <c r="C21991" s="88"/>
      <c r="D21991" s="88"/>
      <c r="E21991" s="88"/>
      <c r="F21991" s="88"/>
      <c r="G21991" s="88"/>
      <c r="H21991" s="88"/>
      <c r="I21991" s="88"/>
      <c r="J21991" s="88"/>
      <c r="K21991" s="88"/>
    </row>
    <row r="21992" spans="2:11" ht="12" hidden="1" customHeight="1" x14ac:dyDescent="0.2">
      <c r="B21992" s="88"/>
      <c r="C21992" s="88"/>
      <c r="D21992" s="88"/>
      <c r="E21992" s="88"/>
      <c r="F21992" s="88"/>
      <c r="G21992" s="88"/>
      <c r="H21992" s="88"/>
      <c r="I21992" s="88"/>
      <c r="J21992" s="88"/>
      <c r="K21992" s="88"/>
    </row>
    <row r="21993" spans="2:11" ht="12" hidden="1" customHeight="1" x14ac:dyDescent="0.2">
      <c r="B21993" s="88"/>
      <c r="C21993" s="88"/>
      <c r="D21993" s="88"/>
      <c r="E21993" s="88"/>
      <c r="F21993" s="88"/>
      <c r="G21993" s="88"/>
      <c r="H21993" s="88"/>
      <c r="I21993" s="88"/>
      <c r="J21993" s="88"/>
      <c r="K21993" s="88"/>
    </row>
    <row r="21994" spans="2:11" ht="12" hidden="1" customHeight="1" x14ac:dyDescent="0.2">
      <c r="B21994" s="88"/>
      <c r="C21994" s="88"/>
      <c r="D21994" s="88"/>
      <c r="E21994" s="88"/>
      <c r="F21994" s="88"/>
      <c r="G21994" s="88"/>
      <c r="H21994" s="88"/>
      <c r="I21994" s="88"/>
      <c r="J21994" s="88"/>
      <c r="K21994" s="88"/>
    </row>
    <row r="21995" spans="2:11" ht="12" hidden="1" customHeight="1" x14ac:dyDescent="0.2">
      <c r="B21995" s="88"/>
      <c r="C21995" s="88"/>
      <c r="D21995" s="88"/>
      <c r="E21995" s="88"/>
      <c r="F21995" s="88"/>
      <c r="G21995" s="88"/>
      <c r="H21995" s="88"/>
      <c r="I21995" s="88"/>
      <c r="J21995" s="88"/>
      <c r="K21995" s="88"/>
    </row>
    <row r="21996" spans="2:11" ht="12" hidden="1" customHeight="1" x14ac:dyDescent="0.2">
      <c r="B21996" s="88"/>
      <c r="C21996" s="88"/>
      <c r="D21996" s="88"/>
      <c r="E21996" s="88"/>
      <c r="F21996" s="88"/>
      <c r="G21996" s="88"/>
      <c r="H21996" s="88"/>
      <c r="I21996" s="88"/>
      <c r="J21996" s="88"/>
      <c r="K21996" s="88"/>
    </row>
    <row r="21997" spans="2:11" ht="12" hidden="1" customHeight="1" x14ac:dyDescent="0.2">
      <c r="B21997" s="88"/>
      <c r="C21997" s="88"/>
      <c r="D21997" s="88"/>
      <c r="E21997" s="88"/>
      <c r="F21997" s="88"/>
      <c r="G21997" s="88"/>
      <c r="H21997" s="88"/>
      <c r="I21997" s="88"/>
      <c r="J21997" s="88"/>
      <c r="K21997" s="88"/>
    </row>
    <row r="21998" spans="2:11" ht="12" hidden="1" customHeight="1" x14ac:dyDescent="0.2">
      <c r="B21998" s="88"/>
      <c r="C21998" s="88"/>
      <c r="D21998" s="88"/>
      <c r="E21998" s="88"/>
      <c r="F21998" s="88"/>
      <c r="G21998" s="88"/>
      <c r="H21998" s="88"/>
      <c r="I21998" s="88"/>
      <c r="J21998" s="88"/>
      <c r="K21998" s="88"/>
    </row>
    <row r="21999" spans="2:11" ht="12" hidden="1" customHeight="1" x14ac:dyDescent="0.2">
      <c r="B21999" s="88"/>
      <c r="C21999" s="88"/>
      <c r="D21999" s="88"/>
      <c r="E21999" s="88"/>
      <c r="F21999" s="88"/>
      <c r="G21999" s="88"/>
      <c r="H21999" s="88"/>
      <c r="I21999" s="88"/>
      <c r="J21999" s="88"/>
      <c r="K21999" s="88"/>
    </row>
    <row r="22000" spans="2:11" ht="12" hidden="1" customHeight="1" x14ac:dyDescent="0.2">
      <c r="B22000" s="88"/>
      <c r="C22000" s="88"/>
      <c r="D22000" s="88"/>
      <c r="E22000" s="88"/>
      <c r="F22000" s="88"/>
      <c r="G22000" s="88"/>
      <c r="H22000" s="88"/>
      <c r="I22000" s="88"/>
      <c r="J22000" s="88"/>
      <c r="K22000" s="88"/>
    </row>
    <row r="22001" spans="2:11" ht="12" hidden="1" customHeight="1" x14ac:dyDescent="0.2">
      <c r="B22001" s="88"/>
      <c r="C22001" s="88"/>
      <c r="D22001" s="88"/>
      <c r="E22001" s="88"/>
      <c r="F22001" s="88"/>
      <c r="G22001" s="88"/>
      <c r="H22001" s="88"/>
      <c r="I22001" s="88"/>
      <c r="J22001" s="88"/>
      <c r="K22001" s="88"/>
    </row>
    <row r="22002" spans="2:11" ht="12" hidden="1" customHeight="1" x14ac:dyDescent="0.2">
      <c r="B22002" s="88"/>
      <c r="C22002" s="88"/>
      <c r="D22002" s="88"/>
      <c r="E22002" s="88"/>
      <c r="F22002" s="88"/>
      <c r="G22002" s="88"/>
      <c r="H22002" s="88"/>
      <c r="I22002" s="88"/>
      <c r="J22002" s="88"/>
      <c r="K22002" s="88"/>
    </row>
    <row r="22003" spans="2:11" ht="12" hidden="1" customHeight="1" x14ac:dyDescent="0.2">
      <c r="B22003" s="88"/>
      <c r="C22003" s="88"/>
      <c r="D22003" s="88"/>
      <c r="E22003" s="88"/>
      <c r="F22003" s="88"/>
      <c r="G22003" s="88"/>
      <c r="H22003" s="88"/>
      <c r="I22003" s="88"/>
      <c r="J22003" s="88"/>
      <c r="K22003" s="88"/>
    </row>
    <row r="22004" spans="2:11" ht="12" hidden="1" customHeight="1" x14ac:dyDescent="0.2">
      <c r="B22004" s="88"/>
      <c r="C22004" s="88"/>
      <c r="D22004" s="88"/>
      <c r="E22004" s="88"/>
      <c r="F22004" s="88"/>
      <c r="G22004" s="88"/>
      <c r="H22004" s="88"/>
      <c r="I22004" s="88"/>
      <c r="J22004" s="88"/>
      <c r="K22004" s="88"/>
    </row>
    <row r="22005" spans="2:11" ht="12" hidden="1" customHeight="1" x14ac:dyDescent="0.2">
      <c r="B22005" s="88"/>
      <c r="C22005" s="88"/>
      <c r="D22005" s="88"/>
      <c r="E22005" s="88"/>
      <c r="F22005" s="88"/>
      <c r="G22005" s="88"/>
      <c r="H22005" s="88"/>
      <c r="I22005" s="88"/>
      <c r="J22005" s="88"/>
      <c r="K22005" s="88"/>
    </row>
    <row r="22006" spans="2:11" ht="12" hidden="1" customHeight="1" x14ac:dyDescent="0.2">
      <c r="B22006" s="88"/>
      <c r="C22006" s="88"/>
      <c r="D22006" s="88"/>
      <c r="E22006" s="88"/>
      <c r="F22006" s="88"/>
      <c r="G22006" s="88"/>
      <c r="H22006" s="88"/>
      <c r="I22006" s="88"/>
      <c r="J22006" s="88"/>
      <c r="K22006" s="88"/>
    </row>
    <row r="22007" spans="2:11" ht="12" hidden="1" customHeight="1" x14ac:dyDescent="0.2">
      <c r="B22007" s="88"/>
      <c r="C22007" s="88"/>
      <c r="D22007" s="88"/>
      <c r="E22007" s="88"/>
      <c r="F22007" s="88"/>
      <c r="G22007" s="88"/>
      <c r="H22007" s="88"/>
      <c r="I22007" s="88"/>
      <c r="J22007" s="88"/>
      <c r="K22007" s="88"/>
    </row>
    <row r="22008" spans="2:11" ht="12" hidden="1" customHeight="1" x14ac:dyDescent="0.2">
      <c r="B22008" s="88"/>
      <c r="C22008" s="88"/>
      <c r="D22008" s="88"/>
      <c r="E22008" s="88"/>
      <c r="F22008" s="88"/>
      <c r="G22008" s="88"/>
      <c r="H22008" s="88"/>
      <c r="I22008" s="88"/>
      <c r="J22008" s="88"/>
      <c r="K22008" s="88"/>
    </row>
    <row r="22009" spans="2:11" ht="12" hidden="1" customHeight="1" x14ac:dyDescent="0.2">
      <c r="B22009" s="88"/>
      <c r="C22009" s="88"/>
      <c r="D22009" s="88"/>
      <c r="E22009" s="88"/>
      <c r="F22009" s="88"/>
      <c r="G22009" s="88"/>
      <c r="H22009" s="88"/>
      <c r="I22009" s="88"/>
      <c r="J22009" s="88"/>
      <c r="K22009" s="88"/>
    </row>
    <row r="22010" spans="2:11" ht="12" hidden="1" customHeight="1" x14ac:dyDescent="0.2">
      <c r="B22010" s="88"/>
      <c r="C22010" s="88"/>
      <c r="D22010" s="88"/>
      <c r="E22010" s="88"/>
      <c r="F22010" s="88"/>
      <c r="G22010" s="88"/>
      <c r="H22010" s="88"/>
      <c r="I22010" s="88"/>
      <c r="J22010" s="88"/>
      <c r="K22010" s="88"/>
    </row>
    <row r="22011" spans="2:11" ht="12" hidden="1" customHeight="1" x14ac:dyDescent="0.2">
      <c r="B22011" s="88"/>
      <c r="C22011" s="88"/>
      <c r="D22011" s="88"/>
      <c r="E22011" s="88"/>
      <c r="F22011" s="88"/>
      <c r="G22011" s="88"/>
      <c r="H22011" s="88"/>
      <c r="I22011" s="88"/>
      <c r="J22011" s="88"/>
      <c r="K22011" s="88"/>
    </row>
    <row r="22012" spans="2:11" ht="12" hidden="1" customHeight="1" x14ac:dyDescent="0.2">
      <c r="B22012" s="88"/>
      <c r="C22012" s="88"/>
      <c r="D22012" s="88"/>
      <c r="E22012" s="88"/>
      <c r="F22012" s="88"/>
      <c r="G22012" s="88"/>
      <c r="H22012" s="88"/>
      <c r="I22012" s="88"/>
      <c r="J22012" s="88"/>
      <c r="K22012" s="88"/>
    </row>
    <row r="22013" spans="2:11" ht="12" hidden="1" customHeight="1" x14ac:dyDescent="0.2">
      <c r="B22013" s="88"/>
      <c r="C22013" s="88"/>
      <c r="D22013" s="88"/>
      <c r="E22013" s="88"/>
      <c r="F22013" s="88"/>
      <c r="G22013" s="88"/>
      <c r="H22013" s="88"/>
      <c r="I22013" s="88"/>
      <c r="J22013" s="88"/>
      <c r="K22013" s="88"/>
    </row>
    <row r="22014" spans="2:11" ht="12" hidden="1" customHeight="1" x14ac:dyDescent="0.2">
      <c r="B22014" s="88"/>
      <c r="C22014" s="88"/>
      <c r="D22014" s="88"/>
      <c r="E22014" s="88"/>
      <c r="F22014" s="88"/>
      <c r="G22014" s="88"/>
      <c r="H22014" s="88"/>
      <c r="I22014" s="88"/>
      <c r="J22014" s="88"/>
      <c r="K22014" s="88"/>
    </row>
    <row r="22015" spans="2:11" ht="12" hidden="1" customHeight="1" x14ac:dyDescent="0.2">
      <c r="B22015" s="88"/>
      <c r="C22015" s="88"/>
      <c r="D22015" s="88"/>
      <c r="E22015" s="88"/>
      <c r="F22015" s="88"/>
      <c r="G22015" s="88"/>
      <c r="H22015" s="88"/>
      <c r="I22015" s="88"/>
      <c r="J22015" s="88"/>
      <c r="K22015" s="88"/>
    </row>
    <row r="22016" spans="2:11" ht="12" hidden="1" customHeight="1" x14ac:dyDescent="0.2">
      <c r="B22016" s="88"/>
      <c r="C22016" s="88"/>
      <c r="D22016" s="88"/>
      <c r="E22016" s="88"/>
      <c r="F22016" s="88"/>
      <c r="G22016" s="88"/>
      <c r="H22016" s="88"/>
      <c r="I22016" s="88"/>
      <c r="J22016" s="88"/>
      <c r="K22016" s="88"/>
    </row>
    <row r="22017" spans="2:11" ht="12" hidden="1" customHeight="1" x14ac:dyDescent="0.2">
      <c r="B22017" s="88"/>
      <c r="C22017" s="88"/>
      <c r="D22017" s="88"/>
      <c r="E22017" s="88"/>
      <c r="F22017" s="88"/>
      <c r="G22017" s="88"/>
      <c r="H22017" s="88"/>
      <c r="I22017" s="88"/>
      <c r="J22017" s="88"/>
      <c r="K22017" s="88"/>
    </row>
    <row r="22018" spans="2:11" ht="12" hidden="1" customHeight="1" x14ac:dyDescent="0.2">
      <c r="B22018" s="88"/>
      <c r="C22018" s="88"/>
      <c r="D22018" s="88"/>
      <c r="E22018" s="88"/>
      <c r="F22018" s="88"/>
      <c r="G22018" s="88"/>
      <c r="H22018" s="88"/>
      <c r="I22018" s="88"/>
      <c r="J22018" s="88"/>
      <c r="K22018" s="88"/>
    </row>
    <row r="22019" spans="2:11" ht="12" hidden="1" customHeight="1" x14ac:dyDescent="0.2">
      <c r="B22019" s="88"/>
      <c r="C22019" s="88"/>
      <c r="D22019" s="88"/>
      <c r="E22019" s="88"/>
      <c r="F22019" s="88"/>
      <c r="G22019" s="88"/>
      <c r="H22019" s="88"/>
      <c r="I22019" s="88"/>
      <c r="J22019" s="88"/>
      <c r="K22019" s="88"/>
    </row>
    <row r="22020" spans="2:11" ht="12" hidden="1" customHeight="1" x14ac:dyDescent="0.2">
      <c r="B22020" s="88"/>
      <c r="C22020" s="88"/>
      <c r="D22020" s="88"/>
      <c r="E22020" s="88"/>
      <c r="F22020" s="88"/>
      <c r="G22020" s="88"/>
      <c r="H22020" s="88"/>
      <c r="I22020" s="88"/>
      <c r="J22020" s="88"/>
      <c r="K22020" s="88"/>
    </row>
    <row r="22021" spans="2:11" ht="12" hidden="1" customHeight="1" x14ac:dyDescent="0.2">
      <c r="B22021" s="88"/>
      <c r="C22021" s="88"/>
      <c r="D22021" s="88"/>
      <c r="E22021" s="88"/>
      <c r="F22021" s="88"/>
      <c r="G22021" s="88"/>
      <c r="H22021" s="88"/>
      <c r="I22021" s="88"/>
      <c r="J22021" s="88"/>
      <c r="K22021" s="88"/>
    </row>
    <row r="22022" spans="2:11" ht="12" hidden="1" customHeight="1" x14ac:dyDescent="0.2">
      <c r="B22022" s="88"/>
      <c r="C22022" s="88"/>
      <c r="D22022" s="88"/>
      <c r="E22022" s="88"/>
      <c r="F22022" s="88"/>
      <c r="G22022" s="88"/>
      <c r="H22022" s="88"/>
      <c r="I22022" s="88"/>
      <c r="J22022" s="88"/>
      <c r="K22022" s="88"/>
    </row>
    <row r="22023" spans="2:11" ht="12" hidden="1" customHeight="1" x14ac:dyDescent="0.2">
      <c r="B22023" s="88"/>
      <c r="C22023" s="88"/>
      <c r="D22023" s="88"/>
      <c r="E22023" s="88"/>
      <c r="F22023" s="88"/>
      <c r="G22023" s="88"/>
      <c r="H22023" s="88"/>
      <c r="I22023" s="88"/>
      <c r="J22023" s="88"/>
      <c r="K22023" s="88"/>
    </row>
    <row r="22024" spans="2:11" ht="12" hidden="1" customHeight="1" x14ac:dyDescent="0.2">
      <c r="B22024" s="88"/>
      <c r="C22024" s="88"/>
      <c r="D22024" s="88"/>
      <c r="E22024" s="88"/>
      <c r="F22024" s="88"/>
      <c r="G22024" s="88"/>
      <c r="H22024" s="88"/>
      <c r="I22024" s="88"/>
      <c r="J22024" s="88"/>
      <c r="K22024" s="88"/>
    </row>
    <row r="22025" spans="2:11" ht="12" hidden="1" customHeight="1" x14ac:dyDescent="0.2">
      <c r="B22025" s="88"/>
      <c r="C22025" s="88"/>
      <c r="D22025" s="88"/>
      <c r="E22025" s="88"/>
      <c r="F22025" s="88"/>
      <c r="G22025" s="88"/>
      <c r="H22025" s="88"/>
      <c r="I22025" s="88"/>
      <c r="J22025" s="88"/>
      <c r="K22025" s="88"/>
    </row>
    <row r="22026" spans="2:11" ht="12" hidden="1" customHeight="1" x14ac:dyDescent="0.2">
      <c r="B22026" s="88"/>
      <c r="C22026" s="88"/>
      <c r="D22026" s="88"/>
      <c r="E22026" s="88"/>
      <c r="F22026" s="88"/>
      <c r="G22026" s="88"/>
      <c r="H22026" s="88"/>
      <c r="I22026" s="88"/>
      <c r="J22026" s="88"/>
      <c r="K22026" s="88"/>
    </row>
    <row r="22027" spans="2:11" ht="12" hidden="1" customHeight="1" x14ac:dyDescent="0.2">
      <c r="B22027" s="88"/>
      <c r="C22027" s="88"/>
      <c r="D22027" s="88"/>
      <c r="E22027" s="88"/>
      <c r="F22027" s="88"/>
      <c r="G22027" s="88"/>
      <c r="H22027" s="88"/>
      <c r="I22027" s="88"/>
      <c r="J22027" s="88"/>
      <c r="K22027" s="88"/>
    </row>
    <row r="22028" spans="2:11" ht="12" hidden="1" customHeight="1" x14ac:dyDescent="0.2">
      <c r="B22028" s="88"/>
      <c r="C22028" s="88"/>
      <c r="D22028" s="88"/>
      <c r="E22028" s="88"/>
      <c r="F22028" s="88"/>
      <c r="G22028" s="88"/>
      <c r="H22028" s="88"/>
      <c r="I22028" s="88"/>
      <c r="J22028" s="88"/>
      <c r="K22028" s="88"/>
    </row>
    <row r="22029" spans="2:11" ht="12" hidden="1" customHeight="1" x14ac:dyDescent="0.2">
      <c r="B22029" s="88"/>
      <c r="C22029" s="88"/>
      <c r="D22029" s="88"/>
      <c r="E22029" s="88"/>
      <c r="F22029" s="88"/>
      <c r="G22029" s="88"/>
      <c r="H22029" s="88"/>
      <c r="I22029" s="88"/>
      <c r="J22029" s="88"/>
      <c r="K22029" s="88"/>
    </row>
    <row r="22030" spans="2:11" ht="12" hidden="1" customHeight="1" x14ac:dyDescent="0.2">
      <c r="B22030" s="88"/>
      <c r="C22030" s="88"/>
      <c r="D22030" s="88"/>
      <c r="E22030" s="88"/>
      <c r="F22030" s="88"/>
      <c r="G22030" s="88"/>
      <c r="H22030" s="88"/>
      <c r="I22030" s="88"/>
      <c r="J22030" s="88"/>
      <c r="K22030" s="88"/>
    </row>
    <row r="22031" spans="2:11" ht="12" hidden="1" customHeight="1" x14ac:dyDescent="0.2">
      <c r="B22031" s="88"/>
      <c r="C22031" s="88"/>
      <c r="D22031" s="88"/>
      <c r="E22031" s="88"/>
      <c r="F22031" s="88"/>
      <c r="G22031" s="88"/>
      <c r="H22031" s="88"/>
      <c r="I22031" s="88"/>
      <c r="J22031" s="88"/>
      <c r="K22031" s="88"/>
    </row>
    <row r="22032" spans="2:11" ht="12" hidden="1" customHeight="1" x14ac:dyDescent="0.2">
      <c r="B22032" s="88"/>
      <c r="C22032" s="88"/>
      <c r="D22032" s="88"/>
      <c r="E22032" s="88"/>
      <c r="F22032" s="88"/>
      <c r="G22032" s="88"/>
      <c r="H22032" s="88"/>
      <c r="I22032" s="88"/>
      <c r="J22032" s="88"/>
      <c r="K22032" s="88"/>
    </row>
    <row r="22033" spans="2:11" ht="12" hidden="1" customHeight="1" x14ac:dyDescent="0.2">
      <c r="B22033" s="88"/>
      <c r="C22033" s="88"/>
      <c r="D22033" s="88"/>
      <c r="E22033" s="88"/>
      <c r="F22033" s="88"/>
      <c r="G22033" s="88"/>
      <c r="H22033" s="88"/>
      <c r="I22033" s="88"/>
      <c r="J22033" s="88"/>
      <c r="K22033" s="88"/>
    </row>
    <row r="22034" spans="2:11" ht="12" hidden="1" customHeight="1" x14ac:dyDescent="0.2">
      <c r="B22034" s="88"/>
      <c r="C22034" s="88"/>
      <c r="D22034" s="88"/>
      <c r="E22034" s="88"/>
      <c r="F22034" s="88"/>
      <c r="G22034" s="88"/>
      <c r="H22034" s="88"/>
      <c r="I22034" s="88"/>
      <c r="J22034" s="88"/>
      <c r="K22034" s="88"/>
    </row>
    <row r="22035" spans="2:11" ht="12" hidden="1" customHeight="1" x14ac:dyDescent="0.2">
      <c r="B22035" s="88"/>
      <c r="C22035" s="88"/>
      <c r="D22035" s="88"/>
      <c r="E22035" s="88"/>
      <c r="F22035" s="88"/>
      <c r="G22035" s="88"/>
      <c r="H22035" s="88"/>
      <c r="I22035" s="88"/>
      <c r="J22035" s="88"/>
      <c r="K22035" s="88"/>
    </row>
    <row r="22036" spans="2:11" ht="12" hidden="1" customHeight="1" x14ac:dyDescent="0.2">
      <c r="B22036" s="88"/>
      <c r="C22036" s="88"/>
      <c r="D22036" s="88"/>
      <c r="E22036" s="88"/>
      <c r="F22036" s="88"/>
      <c r="G22036" s="88"/>
      <c r="H22036" s="88"/>
      <c r="I22036" s="88"/>
      <c r="J22036" s="88"/>
      <c r="K22036" s="88"/>
    </row>
    <row r="22037" spans="2:11" ht="12" hidden="1" customHeight="1" x14ac:dyDescent="0.2">
      <c r="B22037" s="88"/>
      <c r="C22037" s="88"/>
      <c r="D22037" s="88"/>
      <c r="E22037" s="88"/>
      <c r="F22037" s="88"/>
      <c r="G22037" s="88"/>
      <c r="H22037" s="88"/>
      <c r="I22037" s="88"/>
      <c r="J22037" s="88"/>
      <c r="K22037" s="88"/>
    </row>
    <row r="22038" spans="2:11" ht="12" hidden="1" customHeight="1" x14ac:dyDescent="0.2">
      <c r="B22038" s="88"/>
      <c r="C22038" s="88"/>
      <c r="D22038" s="88"/>
      <c r="E22038" s="88"/>
      <c r="F22038" s="88"/>
      <c r="G22038" s="88"/>
      <c r="H22038" s="88"/>
      <c r="I22038" s="88"/>
      <c r="J22038" s="88"/>
      <c r="K22038" s="88"/>
    </row>
    <row r="22039" spans="2:11" ht="12" hidden="1" customHeight="1" x14ac:dyDescent="0.2">
      <c r="B22039" s="88"/>
      <c r="C22039" s="88"/>
      <c r="D22039" s="88"/>
      <c r="E22039" s="88"/>
      <c r="F22039" s="88"/>
      <c r="G22039" s="88"/>
      <c r="H22039" s="88"/>
      <c r="I22039" s="88"/>
      <c r="J22039" s="88"/>
      <c r="K22039" s="88"/>
    </row>
    <row r="22040" spans="2:11" ht="12" hidden="1" customHeight="1" x14ac:dyDescent="0.2">
      <c r="B22040" s="88"/>
      <c r="C22040" s="88"/>
      <c r="D22040" s="88"/>
      <c r="E22040" s="88"/>
      <c r="F22040" s="88"/>
      <c r="G22040" s="88"/>
      <c r="H22040" s="88"/>
      <c r="I22040" s="88"/>
      <c r="J22040" s="88"/>
      <c r="K22040" s="88"/>
    </row>
    <row r="22041" spans="2:11" ht="12" hidden="1" customHeight="1" x14ac:dyDescent="0.2">
      <c r="B22041" s="88"/>
      <c r="C22041" s="88"/>
      <c r="D22041" s="88"/>
      <c r="E22041" s="88"/>
      <c r="F22041" s="88"/>
      <c r="G22041" s="88"/>
      <c r="H22041" s="88"/>
      <c r="I22041" s="88"/>
      <c r="J22041" s="88"/>
      <c r="K22041" s="88"/>
    </row>
    <row r="22042" spans="2:11" ht="12" hidden="1" customHeight="1" x14ac:dyDescent="0.2">
      <c r="B22042" s="88"/>
      <c r="C22042" s="88"/>
      <c r="D22042" s="88"/>
      <c r="E22042" s="88"/>
      <c r="F22042" s="88"/>
      <c r="G22042" s="88"/>
      <c r="H22042" s="88"/>
      <c r="I22042" s="88"/>
      <c r="J22042" s="88"/>
      <c r="K22042" s="88"/>
    </row>
    <row r="22043" spans="2:11" ht="12" hidden="1" customHeight="1" x14ac:dyDescent="0.2">
      <c r="B22043" s="88"/>
      <c r="C22043" s="88"/>
      <c r="D22043" s="88"/>
      <c r="E22043" s="88"/>
      <c r="F22043" s="88"/>
      <c r="G22043" s="88"/>
      <c r="H22043" s="88"/>
      <c r="I22043" s="88"/>
      <c r="J22043" s="88"/>
      <c r="K22043" s="88"/>
    </row>
    <row r="22044" spans="2:11" ht="12" hidden="1" customHeight="1" x14ac:dyDescent="0.2">
      <c r="B22044" s="88"/>
      <c r="C22044" s="88"/>
      <c r="D22044" s="88"/>
      <c r="E22044" s="88"/>
      <c r="F22044" s="88"/>
      <c r="G22044" s="88"/>
      <c r="H22044" s="88"/>
      <c r="I22044" s="88"/>
      <c r="J22044" s="88"/>
      <c r="K22044" s="88"/>
    </row>
    <row r="22045" spans="2:11" ht="12" hidden="1" customHeight="1" x14ac:dyDescent="0.2">
      <c r="B22045" s="88"/>
      <c r="C22045" s="88"/>
      <c r="D22045" s="88"/>
      <c r="E22045" s="88"/>
      <c r="F22045" s="88"/>
      <c r="G22045" s="88"/>
      <c r="H22045" s="88"/>
      <c r="I22045" s="88"/>
      <c r="J22045" s="88"/>
      <c r="K22045" s="88"/>
    </row>
    <row r="22046" spans="2:11" ht="12" hidden="1" customHeight="1" x14ac:dyDescent="0.2">
      <c r="B22046" s="88"/>
      <c r="C22046" s="88"/>
      <c r="D22046" s="88"/>
      <c r="E22046" s="88"/>
      <c r="F22046" s="88"/>
      <c r="G22046" s="88"/>
      <c r="H22046" s="88"/>
      <c r="I22046" s="88"/>
      <c r="J22046" s="88"/>
      <c r="K22046" s="88"/>
    </row>
    <row r="22047" spans="2:11" ht="12" hidden="1" customHeight="1" x14ac:dyDescent="0.2">
      <c r="B22047" s="88"/>
      <c r="C22047" s="88"/>
      <c r="D22047" s="88"/>
      <c r="E22047" s="88"/>
      <c r="F22047" s="88"/>
      <c r="G22047" s="88"/>
      <c r="H22047" s="88"/>
      <c r="I22047" s="88"/>
      <c r="J22047" s="88"/>
      <c r="K22047" s="88"/>
    </row>
    <row r="22048" spans="2:11" ht="12" hidden="1" customHeight="1" x14ac:dyDescent="0.2">
      <c r="B22048" s="88"/>
      <c r="C22048" s="88"/>
      <c r="D22048" s="88"/>
      <c r="E22048" s="88"/>
      <c r="F22048" s="88"/>
      <c r="G22048" s="88"/>
      <c r="H22048" s="88"/>
      <c r="I22048" s="88"/>
      <c r="J22048" s="88"/>
      <c r="K22048" s="88"/>
    </row>
    <row r="22049" spans="2:11" ht="12" hidden="1" customHeight="1" x14ac:dyDescent="0.2">
      <c r="B22049" s="88"/>
      <c r="C22049" s="88"/>
      <c r="D22049" s="88"/>
      <c r="E22049" s="88"/>
      <c r="F22049" s="88"/>
      <c r="G22049" s="88"/>
      <c r="H22049" s="88"/>
      <c r="I22049" s="88"/>
      <c r="J22049" s="88"/>
      <c r="K22049" s="88"/>
    </row>
    <row r="22050" spans="2:11" ht="12" hidden="1" customHeight="1" x14ac:dyDescent="0.2">
      <c r="B22050" s="88"/>
      <c r="C22050" s="88"/>
      <c r="D22050" s="88"/>
      <c r="E22050" s="88"/>
      <c r="F22050" s="88"/>
      <c r="G22050" s="88"/>
      <c r="H22050" s="88"/>
      <c r="I22050" s="88"/>
      <c r="J22050" s="88"/>
      <c r="K22050" s="88"/>
    </row>
    <row r="22051" spans="2:11" ht="12" hidden="1" customHeight="1" x14ac:dyDescent="0.2">
      <c r="B22051" s="88"/>
      <c r="C22051" s="88"/>
      <c r="D22051" s="88"/>
      <c r="E22051" s="88"/>
      <c r="F22051" s="88"/>
      <c r="G22051" s="88"/>
      <c r="H22051" s="88"/>
      <c r="I22051" s="88"/>
      <c r="J22051" s="88"/>
      <c r="K22051" s="88"/>
    </row>
    <row r="22052" spans="2:11" ht="12" hidden="1" customHeight="1" x14ac:dyDescent="0.2">
      <c r="B22052" s="88"/>
      <c r="C22052" s="88"/>
      <c r="D22052" s="88"/>
      <c r="E22052" s="88"/>
      <c r="F22052" s="88"/>
      <c r="G22052" s="88"/>
      <c r="H22052" s="88"/>
      <c r="I22052" s="88"/>
      <c r="J22052" s="88"/>
      <c r="K22052" s="88"/>
    </row>
    <row r="22053" spans="2:11" ht="12" hidden="1" customHeight="1" x14ac:dyDescent="0.2">
      <c r="B22053" s="88"/>
      <c r="C22053" s="88"/>
      <c r="D22053" s="88"/>
      <c r="E22053" s="88"/>
      <c r="F22053" s="88"/>
      <c r="G22053" s="88"/>
      <c r="H22053" s="88"/>
      <c r="I22053" s="88"/>
      <c r="J22053" s="88"/>
      <c r="K22053" s="88"/>
    </row>
    <row r="22054" spans="2:11" ht="12" hidden="1" customHeight="1" x14ac:dyDescent="0.2">
      <c r="B22054" s="88"/>
      <c r="C22054" s="88"/>
      <c r="D22054" s="88"/>
      <c r="E22054" s="88"/>
      <c r="F22054" s="88"/>
      <c r="G22054" s="88"/>
      <c r="H22054" s="88"/>
      <c r="I22054" s="88"/>
      <c r="J22054" s="88"/>
      <c r="K22054" s="88"/>
    </row>
    <row r="22055" spans="2:11" ht="12" hidden="1" customHeight="1" x14ac:dyDescent="0.2">
      <c r="B22055" s="88"/>
      <c r="C22055" s="88"/>
      <c r="D22055" s="88"/>
      <c r="E22055" s="88"/>
      <c r="F22055" s="88"/>
      <c r="G22055" s="88"/>
      <c r="H22055" s="88"/>
      <c r="I22055" s="88"/>
      <c r="J22055" s="88"/>
      <c r="K22055" s="88"/>
    </row>
    <row r="22056" spans="2:11" ht="12" hidden="1" customHeight="1" x14ac:dyDescent="0.2">
      <c r="B22056" s="88"/>
      <c r="C22056" s="88"/>
      <c r="D22056" s="88"/>
      <c r="E22056" s="88"/>
      <c r="F22056" s="88"/>
      <c r="G22056" s="88"/>
      <c r="H22056" s="88"/>
      <c r="I22056" s="88"/>
      <c r="J22056" s="88"/>
      <c r="K22056" s="88"/>
    </row>
    <row r="22057" spans="2:11" ht="12" hidden="1" customHeight="1" x14ac:dyDescent="0.2">
      <c r="B22057" s="88"/>
      <c r="C22057" s="88"/>
      <c r="D22057" s="88"/>
      <c r="E22057" s="88"/>
      <c r="F22057" s="88"/>
      <c r="G22057" s="88"/>
      <c r="H22057" s="88"/>
      <c r="I22057" s="88"/>
      <c r="J22057" s="88"/>
      <c r="K22057" s="88"/>
    </row>
    <row r="22058" spans="2:11" ht="12" hidden="1" customHeight="1" x14ac:dyDescent="0.2">
      <c r="B22058" s="88"/>
      <c r="C22058" s="88"/>
      <c r="D22058" s="88"/>
      <c r="E22058" s="88"/>
      <c r="F22058" s="88"/>
      <c r="G22058" s="88"/>
      <c r="H22058" s="88"/>
      <c r="I22058" s="88"/>
      <c r="J22058" s="88"/>
      <c r="K22058" s="88"/>
    </row>
    <row r="22059" spans="2:11" ht="12" hidden="1" customHeight="1" x14ac:dyDescent="0.2">
      <c r="B22059" s="88"/>
      <c r="C22059" s="88"/>
      <c r="D22059" s="88"/>
      <c r="E22059" s="88"/>
      <c r="F22059" s="88"/>
      <c r="G22059" s="88"/>
      <c r="H22059" s="88"/>
      <c r="I22059" s="88"/>
      <c r="J22059" s="88"/>
      <c r="K22059" s="88"/>
    </row>
    <row r="22060" spans="2:11" ht="12" hidden="1" customHeight="1" x14ac:dyDescent="0.2">
      <c r="B22060" s="88"/>
      <c r="C22060" s="88"/>
      <c r="D22060" s="88"/>
      <c r="E22060" s="88"/>
      <c r="F22060" s="88"/>
      <c r="G22060" s="88"/>
      <c r="H22060" s="88"/>
      <c r="I22060" s="88"/>
      <c r="J22060" s="88"/>
      <c r="K22060" s="88"/>
    </row>
    <row r="22061" spans="2:11" ht="12" hidden="1" customHeight="1" x14ac:dyDescent="0.2">
      <c r="B22061" s="88"/>
      <c r="C22061" s="88"/>
      <c r="D22061" s="88"/>
      <c r="E22061" s="88"/>
      <c r="F22061" s="88"/>
      <c r="G22061" s="88"/>
      <c r="H22061" s="88"/>
      <c r="I22061" s="88"/>
      <c r="J22061" s="88"/>
      <c r="K22061" s="88"/>
    </row>
    <row r="22062" spans="2:11" ht="12" hidden="1" customHeight="1" x14ac:dyDescent="0.2">
      <c r="B22062" s="88"/>
      <c r="C22062" s="88"/>
      <c r="D22062" s="88"/>
      <c r="E22062" s="88"/>
      <c r="F22062" s="88"/>
      <c r="G22062" s="88"/>
      <c r="H22062" s="88"/>
      <c r="I22062" s="88"/>
      <c r="J22062" s="88"/>
      <c r="K22062" s="88"/>
    </row>
    <row r="22063" spans="2:11" ht="12" hidden="1" customHeight="1" x14ac:dyDescent="0.2">
      <c r="B22063" s="88"/>
      <c r="C22063" s="88"/>
      <c r="D22063" s="88"/>
      <c r="E22063" s="88"/>
      <c r="F22063" s="88"/>
      <c r="G22063" s="88"/>
      <c r="H22063" s="88"/>
      <c r="I22063" s="88"/>
      <c r="J22063" s="88"/>
      <c r="K22063" s="88"/>
    </row>
    <row r="22064" spans="2:11" ht="12" hidden="1" customHeight="1" x14ac:dyDescent="0.2">
      <c r="B22064" s="88"/>
      <c r="C22064" s="88"/>
      <c r="D22064" s="88"/>
      <c r="E22064" s="88"/>
      <c r="F22064" s="88"/>
      <c r="G22064" s="88"/>
      <c r="H22064" s="88"/>
      <c r="I22064" s="88"/>
      <c r="J22064" s="88"/>
      <c r="K22064" s="88"/>
    </row>
    <row r="22065" spans="2:11" ht="12" hidden="1" customHeight="1" x14ac:dyDescent="0.2">
      <c r="B22065" s="88"/>
      <c r="C22065" s="88"/>
      <c r="D22065" s="88"/>
      <c r="E22065" s="88"/>
      <c r="F22065" s="88"/>
      <c r="G22065" s="88"/>
      <c r="H22065" s="88"/>
      <c r="I22065" s="88"/>
      <c r="J22065" s="88"/>
      <c r="K22065" s="88"/>
    </row>
    <row r="22066" spans="2:11" ht="12" hidden="1" customHeight="1" x14ac:dyDescent="0.2">
      <c r="B22066" s="88"/>
      <c r="C22066" s="88"/>
      <c r="D22066" s="88"/>
      <c r="E22066" s="88"/>
      <c r="F22066" s="88"/>
      <c r="G22066" s="88"/>
      <c r="H22066" s="88"/>
      <c r="I22066" s="88"/>
      <c r="J22066" s="88"/>
      <c r="K22066" s="88"/>
    </row>
    <row r="22067" spans="2:11" ht="12" hidden="1" customHeight="1" x14ac:dyDescent="0.2">
      <c r="B22067" s="88"/>
      <c r="C22067" s="88"/>
      <c r="D22067" s="88"/>
      <c r="E22067" s="88"/>
      <c r="F22067" s="88"/>
      <c r="G22067" s="88"/>
      <c r="H22067" s="88"/>
      <c r="I22067" s="88"/>
      <c r="J22067" s="88"/>
      <c r="K22067" s="88"/>
    </row>
    <row r="22068" spans="2:11" ht="12" hidden="1" customHeight="1" x14ac:dyDescent="0.2">
      <c r="B22068" s="88"/>
      <c r="C22068" s="88"/>
      <c r="D22068" s="88"/>
      <c r="E22068" s="88"/>
      <c r="F22068" s="88"/>
      <c r="G22068" s="88"/>
      <c r="H22068" s="88"/>
      <c r="I22068" s="88"/>
      <c r="J22068" s="88"/>
      <c r="K22068" s="88"/>
    </row>
    <row r="22069" spans="2:11" ht="12" hidden="1" customHeight="1" x14ac:dyDescent="0.2">
      <c r="B22069" s="88"/>
      <c r="C22069" s="88"/>
      <c r="D22069" s="88"/>
      <c r="E22069" s="88"/>
      <c r="F22069" s="88"/>
      <c r="G22069" s="88"/>
      <c r="H22069" s="88"/>
      <c r="I22069" s="88"/>
      <c r="J22069" s="88"/>
      <c r="K22069" s="88"/>
    </row>
    <row r="22070" spans="2:11" ht="12" hidden="1" customHeight="1" x14ac:dyDescent="0.2">
      <c r="B22070" s="88"/>
      <c r="C22070" s="88"/>
      <c r="D22070" s="88"/>
      <c r="E22070" s="88"/>
      <c r="F22070" s="88"/>
      <c r="G22070" s="88"/>
      <c r="H22070" s="88"/>
      <c r="I22070" s="88"/>
      <c r="J22070" s="88"/>
      <c r="K22070" s="88"/>
    </row>
    <row r="22071" spans="2:11" ht="12" hidden="1" customHeight="1" x14ac:dyDescent="0.2">
      <c r="B22071" s="88"/>
      <c r="C22071" s="88"/>
      <c r="D22071" s="88"/>
      <c r="E22071" s="88"/>
      <c r="F22071" s="88"/>
      <c r="G22071" s="88"/>
      <c r="H22071" s="88"/>
      <c r="I22071" s="88"/>
      <c r="J22071" s="88"/>
      <c r="K22071" s="88"/>
    </row>
    <row r="22072" spans="2:11" ht="12" hidden="1" customHeight="1" x14ac:dyDescent="0.2">
      <c r="B22072" s="88"/>
      <c r="C22072" s="88"/>
      <c r="D22072" s="88"/>
      <c r="E22072" s="88"/>
      <c r="F22072" s="88"/>
      <c r="G22072" s="88"/>
      <c r="H22072" s="88"/>
      <c r="I22072" s="88"/>
      <c r="J22072" s="88"/>
      <c r="K22072" s="88"/>
    </row>
    <row r="22073" spans="2:11" ht="12" hidden="1" customHeight="1" x14ac:dyDescent="0.2">
      <c r="B22073" s="88"/>
      <c r="C22073" s="88"/>
      <c r="D22073" s="88"/>
      <c r="E22073" s="88"/>
      <c r="F22073" s="88"/>
      <c r="G22073" s="88"/>
      <c r="H22073" s="88"/>
      <c r="I22073" s="88"/>
      <c r="J22073" s="88"/>
      <c r="K22073" s="88"/>
    </row>
    <row r="22074" spans="2:11" ht="12" hidden="1" customHeight="1" x14ac:dyDescent="0.2">
      <c r="B22074" s="88"/>
      <c r="C22074" s="88"/>
      <c r="D22074" s="88"/>
      <c r="E22074" s="88"/>
      <c r="F22074" s="88"/>
      <c r="G22074" s="88"/>
      <c r="H22074" s="88"/>
      <c r="I22074" s="88"/>
      <c r="J22074" s="88"/>
      <c r="K22074" s="88"/>
    </row>
    <row r="22075" spans="2:11" ht="12" hidden="1" customHeight="1" x14ac:dyDescent="0.2">
      <c r="B22075" s="88"/>
      <c r="C22075" s="88"/>
      <c r="D22075" s="88"/>
      <c r="E22075" s="88"/>
      <c r="F22075" s="88"/>
      <c r="G22075" s="88"/>
      <c r="H22075" s="88"/>
      <c r="I22075" s="88"/>
      <c r="J22075" s="88"/>
      <c r="K22075" s="88"/>
    </row>
    <row r="22076" spans="2:11" ht="12" hidden="1" customHeight="1" x14ac:dyDescent="0.2">
      <c r="B22076" s="88"/>
      <c r="C22076" s="88"/>
      <c r="D22076" s="88"/>
      <c r="E22076" s="88"/>
      <c r="F22076" s="88"/>
      <c r="G22076" s="88"/>
      <c r="H22076" s="88"/>
      <c r="I22076" s="88"/>
      <c r="J22076" s="88"/>
      <c r="K22076" s="88"/>
    </row>
    <row r="22077" spans="2:11" ht="12" hidden="1" customHeight="1" x14ac:dyDescent="0.2">
      <c r="B22077" s="88"/>
      <c r="C22077" s="88"/>
      <c r="D22077" s="88"/>
      <c r="E22077" s="88"/>
      <c r="F22077" s="88"/>
      <c r="G22077" s="88"/>
      <c r="H22077" s="88"/>
      <c r="I22077" s="88"/>
      <c r="J22077" s="88"/>
      <c r="K22077" s="88"/>
    </row>
    <row r="22078" spans="2:11" ht="12" hidden="1" customHeight="1" x14ac:dyDescent="0.2">
      <c r="B22078" s="88"/>
      <c r="C22078" s="88"/>
      <c r="D22078" s="88"/>
      <c r="E22078" s="88"/>
      <c r="F22078" s="88"/>
      <c r="G22078" s="88"/>
      <c r="H22078" s="88"/>
      <c r="I22078" s="88"/>
      <c r="J22078" s="88"/>
      <c r="K22078" s="88"/>
    </row>
    <row r="22079" spans="2:11" ht="12" hidden="1" customHeight="1" x14ac:dyDescent="0.2">
      <c r="B22079" s="88"/>
      <c r="C22079" s="88"/>
      <c r="D22079" s="88"/>
      <c r="E22079" s="88"/>
      <c r="F22079" s="88"/>
      <c r="G22079" s="88"/>
      <c r="H22079" s="88"/>
      <c r="I22079" s="88"/>
      <c r="J22079" s="88"/>
      <c r="K22079" s="88"/>
    </row>
    <row r="22080" spans="2:11" ht="12" hidden="1" customHeight="1" x14ac:dyDescent="0.2">
      <c r="B22080" s="88"/>
      <c r="C22080" s="88"/>
      <c r="D22080" s="88"/>
      <c r="E22080" s="88"/>
      <c r="F22080" s="88"/>
      <c r="G22080" s="88"/>
      <c r="H22080" s="88"/>
      <c r="I22080" s="88"/>
      <c r="J22080" s="88"/>
      <c r="K22080" s="88"/>
    </row>
    <row r="22081" spans="2:11" ht="12" hidden="1" customHeight="1" x14ac:dyDescent="0.2">
      <c r="B22081" s="88"/>
      <c r="C22081" s="88"/>
      <c r="D22081" s="88"/>
      <c r="E22081" s="88"/>
      <c r="F22081" s="88"/>
      <c r="G22081" s="88"/>
      <c r="H22081" s="88"/>
      <c r="I22081" s="88"/>
      <c r="J22081" s="88"/>
      <c r="K22081" s="88"/>
    </row>
    <row r="22082" spans="2:11" ht="12" hidden="1" customHeight="1" x14ac:dyDescent="0.2">
      <c r="B22082" s="88"/>
      <c r="C22082" s="88"/>
      <c r="D22082" s="88"/>
      <c r="E22082" s="88"/>
      <c r="F22082" s="88"/>
      <c r="G22082" s="88"/>
      <c r="H22082" s="88"/>
      <c r="I22082" s="88"/>
      <c r="J22082" s="88"/>
      <c r="K22082" s="88"/>
    </row>
    <row r="22083" spans="2:11" ht="12" hidden="1" customHeight="1" x14ac:dyDescent="0.2">
      <c r="B22083" s="88"/>
      <c r="C22083" s="88"/>
      <c r="D22083" s="88"/>
      <c r="E22083" s="88"/>
      <c r="F22083" s="88"/>
      <c r="G22083" s="88"/>
      <c r="H22083" s="88"/>
      <c r="I22083" s="88"/>
      <c r="J22083" s="88"/>
      <c r="K22083" s="88"/>
    </row>
    <row r="22084" spans="2:11" ht="12" hidden="1" customHeight="1" x14ac:dyDescent="0.2">
      <c r="B22084" s="88"/>
      <c r="C22084" s="88"/>
      <c r="D22084" s="88"/>
      <c r="E22084" s="88"/>
      <c r="F22084" s="88"/>
      <c r="G22084" s="88"/>
      <c r="H22084" s="88"/>
      <c r="I22084" s="88"/>
      <c r="J22084" s="88"/>
      <c r="K22084" s="88"/>
    </row>
    <row r="22085" spans="2:11" ht="12" hidden="1" customHeight="1" x14ac:dyDescent="0.2">
      <c r="B22085" s="88"/>
      <c r="C22085" s="88"/>
      <c r="D22085" s="88"/>
      <c r="E22085" s="88"/>
      <c r="F22085" s="88"/>
      <c r="G22085" s="88"/>
      <c r="H22085" s="88"/>
      <c r="I22085" s="88"/>
      <c r="J22085" s="88"/>
      <c r="K22085" s="88"/>
    </row>
    <row r="22086" spans="2:11" ht="12" hidden="1" customHeight="1" x14ac:dyDescent="0.2">
      <c r="B22086" s="88"/>
      <c r="C22086" s="88"/>
      <c r="D22086" s="88"/>
      <c r="E22086" s="88"/>
      <c r="F22086" s="88"/>
      <c r="G22086" s="88"/>
      <c r="H22086" s="88"/>
      <c r="I22086" s="88"/>
      <c r="J22086" s="88"/>
      <c r="K22086" s="88"/>
    </row>
    <row r="22087" spans="2:11" ht="12" hidden="1" customHeight="1" x14ac:dyDescent="0.2">
      <c r="B22087" s="88"/>
      <c r="C22087" s="88"/>
      <c r="D22087" s="88"/>
      <c r="E22087" s="88"/>
      <c r="F22087" s="88"/>
      <c r="G22087" s="88"/>
      <c r="H22087" s="88"/>
      <c r="I22087" s="88"/>
      <c r="J22087" s="88"/>
      <c r="K22087" s="88"/>
    </row>
    <row r="22088" spans="2:11" ht="12" hidden="1" customHeight="1" x14ac:dyDescent="0.2">
      <c r="B22088" s="88"/>
      <c r="C22088" s="88"/>
      <c r="D22088" s="88"/>
      <c r="E22088" s="88"/>
      <c r="F22088" s="88"/>
      <c r="G22088" s="88"/>
      <c r="H22088" s="88"/>
      <c r="I22088" s="88"/>
      <c r="J22088" s="88"/>
      <c r="K22088" s="88"/>
    </row>
    <row r="22089" spans="2:11" ht="12" hidden="1" customHeight="1" x14ac:dyDescent="0.2">
      <c r="B22089" s="88"/>
      <c r="C22089" s="88"/>
      <c r="D22089" s="88"/>
      <c r="E22089" s="88"/>
      <c r="F22089" s="88"/>
      <c r="G22089" s="88"/>
      <c r="H22089" s="88"/>
      <c r="I22089" s="88"/>
      <c r="J22089" s="88"/>
      <c r="K22089" s="88"/>
    </row>
    <row r="22090" spans="2:11" ht="12" hidden="1" customHeight="1" x14ac:dyDescent="0.2">
      <c r="B22090" s="88"/>
      <c r="C22090" s="88"/>
      <c r="D22090" s="88"/>
      <c r="E22090" s="88"/>
      <c r="F22090" s="88"/>
      <c r="G22090" s="88"/>
      <c r="H22090" s="88"/>
      <c r="I22090" s="88"/>
      <c r="J22090" s="88"/>
      <c r="K22090" s="88"/>
    </row>
    <row r="22091" spans="2:11" ht="12" hidden="1" customHeight="1" x14ac:dyDescent="0.2">
      <c r="B22091" s="88"/>
      <c r="C22091" s="88"/>
      <c r="D22091" s="88"/>
      <c r="E22091" s="88"/>
      <c r="F22091" s="88"/>
      <c r="G22091" s="88"/>
      <c r="H22091" s="88"/>
      <c r="I22091" s="88"/>
      <c r="J22091" s="88"/>
      <c r="K22091" s="88"/>
    </row>
    <row r="22092" spans="2:11" ht="12" hidden="1" customHeight="1" x14ac:dyDescent="0.2">
      <c r="B22092" s="88"/>
      <c r="C22092" s="88"/>
      <c r="D22092" s="88"/>
      <c r="E22092" s="88"/>
      <c r="F22092" s="88"/>
      <c r="G22092" s="88"/>
      <c r="H22092" s="88"/>
      <c r="I22092" s="88"/>
      <c r="J22092" s="88"/>
      <c r="K22092" s="88"/>
    </row>
    <row r="22093" spans="2:11" ht="12" hidden="1" customHeight="1" x14ac:dyDescent="0.2">
      <c r="B22093" s="88"/>
      <c r="C22093" s="88"/>
      <c r="D22093" s="88"/>
      <c r="E22093" s="88"/>
      <c r="F22093" s="88"/>
      <c r="G22093" s="88"/>
      <c r="H22093" s="88"/>
      <c r="I22093" s="88"/>
      <c r="J22093" s="88"/>
      <c r="K22093" s="88"/>
    </row>
    <row r="22094" spans="2:11" ht="12" hidden="1" customHeight="1" x14ac:dyDescent="0.2">
      <c r="B22094" s="88"/>
      <c r="C22094" s="88"/>
      <c r="D22094" s="88"/>
      <c r="E22094" s="88"/>
      <c r="F22094" s="88"/>
      <c r="G22094" s="88"/>
      <c r="H22094" s="88"/>
      <c r="I22094" s="88"/>
      <c r="J22094" s="88"/>
      <c r="K22094" s="88"/>
    </row>
    <row r="22095" spans="2:11" ht="12" hidden="1" customHeight="1" x14ac:dyDescent="0.2">
      <c r="B22095" s="88"/>
      <c r="C22095" s="88"/>
      <c r="D22095" s="88"/>
      <c r="E22095" s="88"/>
      <c r="F22095" s="88"/>
      <c r="G22095" s="88"/>
      <c r="H22095" s="88"/>
      <c r="I22095" s="88"/>
      <c r="J22095" s="88"/>
      <c r="K22095" s="88"/>
    </row>
    <row r="22096" spans="2:11" ht="12" hidden="1" customHeight="1" x14ac:dyDescent="0.2">
      <c r="B22096" s="88"/>
      <c r="C22096" s="88"/>
      <c r="D22096" s="88"/>
      <c r="E22096" s="88"/>
      <c r="F22096" s="88"/>
      <c r="G22096" s="88"/>
      <c r="H22096" s="88"/>
      <c r="I22096" s="88"/>
      <c r="J22096" s="88"/>
      <c r="K22096" s="88"/>
    </row>
    <row r="22097" spans="2:11" ht="12" hidden="1" customHeight="1" x14ac:dyDescent="0.2">
      <c r="B22097" s="88"/>
      <c r="C22097" s="88"/>
      <c r="D22097" s="88"/>
      <c r="E22097" s="88"/>
      <c r="F22097" s="88"/>
      <c r="G22097" s="88"/>
      <c r="H22097" s="88"/>
      <c r="I22097" s="88"/>
      <c r="J22097" s="88"/>
      <c r="K22097" s="88"/>
    </row>
    <row r="22098" spans="2:11" ht="12" hidden="1" customHeight="1" x14ac:dyDescent="0.2">
      <c r="B22098" s="88"/>
      <c r="C22098" s="88"/>
      <c r="D22098" s="88"/>
      <c r="E22098" s="88"/>
      <c r="F22098" s="88"/>
      <c r="G22098" s="88"/>
      <c r="H22098" s="88"/>
      <c r="I22098" s="88"/>
      <c r="J22098" s="88"/>
      <c r="K22098" s="88"/>
    </row>
    <row r="22099" spans="2:11" ht="12" hidden="1" customHeight="1" x14ac:dyDescent="0.2">
      <c r="B22099" s="88"/>
      <c r="C22099" s="88"/>
      <c r="D22099" s="88"/>
      <c r="E22099" s="88"/>
      <c r="F22099" s="88"/>
      <c r="G22099" s="88"/>
      <c r="H22099" s="88"/>
      <c r="I22099" s="88"/>
      <c r="J22099" s="88"/>
      <c r="K22099" s="88"/>
    </row>
    <row r="22100" spans="2:11" ht="12" hidden="1" customHeight="1" x14ac:dyDescent="0.2">
      <c r="B22100" s="88"/>
      <c r="C22100" s="88"/>
      <c r="D22100" s="88"/>
      <c r="E22100" s="88"/>
      <c r="F22100" s="88"/>
      <c r="G22100" s="88"/>
      <c r="H22100" s="88"/>
      <c r="I22100" s="88"/>
      <c r="J22100" s="88"/>
      <c r="K22100" s="88"/>
    </row>
    <row r="22101" spans="2:11" ht="12" hidden="1" customHeight="1" x14ac:dyDescent="0.2">
      <c r="B22101" s="88"/>
      <c r="C22101" s="88"/>
      <c r="D22101" s="88"/>
      <c r="E22101" s="88"/>
      <c r="F22101" s="88"/>
      <c r="G22101" s="88"/>
      <c r="H22101" s="88"/>
      <c r="I22101" s="88"/>
      <c r="J22101" s="88"/>
      <c r="K22101" s="88"/>
    </row>
    <row r="22102" spans="2:11" ht="12" hidden="1" customHeight="1" x14ac:dyDescent="0.2">
      <c r="B22102" s="88"/>
      <c r="C22102" s="88"/>
      <c r="D22102" s="88"/>
      <c r="E22102" s="88"/>
      <c r="F22102" s="88"/>
      <c r="G22102" s="88"/>
      <c r="H22102" s="88"/>
      <c r="I22102" s="88"/>
      <c r="J22102" s="88"/>
      <c r="K22102" s="88"/>
    </row>
    <row r="22103" spans="2:11" ht="12" hidden="1" customHeight="1" x14ac:dyDescent="0.2">
      <c r="B22103" s="88"/>
      <c r="C22103" s="88"/>
      <c r="D22103" s="88"/>
      <c r="E22103" s="88"/>
      <c r="F22103" s="88"/>
      <c r="G22103" s="88"/>
      <c r="H22103" s="88"/>
      <c r="I22103" s="88"/>
      <c r="J22103" s="88"/>
      <c r="K22103" s="88"/>
    </row>
    <row r="22104" spans="2:11" ht="12" hidden="1" customHeight="1" x14ac:dyDescent="0.2">
      <c r="B22104" s="88"/>
      <c r="C22104" s="88"/>
      <c r="D22104" s="88"/>
      <c r="E22104" s="88"/>
      <c r="F22104" s="88"/>
      <c r="G22104" s="88"/>
      <c r="H22104" s="88"/>
      <c r="I22104" s="88"/>
      <c r="J22104" s="88"/>
      <c r="K22104" s="88"/>
    </row>
    <row r="22105" spans="2:11" ht="12" hidden="1" customHeight="1" x14ac:dyDescent="0.2">
      <c r="B22105" s="88"/>
      <c r="C22105" s="88"/>
      <c r="D22105" s="88"/>
      <c r="E22105" s="88"/>
      <c r="F22105" s="88"/>
      <c r="G22105" s="88"/>
      <c r="H22105" s="88"/>
      <c r="I22105" s="88"/>
      <c r="J22105" s="88"/>
      <c r="K22105" s="88"/>
    </row>
    <row r="22106" spans="2:11" ht="12" hidden="1" customHeight="1" x14ac:dyDescent="0.2">
      <c r="B22106" s="88"/>
      <c r="C22106" s="88"/>
      <c r="D22106" s="88"/>
      <c r="E22106" s="88"/>
      <c r="F22106" s="88"/>
      <c r="G22106" s="88"/>
      <c r="H22106" s="88"/>
      <c r="I22106" s="88"/>
      <c r="J22106" s="88"/>
      <c r="K22106" s="88"/>
    </row>
    <row r="22107" spans="2:11" ht="12" hidden="1" customHeight="1" x14ac:dyDescent="0.2">
      <c r="B22107" s="88"/>
      <c r="C22107" s="88"/>
      <c r="D22107" s="88"/>
      <c r="E22107" s="88"/>
      <c r="F22107" s="88"/>
      <c r="G22107" s="88"/>
      <c r="H22107" s="88"/>
      <c r="I22107" s="88"/>
      <c r="J22107" s="88"/>
      <c r="K22107" s="88"/>
    </row>
    <row r="22108" spans="2:11" ht="12" hidden="1" customHeight="1" x14ac:dyDescent="0.2">
      <c r="B22108" s="88"/>
      <c r="C22108" s="88"/>
      <c r="D22108" s="88"/>
      <c r="E22108" s="88"/>
      <c r="F22108" s="88"/>
      <c r="G22108" s="88"/>
      <c r="H22108" s="88"/>
      <c r="I22108" s="88"/>
      <c r="J22108" s="88"/>
      <c r="K22108" s="88"/>
    </row>
    <row r="22109" spans="2:11" ht="12" hidden="1" customHeight="1" x14ac:dyDescent="0.2">
      <c r="B22109" s="88"/>
      <c r="C22109" s="88"/>
      <c r="D22109" s="88"/>
      <c r="E22109" s="88"/>
      <c r="F22109" s="88"/>
      <c r="G22109" s="88"/>
      <c r="H22109" s="88"/>
      <c r="I22109" s="88"/>
      <c r="J22109" s="88"/>
      <c r="K22109" s="88"/>
    </row>
    <row r="22110" spans="2:11" ht="12" hidden="1" customHeight="1" x14ac:dyDescent="0.2">
      <c r="B22110" s="88"/>
      <c r="C22110" s="88"/>
      <c r="D22110" s="88"/>
      <c r="E22110" s="88"/>
      <c r="F22110" s="88"/>
      <c r="G22110" s="88"/>
      <c r="H22110" s="88"/>
      <c r="I22110" s="88"/>
      <c r="J22110" s="88"/>
      <c r="K22110" s="88"/>
    </row>
    <row r="22111" spans="2:11" ht="12" hidden="1" customHeight="1" x14ac:dyDescent="0.2">
      <c r="B22111" s="88"/>
      <c r="C22111" s="88"/>
      <c r="D22111" s="88"/>
      <c r="E22111" s="88"/>
      <c r="F22111" s="88"/>
      <c r="G22111" s="88"/>
      <c r="H22111" s="88"/>
      <c r="I22111" s="88"/>
      <c r="J22111" s="88"/>
      <c r="K22111" s="88"/>
    </row>
    <row r="22112" spans="2:11" ht="12" hidden="1" customHeight="1" x14ac:dyDescent="0.2">
      <c r="B22112" s="88"/>
      <c r="C22112" s="88"/>
      <c r="D22112" s="88"/>
      <c r="E22112" s="88"/>
      <c r="F22112" s="88"/>
      <c r="G22112" s="88"/>
      <c r="H22112" s="88"/>
      <c r="I22112" s="88"/>
      <c r="J22112" s="88"/>
      <c r="K22112" s="88"/>
    </row>
    <row r="22113" spans="2:11" ht="12" hidden="1" customHeight="1" x14ac:dyDescent="0.2">
      <c r="B22113" s="88"/>
      <c r="C22113" s="88"/>
      <c r="D22113" s="88"/>
      <c r="E22113" s="88"/>
      <c r="F22113" s="88"/>
      <c r="G22113" s="88"/>
      <c r="H22113" s="88"/>
      <c r="I22113" s="88"/>
      <c r="J22113" s="88"/>
      <c r="K22113" s="88"/>
    </row>
    <row r="22114" spans="2:11" ht="12" hidden="1" customHeight="1" x14ac:dyDescent="0.2">
      <c r="B22114" s="88"/>
      <c r="C22114" s="88"/>
      <c r="D22114" s="88"/>
      <c r="E22114" s="88"/>
      <c r="F22114" s="88"/>
      <c r="G22114" s="88"/>
      <c r="H22114" s="88"/>
      <c r="I22114" s="88"/>
      <c r="J22114" s="88"/>
      <c r="K22114" s="88"/>
    </row>
    <row r="22115" spans="2:11" ht="12" hidden="1" customHeight="1" x14ac:dyDescent="0.2">
      <c r="B22115" s="88"/>
      <c r="C22115" s="88"/>
      <c r="D22115" s="88"/>
      <c r="E22115" s="88"/>
      <c r="F22115" s="88"/>
      <c r="G22115" s="88"/>
      <c r="H22115" s="88"/>
      <c r="I22115" s="88"/>
      <c r="J22115" s="88"/>
      <c r="K22115" s="88"/>
    </row>
    <row r="22116" spans="2:11" ht="12" hidden="1" customHeight="1" x14ac:dyDescent="0.2">
      <c r="B22116" s="88"/>
      <c r="C22116" s="88"/>
      <c r="D22116" s="88"/>
      <c r="E22116" s="88"/>
      <c r="F22116" s="88"/>
      <c r="G22116" s="88"/>
      <c r="H22116" s="88"/>
      <c r="I22116" s="88"/>
      <c r="J22116" s="88"/>
      <c r="K22116" s="88"/>
    </row>
    <row r="22117" spans="2:11" ht="12" hidden="1" customHeight="1" x14ac:dyDescent="0.2">
      <c r="B22117" s="88"/>
      <c r="C22117" s="88"/>
      <c r="D22117" s="88"/>
      <c r="E22117" s="88"/>
      <c r="F22117" s="88"/>
      <c r="G22117" s="88"/>
      <c r="H22117" s="88"/>
      <c r="I22117" s="88"/>
      <c r="J22117" s="88"/>
      <c r="K22117" s="88"/>
    </row>
    <row r="22118" spans="2:11" ht="12" hidden="1" customHeight="1" x14ac:dyDescent="0.2">
      <c r="B22118" s="88"/>
      <c r="C22118" s="88"/>
      <c r="D22118" s="88"/>
      <c r="E22118" s="88"/>
      <c r="F22118" s="88"/>
      <c r="G22118" s="88"/>
      <c r="H22118" s="88"/>
      <c r="I22118" s="88"/>
      <c r="J22118" s="88"/>
      <c r="K22118" s="88"/>
    </row>
    <row r="22119" spans="2:11" ht="12" hidden="1" customHeight="1" x14ac:dyDescent="0.2">
      <c r="B22119" s="88"/>
      <c r="C22119" s="88"/>
      <c r="D22119" s="88"/>
      <c r="E22119" s="88"/>
      <c r="F22119" s="88"/>
      <c r="G22119" s="88"/>
      <c r="H22119" s="88"/>
      <c r="I22119" s="88"/>
      <c r="J22119" s="88"/>
      <c r="K22119" s="88"/>
    </row>
    <row r="22120" spans="2:11" ht="12" hidden="1" customHeight="1" x14ac:dyDescent="0.2">
      <c r="B22120" s="88"/>
      <c r="C22120" s="88"/>
      <c r="D22120" s="88"/>
      <c r="E22120" s="88"/>
      <c r="F22120" s="88"/>
      <c r="G22120" s="88"/>
      <c r="H22120" s="88"/>
      <c r="I22120" s="88"/>
      <c r="J22120" s="88"/>
      <c r="K22120" s="88"/>
    </row>
    <row r="22121" spans="2:11" ht="12" hidden="1" customHeight="1" x14ac:dyDescent="0.2">
      <c r="B22121" s="88"/>
      <c r="C22121" s="88"/>
      <c r="D22121" s="88"/>
      <c r="E22121" s="88"/>
      <c r="F22121" s="88"/>
      <c r="G22121" s="88"/>
      <c r="H22121" s="88"/>
      <c r="I22121" s="88"/>
      <c r="J22121" s="88"/>
      <c r="K22121" s="88"/>
    </row>
    <row r="22122" spans="2:11" ht="12" hidden="1" customHeight="1" x14ac:dyDescent="0.2">
      <c r="B22122" s="88"/>
      <c r="C22122" s="88"/>
      <c r="D22122" s="88"/>
      <c r="E22122" s="88"/>
      <c r="F22122" s="88"/>
      <c r="G22122" s="88"/>
      <c r="H22122" s="88"/>
      <c r="I22122" s="88"/>
      <c r="J22122" s="88"/>
      <c r="K22122" s="88"/>
    </row>
    <row r="22123" spans="2:11" ht="12" hidden="1" customHeight="1" x14ac:dyDescent="0.2">
      <c r="B22123" s="88"/>
      <c r="C22123" s="88"/>
      <c r="D22123" s="88"/>
      <c r="E22123" s="88"/>
      <c r="F22123" s="88"/>
      <c r="G22123" s="88"/>
      <c r="H22123" s="88"/>
      <c r="I22123" s="88"/>
      <c r="J22123" s="88"/>
      <c r="K22123" s="88"/>
    </row>
    <row r="22124" spans="2:11" ht="12" hidden="1" customHeight="1" x14ac:dyDescent="0.2">
      <c r="B22124" s="88"/>
      <c r="C22124" s="88"/>
      <c r="D22124" s="88"/>
      <c r="E22124" s="88"/>
      <c r="F22124" s="88"/>
      <c r="G22124" s="88"/>
      <c r="H22124" s="88"/>
      <c r="I22124" s="88"/>
      <c r="J22124" s="88"/>
      <c r="K22124" s="88"/>
    </row>
    <row r="22125" spans="2:11" ht="12" hidden="1" customHeight="1" x14ac:dyDescent="0.2">
      <c r="B22125" s="88"/>
      <c r="C22125" s="88"/>
      <c r="D22125" s="88"/>
      <c r="E22125" s="88"/>
      <c r="F22125" s="88"/>
      <c r="G22125" s="88"/>
      <c r="H22125" s="88"/>
      <c r="I22125" s="88"/>
      <c r="J22125" s="88"/>
      <c r="K22125" s="88"/>
    </row>
    <row r="22126" spans="2:11" ht="12" hidden="1" customHeight="1" x14ac:dyDescent="0.2">
      <c r="B22126" s="88"/>
      <c r="C22126" s="88"/>
      <c r="D22126" s="88"/>
      <c r="E22126" s="88"/>
      <c r="F22126" s="88"/>
      <c r="G22126" s="88"/>
      <c r="H22126" s="88"/>
      <c r="I22126" s="88"/>
      <c r="J22126" s="88"/>
      <c r="K22126" s="88"/>
    </row>
    <row r="22127" spans="2:11" ht="12" hidden="1" customHeight="1" x14ac:dyDescent="0.2">
      <c r="B22127" s="88"/>
      <c r="C22127" s="88"/>
      <c r="D22127" s="88"/>
      <c r="E22127" s="88"/>
      <c r="F22127" s="88"/>
      <c r="G22127" s="88"/>
      <c r="H22127" s="88"/>
      <c r="I22127" s="88"/>
      <c r="J22127" s="88"/>
      <c r="K22127" s="88"/>
    </row>
    <row r="22128" spans="2:11" ht="12" hidden="1" customHeight="1" x14ac:dyDescent="0.2">
      <c r="B22128" s="88"/>
      <c r="C22128" s="88"/>
      <c r="D22128" s="88"/>
      <c r="E22128" s="88"/>
      <c r="F22128" s="88"/>
      <c r="G22128" s="88"/>
      <c r="H22128" s="88"/>
      <c r="I22128" s="88"/>
      <c r="J22128" s="88"/>
      <c r="K22128" s="88"/>
    </row>
    <row r="22129" spans="2:11" ht="12" hidden="1" customHeight="1" x14ac:dyDescent="0.2">
      <c r="B22129" s="88"/>
      <c r="C22129" s="88"/>
      <c r="D22129" s="88"/>
      <c r="E22129" s="88"/>
      <c r="F22129" s="88"/>
      <c r="G22129" s="88"/>
      <c r="H22129" s="88"/>
      <c r="I22129" s="88"/>
      <c r="J22129" s="88"/>
      <c r="K22129" s="88"/>
    </row>
    <row r="22130" spans="2:11" ht="12" hidden="1" customHeight="1" x14ac:dyDescent="0.2">
      <c r="B22130" s="88"/>
      <c r="C22130" s="88"/>
      <c r="D22130" s="88"/>
      <c r="E22130" s="88"/>
      <c r="F22130" s="88"/>
      <c r="G22130" s="88"/>
      <c r="H22130" s="88"/>
      <c r="I22130" s="88"/>
      <c r="J22130" s="88"/>
      <c r="K22130" s="88"/>
    </row>
    <row r="22131" spans="2:11" ht="12" hidden="1" customHeight="1" x14ac:dyDescent="0.2">
      <c r="B22131" s="88"/>
      <c r="C22131" s="88"/>
      <c r="D22131" s="88"/>
      <c r="E22131" s="88"/>
      <c r="F22131" s="88"/>
      <c r="G22131" s="88"/>
      <c r="H22131" s="88"/>
      <c r="I22131" s="88"/>
      <c r="J22131" s="88"/>
      <c r="K22131" s="88"/>
    </row>
    <row r="22132" spans="2:11" ht="12" hidden="1" customHeight="1" x14ac:dyDescent="0.2">
      <c r="B22132" s="88"/>
      <c r="C22132" s="88"/>
      <c r="D22132" s="88"/>
      <c r="E22132" s="88"/>
      <c r="F22132" s="88"/>
      <c r="G22132" s="88"/>
      <c r="H22132" s="88"/>
      <c r="I22132" s="88"/>
      <c r="J22132" s="88"/>
      <c r="K22132" s="88"/>
    </row>
    <row r="22133" spans="2:11" ht="12" hidden="1" customHeight="1" x14ac:dyDescent="0.2">
      <c r="B22133" s="88"/>
      <c r="C22133" s="88"/>
      <c r="D22133" s="88"/>
      <c r="E22133" s="88"/>
      <c r="F22133" s="88"/>
      <c r="G22133" s="88"/>
      <c r="H22133" s="88"/>
      <c r="I22133" s="88"/>
      <c r="J22133" s="88"/>
      <c r="K22133" s="88"/>
    </row>
    <row r="22134" spans="2:11" ht="12" hidden="1" customHeight="1" x14ac:dyDescent="0.2">
      <c r="B22134" s="88"/>
      <c r="C22134" s="88"/>
      <c r="D22134" s="88"/>
      <c r="E22134" s="88"/>
      <c r="F22134" s="88"/>
      <c r="G22134" s="88"/>
      <c r="H22134" s="88"/>
      <c r="I22134" s="88"/>
      <c r="J22134" s="88"/>
      <c r="K22134" s="88"/>
    </row>
    <row r="22135" spans="2:11" ht="12" hidden="1" customHeight="1" x14ac:dyDescent="0.2">
      <c r="B22135" s="88"/>
      <c r="C22135" s="88"/>
      <c r="D22135" s="88"/>
      <c r="E22135" s="88"/>
      <c r="F22135" s="88"/>
      <c r="G22135" s="88"/>
      <c r="H22135" s="88"/>
      <c r="I22135" s="88"/>
      <c r="J22135" s="88"/>
      <c r="K22135" s="88"/>
    </row>
    <row r="22136" spans="2:11" ht="12" hidden="1" customHeight="1" x14ac:dyDescent="0.2">
      <c r="B22136" s="88"/>
      <c r="C22136" s="88"/>
      <c r="D22136" s="88"/>
      <c r="E22136" s="88"/>
      <c r="F22136" s="88"/>
      <c r="G22136" s="88"/>
      <c r="H22136" s="88"/>
      <c r="I22136" s="88"/>
      <c r="J22136" s="88"/>
      <c r="K22136" s="88"/>
    </row>
    <row r="22137" spans="2:11" ht="12" hidden="1" customHeight="1" x14ac:dyDescent="0.2">
      <c r="B22137" s="88"/>
      <c r="C22137" s="88"/>
      <c r="D22137" s="88"/>
      <c r="E22137" s="88"/>
      <c r="F22137" s="88"/>
      <c r="G22137" s="88"/>
      <c r="H22137" s="88"/>
      <c r="I22137" s="88"/>
      <c r="J22137" s="88"/>
      <c r="K22137" s="88"/>
    </row>
    <row r="22138" spans="2:11" ht="12" hidden="1" customHeight="1" x14ac:dyDescent="0.2">
      <c r="B22138" s="88"/>
      <c r="C22138" s="88"/>
      <c r="D22138" s="88"/>
      <c r="E22138" s="88"/>
      <c r="F22138" s="88"/>
      <c r="G22138" s="88"/>
      <c r="H22138" s="88"/>
      <c r="I22138" s="88"/>
      <c r="J22138" s="88"/>
      <c r="K22138" s="88"/>
    </row>
    <row r="22139" spans="2:11" ht="12" hidden="1" customHeight="1" x14ac:dyDescent="0.2">
      <c r="B22139" s="88"/>
      <c r="C22139" s="88"/>
      <c r="D22139" s="88"/>
      <c r="E22139" s="88"/>
      <c r="F22139" s="88"/>
      <c r="G22139" s="88"/>
      <c r="H22139" s="88"/>
      <c r="I22139" s="88"/>
      <c r="J22139" s="88"/>
      <c r="K22139" s="88"/>
    </row>
    <row r="22140" spans="2:11" ht="12" hidden="1" customHeight="1" x14ac:dyDescent="0.2">
      <c r="B22140" s="88"/>
      <c r="C22140" s="88"/>
      <c r="D22140" s="88"/>
      <c r="E22140" s="88"/>
      <c r="F22140" s="88"/>
      <c r="G22140" s="88"/>
      <c r="H22140" s="88"/>
      <c r="I22140" s="88"/>
      <c r="J22140" s="88"/>
      <c r="K22140" s="88"/>
    </row>
    <row r="22141" spans="2:11" ht="12" hidden="1" customHeight="1" x14ac:dyDescent="0.2">
      <c r="B22141" s="88"/>
      <c r="C22141" s="88"/>
      <c r="D22141" s="88"/>
      <c r="E22141" s="88"/>
      <c r="F22141" s="88"/>
      <c r="G22141" s="88"/>
      <c r="H22141" s="88"/>
      <c r="I22141" s="88"/>
      <c r="J22141" s="88"/>
      <c r="K22141" s="88"/>
    </row>
    <row r="22142" spans="2:11" ht="12" hidden="1" customHeight="1" x14ac:dyDescent="0.2">
      <c r="B22142" s="88"/>
      <c r="C22142" s="88"/>
      <c r="D22142" s="88"/>
      <c r="E22142" s="88"/>
      <c r="F22142" s="88"/>
      <c r="G22142" s="88"/>
      <c r="H22142" s="88"/>
      <c r="I22142" s="88"/>
      <c r="J22142" s="88"/>
      <c r="K22142" s="88"/>
    </row>
    <row r="22143" spans="2:11" ht="12" hidden="1" customHeight="1" x14ac:dyDescent="0.2">
      <c r="B22143" s="88"/>
      <c r="C22143" s="88"/>
      <c r="D22143" s="88"/>
      <c r="E22143" s="88"/>
      <c r="F22143" s="88"/>
      <c r="G22143" s="88"/>
      <c r="H22143" s="88"/>
      <c r="I22143" s="88"/>
      <c r="J22143" s="88"/>
      <c r="K22143" s="88"/>
    </row>
    <row r="22144" spans="2:11" ht="12" hidden="1" customHeight="1" x14ac:dyDescent="0.2">
      <c r="B22144" s="88"/>
      <c r="C22144" s="88"/>
      <c r="D22144" s="88"/>
      <c r="E22144" s="88"/>
      <c r="F22144" s="88"/>
      <c r="G22144" s="88"/>
      <c r="H22144" s="88"/>
      <c r="I22144" s="88"/>
      <c r="J22144" s="88"/>
      <c r="K22144" s="88"/>
    </row>
    <row r="22145" spans="2:11" ht="12" hidden="1" customHeight="1" x14ac:dyDescent="0.2">
      <c r="B22145" s="88"/>
      <c r="C22145" s="88"/>
      <c r="D22145" s="88"/>
      <c r="E22145" s="88"/>
      <c r="F22145" s="88"/>
      <c r="G22145" s="88"/>
      <c r="H22145" s="88"/>
      <c r="I22145" s="88"/>
      <c r="J22145" s="88"/>
      <c r="K22145" s="88"/>
    </row>
    <row r="22146" spans="2:11" ht="12" hidden="1" customHeight="1" x14ac:dyDescent="0.2">
      <c r="B22146" s="88"/>
      <c r="C22146" s="88"/>
      <c r="D22146" s="88"/>
      <c r="E22146" s="88"/>
      <c r="F22146" s="88"/>
      <c r="G22146" s="88"/>
      <c r="H22146" s="88"/>
      <c r="I22146" s="88"/>
      <c r="J22146" s="88"/>
      <c r="K22146" s="88"/>
    </row>
    <row r="22147" spans="2:11" ht="12" hidden="1" customHeight="1" x14ac:dyDescent="0.2">
      <c r="B22147" s="88"/>
      <c r="C22147" s="88"/>
      <c r="D22147" s="88"/>
      <c r="E22147" s="88"/>
      <c r="F22147" s="88"/>
      <c r="G22147" s="88"/>
      <c r="H22147" s="88"/>
      <c r="I22147" s="88"/>
      <c r="J22147" s="88"/>
      <c r="K22147" s="88"/>
    </row>
    <row r="22148" spans="2:11" ht="12" hidden="1" customHeight="1" x14ac:dyDescent="0.2">
      <c r="B22148" s="88"/>
      <c r="C22148" s="88"/>
      <c r="D22148" s="88"/>
      <c r="E22148" s="88"/>
      <c r="F22148" s="88"/>
      <c r="G22148" s="88"/>
      <c r="H22148" s="88"/>
      <c r="I22148" s="88"/>
      <c r="J22148" s="88"/>
      <c r="K22148" s="88"/>
    </row>
    <row r="22149" spans="2:11" ht="12" hidden="1" customHeight="1" x14ac:dyDescent="0.2">
      <c r="B22149" s="88"/>
      <c r="C22149" s="88"/>
      <c r="D22149" s="88"/>
      <c r="E22149" s="88"/>
      <c r="F22149" s="88"/>
      <c r="G22149" s="88"/>
      <c r="H22149" s="88"/>
      <c r="I22149" s="88"/>
      <c r="J22149" s="88"/>
      <c r="K22149" s="88"/>
    </row>
    <row r="22150" spans="2:11" ht="12" hidden="1" customHeight="1" x14ac:dyDescent="0.2">
      <c r="B22150" s="88"/>
      <c r="C22150" s="88"/>
      <c r="D22150" s="88"/>
      <c r="E22150" s="88"/>
      <c r="F22150" s="88"/>
      <c r="G22150" s="88"/>
      <c r="H22150" s="88"/>
      <c r="I22150" s="88"/>
      <c r="J22150" s="88"/>
      <c r="K22150" s="88"/>
    </row>
    <row r="22151" spans="2:11" ht="12" hidden="1" customHeight="1" x14ac:dyDescent="0.2">
      <c r="B22151" s="88"/>
      <c r="C22151" s="88"/>
      <c r="D22151" s="88"/>
      <c r="E22151" s="88"/>
      <c r="F22151" s="88"/>
      <c r="G22151" s="88"/>
      <c r="H22151" s="88"/>
      <c r="I22151" s="88"/>
      <c r="J22151" s="88"/>
      <c r="K22151" s="88"/>
    </row>
    <row r="22152" spans="2:11" ht="12" hidden="1" customHeight="1" x14ac:dyDescent="0.2">
      <c r="B22152" s="88"/>
      <c r="C22152" s="88"/>
      <c r="D22152" s="88"/>
      <c r="E22152" s="88"/>
      <c r="F22152" s="88"/>
      <c r="G22152" s="88"/>
      <c r="H22152" s="88"/>
      <c r="I22152" s="88"/>
      <c r="J22152" s="88"/>
      <c r="K22152" s="88"/>
    </row>
    <row r="22153" spans="2:11" ht="12" hidden="1" customHeight="1" x14ac:dyDescent="0.2">
      <c r="B22153" s="88"/>
      <c r="C22153" s="88"/>
      <c r="D22153" s="88"/>
      <c r="E22153" s="88"/>
      <c r="F22153" s="88"/>
      <c r="G22153" s="88"/>
      <c r="H22153" s="88"/>
      <c r="I22153" s="88"/>
      <c r="J22153" s="88"/>
      <c r="K22153" s="88"/>
    </row>
    <row r="22154" spans="2:11" ht="12" hidden="1" customHeight="1" x14ac:dyDescent="0.2">
      <c r="B22154" s="88"/>
      <c r="C22154" s="88"/>
      <c r="D22154" s="88"/>
      <c r="E22154" s="88"/>
      <c r="F22154" s="88"/>
      <c r="G22154" s="88"/>
      <c r="H22154" s="88"/>
      <c r="I22154" s="88"/>
      <c r="J22154" s="88"/>
      <c r="K22154" s="88"/>
    </row>
    <row r="22155" spans="2:11" ht="12" hidden="1" customHeight="1" x14ac:dyDescent="0.2">
      <c r="B22155" s="88"/>
      <c r="C22155" s="88"/>
      <c r="D22155" s="88"/>
      <c r="E22155" s="88"/>
      <c r="F22155" s="88"/>
      <c r="G22155" s="88"/>
      <c r="H22155" s="88"/>
      <c r="I22155" s="88"/>
      <c r="J22155" s="88"/>
      <c r="K22155" s="88"/>
    </row>
    <row r="22156" spans="2:11" ht="12" hidden="1" customHeight="1" x14ac:dyDescent="0.2">
      <c r="B22156" s="88"/>
      <c r="C22156" s="88"/>
      <c r="D22156" s="88"/>
      <c r="E22156" s="88"/>
      <c r="F22156" s="88"/>
      <c r="G22156" s="88"/>
      <c r="H22156" s="88"/>
      <c r="I22156" s="88"/>
      <c r="J22156" s="88"/>
      <c r="K22156" s="88"/>
    </row>
    <row r="22157" spans="2:11" ht="12" hidden="1" customHeight="1" x14ac:dyDescent="0.2">
      <c r="B22157" s="88"/>
      <c r="C22157" s="88"/>
      <c r="D22157" s="88"/>
      <c r="E22157" s="88"/>
      <c r="F22157" s="88"/>
      <c r="G22157" s="88"/>
      <c r="H22157" s="88"/>
      <c r="I22157" s="88"/>
      <c r="J22157" s="88"/>
      <c r="K22157" s="88"/>
    </row>
    <row r="22158" spans="2:11" ht="12" hidden="1" customHeight="1" x14ac:dyDescent="0.2">
      <c r="B22158" s="88"/>
      <c r="C22158" s="88"/>
      <c r="D22158" s="88"/>
      <c r="E22158" s="88"/>
      <c r="F22158" s="88"/>
      <c r="G22158" s="88"/>
      <c r="H22158" s="88"/>
      <c r="I22158" s="88"/>
      <c r="J22158" s="88"/>
      <c r="K22158" s="88"/>
    </row>
    <row r="22159" spans="2:11" ht="12" hidden="1" customHeight="1" x14ac:dyDescent="0.2">
      <c r="B22159" s="88"/>
      <c r="C22159" s="88"/>
      <c r="D22159" s="88"/>
      <c r="E22159" s="88"/>
      <c r="F22159" s="88"/>
      <c r="G22159" s="88"/>
      <c r="H22159" s="88"/>
      <c r="I22159" s="88"/>
      <c r="J22159" s="88"/>
      <c r="K22159" s="88"/>
    </row>
    <row r="22160" spans="2:11" ht="12" hidden="1" customHeight="1" x14ac:dyDescent="0.2">
      <c r="B22160" s="88"/>
      <c r="C22160" s="88"/>
      <c r="D22160" s="88"/>
      <c r="E22160" s="88"/>
      <c r="F22160" s="88"/>
      <c r="G22160" s="88"/>
      <c r="H22160" s="88"/>
      <c r="I22160" s="88"/>
      <c r="J22160" s="88"/>
      <c r="K22160" s="88"/>
    </row>
    <row r="22161" spans="2:11" ht="12" hidden="1" customHeight="1" x14ac:dyDescent="0.2">
      <c r="B22161" s="88"/>
      <c r="C22161" s="88"/>
      <c r="D22161" s="88"/>
      <c r="E22161" s="88"/>
      <c r="F22161" s="88"/>
      <c r="G22161" s="88"/>
      <c r="H22161" s="88"/>
      <c r="I22161" s="88"/>
      <c r="J22161" s="88"/>
      <c r="K22161" s="88"/>
    </row>
    <row r="22162" spans="2:11" ht="12" hidden="1" customHeight="1" x14ac:dyDescent="0.2">
      <c r="B22162" s="88"/>
      <c r="C22162" s="88"/>
      <c r="D22162" s="88"/>
      <c r="E22162" s="88"/>
      <c r="F22162" s="88"/>
      <c r="G22162" s="88"/>
      <c r="H22162" s="88"/>
      <c r="I22162" s="88"/>
      <c r="J22162" s="88"/>
      <c r="K22162" s="88"/>
    </row>
    <row r="22163" spans="2:11" ht="12" hidden="1" customHeight="1" x14ac:dyDescent="0.2">
      <c r="B22163" s="88"/>
      <c r="C22163" s="88"/>
      <c r="D22163" s="88"/>
      <c r="E22163" s="88"/>
      <c r="F22163" s="88"/>
      <c r="G22163" s="88"/>
      <c r="H22163" s="88"/>
      <c r="I22163" s="88"/>
      <c r="J22163" s="88"/>
      <c r="K22163" s="88"/>
    </row>
    <row r="22164" spans="2:11" ht="12" hidden="1" customHeight="1" x14ac:dyDescent="0.2">
      <c r="B22164" s="88"/>
      <c r="C22164" s="88"/>
      <c r="D22164" s="88"/>
      <c r="E22164" s="88"/>
      <c r="F22164" s="88"/>
      <c r="G22164" s="88"/>
      <c r="H22164" s="88"/>
      <c r="I22164" s="88"/>
      <c r="J22164" s="88"/>
      <c r="K22164" s="88"/>
    </row>
    <row r="22165" spans="2:11" ht="12" hidden="1" customHeight="1" x14ac:dyDescent="0.2">
      <c r="B22165" s="88"/>
      <c r="C22165" s="88"/>
      <c r="D22165" s="88"/>
      <c r="E22165" s="88"/>
      <c r="F22165" s="88"/>
      <c r="G22165" s="88"/>
      <c r="H22165" s="88"/>
      <c r="I22165" s="88"/>
      <c r="J22165" s="88"/>
      <c r="K22165" s="88"/>
    </row>
    <row r="22166" spans="2:11" ht="12" hidden="1" customHeight="1" x14ac:dyDescent="0.2">
      <c r="B22166" s="88"/>
      <c r="C22166" s="88"/>
      <c r="D22166" s="88"/>
      <c r="E22166" s="88"/>
      <c r="F22166" s="88"/>
      <c r="G22166" s="88"/>
      <c r="H22166" s="88"/>
      <c r="I22166" s="88"/>
      <c r="J22166" s="88"/>
      <c r="K22166" s="88"/>
    </row>
    <row r="22167" spans="2:11" ht="12" hidden="1" customHeight="1" x14ac:dyDescent="0.2">
      <c r="B22167" s="88"/>
      <c r="C22167" s="88"/>
      <c r="D22167" s="88"/>
      <c r="E22167" s="88"/>
      <c r="F22167" s="88"/>
      <c r="G22167" s="88"/>
      <c r="H22167" s="88"/>
      <c r="I22167" s="88"/>
      <c r="J22167" s="88"/>
      <c r="K22167" s="88"/>
    </row>
    <row r="22168" spans="2:11" ht="12" hidden="1" customHeight="1" x14ac:dyDescent="0.2">
      <c r="B22168" s="88"/>
      <c r="C22168" s="88"/>
      <c r="D22168" s="88"/>
      <c r="E22168" s="88"/>
      <c r="F22168" s="88"/>
      <c r="G22168" s="88"/>
      <c r="H22168" s="88"/>
      <c r="I22168" s="88"/>
      <c r="J22168" s="88"/>
      <c r="K22168" s="88"/>
    </row>
    <row r="22169" spans="2:11" ht="12" hidden="1" customHeight="1" x14ac:dyDescent="0.2">
      <c r="B22169" s="88"/>
      <c r="C22169" s="88"/>
      <c r="D22169" s="88"/>
      <c r="E22169" s="88"/>
      <c r="F22169" s="88"/>
      <c r="G22169" s="88"/>
      <c r="H22169" s="88"/>
      <c r="I22169" s="88"/>
      <c r="J22169" s="88"/>
      <c r="K22169" s="88"/>
    </row>
    <row r="22170" spans="2:11" ht="12" hidden="1" customHeight="1" x14ac:dyDescent="0.2">
      <c r="B22170" s="88"/>
      <c r="C22170" s="88"/>
      <c r="D22170" s="88"/>
      <c r="E22170" s="88"/>
      <c r="F22170" s="88"/>
      <c r="G22170" s="88"/>
      <c r="H22170" s="88"/>
      <c r="I22170" s="88"/>
      <c r="J22170" s="88"/>
      <c r="K22170" s="88"/>
    </row>
    <row r="22171" spans="2:11" ht="12" hidden="1" customHeight="1" x14ac:dyDescent="0.2">
      <c r="B22171" s="88"/>
      <c r="C22171" s="88"/>
      <c r="D22171" s="88"/>
      <c r="E22171" s="88"/>
      <c r="F22171" s="88"/>
      <c r="G22171" s="88"/>
      <c r="H22171" s="88"/>
      <c r="I22171" s="88"/>
      <c r="J22171" s="88"/>
      <c r="K22171" s="88"/>
    </row>
    <row r="22172" spans="2:11" ht="12" hidden="1" customHeight="1" x14ac:dyDescent="0.2">
      <c r="B22172" s="88"/>
      <c r="C22172" s="88"/>
      <c r="D22172" s="88"/>
      <c r="E22172" s="88"/>
      <c r="F22172" s="88"/>
      <c r="G22172" s="88"/>
      <c r="H22172" s="88"/>
      <c r="I22172" s="88"/>
      <c r="J22172" s="88"/>
      <c r="K22172" s="88"/>
    </row>
    <row r="22173" spans="2:11" ht="12" hidden="1" customHeight="1" x14ac:dyDescent="0.2">
      <c r="B22173" s="88"/>
      <c r="C22173" s="88"/>
      <c r="D22173" s="88"/>
      <c r="E22173" s="88"/>
      <c r="F22173" s="88"/>
      <c r="G22173" s="88"/>
      <c r="H22173" s="88"/>
      <c r="I22173" s="88"/>
      <c r="J22173" s="88"/>
      <c r="K22173" s="88"/>
    </row>
    <row r="22174" spans="2:11" ht="12" hidden="1" customHeight="1" x14ac:dyDescent="0.2">
      <c r="B22174" s="88"/>
      <c r="C22174" s="88"/>
      <c r="D22174" s="88"/>
      <c r="E22174" s="88"/>
      <c r="F22174" s="88"/>
      <c r="G22174" s="88"/>
      <c r="H22174" s="88"/>
      <c r="I22174" s="88"/>
      <c r="J22174" s="88"/>
      <c r="K22174" s="88"/>
    </row>
    <row r="22175" spans="2:11" ht="12" hidden="1" customHeight="1" x14ac:dyDescent="0.2">
      <c r="B22175" s="88"/>
      <c r="C22175" s="88"/>
      <c r="D22175" s="88"/>
      <c r="E22175" s="88"/>
      <c r="F22175" s="88"/>
      <c r="G22175" s="88"/>
      <c r="H22175" s="88"/>
      <c r="I22175" s="88"/>
      <c r="J22175" s="88"/>
      <c r="K22175" s="88"/>
    </row>
    <row r="22176" spans="2:11" ht="12" hidden="1" customHeight="1" x14ac:dyDescent="0.2">
      <c r="B22176" s="88"/>
      <c r="C22176" s="88"/>
      <c r="D22176" s="88"/>
      <c r="E22176" s="88"/>
      <c r="F22176" s="88"/>
      <c r="G22176" s="88"/>
      <c r="H22176" s="88"/>
      <c r="I22176" s="88"/>
      <c r="J22176" s="88"/>
      <c r="K22176" s="88"/>
    </row>
    <row r="22177" spans="2:11" ht="12" hidden="1" customHeight="1" x14ac:dyDescent="0.2">
      <c r="B22177" s="88"/>
      <c r="C22177" s="88"/>
      <c r="D22177" s="88"/>
      <c r="E22177" s="88"/>
      <c r="F22177" s="88"/>
      <c r="G22177" s="88"/>
      <c r="H22177" s="88"/>
      <c r="I22177" s="88"/>
      <c r="J22177" s="88"/>
      <c r="K22177" s="88"/>
    </row>
    <row r="22178" spans="2:11" ht="12" hidden="1" customHeight="1" x14ac:dyDescent="0.2">
      <c r="B22178" s="88"/>
      <c r="C22178" s="88"/>
      <c r="D22178" s="88"/>
      <c r="E22178" s="88"/>
      <c r="F22178" s="88"/>
      <c r="G22178" s="88"/>
      <c r="H22178" s="88"/>
      <c r="I22178" s="88"/>
      <c r="J22178" s="88"/>
      <c r="K22178" s="88"/>
    </row>
    <row r="22179" spans="2:11" ht="12" hidden="1" customHeight="1" x14ac:dyDescent="0.2">
      <c r="B22179" s="88"/>
      <c r="C22179" s="88"/>
      <c r="D22179" s="88"/>
      <c r="E22179" s="88"/>
      <c r="F22179" s="88"/>
      <c r="G22179" s="88"/>
      <c r="H22179" s="88"/>
      <c r="I22179" s="88"/>
      <c r="J22179" s="88"/>
      <c r="K22179" s="88"/>
    </row>
    <row r="22180" spans="2:11" ht="12" hidden="1" customHeight="1" x14ac:dyDescent="0.2">
      <c r="B22180" s="88"/>
      <c r="C22180" s="88"/>
      <c r="D22180" s="88"/>
      <c r="E22180" s="88"/>
      <c r="F22180" s="88"/>
      <c r="G22180" s="88"/>
      <c r="H22180" s="88"/>
      <c r="I22180" s="88"/>
      <c r="J22180" s="88"/>
      <c r="K22180" s="88"/>
    </row>
    <row r="22181" spans="2:11" ht="12" hidden="1" customHeight="1" x14ac:dyDescent="0.2">
      <c r="B22181" s="88"/>
      <c r="C22181" s="88"/>
      <c r="D22181" s="88"/>
      <c r="E22181" s="88"/>
      <c r="F22181" s="88"/>
      <c r="G22181" s="88"/>
      <c r="H22181" s="88"/>
      <c r="I22181" s="88"/>
      <c r="J22181" s="88"/>
      <c r="K22181" s="88"/>
    </row>
    <row r="22182" spans="2:11" ht="12" hidden="1" customHeight="1" x14ac:dyDescent="0.2">
      <c r="B22182" s="88"/>
      <c r="C22182" s="88"/>
      <c r="D22182" s="88"/>
      <c r="E22182" s="88"/>
      <c r="F22182" s="88"/>
      <c r="G22182" s="88"/>
      <c r="H22182" s="88"/>
      <c r="I22182" s="88"/>
      <c r="J22182" s="88"/>
      <c r="K22182" s="88"/>
    </row>
    <row r="22183" spans="2:11" ht="12" hidden="1" customHeight="1" x14ac:dyDescent="0.2">
      <c r="B22183" s="88"/>
      <c r="C22183" s="88"/>
      <c r="D22183" s="88"/>
      <c r="E22183" s="88"/>
      <c r="F22183" s="88"/>
      <c r="G22183" s="88"/>
      <c r="H22183" s="88"/>
      <c r="I22183" s="88"/>
      <c r="J22183" s="88"/>
      <c r="K22183" s="88"/>
    </row>
    <row r="22184" spans="2:11" ht="12" hidden="1" customHeight="1" x14ac:dyDescent="0.2">
      <c r="B22184" s="88"/>
      <c r="C22184" s="88"/>
      <c r="D22184" s="88"/>
      <c r="E22184" s="88"/>
      <c r="F22184" s="88"/>
      <c r="G22184" s="88"/>
      <c r="H22184" s="88"/>
      <c r="I22184" s="88"/>
      <c r="J22184" s="88"/>
      <c r="K22184" s="88"/>
    </row>
    <row r="22185" spans="2:11" ht="12" hidden="1" customHeight="1" x14ac:dyDescent="0.2">
      <c r="B22185" s="88"/>
      <c r="C22185" s="88"/>
      <c r="D22185" s="88"/>
      <c r="E22185" s="88"/>
      <c r="F22185" s="88"/>
      <c r="G22185" s="88"/>
      <c r="H22185" s="88"/>
      <c r="I22185" s="88"/>
      <c r="J22185" s="88"/>
      <c r="K22185" s="88"/>
    </row>
    <row r="22186" spans="2:11" ht="12" hidden="1" customHeight="1" x14ac:dyDescent="0.2">
      <c r="B22186" s="88"/>
      <c r="C22186" s="88"/>
      <c r="D22186" s="88"/>
      <c r="E22186" s="88"/>
      <c r="F22186" s="88"/>
      <c r="G22186" s="88"/>
      <c r="H22186" s="88"/>
      <c r="I22186" s="88"/>
      <c r="J22186" s="88"/>
      <c r="K22186" s="88"/>
    </row>
    <row r="22187" spans="2:11" ht="12" hidden="1" customHeight="1" x14ac:dyDescent="0.2">
      <c r="B22187" s="88"/>
      <c r="C22187" s="88"/>
      <c r="D22187" s="88"/>
      <c r="E22187" s="88"/>
      <c r="F22187" s="88"/>
      <c r="G22187" s="88"/>
      <c r="H22187" s="88"/>
      <c r="I22187" s="88"/>
      <c r="J22187" s="88"/>
      <c r="K22187" s="88"/>
    </row>
    <row r="22188" spans="2:11" ht="12" hidden="1" customHeight="1" x14ac:dyDescent="0.2">
      <c r="B22188" s="88"/>
      <c r="C22188" s="88"/>
      <c r="D22188" s="88"/>
      <c r="E22188" s="88"/>
      <c r="F22188" s="88"/>
      <c r="G22188" s="88"/>
      <c r="H22188" s="88"/>
      <c r="I22188" s="88"/>
      <c r="J22188" s="88"/>
      <c r="K22188" s="88"/>
    </row>
    <row r="22189" spans="2:11" ht="12" hidden="1" customHeight="1" x14ac:dyDescent="0.2">
      <c r="B22189" s="88"/>
      <c r="C22189" s="88"/>
      <c r="D22189" s="88"/>
      <c r="E22189" s="88"/>
      <c r="F22189" s="88"/>
      <c r="G22189" s="88"/>
      <c r="H22189" s="88"/>
      <c r="I22189" s="88"/>
      <c r="J22189" s="88"/>
      <c r="K22189" s="88"/>
    </row>
    <row r="22190" spans="2:11" ht="12" hidden="1" customHeight="1" x14ac:dyDescent="0.2">
      <c r="B22190" s="88"/>
      <c r="C22190" s="88"/>
      <c r="D22190" s="88"/>
      <c r="E22190" s="88"/>
      <c r="F22190" s="88"/>
      <c r="G22190" s="88"/>
      <c r="H22190" s="88"/>
      <c r="I22190" s="88"/>
      <c r="J22190" s="88"/>
      <c r="K22190" s="88"/>
    </row>
    <row r="22191" spans="2:11" ht="12" hidden="1" customHeight="1" x14ac:dyDescent="0.2">
      <c r="B22191" s="88"/>
      <c r="C22191" s="88"/>
      <c r="D22191" s="88"/>
      <c r="E22191" s="88"/>
      <c r="F22191" s="88"/>
      <c r="G22191" s="88"/>
      <c r="H22191" s="88"/>
      <c r="I22191" s="88"/>
      <c r="J22191" s="88"/>
      <c r="K22191" s="88"/>
    </row>
    <row r="22192" spans="2:11" ht="12" hidden="1" customHeight="1" x14ac:dyDescent="0.2">
      <c r="B22192" s="88"/>
      <c r="C22192" s="88"/>
      <c r="D22192" s="88"/>
      <c r="E22192" s="88"/>
      <c r="F22192" s="88"/>
      <c r="G22192" s="88"/>
      <c r="H22192" s="88"/>
      <c r="I22192" s="88"/>
      <c r="J22192" s="88"/>
      <c r="K22192" s="88"/>
    </row>
    <row r="22193" spans="2:11" ht="12" hidden="1" customHeight="1" x14ac:dyDescent="0.2">
      <c r="B22193" s="88"/>
      <c r="C22193" s="88"/>
      <c r="D22193" s="88"/>
      <c r="E22193" s="88"/>
      <c r="F22193" s="88"/>
      <c r="G22193" s="88"/>
      <c r="H22193" s="88"/>
      <c r="I22193" s="88"/>
      <c r="J22193" s="88"/>
      <c r="K22193" s="88"/>
    </row>
    <row r="22194" spans="2:11" ht="12" hidden="1" customHeight="1" x14ac:dyDescent="0.2">
      <c r="B22194" s="88"/>
      <c r="C22194" s="88"/>
      <c r="D22194" s="88"/>
      <c r="E22194" s="88"/>
      <c r="F22194" s="88"/>
      <c r="G22194" s="88"/>
      <c r="H22194" s="88"/>
      <c r="I22194" s="88"/>
      <c r="J22194" s="88"/>
      <c r="K22194" s="88"/>
    </row>
    <row r="22195" spans="2:11" ht="12" hidden="1" customHeight="1" x14ac:dyDescent="0.2">
      <c r="B22195" s="88"/>
      <c r="C22195" s="88"/>
      <c r="D22195" s="88"/>
      <c r="E22195" s="88"/>
      <c r="F22195" s="88"/>
      <c r="G22195" s="88"/>
      <c r="H22195" s="88"/>
      <c r="I22195" s="88"/>
      <c r="J22195" s="88"/>
      <c r="K22195" s="88"/>
    </row>
    <row r="22196" spans="2:11" ht="12" hidden="1" customHeight="1" x14ac:dyDescent="0.2">
      <c r="B22196" s="88"/>
      <c r="C22196" s="88"/>
      <c r="D22196" s="88"/>
      <c r="E22196" s="88"/>
      <c r="F22196" s="88"/>
      <c r="G22196" s="88"/>
      <c r="H22196" s="88"/>
      <c r="I22196" s="88"/>
      <c r="J22196" s="88"/>
      <c r="K22196" s="88"/>
    </row>
    <row r="22197" spans="2:11" ht="12" hidden="1" customHeight="1" x14ac:dyDescent="0.2">
      <c r="B22197" s="88"/>
      <c r="C22197" s="88"/>
      <c r="D22197" s="88"/>
      <c r="E22197" s="88"/>
      <c r="F22197" s="88"/>
      <c r="G22197" s="88"/>
      <c r="H22197" s="88"/>
      <c r="I22197" s="88"/>
      <c r="J22197" s="88"/>
      <c r="K22197" s="88"/>
    </row>
    <row r="22198" spans="2:11" ht="12" hidden="1" customHeight="1" x14ac:dyDescent="0.2">
      <c r="B22198" s="88"/>
      <c r="C22198" s="88"/>
      <c r="D22198" s="88"/>
      <c r="E22198" s="88"/>
      <c r="F22198" s="88"/>
      <c r="G22198" s="88"/>
      <c r="H22198" s="88"/>
      <c r="I22198" s="88"/>
      <c r="J22198" s="88"/>
      <c r="K22198" s="88"/>
    </row>
    <row r="22199" spans="2:11" ht="12" hidden="1" customHeight="1" x14ac:dyDescent="0.2">
      <c r="B22199" s="88"/>
      <c r="C22199" s="88"/>
      <c r="D22199" s="88"/>
      <c r="E22199" s="88"/>
      <c r="F22199" s="88"/>
      <c r="G22199" s="88"/>
      <c r="H22199" s="88"/>
      <c r="I22199" s="88"/>
      <c r="J22199" s="88"/>
      <c r="K22199" s="88"/>
    </row>
    <row r="22200" spans="2:11" ht="12" hidden="1" customHeight="1" x14ac:dyDescent="0.2">
      <c r="B22200" s="88"/>
      <c r="C22200" s="88"/>
      <c r="D22200" s="88"/>
      <c r="E22200" s="88"/>
      <c r="F22200" s="88"/>
      <c r="G22200" s="88"/>
      <c r="H22200" s="88"/>
      <c r="I22200" s="88"/>
      <c r="J22200" s="88"/>
      <c r="K22200" s="88"/>
    </row>
    <row r="22201" spans="2:11" ht="12" hidden="1" customHeight="1" x14ac:dyDescent="0.2">
      <c r="B22201" s="88"/>
      <c r="C22201" s="88"/>
      <c r="D22201" s="88"/>
      <c r="E22201" s="88"/>
      <c r="F22201" s="88"/>
      <c r="G22201" s="88"/>
      <c r="H22201" s="88"/>
      <c r="I22201" s="88"/>
      <c r="J22201" s="88"/>
      <c r="K22201" s="88"/>
    </row>
    <row r="22202" spans="2:11" ht="12" hidden="1" customHeight="1" x14ac:dyDescent="0.2">
      <c r="B22202" s="88"/>
      <c r="C22202" s="88"/>
      <c r="D22202" s="88"/>
      <c r="E22202" s="88"/>
      <c r="F22202" s="88"/>
      <c r="G22202" s="88"/>
      <c r="H22202" s="88"/>
      <c r="I22202" s="88"/>
      <c r="J22202" s="88"/>
      <c r="K22202" s="88"/>
    </row>
    <row r="22203" spans="2:11" ht="12" hidden="1" customHeight="1" x14ac:dyDescent="0.2">
      <c r="B22203" s="88"/>
      <c r="C22203" s="88"/>
      <c r="D22203" s="88"/>
      <c r="E22203" s="88"/>
      <c r="F22203" s="88"/>
      <c r="G22203" s="88"/>
      <c r="H22203" s="88"/>
      <c r="I22203" s="88"/>
      <c r="J22203" s="88"/>
      <c r="K22203" s="88"/>
    </row>
    <row r="22204" spans="2:11" ht="12" hidden="1" customHeight="1" x14ac:dyDescent="0.2">
      <c r="B22204" s="88"/>
      <c r="C22204" s="88"/>
      <c r="D22204" s="88"/>
      <c r="E22204" s="88"/>
      <c r="F22204" s="88"/>
      <c r="G22204" s="88"/>
      <c r="H22204" s="88"/>
      <c r="I22204" s="88"/>
      <c r="J22204" s="88"/>
      <c r="K22204" s="88"/>
    </row>
    <row r="22205" spans="2:11" ht="12" hidden="1" customHeight="1" x14ac:dyDescent="0.2">
      <c r="B22205" s="88"/>
      <c r="C22205" s="88"/>
      <c r="D22205" s="88"/>
      <c r="E22205" s="88"/>
      <c r="F22205" s="88"/>
      <c r="G22205" s="88"/>
      <c r="H22205" s="88"/>
      <c r="I22205" s="88"/>
      <c r="J22205" s="88"/>
      <c r="K22205" s="88"/>
    </row>
    <row r="22206" spans="2:11" ht="12" hidden="1" customHeight="1" x14ac:dyDescent="0.2">
      <c r="B22206" s="88"/>
      <c r="C22206" s="88"/>
      <c r="D22206" s="88"/>
      <c r="E22206" s="88"/>
      <c r="F22206" s="88"/>
      <c r="G22206" s="88"/>
      <c r="H22206" s="88"/>
      <c r="I22206" s="88"/>
      <c r="J22206" s="88"/>
      <c r="K22206" s="88"/>
    </row>
    <row r="22207" spans="2:11" ht="12" hidden="1" customHeight="1" x14ac:dyDescent="0.2">
      <c r="B22207" s="88"/>
      <c r="C22207" s="88"/>
      <c r="D22207" s="88"/>
      <c r="E22207" s="88"/>
      <c r="F22207" s="88"/>
      <c r="G22207" s="88"/>
      <c r="H22207" s="88"/>
      <c r="I22207" s="88"/>
      <c r="J22207" s="88"/>
      <c r="K22207" s="88"/>
    </row>
    <row r="22208" spans="2:11" ht="12" hidden="1" customHeight="1" x14ac:dyDescent="0.2">
      <c r="B22208" s="88"/>
      <c r="C22208" s="88"/>
      <c r="D22208" s="88"/>
      <c r="E22208" s="88"/>
      <c r="F22208" s="88"/>
      <c r="G22208" s="88"/>
      <c r="H22208" s="88"/>
      <c r="I22208" s="88"/>
      <c r="J22208" s="88"/>
      <c r="K22208" s="88"/>
    </row>
    <row r="22209" spans="2:11" ht="12" hidden="1" customHeight="1" x14ac:dyDescent="0.2">
      <c r="B22209" s="88"/>
      <c r="C22209" s="88"/>
      <c r="D22209" s="88"/>
      <c r="E22209" s="88"/>
      <c r="F22209" s="88"/>
      <c r="G22209" s="88"/>
      <c r="H22209" s="88"/>
      <c r="I22209" s="88"/>
      <c r="J22209" s="88"/>
      <c r="K22209" s="88"/>
    </row>
    <row r="22210" spans="2:11" ht="12" hidden="1" customHeight="1" x14ac:dyDescent="0.2">
      <c r="B22210" s="88"/>
      <c r="C22210" s="88"/>
      <c r="D22210" s="88"/>
      <c r="E22210" s="88"/>
      <c r="F22210" s="88"/>
      <c r="G22210" s="88"/>
      <c r="H22210" s="88"/>
      <c r="I22210" s="88"/>
      <c r="J22210" s="88"/>
      <c r="K22210" s="88"/>
    </row>
    <row r="22211" spans="2:11" ht="12" hidden="1" customHeight="1" x14ac:dyDescent="0.2">
      <c r="B22211" s="88"/>
      <c r="C22211" s="88"/>
      <c r="D22211" s="88"/>
      <c r="E22211" s="88"/>
      <c r="F22211" s="88"/>
      <c r="G22211" s="88"/>
      <c r="H22211" s="88"/>
      <c r="I22211" s="88"/>
      <c r="J22211" s="88"/>
      <c r="K22211" s="88"/>
    </row>
    <row r="22212" spans="2:11" ht="12" hidden="1" customHeight="1" x14ac:dyDescent="0.2">
      <c r="B22212" s="88"/>
      <c r="C22212" s="88"/>
      <c r="D22212" s="88"/>
      <c r="E22212" s="88"/>
      <c r="F22212" s="88"/>
      <c r="G22212" s="88"/>
      <c r="H22212" s="88"/>
      <c r="I22212" s="88"/>
      <c r="J22212" s="88"/>
      <c r="K22212" s="88"/>
    </row>
    <row r="22213" spans="2:11" ht="12" hidden="1" customHeight="1" x14ac:dyDescent="0.2">
      <c r="B22213" s="88"/>
      <c r="C22213" s="88"/>
      <c r="D22213" s="88"/>
      <c r="E22213" s="88"/>
      <c r="F22213" s="88"/>
      <c r="G22213" s="88"/>
      <c r="H22213" s="88"/>
      <c r="I22213" s="88"/>
      <c r="J22213" s="88"/>
      <c r="K22213" s="88"/>
    </row>
    <row r="22214" spans="2:11" ht="12" hidden="1" customHeight="1" x14ac:dyDescent="0.2">
      <c r="B22214" s="88"/>
      <c r="C22214" s="88"/>
      <c r="D22214" s="88"/>
      <c r="E22214" s="88"/>
      <c r="F22214" s="88"/>
      <c r="G22214" s="88"/>
      <c r="H22214" s="88"/>
      <c r="I22214" s="88"/>
      <c r="J22214" s="88"/>
      <c r="K22214" s="88"/>
    </row>
    <row r="22215" spans="2:11" ht="12" hidden="1" customHeight="1" x14ac:dyDescent="0.2">
      <c r="B22215" s="88"/>
      <c r="C22215" s="88"/>
      <c r="D22215" s="88"/>
      <c r="E22215" s="88"/>
      <c r="F22215" s="88"/>
      <c r="G22215" s="88"/>
      <c r="H22215" s="88"/>
      <c r="I22215" s="88"/>
      <c r="J22215" s="88"/>
      <c r="K22215" s="88"/>
    </row>
    <row r="22216" spans="2:11" ht="12" hidden="1" customHeight="1" x14ac:dyDescent="0.2">
      <c r="B22216" s="88"/>
      <c r="C22216" s="88"/>
      <c r="D22216" s="88"/>
      <c r="E22216" s="88"/>
      <c r="F22216" s="88"/>
      <c r="G22216" s="88"/>
      <c r="H22216" s="88"/>
      <c r="I22216" s="88"/>
      <c r="J22216" s="88"/>
      <c r="K22216" s="88"/>
    </row>
    <row r="22217" spans="2:11" ht="12" hidden="1" customHeight="1" x14ac:dyDescent="0.2">
      <c r="B22217" s="88"/>
      <c r="C22217" s="88"/>
      <c r="D22217" s="88"/>
      <c r="E22217" s="88"/>
      <c r="F22217" s="88"/>
      <c r="G22217" s="88"/>
      <c r="H22217" s="88"/>
      <c r="I22217" s="88"/>
      <c r="J22217" s="88"/>
      <c r="K22217" s="88"/>
    </row>
    <row r="22218" spans="2:11" ht="12" hidden="1" customHeight="1" x14ac:dyDescent="0.2">
      <c r="B22218" s="88"/>
      <c r="C22218" s="88"/>
      <c r="D22218" s="88"/>
      <c r="E22218" s="88"/>
      <c r="F22218" s="88"/>
      <c r="G22218" s="88"/>
      <c r="H22218" s="88"/>
      <c r="I22218" s="88"/>
      <c r="J22218" s="88"/>
      <c r="K22218" s="88"/>
    </row>
    <row r="22219" spans="2:11" ht="12" hidden="1" customHeight="1" x14ac:dyDescent="0.2">
      <c r="B22219" s="88"/>
      <c r="C22219" s="88"/>
      <c r="D22219" s="88"/>
      <c r="E22219" s="88"/>
      <c r="F22219" s="88"/>
      <c r="G22219" s="88"/>
      <c r="H22219" s="88"/>
      <c r="I22219" s="88"/>
      <c r="J22219" s="88"/>
      <c r="K22219" s="88"/>
    </row>
    <row r="22220" spans="2:11" ht="12" hidden="1" customHeight="1" x14ac:dyDescent="0.2">
      <c r="B22220" s="88"/>
      <c r="C22220" s="88"/>
      <c r="D22220" s="88"/>
      <c r="E22220" s="88"/>
      <c r="F22220" s="88"/>
      <c r="G22220" s="88"/>
      <c r="H22220" s="88"/>
      <c r="I22220" s="88"/>
      <c r="J22220" s="88"/>
      <c r="K22220" s="88"/>
    </row>
    <row r="22221" spans="2:11" ht="12" hidden="1" customHeight="1" x14ac:dyDescent="0.2">
      <c r="B22221" s="88"/>
      <c r="C22221" s="88"/>
      <c r="D22221" s="88"/>
      <c r="E22221" s="88"/>
      <c r="F22221" s="88"/>
      <c r="G22221" s="88"/>
      <c r="H22221" s="88"/>
      <c r="I22221" s="88"/>
      <c r="J22221" s="88"/>
      <c r="K22221" s="88"/>
    </row>
    <row r="22222" spans="2:11" ht="12" hidden="1" customHeight="1" x14ac:dyDescent="0.2">
      <c r="B22222" s="88"/>
      <c r="C22222" s="88"/>
      <c r="D22222" s="88"/>
      <c r="E22222" s="88"/>
      <c r="F22222" s="88"/>
      <c r="G22222" s="88"/>
      <c r="H22222" s="88"/>
      <c r="I22222" s="88"/>
      <c r="J22222" s="88"/>
      <c r="K22222" s="88"/>
    </row>
    <row r="22223" spans="2:11" ht="12" hidden="1" customHeight="1" x14ac:dyDescent="0.2">
      <c r="B22223" s="88"/>
      <c r="C22223" s="88"/>
      <c r="D22223" s="88"/>
      <c r="E22223" s="88"/>
      <c r="F22223" s="88"/>
      <c r="G22223" s="88"/>
      <c r="H22223" s="88"/>
      <c r="I22223" s="88"/>
      <c r="J22223" s="88"/>
      <c r="K22223" s="88"/>
    </row>
    <row r="22224" spans="2:11" ht="12" hidden="1" customHeight="1" x14ac:dyDescent="0.2">
      <c r="B22224" s="88"/>
      <c r="C22224" s="88"/>
      <c r="D22224" s="88"/>
      <c r="E22224" s="88"/>
      <c r="F22224" s="88"/>
      <c r="G22224" s="88"/>
      <c r="H22224" s="88"/>
      <c r="I22224" s="88"/>
      <c r="J22224" s="88"/>
      <c r="K22224" s="88"/>
    </row>
    <row r="22225" spans="2:11" ht="12" hidden="1" customHeight="1" x14ac:dyDescent="0.2">
      <c r="B22225" s="88"/>
      <c r="C22225" s="88"/>
      <c r="D22225" s="88"/>
      <c r="E22225" s="88"/>
      <c r="F22225" s="88"/>
      <c r="G22225" s="88"/>
      <c r="H22225" s="88"/>
      <c r="I22225" s="88"/>
      <c r="J22225" s="88"/>
      <c r="K22225" s="88"/>
    </row>
    <row r="22226" spans="2:11" ht="12" hidden="1" customHeight="1" x14ac:dyDescent="0.2">
      <c r="B22226" s="88"/>
      <c r="C22226" s="88"/>
      <c r="D22226" s="88"/>
      <c r="E22226" s="88"/>
      <c r="F22226" s="88"/>
      <c r="G22226" s="88"/>
      <c r="H22226" s="88"/>
      <c r="I22226" s="88"/>
      <c r="J22226" s="88"/>
      <c r="K22226" s="88"/>
    </row>
    <row r="22227" spans="2:11" ht="12" hidden="1" customHeight="1" x14ac:dyDescent="0.2">
      <c r="B22227" s="88"/>
      <c r="C22227" s="88"/>
      <c r="D22227" s="88"/>
      <c r="E22227" s="88"/>
      <c r="F22227" s="88"/>
      <c r="G22227" s="88"/>
      <c r="H22227" s="88"/>
      <c r="I22227" s="88"/>
      <c r="J22227" s="88"/>
      <c r="K22227" s="88"/>
    </row>
    <row r="22228" spans="2:11" ht="12" hidden="1" customHeight="1" x14ac:dyDescent="0.2">
      <c r="B22228" s="88"/>
      <c r="C22228" s="88"/>
      <c r="D22228" s="88"/>
      <c r="E22228" s="88"/>
      <c r="F22228" s="88"/>
      <c r="G22228" s="88"/>
      <c r="H22228" s="88"/>
      <c r="I22228" s="88"/>
      <c r="J22228" s="88"/>
      <c r="K22228" s="88"/>
    </row>
    <row r="22229" spans="2:11" ht="12" hidden="1" customHeight="1" x14ac:dyDescent="0.2">
      <c r="B22229" s="88"/>
      <c r="C22229" s="88"/>
      <c r="D22229" s="88"/>
      <c r="E22229" s="88"/>
      <c r="F22229" s="88"/>
      <c r="G22229" s="88"/>
      <c r="H22229" s="88"/>
      <c r="I22229" s="88"/>
      <c r="J22229" s="88"/>
      <c r="K22229" s="88"/>
    </row>
    <row r="22230" spans="2:11" ht="12" hidden="1" customHeight="1" x14ac:dyDescent="0.2">
      <c r="B22230" s="88"/>
      <c r="C22230" s="88"/>
      <c r="D22230" s="88"/>
      <c r="E22230" s="88"/>
      <c r="F22230" s="88"/>
      <c r="G22230" s="88"/>
      <c r="H22230" s="88"/>
      <c r="I22230" s="88"/>
      <c r="J22230" s="88"/>
      <c r="K22230" s="88"/>
    </row>
    <row r="22231" spans="2:11" ht="12" hidden="1" customHeight="1" x14ac:dyDescent="0.2">
      <c r="B22231" s="88"/>
      <c r="C22231" s="88"/>
      <c r="D22231" s="88"/>
      <c r="E22231" s="88"/>
      <c r="F22231" s="88"/>
      <c r="G22231" s="88"/>
      <c r="H22231" s="88"/>
      <c r="I22231" s="88"/>
      <c r="J22231" s="88"/>
      <c r="K22231" s="88"/>
    </row>
    <row r="22232" spans="2:11" ht="12" hidden="1" customHeight="1" x14ac:dyDescent="0.2">
      <c r="B22232" s="88"/>
      <c r="C22232" s="88"/>
      <c r="D22232" s="88"/>
      <c r="E22232" s="88"/>
      <c r="F22232" s="88"/>
      <c r="G22232" s="88"/>
      <c r="H22232" s="88"/>
      <c r="I22232" s="88"/>
      <c r="J22232" s="88"/>
      <c r="K22232" s="88"/>
    </row>
    <row r="22233" spans="2:11" ht="12" hidden="1" customHeight="1" x14ac:dyDescent="0.2">
      <c r="B22233" s="88"/>
      <c r="C22233" s="88"/>
      <c r="D22233" s="88"/>
      <c r="E22233" s="88"/>
      <c r="F22233" s="88"/>
      <c r="G22233" s="88"/>
      <c r="H22233" s="88"/>
      <c r="I22233" s="88"/>
      <c r="J22233" s="88"/>
      <c r="K22233" s="88"/>
    </row>
    <row r="22234" spans="2:11" ht="12" hidden="1" customHeight="1" x14ac:dyDescent="0.2">
      <c r="B22234" s="88"/>
      <c r="C22234" s="88"/>
      <c r="D22234" s="88"/>
      <c r="E22234" s="88"/>
      <c r="F22234" s="88"/>
      <c r="G22234" s="88"/>
      <c r="H22234" s="88"/>
      <c r="I22234" s="88"/>
      <c r="J22234" s="88"/>
      <c r="K22234" s="88"/>
    </row>
    <row r="22235" spans="2:11" ht="12" hidden="1" customHeight="1" x14ac:dyDescent="0.2">
      <c r="B22235" s="88"/>
      <c r="C22235" s="88"/>
      <c r="D22235" s="88"/>
      <c r="E22235" s="88"/>
      <c r="F22235" s="88"/>
      <c r="G22235" s="88"/>
      <c r="H22235" s="88"/>
      <c r="I22235" s="88"/>
      <c r="J22235" s="88"/>
      <c r="K22235" s="88"/>
    </row>
    <row r="22236" spans="2:11" ht="12" hidden="1" customHeight="1" x14ac:dyDescent="0.2">
      <c r="B22236" s="88"/>
      <c r="C22236" s="88"/>
      <c r="D22236" s="88"/>
      <c r="E22236" s="88"/>
      <c r="F22236" s="88"/>
      <c r="G22236" s="88"/>
      <c r="H22236" s="88"/>
      <c r="I22236" s="88"/>
      <c r="J22236" s="88"/>
      <c r="K22236" s="88"/>
    </row>
    <row r="22237" spans="2:11" ht="12" hidden="1" customHeight="1" x14ac:dyDescent="0.2">
      <c r="B22237" s="88"/>
      <c r="C22237" s="88"/>
      <c r="D22237" s="88"/>
      <c r="E22237" s="88"/>
      <c r="F22237" s="88"/>
      <c r="G22237" s="88"/>
      <c r="H22237" s="88"/>
      <c r="I22237" s="88"/>
      <c r="J22237" s="88"/>
      <c r="K22237" s="88"/>
    </row>
    <row r="22238" spans="2:11" ht="12" hidden="1" customHeight="1" x14ac:dyDescent="0.2">
      <c r="B22238" s="88"/>
      <c r="C22238" s="88"/>
      <c r="D22238" s="88"/>
      <c r="E22238" s="88"/>
      <c r="F22238" s="88"/>
      <c r="G22238" s="88"/>
      <c r="H22238" s="88"/>
      <c r="I22238" s="88"/>
      <c r="J22238" s="88"/>
      <c r="K22238" s="88"/>
    </row>
    <row r="22239" spans="2:11" ht="12" hidden="1" customHeight="1" x14ac:dyDescent="0.2">
      <c r="B22239" s="88"/>
      <c r="C22239" s="88"/>
      <c r="D22239" s="88"/>
      <c r="E22239" s="88"/>
      <c r="F22239" s="88"/>
      <c r="G22239" s="88"/>
      <c r="H22239" s="88"/>
      <c r="I22239" s="88"/>
      <c r="J22239" s="88"/>
      <c r="K22239" s="88"/>
    </row>
    <row r="22240" spans="2:11" ht="12" hidden="1" customHeight="1" x14ac:dyDescent="0.2">
      <c r="B22240" s="88"/>
      <c r="C22240" s="88"/>
      <c r="D22240" s="88"/>
      <c r="E22240" s="88"/>
      <c r="F22240" s="88"/>
      <c r="G22240" s="88"/>
      <c r="H22240" s="88"/>
      <c r="I22240" s="88"/>
      <c r="J22240" s="88"/>
      <c r="K22240" s="88"/>
    </row>
    <row r="22241" spans="2:11" ht="12" hidden="1" customHeight="1" x14ac:dyDescent="0.2">
      <c r="B22241" s="88"/>
      <c r="C22241" s="88"/>
      <c r="D22241" s="88"/>
      <c r="E22241" s="88"/>
      <c r="F22241" s="88"/>
      <c r="G22241" s="88"/>
      <c r="H22241" s="88"/>
      <c r="I22241" s="88"/>
      <c r="J22241" s="88"/>
      <c r="K22241" s="88"/>
    </row>
    <row r="22242" spans="2:11" ht="12" hidden="1" customHeight="1" x14ac:dyDescent="0.2">
      <c r="B22242" s="88"/>
      <c r="C22242" s="88"/>
      <c r="D22242" s="88"/>
      <c r="E22242" s="88"/>
      <c r="F22242" s="88"/>
      <c r="G22242" s="88"/>
      <c r="H22242" s="88"/>
      <c r="I22242" s="88"/>
      <c r="J22242" s="88"/>
      <c r="K22242" s="88"/>
    </row>
    <row r="22243" spans="2:11" ht="12" hidden="1" customHeight="1" x14ac:dyDescent="0.2">
      <c r="B22243" s="88"/>
      <c r="C22243" s="88"/>
      <c r="D22243" s="88"/>
      <c r="E22243" s="88"/>
      <c r="F22243" s="88"/>
      <c r="G22243" s="88"/>
      <c r="H22243" s="88"/>
      <c r="I22243" s="88"/>
      <c r="J22243" s="88"/>
      <c r="K22243" s="88"/>
    </row>
    <row r="22244" spans="2:11" ht="12" hidden="1" customHeight="1" x14ac:dyDescent="0.2">
      <c r="B22244" s="88"/>
      <c r="C22244" s="88"/>
      <c r="D22244" s="88"/>
      <c r="E22244" s="88"/>
      <c r="F22244" s="88"/>
      <c r="G22244" s="88"/>
      <c r="H22244" s="88"/>
      <c r="I22244" s="88"/>
      <c r="J22244" s="88"/>
      <c r="K22244" s="88"/>
    </row>
    <row r="22245" spans="2:11" ht="12" hidden="1" customHeight="1" x14ac:dyDescent="0.2">
      <c r="B22245" s="88"/>
      <c r="C22245" s="88"/>
      <c r="D22245" s="88"/>
      <c r="E22245" s="88"/>
      <c r="F22245" s="88"/>
      <c r="G22245" s="88"/>
      <c r="H22245" s="88"/>
      <c r="I22245" s="88"/>
      <c r="J22245" s="88"/>
      <c r="K22245" s="88"/>
    </row>
    <row r="22246" spans="2:11" ht="12" hidden="1" customHeight="1" x14ac:dyDescent="0.2">
      <c r="B22246" s="88"/>
      <c r="C22246" s="88"/>
      <c r="D22246" s="88"/>
      <c r="E22246" s="88"/>
      <c r="F22246" s="88"/>
      <c r="G22246" s="88"/>
      <c r="H22246" s="88"/>
      <c r="I22246" s="88"/>
      <c r="J22246" s="88"/>
      <c r="K22246" s="88"/>
    </row>
    <row r="22247" spans="2:11" ht="12" hidden="1" customHeight="1" x14ac:dyDescent="0.2">
      <c r="B22247" s="88"/>
      <c r="C22247" s="88"/>
      <c r="D22247" s="88"/>
      <c r="E22247" s="88"/>
      <c r="F22247" s="88"/>
      <c r="G22247" s="88"/>
      <c r="H22247" s="88"/>
      <c r="I22247" s="88"/>
      <c r="J22247" s="88"/>
      <c r="K22247" s="88"/>
    </row>
    <row r="22248" spans="2:11" ht="12" hidden="1" customHeight="1" x14ac:dyDescent="0.2">
      <c r="B22248" s="88"/>
      <c r="C22248" s="88"/>
      <c r="D22248" s="88"/>
      <c r="E22248" s="88"/>
      <c r="F22248" s="88"/>
      <c r="G22248" s="88"/>
      <c r="H22248" s="88"/>
      <c r="I22248" s="88"/>
      <c r="J22248" s="88"/>
      <c r="K22248" s="88"/>
    </row>
    <row r="22249" spans="2:11" ht="12" hidden="1" customHeight="1" x14ac:dyDescent="0.2">
      <c r="B22249" s="88"/>
      <c r="C22249" s="88"/>
      <c r="D22249" s="88"/>
      <c r="E22249" s="88"/>
      <c r="F22249" s="88"/>
      <c r="G22249" s="88"/>
      <c r="H22249" s="88"/>
      <c r="I22249" s="88"/>
      <c r="J22249" s="88"/>
      <c r="K22249" s="88"/>
    </row>
    <row r="22250" spans="2:11" ht="12" hidden="1" customHeight="1" x14ac:dyDescent="0.2">
      <c r="B22250" s="88"/>
      <c r="C22250" s="88"/>
      <c r="D22250" s="88"/>
      <c r="E22250" s="88"/>
      <c r="F22250" s="88"/>
      <c r="G22250" s="88"/>
      <c r="H22250" s="88"/>
      <c r="I22250" s="88"/>
      <c r="J22250" s="88"/>
      <c r="K22250" s="88"/>
    </row>
    <row r="22251" spans="2:11" ht="12" hidden="1" customHeight="1" x14ac:dyDescent="0.2">
      <c r="B22251" s="88"/>
      <c r="C22251" s="88"/>
      <c r="D22251" s="88"/>
      <c r="E22251" s="88"/>
      <c r="F22251" s="88"/>
      <c r="G22251" s="88"/>
      <c r="H22251" s="88"/>
      <c r="I22251" s="88"/>
      <c r="J22251" s="88"/>
      <c r="K22251" s="88"/>
    </row>
    <row r="22252" spans="2:11" ht="12" hidden="1" customHeight="1" x14ac:dyDescent="0.2">
      <c r="B22252" s="88"/>
      <c r="C22252" s="88"/>
      <c r="D22252" s="88"/>
      <c r="E22252" s="88"/>
      <c r="F22252" s="88"/>
      <c r="G22252" s="88"/>
      <c r="H22252" s="88"/>
      <c r="I22252" s="88"/>
      <c r="J22252" s="88"/>
      <c r="K22252" s="88"/>
    </row>
    <row r="22253" spans="2:11" ht="12" hidden="1" customHeight="1" x14ac:dyDescent="0.2">
      <c r="B22253" s="88"/>
      <c r="C22253" s="88"/>
      <c r="D22253" s="88"/>
      <c r="E22253" s="88"/>
      <c r="F22253" s="88"/>
      <c r="G22253" s="88"/>
      <c r="H22253" s="88"/>
      <c r="I22253" s="88"/>
      <c r="J22253" s="88"/>
      <c r="K22253" s="88"/>
    </row>
    <row r="22254" spans="2:11" ht="12" hidden="1" customHeight="1" x14ac:dyDescent="0.2">
      <c r="B22254" s="88"/>
      <c r="C22254" s="88"/>
      <c r="D22254" s="88"/>
      <c r="E22254" s="88"/>
      <c r="F22254" s="88"/>
      <c r="G22254" s="88"/>
      <c r="H22254" s="88"/>
      <c r="I22254" s="88"/>
      <c r="J22254" s="88"/>
      <c r="K22254" s="88"/>
    </row>
    <row r="22255" spans="2:11" ht="12" hidden="1" customHeight="1" x14ac:dyDescent="0.2">
      <c r="B22255" s="88"/>
      <c r="C22255" s="88"/>
      <c r="D22255" s="88"/>
      <c r="E22255" s="88"/>
      <c r="F22255" s="88"/>
      <c r="G22255" s="88"/>
      <c r="H22255" s="88"/>
      <c r="I22255" s="88"/>
      <c r="J22255" s="88"/>
      <c r="K22255" s="88"/>
    </row>
    <row r="22256" spans="2:11" ht="12" hidden="1" customHeight="1" x14ac:dyDescent="0.2">
      <c r="B22256" s="88"/>
      <c r="C22256" s="88"/>
      <c r="D22256" s="88"/>
      <c r="E22256" s="88"/>
      <c r="F22256" s="88"/>
      <c r="G22256" s="88"/>
      <c r="H22256" s="88"/>
      <c r="I22256" s="88"/>
      <c r="J22256" s="88"/>
      <c r="K22256" s="88"/>
    </row>
    <row r="22257" spans="2:11" ht="12" hidden="1" customHeight="1" x14ac:dyDescent="0.2">
      <c r="B22257" s="88"/>
      <c r="C22257" s="88"/>
      <c r="D22257" s="88"/>
      <c r="E22257" s="88"/>
      <c r="F22257" s="88"/>
      <c r="G22257" s="88"/>
      <c r="H22257" s="88"/>
      <c r="I22257" s="88"/>
      <c r="J22257" s="88"/>
      <c r="K22257" s="88"/>
    </row>
    <row r="22258" spans="2:11" ht="12" hidden="1" customHeight="1" x14ac:dyDescent="0.2">
      <c r="B22258" s="88"/>
      <c r="C22258" s="88"/>
      <c r="D22258" s="88"/>
      <c r="E22258" s="88"/>
      <c r="F22258" s="88"/>
      <c r="G22258" s="88"/>
      <c r="H22258" s="88"/>
      <c r="I22258" s="88"/>
      <c r="J22258" s="88"/>
      <c r="K22258" s="88"/>
    </row>
    <row r="22259" spans="2:11" ht="12" hidden="1" customHeight="1" x14ac:dyDescent="0.2">
      <c r="B22259" s="88"/>
      <c r="C22259" s="88"/>
      <c r="D22259" s="88"/>
      <c r="E22259" s="88"/>
      <c r="F22259" s="88"/>
      <c r="G22259" s="88"/>
      <c r="H22259" s="88"/>
      <c r="I22259" s="88"/>
      <c r="J22259" s="88"/>
      <c r="K22259" s="88"/>
    </row>
    <row r="22260" spans="2:11" ht="12" hidden="1" customHeight="1" x14ac:dyDescent="0.2">
      <c r="B22260" s="88"/>
      <c r="C22260" s="88"/>
      <c r="D22260" s="88"/>
      <c r="E22260" s="88"/>
      <c r="F22260" s="88"/>
      <c r="G22260" s="88"/>
      <c r="H22260" s="88"/>
      <c r="I22260" s="88"/>
      <c r="J22260" s="88"/>
      <c r="K22260" s="88"/>
    </row>
    <row r="22261" spans="2:11" ht="12" hidden="1" customHeight="1" x14ac:dyDescent="0.2">
      <c r="B22261" s="88"/>
      <c r="C22261" s="88"/>
      <c r="D22261" s="88"/>
      <c r="E22261" s="88"/>
      <c r="F22261" s="88"/>
      <c r="G22261" s="88"/>
      <c r="H22261" s="88"/>
      <c r="I22261" s="88"/>
      <c r="J22261" s="88"/>
      <c r="K22261" s="88"/>
    </row>
    <row r="22262" spans="2:11" ht="12" hidden="1" customHeight="1" x14ac:dyDescent="0.2">
      <c r="B22262" s="88"/>
      <c r="C22262" s="88"/>
      <c r="D22262" s="88"/>
      <c r="E22262" s="88"/>
      <c r="F22262" s="88"/>
      <c r="G22262" s="88"/>
      <c r="H22262" s="88"/>
      <c r="I22262" s="88"/>
      <c r="J22262" s="88"/>
      <c r="K22262" s="88"/>
    </row>
    <row r="22263" spans="2:11" ht="12" hidden="1" customHeight="1" x14ac:dyDescent="0.2">
      <c r="B22263" s="88"/>
      <c r="C22263" s="88"/>
      <c r="D22263" s="88"/>
      <c r="E22263" s="88"/>
      <c r="F22263" s="88"/>
      <c r="G22263" s="88"/>
      <c r="H22263" s="88"/>
      <c r="I22263" s="88"/>
      <c r="J22263" s="88"/>
      <c r="K22263" s="88"/>
    </row>
    <row r="22264" spans="2:11" ht="12" hidden="1" customHeight="1" x14ac:dyDescent="0.2">
      <c r="B22264" s="88"/>
      <c r="C22264" s="88"/>
      <c r="D22264" s="88"/>
      <c r="E22264" s="88"/>
      <c r="F22264" s="88"/>
      <c r="G22264" s="88"/>
      <c r="H22264" s="88"/>
      <c r="I22264" s="88"/>
      <c r="J22264" s="88"/>
      <c r="K22264" s="88"/>
    </row>
    <row r="22265" spans="2:11" ht="12" hidden="1" customHeight="1" x14ac:dyDescent="0.2">
      <c r="B22265" s="88"/>
      <c r="C22265" s="88"/>
      <c r="D22265" s="88"/>
      <c r="E22265" s="88"/>
      <c r="F22265" s="88"/>
      <c r="G22265" s="88"/>
      <c r="H22265" s="88"/>
      <c r="I22265" s="88"/>
      <c r="J22265" s="88"/>
      <c r="K22265" s="88"/>
    </row>
    <row r="22266" spans="2:11" ht="12" hidden="1" customHeight="1" x14ac:dyDescent="0.2">
      <c r="B22266" s="88"/>
      <c r="C22266" s="88"/>
      <c r="D22266" s="88"/>
      <c r="E22266" s="88"/>
      <c r="F22266" s="88"/>
      <c r="G22266" s="88"/>
      <c r="H22266" s="88"/>
      <c r="I22266" s="88"/>
      <c r="J22266" s="88"/>
      <c r="K22266" s="88"/>
    </row>
    <row r="22267" spans="2:11" ht="12" hidden="1" customHeight="1" x14ac:dyDescent="0.2">
      <c r="B22267" s="88"/>
      <c r="C22267" s="88"/>
      <c r="D22267" s="88"/>
      <c r="E22267" s="88"/>
      <c r="F22267" s="88"/>
      <c r="G22267" s="88"/>
      <c r="H22267" s="88"/>
      <c r="I22267" s="88"/>
      <c r="J22267" s="88"/>
      <c r="K22267" s="88"/>
    </row>
    <row r="22268" spans="2:11" ht="12" hidden="1" customHeight="1" x14ac:dyDescent="0.2">
      <c r="B22268" s="88"/>
      <c r="C22268" s="88"/>
      <c r="D22268" s="88"/>
      <c r="E22268" s="88"/>
      <c r="F22268" s="88"/>
      <c r="G22268" s="88"/>
      <c r="H22268" s="88"/>
      <c r="I22268" s="88"/>
      <c r="J22268" s="88"/>
      <c r="K22268" s="88"/>
    </row>
    <row r="22269" spans="2:11" ht="12" hidden="1" customHeight="1" x14ac:dyDescent="0.2">
      <c r="B22269" s="88"/>
      <c r="C22269" s="88"/>
      <c r="D22269" s="88"/>
      <c r="E22269" s="88"/>
      <c r="F22269" s="88"/>
      <c r="G22269" s="88"/>
      <c r="H22269" s="88"/>
      <c r="I22269" s="88"/>
      <c r="J22269" s="88"/>
      <c r="K22269" s="88"/>
    </row>
    <row r="22270" spans="2:11" ht="12" hidden="1" customHeight="1" x14ac:dyDescent="0.2">
      <c r="B22270" s="88"/>
      <c r="C22270" s="88"/>
      <c r="D22270" s="88"/>
      <c r="E22270" s="88"/>
      <c r="F22270" s="88"/>
      <c r="G22270" s="88"/>
      <c r="H22270" s="88"/>
      <c r="I22270" s="88"/>
      <c r="J22270" s="88"/>
      <c r="K22270" s="88"/>
    </row>
    <row r="22271" spans="2:11" ht="12" hidden="1" customHeight="1" x14ac:dyDescent="0.2">
      <c r="B22271" s="88"/>
      <c r="C22271" s="88"/>
      <c r="D22271" s="88"/>
      <c r="E22271" s="88"/>
      <c r="F22271" s="88"/>
      <c r="G22271" s="88"/>
      <c r="H22271" s="88"/>
      <c r="I22271" s="88"/>
      <c r="J22271" s="88"/>
      <c r="K22271" s="88"/>
    </row>
    <row r="22272" spans="2:11" ht="12" hidden="1" customHeight="1" x14ac:dyDescent="0.2">
      <c r="B22272" s="88"/>
      <c r="C22272" s="88"/>
      <c r="D22272" s="88"/>
      <c r="E22272" s="88"/>
      <c r="F22272" s="88"/>
      <c r="G22272" s="88"/>
      <c r="H22272" s="88"/>
      <c r="I22272" s="88"/>
      <c r="J22272" s="88"/>
      <c r="K22272" s="88"/>
    </row>
    <row r="22273" spans="2:11" ht="12" hidden="1" customHeight="1" x14ac:dyDescent="0.2">
      <c r="B22273" s="88"/>
      <c r="C22273" s="88"/>
      <c r="D22273" s="88"/>
      <c r="E22273" s="88"/>
      <c r="F22273" s="88"/>
      <c r="G22273" s="88"/>
      <c r="H22273" s="88"/>
      <c r="I22273" s="88"/>
      <c r="J22273" s="88"/>
      <c r="K22273" s="88"/>
    </row>
    <row r="22274" spans="2:11" ht="12" hidden="1" customHeight="1" x14ac:dyDescent="0.2">
      <c r="B22274" s="88"/>
      <c r="C22274" s="88"/>
      <c r="D22274" s="88"/>
      <c r="E22274" s="88"/>
      <c r="F22274" s="88"/>
      <c r="G22274" s="88"/>
      <c r="H22274" s="88"/>
      <c r="I22274" s="88"/>
      <c r="J22274" s="88"/>
      <c r="K22274" s="88"/>
    </row>
    <row r="22275" spans="2:11" ht="12" hidden="1" customHeight="1" x14ac:dyDescent="0.2">
      <c r="B22275" s="88"/>
      <c r="C22275" s="88"/>
      <c r="D22275" s="88"/>
      <c r="E22275" s="88"/>
      <c r="F22275" s="88"/>
      <c r="G22275" s="88"/>
      <c r="H22275" s="88"/>
      <c r="I22275" s="88"/>
      <c r="J22275" s="88"/>
      <c r="K22275" s="88"/>
    </row>
    <row r="22276" spans="2:11" ht="12" hidden="1" customHeight="1" x14ac:dyDescent="0.2">
      <c r="B22276" s="88"/>
      <c r="C22276" s="88"/>
      <c r="D22276" s="88"/>
      <c r="E22276" s="88"/>
      <c r="F22276" s="88"/>
      <c r="G22276" s="88"/>
      <c r="H22276" s="88"/>
      <c r="I22276" s="88"/>
      <c r="J22276" s="88"/>
      <c r="K22276" s="88"/>
    </row>
    <row r="22277" spans="2:11" ht="12" hidden="1" customHeight="1" x14ac:dyDescent="0.2">
      <c r="B22277" s="88"/>
      <c r="C22277" s="88"/>
      <c r="D22277" s="88"/>
      <c r="E22277" s="88"/>
      <c r="F22277" s="88"/>
      <c r="G22277" s="88"/>
      <c r="H22277" s="88"/>
      <c r="I22277" s="88"/>
      <c r="J22277" s="88"/>
      <c r="K22277" s="88"/>
    </row>
    <row r="22278" spans="2:11" ht="12" hidden="1" customHeight="1" x14ac:dyDescent="0.2">
      <c r="B22278" s="88"/>
      <c r="C22278" s="88"/>
      <c r="D22278" s="88"/>
      <c r="E22278" s="88"/>
      <c r="F22278" s="88"/>
      <c r="G22278" s="88"/>
      <c r="H22278" s="88"/>
      <c r="I22278" s="88"/>
      <c r="J22278" s="88"/>
      <c r="K22278" s="88"/>
    </row>
    <row r="22279" spans="2:11" ht="12" hidden="1" customHeight="1" x14ac:dyDescent="0.2">
      <c r="B22279" s="88"/>
      <c r="C22279" s="88"/>
      <c r="D22279" s="88"/>
      <c r="E22279" s="88"/>
      <c r="F22279" s="88"/>
      <c r="G22279" s="88"/>
      <c r="H22279" s="88"/>
      <c r="I22279" s="88"/>
      <c r="J22279" s="88"/>
      <c r="K22279" s="88"/>
    </row>
    <row r="22280" spans="2:11" ht="12" hidden="1" customHeight="1" x14ac:dyDescent="0.2">
      <c r="B22280" s="88"/>
      <c r="C22280" s="88"/>
      <c r="D22280" s="88"/>
      <c r="E22280" s="88"/>
      <c r="F22280" s="88"/>
      <c r="G22280" s="88"/>
      <c r="H22280" s="88"/>
      <c r="I22280" s="88"/>
      <c r="J22280" s="88"/>
      <c r="K22280" s="88"/>
    </row>
    <row r="22281" spans="2:11" ht="12" hidden="1" customHeight="1" x14ac:dyDescent="0.2">
      <c r="B22281" s="88"/>
      <c r="C22281" s="88"/>
      <c r="D22281" s="88"/>
      <c r="E22281" s="88"/>
      <c r="F22281" s="88"/>
      <c r="G22281" s="88"/>
      <c r="H22281" s="88"/>
      <c r="I22281" s="88"/>
      <c r="J22281" s="88"/>
      <c r="K22281" s="88"/>
    </row>
    <row r="22282" spans="2:11" ht="12" hidden="1" customHeight="1" x14ac:dyDescent="0.2">
      <c r="B22282" s="88"/>
      <c r="C22282" s="88"/>
      <c r="D22282" s="88"/>
      <c r="E22282" s="88"/>
      <c r="F22282" s="88"/>
      <c r="G22282" s="88"/>
      <c r="H22282" s="88"/>
      <c r="I22282" s="88"/>
      <c r="J22282" s="88"/>
      <c r="K22282" s="88"/>
    </row>
    <row r="22283" spans="2:11" ht="12" hidden="1" customHeight="1" x14ac:dyDescent="0.2">
      <c r="B22283" s="88"/>
      <c r="C22283" s="88"/>
      <c r="D22283" s="88"/>
      <c r="E22283" s="88"/>
      <c r="F22283" s="88"/>
      <c r="G22283" s="88"/>
      <c r="H22283" s="88"/>
      <c r="I22283" s="88"/>
      <c r="J22283" s="88"/>
      <c r="K22283" s="88"/>
    </row>
    <row r="22284" spans="2:11" ht="12" hidden="1" customHeight="1" x14ac:dyDescent="0.2">
      <c r="B22284" s="88"/>
      <c r="C22284" s="88"/>
      <c r="D22284" s="88"/>
      <c r="E22284" s="88"/>
      <c r="F22284" s="88"/>
      <c r="G22284" s="88"/>
      <c r="H22284" s="88"/>
      <c r="I22284" s="88"/>
      <c r="J22284" s="88"/>
      <c r="K22284" s="88"/>
    </row>
    <row r="22285" spans="2:11" ht="12" hidden="1" customHeight="1" x14ac:dyDescent="0.2">
      <c r="B22285" s="88"/>
      <c r="C22285" s="88"/>
      <c r="D22285" s="88"/>
      <c r="E22285" s="88"/>
      <c r="F22285" s="88"/>
      <c r="G22285" s="88"/>
      <c r="H22285" s="88"/>
      <c r="I22285" s="88"/>
      <c r="J22285" s="88"/>
      <c r="K22285" s="88"/>
    </row>
    <row r="22286" spans="2:11" ht="12" hidden="1" customHeight="1" x14ac:dyDescent="0.2">
      <c r="B22286" s="88"/>
      <c r="C22286" s="88"/>
      <c r="D22286" s="88"/>
      <c r="E22286" s="88"/>
      <c r="F22286" s="88"/>
      <c r="G22286" s="88"/>
      <c r="H22286" s="88"/>
      <c r="I22286" s="88"/>
      <c r="J22286" s="88"/>
      <c r="K22286" s="88"/>
    </row>
    <row r="22287" spans="2:11" ht="12" hidden="1" customHeight="1" x14ac:dyDescent="0.2">
      <c r="B22287" s="88"/>
      <c r="C22287" s="88"/>
      <c r="D22287" s="88"/>
      <c r="E22287" s="88"/>
      <c r="F22287" s="88"/>
      <c r="G22287" s="88"/>
      <c r="H22287" s="88"/>
      <c r="I22287" s="88"/>
      <c r="J22287" s="88"/>
      <c r="K22287" s="88"/>
    </row>
    <row r="22288" spans="2:11" ht="12" hidden="1" customHeight="1" x14ac:dyDescent="0.2">
      <c r="B22288" s="88"/>
      <c r="C22288" s="88"/>
      <c r="D22288" s="88"/>
      <c r="E22288" s="88"/>
      <c r="F22288" s="88"/>
      <c r="G22288" s="88"/>
      <c r="H22288" s="88"/>
      <c r="I22288" s="88"/>
      <c r="J22288" s="88"/>
      <c r="K22288" s="88"/>
    </row>
    <row r="22289" spans="2:11" ht="12" hidden="1" customHeight="1" x14ac:dyDescent="0.2">
      <c r="B22289" s="88"/>
      <c r="C22289" s="88"/>
      <c r="D22289" s="88"/>
      <c r="E22289" s="88"/>
      <c r="F22289" s="88"/>
      <c r="G22289" s="88"/>
      <c r="H22289" s="88"/>
      <c r="I22289" s="88"/>
      <c r="J22289" s="88"/>
      <c r="K22289" s="88"/>
    </row>
    <row r="22290" spans="2:11" ht="12" hidden="1" customHeight="1" x14ac:dyDescent="0.2">
      <c r="B22290" s="88"/>
      <c r="C22290" s="88"/>
      <c r="D22290" s="88"/>
      <c r="E22290" s="88"/>
      <c r="F22290" s="88"/>
      <c r="G22290" s="88"/>
      <c r="H22290" s="88"/>
      <c r="I22290" s="88"/>
      <c r="J22290" s="88"/>
      <c r="K22290" s="88"/>
    </row>
    <row r="22291" spans="2:11" ht="12" hidden="1" customHeight="1" x14ac:dyDescent="0.2">
      <c r="B22291" s="88"/>
      <c r="C22291" s="88"/>
      <c r="D22291" s="88"/>
      <c r="E22291" s="88"/>
      <c r="F22291" s="88"/>
      <c r="G22291" s="88"/>
      <c r="H22291" s="88"/>
      <c r="I22291" s="88"/>
      <c r="J22291" s="88"/>
      <c r="K22291" s="88"/>
    </row>
    <row r="22292" spans="2:11" ht="12" hidden="1" customHeight="1" x14ac:dyDescent="0.2">
      <c r="B22292" s="88"/>
      <c r="C22292" s="88"/>
      <c r="D22292" s="88"/>
      <c r="E22292" s="88"/>
      <c r="F22292" s="88"/>
      <c r="G22292" s="88"/>
      <c r="H22292" s="88"/>
      <c r="I22292" s="88"/>
      <c r="J22292" s="88"/>
      <c r="K22292" s="88"/>
    </row>
    <row r="22293" spans="2:11" ht="12" hidden="1" customHeight="1" x14ac:dyDescent="0.2">
      <c r="B22293" s="88"/>
      <c r="C22293" s="88"/>
      <c r="D22293" s="88"/>
      <c r="E22293" s="88"/>
      <c r="F22293" s="88"/>
      <c r="G22293" s="88"/>
      <c r="H22293" s="88"/>
      <c r="I22293" s="88"/>
      <c r="J22293" s="88"/>
      <c r="K22293" s="88"/>
    </row>
    <row r="22294" spans="2:11" ht="12" hidden="1" customHeight="1" x14ac:dyDescent="0.2">
      <c r="B22294" s="88"/>
      <c r="C22294" s="88"/>
      <c r="D22294" s="88"/>
      <c r="E22294" s="88"/>
      <c r="F22294" s="88"/>
      <c r="G22294" s="88"/>
      <c r="H22294" s="88"/>
      <c r="I22294" s="88"/>
      <c r="J22294" s="88"/>
      <c r="K22294" s="88"/>
    </row>
    <row r="22295" spans="2:11" ht="12" hidden="1" customHeight="1" x14ac:dyDescent="0.2">
      <c r="B22295" s="88"/>
      <c r="C22295" s="88"/>
      <c r="D22295" s="88"/>
      <c r="E22295" s="88"/>
      <c r="F22295" s="88"/>
      <c r="G22295" s="88"/>
      <c r="H22295" s="88"/>
      <c r="I22295" s="88"/>
      <c r="J22295" s="88"/>
      <c r="K22295" s="88"/>
    </row>
    <row r="22296" spans="2:11" ht="12" hidden="1" customHeight="1" x14ac:dyDescent="0.2">
      <c r="B22296" s="88"/>
      <c r="C22296" s="88"/>
      <c r="D22296" s="88"/>
      <c r="E22296" s="88"/>
      <c r="F22296" s="88"/>
      <c r="G22296" s="88"/>
      <c r="H22296" s="88"/>
      <c r="I22296" s="88"/>
      <c r="J22296" s="88"/>
      <c r="K22296" s="88"/>
    </row>
    <row r="22297" spans="2:11" ht="12" hidden="1" customHeight="1" x14ac:dyDescent="0.2">
      <c r="B22297" s="88"/>
      <c r="C22297" s="88"/>
      <c r="D22297" s="88"/>
      <c r="E22297" s="88"/>
      <c r="F22297" s="88"/>
      <c r="G22297" s="88"/>
      <c r="H22297" s="88"/>
      <c r="I22297" s="88"/>
      <c r="J22297" s="88"/>
      <c r="K22297" s="88"/>
    </row>
    <row r="22298" spans="2:11" ht="12" hidden="1" customHeight="1" x14ac:dyDescent="0.2">
      <c r="B22298" s="88"/>
      <c r="C22298" s="88"/>
      <c r="D22298" s="88"/>
      <c r="E22298" s="88"/>
      <c r="F22298" s="88"/>
      <c r="G22298" s="88"/>
      <c r="H22298" s="88"/>
      <c r="I22298" s="88"/>
      <c r="J22298" s="88"/>
      <c r="K22298" s="88"/>
    </row>
    <row r="22299" spans="2:11" ht="12" hidden="1" customHeight="1" x14ac:dyDescent="0.2">
      <c r="B22299" s="88"/>
      <c r="C22299" s="88"/>
      <c r="D22299" s="88"/>
      <c r="E22299" s="88"/>
      <c r="F22299" s="88"/>
      <c r="G22299" s="88"/>
      <c r="H22299" s="88"/>
      <c r="I22299" s="88"/>
      <c r="J22299" s="88"/>
      <c r="K22299" s="88"/>
    </row>
    <row r="22300" spans="2:11" ht="12" hidden="1" customHeight="1" x14ac:dyDescent="0.2">
      <c r="B22300" s="88"/>
      <c r="C22300" s="88"/>
      <c r="D22300" s="88"/>
      <c r="E22300" s="88"/>
      <c r="F22300" s="88"/>
      <c r="G22300" s="88"/>
      <c r="H22300" s="88"/>
      <c r="I22300" s="88"/>
      <c r="J22300" s="88"/>
      <c r="K22300" s="88"/>
    </row>
    <row r="22301" spans="2:11" ht="12" hidden="1" customHeight="1" x14ac:dyDescent="0.2">
      <c r="B22301" s="88"/>
      <c r="C22301" s="88"/>
      <c r="D22301" s="88"/>
      <c r="E22301" s="88"/>
      <c r="F22301" s="88"/>
      <c r="G22301" s="88"/>
      <c r="H22301" s="88"/>
      <c r="I22301" s="88"/>
      <c r="J22301" s="88"/>
      <c r="K22301" s="88"/>
    </row>
    <row r="22302" spans="2:11" ht="12" hidden="1" customHeight="1" x14ac:dyDescent="0.2">
      <c r="B22302" s="88"/>
      <c r="C22302" s="88"/>
      <c r="D22302" s="88"/>
      <c r="E22302" s="88"/>
      <c r="F22302" s="88"/>
      <c r="G22302" s="88"/>
      <c r="H22302" s="88"/>
      <c r="I22302" s="88"/>
      <c r="J22302" s="88"/>
      <c r="K22302" s="88"/>
    </row>
    <row r="22303" spans="2:11" ht="12" hidden="1" customHeight="1" x14ac:dyDescent="0.2">
      <c r="B22303" s="88"/>
      <c r="C22303" s="88"/>
      <c r="D22303" s="88"/>
      <c r="E22303" s="88"/>
      <c r="F22303" s="88"/>
      <c r="G22303" s="88"/>
      <c r="H22303" s="88"/>
      <c r="I22303" s="88"/>
      <c r="J22303" s="88"/>
      <c r="K22303" s="88"/>
    </row>
    <row r="22304" spans="2:11" ht="12" hidden="1" customHeight="1" x14ac:dyDescent="0.2">
      <c r="B22304" s="88"/>
      <c r="C22304" s="88"/>
      <c r="D22304" s="88"/>
      <c r="E22304" s="88"/>
      <c r="F22304" s="88"/>
      <c r="G22304" s="88"/>
      <c r="H22304" s="88"/>
      <c r="I22304" s="88"/>
      <c r="J22304" s="88"/>
      <c r="K22304" s="88"/>
    </row>
    <row r="22305" spans="2:11" ht="12" hidden="1" customHeight="1" x14ac:dyDescent="0.2">
      <c r="B22305" s="88"/>
      <c r="C22305" s="88"/>
      <c r="D22305" s="88"/>
      <c r="E22305" s="88"/>
      <c r="F22305" s="88"/>
      <c r="G22305" s="88"/>
      <c r="H22305" s="88"/>
      <c r="I22305" s="88"/>
      <c r="J22305" s="88"/>
      <c r="K22305" s="88"/>
    </row>
    <row r="22306" spans="2:11" ht="12" hidden="1" customHeight="1" x14ac:dyDescent="0.2">
      <c r="B22306" s="88"/>
      <c r="C22306" s="88"/>
      <c r="D22306" s="88"/>
      <c r="E22306" s="88"/>
      <c r="F22306" s="88"/>
      <c r="G22306" s="88"/>
      <c r="H22306" s="88"/>
      <c r="I22306" s="88"/>
      <c r="J22306" s="88"/>
      <c r="K22306" s="88"/>
    </row>
    <row r="22307" spans="2:11" ht="12" hidden="1" customHeight="1" x14ac:dyDescent="0.2">
      <c r="B22307" s="88"/>
      <c r="C22307" s="88"/>
      <c r="D22307" s="88"/>
      <c r="E22307" s="88"/>
      <c r="F22307" s="88"/>
      <c r="G22307" s="88"/>
      <c r="H22307" s="88"/>
      <c r="I22307" s="88"/>
      <c r="J22307" s="88"/>
      <c r="K22307" s="88"/>
    </row>
    <row r="22308" spans="2:11" ht="12" hidden="1" customHeight="1" x14ac:dyDescent="0.2">
      <c r="B22308" s="88"/>
      <c r="C22308" s="88"/>
      <c r="D22308" s="88"/>
      <c r="E22308" s="88"/>
      <c r="F22308" s="88"/>
      <c r="G22308" s="88"/>
      <c r="H22308" s="88"/>
      <c r="I22308" s="88"/>
      <c r="J22308" s="88"/>
      <c r="K22308" s="88"/>
    </row>
    <row r="22309" spans="2:11" ht="12" hidden="1" customHeight="1" x14ac:dyDescent="0.2">
      <c r="B22309" s="88"/>
      <c r="C22309" s="88"/>
      <c r="D22309" s="88"/>
      <c r="E22309" s="88"/>
      <c r="F22309" s="88"/>
      <c r="G22309" s="88"/>
      <c r="H22309" s="88"/>
      <c r="I22309" s="88"/>
      <c r="J22309" s="88"/>
      <c r="K22309" s="88"/>
    </row>
    <row r="22310" spans="2:11" ht="12" hidden="1" customHeight="1" x14ac:dyDescent="0.2">
      <c r="B22310" s="88"/>
      <c r="C22310" s="88"/>
      <c r="D22310" s="88"/>
      <c r="E22310" s="88"/>
      <c r="F22310" s="88"/>
      <c r="G22310" s="88"/>
      <c r="H22310" s="88"/>
      <c r="I22310" s="88"/>
      <c r="J22310" s="88"/>
      <c r="K22310" s="88"/>
    </row>
    <row r="22311" spans="2:11" ht="12" hidden="1" customHeight="1" x14ac:dyDescent="0.2">
      <c r="B22311" s="88"/>
      <c r="C22311" s="88"/>
      <c r="D22311" s="88"/>
      <c r="E22311" s="88"/>
      <c r="F22311" s="88"/>
      <c r="G22311" s="88"/>
      <c r="H22311" s="88"/>
      <c r="I22311" s="88"/>
      <c r="J22311" s="88"/>
      <c r="K22311" s="88"/>
    </row>
    <row r="22312" spans="2:11" ht="12" hidden="1" customHeight="1" x14ac:dyDescent="0.2">
      <c r="B22312" s="88"/>
      <c r="C22312" s="88"/>
      <c r="D22312" s="88"/>
      <c r="E22312" s="88"/>
      <c r="F22312" s="88"/>
      <c r="G22312" s="88"/>
      <c r="H22312" s="88"/>
      <c r="I22312" s="88"/>
      <c r="J22312" s="88"/>
      <c r="K22312" s="88"/>
    </row>
    <row r="22313" spans="2:11" ht="12" hidden="1" customHeight="1" x14ac:dyDescent="0.2">
      <c r="B22313" s="88"/>
      <c r="C22313" s="88"/>
      <c r="D22313" s="88"/>
      <c r="E22313" s="88"/>
      <c r="F22313" s="88"/>
      <c r="G22313" s="88"/>
      <c r="H22313" s="88"/>
      <c r="I22313" s="88"/>
      <c r="J22313" s="88"/>
      <c r="K22313" s="88"/>
    </row>
    <row r="22314" spans="2:11" ht="12" hidden="1" customHeight="1" x14ac:dyDescent="0.2">
      <c r="B22314" s="88"/>
      <c r="C22314" s="88"/>
      <c r="D22314" s="88"/>
      <c r="E22314" s="88"/>
      <c r="F22314" s="88"/>
      <c r="G22314" s="88"/>
      <c r="H22314" s="88"/>
      <c r="I22314" s="88"/>
      <c r="J22314" s="88"/>
      <c r="K22314" s="88"/>
    </row>
    <row r="22315" spans="2:11" ht="12" hidden="1" customHeight="1" x14ac:dyDescent="0.2">
      <c r="B22315" s="88"/>
      <c r="C22315" s="88"/>
      <c r="D22315" s="88"/>
      <c r="E22315" s="88"/>
      <c r="F22315" s="88"/>
      <c r="G22315" s="88"/>
      <c r="H22315" s="88"/>
      <c r="I22315" s="88"/>
      <c r="J22315" s="88"/>
      <c r="K22315" s="88"/>
    </row>
    <row r="22316" spans="2:11" ht="12" hidden="1" customHeight="1" x14ac:dyDescent="0.2">
      <c r="B22316" s="88"/>
      <c r="C22316" s="88"/>
      <c r="D22316" s="88"/>
      <c r="E22316" s="88"/>
      <c r="F22316" s="88"/>
      <c r="G22316" s="88"/>
      <c r="H22316" s="88"/>
      <c r="I22316" s="88"/>
      <c r="J22316" s="88"/>
      <c r="K22316" s="88"/>
    </row>
    <row r="22317" spans="2:11" ht="12" hidden="1" customHeight="1" x14ac:dyDescent="0.2">
      <c r="B22317" s="88"/>
      <c r="C22317" s="88"/>
      <c r="D22317" s="88"/>
      <c r="E22317" s="88"/>
      <c r="F22317" s="88"/>
      <c r="G22317" s="88"/>
      <c r="H22317" s="88"/>
      <c r="I22317" s="88"/>
      <c r="J22317" s="88"/>
      <c r="K22317" s="88"/>
    </row>
    <row r="22318" spans="2:11" ht="12" hidden="1" customHeight="1" x14ac:dyDescent="0.2">
      <c r="B22318" s="88"/>
      <c r="C22318" s="88"/>
      <c r="D22318" s="88"/>
      <c r="E22318" s="88"/>
      <c r="F22318" s="88"/>
      <c r="G22318" s="88"/>
      <c r="H22318" s="88"/>
      <c r="I22318" s="88"/>
      <c r="J22318" s="88"/>
      <c r="K22318" s="88"/>
    </row>
    <row r="22319" spans="2:11" ht="12" hidden="1" customHeight="1" x14ac:dyDescent="0.2">
      <c r="B22319" s="88"/>
      <c r="C22319" s="88"/>
      <c r="D22319" s="88"/>
      <c r="E22319" s="88"/>
      <c r="F22319" s="88"/>
      <c r="G22319" s="88"/>
      <c r="H22319" s="88"/>
      <c r="I22319" s="88"/>
      <c r="J22319" s="88"/>
      <c r="K22319" s="88"/>
    </row>
    <row r="22320" spans="2:11" ht="12" hidden="1" customHeight="1" x14ac:dyDescent="0.2">
      <c r="B22320" s="88"/>
      <c r="C22320" s="88"/>
      <c r="D22320" s="88"/>
      <c r="E22320" s="88"/>
      <c r="F22320" s="88"/>
      <c r="G22320" s="88"/>
      <c r="H22320" s="88"/>
      <c r="I22320" s="88"/>
      <c r="J22320" s="88"/>
      <c r="K22320" s="88"/>
    </row>
    <row r="22321" spans="2:11" ht="12" hidden="1" customHeight="1" x14ac:dyDescent="0.2">
      <c r="B22321" s="88"/>
      <c r="C22321" s="88"/>
      <c r="D22321" s="88"/>
      <c r="E22321" s="88"/>
      <c r="F22321" s="88"/>
      <c r="G22321" s="88"/>
      <c r="H22321" s="88"/>
      <c r="I22321" s="88"/>
      <c r="J22321" s="88"/>
      <c r="K22321" s="88"/>
    </row>
    <row r="22322" spans="2:11" ht="12" hidden="1" customHeight="1" x14ac:dyDescent="0.2">
      <c r="B22322" s="88"/>
      <c r="C22322" s="88"/>
      <c r="D22322" s="88"/>
      <c r="E22322" s="88"/>
      <c r="F22322" s="88"/>
      <c r="G22322" s="88"/>
      <c r="H22322" s="88"/>
      <c r="I22322" s="88"/>
      <c r="J22322" s="88"/>
      <c r="K22322" s="88"/>
    </row>
    <row r="22323" spans="2:11" ht="12" hidden="1" customHeight="1" x14ac:dyDescent="0.2">
      <c r="B22323" s="88"/>
      <c r="C22323" s="88"/>
      <c r="D22323" s="88"/>
      <c r="E22323" s="88"/>
      <c r="F22323" s="88"/>
      <c r="G22323" s="88"/>
      <c r="H22323" s="88"/>
      <c r="I22323" s="88"/>
      <c r="J22323" s="88"/>
      <c r="K22323" s="88"/>
    </row>
    <row r="22324" spans="2:11" ht="12" hidden="1" customHeight="1" x14ac:dyDescent="0.2">
      <c r="B22324" s="88"/>
      <c r="C22324" s="88"/>
      <c r="D22324" s="88"/>
      <c r="E22324" s="88"/>
      <c r="F22324" s="88"/>
      <c r="G22324" s="88"/>
      <c r="H22324" s="88"/>
      <c r="I22324" s="88"/>
      <c r="J22324" s="88"/>
      <c r="K22324" s="88"/>
    </row>
    <row r="22325" spans="2:11" ht="12" hidden="1" customHeight="1" x14ac:dyDescent="0.2">
      <c r="B22325" s="88"/>
      <c r="C22325" s="88"/>
      <c r="D22325" s="88"/>
      <c r="E22325" s="88"/>
      <c r="F22325" s="88"/>
      <c r="G22325" s="88"/>
      <c r="H22325" s="88"/>
      <c r="I22325" s="88"/>
      <c r="J22325" s="88"/>
      <c r="K22325" s="88"/>
    </row>
    <row r="22326" spans="2:11" ht="12" hidden="1" customHeight="1" x14ac:dyDescent="0.2">
      <c r="B22326" s="88"/>
      <c r="C22326" s="88"/>
      <c r="D22326" s="88"/>
      <c r="E22326" s="88"/>
      <c r="F22326" s="88"/>
      <c r="G22326" s="88"/>
      <c r="H22326" s="88"/>
      <c r="I22326" s="88"/>
      <c r="J22326" s="88"/>
      <c r="K22326" s="88"/>
    </row>
    <row r="22327" spans="2:11" ht="12" hidden="1" customHeight="1" x14ac:dyDescent="0.2">
      <c r="B22327" s="88"/>
      <c r="C22327" s="88"/>
      <c r="D22327" s="88"/>
      <c r="E22327" s="88"/>
      <c r="F22327" s="88"/>
      <c r="G22327" s="88"/>
      <c r="H22327" s="88"/>
      <c r="I22327" s="88"/>
      <c r="J22327" s="88"/>
      <c r="K22327" s="88"/>
    </row>
    <row r="22328" spans="2:11" ht="12" hidden="1" customHeight="1" x14ac:dyDescent="0.2">
      <c r="B22328" s="88"/>
      <c r="C22328" s="88"/>
      <c r="D22328" s="88"/>
      <c r="E22328" s="88"/>
      <c r="F22328" s="88"/>
      <c r="G22328" s="88"/>
      <c r="H22328" s="88"/>
      <c r="I22328" s="88"/>
      <c r="J22328" s="88"/>
      <c r="K22328" s="88"/>
    </row>
    <row r="22329" spans="2:11" ht="12" hidden="1" customHeight="1" x14ac:dyDescent="0.2">
      <c r="B22329" s="88"/>
      <c r="C22329" s="88"/>
      <c r="D22329" s="88"/>
      <c r="E22329" s="88"/>
      <c r="F22329" s="88"/>
      <c r="G22329" s="88"/>
      <c r="H22329" s="88"/>
      <c r="I22329" s="88"/>
      <c r="J22329" s="88"/>
      <c r="K22329" s="88"/>
    </row>
    <row r="22330" spans="2:11" ht="12" hidden="1" customHeight="1" x14ac:dyDescent="0.2">
      <c r="B22330" s="88"/>
      <c r="C22330" s="88"/>
      <c r="D22330" s="88"/>
      <c r="E22330" s="88"/>
      <c r="F22330" s="88"/>
      <c r="G22330" s="88"/>
      <c r="H22330" s="88"/>
      <c r="I22330" s="88"/>
      <c r="J22330" s="88"/>
      <c r="K22330" s="88"/>
    </row>
    <row r="22331" spans="2:11" ht="12" hidden="1" customHeight="1" x14ac:dyDescent="0.2">
      <c r="B22331" s="88"/>
      <c r="C22331" s="88"/>
      <c r="D22331" s="88"/>
      <c r="E22331" s="88"/>
      <c r="F22331" s="88"/>
      <c r="G22331" s="88"/>
      <c r="H22331" s="88"/>
      <c r="I22331" s="88"/>
      <c r="J22331" s="88"/>
      <c r="K22331" s="88"/>
    </row>
    <row r="22332" spans="2:11" ht="12" hidden="1" customHeight="1" x14ac:dyDescent="0.2">
      <c r="B22332" s="88"/>
      <c r="C22332" s="88"/>
      <c r="D22332" s="88"/>
      <c r="E22332" s="88"/>
      <c r="F22332" s="88"/>
      <c r="G22332" s="88"/>
      <c r="H22332" s="88"/>
      <c r="I22332" s="88"/>
      <c r="J22332" s="88"/>
      <c r="K22332" s="88"/>
    </row>
    <row r="22333" spans="2:11" ht="12" hidden="1" customHeight="1" x14ac:dyDescent="0.2">
      <c r="B22333" s="88"/>
      <c r="C22333" s="88"/>
      <c r="D22333" s="88"/>
      <c r="E22333" s="88"/>
      <c r="F22333" s="88"/>
      <c r="G22333" s="88"/>
      <c r="H22333" s="88"/>
      <c r="I22333" s="88"/>
      <c r="J22333" s="88"/>
      <c r="K22333" s="88"/>
    </row>
    <row r="22334" spans="2:11" ht="12" hidden="1" customHeight="1" x14ac:dyDescent="0.2">
      <c r="B22334" s="88"/>
      <c r="C22334" s="88"/>
      <c r="D22334" s="88"/>
      <c r="E22334" s="88"/>
      <c r="F22334" s="88"/>
      <c r="G22334" s="88"/>
      <c r="H22334" s="88"/>
      <c r="I22334" s="88"/>
      <c r="J22334" s="88"/>
      <c r="K22334" s="88"/>
    </row>
    <row r="22335" spans="2:11" ht="12" hidden="1" customHeight="1" x14ac:dyDescent="0.2">
      <c r="B22335" s="88"/>
      <c r="C22335" s="88"/>
      <c r="D22335" s="88"/>
      <c r="E22335" s="88"/>
      <c r="F22335" s="88"/>
      <c r="G22335" s="88"/>
      <c r="H22335" s="88"/>
      <c r="I22335" s="88"/>
      <c r="J22335" s="88"/>
      <c r="K22335" s="88"/>
    </row>
    <row r="22336" spans="2:11" ht="12" hidden="1" customHeight="1" x14ac:dyDescent="0.2">
      <c r="B22336" s="88"/>
      <c r="C22336" s="88"/>
      <c r="D22336" s="88"/>
      <c r="E22336" s="88"/>
      <c r="F22336" s="88"/>
      <c r="G22336" s="88"/>
      <c r="H22336" s="88"/>
      <c r="I22336" s="88"/>
      <c r="J22336" s="88"/>
      <c r="K22336" s="88"/>
    </row>
    <row r="22337" spans="2:11" ht="12" hidden="1" customHeight="1" x14ac:dyDescent="0.2">
      <c r="B22337" s="88"/>
      <c r="C22337" s="88"/>
      <c r="D22337" s="88"/>
      <c r="E22337" s="88"/>
      <c r="F22337" s="88"/>
      <c r="G22337" s="88"/>
      <c r="H22337" s="88"/>
      <c r="I22337" s="88"/>
      <c r="J22337" s="88"/>
      <c r="K22337" s="88"/>
    </row>
    <row r="22338" spans="2:11" ht="12" hidden="1" customHeight="1" x14ac:dyDescent="0.2">
      <c r="B22338" s="88"/>
      <c r="C22338" s="88"/>
      <c r="D22338" s="88"/>
      <c r="E22338" s="88"/>
      <c r="F22338" s="88"/>
      <c r="G22338" s="88"/>
      <c r="H22338" s="88"/>
      <c r="I22338" s="88"/>
      <c r="J22338" s="88"/>
      <c r="K22338" s="88"/>
    </row>
    <row r="22339" spans="2:11" ht="12" hidden="1" customHeight="1" x14ac:dyDescent="0.2">
      <c r="B22339" s="88"/>
      <c r="C22339" s="88"/>
      <c r="D22339" s="88"/>
      <c r="E22339" s="88"/>
      <c r="F22339" s="88"/>
      <c r="G22339" s="88"/>
      <c r="H22339" s="88"/>
      <c r="I22339" s="88"/>
      <c r="J22339" s="88"/>
      <c r="K22339" s="88"/>
    </row>
    <row r="22340" spans="2:11" ht="12" hidden="1" customHeight="1" x14ac:dyDescent="0.2">
      <c r="B22340" s="88"/>
      <c r="C22340" s="88"/>
      <c r="D22340" s="88"/>
      <c r="E22340" s="88"/>
      <c r="F22340" s="88"/>
      <c r="G22340" s="88"/>
      <c r="H22340" s="88"/>
      <c r="I22340" s="88"/>
      <c r="J22340" s="88"/>
      <c r="K22340" s="88"/>
    </row>
    <row r="22341" spans="2:11" ht="12" hidden="1" customHeight="1" x14ac:dyDescent="0.2">
      <c r="B22341" s="88"/>
      <c r="C22341" s="88"/>
      <c r="D22341" s="88"/>
      <c r="E22341" s="88"/>
      <c r="F22341" s="88"/>
      <c r="G22341" s="88"/>
      <c r="H22341" s="88"/>
      <c r="I22341" s="88"/>
      <c r="J22341" s="88"/>
      <c r="K22341" s="88"/>
    </row>
    <row r="22342" spans="2:11" ht="12" hidden="1" customHeight="1" x14ac:dyDescent="0.2">
      <c r="B22342" s="88"/>
      <c r="C22342" s="88"/>
      <c r="D22342" s="88"/>
      <c r="E22342" s="88"/>
      <c r="F22342" s="88"/>
      <c r="G22342" s="88"/>
      <c r="H22342" s="88"/>
      <c r="I22342" s="88"/>
      <c r="J22342" s="88"/>
      <c r="K22342" s="88"/>
    </row>
    <row r="22343" spans="2:11" ht="12" hidden="1" customHeight="1" x14ac:dyDescent="0.2">
      <c r="B22343" s="88"/>
      <c r="C22343" s="88"/>
      <c r="D22343" s="88"/>
      <c r="E22343" s="88"/>
      <c r="F22343" s="88"/>
      <c r="G22343" s="88"/>
      <c r="H22343" s="88"/>
      <c r="I22343" s="88"/>
      <c r="J22343" s="88"/>
      <c r="K22343" s="88"/>
    </row>
    <row r="22344" spans="2:11" ht="12" hidden="1" customHeight="1" x14ac:dyDescent="0.2">
      <c r="B22344" s="88"/>
      <c r="C22344" s="88"/>
      <c r="D22344" s="88"/>
      <c r="E22344" s="88"/>
      <c r="F22344" s="88"/>
      <c r="G22344" s="88"/>
      <c r="H22344" s="88"/>
      <c r="I22344" s="88"/>
      <c r="J22344" s="88"/>
      <c r="K22344" s="88"/>
    </row>
    <row r="22345" spans="2:11" ht="12" hidden="1" customHeight="1" x14ac:dyDescent="0.2">
      <c r="B22345" s="88"/>
      <c r="C22345" s="88"/>
      <c r="D22345" s="88"/>
      <c r="E22345" s="88"/>
      <c r="F22345" s="88"/>
      <c r="G22345" s="88"/>
      <c r="H22345" s="88"/>
      <c r="I22345" s="88"/>
      <c r="J22345" s="88"/>
      <c r="K22345" s="88"/>
    </row>
    <row r="22346" spans="2:11" ht="12" hidden="1" customHeight="1" x14ac:dyDescent="0.2">
      <c r="B22346" s="88"/>
      <c r="C22346" s="88"/>
      <c r="D22346" s="88"/>
      <c r="E22346" s="88"/>
      <c r="F22346" s="88"/>
      <c r="G22346" s="88"/>
      <c r="H22346" s="88"/>
      <c r="I22346" s="88"/>
      <c r="J22346" s="88"/>
      <c r="K22346" s="88"/>
    </row>
    <row r="22347" spans="2:11" ht="12" hidden="1" customHeight="1" x14ac:dyDescent="0.2">
      <c r="B22347" s="88"/>
      <c r="C22347" s="88"/>
      <c r="D22347" s="88"/>
      <c r="E22347" s="88"/>
      <c r="F22347" s="88"/>
      <c r="G22347" s="88"/>
      <c r="H22347" s="88"/>
      <c r="I22347" s="88"/>
      <c r="J22347" s="88"/>
      <c r="K22347" s="88"/>
    </row>
    <row r="22348" spans="2:11" ht="12" hidden="1" customHeight="1" x14ac:dyDescent="0.2">
      <c r="B22348" s="88"/>
      <c r="C22348" s="88"/>
      <c r="D22348" s="88"/>
      <c r="E22348" s="88"/>
      <c r="F22348" s="88"/>
      <c r="G22348" s="88"/>
      <c r="H22348" s="88"/>
      <c r="I22348" s="88"/>
      <c r="J22348" s="88"/>
      <c r="K22348" s="88"/>
    </row>
    <row r="22349" spans="2:11" ht="12" hidden="1" customHeight="1" x14ac:dyDescent="0.2">
      <c r="B22349" s="88"/>
      <c r="C22349" s="88"/>
      <c r="D22349" s="88"/>
      <c r="E22349" s="88"/>
      <c r="F22349" s="88"/>
      <c r="G22349" s="88"/>
      <c r="H22349" s="88"/>
      <c r="I22349" s="88"/>
      <c r="J22349" s="88"/>
      <c r="K22349" s="88"/>
    </row>
    <row r="22350" spans="2:11" ht="12" hidden="1" customHeight="1" x14ac:dyDescent="0.2">
      <c r="B22350" s="88"/>
      <c r="C22350" s="88"/>
      <c r="D22350" s="88"/>
      <c r="E22350" s="88"/>
      <c r="F22350" s="88"/>
      <c r="G22350" s="88"/>
      <c r="H22350" s="88"/>
      <c r="I22350" s="88"/>
      <c r="J22350" s="88"/>
      <c r="K22350" s="88"/>
    </row>
    <row r="22351" spans="2:11" ht="12" hidden="1" customHeight="1" x14ac:dyDescent="0.2">
      <c r="B22351" s="88"/>
      <c r="C22351" s="88"/>
      <c r="D22351" s="88"/>
      <c r="E22351" s="88"/>
      <c r="F22351" s="88"/>
      <c r="G22351" s="88"/>
      <c r="H22351" s="88"/>
      <c r="I22351" s="88"/>
      <c r="J22351" s="88"/>
      <c r="K22351" s="88"/>
    </row>
    <row r="22352" spans="2:11" ht="12" hidden="1" customHeight="1" x14ac:dyDescent="0.2">
      <c r="B22352" s="88"/>
      <c r="C22352" s="88"/>
      <c r="D22352" s="88"/>
      <c r="E22352" s="88"/>
      <c r="F22352" s="88"/>
      <c r="G22352" s="88"/>
      <c r="H22352" s="88"/>
      <c r="I22352" s="88"/>
      <c r="J22352" s="88"/>
      <c r="K22352" s="88"/>
    </row>
    <row r="22353" spans="2:11" ht="12" hidden="1" customHeight="1" x14ac:dyDescent="0.2">
      <c r="B22353" s="88"/>
      <c r="C22353" s="88"/>
      <c r="D22353" s="88"/>
      <c r="E22353" s="88"/>
      <c r="F22353" s="88"/>
      <c r="G22353" s="88"/>
      <c r="H22353" s="88"/>
      <c r="I22353" s="88"/>
      <c r="J22353" s="88"/>
      <c r="K22353" s="88"/>
    </row>
    <row r="22354" spans="2:11" ht="12" hidden="1" customHeight="1" x14ac:dyDescent="0.2">
      <c r="B22354" s="88"/>
      <c r="C22354" s="88"/>
      <c r="D22354" s="88"/>
      <c r="E22354" s="88"/>
      <c r="F22354" s="88"/>
      <c r="G22354" s="88"/>
      <c r="H22354" s="88"/>
      <c r="I22354" s="88"/>
      <c r="J22354" s="88"/>
      <c r="K22354" s="88"/>
    </row>
    <row r="22355" spans="2:11" ht="12" hidden="1" customHeight="1" x14ac:dyDescent="0.2">
      <c r="B22355" s="88"/>
      <c r="C22355" s="88"/>
      <c r="D22355" s="88"/>
      <c r="E22355" s="88"/>
      <c r="F22355" s="88"/>
      <c r="G22355" s="88"/>
      <c r="H22355" s="88"/>
      <c r="I22355" s="88"/>
      <c r="J22355" s="88"/>
      <c r="K22355" s="88"/>
    </row>
    <row r="22356" spans="2:11" ht="12" hidden="1" customHeight="1" x14ac:dyDescent="0.2">
      <c r="B22356" s="88"/>
      <c r="C22356" s="88"/>
      <c r="D22356" s="88"/>
      <c r="E22356" s="88"/>
      <c r="F22356" s="88"/>
      <c r="G22356" s="88"/>
      <c r="H22356" s="88"/>
      <c r="I22356" s="88"/>
      <c r="J22356" s="88"/>
      <c r="K22356" s="88"/>
    </row>
    <row r="22357" spans="2:11" ht="12" hidden="1" customHeight="1" x14ac:dyDescent="0.2">
      <c r="B22357" s="88"/>
      <c r="C22357" s="88"/>
      <c r="D22357" s="88"/>
      <c r="E22357" s="88"/>
      <c r="F22357" s="88"/>
      <c r="G22357" s="88"/>
      <c r="H22357" s="88"/>
      <c r="I22357" s="88"/>
      <c r="J22357" s="88"/>
      <c r="K22357" s="88"/>
    </row>
    <row r="22358" spans="2:11" ht="12" hidden="1" customHeight="1" x14ac:dyDescent="0.2">
      <c r="B22358" s="88"/>
      <c r="C22358" s="88"/>
      <c r="D22358" s="88"/>
      <c r="E22358" s="88"/>
      <c r="F22358" s="88"/>
      <c r="G22358" s="88"/>
      <c r="H22358" s="88"/>
      <c r="I22358" s="88"/>
      <c r="J22358" s="88"/>
      <c r="K22358" s="88"/>
    </row>
    <row r="22359" spans="2:11" ht="12" hidden="1" customHeight="1" x14ac:dyDescent="0.2">
      <c r="B22359" s="88"/>
      <c r="C22359" s="88"/>
      <c r="D22359" s="88"/>
      <c r="E22359" s="88"/>
      <c r="F22359" s="88"/>
      <c r="G22359" s="88"/>
      <c r="H22359" s="88"/>
      <c r="I22359" s="88"/>
      <c r="J22359" s="88"/>
      <c r="K22359" s="88"/>
    </row>
    <row r="22360" spans="2:11" ht="12" hidden="1" customHeight="1" x14ac:dyDescent="0.2">
      <c r="B22360" s="88"/>
      <c r="C22360" s="88"/>
      <c r="D22360" s="88"/>
      <c r="E22360" s="88"/>
      <c r="F22360" s="88"/>
      <c r="G22360" s="88"/>
      <c r="H22360" s="88"/>
      <c r="I22360" s="88"/>
      <c r="J22360" s="88"/>
      <c r="K22360" s="88"/>
    </row>
    <row r="22361" spans="2:11" ht="12" hidden="1" customHeight="1" x14ac:dyDescent="0.2">
      <c r="B22361" s="88"/>
      <c r="C22361" s="88"/>
      <c r="D22361" s="88"/>
      <c r="E22361" s="88"/>
      <c r="F22361" s="88"/>
      <c r="G22361" s="88"/>
      <c r="H22361" s="88"/>
      <c r="I22361" s="88"/>
      <c r="J22361" s="88"/>
      <c r="K22361" s="88"/>
    </row>
    <row r="22362" spans="2:11" ht="12" hidden="1" customHeight="1" x14ac:dyDescent="0.2">
      <c r="B22362" s="88"/>
      <c r="C22362" s="88"/>
      <c r="D22362" s="88"/>
      <c r="E22362" s="88"/>
      <c r="F22362" s="88"/>
      <c r="G22362" s="88"/>
      <c r="H22362" s="88"/>
      <c r="I22362" s="88"/>
      <c r="J22362" s="88"/>
      <c r="K22362" s="88"/>
    </row>
    <row r="22363" spans="2:11" ht="12" hidden="1" customHeight="1" x14ac:dyDescent="0.2">
      <c r="B22363" s="88"/>
      <c r="C22363" s="88"/>
      <c r="D22363" s="88"/>
      <c r="E22363" s="88"/>
      <c r="F22363" s="88"/>
      <c r="G22363" s="88"/>
      <c r="H22363" s="88"/>
      <c r="I22363" s="88"/>
      <c r="J22363" s="88"/>
      <c r="K22363" s="88"/>
    </row>
    <row r="22364" spans="2:11" ht="12" hidden="1" customHeight="1" x14ac:dyDescent="0.2">
      <c r="B22364" s="88"/>
      <c r="C22364" s="88"/>
      <c r="D22364" s="88"/>
      <c r="E22364" s="88"/>
      <c r="F22364" s="88"/>
      <c r="G22364" s="88"/>
      <c r="H22364" s="88"/>
      <c r="I22364" s="88"/>
      <c r="J22364" s="88"/>
      <c r="K22364" s="88"/>
    </row>
    <row r="22365" spans="2:11" ht="12" hidden="1" customHeight="1" x14ac:dyDescent="0.2">
      <c r="B22365" s="88"/>
      <c r="C22365" s="88"/>
      <c r="D22365" s="88"/>
      <c r="E22365" s="88"/>
      <c r="F22365" s="88"/>
      <c r="G22365" s="88"/>
      <c r="H22365" s="88"/>
      <c r="I22365" s="88"/>
      <c r="J22365" s="88"/>
      <c r="K22365" s="88"/>
    </row>
    <row r="22366" spans="2:11" ht="12" hidden="1" customHeight="1" x14ac:dyDescent="0.2">
      <c r="B22366" s="88"/>
      <c r="C22366" s="88"/>
      <c r="D22366" s="88"/>
      <c r="E22366" s="88"/>
      <c r="F22366" s="88"/>
      <c r="G22366" s="88"/>
      <c r="H22366" s="88"/>
      <c r="I22366" s="88"/>
      <c r="J22366" s="88"/>
      <c r="K22366" s="88"/>
    </row>
    <row r="22367" spans="2:11" ht="12" hidden="1" customHeight="1" x14ac:dyDescent="0.2">
      <c r="B22367" s="88"/>
      <c r="C22367" s="88"/>
      <c r="D22367" s="88"/>
      <c r="E22367" s="88"/>
      <c r="F22367" s="88"/>
      <c r="G22367" s="88"/>
      <c r="H22367" s="88"/>
      <c r="I22367" s="88"/>
      <c r="J22367" s="88"/>
      <c r="K22367" s="88"/>
    </row>
    <row r="22368" spans="2:11" ht="12" hidden="1" customHeight="1" x14ac:dyDescent="0.2">
      <c r="B22368" s="88"/>
      <c r="C22368" s="88"/>
      <c r="D22368" s="88"/>
      <c r="E22368" s="88"/>
      <c r="F22368" s="88"/>
      <c r="G22368" s="88"/>
      <c r="H22368" s="88"/>
      <c r="I22368" s="88"/>
      <c r="J22368" s="88"/>
      <c r="K22368" s="88"/>
    </row>
    <row r="22369" spans="2:11" ht="12" hidden="1" customHeight="1" x14ac:dyDescent="0.2">
      <c r="B22369" s="88"/>
      <c r="C22369" s="88"/>
      <c r="D22369" s="88"/>
      <c r="E22369" s="88"/>
      <c r="F22369" s="88"/>
      <c r="G22369" s="88"/>
      <c r="H22369" s="88"/>
      <c r="I22369" s="88"/>
      <c r="J22369" s="88"/>
      <c r="K22369" s="88"/>
    </row>
    <row r="22370" spans="2:11" ht="12" hidden="1" customHeight="1" x14ac:dyDescent="0.2">
      <c r="B22370" s="88"/>
      <c r="C22370" s="88"/>
      <c r="D22370" s="88"/>
      <c r="E22370" s="88"/>
      <c r="F22370" s="88"/>
      <c r="G22370" s="88"/>
      <c r="H22370" s="88"/>
      <c r="I22370" s="88"/>
      <c r="J22370" s="88"/>
      <c r="K22370" s="88"/>
    </row>
    <row r="22371" spans="2:11" ht="12" hidden="1" customHeight="1" x14ac:dyDescent="0.2">
      <c r="B22371" s="88"/>
      <c r="C22371" s="88"/>
      <c r="D22371" s="88"/>
      <c r="E22371" s="88"/>
      <c r="F22371" s="88"/>
      <c r="G22371" s="88"/>
      <c r="H22371" s="88"/>
      <c r="I22371" s="88"/>
      <c r="J22371" s="88"/>
      <c r="K22371" s="88"/>
    </row>
    <row r="22372" spans="2:11" ht="12" hidden="1" customHeight="1" x14ac:dyDescent="0.2">
      <c r="B22372" s="88"/>
      <c r="C22372" s="88"/>
      <c r="D22372" s="88"/>
      <c r="E22372" s="88"/>
      <c r="F22372" s="88"/>
      <c r="G22372" s="88"/>
      <c r="H22372" s="88"/>
      <c r="I22372" s="88"/>
      <c r="J22372" s="88"/>
      <c r="K22372" s="88"/>
    </row>
    <row r="22373" spans="2:11" ht="12" hidden="1" customHeight="1" x14ac:dyDescent="0.2">
      <c r="B22373" s="88"/>
      <c r="C22373" s="88"/>
      <c r="D22373" s="88"/>
      <c r="E22373" s="88"/>
      <c r="F22373" s="88"/>
      <c r="G22373" s="88"/>
      <c r="H22373" s="88"/>
      <c r="I22373" s="88"/>
      <c r="J22373" s="88"/>
      <c r="K22373" s="88"/>
    </row>
    <row r="22374" spans="2:11" ht="12" hidden="1" customHeight="1" x14ac:dyDescent="0.2">
      <c r="B22374" s="88"/>
      <c r="C22374" s="88"/>
      <c r="D22374" s="88"/>
      <c r="E22374" s="88"/>
      <c r="F22374" s="88"/>
      <c r="G22374" s="88"/>
      <c r="H22374" s="88"/>
      <c r="I22374" s="88"/>
      <c r="J22374" s="88"/>
      <c r="K22374" s="88"/>
    </row>
    <row r="22375" spans="2:11" ht="12" hidden="1" customHeight="1" x14ac:dyDescent="0.2">
      <c r="B22375" s="88"/>
      <c r="C22375" s="88"/>
      <c r="D22375" s="88"/>
      <c r="E22375" s="88"/>
      <c r="F22375" s="88"/>
      <c r="G22375" s="88"/>
      <c r="H22375" s="88"/>
      <c r="I22375" s="88"/>
      <c r="J22375" s="88"/>
      <c r="K22375" s="88"/>
    </row>
    <row r="22376" spans="2:11" ht="12" hidden="1" customHeight="1" x14ac:dyDescent="0.2">
      <c r="B22376" s="88"/>
      <c r="C22376" s="88"/>
      <c r="D22376" s="88"/>
      <c r="E22376" s="88"/>
      <c r="F22376" s="88"/>
      <c r="G22376" s="88"/>
      <c r="H22376" s="88"/>
      <c r="I22376" s="88"/>
      <c r="J22376" s="88"/>
      <c r="K22376" s="88"/>
    </row>
    <row r="22377" spans="2:11" ht="12" hidden="1" customHeight="1" x14ac:dyDescent="0.2">
      <c r="B22377" s="88"/>
      <c r="C22377" s="88"/>
      <c r="D22377" s="88"/>
      <c r="E22377" s="88"/>
      <c r="F22377" s="88"/>
      <c r="G22377" s="88"/>
      <c r="H22377" s="88"/>
      <c r="I22377" s="88"/>
      <c r="J22377" s="88"/>
      <c r="K22377" s="88"/>
    </row>
    <row r="22378" spans="2:11" ht="12" hidden="1" customHeight="1" x14ac:dyDescent="0.2">
      <c r="B22378" s="88"/>
      <c r="C22378" s="88"/>
      <c r="D22378" s="88"/>
      <c r="E22378" s="88"/>
      <c r="F22378" s="88"/>
      <c r="G22378" s="88"/>
      <c r="H22378" s="88"/>
      <c r="I22378" s="88"/>
      <c r="J22378" s="88"/>
      <c r="K22378" s="88"/>
    </row>
    <row r="22379" spans="2:11" ht="12" hidden="1" customHeight="1" x14ac:dyDescent="0.2">
      <c r="B22379" s="88"/>
      <c r="C22379" s="88"/>
      <c r="D22379" s="88"/>
      <c r="E22379" s="88"/>
      <c r="F22379" s="88"/>
      <c r="G22379" s="88"/>
      <c r="H22379" s="88"/>
      <c r="I22379" s="88"/>
      <c r="J22379" s="88"/>
      <c r="K22379" s="88"/>
    </row>
    <row r="22380" spans="2:11" ht="12" hidden="1" customHeight="1" x14ac:dyDescent="0.2">
      <c r="B22380" s="88"/>
      <c r="C22380" s="88"/>
      <c r="D22380" s="88"/>
      <c r="E22380" s="88"/>
      <c r="F22380" s="88"/>
      <c r="G22380" s="88"/>
      <c r="H22380" s="88"/>
      <c r="I22380" s="88"/>
      <c r="J22380" s="88"/>
      <c r="K22380" s="88"/>
    </row>
    <row r="22381" spans="2:11" ht="12" hidden="1" customHeight="1" x14ac:dyDescent="0.2">
      <c r="B22381" s="88"/>
      <c r="C22381" s="88"/>
      <c r="D22381" s="88"/>
      <c r="E22381" s="88"/>
      <c r="F22381" s="88"/>
      <c r="G22381" s="88"/>
      <c r="H22381" s="88"/>
      <c r="I22381" s="88"/>
      <c r="J22381" s="88"/>
      <c r="K22381" s="88"/>
    </row>
    <row r="22382" spans="2:11" ht="12" hidden="1" customHeight="1" x14ac:dyDescent="0.2">
      <c r="B22382" s="88"/>
      <c r="C22382" s="88"/>
      <c r="D22382" s="88"/>
      <c r="E22382" s="88"/>
      <c r="F22382" s="88"/>
      <c r="G22382" s="88"/>
      <c r="H22382" s="88"/>
      <c r="I22382" s="88"/>
      <c r="J22382" s="88"/>
      <c r="K22382" s="88"/>
    </row>
    <row r="22383" spans="2:11" ht="12" hidden="1" customHeight="1" x14ac:dyDescent="0.2">
      <c r="B22383" s="88"/>
      <c r="C22383" s="88"/>
      <c r="D22383" s="88"/>
      <c r="E22383" s="88"/>
      <c r="F22383" s="88"/>
      <c r="G22383" s="88"/>
      <c r="H22383" s="88"/>
      <c r="I22383" s="88"/>
      <c r="J22383" s="88"/>
      <c r="K22383" s="88"/>
    </row>
    <row r="22384" spans="2:11" ht="12" hidden="1" customHeight="1" x14ac:dyDescent="0.2">
      <c r="B22384" s="88"/>
      <c r="C22384" s="88"/>
      <c r="D22384" s="88"/>
      <c r="E22384" s="88"/>
      <c r="F22384" s="88"/>
      <c r="G22384" s="88"/>
      <c r="H22384" s="88"/>
      <c r="I22384" s="88"/>
      <c r="J22384" s="88"/>
      <c r="K22384" s="88"/>
    </row>
    <row r="22385" spans="2:11" ht="12" hidden="1" customHeight="1" x14ac:dyDescent="0.2">
      <c r="B22385" s="88"/>
      <c r="C22385" s="88"/>
      <c r="D22385" s="88"/>
      <c r="E22385" s="88"/>
      <c r="F22385" s="88"/>
      <c r="G22385" s="88"/>
      <c r="H22385" s="88"/>
      <c r="I22385" s="88"/>
      <c r="J22385" s="88"/>
      <c r="K22385" s="88"/>
    </row>
    <row r="22386" spans="2:11" ht="12" hidden="1" customHeight="1" x14ac:dyDescent="0.2">
      <c r="B22386" s="88"/>
      <c r="C22386" s="88"/>
      <c r="D22386" s="88"/>
      <c r="E22386" s="88"/>
      <c r="F22386" s="88"/>
      <c r="G22386" s="88"/>
      <c r="H22386" s="88"/>
      <c r="I22386" s="88"/>
      <c r="J22386" s="88"/>
      <c r="K22386" s="88"/>
    </row>
    <row r="22387" spans="2:11" ht="12" hidden="1" customHeight="1" x14ac:dyDescent="0.2">
      <c r="B22387" s="88"/>
      <c r="C22387" s="88"/>
      <c r="D22387" s="88"/>
      <c r="E22387" s="88"/>
      <c r="F22387" s="88"/>
      <c r="G22387" s="88"/>
      <c r="H22387" s="88"/>
      <c r="I22387" s="88"/>
      <c r="J22387" s="88"/>
      <c r="K22387" s="88"/>
    </row>
    <row r="22388" spans="2:11" ht="12" hidden="1" customHeight="1" x14ac:dyDescent="0.2">
      <c r="B22388" s="88"/>
      <c r="C22388" s="88"/>
      <c r="D22388" s="88"/>
      <c r="E22388" s="88"/>
      <c r="F22388" s="88"/>
      <c r="G22388" s="88"/>
      <c r="H22388" s="88"/>
      <c r="I22388" s="88"/>
      <c r="J22388" s="88"/>
      <c r="K22388" s="88"/>
    </row>
    <row r="22389" spans="2:11" ht="12" hidden="1" customHeight="1" x14ac:dyDescent="0.2">
      <c r="B22389" s="88"/>
      <c r="C22389" s="88"/>
      <c r="D22389" s="88"/>
      <c r="E22389" s="88"/>
      <c r="F22389" s="88"/>
      <c r="G22389" s="88"/>
      <c r="H22389" s="88"/>
      <c r="I22389" s="88"/>
      <c r="J22389" s="88"/>
      <c r="K22389" s="88"/>
    </row>
    <row r="22390" spans="2:11" ht="12" hidden="1" customHeight="1" x14ac:dyDescent="0.2">
      <c r="B22390" s="88"/>
      <c r="C22390" s="88"/>
      <c r="D22390" s="88"/>
      <c r="E22390" s="88"/>
      <c r="F22390" s="88"/>
      <c r="G22390" s="88"/>
      <c r="H22390" s="88"/>
      <c r="I22390" s="88"/>
      <c r="J22390" s="88"/>
      <c r="K22390" s="88"/>
    </row>
    <row r="22391" spans="2:11" ht="12" hidden="1" customHeight="1" x14ac:dyDescent="0.2">
      <c r="B22391" s="88"/>
      <c r="C22391" s="88"/>
      <c r="D22391" s="88"/>
      <c r="E22391" s="88"/>
      <c r="F22391" s="88"/>
      <c r="G22391" s="88"/>
      <c r="H22391" s="88"/>
      <c r="I22391" s="88"/>
      <c r="J22391" s="88"/>
      <c r="K22391" s="88"/>
    </row>
    <row r="22392" spans="2:11" ht="12" hidden="1" customHeight="1" x14ac:dyDescent="0.2">
      <c r="B22392" s="88"/>
      <c r="C22392" s="88"/>
      <c r="D22392" s="88"/>
      <c r="E22392" s="88"/>
      <c r="F22392" s="88"/>
      <c r="G22392" s="88"/>
      <c r="H22392" s="88"/>
      <c r="I22392" s="88"/>
      <c r="J22392" s="88"/>
      <c r="K22392" s="88"/>
    </row>
    <row r="22393" spans="2:11" ht="12" hidden="1" customHeight="1" x14ac:dyDescent="0.2">
      <c r="B22393" s="88"/>
      <c r="C22393" s="88"/>
      <c r="D22393" s="88"/>
      <c r="E22393" s="88"/>
      <c r="F22393" s="88"/>
      <c r="G22393" s="88"/>
      <c r="H22393" s="88"/>
      <c r="I22393" s="88"/>
      <c r="J22393" s="88"/>
      <c r="K22393" s="88"/>
    </row>
    <row r="22394" spans="2:11" ht="12" hidden="1" customHeight="1" x14ac:dyDescent="0.2">
      <c r="B22394" s="88"/>
      <c r="C22394" s="88"/>
      <c r="D22394" s="88"/>
      <c r="E22394" s="88"/>
      <c r="F22394" s="88"/>
      <c r="G22394" s="88"/>
      <c r="H22394" s="88"/>
      <c r="I22394" s="88"/>
      <c r="J22394" s="88"/>
      <c r="K22394" s="88"/>
    </row>
    <row r="22395" spans="2:11" ht="12" hidden="1" customHeight="1" x14ac:dyDescent="0.2">
      <c r="B22395" s="88"/>
      <c r="C22395" s="88"/>
      <c r="D22395" s="88"/>
      <c r="E22395" s="88"/>
      <c r="F22395" s="88"/>
      <c r="G22395" s="88"/>
      <c r="H22395" s="88"/>
      <c r="I22395" s="88"/>
      <c r="J22395" s="88"/>
      <c r="K22395" s="88"/>
    </row>
    <row r="22396" spans="2:11" ht="12" hidden="1" customHeight="1" x14ac:dyDescent="0.2">
      <c r="B22396" s="88"/>
      <c r="C22396" s="88"/>
      <c r="D22396" s="88"/>
      <c r="E22396" s="88"/>
      <c r="F22396" s="88"/>
      <c r="G22396" s="88"/>
      <c r="H22396" s="88"/>
      <c r="I22396" s="88"/>
      <c r="J22396" s="88"/>
      <c r="K22396" s="88"/>
    </row>
    <row r="22397" spans="2:11" ht="12" hidden="1" customHeight="1" x14ac:dyDescent="0.2">
      <c r="B22397" s="88"/>
      <c r="C22397" s="88"/>
      <c r="D22397" s="88"/>
      <c r="E22397" s="88"/>
      <c r="F22397" s="88"/>
      <c r="G22397" s="88"/>
      <c r="H22397" s="88"/>
      <c r="I22397" s="88"/>
      <c r="J22397" s="88"/>
      <c r="K22397" s="88"/>
    </row>
    <row r="22398" spans="2:11" ht="12" hidden="1" customHeight="1" x14ac:dyDescent="0.2">
      <c r="B22398" s="88"/>
      <c r="C22398" s="88"/>
      <c r="D22398" s="88"/>
      <c r="E22398" s="88"/>
      <c r="F22398" s="88"/>
      <c r="G22398" s="88"/>
      <c r="H22398" s="88"/>
      <c r="I22398" s="88"/>
      <c r="J22398" s="88"/>
      <c r="K22398" s="88"/>
    </row>
    <row r="22399" spans="2:11" ht="12" hidden="1" customHeight="1" x14ac:dyDescent="0.2">
      <c r="B22399" s="88"/>
      <c r="C22399" s="88"/>
      <c r="D22399" s="88"/>
      <c r="E22399" s="88"/>
      <c r="F22399" s="88"/>
      <c r="G22399" s="88"/>
      <c r="H22399" s="88"/>
      <c r="I22399" s="88"/>
      <c r="J22399" s="88"/>
      <c r="K22399" s="88"/>
    </row>
    <row r="22400" spans="2:11" ht="12" hidden="1" customHeight="1" x14ac:dyDescent="0.2">
      <c r="B22400" s="88"/>
      <c r="C22400" s="88"/>
      <c r="D22400" s="88"/>
      <c r="E22400" s="88"/>
      <c r="F22400" s="88"/>
      <c r="G22400" s="88"/>
      <c r="H22400" s="88"/>
      <c r="I22400" s="88"/>
      <c r="J22400" s="88"/>
      <c r="K22400" s="88"/>
    </row>
    <row r="22401" spans="2:11" ht="12" hidden="1" customHeight="1" x14ac:dyDescent="0.2">
      <c r="B22401" s="88"/>
      <c r="C22401" s="88"/>
      <c r="D22401" s="88"/>
      <c r="E22401" s="88"/>
      <c r="F22401" s="88"/>
      <c r="G22401" s="88"/>
      <c r="H22401" s="88"/>
      <c r="I22401" s="88"/>
      <c r="J22401" s="88"/>
      <c r="K22401" s="88"/>
    </row>
    <row r="22402" spans="2:11" ht="12" hidden="1" customHeight="1" x14ac:dyDescent="0.2">
      <c r="B22402" s="88"/>
      <c r="C22402" s="88"/>
      <c r="D22402" s="88"/>
      <c r="E22402" s="88"/>
      <c r="F22402" s="88"/>
      <c r="G22402" s="88"/>
      <c r="H22402" s="88"/>
      <c r="I22402" s="88"/>
      <c r="J22402" s="88"/>
      <c r="K22402" s="88"/>
    </row>
    <row r="22403" spans="2:11" ht="12" hidden="1" customHeight="1" x14ac:dyDescent="0.2">
      <c r="B22403" s="88"/>
      <c r="C22403" s="88"/>
      <c r="D22403" s="88"/>
      <c r="E22403" s="88"/>
      <c r="F22403" s="88"/>
      <c r="G22403" s="88"/>
      <c r="H22403" s="88"/>
      <c r="I22403" s="88"/>
      <c r="J22403" s="88"/>
      <c r="K22403" s="88"/>
    </row>
    <row r="22404" spans="2:11" ht="12" hidden="1" customHeight="1" x14ac:dyDescent="0.2">
      <c r="B22404" s="88"/>
      <c r="C22404" s="88"/>
      <c r="D22404" s="88"/>
      <c r="E22404" s="88"/>
      <c r="F22404" s="88"/>
      <c r="G22404" s="88"/>
      <c r="H22404" s="88"/>
      <c r="I22404" s="88"/>
      <c r="J22404" s="88"/>
      <c r="K22404" s="88"/>
    </row>
    <row r="22405" spans="2:11" ht="12" hidden="1" customHeight="1" x14ac:dyDescent="0.2">
      <c r="B22405" s="88"/>
      <c r="C22405" s="88"/>
      <c r="D22405" s="88"/>
      <c r="E22405" s="88"/>
      <c r="F22405" s="88"/>
      <c r="G22405" s="88"/>
      <c r="H22405" s="88"/>
      <c r="I22405" s="88"/>
      <c r="J22405" s="88"/>
      <c r="K22405" s="88"/>
    </row>
    <row r="22406" spans="2:11" ht="12" hidden="1" customHeight="1" x14ac:dyDescent="0.2">
      <c r="B22406" s="88"/>
      <c r="C22406" s="88"/>
      <c r="D22406" s="88"/>
      <c r="E22406" s="88"/>
      <c r="F22406" s="88"/>
      <c r="G22406" s="88"/>
      <c r="H22406" s="88"/>
      <c r="I22406" s="88"/>
      <c r="J22406" s="88"/>
      <c r="K22406" s="88"/>
    </row>
    <row r="22407" spans="2:11" ht="12" hidden="1" customHeight="1" x14ac:dyDescent="0.2">
      <c r="B22407" s="88"/>
      <c r="C22407" s="88"/>
      <c r="D22407" s="88"/>
      <c r="E22407" s="88"/>
      <c r="F22407" s="88"/>
      <c r="G22407" s="88"/>
      <c r="H22407" s="88"/>
      <c r="I22407" s="88"/>
      <c r="J22407" s="88"/>
      <c r="K22407" s="88"/>
    </row>
    <row r="22408" spans="2:11" ht="12" hidden="1" customHeight="1" x14ac:dyDescent="0.2">
      <c r="B22408" s="88"/>
      <c r="C22408" s="88"/>
      <c r="D22408" s="88"/>
      <c r="E22408" s="88"/>
      <c r="F22408" s="88"/>
      <c r="G22408" s="88"/>
      <c r="H22408" s="88"/>
      <c r="I22408" s="88"/>
      <c r="J22408" s="88"/>
      <c r="K22408" s="88"/>
    </row>
    <row r="22409" spans="2:11" ht="12" hidden="1" customHeight="1" x14ac:dyDescent="0.2">
      <c r="B22409" s="88"/>
      <c r="C22409" s="88"/>
      <c r="D22409" s="88"/>
      <c r="E22409" s="88"/>
      <c r="F22409" s="88"/>
      <c r="G22409" s="88"/>
      <c r="H22409" s="88"/>
      <c r="I22409" s="88"/>
      <c r="J22409" s="88"/>
      <c r="K22409" s="88"/>
    </row>
    <row r="22410" spans="2:11" ht="12" hidden="1" customHeight="1" x14ac:dyDescent="0.2">
      <c r="B22410" s="88"/>
      <c r="C22410" s="88"/>
      <c r="D22410" s="88"/>
      <c r="E22410" s="88"/>
      <c r="F22410" s="88"/>
      <c r="G22410" s="88"/>
      <c r="H22410" s="88"/>
      <c r="I22410" s="88"/>
      <c r="J22410" s="88"/>
      <c r="K22410" s="88"/>
    </row>
    <row r="22411" spans="2:11" ht="12" hidden="1" customHeight="1" x14ac:dyDescent="0.2">
      <c r="B22411" s="88"/>
      <c r="C22411" s="88"/>
      <c r="D22411" s="88"/>
      <c r="E22411" s="88"/>
      <c r="F22411" s="88"/>
      <c r="G22411" s="88"/>
      <c r="H22411" s="88"/>
      <c r="I22411" s="88"/>
      <c r="J22411" s="88"/>
      <c r="K22411" s="88"/>
    </row>
    <row r="22412" spans="2:11" ht="12" hidden="1" customHeight="1" x14ac:dyDescent="0.2">
      <c r="B22412" s="88"/>
      <c r="C22412" s="88"/>
      <c r="D22412" s="88"/>
      <c r="E22412" s="88"/>
      <c r="F22412" s="88"/>
      <c r="G22412" s="88"/>
      <c r="H22412" s="88"/>
      <c r="I22412" s="88"/>
      <c r="J22412" s="88"/>
      <c r="K22412" s="88"/>
    </row>
    <row r="22413" spans="2:11" ht="12" hidden="1" customHeight="1" x14ac:dyDescent="0.2">
      <c r="B22413" s="88"/>
      <c r="C22413" s="88"/>
      <c r="D22413" s="88"/>
      <c r="E22413" s="88"/>
      <c r="F22413" s="88"/>
      <c r="G22413" s="88"/>
      <c r="H22413" s="88"/>
      <c r="I22413" s="88"/>
      <c r="J22413" s="88"/>
      <c r="K22413" s="88"/>
    </row>
    <row r="22414" spans="2:11" ht="12" hidden="1" customHeight="1" x14ac:dyDescent="0.2">
      <c r="B22414" s="88"/>
      <c r="C22414" s="88"/>
      <c r="D22414" s="88"/>
      <c r="E22414" s="88"/>
      <c r="F22414" s="88"/>
      <c r="G22414" s="88"/>
      <c r="H22414" s="88"/>
      <c r="I22414" s="88"/>
      <c r="J22414" s="88"/>
      <c r="K22414" s="88"/>
    </row>
    <row r="22415" spans="2:11" ht="12" hidden="1" customHeight="1" x14ac:dyDescent="0.2">
      <c r="B22415" s="88"/>
      <c r="C22415" s="88"/>
      <c r="D22415" s="88"/>
      <c r="E22415" s="88"/>
      <c r="F22415" s="88"/>
      <c r="G22415" s="88"/>
      <c r="H22415" s="88"/>
      <c r="I22415" s="88"/>
      <c r="J22415" s="88"/>
      <c r="K22415" s="88"/>
    </row>
    <row r="22416" spans="2:11" ht="12" hidden="1" customHeight="1" x14ac:dyDescent="0.2">
      <c r="B22416" s="88"/>
      <c r="C22416" s="88"/>
      <c r="D22416" s="88"/>
      <c r="E22416" s="88"/>
      <c r="F22416" s="88"/>
      <c r="G22416" s="88"/>
      <c r="H22416" s="88"/>
      <c r="I22416" s="88"/>
      <c r="J22416" s="88"/>
      <c r="K22416" s="88"/>
    </row>
    <row r="22417" spans="2:11" ht="12" hidden="1" customHeight="1" x14ac:dyDescent="0.2">
      <c r="B22417" s="88"/>
      <c r="C22417" s="88"/>
      <c r="D22417" s="88"/>
      <c r="E22417" s="88"/>
      <c r="F22417" s="88"/>
      <c r="G22417" s="88"/>
      <c r="H22417" s="88"/>
      <c r="I22417" s="88"/>
      <c r="J22417" s="88"/>
      <c r="K22417" s="88"/>
    </row>
    <row r="22418" spans="2:11" ht="12" hidden="1" customHeight="1" x14ac:dyDescent="0.2">
      <c r="B22418" s="88"/>
      <c r="C22418" s="88"/>
      <c r="D22418" s="88"/>
      <c r="E22418" s="88"/>
      <c r="F22418" s="88"/>
      <c r="G22418" s="88"/>
      <c r="H22418" s="88"/>
      <c r="I22418" s="88"/>
      <c r="J22418" s="88"/>
      <c r="K22418" s="88"/>
    </row>
    <row r="22419" spans="2:11" ht="12" hidden="1" customHeight="1" x14ac:dyDescent="0.2">
      <c r="B22419" s="88"/>
      <c r="C22419" s="88"/>
      <c r="D22419" s="88"/>
      <c r="E22419" s="88"/>
      <c r="F22419" s="88"/>
      <c r="G22419" s="88"/>
      <c r="H22419" s="88"/>
      <c r="I22419" s="88"/>
      <c r="J22419" s="88"/>
      <c r="K22419" s="88"/>
    </row>
    <row r="22420" spans="2:11" ht="12" hidden="1" customHeight="1" x14ac:dyDescent="0.2">
      <c r="B22420" s="88"/>
      <c r="C22420" s="88"/>
      <c r="D22420" s="88"/>
      <c r="E22420" s="88"/>
      <c r="F22420" s="88"/>
      <c r="G22420" s="88"/>
      <c r="H22420" s="88"/>
      <c r="I22420" s="88"/>
      <c r="J22420" s="88"/>
      <c r="K22420" s="88"/>
    </row>
    <row r="22421" spans="2:11" ht="12" hidden="1" customHeight="1" x14ac:dyDescent="0.2">
      <c r="B22421" s="88"/>
      <c r="C22421" s="88"/>
      <c r="D22421" s="88"/>
      <c r="E22421" s="88"/>
      <c r="F22421" s="88"/>
      <c r="G22421" s="88"/>
      <c r="H22421" s="88"/>
      <c r="I22421" s="88"/>
      <c r="J22421" s="88"/>
      <c r="K22421" s="88"/>
    </row>
    <row r="22422" spans="2:11" ht="12" hidden="1" customHeight="1" x14ac:dyDescent="0.2">
      <c r="B22422" s="88"/>
      <c r="C22422" s="88"/>
      <c r="D22422" s="88"/>
      <c r="E22422" s="88"/>
      <c r="F22422" s="88"/>
      <c r="G22422" s="88"/>
      <c r="H22422" s="88"/>
      <c r="I22422" s="88"/>
      <c r="J22422" s="88"/>
      <c r="K22422" s="88"/>
    </row>
    <row r="22423" spans="2:11" ht="12" hidden="1" customHeight="1" x14ac:dyDescent="0.2">
      <c r="B22423" s="88"/>
      <c r="C22423" s="88"/>
      <c r="D22423" s="88"/>
      <c r="E22423" s="88"/>
      <c r="F22423" s="88"/>
      <c r="G22423" s="88"/>
      <c r="H22423" s="88"/>
      <c r="I22423" s="88"/>
      <c r="J22423" s="88"/>
      <c r="K22423" s="88"/>
    </row>
    <row r="22424" spans="2:11" ht="12" hidden="1" customHeight="1" x14ac:dyDescent="0.2">
      <c r="B22424" s="88"/>
      <c r="C22424" s="88"/>
      <c r="D22424" s="88"/>
      <c r="E22424" s="88"/>
      <c r="F22424" s="88"/>
      <c r="G22424" s="88"/>
      <c r="H22424" s="88"/>
      <c r="I22424" s="88"/>
      <c r="J22424" s="88"/>
      <c r="K22424" s="88"/>
    </row>
    <row r="22425" spans="2:11" ht="12" hidden="1" customHeight="1" x14ac:dyDescent="0.2">
      <c r="B22425" s="88"/>
      <c r="C22425" s="88"/>
      <c r="D22425" s="88"/>
      <c r="E22425" s="88"/>
      <c r="F22425" s="88"/>
      <c r="G22425" s="88"/>
      <c r="H22425" s="88"/>
      <c r="I22425" s="88"/>
      <c r="J22425" s="88"/>
      <c r="K22425" s="88"/>
    </row>
    <row r="22426" spans="2:11" ht="12" hidden="1" customHeight="1" x14ac:dyDescent="0.2">
      <c r="B22426" s="88"/>
      <c r="C22426" s="88"/>
      <c r="D22426" s="88"/>
      <c r="E22426" s="88"/>
      <c r="F22426" s="88"/>
      <c r="G22426" s="88"/>
      <c r="H22426" s="88"/>
      <c r="I22426" s="88"/>
      <c r="J22426" s="88"/>
      <c r="K22426" s="88"/>
    </row>
    <row r="22427" spans="2:11" ht="12" hidden="1" customHeight="1" x14ac:dyDescent="0.2">
      <c r="B22427" s="88"/>
      <c r="C22427" s="88"/>
      <c r="D22427" s="88"/>
      <c r="E22427" s="88"/>
      <c r="F22427" s="88"/>
      <c r="G22427" s="88"/>
      <c r="H22427" s="88"/>
      <c r="I22427" s="88"/>
      <c r="J22427" s="88"/>
      <c r="K22427" s="88"/>
    </row>
    <row r="22428" spans="2:11" ht="12" hidden="1" customHeight="1" x14ac:dyDescent="0.2">
      <c r="B22428" s="88"/>
      <c r="C22428" s="88"/>
      <c r="D22428" s="88"/>
      <c r="E22428" s="88"/>
      <c r="F22428" s="88"/>
      <c r="G22428" s="88"/>
      <c r="H22428" s="88"/>
      <c r="I22428" s="88"/>
      <c r="J22428" s="88"/>
      <c r="K22428" s="88"/>
    </row>
    <row r="22429" spans="2:11" ht="12" hidden="1" customHeight="1" x14ac:dyDescent="0.2">
      <c r="B22429" s="88"/>
      <c r="C22429" s="88"/>
      <c r="D22429" s="88"/>
      <c r="E22429" s="88"/>
      <c r="F22429" s="88"/>
      <c r="G22429" s="88"/>
      <c r="H22429" s="88"/>
      <c r="I22429" s="88"/>
      <c r="J22429" s="88"/>
      <c r="K22429" s="88"/>
    </row>
    <row r="22430" spans="2:11" ht="12" hidden="1" customHeight="1" x14ac:dyDescent="0.2">
      <c r="B22430" s="88"/>
      <c r="C22430" s="88"/>
      <c r="D22430" s="88"/>
      <c r="E22430" s="88"/>
      <c r="F22430" s="88"/>
      <c r="G22430" s="88"/>
      <c r="H22430" s="88"/>
      <c r="I22430" s="88"/>
      <c r="J22430" s="88"/>
      <c r="K22430" s="88"/>
    </row>
    <row r="22431" spans="2:11" ht="12" hidden="1" customHeight="1" x14ac:dyDescent="0.2">
      <c r="B22431" s="88"/>
      <c r="C22431" s="88"/>
      <c r="D22431" s="88"/>
      <c r="E22431" s="88"/>
      <c r="F22431" s="88"/>
      <c r="G22431" s="88"/>
      <c r="H22431" s="88"/>
      <c r="I22431" s="88"/>
      <c r="J22431" s="88"/>
      <c r="K22431" s="88"/>
    </row>
    <row r="22432" spans="2:11" ht="12" hidden="1" customHeight="1" x14ac:dyDescent="0.2">
      <c r="B22432" s="88"/>
      <c r="C22432" s="88"/>
      <c r="D22432" s="88"/>
      <c r="E22432" s="88"/>
      <c r="F22432" s="88"/>
      <c r="G22432" s="88"/>
      <c r="H22432" s="88"/>
      <c r="I22432" s="88"/>
      <c r="J22432" s="88"/>
      <c r="K22432" s="88"/>
    </row>
    <row r="22433" spans="2:11" ht="12" hidden="1" customHeight="1" x14ac:dyDescent="0.2">
      <c r="B22433" s="88"/>
      <c r="C22433" s="88"/>
      <c r="D22433" s="88"/>
      <c r="E22433" s="88"/>
      <c r="F22433" s="88"/>
      <c r="G22433" s="88"/>
      <c r="H22433" s="88"/>
      <c r="I22433" s="88"/>
      <c r="J22433" s="88"/>
      <c r="K22433" s="88"/>
    </row>
    <row r="22434" spans="2:11" ht="12" hidden="1" customHeight="1" x14ac:dyDescent="0.2">
      <c r="B22434" s="88"/>
      <c r="C22434" s="88"/>
      <c r="D22434" s="88"/>
      <c r="E22434" s="88"/>
      <c r="F22434" s="88"/>
      <c r="G22434" s="88"/>
      <c r="H22434" s="88"/>
      <c r="I22434" s="88"/>
      <c r="J22434" s="88"/>
      <c r="K22434" s="88"/>
    </row>
    <row r="22435" spans="2:11" ht="12" hidden="1" customHeight="1" x14ac:dyDescent="0.2">
      <c r="B22435" s="88"/>
      <c r="C22435" s="88"/>
      <c r="D22435" s="88"/>
      <c r="E22435" s="88"/>
      <c r="F22435" s="88"/>
      <c r="G22435" s="88"/>
      <c r="H22435" s="88"/>
      <c r="I22435" s="88"/>
      <c r="J22435" s="88"/>
      <c r="K22435" s="88"/>
    </row>
    <row r="22436" spans="2:11" ht="12" hidden="1" customHeight="1" x14ac:dyDescent="0.2">
      <c r="B22436" s="88"/>
      <c r="C22436" s="88"/>
      <c r="D22436" s="88"/>
      <c r="E22436" s="88"/>
      <c r="F22436" s="88"/>
      <c r="G22436" s="88"/>
      <c r="H22436" s="88"/>
      <c r="I22436" s="88"/>
      <c r="J22436" s="88"/>
      <c r="K22436" s="88"/>
    </row>
    <row r="22437" spans="2:11" ht="12" hidden="1" customHeight="1" x14ac:dyDescent="0.2">
      <c r="B22437" s="88"/>
      <c r="C22437" s="88"/>
      <c r="D22437" s="88"/>
      <c r="E22437" s="88"/>
      <c r="F22437" s="88"/>
      <c r="G22437" s="88"/>
      <c r="H22437" s="88"/>
      <c r="I22437" s="88"/>
      <c r="J22437" s="88"/>
      <c r="K22437" s="88"/>
    </row>
    <row r="22438" spans="2:11" ht="12" hidden="1" customHeight="1" x14ac:dyDescent="0.2">
      <c r="B22438" s="88"/>
      <c r="C22438" s="88"/>
      <c r="D22438" s="88"/>
      <c r="E22438" s="88"/>
      <c r="F22438" s="88"/>
      <c r="G22438" s="88"/>
      <c r="H22438" s="88"/>
      <c r="I22438" s="88"/>
      <c r="J22438" s="88"/>
      <c r="K22438" s="88"/>
    </row>
    <row r="22439" spans="2:11" ht="12" hidden="1" customHeight="1" x14ac:dyDescent="0.2">
      <c r="B22439" s="88"/>
      <c r="C22439" s="88"/>
      <c r="D22439" s="88"/>
      <c r="E22439" s="88"/>
      <c r="F22439" s="88"/>
      <c r="G22439" s="88"/>
      <c r="H22439" s="88"/>
      <c r="I22439" s="88"/>
      <c r="J22439" s="88"/>
      <c r="K22439" s="88"/>
    </row>
    <row r="22440" spans="2:11" ht="12" hidden="1" customHeight="1" x14ac:dyDescent="0.2">
      <c r="B22440" s="88"/>
      <c r="C22440" s="88"/>
      <c r="D22440" s="88"/>
      <c r="E22440" s="88"/>
      <c r="F22440" s="88"/>
      <c r="G22440" s="88"/>
      <c r="H22440" s="88"/>
      <c r="I22440" s="88"/>
      <c r="J22440" s="88"/>
      <c r="K22440" s="88"/>
    </row>
    <row r="22441" spans="2:11" ht="12" hidden="1" customHeight="1" x14ac:dyDescent="0.2">
      <c r="B22441" s="88"/>
      <c r="C22441" s="88"/>
      <c r="D22441" s="88"/>
      <c r="E22441" s="88"/>
      <c r="F22441" s="88"/>
      <c r="G22441" s="88"/>
      <c r="H22441" s="88"/>
      <c r="I22441" s="88"/>
      <c r="J22441" s="88"/>
      <c r="K22441" s="88"/>
    </row>
    <row r="22442" spans="2:11" ht="12" hidden="1" customHeight="1" x14ac:dyDescent="0.2">
      <c r="B22442" s="88"/>
      <c r="C22442" s="88"/>
      <c r="D22442" s="88"/>
      <c r="E22442" s="88"/>
      <c r="F22442" s="88"/>
      <c r="G22442" s="88"/>
      <c r="H22442" s="88"/>
      <c r="I22442" s="88"/>
      <c r="J22442" s="88"/>
      <c r="K22442" s="88"/>
    </row>
    <row r="22443" spans="2:11" ht="12" hidden="1" customHeight="1" x14ac:dyDescent="0.2">
      <c r="B22443" s="88"/>
      <c r="C22443" s="88"/>
      <c r="D22443" s="88"/>
      <c r="E22443" s="88"/>
      <c r="F22443" s="88"/>
      <c r="G22443" s="88"/>
      <c r="H22443" s="88"/>
      <c r="I22443" s="88"/>
      <c r="J22443" s="88"/>
      <c r="K22443" s="88"/>
    </row>
    <row r="22444" spans="2:11" ht="12" hidden="1" customHeight="1" x14ac:dyDescent="0.2">
      <c r="B22444" s="88"/>
      <c r="C22444" s="88"/>
      <c r="D22444" s="88"/>
      <c r="E22444" s="88"/>
      <c r="F22444" s="88"/>
      <c r="G22444" s="88"/>
      <c r="H22444" s="88"/>
      <c r="I22444" s="88"/>
      <c r="J22444" s="88"/>
      <c r="K22444" s="88"/>
    </row>
    <row r="22445" spans="2:11" ht="12" hidden="1" customHeight="1" x14ac:dyDescent="0.2">
      <c r="B22445" s="88"/>
      <c r="C22445" s="88"/>
      <c r="D22445" s="88"/>
      <c r="E22445" s="88"/>
      <c r="F22445" s="88"/>
      <c r="G22445" s="88"/>
      <c r="H22445" s="88"/>
      <c r="I22445" s="88"/>
      <c r="J22445" s="88"/>
      <c r="K22445" s="88"/>
    </row>
    <row r="22446" spans="2:11" ht="12" hidden="1" customHeight="1" x14ac:dyDescent="0.2">
      <c r="B22446" s="88"/>
      <c r="C22446" s="88"/>
      <c r="D22446" s="88"/>
      <c r="E22446" s="88"/>
      <c r="F22446" s="88"/>
      <c r="G22446" s="88"/>
      <c r="H22446" s="88"/>
      <c r="I22446" s="88"/>
      <c r="J22446" s="88"/>
      <c r="K22446" s="88"/>
    </row>
    <row r="22447" spans="2:11" ht="12" hidden="1" customHeight="1" x14ac:dyDescent="0.2">
      <c r="B22447" s="88"/>
      <c r="C22447" s="88"/>
      <c r="D22447" s="88"/>
      <c r="E22447" s="88"/>
      <c r="F22447" s="88"/>
      <c r="G22447" s="88"/>
      <c r="H22447" s="88"/>
      <c r="I22447" s="88"/>
      <c r="J22447" s="88"/>
      <c r="K22447" s="88"/>
    </row>
    <row r="22448" spans="2:11" ht="12" hidden="1" customHeight="1" x14ac:dyDescent="0.2">
      <c r="B22448" s="88"/>
      <c r="C22448" s="88"/>
      <c r="D22448" s="88"/>
      <c r="E22448" s="88"/>
      <c r="F22448" s="88"/>
      <c r="G22448" s="88"/>
      <c r="H22448" s="88"/>
      <c r="I22448" s="88"/>
      <c r="J22448" s="88"/>
      <c r="K22448" s="88"/>
    </row>
    <row r="22449" spans="2:11" ht="12" hidden="1" customHeight="1" x14ac:dyDescent="0.2">
      <c r="B22449" s="88"/>
      <c r="C22449" s="88"/>
      <c r="D22449" s="88"/>
      <c r="E22449" s="88"/>
      <c r="F22449" s="88"/>
      <c r="G22449" s="88"/>
      <c r="H22449" s="88"/>
      <c r="I22449" s="88"/>
      <c r="J22449" s="88"/>
      <c r="K22449" s="88"/>
    </row>
    <row r="22450" spans="2:11" ht="12" hidden="1" customHeight="1" x14ac:dyDescent="0.2">
      <c r="B22450" s="88"/>
      <c r="C22450" s="88"/>
      <c r="D22450" s="88"/>
      <c r="E22450" s="88"/>
      <c r="F22450" s="88"/>
      <c r="G22450" s="88"/>
      <c r="H22450" s="88"/>
      <c r="I22450" s="88"/>
      <c r="J22450" s="88"/>
      <c r="K22450" s="88"/>
    </row>
    <row r="22451" spans="2:11" ht="12" hidden="1" customHeight="1" x14ac:dyDescent="0.2">
      <c r="B22451" s="88"/>
      <c r="C22451" s="88"/>
      <c r="D22451" s="88"/>
      <c r="E22451" s="88"/>
      <c r="F22451" s="88"/>
      <c r="G22451" s="88"/>
      <c r="H22451" s="88"/>
      <c r="I22451" s="88"/>
      <c r="J22451" s="88"/>
      <c r="K22451" s="88"/>
    </row>
    <row r="22452" spans="2:11" ht="12" hidden="1" customHeight="1" x14ac:dyDescent="0.2">
      <c r="B22452" s="88"/>
      <c r="C22452" s="88"/>
      <c r="D22452" s="88"/>
      <c r="E22452" s="88"/>
      <c r="F22452" s="88"/>
      <c r="G22452" s="88"/>
      <c r="H22452" s="88"/>
      <c r="I22452" s="88"/>
      <c r="J22452" s="88"/>
      <c r="K22452" s="88"/>
    </row>
    <row r="22453" spans="2:11" ht="12" hidden="1" customHeight="1" x14ac:dyDescent="0.2">
      <c r="B22453" s="88"/>
      <c r="C22453" s="88"/>
      <c r="D22453" s="88"/>
      <c r="E22453" s="88"/>
      <c r="F22453" s="88"/>
      <c r="G22453" s="88"/>
      <c r="H22453" s="88"/>
      <c r="I22453" s="88"/>
      <c r="J22453" s="88"/>
      <c r="K22453" s="88"/>
    </row>
    <row r="22454" spans="2:11" ht="12" hidden="1" customHeight="1" x14ac:dyDescent="0.2">
      <c r="B22454" s="88"/>
      <c r="C22454" s="88"/>
      <c r="D22454" s="88"/>
      <c r="E22454" s="88"/>
      <c r="F22454" s="88"/>
      <c r="G22454" s="88"/>
      <c r="H22454" s="88"/>
      <c r="I22454" s="88"/>
      <c r="J22454" s="88"/>
      <c r="K22454" s="88"/>
    </row>
    <row r="22455" spans="2:11" ht="12" hidden="1" customHeight="1" x14ac:dyDescent="0.2">
      <c r="B22455" s="88"/>
      <c r="C22455" s="88"/>
      <c r="D22455" s="88"/>
      <c r="E22455" s="88"/>
      <c r="F22455" s="88"/>
      <c r="G22455" s="88"/>
      <c r="H22455" s="88"/>
      <c r="I22455" s="88"/>
      <c r="J22455" s="88"/>
      <c r="K22455" s="88"/>
    </row>
    <row r="22456" spans="2:11" ht="12" hidden="1" customHeight="1" x14ac:dyDescent="0.2">
      <c r="B22456" s="88"/>
      <c r="C22456" s="88"/>
      <c r="D22456" s="88"/>
      <c r="E22456" s="88"/>
      <c r="F22456" s="88"/>
      <c r="G22456" s="88"/>
      <c r="H22456" s="88"/>
      <c r="I22456" s="88"/>
      <c r="J22456" s="88"/>
      <c r="K22456" s="88"/>
    </row>
    <row r="22457" spans="2:11" ht="12" hidden="1" customHeight="1" x14ac:dyDescent="0.2">
      <c r="B22457" s="88"/>
      <c r="C22457" s="88"/>
      <c r="D22457" s="88"/>
      <c r="E22457" s="88"/>
      <c r="F22457" s="88"/>
      <c r="G22457" s="88"/>
      <c r="H22457" s="88"/>
      <c r="I22457" s="88"/>
      <c r="J22457" s="88"/>
      <c r="K22457" s="88"/>
    </row>
    <row r="22458" spans="2:11" ht="12" hidden="1" customHeight="1" x14ac:dyDescent="0.2">
      <c r="B22458" s="88"/>
      <c r="C22458" s="88"/>
      <c r="D22458" s="88"/>
      <c r="E22458" s="88"/>
      <c r="F22458" s="88"/>
      <c r="G22458" s="88"/>
      <c r="H22458" s="88"/>
      <c r="I22458" s="88"/>
      <c r="J22458" s="88"/>
      <c r="K22458" s="88"/>
    </row>
    <row r="22459" spans="2:11" ht="12" hidden="1" customHeight="1" x14ac:dyDescent="0.2">
      <c r="B22459" s="88"/>
      <c r="C22459" s="88"/>
      <c r="D22459" s="88"/>
      <c r="E22459" s="88"/>
      <c r="F22459" s="88"/>
      <c r="G22459" s="88"/>
      <c r="H22459" s="88"/>
      <c r="I22459" s="88"/>
      <c r="J22459" s="88"/>
      <c r="K22459" s="88"/>
    </row>
    <row r="22460" spans="2:11" ht="12" hidden="1" customHeight="1" x14ac:dyDescent="0.2">
      <c r="B22460" s="88"/>
      <c r="C22460" s="88"/>
      <c r="D22460" s="88"/>
      <c r="E22460" s="88"/>
      <c r="F22460" s="88"/>
      <c r="G22460" s="88"/>
      <c r="H22460" s="88"/>
      <c r="I22460" s="88"/>
      <c r="J22460" s="88"/>
      <c r="K22460" s="88"/>
    </row>
    <row r="22461" spans="2:11" ht="12" hidden="1" customHeight="1" x14ac:dyDescent="0.2">
      <c r="B22461" s="88"/>
      <c r="C22461" s="88"/>
      <c r="D22461" s="88"/>
      <c r="E22461" s="88"/>
      <c r="F22461" s="88"/>
      <c r="G22461" s="88"/>
      <c r="H22461" s="88"/>
      <c r="I22461" s="88"/>
      <c r="J22461" s="88"/>
      <c r="K22461" s="88"/>
    </row>
    <row r="22462" spans="2:11" ht="12" hidden="1" customHeight="1" x14ac:dyDescent="0.2">
      <c r="B22462" s="88"/>
      <c r="C22462" s="88"/>
      <c r="D22462" s="88"/>
      <c r="E22462" s="88"/>
      <c r="F22462" s="88"/>
      <c r="G22462" s="88"/>
      <c r="H22462" s="88"/>
      <c r="I22462" s="88"/>
      <c r="J22462" s="88"/>
      <c r="K22462" s="88"/>
    </row>
    <row r="22463" spans="2:11" ht="12" hidden="1" customHeight="1" x14ac:dyDescent="0.2">
      <c r="B22463" s="88"/>
      <c r="C22463" s="88"/>
      <c r="D22463" s="88"/>
      <c r="E22463" s="88"/>
      <c r="F22463" s="88"/>
      <c r="G22463" s="88"/>
      <c r="H22463" s="88"/>
      <c r="I22463" s="88"/>
      <c r="J22463" s="88"/>
      <c r="K22463" s="88"/>
    </row>
    <row r="22464" spans="2:11" ht="12" hidden="1" customHeight="1" x14ac:dyDescent="0.2">
      <c r="B22464" s="88"/>
      <c r="C22464" s="88"/>
      <c r="D22464" s="88"/>
      <c r="E22464" s="88"/>
      <c r="F22464" s="88"/>
      <c r="G22464" s="88"/>
      <c r="H22464" s="88"/>
      <c r="I22464" s="88"/>
      <c r="J22464" s="88"/>
      <c r="K22464" s="88"/>
    </row>
    <row r="22465" spans="2:11" ht="12" hidden="1" customHeight="1" x14ac:dyDescent="0.2">
      <c r="B22465" s="88"/>
      <c r="C22465" s="88"/>
      <c r="D22465" s="88"/>
      <c r="E22465" s="88"/>
      <c r="F22465" s="88"/>
      <c r="G22465" s="88"/>
      <c r="H22465" s="88"/>
      <c r="I22465" s="88"/>
      <c r="J22465" s="88"/>
      <c r="K22465" s="88"/>
    </row>
    <row r="22466" spans="2:11" ht="12" hidden="1" customHeight="1" x14ac:dyDescent="0.2">
      <c r="B22466" s="88"/>
      <c r="C22466" s="88"/>
      <c r="D22466" s="88"/>
      <c r="E22466" s="88"/>
      <c r="F22466" s="88"/>
      <c r="G22466" s="88"/>
      <c r="H22466" s="88"/>
      <c r="I22466" s="88"/>
      <c r="J22466" s="88"/>
      <c r="K22466" s="88"/>
    </row>
    <row r="22467" spans="2:11" ht="12" hidden="1" customHeight="1" x14ac:dyDescent="0.2">
      <c r="B22467" s="88"/>
      <c r="C22467" s="88"/>
      <c r="D22467" s="88"/>
      <c r="E22467" s="88"/>
      <c r="F22467" s="88"/>
      <c r="G22467" s="88"/>
      <c r="H22467" s="88"/>
      <c r="I22467" s="88"/>
      <c r="J22467" s="88"/>
      <c r="K22467" s="88"/>
    </row>
    <row r="22468" spans="2:11" ht="12" hidden="1" customHeight="1" x14ac:dyDescent="0.2">
      <c r="B22468" s="88"/>
      <c r="C22468" s="88"/>
      <c r="D22468" s="88"/>
      <c r="E22468" s="88"/>
      <c r="F22468" s="88"/>
      <c r="G22468" s="88"/>
      <c r="H22468" s="88"/>
      <c r="I22468" s="88"/>
      <c r="J22468" s="88"/>
      <c r="K22468" s="88"/>
    </row>
    <row r="22469" spans="2:11" ht="12" hidden="1" customHeight="1" x14ac:dyDescent="0.2">
      <c r="B22469" s="88"/>
      <c r="C22469" s="88"/>
      <c r="D22469" s="88"/>
      <c r="E22469" s="88"/>
      <c r="F22469" s="88"/>
      <c r="G22469" s="88"/>
      <c r="H22469" s="88"/>
      <c r="I22469" s="88"/>
      <c r="J22469" s="88"/>
      <c r="K22469" s="88"/>
    </row>
    <row r="22470" spans="2:11" ht="12" hidden="1" customHeight="1" x14ac:dyDescent="0.2">
      <c r="B22470" s="88"/>
      <c r="C22470" s="88"/>
      <c r="D22470" s="88"/>
      <c r="E22470" s="88"/>
      <c r="F22470" s="88"/>
      <c r="G22470" s="88"/>
      <c r="H22470" s="88"/>
      <c r="I22470" s="88"/>
      <c r="J22470" s="88"/>
      <c r="K22470" s="88"/>
    </row>
    <row r="22471" spans="2:11" ht="12" hidden="1" customHeight="1" x14ac:dyDescent="0.2">
      <c r="B22471" s="88"/>
      <c r="C22471" s="88"/>
      <c r="D22471" s="88"/>
      <c r="E22471" s="88"/>
      <c r="F22471" s="88"/>
      <c r="G22471" s="88"/>
      <c r="H22471" s="88"/>
      <c r="I22471" s="88"/>
      <c r="J22471" s="88"/>
      <c r="K22471" s="88"/>
    </row>
    <row r="22472" spans="2:11" ht="12" hidden="1" customHeight="1" x14ac:dyDescent="0.2">
      <c r="B22472" s="88"/>
      <c r="C22472" s="88"/>
      <c r="D22472" s="88"/>
      <c r="E22472" s="88"/>
      <c r="F22472" s="88"/>
      <c r="G22472" s="88"/>
      <c r="H22472" s="88"/>
      <c r="I22472" s="88"/>
      <c r="J22472" s="88"/>
      <c r="K22472" s="88"/>
    </row>
    <row r="22473" spans="2:11" ht="12" hidden="1" customHeight="1" x14ac:dyDescent="0.2">
      <c r="B22473" s="88"/>
      <c r="C22473" s="88"/>
      <c r="D22473" s="88"/>
      <c r="E22473" s="88"/>
      <c r="F22473" s="88"/>
      <c r="G22473" s="88"/>
      <c r="H22473" s="88"/>
      <c r="I22473" s="88"/>
      <c r="J22473" s="88"/>
      <c r="K22473" s="88"/>
    </row>
    <row r="22474" spans="2:11" ht="12" hidden="1" customHeight="1" x14ac:dyDescent="0.2">
      <c r="B22474" s="88"/>
      <c r="C22474" s="88"/>
      <c r="D22474" s="88"/>
      <c r="E22474" s="88"/>
      <c r="F22474" s="88"/>
      <c r="G22474" s="88"/>
      <c r="H22474" s="88"/>
      <c r="I22474" s="88"/>
      <c r="J22474" s="88"/>
      <c r="K22474" s="88"/>
    </row>
    <row r="22475" spans="2:11" ht="12" hidden="1" customHeight="1" x14ac:dyDescent="0.2">
      <c r="B22475" s="88"/>
      <c r="C22475" s="88"/>
      <c r="D22475" s="88"/>
      <c r="E22475" s="88"/>
      <c r="F22475" s="88"/>
      <c r="G22475" s="88"/>
      <c r="H22475" s="88"/>
      <c r="I22475" s="88"/>
      <c r="J22475" s="88"/>
      <c r="K22475" s="88"/>
    </row>
    <row r="22476" spans="2:11" ht="12" hidden="1" customHeight="1" x14ac:dyDescent="0.2">
      <c r="B22476" s="88"/>
      <c r="C22476" s="88"/>
      <c r="D22476" s="88"/>
      <c r="E22476" s="88"/>
      <c r="F22476" s="88"/>
      <c r="G22476" s="88"/>
      <c r="H22476" s="88"/>
      <c r="I22476" s="88"/>
      <c r="J22476" s="88"/>
      <c r="K22476" s="88"/>
    </row>
    <row r="22477" spans="2:11" ht="12" hidden="1" customHeight="1" x14ac:dyDescent="0.2">
      <c r="B22477" s="88"/>
      <c r="C22477" s="88"/>
      <c r="D22477" s="88"/>
      <c r="E22477" s="88"/>
      <c r="F22477" s="88"/>
      <c r="G22477" s="88"/>
      <c r="H22477" s="88"/>
      <c r="I22477" s="88"/>
      <c r="J22477" s="88"/>
      <c r="K22477" s="88"/>
    </row>
    <row r="22478" spans="2:11" ht="12" hidden="1" customHeight="1" x14ac:dyDescent="0.2">
      <c r="B22478" s="88"/>
      <c r="C22478" s="88"/>
      <c r="D22478" s="88"/>
      <c r="E22478" s="88"/>
      <c r="F22478" s="88"/>
      <c r="G22478" s="88"/>
      <c r="H22478" s="88"/>
      <c r="I22478" s="88"/>
      <c r="J22478" s="88"/>
      <c r="K22478" s="88"/>
    </row>
    <row r="22479" spans="2:11" ht="12" hidden="1" customHeight="1" x14ac:dyDescent="0.2">
      <c r="B22479" s="88"/>
      <c r="C22479" s="88"/>
      <c r="D22479" s="88"/>
      <c r="E22479" s="88"/>
      <c r="F22479" s="88"/>
      <c r="G22479" s="88"/>
      <c r="H22479" s="88"/>
      <c r="I22479" s="88"/>
      <c r="J22479" s="88"/>
      <c r="K22479" s="88"/>
    </row>
    <row r="22480" spans="2:11" ht="12" hidden="1" customHeight="1" x14ac:dyDescent="0.2">
      <c r="B22480" s="88"/>
      <c r="C22480" s="88"/>
      <c r="D22480" s="88"/>
      <c r="E22480" s="88"/>
      <c r="F22480" s="88"/>
      <c r="G22480" s="88"/>
      <c r="H22480" s="88"/>
      <c r="I22480" s="88"/>
      <c r="J22480" s="88"/>
      <c r="K22480" s="88"/>
    </row>
    <row r="22481" spans="2:11" ht="12" hidden="1" customHeight="1" x14ac:dyDescent="0.2">
      <c r="B22481" s="88"/>
      <c r="C22481" s="88"/>
      <c r="D22481" s="88"/>
      <c r="E22481" s="88"/>
      <c r="F22481" s="88"/>
      <c r="G22481" s="88"/>
      <c r="H22481" s="88"/>
      <c r="I22481" s="88"/>
      <c r="J22481" s="88"/>
      <c r="K22481" s="88"/>
    </row>
    <row r="22482" spans="2:11" ht="12" hidden="1" customHeight="1" x14ac:dyDescent="0.2">
      <c r="B22482" s="88"/>
      <c r="C22482" s="88"/>
      <c r="D22482" s="88"/>
      <c r="E22482" s="88"/>
      <c r="F22482" s="88"/>
      <c r="G22482" s="88"/>
      <c r="H22482" s="88"/>
      <c r="I22482" s="88"/>
      <c r="J22482" s="88"/>
      <c r="K22482" s="88"/>
    </row>
    <row r="22483" spans="2:11" ht="12" hidden="1" customHeight="1" x14ac:dyDescent="0.2">
      <c r="B22483" s="88"/>
      <c r="C22483" s="88"/>
      <c r="D22483" s="88"/>
      <c r="E22483" s="88"/>
      <c r="F22483" s="88"/>
      <c r="G22483" s="88"/>
      <c r="H22483" s="88"/>
      <c r="I22483" s="88"/>
      <c r="J22483" s="88"/>
      <c r="K22483" s="88"/>
    </row>
    <row r="22484" spans="2:11" ht="12" hidden="1" customHeight="1" x14ac:dyDescent="0.2">
      <c r="B22484" s="88"/>
      <c r="C22484" s="88"/>
      <c r="D22484" s="88"/>
      <c r="E22484" s="88"/>
      <c r="F22484" s="88"/>
      <c r="G22484" s="88"/>
      <c r="H22484" s="88"/>
      <c r="I22484" s="88"/>
      <c r="J22484" s="88"/>
      <c r="K22484" s="88"/>
    </row>
    <row r="22485" spans="2:11" ht="12" hidden="1" customHeight="1" x14ac:dyDescent="0.2">
      <c r="B22485" s="88"/>
      <c r="C22485" s="88"/>
      <c r="D22485" s="88"/>
      <c r="E22485" s="88"/>
      <c r="F22485" s="88"/>
      <c r="G22485" s="88"/>
      <c r="H22485" s="88"/>
      <c r="I22485" s="88"/>
      <c r="J22485" s="88"/>
      <c r="K22485" s="88"/>
    </row>
    <row r="22486" spans="2:11" ht="12" hidden="1" customHeight="1" x14ac:dyDescent="0.2">
      <c r="B22486" s="88"/>
      <c r="C22486" s="88"/>
      <c r="D22486" s="88"/>
      <c r="E22486" s="88"/>
      <c r="F22486" s="88"/>
      <c r="G22486" s="88"/>
      <c r="H22486" s="88"/>
      <c r="I22486" s="88"/>
      <c r="J22486" s="88"/>
      <c r="K22486" s="88"/>
    </row>
    <row r="22487" spans="2:11" ht="12" hidden="1" customHeight="1" x14ac:dyDescent="0.2">
      <c r="B22487" s="88"/>
      <c r="C22487" s="88"/>
      <c r="D22487" s="88"/>
      <c r="E22487" s="88"/>
      <c r="F22487" s="88"/>
      <c r="G22487" s="88"/>
      <c r="H22487" s="88"/>
      <c r="I22487" s="88"/>
      <c r="J22487" s="88"/>
      <c r="K22487" s="88"/>
    </row>
    <row r="22488" spans="2:11" ht="12" hidden="1" customHeight="1" x14ac:dyDescent="0.2">
      <c r="B22488" s="88"/>
      <c r="C22488" s="88"/>
      <c r="D22488" s="88"/>
      <c r="E22488" s="88"/>
      <c r="F22488" s="88"/>
      <c r="G22488" s="88"/>
      <c r="H22488" s="88"/>
      <c r="I22488" s="88"/>
      <c r="J22488" s="88"/>
      <c r="K22488" s="88"/>
    </row>
    <row r="22489" spans="2:11" ht="12" hidden="1" customHeight="1" x14ac:dyDescent="0.2">
      <c r="B22489" s="88"/>
      <c r="C22489" s="88"/>
      <c r="D22489" s="88"/>
      <c r="E22489" s="88"/>
      <c r="F22489" s="88"/>
      <c r="G22489" s="88"/>
      <c r="H22489" s="88"/>
      <c r="I22489" s="88"/>
      <c r="J22489" s="88"/>
      <c r="K22489" s="88"/>
    </row>
    <row r="22490" spans="2:11" ht="12" hidden="1" customHeight="1" x14ac:dyDescent="0.2">
      <c r="B22490" s="88"/>
      <c r="C22490" s="88"/>
      <c r="D22490" s="88"/>
      <c r="E22490" s="88"/>
      <c r="F22490" s="88"/>
      <c r="G22490" s="88"/>
      <c r="H22490" s="88"/>
      <c r="I22490" s="88"/>
      <c r="J22490" s="88"/>
      <c r="K22490" s="88"/>
    </row>
    <row r="22491" spans="2:11" ht="12" hidden="1" customHeight="1" x14ac:dyDescent="0.2">
      <c r="B22491" s="88"/>
      <c r="C22491" s="88"/>
      <c r="D22491" s="88"/>
      <c r="E22491" s="88"/>
      <c r="F22491" s="88"/>
      <c r="G22491" s="88"/>
      <c r="H22491" s="88"/>
      <c r="I22491" s="88"/>
      <c r="J22491" s="88"/>
      <c r="K22491" s="88"/>
    </row>
    <row r="22492" spans="2:11" ht="12" hidden="1" customHeight="1" x14ac:dyDescent="0.2">
      <c r="B22492" s="88"/>
      <c r="C22492" s="88"/>
      <c r="D22492" s="88"/>
      <c r="E22492" s="88"/>
      <c r="F22492" s="88"/>
      <c r="G22492" s="88"/>
      <c r="H22492" s="88"/>
      <c r="I22492" s="88"/>
      <c r="J22492" s="88"/>
      <c r="K22492" s="88"/>
    </row>
    <row r="22493" spans="2:11" ht="12" hidden="1" customHeight="1" x14ac:dyDescent="0.2">
      <c r="B22493" s="88"/>
      <c r="C22493" s="88"/>
      <c r="D22493" s="88"/>
      <c r="E22493" s="88"/>
      <c r="F22493" s="88"/>
      <c r="G22493" s="88"/>
      <c r="H22493" s="88"/>
      <c r="I22493" s="88"/>
      <c r="J22493" s="88"/>
      <c r="K22493" s="88"/>
    </row>
    <row r="22494" spans="2:11" ht="12" hidden="1" customHeight="1" x14ac:dyDescent="0.2">
      <c r="B22494" s="88"/>
      <c r="C22494" s="88"/>
      <c r="D22494" s="88"/>
      <c r="E22494" s="88"/>
      <c r="F22494" s="88"/>
      <c r="G22494" s="88"/>
      <c r="H22494" s="88"/>
      <c r="I22494" s="88"/>
      <c r="J22494" s="88"/>
      <c r="K22494" s="88"/>
    </row>
    <row r="22495" spans="2:11" ht="12" hidden="1" customHeight="1" x14ac:dyDescent="0.2">
      <c r="B22495" s="88"/>
      <c r="C22495" s="88"/>
      <c r="D22495" s="88"/>
      <c r="E22495" s="88"/>
      <c r="F22495" s="88"/>
      <c r="G22495" s="88"/>
      <c r="H22495" s="88"/>
      <c r="I22495" s="88"/>
      <c r="J22495" s="88"/>
      <c r="K22495" s="88"/>
    </row>
    <row r="22496" spans="2:11" ht="12" hidden="1" customHeight="1" x14ac:dyDescent="0.2">
      <c r="B22496" s="88"/>
      <c r="C22496" s="88"/>
      <c r="D22496" s="88"/>
      <c r="E22496" s="88"/>
      <c r="F22496" s="88"/>
      <c r="G22496" s="88"/>
      <c r="H22496" s="88"/>
      <c r="I22496" s="88"/>
      <c r="J22496" s="88"/>
      <c r="K22496" s="88"/>
    </row>
    <row r="22497" spans="2:11" ht="12" hidden="1" customHeight="1" x14ac:dyDescent="0.2">
      <c r="B22497" s="88"/>
      <c r="C22497" s="88"/>
      <c r="D22497" s="88"/>
      <c r="E22497" s="88"/>
      <c r="F22497" s="88"/>
      <c r="G22497" s="88"/>
      <c r="H22497" s="88"/>
      <c r="I22497" s="88"/>
      <c r="J22497" s="88"/>
      <c r="K22497" s="88"/>
    </row>
    <row r="22498" spans="2:11" ht="12" hidden="1" customHeight="1" x14ac:dyDescent="0.2">
      <c r="B22498" s="88"/>
      <c r="C22498" s="88"/>
      <c r="D22498" s="88"/>
      <c r="E22498" s="88"/>
      <c r="F22498" s="88"/>
      <c r="G22498" s="88"/>
      <c r="H22498" s="88"/>
      <c r="I22498" s="88"/>
      <c r="J22498" s="88"/>
      <c r="K22498" s="88"/>
    </row>
    <row r="22499" spans="2:11" ht="12" hidden="1" customHeight="1" x14ac:dyDescent="0.2">
      <c r="B22499" s="88"/>
      <c r="C22499" s="88"/>
      <c r="D22499" s="88"/>
      <c r="E22499" s="88"/>
      <c r="F22499" s="88"/>
      <c r="G22499" s="88"/>
      <c r="H22499" s="88"/>
      <c r="I22499" s="88"/>
      <c r="J22499" s="88"/>
      <c r="K22499" s="88"/>
    </row>
    <row r="22500" spans="2:11" ht="12" hidden="1" customHeight="1" x14ac:dyDescent="0.2">
      <c r="B22500" s="88"/>
      <c r="C22500" s="88"/>
      <c r="D22500" s="88"/>
      <c r="E22500" s="88"/>
      <c r="F22500" s="88"/>
      <c r="G22500" s="88"/>
      <c r="H22500" s="88"/>
      <c r="I22500" s="88"/>
      <c r="J22500" s="88"/>
      <c r="K22500" s="88"/>
    </row>
    <row r="22501" spans="2:11" ht="12" hidden="1" customHeight="1" x14ac:dyDescent="0.2">
      <c r="B22501" s="88"/>
      <c r="C22501" s="88"/>
      <c r="D22501" s="88"/>
      <c r="E22501" s="88"/>
      <c r="F22501" s="88"/>
      <c r="G22501" s="88"/>
      <c r="H22501" s="88"/>
      <c r="I22501" s="88"/>
      <c r="J22501" s="88"/>
      <c r="K22501" s="88"/>
    </row>
    <row r="22502" spans="2:11" ht="12" hidden="1" customHeight="1" x14ac:dyDescent="0.2">
      <c r="B22502" s="88"/>
      <c r="C22502" s="88"/>
      <c r="D22502" s="88"/>
      <c r="E22502" s="88"/>
      <c r="F22502" s="88"/>
      <c r="G22502" s="88"/>
      <c r="H22502" s="88"/>
      <c r="I22502" s="88"/>
      <c r="J22502" s="88"/>
      <c r="K22502" s="88"/>
    </row>
    <row r="22503" spans="2:11" ht="12" hidden="1" customHeight="1" x14ac:dyDescent="0.2">
      <c r="B22503" s="88"/>
      <c r="C22503" s="88"/>
      <c r="D22503" s="88"/>
      <c r="E22503" s="88"/>
      <c r="F22503" s="88"/>
      <c r="G22503" s="88"/>
      <c r="H22503" s="88"/>
      <c r="I22503" s="88"/>
      <c r="J22503" s="88"/>
      <c r="K22503" s="88"/>
    </row>
    <row r="22504" spans="2:11" ht="12" hidden="1" customHeight="1" x14ac:dyDescent="0.2">
      <c r="B22504" s="88"/>
      <c r="C22504" s="88"/>
      <c r="D22504" s="88"/>
      <c r="E22504" s="88"/>
      <c r="F22504" s="88"/>
      <c r="G22504" s="88"/>
      <c r="H22504" s="88"/>
      <c r="I22504" s="88"/>
      <c r="J22504" s="88"/>
      <c r="K22504" s="88"/>
    </row>
    <row r="22505" spans="2:11" ht="12" hidden="1" customHeight="1" x14ac:dyDescent="0.2">
      <c r="B22505" s="88"/>
      <c r="C22505" s="88"/>
      <c r="D22505" s="88"/>
      <c r="E22505" s="88"/>
      <c r="F22505" s="88"/>
      <c r="G22505" s="88"/>
      <c r="H22505" s="88"/>
      <c r="I22505" s="88"/>
      <c r="J22505" s="88"/>
      <c r="K22505" s="88"/>
    </row>
    <row r="22506" spans="2:11" ht="12" hidden="1" customHeight="1" x14ac:dyDescent="0.2">
      <c r="B22506" s="88"/>
      <c r="C22506" s="88"/>
      <c r="D22506" s="88"/>
      <c r="E22506" s="88"/>
      <c r="F22506" s="88"/>
      <c r="G22506" s="88"/>
      <c r="H22506" s="88"/>
      <c r="I22506" s="88"/>
      <c r="J22506" s="88"/>
      <c r="K22506" s="88"/>
    </row>
    <row r="22507" spans="2:11" ht="12" hidden="1" customHeight="1" x14ac:dyDescent="0.2">
      <c r="B22507" s="88"/>
      <c r="C22507" s="88"/>
      <c r="D22507" s="88"/>
      <c r="E22507" s="88"/>
      <c r="F22507" s="88"/>
      <c r="G22507" s="88"/>
      <c r="H22507" s="88"/>
      <c r="I22507" s="88"/>
      <c r="J22507" s="88"/>
      <c r="K22507" s="88"/>
    </row>
    <row r="22508" spans="2:11" ht="12" hidden="1" customHeight="1" x14ac:dyDescent="0.2">
      <c r="B22508" s="88"/>
      <c r="C22508" s="88"/>
      <c r="D22508" s="88"/>
      <c r="E22508" s="88"/>
      <c r="F22508" s="88"/>
      <c r="G22508" s="88"/>
      <c r="H22508" s="88"/>
      <c r="I22508" s="88"/>
      <c r="J22508" s="88"/>
      <c r="K22508" s="88"/>
    </row>
    <row r="22509" spans="2:11" ht="12" hidden="1" customHeight="1" x14ac:dyDescent="0.2">
      <c r="B22509" s="88"/>
      <c r="C22509" s="88"/>
      <c r="D22509" s="88"/>
      <c r="E22509" s="88"/>
      <c r="F22509" s="88"/>
      <c r="G22509" s="88"/>
      <c r="H22509" s="88"/>
      <c r="I22509" s="88"/>
      <c r="J22509" s="88"/>
      <c r="K22509" s="88"/>
    </row>
    <row r="22510" spans="2:11" ht="12" hidden="1" customHeight="1" x14ac:dyDescent="0.2">
      <c r="B22510" s="88"/>
      <c r="C22510" s="88"/>
      <c r="D22510" s="88"/>
      <c r="E22510" s="88"/>
      <c r="F22510" s="88"/>
      <c r="G22510" s="88"/>
      <c r="H22510" s="88"/>
      <c r="I22510" s="88"/>
      <c r="J22510" s="88"/>
      <c r="K22510" s="88"/>
    </row>
    <row r="22511" spans="2:11" ht="12" hidden="1" customHeight="1" x14ac:dyDescent="0.2">
      <c r="B22511" s="88"/>
      <c r="C22511" s="88"/>
      <c r="D22511" s="88"/>
      <c r="E22511" s="88"/>
      <c r="F22511" s="88"/>
      <c r="G22511" s="88"/>
      <c r="H22511" s="88"/>
      <c r="I22511" s="88"/>
      <c r="J22511" s="88"/>
      <c r="K22511" s="88"/>
    </row>
    <row r="22512" spans="2:11" ht="12" hidden="1" customHeight="1" x14ac:dyDescent="0.2">
      <c r="B22512" s="88"/>
      <c r="C22512" s="88"/>
      <c r="D22512" s="88"/>
      <c r="E22512" s="88"/>
      <c r="F22512" s="88"/>
      <c r="G22512" s="88"/>
      <c r="H22512" s="88"/>
      <c r="I22512" s="88"/>
      <c r="J22512" s="88"/>
      <c r="K22512" s="88"/>
    </row>
    <row r="22513" spans="2:11" ht="12" hidden="1" customHeight="1" x14ac:dyDescent="0.2">
      <c r="B22513" s="88"/>
      <c r="C22513" s="88"/>
      <c r="D22513" s="88"/>
      <c r="E22513" s="88"/>
      <c r="F22513" s="88"/>
      <c r="G22513" s="88"/>
      <c r="H22513" s="88"/>
      <c r="I22513" s="88"/>
      <c r="J22513" s="88"/>
      <c r="K22513" s="88"/>
    </row>
    <row r="22514" spans="2:11" ht="12" hidden="1" customHeight="1" x14ac:dyDescent="0.2">
      <c r="B22514" s="88"/>
      <c r="C22514" s="88"/>
      <c r="D22514" s="88"/>
      <c r="E22514" s="88"/>
      <c r="F22514" s="88"/>
      <c r="G22514" s="88"/>
      <c r="H22514" s="88"/>
      <c r="I22514" s="88"/>
      <c r="J22514" s="88"/>
      <c r="K22514" s="88"/>
    </row>
    <row r="22515" spans="2:11" ht="12" hidden="1" customHeight="1" x14ac:dyDescent="0.2">
      <c r="B22515" s="88"/>
      <c r="C22515" s="88"/>
      <c r="D22515" s="88"/>
      <c r="E22515" s="88"/>
      <c r="F22515" s="88"/>
      <c r="G22515" s="88"/>
      <c r="H22515" s="88"/>
      <c r="I22515" s="88"/>
      <c r="J22515" s="88"/>
      <c r="K22515" s="88"/>
    </row>
    <row r="22516" spans="2:11" ht="12" hidden="1" customHeight="1" x14ac:dyDescent="0.2">
      <c r="B22516" s="88"/>
      <c r="C22516" s="88"/>
      <c r="D22516" s="88"/>
      <c r="E22516" s="88"/>
      <c r="F22516" s="88"/>
      <c r="G22516" s="88"/>
      <c r="H22516" s="88"/>
      <c r="I22516" s="88"/>
      <c r="J22516" s="88"/>
      <c r="K22516" s="88"/>
    </row>
    <row r="22517" spans="2:11" ht="12" hidden="1" customHeight="1" x14ac:dyDescent="0.2">
      <c r="B22517" s="88"/>
      <c r="C22517" s="88"/>
      <c r="D22517" s="88"/>
      <c r="E22517" s="88"/>
      <c r="F22517" s="88"/>
      <c r="G22517" s="88"/>
      <c r="H22517" s="88"/>
      <c r="I22517" s="88"/>
      <c r="J22517" s="88"/>
      <c r="K22517" s="88"/>
    </row>
    <row r="22518" spans="2:11" ht="12" hidden="1" customHeight="1" x14ac:dyDescent="0.2">
      <c r="B22518" s="88"/>
      <c r="C22518" s="88"/>
      <c r="D22518" s="88"/>
      <c r="E22518" s="88"/>
      <c r="F22518" s="88"/>
      <c r="G22518" s="88"/>
      <c r="H22518" s="88"/>
      <c r="I22518" s="88"/>
      <c r="J22518" s="88"/>
      <c r="K22518" s="88"/>
    </row>
    <row r="22519" spans="2:11" ht="12" hidden="1" customHeight="1" x14ac:dyDescent="0.2">
      <c r="B22519" s="88"/>
      <c r="C22519" s="88"/>
      <c r="D22519" s="88"/>
      <c r="E22519" s="88"/>
      <c r="F22519" s="88"/>
      <c r="G22519" s="88"/>
      <c r="H22519" s="88"/>
      <c r="I22519" s="88"/>
      <c r="J22519" s="88"/>
      <c r="K22519" s="88"/>
    </row>
    <row r="22520" spans="2:11" ht="12" hidden="1" customHeight="1" x14ac:dyDescent="0.2">
      <c r="B22520" s="88"/>
      <c r="C22520" s="88"/>
      <c r="D22520" s="88"/>
      <c r="E22520" s="88"/>
      <c r="F22520" s="88"/>
      <c r="G22520" s="88"/>
      <c r="H22520" s="88"/>
      <c r="I22520" s="88"/>
      <c r="J22520" s="88"/>
      <c r="K22520" s="88"/>
    </row>
    <row r="22521" spans="2:11" ht="12" hidden="1" customHeight="1" x14ac:dyDescent="0.2">
      <c r="B22521" s="88"/>
      <c r="C22521" s="88"/>
      <c r="D22521" s="88"/>
      <c r="E22521" s="88"/>
      <c r="F22521" s="88"/>
      <c r="G22521" s="88"/>
      <c r="H22521" s="88"/>
      <c r="I22521" s="88"/>
      <c r="J22521" s="88"/>
      <c r="K22521" s="88"/>
    </row>
    <row r="22522" spans="2:11" ht="12" hidden="1" customHeight="1" x14ac:dyDescent="0.2">
      <c r="B22522" s="88"/>
      <c r="C22522" s="88"/>
      <c r="D22522" s="88"/>
      <c r="E22522" s="88"/>
      <c r="F22522" s="88"/>
      <c r="G22522" s="88"/>
      <c r="H22522" s="88"/>
      <c r="I22522" s="88"/>
      <c r="J22522" s="88"/>
      <c r="K22522" s="88"/>
    </row>
    <row r="22523" spans="2:11" ht="12" hidden="1" customHeight="1" x14ac:dyDescent="0.2">
      <c r="B22523" s="88"/>
      <c r="C22523" s="88"/>
      <c r="D22523" s="88"/>
      <c r="E22523" s="88"/>
      <c r="F22523" s="88"/>
      <c r="G22523" s="88"/>
      <c r="H22523" s="88"/>
      <c r="I22523" s="88"/>
      <c r="J22523" s="88"/>
      <c r="K22523" s="88"/>
    </row>
    <row r="22524" spans="2:11" ht="12" hidden="1" customHeight="1" x14ac:dyDescent="0.2">
      <c r="B22524" s="88"/>
      <c r="C22524" s="88"/>
      <c r="D22524" s="88"/>
      <c r="E22524" s="88"/>
      <c r="F22524" s="88"/>
      <c r="G22524" s="88"/>
      <c r="H22524" s="88"/>
      <c r="I22524" s="88"/>
      <c r="J22524" s="88"/>
      <c r="K22524" s="88"/>
    </row>
    <row r="22525" spans="2:11" ht="12" hidden="1" customHeight="1" x14ac:dyDescent="0.2">
      <c r="B22525" s="88"/>
      <c r="C22525" s="88"/>
      <c r="D22525" s="88"/>
      <c r="E22525" s="88"/>
      <c r="F22525" s="88"/>
      <c r="G22525" s="88"/>
      <c r="H22525" s="88"/>
      <c r="I22525" s="88"/>
      <c r="J22525" s="88"/>
      <c r="K22525" s="88"/>
    </row>
    <row r="22526" spans="2:11" ht="12" hidden="1" customHeight="1" x14ac:dyDescent="0.2">
      <c r="B22526" s="88"/>
      <c r="C22526" s="88"/>
      <c r="D22526" s="88"/>
      <c r="E22526" s="88"/>
      <c r="F22526" s="88"/>
      <c r="G22526" s="88"/>
      <c r="H22526" s="88"/>
      <c r="I22526" s="88"/>
      <c r="J22526" s="88"/>
      <c r="K22526" s="88"/>
    </row>
    <row r="22527" spans="2:11" ht="12" hidden="1" customHeight="1" x14ac:dyDescent="0.2">
      <c r="B22527" s="88"/>
      <c r="C22527" s="88"/>
      <c r="D22527" s="88"/>
      <c r="E22527" s="88"/>
      <c r="F22527" s="88"/>
      <c r="G22527" s="88"/>
      <c r="H22527" s="88"/>
      <c r="I22527" s="88"/>
      <c r="J22527" s="88"/>
      <c r="K22527" s="88"/>
    </row>
    <row r="22528" spans="2:11" ht="12" hidden="1" customHeight="1" x14ac:dyDescent="0.2">
      <c r="B22528" s="88"/>
      <c r="C22528" s="88"/>
      <c r="D22528" s="88"/>
      <c r="E22528" s="88"/>
      <c r="F22528" s="88"/>
      <c r="G22528" s="88"/>
      <c r="H22528" s="88"/>
      <c r="I22528" s="88"/>
      <c r="J22528" s="88"/>
      <c r="K22528" s="88"/>
    </row>
    <row r="22529" spans="2:11" ht="12" hidden="1" customHeight="1" x14ac:dyDescent="0.2">
      <c r="B22529" s="88"/>
      <c r="C22529" s="88"/>
      <c r="D22529" s="88"/>
      <c r="E22529" s="88"/>
      <c r="F22529" s="88"/>
      <c r="G22529" s="88"/>
      <c r="H22529" s="88"/>
      <c r="I22529" s="88"/>
      <c r="J22529" s="88"/>
      <c r="K22529" s="88"/>
    </row>
    <row r="22530" spans="2:11" ht="12" hidden="1" customHeight="1" x14ac:dyDescent="0.2">
      <c r="B22530" s="88"/>
      <c r="C22530" s="88"/>
      <c r="D22530" s="88"/>
      <c r="E22530" s="88"/>
      <c r="F22530" s="88"/>
      <c r="G22530" s="88"/>
      <c r="H22530" s="88"/>
      <c r="I22530" s="88"/>
      <c r="J22530" s="88"/>
      <c r="K22530" s="88"/>
    </row>
    <row r="22531" spans="2:11" ht="12" hidden="1" customHeight="1" x14ac:dyDescent="0.2">
      <c r="B22531" s="88"/>
      <c r="C22531" s="88"/>
      <c r="D22531" s="88"/>
      <c r="E22531" s="88"/>
      <c r="F22531" s="88"/>
      <c r="G22531" s="88"/>
      <c r="H22531" s="88"/>
      <c r="I22531" s="88"/>
      <c r="J22531" s="88"/>
      <c r="K22531" s="88"/>
    </row>
    <row r="22532" spans="2:11" ht="12" hidden="1" customHeight="1" x14ac:dyDescent="0.2">
      <c r="B22532" s="88"/>
      <c r="C22532" s="88"/>
      <c r="D22532" s="88"/>
      <c r="E22532" s="88"/>
      <c r="F22532" s="88"/>
      <c r="G22532" s="88"/>
      <c r="H22532" s="88"/>
      <c r="I22532" s="88"/>
      <c r="J22532" s="88"/>
      <c r="K22532" s="88"/>
    </row>
    <row r="22533" spans="2:11" ht="12" hidden="1" customHeight="1" x14ac:dyDescent="0.2">
      <c r="B22533" s="88"/>
      <c r="C22533" s="88"/>
      <c r="D22533" s="88"/>
      <c r="E22533" s="88"/>
      <c r="F22533" s="88"/>
      <c r="G22533" s="88"/>
      <c r="H22533" s="88"/>
      <c r="I22533" s="88"/>
      <c r="J22533" s="88"/>
      <c r="K22533" s="88"/>
    </row>
    <row r="22534" spans="2:11" ht="12" hidden="1" customHeight="1" x14ac:dyDescent="0.2">
      <c r="B22534" s="88"/>
      <c r="C22534" s="88"/>
      <c r="D22534" s="88"/>
      <c r="E22534" s="88"/>
      <c r="F22534" s="88"/>
      <c r="G22534" s="88"/>
      <c r="H22534" s="88"/>
      <c r="I22534" s="88"/>
      <c r="J22534" s="88"/>
      <c r="K22534" s="88"/>
    </row>
    <row r="22535" spans="2:11" ht="12" hidden="1" customHeight="1" x14ac:dyDescent="0.2">
      <c r="B22535" s="88"/>
      <c r="C22535" s="88"/>
      <c r="D22535" s="88"/>
      <c r="E22535" s="88"/>
      <c r="F22535" s="88"/>
      <c r="G22535" s="88"/>
      <c r="H22535" s="88"/>
      <c r="I22535" s="88"/>
      <c r="J22535" s="88"/>
      <c r="K22535" s="88"/>
    </row>
    <row r="22536" spans="2:11" ht="12" hidden="1" customHeight="1" x14ac:dyDescent="0.2">
      <c r="B22536" s="88"/>
      <c r="C22536" s="88"/>
      <c r="D22536" s="88"/>
      <c r="E22536" s="88"/>
      <c r="F22536" s="88"/>
      <c r="G22536" s="88"/>
      <c r="H22536" s="88"/>
      <c r="I22536" s="88"/>
      <c r="J22536" s="88"/>
      <c r="K22536" s="88"/>
    </row>
    <row r="22537" spans="2:11" ht="12" hidden="1" customHeight="1" x14ac:dyDescent="0.2">
      <c r="B22537" s="88"/>
      <c r="C22537" s="88"/>
      <c r="D22537" s="88"/>
      <c r="E22537" s="88"/>
      <c r="F22537" s="88"/>
      <c r="G22537" s="88"/>
      <c r="H22537" s="88"/>
      <c r="I22537" s="88"/>
      <c r="J22537" s="88"/>
      <c r="K22537" s="88"/>
    </row>
    <row r="22538" spans="2:11" ht="12" hidden="1" customHeight="1" x14ac:dyDescent="0.2">
      <c r="B22538" s="88"/>
      <c r="C22538" s="88"/>
      <c r="D22538" s="88"/>
      <c r="E22538" s="88"/>
      <c r="F22538" s="88"/>
      <c r="G22538" s="88"/>
      <c r="H22538" s="88"/>
      <c r="I22538" s="88"/>
      <c r="J22538" s="88"/>
      <c r="K22538" s="88"/>
    </row>
    <row r="22539" spans="2:11" ht="12" hidden="1" customHeight="1" x14ac:dyDescent="0.2">
      <c r="B22539" s="88"/>
      <c r="C22539" s="88"/>
      <c r="D22539" s="88"/>
      <c r="E22539" s="88"/>
      <c r="F22539" s="88"/>
      <c r="G22539" s="88"/>
      <c r="H22539" s="88"/>
      <c r="I22539" s="88"/>
      <c r="J22539" s="88"/>
      <c r="K22539" s="88"/>
    </row>
    <row r="22540" spans="2:11" ht="12" hidden="1" customHeight="1" x14ac:dyDescent="0.2">
      <c r="B22540" s="88"/>
      <c r="C22540" s="88"/>
      <c r="D22540" s="88"/>
      <c r="E22540" s="88"/>
      <c r="F22540" s="88"/>
      <c r="G22540" s="88"/>
      <c r="H22540" s="88"/>
      <c r="I22540" s="88"/>
      <c r="J22540" s="88"/>
      <c r="K22540" s="88"/>
    </row>
    <row r="22541" spans="2:11" ht="12" hidden="1" customHeight="1" x14ac:dyDescent="0.2">
      <c r="B22541" s="88"/>
      <c r="C22541" s="88"/>
      <c r="D22541" s="88"/>
      <c r="E22541" s="88"/>
      <c r="F22541" s="88"/>
      <c r="G22541" s="88"/>
      <c r="H22541" s="88"/>
      <c r="I22541" s="88"/>
      <c r="J22541" s="88"/>
      <c r="K22541" s="88"/>
    </row>
    <row r="22542" spans="2:11" ht="12" hidden="1" customHeight="1" x14ac:dyDescent="0.2">
      <c r="B22542" s="88"/>
      <c r="C22542" s="88"/>
      <c r="D22542" s="88"/>
      <c r="E22542" s="88"/>
      <c r="F22542" s="88"/>
      <c r="G22542" s="88"/>
      <c r="H22542" s="88"/>
      <c r="I22542" s="88"/>
      <c r="J22542" s="88"/>
      <c r="K22542" s="88"/>
    </row>
    <row r="22543" spans="2:11" ht="12" hidden="1" customHeight="1" x14ac:dyDescent="0.2">
      <c r="B22543" s="88"/>
      <c r="C22543" s="88"/>
      <c r="D22543" s="88"/>
      <c r="E22543" s="88"/>
      <c r="F22543" s="88"/>
      <c r="G22543" s="88"/>
      <c r="H22543" s="88"/>
      <c r="I22543" s="88"/>
      <c r="J22543" s="88"/>
      <c r="K22543" s="88"/>
    </row>
    <row r="22544" spans="2:11" ht="12" hidden="1" customHeight="1" x14ac:dyDescent="0.2">
      <c r="B22544" s="88"/>
      <c r="C22544" s="88"/>
      <c r="D22544" s="88"/>
      <c r="E22544" s="88"/>
      <c r="F22544" s="88"/>
      <c r="G22544" s="88"/>
      <c r="H22544" s="88"/>
      <c r="I22544" s="88"/>
      <c r="J22544" s="88"/>
      <c r="K22544" s="88"/>
    </row>
    <row r="22545" spans="2:11" ht="12" hidden="1" customHeight="1" x14ac:dyDescent="0.2">
      <c r="B22545" s="88"/>
      <c r="C22545" s="88"/>
      <c r="D22545" s="88"/>
      <c r="E22545" s="88"/>
      <c r="F22545" s="88"/>
      <c r="G22545" s="88"/>
      <c r="H22545" s="88"/>
      <c r="I22545" s="88"/>
      <c r="J22545" s="88"/>
      <c r="K22545" s="88"/>
    </row>
    <row r="22546" spans="2:11" ht="12" hidden="1" customHeight="1" x14ac:dyDescent="0.2">
      <c r="B22546" s="88"/>
      <c r="C22546" s="88"/>
      <c r="D22546" s="88"/>
      <c r="E22546" s="88"/>
      <c r="F22546" s="88"/>
      <c r="G22546" s="88"/>
      <c r="H22546" s="88"/>
      <c r="I22546" s="88"/>
      <c r="J22546" s="88"/>
      <c r="K22546" s="88"/>
    </row>
    <row r="22547" spans="2:11" ht="12" hidden="1" customHeight="1" x14ac:dyDescent="0.2">
      <c r="B22547" s="88"/>
      <c r="C22547" s="88"/>
      <c r="D22547" s="88"/>
      <c r="E22547" s="88"/>
      <c r="F22547" s="88"/>
      <c r="G22547" s="88"/>
      <c r="H22547" s="88"/>
      <c r="I22547" s="88"/>
      <c r="J22547" s="88"/>
      <c r="K22547" s="88"/>
    </row>
    <row r="22548" spans="2:11" ht="12" hidden="1" customHeight="1" x14ac:dyDescent="0.2">
      <c r="B22548" s="88"/>
      <c r="C22548" s="88"/>
      <c r="D22548" s="88"/>
      <c r="E22548" s="88"/>
      <c r="F22548" s="88"/>
      <c r="G22548" s="88"/>
      <c r="H22548" s="88"/>
      <c r="I22548" s="88"/>
      <c r="J22548" s="88"/>
      <c r="K22548" s="88"/>
    </row>
    <row r="22549" spans="2:11" ht="12" hidden="1" customHeight="1" x14ac:dyDescent="0.2">
      <c r="B22549" s="88"/>
      <c r="C22549" s="88"/>
      <c r="D22549" s="88"/>
      <c r="E22549" s="88"/>
      <c r="F22549" s="88"/>
      <c r="G22549" s="88"/>
      <c r="H22549" s="88"/>
      <c r="I22549" s="88"/>
      <c r="J22549" s="88"/>
      <c r="K22549" s="88"/>
    </row>
    <row r="22550" spans="2:11" ht="12" hidden="1" customHeight="1" x14ac:dyDescent="0.2">
      <c r="B22550" s="88"/>
      <c r="C22550" s="88"/>
      <c r="D22550" s="88"/>
      <c r="E22550" s="88"/>
      <c r="F22550" s="88"/>
      <c r="G22550" s="88"/>
      <c r="H22550" s="88"/>
      <c r="I22550" s="88"/>
      <c r="J22550" s="88"/>
      <c r="K22550" s="88"/>
    </row>
    <row r="22551" spans="2:11" ht="12" hidden="1" customHeight="1" x14ac:dyDescent="0.2">
      <c r="B22551" s="88"/>
      <c r="C22551" s="88"/>
      <c r="D22551" s="88"/>
      <c r="E22551" s="88"/>
      <c r="F22551" s="88"/>
      <c r="G22551" s="88"/>
      <c r="H22551" s="88"/>
      <c r="I22551" s="88"/>
      <c r="J22551" s="88"/>
      <c r="K22551" s="88"/>
    </row>
    <row r="22552" spans="2:11" ht="12" hidden="1" customHeight="1" x14ac:dyDescent="0.2">
      <c r="B22552" s="88"/>
      <c r="C22552" s="88"/>
      <c r="D22552" s="88"/>
      <c r="E22552" s="88"/>
      <c r="F22552" s="88"/>
      <c r="G22552" s="88"/>
      <c r="H22552" s="88"/>
      <c r="I22552" s="88"/>
      <c r="J22552" s="88"/>
      <c r="K22552" s="88"/>
    </row>
    <row r="22553" spans="2:11" ht="12" hidden="1" customHeight="1" x14ac:dyDescent="0.2">
      <c r="B22553" s="88"/>
      <c r="C22553" s="88"/>
      <c r="D22553" s="88"/>
      <c r="E22553" s="88"/>
      <c r="F22553" s="88"/>
      <c r="G22553" s="88"/>
      <c r="H22553" s="88"/>
      <c r="I22553" s="88"/>
      <c r="J22553" s="88"/>
      <c r="K22553" s="88"/>
    </row>
    <row r="22554" spans="2:11" ht="12" hidden="1" customHeight="1" x14ac:dyDescent="0.2">
      <c r="B22554" s="88"/>
      <c r="C22554" s="88"/>
      <c r="D22554" s="88"/>
      <c r="E22554" s="88"/>
      <c r="F22554" s="88"/>
      <c r="G22554" s="88"/>
      <c r="H22554" s="88"/>
      <c r="I22554" s="88"/>
      <c r="J22554" s="88"/>
      <c r="K22554" s="88"/>
    </row>
    <row r="22555" spans="2:11" ht="12" hidden="1" customHeight="1" x14ac:dyDescent="0.2">
      <c r="B22555" s="88"/>
      <c r="C22555" s="88"/>
      <c r="D22555" s="88"/>
      <c r="E22555" s="88"/>
      <c r="F22555" s="88"/>
      <c r="G22555" s="88"/>
      <c r="H22555" s="88"/>
      <c r="I22555" s="88"/>
      <c r="J22555" s="88"/>
      <c r="K22555" s="88"/>
    </row>
    <row r="22556" spans="2:11" ht="12" hidden="1" customHeight="1" x14ac:dyDescent="0.2">
      <c r="B22556" s="88"/>
      <c r="C22556" s="88"/>
      <c r="D22556" s="88"/>
      <c r="E22556" s="88"/>
      <c r="F22556" s="88"/>
      <c r="G22556" s="88"/>
      <c r="H22556" s="88"/>
      <c r="I22556" s="88"/>
      <c r="J22556" s="88"/>
      <c r="K22556" s="88"/>
    </row>
    <row r="22557" spans="2:11" ht="12" hidden="1" customHeight="1" x14ac:dyDescent="0.2">
      <c r="B22557" s="88"/>
      <c r="C22557" s="88"/>
      <c r="D22557" s="88"/>
      <c r="E22557" s="88"/>
      <c r="F22557" s="88"/>
      <c r="G22557" s="88"/>
      <c r="H22557" s="88"/>
      <c r="I22557" s="88"/>
      <c r="J22557" s="88"/>
      <c r="K22557" s="88"/>
    </row>
    <row r="22558" spans="2:11" ht="12" hidden="1" customHeight="1" x14ac:dyDescent="0.2">
      <c r="B22558" s="88"/>
      <c r="C22558" s="88"/>
      <c r="D22558" s="88"/>
      <c r="E22558" s="88"/>
      <c r="F22558" s="88"/>
      <c r="G22558" s="88"/>
      <c r="H22558" s="88"/>
      <c r="I22558" s="88"/>
      <c r="J22558" s="88"/>
      <c r="K22558" s="88"/>
    </row>
    <row r="22559" spans="2:11" ht="12" hidden="1" customHeight="1" x14ac:dyDescent="0.2">
      <c r="B22559" s="88"/>
      <c r="C22559" s="88"/>
      <c r="D22559" s="88"/>
      <c r="E22559" s="88"/>
      <c r="F22559" s="88"/>
      <c r="G22559" s="88"/>
      <c r="H22559" s="88"/>
      <c r="I22559" s="88"/>
      <c r="J22559" s="88"/>
      <c r="K22559" s="88"/>
    </row>
    <row r="22560" spans="2:11" ht="12" hidden="1" customHeight="1" x14ac:dyDescent="0.2">
      <c r="B22560" s="88"/>
      <c r="C22560" s="88"/>
      <c r="D22560" s="88"/>
      <c r="E22560" s="88"/>
      <c r="F22560" s="88"/>
      <c r="G22560" s="88"/>
      <c r="H22560" s="88"/>
      <c r="I22560" s="88"/>
      <c r="J22560" s="88"/>
      <c r="K22560" s="88"/>
    </row>
    <row r="22561" spans="2:11" ht="12" hidden="1" customHeight="1" x14ac:dyDescent="0.2">
      <c r="B22561" s="88"/>
      <c r="C22561" s="88"/>
      <c r="D22561" s="88"/>
      <c r="E22561" s="88"/>
      <c r="F22561" s="88"/>
      <c r="G22561" s="88"/>
      <c r="H22561" s="88"/>
      <c r="I22561" s="88"/>
      <c r="J22561" s="88"/>
      <c r="K22561" s="88"/>
    </row>
    <row r="22562" spans="2:11" ht="12" hidden="1" customHeight="1" x14ac:dyDescent="0.2">
      <c r="B22562" s="88"/>
      <c r="C22562" s="88"/>
      <c r="D22562" s="88"/>
      <c r="E22562" s="88"/>
      <c r="F22562" s="88"/>
      <c r="G22562" s="88"/>
      <c r="H22562" s="88"/>
      <c r="I22562" s="88"/>
      <c r="J22562" s="88"/>
      <c r="K22562" s="88"/>
    </row>
    <row r="22563" spans="2:11" ht="12" hidden="1" customHeight="1" x14ac:dyDescent="0.2">
      <c r="B22563" s="88"/>
      <c r="C22563" s="88"/>
      <c r="D22563" s="88"/>
      <c r="E22563" s="88"/>
      <c r="F22563" s="88"/>
      <c r="G22563" s="88"/>
      <c r="H22563" s="88"/>
      <c r="I22563" s="88"/>
      <c r="J22563" s="88"/>
      <c r="K22563" s="88"/>
    </row>
    <row r="22564" spans="2:11" ht="12" hidden="1" customHeight="1" x14ac:dyDescent="0.2">
      <c r="B22564" s="88"/>
      <c r="C22564" s="88"/>
      <c r="D22564" s="88"/>
      <c r="E22564" s="88"/>
      <c r="F22564" s="88"/>
      <c r="G22564" s="88"/>
      <c r="H22564" s="88"/>
      <c r="I22564" s="88"/>
      <c r="J22564" s="88"/>
      <c r="K22564" s="88"/>
    </row>
    <row r="22565" spans="2:11" ht="12" hidden="1" customHeight="1" x14ac:dyDescent="0.2">
      <c r="B22565" s="88"/>
      <c r="C22565" s="88"/>
      <c r="D22565" s="88"/>
      <c r="E22565" s="88"/>
      <c r="F22565" s="88"/>
      <c r="G22565" s="88"/>
      <c r="H22565" s="88"/>
      <c r="I22565" s="88"/>
      <c r="J22565" s="88"/>
      <c r="K22565" s="88"/>
    </row>
    <row r="22566" spans="2:11" ht="12" hidden="1" customHeight="1" x14ac:dyDescent="0.2">
      <c r="B22566" s="88"/>
      <c r="C22566" s="88"/>
      <c r="D22566" s="88"/>
      <c r="E22566" s="88"/>
      <c r="F22566" s="88"/>
      <c r="G22566" s="88"/>
      <c r="H22566" s="88"/>
      <c r="I22566" s="88"/>
      <c r="J22566" s="88"/>
      <c r="K22566" s="88"/>
    </row>
    <row r="22567" spans="2:11" ht="12" hidden="1" customHeight="1" x14ac:dyDescent="0.2">
      <c r="B22567" s="88"/>
      <c r="C22567" s="88"/>
      <c r="D22567" s="88"/>
      <c r="E22567" s="88"/>
      <c r="F22567" s="88"/>
      <c r="G22567" s="88"/>
      <c r="H22567" s="88"/>
      <c r="I22567" s="88"/>
      <c r="J22567" s="88"/>
      <c r="K22567" s="88"/>
    </row>
    <row r="22568" spans="2:11" ht="12" hidden="1" customHeight="1" x14ac:dyDescent="0.2">
      <c r="B22568" s="88"/>
      <c r="C22568" s="88"/>
      <c r="D22568" s="88"/>
      <c r="E22568" s="88"/>
      <c r="F22568" s="88"/>
      <c r="G22568" s="88"/>
      <c r="H22568" s="88"/>
      <c r="I22568" s="88"/>
      <c r="J22568" s="88"/>
      <c r="K22568" s="88"/>
    </row>
    <row r="22569" spans="2:11" ht="12" hidden="1" customHeight="1" x14ac:dyDescent="0.2">
      <c r="B22569" s="88"/>
      <c r="C22569" s="88"/>
      <c r="D22569" s="88"/>
      <c r="E22569" s="88"/>
      <c r="F22569" s="88"/>
      <c r="G22569" s="88"/>
      <c r="H22569" s="88"/>
      <c r="I22569" s="88"/>
      <c r="J22569" s="88"/>
      <c r="K22569" s="88"/>
    </row>
    <row r="22570" spans="2:11" ht="12" hidden="1" customHeight="1" x14ac:dyDescent="0.2">
      <c r="B22570" s="88"/>
      <c r="C22570" s="88"/>
      <c r="D22570" s="88"/>
      <c r="E22570" s="88"/>
      <c r="F22570" s="88"/>
      <c r="G22570" s="88"/>
      <c r="H22570" s="88"/>
      <c r="I22570" s="88"/>
      <c r="J22570" s="88"/>
      <c r="K22570" s="88"/>
    </row>
    <row r="22571" spans="2:11" ht="12" hidden="1" customHeight="1" x14ac:dyDescent="0.2">
      <c r="B22571" s="88"/>
      <c r="C22571" s="88"/>
      <c r="D22571" s="88"/>
      <c r="E22571" s="88"/>
      <c r="F22571" s="88"/>
      <c r="G22571" s="88"/>
      <c r="H22571" s="88"/>
      <c r="I22571" s="88"/>
      <c r="J22571" s="88"/>
      <c r="K22571" s="88"/>
    </row>
    <row r="22572" spans="2:11" ht="12" hidden="1" customHeight="1" x14ac:dyDescent="0.2">
      <c r="B22572" s="88"/>
      <c r="C22572" s="88"/>
      <c r="D22572" s="88"/>
      <c r="E22572" s="88"/>
      <c r="F22572" s="88"/>
      <c r="G22572" s="88"/>
      <c r="H22572" s="88"/>
      <c r="I22572" s="88"/>
      <c r="J22572" s="88"/>
      <c r="K22572" s="88"/>
    </row>
    <row r="22573" spans="2:11" ht="12" hidden="1" customHeight="1" x14ac:dyDescent="0.2">
      <c r="B22573" s="88"/>
      <c r="C22573" s="88"/>
      <c r="D22573" s="88"/>
      <c r="E22573" s="88"/>
      <c r="F22573" s="88"/>
      <c r="G22573" s="88"/>
      <c r="H22573" s="88"/>
      <c r="I22573" s="88"/>
      <c r="J22573" s="88"/>
      <c r="K22573" s="88"/>
    </row>
    <row r="22574" spans="2:11" ht="12" hidden="1" customHeight="1" x14ac:dyDescent="0.2">
      <c r="B22574" s="88"/>
      <c r="C22574" s="88"/>
      <c r="D22574" s="88"/>
      <c r="E22574" s="88"/>
      <c r="F22574" s="88"/>
      <c r="G22574" s="88"/>
      <c r="H22574" s="88"/>
      <c r="I22574" s="88"/>
      <c r="J22574" s="88"/>
      <c r="K22574" s="88"/>
    </row>
    <row r="22575" spans="2:11" ht="12" hidden="1" customHeight="1" x14ac:dyDescent="0.2">
      <c r="B22575" s="88"/>
      <c r="C22575" s="88"/>
      <c r="D22575" s="88"/>
      <c r="E22575" s="88"/>
      <c r="F22575" s="88"/>
      <c r="G22575" s="88"/>
      <c r="H22575" s="88"/>
      <c r="I22575" s="88"/>
      <c r="J22575" s="88"/>
      <c r="K22575" s="88"/>
    </row>
    <row r="22576" spans="2:11" ht="12" hidden="1" customHeight="1" x14ac:dyDescent="0.2">
      <c r="B22576" s="88"/>
      <c r="C22576" s="88"/>
      <c r="D22576" s="88"/>
      <c r="E22576" s="88"/>
      <c r="F22576" s="88"/>
      <c r="G22576" s="88"/>
      <c r="H22576" s="88"/>
      <c r="I22576" s="88"/>
      <c r="J22576" s="88"/>
      <c r="K22576" s="88"/>
    </row>
    <row r="22577" spans="2:11" ht="12" hidden="1" customHeight="1" x14ac:dyDescent="0.2">
      <c r="B22577" s="88"/>
      <c r="C22577" s="88"/>
      <c r="D22577" s="88"/>
      <c r="E22577" s="88"/>
      <c r="F22577" s="88"/>
      <c r="G22577" s="88"/>
      <c r="H22577" s="88"/>
      <c r="I22577" s="88"/>
      <c r="J22577" s="88"/>
      <c r="K22577" s="88"/>
    </row>
    <row r="22578" spans="2:11" ht="12" hidden="1" customHeight="1" x14ac:dyDescent="0.2">
      <c r="B22578" s="88"/>
      <c r="C22578" s="88"/>
      <c r="D22578" s="88"/>
      <c r="E22578" s="88"/>
      <c r="F22578" s="88"/>
      <c r="G22578" s="88"/>
      <c r="H22578" s="88"/>
      <c r="I22578" s="88"/>
      <c r="J22578" s="88"/>
      <c r="K22578" s="88"/>
    </row>
    <row r="22579" spans="2:11" ht="12" hidden="1" customHeight="1" x14ac:dyDescent="0.2">
      <c r="B22579" s="88"/>
      <c r="C22579" s="88"/>
      <c r="D22579" s="88"/>
      <c r="E22579" s="88"/>
      <c r="F22579" s="88"/>
      <c r="G22579" s="88"/>
      <c r="H22579" s="88"/>
      <c r="I22579" s="88"/>
      <c r="J22579" s="88"/>
      <c r="K22579" s="88"/>
    </row>
    <row r="22580" spans="2:11" ht="12" hidden="1" customHeight="1" x14ac:dyDescent="0.2">
      <c r="B22580" s="88"/>
      <c r="C22580" s="88"/>
      <c r="D22580" s="88"/>
      <c r="E22580" s="88"/>
      <c r="F22580" s="88"/>
      <c r="G22580" s="88"/>
      <c r="H22580" s="88"/>
      <c r="I22580" s="88"/>
      <c r="J22580" s="88"/>
      <c r="K22580" s="88"/>
    </row>
    <row r="22581" spans="2:11" ht="12" hidden="1" customHeight="1" x14ac:dyDescent="0.2">
      <c r="B22581" s="88"/>
      <c r="C22581" s="88"/>
      <c r="D22581" s="88"/>
      <c r="E22581" s="88"/>
      <c r="F22581" s="88"/>
      <c r="G22581" s="88"/>
      <c r="H22581" s="88"/>
      <c r="I22581" s="88"/>
      <c r="J22581" s="88"/>
      <c r="K22581" s="88"/>
    </row>
    <row r="22582" spans="2:11" ht="12" hidden="1" customHeight="1" x14ac:dyDescent="0.2">
      <c r="B22582" s="88"/>
      <c r="C22582" s="88"/>
      <c r="D22582" s="88"/>
      <c r="E22582" s="88"/>
      <c r="F22582" s="88"/>
      <c r="G22582" s="88"/>
      <c r="H22582" s="88"/>
      <c r="I22582" s="88"/>
      <c r="J22582" s="88"/>
      <c r="K22582" s="88"/>
    </row>
    <row r="22583" spans="2:11" ht="12" hidden="1" customHeight="1" x14ac:dyDescent="0.2">
      <c r="B22583" s="88"/>
      <c r="C22583" s="88"/>
      <c r="D22583" s="88"/>
      <c r="E22583" s="88"/>
      <c r="F22583" s="88"/>
      <c r="G22583" s="88"/>
      <c r="H22583" s="88"/>
      <c r="I22583" s="88"/>
      <c r="J22583" s="88"/>
      <c r="K22583" s="88"/>
    </row>
    <row r="22584" spans="2:11" ht="12" hidden="1" customHeight="1" x14ac:dyDescent="0.2">
      <c r="B22584" s="88"/>
      <c r="C22584" s="88"/>
      <c r="D22584" s="88"/>
      <c r="E22584" s="88"/>
      <c r="F22584" s="88"/>
      <c r="G22584" s="88"/>
      <c r="H22584" s="88"/>
      <c r="I22584" s="88"/>
      <c r="J22584" s="88"/>
      <c r="K22584" s="88"/>
    </row>
    <row r="22585" spans="2:11" ht="12" hidden="1" customHeight="1" x14ac:dyDescent="0.2">
      <c r="B22585" s="88"/>
      <c r="C22585" s="88"/>
      <c r="D22585" s="88"/>
      <c r="E22585" s="88"/>
      <c r="F22585" s="88"/>
      <c r="G22585" s="88"/>
      <c r="H22585" s="88"/>
      <c r="I22585" s="88"/>
      <c r="J22585" s="88"/>
      <c r="K22585" s="88"/>
    </row>
    <row r="22586" spans="2:11" ht="12" hidden="1" customHeight="1" x14ac:dyDescent="0.2">
      <c r="B22586" s="88"/>
      <c r="C22586" s="88"/>
      <c r="D22586" s="88"/>
      <c r="E22586" s="88"/>
      <c r="F22586" s="88"/>
      <c r="G22586" s="88"/>
      <c r="H22586" s="88"/>
      <c r="I22586" s="88"/>
      <c r="J22586" s="88"/>
      <c r="K22586" s="88"/>
    </row>
    <row r="22587" spans="2:11" ht="12" hidden="1" customHeight="1" x14ac:dyDescent="0.2">
      <c r="B22587" s="88"/>
      <c r="C22587" s="88"/>
      <c r="D22587" s="88"/>
      <c r="E22587" s="88"/>
      <c r="F22587" s="88"/>
      <c r="G22587" s="88"/>
      <c r="H22587" s="88"/>
      <c r="I22587" s="88"/>
      <c r="J22587" s="88"/>
      <c r="K22587" s="88"/>
    </row>
    <row r="22588" spans="2:11" ht="12" hidden="1" customHeight="1" x14ac:dyDescent="0.2">
      <c r="B22588" s="88"/>
      <c r="C22588" s="88"/>
      <c r="D22588" s="88"/>
      <c r="E22588" s="88"/>
      <c r="F22588" s="88"/>
      <c r="G22588" s="88"/>
      <c r="H22588" s="88"/>
      <c r="I22588" s="88"/>
      <c r="J22588" s="88"/>
      <c r="K22588" s="88"/>
    </row>
    <row r="22589" spans="2:11" ht="12" hidden="1" customHeight="1" x14ac:dyDescent="0.2">
      <c r="B22589" s="88"/>
      <c r="C22589" s="88"/>
      <c r="D22589" s="88"/>
      <c r="E22589" s="88"/>
      <c r="F22589" s="88"/>
      <c r="G22589" s="88"/>
      <c r="H22589" s="88"/>
      <c r="I22589" s="88"/>
      <c r="J22589" s="88"/>
      <c r="K22589" s="88"/>
    </row>
    <row r="22590" spans="2:11" ht="12" hidden="1" customHeight="1" x14ac:dyDescent="0.2">
      <c r="B22590" s="88"/>
      <c r="C22590" s="88"/>
      <c r="D22590" s="88"/>
      <c r="E22590" s="88"/>
      <c r="F22590" s="88"/>
      <c r="G22590" s="88"/>
      <c r="H22590" s="88"/>
      <c r="I22590" s="88"/>
      <c r="J22590" s="88"/>
      <c r="K22590" s="88"/>
    </row>
    <row r="22591" spans="2:11" ht="12" hidden="1" customHeight="1" x14ac:dyDescent="0.2">
      <c r="B22591" s="88"/>
      <c r="C22591" s="88"/>
      <c r="D22591" s="88"/>
      <c r="E22591" s="88"/>
      <c r="F22591" s="88"/>
      <c r="G22591" s="88"/>
      <c r="H22591" s="88"/>
      <c r="I22591" s="88"/>
      <c r="J22591" s="88"/>
      <c r="K22591" s="88"/>
    </row>
    <row r="22592" spans="2:11" ht="12" hidden="1" customHeight="1" x14ac:dyDescent="0.2">
      <c r="B22592" s="88"/>
      <c r="C22592" s="88"/>
      <c r="D22592" s="88"/>
      <c r="E22592" s="88"/>
      <c r="F22592" s="88"/>
      <c r="G22592" s="88"/>
      <c r="H22592" s="88"/>
      <c r="I22592" s="88"/>
      <c r="J22592" s="88"/>
      <c r="K22592" s="88"/>
    </row>
    <row r="22593" spans="2:11" ht="12" hidden="1" customHeight="1" x14ac:dyDescent="0.2">
      <c r="B22593" s="88"/>
      <c r="C22593" s="88"/>
      <c r="D22593" s="88"/>
      <c r="E22593" s="88"/>
      <c r="F22593" s="88"/>
      <c r="G22593" s="88"/>
      <c r="H22593" s="88"/>
      <c r="I22593" s="88"/>
      <c r="J22593" s="88"/>
      <c r="K22593" s="88"/>
    </row>
    <row r="22594" spans="2:11" ht="12" hidden="1" customHeight="1" x14ac:dyDescent="0.2">
      <c r="B22594" s="88"/>
      <c r="C22594" s="88"/>
      <c r="D22594" s="88"/>
      <c r="E22594" s="88"/>
      <c r="F22594" s="88"/>
      <c r="G22594" s="88"/>
      <c r="H22594" s="88"/>
      <c r="I22594" s="88"/>
      <c r="J22594" s="88"/>
      <c r="K22594" s="88"/>
    </row>
    <row r="22595" spans="2:11" ht="12" hidden="1" customHeight="1" x14ac:dyDescent="0.2">
      <c r="B22595" s="88"/>
      <c r="C22595" s="88"/>
      <c r="D22595" s="88"/>
      <c r="E22595" s="88"/>
      <c r="F22595" s="88"/>
      <c r="G22595" s="88"/>
      <c r="H22595" s="88"/>
      <c r="I22595" s="88"/>
      <c r="J22595" s="88"/>
      <c r="K22595" s="88"/>
    </row>
    <row r="22596" spans="2:11" ht="12" hidden="1" customHeight="1" x14ac:dyDescent="0.2">
      <c r="B22596" s="88"/>
      <c r="C22596" s="88"/>
      <c r="D22596" s="88"/>
      <c r="E22596" s="88"/>
      <c r="F22596" s="88"/>
      <c r="G22596" s="88"/>
      <c r="H22596" s="88"/>
      <c r="I22596" s="88"/>
      <c r="J22596" s="88"/>
      <c r="K22596" s="88"/>
    </row>
    <row r="22597" spans="2:11" ht="12" hidden="1" customHeight="1" x14ac:dyDescent="0.2">
      <c r="B22597" s="88"/>
      <c r="C22597" s="88"/>
      <c r="D22597" s="88"/>
      <c r="E22597" s="88"/>
      <c r="F22597" s="88"/>
      <c r="G22597" s="88"/>
      <c r="H22597" s="88"/>
      <c r="I22597" s="88"/>
      <c r="J22597" s="88"/>
      <c r="K22597" s="88"/>
    </row>
    <row r="22598" spans="2:11" ht="12" hidden="1" customHeight="1" x14ac:dyDescent="0.2">
      <c r="B22598" s="88"/>
      <c r="C22598" s="88"/>
      <c r="D22598" s="88"/>
      <c r="E22598" s="88"/>
      <c r="F22598" s="88"/>
      <c r="G22598" s="88"/>
      <c r="H22598" s="88"/>
      <c r="I22598" s="88"/>
      <c r="J22598" s="88"/>
      <c r="K22598" s="88"/>
    </row>
    <row r="22599" spans="2:11" ht="12" hidden="1" customHeight="1" x14ac:dyDescent="0.2">
      <c r="B22599" s="88"/>
      <c r="C22599" s="88"/>
      <c r="D22599" s="88"/>
      <c r="E22599" s="88"/>
      <c r="F22599" s="88"/>
      <c r="G22599" s="88"/>
      <c r="H22599" s="88"/>
      <c r="I22599" s="88"/>
      <c r="J22599" s="88"/>
      <c r="K22599" s="88"/>
    </row>
    <row r="22600" spans="2:11" ht="12" hidden="1" customHeight="1" x14ac:dyDescent="0.2">
      <c r="B22600" s="88"/>
      <c r="C22600" s="88"/>
      <c r="D22600" s="88"/>
      <c r="E22600" s="88"/>
      <c r="F22600" s="88"/>
      <c r="G22600" s="88"/>
      <c r="H22600" s="88"/>
      <c r="I22600" s="88"/>
      <c r="J22600" s="88"/>
      <c r="K22600" s="88"/>
    </row>
    <row r="22601" spans="2:11" ht="12" hidden="1" customHeight="1" x14ac:dyDescent="0.2">
      <c r="B22601" s="88"/>
      <c r="C22601" s="88"/>
      <c r="D22601" s="88"/>
      <c r="E22601" s="88"/>
      <c r="F22601" s="88"/>
      <c r="G22601" s="88"/>
      <c r="H22601" s="88"/>
      <c r="I22601" s="88"/>
      <c r="J22601" s="88"/>
      <c r="K22601" s="88"/>
    </row>
    <row r="22602" spans="2:11" ht="12" hidden="1" customHeight="1" x14ac:dyDescent="0.2">
      <c r="B22602" s="88"/>
      <c r="C22602" s="88"/>
      <c r="D22602" s="88"/>
      <c r="E22602" s="88"/>
      <c r="F22602" s="88"/>
      <c r="G22602" s="88"/>
      <c r="H22602" s="88"/>
      <c r="I22602" s="88"/>
      <c r="J22602" s="88"/>
      <c r="K22602" s="88"/>
    </row>
    <row r="22603" spans="2:11" ht="12" hidden="1" customHeight="1" x14ac:dyDescent="0.2">
      <c r="B22603" s="88"/>
      <c r="C22603" s="88"/>
      <c r="D22603" s="88"/>
      <c r="E22603" s="88"/>
      <c r="F22603" s="88"/>
      <c r="G22603" s="88"/>
      <c r="H22603" s="88"/>
      <c r="I22603" s="88"/>
      <c r="J22603" s="88"/>
      <c r="K22603" s="88"/>
    </row>
    <row r="22604" spans="2:11" ht="12" hidden="1" customHeight="1" x14ac:dyDescent="0.2">
      <c r="B22604" s="88"/>
      <c r="C22604" s="88"/>
      <c r="D22604" s="88"/>
      <c r="E22604" s="88"/>
      <c r="F22604" s="88"/>
      <c r="G22604" s="88"/>
      <c r="H22604" s="88"/>
      <c r="I22604" s="88"/>
      <c r="J22604" s="88"/>
      <c r="K22604" s="88"/>
    </row>
    <row r="22605" spans="2:11" ht="12" hidden="1" customHeight="1" x14ac:dyDescent="0.2">
      <c r="B22605" s="88"/>
      <c r="C22605" s="88"/>
      <c r="D22605" s="88"/>
      <c r="E22605" s="88"/>
      <c r="F22605" s="88"/>
      <c r="G22605" s="88"/>
      <c r="H22605" s="88"/>
      <c r="I22605" s="88"/>
      <c r="J22605" s="88"/>
      <c r="K22605" s="88"/>
    </row>
    <row r="22606" spans="2:11" ht="12" hidden="1" customHeight="1" x14ac:dyDescent="0.2">
      <c r="B22606" s="88"/>
      <c r="C22606" s="88"/>
      <c r="D22606" s="88"/>
      <c r="E22606" s="88"/>
      <c r="F22606" s="88"/>
      <c r="G22606" s="88"/>
      <c r="H22606" s="88"/>
      <c r="I22606" s="88"/>
      <c r="J22606" s="88"/>
      <c r="K22606" s="88"/>
    </row>
    <row r="22607" spans="2:11" ht="12" hidden="1" customHeight="1" x14ac:dyDescent="0.2">
      <c r="B22607" s="88"/>
      <c r="C22607" s="88"/>
      <c r="D22607" s="88"/>
      <c r="E22607" s="88"/>
      <c r="F22607" s="88"/>
      <c r="G22607" s="88"/>
      <c r="H22607" s="88"/>
      <c r="I22607" s="88"/>
      <c r="J22607" s="88"/>
      <c r="K22607" s="88"/>
    </row>
    <row r="22608" spans="2:11" ht="12" hidden="1" customHeight="1" x14ac:dyDescent="0.2">
      <c r="B22608" s="88"/>
      <c r="C22608" s="88"/>
      <c r="D22608" s="88"/>
      <c r="E22608" s="88"/>
      <c r="F22608" s="88"/>
      <c r="G22608" s="88"/>
      <c r="H22608" s="88"/>
      <c r="I22608" s="88"/>
      <c r="J22608" s="88"/>
      <c r="K22608" s="88"/>
    </row>
    <row r="22609" spans="2:11" ht="12" hidden="1" customHeight="1" x14ac:dyDescent="0.2">
      <c r="B22609" s="88"/>
      <c r="C22609" s="88"/>
      <c r="D22609" s="88"/>
      <c r="E22609" s="88"/>
      <c r="F22609" s="88"/>
      <c r="G22609" s="88"/>
      <c r="H22609" s="88"/>
      <c r="I22609" s="88"/>
      <c r="J22609" s="88"/>
      <c r="K22609" s="88"/>
    </row>
    <row r="22610" spans="2:11" ht="12" hidden="1" customHeight="1" x14ac:dyDescent="0.2">
      <c r="B22610" s="88"/>
      <c r="C22610" s="88"/>
      <c r="D22610" s="88"/>
      <c r="E22610" s="88"/>
      <c r="F22610" s="88"/>
      <c r="G22610" s="88"/>
      <c r="H22610" s="88"/>
      <c r="I22610" s="88"/>
      <c r="J22610" s="88"/>
      <c r="K22610" s="88"/>
    </row>
    <row r="22611" spans="2:11" ht="12" hidden="1" customHeight="1" x14ac:dyDescent="0.2">
      <c r="B22611" s="88"/>
      <c r="C22611" s="88"/>
      <c r="D22611" s="88"/>
      <c r="E22611" s="88"/>
      <c r="F22611" s="88"/>
      <c r="G22611" s="88"/>
      <c r="H22611" s="88"/>
      <c r="I22611" s="88"/>
      <c r="J22611" s="88"/>
      <c r="K22611" s="88"/>
    </row>
    <row r="22612" spans="2:11" ht="12" hidden="1" customHeight="1" x14ac:dyDescent="0.2">
      <c r="B22612" s="88"/>
      <c r="C22612" s="88"/>
      <c r="D22612" s="88"/>
      <c r="E22612" s="88"/>
      <c r="F22612" s="88"/>
      <c r="G22612" s="88"/>
      <c r="H22612" s="88"/>
      <c r="I22612" s="88"/>
      <c r="J22612" s="88"/>
      <c r="K22612" s="88"/>
    </row>
    <row r="22613" spans="2:11" ht="12" hidden="1" customHeight="1" x14ac:dyDescent="0.2">
      <c r="B22613" s="88"/>
      <c r="C22613" s="88"/>
      <c r="D22613" s="88"/>
      <c r="E22613" s="88"/>
      <c r="F22613" s="88"/>
      <c r="G22613" s="88"/>
      <c r="H22613" s="88"/>
      <c r="I22613" s="88"/>
      <c r="J22613" s="88"/>
      <c r="K22613" s="88"/>
    </row>
    <row r="22614" spans="2:11" ht="12" hidden="1" customHeight="1" x14ac:dyDescent="0.2">
      <c r="B22614" s="88"/>
      <c r="C22614" s="88"/>
      <c r="D22614" s="88"/>
      <c r="E22614" s="88"/>
      <c r="F22614" s="88"/>
      <c r="G22614" s="88"/>
      <c r="H22614" s="88"/>
      <c r="I22614" s="88"/>
      <c r="J22614" s="88"/>
      <c r="K22614" s="88"/>
    </row>
    <row r="22615" spans="2:11" ht="12" hidden="1" customHeight="1" x14ac:dyDescent="0.2">
      <c r="B22615" s="88"/>
      <c r="C22615" s="88"/>
      <c r="D22615" s="88"/>
      <c r="E22615" s="88"/>
      <c r="F22615" s="88"/>
      <c r="G22615" s="88"/>
      <c r="H22615" s="88"/>
      <c r="I22615" s="88"/>
      <c r="J22615" s="88"/>
      <c r="K22615" s="88"/>
    </row>
    <row r="22616" spans="2:11" ht="12" hidden="1" customHeight="1" x14ac:dyDescent="0.2">
      <c r="B22616" s="88"/>
      <c r="C22616" s="88"/>
      <c r="D22616" s="88"/>
      <c r="E22616" s="88"/>
      <c r="F22616" s="88"/>
      <c r="G22616" s="88"/>
      <c r="H22616" s="88"/>
      <c r="I22616" s="88"/>
      <c r="J22616" s="88"/>
      <c r="K22616" s="88"/>
    </row>
    <row r="22617" spans="2:11" ht="12" hidden="1" customHeight="1" x14ac:dyDescent="0.2">
      <c r="B22617" s="88"/>
      <c r="C22617" s="88"/>
      <c r="D22617" s="88"/>
      <c r="E22617" s="88"/>
      <c r="F22617" s="88"/>
      <c r="G22617" s="88"/>
      <c r="H22617" s="88"/>
      <c r="I22617" s="88"/>
      <c r="J22617" s="88"/>
      <c r="K22617" s="88"/>
    </row>
    <row r="22618" spans="2:11" ht="12" hidden="1" customHeight="1" x14ac:dyDescent="0.2">
      <c r="B22618" s="88"/>
      <c r="C22618" s="88"/>
      <c r="D22618" s="88"/>
      <c r="E22618" s="88"/>
      <c r="F22618" s="88"/>
      <c r="G22618" s="88"/>
      <c r="H22618" s="88"/>
      <c r="I22618" s="88"/>
      <c r="J22618" s="88"/>
      <c r="K22618" s="88"/>
    </row>
    <row r="22619" spans="2:11" ht="12" hidden="1" customHeight="1" x14ac:dyDescent="0.2">
      <c r="B22619" s="88"/>
      <c r="C22619" s="88"/>
      <c r="D22619" s="88"/>
      <c r="E22619" s="88"/>
      <c r="F22619" s="88"/>
      <c r="G22619" s="88"/>
      <c r="H22619" s="88"/>
      <c r="I22619" s="88"/>
      <c r="J22619" s="88"/>
      <c r="K22619" s="88"/>
    </row>
    <row r="22620" spans="2:11" ht="12" hidden="1" customHeight="1" x14ac:dyDescent="0.2">
      <c r="B22620" s="88"/>
      <c r="C22620" s="88"/>
      <c r="D22620" s="88"/>
      <c r="E22620" s="88"/>
      <c r="F22620" s="88"/>
      <c r="G22620" s="88"/>
      <c r="H22620" s="88"/>
      <c r="I22620" s="88"/>
      <c r="J22620" s="88"/>
      <c r="K22620" s="88"/>
    </row>
    <row r="22621" spans="2:11" ht="12" hidden="1" customHeight="1" x14ac:dyDescent="0.2">
      <c r="B22621" s="88"/>
      <c r="C22621" s="88"/>
      <c r="D22621" s="88"/>
      <c r="E22621" s="88"/>
      <c r="F22621" s="88"/>
      <c r="G22621" s="88"/>
      <c r="H22621" s="88"/>
      <c r="I22621" s="88"/>
      <c r="J22621" s="88"/>
      <c r="K22621" s="88"/>
    </row>
    <row r="22622" spans="2:11" ht="12" hidden="1" customHeight="1" x14ac:dyDescent="0.2">
      <c r="B22622" s="88"/>
      <c r="C22622" s="88"/>
      <c r="D22622" s="88"/>
      <c r="E22622" s="88"/>
      <c r="F22622" s="88"/>
      <c r="G22622" s="88"/>
      <c r="H22622" s="88"/>
      <c r="I22622" s="88"/>
      <c r="J22622" s="88"/>
      <c r="K22622" s="88"/>
    </row>
    <row r="22623" spans="2:11" ht="12" hidden="1" customHeight="1" x14ac:dyDescent="0.2">
      <c r="B22623" s="88"/>
      <c r="C22623" s="88"/>
      <c r="D22623" s="88"/>
      <c r="E22623" s="88"/>
      <c r="F22623" s="88"/>
      <c r="G22623" s="88"/>
      <c r="H22623" s="88"/>
      <c r="I22623" s="88"/>
      <c r="J22623" s="88"/>
      <c r="K22623" s="88"/>
    </row>
    <row r="22624" spans="2:11" ht="12" hidden="1" customHeight="1" x14ac:dyDescent="0.2">
      <c r="B22624" s="88"/>
      <c r="C22624" s="88"/>
      <c r="D22624" s="88"/>
      <c r="E22624" s="88"/>
      <c r="F22624" s="88"/>
      <c r="G22624" s="88"/>
      <c r="H22624" s="88"/>
      <c r="I22624" s="88"/>
      <c r="J22624" s="88"/>
      <c r="K22624" s="88"/>
    </row>
    <row r="22625" spans="2:11" ht="12" hidden="1" customHeight="1" x14ac:dyDescent="0.2">
      <c r="B22625" s="88"/>
      <c r="C22625" s="88"/>
      <c r="D22625" s="88"/>
      <c r="E22625" s="88"/>
      <c r="F22625" s="88"/>
      <c r="G22625" s="88"/>
      <c r="H22625" s="88"/>
      <c r="I22625" s="88"/>
      <c r="J22625" s="88"/>
      <c r="K22625" s="88"/>
    </row>
    <row r="22626" spans="2:11" ht="12" hidden="1" customHeight="1" x14ac:dyDescent="0.2">
      <c r="B22626" s="88"/>
      <c r="C22626" s="88"/>
      <c r="D22626" s="88"/>
      <c r="E22626" s="88"/>
      <c r="F22626" s="88"/>
      <c r="G22626" s="88"/>
      <c r="H22626" s="88"/>
      <c r="I22626" s="88"/>
      <c r="J22626" s="88"/>
      <c r="K22626" s="88"/>
    </row>
    <row r="22627" spans="2:11" ht="12" hidden="1" customHeight="1" x14ac:dyDescent="0.2">
      <c r="B22627" s="88"/>
      <c r="C22627" s="88"/>
      <c r="D22627" s="88"/>
      <c r="E22627" s="88"/>
      <c r="F22627" s="88"/>
      <c r="G22627" s="88"/>
      <c r="H22627" s="88"/>
      <c r="I22627" s="88"/>
      <c r="J22627" s="88"/>
      <c r="K22627" s="88"/>
    </row>
    <row r="22628" spans="2:11" ht="12" hidden="1" customHeight="1" x14ac:dyDescent="0.2">
      <c r="B22628" s="88"/>
      <c r="C22628" s="88"/>
      <c r="D22628" s="88"/>
      <c r="E22628" s="88"/>
      <c r="F22628" s="88"/>
      <c r="G22628" s="88"/>
      <c r="H22628" s="88"/>
      <c r="I22628" s="88"/>
      <c r="J22628" s="88"/>
      <c r="K22628" s="88"/>
    </row>
    <row r="22629" spans="2:11" ht="12" hidden="1" customHeight="1" x14ac:dyDescent="0.2">
      <c r="B22629" s="88"/>
      <c r="C22629" s="88"/>
      <c r="D22629" s="88"/>
      <c r="E22629" s="88"/>
      <c r="F22629" s="88"/>
      <c r="G22629" s="88"/>
      <c r="H22629" s="88"/>
      <c r="I22629" s="88"/>
      <c r="J22629" s="88"/>
      <c r="K22629" s="88"/>
    </row>
    <row r="22630" spans="2:11" ht="12" hidden="1" customHeight="1" x14ac:dyDescent="0.2">
      <c r="B22630" s="88"/>
      <c r="C22630" s="88"/>
      <c r="D22630" s="88"/>
      <c r="E22630" s="88"/>
      <c r="F22630" s="88"/>
      <c r="G22630" s="88"/>
      <c r="H22630" s="88"/>
      <c r="I22630" s="88"/>
      <c r="J22630" s="88"/>
      <c r="K22630" s="88"/>
    </row>
    <row r="22631" spans="2:11" ht="12" hidden="1" customHeight="1" x14ac:dyDescent="0.2">
      <c r="B22631" s="88"/>
      <c r="C22631" s="88"/>
      <c r="D22631" s="88"/>
      <c r="E22631" s="88"/>
      <c r="F22631" s="88"/>
      <c r="G22631" s="88"/>
      <c r="H22631" s="88"/>
      <c r="I22631" s="88"/>
      <c r="J22631" s="88"/>
      <c r="K22631" s="88"/>
    </row>
    <row r="22632" spans="2:11" ht="12" hidden="1" customHeight="1" x14ac:dyDescent="0.2">
      <c r="B22632" s="88"/>
      <c r="C22632" s="88"/>
      <c r="D22632" s="88"/>
      <c r="E22632" s="88"/>
      <c r="F22632" s="88"/>
      <c r="G22632" s="88"/>
      <c r="H22632" s="88"/>
      <c r="I22632" s="88"/>
      <c r="J22632" s="88"/>
      <c r="K22632" s="88"/>
    </row>
    <row r="22633" spans="2:11" ht="12" hidden="1" customHeight="1" x14ac:dyDescent="0.2">
      <c r="B22633" s="88"/>
      <c r="C22633" s="88"/>
      <c r="D22633" s="88"/>
      <c r="E22633" s="88"/>
      <c r="F22633" s="88"/>
      <c r="G22633" s="88"/>
      <c r="H22633" s="88"/>
      <c r="I22633" s="88"/>
      <c r="J22633" s="88"/>
      <c r="K22633" s="88"/>
    </row>
    <row r="22634" spans="2:11" ht="12" hidden="1" customHeight="1" x14ac:dyDescent="0.2">
      <c r="B22634" s="88"/>
      <c r="C22634" s="88"/>
      <c r="D22634" s="88"/>
      <c r="E22634" s="88"/>
      <c r="F22634" s="88"/>
      <c r="G22634" s="88"/>
      <c r="H22634" s="88"/>
      <c r="I22634" s="88"/>
      <c r="J22634" s="88"/>
      <c r="K22634" s="88"/>
    </row>
    <row r="22635" spans="2:11" ht="12" hidden="1" customHeight="1" x14ac:dyDescent="0.2">
      <c r="B22635" s="88"/>
      <c r="C22635" s="88"/>
      <c r="D22635" s="88"/>
      <c r="E22635" s="88"/>
      <c r="F22635" s="88"/>
      <c r="G22635" s="88"/>
      <c r="H22635" s="88"/>
      <c r="I22635" s="88"/>
      <c r="J22635" s="88"/>
      <c r="K22635" s="88"/>
    </row>
    <row r="22636" spans="2:11" ht="12" hidden="1" customHeight="1" x14ac:dyDescent="0.2">
      <c r="B22636" s="88"/>
      <c r="C22636" s="88"/>
      <c r="D22636" s="88"/>
      <c r="E22636" s="88"/>
      <c r="F22636" s="88"/>
      <c r="G22636" s="88"/>
      <c r="H22636" s="88"/>
      <c r="I22636" s="88"/>
      <c r="J22636" s="88"/>
      <c r="K22636" s="88"/>
    </row>
    <row r="22637" spans="2:11" ht="12" hidden="1" customHeight="1" x14ac:dyDescent="0.2">
      <c r="B22637" s="88"/>
      <c r="C22637" s="88"/>
      <c r="D22637" s="88"/>
      <c r="E22637" s="88"/>
      <c r="F22637" s="88"/>
      <c r="G22637" s="88"/>
      <c r="H22637" s="88"/>
      <c r="I22637" s="88"/>
      <c r="J22637" s="88"/>
      <c r="K22637" s="88"/>
    </row>
    <row r="22638" spans="2:11" ht="12" hidden="1" customHeight="1" x14ac:dyDescent="0.2">
      <c r="B22638" s="88"/>
      <c r="C22638" s="88"/>
      <c r="D22638" s="88"/>
      <c r="E22638" s="88"/>
      <c r="F22638" s="88"/>
      <c r="G22638" s="88"/>
      <c r="H22638" s="88"/>
      <c r="I22638" s="88"/>
      <c r="J22638" s="88"/>
      <c r="K22638" s="88"/>
    </row>
    <row r="22639" spans="2:11" ht="12" hidden="1" customHeight="1" x14ac:dyDescent="0.2">
      <c r="B22639" s="88"/>
      <c r="C22639" s="88"/>
      <c r="D22639" s="88"/>
      <c r="E22639" s="88"/>
      <c r="F22639" s="88"/>
      <c r="G22639" s="88"/>
      <c r="H22639" s="88"/>
      <c r="I22639" s="88"/>
      <c r="J22639" s="88"/>
      <c r="K22639" s="88"/>
    </row>
    <row r="22640" spans="2:11" ht="12" hidden="1" customHeight="1" x14ac:dyDescent="0.2">
      <c r="B22640" s="88"/>
      <c r="C22640" s="88"/>
      <c r="D22640" s="88"/>
      <c r="E22640" s="88"/>
      <c r="F22640" s="88"/>
      <c r="G22640" s="88"/>
      <c r="H22640" s="88"/>
      <c r="I22640" s="88"/>
      <c r="J22640" s="88"/>
      <c r="K22640" s="88"/>
    </row>
    <row r="22641" spans="2:11" ht="12" hidden="1" customHeight="1" x14ac:dyDescent="0.2">
      <c r="B22641" s="88"/>
      <c r="C22641" s="88"/>
      <c r="D22641" s="88"/>
      <c r="E22641" s="88"/>
      <c r="F22641" s="88"/>
      <c r="G22641" s="88"/>
      <c r="H22641" s="88"/>
      <c r="I22641" s="88"/>
      <c r="J22641" s="88"/>
      <c r="K22641" s="88"/>
    </row>
    <row r="22642" spans="2:11" ht="12" hidden="1" customHeight="1" x14ac:dyDescent="0.2">
      <c r="B22642" s="88"/>
      <c r="C22642" s="88"/>
      <c r="D22642" s="88"/>
      <c r="E22642" s="88"/>
      <c r="F22642" s="88"/>
      <c r="G22642" s="88"/>
      <c r="H22642" s="88"/>
      <c r="I22642" s="88"/>
      <c r="J22642" s="88"/>
      <c r="K22642" s="88"/>
    </row>
    <row r="22643" spans="2:11" ht="12" hidden="1" customHeight="1" x14ac:dyDescent="0.2">
      <c r="B22643" s="88"/>
      <c r="C22643" s="88"/>
      <c r="D22643" s="88"/>
      <c r="E22643" s="88"/>
      <c r="F22643" s="88"/>
      <c r="G22643" s="88"/>
      <c r="H22643" s="88"/>
      <c r="I22643" s="88"/>
      <c r="J22643" s="88"/>
      <c r="K22643" s="88"/>
    </row>
    <row r="22644" spans="2:11" ht="12" hidden="1" customHeight="1" x14ac:dyDescent="0.2">
      <c r="B22644" s="88"/>
      <c r="C22644" s="88"/>
      <c r="D22644" s="88"/>
      <c r="E22644" s="88"/>
      <c r="F22644" s="88"/>
      <c r="G22644" s="88"/>
      <c r="H22644" s="88"/>
      <c r="I22644" s="88"/>
      <c r="J22644" s="88"/>
      <c r="K22644" s="88"/>
    </row>
    <row r="22645" spans="2:11" ht="12" hidden="1" customHeight="1" x14ac:dyDescent="0.2">
      <c r="B22645" s="88"/>
      <c r="C22645" s="88"/>
      <c r="D22645" s="88"/>
      <c r="E22645" s="88"/>
      <c r="F22645" s="88"/>
      <c r="G22645" s="88"/>
      <c r="H22645" s="88"/>
      <c r="I22645" s="88"/>
      <c r="J22645" s="88"/>
      <c r="K22645" s="88"/>
    </row>
    <row r="22646" spans="2:11" ht="12" hidden="1" customHeight="1" x14ac:dyDescent="0.2">
      <c r="B22646" s="88"/>
      <c r="C22646" s="88"/>
      <c r="D22646" s="88"/>
      <c r="E22646" s="88"/>
      <c r="F22646" s="88"/>
      <c r="G22646" s="88"/>
      <c r="H22646" s="88"/>
      <c r="I22646" s="88"/>
      <c r="J22646" s="88"/>
      <c r="K22646" s="88"/>
    </row>
    <row r="22647" spans="2:11" ht="12" hidden="1" customHeight="1" x14ac:dyDescent="0.2">
      <c r="B22647" s="88"/>
      <c r="C22647" s="88"/>
      <c r="D22647" s="88"/>
      <c r="E22647" s="88"/>
      <c r="F22647" s="88"/>
      <c r="G22647" s="88"/>
      <c r="H22647" s="88"/>
      <c r="I22647" s="88"/>
      <c r="J22647" s="88"/>
      <c r="K22647" s="88"/>
    </row>
    <row r="22648" spans="2:11" ht="12" hidden="1" customHeight="1" x14ac:dyDescent="0.2">
      <c r="B22648" s="88"/>
      <c r="C22648" s="88"/>
      <c r="D22648" s="88"/>
      <c r="E22648" s="88"/>
      <c r="F22648" s="88"/>
      <c r="G22648" s="88"/>
      <c r="H22648" s="88"/>
      <c r="I22648" s="88"/>
      <c r="J22648" s="88"/>
      <c r="K22648" s="88"/>
    </row>
    <row r="22649" spans="2:11" ht="12" hidden="1" customHeight="1" x14ac:dyDescent="0.2">
      <c r="B22649" s="88"/>
      <c r="C22649" s="88"/>
      <c r="D22649" s="88"/>
      <c r="E22649" s="88"/>
      <c r="F22649" s="88"/>
      <c r="G22649" s="88"/>
      <c r="H22649" s="88"/>
      <c r="I22649" s="88"/>
      <c r="J22649" s="88"/>
      <c r="K22649" s="88"/>
    </row>
    <row r="22650" spans="2:11" ht="12" hidden="1" customHeight="1" x14ac:dyDescent="0.2">
      <c r="B22650" s="88"/>
      <c r="C22650" s="88"/>
      <c r="D22650" s="88"/>
      <c r="E22650" s="88"/>
      <c r="F22650" s="88"/>
      <c r="G22650" s="88"/>
      <c r="H22650" s="88"/>
      <c r="I22650" s="88"/>
      <c r="J22650" s="88"/>
      <c r="K22650" s="88"/>
    </row>
    <row r="22651" spans="2:11" ht="12" hidden="1" customHeight="1" x14ac:dyDescent="0.2">
      <c r="B22651" s="88"/>
      <c r="C22651" s="88"/>
      <c r="D22651" s="88"/>
      <c r="E22651" s="88"/>
      <c r="F22651" s="88"/>
      <c r="G22651" s="88"/>
      <c r="H22651" s="88"/>
      <c r="I22651" s="88"/>
      <c r="J22651" s="88"/>
      <c r="K22651" s="88"/>
    </row>
    <row r="22652" spans="2:11" ht="12" hidden="1" customHeight="1" x14ac:dyDescent="0.2">
      <c r="B22652" s="88"/>
      <c r="C22652" s="88"/>
      <c r="D22652" s="88"/>
      <c r="E22652" s="88"/>
      <c r="F22652" s="88"/>
      <c r="G22652" s="88"/>
      <c r="H22652" s="88"/>
      <c r="I22652" s="88"/>
      <c r="J22652" s="88"/>
      <c r="K22652" s="88"/>
    </row>
    <row r="22653" spans="2:11" ht="12" hidden="1" customHeight="1" x14ac:dyDescent="0.2">
      <c r="B22653" s="88"/>
      <c r="C22653" s="88"/>
      <c r="D22653" s="88"/>
      <c r="E22653" s="88"/>
      <c r="F22653" s="88"/>
      <c r="G22653" s="88"/>
      <c r="H22653" s="88"/>
      <c r="I22653" s="88"/>
      <c r="J22653" s="88"/>
      <c r="K22653" s="88"/>
    </row>
    <row r="22654" spans="2:11" ht="12" hidden="1" customHeight="1" x14ac:dyDescent="0.2">
      <c r="B22654" s="88"/>
      <c r="C22654" s="88"/>
      <c r="D22654" s="88"/>
      <c r="E22654" s="88"/>
      <c r="F22654" s="88"/>
      <c r="G22654" s="88"/>
      <c r="H22654" s="88"/>
      <c r="I22654" s="88"/>
      <c r="J22654" s="88"/>
      <c r="K22654" s="88"/>
    </row>
    <row r="22655" spans="2:11" ht="12" hidden="1" customHeight="1" x14ac:dyDescent="0.2">
      <c r="B22655" s="88"/>
      <c r="C22655" s="88"/>
      <c r="D22655" s="88"/>
      <c r="E22655" s="88"/>
      <c r="F22655" s="88"/>
      <c r="G22655" s="88"/>
      <c r="H22655" s="88"/>
      <c r="I22655" s="88"/>
      <c r="J22655" s="88"/>
      <c r="K22655" s="88"/>
    </row>
    <row r="22656" spans="2:11" ht="12" hidden="1" customHeight="1" x14ac:dyDescent="0.2">
      <c r="B22656" s="88"/>
      <c r="C22656" s="88"/>
      <c r="D22656" s="88"/>
      <c r="E22656" s="88"/>
      <c r="F22656" s="88"/>
      <c r="G22656" s="88"/>
      <c r="H22656" s="88"/>
      <c r="I22656" s="88"/>
      <c r="J22656" s="88"/>
      <c r="K22656" s="88"/>
    </row>
    <row r="22657" spans="2:11" ht="12" hidden="1" customHeight="1" x14ac:dyDescent="0.2">
      <c r="B22657" s="88"/>
      <c r="C22657" s="88"/>
      <c r="D22657" s="88"/>
      <c r="E22657" s="88"/>
      <c r="F22657" s="88"/>
      <c r="G22657" s="88"/>
      <c r="H22657" s="88"/>
      <c r="I22657" s="88"/>
      <c r="J22657" s="88"/>
      <c r="K22657" s="88"/>
    </row>
    <row r="22658" spans="2:11" ht="12" hidden="1" customHeight="1" x14ac:dyDescent="0.2">
      <c r="B22658" s="88"/>
      <c r="C22658" s="88"/>
      <c r="D22658" s="88"/>
      <c r="E22658" s="88"/>
      <c r="F22658" s="88"/>
      <c r="G22658" s="88"/>
      <c r="H22658" s="88"/>
      <c r="I22658" s="88"/>
      <c r="J22658" s="88"/>
      <c r="K22658" s="88"/>
    </row>
    <row r="22659" spans="2:11" ht="12" hidden="1" customHeight="1" x14ac:dyDescent="0.2">
      <c r="B22659" s="88"/>
      <c r="C22659" s="88"/>
      <c r="D22659" s="88"/>
      <c r="E22659" s="88"/>
      <c r="F22659" s="88"/>
      <c r="G22659" s="88"/>
      <c r="H22659" s="88"/>
      <c r="I22659" s="88"/>
      <c r="J22659" s="88"/>
      <c r="K22659" s="88"/>
    </row>
    <row r="22660" spans="2:11" ht="12" hidden="1" customHeight="1" x14ac:dyDescent="0.2">
      <c r="B22660" s="88"/>
      <c r="C22660" s="88"/>
      <c r="D22660" s="88"/>
      <c r="E22660" s="88"/>
      <c r="F22660" s="88"/>
      <c r="G22660" s="88"/>
      <c r="H22660" s="88"/>
      <c r="I22660" s="88"/>
      <c r="J22660" s="88"/>
      <c r="K22660" s="88"/>
    </row>
    <row r="22661" spans="2:11" ht="12" hidden="1" customHeight="1" x14ac:dyDescent="0.2">
      <c r="B22661" s="88"/>
      <c r="C22661" s="88"/>
      <c r="D22661" s="88"/>
      <c r="E22661" s="88"/>
      <c r="F22661" s="88"/>
      <c r="G22661" s="88"/>
      <c r="H22661" s="88"/>
      <c r="I22661" s="88"/>
      <c r="J22661" s="88"/>
      <c r="K22661" s="88"/>
    </row>
    <row r="22662" spans="2:11" ht="12" hidden="1" customHeight="1" x14ac:dyDescent="0.2">
      <c r="B22662" s="88"/>
      <c r="C22662" s="88"/>
      <c r="D22662" s="88"/>
      <c r="E22662" s="88"/>
      <c r="F22662" s="88"/>
      <c r="G22662" s="88"/>
      <c r="H22662" s="88"/>
      <c r="I22662" s="88"/>
      <c r="J22662" s="88"/>
      <c r="K22662" s="88"/>
    </row>
    <row r="22663" spans="2:11" ht="12" hidden="1" customHeight="1" x14ac:dyDescent="0.2">
      <c r="B22663" s="88"/>
      <c r="C22663" s="88"/>
      <c r="D22663" s="88"/>
      <c r="E22663" s="88"/>
      <c r="F22663" s="88"/>
      <c r="G22663" s="88"/>
      <c r="H22663" s="88"/>
      <c r="I22663" s="88"/>
      <c r="J22663" s="88"/>
      <c r="K22663" s="88"/>
    </row>
    <row r="22664" spans="2:11" ht="12" hidden="1" customHeight="1" x14ac:dyDescent="0.2">
      <c r="B22664" s="88"/>
      <c r="C22664" s="88"/>
      <c r="D22664" s="88"/>
      <c r="E22664" s="88"/>
      <c r="F22664" s="88"/>
      <c r="G22664" s="88"/>
      <c r="H22664" s="88"/>
      <c r="I22664" s="88"/>
      <c r="J22664" s="88"/>
      <c r="K22664" s="88"/>
    </row>
    <row r="22665" spans="2:11" ht="12" hidden="1" customHeight="1" x14ac:dyDescent="0.2">
      <c r="B22665" s="88"/>
      <c r="C22665" s="88"/>
      <c r="D22665" s="88"/>
      <c r="E22665" s="88"/>
      <c r="F22665" s="88"/>
      <c r="G22665" s="88"/>
      <c r="H22665" s="88"/>
      <c r="I22665" s="88"/>
      <c r="J22665" s="88"/>
      <c r="K22665" s="88"/>
    </row>
    <row r="22666" spans="2:11" ht="12" hidden="1" customHeight="1" x14ac:dyDescent="0.2">
      <c r="B22666" s="88"/>
      <c r="C22666" s="88"/>
      <c r="D22666" s="88"/>
      <c r="E22666" s="88"/>
      <c r="F22666" s="88"/>
      <c r="G22666" s="88"/>
      <c r="H22666" s="88"/>
      <c r="I22666" s="88"/>
      <c r="J22666" s="88"/>
      <c r="K22666" s="88"/>
    </row>
    <row r="22667" spans="2:11" ht="12" hidden="1" customHeight="1" x14ac:dyDescent="0.2">
      <c r="B22667" s="88"/>
      <c r="C22667" s="88"/>
      <c r="D22667" s="88"/>
      <c r="E22667" s="88"/>
      <c r="F22667" s="88"/>
      <c r="G22667" s="88"/>
      <c r="H22667" s="88"/>
      <c r="I22667" s="88"/>
      <c r="J22667" s="88"/>
      <c r="K22667" s="88"/>
    </row>
    <row r="22668" spans="2:11" ht="12" hidden="1" customHeight="1" x14ac:dyDescent="0.2">
      <c r="B22668" s="88"/>
      <c r="C22668" s="88"/>
      <c r="D22668" s="88"/>
      <c r="E22668" s="88"/>
      <c r="F22668" s="88"/>
      <c r="G22668" s="88"/>
      <c r="H22668" s="88"/>
      <c r="I22668" s="88"/>
      <c r="J22668" s="88"/>
      <c r="K22668" s="88"/>
    </row>
    <row r="22669" spans="2:11" ht="12" hidden="1" customHeight="1" x14ac:dyDescent="0.2">
      <c r="B22669" s="88"/>
      <c r="C22669" s="88"/>
      <c r="D22669" s="88"/>
      <c r="E22669" s="88"/>
      <c r="F22669" s="88"/>
      <c r="G22669" s="88"/>
      <c r="H22669" s="88"/>
      <c r="I22669" s="88"/>
      <c r="J22669" s="88"/>
      <c r="K22669" s="88"/>
    </row>
    <row r="22670" spans="2:11" ht="12" hidden="1" customHeight="1" x14ac:dyDescent="0.2">
      <c r="B22670" s="88"/>
      <c r="C22670" s="88"/>
      <c r="D22670" s="88"/>
      <c r="E22670" s="88"/>
      <c r="F22670" s="88"/>
      <c r="G22670" s="88"/>
      <c r="H22670" s="88"/>
      <c r="I22670" s="88"/>
      <c r="J22670" s="88"/>
      <c r="K22670" s="88"/>
    </row>
    <row r="22671" spans="2:11" ht="12" hidden="1" customHeight="1" x14ac:dyDescent="0.2">
      <c r="B22671" s="88"/>
      <c r="C22671" s="88"/>
      <c r="D22671" s="88"/>
      <c r="E22671" s="88"/>
      <c r="F22671" s="88"/>
      <c r="G22671" s="88"/>
      <c r="H22671" s="88"/>
      <c r="I22671" s="88"/>
      <c r="J22671" s="88"/>
      <c r="K22671" s="88"/>
    </row>
    <row r="22672" spans="2:11" ht="12" hidden="1" customHeight="1" x14ac:dyDescent="0.2">
      <c r="B22672" s="88"/>
      <c r="C22672" s="88"/>
      <c r="D22672" s="88"/>
      <c r="E22672" s="88"/>
      <c r="F22672" s="88"/>
      <c r="G22672" s="88"/>
      <c r="H22672" s="88"/>
      <c r="I22672" s="88"/>
      <c r="J22672" s="88"/>
      <c r="K22672" s="88"/>
    </row>
    <row r="22673" spans="2:11" ht="12" hidden="1" customHeight="1" x14ac:dyDescent="0.2">
      <c r="B22673" s="88"/>
      <c r="C22673" s="88"/>
      <c r="D22673" s="88"/>
      <c r="E22673" s="88"/>
      <c r="F22673" s="88"/>
      <c r="G22673" s="88"/>
      <c r="H22673" s="88"/>
      <c r="I22673" s="88"/>
      <c r="J22673" s="88"/>
      <c r="K22673" s="88"/>
    </row>
    <row r="22674" spans="2:11" ht="12" hidden="1" customHeight="1" x14ac:dyDescent="0.2">
      <c r="B22674" s="88"/>
      <c r="C22674" s="88"/>
      <c r="D22674" s="88"/>
      <c r="E22674" s="88"/>
      <c r="F22674" s="88"/>
      <c r="G22674" s="88"/>
      <c r="H22674" s="88"/>
      <c r="I22674" s="88"/>
      <c r="J22674" s="88"/>
      <c r="K22674" s="88"/>
    </row>
    <row r="22675" spans="2:11" ht="12" hidden="1" customHeight="1" x14ac:dyDescent="0.2">
      <c r="B22675" s="88"/>
      <c r="C22675" s="88"/>
      <c r="D22675" s="88"/>
      <c r="E22675" s="88"/>
      <c r="F22675" s="88"/>
      <c r="G22675" s="88"/>
      <c r="H22675" s="88"/>
      <c r="I22675" s="88"/>
      <c r="J22675" s="88"/>
      <c r="K22675" s="88"/>
    </row>
    <row r="22676" spans="2:11" ht="12" hidden="1" customHeight="1" x14ac:dyDescent="0.2">
      <c r="B22676" s="88"/>
      <c r="C22676" s="88"/>
      <c r="D22676" s="88"/>
      <c r="E22676" s="88"/>
      <c r="F22676" s="88"/>
      <c r="G22676" s="88"/>
      <c r="H22676" s="88"/>
      <c r="I22676" s="88"/>
      <c r="J22676" s="88"/>
      <c r="K22676" s="88"/>
    </row>
    <row r="22677" spans="2:11" ht="12" hidden="1" customHeight="1" x14ac:dyDescent="0.2">
      <c r="B22677" s="88"/>
      <c r="C22677" s="88"/>
      <c r="D22677" s="88"/>
      <c r="E22677" s="88"/>
      <c r="F22677" s="88"/>
      <c r="G22677" s="88"/>
      <c r="H22677" s="88"/>
      <c r="I22677" s="88"/>
      <c r="J22677" s="88"/>
      <c r="K22677" s="88"/>
    </row>
    <row r="22678" spans="2:11" ht="12" hidden="1" customHeight="1" x14ac:dyDescent="0.2">
      <c r="B22678" s="88"/>
      <c r="C22678" s="88"/>
      <c r="D22678" s="88"/>
      <c r="E22678" s="88"/>
      <c r="F22678" s="88"/>
      <c r="G22678" s="88"/>
      <c r="H22678" s="88"/>
      <c r="I22678" s="88"/>
      <c r="J22678" s="88"/>
      <c r="K22678" s="88"/>
    </row>
    <row r="22679" spans="2:11" ht="12" hidden="1" customHeight="1" x14ac:dyDescent="0.2">
      <c r="B22679" s="88"/>
      <c r="C22679" s="88"/>
      <c r="D22679" s="88"/>
      <c r="E22679" s="88"/>
      <c r="F22679" s="88"/>
      <c r="G22679" s="88"/>
      <c r="H22679" s="88"/>
      <c r="I22679" s="88"/>
      <c r="J22679" s="88"/>
      <c r="K22679" s="88"/>
    </row>
    <row r="22680" spans="2:11" ht="12" hidden="1" customHeight="1" x14ac:dyDescent="0.2">
      <c r="B22680" s="88"/>
      <c r="C22680" s="88"/>
      <c r="D22680" s="88"/>
      <c r="E22680" s="88"/>
      <c r="F22680" s="88"/>
      <c r="G22680" s="88"/>
      <c r="H22680" s="88"/>
      <c r="I22680" s="88"/>
      <c r="J22680" s="88"/>
      <c r="K22680" s="88"/>
    </row>
    <row r="22681" spans="2:11" ht="12" hidden="1" customHeight="1" x14ac:dyDescent="0.2">
      <c r="B22681" s="88"/>
      <c r="C22681" s="88"/>
      <c r="D22681" s="88"/>
      <c r="E22681" s="88"/>
      <c r="F22681" s="88"/>
      <c r="G22681" s="88"/>
      <c r="H22681" s="88"/>
      <c r="I22681" s="88"/>
      <c r="J22681" s="88"/>
      <c r="K22681" s="88"/>
    </row>
    <row r="22682" spans="2:11" ht="12" hidden="1" customHeight="1" x14ac:dyDescent="0.2">
      <c r="B22682" s="88"/>
      <c r="C22682" s="88"/>
      <c r="D22682" s="88"/>
      <c r="E22682" s="88"/>
      <c r="F22682" s="88"/>
      <c r="G22682" s="88"/>
      <c r="H22682" s="88"/>
      <c r="I22682" s="88"/>
      <c r="J22682" s="88"/>
      <c r="K22682" s="88"/>
    </row>
    <row r="22683" spans="2:11" ht="12" hidden="1" customHeight="1" x14ac:dyDescent="0.2">
      <c r="B22683" s="88"/>
      <c r="C22683" s="88"/>
      <c r="D22683" s="88"/>
      <c r="E22683" s="88"/>
      <c r="F22683" s="88"/>
      <c r="G22683" s="88"/>
      <c r="H22683" s="88"/>
      <c r="I22683" s="88"/>
      <c r="J22683" s="88"/>
      <c r="K22683" s="88"/>
    </row>
    <row r="22684" spans="2:11" ht="12" hidden="1" customHeight="1" x14ac:dyDescent="0.2">
      <c r="B22684" s="88"/>
      <c r="C22684" s="88"/>
      <c r="D22684" s="88"/>
      <c r="E22684" s="88"/>
      <c r="F22684" s="88"/>
      <c r="G22684" s="88"/>
      <c r="H22684" s="88"/>
      <c r="I22684" s="88"/>
      <c r="J22684" s="88"/>
      <c r="K22684" s="88"/>
    </row>
    <row r="22685" spans="2:11" ht="12" hidden="1" customHeight="1" x14ac:dyDescent="0.2">
      <c r="B22685" s="88"/>
      <c r="C22685" s="88"/>
      <c r="D22685" s="88"/>
      <c r="E22685" s="88"/>
      <c r="F22685" s="88"/>
      <c r="G22685" s="88"/>
      <c r="H22685" s="88"/>
      <c r="I22685" s="88"/>
      <c r="J22685" s="88"/>
      <c r="K22685" s="88"/>
    </row>
    <row r="22686" spans="2:11" ht="12" hidden="1" customHeight="1" x14ac:dyDescent="0.2">
      <c r="B22686" s="88"/>
      <c r="C22686" s="88"/>
      <c r="D22686" s="88"/>
      <c r="E22686" s="88"/>
      <c r="F22686" s="88"/>
      <c r="G22686" s="88"/>
      <c r="H22686" s="88"/>
      <c r="I22686" s="88"/>
      <c r="J22686" s="88"/>
      <c r="K22686" s="88"/>
    </row>
    <row r="22687" spans="2:11" ht="12" hidden="1" customHeight="1" x14ac:dyDescent="0.2">
      <c r="B22687" s="88"/>
      <c r="C22687" s="88"/>
      <c r="D22687" s="88"/>
      <c r="E22687" s="88"/>
      <c r="F22687" s="88"/>
      <c r="G22687" s="88"/>
      <c r="H22687" s="88"/>
      <c r="I22687" s="88"/>
      <c r="J22687" s="88"/>
      <c r="K22687" s="88"/>
    </row>
    <row r="22688" spans="2:11" ht="12" hidden="1" customHeight="1" x14ac:dyDescent="0.2">
      <c r="B22688" s="88"/>
      <c r="C22688" s="88"/>
      <c r="D22688" s="88"/>
      <c r="E22688" s="88"/>
      <c r="F22688" s="88"/>
      <c r="G22688" s="88"/>
      <c r="H22688" s="88"/>
      <c r="I22688" s="88"/>
      <c r="J22688" s="88"/>
      <c r="K22688" s="88"/>
    </row>
    <row r="22689" spans="2:11" ht="12" hidden="1" customHeight="1" x14ac:dyDescent="0.2">
      <c r="B22689" s="88"/>
      <c r="C22689" s="88"/>
      <c r="D22689" s="88"/>
      <c r="E22689" s="88"/>
      <c r="F22689" s="88"/>
      <c r="G22689" s="88"/>
      <c r="H22689" s="88"/>
      <c r="I22689" s="88"/>
      <c r="J22689" s="88"/>
      <c r="K22689" s="88"/>
    </row>
    <row r="22690" spans="2:11" ht="12" hidden="1" customHeight="1" x14ac:dyDescent="0.2">
      <c r="B22690" s="88"/>
      <c r="C22690" s="88"/>
      <c r="D22690" s="88"/>
      <c r="E22690" s="88"/>
      <c r="F22690" s="88"/>
      <c r="G22690" s="88"/>
      <c r="H22690" s="88"/>
      <c r="I22690" s="88"/>
      <c r="J22690" s="88"/>
      <c r="K22690" s="88"/>
    </row>
    <row r="22691" spans="2:11" ht="12" hidden="1" customHeight="1" x14ac:dyDescent="0.2">
      <c r="B22691" s="88"/>
      <c r="C22691" s="88"/>
      <c r="D22691" s="88"/>
      <c r="E22691" s="88"/>
      <c r="F22691" s="88"/>
      <c r="G22691" s="88"/>
      <c r="H22691" s="88"/>
      <c r="I22691" s="88"/>
      <c r="J22691" s="88"/>
      <c r="K22691" s="88"/>
    </row>
    <row r="22692" spans="2:11" ht="12" hidden="1" customHeight="1" x14ac:dyDescent="0.2">
      <c r="B22692" s="88"/>
      <c r="C22692" s="88"/>
      <c r="D22692" s="88"/>
      <c r="E22692" s="88"/>
      <c r="F22692" s="88"/>
      <c r="G22692" s="88"/>
      <c r="H22692" s="88"/>
      <c r="I22692" s="88"/>
      <c r="J22692" s="88"/>
      <c r="K22692" s="88"/>
    </row>
    <row r="22693" spans="2:11" ht="12" hidden="1" customHeight="1" x14ac:dyDescent="0.2">
      <c r="B22693" s="88"/>
      <c r="C22693" s="88"/>
      <c r="D22693" s="88"/>
      <c r="E22693" s="88"/>
      <c r="F22693" s="88"/>
      <c r="G22693" s="88"/>
      <c r="H22693" s="88"/>
      <c r="I22693" s="88"/>
      <c r="J22693" s="88"/>
      <c r="K22693" s="88"/>
    </row>
    <row r="22694" spans="2:11" ht="12" hidden="1" customHeight="1" x14ac:dyDescent="0.2">
      <c r="B22694" s="88"/>
      <c r="C22694" s="88"/>
      <c r="D22694" s="88"/>
      <c r="E22694" s="88"/>
      <c r="F22694" s="88"/>
      <c r="G22694" s="88"/>
      <c r="H22694" s="88"/>
      <c r="I22694" s="88"/>
      <c r="J22694" s="88"/>
      <c r="K22694" s="88"/>
    </row>
    <row r="22695" spans="2:11" ht="12" hidden="1" customHeight="1" x14ac:dyDescent="0.2">
      <c r="B22695" s="88"/>
      <c r="C22695" s="88"/>
      <c r="D22695" s="88"/>
      <c r="E22695" s="88"/>
      <c r="F22695" s="88"/>
      <c r="G22695" s="88"/>
      <c r="H22695" s="88"/>
      <c r="I22695" s="88"/>
      <c r="J22695" s="88"/>
      <c r="K22695" s="88"/>
    </row>
    <row r="22696" spans="2:11" ht="12" hidden="1" customHeight="1" x14ac:dyDescent="0.2">
      <c r="B22696" s="88"/>
      <c r="C22696" s="88"/>
      <c r="D22696" s="88"/>
      <c r="E22696" s="88"/>
      <c r="F22696" s="88"/>
      <c r="G22696" s="88"/>
      <c r="H22696" s="88"/>
      <c r="I22696" s="88"/>
      <c r="J22696" s="88"/>
      <c r="K22696" s="88"/>
    </row>
    <row r="22697" spans="2:11" ht="12" hidden="1" customHeight="1" x14ac:dyDescent="0.2">
      <c r="B22697" s="88"/>
      <c r="C22697" s="88"/>
      <c r="D22697" s="88"/>
      <c r="E22697" s="88"/>
      <c r="F22697" s="88"/>
      <c r="G22697" s="88"/>
      <c r="H22697" s="88"/>
      <c r="I22697" s="88"/>
      <c r="J22697" s="88"/>
      <c r="K22697" s="88"/>
    </row>
    <row r="22698" spans="2:11" ht="12" hidden="1" customHeight="1" x14ac:dyDescent="0.2">
      <c r="B22698" s="88"/>
      <c r="C22698" s="88"/>
      <c r="D22698" s="88"/>
      <c r="E22698" s="88"/>
      <c r="F22698" s="88"/>
      <c r="G22698" s="88"/>
      <c r="H22698" s="88"/>
      <c r="I22698" s="88"/>
      <c r="J22698" s="88"/>
      <c r="K22698" s="88"/>
    </row>
    <row r="22699" spans="2:11" ht="12" hidden="1" customHeight="1" x14ac:dyDescent="0.2">
      <c r="B22699" s="88"/>
      <c r="C22699" s="88"/>
      <c r="D22699" s="88"/>
      <c r="E22699" s="88"/>
      <c r="F22699" s="88"/>
      <c r="G22699" s="88"/>
      <c r="H22699" s="88"/>
      <c r="I22699" s="88"/>
      <c r="J22699" s="88"/>
      <c r="K22699" s="88"/>
    </row>
    <row r="22700" spans="2:11" ht="12" hidden="1" customHeight="1" x14ac:dyDescent="0.2">
      <c r="B22700" s="88"/>
      <c r="C22700" s="88"/>
      <c r="D22700" s="88"/>
      <c r="E22700" s="88"/>
      <c r="F22700" s="88"/>
      <c r="G22700" s="88"/>
      <c r="H22700" s="88"/>
      <c r="I22700" s="88"/>
      <c r="J22700" s="88"/>
      <c r="K22700" s="88"/>
    </row>
    <row r="22701" spans="2:11" ht="12" hidden="1" customHeight="1" x14ac:dyDescent="0.2">
      <c r="B22701" s="88"/>
      <c r="C22701" s="88"/>
      <c r="D22701" s="88"/>
      <c r="E22701" s="88"/>
      <c r="F22701" s="88"/>
      <c r="G22701" s="88"/>
      <c r="H22701" s="88"/>
      <c r="I22701" s="88"/>
      <c r="J22701" s="88"/>
      <c r="K22701" s="88"/>
    </row>
    <row r="22702" spans="2:11" ht="12" hidden="1" customHeight="1" x14ac:dyDescent="0.2">
      <c r="B22702" s="88"/>
      <c r="C22702" s="88"/>
      <c r="D22702" s="88"/>
      <c r="E22702" s="88"/>
      <c r="F22702" s="88"/>
      <c r="G22702" s="88"/>
      <c r="H22702" s="88"/>
      <c r="I22702" s="88"/>
      <c r="J22702" s="88"/>
      <c r="K22702" s="88"/>
    </row>
    <row r="22703" spans="2:11" ht="12" hidden="1" customHeight="1" x14ac:dyDescent="0.2">
      <c r="B22703" s="88"/>
      <c r="C22703" s="88"/>
      <c r="D22703" s="88"/>
      <c r="E22703" s="88"/>
      <c r="F22703" s="88"/>
      <c r="G22703" s="88"/>
      <c r="H22703" s="88"/>
      <c r="I22703" s="88"/>
      <c r="J22703" s="88"/>
      <c r="K22703" s="88"/>
    </row>
    <row r="22704" spans="2:11" ht="12" hidden="1" customHeight="1" x14ac:dyDescent="0.2">
      <c r="B22704" s="88"/>
      <c r="C22704" s="88"/>
      <c r="D22704" s="88"/>
      <c r="E22704" s="88"/>
      <c r="F22704" s="88"/>
      <c r="G22704" s="88"/>
      <c r="H22704" s="88"/>
      <c r="I22704" s="88"/>
      <c r="J22704" s="88"/>
      <c r="K22704" s="88"/>
    </row>
    <row r="22705" spans="2:11" ht="12" hidden="1" customHeight="1" x14ac:dyDescent="0.2">
      <c r="B22705" s="88"/>
      <c r="C22705" s="88"/>
      <c r="D22705" s="88"/>
      <c r="E22705" s="88"/>
      <c r="F22705" s="88"/>
      <c r="G22705" s="88"/>
      <c r="H22705" s="88"/>
      <c r="I22705" s="88"/>
      <c r="J22705" s="88"/>
      <c r="K22705" s="88"/>
    </row>
    <row r="22706" spans="2:11" ht="12" hidden="1" customHeight="1" x14ac:dyDescent="0.2">
      <c r="B22706" s="88"/>
      <c r="C22706" s="88"/>
      <c r="D22706" s="88"/>
      <c r="E22706" s="88"/>
      <c r="F22706" s="88"/>
      <c r="G22706" s="88"/>
      <c r="H22706" s="88"/>
      <c r="I22706" s="88"/>
      <c r="J22706" s="88"/>
      <c r="K22706" s="88"/>
    </row>
    <row r="22707" spans="2:11" ht="12" hidden="1" customHeight="1" x14ac:dyDescent="0.2">
      <c r="B22707" s="88"/>
      <c r="C22707" s="88"/>
      <c r="D22707" s="88"/>
      <c r="E22707" s="88"/>
      <c r="F22707" s="88"/>
      <c r="G22707" s="88"/>
      <c r="H22707" s="88"/>
      <c r="I22707" s="88"/>
      <c r="J22707" s="88"/>
      <c r="K22707" s="88"/>
    </row>
    <row r="22708" spans="2:11" ht="12" hidden="1" customHeight="1" x14ac:dyDescent="0.2">
      <c r="B22708" s="88"/>
      <c r="C22708" s="88"/>
      <c r="D22708" s="88"/>
      <c r="E22708" s="88"/>
      <c r="F22708" s="88"/>
      <c r="G22708" s="88"/>
      <c r="H22708" s="88"/>
      <c r="I22708" s="88"/>
      <c r="J22708" s="88"/>
      <c r="K22708" s="88"/>
    </row>
    <row r="22709" spans="2:11" ht="12" hidden="1" customHeight="1" x14ac:dyDescent="0.2">
      <c r="B22709" s="88"/>
      <c r="C22709" s="88"/>
      <c r="D22709" s="88"/>
      <c r="E22709" s="88"/>
      <c r="F22709" s="88"/>
      <c r="G22709" s="88"/>
      <c r="H22709" s="88"/>
      <c r="I22709" s="88"/>
      <c r="J22709" s="88"/>
      <c r="K22709" s="88"/>
    </row>
    <row r="22710" spans="2:11" ht="12" hidden="1" customHeight="1" x14ac:dyDescent="0.2">
      <c r="B22710" s="88"/>
      <c r="C22710" s="88"/>
      <c r="D22710" s="88"/>
      <c r="E22710" s="88"/>
      <c r="F22710" s="88"/>
      <c r="G22710" s="88"/>
      <c r="H22710" s="88"/>
      <c r="I22710" s="88"/>
      <c r="J22710" s="88"/>
      <c r="K22710" s="88"/>
    </row>
    <row r="22711" spans="2:11" ht="12" hidden="1" customHeight="1" x14ac:dyDescent="0.2">
      <c r="B22711" s="88"/>
      <c r="C22711" s="88"/>
      <c r="D22711" s="88"/>
      <c r="E22711" s="88"/>
      <c r="F22711" s="88"/>
      <c r="G22711" s="88"/>
      <c r="H22711" s="88"/>
      <c r="I22711" s="88"/>
      <c r="J22711" s="88"/>
      <c r="K22711" s="88"/>
    </row>
    <row r="22712" spans="2:11" ht="12" hidden="1" customHeight="1" x14ac:dyDescent="0.2">
      <c r="B22712" s="88"/>
      <c r="C22712" s="88"/>
      <c r="D22712" s="88"/>
      <c r="E22712" s="88"/>
      <c r="F22712" s="88"/>
      <c r="G22712" s="88"/>
      <c r="H22712" s="88"/>
      <c r="I22712" s="88"/>
      <c r="J22712" s="88"/>
      <c r="K22712" s="88"/>
    </row>
    <row r="22713" spans="2:11" ht="12" hidden="1" customHeight="1" x14ac:dyDescent="0.2">
      <c r="B22713" s="88"/>
      <c r="C22713" s="88"/>
      <c r="D22713" s="88"/>
      <c r="E22713" s="88"/>
      <c r="F22713" s="88"/>
      <c r="G22713" s="88"/>
      <c r="H22713" s="88"/>
      <c r="I22713" s="88"/>
      <c r="J22713" s="88"/>
      <c r="K22713" s="88"/>
    </row>
    <row r="22714" spans="2:11" ht="12" hidden="1" customHeight="1" x14ac:dyDescent="0.2">
      <c r="B22714" s="88"/>
      <c r="C22714" s="88"/>
      <c r="D22714" s="88"/>
      <c r="E22714" s="88"/>
      <c r="F22714" s="88"/>
      <c r="G22714" s="88"/>
      <c r="H22714" s="88"/>
      <c r="I22714" s="88"/>
      <c r="J22714" s="88"/>
      <c r="K22714" s="88"/>
    </row>
    <row r="22715" spans="2:11" ht="12" hidden="1" customHeight="1" x14ac:dyDescent="0.2">
      <c r="B22715" s="88"/>
      <c r="C22715" s="88"/>
      <c r="D22715" s="88"/>
      <c r="E22715" s="88"/>
      <c r="F22715" s="88"/>
      <c r="G22715" s="88"/>
      <c r="H22715" s="88"/>
      <c r="I22715" s="88"/>
      <c r="J22715" s="88"/>
      <c r="K22715" s="88"/>
    </row>
    <row r="22716" spans="2:11" ht="12" hidden="1" customHeight="1" x14ac:dyDescent="0.2">
      <c r="B22716" s="88"/>
      <c r="C22716" s="88"/>
      <c r="D22716" s="88"/>
      <c r="E22716" s="88"/>
      <c r="F22716" s="88"/>
      <c r="G22716" s="88"/>
      <c r="H22716" s="88"/>
      <c r="I22716" s="88"/>
      <c r="J22716" s="88"/>
      <c r="K22716" s="88"/>
    </row>
    <row r="22717" spans="2:11" ht="12" hidden="1" customHeight="1" x14ac:dyDescent="0.2">
      <c r="B22717" s="88"/>
      <c r="C22717" s="88"/>
      <c r="D22717" s="88"/>
      <c r="E22717" s="88"/>
      <c r="F22717" s="88"/>
      <c r="G22717" s="88"/>
      <c r="H22717" s="88"/>
      <c r="I22717" s="88"/>
      <c r="J22717" s="88"/>
      <c r="K22717" s="88"/>
    </row>
    <row r="22718" spans="2:11" ht="12" hidden="1" customHeight="1" x14ac:dyDescent="0.2">
      <c r="B22718" s="88"/>
      <c r="C22718" s="88"/>
      <c r="D22718" s="88"/>
      <c r="E22718" s="88"/>
      <c r="F22718" s="88"/>
      <c r="G22718" s="88"/>
      <c r="H22718" s="88"/>
      <c r="I22718" s="88"/>
      <c r="J22718" s="88"/>
      <c r="K22718" s="88"/>
    </row>
    <row r="22719" spans="2:11" ht="12" hidden="1" customHeight="1" x14ac:dyDescent="0.2">
      <c r="B22719" s="88"/>
      <c r="C22719" s="88"/>
      <c r="D22719" s="88"/>
      <c r="E22719" s="88"/>
      <c r="F22719" s="88"/>
      <c r="G22719" s="88"/>
      <c r="H22719" s="88"/>
      <c r="I22719" s="88"/>
      <c r="J22719" s="88"/>
      <c r="K22719" s="88"/>
    </row>
    <row r="22720" spans="2:11" ht="12" hidden="1" customHeight="1" x14ac:dyDescent="0.2">
      <c r="B22720" s="88"/>
      <c r="C22720" s="88"/>
      <c r="D22720" s="88"/>
      <c r="E22720" s="88"/>
      <c r="F22720" s="88"/>
      <c r="G22720" s="88"/>
      <c r="H22720" s="88"/>
      <c r="I22720" s="88"/>
      <c r="J22720" s="88"/>
      <c r="K22720" s="88"/>
    </row>
    <row r="22721" spans="2:11" ht="12" hidden="1" customHeight="1" x14ac:dyDescent="0.2">
      <c r="B22721" s="88"/>
      <c r="C22721" s="88"/>
      <c r="D22721" s="88"/>
      <c r="E22721" s="88"/>
      <c r="F22721" s="88"/>
      <c r="G22721" s="88"/>
      <c r="H22721" s="88"/>
      <c r="I22721" s="88"/>
      <c r="J22721" s="88"/>
      <c r="K22721" s="88"/>
    </row>
    <row r="22722" spans="2:11" ht="12" hidden="1" customHeight="1" x14ac:dyDescent="0.2">
      <c r="B22722" s="88"/>
      <c r="C22722" s="88"/>
      <c r="D22722" s="88"/>
      <c r="E22722" s="88"/>
      <c r="F22722" s="88"/>
      <c r="G22722" s="88"/>
      <c r="H22722" s="88"/>
      <c r="I22722" s="88"/>
      <c r="J22722" s="88"/>
      <c r="K22722" s="88"/>
    </row>
    <row r="22723" spans="2:11" ht="12" hidden="1" customHeight="1" x14ac:dyDescent="0.2">
      <c r="B22723" s="88"/>
      <c r="C22723" s="88"/>
      <c r="D22723" s="88"/>
      <c r="E22723" s="88"/>
      <c r="F22723" s="88"/>
      <c r="G22723" s="88"/>
      <c r="H22723" s="88"/>
      <c r="I22723" s="88"/>
      <c r="J22723" s="88"/>
      <c r="K22723" s="88"/>
    </row>
    <row r="22724" spans="2:11" ht="12" hidden="1" customHeight="1" x14ac:dyDescent="0.2">
      <c r="B22724" s="88"/>
      <c r="C22724" s="88"/>
      <c r="D22724" s="88"/>
      <c r="E22724" s="88"/>
      <c r="F22724" s="88"/>
      <c r="G22724" s="88"/>
      <c r="H22724" s="88"/>
      <c r="I22724" s="88"/>
      <c r="J22724" s="88"/>
      <c r="K22724" s="88"/>
    </row>
    <row r="22725" spans="2:11" ht="12" hidden="1" customHeight="1" x14ac:dyDescent="0.2">
      <c r="B22725" s="88"/>
      <c r="C22725" s="88"/>
      <c r="D22725" s="88"/>
      <c r="E22725" s="88"/>
      <c r="F22725" s="88"/>
      <c r="G22725" s="88"/>
      <c r="H22725" s="88"/>
      <c r="I22725" s="88"/>
      <c r="J22725" s="88"/>
      <c r="K22725" s="88"/>
    </row>
    <row r="22726" spans="2:11" ht="12" hidden="1" customHeight="1" x14ac:dyDescent="0.2">
      <c r="B22726" s="88"/>
      <c r="C22726" s="88"/>
      <c r="D22726" s="88"/>
      <c r="E22726" s="88"/>
      <c r="F22726" s="88"/>
      <c r="G22726" s="88"/>
      <c r="H22726" s="88"/>
      <c r="I22726" s="88"/>
      <c r="J22726" s="88"/>
      <c r="K22726" s="88"/>
    </row>
    <row r="22727" spans="2:11" ht="12" hidden="1" customHeight="1" x14ac:dyDescent="0.2">
      <c r="B22727" s="88"/>
      <c r="C22727" s="88"/>
      <c r="D22727" s="88"/>
      <c r="E22727" s="88"/>
      <c r="F22727" s="88"/>
      <c r="G22727" s="88"/>
      <c r="H22727" s="88"/>
      <c r="I22727" s="88"/>
      <c r="J22727" s="88"/>
      <c r="K22727" s="88"/>
    </row>
    <row r="22728" spans="2:11" ht="12" hidden="1" customHeight="1" x14ac:dyDescent="0.2">
      <c r="B22728" s="88"/>
      <c r="C22728" s="88"/>
      <c r="D22728" s="88"/>
      <c r="E22728" s="88"/>
      <c r="F22728" s="88"/>
      <c r="G22728" s="88"/>
      <c r="H22728" s="88"/>
      <c r="I22728" s="88"/>
      <c r="J22728" s="88"/>
      <c r="K22728" s="88"/>
    </row>
    <row r="22729" spans="2:11" ht="12" hidden="1" customHeight="1" x14ac:dyDescent="0.2">
      <c r="B22729" s="88"/>
      <c r="C22729" s="88"/>
      <c r="D22729" s="88"/>
      <c r="E22729" s="88"/>
      <c r="F22729" s="88"/>
      <c r="G22729" s="88"/>
      <c r="H22729" s="88"/>
      <c r="I22729" s="88"/>
      <c r="J22729" s="88"/>
      <c r="K22729" s="88"/>
    </row>
    <row r="22730" spans="2:11" ht="12" hidden="1" customHeight="1" x14ac:dyDescent="0.2">
      <c r="B22730" s="88"/>
      <c r="C22730" s="88"/>
      <c r="D22730" s="88"/>
      <c r="E22730" s="88"/>
      <c r="F22730" s="88"/>
      <c r="G22730" s="88"/>
      <c r="H22730" s="88"/>
      <c r="I22730" s="88"/>
      <c r="J22730" s="88"/>
      <c r="K22730" s="88"/>
    </row>
    <row r="22731" spans="2:11" ht="12" hidden="1" customHeight="1" x14ac:dyDescent="0.2">
      <c r="B22731" s="88"/>
      <c r="C22731" s="88"/>
      <c r="D22731" s="88"/>
      <c r="E22731" s="88"/>
      <c r="F22731" s="88"/>
      <c r="G22731" s="88"/>
      <c r="H22731" s="88"/>
      <c r="I22731" s="88"/>
      <c r="J22731" s="88"/>
      <c r="K22731" s="88"/>
    </row>
    <row r="22732" spans="2:11" ht="12" hidden="1" customHeight="1" x14ac:dyDescent="0.2">
      <c r="B22732" s="88"/>
      <c r="C22732" s="88"/>
      <c r="D22732" s="88"/>
      <c r="E22732" s="88"/>
      <c r="F22732" s="88"/>
      <c r="G22732" s="88"/>
      <c r="H22732" s="88"/>
      <c r="I22732" s="88"/>
      <c r="J22732" s="88"/>
      <c r="K22732" s="88"/>
    </row>
    <row r="22733" spans="2:11" ht="12" hidden="1" customHeight="1" x14ac:dyDescent="0.2">
      <c r="B22733" s="88"/>
      <c r="C22733" s="88"/>
      <c r="D22733" s="88"/>
      <c r="E22733" s="88"/>
      <c r="F22733" s="88"/>
      <c r="G22733" s="88"/>
      <c r="H22733" s="88"/>
      <c r="I22733" s="88"/>
      <c r="J22733" s="88"/>
      <c r="K22733" s="88"/>
    </row>
    <row r="22734" spans="2:11" ht="12" hidden="1" customHeight="1" x14ac:dyDescent="0.2">
      <c r="B22734" s="88"/>
      <c r="C22734" s="88"/>
      <c r="D22734" s="88"/>
      <c r="E22734" s="88"/>
      <c r="F22734" s="88"/>
      <c r="G22734" s="88"/>
      <c r="H22734" s="88"/>
      <c r="I22734" s="88"/>
      <c r="J22734" s="88"/>
      <c r="K22734" s="88"/>
    </row>
    <row r="22735" spans="2:11" ht="12" hidden="1" customHeight="1" x14ac:dyDescent="0.2">
      <c r="B22735" s="88"/>
      <c r="C22735" s="88"/>
      <c r="D22735" s="88"/>
      <c r="E22735" s="88"/>
      <c r="F22735" s="88"/>
      <c r="G22735" s="88"/>
      <c r="H22735" s="88"/>
      <c r="I22735" s="88"/>
      <c r="J22735" s="88"/>
      <c r="K22735" s="88"/>
    </row>
    <row r="22736" spans="2:11" ht="12" hidden="1" customHeight="1" x14ac:dyDescent="0.2">
      <c r="B22736" s="88"/>
      <c r="C22736" s="88"/>
      <c r="D22736" s="88"/>
      <c r="E22736" s="88"/>
      <c r="F22736" s="88"/>
      <c r="G22736" s="88"/>
      <c r="H22736" s="88"/>
      <c r="I22736" s="88"/>
      <c r="J22736" s="88"/>
      <c r="K22736" s="88"/>
    </row>
    <row r="22737" spans="2:11" ht="12" hidden="1" customHeight="1" x14ac:dyDescent="0.2">
      <c r="B22737" s="88"/>
      <c r="C22737" s="88"/>
      <c r="D22737" s="88"/>
      <c r="E22737" s="88"/>
      <c r="F22737" s="88"/>
      <c r="G22737" s="88"/>
      <c r="H22737" s="88"/>
      <c r="I22737" s="88"/>
      <c r="J22737" s="88"/>
      <c r="K22737" s="88"/>
    </row>
    <row r="22738" spans="2:11" ht="12" hidden="1" customHeight="1" x14ac:dyDescent="0.2">
      <c r="B22738" s="88"/>
      <c r="C22738" s="88"/>
      <c r="D22738" s="88"/>
      <c r="E22738" s="88"/>
      <c r="F22738" s="88"/>
      <c r="G22738" s="88"/>
      <c r="H22738" s="88"/>
      <c r="I22738" s="88"/>
      <c r="J22738" s="88"/>
      <c r="K22738" s="88"/>
    </row>
    <row r="22739" spans="2:11" ht="12" hidden="1" customHeight="1" x14ac:dyDescent="0.2">
      <c r="B22739" s="88"/>
      <c r="C22739" s="88"/>
      <c r="D22739" s="88"/>
      <c r="E22739" s="88"/>
      <c r="F22739" s="88"/>
      <c r="G22739" s="88"/>
      <c r="H22739" s="88"/>
      <c r="I22739" s="88"/>
      <c r="J22739" s="88"/>
      <c r="K22739" s="88"/>
    </row>
    <row r="22740" spans="2:11" ht="12" hidden="1" customHeight="1" x14ac:dyDescent="0.2">
      <c r="B22740" s="88"/>
      <c r="C22740" s="88"/>
      <c r="D22740" s="88"/>
      <c r="E22740" s="88"/>
      <c r="F22740" s="88"/>
      <c r="G22740" s="88"/>
      <c r="H22740" s="88"/>
      <c r="I22740" s="88"/>
      <c r="J22740" s="88"/>
      <c r="K22740" s="88"/>
    </row>
    <row r="22741" spans="2:11" ht="12" hidden="1" customHeight="1" x14ac:dyDescent="0.2">
      <c r="B22741" s="88"/>
      <c r="C22741" s="88"/>
      <c r="D22741" s="88"/>
      <c r="E22741" s="88"/>
      <c r="F22741" s="88"/>
      <c r="G22741" s="88"/>
      <c r="H22741" s="88"/>
      <c r="I22741" s="88"/>
      <c r="J22741" s="88"/>
      <c r="K22741" s="88"/>
    </row>
    <row r="22742" spans="2:11" ht="12" hidden="1" customHeight="1" x14ac:dyDescent="0.2">
      <c r="B22742" s="88"/>
      <c r="C22742" s="88"/>
      <c r="D22742" s="88"/>
      <c r="E22742" s="88"/>
      <c r="F22742" s="88"/>
      <c r="G22742" s="88"/>
      <c r="H22742" s="88"/>
      <c r="I22742" s="88"/>
      <c r="J22742" s="88"/>
      <c r="K22742" s="88"/>
    </row>
    <row r="22743" spans="2:11" ht="12" hidden="1" customHeight="1" x14ac:dyDescent="0.2">
      <c r="B22743" s="88"/>
      <c r="C22743" s="88"/>
      <c r="D22743" s="88"/>
      <c r="E22743" s="88"/>
      <c r="F22743" s="88"/>
      <c r="G22743" s="88"/>
      <c r="H22743" s="88"/>
      <c r="I22743" s="88"/>
      <c r="J22743" s="88"/>
      <c r="K22743" s="88"/>
    </row>
    <row r="22744" spans="2:11" ht="12" hidden="1" customHeight="1" x14ac:dyDescent="0.2">
      <c r="B22744" s="88"/>
      <c r="C22744" s="88"/>
      <c r="D22744" s="88"/>
      <c r="E22744" s="88"/>
      <c r="F22744" s="88"/>
      <c r="G22744" s="88"/>
      <c r="H22744" s="88"/>
      <c r="I22744" s="88"/>
      <c r="J22744" s="88"/>
      <c r="K22744" s="88"/>
    </row>
    <row r="22745" spans="2:11" ht="12" hidden="1" customHeight="1" x14ac:dyDescent="0.2">
      <c r="B22745" s="88"/>
      <c r="C22745" s="88"/>
      <c r="D22745" s="88"/>
      <c r="E22745" s="88"/>
      <c r="F22745" s="88"/>
      <c r="G22745" s="88"/>
      <c r="H22745" s="88"/>
      <c r="I22745" s="88"/>
      <c r="J22745" s="88"/>
      <c r="K22745" s="88"/>
    </row>
    <row r="22746" spans="2:11" ht="12" hidden="1" customHeight="1" x14ac:dyDescent="0.2">
      <c r="B22746" s="88"/>
      <c r="C22746" s="88"/>
      <c r="D22746" s="88"/>
      <c r="E22746" s="88"/>
      <c r="F22746" s="88"/>
      <c r="G22746" s="88"/>
      <c r="H22746" s="88"/>
      <c r="I22746" s="88"/>
      <c r="J22746" s="88"/>
      <c r="K22746" s="88"/>
    </row>
    <row r="22747" spans="2:11" ht="12" hidden="1" customHeight="1" x14ac:dyDescent="0.2">
      <c r="B22747" s="88"/>
      <c r="C22747" s="88"/>
      <c r="D22747" s="88"/>
      <c r="E22747" s="88"/>
      <c r="F22747" s="88"/>
      <c r="G22747" s="88"/>
      <c r="H22747" s="88"/>
      <c r="I22747" s="88"/>
      <c r="J22747" s="88"/>
      <c r="K22747" s="88"/>
    </row>
    <row r="22748" spans="2:11" ht="12" hidden="1" customHeight="1" x14ac:dyDescent="0.2">
      <c r="B22748" s="88"/>
      <c r="C22748" s="88"/>
      <c r="D22748" s="88"/>
      <c r="E22748" s="88"/>
      <c r="F22748" s="88"/>
      <c r="G22748" s="88"/>
      <c r="H22748" s="88"/>
      <c r="I22748" s="88"/>
      <c r="J22748" s="88"/>
      <c r="K22748" s="88"/>
    </row>
    <row r="22749" spans="2:11" ht="12" hidden="1" customHeight="1" x14ac:dyDescent="0.2">
      <c r="B22749" s="88"/>
      <c r="C22749" s="88"/>
      <c r="D22749" s="88"/>
      <c r="E22749" s="88"/>
      <c r="F22749" s="88"/>
      <c r="G22749" s="88"/>
      <c r="H22749" s="88"/>
      <c r="I22749" s="88"/>
      <c r="J22749" s="88"/>
      <c r="K22749" s="88"/>
    </row>
    <row r="22750" spans="2:11" ht="12" hidden="1" customHeight="1" x14ac:dyDescent="0.2">
      <c r="B22750" s="88"/>
      <c r="C22750" s="88"/>
      <c r="D22750" s="88"/>
      <c r="E22750" s="88"/>
      <c r="F22750" s="88"/>
      <c r="G22750" s="88"/>
      <c r="H22750" s="88"/>
      <c r="I22750" s="88"/>
      <c r="J22750" s="88"/>
      <c r="K22750" s="88"/>
    </row>
    <row r="22751" spans="2:11" ht="12" hidden="1" customHeight="1" x14ac:dyDescent="0.2">
      <c r="B22751" s="88"/>
      <c r="C22751" s="88"/>
      <c r="D22751" s="88"/>
      <c r="E22751" s="88"/>
      <c r="F22751" s="88"/>
      <c r="G22751" s="88"/>
      <c r="H22751" s="88"/>
      <c r="I22751" s="88"/>
      <c r="J22751" s="88"/>
      <c r="K22751" s="88"/>
    </row>
    <row r="22752" spans="2:11" ht="12" hidden="1" customHeight="1" x14ac:dyDescent="0.2">
      <c r="B22752" s="88"/>
      <c r="C22752" s="88"/>
      <c r="D22752" s="88"/>
      <c r="E22752" s="88"/>
      <c r="F22752" s="88"/>
      <c r="G22752" s="88"/>
      <c r="H22752" s="88"/>
      <c r="I22752" s="88"/>
      <c r="J22752" s="88"/>
      <c r="K22752" s="88"/>
    </row>
    <row r="22753" spans="2:11" ht="12" hidden="1" customHeight="1" x14ac:dyDescent="0.2">
      <c r="B22753" s="88"/>
      <c r="C22753" s="88"/>
      <c r="D22753" s="88"/>
      <c r="E22753" s="88"/>
      <c r="F22753" s="88"/>
      <c r="G22753" s="88"/>
      <c r="H22753" s="88"/>
      <c r="I22753" s="88"/>
      <c r="J22753" s="88"/>
      <c r="K22753" s="88"/>
    </row>
    <row r="22754" spans="2:11" ht="12" hidden="1" customHeight="1" x14ac:dyDescent="0.2">
      <c r="B22754" s="88"/>
      <c r="C22754" s="88"/>
      <c r="D22754" s="88"/>
      <c r="E22754" s="88"/>
      <c r="F22754" s="88"/>
      <c r="G22754" s="88"/>
      <c r="H22754" s="88"/>
      <c r="I22754" s="88"/>
      <c r="J22754" s="88"/>
      <c r="K22754" s="88"/>
    </row>
    <row r="22755" spans="2:11" ht="12" hidden="1" customHeight="1" x14ac:dyDescent="0.2">
      <c r="B22755" s="88"/>
      <c r="C22755" s="88"/>
      <c r="D22755" s="88"/>
      <c r="E22755" s="88"/>
      <c r="F22755" s="88"/>
      <c r="G22755" s="88"/>
      <c r="H22755" s="88"/>
      <c r="I22755" s="88"/>
      <c r="J22755" s="88"/>
      <c r="K22755" s="88"/>
    </row>
    <row r="22756" spans="2:11" ht="12" hidden="1" customHeight="1" x14ac:dyDescent="0.2">
      <c r="B22756" s="88"/>
      <c r="C22756" s="88"/>
      <c r="D22756" s="88"/>
      <c r="E22756" s="88"/>
      <c r="F22756" s="88"/>
      <c r="G22756" s="88"/>
      <c r="H22756" s="88"/>
      <c r="I22756" s="88"/>
      <c r="J22756" s="88"/>
      <c r="K22756" s="88"/>
    </row>
    <row r="22757" spans="2:11" ht="12" hidden="1" customHeight="1" x14ac:dyDescent="0.2">
      <c r="B22757" s="88"/>
      <c r="C22757" s="88"/>
      <c r="D22757" s="88"/>
      <c r="E22757" s="88"/>
      <c r="F22757" s="88"/>
      <c r="G22757" s="88"/>
      <c r="H22757" s="88"/>
      <c r="I22757" s="88"/>
      <c r="J22757" s="88"/>
      <c r="K22757" s="88"/>
    </row>
    <row r="22758" spans="2:11" ht="12" hidden="1" customHeight="1" x14ac:dyDescent="0.2">
      <c r="B22758" s="88"/>
      <c r="C22758" s="88"/>
      <c r="D22758" s="88"/>
      <c r="E22758" s="88"/>
      <c r="F22758" s="88"/>
      <c r="G22758" s="88"/>
      <c r="H22758" s="88"/>
      <c r="I22758" s="88"/>
      <c r="J22758" s="88"/>
      <c r="K22758" s="88"/>
    </row>
    <row r="22759" spans="2:11" ht="12" hidden="1" customHeight="1" x14ac:dyDescent="0.2">
      <c r="B22759" s="88"/>
      <c r="C22759" s="88"/>
      <c r="D22759" s="88"/>
      <c r="E22759" s="88"/>
      <c r="F22759" s="88"/>
      <c r="G22759" s="88"/>
      <c r="H22759" s="88"/>
      <c r="I22759" s="88"/>
      <c r="J22759" s="88"/>
      <c r="K22759" s="88"/>
    </row>
    <row r="22760" spans="2:11" ht="12" hidden="1" customHeight="1" x14ac:dyDescent="0.2">
      <c r="B22760" s="88"/>
      <c r="C22760" s="88"/>
      <c r="D22760" s="88"/>
      <c r="E22760" s="88"/>
      <c r="F22760" s="88"/>
      <c r="G22760" s="88"/>
      <c r="H22760" s="88"/>
      <c r="I22760" s="88"/>
      <c r="J22760" s="88"/>
      <c r="K22760" s="88"/>
    </row>
    <row r="22761" spans="2:11" ht="12" hidden="1" customHeight="1" x14ac:dyDescent="0.2">
      <c r="B22761" s="88"/>
      <c r="C22761" s="88"/>
      <c r="D22761" s="88"/>
      <c r="E22761" s="88"/>
      <c r="F22761" s="88"/>
      <c r="G22761" s="88"/>
      <c r="H22761" s="88"/>
      <c r="I22761" s="88"/>
      <c r="J22761" s="88"/>
      <c r="K22761" s="88"/>
    </row>
    <row r="22762" spans="2:11" ht="12" hidden="1" customHeight="1" x14ac:dyDescent="0.2">
      <c r="B22762" s="88"/>
      <c r="C22762" s="88"/>
      <c r="D22762" s="88"/>
      <c r="E22762" s="88"/>
      <c r="F22762" s="88"/>
      <c r="G22762" s="88"/>
      <c r="H22762" s="88"/>
      <c r="I22762" s="88"/>
      <c r="J22762" s="88"/>
      <c r="K22762" s="88"/>
    </row>
    <row r="22763" spans="2:11" ht="12" hidden="1" customHeight="1" x14ac:dyDescent="0.2">
      <c r="B22763" s="88"/>
      <c r="C22763" s="88"/>
      <c r="D22763" s="88"/>
      <c r="E22763" s="88"/>
      <c r="F22763" s="88"/>
      <c r="G22763" s="88"/>
      <c r="H22763" s="88"/>
      <c r="I22763" s="88"/>
      <c r="J22763" s="88"/>
      <c r="K22763" s="88"/>
    </row>
    <row r="22764" spans="2:11" ht="12" hidden="1" customHeight="1" x14ac:dyDescent="0.2">
      <c r="B22764" s="88"/>
      <c r="C22764" s="88"/>
      <c r="D22764" s="88"/>
      <c r="E22764" s="88"/>
      <c r="F22764" s="88"/>
      <c r="G22764" s="88"/>
      <c r="H22764" s="88"/>
      <c r="I22764" s="88"/>
      <c r="J22764" s="88"/>
      <c r="K22764" s="88"/>
    </row>
    <row r="22765" spans="2:11" ht="12" hidden="1" customHeight="1" x14ac:dyDescent="0.2">
      <c r="B22765" s="88"/>
      <c r="C22765" s="88"/>
      <c r="D22765" s="88"/>
      <c r="E22765" s="88"/>
      <c r="F22765" s="88"/>
      <c r="G22765" s="88"/>
      <c r="H22765" s="88"/>
      <c r="I22765" s="88"/>
      <c r="J22765" s="88"/>
      <c r="K22765" s="88"/>
    </row>
    <row r="22766" spans="2:11" ht="12" hidden="1" customHeight="1" x14ac:dyDescent="0.2">
      <c r="B22766" s="88"/>
      <c r="C22766" s="88"/>
      <c r="D22766" s="88"/>
      <c r="E22766" s="88"/>
      <c r="F22766" s="88"/>
      <c r="G22766" s="88"/>
      <c r="H22766" s="88"/>
      <c r="I22766" s="88"/>
      <c r="J22766" s="88"/>
      <c r="K22766" s="88"/>
    </row>
    <row r="22767" spans="2:11" ht="12" hidden="1" customHeight="1" x14ac:dyDescent="0.2">
      <c r="B22767" s="88"/>
      <c r="C22767" s="88"/>
      <c r="D22767" s="88"/>
      <c r="E22767" s="88"/>
      <c r="F22767" s="88"/>
      <c r="G22767" s="88"/>
      <c r="H22767" s="88"/>
      <c r="I22767" s="88"/>
      <c r="J22767" s="88"/>
      <c r="K22767" s="88"/>
    </row>
    <row r="22768" spans="2:11" ht="12" hidden="1" customHeight="1" x14ac:dyDescent="0.2">
      <c r="B22768" s="88"/>
      <c r="C22768" s="88"/>
      <c r="D22768" s="88"/>
      <c r="E22768" s="88"/>
      <c r="F22768" s="88"/>
      <c r="G22768" s="88"/>
      <c r="H22768" s="88"/>
      <c r="I22768" s="88"/>
      <c r="J22768" s="88"/>
      <c r="K22768" s="88"/>
    </row>
    <row r="22769" spans="2:11" ht="12" hidden="1" customHeight="1" x14ac:dyDescent="0.2">
      <c r="B22769" s="88"/>
      <c r="C22769" s="88"/>
      <c r="D22769" s="88"/>
      <c r="E22769" s="88"/>
      <c r="F22769" s="88"/>
      <c r="G22769" s="88"/>
      <c r="H22769" s="88"/>
      <c r="I22769" s="88"/>
      <c r="J22769" s="88"/>
      <c r="K22769" s="88"/>
    </row>
    <row r="22770" spans="2:11" ht="12" hidden="1" customHeight="1" x14ac:dyDescent="0.2">
      <c r="B22770" s="88"/>
      <c r="C22770" s="88"/>
      <c r="D22770" s="88"/>
      <c r="E22770" s="88"/>
      <c r="F22770" s="88"/>
      <c r="G22770" s="88"/>
      <c r="H22770" s="88"/>
      <c r="I22770" s="88"/>
      <c r="J22770" s="88"/>
      <c r="K22770" s="88"/>
    </row>
    <row r="22771" spans="2:11" ht="12" hidden="1" customHeight="1" x14ac:dyDescent="0.2">
      <c r="B22771" s="88"/>
      <c r="C22771" s="88"/>
      <c r="D22771" s="88"/>
      <c r="E22771" s="88"/>
      <c r="F22771" s="88"/>
      <c r="G22771" s="88"/>
      <c r="H22771" s="88"/>
      <c r="I22771" s="88"/>
      <c r="J22771" s="88"/>
      <c r="K22771" s="88"/>
    </row>
    <row r="22772" spans="2:11" ht="12" hidden="1" customHeight="1" x14ac:dyDescent="0.2">
      <c r="B22772" s="88"/>
      <c r="C22772" s="88"/>
      <c r="D22772" s="88"/>
      <c r="E22772" s="88"/>
      <c r="F22772" s="88"/>
      <c r="G22772" s="88"/>
      <c r="H22772" s="88"/>
      <c r="I22772" s="88"/>
      <c r="J22772" s="88"/>
      <c r="K22772" s="88"/>
    </row>
    <row r="22773" spans="2:11" ht="12" hidden="1" customHeight="1" x14ac:dyDescent="0.2">
      <c r="B22773" s="88"/>
      <c r="C22773" s="88"/>
      <c r="D22773" s="88"/>
      <c r="E22773" s="88"/>
      <c r="F22773" s="88"/>
      <c r="G22773" s="88"/>
      <c r="H22773" s="88"/>
      <c r="I22773" s="88"/>
      <c r="J22773" s="88"/>
      <c r="K22773" s="88"/>
    </row>
    <row r="22774" spans="2:11" ht="12" hidden="1" customHeight="1" x14ac:dyDescent="0.2">
      <c r="B22774" s="88"/>
      <c r="C22774" s="88"/>
      <c r="D22774" s="88"/>
      <c r="E22774" s="88"/>
      <c r="F22774" s="88"/>
      <c r="G22774" s="88"/>
      <c r="H22774" s="88"/>
      <c r="I22774" s="88"/>
      <c r="J22774" s="88"/>
      <c r="K22774" s="88"/>
    </row>
    <row r="22775" spans="2:11" ht="12" hidden="1" customHeight="1" x14ac:dyDescent="0.2">
      <c r="B22775" s="88"/>
      <c r="C22775" s="88"/>
      <c r="D22775" s="88"/>
      <c r="E22775" s="88"/>
      <c r="F22775" s="88"/>
      <c r="G22775" s="88"/>
      <c r="H22775" s="88"/>
      <c r="I22775" s="88"/>
      <c r="J22775" s="88"/>
      <c r="K22775" s="88"/>
    </row>
    <row r="22776" spans="2:11" ht="12" hidden="1" customHeight="1" x14ac:dyDescent="0.2">
      <c r="B22776" s="88"/>
      <c r="C22776" s="88"/>
      <c r="D22776" s="88"/>
      <c r="E22776" s="88"/>
      <c r="F22776" s="88"/>
      <c r="G22776" s="88"/>
      <c r="H22776" s="88"/>
      <c r="I22776" s="88"/>
      <c r="J22776" s="88"/>
      <c r="K22776" s="88"/>
    </row>
    <row r="22777" spans="2:11" ht="12" hidden="1" customHeight="1" x14ac:dyDescent="0.2">
      <c r="B22777" s="88"/>
      <c r="C22777" s="88"/>
      <c r="D22777" s="88"/>
      <c r="E22777" s="88"/>
      <c r="F22777" s="88"/>
      <c r="G22777" s="88"/>
      <c r="H22777" s="88"/>
      <c r="I22777" s="88"/>
      <c r="J22777" s="88"/>
      <c r="K22777" s="88"/>
    </row>
    <row r="22778" spans="2:11" ht="12" hidden="1" customHeight="1" x14ac:dyDescent="0.2">
      <c r="B22778" s="88"/>
      <c r="C22778" s="88"/>
      <c r="D22778" s="88"/>
      <c r="E22778" s="88"/>
      <c r="F22778" s="88"/>
      <c r="G22778" s="88"/>
      <c r="H22778" s="88"/>
      <c r="I22778" s="88"/>
      <c r="J22778" s="88"/>
      <c r="K22778" s="88"/>
    </row>
    <row r="22779" spans="2:11" ht="12" hidden="1" customHeight="1" x14ac:dyDescent="0.2">
      <c r="B22779" s="88"/>
      <c r="C22779" s="88"/>
      <c r="D22779" s="88"/>
      <c r="E22779" s="88"/>
      <c r="F22779" s="88"/>
      <c r="G22779" s="88"/>
      <c r="H22779" s="88"/>
      <c r="I22779" s="88"/>
      <c r="J22779" s="88"/>
      <c r="K22779" s="88"/>
    </row>
    <row r="22780" spans="2:11" ht="12" hidden="1" customHeight="1" x14ac:dyDescent="0.2">
      <c r="B22780" s="88"/>
      <c r="C22780" s="88"/>
      <c r="D22780" s="88"/>
      <c r="E22780" s="88"/>
      <c r="F22780" s="88"/>
      <c r="G22780" s="88"/>
      <c r="H22780" s="88"/>
      <c r="I22780" s="88"/>
      <c r="J22780" s="88"/>
      <c r="K22780" s="88"/>
    </row>
    <row r="22781" spans="2:11" ht="12" hidden="1" customHeight="1" x14ac:dyDescent="0.2">
      <c r="B22781" s="88"/>
      <c r="C22781" s="88"/>
      <c r="D22781" s="88"/>
      <c r="E22781" s="88"/>
      <c r="F22781" s="88"/>
      <c r="G22781" s="88"/>
      <c r="H22781" s="88"/>
      <c r="I22781" s="88"/>
      <c r="J22781" s="88"/>
      <c r="K22781" s="88"/>
    </row>
    <row r="22782" spans="2:11" ht="12" hidden="1" customHeight="1" x14ac:dyDescent="0.2">
      <c r="B22782" s="88"/>
      <c r="C22782" s="88"/>
      <c r="D22782" s="88"/>
      <c r="E22782" s="88"/>
      <c r="F22782" s="88"/>
      <c r="G22782" s="88"/>
      <c r="H22782" s="88"/>
      <c r="I22782" s="88"/>
      <c r="J22782" s="88"/>
      <c r="K22782" s="88"/>
    </row>
    <row r="22783" spans="2:11" ht="12" hidden="1" customHeight="1" x14ac:dyDescent="0.2">
      <c r="B22783" s="88"/>
      <c r="C22783" s="88"/>
      <c r="D22783" s="88"/>
      <c r="E22783" s="88"/>
      <c r="F22783" s="88"/>
      <c r="G22783" s="88"/>
      <c r="H22783" s="88"/>
      <c r="I22783" s="88"/>
      <c r="J22783" s="88"/>
      <c r="K22783" s="88"/>
    </row>
    <row r="22784" spans="2:11" ht="12" hidden="1" customHeight="1" x14ac:dyDescent="0.2">
      <c r="B22784" s="88"/>
      <c r="C22784" s="88"/>
      <c r="D22784" s="88"/>
      <c r="E22784" s="88"/>
      <c r="F22784" s="88"/>
      <c r="G22784" s="88"/>
      <c r="H22784" s="88"/>
      <c r="I22784" s="88"/>
      <c r="J22784" s="88"/>
      <c r="K22784" s="88"/>
    </row>
    <row r="22785" spans="2:11" ht="12" hidden="1" customHeight="1" x14ac:dyDescent="0.2">
      <c r="B22785" s="88"/>
      <c r="C22785" s="88"/>
      <c r="D22785" s="88"/>
      <c r="E22785" s="88"/>
      <c r="F22785" s="88"/>
      <c r="G22785" s="88"/>
      <c r="H22785" s="88"/>
      <c r="I22785" s="88"/>
      <c r="J22785" s="88"/>
      <c r="K22785" s="88"/>
    </row>
    <row r="22786" spans="2:11" ht="12" hidden="1" customHeight="1" x14ac:dyDescent="0.2">
      <c r="B22786" s="88"/>
      <c r="C22786" s="88"/>
      <c r="D22786" s="88"/>
      <c r="E22786" s="88"/>
      <c r="F22786" s="88"/>
      <c r="G22786" s="88"/>
      <c r="H22786" s="88"/>
      <c r="I22786" s="88"/>
      <c r="J22786" s="88"/>
      <c r="K22786" s="88"/>
    </row>
    <row r="22787" spans="2:11" ht="12" hidden="1" customHeight="1" x14ac:dyDescent="0.2">
      <c r="B22787" s="88"/>
      <c r="C22787" s="88"/>
      <c r="D22787" s="88"/>
      <c r="E22787" s="88"/>
      <c r="F22787" s="88"/>
      <c r="G22787" s="88"/>
      <c r="H22787" s="88"/>
      <c r="I22787" s="88"/>
      <c r="J22787" s="88"/>
      <c r="K22787" s="88"/>
    </row>
    <row r="22788" spans="2:11" ht="12" hidden="1" customHeight="1" x14ac:dyDescent="0.2">
      <c r="B22788" s="88"/>
      <c r="C22788" s="88"/>
      <c r="D22788" s="88"/>
      <c r="E22788" s="88"/>
      <c r="F22788" s="88"/>
      <c r="G22788" s="88"/>
      <c r="H22788" s="88"/>
      <c r="I22788" s="88"/>
      <c r="J22788" s="88"/>
      <c r="K22788" s="88"/>
    </row>
    <row r="22789" spans="2:11" ht="12" hidden="1" customHeight="1" x14ac:dyDescent="0.2">
      <c r="B22789" s="88"/>
      <c r="C22789" s="88"/>
      <c r="D22789" s="88"/>
      <c r="E22789" s="88"/>
      <c r="F22789" s="88"/>
      <c r="G22789" s="88"/>
      <c r="H22789" s="88"/>
      <c r="I22789" s="88"/>
      <c r="J22789" s="88"/>
      <c r="K22789" s="88"/>
    </row>
    <row r="22790" spans="2:11" ht="12" hidden="1" customHeight="1" x14ac:dyDescent="0.2">
      <c r="B22790" s="88"/>
      <c r="C22790" s="88"/>
      <c r="D22790" s="88"/>
      <c r="E22790" s="88"/>
      <c r="F22790" s="88"/>
      <c r="G22790" s="88"/>
      <c r="H22790" s="88"/>
      <c r="I22790" s="88"/>
      <c r="J22790" s="88"/>
      <c r="K22790" s="88"/>
    </row>
    <row r="22791" spans="2:11" ht="12" hidden="1" customHeight="1" x14ac:dyDescent="0.2">
      <c r="B22791" s="88"/>
      <c r="C22791" s="88"/>
      <c r="D22791" s="88"/>
      <c r="E22791" s="88"/>
      <c r="F22791" s="88"/>
      <c r="G22791" s="88"/>
      <c r="H22791" s="88"/>
      <c r="I22791" s="88"/>
      <c r="J22791" s="88"/>
      <c r="K22791" s="88"/>
    </row>
    <row r="22792" spans="2:11" ht="12" hidden="1" customHeight="1" x14ac:dyDescent="0.2">
      <c r="B22792" s="88"/>
      <c r="C22792" s="88"/>
      <c r="D22792" s="88"/>
      <c r="E22792" s="88"/>
      <c r="F22792" s="88"/>
      <c r="G22792" s="88"/>
      <c r="H22792" s="88"/>
      <c r="I22792" s="88"/>
      <c r="J22792" s="88"/>
      <c r="K22792" s="88"/>
    </row>
    <row r="22793" spans="2:11" ht="12" hidden="1" customHeight="1" x14ac:dyDescent="0.2">
      <c r="B22793" s="88"/>
      <c r="C22793" s="88"/>
      <c r="D22793" s="88"/>
      <c r="E22793" s="88"/>
      <c r="F22793" s="88"/>
      <c r="G22793" s="88"/>
      <c r="H22793" s="88"/>
      <c r="I22793" s="88"/>
      <c r="J22793" s="88"/>
      <c r="K22793" s="88"/>
    </row>
    <row r="22794" spans="2:11" ht="12" hidden="1" customHeight="1" x14ac:dyDescent="0.2">
      <c r="B22794" s="88"/>
      <c r="C22794" s="88"/>
      <c r="D22794" s="88"/>
      <c r="E22794" s="88"/>
      <c r="F22794" s="88"/>
      <c r="G22794" s="88"/>
      <c r="H22794" s="88"/>
      <c r="I22794" s="88"/>
      <c r="J22794" s="88"/>
      <c r="K22794" s="88"/>
    </row>
    <row r="22795" spans="2:11" ht="12" hidden="1" customHeight="1" x14ac:dyDescent="0.2">
      <c r="B22795" s="88"/>
      <c r="C22795" s="88"/>
      <c r="D22795" s="88"/>
      <c r="E22795" s="88"/>
      <c r="F22795" s="88"/>
      <c r="G22795" s="88"/>
      <c r="H22795" s="88"/>
      <c r="I22795" s="88"/>
      <c r="J22795" s="88"/>
      <c r="K22795" s="88"/>
    </row>
    <row r="22796" spans="2:11" ht="12" hidden="1" customHeight="1" x14ac:dyDescent="0.2">
      <c r="B22796" s="88"/>
      <c r="C22796" s="88"/>
      <c r="D22796" s="88"/>
      <c r="E22796" s="88"/>
      <c r="F22796" s="88"/>
      <c r="G22796" s="88"/>
      <c r="H22796" s="88"/>
      <c r="I22796" s="88"/>
      <c r="J22796" s="88"/>
      <c r="K22796" s="88"/>
    </row>
    <row r="22797" spans="2:11" ht="12" hidden="1" customHeight="1" x14ac:dyDescent="0.2">
      <c r="B22797" s="88"/>
      <c r="C22797" s="88"/>
      <c r="D22797" s="88"/>
      <c r="E22797" s="88"/>
      <c r="F22797" s="88"/>
      <c r="G22797" s="88"/>
      <c r="H22797" s="88"/>
      <c r="I22797" s="88"/>
      <c r="J22797" s="88"/>
      <c r="K22797" s="88"/>
    </row>
    <row r="22798" spans="2:11" ht="12" hidden="1" customHeight="1" x14ac:dyDescent="0.2">
      <c r="B22798" s="88"/>
      <c r="C22798" s="88"/>
      <c r="D22798" s="88"/>
      <c r="E22798" s="88"/>
      <c r="F22798" s="88"/>
      <c r="G22798" s="88"/>
      <c r="H22798" s="88"/>
      <c r="I22798" s="88"/>
      <c r="J22798" s="88"/>
      <c r="K22798" s="88"/>
    </row>
    <row r="22799" spans="2:11" ht="12" hidden="1" customHeight="1" x14ac:dyDescent="0.2">
      <c r="B22799" s="88"/>
      <c r="C22799" s="88"/>
      <c r="D22799" s="88"/>
      <c r="E22799" s="88"/>
      <c r="F22799" s="88"/>
      <c r="G22799" s="88"/>
      <c r="H22799" s="88"/>
      <c r="I22799" s="88"/>
      <c r="J22799" s="88"/>
      <c r="K22799" s="88"/>
    </row>
    <row r="22800" spans="2:11" ht="12" hidden="1" customHeight="1" x14ac:dyDescent="0.2">
      <c r="B22800" s="88"/>
      <c r="C22800" s="88"/>
      <c r="D22800" s="88"/>
      <c r="E22800" s="88"/>
      <c r="F22800" s="88"/>
      <c r="G22800" s="88"/>
      <c r="H22800" s="88"/>
      <c r="I22800" s="88"/>
      <c r="J22800" s="88"/>
      <c r="K22800" s="88"/>
    </row>
    <row r="22801" spans="2:11" ht="12" hidden="1" customHeight="1" x14ac:dyDescent="0.2">
      <c r="B22801" s="88"/>
      <c r="C22801" s="88"/>
      <c r="D22801" s="88"/>
      <c r="E22801" s="88"/>
      <c r="F22801" s="88"/>
      <c r="G22801" s="88"/>
      <c r="H22801" s="88"/>
      <c r="I22801" s="88"/>
      <c r="J22801" s="88"/>
      <c r="K22801" s="88"/>
    </row>
    <row r="22802" spans="2:11" ht="12" hidden="1" customHeight="1" x14ac:dyDescent="0.2">
      <c r="B22802" s="88"/>
      <c r="C22802" s="88"/>
      <c r="D22802" s="88"/>
      <c r="E22802" s="88"/>
      <c r="F22802" s="88"/>
      <c r="G22802" s="88"/>
      <c r="H22802" s="88"/>
      <c r="I22802" s="88"/>
      <c r="J22802" s="88"/>
      <c r="K22802" s="88"/>
    </row>
    <row r="22803" spans="2:11" ht="12" hidden="1" customHeight="1" x14ac:dyDescent="0.2">
      <c r="B22803" s="88"/>
      <c r="C22803" s="88"/>
      <c r="D22803" s="88"/>
      <c r="E22803" s="88"/>
      <c r="F22803" s="88"/>
      <c r="G22803" s="88"/>
      <c r="H22803" s="88"/>
      <c r="I22803" s="88"/>
      <c r="J22803" s="88"/>
      <c r="K22803" s="88"/>
    </row>
    <row r="22804" spans="2:11" ht="12" hidden="1" customHeight="1" x14ac:dyDescent="0.2">
      <c r="B22804" s="88"/>
      <c r="C22804" s="88"/>
      <c r="D22804" s="88"/>
      <c r="E22804" s="88"/>
      <c r="F22804" s="88"/>
      <c r="G22804" s="88"/>
      <c r="H22804" s="88"/>
      <c r="I22804" s="88"/>
      <c r="J22804" s="88"/>
      <c r="K22804" s="88"/>
    </row>
    <row r="22805" spans="2:11" ht="12" hidden="1" customHeight="1" x14ac:dyDescent="0.2">
      <c r="B22805" s="88"/>
      <c r="C22805" s="88"/>
      <c r="D22805" s="88"/>
      <c r="E22805" s="88"/>
      <c r="F22805" s="88"/>
      <c r="G22805" s="88"/>
      <c r="H22805" s="88"/>
      <c r="I22805" s="88"/>
      <c r="J22805" s="88"/>
      <c r="K22805" s="88"/>
    </row>
    <row r="22806" spans="2:11" ht="12" hidden="1" customHeight="1" x14ac:dyDescent="0.2">
      <c r="B22806" s="88"/>
      <c r="C22806" s="88"/>
      <c r="D22806" s="88"/>
      <c r="E22806" s="88"/>
      <c r="F22806" s="88"/>
      <c r="G22806" s="88"/>
      <c r="H22806" s="88"/>
      <c r="I22806" s="88"/>
      <c r="J22806" s="88"/>
      <c r="K22806" s="88"/>
    </row>
    <row r="22807" spans="2:11" ht="12" hidden="1" customHeight="1" x14ac:dyDescent="0.2">
      <c r="B22807" s="88"/>
      <c r="C22807" s="88"/>
      <c r="D22807" s="88"/>
      <c r="E22807" s="88"/>
      <c r="F22807" s="88"/>
      <c r="G22807" s="88"/>
      <c r="H22807" s="88"/>
      <c r="I22807" s="88"/>
      <c r="J22807" s="88"/>
      <c r="K22807" s="88"/>
    </row>
    <row r="22808" spans="2:11" ht="12" hidden="1" customHeight="1" x14ac:dyDescent="0.2">
      <c r="B22808" s="88"/>
      <c r="C22808" s="88"/>
      <c r="D22808" s="88"/>
      <c r="E22808" s="88"/>
      <c r="F22808" s="88"/>
      <c r="G22808" s="88"/>
      <c r="H22808" s="88"/>
      <c r="I22808" s="88"/>
      <c r="J22808" s="88"/>
      <c r="K22808" s="88"/>
    </row>
    <row r="22809" spans="2:11" ht="12" hidden="1" customHeight="1" x14ac:dyDescent="0.2">
      <c r="B22809" s="88"/>
      <c r="C22809" s="88"/>
      <c r="D22809" s="88"/>
      <c r="E22809" s="88"/>
      <c r="F22809" s="88"/>
      <c r="G22809" s="88"/>
      <c r="H22809" s="88"/>
      <c r="I22809" s="88"/>
      <c r="J22809" s="88"/>
      <c r="K22809" s="88"/>
    </row>
    <row r="22810" spans="2:11" ht="12" hidden="1" customHeight="1" x14ac:dyDescent="0.2">
      <c r="B22810" s="88"/>
      <c r="C22810" s="88"/>
      <c r="D22810" s="88"/>
      <c r="E22810" s="88"/>
      <c r="F22810" s="88"/>
      <c r="G22810" s="88"/>
      <c r="H22810" s="88"/>
      <c r="I22810" s="88"/>
      <c r="J22810" s="88"/>
      <c r="K22810" s="88"/>
    </row>
    <row r="22811" spans="2:11" ht="12" hidden="1" customHeight="1" x14ac:dyDescent="0.2">
      <c r="B22811" s="88"/>
      <c r="C22811" s="88"/>
      <c r="D22811" s="88"/>
      <c r="E22811" s="88"/>
      <c r="F22811" s="88"/>
      <c r="G22811" s="88"/>
      <c r="H22811" s="88"/>
      <c r="I22811" s="88"/>
      <c r="J22811" s="88"/>
      <c r="K22811" s="88"/>
    </row>
    <row r="22812" spans="2:11" ht="12" hidden="1" customHeight="1" x14ac:dyDescent="0.2">
      <c r="B22812" s="88"/>
      <c r="C22812" s="88"/>
      <c r="D22812" s="88"/>
      <c r="E22812" s="88"/>
      <c r="F22812" s="88"/>
      <c r="G22812" s="88"/>
      <c r="H22812" s="88"/>
      <c r="I22812" s="88"/>
      <c r="J22812" s="88"/>
      <c r="K22812" s="88"/>
    </row>
    <row r="22813" spans="2:11" ht="12" hidden="1" customHeight="1" x14ac:dyDescent="0.2">
      <c r="B22813" s="88"/>
      <c r="C22813" s="88"/>
      <c r="D22813" s="88"/>
      <c r="E22813" s="88"/>
      <c r="F22813" s="88"/>
      <c r="G22813" s="88"/>
      <c r="H22813" s="88"/>
      <c r="I22813" s="88"/>
      <c r="J22813" s="88"/>
      <c r="K22813" s="88"/>
    </row>
    <row r="22814" spans="2:11" ht="12" hidden="1" customHeight="1" x14ac:dyDescent="0.2">
      <c r="B22814" s="88"/>
      <c r="C22814" s="88"/>
      <c r="D22814" s="88"/>
      <c r="E22814" s="88"/>
      <c r="F22814" s="88"/>
      <c r="G22814" s="88"/>
      <c r="H22814" s="88"/>
      <c r="I22814" s="88"/>
      <c r="J22814" s="88"/>
      <c r="K22814" s="88"/>
    </row>
    <row r="22815" spans="2:11" ht="12" hidden="1" customHeight="1" x14ac:dyDescent="0.2">
      <c r="B22815" s="88"/>
      <c r="C22815" s="88"/>
      <c r="D22815" s="88"/>
      <c r="E22815" s="88"/>
      <c r="F22815" s="88"/>
      <c r="G22815" s="88"/>
      <c r="H22815" s="88"/>
      <c r="I22815" s="88"/>
      <c r="J22815" s="88"/>
      <c r="K22815" s="88"/>
    </row>
    <row r="22816" spans="2:11" ht="12" hidden="1" customHeight="1" x14ac:dyDescent="0.2">
      <c r="B22816" s="88"/>
      <c r="C22816" s="88"/>
      <c r="D22816" s="88"/>
      <c r="E22816" s="88"/>
      <c r="F22816" s="88"/>
      <c r="G22816" s="88"/>
      <c r="H22816" s="88"/>
      <c r="I22816" s="88"/>
      <c r="J22816" s="88"/>
      <c r="K22816" s="88"/>
    </row>
    <row r="22817" spans="2:11" ht="12" hidden="1" customHeight="1" x14ac:dyDescent="0.2">
      <c r="B22817" s="88"/>
      <c r="C22817" s="88"/>
      <c r="D22817" s="88"/>
      <c r="E22817" s="88"/>
      <c r="F22817" s="88"/>
      <c r="G22817" s="88"/>
      <c r="H22817" s="88"/>
      <c r="I22817" s="88"/>
      <c r="J22817" s="88"/>
      <c r="K22817" s="88"/>
    </row>
    <row r="22818" spans="2:11" ht="12" hidden="1" customHeight="1" x14ac:dyDescent="0.2">
      <c r="B22818" s="88"/>
      <c r="C22818" s="88"/>
      <c r="D22818" s="88"/>
      <c r="E22818" s="88"/>
      <c r="F22818" s="88"/>
      <c r="G22818" s="88"/>
      <c r="H22818" s="88"/>
      <c r="I22818" s="88"/>
      <c r="J22818" s="88"/>
      <c r="K22818" s="88"/>
    </row>
    <row r="22819" spans="2:11" ht="12" hidden="1" customHeight="1" x14ac:dyDescent="0.2">
      <c r="B22819" s="88"/>
      <c r="C22819" s="88"/>
      <c r="D22819" s="88"/>
      <c r="E22819" s="88"/>
      <c r="F22819" s="88"/>
      <c r="G22819" s="88"/>
      <c r="H22819" s="88"/>
      <c r="I22819" s="88"/>
      <c r="J22819" s="88"/>
      <c r="K22819" s="88"/>
    </row>
    <row r="22820" spans="2:11" ht="12" hidden="1" customHeight="1" x14ac:dyDescent="0.2">
      <c r="B22820" s="88"/>
      <c r="C22820" s="88"/>
      <c r="D22820" s="88"/>
      <c r="E22820" s="88"/>
      <c r="F22820" s="88"/>
      <c r="G22820" s="88"/>
      <c r="H22820" s="88"/>
      <c r="I22820" s="88"/>
      <c r="J22820" s="88"/>
      <c r="K22820" s="88"/>
    </row>
    <row r="22821" spans="2:11" ht="12" hidden="1" customHeight="1" x14ac:dyDescent="0.2">
      <c r="B22821" s="88"/>
      <c r="C22821" s="88"/>
      <c r="D22821" s="88"/>
      <c r="E22821" s="88"/>
      <c r="F22821" s="88"/>
      <c r="G22821" s="88"/>
      <c r="H22821" s="88"/>
      <c r="I22821" s="88"/>
      <c r="J22821" s="88"/>
      <c r="K22821" s="88"/>
    </row>
    <row r="22822" spans="2:11" ht="12" hidden="1" customHeight="1" x14ac:dyDescent="0.2">
      <c r="B22822" s="88"/>
      <c r="C22822" s="88"/>
      <c r="D22822" s="88"/>
      <c r="E22822" s="88"/>
      <c r="F22822" s="88"/>
      <c r="G22822" s="88"/>
      <c r="H22822" s="88"/>
      <c r="I22822" s="88"/>
      <c r="J22822" s="88"/>
      <c r="K22822" s="88"/>
    </row>
    <row r="22823" spans="2:11" ht="12" hidden="1" customHeight="1" x14ac:dyDescent="0.2">
      <c r="B22823" s="88"/>
      <c r="C22823" s="88"/>
      <c r="D22823" s="88"/>
      <c r="E22823" s="88"/>
      <c r="F22823" s="88"/>
      <c r="G22823" s="88"/>
      <c r="H22823" s="88"/>
      <c r="I22823" s="88"/>
      <c r="J22823" s="88"/>
      <c r="K22823" s="88"/>
    </row>
    <row r="22824" spans="2:11" ht="12" hidden="1" customHeight="1" x14ac:dyDescent="0.2">
      <c r="B22824" s="88"/>
      <c r="C22824" s="88"/>
      <c r="D22824" s="88"/>
      <c r="E22824" s="88"/>
      <c r="F22824" s="88"/>
      <c r="G22824" s="88"/>
      <c r="H22824" s="88"/>
      <c r="I22824" s="88"/>
      <c r="J22824" s="88"/>
      <c r="K22824" s="88"/>
    </row>
    <row r="22825" spans="2:11" ht="12" hidden="1" customHeight="1" x14ac:dyDescent="0.2">
      <c r="B22825" s="88"/>
      <c r="C22825" s="88"/>
      <c r="D22825" s="88"/>
      <c r="E22825" s="88"/>
      <c r="F22825" s="88"/>
      <c r="G22825" s="88"/>
      <c r="H22825" s="88"/>
      <c r="I22825" s="88"/>
      <c r="J22825" s="88"/>
      <c r="K22825" s="88"/>
    </row>
    <row r="22826" spans="2:11" ht="12" hidden="1" customHeight="1" x14ac:dyDescent="0.2">
      <c r="B22826" s="88"/>
      <c r="C22826" s="88"/>
      <c r="D22826" s="88"/>
      <c r="E22826" s="88"/>
      <c r="F22826" s="88"/>
      <c r="G22826" s="88"/>
      <c r="H22826" s="88"/>
      <c r="I22826" s="88"/>
      <c r="J22826" s="88"/>
      <c r="K22826" s="88"/>
    </row>
    <row r="22827" spans="2:11" ht="12" hidden="1" customHeight="1" x14ac:dyDescent="0.2">
      <c r="B22827" s="88"/>
      <c r="C22827" s="88"/>
      <c r="D22827" s="88"/>
      <c r="E22827" s="88"/>
      <c r="F22827" s="88"/>
      <c r="G22827" s="88"/>
      <c r="H22827" s="88"/>
      <c r="I22827" s="88"/>
      <c r="J22827" s="88"/>
      <c r="K22827" s="88"/>
    </row>
    <row r="22828" spans="2:11" ht="12" hidden="1" customHeight="1" x14ac:dyDescent="0.2">
      <c r="B22828" s="88"/>
      <c r="C22828" s="88"/>
      <c r="D22828" s="88"/>
      <c r="E22828" s="88"/>
      <c r="F22828" s="88"/>
      <c r="G22828" s="88"/>
      <c r="H22828" s="88"/>
      <c r="I22828" s="88"/>
      <c r="J22828" s="88"/>
      <c r="K22828" s="88"/>
    </row>
    <row r="22829" spans="2:11" ht="12" hidden="1" customHeight="1" x14ac:dyDescent="0.2">
      <c r="B22829" s="88"/>
      <c r="C22829" s="88"/>
      <c r="D22829" s="88"/>
      <c r="E22829" s="88"/>
      <c r="F22829" s="88"/>
      <c r="G22829" s="88"/>
      <c r="H22829" s="88"/>
      <c r="I22829" s="88"/>
      <c r="J22829" s="88"/>
      <c r="K22829" s="88"/>
    </row>
    <row r="22830" spans="2:11" ht="12" hidden="1" customHeight="1" x14ac:dyDescent="0.2">
      <c r="B22830" s="88"/>
      <c r="C22830" s="88"/>
      <c r="D22830" s="88"/>
      <c r="E22830" s="88"/>
      <c r="F22830" s="88"/>
      <c r="G22830" s="88"/>
      <c r="H22830" s="88"/>
      <c r="I22830" s="88"/>
      <c r="J22830" s="88"/>
      <c r="K22830" s="88"/>
    </row>
    <row r="22831" spans="2:11" ht="12" hidden="1" customHeight="1" x14ac:dyDescent="0.2">
      <c r="B22831" s="88"/>
      <c r="C22831" s="88"/>
      <c r="D22831" s="88"/>
      <c r="E22831" s="88"/>
      <c r="F22831" s="88"/>
      <c r="G22831" s="88"/>
      <c r="H22831" s="88"/>
      <c r="I22831" s="88"/>
      <c r="J22831" s="88"/>
      <c r="K22831" s="88"/>
    </row>
    <row r="22832" spans="2:11" ht="12" hidden="1" customHeight="1" x14ac:dyDescent="0.2">
      <c r="B22832" s="88"/>
      <c r="C22832" s="88"/>
      <c r="D22832" s="88"/>
      <c r="E22832" s="88"/>
      <c r="F22832" s="88"/>
      <c r="G22832" s="88"/>
      <c r="H22832" s="88"/>
      <c r="I22832" s="88"/>
      <c r="J22832" s="88"/>
      <c r="K22832" s="88"/>
    </row>
    <row r="22833" spans="2:11" ht="12" hidden="1" customHeight="1" x14ac:dyDescent="0.2">
      <c r="B22833" s="88"/>
      <c r="C22833" s="88"/>
      <c r="D22833" s="88"/>
      <c r="E22833" s="88"/>
      <c r="F22833" s="88"/>
      <c r="G22833" s="88"/>
      <c r="H22833" s="88"/>
      <c r="I22833" s="88"/>
      <c r="J22833" s="88"/>
      <c r="K22833" s="88"/>
    </row>
    <row r="22834" spans="2:11" ht="12" hidden="1" customHeight="1" x14ac:dyDescent="0.2">
      <c r="B22834" s="88"/>
      <c r="C22834" s="88"/>
      <c r="D22834" s="88"/>
      <c r="E22834" s="88"/>
      <c r="F22834" s="88"/>
      <c r="G22834" s="88"/>
      <c r="H22834" s="88"/>
      <c r="I22834" s="88"/>
      <c r="J22834" s="88"/>
      <c r="K22834" s="88"/>
    </row>
    <row r="22835" spans="2:11" ht="12" hidden="1" customHeight="1" x14ac:dyDescent="0.2">
      <c r="B22835" s="88"/>
      <c r="C22835" s="88"/>
      <c r="D22835" s="88"/>
      <c r="E22835" s="88"/>
      <c r="F22835" s="88"/>
      <c r="G22835" s="88"/>
      <c r="H22835" s="88"/>
      <c r="I22835" s="88"/>
      <c r="J22835" s="88"/>
      <c r="K22835" s="88"/>
    </row>
    <row r="22836" spans="2:11" ht="12" hidden="1" customHeight="1" x14ac:dyDescent="0.2">
      <c r="B22836" s="88"/>
      <c r="C22836" s="88"/>
      <c r="D22836" s="88"/>
      <c r="E22836" s="88"/>
      <c r="F22836" s="88"/>
      <c r="G22836" s="88"/>
      <c r="H22836" s="88"/>
      <c r="I22836" s="88"/>
      <c r="J22836" s="88"/>
      <c r="K22836" s="88"/>
    </row>
    <row r="22837" spans="2:11" ht="12" hidden="1" customHeight="1" x14ac:dyDescent="0.2">
      <c r="B22837" s="88"/>
      <c r="C22837" s="88"/>
      <c r="D22837" s="88"/>
      <c r="E22837" s="88"/>
      <c r="F22837" s="88"/>
      <c r="G22837" s="88"/>
      <c r="H22837" s="88"/>
      <c r="I22837" s="88"/>
      <c r="J22837" s="88"/>
      <c r="K22837" s="88"/>
    </row>
    <row r="22838" spans="2:11" ht="12" hidden="1" customHeight="1" x14ac:dyDescent="0.2">
      <c r="B22838" s="88"/>
      <c r="C22838" s="88"/>
      <c r="D22838" s="88"/>
      <c r="E22838" s="88"/>
      <c r="F22838" s="88"/>
      <c r="G22838" s="88"/>
      <c r="H22838" s="88"/>
      <c r="I22838" s="88"/>
      <c r="J22838" s="88"/>
      <c r="K22838" s="88"/>
    </row>
    <row r="22839" spans="2:11" ht="12" hidden="1" customHeight="1" x14ac:dyDescent="0.2">
      <c r="B22839" s="88"/>
      <c r="C22839" s="88"/>
      <c r="D22839" s="88"/>
      <c r="E22839" s="88"/>
      <c r="F22839" s="88"/>
      <c r="G22839" s="88"/>
      <c r="H22839" s="88"/>
      <c r="I22839" s="88"/>
      <c r="J22839" s="88"/>
      <c r="K22839" s="88"/>
    </row>
    <row r="22840" spans="2:11" ht="12" hidden="1" customHeight="1" x14ac:dyDescent="0.2">
      <c r="B22840" s="88"/>
      <c r="C22840" s="88"/>
      <c r="D22840" s="88"/>
      <c r="E22840" s="88"/>
      <c r="F22840" s="88"/>
      <c r="G22840" s="88"/>
      <c r="H22840" s="88"/>
      <c r="I22840" s="88"/>
      <c r="J22840" s="88"/>
      <c r="K22840" s="88"/>
    </row>
    <row r="22841" spans="2:11" ht="12" hidden="1" customHeight="1" x14ac:dyDescent="0.2">
      <c r="B22841" s="88"/>
      <c r="C22841" s="88"/>
      <c r="D22841" s="88"/>
      <c r="E22841" s="88"/>
      <c r="F22841" s="88"/>
      <c r="G22841" s="88"/>
      <c r="H22841" s="88"/>
      <c r="I22841" s="88"/>
      <c r="J22841" s="88"/>
      <c r="K22841" s="88"/>
    </row>
    <row r="22842" spans="2:11" ht="12" hidden="1" customHeight="1" x14ac:dyDescent="0.2">
      <c r="B22842" s="88"/>
      <c r="C22842" s="88"/>
      <c r="D22842" s="88"/>
      <c r="E22842" s="88"/>
      <c r="F22842" s="88"/>
      <c r="G22842" s="88"/>
      <c r="H22842" s="88"/>
      <c r="I22842" s="88"/>
      <c r="J22842" s="88"/>
      <c r="K22842" s="88"/>
    </row>
    <row r="22843" spans="2:11" ht="12" hidden="1" customHeight="1" x14ac:dyDescent="0.2">
      <c r="B22843" s="88"/>
      <c r="C22843" s="88"/>
      <c r="D22843" s="88"/>
      <c r="E22843" s="88"/>
      <c r="F22843" s="88"/>
      <c r="G22843" s="88"/>
      <c r="H22843" s="88"/>
      <c r="I22843" s="88"/>
      <c r="J22843" s="88"/>
      <c r="K22843" s="88"/>
    </row>
    <row r="22844" spans="2:11" ht="12" hidden="1" customHeight="1" x14ac:dyDescent="0.2">
      <c r="B22844" s="88"/>
      <c r="C22844" s="88"/>
      <c r="D22844" s="88"/>
      <c r="E22844" s="88"/>
      <c r="F22844" s="88"/>
      <c r="G22844" s="88"/>
      <c r="H22844" s="88"/>
      <c r="I22844" s="88"/>
      <c r="J22844" s="88"/>
      <c r="K22844" s="88"/>
    </row>
    <row r="22845" spans="2:11" ht="12" hidden="1" customHeight="1" x14ac:dyDescent="0.2">
      <c r="B22845" s="88"/>
      <c r="C22845" s="88"/>
      <c r="D22845" s="88"/>
      <c r="E22845" s="88"/>
      <c r="F22845" s="88"/>
      <c r="G22845" s="88"/>
      <c r="H22845" s="88"/>
      <c r="I22845" s="88"/>
      <c r="J22845" s="88"/>
      <c r="K22845" s="88"/>
    </row>
    <row r="22846" spans="2:11" ht="12" hidden="1" customHeight="1" x14ac:dyDescent="0.2">
      <c r="B22846" s="88"/>
      <c r="C22846" s="88"/>
      <c r="D22846" s="88"/>
      <c r="E22846" s="88"/>
      <c r="F22846" s="88"/>
      <c r="G22846" s="88"/>
      <c r="H22846" s="88"/>
      <c r="I22846" s="88"/>
      <c r="J22846" s="88"/>
      <c r="K22846" s="88"/>
    </row>
    <row r="22847" spans="2:11" ht="12" hidden="1" customHeight="1" x14ac:dyDescent="0.2">
      <c r="B22847" s="88"/>
      <c r="C22847" s="88"/>
      <c r="D22847" s="88"/>
      <c r="E22847" s="88"/>
      <c r="F22847" s="88"/>
      <c r="G22847" s="88"/>
      <c r="H22847" s="88"/>
      <c r="I22847" s="88"/>
      <c r="J22847" s="88"/>
      <c r="K22847" s="88"/>
    </row>
    <row r="22848" spans="2:11" ht="12" hidden="1" customHeight="1" x14ac:dyDescent="0.2">
      <c r="B22848" s="88"/>
      <c r="C22848" s="88"/>
      <c r="D22848" s="88"/>
      <c r="E22848" s="88"/>
      <c r="F22848" s="88"/>
      <c r="G22848" s="88"/>
      <c r="H22848" s="88"/>
      <c r="I22848" s="88"/>
      <c r="J22848" s="88"/>
      <c r="K22848" s="88"/>
    </row>
    <row r="22849" spans="2:11" ht="12" hidden="1" customHeight="1" x14ac:dyDescent="0.2">
      <c r="B22849" s="88"/>
      <c r="C22849" s="88"/>
      <c r="D22849" s="88"/>
      <c r="E22849" s="88"/>
      <c r="F22849" s="88"/>
      <c r="G22849" s="88"/>
      <c r="H22849" s="88"/>
      <c r="I22849" s="88"/>
      <c r="J22849" s="88"/>
      <c r="K22849" s="88"/>
    </row>
    <row r="22850" spans="2:11" ht="12" hidden="1" customHeight="1" x14ac:dyDescent="0.2">
      <c r="B22850" s="88"/>
      <c r="C22850" s="88"/>
      <c r="D22850" s="88"/>
      <c r="E22850" s="88"/>
      <c r="F22850" s="88"/>
      <c r="G22850" s="88"/>
      <c r="H22850" s="88"/>
      <c r="I22850" s="88"/>
      <c r="J22850" s="88"/>
      <c r="K22850" s="88"/>
    </row>
    <row r="22851" spans="2:11" ht="12" hidden="1" customHeight="1" x14ac:dyDescent="0.2">
      <c r="B22851" s="88"/>
      <c r="C22851" s="88"/>
      <c r="D22851" s="88"/>
      <c r="E22851" s="88"/>
      <c r="F22851" s="88"/>
      <c r="G22851" s="88"/>
      <c r="H22851" s="88"/>
      <c r="I22851" s="88"/>
      <c r="J22851" s="88"/>
      <c r="K22851" s="88"/>
    </row>
    <row r="22852" spans="2:11" ht="12" hidden="1" customHeight="1" x14ac:dyDescent="0.2">
      <c r="B22852" s="88"/>
      <c r="C22852" s="88"/>
      <c r="D22852" s="88"/>
      <c r="E22852" s="88"/>
      <c r="F22852" s="88"/>
      <c r="G22852" s="88"/>
      <c r="H22852" s="88"/>
      <c r="I22852" s="88"/>
      <c r="J22852" s="88"/>
      <c r="K22852" s="88"/>
    </row>
    <row r="22853" spans="2:11" ht="12" hidden="1" customHeight="1" x14ac:dyDescent="0.2">
      <c r="B22853" s="88"/>
      <c r="C22853" s="88"/>
      <c r="D22853" s="88"/>
      <c r="E22853" s="88"/>
      <c r="F22853" s="88"/>
      <c r="G22853" s="88"/>
      <c r="H22853" s="88"/>
      <c r="I22853" s="88"/>
      <c r="J22853" s="88"/>
      <c r="K22853" s="88"/>
    </row>
    <row r="22854" spans="2:11" ht="12" hidden="1" customHeight="1" x14ac:dyDescent="0.2">
      <c r="B22854" s="88"/>
      <c r="C22854" s="88"/>
      <c r="D22854" s="88"/>
      <c r="E22854" s="88"/>
      <c r="F22854" s="88"/>
      <c r="G22854" s="88"/>
      <c r="H22854" s="88"/>
      <c r="I22854" s="88"/>
      <c r="J22854" s="88"/>
      <c r="K22854" s="88"/>
    </row>
    <row r="22855" spans="2:11" ht="12" hidden="1" customHeight="1" x14ac:dyDescent="0.2">
      <c r="B22855" s="88"/>
      <c r="C22855" s="88"/>
      <c r="D22855" s="88"/>
      <c r="E22855" s="88"/>
      <c r="F22855" s="88"/>
      <c r="G22855" s="88"/>
      <c r="H22855" s="88"/>
      <c r="I22855" s="88"/>
      <c r="J22855" s="88"/>
      <c r="K22855" s="88"/>
    </row>
    <row r="22856" spans="2:11" ht="12" hidden="1" customHeight="1" x14ac:dyDescent="0.2">
      <c r="B22856" s="88"/>
      <c r="C22856" s="88"/>
      <c r="D22856" s="88"/>
      <c r="E22856" s="88"/>
      <c r="F22856" s="88"/>
      <c r="G22856" s="88"/>
      <c r="H22856" s="88"/>
      <c r="I22856" s="88"/>
      <c r="J22856" s="88"/>
      <c r="K22856" s="88"/>
    </row>
    <row r="22857" spans="2:11" ht="12" hidden="1" customHeight="1" x14ac:dyDescent="0.2">
      <c r="B22857" s="88"/>
      <c r="C22857" s="88"/>
      <c r="D22857" s="88"/>
      <c r="E22857" s="88"/>
      <c r="F22857" s="88"/>
      <c r="G22857" s="88"/>
      <c r="H22857" s="88"/>
      <c r="I22857" s="88"/>
      <c r="J22857" s="88"/>
      <c r="K22857" s="88"/>
    </row>
    <row r="22858" spans="2:11" ht="12" hidden="1" customHeight="1" x14ac:dyDescent="0.2">
      <c r="B22858" s="88"/>
      <c r="C22858" s="88"/>
      <c r="D22858" s="88"/>
      <c r="E22858" s="88"/>
      <c r="F22858" s="88"/>
      <c r="G22858" s="88"/>
      <c r="H22858" s="88"/>
      <c r="I22858" s="88"/>
      <c r="J22858" s="88"/>
      <c r="K22858" s="88"/>
    </row>
    <row r="22859" spans="2:11" ht="12" hidden="1" customHeight="1" x14ac:dyDescent="0.2">
      <c r="B22859" s="88"/>
      <c r="C22859" s="88"/>
      <c r="D22859" s="88"/>
      <c r="E22859" s="88"/>
      <c r="F22859" s="88"/>
      <c r="G22859" s="88"/>
      <c r="H22859" s="88"/>
      <c r="I22859" s="88"/>
      <c r="J22859" s="88"/>
      <c r="K22859" s="88"/>
    </row>
    <row r="22860" spans="2:11" ht="12" hidden="1" customHeight="1" x14ac:dyDescent="0.2">
      <c r="B22860" s="88"/>
      <c r="C22860" s="88"/>
      <c r="D22860" s="88"/>
      <c r="E22860" s="88"/>
      <c r="F22860" s="88"/>
      <c r="G22860" s="88"/>
      <c r="H22860" s="88"/>
      <c r="I22860" s="88"/>
      <c r="J22860" s="88"/>
      <c r="K22860" s="88"/>
    </row>
    <row r="22861" spans="2:11" ht="12" hidden="1" customHeight="1" x14ac:dyDescent="0.2">
      <c r="B22861" s="88"/>
      <c r="C22861" s="88"/>
      <c r="D22861" s="88"/>
      <c r="E22861" s="88"/>
      <c r="F22861" s="88"/>
      <c r="G22861" s="88"/>
      <c r="H22861" s="88"/>
      <c r="I22861" s="88"/>
      <c r="J22861" s="88"/>
      <c r="K22861" s="88"/>
    </row>
    <row r="22862" spans="2:11" ht="12" hidden="1" customHeight="1" x14ac:dyDescent="0.2">
      <c r="B22862" s="88"/>
      <c r="C22862" s="88"/>
      <c r="D22862" s="88"/>
      <c r="E22862" s="88"/>
      <c r="F22862" s="88"/>
      <c r="G22862" s="88"/>
      <c r="H22862" s="88"/>
      <c r="I22862" s="88"/>
      <c r="J22862" s="88"/>
      <c r="K22862" s="88"/>
    </row>
    <row r="22863" spans="2:11" ht="12" hidden="1" customHeight="1" x14ac:dyDescent="0.2">
      <c r="B22863" s="88"/>
      <c r="C22863" s="88"/>
      <c r="D22863" s="88"/>
      <c r="E22863" s="88"/>
      <c r="F22863" s="88"/>
      <c r="G22863" s="88"/>
      <c r="H22863" s="88"/>
      <c r="I22863" s="88"/>
      <c r="J22863" s="88"/>
      <c r="K22863" s="88"/>
    </row>
    <row r="22864" spans="2:11" ht="12" hidden="1" customHeight="1" x14ac:dyDescent="0.2">
      <c r="B22864" s="88"/>
      <c r="C22864" s="88"/>
      <c r="D22864" s="88"/>
      <c r="E22864" s="88"/>
      <c r="F22864" s="88"/>
      <c r="G22864" s="88"/>
      <c r="H22864" s="88"/>
      <c r="I22864" s="88"/>
      <c r="J22864" s="88"/>
      <c r="K22864" s="88"/>
    </row>
    <row r="22865" spans="2:11" ht="12" hidden="1" customHeight="1" x14ac:dyDescent="0.2">
      <c r="B22865" s="88"/>
      <c r="C22865" s="88"/>
      <c r="D22865" s="88"/>
      <c r="E22865" s="88"/>
      <c r="F22865" s="88"/>
      <c r="G22865" s="88"/>
      <c r="H22865" s="88"/>
      <c r="I22865" s="88"/>
      <c r="J22865" s="88"/>
      <c r="K22865" s="88"/>
    </row>
    <row r="22866" spans="2:11" ht="12" hidden="1" customHeight="1" x14ac:dyDescent="0.2">
      <c r="B22866" s="88"/>
      <c r="C22866" s="88"/>
      <c r="D22866" s="88"/>
      <c r="E22866" s="88"/>
      <c r="F22866" s="88"/>
      <c r="G22866" s="88"/>
      <c r="H22866" s="88"/>
      <c r="I22866" s="88"/>
      <c r="J22866" s="88"/>
      <c r="K22866" s="88"/>
    </row>
    <row r="22867" spans="2:11" ht="12" hidden="1" customHeight="1" x14ac:dyDescent="0.2">
      <c r="B22867" s="88"/>
      <c r="C22867" s="88"/>
      <c r="D22867" s="88"/>
      <c r="E22867" s="88"/>
      <c r="F22867" s="88"/>
      <c r="G22867" s="88"/>
      <c r="H22867" s="88"/>
      <c r="I22867" s="88"/>
      <c r="J22867" s="88"/>
      <c r="K22867" s="88"/>
    </row>
    <row r="22868" spans="2:11" ht="12" hidden="1" customHeight="1" x14ac:dyDescent="0.2">
      <c r="B22868" s="88"/>
      <c r="C22868" s="88"/>
      <c r="D22868" s="88"/>
      <c r="E22868" s="88"/>
      <c r="F22868" s="88"/>
      <c r="G22868" s="88"/>
      <c r="H22868" s="88"/>
      <c r="I22868" s="88"/>
      <c r="J22868" s="88"/>
      <c r="K22868" s="88"/>
    </row>
    <row r="22869" spans="2:11" ht="12" hidden="1" customHeight="1" x14ac:dyDescent="0.2">
      <c r="B22869" s="88"/>
      <c r="C22869" s="88"/>
      <c r="D22869" s="88"/>
      <c r="E22869" s="88"/>
      <c r="F22869" s="88"/>
      <c r="G22869" s="88"/>
      <c r="H22869" s="88"/>
      <c r="I22869" s="88"/>
      <c r="J22869" s="88"/>
      <c r="K22869" s="88"/>
    </row>
    <row r="22870" spans="2:11" ht="12" hidden="1" customHeight="1" x14ac:dyDescent="0.2">
      <c r="B22870" s="88"/>
      <c r="C22870" s="88"/>
      <c r="D22870" s="88"/>
      <c r="E22870" s="88"/>
      <c r="F22870" s="88"/>
      <c r="G22870" s="88"/>
      <c r="H22870" s="88"/>
      <c r="I22870" s="88"/>
      <c r="J22870" s="88"/>
      <c r="K22870" s="88"/>
    </row>
    <row r="22871" spans="2:11" ht="12" hidden="1" customHeight="1" x14ac:dyDescent="0.2">
      <c r="B22871" s="88"/>
      <c r="C22871" s="88"/>
      <c r="D22871" s="88"/>
      <c r="E22871" s="88"/>
      <c r="F22871" s="88"/>
      <c r="G22871" s="88"/>
      <c r="H22871" s="88"/>
      <c r="I22871" s="88"/>
      <c r="J22871" s="88"/>
      <c r="K22871" s="88"/>
    </row>
    <row r="22872" spans="2:11" ht="12" hidden="1" customHeight="1" x14ac:dyDescent="0.2">
      <c r="B22872" s="88"/>
      <c r="C22872" s="88"/>
      <c r="D22872" s="88"/>
      <c r="E22872" s="88"/>
      <c r="F22872" s="88"/>
      <c r="G22872" s="88"/>
      <c r="H22872" s="88"/>
      <c r="I22872" s="88"/>
      <c r="J22872" s="88"/>
      <c r="K22872" s="88"/>
    </row>
    <row r="22873" spans="2:11" ht="12" hidden="1" customHeight="1" x14ac:dyDescent="0.2">
      <c r="B22873" s="88"/>
      <c r="C22873" s="88"/>
      <c r="D22873" s="88"/>
      <c r="E22873" s="88"/>
      <c r="F22873" s="88"/>
      <c r="G22873" s="88"/>
      <c r="H22873" s="88"/>
      <c r="I22873" s="88"/>
      <c r="J22873" s="88"/>
      <c r="K22873" s="88"/>
    </row>
    <row r="22874" spans="2:11" ht="12" hidden="1" customHeight="1" x14ac:dyDescent="0.2">
      <c r="B22874" s="88"/>
      <c r="C22874" s="88"/>
      <c r="D22874" s="88"/>
      <c r="E22874" s="88"/>
      <c r="F22874" s="88"/>
      <c r="G22874" s="88"/>
      <c r="H22874" s="88"/>
      <c r="I22874" s="88"/>
      <c r="J22874" s="88"/>
      <c r="K22874" s="88"/>
    </row>
    <row r="22875" spans="2:11" ht="12" hidden="1" customHeight="1" x14ac:dyDescent="0.2">
      <c r="B22875" s="88"/>
      <c r="C22875" s="88"/>
      <c r="D22875" s="88"/>
      <c r="E22875" s="88"/>
      <c r="F22875" s="88"/>
      <c r="G22875" s="88"/>
      <c r="H22875" s="88"/>
      <c r="I22875" s="88"/>
      <c r="J22875" s="88"/>
      <c r="K22875" s="88"/>
    </row>
    <row r="22876" spans="2:11" ht="12" hidden="1" customHeight="1" x14ac:dyDescent="0.2">
      <c r="B22876" s="88"/>
      <c r="C22876" s="88"/>
      <c r="D22876" s="88"/>
      <c r="E22876" s="88"/>
      <c r="F22876" s="88"/>
      <c r="G22876" s="88"/>
      <c r="H22876" s="88"/>
      <c r="I22876" s="88"/>
      <c r="J22876" s="88"/>
      <c r="K22876" s="88"/>
    </row>
    <row r="22877" spans="2:11" ht="12" hidden="1" customHeight="1" x14ac:dyDescent="0.2">
      <c r="B22877" s="88"/>
      <c r="C22877" s="88"/>
      <c r="D22877" s="88"/>
      <c r="E22877" s="88"/>
      <c r="F22877" s="88"/>
      <c r="G22877" s="88"/>
      <c r="H22877" s="88"/>
      <c r="I22877" s="88"/>
      <c r="J22877" s="88"/>
      <c r="K22877" s="88"/>
    </row>
    <row r="22878" spans="2:11" ht="12" hidden="1" customHeight="1" x14ac:dyDescent="0.2">
      <c r="B22878" s="88"/>
      <c r="C22878" s="88"/>
      <c r="D22878" s="88"/>
      <c r="E22878" s="88"/>
      <c r="F22878" s="88"/>
      <c r="G22878" s="88"/>
      <c r="H22878" s="88"/>
      <c r="I22878" s="88"/>
      <c r="J22878" s="88"/>
      <c r="K22878" s="88"/>
    </row>
    <row r="22879" spans="2:11" ht="12" hidden="1" customHeight="1" x14ac:dyDescent="0.2">
      <c r="B22879" s="88"/>
      <c r="C22879" s="88"/>
      <c r="D22879" s="88"/>
      <c r="E22879" s="88"/>
      <c r="F22879" s="88"/>
      <c r="G22879" s="88"/>
      <c r="H22879" s="88"/>
      <c r="I22879" s="88"/>
      <c r="J22879" s="88"/>
      <c r="K22879" s="88"/>
    </row>
    <row r="22880" spans="2:11" ht="12" hidden="1" customHeight="1" x14ac:dyDescent="0.2">
      <c r="B22880" s="88"/>
      <c r="C22880" s="88"/>
      <c r="D22880" s="88"/>
      <c r="E22880" s="88"/>
      <c r="F22880" s="88"/>
      <c r="G22880" s="88"/>
      <c r="H22880" s="88"/>
      <c r="I22880" s="88"/>
      <c r="J22880" s="88"/>
      <c r="K22880" s="88"/>
    </row>
    <row r="22881" spans="2:11" ht="12" hidden="1" customHeight="1" x14ac:dyDescent="0.2">
      <c r="B22881" s="88"/>
      <c r="C22881" s="88"/>
      <c r="D22881" s="88"/>
      <c r="E22881" s="88"/>
      <c r="F22881" s="88"/>
      <c r="G22881" s="88"/>
      <c r="H22881" s="88"/>
      <c r="I22881" s="88"/>
      <c r="J22881" s="88"/>
      <c r="K22881" s="88"/>
    </row>
    <row r="22882" spans="2:11" ht="12" hidden="1" customHeight="1" x14ac:dyDescent="0.2">
      <c r="B22882" s="88"/>
      <c r="C22882" s="88"/>
      <c r="D22882" s="88"/>
      <c r="E22882" s="88"/>
      <c r="F22882" s="88"/>
      <c r="G22882" s="88"/>
      <c r="H22882" s="88"/>
      <c r="I22882" s="88"/>
      <c r="J22882" s="88"/>
      <c r="K22882" s="88"/>
    </row>
    <row r="22883" spans="2:11" ht="12" hidden="1" customHeight="1" x14ac:dyDescent="0.2">
      <c r="B22883" s="88"/>
      <c r="C22883" s="88"/>
      <c r="D22883" s="88"/>
      <c r="E22883" s="88"/>
      <c r="F22883" s="88"/>
      <c r="G22883" s="88"/>
      <c r="H22883" s="88"/>
      <c r="I22883" s="88"/>
      <c r="J22883" s="88"/>
      <c r="K22883" s="88"/>
    </row>
    <row r="22884" spans="2:11" ht="12" hidden="1" customHeight="1" x14ac:dyDescent="0.2">
      <c r="B22884" s="88"/>
      <c r="C22884" s="88"/>
      <c r="D22884" s="88"/>
      <c r="E22884" s="88"/>
      <c r="F22884" s="88"/>
      <c r="G22884" s="88"/>
      <c r="H22884" s="88"/>
      <c r="I22884" s="88"/>
      <c r="J22884" s="88"/>
      <c r="K22884" s="88"/>
    </row>
    <row r="22885" spans="2:11" ht="12" hidden="1" customHeight="1" x14ac:dyDescent="0.2">
      <c r="B22885" s="88"/>
      <c r="C22885" s="88"/>
      <c r="D22885" s="88"/>
      <c r="E22885" s="88"/>
      <c r="F22885" s="88"/>
      <c r="G22885" s="88"/>
      <c r="H22885" s="88"/>
      <c r="I22885" s="88"/>
      <c r="J22885" s="88"/>
      <c r="K22885" s="88"/>
    </row>
    <row r="22886" spans="2:11" ht="12" hidden="1" customHeight="1" x14ac:dyDescent="0.2">
      <c r="B22886" s="88"/>
      <c r="C22886" s="88"/>
      <c r="D22886" s="88"/>
      <c r="E22886" s="88"/>
      <c r="F22886" s="88"/>
      <c r="G22886" s="88"/>
      <c r="H22886" s="88"/>
      <c r="I22886" s="88"/>
      <c r="J22886" s="88"/>
      <c r="K22886" s="88"/>
    </row>
    <row r="22887" spans="2:11" ht="12" hidden="1" customHeight="1" x14ac:dyDescent="0.2">
      <c r="B22887" s="88"/>
      <c r="C22887" s="88"/>
      <c r="D22887" s="88"/>
      <c r="E22887" s="88"/>
      <c r="F22887" s="88"/>
      <c r="G22887" s="88"/>
      <c r="H22887" s="88"/>
      <c r="I22887" s="88"/>
      <c r="J22887" s="88"/>
      <c r="K22887" s="88"/>
    </row>
    <row r="22888" spans="2:11" ht="12" hidden="1" customHeight="1" x14ac:dyDescent="0.2">
      <c r="B22888" s="88"/>
      <c r="C22888" s="88"/>
      <c r="D22888" s="88"/>
      <c r="E22888" s="88"/>
      <c r="F22888" s="88"/>
      <c r="G22888" s="88"/>
      <c r="H22888" s="88"/>
      <c r="I22888" s="88"/>
      <c r="J22888" s="88"/>
      <c r="K22888" s="88"/>
    </row>
    <row r="22889" spans="2:11" ht="12" hidden="1" customHeight="1" x14ac:dyDescent="0.2">
      <c r="B22889" s="88"/>
      <c r="C22889" s="88"/>
      <c r="D22889" s="88"/>
      <c r="E22889" s="88"/>
      <c r="F22889" s="88"/>
      <c r="G22889" s="88"/>
      <c r="H22889" s="88"/>
      <c r="I22889" s="88"/>
      <c r="J22889" s="88"/>
      <c r="K22889" s="88"/>
    </row>
    <row r="22890" spans="2:11" ht="12" hidden="1" customHeight="1" x14ac:dyDescent="0.2">
      <c r="B22890" s="88"/>
      <c r="C22890" s="88"/>
      <c r="D22890" s="88"/>
      <c r="E22890" s="88"/>
      <c r="F22890" s="88"/>
      <c r="G22890" s="88"/>
      <c r="H22890" s="88"/>
      <c r="I22890" s="88"/>
      <c r="J22890" s="88"/>
      <c r="K22890" s="88"/>
    </row>
    <row r="22891" spans="2:11" ht="12" hidden="1" customHeight="1" x14ac:dyDescent="0.2">
      <c r="B22891" s="88"/>
      <c r="C22891" s="88"/>
      <c r="D22891" s="88"/>
      <c r="E22891" s="88"/>
      <c r="F22891" s="88"/>
      <c r="G22891" s="88"/>
      <c r="H22891" s="88"/>
      <c r="I22891" s="88"/>
      <c r="J22891" s="88"/>
      <c r="K22891" s="88"/>
    </row>
    <row r="22892" spans="2:11" ht="12" hidden="1" customHeight="1" x14ac:dyDescent="0.2">
      <c r="B22892" s="88"/>
      <c r="C22892" s="88"/>
      <c r="D22892" s="88"/>
      <c r="E22892" s="88"/>
      <c r="F22892" s="88"/>
      <c r="G22892" s="88"/>
      <c r="H22892" s="88"/>
      <c r="I22892" s="88"/>
      <c r="J22892" s="88"/>
      <c r="K22892" s="88"/>
    </row>
    <row r="22893" spans="2:11" ht="12" hidden="1" customHeight="1" x14ac:dyDescent="0.2">
      <c r="B22893" s="88"/>
      <c r="C22893" s="88"/>
      <c r="D22893" s="88"/>
      <c r="E22893" s="88"/>
      <c r="F22893" s="88"/>
      <c r="G22893" s="88"/>
      <c r="H22893" s="88"/>
      <c r="I22893" s="88"/>
      <c r="J22893" s="88"/>
      <c r="K22893" s="88"/>
    </row>
    <row r="22894" spans="2:11" ht="12" hidden="1" customHeight="1" x14ac:dyDescent="0.2">
      <c r="B22894" s="88"/>
      <c r="C22894" s="88"/>
      <c r="D22894" s="88"/>
      <c r="E22894" s="88"/>
      <c r="F22894" s="88"/>
      <c r="G22894" s="88"/>
      <c r="H22894" s="88"/>
      <c r="I22894" s="88"/>
      <c r="J22894" s="88"/>
      <c r="K22894" s="88"/>
    </row>
    <row r="22895" spans="2:11" ht="12" hidden="1" customHeight="1" x14ac:dyDescent="0.2">
      <c r="B22895" s="88"/>
      <c r="C22895" s="88"/>
      <c r="D22895" s="88"/>
      <c r="E22895" s="88"/>
      <c r="F22895" s="88"/>
      <c r="G22895" s="88"/>
      <c r="H22895" s="88"/>
      <c r="I22895" s="88"/>
      <c r="J22895" s="88"/>
      <c r="K22895" s="88"/>
    </row>
    <row r="22896" spans="2:11" ht="12" hidden="1" customHeight="1" x14ac:dyDescent="0.2">
      <c r="B22896" s="88"/>
      <c r="C22896" s="88"/>
      <c r="D22896" s="88"/>
      <c r="E22896" s="88"/>
      <c r="F22896" s="88"/>
      <c r="G22896" s="88"/>
      <c r="H22896" s="88"/>
      <c r="I22896" s="88"/>
      <c r="J22896" s="88"/>
      <c r="K22896" s="88"/>
    </row>
    <row r="22897" spans="2:11" ht="12" hidden="1" customHeight="1" x14ac:dyDescent="0.2">
      <c r="B22897" s="88"/>
      <c r="C22897" s="88"/>
      <c r="D22897" s="88"/>
      <c r="E22897" s="88"/>
      <c r="F22897" s="88"/>
      <c r="G22897" s="88"/>
      <c r="H22897" s="88"/>
      <c r="I22897" s="88"/>
      <c r="J22897" s="88"/>
      <c r="K22897" s="88"/>
    </row>
    <row r="22898" spans="2:11" ht="12" hidden="1" customHeight="1" x14ac:dyDescent="0.2">
      <c r="B22898" s="88"/>
      <c r="C22898" s="88"/>
      <c r="D22898" s="88"/>
      <c r="E22898" s="88"/>
      <c r="F22898" s="88"/>
      <c r="G22898" s="88"/>
      <c r="H22898" s="88"/>
      <c r="I22898" s="88"/>
      <c r="J22898" s="88"/>
      <c r="K22898" s="88"/>
    </row>
    <row r="22899" spans="2:11" ht="12" hidden="1" customHeight="1" x14ac:dyDescent="0.2">
      <c r="B22899" s="88"/>
      <c r="C22899" s="88"/>
      <c r="D22899" s="88"/>
      <c r="E22899" s="88"/>
      <c r="F22899" s="88"/>
      <c r="G22899" s="88"/>
      <c r="H22899" s="88"/>
      <c r="I22899" s="88"/>
      <c r="J22899" s="88"/>
      <c r="K22899" s="88"/>
    </row>
    <row r="22900" spans="2:11" ht="12" hidden="1" customHeight="1" x14ac:dyDescent="0.2">
      <c r="B22900" s="88"/>
      <c r="C22900" s="88"/>
      <c r="D22900" s="88"/>
      <c r="E22900" s="88"/>
      <c r="F22900" s="88"/>
      <c r="G22900" s="88"/>
      <c r="H22900" s="88"/>
      <c r="I22900" s="88"/>
      <c r="J22900" s="88"/>
      <c r="K22900" s="88"/>
    </row>
    <row r="22901" spans="2:11" ht="12" hidden="1" customHeight="1" x14ac:dyDescent="0.2">
      <c r="B22901" s="88"/>
      <c r="C22901" s="88"/>
      <c r="D22901" s="88"/>
      <c r="E22901" s="88"/>
      <c r="F22901" s="88"/>
      <c r="G22901" s="88"/>
      <c r="H22901" s="88"/>
      <c r="I22901" s="88"/>
      <c r="J22901" s="88"/>
      <c r="K22901" s="88"/>
    </row>
    <row r="22902" spans="2:11" ht="12" hidden="1" customHeight="1" x14ac:dyDescent="0.2">
      <c r="B22902" s="88"/>
      <c r="C22902" s="88"/>
      <c r="D22902" s="88"/>
      <c r="E22902" s="88"/>
      <c r="F22902" s="88"/>
      <c r="G22902" s="88"/>
      <c r="H22902" s="88"/>
      <c r="I22902" s="88"/>
      <c r="J22902" s="88"/>
      <c r="K22902" s="88"/>
    </row>
    <row r="22903" spans="2:11" ht="12" hidden="1" customHeight="1" x14ac:dyDescent="0.2">
      <c r="B22903" s="88"/>
      <c r="C22903" s="88"/>
      <c r="D22903" s="88"/>
      <c r="E22903" s="88"/>
      <c r="F22903" s="88"/>
      <c r="G22903" s="88"/>
      <c r="H22903" s="88"/>
      <c r="I22903" s="88"/>
      <c r="J22903" s="88"/>
      <c r="K22903" s="88"/>
    </row>
    <row r="22904" spans="2:11" ht="12" hidden="1" customHeight="1" x14ac:dyDescent="0.2">
      <c r="B22904" s="88"/>
      <c r="C22904" s="88"/>
      <c r="D22904" s="88"/>
      <c r="E22904" s="88"/>
      <c r="F22904" s="88"/>
      <c r="G22904" s="88"/>
      <c r="H22904" s="88"/>
      <c r="I22904" s="88"/>
      <c r="J22904" s="88"/>
      <c r="K22904" s="88"/>
    </row>
    <row r="22905" spans="2:11" ht="12" hidden="1" customHeight="1" x14ac:dyDescent="0.2">
      <c r="B22905" s="88"/>
      <c r="C22905" s="88"/>
      <c r="D22905" s="88"/>
      <c r="E22905" s="88"/>
      <c r="F22905" s="88"/>
      <c r="G22905" s="88"/>
      <c r="H22905" s="88"/>
      <c r="I22905" s="88"/>
      <c r="J22905" s="88"/>
      <c r="K22905" s="88"/>
    </row>
    <row r="22906" spans="2:11" ht="12" hidden="1" customHeight="1" x14ac:dyDescent="0.2">
      <c r="B22906" s="88"/>
      <c r="C22906" s="88"/>
      <c r="D22906" s="88"/>
      <c r="E22906" s="88"/>
      <c r="F22906" s="88"/>
      <c r="G22906" s="88"/>
      <c r="H22906" s="88"/>
      <c r="I22906" s="88"/>
      <c r="J22906" s="88"/>
      <c r="K22906" s="88"/>
    </row>
    <row r="22907" spans="2:11" ht="12" hidden="1" customHeight="1" x14ac:dyDescent="0.2">
      <c r="B22907" s="88"/>
      <c r="C22907" s="88"/>
      <c r="D22907" s="88"/>
      <c r="E22907" s="88"/>
      <c r="F22907" s="88"/>
      <c r="G22907" s="88"/>
      <c r="H22907" s="88"/>
      <c r="I22907" s="88"/>
      <c r="J22907" s="88"/>
      <c r="K22907" s="88"/>
    </row>
    <row r="22908" spans="2:11" ht="12" hidden="1" customHeight="1" x14ac:dyDescent="0.2">
      <c r="B22908" s="88"/>
      <c r="C22908" s="88"/>
      <c r="D22908" s="88"/>
      <c r="E22908" s="88"/>
      <c r="F22908" s="88"/>
      <c r="G22908" s="88"/>
      <c r="H22908" s="88"/>
      <c r="I22908" s="88"/>
      <c r="J22908" s="88"/>
      <c r="K22908" s="88"/>
    </row>
    <row r="22909" spans="2:11" ht="12" hidden="1" customHeight="1" x14ac:dyDescent="0.2">
      <c r="B22909" s="88"/>
      <c r="C22909" s="88"/>
      <c r="D22909" s="88"/>
      <c r="E22909" s="88"/>
      <c r="F22909" s="88"/>
      <c r="G22909" s="88"/>
      <c r="H22909" s="88"/>
      <c r="I22909" s="88"/>
      <c r="J22909" s="88"/>
      <c r="K22909" s="88"/>
    </row>
    <row r="22910" spans="2:11" ht="12" hidden="1" customHeight="1" x14ac:dyDescent="0.2">
      <c r="B22910" s="88"/>
      <c r="C22910" s="88"/>
      <c r="D22910" s="88"/>
      <c r="E22910" s="88"/>
      <c r="F22910" s="88"/>
      <c r="G22910" s="88"/>
      <c r="H22910" s="88"/>
      <c r="I22910" s="88"/>
      <c r="J22910" s="88"/>
      <c r="K22910" s="88"/>
    </row>
    <row r="22911" spans="2:11" ht="12" hidden="1" customHeight="1" x14ac:dyDescent="0.2">
      <c r="B22911" s="88"/>
      <c r="C22911" s="88"/>
      <c r="D22911" s="88"/>
      <c r="E22911" s="88"/>
      <c r="F22911" s="88"/>
      <c r="G22911" s="88"/>
      <c r="H22911" s="88"/>
      <c r="I22911" s="88"/>
      <c r="J22911" s="88"/>
      <c r="K22911" s="88"/>
    </row>
    <row r="22912" spans="2:11" ht="12" hidden="1" customHeight="1" x14ac:dyDescent="0.2">
      <c r="B22912" s="88"/>
      <c r="C22912" s="88"/>
      <c r="D22912" s="88"/>
      <c r="E22912" s="88"/>
      <c r="F22912" s="88"/>
      <c r="G22912" s="88"/>
      <c r="H22912" s="88"/>
      <c r="I22912" s="88"/>
      <c r="J22912" s="88"/>
      <c r="K22912" s="88"/>
    </row>
    <row r="22913" spans="2:11" ht="12" hidden="1" customHeight="1" x14ac:dyDescent="0.2">
      <c r="B22913" s="88"/>
      <c r="C22913" s="88"/>
      <c r="D22913" s="88"/>
      <c r="E22913" s="88"/>
      <c r="F22913" s="88"/>
      <c r="G22913" s="88"/>
      <c r="H22913" s="88"/>
      <c r="I22913" s="88"/>
      <c r="J22913" s="88"/>
      <c r="K22913" s="88"/>
    </row>
    <row r="22914" spans="2:11" ht="12" hidden="1" customHeight="1" x14ac:dyDescent="0.2">
      <c r="B22914" s="88"/>
      <c r="C22914" s="88"/>
      <c r="D22914" s="88"/>
      <c r="E22914" s="88"/>
      <c r="F22914" s="88"/>
      <c r="G22914" s="88"/>
      <c r="H22914" s="88"/>
      <c r="I22914" s="88"/>
      <c r="J22914" s="88"/>
      <c r="K22914" s="88"/>
    </row>
    <row r="22915" spans="2:11" ht="12" hidden="1" customHeight="1" x14ac:dyDescent="0.2">
      <c r="B22915" s="88"/>
      <c r="C22915" s="88"/>
      <c r="D22915" s="88"/>
      <c r="E22915" s="88"/>
      <c r="F22915" s="88"/>
      <c r="G22915" s="88"/>
      <c r="H22915" s="88"/>
      <c r="I22915" s="88"/>
      <c r="J22915" s="88"/>
      <c r="K22915" s="88"/>
    </row>
    <row r="22916" spans="2:11" ht="12" hidden="1" customHeight="1" x14ac:dyDescent="0.2">
      <c r="B22916" s="88"/>
      <c r="C22916" s="88"/>
      <c r="D22916" s="88"/>
      <c r="E22916" s="88"/>
      <c r="F22916" s="88"/>
      <c r="G22916" s="88"/>
      <c r="H22916" s="88"/>
      <c r="I22916" s="88"/>
      <c r="J22916" s="88"/>
      <c r="K22916" s="88"/>
    </row>
    <row r="22917" spans="2:11" ht="12" hidden="1" customHeight="1" x14ac:dyDescent="0.2">
      <c r="B22917" s="88"/>
      <c r="C22917" s="88"/>
      <c r="D22917" s="88"/>
      <c r="E22917" s="88"/>
      <c r="F22917" s="88"/>
      <c r="G22917" s="88"/>
      <c r="H22917" s="88"/>
      <c r="I22917" s="88"/>
      <c r="J22917" s="88"/>
      <c r="K22917" s="88"/>
    </row>
    <row r="22918" spans="2:11" ht="12" hidden="1" customHeight="1" x14ac:dyDescent="0.2">
      <c r="B22918" s="88"/>
      <c r="C22918" s="88"/>
      <c r="D22918" s="88"/>
      <c r="E22918" s="88"/>
      <c r="F22918" s="88"/>
      <c r="G22918" s="88"/>
      <c r="H22918" s="88"/>
      <c r="I22918" s="88"/>
      <c r="J22918" s="88"/>
      <c r="K22918" s="88"/>
    </row>
    <row r="22919" spans="2:11" ht="12" hidden="1" customHeight="1" x14ac:dyDescent="0.2">
      <c r="B22919" s="88"/>
      <c r="C22919" s="88"/>
      <c r="D22919" s="88"/>
      <c r="E22919" s="88"/>
      <c r="F22919" s="88"/>
      <c r="G22919" s="88"/>
      <c r="H22919" s="88"/>
      <c r="I22919" s="88"/>
      <c r="J22919" s="88"/>
      <c r="K22919" s="88"/>
    </row>
    <row r="22920" spans="2:11" ht="12" hidden="1" customHeight="1" x14ac:dyDescent="0.2">
      <c r="B22920" s="88"/>
      <c r="C22920" s="88"/>
      <c r="D22920" s="88"/>
      <c r="E22920" s="88"/>
      <c r="F22920" s="88"/>
      <c r="G22920" s="88"/>
      <c r="H22920" s="88"/>
      <c r="I22920" s="88"/>
      <c r="J22920" s="88"/>
      <c r="K22920" s="88"/>
    </row>
    <row r="22921" spans="2:11" ht="12" hidden="1" customHeight="1" x14ac:dyDescent="0.2">
      <c r="B22921" s="88"/>
      <c r="C22921" s="88"/>
      <c r="D22921" s="88"/>
      <c r="E22921" s="88"/>
      <c r="F22921" s="88"/>
      <c r="G22921" s="88"/>
      <c r="H22921" s="88"/>
      <c r="I22921" s="88"/>
      <c r="J22921" s="88"/>
      <c r="K22921" s="88"/>
    </row>
    <row r="22922" spans="2:11" ht="12" hidden="1" customHeight="1" x14ac:dyDescent="0.2">
      <c r="B22922" s="88"/>
      <c r="C22922" s="88"/>
      <c r="D22922" s="88"/>
      <c r="E22922" s="88"/>
      <c r="F22922" s="88"/>
      <c r="G22922" s="88"/>
      <c r="H22922" s="88"/>
      <c r="I22922" s="88"/>
      <c r="J22922" s="88"/>
      <c r="K22922" s="88"/>
    </row>
    <row r="22923" spans="2:11" ht="12" hidden="1" customHeight="1" x14ac:dyDescent="0.2">
      <c r="B22923" s="88"/>
      <c r="C22923" s="88"/>
      <c r="D22923" s="88"/>
      <c r="E22923" s="88"/>
      <c r="F22923" s="88"/>
      <c r="G22923" s="88"/>
      <c r="H22923" s="88"/>
      <c r="I22923" s="88"/>
      <c r="J22923" s="88"/>
      <c r="K22923" s="88"/>
    </row>
    <row r="22924" spans="2:11" ht="12" hidden="1" customHeight="1" x14ac:dyDescent="0.2">
      <c r="B22924" s="88"/>
      <c r="C22924" s="88"/>
      <c r="D22924" s="88"/>
      <c r="E22924" s="88"/>
      <c r="F22924" s="88"/>
      <c r="G22924" s="88"/>
      <c r="H22924" s="88"/>
      <c r="I22924" s="88"/>
      <c r="J22924" s="88"/>
      <c r="K22924" s="88"/>
    </row>
    <row r="22925" spans="2:11" ht="12" hidden="1" customHeight="1" x14ac:dyDescent="0.2">
      <c r="B22925" s="88"/>
      <c r="C22925" s="88"/>
      <c r="D22925" s="88"/>
      <c r="E22925" s="88"/>
      <c r="F22925" s="88"/>
      <c r="G22925" s="88"/>
      <c r="H22925" s="88"/>
      <c r="I22925" s="88"/>
      <c r="J22925" s="88"/>
      <c r="K22925" s="88"/>
    </row>
    <row r="22926" spans="2:11" ht="12" hidden="1" customHeight="1" x14ac:dyDescent="0.2">
      <c r="B22926" s="88"/>
      <c r="C22926" s="88"/>
      <c r="D22926" s="88"/>
      <c r="E22926" s="88"/>
      <c r="F22926" s="88"/>
      <c r="G22926" s="88"/>
      <c r="H22926" s="88"/>
      <c r="I22926" s="88"/>
      <c r="J22926" s="88"/>
      <c r="K22926" s="88"/>
    </row>
    <row r="22927" spans="2:11" ht="12" hidden="1" customHeight="1" x14ac:dyDescent="0.2">
      <c r="B22927" s="88"/>
      <c r="C22927" s="88"/>
      <c r="D22927" s="88"/>
      <c r="E22927" s="88"/>
      <c r="F22927" s="88"/>
      <c r="G22927" s="88"/>
      <c r="H22927" s="88"/>
      <c r="I22927" s="88"/>
      <c r="J22927" s="88"/>
      <c r="K22927" s="88"/>
    </row>
    <row r="22928" spans="2:11" ht="12" hidden="1" customHeight="1" x14ac:dyDescent="0.2">
      <c r="B22928" s="88"/>
      <c r="C22928" s="88"/>
      <c r="D22928" s="88"/>
      <c r="E22928" s="88"/>
      <c r="F22928" s="88"/>
      <c r="G22928" s="88"/>
      <c r="H22928" s="88"/>
      <c r="I22928" s="88"/>
      <c r="J22928" s="88"/>
      <c r="K22928" s="88"/>
    </row>
    <row r="22929" spans="2:11" ht="12" hidden="1" customHeight="1" x14ac:dyDescent="0.2">
      <c r="B22929" s="88"/>
      <c r="C22929" s="88"/>
      <c r="D22929" s="88"/>
      <c r="E22929" s="88"/>
      <c r="F22929" s="88"/>
      <c r="G22929" s="88"/>
      <c r="H22929" s="88"/>
      <c r="I22929" s="88"/>
      <c r="J22929" s="88"/>
      <c r="K22929" s="88"/>
    </row>
    <row r="22930" spans="2:11" ht="12" hidden="1" customHeight="1" x14ac:dyDescent="0.2">
      <c r="B22930" s="88"/>
      <c r="C22930" s="88"/>
      <c r="D22930" s="88"/>
      <c r="E22930" s="88"/>
      <c r="F22930" s="88"/>
      <c r="G22930" s="88"/>
      <c r="H22930" s="88"/>
      <c r="I22930" s="88"/>
      <c r="J22930" s="88"/>
      <c r="K22930" s="88"/>
    </row>
    <row r="22931" spans="2:11" ht="12" hidden="1" customHeight="1" x14ac:dyDescent="0.2">
      <c r="B22931" s="88"/>
      <c r="C22931" s="88"/>
      <c r="D22931" s="88"/>
      <c r="E22931" s="88"/>
      <c r="F22931" s="88"/>
      <c r="G22931" s="88"/>
      <c r="H22931" s="88"/>
      <c r="I22931" s="88"/>
      <c r="J22931" s="88"/>
      <c r="K22931" s="88"/>
    </row>
    <row r="22932" spans="2:11" ht="12" hidden="1" customHeight="1" x14ac:dyDescent="0.2">
      <c r="B22932" s="88"/>
      <c r="C22932" s="88"/>
      <c r="D22932" s="88"/>
      <c r="E22932" s="88"/>
      <c r="F22932" s="88"/>
      <c r="G22932" s="88"/>
      <c r="H22932" s="88"/>
      <c r="I22932" s="88"/>
      <c r="J22932" s="88"/>
      <c r="K22932" s="88"/>
    </row>
    <row r="22933" spans="2:11" ht="12" hidden="1" customHeight="1" x14ac:dyDescent="0.2">
      <c r="B22933" s="88"/>
      <c r="C22933" s="88"/>
      <c r="D22933" s="88"/>
      <c r="E22933" s="88"/>
      <c r="F22933" s="88"/>
      <c r="G22933" s="88"/>
      <c r="H22933" s="88"/>
      <c r="I22933" s="88"/>
      <c r="J22933" s="88"/>
      <c r="K22933" s="88"/>
    </row>
    <row r="22934" spans="2:11" ht="12" hidden="1" customHeight="1" x14ac:dyDescent="0.2">
      <c r="B22934" s="88"/>
      <c r="C22934" s="88"/>
      <c r="D22934" s="88"/>
      <c r="E22934" s="88"/>
      <c r="F22934" s="88"/>
      <c r="G22934" s="88"/>
      <c r="H22934" s="88"/>
      <c r="I22934" s="88"/>
      <c r="J22934" s="88"/>
      <c r="K22934" s="88"/>
    </row>
    <row r="22935" spans="2:11" ht="12" hidden="1" customHeight="1" x14ac:dyDescent="0.2">
      <c r="B22935" s="88"/>
      <c r="C22935" s="88"/>
      <c r="D22935" s="88"/>
      <c r="E22935" s="88"/>
      <c r="F22935" s="88"/>
      <c r="G22935" s="88"/>
      <c r="H22935" s="88"/>
      <c r="I22935" s="88"/>
      <c r="J22935" s="88"/>
      <c r="K22935" s="88"/>
    </row>
    <row r="22936" spans="2:11" ht="12" hidden="1" customHeight="1" x14ac:dyDescent="0.2">
      <c r="B22936" s="88"/>
      <c r="C22936" s="88"/>
      <c r="D22936" s="88"/>
      <c r="E22936" s="88"/>
      <c r="F22936" s="88"/>
      <c r="G22936" s="88"/>
      <c r="H22936" s="88"/>
      <c r="I22936" s="88"/>
      <c r="J22936" s="88"/>
      <c r="K22936" s="88"/>
    </row>
    <row r="22937" spans="2:11" ht="12" hidden="1" customHeight="1" x14ac:dyDescent="0.2">
      <c r="B22937" s="88"/>
      <c r="C22937" s="88"/>
      <c r="D22937" s="88"/>
      <c r="E22937" s="88"/>
      <c r="F22937" s="88"/>
      <c r="G22937" s="88"/>
      <c r="H22937" s="88"/>
      <c r="I22937" s="88"/>
      <c r="J22937" s="88"/>
      <c r="K22937" s="88"/>
    </row>
    <row r="22938" spans="2:11" ht="12" hidden="1" customHeight="1" x14ac:dyDescent="0.2">
      <c r="B22938" s="88"/>
      <c r="C22938" s="88"/>
      <c r="D22938" s="88"/>
      <c r="E22938" s="88"/>
      <c r="F22938" s="88"/>
      <c r="G22938" s="88"/>
      <c r="H22938" s="88"/>
      <c r="I22938" s="88"/>
      <c r="J22938" s="88"/>
      <c r="K22938" s="88"/>
    </row>
    <row r="22939" spans="2:11" ht="12" hidden="1" customHeight="1" x14ac:dyDescent="0.2">
      <c r="B22939" s="88"/>
      <c r="C22939" s="88"/>
      <c r="D22939" s="88"/>
      <c r="E22939" s="88"/>
      <c r="F22939" s="88"/>
      <c r="G22939" s="88"/>
      <c r="H22939" s="88"/>
      <c r="I22939" s="88"/>
      <c r="J22939" s="88"/>
      <c r="K22939" s="88"/>
    </row>
    <row r="22940" spans="2:11" ht="12" hidden="1" customHeight="1" x14ac:dyDescent="0.2">
      <c r="B22940" s="88"/>
      <c r="C22940" s="88"/>
      <c r="D22940" s="88"/>
      <c r="E22940" s="88"/>
      <c r="F22940" s="88"/>
      <c r="G22940" s="88"/>
      <c r="H22940" s="88"/>
      <c r="I22940" s="88"/>
      <c r="J22940" s="88"/>
      <c r="K22940" s="88"/>
    </row>
    <row r="22941" spans="2:11" ht="12" hidden="1" customHeight="1" x14ac:dyDescent="0.2">
      <c r="B22941" s="88"/>
      <c r="C22941" s="88"/>
      <c r="D22941" s="88"/>
      <c r="E22941" s="88"/>
      <c r="F22941" s="88"/>
      <c r="G22941" s="88"/>
      <c r="H22941" s="88"/>
      <c r="I22941" s="88"/>
      <c r="J22941" s="88"/>
      <c r="K22941" s="88"/>
    </row>
    <row r="22942" spans="2:11" ht="12" hidden="1" customHeight="1" x14ac:dyDescent="0.2">
      <c r="B22942" s="88"/>
      <c r="C22942" s="88"/>
      <c r="D22942" s="88"/>
      <c r="E22942" s="88"/>
      <c r="F22942" s="88"/>
      <c r="G22942" s="88"/>
      <c r="H22942" s="88"/>
      <c r="I22942" s="88"/>
      <c r="J22942" s="88"/>
      <c r="K22942" s="88"/>
    </row>
    <row r="22943" spans="2:11" ht="12" hidden="1" customHeight="1" x14ac:dyDescent="0.2">
      <c r="B22943" s="88"/>
      <c r="C22943" s="88"/>
      <c r="D22943" s="88"/>
      <c r="E22943" s="88"/>
      <c r="F22943" s="88"/>
      <c r="G22943" s="88"/>
      <c r="H22943" s="88"/>
      <c r="I22943" s="88"/>
      <c r="J22943" s="88"/>
      <c r="K22943" s="88"/>
    </row>
    <row r="22944" spans="2:11" ht="12" hidden="1" customHeight="1" x14ac:dyDescent="0.2">
      <c r="B22944" s="88"/>
      <c r="C22944" s="88"/>
      <c r="D22944" s="88"/>
      <c r="E22944" s="88"/>
      <c r="F22944" s="88"/>
      <c r="G22944" s="88"/>
      <c r="H22944" s="88"/>
      <c r="I22944" s="88"/>
      <c r="J22944" s="88"/>
      <c r="K22944" s="88"/>
    </row>
    <row r="22945" spans="2:11" ht="12" hidden="1" customHeight="1" x14ac:dyDescent="0.2">
      <c r="B22945" s="88"/>
      <c r="C22945" s="88"/>
      <c r="D22945" s="88"/>
      <c r="E22945" s="88"/>
      <c r="F22945" s="88"/>
      <c r="G22945" s="88"/>
      <c r="H22945" s="88"/>
      <c r="I22945" s="88"/>
      <c r="J22945" s="88"/>
      <c r="K22945" s="88"/>
    </row>
    <row r="22946" spans="2:11" ht="12" hidden="1" customHeight="1" x14ac:dyDescent="0.2">
      <c r="B22946" s="88"/>
      <c r="C22946" s="88"/>
      <c r="D22946" s="88"/>
      <c r="E22946" s="88"/>
      <c r="F22946" s="88"/>
      <c r="G22946" s="88"/>
      <c r="H22946" s="88"/>
      <c r="I22946" s="88"/>
      <c r="J22946" s="88"/>
      <c r="K22946" s="88"/>
    </row>
    <row r="22947" spans="2:11" ht="12" hidden="1" customHeight="1" x14ac:dyDescent="0.2">
      <c r="B22947" s="88"/>
      <c r="C22947" s="88"/>
      <c r="D22947" s="88"/>
      <c r="E22947" s="88"/>
      <c r="F22947" s="88"/>
      <c r="G22947" s="88"/>
      <c r="H22947" s="88"/>
      <c r="I22947" s="88"/>
      <c r="J22947" s="88"/>
      <c r="K22947" s="88"/>
    </row>
    <row r="22948" spans="2:11" ht="12" hidden="1" customHeight="1" x14ac:dyDescent="0.2">
      <c r="B22948" s="88"/>
      <c r="C22948" s="88"/>
      <c r="D22948" s="88"/>
      <c r="E22948" s="88"/>
      <c r="F22948" s="88"/>
      <c r="G22948" s="88"/>
      <c r="H22948" s="88"/>
      <c r="I22948" s="88"/>
      <c r="J22948" s="88"/>
      <c r="K22948" s="88"/>
    </row>
    <row r="22949" spans="2:11" ht="12" hidden="1" customHeight="1" x14ac:dyDescent="0.2">
      <c r="B22949" s="88"/>
      <c r="C22949" s="88"/>
      <c r="D22949" s="88"/>
      <c r="E22949" s="88"/>
      <c r="F22949" s="88"/>
      <c r="G22949" s="88"/>
      <c r="H22949" s="88"/>
      <c r="I22949" s="88"/>
      <c r="J22949" s="88"/>
      <c r="K22949" s="88"/>
    </row>
    <row r="22950" spans="2:11" ht="12" hidden="1" customHeight="1" x14ac:dyDescent="0.2">
      <c r="B22950" s="88"/>
      <c r="C22950" s="88"/>
      <c r="D22950" s="88"/>
      <c r="E22950" s="88"/>
      <c r="F22950" s="88"/>
      <c r="G22950" s="88"/>
      <c r="H22950" s="88"/>
      <c r="I22950" s="88"/>
      <c r="J22950" s="88"/>
      <c r="K22950" s="88"/>
    </row>
    <row r="22951" spans="2:11" ht="12" hidden="1" customHeight="1" x14ac:dyDescent="0.2">
      <c r="B22951" s="88"/>
      <c r="C22951" s="88"/>
      <c r="D22951" s="88"/>
      <c r="E22951" s="88"/>
      <c r="F22951" s="88"/>
      <c r="G22951" s="88"/>
      <c r="H22951" s="88"/>
      <c r="I22951" s="88"/>
      <c r="J22951" s="88"/>
      <c r="K22951" s="88"/>
    </row>
    <row r="22952" spans="2:11" ht="12" hidden="1" customHeight="1" x14ac:dyDescent="0.2">
      <c r="B22952" s="88"/>
      <c r="C22952" s="88"/>
      <c r="D22952" s="88"/>
      <c r="E22952" s="88"/>
      <c r="F22952" s="88"/>
      <c r="G22952" s="88"/>
      <c r="H22952" s="88"/>
      <c r="I22952" s="88"/>
      <c r="J22952" s="88"/>
      <c r="K22952" s="88"/>
    </row>
    <row r="22953" spans="2:11" ht="12" hidden="1" customHeight="1" x14ac:dyDescent="0.2">
      <c r="B22953" s="88"/>
      <c r="C22953" s="88"/>
      <c r="D22953" s="88"/>
      <c r="E22953" s="88"/>
      <c r="F22953" s="88"/>
      <c r="G22953" s="88"/>
      <c r="H22953" s="88"/>
      <c r="I22953" s="88"/>
      <c r="J22953" s="88"/>
      <c r="K22953" s="88"/>
    </row>
    <row r="22954" spans="2:11" ht="12" hidden="1" customHeight="1" x14ac:dyDescent="0.2">
      <c r="B22954" s="88"/>
      <c r="C22954" s="88"/>
      <c r="D22954" s="88"/>
      <c r="E22954" s="88"/>
      <c r="F22954" s="88"/>
      <c r="G22954" s="88"/>
      <c r="H22954" s="88"/>
      <c r="I22954" s="88"/>
      <c r="J22954" s="88"/>
      <c r="K22954" s="88"/>
    </row>
    <row r="22955" spans="2:11" ht="12" hidden="1" customHeight="1" x14ac:dyDescent="0.2">
      <c r="B22955" s="88"/>
      <c r="C22955" s="88"/>
      <c r="D22955" s="88"/>
      <c r="E22955" s="88"/>
      <c r="F22955" s="88"/>
      <c r="G22955" s="88"/>
      <c r="H22955" s="88"/>
      <c r="I22955" s="88"/>
      <c r="J22955" s="88"/>
      <c r="K22955" s="88"/>
    </row>
    <row r="22956" spans="2:11" ht="12" hidden="1" customHeight="1" x14ac:dyDescent="0.2">
      <c r="B22956" s="88"/>
      <c r="C22956" s="88"/>
      <c r="D22956" s="88"/>
      <c r="E22956" s="88"/>
      <c r="F22956" s="88"/>
      <c r="G22956" s="88"/>
      <c r="H22956" s="88"/>
      <c r="I22956" s="88"/>
      <c r="J22956" s="88"/>
      <c r="K22956" s="88"/>
    </row>
    <row r="22957" spans="2:11" ht="12" hidden="1" customHeight="1" x14ac:dyDescent="0.2">
      <c r="B22957" s="88"/>
      <c r="C22957" s="88"/>
      <c r="D22957" s="88"/>
      <c r="E22957" s="88"/>
      <c r="F22957" s="88"/>
      <c r="G22957" s="88"/>
      <c r="H22957" s="88"/>
      <c r="I22957" s="88"/>
      <c r="J22957" s="88"/>
      <c r="K22957" s="88"/>
    </row>
    <row r="22958" spans="2:11" ht="12" hidden="1" customHeight="1" x14ac:dyDescent="0.2">
      <c r="B22958" s="88"/>
      <c r="C22958" s="88"/>
      <c r="D22958" s="88"/>
      <c r="E22958" s="88"/>
      <c r="F22958" s="88"/>
      <c r="G22958" s="88"/>
      <c r="H22958" s="88"/>
      <c r="I22958" s="88"/>
      <c r="J22958" s="88"/>
      <c r="K22958" s="88"/>
    </row>
    <row r="22959" spans="2:11" ht="12" hidden="1" customHeight="1" x14ac:dyDescent="0.2">
      <c r="B22959" s="88"/>
      <c r="C22959" s="88"/>
      <c r="D22959" s="88"/>
      <c r="E22959" s="88"/>
      <c r="F22959" s="88"/>
      <c r="G22959" s="88"/>
      <c r="H22959" s="88"/>
      <c r="I22959" s="88"/>
      <c r="J22959" s="88"/>
      <c r="K22959" s="88"/>
    </row>
    <row r="22960" spans="2:11" ht="12" hidden="1" customHeight="1" x14ac:dyDescent="0.2">
      <c r="B22960" s="88"/>
      <c r="C22960" s="88"/>
      <c r="D22960" s="88"/>
      <c r="E22960" s="88"/>
      <c r="F22960" s="88"/>
      <c r="G22960" s="88"/>
      <c r="H22960" s="88"/>
      <c r="I22960" s="88"/>
      <c r="J22960" s="88"/>
      <c r="K22960" s="88"/>
    </row>
    <row r="22961" spans="2:11" ht="12" hidden="1" customHeight="1" x14ac:dyDescent="0.2">
      <c r="B22961" s="88"/>
      <c r="C22961" s="88"/>
      <c r="D22961" s="88"/>
      <c r="E22961" s="88"/>
      <c r="F22961" s="88"/>
      <c r="G22961" s="88"/>
      <c r="H22961" s="88"/>
      <c r="I22961" s="88"/>
      <c r="J22961" s="88"/>
      <c r="K22961" s="88"/>
    </row>
    <row r="22962" spans="2:11" ht="12" hidden="1" customHeight="1" x14ac:dyDescent="0.2">
      <c r="B22962" s="88"/>
      <c r="C22962" s="88"/>
      <c r="D22962" s="88"/>
      <c r="E22962" s="88"/>
      <c r="F22962" s="88"/>
      <c r="G22962" s="88"/>
      <c r="H22962" s="88"/>
      <c r="I22962" s="88"/>
      <c r="J22962" s="88"/>
      <c r="K22962" s="88"/>
    </row>
    <row r="22963" spans="2:11" ht="12" hidden="1" customHeight="1" x14ac:dyDescent="0.2">
      <c r="B22963" s="88"/>
      <c r="C22963" s="88"/>
      <c r="D22963" s="88"/>
      <c r="E22963" s="88"/>
      <c r="F22963" s="88"/>
      <c r="G22963" s="88"/>
      <c r="H22963" s="88"/>
      <c r="I22963" s="88"/>
      <c r="J22963" s="88"/>
      <c r="K22963" s="88"/>
    </row>
    <row r="22964" spans="2:11" ht="12" hidden="1" customHeight="1" x14ac:dyDescent="0.2">
      <c r="B22964" s="88"/>
      <c r="C22964" s="88"/>
      <c r="D22964" s="88"/>
      <c r="E22964" s="88"/>
      <c r="F22964" s="88"/>
      <c r="G22964" s="88"/>
      <c r="H22964" s="88"/>
      <c r="I22964" s="88"/>
      <c r="J22964" s="88"/>
      <c r="K22964" s="88"/>
    </row>
    <row r="22965" spans="2:11" ht="12" hidden="1" customHeight="1" x14ac:dyDescent="0.2">
      <c r="B22965" s="88"/>
      <c r="C22965" s="88"/>
      <c r="D22965" s="88"/>
      <c r="E22965" s="88"/>
      <c r="F22965" s="88"/>
      <c r="G22965" s="88"/>
      <c r="H22965" s="88"/>
      <c r="I22965" s="88"/>
      <c r="J22965" s="88"/>
      <c r="K22965" s="88"/>
    </row>
    <row r="22966" spans="2:11" ht="12" hidden="1" customHeight="1" x14ac:dyDescent="0.2">
      <c r="B22966" s="88"/>
      <c r="C22966" s="88"/>
      <c r="D22966" s="88"/>
      <c r="E22966" s="88"/>
      <c r="F22966" s="88"/>
      <c r="G22966" s="88"/>
      <c r="H22966" s="88"/>
      <c r="I22966" s="88"/>
      <c r="J22966" s="88"/>
      <c r="K22966" s="88"/>
    </row>
    <row r="22967" spans="2:11" ht="12" hidden="1" customHeight="1" x14ac:dyDescent="0.2">
      <c r="B22967" s="88"/>
      <c r="C22967" s="88"/>
      <c r="D22967" s="88"/>
      <c r="E22967" s="88"/>
      <c r="F22967" s="88"/>
      <c r="G22967" s="88"/>
      <c r="H22967" s="88"/>
      <c r="I22967" s="88"/>
      <c r="J22967" s="88"/>
      <c r="K22967" s="88"/>
    </row>
    <row r="22968" spans="2:11" ht="12" hidden="1" customHeight="1" x14ac:dyDescent="0.2">
      <c r="B22968" s="88"/>
      <c r="C22968" s="88"/>
      <c r="D22968" s="88"/>
      <c r="E22968" s="88"/>
      <c r="F22968" s="88"/>
      <c r="G22968" s="88"/>
      <c r="H22968" s="88"/>
      <c r="I22968" s="88"/>
      <c r="J22968" s="88"/>
      <c r="K22968" s="88"/>
    </row>
    <row r="22969" spans="2:11" ht="12" hidden="1" customHeight="1" x14ac:dyDescent="0.2">
      <c r="B22969" s="88"/>
      <c r="C22969" s="88"/>
      <c r="D22969" s="88"/>
      <c r="E22969" s="88"/>
      <c r="F22969" s="88"/>
      <c r="G22969" s="88"/>
      <c r="H22969" s="88"/>
      <c r="I22969" s="88"/>
      <c r="J22969" s="88"/>
      <c r="K22969" s="88"/>
    </row>
    <row r="22970" spans="2:11" ht="12" hidden="1" customHeight="1" x14ac:dyDescent="0.2">
      <c r="B22970" s="88"/>
      <c r="C22970" s="88"/>
      <c r="D22970" s="88"/>
      <c r="E22970" s="88"/>
      <c r="F22970" s="88"/>
      <c r="G22970" s="88"/>
      <c r="H22970" s="88"/>
      <c r="I22970" s="88"/>
      <c r="J22970" s="88"/>
      <c r="K22970" s="88"/>
    </row>
    <row r="22971" spans="2:11" ht="12" hidden="1" customHeight="1" x14ac:dyDescent="0.2">
      <c r="B22971" s="88"/>
      <c r="C22971" s="88"/>
      <c r="D22971" s="88"/>
      <c r="E22971" s="88"/>
      <c r="F22971" s="88"/>
      <c r="G22971" s="88"/>
      <c r="H22971" s="88"/>
      <c r="I22971" s="88"/>
      <c r="J22971" s="88"/>
      <c r="K22971" s="88"/>
    </row>
    <row r="22972" spans="2:11" ht="12" hidden="1" customHeight="1" x14ac:dyDescent="0.2">
      <c r="B22972" s="88"/>
      <c r="C22972" s="88"/>
      <c r="D22972" s="88"/>
      <c r="E22972" s="88"/>
      <c r="F22972" s="88"/>
      <c r="G22972" s="88"/>
      <c r="H22972" s="88"/>
      <c r="I22972" s="88"/>
      <c r="J22972" s="88"/>
      <c r="K22972" s="88"/>
    </row>
    <row r="22973" spans="2:11" ht="12" hidden="1" customHeight="1" x14ac:dyDescent="0.2">
      <c r="B22973" s="88"/>
      <c r="C22973" s="88"/>
      <c r="D22973" s="88"/>
      <c r="E22973" s="88"/>
      <c r="F22973" s="88"/>
      <c r="G22973" s="88"/>
      <c r="H22973" s="88"/>
      <c r="I22973" s="88"/>
      <c r="J22973" s="88"/>
      <c r="K22973" s="88"/>
    </row>
    <row r="22974" spans="2:11" ht="12" hidden="1" customHeight="1" x14ac:dyDescent="0.2">
      <c r="B22974" s="88"/>
      <c r="C22974" s="88"/>
      <c r="D22974" s="88"/>
      <c r="E22974" s="88"/>
      <c r="F22974" s="88"/>
      <c r="G22974" s="88"/>
      <c r="H22974" s="88"/>
      <c r="I22974" s="88"/>
      <c r="J22974" s="88"/>
      <c r="K22974" s="88"/>
    </row>
    <row r="22975" spans="2:11" ht="12" hidden="1" customHeight="1" x14ac:dyDescent="0.2">
      <c r="B22975" s="88"/>
      <c r="C22975" s="88"/>
      <c r="D22975" s="88"/>
      <c r="E22975" s="88"/>
      <c r="F22975" s="88"/>
      <c r="G22975" s="88"/>
      <c r="H22975" s="88"/>
      <c r="I22975" s="88"/>
      <c r="J22975" s="88"/>
      <c r="K22975" s="88"/>
    </row>
    <row r="22976" spans="2:11" ht="12" hidden="1" customHeight="1" x14ac:dyDescent="0.2">
      <c r="B22976" s="88"/>
      <c r="C22976" s="88"/>
      <c r="D22976" s="88"/>
      <c r="E22976" s="88"/>
      <c r="F22976" s="88"/>
      <c r="G22976" s="88"/>
      <c r="H22976" s="88"/>
      <c r="I22976" s="88"/>
      <c r="J22976" s="88"/>
      <c r="K22976" s="88"/>
    </row>
    <row r="22977" spans="2:11" ht="12" hidden="1" customHeight="1" x14ac:dyDescent="0.2">
      <c r="B22977" s="88"/>
      <c r="C22977" s="88"/>
      <c r="D22977" s="88"/>
      <c r="E22977" s="88"/>
      <c r="F22977" s="88"/>
      <c r="G22977" s="88"/>
      <c r="H22977" s="88"/>
      <c r="I22977" s="88"/>
      <c r="J22977" s="88"/>
      <c r="K22977" s="88"/>
    </row>
    <row r="22978" spans="2:11" ht="12" hidden="1" customHeight="1" x14ac:dyDescent="0.2">
      <c r="B22978" s="88"/>
      <c r="C22978" s="88"/>
      <c r="D22978" s="88"/>
      <c r="E22978" s="88"/>
      <c r="F22978" s="88"/>
      <c r="G22978" s="88"/>
      <c r="H22978" s="88"/>
      <c r="I22978" s="88"/>
      <c r="J22978" s="88"/>
      <c r="K22978" s="88"/>
    </row>
    <row r="22979" spans="2:11" ht="12" hidden="1" customHeight="1" x14ac:dyDescent="0.2">
      <c r="B22979" s="88"/>
      <c r="C22979" s="88"/>
      <c r="D22979" s="88"/>
      <c r="E22979" s="88"/>
      <c r="F22979" s="88"/>
      <c r="G22979" s="88"/>
      <c r="H22979" s="88"/>
      <c r="I22979" s="88"/>
      <c r="J22979" s="88"/>
      <c r="K22979" s="88"/>
    </row>
    <row r="22980" spans="2:11" ht="12" hidden="1" customHeight="1" x14ac:dyDescent="0.2">
      <c r="B22980" s="88"/>
      <c r="C22980" s="88"/>
      <c r="D22980" s="88"/>
      <c r="E22980" s="88"/>
      <c r="F22980" s="88"/>
      <c r="G22980" s="88"/>
      <c r="H22980" s="88"/>
      <c r="I22980" s="88"/>
      <c r="J22980" s="88"/>
      <c r="K22980" s="88"/>
    </row>
    <row r="22981" spans="2:11" ht="12" hidden="1" customHeight="1" x14ac:dyDescent="0.2">
      <c r="B22981" s="88"/>
      <c r="C22981" s="88"/>
      <c r="D22981" s="88"/>
      <c r="E22981" s="88"/>
      <c r="F22981" s="88"/>
      <c r="G22981" s="88"/>
      <c r="H22981" s="88"/>
      <c r="I22981" s="88"/>
      <c r="J22981" s="88"/>
      <c r="K22981" s="88"/>
    </row>
    <row r="22982" spans="2:11" ht="12" hidden="1" customHeight="1" x14ac:dyDescent="0.2">
      <c r="B22982" s="88"/>
      <c r="C22982" s="88"/>
      <c r="D22982" s="88"/>
      <c r="E22982" s="88"/>
      <c r="F22982" s="88"/>
      <c r="G22982" s="88"/>
      <c r="H22982" s="88"/>
      <c r="I22982" s="88"/>
      <c r="J22982" s="88"/>
      <c r="K22982" s="88"/>
    </row>
    <row r="22983" spans="2:11" ht="12" hidden="1" customHeight="1" x14ac:dyDescent="0.2">
      <c r="B22983" s="88"/>
      <c r="C22983" s="88"/>
      <c r="D22983" s="88"/>
      <c r="E22983" s="88"/>
      <c r="F22983" s="88"/>
      <c r="G22983" s="88"/>
      <c r="H22983" s="88"/>
      <c r="I22983" s="88"/>
      <c r="J22983" s="88"/>
      <c r="K22983" s="88"/>
    </row>
    <row r="22984" spans="2:11" ht="12" hidden="1" customHeight="1" x14ac:dyDescent="0.2">
      <c r="B22984" s="88"/>
      <c r="C22984" s="88"/>
      <c r="D22984" s="88"/>
      <c r="E22984" s="88"/>
      <c r="F22984" s="88"/>
      <c r="G22984" s="88"/>
      <c r="H22984" s="88"/>
      <c r="I22984" s="88"/>
      <c r="J22984" s="88"/>
      <c r="K22984" s="88"/>
    </row>
    <row r="22985" spans="2:11" ht="12" hidden="1" customHeight="1" x14ac:dyDescent="0.2">
      <c r="B22985" s="88"/>
      <c r="C22985" s="88"/>
      <c r="D22985" s="88"/>
      <c r="E22985" s="88"/>
      <c r="F22985" s="88"/>
      <c r="G22985" s="88"/>
      <c r="H22985" s="88"/>
      <c r="I22985" s="88"/>
      <c r="J22985" s="88"/>
      <c r="K22985" s="88"/>
    </row>
    <row r="22986" spans="2:11" ht="12" hidden="1" customHeight="1" x14ac:dyDescent="0.2">
      <c r="B22986" s="88"/>
      <c r="C22986" s="88"/>
      <c r="D22986" s="88"/>
      <c r="E22986" s="88"/>
      <c r="F22986" s="88"/>
      <c r="G22986" s="88"/>
      <c r="H22986" s="88"/>
      <c r="I22986" s="88"/>
      <c r="J22986" s="88"/>
      <c r="K22986" s="88"/>
    </row>
    <row r="22987" spans="2:11" ht="12" hidden="1" customHeight="1" x14ac:dyDescent="0.2">
      <c r="B22987" s="88"/>
      <c r="C22987" s="88"/>
      <c r="D22987" s="88"/>
      <c r="E22987" s="88"/>
      <c r="F22987" s="88"/>
      <c r="G22987" s="88"/>
      <c r="H22987" s="88"/>
      <c r="I22987" s="88"/>
      <c r="J22987" s="88"/>
      <c r="K22987" s="88"/>
    </row>
    <row r="22988" spans="2:11" ht="12" hidden="1" customHeight="1" x14ac:dyDescent="0.2">
      <c r="B22988" s="88"/>
      <c r="C22988" s="88"/>
      <c r="D22988" s="88"/>
      <c r="E22988" s="88"/>
      <c r="F22988" s="88"/>
      <c r="G22988" s="88"/>
      <c r="H22988" s="88"/>
      <c r="I22988" s="88"/>
      <c r="J22988" s="88"/>
      <c r="K22988" s="88"/>
    </row>
    <row r="22989" spans="2:11" ht="12" hidden="1" customHeight="1" x14ac:dyDescent="0.2">
      <c r="B22989" s="88"/>
      <c r="C22989" s="88"/>
      <c r="D22989" s="88"/>
      <c r="E22989" s="88"/>
      <c r="F22989" s="88"/>
      <c r="G22989" s="88"/>
      <c r="H22989" s="88"/>
      <c r="I22989" s="88"/>
      <c r="J22989" s="88"/>
      <c r="K22989" s="88"/>
    </row>
    <row r="22990" spans="2:11" ht="12" hidden="1" customHeight="1" x14ac:dyDescent="0.2">
      <c r="B22990" s="88"/>
      <c r="C22990" s="88"/>
      <c r="D22990" s="88"/>
      <c r="E22990" s="88"/>
      <c r="F22990" s="88"/>
      <c r="G22990" s="88"/>
      <c r="H22990" s="88"/>
      <c r="I22990" s="88"/>
      <c r="J22990" s="88"/>
      <c r="K22990" s="88"/>
    </row>
    <row r="22991" spans="2:11" ht="12" hidden="1" customHeight="1" x14ac:dyDescent="0.2">
      <c r="B22991" s="88"/>
      <c r="C22991" s="88"/>
      <c r="D22991" s="88"/>
      <c r="E22991" s="88"/>
      <c r="F22991" s="88"/>
      <c r="G22991" s="88"/>
      <c r="H22991" s="88"/>
      <c r="I22991" s="88"/>
      <c r="J22991" s="88"/>
      <c r="K22991" s="88"/>
    </row>
    <row r="22992" spans="2:11" ht="12" hidden="1" customHeight="1" x14ac:dyDescent="0.2">
      <c r="B22992" s="88"/>
      <c r="C22992" s="88"/>
      <c r="D22992" s="88"/>
      <c r="E22992" s="88"/>
      <c r="F22992" s="88"/>
      <c r="G22992" s="88"/>
      <c r="H22992" s="88"/>
      <c r="I22992" s="88"/>
      <c r="J22992" s="88"/>
      <c r="K22992" s="88"/>
    </row>
    <row r="22993" spans="2:11" ht="12" hidden="1" customHeight="1" x14ac:dyDescent="0.2">
      <c r="B22993" s="88"/>
      <c r="C22993" s="88"/>
      <c r="D22993" s="88"/>
      <c r="E22993" s="88"/>
      <c r="F22993" s="88"/>
      <c r="G22993" s="88"/>
      <c r="H22993" s="88"/>
      <c r="I22993" s="88"/>
      <c r="J22993" s="88"/>
      <c r="K22993" s="88"/>
    </row>
    <row r="22994" spans="2:11" ht="12" hidden="1" customHeight="1" x14ac:dyDescent="0.2">
      <c r="B22994" s="88"/>
      <c r="C22994" s="88"/>
      <c r="D22994" s="88"/>
      <c r="E22994" s="88"/>
      <c r="F22994" s="88"/>
      <c r="G22994" s="88"/>
      <c r="H22994" s="88"/>
      <c r="I22994" s="88"/>
      <c r="J22994" s="88"/>
      <c r="K22994" s="88"/>
    </row>
    <row r="22995" spans="2:11" ht="12" hidden="1" customHeight="1" x14ac:dyDescent="0.2">
      <c r="B22995" s="88"/>
      <c r="C22995" s="88"/>
      <c r="D22995" s="88"/>
      <c r="E22995" s="88"/>
      <c r="F22995" s="88"/>
      <c r="G22995" s="88"/>
      <c r="H22995" s="88"/>
      <c r="I22995" s="88"/>
      <c r="J22995" s="88"/>
      <c r="K22995" s="88"/>
    </row>
    <row r="22996" spans="2:11" ht="12" hidden="1" customHeight="1" x14ac:dyDescent="0.2">
      <c r="B22996" s="88"/>
      <c r="C22996" s="88"/>
      <c r="D22996" s="88"/>
      <c r="E22996" s="88"/>
      <c r="F22996" s="88"/>
      <c r="G22996" s="88"/>
      <c r="H22996" s="88"/>
      <c r="I22996" s="88"/>
      <c r="J22996" s="88"/>
      <c r="K22996" s="88"/>
    </row>
    <row r="22997" spans="2:11" ht="12" hidden="1" customHeight="1" x14ac:dyDescent="0.2">
      <c r="B22997" s="88"/>
      <c r="C22997" s="88"/>
      <c r="D22997" s="88"/>
      <c r="E22997" s="88"/>
      <c r="F22997" s="88"/>
      <c r="G22997" s="88"/>
      <c r="H22997" s="88"/>
      <c r="I22997" s="88"/>
      <c r="J22997" s="88"/>
      <c r="K22997" s="88"/>
    </row>
    <row r="22998" spans="2:11" ht="12" hidden="1" customHeight="1" x14ac:dyDescent="0.2">
      <c r="B22998" s="88"/>
      <c r="C22998" s="88"/>
      <c r="D22998" s="88"/>
      <c r="E22998" s="88"/>
      <c r="F22998" s="88"/>
      <c r="G22998" s="88"/>
      <c r="H22998" s="88"/>
      <c r="I22998" s="88"/>
      <c r="J22998" s="88"/>
      <c r="K22998" s="88"/>
    </row>
    <row r="22999" spans="2:11" ht="12" hidden="1" customHeight="1" x14ac:dyDescent="0.2">
      <c r="B22999" s="88"/>
      <c r="C22999" s="88"/>
      <c r="D22999" s="88"/>
      <c r="E22999" s="88"/>
      <c r="F22999" s="88"/>
      <c r="G22999" s="88"/>
      <c r="H22999" s="88"/>
      <c r="I22999" s="88"/>
      <c r="J22999" s="88"/>
      <c r="K22999" s="88"/>
    </row>
    <row r="23000" spans="2:11" ht="12" hidden="1" customHeight="1" x14ac:dyDescent="0.2">
      <c r="B23000" s="88"/>
      <c r="C23000" s="88"/>
      <c r="D23000" s="88"/>
      <c r="E23000" s="88"/>
      <c r="F23000" s="88"/>
      <c r="G23000" s="88"/>
      <c r="H23000" s="88"/>
      <c r="I23000" s="88"/>
      <c r="J23000" s="88"/>
      <c r="K23000" s="88"/>
    </row>
    <row r="23001" spans="2:11" ht="12" hidden="1" customHeight="1" x14ac:dyDescent="0.2">
      <c r="B23001" s="88"/>
      <c r="C23001" s="88"/>
      <c r="D23001" s="88"/>
      <c r="E23001" s="88"/>
      <c r="F23001" s="88"/>
      <c r="G23001" s="88"/>
      <c r="H23001" s="88"/>
      <c r="I23001" s="88"/>
      <c r="J23001" s="88"/>
      <c r="K23001" s="88"/>
    </row>
    <row r="23002" spans="2:11" ht="12" hidden="1" customHeight="1" x14ac:dyDescent="0.2">
      <c r="B23002" s="88"/>
      <c r="C23002" s="88"/>
      <c r="D23002" s="88"/>
      <c r="E23002" s="88"/>
      <c r="F23002" s="88"/>
      <c r="G23002" s="88"/>
      <c r="H23002" s="88"/>
      <c r="I23002" s="88"/>
      <c r="J23002" s="88"/>
      <c r="K23002" s="88"/>
    </row>
    <row r="23003" spans="2:11" ht="12" hidden="1" customHeight="1" x14ac:dyDescent="0.2">
      <c r="B23003" s="88"/>
      <c r="C23003" s="88"/>
      <c r="D23003" s="88"/>
      <c r="E23003" s="88"/>
      <c r="F23003" s="88"/>
      <c r="G23003" s="88"/>
      <c r="H23003" s="88"/>
      <c r="I23003" s="88"/>
      <c r="J23003" s="88"/>
      <c r="K23003" s="88"/>
    </row>
    <row r="23004" spans="2:11" ht="12" hidden="1" customHeight="1" x14ac:dyDescent="0.2">
      <c r="B23004" s="88"/>
      <c r="C23004" s="88"/>
      <c r="D23004" s="88"/>
      <c r="E23004" s="88"/>
      <c r="F23004" s="88"/>
      <c r="G23004" s="88"/>
      <c r="H23004" s="88"/>
      <c r="I23004" s="88"/>
      <c r="J23004" s="88"/>
      <c r="K23004" s="88"/>
    </row>
    <row r="23005" spans="2:11" ht="12" hidden="1" customHeight="1" x14ac:dyDescent="0.2">
      <c r="B23005" s="88"/>
      <c r="C23005" s="88"/>
      <c r="D23005" s="88"/>
      <c r="E23005" s="88"/>
      <c r="F23005" s="88"/>
      <c r="G23005" s="88"/>
      <c r="H23005" s="88"/>
      <c r="I23005" s="88"/>
      <c r="J23005" s="88"/>
      <c r="K23005" s="88"/>
    </row>
    <row r="23006" spans="2:11" ht="12" hidden="1" customHeight="1" x14ac:dyDescent="0.2">
      <c r="B23006" s="88"/>
      <c r="C23006" s="88"/>
      <c r="D23006" s="88"/>
      <c r="E23006" s="88"/>
      <c r="F23006" s="88"/>
      <c r="G23006" s="88"/>
      <c r="H23006" s="88"/>
      <c r="I23006" s="88"/>
      <c r="J23006" s="88"/>
      <c r="K23006" s="88"/>
    </row>
    <row r="23007" spans="2:11" ht="12" hidden="1" customHeight="1" x14ac:dyDescent="0.2">
      <c r="B23007" s="88"/>
      <c r="C23007" s="88"/>
      <c r="D23007" s="88"/>
      <c r="E23007" s="88"/>
      <c r="F23007" s="88"/>
      <c r="G23007" s="88"/>
      <c r="H23007" s="88"/>
      <c r="I23007" s="88"/>
      <c r="J23007" s="88"/>
      <c r="K23007" s="88"/>
    </row>
    <row r="23008" spans="2:11" ht="12" hidden="1" customHeight="1" x14ac:dyDescent="0.2">
      <c r="B23008" s="88"/>
      <c r="C23008" s="88"/>
      <c r="D23008" s="88"/>
      <c r="E23008" s="88"/>
      <c r="F23008" s="88"/>
      <c r="G23008" s="88"/>
      <c r="H23008" s="88"/>
      <c r="I23008" s="88"/>
      <c r="J23008" s="88"/>
      <c r="K23008" s="88"/>
    </row>
    <row r="23009" spans="2:11" ht="12" hidden="1" customHeight="1" x14ac:dyDescent="0.2">
      <c r="B23009" s="88"/>
      <c r="C23009" s="88"/>
      <c r="D23009" s="88"/>
      <c r="E23009" s="88"/>
      <c r="F23009" s="88"/>
      <c r="G23009" s="88"/>
      <c r="H23009" s="88"/>
      <c r="I23009" s="88"/>
      <c r="J23009" s="88"/>
      <c r="K23009" s="88"/>
    </row>
    <row r="23010" spans="2:11" ht="12" hidden="1" customHeight="1" x14ac:dyDescent="0.2">
      <c r="B23010" s="88"/>
      <c r="C23010" s="88"/>
      <c r="D23010" s="88"/>
      <c r="E23010" s="88"/>
      <c r="F23010" s="88"/>
      <c r="G23010" s="88"/>
      <c r="H23010" s="88"/>
      <c r="I23010" s="88"/>
      <c r="J23010" s="88"/>
      <c r="K23010" s="88"/>
    </row>
    <row r="23011" spans="2:11" ht="12" hidden="1" customHeight="1" x14ac:dyDescent="0.2">
      <c r="B23011" s="88"/>
      <c r="C23011" s="88"/>
      <c r="D23011" s="88"/>
      <c r="E23011" s="88"/>
      <c r="F23011" s="88"/>
      <c r="G23011" s="88"/>
      <c r="H23011" s="88"/>
      <c r="I23011" s="88"/>
      <c r="J23011" s="88"/>
      <c r="K23011" s="88"/>
    </row>
    <row r="23012" spans="2:11" ht="12" hidden="1" customHeight="1" x14ac:dyDescent="0.2">
      <c r="B23012" s="88"/>
      <c r="C23012" s="88"/>
      <c r="D23012" s="88"/>
      <c r="E23012" s="88"/>
      <c r="F23012" s="88"/>
      <c r="G23012" s="88"/>
      <c r="H23012" s="88"/>
      <c r="I23012" s="88"/>
      <c r="J23012" s="88"/>
      <c r="K23012" s="88"/>
    </row>
    <row r="23013" spans="2:11" ht="12" hidden="1" customHeight="1" x14ac:dyDescent="0.2">
      <c r="B23013" s="88"/>
      <c r="C23013" s="88"/>
      <c r="D23013" s="88"/>
      <c r="E23013" s="88"/>
      <c r="F23013" s="88"/>
      <c r="G23013" s="88"/>
      <c r="H23013" s="88"/>
      <c r="I23013" s="88"/>
      <c r="J23013" s="88"/>
      <c r="K23013" s="88"/>
    </row>
    <row r="23014" spans="2:11" ht="12" hidden="1" customHeight="1" x14ac:dyDescent="0.2">
      <c r="B23014" s="88"/>
      <c r="C23014" s="88"/>
      <c r="D23014" s="88"/>
      <c r="E23014" s="88"/>
      <c r="F23014" s="88"/>
      <c r="G23014" s="88"/>
      <c r="H23014" s="88"/>
      <c r="I23014" s="88"/>
      <c r="J23014" s="88"/>
      <c r="K23014" s="88"/>
    </row>
    <row r="23015" spans="2:11" ht="12" hidden="1" customHeight="1" x14ac:dyDescent="0.2">
      <c r="B23015" s="88"/>
      <c r="C23015" s="88"/>
      <c r="D23015" s="88"/>
      <c r="E23015" s="88"/>
      <c r="F23015" s="88"/>
      <c r="G23015" s="88"/>
      <c r="H23015" s="88"/>
      <c r="I23015" s="88"/>
      <c r="J23015" s="88"/>
      <c r="K23015" s="88"/>
    </row>
    <row r="23016" spans="2:11" ht="12" hidden="1" customHeight="1" x14ac:dyDescent="0.2">
      <c r="B23016" s="88"/>
      <c r="C23016" s="88"/>
      <c r="D23016" s="88"/>
      <c r="E23016" s="88"/>
      <c r="F23016" s="88"/>
      <c r="G23016" s="88"/>
      <c r="H23016" s="88"/>
      <c r="I23016" s="88"/>
      <c r="J23016" s="88"/>
      <c r="K23016" s="88"/>
    </row>
    <row r="23017" spans="2:11" ht="12" hidden="1" customHeight="1" x14ac:dyDescent="0.2">
      <c r="B23017" s="88"/>
      <c r="C23017" s="88"/>
      <c r="D23017" s="88"/>
      <c r="E23017" s="88"/>
      <c r="F23017" s="88"/>
      <c r="G23017" s="88"/>
      <c r="H23017" s="88"/>
      <c r="I23017" s="88"/>
      <c r="J23017" s="88"/>
      <c r="K23017" s="88"/>
    </row>
    <row r="23018" spans="2:11" ht="12" hidden="1" customHeight="1" x14ac:dyDescent="0.2">
      <c r="B23018" s="88"/>
      <c r="C23018" s="88"/>
      <c r="D23018" s="88"/>
      <c r="E23018" s="88"/>
      <c r="F23018" s="88"/>
      <c r="G23018" s="88"/>
      <c r="H23018" s="88"/>
      <c r="I23018" s="88"/>
      <c r="J23018" s="88"/>
      <c r="K23018" s="88"/>
    </row>
    <row r="23019" spans="2:11" ht="12" hidden="1" customHeight="1" x14ac:dyDescent="0.2">
      <c r="B23019" s="88"/>
      <c r="C23019" s="88"/>
      <c r="D23019" s="88"/>
      <c r="E23019" s="88"/>
      <c r="F23019" s="88"/>
      <c r="G23019" s="88"/>
      <c r="H23019" s="88"/>
      <c r="I23019" s="88"/>
      <c r="J23019" s="88"/>
      <c r="K23019" s="88"/>
    </row>
    <row r="23020" spans="2:11" ht="12" hidden="1" customHeight="1" x14ac:dyDescent="0.2">
      <c r="B23020" s="88"/>
      <c r="C23020" s="88"/>
      <c r="D23020" s="88"/>
      <c r="E23020" s="88"/>
      <c r="F23020" s="88"/>
      <c r="G23020" s="88"/>
      <c r="H23020" s="88"/>
      <c r="I23020" s="88"/>
      <c r="J23020" s="88"/>
      <c r="K23020" s="88"/>
    </row>
    <row r="23021" spans="2:11" ht="12" hidden="1" customHeight="1" x14ac:dyDescent="0.2">
      <c r="B23021" s="88"/>
      <c r="C23021" s="88"/>
      <c r="D23021" s="88"/>
      <c r="E23021" s="88"/>
      <c r="F23021" s="88"/>
      <c r="G23021" s="88"/>
      <c r="H23021" s="88"/>
      <c r="I23021" s="88"/>
      <c r="J23021" s="88"/>
      <c r="K23021" s="88"/>
    </row>
    <row r="23022" spans="2:11" ht="12" hidden="1" customHeight="1" x14ac:dyDescent="0.2">
      <c r="B23022" s="88"/>
      <c r="C23022" s="88"/>
      <c r="D23022" s="88"/>
      <c r="E23022" s="88"/>
      <c r="F23022" s="88"/>
      <c r="G23022" s="88"/>
      <c r="H23022" s="88"/>
      <c r="I23022" s="88"/>
      <c r="J23022" s="88"/>
      <c r="K23022" s="88"/>
    </row>
    <row r="23023" spans="2:11" ht="12" hidden="1" customHeight="1" x14ac:dyDescent="0.2">
      <c r="B23023" s="88"/>
      <c r="C23023" s="88"/>
      <c r="D23023" s="88"/>
      <c r="E23023" s="88"/>
      <c r="F23023" s="88"/>
      <c r="G23023" s="88"/>
      <c r="H23023" s="88"/>
      <c r="I23023" s="88"/>
      <c r="J23023" s="88"/>
      <c r="K23023" s="88"/>
    </row>
    <row r="23024" spans="2:11" ht="12" hidden="1" customHeight="1" x14ac:dyDescent="0.2">
      <c r="B23024" s="88"/>
      <c r="C23024" s="88"/>
      <c r="D23024" s="88"/>
      <c r="E23024" s="88"/>
      <c r="F23024" s="88"/>
      <c r="G23024" s="88"/>
      <c r="H23024" s="88"/>
      <c r="I23024" s="88"/>
      <c r="J23024" s="88"/>
      <c r="K23024" s="88"/>
    </row>
    <row r="23025" spans="2:11" ht="12" hidden="1" customHeight="1" x14ac:dyDescent="0.2">
      <c r="B23025" s="88"/>
      <c r="C23025" s="88"/>
      <c r="D23025" s="88"/>
      <c r="E23025" s="88"/>
      <c r="F23025" s="88"/>
      <c r="G23025" s="88"/>
      <c r="H23025" s="88"/>
      <c r="I23025" s="88"/>
      <c r="J23025" s="88"/>
      <c r="K23025" s="88"/>
    </row>
    <row r="23026" spans="2:11" ht="12" hidden="1" customHeight="1" x14ac:dyDescent="0.2">
      <c r="B23026" s="88"/>
      <c r="C23026" s="88"/>
      <c r="D23026" s="88"/>
      <c r="E23026" s="88"/>
      <c r="F23026" s="88"/>
      <c r="G23026" s="88"/>
      <c r="H23026" s="88"/>
      <c r="I23026" s="88"/>
      <c r="J23026" s="88"/>
      <c r="K23026" s="88"/>
    </row>
    <row r="23027" spans="2:11" ht="12" hidden="1" customHeight="1" x14ac:dyDescent="0.2">
      <c r="B23027" s="88"/>
      <c r="C23027" s="88"/>
      <c r="D23027" s="88"/>
      <c r="E23027" s="88"/>
      <c r="F23027" s="88"/>
      <c r="G23027" s="88"/>
      <c r="H23027" s="88"/>
      <c r="I23027" s="88"/>
      <c r="J23027" s="88"/>
      <c r="K23027" s="88"/>
    </row>
    <row r="23028" spans="2:11" ht="12" hidden="1" customHeight="1" x14ac:dyDescent="0.2">
      <c r="B23028" s="88"/>
      <c r="C23028" s="88"/>
      <c r="D23028" s="88"/>
      <c r="E23028" s="88"/>
      <c r="F23028" s="88"/>
      <c r="G23028" s="88"/>
      <c r="H23028" s="88"/>
      <c r="I23028" s="88"/>
      <c r="J23028" s="88"/>
      <c r="K23028" s="88"/>
    </row>
    <row r="23029" spans="2:11" ht="12" hidden="1" customHeight="1" x14ac:dyDescent="0.2">
      <c r="B23029" s="88"/>
      <c r="C23029" s="88"/>
      <c r="D23029" s="88"/>
      <c r="E23029" s="88"/>
      <c r="F23029" s="88"/>
      <c r="G23029" s="88"/>
      <c r="H23029" s="88"/>
      <c r="I23029" s="88"/>
      <c r="J23029" s="88"/>
      <c r="K23029" s="88"/>
    </row>
    <row r="23030" spans="2:11" ht="12" hidden="1" customHeight="1" x14ac:dyDescent="0.2">
      <c r="B23030" s="88"/>
      <c r="C23030" s="88"/>
      <c r="D23030" s="88"/>
      <c r="E23030" s="88"/>
      <c r="F23030" s="88"/>
      <c r="G23030" s="88"/>
      <c r="H23030" s="88"/>
      <c r="I23030" s="88"/>
      <c r="J23030" s="88"/>
      <c r="K23030" s="88"/>
    </row>
    <row r="23031" spans="2:11" ht="12" hidden="1" customHeight="1" x14ac:dyDescent="0.2">
      <c r="B23031" s="88"/>
      <c r="C23031" s="88"/>
      <c r="D23031" s="88"/>
      <c r="E23031" s="88"/>
      <c r="F23031" s="88"/>
      <c r="G23031" s="88"/>
      <c r="H23031" s="88"/>
      <c r="I23031" s="88"/>
      <c r="J23031" s="88"/>
      <c r="K23031" s="88"/>
    </row>
    <row r="23032" spans="2:11" ht="12" hidden="1" customHeight="1" x14ac:dyDescent="0.2">
      <c r="B23032" s="88"/>
      <c r="C23032" s="88"/>
      <c r="D23032" s="88"/>
      <c r="E23032" s="88"/>
      <c r="F23032" s="88"/>
      <c r="G23032" s="88"/>
      <c r="H23032" s="88"/>
      <c r="I23032" s="88"/>
      <c r="J23032" s="88"/>
      <c r="K23032" s="88"/>
    </row>
    <row r="23033" spans="2:11" ht="12" hidden="1" customHeight="1" x14ac:dyDescent="0.2">
      <c r="B23033" s="88"/>
      <c r="C23033" s="88"/>
      <c r="D23033" s="88"/>
      <c r="E23033" s="88"/>
      <c r="F23033" s="88"/>
      <c r="G23033" s="88"/>
      <c r="H23033" s="88"/>
      <c r="I23033" s="88"/>
      <c r="J23033" s="88"/>
      <c r="K23033" s="88"/>
    </row>
    <row r="23034" spans="2:11" ht="12" hidden="1" customHeight="1" x14ac:dyDescent="0.2">
      <c r="B23034" s="88"/>
      <c r="C23034" s="88"/>
      <c r="D23034" s="88"/>
      <c r="E23034" s="88"/>
      <c r="F23034" s="88"/>
      <c r="G23034" s="88"/>
      <c r="H23034" s="88"/>
      <c r="I23034" s="88"/>
      <c r="J23034" s="88"/>
      <c r="K23034" s="88"/>
    </row>
    <row r="23035" spans="2:11" ht="12" hidden="1" customHeight="1" x14ac:dyDescent="0.2">
      <c r="B23035" s="88"/>
      <c r="C23035" s="88"/>
      <c r="D23035" s="88"/>
      <c r="E23035" s="88"/>
      <c r="F23035" s="88"/>
      <c r="G23035" s="88"/>
      <c r="H23035" s="88"/>
      <c r="I23035" s="88"/>
      <c r="J23035" s="88"/>
      <c r="K23035" s="88"/>
    </row>
    <row r="23036" spans="2:11" ht="12" hidden="1" customHeight="1" x14ac:dyDescent="0.2">
      <c r="B23036" s="88"/>
      <c r="C23036" s="88"/>
      <c r="D23036" s="88"/>
      <c r="E23036" s="88"/>
      <c r="F23036" s="88"/>
      <c r="G23036" s="88"/>
      <c r="H23036" s="88"/>
      <c r="I23036" s="88"/>
      <c r="J23036" s="88"/>
      <c r="K23036" s="88"/>
    </row>
    <row r="23037" spans="2:11" ht="12" hidden="1" customHeight="1" x14ac:dyDescent="0.2">
      <c r="B23037" s="88"/>
      <c r="C23037" s="88"/>
      <c r="D23037" s="88"/>
      <c r="E23037" s="88"/>
      <c r="F23037" s="88"/>
      <c r="G23037" s="88"/>
      <c r="H23037" s="88"/>
      <c r="I23037" s="88"/>
      <c r="J23037" s="88"/>
      <c r="K23037" s="88"/>
    </row>
    <row r="23038" spans="2:11" ht="12" hidden="1" customHeight="1" x14ac:dyDescent="0.2">
      <c r="B23038" s="88"/>
      <c r="C23038" s="88"/>
      <c r="D23038" s="88"/>
      <c r="E23038" s="88"/>
      <c r="F23038" s="88"/>
      <c r="G23038" s="88"/>
      <c r="H23038" s="88"/>
      <c r="I23038" s="88"/>
      <c r="J23038" s="88"/>
      <c r="K23038" s="88"/>
    </row>
    <row r="23039" spans="2:11" ht="12" hidden="1" customHeight="1" x14ac:dyDescent="0.2">
      <c r="B23039" s="88"/>
      <c r="C23039" s="88"/>
      <c r="D23039" s="88"/>
      <c r="E23039" s="88"/>
      <c r="F23039" s="88"/>
      <c r="G23039" s="88"/>
      <c r="H23039" s="88"/>
      <c r="I23039" s="88"/>
      <c r="J23039" s="88"/>
      <c r="K23039" s="88"/>
    </row>
    <row r="23040" spans="2:11" ht="12" hidden="1" customHeight="1" x14ac:dyDescent="0.2">
      <c r="B23040" s="88"/>
      <c r="C23040" s="88"/>
      <c r="D23040" s="88"/>
      <c r="E23040" s="88"/>
      <c r="F23040" s="88"/>
      <c r="G23040" s="88"/>
      <c r="H23040" s="88"/>
      <c r="I23040" s="88"/>
      <c r="J23040" s="88"/>
      <c r="K23040" s="88"/>
    </row>
    <row r="23041" spans="2:11" ht="12" hidden="1" customHeight="1" x14ac:dyDescent="0.2">
      <c r="B23041" s="88"/>
      <c r="C23041" s="88"/>
      <c r="D23041" s="88"/>
      <c r="E23041" s="88"/>
      <c r="F23041" s="88"/>
      <c r="G23041" s="88"/>
      <c r="H23041" s="88"/>
      <c r="I23041" s="88"/>
      <c r="J23041" s="88"/>
      <c r="K23041" s="88"/>
    </row>
    <row r="23042" spans="2:11" ht="12" hidden="1" customHeight="1" x14ac:dyDescent="0.2">
      <c r="B23042" s="88"/>
      <c r="C23042" s="88"/>
      <c r="D23042" s="88"/>
      <c r="E23042" s="88"/>
      <c r="F23042" s="88"/>
      <c r="G23042" s="88"/>
      <c r="H23042" s="88"/>
      <c r="I23042" s="88"/>
      <c r="J23042" s="88"/>
      <c r="K23042" s="88"/>
    </row>
    <row r="23043" spans="2:11" ht="12" hidden="1" customHeight="1" x14ac:dyDescent="0.2">
      <c r="B23043" s="88"/>
      <c r="C23043" s="88"/>
      <c r="D23043" s="88"/>
      <c r="E23043" s="88"/>
      <c r="F23043" s="88"/>
      <c r="G23043" s="88"/>
      <c r="H23043" s="88"/>
      <c r="I23043" s="88"/>
      <c r="J23043" s="88"/>
      <c r="K23043" s="88"/>
    </row>
    <row r="23044" spans="2:11" ht="12" hidden="1" customHeight="1" x14ac:dyDescent="0.2">
      <c r="B23044" s="88"/>
      <c r="C23044" s="88"/>
      <c r="D23044" s="88"/>
      <c r="E23044" s="88"/>
      <c r="F23044" s="88"/>
      <c r="G23044" s="88"/>
      <c r="H23044" s="88"/>
      <c r="I23044" s="88"/>
      <c r="J23044" s="88"/>
      <c r="K23044" s="88"/>
    </row>
    <row r="23045" spans="2:11" ht="12" hidden="1" customHeight="1" x14ac:dyDescent="0.2">
      <c r="B23045" s="88"/>
      <c r="C23045" s="88"/>
      <c r="D23045" s="88"/>
      <c r="E23045" s="88"/>
      <c r="F23045" s="88"/>
      <c r="G23045" s="88"/>
      <c r="H23045" s="88"/>
      <c r="I23045" s="88"/>
      <c r="J23045" s="88"/>
      <c r="K23045" s="88"/>
    </row>
    <row r="23046" spans="2:11" ht="12" hidden="1" customHeight="1" x14ac:dyDescent="0.2">
      <c r="B23046" s="88"/>
      <c r="C23046" s="88"/>
      <c r="D23046" s="88"/>
      <c r="E23046" s="88"/>
      <c r="F23046" s="88"/>
      <c r="G23046" s="88"/>
      <c r="H23046" s="88"/>
      <c r="I23046" s="88"/>
      <c r="J23046" s="88"/>
      <c r="K23046" s="88"/>
    </row>
    <row r="23047" spans="2:11" ht="12" hidden="1" customHeight="1" x14ac:dyDescent="0.2">
      <c r="B23047" s="88"/>
      <c r="C23047" s="88"/>
      <c r="D23047" s="88"/>
      <c r="E23047" s="88"/>
      <c r="F23047" s="88"/>
      <c r="G23047" s="88"/>
      <c r="H23047" s="88"/>
      <c r="I23047" s="88"/>
      <c r="J23047" s="88"/>
      <c r="K23047" s="88"/>
    </row>
    <row r="23048" spans="2:11" ht="12" hidden="1" customHeight="1" x14ac:dyDescent="0.2">
      <c r="B23048" s="88"/>
      <c r="C23048" s="88"/>
      <c r="D23048" s="88"/>
      <c r="E23048" s="88"/>
      <c r="F23048" s="88"/>
      <c r="G23048" s="88"/>
      <c r="H23048" s="88"/>
      <c r="I23048" s="88"/>
      <c r="J23048" s="88"/>
      <c r="K23048" s="88"/>
    </row>
    <row r="23049" spans="2:11" ht="12" hidden="1" customHeight="1" x14ac:dyDescent="0.2">
      <c r="B23049" s="88"/>
      <c r="C23049" s="88"/>
      <c r="D23049" s="88"/>
      <c r="E23049" s="88"/>
      <c r="F23049" s="88"/>
      <c r="G23049" s="88"/>
      <c r="H23049" s="88"/>
      <c r="I23049" s="88"/>
      <c r="J23049" s="88"/>
      <c r="K23049" s="88"/>
    </row>
    <row r="23050" spans="2:11" ht="12" hidden="1" customHeight="1" x14ac:dyDescent="0.2">
      <c r="B23050" s="88"/>
      <c r="C23050" s="88"/>
      <c r="D23050" s="88"/>
      <c r="E23050" s="88"/>
      <c r="F23050" s="88"/>
      <c r="G23050" s="88"/>
      <c r="H23050" s="88"/>
      <c r="I23050" s="88"/>
      <c r="J23050" s="88"/>
      <c r="K23050" s="88"/>
    </row>
    <row r="23051" spans="2:11" ht="12" hidden="1" customHeight="1" x14ac:dyDescent="0.2">
      <c r="B23051" s="88"/>
      <c r="C23051" s="88"/>
      <c r="D23051" s="88"/>
      <c r="E23051" s="88"/>
      <c r="F23051" s="88"/>
      <c r="G23051" s="88"/>
      <c r="H23051" s="88"/>
      <c r="I23051" s="88"/>
      <c r="J23051" s="88"/>
      <c r="K23051" s="88"/>
    </row>
    <row r="23052" spans="2:11" ht="12" hidden="1" customHeight="1" x14ac:dyDescent="0.2">
      <c r="B23052" s="88"/>
      <c r="C23052" s="88"/>
      <c r="D23052" s="88"/>
      <c r="E23052" s="88"/>
      <c r="F23052" s="88"/>
      <c r="G23052" s="88"/>
      <c r="H23052" s="88"/>
      <c r="I23052" s="88"/>
      <c r="J23052" s="88"/>
      <c r="K23052" s="88"/>
    </row>
    <row r="23053" spans="2:11" ht="12" hidden="1" customHeight="1" x14ac:dyDescent="0.2">
      <c r="B23053" s="88"/>
      <c r="C23053" s="88"/>
      <c r="D23053" s="88"/>
      <c r="E23053" s="88"/>
      <c r="F23053" s="88"/>
      <c r="G23053" s="88"/>
      <c r="H23053" s="88"/>
      <c r="I23053" s="88"/>
      <c r="J23053" s="88"/>
      <c r="K23053" s="88"/>
    </row>
    <row r="23054" spans="2:11" ht="12" hidden="1" customHeight="1" x14ac:dyDescent="0.2">
      <c r="B23054" s="88"/>
      <c r="C23054" s="88"/>
      <c r="D23054" s="88"/>
      <c r="E23054" s="88"/>
      <c r="F23054" s="88"/>
      <c r="G23054" s="88"/>
      <c r="H23054" s="88"/>
      <c r="I23054" s="88"/>
      <c r="J23054" s="88"/>
      <c r="K23054" s="88"/>
    </row>
    <row r="23055" spans="2:11" ht="12" hidden="1" customHeight="1" x14ac:dyDescent="0.2">
      <c r="B23055" s="88"/>
      <c r="C23055" s="88"/>
      <c r="D23055" s="88"/>
      <c r="E23055" s="88"/>
      <c r="F23055" s="88"/>
      <c r="G23055" s="88"/>
      <c r="H23055" s="88"/>
      <c r="I23055" s="88"/>
      <c r="J23055" s="88"/>
      <c r="K23055" s="88"/>
    </row>
    <row r="23056" spans="2:11" ht="12" hidden="1" customHeight="1" x14ac:dyDescent="0.2">
      <c r="B23056" s="88"/>
      <c r="C23056" s="88"/>
      <c r="D23056" s="88"/>
      <c r="E23056" s="88"/>
      <c r="F23056" s="88"/>
      <c r="G23056" s="88"/>
      <c r="H23056" s="88"/>
      <c r="I23056" s="88"/>
      <c r="J23056" s="88"/>
      <c r="K23056" s="88"/>
    </row>
    <row r="23057" spans="2:11" ht="12" hidden="1" customHeight="1" x14ac:dyDescent="0.2">
      <c r="B23057" s="88"/>
      <c r="C23057" s="88"/>
      <c r="D23057" s="88"/>
      <c r="E23057" s="88"/>
      <c r="F23057" s="88"/>
      <c r="G23057" s="88"/>
      <c r="H23057" s="88"/>
      <c r="I23057" s="88"/>
      <c r="J23057" s="88"/>
      <c r="K23057" s="88"/>
    </row>
    <row r="23058" spans="2:11" ht="12" hidden="1" customHeight="1" x14ac:dyDescent="0.2">
      <c r="B23058" s="88"/>
      <c r="C23058" s="88"/>
      <c r="D23058" s="88"/>
      <c r="E23058" s="88"/>
      <c r="F23058" s="88"/>
      <c r="G23058" s="88"/>
      <c r="H23058" s="88"/>
      <c r="I23058" s="88"/>
      <c r="J23058" s="88"/>
      <c r="K23058" s="88"/>
    </row>
    <row r="23059" spans="2:11" ht="12" hidden="1" customHeight="1" x14ac:dyDescent="0.2">
      <c r="B23059" s="88"/>
      <c r="C23059" s="88"/>
      <c r="D23059" s="88"/>
      <c r="E23059" s="88"/>
      <c r="F23059" s="88"/>
      <c r="G23059" s="88"/>
      <c r="H23059" s="88"/>
      <c r="I23059" s="88"/>
      <c r="J23059" s="88"/>
      <c r="K23059" s="88"/>
    </row>
    <row r="23060" spans="2:11" ht="12" hidden="1" customHeight="1" x14ac:dyDescent="0.2">
      <c r="B23060" s="88"/>
      <c r="C23060" s="88"/>
      <c r="D23060" s="88"/>
      <c r="E23060" s="88"/>
      <c r="F23060" s="88"/>
      <c r="G23060" s="88"/>
      <c r="H23060" s="88"/>
      <c r="I23060" s="88"/>
      <c r="J23060" s="88"/>
      <c r="K23060" s="88"/>
    </row>
    <row r="23061" spans="2:11" ht="12" hidden="1" customHeight="1" x14ac:dyDescent="0.2">
      <c r="B23061" s="88"/>
      <c r="C23061" s="88"/>
      <c r="D23061" s="88"/>
      <c r="E23061" s="88"/>
      <c r="F23061" s="88"/>
      <c r="G23061" s="88"/>
      <c r="H23061" s="88"/>
      <c r="I23061" s="88"/>
      <c r="J23061" s="88"/>
      <c r="K23061" s="88"/>
    </row>
    <row r="23062" spans="2:11" ht="12" hidden="1" customHeight="1" x14ac:dyDescent="0.2">
      <c r="B23062" s="88"/>
      <c r="C23062" s="88"/>
      <c r="D23062" s="88"/>
      <c r="E23062" s="88"/>
      <c r="F23062" s="88"/>
      <c r="G23062" s="88"/>
      <c r="H23062" s="88"/>
      <c r="I23062" s="88"/>
      <c r="J23062" s="88"/>
      <c r="K23062" s="88"/>
    </row>
    <row r="23063" spans="2:11" ht="12" hidden="1" customHeight="1" x14ac:dyDescent="0.2">
      <c r="B23063" s="88"/>
      <c r="C23063" s="88"/>
      <c r="D23063" s="88"/>
      <c r="E23063" s="88"/>
      <c r="F23063" s="88"/>
      <c r="G23063" s="88"/>
      <c r="H23063" s="88"/>
      <c r="I23063" s="88"/>
      <c r="J23063" s="88"/>
      <c r="K23063" s="88"/>
    </row>
    <row r="23064" spans="2:11" ht="12" hidden="1" customHeight="1" x14ac:dyDescent="0.2">
      <c r="B23064" s="88"/>
      <c r="C23064" s="88"/>
      <c r="D23064" s="88"/>
      <c r="E23064" s="88"/>
      <c r="F23064" s="88"/>
      <c r="G23064" s="88"/>
      <c r="H23064" s="88"/>
      <c r="I23064" s="88"/>
      <c r="J23064" s="88"/>
      <c r="K23064" s="88"/>
    </row>
    <row r="23065" spans="2:11" ht="12" hidden="1" customHeight="1" x14ac:dyDescent="0.2">
      <c r="B23065" s="88"/>
      <c r="C23065" s="88"/>
      <c r="D23065" s="88"/>
      <c r="E23065" s="88"/>
      <c r="F23065" s="88"/>
      <c r="G23065" s="88"/>
      <c r="H23065" s="88"/>
      <c r="I23065" s="88"/>
      <c r="J23065" s="88"/>
      <c r="K23065" s="88"/>
    </row>
    <row r="23066" spans="2:11" ht="12" hidden="1" customHeight="1" x14ac:dyDescent="0.2">
      <c r="B23066" s="88"/>
      <c r="C23066" s="88"/>
      <c r="D23066" s="88"/>
      <c r="E23066" s="88"/>
      <c r="F23066" s="88"/>
      <c r="G23066" s="88"/>
      <c r="H23066" s="88"/>
      <c r="I23066" s="88"/>
      <c r="J23066" s="88"/>
      <c r="K23066" s="88"/>
    </row>
    <row r="23067" spans="2:11" ht="12" hidden="1" customHeight="1" x14ac:dyDescent="0.2">
      <c r="B23067" s="88"/>
      <c r="C23067" s="88"/>
      <c r="D23067" s="88"/>
      <c r="E23067" s="88"/>
      <c r="F23067" s="88"/>
      <c r="G23067" s="88"/>
      <c r="H23067" s="88"/>
      <c r="I23067" s="88"/>
      <c r="J23067" s="88"/>
      <c r="K23067" s="88"/>
    </row>
    <row r="23068" spans="2:11" ht="12" hidden="1" customHeight="1" x14ac:dyDescent="0.2">
      <c r="B23068" s="88"/>
      <c r="C23068" s="88"/>
      <c r="D23068" s="88"/>
      <c r="E23068" s="88"/>
      <c r="F23068" s="88"/>
      <c r="G23068" s="88"/>
      <c r="H23068" s="88"/>
      <c r="I23068" s="88"/>
      <c r="J23068" s="88"/>
      <c r="K23068" s="88"/>
    </row>
    <row r="23069" spans="2:11" ht="12" hidden="1" customHeight="1" x14ac:dyDescent="0.2">
      <c r="B23069" s="88"/>
      <c r="C23069" s="88"/>
      <c r="D23069" s="88"/>
      <c r="E23069" s="88"/>
      <c r="F23069" s="88"/>
      <c r="G23069" s="88"/>
      <c r="H23069" s="88"/>
      <c r="I23069" s="88"/>
      <c r="J23069" s="88"/>
      <c r="K23069" s="88"/>
    </row>
    <row r="23070" spans="2:11" ht="12" hidden="1" customHeight="1" x14ac:dyDescent="0.2">
      <c r="B23070" s="88"/>
      <c r="C23070" s="88"/>
      <c r="D23070" s="88"/>
      <c r="E23070" s="88"/>
      <c r="F23070" s="88"/>
      <c r="G23070" s="88"/>
      <c r="H23070" s="88"/>
      <c r="I23070" s="88"/>
      <c r="J23070" s="88"/>
      <c r="K23070" s="88"/>
    </row>
    <row r="23071" spans="2:11" ht="12" hidden="1" customHeight="1" x14ac:dyDescent="0.2">
      <c r="B23071" s="88"/>
      <c r="C23071" s="88"/>
      <c r="D23071" s="88"/>
      <c r="E23071" s="88"/>
      <c r="F23071" s="88"/>
      <c r="G23071" s="88"/>
      <c r="H23071" s="88"/>
      <c r="I23071" s="88"/>
      <c r="J23071" s="88"/>
      <c r="K23071" s="88"/>
    </row>
    <row r="23072" spans="2:11" ht="12" hidden="1" customHeight="1" x14ac:dyDescent="0.2">
      <c r="B23072" s="88"/>
      <c r="C23072" s="88"/>
      <c r="D23072" s="88"/>
      <c r="E23072" s="88"/>
      <c r="F23072" s="88"/>
      <c r="G23072" s="88"/>
      <c r="H23072" s="88"/>
      <c r="I23072" s="88"/>
      <c r="J23072" s="88"/>
      <c r="K23072" s="88"/>
    </row>
    <row r="23073" spans="2:11" ht="12" hidden="1" customHeight="1" x14ac:dyDescent="0.2">
      <c r="B23073" s="88"/>
      <c r="C23073" s="88"/>
      <c r="D23073" s="88"/>
      <c r="E23073" s="88"/>
      <c r="F23073" s="88"/>
      <c r="G23073" s="88"/>
      <c r="H23073" s="88"/>
      <c r="I23073" s="88"/>
      <c r="J23073" s="88"/>
      <c r="K23073" s="88"/>
    </row>
    <row r="23074" spans="2:11" ht="12" hidden="1" customHeight="1" x14ac:dyDescent="0.2">
      <c r="B23074" s="88"/>
      <c r="C23074" s="88"/>
      <c r="D23074" s="88"/>
      <c r="E23074" s="88"/>
      <c r="F23074" s="88"/>
      <c r="G23074" s="88"/>
      <c r="H23074" s="88"/>
      <c r="I23074" s="88"/>
      <c r="J23074" s="88"/>
      <c r="K23074" s="88"/>
    </row>
    <row r="23075" spans="2:11" ht="12" hidden="1" customHeight="1" x14ac:dyDescent="0.2">
      <c r="B23075" s="88"/>
      <c r="C23075" s="88"/>
      <c r="D23075" s="88"/>
      <c r="E23075" s="88"/>
      <c r="F23075" s="88"/>
      <c r="G23075" s="88"/>
      <c r="H23075" s="88"/>
      <c r="I23075" s="88"/>
      <c r="J23075" s="88"/>
      <c r="K23075" s="88"/>
    </row>
    <row r="23076" spans="2:11" ht="12" hidden="1" customHeight="1" x14ac:dyDescent="0.2">
      <c r="B23076" s="88"/>
      <c r="C23076" s="88"/>
      <c r="D23076" s="88"/>
      <c r="E23076" s="88"/>
      <c r="F23076" s="88"/>
      <c r="G23076" s="88"/>
      <c r="H23076" s="88"/>
      <c r="I23076" s="88"/>
      <c r="J23076" s="88"/>
      <c r="K23076" s="88"/>
    </row>
    <row r="23077" spans="2:11" ht="12" hidden="1" customHeight="1" x14ac:dyDescent="0.2">
      <c r="B23077" s="88"/>
      <c r="C23077" s="88"/>
      <c r="D23077" s="88"/>
      <c r="E23077" s="88"/>
      <c r="F23077" s="88"/>
      <c r="G23077" s="88"/>
      <c r="H23077" s="88"/>
      <c r="I23077" s="88"/>
      <c r="J23077" s="88"/>
      <c r="K23077" s="88"/>
    </row>
    <row r="23078" spans="2:11" ht="12" hidden="1" customHeight="1" x14ac:dyDescent="0.2">
      <c r="B23078" s="88"/>
      <c r="C23078" s="88"/>
      <c r="D23078" s="88"/>
      <c r="E23078" s="88"/>
      <c r="F23078" s="88"/>
      <c r="G23078" s="88"/>
      <c r="H23078" s="88"/>
      <c r="I23078" s="88"/>
      <c r="J23078" s="88"/>
      <c r="K23078" s="88"/>
    </row>
    <row r="23079" spans="2:11" ht="12" hidden="1" customHeight="1" x14ac:dyDescent="0.2">
      <c r="B23079" s="88"/>
      <c r="C23079" s="88"/>
      <c r="D23079" s="88"/>
      <c r="E23079" s="88"/>
      <c r="F23079" s="88"/>
      <c r="G23079" s="88"/>
      <c r="H23079" s="88"/>
      <c r="I23079" s="88"/>
      <c r="J23079" s="88"/>
      <c r="K23079" s="88"/>
    </row>
    <row r="23080" spans="2:11" ht="12" hidden="1" customHeight="1" x14ac:dyDescent="0.2">
      <c r="B23080" s="88"/>
      <c r="C23080" s="88"/>
      <c r="D23080" s="88"/>
      <c r="E23080" s="88"/>
      <c r="F23080" s="88"/>
      <c r="G23080" s="88"/>
      <c r="H23080" s="88"/>
      <c r="I23080" s="88"/>
      <c r="J23080" s="88"/>
      <c r="K23080" s="88"/>
    </row>
    <row r="23081" spans="2:11" ht="12" hidden="1" customHeight="1" x14ac:dyDescent="0.2">
      <c r="B23081" s="88"/>
      <c r="C23081" s="88"/>
      <c r="D23081" s="88"/>
      <c r="E23081" s="88"/>
      <c r="F23081" s="88"/>
      <c r="G23081" s="88"/>
      <c r="H23081" s="88"/>
      <c r="I23081" s="88"/>
      <c r="J23081" s="88"/>
      <c r="K23081" s="88"/>
    </row>
    <row r="23082" spans="2:11" ht="12" hidden="1" customHeight="1" x14ac:dyDescent="0.2">
      <c r="B23082" s="88"/>
      <c r="C23082" s="88"/>
      <c r="D23082" s="88"/>
      <c r="E23082" s="88"/>
      <c r="F23082" s="88"/>
      <c r="G23082" s="88"/>
      <c r="H23082" s="88"/>
      <c r="I23082" s="88"/>
      <c r="J23082" s="88"/>
      <c r="K23082" s="88"/>
    </row>
    <row r="23083" spans="2:11" ht="12" hidden="1" customHeight="1" x14ac:dyDescent="0.2">
      <c r="B23083" s="88"/>
      <c r="C23083" s="88"/>
      <c r="D23083" s="88"/>
      <c r="E23083" s="88"/>
      <c r="F23083" s="88"/>
      <c r="G23083" s="88"/>
      <c r="H23083" s="88"/>
      <c r="I23083" s="88"/>
      <c r="J23083" s="88"/>
      <c r="K23083" s="88"/>
    </row>
    <row r="23084" spans="2:11" ht="12" hidden="1" customHeight="1" x14ac:dyDescent="0.2">
      <c r="B23084" s="88"/>
      <c r="C23084" s="88"/>
      <c r="D23084" s="88"/>
      <c r="E23084" s="88"/>
      <c r="F23084" s="88"/>
      <c r="G23084" s="88"/>
      <c r="H23084" s="88"/>
      <c r="I23084" s="88"/>
      <c r="J23084" s="88"/>
      <c r="K23084" s="88"/>
    </row>
    <row r="23085" spans="2:11" ht="12" hidden="1" customHeight="1" x14ac:dyDescent="0.2">
      <c r="B23085" s="88"/>
      <c r="C23085" s="88"/>
      <c r="D23085" s="88"/>
      <c r="E23085" s="88"/>
      <c r="F23085" s="88"/>
      <c r="G23085" s="88"/>
      <c r="H23085" s="88"/>
      <c r="I23085" s="88"/>
      <c r="J23085" s="88"/>
      <c r="K23085" s="88"/>
    </row>
    <row r="23086" spans="2:11" ht="12" hidden="1" customHeight="1" x14ac:dyDescent="0.2">
      <c r="B23086" s="88"/>
      <c r="C23086" s="88"/>
      <c r="D23086" s="88"/>
      <c r="E23086" s="88"/>
      <c r="F23086" s="88"/>
      <c r="G23086" s="88"/>
      <c r="H23086" s="88"/>
      <c r="I23086" s="88"/>
      <c r="J23086" s="88"/>
      <c r="K23086" s="88"/>
    </row>
    <row r="23087" spans="2:11" ht="12" hidden="1" customHeight="1" x14ac:dyDescent="0.2">
      <c r="B23087" s="88"/>
      <c r="C23087" s="88"/>
      <c r="D23087" s="88"/>
      <c r="E23087" s="88"/>
      <c r="F23087" s="88"/>
      <c r="G23087" s="88"/>
      <c r="H23087" s="88"/>
      <c r="I23087" s="88"/>
      <c r="J23087" s="88"/>
      <c r="K23087" s="88"/>
    </row>
    <row r="23088" spans="2:11" ht="12" hidden="1" customHeight="1" x14ac:dyDescent="0.2">
      <c r="B23088" s="88"/>
      <c r="C23088" s="88"/>
      <c r="D23088" s="88"/>
      <c r="E23088" s="88"/>
      <c r="F23088" s="88"/>
      <c r="G23088" s="88"/>
      <c r="H23088" s="88"/>
      <c r="I23088" s="88"/>
      <c r="J23088" s="88"/>
      <c r="K23088" s="88"/>
    </row>
    <row r="23089" spans="2:11" ht="12" hidden="1" customHeight="1" x14ac:dyDescent="0.2">
      <c r="B23089" s="88"/>
      <c r="C23089" s="88"/>
      <c r="D23089" s="88"/>
      <c r="E23089" s="88"/>
      <c r="F23089" s="88"/>
      <c r="G23089" s="88"/>
      <c r="H23089" s="88"/>
      <c r="I23089" s="88"/>
      <c r="J23089" s="88"/>
      <c r="K23089" s="88"/>
    </row>
    <row r="23090" spans="2:11" ht="12" hidden="1" customHeight="1" x14ac:dyDescent="0.2">
      <c r="B23090" s="88"/>
      <c r="C23090" s="88"/>
      <c r="D23090" s="88"/>
      <c r="E23090" s="88"/>
      <c r="F23090" s="88"/>
      <c r="G23090" s="88"/>
      <c r="H23090" s="88"/>
      <c r="I23090" s="88"/>
      <c r="J23090" s="88"/>
      <c r="K23090" s="88"/>
    </row>
    <row r="23091" spans="2:11" ht="12" hidden="1" customHeight="1" x14ac:dyDescent="0.2">
      <c r="B23091" s="88"/>
      <c r="C23091" s="88"/>
      <c r="D23091" s="88"/>
      <c r="E23091" s="88"/>
      <c r="F23091" s="88"/>
      <c r="G23091" s="88"/>
      <c r="H23091" s="88"/>
      <c r="I23091" s="88"/>
      <c r="J23091" s="88"/>
      <c r="K23091" s="88"/>
    </row>
    <row r="23092" spans="2:11" ht="12" hidden="1" customHeight="1" x14ac:dyDescent="0.2">
      <c r="B23092" s="88"/>
      <c r="C23092" s="88"/>
      <c r="D23092" s="88"/>
      <c r="E23092" s="88"/>
      <c r="F23092" s="88"/>
      <c r="G23092" s="88"/>
      <c r="H23092" s="88"/>
      <c r="I23092" s="88"/>
      <c r="J23092" s="88"/>
      <c r="K23092" s="88"/>
    </row>
    <row r="23093" spans="2:11" ht="12" hidden="1" customHeight="1" x14ac:dyDescent="0.2">
      <c r="B23093" s="88"/>
      <c r="C23093" s="88"/>
      <c r="D23093" s="88"/>
      <c r="E23093" s="88"/>
      <c r="F23093" s="88"/>
      <c r="G23093" s="88"/>
      <c r="H23093" s="88"/>
      <c r="I23093" s="88"/>
      <c r="J23093" s="88"/>
      <c r="K23093" s="88"/>
    </row>
    <row r="23094" spans="2:11" ht="12" hidden="1" customHeight="1" x14ac:dyDescent="0.2">
      <c r="B23094" s="88"/>
      <c r="C23094" s="88"/>
      <c r="D23094" s="88"/>
      <c r="E23094" s="88"/>
      <c r="F23094" s="88"/>
      <c r="G23094" s="88"/>
      <c r="H23094" s="88"/>
      <c r="I23094" s="88"/>
      <c r="J23094" s="88"/>
      <c r="K23094" s="88"/>
    </row>
    <row r="23095" spans="2:11" ht="12" hidden="1" customHeight="1" x14ac:dyDescent="0.2">
      <c r="B23095" s="88"/>
      <c r="C23095" s="88"/>
      <c r="D23095" s="88"/>
      <c r="E23095" s="88"/>
      <c r="F23095" s="88"/>
      <c r="G23095" s="88"/>
      <c r="H23095" s="88"/>
      <c r="I23095" s="88"/>
      <c r="J23095" s="88"/>
      <c r="K23095" s="88"/>
    </row>
    <row r="23096" spans="2:11" ht="12" hidden="1" customHeight="1" x14ac:dyDescent="0.2">
      <c r="B23096" s="88"/>
      <c r="C23096" s="88"/>
      <c r="D23096" s="88"/>
      <c r="E23096" s="88"/>
      <c r="F23096" s="88"/>
      <c r="G23096" s="88"/>
      <c r="H23096" s="88"/>
      <c r="I23096" s="88"/>
      <c r="J23096" s="88"/>
      <c r="K23096" s="88"/>
    </row>
    <row r="23097" spans="2:11" ht="12" hidden="1" customHeight="1" x14ac:dyDescent="0.2">
      <c r="B23097" s="88"/>
      <c r="C23097" s="88"/>
      <c r="D23097" s="88"/>
      <c r="E23097" s="88"/>
      <c r="F23097" s="88"/>
      <c r="G23097" s="88"/>
      <c r="H23097" s="88"/>
      <c r="I23097" s="88"/>
      <c r="J23097" s="88"/>
      <c r="K23097" s="88"/>
    </row>
    <row r="23098" spans="2:11" ht="12" hidden="1" customHeight="1" x14ac:dyDescent="0.2">
      <c r="B23098" s="88"/>
      <c r="C23098" s="88"/>
      <c r="D23098" s="88"/>
      <c r="E23098" s="88"/>
      <c r="F23098" s="88"/>
      <c r="G23098" s="88"/>
      <c r="H23098" s="88"/>
      <c r="I23098" s="88"/>
      <c r="J23098" s="88"/>
      <c r="K23098" s="88"/>
    </row>
    <row r="23099" spans="2:11" ht="12" hidden="1" customHeight="1" x14ac:dyDescent="0.2">
      <c r="B23099" s="88"/>
      <c r="C23099" s="88"/>
      <c r="D23099" s="88"/>
      <c r="E23099" s="88"/>
      <c r="F23099" s="88"/>
      <c r="G23099" s="88"/>
      <c r="H23099" s="88"/>
      <c r="I23099" s="88"/>
      <c r="J23099" s="88"/>
      <c r="K23099" s="88"/>
    </row>
    <row r="23100" spans="2:11" ht="12" hidden="1" customHeight="1" x14ac:dyDescent="0.2">
      <c r="B23100" s="88"/>
      <c r="C23100" s="88"/>
      <c r="D23100" s="88"/>
      <c r="E23100" s="88"/>
      <c r="F23100" s="88"/>
      <c r="G23100" s="88"/>
      <c r="H23100" s="88"/>
      <c r="I23100" s="88"/>
      <c r="J23100" s="88"/>
      <c r="K23100" s="88"/>
    </row>
    <row r="23101" spans="2:11" ht="12" hidden="1" customHeight="1" x14ac:dyDescent="0.2">
      <c r="B23101" s="88"/>
      <c r="C23101" s="88"/>
      <c r="D23101" s="88"/>
      <c r="E23101" s="88"/>
      <c r="F23101" s="88"/>
      <c r="G23101" s="88"/>
      <c r="H23101" s="88"/>
      <c r="I23101" s="88"/>
      <c r="J23101" s="88"/>
      <c r="K23101" s="88"/>
    </row>
    <row r="23102" spans="2:11" ht="12" hidden="1" customHeight="1" x14ac:dyDescent="0.2">
      <c r="B23102" s="88"/>
      <c r="C23102" s="88"/>
      <c r="D23102" s="88"/>
      <c r="E23102" s="88"/>
      <c r="F23102" s="88"/>
      <c r="G23102" s="88"/>
      <c r="H23102" s="88"/>
      <c r="I23102" s="88"/>
      <c r="J23102" s="88"/>
      <c r="K23102" s="88"/>
    </row>
    <row r="23103" spans="2:11" ht="12" hidden="1" customHeight="1" x14ac:dyDescent="0.2">
      <c r="B23103" s="88"/>
      <c r="C23103" s="88"/>
      <c r="D23103" s="88"/>
      <c r="E23103" s="88"/>
      <c r="F23103" s="88"/>
      <c r="G23103" s="88"/>
      <c r="H23103" s="88"/>
      <c r="I23103" s="88"/>
      <c r="J23103" s="88"/>
      <c r="K23103" s="88"/>
    </row>
    <row r="23104" spans="2:11" ht="12" hidden="1" customHeight="1" x14ac:dyDescent="0.2">
      <c r="B23104" s="88"/>
      <c r="C23104" s="88"/>
      <c r="D23104" s="88"/>
      <c r="E23104" s="88"/>
      <c r="F23104" s="88"/>
      <c r="G23104" s="88"/>
      <c r="H23104" s="88"/>
      <c r="I23104" s="88"/>
      <c r="J23104" s="88"/>
      <c r="K23104" s="88"/>
    </row>
    <row r="23105" spans="2:11" ht="12" hidden="1" customHeight="1" x14ac:dyDescent="0.2">
      <c r="B23105" s="88"/>
      <c r="C23105" s="88"/>
      <c r="D23105" s="88"/>
      <c r="E23105" s="88"/>
      <c r="F23105" s="88"/>
      <c r="G23105" s="88"/>
      <c r="H23105" s="88"/>
      <c r="I23105" s="88"/>
      <c r="J23105" s="88"/>
      <c r="K23105" s="88"/>
    </row>
    <row r="23106" spans="2:11" ht="12" hidden="1" customHeight="1" x14ac:dyDescent="0.2">
      <c r="B23106" s="88"/>
      <c r="C23106" s="88"/>
      <c r="D23106" s="88"/>
      <c r="E23106" s="88"/>
      <c r="F23106" s="88"/>
      <c r="G23106" s="88"/>
      <c r="H23106" s="88"/>
      <c r="I23106" s="88"/>
      <c r="J23106" s="88"/>
      <c r="K23106" s="88"/>
    </row>
    <row r="23107" spans="2:11" ht="12" hidden="1" customHeight="1" x14ac:dyDescent="0.2">
      <c r="B23107" s="88"/>
      <c r="C23107" s="88"/>
      <c r="D23107" s="88"/>
      <c r="E23107" s="88"/>
      <c r="F23107" s="88"/>
      <c r="G23107" s="88"/>
      <c r="H23107" s="88"/>
      <c r="I23107" s="88"/>
      <c r="J23107" s="88"/>
      <c r="K23107" s="88"/>
    </row>
    <row r="23108" spans="2:11" ht="12" hidden="1" customHeight="1" x14ac:dyDescent="0.2">
      <c r="B23108" s="88"/>
      <c r="C23108" s="88"/>
      <c r="D23108" s="88"/>
      <c r="E23108" s="88"/>
      <c r="F23108" s="88"/>
      <c r="G23108" s="88"/>
      <c r="H23108" s="88"/>
      <c r="I23108" s="88"/>
      <c r="J23108" s="88"/>
      <c r="K23108" s="88"/>
    </row>
    <row r="23109" spans="2:11" ht="12" hidden="1" customHeight="1" x14ac:dyDescent="0.2">
      <c r="B23109" s="88"/>
      <c r="C23109" s="88"/>
      <c r="D23109" s="88"/>
      <c r="E23109" s="88"/>
      <c r="F23109" s="88"/>
      <c r="G23109" s="88"/>
      <c r="H23109" s="88"/>
      <c r="I23109" s="88"/>
      <c r="J23109" s="88"/>
      <c r="K23109" s="88"/>
    </row>
    <row r="23110" spans="2:11" ht="12" hidden="1" customHeight="1" x14ac:dyDescent="0.2">
      <c r="B23110" s="88"/>
      <c r="C23110" s="88"/>
      <c r="D23110" s="88"/>
      <c r="E23110" s="88"/>
      <c r="F23110" s="88"/>
      <c r="G23110" s="88"/>
      <c r="H23110" s="88"/>
      <c r="I23110" s="88"/>
      <c r="J23110" s="88"/>
      <c r="K23110" s="88"/>
    </row>
    <row r="23111" spans="2:11" ht="12" hidden="1" customHeight="1" x14ac:dyDescent="0.2">
      <c r="B23111" s="88"/>
      <c r="C23111" s="88"/>
      <c r="D23111" s="88"/>
      <c r="E23111" s="88"/>
      <c r="F23111" s="88"/>
      <c r="G23111" s="88"/>
      <c r="H23111" s="88"/>
      <c r="I23111" s="88"/>
      <c r="J23111" s="88"/>
      <c r="K23111" s="88"/>
    </row>
    <row r="23112" spans="2:11" ht="12" hidden="1" customHeight="1" x14ac:dyDescent="0.2">
      <c r="B23112" s="88"/>
      <c r="C23112" s="88"/>
      <c r="D23112" s="88"/>
      <c r="E23112" s="88"/>
      <c r="F23112" s="88"/>
      <c r="G23112" s="88"/>
      <c r="H23112" s="88"/>
      <c r="I23112" s="88"/>
      <c r="J23112" s="88"/>
      <c r="K23112" s="88"/>
    </row>
    <row r="23113" spans="2:11" ht="12" hidden="1" customHeight="1" x14ac:dyDescent="0.2">
      <c r="B23113" s="88"/>
      <c r="C23113" s="88"/>
      <c r="D23113" s="88"/>
      <c r="E23113" s="88"/>
      <c r="F23113" s="88"/>
      <c r="G23113" s="88"/>
      <c r="H23113" s="88"/>
      <c r="I23113" s="88"/>
      <c r="J23113" s="88"/>
      <c r="K23113" s="88"/>
    </row>
    <row r="23114" spans="2:11" ht="12" hidden="1" customHeight="1" x14ac:dyDescent="0.2">
      <c r="B23114" s="88"/>
      <c r="C23114" s="88"/>
      <c r="D23114" s="88"/>
      <c r="E23114" s="88"/>
      <c r="F23114" s="88"/>
      <c r="G23114" s="88"/>
      <c r="H23114" s="88"/>
      <c r="I23114" s="88"/>
      <c r="J23114" s="88"/>
      <c r="K23114" s="88"/>
    </row>
    <row r="23115" spans="2:11" ht="12" hidden="1" customHeight="1" x14ac:dyDescent="0.2">
      <c r="B23115" s="88"/>
      <c r="C23115" s="88"/>
      <c r="D23115" s="88"/>
      <c r="E23115" s="88"/>
      <c r="F23115" s="88"/>
      <c r="G23115" s="88"/>
      <c r="H23115" s="88"/>
      <c r="I23115" s="88"/>
      <c r="J23115" s="88"/>
      <c r="K23115" s="88"/>
    </row>
    <row r="23116" spans="2:11" ht="12" hidden="1" customHeight="1" x14ac:dyDescent="0.2">
      <c r="B23116" s="88"/>
      <c r="C23116" s="88"/>
      <c r="D23116" s="88"/>
      <c r="E23116" s="88"/>
      <c r="F23116" s="88"/>
      <c r="G23116" s="88"/>
      <c r="H23116" s="88"/>
      <c r="I23116" s="88"/>
      <c r="J23116" s="88"/>
      <c r="K23116" s="88"/>
    </row>
    <row r="23117" spans="2:11" ht="12" hidden="1" customHeight="1" x14ac:dyDescent="0.2">
      <c r="B23117" s="88"/>
      <c r="C23117" s="88"/>
      <c r="D23117" s="88"/>
      <c r="E23117" s="88"/>
      <c r="F23117" s="88"/>
      <c r="G23117" s="88"/>
      <c r="H23117" s="88"/>
      <c r="I23117" s="88"/>
      <c r="J23117" s="88"/>
      <c r="K23117" s="88"/>
    </row>
    <row r="23118" spans="2:11" ht="12" hidden="1" customHeight="1" x14ac:dyDescent="0.2">
      <c r="B23118" s="88"/>
      <c r="C23118" s="88"/>
      <c r="D23118" s="88"/>
      <c r="E23118" s="88"/>
      <c r="F23118" s="88"/>
      <c r="G23118" s="88"/>
      <c r="H23118" s="88"/>
      <c r="I23118" s="88"/>
      <c r="J23118" s="88"/>
      <c r="K23118" s="88"/>
    </row>
    <row r="23119" spans="2:11" ht="12" hidden="1" customHeight="1" x14ac:dyDescent="0.2">
      <c r="B23119" s="88"/>
      <c r="C23119" s="88"/>
      <c r="D23119" s="88"/>
      <c r="E23119" s="88"/>
      <c r="F23119" s="88"/>
      <c r="G23119" s="88"/>
      <c r="H23119" s="88"/>
      <c r="I23119" s="88"/>
      <c r="J23119" s="88"/>
      <c r="K23119" s="88"/>
    </row>
    <row r="23120" spans="2:11" ht="12" hidden="1" customHeight="1" x14ac:dyDescent="0.2">
      <c r="B23120" s="88"/>
      <c r="C23120" s="88"/>
      <c r="D23120" s="88"/>
      <c r="E23120" s="88"/>
      <c r="F23120" s="88"/>
      <c r="G23120" s="88"/>
      <c r="H23120" s="88"/>
      <c r="I23120" s="88"/>
      <c r="J23120" s="88"/>
      <c r="K23120" s="88"/>
    </row>
    <row r="23121" spans="2:11" ht="12" hidden="1" customHeight="1" x14ac:dyDescent="0.2">
      <c r="B23121" s="88"/>
      <c r="C23121" s="88"/>
      <c r="D23121" s="88"/>
      <c r="E23121" s="88"/>
      <c r="F23121" s="88"/>
      <c r="G23121" s="88"/>
      <c r="H23121" s="88"/>
      <c r="I23121" s="88"/>
      <c r="J23121" s="88"/>
      <c r="K23121" s="88"/>
    </row>
    <row r="23122" spans="2:11" ht="12" hidden="1" customHeight="1" x14ac:dyDescent="0.2">
      <c r="B23122" s="88"/>
      <c r="C23122" s="88"/>
      <c r="D23122" s="88"/>
      <c r="E23122" s="88"/>
      <c r="F23122" s="88"/>
      <c r="G23122" s="88"/>
      <c r="H23122" s="88"/>
      <c r="I23122" s="88"/>
      <c r="J23122" s="88"/>
      <c r="K23122" s="88"/>
    </row>
    <row r="23123" spans="2:11" ht="12" hidden="1" customHeight="1" x14ac:dyDescent="0.2">
      <c r="B23123" s="88"/>
      <c r="C23123" s="88"/>
      <c r="D23123" s="88"/>
      <c r="E23123" s="88"/>
      <c r="F23123" s="88"/>
      <c r="G23123" s="88"/>
      <c r="H23123" s="88"/>
      <c r="I23123" s="88"/>
      <c r="J23123" s="88"/>
      <c r="K23123" s="88"/>
    </row>
    <row r="23124" spans="2:11" ht="12" hidden="1" customHeight="1" x14ac:dyDescent="0.2">
      <c r="B23124" s="88"/>
      <c r="C23124" s="88"/>
      <c r="D23124" s="88"/>
      <c r="E23124" s="88"/>
      <c r="F23124" s="88"/>
      <c r="G23124" s="88"/>
      <c r="H23124" s="88"/>
      <c r="I23124" s="88"/>
      <c r="J23124" s="88"/>
      <c r="K23124" s="88"/>
    </row>
    <row r="23125" spans="2:11" ht="12" hidden="1" customHeight="1" x14ac:dyDescent="0.2">
      <c r="B23125" s="88"/>
      <c r="C23125" s="88"/>
      <c r="D23125" s="88"/>
      <c r="E23125" s="88"/>
      <c r="F23125" s="88"/>
      <c r="G23125" s="88"/>
      <c r="H23125" s="88"/>
      <c r="I23125" s="88"/>
      <c r="J23125" s="88"/>
      <c r="K23125" s="88"/>
    </row>
    <row r="23126" spans="2:11" ht="12" hidden="1" customHeight="1" x14ac:dyDescent="0.2">
      <c r="B23126" s="88"/>
      <c r="C23126" s="88"/>
      <c r="D23126" s="88"/>
      <c r="E23126" s="88"/>
      <c r="F23126" s="88"/>
      <c r="G23126" s="88"/>
      <c r="H23126" s="88"/>
      <c r="I23126" s="88"/>
      <c r="J23126" s="88"/>
      <c r="K23126" s="88"/>
    </row>
    <row r="23127" spans="2:11" ht="12" hidden="1" customHeight="1" x14ac:dyDescent="0.2">
      <c r="B23127" s="88"/>
      <c r="C23127" s="88"/>
      <c r="D23127" s="88"/>
      <c r="E23127" s="88"/>
      <c r="F23127" s="88"/>
      <c r="G23127" s="88"/>
      <c r="H23127" s="88"/>
      <c r="I23127" s="88"/>
      <c r="J23127" s="88"/>
      <c r="K23127" s="88"/>
    </row>
    <row r="23128" spans="2:11" ht="12" hidden="1" customHeight="1" x14ac:dyDescent="0.2">
      <c r="B23128" s="88"/>
      <c r="C23128" s="88"/>
      <c r="D23128" s="88"/>
      <c r="E23128" s="88"/>
      <c r="F23128" s="88"/>
      <c r="G23128" s="88"/>
      <c r="H23128" s="88"/>
      <c r="I23128" s="88"/>
      <c r="J23128" s="88"/>
      <c r="K23128" s="88"/>
    </row>
    <row r="23129" spans="2:11" ht="12" hidden="1" customHeight="1" x14ac:dyDescent="0.2">
      <c r="B23129" s="88"/>
      <c r="C23129" s="88"/>
      <c r="D23129" s="88"/>
      <c r="E23129" s="88"/>
      <c r="F23129" s="88"/>
      <c r="G23129" s="88"/>
      <c r="H23129" s="88"/>
      <c r="I23129" s="88"/>
      <c r="J23129" s="88"/>
      <c r="K23129" s="88"/>
    </row>
    <row r="23130" spans="2:11" ht="12" hidden="1" customHeight="1" x14ac:dyDescent="0.2">
      <c r="B23130" s="88"/>
      <c r="C23130" s="88"/>
      <c r="D23130" s="88"/>
      <c r="E23130" s="88"/>
      <c r="F23130" s="88"/>
      <c r="G23130" s="88"/>
      <c r="H23130" s="88"/>
      <c r="I23130" s="88"/>
      <c r="J23130" s="88"/>
      <c r="K23130" s="88"/>
    </row>
    <row r="23131" spans="2:11" ht="12" hidden="1" customHeight="1" x14ac:dyDescent="0.2">
      <c r="B23131" s="88"/>
      <c r="C23131" s="88"/>
      <c r="D23131" s="88"/>
      <c r="E23131" s="88"/>
      <c r="F23131" s="88"/>
      <c r="G23131" s="88"/>
      <c r="H23131" s="88"/>
      <c r="I23131" s="88"/>
      <c r="J23131" s="88"/>
      <c r="K23131" s="88"/>
    </row>
    <row r="23132" spans="2:11" ht="12" hidden="1" customHeight="1" x14ac:dyDescent="0.2">
      <c r="B23132" s="88"/>
      <c r="C23132" s="88"/>
      <c r="D23132" s="88"/>
      <c r="E23132" s="88"/>
      <c r="F23132" s="88"/>
      <c r="G23132" s="88"/>
      <c r="H23132" s="88"/>
      <c r="I23132" s="88"/>
      <c r="J23132" s="88"/>
      <c r="K23132" s="88"/>
    </row>
    <row r="23133" spans="2:11" ht="12" hidden="1" customHeight="1" x14ac:dyDescent="0.2">
      <c r="B23133" s="88"/>
      <c r="C23133" s="88"/>
      <c r="D23133" s="88"/>
      <c r="E23133" s="88"/>
      <c r="F23133" s="88"/>
      <c r="G23133" s="88"/>
      <c r="H23133" s="88"/>
      <c r="I23133" s="88"/>
      <c r="J23133" s="88"/>
      <c r="K23133" s="88"/>
    </row>
    <row r="23134" spans="2:11" ht="12" hidden="1" customHeight="1" x14ac:dyDescent="0.2">
      <c r="B23134" s="88"/>
      <c r="C23134" s="88"/>
      <c r="D23134" s="88"/>
      <c r="E23134" s="88"/>
      <c r="F23134" s="88"/>
      <c r="G23134" s="88"/>
      <c r="H23134" s="88"/>
      <c r="I23134" s="88"/>
      <c r="J23134" s="88"/>
      <c r="K23134" s="88"/>
    </row>
    <row r="23135" spans="2:11" ht="12" hidden="1" customHeight="1" x14ac:dyDescent="0.2">
      <c r="B23135" s="88"/>
      <c r="C23135" s="88"/>
      <c r="D23135" s="88"/>
      <c r="E23135" s="88"/>
      <c r="F23135" s="88"/>
      <c r="G23135" s="88"/>
      <c r="H23135" s="88"/>
      <c r="I23135" s="88"/>
      <c r="J23135" s="88"/>
      <c r="K23135" s="88"/>
    </row>
    <row r="23136" spans="2:11" ht="12" hidden="1" customHeight="1" x14ac:dyDescent="0.2">
      <c r="B23136" s="88"/>
      <c r="C23136" s="88"/>
      <c r="D23136" s="88"/>
      <c r="E23136" s="88"/>
      <c r="F23136" s="88"/>
      <c r="G23136" s="88"/>
      <c r="H23136" s="88"/>
      <c r="I23136" s="88"/>
      <c r="J23136" s="88"/>
      <c r="K23136" s="88"/>
    </row>
    <row r="23137" spans="2:11" ht="12" hidden="1" customHeight="1" x14ac:dyDescent="0.2">
      <c r="B23137" s="88"/>
      <c r="C23137" s="88"/>
      <c r="D23137" s="88"/>
      <c r="E23137" s="88"/>
      <c r="F23137" s="88"/>
      <c r="G23137" s="88"/>
      <c r="H23137" s="88"/>
      <c r="I23137" s="88"/>
      <c r="J23137" s="88"/>
      <c r="K23137" s="88"/>
    </row>
    <row r="23138" spans="2:11" ht="12" hidden="1" customHeight="1" x14ac:dyDescent="0.2">
      <c r="B23138" s="88"/>
      <c r="C23138" s="88"/>
      <c r="D23138" s="88"/>
      <c r="E23138" s="88"/>
      <c r="F23138" s="88"/>
      <c r="G23138" s="88"/>
      <c r="H23138" s="88"/>
      <c r="I23138" s="88"/>
      <c r="J23138" s="88"/>
      <c r="K23138" s="88"/>
    </row>
    <row r="23139" spans="2:11" ht="12" hidden="1" customHeight="1" x14ac:dyDescent="0.2">
      <c r="B23139" s="88"/>
      <c r="C23139" s="88"/>
      <c r="D23139" s="88"/>
      <c r="E23139" s="88"/>
      <c r="F23139" s="88"/>
      <c r="G23139" s="88"/>
      <c r="H23139" s="88"/>
      <c r="I23139" s="88"/>
      <c r="J23139" s="88"/>
      <c r="K23139" s="88"/>
    </row>
    <row r="23140" spans="2:11" ht="12" hidden="1" customHeight="1" x14ac:dyDescent="0.2">
      <c r="B23140" s="88"/>
      <c r="C23140" s="88"/>
      <c r="D23140" s="88"/>
      <c r="E23140" s="88"/>
      <c r="F23140" s="88"/>
      <c r="G23140" s="88"/>
      <c r="H23140" s="88"/>
      <c r="I23140" s="88"/>
      <c r="J23140" s="88"/>
      <c r="K23140" s="88"/>
    </row>
    <row r="23141" spans="2:11" ht="12" hidden="1" customHeight="1" x14ac:dyDescent="0.2">
      <c r="B23141" s="88"/>
      <c r="C23141" s="88"/>
      <c r="D23141" s="88"/>
      <c r="E23141" s="88"/>
      <c r="F23141" s="88"/>
      <c r="G23141" s="88"/>
      <c r="H23141" s="88"/>
      <c r="I23141" s="88"/>
      <c r="J23141" s="88"/>
      <c r="K23141" s="88"/>
    </row>
    <row r="23142" spans="2:11" ht="12" hidden="1" customHeight="1" x14ac:dyDescent="0.2">
      <c r="B23142" s="88"/>
      <c r="C23142" s="88"/>
      <c r="D23142" s="88"/>
      <c r="E23142" s="88"/>
      <c r="F23142" s="88"/>
      <c r="G23142" s="88"/>
      <c r="H23142" s="88"/>
      <c r="I23142" s="88"/>
      <c r="J23142" s="88"/>
      <c r="K23142" s="88"/>
    </row>
    <row r="23143" spans="2:11" ht="12" hidden="1" customHeight="1" x14ac:dyDescent="0.2">
      <c r="B23143" s="88"/>
      <c r="C23143" s="88"/>
      <c r="D23143" s="88"/>
      <c r="E23143" s="88"/>
      <c r="F23143" s="88"/>
      <c r="G23143" s="88"/>
      <c r="H23143" s="88"/>
      <c r="I23143" s="88"/>
      <c r="J23143" s="88"/>
      <c r="K23143" s="88"/>
    </row>
    <row r="23144" spans="2:11" ht="12" hidden="1" customHeight="1" x14ac:dyDescent="0.2">
      <c r="B23144" s="88"/>
      <c r="C23144" s="88"/>
      <c r="D23144" s="88"/>
      <c r="E23144" s="88"/>
      <c r="F23144" s="88"/>
      <c r="G23144" s="88"/>
      <c r="H23144" s="88"/>
      <c r="I23144" s="88"/>
      <c r="J23144" s="88"/>
      <c r="K23144" s="88"/>
    </row>
    <row r="23145" spans="2:11" ht="12" hidden="1" customHeight="1" x14ac:dyDescent="0.2">
      <c r="B23145" s="88"/>
      <c r="C23145" s="88"/>
      <c r="D23145" s="88"/>
      <c r="E23145" s="88"/>
      <c r="F23145" s="88"/>
      <c r="G23145" s="88"/>
      <c r="H23145" s="88"/>
      <c r="I23145" s="88"/>
      <c r="J23145" s="88"/>
      <c r="K23145" s="88"/>
    </row>
    <row r="23146" spans="2:11" ht="12" hidden="1" customHeight="1" x14ac:dyDescent="0.2">
      <c r="B23146" s="88"/>
      <c r="C23146" s="88"/>
      <c r="D23146" s="88"/>
      <c r="E23146" s="88"/>
      <c r="F23146" s="88"/>
      <c r="G23146" s="88"/>
      <c r="H23146" s="88"/>
      <c r="I23146" s="88"/>
      <c r="J23146" s="88"/>
      <c r="K23146" s="88"/>
    </row>
    <row r="23147" spans="2:11" ht="12" hidden="1" customHeight="1" x14ac:dyDescent="0.2">
      <c r="B23147" s="88"/>
      <c r="C23147" s="88"/>
      <c r="D23147" s="88"/>
      <c r="E23147" s="88"/>
      <c r="F23147" s="88"/>
      <c r="G23147" s="88"/>
      <c r="H23147" s="88"/>
      <c r="I23147" s="88"/>
      <c r="J23147" s="88"/>
      <c r="K23147" s="88"/>
    </row>
    <row r="23148" spans="2:11" ht="12" hidden="1" customHeight="1" x14ac:dyDescent="0.2">
      <c r="B23148" s="88"/>
      <c r="C23148" s="88"/>
      <c r="D23148" s="88"/>
      <c r="E23148" s="88"/>
      <c r="F23148" s="88"/>
      <c r="G23148" s="88"/>
      <c r="H23148" s="88"/>
      <c r="I23148" s="88"/>
      <c r="J23148" s="88"/>
      <c r="K23148" s="88"/>
    </row>
    <row r="23149" spans="2:11" ht="12" hidden="1" customHeight="1" x14ac:dyDescent="0.2">
      <c r="B23149" s="88"/>
      <c r="C23149" s="88"/>
      <c r="D23149" s="88"/>
      <c r="E23149" s="88"/>
      <c r="F23149" s="88"/>
      <c r="G23149" s="88"/>
      <c r="H23149" s="88"/>
      <c r="I23149" s="88"/>
      <c r="J23149" s="88"/>
      <c r="K23149" s="88"/>
    </row>
    <row r="23150" spans="2:11" ht="12" hidden="1" customHeight="1" x14ac:dyDescent="0.2">
      <c r="B23150" s="88"/>
      <c r="C23150" s="88"/>
      <c r="D23150" s="88"/>
      <c r="E23150" s="88"/>
      <c r="F23150" s="88"/>
      <c r="G23150" s="88"/>
      <c r="H23150" s="88"/>
      <c r="I23150" s="88"/>
      <c r="J23150" s="88"/>
      <c r="K23150" s="88"/>
    </row>
    <row r="23151" spans="2:11" ht="12" hidden="1" customHeight="1" x14ac:dyDescent="0.2">
      <c r="B23151" s="88"/>
      <c r="C23151" s="88"/>
      <c r="D23151" s="88"/>
      <c r="E23151" s="88"/>
      <c r="F23151" s="88"/>
      <c r="G23151" s="88"/>
      <c r="H23151" s="88"/>
      <c r="I23151" s="88"/>
      <c r="J23151" s="88"/>
      <c r="K23151" s="88"/>
    </row>
    <row r="23152" spans="2:11" ht="12" hidden="1" customHeight="1" x14ac:dyDescent="0.2">
      <c r="B23152" s="88"/>
      <c r="C23152" s="88"/>
      <c r="D23152" s="88"/>
      <c r="E23152" s="88"/>
      <c r="F23152" s="88"/>
      <c r="G23152" s="88"/>
      <c r="H23152" s="88"/>
      <c r="I23152" s="88"/>
      <c r="J23152" s="88"/>
      <c r="K23152" s="88"/>
    </row>
    <row r="23153" spans="2:11" ht="12" hidden="1" customHeight="1" x14ac:dyDescent="0.2">
      <c r="B23153" s="88"/>
      <c r="C23153" s="88"/>
      <c r="D23153" s="88"/>
      <c r="E23153" s="88"/>
      <c r="F23153" s="88"/>
      <c r="G23153" s="88"/>
      <c r="H23153" s="88"/>
      <c r="I23153" s="88"/>
      <c r="J23153" s="88"/>
      <c r="K23153" s="88"/>
    </row>
    <row r="23154" spans="2:11" ht="12" hidden="1" customHeight="1" x14ac:dyDescent="0.2">
      <c r="B23154" s="88"/>
      <c r="C23154" s="88"/>
      <c r="D23154" s="88"/>
      <c r="E23154" s="88"/>
      <c r="F23154" s="88"/>
      <c r="G23154" s="88"/>
      <c r="H23154" s="88"/>
      <c r="I23154" s="88"/>
      <c r="J23154" s="88"/>
      <c r="K23154" s="88"/>
    </row>
    <row r="23155" spans="2:11" ht="12" hidden="1" customHeight="1" x14ac:dyDescent="0.2">
      <c r="B23155" s="88"/>
      <c r="C23155" s="88"/>
      <c r="D23155" s="88"/>
      <c r="E23155" s="88"/>
      <c r="F23155" s="88"/>
      <c r="G23155" s="88"/>
      <c r="H23155" s="88"/>
      <c r="I23155" s="88"/>
      <c r="J23155" s="88"/>
      <c r="K23155" s="88"/>
    </row>
    <row r="23156" spans="2:11" ht="12" hidden="1" customHeight="1" x14ac:dyDescent="0.2">
      <c r="B23156" s="88"/>
      <c r="C23156" s="88"/>
      <c r="D23156" s="88"/>
      <c r="E23156" s="88"/>
      <c r="F23156" s="88"/>
      <c r="G23156" s="88"/>
      <c r="H23156" s="88"/>
      <c r="I23156" s="88"/>
      <c r="J23156" s="88"/>
      <c r="K23156" s="88"/>
    </row>
    <row r="23157" spans="2:11" ht="12" hidden="1" customHeight="1" x14ac:dyDescent="0.2">
      <c r="B23157" s="88"/>
      <c r="C23157" s="88"/>
      <c r="D23157" s="88"/>
      <c r="E23157" s="88"/>
      <c r="F23157" s="88"/>
      <c r="G23157" s="88"/>
      <c r="H23157" s="88"/>
      <c r="I23157" s="88"/>
      <c r="J23157" s="88"/>
      <c r="K23157" s="88"/>
    </row>
    <row r="23158" spans="2:11" ht="12" hidden="1" customHeight="1" x14ac:dyDescent="0.2">
      <c r="B23158" s="88"/>
      <c r="C23158" s="88"/>
      <c r="D23158" s="88"/>
      <c r="E23158" s="88"/>
      <c r="F23158" s="88"/>
      <c r="G23158" s="88"/>
      <c r="H23158" s="88"/>
      <c r="I23158" s="88"/>
      <c r="J23158" s="88"/>
      <c r="K23158" s="88"/>
    </row>
    <row r="23159" spans="2:11" ht="12" hidden="1" customHeight="1" x14ac:dyDescent="0.2">
      <c r="B23159" s="88"/>
      <c r="C23159" s="88"/>
      <c r="D23159" s="88"/>
      <c r="E23159" s="88"/>
      <c r="F23159" s="88"/>
      <c r="G23159" s="88"/>
      <c r="H23159" s="88"/>
      <c r="I23159" s="88"/>
      <c r="J23159" s="88"/>
      <c r="K23159" s="88"/>
    </row>
    <row r="23160" spans="2:11" ht="12" hidden="1" customHeight="1" x14ac:dyDescent="0.2">
      <c r="B23160" s="88"/>
      <c r="C23160" s="88"/>
      <c r="D23160" s="88"/>
      <c r="E23160" s="88"/>
      <c r="F23160" s="88"/>
      <c r="G23160" s="88"/>
      <c r="H23160" s="88"/>
      <c r="I23160" s="88"/>
      <c r="J23160" s="88"/>
      <c r="K23160" s="88"/>
    </row>
    <row r="23161" spans="2:11" ht="12" hidden="1" customHeight="1" x14ac:dyDescent="0.2">
      <c r="B23161" s="88"/>
      <c r="C23161" s="88"/>
      <c r="D23161" s="88"/>
      <c r="E23161" s="88"/>
      <c r="F23161" s="88"/>
      <c r="G23161" s="88"/>
      <c r="H23161" s="88"/>
      <c r="I23161" s="88"/>
      <c r="J23161" s="88"/>
      <c r="K23161" s="88"/>
    </row>
    <row r="23162" spans="2:11" ht="12" hidden="1" customHeight="1" x14ac:dyDescent="0.2">
      <c r="B23162" s="88"/>
      <c r="C23162" s="88"/>
      <c r="D23162" s="88"/>
      <c r="E23162" s="88"/>
      <c r="F23162" s="88"/>
      <c r="G23162" s="88"/>
      <c r="H23162" s="88"/>
      <c r="I23162" s="88"/>
      <c r="J23162" s="88"/>
      <c r="K23162" s="88"/>
    </row>
    <row r="23163" spans="2:11" ht="12" hidden="1" customHeight="1" x14ac:dyDescent="0.2">
      <c r="B23163" s="88"/>
      <c r="C23163" s="88"/>
      <c r="D23163" s="88"/>
      <c r="E23163" s="88"/>
      <c r="F23163" s="88"/>
      <c r="G23163" s="88"/>
      <c r="H23163" s="88"/>
      <c r="I23163" s="88"/>
      <c r="J23163" s="88"/>
      <c r="K23163" s="88"/>
    </row>
    <row r="23164" spans="2:11" ht="12" hidden="1" customHeight="1" x14ac:dyDescent="0.2">
      <c r="B23164" s="88"/>
      <c r="C23164" s="88"/>
      <c r="D23164" s="88"/>
      <c r="E23164" s="88"/>
      <c r="F23164" s="88"/>
      <c r="G23164" s="88"/>
      <c r="H23164" s="88"/>
      <c r="I23164" s="88"/>
      <c r="J23164" s="88"/>
      <c r="K23164" s="88"/>
    </row>
    <row r="23165" spans="2:11" ht="12" hidden="1" customHeight="1" x14ac:dyDescent="0.2">
      <c r="B23165" s="88"/>
      <c r="C23165" s="88"/>
      <c r="D23165" s="88"/>
      <c r="E23165" s="88"/>
      <c r="F23165" s="88"/>
      <c r="G23165" s="88"/>
      <c r="H23165" s="88"/>
      <c r="I23165" s="88"/>
      <c r="J23165" s="88"/>
      <c r="K23165" s="88"/>
    </row>
    <row r="23166" spans="2:11" ht="12" hidden="1" customHeight="1" x14ac:dyDescent="0.2">
      <c r="B23166" s="88"/>
      <c r="C23166" s="88"/>
      <c r="D23166" s="88"/>
      <c r="E23166" s="88"/>
      <c r="F23166" s="88"/>
      <c r="G23166" s="88"/>
      <c r="H23166" s="88"/>
      <c r="I23166" s="88"/>
      <c r="J23166" s="88"/>
      <c r="K23166" s="88"/>
    </row>
    <row r="23167" spans="2:11" ht="12" hidden="1" customHeight="1" x14ac:dyDescent="0.2">
      <c r="B23167" s="88"/>
      <c r="C23167" s="88"/>
      <c r="D23167" s="88"/>
      <c r="E23167" s="88"/>
      <c r="F23167" s="88"/>
      <c r="G23167" s="88"/>
      <c r="H23167" s="88"/>
      <c r="I23167" s="88"/>
      <c r="J23167" s="88"/>
      <c r="K23167" s="88"/>
    </row>
    <row r="23168" spans="2:11" ht="12" hidden="1" customHeight="1" x14ac:dyDescent="0.2">
      <c r="B23168" s="88"/>
      <c r="C23168" s="88"/>
      <c r="D23168" s="88"/>
      <c r="E23168" s="88"/>
      <c r="F23168" s="88"/>
      <c r="G23168" s="88"/>
      <c r="H23168" s="88"/>
      <c r="I23168" s="88"/>
      <c r="J23168" s="88"/>
      <c r="K23168" s="88"/>
    </row>
    <row r="23169" spans="2:11" ht="12" hidden="1" customHeight="1" x14ac:dyDescent="0.2">
      <c r="B23169" s="88"/>
      <c r="C23169" s="88"/>
      <c r="D23169" s="88"/>
      <c r="E23169" s="88"/>
      <c r="F23169" s="88"/>
      <c r="G23169" s="88"/>
      <c r="H23169" s="88"/>
      <c r="I23169" s="88"/>
      <c r="J23169" s="88"/>
      <c r="K23169" s="88"/>
    </row>
    <row r="23170" spans="2:11" ht="12" hidden="1" customHeight="1" x14ac:dyDescent="0.2">
      <c r="B23170" s="88"/>
      <c r="C23170" s="88"/>
      <c r="D23170" s="88"/>
      <c r="E23170" s="88"/>
      <c r="F23170" s="88"/>
      <c r="G23170" s="88"/>
      <c r="H23170" s="88"/>
      <c r="I23170" s="88"/>
      <c r="J23170" s="88"/>
      <c r="K23170" s="88"/>
    </row>
    <row r="23171" spans="2:11" ht="12" hidden="1" customHeight="1" x14ac:dyDescent="0.2">
      <c r="B23171" s="88"/>
      <c r="C23171" s="88"/>
      <c r="D23171" s="88"/>
      <c r="E23171" s="88"/>
      <c r="F23171" s="88"/>
      <c r="G23171" s="88"/>
      <c r="H23171" s="88"/>
      <c r="I23171" s="88"/>
      <c r="J23171" s="88"/>
      <c r="K23171" s="88"/>
    </row>
    <row r="23172" spans="2:11" ht="12" hidden="1" customHeight="1" x14ac:dyDescent="0.2">
      <c r="B23172" s="88"/>
      <c r="C23172" s="88"/>
      <c r="D23172" s="88"/>
      <c r="E23172" s="88"/>
      <c r="F23172" s="88"/>
      <c r="G23172" s="88"/>
      <c r="H23172" s="88"/>
      <c r="I23172" s="88"/>
      <c r="J23172" s="88"/>
      <c r="K23172" s="88"/>
    </row>
    <row r="23173" spans="2:11" ht="12" hidden="1" customHeight="1" x14ac:dyDescent="0.2">
      <c r="B23173" s="88"/>
      <c r="C23173" s="88"/>
      <c r="D23173" s="88"/>
      <c r="E23173" s="88"/>
      <c r="F23173" s="88"/>
      <c r="G23173" s="88"/>
      <c r="H23173" s="88"/>
      <c r="I23173" s="88"/>
      <c r="J23173" s="88"/>
      <c r="K23173" s="88"/>
    </row>
    <row r="23174" spans="2:11" ht="12" hidden="1" customHeight="1" x14ac:dyDescent="0.2">
      <c r="B23174" s="88"/>
      <c r="C23174" s="88"/>
      <c r="D23174" s="88"/>
      <c r="E23174" s="88"/>
      <c r="F23174" s="88"/>
      <c r="G23174" s="88"/>
      <c r="H23174" s="88"/>
      <c r="I23174" s="88"/>
      <c r="J23174" s="88"/>
      <c r="K23174" s="88"/>
    </row>
    <row r="23175" spans="2:11" ht="12" hidden="1" customHeight="1" x14ac:dyDescent="0.2">
      <c r="B23175" s="88"/>
      <c r="C23175" s="88"/>
      <c r="D23175" s="88"/>
      <c r="E23175" s="88"/>
      <c r="F23175" s="88"/>
      <c r="G23175" s="88"/>
      <c r="H23175" s="88"/>
      <c r="I23175" s="88"/>
      <c r="J23175" s="88"/>
      <c r="K23175" s="88"/>
    </row>
    <row r="23176" spans="2:11" ht="12" hidden="1" customHeight="1" x14ac:dyDescent="0.2">
      <c r="B23176" s="88"/>
      <c r="C23176" s="88"/>
      <c r="D23176" s="88"/>
      <c r="E23176" s="88"/>
      <c r="F23176" s="88"/>
      <c r="G23176" s="88"/>
      <c r="H23176" s="88"/>
      <c r="I23176" s="88"/>
      <c r="J23176" s="88"/>
      <c r="K23176" s="88"/>
    </row>
    <row r="23177" spans="2:11" ht="12" hidden="1" customHeight="1" x14ac:dyDescent="0.2">
      <c r="B23177" s="88"/>
      <c r="C23177" s="88"/>
      <c r="D23177" s="88"/>
      <c r="E23177" s="88"/>
      <c r="F23177" s="88"/>
      <c r="G23177" s="88"/>
      <c r="H23177" s="88"/>
      <c r="I23177" s="88"/>
      <c r="J23177" s="88"/>
      <c r="K23177" s="88"/>
    </row>
    <row r="23178" spans="2:11" ht="12" hidden="1" customHeight="1" x14ac:dyDescent="0.2">
      <c r="B23178" s="88"/>
      <c r="C23178" s="88"/>
      <c r="D23178" s="88"/>
      <c r="E23178" s="88"/>
      <c r="F23178" s="88"/>
      <c r="G23178" s="88"/>
      <c r="H23178" s="88"/>
      <c r="I23178" s="88"/>
      <c r="J23178" s="88"/>
      <c r="K23178" s="88"/>
    </row>
    <row r="23179" spans="2:11" ht="12" hidden="1" customHeight="1" x14ac:dyDescent="0.2">
      <c r="B23179" s="88"/>
      <c r="C23179" s="88"/>
      <c r="D23179" s="88"/>
      <c r="E23179" s="88"/>
      <c r="F23179" s="88"/>
      <c r="G23179" s="88"/>
      <c r="H23179" s="88"/>
      <c r="I23179" s="88"/>
      <c r="J23179" s="88"/>
      <c r="K23179" s="88"/>
    </row>
    <row r="23180" spans="2:11" ht="12" hidden="1" customHeight="1" x14ac:dyDescent="0.2">
      <c r="B23180" s="88"/>
      <c r="C23180" s="88"/>
      <c r="D23180" s="88"/>
      <c r="E23180" s="88"/>
      <c r="F23180" s="88"/>
      <c r="G23180" s="88"/>
      <c r="H23180" s="88"/>
      <c r="I23180" s="88"/>
      <c r="J23180" s="88"/>
      <c r="K23180" s="88"/>
    </row>
    <row r="23181" spans="2:11" ht="12" hidden="1" customHeight="1" x14ac:dyDescent="0.2">
      <c r="B23181" s="88"/>
      <c r="C23181" s="88"/>
      <c r="D23181" s="88"/>
      <c r="E23181" s="88"/>
      <c r="F23181" s="88"/>
      <c r="G23181" s="88"/>
      <c r="H23181" s="88"/>
      <c r="I23181" s="88"/>
      <c r="J23181" s="88"/>
      <c r="K23181" s="88"/>
    </row>
    <row r="23182" spans="2:11" ht="12" hidden="1" customHeight="1" x14ac:dyDescent="0.2">
      <c r="B23182" s="88"/>
      <c r="C23182" s="88"/>
      <c r="D23182" s="88"/>
      <c r="E23182" s="88"/>
      <c r="F23182" s="88"/>
      <c r="G23182" s="88"/>
      <c r="H23182" s="88"/>
      <c r="I23182" s="88"/>
      <c r="J23182" s="88"/>
      <c r="K23182" s="88"/>
    </row>
    <row r="23183" spans="2:11" ht="12" hidden="1" customHeight="1" x14ac:dyDescent="0.2">
      <c r="B23183" s="88"/>
      <c r="C23183" s="88"/>
      <c r="D23183" s="88"/>
      <c r="E23183" s="88"/>
      <c r="F23183" s="88"/>
      <c r="G23183" s="88"/>
      <c r="H23183" s="88"/>
      <c r="I23183" s="88"/>
      <c r="J23183" s="88"/>
      <c r="K23183" s="88"/>
    </row>
    <row r="23184" spans="2:11" ht="12" hidden="1" customHeight="1" x14ac:dyDescent="0.2">
      <c r="B23184" s="88"/>
      <c r="C23184" s="88"/>
      <c r="D23184" s="88"/>
      <c r="E23184" s="88"/>
      <c r="F23184" s="88"/>
      <c r="G23184" s="88"/>
      <c r="H23184" s="88"/>
      <c r="I23184" s="88"/>
      <c r="J23184" s="88"/>
      <c r="K23184" s="88"/>
    </row>
    <row r="23185" spans="2:11" ht="12" hidden="1" customHeight="1" x14ac:dyDescent="0.2">
      <c r="B23185" s="88"/>
      <c r="C23185" s="88"/>
      <c r="D23185" s="88"/>
      <c r="E23185" s="88"/>
      <c r="F23185" s="88"/>
      <c r="G23185" s="88"/>
      <c r="H23185" s="88"/>
      <c r="I23185" s="88"/>
      <c r="J23185" s="88"/>
      <c r="K23185" s="88"/>
    </row>
    <row r="23186" spans="2:11" ht="12" hidden="1" customHeight="1" x14ac:dyDescent="0.2">
      <c r="B23186" s="88"/>
      <c r="C23186" s="88"/>
      <c r="D23186" s="88"/>
      <c r="E23186" s="88"/>
      <c r="F23186" s="88"/>
      <c r="G23186" s="88"/>
      <c r="H23186" s="88"/>
      <c r="I23186" s="88"/>
      <c r="J23186" s="88"/>
      <c r="K23186" s="88"/>
    </row>
    <row r="23187" spans="2:11" ht="12" hidden="1" customHeight="1" x14ac:dyDescent="0.2">
      <c r="B23187" s="88"/>
      <c r="C23187" s="88"/>
      <c r="D23187" s="88"/>
      <c r="E23187" s="88"/>
      <c r="F23187" s="88"/>
      <c r="G23187" s="88"/>
      <c r="H23187" s="88"/>
      <c r="I23187" s="88"/>
      <c r="J23187" s="88"/>
      <c r="K23187" s="88"/>
    </row>
    <row r="23188" spans="2:11" ht="12" hidden="1" customHeight="1" x14ac:dyDescent="0.2">
      <c r="B23188" s="88"/>
      <c r="C23188" s="88"/>
      <c r="D23188" s="88"/>
      <c r="E23188" s="88"/>
      <c r="F23188" s="88"/>
      <c r="G23188" s="88"/>
      <c r="H23188" s="88"/>
      <c r="I23188" s="88"/>
      <c r="J23188" s="88"/>
      <c r="K23188" s="88"/>
    </row>
    <row r="23189" spans="2:11" ht="12" hidden="1" customHeight="1" x14ac:dyDescent="0.2">
      <c r="B23189" s="88"/>
      <c r="C23189" s="88"/>
      <c r="D23189" s="88"/>
      <c r="E23189" s="88"/>
      <c r="F23189" s="88"/>
      <c r="G23189" s="88"/>
      <c r="H23189" s="88"/>
      <c r="I23189" s="88"/>
      <c r="J23189" s="88"/>
      <c r="K23189" s="88"/>
    </row>
    <row r="23190" spans="2:11" ht="12" hidden="1" customHeight="1" x14ac:dyDescent="0.2">
      <c r="B23190" s="88"/>
      <c r="C23190" s="88"/>
      <c r="D23190" s="88"/>
      <c r="E23190" s="88"/>
      <c r="F23190" s="88"/>
      <c r="G23190" s="88"/>
      <c r="H23190" s="88"/>
      <c r="I23190" s="88"/>
      <c r="J23190" s="88"/>
      <c r="K23190" s="88"/>
    </row>
    <row r="23191" spans="2:11" ht="12" hidden="1" customHeight="1" x14ac:dyDescent="0.2">
      <c r="B23191" s="88"/>
      <c r="C23191" s="88"/>
      <c r="D23191" s="88"/>
      <c r="E23191" s="88"/>
      <c r="F23191" s="88"/>
      <c r="G23191" s="88"/>
      <c r="H23191" s="88"/>
      <c r="I23191" s="88"/>
      <c r="J23191" s="88"/>
      <c r="K23191" s="88"/>
    </row>
    <row r="23192" spans="2:11" ht="12" hidden="1" customHeight="1" x14ac:dyDescent="0.2">
      <c r="B23192" s="88"/>
      <c r="C23192" s="88"/>
      <c r="D23192" s="88"/>
      <c r="E23192" s="88"/>
      <c r="F23192" s="88"/>
      <c r="G23192" s="88"/>
      <c r="H23192" s="88"/>
      <c r="I23192" s="88"/>
      <c r="J23192" s="88"/>
      <c r="K23192" s="88"/>
    </row>
    <row r="23193" spans="2:11" ht="12" hidden="1" customHeight="1" x14ac:dyDescent="0.2">
      <c r="B23193" s="88"/>
      <c r="C23193" s="88"/>
      <c r="D23193" s="88"/>
      <c r="E23193" s="88"/>
      <c r="F23193" s="88"/>
      <c r="G23193" s="88"/>
      <c r="H23193" s="88"/>
      <c r="I23193" s="88"/>
      <c r="J23193" s="88"/>
      <c r="K23193" s="88"/>
    </row>
    <row r="23194" spans="2:11" ht="12" hidden="1" customHeight="1" x14ac:dyDescent="0.2">
      <c r="B23194" s="88"/>
      <c r="C23194" s="88"/>
      <c r="D23194" s="88"/>
      <c r="E23194" s="88"/>
      <c r="F23194" s="88"/>
      <c r="G23194" s="88"/>
      <c r="H23194" s="88"/>
      <c r="I23194" s="88"/>
      <c r="J23194" s="88"/>
      <c r="K23194" s="88"/>
    </row>
    <row r="23195" spans="2:11" ht="12" hidden="1" customHeight="1" x14ac:dyDescent="0.2">
      <c r="B23195" s="88"/>
      <c r="C23195" s="88"/>
      <c r="D23195" s="88"/>
      <c r="E23195" s="88"/>
      <c r="F23195" s="88"/>
      <c r="G23195" s="88"/>
      <c r="H23195" s="88"/>
      <c r="I23195" s="88"/>
      <c r="J23195" s="88"/>
      <c r="K23195" s="88"/>
    </row>
    <row r="23196" spans="2:11" ht="12" hidden="1" customHeight="1" x14ac:dyDescent="0.2">
      <c r="B23196" s="88"/>
      <c r="C23196" s="88"/>
      <c r="D23196" s="88"/>
      <c r="E23196" s="88"/>
      <c r="F23196" s="88"/>
      <c r="G23196" s="88"/>
      <c r="H23196" s="88"/>
      <c r="I23196" s="88"/>
      <c r="J23196" s="88"/>
      <c r="K23196" s="88"/>
    </row>
    <row r="23197" spans="2:11" ht="12" hidden="1" customHeight="1" x14ac:dyDescent="0.2">
      <c r="B23197" s="88"/>
      <c r="C23197" s="88"/>
      <c r="D23197" s="88"/>
      <c r="E23197" s="88"/>
      <c r="F23197" s="88"/>
      <c r="G23197" s="88"/>
      <c r="H23197" s="88"/>
      <c r="I23197" s="88"/>
      <c r="J23197" s="88"/>
      <c r="K23197" s="88"/>
    </row>
    <row r="23198" spans="2:11" ht="12" hidden="1" customHeight="1" x14ac:dyDescent="0.2">
      <c r="B23198" s="88"/>
      <c r="C23198" s="88"/>
      <c r="D23198" s="88"/>
      <c r="E23198" s="88"/>
      <c r="F23198" s="88"/>
      <c r="G23198" s="88"/>
      <c r="H23198" s="88"/>
      <c r="I23198" s="88"/>
      <c r="J23198" s="88"/>
      <c r="K23198" s="88"/>
    </row>
    <row r="23199" spans="2:11" ht="12" hidden="1" customHeight="1" x14ac:dyDescent="0.2">
      <c r="B23199" s="88"/>
      <c r="C23199" s="88"/>
      <c r="D23199" s="88"/>
      <c r="E23199" s="88"/>
      <c r="F23199" s="88"/>
      <c r="G23199" s="88"/>
      <c r="H23199" s="88"/>
      <c r="I23199" s="88"/>
      <c r="J23199" s="88"/>
      <c r="K23199" s="88"/>
    </row>
    <row r="23200" spans="2:11" ht="12" hidden="1" customHeight="1" x14ac:dyDescent="0.2">
      <c r="B23200" s="88"/>
      <c r="C23200" s="88"/>
      <c r="D23200" s="88"/>
      <c r="E23200" s="88"/>
      <c r="F23200" s="88"/>
      <c r="G23200" s="88"/>
      <c r="H23200" s="88"/>
      <c r="I23200" s="88"/>
      <c r="J23200" s="88"/>
      <c r="K23200" s="88"/>
    </row>
    <row r="23201" spans="2:11" ht="12" hidden="1" customHeight="1" x14ac:dyDescent="0.2">
      <c r="B23201" s="88"/>
      <c r="C23201" s="88"/>
      <c r="D23201" s="88"/>
      <c r="E23201" s="88"/>
      <c r="F23201" s="88"/>
      <c r="G23201" s="88"/>
      <c r="H23201" s="88"/>
      <c r="I23201" s="88"/>
      <c r="J23201" s="88"/>
      <c r="K23201" s="88"/>
    </row>
    <row r="23202" spans="2:11" ht="12" hidden="1" customHeight="1" x14ac:dyDescent="0.2">
      <c r="B23202" s="88"/>
      <c r="C23202" s="88"/>
      <c r="D23202" s="88"/>
      <c r="E23202" s="88"/>
      <c r="F23202" s="88"/>
      <c r="G23202" s="88"/>
      <c r="H23202" s="88"/>
      <c r="I23202" s="88"/>
      <c r="J23202" s="88"/>
      <c r="K23202" s="88"/>
    </row>
    <row r="23203" spans="2:11" ht="12" hidden="1" customHeight="1" x14ac:dyDescent="0.2">
      <c r="B23203" s="88"/>
      <c r="C23203" s="88"/>
      <c r="D23203" s="88"/>
      <c r="E23203" s="88"/>
      <c r="F23203" s="88"/>
      <c r="G23203" s="88"/>
      <c r="H23203" s="88"/>
      <c r="I23203" s="88"/>
      <c r="J23203" s="88"/>
      <c r="K23203" s="88"/>
    </row>
    <row r="23204" spans="2:11" ht="12" hidden="1" customHeight="1" x14ac:dyDescent="0.2">
      <c r="B23204" s="88"/>
      <c r="C23204" s="88"/>
      <c r="D23204" s="88"/>
      <c r="E23204" s="88"/>
      <c r="F23204" s="88"/>
      <c r="G23204" s="88"/>
      <c r="H23204" s="88"/>
      <c r="I23204" s="88"/>
      <c r="J23204" s="88"/>
      <c r="K23204" s="88"/>
    </row>
    <row r="23205" spans="2:11" ht="12" hidden="1" customHeight="1" x14ac:dyDescent="0.2">
      <c r="B23205" s="88"/>
      <c r="C23205" s="88"/>
      <c r="D23205" s="88"/>
      <c r="E23205" s="88"/>
      <c r="F23205" s="88"/>
      <c r="G23205" s="88"/>
      <c r="H23205" s="88"/>
      <c r="I23205" s="88"/>
      <c r="J23205" s="88"/>
      <c r="K23205" s="88"/>
    </row>
    <row r="23206" spans="2:11" ht="12" hidden="1" customHeight="1" x14ac:dyDescent="0.2">
      <c r="B23206" s="88"/>
      <c r="C23206" s="88"/>
      <c r="D23206" s="88"/>
      <c r="E23206" s="88"/>
      <c r="F23206" s="88"/>
      <c r="G23206" s="88"/>
      <c r="H23206" s="88"/>
      <c r="I23206" s="88"/>
      <c r="J23206" s="88"/>
      <c r="K23206" s="88"/>
    </row>
    <row r="23207" spans="2:11" ht="12" hidden="1" customHeight="1" x14ac:dyDescent="0.2">
      <c r="B23207" s="88"/>
      <c r="C23207" s="88"/>
      <c r="D23207" s="88"/>
      <c r="E23207" s="88"/>
      <c r="F23207" s="88"/>
      <c r="G23207" s="88"/>
      <c r="H23207" s="88"/>
      <c r="I23207" s="88"/>
      <c r="J23207" s="88"/>
      <c r="K23207" s="88"/>
    </row>
    <row r="23208" spans="2:11" ht="12" hidden="1" customHeight="1" x14ac:dyDescent="0.2">
      <c r="B23208" s="88"/>
      <c r="C23208" s="88"/>
      <c r="D23208" s="88"/>
      <c r="E23208" s="88"/>
      <c r="F23208" s="88"/>
      <c r="G23208" s="88"/>
      <c r="H23208" s="88"/>
      <c r="I23208" s="88"/>
      <c r="J23208" s="88"/>
      <c r="K23208" s="88"/>
    </row>
    <row r="23209" spans="2:11" ht="12" hidden="1" customHeight="1" x14ac:dyDescent="0.2">
      <c r="B23209" s="88"/>
      <c r="C23209" s="88"/>
      <c r="D23209" s="88"/>
      <c r="E23209" s="88"/>
      <c r="F23209" s="88"/>
      <c r="G23209" s="88"/>
      <c r="H23209" s="88"/>
      <c r="I23209" s="88"/>
      <c r="J23209" s="88"/>
      <c r="K23209" s="88"/>
    </row>
    <row r="23210" spans="2:11" ht="12" hidden="1" customHeight="1" x14ac:dyDescent="0.2">
      <c r="B23210" s="88"/>
      <c r="C23210" s="88"/>
      <c r="D23210" s="88"/>
      <c r="E23210" s="88"/>
      <c r="F23210" s="88"/>
      <c r="G23210" s="88"/>
      <c r="H23210" s="88"/>
      <c r="I23210" s="88"/>
      <c r="J23210" s="88"/>
      <c r="K23210" s="88"/>
    </row>
    <row r="23211" spans="2:11" ht="12" hidden="1" customHeight="1" x14ac:dyDescent="0.2">
      <c r="B23211" s="88"/>
      <c r="C23211" s="88"/>
      <c r="D23211" s="88"/>
      <c r="E23211" s="88"/>
      <c r="F23211" s="88"/>
      <c r="G23211" s="88"/>
      <c r="H23211" s="88"/>
      <c r="I23211" s="88"/>
      <c r="J23211" s="88"/>
      <c r="K23211" s="88"/>
    </row>
    <row r="23212" spans="2:11" ht="12" hidden="1" customHeight="1" x14ac:dyDescent="0.2">
      <c r="B23212" s="88"/>
      <c r="C23212" s="88"/>
      <c r="D23212" s="88"/>
      <c r="E23212" s="88"/>
      <c r="F23212" s="88"/>
      <c r="G23212" s="88"/>
      <c r="H23212" s="88"/>
      <c r="I23212" s="88"/>
      <c r="J23212" s="88"/>
      <c r="K23212" s="88"/>
    </row>
    <row r="23213" spans="2:11" ht="12" hidden="1" customHeight="1" x14ac:dyDescent="0.2">
      <c r="B23213" s="88"/>
      <c r="C23213" s="88"/>
      <c r="D23213" s="88"/>
      <c r="E23213" s="88"/>
      <c r="F23213" s="88"/>
      <c r="G23213" s="88"/>
      <c r="H23213" s="88"/>
      <c r="I23213" s="88"/>
      <c r="J23213" s="88"/>
      <c r="K23213" s="88"/>
    </row>
    <row r="23214" spans="2:11" ht="12" hidden="1" customHeight="1" x14ac:dyDescent="0.2">
      <c r="B23214" s="88"/>
      <c r="C23214" s="88"/>
      <c r="D23214" s="88"/>
      <c r="E23214" s="88"/>
      <c r="F23214" s="88"/>
      <c r="G23214" s="88"/>
      <c r="H23214" s="88"/>
      <c r="I23214" s="88"/>
      <c r="J23214" s="88"/>
      <c r="K23214" s="88"/>
    </row>
    <row r="23215" spans="2:11" ht="12" hidden="1" customHeight="1" x14ac:dyDescent="0.2">
      <c r="B23215" s="88"/>
      <c r="C23215" s="88"/>
      <c r="D23215" s="88"/>
      <c r="E23215" s="88"/>
      <c r="F23215" s="88"/>
      <c r="G23215" s="88"/>
      <c r="H23215" s="88"/>
      <c r="I23215" s="88"/>
      <c r="J23215" s="88"/>
      <c r="K23215" s="88"/>
    </row>
    <row r="23216" spans="2:11" ht="12" hidden="1" customHeight="1" x14ac:dyDescent="0.2">
      <c r="B23216" s="88"/>
      <c r="C23216" s="88"/>
      <c r="D23216" s="88"/>
      <c r="E23216" s="88"/>
      <c r="F23216" s="88"/>
      <c r="G23216" s="88"/>
      <c r="H23216" s="88"/>
      <c r="I23216" s="88"/>
      <c r="J23216" s="88"/>
      <c r="K23216" s="88"/>
    </row>
    <row r="23217" spans="2:11" ht="12" hidden="1" customHeight="1" x14ac:dyDescent="0.2">
      <c r="B23217" s="88"/>
      <c r="C23217" s="88"/>
      <c r="D23217" s="88"/>
      <c r="E23217" s="88"/>
      <c r="F23217" s="88"/>
      <c r="G23217" s="88"/>
      <c r="H23217" s="88"/>
      <c r="I23217" s="88"/>
      <c r="J23217" s="88"/>
      <c r="K23217" s="88"/>
    </row>
    <row r="23218" spans="2:11" ht="12" hidden="1" customHeight="1" x14ac:dyDescent="0.2">
      <c r="B23218" s="88"/>
      <c r="C23218" s="88"/>
      <c r="D23218" s="88"/>
      <c r="E23218" s="88"/>
      <c r="F23218" s="88"/>
      <c r="G23218" s="88"/>
      <c r="H23218" s="88"/>
      <c r="I23218" s="88"/>
      <c r="J23218" s="88"/>
      <c r="K23218" s="88"/>
    </row>
    <row r="23219" spans="2:11" ht="12" hidden="1" customHeight="1" x14ac:dyDescent="0.2">
      <c r="B23219" s="88"/>
      <c r="C23219" s="88"/>
      <c r="D23219" s="88"/>
      <c r="E23219" s="88"/>
      <c r="F23219" s="88"/>
      <c r="G23219" s="88"/>
      <c r="H23219" s="88"/>
      <c r="I23219" s="88"/>
      <c r="J23219" s="88"/>
      <c r="K23219" s="88"/>
    </row>
    <row r="23220" spans="2:11" ht="12" hidden="1" customHeight="1" x14ac:dyDescent="0.2">
      <c r="B23220" s="88"/>
      <c r="C23220" s="88"/>
      <c r="D23220" s="88"/>
      <c r="E23220" s="88"/>
      <c r="F23220" s="88"/>
      <c r="G23220" s="88"/>
      <c r="H23220" s="88"/>
      <c r="I23220" s="88"/>
      <c r="J23220" s="88"/>
      <c r="K23220" s="88"/>
    </row>
    <row r="23221" spans="2:11" ht="12" hidden="1" customHeight="1" x14ac:dyDescent="0.2">
      <c r="B23221" s="88"/>
      <c r="C23221" s="88"/>
      <c r="D23221" s="88"/>
      <c r="E23221" s="88"/>
      <c r="F23221" s="88"/>
      <c r="G23221" s="88"/>
      <c r="H23221" s="88"/>
      <c r="I23221" s="88"/>
      <c r="J23221" s="88"/>
      <c r="K23221" s="88"/>
    </row>
    <row r="23222" spans="2:11" ht="12" hidden="1" customHeight="1" x14ac:dyDescent="0.2">
      <c r="B23222" s="88"/>
      <c r="C23222" s="88"/>
      <c r="D23222" s="88"/>
      <c r="E23222" s="88"/>
      <c r="F23222" s="88"/>
      <c r="G23222" s="88"/>
      <c r="H23222" s="88"/>
      <c r="I23222" s="88"/>
      <c r="J23222" s="88"/>
      <c r="K23222" s="88"/>
    </row>
    <row r="23223" spans="2:11" ht="12" hidden="1" customHeight="1" x14ac:dyDescent="0.2">
      <c r="B23223" s="88"/>
      <c r="C23223" s="88"/>
      <c r="D23223" s="88"/>
      <c r="E23223" s="88"/>
      <c r="F23223" s="88"/>
      <c r="G23223" s="88"/>
      <c r="H23223" s="88"/>
      <c r="I23223" s="88"/>
      <c r="J23223" s="88"/>
      <c r="K23223" s="88"/>
    </row>
    <row r="23224" spans="2:11" ht="12" hidden="1" customHeight="1" x14ac:dyDescent="0.2">
      <c r="B23224" s="88"/>
      <c r="C23224" s="88"/>
      <c r="D23224" s="88"/>
      <c r="E23224" s="88"/>
      <c r="F23224" s="88"/>
      <c r="G23224" s="88"/>
      <c r="H23224" s="88"/>
      <c r="I23224" s="88"/>
      <c r="J23224" s="88"/>
      <c r="K23224" s="88"/>
    </row>
    <row r="23225" spans="2:11" ht="12" hidden="1" customHeight="1" x14ac:dyDescent="0.2">
      <c r="B23225" s="88"/>
      <c r="C23225" s="88"/>
      <c r="D23225" s="88"/>
      <c r="E23225" s="88"/>
      <c r="F23225" s="88"/>
      <c r="G23225" s="88"/>
      <c r="H23225" s="88"/>
      <c r="I23225" s="88"/>
      <c r="J23225" s="88"/>
      <c r="K23225" s="88"/>
    </row>
    <row r="23226" spans="2:11" ht="12" hidden="1" customHeight="1" x14ac:dyDescent="0.2">
      <c r="B23226" s="88"/>
      <c r="C23226" s="88"/>
      <c r="D23226" s="88"/>
      <c r="E23226" s="88"/>
      <c r="F23226" s="88"/>
      <c r="G23226" s="88"/>
      <c r="H23226" s="88"/>
      <c r="I23226" s="88"/>
      <c r="J23226" s="88"/>
      <c r="K23226" s="88"/>
    </row>
    <row r="23227" spans="2:11" ht="12" hidden="1" customHeight="1" x14ac:dyDescent="0.2">
      <c r="B23227" s="88"/>
      <c r="C23227" s="88"/>
      <c r="D23227" s="88"/>
      <c r="E23227" s="88"/>
      <c r="F23227" s="88"/>
      <c r="G23227" s="88"/>
      <c r="H23227" s="88"/>
      <c r="I23227" s="88"/>
      <c r="J23227" s="88"/>
      <c r="K23227" s="88"/>
    </row>
    <row r="23228" spans="2:11" ht="12" hidden="1" customHeight="1" x14ac:dyDescent="0.2">
      <c r="B23228" s="88"/>
      <c r="C23228" s="88"/>
      <c r="D23228" s="88"/>
      <c r="E23228" s="88"/>
      <c r="F23228" s="88"/>
      <c r="G23228" s="88"/>
      <c r="H23228" s="88"/>
      <c r="I23228" s="88"/>
      <c r="J23228" s="88"/>
      <c r="K23228" s="88"/>
    </row>
    <row r="23229" spans="2:11" ht="12" hidden="1" customHeight="1" x14ac:dyDescent="0.2">
      <c r="B23229" s="88"/>
      <c r="C23229" s="88"/>
      <c r="D23229" s="88"/>
      <c r="E23229" s="88"/>
      <c r="F23229" s="88"/>
      <c r="G23229" s="88"/>
      <c r="H23229" s="88"/>
      <c r="I23229" s="88"/>
      <c r="J23229" s="88"/>
      <c r="K23229" s="88"/>
    </row>
    <row r="23230" spans="2:11" ht="12" hidden="1" customHeight="1" x14ac:dyDescent="0.2">
      <c r="B23230" s="88"/>
      <c r="C23230" s="88"/>
      <c r="D23230" s="88"/>
      <c r="E23230" s="88"/>
      <c r="F23230" s="88"/>
      <c r="G23230" s="88"/>
      <c r="H23230" s="88"/>
      <c r="I23230" s="88"/>
      <c r="J23230" s="88"/>
      <c r="K23230" s="88"/>
    </row>
    <row r="23231" spans="2:11" ht="12" hidden="1" customHeight="1" x14ac:dyDescent="0.2">
      <c r="B23231" s="88"/>
      <c r="C23231" s="88"/>
      <c r="D23231" s="88"/>
      <c r="E23231" s="88"/>
      <c r="F23231" s="88"/>
      <c r="G23231" s="88"/>
      <c r="H23231" s="88"/>
      <c r="I23231" s="88"/>
      <c r="J23231" s="88"/>
      <c r="K23231" s="88"/>
    </row>
    <row r="23232" spans="2:11" ht="12" hidden="1" customHeight="1" x14ac:dyDescent="0.2">
      <c r="B23232" s="88"/>
      <c r="C23232" s="88"/>
      <c r="D23232" s="88"/>
      <c r="E23232" s="88"/>
      <c r="F23232" s="88"/>
      <c r="G23232" s="88"/>
      <c r="H23232" s="88"/>
      <c r="I23232" s="88"/>
      <c r="J23232" s="88"/>
      <c r="K23232" s="88"/>
    </row>
    <row r="23233" spans="2:11" ht="12" hidden="1" customHeight="1" x14ac:dyDescent="0.2">
      <c r="B23233" s="88"/>
      <c r="C23233" s="88"/>
      <c r="D23233" s="88"/>
      <c r="E23233" s="88"/>
      <c r="F23233" s="88"/>
      <c r="G23233" s="88"/>
      <c r="H23233" s="88"/>
      <c r="I23233" s="88"/>
      <c r="J23233" s="88"/>
      <c r="K23233" s="88"/>
    </row>
    <row r="23234" spans="2:11" ht="12" hidden="1" customHeight="1" x14ac:dyDescent="0.2">
      <c r="B23234" s="88"/>
      <c r="C23234" s="88"/>
      <c r="D23234" s="88"/>
      <c r="E23234" s="88"/>
      <c r="F23234" s="88"/>
      <c r="G23234" s="88"/>
      <c r="H23234" s="88"/>
      <c r="I23234" s="88"/>
      <c r="J23234" s="88"/>
      <c r="K23234" s="88"/>
    </row>
    <row r="23235" spans="2:11" ht="12" hidden="1" customHeight="1" x14ac:dyDescent="0.2">
      <c r="B23235" s="88"/>
      <c r="C23235" s="88"/>
      <c r="D23235" s="88"/>
      <c r="E23235" s="88"/>
      <c r="F23235" s="88"/>
      <c r="G23235" s="88"/>
      <c r="H23235" s="88"/>
      <c r="I23235" s="88"/>
      <c r="J23235" s="88"/>
      <c r="K23235" s="88"/>
    </row>
    <row r="23236" spans="2:11" ht="12" hidden="1" customHeight="1" x14ac:dyDescent="0.2">
      <c r="B23236" s="88"/>
      <c r="C23236" s="88"/>
      <c r="D23236" s="88"/>
      <c r="E23236" s="88"/>
      <c r="F23236" s="88"/>
      <c r="G23236" s="88"/>
      <c r="H23236" s="88"/>
      <c r="I23236" s="88"/>
      <c r="J23236" s="88"/>
      <c r="K23236" s="88"/>
    </row>
    <row r="23237" spans="2:11" ht="12" hidden="1" customHeight="1" x14ac:dyDescent="0.2">
      <c r="B23237" s="88"/>
      <c r="C23237" s="88"/>
      <c r="D23237" s="88"/>
      <c r="E23237" s="88"/>
      <c r="F23237" s="88"/>
      <c r="G23237" s="88"/>
      <c r="H23237" s="88"/>
      <c r="I23237" s="88"/>
      <c r="J23237" s="88"/>
      <c r="K23237" s="88"/>
    </row>
    <row r="23238" spans="2:11" ht="12" hidden="1" customHeight="1" x14ac:dyDescent="0.2">
      <c r="B23238" s="88"/>
      <c r="C23238" s="88"/>
      <c r="D23238" s="88"/>
      <c r="E23238" s="88"/>
      <c r="F23238" s="88"/>
      <c r="G23238" s="88"/>
      <c r="H23238" s="88"/>
      <c r="I23238" s="88"/>
      <c r="J23238" s="88"/>
      <c r="K23238" s="88"/>
    </row>
    <row r="23239" spans="2:11" ht="12" hidden="1" customHeight="1" x14ac:dyDescent="0.2">
      <c r="B23239" s="88"/>
      <c r="C23239" s="88"/>
      <c r="D23239" s="88"/>
      <c r="E23239" s="88"/>
      <c r="F23239" s="88"/>
      <c r="G23239" s="88"/>
      <c r="H23239" s="88"/>
      <c r="I23239" s="88"/>
      <c r="J23239" s="88"/>
      <c r="K23239" s="88"/>
    </row>
    <row r="23240" spans="2:11" ht="12" hidden="1" customHeight="1" x14ac:dyDescent="0.2">
      <c r="B23240" s="88"/>
      <c r="C23240" s="88"/>
      <c r="D23240" s="88"/>
      <c r="E23240" s="88"/>
      <c r="F23240" s="88"/>
      <c r="G23240" s="88"/>
      <c r="H23240" s="88"/>
      <c r="I23240" s="88"/>
      <c r="J23240" s="88"/>
      <c r="K23240" s="88"/>
    </row>
    <row r="23241" spans="2:11" ht="12" hidden="1" customHeight="1" x14ac:dyDescent="0.2">
      <c r="B23241" s="88"/>
      <c r="C23241" s="88"/>
      <c r="D23241" s="88"/>
      <c r="E23241" s="88"/>
      <c r="F23241" s="88"/>
      <c r="G23241" s="88"/>
      <c r="H23241" s="88"/>
      <c r="I23241" s="88"/>
      <c r="J23241" s="88"/>
      <c r="K23241" s="88"/>
    </row>
    <row r="23242" spans="2:11" ht="12" hidden="1" customHeight="1" x14ac:dyDescent="0.2">
      <c r="B23242" s="88"/>
      <c r="C23242" s="88"/>
      <c r="D23242" s="88"/>
      <c r="E23242" s="88"/>
      <c r="F23242" s="88"/>
      <c r="G23242" s="88"/>
      <c r="H23242" s="88"/>
      <c r="I23242" s="88"/>
      <c r="J23242" s="88"/>
      <c r="K23242" s="88"/>
    </row>
    <row r="23243" spans="2:11" ht="12" hidden="1" customHeight="1" x14ac:dyDescent="0.2">
      <c r="B23243" s="88"/>
      <c r="C23243" s="88"/>
      <c r="D23243" s="88"/>
      <c r="E23243" s="88"/>
      <c r="F23243" s="88"/>
      <c r="G23243" s="88"/>
      <c r="H23243" s="88"/>
      <c r="I23243" s="88"/>
      <c r="J23243" s="88"/>
      <c r="K23243" s="88"/>
    </row>
    <row r="23244" spans="2:11" ht="12" hidden="1" customHeight="1" x14ac:dyDescent="0.2">
      <c r="B23244" s="88"/>
      <c r="C23244" s="88"/>
      <c r="D23244" s="88"/>
      <c r="E23244" s="88"/>
      <c r="F23244" s="88"/>
      <c r="G23244" s="88"/>
      <c r="H23244" s="88"/>
      <c r="I23244" s="88"/>
      <c r="J23244" s="88"/>
      <c r="K23244" s="88"/>
    </row>
    <row r="23245" spans="2:11" ht="12" hidden="1" customHeight="1" x14ac:dyDescent="0.2">
      <c r="B23245" s="88"/>
      <c r="C23245" s="88"/>
      <c r="D23245" s="88"/>
      <c r="E23245" s="88"/>
      <c r="F23245" s="88"/>
      <c r="G23245" s="88"/>
      <c r="H23245" s="88"/>
      <c r="I23245" s="88"/>
      <c r="J23245" s="88"/>
      <c r="K23245" s="88"/>
    </row>
    <row r="23246" spans="2:11" ht="12" hidden="1" customHeight="1" x14ac:dyDescent="0.2">
      <c r="B23246" s="88"/>
      <c r="C23246" s="88"/>
      <c r="D23246" s="88"/>
      <c r="E23246" s="88"/>
      <c r="F23246" s="88"/>
      <c r="G23246" s="88"/>
      <c r="H23246" s="88"/>
      <c r="I23246" s="88"/>
      <c r="J23246" s="88"/>
      <c r="K23246" s="88"/>
    </row>
    <row r="23247" spans="2:11" ht="12" hidden="1" customHeight="1" x14ac:dyDescent="0.2">
      <c r="B23247" s="88"/>
      <c r="C23247" s="88"/>
      <c r="D23247" s="88"/>
      <c r="E23247" s="88"/>
      <c r="F23247" s="88"/>
      <c r="G23247" s="88"/>
      <c r="H23247" s="88"/>
      <c r="I23247" s="88"/>
      <c r="J23247" s="88"/>
      <c r="K23247" s="88"/>
    </row>
    <row r="23248" spans="2:11" ht="12" hidden="1" customHeight="1" x14ac:dyDescent="0.2">
      <c r="B23248" s="88"/>
      <c r="C23248" s="88"/>
      <c r="D23248" s="88"/>
      <c r="E23248" s="88"/>
      <c r="F23248" s="88"/>
      <c r="G23248" s="88"/>
      <c r="H23248" s="88"/>
      <c r="I23248" s="88"/>
      <c r="J23248" s="88"/>
      <c r="K23248" s="88"/>
    </row>
    <row r="23249" spans="2:11" ht="12" hidden="1" customHeight="1" x14ac:dyDescent="0.2">
      <c r="B23249" s="88"/>
      <c r="C23249" s="88"/>
      <c r="D23249" s="88"/>
      <c r="E23249" s="88"/>
      <c r="F23249" s="88"/>
      <c r="G23249" s="88"/>
      <c r="H23249" s="88"/>
      <c r="I23249" s="88"/>
      <c r="J23249" s="88"/>
      <c r="K23249" s="88"/>
    </row>
    <row r="23250" spans="2:11" ht="12" hidden="1" customHeight="1" x14ac:dyDescent="0.2">
      <c r="B23250" s="88"/>
      <c r="C23250" s="88"/>
      <c r="D23250" s="88"/>
      <c r="E23250" s="88"/>
      <c r="F23250" s="88"/>
      <c r="G23250" s="88"/>
      <c r="H23250" s="88"/>
      <c r="I23250" s="88"/>
      <c r="J23250" s="88"/>
      <c r="K23250" s="88"/>
    </row>
    <row r="23251" spans="2:11" ht="12" hidden="1" customHeight="1" x14ac:dyDescent="0.2">
      <c r="B23251" s="88"/>
      <c r="C23251" s="88"/>
      <c r="D23251" s="88"/>
      <c r="E23251" s="88"/>
      <c r="F23251" s="88"/>
      <c r="G23251" s="88"/>
      <c r="H23251" s="88"/>
      <c r="I23251" s="88"/>
      <c r="J23251" s="88"/>
      <c r="K23251" s="88"/>
    </row>
    <row r="23252" spans="2:11" ht="12" hidden="1" customHeight="1" x14ac:dyDescent="0.2">
      <c r="B23252" s="88"/>
      <c r="C23252" s="88"/>
      <c r="D23252" s="88"/>
      <c r="E23252" s="88"/>
      <c r="F23252" s="88"/>
      <c r="G23252" s="88"/>
      <c r="H23252" s="88"/>
      <c r="I23252" s="88"/>
      <c r="J23252" s="88"/>
      <c r="K23252" s="88"/>
    </row>
    <row r="23253" spans="2:11" ht="12" hidden="1" customHeight="1" x14ac:dyDescent="0.2">
      <c r="B23253" s="88"/>
      <c r="C23253" s="88"/>
      <c r="D23253" s="88"/>
      <c r="E23253" s="88"/>
      <c r="F23253" s="88"/>
      <c r="G23253" s="88"/>
      <c r="H23253" s="88"/>
      <c r="I23253" s="88"/>
      <c r="J23253" s="88"/>
      <c r="K23253" s="88"/>
    </row>
    <row r="23254" spans="2:11" ht="12" hidden="1" customHeight="1" x14ac:dyDescent="0.2">
      <c r="B23254" s="88"/>
      <c r="C23254" s="88"/>
      <c r="D23254" s="88"/>
      <c r="E23254" s="88"/>
      <c r="F23254" s="88"/>
      <c r="G23254" s="88"/>
      <c r="H23254" s="88"/>
      <c r="I23254" s="88"/>
      <c r="J23254" s="88"/>
      <c r="K23254" s="88"/>
    </row>
    <row r="23255" spans="2:11" ht="12" hidden="1" customHeight="1" x14ac:dyDescent="0.2">
      <c r="B23255" s="88"/>
      <c r="C23255" s="88"/>
      <c r="D23255" s="88"/>
      <c r="E23255" s="88"/>
      <c r="F23255" s="88"/>
      <c r="G23255" s="88"/>
      <c r="H23255" s="88"/>
      <c r="I23255" s="88"/>
      <c r="J23255" s="88"/>
      <c r="K23255" s="88"/>
    </row>
    <row r="23256" spans="2:11" ht="12" hidden="1" customHeight="1" x14ac:dyDescent="0.2">
      <c r="B23256" s="88"/>
      <c r="C23256" s="88"/>
      <c r="D23256" s="88"/>
      <c r="E23256" s="88"/>
      <c r="F23256" s="88"/>
      <c r="G23256" s="88"/>
      <c r="H23256" s="88"/>
      <c r="I23256" s="88"/>
      <c r="J23256" s="88"/>
      <c r="K23256" s="88"/>
    </row>
    <row r="23257" spans="2:11" ht="12" hidden="1" customHeight="1" x14ac:dyDescent="0.2">
      <c r="B23257" s="88"/>
      <c r="C23257" s="88"/>
      <c r="D23257" s="88"/>
      <c r="E23257" s="88"/>
      <c r="F23257" s="88"/>
      <c r="G23257" s="88"/>
      <c r="H23257" s="88"/>
      <c r="I23257" s="88"/>
      <c r="J23257" s="88"/>
      <c r="K23257" s="88"/>
    </row>
    <row r="23258" spans="2:11" ht="12" hidden="1" customHeight="1" x14ac:dyDescent="0.2">
      <c r="B23258" s="88"/>
      <c r="C23258" s="88"/>
      <c r="D23258" s="88"/>
      <c r="E23258" s="88"/>
      <c r="F23258" s="88"/>
      <c r="G23258" s="88"/>
      <c r="H23258" s="88"/>
      <c r="I23258" s="88"/>
      <c r="J23258" s="88"/>
      <c r="K23258" s="88"/>
    </row>
    <row r="23259" spans="2:11" ht="12" hidden="1" customHeight="1" x14ac:dyDescent="0.2">
      <c r="B23259" s="88"/>
      <c r="C23259" s="88"/>
      <c r="D23259" s="88"/>
      <c r="E23259" s="88"/>
      <c r="F23259" s="88"/>
      <c r="G23259" s="88"/>
      <c r="H23259" s="88"/>
      <c r="I23259" s="88"/>
      <c r="J23259" s="88"/>
      <c r="K23259" s="88"/>
    </row>
    <row r="23260" spans="2:11" ht="12" hidden="1" customHeight="1" x14ac:dyDescent="0.2">
      <c r="B23260" s="88"/>
      <c r="C23260" s="88"/>
      <c r="D23260" s="88"/>
      <c r="E23260" s="88"/>
      <c r="F23260" s="88"/>
      <c r="G23260" s="88"/>
      <c r="H23260" s="88"/>
      <c r="I23260" s="88"/>
      <c r="J23260" s="88"/>
      <c r="K23260" s="88"/>
    </row>
    <row r="23261" spans="2:11" ht="12" hidden="1" customHeight="1" x14ac:dyDescent="0.2">
      <c r="B23261" s="88"/>
      <c r="C23261" s="88"/>
      <c r="D23261" s="88"/>
      <c r="E23261" s="88"/>
      <c r="F23261" s="88"/>
      <c r="G23261" s="88"/>
      <c r="H23261" s="88"/>
      <c r="I23261" s="88"/>
      <c r="J23261" s="88"/>
      <c r="K23261" s="88"/>
    </row>
    <row r="23262" spans="2:11" ht="12" hidden="1" customHeight="1" x14ac:dyDescent="0.2">
      <c r="B23262" s="88"/>
      <c r="C23262" s="88"/>
      <c r="D23262" s="88"/>
      <c r="E23262" s="88"/>
      <c r="F23262" s="88"/>
      <c r="G23262" s="88"/>
      <c r="H23262" s="88"/>
      <c r="I23262" s="88"/>
      <c r="J23262" s="88"/>
      <c r="K23262" s="88"/>
    </row>
    <row r="23263" spans="2:11" ht="12" hidden="1" customHeight="1" x14ac:dyDescent="0.2">
      <c r="B23263" s="88"/>
      <c r="C23263" s="88"/>
      <c r="D23263" s="88"/>
      <c r="E23263" s="88"/>
      <c r="F23263" s="88"/>
      <c r="G23263" s="88"/>
      <c r="H23263" s="88"/>
      <c r="I23263" s="88"/>
      <c r="J23263" s="88"/>
      <c r="K23263" s="88"/>
    </row>
    <row r="23264" spans="2:11" ht="12" hidden="1" customHeight="1" x14ac:dyDescent="0.2">
      <c r="B23264" s="88"/>
      <c r="C23264" s="88"/>
      <c r="D23264" s="88"/>
      <c r="E23264" s="88"/>
      <c r="F23264" s="88"/>
      <c r="G23264" s="88"/>
      <c r="H23264" s="88"/>
      <c r="I23264" s="88"/>
      <c r="J23264" s="88"/>
      <c r="K23264" s="88"/>
    </row>
    <row r="23265" spans="2:11" ht="12" hidden="1" customHeight="1" x14ac:dyDescent="0.2">
      <c r="B23265" s="88"/>
      <c r="C23265" s="88"/>
      <c r="D23265" s="88"/>
      <c r="E23265" s="88"/>
      <c r="F23265" s="88"/>
      <c r="G23265" s="88"/>
      <c r="H23265" s="88"/>
      <c r="I23265" s="88"/>
      <c r="J23265" s="88"/>
      <c r="K23265" s="88"/>
    </row>
    <row r="23266" spans="2:11" ht="12" hidden="1" customHeight="1" x14ac:dyDescent="0.2">
      <c r="B23266" s="88"/>
      <c r="C23266" s="88"/>
      <c r="D23266" s="88"/>
      <c r="E23266" s="88"/>
      <c r="F23266" s="88"/>
      <c r="G23266" s="88"/>
      <c r="H23266" s="88"/>
      <c r="I23266" s="88"/>
      <c r="J23266" s="88"/>
      <c r="K23266" s="88"/>
    </row>
    <row r="23267" spans="2:11" ht="12" hidden="1" customHeight="1" x14ac:dyDescent="0.2">
      <c r="B23267" s="88"/>
      <c r="C23267" s="88"/>
      <c r="D23267" s="88"/>
      <c r="E23267" s="88"/>
      <c r="F23267" s="88"/>
      <c r="G23267" s="88"/>
      <c r="H23267" s="88"/>
      <c r="I23267" s="88"/>
      <c r="J23267" s="88"/>
      <c r="K23267" s="88"/>
    </row>
    <row r="23268" spans="2:11" ht="12" hidden="1" customHeight="1" x14ac:dyDescent="0.2">
      <c r="B23268" s="88"/>
      <c r="C23268" s="88"/>
      <c r="D23268" s="88"/>
      <c r="E23268" s="88"/>
      <c r="F23268" s="88"/>
      <c r="G23268" s="88"/>
      <c r="H23268" s="88"/>
      <c r="I23268" s="88"/>
      <c r="J23268" s="88"/>
      <c r="K23268" s="88"/>
    </row>
    <row r="23269" spans="2:11" ht="12" hidden="1" customHeight="1" x14ac:dyDescent="0.2">
      <c r="B23269" s="88"/>
      <c r="C23269" s="88"/>
      <c r="D23269" s="88"/>
      <c r="E23269" s="88"/>
      <c r="F23269" s="88"/>
      <c r="G23269" s="88"/>
      <c r="H23269" s="88"/>
      <c r="I23269" s="88"/>
      <c r="J23269" s="88"/>
      <c r="K23269" s="88"/>
    </row>
    <row r="23270" spans="2:11" ht="12" hidden="1" customHeight="1" x14ac:dyDescent="0.2">
      <c r="B23270" s="88"/>
      <c r="C23270" s="88"/>
      <c r="D23270" s="88"/>
      <c r="E23270" s="88"/>
      <c r="F23270" s="88"/>
      <c r="G23270" s="88"/>
      <c r="H23270" s="88"/>
      <c r="I23270" s="88"/>
      <c r="J23270" s="88"/>
      <c r="K23270" s="88"/>
    </row>
    <row r="23271" spans="2:11" ht="12" hidden="1" customHeight="1" x14ac:dyDescent="0.2">
      <c r="B23271" s="88"/>
      <c r="C23271" s="88"/>
      <c r="D23271" s="88"/>
      <c r="E23271" s="88"/>
      <c r="F23271" s="88"/>
      <c r="G23271" s="88"/>
      <c r="H23271" s="88"/>
      <c r="I23271" s="88"/>
      <c r="J23271" s="88"/>
      <c r="K23271" s="88"/>
    </row>
    <row r="23272" spans="2:11" ht="12" hidden="1" customHeight="1" x14ac:dyDescent="0.2">
      <c r="B23272" s="88"/>
      <c r="C23272" s="88"/>
      <c r="D23272" s="88"/>
      <c r="E23272" s="88"/>
      <c r="F23272" s="88"/>
      <c r="G23272" s="88"/>
      <c r="H23272" s="88"/>
      <c r="I23272" s="88"/>
      <c r="J23272" s="88"/>
      <c r="K23272" s="88"/>
    </row>
    <row r="23273" spans="2:11" ht="12" hidden="1" customHeight="1" x14ac:dyDescent="0.2">
      <c r="B23273" s="88"/>
      <c r="C23273" s="88"/>
      <c r="D23273" s="88"/>
      <c r="E23273" s="88"/>
      <c r="F23273" s="88"/>
      <c r="G23273" s="88"/>
      <c r="H23273" s="88"/>
      <c r="I23273" s="88"/>
      <c r="J23273" s="88"/>
      <c r="K23273" s="88"/>
    </row>
    <row r="23274" spans="2:11" ht="12" hidden="1" customHeight="1" x14ac:dyDescent="0.2">
      <c r="B23274" s="88"/>
      <c r="C23274" s="88"/>
      <c r="D23274" s="88"/>
      <c r="E23274" s="88"/>
      <c r="F23274" s="88"/>
      <c r="G23274" s="88"/>
      <c r="H23274" s="88"/>
      <c r="I23274" s="88"/>
      <c r="J23274" s="88"/>
      <c r="K23274" s="88"/>
    </row>
    <row r="23275" spans="2:11" ht="12" hidden="1" customHeight="1" x14ac:dyDescent="0.2">
      <c r="B23275" s="88"/>
      <c r="C23275" s="88"/>
      <c r="D23275" s="88"/>
      <c r="E23275" s="88"/>
      <c r="F23275" s="88"/>
      <c r="G23275" s="88"/>
      <c r="H23275" s="88"/>
      <c r="I23275" s="88"/>
      <c r="J23275" s="88"/>
      <c r="K23275" s="88"/>
    </row>
    <row r="23276" spans="2:11" ht="12" hidden="1" customHeight="1" x14ac:dyDescent="0.2">
      <c r="B23276" s="88"/>
      <c r="C23276" s="88"/>
      <c r="D23276" s="88"/>
      <c r="E23276" s="88"/>
      <c r="F23276" s="88"/>
      <c r="G23276" s="88"/>
      <c r="H23276" s="88"/>
      <c r="I23276" s="88"/>
      <c r="J23276" s="88"/>
      <c r="K23276" s="88"/>
    </row>
    <row r="23277" spans="2:11" ht="12" hidden="1" customHeight="1" x14ac:dyDescent="0.2">
      <c r="B23277" s="88"/>
      <c r="C23277" s="88"/>
      <c r="D23277" s="88"/>
      <c r="E23277" s="88"/>
      <c r="F23277" s="88"/>
      <c r="G23277" s="88"/>
      <c r="H23277" s="88"/>
      <c r="I23277" s="88"/>
      <c r="J23277" s="88"/>
      <c r="K23277" s="88"/>
    </row>
    <row r="23278" spans="2:11" ht="12" hidden="1" customHeight="1" x14ac:dyDescent="0.2">
      <c r="B23278" s="88"/>
      <c r="C23278" s="88"/>
      <c r="D23278" s="88"/>
      <c r="E23278" s="88"/>
      <c r="F23278" s="88"/>
      <c r="G23278" s="88"/>
      <c r="H23278" s="88"/>
      <c r="I23278" s="88"/>
      <c r="J23278" s="88"/>
      <c r="K23278" s="88"/>
    </row>
    <row r="23279" spans="2:11" ht="12" hidden="1" customHeight="1" x14ac:dyDescent="0.2">
      <c r="B23279" s="88"/>
      <c r="C23279" s="88"/>
      <c r="D23279" s="88"/>
      <c r="E23279" s="88"/>
      <c r="F23279" s="88"/>
      <c r="G23279" s="88"/>
      <c r="H23279" s="88"/>
      <c r="I23279" s="88"/>
      <c r="J23279" s="88"/>
      <c r="K23279" s="88"/>
    </row>
    <row r="23280" spans="2:11" ht="12" hidden="1" customHeight="1" x14ac:dyDescent="0.2">
      <c r="B23280" s="88"/>
      <c r="C23280" s="88"/>
      <c r="D23280" s="88"/>
      <c r="E23280" s="88"/>
      <c r="F23280" s="88"/>
      <c r="G23280" s="88"/>
      <c r="H23280" s="88"/>
      <c r="I23280" s="88"/>
      <c r="J23280" s="88"/>
      <c r="K23280" s="88"/>
    </row>
    <row r="23281" spans="2:11" ht="12" hidden="1" customHeight="1" x14ac:dyDescent="0.2">
      <c r="B23281" s="88"/>
      <c r="C23281" s="88"/>
      <c r="D23281" s="88"/>
      <c r="E23281" s="88"/>
      <c r="F23281" s="88"/>
      <c r="G23281" s="88"/>
      <c r="H23281" s="88"/>
      <c r="I23281" s="88"/>
      <c r="J23281" s="88"/>
      <c r="K23281" s="88"/>
    </row>
    <row r="23282" spans="2:11" ht="12" hidden="1" customHeight="1" x14ac:dyDescent="0.2">
      <c r="B23282" s="88"/>
      <c r="C23282" s="88"/>
      <c r="D23282" s="88"/>
      <c r="E23282" s="88"/>
      <c r="F23282" s="88"/>
      <c r="G23282" s="88"/>
      <c r="H23282" s="88"/>
      <c r="I23282" s="88"/>
      <c r="J23282" s="88"/>
      <c r="K23282" s="88"/>
    </row>
    <row r="23283" spans="2:11" ht="12" hidden="1" customHeight="1" x14ac:dyDescent="0.2">
      <c r="B23283" s="88"/>
      <c r="C23283" s="88"/>
      <c r="D23283" s="88"/>
      <c r="E23283" s="88"/>
      <c r="F23283" s="88"/>
      <c r="G23283" s="88"/>
      <c r="H23283" s="88"/>
      <c r="I23283" s="88"/>
      <c r="J23283" s="88"/>
      <c r="K23283" s="88"/>
    </row>
    <row r="23284" spans="2:11" ht="12" hidden="1" customHeight="1" x14ac:dyDescent="0.2">
      <c r="B23284" s="88"/>
      <c r="C23284" s="88"/>
      <c r="D23284" s="88"/>
      <c r="E23284" s="88"/>
      <c r="F23284" s="88"/>
      <c r="G23284" s="88"/>
      <c r="H23284" s="88"/>
      <c r="I23284" s="88"/>
      <c r="J23284" s="88"/>
      <c r="K23284" s="88"/>
    </row>
    <row r="23285" spans="2:11" ht="12" hidden="1" customHeight="1" x14ac:dyDescent="0.2">
      <c r="B23285" s="88"/>
      <c r="C23285" s="88"/>
      <c r="D23285" s="88"/>
      <c r="E23285" s="88"/>
      <c r="F23285" s="88"/>
      <c r="G23285" s="88"/>
      <c r="H23285" s="88"/>
      <c r="I23285" s="88"/>
      <c r="J23285" s="88"/>
      <c r="K23285" s="88"/>
    </row>
    <row r="23286" spans="2:11" ht="12" hidden="1" customHeight="1" x14ac:dyDescent="0.2">
      <c r="B23286" s="88"/>
      <c r="C23286" s="88"/>
      <c r="D23286" s="88"/>
      <c r="E23286" s="88"/>
      <c r="F23286" s="88"/>
      <c r="G23286" s="88"/>
      <c r="H23286" s="88"/>
      <c r="I23286" s="88"/>
      <c r="J23286" s="88"/>
      <c r="K23286" s="88"/>
    </row>
    <row r="23287" spans="2:11" ht="12" hidden="1" customHeight="1" x14ac:dyDescent="0.2">
      <c r="B23287" s="88"/>
      <c r="C23287" s="88"/>
      <c r="D23287" s="88"/>
      <c r="E23287" s="88"/>
      <c r="F23287" s="88"/>
      <c r="G23287" s="88"/>
      <c r="H23287" s="88"/>
      <c r="I23287" s="88"/>
      <c r="J23287" s="88"/>
      <c r="K23287" s="88"/>
    </row>
    <row r="23288" spans="2:11" ht="12" hidden="1" customHeight="1" x14ac:dyDescent="0.2">
      <c r="B23288" s="88"/>
      <c r="C23288" s="88"/>
      <c r="D23288" s="88"/>
      <c r="E23288" s="88"/>
      <c r="F23288" s="88"/>
      <c r="G23288" s="88"/>
      <c r="H23288" s="88"/>
      <c r="I23288" s="88"/>
      <c r="J23288" s="88"/>
      <c r="K23288" s="88"/>
    </row>
    <row r="23289" spans="2:11" ht="12" hidden="1" customHeight="1" x14ac:dyDescent="0.2">
      <c r="B23289" s="88"/>
      <c r="C23289" s="88"/>
      <c r="D23289" s="88"/>
      <c r="E23289" s="88"/>
      <c r="F23289" s="88"/>
      <c r="G23289" s="88"/>
      <c r="H23289" s="88"/>
      <c r="I23289" s="88"/>
      <c r="J23289" s="88"/>
      <c r="K23289" s="88"/>
    </row>
    <row r="23290" spans="2:11" ht="12" hidden="1" customHeight="1" x14ac:dyDescent="0.2">
      <c r="B23290" s="88"/>
      <c r="C23290" s="88"/>
      <c r="D23290" s="88"/>
      <c r="E23290" s="88"/>
      <c r="F23290" s="88"/>
      <c r="G23290" s="88"/>
      <c r="H23290" s="88"/>
      <c r="I23290" s="88"/>
      <c r="J23290" s="88"/>
      <c r="K23290" s="88"/>
    </row>
    <row r="23291" spans="2:11" ht="12" hidden="1" customHeight="1" x14ac:dyDescent="0.2">
      <c r="B23291" s="88"/>
      <c r="C23291" s="88"/>
      <c r="D23291" s="88"/>
      <c r="E23291" s="88"/>
      <c r="F23291" s="88"/>
      <c r="G23291" s="88"/>
      <c r="H23291" s="88"/>
      <c r="I23291" s="88"/>
      <c r="J23291" s="88"/>
      <c r="K23291" s="88"/>
    </row>
    <row r="23292" spans="2:11" ht="12" hidden="1" customHeight="1" x14ac:dyDescent="0.2">
      <c r="B23292" s="88"/>
      <c r="C23292" s="88"/>
      <c r="D23292" s="88"/>
      <c r="E23292" s="88"/>
      <c r="F23292" s="88"/>
      <c r="G23292" s="88"/>
      <c r="H23292" s="88"/>
      <c r="I23292" s="88"/>
      <c r="J23292" s="88"/>
      <c r="K23292" s="88"/>
    </row>
    <row r="23293" spans="2:11" ht="12" hidden="1" customHeight="1" x14ac:dyDescent="0.2">
      <c r="B23293" s="88"/>
      <c r="C23293" s="88"/>
      <c r="D23293" s="88"/>
      <c r="E23293" s="88"/>
      <c r="F23293" s="88"/>
      <c r="G23293" s="88"/>
      <c r="H23293" s="88"/>
      <c r="I23293" s="88"/>
      <c r="J23293" s="88"/>
      <c r="K23293" s="88"/>
    </row>
    <row r="23294" spans="2:11" ht="12" hidden="1" customHeight="1" x14ac:dyDescent="0.2">
      <c r="B23294" s="88"/>
      <c r="C23294" s="88"/>
      <c r="D23294" s="88"/>
      <c r="E23294" s="88"/>
      <c r="F23294" s="88"/>
      <c r="G23294" s="88"/>
      <c r="H23294" s="88"/>
      <c r="I23294" s="88"/>
      <c r="J23294" s="88"/>
      <c r="K23294" s="88"/>
    </row>
    <row r="23295" spans="2:11" ht="12" hidden="1" customHeight="1" x14ac:dyDescent="0.2">
      <c r="B23295" s="88"/>
      <c r="C23295" s="88"/>
      <c r="D23295" s="88"/>
      <c r="E23295" s="88"/>
      <c r="F23295" s="88"/>
      <c r="G23295" s="88"/>
      <c r="H23295" s="88"/>
      <c r="I23295" s="88"/>
      <c r="J23295" s="88"/>
      <c r="K23295" s="88"/>
    </row>
    <row r="23296" spans="2:11" ht="12" hidden="1" customHeight="1" x14ac:dyDescent="0.2">
      <c r="B23296" s="88"/>
      <c r="C23296" s="88"/>
      <c r="D23296" s="88"/>
      <c r="E23296" s="88"/>
      <c r="F23296" s="88"/>
      <c r="G23296" s="88"/>
      <c r="H23296" s="88"/>
      <c r="I23296" s="88"/>
      <c r="J23296" s="88"/>
      <c r="K23296" s="88"/>
    </row>
    <row r="23297" spans="2:11" ht="12" hidden="1" customHeight="1" x14ac:dyDescent="0.2">
      <c r="B23297" s="88"/>
      <c r="C23297" s="88"/>
      <c r="D23297" s="88"/>
      <c r="E23297" s="88"/>
      <c r="F23297" s="88"/>
      <c r="G23297" s="88"/>
      <c r="H23297" s="88"/>
      <c r="I23297" s="88"/>
      <c r="J23297" s="88"/>
      <c r="K23297" s="88"/>
    </row>
    <row r="23298" spans="2:11" ht="12" hidden="1" customHeight="1" x14ac:dyDescent="0.2">
      <c r="B23298" s="88"/>
      <c r="C23298" s="88"/>
      <c r="D23298" s="88"/>
      <c r="E23298" s="88"/>
      <c r="F23298" s="88"/>
      <c r="G23298" s="88"/>
      <c r="H23298" s="88"/>
      <c r="I23298" s="88"/>
      <c r="J23298" s="88"/>
      <c r="K23298" s="88"/>
    </row>
    <row r="23299" spans="2:11" ht="12" hidden="1" customHeight="1" x14ac:dyDescent="0.2">
      <c r="B23299" s="88"/>
      <c r="C23299" s="88"/>
      <c r="D23299" s="88"/>
      <c r="E23299" s="88"/>
      <c r="F23299" s="88"/>
      <c r="G23299" s="88"/>
      <c r="H23299" s="88"/>
      <c r="I23299" s="88"/>
      <c r="J23299" s="88"/>
      <c r="K23299" s="88"/>
    </row>
    <row r="23300" spans="2:11" ht="12" hidden="1" customHeight="1" x14ac:dyDescent="0.2">
      <c r="B23300" s="88"/>
      <c r="C23300" s="88"/>
      <c r="D23300" s="88"/>
      <c r="E23300" s="88"/>
      <c r="F23300" s="88"/>
      <c r="G23300" s="88"/>
      <c r="H23300" s="88"/>
      <c r="I23300" s="88"/>
      <c r="J23300" s="88"/>
      <c r="K23300" s="88"/>
    </row>
    <row r="23301" spans="2:11" ht="12" hidden="1" customHeight="1" x14ac:dyDescent="0.2">
      <c r="B23301" s="88"/>
      <c r="C23301" s="88"/>
      <c r="D23301" s="88"/>
      <c r="E23301" s="88"/>
      <c r="F23301" s="88"/>
      <c r="G23301" s="88"/>
      <c r="H23301" s="88"/>
      <c r="I23301" s="88"/>
      <c r="J23301" s="88"/>
      <c r="K23301" s="88"/>
    </row>
    <row r="23302" spans="2:11" ht="12" hidden="1" customHeight="1" x14ac:dyDescent="0.2">
      <c r="B23302" s="88"/>
      <c r="C23302" s="88"/>
      <c r="D23302" s="88"/>
      <c r="E23302" s="88"/>
      <c r="F23302" s="88"/>
      <c r="G23302" s="88"/>
      <c r="H23302" s="88"/>
      <c r="I23302" s="88"/>
      <c r="J23302" s="88"/>
      <c r="K23302" s="88"/>
    </row>
    <row r="23303" spans="2:11" ht="12" hidden="1" customHeight="1" x14ac:dyDescent="0.2">
      <c r="B23303" s="88"/>
      <c r="C23303" s="88"/>
      <c r="D23303" s="88"/>
      <c r="E23303" s="88"/>
      <c r="F23303" s="88"/>
      <c r="G23303" s="88"/>
      <c r="H23303" s="88"/>
      <c r="I23303" s="88"/>
      <c r="J23303" s="88"/>
      <c r="K23303" s="88"/>
    </row>
    <row r="23304" spans="2:11" ht="12" hidden="1" customHeight="1" x14ac:dyDescent="0.2">
      <c r="B23304" s="88"/>
      <c r="C23304" s="88"/>
      <c r="D23304" s="88"/>
      <c r="E23304" s="88"/>
      <c r="F23304" s="88"/>
      <c r="G23304" s="88"/>
      <c r="H23304" s="88"/>
      <c r="I23304" s="88"/>
      <c r="J23304" s="88"/>
      <c r="K23304" s="88"/>
    </row>
    <row r="23305" spans="2:11" ht="12" hidden="1" customHeight="1" x14ac:dyDescent="0.2">
      <c r="B23305" s="88"/>
      <c r="C23305" s="88"/>
      <c r="D23305" s="88"/>
      <c r="E23305" s="88"/>
      <c r="F23305" s="88"/>
      <c r="G23305" s="88"/>
      <c r="H23305" s="88"/>
      <c r="I23305" s="88"/>
      <c r="J23305" s="88"/>
      <c r="K23305" s="88"/>
    </row>
    <row r="23306" spans="2:11" ht="12" hidden="1" customHeight="1" x14ac:dyDescent="0.2">
      <c r="B23306" s="88"/>
      <c r="C23306" s="88"/>
      <c r="D23306" s="88"/>
      <c r="E23306" s="88"/>
      <c r="F23306" s="88"/>
      <c r="G23306" s="88"/>
      <c r="H23306" s="88"/>
      <c r="I23306" s="88"/>
      <c r="J23306" s="88"/>
      <c r="K23306" s="88"/>
    </row>
    <row r="23307" spans="2:11" ht="12" hidden="1" customHeight="1" x14ac:dyDescent="0.2">
      <c r="B23307" s="88"/>
      <c r="C23307" s="88"/>
      <c r="D23307" s="88"/>
      <c r="E23307" s="88"/>
      <c r="F23307" s="88"/>
      <c r="G23307" s="88"/>
      <c r="H23307" s="88"/>
      <c r="I23307" s="88"/>
      <c r="J23307" s="88"/>
      <c r="K23307" s="88"/>
    </row>
    <row r="23308" spans="2:11" ht="12" hidden="1" customHeight="1" x14ac:dyDescent="0.2">
      <c r="B23308" s="88"/>
      <c r="C23308" s="88"/>
      <c r="D23308" s="88"/>
      <c r="E23308" s="88"/>
      <c r="F23308" s="88"/>
      <c r="G23308" s="88"/>
      <c r="H23308" s="88"/>
      <c r="I23308" s="88"/>
      <c r="J23308" s="88"/>
      <c r="K23308" s="88"/>
    </row>
    <row r="23309" spans="2:11" ht="12" hidden="1" customHeight="1" x14ac:dyDescent="0.2">
      <c r="B23309" s="88"/>
      <c r="C23309" s="88"/>
      <c r="D23309" s="88"/>
      <c r="E23309" s="88"/>
      <c r="F23309" s="88"/>
      <c r="G23309" s="88"/>
      <c r="H23309" s="88"/>
      <c r="I23309" s="88"/>
      <c r="J23309" s="88"/>
      <c r="K23309" s="88"/>
    </row>
    <row r="23310" spans="2:11" ht="12" hidden="1" customHeight="1" x14ac:dyDescent="0.2">
      <c r="B23310" s="88"/>
      <c r="C23310" s="88"/>
      <c r="D23310" s="88"/>
      <c r="E23310" s="88"/>
      <c r="F23310" s="88"/>
      <c r="G23310" s="88"/>
      <c r="H23310" s="88"/>
      <c r="I23310" s="88"/>
      <c r="J23310" s="88"/>
      <c r="K23310" s="88"/>
    </row>
    <row r="23311" spans="2:11" ht="12" hidden="1" customHeight="1" x14ac:dyDescent="0.2">
      <c r="B23311" s="88"/>
      <c r="C23311" s="88"/>
      <c r="D23311" s="88"/>
      <c r="E23311" s="88"/>
      <c r="F23311" s="88"/>
      <c r="G23311" s="88"/>
      <c r="H23311" s="88"/>
      <c r="I23311" s="88"/>
      <c r="J23311" s="88"/>
      <c r="K23311" s="88"/>
    </row>
    <row r="23312" spans="2:11" ht="12" hidden="1" customHeight="1" x14ac:dyDescent="0.2">
      <c r="B23312" s="88"/>
      <c r="C23312" s="88"/>
      <c r="D23312" s="88"/>
      <c r="E23312" s="88"/>
      <c r="F23312" s="88"/>
      <c r="G23312" s="88"/>
      <c r="H23312" s="88"/>
      <c r="I23312" s="88"/>
      <c r="J23312" s="88"/>
      <c r="K23312" s="88"/>
    </row>
    <row r="23313" spans="2:11" ht="12" hidden="1" customHeight="1" x14ac:dyDescent="0.2">
      <c r="B23313" s="88"/>
      <c r="C23313" s="88"/>
      <c r="D23313" s="88"/>
      <c r="E23313" s="88"/>
      <c r="F23313" s="88"/>
      <c r="G23313" s="88"/>
      <c r="H23313" s="88"/>
      <c r="I23313" s="88"/>
      <c r="J23313" s="88"/>
      <c r="K23313" s="88"/>
    </row>
    <row r="23314" spans="2:11" ht="12" hidden="1" customHeight="1" x14ac:dyDescent="0.2">
      <c r="B23314" s="88"/>
      <c r="C23314" s="88"/>
      <c r="D23314" s="88"/>
      <c r="E23314" s="88"/>
      <c r="F23314" s="88"/>
      <c r="G23314" s="88"/>
      <c r="H23314" s="88"/>
      <c r="I23314" s="88"/>
      <c r="J23314" s="88"/>
      <c r="K23314" s="88"/>
    </row>
    <row r="23315" spans="2:11" ht="12" hidden="1" customHeight="1" x14ac:dyDescent="0.2">
      <c r="B23315" s="88"/>
      <c r="C23315" s="88"/>
      <c r="D23315" s="88"/>
      <c r="E23315" s="88"/>
      <c r="F23315" s="88"/>
      <c r="G23315" s="88"/>
      <c r="H23315" s="88"/>
      <c r="I23315" s="88"/>
      <c r="J23315" s="88"/>
      <c r="K23315" s="88"/>
    </row>
    <row r="23316" spans="2:11" ht="12" hidden="1" customHeight="1" x14ac:dyDescent="0.2">
      <c r="B23316" s="88"/>
      <c r="C23316" s="88"/>
      <c r="D23316" s="88"/>
      <c r="E23316" s="88"/>
      <c r="F23316" s="88"/>
      <c r="G23316" s="88"/>
      <c r="H23316" s="88"/>
      <c r="I23316" s="88"/>
      <c r="J23316" s="88"/>
      <c r="K23316" s="88"/>
    </row>
    <row r="23317" spans="2:11" ht="12" hidden="1" customHeight="1" x14ac:dyDescent="0.2">
      <c r="B23317" s="88"/>
      <c r="C23317" s="88"/>
      <c r="D23317" s="88"/>
      <c r="E23317" s="88"/>
      <c r="F23317" s="88"/>
      <c r="G23317" s="88"/>
      <c r="H23317" s="88"/>
      <c r="I23317" s="88"/>
      <c r="J23317" s="88"/>
      <c r="K23317" s="88"/>
    </row>
    <row r="23318" spans="2:11" ht="12" hidden="1" customHeight="1" x14ac:dyDescent="0.2">
      <c r="B23318" s="88"/>
      <c r="C23318" s="88"/>
      <c r="D23318" s="88"/>
      <c r="E23318" s="88"/>
      <c r="F23318" s="88"/>
      <c r="G23318" s="88"/>
      <c r="H23318" s="88"/>
      <c r="I23318" s="88"/>
      <c r="J23318" s="88"/>
      <c r="K23318" s="88"/>
    </row>
    <row r="23319" spans="2:11" ht="12" hidden="1" customHeight="1" x14ac:dyDescent="0.2">
      <c r="B23319" s="88"/>
      <c r="C23319" s="88"/>
      <c r="D23319" s="88"/>
      <c r="E23319" s="88"/>
      <c r="F23319" s="88"/>
      <c r="G23319" s="88"/>
      <c r="H23319" s="88"/>
      <c r="I23319" s="88"/>
      <c r="J23319" s="88"/>
      <c r="K23319" s="88"/>
    </row>
    <row r="23320" spans="2:11" ht="12" hidden="1" customHeight="1" x14ac:dyDescent="0.2">
      <c r="B23320" s="88"/>
      <c r="C23320" s="88"/>
      <c r="D23320" s="88"/>
      <c r="E23320" s="88"/>
      <c r="F23320" s="88"/>
      <c r="G23320" s="88"/>
      <c r="H23320" s="88"/>
      <c r="I23320" s="88"/>
      <c r="J23320" s="88"/>
      <c r="K23320" s="88"/>
    </row>
    <row r="23321" spans="2:11" ht="12" hidden="1" customHeight="1" x14ac:dyDescent="0.2">
      <c r="B23321" s="88"/>
      <c r="C23321" s="88"/>
      <c r="D23321" s="88"/>
      <c r="E23321" s="88"/>
      <c r="F23321" s="88"/>
      <c r="G23321" s="88"/>
      <c r="H23321" s="88"/>
      <c r="I23321" s="88"/>
      <c r="J23321" s="88"/>
      <c r="K23321" s="88"/>
    </row>
    <row r="23322" spans="2:11" ht="12" hidden="1" customHeight="1" x14ac:dyDescent="0.2">
      <c r="B23322" s="88"/>
      <c r="C23322" s="88"/>
      <c r="D23322" s="88"/>
      <c r="E23322" s="88"/>
      <c r="F23322" s="88"/>
      <c r="G23322" s="88"/>
      <c r="H23322" s="88"/>
      <c r="I23322" s="88"/>
      <c r="J23322" s="88"/>
      <c r="K23322" s="88"/>
    </row>
    <row r="23323" spans="2:11" ht="12" hidden="1" customHeight="1" x14ac:dyDescent="0.2">
      <c r="B23323" s="88"/>
      <c r="C23323" s="88"/>
      <c r="D23323" s="88"/>
      <c r="E23323" s="88"/>
      <c r="F23323" s="88"/>
      <c r="G23323" s="88"/>
      <c r="H23323" s="88"/>
      <c r="I23323" s="88"/>
      <c r="J23323" s="88"/>
      <c r="K23323" s="88"/>
    </row>
    <row r="23324" spans="2:11" ht="12" hidden="1" customHeight="1" x14ac:dyDescent="0.2">
      <c r="B23324" s="88"/>
      <c r="C23324" s="88"/>
      <c r="D23324" s="88"/>
      <c r="E23324" s="88"/>
      <c r="F23324" s="88"/>
      <c r="G23324" s="88"/>
      <c r="H23324" s="88"/>
      <c r="I23324" s="88"/>
      <c r="J23324" s="88"/>
      <c r="K23324" s="88"/>
    </row>
    <row r="23325" spans="2:11" ht="12" hidden="1" customHeight="1" x14ac:dyDescent="0.2">
      <c r="B23325" s="88"/>
      <c r="C23325" s="88"/>
      <c r="D23325" s="88"/>
      <c r="E23325" s="88"/>
      <c r="F23325" s="88"/>
      <c r="G23325" s="88"/>
      <c r="H23325" s="88"/>
      <c r="I23325" s="88"/>
      <c r="J23325" s="88"/>
      <c r="K23325" s="88"/>
    </row>
    <row r="23326" spans="2:11" ht="12" hidden="1" customHeight="1" x14ac:dyDescent="0.2">
      <c r="B23326" s="88"/>
      <c r="C23326" s="88"/>
      <c r="D23326" s="88"/>
      <c r="E23326" s="88"/>
      <c r="F23326" s="88"/>
      <c r="G23326" s="88"/>
      <c r="H23326" s="88"/>
      <c r="I23326" s="88"/>
      <c r="J23326" s="88"/>
      <c r="K23326" s="88"/>
    </row>
    <row r="23327" spans="2:11" ht="12" hidden="1" customHeight="1" x14ac:dyDescent="0.2">
      <c r="B23327" s="88"/>
      <c r="C23327" s="88"/>
      <c r="D23327" s="88"/>
      <c r="E23327" s="88"/>
      <c r="F23327" s="88"/>
      <c r="G23327" s="88"/>
      <c r="H23327" s="88"/>
      <c r="I23327" s="88"/>
      <c r="J23327" s="88"/>
      <c r="K23327" s="88"/>
    </row>
    <row r="23328" spans="2:11" ht="12" hidden="1" customHeight="1" x14ac:dyDescent="0.2">
      <c r="B23328" s="88"/>
      <c r="C23328" s="88"/>
      <c r="D23328" s="88"/>
      <c r="E23328" s="88"/>
      <c r="F23328" s="88"/>
      <c r="G23328" s="88"/>
      <c r="H23328" s="88"/>
      <c r="I23328" s="88"/>
      <c r="J23328" s="88"/>
      <c r="K23328" s="88"/>
    </row>
    <row r="23329" spans="2:11" ht="12" hidden="1" customHeight="1" x14ac:dyDescent="0.2">
      <c r="B23329" s="88"/>
      <c r="C23329" s="88"/>
      <c r="D23329" s="88"/>
      <c r="E23329" s="88"/>
      <c r="F23329" s="88"/>
      <c r="G23329" s="88"/>
      <c r="H23329" s="88"/>
      <c r="I23329" s="88"/>
      <c r="J23329" s="88"/>
      <c r="K23329" s="88"/>
    </row>
    <row r="23330" spans="2:11" ht="12" hidden="1" customHeight="1" x14ac:dyDescent="0.2">
      <c r="B23330" s="88"/>
      <c r="C23330" s="88"/>
      <c r="D23330" s="88"/>
      <c r="E23330" s="88"/>
      <c r="F23330" s="88"/>
      <c r="G23330" s="88"/>
      <c r="H23330" s="88"/>
      <c r="I23330" s="88"/>
      <c r="J23330" s="88"/>
      <c r="K23330" s="88"/>
    </row>
    <row r="23331" spans="2:11" ht="12" hidden="1" customHeight="1" x14ac:dyDescent="0.2">
      <c r="B23331" s="88"/>
      <c r="C23331" s="88"/>
      <c r="D23331" s="88"/>
      <c r="E23331" s="88"/>
      <c r="F23331" s="88"/>
      <c r="G23331" s="88"/>
      <c r="H23331" s="88"/>
      <c r="I23331" s="88"/>
      <c r="J23331" s="88"/>
      <c r="K23331" s="88"/>
    </row>
    <row r="23332" spans="2:11" ht="12" hidden="1" customHeight="1" x14ac:dyDescent="0.2">
      <c r="B23332" s="88"/>
      <c r="C23332" s="88"/>
      <c r="D23332" s="88"/>
      <c r="E23332" s="88"/>
      <c r="F23332" s="88"/>
      <c r="G23332" s="88"/>
      <c r="H23332" s="88"/>
      <c r="I23332" s="88"/>
      <c r="J23332" s="88"/>
      <c r="K23332" s="88"/>
    </row>
    <row r="23333" spans="2:11" ht="12" hidden="1" customHeight="1" x14ac:dyDescent="0.2">
      <c r="B23333" s="88"/>
      <c r="C23333" s="88"/>
      <c r="D23333" s="88"/>
      <c r="E23333" s="88"/>
      <c r="F23333" s="88"/>
      <c r="G23333" s="88"/>
      <c r="H23333" s="88"/>
      <c r="I23333" s="88"/>
      <c r="J23333" s="88"/>
      <c r="K23333" s="88"/>
    </row>
    <row r="23334" spans="2:11" ht="12" hidden="1" customHeight="1" x14ac:dyDescent="0.2">
      <c r="B23334" s="88"/>
      <c r="C23334" s="88"/>
      <c r="D23334" s="88"/>
      <c r="E23334" s="88"/>
      <c r="F23334" s="88"/>
      <c r="G23334" s="88"/>
      <c r="H23334" s="88"/>
      <c r="I23334" s="88"/>
      <c r="J23334" s="88"/>
      <c r="K23334" s="88"/>
    </row>
    <row r="23335" spans="2:11" ht="12" hidden="1" customHeight="1" x14ac:dyDescent="0.2">
      <c r="B23335" s="88"/>
      <c r="C23335" s="88"/>
      <c r="D23335" s="88"/>
      <c r="E23335" s="88"/>
      <c r="F23335" s="88"/>
      <c r="G23335" s="88"/>
      <c r="H23335" s="88"/>
      <c r="I23335" s="88"/>
      <c r="J23335" s="88"/>
      <c r="K23335" s="88"/>
    </row>
    <row r="23336" spans="2:11" ht="12" hidden="1" customHeight="1" x14ac:dyDescent="0.2">
      <c r="B23336" s="88"/>
      <c r="C23336" s="88"/>
      <c r="D23336" s="88"/>
      <c r="E23336" s="88"/>
      <c r="F23336" s="88"/>
      <c r="G23336" s="88"/>
      <c r="H23336" s="88"/>
      <c r="I23336" s="88"/>
      <c r="J23336" s="88"/>
      <c r="K23336" s="88"/>
    </row>
    <row r="23337" spans="2:11" ht="12" hidden="1" customHeight="1" x14ac:dyDescent="0.2">
      <c r="B23337" s="88"/>
      <c r="C23337" s="88"/>
      <c r="D23337" s="88"/>
      <c r="E23337" s="88"/>
      <c r="F23337" s="88"/>
      <c r="G23337" s="88"/>
      <c r="H23337" s="88"/>
      <c r="I23337" s="88"/>
      <c r="J23337" s="88"/>
      <c r="K23337" s="88"/>
    </row>
    <row r="23338" spans="2:11" ht="12" hidden="1" customHeight="1" x14ac:dyDescent="0.2">
      <c r="B23338" s="88"/>
      <c r="C23338" s="88"/>
      <c r="D23338" s="88"/>
      <c r="E23338" s="88"/>
      <c r="F23338" s="88"/>
      <c r="G23338" s="88"/>
      <c r="H23338" s="88"/>
      <c r="I23338" s="88"/>
      <c r="J23338" s="88"/>
      <c r="K23338" s="88"/>
    </row>
    <row r="23339" spans="2:11" ht="12" hidden="1" customHeight="1" x14ac:dyDescent="0.2">
      <c r="B23339" s="88"/>
      <c r="C23339" s="88"/>
      <c r="D23339" s="88"/>
      <c r="E23339" s="88"/>
      <c r="F23339" s="88"/>
      <c r="G23339" s="88"/>
      <c r="H23339" s="88"/>
      <c r="I23339" s="88"/>
      <c r="J23339" s="88"/>
      <c r="K23339" s="88"/>
    </row>
    <row r="23340" spans="2:11" ht="12" hidden="1" customHeight="1" x14ac:dyDescent="0.2">
      <c r="B23340" s="88"/>
      <c r="C23340" s="88"/>
      <c r="D23340" s="88"/>
      <c r="E23340" s="88"/>
      <c r="F23340" s="88"/>
      <c r="G23340" s="88"/>
      <c r="H23340" s="88"/>
      <c r="I23340" s="88"/>
      <c r="J23340" s="88"/>
      <c r="K23340" s="88"/>
    </row>
    <row r="23341" spans="2:11" ht="12" hidden="1" customHeight="1" x14ac:dyDescent="0.2">
      <c r="B23341" s="88"/>
      <c r="C23341" s="88"/>
      <c r="D23341" s="88"/>
      <c r="E23341" s="88"/>
      <c r="F23341" s="88"/>
      <c r="G23341" s="88"/>
      <c r="H23341" s="88"/>
      <c r="I23341" s="88"/>
      <c r="J23341" s="88"/>
      <c r="K23341" s="88"/>
    </row>
    <row r="23342" spans="2:11" ht="12" hidden="1" customHeight="1" x14ac:dyDescent="0.2">
      <c r="B23342" s="88"/>
      <c r="C23342" s="88"/>
      <c r="D23342" s="88"/>
      <c r="E23342" s="88"/>
      <c r="F23342" s="88"/>
      <c r="G23342" s="88"/>
      <c r="H23342" s="88"/>
      <c r="I23342" s="88"/>
      <c r="J23342" s="88"/>
      <c r="K23342" s="88"/>
    </row>
    <row r="23343" spans="2:11" ht="12" hidden="1" customHeight="1" x14ac:dyDescent="0.2">
      <c r="B23343" s="88"/>
      <c r="C23343" s="88"/>
      <c r="D23343" s="88"/>
      <c r="E23343" s="88"/>
      <c r="F23343" s="88"/>
      <c r="G23343" s="88"/>
      <c r="H23343" s="88"/>
      <c r="I23343" s="88"/>
      <c r="J23343" s="88"/>
      <c r="K23343" s="88"/>
    </row>
    <row r="23344" spans="2:11" ht="12" hidden="1" customHeight="1" x14ac:dyDescent="0.2">
      <c r="B23344" s="88"/>
      <c r="C23344" s="88"/>
      <c r="D23344" s="88"/>
      <c r="E23344" s="88"/>
      <c r="F23344" s="88"/>
      <c r="G23344" s="88"/>
      <c r="H23344" s="88"/>
      <c r="I23344" s="88"/>
      <c r="J23344" s="88"/>
      <c r="K23344" s="88"/>
    </row>
    <row r="23345" spans="2:11" ht="12" hidden="1" customHeight="1" x14ac:dyDescent="0.2">
      <c r="B23345" s="88"/>
      <c r="C23345" s="88"/>
      <c r="D23345" s="88"/>
      <c r="E23345" s="88"/>
      <c r="F23345" s="88"/>
      <c r="G23345" s="88"/>
      <c r="H23345" s="88"/>
      <c r="I23345" s="88"/>
      <c r="J23345" s="88"/>
      <c r="K23345" s="88"/>
    </row>
    <row r="23346" spans="2:11" ht="12" hidden="1" customHeight="1" x14ac:dyDescent="0.2">
      <c r="B23346" s="88"/>
      <c r="C23346" s="88"/>
      <c r="D23346" s="88"/>
      <c r="E23346" s="88"/>
      <c r="F23346" s="88"/>
      <c r="G23346" s="88"/>
      <c r="H23346" s="88"/>
      <c r="I23346" s="88"/>
      <c r="J23346" s="88"/>
      <c r="K23346" s="88"/>
    </row>
    <row r="23347" spans="2:11" ht="12" hidden="1" customHeight="1" x14ac:dyDescent="0.2">
      <c r="B23347" s="88"/>
      <c r="C23347" s="88"/>
      <c r="D23347" s="88"/>
      <c r="E23347" s="88"/>
      <c r="F23347" s="88"/>
      <c r="G23347" s="88"/>
      <c r="H23347" s="88"/>
      <c r="I23347" s="88"/>
      <c r="J23347" s="88"/>
      <c r="K23347" s="88"/>
    </row>
    <row r="23348" spans="2:11" ht="12" hidden="1" customHeight="1" x14ac:dyDescent="0.2">
      <c r="B23348" s="88"/>
      <c r="C23348" s="88"/>
      <c r="D23348" s="88"/>
      <c r="E23348" s="88"/>
      <c r="F23348" s="88"/>
      <c r="G23348" s="88"/>
      <c r="H23348" s="88"/>
      <c r="I23348" s="88"/>
      <c r="J23348" s="88"/>
      <c r="K23348" s="88"/>
    </row>
    <row r="23349" spans="2:11" ht="12" hidden="1" customHeight="1" x14ac:dyDescent="0.2">
      <c r="B23349" s="88"/>
      <c r="C23349" s="88"/>
      <c r="D23349" s="88"/>
      <c r="E23349" s="88"/>
      <c r="F23349" s="88"/>
      <c r="G23349" s="88"/>
      <c r="H23349" s="88"/>
      <c r="I23349" s="88"/>
      <c r="J23349" s="88"/>
      <c r="K23349" s="88"/>
    </row>
    <row r="23350" spans="2:11" ht="12" hidden="1" customHeight="1" x14ac:dyDescent="0.2">
      <c r="B23350" s="88"/>
      <c r="C23350" s="88"/>
      <c r="D23350" s="88"/>
      <c r="E23350" s="88"/>
      <c r="F23350" s="88"/>
      <c r="G23350" s="88"/>
      <c r="H23350" s="88"/>
      <c r="I23350" s="88"/>
      <c r="J23350" s="88"/>
      <c r="K23350" s="88"/>
    </row>
    <row r="23351" spans="2:11" ht="12" hidden="1" customHeight="1" x14ac:dyDescent="0.2">
      <c r="B23351" s="88"/>
      <c r="C23351" s="88"/>
      <c r="D23351" s="88"/>
      <c r="E23351" s="88"/>
      <c r="F23351" s="88"/>
      <c r="G23351" s="88"/>
      <c r="H23351" s="88"/>
      <c r="I23351" s="88"/>
      <c r="J23351" s="88"/>
      <c r="K23351" s="88"/>
    </row>
    <row r="23352" spans="2:11" ht="12" hidden="1" customHeight="1" x14ac:dyDescent="0.2">
      <c r="B23352" s="88"/>
      <c r="C23352" s="88"/>
      <c r="D23352" s="88"/>
      <c r="E23352" s="88"/>
      <c r="F23352" s="88"/>
      <c r="G23352" s="88"/>
      <c r="H23352" s="88"/>
      <c r="I23352" s="88"/>
      <c r="J23352" s="88"/>
      <c r="K23352" s="88"/>
    </row>
    <row r="23353" spans="2:11" ht="12" hidden="1" customHeight="1" x14ac:dyDescent="0.2">
      <c r="B23353" s="88"/>
      <c r="C23353" s="88"/>
      <c r="D23353" s="88"/>
      <c r="E23353" s="88"/>
      <c r="F23353" s="88"/>
      <c r="G23353" s="88"/>
      <c r="H23353" s="88"/>
      <c r="I23353" s="88"/>
      <c r="J23353" s="88"/>
      <c r="K23353" s="88"/>
    </row>
    <row r="23354" spans="2:11" ht="12" hidden="1" customHeight="1" x14ac:dyDescent="0.2">
      <c r="B23354" s="88"/>
      <c r="C23354" s="88"/>
      <c r="D23354" s="88"/>
      <c r="E23354" s="88"/>
      <c r="F23354" s="88"/>
      <c r="G23354" s="88"/>
      <c r="H23354" s="88"/>
      <c r="I23354" s="88"/>
      <c r="J23354" s="88"/>
      <c r="K23354" s="88"/>
    </row>
    <row r="23355" spans="2:11" ht="12" hidden="1" customHeight="1" x14ac:dyDescent="0.2">
      <c r="B23355" s="88"/>
      <c r="C23355" s="88"/>
      <c r="D23355" s="88"/>
      <c r="E23355" s="88"/>
      <c r="F23355" s="88"/>
      <c r="G23355" s="88"/>
      <c r="H23355" s="88"/>
      <c r="I23355" s="88"/>
      <c r="J23355" s="88"/>
      <c r="K23355" s="88"/>
    </row>
    <row r="23356" spans="2:11" ht="12" hidden="1" customHeight="1" x14ac:dyDescent="0.2">
      <c r="B23356" s="88"/>
      <c r="C23356" s="88"/>
      <c r="D23356" s="88"/>
      <c r="E23356" s="88"/>
      <c r="F23356" s="88"/>
      <c r="G23356" s="88"/>
      <c r="H23356" s="88"/>
      <c r="I23356" s="88"/>
      <c r="J23356" s="88"/>
      <c r="K23356" s="88"/>
    </row>
    <row r="23357" spans="2:11" ht="12" hidden="1" customHeight="1" x14ac:dyDescent="0.2">
      <c r="B23357" s="88"/>
      <c r="C23357" s="88"/>
      <c r="D23357" s="88"/>
      <c r="E23357" s="88"/>
      <c r="F23357" s="88"/>
      <c r="G23357" s="88"/>
      <c r="H23357" s="88"/>
      <c r="I23357" s="88"/>
      <c r="J23357" s="88"/>
      <c r="K23357" s="88"/>
    </row>
    <row r="23358" spans="2:11" ht="12" hidden="1" customHeight="1" x14ac:dyDescent="0.2">
      <c r="B23358" s="88"/>
      <c r="C23358" s="88"/>
      <c r="D23358" s="88"/>
      <c r="E23358" s="88"/>
      <c r="F23358" s="88"/>
      <c r="G23358" s="88"/>
      <c r="H23358" s="88"/>
      <c r="I23358" s="88"/>
      <c r="J23358" s="88"/>
      <c r="K23358" s="88"/>
    </row>
    <row r="23359" spans="2:11" ht="12" hidden="1" customHeight="1" x14ac:dyDescent="0.2">
      <c r="B23359" s="88"/>
      <c r="C23359" s="88"/>
      <c r="D23359" s="88"/>
      <c r="E23359" s="88"/>
      <c r="F23359" s="88"/>
      <c r="G23359" s="88"/>
      <c r="H23359" s="88"/>
      <c r="I23359" s="88"/>
      <c r="J23359" s="88"/>
      <c r="K23359" s="88"/>
    </row>
    <row r="23360" spans="2:11" ht="12" hidden="1" customHeight="1" x14ac:dyDescent="0.2">
      <c r="B23360" s="88"/>
      <c r="C23360" s="88"/>
      <c r="D23360" s="88"/>
      <c r="E23360" s="88"/>
      <c r="F23360" s="88"/>
      <c r="G23360" s="88"/>
      <c r="H23360" s="88"/>
      <c r="I23360" s="88"/>
      <c r="J23360" s="88"/>
      <c r="K23360" s="88"/>
    </row>
    <row r="23361" spans="2:11" ht="12" hidden="1" customHeight="1" x14ac:dyDescent="0.2">
      <c r="B23361" s="88"/>
      <c r="C23361" s="88"/>
      <c r="D23361" s="88"/>
      <c r="E23361" s="88"/>
      <c r="F23361" s="88"/>
      <c r="G23361" s="88"/>
      <c r="H23361" s="88"/>
      <c r="I23361" s="88"/>
      <c r="J23361" s="88"/>
      <c r="K23361" s="88"/>
    </row>
    <row r="23362" spans="2:11" ht="12" hidden="1" customHeight="1" x14ac:dyDescent="0.2">
      <c r="B23362" s="88"/>
      <c r="C23362" s="88"/>
      <c r="D23362" s="88"/>
      <c r="E23362" s="88"/>
      <c r="F23362" s="88"/>
      <c r="G23362" s="88"/>
      <c r="H23362" s="88"/>
      <c r="I23362" s="88"/>
      <c r="J23362" s="88"/>
      <c r="K23362" s="88"/>
    </row>
    <row r="23363" spans="2:11" ht="12" hidden="1" customHeight="1" x14ac:dyDescent="0.2">
      <c r="B23363" s="88"/>
      <c r="C23363" s="88"/>
      <c r="D23363" s="88"/>
      <c r="E23363" s="88"/>
      <c r="F23363" s="88"/>
      <c r="G23363" s="88"/>
      <c r="H23363" s="88"/>
      <c r="I23363" s="88"/>
      <c r="J23363" s="88"/>
      <c r="K23363" s="88"/>
    </row>
    <row r="23364" spans="2:11" ht="12" hidden="1" customHeight="1" x14ac:dyDescent="0.2">
      <c r="B23364" s="88"/>
      <c r="C23364" s="88"/>
      <c r="D23364" s="88"/>
      <c r="E23364" s="88"/>
      <c r="F23364" s="88"/>
      <c r="G23364" s="88"/>
      <c r="H23364" s="88"/>
      <c r="I23364" s="88"/>
      <c r="J23364" s="88"/>
      <c r="K23364" s="88"/>
    </row>
    <row r="23365" spans="2:11" ht="12" hidden="1" customHeight="1" x14ac:dyDescent="0.2">
      <c r="B23365" s="88"/>
      <c r="C23365" s="88"/>
      <c r="D23365" s="88"/>
      <c r="E23365" s="88"/>
      <c r="F23365" s="88"/>
      <c r="G23365" s="88"/>
      <c r="H23365" s="88"/>
      <c r="I23365" s="88"/>
      <c r="J23365" s="88"/>
      <c r="K23365" s="88"/>
    </row>
    <row r="23366" spans="2:11" ht="12" hidden="1" customHeight="1" x14ac:dyDescent="0.2">
      <c r="B23366" s="88"/>
      <c r="C23366" s="88"/>
      <c r="D23366" s="88"/>
      <c r="E23366" s="88"/>
      <c r="F23366" s="88"/>
      <c r="G23366" s="88"/>
      <c r="H23366" s="88"/>
      <c r="I23366" s="88"/>
      <c r="J23366" s="88"/>
      <c r="K23366" s="88"/>
    </row>
    <row r="23367" spans="2:11" ht="12" hidden="1" customHeight="1" x14ac:dyDescent="0.2">
      <c r="B23367" s="88"/>
      <c r="C23367" s="88"/>
      <c r="D23367" s="88"/>
      <c r="E23367" s="88"/>
      <c r="F23367" s="88"/>
      <c r="G23367" s="88"/>
      <c r="H23367" s="88"/>
      <c r="I23367" s="88"/>
      <c r="J23367" s="88"/>
      <c r="K23367" s="88"/>
    </row>
    <row r="23368" spans="2:11" ht="12" hidden="1" customHeight="1" x14ac:dyDescent="0.2">
      <c r="B23368" s="88"/>
      <c r="C23368" s="88"/>
      <c r="D23368" s="88"/>
      <c r="E23368" s="88"/>
      <c r="F23368" s="88"/>
      <c r="G23368" s="88"/>
      <c r="H23368" s="88"/>
      <c r="I23368" s="88"/>
      <c r="J23368" s="88"/>
      <c r="K23368" s="88"/>
    </row>
    <row r="23369" spans="2:11" ht="12" hidden="1" customHeight="1" x14ac:dyDescent="0.2">
      <c r="B23369" s="88"/>
      <c r="C23369" s="88"/>
      <c r="D23369" s="88"/>
      <c r="E23369" s="88"/>
      <c r="F23369" s="88"/>
      <c r="G23369" s="88"/>
      <c r="H23369" s="88"/>
      <c r="I23369" s="88"/>
      <c r="J23369" s="88"/>
      <c r="K23369" s="88"/>
    </row>
    <row r="23370" spans="2:11" ht="12" hidden="1" customHeight="1" x14ac:dyDescent="0.2">
      <c r="B23370" s="88"/>
      <c r="C23370" s="88"/>
      <c r="D23370" s="88"/>
      <c r="E23370" s="88"/>
      <c r="F23370" s="88"/>
      <c r="G23370" s="88"/>
      <c r="H23370" s="88"/>
      <c r="I23370" s="88"/>
      <c r="J23370" s="88"/>
      <c r="K23370" s="88"/>
    </row>
    <row r="23371" spans="2:11" ht="12" hidden="1" customHeight="1" x14ac:dyDescent="0.2">
      <c r="B23371" s="88"/>
      <c r="C23371" s="88"/>
      <c r="D23371" s="88"/>
      <c r="E23371" s="88"/>
      <c r="F23371" s="88"/>
      <c r="G23371" s="88"/>
      <c r="H23371" s="88"/>
      <c r="I23371" s="88"/>
      <c r="J23371" s="88"/>
      <c r="K23371" s="88"/>
    </row>
    <row r="23372" spans="2:11" ht="12" hidden="1" customHeight="1" x14ac:dyDescent="0.2">
      <c r="B23372" s="88"/>
      <c r="C23372" s="88"/>
      <c r="D23372" s="88"/>
      <c r="E23372" s="88"/>
      <c r="F23372" s="88"/>
      <c r="G23372" s="88"/>
      <c r="H23372" s="88"/>
      <c r="I23372" s="88"/>
      <c r="J23372" s="88"/>
      <c r="K23372" s="88"/>
    </row>
    <row r="23373" spans="2:11" ht="12" hidden="1" customHeight="1" x14ac:dyDescent="0.2">
      <c r="B23373" s="88"/>
      <c r="C23373" s="88"/>
      <c r="D23373" s="88"/>
      <c r="E23373" s="88"/>
      <c r="F23373" s="88"/>
      <c r="G23373" s="88"/>
      <c r="H23373" s="88"/>
      <c r="I23373" s="88"/>
      <c r="J23373" s="88"/>
      <c r="K23373" s="88"/>
    </row>
    <row r="23374" spans="2:11" ht="12" hidden="1" customHeight="1" x14ac:dyDescent="0.2">
      <c r="B23374" s="88"/>
      <c r="C23374" s="88"/>
      <c r="D23374" s="88"/>
      <c r="E23374" s="88"/>
      <c r="F23374" s="88"/>
      <c r="G23374" s="88"/>
      <c r="H23374" s="88"/>
      <c r="I23374" s="88"/>
      <c r="J23374" s="88"/>
      <c r="K23374" s="88"/>
    </row>
    <row r="23375" spans="2:11" ht="12" hidden="1" customHeight="1" x14ac:dyDescent="0.2">
      <c r="B23375" s="88"/>
      <c r="C23375" s="88"/>
      <c r="D23375" s="88"/>
      <c r="E23375" s="88"/>
      <c r="F23375" s="88"/>
      <c r="G23375" s="88"/>
      <c r="H23375" s="88"/>
      <c r="I23375" s="88"/>
      <c r="J23375" s="88"/>
      <c r="K23375" s="88"/>
    </row>
    <row r="23376" spans="2:11" ht="12" hidden="1" customHeight="1" x14ac:dyDescent="0.2">
      <c r="B23376" s="88"/>
      <c r="C23376" s="88"/>
      <c r="D23376" s="88"/>
      <c r="E23376" s="88"/>
      <c r="F23376" s="88"/>
      <c r="G23376" s="88"/>
      <c r="H23376" s="88"/>
      <c r="I23376" s="88"/>
      <c r="J23376" s="88"/>
      <c r="K23376" s="88"/>
    </row>
    <row r="23377" spans="2:11" ht="12" hidden="1" customHeight="1" x14ac:dyDescent="0.2">
      <c r="B23377" s="88"/>
      <c r="C23377" s="88"/>
      <c r="D23377" s="88"/>
      <c r="E23377" s="88"/>
      <c r="F23377" s="88"/>
      <c r="G23377" s="88"/>
      <c r="H23377" s="88"/>
      <c r="I23377" s="88"/>
      <c r="J23377" s="88"/>
      <c r="K23377" s="88"/>
    </row>
    <row r="23378" spans="2:11" ht="12" hidden="1" customHeight="1" x14ac:dyDescent="0.2">
      <c r="B23378" s="88"/>
      <c r="C23378" s="88"/>
      <c r="D23378" s="88"/>
      <c r="E23378" s="88"/>
      <c r="F23378" s="88"/>
      <c r="G23378" s="88"/>
      <c r="H23378" s="88"/>
      <c r="I23378" s="88"/>
      <c r="J23378" s="88"/>
      <c r="K23378" s="88"/>
    </row>
    <row r="23379" spans="2:11" ht="12" hidden="1" customHeight="1" x14ac:dyDescent="0.2">
      <c r="B23379" s="88"/>
      <c r="C23379" s="88"/>
      <c r="D23379" s="88"/>
      <c r="E23379" s="88"/>
      <c r="F23379" s="88"/>
      <c r="G23379" s="88"/>
      <c r="H23379" s="88"/>
      <c r="I23379" s="88"/>
      <c r="J23379" s="88"/>
      <c r="K23379" s="88"/>
    </row>
    <row r="23380" spans="2:11" ht="12" hidden="1" customHeight="1" x14ac:dyDescent="0.2">
      <c r="B23380" s="88"/>
      <c r="C23380" s="88"/>
      <c r="D23380" s="88"/>
      <c r="E23380" s="88"/>
      <c r="F23380" s="88"/>
      <c r="G23380" s="88"/>
      <c r="H23380" s="88"/>
      <c r="I23380" s="88"/>
      <c r="J23380" s="88"/>
      <c r="K23380" s="88"/>
    </row>
    <row r="23381" spans="2:11" ht="12" hidden="1" customHeight="1" x14ac:dyDescent="0.2">
      <c r="B23381" s="88"/>
      <c r="C23381" s="88"/>
      <c r="D23381" s="88"/>
      <c r="E23381" s="88"/>
      <c r="F23381" s="88"/>
      <c r="G23381" s="88"/>
      <c r="H23381" s="88"/>
      <c r="I23381" s="88"/>
      <c r="J23381" s="88"/>
      <c r="K23381" s="88"/>
    </row>
    <row r="23382" spans="2:11" ht="12" hidden="1" customHeight="1" x14ac:dyDescent="0.2">
      <c r="B23382" s="88"/>
      <c r="C23382" s="88"/>
      <c r="D23382" s="88"/>
      <c r="E23382" s="88"/>
      <c r="F23382" s="88"/>
      <c r="G23382" s="88"/>
      <c r="H23382" s="88"/>
      <c r="I23382" s="88"/>
      <c r="J23382" s="88"/>
      <c r="K23382" s="88"/>
    </row>
    <row r="23383" spans="2:11" ht="12" hidden="1" customHeight="1" x14ac:dyDescent="0.2">
      <c r="B23383" s="88"/>
      <c r="C23383" s="88"/>
      <c r="D23383" s="88"/>
      <c r="E23383" s="88"/>
      <c r="F23383" s="88"/>
      <c r="G23383" s="88"/>
      <c r="H23383" s="88"/>
      <c r="I23383" s="88"/>
      <c r="J23383" s="88"/>
      <c r="K23383" s="88"/>
    </row>
    <row r="23384" spans="2:11" ht="12" hidden="1" customHeight="1" x14ac:dyDescent="0.2">
      <c r="B23384" s="88"/>
      <c r="C23384" s="88"/>
      <c r="D23384" s="88"/>
      <c r="E23384" s="88"/>
      <c r="F23384" s="88"/>
      <c r="G23384" s="88"/>
      <c r="H23384" s="88"/>
      <c r="I23384" s="88"/>
      <c r="J23384" s="88"/>
      <c r="K23384" s="88"/>
    </row>
    <row r="23385" spans="2:11" ht="12" hidden="1" customHeight="1" x14ac:dyDescent="0.2">
      <c r="B23385" s="88"/>
      <c r="C23385" s="88"/>
      <c r="D23385" s="88"/>
      <c r="E23385" s="88"/>
      <c r="F23385" s="88"/>
      <c r="G23385" s="88"/>
      <c r="H23385" s="88"/>
      <c r="I23385" s="88"/>
      <c r="J23385" s="88"/>
      <c r="K23385" s="88"/>
    </row>
    <row r="23386" spans="2:11" ht="12" hidden="1" customHeight="1" x14ac:dyDescent="0.2">
      <c r="B23386" s="88"/>
      <c r="C23386" s="88"/>
      <c r="D23386" s="88"/>
      <c r="E23386" s="88"/>
      <c r="F23386" s="88"/>
      <c r="G23386" s="88"/>
      <c r="H23386" s="88"/>
      <c r="I23386" s="88"/>
      <c r="J23386" s="88"/>
      <c r="K23386" s="88"/>
    </row>
    <row r="23387" spans="2:11" ht="12" hidden="1" customHeight="1" x14ac:dyDescent="0.2">
      <c r="B23387" s="88"/>
      <c r="C23387" s="88"/>
      <c r="D23387" s="88"/>
      <c r="E23387" s="88"/>
      <c r="F23387" s="88"/>
      <c r="G23387" s="88"/>
      <c r="H23387" s="88"/>
      <c r="I23387" s="88"/>
      <c r="J23387" s="88"/>
      <c r="K23387" s="88"/>
    </row>
    <row r="23388" spans="2:11" ht="12" hidden="1" customHeight="1" x14ac:dyDescent="0.2">
      <c r="B23388" s="88"/>
      <c r="C23388" s="88"/>
      <c r="D23388" s="88"/>
      <c r="E23388" s="88"/>
      <c r="F23388" s="88"/>
      <c r="G23388" s="88"/>
      <c r="H23388" s="88"/>
      <c r="I23388" s="88"/>
      <c r="J23388" s="88"/>
      <c r="K23388" s="88"/>
    </row>
    <row r="23389" spans="2:11" ht="12" hidden="1" customHeight="1" x14ac:dyDescent="0.2">
      <c r="B23389" s="88"/>
      <c r="C23389" s="88"/>
      <c r="D23389" s="88"/>
      <c r="E23389" s="88"/>
      <c r="F23389" s="88"/>
      <c r="G23389" s="88"/>
      <c r="H23389" s="88"/>
      <c r="I23389" s="88"/>
      <c r="J23389" s="88"/>
      <c r="K23389" s="88"/>
    </row>
    <row r="23390" spans="2:11" ht="12" hidden="1" customHeight="1" x14ac:dyDescent="0.2">
      <c r="B23390" s="88"/>
      <c r="C23390" s="88"/>
      <c r="D23390" s="88"/>
      <c r="E23390" s="88"/>
      <c r="F23390" s="88"/>
      <c r="G23390" s="88"/>
      <c r="H23390" s="88"/>
      <c r="I23390" s="88"/>
      <c r="J23390" s="88"/>
      <c r="K23390" s="88"/>
    </row>
    <row r="23391" spans="2:11" ht="12" hidden="1" customHeight="1" x14ac:dyDescent="0.2">
      <c r="B23391" s="88"/>
      <c r="C23391" s="88"/>
      <c r="D23391" s="88"/>
      <c r="E23391" s="88"/>
      <c r="F23391" s="88"/>
      <c r="G23391" s="88"/>
      <c r="H23391" s="88"/>
      <c r="I23391" s="88"/>
      <c r="J23391" s="88"/>
      <c r="K23391" s="88"/>
    </row>
    <row r="23392" spans="2:11" ht="12" hidden="1" customHeight="1" x14ac:dyDescent="0.2">
      <c r="B23392" s="88"/>
      <c r="C23392" s="88"/>
      <c r="D23392" s="88"/>
      <c r="E23392" s="88"/>
      <c r="F23392" s="88"/>
      <c r="G23392" s="88"/>
      <c r="H23392" s="88"/>
      <c r="I23392" s="88"/>
      <c r="J23392" s="88"/>
      <c r="K23392" s="88"/>
    </row>
    <row r="23393" spans="2:11" ht="12" hidden="1" customHeight="1" x14ac:dyDescent="0.2">
      <c r="B23393" s="88"/>
      <c r="C23393" s="88"/>
      <c r="D23393" s="88"/>
      <c r="E23393" s="88"/>
      <c r="F23393" s="88"/>
      <c r="G23393" s="88"/>
      <c r="H23393" s="88"/>
      <c r="I23393" s="88"/>
      <c r="J23393" s="88"/>
      <c r="K23393" s="88"/>
    </row>
    <row r="23394" spans="2:11" ht="12" hidden="1" customHeight="1" x14ac:dyDescent="0.2">
      <c r="B23394" s="88"/>
      <c r="C23394" s="88"/>
      <c r="D23394" s="88"/>
      <c r="E23394" s="88"/>
      <c r="F23394" s="88"/>
      <c r="G23394" s="88"/>
      <c r="H23394" s="88"/>
      <c r="I23394" s="88"/>
      <c r="J23394" s="88"/>
      <c r="K23394" s="88"/>
    </row>
    <row r="23395" spans="2:11" ht="12" hidden="1" customHeight="1" x14ac:dyDescent="0.2">
      <c r="B23395" s="88"/>
      <c r="C23395" s="88"/>
      <c r="D23395" s="88"/>
      <c r="E23395" s="88"/>
      <c r="F23395" s="88"/>
      <c r="G23395" s="88"/>
      <c r="H23395" s="88"/>
      <c r="I23395" s="88"/>
      <c r="J23395" s="88"/>
      <c r="K23395" s="88"/>
    </row>
    <row r="23396" spans="2:11" ht="12" hidden="1" customHeight="1" x14ac:dyDescent="0.2">
      <c r="B23396" s="88"/>
      <c r="C23396" s="88"/>
      <c r="D23396" s="88"/>
      <c r="E23396" s="88"/>
      <c r="F23396" s="88"/>
      <c r="G23396" s="88"/>
      <c r="H23396" s="88"/>
      <c r="I23396" s="88"/>
      <c r="J23396" s="88"/>
      <c r="K23396" s="88"/>
    </row>
    <row r="23397" spans="2:11" ht="12" hidden="1" customHeight="1" x14ac:dyDescent="0.2">
      <c r="B23397" s="88"/>
      <c r="C23397" s="88"/>
      <c r="D23397" s="88"/>
      <c r="E23397" s="88"/>
      <c r="F23397" s="88"/>
      <c r="G23397" s="88"/>
      <c r="H23397" s="88"/>
      <c r="I23397" s="88"/>
      <c r="J23397" s="88"/>
      <c r="K23397" s="88"/>
    </row>
    <row r="23398" spans="2:11" ht="12" hidden="1" customHeight="1" x14ac:dyDescent="0.2">
      <c r="B23398" s="88"/>
      <c r="C23398" s="88"/>
      <c r="D23398" s="88"/>
      <c r="E23398" s="88"/>
      <c r="F23398" s="88"/>
      <c r="G23398" s="88"/>
      <c r="H23398" s="88"/>
      <c r="I23398" s="88"/>
      <c r="J23398" s="88"/>
      <c r="K23398" s="88"/>
    </row>
    <row r="23399" spans="2:11" ht="12" hidden="1" customHeight="1" x14ac:dyDescent="0.2">
      <c r="B23399" s="88"/>
      <c r="C23399" s="88"/>
      <c r="D23399" s="88"/>
      <c r="E23399" s="88"/>
      <c r="F23399" s="88"/>
      <c r="G23399" s="88"/>
      <c r="H23399" s="88"/>
      <c r="I23399" s="88"/>
      <c r="J23399" s="88"/>
      <c r="K23399" s="88"/>
    </row>
    <row r="23400" spans="2:11" ht="12" hidden="1" customHeight="1" x14ac:dyDescent="0.2">
      <c r="B23400" s="88"/>
      <c r="C23400" s="88"/>
      <c r="D23400" s="88"/>
      <c r="E23400" s="88"/>
      <c r="F23400" s="88"/>
      <c r="G23400" s="88"/>
      <c r="H23400" s="88"/>
      <c r="I23400" s="88"/>
      <c r="J23400" s="88"/>
      <c r="K23400" s="88"/>
    </row>
    <row r="23401" spans="2:11" ht="12" hidden="1" customHeight="1" x14ac:dyDescent="0.2">
      <c r="B23401" s="88"/>
      <c r="C23401" s="88"/>
      <c r="D23401" s="88"/>
      <c r="E23401" s="88"/>
      <c r="F23401" s="88"/>
      <c r="G23401" s="88"/>
      <c r="H23401" s="88"/>
      <c r="I23401" s="88"/>
      <c r="J23401" s="88"/>
      <c r="K23401" s="88"/>
    </row>
    <row r="23402" spans="2:11" ht="12" hidden="1" customHeight="1" x14ac:dyDescent="0.2">
      <c r="B23402" s="88"/>
      <c r="C23402" s="88"/>
      <c r="D23402" s="88"/>
      <c r="E23402" s="88"/>
      <c r="F23402" s="88"/>
      <c r="G23402" s="88"/>
      <c r="H23402" s="88"/>
      <c r="I23402" s="88"/>
      <c r="J23402" s="88"/>
      <c r="K23402" s="88"/>
    </row>
    <row r="23403" spans="2:11" ht="12" hidden="1" customHeight="1" x14ac:dyDescent="0.2">
      <c r="B23403" s="88"/>
      <c r="C23403" s="88"/>
      <c r="D23403" s="88"/>
      <c r="E23403" s="88"/>
      <c r="F23403" s="88"/>
      <c r="G23403" s="88"/>
      <c r="H23403" s="88"/>
      <c r="I23403" s="88"/>
      <c r="J23403" s="88"/>
      <c r="K23403" s="88"/>
    </row>
    <row r="23404" spans="2:11" ht="12" hidden="1" customHeight="1" x14ac:dyDescent="0.2">
      <c r="B23404" s="88"/>
      <c r="C23404" s="88"/>
      <c r="D23404" s="88"/>
      <c r="E23404" s="88"/>
      <c r="F23404" s="88"/>
      <c r="G23404" s="88"/>
      <c r="H23404" s="88"/>
      <c r="I23404" s="88"/>
      <c r="J23404" s="88"/>
      <c r="K23404" s="88"/>
    </row>
    <row r="23405" spans="2:11" ht="12" hidden="1" customHeight="1" x14ac:dyDescent="0.2">
      <c r="B23405" s="88"/>
      <c r="C23405" s="88"/>
      <c r="D23405" s="88"/>
      <c r="E23405" s="88"/>
      <c r="F23405" s="88"/>
      <c r="G23405" s="88"/>
      <c r="H23405" s="88"/>
      <c r="I23405" s="88"/>
      <c r="J23405" s="88"/>
      <c r="K23405" s="88"/>
    </row>
    <row r="23406" spans="2:11" ht="12" hidden="1" customHeight="1" x14ac:dyDescent="0.2">
      <c r="B23406" s="88"/>
      <c r="C23406" s="88"/>
      <c r="D23406" s="88"/>
      <c r="E23406" s="88"/>
      <c r="F23406" s="88"/>
      <c r="G23406" s="88"/>
      <c r="H23406" s="88"/>
      <c r="I23406" s="88"/>
      <c r="J23406" s="88"/>
      <c r="K23406" s="88"/>
    </row>
    <row r="23407" spans="2:11" ht="12" hidden="1" customHeight="1" x14ac:dyDescent="0.2">
      <c r="B23407" s="88"/>
      <c r="C23407" s="88"/>
      <c r="D23407" s="88"/>
      <c r="E23407" s="88"/>
      <c r="F23407" s="88"/>
      <c r="G23407" s="88"/>
      <c r="H23407" s="88"/>
      <c r="I23407" s="88"/>
      <c r="J23407" s="88"/>
      <c r="K23407" s="88"/>
    </row>
    <row r="23408" spans="2:11" ht="12" hidden="1" customHeight="1" x14ac:dyDescent="0.2">
      <c r="B23408" s="88"/>
      <c r="C23408" s="88"/>
      <c r="D23408" s="88"/>
      <c r="E23408" s="88"/>
      <c r="F23408" s="88"/>
      <c r="G23408" s="88"/>
      <c r="H23408" s="88"/>
      <c r="I23408" s="88"/>
      <c r="J23408" s="88"/>
      <c r="K23408" s="88"/>
    </row>
    <row r="23409" spans="2:11" ht="12" hidden="1" customHeight="1" x14ac:dyDescent="0.2">
      <c r="B23409" s="88"/>
      <c r="C23409" s="88"/>
      <c r="D23409" s="88"/>
      <c r="E23409" s="88"/>
      <c r="F23409" s="88"/>
      <c r="G23409" s="88"/>
      <c r="H23409" s="88"/>
      <c r="I23409" s="88"/>
      <c r="J23409" s="88"/>
      <c r="K23409" s="88"/>
    </row>
    <row r="23410" spans="2:11" ht="12" hidden="1" customHeight="1" x14ac:dyDescent="0.2">
      <c r="B23410" s="88"/>
      <c r="C23410" s="88"/>
      <c r="D23410" s="88"/>
      <c r="E23410" s="88"/>
      <c r="F23410" s="88"/>
      <c r="G23410" s="88"/>
      <c r="H23410" s="88"/>
      <c r="I23410" s="88"/>
      <c r="J23410" s="88"/>
      <c r="K23410" s="88"/>
    </row>
    <row r="23411" spans="2:11" ht="12" hidden="1" customHeight="1" x14ac:dyDescent="0.2">
      <c r="B23411" s="88"/>
      <c r="C23411" s="88"/>
      <c r="D23411" s="88"/>
      <c r="E23411" s="88"/>
      <c r="F23411" s="88"/>
      <c r="G23411" s="88"/>
      <c r="H23411" s="88"/>
      <c r="I23411" s="88"/>
      <c r="J23411" s="88"/>
      <c r="K23411" s="88"/>
    </row>
    <row r="23412" spans="2:11" ht="12" hidden="1" customHeight="1" x14ac:dyDescent="0.2">
      <c r="B23412" s="88"/>
      <c r="C23412" s="88"/>
      <c r="D23412" s="88"/>
      <c r="E23412" s="88"/>
      <c r="F23412" s="88"/>
      <c r="G23412" s="88"/>
      <c r="H23412" s="88"/>
      <c r="I23412" s="88"/>
      <c r="J23412" s="88"/>
      <c r="K23412" s="88"/>
    </row>
    <row r="23413" spans="2:11" ht="12" hidden="1" customHeight="1" x14ac:dyDescent="0.2">
      <c r="B23413" s="88"/>
      <c r="C23413" s="88"/>
      <c r="D23413" s="88"/>
      <c r="E23413" s="88"/>
      <c r="F23413" s="88"/>
      <c r="G23413" s="88"/>
      <c r="H23413" s="88"/>
      <c r="I23413" s="88"/>
      <c r="J23413" s="88"/>
      <c r="K23413" s="88"/>
    </row>
    <row r="23414" spans="2:11" ht="12" hidden="1" customHeight="1" x14ac:dyDescent="0.2">
      <c r="B23414" s="88"/>
      <c r="C23414" s="88"/>
      <c r="D23414" s="88"/>
      <c r="E23414" s="88"/>
      <c r="F23414" s="88"/>
      <c r="G23414" s="88"/>
      <c r="H23414" s="88"/>
      <c r="I23414" s="88"/>
      <c r="J23414" s="88"/>
      <c r="K23414" s="88"/>
    </row>
    <row r="23415" spans="2:11" ht="12" hidden="1" customHeight="1" x14ac:dyDescent="0.2">
      <c r="B23415" s="88"/>
      <c r="C23415" s="88"/>
      <c r="D23415" s="88"/>
      <c r="E23415" s="88"/>
      <c r="F23415" s="88"/>
      <c r="G23415" s="88"/>
      <c r="H23415" s="88"/>
      <c r="I23415" s="88"/>
      <c r="J23415" s="88"/>
      <c r="K23415" s="88"/>
    </row>
    <row r="23416" spans="2:11" ht="12" hidden="1" customHeight="1" x14ac:dyDescent="0.2">
      <c r="B23416" s="88"/>
      <c r="C23416" s="88"/>
      <c r="D23416" s="88"/>
      <c r="E23416" s="88"/>
      <c r="F23416" s="88"/>
      <c r="G23416" s="88"/>
      <c r="H23416" s="88"/>
      <c r="I23416" s="88"/>
      <c r="J23416" s="88"/>
      <c r="K23416" s="88"/>
    </row>
    <row r="23417" spans="2:11" ht="12" hidden="1" customHeight="1" x14ac:dyDescent="0.2">
      <c r="B23417" s="88"/>
      <c r="C23417" s="88"/>
      <c r="D23417" s="88"/>
      <c r="E23417" s="88"/>
      <c r="F23417" s="88"/>
      <c r="G23417" s="88"/>
      <c r="H23417" s="88"/>
      <c r="I23417" s="88"/>
      <c r="J23417" s="88"/>
      <c r="K23417" s="88"/>
    </row>
    <row r="23418" spans="2:11" ht="12" hidden="1" customHeight="1" x14ac:dyDescent="0.2">
      <c r="B23418" s="88"/>
      <c r="C23418" s="88"/>
      <c r="D23418" s="88"/>
      <c r="E23418" s="88"/>
      <c r="F23418" s="88"/>
      <c r="G23418" s="88"/>
      <c r="H23418" s="88"/>
      <c r="I23418" s="88"/>
      <c r="J23418" s="88"/>
      <c r="K23418" s="88"/>
    </row>
    <row r="23419" spans="2:11" ht="12" hidden="1" customHeight="1" x14ac:dyDescent="0.2">
      <c r="B23419" s="88"/>
      <c r="C23419" s="88"/>
      <c r="D23419" s="88"/>
      <c r="E23419" s="88"/>
      <c r="F23419" s="88"/>
      <c r="G23419" s="88"/>
      <c r="H23419" s="88"/>
      <c r="I23419" s="88"/>
      <c r="J23419" s="88"/>
      <c r="K23419" s="88"/>
    </row>
    <row r="23420" spans="2:11" ht="12" hidden="1" customHeight="1" x14ac:dyDescent="0.2">
      <c r="B23420" s="88"/>
      <c r="C23420" s="88"/>
      <c r="D23420" s="88"/>
      <c r="E23420" s="88"/>
      <c r="F23420" s="88"/>
      <c r="G23420" s="88"/>
      <c r="H23420" s="88"/>
      <c r="I23420" s="88"/>
      <c r="J23420" s="88"/>
      <c r="K23420" s="88"/>
    </row>
    <row r="23421" spans="2:11" ht="12" hidden="1" customHeight="1" x14ac:dyDescent="0.2">
      <c r="B23421" s="88"/>
      <c r="C23421" s="88"/>
      <c r="D23421" s="88"/>
      <c r="E23421" s="88"/>
      <c r="F23421" s="88"/>
      <c r="G23421" s="88"/>
      <c r="H23421" s="88"/>
      <c r="I23421" s="88"/>
      <c r="J23421" s="88"/>
      <c r="K23421" s="88"/>
    </row>
    <row r="23422" spans="2:11" ht="12" hidden="1" customHeight="1" x14ac:dyDescent="0.2">
      <c r="B23422" s="88"/>
      <c r="C23422" s="88"/>
      <c r="D23422" s="88"/>
      <c r="E23422" s="88"/>
      <c r="F23422" s="88"/>
      <c r="G23422" s="88"/>
      <c r="H23422" s="88"/>
      <c r="I23422" s="88"/>
      <c r="J23422" s="88"/>
      <c r="K23422" s="88"/>
    </row>
    <row r="23423" spans="2:11" ht="12" hidden="1" customHeight="1" x14ac:dyDescent="0.2">
      <c r="B23423" s="88"/>
      <c r="C23423" s="88"/>
      <c r="D23423" s="88"/>
      <c r="E23423" s="88"/>
      <c r="F23423" s="88"/>
      <c r="G23423" s="88"/>
      <c r="H23423" s="88"/>
      <c r="I23423" s="88"/>
      <c r="J23423" s="88"/>
      <c r="K23423" s="88"/>
    </row>
    <row r="23424" spans="2:11" ht="12" hidden="1" customHeight="1" x14ac:dyDescent="0.2">
      <c r="B23424" s="88"/>
      <c r="C23424" s="88"/>
      <c r="D23424" s="88"/>
      <c r="E23424" s="88"/>
      <c r="F23424" s="88"/>
      <c r="G23424" s="88"/>
      <c r="H23424" s="88"/>
      <c r="I23424" s="88"/>
      <c r="J23424" s="88"/>
      <c r="K23424" s="88"/>
    </row>
    <row r="23425" spans="2:11" ht="12" hidden="1" customHeight="1" x14ac:dyDescent="0.2">
      <c r="B23425" s="88"/>
      <c r="C23425" s="88"/>
      <c r="D23425" s="88"/>
      <c r="E23425" s="88"/>
      <c r="F23425" s="88"/>
      <c r="G23425" s="88"/>
      <c r="H23425" s="88"/>
      <c r="I23425" s="88"/>
      <c r="J23425" s="88"/>
      <c r="K23425" s="88"/>
    </row>
    <row r="23426" spans="2:11" ht="12" hidden="1" customHeight="1" x14ac:dyDescent="0.2">
      <c r="B23426" s="88"/>
      <c r="C23426" s="88"/>
      <c r="D23426" s="88"/>
      <c r="E23426" s="88"/>
      <c r="F23426" s="88"/>
      <c r="G23426" s="88"/>
      <c r="H23426" s="88"/>
      <c r="I23426" s="88"/>
      <c r="J23426" s="88"/>
      <c r="K23426" s="88"/>
    </row>
    <row r="23427" spans="2:11" ht="12" hidden="1" customHeight="1" x14ac:dyDescent="0.2">
      <c r="B23427" s="88"/>
      <c r="C23427" s="88"/>
      <c r="D23427" s="88"/>
      <c r="E23427" s="88"/>
      <c r="F23427" s="88"/>
      <c r="G23427" s="88"/>
      <c r="H23427" s="88"/>
      <c r="I23427" s="88"/>
      <c r="J23427" s="88"/>
      <c r="K23427" s="88"/>
    </row>
    <row r="23428" spans="2:11" ht="12" hidden="1" customHeight="1" x14ac:dyDescent="0.2">
      <c r="B23428" s="88"/>
      <c r="C23428" s="88"/>
      <c r="D23428" s="88"/>
      <c r="E23428" s="88"/>
      <c r="F23428" s="88"/>
      <c r="G23428" s="88"/>
      <c r="H23428" s="88"/>
      <c r="I23428" s="88"/>
      <c r="J23428" s="88"/>
      <c r="K23428" s="88"/>
    </row>
    <row r="23429" spans="2:11" ht="12" hidden="1" customHeight="1" x14ac:dyDescent="0.2">
      <c r="B23429" s="88"/>
      <c r="C23429" s="88"/>
      <c r="D23429" s="88"/>
      <c r="E23429" s="88"/>
      <c r="F23429" s="88"/>
      <c r="G23429" s="88"/>
      <c r="H23429" s="88"/>
      <c r="I23429" s="88"/>
      <c r="J23429" s="88"/>
      <c r="K23429" s="88"/>
    </row>
    <row r="23430" spans="2:11" ht="12" hidden="1" customHeight="1" x14ac:dyDescent="0.2">
      <c r="B23430" s="88"/>
      <c r="C23430" s="88"/>
      <c r="D23430" s="88"/>
      <c r="E23430" s="88"/>
      <c r="F23430" s="88"/>
      <c r="G23430" s="88"/>
      <c r="H23430" s="88"/>
      <c r="I23430" s="88"/>
      <c r="J23430" s="88"/>
      <c r="K23430" s="88"/>
    </row>
    <row r="23431" spans="2:11" ht="12" hidden="1" customHeight="1" x14ac:dyDescent="0.2">
      <c r="B23431" s="88"/>
      <c r="C23431" s="88"/>
      <c r="D23431" s="88"/>
      <c r="E23431" s="88"/>
      <c r="F23431" s="88"/>
      <c r="G23431" s="88"/>
      <c r="H23431" s="88"/>
      <c r="I23431" s="88"/>
      <c r="J23431" s="88"/>
      <c r="K23431" s="88"/>
    </row>
    <row r="23432" spans="2:11" ht="12" hidden="1" customHeight="1" x14ac:dyDescent="0.2">
      <c r="B23432" s="88"/>
      <c r="C23432" s="88"/>
      <c r="D23432" s="88"/>
      <c r="E23432" s="88"/>
      <c r="F23432" s="88"/>
      <c r="G23432" s="88"/>
      <c r="H23432" s="88"/>
      <c r="I23432" s="88"/>
      <c r="J23432" s="88"/>
      <c r="K23432" s="88"/>
    </row>
    <row r="23433" spans="2:11" ht="12" hidden="1" customHeight="1" x14ac:dyDescent="0.2">
      <c r="B23433" s="88"/>
      <c r="C23433" s="88"/>
      <c r="D23433" s="88"/>
      <c r="E23433" s="88"/>
      <c r="F23433" s="88"/>
      <c r="G23433" s="88"/>
      <c r="H23433" s="88"/>
      <c r="I23433" s="88"/>
      <c r="J23433" s="88"/>
      <c r="K23433" s="88"/>
    </row>
    <row r="23434" spans="2:11" ht="12" hidden="1" customHeight="1" x14ac:dyDescent="0.2">
      <c r="B23434" s="88"/>
      <c r="C23434" s="88"/>
      <c r="D23434" s="88"/>
      <c r="E23434" s="88"/>
      <c r="F23434" s="88"/>
      <c r="G23434" s="88"/>
      <c r="H23434" s="88"/>
      <c r="I23434" s="88"/>
      <c r="J23434" s="88"/>
      <c r="K23434" s="88"/>
    </row>
    <row r="23435" spans="2:11" ht="12" hidden="1" customHeight="1" x14ac:dyDescent="0.2">
      <c r="B23435" s="88"/>
      <c r="C23435" s="88"/>
      <c r="D23435" s="88"/>
      <c r="E23435" s="88"/>
      <c r="F23435" s="88"/>
      <c r="G23435" s="88"/>
      <c r="H23435" s="88"/>
      <c r="I23435" s="88"/>
      <c r="J23435" s="88"/>
      <c r="K23435" s="88"/>
    </row>
    <row r="23436" spans="2:11" ht="12" hidden="1" customHeight="1" x14ac:dyDescent="0.2">
      <c r="B23436" s="88"/>
      <c r="C23436" s="88"/>
      <c r="D23436" s="88"/>
      <c r="E23436" s="88"/>
      <c r="F23436" s="88"/>
      <c r="G23436" s="88"/>
      <c r="H23436" s="88"/>
      <c r="I23436" s="88"/>
      <c r="J23436" s="88"/>
      <c r="K23436" s="88"/>
    </row>
    <row r="23437" spans="2:11" ht="12" hidden="1" customHeight="1" x14ac:dyDescent="0.2">
      <c r="B23437" s="88"/>
      <c r="C23437" s="88"/>
      <c r="D23437" s="88"/>
      <c r="E23437" s="88"/>
      <c r="F23437" s="88"/>
      <c r="G23437" s="88"/>
      <c r="H23437" s="88"/>
      <c r="I23437" s="88"/>
      <c r="J23437" s="88"/>
      <c r="K23437" s="88"/>
    </row>
    <row r="23438" spans="2:11" ht="12" hidden="1" customHeight="1" x14ac:dyDescent="0.2">
      <c r="B23438" s="88"/>
      <c r="C23438" s="88"/>
      <c r="D23438" s="88"/>
      <c r="E23438" s="88"/>
      <c r="F23438" s="88"/>
      <c r="G23438" s="88"/>
      <c r="H23438" s="88"/>
      <c r="I23438" s="88"/>
      <c r="J23438" s="88"/>
      <c r="K23438" s="88"/>
    </row>
    <row r="23439" spans="2:11" ht="12" hidden="1" customHeight="1" x14ac:dyDescent="0.2">
      <c r="B23439" s="88"/>
      <c r="C23439" s="88"/>
      <c r="D23439" s="88"/>
      <c r="E23439" s="88"/>
      <c r="F23439" s="88"/>
      <c r="G23439" s="88"/>
      <c r="H23439" s="88"/>
      <c r="I23439" s="88"/>
      <c r="J23439" s="88"/>
      <c r="K23439" s="88"/>
    </row>
    <row r="23440" spans="2:11" ht="12" hidden="1" customHeight="1" x14ac:dyDescent="0.2">
      <c r="B23440" s="88"/>
      <c r="C23440" s="88"/>
      <c r="D23440" s="88"/>
      <c r="E23440" s="88"/>
      <c r="F23440" s="88"/>
      <c r="G23440" s="88"/>
      <c r="H23440" s="88"/>
      <c r="I23440" s="88"/>
      <c r="J23440" s="88"/>
      <c r="K23440" s="88"/>
    </row>
    <row r="23441" spans="2:11" ht="12" hidden="1" customHeight="1" x14ac:dyDescent="0.2">
      <c r="B23441" s="88"/>
      <c r="C23441" s="88"/>
      <c r="D23441" s="88"/>
      <c r="E23441" s="88"/>
      <c r="F23441" s="88"/>
      <c r="G23441" s="88"/>
      <c r="H23441" s="88"/>
      <c r="I23441" s="88"/>
      <c r="J23441" s="88"/>
      <c r="K23441" s="88"/>
    </row>
    <row r="23442" spans="2:11" ht="12" hidden="1" customHeight="1" x14ac:dyDescent="0.2">
      <c r="B23442" s="88"/>
      <c r="C23442" s="88"/>
      <c r="D23442" s="88"/>
      <c r="E23442" s="88"/>
      <c r="F23442" s="88"/>
      <c r="G23442" s="88"/>
      <c r="H23442" s="88"/>
      <c r="I23442" s="88"/>
      <c r="J23442" s="88"/>
      <c r="K23442" s="88"/>
    </row>
    <row r="23443" spans="2:11" ht="12" hidden="1" customHeight="1" x14ac:dyDescent="0.2">
      <c r="B23443" s="88"/>
      <c r="C23443" s="88"/>
      <c r="D23443" s="88"/>
      <c r="E23443" s="88"/>
      <c r="F23443" s="88"/>
      <c r="G23443" s="88"/>
      <c r="H23443" s="88"/>
      <c r="I23443" s="88"/>
      <c r="J23443" s="88"/>
      <c r="K23443" s="88"/>
    </row>
    <row r="23444" spans="2:11" ht="12" hidden="1" customHeight="1" x14ac:dyDescent="0.2">
      <c r="B23444" s="88"/>
      <c r="C23444" s="88"/>
      <c r="D23444" s="88"/>
      <c r="E23444" s="88"/>
      <c r="F23444" s="88"/>
      <c r="G23444" s="88"/>
      <c r="H23444" s="88"/>
      <c r="I23444" s="88"/>
      <c r="J23444" s="88"/>
      <c r="K23444" s="88"/>
    </row>
    <row r="23445" spans="2:11" ht="12" hidden="1" customHeight="1" x14ac:dyDescent="0.2">
      <c r="B23445" s="88"/>
      <c r="C23445" s="88"/>
      <c r="D23445" s="88"/>
      <c r="E23445" s="88"/>
      <c r="F23445" s="88"/>
      <c r="G23445" s="88"/>
      <c r="H23445" s="88"/>
      <c r="I23445" s="88"/>
      <c r="J23445" s="88"/>
      <c r="K23445" s="88"/>
    </row>
    <row r="23446" spans="2:11" ht="12" hidden="1" customHeight="1" x14ac:dyDescent="0.2">
      <c r="B23446" s="88"/>
      <c r="C23446" s="88"/>
      <c r="D23446" s="88"/>
      <c r="E23446" s="88"/>
      <c r="F23446" s="88"/>
      <c r="G23446" s="88"/>
      <c r="H23446" s="88"/>
      <c r="I23446" s="88"/>
      <c r="J23446" s="88"/>
      <c r="K23446" s="88"/>
    </row>
    <row r="23447" spans="2:11" ht="12" hidden="1" customHeight="1" x14ac:dyDescent="0.2">
      <c r="B23447" s="88"/>
      <c r="C23447" s="88"/>
      <c r="D23447" s="88"/>
      <c r="E23447" s="88"/>
      <c r="F23447" s="88"/>
      <c r="G23447" s="88"/>
      <c r="H23447" s="88"/>
      <c r="I23447" s="88"/>
      <c r="J23447" s="88"/>
      <c r="K23447" s="88"/>
    </row>
    <row r="23448" spans="2:11" ht="12" hidden="1" customHeight="1" x14ac:dyDescent="0.2">
      <c r="B23448" s="88"/>
      <c r="C23448" s="88"/>
      <c r="D23448" s="88"/>
      <c r="E23448" s="88"/>
      <c r="F23448" s="88"/>
      <c r="G23448" s="88"/>
      <c r="H23448" s="88"/>
      <c r="I23448" s="88"/>
      <c r="J23448" s="88"/>
      <c r="K23448" s="88"/>
    </row>
    <row r="23449" spans="2:11" ht="12" hidden="1" customHeight="1" x14ac:dyDescent="0.2">
      <c r="B23449" s="88"/>
      <c r="C23449" s="88"/>
      <c r="D23449" s="88"/>
      <c r="E23449" s="88"/>
      <c r="F23449" s="88"/>
      <c r="G23449" s="88"/>
      <c r="H23449" s="88"/>
      <c r="I23449" s="88"/>
      <c r="J23449" s="88"/>
      <c r="K23449" s="88"/>
    </row>
    <row r="23450" spans="2:11" ht="12" hidden="1" customHeight="1" x14ac:dyDescent="0.2">
      <c r="B23450" s="88"/>
      <c r="C23450" s="88"/>
      <c r="D23450" s="88"/>
      <c r="E23450" s="88"/>
      <c r="F23450" s="88"/>
      <c r="G23450" s="88"/>
      <c r="H23450" s="88"/>
      <c r="I23450" s="88"/>
      <c r="J23450" s="88"/>
      <c r="K23450" s="88"/>
    </row>
    <row r="23451" spans="2:11" ht="12" hidden="1" customHeight="1" x14ac:dyDescent="0.2">
      <c r="B23451" s="88"/>
      <c r="C23451" s="88"/>
      <c r="D23451" s="88"/>
      <c r="E23451" s="88"/>
      <c r="F23451" s="88"/>
      <c r="G23451" s="88"/>
      <c r="H23451" s="88"/>
      <c r="I23451" s="88"/>
      <c r="J23451" s="88"/>
      <c r="K23451" s="88"/>
    </row>
    <row r="23452" spans="2:11" ht="12" hidden="1" customHeight="1" x14ac:dyDescent="0.2">
      <c r="B23452" s="88"/>
      <c r="C23452" s="88"/>
      <c r="D23452" s="88"/>
      <c r="E23452" s="88"/>
      <c r="F23452" s="88"/>
      <c r="G23452" s="88"/>
      <c r="H23452" s="88"/>
      <c r="I23452" s="88"/>
      <c r="J23452" s="88"/>
      <c r="K23452" s="88"/>
    </row>
    <row r="23453" spans="2:11" ht="12" hidden="1" customHeight="1" x14ac:dyDescent="0.2">
      <c r="B23453" s="88"/>
      <c r="C23453" s="88"/>
      <c r="D23453" s="88"/>
      <c r="E23453" s="88"/>
      <c r="F23453" s="88"/>
      <c r="G23453" s="88"/>
      <c r="H23453" s="88"/>
      <c r="I23453" s="88"/>
      <c r="J23453" s="88"/>
      <c r="K23453" s="88"/>
    </row>
    <row r="23454" spans="2:11" ht="12" hidden="1" customHeight="1" x14ac:dyDescent="0.2">
      <c r="B23454" s="88"/>
      <c r="C23454" s="88"/>
      <c r="D23454" s="88"/>
      <c r="E23454" s="88"/>
      <c r="F23454" s="88"/>
      <c r="G23454" s="88"/>
      <c r="H23454" s="88"/>
      <c r="I23454" s="88"/>
      <c r="J23454" s="88"/>
      <c r="K23454" s="88"/>
    </row>
    <row r="23455" spans="2:11" ht="12" hidden="1" customHeight="1" x14ac:dyDescent="0.2">
      <c r="B23455" s="88"/>
      <c r="C23455" s="88"/>
      <c r="D23455" s="88"/>
      <c r="E23455" s="88"/>
      <c r="F23455" s="88"/>
      <c r="G23455" s="88"/>
      <c r="H23455" s="88"/>
      <c r="I23455" s="88"/>
      <c r="J23455" s="88"/>
      <c r="K23455" s="88"/>
    </row>
    <row r="23456" spans="2:11" ht="12" hidden="1" customHeight="1" x14ac:dyDescent="0.2">
      <c r="B23456" s="88"/>
      <c r="C23456" s="88"/>
      <c r="D23456" s="88"/>
      <c r="E23456" s="88"/>
      <c r="F23456" s="88"/>
      <c r="G23456" s="88"/>
      <c r="H23456" s="88"/>
      <c r="I23456" s="88"/>
      <c r="J23456" s="88"/>
      <c r="K23456" s="88"/>
    </row>
    <row r="23457" spans="2:11" ht="12" hidden="1" customHeight="1" x14ac:dyDescent="0.2">
      <c r="B23457" s="88"/>
      <c r="C23457" s="88"/>
      <c r="D23457" s="88"/>
      <c r="E23457" s="88"/>
      <c r="F23457" s="88"/>
      <c r="G23457" s="88"/>
      <c r="H23457" s="88"/>
      <c r="I23457" s="88"/>
      <c r="J23457" s="88"/>
      <c r="K23457" s="88"/>
    </row>
    <row r="23458" spans="2:11" ht="12" hidden="1" customHeight="1" x14ac:dyDescent="0.2">
      <c r="B23458" s="88"/>
      <c r="C23458" s="88"/>
      <c r="D23458" s="88"/>
      <c r="E23458" s="88"/>
      <c r="F23458" s="88"/>
      <c r="G23458" s="88"/>
      <c r="H23458" s="88"/>
      <c r="I23458" s="88"/>
      <c r="J23458" s="88"/>
      <c r="K23458" s="88"/>
    </row>
    <row r="23459" spans="2:11" ht="12" hidden="1" customHeight="1" x14ac:dyDescent="0.2">
      <c r="B23459" s="88"/>
      <c r="C23459" s="88"/>
      <c r="D23459" s="88"/>
      <c r="E23459" s="88"/>
      <c r="F23459" s="88"/>
      <c r="G23459" s="88"/>
      <c r="H23459" s="88"/>
      <c r="I23459" s="88"/>
      <c r="J23459" s="88"/>
      <c r="K23459" s="88"/>
    </row>
    <row r="23460" spans="2:11" ht="12" hidden="1" customHeight="1" x14ac:dyDescent="0.2">
      <c r="B23460" s="88"/>
      <c r="C23460" s="88"/>
      <c r="D23460" s="88"/>
      <c r="E23460" s="88"/>
      <c r="F23460" s="88"/>
      <c r="G23460" s="88"/>
      <c r="H23460" s="88"/>
      <c r="I23460" s="88"/>
      <c r="J23460" s="88"/>
      <c r="K23460" s="88"/>
    </row>
    <row r="23461" spans="2:11" ht="12" hidden="1" customHeight="1" x14ac:dyDescent="0.2">
      <c r="B23461" s="88"/>
      <c r="C23461" s="88"/>
      <c r="D23461" s="88"/>
      <c r="E23461" s="88"/>
      <c r="F23461" s="88"/>
      <c r="G23461" s="88"/>
      <c r="H23461" s="88"/>
      <c r="I23461" s="88"/>
      <c r="J23461" s="88"/>
      <c r="K23461" s="88"/>
    </row>
    <row r="23462" spans="2:11" ht="12" hidden="1" customHeight="1" x14ac:dyDescent="0.2">
      <c r="B23462" s="88"/>
      <c r="C23462" s="88"/>
      <c r="D23462" s="88"/>
      <c r="E23462" s="88"/>
      <c r="F23462" s="88"/>
      <c r="G23462" s="88"/>
      <c r="H23462" s="88"/>
      <c r="I23462" s="88"/>
      <c r="J23462" s="88"/>
      <c r="K23462" s="88"/>
    </row>
    <row r="23463" spans="2:11" ht="12" hidden="1" customHeight="1" x14ac:dyDescent="0.2">
      <c r="B23463" s="88"/>
      <c r="C23463" s="88"/>
      <c r="D23463" s="88"/>
      <c r="E23463" s="88"/>
      <c r="F23463" s="88"/>
      <c r="G23463" s="88"/>
      <c r="H23463" s="88"/>
      <c r="I23463" s="88"/>
      <c r="J23463" s="88"/>
      <c r="K23463" s="88"/>
    </row>
    <row r="23464" spans="2:11" ht="12" hidden="1" customHeight="1" x14ac:dyDescent="0.2">
      <c r="B23464" s="88"/>
      <c r="C23464" s="88"/>
      <c r="D23464" s="88"/>
      <c r="E23464" s="88"/>
      <c r="F23464" s="88"/>
      <c r="G23464" s="88"/>
      <c r="H23464" s="88"/>
      <c r="I23464" s="88"/>
      <c r="J23464" s="88"/>
      <c r="K23464" s="88"/>
    </row>
    <row r="23465" spans="2:11" ht="12" hidden="1" customHeight="1" x14ac:dyDescent="0.2">
      <c r="B23465" s="88"/>
      <c r="C23465" s="88"/>
      <c r="D23465" s="88"/>
      <c r="E23465" s="88"/>
      <c r="F23465" s="88"/>
      <c r="G23465" s="88"/>
      <c r="H23465" s="88"/>
      <c r="I23465" s="88"/>
      <c r="J23465" s="88"/>
      <c r="K23465" s="88"/>
    </row>
    <row r="23466" spans="2:11" ht="12" hidden="1" customHeight="1" x14ac:dyDescent="0.2">
      <c r="B23466" s="88"/>
      <c r="C23466" s="88"/>
      <c r="D23466" s="88"/>
      <c r="E23466" s="88"/>
      <c r="F23466" s="88"/>
      <c r="G23466" s="88"/>
      <c r="H23466" s="88"/>
      <c r="I23466" s="88"/>
      <c r="J23466" s="88"/>
      <c r="K23466" s="88"/>
    </row>
    <row r="23467" spans="2:11" ht="12" hidden="1" customHeight="1" x14ac:dyDescent="0.2">
      <c r="B23467" s="88"/>
      <c r="C23467" s="88"/>
      <c r="D23467" s="88"/>
      <c r="E23467" s="88"/>
      <c r="F23467" s="88"/>
      <c r="G23467" s="88"/>
      <c r="H23467" s="88"/>
      <c r="I23467" s="88"/>
      <c r="J23467" s="88"/>
      <c r="K23467" s="88"/>
    </row>
    <row r="23468" spans="2:11" ht="12" hidden="1" customHeight="1" x14ac:dyDescent="0.2">
      <c r="B23468" s="88"/>
      <c r="C23468" s="88"/>
      <c r="D23468" s="88"/>
      <c r="E23468" s="88"/>
      <c r="F23468" s="88"/>
      <c r="G23468" s="88"/>
      <c r="H23468" s="88"/>
      <c r="I23468" s="88"/>
      <c r="J23468" s="88"/>
      <c r="K23468" s="88"/>
    </row>
    <row r="23469" spans="2:11" ht="12" hidden="1" customHeight="1" x14ac:dyDescent="0.2">
      <c r="B23469" s="88"/>
      <c r="C23469" s="88"/>
      <c r="D23469" s="88"/>
      <c r="E23469" s="88"/>
      <c r="F23469" s="88"/>
      <c r="G23469" s="88"/>
      <c r="H23469" s="88"/>
      <c r="I23469" s="88"/>
      <c r="J23469" s="88"/>
      <c r="K23469" s="88"/>
    </row>
    <row r="23470" spans="2:11" ht="12" hidden="1" customHeight="1" x14ac:dyDescent="0.2">
      <c r="B23470" s="88"/>
      <c r="C23470" s="88"/>
      <c r="D23470" s="88"/>
      <c r="E23470" s="88"/>
      <c r="F23470" s="88"/>
      <c r="G23470" s="88"/>
      <c r="H23470" s="88"/>
      <c r="I23470" s="88"/>
      <c r="J23470" s="88"/>
      <c r="K23470" s="88"/>
    </row>
    <row r="23471" spans="2:11" ht="12" hidden="1" customHeight="1" x14ac:dyDescent="0.2">
      <c r="B23471" s="88"/>
      <c r="C23471" s="88"/>
      <c r="D23471" s="88"/>
      <c r="E23471" s="88"/>
      <c r="F23471" s="88"/>
      <c r="G23471" s="88"/>
      <c r="H23471" s="88"/>
      <c r="I23471" s="88"/>
      <c r="J23471" s="88"/>
      <c r="K23471" s="88"/>
    </row>
    <row r="23472" spans="2:11" ht="12" hidden="1" customHeight="1" x14ac:dyDescent="0.2">
      <c r="B23472" s="88"/>
      <c r="C23472" s="88"/>
      <c r="D23472" s="88"/>
      <c r="E23472" s="88"/>
      <c r="F23472" s="88"/>
      <c r="G23472" s="88"/>
      <c r="H23472" s="88"/>
      <c r="I23472" s="88"/>
      <c r="J23472" s="88"/>
      <c r="K23472" s="88"/>
    </row>
    <row r="23473" spans="2:11" ht="12" hidden="1" customHeight="1" x14ac:dyDescent="0.2">
      <c r="B23473" s="88"/>
      <c r="C23473" s="88"/>
      <c r="D23473" s="88"/>
      <c r="E23473" s="88"/>
      <c r="F23473" s="88"/>
      <c r="G23473" s="88"/>
      <c r="H23473" s="88"/>
      <c r="I23473" s="88"/>
      <c r="J23473" s="88"/>
      <c r="K23473" s="88"/>
    </row>
    <row r="23474" spans="2:11" ht="12" hidden="1" customHeight="1" x14ac:dyDescent="0.2">
      <c r="B23474" s="88"/>
      <c r="C23474" s="88"/>
      <c r="D23474" s="88"/>
      <c r="E23474" s="88"/>
      <c r="F23474" s="88"/>
      <c r="G23474" s="88"/>
      <c r="H23474" s="88"/>
      <c r="I23474" s="88"/>
      <c r="J23474" s="88"/>
      <c r="K23474" s="88"/>
    </row>
    <row r="23475" spans="2:11" ht="12" hidden="1" customHeight="1" x14ac:dyDescent="0.2">
      <c r="B23475" s="88"/>
      <c r="C23475" s="88"/>
      <c r="D23475" s="88"/>
      <c r="E23475" s="88"/>
      <c r="F23475" s="88"/>
      <c r="G23475" s="88"/>
      <c r="H23475" s="88"/>
      <c r="I23475" s="88"/>
      <c r="J23475" s="88"/>
      <c r="K23475" s="88"/>
    </row>
    <row r="23476" spans="2:11" ht="12" hidden="1" customHeight="1" x14ac:dyDescent="0.2">
      <c r="B23476" s="88"/>
      <c r="C23476" s="88"/>
      <c r="D23476" s="88"/>
      <c r="E23476" s="88"/>
      <c r="F23476" s="88"/>
      <c r="G23476" s="88"/>
      <c r="H23476" s="88"/>
      <c r="I23476" s="88"/>
      <c r="J23476" s="88"/>
      <c r="K23476" s="88"/>
    </row>
    <row r="23477" spans="2:11" ht="12" hidden="1" customHeight="1" x14ac:dyDescent="0.2">
      <c r="B23477" s="88"/>
      <c r="C23477" s="88"/>
      <c r="D23477" s="88"/>
      <c r="E23477" s="88"/>
      <c r="F23477" s="88"/>
      <c r="G23477" s="88"/>
      <c r="H23477" s="88"/>
      <c r="I23477" s="88"/>
      <c r="J23477" s="88"/>
      <c r="K23477" s="88"/>
    </row>
    <row r="23478" spans="2:11" ht="12" hidden="1" customHeight="1" x14ac:dyDescent="0.2">
      <c r="B23478" s="88"/>
      <c r="C23478" s="88"/>
      <c r="D23478" s="88"/>
      <c r="E23478" s="88"/>
      <c r="F23478" s="88"/>
      <c r="G23478" s="88"/>
      <c r="H23478" s="88"/>
      <c r="I23478" s="88"/>
      <c r="J23478" s="88"/>
      <c r="K23478" s="88"/>
    </row>
    <row r="23479" spans="2:11" ht="12" hidden="1" customHeight="1" x14ac:dyDescent="0.2">
      <c r="B23479" s="88"/>
      <c r="C23479" s="88"/>
      <c r="D23479" s="88"/>
      <c r="E23479" s="88"/>
      <c r="F23479" s="88"/>
      <c r="G23479" s="88"/>
      <c r="H23479" s="88"/>
      <c r="I23479" s="88"/>
      <c r="J23479" s="88"/>
      <c r="K23479" s="88"/>
    </row>
    <row r="23480" spans="2:11" ht="12" hidden="1" customHeight="1" x14ac:dyDescent="0.2">
      <c r="B23480" s="88"/>
      <c r="C23480" s="88"/>
      <c r="D23480" s="88"/>
      <c r="E23480" s="88"/>
      <c r="F23480" s="88"/>
      <c r="G23480" s="88"/>
      <c r="H23480" s="88"/>
      <c r="I23480" s="88"/>
      <c r="J23480" s="88"/>
      <c r="K23480" s="88"/>
    </row>
    <row r="23481" spans="2:11" ht="12" hidden="1" customHeight="1" x14ac:dyDescent="0.2">
      <c r="B23481" s="88"/>
      <c r="C23481" s="88"/>
      <c r="D23481" s="88"/>
      <c r="E23481" s="88"/>
      <c r="F23481" s="88"/>
      <c r="G23481" s="88"/>
      <c r="H23481" s="88"/>
      <c r="I23481" s="88"/>
      <c r="J23481" s="88"/>
      <c r="K23481" s="88"/>
    </row>
    <row r="23482" spans="2:11" ht="12" hidden="1" customHeight="1" x14ac:dyDescent="0.2">
      <c r="B23482" s="88"/>
      <c r="C23482" s="88"/>
      <c r="D23482" s="88"/>
      <c r="E23482" s="88"/>
      <c r="F23482" s="88"/>
      <c r="G23482" s="88"/>
      <c r="H23482" s="88"/>
      <c r="I23482" s="88"/>
      <c r="J23482" s="88"/>
      <c r="K23482" s="88"/>
    </row>
    <row r="23483" spans="2:11" ht="12" hidden="1" customHeight="1" x14ac:dyDescent="0.2">
      <c r="B23483" s="88"/>
      <c r="C23483" s="88"/>
      <c r="D23483" s="88"/>
      <c r="E23483" s="88"/>
      <c r="F23483" s="88"/>
      <c r="G23483" s="88"/>
      <c r="H23483" s="88"/>
      <c r="I23483" s="88"/>
      <c r="J23483" s="88"/>
      <c r="K23483" s="88"/>
    </row>
    <row r="23484" spans="2:11" ht="12" hidden="1" customHeight="1" x14ac:dyDescent="0.2">
      <c r="B23484" s="88"/>
      <c r="C23484" s="88"/>
      <c r="D23484" s="88"/>
      <c r="E23484" s="88"/>
      <c r="F23484" s="88"/>
      <c r="G23484" s="88"/>
      <c r="H23484" s="88"/>
      <c r="I23484" s="88"/>
      <c r="J23484" s="88"/>
      <c r="K23484" s="88"/>
    </row>
    <row r="23485" spans="2:11" ht="12" hidden="1" customHeight="1" x14ac:dyDescent="0.2">
      <c r="B23485" s="88"/>
      <c r="C23485" s="88"/>
      <c r="D23485" s="88"/>
      <c r="E23485" s="88"/>
      <c r="F23485" s="88"/>
      <c r="G23485" s="88"/>
      <c r="H23485" s="88"/>
      <c r="I23485" s="88"/>
      <c r="J23485" s="88"/>
      <c r="K23485" s="88"/>
    </row>
    <row r="23486" spans="2:11" ht="12" hidden="1" customHeight="1" x14ac:dyDescent="0.2">
      <c r="B23486" s="88"/>
      <c r="C23486" s="88"/>
      <c r="D23486" s="88"/>
      <c r="E23486" s="88"/>
      <c r="F23486" s="88"/>
      <c r="G23486" s="88"/>
      <c r="H23486" s="88"/>
      <c r="I23486" s="88"/>
      <c r="J23486" s="88"/>
      <c r="K23486" s="88"/>
    </row>
    <row r="23487" spans="2:11" ht="12" hidden="1" customHeight="1" x14ac:dyDescent="0.2">
      <c r="B23487" s="88"/>
      <c r="C23487" s="88"/>
      <c r="D23487" s="88"/>
      <c r="E23487" s="88"/>
      <c r="F23487" s="88"/>
      <c r="G23487" s="88"/>
      <c r="H23487" s="88"/>
      <c r="I23487" s="88"/>
      <c r="J23487" s="88"/>
      <c r="K23487" s="88"/>
    </row>
    <row r="23488" spans="2:11" ht="12" hidden="1" customHeight="1" x14ac:dyDescent="0.2">
      <c r="B23488" s="88"/>
      <c r="C23488" s="88"/>
      <c r="D23488" s="88"/>
      <c r="E23488" s="88"/>
      <c r="F23488" s="88"/>
      <c r="G23488" s="88"/>
      <c r="H23488" s="88"/>
      <c r="I23488" s="88"/>
      <c r="J23488" s="88"/>
      <c r="K23488" s="88"/>
    </row>
    <row r="23489" spans="2:11" ht="12" hidden="1" customHeight="1" x14ac:dyDescent="0.2">
      <c r="B23489" s="88"/>
      <c r="C23489" s="88"/>
      <c r="D23489" s="88"/>
      <c r="E23489" s="88"/>
      <c r="F23489" s="88"/>
      <c r="G23489" s="88"/>
      <c r="H23489" s="88"/>
      <c r="I23489" s="88"/>
      <c r="J23489" s="88"/>
      <c r="K23489" s="88"/>
    </row>
    <row r="23490" spans="2:11" ht="12" hidden="1" customHeight="1" x14ac:dyDescent="0.2">
      <c r="B23490" s="88"/>
      <c r="C23490" s="88"/>
      <c r="D23490" s="88"/>
      <c r="E23490" s="88"/>
      <c r="F23490" s="88"/>
      <c r="G23490" s="88"/>
      <c r="H23490" s="88"/>
      <c r="I23490" s="88"/>
      <c r="J23490" s="88"/>
      <c r="K23490" s="88"/>
    </row>
    <row r="23491" spans="2:11" ht="12" hidden="1" customHeight="1" x14ac:dyDescent="0.2">
      <c r="B23491" s="88"/>
      <c r="C23491" s="88"/>
      <c r="D23491" s="88"/>
      <c r="E23491" s="88"/>
      <c r="F23491" s="88"/>
      <c r="G23491" s="88"/>
      <c r="H23491" s="88"/>
      <c r="I23491" s="88"/>
      <c r="J23491" s="88"/>
      <c r="K23491" s="88"/>
    </row>
    <row r="23492" spans="2:11" ht="12" hidden="1" customHeight="1" x14ac:dyDescent="0.2">
      <c r="B23492" s="88"/>
      <c r="C23492" s="88"/>
      <c r="D23492" s="88"/>
      <c r="E23492" s="88"/>
      <c r="F23492" s="88"/>
      <c r="G23492" s="88"/>
      <c r="H23492" s="88"/>
      <c r="I23492" s="88"/>
      <c r="J23492" s="88"/>
      <c r="K23492" s="88"/>
    </row>
    <row r="23493" spans="2:11" ht="12" hidden="1" customHeight="1" x14ac:dyDescent="0.2">
      <c r="B23493" s="88"/>
      <c r="C23493" s="88"/>
      <c r="D23493" s="88"/>
      <c r="E23493" s="88"/>
      <c r="F23493" s="88"/>
      <c r="G23493" s="88"/>
      <c r="H23493" s="88"/>
      <c r="I23493" s="88"/>
      <c r="J23493" s="88"/>
      <c r="K23493" s="88"/>
    </row>
    <row r="23494" spans="2:11" ht="12" hidden="1" customHeight="1" x14ac:dyDescent="0.2">
      <c r="B23494" s="88"/>
      <c r="C23494" s="88"/>
      <c r="D23494" s="88"/>
      <c r="E23494" s="88"/>
      <c r="F23494" s="88"/>
      <c r="G23494" s="88"/>
      <c r="H23494" s="88"/>
      <c r="I23494" s="88"/>
      <c r="J23494" s="88"/>
      <c r="K23494" s="88"/>
    </row>
    <row r="23495" spans="2:11" ht="12" hidden="1" customHeight="1" x14ac:dyDescent="0.2">
      <c r="B23495" s="88"/>
      <c r="C23495" s="88"/>
      <c r="D23495" s="88"/>
      <c r="E23495" s="88"/>
      <c r="F23495" s="88"/>
      <c r="G23495" s="88"/>
      <c r="H23495" s="88"/>
      <c r="I23495" s="88"/>
      <c r="J23495" s="88"/>
      <c r="K23495" s="88"/>
    </row>
    <row r="23496" spans="2:11" ht="12" hidden="1" customHeight="1" x14ac:dyDescent="0.2">
      <c r="B23496" s="88"/>
      <c r="C23496" s="88"/>
      <c r="D23496" s="88"/>
      <c r="E23496" s="88"/>
      <c r="F23496" s="88"/>
      <c r="G23496" s="88"/>
      <c r="H23496" s="88"/>
      <c r="I23496" s="88"/>
      <c r="J23496" s="88"/>
      <c r="K23496" s="88"/>
    </row>
    <row r="23497" spans="2:11" ht="12" hidden="1" customHeight="1" x14ac:dyDescent="0.2">
      <c r="B23497" s="88"/>
      <c r="C23497" s="88"/>
      <c r="D23497" s="88"/>
      <c r="E23497" s="88"/>
      <c r="F23497" s="88"/>
      <c r="G23497" s="88"/>
      <c r="H23497" s="88"/>
      <c r="I23497" s="88"/>
      <c r="J23497" s="88"/>
      <c r="K23497" s="88"/>
    </row>
    <row r="23498" spans="2:11" ht="12" hidden="1" customHeight="1" x14ac:dyDescent="0.2">
      <c r="B23498" s="88"/>
      <c r="C23498" s="88"/>
      <c r="D23498" s="88"/>
      <c r="E23498" s="88"/>
      <c r="F23498" s="88"/>
      <c r="G23498" s="88"/>
      <c r="H23498" s="88"/>
      <c r="I23498" s="88"/>
      <c r="J23498" s="88"/>
      <c r="K23498" s="88"/>
    </row>
    <row r="23499" spans="2:11" ht="12" hidden="1" customHeight="1" x14ac:dyDescent="0.2">
      <c r="B23499" s="88"/>
      <c r="C23499" s="88"/>
      <c r="D23499" s="88"/>
      <c r="E23499" s="88"/>
      <c r="F23499" s="88"/>
      <c r="G23499" s="88"/>
      <c r="H23499" s="88"/>
      <c r="I23499" s="88"/>
      <c r="J23499" s="88"/>
      <c r="K23499" s="88"/>
    </row>
    <row r="23500" spans="2:11" ht="12" hidden="1" customHeight="1" x14ac:dyDescent="0.2">
      <c r="B23500" s="88"/>
      <c r="C23500" s="88"/>
      <c r="D23500" s="88"/>
      <c r="E23500" s="88"/>
      <c r="F23500" s="88"/>
      <c r="G23500" s="88"/>
      <c r="H23500" s="88"/>
      <c r="I23500" s="88"/>
      <c r="J23500" s="88"/>
      <c r="K23500" s="88"/>
    </row>
    <row r="23501" spans="2:11" ht="12" hidden="1" customHeight="1" x14ac:dyDescent="0.2">
      <c r="B23501" s="88"/>
      <c r="C23501" s="88"/>
      <c r="D23501" s="88"/>
      <c r="E23501" s="88"/>
      <c r="F23501" s="88"/>
      <c r="G23501" s="88"/>
      <c r="H23501" s="88"/>
      <c r="I23501" s="88"/>
      <c r="J23501" s="88"/>
      <c r="K23501" s="88"/>
    </row>
    <row r="23502" spans="2:11" ht="12" hidden="1" customHeight="1" x14ac:dyDescent="0.2">
      <c r="B23502" s="88"/>
      <c r="C23502" s="88"/>
      <c r="D23502" s="88"/>
      <c r="E23502" s="88"/>
      <c r="F23502" s="88"/>
      <c r="G23502" s="88"/>
      <c r="H23502" s="88"/>
      <c r="I23502" s="88"/>
      <c r="J23502" s="88"/>
      <c r="K23502" s="88"/>
    </row>
    <row r="23503" spans="2:11" ht="12" hidden="1" customHeight="1" x14ac:dyDescent="0.2">
      <c r="B23503" s="88"/>
      <c r="C23503" s="88"/>
      <c r="D23503" s="88"/>
      <c r="E23503" s="88"/>
      <c r="F23503" s="88"/>
      <c r="G23503" s="88"/>
      <c r="H23503" s="88"/>
      <c r="I23503" s="88"/>
      <c r="J23503" s="88"/>
      <c r="K23503" s="88"/>
    </row>
    <row r="23504" spans="2:11" ht="12" hidden="1" customHeight="1" x14ac:dyDescent="0.2">
      <c r="B23504" s="88"/>
      <c r="C23504" s="88"/>
      <c r="D23504" s="88"/>
      <c r="E23504" s="88"/>
      <c r="F23504" s="88"/>
      <c r="G23504" s="88"/>
      <c r="H23504" s="88"/>
      <c r="I23504" s="88"/>
      <c r="J23504" s="88"/>
      <c r="K23504" s="88"/>
    </row>
    <row r="23505" spans="2:11" ht="12" hidden="1" customHeight="1" x14ac:dyDescent="0.2">
      <c r="B23505" s="88"/>
      <c r="C23505" s="88"/>
      <c r="D23505" s="88"/>
      <c r="E23505" s="88"/>
      <c r="F23505" s="88"/>
      <c r="G23505" s="88"/>
      <c r="H23505" s="88"/>
      <c r="I23505" s="88"/>
      <c r="J23505" s="88"/>
      <c r="K23505" s="88"/>
    </row>
    <row r="23506" spans="2:11" ht="12" hidden="1" customHeight="1" x14ac:dyDescent="0.2">
      <c r="B23506" s="88"/>
      <c r="C23506" s="88"/>
      <c r="D23506" s="88"/>
      <c r="E23506" s="88"/>
      <c r="F23506" s="88"/>
      <c r="G23506" s="88"/>
      <c r="H23506" s="88"/>
      <c r="I23506" s="88"/>
      <c r="J23506" s="88"/>
      <c r="K23506" s="88"/>
    </row>
    <row r="23507" spans="2:11" ht="12" hidden="1" customHeight="1" x14ac:dyDescent="0.2">
      <c r="B23507" s="88"/>
      <c r="C23507" s="88"/>
      <c r="D23507" s="88"/>
      <c r="E23507" s="88"/>
      <c r="F23507" s="88"/>
      <c r="G23507" s="88"/>
      <c r="H23507" s="88"/>
      <c r="I23507" s="88"/>
      <c r="J23507" s="88"/>
      <c r="K23507" s="88"/>
    </row>
    <row r="23508" spans="2:11" ht="12" hidden="1" customHeight="1" x14ac:dyDescent="0.2">
      <c r="B23508" s="88"/>
      <c r="C23508" s="88"/>
      <c r="D23508" s="88"/>
      <c r="E23508" s="88"/>
      <c r="F23508" s="88"/>
      <c r="G23508" s="88"/>
      <c r="H23508" s="88"/>
      <c r="I23508" s="88"/>
      <c r="J23508" s="88"/>
      <c r="K23508" s="88"/>
    </row>
    <row r="23509" spans="2:11" ht="12" hidden="1" customHeight="1" x14ac:dyDescent="0.2">
      <c r="B23509" s="88"/>
      <c r="C23509" s="88"/>
      <c r="D23509" s="88"/>
      <c r="E23509" s="88"/>
      <c r="F23509" s="88"/>
      <c r="G23509" s="88"/>
      <c r="H23509" s="88"/>
      <c r="I23509" s="88"/>
      <c r="J23509" s="88"/>
      <c r="K23509" s="88"/>
    </row>
    <row r="23510" spans="2:11" ht="12" hidden="1" customHeight="1" x14ac:dyDescent="0.2">
      <c r="B23510" s="88"/>
      <c r="C23510" s="88"/>
      <c r="D23510" s="88"/>
      <c r="E23510" s="88"/>
      <c r="F23510" s="88"/>
      <c r="G23510" s="88"/>
      <c r="H23510" s="88"/>
      <c r="I23510" s="88"/>
      <c r="J23510" s="88"/>
      <c r="K23510" s="88"/>
    </row>
    <row r="23511" spans="2:11" ht="12" hidden="1" customHeight="1" x14ac:dyDescent="0.2">
      <c r="B23511" s="88"/>
      <c r="C23511" s="88"/>
      <c r="D23511" s="88"/>
      <c r="E23511" s="88"/>
      <c r="F23511" s="88"/>
      <c r="G23511" s="88"/>
      <c r="H23511" s="88"/>
      <c r="I23511" s="88"/>
      <c r="J23511" s="88"/>
      <c r="K23511" s="88"/>
    </row>
    <row r="23512" spans="2:11" ht="12" hidden="1" customHeight="1" x14ac:dyDescent="0.2">
      <c r="B23512" s="88"/>
      <c r="C23512" s="88"/>
      <c r="D23512" s="88"/>
      <c r="E23512" s="88"/>
      <c r="F23512" s="88"/>
      <c r="G23512" s="88"/>
      <c r="H23512" s="88"/>
      <c r="I23512" s="88"/>
      <c r="J23512" s="88"/>
      <c r="K23512" s="88"/>
    </row>
    <row r="23513" spans="2:11" ht="12" hidden="1" customHeight="1" x14ac:dyDescent="0.2">
      <c r="B23513" s="88"/>
      <c r="C23513" s="88"/>
      <c r="D23513" s="88"/>
      <c r="E23513" s="88"/>
      <c r="F23513" s="88"/>
      <c r="G23513" s="88"/>
      <c r="H23513" s="88"/>
      <c r="I23513" s="88"/>
      <c r="J23513" s="88"/>
      <c r="K23513" s="88"/>
    </row>
    <row r="23514" spans="2:11" ht="12" hidden="1" customHeight="1" x14ac:dyDescent="0.2">
      <c r="B23514" s="88"/>
      <c r="C23514" s="88"/>
      <c r="D23514" s="88"/>
      <c r="E23514" s="88"/>
      <c r="F23514" s="88"/>
      <c r="G23514" s="88"/>
      <c r="H23514" s="88"/>
      <c r="I23514" s="88"/>
      <c r="J23514" s="88"/>
      <c r="K23514" s="88"/>
    </row>
    <row r="23515" spans="2:11" ht="12" hidden="1" customHeight="1" x14ac:dyDescent="0.2">
      <c r="B23515" s="88"/>
      <c r="C23515" s="88"/>
      <c r="D23515" s="88"/>
      <c r="E23515" s="88"/>
      <c r="F23515" s="88"/>
      <c r="G23515" s="88"/>
      <c r="H23515" s="88"/>
      <c r="I23515" s="88"/>
      <c r="J23515" s="88"/>
      <c r="K23515" s="88"/>
    </row>
    <row r="23516" spans="2:11" ht="12" hidden="1" customHeight="1" x14ac:dyDescent="0.2">
      <c r="B23516" s="88"/>
      <c r="C23516" s="88"/>
      <c r="D23516" s="88"/>
      <c r="E23516" s="88"/>
      <c r="F23516" s="88"/>
      <c r="G23516" s="88"/>
      <c r="H23516" s="88"/>
      <c r="I23516" s="88"/>
      <c r="J23516" s="88"/>
      <c r="K23516" s="88"/>
    </row>
    <row r="23517" spans="2:11" ht="12" hidden="1" customHeight="1" x14ac:dyDescent="0.2">
      <c r="B23517" s="88"/>
      <c r="C23517" s="88"/>
      <c r="D23517" s="88"/>
      <c r="E23517" s="88"/>
      <c r="F23517" s="88"/>
      <c r="G23517" s="88"/>
      <c r="H23517" s="88"/>
      <c r="I23517" s="88"/>
      <c r="J23517" s="88"/>
      <c r="K23517" s="88"/>
    </row>
    <row r="23518" spans="2:11" ht="12" hidden="1" customHeight="1" x14ac:dyDescent="0.2">
      <c r="B23518" s="88"/>
      <c r="C23518" s="88"/>
      <c r="D23518" s="88"/>
      <c r="E23518" s="88"/>
      <c r="F23518" s="88"/>
      <c r="G23518" s="88"/>
      <c r="H23518" s="88"/>
      <c r="I23518" s="88"/>
      <c r="J23518" s="88"/>
      <c r="K23518" s="88"/>
    </row>
    <row r="23519" spans="2:11" ht="12" hidden="1" customHeight="1" x14ac:dyDescent="0.2">
      <c r="B23519" s="88"/>
      <c r="C23519" s="88"/>
      <c r="D23519" s="88"/>
      <c r="E23519" s="88"/>
      <c r="F23519" s="88"/>
      <c r="G23519" s="88"/>
      <c r="H23519" s="88"/>
      <c r="I23519" s="88"/>
      <c r="J23519" s="88"/>
      <c r="K23519" s="88"/>
    </row>
    <row r="23520" spans="2:11" ht="12" hidden="1" customHeight="1" x14ac:dyDescent="0.2">
      <c r="B23520" s="88"/>
      <c r="C23520" s="88"/>
      <c r="D23520" s="88"/>
      <c r="E23520" s="88"/>
      <c r="F23520" s="88"/>
      <c r="G23520" s="88"/>
      <c r="H23520" s="88"/>
      <c r="I23520" s="88"/>
      <c r="J23520" s="88"/>
      <c r="K23520" s="88"/>
    </row>
    <row r="23521" spans="2:11" ht="12" hidden="1" customHeight="1" x14ac:dyDescent="0.2">
      <c r="B23521" s="88"/>
      <c r="C23521" s="88"/>
      <c r="D23521" s="88"/>
      <c r="E23521" s="88"/>
      <c r="F23521" s="88"/>
      <c r="G23521" s="88"/>
      <c r="H23521" s="88"/>
      <c r="I23521" s="88"/>
      <c r="J23521" s="88"/>
      <c r="K23521" s="88"/>
    </row>
    <row r="23522" spans="2:11" ht="12" hidden="1" customHeight="1" x14ac:dyDescent="0.2">
      <c r="B23522" s="88"/>
      <c r="C23522" s="88"/>
      <c r="D23522" s="88"/>
      <c r="E23522" s="88"/>
      <c r="F23522" s="88"/>
      <c r="G23522" s="88"/>
      <c r="H23522" s="88"/>
      <c r="I23522" s="88"/>
      <c r="J23522" s="88"/>
      <c r="K23522" s="88"/>
    </row>
    <row r="23523" spans="2:11" ht="12" hidden="1" customHeight="1" x14ac:dyDescent="0.2">
      <c r="B23523" s="88"/>
      <c r="C23523" s="88"/>
      <c r="D23523" s="88"/>
      <c r="E23523" s="88"/>
      <c r="F23523" s="88"/>
      <c r="G23523" s="88"/>
      <c r="H23523" s="88"/>
      <c r="I23523" s="88"/>
      <c r="J23523" s="88"/>
      <c r="K23523" s="88"/>
    </row>
    <row r="23524" spans="2:11" ht="12" hidden="1" customHeight="1" x14ac:dyDescent="0.2">
      <c r="B23524" s="88"/>
      <c r="C23524" s="88"/>
      <c r="D23524" s="88"/>
      <c r="E23524" s="88"/>
      <c r="F23524" s="88"/>
      <c r="G23524" s="88"/>
      <c r="H23524" s="88"/>
      <c r="I23524" s="88"/>
      <c r="J23524" s="88"/>
      <c r="K23524" s="88"/>
    </row>
    <row r="23525" spans="2:11" ht="12" hidden="1" customHeight="1" x14ac:dyDescent="0.2">
      <c r="B23525" s="88"/>
      <c r="C23525" s="88"/>
      <c r="D23525" s="88"/>
      <c r="E23525" s="88"/>
      <c r="F23525" s="88"/>
      <c r="G23525" s="88"/>
      <c r="H23525" s="88"/>
      <c r="I23525" s="88"/>
      <c r="J23525" s="88"/>
      <c r="K23525" s="88"/>
    </row>
    <row r="23526" spans="2:11" ht="12" hidden="1" customHeight="1" x14ac:dyDescent="0.2">
      <c r="B23526" s="88"/>
      <c r="C23526" s="88"/>
      <c r="D23526" s="88"/>
      <c r="E23526" s="88"/>
      <c r="F23526" s="88"/>
      <c r="G23526" s="88"/>
      <c r="H23526" s="88"/>
      <c r="I23526" s="88"/>
      <c r="J23526" s="88"/>
      <c r="K23526" s="88"/>
    </row>
    <row r="23527" spans="2:11" ht="12" hidden="1" customHeight="1" x14ac:dyDescent="0.2">
      <c r="B23527" s="88"/>
      <c r="C23527" s="88"/>
      <c r="D23527" s="88"/>
      <c r="E23527" s="88"/>
      <c r="F23527" s="88"/>
      <c r="G23527" s="88"/>
      <c r="H23527" s="88"/>
      <c r="I23527" s="88"/>
      <c r="J23527" s="88"/>
      <c r="K23527" s="88"/>
    </row>
    <row r="23528" spans="2:11" ht="12" hidden="1" customHeight="1" x14ac:dyDescent="0.2">
      <c r="B23528" s="88"/>
      <c r="C23528" s="88"/>
      <c r="D23528" s="88"/>
      <c r="E23528" s="88"/>
      <c r="F23528" s="88"/>
      <c r="G23528" s="88"/>
      <c r="H23528" s="88"/>
      <c r="I23528" s="88"/>
      <c r="J23528" s="88"/>
      <c r="K23528" s="88"/>
    </row>
    <row r="23529" spans="2:11" ht="12" hidden="1" customHeight="1" x14ac:dyDescent="0.2">
      <c r="B23529" s="88"/>
      <c r="C23529" s="88"/>
      <c r="D23529" s="88"/>
      <c r="E23529" s="88"/>
      <c r="F23529" s="88"/>
      <c r="G23529" s="88"/>
      <c r="H23529" s="88"/>
      <c r="I23529" s="88"/>
      <c r="J23529" s="88"/>
      <c r="K23529" s="88"/>
    </row>
    <row r="23530" spans="2:11" ht="12" hidden="1" customHeight="1" x14ac:dyDescent="0.2">
      <c r="B23530" s="88"/>
      <c r="C23530" s="88"/>
      <c r="D23530" s="88"/>
      <c r="E23530" s="88"/>
      <c r="F23530" s="88"/>
      <c r="G23530" s="88"/>
      <c r="H23530" s="88"/>
      <c r="I23530" s="88"/>
      <c r="J23530" s="88"/>
      <c r="K23530" s="88"/>
    </row>
    <row r="23531" spans="2:11" ht="12" hidden="1" customHeight="1" x14ac:dyDescent="0.2">
      <c r="B23531" s="88"/>
      <c r="C23531" s="88"/>
      <c r="D23531" s="88"/>
      <c r="E23531" s="88"/>
      <c r="F23531" s="88"/>
      <c r="G23531" s="88"/>
      <c r="H23531" s="88"/>
      <c r="I23531" s="88"/>
      <c r="J23531" s="88"/>
      <c r="K23531" s="88"/>
    </row>
    <row r="23532" spans="2:11" ht="12" hidden="1" customHeight="1" x14ac:dyDescent="0.2">
      <c r="B23532" s="88"/>
      <c r="C23532" s="88"/>
      <c r="D23532" s="88"/>
      <c r="E23532" s="88"/>
      <c r="F23532" s="88"/>
      <c r="G23532" s="88"/>
      <c r="H23532" s="88"/>
      <c r="I23532" s="88"/>
      <c r="J23532" s="88"/>
      <c r="K23532" s="88"/>
    </row>
    <row r="23533" spans="2:11" ht="12" hidden="1" customHeight="1" x14ac:dyDescent="0.2">
      <c r="B23533" s="88"/>
      <c r="C23533" s="88"/>
      <c r="D23533" s="88"/>
      <c r="E23533" s="88"/>
      <c r="F23533" s="88"/>
      <c r="G23533" s="88"/>
      <c r="H23533" s="88"/>
      <c r="I23533" s="88"/>
      <c r="J23533" s="88"/>
      <c r="K23533" s="88"/>
    </row>
    <row r="23534" spans="2:11" ht="12" hidden="1" customHeight="1" x14ac:dyDescent="0.2">
      <c r="B23534" s="88"/>
      <c r="C23534" s="88"/>
      <c r="D23534" s="88"/>
      <c r="E23534" s="88"/>
      <c r="F23534" s="88"/>
      <c r="G23534" s="88"/>
      <c r="H23534" s="88"/>
      <c r="I23534" s="88"/>
      <c r="J23534" s="88"/>
      <c r="K23534" s="88"/>
    </row>
    <row r="23535" spans="2:11" ht="12" hidden="1" customHeight="1" x14ac:dyDescent="0.2">
      <c r="B23535" s="88"/>
      <c r="C23535" s="88"/>
      <c r="D23535" s="88"/>
      <c r="E23535" s="88"/>
      <c r="F23535" s="88"/>
      <c r="G23535" s="88"/>
      <c r="H23535" s="88"/>
      <c r="I23535" s="88"/>
      <c r="J23535" s="88"/>
      <c r="K23535" s="88"/>
    </row>
    <row r="23536" spans="2:11" ht="12" hidden="1" customHeight="1" x14ac:dyDescent="0.2">
      <c r="B23536" s="88"/>
      <c r="C23536" s="88"/>
      <c r="D23536" s="88"/>
      <c r="E23536" s="88"/>
      <c r="F23536" s="88"/>
      <c r="G23536" s="88"/>
      <c r="H23536" s="88"/>
      <c r="I23536" s="88"/>
      <c r="J23536" s="88"/>
      <c r="K23536" s="88"/>
    </row>
    <row r="23537" spans="2:11" ht="12" hidden="1" customHeight="1" x14ac:dyDescent="0.2">
      <c r="B23537" s="88"/>
      <c r="C23537" s="88"/>
      <c r="D23537" s="88"/>
      <c r="E23537" s="88"/>
      <c r="F23537" s="88"/>
      <c r="G23537" s="88"/>
      <c r="H23537" s="88"/>
      <c r="I23537" s="88"/>
      <c r="J23537" s="88"/>
      <c r="K23537" s="88"/>
    </row>
    <row r="23538" spans="2:11" ht="12" hidden="1" customHeight="1" x14ac:dyDescent="0.2">
      <c r="B23538" s="88"/>
      <c r="C23538" s="88"/>
      <c r="D23538" s="88"/>
      <c r="E23538" s="88"/>
      <c r="F23538" s="88"/>
      <c r="G23538" s="88"/>
      <c r="H23538" s="88"/>
      <c r="I23538" s="88"/>
      <c r="J23538" s="88"/>
      <c r="K23538" s="88"/>
    </row>
    <row r="23539" spans="2:11" ht="12" hidden="1" customHeight="1" x14ac:dyDescent="0.2">
      <c r="B23539" s="88"/>
      <c r="C23539" s="88"/>
      <c r="D23539" s="88"/>
      <c r="E23539" s="88"/>
      <c r="F23539" s="88"/>
      <c r="G23539" s="88"/>
      <c r="H23539" s="88"/>
      <c r="I23539" s="88"/>
      <c r="J23539" s="88"/>
      <c r="K23539" s="88"/>
    </row>
    <row r="23540" spans="2:11" ht="12" hidden="1" customHeight="1" x14ac:dyDescent="0.2">
      <c r="B23540" s="88"/>
      <c r="C23540" s="88"/>
      <c r="D23540" s="88"/>
      <c r="E23540" s="88"/>
      <c r="F23540" s="88"/>
      <c r="G23540" s="88"/>
      <c r="H23540" s="88"/>
      <c r="I23540" s="88"/>
      <c r="J23540" s="88"/>
      <c r="K23540" s="88"/>
    </row>
    <row r="23541" spans="2:11" ht="12" hidden="1" customHeight="1" x14ac:dyDescent="0.2">
      <c r="B23541" s="88"/>
      <c r="C23541" s="88"/>
      <c r="D23541" s="88"/>
      <c r="E23541" s="88"/>
      <c r="F23541" s="88"/>
      <c r="G23541" s="88"/>
      <c r="H23541" s="88"/>
      <c r="I23541" s="88"/>
      <c r="J23541" s="88"/>
      <c r="K23541" s="88"/>
    </row>
    <row r="23542" spans="2:11" ht="12" hidden="1" customHeight="1" x14ac:dyDescent="0.2">
      <c r="B23542" s="88"/>
      <c r="C23542" s="88"/>
      <c r="D23542" s="88"/>
      <c r="E23542" s="88"/>
      <c r="F23542" s="88"/>
      <c r="G23542" s="88"/>
      <c r="H23542" s="88"/>
      <c r="I23542" s="88"/>
      <c r="J23542" s="88"/>
      <c r="K23542" s="88"/>
    </row>
    <row r="23543" spans="2:11" ht="12" hidden="1" customHeight="1" x14ac:dyDescent="0.2">
      <c r="B23543" s="88"/>
      <c r="C23543" s="88"/>
      <c r="D23543" s="88"/>
      <c r="E23543" s="88"/>
      <c r="F23543" s="88"/>
      <c r="G23543" s="88"/>
      <c r="H23543" s="88"/>
      <c r="I23543" s="88"/>
      <c r="J23543" s="88"/>
      <c r="K23543" s="88"/>
    </row>
    <row r="23544" spans="2:11" ht="12" hidden="1" customHeight="1" x14ac:dyDescent="0.2">
      <c r="B23544" s="88"/>
      <c r="C23544" s="88"/>
      <c r="D23544" s="88"/>
      <c r="E23544" s="88"/>
      <c r="F23544" s="88"/>
      <c r="G23544" s="88"/>
      <c r="H23544" s="88"/>
      <c r="I23544" s="88"/>
      <c r="J23544" s="88"/>
      <c r="K23544" s="88"/>
    </row>
    <row r="23545" spans="2:11" ht="12" hidden="1" customHeight="1" x14ac:dyDescent="0.2">
      <c r="B23545" s="88"/>
      <c r="C23545" s="88"/>
      <c r="D23545" s="88"/>
      <c r="E23545" s="88"/>
      <c r="F23545" s="88"/>
      <c r="G23545" s="88"/>
      <c r="H23545" s="88"/>
      <c r="I23545" s="88"/>
      <c r="J23545" s="88"/>
      <c r="K23545" s="88"/>
    </row>
    <row r="23546" spans="2:11" ht="12" hidden="1" customHeight="1" x14ac:dyDescent="0.2">
      <c r="B23546" s="88"/>
      <c r="C23546" s="88"/>
      <c r="D23546" s="88"/>
      <c r="E23546" s="88"/>
      <c r="F23546" s="88"/>
      <c r="G23546" s="88"/>
      <c r="H23546" s="88"/>
      <c r="I23546" s="88"/>
      <c r="J23546" s="88"/>
      <c r="K23546" s="88"/>
    </row>
    <row r="23547" spans="2:11" ht="12" hidden="1" customHeight="1" x14ac:dyDescent="0.2">
      <c r="B23547" s="88"/>
      <c r="C23547" s="88"/>
      <c r="D23547" s="88"/>
      <c r="E23547" s="88"/>
      <c r="F23547" s="88"/>
      <c r="G23547" s="88"/>
      <c r="H23547" s="88"/>
      <c r="I23547" s="88"/>
      <c r="J23547" s="88"/>
      <c r="K23547" s="88"/>
    </row>
    <row r="23548" spans="2:11" ht="12" hidden="1" customHeight="1" x14ac:dyDescent="0.2">
      <c r="B23548" s="88"/>
      <c r="C23548" s="88"/>
      <c r="D23548" s="88"/>
      <c r="E23548" s="88"/>
      <c r="F23548" s="88"/>
      <c r="G23548" s="88"/>
      <c r="H23548" s="88"/>
      <c r="I23548" s="88"/>
      <c r="J23548" s="88"/>
      <c r="K23548" s="88"/>
    </row>
    <row r="23549" spans="2:11" ht="12" hidden="1" customHeight="1" x14ac:dyDescent="0.2">
      <c r="B23549" s="88"/>
      <c r="C23549" s="88"/>
      <c r="D23549" s="88"/>
      <c r="E23549" s="88"/>
      <c r="F23549" s="88"/>
      <c r="G23549" s="88"/>
      <c r="H23549" s="88"/>
      <c r="I23549" s="88"/>
      <c r="J23549" s="88"/>
      <c r="K23549" s="88"/>
    </row>
    <row r="23550" spans="2:11" ht="12" hidden="1" customHeight="1" x14ac:dyDescent="0.2">
      <c r="B23550" s="88"/>
      <c r="C23550" s="88"/>
      <c r="D23550" s="88"/>
      <c r="E23550" s="88"/>
      <c r="F23550" s="88"/>
      <c r="G23550" s="88"/>
      <c r="H23550" s="88"/>
      <c r="I23550" s="88"/>
      <c r="J23550" s="88"/>
      <c r="K23550" s="88"/>
    </row>
    <row r="23551" spans="2:11" ht="12" hidden="1" customHeight="1" x14ac:dyDescent="0.2">
      <c r="B23551" s="88"/>
      <c r="C23551" s="88"/>
      <c r="D23551" s="88"/>
      <c r="E23551" s="88"/>
      <c r="F23551" s="88"/>
      <c r="G23551" s="88"/>
      <c r="H23551" s="88"/>
      <c r="I23551" s="88"/>
      <c r="J23551" s="88"/>
      <c r="K23551" s="88"/>
    </row>
    <row r="23552" spans="2:11" ht="12" hidden="1" customHeight="1" x14ac:dyDescent="0.2">
      <c r="B23552" s="88"/>
      <c r="C23552" s="88"/>
      <c r="D23552" s="88"/>
      <c r="E23552" s="88"/>
      <c r="F23552" s="88"/>
      <c r="G23552" s="88"/>
      <c r="H23552" s="88"/>
      <c r="I23552" s="88"/>
      <c r="J23552" s="88"/>
      <c r="K23552" s="88"/>
    </row>
    <row r="23553" spans="2:11" ht="12" hidden="1" customHeight="1" x14ac:dyDescent="0.2">
      <c r="B23553" s="88"/>
      <c r="C23553" s="88"/>
      <c r="D23553" s="88"/>
      <c r="E23553" s="88"/>
      <c r="F23553" s="88"/>
      <c r="G23553" s="88"/>
      <c r="H23553" s="88"/>
      <c r="I23553" s="88"/>
      <c r="J23553" s="88"/>
      <c r="K23553" s="88"/>
    </row>
    <row r="23554" spans="2:11" ht="12" hidden="1" customHeight="1" x14ac:dyDescent="0.2">
      <c r="B23554" s="88"/>
      <c r="C23554" s="88"/>
      <c r="D23554" s="88"/>
      <c r="E23554" s="88"/>
      <c r="F23554" s="88"/>
      <c r="G23554" s="88"/>
      <c r="H23554" s="88"/>
      <c r="I23554" s="88"/>
      <c r="J23554" s="88"/>
      <c r="K23554" s="88"/>
    </row>
    <row r="23555" spans="2:11" ht="12" hidden="1" customHeight="1" x14ac:dyDescent="0.2">
      <c r="B23555" s="88"/>
      <c r="C23555" s="88"/>
      <c r="D23555" s="88"/>
      <c r="E23555" s="88"/>
      <c r="F23555" s="88"/>
      <c r="G23555" s="88"/>
      <c r="H23555" s="88"/>
      <c r="I23555" s="88"/>
      <c r="J23555" s="88"/>
      <c r="K23555" s="88"/>
    </row>
    <row r="23556" spans="2:11" ht="12" hidden="1" customHeight="1" x14ac:dyDescent="0.2">
      <c r="B23556" s="88"/>
      <c r="C23556" s="88"/>
      <c r="D23556" s="88"/>
      <c r="E23556" s="88"/>
      <c r="F23556" s="88"/>
      <c r="G23556" s="88"/>
      <c r="H23556" s="88"/>
      <c r="I23556" s="88"/>
      <c r="J23556" s="88"/>
      <c r="K23556" s="88"/>
    </row>
    <row r="23557" spans="2:11" ht="12" hidden="1" customHeight="1" x14ac:dyDescent="0.2">
      <c r="B23557" s="88"/>
      <c r="C23557" s="88"/>
      <c r="D23557" s="88"/>
      <c r="E23557" s="88"/>
      <c r="F23557" s="88"/>
      <c r="G23557" s="88"/>
      <c r="H23557" s="88"/>
      <c r="I23557" s="88"/>
      <c r="J23557" s="88"/>
      <c r="K23557" s="88"/>
    </row>
    <row r="23558" spans="2:11" ht="12" hidden="1" customHeight="1" x14ac:dyDescent="0.2">
      <c r="B23558" s="88"/>
      <c r="C23558" s="88"/>
      <c r="D23558" s="88"/>
      <c r="E23558" s="88"/>
      <c r="F23558" s="88"/>
      <c r="G23558" s="88"/>
      <c r="H23558" s="88"/>
      <c r="I23558" s="88"/>
      <c r="J23558" s="88"/>
      <c r="K23558" s="88"/>
    </row>
    <row r="23559" spans="2:11" ht="12" hidden="1" customHeight="1" x14ac:dyDescent="0.2">
      <c r="B23559" s="88"/>
      <c r="C23559" s="88"/>
      <c r="D23559" s="88"/>
      <c r="E23559" s="88"/>
      <c r="F23559" s="88"/>
      <c r="G23559" s="88"/>
      <c r="H23559" s="88"/>
      <c r="I23559" s="88"/>
      <c r="J23559" s="88"/>
      <c r="K23559" s="88"/>
    </row>
    <row r="23560" spans="2:11" ht="12" hidden="1" customHeight="1" x14ac:dyDescent="0.2">
      <c r="B23560" s="88"/>
      <c r="C23560" s="88"/>
      <c r="D23560" s="88"/>
      <c r="E23560" s="88"/>
      <c r="F23560" s="88"/>
      <c r="G23560" s="88"/>
      <c r="H23560" s="88"/>
      <c r="I23560" s="88"/>
      <c r="J23560" s="88"/>
      <c r="K23560" s="88"/>
    </row>
    <row r="23561" spans="2:11" ht="12" hidden="1" customHeight="1" x14ac:dyDescent="0.2">
      <c r="B23561" s="88"/>
      <c r="C23561" s="88"/>
      <c r="D23561" s="88"/>
      <c r="E23561" s="88"/>
      <c r="F23561" s="88"/>
      <c r="G23561" s="88"/>
      <c r="H23561" s="88"/>
      <c r="I23561" s="88"/>
      <c r="J23561" s="88"/>
      <c r="K23561" s="88"/>
    </row>
    <row r="23562" spans="2:11" ht="12" hidden="1" customHeight="1" x14ac:dyDescent="0.2">
      <c r="B23562" s="88"/>
      <c r="C23562" s="88"/>
      <c r="D23562" s="88"/>
      <c r="E23562" s="88"/>
      <c r="F23562" s="88"/>
      <c r="G23562" s="88"/>
      <c r="H23562" s="88"/>
      <c r="I23562" s="88"/>
      <c r="J23562" s="88"/>
      <c r="K23562" s="88"/>
    </row>
    <row r="23563" spans="2:11" ht="12" hidden="1" customHeight="1" x14ac:dyDescent="0.2">
      <c r="B23563" s="88"/>
      <c r="C23563" s="88"/>
      <c r="D23563" s="88"/>
      <c r="E23563" s="88"/>
      <c r="F23563" s="88"/>
      <c r="G23563" s="88"/>
      <c r="H23563" s="88"/>
      <c r="I23563" s="88"/>
      <c r="J23563" s="88"/>
      <c r="K23563" s="88"/>
    </row>
    <row r="23564" spans="2:11" ht="12" hidden="1" customHeight="1" x14ac:dyDescent="0.2">
      <c r="B23564" s="88"/>
      <c r="C23564" s="88"/>
      <c r="D23564" s="88"/>
      <c r="E23564" s="88"/>
      <c r="F23564" s="88"/>
      <c r="G23564" s="88"/>
      <c r="H23564" s="88"/>
      <c r="I23564" s="88"/>
      <c r="J23564" s="88"/>
      <c r="K23564" s="88"/>
    </row>
    <row r="23565" spans="2:11" ht="12" hidden="1" customHeight="1" x14ac:dyDescent="0.2">
      <c r="B23565" s="88"/>
      <c r="C23565" s="88"/>
      <c r="D23565" s="88"/>
      <c r="E23565" s="88"/>
      <c r="F23565" s="88"/>
      <c r="G23565" s="88"/>
      <c r="H23565" s="88"/>
      <c r="I23565" s="88"/>
      <c r="J23565" s="88"/>
      <c r="K23565" s="88"/>
    </row>
    <row r="23566" spans="2:11" ht="12" hidden="1" customHeight="1" x14ac:dyDescent="0.2">
      <c r="B23566" s="88"/>
      <c r="C23566" s="88"/>
      <c r="D23566" s="88"/>
      <c r="E23566" s="88"/>
      <c r="F23566" s="88"/>
      <c r="G23566" s="88"/>
      <c r="H23566" s="88"/>
      <c r="I23566" s="88"/>
      <c r="J23566" s="88"/>
      <c r="K23566" s="88"/>
    </row>
    <row r="23567" spans="2:11" ht="12" hidden="1" customHeight="1" x14ac:dyDescent="0.2">
      <c r="B23567" s="88"/>
      <c r="C23567" s="88"/>
      <c r="D23567" s="88"/>
      <c r="E23567" s="88"/>
      <c r="F23567" s="88"/>
      <c r="G23567" s="88"/>
      <c r="H23567" s="88"/>
      <c r="I23567" s="88"/>
      <c r="J23567" s="88"/>
      <c r="K23567" s="88"/>
    </row>
    <row r="23568" spans="2:11" ht="12" hidden="1" customHeight="1" x14ac:dyDescent="0.2">
      <c r="B23568" s="88"/>
      <c r="C23568" s="88"/>
      <c r="D23568" s="88"/>
      <c r="E23568" s="88"/>
      <c r="F23568" s="88"/>
      <c r="G23568" s="88"/>
      <c r="H23568" s="88"/>
      <c r="I23568" s="88"/>
      <c r="J23568" s="88"/>
      <c r="K23568" s="88"/>
    </row>
    <row r="23569" spans="2:11" ht="12" hidden="1" customHeight="1" x14ac:dyDescent="0.2">
      <c r="B23569" s="88"/>
      <c r="C23569" s="88"/>
      <c r="D23569" s="88"/>
      <c r="E23569" s="88"/>
      <c r="F23569" s="88"/>
      <c r="G23569" s="88"/>
      <c r="H23569" s="88"/>
      <c r="I23569" s="88"/>
      <c r="J23569" s="88"/>
      <c r="K23569" s="88"/>
    </row>
    <row r="23570" spans="2:11" ht="12" hidden="1" customHeight="1" x14ac:dyDescent="0.2">
      <c r="B23570" s="88"/>
      <c r="C23570" s="88"/>
      <c r="D23570" s="88"/>
      <c r="E23570" s="88"/>
      <c r="F23570" s="88"/>
      <c r="G23570" s="88"/>
      <c r="H23570" s="88"/>
      <c r="I23570" s="88"/>
      <c r="J23570" s="88"/>
      <c r="K23570" s="88"/>
    </row>
    <row r="23571" spans="2:11" ht="12" hidden="1" customHeight="1" x14ac:dyDescent="0.2">
      <c r="B23571" s="88"/>
      <c r="C23571" s="88"/>
      <c r="D23571" s="88"/>
      <c r="E23571" s="88"/>
      <c r="F23571" s="88"/>
      <c r="G23571" s="88"/>
      <c r="H23571" s="88"/>
      <c r="I23571" s="88"/>
      <c r="J23571" s="88"/>
      <c r="K23571" s="88"/>
    </row>
    <row r="23572" spans="2:11" ht="12" hidden="1" customHeight="1" x14ac:dyDescent="0.2">
      <c r="B23572" s="88"/>
      <c r="C23572" s="88"/>
      <c r="D23572" s="88"/>
      <c r="E23572" s="88"/>
      <c r="F23572" s="88"/>
      <c r="G23572" s="88"/>
      <c r="H23572" s="88"/>
      <c r="I23572" s="88"/>
      <c r="J23572" s="88"/>
      <c r="K23572" s="88"/>
    </row>
    <row r="23573" spans="2:11" ht="12" hidden="1" customHeight="1" x14ac:dyDescent="0.2">
      <c r="B23573" s="88"/>
      <c r="C23573" s="88"/>
      <c r="D23573" s="88"/>
      <c r="E23573" s="88"/>
      <c r="F23573" s="88"/>
      <c r="G23573" s="88"/>
      <c r="H23573" s="88"/>
      <c r="I23573" s="88"/>
      <c r="J23573" s="88"/>
      <c r="K23573" s="88"/>
    </row>
    <row r="23574" spans="2:11" ht="12" hidden="1" customHeight="1" x14ac:dyDescent="0.2">
      <c r="B23574" s="88"/>
      <c r="C23574" s="88"/>
      <c r="D23574" s="88"/>
      <c r="E23574" s="88"/>
      <c r="F23574" s="88"/>
      <c r="G23574" s="88"/>
      <c r="H23574" s="88"/>
      <c r="I23574" s="88"/>
      <c r="J23574" s="88"/>
      <c r="K23574" s="88"/>
    </row>
    <row r="23575" spans="2:11" ht="12" hidden="1" customHeight="1" x14ac:dyDescent="0.2">
      <c r="B23575" s="88"/>
      <c r="C23575" s="88"/>
      <c r="D23575" s="88"/>
      <c r="E23575" s="88"/>
      <c r="F23575" s="88"/>
      <c r="G23575" s="88"/>
      <c r="H23575" s="88"/>
      <c r="I23575" s="88"/>
      <c r="J23575" s="88"/>
      <c r="K23575" s="88"/>
    </row>
    <row r="23576" spans="2:11" ht="12" hidden="1" customHeight="1" x14ac:dyDescent="0.2">
      <c r="B23576" s="88"/>
      <c r="C23576" s="88"/>
      <c r="D23576" s="88"/>
      <c r="E23576" s="88"/>
      <c r="F23576" s="88"/>
      <c r="G23576" s="88"/>
      <c r="H23576" s="88"/>
      <c r="I23576" s="88"/>
      <c r="J23576" s="88"/>
      <c r="K23576" s="88"/>
    </row>
    <row r="23577" spans="2:11" ht="12" hidden="1" customHeight="1" x14ac:dyDescent="0.2">
      <c r="B23577" s="88"/>
      <c r="C23577" s="88"/>
      <c r="D23577" s="88"/>
      <c r="E23577" s="88"/>
      <c r="F23577" s="88"/>
      <c r="G23577" s="88"/>
      <c r="H23577" s="88"/>
      <c r="I23577" s="88"/>
      <c r="J23577" s="88"/>
      <c r="K23577" s="88"/>
    </row>
    <row r="23578" spans="2:11" ht="12" hidden="1" customHeight="1" x14ac:dyDescent="0.2">
      <c r="B23578" s="88"/>
      <c r="C23578" s="88"/>
      <c r="D23578" s="88"/>
      <c r="E23578" s="88"/>
      <c r="F23578" s="88"/>
      <c r="G23578" s="88"/>
      <c r="H23578" s="88"/>
      <c r="I23578" s="88"/>
      <c r="J23578" s="88"/>
      <c r="K23578" s="88"/>
    </row>
    <row r="23579" spans="2:11" ht="12" hidden="1" customHeight="1" x14ac:dyDescent="0.2">
      <c r="B23579" s="88"/>
      <c r="C23579" s="88"/>
      <c r="D23579" s="88"/>
      <c r="E23579" s="88"/>
      <c r="F23579" s="88"/>
      <c r="G23579" s="88"/>
      <c r="H23579" s="88"/>
      <c r="I23579" s="88"/>
      <c r="J23579" s="88"/>
      <c r="K23579" s="88"/>
    </row>
    <row r="23580" spans="2:11" ht="12" hidden="1" customHeight="1" x14ac:dyDescent="0.2">
      <c r="B23580" s="88"/>
      <c r="C23580" s="88"/>
      <c r="D23580" s="88"/>
      <c r="E23580" s="88"/>
      <c r="F23580" s="88"/>
      <c r="G23580" s="88"/>
      <c r="H23580" s="88"/>
      <c r="I23580" s="88"/>
      <c r="J23580" s="88"/>
      <c r="K23580" s="88"/>
    </row>
    <row r="23581" spans="2:11" ht="12" hidden="1" customHeight="1" x14ac:dyDescent="0.2">
      <c r="B23581" s="88"/>
      <c r="C23581" s="88"/>
      <c r="D23581" s="88"/>
      <c r="E23581" s="88"/>
      <c r="F23581" s="88"/>
      <c r="G23581" s="88"/>
      <c r="H23581" s="88"/>
      <c r="I23581" s="88"/>
      <c r="J23581" s="88"/>
      <c r="K23581" s="88"/>
    </row>
    <row r="23582" spans="2:11" ht="12" hidden="1" customHeight="1" x14ac:dyDescent="0.2">
      <c r="B23582" s="88"/>
      <c r="C23582" s="88"/>
      <c r="D23582" s="88"/>
      <c r="E23582" s="88"/>
      <c r="F23582" s="88"/>
      <c r="G23582" s="88"/>
      <c r="H23582" s="88"/>
      <c r="I23582" s="88"/>
      <c r="J23582" s="88"/>
      <c r="K23582" s="88"/>
    </row>
    <row r="23583" spans="2:11" ht="12" hidden="1" customHeight="1" x14ac:dyDescent="0.2">
      <c r="B23583" s="88"/>
      <c r="C23583" s="88"/>
      <c r="D23583" s="88"/>
      <c r="E23583" s="88"/>
      <c r="F23583" s="88"/>
      <c r="G23583" s="88"/>
      <c r="H23583" s="88"/>
      <c r="I23583" s="88"/>
      <c r="J23583" s="88"/>
      <c r="K23583" s="88"/>
    </row>
    <row r="23584" spans="2:11" ht="12" hidden="1" customHeight="1" x14ac:dyDescent="0.2">
      <c r="B23584" s="88"/>
      <c r="C23584" s="88"/>
      <c r="D23584" s="88"/>
      <c r="E23584" s="88"/>
      <c r="F23584" s="88"/>
      <c r="G23584" s="88"/>
      <c r="H23584" s="88"/>
      <c r="I23584" s="88"/>
      <c r="J23584" s="88"/>
      <c r="K23584" s="88"/>
    </row>
    <row r="23585" spans="2:11" ht="12" hidden="1" customHeight="1" x14ac:dyDescent="0.2">
      <c r="B23585" s="88"/>
      <c r="C23585" s="88"/>
      <c r="D23585" s="88"/>
      <c r="E23585" s="88"/>
      <c r="F23585" s="88"/>
      <c r="G23585" s="88"/>
      <c r="H23585" s="88"/>
      <c r="I23585" s="88"/>
      <c r="J23585" s="88"/>
      <c r="K23585" s="88"/>
    </row>
    <row r="23586" spans="2:11" ht="12" hidden="1" customHeight="1" x14ac:dyDescent="0.2">
      <c r="B23586" s="88"/>
      <c r="C23586" s="88"/>
      <c r="D23586" s="88"/>
      <c r="E23586" s="88"/>
      <c r="F23586" s="88"/>
      <c r="G23586" s="88"/>
      <c r="H23586" s="88"/>
      <c r="I23586" s="88"/>
      <c r="J23586" s="88"/>
      <c r="K23586" s="88"/>
    </row>
    <row r="23587" spans="2:11" ht="12" hidden="1" customHeight="1" x14ac:dyDescent="0.2">
      <c r="B23587" s="88"/>
      <c r="C23587" s="88"/>
      <c r="D23587" s="88"/>
      <c r="E23587" s="88"/>
      <c r="F23587" s="88"/>
      <c r="G23587" s="88"/>
      <c r="H23587" s="88"/>
      <c r="I23587" s="88"/>
      <c r="J23587" s="88"/>
      <c r="K23587" s="88"/>
    </row>
    <row r="23588" spans="2:11" ht="12" hidden="1" customHeight="1" x14ac:dyDescent="0.2">
      <c r="B23588" s="88"/>
      <c r="C23588" s="88"/>
      <c r="D23588" s="88"/>
      <c r="E23588" s="88"/>
      <c r="F23588" s="88"/>
      <c r="G23588" s="88"/>
      <c r="H23588" s="88"/>
      <c r="I23588" s="88"/>
      <c r="J23588" s="88"/>
      <c r="K23588" s="88"/>
    </row>
    <row r="23589" spans="2:11" ht="12" hidden="1" customHeight="1" x14ac:dyDescent="0.2">
      <c r="B23589" s="88"/>
      <c r="C23589" s="88"/>
      <c r="D23589" s="88"/>
      <c r="E23589" s="88"/>
      <c r="F23589" s="88"/>
      <c r="G23589" s="88"/>
      <c r="H23589" s="88"/>
      <c r="I23589" s="88"/>
      <c r="J23589" s="88"/>
      <c r="K23589" s="88"/>
    </row>
    <row r="23590" spans="2:11" ht="12" hidden="1" customHeight="1" x14ac:dyDescent="0.2">
      <c r="B23590" s="88"/>
      <c r="C23590" s="88"/>
      <c r="D23590" s="88"/>
      <c r="E23590" s="88"/>
      <c r="F23590" s="88"/>
      <c r="G23590" s="88"/>
      <c r="H23590" s="88"/>
      <c r="I23590" s="88"/>
      <c r="J23590" s="88"/>
      <c r="K23590" s="88"/>
    </row>
    <row r="23591" spans="2:11" ht="12" hidden="1" customHeight="1" x14ac:dyDescent="0.2">
      <c r="B23591" s="88"/>
      <c r="C23591" s="88"/>
      <c r="D23591" s="88"/>
      <c r="E23591" s="88"/>
      <c r="F23591" s="88"/>
      <c r="G23591" s="88"/>
      <c r="H23591" s="88"/>
      <c r="I23591" s="88"/>
      <c r="J23591" s="88"/>
      <c r="K23591" s="88"/>
    </row>
    <row r="23592" spans="2:11" ht="12" hidden="1" customHeight="1" x14ac:dyDescent="0.2">
      <c r="B23592" s="88"/>
      <c r="C23592" s="88"/>
      <c r="D23592" s="88"/>
      <c r="E23592" s="88"/>
      <c r="F23592" s="88"/>
      <c r="G23592" s="88"/>
      <c r="H23592" s="88"/>
      <c r="I23592" s="88"/>
      <c r="J23592" s="88"/>
      <c r="K23592" s="88"/>
    </row>
    <row r="23593" spans="2:11" ht="12" hidden="1" customHeight="1" x14ac:dyDescent="0.2">
      <c r="B23593" s="88"/>
      <c r="C23593" s="88"/>
      <c r="D23593" s="88"/>
      <c r="E23593" s="88"/>
      <c r="F23593" s="88"/>
      <c r="G23593" s="88"/>
      <c r="H23593" s="88"/>
      <c r="I23593" s="88"/>
      <c r="J23593" s="88"/>
      <c r="K23593" s="88"/>
    </row>
    <row r="23594" spans="2:11" ht="12" hidden="1" customHeight="1" x14ac:dyDescent="0.2">
      <c r="B23594" s="88"/>
      <c r="C23594" s="88"/>
      <c r="D23594" s="88"/>
      <c r="E23594" s="88"/>
      <c r="F23594" s="88"/>
      <c r="G23594" s="88"/>
      <c r="H23594" s="88"/>
      <c r="I23594" s="88"/>
      <c r="J23594" s="88"/>
      <c r="K23594" s="88"/>
    </row>
    <row r="23595" spans="2:11" ht="12" hidden="1" customHeight="1" x14ac:dyDescent="0.2">
      <c r="B23595" s="88"/>
      <c r="C23595" s="88"/>
      <c r="D23595" s="88"/>
      <c r="E23595" s="88"/>
      <c r="F23595" s="88"/>
      <c r="G23595" s="88"/>
      <c r="H23595" s="88"/>
      <c r="I23595" s="88"/>
      <c r="J23595" s="88"/>
      <c r="K23595" s="88"/>
    </row>
    <row r="23596" spans="2:11" ht="12" hidden="1" customHeight="1" x14ac:dyDescent="0.2">
      <c r="B23596" s="88"/>
      <c r="C23596" s="88"/>
      <c r="D23596" s="88"/>
      <c r="E23596" s="88"/>
      <c r="F23596" s="88"/>
      <c r="G23596" s="88"/>
      <c r="H23596" s="88"/>
      <c r="I23596" s="88"/>
      <c r="J23596" s="88"/>
      <c r="K23596" s="88"/>
    </row>
    <row r="23597" spans="2:11" ht="12" hidden="1" customHeight="1" x14ac:dyDescent="0.2">
      <c r="B23597" s="88"/>
      <c r="C23597" s="88"/>
      <c r="D23597" s="88"/>
      <c r="E23597" s="88"/>
      <c r="F23597" s="88"/>
      <c r="G23597" s="88"/>
      <c r="H23597" s="88"/>
      <c r="I23597" s="88"/>
      <c r="J23597" s="88"/>
      <c r="K23597" s="88"/>
    </row>
    <row r="23598" spans="2:11" ht="12" hidden="1" customHeight="1" x14ac:dyDescent="0.2">
      <c r="B23598" s="88"/>
      <c r="C23598" s="88"/>
      <c r="D23598" s="88"/>
      <c r="E23598" s="88"/>
      <c r="F23598" s="88"/>
      <c r="G23598" s="88"/>
      <c r="H23598" s="88"/>
      <c r="I23598" s="88"/>
      <c r="J23598" s="88"/>
      <c r="K23598" s="88"/>
    </row>
    <row r="23599" spans="2:11" ht="12" hidden="1" customHeight="1" x14ac:dyDescent="0.2">
      <c r="B23599" s="88"/>
      <c r="C23599" s="88"/>
      <c r="D23599" s="88"/>
      <c r="E23599" s="88"/>
      <c r="F23599" s="88"/>
      <c r="G23599" s="88"/>
      <c r="H23599" s="88"/>
      <c r="I23599" s="88"/>
      <c r="J23599" s="88"/>
      <c r="K23599" s="88"/>
    </row>
    <row r="23600" spans="2:11" ht="12" hidden="1" customHeight="1" x14ac:dyDescent="0.2">
      <c r="B23600" s="88"/>
      <c r="C23600" s="88"/>
      <c r="D23600" s="88"/>
      <c r="E23600" s="88"/>
      <c r="F23600" s="88"/>
      <c r="G23600" s="88"/>
      <c r="H23600" s="88"/>
      <c r="I23600" s="88"/>
      <c r="J23600" s="88"/>
      <c r="K23600" s="88"/>
    </row>
    <row r="23601" spans="2:11" ht="12" hidden="1" customHeight="1" x14ac:dyDescent="0.2">
      <c r="B23601" s="88"/>
      <c r="C23601" s="88"/>
      <c r="D23601" s="88"/>
      <c r="E23601" s="88"/>
      <c r="F23601" s="88"/>
      <c r="G23601" s="88"/>
      <c r="H23601" s="88"/>
      <c r="I23601" s="88"/>
      <c r="J23601" s="88"/>
      <c r="K23601" s="88"/>
    </row>
    <row r="23602" spans="2:11" ht="12" hidden="1" customHeight="1" x14ac:dyDescent="0.2">
      <c r="B23602" s="88"/>
      <c r="C23602" s="88"/>
      <c r="D23602" s="88"/>
      <c r="E23602" s="88"/>
      <c r="F23602" s="88"/>
      <c r="G23602" s="88"/>
      <c r="H23602" s="88"/>
      <c r="I23602" s="88"/>
      <c r="J23602" s="88"/>
      <c r="K23602" s="88"/>
    </row>
    <row r="23603" spans="2:11" ht="12" hidden="1" customHeight="1" x14ac:dyDescent="0.2">
      <c r="B23603" s="88"/>
      <c r="C23603" s="88"/>
      <c r="D23603" s="88"/>
      <c r="E23603" s="88"/>
      <c r="F23603" s="88"/>
      <c r="G23603" s="88"/>
      <c r="H23603" s="88"/>
      <c r="I23603" s="88"/>
      <c r="J23603" s="88"/>
      <c r="K23603" s="88"/>
    </row>
    <row r="23604" spans="2:11" ht="12" hidden="1" customHeight="1" x14ac:dyDescent="0.2">
      <c r="B23604" s="88"/>
      <c r="C23604" s="88"/>
      <c r="D23604" s="88"/>
      <c r="E23604" s="88"/>
      <c r="F23604" s="88"/>
      <c r="G23604" s="88"/>
      <c r="H23604" s="88"/>
      <c r="I23604" s="88"/>
      <c r="J23604" s="88"/>
      <c r="K23604" s="88"/>
    </row>
    <row r="23605" spans="2:11" ht="12" hidden="1" customHeight="1" x14ac:dyDescent="0.2">
      <c r="B23605" s="88"/>
      <c r="C23605" s="88"/>
      <c r="D23605" s="88"/>
      <c r="E23605" s="88"/>
      <c r="F23605" s="88"/>
      <c r="G23605" s="88"/>
      <c r="H23605" s="88"/>
      <c r="I23605" s="88"/>
      <c r="J23605" s="88"/>
      <c r="K23605" s="88"/>
    </row>
    <row r="23606" spans="2:11" ht="12" hidden="1" customHeight="1" x14ac:dyDescent="0.2">
      <c r="B23606" s="88"/>
      <c r="C23606" s="88"/>
      <c r="D23606" s="88"/>
      <c r="E23606" s="88"/>
      <c r="F23606" s="88"/>
      <c r="G23606" s="88"/>
      <c r="H23606" s="88"/>
      <c r="I23606" s="88"/>
      <c r="J23606" s="88"/>
      <c r="K23606" s="88"/>
    </row>
    <row r="23607" spans="2:11" ht="12" hidden="1" customHeight="1" x14ac:dyDescent="0.2">
      <c r="B23607" s="88"/>
      <c r="C23607" s="88"/>
      <c r="D23607" s="88"/>
      <c r="E23607" s="88"/>
      <c r="F23607" s="88"/>
      <c r="G23607" s="88"/>
      <c r="H23607" s="88"/>
      <c r="I23607" s="88"/>
      <c r="J23607" s="88"/>
      <c r="K23607" s="88"/>
    </row>
    <row r="23608" spans="2:11" ht="12" hidden="1" customHeight="1" x14ac:dyDescent="0.2">
      <c r="B23608" s="88"/>
      <c r="C23608" s="88"/>
      <c r="D23608" s="88"/>
      <c r="E23608" s="88"/>
      <c r="F23608" s="88"/>
      <c r="G23608" s="88"/>
      <c r="H23608" s="88"/>
      <c r="I23608" s="88"/>
      <c r="J23608" s="88"/>
      <c r="K23608" s="88"/>
    </row>
    <row r="23609" spans="2:11" ht="12" hidden="1" customHeight="1" x14ac:dyDescent="0.2">
      <c r="B23609" s="88"/>
      <c r="C23609" s="88"/>
      <c r="D23609" s="88"/>
      <c r="E23609" s="88"/>
      <c r="F23609" s="88"/>
      <c r="G23609" s="88"/>
      <c r="H23609" s="88"/>
      <c r="I23609" s="88"/>
      <c r="J23609" s="88"/>
      <c r="K23609" s="88"/>
    </row>
    <row r="23610" spans="2:11" ht="12" hidden="1" customHeight="1" x14ac:dyDescent="0.2">
      <c r="B23610" s="88"/>
      <c r="C23610" s="88"/>
      <c r="D23610" s="88"/>
      <c r="E23610" s="88"/>
      <c r="F23610" s="88"/>
      <c r="G23610" s="88"/>
      <c r="H23610" s="88"/>
      <c r="I23610" s="88"/>
      <c r="J23610" s="88"/>
      <c r="K23610" s="88"/>
    </row>
    <row r="23611" spans="2:11" ht="12" hidden="1" customHeight="1" x14ac:dyDescent="0.2">
      <c r="B23611" s="88"/>
      <c r="C23611" s="88"/>
      <c r="D23611" s="88"/>
      <c r="E23611" s="88"/>
      <c r="F23611" s="88"/>
      <c r="G23611" s="88"/>
      <c r="H23611" s="88"/>
      <c r="I23611" s="88"/>
      <c r="J23611" s="88"/>
      <c r="K23611" s="88"/>
    </row>
    <row r="23612" spans="2:11" ht="12" hidden="1" customHeight="1" x14ac:dyDescent="0.2">
      <c r="B23612" s="88"/>
      <c r="C23612" s="88"/>
      <c r="D23612" s="88"/>
      <c r="E23612" s="88"/>
      <c r="F23612" s="88"/>
      <c r="G23612" s="88"/>
      <c r="H23612" s="88"/>
      <c r="I23612" s="88"/>
      <c r="J23612" s="88"/>
      <c r="K23612" s="88"/>
    </row>
    <row r="23613" spans="2:11" ht="12" hidden="1" customHeight="1" x14ac:dyDescent="0.2">
      <c r="B23613" s="88"/>
      <c r="C23613" s="88"/>
      <c r="D23613" s="88"/>
      <c r="E23613" s="88"/>
      <c r="F23613" s="88"/>
      <c r="G23613" s="88"/>
      <c r="H23613" s="88"/>
      <c r="I23613" s="88"/>
      <c r="J23613" s="88"/>
      <c r="K23613" s="88"/>
    </row>
    <row r="23614" spans="2:11" ht="12" hidden="1" customHeight="1" x14ac:dyDescent="0.2">
      <c r="B23614" s="88"/>
      <c r="C23614" s="88"/>
      <c r="D23614" s="88"/>
      <c r="E23614" s="88"/>
      <c r="F23614" s="88"/>
      <c r="G23614" s="88"/>
      <c r="H23614" s="88"/>
      <c r="I23614" s="88"/>
      <c r="J23614" s="88"/>
      <c r="K23614" s="88"/>
    </row>
    <row r="23615" spans="2:11" ht="12" hidden="1" customHeight="1" x14ac:dyDescent="0.2">
      <c r="B23615" s="88"/>
      <c r="C23615" s="88"/>
      <c r="D23615" s="88"/>
      <c r="E23615" s="88"/>
      <c r="F23615" s="88"/>
      <c r="G23615" s="88"/>
      <c r="H23615" s="88"/>
      <c r="I23615" s="88"/>
      <c r="J23615" s="88"/>
      <c r="K23615" s="88"/>
    </row>
    <row r="23616" spans="2:11" ht="12" hidden="1" customHeight="1" x14ac:dyDescent="0.2">
      <c r="B23616" s="88"/>
      <c r="C23616" s="88"/>
      <c r="D23616" s="88"/>
      <c r="E23616" s="88"/>
      <c r="F23616" s="88"/>
      <c r="G23616" s="88"/>
      <c r="H23616" s="88"/>
      <c r="I23616" s="88"/>
      <c r="J23616" s="88"/>
      <c r="K23616" s="88"/>
    </row>
    <row r="23617" spans="2:11" ht="12" hidden="1" customHeight="1" x14ac:dyDescent="0.2">
      <c r="B23617" s="88"/>
      <c r="C23617" s="88"/>
      <c r="D23617" s="88"/>
      <c r="E23617" s="88"/>
      <c r="F23617" s="88"/>
      <c r="G23617" s="88"/>
      <c r="H23617" s="88"/>
      <c r="I23617" s="88"/>
      <c r="J23617" s="88"/>
      <c r="K23617" s="88"/>
    </row>
    <row r="23618" spans="2:11" ht="12" hidden="1" customHeight="1" x14ac:dyDescent="0.2">
      <c r="B23618" s="88"/>
      <c r="C23618" s="88"/>
      <c r="D23618" s="88"/>
      <c r="E23618" s="88"/>
      <c r="F23618" s="88"/>
      <c r="G23618" s="88"/>
      <c r="H23618" s="88"/>
      <c r="I23618" s="88"/>
      <c r="J23618" s="88"/>
      <c r="K23618" s="88"/>
    </row>
    <row r="23619" spans="2:11" ht="12" hidden="1" customHeight="1" x14ac:dyDescent="0.2">
      <c r="B23619" s="88"/>
      <c r="C23619" s="88"/>
      <c r="D23619" s="88"/>
      <c r="E23619" s="88"/>
      <c r="F23619" s="88"/>
      <c r="G23619" s="88"/>
      <c r="H23619" s="88"/>
      <c r="I23619" s="88"/>
      <c r="J23619" s="88"/>
      <c r="K23619" s="88"/>
    </row>
    <row r="23620" spans="2:11" ht="12" hidden="1" customHeight="1" x14ac:dyDescent="0.2">
      <c r="B23620" s="88"/>
      <c r="C23620" s="88"/>
      <c r="D23620" s="88"/>
      <c r="E23620" s="88"/>
      <c r="F23620" s="88"/>
      <c r="G23620" s="88"/>
      <c r="H23620" s="88"/>
      <c r="I23620" s="88"/>
      <c r="J23620" s="88"/>
      <c r="K23620" s="88"/>
    </row>
    <row r="23621" spans="2:11" ht="12" hidden="1" customHeight="1" x14ac:dyDescent="0.2">
      <c r="B23621" s="88"/>
      <c r="C23621" s="88"/>
      <c r="D23621" s="88"/>
      <c r="E23621" s="88"/>
      <c r="F23621" s="88"/>
      <c r="G23621" s="88"/>
      <c r="H23621" s="88"/>
      <c r="I23621" s="88"/>
      <c r="J23621" s="88"/>
      <c r="K23621" s="88"/>
    </row>
    <row r="23622" spans="2:11" ht="12" hidden="1" customHeight="1" x14ac:dyDescent="0.2">
      <c r="B23622" s="88"/>
      <c r="C23622" s="88"/>
      <c r="D23622" s="88"/>
      <c r="E23622" s="88"/>
      <c r="F23622" s="88"/>
      <c r="G23622" s="88"/>
      <c r="H23622" s="88"/>
      <c r="I23622" s="88"/>
      <c r="J23622" s="88"/>
      <c r="K23622" s="88"/>
    </row>
    <row r="23623" spans="2:11" ht="12" hidden="1" customHeight="1" x14ac:dyDescent="0.2">
      <c r="B23623" s="88"/>
      <c r="C23623" s="88"/>
      <c r="D23623" s="88"/>
      <c r="E23623" s="88"/>
      <c r="F23623" s="88"/>
      <c r="G23623" s="88"/>
      <c r="H23623" s="88"/>
      <c r="I23623" s="88"/>
      <c r="J23623" s="88"/>
      <c r="K23623" s="88"/>
    </row>
    <row r="23624" spans="2:11" ht="12" hidden="1" customHeight="1" x14ac:dyDescent="0.2">
      <c r="B23624" s="88"/>
      <c r="C23624" s="88"/>
      <c r="D23624" s="88"/>
      <c r="E23624" s="88"/>
      <c r="F23624" s="88"/>
      <c r="G23624" s="88"/>
      <c r="H23624" s="88"/>
      <c r="I23624" s="88"/>
      <c r="J23624" s="88"/>
      <c r="K23624" s="88"/>
    </row>
    <row r="23625" spans="2:11" ht="12" hidden="1" customHeight="1" x14ac:dyDescent="0.2">
      <c r="B23625" s="88"/>
      <c r="C23625" s="88"/>
      <c r="D23625" s="88"/>
      <c r="E23625" s="88"/>
      <c r="F23625" s="88"/>
      <c r="G23625" s="88"/>
      <c r="H23625" s="88"/>
      <c r="I23625" s="88"/>
      <c r="J23625" s="88"/>
      <c r="K23625" s="88"/>
    </row>
    <row r="23626" spans="2:11" ht="12" hidden="1" customHeight="1" x14ac:dyDescent="0.2">
      <c r="B23626" s="88"/>
      <c r="C23626" s="88"/>
      <c r="D23626" s="88"/>
      <c r="E23626" s="88"/>
      <c r="F23626" s="88"/>
      <c r="G23626" s="88"/>
      <c r="H23626" s="88"/>
      <c r="I23626" s="88"/>
      <c r="J23626" s="88"/>
      <c r="K23626" s="88"/>
    </row>
    <row r="23627" spans="2:11" ht="12" hidden="1" customHeight="1" x14ac:dyDescent="0.2">
      <c r="B23627" s="88"/>
      <c r="C23627" s="88"/>
      <c r="D23627" s="88"/>
      <c r="E23627" s="88"/>
      <c r="F23627" s="88"/>
      <c r="G23627" s="88"/>
      <c r="H23627" s="88"/>
      <c r="I23627" s="88"/>
      <c r="J23627" s="88"/>
      <c r="K23627" s="88"/>
    </row>
    <row r="23628" spans="2:11" ht="12" hidden="1" customHeight="1" x14ac:dyDescent="0.2">
      <c r="B23628" s="88"/>
      <c r="C23628" s="88"/>
      <c r="D23628" s="88"/>
      <c r="E23628" s="88"/>
      <c r="F23628" s="88"/>
      <c r="G23628" s="88"/>
      <c r="H23628" s="88"/>
      <c r="I23628" s="88"/>
      <c r="J23628" s="88"/>
      <c r="K23628" s="88"/>
    </row>
    <row r="23629" spans="2:11" ht="12" hidden="1" customHeight="1" x14ac:dyDescent="0.2">
      <c r="B23629" s="88"/>
      <c r="C23629" s="88"/>
      <c r="D23629" s="88"/>
      <c r="E23629" s="88"/>
      <c r="F23629" s="88"/>
      <c r="G23629" s="88"/>
      <c r="H23629" s="88"/>
      <c r="I23629" s="88"/>
      <c r="J23629" s="88"/>
      <c r="K23629" s="88"/>
    </row>
    <row r="23630" spans="2:11" ht="12" hidden="1" customHeight="1" x14ac:dyDescent="0.2">
      <c r="B23630" s="88"/>
      <c r="C23630" s="88"/>
      <c r="D23630" s="88"/>
      <c r="E23630" s="88"/>
      <c r="F23630" s="88"/>
      <c r="G23630" s="88"/>
      <c r="H23630" s="88"/>
      <c r="I23630" s="88"/>
      <c r="J23630" s="88"/>
      <c r="K23630" s="88"/>
    </row>
    <row r="23631" spans="2:11" ht="12" hidden="1" customHeight="1" x14ac:dyDescent="0.2">
      <c r="B23631" s="88"/>
      <c r="C23631" s="88"/>
      <c r="D23631" s="88"/>
      <c r="E23631" s="88"/>
      <c r="F23631" s="88"/>
      <c r="G23631" s="88"/>
      <c r="H23631" s="88"/>
      <c r="I23631" s="88"/>
      <c r="J23631" s="88"/>
      <c r="K23631" s="88"/>
    </row>
    <row r="23632" spans="2:11" ht="12" hidden="1" customHeight="1" x14ac:dyDescent="0.2">
      <c r="B23632" s="88"/>
      <c r="C23632" s="88"/>
      <c r="D23632" s="88"/>
      <c r="E23632" s="88"/>
      <c r="F23632" s="88"/>
      <c r="G23632" s="88"/>
      <c r="H23632" s="88"/>
      <c r="I23632" s="88"/>
      <c r="J23632" s="88"/>
      <c r="K23632" s="88"/>
    </row>
    <row r="23633" spans="2:11" ht="12" hidden="1" customHeight="1" x14ac:dyDescent="0.2">
      <c r="B23633" s="88"/>
      <c r="C23633" s="88"/>
      <c r="D23633" s="88"/>
      <c r="E23633" s="88"/>
      <c r="F23633" s="88"/>
      <c r="G23633" s="88"/>
      <c r="H23633" s="88"/>
      <c r="I23633" s="88"/>
      <c r="J23633" s="88"/>
      <c r="K23633" s="88"/>
    </row>
    <row r="23634" spans="2:11" ht="12" hidden="1" customHeight="1" x14ac:dyDescent="0.2">
      <c r="B23634" s="88"/>
      <c r="C23634" s="88"/>
      <c r="D23634" s="88"/>
      <c r="E23634" s="88"/>
      <c r="F23634" s="88"/>
      <c r="G23634" s="88"/>
      <c r="H23634" s="88"/>
      <c r="I23634" s="88"/>
      <c r="J23634" s="88"/>
      <c r="K23634" s="88"/>
    </row>
    <row r="23635" spans="2:11" ht="12" hidden="1" customHeight="1" x14ac:dyDescent="0.2">
      <c r="B23635" s="88"/>
      <c r="C23635" s="88"/>
      <c r="D23635" s="88"/>
      <c r="E23635" s="88"/>
      <c r="F23635" s="88"/>
      <c r="G23635" s="88"/>
      <c r="H23635" s="88"/>
      <c r="I23635" s="88"/>
      <c r="J23635" s="88"/>
      <c r="K23635" s="88"/>
    </row>
    <row r="23636" spans="2:11" ht="12" hidden="1" customHeight="1" x14ac:dyDescent="0.2">
      <c r="B23636" s="88"/>
      <c r="C23636" s="88"/>
      <c r="D23636" s="88"/>
      <c r="E23636" s="88"/>
      <c r="F23636" s="88"/>
      <c r="G23636" s="88"/>
      <c r="H23636" s="88"/>
      <c r="I23636" s="88"/>
      <c r="J23636" s="88"/>
      <c r="K23636" s="88"/>
    </row>
    <row r="23637" spans="2:11" ht="12" hidden="1" customHeight="1" x14ac:dyDescent="0.2">
      <c r="B23637" s="88"/>
      <c r="C23637" s="88"/>
      <c r="D23637" s="88"/>
      <c r="E23637" s="88"/>
      <c r="F23637" s="88"/>
      <c r="G23637" s="88"/>
      <c r="H23637" s="88"/>
      <c r="I23637" s="88"/>
      <c r="J23637" s="88"/>
      <c r="K23637" s="88"/>
    </row>
    <row r="23638" spans="2:11" ht="12" hidden="1" customHeight="1" x14ac:dyDescent="0.2">
      <c r="B23638" s="88"/>
      <c r="C23638" s="88"/>
      <c r="D23638" s="88"/>
      <c r="E23638" s="88"/>
      <c r="F23638" s="88"/>
      <c r="G23638" s="88"/>
      <c r="H23638" s="88"/>
      <c r="I23638" s="88"/>
      <c r="J23638" s="88"/>
      <c r="K23638" s="88"/>
    </row>
    <row r="23639" spans="2:11" ht="12" hidden="1" customHeight="1" x14ac:dyDescent="0.2">
      <c r="B23639" s="88"/>
      <c r="C23639" s="88"/>
      <c r="D23639" s="88"/>
      <c r="E23639" s="88"/>
      <c r="F23639" s="88"/>
      <c r="G23639" s="88"/>
      <c r="H23639" s="88"/>
      <c r="I23639" s="88"/>
      <c r="J23639" s="88"/>
      <c r="K23639" s="88"/>
    </row>
    <row r="23640" spans="2:11" ht="12" hidden="1" customHeight="1" x14ac:dyDescent="0.2">
      <c r="B23640" s="88"/>
      <c r="C23640" s="88"/>
      <c r="D23640" s="88"/>
      <c r="E23640" s="88"/>
      <c r="F23640" s="88"/>
      <c r="G23640" s="88"/>
      <c r="H23640" s="88"/>
      <c r="I23640" s="88"/>
      <c r="J23640" s="88"/>
      <c r="K23640" s="88"/>
    </row>
    <row r="23641" spans="2:11" ht="12" hidden="1" customHeight="1" x14ac:dyDescent="0.2">
      <c r="B23641" s="88"/>
      <c r="C23641" s="88"/>
      <c r="D23641" s="88"/>
      <c r="E23641" s="88"/>
      <c r="F23641" s="88"/>
      <c r="G23641" s="88"/>
      <c r="H23641" s="88"/>
      <c r="I23641" s="88"/>
      <c r="J23641" s="88"/>
      <c r="K23641" s="88"/>
    </row>
    <row r="23642" spans="2:11" ht="12" hidden="1" customHeight="1" x14ac:dyDescent="0.2">
      <c r="B23642" s="88"/>
      <c r="C23642" s="88"/>
      <c r="D23642" s="88"/>
      <c r="E23642" s="88"/>
      <c r="F23642" s="88"/>
      <c r="G23642" s="88"/>
      <c r="H23642" s="88"/>
      <c r="I23642" s="88"/>
      <c r="J23642" s="88"/>
      <c r="K23642" s="88"/>
    </row>
    <row r="23643" spans="2:11" ht="12" hidden="1" customHeight="1" x14ac:dyDescent="0.2">
      <c r="B23643" s="88"/>
      <c r="C23643" s="88"/>
      <c r="D23643" s="88"/>
      <c r="E23643" s="88"/>
      <c r="F23643" s="88"/>
      <c r="G23643" s="88"/>
      <c r="H23643" s="88"/>
      <c r="I23643" s="88"/>
      <c r="J23643" s="88"/>
      <c r="K23643" s="88"/>
    </row>
    <row r="23644" spans="2:11" ht="12" hidden="1" customHeight="1" x14ac:dyDescent="0.2">
      <c r="B23644" s="88"/>
      <c r="C23644" s="88"/>
      <c r="D23644" s="88"/>
      <c r="E23644" s="88"/>
      <c r="F23644" s="88"/>
      <c r="G23644" s="88"/>
      <c r="H23644" s="88"/>
      <c r="I23644" s="88"/>
      <c r="J23644" s="88"/>
      <c r="K23644" s="88"/>
    </row>
    <row r="23645" spans="2:11" ht="12" hidden="1" customHeight="1" x14ac:dyDescent="0.2">
      <c r="B23645" s="88"/>
      <c r="C23645" s="88"/>
      <c r="D23645" s="88"/>
      <c r="E23645" s="88"/>
      <c r="F23645" s="88"/>
      <c r="G23645" s="88"/>
      <c r="H23645" s="88"/>
      <c r="I23645" s="88"/>
      <c r="J23645" s="88"/>
      <c r="K23645" s="88"/>
    </row>
    <row r="23646" spans="2:11" ht="12" hidden="1" customHeight="1" x14ac:dyDescent="0.2">
      <c r="B23646" s="88"/>
      <c r="C23646" s="88"/>
      <c r="D23646" s="88"/>
      <c r="E23646" s="88"/>
      <c r="F23646" s="88"/>
      <c r="G23646" s="88"/>
      <c r="H23646" s="88"/>
      <c r="I23646" s="88"/>
      <c r="J23646" s="88"/>
      <c r="K23646" s="88"/>
    </row>
    <row r="23647" spans="2:11" ht="12" hidden="1" customHeight="1" x14ac:dyDescent="0.2">
      <c r="B23647" s="88"/>
      <c r="C23647" s="88"/>
      <c r="D23647" s="88"/>
      <c r="E23647" s="88"/>
      <c r="F23647" s="88"/>
      <c r="G23647" s="88"/>
      <c r="H23647" s="88"/>
      <c r="I23647" s="88"/>
      <c r="J23647" s="88"/>
      <c r="K23647" s="88"/>
    </row>
    <row r="23648" spans="2:11" ht="12" hidden="1" customHeight="1" x14ac:dyDescent="0.2">
      <c r="B23648" s="88"/>
      <c r="C23648" s="88"/>
      <c r="D23648" s="88"/>
      <c r="E23648" s="88"/>
      <c r="F23648" s="88"/>
      <c r="G23648" s="88"/>
      <c r="H23648" s="88"/>
      <c r="I23648" s="88"/>
      <c r="J23648" s="88"/>
      <c r="K23648" s="88"/>
    </row>
    <row r="23649" spans="2:11" ht="12" hidden="1" customHeight="1" x14ac:dyDescent="0.2">
      <c r="B23649" s="88"/>
      <c r="C23649" s="88"/>
      <c r="D23649" s="88"/>
      <c r="E23649" s="88"/>
      <c r="F23649" s="88"/>
      <c r="G23649" s="88"/>
      <c r="H23649" s="88"/>
      <c r="I23649" s="88"/>
      <c r="J23649" s="88"/>
      <c r="K23649" s="88"/>
    </row>
    <row r="23650" spans="2:11" ht="12" hidden="1" customHeight="1" x14ac:dyDescent="0.2">
      <c r="B23650" s="88"/>
      <c r="C23650" s="88"/>
      <c r="D23650" s="88"/>
      <c r="E23650" s="88"/>
      <c r="F23650" s="88"/>
      <c r="G23650" s="88"/>
      <c r="H23650" s="88"/>
      <c r="I23650" s="88"/>
      <c r="J23650" s="88"/>
      <c r="K23650" s="88"/>
    </row>
    <row r="23651" spans="2:11" ht="12" hidden="1" customHeight="1" x14ac:dyDescent="0.2">
      <c r="B23651" s="88"/>
      <c r="C23651" s="88"/>
      <c r="D23651" s="88"/>
      <c r="E23651" s="88"/>
      <c r="F23651" s="88"/>
      <c r="G23651" s="88"/>
      <c r="H23651" s="88"/>
      <c r="I23651" s="88"/>
      <c r="J23651" s="88"/>
      <c r="K23651" s="88"/>
    </row>
    <row r="23652" spans="2:11" ht="12" hidden="1" customHeight="1" x14ac:dyDescent="0.2">
      <c r="B23652" s="88"/>
      <c r="C23652" s="88"/>
      <c r="D23652" s="88"/>
      <c r="E23652" s="88"/>
      <c r="F23652" s="88"/>
      <c r="G23652" s="88"/>
      <c r="H23652" s="88"/>
      <c r="I23652" s="88"/>
      <c r="J23652" s="88"/>
      <c r="K23652" s="88"/>
    </row>
    <row r="23653" spans="2:11" ht="12" hidden="1" customHeight="1" x14ac:dyDescent="0.2">
      <c r="B23653" s="88"/>
      <c r="C23653" s="88"/>
      <c r="D23653" s="88"/>
      <c r="E23653" s="88"/>
      <c r="F23653" s="88"/>
      <c r="G23653" s="88"/>
      <c r="H23653" s="88"/>
      <c r="I23653" s="88"/>
      <c r="J23653" s="88"/>
      <c r="K23653" s="88"/>
    </row>
    <row r="23654" spans="2:11" ht="12" hidden="1" customHeight="1" x14ac:dyDescent="0.2">
      <c r="B23654" s="88"/>
      <c r="C23654" s="88"/>
      <c r="D23654" s="88"/>
      <c r="E23654" s="88"/>
      <c r="F23654" s="88"/>
      <c r="G23654" s="88"/>
      <c r="H23654" s="88"/>
      <c r="I23654" s="88"/>
      <c r="J23654" s="88"/>
      <c r="K23654" s="88"/>
    </row>
    <row r="23655" spans="2:11" ht="12" hidden="1" customHeight="1" x14ac:dyDescent="0.2">
      <c r="B23655" s="88"/>
      <c r="C23655" s="88"/>
      <c r="D23655" s="88"/>
      <c r="E23655" s="88"/>
      <c r="F23655" s="88"/>
      <c r="G23655" s="88"/>
      <c r="H23655" s="88"/>
      <c r="I23655" s="88"/>
      <c r="J23655" s="88"/>
      <c r="K23655" s="88"/>
    </row>
    <row r="23656" spans="2:11" ht="12" hidden="1" customHeight="1" x14ac:dyDescent="0.2">
      <c r="B23656" s="88"/>
      <c r="C23656" s="88"/>
      <c r="D23656" s="88"/>
      <c r="E23656" s="88"/>
      <c r="F23656" s="88"/>
      <c r="G23656" s="88"/>
      <c r="H23656" s="88"/>
      <c r="I23656" s="88"/>
      <c r="J23656" s="88"/>
      <c r="K23656" s="88"/>
    </row>
    <row r="23657" spans="2:11" ht="12" hidden="1" customHeight="1" x14ac:dyDescent="0.2">
      <c r="B23657" s="88"/>
      <c r="C23657" s="88"/>
      <c r="D23657" s="88"/>
      <c r="E23657" s="88"/>
      <c r="F23657" s="88"/>
      <c r="G23657" s="88"/>
      <c r="H23657" s="88"/>
      <c r="I23657" s="88"/>
      <c r="J23657" s="88"/>
      <c r="K23657" s="88"/>
    </row>
    <row r="23658" spans="2:11" ht="12" hidden="1" customHeight="1" x14ac:dyDescent="0.2">
      <c r="B23658" s="88"/>
      <c r="C23658" s="88"/>
      <c r="D23658" s="88"/>
      <c r="E23658" s="88"/>
      <c r="F23658" s="88"/>
      <c r="G23658" s="88"/>
      <c r="H23658" s="88"/>
      <c r="I23658" s="88"/>
      <c r="J23658" s="88"/>
      <c r="K23658" s="88"/>
    </row>
    <row r="23659" spans="2:11" ht="12" hidden="1" customHeight="1" x14ac:dyDescent="0.2">
      <c r="B23659" s="88"/>
      <c r="C23659" s="88"/>
      <c r="D23659" s="88"/>
      <c r="E23659" s="88"/>
      <c r="F23659" s="88"/>
      <c r="G23659" s="88"/>
      <c r="H23659" s="88"/>
      <c r="I23659" s="88"/>
      <c r="J23659" s="88"/>
      <c r="K23659" s="88"/>
    </row>
    <row r="23660" spans="2:11" ht="12" hidden="1" customHeight="1" x14ac:dyDescent="0.2">
      <c r="B23660" s="88"/>
      <c r="C23660" s="88"/>
      <c r="D23660" s="88"/>
      <c r="E23660" s="88"/>
      <c r="F23660" s="88"/>
      <c r="G23660" s="88"/>
      <c r="H23660" s="88"/>
      <c r="I23660" s="88"/>
      <c r="J23660" s="88"/>
      <c r="K23660" s="88"/>
    </row>
    <row r="23661" spans="2:11" ht="12" hidden="1" customHeight="1" x14ac:dyDescent="0.2">
      <c r="B23661" s="88"/>
      <c r="C23661" s="88"/>
      <c r="D23661" s="88"/>
      <c r="E23661" s="88"/>
      <c r="F23661" s="88"/>
      <c r="G23661" s="88"/>
      <c r="H23661" s="88"/>
      <c r="I23661" s="88"/>
      <c r="J23661" s="88"/>
      <c r="K23661" s="88"/>
    </row>
    <row r="23662" spans="2:11" ht="12" hidden="1" customHeight="1" x14ac:dyDescent="0.2">
      <c r="B23662" s="88"/>
      <c r="C23662" s="88"/>
      <c r="D23662" s="88"/>
      <c r="E23662" s="88"/>
      <c r="F23662" s="88"/>
      <c r="G23662" s="88"/>
      <c r="H23662" s="88"/>
      <c r="I23662" s="88"/>
      <c r="J23662" s="88"/>
      <c r="K23662" s="88"/>
    </row>
    <row r="23663" spans="2:11" ht="12" hidden="1" customHeight="1" x14ac:dyDescent="0.2">
      <c r="B23663" s="88"/>
      <c r="C23663" s="88"/>
      <c r="D23663" s="88"/>
      <c r="E23663" s="88"/>
      <c r="F23663" s="88"/>
      <c r="G23663" s="88"/>
      <c r="H23663" s="88"/>
      <c r="I23663" s="88"/>
      <c r="J23663" s="88"/>
      <c r="K23663" s="88"/>
    </row>
    <row r="23664" spans="2:11" ht="12" hidden="1" customHeight="1" x14ac:dyDescent="0.2">
      <c r="B23664" s="88"/>
      <c r="C23664" s="88"/>
      <c r="D23664" s="88"/>
      <c r="E23664" s="88"/>
      <c r="F23664" s="88"/>
      <c r="G23664" s="88"/>
      <c r="H23664" s="88"/>
      <c r="I23664" s="88"/>
      <c r="J23664" s="88"/>
      <c r="K23664" s="88"/>
    </row>
    <row r="23665" spans="2:11" ht="12" hidden="1" customHeight="1" x14ac:dyDescent="0.2">
      <c r="B23665" s="88"/>
      <c r="C23665" s="88"/>
      <c r="D23665" s="88"/>
      <c r="E23665" s="88"/>
      <c r="F23665" s="88"/>
      <c r="G23665" s="88"/>
      <c r="H23665" s="88"/>
      <c r="I23665" s="88"/>
      <c r="J23665" s="88"/>
      <c r="K23665" s="88"/>
    </row>
    <row r="23666" spans="2:11" ht="12" hidden="1" customHeight="1" x14ac:dyDescent="0.2">
      <c r="B23666" s="88"/>
      <c r="C23666" s="88"/>
      <c r="D23666" s="88"/>
      <c r="E23666" s="88"/>
      <c r="F23666" s="88"/>
      <c r="G23666" s="88"/>
      <c r="H23666" s="88"/>
      <c r="I23666" s="88"/>
      <c r="J23666" s="88"/>
      <c r="K23666" s="88"/>
    </row>
    <row r="23667" spans="2:11" ht="12" hidden="1" customHeight="1" x14ac:dyDescent="0.2">
      <c r="B23667" s="88"/>
      <c r="C23667" s="88"/>
      <c r="D23667" s="88"/>
      <c r="E23667" s="88"/>
      <c r="F23667" s="88"/>
      <c r="G23667" s="88"/>
      <c r="H23667" s="88"/>
      <c r="I23667" s="88"/>
      <c r="J23667" s="88"/>
      <c r="K23667" s="88"/>
    </row>
    <row r="23668" spans="2:11" ht="12" hidden="1" customHeight="1" x14ac:dyDescent="0.2">
      <c r="B23668" s="88"/>
      <c r="C23668" s="88"/>
      <c r="D23668" s="88"/>
      <c r="E23668" s="88"/>
      <c r="F23668" s="88"/>
      <c r="G23668" s="88"/>
      <c r="H23668" s="88"/>
      <c r="I23668" s="88"/>
      <c r="J23668" s="88"/>
      <c r="K23668" s="88"/>
    </row>
    <row r="23669" spans="2:11" ht="12" hidden="1" customHeight="1" x14ac:dyDescent="0.2">
      <c r="B23669" s="88"/>
      <c r="C23669" s="88"/>
      <c r="D23669" s="88"/>
      <c r="E23669" s="88"/>
      <c r="F23669" s="88"/>
      <c r="G23669" s="88"/>
      <c r="H23669" s="88"/>
      <c r="I23669" s="88"/>
      <c r="J23669" s="88"/>
      <c r="K23669" s="88"/>
    </row>
    <row r="23670" spans="2:11" ht="12" hidden="1" customHeight="1" x14ac:dyDescent="0.2">
      <c r="B23670" s="88"/>
      <c r="C23670" s="88"/>
      <c r="D23670" s="88"/>
      <c r="E23670" s="88"/>
      <c r="F23670" s="88"/>
      <c r="G23670" s="88"/>
      <c r="H23670" s="88"/>
      <c r="I23670" s="88"/>
      <c r="J23670" s="88"/>
      <c r="K23670" s="88"/>
    </row>
    <row r="23671" spans="2:11" ht="12" hidden="1" customHeight="1" x14ac:dyDescent="0.2">
      <c r="B23671" s="88"/>
      <c r="C23671" s="88"/>
      <c r="D23671" s="88"/>
      <c r="E23671" s="88"/>
      <c r="F23671" s="88"/>
      <c r="G23671" s="88"/>
      <c r="H23671" s="88"/>
      <c r="I23671" s="88"/>
      <c r="J23671" s="88"/>
      <c r="K23671" s="88"/>
    </row>
    <row r="23672" spans="2:11" ht="12" hidden="1" customHeight="1" x14ac:dyDescent="0.2">
      <c r="B23672" s="88"/>
      <c r="C23672" s="88"/>
      <c r="D23672" s="88"/>
      <c r="E23672" s="88"/>
      <c r="F23672" s="88"/>
      <c r="G23672" s="88"/>
      <c r="H23672" s="88"/>
      <c r="I23672" s="88"/>
      <c r="J23672" s="88"/>
      <c r="K23672" s="88"/>
    </row>
    <row r="23673" spans="2:11" ht="12" hidden="1" customHeight="1" x14ac:dyDescent="0.2">
      <c r="B23673" s="88"/>
      <c r="C23673" s="88"/>
      <c r="D23673" s="88"/>
      <c r="E23673" s="88"/>
      <c r="F23673" s="88"/>
      <c r="G23673" s="88"/>
      <c r="H23673" s="88"/>
      <c r="I23673" s="88"/>
      <c r="J23673" s="88"/>
      <c r="K23673" s="88"/>
    </row>
    <row r="23674" spans="2:11" ht="12" hidden="1" customHeight="1" x14ac:dyDescent="0.2">
      <c r="B23674" s="88"/>
      <c r="C23674" s="88"/>
      <c r="D23674" s="88"/>
      <c r="E23674" s="88"/>
      <c r="F23674" s="88"/>
      <c r="G23674" s="88"/>
      <c r="H23674" s="88"/>
      <c r="I23674" s="88"/>
      <c r="J23674" s="88"/>
      <c r="K23674" s="88"/>
    </row>
    <row r="23675" spans="2:11" ht="12" hidden="1" customHeight="1" x14ac:dyDescent="0.2">
      <c r="B23675" s="88"/>
      <c r="C23675" s="88"/>
      <c r="D23675" s="88"/>
      <c r="E23675" s="88"/>
      <c r="F23675" s="88"/>
      <c r="G23675" s="88"/>
      <c r="H23675" s="88"/>
      <c r="I23675" s="88"/>
      <c r="J23675" s="88"/>
      <c r="K23675" s="88"/>
    </row>
    <row r="23676" spans="2:11" ht="12" hidden="1" customHeight="1" x14ac:dyDescent="0.2">
      <c r="B23676" s="88"/>
      <c r="C23676" s="88"/>
      <c r="D23676" s="88"/>
      <c r="E23676" s="88"/>
      <c r="F23676" s="88"/>
      <c r="G23676" s="88"/>
      <c r="H23676" s="88"/>
      <c r="I23676" s="88"/>
      <c r="J23676" s="88"/>
      <c r="K23676" s="88"/>
    </row>
    <row r="23677" spans="2:11" ht="12" hidden="1" customHeight="1" x14ac:dyDescent="0.2">
      <c r="B23677" s="88"/>
      <c r="C23677" s="88"/>
      <c r="D23677" s="88"/>
      <c r="E23677" s="88"/>
      <c r="F23677" s="88"/>
      <c r="G23677" s="88"/>
      <c r="H23677" s="88"/>
      <c r="I23677" s="88"/>
      <c r="J23677" s="88"/>
      <c r="K23677" s="88"/>
    </row>
    <row r="23678" spans="2:11" ht="12" hidden="1" customHeight="1" x14ac:dyDescent="0.2">
      <c r="B23678" s="88"/>
      <c r="C23678" s="88"/>
      <c r="D23678" s="88"/>
      <c r="E23678" s="88"/>
      <c r="F23678" s="88"/>
      <c r="G23678" s="88"/>
      <c r="H23678" s="88"/>
      <c r="I23678" s="88"/>
      <c r="J23678" s="88"/>
      <c r="K23678" s="88"/>
    </row>
    <row r="23679" spans="2:11" ht="12" hidden="1" customHeight="1" x14ac:dyDescent="0.2">
      <c r="B23679" s="88"/>
      <c r="C23679" s="88"/>
      <c r="D23679" s="88"/>
      <c r="E23679" s="88"/>
      <c r="F23679" s="88"/>
      <c r="G23679" s="88"/>
      <c r="H23679" s="88"/>
      <c r="I23679" s="88"/>
      <c r="J23679" s="88"/>
      <c r="K23679" s="88"/>
    </row>
    <row r="23680" spans="2:11" ht="12" hidden="1" customHeight="1" x14ac:dyDescent="0.2">
      <c r="B23680" s="88"/>
      <c r="C23680" s="88"/>
      <c r="D23680" s="88"/>
      <c r="E23680" s="88"/>
      <c r="F23680" s="88"/>
      <c r="G23680" s="88"/>
      <c r="H23680" s="88"/>
      <c r="I23680" s="88"/>
      <c r="J23680" s="88"/>
      <c r="K23680" s="88"/>
    </row>
    <row r="23681" spans="2:11" ht="12" hidden="1" customHeight="1" x14ac:dyDescent="0.2">
      <c r="B23681" s="88"/>
      <c r="C23681" s="88"/>
      <c r="D23681" s="88"/>
      <c r="E23681" s="88"/>
      <c r="F23681" s="88"/>
      <c r="G23681" s="88"/>
      <c r="H23681" s="88"/>
      <c r="I23681" s="88"/>
      <c r="J23681" s="88"/>
      <c r="K23681" s="88"/>
    </row>
    <row r="23682" spans="2:11" ht="12" hidden="1" customHeight="1" x14ac:dyDescent="0.2">
      <c r="B23682" s="88"/>
      <c r="C23682" s="88"/>
      <c r="D23682" s="88"/>
      <c r="E23682" s="88"/>
      <c r="F23682" s="88"/>
      <c r="G23682" s="88"/>
      <c r="H23682" s="88"/>
      <c r="I23682" s="88"/>
      <c r="J23682" s="88"/>
      <c r="K23682" s="88"/>
    </row>
    <row r="23683" spans="2:11" ht="12" hidden="1" customHeight="1" x14ac:dyDescent="0.2">
      <c r="B23683" s="88"/>
      <c r="C23683" s="88"/>
      <c r="D23683" s="88"/>
      <c r="E23683" s="88"/>
      <c r="F23683" s="88"/>
      <c r="G23683" s="88"/>
      <c r="H23683" s="88"/>
      <c r="I23683" s="88"/>
      <c r="J23683" s="88"/>
      <c r="K23683" s="88"/>
    </row>
    <row r="23684" spans="2:11" ht="12" hidden="1" customHeight="1" x14ac:dyDescent="0.2">
      <c r="B23684" s="88"/>
      <c r="C23684" s="88"/>
      <c r="D23684" s="88"/>
      <c r="E23684" s="88"/>
      <c r="F23684" s="88"/>
      <c r="G23684" s="88"/>
      <c r="H23684" s="88"/>
      <c r="I23684" s="88"/>
      <c r="J23684" s="88"/>
      <c r="K23684" s="88"/>
    </row>
    <row r="23685" spans="2:11" ht="12" hidden="1" customHeight="1" x14ac:dyDescent="0.2">
      <c r="B23685" s="88"/>
      <c r="C23685" s="88"/>
      <c r="D23685" s="88"/>
      <c r="E23685" s="88"/>
      <c r="F23685" s="88"/>
      <c r="G23685" s="88"/>
      <c r="H23685" s="88"/>
      <c r="I23685" s="88"/>
      <c r="J23685" s="88"/>
      <c r="K23685" s="88"/>
    </row>
    <row r="23686" spans="2:11" ht="12" hidden="1" customHeight="1" x14ac:dyDescent="0.2">
      <c r="B23686" s="88"/>
      <c r="C23686" s="88"/>
      <c r="D23686" s="88"/>
      <c r="E23686" s="88"/>
      <c r="F23686" s="88"/>
      <c r="G23686" s="88"/>
      <c r="H23686" s="88"/>
      <c r="I23686" s="88"/>
      <c r="J23686" s="88"/>
      <c r="K23686" s="88"/>
    </row>
    <row r="23687" spans="2:11" ht="12" hidden="1" customHeight="1" x14ac:dyDescent="0.2">
      <c r="B23687" s="88"/>
      <c r="C23687" s="88"/>
      <c r="D23687" s="88"/>
      <c r="E23687" s="88"/>
      <c r="F23687" s="88"/>
      <c r="G23687" s="88"/>
      <c r="H23687" s="88"/>
      <c r="I23687" s="88"/>
      <c r="J23687" s="88"/>
      <c r="K23687" s="88"/>
    </row>
    <row r="23688" spans="2:11" ht="12" hidden="1" customHeight="1" x14ac:dyDescent="0.2">
      <c r="B23688" s="88"/>
      <c r="C23688" s="88"/>
      <c r="D23688" s="88"/>
      <c r="E23688" s="88"/>
      <c r="F23688" s="88"/>
      <c r="G23688" s="88"/>
      <c r="H23688" s="88"/>
      <c r="I23688" s="88"/>
      <c r="J23688" s="88"/>
      <c r="K23688" s="88"/>
    </row>
    <row r="23689" spans="2:11" ht="12" hidden="1" customHeight="1" x14ac:dyDescent="0.2">
      <c r="B23689" s="88"/>
      <c r="C23689" s="88"/>
      <c r="D23689" s="88"/>
      <c r="E23689" s="88"/>
      <c r="F23689" s="88"/>
      <c r="G23689" s="88"/>
      <c r="H23689" s="88"/>
      <c r="I23689" s="88"/>
      <c r="J23689" s="88"/>
      <c r="K23689" s="88"/>
    </row>
    <row r="23690" spans="2:11" ht="12" hidden="1" customHeight="1" x14ac:dyDescent="0.2">
      <c r="B23690" s="88"/>
      <c r="C23690" s="88"/>
      <c r="D23690" s="88"/>
      <c r="E23690" s="88"/>
      <c r="F23690" s="88"/>
      <c r="G23690" s="88"/>
      <c r="H23690" s="88"/>
      <c r="I23690" s="88"/>
      <c r="J23690" s="88"/>
      <c r="K23690" s="88"/>
    </row>
    <row r="23691" spans="2:11" ht="12" hidden="1" customHeight="1" x14ac:dyDescent="0.2">
      <c r="B23691" s="88"/>
      <c r="C23691" s="88"/>
      <c r="D23691" s="88"/>
      <c r="E23691" s="88"/>
      <c r="F23691" s="88"/>
      <c r="G23691" s="88"/>
      <c r="H23691" s="88"/>
      <c r="I23691" s="88"/>
      <c r="J23691" s="88"/>
      <c r="K23691" s="88"/>
    </row>
    <row r="23692" spans="2:11" ht="12" hidden="1" customHeight="1" x14ac:dyDescent="0.2">
      <c r="B23692" s="88"/>
      <c r="C23692" s="88"/>
      <c r="D23692" s="88"/>
      <c r="E23692" s="88"/>
      <c r="F23692" s="88"/>
      <c r="G23692" s="88"/>
      <c r="H23692" s="88"/>
      <c r="I23692" s="88"/>
      <c r="J23692" s="88"/>
      <c r="K23692" s="88"/>
    </row>
    <row r="23693" spans="2:11" ht="12" hidden="1" customHeight="1" x14ac:dyDescent="0.2">
      <c r="B23693" s="88"/>
      <c r="C23693" s="88"/>
      <c r="D23693" s="88"/>
      <c r="E23693" s="88"/>
      <c r="F23693" s="88"/>
      <c r="G23693" s="88"/>
      <c r="H23693" s="88"/>
      <c r="I23693" s="88"/>
      <c r="J23693" s="88"/>
      <c r="K23693" s="88"/>
    </row>
    <row r="23694" spans="2:11" ht="12" hidden="1" customHeight="1" x14ac:dyDescent="0.2">
      <c r="B23694" s="88"/>
      <c r="C23694" s="88"/>
      <c r="D23694" s="88"/>
      <c r="E23694" s="88"/>
      <c r="F23694" s="88"/>
      <c r="G23694" s="88"/>
      <c r="H23694" s="88"/>
      <c r="I23694" s="88"/>
      <c r="J23694" s="88"/>
      <c r="K23694" s="88"/>
    </row>
    <row r="23695" spans="2:11" ht="12" hidden="1" customHeight="1" x14ac:dyDescent="0.2">
      <c r="B23695" s="88"/>
      <c r="C23695" s="88"/>
      <c r="D23695" s="88"/>
      <c r="E23695" s="88"/>
      <c r="F23695" s="88"/>
      <c r="G23695" s="88"/>
      <c r="H23695" s="88"/>
      <c r="I23695" s="88"/>
      <c r="J23695" s="88"/>
      <c r="K23695" s="88"/>
    </row>
    <row r="23696" spans="2:11" ht="12" hidden="1" customHeight="1" x14ac:dyDescent="0.2">
      <c r="B23696" s="88"/>
      <c r="C23696" s="88"/>
      <c r="D23696" s="88"/>
      <c r="E23696" s="88"/>
      <c r="F23696" s="88"/>
      <c r="G23696" s="88"/>
      <c r="H23696" s="88"/>
      <c r="I23696" s="88"/>
      <c r="J23696" s="88"/>
      <c r="K23696" s="88"/>
    </row>
    <row r="23697" spans="2:11" ht="12" hidden="1" customHeight="1" x14ac:dyDescent="0.2">
      <c r="B23697" s="88"/>
      <c r="C23697" s="88"/>
      <c r="D23697" s="88"/>
      <c r="E23697" s="88"/>
      <c r="F23697" s="88"/>
      <c r="G23697" s="88"/>
      <c r="H23697" s="88"/>
      <c r="I23697" s="88"/>
      <c r="J23697" s="88"/>
      <c r="K23697" s="88"/>
    </row>
    <row r="23698" spans="2:11" ht="12" hidden="1" customHeight="1" x14ac:dyDescent="0.2">
      <c r="B23698" s="88"/>
      <c r="C23698" s="88"/>
      <c r="D23698" s="88"/>
      <c r="E23698" s="88"/>
      <c r="F23698" s="88"/>
      <c r="G23698" s="88"/>
      <c r="H23698" s="88"/>
      <c r="I23698" s="88"/>
      <c r="J23698" s="88"/>
      <c r="K23698" s="88"/>
    </row>
    <row r="23699" spans="2:11" ht="12" hidden="1" customHeight="1" x14ac:dyDescent="0.2">
      <c r="B23699" s="88"/>
      <c r="C23699" s="88"/>
      <c r="D23699" s="88"/>
      <c r="E23699" s="88"/>
      <c r="F23699" s="88"/>
      <c r="G23699" s="88"/>
      <c r="H23699" s="88"/>
      <c r="I23699" s="88"/>
      <c r="J23699" s="88"/>
      <c r="K23699" s="88"/>
    </row>
    <row r="23700" spans="2:11" ht="12" hidden="1" customHeight="1" x14ac:dyDescent="0.2">
      <c r="B23700" s="88"/>
      <c r="C23700" s="88"/>
      <c r="D23700" s="88"/>
      <c r="E23700" s="88"/>
      <c r="F23700" s="88"/>
      <c r="G23700" s="88"/>
      <c r="H23700" s="88"/>
      <c r="I23700" s="88"/>
      <c r="J23700" s="88"/>
      <c r="K23700" s="88"/>
    </row>
    <row r="23701" spans="2:11" ht="12" hidden="1" customHeight="1" x14ac:dyDescent="0.2">
      <c r="B23701" s="88"/>
      <c r="C23701" s="88"/>
      <c r="D23701" s="88"/>
      <c r="E23701" s="88"/>
      <c r="F23701" s="88"/>
      <c r="G23701" s="88"/>
      <c r="H23701" s="88"/>
      <c r="I23701" s="88"/>
      <c r="J23701" s="88"/>
      <c r="K23701" s="88"/>
    </row>
    <row r="23702" spans="2:11" ht="12" hidden="1" customHeight="1" x14ac:dyDescent="0.2">
      <c r="B23702" s="88"/>
      <c r="C23702" s="88"/>
      <c r="D23702" s="88"/>
      <c r="E23702" s="88"/>
      <c r="F23702" s="88"/>
      <c r="G23702" s="88"/>
      <c r="H23702" s="88"/>
      <c r="I23702" s="88"/>
      <c r="J23702" s="88"/>
      <c r="K23702" s="88"/>
    </row>
    <row r="23703" spans="2:11" ht="12" hidden="1" customHeight="1" x14ac:dyDescent="0.2">
      <c r="B23703" s="88"/>
      <c r="C23703" s="88"/>
      <c r="D23703" s="88"/>
      <c r="E23703" s="88"/>
      <c r="F23703" s="88"/>
      <c r="G23703" s="88"/>
      <c r="H23703" s="88"/>
      <c r="I23703" s="88"/>
      <c r="J23703" s="88"/>
      <c r="K23703" s="88"/>
    </row>
    <row r="23704" spans="2:11" ht="12" hidden="1" customHeight="1" x14ac:dyDescent="0.2">
      <c r="B23704" s="88"/>
      <c r="C23704" s="88"/>
      <c r="D23704" s="88"/>
      <c r="E23704" s="88"/>
      <c r="F23704" s="88"/>
      <c r="G23704" s="88"/>
      <c r="H23704" s="88"/>
      <c r="I23704" s="88"/>
      <c r="J23704" s="88"/>
      <c r="K23704" s="88"/>
    </row>
    <row r="23705" spans="2:11" ht="12" hidden="1" customHeight="1" x14ac:dyDescent="0.2">
      <c r="B23705" s="88"/>
      <c r="C23705" s="88"/>
      <c r="D23705" s="88"/>
      <c r="E23705" s="88"/>
      <c r="F23705" s="88"/>
      <c r="G23705" s="88"/>
      <c r="H23705" s="88"/>
      <c r="I23705" s="88"/>
      <c r="J23705" s="88"/>
      <c r="K23705" s="88"/>
    </row>
    <row r="23706" spans="2:11" ht="12" hidden="1" customHeight="1" x14ac:dyDescent="0.2">
      <c r="B23706" s="88"/>
      <c r="C23706" s="88"/>
      <c r="D23706" s="88"/>
      <c r="E23706" s="88"/>
      <c r="F23706" s="88"/>
      <c r="G23706" s="88"/>
      <c r="H23706" s="88"/>
      <c r="I23706" s="88"/>
      <c r="J23706" s="88"/>
      <c r="K23706" s="88"/>
    </row>
    <row r="23707" spans="2:11" ht="12" hidden="1" customHeight="1" x14ac:dyDescent="0.2">
      <c r="B23707" s="88"/>
      <c r="C23707" s="88"/>
      <c r="D23707" s="88"/>
      <c r="E23707" s="88"/>
      <c r="F23707" s="88"/>
      <c r="G23707" s="88"/>
      <c r="H23707" s="88"/>
      <c r="I23707" s="88"/>
      <c r="J23707" s="88"/>
      <c r="K23707" s="88"/>
    </row>
    <row r="23708" spans="2:11" ht="12" hidden="1" customHeight="1" x14ac:dyDescent="0.2">
      <c r="B23708" s="88"/>
      <c r="C23708" s="88"/>
      <c r="D23708" s="88"/>
      <c r="E23708" s="88"/>
      <c r="F23708" s="88"/>
      <c r="G23708" s="88"/>
      <c r="H23708" s="88"/>
      <c r="I23708" s="88"/>
      <c r="J23708" s="88"/>
      <c r="K23708" s="88"/>
    </row>
    <row r="23709" spans="2:11" ht="12" hidden="1" customHeight="1" x14ac:dyDescent="0.2">
      <c r="B23709" s="88"/>
      <c r="C23709" s="88"/>
      <c r="D23709" s="88"/>
      <c r="E23709" s="88"/>
      <c r="F23709" s="88"/>
      <c r="G23709" s="88"/>
      <c r="H23709" s="88"/>
      <c r="I23709" s="88"/>
      <c r="J23709" s="88"/>
      <c r="K23709" s="88"/>
    </row>
    <row r="23710" spans="2:11" ht="12" hidden="1" customHeight="1" x14ac:dyDescent="0.2">
      <c r="B23710" s="88"/>
      <c r="C23710" s="88"/>
      <c r="D23710" s="88"/>
      <c r="E23710" s="88"/>
      <c r="F23710" s="88"/>
      <c r="G23710" s="88"/>
      <c r="H23710" s="88"/>
      <c r="I23710" s="88"/>
      <c r="J23710" s="88"/>
      <c r="K23710" s="88"/>
    </row>
    <row r="23711" spans="2:11" ht="12" hidden="1" customHeight="1" x14ac:dyDescent="0.2">
      <c r="B23711" s="88"/>
      <c r="C23711" s="88"/>
      <c r="D23711" s="88"/>
      <c r="E23711" s="88"/>
      <c r="F23711" s="88"/>
      <c r="G23711" s="88"/>
      <c r="H23711" s="88"/>
      <c r="I23711" s="88"/>
      <c r="J23711" s="88"/>
      <c r="K23711" s="88"/>
    </row>
    <row r="23712" spans="2:11" ht="12" hidden="1" customHeight="1" x14ac:dyDescent="0.2">
      <c r="B23712" s="88"/>
      <c r="C23712" s="88"/>
      <c r="D23712" s="88"/>
      <c r="E23712" s="88"/>
      <c r="F23712" s="88"/>
      <c r="G23712" s="88"/>
      <c r="H23712" s="88"/>
      <c r="I23712" s="88"/>
      <c r="J23712" s="88"/>
      <c r="K23712" s="88"/>
    </row>
    <row r="23713" spans="2:11" ht="12" hidden="1" customHeight="1" x14ac:dyDescent="0.2">
      <c r="B23713" s="88"/>
      <c r="C23713" s="88"/>
      <c r="D23713" s="88"/>
      <c r="E23713" s="88"/>
      <c r="F23713" s="88"/>
      <c r="G23713" s="88"/>
      <c r="H23713" s="88"/>
      <c r="I23713" s="88"/>
      <c r="J23713" s="88"/>
      <c r="K23713" s="88"/>
    </row>
    <row r="23714" spans="2:11" ht="12" hidden="1" customHeight="1" x14ac:dyDescent="0.2">
      <c r="B23714" s="88"/>
      <c r="C23714" s="88"/>
      <c r="D23714" s="88"/>
      <c r="E23714" s="88"/>
      <c r="F23714" s="88"/>
      <c r="G23714" s="88"/>
      <c r="H23714" s="88"/>
      <c r="I23714" s="88"/>
      <c r="J23714" s="88"/>
      <c r="K23714" s="88"/>
    </row>
    <row r="23715" spans="2:11" ht="12" hidden="1" customHeight="1" x14ac:dyDescent="0.2">
      <c r="B23715" s="88"/>
      <c r="C23715" s="88"/>
      <c r="D23715" s="88"/>
      <c r="E23715" s="88"/>
      <c r="F23715" s="88"/>
      <c r="G23715" s="88"/>
      <c r="H23715" s="88"/>
      <c r="I23715" s="88"/>
      <c r="J23715" s="88"/>
      <c r="K23715" s="88"/>
    </row>
    <row r="23716" spans="2:11" ht="12" hidden="1" customHeight="1" x14ac:dyDescent="0.2">
      <c r="B23716" s="88"/>
      <c r="C23716" s="88"/>
      <c r="D23716" s="88"/>
      <c r="E23716" s="88"/>
      <c r="F23716" s="88"/>
      <c r="G23716" s="88"/>
      <c r="H23716" s="88"/>
      <c r="I23716" s="88"/>
      <c r="J23716" s="88"/>
      <c r="K23716" s="88"/>
    </row>
    <row r="23717" spans="2:11" ht="12" hidden="1" customHeight="1" x14ac:dyDescent="0.2">
      <c r="B23717" s="88"/>
      <c r="C23717" s="88"/>
      <c r="D23717" s="88"/>
      <c r="E23717" s="88"/>
      <c r="F23717" s="88"/>
      <c r="G23717" s="88"/>
      <c r="H23717" s="88"/>
      <c r="I23717" s="88"/>
      <c r="J23717" s="88"/>
      <c r="K23717" s="88"/>
    </row>
    <row r="23718" spans="2:11" ht="12" hidden="1" customHeight="1" x14ac:dyDescent="0.2">
      <c r="B23718" s="88"/>
      <c r="C23718" s="88"/>
      <c r="D23718" s="88"/>
      <c r="E23718" s="88"/>
      <c r="F23718" s="88"/>
      <c r="G23718" s="88"/>
      <c r="H23718" s="88"/>
      <c r="I23718" s="88"/>
      <c r="J23718" s="88"/>
      <c r="K23718" s="88"/>
    </row>
    <row r="23719" spans="2:11" ht="12" hidden="1" customHeight="1" x14ac:dyDescent="0.2">
      <c r="B23719" s="88"/>
      <c r="C23719" s="88"/>
      <c r="D23719" s="88"/>
      <c r="E23719" s="88"/>
      <c r="F23719" s="88"/>
      <c r="G23719" s="88"/>
      <c r="H23719" s="88"/>
      <c r="I23719" s="88"/>
      <c r="J23719" s="88"/>
      <c r="K23719" s="88"/>
    </row>
    <row r="23720" spans="2:11" ht="12" hidden="1" customHeight="1" x14ac:dyDescent="0.2">
      <c r="B23720" s="88"/>
      <c r="C23720" s="88"/>
      <c r="D23720" s="88"/>
      <c r="E23720" s="88"/>
      <c r="F23720" s="88"/>
      <c r="G23720" s="88"/>
      <c r="H23720" s="88"/>
      <c r="I23720" s="88"/>
      <c r="J23720" s="88"/>
      <c r="K23720" s="88"/>
    </row>
    <row r="23721" spans="2:11" ht="12" hidden="1" customHeight="1" x14ac:dyDescent="0.2">
      <c r="B23721" s="88"/>
      <c r="C23721" s="88"/>
      <c r="D23721" s="88"/>
      <c r="E23721" s="88"/>
      <c r="F23721" s="88"/>
      <c r="G23721" s="88"/>
      <c r="H23721" s="88"/>
      <c r="I23721" s="88"/>
      <c r="J23721" s="88"/>
      <c r="K23721" s="88"/>
    </row>
    <row r="23722" spans="2:11" ht="12" hidden="1" customHeight="1" x14ac:dyDescent="0.2">
      <c r="B23722" s="88"/>
      <c r="C23722" s="88"/>
      <c r="D23722" s="88"/>
      <c r="E23722" s="88"/>
      <c r="F23722" s="88"/>
      <c r="G23722" s="88"/>
      <c r="H23722" s="88"/>
      <c r="I23722" s="88"/>
      <c r="J23722" s="88"/>
      <c r="K23722" s="88"/>
    </row>
    <row r="23723" spans="2:11" ht="12" hidden="1" customHeight="1" x14ac:dyDescent="0.2">
      <c r="B23723" s="88"/>
      <c r="C23723" s="88"/>
      <c r="D23723" s="88"/>
      <c r="E23723" s="88"/>
      <c r="F23723" s="88"/>
      <c r="G23723" s="88"/>
      <c r="H23723" s="88"/>
      <c r="I23723" s="88"/>
      <c r="J23723" s="88"/>
      <c r="K23723" s="88"/>
    </row>
    <row r="23724" spans="2:11" ht="12" hidden="1" customHeight="1" x14ac:dyDescent="0.2">
      <c r="B23724" s="88"/>
      <c r="C23724" s="88"/>
      <c r="D23724" s="88"/>
      <c r="E23724" s="88"/>
      <c r="F23724" s="88"/>
      <c r="G23724" s="88"/>
      <c r="H23724" s="88"/>
      <c r="I23724" s="88"/>
      <c r="J23724" s="88"/>
      <c r="K23724" s="88"/>
    </row>
    <row r="23725" spans="2:11" ht="12" hidden="1" customHeight="1" x14ac:dyDescent="0.2">
      <c r="B23725" s="88"/>
      <c r="C23725" s="88"/>
      <c r="D23725" s="88"/>
      <c r="E23725" s="88"/>
      <c r="F23725" s="88"/>
      <c r="G23725" s="88"/>
      <c r="H23725" s="88"/>
      <c r="I23725" s="88"/>
      <c r="J23725" s="88"/>
      <c r="K23725" s="88"/>
    </row>
    <row r="23726" spans="2:11" ht="12" hidden="1" customHeight="1" x14ac:dyDescent="0.2">
      <c r="B23726" s="88"/>
      <c r="C23726" s="88"/>
      <c r="D23726" s="88"/>
      <c r="E23726" s="88"/>
      <c r="F23726" s="88"/>
      <c r="G23726" s="88"/>
      <c r="H23726" s="88"/>
      <c r="I23726" s="88"/>
      <c r="J23726" s="88"/>
      <c r="K23726" s="88"/>
    </row>
    <row r="23727" spans="2:11" ht="12" hidden="1" customHeight="1" x14ac:dyDescent="0.2">
      <c r="B23727" s="88"/>
      <c r="C23727" s="88"/>
      <c r="D23727" s="88"/>
      <c r="E23727" s="88"/>
      <c r="F23727" s="88"/>
      <c r="G23727" s="88"/>
      <c r="H23727" s="88"/>
      <c r="I23727" s="88"/>
      <c r="J23727" s="88"/>
      <c r="K23727" s="88"/>
    </row>
    <row r="23728" spans="2:11" ht="12" hidden="1" customHeight="1" x14ac:dyDescent="0.2">
      <c r="B23728" s="88"/>
      <c r="C23728" s="88"/>
      <c r="D23728" s="88"/>
      <c r="E23728" s="88"/>
      <c r="F23728" s="88"/>
      <c r="G23728" s="88"/>
      <c r="H23728" s="88"/>
      <c r="I23728" s="88"/>
      <c r="J23728" s="88"/>
      <c r="K23728" s="88"/>
    </row>
    <row r="23729" spans="2:11" ht="12" hidden="1" customHeight="1" x14ac:dyDescent="0.2">
      <c r="B23729" s="88"/>
      <c r="C23729" s="88"/>
      <c r="D23729" s="88"/>
      <c r="E23729" s="88"/>
      <c r="F23729" s="88"/>
      <c r="G23729" s="88"/>
      <c r="H23729" s="88"/>
      <c r="I23729" s="88"/>
      <c r="J23729" s="88"/>
      <c r="K23729" s="88"/>
    </row>
    <row r="23730" spans="2:11" ht="12" hidden="1" customHeight="1" x14ac:dyDescent="0.2">
      <c r="B23730" s="88"/>
      <c r="C23730" s="88"/>
      <c r="D23730" s="88"/>
      <c r="E23730" s="88"/>
      <c r="F23730" s="88"/>
      <c r="G23730" s="88"/>
      <c r="H23730" s="88"/>
      <c r="I23730" s="88"/>
      <c r="J23730" s="88"/>
      <c r="K23730" s="88"/>
    </row>
    <row r="23731" spans="2:11" ht="12" hidden="1" customHeight="1" x14ac:dyDescent="0.2">
      <c r="B23731" s="88"/>
      <c r="C23731" s="88"/>
      <c r="D23731" s="88"/>
      <c r="E23731" s="88"/>
      <c r="F23731" s="88"/>
      <c r="G23731" s="88"/>
      <c r="H23731" s="88"/>
      <c r="I23731" s="88"/>
      <c r="J23731" s="88"/>
      <c r="K23731" s="88"/>
    </row>
    <row r="23732" spans="2:11" ht="12" hidden="1" customHeight="1" x14ac:dyDescent="0.2">
      <c r="B23732" s="88"/>
      <c r="C23732" s="88"/>
      <c r="D23732" s="88"/>
      <c r="E23732" s="88"/>
      <c r="F23732" s="88"/>
      <c r="G23732" s="88"/>
      <c r="H23732" s="88"/>
      <c r="I23732" s="88"/>
      <c r="J23732" s="88"/>
      <c r="K23732" s="88"/>
    </row>
    <row r="23733" spans="2:11" ht="12" hidden="1" customHeight="1" x14ac:dyDescent="0.2">
      <c r="B23733" s="88"/>
      <c r="C23733" s="88"/>
      <c r="D23733" s="88"/>
      <c r="E23733" s="88"/>
      <c r="F23733" s="88"/>
      <c r="G23733" s="88"/>
      <c r="H23733" s="88"/>
      <c r="I23733" s="88"/>
      <c r="J23733" s="88"/>
      <c r="K23733" s="88"/>
    </row>
    <row r="23734" spans="2:11" ht="12" hidden="1" customHeight="1" x14ac:dyDescent="0.2">
      <c r="B23734" s="88"/>
      <c r="C23734" s="88"/>
      <c r="D23734" s="88"/>
      <c r="E23734" s="88"/>
      <c r="F23734" s="88"/>
      <c r="G23734" s="88"/>
      <c r="H23734" s="88"/>
      <c r="I23734" s="88"/>
      <c r="J23734" s="88"/>
      <c r="K23734" s="88"/>
    </row>
    <row r="23735" spans="2:11" ht="12" hidden="1" customHeight="1" x14ac:dyDescent="0.2">
      <c r="B23735" s="88"/>
      <c r="C23735" s="88"/>
      <c r="D23735" s="88"/>
      <c r="E23735" s="88"/>
      <c r="F23735" s="88"/>
      <c r="G23735" s="88"/>
      <c r="H23735" s="88"/>
      <c r="I23735" s="88"/>
      <c r="J23735" s="88"/>
      <c r="K23735" s="88"/>
    </row>
    <row r="23736" spans="2:11" ht="12" hidden="1" customHeight="1" x14ac:dyDescent="0.2">
      <c r="B23736" s="88"/>
      <c r="C23736" s="88"/>
      <c r="D23736" s="88"/>
      <c r="E23736" s="88"/>
      <c r="F23736" s="88"/>
      <c r="G23736" s="88"/>
      <c r="H23736" s="88"/>
      <c r="I23736" s="88"/>
      <c r="J23736" s="88"/>
      <c r="K23736" s="88"/>
    </row>
    <row r="23737" spans="2:11" ht="12" hidden="1" customHeight="1" x14ac:dyDescent="0.2">
      <c r="B23737" s="88"/>
      <c r="C23737" s="88"/>
      <c r="D23737" s="88"/>
      <c r="E23737" s="88"/>
      <c r="F23737" s="88"/>
      <c r="G23737" s="88"/>
      <c r="H23737" s="88"/>
      <c r="I23737" s="88"/>
      <c r="J23737" s="88"/>
      <c r="K23737" s="88"/>
    </row>
    <row r="23738" spans="2:11" ht="12" hidden="1" customHeight="1" x14ac:dyDescent="0.2">
      <c r="B23738" s="88"/>
      <c r="C23738" s="88"/>
      <c r="D23738" s="88"/>
      <c r="E23738" s="88"/>
      <c r="F23738" s="88"/>
      <c r="G23738" s="88"/>
      <c r="H23738" s="88"/>
      <c r="I23738" s="88"/>
      <c r="J23738" s="88"/>
      <c r="K23738" s="88"/>
    </row>
    <row r="23739" spans="2:11" ht="12" hidden="1" customHeight="1" x14ac:dyDescent="0.2">
      <c r="B23739" s="88"/>
      <c r="C23739" s="88"/>
      <c r="D23739" s="88"/>
      <c r="E23739" s="88"/>
      <c r="F23739" s="88"/>
      <c r="G23739" s="88"/>
      <c r="H23739" s="88"/>
      <c r="I23739" s="88"/>
      <c r="J23739" s="88"/>
      <c r="K23739" s="88"/>
    </row>
    <row r="23740" spans="2:11" ht="12" hidden="1" customHeight="1" x14ac:dyDescent="0.2">
      <c r="B23740" s="88"/>
      <c r="C23740" s="88"/>
      <c r="D23740" s="88"/>
      <c r="E23740" s="88"/>
      <c r="F23740" s="88"/>
      <c r="G23740" s="88"/>
      <c r="H23740" s="88"/>
      <c r="I23740" s="88"/>
      <c r="J23740" s="88"/>
      <c r="K23740" s="88"/>
    </row>
    <row r="23741" spans="2:11" ht="12" hidden="1" customHeight="1" x14ac:dyDescent="0.2">
      <c r="B23741" s="88"/>
      <c r="C23741" s="88"/>
      <c r="D23741" s="88"/>
      <c r="E23741" s="88"/>
      <c r="F23741" s="88"/>
      <c r="G23741" s="88"/>
      <c r="H23741" s="88"/>
      <c r="I23741" s="88"/>
      <c r="J23741" s="88"/>
      <c r="K23741" s="88"/>
    </row>
    <row r="23742" spans="2:11" ht="12" hidden="1" customHeight="1" x14ac:dyDescent="0.2">
      <c r="B23742" s="88"/>
      <c r="C23742" s="88"/>
      <c r="D23742" s="88"/>
      <c r="E23742" s="88"/>
      <c r="F23742" s="88"/>
      <c r="G23742" s="88"/>
      <c r="H23742" s="88"/>
      <c r="I23742" s="88"/>
      <c r="J23742" s="88"/>
      <c r="K23742" s="88"/>
    </row>
    <row r="23743" spans="2:11" ht="12" hidden="1" customHeight="1" x14ac:dyDescent="0.2">
      <c r="B23743" s="88"/>
      <c r="C23743" s="88"/>
      <c r="D23743" s="88"/>
      <c r="E23743" s="88"/>
      <c r="F23743" s="88"/>
      <c r="G23743" s="88"/>
      <c r="H23743" s="88"/>
      <c r="I23743" s="88"/>
      <c r="J23743" s="88"/>
      <c r="K23743" s="88"/>
    </row>
    <row r="23744" spans="2:11" ht="12" hidden="1" customHeight="1" x14ac:dyDescent="0.2">
      <c r="B23744" s="88"/>
      <c r="C23744" s="88"/>
      <c r="D23744" s="88"/>
      <c r="E23744" s="88"/>
      <c r="F23744" s="88"/>
      <c r="G23744" s="88"/>
      <c r="H23744" s="88"/>
      <c r="I23744" s="88"/>
      <c r="J23744" s="88"/>
      <c r="K23744" s="88"/>
    </row>
    <row r="23745" spans="2:11" ht="12" hidden="1" customHeight="1" x14ac:dyDescent="0.2">
      <c r="B23745" s="88"/>
      <c r="C23745" s="88"/>
      <c r="D23745" s="88"/>
      <c r="E23745" s="88"/>
      <c r="F23745" s="88"/>
      <c r="G23745" s="88"/>
      <c r="H23745" s="88"/>
      <c r="I23745" s="88"/>
      <c r="J23745" s="88"/>
      <c r="K23745" s="88"/>
    </row>
    <row r="23746" spans="2:11" ht="12" hidden="1" customHeight="1" x14ac:dyDescent="0.2">
      <c r="B23746" s="88"/>
      <c r="C23746" s="88"/>
      <c r="D23746" s="88"/>
      <c r="E23746" s="88"/>
      <c r="F23746" s="88"/>
      <c r="G23746" s="88"/>
      <c r="H23746" s="88"/>
      <c r="I23746" s="88"/>
      <c r="J23746" s="88"/>
      <c r="K23746" s="88"/>
    </row>
    <row r="23747" spans="2:11" ht="12" hidden="1" customHeight="1" x14ac:dyDescent="0.2">
      <c r="B23747" s="88"/>
      <c r="C23747" s="88"/>
      <c r="D23747" s="88"/>
      <c r="E23747" s="88"/>
      <c r="F23747" s="88"/>
      <c r="G23747" s="88"/>
      <c r="H23747" s="88"/>
      <c r="I23747" s="88"/>
      <c r="J23747" s="88"/>
      <c r="K23747" s="88"/>
    </row>
    <row r="23748" spans="2:11" ht="12" hidden="1" customHeight="1" x14ac:dyDescent="0.2">
      <c r="B23748" s="88"/>
      <c r="C23748" s="88"/>
      <c r="D23748" s="88"/>
      <c r="E23748" s="88"/>
      <c r="F23748" s="88"/>
      <c r="G23748" s="88"/>
      <c r="H23748" s="88"/>
      <c r="I23748" s="88"/>
      <c r="J23748" s="88"/>
      <c r="K23748" s="88"/>
    </row>
    <row r="23749" spans="2:11" ht="12" hidden="1" customHeight="1" x14ac:dyDescent="0.2">
      <c r="B23749" s="88"/>
      <c r="C23749" s="88"/>
      <c r="D23749" s="88"/>
      <c r="E23749" s="88"/>
      <c r="F23749" s="88"/>
      <c r="G23749" s="88"/>
      <c r="H23749" s="88"/>
      <c r="I23749" s="88"/>
      <c r="J23749" s="88"/>
      <c r="K23749" s="88"/>
    </row>
    <row r="23750" spans="2:11" ht="12" hidden="1" customHeight="1" x14ac:dyDescent="0.2">
      <c r="B23750" s="88"/>
      <c r="C23750" s="88"/>
      <c r="D23750" s="88"/>
      <c r="E23750" s="88"/>
      <c r="F23750" s="88"/>
      <c r="G23750" s="88"/>
      <c r="H23750" s="88"/>
      <c r="I23750" s="88"/>
      <c r="J23750" s="88"/>
      <c r="K23750" s="88"/>
    </row>
    <row r="23751" spans="2:11" ht="12" hidden="1" customHeight="1" x14ac:dyDescent="0.2">
      <c r="B23751" s="88"/>
      <c r="C23751" s="88"/>
      <c r="D23751" s="88"/>
      <c r="E23751" s="88"/>
      <c r="F23751" s="88"/>
      <c r="G23751" s="88"/>
      <c r="H23751" s="88"/>
      <c r="I23751" s="88"/>
      <c r="J23751" s="88"/>
      <c r="K23751" s="88"/>
    </row>
    <row r="23752" spans="2:11" ht="12" hidden="1" customHeight="1" x14ac:dyDescent="0.2">
      <c r="B23752" s="88"/>
      <c r="C23752" s="88"/>
      <c r="D23752" s="88"/>
      <c r="E23752" s="88"/>
      <c r="F23752" s="88"/>
      <c r="G23752" s="88"/>
      <c r="H23752" s="88"/>
      <c r="I23752" s="88"/>
      <c r="J23752" s="88"/>
      <c r="K23752" s="88"/>
    </row>
    <row r="23753" spans="2:11" ht="12" hidden="1" customHeight="1" x14ac:dyDescent="0.2">
      <c r="B23753" s="88"/>
      <c r="C23753" s="88"/>
      <c r="D23753" s="88"/>
      <c r="E23753" s="88"/>
      <c r="F23753" s="88"/>
      <c r="G23753" s="88"/>
      <c r="H23753" s="88"/>
      <c r="I23753" s="88"/>
      <c r="J23753" s="88"/>
      <c r="K23753" s="88"/>
    </row>
    <row r="23754" spans="2:11" ht="12" hidden="1" customHeight="1" x14ac:dyDescent="0.2">
      <c r="B23754" s="88"/>
      <c r="C23754" s="88"/>
      <c r="D23754" s="88"/>
      <c r="E23754" s="88"/>
      <c r="F23754" s="88"/>
      <c r="G23754" s="88"/>
      <c r="H23754" s="88"/>
      <c r="I23754" s="88"/>
      <c r="J23754" s="88"/>
      <c r="K23754" s="88"/>
    </row>
    <row r="23755" spans="2:11" ht="12" hidden="1" customHeight="1" x14ac:dyDescent="0.2">
      <c r="B23755" s="88"/>
      <c r="C23755" s="88"/>
      <c r="D23755" s="88"/>
      <c r="E23755" s="88"/>
      <c r="F23755" s="88"/>
      <c r="G23755" s="88"/>
      <c r="H23755" s="88"/>
      <c r="I23755" s="88"/>
      <c r="J23755" s="88"/>
      <c r="K23755" s="88"/>
    </row>
    <row r="23756" spans="2:11" ht="12" hidden="1" customHeight="1" x14ac:dyDescent="0.2">
      <c r="B23756" s="88"/>
      <c r="C23756" s="88"/>
      <c r="D23756" s="88"/>
      <c r="E23756" s="88"/>
      <c r="F23756" s="88"/>
      <c r="G23756" s="88"/>
      <c r="H23756" s="88"/>
      <c r="I23756" s="88"/>
      <c r="J23756" s="88"/>
      <c r="K23756" s="88"/>
    </row>
    <row r="23757" spans="2:11" ht="12" hidden="1" customHeight="1" x14ac:dyDescent="0.2">
      <c r="B23757" s="88"/>
      <c r="C23757" s="88"/>
      <c r="D23757" s="88"/>
      <c r="E23757" s="88"/>
      <c r="F23757" s="88"/>
      <c r="G23757" s="88"/>
      <c r="H23757" s="88"/>
      <c r="I23757" s="88"/>
      <c r="J23757" s="88"/>
      <c r="K23757" s="88"/>
    </row>
    <row r="23758" spans="2:11" ht="12" hidden="1" customHeight="1" x14ac:dyDescent="0.2">
      <c r="B23758" s="88"/>
      <c r="C23758" s="88"/>
      <c r="D23758" s="88"/>
      <c r="E23758" s="88"/>
      <c r="F23758" s="88"/>
      <c r="G23758" s="88"/>
      <c r="H23758" s="88"/>
      <c r="I23758" s="88"/>
      <c r="J23758" s="88"/>
      <c r="K23758" s="88"/>
    </row>
    <row r="23759" spans="2:11" ht="12" hidden="1" customHeight="1" x14ac:dyDescent="0.2">
      <c r="B23759" s="88"/>
      <c r="C23759" s="88"/>
      <c r="D23759" s="88"/>
      <c r="E23759" s="88"/>
      <c r="F23759" s="88"/>
      <c r="G23759" s="88"/>
      <c r="H23759" s="88"/>
      <c r="I23759" s="88"/>
      <c r="J23759" s="88"/>
      <c r="K23759" s="88"/>
    </row>
    <row r="23760" spans="2:11" ht="12" hidden="1" customHeight="1" x14ac:dyDescent="0.2">
      <c r="B23760" s="88"/>
      <c r="C23760" s="88"/>
      <c r="D23760" s="88"/>
      <c r="E23760" s="88"/>
      <c r="F23760" s="88"/>
      <c r="G23760" s="88"/>
      <c r="H23760" s="88"/>
      <c r="I23760" s="88"/>
      <c r="J23760" s="88"/>
      <c r="K23760" s="88"/>
    </row>
    <row r="23761" spans="2:11" ht="12" hidden="1" customHeight="1" x14ac:dyDescent="0.2">
      <c r="B23761" s="88"/>
      <c r="C23761" s="88"/>
      <c r="D23761" s="88"/>
      <c r="E23761" s="88"/>
      <c r="F23761" s="88"/>
      <c r="G23761" s="88"/>
      <c r="H23761" s="88"/>
      <c r="I23761" s="88"/>
      <c r="J23761" s="88"/>
      <c r="K23761" s="88"/>
    </row>
    <row r="23762" spans="2:11" ht="12" hidden="1" customHeight="1" x14ac:dyDescent="0.2">
      <c r="B23762" s="88"/>
      <c r="C23762" s="88"/>
      <c r="D23762" s="88"/>
      <c r="E23762" s="88"/>
      <c r="F23762" s="88"/>
      <c r="G23762" s="88"/>
      <c r="H23762" s="88"/>
      <c r="I23762" s="88"/>
      <c r="J23762" s="88"/>
      <c r="K23762" s="88"/>
    </row>
    <row r="23763" spans="2:11" ht="12" hidden="1" customHeight="1" x14ac:dyDescent="0.2">
      <c r="B23763" s="88"/>
      <c r="C23763" s="88"/>
      <c r="D23763" s="88"/>
      <c r="E23763" s="88"/>
      <c r="F23763" s="88"/>
      <c r="G23763" s="88"/>
      <c r="H23763" s="88"/>
      <c r="I23763" s="88"/>
      <c r="J23763" s="88"/>
      <c r="K23763" s="88"/>
    </row>
    <row r="23764" spans="2:11" ht="12" hidden="1" customHeight="1" x14ac:dyDescent="0.2">
      <c r="B23764" s="88"/>
      <c r="C23764" s="88"/>
      <c r="D23764" s="88"/>
      <c r="E23764" s="88"/>
      <c r="F23764" s="88"/>
      <c r="G23764" s="88"/>
      <c r="H23764" s="88"/>
      <c r="I23764" s="88"/>
      <c r="J23764" s="88"/>
      <c r="K23764" s="88"/>
    </row>
    <row r="23765" spans="2:11" ht="12" hidden="1" customHeight="1" x14ac:dyDescent="0.2">
      <c r="B23765" s="88"/>
      <c r="C23765" s="88"/>
      <c r="D23765" s="88"/>
      <c r="E23765" s="88"/>
      <c r="F23765" s="88"/>
      <c r="G23765" s="88"/>
      <c r="H23765" s="88"/>
      <c r="I23765" s="88"/>
      <c r="J23765" s="88"/>
      <c r="K23765" s="88"/>
    </row>
    <row r="23766" spans="2:11" ht="12" hidden="1" customHeight="1" x14ac:dyDescent="0.2">
      <c r="B23766" s="88"/>
      <c r="C23766" s="88"/>
      <c r="D23766" s="88"/>
      <c r="E23766" s="88"/>
      <c r="F23766" s="88"/>
      <c r="G23766" s="88"/>
      <c r="H23766" s="88"/>
      <c r="I23766" s="88"/>
      <c r="J23766" s="88"/>
      <c r="K23766" s="88"/>
    </row>
    <row r="23767" spans="2:11" ht="12" hidden="1" customHeight="1" x14ac:dyDescent="0.2">
      <c r="B23767" s="88"/>
      <c r="C23767" s="88"/>
      <c r="D23767" s="88"/>
      <c r="E23767" s="88"/>
      <c r="F23767" s="88"/>
      <c r="G23767" s="88"/>
      <c r="H23767" s="88"/>
      <c r="I23767" s="88"/>
      <c r="J23767" s="88"/>
      <c r="K23767" s="88"/>
    </row>
    <row r="23768" spans="2:11" ht="12" hidden="1" customHeight="1" x14ac:dyDescent="0.2">
      <c r="B23768" s="88"/>
      <c r="C23768" s="88"/>
      <c r="D23768" s="88"/>
      <c r="E23768" s="88"/>
      <c r="F23768" s="88"/>
      <c r="G23768" s="88"/>
      <c r="H23768" s="88"/>
      <c r="I23768" s="88"/>
      <c r="J23768" s="88"/>
      <c r="K23768" s="88"/>
    </row>
    <row r="23769" spans="2:11" ht="12" hidden="1" customHeight="1" x14ac:dyDescent="0.2">
      <c r="B23769" s="88"/>
      <c r="C23769" s="88"/>
      <c r="D23769" s="88"/>
      <c r="E23769" s="88"/>
      <c r="F23769" s="88"/>
      <c r="G23769" s="88"/>
      <c r="H23769" s="88"/>
      <c r="I23769" s="88"/>
      <c r="J23769" s="88"/>
      <c r="K23769" s="88"/>
    </row>
    <row r="23770" spans="2:11" ht="12" hidden="1" customHeight="1" x14ac:dyDescent="0.2">
      <c r="B23770" s="88"/>
      <c r="C23770" s="88"/>
      <c r="D23770" s="88"/>
      <c r="E23770" s="88"/>
      <c r="F23770" s="88"/>
      <c r="G23770" s="88"/>
      <c r="H23770" s="88"/>
      <c r="I23770" s="88"/>
      <c r="J23770" s="88"/>
      <c r="K23770" s="88"/>
    </row>
    <row r="23771" spans="2:11" ht="12" hidden="1" customHeight="1" x14ac:dyDescent="0.2">
      <c r="B23771" s="88"/>
      <c r="C23771" s="88"/>
      <c r="D23771" s="88"/>
      <c r="E23771" s="88"/>
      <c r="F23771" s="88"/>
      <c r="G23771" s="88"/>
      <c r="H23771" s="88"/>
      <c r="I23771" s="88"/>
      <c r="J23771" s="88"/>
      <c r="K23771" s="88"/>
    </row>
    <row r="23772" spans="2:11" ht="12" hidden="1" customHeight="1" x14ac:dyDescent="0.2">
      <c r="B23772" s="88"/>
      <c r="C23772" s="88"/>
      <c r="D23772" s="88"/>
      <c r="E23772" s="88"/>
      <c r="F23772" s="88"/>
      <c r="G23772" s="88"/>
      <c r="H23772" s="88"/>
      <c r="I23772" s="88"/>
      <c r="J23772" s="88"/>
      <c r="K23772" s="88"/>
    </row>
    <row r="23773" spans="2:11" ht="12" hidden="1" customHeight="1" x14ac:dyDescent="0.2">
      <c r="B23773" s="88"/>
      <c r="C23773" s="88"/>
      <c r="D23773" s="88"/>
      <c r="E23773" s="88"/>
      <c r="F23773" s="88"/>
      <c r="G23773" s="88"/>
      <c r="H23773" s="88"/>
      <c r="I23773" s="88"/>
      <c r="J23773" s="88"/>
      <c r="K23773" s="88"/>
    </row>
    <row r="23774" spans="2:11" ht="12" hidden="1" customHeight="1" x14ac:dyDescent="0.2">
      <c r="B23774" s="88"/>
      <c r="C23774" s="88"/>
      <c r="D23774" s="88"/>
      <c r="E23774" s="88"/>
      <c r="F23774" s="88"/>
      <c r="G23774" s="88"/>
      <c r="H23774" s="88"/>
      <c r="I23774" s="88"/>
      <c r="J23774" s="88"/>
      <c r="K23774" s="88"/>
    </row>
    <row r="23775" spans="2:11" ht="12" hidden="1" customHeight="1" x14ac:dyDescent="0.2">
      <c r="B23775" s="88"/>
      <c r="C23775" s="88"/>
      <c r="D23775" s="88"/>
      <c r="E23775" s="88"/>
      <c r="F23775" s="88"/>
      <c r="G23775" s="88"/>
      <c r="H23775" s="88"/>
      <c r="I23775" s="88"/>
      <c r="J23775" s="88"/>
      <c r="K23775" s="88"/>
    </row>
    <row r="23776" spans="2:11" ht="12" hidden="1" customHeight="1" x14ac:dyDescent="0.2">
      <c r="B23776" s="88"/>
      <c r="C23776" s="88"/>
      <c r="D23776" s="88"/>
      <c r="E23776" s="88"/>
      <c r="F23776" s="88"/>
      <c r="G23776" s="88"/>
      <c r="H23776" s="88"/>
      <c r="I23776" s="88"/>
      <c r="J23776" s="88"/>
      <c r="K23776" s="88"/>
    </row>
    <row r="23777" spans="2:11" ht="12" hidden="1" customHeight="1" x14ac:dyDescent="0.2">
      <c r="B23777" s="88"/>
      <c r="C23777" s="88"/>
      <c r="D23777" s="88"/>
      <c r="E23777" s="88"/>
      <c r="F23777" s="88"/>
      <c r="G23777" s="88"/>
      <c r="H23777" s="88"/>
      <c r="I23777" s="88"/>
      <c r="J23777" s="88"/>
      <c r="K23777" s="88"/>
    </row>
    <row r="23778" spans="2:11" ht="12" hidden="1" customHeight="1" x14ac:dyDescent="0.2">
      <c r="B23778" s="88"/>
      <c r="C23778" s="88"/>
      <c r="D23778" s="88"/>
      <c r="E23778" s="88"/>
      <c r="F23778" s="88"/>
      <c r="G23778" s="88"/>
      <c r="H23778" s="88"/>
      <c r="I23778" s="88"/>
      <c r="J23778" s="88"/>
      <c r="K23778" s="88"/>
    </row>
    <row r="23779" spans="2:11" ht="12" hidden="1" customHeight="1" x14ac:dyDescent="0.2">
      <c r="B23779" s="88"/>
      <c r="C23779" s="88"/>
      <c r="D23779" s="88"/>
      <c r="E23779" s="88"/>
      <c r="F23779" s="88"/>
      <c r="G23779" s="88"/>
      <c r="H23779" s="88"/>
      <c r="I23779" s="88"/>
      <c r="J23779" s="88"/>
      <c r="K23779" s="88"/>
    </row>
    <row r="23780" spans="2:11" ht="12" hidden="1" customHeight="1" x14ac:dyDescent="0.2">
      <c r="B23780" s="88"/>
      <c r="C23780" s="88"/>
      <c r="D23780" s="88"/>
      <c r="E23780" s="88"/>
      <c r="F23780" s="88"/>
      <c r="G23780" s="88"/>
      <c r="H23780" s="88"/>
      <c r="I23780" s="88"/>
      <c r="J23780" s="88"/>
      <c r="K23780" s="88"/>
    </row>
    <row r="23781" spans="2:11" ht="12" hidden="1" customHeight="1" x14ac:dyDescent="0.2">
      <c r="B23781" s="88"/>
      <c r="C23781" s="88"/>
      <c r="D23781" s="88"/>
      <c r="E23781" s="88"/>
      <c r="F23781" s="88"/>
      <c r="G23781" s="88"/>
      <c r="H23781" s="88"/>
      <c r="I23781" s="88"/>
      <c r="J23781" s="88"/>
      <c r="K23781" s="88"/>
    </row>
    <row r="23782" spans="2:11" ht="12" hidden="1" customHeight="1" x14ac:dyDescent="0.2">
      <c r="B23782" s="88"/>
      <c r="C23782" s="88"/>
      <c r="D23782" s="88"/>
      <c r="E23782" s="88"/>
      <c r="F23782" s="88"/>
      <c r="G23782" s="88"/>
      <c r="H23782" s="88"/>
      <c r="I23782" s="88"/>
      <c r="J23782" s="88"/>
      <c r="K23782" s="88"/>
    </row>
    <row r="23783" spans="2:11" ht="12" hidden="1" customHeight="1" x14ac:dyDescent="0.2">
      <c r="B23783" s="88"/>
      <c r="C23783" s="88"/>
      <c r="D23783" s="88"/>
      <c r="E23783" s="88"/>
      <c r="F23783" s="88"/>
      <c r="G23783" s="88"/>
      <c r="H23783" s="88"/>
      <c r="I23783" s="88"/>
      <c r="J23783" s="88"/>
      <c r="K23783" s="88"/>
    </row>
    <row r="23784" spans="2:11" ht="12" hidden="1" customHeight="1" x14ac:dyDescent="0.2">
      <c r="B23784" s="88"/>
      <c r="C23784" s="88"/>
      <c r="D23784" s="88"/>
      <c r="E23784" s="88"/>
      <c r="F23784" s="88"/>
      <c r="G23784" s="88"/>
      <c r="H23784" s="88"/>
      <c r="I23784" s="88"/>
      <c r="J23784" s="88"/>
      <c r="K23784" s="88"/>
    </row>
    <row r="23785" spans="2:11" ht="12" hidden="1" customHeight="1" x14ac:dyDescent="0.2">
      <c r="B23785" s="88"/>
      <c r="C23785" s="88"/>
      <c r="D23785" s="88"/>
      <c r="E23785" s="88"/>
      <c r="F23785" s="88"/>
      <c r="G23785" s="88"/>
      <c r="H23785" s="88"/>
      <c r="I23785" s="88"/>
      <c r="J23785" s="88"/>
      <c r="K23785" s="88"/>
    </row>
    <row r="23786" spans="2:11" ht="12" hidden="1" customHeight="1" x14ac:dyDescent="0.2">
      <c r="B23786" s="88"/>
      <c r="C23786" s="88"/>
      <c r="D23786" s="88"/>
      <c r="E23786" s="88"/>
      <c r="F23786" s="88"/>
      <c r="G23786" s="88"/>
      <c r="H23786" s="88"/>
      <c r="I23786" s="88"/>
      <c r="J23786" s="88"/>
      <c r="K23786" s="88"/>
    </row>
    <row r="23787" spans="2:11" ht="12" hidden="1" customHeight="1" x14ac:dyDescent="0.2">
      <c r="B23787" s="88"/>
      <c r="C23787" s="88"/>
      <c r="D23787" s="88"/>
      <c r="E23787" s="88"/>
      <c r="F23787" s="88"/>
      <c r="G23787" s="88"/>
      <c r="H23787" s="88"/>
      <c r="I23787" s="88"/>
      <c r="J23787" s="88"/>
      <c r="K23787" s="88"/>
    </row>
    <row r="23788" spans="2:11" ht="12" hidden="1" customHeight="1" x14ac:dyDescent="0.2">
      <c r="B23788" s="88"/>
      <c r="C23788" s="88"/>
      <c r="D23788" s="88"/>
      <c r="E23788" s="88"/>
      <c r="F23788" s="88"/>
      <c r="G23788" s="88"/>
      <c r="H23788" s="88"/>
      <c r="I23788" s="88"/>
      <c r="J23788" s="88"/>
      <c r="K23788" s="88"/>
    </row>
    <row r="23789" spans="2:11" ht="12" hidden="1" customHeight="1" x14ac:dyDescent="0.2">
      <c r="B23789" s="88"/>
      <c r="C23789" s="88"/>
      <c r="D23789" s="88"/>
      <c r="E23789" s="88"/>
      <c r="F23789" s="88"/>
      <c r="G23789" s="88"/>
      <c r="H23789" s="88"/>
      <c r="I23789" s="88"/>
      <c r="J23789" s="88"/>
      <c r="K23789" s="88"/>
    </row>
    <row r="23790" spans="2:11" ht="12" hidden="1" customHeight="1" x14ac:dyDescent="0.2">
      <c r="B23790" s="88"/>
      <c r="C23790" s="88"/>
      <c r="D23790" s="88"/>
      <c r="E23790" s="88"/>
      <c r="F23790" s="88"/>
      <c r="G23790" s="88"/>
      <c r="H23790" s="88"/>
      <c r="I23790" s="88"/>
      <c r="J23790" s="88"/>
      <c r="K23790" s="88"/>
    </row>
    <row r="23791" spans="2:11" ht="12" hidden="1" customHeight="1" x14ac:dyDescent="0.2">
      <c r="B23791" s="88"/>
      <c r="C23791" s="88"/>
      <c r="D23791" s="88"/>
      <c r="E23791" s="88"/>
      <c r="F23791" s="88"/>
      <c r="G23791" s="88"/>
      <c r="H23791" s="88"/>
      <c r="I23791" s="88"/>
      <c r="J23791" s="88"/>
      <c r="K23791" s="88"/>
    </row>
    <row r="23792" spans="2:11" ht="12" hidden="1" customHeight="1" x14ac:dyDescent="0.2">
      <c r="B23792" s="88"/>
      <c r="C23792" s="88"/>
      <c r="D23792" s="88"/>
      <c r="E23792" s="88"/>
      <c r="F23792" s="88"/>
      <c r="G23792" s="88"/>
      <c r="H23792" s="88"/>
      <c r="I23792" s="88"/>
      <c r="J23792" s="88"/>
      <c r="K23792" s="88"/>
    </row>
    <row r="23793" spans="2:11" ht="12" hidden="1" customHeight="1" x14ac:dyDescent="0.2">
      <c r="B23793" s="88"/>
      <c r="C23793" s="88"/>
      <c r="D23793" s="88"/>
      <c r="E23793" s="88"/>
      <c r="F23793" s="88"/>
      <c r="G23793" s="88"/>
      <c r="H23793" s="88"/>
      <c r="I23793" s="88"/>
      <c r="J23793" s="88"/>
      <c r="K23793" s="88"/>
    </row>
    <row r="23794" spans="2:11" ht="12" hidden="1" customHeight="1" x14ac:dyDescent="0.2">
      <c r="B23794" s="88"/>
      <c r="C23794" s="88"/>
      <c r="D23794" s="88"/>
      <c r="E23794" s="88"/>
      <c r="F23794" s="88"/>
      <c r="G23794" s="88"/>
      <c r="H23794" s="88"/>
      <c r="I23794" s="88"/>
      <c r="J23794" s="88"/>
      <c r="K23794" s="88"/>
    </row>
    <row r="23795" spans="2:11" ht="12" hidden="1" customHeight="1" x14ac:dyDescent="0.2">
      <c r="B23795" s="88"/>
      <c r="C23795" s="88"/>
      <c r="D23795" s="88"/>
      <c r="E23795" s="88"/>
      <c r="F23795" s="88"/>
      <c r="G23795" s="88"/>
      <c r="H23795" s="88"/>
      <c r="I23795" s="88"/>
      <c r="J23795" s="88"/>
      <c r="K23795" s="88"/>
    </row>
    <row r="23796" spans="2:11" ht="12" hidden="1" customHeight="1" x14ac:dyDescent="0.2">
      <c r="B23796" s="88"/>
      <c r="C23796" s="88"/>
      <c r="D23796" s="88"/>
      <c r="E23796" s="88"/>
      <c r="F23796" s="88"/>
      <c r="G23796" s="88"/>
      <c r="H23796" s="88"/>
      <c r="I23796" s="88"/>
      <c r="J23796" s="88"/>
      <c r="K23796" s="88"/>
    </row>
    <row r="23797" spans="2:11" ht="12" hidden="1" customHeight="1" x14ac:dyDescent="0.2">
      <c r="B23797" s="88"/>
      <c r="C23797" s="88"/>
      <c r="D23797" s="88"/>
      <c r="E23797" s="88"/>
      <c r="F23797" s="88"/>
      <c r="G23797" s="88"/>
      <c r="H23797" s="88"/>
      <c r="I23797" s="88"/>
      <c r="J23797" s="88"/>
      <c r="K23797" s="88"/>
    </row>
    <row r="23798" spans="2:11" ht="12" hidden="1" customHeight="1" x14ac:dyDescent="0.2">
      <c r="B23798" s="88"/>
      <c r="C23798" s="88"/>
      <c r="D23798" s="88"/>
      <c r="E23798" s="88"/>
      <c r="F23798" s="88"/>
      <c r="G23798" s="88"/>
      <c r="H23798" s="88"/>
      <c r="I23798" s="88"/>
      <c r="J23798" s="88"/>
      <c r="K23798" s="88"/>
    </row>
    <row r="23799" spans="2:11" ht="12" hidden="1" customHeight="1" x14ac:dyDescent="0.2">
      <c r="B23799" s="88"/>
      <c r="C23799" s="88"/>
      <c r="D23799" s="88"/>
      <c r="E23799" s="88"/>
      <c r="F23799" s="88"/>
      <c r="G23799" s="88"/>
      <c r="H23799" s="88"/>
      <c r="I23799" s="88"/>
      <c r="J23799" s="88"/>
      <c r="K23799" s="88"/>
    </row>
    <row r="23800" spans="2:11" ht="12" hidden="1" customHeight="1" x14ac:dyDescent="0.2">
      <c r="B23800" s="88"/>
      <c r="C23800" s="88"/>
      <c r="D23800" s="88"/>
      <c r="E23800" s="88"/>
      <c r="F23800" s="88"/>
      <c r="G23800" s="88"/>
      <c r="H23800" s="88"/>
      <c r="I23800" s="88"/>
      <c r="J23800" s="88"/>
      <c r="K23800" s="88"/>
    </row>
    <row r="23801" spans="2:11" ht="12" hidden="1" customHeight="1" x14ac:dyDescent="0.2">
      <c r="B23801" s="88"/>
      <c r="C23801" s="88"/>
      <c r="D23801" s="88"/>
      <c r="E23801" s="88"/>
      <c r="F23801" s="88"/>
      <c r="G23801" s="88"/>
      <c r="H23801" s="88"/>
      <c r="I23801" s="88"/>
      <c r="J23801" s="88"/>
      <c r="K23801" s="88"/>
    </row>
    <row r="23802" spans="2:11" ht="12" hidden="1" customHeight="1" x14ac:dyDescent="0.2">
      <c r="B23802" s="88"/>
      <c r="C23802" s="88"/>
      <c r="D23802" s="88"/>
      <c r="E23802" s="88"/>
      <c r="F23802" s="88"/>
      <c r="G23802" s="88"/>
      <c r="H23802" s="88"/>
      <c r="I23802" s="88"/>
      <c r="J23802" s="88"/>
      <c r="K23802" s="88"/>
    </row>
    <row r="23803" spans="2:11" ht="12" hidden="1" customHeight="1" x14ac:dyDescent="0.2">
      <c r="B23803" s="88"/>
      <c r="C23803" s="88"/>
      <c r="D23803" s="88"/>
      <c r="E23803" s="88"/>
      <c r="F23803" s="88"/>
      <c r="G23803" s="88"/>
      <c r="H23803" s="88"/>
      <c r="I23803" s="88"/>
      <c r="J23803" s="88"/>
      <c r="K23803" s="88"/>
    </row>
    <row r="23804" spans="2:11" ht="12" hidden="1" customHeight="1" x14ac:dyDescent="0.2">
      <c r="B23804" s="88"/>
      <c r="C23804" s="88"/>
      <c r="D23804" s="88"/>
      <c r="E23804" s="88"/>
      <c r="F23804" s="88"/>
      <c r="G23804" s="88"/>
      <c r="H23804" s="88"/>
      <c r="I23804" s="88"/>
      <c r="J23804" s="88"/>
      <c r="K23804" s="88"/>
    </row>
    <row r="23805" spans="2:11" ht="12" hidden="1" customHeight="1" x14ac:dyDescent="0.2">
      <c r="B23805" s="88"/>
      <c r="C23805" s="88"/>
      <c r="D23805" s="88"/>
      <c r="E23805" s="88"/>
      <c r="F23805" s="88"/>
      <c r="G23805" s="88"/>
      <c r="H23805" s="88"/>
      <c r="I23805" s="88"/>
      <c r="J23805" s="88"/>
      <c r="K23805" s="88"/>
    </row>
    <row r="23806" spans="2:11" ht="12" hidden="1" customHeight="1" x14ac:dyDescent="0.2">
      <c r="B23806" s="88"/>
      <c r="C23806" s="88"/>
      <c r="D23806" s="88"/>
      <c r="E23806" s="88"/>
      <c r="F23806" s="88"/>
      <c r="G23806" s="88"/>
      <c r="H23806" s="88"/>
      <c r="I23806" s="88"/>
      <c r="J23806" s="88"/>
      <c r="K23806" s="88"/>
    </row>
    <row r="23807" spans="2:11" ht="12" hidden="1" customHeight="1" x14ac:dyDescent="0.2">
      <c r="B23807" s="88"/>
      <c r="C23807" s="88"/>
      <c r="D23807" s="88"/>
      <c r="E23807" s="88"/>
      <c r="F23807" s="88"/>
      <c r="G23807" s="88"/>
      <c r="H23807" s="88"/>
      <c r="I23807" s="88"/>
      <c r="J23807" s="88"/>
      <c r="K23807" s="88"/>
    </row>
    <row r="23808" spans="2:11" ht="12" hidden="1" customHeight="1" x14ac:dyDescent="0.2">
      <c r="B23808" s="88"/>
      <c r="C23808" s="88"/>
      <c r="D23808" s="88"/>
      <c r="E23808" s="88"/>
      <c r="F23808" s="88"/>
      <c r="G23808" s="88"/>
      <c r="H23808" s="88"/>
      <c r="I23808" s="88"/>
      <c r="J23808" s="88"/>
      <c r="K23808" s="88"/>
    </row>
    <row r="23809" spans="2:11" ht="12" hidden="1" customHeight="1" x14ac:dyDescent="0.2">
      <c r="B23809" s="88"/>
      <c r="C23809" s="88"/>
      <c r="D23809" s="88"/>
      <c r="E23809" s="88"/>
      <c r="F23809" s="88"/>
      <c r="G23809" s="88"/>
      <c r="H23809" s="88"/>
      <c r="I23809" s="88"/>
      <c r="J23809" s="88"/>
      <c r="K23809" s="88"/>
    </row>
    <row r="23810" spans="2:11" ht="12" hidden="1" customHeight="1" x14ac:dyDescent="0.2">
      <c r="B23810" s="88"/>
      <c r="C23810" s="88"/>
      <c r="D23810" s="88"/>
      <c r="E23810" s="88"/>
      <c r="F23810" s="88"/>
      <c r="G23810" s="88"/>
      <c r="H23810" s="88"/>
      <c r="I23810" s="88"/>
      <c r="J23810" s="88"/>
      <c r="K23810" s="88"/>
    </row>
    <row r="23811" spans="2:11" ht="12" hidden="1" customHeight="1" x14ac:dyDescent="0.2">
      <c r="B23811" s="88"/>
      <c r="C23811" s="88"/>
      <c r="D23811" s="88"/>
      <c r="E23811" s="88"/>
      <c r="F23811" s="88"/>
      <c r="G23811" s="88"/>
      <c r="H23811" s="88"/>
      <c r="I23811" s="88"/>
      <c r="J23811" s="88"/>
      <c r="K23811" s="88"/>
    </row>
    <row r="23812" spans="2:11" ht="12" hidden="1" customHeight="1" x14ac:dyDescent="0.2">
      <c r="B23812" s="88"/>
      <c r="C23812" s="88"/>
      <c r="D23812" s="88"/>
      <c r="E23812" s="88"/>
      <c r="F23812" s="88"/>
      <c r="G23812" s="88"/>
      <c r="H23812" s="88"/>
      <c r="I23812" s="88"/>
      <c r="J23812" s="88"/>
      <c r="K23812" s="88"/>
    </row>
    <row r="23813" spans="2:11" ht="12" hidden="1" customHeight="1" x14ac:dyDescent="0.2">
      <c r="B23813" s="88"/>
      <c r="C23813" s="88"/>
      <c r="D23813" s="88"/>
      <c r="E23813" s="88"/>
      <c r="F23813" s="88"/>
      <c r="G23813" s="88"/>
      <c r="H23813" s="88"/>
      <c r="I23813" s="88"/>
      <c r="J23813" s="88"/>
      <c r="K23813" s="88"/>
    </row>
    <row r="23814" spans="2:11" ht="12" hidden="1" customHeight="1" x14ac:dyDescent="0.2">
      <c r="B23814" s="88"/>
      <c r="C23814" s="88"/>
      <c r="D23814" s="88"/>
      <c r="E23814" s="88"/>
      <c r="F23814" s="88"/>
      <c r="G23814" s="88"/>
      <c r="H23814" s="88"/>
      <c r="I23814" s="88"/>
      <c r="J23814" s="88"/>
      <c r="K23814" s="88"/>
    </row>
    <row r="23815" spans="2:11" ht="12" hidden="1" customHeight="1" x14ac:dyDescent="0.2">
      <c r="B23815" s="88"/>
      <c r="C23815" s="88"/>
      <c r="D23815" s="88"/>
      <c r="E23815" s="88"/>
      <c r="F23815" s="88"/>
      <c r="G23815" s="88"/>
      <c r="H23815" s="88"/>
      <c r="I23815" s="88"/>
      <c r="J23815" s="88"/>
      <c r="K23815" s="88"/>
    </row>
    <row r="23816" spans="2:11" ht="12" hidden="1" customHeight="1" x14ac:dyDescent="0.2">
      <c r="B23816" s="88"/>
      <c r="C23816" s="88"/>
      <c r="D23816" s="88"/>
      <c r="E23816" s="88"/>
      <c r="F23816" s="88"/>
      <c r="G23816" s="88"/>
      <c r="H23816" s="88"/>
      <c r="I23816" s="88"/>
      <c r="J23816" s="88"/>
      <c r="K23816" s="88"/>
    </row>
    <row r="23817" spans="2:11" ht="12" hidden="1" customHeight="1" x14ac:dyDescent="0.2">
      <c r="B23817" s="88"/>
      <c r="C23817" s="88"/>
      <c r="D23817" s="88"/>
      <c r="E23817" s="88"/>
      <c r="F23817" s="88"/>
      <c r="G23817" s="88"/>
      <c r="H23817" s="88"/>
      <c r="I23817" s="88"/>
      <c r="J23817" s="88"/>
      <c r="K23817" s="88"/>
    </row>
    <row r="23818" spans="2:11" ht="12" hidden="1" customHeight="1" x14ac:dyDescent="0.2">
      <c r="B23818" s="88"/>
      <c r="C23818" s="88"/>
      <c r="D23818" s="88"/>
      <c r="E23818" s="88"/>
      <c r="F23818" s="88"/>
      <c r="G23818" s="88"/>
      <c r="H23818" s="88"/>
      <c r="I23818" s="88"/>
      <c r="J23818" s="88"/>
      <c r="K23818" s="88"/>
    </row>
    <row r="23819" spans="2:11" ht="12" hidden="1" customHeight="1" x14ac:dyDescent="0.2">
      <c r="B23819" s="88"/>
      <c r="C23819" s="88"/>
      <c r="D23819" s="88"/>
      <c r="E23819" s="88"/>
      <c r="F23819" s="88"/>
      <c r="G23819" s="88"/>
      <c r="H23819" s="88"/>
      <c r="I23819" s="88"/>
      <c r="J23819" s="88"/>
      <c r="K23819" s="88"/>
    </row>
    <row r="23820" spans="2:11" ht="12" hidden="1" customHeight="1" x14ac:dyDescent="0.2">
      <c r="B23820" s="88"/>
      <c r="C23820" s="88"/>
      <c r="D23820" s="88"/>
      <c r="E23820" s="88"/>
      <c r="F23820" s="88"/>
      <c r="G23820" s="88"/>
      <c r="H23820" s="88"/>
      <c r="I23820" s="88"/>
      <c r="J23820" s="88"/>
      <c r="K23820" s="88"/>
    </row>
    <row r="23821" spans="2:11" ht="12" hidden="1" customHeight="1" x14ac:dyDescent="0.2">
      <c r="B23821" s="88"/>
      <c r="C23821" s="88"/>
      <c r="D23821" s="88"/>
      <c r="E23821" s="88"/>
      <c r="F23821" s="88"/>
      <c r="G23821" s="88"/>
      <c r="H23821" s="88"/>
      <c r="I23821" s="88"/>
      <c r="J23821" s="88"/>
      <c r="K23821" s="88"/>
    </row>
    <row r="23822" spans="2:11" ht="12" hidden="1" customHeight="1" x14ac:dyDescent="0.2">
      <c r="B23822" s="88"/>
      <c r="C23822" s="88"/>
      <c r="D23822" s="88"/>
      <c r="E23822" s="88"/>
      <c r="F23822" s="88"/>
      <c r="G23822" s="88"/>
      <c r="H23822" s="88"/>
      <c r="I23822" s="88"/>
      <c r="J23822" s="88"/>
      <c r="K23822" s="88"/>
    </row>
    <row r="23823" spans="2:11" ht="12" hidden="1" customHeight="1" x14ac:dyDescent="0.2">
      <c r="B23823" s="88"/>
      <c r="C23823" s="88"/>
      <c r="D23823" s="88"/>
      <c r="E23823" s="88"/>
      <c r="F23823" s="88"/>
      <c r="G23823" s="88"/>
      <c r="H23823" s="88"/>
      <c r="I23823" s="88"/>
      <c r="J23823" s="88"/>
      <c r="K23823" s="88"/>
    </row>
    <row r="23824" spans="2:11" ht="12" hidden="1" customHeight="1" x14ac:dyDescent="0.2">
      <c r="B23824" s="88"/>
      <c r="C23824" s="88"/>
      <c r="D23824" s="88"/>
      <c r="E23824" s="88"/>
      <c r="F23824" s="88"/>
      <c r="G23824" s="88"/>
      <c r="H23824" s="88"/>
      <c r="I23824" s="88"/>
      <c r="J23824" s="88"/>
      <c r="K23824" s="88"/>
    </row>
    <row r="23825" spans="2:11" ht="12" hidden="1" customHeight="1" x14ac:dyDescent="0.2">
      <c r="B23825" s="88"/>
      <c r="C23825" s="88"/>
      <c r="D23825" s="88"/>
      <c r="E23825" s="88"/>
      <c r="F23825" s="88"/>
      <c r="G23825" s="88"/>
      <c r="H23825" s="88"/>
      <c r="I23825" s="88"/>
      <c r="J23825" s="88"/>
      <c r="K23825" s="88"/>
    </row>
    <row r="23826" spans="2:11" ht="12" hidden="1" customHeight="1" x14ac:dyDescent="0.2">
      <c r="B23826" s="88"/>
      <c r="C23826" s="88"/>
      <c r="D23826" s="88"/>
      <c r="E23826" s="88"/>
      <c r="F23826" s="88"/>
      <c r="G23826" s="88"/>
      <c r="H23826" s="88"/>
      <c r="I23826" s="88"/>
      <c r="J23826" s="88"/>
      <c r="K23826" s="88"/>
    </row>
    <row r="23827" spans="2:11" ht="12" hidden="1" customHeight="1" x14ac:dyDescent="0.2">
      <c r="B23827" s="88"/>
      <c r="C23827" s="88"/>
      <c r="D23827" s="88"/>
      <c r="E23827" s="88"/>
      <c r="F23827" s="88"/>
      <c r="G23827" s="88"/>
      <c r="H23827" s="88"/>
      <c r="I23827" s="88"/>
      <c r="J23827" s="88"/>
      <c r="K23827" s="88"/>
    </row>
    <row r="23828" spans="2:11" ht="12" hidden="1" customHeight="1" x14ac:dyDescent="0.2">
      <c r="B23828" s="88"/>
      <c r="C23828" s="88"/>
      <c r="D23828" s="88"/>
      <c r="E23828" s="88"/>
      <c r="F23828" s="88"/>
      <c r="G23828" s="88"/>
      <c r="H23828" s="88"/>
      <c r="I23828" s="88"/>
      <c r="J23828" s="88"/>
      <c r="K23828" s="88"/>
    </row>
    <row r="23829" spans="2:11" ht="12" hidden="1" customHeight="1" x14ac:dyDescent="0.2">
      <c r="B23829" s="88"/>
      <c r="C23829" s="88"/>
      <c r="D23829" s="88"/>
      <c r="E23829" s="88"/>
      <c r="F23829" s="88"/>
      <c r="G23829" s="88"/>
      <c r="H23829" s="88"/>
      <c r="I23829" s="88"/>
      <c r="J23829" s="88"/>
      <c r="K23829" s="88"/>
    </row>
    <row r="23830" spans="2:11" ht="12" hidden="1" customHeight="1" x14ac:dyDescent="0.2">
      <c r="B23830" s="88"/>
      <c r="C23830" s="88"/>
      <c r="D23830" s="88"/>
      <c r="E23830" s="88"/>
      <c r="F23830" s="88"/>
      <c r="G23830" s="88"/>
      <c r="H23830" s="88"/>
      <c r="I23830" s="88"/>
      <c r="J23830" s="88"/>
      <c r="K23830" s="88"/>
    </row>
    <row r="23831" spans="2:11" ht="12" hidden="1" customHeight="1" x14ac:dyDescent="0.2">
      <c r="B23831" s="88"/>
      <c r="C23831" s="88"/>
      <c r="D23831" s="88"/>
      <c r="E23831" s="88"/>
      <c r="F23831" s="88"/>
      <c r="G23831" s="88"/>
      <c r="H23831" s="88"/>
      <c r="I23831" s="88"/>
      <c r="J23831" s="88"/>
      <c r="K23831" s="88"/>
    </row>
    <row r="23832" spans="2:11" ht="12" hidden="1" customHeight="1" x14ac:dyDescent="0.2">
      <c r="B23832" s="88"/>
      <c r="C23832" s="88"/>
      <c r="D23832" s="88"/>
      <c r="E23832" s="88"/>
      <c r="F23832" s="88"/>
      <c r="G23832" s="88"/>
      <c r="H23832" s="88"/>
      <c r="I23832" s="88"/>
      <c r="J23832" s="88"/>
      <c r="K23832" s="88"/>
    </row>
    <row r="23833" spans="2:11" ht="12" hidden="1" customHeight="1" x14ac:dyDescent="0.2">
      <c r="B23833" s="88"/>
      <c r="C23833" s="88"/>
      <c r="D23833" s="88"/>
      <c r="E23833" s="88"/>
      <c r="F23833" s="88"/>
      <c r="G23833" s="88"/>
      <c r="H23833" s="88"/>
      <c r="I23833" s="88"/>
      <c r="J23833" s="88"/>
      <c r="K23833" s="88"/>
    </row>
    <row r="23834" spans="2:11" ht="12" hidden="1" customHeight="1" x14ac:dyDescent="0.2">
      <c r="B23834" s="88"/>
      <c r="C23834" s="88"/>
      <c r="D23834" s="88"/>
      <c r="E23834" s="88"/>
      <c r="F23834" s="88"/>
      <c r="G23834" s="88"/>
      <c r="H23834" s="88"/>
      <c r="I23834" s="88"/>
      <c r="J23834" s="88"/>
      <c r="K23834" s="88"/>
    </row>
    <row r="23835" spans="2:11" ht="12" hidden="1" customHeight="1" x14ac:dyDescent="0.2">
      <c r="B23835" s="88"/>
      <c r="C23835" s="88"/>
      <c r="D23835" s="88"/>
      <c r="E23835" s="88"/>
      <c r="F23835" s="88"/>
      <c r="G23835" s="88"/>
      <c r="H23835" s="88"/>
      <c r="I23835" s="88"/>
      <c r="J23835" s="88"/>
      <c r="K23835" s="88"/>
    </row>
    <row r="23836" spans="2:11" ht="12" hidden="1" customHeight="1" x14ac:dyDescent="0.2">
      <c r="B23836" s="88"/>
      <c r="C23836" s="88"/>
      <c r="D23836" s="88"/>
      <c r="E23836" s="88"/>
      <c r="F23836" s="88"/>
      <c r="G23836" s="88"/>
      <c r="H23836" s="88"/>
      <c r="I23836" s="88"/>
      <c r="J23836" s="88"/>
      <c r="K23836" s="88"/>
    </row>
    <row r="23837" spans="2:11" ht="12" hidden="1" customHeight="1" x14ac:dyDescent="0.2">
      <c r="B23837" s="88"/>
      <c r="C23837" s="88"/>
      <c r="D23837" s="88"/>
      <c r="E23837" s="88"/>
      <c r="F23837" s="88"/>
      <c r="G23837" s="88"/>
      <c r="H23837" s="88"/>
      <c r="I23837" s="88"/>
      <c r="J23837" s="88"/>
      <c r="K23837" s="88"/>
    </row>
    <row r="23838" spans="2:11" ht="12" hidden="1" customHeight="1" x14ac:dyDescent="0.2">
      <c r="B23838" s="88"/>
      <c r="C23838" s="88"/>
      <c r="D23838" s="88"/>
      <c r="E23838" s="88"/>
      <c r="F23838" s="88"/>
      <c r="G23838" s="88"/>
      <c r="H23838" s="88"/>
      <c r="I23838" s="88"/>
      <c r="J23838" s="88"/>
      <c r="K23838" s="88"/>
    </row>
    <row r="23839" spans="2:11" ht="12" hidden="1" customHeight="1" x14ac:dyDescent="0.2">
      <c r="B23839" s="88"/>
      <c r="C23839" s="88"/>
      <c r="D23839" s="88"/>
      <c r="E23839" s="88"/>
      <c r="F23839" s="88"/>
      <c r="G23839" s="88"/>
      <c r="H23839" s="88"/>
      <c r="I23839" s="88"/>
      <c r="J23839" s="88"/>
      <c r="K23839" s="88"/>
    </row>
    <row r="23840" spans="2:11" ht="12" hidden="1" customHeight="1" x14ac:dyDescent="0.2">
      <c r="B23840" s="88"/>
      <c r="C23840" s="88"/>
      <c r="D23840" s="88"/>
      <c r="E23840" s="88"/>
      <c r="F23840" s="88"/>
      <c r="G23840" s="88"/>
      <c r="H23840" s="88"/>
      <c r="I23840" s="88"/>
      <c r="J23840" s="88"/>
      <c r="K23840" s="88"/>
    </row>
    <row r="23841" spans="2:11" ht="12" hidden="1" customHeight="1" x14ac:dyDescent="0.2">
      <c r="B23841" s="88"/>
      <c r="C23841" s="88"/>
      <c r="D23841" s="88"/>
      <c r="E23841" s="88"/>
      <c r="F23841" s="88"/>
      <c r="G23841" s="88"/>
      <c r="H23841" s="88"/>
      <c r="I23841" s="88"/>
      <c r="J23841" s="88"/>
      <c r="K23841" s="88"/>
    </row>
    <row r="23842" spans="2:11" ht="12" hidden="1" customHeight="1" x14ac:dyDescent="0.2">
      <c r="B23842" s="88"/>
      <c r="C23842" s="88"/>
      <c r="D23842" s="88"/>
      <c r="E23842" s="88"/>
      <c r="F23842" s="88"/>
      <c r="G23842" s="88"/>
      <c r="H23842" s="88"/>
      <c r="I23842" s="88"/>
      <c r="J23842" s="88"/>
      <c r="K23842" s="88"/>
    </row>
    <row r="23843" spans="2:11" ht="12" hidden="1" customHeight="1" x14ac:dyDescent="0.2">
      <c r="B23843" s="88"/>
      <c r="C23843" s="88"/>
      <c r="D23843" s="88"/>
      <c r="E23843" s="88"/>
      <c r="F23843" s="88"/>
      <c r="G23843" s="88"/>
      <c r="H23843" s="88"/>
      <c r="I23843" s="88"/>
      <c r="J23843" s="88"/>
      <c r="K23843" s="88"/>
    </row>
    <row r="23844" spans="2:11" ht="12" hidden="1" customHeight="1" x14ac:dyDescent="0.2">
      <c r="B23844" s="88"/>
      <c r="C23844" s="88"/>
      <c r="D23844" s="88"/>
      <c r="E23844" s="88"/>
      <c r="F23844" s="88"/>
      <c r="G23844" s="88"/>
      <c r="H23844" s="88"/>
      <c r="I23844" s="88"/>
      <c r="J23844" s="88"/>
      <c r="K23844" s="88"/>
    </row>
    <row r="23845" spans="2:11" ht="12" hidden="1" customHeight="1" x14ac:dyDescent="0.2">
      <c r="B23845" s="88"/>
      <c r="C23845" s="88"/>
      <c r="D23845" s="88"/>
      <c r="E23845" s="88"/>
      <c r="F23845" s="88"/>
      <c r="G23845" s="88"/>
      <c r="H23845" s="88"/>
      <c r="I23845" s="88"/>
      <c r="J23845" s="88"/>
      <c r="K23845" s="88"/>
    </row>
    <row r="23846" spans="2:11" ht="12" hidden="1" customHeight="1" x14ac:dyDescent="0.2">
      <c r="B23846" s="88"/>
      <c r="C23846" s="88"/>
      <c r="D23846" s="88"/>
      <c r="E23846" s="88"/>
      <c r="F23846" s="88"/>
      <c r="G23846" s="88"/>
      <c r="H23846" s="88"/>
      <c r="I23846" s="88"/>
      <c r="J23846" s="88"/>
      <c r="K23846" s="88"/>
    </row>
    <row r="23847" spans="2:11" ht="12" hidden="1" customHeight="1" x14ac:dyDescent="0.2">
      <c r="B23847" s="88"/>
      <c r="C23847" s="88"/>
      <c r="D23847" s="88"/>
      <c r="E23847" s="88"/>
      <c r="F23847" s="88"/>
      <c r="G23847" s="88"/>
      <c r="H23847" s="88"/>
      <c r="I23847" s="88"/>
      <c r="J23847" s="88"/>
      <c r="K23847" s="88"/>
    </row>
    <row r="23848" spans="2:11" ht="12" hidden="1" customHeight="1" x14ac:dyDescent="0.2">
      <c r="B23848" s="88"/>
      <c r="C23848" s="88"/>
      <c r="D23848" s="88"/>
      <c r="E23848" s="88"/>
      <c r="F23848" s="88"/>
      <c r="G23848" s="88"/>
      <c r="H23848" s="88"/>
      <c r="I23848" s="88"/>
      <c r="J23848" s="88"/>
      <c r="K23848" s="88"/>
    </row>
    <row r="23849" spans="2:11" ht="12" hidden="1" customHeight="1" x14ac:dyDescent="0.2">
      <c r="B23849" s="88"/>
      <c r="C23849" s="88"/>
      <c r="D23849" s="88"/>
      <c r="E23849" s="88"/>
      <c r="F23849" s="88"/>
      <c r="G23849" s="88"/>
      <c r="H23849" s="88"/>
      <c r="I23849" s="88"/>
      <c r="J23849" s="88"/>
      <c r="K23849" s="88"/>
    </row>
    <row r="23850" spans="2:11" ht="12" hidden="1" customHeight="1" x14ac:dyDescent="0.2">
      <c r="B23850" s="88"/>
      <c r="C23850" s="88"/>
      <c r="D23850" s="88"/>
      <c r="E23850" s="88"/>
      <c r="F23850" s="88"/>
      <c r="G23850" s="88"/>
      <c r="H23850" s="88"/>
      <c r="I23850" s="88"/>
      <c r="J23850" s="88"/>
      <c r="K23850" s="88"/>
    </row>
    <row r="23851" spans="2:11" ht="12" hidden="1" customHeight="1" x14ac:dyDescent="0.2">
      <c r="B23851" s="88"/>
      <c r="C23851" s="88"/>
      <c r="D23851" s="88"/>
      <c r="E23851" s="88"/>
      <c r="F23851" s="88"/>
      <c r="G23851" s="88"/>
      <c r="H23851" s="88"/>
      <c r="I23851" s="88"/>
      <c r="J23851" s="88"/>
      <c r="K23851" s="88"/>
    </row>
    <row r="23852" spans="2:11" ht="12" hidden="1" customHeight="1" x14ac:dyDescent="0.2">
      <c r="B23852" s="88"/>
      <c r="C23852" s="88"/>
      <c r="D23852" s="88"/>
      <c r="E23852" s="88"/>
      <c r="F23852" s="88"/>
      <c r="G23852" s="88"/>
      <c r="H23852" s="88"/>
      <c r="I23852" s="88"/>
      <c r="J23852" s="88"/>
      <c r="K23852" s="88"/>
    </row>
    <row r="23853" spans="2:11" ht="12" hidden="1" customHeight="1" x14ac:dyDescent="0.2">
      <c r="B23853" s="88"/>
      <c r="C23853" s="88"/>
      <c r="D23853" s="88"/>
      <c r="E23853" s="88"/>
      <c r="F23853" s="88"/>
      <c r="G23853" s="88"/>
      <c r="H23853" s="88"/>
      <c r="I23853" s="88"/>
      <c r="J23853" s="88"/>
      <c r="K23853" s="88"/>
    </row>
    <row r="23854" spans="2:11" ht="12" hidden="1" customHeight="1" x14ac:dyDescent="0.2">
      <c r="B23854" s="88"/>
      <c r="C23854" s="88"/>
      <c r="D23854" s="88"/>
      <c r="E23854" s="88"/>
      <c r="F23854" s="88"/>
      <c r="G23854" s="88"/>
      <c r="H23854" s="88"/>
      <c r="I23854" s="88"/>
      <c r="J23854" s="88"/>
      <c r="K23854" s="88"/>
    </row>
    <row r="23855" spans="2:11" ht="12" hidden="1" customHeight="1" x14ac:dyDescent="0.2">
      <c r="B23855" s="88"/>
      <c r="C23855" s="88"/>
      <c r="D23855" s="88"/>
      <c r="E23855" s="88"/>
      <c r="F23855" s="88"/>
      <c r="G23855" s="88"/>
      <c r="H23855" s="88"/>
      <c r="I23855" s="88"/>
      <c r="J23855" s="88"/>
      <c r="K23855" s="88"/>
    </row>
    <row r="23856" spans="2:11" ht="12" hidden="1" customHeight="1" x14ac:dyDescent="0.2">
      <c r="B23856" s="88"/>
      <c r="C23856" s="88"/>
      <c r="D23856" s="88"/>
      <c r="E23856" s="88"/>
      <c r="F23856" s="88"/>
      <c r="G23856" s="88"/>
      <c r="H23856" s="88"/>
      <c r="I23856" s="88"/>
      <c r="J23856" s="88"/>
      <c r="K23856" s="88"/>
    </row>
    <row r="23857" spans="2:11" ht="12" hidden="1" customHeight="1" x14ac:dyDescent="0.2">
      <c r="B23857" s="88"/>
      <c r="C23857" s="88"/>
      <c r="D23857" s="88"/>
      <c r="E23857" s="88"/>
      <c r="F23857" s="88"/>
      <c r="G23857" s="88"/>
      <c r="H23857" s="88"/>
      <c r="I23857" s="88"/>
      <c r="J23857" s="88"/>
      <c r="K23857" s="88"/>
    </row>
    <row r="23858" spans="2:11" ht="12" hidden="1" customHeight="1" x14ac:dyDescent="0.2">
      <c r="B23858" s="88"/>
      <c r="C23858" s="88"/>
      <c r="D23858" s="88"/>
      <c r="E23858" s="88"/>
      <c r="F23858" s="88"/>
      <c r="G23858" s="88"/>
      <c r="H23858" s="88"/>
      <c r="I23858" s="88"/>
      <c r="J23858" s="88"/>
      <c r="K23858" s="88"/>
    </row>
    <row r="23859" spans="2:11" ht="12" hidden="1" customHeight="1" x14ac:dyDescent="0.2">
      <c r="B23859" s="88"/>
      <c r="C23859" s="88"/>
      <c r="D23859" s="88"/>
      <c r="E23859" s="88"/>
      <c r="F23859" s="88"/>
      <c r="G23859" s="88"/>
      <c r="H23859" s="88"/>
      <c r="I23859" s="88"/>
      <c r="J23859" s="88"/>
      <c r="K23859" s="88"/>
    </row>
    <row r="23860" spans="2:11" ht="12" hidden="1" customHeight="1" x14ac:dyDescent="0.2">
      <c r="B23860" s="88"/>
      <c r="C23860" s="88"/>
      <c r="D23860" s="88"/>
      <c r="E23860" s="88"/>
      <c r="F23860" s="88"/>
      <c r="G23860" s="88"/>
      <c r="H23860" s="88"/>
      <c r="I23860" s="88"/>
      <c r="J23860" s="88"/>
      <c r="K23860" s="88"/>
    </row>
    <row r="23861" spans="2:11" ht="12" hidden="1" customHeight="1" x14ac:dyDescent="0.2">
      <c r="B23861" s="88"/>
      <c r="C23861" s="88"/>
      <c r="D23861" s="88"/>
      <c r="E23861" s="88"/>
      <c r="F23861" s="88"/>
      <c r="G23861" s="88"/>
      <c r="H23861" s="88"/>
      <c r="I23861" s="88"/>
      <c r="J23861" s="88"/>
      <c r="K23861" s="88"/>
    </row>
    <row r="23862" spans="2:11" ht="12" hidden="1" customHeight="1" x14ac:dyDescent="0.2">
      <c r="B23862" s="88"/>
      <c r="C23862" s="88"/>
      <c r="D23862" s="88"/>
      <c r="E23862" s="88"/>
      <c r="F23862" s="88"/>
      <c r="G23862" s="88"/>
      <c r="H23862" s="88"/>
      <c r="I23862" s="88"/>
      <c r="J23862" s="88"/>
      <c r="K23862" s="88"/>
    </row>
    <row r="23863" spans="2:11" ht="12" hidden="1" customHeight="1" x14ac:dyDescent="0.2">
      <c r="B23863" s="88"/>
      <c r="C23863" s="88"/>
      <c r="D23863" s="88"/>
      <c r="E23863" s="88"/>
      <c r="F23863" s="88"/>
      <c r="G23863" s="88"/>
      <c r="H23863" s="88"/>
      <c r="I23863" s="88"/>
      <c r="J23863" s="88"/>
      <c r="K23863" s="88"/>
    </row>
    <row r="23864" spans="2:11" ht="12" hidden="1" customHeight="1" x14ac:dyDescent="0.2">
      <c r="B23864" s="88"/>
      <c r="C23864" s="88"/>
      <c r="D23864" s="88"/>
      <c r="E23864" s="88"/>
      <c r="F23864" s="88"/>
      <c r="G23864" s="88"/>
      <c r="H23864" s="88"/>
      <c r="I23864" s="88"/>
      <c r="J23864" s="88"/>
      <c r="K23864" s="88"/>
    </row>
    <row r="23865" spans="2:11" ht="12" hidden="1" customHeight="1" x14ac:dyDescent="0.2">
      <c r="B23865" s="88"/>
      <c r="C23865" s="88"/>
      <c r="D23865" s="88"/>
      <c r="E23865" s="88"/>
      <c r="F23865" s="88"/>
      <c r="G23865" s="88"/>
      <c r="H23865" s="88"/>
      <c r="I23865" s="88"/>
      <c r="J23865" s="88"/>
      <c r="K23865" s="88"/>
    </row>
    <row r="23866" spans="2:11" ht="12" hidden="1" customHeight="1" x14ac:dyDescent="0.2">
      <c r="B23866" s="88"/>
      <c r="C23866" s="88"/>
      <c r="D23866" s="88"/>
      <c r="E23866" s="88"/>
      <c r="F23866" s="88"/>
      <c r="G23866" s="88"/>
      <c r="H23866" s="88"/>
      <c r="I23866" s="88"/>
      <c r="J23866" s="88"/>
      <c r="K23866" s="88"/>
    </row>
    <row r="23867" spans="2:11" ht="12" hidden="1" customHeight="1" x14ac:dyDescent="0.2">
      <c r="B23867" s="88"/>
      <c r="C23867" s="88"/>
      <c r="D23867" s="88"/>
      <c r="E23867" s="88"/>
      <c r="F23867" s="88"/>
      <c r="G23867" s="88"/>
      <c r="H23867" s="88"/>
      <c r="I23867" s="88"/>
      <c r="J23867" s="88"/>
      <c r="K23867" s="88"/>
    </row>
    <row r="23868" spans="2:11" ht="12" hidden="1" customHeight="1" x14ac:dyDescent="0.2">
      <c r="B23868" s="88"/>
      <c r="C23868" s="88"/>
      <c r="D23868" s="88"/>
      <c r="E23868" s="88"/>
      <c r="F23868" s="88"/>
      <c r="G23868" s="88"/>
      <c r="H23868" s="88"/>
      <c r="I23868" s="88"/>
      <c r="J23868" s="88"/>
      <c r="K23868" s="88"/>
    </row>
    <row r="23869" spans="2:11" ht="12" hidden="1" customHeight="1" x14ac:dyDescent="0.2">
      <c r="B23869" s="88"/>
      <c r="C23869" s="88"/>
      <c r="D23869" s="88"/>
      <c r="E23869" s="88"/>
      <c r="F23869" s="88"/>
      <c r="G23869" s="88"/>
      <c r="H23869" s="88"/>
      <c r="I23869" s="88"/>
      <c r="J23869" s="88"/>
      <c r="K23869" s="88"/>
    </row>
    <row r="23870" spans="2:11" ht="12" hidden="1" customHeight="1" x14ac:dyDescent="0.2">
      <c r="B23870" s="88"/>
      <c r="C23870" s="88"/>
      <c r="D23870" s="88"/>
      <c r="E23870" s="88"/>
      <c r="F23870" s="88"/>
      <c r="G23870" s="88"/>
      <c r="H23870" s="88"/>
      <c r="I23870" s="88"/>
      <c r="J23870" s="88"/>
      <c r="K23870" s="88"/>
    </row>
    <row r="23871" spans="2:11" ht="12" hidden="1" customHeight="1" x14ac:dyDescent="0.2">
      <c r="B23871" s="88"/>
      <c r="C23871" s="88"/>
      <c r="D23871" s="88"/>
      <c r="E23871" s="88"/>
      <c r="F23871" s="88"/>
      <c r="G23871" s="88"/>
      <c r="H23871" s="88"/>
      <c r="I23871" s="88"/>
      <c r="J23871" s="88"/>
      <c r="K23871" s="88"/>
    </row>
    <row r="23872" spans="2:11" ht="12" hidden="1" customHeight="1" x14ac:dyDescent="0.2">
      <c r="B23872" s="88"/>
      <c r="C23872" s="88"/>
      <c r="D23872" s="88"/>
      <c r="E23872" s="88"/>
      <c r="F23872" s="88"/>
      <c r="G23872" s="88"/>
      <c r="H23872" s="88"/>
      <c r="I23872" s="88"/>
      <c r="J23872" s="88"/>
      <c r="K23872" s="88"/>
    </row>
    <row r="23873" spans="2:11" ht="12" hidden="1" customHeight="1" x14ac:dyDescent="0.2">
      <c r="B23873" s="88"/>
      <c r="C23873" s="88"/>
      <c r="D23873" s="88"/>
      <c r="E23873" s="88"/>
      <c r="F23873" s="88"/>
      <c r="G23873" s="88"/>
      <c r="H23873" s="88"/>
      <c r="I23873" s="88"/>
      <c r="J23873" s="88"/>
      <c r="K23873" s="88"/>
    </row>
    <row r="23874" spans="2:11" ht="12" hidden="1" customHeight="1" x14ac:dyDescent="0.2">
      <c r="B23874" s="88"/>
      <c r="C23874" s="88"/>
      <c r="D23874" s="88"/>
      <c r="E23874" s="88"/>
      <c r="F23874" s="88"/>
      <c r="G23874" s="88"/>
      <c r="H23874" s="88"/>
      <c r="I23874" s="88"/>
      <c r="J23874" s="88"/>
      <c r="K23874" s="88"/>
    </row>
    <row r="23875" spans="2:11" ht="12" hidden="1" customHeight="1" x14ac:dyDescent="0.2">
      <c r="B23875" s="88"/>
      <c r="C23875" s="88"/>
      <c r="D23875" s="88"/>
      <c r="E23875" s="88"/>
      <c r="F23875" s="88"/>
      <c r="G23875" s="88"/>
      <c r="H23875" s="88"/>
      <c r="I23875" s="88"/>
      <c r="J23875" s="88"/>
      <c r="K23875" s="88"/>
    </row>
    <row r="23876" spans="2:11" ht="12" hidden="1" customHeight="1" x14ac:dyDescent="0.2">
      <c r="B23876" s="88"/>
      <c r="C23876" s="88"/>
      <c r="D23876" s="88"/>
      <c r="E23876" s="88"/>
      <c r="F23876" s="88"/>
      <c r="G23876" s="88"/>
      <c r="H23876" s="88"/>
      <c r="I23876" s="88"/>
      <c r="J23876" s="88"/>
      <c r="K23876" s="88"/>
    </row>
    <row r="23877" spans="2:11" ht="12" hidden="1" customHeight="1" x14ac:dyDescent="0.2">
      <c r="B23877" s="88"/>
      <c r="C23877" s="88"/>
      <c r="D23877" s="88"/>
      <c r="E23877" s="88"/>
      <c r="F23877" s="88"/>
      <c r="G23877" s="88"/>
      <c r="H23877" s="88"/>
      <c r="I23877" s="88"/>
      <c r="J23877" s="88"/>
      <c r="K23877" s="88"/>
    </row>
    <row r="23878" spans="2:11" ht="12" hidden="1" customHeight="1" x14ac:dyDescent="0.2">
      <c r="B23878" s="88"/>
      <c r="C23878" s="88"/>
      <c r="D23878" s="88"/>
      <c r="E23878" s="88"/>
      <c r="F23878" s="88"/>
      <c r="G23878" s="88"/>
      <c r="H23878" s="88"/>
      <c r="I23878" s="88"/>
      <c r="J23878" s="88"/>
      <c r="K23878" s="88"/>
    </row>
    <row r="23879" spans="2:11" ht="12" hidden="1" customHeight="1" x14ac:dyDescent="0.2">
      <c r="B23879" s="88"/>
      <c r="C23879" s="88"/>
      <c r="D23879" s="88"/>
      <c r="E23879" s="88"/>
      <c r="F23879" s="88"/>
      <c r="G23879" s="88"/>
      <c r="H23879" s="88"/>
      <c r="I23879" s="88"/>
      <c r="J23879" s="88"/>
      <c r="K23879" s="88"/>
    </row>
    <row r="23880" spans="2:11" ht="12" hidden="1" customHeight="1" x14ac:dyDescent="0.2">
      <c r="B23880" s="88"/>
      <c r="C23880" s="88"/>
      <c r="D23880" s="88"/>
      <c r="E23880" s="88"/>
      <c r="F23880" s="88"/>
      <c r="G23880" s="88"/>
      <c r="H23880" s="88"/>
      <c r="I23880" s="88"/>
      <c r="J23880" s="88"/>
      <c r="K23880" s="88"/>
    </row>
    <row r="23881" spans="2:11" ht="12" hidden="1" customHeight="1" x14ac:dyDescent="0.2">
      <c r="B23881" s="88"/>
      <c r="C23881" s="88"/>
      <c r="D23881" s="88"/>
      <c r="E23881" s="88"/>
      <c r="F23881" s="88"/>
      <c r="G23881" s="88"/>
      <c r="H23881" s="88"/>
      <c r="I23881" s="88"/>
      <c r="J23881" s="88"/>
      <c r="K23881" s="88"/>
    </row>
    <row r="23882" spans="2:11" ht="12" hidden="1" customHeight="1" x14ac:dyDescent="0.2">
      <c r="B23882" s="88"/>
      <c r="C23882" s="88"/>
      <c r="D23882" s="88"/>
      <c r="E23882" s="88"/>
      <c r="F23882" s="88"/>
      <c r="G23882" s="88"/>
      <c r="H23882" s="88"/>
      <c r="I23882" s="88"/>
      <c r="J23882" s="88"/>
      <c r="K23882" s="88"/>
    </row>
    <row r="23883" spans="2:11" ht="12" hidden="1" customHeight="1" x14ac:dyDescent="0.2">
      <c r="B23883" s="88"/>
      <c r="C23883" s="88"/>
      <c r="D23883" s="88"/>
      <c r="E23883" s="88"/>
      <c r="F23883" s="88"/>
      <c r="G23883" s="88"/>
      <c r="H23883" s="88"/>
      <c r="I23883" s="88"/>
      <c r="J23883" s="88"/>
      <c r="K23883" s="88"/>
    </row>
    <row r="23884" spans="2:11" ht="12" hidden="1" customHeight="1" x14ac:dyDescent="0.2">
      <c r="B23884" s="88"/>
      <c r="C23884" s="88"/>
      <c r="D23884" s="88"/>
      <c r="E23884" s="88"/>
      <c r="F23884" s="88"/>
      <c r="G23884" s="88"/>
      <c r="H23884" s="88"/>
      <c r="I23884" s="88"/>
      <c r="J23884" s="88"/>
      <c r="K23884" s="88"/>
    </row>
    <row r="23885" spans="2:11" ht="12" hidden="1" customHeight="1" x14ac:dyDescent="0.2">
      <c r="B23885" s="88"/>
      <c r="C23885" s="88"/>
      <c r="D23885" s="88"/>
      <c r="E23885" s="88"/>
      <c r="F23885" s="88"/>
      <c r="G23885" s="88"/>
      <c r="H23885" s="88"/>
      <c r="I23885" s="88"/>
      <c r="J23885" s="88"/>
      <c r="K23885" s="88"/>
    </row>
    <row r="23886" spans="2:11" ht="12" hidden="1" customHeight="1" x14ac:dyDescent="0.2">
      <c r="B23886" s="88"/>
      <c r="C23886" s="88"/>
      <c r="D23886" s="88"/>
      <c r="E23886" s="88"/>
      <c r="F23886" s="88"/>
      <c r="G23886" s="88"/>
      <c r="H23886" s="88"/>
      <c r="I23886" s="88"/>
      <c r="J23886" s="88"/>
      <c r="K23886" s="88"/>
    </row>
    <row r="23887" spans="2:11" ht="12" hidden="1" customHeight="1" x14ac:dyDescent="0.2">
      <c r="B23887" s="88"/>
      <c r="C23887" s="88"/>
      <c r="D23887" s="88"/>
      <c r="E23887" s="88"/>
      <c r="F23887" s="88"/>
      <c r="G23887" s="88"/>
      <c r="H23887" s="88"/>
      <c r="I23887" s="88"/>
      <c r="J23887" s="88"/>
      <c r="K23887" s="88"/>
    </row>
    <row r="23888" spans="2:11" ht="12" hidden="1" customHeight="1" x14ac:dyDescent="0.2">
      <c r="B23888" s="88"/>
      <c r="C23888" s="88"/>
      <c r="D23888" s="88"/>
      <c r="E23888" s="88"/>
      <c r="F23888" s="88"/>
      <c r="G23888" s="88"/>
      <c r="H23888" s="88"/>
      <c r="I23888" s="88"/>
      <c r="J23888" s="88"/>
      <c r="K23888" s="88"/>
    </row>
    <row r="23889" spans="2:11" ht="12" hidden="1" customHeight="1" x14ac:dyDescent="0.2">
      <c r="B23889" s="88"/>
      <c r="C23889" s="88"/>
      <c r="D23889" s="88"/>
      <c r="E23889" s="88"/>
      <c r="F23889" s="88"/>
      <c r="G23889" s="88"/>
      <c r="H23889" s="88"/>
      <c r="I23889" s="88"/>
      <c r="J23889" s="88"/>
      <c r="K23889" s="88"/>
    </row>
    <row r="23890" spans="2:11" ht="12" hidden="1" customHeight="1" x14ac:dyDescent="0.2">
      <c r="B23890" s="88"/>
      <c r="C23890" s="88"/>
      <c r="D23890" s="88"/>
      <c r="E23890" s="88"/>
      <c r="F23890" s="88"/>
      <c r="G23890" s="88"/>
      <c r="H23890" s="88"/>
      <c r="I23890" s="88"/>
      <c r="J23890" s="88"/>
      <c r="K23890" s="88"/>
    </row>
    <row r="23891" spans="2:11" ht="12" hidden="1" customHeight="1" x14ac:dyDescent="0.2">
      <c r="B23891" s="88"/>
      <c r="C23891" s="88"/>
      <c r="D23891" s="88"/>
      <c r="E23891" s="88"/>
      <c r="F23891" s="88"/>
      <c r="G23891" s="88"/>
      <c r="H23891" s="88"/>
      <c r="I23891" s="88"/>
      <c r="J23891" s="88"/>
      <c r="K23891" s="88"/>
    </row>
    <row r="23892" spans="2:11" ht="12" hidden="1" customHeight="1" x14ac:dyDescent="0.2">
      <c r="B23892" s="88"/>
      <c r="C23892" s="88"/>
      <c r="D23892" s="88"/>
      <c r="E23892" s="88"/>
      <c r="F23892" s="88"/>
      <c r="G23892" s="88"/>
      <c r="H23892" s="88"/>
      <c r="I23892" s="88"/>
      <c r="J23892" s="88"/>
      <c r="K23892" s="88"/>
    </row>
    <row r="23893" spans="2:11" ht="12" hidden="1" customHeight="1" x14ac:dyDescent="0.2">
      <c r="B23893" s="88"/>
      <c r="C23893" s="88"/>
      <c r="D23893" s="88"/>
      <c r="E23893" s="88"/>
      <c r="F23893" s="88"/>
      <c r="G23893" s="88"/>
      <c r="H23893" s="88"/>
      <c r="I23893" s="88"/>
      <c r="J23893" s="88"/>
      <c r="K23893" s="88"/>
    </row>
    <row r="23894" spans="2:11" ht="12" hidden="1" customHeight="1" x14ac:dyDescent="0.2">
      <c r="B23894" s="88"/>
      <c r="C23894" s="88"/>
      <c r="D23894" s="88"/>
      <c r="E23894" s="88"/>
      <c r="F23894" s="88"/>
      <c r="G23894" s="88"/>
      <c r="H23894" s="88"/>
      <c r="I23894" s="88"/>
      <c r="J23894" s="88"/>
      <c r="K23894" s="88"/>
    </row>
    <row r="23895" spans="2:11" ht="12" hidden="1" customHeight="1" x14ac:dyDescent="0.2">
      <c r="B23895" s="88"/>
      <c r="C23895" s="88"/>
      <c r="D23895" s="88"/>
      <c r="E23895" s="88"/>
      <c r="F23895" s="88"/>
      <c r="G23895" s="88"/>
      <c r="H23895" s="88"/>
      <c r="I23895" s="88"/>
      <c r="J23895" s="88"/>
      <c r="K23895" s="88"/>
    </row>
    <row r="23896" spans="2:11" ht="12" hidden="1" customHeight="1" x14ac:dyDescent="0.2">
      <c r="B23896" s="88"/>
      <c r="C23896" s="88"/>
      <c r="D23896" s="88"/>
      <c r="E23896" s="88"/>
      <c r="F23896" s="88"/>
      <c r="G23896" s="88"/>
      <c r="H23896" s="88"/>
      <c r="I23896" s="88"/>
      <c r="J23896" s="88"/>
      <c r="K23896" s="88"/>
    </row>
    <row r="23897" spans="2:11" ht="12" hidden="1" customHeight="1" x14ac:dyDescent="0.2">
      <c r="B23897" s="88"/>
      <c r="C23897" s="88"/>
      <c r="D23897" s="88"/>
      <c r="E23897" s="88"/>
      <c r="F23897" s="88"/>
      <c r="G23897" s="88"/>
      <c r="H23897" s="88"/>
      <c r="I23897" s="88"/>
      <c r="J23897" s="88"/>
      <c r="K23897" s="88"/>
    </row>
    <row r="23898" spans="2:11" ht="12" hidden="1" customHeight="1" x14ac:dyDescent="0.2">
      <c r="B23898" s="88"/>
      <c r="C23898" s="88"/>
      <c r="D23898" s="88"/>
      <c r="E23898" s="88"/>
      <c r="F23898" s="88"/>
      <c r="G23898" s="88"/>
      <c r="H23898" s="88"/>
      <c r="I23898" s="88"/>
      <c r="J23898" s="88"/>
      <c r="K23898" s="88"/>
    </row>
    <row r="23899" spans="2:11" ht="12" hidden="1" customHeight="1" x14ac:dyDescent="0.2">
      <c r="B23899" s="88"/>
      <c r="C23899" s="88"/>
      <c r="D23899" s="88"/>
      <c r="E23899" s="88"/>
      <c r="F23899" s="88"/>
      <c r="G23899" s="88"/>
      <c r="H23899" s="88"/>
      <c r="I23899" s="88"/>
      <c r="J23899" s="88"/>
      <c r="K23899" s="88"/>
    </row>
    <row r="23900" spans="2:11" ht="12" hidden="1" customHeight="1" x14ac:dyDescent="0.2">
      <c r="B23900" s="88"/>
      <c r="C23900" s="88"/>
      <c r="D23900" s="88"/>
      <c r="E23900" s="88"/>
      <c r="F23900" s="88"/>
      <c r="G23900" s="88"/>
      <c r="H23900" s="88"/>
      <c r="I23900" s="88"/>
      <c r="J23900" s="88"/>
      <c r="K23900" s="88"/>
    </row>
    <row r="23901" spans="2:11" ht="12" hidden="1" customHeight="1" x14ac:dyDescent="0.2">
      <c r="B23901" s="88"/>
      <c r="C23901" s="88"/>
      <c r="D23901" s="88"/>
      <c r="E23901" s="88"/>
      <c r="F23901" s="88"/>
      <c r="G23901" s="88"/>
      <c r="H23901" s="88"/>
      <c r="I23901" s="88"/>
      <c r="J23901" s="88"/>
      <c r="K23901" s="88"/>
    </row>
    <row r="23902" spans="2:11" ht="12" hidden="1" customHeight="1" x14ac:dyDescent="0.2">
      <c r="B23902" s="88"/>
      <c r="C23902" s="88"/>
      <c r="D23902" s="88"/>
      <c r="E23902" s="88"/>
      <c r="F23902" s="88"/>
      <c r="G23902" s="88"/>
      <c r="H23902" s="88"/>
      <c r="I23902" s="88"/>
      <c r="J23902" s="88"/>
      <c r="K23902" s="88"/>
    </row>
    <row r="23903" spans="2:11" ht="12" hidden="1" customHeight="1" x14ac:dyDescent="0.2">
      <c r="B23903" s="88"/>
      <c r="C23903" s="88"/>
      <c r="D23903" s="88"/>
      <c r="E23903" s="88"/>
      <c r="F23903" s="88"/>
      <c r="G23903" s="88"/>
      <c r="H23903" s="88"/>
      <c r="I23903" s="88"/>
      <c r="J23903" s="88"/>
      <c r="K23903" s="88"/>
    </row>
    <row r="23904" spans="2:11" ht="12" hidden="1" customHeight="1" x14ac:dyDescent="0.2">
      <c r="B23904" s="88"/>
      <c r="C23904" s="88"/>
      <c r="D23904" s="88"/>
      <c r="E23904" s="88"/>
      <c r="F23904" s="88"/>
      <c r="G23904" s="88"/>
      <c r="H23904" s="88"/>
      <c r="I23904" s="88"/>
      <c r="J23904" s="88"/>
      <c r="K23904" s="88"/>
    </row>
    <row r="23905" spans="2:11" ht="12" hidden="1" customHeight="1" x14ac:dyDescent="0.2">
      <c r="B23905" s="88"/>
      <c r="C23905" s="88"/>
      <c r="D23905" s="88"/>
      <c r="E23905" s="88"/>
      <c r="F23905" s="88"/>
      <c r="G23905" s="88"/>
      <c r="H23905" s="88"/>
      <c r="I23905" s="88"/>
      <c r="J23905" s="88"/>
      <c r="K23905" s="88"/>
    </row>
    <row r="23906" spans="2:11" ht="12" hidden="1" customHeight="1" x14ac:dyDescent="0.2">
      <c r="B23906" s="88"/>
      <c r="C23906" s="88"/>
      <c r="D23906" s="88"/>
      <c r="E23906" s="88"/>
      <c r="F23906" s="88"/>
      <c r="G23906" s="88"/>
      <c r="H23906" s="88"/>
      <c r="I23906" s="88"/>
      <c r="J23906" s="88"/>
      <c r="K23906" s="88"/>
    </row>
    <row r="23907" spans="2:11" ht="12" hidden="1" customHeight="1" x14ac:dyDescent="0.2">
      <c r="B23907" s="88"/>
      <c r="C23907" s="88"/>
      <c r="D23907" s="88"/>
      <c r="E23907" s="88"/>
      <c r="F23907" s="88"/>
      <c r="G23907" s="88"/>
      <c r="H23907" s="88"/>
      <c r="I23907" s="88"/>
      <c r="J23907" s="88"/>
      <c r="K23907" s="88"/>
    </row>
    <row r="23908" spans="2:11" ht="12" hidden="1" customHeight="1" x14ac:dyDescent="0.2">
      <c r="B23908" s="88"/>
      <c r="C23908" s="88"/>
      <c r="D23908" s="88"/>
      <c r="E23908" s="88"/>
      <c r="F23908" s="88"/>
      <c r="G23908" s="88"/>
      <c r="H23908" s="88"/>
      <c r="I23908" s="88"/>
      <c r="J23908" s="88"/>
      <c r="K23908" s="88"/>
    </row>
    <row r="23909" spans="2:11" ht="12" hidden="1" customHeight="1" x14ac:dyDescent="0.2">
      <c r="B23909" s="88"/>
      <c r="C23909" s="88"/>
      <c r="D23909" s="88"/>
      <c r="E23909" s="88"/>
      <c r="F23909" s="88"/>
      <c r="G23909" s="88"/>
      <c r="H23909" s="88"/>
      <c r="I23909" s="88"/>
      <c r="J23909" s="88"/>
      <c r="K23909" s="88"/>
    </row>
    <row r="23910" spans="2:11" ht="12" hidden="1" customHeight="1" x14ac:dyDescent="0.2">
      <c r="B23910" s="88"/>
      <c r="C23910" s="88"/>
      <c r="D23910" s="88"/>
      <c r="E23910" s="88"/>
      <c r="F23910" s="88"/>
      <c r="G23910" s="88"/>
      <c r="H23910" s="88"/>
      <c r="I23910" s="88"/>
      <c r="J23910" s="88"/>
      <c r="K23910" s="88"/>
    </row>
    <row r="23911" spans="2:11" ht="12" hidden="1" customHeight="1" x14ac:dyDescent="0.2">
      <c r="B23911" s="88"/>
      <c r="C23911" s="88"/>
      <c r="D23911" s="88"/>
      <c r="E23911" s="88"/>
      <c r="F23911" s="88"/>
      <c r="G23911" s="88"/>
      <c r="H23911" s="88"/>
      <c r="I23911" s="88"/>
      <c r="J23911" s="88"/>
      <c r="K23911" s="88"/>
    </row>
    <row r="23912" spans="2:11" ht="12" hidden="1" customHeight="1" x14ac:dyDescent="0.2">
      <c r="B23912" s="88"/>
      <c r="C23912" s="88"/>
      <c r="D23912" s="88"/>
      <c r="E23912" s="88"/>
      <c r="F23912" s="88"/>
      <c r="G23912" s="88"/>
      <c r="H23912" s="88"/>
      <c r="I23912" s="88"/>
      <c r="J23912" s="88"/>
      <c r="K23912" s="88"/>
    </row>
    <row r="23913" spans="2:11" ht="12" hidden="1" customHeight="1" x14ac:dyDescent="0.2">
      <c r="B23913" s="88"/>
      <c r="C23913" s="88"/>
      <c r="D23913" s="88"/>
      <c r="E23913" s="88"/>
      <c r="F23913" s="88"/>
      <c r="G23913" s="88"/>
      <c r="H23913" s="88"/>
      <c r="I23913" s="88"/>
      <c r="J23913" s="88"/>
      <c r="K23913" s="88"/>
    </row>
    <row r="23914" spans="2:11" ht="12" hidden="1" customHeight="1" x14ac:dyDescent="0.2">
      <c r="B23914" s="88"/>
      <c r="C23914" s="88"/>
      <c r="D23914" s="88"/>
      <c r="E23914" s="88"/>
      <c r="F23914" s="88"/>
      <c r="G23914" s="88"/>
      <c r="H23914" s="88"/>
      <c r="I23914" s="88"/>
      <c r="J23914" s="88"/>
      <c r="K23914" s="88"/>
    </row>
    <row r="23915" spans="2:11" ht="12" hidden="1" customHeight="1" x14ac:dyDescent="0.2">
      <c r="B23915" s="88"/>
      <c r="C23915" s="88"/>
      <c r="D23915" s="88"/>
      <c r="E23915" s="88"/>
      <c r="F23915" s="88"/>
      <c r="G23915" s="88"/>
      <c r="H23915" s="88"/>
      <c r="I23915" s="88"/>
      <c r="J23915" s="88"/>
      <c r="K23915" s="88"/>
    </row>
    <row r="23916" spans="2:11" ht="12" hidden="1" customHeight="1" x14ac:dyDescent="0.2">
      <c r="B23916" s="88"/>
      <c r="C23916" s="88"/>
      <c r="D23916" s="88"/>
      <c r="E23916" s="88"/>
      <c r="F23916" s="88"/>
      <c r="G23916" s="88"/>
      <c r="H23916" s="88"/>
      <c r="I23916" s="88"/>
      <c r="J23916" s="88"/>
      <c r="K23916" s="88"/>
    </row>
    <row r="23917" spans="2:11" ht="12" hidden="1" customHeight="1" x14ac:dyDescent="0.2">
      <c r="B23917" s="88"/>
      <c r="C23917" s="88"/>
      <c r="D23917" s="88"/>
      <c r="E23917" s="88"/>
      <c r="F23917" s="88"/>
      <c r="G23917" s="88"/>
      <c r="H23917" s="88"/>
      <c r="I23917" s="88"/>
      <c r="J23917" s="88"/>
      <c r="K23917" s="88"/>
    </row>
    <row r="23918" spans="2:11" ht="12" hidden="1" customHeight="1" x14ac:dyDescent="0.2">
      <c r="B23918" s="88"/>
      <c r="C23918" s="88"/>
      <c r="D23918" s="88"/>
      <c r="E23918" s="88"/>
      <c r="F23918" s="88"/>
      <c r="G23918" s="88"/>
      <c r="H23918" s="88"/>
      <c r="I23918" s="88"/>
      <c r="J23918" s="88"/>
      <c r="K23918" s="88"/>
    </row>
    <row r="23919" spans="2:11" ht="12" hidden="1" customHeight="1" x14ac:dyDescent="0.2">
      <c r="B23919" s="88"/>
      <c r="C23919" s="88"/>
      <c r="D23919" s="88"/>
      <c r="E23919" s="88"/>
      <c r="F23919" s="88"/>
      <c r="G23919" s="88"/>
      <c r="H23919" s="88"/>
      <c r="I23919" s="88"/>
      <c r="J23919" s="88"/>
      <c r="K23919" s="88"/>
    </row>
    <row r="23920" spans="2:11" ht="12" hidden="1" customHeight="1" x14ac:dyDescent="0.2">
      <c r="B23920" s="88"/>
      <c r="C23920" s="88"/>
      <c r="D23920" s="88"/>
      <c r="E23920" s="88"/>
      <c r="F23920" s="88"/>
      <c r="G23920" s="88"/>
      <c r="H23920" s="88"/>
      <c r="I23920" s="88"/>
      <c r="J23920" s="88"/>
      <c r="K23920" s="88"/>
    </row>
    <row r="23921" spans="2:11" ht="12" hidden="1" customHeight="1" x14ac:dyDescent="0.2">
      <c r="B23921" s="88"/>
      <c r="C23921" s="88"/>
      <c r="D23921" s="88"/>
      <c r="E23921" s="88"/>
      <c r="F23921" s="88"/>
      <c r="G23921" s="88"/>
      <c r="H23921" s="88"/>
      <c r="I23921" s="88"/>
      <c r="J23921" s="88"/>
      <c r="K23921" s="88"/>
    </row>
    <row r="23922" spans="2:11" ht="12" hidden="1" customHeight="1" x14ac:dyDescent="0.2">
      <c r="B23922" s="88"/>
      <c r="C23922" s="88"/>
      <c r="D23922" s="88"/>
      <c r="E23922" s="88"/>
      <c r="F23922" s="88"/>
      <c r="G23922" s="88"/>
      <c r="H23922" s="88"/>
      <c r="I23922" s="88"/>
      <c r="J23922" s="88"/>
      <c r="K23922" s="88"/>
    </row>
    <row r="23923" spans="2:11" ht="12" hidden="1" customHeight="1" x14ac:dyDescent="0.2">
      <c r="B23923" s="88"/>
      <c r="C23923" s="88"/>
      <c r="D23923" s="88"/>
      <c r="E23923" s="88"/>
      <c r="F23923" s="88"/>
      <c r="G23923" s="88"/>
      <c r="H23923" s="88"/>
      <c r="I23923" s="88"/>
      <c r="J23923" s="88"/>
      <c r="K23923" s="88"/>
    </row>
    <row r="23924" spans="2:11" ht="12" hidden="1" customHeight="1" x14ac:dyDescent="0.2">
      <c r="B23924" s="88"/>
      <c r="C23924" s="88"/>
      <c r="D23924" s="88"/>
      <c r="E23924" s="88"/>
      <c r="F23924" s="88"/>
      <c r="G23924" s="88"/>
      <c r="H23924" s="88"/>
      <c r="I23924" s="88"/>
      <c r="J23924" s="88"/>
      <c r="K23924" s="88"/>
    </row>
    <row r="23925" spans="2:11" ht="12" hidden="1" customHeight="1" x14ac:dyDescent="0.2">
      <c r="B23925" s="88"/>
      <c r="C23925" s="88"/>
      <c r="D23925" s="88"/>
      <c r="E23925" s="88"/>
      <c r="F23925" s="88"/>
      <c r="G23925" s="88"/>
      <c r="H23925" s="88"/>
      <c r="I23925" s="88"/>
      <c r="J23925" s="88"/>
      <c r="K23925" s="88"/>
    </row>
    <row r="23926" spans="2:11" ht="12" hidden="1" customHeight="1" x14ac:dyDescent="0.2">
      <c r="B23926" s="88"/>
      <c r="C23926" s="88"/>
      <c r="D23926" s="88"/>
      <c r="E23926" s="88"/>
      <c r="F23926" s="88"/>
      <c r="G23926" s="88"/>
      <c r="H23926" s="88"/>
      <c r="I23926" s="88"/>
      <c r="J23926" s="88"/>
      <c r="K23926" s="88"/>
    </row>
    <row r="23927" spans="2:11" ht="12" hidden="1" customHeight="1" x14ac:dyDescent="0.2">
      <c r="B23927" s="88"/>
      <c r="C23927" s="88"/>
      <c r="D23927" s="88"/>
      <c r="E23927" s="88"/>
      <c r="F23927" s="88"/>
      <c r="G23927" s="88"/>
      <c r="H23927" s="88"/>
      <c r="I23927" s="88"/>
      <c r="J23927" s="88"/>
      <c r="K23927" s="88"/>
    </row>
    <row r="23928" spans="2:11" ht="12" hidden="1" customHeight="1" x14ac:dyDescent="0.2">
      <c r="B23928" s="88"/>
      <c r="C23928" s="88"/>
      <c r="D23928" s="88"/>
      <c r="E23928" s="88"/>
      <c r="F23928" s="88"/>
      <c r="G23928" s="88"/>
      <c r="H23928" s="88"/>
      <c r="I23928" s="88"/>
      <c r="J23928" s="88"/>
      <c r="K23928" s="88"/>
    </row>
    <row r="23929" spans="2:11" ht="12" hidden="1" customHeight="1" x14ac:dyDescent="0.2">
      <c r="B23929" s="88"/>
      <c r="C23929" s="88"/>
      <c r="D23929" s="88"/>
      <c r="E23929" s="88"/>
      <c r="F23929" s="88"/>
      <c r="G23929" s="88"/>
      <c r="H23929" s="88"/>
      <c r="I23929" s="88"/>
      <c r="J23929" s="88"/>
      <c r="K23929" s="88"/>
    </row>
    <row r="23930" spans="2:11" ht="12" hidden="1" customHeight="1" x14ac:dyDescent="0.2">
      <c r="B23930" s="88"/>
      <c r="C23930" s="88"/>
      <c r="D23930" s="88"/>
      <c r="E23930" s="88"/>
      <c r="F23930" s="88"/>
      <c r="G23930" s="88"/>
      <c r="H23930" s="88"/>
      <c r="I23930" s="88"/>
      <c r="J23930" s="88"/>
      <c r="K23930" s="88"/>
    </row>
    <row r="23931" spans="2:11" ht="12" hidden="1" customHeight="1" x14ac:dyDescent="0.2">
      <c r="B23931" s="88"/>
      <c r="C23931" s="88"/>
      <c r="D23931" s="88"/>
      <c r="E23931" s="88"/>
      <c r="F23931" s="88"/>
      <c r="G23931" s="88"/>
      <c r="H23931" s="88"/>
      <c r="I23931" s="88"/>
      <c r="J23931" s="88"/>
      <c r="K23931" s="88"/>
    </row>
    <row r="23932" spans="2:11" ht="12" hidden="1" customHeight="1" x14ac:dyDescent="0.2">
      <c r="B23932" s="88"/>
      <c r="C23932" s="88"/>
      <c r="D23932" s="88"/>
      <c r="E23932" s="88"/>
      <c r="F23932" s="88"/>
      <c r="G23932" s="88"/>
      <c r="H23932" s="88"/>
      <c r="I23932" s="88"/>
      <c r="J23932" s="88"/>
      <c r="K23932" s="88"/>
    </row>
    <row r="23933" spans="2:11" ht="12" hidden="1" customHeight="1" x14ac:dyDescent="0.2">
      <c r="B23933" s="88"/>
      <c r="C23933" s="88"/>
      <c r="D23933" s="88"/>
      <c r="E23933" s="88"/>
      <c r="F23933" s="88"/>
      <c r="G23933" s="88"/>
      <c r="H23933" s="88"/>
      <c r="I23933" s="88"/>
      <c r="J23933" s="88"/>
      <c r="K23933" s="88"/>
    </row>
    <row r="23934" spans="2:11" ht="12" hidden="1" customHeight="1" x14ac:dyDescent="0.2">
      <c r="B23934" s="88"/>
      <c r="C23934" s="88"/>
      <c r="D23934" s="88"/>
      <c r="E23934" s="88"/>
      <c r="F23934" s="88"/>
      <c r="G23934" s="88"/>
      <c r="H23934" s="88"/>
      <c r="I23934" s="88"/>
      <c r="J23934" s="88"/>
      <c r="K23934" s="88"/>
    </row>
    <row r="23935" spans="2:11" ht="12" hidden="1" customHeight="1" x14ac:dyDescent="0.2">
      <c r="B23935" s="88"/>
      <c r="C23935" s="88"/>
      <c r="D23935" s="88"/>
      <c r="E23935" s="88"/>
      <c r="F23935" s="88"/>
      <c r="G23935" s="88"/>
      <c r="H23935" s="88"/>
      <c r="I23935" s="88"/>
      <c r="J23935" s="88"/>
      <c r="K23935" s="88"/>
    </row>
    <row r="23936" spans="2:11" ht="12" hidden="1" customHeight="1" x14ac:dyDescent="0.2">
      <c r="B23936" s="88"/>
      <c r="C23936" s="88"/>
      <c r="D23936" s="88"/>
      <c r="E23936" s="88"/>
      <c r="F23936" s="88"/>
      <c r="G23936" s="88"/>
      <c r="H23936" s="88"/>
      <c r="I23936" s="88"/>
      <c r="J23936" s="88"/>
      <c r="K23936" s="88"/>
    </row>
    <row r="23937" spans="2:11" ht="12" hidden="1" customHeight="1" x14ac:dyDescent="0.2">
      <c r="B23937" s="88"/>
      <c r="C23937" s="88"/>
      <c r="D23937" s="88"/>
      <c r="E23937" s="88"/>
      <c r="F23937" s="88"/>
      <c r="G23937" s="88"/>
      <c r="H23937" s="88"/>
      <c r="I23937" s="88"/>
      <c r="J23937" s="88"/>
      <c r="K23937" s="88"/>
    </row>
    <row r="23938" spans="2:11" ht="12" hidden="1" customHeight="1" x14ac:dyDescent="0.2">
      <c r="B23938" s="88"/>
      <c r="C23938" s="88"/>
      <c r="D23938" s="88"/>
      <c r="E23938" s="88"/>
      <c r="F23938" s="88"/>
      <c r="G23938" s="88"/>
      <c r="H23938" s="88"/>
      <c r="I23938" s="88"/>
      <c r="J23938" s="88"/>
      <c r="K23938" s="88"/>
    </row>
    <row r="23939" spans="2:11" ht="12" hidden="1" customHeight="1" x14ac:dyDescent="0.2">
      <c r="B23939" s="88"/>
      <c r="C23939" s="88"/>
      <c r="D23939" s="88"/>
      <c r="E23939" s="88"/>
      <c r="F23939" s="88"/>
      <c r="G23939" s="88"/>
      <c r="H23939" s="88"/>
      <c r="I23939" s="88"/>
      <c r="J23939" s="88"/>
      <c r="K23939" s="88"/>
    </row>
    <row r="23940" spans="2:11" ht="12" hidden="1" customHeight="1" x14ac:dyDescent="0.2">
      <c r="B23940" s="88"/>
      <c r="C23940" s="88"/>
      <c r="D23940" s="88"/>
      <c r="E23940" s="88"/>
      <c r="F23940" s="88"/>
      <c r="G23940" s="88"/>
      <c r="H23940" s="88"/>
      <c r="I23940" s="88"/>
      <c r="J23940" s="88"/>
      <c r="K23940" s="88"/>
    </row>
    <row r="23941" spans="2:11" ht="12" hidden="1" customHeight="1" x14ac:dyDescent="0.2">
      <c r="B23941" s="88"/>
      <c r="C23941" s="88"/>
      <c r="D23941" s="88"/>
      <c r="E23941" s="88"/>
      <c r="F23941" s="88"/>
      <c r="G23941" s="88"/>
      <c r="H23941" s="88"/>
      <c r="I23941" s="88"/>
      <c r="J23941" s="88"/>
      <c r="K23941" s="88"/>
    </row>
    <row r="23942" spans="2:11" ht="12" hidden="1" customHeight="1" x14ac:dyDescent="0.2">
      <c r="B23942" s="88"/>
      <c r="C23942" s="88"/>
      <c r="D23942" s="88"/>
      <c r="E23942" s="88"/>
      <c r="F23942" s="88"/>
      <c r="G23942" s="88"/>
      <c r="H23942" s="88"/>
      <c r="I23942" s="88"/>
      <c r="J23942" s="88"/>
      <c r="K23942" s="88"/>
    </row>
    <row r="23943" spans="2:11" ht="12" hidden="1" customHeight="1" x14ac:dyDescent="0.2">
      <c r="B23943" s="88"/>
      <c r="C23943" s="88"/>
      <c r="D23943" s="88"/>
      <c r="E23943" s="88"/>
      <c r="F23943" s="88"/>
      <c r="G23943" s="88"/>
      <c r="H23943" s="88"/>
      <c r="I23943" s="88"/>
      <c r="J23943" s="88"/>
      <c r="K23943" s="88"/>
    </row>
    <row r="23944" spans="2:11" ht="12" hidden="1" customHeight="1" x14ac:dyDescent="0.2">
      <c r="B23944" s="88"/>
      <c r="C23944" s="88"/>
      <c r="D23944" s="88"/>
      <c r="E23944" s="88"/>
      <c r="F23944" s="88"/>
      <c r="G23944" s="88"/>
      <c r="H23944" s="88"/>
      <c r="I23944" s="88"/>
      <c r="J23944" s="88"/>
      <c r="K23944" s="88"/>
    </row>
    <row r="23945" spans="2:11" ht="12" hidden="1" customHeight="1" x14ac:dyDescent="0.2">
      <c r="B23945" s="88"/>
      <c r="C23945" s="88"/>
      <c r="D23945" s="88"/>
      <c r="E23945" s="88"/>
      <c r="F23945" s="88"/>
      <c r="G23945" s="88"/>
      <c r="H23945" s="88"/>
      <c r="I23945" s="88"/>
      <c r="J23945" s="88"/>
      <c r="K23945" s="88"/>
    </row>
    <row r="23946" spans="2:11" ht="12" hidden="1" customHeight="1" x14ac:dyDescent="0.2">
      <c r="B23946" s="88"/>
      <c r="C23946" s="88"/>
      <c r="D23946" s="88"/>
      <c r="E23946" s="88"/>
      <c r="F23946" s="88"/>
      <c r="G23946" s="88"/>
      <c r="H23946" s="88"/>
      <c r="I23946" s="88"/>
      <c r="J23946" s="88"/>
      <c r="K23946" s="88"/>
    </row>
    <row r="23947" spans="2:11" ht="12" hidden="1" customHeight="1" x14ac:dyDescent="0.2">
      <c r="B23947" s="88"/>
      <c r="C23947" s="88"/>
      <c r="D23947" s="88"/>
      <c r="E23947" s="88"/>
      <c r="F23947" s="88"/>
      <c r="G23947" s="88"/>
      <c r="H23947" s="88"/>
      <c r="I23947" s="88"/>
      <c r="J23947" s="88"/>
      <c r="K23947" s="88"/>
    </row>
    <row r="23948" spans="2:11" ht="12" hidden="1" customHeight="1" x14ac:dyDescent="0.2">
      <c r="B23948" s="88"/>
      <c r="C23948" s="88"/>
      <c r="D23948" s="88"/>
      <c r="E23948" s="88"/>
      <c r="F23948" s="88"/>
      <c r="G23948" s="88"/>
      <c r="H23948" s="88"/>
      <c r="I23948" s="88"/>
      <c r="J23948" s="88"/>
      <c r="K23948" s="88"/>
    </row>
    <row r="23949" spans="2:11" ht="12" hidden="1" customHeight="1" x14ac:dyDescent="0.2">
      <c r="B23949" s="88"/>
      <c r="C23949" s="88"/>
      <c r="D23949" s="88"/>
      <c r="E23949" s="88"/>
      <c r="F23949" s="88"/>
      <c r="G23949" s="88"/>
      <c r="H23949" s="88"/>
      <c r="I23949" s="88"/>
      <c r="J23949" s="88"/>
      <c r="K23949" s="88"/>
    </row>
    <row r="23950" spans="2:11" ht="12" hidden="1" customHeight="1" x14ac:dyDescent="0.2">
      <c r="B23950" s="88"/>
      <c r="C23950" s="88"/>
      <c r="D23950" s="88"/>
      <c r="E23950" s="88"/>
      <c r="F23950" s="88"/>
      <c r="G23950" s="88"/>
      <c r="H23950" s="88"/>
      <c r="I23950" s="88"/>
      <c r="J23950" s="88"/>
      <c r="K23950" s="88"/>
    </row>
    <row r="23951" spans="2:11" ht="12" hidden="1" customHeight="1" x14ac:dyDescent="0.2">
      <c r="B23951" s="88"/>
      <c r="C23951" s="88"/>
      <c r="D23951" s="88"/>
      <c r="E23951" s="88"/>
      <c r="F23951" s="88"/>
      <c r="G23951" s="88"/>
      <c r="H23951" s="88"/>
      <c r="I23951" s="88"/>
      <c r="J23951" s="88"/>
      <c r="K23951" s="88"/>
    </row>
    <row r="23952" spans="2:11" ht="12" hidden="1" customHeight="1" x14ac:dyDescent="0.2">
      <c r="B23952" s="88"/>
      <c r="C23952" s="88"/>
      <c r="D23952" s="88"/>
      <c r="E23952" s="88"/>
      <c r="F23952" s="88"/>
      <c r="G23952" s="88"/>
      <c r="H23952" s="88"/>
      <c r="I23952" s="88"/>
      <c r="J23952" s="88"/>
      <c r="K23952" s="88"/>
    </row>
    <row r="23953" spans="2:11" ht="12" hidden="1" customHeight="1" x14ac:dyDescent="0.2">
      <c r="B23953" s="88"/>
      <c r="C23953" s="88"/>
      <c r="D23953" s="88"/>
      <c r="E23953" s="88"/>
      <c r="F23953" s="88"/>
      <c r="G23953" s="88"/>
      <c r="H23953" s="88"/>
      <c r="I23953" s="88"/>
      <c r="J23953" s="88"/>
      <c r="K23953" s="88"/>
    </row>
    <row r="23954" spans="2:11" ht="12" hidden="1" customHeight="1" x14ac:dyDescent="0.2">
      <c r="B23954" s="88"/>
      <c r="C23954" s="88"/>
      <c r="D23954" s="88"/>
      <c r="E23954" s="88"/>
      <c r="F23954" s="88"/>
      <c r="G23954" s="88"/>
      <c r="H23954" s="88"/>
      <c r="I23954" s="88"/>
      <c r="J23954" s="88"/>
      <c r="K23954" s="88"/>
    </row>
    <row r="23955" spans="2:11" ht="12" hidden="1" customHeight="1" x14ac:dyDescent="0.2">
      <c r="B23955" s="88"/>
      <c r="C23955" s="88"/>
      <c r="D23955" s="88"/>
      <c r="E23955" s="88"/>
      <c r="F23955" s="88"/>
      <c r="G23955" s="88"/>
      <c r="H23955" s="88"/>
      <c r="I23955" s="88"/>
      <c r="J23955" s="88"/>
      <c r="K23955" s="88"/>
    </row>
    <row r="23956" spans="2:11" ht="12" hidden="1" customHeight="1" x14ac:dyDescent="0.2">
      <c r="B23956" s="88"/>
      <c r="C23956" s="88"/>
      <c r="D23956" s="88"/>
      <c r="E23956" s="88"/>
      <c r="F23956" s="88"/>
      <c r="G23956" s="88"/>
      <c r="H23956" s="88"/>
      <c r="I23956" s="88"/>
      <c r="J23956" s="88"/>
      <c r="K23956" s="88"/>
    </row>
    <row r="23957" spans="2:11" ht="12" hidden="1" customHeight="1" x14ac:dyDescent="0.2">
      <c r="B23957" s="88"/>
      <c r="C23957" s="88"/>
      <c r="D23957" s="88"/>
      <c r="E23957" s="88"/>
      <c r="F23957" s="88"/>
      <c r="G23957" s="88"/>
      <c r="H23957" s="88"/>
      <c r="I23957" s="88"/>
      <c r="J23957" s="88"/>
      <c r="K23957" s="88"/>
    </row>
    <row r="23958" spans="2:11" ht="12" hidden="1" customHeight="1" x14ac:dyDescent="0.2">
      <c r="B23958" s="88"/>
      <c r="C23958" s="88"/>
      <c r="D23958" s="88"/>
      <c r="E23958" s="88"/>
      <c r="F23958" s="88"/>
      <c r="G23958" s="88"/>
      <c r="H23958" s="88"/>
      <c r="I23958" s="88"/>
      <c r="J23958" s="88"/>
      <c r="K23958" s="88"/>
    </row>
    <row r="23959" spans="2:11" ht="12" hidden="1" customHeight="1" x14ac:dyDescent="0.2">
      <c r="B23959" s="88"/>
      <c r="C23959" s="88"/>
      <c r="D23959" s="88"/>
      <c r="E23959" s="88"/>
      <c r="F23959" s="88"/>
      <c r="G23959" s="88"/>
      <c r="H23959" s="88"/>
      <c r="I23959" s="88"/>
      <c r="J23959" s="88"/>
      <c r="K23959" s="88"/>
    </row>
    <row r="23960" spans="2:11" ht="12" hidden="1" customHeight="1" x14ac:dyDescent="0.2">
      <c r="B23960" s="88"/>
      <c r="C23960" s="88"/>
      <c r="D23960" s="88"/>
      <c r="E23960" s="88"/>
      <c r="F23960" s="88"/>
      <c r="G23960" s="88"/>
      <c r="H23960" s="88"/>
      <c r="I23960" s="88"/>
      <c r="J23960" s="88"/>
      <c r="K23960" s="88"/>
    </row>
    <row r="23961" spans="2:11" ht="12" hidden="1" customHeight="1" x14ac:dyDescent="0.2">
      <c r="B23961" s="88"/>
      <c r="C23961" s="88"/>
      <c r="D23961" s="88"/>
      <c r="E23961" s="88"/>
      <c r="F23961" s="88"/>
      <c r="G23961" s="88"/>
      <c r="H23961" s="88"/>
      <c r="I23961" s="88"/>
      <c r="J23961" s="88"/>
      <c r="K23961" s="88"/>
    </row>
    <row r="23962" spans="2:11" ht="12" hidden="1" customHeight="1" x14ac:dyDescent="0.2">
      <c r="B23962" s="88"/>
      <c r="C23962" s="88"/>
      <c r="D23962" s="88"/>
      <c r="E23962" s="88"/>
      <c r="F23962" s="88"/>
      <c r="G23962" s="88"/>
      <c r="H23962" s="88"/>
      <c r="I23962" s="88"/>
      <c r="J23962" s="88"/>
      <c r="K23962" s="88"/>
    </row>
    <row r="23963" spans="2:11" ht="12" hidden="1" customHeight="1" x14ac:dyDescent="0.2">
      <c r="B23963" s="88"/>
      <c r="C23963" s="88"/>
      <c r="D23963" s="88"/>
      <c r="E23963" s="88"/>
      <c r="F23963" s="88"/>
      <c r="G23963" s="88"/>
      <c r="H23963" s="88"/>
      <c r="I23963" s="88"/>
      <c r="J23963" s="88"/>
      <c r="K23963" s="88"/>
    </row>
    <row r="23964" spans="2:11" ht="12" hidden="1" customHeight="1" x14ac:dyDescent="0.2">
      <c r="B23964" s="88"/>
      <c r="C23964" s="88"/>
      <c r="D23964" s="88"/>
      <c r="E23964" s="88"/>
      <c r="F23964" s="88"/>
      <c r="G23964" s="88"/>
      <c r="H23964" s="88"/>
      <c r="I23964" s="88"/>
      <c r="J23964" s="88"/>
      <c r="K23964" s="88"/>
    </row>
    <row r="23965" spans="2:11" ht="12" hidden="1" customHeight="1" x14ac:dyDescent="0.2">
      <c r="B23965" s="88"/>
      <c r="C23965" s="88"/>
      <c r="D23965" s="88"/>
      <c r="E23965" s="88"/>
      <c r="F23965" s="88"/>
      <c r="G23965" s="88"/>
      <c r="H23965" s="88"/>
      <c r="I23965" s="88"/>
      <c r="J23965" s="88"/>
      <c r="K23965" s="88"/>
    </row>
    <row r="23966" spans="2:11" ht="12" hidden="1" customHeight="1" x14ac:dyDescent="0.2">
      <c r="B23966" s="88"/>
      <c r="C23966" s="88"/>
      <c r="D23966" s="88"/>
      <c r="E23966" s="88"/>
      <c r="F23966" s="88"/>
      <c r="G23966" s="88"/>
      <c r="H23966" s="88"/>
      <c r="I23966" s="88"/>
      <c r="J23966" s="88"/>
      <c r="K23966" s="88"/>
    </row>
    <row r="23967" spans="2:11" ht="12" hidden="1" customHeight="1" x14ac:dyDescent="0.2">
      <c r="B23967" s="88"/>
      <c r="C23967" s="88"/>
      <c r="D23967" s="88"/>
      <c r="E23967" s="88"/>
      <c r="F23967" s="88"/>
      <c r="G23967" s="88"/>
      <c r="H23967" s="88"/>
      <c r="I23967" s="88"/>
      <c r="J23967" s="88"/>
      <c r="K23967" s="88"/>
    </row>
    <row r="23968" spans="2:11" ht="12" hidden="1" customHeight="1" x14ac:dyDescent="0.2">
      <c r="B23968" s="88"/>
      <c r="C23968" s="88"/>
      <c r="D23968" s="88"/>
      <c r="E23968" s="88"/>
      <c r="F23968" s="88"/>
      <c r="G23968" s="88"/>
      <c r="H23968" s="88"/>
      <c r="I23968" s="88"/>
      <c r="J23968" s="88"/>
      <c r="K23968" s="88"/>
    </row>
    <row r="23969" spans="2:11" ht="12" hidden="1" customHeight="1" x14ac:dyDescent="0.2">
      <c r="B23969" s="88"/>
      <c r="C23969" s="88"/>
      <c r="D23969" s="88"/>
      <c r="E23969" s="88"/>
      <c r="F23969" s="88"/>
      <c r="G23969" s="88"/>
      <c r="H23969" s="88"/>
      <c r="I23969" s="88"/>
      <c r="J23969" s="88"/>
      <c r="K23969" s="88"/>
    </row>
    <row r="23970" spans="2:11" ht="12" hidden="1" customHeight="1" x14ac:dyDescent="0.2">
      <c r="B23970" s="88"/>
      <c r="C23970" s="88"/>
      <c r="D23970" s="88"/>
      <c r="E23970" s="88"/>
      <c r="F23970" s="88"/>
      <c r="G23970" s="88"/>
      <c r="H23970" s="88"/>
      <c r="I23970" s="88"/>
      <c r="J23970" s="88"/>
      <c r="K23970" s="88"/>
    </row>
    <row r="23971" spans="2:11" ht="12" hidden="1" customHeight="1" x14ac:dyDescent="0.2">
      <c r="B23971" s="88"/>
      <c r="C23971" s="88"/>
      <c r="D23971" s="88"/>
      <c r="E23971" s="88"/>
      <c r="F23971" s="88"/>
      <c r="G23971" s="88"/>
      <c r="H23971" s="88"/>
      <c r="I23971" s="88"/>
      <c r="J23971" s="88"/>
      <c r="K23971" s="88"/>
    </row>
    <row r="23972" spans="2:11" ht="12" hidden="1" customHeight="1" x14ac:dyDescent="0.2">
      <c r="B23972" s="88"/>
      <c r="C23972" s="88"/>
      <c r="D23972" s="88"/>
      <c r="E23972" s="88"/>
      <c r="F23972" s="88"/>
      <c r="G23972" s="88"/>
      <c r="H23972" s="88"/>
      <c r="I23972" s="88"/>
      <c r="J23972" s="88"/>
      <c r="K23972" s="88"/>
    </row>
    <row r="23973" spans="2:11" ht="12" hidden="1" customHeight="1" x14ac:dyDescent="0.2">
      <c r="B23973" s="88"/>
      <c r="C23973" s="88"/>
      <c r="D23973" s="88"/>
      <c r="E23973" s="88"/>
      <c r="F23973" s="88"/>
      <c r="G23973" s="88"/>
      <c r="H23973" s="88"/>
      <c r="I23973" s="88"/>
      <c r="J23973" s="88"/>
      <c r="K23973" s="88"/>
    </row>
    <row r="23974" spans="2:11" ht="12" hidden="1" customHeight="1" x14ac:dyDescent="0.2">
      <c r="B23974" s="88"/>
      <c r="C23974" s="88"/>
      <c r="D23974" s="88"/>
      <c r="E23974" s="88"/>
      <c r="F23974" s="88"/>
      <c r="G23974" s="88"/>
      <c r="H23974" s="88"/>
      <c r="I23974" s="88"/>
      <c r="J23974" s="88"/>
      <c r="K23974" s="88"/>
    </row>
    <row r="23975" spans="2:11" ht="12" hidden="1" customHeight="1" x14ac:dyDescent="0.2">
      <c r="B23975" s="88"/>
      <c r="C23975" s="88"/>
      <c r="D23975" s="88"/>
      <c r="E23975" s="88"/>
      <c r="F23975" s="88"/>
      <c r="G23975" s="88"/>
      <c r="H23975" s="88"/>
      <c r="I23975" s="88"/>
      <c r="J23975" s="88"/>
      <c r="K23975" s="88"/>
    </row>
    <row r="23976" spans="2:11" ht="12" hidden="1" customHeight="1" x14ac:dyDescent="0.2">
      <c r="B23976" s="88"/>
      <c r="C23976" s="88"/>
      <c r="D23976" s="88"/>
      <c r="E23976" s="88"/>
      <c r="F23976" s="88"/>
      <c r="G23976" s="88"/>
      <c r="H23976" s="88"/>
      <c r="I23976" s="88"/>
      <c r="J23976" s="88"/>
      <c r="K23976" s="88"/>
    </row>
    <row r="23977" spans="2:11" ht="12" hidden="1" customHeight="1" x14ac:dyDescent="0.2">
      <c r="B23977" s="88"/>
      <c r="C23977" s="88"/>
      <c r="D23977" s="88"/>
      <c r="E23977" s="88"/>
      <c r="F23977" s="88"/>
      <c r="G23977" s="88"/>
      <c r="H23977" s="88"/>
      <c r="I23977" s="88"/>
      <c r="J23977" s="88"/>
      <c r="K23977" s="88"/>
    </row>
    <row r="23978" spans="2:11" ht="12" hidden="1" customHeight="1" x14ac:dyDescent="0.2">
      <c r="B23978" s="88"/>
      <c r="C23978" s="88"/>
      <c r="D23978" s="88"/>
      <c r="E23978" s="88"/>
      <c r="F23978" s="88"/>
      <c r="G23978" s="88"/>
      <c r="H23978" s="88"/>
      <c r="I23978" s="88"/>
      <c r="J23978" s="88"/>
      <c r="K23978" s="88"/>
    </row>
    <row r="23979" spans="2:11" ht="12" hidden="1" customHeight="1" x14ac:dyDescent="0.2">
      <c r="B23979" s="88"/>
      <c r="C23979" s="88"/>
      <c r="D23979" s="88"/>
      <c r="E23979" s="88"/>
      <c r="F23979" s="88"/>
      <c r="G23979" s="88"/>
      <c r="H23979" s="88"/>
      <c r="I23979" s="88"/>
      <c r="J23979" s="88"/>
      <c r="K23979" s="88"/>
    </row>
    <row r="23980" spans="2:11" ht="12" hidden="1" customHeight="1" x14ac:dyDescent="0.2">
      <c r="B23980" s="88"/>
      <c r="C23980" s="88"/>
      <c r="D23980" s="88"/>
      <c r="E23980" s="88"/>
      <c r="F23980" s="88"/>
      <c r="G23980" s="88"/>
      <c r="H23980" s="88"/>
      <c r="I23980" s="88"/>
      <c r="J23980" s="88"/>
      <c r="K23980" s="88"/>
    </row>
    <row r="23981" spans="2:11" ht="12" hidden="1" customHeight="1" x14ac:dyDescent="0.2">
      <c r="B23981" s="88"/>
      <c r="C23981" s="88"/>
      <c r="D23981" s="88"/>
      <c r="E23981" s="88"/>
      <c r="F23981" s="88"/>
      <c r="G23981" s="88"/>
      <c r="H23981" s="88"/>
      <c r="I23981" s="88"/>
      <c r="J23981" s="88"/>
      <c r="K23981" s="88"/>
    </row>
    <row r="23982" spans="2:11" ht="12" hidden="1" customHeight="1" x14ac:dyDescent="0.2">
      <c r="B23982" s="88"/>
      <c r="C23982" s="88"/>
      <c r="D23982" s="88"/>
      <c r="E23982" s="88"/>
      <c r="F23982" s="88"/>
      <c r="G23982" s="88"/>
      <c r="H23982" s="88"/>
      <c r="I23982" s="88"/>
      <c r="J23982" s="88"/>
      <c r="K23982" s="88"/>
    </row>
    <row r="23983" spans="2:11" ht="12" hidden="1" customHeight="1" x14ac:dyDescent="0.2">
      <c r="B23983" s="88"/>
      <c r="C23983" s="88"/>
      <c r="D23983" s="88"/>
      <c r="E23983" s="88"/>
      <c r="F23983" s="88"/>
      <c r="G23983" s="88"/>
      <c r="H23983" s="88"/>
      <c r="I23983" s="88"/>
      <c r="J23983" s="88"/>
      <c r="K23983" s="88"/>
    </row>
    <row r="23984" spans="2:11" ht="12" hidden="1" customHeight="1" x14ac:dyDescent="0.2">
      <c r="B23984" s="88"/>
      <c r="C23984" s="88"/>
      <c r="D23984" s="88"/>
      <c r="E23984" s="88"/>
      <c r="F23984" s="88"/>
      <c r="G23984" s="88"/>
      <c r="H23984" s="88"/>
      <c r="I23984" s="88"/>
      <c r="J23984" s="88"/>
      <c r="K23984" s="88"/>
    </row>
    <row r="23985" spans="2:11" ht="12" hidden="1" customHeight="1" x14ac:dyDescent="0.2">
      <c r="B23985" s="88"/>
      <c r="C23985" s="88"/>
      <c r="D23985" s="88"/>
      <c r="E23985" s="88"/>
      <c r="F23985" s="88"/>
      <c r="G23985" s="88"/>
      <c r="H23985" s="88"/>
      <c r="I23985" s="88"/>
      <c r="J23985" s="88"/>
      <c r="K23985" s="88"/>
    </row>
    <row r="23986" spans="2:11" ht="12" hidden="1" customHeight="1" x14ac:dyDescent="0.2">
      <c r="B23986" s="88"/>
      <c r="C23986" s="88"/>
      <c r="D23986" s="88"/>
      <c r="E23986" s="88"/>
      <c r="F23986" s="88"/>
      <c r="G23986" s="88"/>
      <c r="H23986" s="88"/>
      <c r="I23986" s="88"/>
      <c r="J23986" s="88"/>
      <c r="K23986" s="88"/>
    </row>
    <row r="23987" spans="2:11" ht="12" hidden="1" customHeight="1" x14ac:dyDescent="0.2">
      <c r="B23987" s="88"/>
      <c r="C23987" s="88"/>
      <c r="D23987" s="88"/>
      <c r="E23987" s="88"/>
      <c r="F23987" s="88"/>
      <c r="G23987" s="88"/>
      <c r="H23987" s="88"/>
      <c r="I23987" s="88"/>
      <c r="J23987" s="88"/>
      <c r="K23987" s="88"/>
    </row>
    <row r="23988" spans="2:11" ht="12" hidden="1" customHeight="1" x14ac:dyDescent="0.2">
      <c r="B23988" s="88"/>
      <c r="C23988" s="88"/>
      <c r="D23988" s="88"/>
      <c r="E23988" s="88"/>
      <c r="F23988" s="88"/>
      <c r="G23988" s="88"/>
      <c r="H23988" s="88"/>
      <c r="I23988" s="88"/>
      <c r="J23988" s="88"/>
      <c r="K23988" s="88"/>
    </row>
    <row r="23989" spans="2:11" ht="12" hidden="1" customHeight="1" x14ac:dyDescent="0.2">
      <c r="B23989" s="88"/>
      <c r="C23989" s="88"/>
      <c r="D23989" s="88"/>
      <c r="E23989" s="88"/>
      <c r="F23989" s="88"/>
      <c r="G23989" s="88"/>
      <c r="H23989" s="88"/>
      <c r="I23989" s="88"/>
      <c r="J23989" s="88"/>
      <c r="K23989" s="88"/>
    </row>
    <row r="23990" spans="2:11" ht="12" hidden="1" customHeight="1" x14ac:dyDescent="0.2">
      <c r="B23990" s="88"/>
      <c r="C23990" s="88"/>
      <c r="D23990" s="88"/>
      <c r="E23990" s="88"/>
      <c r="F23990" s="88"/>
      <c r="G23990" s="88"/>
      <c r="H23990" s="88"/>
      <c r="I23990" s="88"/>
      <c r="J23990" s="88"/>
      <c r="K23990" s="88"/>
    </row>
    <row r="23991" spans="2:11" ht="12" hidden="1" customHeight="1" x14ac:dyDescent="0.2">
      <c r="B23991" s="88"/>
      <c r="C23991" s="88"/>
      <c r="D23991" s="88"/>
      <c r="E23991" s="88"/>
      <c r="F23991" s="88"/>
      <c r="G23991" s="88"/>
      <c r="H23991" s="88"/>
      <c r="I23991" s="88"/>
      <c r="J23991" s="88"/>
      <c r="K23991" s="88"/>
    </row>
    <row r="23992" spans="2:11" ht="12" hidden="1" customHeight="1" x14ac:dyDescent="0.2">
      <c r="B23992" s="88"/>
      <c r="C23992" s="88"/>
      <c r="D23992" s="88"/>
      <c r="E23992" s="88"/>
      <c r="F23992" s="88"/>
      <c r="G23992" s="88"/>
      <c r="H23992" s="88"/>
      <c r="I23992" s="88"/>
      <c r="J23992" s="88"/>
      <c r="K23992" s="88"/>
    </row>
    <row r="23993" spans="2:11" ht="12" hidden="1" customHeight="1" x14ac:dyDescent="0.2">
      <c r="B23993" s="88"/>
      <c r="C23993" s="88"/>
      <c r="D23993" s="88"/>
      <c r="E23993" s="88"/>
      <c r="F23993" s="88"/>
      <c r="G23993" s="88"/>
      <c r="H23993" s="88"/>
      <c r="I23993" s="88"/>
      <c r="J23993" s="88"/>
      <c r="K23993" s="88"/>
    </row>
    <row r="23994" spans="2:11" ht="12" hidden="1" customHeight="1" x14ac:dyDescent="0.2">
      <c r="B23994" s="88"/>
      <c r="C23994" s="88"/>
      <c r="D23994" s="88"/>
      <c r="E23994" s="88"/>
      <c r="F23994" s="88"/>
      <c r="G23994" s="88"/>
      <c r="H23994" s="88"/>
      <c r="I23994" s="88"/>
      <c r="J23994" s="88"/>
      <c r="K23994" s="88"/>
    </row>
    <row r="23995" spans="2:11" ht="12" hidden="1" customHeight="1" x14ac:dyDescent="0.2">
      <c r="B23995" s="88"/>
      <c r="C23995" s="88"/>
      <c r="D23995" s="88"/>
      <c r="E23995" s="88"/>
      <c r="F23995" s="88"/>
      <c r="G23995" s="88"/>
      <c r="H23995" s="88"/>
      <c r="I23995" s="88"/>
      <c r="J23995" s="88"/>
      <c r="K23995" s="88"/>
    </row>
    <row r="23996" spans="2:11" ht="12" hidden="1" customHeight="1" x14ac:dyDescent="0.2">
      <c r="B23996" s="88"/>
      <c r="C23996" s="88"/>
      <c r="D23996" s="88"/>
      <c r="E23996" s="88"/>
      <c r="F23996" s="88"/>
      <c r="G23996" s="88"/>
      <c r="H23996" s="88"/>
      <c r="I23996" s="88"/>
      <c r="J23996" s="88"/>
      <c r="K23996" s="88"/>
    </row>
    <row r="23997" spans="2:11" ht="12" hidden="1" customHeight="1" x14ac:dyDescent="0.2">
      <c r="B23997" s="88"/>
      <c r="C23997" s="88"/>
      <c r="D23997" s="88"/>
      <c r="E23997" s="88"/>
      <c r="F23997" s="88"/>
      <c r="G23997" s="88"/>
      <c r="H23997" s="88"/>
      <c r="I23997" s="88"/>
      <c r="J23997" s="88"/>
      <c r="K23997" s="88"/>
    </row>
    <row r="23998" spans="2:11" ht="12" hidden="1" customHeight="1" x14ac:dyDescent="0.2">
      <c r="B23998" s="88"/>
      <c r="C23998" s="88"/>
      <c r="D23998" s="88"/>
      <c r="E23998" s="88"/>
      <c r="F23998" s="88"/>
      <c r="G23998" s="88"/>
      <c r="H23998" s="88"/>
      <c r="I23998" s="88"/>
      <c r="J23998" s="88"/>
      <c r="K23998" s="88"/>
    </row>
    <row r="23999" spans="2:11" ht="12" hidden="1" customHeight="1" x14ac:dyDescent="0.2">
      <c r="B23999" s="88"/>
      <c r="C23999" s="88"/>
      <c r="D23999" s="88"/>
      <c r="E23999" s="88"/>
      <c r="F23999" s="88"/>
      <c r="G23999" s="88"/>
      <c r="H23999" s="88"/>
      <c r="I23999" s="88"/>
      <c r="J23999" s="88"/>
      <c r="K23999" s="88"/>
    </row>
    <row r="24000" spans="2:11" ht="12" hidden="1" customHeight="1" x14ac:dyDescent="0.2">
      <c r="B24000" s="88"/>
      <c r="C24000" s="88"/>
      <c r="D24000" s="88"/>
      <c r="E24000" s="88"/>
      <c r="F24000" s="88"/>
      <c r="G24000" s="88"/>
      <c r="H24000" s="88"/>
      <c r="I24000" s="88"/>
      <c r="J24000" s="88"/>
      <c r="K24000" s="88"/>
    </row>
    <row r="24001" spans="2:11" ht="12" hidden="1" customHeight="1" x14ac:dyDescent="0.2">
      <c r="B24001" s="88"/>
      <c r="C24001" s="88"/>
      <c r="D24001" s="88"/>
      <c r="E24001" s="88"/>
      <c r="F24001" s="88"/>
      <c r="G24001" s="88"/>
      <c r="H24001" s="88"/>
      <c r="I24001" s="88"/>
      <c r="J24001" s="88"/>
      <c r="K24001" s="88"/>
    </row>
    <row r="24002" spans="2:11" ht="12" hidden="1" customHeight="1" x14ac:dyDescent="0.2">
      <c r="B24002" s="88"/>
      <c r="C24002" s="88"/>
      <c r="D24002" s="88"/>
      <c r="E24002" s="88"/>
      <c r="F24002" s="88"/>
      <c r="G24002" s="88"/>
      <c r="H24002" s="88"/>
      <c r="I24002" s="88"/>
      <c r="J24002" s="88"/>
      <c r="K24002" s="88"/>
    </row>
    <row r="24003" spans="2:11" ht="12" hidden="1" customHeight="1" x14ac:dyDescent="0.2">
      <c r="B24003" s="88"/>
      <c r="C24003" s="88"/>
      <c r="D24003" s="88"/>
      <c r="E24003" s="88"/>
      <c r="F24003" s="88"/>
      <c r="G24003" s="88"/>
      <c r="H24003" s="88"/>
      <c r="I24003" s="88"/>
      <c r="J24003" s="88"/>
      <c r="K24003" s="88"/>
    </row>
    <row r="24004" spans="2:11" ht="12" hidden="1" customHeight="1" x14ac:dyDescent="0.2">
      <c r="B24004" s="88"/>
      <c r="C24004" s="88"/>
      <c r="D24004" s="88"/>
      <c r="E24004" s="88"/>
      <c r="F24004" s="88"/>
      <c r="G24004" s="88"/>
      <c r="H24004" s="88"/>
      <c r="I24004" s="88"/>
      <c r="J24004" s="88"/>
      <c r="K24004" s="88"/>
    </row>
    <row r="24005" spans="2:11" ht="12" hidden="1" customHeight="1" x14ac:dyDescent="0.2">
      <c r="B24005" s="88"/>
      <c r="C24005" s="88"/>
      <c r="D24005" s="88"/>
      <c r="E24005" s="88"/>
      <c r="F24005" s="88"/>
      <c r="G24005" s="88"/>
      <c r="H24005" s="88"/>
      <c r="I24005" s="88"/>
      <c r="J24005" s="88"/>
      <c r="K24005" s="88"/>
    </row>
    <row r="24006" spans="2:11" ht="12" hidden="1" customHeight="1" x14ac:dyDescent="0.2">
      <c r="B24006" s="88"/>
      <c r="C24006" s="88"/>
      <c r="D24006" s="88"/>
      <c r="E24006" s="88"/>
      <c r="F24006" s="88"/>
      <c r="G24006" s="88"/>
      <c r="H24006" s="88"/>
      <c r="I24006" s="88"/>
      <c r="J24006" s="88"/>
      <c r="K24006" s="88"/>
    </row>
    <row r="24007" spans="2:11" ht="12" hidden="1" customHeight="1" x14ac:dyDescent="0.2">
      <c r="B24007" s="88"/>
      <c r="C24007" s="88"/>
      <c r="D24007" s="88"/>
      <c r="E24007" s="88"/>
      <c r="F24007" s="88"/>
      <c r="G24007" s="88"/>
      <c r="H24007" s="88"/>
      <c r="I24007" s="88"/>
      <c r="J24007" s="88"/>
      <c r="K24007" s="88"/>
    </row>
    <row r="24008" spans="2:11" ht="12" hidden="1" customHeight="1" x14ac:dyDescent="0.2">
      <c r="B24008" s="88"/>
      <c r="C24008" s="88"/>
      <c r="D24008" s="88"/>
      <c r="E24008" s="88"/>
      <c r="F24008" s="88"/>
      <c r="G24008" s="88"/>
      <c r="H24008" s="88"/>
      <c r="I24008" s="88"/>
      <c r="J24008" s="88"/>
      <c r="K24008" s="88"/>
    </row>
    <row r="24009" spans="2:11" ht="12" hidden="1" customHeight="1" x14ac:dyDescent="0.2">
      <c r="B24009" s="88"/>
      <c r="C24009" s="88"/>
      <c r="D24009" s="88"/>
      <c r="E24009" s="88"/>
      <c r="F24009" s="88"/>
      <c r="G24009" s="88"/>
      <c r="H24009" s="88"/>
      <c r="I24009" s="88"/>
      <c r="J24009" s="88"/>
      <c r="K24009" s="88"/>
    </row>
    <row r="24010" spans="2:11" ht="12" hidden="1" customHeight="1" x14ac:dyDescent="0.2">
      <c r="B24010" s="88"/>
      <c r="C24010" s="88"/>
      <c r="D24010" s="88"/>
      <c r="E24010" s="88"/>
      <c r="F24010" s="88"/>
      <c r="G24010" s="88"/>
      <c r="H24010" s="88"/>
      <c r="I24010" s="88"/>
      <c r="J24010" s="88"/>
      <c r="K24010" s="88"/>
    </row>
    <row r="24011" spans="2:11" ht="12" hidden="1" customHeight="1" x14ac:dyDescent="0.2">
      <c r="B24011" s="88"/>
      <c r="C24011" s="88"/>
      <c r="D24011" s="88"/>
      <c r="E24011" s="88"/>
      <c r="F24011" s="88"/>
      <c r="G24011" s="88"/>
      <c r="H24011" s="88"/>
      <c r="I24011" s="88"/>
      <c r="J24011" s="88"/>
      <c r="K24011" s="88"/>
    </row>
    <row r="24012" spans="2:11" ht="12" hidden="1" customHeight="1" x14ac:dyDescent="0.2">
      <c r="B24012" s="88"/>
      <c r="C24012" s="88"/>
      <c r="D24012" s="88"/>
      <c r="E24012" s="88"/>
      <c r="F24012" s="88"/>
      <c r="G24012" s="88"/>
      <c r="H24012" s="88"/>
      <c r="I24012" s="88"/>
      <c r="J24012" s="88"/>
      <c r="K24012" s="88"/>
    </row>
    <row r="24013" spans="2:11" ht="12" hidden="1" customHeight="1" x14ac:dyDescent="0.2">
      <c r="B24013" s="88"/>
      <c r="C24013" s="88"/>
      <c r="D24013" s="88"/>
      <c r="E24013" s="88"/>
      <c r="F24013" s="88"/>
      <c r="G24013" s="88"/>
      <c r="H24013" s="88"/>
      <c r="I24013" s="88"/>
      <c r="J24013" s="88"/>
      <c r="K24013" s="88"/>
    </row>
    <row r="24014" spans="2:11" ht="12" hidden="1" customHeight="1" x14ac:dyDescent="0.2">
      <c r="B24014" s="88"/>
      <c r="C24014" s="88"/>
      <c r="D24014" s="88"/>
      <c r="E24014" s="88"/>
      <c r="F24014" s="88"/>
      <c r="G24014" s="88"/>
      <c r="H24014" s="88"/>
      <c r="I24014" s="88"/>
      <c r="J24014" s="88"/>
      <c r="K24014" s="88"/>
    </row>
    <row r="24015" spans="2:11" ht="12" hidden="1" customHeight="1" x14ac:dyDescent="0.2">
      <c r="B24015" s="88"/>
      <c r="C24015" s="88"/>
      <c r="D24015" s="88"/>
      <c r="E24015" s="88"/>
      <c r="F24015" s="88"/>
      <c r="G24015" s="88"/>
      <c r="H24015" s="88"/>
      <c r="I24015" s="88"/>
      <c r="J24015" s="88"/>
      <c r="K24015" s="88"/>
    </row>
    <row r="24016" spans="2:11" ht="12" hidden="1" customHeight="1" x14ac:dyDescent="0.2">
      <c r="B24016" s="88"/>
      <c r="C24016" s="88"/>
      <c r="D24016" s="88"/>
      <c r="E24016" s="88"/>
      <c r="F24016" s="88"/>
      <c r="G24016" s="88"/>
      <c r="H24016" s="88"/>
      <c r="I24016" s="88"/>
      <c r="J24016" s="88"/>
      <c r="K24016" s="88"/>
    </row>
    <row r="24017" spans="2:11" ht="12" hidden="1" customHeight="1" x14ac:dyDescent="0.2">
      <c r="B24017" s="88"/>
      <c r="C24017" s="88"/>
      <c r="D24017" s="88"/>
      <c r="E24017" s="88"/>
      <c r="F24017" s="88"/>
      <c r="G24017" s="88"/>
      <c r="H24017" s="88"/>
      <c r="I24017" s="88"/>
      <c r="J24017" s="88"/>
      <c r="K24017" s="88"/>
    </row>
    <row r="24018" spans="2:11" ht="12" hidden="1" customHeight="1" x14ac:dyDescent="0.2">
      <c r="B24018" s="88"/>
      <c r="C24018" s="88"/>
      <c r="D24018" s="88"/>
      <c r="E24018" s="88"/>
      <c r="F24018" s="88"/>
      <c r="G24018" s="88"/>
      <c r="H24018" s="88"/>
      <c r="I24018" s="88"/>
      <c r="J24018" s="88"/>
      <c r="K24018" s="88"/>
    </row>
    <row r="24019" spans="2:11" ht="12" hidden="1" customHeight="1" x14ac:dyDescent="0.2">
      <c r="B24019" s="88"/>
      <c r="C24019" s="88"/>
      <c r="D24019" s="88"/>
      <c r="E24019" s="88"/>
      <c r="F24019" s="88"/>
      <c r="G24019" s="88"/>
      <c r="H24019" s="88"/>
      <c r="I24019" s="88"/>
      <c r="J24019" s="88"/>
      <c r="K24019" s="88"/>
    </row>
    <row r="24020" spans="2:11" ht="12" hidden="1" customHeight="1" x14ac:dyDescent="0.2">
      <c r="B24020" s="88"/>
      <c r="C24020" s="88"/>
      <c r="D24020" s="88"/>
      <c r="E24020" s="88"/>
      <c r="F24020" s="88"/>
      <c r="G24020" s="88"/>
      <c r="H24020" s="88"/>
      <c r="I24020" s="88"/>
      <c r="J24020" s="88"/>
      <c r="K24020" s="88"/>
    </row>
    <row r="24021" spans="2:11" ht="12" hidden="1" customHeight="1" x14ac:dyDescent="0.2">
      <c r="B24021" s="88"/>
      <c r="C24021" s="88"/>
      <c r="D24021" s="88"/>
      <c r="E24021" s="88"/>
      <c r="F24021" s="88"/>
      <c r="G24021" s="88"/>
      <c r="H24021" s="88"/>
      <c r="I24021" s="88"/>
      <c r="J24021" s="88"/>
      <c r="K24021" s="88"/>
    </row>
    <row r="24022" spans="2:11" ht="12" hidden="1" customHeight="1" x14ac:dyDescent="0.2">
      <c r="B24022" s="88"/>
      <c r="C24022" s="88"/>
      <c r="D24022" s="88"/>
      <c r="E24022" s="88"/>
      <c r="F24022" s="88"/>
      <c r="G24022" s="88"/>
      <c r="H24022" s="88"/>
      <c r="I24022" s="88"/>
      <c r="J24022" s="88"/>
      <c r="K24022" s="88"/>
    </row>
    <row r="24023" spans="2:11" ht="12" hidden="1" customHeight="1" x14ac:dyDescent="0.2">
      <c r="B24023" s="88"/>
      <c r="C24023" s="88"/>
      <c r="D24023" s="88"/>
      <c r="E24023" s="88"/>
      <c r="F24023" s="88"/>
      <c r="G24023" s="88"/>
      <c r="H24023" s="88"/>
      <c r="I24023" s="88"/>
      <c r="J24023" s="88"/>
      <c r="K24023" s="88"/>
    </row>
    <row r="24024" spans="2:11" ht="12" hidden="1" customHeight="1" x14ac:dyDescent="0.2">
      <c r="B24024" s="88"/>
      <c r="C24024" s="88"/>
      <c r="D24024" s="88"/>
      <c r="E24024" s="88"/>
      <c r="F24024" s="88"/>
      <c r="G24024" s="88"/>
      <c r="H24024" s="88"/>
      <c r="I24024" s="88"/>
      <c r="J24024" s="88"/>
      <c r="K24024" s="88"/>
    </row>
    <row r="24025" spans="2:11" ht="12" hidden="1" customHeight="1" x14ac:dyDescent="0.2">
      <c r="B24025" s="88"/>
      <c r="C24025" s="88"/>
      <c r="D24025" s="88"/>
      <c r="E24025" s="88"/>
      <c r="F24025" s="88"/>
      <c r="G24025" s="88"/>
      <c r="H24025" s="88"/>
      <c r="I24025" s="88"/>
      <c r="J24025" s="88"/>
      <c r="K24025" s="88"/>
    </row>
    <row r="24026" spans="2:11" ht="12" hidden="1" customHeight="1" x14ac:dyDescent="0.2">
      <c r="B24026" s="88"/>
      <c r="C24026" s="88"/>
      <c r="D24026" s="88"/>
      <c r="E24026" s="88"/>
      <c r="F24026" s="88"/>
      <c r="G24026" s="88"/>
      <c r="H24026" s="88"/>
      <c r="I24026" s="88"/>
      <c r="J24026" s="88"/>
      <c r="K24026" s="88"/>
    </row>
    <row r="24027" spans="2:11" ht="12" hidden="1" customHeight="1" x14ac:dyDescent="0.2">
      <c r="B24027" s="88"/>
      <c r="C24027" s="88"/>
      <c r="D24027" s="88"/>
      <c r="E24027" s="88"/>
      <c r="F24027" s="88"/>
      <c r="G24027" s="88"/>
      <c r="H24027" s="88"/>
      <c r="I24027" s="88"/>
      <c r="J24027" s="88"/>
      <c r="K24027" s="88"/>
    </row>
    <row r="24028" spans="2:11" ht="12" hidden="1" customHeight="1" x14ac:dyDescent="0.2">
      <c r="B24028" s="88"/>
      <c r="C24028" s="88"/>
      <c r="D24028" s="88"/>
      <c r="E24028" s="88"/>
      <c r="F24028" s="88"/>
      <c r="G24028" s="88"/>
      <c r="H24028" s="88"/>
      <c r="I24028" s="88"/>
      <c r="J24028" s="88"/>
      <c r="K24028" s="88"/>
    </row>
    <row r="24029" spans="2:11" ht="12" hidden="1" customHeight="1" x14ac:dyDescent="0.2">
      <c r="B24029" s="88"/>
      <c r="C24029" s="88"/>
      <c r="D24029" s="88"/>
      <c r="E24029" s="88"/>
      <c r="F24029" s="88"/>
      <c r="G24029" s="88"/>
      <c r="H24029" s="88"/>
      <c r="I24029" s="88"/>
      <c r="J24029" s="88"/>
      <c r="K24029" s="88"/>
    </row>
    <row r="24030" spans="2:11" ht="12" hidden="1" customHeight="1" x14ac:dyDescent="0.2">
      <c r="B24030" s="88"/>
      <c r="C24030" s="88"/>
      <c r="D24030" s="88"/>
      <c r="E24030" s="88"/>
      <c r="F24030" s="88"/>
      <c r="G24030" s="88"/>
      <c r="H24030" s="88"/>
      <c r="I24030" s="88"/>
      <c r="J24030" s="88"/>
      <c r="K24030" s="88"/>
    </row>
    <row r="24031" spans="2:11" ht="12" hidden="1" customHeight="1" x14ac:dyDescent="0.2">
      <c r="B24031" s="88"/>
      <c r="C24031" s="88"/>
      <c r="D24031" s="88"/>
      <c r="E24031" s="88"/>
      <c r="F24031" s="88"/>
      <c r="G24031" s="88"/>
      <c r="H24031" s="88"/>
      <c r="I24031" s="88"/>
      <c r="J24031" s="88"/>
      <c r="K24031" s="88"/>
    </row>
    <row r="24032" spans="2:11" ht="12" hidden="1" customHeight="1" x14ac:dyDescent="0.2">
      <c r="B24032" s="88"/>
      <c r="C24032" s="88"/>
      <c r="D24032" s="88"/>
      <c r="E24032" s="88"/>
      <c r="F24032" s="88"/>
      <c r="G24032" s="88"/>
      <c r="H24032" s="88"/>
      <c r="I24032" s="88"/>
      <c r="J24032" s="88"/>
      <c r="K24032" s="88"/>
    </row>
    <row r="24033" spans="2:11" ht="12" hidden="1" customHeight="1" x14ac:dyDescent="0.2">
      <c r="B24033" s="88"/>
      <c r="C24033" s="88"/>
      <c r="D24033" s="88"/>
      <c r="E24033" s="88"/>
      <c r="F24033" s="88"/>
      <c r="G24033" s="88"/>
      <c r="H24033" s="88"/>
      <c r="I24033" s="88"/>
      <c r="J24033" s="88"/>
      <c r="K24033" s="88"/>
    </row>
    <row r="24034" spans="2:11" ht="12" hidden="1" customHeight="1" x14ac:dyDescent="0.2">
      <c r="B24034" s="88"/>
      <c r="C24034" s="88"/>
      <c r="D24034" s="88"/>
      <c r="E24034" s="88"/>
      <c r="F24034" s="88"/>
      <c r="G24034" s="88"/>
      <c r="H24034" s="88"/>
      <c r="I24034" s="88"/>
      <c r="J24034" s="88"/>
      <c r="K24034" s="88"/>
    </row>
    <row r="24035" spans="2:11" ht="12" hidden="1" customHeight="1" x14ac:dyDescent="0.2">
      <c r="B24035" s="88"/>
      <c r="C24035" s="88"/>
      <c r="D24035" s="88"/>
      <c r="E24035" s="88"/>
      <c r="F24035" s="88"/>
      <c r="G24035" s="88"/>
      <c r="H24035" s="88"/>
      <c r="I24035" s="88"/>
      <c r="J24035" s="88"/>
      <c r="K24035" s="88"/>
    </row>
    <row r="24036" spans="2:11" ht="12" hidden="1" customHeight="1" x14ac:dyDescent="0.2">
      <c r="B24036" s="88"/>
      <c r="C24036" s="88"/>
      <c r="D24036" s="88"/>
      <c r="E24036" s="88"/>
      <c r="F24036" s="88"/>
      <c r="G24036" s="88"/>
      <c r="H24036" s="88"/>
      <c r="I24036" s="88"/>
      <c r="J24036" s="88"/>
      <c r="K24036" s="88"/>
    </row>
    <row r="24037" spans="2:11" ht="12" hidden="1" customHeight="1" x14ac:dyDescent="0.2">
      <c r="B24037" s="88"/>
      <c r="C24037" s="88"/>
      <c r="D24037" s="88"/>
      <c r="E24037" s="88"/>
      <c r="F24037" s="88"/>
      <c r="G24037" s="88"/>
      <c r="H24037" s="88"/>
      <c r="I24037" s="88"/>
      <c r="J24037" s="88"/>
      <c r="K24037" s="88"/>
    </row>
    <row r="24038" spans="2:11" ht="12" hidden="1" customHeight="1" x14ac:dyDescent="0.2">
      <c r="B24038" s="88"/>
      <c r="C24038" s="88"/>
      <c r="D24038" s="88"/>
      <c r="E24038" s="88"/>
      <c r="F24038" s="88"/>
      <c r="G24038" s="88"/>
      <c r="H24038" s="88"/>
      <c r="I24038" s="88"/>
      <c r="J24038" s="88"/>
      <c r="K24038" s="88"/>
    </row>
    <row r="24039" spans="2:11" ht="12" hidden="1" customHeight="1" x14ac:dyDescent="0.2">
      <c r="B24039" s="88"/>
      <c r="C24039" s="88"/>
      <c r="D24039" s="88"/>
      <c r="E24039" s="88"/>
      <c r="F24039" s="88"/>
      <c r="G24039" s="88"/>
      <c r="H24039" s="88"/>
      <c r="I24039" s="88"/>
      <c r="J24039" s="88"/>
      <c r="K24039" s="88"/>
    </row>
    <row r="24040" spans="2:11" ht="12" hidden="1" customHeight="1" x14ac:dyDescent="0.2">
      <c r="B24040" s="88"/>
      <c r="C24040" s="88"/>
      <c r="D24040" s="88"/>
      <c r="E24040" s="88"/>
      <c r="F24040" s="88"/>
      <c r="G24040" s="88"/>
      <c r="H24040" s="88"/>
      <c r="I24040" s="88"/>
      <c r="J24040" s="88"/>
      <c r="K24040" s="88"/>
    </row>
    <row r="24041" spans="2:11" ht="12" hidden="1" customHeight="1" x14ac:dyDescent="0.2">
      <c r="B24041" s="88"/>
      <c r="C24041" s="88"/>
      <c r="D24041" s="88"/>
      <c r="E24041" s="88"/>
      <c r="F24041" s="88"/>
      <c r="G24041" s="88"/>
      <c r="H24041" s="88"/>
      <c r="I24041" s="88"/>
      <c r="J24041" s="88"/>
      <c r="K24041" s="88"/>
    </row>
    <row r="24042" spans="2:11" ht="12" hidden="1" customHeight="1" x14ac:dyDescent="0.2">
      <c r="B24042" s="88"/>
      <c r="C24042" s="88"/>
      <c r="D24042" s="88"/>
      <c r="E24042" s="88"/>
      <c r="F24042" s="88"/>
      <c r="G24042" s="88"/>
      <c r="H24042" s="88"/>
      <c r="I24042" s="88"/>
      <c r="J24042" s="88"/>
      <c r="K24042" s="88"/>
    </row>
    <row r="24043" spans="2:11" ht="12" hidden="1" customHeight="1" x14ac:dyDescent="0.2">
      <c r="B24043" s="88"/>
      <c r="C24043" s="88"/>
      <c r="D24043" s="88"/>
      <c r="E24043" s="88"/>
      <c r="F24043" s="88"/>
      <c r="G24043" s="88"/>
      <c r="H24043" s="88"/>
      <c r="I24043" s="88"/>
      <c r="J24043" s="88"/>
      <c r="K24043" s="88"/>
    </row>
    <row r="24044" spans="2:11" ht="12" hidden="1" customHeight="1" x14ac:dyDescent="0.2">
      <c r="B24044" s="88"/>
      <c r="C24044" s="88"/>
      <c r="D24044" s="88"/>
      <c r="E24044" s="88"/>
      <c r="F24044" s="88"/>
      <c r="G24044" s="88"/>
      <c r="H24044" s="88"/>
      <c r="I24044" s="88"/>
      <c r="J24044" s="88"/>
      <c r="K24044" s="88"/>
    </row>
    <row r="24045" spans="2:11" ht="12" hidden="1" customHeight="1" x14ac:dyDescent="0.2">
      <c r="B24045" s="88"/>
      <c r="C24045" s="88"/>
      <c r="D24045" s="88"/>
      <c r="E24045" s="88"/>
      <c r="F24045" s="88"/>
      <c r="G24045" s="88"/>
      <c r="H24045" s="88"/>
      <c r="I24045" s="88"/>
      <c r="J24045" s="88"/>
      <c r="K24045" s="88"/>
    </row>
    <row r="24046" spans="2:11" ht="12" hidden="1" customHeight="1" x14ac:dyDescent="0.2">
      <c r="B24046" s="88"/>
      <c r="C24046" s="88"/>
      <c r="D24046" s="88"/>
      <c r="E24046" s="88"/>
      <c r="F24046" s="88"/>
      <c r="G24046" s="88"/>
      <c r="H24046" s="88"/>
      <c r="I24046" s="88"/>
      <c r="J24046" s="88"/>
      <c r="K24046" s="88"/>
    </row>
    <row r="24047" spans="2:11" ht="12" hidden="1" customHeight="1" x14ac:dyDescent="0.2">
      <c r="B24047" s="88"/>
      <c r="C24047" s="88"/>
      <c r="D24047" s="88"/>
      <c r="E24047" s="88"/>
      <c r="F24047" s="88"/>
      <c r="G24047" s="88"/>
      <c r="H24047" s="88"/>
      <c r="I24047" s="88"/>
      <c r="J24047" s="88"/>
      <c r="K24047" s="88"/>
    </row>
    <row r="24048" spans="2:11" ht="12" hidden="1" customHeight="1" x14ac:dyDescent="0.2">
      <c r="B24048" s="88"/>
      <c r="C24048" s="88"/>
      <c r="D24048" s="88"/>
      <c r="E24048" s="88"/>
      <c r="F24048" s="88"/>
      <c r="G24048" s="88"/>
      <c r="H24048" s="88"/>
      <c r="I24048" s="88"/>
      <c r="J24048" s="88"/>
      <c r="K24048" s="88"/>
    </row>
    <row r="24049" spans="2:11" ht="12" hidden="1" customHeight="1" x14ac:dyDescent="0.2">
      <c r="B24049" s="88"/>
      <c r="C24049" s="88"/>
      <c r="D24049" s="88"/>
      <c r="E24049" s="88"/>
      <c r="F24049" s="88"/>
      <c r="G24049" s="88"/>
      <c r="H24049" s="88"/>
      <c r="I24049" s="88"/>
      <c r="J24049" s="88"/>
      <c r="K24049" s="88"/>
    </row>
    <row r="24050" spans="2:11" ht="12" hidden="1" customHeight="1" x14ac:dyDescent="0.2">
      <c r="B24050" s="88"/>
      <c r="C24050" s="88"/>
      <c r="D24050" s="88"/>
      <c r="E24050" s="88"/>
      <c r="F24050" s="88"/>
      <c r="G24050" s="88"/>
      <c r="H24050" s="88"/>
      <c r="I24050" s="88"/>
      <c r="J24050" s="88"/>
      <c r="K24050" s="88"/>
    </row>
    <row r="24051" spans="2:11" ht="12" hidden="1" customHeight="1" x14ac:dyDescent="0.2">
      <c r="B24051" s="88"/>
      <c r="C24051" s="88"/>
      <c r="D24051" s="88"/>
      <c r="E24051" s="88"/>
      <c r="F24051" s="88"/>
      <c r="G24051" s="88"/>
      <c r="H24051" s="88"/>
      <c r="I24051" s="88"/>
      <c r="J24051" s="88"/>
      <c r="K24051" s="88"/>
    </row>
    <row r="24052" spans="2:11" ht="12" hidden="1" customHeight="1" x14ac:dyDescent="0.2">
      <c r="B24052" s="88"/>
      <c r="C24052" s="88"/>
      <c r="D24052" s="88"/>
      <c r="E24052" s="88"/>
      <c r="F24052" s="88"/>
      <c r="G24052" s="88"/>
      <c r="H24052" s="88"/>
      <c r="I24052" s="88"/>
      <c r="J24052" s="88"/>
      <c r="K24052" s="88"/>
    </row>
    <row r="24053" spans="2:11" ht="12" hidden="1" customHeight="1" x14ac:dyDescent="0.2">
      <c r="B24053" s="88"/>
      <c r="C24053" s="88"/>
      <c r="D24053" s="88"/>
      <c r="E24053" s="88"/>
      <c r="F24053" s="88"/>
      <c r="G24053" s="88"/>
      <c r="H24053" s="88"/>
      <c r="I24053" s="88"/>
      <c r="J24053" s="88"/>
      <c r="K24053" s="88"/>
    </row>
    <row r="24054" spans="2:11" ht="12" hidden="1" customHeight="1" x14ac:dyDescent="0.2">
      <c r="B24054" s="88"/>
      <c r="C24054" s="88"/>
      <c r="D24054" s="88"/>
      <c r="E24054" s="88"/>
      <c r="F24054" s="88"/>
      <c r="G24054" s="88"/>
      <c r="H24054" s="88"/>
      <c r="I24054" s="88"/>
      <c r="J24054" s="88"/>
      <c r="K24054" s="88"/>
    </row>
    <row r="24055" spans="2:11" ht="12" hidden="1" customHeight="1" x14ac:dyDescent="0.2">
      <c r="B24055" s="88"/>
      <c r="C24055" s="88"/>
      <c r="D24055" s="88"/>
      <c r="E24055" s="88"/>
      <c r="F24055" s="88"/>
      <c r="G24055" s="88"/>
      <c r="H24055" s="88"/>
      <c r="I24055" s="88"/>
      <c r="J24055" s="88"/>
      <c r="K24055" s="88"/>
    </row>
    <row r="24056" spans="2:11" ht="12" hidden="1" customHeight="1" x14ac:dyDescent="0.2">
      <c r="B24056" s="88"/>
      <c r="C24056" s="88"/>
      <c r="D24056" s="88"/>
      <c r="E24056" s="88"/>
      <c r="F24056" s="88"/>
      <c r="G24056" s="88"/>
      <c r="H24056" s="88"/>
      <c r="I24056" s="88"/>
      <c r="J24056" s="88"/>
      <c r="K24056" s="88"/>
    </row>
    <row r="24057" spans="2:11" ht="12" hidden="1" customHeight="1" x14ac:dyDescent="0.2">
      <c r="B24057" s="88"/>
      <c r="C24057" s="88"/>
      <c r="D24057" s="88"/>
      <c r="E24057" s="88"/>
      <c r="F24057" s="88"/>
      <c r="G24057" s="88"/>
      <c r="H24057" s="88"/>
      <c r="I24057" s="88"/>
      <c r="J24057" s="88"/>
      <c r="K24057" s="88"/>
    </row>
    <row r="24058" spans="2:11" ht="12" hidden="1" customHeight="1" x14ac:dyDescent="0.2">
      <c r="B24058" s="88"/>
      <c r="C24058" s="88"/>
      <c r="D24058" s="88"/>
      <c r="E24058" s="88"/>
      <c r="F24058" s="88"/>
      <c r="G24058" s="88"/>
      <c r="H24058" s="88"/>
      <c r="I24058" s="88"/>
      <c r="J24058" s="88"/>
      <c r="K24058" s="88"/>
    </row>
    <row r="24059" spans="2:11" ht="12" hidden="1" customHeight="1" x14ac:dyDescent="0.2">
      <c r="B24059" s="88"/>
      <c r="C24059" s="88"/>
      <c r="D24059" s="88"/>
      <c r="E24059" s="88"/>
      <c r="F24059" s="88"/>
      <c r="G24059" s="88"/>
      <c r="H24059" s="88"/>
      <c r="I24059" s="88"/>
      <c r="J24059" s="88"/>
      <c r="K24059" s="88"/>
    </row>
    <row r="24060" spans="2:11" ht="12" hidden="1" customHeight="1" x14ac:dyDescent="0.2">
      <c r="B24060" s="88"/>
      <c r="C24060" s="88"/>
      <c r="D24060" s="88"/>
      <c r="E24060" s="88"/>
      <c r="F24060" s="88"/>
      <c r="G24060" s="88"/>
      <c r="H24060" s="88"/>
      <c r="I24060" s="88"/>
      <c r="J24060" s="88"/>
      <c r="K24060" s="88"/>
    </row>
    <row r="24061" spans="2:11" ht="12" hidden="1" customHeight="1" x14ac:dyDescent="0.2">
      <c r="B24061" s="88"/>
      <c r="C24061" s="88"/>
      <c r="D24061" s="88"/>
      <c r="E24061" s="88"/>
      <c r="F24061" s="88"/>
      <c r="G24061" s="88"/>
      <c r="H24061" s="88"/>
      <c r="I24061" s="88"/>
      <c r="J24061" s="88"/>
      <c r="K24061" s="88"/>
    </row>
    <row r="24062" spans="2:11" ht="12" hidden="1" customHeight="1" x14ac:dyDescent="0.2">
      <c r="B24062" s="88"/>
      <c r="C24062" s="88"/>
      <c r="D24062" s="88"/>
      <c r="E24062" s="88"/>
      <c r="F24062" s="88"/>
      <c r="G24062" s="88"/>
      <c r="H24062" s="88"/>
      <c r="I24062" s="88"/>
      <c r="J24062" s="88"/>
      <c r="K24062" s="88"/>
    </row>
    <row r="24063" spans="2:11" ht="12" hidden="1" customHeight="1" x14ac:dyDescent="0.2">
      <c r="B24063" s="88"/>
      <c r="C24063" s="88"/>
      <c r="D24063" s="88"/>
      <c r="E24063" s="88"/>
      <c r="F24063" s="88"/>
      <c r="G24063" s="88"/>
      <c r="H24063" s="88"/>
      <c r="I24063" s="88"/>
      <c r="J24063" s="88"/>
      <c r="K24063" s="88"/>
    </row>
    <row r="24064" spans="2:11" ht="12" hidden="1" customHeight="1" x14ac:dyDescent="0.2">
      <c r="B24064" s="88"/>
      <c r="C24064" s="88"/>
      <c r="D24064" s="88"/>
      <c r="E24064" s="88"/>
      <c r="F24064" s="88"/>
      <c r="G24064" s="88"/>
      <c r="H24064" s="88"/>
      <c r="I24064" s="88"/>
      <c r="J24064" s="88"/>
      <c r="K24064" s="88"/>
    </row>
    <row r="24065" spans="2:11" ht="12" hidden="1" customHeight="1" x14ac:dyDescent="0.2">
      <c r="B24065" s="88"/>
      <c r="C24065" s="88"/>
      <c r="D24065" s="88"/>
      <c r="E24065" s="88"/>
      <c r="F24065" s="88"/>
      <c r="G24065" s="88"/>
      <c r="H24065" s="88"/>
      <c r="I24065" s="88"/>
      <c r="J24065" s="88"/>
      <c r="K24065" s="88"/>
    </row>
    <row r="24066" spans="2:11" ht="12" hidden="1" customHeight="1" x14ac:dyDescent="0.2">
      <c r="B24066" s="88"/>
      <c r="C24066" s="88"/>
      <c r="D24066" s="88"/>
      <c r="E24066" s="88"/>
      <c r="F24066" s="88"/>
      <c r="G24066" s="88"/>
      <c r="H24066" s="88"/>
      <c r="I24066" s="88"/>
      <c r="J24066" s="88"/>
      <c r="K24066" s="88"/>
    </row>
    <row r="24067" spans="2:11" ht="12" hidden="1" customHeight="1" x14ac:dyDescent="0.2">
      <c r="B24067" s="88"/>
      <c r="C24067" s="88"/>
      <c r="D24067" s="88"/>
      <c r="E24067" s="88"/>
      <c r="F24067" s="88"/>
      <c r="G24067" s="88"/>
      <c r="H24067" s="88"/>
      <c r="I24067" s="88"/>
      <c r="J24067" s="88"/>
      <c r="K24067" s="88"/>
    </row>
    <row r="24068" spans="2:11" ht="12" hidden="1" customHeight="1" x14ac:dyDescent="0.2">
      <c r="B24068" s="88"/>
      <c r="C24068" s="88"/>
      <c r="D24068" s="88"/>
      <c r="E24068" s="88"/>
      <c r="F24068" s="88"/>
      <c r="G24068" s="88"/>
      <c r="H24068" s="88"/>
      <c r="I24068" s="88"/>
      <c r="J24068" s="88"/>
      <c r="K24068" s="88"/>
    </row>
    <row r="24069" spans="2:11" ht="12" hidden="1" customHeight="1" x14ac:dyDescent="0.2">
      <c r="B24069" s="88"/>
      <c r="C24069" s="88"/>
      <c r="D24069" s="88"/>
      <c r="E24069" s="88"/>
      <c r="F24069" s="88"/>
      <c r="G24069" s="88"/>
      <c r="H24069" s="88"/>
      <c r="I24069" s="88"/>
      <c r="J24069" s="88"/>
      <c r="K24069" s="88"/>
    </row>
    <row r="24070" spans="2:11" ht="12" hidden="1" customHeight="1" x14ac:dyDescent="0.2">
      <c r="B24070" s="88"/>
      <c r="C24070" s="88"/>
      <c r="D24070" s="88"/>
      <c r="E24070" s="88"/>
      <c r="F24070" s="88"/>
      <c r="G24070" s="88"/>
      <c r="H24070" s="88"/>
      <c r="I24070" s="88"/>
      <c r="J24070" s="88"/>
      <c r="K24070" s="88"/>
    </row>
    <row r="24071" spans="2:11" ht="12" hidden="1" customHeight="1" x14ac:dyDescent="0.2">
      <c r="B24071" s="88"/>
      <c r="C24071" s="88"/>
      <c r="D24071" s="88"/>
      <c r="E24071" s="88"/>
      <c r="F24071" s="88"/>
      <c r="G24071" s="88"/>
      <c r="H24071" s="88"/>
      <c r="I24071" s="88"/>
      <c r="J24071" s="88"/>
      <c r="K24071" s="88"/>
    </row>
    <row r="24072" spans="2:11" ht="12" hidden="1" customHeight="1" x14ac:dyDescent="0.2">
      <c r="B24072" s="88"/>
      <c r="C24072" s="88"/>
      <c r="D24072" s="88"/>
      <c r="E24072" s="88"/>
      <c r="F24072" s="88"/>
      <c r="G24072" s="88"/>
      <c r="H24072" s="88"/>
      <c r="I24072" s="88"/>
      <c r="J24072" s="88"/>
      <c r="K24072" s="88"/>
    </row>
    <row r="24073" spans="2:11" ht="12" hidden="1" customHeight="1" x14ac:dyDescent="0.2">
      <c r="B24073" s="88"/>
      <c r="C24073" s="88"/>
      <c r="D24073" s="88"/>
      <c r="E24073" s="88"/>
      <c r="F24073" s="88"/>
      <c r="G24073" s="88"/>
      <c r="H24073" s="88"/>
      <c r="I24073" s="88"/>
      <c r="J24073" s="88"/>
      <c r="K24073" s="88"/>
    </row>
    <row r="24074" spans="2:11" ht="12" hidden="1" customHeight="1" x14ac:dyDescent="0.2">
      <c r="B24074" s="88"/>
      <c r="C24074" s="88"/>
      <c r="D24074" s="88"/>
      <c r="E24074" s="88"/>
      <c r="F24074" s="88"/>
      <c r="G24074" s="88"/>
      <c r="H24074" s="88"/>
      <c r="I24074" s="88"/>
      <c r="J24074" s="88"/>
      <c r="K24074" s="88"/>
    </row>
    <row r="24075" spans="2:11" ht="12" hidden="1" customHeight="1" x14ac:dyDescent="0.2">
      <c r="B24075" s="88"/>
      <c r="C24075" s="88"/>
      <c r="D24075" s="88"/>
      <c r="E24075" s="88"/>
      <c r="F24075" s="88"/>
      <c r="G24075" s="88"/>
      <c r="H24075" s="88"/>
      <c r="I24075" s="88"/>
      <c r="J24075" s="88"/>
      <c r="K24075" s="88"/>
    </row>
    <row r="24076" spans="2:11" ht="12" hidden="1" customHeight="1" x14ac:dyDescent="0.2">
      <c r="B24076" s="88"/>
      <c r="C24076" s="88"/>
      <c r="D24076" s="88"/>
      <c r="E24076" s="88"/>
      <c r="F24076" s="88"/>
      <c r="G24076" s="88"/>
      <c r="H24076" s="88"/>
      <c r="I24076" s="88"/>
      <c r="J24076" s="88"/>
      <c r="K24076" s="88"/>
    </row>
    <row r="24077" spans="2:11" ht="12" hidden="1" customHeight="1" x14ac:dyDescent="0.2">
      <c r="B24077" s="88"/>
      <c r="C24077" s="88"/>
      <c r="D24077" s="88"/>
      <c r="E24077" s="88"/>
      <c r="F24077" s="88"/>
      <c r="G24077" s="88"/>
      <c r="H24077" s="88"/>
      <c r="I24077" s="88"/>
      <c r="J24077" s="88"/>
      <c r="K24077" s="88"/>
    </row>
    <row r="24078" spans="2:11" ht="12" hidden="1" customHeight="1" x14ac:dyDescent="0.2">
      <c r="B24078" s="88"/>
      <c r="C24078" s="88"/>
      <c r="D24078" s="88"/>
      <c r="E24078" s="88"/>
      <c r="F24078" s="88"/>
      <c r="G24078" s="88"/>
      <c r="H24078" s="88"/>
      <c r="I24078" s="88"/>
      <c r="J24078" s="88"/>
      <c r="K24078" s="88"/>
    </row>
    <row r="24079" spans="2:11" ht="12" hidden="1" customHeight="1" x14ac:dyDescent="0.2">
      <c r="B24079" s="88"/>
      <c r="C24079" s="88"/>
      <c r="D24079" s="88"/>
      <c r="E24079" s="88"/>
      <c r="F24079" s="88"/>
      <c r="G24079" s="88"/>
      <c r="H24079" s="88"/>
      <c r="I24079" s="88"/>
      <c r="J24079" s="88"/>
      <c r="K24079" s="88"/>
    </row>
    <row r="24080" spans="2:11" ht="12" hidden="1" customHeight="1" x14ac:dyDescent="0.2">
      <c r="B24080" s="88"/>
      <c r="C24080" s="88"/>
      <c r="D24080" s="88"/>
      <c r="E24080" s="88"/>
      <c r="F24080" s="88"/>
      <c r="G24080" s="88"/>
      <c r="H24080" s="88"/>
      <c r="I24080" s="88"/>
      <c r="J24080" s="88"/>
      <c r="K24080" s="88"/>
    </row>
    <row r="24081" spans="2:11" ht="12" hidden="1" customHeight="1" x14ac:dyDescent="0.2">
      <c r="B24081" s="88"/>
      <c r="C24081" s="88"/>
      <c r="D24081" s="88"/>
      <c r="E24081" s="88"/>
      <c r="F24081" s="88"/>
      <c r="G24081" s="88"/>
      <c r="H24081" s="88"/>
      <c r="I24081" s="88"/>
      <c r="J24081" s="88"/>
      <c r="K24081" s="88"/>
    </row>
    <row r="24082" spans="2:11" ht="12" hidden="1" customHeight="1" x14ac:dyDescent="0.2">
      <c r="B24082" s="88"/>
      <c r="C24082" s="88"/>
      <c r="D24082" s="88"/>
      <c r="E24082" s="88"/>
      <c r="F24082" s="88"/>
      <c r="G24082" s="88"/>
      <c r="H24082" s="88"/>
      <c r="I24082" s="88"/>
      <c r="J24082" s="88"/>
      <c r="K24082" s="88"/>
    </row>
    <row r="24083" spans="2:11" ht="12" hidden="1" customHeight="1" x14ac:dyDescent="0.2">
      <c r="B24083" s="88"/>
      <c r="C24083" s="88"/>
      <c r="D24083" s="88"/>
      <c r="E24083" s="88"/>
      <c r="F24083" s="88"/>
      <c r="G24083" s="88"/>
      <c r="H24083" s="88"/>
      <c r="I24083" s="88"/>
      <c r="J24083" s="88"/>
      <c r="K24083" s="88"/>
    </row>
    <row r="24084" spans="2:11" ht="12" hidden="1" customHeight="1" x14ac:dyDescent="0.2">
      <c r="B24084" s="88"/>
      <c r="C24084" s="88"/>
      <c r="D24084" s="88"/>
      <c r="E24084" s="88"/>
      <c r="F24084" s="88"/>
      <c r="G24084" s="88"/>
      <c r="H24084" s="88"/>
      <c r="I24084" s="88"/>
      <c r="J24084" s="88"/>
      <c r="K24084" s="88"/>
    </row>
    <row r="24085" spans="2:11" ht="12" hidden="1" customHeight="1" x14ac:dyDescent="0.2">
      <c r="B24085" s="88"/>
      <c r="C24085" s="88"/>
      <c r="D24085" s="88"/>
      <c r="E24085" s="88"/>
      <c r="F24085" s="88"/>
      <c r="G24085" s="88"/>
      <c r="H24085" s="88"/>
      <c r="I24085" s="88"/>
      <c r="J24085" s="88"/>
      <c r="K24085" s="88"/>
    </row>
    <row r="24086" spans="2:11" ht="12" hidden="1" customHeight="1" x14ac:dyDescent="0.2">
      <c r="B24086" s="88"/>
      <c r="C24086" s="88"/>
      <c r="D24086" s="88"/>
      <c r="E24086" s="88"/>
      <c r="F24086" s="88"/>
      <c r="G24086" s="88"/>
      <c r="H24086" s="88"/>
      <c r="I24086" s="88"/>
      <c r="J24086" s="88"/>
      <c r="K24086" s="88"/>
    </row>
    <row r="24087" spans="2:11" ht="12" hidden="1" customHeight="1" x14ac:dyDescent="0.2">
      <c r="B24087" s="88"/>
      <c r="C24087" s="88"/>
      <c r="D24087" s="88"/>
      <c r="E24087" s="88"/>
      <c r="F24087" s="88"/>
      <c r="G24087" s="88"/>
      <c r="H24087" s="88"/>
      <c r="I24087" s="88"/>
      <c r="J24087" s="88"/>
      <c r="K24087" s="88"/>
    </row>
    <row r="24088" spans="2:11" ht="12" hidden="1" customHeight="1" x14ac:dyDescent="0.2">
      <c r="B24088" s="88"/>
      <c r="C24088" s="88"/>
      <c r="D24088" s="88"/>
      <c r="E24088" s="88"/>
      <c r="F24088" s="88"/>
      <c r="G24088" s="88"/>
      <c r="H24088" s="88"/>
      <c r="I24088" s="88"/>
      <c r="J24088" s="88"/>
      <c r="K24088" s="88"/>
    </row>
    <row r="24089" spans="2:11" ht="12" hidden="1" customHeight="1" x14ac:dyDescent="0.2">
      <c r="B24089" s="88"/>
      <c r="C24089" s="88"/>
      <c r="D24089" s="88"/>
      <c r="E24089" s="88"/>
      <c r="F24089" s="88"/>
      <c r="G24089" s="88"/>
      <c r="H24089" s="88"/>
      <c r="I24089" s="88"/>
      <c r="J24089" s="88"/>
      <c r="K24089" s="88"/>
    </row>
    <row r="24090" spans="2:11" ht="12" hidden="1" customHeight="1" x14ac:dyDescent="0.2">
      <c r="B24090" s="88"/>
      <c r="C24090" s="88"/>
      <c r="D24090" s="88"/>
      <c r="E24090" s="88"/>
      <c r="F24090" s="88"/>
      <c r="G24090" s="88"/>
      <c r="H24090" s="88"/>
      <c r="I24090" s="88"/>
      <c r="J24090" s="88"/>
      <c r="K24090" s="88"/>
    </row>
    <row r="24091" spans="2:11" ht="12" hidden="1" customHeight="1" x14ac:dyDescent="0.2">
      <c r="B24091" s="88"/>
      <c r="C24091" s="88"/>
      <c r="D24091" s="88"/>
      <c r="E24091" s="88"/>
      <c r="F24091" s="88"/>
      <c r="G24091" s="88"/>
      <c r="H24091" s="88"/>
      <c r="I24091" s="88"/>
      <c r="J24091" s="88"/>
      <c r="K24091" s="88"/>
    </row>
    <row r="24092" spans="2:11" ht="12" hidden="1" customHeight="1" x14ac:dyDescent="0.2">
      <c r="B24092" s="88"/>
      <c r="C24092" s="88"/>
      <c r="D24092" s="88"/>
      <c r="E24092" s="88"/>
      <c r="F24092" s="88"/>
      <c r="G24092" s="88"/>
      <c r="H24092" s="88"/>
      <c r="I24092" s="88"/>
      <c r="J24092" s="88"/>
      <c r="K24092" s="88"/>
    </row>
    <row r="24093" spans="2:11" ht="12" hidden="1" customHeight="1" x14ac:dyDescent="0.2">
      <c r="B24093" s="88"/>
      <c r="C24093" s="88"/>
      <c r="D24093" s="88"/>
      <c r="E24093" s="88"/>
      <c r="F24093" s="88"/>
      <c r="G24093" s="88"/>
      <c r="H24093" s="88"/>
      <c r="I24093" s="88"/>
      <c r="J24093" s="88"/>
      <c r="K24093" s="88"/>
    </row>
    <row r="24094" spans="2:11" ht="12" hidden="1" customHeight="1" x14ac:dyDescent="0.2">
      <c r="B24094" s="88"/>
      <c r="C24094" s="88"/>
      <c r="D24094" s="88"/>
      <c r="E24094" s="88"/>
      <c r="F24094" s="88"/>
      <c r="G24094" s="88"/>
      <c r="H24094" s="88"/>
      <c r="I24094" s="88"/>
      <c r="J24094" s="88"/>
      <c r="K24094" s="88"/>
    </row>
    <row r="24095" spans="2:11" ht="12" hidden="1" customHeight="1" x14ac:dyDescent="0.2">
      <c r="B24095" s="88"/>
      <c r="C24095" s="88"/>
      <c r="D24095" s="88"/>
      <c r="E24095" s="88"/>
      <c r="F24095" s="88"/>
      <c r="G24095" s="88"/>
      <c r="H24095" s="88"/>
      <c r="I24095" s="88"/>
      <c r="J24095" s="88"/>
      <c r="K24095" s="88"/>
    </row>
    <row r="24096" spans="2:11" ht="12" hidden="1" customHeight="1" x14ac:dyDescent="0.2">
      <c r="B24096" s="88"/>
      <c r="C24096" s="88"/>
      <c r="D24096" s="88"/>
      <c r="E24096" s="88"/>
      <c r="F24096" s="88"/>
      <c r="G24096" s="88"/>
      <c r="H24096" s="88"/>
      <c r="I24096" s="88"/>
      <c r="J24096" s="88"/>
      <c r="K24096" s="88"/>
    </row>
    <row r="24097" spans="2:11" ht="12" hidden="1" customHeight="1" x14ac:dyDescent="0.2">
      <c r="B24097" s="88"/>
      <c r="C24097" s="88"/>
      <c r="D24097" s="88"/>
      <c r="E24097" s="88"/>
      <c r="F24097" s="88"/>
      <c r="G24097" s="88"/>
      <c r="H24097" s="88"/>
      <c r="I24097" s="88"/>
      <c r="J24097" s="88"/>
      <c r="K24097" s="88"/>
    </row>
    <row r="24098" spans="2:11" ht="12" hidden="1" customHeight="1" x14ac:dyDescent="0.2">
      <c r="B24098" s="88"/>
      <c r="C24098" s="88"/>
      <c r="D24098" s="88"/>
      <c r="E24098" s="88"/>
      <c r="F24098" s="88"/>
      <c r="G24098" s="88"/>
      <c r="H24098" s="88"/>
      <c r="I24098" s="88"/>
      <c r="J24098" s="88"/>
      <c r="K24098" s="88"/>
    </row>
    <row r="24099" spans="2:11" ht="12" hidden="1" customHeight="1" x14ac:dyDescent="0.2">
      <c r="B24099" s="88"/>
      <c r="C24099" s="88"/>
      <c r="D24099" s="88"/>
      <c r="E24099" s="88"/>
      <c r="F24099" s="88"/>
      <c r="G24099" s="88"/>
      <c r="H24099" s="88"/>
      <c r="I24099" s="88"/>
      <c r="J24099" s="88"/>
      <c r="K24099" s="88"/>
    </row>
    <row r="24100" spans="2:11" ht="12" hidden="1" customHeight="1" x14ac:dyDescent="0.2">
      <c r="B24100" s="88"/>
      <c r="C24100" s="88"/>
      <c r="D24100" s="88"/>
      <c r="E24100" s="88"/>
      <c r="F24100" s="88"/>
      <c r="G24100" s="88"/>
      <c r="H24100" s="88"/>
      <c r="I24100" s="88"/>
      <c r="J24100" s="88"/>
      <c r="K24100" s="88"/>
    </row>
    <row r="24101" spans="2:11" ht="12" hidden="1" customHeight="1" x14ac:dyDescent="0.2">
      <c r="B24101" s="88"/>
      <c r="C24101" s="88"/>
      <c r="D24101" s="88"/>
      <c r="E24101" s="88"/>
      <c r="F24101" s="88"/>
      <c r="G24101" s="88"/>
      <c r="H24101" s="88"/>
      <c r="I24101" s="88"/>
      <c r="J24101" s="88"/>
      <c r="K24101" s="88"/>
    </row>
    <row r="24102" spans="2:11" ht="12" hidden="1" customHeight="1" x14ac:dyDescent="0.2">
      <c r="B24102" s="88"/>
      <c r="C24102" s="88"/>
      <c r="D24102" s="88"/>
      <c r="E24102" s="88"/>
      <c r="F24102" s="88"/>
      <c r="G24102" s="88"/>
      <c r="H24102" s="88"/>
      <c r="I24102" s="88"/>
      <c r="J24102" s="88"/>
      <c r="K24102" s="88"/>
    </row>
    <row r="24103" spans="2:11" ht="12" hidden="1" customHeight="1" x14ac:dyDescent="0.2">
      <c r="B24103" s="88"/>
      <c r="C24103" s="88"/>
      <c r="D24103" s="88"/>
      <c r="E24103" s="88"/>
      <c r="F24103" s="88"/>
      <c r="G24103" s="88"/>
      <c r="H24103" s="88"/>
      <c r="I24103" s="88"/>
      <c r="J24103" s="88"/>
      <c r="K24103" s="88"/>
    </row>
    <row r="24104" spans="2:11" ht="12" hidden="1" customHeight="1" x14ac:dyDescent="0.2">
      <c r="B24104" s="88"/>
      <c r="C24104" s="88"/>
      <c r="D24104" s="88"/>
      <c r="E24104" s="88"/>
      <c r="F24104" s="88"/>
      <c r="G24104" s="88"/>
      <c r="H24104" s="88"/>
      <c r="I24104" s="88"/>
      <c r="J24104" s="88"/>
      <c r="K24104" s="88"/>
    </row>
    <row r="24105" spans="2:11" ht="12" hidden="1" customHeight="1" x14ac:dyDescent="0.2">
      <c r="B24105" s="88"/>
      <c r="C24105" s="88"/>
      <c r="D24105" s="88"/>
      <c r="E24105" s="88"/>
      <c r="F24105" s="88"/>
      <c r="G24105" s="88"/>
      <c r="H24105" s="88"/>
      <c r="I24105" s="88"/>
      <c r="J24105" s="88"/>
      <c r="K24105" s="88"/>
    </row>
    <row r="24106" spans="2:11" ht="12" hidden="1" customHeight="1" x14ac:dyDescent="0.2">
      <c r="B24106" s="88"/>
      <c r="C24106" s="88"/>
      <c r="D24106" s="88"/>
      <c r="E24106" s="88"/>
      <c r="F24106" s="88"/>
      <c r="G24106" s="88"/>
      <c r="H24106" s="88"/>
      <c r="I24106" s="88"/>
      <c r="J24106" s="88"/>
      <c r="K24106" s="88"/>
    </row>
    <row r="24107" spans="2:11" ht="12" hidden="1" customHeight="1" x14ac:dyDescent="0.2">
      <c r="B24107" s="88"/>
      <c r="C24107" s="88"/>
      <c r="D24107" s="88"/>
      <c r="E24107" s="88"/>
      <c r="F24107" s="88"/>
      <c r="G24107" s="88"/>
      <c r="H24107" s="88"/>
      <c r="I24107" s="88"/>
      <c r="J24107" s="88"/>
      <c r="K24107" s="88"/>
    </row>
    <row r="24108" spans="2:11" ht="12" hidden="1" customHeight="1" x14ac:dyDescent="0.2">
      <c r="B24108" s="88"/>
      <c r="C24108" s="88"/>
      <c r="D24108" s="88"/>
      <c r="E24108" s="88"/>
      <c r="F24108" s="88"/>
      <c r="G24108" s="88"/>
      <c r="H24108" s="88"/>
      <c r="I24108" s="88"/>
      <c r="J24108" s="88"/>
      <c r="K24108" s="88"/>
    </row>
    <row r="24109" spans="2:11" ht="12" hidden="1" customHeight="1" x14ac:dyDescent="0.2">
      <c r="B24109" s="88"/>
      <c r="C24109" s="88"/>
      <c r="D24109" s="88"/>
      <c r="E24109" s="88"/>
      <c r="F24109" s="88"/>
      <c r="G24109" s="88"/>
      <c r="H24109" s="88"/>
      <c r="I24109" s="88"/>
      <c r="J24109" s="88"/>
      <c r="K24109" s="88"/>
    </row>
    <row r="24110" spans="2:11" ht="12" hidden="1" customHeight="1" x14ac:dyDescent="0.2">
      <c r="B24110" s="88"/>
      <c r="C24110" s="88"/>
      <c r="D24110" s="88"/>
      <c r="E24110" s="88"/>
      <c r="F24110" s="88"/>
      <c r="G24110" s="88"/>
      <c r="H24110" s="88"/>
      <c r="I24110" s="88"/>
      <c r="J24110" s="88"/>
      <c r="K24110" s="88"/>
    </row>
    <row r="24111" spans="2:11" ht="12" hidden="1" customHeight="1" x14ac:dyDescent="0.2">
      <c r="B24111" s="88"/>
      <c r="C24111" s="88"/>
      <c r="D24111" s="88"/>
      <c r="E24111" s="88"/>
      <c r="F24111" s="88"/>
      <c r="G24111" s="88"/>
      <c r="H24111" s="88"/>
      <c r="I24111" s="88"/>
      <c r="J24111" s="88"/>
      <c r="K24111" s="88"/>
    </row>
    <row r="24112" spans="2:11" ht="12" hidden="1" customHeight="1" x14ac:dyDescent="0.2">
      <c r="B24112" s="88"/>
      <c r="C24112" s="88"/>
      <c r="D24112" s="88"/>
      <c r="E24112" s="88"/>
      <c r="F24112" s="88"/>
      <c r="G24112" s="88"/>
      <c r="H24112" s="88"/>
      <c r="I24112" s="88"/>
      <c r="J24112" s="88"/>
      <c r="K24112" s="88"/>
    </row>
    <row r="24113" spans="2:11" ht="12" hidden="1" customHeight="1" x14ac:dyDescent="0.2">
      <c r="B24113" s="88"/>
      <c r="C24113" s="88"/>
      <c r="D24113" s="88"/>
      <c r="E24113" s="88"/>
      <c r="F24113" s="88"/>
      <c r="G24113" s="88"/>
      <c r="H24113" s="88"/>
      <c r="I24113" s="88"/>
      <c r="J24113" s="88"/>
      <c r="K24113" s="88"/>
    </row>
    <row r="24114" spans="2:11" ht="12" hidden="1" customHeight="1" x14ac:dyDescent="0.2">
      <c r="B24114" s="88"/>
      <c r="C24114" s="88"/>
      <c r="D24114" s="88"/>
      <c r="E24114" s="88"/>
      <c r="F24114" s="88"/>
      <c r="G24114" s="88"/>
      <c r="H24114" s="88"/>
      <c r="I24114" s="88"/>
      <c r="J24114" s="88"/>
      <c r="K24114" s="88"/>
    </row>
    <row r="24115" spans="2:11" ht="12" hidden="1" customHeight="1" x14ac:dyDescent="0.2">
      <c r="B24115" s="88"/>
      <c r="C24115" s="88"/>
      <c r="D24115" s="88"/>
      <c r="E24115" s="88"/>
      <c r="F24115" s="88"/>
      <c r="G24115" s="88"/>
      <c r="H24115" s="88"/>
      <c r="I24115" s="88"/>
      <c r="J24115" s="88"/>
      <c r="K24115" s="88"/>
    </row>
    <row r="24116" spans="2:11" ht="12" hidden="1" customHeight="1" x14ac:dyDescent="0.2">
      <c r="B24116" s="88"/>
      <c r="C24116" s="88"/>
      <c r="D24116" s="88"/>
      <c r="E24116" s="88"/>
      <c r="F24116" s="88"/>
      <c r="G24116" s="88"/>
      <c r="H24116" s="88"/>
      <c r="I24116" s="88"/>
      <c r="J24116" s="88"/>
      <c r="K24116" s="88"/>
    </row>
    <row r="24117" spans="2:11" ht="12" hidden="1" customHeight="1" x14ac:dyDescent="0.2">
      <c r="B24117" s="88"/>
      <c r="C24117" s="88"/>
      <c r="D24117" s="88"/>
      <c r="E24117" s="88"/>
      <c r="F24117" s="88"/>
      <c r="G24117" s="88"/>
      <c r="H24117" s="88"/>
      <c r="I24117" s="88"/>
      <c r="J24117" s="88"/>
      <c r="K24117" s="88"/>
    </row>
    <row r="24118" spans="2:11" ht="12" hidden="1" customHeight="1" x14ac:dyDescent="0.2">
      <c r="B24118" s="88"/>
      <c r="C24118" s="88"/>
      <c r="D24118" s="88"/>
      <c r="E24118" s="88"/>
      <c r="F24118" s="88"/>
      <c r="G24118" s="88"/>
      <c r="H24118" s="88"/>
      <c r="I24118" s="88"/>
      <c r="J24118" s="88"/>
      <c r="K24118" s="88"/>
    </row>
    <row r="24119" spans="2:11" ht="12" hidden="1" customHeight="1" x14ac:dyDescent="0.2">
      <c r="B24119" s="88"/>
      <c r="C24119" s="88"/>
      <c r="D24119" s="88"/>
      <c r="E24119" s="88"/>
      <c r="F24119" s="88"/>
      <c r="G24119" s="88"/>
      <c r="H24119" s="88"/>
      <c r="I24119" s="88"/>
      <c r="J24119" s="88"/>
      <c r="K24119" s="88"/>
    </row>
    <row r="24120" spans="2:11" ht="12" hidden="1" customHeight="1" x14ac:dyDescent="0.2">
      <c r="B24120" s="88"/>
      <c r="C24120" s="88"/>
      <c r="D24120" s="88"/>
      <c r="E24120" s="88"/>
      <c r="F24120" s="88"/>
      <c r="G24120" s="88"/>
      <c r="H24120" s="88"/>
      <c r="I24120" s="88"/>
      <c r="J24120" s="88"/>
      <c r="K24120" s="88"/>
    </row>
    <row r="24121" spans="2:11" ht="12" hidden="1" customHeight="1" x14ac:dyDescent="0.2">
      <c r="B24121" s="88"/>
      <c r="C24121" s="88"/>
      <c r="D24121" s="88"/>
      <c r="E24121" s="88"/>
      <c r="F24121" s="88"/>
      <c r="G24121" s="88"/>
      <c r="H24121" s="88"/>
      <c r="I24121" s="88"/>
      <c r="J24121" s="88"/>
      <c r="K24121" s="88"/>
    </row>
    <row r="24122" spans="2:11" ht="12" hidden="1" customHeight="1" x14ac:dyDescent="0.2">
      <c r="B24122" s="88"/>
      <c r="C24122" s="88"/>
      <c r="D24122" s="88"/>
      <c r="E24122" s="88"/>
      <c r="F24122" s="88"/>
      <c r="G24122" s="88"/>
      <c r="H24122" s="88"/>
      <c r="I24122" s="88"/>
      <c r="J24122" s="88"/>
      <c r="K24122" s="88"/>
    </row>
    <row r="24123" spans="2:11" ht="12" hidden="1" customHeight="1" x14ac:dyDescent="0.2">
      <c r="B24123" s="88"/>
      <c r="C24123" s="88"/>
      <c r="D24123" s="88"/>
      <c r="E24123" s="88"/>
      <c r="F24123" s="88"/>
      <c r="G24123" s="88"/>
      <c r="H24123" s="88"/>
      <c r="I24123" s="88"/>
      <c r="J24123" s="88"/>
      <c r="K24123" s="88"/>
    </row>
    <row r="24124" spans="2:11" ht="12" hidden="1" customHeight="1" x14ac:dyDescent="0.2">
      <c r="B24124" s="88"/>
      <c r="C24124" s="88"/>
      <c r="D24124" s="88"/>
      <c r="E24124" s="88"/>
      <c r="F24124" s="88"/>
      <c r="G24124" s="88"/>
      <c r="H24124" s="88"/>
      <c r="I24124" s="88"/>
      <c r="J24124" s="88"/>
      <c r="K24124" s="88"/>
    </row>
    <row r="24125" spans="2:11" ht="12" hidden="1" customHeight="1" x14ac:dyDescent="0.2">
      <c r="B24125" s="88"/>
      <c r="C24125" s="88"/>
      <c r="D24125" s="88"/>
      <c r="E24125" s="88"/>
      <c r="F24125" s="88"/>
      <c r="G24125" s="88"/>
      <c r="H24125" s="88"/>
      <c r="I24125" s="88"/>
      <c r="J24125" s="88"/>
      <c r="K24125" s="88"/>
    </row>
    <row r="24126" spans="2:11" ht="12" hidden="1" customHeight="1" x14ac:dyDescent="0.2">
      <c r="B24126" s="88"/>
      <c r="C24126" s="88"/>
      <c r="D24126" s="88"/>
      <c r="E24126" s="88"/>
      <c r="F24126" s="88"/>
      <c r="G24126" s="88"/>
      <c r="H24126" s="88"/>
      <c r="I24126" s="88"/>
      <c r="J24126" s="88"/>
      <c r="K24126" s="88"/>
    </row>
    <row r="24127" spans="2:11" ht="12" hidden="1" customHeight="1" x14ac:dyDescent="0.2">
      <c r="B24127" s="88"/>
      <c r="C24127" s="88"/>
      <c r="D24127" s="88"/>
      <c r="E24127" s="88"/>
      <c r="F24127" s="88"/>
      <c r="G24127" s="88"/>
      <c r="H24127" s="88"/>
      <c r="I24127" s="88"/>
      <c r="J24127" s="88"/>
      <c r="K24127" s="88"/>
    </row>
    <row r="24128" spans="2:11" ht="12" hidden="1" customHeight="1" x14ac:dyDescent="0.2">
      <c r="B24128" s="88"/>
      <c r="C24128" s="88"/>
      <c r="D24128" s="88"/>
      <c r="E24128" s="88"/>
      <c r="F24128" s="88"/>
      <c r="G24128" s="88"/>
      <c r="H24128" s="88"/>
      <c r="I24128" s="88"/>
      <c r="J24128" s="88"/>
      <c r="K24128" s="88"/>
    </row>
    <row r="24129" spans="2:11" ht="12" hidden="1" customHeight="1" x14ac:dyDescent="0.2">
      <c r="B24129" s="88"/>
      <c r="C24129" s="88"/>
      <c r="D24129" s="88"/>
      <c r="E24129" s="88"/>
      <c r="F24129" s="88"/>
      <c r="G24129" s="88"/>
      <c r="H24129" s="88"/>
      <c r="I24129" s="88"/>
      <c r="J24129" s="88"/>
      <c r="K24129" s="88"/>
    </row>
    <row r="24130" spans="2:11" ht="12" hidden="1" customHeight="1" x14ac:dyDescent="0.2">
      <c r="B24130" s="88"/>
      <c r="C24130" s="88"/>
      <c r="D24130" s="88"/>
      <c r="E24130" s="88"/>
      <c r="F24130" s="88"/>
      <c r="G24130" s="88"/>
      <c r="H24130" s="88"/>
      <c r="I24130" s="88"/>
      <c r="J24130" s="88"/>
      <c r="K24130" s="88"/>
    </row>
    <row r="24131" spans="2:11" ht="12" hidden="1" customHeight="1" x14ac:dyDescent="0.2">
      <c r="B24131" s="88"/>
      <c r="C24131" s="88"/>
      <c r="D24131" s="88"/>
      <c r="E24131" s="88"/>
      <c r="F24131" s="88"/>
      <c r="G24131" s="88"/>
      <c r="H24131" s="88"/>
      <c r="I24131" s="88"/>
      <c r="J24131" s="88"/>
      <c r="K24131" s="88"/>
    </row>
    <row r="24132" spans="2:11" ht="12" hidden="1" customHeight="1" x14ac:dyDescent="0.2">
      <c r="B24132" s="88"/>
      <c r="C24132" s="88"/>
      <c r="D24132" s="88"/>
      <c r="E24132" s="88"/>
      <c r="F24132" s="88"/>
      <c r="G24132" s="88"/>
      <c r="H24132" s="88"/>
      <c r="I24132" s="88"/>
      <c r="J24132" s="88"/>
      <c r="K24132" s="88"/>
    </row>
    <row r="24133" spans="2:11" ht="12" hidden="1" customHeight="1" x14ac:dyDescent="0.2">
      <c r="B24133" s="88"/>
      <c r="C24133" s="88"/>
      <c r="D24133" s="88"/>
      <c r="E24133" s="88"/>
      <c r="F24133" s="88"/>
      <c r="G24133" s="88"/>
      <c r="H24133" s="88"/>
      <c r="I24133" s="88"/>
      <c r="J24133" s="88"/>
      <c r="K24133" s="88"/>
    </row>
    <row r="24134" spans="2:11" ht="12" hidden="1" customHeight="1" x14ac:dyDescent="0.2">
      <c r="B24134" s="88"/>
      <c r="C24134" s="88"/>
      <c r="D24134" s="88"/>
      <c r="E24134" s="88"/>
      <c r="F24134" s="88"/>
      <c r="G24134" s="88"/>
      <c r="H24134" s="88"/>
      <c r="I24134" s="88"/>
      <c r="J24134" s="88"/>
      <c r="K24134" s="88"/>
    </row>
    <row r="24135" spans="2:11" ht="12" hidden="1" customHeight="1" x14ac:dyDescent="0.2">
      <c r="B24135" s="88"/>
      <c r="C24135" s="88"/>
      <c r="D24135" s="88"/>
      <c r="E24135" s="88"/>
      <c r="F24135" s="88"/>
      <c r="G24135" s="88"/>
      <c r="H24135" s="88"/>
      <c r="I24135" s="88"/>
      <c r="J24135" s="88"/>
      <c r="K24135" s="88"/>
    </row>
    <row r="24136" spans="2:11" ht="12" hidden="1" customHeight="1" x14ac:dyDescent="0.2">
      <c r="B24136" s="88"/>
      <c r="C24136" s="88"/>
      <c r="D24136" s="88"/>
      <c r="E24136" s="88"/>
      <c r="F24136" s="88"/>
      <c r="G24136" s="88"/>
      <c r="H24136" s="88"/>
      <c r="I24136" s="88"/>
      <c r="J24136" s="88"/>
      <c r="K24136" s="88"/>
    </row>
    <row r="24137" spans="2:11" ht="12" hidden="1" customHeight="1" x14ac:dyDescent="0.2">
      <c r="B24137" s="88"/>
      <c r="C24137" s="88"/>
      <c r="D24137" s="88"/>
      <c r="E24137" s="88"/>
      <c r="F24137" s="88"/>
      <c r="G24137" s="88"/>
      <c r="H24137" s="88"/>
      <c r="I24137" s="88"/>
      <c r="J24137" s="88"/>
      <c r="K24137" s="88"/>
    </row>
    <row r="24138" spans="2:11" ht="12" hidden="1" customHeight="1" x14ac:dyDescent="0.2">
      <c r="B24138" s="88"/>
      <c r="C24138" s="88"/>
      <c r="D24138" s="88"/>
      <c r="E24138" s="88"/>
      <c r="F24138" s="88"/>
      <c r="G24138" s="88"/>
      <c r="H24138" s="88"/>
      <c r="I24138" s="88"/>
      <c r="J24138" s="88"/>
      <c r="K24138" s="88"/>
    </row>
    <row r="24139" spans="2:11" ht="12" hidden="1" customHeight="1" x14ac:dyDescent="0.2">
      <c r="B24139" s="88"/>
      <c r="C24139" s="88"/>
      <c r="D24139" s="88"/>
      <c r="E24139" s="88"/>
      <c r="F24139" s="88"/>
      <c r="G24139" s="88"/>
      <c r="H24139" s="88"/>
      <c r="I24139" s="88"/>
      <c r="J24139" s="88"/>
      <c r="K24139" s="88"/>
    </row>
    <row r="24140" spans="2:11" ht="12" hidden="1" customHeight="1" x14ac:dyDescent="0.2">
      <c r="B24140" s="88"/>
      <c r="C24140" s="88"/>
      <c r="D24140" s="88"/>
      <c r="E24140" s="88"/>
      <c r="F24140" s="88"/>
      <c r="G24140" s="88"/>
      <c r="H24140" s="88"/>
      <c r="I24140" s="88"/>
      <c r="J24140" s="88"/>
      <c r="K24140" s="88"/>
    </row>
    <row r="24141" spans="2:11" ht="12" hidden="1" customHeight="1" x14ac:dyDescent="0.2">
      <c r="B24141" s="88"/>
      <c r="C24141" s="88"/>
      <c r="D24141" s="88"/>
      <c r="E24141" s="88"/>
      <c r="F24141" s="88"/>
      <c r="G24141" s="88"/>
      <c r="H24141" s="88"/>
      <c r="I24141" s="88"/>
      <c r="J24141" s="88"/>
      <c r="K24141" s="88"/>
    </row>
    <row r="24142" spans="2:11" ht="12" hidden="1" customHeight="1" x14ac:dyDescent="0.2">
      <c r="B24142" s="88"/>
      <c r="C24142" s="88"/>
      <c r="D24142" s="88"/>
      <c r="E24142" s="88"/>
      <c r="F24142" s="88"/>
      <c r="G24142" s="88"/>
      <c r="H24142" s="88"/>
      <c r="I24142" s="88"/>
      <c r="J24142" s="88"/>
      <c r="K24142" s="88"/>
    </row>
    <row r="24143" spans="2:11" ht="12" hidden="1" customHeight="1" x14ac:dyDescent="0.2">
      <c r="B24143" s="88"/>
      <c r="C24143" s="88"/>
      <c r="D24143" s="88"/>
      <c r="E24143" s="88"/>
      <c r="F24143" s="88"/>
      <c r="G24143" s="88"/>
      <c r="H24143" s="88"/>
      <c r="I24143" s="88"/>
      <c r="J24143" s="88"/>
      <c r="K24143" s="88"/>
    </row>
    <row r="24144" spans="2:11" ht="12" hidden="1" customHeight="1" x14ac:dyDescent="0.2">
      <c r="B24144" s="88"/>
      <c r="C24144" s="88"/>
      <c r="D24144" s="88"/>
      <c r="E24144" s="88"/>
      <c r="F24144" s="88"/>
      <c r="G24144" s="88"/>
      <c r="H24144" s="88"/>
      <c r="I24144" s="88"/>
      <c r="J24144" s="88"/>
      <c r="K24144" s="88"/>
    </row>
    <row r="24145" spans="2:11" ht="12" hidden="1" customHeight="1" x14ac:dyDescent="0.2">
      <c r="B24145" s="88"/>
      <c r="C24145" s="88"/>
      <c r="D24145" s="88"/>
      <c r="E24145" s="88"/>
      <c r="F24145" s="88"/>
      <c r="G24145" s="88"/>
      <c r="H24145" s="88"/>
      <c r="I24145" s="88"/>
      <c r="J24145" s="88"/>
      <c r="K24145" s="88"/>
    </row>
    <row r="24146" spans="2:11" ht="12" hidden="1" customHeight="1" x14ac:dyDescent="0.2">
      <c r="B24146" s="88"/>
      <c r="C24146" s="88"/>
      <c r="D24146" s="88"/>
      <c r="E24146" s="88"/>
      <c r="F24146" s="88"/>
      <c r="G24146" s="88"/>
      <c r="H24146" s="88"/>
      <c r="I24146" s="88"/>
      <c r="J24146" s="88"/>
      <c r="K24146" s="88"/>
    </row>
    <row r="24147" spans="2:11" ht="12" hidden="1" customHeight="1" x14ac:dyDescent="0.2">
      <c r="B24147" s="88"/>
      <c r="C24147" s="88"/>
      <c r="D24147" s="88"/>
      <c r="E24147" s="88"/>
      <c r="F24147" s="88"/>
      <c r="G24147" s="88"/>
      <c r="H24147" s="88"/>
      <c r="I24147" s="88"/>
      <c r="J24147" s="88"/>
      <c r="K24147" s="88"/>
    </row>
    <row r="24148" spans="2:11" ht="12" hidden="1" customHeight="1" x14ac:dyDescent="0.2">
      <c r="B24148" s="88"/>
      <c r="C24148" s="88"/>
      <c r="D24148" s="88"/>
      <c r="E24148" s="88"/>
      <c r="F24148" s="88"/>
      <c r="G24148" s="88"/>
      <c r="H24148" s="88"/>
      <c r="I24148" s="88"/>
      <c r="J24148" s="88"/>
      <c r="K24148" s="88"/>
    </row>
    <row r="24149" spans="2:11" ht="12" hidden="1" customHeight="1" x14ac:dyDescent="0.2">
      <c r="B24149" s="88"/>
      <c r="C24149" s="88"/>
      <c r="D24149" s="88"/>
      <c r="E24149" s="88"/>
      <c r="F24149" s="88"/>
      <c r="G24149" s="88"/>
      <c r="H24149" s="88"/>
      <c r="I24149" s="88"/>
      <c r="J24149" s="88"/>
      <c r="K24149" s="88"/>
    </row>
    <row r="24150" spans="2:11" ht="12" hidden="1" customHeight="1" x14ac:dyDescent="0.2">
      <c r="B24150" s="88"/>
      <c r="C24150" s="88"/>
      <c r="D24150" s="88"/>
      <c r="E24150" s="88"/>
      <c r="F24150" s="88"/>
      <c r="G24150" s="88"/>
      <c r="H24150" s="88"/>
      <c r="I24150" s="88"/>
      <c r="J24150" s="88"/>
      <c r="K24150" s="88"/>
    </row>
    <row r="24151" spans="2:11" ht="12" hidden="1" customHeight="1" x14ac:dyDescent="0.2">
      <c r="B24151" s="88"/>
      <c r="C24151" s="88"/>
      <c r="D24151" s="88"/>
      <c r="E24151" s="88"/>
      <c r="F24151" s="88"/>
      <c r="G24151" s="88"/>
      <c r="H24151" s="88"/>
      <c r="I24151" s="88"/>
      <c r="J24151" s="88"/>
      <c r="K24151" s="88"/>
    </row>
    <row r="24152" spans="2:11" ht="12" hidden="1" customHeight="1" x14ac:dyDescent="0.2">
      <c r="B24152" s="88"/>
      <c r="C24152" s="88"/>
      <c r="D24152" s="88"/>
      <c r="E24152" s="88"/>
      <c r="F24152" s="88"/>
      <c r="G24152" s="88"/>
      <c r="H24152" s="88"/>
      <c r="I24152" s="88"/>
      <c r="J24152" s="88"/>
      <c r="K24152" s="88"/>
    </row>
    <row r="24153" spans="2:11" ht="12" hidden="1" customHeight="1" x14ac:dyDescent="0.2">
      <c r="B24153" s="88"/>
      <c r="C24153" s="88"/>
      <c r="D24153" s="88"/>
      <c r="E24153" s="88"/>
      <c r="F24153" s="88"/>
      <c r="G24153" s="88"/>
      <c r="H24153" s="88"/>
      <c r="I24153" s="88"/>
      <c r="J24153" s="88"/>
      <c r="K24153" s="88"/>
    </row>
    <row r="24154" spans="2:11" ht="12" hidden="1" customHeight="1" x14ac:dyDescent="0.2">
      <c r="B24154" s="88"/>
      <c r="C24154" s="88"/>
      <c r="D24154" s="88"/>
      <c r="E24154" s="88"/>
      <c r="F24154" s="88"/>
      <c r="G24154" s="88"/>
      <c r="H24154" s="88"/>
      <c r="I24154" s="88"/>
      <c r="J24154" s="88"/>
      <c r="K24154" s="88"/>
    </row>
    <row r="24155" spans="2:11" ht="12" hidden="1" customHeight="1" x14ac:dyDescent="0.2">
      <c r="B24155" s="88"/>
      <c r="C24155" s="88"/>
      <c r="D24155" s="88"/>
      <c r="E24155" s="88"/>
      <c r="F24155" s="88"/>
      <c r="G24155" s="88"/>
      <c r="H24155" s="88"/>
      <c r="I24155" s="88"/>
      <c r="J24155" s="88"/>
      <c r="K24155" s="88"/>
    </row>
    <row r="24156" spans="2:11" ht="12" hidden="1" customHeight="1" x14ac:dyDescent="0.2">
      <c r="B24156" s="88"/>
      <c r="C24156" s="88"/>
      <c r="D24156" s="88"/>
      <c r="E24156" s="88"/>
      <c r="F24156" s="88"/>
      <c r="G24156" s="88"/>
      <c r="H24156" s="88"/>
      <c r="I24156" s="88"/>
      <c r="J24156" s="88"/>
      <c r="K24156" s="88"/>
    </row>
    <row r="24157" spans="2:11" ht="12" hidden="1" customHeight="1" x14ac:dyDescent="0.2">
      <c r="B24157" s="88"/>
      <c r="C24157" s="88"/>
      <c r="D24157" s="88"/>
      <c r="E24157" s="88"/>
      <c r="F24157" s="88"/>
      <c r="G24157" s="88"/>
      <c r="H24157" s="88"/>
      <c r="I24157" s="88"/>
      <c r="J24157" s="88"/>
      <c r="K24157" s="88"/>
    </row>
    <row r="24158" spans="2:11" ht="12" hidden="1" customHeight="1" x14ac:dyDescent="0.2">
      <c r="B24158" s="88"/>
      <c r="C24158" s="88"/>
      <c r="D24158" s="88"/>
      <c r="E24158" s="88"/>
      <c r="F24158" s="88"/>
      <c r="G24158" s="88"/>
      <c r="H24158" s="88"/>
      <c r="I24158" s="88"/>
      <c r="J24158" s="88"/>
      <c r="K24158" s="88"/>
    </row>
    <row r="24159" spans="2:11" ht="12" hidden="1" customHeight="1" x14ac:dyDescent="0.2">
      <c r="B24159" s="88"/>
      <c r="C24159" s="88"/>
      <c r="D24159" s="88"/>
      <c r="E24159" s="88"/>
      <c r="F24159" s="88"/>
      <c r="G24159" s="88"/>
      <c r="H24159" s="88"/>
      <c r="I24159" s="88"/>
      <c r="J24159" s="88"/>
      <c r="K24159" s="88"/>
    </row>
    <row r="24160" spans="2:11" ht="12" hidden="1" customHeight="1" x14ac:dyDescent="0.2">
      <c r="B24160" s="88"/>
      <c r="C24160" s="88"/>
      <c r="D24160" s="88"/>
      <c r="E24160" s="88"/>
      <c r="F24160" s="88"/>
      <c r="G24160" s="88"/>
      <c r="H24160" s="88"/>
      <c r="I24160" s="88"/>
      <c r="J24160" s="88"/>
      <c r="K24160" s="88"/>
    </row>
    <row r="24161" spans="2:11" ht="12" hidden="1" customHeight="1" x14ac:dyDescent="0.2">
      <c r="B24161" s="88"/>
      <c r="C24161" s="88"/>
      <c r="D24161" s="88"/>
      <c r="E24161" s="88"/>
      <c r="F24161" s="88"/>
      <c r="G24161" s="88"/>
      <c r="H24161" s="88"/>
      <c r="I24161" s="88"/>
      <c r="J24161" s="88"/>
      <c r="K24161" s="88"/>
    </row>
    <row r="24162" spans="2:11" ht="12" hidden="1" customHeight="1" x14ac:dyDescent="0.2">
      <c r="B24162" s="88"/>
      <c r="C24162" s="88"/>
      <c r="D24162" s="88"/>
      <c r="E24162" s="88"/>
      <c r="F24162" s="88"/>
      <c r="G24162" s="88"/>
      <c r="H24162" s="88"/>
      <c r="I24162" s="88"/>
      <c r="J24162" s="88"/>
      <c r="K24162" s="88"/>
    </row>
    <row r="24163" spans="2:11" ht="12" hidden="1" customHeight="1" x14ac:dyDescent="0.2">
      <c r="B24163" s="88"/>
      <c r="C24163" s="88"/>
      <c r="D24163" s="88"/>
      <c r="E24163" s="88"/>
      <c r="F24163" s="88"/>
      <c r="G24163" s="88"/>
      <c r="H24163" s="88"/>
      <c r="I24163" s="88"/>
      <c r="J24163" s="88"/>
      <c r="K24163" s="88"/>
    </row>
    <row r="24164" spans="2:11" ht="12" hidden="1" customHeight="1" x14ac:dyDescent="0.2">
      <c r="B24164" s="88"/>
      <c r="C24164" s="88"/>
      <c r="D24164" s="88"/>
      <c r="E24164" s="88"/>
      <c r="F24164" s="88"/>
      <c r="G24164" s="88"/>
      <c r="H24164" s="88"/>
      <c r="I24164" s="88"/>
      <c r="J24164" s="88"/>
      <c r="K24164" s="88"/>
    </row>
    <row r="24165" spans="2:11" ht="12" hidden="1" customHeight="1" x14ac:dyDescent="0.2">
      <c r="B24165" s="88"/>
      <c r="C24165" s="88"/>
      <c r="D24165" s="88"/>
      <c r="E24165" s="88"/>
      <c r="F24165" s="88"/>
      <c r="G24165" s="88"/>
      <c r="H24165" s="88"/>
      <c r="I24165" s="88"/>
      <c r="J24165" s="88"/>
      <c r="K24165" s="88"/>
    </row>
    <row r="24166" spans="2:11" ht="12" hidden="1" customHeight="1" x14ac:dyDescent="0.2">
      <c r="B24166" s="88"/>
      <c r="C24166" s="88"/>
      <c r="D24166" s="88"/>
      <c r="E24166" s="88"/>
      <c r="F24166" s="88"/>
      <c r="G24166" s="88"/>
      <c r="H24166" s="88"/>
      <c r="I24166" s="88"/>
      <c r="J24166" s="88"/>
      <c r="K24166" s="88"/>
    </row>
    <row r="24167" spans="2:11" ht="12" hidden="1" customHeight="1" x14ac:dyDescent="0.2">
      <c r="B24167" s="88"/>
      <c r="C24167" s="88"/>
      <c r="D24167" s="88"/>
      <c r="E24167" s="88"/>
      <c r="F24167" s="88"/>
      <c r="G24167" s="88"/>
      <c r="H24167" s="88"/>
      <c r="I24167" s="88"/>
      <c r="J24167" s="88"/>
      <c r="K24167" s="88"/>
    </row>
    <row r="24168" spans="2:11" ht="12" hidden="1" customHeight="1" x14ac:dyDescent="0.2">
      <c r="B24168" s="88"/>
      <c r="C24168" s="88"/>
      <c r="D24168" s="88"/>
      <c r="E24168" s="88"/>
      <c r="F24168" s="88"/>
      <c r="G24168" s="88"/>
      <c r="H24168" s="88"/>
      <c r="I24168" s="88"/>
      <c r="J24168" s="88"/>
      <c r="K24168" s="88"/>
    </row>
    <row r="24169" spans="2:11" ht="12" hidden="1" customHeight="1" x14ac:dyDescent="0.2">
      <c r="B24169" s="88"/>
      <c r="C24169" s="88"/>
      <c r="D24169" s="88"/>
      <c r="E24169" s="88"/>
      <c r="F24169" s="88"/>
      <c r="G24169" s="88"/>
      <c r="H24169" s="88"/>
      <c r="I24169" s="88"/>
      <c r="J24169" s="88"/>
      <c r="K24169" s="88"/>
    </row>
    <row r="24170" spans="2:11" ht="12" hidden="1" customHeight="1" x14ac:dyDescent="0.2">
      <c r="B24170" s="88"/>
      <c r="C24170" s="88"/>
      <c r="D24170" s="88"/>
      <c r="E24170" s="88"/>
      <c r="F24170" s="88"/>
      <c r="G24170" s="88"/>
      <c r="H24170" s="88"/>
      <c r="I24170" s="88"/>
      <c r="J24170" s="88"/>
      <c r="K24170" s="88"/>
    </row>
    <row r="24171" spans="2:11" ht="12" hidden="1" customHeight="1" x14ac:dyDescent="0.2">
      <c r="B24171" s="88"/>
      <c r="C24171" s="88"/>
      <c r="D24171" s="88"/>
      <c r="E24171" s="88"/>
      <c r="F24171" s="88"/>
      <c r="G24171" s="88"/>
      <c r="H24171" s="88"/>
      <c r="I24171" s="88"/>
      <c r="J24171" s="88"/>
      <c r="K24171" s="88"/>
    </row>
    <row r="24172" spans="2:11" ht="12" hidden="1" customHeight="1" x14ac:dyDescent="0.2">
      <c r="B24172" s="88"/>
      <c r="C24172" s="88"/>
      <c r="D24172" s="88"/>
      <c r="E24172" s="88"/>
      <c r="F24172" s="88"/>
      <c r="G24172" s="88"/>
      <c r="H24172" s="88"/>
      <c r="I24172" s="88"/>
      <c r="J24172" s="88"/>
      <c r="K24172" s="88"/>
    </row>
    <row r="24173" spans="2:11" ht="12" hidden="1" customHeight="1" x14ac:dyDescent="0.2">
      <c r="B24173" s="88"/>
      <c r="C24173" s="88"/>
      <c r="D24173" s="88"/>
      <c r="E24173" s="88"/>
      <c r="F24173" s="88"/>
      <c r="G24173" s="88"/>
      <c r="H24173" s="88"/>
      <c r="I24173" s="88"/>
      <c r="J24173" s="88"/>
      <c r="K24173" s="88"/>
    </row>
    <row r="24174" spans="2:11" ht="12" hidden="1" customHeight="1" x14ac:dyDescent="0.2">
      <c r="B24174" s="88"/>
      <c r="C24174" s="88"/>
      <c r="D24174" s="88"/>
      <c r="E24174" s="88"/>
      <c r="F24174" s="88"/>
      <c r="G24174" s="88"/>
      <c r="H24174" s="88"/>
      <c r="I24174" s="88"/>
      <c r="J24174" s="88"/>
      <c r="K24174" s="88"/>
    </row>
    <row r="24175" spans="2:11" ht="12" hidden="1" customHeight="1" x14ac:dyDescent="0.2">
      <c r="B24175" s="88"/>
      <c r="C24175" s="88"/>
      <c r="D24175" s="88"/>
      <c r="E24175" s="88"/>
      <c r="F24175" s="88"/>
      <c r="G24175" s="88"/>
      <c r="H24175" s="88"/>
      <c r="I24175" s="88"/>
      <c r="J24175" s="88"/>
      <c r="K24175" s="88"/>
    </row>
    <row r="24176" spans="2:11" ht="12" hidden="1" customHeight="1" x14ac:dyDescent="0.2">
      <c r="B24176" s="88"/>
      <c r="C24176" s="88"/>
      <c r="D24176" s="88"/>
      <c r="E24176" s="88"/>
      <c r="F24176" s="88"/>
      <c r="G24176" s="88"/>
      <c r="H24176" s="88"/>
      <c r="I24176" s="88"/>
      <c r="J24176" s="88"/>
      <c r="K24176" s="88"/>
    </row>
    <row r="24177" spans="2:11" ht="12" hidden="1" customHeight="1" x14ac:dyDescent="0.2">
      <c r="B24177" s="88"/>
      <c r="C24177" s="88"/>
      <c r="D24177" s="88"/>
      <c r="E24177" s="88"/>
      <c r="F24177" s="88"/>
      <c r="G24177" s="88"/>
      <c r="H24177" s="88"/>
      <c r="I24177" s="88"/>
      <c r="J24177" s="88"/>
      <c r="K24177" s="88"/>
    </row>
    <row r="24178" spans="2:11" ht="12" hidden="1" customHeight="1" x14ac:dyDescent="0.2">
      <c r="B24178" s="88"/>
      <c r="C24178" s="88"/>
      <c r="D24178" s="88"/>
      <c r="E24178" s="88"/>
      <c r="F24178" s="88"/>
      <c r="G24178" s="88"/>
      <c r="H24178" s="88"/>
      <c r="I24178" s="88"/>
      <c r="J24178" s="88"/>
      <c r="K24178" s="88"/>
    </row>
    <row r="24179" spans="2:11" ht="12" hidden="1" customHeight="1" x14ac:dyDescent="0.2">
      <c r="B24179" s="88"/>
      <c r="C24179" s="88"/>
      <c r="D24179" s="88"/>
      <c r="E24179" s="88"/>
      <c r="F24179" s="88"/>
      <c r="G24179" s="88"/>
      <c r="H24179" s="88"/>
      <c r="I24179" s="88"/>
      <c r="J24179" s="88"/>
      <c r="K24179" s="88"/>
    </row>
    <row r="24180" spans="2:11" ht="12" hidden="1" customHeight="1" x14ac:dyDescent="0.2">
      <c r="B24180" s="88"/>
      <c r="C24180" s="88"/>
      <c r="D24180" s="88"/>
      <c r="E24180" s="88"/>
      <c r="F24180" s="88"/>
      <c r="G24180" s="88"/>
      <c r="H24180" s="88"/>
      <c r="I24180" s="88"/>
      <c r="J24180" s="88"/>
      <c r="K24180" s="88"/>
    </row>
    <row r="24181" spans="2:11" ht="12" hidden="1" customHeight="1" x14ac:dyDescent="0.2">
      <c r="B24181" s="88"/>
      <c r="C24181" s="88"/>
      <c r="D24181" s="88"/>
      <c r="E24181" s="88"/>
      <c r="F24181" s="88"/>
      <c r="G24181" s="88"/>
      <c r="H24181" s="88"/>
      <c r="I24181" s="88"/>
      <c r="J24181" s="88"/>
      <c r="K24181" s="88"/>
    </row>
    <row r="24182" spans="2:11" ht="12" hidden="1" customHeight="1" x14ac:dyDescent="0.2">
      <c r="B24182" s="88"/>
      <c r="C24182" s="88"/>
      <c r="D24182" s="88"/>
      <c r="E24182" s="88"/>
      <c r="F24182" s="88"/>
      <c r="G24182" s="88"/>
      <c r="H24182" s="88"/>
      <c r="I24182" s="88"/>
      <c r="J24182" s="88"/>
      <c r="K24182" s="88"/>
    </row>
    <row r="24183" spans="2:11" ht="12" hidden="1" customHeight="1" x14ac:dyDescent="0.2">
      <c r="B24183" s="88"/>
      <c r="C24183" s="88"/>
      <c r="D24183" s="88"/>
      <c r="E24183" s="88"/>
      <c r="F24183" s="88"/>
      <c r="G24183" s="88"/>
      <c r="H24183" s="88"/>
      <c r="I24183" s="88"/>
      <c r="J24183" s="88"/>
      <c r="K24183" s="88"/>
    </row>
    <row r="24184" spans="2:11" ht="12" hidden="1" customHeight="1" x14ac:dyDescent="0.2">
      <c r="B24184" s="88"/>
      <c r="C24184" s="88"/>
      <c r="D24184" s="88"/>
      <c r="E24184" s="88"/>
      <c r="F24184" s="88"/>
      <c r="G24184" s="88"/>
      <c r="H24184" s="88"/>
      <c r="I24184" s="88"/>
      <c r="J24184" s="88"/>
      <c r="K24184" s="88"/>
    </row>
    <row r="24185" spans="2:11" ht="12" hidden="1" customHeight="1" x14ac:dyDescent="0.2">
      <c r="B24185" s="88"/>
      <c r="C24185" s="88"/>
      <c r="D24185" s="88"/>
      <c r="E24185" s="88"/>
      <c r="F24185" s="88"/>
      <c r="G24185" s="88"/>
      <c r="H24185" s="88"/>
      <c r="I24185" s="88"/>
      <c r="J24185" s="88"/>
      <c r="K24185" s="88"/>
    </row>
    <row r="24186" spans="2:11" ht="12" hidden="1" customHeight="1" x14ac:dyDescent="0.2">
      <c r="B24186" s="88"/>
      <c r="C24186" s="88"/>
      <c r="D24186" s="88"/>
      <c r="E24186" s="88"/>
      <c r="F24186" s="88"/>
      <c r="G24186" s="88"/>
      <c r="H24186" s="88"/>
      <c r="I24186" s="88"/>
      <c r="J24186" s="88"/>
      <c r="K24186" s="88"/>
    </row>
    <row r="24187" spans="2:11" ht="12" hidden="1" customHeight="1" x14ac:dyDescent="0.2">
      <c r="B24187" s="88"/>
      <c r="C24187" s="88"/>
      <c r="D24187" s="88"/>
      <c r="E24187" s="88"/>
      <c r="F24187" s="88"/>
      <c r="G24187" s="88"/>
      <c r="H24187" s="88"/>
      <c r="I24187" s="88"/>
      <c r="J24187" s="88"/>
      <c r="K24187" s="88"/>
    </row>
    <row r="24188" spans="2:11" ht="12" hidden="1" customHeight="1" x14ac:dyDescent="0.2">
      <c r="B24188" s="88"/>
      <c r="C24188" s="88"/>
      <c r="D24188" s="88"/>
      <c r="E24188" s="88"/>
      <c r="F24188" s="88"/>
      <c r="G24188" s="88"/>
      <c r="H24188" s="88"/>
      <c r="I24188" s="88"/>
      <c r="J24188" s="88"/>
      <c r="K24188" s="88"/>
    </row>
    <row r="24189" spans="2:11" ht="12" hidden="1" customHeight="1" x14ac:dyDescent="0.2">
      <c r="B24189" s="88"/>
      <c r="C24189" s="88"/>
      <c r="D24189" s="88"/>
      <c r="E24189" s="88"/>
      <c r="F24189" s="88"/>
      <c r="G24189" s="88"/>
      <c r="H24189" s="88"/>
      <c r="I24189" s="88"/>
      <c r="J24189" s="88"/>
      <c r="K24189" s="88"/>
    </row>
    <row r="24190" spans="2:11" ht="12" hidden="1" customHeight="1" x14ac:dyDescent="0.2">
      <c r="B24190" s="88"/>
      <c r="C24190" s="88"/>
      <c r="D24190" s="88"/>
      <c r="E24190" s="88"/>
      <c r="F24190" s="88"/>
      <c r="G24190" s="88"/>
      <c r="H24190" s="88"/>
      <c r="I24190" s="88"/>
      <c r="J24190" s="88"/>
      <c r="K24190" s="88"/>
    </row>
    <row r="24191" spans="2:11" ht="12" hidden="1" customHeight="1" x14ac:dyDescent="0.2">
      <c r="B24191" s="88"/>
      <c r="C24191" s="88"/>
      <c r="D24191" s="88"/>
      <c r="E24191" s="88"/>
      <c r="F24191" s="88"/>
      <c r="G24191" s="88"/>
      <c r="H24191" s="88"/>
      <c r="I24191" s="88"/>
      <c r="J24191" s="88"/>
      <c r="K24191" s="88"/>
    </row>
    <row r="24192" spans="2:11" ht="12" hidden="1" customHeight="1" x14ac:dyDescent="0.2">
      <c r="B24192" s="88"/>
      <c r="C24192" s="88"/>
      <c r="D24192" s="88"/>
      <c r="E24192" s="88"/>
      <c r="F24192" s="88"/>
      <c r="G24192" s="88"/>
      <c r="H24192" s="88"/>
      <c r="I24192" s="88"/>
      <c r="J24192" s="88"/>
      <c r="K24192" s="88"/>
    </row>
    <row r="24193" spans="2:11" ht="12" hidden="1" customHeight="1" x14ac:dyDescent="0.2">
      <c r="B24193" s="88"/>
      <c r="C24193" s="88"/>
      <c r="D24193" s="88"/>
      <c r="E24193" s="88"/>
      <c r="F24193" s="88"/>
      <c r="G24193" s="88"/>
      <c r="H24193" s="88"/>
      <c r="I24193" s="88"/>
      <c r="J24193" s="88"/>
      <c r="K24193" s="88"/>
    </row>
    <row r="24194" spans="2:11" ht="12" hidden="1" customHeight="1" x14ac:dyDescent="0.2">
      <c r="B24194" s="88"/>
      <c r="C24194" s="88"/>
      <c r="D24194" s="88"/>
      <c r="E24194" s="88"/>
      <c r="F24194" s="88"/>
      <c r="G24194" s="88"/>
      <c r="H24194" s="88"/>
      <c r="I24194" s="88"/>
      <c r="J24194" s="88"/>
      <c r="K24194" s="88"/>
    </row>
    <row r="24195" spans="2:11" ht="12" hidden="1" customHeight="1" x14ac:dyDescent="0.2">
      <c r="B24195" s="88"/>
      <c r="C24195" s="88"/>
      <c r="D24195" s="88"/>
      <c r="E24195" s="88"/>
      <c r="F24195" s="88"/>
      <c r="G24195" s="88"/>
      <c r="H24195" s="88"/>
      <c r="I24195" s="88"/>
      <c r="J24195" s="88"/>
      <c r="K24195" s="88"/>
    </row>
    <row r="24196" spans="2:11" ht="12" hidden="1" customHeight="1" x14ac:dyDescent="0.2">
      <c r="B24196" s="88"/>
      <c r="C24196" s="88"/>
      <c r="D24196" s="88"/>
      <c r="E24196" s="88"/>
      <c r="F24196" s="88"/>
      <c r="G24196" s="88"/>
      <c r="H24196" s="88"/>
      <c r="I24196" s="88"/>
      <c r="J24196" s="88"/>
      <c r="K24196" s="88"/>
    </row>
    <row r="24197" spans="2:11" ht="12" hidden="1" customHeight="1" x14ac:dyDescent="0.2">
      <c r="B24197" s="88"/>
      <c r="C24197" s="88"/>
      <c r="D24197" s="88"/>
      <c r="E24197" s="88"/>
      <c r="F24197" s="88"/>
      <c r="G24197" s="88"/>
      <c r="H24197" s="88"/>
      <c r="I24197" s="88"/>
      <c r="J24197" s="88"/>
      <c r="K24197" s="88"/>
    </row>
    <row r="24198" spans="2:11" ht="12" hidden="1" customHeight="1" x14ac:dyDescent="0.2">
      <c r="B24198" s="88"/>
      <c r="C24198" s="88"/>
      <c r="D24198" s="88"/>
      <c r="E24198" s="88"/>
      <c r="F24198" s="88"/>
      <c r="G24198" s="88"/>
      <c r="H24198" s="88"/>
      <c r="I24198" s="88"/>
      <c r="J24198" s="88"/>
      <c r="K24198" s="88"/>
    </row>
    <row r="24199" spans="2:11" ht="12" hidden="1" customHeight="1" x14ac:dyDescent="0.2">
      <c r="B24199" s="88"/>
      <c r="C24199" s="88"/>
      <c r="D24199" s="88"/>
      <c r="E24199" s="88"/>
      <c r="F24199" s="88"/>
      <c r="G24199" s="88"/>
      <c r="H24199" s="88"/>
      <c r="I24199" s="88"/>
      <c r="J24199" s="88"/>
      <c r="K24199" s="88"/>
    </row>
    <row r="24200" spans="2:11" ht="12" hidden="1" customHeight="1" x14ac:dyDescent="0.2">
      <c r="B24200" s="88"/>
      <c r="C24200" s="88"/>
      <c r="D24200" s="88"/>
      <c r="E24200" s="88"/>
      <c r="F24200" s="88"/>
      <c r="G24200" s="88"/>
      <c r="H24200" s="88"/>
      <c r="I24200" s="88"/>
      <c r="J24200" s="88"/>
      <c r="K24200" s="88"/>
    </row>
    <row r="24201" spans="2:11" ht="12" hidden="1" customHeight="1" x14ac:dyDescent="0.2">
      <c r="B24201" s="88"/>
      <c r="C24201" s="88"/>
      <c r="D24201" s="88"/>
      <c r="E24201" s="88"/>
      <c r="F24201" s="88"/>
      <c r="G24201" s="88"/>
      <c r="H24201" s="88"/>
      <c r="I24201" s="88"/>
      <c r="J24201" s="88"/>
      <c r="K24201" s="88"/>
    </row>
    <row r="24202" spans="2:11" ht="12" hidden="1" customHeight="1" x14ac:dyDescent="0.2">
      <c r="B24202" s="88"/>
      <c r="C24202" s="88"/>
      <c r="D24202" s="88"/>
      <c r="E24202" s="88"/>
      <c r="F24202" s="88"/>
      <c r="G24202" s="88"/>
      <c r="H24202" s="88"/>
      <c r="I24202" s="88"/>
      <c r="J24202" s="88"/>
      <c r="K24202" s="88"/>
    </row>
    <row r="24203" spans="2:11" ht="12" hidden="1" customHeight="1" x14ac:dyDescent="0.2">
      <c r="B24203" s="88"/>
      <c r="C24203" s="88"/>
      <c r="D24203" s="88"/>
      <c r="E24203" s="88"/>
      <c r="F24203" s="88"/>
      <c r="G24203" s="88"/>
      <c r="H24203" s="88"/>
      <c r="I24203" s="88"/>
      <c r="J24203" s="88"/>
      <c r="K24203" s="88"/>
    </row>
    <row r="24204" spans="2:11" ht="12" hidden="1" customHeight="1" x14ac:dyDescent="0.2">
      <c r="B24204" s="88"/>
      <c r="C24204" s="88"/>
      <c r="D24204" s="88"/>
      <c r="E24204" s="88"/>
      <c r="F24204" s="88"/>
      <c r="G24204" s="88"/>
      <c r="H24204" s="88"/>
      <c r="I24204" s="88"/>
      <c r="J24204" s="88"/>
      <c r="K24204" s="88"/>
    </row>
    <row r="24205" spans="2:11" ht="12" hidden="1" customHeight="1" x14ac:dyDescent="0.2">
      <c r="B24205" s="88"/>
      <c r="C24205" s="88"/>
      <c r="D24205" s="88"/>
      <c r="E24205" s="88"/>
      <c r="F24205" s="88"/>
      <c r="G24205" s="88"/>
      <c r="H24205" s="88"/>
      <c r="I24205" s="88"/>
      <c r="J24205" s="88"/>
      <c r="K24205" s="88"/>
    </row>
    <row r="24206" spans="2:11" ht="12" hidden="1" customHeight="1" x14ac:dyDescent="0.2">
      <c r="B24206" s="88"/>
      <c r="C24206" s="88"/>
      <c r="D24206" s="88"/>
      <c r="E24206" s="88"/>
      <c r="F24206" s="88"/>
      <c r="G24206" s="88"/>
      <c r="H24206" s="88"/>
      <c r="I24206" s="88"/>
      <c r="J24206" s="88"/>
      <c r="K24206" s="88"/>
    </row>
    <row r="24207" spans="2:11" ht="12" hidden="1" customHeight="1" x14ac:dyDescent="0.2">
      <c r="B24207" s="88"/>
      <c r="C24207" s="88"/>
      <c r="D24207" s="88"/>
      <c r="E24207" s="88"/>
      <c r="F24207" s="88"/>
      <c r="G24207" s="88"/>
      <c r="H24207" s="88"/>
      <c r="I24207" s="88"/>
      <c r="J24207" s="88"/>
      <c r="K24207" s="88"/>
    </row>
    <row r="24208" spans="2:11" ht="12" hidden="1" customHeight="1" x14ac:dyDescent="0.2">
      <c r="B24208" s="88"/>
      <c r="C24208" s="88"/>
      <c r="D24208" s="88"/>
      <c r="E24208" s="88"/>
      <c r="F24208" s="88"/>
      <c r="G24208" s="88"/>
      <c r="H24208" s="88"/>
      <c r="I24208" s="88"/>
      <c r="J24208" s="88"/>
      <c r="K24208" s="88"/>
    </row>
    <row r="24209" spans="2:11" ht="12" hidden="1" customHeight="1" x14ac:dyDescent="0.2">
      <c r="B24209" s="88"/>
      <c r="C24209" s="88"/>
      <c r="D24209" s="88"/>
      <c r="E24209" s="88"/>
      <c r="F24209" s="88"/>
      <c r="G24209" s="88"/>
      <c r="H24209" s="88"/>
      <c r="I24209" s="88"/>
      <c r="J24209" s="88"/>
      <c r="K24209" s="88"/>
    </row>
    <row r="24210" spans="2:11" ht="12" hidden="1" customHeight="1" x14ac:dyDescent="0.2">
      <c r="B24210" s="88"/>
      <c r="C24210" s="88"/>
      <c r="D24210" s="88"/>
      <c r="E24210" s="88"/>
      <c r="F24210" s="88"/>
      <c r="G24210" s="88"/>
      <c r="H24210" s="88"/>
      <c r="I24210" s="88"/>
      <c r="J24210" s="88"/>
      <c r="K24210" s="88"/>
    </row>
    <row r="24211" spans="2:11" ht="12" hidden="1" customHeight="1" x14ac:dyDescent="0.2">
      <c r="B24211" s="88"/>
      <c r="C24211" s="88"/>
      <c r="D24211" s="88"/>
      <c r="E24211" s="88"/>
      <c r="F24211" s="88"/>
      <c r="G24211" s="88"/>
      <c r="H24211" s="88"/>
      <c r="I24211" s="88"/>
      <c r="J24211" s="88"/>
      <c r="K24211" s="88"/>
    </row>
    <row r="24212" spans="2:11" ht="12" hidden="1" customHeight="1" x14ac:dyDescent="0.2">
      <c r="B24212" s="88"/>
      <c r="C24212" s="88"/>
      <c r="D24212" s="88"/>
      <c r="E24212" s="88"/>
      <c r="F24212" s="88"/>
      <c r="G24212" s="88"/>
      <c r="H24212" s="88"/>
      <c r="I24212" s="88"/>
      <c r="J24212" s="88"/>
      <c r="K24212" s="88"/>
    </row>
    <row r="24213" spans="2:11" ht="12" hidden="1" customHeight="1" x14ac:dyDescent="0.2">
      <c r="B24213" s="88"/>
      <c r="C24213" s="88"/>
      <c r="D24213" s="88"/>
      <c r="E24213" s="88"/>
      <c r="F24213" s="88"/>
      <c r="G24213" s="88"/>
      <c r="H24213" s="88"/>
      <c r="I24213" s="88"/>
      <c r="J24213" s="88"/>
      <c r="K24213" s="88"/>
    </row>
    <row r="24214" spans="2:11" ht="12" hidden="1" customHeight="1" x14ac:dyDescent="0.2">
      <c r="B24214" s="88"/>
      <c r="C24214" s="88"/>
      <c r="D24214" s="88"/>
      <c r="E24214" s="88"/>
      <c r="F24214" s="88"/>
      <c r="G24214" s="88"/>
      <c r="H24214" s="88"/>
      <c r="I24214" s="88"/>
      <c r="J24214" s="88"/>
      <c r="K24214" s="88"/>
    </row>
    <row r="24215" spans="2:11" ht="12" hidden="1" customHeight="1" x14ac:dyDescent="0.2">
      <c r="B24215" s="88"/>
      <c r="C24215" s="88"/>
      <c r="D24215" s="88"/>
      <c r="E24215" s="88"/>
      <c r="F24215" s="88"/>
      <c r="G24215" s="88"/>
      <c r="H24215" s="88"/>
      <c r="I24215" s="88"/>
      <c r="J24215" s="88"/>
      <c r="K24215" s="88"/>
    </row>
    <row r="24216" spans="2:11" ht="12" hidden="1" customHeight="1" x14ac:dyDescent="0.2">
      <c r="B24216" s="88"/>
      <c r="C24216" s="88"/>
      <c r="D24216" s="88"/>
      <c r="E24216" s="88"/>
      <c r="F24216" s="88"/>
      <c r="G24216" s="88"/>
      <c r="H24216" s="88"/>
      <c r="I24216" s="88"/>
      <c r="J24216" s="88"/>
      <c r="K24216" s="88"/>
    </row>
    <row r="24217" spans="2:11" ht="12" hidden="1" customHeight="1" x14ac:dyDescent="0.2">
      <c r="B24217" s="88"/>
      <c r="C24217" s="88"/>
      <c r="D24217" s="88"/>
      <c r="E24217" s="88"/>
      <c r="F24217" s="88"/>
      <c r="G24217" s="88"/>
      <c r="H24217" s="88"/>
      <c r="I24217" s="88"/>
      <c r="J24217" s="88"/>
      <c r="K24217" s="88"/>
    </row>
    <row r="24218" spans="2:11" ht="12" hidden="1" customHeight="1" x14ac:dyDescent="0.2">
      <c r="B24218" s="88"/>
      <c r="C24218" s="88"/>
      <c r="D24218" s="88"/>
      <c r="E24218" s="88"/>
      <c r="F24218" s="88"/>
      <c r="G24218" s="88"/>
      <c r="H24218" s="88"/>
      <c r="I24218" s="88"/>
      <c r="J24218" s="88"/>
      <c r="K24218" s="88"/>
    </row>
    <row r="24219" spans="2:11" ht="12" hidden="1" customHeight="1" x14ac:dyDescent="0.2">
      <c r="B24219" s="88"/>
      <c r="C24219" s="88"/>
      <c r="D24219" s="88"/>
      <c r="E24219" s="88"/>
      <c r="F24219" s="88"/>
      <c r="G24219" s="88"/>
      <c r="H24219" s="88"/>
      <c r="I24219" s="88"/>
      <c r="J24219" s="88"/>
      <c r="K24219" s="88"/>
    </row>
    <row r="24220" spans="2:11" ht="12" hidden="1" customHeight="1" x14ac:dyDescent="0.2">
      <c r="B24220" s="88"/>
      <c r="C24220" s="88"/>
      <c r="D24220" s="88"/>
      <c r="E24220" s="88"/>
      <c r="F24220" s="88"/>
      <c r="G24220" s="88"/>
      <c r="H24220" s="88"/>
      <c r="I24220" s="88"/>
      <c r="J24220" s="88"/>
      <c r="K24220" s="88"/>
    </row>
    <row r="24221" spans="2:11" ht="12" hidden="1" customHeight="1" x14ac:dyDescent="0.2">
      <c r="B24221" s="88"/>
      <c r="C24221" s="88"/>
      <c r="D24221" s="88"/>
      <c r="E24221" s="88"/>
      <c r="F24221" s="88"/>
      <c r="G24221" s="88"/>
      <c r="H24221" s="88"/>
      <c r="I24221" s="88"/>
      <c r="J24221" s="88"/>
      <c r="K24221" s="88"/>
    </row>
    <row r="24222" spans="2:11" ht="12" hidden="1" customHeight="1" x14ac:dyDescent="0.2">
      <c r="B24222" s="88"/>
      <c r="C24222" s="88"/>
      <c r="D24222" s="88"/>
      <c r="E24222" s="88"/>
      <c r="F24222" s="88"/>
      <c r="G24222" s="88"/>
      <c r="H24222" s="88"/>
      <c r="I24222" s="88"/>
      <c r="J24222" s="88"/>
      <c r="K24222" s="88"/>
    </row>
    <row r="24223" spans="2:11" ht="12" hidden="1" customHeight="1" x14ac:dyDescent="0.2">
      <c r="B24223" s="88"/>
      <c r="C24223" s="88"/>
      <c r="D24223" s="88"/>
      <c r="E24223" s="88"/>
      <c r="F24223" s="88"/>
      <c r="G24223" s="88"/>
      <c r="H24223" s="88"/>
      <c r="I24223" s="88"/>
      <c r="J24223" s="88"/>
      <c r="K24223" s="88"/>
    </row>
    <row r="24224" spans="2:11" ht="12" hidden="1" customHeight="1" x14ac:dyDescent="0.2">
      <c r="B24224" s="88"/>
      <c r="C24224" s="88"/>
      <c r="D24224" s="88"/>
      <c r="E24224" s="88"/>
      <c r="F24224" s="88"/>
      <c r="G24224" s="88"/>
      <c r="H24224" s="88"/>
      <c r="I24224" s="88"/>
      <c r="J24224" s="88"/>
      <c r="K24224" s="88"/>
    </row>
    <row r="24225" spans="2:11" ht="12" hidden="1" customHeight="1" x14ac:dyDescent="0.2">
      <c r="B24225" s="88"/>
      <c r="C24225" s="88"/>
      <c r="D24225" s="88"/>
      <c r="E24225" s="88"/>
      <c r="F24225" s="88"/>
      <c r="G24225" s="88"/>
      <c r="H24225" s="88"/>
      <c r="I24225" s="88"/>
      <c r="J24225" s="88"/>
      <c r="K24225" s="88"/>
    </row>
    <row r="24226" spans="2:11" ht="12" hidden="1" customHeight="1" x14ac:dyDescent="0.2">
      <c r="B24226" s="88"/>
      <c r="C24226" s="88"/>
      <c r="D24226" s="88"/>
      <c r="E24226" s="88"/>
      <c r="F24226" s="88"/>
      <c r="G24226" s="88"/>
      <c r="H24226" s="88"/>
      <c r="I24226" s="88"/>
      <c r="J24226" s="88"/>
      <c r="K24226" s="88"/>
    </row>
    <row r="24227" spans="2:11" ht="12" hidden="1" customHeight="1" x14ac:dyDescent="0.2">
      <c r="B24227" s="88"/>
      <c r="C24227" s="88"/>
      <c r="D24227" s="88"/>
      <c r="E24227" s="88"/>
      <c r="F24227" s="88"/>
      <c r="G24227" s="88"/>
      <c r="H24227" s="88"/>
      <c r="I24227" s="88"/>
      <c r="J24227" s="88"/>
      <c r="K24227" s="88"/>
    </row>
    <row r="24228" spans="2:11" ht="12" hidden="1" customHeight="1" x14ac:dyDescent="0.2">
      <c r="B24228" s="88"/>
      <c r="C24228" s="88"/>
      <c r="D24228" s="88"/>
      <c r="E24228" s="88"/>
      <c r="F24228" s="88"/>
      <c r="G24228" s="88"/>
      <c r="H24228" s="88"/>
      <c r="I24228" s="88"/>
      <c r="J24228" s="88"/>
      <c r="K24228" s="88"/>
    </row>
    <row r="24229" spans="2:11" ht="12" hidden="1" customHeight="1" x14ac:dyDescent="0.2">
      <c r="B24229" s="88"/>
      <c r="C24229" s="88"/>
      <c r="D24229" s="88"/>
      <c r="E24229" s="88"/>
      <c r="F24229" s="88"/>
      <c r="G24229" s="88"/>
      <c r="H24229" s="88"/>
      <c r="I24229" s="88"/>
      <c r="J24229" s="88"/>
      <c r="K24229" s="88"/>
    </row>
    <row r="24230" spans="2:11" ht="12" hidden="1" customHeight="1" x14ac:dyDescent="0.2">
      <c r="B24230" s="88"/>
      <c r="C24230" s="88"/>
      <c r="D24230" s="88"/>
      <c r="E24230" s="88"/>
      <c r="F24230" s="88"/>
      <c r="G24230" s="88"/>
      <c r="H24230" s="88"/>
      <c r="I24230" s="88"/>
      <c r="J24230" s="88"/>
      <c r="K24230" s="88"/>
    </row>
    <row r="24231" spans="2:11" ht="12" hidden="1" customHeight="1" x14ac:dyDescent="0.2">
      <c r="B24231" s="88"/>
      <c r="C24231" s="88"/>
      <c r="D24231" s="88"/>
      <c r="E24231" s="88"/>
      <c r="F24231" s="88"/>
      <c r="G24231" s="88"/>
      <c r="H24231" s="88"/>
      <c r="I24231" s="88"/>
      <c r="J24231" s="88"/>
      <c r="K24231" s="88"/>
    </row>
    <row r="24232" spans="2:11" ht="12" hidden="1" customHeight="1" x14ac:dyDescent="0.2">
      <c r="B24232" s="88"/>
      <c r="C24232" s="88"/>
      <c r="D24232" s="88"/>
      <c r="E24232" s="88"/>
      <c r="F24232" s="88"/>
      <c r="G24232" s="88"/>
      <c r="H24232" s="88"/>
      <c r="I24232" s="88"/>
      <c r="J24232" s="88"/>
      <c r="K24232" s="88"/>
    </row>
    <row r="24233" spans="2:11" ht="12" hidden="1" customHeight="1" x14ac:dyDescent="0.2">
      <c r="B24233" s="88"/>
      <c r="C24233" s="88"/>
      <c r="D24233" s="88"/>
      <c r="E24233" s="88"/>
      <c r="F24233" s="88"/>
      <c r="G24233" s="88"/>
      <c r="H24233" s="88"/>
      <c r="I24233" s="88"/>
      <c r="J24233" s="88"/>
      <c r="K24233" s="88"/>
    </row>
    <row r="24234" spans="2:11" ht="12" hidden="1" customHeight="1" x14ac:dyDescent="0.2">
      <c r="B24234" s="88"/>
      <c r="C24234" s="88"/>
      <c r="D24234" s="88"/>
      <c r="E24234" s="88"/>
      <c r="F24234" s="88"/>
      <c r="G24234" s="88"/>
      <c r="H24234" s="88"/>
      <c r="I24234" s="88"/>
      <c r="J24234" s="88"/>
      <c r="K24234" s="88"/>
    </row>
    <row r="24235" spans="2:11" ht="12" hidden="1" customHeight="1" x14ac:dyDescent="0.2">
      <c r="B24235" s="88"/>
      <c r="C24235" s="88"/>
      <c r="D24235" s="88"/>
      <c r="E24235" s="88"/>
      <c r="F24235" s="88"/>
      <c r="G24235" s="88"/>
      <c r="H24235" s="88"/>
      <c r="I24235" s="88"/>
      <c r="J24235" s="88"/>
      <c r="K24235" s="88"/>
    </row>
    <row r="24236" spans="2:11" ht="12" hidden="1" customHeight="1" x14ac:dyDescent="0.2">
      <c r="B24236" s="88"/>
      <c r="C24236" s="88"/>
      <c r="D24236" s="88"/>
      <c r="E24236" s="88"/>
      <c r="F24236" s="88"/>
      <c r="G24236" s="88"/>
      <c r="H24236" s="88"/>
      <c r="I24236" s="88"/>
      <c r="J24236" s="88"/>
      <c r="K24236" s="88"/>
    </row>
    <row r="24237" spans="2:11" ht="12" hidden="1" customHeight="1" x14ac:dyDescent="0.2">
      <c r="B24237" s="88"/>
      <c r="C24237" s="88"/>
      <c r="D24237" s="88"/>
      <c r="E24237" s="88"/>
      <c r="F24237" s="88"/>
      <c r="G24237" s="88"/>
      <c r="H24237" s="88"/>
      <c r="I24237" s="88"/>
      <c r="J24237" s="88"/>
      <c r="K24237" s="88"/>
    </row>
    <row r="24238" spans="2:11" ht="12" hidden="1" customHeight="1" x14ac:dyDescent="0.2">
      <c r="B24238" s="88"/>
      <c r="C24238" s="88"/>
      <c r="D24238" s="88"/>
      <c r="E24238" s="88"/>
      <c r="F24238" s="88"/>
      <c r="G24238" s="88"/>
      <c r="H24238" s="88"/>
      <c r="I24238" s="88"/>
      <c r="J24238" s="88"/>
      <c r="K24238" s="88"/>
    </row>
    <row r="24239" spans="2:11" ht="12" hidden="1" customHeight="1" x14ac:dyDescent="0.2">
      <c r="B24239" s="88"/>
      <c r="C24239" s="88"/>
      <c r="D24239" s="88"/>
      <c r="E24239" s="88"/>
      <c r="F24239" s="88"/>
      <c r="G24239" s="88"/>
      <c r="H24239" s="88"/>
      <c r="I24239" s="88"/>
      <c r="J24239" s="88"/>
      <c r="K24239" s="88"/>
    </row>
    <row r="24240" spans="2:11" ht="12" hidden="1" customHeight="1" x14ac:dyDescent="0.2">
      <c r="B24240" s="88"/>
      <c r="C24240" s="88"/>
      <c r="D24240" s="88"/>
      <c r="E24240" s="88"/>
      <c r="F24240" s="88"/>
      <c r="G24240" s="88"/>
      <c r="H24240" s="88"/>
      <c r="I24240" s="88"/>
      <c r="J24240" s="88"/>
      <c r="K24240" s="88"/>
    </row>
    <row r="24241" spans="2:11" ht="12" hidden="1" customHeight="1" x14ac:dyDescent="0.2">
      <c r="B24241" s="88"/>
      <c r="C24241" s="88"/>
      <c r="D24241" s="88"/>
      <c r="E24241" s="88"/>
      <c r="F24241" s="88"/>
      <c r="G24241" s="88"/>
      <c r="H24241" s="88"/>
      <c r="I24241" s="88"/>
      <c r="J24241" s="88"/>
      <c r="K24241" s="88"/>
    </row>
    <row r="24242" spans="2:11" ht="12" hidden="1" customHeight="1" x14ac:dyDescent="0.2">
      <c r="B24242" s="88"/>
      <c r="C24242" s="88"/>
      <c r="D24242" s="88"/>
      <c r="E24242" s="88"/>
      <c r="F24242" s="88"/>
      <c r="G24242" s="88"/>
      <c r="H24242" s="88"/>
      <c r="I24242" s="88"/>
      <c r="J24242" s="88"/>
      <c r="K24242" s="88"/>
    </row>
    <row r="24243" spans="2:11" ht="12" hidden="1" customHeight="1" x14ac:dyDescent="0.2">
      <c r="B24243" s="88"/>
      <c r="C24243" s="88"/>
      <c r="D24243" s="88"/>
      <c r="E24243" s="88"/>
      <c r="F24243" s="88"/>
      <c r="G24243" s="88"/>
      <c r="H24243" s="88"/>
      <c r="I24243" s="88"/>
      <c r="J24243" s="88"/>
      <c r="K24243" s="88"/>
    </row>
    <row r="24244" spans="2:11" ht="12" hidden="1" customHeight="1" x14ac:dyDescent="0.2">
      <c r="B24244" s="88"/>
      <c r="C24244" s="88"/>
      <c r="D24244" s="88"/>
      <c r="E24244" s="88"/>
      <c r="F24244" s="88"/>
      <c r="G24244" s="88"/>
      <c r="H24244" s="88"/>
      <c r="I24244" s="88"/>
      <c r="J24244" s="88"/>
      <c r="K24244" s="88"/>
    </row>
    <row r="24245" spans="2:11" ht="12" hidden="1" customHeight="1" x14ac:dyDescent="0.2">
      <c r="B24245" s="88"/>
      <c r="C24245" s="88"/>
      <c r="D24245" s="88"/>
      <c r="E24245" s="88"/>
      <c r="F24245" s="88"/>
      <c r="G24245" s="88"/>
      <c r="H24245" s="88"/>
      <c r="I24245" s="88"/>
      <c r="J24245" s="88"/>
      <c r="K24245" s="88"/>
    </row>
    <row r="24246" spans="2:11" ht="12" hidden="1" customHeight="1" x14ac:dyDescent="0.2">
      <c r="B24246" s="88"/>
      <c r="C24246" s="88"/>
      <c r="D24246" s="88"/>
      <c r="E24246" s="88"/>
      <c r="F24246" s="88"/>
      <c r="G24246" s="88"/>
      <c r="H24246" s="88"/>
      <c r="I24246" s="88"/>
      <c r="J24246" s="88"/>
      <c r="K24246" s="88"/>
    </row>
    <row r="24247" spans="2:11" ht="12" hidden="1" customHeight="1" x14ac:dyDescent="0.2">
      <c r="B24247" s="88"/>
      <c r="C24247" s="88"/>
      <c r="D24247" s="88"/>
      <c r="E24247" s="88"/>
      <c r="F24247" s="88"/>
      <c r="G24247" s="88"/>
      <c r="H24247" s="88"/>
      <c r="I24247" s="88"/>
      <c r="J24247" s="88"/>
      <c r="K24247" s="88"/>
    </row>
    <row r="24248" spans="2:11" ht="12" hidden="1" customHeight="1" x14ac:dyDescent="0.2">
      <c r="B24248" s="88"/>
      <c r="C24248" s="88"/>
      <c r="D24248" s="88"/>
      <c r="E24248" s="88"/>
      <c r="F24248" s="88"/>
      <c r="G24248" s="88"/>
      <c r="H24248" s="88"/>
      <c r="I24248" s="88"/>
      <c r="J24248" s="88"/>
      <c r="K24248" s="88"/>
    </row>
    <row r="24249" spans="2:11" ht="12" hidden="1" customHeight="1" x14ac:dyDescent="0.2">
      <c r="B24249" s="88"/>
      <c r="C24249" s="88"/>
      <c r="D24249" s="88"/>
      <c r="E24249" s="88"/>
      <c r="F24249" s="88"/>
      <c r="G24249" s="88"/>
      <c r="H24249" s="88"/>
      <c r="I24249" s="88"/>
      <c r="J24249" s="88"/>
      <c r="K24249" s="88"/>
    </row>
    <row r="24250" spans="2:11" ht="12" hidden="1" customHeight="1" x14ac:dyDescent="0.2">
      <c r="B24250" s="88"/>
      <c r="C24250" s="88"/>
      <c r="D24250" s="88"/>
      <c r="E24250" s="88"/>
      <c r="F24250" s="88"/>
      <c r="G24250" s="88"/>
      <c r="H24250" s="88"/>
      <c r="I24250" s="88"/>
      <c r="J24250" s="88"/>
      <c r="K24250" s="88"/>
    </row>
    <row r="24251" spans="2:11" ht="12" hidden="1" customHeight="1" x14ac:dyDescent="0.2">
      <c r="B24251" s="88"/>
      <c r="C24251" s="88"/>
      <c r="D24251" s="88"/>
      <c r="E24251" s="88"/>
      <c r="F24251" s="88"/>
      <c r="G24251" s="88"/>
      <c r="H24251" s="88"/>
      <c r="I24251" s="88"/>
      <c r="J24251" s="88"/>
      <c r="K24251" s="88"/>
    </row>
    <row r="24252" spans="2:11" ht="12" hidden="1" customHeight="1" x14ac:dyDescent="0.2">
      <c r="B24252" s="88"/>
      <c r="C24252" s="88"/>
      <c r="D24252" s="88"/>
      <c r="E24252" s="88"/>
      <c r="F24252" s="88"/>
      <c r="G24252" s="88"/>
      <c r="H24252" s="88"/>
      <c r="I24252" s="88"/>
      <c r="J24252" s="88"/>
      <c r="K24252" s="88"/>
    </row>
    <row r="24253" spans="2:11" ht="12" hidden="1" customHeight="1" x14ac:dyDescent="0.2">
      <c r="B24253" s="88"/>
      <c r="C24253" s="88"/>
      <c r="D24253" s="88"/>
      <c r="E24253" s="88"/>
      <c r="F24253" s="88"/>
      <c r="G24253" s="88"/>
      <c r="H24253" s="88"/>
      <c r="I24253" s="88"/>
      <c r="J24253" s="88"/>
      <c r="K24253" s="88"/>
    </row>
    <row r="24254" spans="2:11" ht="12" hidden="1" customHeight="1" x14ac:dyDescent="0.2">
      <c r="B24254" s="88"/>
      <c r="C24254" s="88"/>
      <c r="D24254" s="88"/>
      <c r="E24254" s="88"/>
      <c r="F24254" s="88"/>
      <c r="G24254" s="88"/>
      <c r="H24254" s="88"/>
      <c r="I24254" s="88"/>
      <c r="J24254" s="88"/>
      <c r="K24254" s="88"/>
    </row>
    <row r="24255" spans="2:11" ht="12" hidden="1" customHeight="1" x14ac:dyDescent="0.2">
      <c r="B24255" s="88"/>
      <c r="C24255" s="88"/>
      <c r="D24255" s="88"/>
      <c r="E24255" s="88"/>
      <c r="F24255" s="88"/>
      <c r="G24255" s="88"/>
      <c r="H24255" s="88"/>
      <c r="I24255" s="88"/>
      <c r="J24255" s="88"/>
      <c r="K24255" s="88"/>
    </row>
    <row r="24256" spans="2:11" ht="12" hidden="1" customHeight="1" x14ac:dyDescent="0.2">
      <c r="B24256" s="88"/>
      <c r="C24256" s="88"/>
      <c r="D24256" s="88"/>
      <c r="E24256" s="88"/>
      <c r="F24256" s="88"/>
      <c r="G24256" s="88"/>
      <c r="H24256" s="88"/>
      <c r="I24256" s="88"/>
      <c r="J24256" s="88"/>
      <c r="K24256" s="88"/>
    </row>
    <row r="24257" spans="2:11" ht="12" hidden="1" customHeight="1" x14ac:dyDescent="0.2">
      <c r="B24257" s="88"/>
      <c r="C24257" s="88"/>
      <c r="D24257" s="88"/>
      <c r="E24257" s="88"/>
      <c r="F24257" s="88"/>
      <c r="G24257" s="88"/>
      <c r="H24257" s="88"/>
      <c r="I24257" s="88"/>
      <c r="J24257" s="88"/>
      <c r="K24257" s="88"/>
    </row>
    <row r="24258" spans="2:11" ht="12" hidden="1" customHeight="1" x14ac:dyDescent="0.2">
      <c r="B24258" s="88"/>
      <c r="C24258" s="88"/>
      <c r="D24258" s="88"/>
      <c r="E24258" s="88"/>
      <c r="F24258" s="88"/>
      <c r="G24258" s="88"/>
      <c r="H24258" s="88"/>
      <c r="I24258" s="88"/>
      <c r="J24258" s="88"/>
      <c r="K24258" s="88"/>
    </row>
    <row r="24259" spans="2:11" ht="12" hidden="1" customHeight="1" x14ac:dyDescent="0.2">
      <c r="B24259" s="88"/>
      <c r="C24259" s="88"/>
      <c r="D24259" s="88"/>
      <c r="E24259" s="88"/>
      <c r="F24259" s="88"/>
      <c r="G24259" s="88"/>
      <c r="H24259" s="88"/>
      <c r="I24259" s="88"/>
      <c r="J24259" s="88"/>
      <c r="K24259" s="88"/>
    </row>
    <row r="24260" spans="2:11" ht="12" hidden="1" customHeight="1" x14ac:dyDescent="0.2">
      <c r="B24260" s="88"/>
      <c r="C24260" s="88"/>
      <c r="D24260" s="88"/>
      <c r="E24260" s="88"/>
      <c r="F24260" s="88"/>
      <c r="G24260" s="88"/>
      <c r="H24260" s="88"/>
      <c r="I24260" s="88"/>
      <c r="J24260" s="88"/>
      <c r="K24260" s="88"/>
    </row>
    <row r="24261" spans="2:11" ht="12" hidden="1" customHeight="1" x14ac:dyDescent="0.2">
      <c r="B24261" s="88"/>
      <c r="C24261" s="88"/>
      <c r="D24261" s="88"/>
      <c r="E24261" s="88"/>
      <c r="F24261" s="88"/>
      <c r="G24261" s="88"/>
      <c r="H24261" s="88"/>
      <c r="I24261" s="88"/>
      <c r="J24261" s="88"/>
      <c r="K24261" s="88"/>
    </row>
    <row r="24262" spans="2:11" ht="12" hidden="1" customHeight="1" x14ac:dyDescent="0.2">
      <c r="B24262" s="88"/>
      <c r="C24262" s="88"/>
      <c r="D24262" s="88"/>
      <c r="E24262" s="88"/>
      <c r="F24262" s="88"/>
      <c r="G24262" s="88"/>
      <c r="H24262" s="88"/>
      <c r="I24262" s="88"/>
      <c r="J24262" s="88"/>
      <c r="K24262" s="88"/>
    </row>
    <row r="24263" spans="2:11" ht="12" hidden="1" customHeight="1" x14ac:dyDescent="0.2">
      <c r="B24263" s="88"/>
      <c r="C24263" s="88"/>
      <c r="D24263" s="88"/>
      <c r="E24263" s="88"/>
      <c r="F24263" s="88"/>
      <c r="G24263" s="88"/>
      <c r="H24263" s="88"/>
      <c r="I24263" s="88"/>
      <c r="J24263" s="88"/>
      <c r="K24263" s="88"/>
    </row>
    <row r="24264" spans="2:11" ht="12" hidden="1" customHeight="1" x14ac:dyDescent="0.2">
      <c r="B24264" s="88"/>
      <c r="C24264" s="88"/>
      <c r="D24264" s="88"/>
      <c r="E24264" s="88"/>
      <c r="F24264" s="88"/>
      <c r="G24264" s="88"/>
      <c r="H24264" s="88"/>
      <c r="I24264" s="88"/>
      <c r="J24264" s="88"/>
      <c r="K24264" s="88"/>
    </row>
    <row r="24265" spans="2:11" ht="12" hidden="1" customHeight="1" x14ac:dyDescent="0.2">
      <c r="B24265" s="88"/>
      <c r="C24265" s="88"/>
      <c r="D24265" s="88"/>
      <c r="E24265" s="88"/>
      <c r="F24265" s="88"/>
      <c r="G24265" s="88"/>
      <c r="H24265" s="88"/>
      <c r="I24265" s="88"/>
      <c r="J24265" s="88"/>
      <c r="K24265" s="88"/>
    </row>
    <row r="24266" spans="2:11" ht="12" hidden="1" customHeight="1" x14ac:dyDescent="0.2">
      <c r="B24266" s="88"/>
      <c r="C24266" s="88"/>
      <c r="D24266" s="88"/>
      <c r="E24266" s="88"/>
      <c r="F24266" s="88"/>
      <c r="G24266" s="88"/>
      <c r="H24266" s="88"/>
      <c r="I24266" s="88"/>
      <c r="J24266" s="88"/>
      <c r="K24266" s="88"/>
    </row>
    <row r="24267" spans="2:11" ht="12" hidden="1" customHeight="1" x14ac:dyDescent="0.2">
      <c r="B24267" s="88"/>
      <c r="C24267" s="88"/>
      <c r="D24267" s="88"/>
      <c r="E24267" s="88"/>
      <c r="F24267" s="88"/>
      <c r="G24267" s="88"/>
      <c r="H24267" s="88"/>
      <c r="I24267" s="88"/>
      <c r="J24267" s="88"/>
      <c r="K24267" s="88"/>
    </row>
    <row r="24268" spans="2:11" ht="12" hidden="1" customHeight="1" x14ac:dyDescent="0.2">
      <c r="B24268" s="88"/>
      <c r="C24268" s="88"/>
      <c r="D24268" s="88"/>
      <c r="E24268" s="88"/>
      <c r="F24268" s="88"/>
      <c r="G24268" s="88"/>
      <c r="H24268" s="88"/>
      <c r="I24268" s="88"/>
      <c r="J24268" s="88"/>
      <c r="K24268" s="88"/>
    </row>
    <row r="24269" spans="2:11" ht="12" hidden="1" customHeight="1" x14ac:dyDescent="0.2">
      <c r="B24269" s="88"/>
      <c r="C24269" s="88"/>
      <c r="D24269" s="88"/>
      <c r="E24269" s="88"/>
      <c r="F24269" s="88"/>
      <c r="G24269" s="88"/>
      <c r="H24269" s="88"/>
      <c r="I24269" s="88"/>
      <c r="J24269" s="88"/>
      <c r="K24269" s="88"/>
    </row>
    <row r="24270" spans="2:11" ht="12" hidden="1" customHeight="1" x14ac:dyDescent="0.2">
      <c r="B24270" s="88"/>
      <c r="C24270" s="88"/>
      <c r="D24270" s="88"/>
      <c r="E24270" s="88"/>
      <c r="F24270" s="88"/>
      <c r="G24270" s="88"/>
      <c r="H24270" s="88"/>
      <c r="I24270" s="88"/>
      <c r="J24270" s="88"/>
      <c r="K24270" s="88"/>
    </row>
    <row r="24271" spans="2:11" ht="12" hidden="1" customHeight="1" x14ac:dyDescent="0.2">
      <c r="B24271" s="88"/>
      <c r="C24271" s="88"/>
      <c r="D24271" s="88"/>
      <c r="E24271" s="88"/>
      <c r="F24271" s="88"/>
      <c r="G24271" s="88"/>
      <c r="H24271" s="88"/>
      <c r="I24271" s="88"/>
      <c r="J24271" s="88"/>
      <c r="K24271" s="88"/>
    </row>
    <row r="24272" spans="2:11" ht="12" hidden="1" customHeight="1" x14ac:dyDescent="0.2">
      <c r="B24272" s="88"/>
      <c r="C24272" s="88"/>
      <c r="D24272" s="88"/>
      <c r="E24272" s="88"/>
      <c r="F24272" s="88"/>
      <c r="G24272" s="88"/>
      <c r="H24272" s="88"/>
      <c r="I24272" s="88"/>
      <c r="J24272" s="88"/>
      <c r="K24272" s="88"/>
    </row>
    <row r="24273" spans="2:11" ht="12" hidden="1" customHeight="1" x14ac:dyDescent="0.2">
      <c r="B24273" s="88"/>
      <c r="C24273" s="88"/>
      <c r="D24273" s="88"/>
      <c r="E24273" s="88"/>
      <c r="F24273" s="88"/>
      <c r="G24273" s="88"/>
      <c r="H24273" s="88"/>
      <c r="I24273" s="88"/>
      <c r="J24273" s="88"/>
      <c r="K24273" s="88"/>
    </row>
    <row r="24274" spans="2:11" ht="12" hidden="1" customHeight="1" x14ac:dyDescent="0.2">
      <c r="B24274" s="88"/>
      <c r="C24274" s="88"/>
      <c r="D24274" s="88"/>
      <c r="E24274" s="88"/>
      <c r="F24274" s="88"/>
      <c r="G24274" s="88"/>
      <c r="H24274" s="88"/>
      <c r="I24274" s="88"/>
      <c r="J24274" s="88"/>
      <c r="K24274" s="88"/>
    </row>
    <row r="24275" spans="2:11" ht="12" hidden="1" customHeight="1" x14ac:dyDescent="0.2">
      <c r="B24275" s="88"/>
      <c r="C24275" s="88"/>
      <c r="D24275" s="88"/>
      <c r="E24275" s="88"/>
      <c r="F24275" s="88"/>
      <c r="G24275" s="88"/>
      <c r="H24275" s="88"/>
      <c r="I24275" s="88"/>
      <c r="J24275" s="88"/>
      <c r="K24275" s="88"/>
    </row>
    <row r="24276" spans="2:11" ht="12" hidden="1" customHeight="1" x14ac:dyDescent="0.2">
      <c r="B24276" s="88"/>
      <c r="C24276" s="88"/>
      <c r="D24276" s="88"/>
      <c r="E24276" s="88"/>
      <c r="F24276" s="88"/>
      <c r="G24276" s="88"/>
      <c r="H24276" s="88"/>
      <c r="I24276" s="88"/>
      <c r="J24276" s="88"/>
      <c r="K24276" s="88"/>
    </row>
    <row r="24277" spans="2:11" ht="12" hidden="1" customHeight="1" x14ac:dyDescent="0.2">
      <c r="B24277" s="88"/>
      <c r="C24277" s="88"/>
      <c r="D24277" s="88"/>
      <c r="E24277" s="88"/>
      <c r="F24277" s="88"/>
      <c r="G24277" s="88"/>
      <c r="H24277" s="88"/>
      <c r="I24277" s="88"/>
      <c r="J24277" s="88"/>
      <c r="K24277" s="88"/>
    </row>
    <row r="24278" spans="2:11" ht="12" hidden="1" customHeight="1" x14ac:dyDescent="0.2">
      <c r="B24278" s="88"/>
      <c r="C24278" s="88"/>
      <c r="D24278" s="88"/>
      <c r="E24278" s="88"/>
      <c r="F24278" s="88"/>
      <c r="G24278" s="88"/>
      <c r="H24278" s="88"/>
      <c r="I24278" s="88"/>
      <c r="J24278" s="88"/>
      <c r="K24278" s="88"/>
    </row>
    <row r="24279" spans="2:11" ht="12" hidden="1" customHeight="1" x14ac:dyDescent="0.2">
      <c r="B24279" s="88"/>
      <c r="C24279" s="88"/>
      <c r="D24279" s="88"/>
      <c r="E24279" s="88"/>
      <c r="F24279" s="88"/>
      <c r="G24279" s="88"/>
      <c r="H24279" s="88"/>
      <c r="I24279" s="88"/>
      <c r="J24279" s="88"/>
      <c r="K24279" s="88"/>
    </row>
    <row r="24280" spans="2:11" ht="12" hidden="1" customHeight="1" x14ac:dyDescent="0.2">
      <c r="B24280" s="88"/>
      <c r="C24280" s="88"/>
      <c r="D24280" s="88"/>
      <c r="E24280" s="88"/>
      <c r="F24280" s="88"/>
      <c r="G24280" s="88"/>
      <c r="H24280" s="88"/>
      <c r="I24280" s="88"/>
      <c r="J24280" s="88"/>
      <c r="K24280" s="88"/>
    </row>
    <row r="24281" spans="2:11" ht="12" hidden="1" customHeight="1" x14ac:dyDescent="0.2">
      <c r="B24281" s="88"/>
      <c r="C24281" s="88"/>
      <c r="D24281" s="88"/>
      <c r="E24281" s="88"/>
      <c r="F24281" s="88"/>
      <c r="G24281" s="88"/>
      <c r="H24281" s="88"/>
      <c r="I24281" s="88"/>
      <c r="J24281" s="88"/>
      <c r="K24281" s="88"/>
    </row>
    <row r="24282" spans="2:11" ht="12" hidden="1" customHeight="1" x14ac:dyDescent="0.2">
      <c r="B24282" s="88"/>
      <c r="C24282" s="88"/>
      <c r="D24282" s="88"/>
      <c r="E24282" s="88"/>
      <c r="F24282" s="88"/>
      <c r="G24282" s="88"/>
      <c r="H24282" s="88"/>
      <c r="I24282" s="88"/>
      <c r="J24282" s="88"/>
      <c r="K24282" s="88"/>
    </row>
    <row r="24283" spans="2:11" ht="12" hidden="1" customHeight="1" x14ac:dyDescent="0.2">
      <c r="B24283" s="88"/>
      <c r="C24283" s="88"/>
      <c r="D24283" s="88"/>
      <c r="E24283" s="88"/>
      <c r="F24283" s="88"/>
      <c r="G24283" s="88"/>
      <c r="H24283" s="88"/>
      <c r="I24283" s="88"/>
      <c r="J24283" s="88"/>
      <c r="K24283" s="88"/>
    </row>
    <row r="24284" spans="2:11" ht="12" hidden="1" customHeight="1" x14ac:dyDescent="0.2">
      <c r="B24284" s="88"/>
      <c r="C24284" s="88"/>
      <c r="D24284" s="88"/>
      <c r="E24284" s="88"/>
      <c r="F24284" s="88"/>
      <c r="G24284" s="88"/>
      <c r="H24284" s="88"/>
      <c r="I24284" s="88"/>
      <c r="J24284" s="88"/>
      <c r="K24284" s="88"/>
    </row>
    <row r="24285" spans="2:11" ht="12" hidden="1" customHeight="1" x14ac:dyDescent="0.2">
      <c r="B24285" s="88"/>
      <c r="C24285" s="88"/>
      <c r="D24285" s="88"/>
      <c r="E24285" s="88"/>
      <c r="F24285" s="88"/>
      <c r="G24285" s="88"/>
      <c r="H24285" s="88"/>
      <c r="I24285" s="88"/>
      <c r="J24285" s="88"/>
      <c r="K24285" s="88"/>
    </row>
    <row r="24286" spans="2:11" ht="12" hidden="1" customHeight="1" x14ac:dyDescent="0.2">
      <c r="B24286" s="88"/>
      <c r="C24286" s="88"/>
      <c r="D24286" s="88"/>
      <c r="E24286" s="88"/>
      <c r="F24286" s="88"/>
      <c r="G24286" s="88"/>
      <c r="H24286" s="88"/>
      <c r="I24286" s="88"/>
      <c r="J24286" s="88"/>
      <c r="K24286" s="88"/>
    </row>
    <row r="24287" spans="2:11" ht="12" hidden="1" customHeight="1" x14ac:dyDescent="0.2">
      <c r="B24287" s="88"/>
      <c r="C24287" s="88"/>
      <c r="D24287" s="88"/>
      <c r="E24287" s="88"/>
      <c r="F24287" s="88"/>
      <c r="G24287" s="88"/>
      <c r="H24287" s="88"/>
      <c r="I24287" s="88"/>
      <c r="J24287" s="88"/>
      <c r="K24287" s="88"/>
    </row>
    <row r="24288" spans="2:11" ht="12" hidden="1" customHeight="1" x14ac:dyDescent="0.2">
      <c r="B24288" s="88"/>
      <c r="C24288" s="88"/>
      <c r="D24288" s="88"/>
      <c r="E24288" s="88"/>
      <c r="F24288" s="88"/>
      <c r="G24288" s="88"/>
      <c r="H24288" s="88"/>
      <c r="I24288" s="88"/>
      <c r="J24288" s="88"/>
      <c r="K24288" s="88"/>
    </row>
    <row r="24289" spans="2:11" ht="12" hidden="1" customHeight="1" x14ac:dyDescent="0.2">
      <c r="B24289" s="88"/>
      <c r="C24289" s="88"/>
      <c r="D24289" s="88"/>
      <c r="E24289" s="88"/>
      <c r="F24289" s="88"/>
      <c r="G24289" s="88"/>
      <c r="H24289" s="88"/>
      <c r="I24289" s="88"/>
      <c r="J24289" s="88"/>
      <c r="K24289" s="88"/>
    </row>
    <row r="24290" spans="2:11" ht="12" hidden="1" customHeight="1" x14ac:dyDescent="0.2">
      <c r="B24290" s="88"/>
      <c r="C24290" s="88"/>
      <c r="D24290" s="88"/>
      <c r="E24290" s="88"/>
      <c r="F24290" s="88"/>
      <c r="G24290" s="88"/>
      <c r="H24290" s="88"/>
      <c r="I24290" s="88"/>
      <c r="J24290" s="88"/>
      <c r="K24290" s="88"/>
    </row>
    <row r="24291" spans="2:11" ht="12" hidden="1" customHeight="1" x14ac:dyDescent="0.2">
      <c r="B24291" s="88"/>
      <c r="C24291" s="88"/>
      <c r="D24291" s="88"/>
      <c r="E24291" s="88"/>
      <c r="F24291" s="88"/>
      <c r="G24291" s="88"/>
      <c r="H24291" s="88"/>
      <c r="I24291" s="88"/>
      <c r="J24291" s="88"/>
      <c r="K24291" s="88"/>
    </row>
    <row r="24292" spans="2:11" ht="12" hidden="1" customHeight="1" x14ac:dyDescent="0.2">
      <c r="B24292" s="88"/>
      <c r="C24292" s="88"/>
      <c r="D24292" s="88"/>
      <c r="E24292" s="88"/>
      <c r="F24292" s="88"/>
      <c r="G24292" s="88"/>
      <c r="H24292" s="88"/>
      <c r="I24292" s="88"/>
      <c r="J24292" s="88"/>
      <c r="K24292" s="88"/>
    </row>
    <row r="24293" spans="2:11" ht="12" hidden="1" customHeight="1" x14ac:dyDescent="0.2">
      <c r="B24293" s="88"/>
      <c r="C24293" s="88"/>
      <c r="D24293" s="88"/>
      <c r="E24293" s="88"/>
      <c r="F24293" s="88"/>
      <c r="G24293" s="88"/>
      <c r="H24293" s="88"/>
      <c r="I24293" s="88"/>
      <c r="J24293" s="88"/>
      <c r="K24293" s="88"/>
    </row>
    <row r="24294" spans="2:11" ht="12" hidden="1" customHeight="1" x14ac:dyDescent="0.2">
      <c r="B24294" s="88"/>
      <c r="C24294" s="88"/>
      <c r="D24294" s="88"/>
      <c r="E24294" s="88"/>
      <c r="F24294" s="88"/>
      <c r="G24294" s="88"/>
      <c r="H24294" s="88"/>
      <c r="I24294" s="88"/>
      <c r="J24294" s="88"/>
      <c r="K24294" s="88"/>
    </row>
    <row r="24295" spans="2:11" ht="12" hidden="1" customHeight="1" x14ac:dyDescent="0.2">
      <c r="B24295" s="88"/>
      <c r="C24295" s="88"/>
      <c r="D24295" s="88"/>
      <c r="E24295" s="88"/>
      <c r="F24295" s="88"/>
      <c r="G24295" s="88"/>
      <c r="H24295" s="88"/>
      <c r="I24295" s="88"/>
      <c r="J24295" s="88"/>
      <c r="K24295" s="88"/>
    </row>
    <row r="24296" spans="2:11" ht="12" hidden="1" customHeight="1" x14ac:dyDescent="0.2">
      <c r="B24296" s="88"/>
      <c r="C24296" s="88"/>
      <c r="D24296" s="88"/>
      <c r="E24296" s="88"/>
      <c r="F24296" s="88"/>
      <c r="G24296" s="88"/>
      <c r="H24296" s="88"/>
      <c r="I24296" s="88"/>
      <c r="J24296" s="88"/>
      <c r="K24296" s="88"/>
    </row>
    <row r="24297" spans="2:11" ht="12" hidden="1" customHeight="1" x14ac:dyDescent="0.2">
      <c r="B24297" s="88"/>
      <c r="C24297" s="88"/>
      <c r="D24297" s="88"/>
      <c r="E24297" s="88"/>
      <c r="F24297" s="88"/>
      <c r="G24297" s="88"/>
      <c r="H24297" s="88"/>
      <c r="I24297" s="88"/>
      <c r="J24297" s="88"/>
      <c r="K24297" s="88"/>
    </row>
    <row r="24298" spans="2:11" ht="12" hidden="1" customHeight="1" x14ac:dyDescent="0.2">
      <c r="B24298" s="88"/>
      <c r="C24298" s="88"/>
      <c r="D24298" s="88"/>
      <c r="E24298" s="88"/>
      <c r="F24298" s="88"/>
      <c r="G24298" s="88"/>
      <c r="H24298" s="88"/>
      <c r="I24298" s="88"/>
      <c r="J24298" s="88"/>
      <c r="K24298" s="88"/>
    </row>
    <row r="24299" spans="2:11" ht="12" hidden="1" customHeight="1" x14ac:dyDescent="0.2">
      <c r="B24299" s="88"/>
      <c r="C24299" s="88"/>
      <c r="D24299" s="88"/>
      <c r="E24299" s="88"/>
      <c r="F24299" s="88"/>
      <c r="G24299" s="88"/>
      <c r="H24299" s="88"/>
      <c r="I24299" s="88"/>
      <c r="J24299" s="88"/>
      <c r="K24299" s="88"/>
    </row>
    <row r="24300" spans="2:11" ht="12" hidden="1" customHeight="1" x14ac:dyDescent="0.2">
      <c r="B24300" s="88"/>
      <c r="C24300" s="88"/>
      <c r="D24300" s="88"/>
      <c r="E24300" s="88"/>
      <c r="F24300" s="88"/>
      <c r="G24300" s="88"/>
      <c r="H24300" s="88"/>
      <c r="I24300" s="88"/>
      <c r="J24300" s="88"/>
      <c r="K24300" s="88"/>
    </row>
    <row r="24301" spans="2:11" ht="12" hidden="1" customHeight="1" x14ac:dyDescent="0.2">
      <c r="B24301" s="88"/>
      <c r="C24301" s="88"/>
      <c r="D24301" s="88"/>
      <c r="E24301" s="88"/>
      <c r="F24301" s="88"/>
      <c r="G24301" s="88"/>
      <c r="H24301" s="88"/>
      <c r="I24301" s="88"/>
      <c r="J24301" s="88"/>
      <c r="K24301" s="88"/>
    </row>
    <row r="24302" spans="2:11" ht="12" hidden="1" customHeight="1" x14ac:dyDescent="0.2">
      <c r="B24302" s="88"/>
      <c r="C24302" s="88"/>
      <c r="D24302" s="88"/>
      <c r="E24302" s="88"/>
      <c r="F24302" s="88"/>
      <c r="G24302" s="88"/>
      <c r="H24302" s="88"/>
      <c r="I24302" s="88"/>
      <c r="J24302" s="88"/>
      <c r="K24302" s="88"/>
    </row>
    <row r="24303" spans="2:11" ht="12" hidden="1" customHeight="1" x14ac:dyDescent="0.2">
      <c r="B24303" s="88"/>
      <c r="C24303" s="88"/>
      <c r="D24303" s="88"/>
      <c r="E24303" s="88"/>
      <c r="F24303" s="88"/>
      <c r="G24303" s="88"/>
      <c r="H24303" s="88"/>
      <c r="I24303" s="88"/>
      <c r="J24303" s="88"/>
      <c r="K24303" s="88"/>
    </row>
    <row r="24304" spans="2:11" ht="12" hidden="1" customHeight="1" x14ac:dyDescent="0.2">
      <c r="B24304" s="88"/>
      <c r="C24304" s="88"/>
      <c r="D24304" s="88"/>
      <c r="E24304" s="88"/>
      <c r="F24304" s="88"/>
      <c r="G24304" s="88"/>
      <c r="H24304" s="88"/>
      <c r="I24304" s="88"/>
      <c r="J24304" s="88"/>
      <c r="K24304" s="88"/>
    </row>
    <row r="24305" spans="2:11" ht="12" hidden="1" customHeight="1" x14ac:dyDescent="0.2">
      <c r="B24305" s="88"/>
      <c r="C24305" s="88"/>
      <c r="D24305" s="88"/>
      <c r="E24305" s="88"/>
      <c r="F24305" s="88"/>
      <c r="G24305" s="88"/>
      <c r="H24305" s="88"/>
      <c r="I24305" s="88"/>
      <c r="J24305" s="88"/>
      <c r="K24305" s="88"/>
    </row>
    <row r="24306" spans="2:11" ht="12" hidden="1" customHeight="1" x14ac:dyDescent="0.2">
      <c r="B24306" s="88"/>
      <c r="C24306" s="88"/>
      <c r="D24306" s="88"/>
      <c r="E24306" s="88"/>
      <c r="F24306" s="88"/>
      <c r="G24306" s="88"/>
      <c r="H24306" s="88"/>
      <c r="I24306" s="88"/>
      <c r="J24306" s="88"/>
      <c r="K24306" s="88"/>
    </row>
    <row r="24307" spans="2:11" ht="12" hidden="1" customHeight="1" x14ac:dyDescent="0.2">
      <c r="B24307" s="88"/>
      <c r="C24307" s="88"/>
      <c r="D24307" s="88"/>
      <c r="E24307" s="88"/>
      <c r="F24307" s="88"/>
      <c r="G24307" s="88"/>
      <c r="H24307" s="88"/>
      <c r="I24307" s="88"/>
      <c r="J24307" s="88"/>
      <c r="K24307" s="88"/>
    </row>
    <row r="24308" spans="2:11" ht="12" hidden="1" customHeight="1" x14ac:dyDescent="0.2">
      <c r="B24308" s="88"/>
      <c r="C24308" s="88"/>
      <c r="D24308" s="88"/>
      <c r="E24308" s="88"/>
      <c r="F24308" s="88"/>
      <c r="G24308" s="88"/>
      <c r="H24308" s="88"/>
      <c r="I24308" s="88"/>
      <c r="J24308" s="88"/>
      <c r="K24308" s="88"/>
    </row>
    <row r="24309" spans="2:11" ht="12" hidden="1" customHeight="1" x14ac:dyDescent="0.2">
      <c r="B24309" s="88"/>
      <c r="C24309" s="88"/>
      <c r="D24309" s="88"/>
      <c r="E24309" s="88"/>
      <c r="F24309" s="88"/>
      <c r="G24309" s="88"/>
      <c r="H24309" s="88"/>
      <c r="I24309" s="88"/>
      <c r="J24309" s="88"/>
      <c r="K24309" s="88"/>
    </row>
    <row r="24310" spans="2:11" ht="12" hidden="1" customHeight="1" x14ac:dyDescent="0.2">
      <c r="B24310" s="88"/>
      <c r="C24310" s="88"/>
      <c r="D24310" s="88"/>
      <c r="E24310" s="88"/>
      <c r="F24310" s="88"/>
      <c r="G24310" s="88"/>
      <c r="H24310" s="88"/>
      <c r="I24310" s="88"/>
      <c r="J24310" s="88"/>
      <c r="K24310" s="88"/>
    </row>
    <row r="24311" spans="2:11" ht="12" hidden="1" customHeight="1" x14ac:dyDescent="0.2">
      <c r="B24311" s="88"/>
      <c r="C24311" s="88"/>
      <c r="D24311" s="88"/>
      <c r="E24311" s="88"/>
      <c r="F24311" s="88"/>
      <c r="G24311" s="88"/>
      <c r="H24311" s="88"/>
      <c r="I24311" s="88"/>
      <c r="J24311" s="88"/>
      <c r="K24311" s="88"/>
    </row>
    <row r="24312" spans="2:11" ht="12" hidden="1" customHeight="1" x14ac:dyDescent="0.2">
      <c r="B24312" s="88"/>
      <c r="C24312" s="88"/>
      <c r="D24312" s="88"/>
      <c r="E24312" s="88"/>
      <c r="F24312" s="88"/>
      <c r="G24312" s="88"/>
      <c r="H24312" s="88"/>
      <c r="I24312" s="88"/>
      <c r="J24312" s="88"/>
      <c r="K24312" s="88"/>
    </row>
    <row r="24313" spans="2:11" ht="12" hidden="1" customHeight="1" x14ac:dyDescent="0.2">
      <c r="B24313" s="88"/>
      <c r="C24313" s="88"/>
      <c r="D24313" s="88"/>
      <c r="E24313" s="88"/>
      <c r="F24313" s="88"/>
      <c r="G24313" s="88"/>
      <c r="H24313" s="88"/>
      <c r="I24313" s="88"/>
      <c r="J24313" s="88"/>
      <c r="K24313" s="88"/>
    </row>
    <row r="24314" spans="2:11" ht="12" hidden="1" customHeight="1" x14ac:dyDescent="0.2">
      <c r="B24314" s="88"/>
      <c r="C24314" s="88"/>
      <c r="D24314" s="88"/>
      <c r="E24314" s="88"/>
      <c r="F24314" s="88"/>
      <c r="G24314" s="88"/>
      <c r="H24314" s="88"/>
      <c r="I24314" s="88"/>
      <c r="J24314" s="88"/>
      <c r="K24314" s="88"/>
    </row>
    <row r="24315" spans="2:11" ht="12" hidden="1" customHeight="1" x14ac:dyDescent="0.2">
      <c r="B24315" s="88"/>
      <c r="C24315" s="88"/>
      <c r="D24315" s="88"/>
      <c r="E24315" s="88"/>
      <c r="F24315" s="88"/>
      <c r="G24315" s="88"/>
      <c r="H24315" s="88"/>
      <c r="I24315" s="88"/>
      <c r="J24315" s="88"/>
      <c r="K24315" s="88"/>
    </row>
    <row r="24316" spans="2:11" ht="12" hidden="1" customHeight="1" x14ac:dyDescent="0.2">
      <c r="B24316" s="88"/>
      <c r="C24316" s="88"/>
      <c r="D24316" s="88"/>
      <c r="E24316" s="88"/>
      <c r="F24316" s="88"/>
      <c r="G24316" s="88"/>
      <c r="H24316" s="88"/>
      <c r="I24316" s="88"/>
      <c r="J24316" s="88"/>
      <c r="K24316" s="88"/>
    </row>
    <row r="24317" spans="2:11" ht="12" hidden="1" customHeight="1" x14ac:dyDescent="0.2">
      <c r="B24317" s="88"/>
      <c r="C24317" s="88"/>
      <c r="D24317" s="88"/>
      <c r="E24317" s="88"/>
      <c r="F24317" s="88"/>
      <c r="G24317" s="88"/>
      <c r="H24317" s="88"/>
      <c r="I24317" s="88"/>
      <c r="J24317" s="88"/>
      <c r="K24317" s="88"/>
    </row>
    <row r="24318" spans="2:11" ht="12" hidden="1" customHeight="1" x14ac:dyDescent="0.2">
      <c r="B24318" s="88"/>
      <c r="C24318" s="88"/>
      <c r="D24318" s="88"/>
      <c r="E24318" s="88"/>
      <c r="F24318" s="88"/>
      <c r="G24318" s="88"/>
      <c r="H24318" s="88"/>
      <c r="I24318" s="88"/>
      <c r="J24318" s="88"/>
      <c r="K24318" s="88"/>
    </row>
    <row r="24319" spans="2:11" ht="12" hidden="1" customHeight="1" x14ac:dyDescent="0.2">
      <c r="B24319" s="88"/>
      <c r="C24319" s="88"/>
      <c r="D24319" s="88"/>
      <c r="E24319" s="88"/>
      <c r="F24319" s="88"/>
      <c r="G24319" s="88"/>
      <c r="H24319" s="88"/>
      <c r="I24319" s="88"/>
      <c r="J24319" s="88"/>
      <c r="K24319" s="88"/>
    </row>
    <row r="24320" spans="2:11" ht="12" hidden="1" customHeight="1" x14ac:dyDescent="0.2">
      <c r="B24320" s="88"/>
      <c r="C24320" s="88"/>
      <c r="D24320" s="88"/>
      <c r="E24320" s="88"/>
      <c r="F24320" s="88"/>
      <c r="G24320" s="88"/>
      <c r="H24320" s="88"/>
      <c r="I24320" s="88"/>
      <c r="J24320" s="88"/>
      <c r="K24320" s="88"/>
    </row>
    <row r="24321" spans="2:11" ht="12" hidden="1" customHeight="1" x14ac:dyDescent="0.2">
      <c r="B24321" s="88"/>
      <c r="C24321" s="88"/>
      <c r="D24321" s="88"/>
      <c r="E24321" s="88"/>
      <c r="F24321" s="88"/>
      <c r="G24321" s="88"/>
      <c r="H24321" s="88"/>
      <c r="I24321" s="88"/>
      <c r="J24321" s="88"/>
      <c r="K24321" s="88"/>
    </row>
    <row r="24322" spans="2:11" ht="12" hidden="1" customHeight="1" x14ac:dyDescent="0.2">
      <c r="B24322" s="88"/>
      <c r="C24322" s="88"/>
      <c r="D24322" s="88"/>
      <c r="E24322" s="88"/>
      <c r="F24322" s="88"/>
      <c r="G24322" s="88"/>
      <c r="H24322" s="88"/>
      <c r="I24322" s="88"/>
      <c r="J24322" s="88"/>
      <c r="K24322" s="88"/>
    </row>
    <row r="24323" spans="2:11" ht="12" hidden="1" customHeight="1" x14ac:dyDescent="0.2">
      <c r="B24323" s="88"/>
      <c r="C24323" s="88"/>
      <c r="D24323" s="88"/>
      <c r="E24323" s="88"/>
      <c r="F24323" s="88"/>
      <c r="G24323" s="88"/>
      <c r="H24323" s="88"/>
      <c r="I24323" s="88"/>
      <c r="J24323" s="88"/>
      <c r="K24323" s="88"/>
    </row>
    <row r="24324" spans="2:11" ht="12" hidden="1" customHeight="1" x14ac:dyDescent="0.2">
      <c r="B24324" s="88"/>
      <c r="C24324" s="88"/>
      <c r="D24324" s="88"/>
      <c r="E24324" s="88"/>
      <c r="F24324" s="88"/>
      <c r="G24324" s="88"/>
      <c r="H24324" s="88"/>
      <c r="I24324" s="88"/>
      <c r="J24324" s="88"/>
      <c r="K24324" s="88"/>
    </row>
    <row r="24325" spans="2:11" ht="12" hidden="1" customHeight="1" x14ac:dyDescent="0.2">
      <c r="B24325" s="88"/>
      <c r="C24325" s="88"/>
      <c r="D24325" s="88"/>
      <c r="E24325" s="88"/>
      <c r="F24325" s="88"/>
      <c r="G24325" s="88"/>
      <c r="H24325" s="88"/>
      <c r="I24325" s="88"/>
      <c r="J24325" s="88"/>
      <c r="K24325" s="88"/>
    </row>
    <row r="24326" spans="2:11" ht="12" hidden="1" customHeight="1" x14ac:dyDescent="0.2">
      <c r="B24326" s="88"/>
      <c r="C24326" s="88"/>
      <c r="D24326" s="88"/>
      <c r="E24326" s="88"/>
      <c r="F24326" s="88"/>
      <c r="G24326" s="88"/>
      <c r="H24326" s="88"/>
      <c r="I24326" s="88"/>
      <c r="J24326" s="88"/>
      <c r="K24326" s="88"/>
    </row>
    <row r="24327" spans="2:11" ht="12" hidden="1" customHeight="1" x14ac:dyDescent="0.2">
      <c r="B24327" s="88"/>
      <c r="C24327" s="88"/>
      <c r="D24327" s="88"/>
      <c r="E24327" s="88"/>
      <c r="F24327" s="88"/>
      <c r="G24327" s="88"/>
      <c r="H24327" s="88"/>
      <c r="I24327" s="88"/>
      <c r="J24327" s="88"/>
      <c r="K24327" s="88"/>
    </row>
    <row r="24328" spans="2:11" ht="12" hidden="1" customHeight="1" x14ac:dyDescent="0.2">
      <c r="B24328" s="88"/>
      <c r="C24328" s="88"/>
      <c r="D24328" s="88"/>
      <c r="E24328" s="88"/>
      <c r="F24328" s="88"/>
      <c r="G24328" s="88"/>
      <c r="H24328" s="88"/>
      <c r="I24328" s="88"/>
      <c r="J24328" s="88"/>
      <c r="K24328" s="88"/>
    </row>
    <row r="24329" spans="2:11" ht="12" hidden="1" customHeight="1" x14ac:dyDescent="0.2">
      <c r="B24329" s="88"/>
      <c r="C24329" s="88"/>
      <c r="D24329" s="88"/>
      <c r="E24329" s="88"/>
      <c r="F24329" s="88"/>
      <c r="G24329" s="88"/>
      <c r="H24329" s="88"/>
      <c r="I24329" s="88"/>
      <c r="J24329" s="88"/>
      <c r="K24329" s="88"/>
    </row>
    <row r="24330" spans="2:11" ht="12" hidden="1" customHeight="1" x14ac:dyDescent="0.2">
      <c r="B24330" s="88"/>
      <c r="C24330" s="88"/>
      <c r="D24330" s="88"/>
      <c r="E24330" s="88"/>
      <c r="F24330" s="88"/>
      <c r="G24330" s="88"/>
      <c r="H24330" s="88"/>
      <c r="I24330" s="88"/>
      <c r="J24330" s="88"/>
      <c r="K24330" s="88"/>
    </row>
    <row r="24331" spans="2:11" ht="12" hidden="1" customHeight="1" x14ac:dyDescent="0.2">
      <c r="B24331" s="88"/>
      <c r="C24331" s="88"/>
      <c r="D24331" s="88"/>
      <c r="E24331" s="88"/>
      <c r="F24331" s="88"/>
      <c r="G24331" s="88"/>
      <c r="H24331" s="88"/>
      <c r="I24331" s="88"/>
      <c r="J24331" s="88"/>
      <c r="K24331" s="88"/>
    </row>
    <row r="24332" spans="2:11" ht="12" hidden="1" customHeight="1" x14ac:dyDescent="0.2">
      <c r="B24332" s="88"/>
      <c r="C24332" s="88"/>
      <c r="D24332" s="88"/>
      <c r="E24332" s="88"/>
      <c r="F24332" s="88"/>
      <c r="G24332" s="88"/>
      <c r="H24332" s="88"/>
      <c r="I24332" s="88"/>
      <c r="J24332" s="88"/>
      <c r="K24332" s="88"/>
    </row>
    <row r="24333" spans="2:11" ht="12" hidden="1" customHeight="1" x14ac:dyDescent="0.2">
      <c r="B24333" s="88"/>
      <c r="C24333" s="88"/>
      <c r="D24333" s="88"/>
      <c r="E24333" s="88"/>
      <c r="F24333" s="88"/>
      <c r="G24333" s="88"/>
      <c r="H24333" s="88"/>
      <c r="I24333" s="88"/>
      <c r="J24333" s="88"/>
      <c r="K24333" s="88"/>
    </row>
    <row r="24334" spans="2:11" ht="12" hidden="1" customHeight="1" x14ac:dyDescent="0.2">
      <c r="B24334" s="88"/>
      <c r="C24334" s="88"/>
      <c r="D24334" s="88"/>
      <c r="E24334" s="88"/>
      <c r="F24334" s="88"/>
      <c r="G24334" s="88"/>
      <c r="H24334" s="88"/>
      <c r="I24334" s="88"/>
      <c r="J24334" s="88"/>
      <c r="K24334" s="88"/>
    </row>
    <row r="24335" spans="2:11" ht="12" hidden="1" customHeight="1" x14ac:dyDescent="0.2">
      <c r="B24335" s="88"/>
      <c r="C24335" s="88"/>
      <c r="D24335" s="88"/>
      <c r="E24335" s="88"/>
      <c r="F24335" s="88"/>
      <c r="G24335" s="88"/>
      <c r="H24335" s="88"/>
      <c r="I24335" s="88"/>
      <c r="J24335" s="88"/>
      <c r="K24335" s="88"/>
    </row>
    <row r="24336" spans="2:11" ht="12" hidden="1" customHeight="1" x14ac:dyDescent="0.2">
      <c r="B24336" s="88"/>
      <c r="C24336" s="88"/>
      <c r="D24336" s="88"/>
      <c r="E24336" s="88"/>
      <c r="F24336" s="88"/>
      <c r="G24336" s="88"/>
      <c r="H24336" s="88"/>
      <c r="I24336" s="88"/>
      <c r="J24336" s="88"/>
      <c r="K24336" s="88"/>
    </row>
    <row r="24337" spans="2:11" ht="12" hidden="1" customHeight="1" x14ac:dyDescent="0.2">
      <c r="B24337" s="88"/>
      <c r="C24337" s="88"/>
      <c r="D24337" s="88"/>
      <c r="E24337" s="88"/>
      <c r="F24337" s="88"/>
      <c r="G24337" s="88"/>
      <c r="H24337" s="88"/>
      <c r="I24337" s="88"/>
      <c r="J24337" s="88"/>
      <c r="K24337" s="88"/>
    </row>
    <row r="24338" spans="2:11" ht="12" hidden="1" customHeight="1" x14ac:dyDescent="0.2">
      <c r="B24338" s="88"/>
      <c r="C24338" s="88"/>
      <c r="D24338" s="88"/>
      <c r="E24338" s="88"/>
      <c r="F24338" s="88"/>
      <c r="G24338" s="88"/>
      <c r="H24338" s="88"/>
      <c r="I24338" s="88"/>
      <c r="J24338" s="88"/>
      <c r="K24338" s="88"/>
    </row>
    <row r="24339" spans="2:11" ht="12" hidden="1" customHeight="1" x14ac:dyDescent="0.2">
      <c r="B24339" s="88"/>
      <c r="C24339" s="88"/>
      <c r="D24339" s="88"/>
      <c r="E24339" s="88"/>
      <c r="F24339" s="88"/>
      <c r="G24339" s="88"/>
      <c r="H24339" s="88"/>
      <c r="I24339" s="88"/>
      <c r="J24339" s="88"/>
      <c r="K24339" s="88"/>
    </row>
    <row r="24340" spans="2:11" ht="12" hidden="1" customHeight="1" x14ac:dyDescent="0.2">
      <c r="B24340" s="88"/>
      <c r="C24340" s="88"/>
      <c r="D24340" s="88"/>
      <c r="E24340" s="88"/>
      <c r="F24340" s="88"/>
      <c r="G24340" s="88"/>
      <c r="H24340" s="88"/>
      <c r="I24340" s="88"/>
      <c r="J24340" s="88"/>
      <c r="K24340" s="88"/>
    </row>
    <row r="24341" spans="2:11" ht="12" hidden="1" customHeight="1" x14ac:dyDescent="0.2">
      <c r="B24341" s="88"/>
      <c r="C24341" s="88"/>
      <c r="D24341" s="88"/>
      <c r="E24341" s="88"/>
      <c r="F24341" s="88"/>
      <c r="G24341" s="88"/>
      <c r="H24341" s="88"/>
      <c r="I24341" s="88"/>
      <c r="J24341" s="88"/>
      <c r="K24341" s="88"/>
    </row>
    <row r="24342" spans="2:11" ht="12" hidden="1" customHeight="1" x14ac:dyDescent="0.2">
      <c r="B24342" s="88"/>
      <c r="C24342" s="88"/>
      <c r="D24342" s="88"/>
      <c r="E24342" s="88"/>
      <c r="F24342" s="88"/>
      <c r="G24342" s="88"/>
      <c r="H24342" s="88"/>
      <c r="I24342" s="88"/>
      <c r="J24342" s="88"/>
      <c r="K24342" s="88"/>
    </row>
    <row r="24343" spans="2:11" ht="12" hidden="1" customHeight="1" x14ac:dyDescent="0.2">
      <c r="B24343" s="88"/>
      <c r="C24343" s="88"/>
      <c r="D24343" s="88"/>
      <c r="E24343" s="88"/>
      <c r="F24343" s="88"/>
      <c r="G24343" s="88"/>
      <c r="H24343" s="88"/>
      <c r="I24343" s="88"/>
      <c r="J24343" s="88"/>
      <c r="K24343" s="88"/>
    </row>
    <row r="24344" spans="2:11" ht="12" hidden="1" customHeight="1" x14ac:dyDescent="0.2">
      <c r="B24344" s="88"/>
      <c r="C24344" s="88"/>
      <c r="D24344" s="88"/>
      <c r="E24344" s="88"/>
      <c r="F24344" s="88"/>
      <c r="G24344" s="88"/>
      <c r="H24344" s="88"/>
      <c r="I24344" s="88"/>
      <c r="J24344" s="88"/>
      <c r="K24344" s="88"/>
    </row>
    <row r="24345" spans="2:11" ht="12" hidden="1" customHeight="1" x14ac:dyDescent="0.2">
      <c r="B24345" s="88"/>
      <c r="C24345" s="88"/>
      <c r="D24345" s="88"/>
      <c r="E24345" s="88"/>
      <c r="F24345" s="88"/>
      <c r="G24345" s="88"/>
      <c r="H24345" s="88"/>
      <c r="I24345" s="88"/>
      <c r="J24345" s="88"/>
      <c r="K24345" s="88"/>
    </row>
    <row r="24346" spans="2:11" ht="12" hidden="1" customHeight="1" x14ac:dyDescent="0.2">
      <c r="B24346" s="88"/>
      <c r="C24346" s="88"/>
      <c r="D24346" s="88"/>
      <c r="E24346" s="88"/>
      <c r="F24346" s="88"/>
      <c r="G24346" s="88"/>
      <c r="H24346" s="88"/>
      <c r="I24346" s="88"/>
      <c r="J24346" s="88"/>
      <c r="K24346" s="88"/>
    </row>
    <row r="24347" spans="2:11" ht="12" hidden="1" customHeight="1" x14ac:dyDescent="0.2">
      <c r="B24347" s="88"/>
      <c r="C24347" s="88"/>
      <c r="D24347" s="88"/>
      <c r="E24347" s="88"/>
      <c r="F24347" s="88"/>
      <c r="G24347" s="88"/>
      <c r="H24347" s="88"/>
      <c r="I24347" s="88"/>
      <c r="J24347" s="88"/>
      <c r="K24347" s="88"/>
    </row>
    <row r="24348" spans="2:11" ht="12" hidden="1" customHeight="1" x14ac:dyDescent="0.2">
      <c r="B24348" s="88"/>
      <c r="C24348" s="88"/>
      <c r="D24348" s="88"/>
      <c r="E24348" s="88"/>
      <c r="F24348" s="88"/>
      <c r="G24348" s="88"/>
      <c r="H24348" s="88"/>
      <c r="I24348" s="88"/>
      <c r="J24348" s="88"/>
      <c r="K24348" s="88"/>
    </row>
    <row r="24349" spans="2:11" ht="12" hidden="1" customHeight="1" x14ac:dyDescent="0.2">
      <c r="B24349" s="88"/>
      <c r="C24349" s="88"/>
      <c r="D24349" s="88"/>
      <c r="E24349" s="88"/>
      <c r="F24349" s="88"/>
      <c r="G24349" s="88"/>
      <c r="H24349" s="88"/>
      <c r="I24349" s="88"/>
      <c r="J24349" s="88"/>
      <c r="K24349" s="88"/>
    </row>
    <row r="24350" spans="2:11" ht="12" hidden="1" customHeight="1" x14ac:dyDescent="0.2">
      <c r="B24350" s="88"/>
      <c r="C24350" s="88"/>
      <c r="D24350" s="88"/>
      <c r="E24350" s="88"/>
      <c r="F24350" s="88"/>
      <c r="G24350" s="88"/>
      <c r="H24350" s="88"/>
      <c r="I24350" s="88"/>
      <c r="J24350" s="88"/>
      <c r="K24350" s="88"/>
    </row>
    <row r="24351" spans="2:11" ht="12" hidden="1" customHeight="1" x14ac:dyDescent="0.2">
      <c r="B24351" s="88"/>
      <c r="C24351" s="88"/>
      <c r="D24351" s="88"/>
      <c r="E24351" s="88"/>
      <c r="F24351" s="88"/>
      <c r="G24351" s="88"/>
      <c r="H24351" s="88"/>
      <c r="I24351" s="88"/>
      <c r="J24351" s="88"/>
      <c r="K24351" s="88"/>
    </row>
    <row r="24352" spans="2:11" ht="12" hidden="1" customHeight="1" x14ac:dyDescent="0.2">
      <c r="B24352" s="88"/>
      <c r="C24352" s="88"/>
      <c r="D24352" s="88"/>
      <c r="E24352" s="88"/>
      <c r="F24352" s="88"/>
      <c r="G24352" s="88"/>
      <c r="H24352" s="88"/>
      <c r="I24352" s="88"/>
      <c r="J24352" s="88"/>
      <c r="K24352" s="88"/>
    </row>
    <row r="24353" spans="2:11" ht="12" hidden="1" customHeight="1" x14ac:dyDescent="0.2">
      <c r="B24353" s="88"/>
      <c r="C24353" s="88"/>
      <c r="D24353" s="88"/>
      <c r="E24353" s="88"/>
      <c r="F24353" s="88"/>
      <c r="G24353" s="88"/>
      <c r="H24353" s="88"/>
      <c r="I24353" s="88"/>
      <c r="J24353" s="88"/>
      <c r="K24353" s="88"/>
    </row>
    <row r="24354" spans="2:11" ht="12" hidden="1" customHeight="1" x14ac:dyDescent="0.2">
      <c r="B24354" s="88"/>
      <c r="C24354" s="88"/>
      <c r="D24354" s="88"/>
      <c r="E24354" s="88"/>
      <c r="F24354" s="88"/>
      <c r="G24354" s="88"/>
      <c r="H24354" s="88"/>
      <c r="I24354" s="88"/>
      <c r="J24354" s="88"/>
      <c r="K24354" s="88"/>
    </row>
    <row r="24355" spans="2:11" ht="12" hidden="1" customHeight="1" x14ac:dyDescent="0.2">
      <c r="B24355" s="88"/>
      <c r="C24355" s="88"/>
      <c r="D24355" s="88"/>
      <c r="E24355" s="88"/>
      <c r="F24355" s="88"/>
      <c r="G24355" s="88"/>
      <c r="H24355" s="88"/>
      <c r="I24355" s="88"/>
      <c r="J24355" s="88"/>
      <c r="K24355" s="88"/>
    </row>
    <row r="24356" spans="2:11" ht="12" hidden="1" customHeight="1" x14ac:dyDescent="0.2">
      <c r="B24356" s="88"/>
      <c r="C24356" s="88"/>
      <c r="D24356" s="88"/>
      <c r="E24356" s="88"/>
      <c r="F24356" s="88"/>
      <c r="G24356" s="88"/>
      <c r="H24356" s="88"/>
      <c r="I24356" s="88"/>
      <c r="J24356" s="88"/>
      <c r="K24356" s="88"/>
    </row>
    <row r="24357" spans="2:11" ht="12" hidden="1" customHeight="1" x14ac:dyDescent="0.2">
      <c r="B24357" s="88"/>
      <c r="C24357" s="88"/>
      <c r="D24357" s="88"/>
      <c r="E24357" s="88"/>
      <c r="F24357" s="88"/>
      <c r="G24357" s="88"/>
      <c r="H24357" s="88"/>
      <c r="I24357" s="88"/>
      <c r="J24357" s="88"/>
      <c r="K24357" s="88"/>
    </row>
    <row r="24358" spans="2:11" ht="12" hidden="1" customHeight="1" x14ac:dyDescent="0.2">
      <c r="B24358" s="88"/>
      <c r="C24358" s="88"/>
      <c r="D24358" s="88"/>
      <c r="E24358" s="88"/>
      <c r="F24358" s="88"/>
      <c r="G24358" s="88"/>
      <c r="H24358" s="88"/>
      <c r="I24358" s="88"/>
      <c r="J24358" s="88"/>
      <c r="K24358" s="88"/>
    </row>
    <row r="24359" spans="2:11" ht="12" hidden="1" customHeight="1" x14ac:dyDescent="0.2">
      <c r="B24359" s="88"/>
      <c r="C24359" s="88"/>
      <c r="D24359" s="88"/>
      <c r="E24359" s="88"/>
      <c r="F24359" s="88"/>
      <c r="G24359" s="88"/>
      <c r="H24359" s="88"/>
      <c r="I24359" s="88"/>
      <c r="J24359" s="88"/>
      <c r="K24359" s="88"/>
    </row>
    <row r="24360" spans="2:11" ht="12" hidden="1" customHeight="1" x14ac:dyDescent="0.2">
      <c r="B24360" s="88"/>
      <c r="C24360" s="88"/>
      <c r="D24360" s="88"/>
      <c r="E24360" s="88"/>
      <c r="F24360" s="88"/>
      <c r="G24360" s="88"/>
      <c r="H24360" s="88"/>
      <c r="I24360" s="88"/>
      <c r="J24360" s="88"/>
      <c r="K24360" s="88"/>
    </row>
    <row r="24361" spans="2:11" ht="12" hidden="1" customHeight="1" x14ac:dyDescent="0.2">
      <c r="B24361" s="88"/>
      <c r="C24361" s="88"/>
      <c r="D24361" s="88"/>
      <c r="E24361" s="88"/>
      <c r="F24361" s="88"/>
      <c r="G24361" s="88"/>
      <c r="H24361" s="88"/>
      <c r="I24361" s="88"/>
      <c r="J24361" s="88"/>
      <c r="K24361" s="88"/>
    </row>
    <row r="24362" spans="2:11" ht="12" hidden="1" customHeight="1" x14ac:dyDescent="0.2">
      <c r="B24362" s="88"/>
      <c r="C24362" s="88"/>
      <c r="D24362" s="88"/>
      <c r="E24362" s="88"/>
      <c r="F24362" s="88"/>
      <c r="G24362" s="88"/>
      <c r="H24362" s="88"/>
      <c r="I24362" s="88"/>
      <c r="J24362" s="88"/>
      <c r="K24362" s="88"/>
    </row>
    <row r="24363" spans="2:11" ht="12" hidden="1" customHeight="1" x14ac:dyDescent="0.2">
      <c r="B24363" s="88"/>
      <c r="C24363" s="88"/>
      <c r="D24363" s="88"/>
      <c r="E24363" s="88"/>
      <c r="F24363" s="88"/>
      <c r="G24363" s="88"/>
      <c r="H24363" s="88"/>
      <c r="I24363" s="88"/>
      <c r="J24363" s="88"/>
      <c r="K24363" s="88"/>
    </row>
    <row r="24364" spans="2:11" ht="12" hidden="1" customHeight="1" x14ac:dyDescent="0.2">
      <c r="B24364" s="88"/>
      <c r="C24364" s="88"/>
      <c r="D24364" s="88"/>
      <c r="E24364" s="88"/>
      <c r="F24364" s="88"/>
      <c r="G24364" s="88"/>
      <c r="H24364" s="88"/>
      <c r="I24364" s="88"/>
      <c r="J24364" s="88"/>
      <c r="K24364" s="88"/>
    </row>
    <row r="24365" spans="2:11" ht="12" hidden="1" customHeight="1" x14ac:dyDescent="0.2">
      <c r="B24365" s="88"/>
      <c r="C24365" s="88"/>
      <c r="D24365" s="88"/>
      <c r="E24365" s="88"/>
      <c r="F24365" s="88"/>
      <c r="G24365" s="88"/>
      <c r="H24365" s="88"/>
      <c r="I24365" s="88"/>
      <c r="J24365" s="88"/>
      <c r="K24365" s="88"/>
    </row>
    <row r="24366" spans="2:11" ht="12" hidden="1" customHeight="1" x14ac:dyDescent="0.2">
      <c r="B24366" s="88"/>
      <c r="C24366" s="88"/>
      <c r="D24366" s="88"/>
      <c r="E24366" s="88"/>
      <c r="F24366" s="88"/>
      <c r="G24366" s="88"/>
      <c r="H24366" s="88"/>
      <c r="I24366" s="88"/>
      <c r="J24366" s="88"/>
      <c r="K24366" s="88"/>
    </row>
    <row r="24367" spans="2:11" ht="12" hidden="1" customHeight="1" x14ac:dyDescent="0.2">
      <c r="B24367" s="88"/>
      <c r="C24367" s="88"/>
      <c r="D24367" s="88"/>
      <c r="E24367" s="88"/>
      <c r="F24367" s="88"/>
      <c r="G24367" s="88"/>
      <c r="H24367" s="88"/>
      <c r="I24367" s="88"/>
      <c r="J24367" s="88"/>
      <c r="K24367" s="88"/>
    </row>
    <row r="24368" spans="2:11" ht="12" hidden="1" customHeight="1" x14ac:dyDescent="0.2">
      <c r="B24368" s="88"/>
      <c r="C24368" s="88"/>
      <c r="D24368" s="88"/>
      <c r="E24368" s="88"/>
      <c r="F24368" s="88"/>
      <c r="G24368" s="88"/>
      <c r="H24368" s="88"/>
      <c r="I24368" s="88"/>
      <c r="J24368" s="88"/>
      <c r="K24368" s="88"/>
    </row>
    <row r="24369" spans="2:11" ht="12" hidden="1" customHeight="1" x14ac:dyDescent="0.2">
      <c r="B24369" s="88"/>
      <c r="C24369" s="88"/>
      <c r="D24369" s="88"/>
      <c r="E24369" s="88"/>
      <c r="F24369" s="88"/>
      <c r="G24369" s="88"/>
      <c r="H24369" s="88"/>
      <c r="I24369" s="88"/>
      <c r="J24369" s="88"/>
      <c r="K24369" s="88"/>
    </row>
    <row r="24370" spans="2:11" ht="12" hidden="1" customHeight="1" x14ac:dyDescent="0.2">
      <c r="B24370" s="88"/>
      <c r="C24370" s="88"/>
      <c r="D24370" s="88"/>
      <c r="E24370" s="88"/>
      <c r="F24370" s="88"/>
      <c r="G24370" s="88"/>
      <c r="H24370" s="88"/>
      <c r="I24370" s="88"/>
      <c r="J24370" s="88"/>
      <c r="K24370" s="88"/>
    </row>
    <row r="24371" spans="2:11" ht="12" hidden="1" customHeight="1" x14ac:dyDescent="0.2">
      <c r="B24371" s="88"/>
      <c r="C24371" s="88"/>
      <c r="D24371" s="88"/>
      <c r="E24371" s="88"/>
      <c r="F24371" s="88"/>
      <c r="G24371" s="88"/>
      <c r="H24371" s="88"/>
      <c r="I24371" s="88"/>
      <c r="J24371" s="88"/>
      <c r="K24371" s="88"/>
    </row>
    <row r="24372" spans="2:11" ht="12" hidden="1" customHeight="1" x14ac:dyDescent="0.2">
      <c r="B24372" s="88"/>
      <c r="C24372" s="88"/>
      <c r="D24372" s="88"/>
      <c r="E24372" s="88"/>
      <c r="F24372" s="88"/>
      <c r="G24372" s="88"/>
      <c r="H24372" s="88"/>
      <c r="I24372" s="88"/>
      <c r="J24372" s="88"/>
      <c r="K24372" s="88"/>
    </row>
    <row r="24373" spans="2:11" ht="12" hidden="1" customHeight="1" x14ac:dyDescent="0.2">
      <c r="B24373" s="88"/>
      <c r="C24373" s="88"/>
      <c r="D24373" s="88"/>
      <c r="E24373" s="88"/>
      <c r="F24373" s="88"/>
      <c r="G24373" s="88"/>
      <c r="H24373" s="88"/>
      <c r="I24373" s="88"/>
      <c r="J24373" s="88"/>
      <c r="K24373" s="88"/>
    </row>
    <row r="24374" spans="2:11" ht="12" hidden="1" customHeight="1" x14ac:dyDescent="0.2">
      <c r="B24374" s="88"/>
      <c r="C24374" s="88"/>
      <c r="D24374" s="88"/>
      <c r="E24374" s="88"/>
      <c r="F24374" s="88"/>
      <c r="G24374" s="88"/>
      <c r="H24374" s="88"/>
      <c r="I24374" s="88"/>
      <c r="J24374" s="88"/>
      <c r="K24374" s="88"/>
    </row>
    <row r="24375" spans="2:11" ht="12" hidden="1" customHeight="1" x14ac:dyDescent="0.2">
      <c r="B24375" s="88"/>
      <c r="C24375" s="88"/>
      <c r="D24375" s="88"/>
      <c r="E24375" s="88"/>
      <c r="F24375" s="88"/>
      <c r="G24375" s="88"/>
      <c r="H24375" s="88"/>
      <c r="I24375" s="88"/>
      <c r="J24375" s="88"/>
      <c r="K24375" s="88"/>
    </row>
    <row r="24376" spans="2:11" ht="12" hidden="1" customHeight="1" x14ac:dyDescent="0.2">
      <c r="B24376" s="88"/>
      <c r="C24376" s="88"/>
      <c r="D24376" s="88"/>
      <c r="E24376" s="88"/>
      <c r="F24376" s="88"/>
      <c r="G24376" s="88"/>
      <c r="H24376" s="88"/>
      <c r="I24376" s="88"/>
      <c r="J24376" s="88"/>
      <c r="K24376" s="88"/>
    </row>
    <row r="24377" spans="2:11" ht="12" hidden="1" customHeight="1" x14ac:dyDescent="0.2">
      <c r="B24377" s="88"/>
      <c r="C24377" s="88"/>
      <c r="D24377" s="88"/>
      <c r="E24377" s="88"/>
      <c r="F24377" s="88"/>
      <c r="G24377" s="88"/>
      <c r="H24377" s="88"/>
      <c r="I24377" s="88"/>
      <c r="J24377" s="88"/>
      <c r="K24377" s="88"/>
    </row>
    <row r="24378" spans="2:11" ht="12" hidden="1" customHeight="1" x14ac:dyDescent="0.2">
      <c r="B24378" s="88"/>
      <c r="C24378" s="88"/>
      <c r="D24378" s="88"/>
      <c r="E24378" s="88"/>
      <c r="F24378" s="88"/>
      <c r="G24378" s="88"/>
      <c r="H24378" s="88"/>
      <c r="I24378" s="88"/>
      <c r="J24378" s="88"/>
      <c r="K24378" s="88"/>
    </row>
    <row r="24379" spans="2:11" ht="12" hidden="1" customHeight="1" x14ac:dyDescent="0.2">
      <c r="B24379" s="88"/>
      <c r="C24379" s="88"/>
      <c r="D24379" s="88"/>
      <c r="E24379" s="88"/>
      <c r="F24379" s="88"/>
      <c r="G24379" s="88"/>
      <c r="H24379" s="88"/>
      <c r="I24379" s="88"/>
      <c r="J24379" s="88"/>
      <c r="K24379" s="88"/>
    </row>
    <row r="24380" spans="2:11" ht="12" hidden="1" customHeight="1" x14ac:dyDescent="0.2">
      <c r="B24380" s="88"/>
      <c r="C24380" s="88"/>
      <c r="D24380" s="88"/>
      <c r="E24380" s="88"/>
      <c r="F24380" s="88"/>
      <c r="G24380" s="88"/>
      <c r="H24380" s="88"/>
      <c r="I24380" s="88"/>
      <c r="J24380" s="88"/>
      <c r="K24380" s="88"/>
    </row>
    <row r="24381" spans="2:11" ht="12" hidden="1" customHeight="1" x14ac:dyDescent="0.2">
      <c r="B24381" s="88"/>
      <c r="C24381" s="88"/>
      <c r="D24381" s="88"/>
      <c r="E24381" s="88"/>
      <c r="F24381" s="88"/>
      <c r="G24381" s="88"/>
      <c r="H24381" s="88"/>
      <c r="I24381" s="88"/>
      <c r="J24381" s="88"/>
      <c r="K24381" s="88"/>
    </row>
    <row r="24382" spans="2:11" ht="12" hidden="1" customHeight="1" x14ac:dyDescent="0.2">
      <c r="B24382" s="88"/>
      <c r="C24382" s="88"/>
      <c r="D24382" s="88"/>
      <c r="E24382" s="88"/>
      <c r="F24382" s="88"/>
      <c r="G24382" s="88"/>
      <c r="H24382" s="88"/>
      <c r="I24382" s="88"/>
      <c r="J24382" s="88"/>
      <c r="K24382" s="88"/>
    </row>
    <row r="24383" spans="2:11" ht="12" hidden="1" customHeight="1" x14ac:dyDescent="0.2">
      <c r="B24383" s="88"/>
      <c r="C24383" s="88"/>
      <c r="D24383" s="88"/>
      <c r="E24383" s="88"/>
      <c r="F24383" s="88"/>
      <c r="G24383" s="88"/>
      <c r="H24383" s="88"/>
      <c r="I24383" s="88"/>
      <c r="J24383" s="88"/>
      <c r="K24383" s="88"/>
    </row>
    <row r="24384" spans="2:11" ht="12" hidden="1" customHeight="1" x14ac:dyDescent="0.2">
      <c r="B24384" s="88"/>
      <c r="C24384" s="88"/>
      <c r="D24384" s="88"/>
      <c r="E24384" s="88"/>
      <c r="F24384" s="88"/>
      <c r="G24384" s="88"/>
      <c r="H24384" s="88"/>
      <c r="I24384" s="88"/>
      <c r="J24384" s="88"/>
      <c r="K24384" s="88"/>
    </row>
    <row r="24385" spans="2:11" ht="12" hidden="1" customHeight="1" x14ac:dyDescent="0.2">
      <c r="B24385" s="88"/>
      <c r="C24385" s="88"/>
      <c r="D24385" s="88"/>
      <c r="E24385" s="88"/>
      <c r="F24385" s="88"/>
      <c r="G24385" s="88"/>
      <c r="H24385" s="88"/>
      <c r="I24385" s="88"/>
      <c r="J24385" s="88"/>
      <c r="K24385" s="88"/>
    </row>
    <row r="24386" spans="2:11" ht="12" hidden="1" customHeight="1" x14ac:dyDescent="0.2">
      <c r="B24386" s="88"/>
      <c r="C24386" s="88"/>
      <c r="D24386" s="88"/>
      <c r="E24386" s="88"/>
      <c r="F24386" s="88"/>
      <c r="G24386" s="88"/>
      <c r="H24386" s="88"/>
      <c r="I24386" s="88"/>
      <c r="J24386" s="88"/>
      <c r="K24386" s="88"/>
    </row>
    <row r="24387" spans="2:11" ht="12" hidden="1" customHeight="1" x14ac:dyDescent="0.2">
      <c r="B24387" s="88"/>
      <c r="C24387" s="88"/>
      <c r="D24387" s="88"/>
      <c r="E24387" s="88"/>
      <c r="F24387" s="88"/>
      <c r="G24387" s="88"/>
      <c r="H24387" s="88"/>
      <c r="I24387" s="88"/>
      <c r="J24387" s="88"/>
      <c r="K24387" s="88"/>
    </row>
    <row r="24388" spans="2:11" ht="12" hidden="1" customHeight="1" x14ac:dyDescent="0.2">
      <c r="B24388" s="88"/>
      <c r="C24388" s="88"/>
      <c r="D24388" s="88"/>
      <c r="E24388" s="88"/>
      <c r="F24388" s="88"/>
      <c r="G24388" s="88"/>
      <c r="H24388" s="88"/>
      <c r="I24388" s="88"/>
      <c r="J24388" s="88"/>
      <c r="K24388" s="88"/>
    </row>
    <row r="24389" spans="2:11" ht="12" hidden="1" customHeight="1" x14ac:dyDescent="0.2">
      <c r="B24389" s="88"/>
      <c r="C24389" s="88"/>
      <c r="D24389" s="88"/>
      <c r="E24389" s="88"/>
      <c r="F24389" s="88"/>
      <c r="G24389" s="88"/>
      <c r="H24389" s="88"/>
      <c r="I24389" s="88"/>
      <c r="J24389" s="88"/>
      <c r="K24389" s="88"/>
    </row>
    <row r="24390" spans="2:11" ht="12" hidden="1" customHeight="1" x14ac:dyDescent="0.2">
      <c r="B24390" s="88"/>
      <c r="C24390" s="88"/>
      <c r="D24390" s="88"/>
      <c r="E24390" s="88"/>
      <c r="F24390" s="88"/>
      <c r="G24390" s="88"/>
      <c r="H24390" s="88"/>
      <c r="I24390" s="88"/>
      <c r="J24390" s="88"/>
      <c r="K24390" s="88"/>
    </row>
    <row r="24391" spans="2:11" ht="12" hidden="1" customHeight="1" x14ac:dyDescent="0.2">
      <c r="B24391" s="88"/>
      <c r="C24391" s="88"/>
      <c r="D24391" s="88"/>
      <c r="E24391" s="88"/>
      <c r="F24391" s="88"/>
      <c r="G24391" s="88"/>
      <c r="H24391" s="88"/>
      <c r="I24391" s="88"/>
      <c r="J24391" s="88"/>
      <c r="K24391" s="88"/>
    </row>
    <row r="24392" spans="2:11" ht="12" hidden="1" customHeight="1" x14ac:dyDescent="0.2">
      <c r="B24392" s="88"/>
      <c r="C24392" s="88"/>
      <c r="D24392" s="88"/>
      <c r="E24392" s="88"/>
      <c r="F24392" s="88"/>
      <c r="G24392" s="88"/>
      <c r="H24392" s="88"/>
      <c r="I24392" s="88"/>
      <c r="J24392" s="88"/>
      <c r="K24392" s="88"/>
    </row>
    <row r="24393" spans="2:11" ht="12" hidden="1" customHeight="1" x14ac:dyDescent="0.2">
      <c r="B24393" s="88"/>
      <c r="C24393" s="88"/>
      <c r="D24393" s="88"/>
      <c r="E24393" s="88"/>
      <c r="F24393" s="88"/>
      <c r="G24393" s="88"/>
      <c r="H24393" s="88"/>
      <c r="I24393" s="88"/>
      <c r="J24393" s="88"/>
      <c r="K24393" s="88"/>
    </row>
    <row r="24394" spans="2:11" ht="12" hidden="1" customHeight="1" x14ac:dyDescent="0.2">
      <c r="B24394" s="88"/>
      <c r="C24394" s="88"/>
      <c r="D24394" s="88"/>
      <c r="E24394" s="88"/>
      <c r="F24394" s="88"/>
      <c r="G24394" s="88"/>
      <c r="H24394" s="88"/>
      <c r="I24394" s="88"/>
      <c r="J24394" s="88"/>
      <c r="K24394" s="88"/>
    </row>
    <row r="24395" spans="2:11" ht="12" hidden="1" customHeight="1" x14ac:dyDescent="0.2">
      <c r="B24395" s="88"/>
      <c r="C24395" s="88"/>
      <c r="D24395" s="88"/>
      <c r="E24395" s="88"/>
      <c r="F24395" s="88"/>
      <c r="G24395" s="88"/>
      <c r="H24395" s="88"/>
      <c r="I24395" s="88"/>
      <c r="J24395" s="88"/>
      <c r="K24395" s="88"/>
    </row>
    <row r="24396" spans="2:11" ht="12" hidden="1" customHeight="1" x14ac:dyDescent="0.2">
      <c r="B24396" s="88"/>
      <c r="C24396" s="88"/>
      <c r="D24396" s="88"/>
      <c r="E24396" s="88"/>
      <c r="F24396" s="88"/>
      <c r="G24396" s="88"/>
      <c r="H24396" s="88"/>
      <c r="I24396" s="88"/>
      <c r="J24396" s="88"/>
      <c r="K24396" s="88"/>
    </row>
    <row r="24397" spans="2:11" ht="12" hidden="1" customHeight="1" x14ac:dyDescent="0.2">
      <c r="B24397" s="88"/>
      <c r="C24397" s="88"/>
      <c r="D24397" s="88"/>
      <c r="E24397" s="88"/>
      <c r="F24397" s="88"/>
      <c r="G24397" s="88"/>
      <c r="H24397" s="88"/>
      <c r="I24397" s="88"/>
      <c r="J24397" s="88"/>
      <c r="K24397" s="88"/>
    </row>
    <row r="24398" spans="2:11" ht="12" hidden="1" customHeight="1" x14ac:dyDescent="0.2">
      <c r="B24398" s="88"/>
      <c r="C24398" s="88"/>
      <c r="D24398" s="88"/>
      <c r="E24398" s="88"/>
      <c r="F24398" s="88"/>
      <c r="G24398" s="88"/>
      <c r="H24398" s="88"/>
      <c r="I24398" s="88"/>
      <c r="J24398" s="88"/>
      <c r="K24398" s="88"/>
    </row>
    <row r="24399" spans="2:11" ht="12" hidden="1" customHeight="1" x14ac:dyDescent="0.2">
      <c r="B24399" s="88"/>
      <c r="C24399" s="88"/>
      <c r="D24399" s="88"/>
      <c r="E24399" s="88"/>
      <c r="F24399" s="88"/>
      <c r="G24399" s="88"/>
      <c r="H24399" s="88"/>
      <c r="I24399" s="88"/>
      <c r="J24399" s="88"/>
      <c r="K24399" s="88"/>
    </row>
    <row r="24400" spans="2:11" ht="12" hidden="1" customHeight="1" x14ac:dyDescent="0.2">
      <c r="B24400" s="88"/>
      <c r="C24400" s="88"/>
      <c r="D24400" s="88"/>
      <c r="E24400" s="88"/>
      <c r="F24400" s="88"/>
      <c r="G24400" s="88"/>
      <c r="H24400" s="88"/>
      <c r="I24400" s="88"/>
      <c r="J24400" s="88"/>
      <c r="K24400" s="88"/>
    </row>
    <row r="24401" spans="2:11" ht="12" hidden="1" customHeight="1" x14ac:dyDescent="0.2">
      <c r="B24401" s="88"/>
      <c r="C24401" s="88"/>
      <c r="D24401" s="88"/>
      <c r="E24401" s="88"/>
      <c r="F24401" s="88"/>
      <c r="G24401" s="88"/>
      <c r="H24401" s="88"/>
      <c r="I24401" s="88"/>
      <c r="J24401" s="88"/>
      <c r="K24401" s="88"/>
    </row>
    <row r="24402" spans="2:11" ht="12" hidden="1" customHeight="1" x14ac:dyDescent="0.2">
      <c r="B24402" s="88"/>
      <c r="C24402" s="88"/>
      <c r="D24402" s="88"/>
      <c r="E24402" s="88"/>
      <c r="F24402" s="88"/>
      <c r="G24402" s="88"/>
      <c r="H24402" s="88"/>
      <c r="I24402" s="88"/>
      <c r="J24402" s="88"/>
      <c r="K24402" s="88"/>
    </row>
    <row r="24403" spans="2:11" ht="12" hidden="1" customHeight="1" x14ac:dyDescent="0.2">
      <c r="B24403" s="88"/>
      <c r="C24403" s="88"/>
      <c r="D24403" s="88"/>
      <c r="E24403" s="88"/>
      <c r="F24403" s="88"/>
      <c r="G24403" s="88"/>
      <c r="H24403" s="88"/>
      <c r="I24403" s="88"/>
      <c r="J24403" s="88"/>
      <c r="K24403" s="88"/>
    </row>
    <row r="24404" spans="2:11" ht="12" hidden="1" customHeight="1" x14ac:dyDescent="0.2">
      <c r="B24404" s="88"/>
      <c r="C24404" s="88"/>
      <c r="D24404" s="88"/>
      <c r="E24404" s="88"/>
      <c r="F24404" s="88"/>
      <c r="G24404" s="88"/>
      <c r="H24404" s="88"/>
      <c r="I24404" s="88"/>
      <c r="J24404" s="88"/>
      <c r="K24404" s="88"/>
    </row>
    <row r="24405" spans="2:11" ht="12" hidden="1" customHeight="1" x14ac:dyDescent="0.2">
      <c r="B24405" s="88"/>
      <c r="C24405" s="88"/>
      <c r="D24405" s="88"/>
      <c r="E24405" s="88"/>
      <c r="F24405" s="88"/>
      <c r="G24405" s="88"/>
      <c r="H24405" s="88"/>
      <c r="I24405" s="88"/>
      <c r="J24405" s="88"/>
      <c r="K24405" s="88"/>
    </row>
    <row r="24406" spans="2:11" ht="12" hidden="1" customHeight="1" x14ac:dyDescent="0.2">
      <c r="B24406" s="88"/>
      <c r="C24406" s="88"/>
      <c r="D24406" s="88"/>
      <c r="E24406" s="88"/>
      <c r="F24406" s="88"/>
      <c r="G24406" s="88"/>
      <c r="H24406" s="88"/>
      <c r="I24406" s="88"/>
      <c r="J24406" s="88"/>
      <c r="K24406" s="88"/>
    </row>
    <row r="24407" spans="2:11" ht="12" hidden="1" customHeight="1" x14ac:dyDescent="0.2">
      <c r="B24407" s="88"/>
      <c r="C24407" s="88"/>
      <c r="D24407" s="88"/>
      <c r="E24407" s="88"/>
      <c r="F24407" s="88"/>
      <c r="G24407" s="88"/>
      <c r="H24407" s="88"/>
      <c r="I24407" s="88"/>
      <c r="J24407" s="88"/>
      <c r="K24407" s="88"/>
    </row>
    <row r="24408" spans="2:11" ht="12" hidden="1" customHeight="1" x14ac:dyDescent="0.2">
      <c r="B24408" s="88"/>
      <c r="C24408" s="88"/>
      <c r="D24408" s="88"/>
      <c r="E24408" s="88"/>
      <c r="F24408" s="88"/>
      <c r="G24408" s="88"/>
      <c r="H24408" s="88"/>
      <c r="I24408" s="88"/>
      <c r="J24408" s="88"/>
      <c r="K24408" s="88"/>
    </row>
    <row r="24409" spans="2:11" ht="12" hidden="1" customHeight="1" x14ac:dyDescent="0.2">
      <c r="B24409" s="88"/>
      <c r="C24409" s="88"/>
      <c r="D24409" s="88"/>
      <c r="E24409" s="88"/>
      <c r="F24409" s="88"/>
      <c r="G24409" s="88"/>
      <c r="H24409" s="88"/>
      <c r="I24409" s="88"/>
      <c r="J24409" s="88"/>
      <c r="K24409" s="88"/>
    </row>
    <row r="24410" spans="2:11" ht="12" hidden="1" customHeight="1" x14ac:dyDescent="0.2">
      <c r="B24410" s="88"/>
      <c r="C24410" s="88"/>
      <c r="D24410" s="88"/>
      <c r="E24410" s="88"/>
      <c r="F24410" s="88"/>
      <c r="G24410" s="88"/>
      <c r="H24410" s="88"/>
      <c r="I24410" s="88"/>
      <c r="J24410" s="88"/>
      <c r="K24410" s="88"/>
    </row>
    <row r="24411" spans="2:11" ht="12" hidden="1" customHeight="1" x14ac:dyDescent="0.2">
      <c r="B24411" s="88"/>
      <c r="C24411" s="88"/>
      <c r="D24411" s="88"/>
      <c r="E24411" s="88"/>
      <c r="F24411" s="88"/>
      <c r="G24411" s="88"/>
      <c r="H24411" s="88"/>
      <c r="I24411" s="88"/>
      <c r="J24411" s="88"/>
      <c r="K24411" s="88"/>
    </row>
    <row r="24412" spans="2:11" ht="12" hidden="1" customHeight="1" x14ac:dyDescent="0.2">
      <c r="B24412" s="88"/>
      <c r="C24412" s="88"/>
      <c r="D24412" s="88"/>
      <c r="E24412" s="88"/>
      <c r="F24412" s="88"/>
      <c r="G24412" s="88"/>
      <c r="H24412" s="88"/>
      <c r="I24412" s="88"/>
      <c r="J24412" s="88"/>
      <c r="K24412" s="88"/>
    </row>
    <row r="24413" spans="2:11" ht="12" hidden="1" customHeight="1" x14ac:dyDescent="0.2">
      <c r="B24413" s="88"/>
      <c r="C24413" s="88"/>
      <c r="D24413" s="88"/>
      <c r="E24413" s="88"/>
      <c r="F24413" s="88"/>
      <c r="G24413" s="88"/>
      <c r="H24413" s="88"/>
      <c r="I24413" s="88"/>
      <c r="J24413" s="88"/>
      <c r="K24413" s="88"/>
    </row>
    <row r="24414" spans="2:11" ht="12" hidden="1" customHeight="1" x14ac:dyDescent="0.2">
      <c r="B24414" s="88"/>
      <c r="C24414" s="88"/>
      <c r="D24414" s="88"/>
      <c r="E24414" s="88"/>
      <c r="F24414" s="88"/>
      <c r="G24414" s="88"/>
      <c r="H24414" s="88"/>
      <c r="I24414" s="88"/>
      <c r="J24414" s="88"/>
      <c r="K24414" s="88"/>
    </row>
    <row r="24415" spans="2:11" ht="12" hidden="1" customHeight="1" x14ac:dyDescent="0.2">
      <c r="B24415" s="88"/>
      <c r="C24415" s="88"/>
      <c r="D24415" s="88"/>
      <c r="E24415" s="88"/>
      <c r="F24415" s="88"/>
      <c r="G24415" s="88"/>
      <c r="H24415" s="88"/>
      <c r="I24415" s="88"/>
      <c r="J24415" s="88"/>
      <c r="K24415" s="88"/>
    </row>
    <row r="24416" spans="2:11" ht="12" hidden="1" customHeight="1" x14ac:dyDescent="0.2">
      <c r="B24416" s="88"/>
      <c r="C24416" s="88"/>
      <c r="D24416" s="88"/>
      <c r="E24416" s="88"/>
      <c r="F24416" s="88"/>
      <c r="G24416" s="88"/>
      <c r="H24416" s="88"/>
      <c r="I24416" s="88"/>
      <c r="J24416" s="88"/>
      <c r="K24416" s="88"/>
    </row>
    <row r="24417" spans="2:11" ht="12" hidden="1" customHeight="1" x14ac:dyDescent="0.2">
      <c r="B24417" s="88"/>
      <c r="C24417" s="88"/>
      <c r="D24417" s="88"/>
      <c r="E24417" s="88"/>
      <c r="F24417" s="88"/>
      <c r="G24417" s="88"/>
      <c r="H24417" s="88"/>
      <c r="I24417" s="88"/>
      <c r="J24417" s="88"/>
      <c r="K24417" s="88"/>
    </row>
    <row r="24418" spans="2:11" ht="12" hidden="1" customHeight="1" x14ac:dyDescent="0.2">
      <c r="B24418" s="88"/>
      <c r="C24418" s="88"/>
      <c r="D24418" s="88"/>
      <c r="E24418" s="88"/>
      <c r="F24418" s="88"/>
      <c r="G24418" s="88"/>
      <c r="H24418" s="88"/>
      <c r="I24418" s="88"/>
      <c r="J24418" s="88"/>
      <c r="K24418" s="88"/>
    </row>
    <row r="24419" spans="2:11" ht="12" hidden="1" customHeight="1" x14ac:dyDescent="0.2">
      <c r="B24419" s="88"/>
      <c r="C24419" s="88"/>
      <c r="D24419" s="88"/>
      <c r="E24419" s="88"/>
      <c r="F24419" s="88"/>
      <c r="G24419" s="88"/>
      <c r="H24419" s="88"/>
      <c r="I24419" s="88"/>
      <c r="J24419" s="88"/>
      <c r="K24419" s="88"/>
    </row>
    <row r="24420" spans="2:11" ht="12" hidden="1" customHeight="1" x14ac:dyDescent="0.2">
      <c r="B24420" s="88"/>
      <c r="C24420" s="88"/>
      <c r="D24420" s="88"/>
      <c r="E24420" s="88"/>
      <c r="F24420" s="88"/>
      <c r="G24420" s="88"/>
      <c r="H24420" s="88"/>
      <c r="I24420" s="88"/>
      <c r="J24420" s="88"/>
      <c r="K24420" s="88"/>
    </row>
    <row r="24421" spans="2:11" ht="12" hidden="1" customHeight="1" x14ac:dyDescent="0.2">
      <c r="B24421" s="88"/>
      <c r="C24421" s="88"/>
      <c r="D24421" s="88"/>
      <c r="E24421" s="88"/>
      <c r="F24421" s="88"/>
      <c r="G24421" s="88"/>
      <c r="H24421" s="88"/>
      <c r="I24421" s="88"/>
      <c r="J24421" s="88"/>
      <c r="K24421" s="88"/>
    </row>
    <row r="24422" spans="2:11" ht="12" hidden="1" customHeight="1" x14ac:dyDescent="0.2">
      <c r="B24422" s="88"/>
      <c r="C24422" s="88"/>
      <c r="D24422" s="88"/>
      <c r="E24422" s="88"/>
      <c r="F24422" s="88"/>
      <c r="G24422" s="88"/>
      <c r="H24422" s="88"/>
      <c r="I24422" s="88"/>
      <c r="J24422" s="88"/>
      <c r="K24422" s="88"/>
    </row>
    <row r="24423" spans="2:11" ht="12" hidden="1" customHeight="1" x14ac:dyDescent="0.2">
      <c r="B24423" s="88"/>
      <c r="C24423" s="88"/>
      <c r="D24423" s="88"/>
      <c r="E24423" s="88"/>
      <c r="F24423" s="88"/>
      <c r="G24423" s="88"/>
      <c r="H24423" s="88"/>
      <c r="I24423" s="88"/>
      <c r="J24423" s="88"/>
      <c r="K24423" s="88"/>
    </row>
    <row r="24424" spans="2:11" ht="12" hidden="1" customHeight="1" x14ac:dyDescent="0.2">
      <c r="B24424" s="88"/>
      <c r="C24424" s="88"/>
      <c r="D24424" s="88"/>
      <c r="E24424" s="88"/>
      <c r="F24424" s="88"/>
      <c r="G24424" s="88"/>
      <c r="H24424" s="88"/>
      <c r="I24424" s="88"/>
      <c r="J24424" s="88"/>
      <c r="K24424" s="88"/>
    </row>
    <row r="24425" spans="2:11" ht="12" hidden="1" customHeight="1" x14ac:dyDescent="0.2">
      <c r="B24425" s="88"/>
      <c r="C24425" s="88"/>
      <c r="D24425" s="88"/>
      <c r="E24425" s="88"/>
      <c r="F24425" s="88"/>
      <c r="G24425" s="88"/>
      <c r="H24425" s="88"/>
      <c r="I24425" s="88"/>
      <c r="J24425" s="88"/>
      <c r="K24425" s="88"/>
    </row>
    <row r="24426" spans="2:11" ht="12" hidden="1" customHeight="1" x14ac:dyDescent="0.2">
      <c r="B24426" s="88"/>
      <c r="C24426" s="88"/>
      <c r="D24426" s="88"/>
      <c r="E24426" s="88"/>
      <c r="F24426" s="88"/>
      <c r="G24426" s="88"/>
      <c r="H24426" s="88"/>
      <c r="I24426" s="88"/>
      <c r="J24426" s="88"/>
      <c r="K24426" s="88"/>
    </row>
    <row r="24427" spans="2:11" ht="12" hidden="1" customHeight="1" x14ac:dyDescent="0.2">
      <c r="B24427" s="88"/>
      <c r="C24427" s="88"/>
      <c r="D24427" s="88"/>
      <c r="E24427" s="88"/>
      <c r="F24427" s="88"/>
      <c r="G24427" s="88"/>
      <c r="H24427" s="88"/>
      <c r="I24427" s="88"/>
      <c r="J24427" s="88"/>
      <c r="K24427" s="88"/>
    </row>
    <row r="24428" spans="2:11" ht="12" hidden="1" customHeight="1" x14ac:dyDescent="0.2">
      <c r="B24428" s="88"/>
      <c r="C24428" s="88"/>
      <c r="D24428" s="88"/>
      <c r="E24428" s="88"/>
      <c r="F24428" s="88"/>
      <c r="G24428" s="88"/>
      <c r="H24428" s="88"/>
      <c r="I24428" s="88"/>
      <c r="J24428" s="88"/>
      <c r="K24428" s="88"/>
    </row>
    <row r="24429" spans="2:11" ht="12" hidden="1" customHeight="1" x14ac:dyDescent="0.2">
      <c r="B24429" s="88"/>
      <c r="C24429" s="88"/>
      <c r="D24429" s="88"/>
      <c r="E24429" s="88"/>
      <c r="F24429" s="88"/>
      <c r="G24429" s="88"/>
      <c r="H24429" s="88"/>
      <c r="I24429" s="88"/>
      <c r="J24429" s="88"/>
      <c r="K24429" s="88"/>
    </row>
    <row r="24430" spans="2:11" ht="12" hidden="1" customHeight="1" x14ac:dyDescent="0.2">
      <c r="B24430" s="88"/>
      <c r="C24430" s="88"/>
      <c r="D24430" s="88"/>
      <c r="E24430" s="88"/>
      <c r="F24430" s="88"/>
      <c r="G24430" s="88"/>
      <c r="H24430" s="88"/>
      <c r="I24430" s="88"/>
      <c r="J24430" s="88"/>
      <c r="K24430" s="88"/>
    </row>
    <row r="24431" spans="2:11" ht="12" hidden="1" customHeight="1" x14ac:dyDescent="0.2">
      <c r="B24431" s="88"/>
      <c r="C24431" s="88"/>
      <c r="D24431" s="88"/>
      <c r="E24431" s="88"/>
      <c r="F24431" s="88"/>
      <c r="G24431" s="88"/>
      <c r="H24431" s="88"/>
      <c r="I24431" s="88"/>
      <c r="J24431" s="88"/>
      <c r="K24431" s="88"/>
    </row>
    <row r="24432" spans="2:11" ht="12" hidden="1" customHeight="1" x14ac:dyDescent="0.2">
      <c r="B24432" s="88"/>
      <c r="C24432" s="88"/>
      <c r="D24432" s="88"/>
      <c r="E24432" s="88"/>
      <c r="F24432" s="88"/>
      <c r="G24432" s="88"/>
      <c r="H24432" s="88"/>
      <c r="I24432" s="88"/>
      <c r="J24432" s="88"/>
      <c r="K24432" s="88"/>
    </row>
    <row r="24433" spans="2:11" ht="12" hidden="1" customHeight="1" x14ac:dyDescent="0.2">
      <c r="B24433" s="88"/>
      <c r="C24433" s="88"/>
      <c r="D24433" s="88"/>
      <c r="E24433" s="88"/>
      <c r="F24433" s="88"/>
      <c r="G24433" s="88"/>
      <c r="H24433" s="88"/>
      <c r="I24433" s="88"/>
      <c r="J24433" s="88"/>
      <c r="K24433" s="88"/>
    </row>
    <row r="24434" spans="2:11" ht="12" hidden="1" customHeight="1" x14ac:dyDescent="0.2">
      <c r="B24434" s="88"/>
      <c r="C24434" s="88"/>
      <c r="D24434" s="88"/>
      <c r="E24434" s="88"/>
      <c r="F24434" s="88"/>
      <c r="G24434" s="88"/>
      <c r="H24434" s="88"/>
      <c r="I24434" s="88"/>
      <c r="J24434" s="88"/>
      <c r="K24434" s="88"/>
    </row>
    <row r="24435" spans="2:11" ht="12" hidden="1" customHeight="1" x14ac:dyDescent="0.2">
      <c r="B24435" s="88"/>
      <c r="C24435" s="88"/>
      <c r="D24435" s="88"/>
      <c r="E24435" s="88"/>
      <c r="F24435" s="88"/>
      <c r="G24435" s="88"/>
      <c r="H24435" s="88"/>
      <c r="I24435" s="88"/>
      <c r="J24435" s="88"/>
      <c r="K24435" s="88"/>
    </row>
    <row r="24436" spans="2:11" ht="12" hidden="1" customHeight="1" x14ac:dyDescent="0.2">
      <c r="B24436" s="88"/>
      <c r="C24436" s="88"/>
      <c r="D24436" s="88"/>
      <c r="E24436" s="88"/>
      <c r="F24436" s="88"/>
      <c r="G24436" s="88"/>
      <c r="H24436" s="88"/>
      <c r="I24436" s="88"/>
      <c r="J24436" s="88"/>
      <c r="K24436" s="88"/>
    </row>
    <row r="24437" spans="2:11" ht="12" hidden="1" customHeight="1" x14ac:dyDescent="0.2">
      <c r="B24437" s="88"/>
      <c r="C24437" s="88"/>
      <c r="D24437" s="88"/>
      <c r="E24437" s="88"/>
      <c r="F24437" s="88"/>
      <c r="G24437" s="88"/>
      <c r="H24437" s="88"/>
      <c r="I24437" s="88"/>
      <c r="J24437" s="88"/>
      <c r="K24437" s="88"/>
    </row>
    <row r="24438" spans="2:11" ht="12" hidden="1" customHeight="1" x14ac:dyDescent="0.2">
      <c r="B24438" s="88"/>
      <c r="C24438" s="88"/>
      <c r="D24438" s="88"/>
      <c r="E24438" s="88"/>
      <c r="F24438" s="88"/>
      <c r="G24438" s="88"/>
      <c r="H24438" s="88"/>
      <c r="I24438" s="88"/>
      <c r="J24438" s="88"/>
      <c r="K24438" s="88"/>
    </row>
    <row r="24439" spans="2:11" ht="12" hidden="1" customHeight="1" x14ac:dyDescent="0.2">
      <c r="B24439" s="88"/>
      <c r="C24439" s="88"/>
      <c r="D24439" s="88"/>
      <c r="E24439" s="88"/>
      <c r="F24439" s="88"/>
      <c r="G24439" s="88"/>
      <c r="H24439" s="88"/>
      <c r="I24439" s="88"/>
      <c r="J24439" s="88"/>
      <c r="K24439" s="88"/>
    </row>
    <row r="24440" spans="2:11" ht="12" hidden="1" customHeight="1" x14ac:dyDescent="0.2">
      <c r="B24440" s="88"/>
      <c r="C24440" s="88"/>
      <c r="D24440" s="88"/>
      <c r="E24440" s="88"/>
      <c r="F24440" s="88"/>
      <c r="G24440" s="88"/>
      <c r="H24440" s="88"/>
      <c r="I24440" s="88"/>
      <c r="J24440" s="88"/>
      <c r="K24440" s="88"/>
    </row>
    <row r="24441" spans="2:11" ht="12" hidden="1" customHeight="1" x14ac:dyDescent="0.2">
      <c r="B24441" s="88"/>
      <c r="C24441" s="88"/>
      <c r="D24441" s="88"/>
      <c r="E24441" s="88"/>
      <c r="F24441" s="88"/>
      <c r="G24441" s="88"/>
      <c r="H24441" s="88"/>
      <c r="I24441" s="88"/>
      <c r="J24441" s="88"/>
      <c r="K24441" s="88"/>
    </row>
    <row r="24442" spans="2:11" ht="12" hidden="1" customHeight="1" x14ac:dyDescent="0.2">
      <c r="B24442" s="88"/>
      <c r="C24442" s="88"/>
      <c r="D24442" s="88"/>
      <c r="E24442" s="88"/>
      <c r="F24442" s="88"/>
      <c r="G24442" s="88"/>
      <c r="H24442" s="88"/>
      <c r="I24442" s="88"/>
      <c r="J24442" s="88"/>
      <c r="K24442" s="88"/>
    </row>
    <row r="24443" spans="2:11" ht="12" hidden="1" customHeight="1" x14ac:dyDescent="0.2">
      <c r="B24443" s="88"/>
      <c r="C24443" s="88"/>
      <c r="D24443" s="88"/>
      <c r="E24443" s="88"/>
      <c r="F24443" s="88"/>
      <c r="G24443" s="88"/>
      <c r="H24443" s="88"/>
      <c r="I24443" s="88"/>
      <c r="J24443" s="88"/>
      <c r="K24443" s="88"/>
    </row>
    <row r="24444" spans="2:11" ht="12" hidden="1" customHeight="1" x14ac:dyDescent="0.2">
      <c r="B24444" s="88"/>
      <c r="C24444" s="88"/>
      <c r="D24444" s="88"/>
      <c r="E24444" s="88"/>
      <c r="F24444" s="88"/>
      <c r="G24444" s="88"/>
      <c r="H24444" s="88"/>
      <c r="I24444" s="88"/>
      <c r="J24444" s="88"/>
      <c r="K24444" s="88"/>
    </row>
    <row r="24445" spans="2:11" ht="12" hidden="1" customHeight="1" x14ac:dyDescent="0.2">
      <c r="B24445" s="88"/>
      <c r="C24445" s="88"/>
      <c r="D24445" s="88"/>
      <c r="E24445" s="88"/>
      <c r="F24445" s="88"/>
      <c r="G24445" s="88"/>
      <c r="H24445" s="88"/>
      <c r="I24445" s="88"/>
      <c r="J24445" s="88"/>
      <c r="K24445" s="88"/>
    </row>
    <row r="24446" spans="2:11" ht="12" hidden="1" customHeight="1" x14ac:dyDescent="0.2">
      <c r="B24446" s="88"/>
      <c r="C24446" s="88"/>
      <c r="D24446" s="88"/>
      <c r="E24446" s="88"/>
      <c r="F24446" s="88"/>
      <c r="G24446" s="88"/>
      <c r="H24446" s="88"/>
      <c r="I24446" s="88"/>
      <c r="J24446" s="88"/>
      <c r="K24446" s="88"/>
    </row>
    <row r="24447" spans="2:11" ht="12" hidden="1" customHeight="1" x14ac:dyDescent="0.2">
      <c r="B24447" s="88"/>
      <c r="C24447" s="88"/>
      <c r="D24447" s="88"/>
      <c r="E24447" s="88"/>
      <c r="F24447" s="88"/>
      <c r="G24447" s="88"/>
      <c r="H24447" s="88"/>
      <c r="I24447" s="88"/>
      <c r="J24447" s="88"/>
      <c r="K24447" s="88"/>
    </row>
    <row r="24448" spans="2:11" ht="12" hidden="1" customHeight="1" x14ac:dyDescent="0.2">
      <c r="B24448" s="88"/>
      <c r="C24448" s="88"/>
      <c r="D24448" s="88"/>
      <c r="E24448" s="88"/>
      <c r="F24448" s="88"/>
      <c r="G24448" s="88"/>
      <c r="H24448" s="88"/>
      <c r="I24448" s="88"/>
      <c r="J24448" s="88"/>
      <c r="K24448" s="88"/>
    </row>
    <row r="24449" spans="2:11" ht="12" hidden="1" customHeight="1" x14ac:dyDescent="0.2">
      <c r="B24449" s="88"/>
      <c r="C24449" s="88"/>
      <c r="D24449" s="88"/>
      <c r="E24449" s="88"/>
      <c r="F24449" s="88"/>
      <c r="G24449" s="88"/>
      <c r="H24449" s="88"/>
      <c r="I24449" s="88"/>
      <c r="J24449" s="88"/>
      <c r="K24449" s="88"/>
    </row>
    <row r="24450" spans="2:11" ht="12" hidden="1" customHeight="1" x14ac:dyDescent="0.2">
      <c r="B24450" s="88"/>
      <c r="C24450" s="88"/>
      <c r="D24450" s="88"/>
      <c r="E24450" s="88"/>
      <c r="F24450" s="88"/>
      <c r="G24450" s="88"/>
      <c r="H24450" s="88"/>
      <c r="I24450" s="88"/>
      <c r="J24450" s="88"/>
      <c r="K24450" s="88"/>
    </row>
    <row r="24451" spans="2:11" ht="12" hidden="1" customHeight="1" x14ac:dyDescent="0.2">
      <c r="B24451" s="88"/>
      <c r="C24451" s="88"/>
      <c r="D24451" s="88"/>
      <c r="E24451" s="88"/>
      <c r="F24451" s="88"/>
      <c r="G24451" s="88"/>
      <c r="H24451" s="88"/>
      <c r="I24451" s="88"/>
      <c r="J24451" s="88"/>
      <c r="K24451" s="88"/>
    </row>
    <row r="24452" spans="2:11" ht="12" hidden="1" customHeight="1" x14ac:dyDescent="0.2">
      <c r="B24452" s="88"/>
      <c r="C24452" s="88"/>
      <c r="D24452" s="88"/>
      <c r="E24452" s="88"/>
      <c r="F24452" s="88"/>
      <c r="G24452" s="88"/>
      <c r="H24452" s="88"/>
      <c r="I24452" s="88"/>
      <c r="J24452" s="88"/>
      <c r="K24452" s="88"/>
    </row>
    <row r="24453" spans="2:11" ht="12" hidden="1" customHeight="1" x14ac:dyDescent="0.2">
      <c r="B24453" s="88"/>
      <c r="C24453" s="88"/>
      <c r="D24453" s="88"/>
      <c r="E24453" s="88"/>
      <c r="F24453" s="88"/>
      <c r="G24453" s="88"/>
      <c r="H24453" s="88"/>
      <c r="I24453" s="88"/>
      <c r="J24453" s="88"/>
      <c r="K24453" s="88"/>
    </row>
    <row r="24454" spans="2:11" ht="12" hidden="1" customHeight="1" x14ac:dyDescent="0.2">
      <c r="B24454" s="88"/>
      <c r="C24454" s="88"/>
      <c r="D24454" s="88"/>
      <c r="E24454" s="88"/>
      <c r="F24454" s="88"/>
      <c r="G24454" s="88"/>
      <c r="H24454" s="88"/>
      <c r="I24454" s="88"/>
      <c r="J24454" s="88"/>
      <c r="K24454" s="88"/>
    </row>
    <row r="24455" spans="2:11" ht="12" hidden="1" customHeight="1" x14ac:dyDescent="0.2">
      <c r="B24455" s="88"/>
      <c r="C24455" s="88"/>
      <c r="D24455" s="88"/>
      <c r="E24455" s="88"/>
      <c r="F24455" s="88"/>
      <c r="G24455" s="88"/>
      <c r="H24455" s="88"/>
      <c r="I24455" s="88"/>
      <c r="J24455" s="88"/>
      <c r="K24455" s="88"/>
    </row>
    <row r="24456" spans="2:11" ht="12" hidden="1" customHeight="1" x14ac:dyDescent="0.2">
      <c r="B24456" s="88"/>
      <c r="C24456" s="88"/>
      <c r="D24456" s="88"/>
      <c r="E24456" s="88"/>
      <c r="F24456" s="88"/>
      <c r="G24456" s="88"/>
      <c r="H24456" s="88"/>
      <c r="I24456" s="88"/>
      <c r="J24456" s="88"/>
      <c r="K24456" s="88"/>
    </row>
    <row r="24457" spans="2:11" ht="12" hidden="1" customHeight="1" x14ac:dyDescent="0.2">
      <c r="B24457" s="88"/>
      <c r="C24457" s="88"/>
      <c r="D24457" s="88"/>
      <c r="E24457" s="88"/>
      <c r="F24457" s="88"/>
      <c r="G24457" s="88"/>
      <c r="H24457" s="88"/>
      <c r="I24457" s="88"/>
      <c r="J24457" s="88"/>
      <c r="K24457" s="88"/>
    </row>
    <row r="24458" spans="2:11" ht="12" hidden="1" customHeight="1" x14ac:dyDescent="0.2">
      <c r="B24458" s="88"/>
      <c r="C24458" s="88"/>
      <c r="D24458" s="88"/>
      <c r="E24458" s="88"/>
      <c r="F24458" s="88"/>
      <c r="G24458" s="88"/>
      <c r="H24458" s="88"/>
      <c r="I24458" s="88"/>
      <c r="J24458" s="88"/>
      <c r="K24458" s="88"/>
    </row>
    <row r="24459" spans="2:11" ht="12" hidden="1" customHeight="1" x14ac:dyDescent="0.2">
      <c r="B24459" s="88"/>
      <c r="C24459" s="88"/>
      <c r="D24459" s="88"/>
      <c r="E24459" s="88"/>
      <c r="F24459" s="88"/>
      <c r="G24459" s="88"/>
      <c r="H24459" s="88"/>
      <c r="I24459" s="88"/>
      <c r="J24459" s="88"/>
      <c r="K24459" s="88"/>
    </row>
    <row r="24460" spans="2:11" ht="12" hidden="1" customHeight="1" x14ac:dyDescent="0.2">
      <c r="B24460" s="88"/>
      <c r="C24460" s="88"/>
      <c r="D24460" s="88"/>
      <c r="E24460" s="88"/>
      <c r="F24460" s="88"/>
      <c r="G24460" s="88"/>
      <c r="H24460" s="88"/>
      <c r="I24460" s="88"/>
      <c r="J24460" s="88"/>
      <c r="K24460" s="88"/>
    </row>
    <row r="24461" spans="2:11" ht="12" hidden="1" customHeight="1" x14ac:dyDescent="0.2">
      <c r="B24461" s="88"/>
      <c r="C24461" s="88"/>
      <c r="D24461" s="88"/>
      <c r="E24461" s="88"/>
      <c r="F24461" s="88"/>
      <c r="G24461" s="88"/>
      <c r="H24461" s="88"/>
      <c r="I24461" s="88"/>
      <c r="J24461" s="88"/>
      <c r="K24461" s="88"/>
    </row>
    <row r="24462" spans="2:11" ht="12" hidden="1" customHeight="1" x14ac:dyDescent="0.2">
      <c r="B24462" s="88"/>
      <c r="C24462" s="88"/>
      <c r="D24462" s="88"/>
      <c r="E24462" s="88"/>
      <c r="F24462" s="88"/>
      <c r="G24462" s="88"/>
      <c r="H24462" s="88"/>
      <c r="I24462" s="88"/>
      <c r="J24462" s="88"/>
      <c r="K24462" s="88"/>
    </row>
    <row r="24463" spans="2:11" ht="12" hidden="1" customHeight="1" x14ac:dyDescent="0.2">
      <c r="B24463" s="88"/>
      <c r="C24463" s="88"/>
      <c r="D24463" s="88"/>
      <c r="E24463" s="88"/>
      <c r="F24463" s="88"/>
      <c r="G24463" s="88"/>
      <c r="H24463" s="88"/>
      <c r="I24463" s="88"/>
      <c r="J24463" s="88"/>
      <c r="K24463" s="88"/>
    </row>
    <row r="24464" spans="2:11" ht="12" hidden="1" customHeight="1" x14ac:dyDescent="0.2">
      <c r="B24464" s="88"/>
      <c r="C24464" s="88"/>
      <c r="D24464" s="88"/>
      <c r="E24464" s="88"/>
      <c r="F24464" s="88"/>
      <c r="G24464" s="88"/>
      <c r="H24464" s="88"/>
      <c r="I24464" s="88"/>
      <c r="J24464" s="88"/>
      <c r="K24464" s="88"/>
    </row>
    <row r="24465" spans="2:11" ht="12" hidden="1" customHeight="1" x14ac:dyDescent="0.2">
      <c r="B24465" s="88"/>
      <c r="C24465" s="88"/>
      <c r="D24465" s="88"/>
      <c r="E24465" s="88"/>
      <c r="F24465" s="88"/>
      <c r="G24465" s="88"/>
      <c r="H24465" s="88"/>
      <c r="I24465" s="88"/>
      <c r="J24465" s="88"/>
      <c r="K24465" s="88"/>
    </row>
    <row r="24466" spans="2:11" ht="12" hidden="1" customHeight="1" x14ac:dyDescent="0.2">
      <c r="B24466" s="88"/>
      <c r="C24466" s="88"/>
      <c r="D24466" s="88"/>
      <c r="E24466" s="88"/>
      <c r="F24466" s="88"/>
      <c r="G24466" s="88"/>
      <c r="H24466" s="88"/>
      <c r="I24466" s="88"/>
      <c r="J24466" s="88"/>
      <c r="K24466" s="88"/>
    </row>
    <row r="24467" spans="2:11" ht="12" hidden="1" customHeight="1" x14ac:dyDescent="0.2">
      <c r="B24467" s="88"/>
      <c r="C24467" s="88"/>
      <c r="D24467" s="88"/>
      <c r="E24467" s="88"/>
      <c r="F24467" s="88"/>
      <c r="G24467" s="88"/>
      <c r="H24467" s="88"/>
      <c r="I24467" s="88"/>
      <c r="J24467" s="88"/>
      <c r="K24467" s="88"/>
    </row>
    <row r="24468" spans="2:11" ht="12" hidden="1" customHeight="1" x14ac:dyDescent="0.2">
      <c r="B24468" s="88"/>
      <c r="C24468" s="88"/>
      <c r="D24468" s="88"/>
      <c r="E24468" s="88"/>
      <c r="F24468" s="88"/>
      <c r="G24468" s="88"/>
      <c r="H24468" s="88"/>
      <c r="I24468" s="88"/>
      <c r="J24468" s="88"/>
      <c r="K24468" s="88"/>
    </row>
    <row r="24469" spans="2:11" ht="12" hidden="1" customHeight="1" x14ac:dyDescent="0.2">
      <c r="B24469" s="88"/>
      <c r="C24469" s="88"/>
      <c r="D24469" s="88"/>
      <c r="E24469" s="88"/>
      <c r="F24469" s="88"/>
      <c r="G24469" s="88"/>
      <c r="H24469" s="88"/>
      <c r="I24469" s="88"/>
      <c r="J24469" s="88"/>
      <c r="K24469" s="88"/>
    </row>
    <row r="24470" spans="2:11" ht="12" hidden="1" customHeight="1" x14ac:dyDescent="0.2">
      <c r="B24470" s="88"/>
      <c r="C24470" s="88"/>
      <c r="D24470" s="88"/>
      <c r="E24470" s="88"/>
      <c r="F24470" s="88"/>
      <c r="G24470" s="88"/>
      <c r="H24470" s="88"/>
      <c r="I24470" s="88"/>
      <c r="J24470" s="88"/>
      <c r="K24470" s="88"/>
    </row>
    <row r="24471" spans="2:11" ht="12" hidden="1" customHeight="1" x14ac:dyDescent="0.2">
      <c r="B24471" s="88"/>
      <c r="C24471" s="88"/>
      <c r="D24471" s="88"/>
      <c r="E24471" s="88"/>
      <c r="F24471" s="88"/>
      <c r="G24471" s="88"/>
      <c r="H24471" s="88"/>
      <c r="I24471" s="88"/>
      <c r="J24471" s="88"/>
      <c r="K24471" s="88"/>
    </row>
    <row r="24472" spans="2:11" ht="12" hidden="1" customHeight="1" x14ac:dyDescent="0.2">
      <c r="B24472" s="88"/>
      <c r="C24472" s="88"/>
      <c r="D24472" s="88"/>
      <c r="E24472" s="88"/>
      <c r="F24472" s="88"/>
      <c r="G24472" s="88"/>
      <c r="H24472" s="88"/>
      <c r="I24472" s="88"/>
      <c r="J24472" s="88"/>
      <c r="K24472" s="88"/>
    </row>
    <row r="24473" spans="2:11" ht="12" hidden="1" customHeight="1" x14ac:dyDescent="0.2">
      <c r="B24473" s="88"/>
      <c r="C24473" s="88"/>
      <c r="D24473" s="88"/>
      <c r="E24473" s="88"/>
      <c r="F24473" s="88"/>
      <c r="G24473" s="88"/>
      <c r="H24473" s="88"/>
      <c r="I24473" s="88"/>
      <c r="J24473" s="88"/>
      <c r="K24473" s="88"/>
    </row>
    <row r="24474" spans="2:11" ht="12" hidden="1" customHeight="1" x14ac:dyDescent="0.2">
      <c r="B24474" s="88"/>
      <c r="C24474" s="88"/>
      <c r="D24474" s="88"/>
      <c r="E24474" s="88"/>
      <c r="F24474" s="88"/>
      <c r="G24474" s="88"/>
      <c r="H24474" s="88"/>
      <c r="I24474" s="88"/>
      <c r="J24474" s="88"/>
      <c r="K24474" s="88"/>
    </row>
    <row r="24475" spans="2:11" ht="12" hidden="1" customHeight="1" x14ac:dyDescent="0.2">
      <c r="B24475" s="88"/>
      <c r="C24475" s="88"/>
      <c r="D24475" s="88"/>
      <c r="E24475" s="88"/>
      <c r="F24475" s="88"/>
      <c r="G24475" s="88"/>
      <c r="H24475" s="88"/>
      <c r="I24475" s="88"/>
      <c r="J24475" s="88"/>
      <c r="K24475" s="88"/>
    </row>
    <row r="24476" spans="2:11" ht="12" hidden="1" customHeight="1" x14ac:dyDescent="0.2">
      <c r="B24476" s="88"/>
      <c r="C24476" s="88"/>
      <c r="D24476" s="88"/>
      <c r="E24476" s="88"/>
      <c r="F24476" s="88"/>
      <c r="G24476" s="88"/>
      <c r="H24476" s="88"/>
      <c r="I24476" s="88"/>
      <c r="J24476" s="88"/>
      <c r="K24476" s="88"/>
    </row>
    <row r="24477" spans="2:11" ht="12" hidden="1" customHeight="1" x14ac:dyDescent="0.2">
      <c r="B24477" s="88"/>
      <c r="C24477" s="88"/>
      <c r="D24477" s="88"/>
      <c r="E24477" s="88"/>
      <c r="F24477" s="88"/>
      <c r="G24477" s="88"/>
      <c r="H24477" s="88"/>
      <c r="I24477" s="88"/>
      <c r="J24477" s="88"/>
      <c r="K24477" s="88"/>
    </row>
    <row r="24478" spans="2:11" ht="12" hidden="1" customHeight="1" x14ac:dyDescent="0.2">
      <c r="B24478" s="88"/>
      <c r="C24478" s="88"/>
      <c r="D24478" s="88"/>
      <c r="E24478" s="88"/>
      <c r="F24478" s="88"/>
      <c r="G24478" s="88"/>
      <c r="H24478" s="88"/>
      <c r="I24478" s="88"/>
      <c r="J24478" s="88"/>
      <c r="K24478" s="88"/>
    </row>
    <row r="24479" spans="2:11" ht="12" hidden="1" customHeight="1" x14ac:dyDescent="0.2">
      <c r="B24479" s="88"/>
      <c r="C24479" s="88"/>
      <c r="D24479" s="88"/>
      <c r="E24479" s="88"/>
      <c r="F24479" s="88"/>
      <c r="G24479" s="88"/>
      <c r="H24479" s="88"/>
      <c r="I24479" s="88"/>
      <c r="J24479" s="88"/>
      <c r="K24479" s="88"/>
    </row>
    <row r="24480" spans="2:11" ht="12" hidden="1" customHeight="1" x14ac:dyDescent="0.2">
      <c r="B24480" s="88"/>
      <c r="C24480" s="88"/>
      <c r="D24480" s="88"/>
      <c r="E24480" s="88"/>
      <c r="F24480" s="88"/>
      <c r="G24480" s="88"/>
      <c r="H24480" s="88"/>
      <c r="I24480" s="88"/>
      <c r="J24480" s="88"/>
      <c r="K24480" s="88"/>
    </row>
    <row r="24481" spans="2:11" ht="12" hidden="1" customHeight="1" x14ac:dyDescent="0.2">
      <c r="B24481" s="88"/>
      <c r="C24481" s="88"/>
      <c r="D24481" s="88"/>
      <c r="E24481" s="88"/>
      <c r="F24481" s="88"/>
      <c r="G24481" s="88"/>
      <c r="H24481" s="88"/>
      <c r="I24481" s="88"/>
      <c r="J24481" s="88"/>
      <c r="K24481" s="88"/>
    </row>
    <row r="24482" spans="2:11" ht="12" hidden="1" customHeight="1" x14ac:dyDescent="0.2">
      <c r="B24482" s="88"/>
      <c r="C24482" s="88"/>
      <c r="D24482" s="88"/>
      <c r="E24482" s="88"/>
      <c r="F24482" s="88"/>
      <c r="G24482" s="88"/>
      <c r="H24482" s="88"/>
      <c r="I24482" s="88"/>
      <c r="J24482" s="88"/>
      <c r="K24482" s="88"/>
    </row>
    <row r="24483" spans="2:11" ht="12" hidden="1" customHeight="1" x14ac:dyDescent="0.2">
      <c r="B24483" s="88"/>
      <c r="C24483" s="88"/>
      <c r="D24483" s="88"/>
      <c r="E24483" s="88"/>
      <c r="F24483" s="88"/>
      <c r="G24483" s="88"/>
      <c r="H24483" s="88"/>
      <c r="I24483" s="88"/>
      <c r="J24483" s="88"/>
      <c r="K24483" s="88"/>
    </row>
    <row r="24484" spans="2:11" ht="12" hidden="1" customHeight="1" x14ac:dyDescent="0.2">
      <c r="B24484" s="88"/>
      <c r="C24484" s="88"/>
      <c r="D24484" s="88"/>
      <c r="E24484" s="88"/>
      <c r="F24484" s="88"/>
      <c r="G24484" s="88"/>
      <c r="H24484" s="88"/>
      <c r="I24484" s="88"/>
      <c r="J24484" s="88"/>
      <c r="K24484" s="88"/>
    </row>
    <row r="24485" spans="2:11" ht="12" hidden="1" customHeight="1" x14ac:dyDescent="0.2">
      <c r="B24485" s="88"/>
      <c r="C24485" s="88"/>
      <c r="D24485" s="88"/>
      <c r="E24485" s="88"/>
      <c r="F24485" s="88"/>
      <c r="G24485" s="88"/>
      <c r="H24485" s="88"/>
      <c r="I24485" s="88"/>
      <c r="J24485" s="88"/>
      <c r="K24485" s="88"/>
    </row>
    <row r="24486" spans="2:11" ht="12" hidden="1" customHeight="1" x14ac:dyDescent="0.2">
      <c r="B24486" s="88"/>
      <c r="C24486" s="88"/>
      <c r="D24486" s="88"/>
      <c r="E24486" s="88"/>
      <c r="F24486" s="88"/>
      <c r="G24486" s="88"/>
      <c r="H24486" s="88"/>
      <c r="I24486" s="88"/>
      <c r="J24486" s="88"/>
      <c r="K24486" s="88"/>
    </row>
    <row r="24487" spans="2:11" ht="12" hidden="1" customHeight="1" x14ac:dyDescent="0.2">
      <c r="B24487" s="88"/>
      <c r="C24487" s="88"/>
      <c r="D24487" s="88"/>
      <c r="E24487" s="88"/>
      <c r="F24487" s="88"/>
      <c r="G24487" s="88"/>
      <c r="H24487" s="88"/>
      <c r="I24487" s="88"/>
      <c r="J24487" s="88"/>
      <c r="K24487" s="88"/>
    </row>
    <row r="24488" spans="2:11" ht="12" hidden="1" customHeight="1" x14ac:dyDescent="0.2">
      <c r="B24488" s="88"/>
      <c r="C24488" s="88"/>
      <c r="D24488" s="88"/>
      <c r="E24488" s="88"/>
      <c r="F24488" s="88"/>
      <c r="G24488" s="88"/>
      <c r="H24488" s="88"/>
      <c r="I24488" s="88"/>
      <c r="J24488" s="88"/>
      <c r="K24488" s="88"/>
    </row>
    <row r="24489" spans="2:11" ht="12" hidden="1" customHeight="1" x14ac:dyDescent="0.2">
      <c r="B24489" s="88"/>
      <c r="C24489" s="88"/>
      <c r="D24489" s="88"/>
      <c r="E24489" s="88"/>
      <c r="F24489" s="88"/>
      <c r="G24489" s="88"/>
      <c r="H24489" s="88"/>
      <c r="I24489" s="88"/>
      <c r="J24489" s="88"/>
      <c r="K24489" s="88"/>
    </row>
    <row r="24490" spans="2:11" ht="12" hidden="1" customHeight="1" x14ac:dyDescent="0.2">
      <c r="B24490" s="88"/>
      <c r="C24490" s="88"/>
      <c r="D24490" s="88"/>
      <c r="E24490" s="88"/>
      <c r="F24490" s="88"/>
      <c r="G24490" s="88"/>
      <c r="H24490" s="88"/>
      <c r="I24490" s="88"/>
      <c r="J24490" s="88"/>
      <c r="K24490" s="88"/>
    </row>
    <row r="24491" spans="2:11" ht="12" hidden="1" customHeight="1" x14ac:dyDescent="0.2">
      <c r="B24491" s="88"/>
      <c r="C24491" s="88"/>
      <c r="D24491" s="88"/>
      <c r="E24491" s="88"/>
      <c r="F24491" s="88"/>
      <c r="G24491" s="88"/>
      <c r="H24491" s="88"/>
      <c r="I24491" s="88"/>
      <c r="J24491" s="88"/>
      <c r="K24491" s="88"/>
    </row>
    <row r="24492" spans="2:11" ht="12" hidden="1" customHeight="1" x14ac:dyDescent="0.2">
      <c r="B24492" s="88"/>
      <c r="C24492" s="88"/>
      <c r="D24492" s="88"/>
      <c r="E24492" s="88"/>
      <c r="F24492" s="88"/>
      <c r="G24492" s="88"/>
      <c r="H24492" s="88"/>
      <c r="I24492" s="88"/>
      <c r="J24492" s="88"/>
      <c r="K24492" s="88"/>
    </row>
    <row r="24493" spans="2:11" ht="12" hidden="1" customHeight="1" x14ac:dyDescent="0.2">
      <c r="B24493" s="88"/>
      <c r="C24493" s="88"/>
      <c r="D24493" s="88"/>
      <c r="E24493" s="88"/>
      <c r="F24493" s="88"/>
      <c r="G24493" s="88"/>
      <c r="H24493" s="88"/>
      <c r="I24493" s="88"/>
      <c r="J24493" s="88"/>
      <c r="K24493" s="88"/>
    </row>
    <row r="24494" spans="2:11" ht="12" hidden="1" customHeight="1" x14ac:dyDescent="0.2">
      <c r="B24494" s="88"/>
      <c r="C24494" s="88"/>
      <c r="D24494" s="88"/>
      <c r="E24494" s="88"/>
      <c r="F24494" s="88"/>
      <c r="G24494" s="88"/>
      <c r="H24494" s="88"/>
      <c r="I24494" s="88"/>
      <c r="J24494" s="88"/>
      <c r="K24494" s="88"/>
    </row>
    <row r="24495" spans="2:11" ht="12" hidden="1" customHeight="1" x14ac:dyDescent="0.2">
      <c r="B24495" s="88"/>
      <c r="C24495" s="88"/>
      <c r="D24495" s="88"/>
      <c r="E24495" s="88"/>
      <c r="F24495" s="88"/>
      <c r="G24495" s="88"/>
      <c r="H24495" s="88"/>
      <c r="I24495" s="88"/>
      <c r="J24495" s="88"/>
      <c r="K24495" s="88"/>
    </row>
    <row r="24496" spans="2:11" ht="12" hidden="1" customHeight="1" x14ac:dyDescent="0.2">
      <c r="B24496" s="88"/>
      <c r="C24496" s="88"/>
      <c r="D24496" s="88"/>
      <c r="E24496" s="88"/>
      <c r="F24496" s="88"/>
      <c r="G24496" s="88"/>
      <c r="H24496" s="88"/>
      <c r="I24496" s="88"/>
      <c r="J24496" s="88"/>
      <c r="K24496" s="88"/>
    </row>
    <row r="24497" spans="2:11" ht="12" hidden="1" customHeight="1" x14ac:dyDescent="0.2">
      <c r="B24497" s="88"/>
      <c r="C24497" s="88"/>
      <c r="D24497" s="88"/>
      <c r="E24497" s="88"/>
      <c r="F24497" s="88"/>
      <c r="G24497" s="88"/>
      <c r="H24497" s="88"/>
      <c r="I24497" s="88"/>
      <c r="J24497" s="88"/>
      <c r="K24497" s="88"/>
    </row>
    <row r="24498" spans="2:11" ht="12" hidden="1" customHeight="1" x14ac:dyDescent="0.2">
      <c r="B24498" s="88"/>
      <c r="C24498" s="88"/>
      <c r="D24498" s="88"/>
      <c r="E24498" s="88"/>
      <c r="F24498" s="88"/>
      <c r="G24498" s="88"/>
      <c r="H24498" s="88"/>
      <c r="I24498" s="88"/>
      <c r="J24498" s="88"/>
      <c r="K24498" s="88"/>
    </row>
    <row r="24499" spans="2:11" ht="12" hidden="1" customHeight="1" x14ac:dyDescent="0.2">
      <c r="B24499" s="88"/>
      <c r="C24499" s="88"/>
      <c r="D24499" s="88"/>
      <c r="E24499" s="88"/>
      <c r="F24499" s="88"/>
      <c r="G24499" s="88"/>
      <c r="H24499" s="88"/>
      <c r="I24499" s="88"/>
      <c r="J24499" s="88"/>
      <c r="K24499" s="88"/>
    </row>
    <row r="24500" spans="2:11" ht="12" hidden="1" customHeight="1" x14ac:dyDescent="0.2">
      <c r="B24500" s="88"/>
      <c r="C24500" s="88"/>
      <c r="D24500" s="88"/>
      <c r="E24500" s="88"/>
      <c r="F24500" s="88"/>
      <c r="G24500" s="88"/>
      <c r="H24500" s="88"/>
      <c r="I24500" s="88"/>
      <c r="J24500" s="88"/>
      <c r="K24500" s="88"/>
    </row>
    <row r="24501" spans="2:11" ht="12" hidden="1" customHeight="1" x14ac:dyDescent="0.2">
      <c r="B24501" s="88"/>
      <c r="C24501" s="88"/>
      <c r="D24501" s="88"/>
      <c r="E24501" s="88"/>
      <c r="F24501" s="88"/>
      <c r="G24501" s="88"/>
      <c r="H24501" s="88"/>
      <c r="I24501" s="88"/>
      <c r="J24501" s="88"/>
      <c r="K24501" s="88"/>
    </row>
    <row r="24502" spans="2:11" ht="12" hidden="1" customHeight="1" x14ac:dyDescent="0.2">
      <c r="B24502" s="88"/>
      <c r="C24502" s="88"/>
      <c r="D24502" s="88"/>
      <c r="E24502" s="88"/>
      <c r="F24502" s="88"/>
      <c r="G24502" s="88"/>
      <c r="H24502" s="88"/>
      <c r="I24502" s="88"/>
      <c r="J24502" s="88"/>
      <c r="K24502" s="88"/>
    </row>
    <row r="24503" spans="2:11" ht="12" hidden="1" customHeight="1" x14ac:dyDescent="0.2">
      <c r="B24503" s="88"/>
      <c r="C24503" s="88"/>
      <c r="D24503" s="88"/>
      <c r="E24503" s="88"/>
      <c r="F24503" s="88"/>
      <c r="G24503" s="88"/>
      <c r="H24503" s="88"/>
      <c r="I24503" s="88"/>
      <c r="J24503" s="88"/>
      <c r="K24503" s="88"/>
    </row>
    <row r="24504" spans="2:11" ht="12" hidden="1" customHeight="1" x14ac:dyDescent="0.2">
      <c r="B24504" s="88"/>
      <c r="C24504" s="88"/>
      <c r="D24504" s="88"/>
      <c r="E24504" s="88"/>
      <c r="F24504" s="88"/>
      <c r="G24504" s="88"/>
      <c r="H24504" s="88"/>
      <c r="I24504" s="88"/>
      <c r="J24504" s="88"/>
      <c r="K24504" s="88"/>
    </row>
    <row r="24505" spans="2:11" ht="12" hidden="1" customHeight="1" x14ac:dyDescent="0.2">
      <c r="B24505" s="88"/>
      <c r="C24505" s="88"/>
      <c r="D24505" s="88"/>
      <c r="E24505" s="88"/>
      <c r="F24505" s="88"/>
      <c r="G24505" s="88"/>
      <c r="H24505" s="88"/>
      <c r="I24505" s="88"/>
      <c r="J24505" s="88"/>
      <c r="K24505" s="88"/>
    </row>
    <row r="24506" spans="2:11" ht="12" hidden="1" customHeight="1" x14ac:dyDescent="0.2">
      <c r="B24506" s="88"/>
      <c r="C24506" s="88"/>
      <c r="D24506" s="88"/>
      <c r="E24506" s="88"/>
      <c r="F24506" s="88"/>
      <c r="G24506" s="88"/>
      <c r="H24506" s="88"/>
      <c r="I24506" s="88"/>
      <c r="J24506" s="88"/>
      <c r="K24506" s="88"/>
    </row>
    <row r="24507" spans="2:11" ht="12" hidden="1" customHeight="1" x14ac:dyDescent="0.2">
      <c r="B24507" s="88"/>
      <c r="C24507" s="88"/>
      <c r="D24507" s="88"/>
      <c r="E24507" s="88"/>
      <c r="F24507" s="88"/>
      <c r="G24507" s="88"/>
      <c r="H24507" s="88"/>
      <c r="I24507" s="88"/>
      <c r="J24507" s="88"/>
      <c r="K24507" s="88"/>
    </row>
    <row r="24508" spans="2:11" ht="12" hidden="1" customHeight="1" x14ac:dyDescent="0.2">
      <c r="B24508" s="88"/>
      <c r="C24508" s="88"/>
      <c r="D24508" s="88"/>
      <c r="E24508" s="88"/>
      <c r="F24508" s="88"/>
      <c r="G24508" s="88"/>
      <c r="H24508" s="88"/>
      <c r="I24508" s="88"/>
      <c r="J24508" s="88"/>
      <c r="K24508" s="88"/>
    </row>
    <row r="24509" spans="2:11" ht="12" hidden="1" customHeight="1" x14ac:dyDescent="0.2">
      <c r="B24509" s="88"/>
      <c r="C24509" s="88"/>
      <c r="D24509" s="88"/>
      <c r="E24509" s="88"/>
      <c r="F24509" s="88"/>
      <c r="G24509" s="88"/>
      <c r="H24509" s="88"/>
      <c r="I24509" s="88"/>
      <c r="J24509" s="88"/>
      <c r="K24509" s="88"/>
    </row>
    <row r="24510" spans="2:11" ht="12" hidden="1" customHeight="1" x14ac:dyDescent="0.2">
      <c r="B24510" s="88"/>
      <c r="C24510" s="88"/>
      <c r="D24510" s="88"/>
      <c r="E24510" s="88"/>
      <c r="F24510" s="88"/>
      <c r="G24510" s="88"/>
      <c r="H24510" s="88"/>
      <c r="I24510" s="88"/>
      <c r="J24510" s="88"/>
      <c r="K24510" s="88"/>
    </row>
    <row r="24511" spans="2:11" ht="12" hidden="1" customHeight="1" x14ac:dyDescent="0.2">
      <c r="B24511" s="88"/>
      <c r="C24511" s="88"/>
      <c r="D24511" s="88"/>
      <c r="E24511" s="88"/>
      <c r="F24511" s="88"/>
      <c r="G24511" s="88"/>
      <c r="H24511" s="88"/>
      <c r="I24511" s="88"/>
      <c r="J24511" s="88"/>
      <c r="K24511" s="88"/>
    </row>
    <row r="24512" spans="2:11" ht="12" hidden="1" customHeight="1" x14ac:dyDescent="0.2">
      <c r="B24512" s="88"/>
      <c r="C24512" s="88"/>
      <c r="D24512" s="88"/>
      <c r="E24512" s="88"/>
      <c r="F24512" s="88"/>
      <c r="G24512" s="88"/>
      <c r="H24512" s="88"/>
      <c r="I24512" s="88"/>
      <c r="J24512" s="88"/>
      <c r="K24512" s="88"/>
    </row>
    <row r="24513" spans="2:11" ht="12" hidden="1" customHeight="1" x14ac:dyDescent="0.2">
      <c r="B24513" s="88"/>
      <c r="C24513" s="88"/>
      <c r="D24513" s="88"/>
      <c r="E24513" s="88"/>
      <c r="F24513" s="88"/>
      <c r="G24513" s="88"/>
      <c r="H24513" s="88"/>
      <c r="I24513" s="88"/>
      <c r="J24513" s="88"/>
      <c r="K24513" s="88"/>
    </row>
    <row r="24514" spans="2:11" ht="12" hidden="1" customHeight="1" x14ac:dyDescent="0.2">
      <c r="B24514" s="88"/>
      <c r="C24514" s="88"/>
      <c r="D24514" s="88"/>
      <c r="E24514" s="88"/>
      <c r="F24514" s="88"/>
      <c r="G24514" s="88"/>
      <c r="H24514" s="88"/>
      <c r="I24514" s="88"/>
      <c r="J24514" s="88"/>
      <c r="K24514" s="88"/>
    </row>
    <row r="24515" spans="2:11" ht="12" hidden="1" customHeight="1" x14ac:dyDescent="0.2">
      <c r="B24515" s="88"/>
      <c r="C24515" s="88"/>
      <c r="D24515" s="88"/>
      <c r="E24515" s="88"/>
      <c r="F24515" s="88"/>
      <c r="G24515" s="88"/>
      <c r="H24515" s="88"/>
      <c r="I24515" s="88"/>
      <c r="J24515" s="88"/>
      <c r="K24515" s="88"/>
    </row>
    <row r="24516" spans="2:11" ht="12" hidden="1" customHeight="1" x14ac:dyDescent="0.2">
      <c r="B24516" s="88"/>
      <c r="C24516" s="88"/>
      <c r="D24516" s="88"/>
      <c r="E24516" s="88"/>
      <c r="F24516" s="88"/>
      <c r="G24516" s="88"/>
      <c r="H24516" s="88"/>
      <c r="I24516" s="88"/>
      <c r="J24516" s="88"/>
      <c r="K24516" s="88"/>
    </row>
    <row r="24517" spans="2:11" ht="12" hidden="1" customHeight="1" x14ac:dyDescent="0.2">
      <c r="B24517" s="88"/>
      <c r="C24517" s="88"/>
      <c r="D24517" s="88"/>
      <c r="E24517" s="88"/>
      <c r="F24517" s="88"/>
      <c r="G24517" s="88"/>
      <c r="H24517" s="88"/>
      <c r="I24517" s="88"/>
      <c r="J24517" s="88"/>
      <c r="K24517" s="88"/>
    </row>
    <row r="24518" spans="2:11" ht="12" hidden="1" customHeight="1" x14ac:dyDescent="0.2">
      <c r="B24518" s="88"/>
      <c r="C24518" s="88"/>
      <c r="D24518" s="88"/>
      <c r="E24518" s="88"/>
      <c r="F24518" s="88"/>
      <c r="G24518" s="88"/>
      <c r="H24518" s="88"/>
      <c r="I24518" s="88"/>
      <c r="J24518" s="88"/>
      <c r="K24518" s="88"/>
    </row>
    <row r="24519" spans="2:11" ht="12" hidden="1" customHeight="1" x14ac:dyDescent="0.2">
      <c r="B24519" s="88"/>
      <c r="C24519" s="88"/>
      <c r="D24519" s="88"/>
      <c r="E24519" s="88"/>
      <c r="F24519" s="88"/>
      <c r="G24519" s="88"/>
      <c r="H24519" s="88"/>
      <c r="I24519" s="88"/>
      <c r="J24519" s="88"/>
      <c r="K24519" s="88"/>
    </row>
    <row r="24520" spans="2:11" ht="12" hidden="1" customHeight="1" x14ac:dyDescent="0.2">
      <c r="B24520" s="88"/>
      <c r="C24520" s="88"/>
      <c r="D24520" s="88"/>
      <c r="E24520" s="88"/>
      <c r="F24520" s="88"/>
      <c r="G24520" s="88"/>
      <c r="H24520" s="88"/>
      <c r="I24520" s="88"/>
      <c r="J24520" s="88"/>
      <c r="K24520" s="88"/>
    </row>
    <row r="24521" spans="2:11" ht="12" hidden="1" customHeight="1" x14ac:dyDescent="0.2">
      <c r="B24521" s="88"/>
      <c r="C24521" s="88"/>
      <c r="D24521" s="88"/>
      <c r="E24521" s="88"/>
      <c r="F24521" s="88"/>
      <c r="G24521" s="88"/>
      <c r="H24521" s="88"/>
      <c r="I24521" s="88"/>
      <c r="J24521" s="88"/>
      <c r="K24521" s="88"/>
    </row>
    <row r="24522" spans="2:11" ht="12" hidden="1" customHeight="1" x14ac:dyDescent="0.2">
      <c r="B24522" s="88"/>
      <c r="C24522" s="88"/>
      <c r="D24522" s="88"/>
      <c r="E24522" s="88"/>
      <c r="F24522" s="88"/>
      <c r="G24522" s="88"/>
      <c r="H24522" s="88"/>
      <c r="I24522" s="88"/>
      <c r="J24522" s="88"/>
      <c r="K24522" s="88"/>
    </row>
    <row r="24523" spans="2:11" ht="12" hidden="1" customHeight="1" x14ac:dyDescent="0.2">
      <c r="B24523" s="88"/>
      <c r="C24523" s="88"/>
      <c r="D24523" s="88"/>
      <c r="E24523" s="88"/>
      <c r="F24523" s="88"/>
      <c r="G24523" s="88"/>
      <c r="H24523" s="88"/>
      <c r="I24523" s="88"/>
      <c r="J24523" s="88"/>
      <c r="K24523" s="88"/>
    </row>
    <row r="24524" spans="2:11" ht="12" hidden="1" customHeight="1" x14ac:dyDescent="0.2">
      <c r="B24524" s="88"/>
      <c r="C24524" s="88"/>
      <c r="D24524" s="88"/>
      <c r="E24524" s="88"/>
      <c r="F24524" s="88"/>
      <c r="G24524" s="88"/>
      <c r="H24524" s="88"/>
      <c r="I24524" s="88"/>
      <c r="J24524" s="88"/>
      <c r="K24524" s="88"/>
    </row>
    <row r="24525" spans="2:11" ht="12" hidden="1" customHeight="1" x14ac:dyDescent="0.2">
      <c r="B24525" s="88"/>
      <c r="C24525" s="88"/>
      <c r="D24525" s="88"/>
      <c r="E24525" s="88"/>
      <c r="F24525" s="88"/>
      <c r="G24525" s="88"/>
      <c r="H24525" s="88"/>
      <c r="I24525" s="88"/>
      <c r="J24525" s="88"/>
      <c r="K24525" s="88"/>
    </row>
    <row r="24526" spans="2:11" ht="12" hidden="1" customHeight="1" x14ac:dyDescent="0.2">
      <c r="B24526" s="88"/>
      <c r="C24526" s="88"/>
      <c r="D24526" s="88"/>
      <c r="E24526" s="88"/>
      <c r="F24526" s="88"/>
      <c r="G24526" s="88"/>
      <c r="H24526" s="88"/>
      <c r="I24526" s="88"/>
      <c r="J24526" s="88"/>
      <c r="K24526" s="88"/>
    </row>
    <row r="24527" spans="2:11" ht="12" hidden="1" customHeight="1" x14ac:dyDescent="0.2">
      <c r="B24527" s="88"/>
      <c r="C24527" s="88"/>
      <c r="D24527" s="88"/>
      <c r="E24527" s="88"/>
      <c r="F24527" s="88"/>
      <c r="G24527" s="88"/>
      <c r="H24527" s="88"/>
      <c r="I24527" s="88"/>
      <c r="J24527" s="88"/>
      <c r="K24527" s="88"/>
    </row>
    <row r="24528" spans="2:11" ht="12" hidden="1" customHeight="1" x14ac:dyDescent="0.2">
      <c r="B24528" s="88"/>
      <c r="C24528" s="88"/>
      <c r="D24528" s="88"/>
      <c r="E24528" s="88"/>
      <c r="F24528" s="88"/>
      <c r="G24528" s="88"/>
      <c r="H24528" s="88"/>
      <c r="I24528" s="88"/>
      <c r="J24528" s="88"/>
      <c r="K24528" s="88"/>
    </row>
    <row r="24529" spans="2:11" ht="12" hidden="1" customHeight="1" x14ac:dyDescent="0.2">
      <c r="B24529" s="88"/>
      <c r="C24529" s="88"/>
      <c r="D24529" s="88"/>
      <c r="E24529" s="88"/>
      <c r="F24529" s="88"/>
      <c r="G24529" s="88"/>
      <c r="H24529" s="88"/>
      <c r="I24529" s="88"/>
      <c r="J24529" s="88"/>
      <c r="K24529" s="88"/>
    </row>
    <row r="24530" spans="2:11" ht="12" hidden="1" customHeight="1" x14ac:dyDescent="0.2">
      <c r="B24530" s="88"/>
      <c r="C24530" s="88"/>
      <c r="D24530" s="88"/>
      <c r="E24530" s="88"/>
      <c r="F24530" s="88"/>
      <c r="G24530" s="88"/>
      <c r="H24530" s="88"/>
      <c r="I24530" s="88"/>
      <c r="J24530" s="88"/>
      <c r="K24530" s="88"/>
    </row>
    <row r="24531" spans="2:11" ht="12" hidden="1" customHeight="1" x14ac:dyDescent="0.2">
      <c r="B24531" s="88"/>
      <c r="C24531" s="88"/>
      <c r="D24531" s="88"/>
      <c r="E24531" s="88"/>
      <c r="F24531" s="88"/>
      <c r="G24531" s="88"/>
      <c r="H24531" s="88"/>
      <c r="I24531" s="88"/>
      <c r="J24531" s="88"/>
      <c r="K24531" s="88"/>
    </row>
    <row r="24532" spans="2:11" ht="12" hidden="1" customHeight="1" x14ac:dyDescent="0.2">
      <c r="B24532" s="88"/>
      <c r="C24532" s="88"/>
      <c r="D24532" s="88"/>
      <c r="E24532" s="88"/>
      <c r="F24532" s="88"/>
      <c r="G24532" s="88"/>
      <c r="H24532" s="88"/>
      <c r="I24532" s="88"/>
      <c r="J24532" s="88"/>
      <c r="K24532" s="88"/>
    </row>
    <row r="24533" spans="2:11" ht="12" hidden="1" customHeight="1" x14ac:dyDescent="0.2">
      <c r="B24533" s="88"/>
      <c r="C24533" s="88"/>
      <c r="D24533" s="88"/>
      <c r="E24533" s="88"/>
      <c r="F24533" s="88"/>
      <c r="G24533" s="88"/>
      <c r="H24533" s="88"/>
      <c r="I24533" s="88"/>
      <c r="J24533" s="88"/>
      <c r="K24533" s="88"/>
    </row>
    <row r="24534" spans="2:11" ht="12" hidden="1" customHeight="1" x14ac:dyDescent="0.2">
      <c r="B24534" s="88"/>
      <c r="C24534" s="88"/>
      <c r="D24534" s="88"/>
      <c r="E24534" s="88"/>
      <c r="F24534" s="88"/>
      <c r="G24534" s="88"/>
      <c r="H24534" s="88"/>
      <c r="I24534" s="88"/>
      <c r="J24534" s="88"/>
      <c r="K24534" s="88"/>
    </row>
    <row r="24535" spans="2:11" ht="12" hidden="1" customHeight="1" x14ac:dyDescent="0.2">
      <c r="B24535" s="88"/>
      <c r="C24535" s="88"/>
      <c r="D24535" s="88"/>
      <c r="E24535" s="88"/>
      <c r="F24535" s="88"/>
      <c r="G24535" s="88"/>
      <c r="H24535" s="88"/>
      <c r="I24535" s="88"/>
      <c r="J24535" s="88"/>
      <c r="K24535" s="88"/>
    </row>
    <row r="24536" spans="2:11" ht="12" hidden="1" customHeight="1" x14ac:dyDescent="0.2">
      <c r="B24536" s="88"/>
      <c r="C24536" s="88"/>
      <c r="D24536" s="88"/>
      <c r="E24536" s="88"/>
      <c r="F24536" s="88"/>
      <c r="G24536" s="88"/>
      <c r="H24536" s="88"/>
      <c r="I24536" s="88"/>
      <c r="J24536" s="88"/>
      <c r="K24536" s="88"/>
    </row>
    <row r="24537" spans="2:11" ht="12" hidden="1" customHeight="1" x14ac:dyDescent="0.2">
      <c r="B24537" s="88"/>
      <c r="C24537" s="88"/>
      <c r="D24537" s="88"/>
      <c r="E24537" s="88"/>
      <c r="F24537" s="88"/>
      <c r="G24537" s="88"/>
      <c r="H24537" s="88"/>
      <c r="I24537" s="88"/>
      <c r="J24537" s="88"/>
      <c r="K24537" s="88"/>
    </row>
    <row r="24538" spans="2:11" ht="12" hidden="1" customHeight="1" x14ac:dyDescent="0.2">
      <c r="B24538" s="88"/>
      <c r="C24538" s="88"/>
      <c r="D24538" s="88"/>
      <c r="E24538" s="88"/>
      <c r="F24538" s="88"/>
      <c r="G24538" s="88"/>
      <c r="H24538" s="88"/>
      <c r="I24538" s="88"/>
      <c r="J24538" s="88"/>
      <c r="K24538" s="88"/>
    </row>
    <row r="24539" spans="2:11" ht="12" hidden="1" customHeight="1" x14ac:dyDescent="0.2">
      <c r="B24539" s="88"/>
      <c r="C24539" s="88"/>
      <c r="D24539" s="88"/>
      <c r="E24539" s="88"/>
      <c r="F24539" s="88"/>
      <c r="G24539" s="88"/>
      <c r="H24539" s="88"/>
      <c r="I24539" s="88"/>
      <c r="J24539" s="88"/>
      <c r="K24539" s="88"/>
    </row>
    <row r="24540" spans="2:11" ht="12" hidden="1" customHeight="1" x14ac:dyDescent="0.2">
      <c r="B24540" s="88"/>
      <c r="C24540" s="88"/>
      <c r="D24540" s="88"/>
      <c r="E24540" s="88"/>
      <c r="F24540" s="88"/>
      <c r="G24540" s="88"/>
      <c r="H24540" s="88"/>
      <c r="I24540" s="88"/>
      <c r="J24540" s="88"/>
      <c r="K24540" s="88"/>
    </row>
    <row r="24541" spans="2:11" ht="12" hidden="1" customHeight="1" x14ac:dyDescent="0.2">
      <c r="B24541" s="88"/>
      <c r="C24541" s="88"/>
      <c r="D24541" s="88"/>
      <c r="E24541" s="88"/>
      <c r="F24541" s="88"/>
      <c r="G24541" s="88"/>
      <c r="H24541" s="88"/>
      <c r="I24541" s="88"/>
      <c r="J24541" s="88"/>
      <c r="K24541" s="88"/>
    </row>
    <row r="24542" spans="2:11" ht="12" hidden="1" customHeight="1" x14ac:dyDescent="0.2">
      <c r="B24542" s="88"/>
      <c r="C24542" s="88"/>
      <c r="D24542" s="88"/>
      <c r="E24542" s="88"/>
      <c r="F24542" s="88"/>
      <c r="G24542" s="88"/>
      <c r="H24542" s="88"/>
      <c r="I24542" s="88"/>
      <c r="J24542" s="88"/>
      <c r="K24542" s="88"/>
    </row>
    <row r="24543" spans="2:11" ht="12" hidden="1" customHeight="1" x14ac:dyDescent="0.2">
      <c r="B24543" s="88"/>
      <c r="C24543" s="88"/>
      <c r="D24543" s="88"/>
      <c r="E24543" s="88"/>
      <c r="F24543" s="88"/>
      <c r="G24543" s="88"/>
      <c r="H24543" s="88"/>
      <c r="I24543" s="88"/>
      <c r="J24543" s="88"/>
      <c r="K24543" s="88"/>
    </row>
    <row r="24544" spans="2:11" ht="12" hidden="1" customHeight="1" x14ac:dyDescent="0.2">
      <c r="B24544" s="88"/>
      <c r="C24544" s="88"/>
      <c r="D24544" s="88"/>
      <c r="E24544" s="88"/>
      <c r="F24544" s="88"/>
      <c r="G24544" s="88"/>
      <c r="H24544" s="88"/>
      <c r="I24544" s="88"/>
      <c r="J24544" s="88"/>
      <c r="K24544" s="88"/>
    </row>
    <row r="24545" spans="2:11" ht="12" hidden="1" customHeight="1" x14ac:dyDescent="0.2">
      <c r="B24545" s="88"/>
      <c r="C24545" s="88"/>
      <c r="D24545" s="88"/>
      <c r="E24545" s="88"/>
      <c r="F24545" s="88"/>
      <c r="G24545" s="88"/>
      <c r="H24545" s="88"/>
      <c r="I24545" s="88"/>
      <c r="J24545" s="88"/>
      <c r="K24545" s="88"/>
    </row>
    <row r="24546" spans="2:11" ht="12" hidden="1" customHeight="1" x14ac:dyDescent="0.2">
      <c r="B24546" s="88"/>
      <c r="C24546" s="88"/>
      <c r="D24546" s="88"/>
      <c r="E24546" s="88"/>
      <c r="F24546" s="88"/>
      <c r="G24546" s="88"/>
      <c r="H24546" s="88"/>
      <c r="I24546" s="88"/>
      <c r="J24546" s="88"/>
      <c r="K24546" s="88"/>
    </row>
    <row r="24547" spans="2:11" ht="12" hidden="1" customHeight="1" x14ac:dyDescent="0.2">
      <c r="B24547" s="88"/>
      <c r="C24547" s="88"/>
      <c r="D24547" s="88"/>
      <c r="E24547" s="88"/>
      <c r="F24547" s="88"/>
      <c r="G24547" s="88"/>
      <c r="H24547" s="88"/>
      <c r="I24547" s="88"/>
      <c r="J24547" s="88"/>
      <c r="K24547" s="88"/>
    </row>
    <row r="24548" spans="2:11" ht="12" hidden="1" customHeight="1" x14ac:dyDescent="0.2">
      <c r="B24548" s="88"/>
      <c r="C24548" s="88"/>
      <c r="D24548" s="88"/>
      <c r="E24548" s="88"/>
      <c r="F24548" s="88"/>
      <c r="G24548" s="88"/>
      <c r="H24548" s="88"/>
      <c r="I24548" s="88"/>
      <c r="J24548" s="88"/>
      <c r="K24548" s="88"/>
    </row>
    <row r="24549" spans="2:11" ht="12" hidden="1" customHeight="1" x14ac:dyDescent="0.2">
      <c r="B24549" s="88"/>
      <c r="C24549" s="88"/>
      <c r="D24549" s="88"/>
      <c r="E24549" s="88"/>
      <c r="F24549" s="88"/>
      <c r="G24549" s="88"/>
      <c r="H24549" s="88"/>
      <c r="I24549" s="88"/>
      <c r="J24549" s="88"/>
      <c r="K24549" s="88"/>
    </row>
    <row r="24550" spans="2:11" ht="12" hidden="1" customHeight="1" x14ac:dyDescent="0.2">
      <c r="B24550" s="88"/>
      <c r="C24550" s="88"/>
      <c r="D24550" s="88"/>
      <c r="E24550" s="88"/>
      <c r="F24550" s="88"/>
      <c r="G24550" s="88"/>
      <c r="H24550" s="88"/>
      <c r="I24550" s="88"/>
      <c r="J24550" s="88"/>
      <c r="K24550" s="88"/>
    </row>
    <row r="24551" spans="2:11" ht="12" hidden="1" customHeight="1" x14ac:dyDescent="0.2">
      <c r="B24551" s="88"/>
      <c r="C24551" s="88"/>
      <c r="D24551" s="88"/>
      <c r="E24551" s="88"/>
      <c r="F24551" s="88"/>
      <c r="G24551" s="88"/>
      <c r="H24551" s="88"/>
      <c r="I24551" s="88"/>
      <c r="J24551" s="88"/>
      <c r="K24551" s="88"/>
    </row>
    <row r="24552" spans="2:11" ht="12" hidden="1" customHeight="1" x14ac:dyDescent="0.2">
      <c r="B24552" s="88"/>
      <c r="C24552" s="88"/>
      <c r="D24552" s="88"/>
      <c r="E24552" s="88"/>
      <c r="F24552" s="88"/>
      <c r="G24552" s="88"/>
      <c r="H24552" s="88"/>
      <c r="I24552" s="88"/>
      <c r="J24552" s="88"/>
      <c r="K24552" s="88"/>
    </row>
    <row r="24553" spans="2:11" ht="12" hidden="1" customHeight="1" x14ac:dyDescent="0.2">
      <c r="B24553" s="88"/>
      <c r="C24553" s="88"/>
      <c r="D24553" s="88"/>
      <c r="E24553" s="88"/>
      <c r="F24553" s="88"/>
      <c r="G24553" s="88"/>
      <c r="H24553" s="88"/>
      <c r="I24553" s="88"/>
      <c r="J24553" s="88"/>
      <c r="K24553" s="88"/>
    </row>
    <row r="24554" spans="2:11" ht="12" hidden="1" customHeight="1" x14ac:dyDescent="0.2">
      <c r="B24554" s="88"/>
      <c r="C24554" s="88"/>
      <c r="D24554" s="88"/>
      <c r="E24554" s="88"/>
      <c r="F24554" s="88"/>
      <c r="G24554" s="88"/>
      <c r="H24554" s="88"/>
      <c r="I24554" s="88"/>
      <c r="J24554" s="88"/>
      <c r="K24554" s="88"/>
    </row>
    <row r="24555" spans="2:11" ht="12" hidden="1" customHeight="1" x14ac:dyDescent="0.2">
      <c r="B24555" s="88"/>
      <c r="C24555" s="88"/>
      <c r="D24555" s="88"/>
      <c r="E24555" s="88"/>
      <c r="F24555" s="88"/>
      <c r="G24555" s="88"/>
      <c r="H24555" s="88"/>
      <c r="I24555" s="88"/>
      <c r="J24555" s="88"/>
      <c r="K24555" s="88"/>
    </row>
    <row r="24556" spans="2:11" ht="12" hidden="1" customHeight="1" x14ac:dyDescent="0.2">
      <c r="B24556" s="88"/>
      <c r="C24556" s="88"/>
      <c r="D24556" s="88"/>
      <c r="E24556" s="88"/>
      <c r="F24556" s="88"/>
      <c r="G24556" s="88"/>
      <c r="H24556" s="88"/>
      <c r="I24556" s="88"/>
      <c r="J24556" s="88"/>
      <c r="K24556" s="88"/>
    </row>
    <row r="24557" spans="2:11" ht="12" hidden="1" customHeight="1" x14ac:dyDescent="0.2">
      <c r="B24557" s="88"/>
      <c r="C24557" s="88"/>
      <c r="D24557" s="88"/>
      <c r="E24557" s="88"/>
      <c r="F24557" s="88"/>
      <c r="G24557" s="88"/>
      <c r="H24557" s="88"/>
      <c r="I24557" s="88"/>
      <c r="J24557" s="88"/>
      <c r="K24557" s="88"/>
    </row>
    <row r="24558" spans="2:11" ht="12" hidden="1" customHeight="1" x14ac:dyDescent="0.2">
      <c r="B24558" s="88"/>
      <c r="C24558" s="88"/>
      <c r="D24558" s="88"/>
      <c r="E24558" s="88"/>
      <c r="F24558" s="88"/>
      <c r="G24558" s="88"/>
      <c r="H24558" s="88"/>
      <c r="I24558" s="88"/>
      <c r="J24558" s="88"/>
      <c r="K24558" s="88"/>
    </row>
    <row r="24559" spans="2:11" ht="12" hidden="1" customHeight="1" x14ac:dyDescent="0.2">
      <c r="B24559" s="88"/>
      <c r="C24559" s="88"/>
      <c r="D24559" s="88"/>
      <c r="E24559" s="88"/>
      <c r="F24559" s="88"/>
      <c r="G24559" s="88"/>
      <c r="H24559" s="88"/>
      <c r="I24559" s="88"/>
      <c r="J24559" s="88"/>
      <c r="K24559" s="88"/>
    </row>
    <row r="24560" spans="2:11" ht="12" hidden="1" customHeight="1" x14ac:dyDescent="0.2">
      <c r="B24560" s="88"/>
      <c r="C24560" s="88"/>
      <c r="D24560" s="88"/>
      <c r="E24560" s="88"/>
      <c r="F24560" s="88"/>
      <c r="G24560" s="88"/>
      <c r="H24560" s="88"/>
      <c r="I24560" s="88"/>
      <c r="J24560" s="88"/>
      <c r="K24560" s="88"/>
    </row>
    <row r="24561" spans="2:11" ht="12" hidden="1" customHeight="1" x14ac:dyDescent="0.2">
      <c r="B24561" s="88"/>
      <c r="C24561" s="88"/>
      <c r="D24561" s="88"/>
      <c r="E24561" s="88"/>
      <c r="F24561" s="88"/>
      <c r="G24561" s="88"/>
      <c r="H24561" s="88"/>
      <c r="I24561" s="88"/>
      <c r="J24561" s="88"/>
      <c r="K24561" s="88"/>
    </row>
    <row r="24562" spans="2:11" ht="12" hidden="1" customHeight="1" x14ac:dyDescent="0.2">
      <c r="B24562" s="88"/>
      <c r="C24562" s="88"/>
      <c r="D24562" s="88"/>
      <c r="E24562" s="88"/>
      <c r="F24562" s="88"/>
      <c r="G24562" s="88"/>
      <c r="H24562" s="88"/>
      <c r="I24562" s="88"/>
      <c r="J24562" s="88"/>
      <c r="K24562" s="88"/>
    </row>
    <row r="24563" spans="2:11" ht="12" hidden="1" customHeight="1" x14ac:dyDescent="0.2">
      <c r="B24563" s="88"/>
      <c r="C24563" s="88"/>
      <c r="D24563" s="88"/>
      <c r="E24563" s="88"/>
      <c r="F24563" s="88"/>
      <c r="G24563" s="88"/>
      <c r="H24563" s="88"/>
      <c r="I24563" s="88"/>
      <c r="J24563" s="88"/>
      <c r="K24563" s="88"/>
    </row>
    <row r="24564" spans="2:11" ht="12" hidden="1" customHeight="1" x14ac:dyDescent="0.2">
      <c r="B24564" s="88"/>
      <c r="C24564" s="88"/>
      <c r="D24564" s="88"/>
      <c r="E24564" s="88"/>
      <c r="F24564" s="88"/>
      <c r="G24564" s="88"/>
      <c r="H24564" s="88"/>
      <c r="I24564" s="88"/>
      <c r="J24564" s="88"/>
      <c r="K24564" s="88"/>
    </row>
    <row r="24565" spans="2:11" ht="12" hidden="1" customHeight="1" x14ac:dyDescent="0.2">
      <c r="B24565" s="88"/>
      <c r="C24565" s="88"/>
      <c r="D24565" s="88"/>
      <c r="E24565" s="88"/>
      <c r="F24565" s="88"/>
      <c r="G24565" s="88"/>
      <c r="H24565" s="88"/>
      <c r="I24565" s="88"/>
      <c r="J24565" s="88"/>
      <c r="K24565" s="88"/>
    </row>
    <row r="24566" spans="2:11" ht="12" hidden="1" customHeight="1" x14ac:dyDescent="0.2">
      <c r="B24566" s="88"/>
      <c r="C24566" s="88"/>
      <c r="D24566" s="88"/>
      <c r="E24566" s="88"/>
      <c r="F24566" s="88"/>
      <c r="G24566" s="88"/>
      <c r="H24566" s="88"/>
      <c r="I24566" s="88"/>
      <c r="J24566" s="88"/>
      <c r="K24566" s="88"/>
    </row>
    <row r="24567" spans="2:11" ht="12" hidden="1" customHeight="1" x14ac:dyDescent="0.2">
      <c r="B24567" s="88"/>
      <c r="C24567" s="88"/>
      <c r="D24567" s="88"/>
      <c r="E24567" s="88"/>
      <c r="F24567" s="88"/>
      <c r="G24567" s="88"/>
      <c r="H24567" s="88"/>
      <c r="I24567" s="88"/>
      <c r="J24567" s="88"/>
      <c r="K24567" s="88"/>
    </row>
    <row r="24568" spans="2:11" ht="12" hidden="1" customHeight="1" x14ac:dyDescent="0.2">
      <c r="B24568" s="88"/>
      <c r="C24568" s="88"/>
      <c r="D24568" s="88"/>
      <c r="E24568" s="88"/>
      <c r="F24568" s="88"/>
      <c r="G24568" s="88"/>
      <c r="H24568" s="88"/>
      <c r="I24568" s="88"/>
      <c r="J24568" s="88"/>
      <c r="K24568" s="88"/>
    </row>
    <row r="24569" spans="2:11" ht="12" hidden="1" customHeight="1" x14ac:dyDescent="0.2">
      <c r="B24569" s="88"/>
      <c r="C24569" s="88"/>
      <c r="D24569" s="88"/>
      <c r="E24569" s="88"/>
      <c r="F24569" s="88"/>
      <c r="G24569" s="88"/>
      <c r="H24569" s="88"/>
      <c r="I24569" s="88"/>
      <c r="J24569" s="88"/>
      <c r="K24569" s="88"/>
    </row>
    <row r="24570" spans="2:11" ht="12" hidden="1" customHeight="1" x14ac:dyDescent="0.2">
      <c r="B24570" s="88"/>
      <c r="C24570" s="88"/>
      <c r="D24570" s="88"/>
      <c r="E24570" s="88"/>
      <c r="F24570" s="88"/>
      <c r="G24570" s="88"/>
      <c r="H24570" s="88"/>
      <c r="I24570" s="88"/>
      <c r="J24570" s="88"/>
      <c r="K24570" s="88"/>
    </row>
    <row r="24571" spans="2:11" ht="12" hidden="1" customHeight="1" x14ac:dyDescent="0.2">
      <c r="B24571" s="88"/>
      <c r="C24571" s="88"/>
      <c r="D24571" s="88"/>
      <c r="E24571" s="88"/>
      <c r="F24571" s="88"/>
      <c r="G24571" s="88"/>
      <c r="H24571" s="88"/>
      <c r="I24571" s="88"/>
      <c r="J24571" s="88"/>
      <c r="K24571" s="88"/>
    </row>
    <row r="24572" spans="2:11" ht="12" hidden="1" customHeight="1" x14ac:dyDescent="0.2">
      <c r="B24572" s="88"/>
      <c r="C24572" s="88"/>
      <c r="D24572" s="88"/>
      <c r="E24572" s="88"/>
      <c r="F24572" s="88"/>
      <c r="G24572" s="88"/>
      <c r="H24572" s="88"/>
      <c r="I24572" s="88"/>
      <c r="J24572" s="88"/>
      <c r="K24572" s="88"/>
    </row>
    <row r="24573" spans="2:11" ht="12" hidden="1" customHeight="1" x14ac:dyDescent="0.2">
      <c r="B24573" s="88"/>
      <c r="C24573" s="88"/>
      <c r="D24573" s="88"/>
      <c r="E24573" s="88"/>
      <c r="F24573" s="88"/>
      <c r="G24573" s="88"/>
      <c r="H24573" s="88"/>
      <c r="I24573" s="88"/>
      <c r="J24573" s="88"/>
      <c r="K24573" s="88"/>
    </row>
    <row r="24574" spans="2:11" ht="12" hidden="1" customHeight="1" x14ac:dyDescent="0.2">
      <c r="B24574" s="88"/>
      <c r="C24574" s="88"/>
      <c r="D24574" s="88"/>
      <c r="E24574" s="88"/>
      <c r="F24574" s="88"/>
      <c r="G24574" s="88"/>
      <c r="H24574" s="88"/>
      <c r="I24574" s="88"/>
      <c r="J24574" s="88"/>
      <c r="K24574" s="88"/>
    </row>
    <row r="24575" spans="2:11" ht="12" hidden="1" customHeight="1" x14ac:dyDescent="0.2">
      <c r="B24575" s="88"/>
      <c r="C24575" s="88"/>
      <c r="D24575" s="88"/>
      <c r="E24575" s="88"/>
      <c r="F24575" s="88"/>
      <c r="G24575" s="88"/>
      <c r="H24575" s="88"/>
      <c r="I24575" s="88"/>
      <c r="J24575" s="88"/>
      <c r="K24575" s="88"/>
    </row>
    <row r="24576" spans="2:11" ht="12" hidden="1" customHeight="1" x14ac:dyDescent="0.2">
      <c r="B24576" s="88"/>
      <c r="C24576" s="88"/>
      <c r="D24576" s="88"/>
      <c r="E24576" s="88"/>
      <c r="F24576" s="88"/>
      <c r="G24576" s="88"/>
      <c r="H24576" s="88"/>
      <c r="I24576" s="88"/>
      <c r="J24576" s="88"/>
      <c r="K24576" s="88"/>
    </row>
    <row r="24577" spans="2:11" ht="12" hidden="1" customHeight="1" x14ac:dyDescent="0.2">
      <c r="B24577" s="88"/>
      <c r="C24577" s="88"/>
      <c r="D24577" s="88"/>
      <c r="E24577" s="88"/>
      <c r="F24577" s="88"/>
      <c r="G24577" s="88"/>
      <c r="H24577" s="88"/>
      <c r="I24577" s="88"/>
      <c r="J24577" s="88"/>
      <c r="K24577" s="88"/>
    </row>
    <row r="24578" spans="2:11" ht="12" hidden="1" customHeight="1" x14ac:dyDescent="0.2">
      <c r="B24578" s="88"/>
      <c r="C24578" s="88"/>
      <c r="D24578" s="88"/>
      <c r="E24578" s="88"/>
      <c r="F24578" s="88"/>
      <c r="G24578" s="88"/>
      <c r="H24578" s="88"/>
      <c r="I24578" s="88"/>
      <c r="J24578" s="88"/>
      <c r="K24578" s="88"/>
    </row>
    <row r="24579" spans="2:11" ht="12" hidden="1" customHeight="1" x14ac:dyDescent="0.2">
      <c r="B24579" s="88"/>
      <c r="C24579" s="88"/>
      <c r="D24579" s="88"/>
      <c r="E24579" s="88"/>
      <c r="F24579" s="88"/>
      <c r="G24579" s="88"/>
      <c r="H24579" s="88"/>
      <c r="I24579" s="88"/>
      <c r="J24579" s="88"/>
      <c r="K24579" s="88"/>
    </row>
    <row r="24580" spans="2:11" ht="12" hidden="1" customHeight="1" x14ac:dyDescent="0.2">
      <c r="B24580" s="88"/>
      <c r="C24580" s="88"/>
      <c r="D24580" s="88"/>
      <c r="E24580" s="88"/>
      <c r="F24580" s="88"/>
      <c r="G24580" s="88"/>
      <c r="H24580" s="88"/>
      <c r="I24580" s="88"/>
      <c r="J24580" s="88"/>
      <c r="K24580" s="88"/>
    </row>
    <row r="24581" spans="2:11" ht="12" hidden="1" customHeight="1" x14ac:dyDescent="0.2">
      <c r="B24581" s="88"/>
      <c r="C24581" s="88"/>
      <c r="D24581" s="88"/>
      <c r="E24581" s="88"/>
      <c r="F24581" s="88"/>
      <c r="G24581" s="88"/>
      <c r="H24581" s="88"/>
      <c r="I24581" s="88"/>
      <c r="J24581" s="88"/>
      <c r="K24581" s="88"/>
    </row>
    <row r="24582" spans="2:11" ht="12" hidden="1" customHeight="1" x14ac:dyDescent="0.2">
      <c r="B24582" s="88"/>
      <c r="C24582" s="88"/>
      <c r="D24582" s="88"/>
      <c r="E24582" s="88"/>
      <c r="F24582" s="88"/>
      <c r="G24582" s="88"/>
      <c r="H24582" s="88"/>
      <c r="I24582" s="88"/>
      <c r="J24582" s="88"/>
      <c r="K24582" s="88"/>
    </row>
    <row r="24583" spans="2:11" ht="12" hidden="1" customHeight="1" x14ac:dyDescent="0.2">
      <c r="B24583" s="88"/>
      <c r="C24583" s="88"/>
      <c r="D24583" s="88"/>
      <c r="E24583" s="88"/>
      <c r="F24583" s="88"/>
      <c r="G24583" s="88"/>
      <c r="H24583" s="88"/>
      <c r="I24583" s="88"/>
      <c r="J24583" s="88"/>
      <c r="K24583" s="88"/>
    </row>
    <row r="24584" spans="2:11" ht="12" hidden="1" customHeight="1" x14ac:dyDescent="0.2">
      <c r="B24584" s="88"/>
      <c r="C24584" s="88"/>
      <c r="D24584" s="88"/>
      <c r="E24584" s="88"/>
      <c r="F24584" s="88"/>
      <c r="G24584" s="88"/>
      <c r="H24584" s="88"/>
      <c r="I24584" s="88"/>
      <c r="J24584" s="88"/>
      <c r="K24584" s="88"/>
    </row>
    <row r="24585" spans="2:11" ht="12" hidden="1" customHeight="1" x14ac:dyDescent="0.2">
      <c r="B24585" s="88"/>
      <c r="C24585" s="88"/>
      <c r="D24585" s="88"/>
      <c r="E24585" s="88"/>
      <c r="F24585" s="88"/>
      <c r="G24585" s="88"/>
      <c r="H24585" s="88"/>
      <c r="I24585" s="88"/>
      <c r="J24585" s="88"/>
      <c r="K24585" s="88"/>
    </row>
    <row r="24586" spans="2:11" ht="12" hidden="1" customHeight="1" x14ac:dyDescent="0.2">
      <c r="B24586" s="88"/>
      <c r="C24586" s="88"/>
      <c r="D24586" s="88"/>
      <c r="E24586" s="88"/>
      <c r="F24586" s="88"/>
      <c r="G24586" s="88"/>
      <c r="H24586" s="88"/>
      <c r="I24586" s="88"/>
      <c r="J24586" s="88"/>
      <c r="K24586" s="88"/>
    </row>
    <row r="24587" spans="2:11" ht="12" hidden="1" customHeight="1" x14ac:dyDescent="0.2">
      <c r="B24587" s="88"/>
      <c r="C24587" s="88"/>
      <c r="D24587" s="88"/>
      <c r="E24587" s="88"/>
      <c r="F24587" s="88"/>
      <c r="G24587" s="88"/>
      <c r="H24587" s="88"/>
      <c r="I24587" s="88"/>
      <c r="J24587" s="88"/>
      <c r="K24587" s="88"/>
    </row>
    <row r="24588" spans="2:11" ht="12" hidden="1" customHeight="1" x14ac:dyDescent="0.2">
      <c r="B24588" s="88"/>
      <c r="C24588" s="88"/>
      <c r="D24588" s="88"/>
      <c r="E24588" s="88"/>
      <c r="F24588" s="88"/>
      <c r="G24588" s="88"/>
      <c r="H24588" s="88"/>
      <c r="I24588" s="88"/>
      <c r="J24588" s="88"/>
      <c r="K24588" s="88"/>
    </row>
    <row r="24589" spans="2:11" ht="12" hidden="1" customHeight="1" x14ac:dyDescent="0.2">
      <c r="B24589" s="88"/>
      <c r="C24589" s="88"/>
      <c r="D24589" s="88"/>
      <c r="E24589" s="88"/>
      <c r="F24589" s="88"/>
      <c r="G24589" s="88"/>
      <c r="H24589" s="88"/>
      <c r="I24589" s="88"/>
      <c r="J24589" s="88"/>
      <c r="K24589" s="88"/>
    </row>
    <row r="24590" spans="2:11" ht="12" hidden="1" customHeight="1" x14ac:dyDescent="0.2">
      <c r="B24590" s="88"/>
      <c r="C24590" s="88"/>
      <c r="D24590" s="88"/>
      <c r="E24590" s="88"/>
      <c r="F24590" s="88"/>
      <c r="G24590" s="88"/>
      <c r="H24590" s="88"/>
      <c r="I24590" s="88"/>
      <c r="J24590" s="88"/>
      <c r="K24590" s="88"/>
    </row>
    <row r="24591" spans="2:11" ht="12" hidden="1" customHeight="1" x14ac:dyDescent="0.2">
      <c r="B24591" s="88"/>
      <c r="C24591" s="88"/>
      <c r="D24591" s="88"/>
      <c r="E24591" s="88"/>
      <c r="F24591" s="88"/>
      <c r="G24591" s="88"/>
      <c r="H24591" s="88"/>
      <c r="I24591" s="88"/>
      <c r="J24591" s="88"/>
      <c r="K24591" s="88"/>
    </row>
    <row r="24592" spans="2:11" ht="12" hidden="1" customHeight="1" x14ac:dyDescent="0.2">
      <c r="B24592" s="88"/>
      <c r="C24592" s="88"/>
      <c r="D24592" s="88"/>
      <c r="E24592" s="88"/>
      <c r="F24592" s="88"/>
      <c r="G24592" s="88"/>
      <c r="H24592" s="88"/>
      <c r="I24592" s="88"/>
      <c r="J24592" s="88"/>
      <c r="K24592" s="88"/>
    </row>
    <row r="24593" spans="2:11" ht="12" hidden="1" customHeight="1" x14ac:dyDescent="0.2">
      <c r="B24593" s="88"/>
      <c r="C24593" s="88"/>
      <c r="D24593" s="88"/>
      <c r="E24593" s="88"/>
      <c r="F24593" s="88"/>
      <c r="G24593" s="88"/>
      <c r="H24593" s="88"/>
      <c r="I24593" s="88"/>
      <c r="J24593" s="88"/>
      <c r="K24593" s="88"/>
    </row>
    <row r="24594" spans="2:11" ht="12" hidden="1" customHeight="1" x14ac:dyDescent="0.2">
      <c r="B24594" s="88"/>
      <c r="C24594" s="88"/>
      <c r="D24594" s="88"/>
      <c r="E24594" s="88"/>
      <c r="F24594" s="88"/>
      <c r="G24594" s="88"/>
      <c r="H24594" s="88"/>
      <c r="I24594" s="88"/>
      <c r="J24594" s="88"/>
      <c r="K24594" s="88"/>
    </row>
    <row r="24595" spans="2:11" ht="12" hidden="1" customHeight="1" x14ac:dyDescent="0.2">
      <c r="B24595" s="88"/>
      <c r="C24595" s="88"/>
      <c r="D24595" s="88"/>
      <c r="E24595" s="88"/>
      <c r="F24595" s="88"/>
      <c r="G24595" s="88"/>
      <c r="H24595" s="88"/>
      <c r="I24595" s="88"/>
      <c r="J24595" s="88"/>
      <c r="K24595" s="88"/>
    </row>
    <row r="24596" spans="2:11" ht="12" hidden="1" customHeight="1" x14ac:dyDescent="0.2">
      <c r="B24596" s="88"/>
      <c r="C24596" s="88"/>
      <c r="D24596" s="88"/>
      <c r="E24596" s="88"/>
      <c r="F24596" s="88"/>
      <c r="G24596" s="88"/>
      <c r="H24596" s="88"/>
      <c r="I24596" s="88"/>
      <c r="J24596" s="88"/>
      <c r="K24596" s="88"/>
    </row>
    <row r="24597" spans="2:11" ht="12" hidden="1" customHeight="1" x14ac:dyDescent="0.2">
      <c r="B24597" s="88"/>
      <c r="C24597" s="88"/>
      <c r="D24597" s="88"/>
      <c r="E24597" s="88"/>
      <c r="F24597" s="88"/>
      <c r="G24597" s="88"/>
      <c r="H24597" s="88"/>
      <c r="I24597" s="88"/>
      <c r="J24597" s="88"/>
      <c r="K24597" s="88"/>
    </row>
    <row r="24598" spans="2:11" ht="12" hidden="1" customHeight="1" x14ac:dyDescent="0.2">
      <c r="B24598" s="88"/>
      <c r="C24598" s="88"/>
      <c r="D24598" s="88"/>
      <c r="E24598" s="88"/>
      <c r="F24598" s="88"/>
      <c r="G24598" s="88"/>
      <c r="H24598" s="88"/>
      <c r="I24598" s="88"/>
      <c r="J24598" s="88"/>
      <c r="K24598" s="88"/>
    </row>
    <row r="24599" spans="2:11" ht="12" hidden="1" customHeight="1" x14ac:dyDescent="0.2">
      <c r="B24599" s="88"/>
      <c r="C24599" s="88"/>
      <c r="D24599" s="88"/>
      <c r="E24599" s="88"/>
      <c r="F24599" s="88"/>
      <c r="G24599" s="88"/>
      <c r="H24599" s="88"/>
      <c r="I24599" s="88"/>
      <c r="J24599" s="88"/>
      <c r="K24599" s="88"/>
    </row>
    <row r="24600" spans="2:11" ht="12" hidden="1" customHeight="1" x14ac:dyDescent="0.2">
      <c r="B24600" s="88"/>
      <c r="C24600" s="88"/>
      <c r="D24600" s="88"/>
      <c r="E24600" s="88"/>
      <c r="F24600" s="88"/>
      <c r="G24600" s="88"/>
      <c r="H24600" s="88"/>
      <c r="I24600" s="88"/>
      <c r="J24600" s="88"/>
      <c r="K24600" s="88"/>
    </row>
    <row r="24601" spans="2:11" ht="12" hidden="1" customHeight="1" x14ac:dyDescent="0.2">
      <c r="B24601" s="88"/>
      <c r="C24601" s="88"/>
      <c r="D24601" s="88"/>
      <c r="E24601" s="88"/>
      <c r="F24601" s="88"/>
      <c r="G24601" s="88"/>
      <c r="H24601" s="88"/>
      <c r="I24601" s="88"/>
      <c r="J24601" s="88"/>
      <c r="K24601" s="88"/>
    </row>
    <row r="24602" spans="2:11" ht="12" hidden="1" customHeight="1" x14ac:dyDescent="0.2">
      <c r="B24602" s="88"/>
      <c r="C24602" s="88"/>
      <c r="D24602" s="88"/>
      <c r="E24602" s="88"/>
      <c r="F24602" s="88"/>
      <c r="G24602" s="88"/>
      <c r="H24602" s="88"/>
      <c r="I24602" s="88"/>
      <c r="J24602" s="88"/>
      <c r="K24602" s="88"/>
    </row>
    <row r="24603" spans="2:11" ht="12" hidden="1" customHeight="1" x14ac:dyDescent="0.2">
      <c r="B24603" s="88"/>
      <c r="C24603" s="88"/>
      <c r="D24603" s="88"/>
      <c r="E24603" s="88"/>
      <c r="F24603" s="88"/>
      <c r="G24603" s="88"/>
      <c r="H24603" s="88"/>
      <c r="I24603" s="88"/>
      <c r="J24603" s="88"/>
      <c r="K24603" s="88"/>
    </row>
    <row r="24604" spans="2:11" ht="12" hidden="1" customHeight="1" x14ac:dyDescent="0.2">
      <c r="B24604" s="88"/>
      <c r="C24604" s="88"/>
      <c r="D24604" s="88"/>
      <c r="E24604" s="88"/>
      <c r="F24604" s="88"/>
      <c r="G24604" s="88"/>
      <c r="H24604" s="88"/>
      <c r="I24604" s="88"/>
      <c r="J24604" s="88"/>
      <c r="K24604" s="88"/>
    </row>
    <row r="24605" spans="2:11" ht="12" hidden="1" customHeight="1" x14ac:dyDescent="0.2">
      <c r="B24605" s="88"/>
      <c r="C24605" s="88"/>
      <c r="D24605" s="88"/>
      <c r="E24605" s="88"/>
      <c r="F24605" s="88"/>
      <c r="G24605" s="88"/>
      <c r="H24605" s="88"/>
      <c r="I24605" s="88"/>
      <c r="J24605" s="88"/>
      <c r="K24605" s="88"/>
    </row>
    <row r="24606" spans="2:11" ht="12" hidden="1" customHeight="1" x14ac:dyDescent="0.2">
      <c r="B24606" s="88"/>
      <c r="C24606" s="88"/>
      <c r="D24606" s="88"/>
      <c r="E24606" s="88"/>
      <c r="F24606" s="88"/>
      <c r="G24606" s="88"/>
      <c r="H24606" s="88"/>
      <c r="I24606" s="88"/>
      <c r="J24606" s="88"/>
      <c r="K24606" s="88"/>
    </row>
    <row r="24607" spans="2:11" ht="12" hidden="1" customHeight="1" x14ac:dyDescent="0.2">
      <c r="B24607" s="88"/>
      <c r="C24607" s="88"/>
      <c r="D24607" s="88"/>
      <c r="E24607" s="88"/>
      <c r="F24607" s="88"/>
      <c r="G24607" s="88"/>
      <c r="H24607" s="88"/>
      <c r="I24607" s="88"/>
      <c r="J24607" s="88"/>
      <c r="K24607" s="88"/>
    </row>
    <row r="24608" spans="2:11" ht="12" hidden="1" customHeight="1" x14ac:dyDescent="0.2">
      <c r="B24608" s="88"/>
      <c r="C24608" s="88"/>
      <c r="D24608" s="88"/>
      <c r="E24608" s="88"/>
      <c r="F24608" s="88"/>
      <c r="G24608" s="88"/>
      <c r="H24608" s="88"/>
      <c r="I24608" s="88"/>
      <c r="J24608" s="88"/>
      <c r="K24608" s="88"/>
    </row>
    <row r="24609" spans="2:11" ht="12" hidden="1" customHeight="1" x14ac:dyDescent="0.2">
      <c r="B24609" s="88"/>
      <c r="C24609" s="88"/>
      <c r="D24609" s="88"/>
      <c r="E24609" s="88"/>
      <c r="F24609" s="88"/>
      <c r="G24609" s="88"/>
      <c r="H24609" s="88"/>
      <c r="I24609" s="88"/>
      <c r="J24609" s="88"/>
      <c r="K24609" s="88"/>
    </row>
    <row r="24610" spans="2:11" ht="12" hidden="1" customHeight="1" x14ac:dyDescent="0.2">
      <c r="B24610" s="88"/>
      <c r="C24610" s="88"/>
      <c r="D24610" s="88"/>
      <c r="E24610" s="88"/>
      <c r="F24610" s="88"/>
      <c r="G24610" s="88"/>
      <c r="H24610" s="88"/>
      <c r="I24610" s="88"/>
      <c r="J24610" s="88"/>
      <c r="K24610" s="88"/>
    </row>
    <row r="24611" spans="2:11" ht="12" hidden="1" customHeight="1" x14ac:dyDescent="0.2">
      <c r="B24611" s="88"/>
      <c r="C24611" s="88"/>
      <c r="D24611" s="88"/>
      <c r="E24611" s="88"/>
      <c r="F24611" s="88"/>
      <c r="G24611" s="88"/>
      <c r="H24611" s="88"/>
      <c r="I24611" s="88"/>
      <c r="J24611" s="88"/>
      <c r="K24611" s="88"/>
    </row>
    <row r="24612" spans="2:11" ht="12" hidden="1" customHeight="1" x14ac:dyDescent="0.2">
      <c r="B24612" s="88"/>
      <c r="C24612" s="88"/>
      <c r="D24612" s="88"/>
      <c r="E24612" s="88"/>
      <c r="F24612" s="88"/>
      <c r="G24612" s="88"/>
      <c r="H24612" s="88"/>
      <c r="I24612" s="88"/>
      <c r="J24612" s="88"/>
      <c r="K24612" s="88"/>
    </row>
    <row r="24613" spans="2:11" ht="12" hidden="1" customHeight="1" x14ac:dyDescent="0.2">
      <c r="B24613" s="88"/>
      <c r="C24613" s="88"/>
      <c r="D24613" s="88"/>
      <c r="E24613" s="88"/>
      <c r="F24613" s="88"/>
      <c r="G24613" s="88"/>
      <c r="H24613" s="88"/>
      <c r="I24613" s="88"/>
      <c r="J24613" s="88"/>
      <c r="K24613" s="88"/>
    </row>
    <row r="24614" spans="2:11" ht="12" hidden="1" customHeight="1" x14ac:dyDescent="0.2">
      <c r="B24614" s="88"/>
      <c r="C24614" s="88"/>
      <c r="D24614" s="88"/>
      <c r="E24614" s="88"/>
      <c r="F24614" s="88"/>
      <c r="G24614" s="88"/>
      <c r="H24614" s="88"/>
      <c r="I24614" s="88"/>
      <c r="J24614" s="88"/>
      <c r="K24614" s="88"/>
    </row>
    <row r="24615" spans="2:11" ht="12" hidden="1" customHeight="1" x14ac:dyDescent="0.2">
      <c r="B24615" s="88"/>
      <c r="C24615" s="88"/>
      <c r="D24615" s="88"/>
      <c r="E24615" s="88"/>
      <c r="F24615" s="88"/>
      <c r="G24615" s="88"/>
      <c r="H24615" s="88"/>
      <c r="I24615" s="88"/>
      <c r="J24615" s="88"/>
      <c r="K24615" s="88"/>
    </row>
    <row r="24616" spans="2:11" ht="12" hidden="1" customHeight="1" x14ac:dyDescent="0.2">
      <c r="B24616" s="88"/>
      <c r="C24616" s="88"/>
      <c r="D24616" s="88"/>
      <c r="E24616" s="88"/>
      <c r="F24616" s="88"/>
      <c r="G24616" s="88"/>
      <c r="H24616" s="88"/>
      <c r="I24616" s="88"/>
      <c r="J24616" s="88"/>
      <c r="K24616" s="88"/>
    </row>
    <row r="24617" spans="2:11" ht="12" hidden="1" customHeight="1" x14ac:dyDescent="0.2">
      <c r="B24617" s="88"/>
      <c r="C24617" s="88"/>
      <c r="D24617" s="88"/>
      <c r="E24617" s="88"/>
      <c r="F24617" s="88"/>
      <c r="G24617" s="88"/>
      <c r="H24617" s="88"/>
      <c r="I24617" s="88"/>
      <c r="J24617" s="88"/>
      <c r="K24617" s="88"/>
    </row>
    <row r="24618" spans="2:11" ht="12" hidden="1" customHeight="1" x14ac:dyDescent="0.2">
      <c r="B24618" s="88"/>
      <c r="C24618" s="88"/>
      <c r="D24618" s="88"/>
      <c r="E24618" s="88"/>
      <c r="F24618" s="88"/>
      <c r="G24618" s="88"/>
      <c r="H24618" s="88"/>
      <c r="I24618" s="88"/>
      <c r="J24618" s="88"/>
      <c r="K24618" s="88"/>
    </row>
    <row r="24619" spans="2:11" ht="12" hidden="1" customHeight="1" x14ac:dyDescent="0.2">
      <c r="B24619" s="88"/>
      <c r="C24619" s="88"/>
      <c r="D24619" s="88"/>
      <c r="E24619" s="88"/>
      <c r="F24619" s="88"/>
      <c r="G24619" s="88"/>
      <c r="H24619" s="88"/>
      <c r="I24619" s="88"/>
      <c r="J24619" s="88"/>
      <c r="K24619" s="88"/>
    </row>
    <row r="24620" spans="2:11" ht="12" hidden="1" customHeight="1" x14ac:dyDescent="0.2">
      <c r="B24620" s="88"/>
      <c r="C24620" s="88"/>
      <c r="D24620" s="88"/>
      <c r="E24620" s="88"/>
      <c r="F24620" s="88"/>
      <c r="G24620" s="88"/>
      <c r="H24620" s="88"/>
      <c r="I24620" s="88"/>
      <c r="J24620" s="88"/>
      <c r="K24620" s="88"/>
    </row>
    <row r="24621" spans="2:11" ht="12" hidden="1" customHeight="1" x14ac:dyDescent="0.2">
      <c r="B24621" s="88"/>
      <c r="C24621" s="88"/>
      <c r="D24621" s="88"/>
      <c r="E24621" s="88"/>
      <c r="F24621" s="88"/>
      <c r="G24621" s="88"/>
      <c r="H24621" s="88"/>
      <c r="I24621" s="88"/>
      <c r="J24621" s="88"/>
      <c r="K24621" s="88"/>
    </row>
    <row r="24622" spans="2:11" ht="12" hidden="1" customHeight="1" x14ac:dyDescent="0.2">
      <c r="B24622" s="88"/>
      <c r="C24622" s="88"/>
      <c r="D24622" s="88"/>
      <c r="E24622" s="88"/>
      <c r="F24622" s="88"/>
      <c r="G24622" s="88"/>
      <c r="H24622" s="88"/>
      <c r="I24622" s="88"/>
      <c r="J24622" s="88"/>
      <c r="K24622" s="88"/>
    </row>
    <row r="24623" spans="2:11" ht="12" hidden="1" customHeight="1" x14ac:dyDescent="0.2">
      <c r="B24623" s="88"/>
      <c r="C24623" s="88"/>
      <c r="D24623" s="88"/>
      <c r="E24623" s="88"/>
      <c r="F24623" s="88"/>
      <c r="G24623" s="88"/>
      <c r="H24623" s="88"/>
      <c r="I24623" s="88"/>
      <c r="J24623" s="88"/>
      <c r="K24623" s="88"/>
    </row>
    <row r="24624" spans="2:11" ht="12" hidden="1" customHeight="1" x14ac:dyDescent="0.2">
      <c r="B24624" s="88"/>
      <c r="C24624" s="88"/>
      <c r="D24624" s="88"/>
      <c r="E24624" s="88"/>
      <c r="F24624" s="88"/>
      <c r="G24624" s="88"/>
      <c r="H24624" s="88"/>
      <c r="I24624" s="88"/>
      <c r="J24624" s="88"/>
      <c r="K24624" s="88"/>
    </row>
    <row r="24625" spans="2:11" ht="12" hidden="1" customHeight="1" x14ac:dyDescent="0.2">
      <c r="B24625" s="88"/>
      <c r="C24625" s="88"/>
      <c r="D24625" s="88"/>
      <c r="E24625" s="88"/>
      <c r="F24625" s="88"/>
      <c r="G24625" s="88"/>
      <c r="H24625" s="88"/>
      <c r="I24625" s="88"/>
      <c r="J24625" s="88"/>
      <c r="K24625" s="88"/>
    </row>
    <row r="24626" spans="2:11" ht="12" hidden="1" customHeight="1" x14ac:dyDescent="0.2">
      <c r="B24626" s="88"/>
      <c r="C24626" s="88"/>
      <c r="D24626" s="88"/>
      <c r="E24626" s="88"/>
      <c r="F24626" s="88"/>
      <c r="G24626" s="88"/>
      <c r="H24626" s="88"/>
      <c r="I24626" s="88"/>
      <c r="J24626" s="88"/>
      <c r="K24626" s="88"/>
    </row>
    <row r="24627" spans="2:11" ht="12" hidden="1" customHeight="1" x14ac:dyDescent="0.2">
      <c r="B24627" s="88"/>
      <c r="C24627" s="88"/>
      <c r="D24627" s="88"/>
      <c r="E24627" s="88"/>
      <c r="F24627" s="88"/>
      <c r="G24627" s="88"/>
      <c r="H24627" s="88"/>
      <c r="I24627" s="88"/>
      <c r="J24627" s="88"/>
      <c r="K24627" s="88"/>
    </row>
    <row r="24628" spans="2:11" ht="12" hidden="1" customHeight="1" x14ac:dyDescent="0.2">
      <c r="B24628" s="88"/>
      <c r="C24628" s="88"/>
      <c r="D24628" s="88"/>
      <c r="E24628" s="88"/>
      <c r="F24628" s="88"/>
      <c r="G24628" s="88"/>
      <c r="H24628" s="88"/>
      <c r="I24628" s="88"/>
      <c r="J24628" s="88"/>
      <c r="K24628" s="88"/>
    </row>
    <row r="24629" spans="2:11" ht="12" hidden="1" customHeight="1" x14ac:dyDescent="0.2">
      <c r="B24629" s="88"/>
      <c r="C24629" s="88"/>
      <c r="D24629" s="88"/>
      <c r="E24629" s="88"/>
      <c r="F24629" s="88"/>
      <c r="G24629" s="88"/>
      <c r="H24629" s="88"/>
      <c r="I24629" s="88"/>
      <c r="J24629" s="88"/>
      <c r="K24629" s="88"/>
    </row>
    <row r="24630" spans="2:11" ht="12" hidden="1" customHeight="1" x14ac:dyDescent="0.2">
      <c r="B24630" s="88"/>
      <c r="C24630" s="88"/>
      <c r="D24630" s="88"/>
      <c r="E24630" s="88"/>
      <c r="F24630" s="88"/>
      <c r="G24630" s="88"/>
      <c r="H24630" s="88"/>
      <c r="I24630" s="88"/>
      <c r="J24630" s="88"/>
      <c r="K24630" s="88"/>
    </row>
    <row r="24631" spans="2:11" ht="12" hidden="1" customHeight="1" x14ac:dyDescent="0.2">
      <c r="B24631" s="88"/>
      <c r="C24631" s="88"/>
      <c r="D24631" s="88"/>
      <c r="E24631" s="88"/>
      <c r="F24631" s="88"/>
      <c r="G24631" s="88"/>
      <c r="H24631" s="88"/>
      <c r="I24631" s="88"/>
      <c r="J24631" s="88"/>
      <c r="K24631" s="88"/>
    </row>
    <row r="24632" spans="2:11" ht="12" hidden="1" customHeight="1" x14ac:dyDescent="0.2">
      <c r="B24632" s="88"/>
      <c r="C24632" s="88"/>
      <c r="D24632" s="88"/>
      <c r="E24632" s="88"/>
      <c r="F24632" s="88"/>
      <c r="G24632" s="88"/>
      <c r="H24632" s="88"/>
      <c r="I24632" s="88"/>
      <c r="J24632" s="88"/>
      <c r="K24632" s="88"/>
    </row>
    <row r="24633" spans="2:11" ht="12" hidden="1" customHeight="1" x14ac:dyDescent="0.2">
      <c r="B24633" s="88"/>
      <c r="C24633" s="88"/>
      <c r="D24633" s="88"/>
      <c r="E24633" s="88"/>
      <c r="F24633" s="88"/>
      <c r="G24633" s="88"/>
      <c r="H24633" s="88"/>
      <c r="I24633" s="88"/>
      <c r="J24633" s="88"/>
      <c r="K24633" s="88"/>
    </row>
    <row r="24634" spans="2:11" ht="12" hidden="1" customHeight="1" x14ac:dyDescent="0.2">
      <c r="B24634" s="88"/>
      <c r="C24634" s="88"/>
      <c r="D24634" s="88"/>
      <c r="E24634" s="88"/>
      <c r="F24634" s="88"/>
      <c r="G24634" s="88"/>
      <c r="H24634" s="88"/>
      <c r="I24634" s="88"/>
      <c r="J24634" s="88"/>
      <c r="K24634" s="88"/>
    </row>
    <row r="24635" spans="2:11" ht="12" hidden="1" customHeight="1" x14ac:dyDescent="0.2">
      <c r="B24635" s="88"/>
      <c r="C24635" s="88"/>
      <c r="D24635" s="88"/>
      <c r="E24635" s="88"/>
      <c r="F24635" s="88"/>
      <c r="G24635" s="88"/>
      <c r="H24635" s="88"/>
      <c r="I24635" s="88"/>
      <c r="J24635" s="88"/>
      <c r="K24635" s="88"/>
    </row>
    <row r="24636" spans="2:11" ht="12" hidden="1" customHeight="1" x14ac:dyDescent="0.2">
      <c r="B24636" s="88"/>
      <c r="C24636" s="88"/>
      <c r="D24636" s="88"/>
      <c r="E24636" s="88"/>
      <c r="F24636" s="88"/>
      <c r="G24636" s="88"/>
      <c r="H24636" s="88"/>
      <c r="I24636" s="88"/>
      <c r="J24636" s="88"/>
      <c r="K24636" s="88"/>
    </row>
    <row r="24637" spans="2:11" ht="12" hidden="1" customHeight="1" x14ac:dyDescent="0.2">
      <c r="B24637" s="88"/>
      <c r="C24637" s="88"/>
      <c r="D24637" s="88"/>
      <c r="E24637" s="88"/>
      <c r="F24637" s="88"/>
      <c r="G24637" s="88"/>
      <c r="H24637" s="88"/>
      <c r="I24637" s="88"/>
      <c r="J24637" s="88"/>
      <c r="K24637" s="88"/>
    </row>
    <row r="24638" spans="2:11" ht="12" hidden="1" customHeight="1" x14ac:dyDescent="0.2">
      <c r="B24638" s="88"/>
      <c r="C24638" s="88"/>
      <c r="D24638" s="88"/>
      <c r="E24638" s="88"/>
      <c r="F24638" s="88"/>
      <c r="G24638" s="88"/>
      <c r="H24638" s="88"/>
      <c r="I24638" s="88"/>
      <c r="J24638" s="88"/>
      <c r="K24638" s="88"/>
    </row>
    <row r="24639" spans="2:11" ht="12" hidden="1" customHeight="1" x14ac:dyDescent="0.2">
      <c r="B24639" s="88"/>
      <c r="C24639" s="88"/>
      <c r="D24639" s="88"/>
      <c r="E24639" s="88"/>
      <c r="F24639" s="88"/>
      <c r="G24639" s="88"/>
      <c r="H24639" s="88"/>
      <c r="I24639" s="88"/>
      <c r="J24639" s="88"/>
      <c r="K24639" s="88"/>
    </row>
    <row r="24640" spans="2:11" ht="12" hidden="1" customHeight="1" x14ac:dyDescent="0.2">
      <c r="B24640" s="88"/>
      <c r="C24640" s="88"/>
      <c r="D24640" s="88"/>
      <c r="E24640" s="88"/>
      <c r="F24640" s="88"/>
      <c r="G24640" s="88"/>
      <c r="H24640" s="88"/>
      <c r="I24640" s="88"/>
      <c r="J24640" s="88"/>
      <c r="K24640" s="88"/>
    </row>
    <row r="24641" spans="2:11" ht="12" hidden="1" customHeight="1" x14ac:dyDescent="0.2">
      <c r="B24641" s="88"/>
      <c r="C24641" s="88"/>
      <c r="D24641" s="88"/>
      <c r="E24641" s="88"/>
      <c r="F24641" s="88"/>
      <c r="G24641" s="88"/>
      <c r="H24641" s="88"/>
      <c r="I24641" s="88"/>
      <c r="J24641" s="88"/>
      <c r="K24641" s="88"/>
    </row>
    <row r="24642" spans="2:11" ht="12" hidden="1" customHeight="1" x14ac:dyDescent="0.2">
      <c r="B24642" s="88"/>
      <c r="C24642" s="88"/>
      <c r="D24642" s="88"/>
      <c r="E24642" s="88"/>
      <c r="F24642" s="88"/>
      <c r="G24642" s="88"/>
      <c r="H24642" s="88"/>
      <c r="I24642" s="88"/>
      <c r="J24642" s="88"/>
      <c r="K24642" s="88"/>
    </row>
    <row r="24643" spans="2:11" ht="12" hidden="1" customHeight="1" x14ac:dyDescent="0.2">
      <c r="B24643" s="88"/>
      <c r="C24643" s="88"/>
      <c r="D24643" s="88"/>
      <c r="E24643" s="88"/>
      <c r="F24643" s="88"/>
      <c r="G24643" s="88"/>
      <c r="H24643" s="88"/>
      <c r="I24643" s="88"/>
      <c r="J24643" s="88"/>
      <c r="K24643" s="88"/>
    </row>
    <row r="24644" spans="2:11" ht="12" hidden="1" customHeight="1" x14ac:dyDescent="0.2">
      <c r="B24644" s="88"/>
      <c r="C24644" s="88"/>
      <c r="D24644" s="88"/>
      <c r="E24644" s="88"/>
      <c r="F24644" s="88"/>
      <c r="G24644" s="88"/>
      <c r="H24644" s="88"/>
      <c r="I24644" s="88"/>
      <c r="J24644" s="88"/>
      <c r="K24644" s="88"/>
    </row>
    <row r="24645" spans="2:11" ht="12" hidden="1" customHeight="1" x14ac:dyDescent="0.2">
      <c r="B24645" s="88"/>
      <c r="C24645" s="88"/>
      <c r="D24645" s="88"/>
      <c r="E24645" s="88"/>
      <c r="F24645" s="88"/>
      <c r="G24645" s="88"/>
      <c r="H24645" s="88"/>
      <c r="I24645" s="88"/>
      <c r="J24645" s="88"/>
      <c r="K24645" s="88"/>
    </row>
    <row r="24646" spans="2:11" ht="12" hidden="1" customHeight="1" x14ac:dyDescent="0.2">
      <c r="B24646" s="88"/>
      <c r="C24646" s="88"/>
      <c r="D24646" s="88"/>
      <c r="E24646" s="88"/>
      <c r="F24646" s="88"/>
      <c r="G24646" s="88"/>
      <c r="H24646" s="88"/>
      <c r="I24646" s="88"/>
      <c r="J24646" s="88"/>
      <c r="K24646" s="88"/>
    </row>
    <row r="24647" spans="2:11" ht="12" hidden="1" customHeight="1" x14ac:dyDescent="0.2">
      <c r="B24647" s="88"/>
      <c r="C24647" s="88"/>
      <c r="D24647" s="88"/>
      <c r="E24647" s="88"/>
      <c r="F24647" s="88"/>
      <c r="G24647" s="88"/>
      <c r="H24647" s="88"/>
      <c r="I24647" s="88"/>
      <c r="J24647" s="88"/>
      <c r="K24647" s="88"/>
    </row>
    <row r="24648" spans="2:11" ht="12" hidden="1" customHeight="1" x14ac:dyDescent="0.2">
      <c r="B24648" s="88"/>
      <c r="C24648" s="88"/>
      <c r="D24648" s="88"/>
      <c r="E24648" s="88"/>
      <c r="F24648" s="88"/>
      <c r="G24648" s="88"/>
      <c r="H24648" s="88"/>
      <c r="I24648" s="88"/>
      <c r="J24648" s="88"/>
      <c r="K24648" s="88"/>
    </row>
    <row r="24649" spans="2:11" ht="12" hidden="1" customHeight="1" x14ac:dyDescent="0.2">
      <c r="B24649" s="88"/>
      <c r="C24649" s="88"/>
      <c r="D24649" s="88"/>
      <c r="E24649" s="88"/>
      <c r="F24649" s="88"/>
      <c r="G24649" s="88"/>
      <c r="H24649" s="88"/>
      <c r="I24649" s="88"/>
      <c r="J24649" s="88"/>
      <c r="K24649" s="88"/>
    </row>
    <row r="24650" spans="2:11" ht="12" hidden="1" customHeight="1" x14ac:dyDescent="0.2">
      <c r="B24650" s="88"/>
      <c r="C24650" s="88"/>
      <c r="D24650" s="88"/>
      <c r="E24650" s="88"/>
      <c r="F24650" s="88"/>
      <c r="G24650" s="88"/>
      <c r="H24650" s="88"/>
      <c r="I24650" s="88"/>
      <c r="J24650" s="88"/>
      <c r="K24650" s="88"/>
    </row>
    <row r="24651" spans="2:11" ht="12" hidden="1" customHeight="1" x14ac:dyDescent="0.2">
      <c r="B24651" s="88"/>
      <c r="C24651" s="88"/>
      <c r="D24651" s="88"/>
      <c r="E24651" s="88"/>
      <c r="F24651" s="88"/>
      <c r="G24651" s="88"/>
      <c r="H24651" s="88"/>
      <c r="I24651" s="88"/>
      <c r="J24651" s="88"/>
      <c r="K24651" s="88"/>
    </row>
    <row r="24652" spans="2:11" ht="12" hidden="1" customHeight="1" x14ac:dyDescent="0.2">
      <c r="B24652" s="88"/>
      <c r="C24652" s="88"/>
      <c r="D24652" s="88"/>
      <c r="E24652" s="88"/>
      <c r="F24652" s="88"/>
      <c r="G24652" s="88"/>
      <c r="H24652" s="88"/>
      <c r="I24652" s="88"/>
      <c r="J24652" s="88"/>
      <c r="K24652" s="88"/>
    </row>
    <row r="24653" spans="2:11" ht="12" hidden="1" customHeight="1" x14ac:dyDescent="0.2">
      <c r="B24653" s="88"/>
      <c r="C24653" s="88"/>
      <c r="D24653" s="88"/>
      <c r="E24653" s="88"/>
      <c r="F24653" s="88"/>
      <c r="G24653" s="88"/>
      <c r="H24653" s="88"/>
      <c r="I24653" s="88"/>
      <c r="J24653" s="88"/>
      <c r="K24653" s="88"/>
    </row>
    <row r="24654" spans="2:11" ht="12" hidden="1" customHeight="1" x14ac:dyDescent="0.2">
      <c r="B24654" s="88"/>
      <c r="C24654" s="88"/>
      <c r="D24654" s="88"/>
      <c r="E24654" s="88"/>
      <c r="F24654" s="88"/>
      <c r="G24654" s="88"/>
      <c r="H24654" s="88"/>
      <c r="I24654" s="88"/>
      <c r="J24654" s="88"/>
      <c r="K24654" s="88"/>
    </row>
    <row r="24655" spans="2:11" ht="12" hidden="1" customHeight="1" x14ac:dyDescent="0.2">
      <c r="B24655" s="88"/>
      <c r="C24655" s="88"/>
      <c r="D24655" s="88"/>
      <c r="E24655" s="88"/>
      <c r="F24655" s="88"/>
      <c r="G24655" s="88"/>
      <c r="H24655" s="88"/>
      <c r="I24655" s="88"/>
      <c r="J24655" s="88"/>
      <c r="K24655" s="88"/>
    </row>
    <row r="24656" spans="2:11" ht="12" hidden="1" customHeight="1" x14ac:dyDescent="0.2">
      <c r="B24656" s="88"/>
      <c r="C24656" s="88"/>
      <c r="D24656" s="88"/>
      <c r="E24656" s="88"/>
      <c r="F24656" s="88"/>
      <c r="G24656" s="88"/>
      <c r="H24656" s="88"/>
      <c r="I24656" s="88"/>
      <c r="J24656" s="88"/>
      <c r="K24656" s="88"/>
    </row>
    <row r="24657" spans="2:11" ht="12" hidden="1" customHeight="1" x14ac:dyDescent="0.2">
      <c r="B24657" s="88"/>
      <c r="C24657" s="88"/>
      <c r="D24657" s="88"/>
      <c r="E24657" s="88"/>
      <c r="F24657" s="88"/>
      <c r="G24657" s="88"/>
      <c r="H24657" s="88"/>
      <c r="I24657" s="88"/>
      <c r="J24657" s="88"/>
      <c r="K24657" s="88"/>
    </row>
    <row r="24658" spans="2:11" ht="12" hidden="1" customHeight="1" x14ac:dyDescent="0.2">
      <c r="B24658" s="88"/>
      <c r="C24658" s="88"/>
      <c r="D24658" s="88"/>
      <c r="E24658" s="88"/>
      <c r="F24658" s="88"/>
      <c r="G24658" s="88"/>
      <c r="H24658" s="88"/>
      <c r="I24658" s="88"/>
      <c r="J24658" s="88"/>
      <c r="K24658" s="88"/>
    </row>
    <row r="24659" spans="2:11" ht="12" hidden="1" customHeight="1" x14ac:dyDescent="0.2">
      <c r="B24659" s="88"/>
      <c r="C24659" s="88"/>
      <c r="D24659" s="88"/>
      <c r="E24659" s="88"/>
      <c r="F24659" s="88"/>
      <c r="G24659" s="88"/>
      <c r="H24659" s="88"/>
      <c r="I24659" s="88"/>
      <c r="J24659" s="88"/>
      <c r="K24659" s="88"/>
    </row>
    <row r="24660" spans="2:11" ht="12" hidden="1" customHeight="1" x14ac:dyDescent="0.2">
      <c r="B24660" s="88"/>
      <c r="C24660" s="88"/>
      <c r="D24660" s="88"/>
      <c r="E24660" s="88"/>
      <c r="F24660" s="88"/>
      <c r="G24660" s="88"/>
      <c r="H24660" s="88"/>
      <c r="I24660" s="88"/>
      <c r="J24660" s="88"/>
      <c r="K24660" s="88"/>
    </row>
    <row r="24661" spans="2:11" ht="12" hidden="1" customHeight="1" x14ac:dyDescent="0.2">
      <c r="B24661" s="88"/>
      <c r="C24661" s="88"/>
      <c r="D24661" s="88"/>
      <c r="E24661" s="88"/>
      <c r="F24661" s="88"/>
      <c r="G24661" s="88"/>
      <c r="H24661" s="88"/>
      <c r="I24661" s="88"/>
      <c r="J24661" s="88"/>
      <c r="K24661" s="88"/>
    </row>
    <row r="24662" spans="2:11" ht="12" hidden="1" customHeight="1" x14ac:dyDescent="0.2">
      <c r="B24662" s="88"/>
      <c r="C24662" s="88"/>
      <c r="D24662" s="88"/>
      <c r="E24662" s="88"/>
      <c r="F24662" s="88"/>
      <c r="G24662" s="88"/>
      <c r="H24662" s="88"/>
      <c r="I24662" s="88"/>
      <c r="J24662" s="88"/>
      <c r="K24662" s="88"/>
    </row>
    <row r="24663" spans="2:11" ht="12" hidden="1" customHeight="1" x14ac:dyDescent="0.2">
      <c r="B24663" s="88"/>
      <c r="C24663" s="88"/>
      <c r="D24663" s="88"/>
      <c r="E24663" s="88"/>
      <c r="F24663" s="88"/>
      <c r="G24663" s="88"/>
      <c r="H24663" s="88"/>
      <c r="I24663" s="88"/>
      <c r="J24663" s="88"/>
      <c r="K24663" s="88"/>
    </row>
    <row r="24664" spans="2:11" ht="12" hidden="1" customHeight="1" x14ac:dyDescent="0.2">
      <c r="B24664" s="88"/>
      <c r="C24664" s="88"/>
      <c r="D24664" s="88"/>
      <c r="E24664" s="88"/>
      <c r="F24664" s="88"/>
      <c r="G24664" s="88"/>
      <c r="H24664" s="88"/>
      <c r="I24664" s="88"/>
      <c r="J24664" s="88"/>
      <c r="K24664" s="88"/>
    </row>
    <row r="24665" spans="2:11" ht="12" hidden="1" customHeight="1" x14ac:dyDescent="0.2">
      <c r="B24665" s="88"/>
      <c r="C24665" s="88"/>
      <c r="D24665" s="88"/>
      <c r="E24665" s="88"/>
      <c r="F24665" s="88"/>
      <c r="G24665" s="88"/>
      <c r="H24665" s="88"/>
      <c r="I24665" s="88"/>
      <c r="J24665" s="88"/>
      <c r="K24665" s="88"/>
    </row>
    <row r="24666" spans="2:11" ht="12" hidden="1" customHeight="1" x14ac:dyDescent="0.2">
      <c r="B24666" s="88"/>
      <c r="C24666" s="88"/>
      <c r="D24666" s="88"/>
      <c r="E24666" s="88"/>
      <c r="F24666" s="88"/>
      <c r="G24666" s="88"/>
      <c r="H24666" s="88"/>
      <c r="I24666" s="88"/>
      <c r="J24666" s="88"/>
      <c r="K24666" s="88"/>
    </row>
    <row r="24667" spans="2:11" ht="12" hidden="1" customHeight="1" x14ac:dyDescent="0.2">
      <c r="B24667" s="88"/>
      <c r="C24667" s="88"/>
      <c r="D24667" s="88"/>
      <c r="E24667" s="88"/>
      <c r="F24667" s="88"/>
      <c r="G24667" s="88"/>
      <c r="H24667" s="88"/>
      <c r="I24667" s="88"/>
      <c r="J24667" s="88"/>
      <c r="K24667" s="88"/>
    </row>
    <row r="24668" spans="2:11" ht="12" hidden="1" customHeight="1" x14ac:dyDescent="0.2">
      <c r="B24668" s="88"/>
      <c r="C24668" s="88"/>
      <c r="D24668" s="88"/>
      <c r="E24668" s="88"/>
      <c r="F24668" s="88"/>
      <c r="G24668" s="88"/>
      <c r="H24668" s="88"/>
      <c r="I24668" s="88"/>
      <c r="J24668" s="88"/>
      <c r="K24668" s="88"/>
    </row>
    <row r="24669" spans="2:11" ht="12" hidden="1" customHeight="1" x14ac:dyDescent="0.2">
      <c r="B24669" s="88"/>
      <c r="C24669" s="88"/>
      <c r="D24669" s="88"/>
      <c r="E24669" s="88"/>
      <c r="F24669" s="88"/>
      <c r="G24669" s="88"/>
      <c r="H24669" s="88"/>
      <c r="I24669" s="88"/>
      <c r="J24669" s="88"/>
      <c r="K24669" s="88"/>
    </row>
    <row r="24670" spans="2:11" ht="12" hidden="1" customHeight="1" x14ac:dyDescent="0.2">
      <c r="B24670" s="88"/>
      <c r="C24670" s="88"/>
      <c r="D24670" s="88"/>
      <c r="E24670" s="88"/>
      <c r="F24670" s="88"/>
      <c r="G24670" s="88"/>
      <c r="H24670" s="88"/>
      <c r="I24670" s="88"/>
      <c r="J24670" s="88"/>
      <c r="K24670" s="88"/>
    </row>
    <row r="24671" spans="2:11" ht="12" hidden="1" customHeight="1" x14ac:dyDescent="0.2">
      <c r="B24671" s="88"/>
      <c r="C24671" s="88"/>
      <c r="D24671" s="88"/>
      <c r="E24671" s="88"/>
      <c r="F24671" s="88"/>
      <c r="G24671" s="88"/>
      <c r="H24671" s="88"/>
      <c r="I24671" s="88"/>
      <c r="J24671" s="88"/>
      <c r="K24671" s="88"/>
    </row>
    <row r="24672" spans="2:11" ht="12" hidden="1" customHeight="1" x14ac:dyDescent="0.2">
      <c r="B24672" s="88"/>
      <c r="C24672" s="88"/>
      <c r="D24672" s="88"/>
      <c r="E24672" s="88"/>
      <c r="F24672" s="88"/>
      <c r="G24672" s="88"/>
      <c r="H24672" s="88"/>
      <c r="I24672" s="88"/>
      <c r="J24672" s="88"/>
      <c r="K24672" s="88"/>
    </row>
    <row r="24673" spans="2:11" ht="12" hidden="1" customHeight="1" x14ac:dyDescent="0.2">
      <c r="B24673" s="88"/>
      <c r="C24673" s="88"/>
      <c r="D24673" s="88"/>
      <c r="E24673" s="88"/>
      <c r="F24673" s="88"/>
      <c r="G24673" s="88"/>
      <c r="H24673" s="88"/>
      <c r="I24673" s="88"/>
      <c r="J24673" s="88"/>
      <c r="K24673" s="88"/>
    </row>
    <row r="24674" spans="2:11" ht="12" hidden="1" customHeight="1" x14ac:dyDescent="0.2">
      <c r="B24674" s="88"/>
      <c r="C24674" s="88"/>
      <c r="D24674" s="88"/>
      <c r="E24674" s="88"/>
      <c r="F24674" s="88"/>
      <c r="G24674" s="88"/>
      <c r="H24674" s="88"/>
      <c r="I24674" s="88"/>
      <c r="J24674" s="88"/>
      <c r="K24674" s="88"/>
    </row>
    <row r="24675" spans="2:11" ht="12" hidden="1" customHeight="1" x14ac:dyDescent="0.2">
      <c r="B24675" s="88"/>
      <c r="C24675" s="88"/>
      <c r="D24675" s="88"/>
      <c r="E24675" s="88"/>
      <c r="F24675" s="88"/>
      <c r="G24675" s="88"/>
      <c r="H24675" s="88"/>
      <c r="I24675" s="88"/>
      <c r="J24675" s="88"/>
      <c r="K24675" s="88"/>
    </row>
    <row r="24676" spans="2:11" ht="12" hidden="1" customHeight="1" x14ac:dyDescent="0.2">
      <c r="B24676" s="88"/>
      <c r="C24676" s="88"/>
      <c r="D24676" s="88"/>
      <c r="E24676" s="88"/>
      <c r="F24676" s="88"/>
      <c r="G24676" s="88"/>
      <c r="H24676" s="88"/>
      <c r="I24676" s="88"/>
      <c r="J24676" s="88"/>
      <c r="K24676" s="88"/>
    </row>
    <row r="24677" spans="2:11" ht="12" hidden="1" customHeight="1" x14ac:dyDescent="0.2">
      <c r="B24677" s="88"/>
      <c r="C24677" s="88"/>
      <c r="D24677" s="88"/>
      <c r="E24677" s="88"/>
      <c r="F24677" s="88"/>
      <c r="G24677" s="88"/>
      <c r="H24677" s="88"/>
      <c r="I24677" s="88"/>
      <c r="J24677" s="88"/>
      <c r="K24677" s="88"/>
    </row>
    <row r="24678" spans="2:11" ht="12" hidden="1" customHeight="1" x14ac:dyDescent="0.2">
      <c r="B24678" s="88"/>
      <c r="C24678" s="88"/>
      <c r="D24678" s="88"/>
      <c r="E24678" s="88"/>
      <c r="F24678" s="88"/>
      <c r="G24678" s="88"/>
      <c r="H24678" s="88"/>
      <c r="I24678" s="88"/>
      <c r="J24678" s="88"/>
      <c r="K24678" s="88"/>
    </row>
    <row r="24679" spans="2:11" ht="12" hidden="1" customHeight="1" x14ac:dyDescent="0.2">
      <c r="B24679" s="88"/>
      <c r="C24679" s="88"/>
      <c r="D24679" s="88"/>
      <c r="E24679" s="88"/>
      <c r="F24679" s="88"/>
      <c r="G24679" s="88"/>
      <c r="H24679" s="88"/>
      <c r="I24679" s="88"/>
      <c r="J24679" s="88"/>
      <c r="K24679" s="88"/>
    </row>
    <row r="24680" spans="2:11" ht="12" hidden="1" customHeight="1" x14ac:dyDescent="0.2">
      <c r="B24680" s="88"/>
      <c r="C24680" s="88"/>
      <c r="D24680" s="88"/>
      <c r="E24680" s="88"/>
      <c r="F24680" s="88"/>
      <c r="G24680" s="88"/>
      <c r="H24680" s="88"/>
      <c r="I24680" s="88"/>
      <c r="J24680" s="88"/>
      <c r="K24680" s="88"/>
    </row>
    <row r="24681" spans="2:11" ht="12" hidden="1" customHeight="1" x14ac:dyDescent="0.2">
      <c r="B24681" s="88"/>
      <c r="C24681" s="88"/>
      <c r="D24681" s="88"/>
      <c r="E24681" s="88"/>
      <c r="F24681" s="88"/>
      <c r="G24681" s="88"/>
      <c r="H24681" s="88"/>
      <c r="I24681" s="88"/>
      <c r="J24681" s="88"/>
      <c r="K24681" s="88"/>
    </row>
    <row r="24682" spans="2:11" ht="12" hidden="1" customHeight="1" x14ac:dyDescent="0.2">
      <c r="B24682" s="88"/>
      <c r="C24682" s="88"/>
      <c r="D24682" s="88"/>
      <c r="E24682" s="88"/>
      <c r="F24682" s="88"/>
      <c r="G24682" s="88"/>
      <c r="H24682" s="88"/>
      <c r="I24682" s="88"/>
      <c r="J24682" s="88"/>
      <c r="K24682" s="88"/>
    </row>
    <row r="24683" spans="2:11" ht="12" hidden="1" customHeight="1" x14ac:dyDescent="0.2">
      <c r="B24683" s="88"/>
      <c r="C24683" s="88"/>
      <c r="D24683" s="88"/>
      <c r="E24683" s="88"/>
      <c r="F24683" s="88"/>
      <c r="G24683" s="88"/>
      <c r="H24683" s="88"/>
      <c r="I24683" s="88"/>
      <c r="J24683" s="88"/>
      <c r="K24683" s="88"/>
    </row>
    <row r="24684" spans="2:11" ht="12" hidden="1" customHeight="1" x14ac:dyDescent="0.2">
      <c r="B24684" s="88"/>
      <c r="C24684" s="88"/>
      <c r="D24684" s="88"/>
      <c r="E24684" s="88"/>
      <c r="F24684" s="88"/>
      <c r="G24684" s="88"/>
      <c r="H24684" s="88"/>
      <c r="I24684" s="88"/>
      <c r="J24684" s="88"/>
      <c r="K24684" s="88"/>
    </row>
    <row r="24685" spans="2:11" ht="12" hidden="1" customHeight="1" x14ac:dyDescent="0.2">
      <c r="B24685" s="88"/>
      <c r="C24685" s="88"/>
      <c r="D24685" s="88"/>
      <c r="E24685" s="88"/>
      <c r="F24685" s="88"/>
      <c r="G24685" s="88"/>
      <c r="H24685" s="88"/>
      <c r="I24685" s="88"/>
      <c r="J24685" s="88"/>
      <c r="K24685" s="88"/>
    </row>
    <row r="24686" spans="2:11" ht="12" hidden="1" customHeight="1" x14ac:dyDescent="0.2">
      <c r="B24686" s="88"/>
      <c r="C24686" s="88"/>
      <c r="D24686" s="88"/>
      <c r="E24686" s="88"/>
      <c r="F24686" s="88"/>
      <c r="G24686" s="88"/>
      <c r="H24686" s="88"/>
      <c r="I24686" s="88"/>
      <c r="J24686" s="88"/>
      <c r="K24686" s="88"/>
    </row>
    <row r="24687" spans="2:11" ht="12" hidden="1" customHeight="1" x14ac:dyDescent="0.2">
      <c r="B24687" s="88"/>
      <c r="C24687" s="88"/>
      <c r="D24687" s="88"/>
      <c r="E24687" s="88"/>
      <c r="F24687" s="88"/>
      <c r="G24687" s="88"/>
      <c r="H24687" s="88"/>
      <c r="I24687" s="88"/>
      <c r="J24687" s="88"/>
      <c r="K24687" s="88"/>
    </row>
    <row r="24688" spans="2:11" ht="12" hidden="1" customHeight="1" x14ac:dyDescent="0.2">
      <c r="B24688" s="88"/>
      <c r="C24688" s="88"/>
      <c r="D24688" s="88"/>
      <c r="E24688" s="88"/>
      <c r="F24688" s="88"/>
      <c r="G24688" s="88"/>
      <c r="H24688" s="88"/>
      <c r="I24688" s="88"/>
      <c r="J24688" s="88"/>
      <c r="K24688" s="88"/>
    </row>
    <row r="24689" spans="2:11" ht="12" hidden="1" customHeight="1" x14ac:dyDescent="0.2">
      <c r="B24689" s="88"/>
      <c r="C24689" s="88"/>
      <c r="D24689" s="88"/>
      <c r="E24689" s="88"/>
      <c r="F24689" s="88"/>
      <c r="G24689" s="88"/>
      <c r="H24689" s="88"/>
      <c r="I24689" s="88"/>
      <c r="J24689" s="88"/>
      <c r="K24689" s="88"/>
    </row>
    <row r="24690" spans="2:11" ht="12" hidden="1" customHeight="1" x14ac:dyDescent="0.2">
      <c r="B24690" s="88"/>
      <c r="C24690" s="88"/>
      <c r="D24690" s="88"/>
      <c r="E24690" s="88"/>
      <c r="F24690" s="88"/>
      <c r="G24690" s="88"/>
      <c r="H24690" s="88"/>
      <c r="I24690" s="88"/>
      <c r="J24690" s="88"/>
      <c r="K24690" s="88"/>
    </row>
    <row r="24691" spans="2:11" ht="12" hidden="1" customHeight="1" x14ac:dyDescent="0.2">
      <c r="B24691" s="88"/>
      <c r="C24691" s="88"/>
      <c r="D24691" s="88"/>
      <c r="E24691" s="88"/>
      <c r="F24691" s="88"/>
      <c r="G24691" s="88"/>
      <c r="H24691" s="88"/>
      <c r="I24691" s="88"/>
      <c r="J24691" s="88"/>
      <c r="K24691" s="88"/>
    </row>
    <row r="24692" spans="2:11" ht="12" hidden="1" customHeight="1" x14ac:dyDescent="0.2">
      <c r="B24692" s="88"/>
      <c r="C24692" s="88"/>
      <c r="D24692" s="88"/>
      <c r="E24692" s="88"/>
      <c r="F24692" s="88"/>
      <c r="G24692" s="88"/>
      <c r="H24692" s="88"/>
      <c r="I24692" s="88"/>
      <c r="J24692" s="88"/>
      <c r="K24692" s="88"/>
    </row>
    <row r="24693" spans="2:11" ht="12" hidden="1" customHeight="1" x14ac:dyDescent="0.2">
      <c r="B24693" s="88"/>
      <c r="C24693" s="88"/>
      <c r="D24693" s="88"/>
      <c r="E24693" s="88"/>
      <c r="F24693" s="88"/>
      <c r="G24693" s="88"/>
      <c r="H24693" s="88"/>
      <c r="I24693" s="88"/>
      <c r="J24693" s="88"/>
      <c r="K24693" s="88"/>
    </row>
    <row r="24694" spans="2:11" ht="12" hidden="1" customHeight="1" x14ac:dyDescent="0.2">
      <c r="B24694" s="88"/>
      <c r="C24694" s="88"/>
      <c r="D24694" s="88"/>
      <c r="E24694" s="88"/>
      <c r="F24694" s="88"/>
      <c r="G24694" s="88"/>
      <c r="H24694" s="88"/>
      <c r="I24694" s="88"/>
      <c r="J24694" s="88"/>
      <c r="K24694" s="88"/>
    </row>
    <row r="24695" spans="2:11" ht="12" hidden="1" customHeight="1" x14ac:dyDescent="0.2">
      <c r="B24695" s="88"/>
      <c r="C24695" s="88"/>
      <c r="D24695" s="88"/>
      <c r="E24695" s="88"/>
      <c r="F24695" s="88"/>
      <c r="G24695" s="88"/>
      <c r="H24695" s="88"/>
      <c r="I24695" s="88"/>
      <c r="J24695" s="88"/>
      <c r="K24695" s="88"/>
    </row>
    <row r="24696" spans="2:11" ht="12" hidden="1" customHeight="1" x14ac:dyDescent="0.2">
      <c r="B24696" s="88"/>
      <c r="C24696" s="88"/>
      <c r="D24696" s="88"/>
      <c r="E24696" s="88"/>
      <c r="F24696" s="88"/>
      <c r="G24696" s="88"/>
      <c r="H24696" s="88"/>
      <c r="I24696" s="88"/>
      <c r="J24696" s="88"/>
      <c r="K24696" s="88"/>
    </row>
    <row r="24697" spans="2:11" ht="12" hidden="1" customHeight="1" x14ac:dyDescent="0.2">
      <c r="B24697" s="88"/>
      <c r="C24697" s="88"/>
      <c r="D24697" s="88"/>
      <c r="E24697" s="88"/>
      <c r="F24697" s="88"/>
      <c r="G24697" s="88"/>
      <c r="H24697" s="88"/>
      <c r="I24697" s="88"/>
      <c r="J24697" s="88"/>
      <c r="K24697" s="88"/>
    </row>
    <row r="24698" spans="2:11" ht="12" hidden="1" customHeight="1" x14ac:dyDescent="0.2">
      <c r="B24698" s="88"/>
      <c r="C24698" s="88"/>
      <c r="D24698" s="88"/>
      <c r="E24698" s="88"/>
      <c r="F24698" s="88"/>
      <c r="G24698" s="88"/>
      <c r="H24698" s="88"/>
      <c r="I24698" s="88"/>
      <c r="J24698" s="88"/>
      <c r="K24698" s="88"/>
    </row>
    <row r="24699" spans="2:11" ht="12" hidden="1" customHeight="1" x14ac:dyDescent="0.2">
      <c r="B24699" s="88"/>
      <c r="C24699" s="88"/>
      <c r="D24699" s="88"/>
      <c r="E24699" s="88"/>
      <c r="F24699" s="88"/>
      <c r="G24699" s="88"/>
      <c r="H24699" s="88"/>
      <c r="I24699" s="88"/>
      <c r="J24699" s="88"/>
      <c r="K24699" s="88"/>
    </row>
    <row r="24700" spans="2:11" ht="12" hidden="1" customHeight="1" x14ac:dyDescent="0.2">
      <c r="B24700" s="88"/>
      <c r="C24700" s="88"/>
      <c r="D24700" s="88"/>
      <c r="E24700" s="88"/>
      <c r="F24700" s="88"/>
      <c r="G24700" s="88"/>
      <c r="H24700" s="88"/>
      <c r="I24700" s="88"/>
      <c r="J24700" s="88"/>
      <c r="K24700" s="88"/>
    </row>
    <row r="24701" spans="2:11" ht="12" hidden="1" customHeight="1" x14ac:dyDescent="0.2">
      <c r="B24701" s="88"/>
      <c r="C24701" s="88"/>
      <c r="D24701" s="88"/>
      <c r="E24701" s="88"/>
      <c r="F24701" s="88"/>
      <c r="G24701" s="88"/>
      <c r="H24701" s="88"/>
      <c r="I24701" s="88"/>
      <c r="J24701" s="88"/>
      <c r="K24701" s="88"/>
    </row>
    <row r="24702" spans="2:11" ht="12" hidden="1" customHeight="1" x14ac:dyDescent="0.2">
      <c r="B24702" s="88"/>
      <c r="C24702" s="88"/>
      <c r="D24702" s="88"/>
      <c r="E24702" s="88"/>
      <c r="F24702" s="88"/>
      <c r="G24702" s="88"/>
      <c r="H24702" s="88"/>
      <c r="I24702" s="88"/>
      <c r="J24702" s="88"/>
      <c r="K24702" s="88"/>
    </row>
    <row r="24703" spans="2:11" ht="12" hidden="1" customHeight="1" x14ac:dyDescent="0.2">
      <c r="B24703" s="88"/>
      <c r="C24703" s="88"/>
      <c r="D24703" s="88"/>
      <c r="E24703" s="88"/>
      <c r="F24703" s="88"/>
      <c r="G24703" s="88"/>
      <c r="H24703" s="88"/>
      <c r="I24703" s="88"/>
      <c r="J24703" s="88"/>
      <c r="K24703" s="88"/>
    </row>
    <row r="24704" spans="2:11" ht="12" hidden="1" customHeight="1" x14ac:dyDescent="0.2">
      <c r="B24704" s="88"/>
      <c r="C24704" s="88"/>
      <c r="D24704" s="88"/>
      <c r="E24704" s="88"/>
      <c r="F24704" s="88"/>
      <c r="G24704" s="88"/>
      <c r="H24704" s="88"/>
      <c r="I24704" s="88"/>
      <c r="J24704" s="88"/>
      <c r="K24704" s="88"/>
    </row>
    <row r="24705" spans="2:11" ht="12" hidden="1" customHeight="1" x14ac:dyDescent="0.2">
      <c r="B24705" s="88"/>
      <c r="C24705" s="88"/>
      <c r="D24705" s="88"/>
      <c r="E24705" s="88"/>
      <c r="F24705" s="88"/>
      <c r="G24705" s="88"/>
      <c r="H24705" s="88"/>
      <c r="I24705" s="88"/>
      <c r="J24705" s="88"/>
      <c r="K24705" s="88"/>
    </row>
    <row r="24706" spans="2:11" ht="12" hidden="1" customHeight="1" x14ac:dyDescent="0.2">
      <c r="B24706" s="88"/>
      <c r="C24706" s="88"/>
      <c r="D24706" s="88"/>
      <c r="E24706" s="88"/>
      <c r="F24706" s="88"/>
      <c r="G24706" s="88"/>
      <c r="H24706" s="88"/>
      <c r="I24706" s="88"/>
      <c r="J24706" s="88"/>
      <c r="K24706" s="88"/>
    </row>
    <row r="24707" spans="2:11" ht="12" hidden="1" customHeight="1" x14ac:dyDescent="0.2">
      <c r="B24707" s="88"/>
      <c r="C24707" s="88"/>
      <c r="D24707" s="88"/>
      <c r="E24707" s="88"/>
      <c r="F24707" s="88"/>
      <c r="G24707" s="88"/>
      <c r="H24707" s="88"/>
      <c r="I24707" s="88"/>
      <c r="J24707" s="88"/>
      <c r="K24707" s="88"/>
    </row>
    <row r="24708" spans="2:11" ht="12" hidden="1" customHeight="1" x14ac:dyDescent="0.2">
      <c r="B24708" s="88"/>
      <c r="C24708" s="88"/>
      <c r="D24708" s="88"/>
      <c r="E24708" s="88"/>
      <c r="F24708" s="88"/>
      <c r="G24708" s="88"/>
      <c r="H24708" s="88"/>
      <c r="I24708" s="88"/>
      <c r="J24708" s="88"/>
      <c r="K24708" s="88"/>
    </row>
    <row r="24709" spans="2:11" ht="12" hidden="1" customHeight="1" x14ac:dyDescent="0.2">
      <c r="B24709" s="88"/>
      <c r="C24709" s="88"/>
      <c r="D24709" s="88"/>
      <c r="E24709" s="88"/>
      <c r="F24709" s="88"/>
      <c r="G24709" s="88"/>
      <c r="H24709" s="88"/>
      <c r="I24709" s="88"/>
      <c r="J24709" s="88"/>
      <c r="K24709" s="88"/>
    </row>
    <row r="24710" spans="2:11" ht="12" hidden="1" customHeight="1" x14ac:dyDescent="0.2">
      <c r="B24710" s="88"/>
      <c r="C24710" s="88"/>
      <c r="D24710" s="88"/>
      <c r="E24710" s="88"/>
      <c r="F24710" s="88"/>
      <c r="G24710" s="88"/>
      <c r="H24710" s="88"/>
      <c r="I24710" s="88"/>
      <c r="J24710" s="88"/>
      <c r="K24710" s="88"/>
    </row>
    <row r="24711" spans="2:11" ht="12" hidden="1" customHeight="1" x14ac:dyDescent="0.2">
      <c r="B24711" s="88"/>
      <c r="C24711" s="88"/>
      <c r="D24711" s="88"/>
      <c r="E24711" s="88"/>
      <c r="F24711" s="88"/>
      <c r="G24711" s="88"/>
      <c r="H24711" s="88"/>
      <c r="I24711" s="88"/>
      <c r="J24711" s="88"/>
      <c r="K24711" s="88"/>
    </row>
    <row r="24712" spans="2:11" ht="12" hidden="1" customHeight="1" x14ac:dyDescent="0.2">
      <c r="B24712" s="88"/>
      <c r="C24712" s="88"/>
      <c r="D24712" s="88"/>
      <c r="E24712" s="88"/>
      <c r="F24712" s="88"/>
      <c r="G24712" s="88"/>
      <c r="H24712" s="88"/>
      <c r="I24712" s="88"/>
      <c r="J24712" s="88"/>
      <c r="K24712" s="88"/>
    </row>
    <row r="24713" spans="2:11" ht="12" hidden="1" customHeight="1" x14ac:dyDescent="0.2">
      <c r="B24713" s="88"/>
      <c r="C24713" s="88"/>
      <c r="D24713" s="88"/>
      <c r="E24713" s="88"/>
      <c r="F24713" s="88"/>
      <c r="G24713" s="88"/>
      <c r="H24713" s="88"/>
      <c r="I24713" s="88"/>
      <c r="J24713" s="88"/>
      <c r="K24713" s="88"/>
    </row>
    <row r="24714" spans="2:11" ht="12" hidden="1" customHeight="1" x14ac:dyDescent="0.2">
      <c r="B24714" s="88"/>
      <c r="C24714" s="88"/>
      <c r="D24714" s="88"/>
      <c r="E24714" s="88"/>
      <c r="F24714" s="88"/>
      <c r="G24714" s="88"/>
      <c r="H24714" s="88"/>
      <c r="I24714" s="88"/>
      <c r="J24714" s="88"/>
      <c r="K24714" s="88"/>
    </row>
    <row r="24715" spans="2:11" ht="12" hidden="1" customHeight="1" x14ac:dyDescent="0.2">
      <c r="B24715" s="88"/>
      <c r="C24715" s="88"/>
      <c r="D24715" s="88"/>
      <c r="E24715" s="88"/>
      <c r="F24715" s="88"/>
      <c r="G24715" s="88"/>
      <c r="H24715" s="88"/>
      <c r="I24715" s="88"/>
      <c r="J24715" s="88"/>
      <c r="K24715" s="88"/>
    </row>
    <row r="24716" spans="2:11" ht="12" hidden="1" customHeight="1" x14ac:dyDescent="0.2">
      <c r="B24716" s="88"/>
      <c r="C24716" s="88"/>
      <c r="D24716" s="88"/>
      <c r="E24716" s="88"/>
      <c r="F24716" s="88"/>
      <c r="G24716" s="88"/>
      <c r="H24716" s="88"/>
      <c r="I24716" s="88"/>
      <c r="J24716" s="88"/>
      <c r="K24716" s="88"/>
    </row>
    <row r="24717" spans="2:11" ht="12" hidden="1" customHeight="1" x14ac:dyDescent="0.2">
      <c r="B24717" s="88"/>
      <c r="C24717" s="88"/>
      <c r="D24717" s="88"/>
      <c r="E24717" s="88"/>
      <c r="F24717" s="88"/>
      <c r="G24717" s="88"/>
      <c r="H24717" s="88"/>
      <c r="I24717" s="88"/>
      <c r="J24717" s="88"/>
      <c r="K24717" s="88"/>
    </row>
    <row r="24718" spans="2:11" ht="12" hidden="1" customHeight="1" x14ac:dyDescent="0.2">
      <c r="B24718" s="88"/>
      <c r="C24718" s="88"/>
      <c r="D24718" s="88"/>
      <c r="E24718" s="88"/>
      <c r="F24718" s="88"/>
      <c r="G24718" s="88"/>
      <c r="H24718" s="88"/>
      <c r="I24718" s="88"/>
      <c r="J24718" s="88"/>
      <c r="K24718" s="88"/>
    </row>
    <row r="24719" spans="2:11" ht="12" hidden="1" customHeight="1" x14ac:dyDescent="0.2">
      <c r="B24719" s="88"/>
      <c r="C24719" s="88"/>
      <c r="D24719" s="88"/>
      <c r="E24719" s="88"/>
      <c r="F24719" s="88"/>
      <c r="G24719" s="88"/>
      <c r="H24719" s="88"/>
      <c r="I24719" s="88"/>
      <c r="J24719" s="88"/>
      <c r="K24719" s="88"/>
    </row>
    <row r="24720" spans="2:11" ht="12" hidden="1" customHeight="1" x14ac:dyDescent="0.2">
      <c r="B24720" s="88"/>
      <c r="C24720" s="88"/>
      <c r="D24720" s="88"/>
      <c r="E24720" s="88"/>
      <c r="F24720" s="88"/>
      <c r="G24720" s="88"/>
      <c r="H24720" s="88"/>
      <c r="I24720" s="88"/>
      <c r="J24720" s="88"/>
      <c r="K24720" s="88"/>
    </row>
    <row r="24721" spans="2:11" ht="12" hidden="1" customHeight="1" x14ac:dyDescent="0.2">
      <c r="B24721" s="88"/>
      <c r="C24721" s="88"/>
      <c r="D24721" s="88"/>
      <c r="E24721" s="88"/>
      <c r="F24721" s="88"/>
      <c r="G24721" s="88"/>
      <c r="H24721" s="88"/>
      <c r="I24721" s="88"/>
      <c r="J24721" s="88"/>
      <c r="K24721" s="88"/>
    </row>
    <row r="24722" spans="2:11" ht="12" hidden="1" customHeight="1" x14ac:dyDescent="0.2">
      <c r="B24722" s="88"/>
      <c r="C24722" s="88"/>
      <c r="D24722" s="88"/>
      <c r="E24722" s="88"/>
      <c r="F24722" s="88"/>
      <c r="G24722" s="88"/>
      <c r="H24722" s="88"/>
      <c r="I24722" s="88"/>
      <c r="J24722" s="88"/>
      <c r="K24722" s="88"/>
    </row>
    <row r="24723" spans="2:11" ht="12" hidden="1" customHeight="1" x14ac:dyDescent="0.2">
      <c r="B24723" s="88"/>
      <c r="C24723" s="88"/>
      <c r="D24723" s="88"/>
      <c r="E24723" s="88"/>
      <c r="F24723" s="88"/>
      <c r="G24723" s="88"/>
      <c r="H24723" s="88"/>
      <c r="I24723" s="88"/>
      <c r="J24723" s="88"/>
      <c r="K24723" s="88"/>
    </row>
    <row r="24724" spans="2:11" ht="12" hidden="1" customHeight="1" x14ac:dyDescent="0.2">
      <c r="B24724" s="88"/>
      <c r="C24724" s="88"/>
      <c r="D24724" s="88"/>
      <c r="E24724" s="88"/>
      <c r="F24724" s="88"/>
      <c r="G24724" s="88"/>
      <c r="H24724" s="88"/>
      <c r="I24724" s="88"/>
      <c r="J24724" s="88"/>
      <c r="K24724" s="88"/>
    </row>
    <row r="24725" spans="2:11" ht="12" hidden="1" customHeight="1" x14ac:dyDescent="0.2">
      <c r="B24725" s="88"/>
      <c r="C24725" s="88"/>
      <c r="D24725" s="88"/>
      <c r="E24725" s="88"/>
      <c r="F24725" s="88"/>
      <c r="G24725" s="88"/>
      <c r="H24725" s="88"/>
      <c r="I24725" s="88"/>
      <c r="J24725" s="88"/>
      <c r="K24725" s="88"/>
    </row>
    <row r="24726" spans="2:11" ht="12" hidden="1" customHeight="1" x14ac:dyDescent="0.2">
      <c r="B24726" s="88"/>
      <c r="C24726" s="88"/>
      <c r="D24726" s="88"/>
      <c r="E24726" s="88"/>
      <c r="F24726" s="88"/>
      <c r="G24726" s="88"/>
      <c r="H24726" s="88"/>
      <c r="I24726" s="88"/>
      <c r="J24726" s="88"/>
      <c r="K24726" s="88"/>
    </row>
    <row r="24727" spans="2:11" ht="12" hidden="1" customHeight="1" x14ac:dyDescent="0.2">
      <c r="B24727" s="88"/>
      <c r="C24727" s="88"/>
      <c r="D24727" s="88"/>
      <c r="E24727" s="88"/>
      <c r="F24727" s="88"/>
      <c r="G24727" s="88"/>
      <c r="H24727" s="88"/>
      <c r="I24727" s="88"/>
      <c r="J24727" s="88"/>
      <c r="K24727" s="88"/>
    </row>
    <row r="24728" spans="2:11" ht="12" hidden="1" customHeight="1" x14ac:dyDescent="0.2">
      <c r="B24728" s="88"/>
      <c r="C24728" s="88"/>
      <c r="D24728" s="88"/>
      <c r="E24728" s="88"/>
      <c r="F24728" s="88"/>
      <c r="G24728" s="88"/>
      <c r="H24728" s="88"/>
      <c r="I24728" s="88"/>
      <c r="J24728" s="88"/>
      <c r="K24728" s="88"/>
    </row>
    <row r="24729" spans="2:11" ht="12" hidden="1" customHeight="1" x14ac:dyDescent="0.2">
      <c r="B24729" s="88"/>
      <c r="C24729" s="88"/>
      <c r="D24729" s="88"/>
      <c r="E24729" s="88"/>
      <c r="F24729" s="88"/>
      <c r="G24729" s="88"/>
      <c r="H24729" s="88"/>
      <c r="I24729" s="88"/>
      <c r="J24729" s="88"/>
      <c r="K24729" s="88"/>
    </row>
    <row r="24730" spans="2:11" ht="12" hidden="1" customHeight="1" x14ac:dyDescent="0.2">
      <c r="B24730" s="88"/>
      <c r="C24730" s="88"/>
      <c r="D24730" s="88"/>
      <c r="E24730" s="88"/>
      <c r="F24730" s="88"/>
      <c r="G24730" s="88"/>
      <c r="H24730" s="88"/>
      <c r="I24730" s="88"/>
      <c r="J24730" s="88"/>
      <c r="K24730" s="88"/>
    </row>
    <row r="24731" spans="2:11" ht="12" hidden="1" customHeight="1" x14ac:dyDescent="0.2">
      <c r="B24731" s="88"/>
      <c r="C24731" s="88"/>
      <c r="D24731" s="88"/>
      <c r="E24731" s="88"/>
      <c r="F24731" s="88"/>
      <c r="G24731" s="88"/>
      <c r="H24731" s="88"/>
      <c r="I24731" s="88"/>
      <c r="J24731" s="88"/>
      <c r="K24731" s="88"/>
    </row>
    <row r="24732" spans="2:11" ht="12" hidden="1" customHeight="1" x14ac:dyDescent="0.2">
      <c r="B24732" s="88"/>
      <c r="C24732" s="88"/>
      <c r="D24732" s="88"/>
      <c r="E24732" s="88"/>
      <c r="F24732" s="88"/>
      <c r="G24732" s="88"/>
      <c r="H24732" s="88"/>
      <c r="I24732" s="88"/>
      <c r="J24732" s="88"/>
      <c r="K24732" s="88"/>
    </row>
    <row r="24733" spans="2:11" ht="12" hidden="1" customHeight="1" x14ac:dyDescent="0.2">
      <c r="B24733" s="88"/>
      <c r="C24733" s="88"/>
      <c r="D24733" s="88"/>
      <c r="E24733" s="88"/>
      <c r="F24733" s="88"/>
      <c r="G24733" s="88"/>
      <c r="H24733" s="88"/>
      <c r="I24733" s="88"/>
      <c r="J24733" s="88"/>
      <c r="K24733" s="88"/>
    </row>
    <row r="24734" spans="2:11" ht="12" hidden="1" customHeight="1" x14ac:dyDescent="0.2">
      <c r="B24734" s="88"/>
      <c r="C24734" s="88"/>
      <c r="D24734" s="88"/>
      <c r="E24734" s="88"/>
      <c r="F24734" s="88"/>
      <c r="G24734" s="88"/>
      <c r="H24734" s="88"/>
      <c r="I24734" s="88"/>
      <c r="J24734" s="88"/>
      <c r="K24734" s="88"/>
    </row>
    <row r="24735" spans="2:11" ht="12" hidden="1" customHeight="1" x14ac:dyDescent="0.2">
      <c r="B24735" s="88"/>
      <c r="C24735" s="88"/>
      <c r="D24735" s="88"/>
      <c r="E24735" s="88"/>
      <c r="F24735" s="88"/>
      <c r="G24735" s="88"/>
      <c r="H24735" s="88"/>
      <c r="I24735" s="88"/>
      <c r="J24735" s="88"/>
      <c r="K24735" s="88"/>
    </row>
    <row r="24736" spans="2:11" ht="12" hidden="1" customHeight="1" x14ac:dyDescent="0.2">
      <c r="B24736" s="88"/>
      <c r="C24736" s="88"/>
      <c r="D24736" s="88"/>
      <c r="E24736" s="88"/>
      <c r="F24736" s="88"/>
      <c r="G24736" s="88"/>
      <c r="H24736" s="88"/>
      <c r="I24736" s="88"/>
      <c r="J24736" s="88"/>
      <c r="K24736" s="88"/>
    </row>
    <row r="24737" spans="2:11" ht="12" hidden="1" customHeight="1" x14ac:dyDescent="0.2">
      <c r="B24737" s="88"/>
      <c r="C24737" s="88"/>
      <c r="D24737" s="88"/>
      <c r="E24737" s="88"/>
      <c r="F24737" s="88"/>
      <c r="G24737" s="88"/>
      <c r="H24737" s="88"/>
      <c r="I24737" s="88"/>
      <c r="J24737" s="88"/>
      <c r="K24737" s="88"/>
    </row>
    <row r="24738" spans="2:11" ht="12" hidden="1" customHeight="1" x14ac:dyDescent="0.2">
      <c r="B24738" s="88"/>
      <c r="C24738" s="88"/>
      <c r="D24738" s="88"/>
      <c r="E24738" s="88"/>
      <c r="F24738" s="88"/>
      <c r="G24738" s="88"/>
      <c r="H24738" s="88"/>
      <c r="I24738" s="88"/>
      <c r="J24738" s="88"/>
      <c r="K24738" s="88"/>
    </row>
    <row r="24739" spans="2:11" ht="12" hidden="1" customHeight="1" x14ac:dyDescent="0.2">
      <c r="B24739" s="88"/>
      <c r="C24739" s="88"/>
      <c r="D24739" s="88"/>
      <c r="E24739" s="88"/>
      <c r="F24739" s="88"/>
      <c r="G24739" s="88"/>
      <c r="H24739" s="88"/>
      <c r="I24739" s="88"/>
      <c r="J24739" s="88"/>
      <c r="K24739" s="88"/>
    </row>
    <row r="24740" spans="2:11" ht="12" hidden="1" customHeight="1" x14ac:dyDescent="0.2">
      <c r="B24740" s="88"/>
      <c r="C24740" s="88"/>
      <c r="D24740" s="88"/>
      <c r="E24740" s="88"/>
      <c r="F24740" s="88"/>
      <c r="G24740" s="88"/>
      <c r="H24740" s="88"/>
      <c r="I24740" s="88"/>
      <c r="J24740" s="88"/>
      <c r="K24740" s="88"/>
    </row>
    <row r="24741" spans="2:11" ht="12" hidden="1" customHeight="1" x14ac:dyDescent="0.2">
      <c r="B24741" s="88"/>
      <c r="C24741" s="88"/>
      <c r="D24741" s="88"/>
      <c r="E24741" s="88"/>
      <c r="F24741" s="88"/>
      <c r="G24741" s="88"/>
      <c r="H24741" s="88"/>
      <c r="I24741" s="88"/>
      <c r="J24741" s="88"/>
      <c r="K24741" s="88"/>
    </row>
    <row r="24742" spans="2:11" ht="12" hidden="1" customHeight="1" x14ac:dyDescent="0.2">
      <c r="B24742" s="88"/>
      <c r="C24742" s="88"/>
      <c r="D24742" s="88"/>
      <c r="E24742" s="88"/>
      <c r="F24742" s="88"/>
      <c r="G24742" s="88"/>
      <c r="H24742" s="88"/>
      <c r="I24742" s="88"/>
      <c r="J24742" s="88"/>
      <c r="K24742" s="88"/>
    </row>
    <row r="24743" spans="2:11" ht="12" hidden="1" customHeight="1" x14ac:dyDescent="0.2">
      <c r="B24743" s="88"/>
      <c r="C24743" s="88"/>
      <c r="D24743" s="88"/>
      <c r="E24743" s="88"/>
      <c r="F24743" s="88"/>
      <c r="G24743" s="88"/>
      <c r="H24743" s="88"/>
      <c r="I24743" s="88"/>
      <c r="J24743" s="88"/>
      <c r="K24743" s="88"/>
    </row>
    <row r="24744" spans="2:11" ht="12" hidden="1" customHeight="1" x14ac:dyDescent="0.2">
      <c r="B24744" s="88"/>
      <c r="C24744" s="88"/>
      <c r="D24744" s="88"/>
      <c r="E24744" s="88"/>
      <c r="F24744" s="88"/>
      <c r="G24744" s="88"/>
      <c r="H24744" s="88"/>
      <c r="I24744" s="88"/>
      <c r="J24744" s="88"/>
      <c r="K24744" s="88"/>
    </row>
    <row r="24745" spans="2:11" ht="12" hidden="1" customHeight="1" x14ac:dyDescent="0.2">
      <c r="B24745" s="88"/>
      <c r="C24745" s="88"/>
      <c r="D24745" s="88"/>
      <c r="E24745" s="88"/>
      <c r="F24745" s="88"/>
      <c r="G24745" s="88"/>
      <c r="H24745" s="88"/>
      <c r="I24745" s="88"/>
      <c r="J24745" s="88"/>
      <c r="K24745" s="88"/>
    </row>
    <row r="24746" spans="2:11" ht="12" hidden="1" customHeight="1" x14ac:dyDescent="0.2">
      <c r="B24746" s="88"/>
      <c r="C24746" s="88"/>
      <c r="D24746" s="88"/>
      <c r="E24746" s="88"/>
      <c r="F24746" s="88"/>
      <c r="G24746" s="88"/>
      <c r="H24746" s="88"/>
      <c r="I24746" s="88"/>
      <c r="J24746" s="88"/>
      <c r="K24746" s="88"/>
    </row>
    <row r="24747" spans="2:11" ht="12" hidden="1" customHeight="1" x14ac:dyDescent="0.2">
      <c r="B24747" s="88"/>
      <c r="C24747" s="88"/>
      <c r="D24747" s="88"/>
      <c r="E24747" s="88"/>
      <c r="F24747" s="88"/>
      <c r="G24747" s="88"/>
      <c r="H24747" s="88"/>
      <c r="I24747" s="88"/>
      <c r="J24747" s="88"/>
      <c r="K24747" s="88"/>
    </row>
    <row r="24748" spans="2:11" ht="12" hidden="1" customHeight="1" x14ac:dyDescent="0.2">
      <c r="B24748" s="88"/>
      <c r="C24748" s="88"/>
      <c r="D24748" s="88"/>
      <c r="E24748" s="88"/>
      <c r="F24748" s="88"/>
      <c r="G24748" s="88"/>
      <c r="H24748" s="88"/>
      <c r="I24748" s="88"/>
      <c r="J24748" s="88"/>
      <c r="K24748" s="88"/>
    </row>
    <row r="24749" spans="2:11" ht="12" hidden="1" customHeight="1" x14ac:dyDescent="0.2">
      <c r="B24749" s="88"/>
      <c r="C24749" s="88"/>
      <c r="D24749" s="88"/>
      <c r="E24749" s="88"/>
      <c r="F24749" s="88"/>
      <c r="G24749" s="88"/>
      <c r="H24749" s="88"/>
      <c r="I24749" s="88"/>
      <c r="J24749" s="88"/>
      <c r="K24749" s="88"/>
    </row>
    <row r="24750" spans="2:11" ht="12" hidden="1" customHeight="1" x14ac:dyDescent="0.2">
      <c r="B24750" s="88"/>
      <c r="C24750" s="88"/>
      <c r="D24750" s="88"/>
      <c r="E24750" s="88"/>
      <c r="F24750" s="88"/>
      <c r="G24750" s="88"/>
      <c r="H24750" s="88"/>
      <c r="I24750" s="88"/>
      <c r="J24750" s="88"/>
      <c r="K24750" s="88"/>
    </row>
    <row r="24751" spans="2:11" ht="12" hidden="1" customHeight="1" x14ac:dyDescent="0.2">
      <c r="B24751" s="88"/>
      <c r="C24751" s="88"/>
      <c r="D24751" s="88"/>
      <c r="E24751" s="88"/>
      <c r="F24751" s="88"/>
      <c r="G24751" s="88"/>
      <c r="H24751" s="88"/>
      <c r="I24751" s="88"/>
      <c r="J24751" s="88"/>
      <c r="K24751" s="88"/>
    </row>
    <row r="24752" spans="2:11" ht="12" hidden="1" customHeight="1" x14ac:dyDescent="0.2">
      <c r="B24752" s="88"/>
      <c r="C24752" s="88"/>
      <c r="D24752" s="88"/>
      <c r="E24752" s="88"/>
      <c r="F24752" s="88"/>
      <c r="G24752" s="88"/>
      <c r="H24752" s="88"/>
      <c r="I24752" s="88"/>
      <c r="J24752" s="88"/>
      <c r="K24752" s="88"/>
    </row>
    <row r="24753" spans="2:11" ht="12" hidden="1" customHeight="1" x14ac:dyDescent="0.2">
      <c r="B24753" s="88"/>
      <c r="C24753" s="88"/>
      <c r="D24753" s="88"/>
      <c r="E24753" s="88"/>
      <c r="F24753" s="88"/>
      <c r="G24753" s="88"/>
      <c r="H24753" s="88"/>
      <c r="I24753" s="88"/>
      <c r="J24753" s="88"/>
      <c r="K24753" s="88"/>
    </row>
    <row r="24754" spans="2:11" ht="12" hidden="1" customHeight="1" x14ac:dyDescent="0.2">
      <c r="B24754" s="88"/>
      <c r="C24754" s="88"/>
      <c r="D24754" s="88"/>
      <c r="E24754" s="88"/>
      <c r="F24754" s="88"/>
      <c r="G24754" s="88"/>
      <c r="H24754" s="88"/>
      <c r="I24754" s="88"/>
      <c r="J24754" s="88"/>
      <c r="K24754" s="88"/>
    </row>
    <row r="24755" spans="2:11" ht="12" hidden="1" customHeight="1" x14ac:dyDescent="0.2">
      <c r="B24755" s="88"/>
      <c r="C24755" s="88"/>
      <c r="D24755" s="88"/>
      <c r="E24755" s="88"/>
      <c r="F24755" s="88"/>
      <c r="G24755" s="88"/>
      <c r="H24755" s="88"/>
      <c r="I24755" s="88"/>
      <c r="J24755" s="88"/>
      <c r="K24755" s="88"/>
    </row>
    <row r="24756" spans="2:11" ht="12" hidden="1" customHeight="1" x14ac:dyDescent="0.2">
      <c r="B24756" s="88"/>
      <c r="C24756" s="88"/>
      <c r="D24756" s="88"/>
      <c r="E24756" s="88"/>
      <c r="F24756" s="88"/>
      <c r="G24756" s="88"/>
      <c r="H24756" s="88"/>
      <c r="I24756" s="88"/>
      <c r="J24756" s="88"/>
      <c r="K24756" s="88"/>
    </row>
    <row r="24757" spans="2:11" ht="12" hidden="1" customHeight="1" x14ac:dyDescent="0.2">
      <c r="B24757" s="88"/>
      <c r="C24757" s="88"/>
      <c r="D24757" s="88"/>
      <c r="E24757" s="88"/>
      <c r="F24757" s="88"/>
      <c r="G24757" s="88"/>
      <c r="H24757" s="88"/>
      <c r="I24757" s="88"/>
      <c r="J24757" s="88"/>
      <c r="K24757" s="88"/>
    </row>
    <row r="24758" spans="2:11" ht="12" hidden="1" customHeight="1" x14ac:dyDescent="0.2">
      <c r="B24758" s="88"/>
      <c r="C24758" s="88"/>
      <c r="D24758" s="88"/>
      <c r="E24758" s="88"/>
      <c r="F24758" s="88"/>
      <c r="G24758" s="88"/>
      <c r="H24758" s="88"/>
      <c r="I24758" s="88"/>
      <c r="J24758" s="88"/>
      <c r="K24758" s="88"/>
    </row>
    <row r="24759" spans="2:11" ht="12" hidden="1" customHeight="1" x14ac:dyDescent="0.2">
      <c r="B24759" s="88"/>
      <c r="C24759" s="88"/>
      <c r="D24759" s="88"/>
      <c r="E24759" s="88"/>
      <c r="F24759" s="88"/>
      <c r="G24759" s="88"/>
      <c r="H24759" s="88"/>
      <c r="I24759" s="88"/>
      <c r="J24759" s="88"/>
      <c r="K24759" s="88"/>
    </row>
    <row r="24760" spans="2:11" ht="12" hidden="1" customHeight="1" x14ac:dyDescent="0.2">
      <c r="B24760" s="88"/>
      <c r="C24760" s="88"/>
      <c r="D24760" s="88"/>
      <c r="E24760" s="88"/>
      <c r="F24760" s="88"/>
      <c r="G24760" s="88"/>
      <c r="H24760" s="88"/>
      <c r="I24760" s="88"/>
      <c r="J24760" s="88"/>
      <c r="K24760" s="88"/>
    </row>
    <row r="24761" spans="2:11" ht="12" hidden="1" customHeight="1" x14ac:dyDescent="0.2">
      <c r="B24761" s="88"/>
      <c r="C24761" s="88"/>
      <c r="D24761" s="88"/>
      <c r="E24761" s="88"/>
      <c r="F24761" s="88"/>
      <c r="G24761" s="88"/>
      <c r="H24761" s="88"/>
      <c r="I24761" s="88"/>
      <c r="J24761" s="88"/>
      <c r="K24761" s="88"/>
    </row>
    <row r="24762" spans="2:11" ht="12" hidden="1" customHeight="1" x14ac:dyDescent="0.2">
      <c r="B24762" s="88"/>
      <c r="C24762" s="88"/>
      <c r="D24762" s="88"/>
      <c r="E24762" s="88"/>
      <c r="F24762" s="88"/>
      <c r="G24762" s="88"/>
      <c r="H24762" s="88"/>
      <c r="I24762" s="88"/>
      <c r="J24762" s="88"/>
      <c r="K24762" s="88"/>
    </row>
    <row r="24763" spans="2:11" ht="12" hidden="1" customHeight="1" x14ac:dyDescent="0.2">
      <c r="B24763" s="88"/>
      <c r="C24763" s="88"/>
      <c r="D24763" s="88"/>
      <c r="E24763" s="88"/>
      <c r="F24763" s="88"/>
      <c r="G24763" s="88"/>
      <c r="H24763" s="88"/>
      <c r="I24763" s="88"/>
      <c r="J24763" s="88"/>
      <c r="K24763" s="88"/>
    </row>
    <row r="24764" spans="2:11" ht="12" hidden="1" customHeight="1" x14ac:dyDescent="0.2">
      <c r="B24764" s="88"/>
      <c r="C24764" s="88"/>
      <c r="D24764" s="88"/>
      <c r="E24764" s="88"/>
      <c r="F24764" s="88"/>
      <c r="G24764" s="88"/>
      <c r="H24764" s="88"/>
      <c r="I24764" s="88"/>
      <c r="J24764" s="88"/>
      <c r="K24764" s="88"/>
    </row>
    <row r="24765" spans="2:11" ht="12" hidden="1" customHeight="1" x14ac:dyDescent="0.2">
      <c r="B24765" s="88"/>
      <c r="C24765" s="88"/>
      <c r="D24765" s="88"/>
      <c r="E24765" s="88"/>
      <c r="F24765" s="88"/>
      <c r="G24765" s="88"/>
      <c r="H24765" s="88"/>
      <c r="I24765" s="88"/>
      <c r="J24765" s="88"/>
      <c r="K24765" s="88"/>
    </row>
    <row r="24766" spans="2:11" ht="12" hidden="1" customHeight="1" x14ac:dyDescent="0.2">
      <c r="B24766" s="88"/>
      <c r="C24766" s="88"/>
      <c r="D24766" s="88"/>
      <c r="E24766" s="88"/>
      <c r="F24766" s="88"/>
      <c r="G24766" s="88"/>
      <c r="H24766" s="88"/>
      <c r="I24766" s="88"/>
      <c r="J24766" s="88"/>
      <c r="K24766" s="88"/>
    </row>
    <row r="24767" spans="2:11" ht="12" hidden="1" customHeight="1" x14ac:dyDescent="0.2">
      <c r="B24767" s="88"/>
      <c r="C24767" s="88"/>
      <c r="D24767" s="88"/>
      <c r="E24767" s="88"/>
      <c r="F24767" s="88"/>
      <c r="G24767" s="88"/>
      <c r="H24767" s="88"/>
      <c r="I24767" s="88"/>
      <c r="J24767" s="88"/>
      <c r="K24767" s="88"/>
    </row>
    <row r="24768" spans="2:11" ht="12" hidden="1" customHeight="1" x14ac:dyDescent="0.2">
      <c r="B24768" s="88"/>
      <c r="C24768" s="88"/>
      <c r="D24768" s="88"/>
      <c r="E24768" s="88"/>
      <c r="F24768" s="88"/>
      <c r="G24768" s="88"/>
      <c r="H24768" s="88"/>
      <c r="I24768" s="88"/>
      <c r="J24768" s="88"/>
      <c r="K24768" s="88"/>
    </row>
    <row r="24769" spans="2:11" ht="12" hidden="1" customHeight="1" x14ac:dyDescent="0.2">
      <c r="B24769" s="88"/>
      <c r="C24769" s="88"/>
      <c r="D24769" s="88"/>
      <c r="E24769" s="88"/>
      <c r="F24769" s="88"/>
      <c r="G24769" s="88"/>
      <c r="H24769" s="88"/>
      <c r="I24769" s="88"/>
      <c r="J24769" s="88"/>
      <c r="K24769" s="88"/>
    </row>
    <row r="24770" spans="2:11" ht="12" hidden="1" customHeight="1" x14ac:dyDescent="0.2">
      <c r="B24770" s="88"/>
      <c r="C24770" s="88"/>
      <c r="D24770" s="88"/>
      <c r="E24770" s="88"/>
      <c r="F24770" s="88"/>
      <c r="G24770" s="88"/>
      <c r="H24770" s="88"/>
      <c r="I24770" s="88"/>
      <c r="J24770" s="88"/>
      <c r="K24770" s="88"/>
    </row>
    <row r="24771" spans="2:11" ht="12" hidden="1" customHeight="1" x14ac:dyDescent="0.2">
      <c r="B24771" s="88"/>
      <c r="C24771" s="88"/>
      <c r="D24771" s="88"/>
      <c r="E24771" s="88"/>
      <c r="F24771" s="88"/>
      <c r="G24771" s="88"/>
      <c r="H24771" s="88"/>
      <c r="I24771" s="88"/>
      <c r="J24771" s="88"/>
      <c r="K24771" s="88"/>
    </row>
    <row r="24772" spans="2:11" ht="12" hidden="1" customHeight="1" x14ac:dyDescent="0.2">
      <c r="B24772" s="88"/>
      <c r="C24772" s="88"/>
      <c r="D24772" s="88"/>
      <c r="E24772" s="88"/>
      <c r="F24772" s="88"/>
      <c r="G24772" s="88"/>
      <c r="H24772" s="88"/>
      <c r="I24772" s="88"/>
      <c r="J24772" s="88"/>
      <c r="K24772" s="88"/>
    </row>
    <row r="24773" spans="2:11" ht="12" hidden="1" customHeight="1" x14ac:dyDescent="0.2">
      <c r="B24773" s="88"/>
      <c r="C24773" s="88"/>
      <c r="D24773" s="88"/>
      <c r="E24773" s="88"/>
      <c r="F24773" s="88"/>
      <c r="G24773" s="88"/>
      <c r="H24773" s="88"/>
      <c r="I24773" s="88"/>
      <c r="J24773" s="88"/>
      <c r="K24773" s="88"/>
    </row>
    <row r="24774" spans="2:11" ht="12" hidden="1" customHeight="1" x14ac:dyDescent="0.2">
      <c r="B24774" s="88"/>
      <c r="C24774" s="88"/>
      <c r="D24774" s="88"/>
      <c r="E24774" s="88"/>
      <c r="F24774" s="88"/>
      <c r="G24774" s="88"/>
      <c r="H24774" s="88"/>
      <c r="I24774" s="88"/>
      <c r="J24774" s="88"/>
      <c r="K24774" s="88"/>
    </row>
    <row r="24775" spans="2:11" ht="12" hidden="1" customHeight="1" x14ac:dyDescent="0.2">
      <c r="B24775" s="88"/>
      <c r="C24775" s="88"/>
      <c r="D24775" s="88"/>
      <c r="E24775" s="88"/>
      <c r="F24775" s="88"/>
      <c r="G24775" s="88"/>
      <c r="H24775" s="88"/>
      <c r="I24775" s="88"/>
      <c r="J24775" s="88"/>
      <c r="K24775" s="88"/>
    </row>
    <row r="24776" spans="2:11" ht="12" hidden="1" customHeight="1" x14ac:dyDescent="0.2">
      <c r="B24776" s="88"/>
      <c r="C24776" s="88"/>
      <c r="D24776" s="88"/>
      <c r="E24776" s="88"/>
      <c r="F24776" s="88"/>
      <c r="G24776" s="88"/>
      <c r="H24776" s="88"/>
      <c r="I24776" s="88"/>
      <c r="J24776" s="88"/>
      <c r="K24776" s="88"/>
    </row>
    <row r="24777" spans="2:11" ht="12" hidden="1" customHeight="1" x14ac:dyDescent="0.2">
      <c r="B24777" s="88"/>
      <c r="C24777" s="88"/>
      <c r="D24777" s="88"/>
      <c r="E24777" s="88"/>
      <c r="F24777" s="88"/>
      <c r="G24777" s="88"/>
      <c r="H24777" s="88"/>
      <c r="I24777" s="88"/>
      <c r="J24777" s="88"/>
      <c r="K24777" s="88"/>
    </row>
    <row r="24778" spans="2:11" ht="12" hidden="1" customHeight="1" x14ac:dyDescent="0.2">
      <c r="B24778" s="88"/>
      <c r="C24778" s="88"/>
      <c r="D24778" s="88"/>
      <c r="E24778" s="88"/>
      <c r="F24778" s="88"/>
      <c r="G24778" s="88"/>
      <c r="H24778" s="88"/>
      <c r="I24778" s="88"/>
      <c r="J24778" s="88"/>
      <c r="K24778" s="88"/>
    </row>
    <row r="24779" spans="2:11" ht="12" hidden="1" customHeight="1" x14ac:dyDescent="0.2">
      <c r="B24779" s="88"/>
      <c r="C24779" s="88"/>
      <c r="D24779" s="88"/>
      <c r="E24779" s="88"/>
      <c r="F24779" s="88"/>
      <c r="G24779" s="88"/>
      <c r="H24779" s="88"/>
      <c r="I24779" s="88"/>
      <c r="J24779" s="88"/>
      <c r="K24779" s="88"/>
    </row>
    <row r="24780" spans="2:11" ht="12" hidden="1" customHeight="1" x14ac:dyDescent="0.2">
      <c r="B24780" s="88"/>
      <c r="C24780" s="88"/>
      <c r="D24780" s="88"/>
      <c r="E24780" s="88"/>
      <c r="F24780" s="88"/>
      <c r="G24780" s="88"/>
      <c r="H24780" s="88"/>
      <c r="I24780" s="88"/>
      <c r="J24780" s="88"/>
      <c r="K24780" s="88"/>
    </row>
    <row r="24781" spans="2:11" ht="12" hidden="1" customHeight="1" x14ac:dyDescent="0.2">
      <c r="B24781" s="88"/>
      <c r="C24781" s="88"/>
      <c r="D24781" s="88"/>
      <c r="E24781" s="88"/>
      <c r="F24781" s="88"/>
      <c r="G24781" s="88"/>
      <c r="H24781" s="88"/>
      <c r="I24781" s="88"/>
      <c r="J24781" s="88"/>
      <c r="K24781" s="88"/>
    </row>
    <row r="24782" spans="2:11" ht="12" hidden="1" customHeight="1" x14ac:dyDescent="0.2">
      <c r="B24782" s="88"/>
      <c r="C24782" s="88"/>
      <c r="D24782" s="88"/>
      <c r="E24782" s="88"/>
      <c r="F24782" s="88"/>
      <c r="G24782" s="88"/>
      <c r="H24782" s="88"/>
      <c r="I24782" s="88"/>
      <c r="J24782" s="88"/>
      <c r="K24782" s="88"/>
    </row>
    <row r="24783" spans="2:11" ht="12" hidden="1" customHeight="1" x14ac:dyDescent="0.2">
      <c r="B24783" s="88"/>
      <c r="C24783" s="88"/>
      <c r="D24783" s="88"/>
      <c r="E24783" s="88"/>
      <c r="F24783" s="88"/>
      <c r="G24783" s="88"/>
      <c r="H24783" s="88"/>
      <c r="I24783" s="88"/>
      <c r="J24783" s="88"/>
      <c r="K24783" s="88"/>
    </row>
    <row r="24784" spans="2:11" ht="12" hidden="1" customHeight="1" x14ac:dyDescent="0.2">
      <c r="B24784" s="88"/>
      <c r="C24784" s="88"/>
      <c r="D24784" s="88"/>
      <c r="E24784" s="88"/>
      <c r="F24784" s="88"/>
      <c r="G24784" s="88"/>
      <c r="H24784" s="88"/>
      <c r="I24784" s="88"/>
      <c r="J24784" s="88"/>
      <c r="K24784" s="88"/>
    </row>
    <row r="24785" spans="2:11" ht="12" hidden="1" customHeight="1" x14ac:dyDescent="0.2">
      <c r="B24785" s="88"/>
      <c r="C24785" s="88"/>
      <c r="D24785" s="88"/>
      <c r="E24785" s="88"/>
      <c r="F24785" s="88"/>
      <c r="G24785" s="88"/>
      <c r="H24785" s="88"/>
      <c r="I24785" s="88"/>
      <c r="J24785" s="88"/>
      <c r="K24785" s="88"/>
    </row>
    <row r="24786" spans="2:11" ht="12" hidden="1" customHeight="1" x14ac:dyDescent="0.2">
      <c r="B24786" s="88"/>
      <c r="C24786" s="88"/>
      <c r="D24786" s="88"/>
      <c r="E24786" s="88"/>
      <c r="F24786" s="88"/>
      <c r="G24786" s="88"/>
      <c r="H24786" s="88"/>
      <c r="I24786" s="88"/>
      <c r="J24786" s="88"/>
      <c r="K24786" s="88"/>
    </row>
    <row r="24787" spans="2:11" ht="12" hidden="1" customHeight="1" x14ac:dyDescent="0.2">
      <c r="B24787" s="88"/>
      <c r="C24787" s="88"/>
      <c r="D24787" s="88"/>
      <c r="E24787" s="88"/>
      <c r="F24787" s="88"/>
      <c r="G24787" s="88"/>
      <c r="H24787" s="88"/>
      <c r="I24787" s="88"/>
      <c r="J24787" s="88"/>
      <c r="K24787" s="88"/>
    </row>
    <row r="24788" spans="2:11" ht="12" hidden="1" customHeight="1" x14ac:dyDescent="0.2">
      <c r="B24788" s="88"/>
      <c r="C24788" s="88"/>
      <c r="D24788" s="88"/>
      <c r="E24788" s="88"/>
      <c r="F24788" s="88"/>
      <c r="G24788" s="88"/>
      <c r="H24788" s="88"/>
      <c r="I24788" s="88"/>
      <c r="J24788" s="88"/>
      <c r="K24788" s="88"/>
    </row>
    <row r="24789" spans="2:11" ht="12" hidden="1" customHeight="1" x14ac:dyDescent="0.2">
      <c r="B24789" s="88"/>
      <c r="C24789" s="88"/>
      <c r="D24789" s="88"/>
      <c r="E24789" s="88"/>
      <c r="F24789" s="88"/>
      <c r="G24789" s="88"/>
      <c r="H24789" s="88"/>
      <c r="I24789" s="88"/>
      <c r="J24789" s="88"/>
      <c r="K24789" s="88"/>
    </row>
    <row r="24790" spans="2:11" ht="12" hidden="1" customHeight="1" x14ac:dyDescent="0.2">
      <c r="B24790" s="88"/>
      <c r="C24790" s="88"/>
      <c r="D24790" s="88"/>
      <c r="E24790" s="88"/>
      <c r="F24790" s="88"/>
      <c r="G24790" s="88"/>
      <c r="H24790" s="88"/>
      <c r="I24790" s="88"/>
      <c r="J24790" s="88"/>
      <c r="K24790" s="88"/>
    </row>
    <row r="24791" spans="2:11" ht="12" hidden="1" customHeight="1" x14ac:dyDescent="0.2">
      <c r="B24791" s="88"/>
      <c r="C24791" s="88"/>
      <c r="D24791" s="88"/>
      <c r="E24791" s="88"/>
      <c r="F24791" s="88"/>
      <c r="G24791" s="88"/>
      <c r="H24791" s="88"/>
      <c r="I24791" s="88"/>
      <c r="J24791" s="88"/>
      <c r="K24791" s="88"/>
    </row>
    <row r="24792" spans="2:11" ht="12" hidden="1" customHeight="1" x14ac:dyDescent="0.2">
      <c r="B24792" s="88"/>
      <c r="C24792" s="88"/>
      <c r="D24792" s="88"/>
      <c r="E24792" s="88"/>
      <c r="F24792" s="88"/>
      <c r="G24792" s="88"/>
      <c r="H24792" s="88"/>
      <c r="I24792" s="88"/>
      <c r="J24792" s="88"/>
      <c r="K24792" s="88"/>
    </row>
    <row r="24793" spans="2:11" ht="12" hidden="1" customHeight="1" x14ac:dyDescent="0.2">
      <c r="B24793" s="88"/>
      <c r="C24793" s="88"/>
      <c r="D24793" s="88"/>
      <c r="E24793" s="88"/>
      <c r="F24793" s="88"/>
      <c r="G24793" s="88"/>
      <c r="H24793" s="88"/>
      <c r="I24793" s="88"/>
      <c r="J24793" s="88"/>
      <c r="K24793" s="88"/>
    </row>
    <row r="24794" spans="2:11" ht="12" hidden="1" customHeight="1" x14ac:dyDescent="0.2">
      <c r="B24794" s="88"/>
      <c r="C24794" s="88"/>
      <c r="D24794" s="88"/>
      <c r="E24794" s="88"/>
      <c r="F24794" s="88"/>
      <c r="G24794" s="88"/>
      <c r="H24794" s="88"/>
      <c r="I24794" s="88"/>
      <c r="J24794" s="88"/>
      <c r="K24794" s="88"/>
    </row>
    <row r="24795" spans="2:11" ht="12" hidden="1" customHeight="1" x14ac:dyDescent="0.2">
      <c r="B24795" s="88"/>
      <c r="C24795" s="88"/>
      <c r="D24795" s="88"/>
      <c r="E24795" s="88"/>
      <c r="F24795" s="88"/>
      <c r="G24795" s="88"/>
      <c r="H24795" s="88"/>
      <c r="I24795" s="88"/>
      <c r="J24795" s="88"/>
      <c r="K24795" s="88"/>
    </row>
    <row r="24796" spans="2:11" ht="12" hidden="1" customHeight="1" x14ac:dyDescent="0.2">
      <c r="B24796" s="88"/>
      <c r="C24796" s="88"/>
      <c r="D24796" s="88"/>
      <c r="E24796" s="88"/>
      <c r="F24796" s="88"/>
      <c r="G24796" s="88"/>
      <c r="H24796" s="88"/>
      <c r="I24796" s="88"/>
      <c r="J24796" s="88"/>
      <c r="K24796" s="88"/>
    </row>
    <row r="24797" spans="2:11" ht="12" hidden="1" customHeight="1" x14ac:dyDescent="0.2">
      <c r="B24797" s="88"/>
      <c r="C24797" s="88"/>
      <c r="D24797" s="88"/>
      <c r="E24797" s="88"/>
      <c r="F24797" s="88"/>
      <c r="G24797" s="88"/>
      <c r="H24797" s="88"/>
      <c r="I24797" s="88"/>
      <c r="J24797" s="88"/>
      <c r="K24797" s="88"/>
    </row>
    <row r="24798" spans="2:11" ht="12" hidden="1" customHeight="1" x14ac:dyDescent="0.2">
      <c r="B24798" s="88"/>
      <c r="C24798" s="88"/>
      <c r="D24798" s="88"/>
      <c r="E24798" s="88"/>
      <c r="F24798" s="88"/>
      <c r="G24798" s="88"/>
      <c r="H24798" s="88"/>
      <c r="I24798" s="88"/>
      <c r="J24798" s="88"/>
      <c r="K24798" s="88"/>
    </row>
    <row r="24799" spans="2:11" ht="12" hidden="1" customHeight="1" x14ac:dyDescent="0.2">
      <c r="B24799" s="88"/>
      <c r="C24799" s="88"/>
      <c r="D24799" s="88"/>
      <c r="E24799" s="88"/>
      <c r="F24799" s="88"/>
      <c r="G24799" s="88"/>
      <c r="H24799" s="88"/>
      <c r="I24799" s="88"/>
      <c r="J24799" s="88"/>
      <c r="K24799" s="88"/>
    </row>
    <row r="24800" spans="2:11" ht="12" hidden="1" customHeight="1" x14ac:dyDescent="0.2">
      <c r="B24800" s="88"/>
      <c r="C24800" s="88"/>
      <c r="D24800" s="88"/>
      <c r="E24800" s="88"/>
      <c r="F24800" s="88"/>
      <c r="G24800" s="88"/>
      <c r="H24800" s="88"/>
      <c r="I24800" s="88"/>
      <c r="J24800" s="88"/>
      <c r="K24800" s="88"/>
    </row>
    <row r="24801" spans="2:11" ht="12" hidden="1" customHeight="1" x14ac:dyDescent="0.2">
      <c r="B24801" s="88"/>
      <c r="C24801" s="88"/>
      <c r="D24801" s="88"/>
      <c r="E24801" s="88"/>
      <c r="F24801" s="88"/>
      <c r="G24801" s="88"/>
      <c r="H24801" s="88"/>
      <c r="I24801" s="88"/>
      <c r="J24801" s="88"/>
      <c r="K24801" s="88"/>
    </row>
    <row r="24802" spans="2:11" ht="12" hidden="1" customHeight="1" x14ac:dyDescent="0.2">
      <c r="B24802" s="88"/>
      <c r="C24802" s="88"/>
      <c r="D24802" s="88"/>
      <c r="E24802" s="88"/>
      <c r="F24802" s="88"/>
      <c r="G24802" s="88"/>
      <c r="H24802" s="88"/>
      <c r="I24802" s="88"/>
      <c r="J24802" s="88"/>
      <c r="K24802" s="88"/>
    </row>
    <row r="24803" spans="2:11" ht="12" hidden="1" customHeight="1" x14ac:dyDescent="0.2">
      <c r="B24803" s="88"/>
      <c r="C24803" s="88"/>
      <c r="D24803" s="88"/>
      <c r="E24803" s="88"/>
      <c r="F24803" s="88"/>
      <c r="G24803" s="88"/>
      <c r="H24803" s="88"/>
      <c r="I24803" s="88"/>
      <c r="J24803" s="88"/>
      <c r="K24803" s="88"/>
    </row>
    <row r="24804" spans="2:11" ht="12" hidden="1" customHeight="1" x14ac:dyDescent="0.2">
      <c r="B24804" s="88"/>
      <c r="C24804" s="88"/>
      <c r="D24804" s="88"/>
      <c r="E24804" s="88"/>
      <c r="F24804" s="88"/>
      <c r="G24804" s="88"/>
      <c r="H24804" s="88"/>
      <c r="I24804" s="88"/>
      <c r="J24804" s="88"/>
      <c r="K24804" s="88"/>
    </row>
    <row r="24805" spans="2:11" ht="12" hidden="1" customHeight="1" x14ac:dyDescent="0.2">
      <c r="B24805" s="88"/>
      <c r="C24805" s="88"/>
      <c r="D24805" s="88"/>
      <c r="E24805" s="88"/>
      <c r="F24805" s="88"/>
      <c r="G24805" s="88"/>
      <c r="H24805" s="88"/>
      <c r="I24805" s="88"/>
      <c r="J24805" s="88"/>
      <c r="K24805" s="88"/>
    </row>
    <row r="24806" spans="2:11" ht="12" hidden="1" customHeight="1" x14ac:dyDescent="0.2">
      <c r="B24806" s="88"/>
      <c r="C24806" s="88"/>
      <c r="D24806" s="88"/>
      <c r="E24806" s="88"/>
      <c r="F24806" s="88"/>
      <c r="G24806" s="88"/>
      <c r="H24806" s="88"/>
      <c r="I24806" s="88"/>
      <c r="J24806" s="88"/>
      <c r="K24806" s="88"/>
    </row>
    <row r="24807" spans="2:11" ht="12" hidden="1" customHeight="1" x14ac:dyDescent="0.2">
      <c r="B24807" s="88"/>
      <c r="C24807" s="88"/>
      <c r="D24807" s="88"/>
      <c r="E24807" s="88"/>
      <c r="F24807" s="88"/>
      <c r="G24807" s="88"/>
      <c r="H24807" s="88"/>
      <c r="I24807" s="88"/>
      <c r="J24807" s="88"/>
      <c r="K24807" s="88"/>
    </row>
    <row r="24808" spans="2:11" ht="12" hidden="1" customHeight="1" x14ac:dyDescent="0.2">
      <c r="B24808" s="88"/>
      <c r="C24808" s="88"/>
      <c r="D24808" s="88"/>
      <c r="E24808" s="88"/>
      <c r="F24808" s="88"/>
      <c r="G24808" s="88"/>
      <c r="H24808" s="88"/>
      <c r="I24808" s="88"/>
      <c r="J24808" s="88"/>
      <c r="K24808" s="88"/>
    </row>
    <row r="24809" spans="2:11" ht="12" hidden="1" customHeight="1" x14ac:dyDescent="0.2">
      <c r="B24809" s="88"/>
      <c r="C24809" s="88"/>
      <c r="D24809" s="88"/>
      <c r="E24809" s="88"/>
      <c r="F24809" s="88"/>
      <c r="G24809" s="88"/>
      <c r="H24809" s="88"/>
      <c r="I24809" s="88"/>
      <c r="J24809" s="88"/>
      <c r="K24809" s="88"/>
    </row>
    <row r="24810" spans="2:11" ht="12" hidden="1" customHeight="1" x14ac:dyDescent="0.2">
      <c r="B24810" s="88"/>
      <c r="C24810" s="88"/>
      <c r="D24810" s="88"/>
      <c r="E24810" s="88"/>
      <c r="F24810" s="88"/>
      <c r="G24810" s="88"/>
      <c r="H24810" s="88"/>
      <c r="I24810" s="88"/>
      <c r="J24810" s="88"/>
      <c r="K24810" s="88"/>
    </row>
    <row r="24811" spans="2:11" ht="12" hidden="1" customHeight="1" x14ac:dyDescent="0.2">
      <c r="B24811" s="88"/>
      <c r="C24811" s="88"/>
      <c r="D24811" s="88"/>
      <c r="E24811" s="88"/>
      <c r="F24811" s="88"/>
      <c r="G24811" s="88"/>
      <c r="H24811" s="88"/>
      <c r="I24811" s="88"/>
      <c r="J24811" s="88"/>
      <c r="K24811" s="88"/>
    </row>
    <row r="24812" spans="2:11" ht="12" hidden="1" customHeight="1" x14ac:dyDescent="0.2">
      <c r="B24812" s="88"/>
      <c r="C24812" s="88"/>
      <c r="D24812" s="88"/>
      <c r="E24812" s="88"/>
      <c r="F24812" s="88"/>
      <c r="G24812" s="88"/>
      <c r="H24812" s="88"/>
      <c r="I24812" s="88"/>
      <c r="J24812" s="88"/>
      <c r="K24812" s="88"/>
    </row>
    <row r="24813" spans="2:11" ht="12" hidden="1" customHeight="1" x14ac:dyDescent="0.2">
      <c r="B24813" s="88"/>
      <c r="C24813" s="88"/>
      <c r="D24813" s="88"/>
      <c r="E24813" s="88"/>
      <c r="F24813" s="88"/>
      <c r="G24813" s="88"/>
      <c r="H24813" s="88"/>
      <c r="I24813" s="88"/>
      <c r="J24813" s="88"/>
      <c r="K24813" s="88"/>
    </row>
    <row r="24814" spans="2:11" ht="12" hidden="1" customHeight="1" x14ac:dyDescent="0.2">
      <c r="B24814" s="88"/>
      <c r="C24814" s="88"/>
      <c r="D24814" s="88"/>
      <c r="E24814" s="88"/>
      <c r="F24814" s="88"/>
      <c r="G24814" s="88"/>
      <c r="H24814" s="88"/>
      <c r="I24814" s="88"/>
      <c r="J24814" s="88"/>
      <c r="K24814" s="88"/>
    </row>
    <row r="24815" spans="2:11" ht="12" hidden="1" customHeight="1" x14ac:dyDescent="0.2">
      <c r="B24815" s="88"/>
      <c r="C24815" s="88"/>
      <c r="D24815" s="88"/>
      <c r="E24815" s="88"/>
      <c r="F24815" s="88"/>
      <c r="G24815" s="88"/>
      <c r="H24815" s="88"/>
      <c r="I24815" s="88"/>
      <c r="J24815" s="88"/>
      <c r="K24815" s="88"/>
    </row>
    <row r="24816" spans="2:11" ht="12" hidden="1" customHeight="1" x14ac:dyDescent="0.2">
      <c r="B24816" s="88"/>
      <c r="C24816" s="88"/>
      <c r="D24816" s="88"/>
      <c r="E24816" s="88"/>
      <c r="F24816" s="88"/>
      <c r="G24816" s="88"/>
      <c r="H24816" s="88"/>
      <c r="I24816" s="88"/>
      <c r="J24816" s="88"/>
      <c r="K24816" s="88"/>
    </row>
    <row r="24817" spans="2:11" ht="12" hidden="1" customHeight="1" x14ac:dyDescent="0.2">
      <c r="B24817" s="88"/>
      <c r="C24817" s="88"/>
      <c r="D24817" s="88"/>
      <c r="E24817" s="88"/>
      <c r="F24817" s="88"/>
      <c r="G24817" s="88"/>
      <c r="H24817" s="88"/>
      <c r="I24817" s="88"/>
      <c r="J24817" s="88"/>
      <c r="K24817" s="88"/>
    </row>
    <row r="24818" spans="2:11" ht="12" hidden="1" customHeight="1" x14ac:dyDescent="0.2">
      <c r="B24818" s="88"/>
      <c r="C24818" s="88"/>
      <c r="D24818" s="88"/>
      <c r="E24818" s="88"/>
      <c r="F24818" s="88"/>
      <c r="G24818" s="88"/>
      <c r="H24818" s="88"/>
      <c r="I24818" s="88"/>
      <c r="J24818" s="88"/>
      <c r="K24818" s="88"/>
    </row>
    <row r="24819" spans="2:11" ht="12" hidden="1" customHeight="1" x14ac:dyDescent="0.2">
      <c r="B24819" s="88"/>
      <c r="C24819" s="88"/>
      <c r="D24819" s="88"/>
      <c r="E24819" s="88"/>
      <c r="F24819" s="88"/>
      <c r="G24819" s="88"/>
      <c r="H24819" s="88"/>
      <c r="I24819" s="88"/>
      <c r="J24819" s="88"/>
      <c r="K24819" s="88"/>
    </row>
    <row r="24820" spans="2:11" ht="12" hidden="1" customHeight="1" x14ac:dyDescent="0.2">
      <c r="B24820" s="88"/>
      <c r="C24820" s="88"/>
      <c r="D24820" s="88"/>
      <c r="E24820" s="88"/>
      <c r="F24820" s="88"/>
      <c r="G24820" s="88"/>
      <c r="H24820" s="88"/>
      <c r="I24820" s="88"/>
      <c r="J24820" s="88"/>
      <c r="K24820" s="88"/>
    </row>
    <row r="24821" spans="2:11" ht="12" hidden="1" customHeight="1" x14ac:dyDescent="0.2">
      <c r="B24821" s="88"/>
      <c r="C24821" s="88"/>
      <c r="D24821" s="88"/>
      <c r="E24821" s="88"/>
      <c r="F24821" s="88"/>
      <c r="G24821" s="88"/>
      <c r="H24821" s="88"/>
      <c r="I24821" s="88"/>
      <c r="J24821" s="88"/>
      <c r="K24821" s="88"/>
    </row>
    <row r="24822" spans="2:11" ht="12" hidden="1" customHeight="1" x14ac:dyDescent="0.2">
      <c r="B24822" s="88"/>
      <c r="C24822" s="88"/>
      <c r="D24822" s="88"/>
      <c r="E24822" s="88"/>
      <c r="F24822" s="88"/>
      <c r="G24822" s="88"/>
      <c r="H24822" s="88"/>
      <c r="I24822" s="88"/>
      <c r="J24822" s="88"/>
      <c r="K24822" s="88"/>
    </row>
    <row r="24823" spans="2:11" ht="12" hidden="1" customHeight="1" x14ac:dyDescent="0.2">
      <c r="B24823" s="88"/>
      <c r="C24823" s="88"/>
      <c r="D24823" s="88"/>
      <c r="E24823" s="88"/>
      <c r="F24823" s="88"/>
      <c r="G24823" s="88"/>
      <c r="H24823" s="88"/>
      <c r="I24823" s="88"/>
      <c r="J24823" s="88"/>
      <c r="K24823" s="88"/>
    </row>
    <row r="24824" spans="2:11" ht="12" hidden="1" customHeight="1" x14ac:dyDescent="0.2">
      <c r="B24824" s="88"/>
      <c r="C24824" s="88"/>
      <c r="D24824" s="88"/>
      <c r="E24824" s="88"/>
      <c r="F24824" s="88"/>
      <c r="G24824" s="88"/>
      <c r="H24824" s="88"/>
      <c r="I24824" s="88"/>
      <c r="J24824" s="88"/>
      <c r="K24824" s="88"/>
    </row>
    <row r="24825" spans="2:11" ht="12" hidden="1" customHeight="1" x14ac:dyDescent="0.2">
      <c r="B24825" s="88"/>
      <c r="C24825" s="88"/>
      <c r="D24825" s="88"/>
      <c r="E24825" s="88"/>
      <c r="F24825" s="88"/>
      <c r="G24825" s="88"/>
      <c r="H24825" s="88"/>
      <c r="I24825" s="88"/>
      <c r="J24825" s="88"/>
      <c r="K24825" s="88"/>
    </row>
    <row r="24826" spans="2:11" ht="12" hidden="1" customHeight="1" x14ac:dyDescent="0.2">
      <c r="B24826" s="88"/>
      <c r="C24826" s="88"/>
      <c r="D24826" s="88"/>
      <c r="E24826" s="88"/>
      <c r="F24826" s="88"/>
      <c r="G24826" s="88"/>
      <c r="H24826" s="88"/>
      <c r="I24826" s="88"/>
      <c r="J24826" s="88"/>
      <c r="K24826" s="88"/>
    </row>
    <row r="24827" spans="2:11" ht="12" hidden="1" customHeight="1" x14ac:dyDescent="0.2">
      <c r="B24827" s="88"/>
      <c r="C24827" s="88"/>
      <c r="D24827" s="88"/>
      <c r="E24827" s="88"/>
      <c r="F24827" s="88"/>
      <c r="G24827" s="88"/>
      <c r="H24827" s="88"/>
      <c r="I24827" s="88"/>
      <c r="J24827" s="88"/>
      <c r="K24827" s="88"/>
    </row>
    <row r="24828" spans="2:11" ht="12" hidden="1" customHeight="1" x14ac:dyDescent="0.2">
      <c r="B24828" s="88"/>
      <c r="C24828" s="88"/>
      <c r="D24828" s="88"/>
      <c r="E24828" s="88"/>
      <c r="F24828" s="88"/>
      <c r="G24828" s="88"/>
      <c r="H24828" s="88"/>
      <c r="I24828" s="88"/>
      <c r="J24828" s="88"/>
      <c r="K24828" s="88"/>
    </row>
    <row r="24829" spans="2:11" ht="12" hidden="1" customHeight="1" x14ac:dyDescent="0.2">
      <c r="B24829" s="88"/>
      <c r="C24829" s="88"/>
      <c r="D24829" s="88"/>
      <c r="E24829" s="88"/>
      <c r="F24829" s="88"/>
      <c r="G24829" s="88"/>
      <c r="H24829" s="88"/>
      <c r="I24829" s="88"/>
      <c r="J24829" s="88"/>
      <c r="K24829" s="88"/>
    </row>
    <row r="24830" spans="2:11" ht="12" hidden="1" customHeight="1" x14ac:dyDescent="0.2">
      <c r="B24830" s="88"/>
      <c r="C24830" s="88"/>
      <c r="D24830" s="88"/>
      <c r="E24830" s="88"/>
      <c r="F24830" s="88"/>
      <c r="G24830" s="88"/>
      <c r="H24830" s="88"/>
      <c r="I24830" s="88"/>
      <c r="J24830" s="88"/>
      <c r="K24830" s="88"/>
    </row>
    <row r="24831" spans="2:11" ht="12" hidden="1" customHeight="1" x14ac:dyDescent="0.2">
      <c r="B24831" s="88"/>
      <c r="C24831" s="88"/>
      <c r="D24831" s="88"/>
      <c r="E24831" s="88"/>
      <c r="F24831" s="88"/>
      <c r="G24831" s="88"/>
      <c r="H24831" s="88"/>
      <c r="I24831" s="88"/>
      <c r="J24831" s="88"/>
      <c r="K24831" s="88"/>
    </row>
    <row r="24832" spans="2:11" ht="12" hidden="1" customHeight="1" x14ac:dyDescent="0.2">
      <c r="B24832" s="88"/>
      <c r="C24832" s="88"/>
      <c r="D24832" s="88"/>
      <c r="E24832" s="88"/>
      <c r="F24832" s="88"/>
      <c r="G24832" s="88"/>
      <c r="H24832" s="88"/>
      <c r="I24832" s="88"/>
      <c r="J24832" s="88"/>
      <c r="K24832" s="88"/>
    </row>
    <row r="24833" spans="2:11" ht="12" hidden="1" customHeight="1" x14ac:dyDescent="0.2">
      <c r="B24833" s="88"/>
      <c r="C24833" s="88"/>
      <c r="D24833" s="88"/>
      <c r="E24833" s="88"/>
      <c r="F24833" s="88"/>
      <c r="G24833" s="88"/>
      <c r="H24833" s="88"/>
      <c r="I24833" s="88"/>
      <c r="J24833" s="88"/>
      <c r="K24833" s="88"/>
    </row>
    <row r="24834" spans="2:11" ht="12" hidden="1" customHeight="1" x14ac:dyDescent="0.2">
      <c r="B24834" s="88"/>
      <c r="C24834" s="88"/>
      <c r="D24834" s="88"/>
      <c r="E24834" s="88"/>
      <c r="F24834" s="88"/>
      <c r="G24834" s="88"/>
      <c r="H24834" s="88"/>
      <c r="I24834" s="88"/>
      <c r="J24834" s="88"/>
      <c r="K24834" s="88"/>
    </row>
    <row r="24835" spans="2:11" ht="12" hidden="1" customHeight="1" x14ac:dyDescent="0.2">
      <c r="B24835" s="88"/>
      <c r="C24835" s="88"/>
      <c r="D24835" s="88"/>
      <c r="E24835" s="88"/>
      <c r="F24835" s="88"/>
      <c r="G24835" s="88"/>
      <c r="H24835" s="88"/>
      <c r="I24835" s="88"/>
      <c r="J24835" s="88"/>
      <c r="K24835" s="88"/>
    </row>
    <row r="24836" spans="2:11" ht="12" hidden="1" customHeight="1" x14ac:dyDescent="0.2">
      <c r="B24836" s="88"/>
      <c r="C24836" s="88"/>
      <c r="D24836" s="88"/>
      <c r="E24836" s="88"/>
      <c r="F24836" s="88"/>
      <c r="G24836" s="88"/>
      <c r="H24836" s="88"/>
      <c r="I24836" s="88"/>
      <c r="J24836" s="88"/>
      <c r="K24836" s="88"/>
    </row>
    <row r="24837" spans="2:11" ht="12" hidden="1" customHeight="1" x14ac:dyDescent="0.2">
      <c r="B24837" s="88"/>
      <c r="C24837" s="88"/>
      <c r="D24837" s="88"/>
      <c r="E24837" s="88"/>
      <c r="F24837" s="88"/>
      <c r="G24837" s="88"/>
      <c r="H24837" s="88"/>
      <c r="I24837" s="88"/>
      <c r="J24837" s="88"/>
      <c r="K24837" s="88"/>
    </row>
    <row r="24838" spans="2:11" ht="12" hidden="1" customHeight="1" x14ac:dyDescent="0.2">
      <c r="B24838" s="88"/>
      <c r="C24838" s="88"/>
      <c r="D24838" s="88"/>
      <c r="E24838" s="88"/>
      <c r="F24838" s="88"/>
      <c r="G24838" s="88"/>
      <c r="H24838" s="88"/>
      <c r="I24838" s="88"/>
      <c r="J24838" s="88"/>
      <c r="K24838" s="88"/>
    </row>
    <row r="24839" spans="2:11" ht="12" hidden="1" customHeight="1" x14ac:dyDescent="0.2">
      <c r="B24839" s="88"/>
      <c r="C24839" s="88"/>
      <c r="D24839" s="88"/>
      <c r="E24839" s="88"/>
      <c r="F24839" s="88"/>
      <c r="G24839" s="88"/>
      <c r="H24839" s="88"/>
      <c r="I24839" s="88"/>
      <c r="J24839" s="88"/>
      <c r="K24839" s="88"/>
    </row>
    <row r="24840" spans="2:11" ht="12" hidden="1" customHeight="1" x14ac:dyDescent="0.2">
      <c r="B24840" s="88"/>
      <c r="C24840" s="88"/>
      <c r="D24840" s="88"/>
      <c r="E24840" s="88"/>
      <c r="F24840" s="88"/>
      <c r="G24840" s="88"/>
      <c r="H24840" s="88"/>
      <c r="I24840" s="88"/>
      <c r="J24840" s="88"/>
      <c r="K24840" s="88"/>
    </row>
    <row r="24841" spans="2:11" ht="12" hidden="1" customHeight="1" x14ac:dyDescent="0.2">
      <c r="B24841" s="88"/>
      <c r="C24841" s="88"/>
      <c r="D24841" s="88"/>
      <c r="E24841" s="88"/>
      <c r="F24841" s="88"/>
      <c r="G24841" s="88"/>
      <c r="H24841" s="88"/>
      <c r="I24841" s="88"/>
      <c r="J24841" s="88"/>
      <c r="K24841" s="88"/>
    </row>
    <row r="24842" spans="2:11" ht="12" hidden="1" customHeight="1" x14ac:dyDescent="0.2">
      <c r="B24842" s="88"/>
      <c r="C24842" s="88"/>
      <c r="D24842" s="88"/>
      <c r="E24842" s="88"/>
      <c r="F24842" s="88"/>
      <c r="G24842" s="88"/>
      <c r="H24842" s="88"/>
      <c r="I24842" s="88"/>
      <c r="J24842" s="88"/>
      <c r="K24842" s="88"/>
    </row>
    <row r="24843" spans="2:11" ht="12" hidden="1" customHeight="1" x14ac:dyDescent="0.2">
      <c r="B24843" s="88"/>
      <c r="C24843" s="88"/>
      <c r="D24843" s="88"/>
      <c r="E24843" s="88"/>
      <c r="F24843" s="88"/>
      <c r="G24843" s="88"/>
      <c r="H24843" s="88"/>
      <c r="I24843" s="88"/>
      <c r="J24843" s="88"/>
      <c r="K24843" s="88"/>
    </row>
    <row r="24844" spans="2:11" ht="12" hidden="1" customHeight="1" x14ac:dyDescent="0.2">
      <c r="B24844" s="88"/>
      <c r="C24844" s="88"/>
      <c r="D24844" s="88"/>
      <c r="E24844" s="88"/>
      <c r="F24844" s="88"/>
      <c r="G24844" s="88"/>
      <c r="H24844" s="88"/>
      <c r="I24844" s="88"/>
      <c r="J24844" s="88"/>
      <c r="K24844" s="88"/>
    </row>
    <row r="24845" spans="2:11" ht="12" hidden="1" customHeight="1" x14ac:dyDescent="0.2">
      <c r="B24845" s="88"/>
      <c r="C24845" s="88"/>
      <c r="D24845" s="88"/>
      <c r="E24845" s="88"/>
      <c r="F24845" s="88"/>
      <c r="G24845" s="88"/>
      <c r="H24845" s="88"/>
      <c r="I24845" s="88"/>
      <c r="J24845" s="88"/>
      <c r="K24845" s="88"/>
    </row>
    <row r="24846" spans="2:11" ht="12" hidden="1" customHeight="1" x14ac:dyDescent="0.2">
      <c r="B24846" s="88"/>
      <c r="C24846" s="88"/>
      <c r="D24846" s="88"/>
      <c r="E24846" s="88"/>
      <c r="F24846" s="88"/>
      <c r="G24846" s="88"/>
      <c r="H24846" s="88"/>
      <c r="I24846" s="88"/>
      <c r="J24846" s="88"/>
      <c r="K24846" s="88"/>
    </row>
    <row r="24847" spans="2:11" ht="12" hidden="1" customHeight="1" x14ac:dyDescent="0.2">
      <c r="B24847" s="88"/>
      <c r="C24847" s="88"/>
      <c r="D24847" s="88"/>
      <c r="E24847" s="88"/>
      <c r="F24847" s="88"/>
      <c r="G24847" s="88"/>
      <c r="H24847" s="88"/>
      <c r="I24847" s="88"/>
      <c r="J24847" s="88"/>
      <c r="K24847" s="88"/>
    </row>
    <row r="24848" spans="2:11" ht="12" hidden="1" customHeight="1" x14ac:dyDescent="0.2">
      <c r="B24848" s="88"/>
      <c r="C24848" s="88"/>
      <c r="D24848" s="88"/>
      <c r="E24848" s="88"/>
      <c r="F24848" s="88"/>
      <c r="G24848" s="88"/>
      <c r="H24848" s="88"/>
      <c r="I24848" s="88"/>
      <c r="J24848" s="88"/>
      <c r="K24848" s="88"/>
    </row>
    <row r="24849" spans="2:11" ht="12" hidden="1" customHeight="1" x14ac:dyDescent="0.2">
      <c r="B24849" s="88"/>
      <c r="C24849" s="88"/>
      <c r="D24849" s="88"/>
      <c r="E24849" s="88"/>
      <c r="F24849" s="88"/>
      <c r="G24849" s="88"/>
      <c r="H24849" s="88"/>
      <c r="I24849" s="88"/>
      <c r="J24849" s="88"/>
      <c r="K24849" s="88"/>
    </row>
    <row r="24850" spans="2:11" ht="12" hidden="1" customHeight="1" x14ac:dyDescent="0.2">
      <c r="B24850" s="88"/>
      <c r="C24850" s="88"/>
      <c r="D24850" s="88"/>
      <c r="E24850" s="88"/>
      <c r="F24850" s="88"/>
      <c r="G24850" s="88"/>
      <c r="H24850" s="88"/>
      <c r="I24850" s="88"/>
      <c r="J24850" s="88"/>
      <c r="K24850" s="88"/>
    </row>
    <row r="24851" spans="2:11" ht="12" hidden="1" customHeight="1" x14ac:dyDescent="0.2">
      <c r="B24851" s="88"/>
      <c r="C24851" s="88"/>
      <c r="D24851" s="88"/>
      <c r="E24851" s="88"/>
      <c r="F24851" s="88"/>
      <c r="G24851" s="88"/>
      <c r="H24851" s="88"/>
      <c r="I24851" s="88"/>
      <c r="J24851" s="88"/>
      <c r="K24851" s="88"/>
    </row>
    <row r="24852" spans="2:11" ht="12" hidden="1" customHeight="1" x14ac:dyDescent="0.2">
      <c r="B24852" s="88"/>
      <c r="C24852" s="88"/>
      <c r="D24852" s="88"/>
      <c r="E24852" s="88"/>
      <c r="F24852" s="88"/>
      <c r="G24852" s="88"/>
      <c r="H24852" s="88"/>
      <c r="I24852" s="88"/>
      <c r="J24852" s="88"/>
      <c r="K24852" s="88"/>
    </row>
    <row r="24853" spans="2:11" ht="12" hidden="1" customHeight="1" x14ac:dyDescent="0.2">
      <c r="B24853" s="88"/>
      <c r="C24853" s="88"/>
      <c r="D24853" s="88"/>
      <c r="E24853" s="88"/>
      <c r="F24853" s="88"/>
      <c r="G24853" s="88"/>
      <c r="H24853" s="88"/>
      <c r="I24853" s="88"/>
      <c r="J24853" s="88"/>
      <c r="K24853" s="88"/>
    </row>
    <row r="24854" spans="2:11" ht="12" hidden="1" customHeight="1" x14ac:dyDescent="0.2">
      <c r="B24854" s="88"/>
      <c r="C24854" s="88"/>
      <c r="D24854" s="88"/>
      <c r="E24854" s="88"/>
      <c r="F24854" s="88"/>
      <c r="G24854" s="88"/>
      <c r="H24854" s="88"/>
      <c r="I24854" s="88"/>
      <c r="J24854" s="88"/>
      <c r="K24854" s="88"/>
    </row>
    <row r="24855" spans="2:11" ht="12" hidden="1" customHeight="1" x14ac:dyDescent="0.2">
      <c r="B24855" s="88"/>
      <c r="C24855" s="88"/>
      <c r="D24855" s="88"/>
      <c r="E24855" s="88"/>
      <c r="F24855" s="88"/>
      <c r="G24855" s="88"/>
      <c r="H24855" s="88"/>
      <c r="I24855" s="88"/>
      <c r="J24855" s="88"/>
      <c r="K24855" s="88"/>
    </row>
    <row r="24856" spans="2:11" ht="12" hidden="1" customHeight="1" x14ac:dyDescent="0.2">
      <c r="B24856" s="88"/>
      <c r="C24856" s="88"/>
      <c r="D24856" s="88"/>
      <c r="E24856" s="88"/>
      <c r="F24856" s="88"/>
      <c r="G24856" s="88"/>
      <c r="H24856" s="88"/>
      <c r="I24856" s="88"/>
      <c r="J24856" s="88"/>
      <c r="K24856" s="88"/>
    </row>
    <row r="24857" spans="2:11" ht="12" hidden="1" customHeight="1" x14ac:dyDescent="0.2">
      <c r="B24857" s="88"/>
      <c r="C24857" s="88"/>
      <c r="D24857" s="88"/>
      <c r="E24857" s="88"/>
      <c r="F24857" s="88"/>
      <c r="G24857" s="88"/>
      <c r="H24857" s="88"/>
      <c r="I24857" s="88"/>
      <c r="J24857" s="88"/>
      <c r="K24857" s="88"/>
    </row>
    <row r="24858" spans="2:11" ht="12" hidden="1" customHeight="1" x14ac:dyDescent="0.2">
      <c r="B24858" s="88"/>
      <c r="C24858" s="88"/>
      <c r="D24858" s="88"/>
      <c r="E24858" s="88"/>
      <c r="F24858" s="88"/>
      <c r="G24858" s="88"/>
      <c r="H24858" s="88"/>
      <c r="I24858" s="88"/>
      <c r="J24858" s="88"/>
      <c r="K24858" s="88"/>
    </row>
    <row r="24859" spans="2:11" ht="12" hidden="1" customHeight="1" x14ac:dyDescent="0.2">
      <c r="B24859" s="88"/>
      <c r="C24859" s="88"/>
      <c r="D24859" s="88"/>
      <c r="E24859" s="88"/>
      <c r="F24859" s="88"/>
      <c r="G24859" s="88"/>
      <c r="H24859" s="88"/>
      <c r="I24859" s="88"/>
      <c r="J24859" s="88"/>
      <c r="K24859" s="88"/>
    </row>
    <row r="24860" spans="2:11" ht="12" hidden="1" customHeight="1" x14ac:dyDescent="0.2">
      <c r="B24860" s="88"/>
      <c r="C24860" s="88"/>
      <c r="D24860" s="88"/>
      <c r="E24860" s="88"/>
      <c r="F24860" s="88"/>
      <c r="G24860" s="88"/>
      <c r="H24860" s="88"/>
      <c r="I24860" s="88"/>
      <c r="J24860" s="88"/>
      <c r="K24860" s="88"/>
    </row>
    <row r="24861" spans="2:11" ht="12" hidden="1" customHeight="1" x14ac:dyDescent="0.2">
      <c r="B24861" s="88"/>
      <c r="C24861" s="88"/>
      <c r="D24861" s="88"/>
      <c r="E24861" s="88"/>
      <c r="F24861" s="88"/>
      <c r="G24861" s="88"/>
      <c r="H24861" s="88"/>
      <c r="I24861" s="88"/>
      <c r="J24861" s="88"/>
      <c r="K24861" s="88"/>
    </row>
    <row r="24862" spans="2:11" ht="12" hidden="1" customHeight="1" x14ac:dyDescent="0.2">
      <c r="B24862" s="88"/>
      <c r="C24862" s="88"/>
      <c r="D24862" s="88"/>
      <c r="E24862" s="88"/>
      <c r="F24862" s="88"/>
      <c r="G24862" s="88"/>
      <c r="H24862" s="88"/>
      <c r="I24862" s="88"/>
      <c r="J24862" s="88"/>
      <c r="K24862" s="88"/>
    </row>
    <row r="24863" spans="2:11" ht="12" hidden="1" customHeight="1" x14ac:dyDescent="0.2">
      <c r="B24863" s="88"/>
      <c r="C24863" s="88"/>
      <c r="D24863" s="88"/>
      <c r="E24863" s="88"/>
      <c r="F24863" s="88"/>
      <c r="G24863" s="88"/>
      <c r="H24863" s="88"/>
      <c r="I24863" s="88"/>
      <c r="J24863" s="88"/>
      <c r="K24863" s="88"/>
    </row>
    <row r="24864" spans="2:11" ht="12" hidden="1" customHeight="1" x14ac:dyDescent="0.2">
      <c r="B24864" s="88"/>
      <c r="C24864" s="88"/>
      <c r="D24864" s="88"/>
      <c r="E24864" s="88"/>
      <c r="F24864" s="88"/>
      <c r="G24864" s="88"/>
      <c r="H24864" s="88"/>
      <c r="I24864" s="88"/>
      <c r="J24864" s="88"/>
      <c r="K24864" s="88"/>
    </row>
    <row r="24865" spans="2:11" ht="12" hidden="1" customHeight="1" x14ac:dyDescent="0.2">
      <c r="B24865" s="88"/>
      <c r="C24865" s="88"/>
      <c r="D24865" s="88"/>
      <c r="E24865" s="88"/>
      <c r="F24865" s="88"/>
      <c r="G24865" s="88"/>
      <c r="H24865" s="88"/>
      <c r="I24865" s="88"/>
      <c r="J24865" s="88"/>
      <c r="K24865" s="88"/>
    </row>
    <row r="24866" spans="2:11" ht="12" hidden="1" customHeight="1" x14ac:dyDescent="0.2">
      <c r="B24866" s="88"/>
      <c r="C24866" s="88"/>
      <c r="D24866" s="88"/>
      <c r="E24866" s="88"/>
      <c r="F24866" s="88"/>
      <c r="G24866" s="88"/>
      <c r="H24866" s="88"/>
      <c r="I24866" s="88"/>
      <c r="J24866" s="88"/>
      <c r="K24866" s="88"/>
    </row>
    <row r="24867" spans="2:11" ht="12" hidden="1" customHeight="1" x14ac:dyDescent="0.2">
      <c r="B24867" s="88"/>
      <c r="C24867" s="88"/>
      <c r="D24867" s="88"/>
      <c r="E24867" s="88"/>
      <c r="F24867" s="88"/>
      <c r="G24867" s="88"/>
      <c r="H24867" s="88"/>
      <c r="I24867" s="88"/>
      <c r="J24867" s="88"/>
      <c r="K24867" s="88"/>
    </row>
    <row r="24868" spans="2:11" ht="12" hidden="1" customHeight="1" x14ac:dyDescent="0.2">
      <c r="B24868" s="88"/>
      <c r="C24868" s="88"/>
      <c r="D24868" s="88"/>
      <c r="E24868" s="88"/>
      <c r="F24868" s="88"/>
      <c r="G24868" s="88"/>
      <c r="H24868" s="88"/>
      <c r="I24868" s="88"/>
      <c r="J24868" s="88"/>
      <c r="K24868" s="88"/>
    </row>
    <row r="24869" spans="2:11" ht="12" hidden="1" customHeight="1" x14ac:dyDescent="0.2">
      <c r="B24869" s="88"/>
      <c r="C24869" s="88"/>
      <c r="D24869" s="88"/>
      <c r="E24869" s="88"/>
      <c r="F24869" s="88"/>
      <c r="G24869" s="88"/>
      <c r="H24869" s="88"/>
      <c r="I24869" s="88"/>
      <c r="J24869" s="88"/>
      <c r="K24869" s="88"/>
    </row>
    <row r="24870" spans="2:11" ht="12" hidden="1" customHeight="1" x14ac:dyDescent="0.2">
      <c r="B24870" s="88"/>
      <c r="C24870" s="88"/>
      <c r="D24870" s="88"/>
      <c r="E24870" s="88"/>
      <c r="F24870" s="88"/>
      <c r="G24870" s="88"/>
      <c r="H24870" s="88"/>
      <c r="I24870" s="88"/>
      <c r="J24870" s="88"/>
      <c r="K24870" s="88"/>
    </row>
    <row r="24871" spans="2:11" ht="12" hidden="1" customHeight="1" x14ac:dyDescent="0.2">
      <c r="B24871" s="88"/>
      <c r="C24871" s="88"/>
      <c r="D24871" s="88"/>
      <c r="E24871" s="88"/>
      <c r="F24871" s="88"/>
      <c r="G24871" s="88"/>
      <c r="H24871" s="88"/>
      <c r="I24871" s="88"/>
      <c r="J24871" s="88"/>
      <c r="K24871" s="88"/>
    </row>
    <row r="24872" spans="2:11" ht="12" hidden="1" customHeight="1" x14ac:dyDescent="0.2">
      <c r="B24872" s="88"/>
      <c r="C24872" s="88"/>
      <c r="D24872" s="88"/>
      <c r="E24872" s="88"/>
      <c r="F24872" s="88"/>
      <c r="G24872" s="88"/>
      <c r="H24872" s="88"/>
      <c r="I24872" s="88"/>
      <c r="J24872" s="88"/>
      <c r="K24872" s="88"/>
    </row>
    <row r="24873" spans="2:11" ht="12" hidden="1" customHeight="1" x14ac:dyDescent="0.2">
      <c r="B24873" s="88"/>
      <c r="C24873" s="88"/>
      <c r="D24873" s="88"/>
      <c r="E24873" s="88"/>
      <c r="F24873" s="88"/>
      <c r="G24873" s="88"/>
      <c r="H24873" s="88"/>
      <c r="I24873" s="88"/>
      <c r="J24873" s="88"/>
      <c r="K24873" s="88"/>
    </row>
    <row r="24874" spans="2:11" ht="12" hidden="1" customHeight="1" x14ac:dyDescent="0.2">
      <c r="B24874" s="88"/>
      <c r="C24874" s="88"/>
      <c r="D24874" s="88"/>
      <c r="E24874" s="88"/>
      <c r="F24874" s="88"/>
      <c r="G24874" s="88"/>
      <c r="H24874" s="88"/>
      <c r="I24874" s="88"/>
      <c r="J24874" s="88"/>
      <c r="K24874" s="88"/>
    </row>
    <row r="24875" spans="2:11" ht="12" hidden="1" customHeight="1" x14ac:dyDescent="0.2">
      <c r="B24875" s="88"/>
      <c r="C24875" s="88"/>
      <c r="D24875" s="88"/>
      <c r="E24875" s="88"/>
      <c r="F24875" s="88"/>
      <c r="G24875" s="88"/>
      <c r="H24875" s="88"/>
      <c r="I24875" s="88"/>
      <c r="J24875" s="88"/>
      <c r="K24875" s="88"/>
    </row>
    <row r="24876" spans="2:11" ht="12" hidden="1" customHeight="1" x14ac:dyDescent="0.2">
      <c r="B24876" s="88"/>
      <c r="C24876" s="88"/>
      <c r="D24876" s="88"/>
      <c r="E24876" s="88"/>
      <c r="F24876" s="88"/>
      <c r="G24876" s="88"/>
      <c r="H24876" s="88"/>
      <c r="I24876" s="88"/>
      <c r="J24876" s="88"/>
      <c r="K24876" s="88"/>
    </row>
    <row r="24877" spans="2:11" ht="12" hidden="1" customHeight="1" x14ac:dyDescent="0.2">
      <c r="B24877" s="88"/>
      <c r="C24877" s="88"/>
      <c r="D24877" s="88"/>
      <c r="E24877" s="88"/>
      <c r="F24877" s="88"/>
      <c r="G24877" s="88"/>
      <c r="H24877" s="88"/>
      <c r="I24877" s="88"/>
      <c r="J24877" s="88"/>
      <c r="K24877" s="88"/>
    </row>
    <row r="24878" spans="2:11" ht="12" hidden="1" customHeight="1" x14ac:dyDescent="0.2">
      <c r="B24878" s="88"/>
      <c r="C24878" s="88"/>
      <c r="D24878" s="88"/>
      <c r="E24878" s="88"/>
      <c r="F24878" s="88"/>
      <c r="G24878" s="88"/>
      <c r="H24878" s="88"/>
      <c r="I24878" s="88"/>
      <c r="J24878" s="88"/>
      <c r="K24878" s="88"/>
    </row>
    <row r="24879" spans="2:11" ht="12" hidden="1" customHeight="1" x14ac:dyDescent="0.2">
      <c r="B24879" s="88"/>
      <c r="C24879" s="88"/>
      <c r="D24879" s="88"/>
      <c r="E24879" s="88"/>
      <c r="F24879" s="88"/>
      <c r="G24879" s="88"/>
      <c r="H24879" s="88"/>
      <c r="I24879" s="88"/>
      <c r="J24879" s="88"/>
      <c r="K24879" s="88"/>
    </row>
    <row r="24880" spans="2:11" ht="12" hidden="1" customHeight="1" x14ac:dyDescent="0.2">
      <c r="B24880" s="88"/>
      <c r="C24880" s="88"/>
      <c r="D24880" s="88"/>
      <c r="E24880" s="88"/>
      <c r="F24880" s="88"/>
      <c r="G24880" s="88"/>
      <c r="H24880" s="88"/>
      <c r="I24880" s="88"/>
      <c r="J24880" s="88"/>
      <c r="K24880" s="88"/>
    </row>
    <row r="24881" spans="2:11" ht="12" hidden="1" customHeight="1" x14ac:dyDescent="0.2">
      <c r="B24881" s="88"/>
      <c r="C24881" s="88"/>
      <c r="D24881" s="88"/>
      <c r="E24881" s="88"/>
      <c r="F24881" s="88"/>
      <c r="G24881" s="88"/>
      <c r="H24881" s="88"/>
      <c r="I24881" s="88"/>
      <c r="J24881" s="88"/>
      <c r="K24881" s="88"/>
    </row>
    <row r="24882" spans="2:11" ht="12" hidden="1" customHeight="1" x14ac:dyDescent="0.2">
      <c r="B24882" s="88"/>
      <c r="C24882" s="88"/>
      <c r="D24882" s="88"/>
      <c r="E24882" s="88"/>
      <c r="F24882" s="88"/>
      <c r="G24882" s="88"/>
      <c r="H24882" s="88"/>
      <c r="I24882" s="88"/>
      <c r="J24882" s="88"/>
      <c r="K24882" s="88"/>
    </row>
    <row r="24883" spans="2:11" ht="12" hidden="1" customHeight="1" x14ac:dyDescent="0.2">
      <c r="B24883" s="88"/>
      <c r="C24883" s="88"/>
      <c r="D24883" s="88"/>
      <c r="E24883" s="88"/>
      <c r="F24883" s="88"/>
      <c r="G24883" s="88"/>
      <c r="H24883" s="88"/>
      <c r="I24883" s="88"/>
      <c r="J24883" s="88"/>
      <c r="K24883" s="88"/>
    </row>
    <row r="24884" spans="2:11" ht="12" hidden="1" customHeight="1" x14ac:dyDescent="0.2">
      <c r="B24884" s="88"/>
      <c r="C24884" s="88"/>
      <c r="D24884" s="88"/>
      <c r="E24884" s="88"/>
      <c r="F24884" s="88"/>
      <c r="G24884" s="88"/>
      <c r="H24884" s="88"/>
      <c r="I24884" s="88"/>
      <c r="J24884" s="88"/>
      <c r="K24884" s="88"/>
    </row>
    <row r="24885" spans="2:11" ht="12" hidden="1" customHeight="1" x14ac:dyDescent="0.2">
      <c r="B24885" s="88"/>
      <c r="C24885" s="88"/>
      <c r="D24885" s="88"/>
      <c r="E24885" s="88"/>
      <c r="F24885" s="88"/>
      <c r="G24885" s="88"/>
      <c r="H24885" s="88"/>
      <c r="I24885" s="88"/>
      <c r="J24885" s="88"/>
      <c r="K24885" s="88"/>
    </row>
    <row r="24886" spans="2:11" ht="12" hidden="1" customHeight="1" x14ac:dyDescent="0.2">
      <c r="B24886" s="88"/>
      <c r="C24886" s="88"/>
      <c r="D24886" s="88"/>
      <c r="E24886" s="88"/>
      <c r="F24886" s="88"/>
      <c r="G24886" s="88"/>
      <c r="H24886" s="88"/>
      <c r="I24886" s="88"/>
      <c r="J24886" s="88"/>
      <c r="K24886" s="88"/>
    </row>
    <row r="24887" spans="2:11" ht="12" hidden="1" customHeight="1" x14ac:dyDescent="0.2">
      <c r="B24887" s="88"/>
      <c r="C24887" s="88"/>
      <c r="D24887" s="88"/>
      <c r="E24887" s="88"/>
      <c r="F24887" s="88"/>
      <c r="G24887" s="88"/>
      <c r="H24887" s="88"/>
      <c r="I24887" s="88"/>
      <c r="J24887" s="88"/>
      <c r="K24887" s="88"/>
    </row>
    <row r="24888" spans="2:11" ht="12" hidden="1" customHeight="1" x14ac:dyDescent="0.2">
      <c r="B24888" s="88"/>
      <c r="C24888" s="88"/>
      <c r="D24888" s="88"/>
      <c r="E24888" s="88"/>
      <c r="F24888" s="88"/>
      <c r="G24888" s="88"/>
      <c r="H24888" s="88"/>
      <c r="I24888" s="88"/>
      <c r="J24888" s="88"/>
      <c r="K24888" s="88"/>
    </row>
    <row r="24889" spans="2:11" ht="12" hidden="1" customHeight="1" x14ac:dyDescent="0.2">
      <c r="B24889" s="88"/>
      <c r="C24889" s="88"/>
      <c r="D24889" s="88"/>
      <c r="E24889" s="88"/>
      <c r="F24889" s="88"/>
      <c r="G24889" s="88"/>
      <c r="H24889" s="88"/>
      <c r="I24889" s="88"/>
      <c r="J24889" s="88"/>
      <c r="K24889" s="88"/>
    </row>
    <row r="24890" spans="2:11" ht="12" hidden="1" customHeight="1" x14ac:dyDescent="0.2">
      <c r="B24890" s="88"/>
      <c r="C24890" s="88"/>
      <c r="D24890" s="88"/>
      <c r="E24890" s="88"/>
      <c r="F24890" s="88"/>
      <c r="G24890" s="88"/>
      <c r="H24890" s="88"/>
      <c r="I24890" s="88"/>
      <c r="J24890" s="88"/>
      <c r="K24890" s="88"/>
    </row>
    <row r="24891" spans="2:11" ht="12" hidden="1" customHeight="1" x14ac:dyDescent="0.2">
      <c r="B24891" s="88"/>
      <c r="C24891" s="88"/>
      <c r="D24891" s="88"/>
      <c r="E24891" s="88"/>
      <c r="F24891" s="88"/>
      <c r="G24891" s="88"/>
      <c r="H24891" s="88"/>
      <c r="I24891" s="88"/>
      <c r="J24891" s="88"/>
      <c r="K24891" s="88"/>
    </row>
    <row r="24892" spans="2:11" ht="12" hidden="1" customHeight="1" x14ac:dyDescent="0.2">
      <c r="B24892" s="88"/>
      <c r="C24892" s="88"/>
      <c r="D24892" s="88"/>
      <c r="E24892" s="88"/>
      <c r="F24892" s="88"/>
      <c r="G24892" s="88"/>
      <c r="H24892" s="88"/>
      <c r="I24892" s="88"/>
      <c r="J24892" s="88"/>
      <c r="K24892" s="88"/>
    </row>
    <row r="24893" spans="2:11" ht="12" hidden="1" customHeight="1" x14ac:dyDescent="0.2">
      <c r="B24893" s="88"/>
      <c r="C24893" s="88"/>
      <c r="D24893" s="88"/>
      <c r="E24893" s="88"/>
      <c r="F24893" s="88"/>
      <c r="G24893" s="88"/>
      <c r="H24893" s="88"/>
      <c r="I24893" s="88"/>
      <c r="J24893" s="88"/>
      <c r="K24893" s="88"/>
    </row>
    <row r="24894" spans="2:11" ht="12" hidden="1" customHeight="1" x14ac:dyDescent="0.2">
      <c r="B24894" s="88"/>
      <c r="C24894" s="88"/>
      <c r="D24894" s="88"/>
      <c r="E24894" s="88"/>
      <c r="F24894" s="88"/>
      <c r="G24894" s="88"/>
      <c r="H24894" s="88"/>
      <c r="I24894" s="88"/>
      <c r="J24894" s="88"/>
      <c r="K24894" s="88"/>
    </row>
    <row r="24895" spans="2:11" ht="12" hidden="1" customHeight="1" x14ac:dyDescent="0.2">
      <c r="B24895" s="88"/>
      <c r="C24895" s="88"/>
      <c r="D24895" s="88"/>
      <c r="E24895" s="88"/>
      <c r="F24895" s="88"/>
      <c r="G24895" s="88"/>
      <c r="H24895" s="88"/>
      <c r="I24895" s="88"/>
      <c r="J24895" s="88"/>
      <c r="K24895" s="88"/>
    </row>
    <row r="24896" spans="2:11" ht="12" hidden="1" customHeight="1" x14ac:dyDescent="0.2">
      <c r="B24896" s="88"/>
      <c r="C24896" s="88"/>
      <c r="D24896" s="88"/>
      <c r="E24896" s="88"/>
      <c r="F24896" s="88"/>
      <c r="G24896" s="88"/>
      <c r="H24896" s="88"/>
      <c r="I24896" s="88"/>
      <c r="J24896" s="88"/>
      <c r="K24896" s="88"/>
    </row>
    <row r="24897" spans="2:11" ht="12" hidden="1" customHeight="1" x14ac:dyDescent="0.2">
      <c r="B24897" s="88"/>
      <c r="C24897" s="88"/>
      <c r="D24897" s="88"/>
      <c r="E24897" s="88"/>
      <c r="F24897" s="88"/>
      <c r="G24897" s="88"/>
      <c r="H24897" s="88"/>
      <c r="I24897" s="88"/>
      <c r="J24897" s="88"/>
      <c r="K24897" s="88"/>
    </row>
    <row r="24898" spans="2:11" ht="12" hidden="1" customHeight="1" x14ac:dyDescent="0.2">
      <c r="B24898" s="88"/>
      <c r="C24898" s="88"/>
      <c r="D24898" s="88"/>
      <c r="E24898" s="88"/>
      <c r="F24898" s="88"/>
      <c r="G24898" s="88"/>
      <c r="H24898" s="88"/>
      <c r="I24898" s="88"/>
      <c r="J24898" s="88"/>
      <c r="K24898" s="88"/>
    </row>
    <row r="24899" spans="2:11" ht="12" hidden="1" customHeight="1" x14ac:dyDescent="0.2">
      <c r="B24899" s="88"/>
      <c r="C24899" s="88"/>
      <c r="D24899" s="88"/>
      <c r="E24899" s="88"/>
      <c r="F24899" s="88"/>
      <c r="G24899" s="88"/>
      <c r="H24899" s="88"/>
      <c r="I24899" s="88"/>
      <c r="J24899" s="88"/>
      <c r="K24899" s="88"/>
    </row>
    <row r="24900" spans="2:11" ht="12" hidden="1" customHeight="1" x14ac:dyDescent="0.2">
      <c r="B24900" s="88"/>
      <c r="C24900" s="88"/>
      <c r="D24900" s="88"/>
      <c r="E24900" s="88"/>
      <c r="F24900" s="88"/>
      <c r="G24900" s="88"/>
      <c r="H24900" s="88"/>
      <c r="I24900" s="88"/>
      <c r="J24900" s="88"/>
      <c r="K24900" s="88"/>
    </row>
    <row r="24901" spans="2:11" ht="12" hidden="1" customHeight="1" x14ac:dyDescent="0.2">
      <c r="B24901" s="88"/>
      <c r="C24901" s="88"/>
      <c r="D24901" s="88"/>
      <c r="E24901" s="88"/>
      <c r="F24901" s="88"/>
      <c r="G24901" s="88"/>
      <c r="H24901" s="88"/>
      <c r="I24901" s="88"/>
      <c r="J24901" s="88"/>
      <c r="K24901" s="88"/>
    </row>
    <row r="24902" spans="2:11" ht="12" hidden="1" customHeight="1" x14ac:dyDescent="0.2">
      <c r="B24902" s="88"/>
      <c r="C24902" s="88"/>
      <c r="D24902" s="88"/>
      <c r="E24902" s="88"/>
      <c r="F24902" s="88"/>
      <c r="G24902" s="88"/>
      <c r="H24902" s="88"/>
      <c r="I24902" s="88"/>
      <c r="J24902" s="88"/>
      <c r="K24902" s="88"/>
    </row>
    <row r="24903" spans="2:11" ht="12" hidden="1" customHeight="1" x14ac:dyDescent="0.2">
      <c r="B24903" s="88"/>
      <c r="C24903" s="88"/>
      <c r="D24903" s="88"/>
      <c r="E24903" s="88"/>
      <c r="F24903" s="88"/>
      <c r="G24903" s="88"/>
      <c r="H24903" s="88"/>
      <c r="I24903" s="88"/>
      <c r="J24903" s="88"/>
      <c r="K24903" s="88"/>
    </row>
    <row r="24904" spans="2:11" ht="12" hidden="1" customHeight="1" x14ac:dyDescent="0.2">
      <c r="B24904" s="88"/>
      <c r="C24904" s="88"/>
      <c r="D24904" s="88"/>
      <c r="E24904" s="88"/>
      <c r="F24904" s="88"/>
      <c r="G24904" s="88"/>
      <c r="H24904" s="88"/>
      <c r="I24904" s="88"/>
      <c r="J24904" s="88"/>
      <c r="K24904" s="88"/>
    </row>
    <row r="24905" spans="2:11" ht="12" hidden="1" customHeight="1" x14ac:dyDescent="0.2">
      <c r="B24905" s="88"/>
      <c r="C24905" s="88"/>
      <c r="D24905" s="88"/>
      <c r="E24905" s="88"/>
      <c r="F24905" s="88"/>
      <c r="G24905" s="88"/>
      <c r="H24905" s="88"/>
      <c r="I24905" s="88"/>
      <c r="J24905" s="88"/>
      <c r="K24905" s="88"/>
    </row>
    <row r="24906" spans="2:11" ht="12" hidden="1" customHeight="1" x14ac:dyDescent="0.2">
      <c r="B24906" s="88"/>
      <c r="C24906" s="88"/>
      <c r="D24906" s="88"/>
      <c r="E24906" s="88"/>
      <c r="F24906" s="88"/>
      <c r="G24906" s="88"/>
      <c r="H24906" s="88"/>
      <c r="I24906" s="88"/>
      <c r="J24906" s="88"/>
      <c r="K24906" s="88"/>
    </row>
    <row r="24907" spans="2:11" ht="12" hidden="1" customHeight="1" x14ac:dyDescent="0.2">
      <c r="B24907" s="88"/>
      <c r="C24907" s="88"/>
      <c r="D24907" s="88"/>
      <c r="E24907" s="88"/>
      <c r="F24907" s="88"/>
      <c r="G24907" s="88"/>
      <c r="H24907" s="88"/>
      <c r="I24907" s="88"/>
      <c r="J24907" s="88"/>
      <c r="K24907" s="88"/>
    </row>
    <row r="24908" spans="2:11" ht="12" hidden="1" customHeight="1" x14ac:dyDescent="0.2">
      <c r="B24908" s="88"/>
      <c r="C24908" s="88"/>
      <c r="D24908" s="88"/>
      <c r="E24908" s="88"/>
      <c r="F24908" s="88"/>
      <c r="G24908" s="88"/>
      <c r="H24908" s="88"/>
      <c r="I24908" s="88"/>
      <c r="J24908" s="88"/>
      <c r="K24908" s="88"/>
    </row>
    <row r="24909" spans="2:11" ht="12" hidden="1" customHeight="1" x14ac:dyDescent="0.2">
      <c r="B24909" s="88"/>
      <c r="C24909" s="88"/>
      <c r="D24909" s="88"/>
      <c r="E24909" s="88"/>
      <c r="F24909" s="88"/>
      <c r="G24909" s="88"/>
      <c r="H24909" s="88"/>
      <c r="I24909" s="88"/>
      <c r="J24909" s="88"/>
      <c r="K24909" s="88"/>
    </row>
    <row r="24910" spans="2:11" ht="12" hidden="1" customHeight="1" x14ac:dyDescent="0.2">
      <c r="B24910" s="88"/>
      <c r="C24910" s="88"/>
      <c r="D24910" s="88"/>
      <c r="E24910" s="88"/>
      <c r="F24910" s="88"/>
      <c r="G24910" s="88"/>
      <c r="H24910" s="88"/>
      <c r="I24910" s="88"/>
      <c r="J24910" s="88"/>
      <c r="K24910" s="88"/>
    </row>
    <row r="24911" spans="2:11" ht="12" hidden="1" customHeight="1" x14ac:dyDescent="0.2">
      <c r="B24911" s="88"/>
      <c r="C24911" s="88"/>
      <c r="D24911" s="88"/>
      <c r="E24911" s="88"/>
      <c r="F24911" s="88"/>
      <c r="G24911" s="88"/>
      <c r="H24911" s="88"/>
      <c r="I24911" s="88"/>
      <c r="J24911" s="88"/>
      <c r="K24911" s="88"/>
    </row>
    <row r="24912" spans="2:11" ht="12" hidden="1" customHeight="1" x14ac:dyDescent="0.2">
      <c r="B24912" s="88"/>
      <c r="C24912" s="88"/>
      <c r="D24912" s="88"/>
      <c r="E24912" s="88"/>
      <c r="F24912" s="88"/>
      <c r="G24912" s="88"/>
      <c r="H24912" s="88"/>
      <c r="I24912" s="88"/>
      <c r="J24912" s="88"/>
      <c r="K24912" s="88"/>
    </row>
    <row r="24913" spans="2:11" ht="12" hidden="1" customHeight="1" x14ac:dyDescent="0.2">
      <c r="B24913" s="88"/>
      <c r="C24913" s="88"/>
      <c r="D24913" s="88"/>
      <c r="E24913" s="88"/>
      <c r="F24913" s="88"/>
      <c r="G24913" s="88"/>
      <c r="H24913" s="88"/>
      <c r="I24913" s="88"/>
      <c r="J24913" s="88"/>
      <c r="K24913" s="88"/>
    </row>
    <row r="24914" spans="2:11" ht="12" hidden="1" customHeight="1" x14ac:dyDescent="0.2">
      <c r="B24914" s="88"/>
      <c r="C24914" s="88"/>
      <c r="D24914" s="88"/>
      <c r="E24914" s="88"/>
      <c r="F24914" s="88"/>
      <c r="G24914" s="88"/>
      <c r="H24914" s="88"/>
      <c r="I24914" s="88"/>
      <c r="J24914" s="88"/>
      <c r="K24914" s="88"/>
    </row>
    <row r="24915" spans="2:11" ht="12" hidden="1" customHeight="1" x14ac:dyDescent="0.2">
      <c r="B24915" s="88"/>
      <c r="C24915" s="88"/>
      <c r="D24915" s="88"/>
      <c r="E24915" s="88"/>
      <c r="F24915" s="88"/>
      <c r="G24915" s="88"/>
      <c r="H24915" s="88"/>
      <c r="I24915" s="88"/>
      <c r="J24915" s="88"/>
      <c r="K24915" s="88"/>
    </row>
    <row r="24916" spans="2:11" ht="12" hidden="1" customHeight="1" x14ac:dyDescent="0.2">
      <c r="B24916" s="88"/>
      <c r="C24916" s="88"/>
      <c r="D24916" s="88"/>
      <c r="E24916" s="88"/>
      <c r="F24916" s="88"/>
      <c r="G24916" s="88"/>
      <c r="H24916" s="88"/>
      <c r="I24916" s="88"/>
      <c r="J24916" s="88"/>
      <c r="K24916" s="88"/>
    </row>
    <row r="24917" spans="2:11" ht="12" hidden="1" customHeight="1" x14ac:dyDescent="0.2">
      <c r="B24917" s="88"/>
      <c r="C24917" s="88"/>
      <c r="D24917" s="88"/>
      <c r="E24917" s="88"/>
      <c r="F24917" s="88"/>
      <c r="G24917" s="88"/>
      <c r="H24917" s="88"/>
      <c r="I24917" s="88"/>
      <c r="J24917" s="88"/>
      <c r="K24917" s="88"/>
    </row>
    <row r="24918" spans="2:11" ht="12" hidden="1" customHeight="1" x14ac:dyDescent="0.2">
      <c r="B24918" s="88"/>
      <c r="C24918" s="88"/>
      <c r="D24918" s="88"/>
      <c r="E24918" s="88"/>
      <c r="F24918" s="88"/>
      <c r="G24918" s="88"/>
      <c r="H24918" s="88"/>
      <c r="I24918" s="88"/>
      <c r="J24918" s="88"/>
      <c r="K24918" s="88"/>
    </row>
    <row r="24919" spans="2:11" ht="12" hidden="1" customHeight="1" x14ac:dyDescent="0.2">
      <c r="B24919" s="88"/>
      <c r="C24919" s="88"/>
      <c r="D24919" s="88"/>
      <c r="E24919" s="88"/>
      <c r="F24919" s="88"/>
      <c r="G24919" s="88"/>
      <c r="H24919" s="88"/>
      <c r="I24919" s="88"/>
      <c r="J24919" s="88"/>
      <c r="K24919" s="88"/>
    </row>
    <row r="24920" spans="2:11" ht="12" hidden="1" customHeight="1" x14ac:dyDescent="0.2">
      <c r="B24920" s="88"/>
      <c r="C24920" s="88"/>
      <c r="D24920" s="88"/>
      <c r="E24920" s="88"/>
      <c r="F24920" s="88"/>
      <c r="G24920" s="88"/>
      <c r="H24920" s="88"/>
      <c r="I24920" s="88"/>
      <c r="J24920" s="88"/>
      <c r="K24920" s="88"/>
    </row>
    <row r="24921" spans="2:11" ht="12" hidden="1" customHeight="1" x14ac:dyDescent="0.2">
      <c r="B24921" s="88"/>
      <c r="C24921" s="88"/>
      <c r="D24921" s="88"/>
      <c r="E24921" s="88"/>
      <c r="F24921" s="88"/>
      <c r="G24921" s="88"/>
      <c r="H24921" s="88"/>
      <c r="I24921" s="88"/>
      <c r="J24921" s="88"/>
      <c r="K24921" s="88"/>
    </row>
    <row r="24922" spans="2:11" ht="12" hidden="1" customHeight="1" x14ac:dyDescent="0.2">
      <c r="B24922" s="88"/>
      <c r="C24922" s="88"/>
      <c r="D24922" s="88"/>
      <c r="E24922" s="88"/>
      <c r="F24922" s="88"/>
      <c r="G24922" s="88"/>
      <c r="H24922" s="88"/>
      <c r="I24922" s="88"/>
      <c r="J24922" s="88"/>
      <c r="K24922" s="88"/>
    </row>
    <row r="24923" spans="2:11" ht="12" hidden="1" customHeight="1" x14ac:dyDescent="0.2">
      <c r="B24923" s="88"/>
      <c r="C24923" s="88"/>
      <c r="D24923" s="88"/>
      <c r="E24923" s="88"/>
      <c r="F24923" s="88"/>
      <c r="G24923" s="88"/>
      <c r="H24923" s="88"/>
      <c r="I24923" s="88"/>
      <c r="J24923" s="88"/>
      <c r="K24923" s="88"/>
    </row>
    <row r="24924" spans="2:11" ht="12" hidden="1" customHeight="1" x14ac:dyDescent="0.2">
      <c r="B24924" s="88"/>
      <c r="C24924" s="88"/>
      <c r="D24924" s="88"/>
      <c r="E24924" s="88"/>
      <c r="F24924" s="88"/>
      <c r="G24924" s="88"/>
      <c r="H24924" s="88"/>
      <c r="I24924" s="88"/>
      <c r="J24924" s="88"/>
      <c r="K24924" s="88"/>
    </row>
    <row r="24925" spans="2:11" ht="12" hidden="1" customHeight="1" x14ac:dyDescent="0.2">
      <c r="B24925" s="88"/>
      <c r="C24925" s="88"/>
      <c r="D24925" s="88"/>
      <c r="E24925" s="88"/>
      <c r="F24925" s="88"/>
      <c r="G24925" s="88"/>
      <c r="H24925" s="88"/>
      <c r="I24925" s="88"/>
      <c r="J24925" s="88"/>
      <c r="K24925" s="88"/>
    </row>
    <row r="24926" spans="2:11" ht="12" hidden="1" customHeight="1" x14ac:dyDescent="0.2">
      <c r="B24926" s="88"/>
      <c r="C24926" s="88"/>
      <c r="D24926" s="88"/>
      <c r="E24926" s="88"/>
      <c r="F24926" s="88"/>
      <c r="G24926" s="88"/>
      <c r="H24926" s="88"/>
      <c r="I24926" s="88"/>
      <c r="J24926" s="88"/>
      <c r="K24926" s="88"/>
    </row>
    <row r="24927" spans="2:11" ht="12" hidden="1" customHeight="1" x14ac:dyDescent="0.2">
      <c r="B24927" s="88"/>
      <c r="C24927" s="88"/>
      <c r="D24927" s="88"/>
      <c r="E24927" s="88"/>
      <c r="F24927" s="88"/>
      <c r="G24927" s="88"/>
      <c r="H24927" s="88"/>
      <c r="I24927" s="88"/>
      <c r="J24927" s="88"/>
      <c r="K24927" s="88"/>
    </row>
    <row r="24928" spans="2:11" ht="12" hidden="1" customHeight="1" x14ac:dyDescent="0.2">
      <c r="B24928" s="88"/>
      <c r="C24928" s="88"/>
      <c r="D24928" s="88"/>
      <c r="E24928" s="88"/>
      <c r="F24928" s="88"/>
      <c r="G24928" s="88"/>
      <c r="H24928" s="88"/>
      <c r="I24928" s="88"/>
      <c r="J24928" s="88"/>
      <c r="K24928" s="88"/>
    </row>
    <row r="24929" spans="2:11" ht="12" hidden="1" customHeight="1" x14ac:dyDescent="0.2">
      <c r="B24929" s="88"/>
      <c r="C24929" s="88"/>
      <c r="D24929" s="88"/>
      <c r="E24929" s="88"/>
      <c r="F24929" s="88"/>
      <c r="G24929" s="88"/>
      <c r="H24929" s="88"/>
      <c r="I24929" s="88"/>
      <c r="J24929" s="88"/>
      <c r="K24929" s="88"/>
    </row>
    <row r="24930" spans="2:11" ht="12" hidden="1" customHeight="1" x14ac:dyDescent="0.2">
      <c r="B24930" s="88"/>
      <c r="C24930" s="88"/>
      <c r="D24930" s="88"/>
      <c r="E24930" s="88"/>
      <c r="F24930" s="88"/>
      <c r="G24930" s="88"/>
      <c r="H24930" s="88"/>
      <c r="I24930" s="88"/>
      <c r="J24930" s="88"/>
      <c r="K24930" s="88"/>
    </row>
    <row r="24931" spans="2:11" ht="12" hidden="1" customHeight="1" x14ac:dyDescent="0.2">
      <c r="B24931" s="88"/>
      <c r="C24931" s="88"/>
      <c r="D24931" s="88"/>
      <c r="E24931" s="88"/>
      <c r="F24931" s="88"/>
      <c r="G24931" s="88"/>
      <c r="H24931" s="88"/>
      <c r="I24931" s="88"/>
      <c r="J24931" s="88"/>
      <c r="K24931" s="88"/>
    </row>
    <row r="24932" spans="2:11" ht="12" hidden="1" customHeight="1" x14ac:dyDescent="0.2">
      <c r="B24932" s="88"/>
      <c r="C24932" s="88"/>
      <c r="D24932" s="88"/>
      <c r="E24932" s="88"/>
      <c r="F24932" s="88"/>
      <c r="G24932" s="88"/>
      <c r="H24932" s="88"/>
      <c r="I24932" s="88"/>
      <c r="J24932" s="88"/>
      <c r="K24932" s="88"/>
    </row>
    <row r="24933" spans="2:11" ht="12" hidden="1" customHeight="1" x14ac:dyDescent="0.2">
      <c r="B24933" s="88"/>
      <c r="C24933" s="88"/>
      <c r="D24933" s="88"/>
      <c r="E24933" s="88"/>
      <c r="F24933" s="88"/>
      <c r="G24933" s="88"/>
      <c r="H24933" s="88"/>
      <c r="I24933" s="88"/>
      <c r="J24933" s="88"/>
      <c r="K24933" s="88"/>
    </row>
    <row r="24934" spans="2:11" ht="12" hidden="1" customHeight="1" x14ac:dyDescent="0.2">
      <c r="B24934" s="88"/>
      <c r="C24934" s="88"/>
      <c r="D24934" s="88"/>
      <c r="E24934" s="88"/>
      <c r="F24934" s="88"/>
      <c r="G24934" s="88"/>
      <c r="H24934" s="88"/>
      <c r="I24934" s="88"/>
      <c r="J24934" s="88"/>
      <c r="K24934" s="88"/>
    </row>
    <row r="24935" spans="2:11" ht="12" hidden="1" customHeight="1" x14ac:dyDescent="0.2">
      <c r="B24935" s="88"/>
      <c r="C24935" s="88"/>
      <c r="D24935" s="88"/>
      <c r="E24935" s="88"/>
      <c r="F24935" s="88"/>
      <c r="G24935" s="88"/>
      <c r="H24935" s="88"/>
      <c r="I24935" s="88"/>
      <c r="J24935" s="88"/>
      <c r="K24935" s="88"/>
    </row>
    <row r="24936" spans="2:11" ht="12" hidden="1" customHeight="1" x14ac:dyDescent="0.2">
      <c r="B24936" s="88"/>
      <c r="C24936" s="88"/>
      <c r="D24936" s="88"/>
      <c r="E24936" s="88"/>
      <c r="F24936" s="88"/>
      <c r="G24936" s="88"/>
      <c r="H24936" s="88"/>
      <c r="I24936" s="88"/>
      <c r="J24936" s="88"/>
      <c r="K24936" s="88"/>
    </row>
    <row r="24937" spans="2:11" ht="12" hidden="1" customHeight="1" x14ac:dyDescent="0.2">
      <c r="B24937" s="88"/>
      <c r="C24937" s="88"/>
      <c r="D24937" s="88"/>
      <c r="E24937" s="88"/>
      <c r="F24937" s="88"/>
      <c r="G24937" s="88"/>
      <c r="H24937" s="88"/>
      <c r="I24937" s="88"/>
      <c r="J24937" s="88"/>
      <c r="K24937" s="88"/>
    </row>
    <row r="24938" spans="2:11" ht="12" hidden="1" customHeight="1" x14ac:dyDescent="0.2">
      <c r="B24938" s="88"/>
      <c r="C24938" s="88"/>
      <c r="D24938" s="88"/>
      <c r="E24938" s="88"/>
      <c r="F24938" s="88"/>
      <c r="G24938" s="88"/>
      <c r="H24938" s="88"/>
      <c r="I24938" s="88"/>
      <c r="J24938" s="88"/>
      <c r="K24938" s="88"/>
    </row>
    <row r="24939" spans="2:11" ht="12" hidden="1" customHeight="1" x14ac:dyDescent="0.2">
      <c r="B24939" s="88"/>
      <c r="C24939" s="88"/>
      <c r="D24939" s="88"/>
      <c r="E24939" s="88"/>
      <c r="F24939" s="88"/>
      <c r="G24939" s="88"/>
      <c r="H24939" s="88"/>
      <c r="I24939" s="88"/>
      <c r="J24939" s="88"/>
      <c r="K24939" s="88"/>
    </row>
    <row r="24940" spans="2:11" ht="12" hidden="1" customHeight="1" x14ac:dyDescent="0.2">
      <c r="B24940" s="88"/>
      <c r="C24940" s="88"/>
      <c r="D24940" s="88"/>
      <c r="E24940" s="88"/>
      <c r="F24940" s="88"/>
      <c r="G24940" s="88"/>
      <c r="H24940" s="88"/>
      <c r="I24940" s="88"/>
      <c r="J24940" s="88"/>
      <c r="K24940" s="88"/>
    </row>
    <row r="24941" spans="2:11" ht="12" hidden="1" customHeight="1" x14ac:dyDescent="0.2">
      <c r="B24941" s="88"/>
      <c r="C24941" s="88"/>
      <c r="D24941" s="88"/>
      <c r="E24941" s="88"/>
      <c r="F24941" s="88"/>
      <c r="G24941" s="88"/>
      <c r="H24941" s="88"/>
      <c r="I24941" s="88"/>
      <c r="J24941" s="88"/>
      <c r="K24941" s="88"/>
    </row>
    <row r="24942" spans="2:11" ht="12" hidden="1" customHeight="1" x14ac:dyDescent="0.2">
      <c r="B24942" s="88"/>
      <c r="C24942" s="88"/>
      <c r="D24942" s="88"/>
      <c r="E24942" s="88"/>
      <c r="F24942" s="88"/>
      <c r="G24942" s="88"/>
      <c r="H24942" s="88"/>
      <c r="I24942" s="88"/>
      <c r="J24942" s="88"/>
      <c r="K24942" s="88"/>
    </row>
    <row r="24943" spans="2:11" ht="12" hidden="1" customHeight="1" x14ac:dyDescent="0.2">
      <c r="B24943" s="88"/>
      <c r="C24943" s="88"/>
      <c r="D24943" s="88"/>
      <c r="E24943" s="88"/>
      <c r="F24943" s="88"/>
      <c r="G24943" s="88"/>
      <c r="H24943" s="88"/>
      <c r="I24943" s="88"/>
      <c r="J24943" s="88"/>
      <c r="K24943" s="88"/>
    </row>
    <row r="24944" spans="2:11" ht="12" hidden="1" customHeight="1" x14ac:dyDescent="0.2">
      <c r="B24944" s="88"/>
      <c r="C24944" s="88"/>
      <c r="D24944" s="88"/>
      <c r="E24944" s="88"/>
      <c r="F24944" s="88"/>
      <c r="G24944" s="88"/>
      <c r="H24944" s="88"/>
      <c r="I24944" s="88"/>
      <c r="J24944" s="88"/>
      <c r="K24944" s="88"/>
    </row>
    <row r="24945" spans="2:11" ht="12" hidden="1" customHeight="1" x14ac:dyDescent="0.2">
      <c r="B24945" s="88"/>
      <c r="C24945" s="88"/>
      <c r="D24945" s="88"/>
      <c r="E24945" s="88"/>
      <c r="F24945" s="88"/>
      <c r="G24945" s="88"/>
      <c r="H24945" s="88"/>
      <c r="I24945" s="88"/>
      <c r="J24945" s="88"/>
      <c r="K24945" s="88"/>
    </row>
    <row r="24946" spans="2:11" ht="12" hidden="1" customHeight="1" x14ac:dyDescent="0.2">
      <c r="B24946" s="88"/>
      <c r="C24946" s="88"/>
      <c r="D24946" s="88"/>
      <c r="E24946" s="88"/>
      <c r="F24946" s="88"/>
      <c r="G24946" s="88"/>
      <c r="H24946" s="88"/>
      <c r="I24946" s="88"/>
      <c r="J24946" s="88"/>
      <c r="K24946" s="88"/>
    </row>
    <row r="24947" spans="2:11" ht="12" hidden="1" customHeight="1" x14ac:dyDescent="0.2">
      <c r="B24947" s="88"/>
      <c r="C24947" s="88"/>
      <c r="D24947" s="88"/>
      <c r="E24947" s="88"/>
      <c r="F24947" s="88"/>
      <c r="G24947" s="88"/>
      <c r="H24947" s="88"/>
      <c r="I24947" s="88"/>
      <c r="J24947" s="88"/>
      <c r="K24947" s="88"/>
    </row>
    <row r="24948" spans="2:11" ht="12" hidden="1" customHeight="1" x14ac:dyDescent="0.2">
      <c r="B24948" s="88"/>
      <c r="C24948" s="88"/>
      <c r="D24948" s="88"/>
      <c r="E24948" s="88"/>
      <c r="F24948" s="88"/>
      <c r="G24948" s="88"/>
      <c r="H24948" s="88"/>
      <c r="I24948" s="88"/>
      <c r="J24948" s="88"/>
      <c r="K24948" s="88"/>
    </row>
    <row r="24949" spans="2:11" ht="12" hidden="1" customHeight="1" x14ac:dyDescent="0.2">
      <c r="B24949" s="88"/>
      <c r="C24949" s="88"/>
      <c r="D24949" s="88"/>
      <c r="E24949" s="88"/>
      <c r="F24949" s="88"/>
      <c r="G24949" s="88"/>
      <c r="H24949" s="88"/>
      <c r="I24949" s="88"/>
      <c r="J24949" s="88"/>
      <c r="K24949" s="88"/>
    </row>
    <row r="24950" spans="2:11" ht="12" hidden="1" customHeight="1" x14ac:dyDescent="0.2">
      <c r="B24950" s="88"/>
      <c r="C24950" s="88"/>
      <c r="D24950" s="88"/>
      <c r="E24950" s="88"/>
      <c r="F24950" s="88"/>
      <c r="G24950" s="88"/>
      <c r="H24950" s="88"/>
      <c r="I24950" s="88"/>
      <c r="J24950" s="88"/>
      <c r="K24950" s="88"/>
    </row>
    <row r="24951" spans="2:11" ht="12" hidden="1" customHeight="1" x14ac:dyDescent="0.2">
      <c r="B24951" s="88"/>
      <c r="C24951" s="88"/>
      <c r="D24951" s="88"/>
      <c r="E24951" s="88"/>
      <c r="F24951" s="88"/>
      <c r="G24951" s="88"/>
      <c r="H24951" s="88"/>
      <c r="I24951" s="88"/>
      <c r="J24951" s="88"/>
      <c r="K24951" s="88"/>
    </row>
    <row r="24952" spans="2:11" ht="12" hidden="1" customHeight="1" x14ac:dyDescent="0.2">
      <c r="B24952" s="88"/>
      <c r="C24952" s="88"/>
      <c r="D24952" s="88"/>
      <c r="E24952" s="88"/>
      <c r="F24952" s="88"/>
      <c r="G24952" s="88"/>
      <c r="H24952" s="88"/>
      <c r="I24952" s="88"/>
      <c r="J24952" s="88"/>
      <c r="K24952" s="88"/>
    </row>
    <row r="24953" spans="2:11" ht="12" hidden="1" customHeight="1" x14ac:dyDescent="0.2">
      <c r="B24953" s="88"/>
      <c r="C24953" s="88"/>
      <c r="D24953" s="88"/>
      <c r="E24953" s="88"/>
      <c r="F24953" s="88"/>
      <c r="G24953" s="88"/>
      <c r="H24953" s="88"/>
      <c r="I24953" s="88"/>
      <c r="J24953" s="88"/>
      <c r="K24953" s="88"/>
    </row>
    <row r="24954" spans="2:11" ht="12" hidden="1" customHeight="1" x14ac:dyDescent="0.2">
      <c r="B24954" s="88"/>
      <c r="C24954" s="88"/>
      <c r="D24954" s="88"/>
      <c r="E24954" s="88"/>
      <c r="F24954" s="88"/>
      <c r="G24954" s="88"/>
      <c r="H24954" s="88"/>
      <c r="I24954" s="88"/>
      <c r="J24954" s="88"/>
      <c r="K24954" s="88"/>
    </row>
    <row r="24955" spans="2:11" ht="12" hidden="1" customHeight="1" x14ac:dyDescent="0.2">
      <c r="B24955" s="88"/>
      <c r="C24955" s="88"/>
      <c r="D24955" s="88"/>
      <c r="E24955" s="88"/>
      <c r="F24955" s="88"/>
      <c r="G24955" s="88"/>
      <c r="H24955" s="88"/>
      <c r="I24955" s="88"/>
      <c r="J24955" s="88"/>
      <c r="K24955" s="88"/>
    </row>
    <row r="24956" spans="2:11" ht="12" hidden="1" customHeight="1" x14ac:dyDescent="0.2">
      <c r="B24956" s="88"/>
      <c r="C24956" s="88"/>
      <c r="D24956" s="88"/>
      <c r="E24956" s="88"/>
      <c r="F24956" s="88"/>
      <c r="G24956" s="88"/>
      <c r="H24956" s="88"/>
      <c r="I24956" s="88"/>
      <c r="J24956" s="88"/>
      <c r="K24956" s="88"/>
    </row>
    <row r="24957" spans="2:11" ht="12" hidden="1" customHeight="1" x14ac:dyDescent="0.2">
      <c r="B24957" s="88"/>
      <c r="C24957" s="88"/>
      <c r="D24957" s="88"/>
      <c r="E24957" s="88"/>
      <c r="F24957" s="88"/>
      <c r="G24957" s="88"/>
      <c r="H24957" s="88"/>
      <c r="I24957" s="88"/>
      <c r="J24957" s="88"/>
      <c r="K24957" s="88"/>
    </row>
    <row r="24958" spans="2:11" ht="12" hidden="1" customHeight="1" x14ac:dyDescent="0.2">
      <c r="B24958" s="88"/>
      <c r="C24958" s="88"/>
      <c r="D24958" s="88"/>
      <c r="E24958" s="88"/>
      <c r="F24958" s="88"/>
      <c r="G24958" s="88"/>
      <c r="H24958" s="88"/>
      <c r="I24958" s="88"/>
      <c r="J24958" s="88"/>
      <c r="K24958" s="88"/>
    </row>
    <row r="24959" spans="2:11" ht="12" hidden="1" customHeight="1" x14ac:dyDescent="0.2">
      <c r="B24959" s="88"/>
      <c r="C24959" s="88"/>
      <c r="D24959" s="88"/>
      <c r="E24959" s="88"/>
      <c r="F24959" s="88"/>
      <c r="G24959" s="88"/>
      <c r="H24959" s="88"/>
      <c r="I24959" s="88"/>
      <c r="J24959" s="88"/>
      <c r="K24959" s="88"/>
    </row>
    <row r="24960" spans="2:11" ht="12" hidden="1" customHeight="1" x14ac:dyDescent="0.2">
      <c r="B24960" s="88"/>
      <c r="C24960" s="88"/>
      <c r="D24960" s="88"/>
      <c r="E24960" s="88"/>
      <c r="F24960" s="88"/>
      <c r="G24960" s="88"/>
      <c r="H24960" s="88"/>
      <c r="I24960" s="88"/>
      <c r="J24960" s="88"/>
      <c r="K24960" s="88"/>
    </row>
    <row r="24961" spans="2:11" ht="12" hidden="1" customHeight="1" x14ac:dyDescent="0.2">
      <c r="B24961" s="88"/>
      <c r="C24961" s="88"/>
      <c r="D24961" s="88"/>
      <c r="E24961" s="88"/>
      <c r="F24961" s="88"/>
      <c r="G24961" s="88"/>
      <c r="H24961" s="88"/>
      <c r="I24961" s="88"/>
      <c r="J24961" s="88"/>
      <c r="K24961" s="88"/>
    </row>
    <row r="24962" spans="2:11" ht="12" hidden="1" customHeight="1" x14ac:dyDescent="0.2">
      <c r="B24962" s="88"/>
      <c r="C24962" s="88"/>
      <c r="D24962" s="88"/>
      <c r="E24962" s="88"/>
      <c r="F24962" s="88"/>
      <c r="G24962" s="88"/>
      <c r="H24962" s="88"/>
      <c r="I24962" s="88"/>
      <c r="J24962" s="88"/>
      <c r="K24962" s="88"/>
    </row>
    <row r="24963" spans="2:11" ht="12" hidden="1" customHeight="1" x14ac:dyDescent="0.2">
      <c r="B24963" s="88"/>
      <c r="C24963" s="88"/>
      <c r="D24963" s="88"/>
      <c r="E24963" s="88"/>
      <c r="F24963" s="88"/>
      <c r="G24963" s="88"/>
      <c r="H24963" s="88"/>
      <c r="I24963" s="88"/>
      <c r="J24963" s="88"/>
      <c r="K24963" s="88"/>
    </row>
    <row r="24964" spans="2:11" ht="12" hidden="1" customHeight="1" x14ac:dyDescent="0.2">
      <c r="B24964" s="88"/>
      <c r="C24964" s="88"/>
      <c r="D24964" s="88"/>
      <c r="E24964" s="88"/>
      <c r="F24964" s="88"/>
      <c r="G24964" s="88"/>
      <c r="H24964" s="88"/>
      <c r="I24964" s="88"/>
      <c r="J24964" s="88"/>
      <c r="K24964" s="88"/>
    </row>
    <row r="24965" spans="2:11" ht="12" hidden="1" customHeight="1" x14ac:dyDescent="0.2">
      <c r="B24965" s="88"/>
      <c r="C24965" s="88"/>
      <c r="D24965" s="88"/>
      <c r="E24965" s="88"/>
      <c r="F24965" s="88"/>
      <c r="G24965" s="88"/>
      <c r="H24965" s="88"/>
      <c r="I24965" s="88"/>
      <c r="J24965" s="88"/>
      <c r="K24965" s="88"/>
    </row>
    <row r="24966" spans="2:11" ht="12" hidden="1" customHeight="1" x14ac:dyDescent="0.2">
      <c r="B24966" s="88"/>
      <c r="C24966" s="88"/>
      <c r="D24966" s="88"/>
      <c r="E24966" s="88"/>
      <c r="F24966" s="88"/>
      <c r="G24966" s="88"/>
      <c r="H24966" s="88"/>
      <c r="I24966" s="88"/>
      <c r="J24966" s="88"/>
      <c r="K24966" s="88"/>
    </row>
    <row r="24967" spans="2:11" ht="12" hidden="1" customHeight="1" x14ac:dyDescent="0.2">
      <c r="B24967" s="88"/>
      <c r="C24967" s="88"/>
      <c r="D24967" s="88"/>
      <c r="E24967" s="88"/>
      <c r="F24967" s="88"/>
      <c r="G24967" s="88"/>
      <c r="H24967" s="88"/>
      <c r="I24967" s="88"/>
      <c r="J24967" s="88"/>
      <c r="K24967" s="88"/>
    </row>
    <row r="24968" spans="2:11" ht="12" hidden="1" customHeight="1" x14ac:dyDescent="0.2">
      <c r="B24968" s="88"/>
      <c r="C24968" s="88"/>
      <c r="D24968" s="88"/>
      <c r="E24968" s="88"/>
      <c r="F24968" s="88"/>
      <c r="G24968" s="88"/>
      <c r="H24968" s="88"/>
      <c r="I24968" s="88"/>
      <c r="J24968" s="88"/>
      <c r="K24968" s="88"/>
    </row>
    <row r="24969" spans="2:11" ht="12" hidden="1" customHeight="1" x14ac:dyDescent="0.2">
      <c r="B24969" s="88"/>
      <c r="C24969" s="88"/>
      <c r="D24969" s="88"/>
      <c r="E24969" s="88"/>
      <c r="F24969" s="88"/>
      <c r="G24969" s="88"/>
      <c r="H24969" s="88"/>
      <c r="I24969" s="88"/>
      <c r="J24969" s="88"/>
      <c r="K24969" s="88"/>
    </row>
    <row r="24970" spans="2:11" ht="12" hidden="1" customHeight="1" x14ac:dyDescent="0.2">
      <c r="B24970" s="88"/>
      <c r="C24970" s="88"/>
      <c r="D24970" s="88"/>
      <c r="E24970" s="88"/>
      <c r="F24970" s="88"/>
      <c r="G24970" s="88"/>
      <c r="H24970" s="88"/>
      <c r="I24970" s="88"/>
      <c r="J24970" s="88"/>
      <c r="K24970" s="88"/>
    </row>
    <row r="24971" spans="2:11" ht="12" hidden="1" customHeight="1" x14ac:dyDescent="0.2">
      <c r="B24971" s="88"/>
      <c r="C24971" s="88"/>
      <c r="D24971" s="88"/>
      <c r="E24971" s="88"/>
      <c r="F24971" s="88"/>
      <c r="G24971" s="88"/>
      <c r="H24971" s="88"/>
      <c r="I24971" s="88"/>
      <c r="J24971" s="88"/>
      <c r="K24971" s="88"/>
    </row>
    <row r="24972" spans="2:11" ht="12" hidden="1" customHeight="1" x14ac:dyDescent="0.2">
      <c r="B24972" s="88"/>
      <c r="C24972" s="88"/>
      <c r="D24972" s="88"/>
      <c r="E24972" s="88"/>
      <c r="F24972" s="88"/>
      <c r="G24972" s="88"/>
      <c r="H24972" s="88"/>
      <c r="I24972" s="88"/>
      <c r="J24972" s="88"/>
      <c r="K24972" s="88"/>
    </row>
    <row r="24973" spans="2:11" ht="12" hidden="1" customHeight="1" x14ac:dyDescent="0.2">
      <c r="B24973" s="88"/>
      <c r="C24973" s="88"/>
      <c r="D24973" s="88"/>
      <c r="E24973" s="88"/>
      <c r="F24973" s="88"/>
      <c r="G24973" s="88"/>
      <c r="H24973" s="88"/>
      <c r="I24973" s="88"/>
      <c r="J24973" s="88"/>
      <c r="K24973" s="88"/>
    </row>
    <row r="24974" spans="2:11" ht="12" hidden="1" customHeight="1" x14ac:dyDescent="0.2">
      <c r="B24974" s="88"/>
      <c r="C24974" s="88"/>
      <c r="D24974" s="88"/>
      <c r="E24974" s="88"/>
      <c r="F24974" s="88"/>
      <c r="G24974" s="88"/>
      <c r="H24974" s="88"/>
      <c r="I24974" s="88"/>
      <c r="J24974" s="88"/>
      <c r="K24974" s="88"/>
    </row>
    <row r="24975" spans="2:11" ht="12" hidden="1" customHeight="1" x14ac:dyDescent="0.2">
      <c r="B24975" s="88"/>
      <c r="C24975" s="88"/>
      <c r="D24975" s="88"/>
      <c r="E24975" s="88"/>
      <c r="F24975" s="88"/>
      <c r="G24975" s="88"/>
      <c r="H24975" s="88"/>
      <c r="I24975" s="88"/>
      <c r="J24975" s="88"/>
      <c r="K24975" s="88"/>
    </row>
    <row r="24976" spans="2:11" ht="12" hidden="1" customHeight="1" x14ac:dyDescent="0.2">
      <c r="B24976" s="88"/>
      <c r="C24976" s="88"/>
      <c r="D24976" s="88"/>
      <c r="E24976" s="88"/>
      <c r="F24976" s="88"/>
      <c r="G24976" s="88"/>
      <c r="H24976" s="88"/>
      <c r="I24976" s="88"/>
      <c r="J24976" s="88"/>
      <c r="K24976" s="88"/>
    </row>
    <row r="24977" spans="2:11" ht="12" hidden="1" customHeight="1" x14ac:dyDescent="0.2">
      <c r="B24977" s="88"/>
      <c r="C24977" s="88"/>
      <c r="D24977" s="88"/>
      <c r="E24977" s="88"/>
      <c r="F24977" s="88"/>
      <c r="G24977" s="88"/>
      <c r="H24977" s="88"/>
      <c r="I24977" s="88"/>
      <c r="J24977" s="88"/>
      <c r="K24977" s="88"/>
    </row>
    <row r="24978" spans="2:11" ht="12" hidden="1" customHeight="1" x14ac:dyDescent="0.2">
      <c r="B24978" s="88"/>
      <c r="C24978" s="88"/>
      <c r="D24978" s="88"/>
      <c r="E24978" s="88"/>
      <c r="F24978" s="88"/>
      <c r="G24978" s="88"/>
      <c r="H24978" s="88"/>
      <c r="I24978" s="88"/>
      <c r="J24978" s="88"/>
      <c r="K24978" s="88"/>
    </row>
    <row r="24979" spans="2:11" ht="12" hidden="1" customHeight="1" x14ac:dyDescent="0.2">
      <c r="B24979" s="88"/>
      <c r="C24979" s="88"/>
      <c r="D24979" s="88"/>
      <c r="E24979" s="88"/>
      <c r="F24979" s="88"/>
      <c r="G24979" s="88"/>
      <c r="H24979" s="88"/>
      <c r="I24979" s="88"/>
      <c r="J24979" s="88"/>
      <c r="K24979" s="88"/>
    </row>
    <row r="24980" spans="2:11" ht="12" hidden="1" customHeight="1" x14ac:dyDescent="0.2">
      <c r="B24980" s="88"/>
      <c r="C24980" s="88"/>
      <c r="D24980" s="88"/>
      <c r="E24980" s="88"/>
      <c r="F24980" s="88"/>
      <c r="G24980" s="88"/>
      <c r="H24980" s="88"/>
      <c r="I24980" s="88"/>
      <c r="J24980" s="88"/>
      <c r="K24980" s="88"/>
    </row>
    <row r="24981" spans="2:11" ht="12" hidden="1" customHeight="1" x14ac:dyDescent="0.2">
      <c r="B24981" s="88"/>
      <c r="C24981" s="88"/>
      <c r="D24981" s="88"/>
      <c r="E24981" s="88"/>
      <c r="F24981" s="88"/>
      <c r="G24981" s="88"/>
      <c r="H24981" s="88"/>
      <c r="I24981" s="88"/>
      <c r="J24981" s="88"/>
      <c r="K24981" s="88"/>
    </row>
    <row r="24982" spans="2:11" ht="12" hidden="1" customHeight="1" x14ac:dyDescent="0.2">
      <c r="B24982" s="88"/>
      <c r="C24982" s="88"/>
      <c r="D24982" s="88"/>
      <c r="E24982" s="88"/>
      <c r="F24982" s="88"/>
      <c r="G24982" s="88"/>
      <c r="H24982" s="88"/>
      <c r="I24982" s="88"/>
      <c r="J24982" s="88"/>
      <c r="K24982" s="88"/>
    </row>
    <row r="24983" spans="2:11" ht="12" hidden="1" customHeight="1" x14ac:dyDescent="0.2">
      <c r="B24983" s="88"/>
      <c r="C24983" s="88"/>
      <c r="D24983" s="88"/>
      <c r="E24983" s="88"/>
      <c r="F24983" s="88"/>
      <c r="G24983" s="88"/>
      <c r="H24983" s="88"/>
      <c r="I24983" s="88"/>
      <c r="J24983" s="88"/>
      <c r="K24983" s="88"/>
    </row>
    <row r="24984" spans="2:11" ht="12" hidden="1" customHeight="1" x14ac:dyDescent="0.2">
      <c r="B24984" s="88"/>
      <c r="C24984" s="88"/>
      <c r="D24984" s="88"/>
      <c r="E24984" s="88"/>
      <c r="F24984" s="88"/>
      <c r="G24984" s="88"/>
      <c r="H24984" s="88"/>
      <c r="I24984" s="88"/>
      <c r="J24984" s="88"/>
      <c r="K24984" s="88"/>
    </row>
    <row r="24985" spans="2:11" ht="12" hidden="1" customHeight="1" x14ac:dyDescent="0.2">
      <c r="B24985" s="88"/>
      <c r="C24985" s="88"/>
      <c r="D24985" s="88"/>
      <c r="E24985" s="88"/>
      <c r="F24985" s="88"/>
      <c r="G24985" s="88"/>
      <c r="H24985" s="88"/>
      <c r="I24985" s="88"/>
      <c r="J24985" s="88"/>
      <c r="K24985" s="88"/>
    </row>
    <row r="24986" spans="2:11" ht="12" hidden="1" customHeight="1" x14ac:dyDescent="0.2">
      <c r="B24986" s="88"/>
      <c r="C24986" s="88"/>
      <c r="D24986" s="88"/>
      <c r="E24986" s="88"/>
      <c r="F24986" s="88"/>
      <c r="G24986" s="88"/>
      <c r="H24986" s="88"/>
      <c r="I24986" s="88"/>
      <c r="J24986" s="88"/>
      <c r="K24986" s="88"/>
    </row>
    <row r="24987" spans="2:11" ht="12" hidden="1" customHeight="1" x14ac:dyDescent="0.2">
      <c r="B24987" s="88"/>
      <c r="C24987" s="88"/>
      <c r="D24987" s="88"/>
      <c r="E24987" s="88"/>
      <c r="F24987" s="88"/>
      <c r="G24987" s="88"/>
      <c r="H24987" s="88"/>
      <c r="I24987" s="88"/>
      <c r="J24987" s="88"/>
      <c r="K24987" s="88"/>
    </row>
    <row r="24988" spans="2:11" ht="12" hidden="1" customHeight="1" x14ac:dyDescent="0.2">
      <c r="B24988" s="88"/>
      <c r="C24988" s="88"/>
      <c r="D24988" s="88"/>
      <c r="E24988" s="88"/>
      <c r="F24988" s="88"/>
      <c r="G24988" s="88"/>
      <c r="H24988" s="88"/>
      <c r="I24988" s="88"/>
      <c r="J24988" s="88"/>
      <c r="K24988" s="88"/>
    </row>
    <row r="24989" spans="2:11" ht="12" hidden="1" customHeight="1" x14ac:dyDescent="0.2">
      <c r="B24989" s="88"/>
      <c r="C24989" s="88"/>
      <c r="D24989" s="88"/>
      <c r="E24989" s="88"/>
      <c r="F24989" s="88"/>
      <c r="G24989" s="88"/>
      <c r="H24989" s="88"/>
      <c r="I24989" s="88"/>
      <c r="J24989" s="88"/>
      <c r="K24989" s="88"/>
    </row>
    <row r="24990" spans="2:11" ht="12" hidden="1" customHeight="1" x14ac:dyDescent="0.2">
      <c r="B24990" s="88"/>
      <c r="C24990" s="88"/>
      <c r="D24990" s="88"/>
      <c r="E24990" s="88"/>
      <c r="F24990" s="88"/>
      <c r="G24990" s="88"/>
      <c r="H24990" s="88"/>
      <c r="I24990" s="88"/>
      <c r="J24990" s="88"/>
      <c r="K24990" s="88"/>
    </row>
    <row r="24991" spans="2:11" ht="12" hidden="1" customHeight="1" x14ac:dyDescent="0.2">
      <c r="B24991" s="88"/>
      <c r="C24991" s="88"/>
      <c r="D24991" s="88"/>
      <c r="E24991" s="88"/>
      <c r="F24991" s="88"/>
      <c r="G24991" s="88"/>
      <c r="H24991" s="88"/>
      <c r="I24991" s="88"/>
      <c r="J24991" s="88"/>
      <c r="K24991" s="88"/>
    </row>
    <row r="24992" spans="2:11" ht="12" hidden="1" customHeight="1" x14ac:dyDescent="0.2">
      <c r="B24992" s="88"/>
      <c r="C24992" s="88"/>
      <c r="D24992" s="88"/>
      <c r="E24992" s="88"/>
      <c r="F24992" s="88"/>
      <c r="G24992" s="88"/>
      <c r="H24992" s="88"/>
      <c r="I24992" s="88"/>
      <c r="J24992" s="88"/>
      <c r="K24992" s="88"/>
    </row>
    <row r="24993" spans="2:11" ht="12" hidden="1" customHeight="1" x14ac:dyDescent="0.2">
      <c r="B24993" s="88"/>
      <c r="C24993" s="88"/>
      <c r="D24993" s="88"/>
      <c r="E24993" s="88"/>
      <c r="F24993" s="88"/>
      <c r="G24993" s="88"/>
      <c r="H24993" s="88"/>
      <c r="I24993" s="88"/>
      <c r="J24993" s="88"/>
      <c r="K24993" s="88"/>
    </row>
    <row r="24994" spans="2:11" ht="12" hidden="1" customHeight="1" x14ac:dyDescent="0.2">
      <c r="B24994" s="88"/>
      <c r="C24994" s="88"/>
      <c r="D24994" s="88"/>
      <c r="E24994" s="88"/>
      <c r="F24994" s="88"/>
      <c r="G24994" s="88"/>
      <c r="H24994" s="88"/>
      <c r="I24994" s="88"/>
      <c r="J24994" s="88"/>
      <c r="K24994" s="88"/>
    </row>
    <row r="24995" spans="2:11" ht="12" hidden="1" customHeight="1" x14ac:dyDescent="0.2">
      <c r="B24995" s="88"/>
      <c r="C24995" s="88"/>
      <c r="D24995" s="88"/>
      <c r="E24995" s="88"/>
      <c r="F24995" s="88"/>
      <c r="G24995" s="88"/>
      <c r="H24995" s="88"/>
      <c r="I24995" s="88"/>
      <c r="J24995" s="88"/>
      <c r="K24995" s="88"/>
    </row>
    <row r="24996" spans="2:11" ht="12" hidden="1" customHeight="1" x14ac:dyDescent="0.2">
      <c r="B24996" s="88"/>
      <c r="C24996" s="88"/>
      <c r="D24996" s="88"/>
      <c r="E24996" s="88"/>
      <c r="F24996" s="88"/>
      <c r="G24996" s="88"/>
      <c r="H24996" s="88"/>
      <c r="I24996" s="88"/>
      <c r="J24996" s="88"/>
      <c r="K24996" s="88"/>
    </row>
    <row r="24997" spans="2:11" ht="12" hidden="1" customHeight="1" x14ac:dyDescent="0.2">
      <c r="B24997" s="88"/>
      <c r="C24997" s="88"/>
      <c r="D24997" s="88"/>
      <c r="E24997" s="88"/>
      <c r="F24997" s="88"/>
      <c r="G24997" s="88"/>
      <c r="H24997" s="88"/>
      <c r="I24997" s="88"/>
      <c r="J24997" s="88"/>
      <c r="K24997" s="88"/>
    </row>
    <row r="24998" spans="2:11" ht="12" hidden="1" customHeight="1" x14ac:dyDescent="0.2">
      <c r="B24998" s="88"/>
      <c r="C24998" s="88"/>
      <c r="D24998" s="88"/>
      <c r="E24998" s="88"/>
      <c r="F24998" s="88"/>
      <c r="G24998" s="88"/>
      <c r="H24998" s="88"/>
      <c r="I24998" s="88"/>
      <c r="J24998" s="88"/>
      <c r="K24998" s="88"/>
    </row>
    <row r="24999" spans="2:11" ht="12" hidden="1" customHeight="1" x14ac:dyDescent="0.2">
      <c r="B24999" s="88"/>
      <c r="C24999" s="88"/>
      <c r="D24999" s="88"/>
      <c r="E24999" s="88"/>
      <c r="F24999" s="88"/>
      <c r="G24999" s="88"/>
      <c r="H24999" s="88"/>
      <c r="I24999" s="88"/>
      <c r="J24999" s="88"/>
      <c r="K24999" s="88"/>
    </row>
    <row r="25000" spans="2:11" ht="12" hidden="1" customHeight="1" x14ac:dyDescent="0.2">
      <c r="B25000" s="88"/>
      <c r="C25000" s="88"/>
      <c r="D25000" s="88"/>
      <c r="E25000" s="88"/>
      <c r="F25000" s="88"/>
      <c r="G25000" s="88"/>
      <c r="H25000" s="88"/>
      <c r="I25000" s="88"/>
      <c r="J25000" s="88"/>
      <c r="K25000" s="88"/>
    </row>
    <row r="25001" spans="2:11" ht="12" hidden="1" customHeight="1" x14ac:dyDescent="0.2">
      <c r="B25001" s="88"/>
      <c r="C25001" s="88"/>
      <c r="D25001" s="88"/>
      <c r="E25001" s="88"/>
      <c r="F25001" s="88"/>
      <c r="G25001" s="88"/>
      <c r="H25001" s="88"/>
      <c r="I25001" s="88"/>
      <c r="J25001" s="88"/>
      <c r="K25001" s="88"/>
    </row>
    <row r="25002" spans="2:11" ht="12" hidden="1" customHeight="1" x14ac:dyDescent="0.2">
      <c r="B25002" s="88"/>
      <c r="C25002" s="88"/>
      <c r="D25002" s="88"/>
      <c r="E25002" s="88"/>
      <c r="F25002" s="88"/>
      <c r="G25002" s="88"/>
      <c r="H25002" s="88"/>
      <c r="I25002" s="88"/>
      <c r="J25002" s="88"/>
      <c r="K25002" s="88"/>
    </row>
    <row r="25003" spans="2:11" ht="12" hidden="1" customHeight="1" x14ac:dyDescent="0.2">
      <c r="B25003" s="88"/>
      <c r="C25003" s="88"/>
      <c r="D25003" s="88"/>
      <c r="E25003" s="88"/>
      <c r="F25003" s="88"/>
      <c r="G25003" s="88"/>
      <c r="H25003" s="88"/>
      <c r="I25003" s="88"/>
      <c r="J25003" s="88"/>
      <c r="K25003" s="88"/>
    </row>
    <row r="25004" spans="2:11" ht="12" hidden="1" customHeight="1" x14ac:dyDescent="0.2">
      <c r="B25004" s="88"/>
      <c r="C25004" s="88"/>
      <c r="D25004" s="88"/>
      <c r="E25004" s="88"/>
      <c r="F25004" s="88"/>
      <c r="G25004" s="88"/>
      <c r="H25004" s="88"/>
      <c r="I25004" s="88"/>
      <c r="J25004" s="88"/>
      <c r="K25004" s="88"/>
    </row>
    <row r="25005" spans="2:11" ht="12" hidden="1" customHeight="1" x14ac:dyDescent="0.2">
      <c r="B25005" s="88"/>
      <c r="C25005" s="88"/>
      <c r="D25005" s="88"/>
      <c r="E25005" s="88"/>
      <c r="F25005" s="88"/>
      <c r="G25005" s="88"/>
      <c r="H25005" s="88"/>
      <c r="I25005" s="88"/>
      <c r="J25005" s="88"/>
      <c r="K25005" s="88"/>
    </row>
    <row r="25006" spans="2:11" ht="12" hidden="1" customHeight="1" x14ac:dyDescent="0.2">
      <c r="B25006" s="88"/>
      <c r="C25006" s="88"/>
      <c r="D25006" s="88"/>
      <c r="E25006" s="88"/>
      <c r="F25006" s="88"/>
      <c r="G25006" s="88"/>
      <c r="H25006" s="88"/>
      <c r="I25006" s="88"/>
      <c r="J25006" s="88"/>
      <c r="K25006" s="88"/>
    </row>
    <row r="25007" spans="2:11" ht="12" hidden="1" customHeight="1" x14ac:dyDescent="0.2">
      <c r="B25007" s="88"/>
      <c r="C25007" s="88"/>
      <c r="D25007" s="88"/>
      <c r="E25007" s="88"/>
      <c r="F25007" s="88"/>
      <c r="G25007" s="88"/>
      <c r="H25007" s="88"/>
      <c r="I25007" s="88"/>
      <c r="J25007" s="88"/>
      <c r="K25007" s="88"/>
    </row>
    <row r="25008" spans="2:11" ht="12" hidden="1" customHeight="1" x14ac:dyDescent="0.2">
      <c r="B25008" s="88"/>
      <c r="C25008" s="88"/>
      <c r="D25008" s="88"/>
      <c r="E25008" s="88"/>
      <c r="F25008" s="88"/>
      <c r="G25008" s="88"/>
      <c r="H25008" s="88"/>
      <c r="I25008" s="88"/>
      <c r="J25008" s="88"/>
      <c r="K25008" s="88"/>
    </row>
    <row r="25009" spans="2:11" ht="12" hidden="1" customHeight="1" x14ac:dyDescent="0.2">
      <c r="B25009" s="88"/>
      <c r="C25009" s="88"/>
      <c r="D25009" s="88"/>
      <c r="E25009" s="88"/>
      <c r="F25009" s="88"/>
      <c r="G25009" s="88"/>
      <c r="H25009" s="88"/>
      <c r="I25009" s="88"/>
      <c r="J25009" s="88"/>
      <c r="K25009" s="88"/>
    </row>
    <row r="25010" spans="2:11" ht="12" hidden="1" customHeight="1" x14ac:dyDescent="0.2">
      <c r="B25010" s="88"/>
      <c r="C25010" s="88"/>
      <c r="D25010" s="88"/>
      <c r="E25010" s="88"/>
      <c r="F25010" s="88"/>
      <c r="G25010" s="88"/>
      <c r="H25010" s="88"/>
      <c r="I25010" s="88"/>
      <c r="J25010" s="88"/>
      <c r="K25010" s="88"/>
    </row>
    <row r="25011" spans="2:11" ht="12" hidden="1" customHeight="1" x14ac:dyDescent="0.2">
      <c r="B25011" s="88"/>
      <c r="C25011" s="88"/>
      <c r="D25011" s="88"/>
      <c r="E25011" s="88"/>
      <c r="F25011" s="88"/>
      <c r="G25011" s="88"/>
      <c r="H25011" s="88"/>
      <c r="I25011" s="88"/>
      <c r="J25011" s="88"/>
      <c r="K25011" s="88"/>
    </row>
    <row r="25012" spans="2:11" ht="12" hidden="1" customHeight="1" x14ac:dyDescent="0.2">
      <c r="B25012" s="88"/>
      <c r="C25012" s="88"/>
      <c r="D25012" s="88"/>
      <c r="E25012" s="88"/>
      <c r="F25012" s="88"/>
      <c r="G25012" s="88"/>
      <c r="H25012" s="88"/>
      <c r="I25012" s="88"/>
      <c r="J25012" s="88"/>
      <c r="K25012" s="88"/>
    </row>
    <row r="25013" spans="2:11" ht="12" hidden="1" customHeight="1" x14ac:dyDescent="0.2">
      <c r="B25013" s="88"/>
      <c r="C25013" s="88"/>
      <c r="D25013" s="88"/>
      <c r="E25013" s="88"/>
      <c r="F25013" s="88"/>
      <c r="G25013" s="88"/>
      <c r="H25013" s="88"/>
      <c r="I25013" s="88"/>
      <c r="J25013" s="88"/>
      <c r="K25013" s="88"/>
    </row>
    <row r="25014" spans="2:11" ht="12" hidden="1" customHeight="1" x14ac:dyDescent="0.2">
      <c r="B25014" s="88"/>
      <c r="C25014" s="88"/>
      <c r="D25014" s="88"/>
      <c r="E25014" s="88"/>
      <c r="F25014" s="88"/>
      <c r="G25014" s="88"/>
      <c r="H25014" s="88"/>
      <c r="I25014" s="88"/>
      <c r="J25014" s="88"/>
      <c r="K25014" s="88"/>
    </row>
    <row r="25015" spans="2:11" ht="12" hidden="1" customHeight="1" x14ac:dyDescent="0.2">
      <c r="B25015" s="88"/>
      <c r="C25015" s="88"/>
      <c r="D25015" s="88"/>
      <c r="E25015" s="88"/>
      <c r="F25015" s="88"/>
      <c r="G25015" s="88"/>
      <c r="H25015" s="88"/>
      <c r="I25015" s="88"/>
      <c r="J25015" s="88"/>
      <c r="K25015" s="88"/>
    </row>
    <row r="25016" spans="2:11" ht="12" hidden="1" customHeight="1" x14ac:dyDescent="0.2">
      <c r="B25016" s="88"/>
      <c r="C25016" s="88"/>
      <c r="D25016" s="88"/>
      <c r="E25016" s="88"/>
      <c r="F25016" s="88"/>
      <c r="G25016" s="88"/>
      <c r="H25016" s="88"/>
      <c r="I25016" s="88"/>
      <c r="J25016" s="88"/>
      <c r="K25016" s="88"/>
    </row>
    <row r="25017" spans="2:11" ht="12" hidden="1" customHeight="1" x14ac:dyDescent="0.2">
      <c r="B25017" s="88"/>
      <c r="C25017" s="88"/>
      <c r="D25017" s="88"/>
      <c r="E25017" s="88"/>
      <c r="F25017" s="88"/>
      <c r="G25017" s="88"/>
      <c r="H25017" s="88"/>
      <c r="I25017" s="88"/>
      <c r="J25017" s="88"/>
      <c r="K25017" s="88"/>
    </row>
    <row r="25018" spans="2:11" ht="12" hidden="1" customHeight="1" x14ac:dyDescent="0.2">
      <c r="B25018" s="88"/>
      <c r="C25018" s="88"/>
      <c r="D25018" s="88"/>
      <c r="E25018" s="88"/>
      <c r="F25018" s="88"/>
      <c r="G25018" s="88"/>
      <c r="H25018" s="88"/>
      <c r="I25018" s="88"/>
      <c r="J25018" s="88"/>
      <c r="K25018" s="88"/>
    </row>
    <row r="25019" spans="2:11" ht="12" hidden="1" customHeight="1" x14ac:dyDescent="0.2">
      <c r="B25019" s="88"/>
      <c r="C25019" s="88"/>
      <c r="D25019" s="88"/>
      <c r="E25019" s="88"/>
      <c r="F25019" s="88"/>
      <c r="G25019" s="88"/>
      <c r="H25019" s="88"/>
      <c r="I25019" s="88"/>
      <c r="J25019" s="88"/>
      <c r="K25019" s="88"/>
    </row>
    <row r="25020" spans="2:11" ht="12" hidden="1" customHeight="1" x14ac:dyDescent="0.2">
      <c r="B25020" s="88"/>
      <c r="C25020" s="88"/>
      <c r="D25020" s="88"/>
      <c r="E25020" s="88"/>
      <c r="F25020" s="88"/>
      <c r="G25020" s="88"/>
      <c r="H25020" s="88"/>
      <c r="I25020" s="88"/>
      <c r="J25020" s="88"/>
      <c r="K25020" s="88"/>
    </row>
    <row r="25021" spans="2:11" ht="12" hidden="1" customHeight="1" x14ac:dyDescent="0.2">
      <c r="B25021" s="88"/>
      <c r="C25021" s="88"/>
      <c r="D25021" s="88"/>
      <c r="E25021" s="88"/>
      <c r="F25021" s="88"/>
      <c r="G25021" s="88"/>
      <c r="H25021" s="88"/>
      <c r="I25021" s="88"/>
      <c r="J25021" s="88"/>
      <c r="K25021" s="88"/>
    </row>
    <row r="25022" spans="2:11" ht="12" hidden="1" customHeight="1" x14ac:dyDescent="0.2">
      <c r="B25022" s="88"/>
      <c r="C25022" s="88"/>
      <c r="D25022" s="88"/>
      <c r="E25022" s="88"/>
      <c r="F25022" s="88"/>
      <c r="G25022" s="88"/>
      <c r="H25022" s="88"/>
      <c r="I25022" s="88"/>
      <c r="J25022" s="88"/>
      <c r="K25022" s="88"/>
    </row>
    <row r="25023" spans="2:11" ht="12" hidden="1" customHeight="1" x14ac:dyDescent="0.2">
      <c r="B25023" s="88"/>
      <c r="C25023" s="88"/>
      <c r="D25023" s="88"/>
      <c r="E25023" s="88"/>
      <c r="F25023" s="88"/>
      <c r="G25023" s="88"/>
      <c r="H25023" s="88"/>
      <c r="I25023" s="88"/>
      <c r="J25023" s="88"/>
      <c r="K25023" s="88"/>
    </row>
    <row r="25024" spans="2:11" ht="12" hidden="1" customHeight="1" x14ac:dyDescent="0.2">
      <c r="B25024" s="88"/>
      <c r="C25024" s="88"/>
      <c r="D25024" s="88"/>
      <c r="E25024" s="88"/>
      <c r="F25024" s="88"/>
      <c r="G25024" s="88"/>
      <c r="H25024" s="88"/>
      <c r="I25024" s="88"/>
      <c r="J25024" s="88"/>
      <c r="K25024" s="88"/>
    </row>
    <row r="25025" spans="2:11" ht="12" hidden="1" customHeight="1" x14ac:dyDescent="0.2">
      <c r="B25025" s="88"/>
      <c r="C25025" s="88"/>
      <c r="D25025" s="88"/>
      <c r="E25025" s="88"/>
      <c r="F25025" s="88"/>
      <c r="G25025" s="88"/>
      <c r="H25025" s="88"/>
      <c r="I25025" s="88"/>
      <c r="J25025" s="88"/>
      <c r="K25025" s="88"/>
    </row>
    <row r="25026" spans="2:11" ht="12" hidden="1" customHeight="1" x14ac:dyDescent="0.2">
      <c r="B25026" s="88"/>
      <c r="C25026" s="88"/>
      <c r="D25026" s="88"/>
      <c r="E25026" s="88"/>
      <c r="F25026" s="88"/>
      <c r="G25026" s="88"/>
      <c r="H25026" s="88"/>
      <c r="I25026" s="88"/>
      <c r="J25026" s="88"/>
      <c r="K25026" s="88"/>
    </row>
    <row r="25027" spans="2:11" ht="12" hidden="1" customHeight="1" x14ac:dyDescent="0.2">
      <c r="B25027" s="88"/>
      <c r="C25027" s="88"/>
      <c r="D25027" s="88"/>
      <c r="E25027" s="88"/>
      <c r="F25027" s="88"/>
      <c r="G25027" s="88"/>
      <c r="H25027" s="88"/>
      <c r="I25027" s="88"/>
      <c r="J25027" s="88"/>
      <c r="K25027" s="88"/>
    </row>
    <row r="25028" spans="2:11" ht="12" hidden="1" customHeight="1" x14ac:dyDescent="0.2">
      <c r="B25028" s="88"/>
      <c r="C25028" s="88"/>
      <c r="D25028" s="88"/>
      <c r="E25028" s="88"/>
      <c r="F25028" s="88"/>
      <c r="G25028" s="88"/>
      <c r="H25028" s="88"/>
      <c r="I25028" s="88"/>
      <c r="J25028" s="88"/>
      <c r="K25028" s="88"/>
    </row>
    <row r="25029" spans="2:11" ht="12" hidden="1" customHeight="1" x14ac:dyDescent="0.2">
      <c r="B25029" s="88"/>
      <c r="C25029" s="88"/>
      <c r="D25029" s="88"/>
      <c r="E25029" s="88"/>
      <c r="F25029" s="88"/>
      <c r="G25029" s="88"/>
      <c r="H25029" s="88"/>
      <c r="I25029" s="88"/>
      <c r="J25029" s="88"/>
      <c r="K25029" s="88"/>
    </row>
    <row r="25030" spans="2:11" ht="12" hidden="1" customHeight="1" x14ac:dyDescent="0.2">
      <c r="B25030" s="88"/>
      <c r="C25030" s="88"/>
      <c r="D25030" s="88"/>
      <c r="E25030" s="88"/>
      <c r="F25030" s="88"/>
      <c r="G25030" s="88"/>
      <c r="H25030" s="88"/>
      <c r="I25030" s="88"/>
      <c r="J25030" s="88"/>
      <c r="K25030" s="88"/>
    </row>
    <row r="25031" spans="2:11" ht="12" hidden="1" customHeight="1" x14ac:dyDescent="0.2">
      <c r="B25031" s="88"/>
      <c r="C25031" s="88"/>
      <c r="D25031" s="88"/>
      <c r="E25031" s="88"/>
      <c r="F25031" s="88"/>
      <c r="G25031" s="88"/>
      <c r="H25031" s="88"/>
      <c r="I25031" s="88"/>
      <c r="J25031" s="88"/>
      <c r="K25031" s="88"/>
    </row>
    <row r="25032" spans="2:11" ht="12" hidden="1" customHeight="1" x14ac:dyDescent="0.2">
      <c r="B25032" s="88"/>
      <c r="C25032" s="88"/>
      <c r="D25032" s="88"/>
      <c r="E25032" s="88"/>
      <c r="F25032" s="88"/>
      <c r="G25032" s="88"/>
      <c r="H25032" s="88"/>
      <c r="I25032" s="88"/>
      <c r="J25032" s="88"/>
      <c r="K25032" s="88"/>
    </row>
    <row r="25033" spans="2:11" ht="12" hidden="1" customHeight="1" x14ac:dyDescent="0.2">
      <c r="B25033" s="88"/>
      <c r="C25033" s="88"/>
      <c r="D25033" s="88"/>
      <c r="E25033" s="88"/>
      <c r="F25033" s="88"/>
      <c r="G25033" s="88"/>
      <c r="H25033" s="88"/>
      <c r="I25033" s="88"/>
      <c r="J25033" s="88"/>
      <c r="K25033" s="88"/>
    </row>
    <row r="25034" spans="2:11" ht="12" hidden="1" customHeight="1" x14ac:dyDescent="0.2">
      <c r="B25034" s="88"/>
      <c r="C25034" s="88"/>
      <c r="D25034" s="88"/>
      <c r="E25034" s="88"/>
      <c r="F25034" s="88"/>
      <c r="G25034" s="88"/>
      <c r="H25034" s="88"/>
      <c r="I25034" s="88"/>
      <c r="J25034" s="88"/>
      <c r="K25034" s="88"/>
    </row>
    <row r="25035" spans="2:11" ht="12" hidden="1" customHeight="1" x14ac:dyDescent="0.2">
      <c r="B25035" s="88"/>
      <c r="C25035" s="88"/>
      <c r="D25035" s="88"/>
      <c r="E25035" s="88"/>
      <c r="F25035" s="88"/>
      <c r="G25035" s="88"/>
      <c r="H25035" s="88"/>
      <c r="I25035" s="88"/>
      <c r="J25035" s="88"/>
      <c r="K25035" s="88"/>
    </row>
    <row r="25036" spans="2:11" ht="12" hidden="1" customHeight="1" x14ac:dyDescent="0.2">
      <c r="B25036" s="88"/>
      <c r="C25036" s="88"/>
      <c r="D25036" s="88"/>
      <c r="E25036" s="88"/>
      <c r="F25036" s="88"/>
      <c r="G25036" s="88"/>
      <c r="H25036" s="88"/>
      <c r="I25036" s="88"/>
      <c r="J25036" s="88"/>
      <c r="K25036" s="88"/>
    </row>
    <row r="25037" spans="2:11" ht="12" hidden="1" customHeight="1" x14ac:dyDescent="0.2">
      <c r="B25037" s="88"/>
      <c r="C25037" s="88"/>
      <c r="D25037" s="88"/>
      <c r="E25037" s="88"/>
      <c r="F25037" s="88"/>
      <c r="G25037" s="88"/>
      <c r="H25037" s="88"/>
      <c r="I25037" s="88"/>
      <c r="J25037" s="88"/>
      <c r="K25037" s="88"/>
    </row>
    <row r="25038" spans="2:11" ht="12" hidden="1" customHeight="1" x14ac:dyDescent="0.2">
      <c r="B25038" s="88"/>
      <c r="C25038" s="88"/>
      <c r="D25038" s="88"/>
      <c r="E25038" s="88"/>
      <c r="F25038" s="88"/>
      <c r="G25038" s="88"/>
      <c r="H25038" s="88"/>
      <c r="I25038" s="88"/>
      <c r="J25038" s="88"/>
      <c r="K25038" s="88"/>
    </row>
    <row r="25039" spans="2:11" ht="12" hidden="1" customHeight="1" x14ac:dyDescent="0.2">
      <c r="B25039" s="88"/>
      <c r="C25039" s="88"/>
      <c r="D25039" s="88"/>
      <c r="E25039" s="88"/>
      <c r="F25039" s="88"/>
      <c r="G25039" s="88"/>
      <c r="H25039" s="88"/>
      <c r="I25039" s="88"/>
      <c r="J25039" s="88"/>
      <c r="K25039" s="88"/>
    </row>
    <row r="25040" spans="2:11" ht="12" hidden="1" customHeight="1" x14ac:dyDescent="0.2">
      <c r="B25040" s="88"/>
      <c r="C25040" s="88"/>
      <c r="D25040" s="88"/>
      <c r="E25040" s="88"/>
      <c r="F25040" s="88"/>
      <c r="G25040" s="88"/>
      <c r="H25040" s="88"/>
      <c r="I25040" s="88"/>
      <c r="J25040" s="88"/>
      <c r="K25040" s="88"/>
    </row>
    <row r="25041" spans="2:11" ht="12" hidden="1" customHeight="1" x14ac:dyDescent="0.2">
      <c r="B25041" s="88"/>
      <c r="C25041" s="88"/>
      <c r="D25041" s="88"/>
      <c r="E25041" s="88"/>
      <c r="F25041" s="88"/>
      <c r="G25041" s="88"/>
      <c r="H25041" s="88"/>
      <c r="I25041" s="88"/>
      <c r="J25041" s="88"/>
      <c r="K25041" s="88"/>
    </row>
    <row r="25042" spans="2:11" ht="12" hidden="1" customHeight="1" x14ac:dyDescent="0.2">
      <c r="B25042" s="88"/>
      <c r="C25042" s="88"/>
      <c r="D25042" s="88"/>
      <c r="E25042" s="88"/>
      <c r="F25042" s="88"/>
      <c r="G25042" s="88"/>
      <c r="H25042" s="88"/>
      <c r="I25042" s="88"/>
      <c r="J25042" s="88"/>
      <c r="K25042" s="88"/>
    </row>
    <row r="25043" spans="2:11" ht="12" hidden="1" customHeight="1" x14ac:dyDescent="0.2">
      <c r="B25043" s="88"/>
      <c r="C25043" s="88"/>
      <c r="D25043" s="88"/>
      <c r="E25043" s="88"/>
      <c r="F25043" s="88"/>
      <c r="G25043" s="88"/>
      <c r="H25043" s="88"/>
      <c r="I25043" s="88"/>
      <c r="J25043" s="88"/>
      <c r="K25043" s="88"/>
    </row>
    <row r="25044" spans="2:11" ht="12" hidden="1" customHeight="1" x14ac:dyDescent="0.2">
      <c r="B25044" s="88"/>
      <c r="C25044" s="88"/>
      <c r="D25044" s="88"/>
      <c r="E25044" s="88"/>
      <c r="F25044" s="88"/>
      <c r="G25044" s="88"/>
      <c r="H25044" s="88"/>
      <c r="I25044" s="88"/>
      <c r="J25044" s="88"/>
      <c r="K25044" s="88"/>
    </row>
    <row r="25045" spans="2:11" ht="12" hidden="1" customHeight="1" x14ac:dyDescent="0.2">
      <c r="B25045" s="88"/>
      <c r="C25045" s="88"/>
      <c r="D25045" s="88"/>
      <c r="E25045" s="88"/>
      <c r="F25045" s="88"/>
      <c r="G25045" s="88"/>
      <c r="H25045" s="88"/>
      <c r="I25045" s="88"/>
      <c r="J25045" s="88"/>
      <c r="K25045" s="88"/>
    </row>
    <row r="25046" spans="2:11" ht="12" hidden="1" customHeight="1" x14ac:dyDescent="0.2">
      <c r="B25046" s="88"/>
      <c r="C25046" s="88"/>
      <c r="D25046" s="88"/>
      <c r="E25046" s="88"/>
      <c r="F25046" s="88"/>
      <c r="G25046" s="88"/>
      <c r="H25046" s="88"/>
      <c r="I25046" s="88"/>
      <c r="J25046" s="88"/>
      <c r="K25046" s="88"/>
    </row>
    <row r="25047" spans="2:11" ht="12" hidden="1" customHeight="1" x14ac:dyDescent="0.2">
      <c r="B25047" s="88"/>
      <c r="C25047" s="88"/>
      <c r="D25047" s="88"/>
      <c r="E25047" s="88"/>
      <c r="F25047" s="88"/>
      <c r="G25047" s="88"/>
      <c r="H25047" s="88"/>
      <c r="I25047" s="88"/>
      <c r="J25047" s="88"/>
      <c r="K25047" s="88"/>
    </row>
    <row r="25048" spans="2:11" ht="12" hidden="1" customHeight="1" x14ac:dyDescent="0.2">
      <c r="B25048" s="88"/>
      <c r="C25048" s="88"/>
      <c r="D25048" s="88"/>
      <c r="E25048" s="88"/>
      <c r="F25048" s="88"/>
      <c r="G25048" s="88"/>
      <c r="H25048" s="88"/>
      <c r="I25048" s="88"/>
      <c r="J25048" s="88"/>
      <c r="K25048" s="88"/>
    </row>
    <row r="25049" spans="2:11" ht="12" hidden="1" customHeight="1" x14ac:dyDescent="0.2">
      <c r="B25049" s="88"/>
      <c r="C25049" s="88"/>
      <c r="D25049" s="88"/>
      <c r="E25049" s="88"/>
      <c r="F25049" s="88"/>
      <c r="G25049" s="88"/>
      <c r="H25049" s="88"/>
      <c r="I25049" s="88"/>
      <c r="J25049" s="88"/>
      <c r="K25049" s="88"/>
    </row>
    <row r="25050" spans="2:11" ht="12" hidden="1" customHeight="1" x14ac:dyDescent="0.2">
      <c r="B25050" s="88"/>
      <c r="C25050" s="88"/>
      <c r="D25050" s="88"/>
      <c r="E25050" s="88"/>
      <c r="F25050" s="88"/>
      <c r="G25050" s="88"/>
      <c r="H25050" s="88"/>
      <c r="I25050" s="88"/>
      <c r="J25050" s="88"/>
      <c r="K25050" s="88"/>
    </row>
    <row r="25051" spans="2:11" ht="12" hidden="1" customHeight="1" x14ac:dyDescent="0.2">
      <c r="B25051" s="88"/>
      <c r="C25051" s="88"/>
      <c r="D25051" s="88"/>
      <c r="E25051" s="88"/>
      <c r="F25051" s="88"/>
      <c r="G25051" s="88"/>
      <c r="H25051" s="88"/>
      <c r="I25051" s="88"/>
      <c r="J25051" s="88"/>
      <c r="K25051" s="88"/>
    </row>
    <row r="25052" spans="2:11" ht="12" hidden="1" customHeight="1" x14ac:dyDescent="0.2">
      <c r="B25052" s="88"/>
      <c r="C25052" s="88"/>
      <c r="D25052" s="88"/>
      <c r="E25052" s="88"/>
      <c r="F25052" s="88"/>
      <c r="G25052" s="88"/>
      <c r="H25052" s="88"/>
      <c r="I25052" s="88"/>
      <c r="J25052" s="88"/>
      <c r="K25052" s="88"/>
    </row>
    <row r="25053" spans="2:11" ht="12" hidden="1" customHeight="1" x14ac:dyDescent="0.2">
      <c r="B25053" s="88"/>
      <c r="C25053" s="88"/>
      <c r="D25053" s="88"/>
      <c r="E25053" s="88"/>
      <c r="F25053" s="88"/>
      <c r="G25053" s="88"/>
      <c r="H25053" s="88"/>
      <c r="I25053" s="88"/>
      <c r="J25053" s="88"/>
      <c r="K25053" s="88"/>
    </row>
    <row r="25054" spans="2:11" ht="12" hidden="1" customHeight="1" x14ac:dyDescent="0.2">
      <c r="B25054" s="88"/>
      <c r="C25054" s="88"/>
      <c r="D25054" s="88"/>
      <c r="E25054" s="88"/>
      <c r="F25054" s="88"/>
      <c r="G25054" s="88"/>
      <c r="H25054" s="88"/>
      <c r="I25054" s="88"/>
      <c r="J25054" s="88"/>
      <c r="K25054" s="88"/>
    </row>
    <row r="25055" spans="2:11" ht="12" hidden="1" customHeight="1" x14ac:dyDescent="0.2">
      <c r="B25055" s="88"/>
      <c r="C25055" s="88"/>
      <c r="D25055" s="88"/>
      <c r="E25055" s="88"/>
      <c r="F25055" s="88"/>
      <c r="G25055" s="88"/>
      <c r="H25055" s="88"/>
      <c r="I25055" s="88"/>
      <c r="J25055" s="88"/>
      <c r="K25055" s="88"/>
    </row>
    <row r="25056" spans="2:11" ht="12" hidden="1" customHeight="1" x14ac:dyDescent="0.2">
      <c r="B25056" s="88"/>
      <c r="C25056" s="88"/>
      <c r="D25056" s="88"/>
      <c r="E25056" s="88"/>
      <c r="F25056" s="88"/>
      <c r="G25056" s="88"/>
      <c r="H25056" s="88"/>
      <c r="I25056" s="88"/>
      <c r="J25056" s="88"/>
      <c r="K25056" s="88"/>
    </row>
    <row r="25057" spans="2:11" ht="12" hidden="1" customHeight="1" x14ac:dyDescent="0.2">
      <c r="B25057" s="88"/>
      <c r="C25057" s="88"/>
      <c r="D25057" s="88"/>
      <c r="E25057" s="88"/>
      <c r="F25057" s="88"/>
      <c r="G25057" s="88"/>
      <c r="H25057" s="88"/>
      <c r="I25057" s="88"/>
      <c r="J25057" s="88"/>
      <c r="K25057" s="88"/>
    </row>
    <row r="25058" spans="2:11" ht="12" hidden="1" customHeight="1" x14ac:dyDescent="0.2">
      <c r="B25058" s="88"/>
      <c r="C25058" s="88"/>
      <c r="D25058" s="88"/>
      <c r="E25058" s="88"/>
      <c r="F25058" s="88"/>
      <c r="G25058" s="88"/>
      <c r="H25058" s="88"/>
      <c r="I25058" s="88"/>
      <c r="J25058" s="88"/>
      <c r="K25058" s="88"/>
    </row>
    <row r="25059" spans="2:11" ht="12" hidden="1" customHeight="1" x14ac:dyDescent="0.2">
      <c r="B25059" s="88"/>
      <c r="C25059" s="88"/>
      <c r="D25059" s="88"/>
      <c r="E25059" s="88"/>
      <c r="F25059" s="88"/>
      <c r="G25059" s="88"/>
      <c r="H25059" s="88"/>
      <c r="I25059" s="88"/>
      <c r="J25059" s="88"/>
      <c r="K25059" s="88"/>
    </row>
    <row r="25060" spans="2:11" ht="12" hidden="1" customHeight="1" x14ac:dyDescent="0.2">
      <c r="B25060" s="88"/>
      <c r="C25060" s="88"/>
      <c r="D25060" s="88"/>
      <c r="E25060" s="88"/>
      <c r="F25060" s="88"/>
      <c r="G25060" s="88"/>
      <c r="H25060" s="88"/>
      <c r="I25060" s="88"/>
      <c r="J25060" s="88"/>
      <c r="K25060" s="88"/>
    </row>
    <row r="25061" spans="2:11" ht="12" hidden="1" customHeight="1" x14ac:dyDescent="0.2">
      <c r="B25061" s="88"/>
      <c r="C25061" s="88"/>
      <c r="D25061" s="88"/>
      <c r="E25061" s="88"/>
      <c r="F25061" s="88"/>
      <c r="G25061" s="88"/>
      <c r="H25061" s="88"/>
      <c r="I25061" s="88"/>
      <c r="J25061" s="88"/>
      <c r="K25061" s="88"/>
    </row>
    <row r="25062" spans="2:11" ht="12" hidden="1" customHeight="1" x14ac:dyDescent="0.2">
      <c r="B25062" s="88"/>
      <c r="C25062" s="88"/>
      <c r="D25062" s="88"/>
      <c r="E25062" s="88"/>
      <c r="F25062" s="88"/>
      <c r="G25062" s="88"/>
      <c r="H25062" s="88"/>
      <c r="I25062" s="88"/>
      <c r="J25062" s="88"/>
      <c r="K25062" s="88"/>
    </row>
    <row r="25063" spans="2:11" ht="12" hidden="1" customHeight="1" x14ac:dyDescent="0.2">
      <c r="B25063" s="88"/>
      <c r="C25063" s="88"/>
      <c r="D25063" s="88"/>
      <c r="E25063" s="88"/>
      <c r="F25063" s="88"/>
      <c r="G25063" s="88"/>
      <c r="H25063" s="88"/>
      <c r="I25063" s="88"/>
      <c r="J25063" s="88"/>
      <c r="K25063" s="88"/>
    </row>
    <row r="25064" spans="2:11" ht="12" hidden="1" customHeight="1" x14ac:dyDescent="0.2">
      <c r="B25064" s="88"/>
      <c r="C25064" s="88"/>
      <c r="D25064" s="88"/>
      <c r="E25064" s="88"/>
      <c r="F25064" s="88"/>
      <c r="G25064" s="88"/>
      <c r="H25064" s="88"/>
      <c r="I25064" s="88"/>
      <c r="J25064" s="88"/>
      <c r="K25064" s="88"/>
    </row>
    <row r="25065" spans="2:11" ht="12" hidden="1" customHeight="1" x14ac:dyDescent="0.2">
      <c r="B25065" s="88"/>
      <c r="C25065" s="88"/>
      <c r="D25065" s="88"/>
      <c r="E25065" s="88"/>
      <c r="F25065" s="88"/>
      <c r="G25065" s="88"/>
      <c r="H25065" s="88"/>
      <c r="I25065" s="88"/>
      <c r="J25065" s="88"/>
      <c r="K25065" s="88"/>
    </row>
    <row r="25066" spans="2:11" ht="12" hidden="1" customHeight="1" x14ac:dyDescent="0.2">
      <c r="B25066" s="88"/>
      <c r="C25066" s="88"/>
      <c r="D25066" s="88"/>
      <c r="E25066" s="88"/>
      <c r="F25066" s="88"/>
      <c r="G25066" s="88"/>
      <c r="H25066" s="88"/>
      <c r="I25066" s="88"/>
      <c r="J25066" s="88"/>
      <c r="K25066" s="88"/>
    </row>
    <row r="25067" spans="2:11" ht="12" hidden="1" customHeight="1" x14ac:dyDescent="0.2">
      <c r="B25067" s="88"/>
      <c r="C25067" s="88"/>
      <c r="D25067" s="88"/>
      <c r="E25067" s="88"/>
      <c r="F25067" s="88"/>
      <c r="G25067" s="88"/>
      <c r="H25067" s="88"/>
      <c r="I25067" s="88"/>
      <c r="J25067" s="88"/>
      <c r="K25067" s="88"/>
    </row>
    <row r="25068" spans="2:11" ht="12" hidden="1" customHeight="1" x14ac:dyDescent="0.2">
      <c r="B25068" s="88"/>
      <c r="C25068" s="88"/>
      <c r="D25068" s="88"/>
      <c r="E25068" s="88"/>
      <c r="F25068" s="88"/>
      <c r="G25068" s="88"/>
      <c r="H25068" s="88"/>
      <c r="I25068" s="88"/>
      <c r="J25068" s="88"/>
      <c r="K25068" s="88"/>
    </row>
    <row r="25069" spans="2:11" ht="12" hidden="1" customHeight="1" x14ac:dyDescent="0.2">
      <c r="B25069" s="88"/>
      <c r="C25069" s="88"/>
      <c r="D25069" s="88"/>
      <c r="E25069" s="88"/>
      <c r="F25069" s="88"/>
      <c r="G25069" s="88"/>
      <c r="H25069" s="88"/>
      <c r="I25069" s="88"/>
      <c r="J25069" s="88"/>
      <c r="K25069" s="88"/>
    </row>
    <row r="25070" spans="2:11" ht="12" hidden="1" customHeight="1" x14ac:dyDescent="0.2">
      <c r="B25070" s="88"/>
      <c r="C25070" s="88"/>
      <c r="D25070" s="88"/>
      <c r="E25070" s="88"/>
      <c r="F25070" s="88"/>
      <c r="G25070" s="88"/>
      <c r="H25070" s="88"/>
      <c r="I25070" s="88"/>
      <c r="J25070" s="88"/>
      <c r="K25070" s="88"/>
    </row>
    <row r="25071" spans="2:11" ht="12" hidden="1" customHeight="1" x14ac:dyDescent="0.2">
      <c r="B25071" s="88"/>
      <c r="C25071" s="88"/>
      <c r="D25071" s="88"/>
      <c r="E25071" s="88"/>
      <c r="F25071" s="88"/>
      <c r="G25071" s="88"/>
      <c r="H25071" s="88"/>
      <c r="I25071" s="88"/>
      <c r="J25071" s="88"/>
      <c r="K25071" s="88"/>
    </row>
    <row r="25072" spans="2:11" ht="12" hidden="1" customHeight="1" x14ac:dyDescent="0.2">
      <c r="B25072" s="88"/>
      <c r="C25072" s="88"/>
      <c r="D25072" s="88"/>
      <c r="E25072" s="88"/>
      <c r="F25072" s="88"/>
      <c r="G25072" s="88"/>
      <c r="H25072" s="88"/>
      <c r="I25072" s="88"/>
      <c r="J25072" s="88"/>
      <c r="K25072" s="88"/>
    </row>
    <row r="25073" spans="2:11" ht="12" hidden="1" customHeight="1" x14ac:dyDescent="0.2">
      <c r="B25073" s="88"/>
      <c r="C25073" s="88"/>
      <c r="D25073" s="88"/>
      <c r="E25073" s="88"/>
      <c r="F25073" s="88"/>
      <c r="G25073" s="88"/>
      <c r="H25073" s="88"/>
      <c r="I25073" s="88"/>
      <c r="J25073" s="88"/>
      <c r="K25073" s="88"/>
    </row>
    <row r="25074" spans="2:11" ht="12" hidden="1" customHeight="1" x14ac:dyDescent="0.2">
      <c r="B25074" s="88"/>
      <c r="C25074" s="88"/>
      <c r="D25074" s="88"/>
      <c r="E25074" s="88"/>
      <c r="F25074" s="88"/>
      <c r="G25074" s="88"/>
      <c r="H25074" s="88"/>
      <c r="I25074" s="88"/>
      <c r="J25074" s="88"/>
      <c r="K25074" s="88"/>
    </row>
    <row r="25075" spans="2:11" ht="12" hidden="1" customHeight="1" x14ac:dyDescent="0.2">
      <c r="B25075" s="88"/>
      <c r="C25075" s="88"/>
      <c r="D25075" s="88"/>
      <c r="E25075" s="88"/>
      <c r="F25075" s="88"/>
      <c r="G25075" s="88"/>
      <c r="H25075" s="88"/>
      <c r="I25075" s="88"/>
      <c r="J25075" s="88"/>
      <c r="K25075" s="88"/>
    </row>
    <row r="25076" spans="2:11" ht="12" hidden="1" customHeight="1" x14ac:dyDescent="0.2">
      <c r="B25076" s="88"/>
      <c r="C25076" s="88"/>
      <c r="D25076" s="88"/>
      <c r="E25076" s="88"/>
      <c r="F25076" s="88"/>
      <c r="G25076" s="88"/>
      <c r="H25076" s="88"/>
      <c r="I25076" s="88"/>
      <c r="J25076" s="88"/>
      <c r="K25076" s="88"/>
    </row>
    <row r="25077" spans="2:11" ht="12" hidden="1" customHeight="1" x14ac:dyDescent="0.2">
      <c r="B25077" s="88"/>
      <c r="C25077" s="88"/>
      <c r="D25077" s="88"/>
      <c r="E25077" s="88"/>
      <c r="F25077" s="88"/>
      <c r="G25077" s="88"/>
      <c r="H25077" s="88"/>
      <c r="I25077" s="88"/>
      <c r="J25077" s="88"/>
      <c r="K25077" s="88"/>
    </row>
    <row r="25078" spans="2:11" ht="12" hidden="1" customHeight="1" x14ac:dyDescent="0.2">
      <c r="B25078" s="88"/>
      <c r="C25078" s="88"/>
      <c r="D25078" s="88"/>
      <c r="E25078" s="88"/>
      <c r="F25078" s="88"/>
      <c r="G25078" s="88"/>
      <c r="H25078" s="88"/>
      <c r="I25078" s="88"/>
      <c r="J25078" s="88"/>
      <c r="K25078" s="88"/>
    </row>
    <row r="25079" spans="2:11" ht="12" hidden="1" customHeight="1" x14ac:dyDescent="0.2">
      <c r="B25079" s="88"/>
      <c r="C25079" s="88"/>
      <c r="D25079" s="88"/>
      <c r="E25079" s="88"/>
      <c r="F25079" s="88"/>
      <c r="G25079" s="88"/>
      <c r="H25079" s="88"/>
      <c r="I25079" s="88"/>
      <c r="J25079" s="88"/>
      <c r="K25079" s="88"/>
    </row>
    <row r="25080" spans="2:11" ht="12" hidden="1" customHeight="1" x14ac:dyDescent="0.2">
      <c r="B25080" s="88"/>
      <c r="C25080" s="88"/>
      <c r="D25080" s="88"/>
      <c r="E25080" s="88"/>
      <c r="F25080" s="88"/>
      <c r="G25080" s="88"/>
      <c r="H25080" s="88"/>
      <c r="I25080" s="88"/>
      <c r="J25080" s="88"/>
      <c r="K25080" s="88"/>
    </row>
    <row r="25081" spans="2:11" ht="12" hidden="1" customHeight="1" x14ac:dyDescent="0.2">
      <c r="B25081" s="88"/>
      <c r="C25081" s="88"/>
      <c r="D25081" s="88"/>
      <c r="E25081" s="88"/>
      <c r="F25081" s="88"/>
      <c r="G25081" s="88"/>
      <c r="H25081" s="88"/>
      <c r="I25081" s="88"/>
      <c r="J25081" s="88"/>
      <c r="K25081" s="88"/>
    </row>
    <row r="25082" spans="2:11" ht="12" hidden="1" customHeight="1" x14ac:dyDescent="0.2">
      <c r="B25082" s="88"/>
      <c r="C25082" s="88"/>
      <c r="D25082" s="88"/>
      <c r="E25082" s="88"/>
      <c r="F25082" s="88"/>
      <c r="G25082" s="88"/>
      <c r="H25082" s="88"/>
      <c r="I25082" s="88"/>
      <c r="J25082" s="88"/>
      <c r="K25082" s="88"/>
    </row>
    <row r="25083" spans="2:11" ht="12" hidden="1" customHeight="1" x14ac:dyDescent="0.2">
      <c r="B25083" s="88"/>
      <c r="C25083" s="88"/>
      <c r="D25083" s="88"/>
      <c r="E25083" s="88"/>
      <c r="F25083" s="88"/>
      <c r="G25083" s="88"/>
      <c r="H25083" s="88"/>
      <c r="I25083" s="88"/>
      <c r="J25083" s="88"/>
      <c r="K25083" s="88"/>
    </row>
    <row r="25084" spans="2:11" ht="12" hidden="1" customHeight="1" x14ac:dyDescent="0.2">
      <c r="B25084" s="88"/>
      <c r="C25084" s="88"/>
      <c r="D25084" s="88"/>
      <c r="E25084" s="88"/>
      <c r="F25084" s="88"/>
      <c r="G25084" s="88"/>
      <c r="H25084" s="88"/>
      <c r="I25084" s="88"/>
      <c r="J25084" s="88"/>
      <c r="K25084" s="88"/>
    </row>
    <row r="25085" spans="2:11" ht="12" hidden="1" customHeight="1" x14ac:dyDescent="0.2">
      <c r="B25085" s="88"/>
      <c r="C25085" s="88"/>
      <c r="D25085" s="88"/>
      <c r="E25085" s="88"/>
      <c r="F25085" s="88"/>
      <c r="G25085" s="88"/>
      <c r="H25085" s="88"/>
      <c r="I25085" s="88"/>
      <c r="J25085" s="88"/>
      <c r="K25085" s="88"/>
    </row>
    <row r="25086" spans="2:11" ht="12" hidden="1" customHeight="1" x14ac:dyDescent="0.2">
      <c r="B25086" s="88"/>
      <c r="C25086" s="88"/>
      <c r="D25086" s="88"/>
      <c r="E25086" s="88"/>
      <c r="F25086" s="88"/>
      <c r="G25086" s="88"/>
      <c r="H25086" s="88"/>
      <c r="I25086" s="88"/>
      <c r="J25086" s="88"/>
      <c r="K25086" s="88"/>
    </row>
    <row r="25087" spans="2:11" ht="12" hidden="1" customHeight="1" x14ac:dyDescent="0.2">
      <c r="B25087" s="88"/>
      <c r="C25087" s="88"/>
      <c r="D25087" s="88"/>
      <c r="E25087" s="88"/>
      <c r="F25087" s="88"/>
      <c r="G25087" s="88"/>
      <c r="H25087" s="88"/>
      <c r="I25087" s="88"/>
      <c r="J25087" s="88"/>
      <c r="K25087" s="88"/>
    </row>
    <row r="25088" spans="2:11" ht="12" hidden="1" customHeight="1" x14ac:dyDescent="0.2">
      <c r="B25088" s="88"/>
      <c r="C25088" s="88"/>
      <c r="D25088" s="88"/>
      <c r="E25088" s="88"/>
      <c r="F25088" s="88"/>
      <c r="G25088" s="88"/>
      <c r="H25088" s="88"/>
      <c r="I25088" s="88"/>
      <c r="J25088" s="88"/>
      <c r="K25088" s="88"/>
    </row>
    <row r="25089" spans="2:11" ht="12" hidden="1" customHeight="1" x14ac:dyDescent="0.2">
      <c r="B25089" s="88"/>
      <c r="C25089" s="88"/>
      <c r="D25089" s="88"/>
      <c r="E25089" s="88"/>
      <c r="F25089" s="88"/>
      <c r="G25089" s="88"/>
      <c r="H25089" s="88"/>
      <c r="I25089" s="88"/>
      <c r="J25089" s="88"/>
      <c r="K25089" s="88"/>
    </row>
    <row r="25090" spans="2:11" ht="12" hidden="1" customHeight="1" x14ac:dyDescent="0.2">
      <c r="B25090" s="88"/>
      <c r="C25090" s="88"/>
      <c r="D25090" s="88"/>
      <c r="E25090" s="88"/>
      <c r="F25090" s="88"/>
      <c r="G25090" s="88"/>
      <c r="H25090" s="88"/>
      <c r="I25090" s="88"/>
      <c r="J25090" s="88"/>
      <c r="K25090" s="88"/>
    </row>
    <row r="25091" spans="2:11" ht="12" hidden="1" customHeight="1" x14ac:dyDescent="0.2">
      <c r="B25091" s="88"/>
      <c r="C25091" s="88"/>
      <c r="D25091" s="88"/>
      <c r="E25091" s="88"/>
      <c r="F25091" s="88"/>
      <c r="G25091" s="88"/>
      <c r="H25091" s="88"/>
      <c r="I25091" s="88"/>
      <c r="J25091" s="88"/>
      <c r="K25091" s="88"/>
    </row>
    <row r="25092" spans="2:11" ht="12" hidden="1" customHeight="1" x14ac:dyDescent="0.2">
      <c r="B25092" s="88"/>
      <c r="C25092" s="88"/>
      <c r="D25092" s="88"/>
      <c r="E25092" s="88"/>
      <c r="F25092" s="88"/>
      <c r="G25092" s="88"/>
      <c r="H25092" s="88"/>
      <c r="I25092" s="88"/>
      <c r="J25092" s="88"/>
      <c r="K25092" s="88"/>
    </row>
    <row r="25093" spans="2:11" ht="12" hidden="1" customHeight="1" x14ac:dyDescent="0.2">
      <c r="B25093" s="88"/>
      <c r="C25093" s="88"/>
      <c r="D25093" s="88"/>
      <c r="E25093" s="88"/>
      <c r="F25093" s="88"/>
      <c r="G25093" s="88"/>
      <c r="H25093" s="88"/>
      <c r="I25093" s="88"/>
      <c r="J25093" s="88"/>
      <c r="K25093" s="88"/>
    </row>
    <row r="25094" spans="2:11" ht="12" hidden="1" customHeight="1" x14ac:dyDescent="0.2">
      <c r="B25094" s="88"/>
      <c r="C25094" s="88"/>
      <c r="D25094" s="88"/>
      <c r="E25094" s="88"/>
      <c r="F25094" s="88"/>
      <c r="G25094" s="88"/>
      <c r="H25094" s="88"/>
      <c r="I25094" s="88"/>
      <c r="J25094" s="88"/>
      <c r="K25094" s="88"/>
    </row>
    <row r="25095" spans="2:11" ht="12" hidden="1" customHeight="1" x14ac:dyDescent="0.2">
      <c r="B25095" s="88"/>
      <c r="C25095" s="88"/>
      <c r="D25095" s="88"/>
      <c r="E25095" s="88"/>
      <c r="F25095" s="88"/>
      <c r="G25095" s="88"/>
      <c r="H25095" s="88"/>
      <c r="I25095" s="88"/>
      <c r="J25095" s="88"/>
      <c r="K25095" s="88"/>
    </row>
    <row r="25096" spans="2:11" ht="12" hidden="1" customHeight="1" x14ac:dyDescent="0.2">
      <c r="B25096" s="88"/>
      <c r="C25096" s="88"/>
      <c r="D25096" s="88"/>
      <c r="E25096" s="88"/>
      <c r="F25096" s="88"/>
      <c r="G25096" s="88"/>
      <c r="H25096" s="88"/>
      <c r="I25096" s="88"/>
      <c r="J25096" s="88"/>
      <c r="K25096" s="88"/>
    </row>
    <row r="25097" spans="2:11" ht="12" hidden="1" customHeight="1" x14ac:dyDescent="0.2">
      <c r="B25097" s="88"/>
      <c r="C25097" s="88"/>
      <c r="D25097" s="88"/>
      <c r="E25097" s="88"/>
      <c r="F25097" s="88"/>
      <c r="G25097" s="88"/>
      <c r="H25097" s="88"/>
      <c r="I25097" s="88"/>
      <c r="J25097" s="88"/>
      <c r="K25097" s="88"/>
    </row>
    <row r="25098" spans="2:11" ht="12" hidden="1" customHeight="1" x14ac:dyDescent="0.2">
      <c r="B25098" s="88"/>
      <c r="C25098" s="88"/>
      <c r="D25098" s="88"/>
      <c r="E25098" s="88"/>
      <c r="F25098" s="88"/>
      <c r="G25098" s="88"/>
      <c r="H25098" s="88"/>
      <c r="I25098" s="88"/>
      <c r="J25098" s="88"/>
      <c r="K25098" s="88"/>
    </row>
    <row r="25099" spans="2:11" ht="12" hidden="1" customHeight="1" x14ac:dyDescent="0.2">
      <c r="B25099" s="88"/>
      <c r="C25099" s="88"/>
      <c r="D25099" s="88"/>
      <c r="E25099" s="88"/>
      <c r="F25099" s="88"/>
      <c r="G25099" s="88"/>
      <c r="H25099" s="88"/>
      <c r="I25099" s="88"/>
      <c r="J25099" s="88"/>
      <c r="K25099" s="88"/>
    </row>
    <row r="25100" spans="2:11" ht="12" hidden="1" customHeight="1" x14ac:dyDescent="0.2">
      <c r="B25100" s="88"/>
      <c r="C25100" s="88"/>
      <c r="D25100" s="88"/>
      <c r="E25100" s="88"/>
      <c r="F25100" s="88"/>
      <c r="G25100" s="88"/>
      <c r="H25100" s="88"/>
      <c r="I25100" s="88"/>
      <c r="J25100" s="88"/>
      <c r="K25100" s="88"/>
    </row>
    <row r="25101" spans="2:11" ht="12" hidden="1" customHeight="1" x14ac:dyDescent="0.2">
      <c r="B25101" s="88"/>
      <c r="C25101" s="88"/>
      <c r="D25101" s="88"/>
      <c r="E25101" s="88"/>
      <c r="F25101" s="88"/>
      <c r="G25101" s="88"/>
      <c r="H25101" s="88"/>
      <c r="I25101" s="88"/>
      <c r="J25101" s="88"/>
      <c r="K25101" s="88"/>
    </row>
    <row r="25102" spans="2:11" ht="12" hidden="1" customHeight="1" x14ac:dyDescent="0.2">
      <c r="B25102" s="88"/>
      <c r="C25102" s="88"/>
      <c r="D25102" s="88"/>
      <c r="E25102" s="88"/>
      <c r="F25102" s="88"/>
      <c r="G25102" s="88"/>
      <c r="H25102" s="88"/>
      <c r="I25102" s="88"/>
      <c r="J25102" s="88"/>
      <c r="K25102" s="88"/>
    </row>
    <row r="25103" spans="2:11" ht="12" hidden="1" customHeight="1" x14ac:dyDescent="0.2">
      <c r="B25103" s="88"/>
      <c r="C25103" s="88"/>
      <c r="D25103" s="88"/>
      <c r="E25103" s="88"/>
      <c r="F25103" s="88"/>
      <c r="G25103" s="88"/>
      <c r="H25103" s="88"/>
      <c r="I25103" s="88"/>
      <c r="J25103" s="88"/>
      <c r="K25103" s="88"/>
    </row>
    <row r="25104" spans="2:11" ht="12" hidden="1" customHeight="1" x14ac:dyDescent="0.2">
      <c r="B25104" s="88"/>
      <c r="C25104" s="88"/>
      <c r="D25104" s="88"/>
      <c r="E25104" s="88"/>
      <c r="F25104" s="88"/>
      <c r="G25104" s="88"/>
      <c r="H25104" s="88"/>
      <c r="I25104" s="88"/>
      <c r="J25104" s="88"/>
      <c r="K25104" s="88"/>
    </row>
    <row r="25105" spans="2:11" ht="12" hidden="1" customHeight="1" x14ac:dyDescent="0.2">
      <c r="B25105" s="88"/>
      <c r="C25105" s="88"/>
      <c r="D25105" s="88"/>
      <c r="E25105" s="88"/>
      <c r="F25105" s="88"/>
      <c r="G25105" s="88"/>
      <c r="H25105" s="88"/>
      <c r="I25105" s="88"/>
      <c r="J25105" s="88"/>
      <c r="K25105" s="88"/>
    </row>
    <row r="25106" spans="2:11" ht="12" hidden="1" customHeight="1" x14ac:dyDescent="0.2">
      <c r="B25106" s="88"/>
      <c r="C25106" s="88"/>
      <c r="D25106" s="88"/>
      <c r="E25106" s="88"/>
      <c r="F25106" s="88"/>
      <c r="G25106" s="88"/>
      <c r="H25106" s="88"/>
      <c r="I25106" s="88"/>
      <c r="J25106" s="88"/>
      <c r="K25106" s="88"/>
    </row>
    <row r="25107" spans="2:11" ht="12" hidden="1" customHeight="1" x14ac:dyDescent="0.2">
      <c r="B25107" s="88"/>
      <c r="C25107" s="88"/>
      <c r="D25107" s="88"/>
      <c r="E25107" s="88"/>
      <c r="F25107" s="88"/>
      <c r="G25107" s="88"/>
      <c r="H25107" s="88"/>
      <c r="I25107" s="88"/>
      <c r="J25107" s="88"/>
      <c r="K25107" s="88"/>
    </row>
    <row r="25108" spans="2:11" ht="12" hidden="1" customHeight="1" x14ac:dyDescent="0.2">
      <c r="B25108" s="88"/>
      <c r="C25108" s="88"/>
      <c r="D25108" s="88"/>
      <c r="E25108" s="88"/>
      <c r="F25108" s="88"/>
      <c r="G25108" s="88"/>
      <c r="H25108" s="88"/>
      <c r="I25108" s="88"/>
      <c r="J25108" s="88"/>
      <c r="K25108" s="88"/>
    </row>
    <row r="25109" spans="2:11" ht="12" hidden="1" customHeight="1" x14ac:dyDescent="0.2">
      <c r="B25109" s="88"/>
      <c r="C25109" s="88"/>
      <c r="D25109" s="88"/>
      <c r="E25109" s="88"/>
      <c r="F25109" s="88"/>
      <c r="G25109" s="88"/>
      <c r="H25109" s="88"/>
      <c r="I25109" s="88"/>
      <c r="J25109" s="88"/>
      <c r="K25109" s="88"/>
    </row>
    <row r="25110" spans="2:11" ht="12" hidden="1" customHeight="1" x14ac:dyDescent="0.2">
      <c r="B25110" s="88"/>
      <c r="C25110" s="88"/>
      <c r="D25110" s="88"/>
      <c r="E25110" s="88"/>
      <c r="F25110" s="88"/>
      <c r="G25110" s="88"/>
      <c r="H25110" s="88"/>
      <c r="I25110" s="88"/>
      <c r="J25110" s="88"/>
      <c r="K25110" s="88"/>
    </row>
    <row r="25111" spans="2:11" ht="12" hidden="1" customHeight="1" x14ac:dyDescent="0.2">
      <c r="B25111" s="88"/>
      <c r="C25111" s="88"/>
      <c r="D25111" s="88"/>
      <c r="E25111" s="88"/>
      <c r="F25111" s="88"/>
      <c r="G25111" s="88"/>
      <c r="H25111" s="88"/>
      <c r="I25111" s="88"/>
      <c r="J25111" s="88"/>
      <c r="K25111" s="88"/>
    </row>
    <row r="25112" spans="2:11" ht="12" hidden="1" customHeight="1" x14ac:dyDescent="0.2">
      <c r="B25112" s="88"/>
      <c r="C25112" s="88"/>
      <c r="D25112" s="88"/>
      <c r="E25112" s="88"/>
      <c r="F25112" s="88"/>
      <c r="G25112" s="88"/>
      <c r="H25112" s="88"/>
      <c r="I25112" s="88"/>
      <c r="J25112" s="88"/>
      <c r="K25112" s="88"/>
    </row>
    <row r="25113" spans="2:11" ht="12" hidden="1" customHeight="1" x14ac:dyDescent="0.2">
      <c r="B25113" s="88"/>
      <c r="C25113" s="88"/>
      <c r="D25113" s="88"/>
      <c r="E25113" s="88"/>
      <c r="F25113" s="88"/>
      <c r="G25113" s="88"/>
      <c r="H25113" s="88"/>
      <c r="I25113" s="88"/>
      <c r="J25113" s="88"/>
      <c r="K25113" s="88"/>
    </row>
    <row r="25114" spans="2:11" ht="12" hidden="1" customHeight="1" x14ac:dyDescent="0.2">
      <c r="B25114" s="88"/>
      <c r="C25114" s="88"/>
      <c r="D25114" s="88"/>
      <c r="E25114" s="88"/>
      <c r="F25114" s="88"/>
      <c r="G25114" s="88"/>
      <c r="H25114" s="88"/>
      <c r="I25114" s="88"/>
      <c r="J25114" s="88"/>
      <c r="K25114" s="88"/>
    </row>
    <row r="25115" spans="2:11" ht="12" hidden="1" customHeight="1" x14ac:dyDescent="0.2">
      <c r="B25115" s="88"/>
      <c r="C25115" s="88"/>
      <c r="D25115" s="88"/>
      <c r="E25115" s="88"/>
      <c r="F25115" s="88"/>
      <c r="G25115" s="88"/>
      <c r="H25115" s="88"/>
      <c r="I25115" s="88"/>
      <c r="J25115" s="88"/>
      <c r="K25115" s="88"/>
    </row>
    <row r="25116" spans="2:11" ht="12" hidden="1" customHeight="1" x14ac:dyDescent="0.2">
      <c r="B25116" s="88"/>
      <c r="C25116" s="88"/>
      <c r="D25116" s="88"/>
      <c r="E25116" s="88"/>
      <c r="F25116" s="88"/>
      <c r="G25116" s="88"/>
      <c r="H25116" s="88"/>
      <c r="I25116" s="88"/>
      <c r="J25116" s="88"/>
      <c r="K25116" s="88"/>
    </row>
    <row r="25117" spans="2:11" ht="12" hidden="1" customHeight="1" x14ac:dyDescent="0.2">
      <c r="B25117" s="88"/>
      <c r="C25117" s="88"/>
      <c r="D25117" s="88"/>
      <c r="E25117" s="88"/>
      <c r="F25117" s="88"/>
      <c r="G25117" s="88"/>
      <c r="H25117" s="88"/>
      <c r="I25117" s="88"/>
      <c r="J25117" s="88"/>
      <c r="K25117" s="88"/>
    </row>
    <row r="25118" spans="2:11" ht="12" hidden="1" customHeight="1" x14ac:dyDescent="0.2">
      <c r="B25118" s="88"/>
      <c r="C25118" s="88"/>
      <c r="D25118" s="88"/>
      <c r="E25118" s="88"/>
      <c r="F25118" s="88"/>
      <c r="G25118" s="88"/>
      <c r="H25118" s="88"/>
      <c r="I25118" s="88"/>
      <c r="J25118" s="88"/>
      <c r="K25118" s="88"/>
    </row>
    <row r="25119" spans="2:11" ht="12" hidden="1" customHeight="1" x14ac:dyDescent="0.2">
      <c r="B25119" s="88"/>
      <c r="C25119" s="88"/>
      <c r="D25119" s="88"/>
      <c r="E25119" s="88"/>
      <c r="F25119" s="88"/>
      <c r="G25119" s="88"/>
      <c r="H25119" s="88"/>
      <c r="I25119" s="88"/>
      <c r="J25119" s="88"/>
      <c r="K25119" s="88"/>
    </row>
    <row r="25120" spans="2:11" ht="12" hidden="1" customHeight="1" x14ac:dyDescent="0.2">
      <c r="B25120" s="88"/>
      <c r="C25120" s="88"/>
      <c r="D25120" s="88"/>
      <c r="E25120" s="88"/>
      <c r="F25120" s="88"/>
      <c r="G25120" s="88"/>
      <c r="H25120" s="88"/>
      <c r="I25120" s="88"/>
      <c r="J25120" s="88"/>
      <c r="K25120" s="88"/>
    </row>
    <row r="25121" spans="2:11" ht="12" hidden="1" customHeight="1" x14ac:dyDescent="0.2">
      <c r="B25121" s="88"/>
      <c r="C25121" s="88"/>
      <c r="D25121" s="88"/>
      <c r="E25121" s="88"/>
      <c r="F25121" s="88"/>
      <c r="G25121" s="88"/>
      <c r="H25121" s="88"/>
      <c r="I25121" s="88"/>
      <c r="J25121" s="88"/>
      <c r="K25121" s="88"/>
    </row>
    <row r="25122" spans="2:11" ht="12" hidden="1" customHeight="1" x14ac:dyDescent="0.2">
      <c r="B25122" s="88"/>
      <c r="C25122" s="88"/>
      <c r="D25122" s="88"/>
      <c r="E25122" s="88"/>
      <c r="F25122" s="88"/>
      <c r="G25122" s="88"/>
      <c r="H25122" s="88"/>
      <c r="I25122" s="88"/>
      <c r="J25122" s="88"/>
      <c r="K25122" s="88"/>
    </row>
    <row r="25123" spans="2:11" ht="12" hidden="1" customHeight="1" x14ac:dyDescent="0.2">
      <c r="B25123" s="88"/>
      <c r="C25123" s="88"/>
      <c r="D25123" s="88"/>
      <c r="E25123" s="88"/>
      <c r="F25123" s="88"/>
      <c r="G25123" s="88"/>
      <c r="H25123" s="88"/>
      <c r="I25123" s="88"/>
      <c r="J25123" s="88"/>
      <c r="K25123" s="88"/>
    </row>
    <row r="25124" spans="2:11" ht="12" hidden="1" customHeight="1" x14ac:dyDescent="0.2">
      <c r="B25124" s="88"/>
      <c r="C25124" s="88"/>
      <c r="D25124" s="88"/>
      <c r="E25124" s="88"/>
      <c r="F25124" s="88"/>
      <c r="G25124" s="88"/>
      <c r="H25124" s="88"/>
      <c r="I25124" s="88"/>
      <c r="J25124" s="88"/>
      <c r="K25124" s="88"/>
    </row>
    <row r="25125" spans="2:11" ht="12" hidden="1" customHeight="1" x14ac:dyDescent="0.2">
      <c r="B25125" s="88"/>
      <c r="C25125" s="88"/>
      <c r="D25125" s="88"/>
      <c r="E25125" s="88"/>
      <c r="F25125" s="88"/>
      <c r="G25125" s="88"/>
      <c r="H25125" s="88"/>
      <c r="I25125" s="88"/>
      <c r="J25125" s="88"/>
      <c r="K25125" s="88"/>
    </row>
    <row r="25126" spans="2:11" ht="12" hidden="1" customHeight="1" x14ac:dyDescent="0.2">
      <c r="B25126" s="88"/>
      <c r="C25126" s="88"/>
      <c r="D25126" s="88"/>
      <c r="E25126" s="88"/>
      <c r="F25126" s="88"/>
      <c r="G25126" s="88"/>
      <c r="H25126" s="88"/>
      <c r="I25126" s="88"/>
      <c r="J25126" s="88"/>
      <c r="K25126" s="88"/>
    </row>
    <row r="25127" spans="2:11" ht="12" hidden="1" customHeight="1" x14ac:dyDescent="0.2">
      <c r="B25127" s="88"/>
      <c r="C25127" s="88"/>
      <c r="D25127" s="88"/>
      <c r="E25127" s="88"/>
      <c r="F25127" s="88"/>
      <c r="G25127" s="88"/>
      <c r="H25127" s="88"/>
      <c r="I25127" s="88"/>
      <c r="J25127" s="88"/>
      <c r="K25127" s="88"/>
    </row>
    <row r="25128" spans="2:11" ht="12" hidden="1" customHeight="1" x14ac:dyDescent="0.2">
      <c r="B25128" s="88"/>
      <c r="C25128" s="88"/>
      <c r="D25128" s="88"/>
      <c r="E25128" s="88"/>
      <c r="F25128" s="88"/>
      <c r="G25128" s="88"/>
      <c r="H25128" s="88"/>
      <c r="I25128" s="88"/>
      <c r="J25128" s="88"/>
      <c r="K25128" s="88"/>
    </row>
    <row r="25129" spans="2:11" ht="12" hidden="1" customHeight="1" x14ac:dyDescent="0.2">
      <c r="B25129" s="88"/>
      <c r="C25129" s="88"/>
      <c r="D25129" s="88"/>
      <c r="E25129" s="88"/>
      <c r="F25129" s="88"/>
      <c r="G25129" s="88"/>
      <c r="H25129" s="88"/>
      <c r="I25129" s="88"/>
      <c r="J25129" s="88"/>
      <c r="K25129" s="88"/>
    </row>
    <row r="25130" spans="2:11" ht="12" hidden="1" customHeight="1" x14ac:dyDescent="0.2">
      <c r="B25130" s="88"/>
      <c r="C25130" s="88"/>
      <c r="D25130" s="88"/>
      <c r="E25130" s="88"/>
      <c r="F25130" s="88"/>
      <c r="G25130" s="88"/>
      <c r="H25130" s="88"/>
      <c r="I25130" s="88"/>
      <c r="J25130" s="88"/>
      <c r="K25130" s="88"/>
    </row>
    <row r="25131" spans="2:11" ht="12" hidden="1" customHeight="1" x14ac:dyDescent="0.2">
      <c r="B25131" s="88"/>
      <c r="C25131" s="88"/>
      <c r="D25131" s="88"/>
      <c r="E25131" s="88"/>
      <c r="F25131" s="88"/>
      <c r="G25131" s="88"/>
      <c r="H25131" s="88"/>
      <c r="I25131" s="88"/>
      <c r="J25131" s="88"/>
      <c r="K25131" s="88"/>
    </row>
    <row r="25132" spans="2:11" ht="12" hidden="1" customHeight="1" x14ac:dyDescent="0.2">
      <c r="B25132" s="88"/>
      <c r="C25132" s="88"/>
      <c r="D25132" s="88"/>
      <c r="E25132" s="88"/>
      <c r="F25132" s="88"/>
      <c r="G25132" s="88"/>
      <c r="H25132" s="88"/>
      <c r="I25132" s="88"/>
      <c r="J25132" s="88"/>
      <c r="K25132" s="88"/>
    </row>
    <row r="25133" spans="2:11" ht="12" hidden="1" customHeight="1" x14ac:dyDescent="0.2">
      <c r="B25133" s="88"/>
      <c r="C25133" s="88"/>
      <c r="D25133" s="88"/>
      <c r="E25133" s="88"/>
      <c r="F25133" s="88"/>
      <c r="G25133" s="88"/>
      <c r="H25133" s="88"/>
      <c r="I25133" s="88"/>
      <c r="J25133" s="88"/>
      <c r="K25133" s="88"/>
    </row>
    <row r="25134" spans="2:11" ht="12" hidden="1" customHeight="1" x14ac:dyDescent="0.2">
      <c r="B25134" s="88"/>
      <c r="C25134" s="88"/>
      <c r="D25134" s="88"/>
      <c r="E25134" s="88"/>
      <c r="F25134" s="88"/>
      <c r="G25134" s="88"/>
      <c r="H25134" s="88"/>
      <c r="I25134" s="88"/>
      <c r="J25134" s="88"/>
      <c r="K25134" s="88"/>
    </row>
    <row r="25135" spans="2:11" ht="12" hidden="1" customHeight="1" x14ac:dyDescent="0.2">
      <c r="B25135" s="88"/>
      <c r="C25135" s="88"/>
      <c r="D25135" s="88"/>
      <c r="E25135" s="88"/>
      <c r="F25135" s="88"/>
      <c r="G25135" s="88"/>
      <c r="H25135" s="88"/>
      <c r="I25135" s="88"/>
      <c r="J25135" s="88"/>
      <c r="K25135" s="88"/>
    </row>
    <row r="25136" spans="2:11" ht="12" hidden="1" customHeight="1" x14ac:dyDescent="0.2">
      <c r="B25136" s="88"/>
      <c r="C25136" s="88"/>
      <c r="D25136" s="88"/>
      <c r="E25136" s="88"/>
      <c r="F25136" s="88"/>
      <c r="G25136" s="88"/>
      <c r="H25136" s="88"/>
      <c r="I25136" s="88"/>
      <c r="J25136" s="88"/>
      <c r="K25136" s="88"/>
    </row>
    <row r="25137" spans="2:11" ht="12" hidden="1" customHeight="1" x14ac:dyDescent="0.2">
      <c r="B25137" s="88"/>
      <c r="C25137" s="88"/>
      <c r="D25137" s="88"/>
      <c r="E25137" s="88"/>
      <c r="F25137" s="88"/>
      <c r="G25137" s="88"/>
      <c r="H25137" s="88"/>
      <c r="I25137" s="88"/>
      <c r="J25137" s="88"/>
      <c r="K25137" s="88"/>
    </row>
    <row r="25138" spans="2:11" ht="12" hidden="1" customHeight="1" x14ac:dyDescent="0.2">
      <c r="B25138" s="88"/>
      <c r="C25138" s="88"/>
      <c r="D25138" s="88"/>
      <c r="E25138" s="88"/>
      <c r="F25138" s="88"/>
      <c r="G25138" s="88"/>
      <c r="H25138" s="88"/>
      <c r="I25138" s="88"/>
      <c r="J25138" s="88"/>
      <c r="K25138" s="88"/>
    </row>
    <row r="25139" spans="2:11" ht="12" hidden="1" customHeight="1" x14ac:dyDescent="0.2">
      <c r="B25139" s="88"/>
      <c r="C25139" s="88"/>
      <c r="D25139" s="88"/>
      <c r="E25139" s="88"/>
      <c r="F25139" s="88"/>
      <c r="G25139" s="88"/>
      <c r="H25139" s="88"/>
      <c r="I25139" s="88"/>
      <c r="J25139" s="88"/>
      <c r="K25139" s="88"/>
    </row>
    <row r="25140" spans="2:11" ht="12" hidden="1" customHeight="1" x14ac:dyDescent="0.2">
      <c r="B25140" s="88"/>
      <c r="C25140" s="88"/>
      <c r="D25140" s="88"/>
      <c r="E25140" s="88"/>
      <c r="F25140" s="88"/>
      <c r="G25140" s="88"/>
      <c r="H25140" s="88"/>
      <c r="I25140" s="88"/>
      <c r="J25140" s="88"/>
      <c r="K25140" s="88"/>
    </row>
    <row r="25141" spans="2:11" ht="12" hidden="1" customHeight="1" x14ac:dyDescent="0.2">
      <c r="B25141" s="88"/>
      <c r="C25141" s="88"/>
      <c r="D25141" s="88"/>
      <c r="E25141" s="88"/>
      <c r="F25141" s="88"/>
      <c r="G25141" s="88"/>
      <c r="H25141" s="88"/>
      <c r="I25141" s="88"/>
      <c r="J25141" s="88"/>
      <c r="K25141" s="88"/>
    </row>
    <row r="25142" spans="2:11" ht="12" hidden="1" customHeight="1" x14ac:dyDescent="0.2">
      <c r="B25142" s="88"/>
      <c r="C25142" s="88"/>
      <c r="D25142" s="88"/>
      <c r="E25142" s="88"/>
      <c r="F25142" s="88"/>
      <c r="G25142" s="88"/>
      <c r="H25142" s="88"/>
      <c r="I25142" s="88"/>
      <c r="J25142" s="88"/>
      <c r="K25142" s="88"/>
    </row>
    <row r="25143" spans="2:11" ht="12" hidden="1" customHeight="1" x14ac:dyDescent="0.2">
      <c r="B25143" s="88"/>
      <c r="C25143" s="88"/>
      <c r="D25143" s="88"/>
      <c r="E25143" s="88"/>
      <c r="F25143" s="88"/>
      <c r="G25143" s="88"/>
      <c r="H25143" s="88"/>
      <c r="I25143" s="88"/>
      <c r="J25143" s="88"/>
      <c r="K25143" s="88"/>
    </row>
    <row r="25144" spans="2:11" ht="12" hidden="1" customHeight="1" x14ac:dyDescent="0.2">
      <c r="B25144" s="88"/>
      <c r="C25144" s="88"/>
      <c r="D25144" s="88"/>
      <c r="E25144" s="88"/>
      <c r="F25144" s="88"/>
      <c r="G25144" s="88"/>
      <c r="H25144" s="88"/>
      <c r="I25144" s="88"/>
      <c r="J25144" s="88"/>
      <c r="K25144" s="88"/>
    </row>
    <row r="25145" spans="2:11" ht="12" hidden="1" customHeight="1" x14ac:dyDescent="0.2">
      <c r="B25145" s="88"/>
      <c r="C25145" s="88"/>
      <c r="D25145" s="88"/>
      <c r="E25145" s="88"/>
      <c r="F25145" s="88"/>
      <c r="G25145" s="88"/>
      <c r="H25145" s="88"/>
      <c r="I25145" s="88"/>
      <c r="J25145" s="88"/>
      <c r="K25145" s="88"/>
    </row>
    <row r="25146" spans="2:11" ht="12" hidden="1" customHeight="1" x14ac:dyDescent="0.2">
      <c r="B25146" s="88"/>
      <c r="C25146" s="88"/>
      <c r="D25146" s="88"/>
      <c r="E25146" s="88"/>
      <c r="F25146" s="88"/>
      <c r="G25146" s="88"/>
      <c r="H25146" s="88"/>
      <c r="I25146" s="88"/>
      <c r="J25146" s="88"/>
      <c r="K25146" s="88"/>
    </row>
    <row r="25147" spans="2:11" ht="12" hidden="1" customHeight="1" x14ac:dyDescent="0.2">
      <c r="B25147" s="88"/>
      <c r="C25147" s="88"/>
      <c r="D25147" s="88"/>
      <c r="E25147" s="88"/>
      <c r="F25147" s="88"/>
      <c r="G25147" s="88"/>
      <c r="H25147" s="88"/>
      <c r="I25147" s="88"/>
      <c r="J25147" s="88"/>
      <c r="K25147" s="88"/>
    </row>
    <row r="25148" spans="2:11" ht="12" hidden="1" customHeight="1" x14ac:dyDescent="0.2">
      <c r="B25148" s="88"/>
      <c r="C25148" s="88"/>
      <c r="D25148" s="88"/>
      <c r="E25148" s="88"/>
      <c r="F25148" s="88"/>
      <c r="G25148" s="88"/>
      <c r="H25148" s="88"/>
      <c r="I25148" s="88"/>
      <c r="J25148" s="88"/>
      <c r="K25148" s="88"/>
    </row>
    <row r="25149" spans="2:11" ht="12" hidden="1" customHeight="1" x14ac:dyDescent="0.2">
      <c r="B25149" s="88"/>
      <c r="C25149" s="88"/>
      <c r="D25149" s="88"/>
      <c r="E25149" s="88"/>
      <c r="F25149" s="88"/>
      <c r="G25149" s="88"/>
      <c r="H25149" s="88"/>
      <c r="I25149" s="88"/>
      <c r="J25149" s="88"/>
      <c r="K25149" s="88"/>
    </row>
    <row r="25150" spans="2:11" ht="12" hidden="1" customHeight="1" x14ac:dyDescent="0.2">
      <c r="B25150" s="88"/>
      <c r="C25150" s="88"/>
      <c r="D25150" s="88"/>
      <c r="E25150" s="88"/>
      <c r="F25150" s="88"/>
      <c r="G25150" s="88"/>
      <c r="H25150" s="88"/>
      <c r="I25150" s="88"/>
      <c r="J25150" s="88"/>
      <c r="K25150" s="88"/>
    </row>
    <row r="25151" spans="2:11" ht="12" hidden="1" customHeight="1" x14ac:dyDescent="0.2">
      <c r="B25151" s="88"/>
      <c r="C25151" s="88"/>
      <c r="D25151" s="88"/>
      <c r="E25151" s="88"/>
      <c r="F25151" s="88"/>
      <c r="G25151" s="88"/>
      <c r="H25151" s="88"/>
      <c r="I25151" s="88"/>
      <c r="J25151" s="88"/>
      <c r="K25151" s="88"/>
    </row>
    <row r="25152" spans="2:11" ht="12" hidden="1" customHeight="1" x14ac:dyDescent="0.2">
      <c r="B25152" s="88"/>
      <c r="C25152" s="88"/>
      <c r="D25152" s="88"/>
      <c r="E25152" s="88"/>
      <c r="F25152" s="88"/>
      <c r="G25152" s="88"/>
      <c r="H25152" s="88"/>
      <c r="I25152" s="88"/>
      <c r="J25152" s="88"/>
      <c r="K25152" s="88"/>
    </row>
    <row r="25153" spans="2:11" ht="12" hidden="1" customHeight="1" x14ac:dyDescent="0.2">
      <c r="B25153" s="88"/>
      <c r="C25153" s="88"/>
      <c r="D25153" s="88"/>
      <c r="E25153" s="88"/>
      <c r="F25153" s="88"/>
      <c r="G25153" s="88"/>
      <c r="H25153" s="88"/>
      <c r="I25153" s="88"/>
      <c r="J25153" s="88"/>
      <c r="K25153" s="88"/>
    </row>
    <row r="25154" spans="2:11" ht="12" hidden="1" customHeight="1" x14ac:dyDescent="0.2">
      <c r="B25154" s="88"/>
      <c r="C25154" s="88"/>
      <c r="D25154" s="88"/>
      <c r="E25154" s="88"/>
      <c r="F25154" s="88"/>
      <c r="G25154" s="88"/>
      <c r="H25154" s="88"/>
      <c r="I25154" s="88"/>
      <c r="J25154" s="88"/>
      <c r="K25154" s="88"/>
    </row>
    <row r="25155" spans="2:11" ht="12" hidden="1" customHeight="1" x14ac:dyDescent="0.2">
      <c r="B25155" s="88"/>
      <c r="C25155" s="88"/>
      <c r="D25155" s="88"/>
      <c r="E25155" s="88"/>
      <c r="F25155" s="88"/>
      <c r="G25155" s="88"/>
      <c r="H25155" s="88"/>
      <c r="I25155" s="88"/>
      <c r="J25155" s="88"/>
      <c r="K25155" s="88"/>
    </row>
    <row r="25156" spans="2:11" ht="12" hidden="1" customHeight="1" x14ac:dyDescent="0.2">
      <c r="B25156" s="88"/>
      <c r="C25156" s="88"/>
      <c r="D25156" s="88"/>
      <c r="E25156" s="88"/>
      <c r="F25156" s="88"/>
      <c r="G25156" s="88"/>
      <c r="H25156" s="88"/>
      <c r="I25156" s="88"/>
      <c r="J25156" s="88"/>
      <c r="K25156" s="88"/>
    </row>
    <row r="25157" spans="2:11" ht="12" hidden="1" customHeight="1" x14ac:dyDescent="0.2">
      <c r="B25157" s="88"/>
      <c r="C25157" s="88"/>
      <c r="D25157" s="88"/>
      <c r="E25157" s="88"/>
      <c r="F25157" s="88"/>
      <c r="G25157" s="88"/>
      <c r="H25157" s="88"/>
      <c r="I25157" s="88"/>
      <c r="J25157" s="88"/>
      <c r="K25157" s="88"/>
    </row>
    <row r="25158" spans="2:11" ht="12" hidden="1" customHeight="1" x14ac:dyDescent="0.2">
      <c r="B25158" s="88"/>
      <c r="C25158" s="88"/>
      <c r="D25158" s="88"/>
      <c r="E25158" s="88"/>
      <c r="F25158" s="88"/>
      <c r="G25158" s="88"/>
      <c r="H25158" s="88"/>
      <c r="I25158" s="88"/>
      <c r="J25158" s="88"/>
      <c r="K25158" s="88"/>
    </row>
    <row r="25159" spans="2:11" ht="12" hidden="1" customHeight="1" x14ac:dyDescent="0.2">
      <c r="B25159" s="88"/>
      <c r="C25159" s="88"/>
      <c r="D25159" s="88"/>
      <c r="E25159" s="88"/>
      <c r="F25159" s="88"/>
      <c r="G25159" s="88"/>
      <c r="H25159" s="88"/>
      <c r="I25159" s="88"/>
      <c r="J25159" s="88"/>
      <c r="K25159" s="88"/>
    </row>
    <row r="25160" spans="2:11" ht="12" hidden="1" customHeight="1" x14ac:dyDescent="0.2">
      <c r="B25160" s="88"/>
      <c r="C25160" s="88"/>
      <c r="D25160" s="88"/>
      <c r="E25160" s="88"/>
      <c r="F25160" s="88"/>
      <c r="G25160" s="88"/>
      <c r="H25160" s="88"/>
      <c r="I25160" s="88"/>
      <c r="J25160" s="88"/>
      <c r="K25160" s="88"/>
    </row>
    <row r="25161" spans="2:11" ht="12" hidden="1" customHeight="1" x14ac:dyDescent="0.2">
      <c r="B25161" s="88"/>
      <c r="C25161" s="88"/>
      <c r="D25161" s="88"/>
      <c r="E25161" s="88"/>
      <c r="F25161" s="88"/>
      <c r="G25161" s="88"/>
      <c r="H25161" s="88"/>
      <c r="I25161" s="88"/>
      <c r="J25161" s="88"/>
      <c r="K25161" s="88"/>
    </row>
    <row r="25162" spans="2:11" ht="12" hidden="1" customHeight="1" x14ac:dyDescent="0.2">
      <c r="B25162" s="88"/>
      <c r="C25162" s="88"/>
      <c r="D25162" s="88"/>
      <c r="E25162" s="88"/>
      <c r="F25162" s="88"/>
      <c r="G25162" s="88"/>
      <c r="H25162" s="88"/>
      <c r="I25162" s="88"/>
      <c r="J25162" s="88"/>
      <c r="K25162" s="88"/>
    </row>
    <row r="25163" spans="2:11" ht="12" hidden="1" customHeight="1" x14ac:dyDescent="0.2">
      <c r="B25163" s="88"/>
      <c r="C25163" s="88"/>
      <c r="D25163" s="88"/>
      <c r="E25163" s="88"/>
      <c r="F25163" s="88"/>
      <c r="G25163" s="88"/>
      <c r="H25163" s="88"/>
      <c r="I25163" s="88"/>
      <c r="J25163" s="88"/>
      <c r="K25163" s="88"/>
    </row>
    <row r="25164" spans="2:11" ht="12" hidden="1" customHeight="1" x14ac:dyDescent="0.2">
      <c r="B25164" s="88"/>
      <c r="C25164" s="88"/>
      <c r="D25164" s="88"/>
      <c r="E25164" s="88"/>
      <c r="F25164" s="88"/>
      <c r="G25164" s="88"/>
      <c r="H25164" s="88"/>
      <c r="I25164" s="88"/>
      <c r="J25164" s="88"/>
      <c r="K25164" s="88"/>
    </row>
    <row r="25165" spans="2:11" ht="12" hidden="1" customHeight="1" x14ac:dyDescent="0.2">
      <c r="B25165" s="88"/>
      <c r="C25165" s="88"/>
      <c r="D25165" s="88"/>
      <c r="E25165" s="88"/>
      <c r="F25165" s="88"/>
      <c r="G25165" s="88"/>
      <c r="H25165" s="88"/>
      <c r="I25165" s="88"/>
      <c r="J25165" s="88"/>
      <c r="K25165" s="88"/>
    </row>
    <row r="25166" spans="2:11" ht="12" hidden="1" customHeight="1" x14ac:dyDescent="0.2">
      <c r="B25166" s="88"/>
      <c r="C25166" s="88"/>
      <c r="D25166" s="88"/>
      <c r="E25166" s="88"/>
      <c r="F25166" s="88"/>
      <c r="G25166" s="88"/>
      <c r="H25166" s="88"/>
      <c r="I25166" s="88"/>
      <c r="J25166" s="88"/>
      <c r="K25166" s="88"/>
    </row>
    <row r="25167" spans="2:11" ht="12" hidden="1" customHeight="1" x14ac:dyDescent="0.2">
      <c r="B25167" s="88"/>
      <c r="C25167" s="88"/>
      <c r="D25167" s="88"/>
      <c r="E25167" s="88"/>
      <c r="F25167" s="88"/>
      <c r="G25167" s="88"/>
      <c r="H25167" s="88"/>
      <c r="I25167" s="88"/>
      <c r="J25167" s="88"/>
      <c r="K25167" s="88"/>
    </row>
    <row r="25168" spans="2:11" ht="12" hidden="1" customHeight="1" x14ac:dyDescent="0.2">
      <c r="B25168" s="88"/>
      <c r="C25168" s="88"/>
      <c r="D25168" s="88"/>
      <c r="E25168" s="88"/>
      <c r="F25168" s="88"/>
      <c r="G25168" s="88"/>
      <c r="H25168" s="88"/>
      <c r="I25168" s="88"/>
      <c r="J25168" s="88"/>
      <c r="K25168" s="88"/>
    </row>
    <row r="25169" spans="2:11" ht="12" hidden="1" customHeight="1" x14ac:dyDescent="0.2">
      <c r="B25169" s="88"/>
      <c r="C25169" s="88"/>
      <c r="D25169" s="88"/>
      <c r="E25169" s="88"/>
      <c r="F25169" s="88"/>
      <c r="G25169" s="88"/>
      <c r="H25169" s="88"/>
      <c r="I25169" s="88"/>
      <c r="J25169" s="88"/>
      <c r="K25169" s="88"/>
    </row>
    <row r="25170" spans="2:11" ht="12" hidden="1" customHeight="1" x14ac:dyDescent="0.2">
      <c r="B25170" s="88"/>
      <c r="C25170" s="88"/>
      <c r="D25170" s="88"/>
      <c r="E25170" s="88"/>
      <c r="F25170" s="88"/>
      <c r="G25170" s="88"/>
      <c r="H25170" s="88"/>
      <c r="I25170" s="88"/>
      <c r="J25170" s="88"/>
      <c r="K25170" s="88"/>
    </row>
    <row r="25171" spans="2:11" ht="12" hidden="1" customHeight="1" x14ac:dyDescent="0.2">
      <c r="B25171" s="88"/>
      <c r="C25171" s="88"/>
      <c r="D25171" s="88"/>
      <c r="E25171" s="88"/>
      <c r="F25171" s="88"/>
      <c r="G25171" s="88"/>
      <c r="H25171" s="88"/>
      <c r="I25171" s="88"/>
      <c r="J25171" s="88"/>
      <c r="K25171" s="88"/>
    </row>
    <row r="25172" spans="2:11" ht="12" hidden="1" customHeight="1" x14ac:dyDescent="0.2">
      <c r="B25172" s="88"/>
      <c r="C25172" s="88"/>
      <c r="D25172" s="88"/>
      <c r="E25172" s="88"/>
      <c r="F25172" s="88"/>
      <c r="G25172" s="88"/>
      <c r="H25172" s="88"/>
      <c r="I25172" s="88"/>
      <c r="J25172" s="88"/>
      <c r="K25172" s="88"/>
    </row>
    <row r="25173" spans="2:11" ht="12" hidden="1" customHeight="1" x14ac:dyDescent="0.2">
      <c r="B25173" s="88"/>
      <c r="C25173" s="88"/>
      <c r="D25173" s="88"/>
      <c r="E25173" s="88"/>
      <c r="F25173" s="88"/>
      <c r="G25173" s="88"/>
      <c r="H25173" s="88"/>
      <c r="I25173" s="88"/>
      <c r="J25173" s="88"/>
      <c r="K25173" s="88"/>
    </row>
    <row r="25174" spans="2:11" ht="12" hidden="1" customHeight="1" x14ac:dyDescent="0.2">
      <c r="B25174" s="88"/>
      <c r="C25174" s="88"/>
      <c r="D25174" s="88"/>
      <c r="E25174" s="88"/>
      <c r="F25174" s="88"/>
      <c r="G25174" s="88"/>
      <c r="H25174" s="88"/>
      <c r="I25174" s="88"/>
      <c r="J25174" s="88"/>
      <c r="K25174" s="88"/>
    </row>
    <row r="25175" spans="2:11" ht="12" hidden="1" customHeight="1" x14ac:dyDescent="0.2">
      <c r="B25175" s="88"/>
      <c r="C25175" s="88"/>
      <c r="D25175" s="88"/>
      <c r="E25175" s="88"/>
      <c r="F25175" s="88"/>
      <c r="G25175" s="88"/>
      <c r="H25175" s="88"/>
      <c r="I25175" s="88"/>
      <c r="J25175" s="88"/>
      <c r="K25175" s="88"/>
    </row>
    <row r="25176" spans="2:11" ht="12" hidden="1" customHeight="1" x14ac:dyDescent="0.2">
      <c r="B25176" s="88"/>
      <c r="C25176" s="88"/>
      <c r="D25176" s="88"/>
      <c r="E25176" s="88"/>
      <c r="F25176" s="88"/>
      <c r="G25176" s="88"/>
      <c r="H25176" s="88"/>
      <c r="I25176" s="88"/>
      <c r="J25176" s="88"/>
      <c r="K25176" s="88"/>
    </row>
    <row r="25177" spans="2:11" ht="12" hidden="1" customHeight="1" x14ac:dyDescent="0.2">
      <c r="B25177" s="88"/>
      <c r="C25177" s="88"/>
      <c r="D25177" s="88"/>
      <c r="E25177" s="88"/>
      <c r="F25177" s="88"/>
      <c r="G25177" s="88"/>
      <c r="H25177" s="88"/>
      <c r="I25177" s="88"/>
      <c r="J25177" s="88"/>
      <c r="K25177" s="88"/>
    </row>
    <row r="25178" spans="2:11" ht="12" hidden="1" customHeight="1" x14ac:dyDescent="0.2">
      <c r="B25178" s="88"/>
      <c r="C25178" s="88"/>
      <c r="D25178" s="88"/>
      <c r="E25178" s="88"/>
      <c r="F25178" s="88"/>
      <c r="G25178" s="88"/>
      <c r="H25178" s="88"/>
      <c r="I25178" s="88"/>
      <c r="J25178" s="88"/>
      <c r="K25178" s="88"/>
    </row>
    <row r="25179" spans="2:11" ht="12" hidden="1" customHeight="1" x14ac:dyDescent="0.2">
      <c r="B25179" s="88"/>
      <c r="C25179" s="88"/>
      <c r="D25179" s="88"/>
      <c r="E25179" s="88"/>
      <c r="F25179" s="88"/>
      <c r="G25179" s="88"/>
      <c r="H25179" s="88"/>
      <c r="I25179" s="88"/>
      <c r="J25179" s="88"/>
      <c r="K25179" s="88"/>
    </row>
    <row r="25180" spans="2:11" ht="12" hidden="1" customHeight="1" x14ac:dyDescent="0.2">
      <c r="B25180" s="88"/>
      <c r="C25180" s="88"/>
      <c r="D25180" s="88"/>
      <c r="E25180" s="88"/>
      <c r="F25180" s="88"/>
      <c r="G25180" s="88"/>
      <c r="H25180" s="88"/>
      <c r="I25180" s="88"/>
      <c r="J25180" s="88"/>
      <c r="K25180" s="88"/>
    </row>
    <row r="25181" spans="2:11" ht="12" hidden="1" customHeight="1" x14ac:dyDescent="0.2">
      <c r="B25181" s="88"/>
      <c r="C25181" s="88"/>
      <c r="D25181" s="88"/>
      <c r="E25181" s="88"/>
      <c r="F25181" s="88"/>
      <c r="G25181" s="88"/>
      <c r="H25181" s="88"/>
      <c r="I25181" s="88"/>
      <c r="J25181" s="88"/>
      <c r="K25181" s="88"/>
    </row>
    <row r="25182" spans="2:11" ht="12" hidden="1" customHeight="1" x14ac:dyDescent="0.2">
      <c r="B25182" s="88"/>
      <c r="C25182" s="88"/>
      <c r="D25182" s="88"/>
      <c r="E25182" s="88"/>
      <c r="F25182" s="88"/>
      <c r="G25182" s="88"/>
      <c r="H25182" s="88"/>
      <c r="I25182" s="88"/>
      <c r="J25182" s="88"/>
      <c r="K25182" s="88"/>
    </row>
    <row r="25183" spans="2:11" ht="12" hidden="1" customHeight="1" x14ac:dyDescent="0.2">
      <c r="B25183" s="88"/>
      <c r="C25183" s="88"/>
      <c r="D25183" s="88"/>
      <c r="E25183" s="88"/>
      <c r="F25183" s="88"/>
      <c r="G25183" s="88"/>
      <c r="H25183" s="88"/>
      <c r="I25183" s="88"/>
      <c r="J25183" s="88"/>
      <c r="K25183" s="88"/>
    </row>
    <row r="25184" spans="2:11" ht="12" hidden="1" customHeight="1" x14ac:dyDescent="0.2">
      <c r="B25184" s="88"/>
      <c r="C25184" s="88"/>
      <c r="D25184" s="88"/>
      <c r="E25184" s="88"/>
      <c r="F25184" s="88"/>
      <c r="G25184" s="88"/>
      <c r="H25184" s="88"/>
      <c r="I25184" s="88"/>
      <c r="J25184" s="88"/>
      <c r="K25184" s="88"/>
    </row>
    <row r="25185" spans="2:11" ht="12" hidden="1" customHeight="1" x14ac:dyDescent="0.2">
      <c r="B25185" s="88"/>
      <c r="C25185" s="88"/>
      <c r="D25185" s="88"/>
      <c r="E25185" s="88"/>
      <c r="F25185" s="88"/>
      <c r="G25185" s="88"/>
      <c r="H25185" s="88"/>
      <c r="I25185" s="88"/>
      <c r="J25185" s="88"/>
      <c r="K25185" s="88"/>
    </row>
    <row r="25186" spans="2:11" ht="12" hidden="1" customHeight="1" x14ac:dyDescent="0.2">
      <c r="B25186" s="88"/>
      <c r="C25186" s="88"/>
      <c r="D25186" s="88"/>
      <c r="E25186" s="88"/>
      <c r="F25186" s="88"/>
      <c r="G25186" s="88"/>
      <c r="H25186" s="88"/>
      <c r="I25186" s="88"/>
      <c r="J25186" s="88"/>
      <c r="K25186" s="88"/>
    </row>
    <row r="25187" spans="2:11" ht="12" hidden="1" customHeight="1" x14ac:dyDescent="0.2">
      <c r="B25187" s="88"/>
      <c r="C25187" s="88"/>
      <c r="D25187" s="88"/>
      <c r="E25187" s="88"/>
      <c r="F25187" s="88"/>
      <c r="G25187" s="88"/>
      <c r="H25187" s="88"/>
      <c r="I25187" s="88"/>
      <c r="J25187" s="88"/>
      <c r="K25187" s="88"/>
    </row>
    <row r="25188" spans="2:11" ht="12" hidden="1" customHeight="1" x14ac:dyDescent="0.2">
      <c r="B25188" s="88"/>
      <c r="C25188" s="88"/>
      <c r="D25188" s="88"/>
      <c r="E25188" s="88"/>
      <c r="F25188" s="88"/>
      <c r="G25188" s="88"/>
      <c r="H25188" s="88"/>
      <c r="I25188" s="88"/>
      <c r="J25188" s="88"/>
      <c r="K25188" s="88"/>
    </row>
    <row r="25189" spans="2:11" ht="12" hidden="1" customHeight="1" x14ac:dyDescent="0.2">
      <c r="B25189" s="88"/>
      <c r="C25189" s="88"/>
      <c r="D25189" s="88"/>
      <c r="E25189" s="88"/>
      <c r="F25189" s="88"/>
      <c r="G25189" s="88"/>
      <c r="H25189" s="88"/>
      <c r="I25189" s="88"/>
      <c r="J25189" s="88"/>
      <c r="K25189" s="88"/>
    </row>
    <row r="25190" spans="2:11" ht="12" hidden="1" customHeight="1" x14ac:dyDescent="0.2">
      <c r="B25190" s="88"/>
      <c r="C25190" s="88"/>
      <c r="D25190" s="88"/>
      <c r="E25190" s="88"/>
      <c r="F25190" s="88"/>
      <c r="G25190" s="88"/>
      <c r="H25190" s="88"/>
      <c r="I25190" s="88"/>
      <c r="J25190" s="88"/>
      <c r="K25190" s="88"/>
    </row>
    <row r="25191" spans="2:11" ht="12" hidden="1" customHeight="1" x14ac:dyDescent="0.2">
      <c r="B25191" s="88"/>
      <c r="C25191" s="88"/>
      <c r="D25191" s="88"/>
      <c r="E25191" s="88"/>
      <c r="F25191" s="88"/>
      <c r="G25191" s="88"/>
      <c r="H25191" s="88"/>
      <c r="I25191" s="88"/>
      <c r="J25191" s="88"/>
      <c r="K25191" s="88"/>
    </row>
    <row r="25192" spans="2:11" ht="12" hidden="1" customHeight="1" x14ac:dyDescent="0.2">
      <c r="B25192" s="88"/>
      <c r="C25192" s="88"/>
      <c r="D25192" s="88"/>
      <c r="E25192" s="88"/>
      <c r="F25192" s="88"/>
      <c r="G25192" s="88"/>
      <c r="H25192" s="88"/>
      <c r="I25192" s="88"/>
      <c r="J25192" s="88"/>
      <c r="K25192" s="88"/>
    </row>
    <row r="25193" spans="2:11" ht="12" hidden="1" customHeight="1" x14ac:dyDescent="0.2">
      <c r="B25193" s="88"/>
      <c r="C25193" s="88"/>
      <c r="D25193" s="88"/>
      <c r="E25193" s="88"/>
      <c r="F25193" s="88"/>
      <c r="G25193" s="88"/>
      <c r="H25193" s="88"/>
      <c r="I25193" s="88"/>
      <c r="J25193" s="88"/>
      <c r="K25193" s="88"/>
    </row>
    <row r="25194" spans="2:11" ht="12" hidden="1" customHeight="1" x14ac:dyDescent="0.2">
      <c r="B25194" s="88"/>
      <c r="C25194" s="88"/>
      <c r="D25194" s="88"/>
      <c r="E25194" s="88"/>
      <c r="F25194" s="88"/>
      <c r="G25194" s="88"/>
      <c r="H25194" s="88"/>
      <c r="I25194" s="88"/>
      <c r="J25194" s="88"/>
      <c r="K25194" s="88"/>
    </row>
    <row r="25195" spans="2:11" ht="12" hidden="1" customHeight="1" x14ac:dyDescent="0.2">
      <c r="B25195" s="88"/>
      <c r="C25195" s="88"/>
      <c r="D25195" s="88"/>
      <c r="E25195" s="88"/>
      <c r="F25195" s="88"/>
      <c r="G25195" s="88"/>
      <c r="H25195" s="88"/>
      <c r="I25195" s="88"/>
      <c r="J25195" s="88"/>
      <c r="K25195" s="88"/>
    </row>
    <row r="25196" spans="2:11" ht="12" hidden="1" customHeight="1" x14ac:dyDescent="0.2">
      <c r="B25196" s="88"/>
      <c r="C25196" s="88"/>
      <c r="D25196" s="88"/>
      <c r="E25196" s="88"/>
      <c r="F25196" s="88"/>
      <c r="G25196" s="88"/>
      <c r="H25196" s="88"/>
      <c r="I25196" s="88"/>
      <c r="J25196" s="88"/>
      <c r="K25196" s="88"/>
    </row>
    <row r="25197" spans="2:11" ht="12" hidden="1" customHeight="1" x14ac:dyDescent="0.2">
      <c r="B25197" s="88"/>
      <c r="C25197" s="88"/>
      <c r="D25197" s="88"/>
      <c r="E25197" s="88"/>
      <c r="F25197" s="88"/>
      <c r="G25197" s="88"/>
      <c r="H25197" s="88"/>
      <c r="I25197" s="88"/>
      <c r="J25197" s="88"/>
      <c r="K25197" s="88"/>
    </row>
    <row r="25198" spans="2:11" ht="12" hidden="1" customHeight="1" x14ac:dyDescent="0.2">
      <c r="B25198" s="88"/>
      <c r="C25198" s="88"/>
      <c r="D25198" s="88"/>
      <c r="E25198" s="88"/>
      <c r="F25198" s="88"/>
      <c r="G25198" s="88"/>
      <c r="H25198" s="88"/>
      <c r="I25198" s="88"/>
      <c r="J25198" s="88"/>
      <c r="K25198" s="88"/>
    </row>
    <row r="25199" spans="2:11" ht="12" hidden="1" customHeight="1" x14ac:dyDescent="0.2">
      <c r="B25199" s="88"/>
      <c r="C25199" s="88"/>
      <c r="D25199" s="88"/>
      <c r="E25199" s="88"/>
      <c r="F25199" s="88"/>
      <c r="G25199" s="88"/>
      <c r="H25199" s="88"/>
      <c r="I25199" s="88"/>
      <c r="J25199" s="88"/>
      <c r="K25199" s="88"/>
    </row>
    <row r="25200" spans="2:11" ht="12" hidden="1" customHeight="1" x14ac:dyDescent="0.2">
      <c r="B25200" s="88"/>
      <c r="C25200" s="88"/>
      <c r="D25200" s="88"/>
      <c r="E25200" s="88"/>
      <c r="F25200" s="88"/>
      <c r="G25200" s="88"/>
      <c r="H25200" s="88"/>
      <c r="I25200" s="88"/>
      <c r="J25200" s="88"/>
      <c r="K25200" s="88"/>
    </row>
    <row r="25201" spans="2:11" ht="12" hidden="1" customHeight="1" x14ac:dyDescent="0.2">
      <c r="B25201" s="88"/>
      <c r="C25201" s="88"/>
      <c r="D25201" s="88"/>
      <c r="E25201" s="88"/>
      <c r="F25201" s="88"/>
      <c r="G25201" s="88"/>
      <c r="H25201" s="88"/>
      <c r="I25201" s="88"/>
      <c r="J25201" s="88"/>
      <c r="K25201" s="88"/>
    </row>
    <row r="25202" spans="2:11" ht="12" hidden="1" customHeight="1" x14ac:dyDescent="0.2">
      <c r="B25202" s="88"/>
      <c r="C25202" s="88"/>
      <c r="D25202" s="88"/>
      <c r="E25202" s="88"/>
      <c r="F25202" s="88"/>
      <c r="G25202" s="88"/>
      <c r="H25202" s="88"/>
      <c r="I25202" s="88"/>
      <c r="J25202" s="88"/>
      <c r="K25202" s="88"/>
    </row>
    <row r="25203" spans="2:11" ht="12" hidden="1" customHeight="1" x14ac:dyDescent="0.2">
      <c r="B25203" s="88"/>
      <c r="C25203" s="88"/>
      <c r="D25203" s="88"/>
      <c r="E25203" s="88"/>
      <c r="F25203" s="88"/>
      <c r="G25203" s="88"/>
      <c r="H25203" s="88"/>
      <c r="I25203" s="88"/>
      <c r="J25203" s="88"/>
      <c r="K25203" s="88"/>
    </row>
    <row r="25204" spans="2:11" ht="12" hidden="1" customHeight="1" x14ac:dyDescent="0.2">
      <c r="B25204" s="88"/>
      <c r="C25204" s="88"/>
      <c r="D25204" s="88"/>
      <c r="E25204" s="88"/>
      <c r="F25204" s="88"/>
      <c r="G25204" s="88"/>
      <c r="H25204" s="88"/>
      <c r="I25204" s="88"/>
      <c r="J25204" s="88"/>
      <c r="K25204" s="88"/>
    </row>
    <row r="25205" spans="2:11" ht="12" hidden="1" customHeight="1" x14ac:dyDescent="0.2">
      <c r="B25205" s="88"/>
      <c r="C25205" s="88"/>
      <c r="D25205" s="88"/>
      <c r="E25205" s="88"/>
      <c r="F25205" s="88"/>
      <c r="G25205" s="88"/>
      <c r="H25205" s="88"/>
      <c r="I25205" s="88"/>
      <c r="J25205" s="88"/>
      <c r="K25205" s="88"/>
    </row>
    <row r="25206" spans="2:11" ht="12" hidden="1" customHeight="1" x14ac:dyDescent="0.2">
      <c r="B25206" s="88"/>
      <c r="C25206" s="88"/>
      <c r="D25206" s="88"/>
      <c r="E25206" s="88"/>
      <c r="F25206" s="88"/>
      <c r="G25206" s="88"/>
      <c r="H25206" s="88"/>
      <c r="I25206" s="88"/>
      <c r="J25206" s="88"/>
      <c r="K25206" s="88"/>
    </row>
    <row r="25207" spans="2:11" ht="12" hidden="1" customHeight="1" x14ac:dyDescent="0.2">
      <c r="B25207" s="88"/>
      <c r="C25207" s="88"/>
      <c r="D25207" s="88"/>
      <c r="E25207" s="88"/>
      <c r="F25207" s="88"/>
      <c r="G25207" s="88"/>
      <c r="H25207" s="88"/>
      <c r="I25207" s="88"/>
      <c r="J25207" s="88"/>
      <c r="K25207" s="88"/>
    </row>
    <row r="25208" spans="2:11" ht="12" hidden="1" customHeight="1" x14ac:dyDescent="0.2">
      <c r="B25208" s="88"/>
      <c r="C25208" s="88"/>
      <c r="D25208" s="88"/>
      <c r="E25208" s="88"/>
      <c r="F25208" s="88"/>
      <c r="G25208" s="88"/>
      <c r="H25208" s="88"/>
      <c r="I25208" s="88"/>
      <c r="J25208" s="88"/>
      <c r="K25208" s="88"/>
    </row>
    <row r="25209" spans="2:11" ht="12" hidden="1" customHeight="1" x14ac:dyDescent="0.2">
      <c r="B25209" s="88"/>
      <c r="C25209" s="88"/>
      <c r="D25209" s="88"/>
      <c r="E25209" s="88"/>
      <c r="F25209" s="88"/>
      <c r="G25209" s="88"/>
      <c r="H25209" s="88"/>
      <c r="I25209" s="88"/>
      <c r="J25209" s="88"/>
      <c r="K25209" s="88"/>
    </row>
    <row r="25210" spans="2:11" ht="12" hidden="1" customHeight="1" x14ac:dyDescent="0.2">
      <c r="B25210" s="88"/>
      <c r="C25210" s="88"/>
      <c r="D25210" s="88"/>
      <c r="E25210" s="88"/>
      <c r="F25210" s="88"/>
      <c r="G25210" s="88"/>
      <c r="H25210" s="88"/>
      <c r="I25210" s="88"/>
      <c r="J25210" s="88"/>
      <c r="K25210" s="88"/>
    </row>
    <row r="25211" spans="2:11" ht="12" hidden="1" customHeight="1" x14ac:dyDescent="0.2">
      <c r="B25211" s="88"/>
      <c r="C25211" s="88"/>
      <c r="D25211" s="88"/>
      <c r="E25211" s="88"/>
      <c r="F25211" s="88"/>
      <c r="G25211" s="88"/>
      <c r="H25211" s="88"/>
      <c r="I25211" s="88"/>
      <c r="J25211" s="88"/>
      <c r="K25211" s="88"/>
    </row>
    <row r="25212" spans="2:11" ht="12" hidden="1" customHeight="1" x14ac:dyDescent="0.2">
      <c r="B25212" s="88"/>
      <c r="C25212" s="88"/>
      <c r="D25212" s="88"/>
      <c r="E25212" s="88"/>
      <c r="F25212" s="88"/>
      <c r="G25212" s="88"/>
      <c r="H25212" s="88"/>
      <c r="I25212" s="88"/>
      <c r="J25212" s="88"/>
      <c r="K25212" s="88"/>
    </row>
    <row r="25213" spans="2:11" ht="12" hidden="1" customHeight="1" x14ac:dyDescent="0.2">
      <c r="B25213" s="88"/>
      <c r="C25213" s="88"/>
      <c r="D25213" s="88"/>
      <c r="E25213" s="88"/>
      <c r="F25213" s="88"/>
      <c r="G25213" s="88"/>
      <c r="H25213" s="88"/>
      <c r="I25213" s="88"/>
      <c r="J25213" s="88"/>
      <c r="K25213" s="88"/>
    </row>
    <row r="25214" spans="2:11" ht="12" hidden="1" customHeight="1" x14ac:dyDescent="0.2">
      <c r="B25214" s="88"/>
      <c r="C25214" s="88"/>
      <c r="D25214" s="88"/>
      <c r="E25214" s="88"/>
      <c r="F25214" s="88"/>
      <c r="G25214" s="88"/>
      <c r="H25214" s="88"/>
      <c r="I25214" s="88"/>
      <c r="J25214" s="88"/>
      <c r="K25214" s="88"/>
    </row>
    <row r="25215" spans="2:11" ht="12" hidden="1" customHeight="1" x14ac:dyDescent="0.2">
      <c r="B25215" s="88"/>
      <c r="C25215" s="88"/>
      <c r="D25215" s="88"/>
      <c r="E25215" s="88"/>
      <c r="F25215" s="88"/>
      <c r="G25215" s="88"/>
      <c r="H25215" s="88"/>
      <c r="I25215" s="88"/>
      <c r="J25215" s="88"/>
      <c r="K25215" s="88"/>
    </row>
    <row r="25216" spans="2:11" ht="12" hidden="1" customHeight="1" x14ac:dyDescent="0.2">
      <c r="B25216" s="88"/>
      <c r="C25216" s="88"/>
      <c r="D25216" s="88"/>
      <c r="E25216" s="88"/>
      <c r="F25216" s="88"/>
      <c r="G25216" s="88"/>
      <c r="H25216" s="88"/>
      <c r="I25216" s="88"/>
      <c r="J25216" s="88"/>
      <c r="K25216" s="88"/>
    </row>
    <row r="25217" spans="2:11" ht="12" hidden="1" customHeight="1" x14ac:dyDescent="0.2">
      <c r="B25217" s="88"/>
      <c r="C25217" s="88"/>
      <c r="D25217" s="88"/>
      <c r="E25217" s="88"/>
      <c r="F25217" s="88"/>
      <c r="G25217" s="88"/>
      <c r="H25217" s="88"/>
      <c r="I25217" s="88"/>
      <c r="J25217" s="88"/>
      <c r="K25217" s="88"/>
    </row>
    <row r="25218" spans="2:11" ht="12" hidden="1" customHeight="1" x14ac:dyDescent="0.2">
      <c r="B25218" s="88"/>
      <c r="C25218" s="88"/>
      <c r="D25218" s="88"/>
      <c r="E25218" s="88"/>
      <c r="F25218" s="88"/>
      <c r="G25218" s="88"/>
      <c r="H25218" s="88"/>
      <c r="I25218" s="88"/>
      <c r="J25218" s="88"/>
      <c r="K25218" s="88"/>
    </row>
    <row r="25219" spans="2:11" ht="12" hidden="1" customHeight="1" x14ac:dyDescent="0.2">
      <c r="B25219" s="88"/>
      <c r="C25219" s="88"/>
      <c r="D25219" s="88"/>
      <c r="E25219" s="88"/>
      <c r="F25219" s="88"/>
      <c r="G25219" s="88"/>
      <c r="H25219" s="88"/>
      <c r="I25219" s="88"/>
      <c r="J25219" s="88"/>
      <c r="K25219" s="88"/>
    </row>
    <row r="25220" spans="2:11" ht="12" hidden="1" customHeight="1" x14ac:dyDescent="0.2">
      <c r="B25220" s="88"/>
      <c r="C25220" s="88"/>
      <c r="D25220" s="88"/>
      <c r="E25220" s="88"/>
      <c r="F25220" s="88"/>
      <c r="G25220" s="88"/>
      <c r="H25220" s="88"/>
      <c r="I25220" s="88"/>
      <c r="J25220" s="88"/>
      <c r="K25220" s="88"/>
    </row>
    <row r="25221" spans="2:11" ht="12" hidden="1" customHeight="1" x14ac:dyDescent="0.2">
      <c r="B25221" s="88"/>
      <c r="C25221" s="88"/>
      <c r="D25221" s="88"/>
      <c r="E25221" s="88"/>
      <c r="F25221" s="88"/>
      <c r="G25221" s="88"/>
      <c r="H25221" s="88"/>
      <c r="I25221" s="88"/>
      <c r="J25221" s="88"/>
      <c r="K25221" s="88"/>
    </row>
    <row r="25222" spans="2:11" ht="12" hidden="1" customHeight="1" x14ac:dyDescent="0.2">
      <c r="B25222" s="88"/>
      <c r="C25222" s="88"/>
      <c r="D25222" s="88"/>
      <c r="E25222" s="88"/>
      <c r="F25222" s="88"/>
      <c r="G25222" s="88"/>
      <c r="H25222" s="88"/>
      <c r="I25222" s="88"/>
      <c r="J25222" s="88"/>
      <c r="K25222" s="88"/>
    </row>
    <row r="25223" spans="2:11" ht="12" hidden="1" customHeight="1" x14ac:dyDescent="0.2">
      <c r="B25223" s="88"/>
      <c r="C25223" s="88"/>
      <c r="D25223" s="88"/>
      <c r="E25223" s="88"/>
      <c r="F25223" s="88"/>
      <c r="G25223" s="88"/>
      <c r="H25223" s="88"/>
      <c r="I25223" s="88"/>
      <c r="J25223" s="88"/>
      <c r="K25223" s="88"/>
    </row>
    <row r="25224" spans="2:11" ht="12" hidden="1" customHeight="1" x14ac:dyDescent="0.2">
      <c r="B25224" s="88"/>
      <c r="C25224" s="88"/>
      <c r="D25224" s="88"/>
      <c r="E25224" s="88"/>
      <c r="F25224" s="88"/>
      <c r="G25224" s="88"/>
      <c r="H25224" s="88"/>
      <c r="I25224" s="88"/>
      <c r="J25224" s="88"/>
      <c r="K25224" s="88"/>
    </row>
    <row r="25225" spans="2:11" ht="12" hidden="1" customHeight="1" x14ac:dyDescent="0.2">
      <c r="B25225" s="88"/>
      <c r="C25225" s="88"/>
      <c r="D25225" s="88"/>
      <c r="E25225" s="88"/>
      <c r="F25225" s="88"/>
      <c r="G25225" s="88"/>
      <c r="H25225" s="88"/>
      <c r="I25225" s="88"/>
      <c r="J25225" s="88"/>
      <c r="K25225" s="88"/>
    </row>
    <row r="25226" spans="2:11" ht="12" hidden="1" customHeight="1" x14ac:dyDescent="0.2">
      <c r="B25226" s="88"/>
      <c r="C25226" s="88"/>
      <c r="D25226" s="88"/>
      <c r="E25226" s="88"/>
      <c r="F25226" s="88"/>
      <c r="G25226" s="88"/>
      <c r="H25226" s="88"/>
      <c r="I25226" s="88"/>
      <c r="J25226" s="88"/>
      <c r="K25226" s="88"/>
    </row>
    <row r="25227" spans="2:11" ht="12" hidden="1" customHeight="1" x14ac:dyDescent="0.2">
      <c r="B25227" s="88"/>
      <c r="C25227" s="88"/>
      <c r="D25227" s="88"/>
      <c r="E25227" s="88"/>
      <c r="F25227" s="88"/>
      <c r="G25227" s="88"/>
      <c r="H25227" s="88"/>
      <c r="I25227" s="88"/>
      <c r="J25227" s="88"/>
      <c r="K25227" s="88"/>
    </row>
    <row r="25228" spans="2:11" ht="12" hidden="1" customHeight="1" x14ac:dyDescent="0.2">
      <c r="B25228" s="88"/>
      <c r="C25228" s="88"/>
      <c r="D25228" s="88"/>
      <c r="E25228" s="88"/>
      <c r="F25228" s="88"/>
      <c r="G25228" s="88"/>
      <c r="H25228" s="88"/>
      <c r="I25228" s="88"/>
      <c r="J25228" s="88"/>
      <c r="K25228" s="88"/>
    </row>
    <row r="25229" spans="2:11" ht="12" hidden="1" customHeight="1" x14ac:dyDescent="0.2">
      <c r="B25229" s="88"/>
      <c r="C25229" s="88"/>
      <c r="D25229" s="88"/>
      <c r="E25229" s="88"/>
      <c r="F25229" s="88"/>
      <c r="G25229" s="88"/>
      <c r="H25229" s="88"/>
      <c r="I25229" s="88"/>
      <c r="J25229" s="88"/>
      <c r="K25229" s="88"/>
    </row>
    <row r="25230" spans="2:11" ht="12" hidden="1" customHeight="1" x14ac:dyDescent="0.2">
      <c r="B25230" s="88"/>
      <c r="C25230" s="88"/>
      <c r="D25230" s="88"/>
      <c r="E25230" s="88"/>
      <c r="F25230" s="88"/>
      <c r="G25230" s="88"/>
      <c r="H25230" s="88"/>
      <c r="I25230" s="88"/>
      <c r="J25230" s="88"/>
      <c r="K25230" s="88"/>
    </row>
    <row r="25231" spans="2:11" ht="12" hidden="1" customHeight="1" x14ac:dyDescent="0.2">
      <c r="B25231" s="88"/>
      <c r="C25231" s="88"/>
      <c r="D25231" s="88"/>
      <c r="E25231" s="88"/>
      <c r="F25231" s="88"/>
      <c r="G25231" s="88"/>
      <c r="H25231" s="88"/>
      <c r="I25231" s="88"/>
      <c r="J25231" s="88"/>
      <c r="K25231" s="88"/>
    </row>
    <row r="25232" spans="2:11" ht="12" hidden="1" customHeight="1" x14ac:dyDescent="0.2">
      <c r="B25232" s="88"/>
      <c r="C25232" s="88"/>
      <c r="D25232" s="88"/>
      <c r="E25232" s="88"/>
      <c r="F25232" s="88"/>
      <c r="G25232" s="88"/>
      <c r="H25232" s="88"/>
      <c r="I25232" s="88"/>
      <c r="J25232" s="88"/>
      <c r="K25232" s="88"/>
    </row>
    <row r="25233" spans="2:11" ht="12" hidden="1" customHeight="1" x14ac:dyDescent="0.2">
      <c r="B25233" s="88"/>
      <c r="C25233" s="88"/>
      <c r="D25233" s="88"/>
      <c r="E25233" s="88"/>
      <c r="F25233" s="88"/>
      <c r="G25233" s="88"/>
      <c r="H25233" s="88"/>
      <c r="I25233" s="88"/>
      <c r="J25233" s="88"/>
      <c r="K25233" s="88"/>
    </row>
    <row r="25234" spans="2:11" ht="12" hidden="1" customHeight="1" x14ac:dyDescent="0.2">
      <c r="B25234" s="88"/>
      <c r="C25234" s="88"/>
      <c r="D25234" s="88"/>
      <c r="E25234" s="88"/>
      <c r="F25234" s="88"/>
      <c r="G25234" s="88"/>
      <c r="H25234" s="88"/>
      <c r="I25234" s="88"/>
      <c r="J25234" s="88"/>
      <c r="K25234" s="88"/>
    </row>
    <row r="25235" spans="2:11" ht="12" hidden="1" customHeight="1" x14ac:dyDescent="0.2">
      <c r="B25235" s="88"/>
      <c r="C25235" s="88"/>
      <c r="D25235" s="88"/>
      <c r="E25235" s="88"/>
      <c r="F25235" s="88"/>
      <c r="G25235" s="88"/>
      <c r="H25235" s="88"/>
      <c r="I25235" s="88"/>
      <c r="J25235" s="88"/>
      <c r="K25235" s="88"/>
    </row>
    <row r="25236" spans="2:11" ht="12" hidden="1" customHeight="1" x14ac:dyDescent="0.2">
      <c r="B25236" s="88"/>
      <c r="C25236" s="88"/>
      <c r="D25236" s="88"/>
      <c r="E25236" s="88"/>
      <c r="F25236" s="88"/>
      <c r="G25236" s="88"/>
      <c r="H25236" s="88"/>
      <c r="I25236" s="88"/>
      <c r="J25236" s="88"/>
      <c r="K25236" s="88"/>
    </row>
    <row r="25237" spans="2:11" ht="12" hidden="1" customHeight="1" x14ac:dyDescent="0.2">
      <c r="B25237" s="88"/>
      <c r="C25237" s="88"/>
      <c r="D25237" s="88"/>
      <c r="E25237" s="88"/>
      <c r="F25237" s="88"/>
      <c r="G25237" s="88"/>
      <c r="H25237" s="88"/>
      <c r="I25237" s="88"/>
      <c r="J25237" s="88"/>
      <c r="K25237" s="88"/>
    </row>
    <row r="25238" spans="2:11" ht="12" hidden="1" customHeight="1" x14ac:dyDescent="0.2">
      <c r="B25238" s="88"/>
      <c r="C25238" s="88"/>
      <c r="D25238" s="88"/>
      <c r="E25238" s="88"/>
      <c r="F25238" s="88"/>
      <c r="G25238" s="88"/>
      <c r="H25238" s="88"/>
      <c r="I25238" s="88"/>
      <c r="J25238" s="88"/>
      <c r="K25238" s="88"/>
    </row>
    <row r="25239" spans="2:11" ht="12" hidden="1" customHeight="1" x14ac:dyDescent="0.2">
      <c r="B25239" s="88"/>
      <c r="C25239" s="88"/>
      <c r="D25239" s="88"/>
      <c r="E25239" s="88"/>
      <c r="F25239" s="88"/>
      <c r="G25239" s="88"/>
      <c r="H25239" s="88"/>
      <c r="I25239" s="88"/>
      <c r="J25239" s="88"/>
      <c r="K25239" s="88"/>
    </row>
    <row r="25240" spans="2:11" ht="12" hidden="1" customHeight="1" x14ac:dyDescent="0.2">
      <c r="B25240" s="88"/>
      <c r="C25240" s="88"/>
      <c r="D25240" s="88"/>
      <c r="E25240" s="88"/>
      <c r="F25240" s="88"/>
      <c r="G25240" s="88"/>
      <c r="H25240" s="88"/>
      <c r="I25240" s="88"/>
      <c r="J25240" s="88"/>
      <c r="K25240" s="88"/>
    </row>
    <row r="25241" spans="2:11" ht="12" hidden="1" customHeight="1" x14ac:dyDescent="0.2">
      <c r="B25241" s="88"/>
      <c r="C25241" s="88"/>
      <c r="D25241" s="88"/>
      <c r="E25241" s="88"/>
      <c r="F25241" s="88"/>
      <c r="G25241" s="88"/>
      <c r="H25241" s="88"/>
      <c r="I25241" s="88"/>
      <c r="J25241" s="88"/>
      <c r="K25241" s="88"/>
    </row>
    <row r="25242" spans="2:11" ht="12" hidden="1" customHeight="1" x14ac:dyDescent="0.2">
      <c r="B25242" s="88"/>
      <c r="C25242" s="88"/>
      <c r="D25242" s="88"/>
      <c r="E25242" s="88"/>
      <c r="F25242" s="88"/>
      <c r="G25242" s="88"/>
      <c r="H25242" s="88"/>
      <c r="I25242" s="88"/>
      <c r="J25242" s="88"/>
      <c r="K25242" s="88"/>
    </row>
    <row r="25243" spans="2:11" ht="12" hidden="1" customHeight="1" x14ac:dyDescent="0.2">
      <c r="B25243" s="88"/>
      <c r="C25243" s="88"/>
      <c r="D25243" s="88"/>
      <c r="E25243" s="88"/>
      <c r="F25243" s="88"/>
      <c r="G25243" s="88"/>
      <c r="H25243" s="88"/>
      <c r="I25243" s="88"/>
      <c r="J25243" s="88"/>
      <c r="K25243" s="88"/>
    </row>
    <row r="25244" spans="2:11" ht="12" hidden="1" customHeight="1" x14ac:dyDescent="0.2">
      <c r="B25244" s="88"/>
      <c r="C25244" s="88"/>
      <c r="D25244" s="88"/>
      <c r="E25244" s="88"/>
      <c r="F25244" s="88"/>
      <c r="G25244" s="88"/>
      <c r="H25244" s="88"/>
      <c r="I25244" s="88"/>
      <c r="J25244" s="88"/>
      <c r="K25244" s="88"/>
    </row>
    <row r="25245" spans="2:11" ht="12" hidden="1" customHeight="1" x14ac:dyDescent="0.2">
      <c r="B25245" s="88"/>
      <c r="C25245" s="88"/>
      <c r="D25245" s="88"/>
      <c r="E25245" s="88"/>
      <c r="F25245" s="88"/>
      <c r="G25245" s="88"/>
      <c r="H25245" s="88"/>
      <c r="I25245" s="88"/>
      <c r="J25245" s="88"/>
      <c r="K25245" s="88"/>
    </row>
    <row r="25246" spans="2:11" ht="12" hidden="1" customHeight="1" x14ac:dyDescent="0.2">
      <c r="B25246" s="88"/>
      <c r="C25246" s="88"/>
      <c r="D25246" s="88"/>
      <c r="E25246" s="88"/>
      <c r="F25246" s="88"/>
      <c r="G25246" s="88"/>
      <c r="H25246" s="88"/>
      <c r="I25246" s="88"/>
      <c r="J25246" s="88"/>
      <c r="K25246" s="88"/>
    </row>
    <row r="25247" spans="2:11" ht="12" hidden="1" customHeight="1" x14ac:dyDescent="0.2">
      <c r="B25247" s="88"/>
      <c r="C25247" s="88"/>
      <c r="D25247" s="88"/>
      <c r="E25247" s="88"/>
      <c r="F25247" s="88"/>
      <c r="G25247" s="88"/>
      <c r="H25247" s="88"/>
      <c r="I25247" s="88"/>
      <c r="J25247" s="88"/>
      <c r="K25247" s="88"/>
    </row>
    <row r="25248" spans="2:11" ht="12" hidden="1" customHeight="1" x14ac:dyDescent="0.2">
      <c r="B25248" s="88"/>
      <c r="C25248" s="88"/>
      <c r="D25248" s="88"/>
      <c r="E25248" s="88"/>
      <c r="F25248" s="88"/>
      <c r="G25248" s="88"/>
      <c r="H25248" s="88"/>
      <c r="I25248" s="88"/>
      <c r="J25248" s="88"/>
      <c r="K25248" s="88"/>
    </row>
    <row r="25249" spans="2:11" ht="12" hidden="1" customHeight="1" x14ac:dyDescent="0.2">
      <c r="B25249" s="88"/>
      <c r="C25249" s="88"/>
      <c r="D25249" s="88"/>
      <c r="E25249" s="88"/>
      <c r="F25249" s="88"/>
      <c r="G25249" s="88"/>
      <c r="H25249" s="88"/>
      <c r="I25249" s="88"/>
      <c r="J25249" s="88"/>
      <c r="K25249" s="88"/>
    </row>
    <row r="25250" spans="2:11" ht="12" hidden="1" customHeight="1" x14ac:dyDescent="0.2">
      <c r="B25250" s="88"/>
      <c r="C25250" s="88"/>
      <c r="D25250" s="88"/>
      <c r="E25250" s="88"/>
      <c r="F25250" s="88"/>
      <c r="G25250" s="88"/>
      <c r="H25250" s="88"/>
      <c r="I25250" s="88"/>
      <c r="J25250" s="88"/>
      <c r="K25250" s="88"/>
    </row>
    <row r="25251" spans="2:11" ht="12" hidden="1" customHeight="1" x14ac:dyDescent="0.2">
      <c r="B25251" s="88"/>
      <c r="C25251" s="88"/>
      <c r="D25251" s="88"/>
      <c r="E25251" s="88"/>
      <c r="F25251" s="88"/>
      <c r="G25251" s="88"/>
      <c r="H25251" s="88"/>
      <c r="I25251" s="88"/>
      <c r="J25251" s="88"/>
      <c r="K25251" s="88"/>
    </row>
    <row r="25252" spans="2:11" ht="12" hidden="1" customHeight="1" x14ac:dyDescent="0.2">
      <c r="B25252" s="88"/>
      <c r="C25252" s="88"/>
      <c r="D25252" s="88"/>
      <c r="E25252" s="88"/>
      <c r="F25252" s="88"/>
      <c r="G25252" s="88"/>
      <c r="H25252" s="88"/>
      <c r="I25252" s="88"/>
      <c r="J25252" s="88"/>
      <c r="K25252" s="88"/>
    </row>
    <row r="25253" spans="2:11" ht="12" hidden="1" customHeight="1" x14ac:dyDescent="0.2">
      <c r="B25253" s="88"/>
      <c r="C25253" s="88"/>
      <c r="D25253" s="88"/>
      <c r="E25253" s="88"/>
      <c r="F25253" s="88"/>
      <c r="G25253" s="88"/>
      <c r="H25253" s="88"/>
      <c r="I25253" s="88"/>
      <c r="J25253" s="88"/>
      <c r="K25253" s="88"/>
    </row>
    <row r="25254" spans="2:11" ht="12" hidden="1" customHeight="1" x14ac:dyDescent="0.2">
      <c r="B25254" s="88"/>
      <c r="C25254" s="88"/>
      <c r="D25254" s="88"/>
      <c r="E25254" s="88"/>
      <c r="F25254" s="88"/>
      <c r="G25254" s="88"/>
      <c r="H25254" s="88"/>
      <c r="I25254" s="88"/>
      <c r="J25254" s="88"/>
      <c r="K25254" s="88"/>
    </row>
    <row r="25255" spans="2:11" ht="12" hidden="1" customHeight="1" x14ac:dyDescent="0.2">
      <c r="B25255" s="88"/>
      <c r="C25255" s="88"/>
      <c r="D25255" s="88"/>
      <c r="E25255" s="88"/>
      <c r="F25255" s="88"/>
      <c r="G25255" s="88"/>
      <c r="H25255" s="88"/>
      <c r="I25255" s="88"/>
      <c r="J25255" s="88"/>
      <c r="K25255" s="88"/>
    </row>
    <row r="25256" spans="2:11" ht="12" hidden="1" customHeight="1" x14ac:dyDescent="0.2">
      <c r="B25256" s="88"/>
      <c r="C25256" s="88"/>
      <c r="D25256" s="88"/>
      <c r="E25256" s="88"/>
      <c r="F25256" s="88"/>
      <c r="G25256" s="88"/>
      <c r="H25256" s="88"/>
      <c r="I25256" s="88"/>
      <c r="J25256" s="88"/>
      <c r="K25256" s="88"/>
    </row>
    <row r="25257" spans="2:11" ht="12" hidden="1" customHeight="1" x14ac:dyDescent="0.2">
      <c r="B25257" s="88"/>
      <c r="C25257" s="88"/>
      <c r="D25257" s="88"/>
      <c r="E25257" s="88"/>
      <c r="F25257" s="88"/>
      <c r="G25257" s="88"/>
      <c r="H25257" s="88"/>
      <c r="I25257" s="88"/>
      <c r="J25257" s="88"/>
      <c r="K25257" s="88"/>
    </row>
    <row r="25258" spans="2:11" ht="12" hidden="1" customHeight="1" x14ac:dyDescent="0.2">
      <c r="B25258" s="88"/>
      <c r="C25258" s="88"/>
      <c r="D25258" s="88"/>
      <c r="E25258" s="88"/>
      <c r="F25258" s="88"/>
      <c r="G25258" s="88"/>
      <c r="H25258" s="88"/>
      <c r="I25258" s="88"/>
      <c r="J25258" s="88"/>
      <c r="K25258" s="88"/>
    </row>
    <row r="25259" spans="2:11" ht="12" hidden="1" customHeight="1" x14ac:dyDescent="0.2">
      <c r="B25259" s="88"/>
      <c r="C25259" s="88"/>
      <c r="D25259" s="88"/>
      <c r="E25259" s="88"/>
      <c r="F25259" s="88"/>
      <c r="G25259" s="88"/>
      <c r="H25259" s="88"/>
      <c r="I25259" s="88"/>
      <c r="J25259" s="88"/>
      <c r="K25259" s="88"/>
    </row>
    <row r="25260" spans="2:11" ht="12" hidden="1" customHeight="1" x14ac:dyDescent="0.2">
      <c r="B25260" s="88"/>
      <c r="C25260" s="88"/>
      <c r="D25260" s="88"/>
      <c r="E25260" s="88"/>
      <c r="F25260" s="88"/>
      <c r="G25260" s="88"/>
      <c r="H25260" s="88"/>
      <c r="I25260" s="88"/>
      <c r="J25260" s="88"/>
      <c r="K25260" s="88"/>
    </row>
    <row r="25261" spans="2:11" ht="12" hidden="1" customHeight="1" x14ac:dyDescent="0.2">
      <c r="B25261" s="88"/>
      <c r="C25261" s="88"/>
      <c r="D25261" s="88"/>
      <c r="E25261" s="88"/>
      <c r="F25261" s="88"/>
      <c r="G25261" s="88"/>
      <c r="H25261" s="88"/>
      <c r="I25261" s="88"/>
      <c r="J25261" s="88"/>
      <c r="K25261" s="88"/>
    </row>
    <row r="25262" spans="2:11" ht="12" hidden="1" customHeight="1" x14ac:dyDescent="0.2">
      <c r="B25262" s="88"/>
      <c r="C25262" s="88"/>
      <c r="D25262" s="88"/>
      <c r="E25262" s="88"/>
      <c r="F25262" s="88"/>
      <c r="G25262" s="88"/>
      <c r="H25262" s="88"/>
      <c r="I25262" s="88"/>
      <c r="J25262" s="88"/>
      <c r="K25262" s="88"/>
    </row>
    <row r="25263" spans="2:11" ht="12" hidden="1" customHeight="1" x14ac:dyDescent="0.2">
      <c r="B25263" s="88"/>
      <c r="C25263" s="88"/>
      <c r="D25263" s="88"/>
      <c r="E25263" s="88"/>
      <c r="F25263" s="88"/>
      <c r="G25263" s="88"/>
      <c r="H25263" s="88"/>
      <c r="I25263" s="88"/>
      <c r="J25263" s="88"/>
      <c r="K25263" s="88"/>
    </row>
    <row r="25264" spans="2:11" ht="12" hidden="1" customHeight="1" x14ac:dyDescent="0.2">
      <c r="B25264" s="88"/>
      <c r="C25264" s="88"/>
      <c r="D25264" s="88"/>
      <c r="E25264" s="88"/>
      <c r="F25264" s="88"/>
      <c r="G25264" s="88"/>
      <c r="H25264" s="88"/>
      <c r="I25264" s="88"/>
      <c r="J25264" s="88"/>
      <c r="K25264" s="88"/>
    </row>
    <row r="25265" spans="2:11" ht="12" hidden="1" customHeight="1" x14ac:dyDescent="0.2">
      <c r="B25265" s="88"/>
      <c r="C25265" s="88"/>
      <c r="D25265" s="88"/>
      <c r="E25265" s="88"/>
      <c r="F25265" s="88"/>
      <c r="G25265" s="88"/>
      <c r="H25265" s="88"/>
      <c r="I25265" s="88"/>
      <c r="J25265" s="88"/>
      <c r="K25265" s="88"/>
    </row>
    <row r="25266" spans="2:11" ht="12" hidden="1" customHeight="1" x14ac:dyDescent="0.2">
      <c r="B25266" s="88"/>
      <c r="C25266" s="88"/>
      <c r="D25266" s="88"/>
      <c r="E25266" s="88"/>
      <c r="F25266" s="88"/>
      <c r="G25266" s="88"/>
      <c r="H25266" s="88"/>
      <c r="I25266" s="88"/>
      <c r="J25266" s="88"/>
      <c r="K25266" s="88"/>
    </row>
    <row r="25267" spans="2:11" ht="12" hidden="1" customHeight="1" x14ac:dyDescent="0.2">
      <c r="B25267" s="88"/>
      <c r="C25267" s="88"/>
      <c r="D25267" s="88"/>
      <c r="E25267" s="88"/>
      <c r="F25267" s="88"/>
      <c r="G25267" s="88"/>
      <c r="H25267" s="88"/>
      <c r="I25267" s="88"/>
      <c r="J25267" s="88"/>
      <c r="K25267" s="88"/>
    </row>
    <row r="25268" spans="2:11" ht="12" hidden="1" customHeight="1" x14ac:dyDescent="0.2">
      <c r="B25268" s="88"/>
      <c r="C25268" s="88"/>
      <c r="D25268" s="88"/>
      <c r="E25268" s="88"/>
      <c r="F25268" s="88"/>
      <c r="G25268" s="88"/>
      <c r="H25268" s="88"/>
      <c r="I25268" s="88"/>
      <c r="J25268" s="88"/>
      <c r="K25268" s="88"/>
    </row>
    <row r="25269" spans="2:11" ht="12" hidden="1" customHeight="1" x14ac:dyDescent="0.2">
      <c r="B25269" s="88"/>
      <c r="C25269" s="88"/>
      <c r="D25269" s="88"/>
      <c r="E25269" s="88"/>
      <c r="F25269" s="88"/>
      <c r="G25269" s="88"/>
      <c r="H25269" s="88"/>
      <c r="I25269" s="88"/>
      <c r="J25269" s="88"/>
      <c r="K25269" s="88"/>
    </row>
    <row r="25270" spans="2:11" ht="12" hidden="1" customHeight="1" x14ac:dyDescent="0.2">
      <c r="B25270" s="88"/>
      <c r="C25270" s="88"/>
      <c r="D25270" s="88"/>
      <c r="E25270" s="88"/>
      <c r="F25270" s="88"/>
      <c r="G25270" s="88"/>
      <c r="H25270" s="88"/>
      <c r="I25270" s="88"/>
      <c r="J25270" s="88"/>
      <c r="K25270" s="88"/>
    </row>
    <row r="25271" spans="2:11" ht="12" hidden="1" customHeight="1" x14ac:dyDescent="0.2">
      <c r="B25271" s="88"/>
      <c r="C25271" s="88"/>
      <c r="D25271" s="88"/>
      <c r="E25271" s="88"/>
      <c r="F25271" s="88"/>
      <c r="G25271" s="88"/>
      <c r="H25271" s="88"/>
      <c r="I25271" s="88"/>
      <c r="J25271" s="88"/>
      <c r="K25271" s="88"/>
    </row>
    <row r="25272" spans="2:11" ht="12" hidden="1" customHeight="1" x14ac:dyDescent="0.2">
      <c r="B25272" s="88"/>
      <c r="C25272" s="88"/>
      <c r="D25272" s="88"/>
      <c r="E25272" s="88"/>
      <c r="F25272" s="88"/>
      <c r="G25272" s="88"/>
      <c r="H25272" s="88"/>
      <c r="I25272" s="88"/>
      <c r="J25272" s="88"/>
      <c r="K25272" s="88"/>
    </row>
    <row r="25273" spans="2:11" ht="12" hidden="1" customHeight="1" x14ac:dyDescent="0.2">
      <c r="B25273" s="88"/>
      <c r="C25273" s="88"/>
      <c r="D25273" s="88"/>
      <c r="E25273" s="88"/>
      <c r="F25273" s="88"/>
      <c r="G25273" s="88"/>
      <c r="H25273" s="88"/>
      <c r="I25273" s="88"/>
      <c r="J25273" s="88"/>
      <c r="K25273" s="88"/>
    </row>
    <row r="25274" spans="2:11" ht="12" hidden="1" customHeight="1" x14ac:dyDescent="0.2">
      <c r="B25274" s="88"/>
      <c r="C25274" s="88"/>
      <c r="D25274" s="88"/>
      <c r="E25274" s="88"/>
      <c r="F25274" s="88"/>
      <c r="G25274" s="88"/>
      <c r="H25274" s="88"/>
      <c r="I25274" s="88"/>
      <c r="J25274" s="88"/>
      <c r="K25274" s="88"/>
    </row>
    <row r="25275" spans="2:11" ht="12" hidden="1" customHeight="1" x14ac:dyDescent="0.2">
      <c r="B25275" s="88"/>
      <c r="C25275" s="88"/>
      <c r="D25275" s="88"/>
      <c r="E25275" s="88"/>
      <c r="F25275" s="88"/>
      <c r="G25275" s="88"/>
      <c r="H25275" s="88"/>
      <c r="I25275" s="88"/>
      <c r="J25275" s="88"/>
      <c r="K25275" s="88"/>
    </row>
    <row r="25276" spans="2:11" ht="12" hidden="1" customHeight="1" x14ac:dyDescent="0.2">
      <c r="B25276" s="88"/>
      <c r="C25276" s="88"/>
      <c r="D25276" s="88"/>
      <c r="E25276" s="88"/>
      <c r="F25276" s="88"/>
      <c r="G25276" s="88"/>
      <c r="H25276" s="88"/>
      <c r="I25276" s="88"/>
      <c r="J25276" s="88"/>
      <c r="K25276" s="88"/>
    </row>
    <row r="25277" spans="2:11" ht="12" hidden="1" customHeight="1" x14ac:dyDescent="0.2">
      <c r="B25277" s="88"/>
      <c r="C25277" s="88"/>
      <c r="D25277" s="88"/>
      <c r="E25277" s="88"/>
      <c r="F25277" s="88"/>
      <c r="G25277" s="88"/>
      <c r="H25277" s="88"/>
      <c r="I25277" s="88"/>
      <c r="J25277" s="88"/>
      <c r="K25277" s="88"/>
    </row>
    <row r="25278" spans="2:11" ht="12" hidden="1" customHeight="1" x14ac:dyDescent="0.2">
      <c r="B25278" s="88"/>
      <c r="C25278" s="88"/>
      <c r="D25278" s="88"/>
      <c r="E25278" s="88"/>
      <c r="F25278" s="88"/>
      <c r="G25278" s="88"/>
      <c r="H25278" s="88"/>
      <c r="I25278" s="88"/>
      <c r="J25278" s="88"/>
      <c r="K25278" s="88"/>
    </row>
    <row r="25279" spans="2:11" ht="12" hidden="1" customHeight="1" x14ac:dyDescent="0.2">
      <c r="B25279" s="88"/>
      <c r="C25279" s="88"/>
      <c r="D25279" s="88"/>
      <c r="E25279" s="88"/>
      <c r="F25279" s="88"/>
      <c r="G25279" s="88"/>
      <c r="H25279" s="88"/>
      <c r="I25279" s="88"/>
      <c r="J25279" s="88"/>
      <c r="K25279" s="88"/>
    </row>
    <row r="25280" spans="2:11" ht="12" hidden="1" customHeight="1" x14ac:dyDescent="0.2">
      <c r="B25280" s="88"/>
      <c r="C25280" s="88"/>
      <c r="D25280" s="88"/>
      <c r="E25280" s="88"/>
      <c r="F25280" s="88"/>
      <c r="G25280" s="88"/>
      <c r="H25280" s="88"/>
      <c r="I25280" s="88"/>
      <c r="J25280" s="88"/>
      <c r="K25280" s="88"/>
    </row>
    <row r="25281" spans="2:11" ht="12" hidden="1" customHeight="1" x14ac:dyDescent="0.2">
      <c r="B25281" s="88"/>
      <c r="C25281" s="88"/>
      <c r="D25281" s="88"/>
      <c r="E25281" s="88"/>
      <c r="F25281" s="88"/>
      <c r="G25281" s="88"/>
      <c r="H25281" s="88"/>
      <c r="I25281" s="88"/>
      <c r="J25281" s="88"/>
      <c r="K25281" s="88"/>
    </row>
    <row r="25282" spans="2:11" ht="12" hidden="1" customHeight="1" x14ac:dyDescent="0.2">
      <c r="B25282" s="88"/>
      <c r="C25282" s="88"/>
      <c r="D25282" s="88"/>
      <c r="E25282" s="88"/>
      <c r="F25282" s="88"/>
      <c r="G25282" s="88"/>
      <c r="H25282" s="88"/>
      <c r="I25282" s="88"/>
      <c r="J25282" s="88"/>
      <c r="K25282" s="88"/>
    </row>
    <row r="25283" spans="2:11" ht="12" hidden="1" customHeight="1" x14ac:dyDescent="0.2">
      <c r="B25283" s="88"/>
      <c r="C25283" s="88"/>
      <c r="D25283" s="88"/>
      <c r="E25283" s="88"/>
      <c r="F25283" s="88"/>
      <c r="G25283" s="88"/>
      <c r="H25283" s="88"/>
      <c r="I25283" s="88"/>
      <c r="J25283" s="88"/>
      <c r="K25283" s="88"/>
    </row>
    <row r="25284" spans="2:11" ht="12" hidden="1" customHeight="1" x14ac:dyDescent="0.2">
      <c r="B25284" s="88"/>
      <c r="C25284" s="88"/>
      <c r="D25284" s="88"/>
      <c r="E25284" s="88"/>
      <c r="F25284" s="88"/>
      <c r="G25284" s="88"/>
      <c r="H25284" s="88"/>
      <c r="I25284" s="88"/>
      <c r="J25284" s="88"/>
      <c r="K25284" s="88"/>
    </row>
    <row r="25285" spans="2:11" ht="12" hidden="1" customHeight="1" x14ac:dyDescent="0.2">
      <c r="B25285" s="88"/>
      <c r="C25285" s="88"/>
      <c r="D25285" s="88"/>
      <c r="E25285" s="88"/>
      <c r="F25285" s="88"/>
      <c r="G25285" s="88"/>
      <c r="H25285" s="88"/>
      <c r="I25285" s="88"/>
      <c r="J25285" s="88"/>
      <c r="K25285" s="88"/>
    </row>
    <row r="25286" spans="2:11" ht="12" hidden="1" customHeight="1" x14ac:dyDescent="0.2">
      <c r="B25286" s="88"/>
      <c r="C25286" s="88"/>
      <c r="D25286" s="88"/>
      <c r="E25286" s="88"/>
      <c r="F25286" s="88"/>
      <c r="G25286" s="88"/>
      <c r="H25286" s="88"/>
      <c r="I25286" s="88"/>
      <c r="J25286" s="88"/>
      <c r="K25286" s="88"/>
    </row>
    <row r="25287" spans="2:11" ht="12" hidden="1" customHeight="1" x14ac:dyDescent="0.2">
      <c r="B25287" s="88"/>
      <c r="C25287" s="88"/>
      <c r="D25287" s="88"/>
      <c r="E25287" s="88"/>
      <c r="F25287" s="88"/>
      <c r="G25287" s="88"/>
      <c r="H25287" s="88"/>
      <c r="I25287" s="88"/>
      <c r="J25287" s="88"/>
      <c r="K25287" s="88"/>
    </row>
    <row r="25288" spans="2:11" ht="12" hidden="1" customHeight="1" x14ac:dyDescent="0.2">
      <c r="B25288" s="88"/>
      <c r="C25288" s="88"/>
      <c r="D25288" s="88"/>
      <c r="E25288" s="88"/>
      <c r="F25288" s="88"/>
      <c r="G25288" s="88"/>
      <c r="H25288" s="88"/>
      <c r="I25288" s="88"/>
      <c r="J25288" s="88"/>
      <c r="K25288" s="88"/>
    </row>
    <row r="25289" spans="2:11" ht="12" hidden="1" customHeight="1" x14ac:dyDescent="0.2">
      <c r="B25289" s="88"/>
      <c r="C25289" s="88"/>
      <c r="D25289" s="88"/>
      <c r="E25289" s="88"/>
      <c r="F25289" s="88"/>
      <c r="G25289" s="88"/>
      <c r="H25289" s="88"/>
      <c r="I25289" s="88"/>
      <c r="J25289" s="88"/>
      <c r="K25289" s="88"/>
    </row>
    <row r="25290" spans="2:11" ht="12" hidden="1" customHeight="1" x14ac:dyDescent="0.2">
      <c r="B25290" s="88"/>
      <c r="C25290" s="88"/>
      <c r="D25290" s="88"/>
      <c r="E25290" s="88"/>
      <c r="F25290" s="88"/>
      <c r="G25290" s="88"/>
      <c r="H25290" s="88"/>
      <c r="I25290" s="88"/>
      <c r="J25290" s="88"/>
      <c r="K25290" s="88"/>
    </row>
    <row r="25291" spans="2:11" ht="12" hidden="1" customHeight="1" x14ac:dyDescent="0.2">
      <c r="B25291" s="88"/>
      <c r="C25291" s="88"/>
      <c r="D25291" s="88"/>
      <c r="E25291" s="88"/>
      <c r="F25291" s="88"/>
      <c r="G25291" s="88"/>
      <c r="H25291" s="88"/>
      <c r="I25291" s="88"/>
      <c r="J25291" s="88"/>
      <c r="K25291" s="88"/>
    </row>
    <row r="25292" spans="2:11" ht="12" hidden="1" customHeight="1" x14ac:dyDescent="0.2">
      <c r="B25292" s="88"/>
      <c r="C25292" s="88"/>
      <c r="D25292" s="88"/>
      <c r="E25292" s="88"/>
      <c r="F25292" s="88"/>
      <c r="G25292" s="88"/>
      <c r="H25292" s="88"/>
      <c r="I25292" s="88"/>
      <c r="J25292" s="88"/>
      <c r="K25292" s="88"/>
    </row>
    <row r="25293" spans="2:11" ht="12" hidden="1" customHeight="1" x14ac:dyDescent="0.2">
      <c r="B25293" s="88"/>
      <c r="C25293" s="88"/>
      <c r="D25293" s="88"/>
      <c r="E25293" s="88"/>
      <c r="F25293" s="88"/>
      <c r="G25293" s="88"/>
      <c r="H25293" s="88"/>
      <c r="I25293" s="88"/>
      <c r="J25293" s="88"/>
      <c r="K25293" s="88"/>
    </row>
    <row r="25294" spans="2:11" ht="12" hidden="1" customHeight="1" x14ac:dyDescent="0.2">
      <c r="B25294" s="88"/>
      <c r="C25294" s="88"/>
      <c r="D25294" s="88"/>
      <c r="E25294" s="88"/>
      <c r="F25294" s="88"/>
      <c r="G25294" s="88"/>
      <c r="H25294" s="88"/>
      <c r="I25294" s="88"/>
      <c r="J25294" s="88"/>
      <c r="K25294" s="88"/>
    </row>
    <row r="25295" spans="2:11" ht="12" hidden="1" customHeight="1" x14ac:dyDescent="0.2">
      <c r="B25295" s="88"/>
      <c r="C25295" s="88"/>
      <c r="D25295" s="88"/>
      <c r="E25295" s="88"/>
      <c r="F25295" s="88"/>
      <c r="G25295" s="88"/>
      <c r="H25295" s="88"/>
      <c r="I25295" s="88"/>
      <c r="J25295" s="88"/>
      <c r="K25295" s="88"/>
    </row>
    <row r="25296" spans="2:11" ht="12" hidden="1" customHeight="1" x14ac:dyDescent="0.2">
      <c r="B25296" s="88"/>
      <c r="C25296" s="88"/>
      <c r="D25296" s="88"/>
      <c r="E25296" s="88"/>
      <c r="F25296" s="88"/>
      <c r="G25296" s="88"/>
      <c r="H25296" s="88"/>
      <c r="I25296" s="88"/>
      <c r="J25296" s="88"/>
      <c r="K25296" s="88"/>
    </row>
    <row r="25297" spans="2:11" ht="12" hidden="1" customHeight="1" x14ac:dyDescent="0.2">
      <c r="B25297" s="88"/>
      <c r="C25297" s="88"/>
      <c r="D25297" s="88"/>
      <c r="E25297" s="88"/>
      <c r="F25297" s="88"/>
      <c r="G25297" s="88"/>
      <c r="H25297" s="88"/>
      <c r="I25297" s="88"/>
      <c r="J25297" s="88"/>
      <c r="K25297" s="88"/>
    </row>
    <row r="25298" spans="2:11" ht="12" hidden="1" customHeight="1" x14ac:dyDescent="0.2">
      <c r="B25298" s="88"/>
      <c r="C25298" s="88"/>
      <c r="D25298" s="88"/>
      <c r="E25298" s="88"/>
      <c r="F25298" s="88"/>
      <c r="G25298" s="88"/>
      <c r="H25298" s="88"/>
      <c r="I25298" s="88"/>
      <c r="J25298" s="88"/>
      <c r="K25298" s="88"/>
    </row>
    <row r="25299" spans="2:11" ht="12" hidden="1" customHeight="1" x14ac:dyDescent="0.2">
      <c r="B25299" s="88"/>
      <c r="C25299" s="88"/>
      <c r="D25299" s="88"/>
      <c r="E25299" s="88"/>
      <c r="F25299" s="88"/>
      <c r="G25299" s="88"/>
      <c r="H25299" s="88"/>
      <c r="I25299" s="88"/>
      <c r="J25299" s="88"/>
      <c r="K25299" s="88"/>
    </row>
    <row r="25300" spans="2:11" ht="12" hidden="1" customHeight="1" x14ac:dyDescent="0.2">
      <c r="B25300" s="88"/>
      <c r="C25300" s="88"/>
      <c r="D25300" s="88"/>
      <c r="E25300" s="88"/>
      <c r="F25300" s="88"/>
      <c r="G25300" s="88"/>
      <c r="H25300" s="88"/>
      <c r="I25300" s="88"/>
      <c r="J25300" s="88"/>
      <c r="K25300" s="88"/>
    </row>
    <row r="25301" spans="2:11" ht="12" hidden="1" customHeight="1" x14ac:dyDescent="0.2">
      <c r="B25301" s="88"/>
      <c r="C25301" s="88"/>
      <c r="D25301" s="88"/>
      <c r="E25301" s="88"/>
      <c r="F25301" s="88"/>
      <c r="G25301" s="88"/>
      <c r="H25301" s="88"/>
      <c r="I25301" s="88"/>
      <c r="J25301" s="88"/>
      <c r="K25301" s="88"/>
    </row>
    <row r="25302" spans="2:11" ht="12" hidden="1" customHeight="1" x14ac:dyDescent="0.2">
      <c r="B25302" s="88"/>
      <c r="C25302" s="88"/>
      <c r="D25302" s="88"/>
      <c r="E25302" s="88"/>
      <c r="F25302" s="88"/>
      <c r="G25302" s="88"/>
      <c r="H25302" s="88"/>
      <c r="I25302" s="88"/>
      <c r="J25302" s="88"/>
      <c r="K25302" s="88"/>
    </row>
    <row r="25303" spans="2:11" ht="12" hidden="1" customHeight="1" x14ac:dyDescent="0.2">
      <c r="B25303" s="88"/>
      <c r="C25303" s="88"/>
      <c r="D25303" s="88"/>
      <c r="E25303" s="88"/>
      <c r="F25303" s="88"/>
      <c r="G25303" s="88"/>
      <c r="H25303" s="88"/>
      <c r="I25303" s="88"/>
      <c r="J25303" s="88"/>
      <c r="K25303" s="88"/>
    </row>
    <row r="25304" spans="2:11" ht="12" hidden="1" customHeight="1" x14ac:dyDescent="0.2">
      <c r="B25304" s="88"/>
      <c r="C25304" s="88"/>
      <c r="D25304" s="88"/>
      <c r="E25304" s="88"/>
      <c r="F25304" s="88"/>
      <c r="G25304" s="88"/>
      <c r="H25304" s="88"/>
      <c r="I25304" s="88"/>
      <c r="J25304" s="88"/>
      <c r="K25304" s="88"/>
    </row>
    <row r="25305" spans="2:11" ht="12" hidden="1" customHeight="1" x14ac:dyDescent="0.2">
      <c r="B25305" s="88"/>
      <c r="C25305" s="88"/>
      <c r="D25305" s="88"/>
      <c r="E25305" s="88"/>
      <c r="F25305" s="88"/>
      <c r="G25305" s="88"/>
      <c r="H25305" s="88"/>
      <c r="I25305" s="88"/>
      <c r="J25305" s="88"/>
      <c r="K25305" s="88"/>
    </row>
    <row r="25306" spans="2:11" ht="12" hidden="1" customHeight="1" x14ac:dyDescent="0.2">
      <c r="B25306" s="88"/>
      <c r="C25306" s="88"/>
      <c r="D25306" s="88"/>
      <c r="E25306" s="88"/>
      <c r="F25306" s="88"/>
      <c r="G25306" s="88"/>
      <c r="H25306" s="88"/>
      <c r="I25306" s="88"/>
      <c r="J25306" s="88"/>
      <c r="K25306" s="88"/>
    </row>
    <row r="25307" spans="2:11" ht="12" hidden="1" customHeight="1" x14ac:dyDescent="0.2">
      <c r="B25307" s="88"/>
      <c r="C25307" s="88"/>
      <c r="D25307" s="88"/>
      <c r="E25307" s="88"/>
      <c r="F25307" s="88"/>
      <c r="G25307" s="88"/>
      <c r="H25307" s="88"/>
      <c r="I25307" s="88"/>
      <c r="J25307" s="88"/>
      <c r="K25307" s="88"/>
    </row>
    <row r="25308" spans="2:11" ht="12" hidden="1" customHeight="1" x14ac:dyDescent="0.2">
      <c r="B25308" s="88"/>
      <c r="C25308" s="88"/>
      <c r="D25308" s="88"/>
      <c r="E25308" s="88"/>
      <c r="F25308" s="88"/>
      <c r="G25308" s="88"/>
      <c r="H25308" s="88"/>
      <c r="I25308" s="88"/>
      <c r="J25308" s="88"/>
      <c r="K25308" s="88"/>
    </row>
    <row r="25309" spans="2:11" ht="12" hidden="1" customHeight="1" x14ac:dyDescent="0.2">
      <c r="B25309" s="88"/>
      <c r="C25309" s="88"/>
      <c r="D25309" s="88"/>
      <c r="E25309" s="88"/>
      <c r="F25309" s="88"/>
      <c r="G25309" s="88"/>
      <c r="H25309" s="88"/>
      <c r="I25309" s="88"/>
      <c r="J25309" s="88"/>
      <c r="K25309" s="88"/>
    </row>
    <row r="25310" spans="2:11" ht="12" hidden="1" customHeight="1" x14ac:dyDescent="0.2">
      <c r="B25310" s="88"/>
      <c r="C25310" s="88"/>
      <c r="D25310" s="88"/>
      <c r="E25310" s="88"/>
      <c r="F25310" s="88"/>
      <c r="G25310" s="88"/>
      <c r="H25310" s="88"/>
      <c r="I25310" s="88"/>
      <c r="J25310" s="88"/>
      <c r="K25310" s="88"/>
    </row>
    <row r="25311" spans="2:11" ht="12" hidden="1" customHeight="1" x14ac:dyDescent="0.2">
      <c r="B25311" s="88"/>
      <c r="C25311" s="88"/>
      <c r="D25311" s="88"/>
      <c r="E25311" s="88"/>
      <c r="F25311" s="88"/>
      <c r="G25311" s="88"/>
      <c r="H25311" s="88"/>
      <c r="I25311" s="88"/>
      <c r="J25311" s="88"/>
      <c r="K25311" s="88"/>
    </row>
    <row r="25312" spans="2:11" ht="12" hidden="1" customHeight="1" x14ac:dyDescent="0.2">
      <c r="B25312" s="88"/>
      <c r="C25312" s="88"/>
      <c r="D25312" s="88"/>
      <c r="E25312" s="88"/>
      <c r="F25312" s="88"/>
      <c r="G25312" s="88"/>
      <c r="H25312" s="88"/>
      <c r="I25312" s="88"/>
      <c r="J25312" s="88"/>
      <c r="K25312" s="88"/>
    </row>
    <row r="25313" spans="2:11" ht="12" hidden="1" customHeight="1" x14ac:dyDescent="0.2">
      <c r="B25313" s="88"/>
      <c r="C25313" s="88"/>
      <c r="D25313" s="88"/>
      <c r="E25313" s="88"/>
      <c r="F25313" s="88"/>
      <c r="G25313" s="88"/>
      <c r="H25313" s="88"/>
      <c r="I25313" s="88"/>
      <c r="J25313" s="88"/>
      <c r="K25313" s="88"/>
    </row>
    <row r="25314" spans="2:11" ht="12" hidden="1" customHeight="1" x14ac:dyDescent="0.2">
      <c r="B25314" s="88"/>
      <c r="C25314" s="88"/>
      <c r="D25314" s="88"/>
      <c r="E25314" s="88"/>
      <c r="F25314" s="88"/>
      <c r="G25314" s="88"/>
      <c r="H25314" s="88"/>
      <c r="I25314" s="88"/>
      <c r="J25314" s="88"/>
      <c r="K25314" s="88"/>
    </row>
    <row r="25315" spans="2:11" ht="12" hidden="1" customHeight="1" x14ac:dyDescent="0.2">
      <c r="B25315" s="88"/>
      <c r="C25315" s="88"/>
      <c r="D25315" s="88"/>
      <c r="E25315" s="88"/>
      <c r="F25315" s="88"/>
      <c r="G25315" s="88"/>
      <c r="H25315" s="88"/>
      <c r="I25315" s="88"/>
      <c r="J25315" s="88"/>
      <c r="K25315" s="88"/>
    </row>
    <row r="25316" spans="2:11" ht="12" hidden="1" customHeight="1" x14ac:dyDescent="0.2">
      <c r="B25316" s="88"/>
      <c r="C25316" s="88"/>
      <c r="D25316" s="88"/>
      <c r="E25316" s="88"/>
      <c r="F25316" s="88"/>
      <c r="G25316" s="88"/>
      <c r="H25316" s="88"/>
      <c r="I25316" s="88"/>
      <c r="J25316" s="88"/>
      <c r="K25316" s="88"/>
    </row>
    <row r="25317" spans="2:11" ht="12" hidden="1" customHeight="1" x14ac:dyDescent="0.2">
      <c r="B25317" s="88"/>
      <c r="C25317" s="88"/>
      <c r="D25317" s="88"/>
      <c r="E25317" s="88"/>
      <c r="F25317" s="88"/>
      <c r="G25317" s="88"/>
      <c r="H25317" s="88"/>
      <c r="I25317" s="88"/>
      <c r="J25317" s="88"/>
      <c r="K25317" s="88"/>
    </row>
    <row r="25318" spans="2:11" ht="12" hidden="1" customHeight="1" x14ac:dyDescent="0.2">
      <c r="B25318" s="88"/>
      <c r="C25318" s="88"/>
      <c r="D25318" s="88"/>
      <c r="E25318" s="88"/>
      <c r="F25318" s="88"/>
      <c r="G25318" s="88"/>
      <c r="H25318" s="88"/>
      <c r="I25318" s="88"/>
      <c r="J25318" s="88"/>
      <c r="K25318" s="88"/>
    </row>
    <row r="25319" spans="2:11" ht="12" hidden="1" customHeight="1" x14ac:dyDescent="0.2">
      <c r="B25319" s="88"/>
      <c r="C25319" s="88"/>
      <c r="D25319" s="88"/>
      <c r="E25319" s="88"/>
      <c r="F25319" s="88"/>
      <c r="G25319" s="88"/>
      <c r="H25319" s="88"/>
      <c r="I25319" s="88"/>
      <c r="J25319" s="88"/>
      <c r="K25319" s="88"/>
    </row>
    <row r="25320" spans="2:11" ht="12" hidden="1" customHeight="1" x14ac:dyDescent="0.2">
      <c r="B25320" s="88"/>
      <c r="C25320" s="88"/>
      <c r="D25320" s="88"/>
      <c r="E25320" s="88"/>
      <c r="F25320" s="88"/>
      <c r="G25320" s="88"/>
      <c r="H25320" s="88"/>
      <c r="I25320" s="88"/>
      <c r="J25320" s="88"/>
      <c r="K25320" s="88"/>
    </row>
    <row r="25321" spans="2:11" ht="12" hidden="1" customHeight="1" x14ac:dyDescent="0.2">
      <c r="B25321" s="88"/>
      <c r="C25321" s="88"/>
      <c r="D25321" s="88"/>
      <c r="E25321" s="88"/>
      <c r="F25321" s="88"/>
      <c r="G25321" s="88"/>
      <c r="H25321" s="88"/>
      <c r="I25321" s="88"/>
      <c r="J25321" s="88"/>
      <c r="K25321" s="88"/>
    </row>
    <row r="25322" spans="2:11" ht="12" hidden="1" customHeight="1" x14ac:dyDescent="0.2">
      <c r="B25322" s="88"/>
      <c r="C25322" s="88"/>
      <c r="D25322" s="88"/>
      <c r="E25322" s="88"/>
      <c r="F25322" s="88"/>
      <c r="G25322" s="88"/>
      <c r="H25322" s="88"/>
      <c r="I25322" s="88"/>
      <c r="J25322" s="88"/>
      <c r="K25322" s="88"/>
    </row>
    <row r="25323" spans="2:11" ht="12" hidden="1" customHeight="1" x14ac:dyDescent="0.2">
      <c r="B25323" s="88"/>
      <c r="C25323" s="88"/>
      <c r="D25323" s="88"/>
      <c r="E25323" s="88"/>
      <c r="F25323" s="88"/>
      <c r="G25323" s="88"/>
      <c r="H25323" s="88"/>
      <c r="I25323" s="88"/>
      <c r="J25323" s="88"/>
      <c r="K25323" s="88"/>
    </row>
    <row r="25324" spans="2:11" ht="12" hidden="1" customHeight="1" x14ac:dyDescent="0.2">
      <c r="B25324" s="88"/>
      <c r="C25324" s="88"/>
      <c r="D25324" s="88"/>
      <c r="E25324" s="88"/>
      <c r="F25324" s="88"/>
      <c r="G25324" s="88"/>
      <c r="H25324" s="88"/>
      <c r="I25324" s="88"/>
      <c r="J25324" s="88"/>
      <c r="K25324" s="88"/>
    </row>
    <row r="25325" spans="2:11" ht="12" hidden="1" customHeight="1" x14ac:dyDescent="0.2">
      <c r="B25325" s="88"/>
      <c r="C25325" s="88"/>
      <c r="D25325" s="88"/>
      <c r="E25325" s="88"/>
      <c r="F25325" s="88"/>
      <c r="G25325" s="88"/>
      <c r="H25325" s="88"/>
      <c r="I25325" s="88"/>
      <c r="J25325" s="88"/>
      <c r="K25325" s="88"/>
    </row>
    <row r="25326" spans="2:11" ht="12" hidden="1" customHeight="1" x14ac:dyDescent="0.2">
      <c r="B25326" s="88"/>
      <c r="C25326" s="88"/>
      <c r="D25326" s="88"/>
      <c r="E25326" s="88"/>
      <c r="F25326" s="88"/>
      <c r="G25326" s="88"/>
      <c r="H25326" s="88"/>
      <c r="I25326" s="88"/>
      <c r="J25326" s="88"/>
      <c r="K25326" s="88"/>
    </row>
    <row r="25327" spans="2:11" ht="12" hidden="1" customHeight="1" x14ac:dyDescent="0.2">
      <c r="B25327" s="88"/>
      <c r="C25327" s="88"/>
      <c r="D25327" s="88"/>
      <c r="E25327" s="88"/>
      <c r="F25327" s="88"/>
      <c r="G25327" s="88"/>
      <c r="H25327" s="88"/>
      <c r="I25327" s="88"/>
      <c r="J25327" s="88"/>
      <c r="K25327" s="88"/>
    </row>
    <row r="25328" spans="2:11" ht="12" hidden="1" customHeight="1" x14ac:dyDescent="0.2">
      <c r="B25328" s="88"/>
      <c r="C25328" s="88"/>
      <c r="D25328" s="88"/>
      <c r="E25328" s="88"/>
      <c r="F25328" s="88"/>
      <c r="G25328" s="88"/>
      <c r="H25328" s="88"/>
      <c r="I25328" s="88"/>
      <c r="J25328" s="88"/>
      <c r="K25328" s="88"/>
    </row>
    <row r="25329" spans="2:11" ht="12" hidden="1" customHeight="1" x14ac:dyDescent="0.2">
      <c r="B25329" s="88"/>
      <c r="C25329" s="88"/>
      <c r="D25329" s="88"/>
      <c r="E25329" s="88"/>
      <c r="F25329" s="88"/>
      <c r="G25329" s="88"/>
      <c r="H25329" s="88"/>
      <c r="I25329" s="88"/>
      <c r="J25329" s="88"/>
      <c r="K25329" s="88"/>
    </row>
    <row r="25330" spans="2:11" ht="12" hidden="1" customHeight="1" x14ac:dyDescent="0.2">
      <c r="B25330" s="88"/>
      <c r="C25330" s="88"/>
      <c r="D25330" s="88"/>
      <c r="E25330" s="88"/>
      <c r="F25330" s="88"/>
      <c r="G25330" s="88"/>
      <c r="H25330" s="88"/>
      <c r="I25330" s="88"/>
      <c r="J25330" s="88"/>
      <c r="K25330" s="88"/>
    </row>
    <row r="25331" spans="2:11" ht="12" hidden="1" customHeight="1" x14ac:dyDescent="0.2">
      <c r="B25331" s="88"/>
      <c r="C25331" s="88"/>
      <c r="D25331" s="88"/>
      <c r="E25331" s="88"/>
      <c r="F25331" s="88"/>
      <c r="G25331" s="88"/>
      <c r="H25331" s="88"/>
      <c r="I25331" s="88"/>
      <c r="J25331" s="88"/>
      <c r="K25331" s="88"/>
    </row>
    <row r="25332" spans="2:11" ht="12" hidden="1" customHeight="1" x14ac:dyDescent="0.2">
      <c r="B25332" s="88"/>
      <c r="C25332" s="88"/>
      <c r="D25332" s="88"/>
      <c r="E25332" s="88"/>
      <c r="F25332" s="88"/>
      <c r="G25332" s="88"/>
      <c r="H25332" s="88"/>
      <c r="I25332" s="88"/>
      <c r="J25332" s="88"/>
      <c r="K25332" s="88"/>
    </row>
    <row r="25333" spans="2:11" ht="12" hidden="1" customHeight="1" x14ac:dyDescent="0.2">
      <c r="B25333" s="88"/>
      <c r="C25333" s="88"/>
      <c r="D25333" s="88"/>
      <c r="E25333" s="88"/>
      <c r="F25333" s="88"/>
      <c r="G25333" s="88"/>
      <c r="H25333" s="88"/>
      <c r="I25333" s="88"/>
      <c r="J25333" s="88"/>
      <c r="K25333" s="88"/>
    </row>
    <row r="25334" spans="2:11" ht="12" hidden="1" customHeight="1" x14ac:dyDescent="0.2">
      <c r="B25334" s="88"/>
      <c r="C25334" s="88"/>
      <c r="D25334" s="88"/>
      <c r="E25334" s="88"/>
      <c r="F25334" s="88"/>
      <c r="G25334" s="88"/>
      <c r="H25334" s="88"/>
      <c r="I25334" s="88"/>
      <c r="J25334" s="88"/>
      <c r="K25334" s="88"/>
    </row>
    <row r="25335" spans="2:11" ht="12" hidden="1" customHeight="1" x14ac:dyDescent="0.2">
      <c r="B25335" s="88"/>
      <c r="C25335" s="88"/>
      <c r="D25335" s="88"/>
      <c r="E25335" s="88"/>
      <c r="F25335" s="88"/>
      <c r="G25335" s="88"/>
      <c r="H25335" s="88"/>
      <c r="I25335" s="88"/>
      <c r="J25335" s="88"/>
      <c r="K25335" s="88"/>
    </row>
    <row r="25336" spans="2:11" ht="12" hidden="1" customHeight="1" x14ac:dyDescent="0.2">
      <c r="B25336" s="88"/>
      <c r="C25336" s="88"/>
      <c r="D25336" s="88"/>
      <c r="E25336" s="88"/>
      <c r="F25336" s="88"/>
      <c r="G25336" s="88"/>
      <c r="H25336" s="88"/>
      <c r="I25336" s="88"/>
      <c r="J25336" s="88"/>
      <c r="K25336" s="88"/>
    </row>
    <row r="25337" spans="2:11" ht="12" hidden="1" customHeight="1" x14ac:dyDescent="0.2">
      <c r="B25337" s="88"/>
      <c r="C25337" s="88"/>
      <c r="D25337" s="88"/>
      <c r="E25337" s="88"/>
      <c r="F25337" s="88"/>
      <c r="G25337" s="88"/>
      <c r="H25337" s="88"/>
      <c r="I25337" s="88"/>
      <c r="J25337" s="88"/>
      <c r="K25337" s="88"/>
    </row>
    <row r="25338" spans="2:11" ht="12" hidden="1" customHeight="1" x14ac:dyDescent="0.2">
      <c r="B25338" s="88"/>
      <c r="C25338" s="88"/>
      <c r="D25338" s="88"/>
      <c r="E25338" s="88"/>
      <c r="F25338" s="88"/>
      <c r="G25338" s="88"/>
      <c r="H25338" s="88"/>
      <c r="I25338" s="88"/>
      <c r="J25338" s="88"/>
      <c r="K25338" s="88"/>
    </row>
    <row r="25339" spans="2:11" ht="12" hidden="1" customHeight="1" x14ac:dyDescent="0.2">
      <c r="B25339" s="88"/>
      <c r="C25339" s="88"/>
      <c r="D25339" s="88"/>
      <c r="E25339" s="88"/>
      <c r="F25339" s="88"/>
      <c r="G25339" s="88"/>
      <c r="H25339" s="88"/>
      <c r="I25339" s="88"/>
      <c r="J25339" s="88"/>
      <c r="K25339" s="88"/>
    </row>
    <row r="25340" spans="2:11" ht="12" hidden="1" customHeight="1" x14ac:dyDescent="0.2">
      <c r="B25340" s="88"/>
      <c r="C25340" s="88"/>
      <c r="D25340" s="88"/>
      <c r="E25340" s="88"/>
      <c r="F25340" s="88"/>
      <c r="G25340" s="88"/>
      <c r="H25340" s="88"/>
      <c r="I25340" s="88"/>
      <c r="J25340" s="88"/>
      <c r="K25340" s="88"/>
    </row>
    <row r="25341" spans="2:11" ht="12" hidden="1" customHeight="1" x14ac:dyDescent="0.2">
      <c r="B25341" s="88"/>
      <c r="C25341" s="88"/>
      <c r="D25341" s="88"/>
      <c r="E25341" s="88"/>
      <c r="F25341" s="88"/>
      <c r="G25341" s="88"/>
      <c r="H25341" s="88"/>
      <c r="I25341" s="88"/>
      <c r="J25341" s="88"/>
      <c r="K25341" s="88"/>
    </row>
    <row r="25342" spans="2:11" ht="12" hidden="1" customHeight="1" x14ac:dyDescent="0.2">
      <c r="B25342" s="88"/>
      <c r="C25342" s="88"/>
      <c r="D25342" s="88"/>
      <c r="E25342" s="88"/>
      <c r="F25342" s="88"/>
      <c r="G25342" s="88"/>
      <c r="H25342" s="88"/>
      <c r="I25342" s="88"/>
      <c r="J25342" s="88"/>
      <c r="K25342" s="88"/>
    </row>
    <row r="25343" spans="2:11" ht="12" hidden="1" customHeight="1" x14ac:dyDescent="0.2">
      <c r="B25343" s="88"/>
      <c r="C25343" s="88"/>
      <c r="D25343" s="88"/>
      <c r="E25343" s="88"/>
      <c r="F25343" s="88"/>
      <c r="G25343" s="88"/>
      <c r="H25343" s="88"/>
      <c r="I25343" s="88"/>
      <c r="J25343" s="88"/>
      <c r="K25343" s="88"/>
    </row>
    <row r="25344" spans="2:11" ht="12" hidden="1" customHeight="1" x14ac:dyDescent="0.2">
      <c r="B25344" s="88"/>
      <c r="C25344" s="88"/>
      <c r="D25344" s="88"/>
      <c r="E25344" s="88"/>
      <c r="F25344" s="88"/>
      <c r="G25344" s="88"/>
      <c r="H25344" s="88"/>
      <c r="I25344" s="88"/>
      <c r="J25344" s="88"/>
      <c r="K25344" s="88"/>
    </row>
    <row r="25345" spans="2:11" ht="12" hidden="1" customHeight="1" x14ac:dyDescent="0.2">
      <c r="B25345" s="88"/>
      <c r="C25345" s="88"/>
      <c r="D25345" s="88"/>
      <c r="E25345" s="88"/>
      <c r="F25345" s="88"/>
      <c r="G25345" s="88"/>
      <c r="H25345" s="88"/>
      <c r="I25345" s="88"/>
      <c r="J25345" s="88"/>
      <c r="K25345" s="88"/>
    </row>
    <row r="25346" spans="2:11" ht="12" hidden="1" customHeight="1" x14ac:dyDescent="0.2">
      <c r="B25346" s="88"/>
      <c r="C25346" s="88"/>
      <c r="D25346" s="88"/>
      <c r="E25346" s="88"/>
      <c r="F25346" s="88"/>
      <c r="G25346" s="88"/>
      <c r="H25346" s="88"/>
      <c r="I25346" s="88"/>
      <c r="J25346" s="88"/>
      <c r="K25346" s="88"/>
    </row>
    <row r="25347" spans="2:11" ht="12" hidden="1" customHeight="1" x14ac:dyDescent="0.2">
      <c r="B25347" s="88"/>
      <c r="C25347" s="88"/>
      <c r="D25347" s="88"/>
      <c r="E25347" s="88"/>
      <c r="F25347" s="88"/>
      <c r="G25347" s="88"/>
      <c r="H25347" s="88"/>
      <c r="I25347" s="88"/>
      <c r="J25347" s="88"/>
      <c r="K25347" s="88"/>
    </row>
    <row r="25348" spans="2:11" ht="12" hidden="1" customHeight="1" x14ac:dyDescent="0.2">
      <c r="B25348" s="88"/>
      <c r="C25348" s="88"/>
      <c r="D25348" s="88"/>
      <c r="E25348" s="88"/>
      <c r="F25348" s="88"/>
      <c r="G25348" s="88"/>
      <c r="H25348" s="88"/>
      <c r="I25348" s="88"/>
      <c r="J25348" s="88"/>
      <c r="K25348" s="88"/>
    </row>
    <row r="25349" spans="2:11" ht="12" hidden="1" customHeight="1" x14ac:dyDescent="0.2">
      <c r="B25349" s="88"/>
      <c r="C25349" s="88"/>
      <c r="D25349" s="88"/>
      <c r="E25349" s="88"/>
      <c r="F25349" s="88"/>
      <c r="G25349" s="88"/>
      <c r="H25349" s="88"/>
      <c r="I25349" s="88"/>
      <c r="J25349" s="88"/>
      <c r="K25349" s="88"/>
    </row>
    <row r="25350" spans="2:11" ht="12" hidden="1" customHeight="1" x14ac:dyDescent="0.2">
      <c r="B25350" s="88"/>
      <c r="C25350" s="88"/>
      <c r="D25350" s="88"/>
      <c r="E25350" s="88"/>
      <c r="F25350" s="88"/>
      <c r="G25350" s="88"/>
      <c r="H25350" s="88"/>
      <c r="I25350" s="88"/>
      <c r="J25350" s="88"/>
      <c r="K25350" s="88"/>
    </row>
    <row r="25351" spans="2:11" ht="12" hidden="1" customHeight="1" x14ac:dyDescent="0.2">
      <c r="B25351" s="88"/>
      <c r="C25351" s="88"/>
      <c r="D25351" s="88"/>
      <c r="E25351" s="88"/>
      <c r="F25351" s="88"/>
      <c r="G25351" s="88"/>
      <c r="H25351" s="88"/>
      <c r="I25351" s="88"/>
      <c r="J25351" s="88"/>
      <c r="K25351" s="88"/>
    </row>
    <row r="25352" spans="2:11" ht="12" hidden="1" customHeight="1" x14ac:dyDescent="0.2">
      <c r="B25352" s="88"/>
      <c r="C25352" s="88"/>
      <c r="D25352" s="88"/>
      <c r="E25352" s="88"/>
      <c r="F25352" s="88"/>
      <c r="G25352" s="88"/>
      <c r="H25352" s="88"/>
      <c r="I25352" s="88"/>
      <c r="J25352" s="88"/>
      <c r="K25352" s="88"/>
    </row>
    <row r="25353" spans="2:11" ht="12" hidden="1" customHeight="1" x14ac:dyDescent="0.2">
      <c r="B25353" s="88"/>
      <c r="C25353" s="88"/>
      <c r="D25353" s="88"/>
      <c r="E25353" s="88"/>
      <c r="F25353" s="88"/>
      <c r="G25353" s="88"/>
      <c r="H25353" s="88"/>
      <c r="I25353" s="88"/>
      <c r="J25353" s="88"/>
      <c r="K25353" s="88"/>
    </row>
    <row r="25354" spans="2:11" ht="12" hidden="1" customHeight="1" x14ac:dyDescent="0.2">
      <c r="B25354" s="88"/>
      <c r="C25354" s="88"/>
      <c r="D25354" s="88"/>
      <c r="E25354" s="88"/>
      <c r="F25354" s="88"/>
      <c r="G25354" s="88"/>
      <c r="H25354" s="88"/>
      <c r="I25354" s="88"/>
      <c r="J25354" s="88"/>
      <c r="K25354" s="88"/>
    </row>
    <row r="25355" spans="2:11" ht="12" hidden="1" customHeight="1" x14ac:dyDescent="0.2">
      <c r="B25355" s="88"/>
      <c r="C25355" s="88"/>
      <c r="D25355" s="88"/>
      <c r="E25355" s="88"/>
      <c r="F25355" s="88"/>
      <c r="G25355" s="88"/>
      <c r="H25355" s="88"/>
      <c r="I25355" s="88"/>
      <c r="J25355" s="88"/>
      <c r="K25355" s="88"/>
    </row>
    <row r="25356" spans="2:11" ht="12" hidden="1" customHeight="1" x14ac:dyDescent="0.2">
      <c r="B25356" s="88"/>
      <c r="C25356" s="88"/>
      <c r="D25356" s="88"/>
      <c r="E25356" s="88"/>
      <c r="F25356" s="88"/>
      <c r="G25356" s="88"/>
      <c r="H25356" s="88"/>
      <c r="I25356" s="88"/>
      <c r="J25356" s="88"/>
      <c r="K25356" s="88"/>
    </row>
    <row r="25357" spans="2:11" ht="12" hidden="1" customHeight="1" x14ac:dyDescent="0.2">
      <c r="B25357" s="88"/>
      <c r="C25357" s="88"/>
      <c r="D25357" s="88"/>
      <c r="E25357" s="88"/>
      <c r="F25357" s="88"/>
      <c r="G25357" s="88"/>
      <c r="H25357" s="88"/>
      <c r="I25357" s="88"/>
      <c r="J25357" s="88"/>
      <c r="K25357" s="88"/>
    </row>
    <row r="25358" spans="2:11" ht="12" hidden="1" customHeight="1" x14ac:dyDescent="0.2">
      <c r="B25358" s="88"/>
      <c r="C25358" s="88"/>
      <c r="D25358" s="88"/>
      <c r="E25358" s="88"/>
      <c r="F25358" s="88"/>
      <c r="G25358" s="88"/>
      <c r="H25358" s="88"/>
      <c r="I25358" s="88"/>
      <c r="J25358" s="88"/>
      <c r="K25358" s="88"/>
    </row>
    <row r="25359" spans="2:11" ht="12" hidden="1" customHeight="1" x14ac:dyDescent="0.2">
      <c r="B25359" s="88"/>
      <c r="C25359" s="88"/>
      <c r="D25359" s="88"/>
      <c r="E25359" s="88"/>
      <c r="F25359" s="88"/>
      <c r="G25359" s="88"/>
      <c r="H25359" s="88"/>
      <c r="I25359" s="88"/>
      <c r="J25359" s="88"/>
      <c r="K25359" s="88"/>
    </row>
    <row r="25360" spans="2:11" ht="12" hidden="1" customHeight="1" x14ac:dyDescent="0.2">
      <c r="B25360" s="88"/>
      <c r="C25360" s="88"/>
      <c r="D25360" s="88"/>
      <c r="E25360" s="88"/>
      <c r="F25360" s="88"/>
      <c r="G25360" s="88"/>
      <c r="H25360" s="88"/>
      <c r="I25360" s="88"/>
      <c r="J25360" s="88"/>
      <c r="K25360" s="88"/>
    </row>
    <row r="25361" spans="2:11" ht="12" hidden="1" customHeight="1" x14ac:dyDescent="0.2">
      <c r="B25361" s="88"/>
      <c r="C25361" s="88"/>
      <c r="D25361" s="88"/>
      <c r="E25361" s="88"/>
      <c r="F25361" s="88"/>
      <c r="G25361" s="88"/>
      <c r="H25361" s="88"/>
      <c r="I25361" s="88"/>
      <c r="J25361" s="88"/>
      <c r="K25361" s="88"/>
    </row>
    <row r="25362" spans="2:11" ht="12" hidden="1" customHeight="1" x14ac:dyDescent="0.2">
      <c r="B25362" s="88"/>
      <c r="C25362" s="88"/>
      <c r="D25362" s="88"/>
      <c r="E25362" s="88"/>
      <c r="F25362" s="88"/>
      <c r="G25362" s="88"/>
      <c r="H25362" s="88"/>
      <c r="I25362" s="88"/>
      <c r="J25362" s="88"/>
      <c r="K25362" s="88"/>
    </row>
    <row r="25363" spans="2:11" ht="12" hidden="1" customHeight="1" x14ac:dyDescent="0.2">
      <c r="B25363" s="88"/>
      <c r="C25363" s="88"/>
      <c r="D25363" s="88"/>
      <c r="E25363" s="88"/>
      <c r="F25363" s="88"/>
      <c r="G25363" s="88"/>
      <c r="H25363" s="88"/>
      <c r="I25363" s="88"/>
      <c r="J25363" s="88"/>
      <c r="K25363" s="88"/>
    </row>
    <row r="25364" spans="2:11" ht="12" hidden="1" customHeight="1" x14ac:dyDescent="0.2">
      <c r="B25364" s="88"/>
      <c r="C25364" s="88"/>
      <c r="D25364" s="88"/>
      <c r="E25364" s="88"/>
      <c r="F25364" s="88"/>
      <c r="G25364" s="88"/>
      <c r="H25364" s="88"/>
      <c r="I25364" s="88"/>
      <c r="J25364" s="88"/>
      <c r="K25364" s="88"/>
    </row>
    <row r="25365" spans="2:11" ht="12" hidden="1" customHeight="1" x14ac:dyDescent="0.2">
      <c r="B25365" s="88"/>
      <c r="C25365" s="88"/>
      <c r="D25365" s="88"/>
      <c r="E25365" s="88"/>
      <c r="F25365" s="88"/>
      <c r="G25365" s="88"/>
      <c r="H25365" s="88"/>
      <c r="I25365" s="88"/>
      <c r="J25365" s="88"/>
      <c r="K25365" s="88"/>
    </row>
    <row r="25366" spans="2:11" ht="12" hidden="1" customHeight="1" x14ac:dyDescent="0.2">
      <c r="B25366" s="88"/>
      <c r="C25366" s="88"/>
      <c r="D25366" s="88"/>
      <c r="E25366" s="88"/>
      <c r="F25366" s="88"/>
      <c r="G25366" s="88"/>
      <c r="H25366" s="88"/>
      <c r="I25366" s="88"/>
      <c r="J25366" s="88"/>
      <c r="K25366" s="88"/>
    </row>
    <row r="25367" spans="2:11" ht="12" hidden="1" customHeight="1" x14ac:dyDescent="0.2">
      <c r="B25367" s="88"/>
      <c r="C25367" s="88"/>
      <c r="D25367" s="88"/>
      <c r="E25367" s="88"/>
      <c r="F25367" s="88"/>
      <c r="G25367" s="88"/>
      <c r="H25367" s="88"/>
      <c r="I25367" s="88"/>
      <c r="J25367" s="88"/>
      <c r="K25367" s="88"/>
    </row>
    <row r="25368" spans="2:11" ht="12" hidden="1" customHeight="1" x14ac:dyDescent="0.2">
      <c r="B25368" s="88"/>
      <c r="C25368" s="88"/>
      <c r="D25368" s="88"/>
      <c r="E25368" s="88"/>
      <c r="F25368" s="88"/>
      <c r="G25368" s="88"/>
      <c r="H25368" s="88"/>
      <c r="I25368" s="88"/>
      <c r="J25368" s="88"/>
      <c r="K25368" s="88"/>
    </row>
    <row r="25369" spans="2:11" ht="12" hidden="1" customHeight="1" x14ac:dyDescent="0.2">
      <c r="B25369" s="88"/>
      <c r="C25369" s="88"/>
      <c r="D25369" s="88"/>
      <c r="E25369" s="88"/>
      <c r="F25369" s="88"/>
      <c r="G25369" s="88"/>
      <c r="H25369" s="88"/>
      <c r="I25369" s="88"/>
      <c r="J25369" s="88"/>
      <c r="K25369" s="88"/>
    </row>
    <row r="25370" spans="2:11" ht="12" hidden="1" customHeight="1" x14ac:dyDescent="0.2">
      <c r="B25370" s="88"/>
      <c r="C25370" s="88"/>
      <c r="D25370" s="88"/>
      <c r="E25370" s="88"/>
      <c r="F25370" s="88"/>
      <c r="G25370" s="88"/>
      <c r="H25370" s="88"/>
      <c r="I25370" s="88"/>
      <c r="J25370" s="88"/>
      <c r="K25370" s="88"/>
    </row>
    <row r="25371" spans="2:11" ht="12" hidden="1" customHeight="1" x14ac:dyDescent="0.2">
      <c r="B25371" s="88"/>
      <c r="C25371" s="88"/>
      <c r="D25371" s="88"/>
      <c r="E25371" s="88"/>
      <c r="F25371" s="88"/>
      <c r="G25371" s="88"/>
      <c r="H25371" s="88"/>
      <c r="I25371" s="88"/>
      <c r="J25371" s="88"/>
      <c r="K25371" s="88"/>
    </row>
    <row r="25372" spans="2:11" ht="12" hidden="1" customHeight="1" x14ac:dyDescent="0.2">
      <c r="B25372" s="88"/>
      <c r="C25372" s="88"/>
      <c r="D25372" s="88"/>
      <c r="E25372" s="88"/>
      <c r="F25372" s="88"/>
      <c r="G25372" s="88"/>
      <c r="H25372" s="88"/>
      <c r="I25372" s="88"/>
      <c r="J25372" s="88"/>
      <c r="K25372" s="88"/>
    </row>
    <row r="25373" spans="2:11" ht="12" hidden="1" customHeight="1" x14ac:dyDescent="0.2">
      <c r="B25373" s="88"/>
      <c r="C25373" s="88"/>
      <c r="D25373" s="88"/>
      <c r="E25373" s="88"/>
      <c r="F25373" s="88"/>
      <c r="G25373" s="88"/>
      <c r="H25373" s="88"/>
      <c r="I25373" s="88"/>
      <c r="J25373" s="88"/>
      <c r="K25373" s="88"/>
    </row>
    <row r="25374" spans="2:11" ht="12" hidden="1" customHeight="1" x14ac:dyDescent="0.2">
      <c r="B25374" s="88"/>
      <c r="C25374" s="88"/>
      <c r="D25374" s="88"/>
      <c r="E25374" s="88"/>
      <c r="F25374" s="88"/>
      <c r="G25374" s="88"/>
      <c r="H25374" s="88"/>
      <c r="I25374" s="88"/>
      <c r="J25374" s="88"/>
      <c r="K25374" s="88"/>
    </row>
    <row r="25375" spans="2:11" ht="12" hidden="1" customHeight="1" x14ac:dyDescent="0.2">
      <c r="B25375" s="88"/>
      <c r="C25375" s="88"/>
      <c r="D25375" s="88"/>
      <c r="E25375" s="88"/>
      <c r="F25375" s="88"/>
      <c r="G25375" s="88"/>
      <c r="H25375" s="88"/>
      <c r="I25375" s="88"/>
      <c r="J25375" s="88"/>
      <c r="K25375" s="88"/>
    </row>
    <row r="25376" spans="2:11" ht="12" hidden="1" customHeight="1" x14ac:dyDescent="0.2">
      <c r="B25376" s="88"/>
      <c r="C25376" s="88"/>
      <c r="D25376" s="88"/>
      <c r="E25376" s="88"/>
      <c r="F25376" s="88"/>
      <c r="G25376" s="88"/>
      <c r="H25376" s="88"/>
      <c r="I25376" s="88"/>
      <c r="J25376" s="88"/>
      <c r="K25376" s="88"/>
    </row>
    <row r="25377" spans="2:11" ht="12" hidden="1" customHeight="1" x14ac:dyDescent="0.2">
      <c r="B25377" s="88"/>
      <c r="C25377" s="88"/>
      <c r="D25377" s="88"/>
      <c r="E25377" s="88"/>
      <c r="F25377" s="88"/>
      <c r="G25377" s="88"/>
      <c r="H25377" s="88"/>
      <c r="I25377" s="88"/>
      <c r="J25377" s="88"/>
      <c r="K25377" s="88"/>
    </row>
    <row r="25378" spans="2:11" ht="12" hidden="1" customHeight="1" x14ac:dyDescent="0.2">
      <c r="B25378" s="88"/>
      <c r="C25378" s="88"/>
      <c r="D25378" s="88"/>
      <c r="E25378" s="88"/>
      <c r="F25378" s="88"/>
      <c r="G25378" s="88"/>
      <c r="H25378" s="88"/>
      <c r="I25378" s="88"/>
      <c r="J25378" s="88"/>
      <c r="K25378" s="88"/>
    </row>
    <row r="25379" spans="2:11" ht="12" hidden="1" customHeight="1" x14ac:dyDescent="0.2">
      <c r="B25379" s="88"/>
      <c r="C25379" s="88"/>
      <c r="D25379" s="88"/>
      <c r="E25379" s="88"/>
      <c r="F25379" s="88"/>
      <c r="G25379" s="88"/>
      <c r="H25379" s="88"/>
      <c r="I25379" s="88"/>
      <c r="J25379" s="88"/>
      <c r="K25379" s="88"/>
    </row>
    <row r="25380" spans="2:11" ht="12" hidden="1" customHeight="1" x14ac:dyDescent="0.2">
      <c r="B25380" s="88"/>
      <c r="C25380" s="88"/>
      <c r="D25380" s="88"/>
      <c r="E25380" s="88"/>
      <c r="F25380" s="88"/>
      <c r="G25380" s="88"/>
      <c r="H25380" s="88"/>
      <c r="I25380" s="88"/>
      <c r="J25380" s="88"/>
      <c r="K25380" s="88"/>
    </row>
    <row r="25381" spans="2:11" ht="12" hidden="1" customHeight="1" x14ac:dyDescent="0.2">
      <c r="B25381" s="88"/>
      <c r="C25381" s="88"/>
      <c r="D25381" s="88"/>
      <c r="E25381" s="88"/>
      <c r="F25381" s="88"/>
      <c r="G25381" s="88"/>
      <c r="H25381" s="88"/>
      <c r="I25381" s="88"/>
      <c r="J25381" s="88"/>
      <c r="K25381" s="88"/>
    </row>
    <row r="25382" spans="2:11" ht="12" hidden="1" customHeight="1" x14ac:dyDescent="0.2">
      <c r="B25382" s="88"/>
      <c r="C25382" s="88"/>
      <c r="D25382" s="88"/>
      <c r="E25382" s="88"/>
      <c r="F25382" s="88"/>
      <c r="G25382" s="88"/>
      <c r="H25382" s="88"/>
      <c r="I25382" s="88"/>
      <c r="J25382" s="88"/>
      <c r="K25382" s="88"/>
    </row>
    <row r="25383" spans="2:11" ht="12" hidden="1" customHeight="1" x14ac:dyDescent="0.2">
      <c r="B25383" s="88"/>
      <c r="C25383" s="88"/>
      <c r="D25383" s="88"/>
      <c r="E25383" s="88"/>
      <c r="F25383" s="88"/>
      <c r="G25383" s="88"/>
      <c r="H25383" s="88"/>
      <c r="I25383" s="88"/>
      <c r="J25383" s="88"/>
      <c r="K25383" s="88"/>
    </row>
    <row r="25384" spans="2:11" ht="12" hidden="1" customHeight="1" x14ac:dyDescent="0.2">
      <c r="B25384" s="88"/>
      <c r="C25384" s="88"/>
      <c r="D25384" s="88"/>
      <c r="E25384" s="88"/>
      <c r="F25384" s="88"/>
      <c r="G25384" s="88"/>
      <c r="H25384" s="88"/>
      <c r="I25384" s="88"/>
      <c r="J25384" s="88"/>
      <c r="K25384" s="88"/>
    </row>
    <row r="25385" spans="2:11" ht="12" hidden="1" customHeight="1" x14ac:dyDescent="0.2">
      <c r="B25385" s="88"/>
      <c r="C25385" s="88"/>
      <c r="D25385" s="88"/>
      <c r="E25385" s="88"/>
      <c r="F25385" s="88"/>
      <c r="G25385" s="88"/>
      <c r="H25385" s="88"/>
      <c r="I25385" s="88"/>
      <c r="J25385" s="88"/>
      <c r="K25385" s="88"/>
    </row>
    <row r="25386" spans="2:11" ht="12" hidden="1" customHeight="1" x14ac:dyDescent="0.2">
      <c r="B25386" s="88"/>
      <c r="C25386" s="88"/>
      <c r="D25386" s="88"/>
      <c r="E25386" s="88"/>
      <c r="F25386" s="88"/>
      <c r="G25386" s="88"/>
      <c r="H25386" s="88"/>
      <c r="I25386" s="88"/>
      <c r="J25386" s="88"/>
      <c r="K25386" s="88"/>
    </row>
    <row r="25387" spans="2:11" ht="12" hidden="1" customHeight="1" x14ac:dyDescent="0.2">
      <c r="B25387" s="88"/>
      <c r="C25387" s="88"/>
      <c r="D25387" s="88"/>
      <c r="E25387" s="88"/>
      <c r="F25387" s="88"/>
      <c r="G25387" s="88"/>
      <c r="H25387" s="88"/>
      <c r="I25387" s="88"/>
      <c r="J25387" s="88"/>
      <c r="K25387" s="88"/>
    </row>
    <row r="25388" spans="2:11" ht="12" hidden="1" customHeight="1" x14ac:dyDescent="0.2">
      <c r="B25388" s="88"/>
      <c r="C25388" s="88"/>
      <c r="D25388" s="88"/>
      <c r="E25388" s="88"/>
      <c r="F25388" s="88"/>
      <c r="G25388" s="88"/>
      <c r="H25388" s="88"/>
      <c r="I25388" s="88"/>
      <c r="J25388" s="88"/>
      <c r="K25388" s="88"/>
    </row>
    <row r="25389" spans="2:11" ht="12" hidden="1" customHeight="1" x14ac:dyDescent="0.2">
      <c r="B25389" s="88"/>
      <c r="C25389" s="88"/>
      <c r="D25389" s="88"/>
      <c r="E25389" s="88"/>
      <c r="F25389" s="88"/>
      <c r="G25389" s="88"/>
      <c r="H25389" s="88"/>
      <c r="I25389" s="88"/>
      <c r="J25389" s="88"/>
      <c r="K25389" s="88"/>
    </row>
    <row r="25390" spans="2:11" ht="12" hidden="1" customHeight="1" x14ac:dyDescent="0.2">
      <c r="B25390" s="88"/>
      <c r="C25390" s="88"/>
      <c r="D25390" s="88"/>
      <c r="E25390" s="88"/>
      <c r="F25390" s="88"/>
      <c r="G25390" s="88"/>
      <c r="H25390" s="88"/>
      <c r="I25390" s="88"/>
      <c r="J25390" s="88"/>
      <c r="K25390" s="88"/>
    </row>
    <row r="25391" spans="2:11" ht="12" hidden="1" customHeight="1" x14ac:dyDescent="0.2">
      <c r="B25391" s="88"/>
      <c r="C25391" s="88"/>
      <c r="D25391" s="88"/>
      <c r="E25391" s="88"/>
      <c r="F25391" s="88"/>
      <c r="G25391" s="88"/>
      <c r="H25391" s="88"/>
      <c r="I25391" s="88"/>
      <c r="J25391" s="88"/>
      <c r="K25391" s="88"/>
    </row>
    <row r="25392" spans="2:11" ht="12" hidden="1" customHeight="1" x14ac:dyDescent="0.2">
      <c r="B25392" s="88"/>
      <c r="C25392" s="88"/>
      <c r="D25392" s="88"/>
      <c r="E25392" s="88"/>
      <c r="F25392" s="88"/>
      <c r="G25392" s="88"/>
      <c r="H25392" s="88"/>
      <c r="I25392" s="88"/>
      <c r="J25392" s="88"/>
      <c r="K25392" s="88"/>
    </row>
    <row r="25393" spans="2:11" ht="12" hidden="1" customHeight="1" x14ac:dyDescent="0.2">
      <c r="B25393" s="88"/>
      <c r="C25393" s="88"/>
      <c r="D25393" s="88"/>
      <c r="E25393" s="88"/>
      <c r="F25393" s="88"/>
      <c r="G25393" s="88"/>
      <c r="H25393" s="88"/>
      <c r="I25393" s="88"/>
      <c r="J25393" s="88"/>
      <c r="K25393" s="88"/>
    </row>
    <row r="25394" spans="2:11" ht="12" hidden="1" customHeight="1" x14ac:dyDescent="0.2">
      <c r="B25394" s="88"/>
      <c r="C25394" s="88"/>
      <c r="D25394" s="88"/>
      <c r="E25394" s="88"/>
      <c r="F25394" s="88"/>
      <c r="G25394" s="88"/>
      <c r="H25394" s="88"/>
      <c r="I25394" s="88"/>
      <c r="J25394" s="88"/>
      <c r="K25394" s="88"/>
    </row>
    <row r="25395" spans="2:11" ht="12" hidden="1" customHeight="1" x14ac:dyDescent="0.2">
      <c r="B25395" s="88"/>
      <c r="C25395" s="88"/>
      <c r="D25395" s="88"/>
      <c r="E25395" s="88"/>
      <c r="F25395" s="88"/>
      <c r="G25395" s="88"/>
      <c r="H25395" s="88"/>
      <c r="I25395" s="88"/>
      <c r="J25395" s="88"/>
      <c r="K25395" s="88"/>
    </row>
    <row r="25396" spans="2:11" ht="12" hidden="1" customHeight="1" x14ac:dyDescent="0.2">
      <c r="B25396" s="88"/>
      <c r="C25396" s="88"/>
      <c r="D25396" s="88"/>
      <c r="E25396" s="88"/>
      <c r="F25396" s="88"/>
      <c r="G25396" s="88"/>
      <c r="H25396" s="88"/>
      <c r="I25396" s="88"/>
      <c r="J25396" s="88"/>
      <c r="K25396" s="88"/>
    </row>
    <row r="25397" spans="2:11" ht="12" hidden="1" customHeight="1" x14ac:dyDescent="0.2">
      <c r="B25397" s="88"/>
      <c r="C25397" s="88"/>
      <c r="D25397" s="88"/>
      <c r="E25397" s="88"/>
      <c r="F25397" s="88"/>
      <c r="G25397" s="88"/>
      <c r="H25397" s="88"/>
      <c r="I25397" s="88"/>
      <c r="J25397" s="88"/>
      <c r="K25397" s="88"/>
    </row>
    <row r="25398" spans="2:11" ht="12" hidden="1" customHeight="1" x14ac:dyDescent="0.2">
      <c r="B25398" s="88"/>
      <c r="C25398" s="88"/>
      <c r="D25398" s="88"/>
      <c r="E25398" s="88"/>
      <c r="F25398" s="88"/>
      <c r="G25398" s="88"/>
      <c r="H25398" s="88"/>
      <c r="I25398" s="88"/>
      <c r="J25398" s="88"/>
      <c r="K25398" s="88"/>
    </row>
    <row r="25399" spans="2:11" ht="12" hidden="1" customHeight="1" x14ac:dyDescent="0.2">
      <c r="B25399" s="88"/>
      <c r="C25399" s="88"/>
      <c r="D25399" s="88"/>
      <c r="E25399" s="88"/>
      <c r="F25399" s="88"/>
      <c r="G25399" s="88"/>
      <c r="H25399" s="88"/>
      <c r="I25399" s="88"/>
      <c r="J25399" s="88"/>
      <c r="K25399" s="88"/>
    </row>
    <row r="25400" spans="2:11" ht="12" hidden="1" customHeight="1" x14ac:dyDescent="0.2">
      <c r="B25400" s="88"/>
      <c r="C25400" s="88"/>
      <c r="D25400" s="88"/>
      <c r="E25400" s="88"/>
      <c r="F25400" s="88"/>
      <c r="G25400" s="88"/>
      <c r="H25400" s="88"/>
      <c r="I25400" s="88"/>
      <c r="J25400" s="88"/>
      <c r="K25400" s="88"/>
    </row>
    <row r="25401" spans="2:11" ht="12" hidden="1" customHeight="1" x14ac:dyDescent="0.2">
      <c r="B25401" s="88"/>
      <c r="C25401" s="88"/>
      <c r="D25401" s="88"/>
      <c r="E25401" s="88"/>
      <c r="F25401" s="88"/>
      <c r="G25401" s="88"/>
      <c r="H25401" s="88"/>
      <c r="I25401" s="88"/>
      <c r="J25401" s="88"/>
      <c r="K25401" s="88"/>
    </row>
    <row r="25402" spans="2:11" ht="12" hidden="1" customHeight="1" x14ac:dyDescent="0.2">
      <c r="B25402" s="88"/>
      <c r="C25402" s="88"/>
      <c r="D25402" s="88"/>
      <c r="E25402" s="88"/>
      <c r="F25402" s="88"/>
      <c r="G25402" s="88"/>
      <c r="H25402" s="88"/>
      <c r="I25402" s="88"/>
      <c r="J25402" s="88"/>
      <c r="K25402" s="88"/>
    </row>
    <row r="25403" spans="2:11" ht="12" hidden="1" customHeight="1" x14ac:dyDescent="0.2">
      <c r="B25403" s="88"/>
      <c r="C25403" s="88"/>
      <c r="D25403" s="88"/>
      <c r="E25403" s="88"/>
      <c r="F25403" s="88"/>
      <c r="G25403" s="88"/>
      <c r="H25403" s="88"/>
      <c r="I25403" s="88"/>
      <c r="J25403" s="88"/>
      <c r="K25403" s="88"/>
    </row>
    <row r="25404" spans="2:11" ht="12" hidden="1" customHeight="1" x14ac:dyDescent="0.2">
      <c r="B25404" s="88"/>
      <c r="C25404" s="88"/>
      <c r="D25404" s="88"/>
      <c r="E25404" s="88"/>
      <c r="F25404" s="88"/>
      <c r="G25404" s="88"/>
      <c r="H25404" s="88"/>
      <c r="I25404" s="88"/>
      <c r="J25404" s="88"/>
      <c r="K25404" s="88"/>
    </row>
    <row r="25405" spans="2:11" ht="12" hidden="1" customHeight="1" x14ac:dyDescent="0.2">
      <c r="B25405" s="88"/>
      <c r="C25405" s="88"/>
      <c r="D25405" s="88"/>
      <c r="E25405" s="88"/>
      <c r="F25405" s="88"/>
      <c r="G25405" s="88"/>
      <c r="H25405" s="88"/>
      <c r="I25405" s="88"/>
      <c r="J25405" s="88"/>
      <c r="K25405" s="88"/>
    </row>
    <row r="25406" spans="2:11" ht="12" hidden="1" customHeight="1" x14ac:dyDescent="0.2">
      <c r="B25406" s="88"/>
      <c r="C25406" s="88"/>
      <c r="D25406" s="88"/>
      <c r="E25406" s="88"/>
      <c r="F25406" s="88"/>
      <c r="G25406" s="88"/>
      <c r="H25406" s="88"/>
      <c r="I25406" s="88"/>
      <c r="J25406" s="88"/>
      <c r="K25406" s="88"/>
    </row>
    <row r="25407" spans="2:11" ht="12" hidden="1" customHeight="1" x14ac:dyDescent="0.2">
      <c r="B25407" s="88"/>
      <c r="C25407" s="88"/>
      <c r="D25407" s="88"/>
      <c r="E25407" s="88"/>
      <c r="F25407" s="88"/>
      <c r="G25407" s="88"/>
      <c r="H25407" s="88"/>
      <c r="I25407" s="88"/>
      <c r="J25407" s="88"/>
      <c r="K25407" s="88"/>
    </row>
    <row r="25408" spans="2:11" ht="12" hidden="1" customHeight="1" x14ac:dyDescent="0.2">
      <c r="B25408" s="88"/>
      <c r="C25408" s="88"/>
      <c r="D25408" s="88"/>
      <c r="E25408" s="88"/>
      <c r="F25408" s="88"/>
      <c r="G25408" s="88"/>
      <c r="H25408" s="88"/>
      <c r="I25408" s="88"/>
      <c r="J25408" s="88"/>
      <c r="K25408" s="88"/>
    </row>
    <row r="25409" spans="2:11" ht="12" hidden="1" customHeight="1" x14ac:dyDescent="0.2">
      <c r="B25409" s="88"/>
      <c r="C25409" s="88"/>
      <c r="D25409" s="88"/>
      <c r="E25409" s="88"/>
      <c r="F25409" s="88"/>
      <c r="G25409" s="88"/>
      <c r="H25409" s="88"/>
      <c r="I25409" s="88"/>
      <c r="J25409" s="88"/>
      <c r="K25409" s="88"/>
    </row>
    <row r="25410" spans="2:11" ht="12" hidden="1" customHeight="1" x14ac:dyDescent="0.2">
      <c r="B25410" s="88"/>
      <c r="C25410" s="88"/>
      <c r="D25410" s="88"/>
      <c r="E25410" s="88"/>
      <c r="F25410" s="88"/>
      <c r="G25410" s="88"/>
      <c r="H25410" s="88"/>
      <c r="I25410" s="88"/>
      <c r="J25410" s="88"/>
      <c r="K25410" s="88"/>
    </row>
    <row r="25411" spans="2:11" ht="12" hidden="1" customHeight="1" x14ac:dyDescent="0.2">
      <c r="B25411" s="88"/>
      <c r="C25411" s="88"/>
      <c r="D25411" s="88"/>
      <c r="E25411" s="88"/>
      <c r="F25411" s="88"/>
      <c r="G25411" s="88"/>
      <c r="H25411" s="88"/>
      <c r="I25411" s="88"/>
      <c r="J25411" s="88"/>
      <c r="K25411" s="88"/>
    </row>
    <row r="25412" spans="2:11" ht="12" hidden="1" customHeight="1" x14ac:dyDescent="0.2">
      <c r="B25412" s="88"/>
      <c r="C25412" s="88"/>
      <c r="D25412" s="88"/>
      <c r="E25412" s="88"/>
      <c r="F25412" s="88"/>
      <c r="G25412" s="88"/>
      <c r="H25412" s="88"/>
      <c r="I25412" s="88"/>
      <c r="J25412" s="88"/>
      <c r="K25412" s="88"/>
    </row>
    <row r="25413" spans="2:11" ht="12" hidden="1" customHeight="1" x14ac:dyDescent="0.2">
      <c r="B25413" s="88"/>
      <c r="C25413" s="88"/>
      <c r="D25413" s="88"/>
      <c r="E25413" s="88"/>
      <c r="F25413" s="88"/>
      <c r="G25413" s="88"/>
      <c r="H25413" s="88"/>
      <c r="I25413" s="88"/>
      <c r="J25413" s="88"/>
      <c r="K25413" s="88"/>
    </row>
    <row r="25414" spans="2:11" ht="12" hidden="1" customHeight="1" x14ac:dyDescent="0.2">
      <c r="B25414" s="88"/>
      <c r="C25414" s="88"/>
      <c r="D25414" s="88"/>
      <c r="E25414" s="88"/>
      <c r="F25414" s="88"/>
      <c r="G25414" s="88"/>
      <c r="H25414" s="88"/>
      <c r="I25414" s="88"/>
      <c r="J25414" s="88"/>
      <c r="K25414" s="88"/>
    </row>
    <row r="25415" spans="2:11" ht="12" hidden="1" customHeight="1" x14ac:dyDescent="0.2">
      <c r="B25415" s="88"/>
      <c r="C25415" s="88"/>
      <c r="D25415" s="88"/>
      <c r="E25415" s="88"/>
      <c r="F25415" s="88"/>
      <c r="G25415" s="88"/>
      <c r="H25415" s="88"/>
      <c r="I25415" s="88"/>
      <c r="J25415" s="88"/>
      <c r="K25415" s="88"/>
    </row>
    <row r="25416" spans="2:11" ht="12" hidden="1" customHeight="1" x14ac:dyDescent="0.2">
      <c r="B25416" s="88"/>
      <c r="C25416" s="88"/>
      <c r="D25416" s="88"/>
      <c r="E25416" s="88"/>
      <c r="F25416" s="88"/>
      <c r="G25416" s="88"/>
      <c r="H25416" s="88"/>
      <c r="I25416" s="88"/>
      <c r="J25416" s="88"/>
      <c r="K25416" s="88"/>
    </row>
    <row r="25417" spans="2:11" ht="12" hidden="1" customHeight="1" x14ac:dyDescent="0.2">
      <c r="B25417" s="88"/>
      <c r="C25417" s="88"/>
      <c r="D25417" s="88"/>
      <c r="E25417" s="88"/>
      <c r="F25417" s="88"/>
      <c r="G25417" s="88"/>
      <c r="H25417" s="88"/>
      <c r="I25417" s="88"/>
      <c r="J25417" s="88"/>
      <c r="K25417" s="88"/>
    </row>
    <row r="25418" spans="2:11" ht="12" hidden="1" customHeight="1" x14ac:dyDescent="0.2">
      <c r="B25418" s="88"/>
      <c r="C25418" s="88"/>
      <c r="D25418" s="88"/>
      <c r="E25418" s="88"/>
      <c r="F25418" s="88"/>
      <c r="G25418" s="88"/>
      <c r="H25418" s="88"/>
      <c r="I25418" s="88"/>
      <c r="J25418" s="88"/>
      <c r="K25418" s="88"/>
    </row>
    <row r="25419" spans="2:11" ht="12" hidden="1" customHeight="1" x14ac:dyDescent="0.2">
      <c r="B25419" s="88"/>
      <c r="C25419" s="88"/>
      <c r="D25419" s="88"/>
      <c r="E25419" s="88"/>
      <c r="F25419" s="88"/>
      <c r="G25419" s="88"/>
      <c r="H25419" s="88"/>
      <c r="I25419" s="88"/>
      <c r="J25419" s="88"/>
      <c r="K25419" s="88"/>
    </row>
    <row r="25420" spans="2:11" ht="12" hidden="1" customHeight="1" x14ac:dyDescent="0.2">
      <c r="B25420" s="88"/>
      <c r="C25420" s="88"/>
      <c r="D25420" s="88"/>
      <c r="E25420" s="88"/>
      <c r="F25420" s="88"/>
      <c r="G25420" s="88"/>
      <c r="H25420" s="88"/>
      <c r="I25420" s="88"/>
      <c r="J25420" s="88"/>
      <c r="K25420" s="88"/>
    </row>
    <row r="25421" spans="2:11" ht="12" hidden="1" customHeight="1" x14ac:dyDescent="0.2">
      <c r="B25421" s="88"/>
      <c r="C25421" s="88"/>
      <c r="D25421" s="88"/>
      <c r="E25421" s="88"/>
      <c r="F25421" s="88"/>
      <c r="G25421" s="88"/>
      <c r="H25421" s="88"/>
      <c r="I25421" s="88"/>
      <c r="J25421" s="88"/>
      <c r="K25421" s="88"/>
    </row>
    <row r="25422" spans="2:11" ht="12" hidden="1" customHeight="1" x14ac:dyDescent="0.2">
      <c r="B25422" s="88"/>
      <c r="C25422" s="88"/>
      <c r="D25422" s="88"/>
      <c r="E25422" s="88"/>
      <c r="F25422" s="88"/>
      <c r="G25422" s="88"/>
      <c r="H25422" s="88"/>
      <c r="I25422" s="88"/>
      <c r="J25422" s="88"/>
      <c r="K25422" s="88"/>
    </row>
    <row r="25423" spans="2:11" ht="12" hidden="1" customHeight="1" x14ac:dyDescent="0.2">
      <c r="B25423" s="88"/>
      <c r="C25423" s="88"/>
      <c r="D25423" s="88"/>
      <c r="E25423" s="88"/>
      <c r="F25423" s="88"/>
      <c r="G25423" s="88"/>
      <c r="H25423" s="88"/>
      <c r="I25423" s="88"/>
      <c r="J25423" s="88"/>
      <c r="K25423" s="88"/>
    </row>
    <row r="25424" spans="2:11" ht="12" hidden="1" customHeight="1" x14ac:dyDescent="0.2">
      <c r="B25424" s="88"/>
      <c r="C25424" s="88"/>
      <c r="D25424" s="88"/>
      <c r="E25424" s="88"/>
      <c r="F25424" s="88"/>
      <c r="G25424" s="88"/>
      <c r="H25424" s="88"/>
      <c r="I25424" s="88"/>
      <c r="J25424" s="88"/>
      <c r="K25424" s="88"/>
    </row>
    <row r="25425" spans="2:11" ht="12" hidden="1" customHeight="1" x14ac:dyDescent="0.2">
      <c r="B25425" s="88"/>
      <c r="C25425" s="88"/>
      <c r="D25425" s="88"/>
      <c r="E25425" s="88"/>
      <c r="F25425" s="88"/>
      <c r="G25425" s="88"/>
      <c r="H25425" s="88"/>
      <c r="I25425" s="88"/>
      <c r="J25425" s="88"/>
      <c r="K25425" s="88"/>
    </row>
    <row r="25426" spans="2:11" ht="12" hidden="1" customHeight="1" x14ac:dyDescent="0.2">
      <c r="B25426" s="88"/>
      <c r="C25426" s="88"/>
      <c r="D25426" s="88"/>
      <c r="E25426" s="88"/>
      <c r="F25426" s="88"/>
      <c r="G25426" s="88"/>
      <c r="H25426" s="88"/>
      <c r="I25426" s="88"/>
      <c r="J25426" s="88"/>
      <c r="K25426" s="88"/>
    </row>
    <row r="25427" spans="2:11" ht="12" hidden="1" customHeight="1" x14ac:dyDescent="0.2">
      <c r="B25427" s="88"/>
      <c r="C25427" s="88"/>
      <c r="D25427" s="88"/>
      <c r="E25427" s="88"/>
      <c r="F25427" s="88"/>
      <c r="G25427" s="88"/>
      <c r="H25427" s="88"/>
      <c r="I25427" s="88"/>
      <c r="J25427" s="88"/>
      <c r="K25427" s="88"/>
    </row>
    <row r="25428" spans="2:11" ht="12" hidden="1" customHeight="1" x14ac:dyDescent="0.2">
      <c r="B25428" s="88"/>
      <c r="C25428" s="88"/>
      <c r="D25428" s="88"/>
      <c r="E25428" s="88"/>
      <c r="F25428" s="88"/>
      <c r="G25428" s="88"/>
      <c r="H25428" s="88"/>
      <c r="I25428" s="88"/>
      <c r="J25428" s="88"/>
      <c r="K25428" s="88"/>
    </row>
    <row r="25429" spans="2:11" ht="12" hidden="1" customHeight="1" x14ac:dyDescent="0.2">
      <c r="B25429" s="88"/>
      <c r="C25429" s="88"/>
      <c r="D25429" s="88"/>
      <c r="E25429" s="88"/>
      <c r="F25429" s="88"/>
      <c r="G25429" s="88"/>
      <c r="H25429" s="88"/>
      <c r="I25429" s="88"/>
      <c r="J25429" s="88"/>
      <c r="K25429" s="88"/>
    </row>
    <row r="25430" spans="2:11" ht="12" hidden="1" customHeight="1" x14ac:dyDescent="0.2">
      <c r="B25430" s="88"/>
      <c r="C25430" s="88"/>
      <c r="D25430" s="88"/>
      <c r="E25430" s="88"/>
      <c r="F25430" s="88"/>
      <c r="G25430" s="88"/>
      <c r="H25430" s="88"/>
      <c r="I25430" s="88"/>
      <c r="J25430" s="88"/>
      <c r="K25430" s="88"/>
    </row>
    <row r="25431" spans="2:11" ht="12" hidden="1" customHeight="1" x14ac:dyDescent="0.2">
      <c r="B25431" s="88"/>
      <c r="C25431" s="88"/>
      <c r="D25431" s="88"/>
      <c r="E25431" s="88"/>
      <c r="F25431" s="88"/>
      <c r="G25431" s="88"/>
      <c r="H25431" s="88"/>
      <c r="I25431" s="88"/>
      <c r="J25431" s="88"/>
      <c r="K25431" s="88"/>
    </row>
    <row r="25432" spans="2:11" ht="12" hidden="1" customHeight="1" x14ac:dyDescent="0.2">
      <c r="B25432" s="88"/>
      <c r="C25432" s="88"/>
      <c r="D25432" s="88"/>
      <c r="E25432" s="88"/>
      <c r="F25432" s="88"/>
      <c r="G25432" s="88"/>
      <c r="H25432" s="88"/>
      <c r="I25432" s="88"/>
      <c r="J25432" s="88"/>
      <c r="K25432" s="88"/>
    </row>
    <row r="25433" spans="2:11" ht="12" hidden="1" customHeight="1" x14ac:dyDescent="0.2">
      <c r="B25433" s="88"/>
      <c r="C25433" s="88"/>
      <c r="D25433" s="88"/>
      <c r="E25433" s="88"/>
      <c r="F25433" s="88"/>
      <c r="G25433" s="88"/>
      <c r="H25433" s="88"/>
      <c r="I25433" s="88"/>
      <c r="J25433" s="88"/>
      <c r="K25433" s="88"/>
    </row>
    <row r="25434" spans="2:11" ht="12" hidden="1" customHeight="1" x14ac:dyDescent="0.2">
      <c r="B25434" s="88"/>
      <c r="C25434" s="88"/>
      <c r="D25434" s="88"/>
      <c r="E25434" s="88"/>
      <c r="F25434" s="88"/>
      <c r="G25434" s="88"/>
      <c r="H25434" s="88"/>
      <c r="I25434" s="88"/>
      <c r="J25434" s="88"/>
      <c r="K25434" s="88"/>
    </row>
    <row r="25435" spans="2:11" ht="12" hidden="1" customHeight="1" x14ac:dyDescent="0.2">
      <c r="B25435" s="88"/>
      <c r="C25435" s="88"/>
      <c r="D25435" s="88"/>
      <c r="E25435" s="88"/>
      <c r="F25435" s="88"/>
      <c r="G25435" s="88"/>
      <c r="H25435" s="88"/>
      <c r="I25435" s="88"/>
      <c r="J25435" s="88"/>
      <c r="K25435" s="88"/>
    </row>
    <row r="25436" spans="2:11" ht="12" hidden="1" customHeight="1" x14ac:dyDescent="0.2">
      <c r="B25436" s="88"/>
      <c r="C25436" s="88"/>
      <c r="D25436" s="88"/>
      <c r="E25436" s="88"/>
      <c r="F25436" s="88"/>
      <c r="G25436" s="88"/>
      <c r="H25436" s="88"/>
      <c r="I25436" s="88"/>
      <c r="J25436" s="88"/>
      <c r="K25436" s="88"/>
    </row>
    <row r="25437" spans="2:11" ht="12" hidden="1" customHeight="1" x14ac:dyDescent="0.2">
      <c r="B25437" s="88"/>
      <c r="C25437" s="88"/>
      <c r="D25437" s="88"/>
      <c r="E25437" s="88"/>
      <c r="F25437" s="88"/>
      <c r="G25437" s="88"/>
      <c r="H25437" s="88"/>
      <c r="I25437" s="88"/>
      <c r="J25437" s="88"/>
      <c r="K25437" s="88"/>
    </row>
    <row r="25438" spans="2:11" ht="12" hidden="1" customHeight="1" x14ac:dyDescent="0.2">
      <c r="B25438" s="88"/>
      <c r="C25438" s="88"/>
      <c r="D25438" s="88"/>
      <c r="E25438" s="88"/>
      <c r="F25438" s="88"/>
      <c r="G25438" s="88"/>
      <c r="H25438" s="88"/>
      <c r="I25438" s="88"/>
      <c r="J25438" s="88"/>
      <c r="K25438" s="88"/>
    </row>
    <row r="25439" spans="2:11" ht="12" hidden="1" customHeight="1" x14ac:dyDescent="0.2">
      <c r="B25439" s="88"/>
      <c r="C25439" s="88"/>
      <c r="D25439" s="88"/>
      <c r="E25439" s="88"/>
      <c r="F25439" s="88"/>
      <c r="G25439" s="88"/>
      <c r="H25439" s="88"/>
      <c r="I25439" s="88"/>
      <c r="J25439" s="88"/>
      <c r="K25439" s="88"/>
    </row>
    <row r="25440" spans="2:11" ht="12" hidden="1" customHeight="1" x14ac:dyDescent="0.2">
      <c r="B25440" s="88"/>
      <c r="C25440" s="88"/>
      <c r="D25440" s="88"/>
      <c r="E25440" s="88"/>
      <c r="F25440" s="88"/>
      <c r="G25440" s="88"/>
      <c r="H25440" s="88"/>
      <c r="I25440" s="88"/>
      <c r="J25440" s="88"/>
      <c r="K25440" s="88"/>
    </row>
    <row r="25441" spans="2:11" ht="12" hidden="1" customHeight="1" x14ac:dyDescent="0.2">
      <c r="B25441" s="88"/>
      <c r="C25441" s="88"/>
      <c r="D25441" s="88"/>
      <c r="E25441" s="88"/>
      <c r="F25441" s="88"/>
      <c r="G25441" s="88"/>
      <c r="H25441" s="88"/>
      <c r="I25441" s="88"/>
      <c r="J25441" s="88"/>
      <c r="K25441" s="88"/>
    </row>
    <row r="25442" spans="2:11" ht="12" hidden="1" customHeight="1" x14ac:dyDescent="0.2">
      <c r="B25442" s="88"/>
      <c r="C25442" s="88"/>
      <c r="D25442" s="88"/>
      <c r="E25442" s="88"/>
      <c r="F25442" s="88"/>
      <c r="G25442" s="88"/>
      <c r="H25442" s="88"/>
      <c r="I25442" s="88"/>
      <c r="J25442" s="88"/>
      <c r="K25442" s="88"/>
    </row>
    <row r="25443" spans="2:11" ht="12" hidden="1" customHeight="1" x14ac:dyDescent="0.2">
      <c r="B25443" s="88"/>
      <c r="C25443" s="88"/>
      <c r="D25443" s="88"/>
      <c r="E25443" s="88"/>
      <c r="F25443" s="88"/>
      <c r="G25443" s="88"/>
      <c r="H25443" s="88"/>
      <c r="I25443" s="88"/>
      <c r="J25443" s="88"/>
      <c r="K25443" s="88"/>
    </row>
    <row r="25444" spans="2:11" ht="12" hidden="1" customHeight="1" x14ac:dyDescent="0.2">
      <c r="B25444" s="88"/>
      <c r="C25444" s="88"/>
      <c r="D25444" s="88"/>
      <c r="E25444" s="88"/>
      <c r="F25444" s="88"/>
      <c r="G25444" s="88"/>
      <c r="H25444" s="88"/>
      <c r="I25444" s="88"/>
      <c r="J25444" s="88"/>
      <c r="K25444" s="88"/>
    </row>
    <row r="25445" spans="2:11" ht="12" hidden="1" customHeight="1" x14ac:dyDescent="0.2">
      <c r="B25445" s="88"/>
      <c r="C25445" s="88"/>
      <c r="D25445" s="88"/>
      <c r="E25445" s="88"/>
      <c r="F25445" s="88"/>
      <c r="G25445" s="88"/>
      <c r="H25445" s="88"/>
      <c r="I25445" s="88"/>
      <c r="J25445" s="88"/>
      <c r="K25445" s="88"/>
    </row>
    <row r="25446" spans="2:11" ht="12" hidden="1" customHeight="1" x14ac:dyDescent="0.2">
      <c r="B25446" s="88"/>
      <c r="C25446" s="88"/>
      <c r="D25446" s="88"/>
      <c r="E25446" s="88"/>
      <c r="F25446" s="88"/>
      <c r="G25446" s="88"/>
      <c r="H25446" s="88"/>
      <c r="I25446" s="88"/>
      <c r="J25446" s="88"/>
      <c r="K25446" s="88"/>
    </row>
    <row r="25447" spans="2:11" ht="12" hidden="1" customHeight="1" x14ac:dyDescent="0.2">
      <c r="B25447" s="88"/>
      <c r="C25447" s="88"/>
      <c r="D25447" s="88"/>
      <c r="E25447" s="88"/>
      <c r="F25447" s="88"/>
      <c r="G25447" s="88"/>
      <c r="H25447" s="88"/>
      <c r="I25447" s="88"/>
      <c r="J25447" s="88"/>
      <c r="K25447" s="88"/>
    </row>
    <row r="25448" spans="2:11" ht="12" hidden="1" customHeight="1" x14ac:dyDescent="0.2">
      <c r="B25448" s="88"/>
      <c r="C25448" s="88"/>
      <c r="D25448" s="88"/>
      <c r="E25448" s="88"/>
      <c r="F25448" s="88"/>
      <c r="G25448" s="88"/>
      <c r="H25448" s="88"/>
      <c r="I25448" s="88"/>
      <c r="J25448" s="88"/>
      <c r="K25448" s="88"/>
    </row>
    <row r="25449" spans="2:11" ht="12" hidden="1" customHeight="1" x14ac:dyDescent="0.2">
      <c r="B25449" s="88"/>
      <c r="C25449" s="88"/>
      <c r="D25449" s="88"/>
      <c r="E25449" s="88"/>
      <c r="F25449" s="88"/>
      <c r="G25449" s="88"/>
      <c r="H25449" s="88"/>
      <c r="I25449" s="88"/>
      <c r="J25449" s="88"/>
      <c r="K25449" s="88"/>
    </row>
    <row r="25450" spans="2:11" ht="12" hidden="1" customHeight="1" x14ac:dyDescent="0.2">
      <c r="B25450" s="88"/>
      <c r="C25450" s="88"/>
      <c r="D25450" s="88"/>
      <c r="E25450" s="88"/>
      <c r="F25450" s="88"/>
      <c r="G25450" s="88"/>
      <c r="H25450" s="88"/>
      <c r="I25450" s="88"/>
      <c r="J25450" s="88"/>
      <c r="K25450" s="88"/>
    </row>
    <row r="25451" spans="2:11" ht="12" hidden="1" customHeight="1" x14ac:dyDescent="0.2">
      <c r="B25451" s="88"/>
      <c r="C25451" s="88"/>
      <c r="D25451" s="88"/>
      <c r="E25451" s="88"/>
      <c r="F25451" s="88"/>
      <c r="G25451" s="88"/>
      <c r="H25451" s="88"/>
      <c r="I25451" s="88"/>
      <c r="J25451" s="88"/>
      <c r="K25451" s="88"/>
    </row>
    <row r="25452" spans="2:11" ht="12" hidden="1" customHeight="1" x14ac:dyDescent="0.2">
      <c r="B25452" s="88"/>
      <c r="C25452" s="88"/>
      <c r="D25452" s="88"/>
      <c r="E25452" s="88"/>
      <c r="F25452" s="88"/>
      <c r="G25452" s="88"/>
      <c r="H25452" s="88"/>
      <c r="I25452" s="88"/>
      <c r="J25452" s="88"/>
      <c r="K25452" s="88"/>
    </row>
    <row r="25453" spans="2:11" ht="12" hidden="1" customHeight="1" x14ac:dyDescent="0.2">
      <c r="B25453" s="88"/>
      <c r="C25453" s="88"/>
      <c r="D25453" s="88"/>
      <c r="E25453" s="88"/>
      <c r="F25453" s="88"/>
      <c r="G25453" s="88"/>
      <c r="H25453" s="88"/>
      <c r="I25453" s="88"/>
      <c r="J25453" s="88"/>
      <c r="K25453" s="88"/>
    </row>
    <row r="25454" spans="2:11" ht="12" hidden="1" customHeight="1" x14ac:dyDescent="0.2">
      <c r="B25454" s="88"/>
      <c r="C25454" s="88"/>
      <c r="D25454" s="88"/>
      <c r="E25454" s="88"/>
      <c r="F25454" s="88"/>
      <c r="G25454" s="88"/>
      <c r="H25454" s="88"/>
      <c r="I25454" s="88"/>
      <c r="J25454" s="88"/>
      <c r="K25454" s="88"/>
    </row>
    <row r="25455" spans="2:11" ht="12" hidden="1" customHeight="1" x14ac:dyDescent="0.2">
      <c r="B25455" s="88"/>
      <c r="C25455" s="88"/>
      <c r="D25455" s="88"/>
      <c r="E25455" s="88"/>
      <c r="F25455" s="88"/>
      <c r="G25455" s="88"/>
      <c r="H25455" s="88"/>
      <c r="I25455" s="88"/>
      <c r="J25455" s="88"/>
      <c r="K25455" s="88"/>
    </row>
    <row r="25456" spans="2:11" ht="12" hidden="1" customHeight="1" x14ac:dyDescent="0.2">
      <c r="B25456" s="88"/>
      <c r="C25456" s="88"/>
      <c r="D25456" s="88"/>
      <c r="E25456" s="88"/>
      <c r="F25456" s="88"/>
      <c r="G25456" s="88"/>
      <c r="H25456" s="88"/>
      <c r="I25456" s="88"/>
      <c r="J25456" s="88"/>
      <c r="K25456" s="88"/>
    </row>
    <row r="25457" spans="2:11" ht="12" hidden="1" customHeight="1" x14ac:dyDescent="0.2">
      <c r="B25457" s="88"/>
      <c r="C25457" s="88"/>
      <c r="D25457" s="88"/>
      <c r="E25457" s="88"/>
      <c r="F25457" s="88"/>
      <c r="G25457" s="88"/>
      <c r="H25457" s="88"/>
      <c r="I25457" s="88"/>
      <c r="J25457" s="88"/>
      <c r="K25457" s="88"/>
    </row>
    <row r="25458" spans="2:11" ht="12" hidden="1" customHeight="1" x14ac:dyDescent="0.2">
      <c r="B25458" s="88"/>
      <c r="C25458" s="88"/>
      <c r="D25458" s="88"/>
      <c r="E25458" s="88"/>
      <c r="F25458" s="88"/>
      <c r="G25458" s="88"/>
      <c r="H25458" s="88"/>
      <c r="I25458" s="88"/>
      <c r="J25458" s="88"/>
      <c r="K25458" s="88"/>
    </row>
    <row r="25459" spans="2:11" ht="12" hidden="1" customHeight="1" x14ac:dyDescent="0.2">
      <c r="B25459" s="88"/>
      <c r="C25459" s="88"/>
      <c r="D25459" s="88"/>
      <c r="E25459" s="88"/>
      <c r="F25459" s="88"/>
      <c r="G25459" s="88"/>
      <c r="H25459" s="88"/>
      <c r="I25459" s="88"/>
      <c r="J25459" s="88"/>
      <c r="K25459" s="88"/>
    </row>
    <row r="25460" spans="2:11" ht="12" hidden="1" customHeight="1" x14ac:dyDescent="0.2">
      <c r="B25460" s="88"/>
      <c r="C25460" s="88"/>
      <c r="D25460" s="88"/>
      <c r="E25460" s="88"/>
      <c r="F25460" s="88"/>
      <c r="G25460" s="88"/>
      <c r="H25460" s="88"/>
      <c r="I25460" s="88"/>
      <c r="J25460" s="88"/>
      <c r="K25460" s="88"/>
    </row>
    <row r="25461" spans="2:11" ht="12" hidden="1" customHeight="1" x14ac:dyDescent="0.2">
      <c r="B25461" s="88"/>
      <c r="C25461" s="88"/>
      <c r="D25461" s="88"/>
      <c r="E25461" s="88"/>
      <c r="F25461" s="88"/>
      <c r="G25461" s="88"/>
      <c r="H25461" s="88"/>
      <c r="I25461" s="88"/>
      <c r="J25461" s="88"/>
      <c r="K25461" s="88"/>
    </row>
    <row r="25462" spans="2:11" ht="12" hidden="1" customHeight="1" x14ac:dyDescent="0.2">
      <c r="B25462" s="88"/>
      <c r="C25462" s="88"/>
      <c r="D25462" s="88"/>
      <c r="E25462" s="88"/>
      <c r="F25462" s="88"/>
      <c r="G25462" s="88"/>
      <c r="H25462" s="88"/>
      <c r="I25462" s="88"/>
      <c r="J25462" s="88"/>
      <c r="K25462" s="88"/>
    </row>
    <row r="25463" spans="2:11" ht="12" hidden="1" customHeight="1" x14ac:dyDescent="0.2">
      <c r="B25463" s="88"/>
      <c r="C25463" s="88"/>
      <c r="D25463" s="88"/>
      <c r="E25463" s="88"/>
      <c r="F25463" s="88"/>
      <c r="G25463" s="88"/>
      <c r="H25463" s="88"/>
      <c r="I25463" s="88"/>
      <c r="J25463" s="88"/>
      <c r="K25463" s="88"/>
    </row>
    <row r="25464" spans="2:11" ht="12" hidden="1" customHeight="1" x14ac:dyDescent="0.2">
      <c r="B25464" s="88"/>
      <c r="C25464" s="88"/>
      <c r="D25464" s="88"/>
      <c r="E25464" s="88"/>
      <c r="F25464" s="88"/>
      <c r="G25464" s="88"/>
      <c r="H25464" s="88"/>
      <c r="I25464" s="88"/>
      <c r="J25464" s="88"/>
      <c r="K25464" s="88"/>
    </row>
    <row r="25465" spans="2:11" ht="12" hidden="1" customHeight="1" x14ac:dyDescent="0.2">
      <c r="B25465" s="88"/>
      <c r="C25465" s="88"/>
      <c r="D25465" s="88"/>
      <c r="E25465" s="88"/>
      <c r="F25465" s="88"/>
      <c r="G25465" s="88"/>
      <c r="H25465" s="88"/>
      <c r="I25465" s="88"/>
      <c r="J25465" s="88"/>
      <c r="K25465" s="88"/>
    </row>
    <row r="25466" spans="2:11" ht="12" hidden="1" customHeight="1" x14ac:dyDescent="0.2">
      <c r="B25466" s="88"/>
      <c r="C25466" s="88"/>
      <c r="D25466" s="88"/>
      <c r="E25466" s="88"/>
      <c r="F25466" s="88"/>
      <c r="G25466" s="88"/>
      <c r="H25466" s="88"/>
      <c r="I25466" s="88"/>
      <c r="J25466" s="88"/>
      <c r="K25466" s="88"/>
    </row>
    <row r="25467" spans="2:11" ht="12" hidden="1" customHeight="1" x14ac:dyDescent="0.2">
      <c r="B25467" s="88"/>
      <c r="C25467" s="88"/>
      <c r="D25467" s="88"/>
      <c r="E25467" s="88"/>
      <c r="F25467" s="88"/>
      <c r="G25467" s="88"/>
      <c r="H25467" s="88"/>
      <c r="I25467" s="88"/>
      <c r="J25467" s="88"/>
      <c r="K25467" s="88"/>
    </row>
    <row r="25468" spans="2:11" ht="12" hidden="1" customHeight="1" x14ac:dyDescent="0.2">
      <c r="B25468" s="88"/>
      <c r="C25468" s="88"/>
      <c r="D25468" s="88"/>
      <c r="E25468" s="88"/>
      <c r="F25468" s="88"/>
      <c r="G25468" s="88"/>
      <c r="H25468" s="88"/>
      <c r="I25468" s="88"/>
      <c r="J25468" s="88"/>
      <c r="K25468" s="88"/>
    </row>
    <row r="25469" spans="2:11" ht="12" hidden="1" customHeight="1" x14ac:dyDescent="0.2">
      <c r="B25469" s="88"/>
      <c r="C25469" s="88"/>
      <c r="D25469" s="88"/>
      <c r="E25469" s="88"/>
      <c r="F25469" s="88"/>
      <c r="G25469" s="88"/>
      <c r="H25469" s="88"/>
      <c r="I25469" s="88"/>
      <c r="J25469" s="88"/>
      <c r="K25469" s="88"/>
    </row>
    <row r="25470" spans="2:11" ht="12" hidden="1" customHeight="1" x14ac:dyDescent="0.2">
      <c r="B25470" s="88"/>
      <c r="C25470" s="88"/>
      <c r="D25470" s="88"/>
      <c r="E25470" s="88"/>
      <c r="F25470" s="88"/>
      <c r="G25470" s="88"/>
      <c r="H25470" s="88"/>
      <c r="I25470" s="88"/>
      <c r="J25470" s="88"/>
      <c r="K25470" s="88"/>
    </row>
    <row r="25471" spans="2:11" ht="12" hidden="1" customHeight="1" x14ac:dyDescent="0.2">
      <c r="B25471" s="88"/>
      <c r="C25471" s="88"/>
      <c r="D25471" s="88"/>
      <c r="E25471" s="88"/>
      <c r="F25471" s="88"/>
      <c r="G25471" s="88"/>
      <c r="H25471" s="88"/>
      <c r="I25471" s="88"/>
      <c r="J25471" s="88"/>
      <c r="K25471" s="88"/>
    </row>
    <row r="25472" spans="2:11" ht="12" hidden="1" customHeight="1" x14ac:dyDescent="0.2">
      <c r="B25472" s="88"/>
      <c r="C25472" s="88"/>
      <c r="D25472" s="88"/>
      <c r="E25472" s="88"/>
      <c r="F25472" s="88"/>
      <c r="G25472" s="88"/>
      <c r="H25472" s="88"/>
      <c r="I25472" s="88"/>
      <c r="J25472" s="88"/>
      <c r="K25472" s="88"/>
    </row>
    <row r="25473" spans="2:11" ht="12" hidden="1" customHeight="1" x14ac:dyDescent="0.2">
      <c r="B25473" s="88"/>
      <c r="C25473" s="88"/>
      <c r="D25473" s="88"/>
      <c r="E25473" s="88"/>
      <c r="F25473" s="88"/>
      <c r="G25473" s="88"/>
      <c r="H25473" s="88"/>
      <c r="I25473" s="88"/>
      <c r="J25473" s="88"/>
      <c r="K25473" s="88"/>
    </row>
    <row r="25474" spans="2:11" ht="12" hidden="1" customHeight="1" x14ac:dyDescent="0.2">
      <c r="B25474" s="88"/>
      <c r="C25474" s="88"/>
      <c r="D25474" s="88"/>
      <c r="E25474" s="88"/>
      <c r="F25474" s="88"/>
      <c r="G25474" s="88"/>
      <c r="H25474" s="88"/>
      <c r="I25474" s="88"/>
      <c r="J25474" s="88"/>
      <c r="K25474" s="88"/>
    </row>
    <row r="25475" spans="2:11" ht="12" hidden="1" customHeight="1" x14ac:dyDescent="0.2">
      <c r="B25475" s="88"/>
      <c r="C25475" s="88"/>
      <c r="D25475" s="88"/>
      <c r="E25475" s="88"/>
      <c r="F25475" s="88"/>
      <c r="G25475" s="88"/>
      <c r="H25475" s="88"/>
      <c r="I25475" s="88"/>
      <c r="J25475" s="88"/>
      <c r="K25475" s="88"/>
    </row>
    <row r="25476" spans="2:11" ht="12" hidden="1" customHeight="1" x14ac:dyDescent="0.2">
      <c r="B25476" s="88"/>
      <c r="C25476" s="88"/>
      <c r="D25476" s="88"/>
      <c r="E25476" s="88"/>
      <c r="F25476" s="88"/>
      <c r="G25476" s="88"/>
      <c r="H25476" s="88"/>
      <c r="I25476" s="88"/>
      <c r="J25476" s="88"/>
      <c r="K25476" s="88"/>
    </row>
    <row r="25477" spans="2:11" ht="12" hidden="1" customHeight="1" x14ac:dyDescent="0.2">
      <c r="B25477" s="88"/>
      <c r="C25477" s="88"/>
      <c r="D25477" s="88"/>
      <c r="E25477" s="88"/>
      <c r="F25477" s="88"/>
      <c r="G25477" s="88"/>
      <c r="H25477" s="88"/>
      <c r="I25477" s="88"/>
      <c r="J25477" s="88"/>
      <c r="K25477" s="88"/>
    </row>
    <row r="25478" spans="2:11" ht="12" hidden="1" customHeight="1" x14ac:dyDescent="0.2">
      <c r="B25478" s="88"/>
      <c r="C25478" s="88"/>
      <c r="D25478" s="88"/>
      <c r="E25478" s="88"/>
      <c r="F25478" s="88"/>
      <c r="G25478" s="88"/>
      <c r="H25478" s="88"/>
      <c r="I25478" s="88"/>
      <c r="J25478" s="88"/>
      <c r="K25478" s="88"/>
    </row>
    <row r="25479" spans="2:11" ht="12" hidden="1" customHeight="1" x14ac:dyDescent="0.2">
      <c r="B25479" s="88"/>
      <c r="C25479" s="88"/>
      <c r="D25479" s="88"/>
      <c r="E25479" s="88"/>
      <c r="F25479" s="88"/>
      <c r="G25479" s="88"/>
      <c r="H25479" s="88"/>
      <c r="I25479" s="88"/>
      <c r="J25479" s="88"/>
      <c r="K25479" s="88"/>
    </row>
    <row r="25480" spans="2:11" ht="12" hidden="1" customHeight="1" x14ac:dyDescent="0.2">
      <c r="B25480" s="88"/>
      <c r="C25480" s="88"/>
      <c r="D25480" s="88"/>
      <c r="E25480" s="88"/>
      <c r="F25480" s="88"/>
      <c r="G25480" s="88"/>
      <c r="H25480" s="88"/>
      <c r="I25480" s="88"/>
      <c r="J25480" s="88"/>
      <c r="K25480" s="88"/>
    </row>
    <row r="25481" spans="2:11" ht="12" hidden="1" customHeight="1" x14ac:dyDescent="0.2">
      <c r="B25481" s="88"/>
      <c r="C25481" s="88"/>
      <c r="D25481" s="88"/>
      <c r="E25481" s="88"/>
      <c r="F25481" s="88"/>
      <c r="G25481" s="88"/>
      <c r="H25481" s="88"/>
      <c r="I25481" s="88"/>
      <c r="J25481" s="88"/>
      <c r="K25481" s="88"/>
    </row>
    <row r="25482" spans="2:11" ht="12" hidden="1" customHeight="1" x14ac:dyDescent="0.2">
      <c r="B25482" s="88"/>
      <c r="C25482" s="88"/>
      <c r="D25482" s="88"/>
      <c r="E25482" s="88"/>
      <c r="F25482" s="88"/>
      <c r="G25482" s="88"/>
      <c r="H25482" s="88"/>
      <c r="I25482" s="88"/>
      <c r="J25482" s="88"/>
      <c r="K25482" s="88"/>
    </row>
    <row r="25483" spans="2:11" ht="12" hidden="1" customHeight="1" x14ac:dyDescent="0.2">
      <c r="B25483" s="88"/>
      <c r="C25483" s="88"/>
      <c r="D25483" s="88"/>
      <c r="E25483" s="88"/>
      <c r="F25483" s="88"/>
      <c r="G25483" s="88"/>
      <c r="H25483" s="88"/>
      <c r="I25483" s="88"/>
      <c r="J25483" s="88"/>
      <c r="K25483" s="88"/>
    </row>
    <row r="25484" spans="2:11" ht="12" hidden="1" customHeight="1" x14ac:dyDescent="0.2">
      <c r="B25484" s="88"/>
      <c r="C25484" s="88"/>
      <c r="D25484" s="88"/>
      <c r="E25484" s="88"/>
      <c r="F25484" s="88"/>
      <c r="G25484" s="88"/>
      <c r="H25484" s="88"/>
      <c r="I25484" s="88"/>
      <c r="J25484" s="88"/>
      <c r="K25484" s="88"/>
    </row>
    <row r="25485" spans="2:11" ht="12" hidden="1" customHeight="1" x14ac:dyDescent="0.2">
      <c r="B25485" s="88"/>
      <c r="C25485" s="88"/>
      <c r="D25485" s="88"/>
      <c r="E25485" s="88"/>
      <c r="F25485" s="88"/>
      <c r="G25485" s="88"/>
      <c r="H25485" s="88"/>
      <c r="I25485" s="88"/>
      <c r="J25485" s="88"/>
      <c r="K25485" s="88"/>
    </row>
    <row r="25486" spans="2:11" ht="12" hidden="1" customHeight="1" x14ac:dyDescent="0.2">
      <c r="B25486" s="88"/>
      <c r="C25486" s="88"/>
      <c r="D25486" s="88"/>
      <c r="E25486" s="88"/>
      <c r="F25486" s="88"/>
      <c r="G25486" s="88"/>
      <c r="H25486" s="88"/>
      <c r="I25486" s="88"/>
      <c r="J25486" s="88"/>
      <c r="K25486" s="88"/>
    </row>
    <row r="25487" spans="2:11" ht="12" hidden="1" customHeight="1" x14ac:dyDescent="0.2">
      <c r="B25487" s="88"/>
      <c r="C25487" s="88"/>
      <c r="D25487" s="88"/>
      <c r="E25487" s="88"/>
      <c r="F25487" s="88"/>
      <c r="G25487" s="88"/>
      <c r="H25487" s="88"/>
      <c r="I25487" s="88"/>
      <c r="J25487" s="88"/>
      <c r="K25487" s="88"/>
    </row>
    <row r="25488" spans="2:11" ht="12" hidden="1" customHeight="1" x14ac:dyDescent="0.2">
      <c r="B25488" s="88"/>
      <c r="C25488" s="88"/>
      <c r="D25488" s="88"/>
      <c r="E25488" s="88"/>
      <c r="F25488" s="88"/>
      <c r="G25488" s="88"/>
      <c r="H25488" s="88"/>
      <c r="I25488" s="88"/>
      <c r="J25488" s="88"/>
      <c r="K25488" s="88"/>
    </row>
    <row r="25489" spans="2:11" ht="12" hidden="1" customHeight="1" x14ac:dyDescent="0.2">
      <c r="B25489" s="88"/>
      <c r="C25489" s="88"/>
      <c r="D25489" s="88"/>
      <c r="E25489" s="88"/>
      <c r="F25489" s="88"/>
      <c r="G25489" s="88"/>
      <c r="H25489" s="88"/>
      <c r="I25489" s="88"/>
      <c r="J25489" s="88"/>
      <c r="K25489" s="88"/>
    </row>
    <row r="25490" spans="2:11" ht="12" hidden="1" customHeight="1" x14ac:dyDescent="0.2">
      <c r="B25490" s="88"/>
      <c r="C25490" s="88"/>
      <c r="D25490" s="88"/>
      <c r="E25490" s="88"/>
      <c r="F25490" s="88"/>
      <c r="G25490" s="88"/>
      <c r="H25490" s="88"/>
      <c r="I25490" s="88"/>
      <c r="J25490" s="88"/>
      <c r="K25490" s="88"/>
    </row>
    <row r="25491" spans="2:11" ht="12" hidden="1" customHeight="1" x14ac:dyDescent="0.2">
      <c r="B25491" s="88"/>
      <c r="C25491" s="88"/>
      <c r="D25491" s="88"/>
      <c r="E25491" s="88"/>
      <c r="F25491" s="88"/>
      <c r="G25491" s="88"/>
      <c r="H25491" s="88"/>
      <c r="I25491" s="88"/>
      <c r="J25491" s="88"/>
      <c r="K25491" s="88"/>
    </row>
    <row r="25492" spans="2:11" ht="12" hidden="1" customHeight="1" x14ac:dyDescent="0.2">
      <c r="B25492" s="88"/>
      <c r="C25492" s="88"/>
      <c r="D25492" s="88"/>
      <c r="E25492" s="88"/>
      <c r="F25492" s="88"/>
      <c r="G25492" s="88"/>
      <c r="H25492" s="88"/>
      <c r="I25492" s="88"/>
      <c r="J25492" s="88"/>
      <c r="K25492" s="88"/>
    </row>
    <row r="25493" spans="2:11" ht="12" hidden="1" customHeight="1" x14ac:dyDescent="0.2">
      <c r="B25493" s="88"/>
      <c r="C25493" s="88"/>
      <c r="D25493" s="88"/>
      <c r="E25493" s="88"/>
      <c r="F25493" s="88"/>
      <c r="G25493" s="88"/>
      <c r="H25493" s="88"/>
      <c r="I25493" s="88"/>
      <c r="J25493" s="88"/>
      <c r="K25493" s="88"/>
    </row>
    <row r="25494" spans="2:11" ht="12" hidden="1" customHeight="1" x14ac:dyDescent="0.2">
      <c r="B25494" s="88"/>
      <c r="C25494" s="88"/>
      <c r="D25494" s="88"/>
      <c r="E25494" s="88"/>
      <c r="F25494" s="88"/>
      <c r="G25494" s="88"/>
      <c r="H25494" s="88"/>
      <c r="I25494" s="88"/>
      <c r="J25494" s="88"/>
      <c r="K25494" s="88"/>
    </row>
    <row r="25495" spans="2:11" ht="12" hidden="1" customHeight="1" x14ac:dyDescent="0.2">
      <c r="B25495" s="88"/>
      <c r="C25495" s="88"/>
      <c r="D25495" s="88"/>
      <c r="E25495" s="88"/>
      <c r="F25495" s="88"/>
      <c r="G25495" s="88"/>
      <c r="H25495" s="88"/>
      <c r="I25495" s="88"/>
      <c r="J25495" s="88"/>
      <c r="K25495" s="88"/>
    </row>
    <row r="25496" spans="2:11" ht="12" hidden="1" customHeight="1" x14ac:dyDescent="0.2">
      <c r="B25496" s="88"/>
      <c r="C25496" s="88"/>
      <c r="D25496" s="88"/>
      <c r="E25496" s="88"/>
      <c r="F25496" s="88"/>
      <c r="G25496" s="88"/>
      <c r="H25496" s="88"/>
      <c r="I25496" s="88"/>
      <c r="J25496" s="88"/>
      <c r="K25496" s="88"/>
    </row>
    <row r="25497" spans="2:11" ht="12" hidden="1" customHeight="1" x14ac:dyDescent="0.2">
      <c r="B25497" s="88"/>
      <c r="C25497" s="88"/>
      <c r="D25497" s="88"/>
      <c r="E25497" s="88"/>
      <c r="F25497" s="88"/>
      <c r="G25497" s="88"/>
      <c r="H25497" s="88"/>
      <c r="I25497" s="88"/>
      <c r="J25497" s="88"/>
      <c r="K25497" s="88"/>
    </row>
    <row r="25498" spans="2:11" ht="12" hidden="1" customHeight="1" x14ac:dyDescent="0.2">
      <c r="B25498" s="88"/>
      <c r="C25498" s="88"/>
      <c r="D25498" s="88"/>
      <c r="E25498" s="88"/>
      <c r="F25498" s="88"/>
      <c r="G25498" s="88"/>
      <c r="H25498" s="88"/>
      <c r="I25498" s="88"/>
      <c r="J25498" s="88"/>
      <c r="K25498" s="88"/>
    </row>
    <row r="25499" spans="2:11" ht="12" hidden="1" customHeight="1" x14ac:dyDescent="0.2">
      <c r="B25499" s="88"/>
      <c r="C25499" s="88"/>
      <c r="D25499" s="88"/>
      <c r="E25499" s="88"/>
      <c r="F25499" s="88"/>
      <c r="G25499" s="88"/>
      <c r="H25499" s="88"/>
      <c r="I25499" s="88"/>
      <c r="J25499" s="88"/>
      <c r="K25499" s="88"/>
    </row>
    <row r="25500" spans="2:11" ht="12" hidden="1" customHeight="1" x14ac:dyDescent="0.2">
      <c r="B25500" s="88"/>
      <c r="C25500" s="88"/>
      <c r="D25500" s="88"/>
      <c r="E25500" s="88"/>
      <c r="F25500" s="88"/>
      <c r="G25500" s="88"/>
      <c r="H25500" s="88"/>
      <c r="I25500" s="88"/>
      <c r="J25500" s="88"/>
      <c r="K25500" s="88"/>
    </row>
    <row r="25501" spans="2:11" ht="12" hidden="1" customHeight="1" x14ac:dyDescent="0.2">
      <c r="B25501" s="88"/>
      <c r="C25501" s="88"/>
      <c r="D25501" s="88"/>
      <c r="E25501" s="88"/>
      <c r="F25501" s="88"/>
      <c r="G25501" s="88"/>
      <c r="H25501" s="88"/>
      <c r="I25501" s="88"/>
      <c r="J25501" s="88"/>
      <c r="K25501" s="88"/>
    </row>
    <row r="25502" spans="2:11" ht="12" hidden="1" customHeight="1" x14ac:dyDescent="0.2">
      <c r="B25502" s="88"/>
      <c r="C25502" s="88"/>
      <c r="D25502" s="88"/>
      <c r="E25502" s="88"/>
      <c r="F25502" s="88"/>
      <c r="G25502" s="88"/>
      <c r="H25502" s="88"/>
      <c r="I25502" s="88"/>
      <c r="J25502" s="88"/>
      <c r="K25502" s="88"/>
    </row>
    <row r="25503" spans="2:11" ht="12" hidden="1" customHeight="1" x14ac:dyDescent="0.2">
      <c r="B25503" s="88"/>
      <c r="C25503" s="88"/>
      <c r="D25503" s="88"/>
      <c r="E25503" s="88"/>
      <c r="F25503" s="88"/>
      <c r="G25503" s="88"/>
      <c r="H25503" s="88"/>
      <c r="I25503" s="88"/>
      <c r="J25503" s="88"/>
      <c r="K25503" s="88"/>
    </row>
    <row r="25504" spans="2:11" ht="12" hidden="1" customHeight="1" x14ac:dyDescent="0.2">
      <c r="B25504" s="88"/>
      <c r="C25504" s="88"/>
      <c r="D25504" s="88"/>
      <c r="E25504" s="88"/>
      <c r="F25504" s="88"/>
      <c r="G25504" s="88"/>
      <c r="H25504" s="88"/>
      <c r="I25504" s="88"/>
      <c r="J25504" s="88"/>
      <c r="K25504" s="88"/>
    </row>
    <row r="25505" spans="2:11" ht="12" hidden="1" customHeight="1" x14ac:dyDescent="0.2">
      <c r="B25505" s="88"/>
      <c r="C25505" s="88"/>
      <c r="D25505" s="88"/>
      <c r="E25505" s="88"/>
      <c r="F25505" s="88"/>
      <c r="G25505" s="88"/>
      <c r="H25505" s="88"/>
      <c r="I25505" s="88"/>
      <c r="J25505" s="88"/>
      <c r="K25505" s="88"/>
    </row>
    <row r="25506" spans="2:11" ht="12" hidden="1" customHeight="1" x14ac:dyDescent="0.2">
      <c r="B25506" s="88"/>
      <c r="C25506" s="88"/>
      <c r="D25506" s="88"/>
      <c r="E25506" s="88"/>
      <c r="F25506" s="88"/>
      <c r="G25506" s="88"/>
      <c r="H25506" s="88"/>
      <c r="I25506" s="88"/>
      <c r="J25506" s="88"/>
      <c r="K25506" s="88"/>
    </row>
    <row r="25507" spans="2:11" ht="12" hidden="1" customHeight="1" x14ac:dyDescent="0.2">
      <c r="B25507" s="88"/>
      <c r="C25507" s="88"/>
      <c r="D25507" s="88"/>
      <c r="E25507" s="88"/>
      <c r="F25507" s="88"/>
      <c r="G25507" s="88"/>
      <c r="H25507" s="88"/>
      <c r="I25507" s="88"/>
      <c r="J25507" s="88"/>
      <c r="K25507" s="88"/>
    </row>
    <row r="25508" spans="2:11" ht="12" hidden="1" customHeight="1" x14ac:dyDescent="0.2">
      <c r="B25508" s="88"/>
      <c r="C25508" s="88"/>
      <c r="D25508" s="88"/>
      <c r="E25508" s="88"/>
      <c r="F25508" s="88"/>
      <c r="G25508" s="88"/>
      <c r="H25508" s="88"/>
      <c r="I25508" s="88"/>
      <c r="J25508" s="88"/>
      <c r="K25508" s="88"/>
    </row>
    <row r="25509" spans="2:11" ht="12" hidden="1" customHeight="1" x14ac:dyDescent="0.2">
      <c r="B25509" s="88"/>
      <c r="C25509" s="88"/>
      <c r="D25509" s="88"/>
      <c r="E25509" s="88"/>
      <c r="F25509" s="88"/>
      <c r="G25509" s="88"/>
      <c r="H25509" s="88"/>
      <c r="I25509" s="88"/>
      <c r="J25509" s="88"/>
      <c r="K25509" s="88"/>
    </row>
    <row r="25510" spans="2:11" ht="12" hidden="1" customHeight="1" x14ac:dyDescent="0.2">
      <c r="B25510" s="88"/>
      <c r="C25510" s="88"/>
      <c r="D25510" s="88"/>
      <c r="E25510" s="88"/>
      <c r="F25510" s="88"/>
      <c r="G25510" s="88"/>
      <c r="H25510" s="88"/>
      <c r="I25510" s="88"/>
      <c r="J25510" s="88"/>
      <c r="K25510" s="88"/>
    </row>
    <row r="25511" spans="2:11" ht="12" hidden="1" customHeight="1" x14ac:dyDescent="0.2">
      <c r="B25511" s="88"/>
      <c r="C25511" s="88"/>
      <c r="D25511" s="88"/>
      <c r="E25511" s="88"/>
      <c r="F25511" s="88"/>
      <c r="G25511" s="88"/>
      <c r="H25511" s="88"/>
      <c r="I25511" s="88"/>
      <c r="J25511" s="88"/>
      <c r="K25511" s="88"/>
    </row>
    <row r="25512" spans="2:11" ht="12" hidden="1" customHeight="1" x14ac:dyDescent="0.2">
      <c r="B25512" s="88"/>
      <c r="C25512" s="88"/>
      <c r="D25512" s="88"/>
      <c r="E25512" s="88"/>
      <c r="F25512" s="88"/>
      <c r="G25512" s="88"/>
      <c r="H25512" s="88"/>
      <c r="I25512" s="88"/>
      <c r="J25512" s="88"/>
      <c r="K25512" s="88"/>
    </row>
    <row r="25513" spans="2:11" ht="12" hidden="1" customHeight="1" x14ac:dyDescent="0.2">
      <c r="B25513" s="88"/>
      <c r="C25513" s="88"/>
      <c r="D25513" s="88"/>
      <c r="E25513" s="88"/>
      <c r="F25513" s="88"/>
      <c r="G25513" s="88"/>
      <c r="H25513" s="88"/>
      <c r="I25513" s="88"/>
      <c r="J25513" s="88"/>
      <c r="K25513" s="88"/>
    </row>
    <row r="25514" spans="2:11" ht="12" hidden="1" customHeight="1" x14ac:dyDescent="0.2">
      <c r="B25514" s="88"/>
      <c r="C25514" s="88"/>
      <c r="D25514" s="88"/>
      <c r="E25514" s="88"/>
      <c r="F25514" s="88"/>
      <c r="G25514" s="88"/>
      <c r="H25514" s="88"/>
      <c r="I25514" s="88"/>
      <c r="J25514" s="88"/>
      <c r="K25514" s="88"/>
    </row>
    <row r="25515" spans="2:11" ht="12" hidden="1" customHeight="1" x14ac:dyDescent="0.2">
      <c r="B25515" s="88"/>
      <c r="C25515" s="88"/>
      <c r="D25515" s="88"/>
      <c r="E25515" s="88"/>
      <c r="F25515" s="88"/>
      <c r="G25515" s="88"/>
      <c r="H25515" s="88"/>
      <c r="I25515" s="88"/>
      <c r="J25515" s="88"/>
      <c r="K25515" s="88"/>
    </row>
    <row r="25516" spans="2:11" ht="12" hidden="1" customHeight="1" x14ac:dyDescent="0.2">
      <c r="B25516" s="88"/>
      <c r="C25516" s="88"/>
      <c r="D25516" s="88"/>
      <c r="E25516" s="88"/>
      <c r="F25516" s="88"/>
      <c r="G25516" s="88"/>
      <c r="H25516" s="88"/>
      <c r="I25516" s="88"/>
      <c r="J25516" s="88"/>
      <c r="K25516" s="88"/>
    </row>
    <row r="25517" spans="2:11" ht="12" hidden="1" customHeight="1" x14ac:dyDescent="0.2">
      <c r="B25517" s="88"/>
      <c r="C25517" s="88"/>
      <c r="D25517" s="88"/>
      <c r="E25517" s="88"/>
      <c r="F25517" s="88"/>
      <c r="G25517" s="88"/>
      <c r="H25517" s="88"/>
      <c r="I25517" s="88"/>
      <c r="J25517" s="88"/>
      <c r="K25517" s="88"/>
    </row>
    <row r="25518" spans="2:11" ht="12" hidden="1" customHeight="1" x14ac:dyDescent="0.2">
      <c r="B25518" s="88"/>
      <c r="C25518" s="88"/>
      <c r="D25518" s="88"/>
      <c r="E25518" s="88"/>
      <c r="F25518" s="88"/>
      <c r="G25518" s="88"/>
      <c r="H25518" s="88"/>
      <c r="I25518" s="88"/>
      <c r="J25518" s="88"/>
      <c r="K25518" s="88"/>
    </row>
    <row r="25519" spans="2:11" ht="12" hidden="1" customHeight="1" x14ac:dyDescent="0.2">
      <c r="B25519" s="88"/>
      <c r="C25519" s="88"/>
      <c r="D25519" s="88"/>
      <c r="E25519" s="88"/>
      <c r="F25519" s="88"/>
      <c r="G25519" s="88"/>
      <c r="H25519" s="88"/>
      <c r="I25519" s="88"/>
      <c r="J25519" s="88"/>
      <c r="K25519" s="88"/>
    </row>
    <row r="25520" spans="2:11" ht="12" hidden="1" customHeight="1" x14ac:dyDescent="0.2">
      <c r="B25520" s="88"/>
      <c r="C25520" s="88"/>
      <c r="D25520" s="88"/>
      <c r="E25520" s="88"/>
      <c r="F25520" s="88"/>
      <c r="G25520" s="88"/>
      <c r="H25520" s="88"/>
      <c r="I25520" s="88"/>
      <c r="J25520" s="88"/>
      <c r="K25520" s="88"/>
    </row>
    <row r="25521" spans="2:11" ht="12" hidden="1" customHeight="1" x14ac:dyDescent="0.2">
      <c r="B25521" s="88"/>
      <c r="C25521" s="88"/>
      <c r="D25521" s="88"/>
      <c r="E25521" s="88"/>
      <c r="F25521" s="88"/>
      <c r="G25521" s="88"/>
      <c r="H25521" s="88"/>
      <c r="I25521" s="88"/>
      <c r="J25521" s="88"/>
      <c r="K25521" s="88"/>
    </row>
    <row r="25522" spans="2:11" ht="12" hidden="1" customHeight="1" x14ac:dyDescent="0.2">
      <c r="B25522" s="88"/>
      <c r="C25522" s="88"/>
      <c r="D25522" s="88"/>
      <c r="E25522" s="88"/>
      <c r="F25522" s="88"/>
      <c r="G25522" s="88"/>
      <c r="H25522" s="88"/>
      <c r="I25522" s="88"/>
      <c r="J25522" s="88"/>
      <c r="K25522" s="88"/>
    </row>
    <row r="25523" spans="2:11" ht="12" hidden="1" customHeight="1" x14ac:dyDescent="0.2">
      <c r="B25523" s="88"/>
      <c r="C25523" s="88"/>
      <c r="D25523" s="88"/>
      <c r="E25523" s="88"/>
      <c r="F25523" s="88"/>
      <c r="G25523" s="88"/>
      <c r="H25523" s="88"/>
      <c r="I25523" s="88"/>
      <c r="J25523" s="88"/>
      <c r="K25523" s="88"/>
    </row>
    <row r="25524" spans="2:11" ht="12" hidden="1" customHeight="1" x14ac:dyDescent="0.2">
      <c r="B25524" s="88"/>
      <c r="C25524" s="88"/>
      <c r="D25524" s="88"/>
      <c r="E25524" s="88"/>
      <c r="F25524" s="88"/>
      <c r="G25524" s="88"/>
      <c r="H25524" s="88"/>
      <c r="I25524" s="88"/>
      <c r="J25524" s="88"/>
      <c r="K25524" s="88"/>
    </row>
    <row r="25525" spans="2:11" ht="12" hidden="1" customHeight="1" x14ac:dyDescent="0.2">
      <c r="B25525" s="88"/>
      <c r="C25525" s="88"/>
      <c r="D25525" s="88"/>
      <c r="E25525" s="88"/>
      <c r="F25525" s="88"/>
      <c r="G25525" s="88"/>
      <c r="H25525" s="88"/>
      <c r="I25525" s="88"/>
      <c r="J25525" s="88"/>
      <c r="K25525" s="88"/>
    </row>
    <row r="25526" spans="2:11" ht="12" hidden="1" customHeight="1" x14ac:dyDescent="0.2">
      <c r="B25526" s="88"/>
      <c r="C25526" s="88"/>
      <c r="D25526" s="88"/>
      <c r="E25526" s="88"/>
      <c r="F25526" s="88"/>
      <c r="G25526" s="88"/>
      <c r="H25526" s="88"/>
      <c r="I25526" s="88"/>
      <c r="J25526" s="88"/>
      <c r="K25526" s="88"/>
    </row>
    <row r="25527" spans="2:11" ht="12" hidden="1" customHeight="1" x14ac:dyDescent="0.2">
      <c r="B25527" s="88"/>
      <c r="C25527" s="88"/>
      <c r="D25527" s="88"/>
      <c r="E25527" s="88"/>
      <c r="F25527" s="88"/>
      <c r="G25527" s="88"/>
      <c r="H25527" s="88"/>
      <c r="I25527" s="88"/>
      <c r="J25527" s="88"/>
      <c r="K25527" s="88"/>
    </row>
    <row r="25528" spans="2:11" ht="12" hidden="1" customHeight="1" x14ac:dyDescent="0.2">
      <c r="B25528" s="88"/>
      <c r="C25528" s="88"/>
      <c r="D25528" s="88"/>
      <c r="E25528" s="88"/>
      <c r="F25528" s="88"/>
      <c r="G25528" s="88"/>
      <c r="H25528" s="88"/>
      <c r="I25528" s="88"/>
      <c r="J25528" s="88"/>
      <c r="K25528" s="88"/>
    </row>
    <row r="25529" spans="2:11" ht="12" hidden="1" customHeight="1" x14ac:dyDescent="0.2">
      <c r="B25529" s="88"/>
      <c r="C25529" s="88"/>
      <c r="D25529" s="88"/>
      <c r="E25529" s="88"/>
      <c r="F25529" s="88"/>
      <c r="G25529" s="88"/>
      <c r="H25529" s="88"/>
      <c r="I25529" s="88"/>
      <c r="J25529" s="88"/>
      <c r="K25529" s="88"/>
    </row>
    <row r="25530" spans="2:11" ht="12" hidden="1" customHeight="1" x14ac:dyDescent="0.2">
      <c r="B25530" s="88"/>
      <c r="C25530" s="88"/>
      <c r="D25530" s="88"/>
      <c r="E25530" s="88"/>
      <c r="F25530" s="88"/>
      <c r="G25530" s="88"/>
      <c r="H25530" s="88"/>
      <c r="I25530" s="88"/>
      <c r="J25530" s="88"/>
      <c r="K25530" s="88"/>
    </row>
    <row r="25531" spans="2:11" ht="12" hidden="1" customHeight="1" x14ac:dyDescent="0.2">
      <c r="B25531" s="88"/>
      <c r="C25531" s="88"/>
      <c r="D25531" s="88"/>
      <c r="E25531" s="88"/>
      <c r="F25531" s="88"/>
      <c r="G25531" s="88"/>
      <c r="H25531" s="88"/>
      <c r="I25531" s="88"/>
      <c r="J25531" s="88"/>
      <c r="K25531" s="88"/>
    </row>
    <row r="25532" spans="2:11" ht="12" hidden="1" customHeight="1" x14ac:dyDescent="0.2">
      <c r="B25532" s="88"/>
      <c r="C25532" s="88"/>
      <c r="D25532" s="88"/>
      <c r="E25532" s="88"/>
      <c r="F25532" s="88"/>
      <c r="G25532" s="88"/>
      <c r="H25532" s="88"/>
      <c r="I25532" s="88"/>
      <c r="J25532" s="88"/>
      <c r="K25532" s="88"/>
    </row>
    <row r="25533" spans="2:11" ht="12" hidden="1" customHeight="1" x14ac:dyDescent="0.2">
      <c r="B25533" s="88"/>
      <c r="C25533" s="88"/>
      <c r="D25533" s="88"/>
      <c r="E25533" s="88"/>
      <c r="F25533" s="88"/>
      <c r="G25533" s="88"/>
      <c r="H25533" s="88"/>
      <c r="I25533" s="88"/>
      <c r="J25533" s="88"/>
      <c r="K25533" s="88"/>
    </row>
    <row r="25534" spans="2:11" ht="12" hidden="1" customHeight="1" x14ac:dyDescent="0.2">
      <c r="B25534" s="88"/>
      <c r="C25534" s="88"/>
      <c r="D25534" s="88"/>
      <c r="E25534" s="88"/>
      <c r="F25534" s="88"/>
      <c r="G25534" s="88"/>
      <c r="H25534" s="88"/>
      <c r="I25534" s="88"/>
      <c r="J25534" s="88"/>
      <c r="K25534" s="88"/>
    </row>
    <row r="25535" spans="2:11" ht="12" hidden="1" customHeight="1" x14ac:dyDescent="0.2">
      <c r="B25535" s="88"/>
      <c r="C25535" s="88"/>
      <c r="D25535" s="88"/>
      <c r="E25535" s="88"/>
      <c r="F25535" s="88"/>
      <c r="G25535" s="88"/>
      <c r="H25535" s="88"/>
      <c r="I25535" s="88"/>
      <c r="J25535" s="88"/>
      <c r="K25535" s="88"/>
    </row>
    <row r="25536" spans="2:11" ht="12" hidden="1" customHeight="1" x14ac:dyDescent="0.2">
      <c r="B25536" s="88"/>
      <c r="C25536" s="88"/>
      <c r="D25536" s="88"/>
      <c r="E25536" s="88"/>
      <c r="F25536" s="88"/>
      <c r="G25536" s="88"/>
      <c r="H25536" s="88"/>
      <c r="I25536" s="88"/>
      <c r="J25536" s="88"/>
      <c r="K25536" s="88"/>
    </row>
    <row r="25537" spans="2:11" ht="12" hidden="1" customHeight="1" x14ac:dyDescent="0.2">
      <c r="B25537" s="88"/>
      <c r="C25537" s="88"/>
      <c r="D25537" s="88"/>
      <c r="E25537" s="88"/>
      <c r="F25537" s="88"/>
      <c r="G25537" s="88"/>
      <c r="H25537" s="88"/>
      <c r="I25537" s="88"/>
      <c r="J25537" s="88"/>
      <c r="K25537" s="88"/>
    </row>
    <row r="25538" spans="2:11" ht="12" hidden="1" customHeight="1" x14ac:dyDescent="0.2">
      <c r="B25538" s="88"/>
      <c r="C25538" s="88"/>
      <c r="D25538" s="88"/>
      <c r="E25538" s="88"/>
      <c r="F25538" s="88"/>
      <c r="G25538" s="88"/>
      <c r="H25538" s="88"/>
      <c r="I25538" s="88"/>
      <c r="J25538" s="88"/>
      <c r="K25538" s="88"/>
    </row>
    <row r="25539" spans="2:11" ht="12" hidden="1" customHeight="1" x14ac:dyDescent="0.2">
      <c r="B25539" s="88"/>
      <c r="C25539" s="88"/>
      <c r="D25539" s="88"/>
      <c r="E25539" s="88"/>
      <c r="F25539" s="88"/>
      <c r="G25539" s="88"/>
      <c r="H25539" s="88"/>
      <c r="I25539" s="88"/>
      <c r="J25539" s="88"/>
      <c r="K25539" s="88"/>
    </row>
    <row r="25540" spans="2:11" ht="12" hidden="1" customHeight="1" x14ac:dyDescent="0.2">
      <c r="B25540" s="88"/>
      <c r="C25540" s="88"/>
      <c r="D25540" s="88"/>
      <c r="E25540" s="88"/>
      <c r="F25540" s="88"/>
      <c r="G25540" s="88"/>
      <c r="H25540" s="88"/>
      <c r="I25540" s="88"/>
      <c r="J25540" s="88"/>
      <c r="K25540" s="88"/>
    </row>
    <row r="25541" spans="2:11" ht="12" hidden="1" customHeight="1" x14ac:dyDescent="0.2">
      <c r="B25541" s="88"/>
      <c r="C25541" s="88"/>
      <c r="D25541" s="88"/>
      <c r="E25541" s="88"/>
      <c r="F25541" s="88"/>
      <c r="G25541" s="88"/>
      <c r="H25541" s="88"/>
      <c r="I25541" s="88"/>
      <c r="J25541" s="88"/>
      <c r="K25541" s="88"/>
    </row>
    <row r="25542" spans="2:11" ht="12" hidden="1" customHeight="1" x14ac:dyDescent="0.2">
      <c r="B25542" s="88"/>
      <c r="C25542" s="88"/>
      <c r="D25542" s="88"/>
      <c r="E25542" s="88"/>
      <c r="F25542" s="88"/>
      <c r="G25542" s="88"/>
      <c r="H25542" s="88"/>
      <c r="I25542" s="88"/>
      <c r="J25542" s="88"/>
      <c r="K25542" s="88"/>
    </row>
    <row r="25543" spans="2:11" ht="12" hidden="1" customHeight="1" x14ac:dyDescent="0.2">
      <c r="B25543" s="88"/>
      <c r="C25543" s="88"/>
      <c r="D25543" s="88"/>
      <c r="E25543" s="88"/>
      <c r="F25543" s="88"/>
      <c r="G25543" s="88"/>
      <c r="H25543" s="88"/>
      <c r="I25543" s="88"/>
      <c r="J25543" s="88"/>
      <c r="K25543" s="88"/>
    </row>
    <row r="25544" spans="2:11" ht="12" hidden="1" customHeight="1" x14ac:dyDescent="0.2">
      <c r="B25544" s="88"/>
      <c r="C25544" s="88"/>
      <c r="D25544" s="88"/>
      <c r="E25544" s="88"/>
      <c r="F25544" s="88"/>
      <c r="G25544" s="88"/>
      <c r="H25544" s="88"/>
      <c r="I25544" s="88"/>
      <c r="J25544" s="88"/>
      <c r="K25544" s="88"/>
    </row>
    <row r="25545" spans="2:11" ht="12" hidden="1" customHeight="1" x14ac:dyDescent="0.2">
      <c r="B25545" s="88"/>
      <c r="C25545" s="88"/>
      <c r="D25545" s="88"/>
      <c r="E25545" s="88"/>
      <c r="F25545" s="88"/>
      <c r="G25545" s="88"/>
      <c r="H25545" s="88"/>
      <c r="I25545" s="88"/>
      <c r="J25545" s="88"/>
      <c r="K25545" s="88"/>
    </row>
    <row r="25546" spans="2:11" ht="12" hidden="1" customHeight="1" x14ac:dyDescent="0.2">
      <c r="B25546" s="88"/>
      <c r="C25546" s="88"/>
      <c r="D25546" s="88"/>
      <c r="E25546" s="88"/>
      <c r="F25546" s="88"/>
      <c r="G25546" s="88"/>
      <c r="H25546" s="88"/>
      <c r="I25546" s="88"/>
      <c r="J25546" s="88"/>
      <c r="K25546" s="88"/>
    </row>
    <row r="25547" spans="2:11" ht="12" hidden="1" customHeight="1" x14ac:dyDescent="0.2">
      <c r="B25547" s="88"/>
      <c r="C25547" s="88"/>
      <c r="D25547" s="88"/>
      <c r="E25547" s="88"/>
      <c r="F25547" s="88"/>
      <c r="G25547" s="88"/>
      <c r="H25547" s="88"/>
      <c r="I25547" s="88"/>
      <c r="J25547" s="88"/>
      <c r="K25547" s="88"/>
    </row>
    <row r="25548" spans="2:11" ht="12" hidden="1" customHeight="1" x14ac:dyDescent="0.2">
      <c r="B25548" s="88"/>
      <c r="C25548" s="88"/>
      <c r="D25548" s="88"/>
      <c r="E25548" s="88"/>
      <c r="F25548" s="88"/>
      <c r="G25548" s="88"/>
      <c r="H25548" s="88"/>
      <c r="I25548" s="88"/>
      <c r="J25548" s="88"/>
      <c r="K25548" s="88"/>
    </row>
    <row r="25549" spans="2:11" ht="12" hidden="1" customHeight="1" x14ac:dyDescent="0.2">
      <c r="B25549" s="88"/>
      <c r="C25549" s="88"/>
      <c r="D25549" s="88"/>
      <c r="E25549" s="88"/>
      <c r="F25549" s="88"/>
      <c r="G25549" s="88"/>
      <c r="H25549" s="88"/>
      <c r="I25549" s="88"/>
      <c r="J25549" s="88"/>
      <c r="K25549" s="88"/>
    </row>
    <row r="25550" spans="2:11" ht="12" hidden="1" customHeight="1" x14ac:dyDescent="0.2">
      <c r="B25550" s="88"/>
      <c r="C25550" s="88"/>
      <c r="D25550" s="88"/>
      <c r="E25550" s="88"/>
      <c r="F25550" s="88"/>
      <c r="G25550" s="88"/>
      <c r="H25550" s="88"/>
      <c r="I25550" s="88"/>
      <c r="J25550" s="88"/>
      <c r="K25550" s="88"/>
    </row>
    <row r="25551" spans="2:11" ht="12" hidden="1" customHeight="1" x14ac:dyDescent="0.2">
      <c r="B25551" s="88"/>
      <c r="C25551" s="88"/>
      <c r="D25551" s="88"/>
      <c r="E25551" s="88"/>
      <c r="F25551" s="88"/>
      <c r="G25551" s="88"/>
      <c r="H25551" s="88"/>
      <c r="I25551" s="88"/>
      <c r="J25551" s="88"/>
      <c r="K25551" s="88"/>
    </row>
    <row r="25552" spans="2:11" ht="12" hidden="1" customHeight="1" x14ac:dyDescent="0.2">
      <c r="B25552" s="88"/>
      <c r="C25552" s="88"/>
      <c r="D25552" s="88"/>
      <c r="E25552" s="88"/>
      <c r="F25552" s="88"/>
      <c r="G25552" s="88"/>
      <c r="H25552" s="88"/>
      <c r="I25552" s="88"/>
      <c r="J25552" s="88"/>
      <c r="K25552" s="88"/>
    </row>
    <row r="25553" spans="2:11" ht="12" hidden="1" customHeight="1" x14ac:dyDescent="0.2">
      <c r="B25553" s="88"/>
      <c r="C25553" s="88"/>
      <c r="D25553" s="88"/>
      <c r="E25553" s="88"/>
      <c r="F25553" s="88"/>
      <c r="G25553" s="88"/>
      <c r="H25553" s="88"/>
      <c r="I25553" s="88"/>
      <c r="J25553" s="88"/>
      <c r="K25553" s="88"/>
    </row>
    <row r="25554" spans="2:11" ht="12" hidden="1" customHeight="1" x14ac:dyDescent="0.2">
      <c r="B25554" s="88"/>
      <c r="C25554" s="88"/>
      <c r="D25554" s="88"/>
      <c r="E25554" s="88"/>
      <c r="F25554" s="88"/>
      <c r="G25554" s="88"/>
      <c r="H25554" s="88"/>
      <c r="I25554" s="88"/>
      <c r="J25554" s="88"/>
      <c r="K25554" s="88"/>
    </row>
    <row r="25555" spans="2:11" ht="12" hidden="1" customHeight="1" x14ac:dyDescent="0.2">
      <c r="B25555" s="88"/>
      <c r="C25555" s="88"/>
      <c r="D25555" s="88"/>
      <c r="E25555" s="88"/>
      <c r="F25555" s="88"/>
      <c r="G25555" s="88"/>
      <c r="H25555" s="88"/>
      <c r="I25555" s="88"/>
      <c r="J25555" s="88"/>
      <c r="K25555" s="88"/>
    </row>
    <row r="25556" spans="2:11" ht="12" hidden="1" customHeight="1" x14ac:dyDescent="0.2">
      <c r="B25556" s="88"/>
      <c r="C25556" s="88"/>
      <c r="D25556" s="88"/>
      <c r="E25556" s="88"/>
      <c r="F25556" s="88"/>
      <c r="G25556" s="88"/>
      <c r="H25556" s="88"/>
      <c r="I25556" s="88"/>
      <c r="J25556" s="88"/>
      <c r="K25556" s="88"/>
    </row>
    <row r="25557" spans="2:11" ht="12" hidden="1" customHeight="1" x14ac:dyDescent="0.2">
      <c r="B25557" s="88"/>
      <c r="C25557" s="88"/>
      <c r="D25557" s="88"/>
      <c r="E25557" s="88"/>
      <c r="F25557" s="88"/>
      <c r="G25557" s="88"/>
      <c r="H25557" s="88"/>
      <c r="I25557" s="88"/>
      <c r="J25557" s="88"/>
      <c r="K25557" s="88"/>
    </row>
    <row r="25558" spans="2:11" ht="12" hidden="1" customHeight="1" x14ac:dyDescent="0.2">
      <c r="B25558" s="88"/>
      <c r="C25558" s="88"/>
      <c r="D25558" s="88"/>
      <c r="E25558" s="88"/>
      <c r="F25558" s="88"/>
      <c r="G25558" s="88"/>
      <c r="H25558" s="88"/>
      <c r="I25558" s="88"/>
      <c r="J25558" s="88"/>
      <c r="K25558" s="88"/>
    </row>
    <row r="25559" spans="2:11" ht="12" hidden="1" customHeight="1" x14ac:dyDescent="0.2">
      <c r="B25559" s="88"/>
      <c r="C25559" s="88"/>
      <c r="D25559" s="88"/>
      <c r="E25559" s="88"/>
      <c r="F25559" s="88"/>
      <c r="G25559" s="88"/>
      <c r="H25559" s="88"/>
      <c r="I25559" s="88"/>
      <c r="J25559" s="88"/>
      <c r="K25559" s="88"/>
    </row>
    <row r="25560" spans="2:11" ht="12" hidden="1" customHeight="1" x14ac:dyDescent="0.2">
      <c r="B25560" s="88"/>
      <c r="C25560" s="88"/>
      <c r="D25560" s="88"/>
      <c r="E25560" s="88"/>
      <c r="F25560" s="88"/>
      <c r="G25560" s="88"/>
      <c r="H25560" s="88"/>
      <c r="I25560" s="88"/>
      <c r="J25560" s="88"/>
      <c r="K25560" s="88"/>
    </row>
    <row r="25561" spans="2:11" ht="12" hidden="1" customHeight="1" x14ac:dyDescent="0.2">
      <c r="B25561" s="88"/>
      <c r="C25561" s="88"/>
      <c r="D25561" s="88"/>
      <c r="E25561" s="88"/>
      <c r="F25561" s="88"/>
      <c r="G25561" s="88"/>
      <c r="H25561" s="88"/>
      <c r="I25561" s="88"/>
      <c r="J25561" s="88"/>
      <c r="K25561" s="88"/>
    </row>
    <row r="25562" spans="2:11" ht="12" hidden="1" customHeight="1" x14ac:dyDescent="0.2">
      <c r="B25562" s="88"/>
      <c r="C25562" s="88"/>
      <c r="D25562" s="88"/>
      <c r="E25562" s="88"/>
      <c r="F25562" s="88"/>
      <c r="G25562" s="88"/>
      <c r="H25562" s="88"/>
      <c r="I25562" s="88"/>
      <c r="J25562" s="88"/>
      <c r="K25562" s="88"/>
    </row>
    <row r="25563" spans="2:11" ht="12" hidden="1" customHeight="1" x14ac:dyDescent="0.2">
      <c r="B25563" s="88"/>
      <c r="C25563" s="88"/>
      <c r="D25563" s="88"/>
      <c r="E25563" s="88"/>
      <c r="F25563" s="88"/>
      <c r="G25563" s="88"/>
      <c r="H25563" s="88"/>
      <c r="I25563" s="88"/>
      <c r="J25563" s="88"/>
      <c r="K25563" s="88"/>
    </row>
    <row r="25564" spans="2:11" ht="12" hidden="1" customHeight="1" x14ac:dyDescent="0.2">
      <c r="B25564" s="88"/>
      <c r="C25564" s="88"/>
      <c r="D25564" s="88"/>
      <c r="E25564" s="88"/>
      <c r="F25564" s="88"/>
      <c r="G25564" s="88"/>
      <c r="H25564" s="88"/>
      <c r="I25564" s="88"/>
      <c r="J25564" s="88"/>
      <c r="K25564" s="88"/>
    </row>
    <row r="25565" spans="2:11" ht="12" hidden="1" customHeight="1" x14ac:dyDescent="0.2">
      <c r="B25565" s="88"/>
      <c r="C25565" s="88"/>
      <c r="D25565" s="88"/>
      <c r="E25565" s="88"/>
      <c r="F25565" s="88"/>
      <c r="G25565" s="88"/>
      <c r="H25565" s="88"/>
      <c r="I25565" s="88"/>
      <c r="J25565" s="88"/>
      <c r="K25565" s="88"/>
    </row>
    <row r="25566" spans="2:11" ht="12" hidden="1" customHeight="1" x14ac:dyDescent="0.2">
      <c r="B25566" s="88"/>
      <c r="C25566" s="88"/>
      <c r="D25566" s="88"/>
      <c r="E25566" s="88"/>
      <c r="F25566" s="88"/>
      <c r="G25566" s="88"/>
      <c r="H25566" s="88"/>
      <c r="I25566" s="88"/>
      <c r="J25566" s="88"/>
      <c r="K25566" s="88"/>
    </row>
    <row r="25567" spans="2:11" ht="12" hidden="1" customHeight="1" x14ac:dyDescent="0.2">
      <c r="B25567" s="88"/>
      <c r="C25567" s="88"/>
      <c r="D25567" s="88"/>
      <c r="E25567" s="88"/>
      <c r="F25567" s="88"/>
      <c r="G25567" s="88"/>
      <c r="H25567" s="88"/>
      <c r="I25567" s="88"/>
      <c r="J25567" s="88"/>
      <c r="K25567" s="88"/>
    </row>
    <row r="25568" spans="2:11" ht="12" hidden="1" customHeight="1" x14ac:dyDescent="0.2">
      <c r="B25568" s="88"/>
      <c r="C25568" s="88"/>
      <c r="D25568" s="88"/>
      <c r="E25568" s="88"/>
      <c r="F25568" s="88"/>
      <c r="G25568" s="88"/>
      <c r="H25568" s="88"/>
      <c r="I25568" s="88"/>
      <c r="J25568" s="88"/>
      <c r="K25568" s="88"/>
    </row>
    <row r="25569" spans="2:11" ht="12" hidden="1" customHeight="1" x14ac:dyDescent="0.2">
      <c r="B25569" s="88"/>
      <c r="C25569" s="88"/>
      <c r="D25569" s="88"/>
      <c r="E25569" s="88"/>
      <c r="F25569" s="88"/>
      <c r="G25569" s="88"/>
      <c r="H25569" s="88"/>
      <c r="I25569" s="88"/>
      <c r="J25569" s="88"/>
      <c r="K25569" s="88"/>
    </row>
    <row r="25570" spans="2:11" ht="12" hidden="1" customHeight="1" x14ac:dyDescent="0.2">
      <c r="B25570" s="88"/>
      <c r="C25570" s="88"/>
      <c r="D25570" s="88"/>
      <c r="E25570" s="88"/>
      <c r="F25570" s="88"/>
      <c r="G25570" s="88"/>
      <c r="H25570" s="88"/>
      <c r="I25570" s="88"/>
      <c r="J25570" s="88"/>
      <c r="K25570" s="88"/>
    </row>
    <row r="25571" spans="2:11" ht="12" hidden="1" customHeight="1" x14ac:dyDescent="0.2">
      <c r="B25571" s="88"/>
      <c r="C25571" s="88"/>
      <c r="D25571" s="88"/>
      <c r="E25571" s="88"/>
      <c r="F25571" s="88"/>
      <c r="G25571" s="88"/>
      <c r="H25571" s="88"/>
      <c r="I25571" s="88"/>
      <c r="J25571" s="88"/>
      <c r="K25571" s="88"/>
    </row>
    <row r="25572" spans="2:11" ht="12" hidden="1" customHeight="1" x14ac:dyDescent="0.2">
      <c r="B25572" s="88"/>
      <c r="C25572" s="88"/>
      <c r="D25572" s="88"/>
      <c r="E25572" s="88"/>
      <c r="F25572" s="88"/>
      <c r="G25572" s="88"/>
      <c r="H25572" s="88"/>
      <c r="I25572" s="88"/>
      <c r="J25572" s="88"/>
      <c r="K25572" s="88"/>
    </row>
    <row r="25573" spans="2:11" ht="12" hidden="1" customHeight="1" x14ac:dyDescent="0.2">
      <c r="B25573" s="88"/>
      <c r="C25573" s="88"/>
      <c r="D25573" s="88"/>
      <c r="E25573" s="88"/>
      <c r="F25573" s="88"/>
      <c r="G25573" s="88"/>
      <c r="H25573" s="88"/>
      <c r="I25573" s="88"/>
      <c r="J25573" s="88"/>
      <c r="K25573" s="88"/>
    </row>
    <row r="25574" spans="2:11" ht="12" hidden="1" customHeight="1" x14ac:dyDescent="0.2">
      <c r="B25574" s="88"/>
      <c r="C25574" s="88"/>
      <c r="D25574" s="88"/>
      <c r="E25574" s="88"/>
      <c r="F25574" s="88"/>
      <c r="G25574" s="88"/>
      <c r="H25574" s="88"/>
      <c r="I25574" s="88"/>
      <c r="J25574" s="88"/>
      <c r="K25574" s="88"/>
    </row>
    <row r="25575" spans="2:11" ht="12" hidden="1" customHeight="1" x14ac:dyDescent="0.2">
      <c r="B25575" s="88"/>
      <c r="C25575" s="88"/>
      <c r="D25575" s="88"/>
      <c r="E25575" s="88"/>
      <c r="F25575" s="88"/>
      <c r="G25575" s="88"/>
      <c r="H25575" s="88"/>
      <c r="I25575" s="88"/>
      <c r="J25575" s="88"/>
      <c r="K25575" s="88"/>
    </row>
    <row r="25576" spans="2:11" ht="12" hidden="1" customHeight="1" x14ac:dyDescent="0.2">
      <c r="B25576" s="88"/>
      <c r="C25576" s="88"/>
      <c r="D25576" s="88"/>
      <c r="E25576" s="88"/>
      <c r="F25576" s="88"/>
      <c r="G25576" s="88"/>
      <c r="H25576" s="88"/>
      <c r="I25576" s="88"/>
      <c r="J25576" s="88"/>
      <c r="K25576" s="88"/>
    </row>
    <row r="25577" spans="2:11" ht="12" hidden="1" customHeight="1" x14ac:dyDescent="0.2">
      <c r="B25577" s="88"/>
      <c r="C25577" s="88"/>
      <c r="D25577" s="88"/>
      <c r="E25577" s="88"/>
      <c r="F25577" s="88"/>
      <c r="G25577" s="88"/>
      <c r="H25577" s="88"/>
      <c r="I25577" s="88"/>
      <c r="J25577" s="88"/>
      <c r="K25577" s="88"/>
    </row>
    <row r="25578" spans="2:11" ht="12" hidden="1" customHeight="1" x14ac:dyDescent="0.2">
      <c r="B25578" s="88"/>
      <c r="C25578" s="88"/>
      <c r="D25578" s="88"/>
      <c r="E25578" s="88"/>
      <c r="F25578" s="88"/>
      <c r="G25578" s="88"/>
      <c r="H25578" s="88"/>
      <c r="I25578" s="88"/>
      <c r="J25578" s="88"/>
      <c r="K25578" s="88"/>
    </row>
    <row r="25579" spans="2:11" ht="12" hidden="1" customHeight="1" x14ac:dyDescent="0.2">
      <c r="B25579" s="88"/>
      <c r="C25579" s="88"/>
      <c r="D25579" s="88"/>
      <c r="E25579" s="88"/>
      <c r="F25579" s="88"/>
      <c r="G25579" s="88"/>
      <c r="H25579" s="88"/>
      <c r="I25579" s="88"/>
      <c r="J25579" s="88"/>
      <c r="K25579" s="88"/>
    </row>
    <row r="25580" spans="2:11" ht="12" hidden="1" customHeight="1" x14ac:dyDescent="0.2">
      <c r="B25580" s="88"/>
      <c r="C25580" s="88"/>
      <c r="D25580" s="88"/>
      <c r="E25580" s="88"/>
      <c r="F25580" s="88"/>
      <c r="G25580" s="88"/>
      <c r="H25580" s="88"/>
      <c r="I25580" s="88"/>
      <c r="J25580" s="88"/>
      <c r="K25580" s="88"/>
    </row>
    <row r="25581" spans="2:11" ht="12" hidden="1" customHeight="1" x14ac:dyDescent="0.2">
      <c r="B25581" s="88"/>
      <c r="C25581" s="88"/>
      <c r="D25581" s="88"/>
      <c r="E25581" s="88"/>
      <c r="F25581" s="88"/>
      <c r="G25581" s="88"/>
      <c r="H25581" s="88"/>
      <c r="I25581" s="88"/>
      <c r="J25581" s="88"/>
      <c r="K25581" s="88"/>
    </row>
    <row r="25582" spans="2:11" ht="12" hidden="1" customHeight="1" x14ac:dyDescent="0.2">
      <c r="B25582" s="88"/>
      <c r="C25582" s="88"/>
      <c r="D25582" s="88"/>
      <c r="E25582" s="88"/>
      <c r="F25582" s="88"/>
      <c r="G25582" s="88"/>
      <c r="H25582" s="88"/>
      <c r="I25582" s="88"/>
      <c r="J25582" s="88"/>
      <c r="K25582" s="88"/>
    </row>
    <row r="25583" spans="2:11" ht="12" hidden="1" customHeight="1" x14ac:dyDescent="0.2">
      <c r="B25583" s="88"/>
      <c r="C25583" s="88"/>
      <c r="D25583" s="88"/>
      <c r="E25583" s="88"/>
      <c r="F25583" s="88"/>
      <c r="G25583" s="88"/>
      <c r="H25583" s="88"/>
      <c r="I25583" s="88"/>
      <c r="J25583" s="88"/>
      <c r="K25583" s="88"/>
    </row>
    <row r="25584" spans="2:11" ht="12" hidden="1" customHeight="1" x14ac:dyDescent="0.2">
      <c r="B25584" s="88"/>
      <c r="C25584" s="88"/>
      <c r="D25584" s="88"/>
      <c r="E25584" s="88"/>
      <c r="F25584" s="88"/>
      <c r="G25584" s="88"/>
      <c r="H25584" s="88"/>
      <c r="I25584" s="88"/>
      <c r="J25584" s="88"/>
      <c r="K25584" s="88"/>
    </row>
    <row r="25585" spans="2:11" ht="12" hidden="1" customHeight="1" x14ac:dyDescent="0.2">
      <c r="B25585" s="88"/>
      <c r="C25585" s="88"/>
      <c r="D25585" s="88"/>
      <c r="E25585" s="88"/>
      <c r="F25585" s="88"/>
      <c r="G25585" s="88"/>
      <c r="H25585" s="88"/>
      <c r="I25585" s="88"/>
      <c r="J25585" s="88"/>
      <c r="K25585" s="88"/>
    </row>
    <row r="25586" spans="2:11" ht="12" hidden="1" customHeight="1" x14ac:dyDescent="0.2">
      <c r="B25586" s="88"/>
      <c r="C25586" s="88"/>
      <c r="D25586" s="88"/>
      <c r="E25586" s="88"/>
      <c r="F25586" s="88"/>
      <c r="G25586" s="88"/>
      <c r="H25586" s="88"/>
      <c r="I25586" s="88"/>
      <c r="J25586" s="88"/>
      <c r="K25586" s="88"/>
    </row>
    <row r="25587" spans="2:11" ht="12" hidden="1" customHeight="1" x14ac:dyDescent="0.2">
      <c r="B25587" s="88"/>
      <c r="C25587" s="88"/>
      <c r="D25587" s="88"/>
      <c r="E25587" s="88"/>
      <c r="F25587" s="88"/>
      <c r="G25587" s="88"/>
      <c r="H25587" s="88"/>
      <c r="I25587" s="88"/>
      <c r="J25587" s="88"/>
      <c r="K25587" s="88"/>
    </row>
    <row r="25588" spans="2:11" ht="12" hidden="1" customHeight="1" x14ac:dyDescent="0.2">
      <c r="B25588" s="88"/>
      <c r="C25588" s="88"/>
      <c r="D25588" s="88"/>
      <c r="E25588" s="88"/>
      <c r="F25588" s="88"/>
      <c r="G25588" s="88"/>
      <c r="H25588" s="88"/>
      <c r="I25588" s="88"/>
      <c r="J25588" s="88"/>
      <c r="K25588" s="88"/>
    </row>
    <row r="25589" spans="2:11" ht="12" hidden="1" customHeight="1" x14ac:dyDescent="0.2">
      <c r="B25589" s="88"/>
      <c r="C25589" s="88"/>
      <c r="D25589" s="88"/>
      <c r="E25589" s="88"/>
      <c r="F25589" s="88"/>
      <c r="G25589" s="88"/>
      <c r="H25589" s="88"/>
      <c r="I25589" s="88"/>
      <c r="J25589" s="88"/>
      <c r="K25589" s="88"/>
    </row>
    <row r="25590" spans="2:11" ht="12" hidden="1" customHeight="1" x14ac:dyDescent="0.2">
      <c r="B25590" s="88"/>
      <c r="C25590" s="88"/>
      <c r="D25590" s="88"/>
      <c r="E25590" s="88"/>
      <c r="F25590" s="88"/>
      <c r="G25590" s="88"/>
      <c r="H25590" s="88"/>
      <c r="I25590" s="88"/>
      <c r="J25590" s="88"/>
      <c r="K25590" s="88"/>
    </row>
    <row r="25591" spans="2:11" ht="12" hidden="1" customHeight="1" x14ac:dyDescent="0.2">
      <c r="B25591" s="88"/>
      <c r="C25591" s="88"/>
      <c r="D25591" s="88"/>
      <c r="E25591" s="88"/>
      <c r="F25591" s="88"/>
      <c r="G25591" s="88"/>
      <c r="H25591" s="88"/>
      <c r="I25591" s="88"/>
      <c r="J25591" s="88"/>
      <c r="K25591" s="88"/>
    </row>
    <row r="25592" spans="2:11" ht="12" hidden="1" customHeight="1" x14ac:dyDescent="0.2">
      <c r="B25592" s="88"/>
      <c r="C25592" s="88"/>
      <c r="D25592" s="88"/>
      <c r="E25592" s="88"/>
      <c r="F25592" s="88"/>
      <c r="G25592" s="88"/>
      <c r="H25592" s="88"/>
      <c r="I25592" s="88"/>
      <c r="J25592" s="88"/>
      <c r="K25592" s="88"/>
    </row>
    <row r="25593" spans="2:11" ht="12" hidden="1" customHeight="1" x14ac:dyDescent="0.2">
      <c r="B25593" s="88"/>
      <c r="C25593" s="88"/>
      <c r="D25593" s="88"/>
      <c r="E25593" s="88"/>
      <c r="F25593" s="88"/>
      <c r="G25593" s="88"/>
      <c r="H25593" s="88"/>
      <c r="I25593" s="88"/>
      <c r="J25593" s="88"/>
      <c r="K25593" s="88"/>
    </row>
    <row r="25594" spans="2:11" ht="12" hidden="1" customHeight="1" x14ac:dyDescent="0.2">
      <c r="B25594" s="88"/>
      <c r="C25594" s="88"/>
      <c r="D25594" s="88"/>
      <c r="E25594" s="88"/>
      <c r="F25594" s="88"/>
      <c r="G25594" s="88"/>
      <c r="H25594" s="88"/>
      <c r="I25594" s="88"/>
      <c r="J25594" s="88"/>
      <c r="K25594" s="88"/>
    </row>
    <row r="25595" spans="2:11" ht="12" hidden="1" customHeight="1" x14ac:dyDescent="0.2">
      <c r="B25595" s="88"/>
      <c r="C25595" s="88"/>
      <c r="D25595" s="88"/>
      <c r="E25595" s="88"/>
      <c r="F25595" s="88"/>
      <c r="G25595" s="88"/>
      <c r="H25595" s="88"/>
      <c r="I25595" s="88"/>
      <c r="J25595" s="88"/>
      <c r="K25595" s="88"/>
    </row>
    <row r="25596" spans="2:11" ht="12" hidden="1" customHeight="1" x14ac:dyDescent="0.2">
      <c r="B25596" s="88"/>
      <c r="C25596" s="88"/>
      <c r="D25596" s="88"/>
      <c r="E25596" s="88"/>
      <c r="F25596" s="88"/>
      <c r="G25596" s="88"/>
      <c r="H25596" s="88"/>
      <c r="I25596" s="88"/>
      <c r="J25596" s="88"/>
      <c r="K25596" s="88"/>
    </row>
    <row r="25597" spans="2:11" ht="12" hidden="1" customHeight="1" x14ac:dyDescent="0.2">
      <c r="B25597" s="88"/>
      <c r="C25597" s="88"/>
      <c r="D25597" s="88"/>
      <c r="E25597" s="88"/>
      <c r="F25597" s="88"/>
      <c r="G25597" s="88"/>
      <c r="H25597" s="88"/>
      <c r="I25597" s="88"/>
      <c r="J25597" s="88"/>
      <c r="K25597" s="88"/>
    </row>
    <row r="25598" spans="2:11" ht="12" hidden="1" customHeight="1" x14ac:dyDescent="0.2">
      <c r="B25598" s="88"/>
      <c r="C25598" s="88"/>
      <c r="D25598" s="88"/>
      <c r="E25598" s="88"/>
      <c r="F25598" s="88"/>
      <c r="G25598" s="88"/>
      <c r="H25598" s="88"/>
      <c r="I25598" s="88"/>
      <c r="J25598" s="88"/>
      <c r="K25598" s="88"/>
    </row>
    <row r="25599" spans="2:11" ht="12" hidden="1" customHeight="1" x14ac:dyDescent="0.2">
      <c r="B25599" s="88"/>
      <c r="C25599" s="88"/>
      <c r="D25599" s="88"/>
      <c r="E25599" s="88"/>
      <c r="F25599" s="88"/>
      <c r="G25599" s="88"/>
      <c r="H25599" s="88"/>
      <c r="I25599" s="88"/>
      <c r="J25599" s="88"/>
      <c r="K25599" s="88"/>
    </row>
    <row r="25600" spans="2:11" ht="12" hidden="1" customHeight="1" x14ac:dyDescent="0.2">
      <c r="B25600" s="88"/>
      <c r="C25600" s="88"/>
      <c r="D25600" s="88"/>
      <c r="E25600" s="88"/>
      <c r="F25600" s="88"/>
      <c r="G25600" s="88"/>
      <c r="H25600" s="88"/>
      <c r="I25600" s="88"/>
      <c r="J25600" s="88"/>
      <c r="K25600" s="88"/>
    </row>
    <row r="25601" spans="2:11" ht="12" hidden="1" customHeight="1" x14ac:dyDescent="0.2">
      <c r="B25601" s="88"/>
      <c r="C25601" s="88"/>
      <c r="D25601" s="88"/>
      <c r="E25601" s="88"/>
      <c r="F25601" s="88"/>
      <c r="G25601" s="88"/>
      <c r="H25601" s="88"/>
      <c r="I25601" s="88"/>
      <c r="J25601" s="88"/>
      <c r="K25601" s="88"/>
    </row>
    <row r="25602" spans="2:11" ht="12" hidden="1" customHeight="1" x14ac:dyDescent="0.2">
      <c r="B25602" s="88"/>
      <c r="C25602" s="88"/>
      <c r="D25602" s="88"/>
      <c r="E25602" s="88"/>
      <c r="F25602" s="88"/>
      <c r="G25602" s="88"/>
      <c r="H25602" s="88"/>
      <c r="I25602" s="88"/>
      <c r="J25602" s="88"/>
      <c r="K25602" s="88"/>
    </row>
    <row r="25603" spans="2:11" ht="12" hidden="1" customHeight="1" x14ac:dyDescent="0.2">
      <c r="B25603" s="88"/>
      <c r="C25603" s="88"/>
      <c r="D25603" s="88"/>
      <c r="E25603" s="88"/>
      <c r="F25603" s="88"/>
      <c r="G25603" s="88"/>
      <c r="H25603" s="88"/>
      <c r="I25603" s="88"/>
      <c r="J25603" s="88"/>
      <c r="K25603" s="88"/>
    </row>
    <row r="25604" spans="2:11" ht="12" hidden="1" customHeight="1" x14ac:dyDescent="0.2">
      <c r="B25604" s="88"/>
      <c r="C25604" s="88"/>
      <c r="D25604" s="88"/>
      <c r="E25604" s="88"/>
      <c r="F25604" s="88"/>
      <c r="G25604" s="88"/>
      <c r="H25604" s="88"/>
      <c r="I25604" s="88"/>
      <c r="J25604" s="88"/>
      <c r="K25604" s="88"/>
    </row>
    <row r="25605" spans="2:11" ht="12" hidden="1" customHeight="1" x14ac:dyDescent="0.2">
      <c r="B25605" s="88"/>
      <c r="C25605" s="88"/>
      <c r="D25605" s="88"/>
      <c r="E25605" s="88"/>
      <c r="F25605" s="88"/>
      <c r="G25605" s="88"/>
      <c r="H25605" s="88"/>
      <c r="I25605" s="88"/>
      <c r="J25605" s="88"/>
      <c r="K25605" s="88"/>
    </row>
    <row r="25606" spans="2:11" ht="12" hidden="1" customHeight="1" x14ac:dyDescent="0.2">
      <c r="B25606" s="88"/>
      <c r="C25606" s="88"/>
      <c r="D25606" s="88"/>
      <c r="E25606" s="88"/>
      <c r="F25606" s="88"/>
      <c r="G25606" s="88"/>
      <c r="H25606" s="88"/>
      <c r="I25606" s="88"/>
      <c r="J25606" s="88"/>
      <c r="K25606" s="88"/>
    </row>
    <row r="25607" spans="2:11" ht="12" hidden="1" customHeight="1" x14ac:dyDescent="0.2">
      <c r="B25607" s="88"/>
      <c r="C25607" s="88"/>
      <c r="D25607" s="88"/>
      <c r="E25607" s="88"/>
      <c r="F25607" s="88"/>
      <c r="G25607" s="88"/>
      <c r="H25607" s="88"/>
      <c r="I25607" s="88"/>
      <c r="J25607" s="88"/>
      <c r="K25607" s="88"/>
    </row>
    <row r="25608" spans="2:11" ht="12" hidden="1" customHeight="1" x14ac:dyDescent="0.2">
      <c r="B25608" s="88"/>
      <c r="C25608" s="88"/>
      <c r="D25608" s="88"/>
      <c r="E25608" s="88"/>
      <c r="F25608" s="88"/>
      <c r="G25608" s="88"/>
      <c r="H25608" s="88"/>
      <c r="I25608" s="88"/>
      <c r="J25608" s="88"/>
      <c r="K25608" s="88"/>
    </row>
    <row r="25609" spans="2:11" ht="12" hidden="1" customHeight="1" x14ac:dyDescent="0.2">
      <c r="B25609" s="88"/>
      <c r="C25609" s="88"/>
      <c r="D25609" s="88"/>
      <c r="E25609" s="88"/>
      <c r="F25609" s="88"/>
      <c r="G25609" s="88"/>
      <c r="H25609" s="88"/>
      <c r="I25609" s="88"/>
      <c r="J25609" s="88"/>
      <c r="K25609" s="88"/>
    </row>
    <row r="25610" spans="2:11" ht="12" hidden="1" customHeight="1" x14ac:dyDescent="0.2">
      <c r="B25610" s="88"/>
      <c r="C25610" s="88"/>
      <c r="D25610" s="88"/>
      <c r="E25610" s="88"/>
      <c r="F25610" s="88"/>
      <c r="G25610" s="88"/>
      <c r="H25610" s="88"/>
      <c r="I25610" s="88"/>
      <c r="J25610" s="88"/>
      <c r="K25610" s="88"/>
    </row>
    <row r="25611" spans="2:11" ht="12" hidden="1" customHeight="1" x14ac:dyDescent="0.2">
      <c r="B25611" s="88"/>
      <c r="C25611" s="88"/>
      <c r="D25611" s="88"/>
      <c r="E25611" s="88"/>
      <c r="F25611" s="88"/>
      <c r="G25611" s="88"/>
      <c r="H25611" s="88"/>
      <c r="I25611" s="88"/>
      <c r="J25611" s="88"/>
      <c r="K25611" s="88"/>
    </row>
    <row r="25612" spans="2:11" ht="12" hidden="1" customHeight="1" x14ac:dyDescent="0.2">
      <c r="B25612" s="88"/>
      <c r="C25612" s="88"/>
      <c r="D25612" s="88"/>
      <c r="E25612" s="88"/>
      <c r="F25612" s="88"/>
      <c r="G25612" s="88"/>
      <c r="H25612" s="88"/>
      <c r="I25612" s="88"/>
      <c r="J25612" s="88"/>
      <c r="K25612" s="88"/>
    </row>
    <row r="25613" spans="2:11" ht="12" hidden="1" customHeight="1" x14ac:dyDescent="0.2">
      <c r="B25613" s="88"/>
      <c r="C25613" s="88"/>
      <c r="D25613" s="88"/>
      <c r="E25613" s="88"/>
      <c r="F25613" s="88"/>
      <c r="G25613" s="88"/>
      <c r="H25613" s="88"/>
      <c r="I25613" s="88"/>
      <c r="J25613" s="88"/>
      <c r="K25613" s="88"/>
    </row>
    <row r="25614" spans="2:11" ht="12" hidden="1" customHeight="1" x14ac:dyDescent="0.2">
      <c r="B25614" s="88"/>
      <c r="C25614" s="88"/>
      <c r="D25614" s="88"/>
      <c r="E25614" s="88"/>
      <c r="F25614" s="88"/>
      <c r="G25614" s="88"/>
      <c r="H25614" s="88"/>
      <c r="I25614" s="88"/>
      <c r="J25614" s="88"/>
      <c r="K25614" s="88"/>
    </row>
    <row r="25615" spans="2:11" ht="12" hidden="1" customHeight="1" x14ac:dyDescent="0.2">
      <c r="B25615" s="88"/>
      <c r="C25615" s="88"/>
      <c r="D25615" s="88"/>
      <c r="E25615" s="88"/>
      <c r="F25615" s="88"/>
      <c r="G25615" s="88"/>
      <c r="H25615" s="88"/>
      <c r="I25615" s="88"/>
      <c r="J25615" s="88"/>
      <c r="K25615" s="88"/>
    </row>
    <row r="25616" spans="2:11" ht="12" hidden="1" customHeight="1" x14ac:dyDescent="0.2">
      <c r="B25616" s="88"/>
      <c r="C25616" s="88"/>
      <c r="D25616" s="88"/>
      <c r="E25616" s="88"/>
      <c r="F25616" s="88"/>
      <c r="G25616" s="88"/>
      <c r="H25616" s="88"/>
      <c r="I25616" s="88"/>
      <c r="J25616" s="88"/>
      <c r="K25616" s="88"/>
    </row>
    <row r="25617" spans="2:11" ht="12" hidden="1" customHeight="1" x14ac:dyDescent="0.2">
      <c r="B25617" s="88"/>
      <c r="C25617" s="88"/>
      <c r="D25617" s="88"/>
      <c r="E25617" s="88"/>
      <c r="F25617" s="88"/>
      <c r="G25617" s="88"/>
      <c r="H25617" s="88"/>
      <c r="I25617" s="88"/>
      <c r="J25617" s="88"/>
      <c r="K25617" s="88"/>
    </row>
    <row r="25618" spans="2:11" ht="12" hidden="1" customHeight="1" x14ac:dyDescent="0.2">
      <c r="B25618" s="88"/>
      <c r="C25618" s="88"/>
      <c r="D25618" s="88"/>
      <c r="E25618" s="88"/>
      <c r="F25618" s="88"/>
      <c r="G25618" s="88"/>
      <c r="H25618" s="88"/>
      <c r="I25618" s="88"/>
      <c r="J25618" s="88"/>
      <c r="K25618" s="88"/>
    </row>
    <row r="25619" spans="2:11" ht="12" hidden="1" customHeight="1" x14ac:dyDescent="0.2">
      <c r="B25619" s="88"/>
      <c r="C25619" s="88"/>
      <c r="D25619" s="88"/>
      <c r="E25619" s="88"/>
      <c r="F25619" s="88"/>
      <c r="G25619" s="88"/>
      <c r="H25619" s="88"/>
      <c r="I25619" s="88"/>
      <c r="J25619" s="88"/>
      <c r="K25619" s="88"/>
    </row>
    <row r="25620" spans="2:11" ht="12" hidden="1" customHeight="1" x14ac:dyDescent="0.2">
      <c r="B25620" s="88"/>
      <c r="C25620" s="88"/>
      <c r="D25620" s="88"/>
      <c r="E25620" s="88"/>
      <c r="F25620" s="88"/>
      <c r="G25620" s="88"/>
      <c r="H25620" s="88"/>
      <c r="I25620" s="88"/>
      <c r="J25620" s="88"/>
      <c r="K25620" s="88"/>
    </row>
    <row r="25621" spans="2:11" ht="12" hidden="1" customHeight="1" x14ac:dyDescent="0.2">
      <c r="B25621" s="88"/>
      <c r="C25621" s="88"/>
      <c r="D25621" s="88"/>
      <c r="E25621" s="88"/>
      <c r="F25621" s="88"/>
      <c r="G25621" s="88"/>
      <c r="H25621" s="88"/>
      <c r="I25621" s="88"/>
      <c r="J25621" s="88"/>
      <c r="K25621" s="88"/>
    </row>
    <row r="25622" spans="2:11" ht="12" hidden="1" customHeight="1" x14ac:dyDescent="0.2">
      <c r="B25622" s="88"/>
      <c r="C25622" s="88"/>
      <c r="D25622" s="88"/>
      <c r="E25622" s="88"/>
      <c r="F25622" s="88"/>
      <c r="G25622" s="88"/>
      <c r="H25622" s="88"/>
      <c r="I25622" s="88"/>
      <c r="J25622" s="88"/>
      <c r="K25622" s="88"/>
    </row>
    <row r="25623" spans="2:11" ht="12" hidden="1" customHeight="1" x14ac:dyDescent="0.2">
      <c r="B25623" s="88"/>
      <c r="C25623" s="88"/>
      <c r="D25623" s="88"/>
      <c r="E25623" s="88"/>
      <c r="F25623" s="88"/>
      <c r="G25623" s="88"/>
      <c r="H25623" s="88"/>
      <c r="I25623" s="88"/>
      <c r="J25623" s="88"/>
      <c r="K25623" s="88"/>
    </row>
    <row r="25624" spans="2:11" ht="12" hidden="1" customHeight="1" x14ac:dyDescent="0.2">
      <c r="B25624" s="88"/>
      <c r="C25624" s="88"/>
      <c r="D25624" s="88"/>
      <c r="E25624" s="88"/>
      <c r="F25624" s="88"/>
      <c r="G25624" s="88"/>
      <c r="H25624" s="88"/>
      <c r="I25624" s="88"/>
      <c r="J25624" s="88"/>
      <c r="K25624" s="88"/>
    </row>
    <row r="25625" spans="2:11" ht="12" hidden="1" customHeight="1" x14ac:dyDescent="0.2">
      <c r="B25625" s="88"/>
      <c r="C25625" s="88"/>
      <c r="D25625" s="88"/>
      <c r="E25625" s="88"/>
      <c r="F25625" s="88"/>
      <c r="G25625" s="88"/>
      <c r="H25625" s="88"/>
      <c r="I25625" s="88"/>
      <c r="J25625" s="88"/>
      <c r="K25625" s="88"/>
    </row>
    <row r="25626" spans="2:11" ht="12" hidden="1" customHeight="1" x14ac:dyDescent="0.2">
      <c r="B25626" s="88"/>
      <c r="C25626" s="88"/>
      <c r="D25626" s="88"/>
      <c r="E25626" s="88"/>
      <c r="F25626" s="88"/>
      <c r="G25626" s="88"/>
      <c r="H25626" s="88"/>
      <c r="I25626" s="88"/>
      <c r="J25626" s="88"/>
      <c r="K25626" s="88"/>
    </row>
    <row r="25627" spans="2:11" ht="12" hidden="1" customHeight="1" x14ac:dyDescent="0.2">
      <c r="B25627" s="88"/>
      <c r="C25627" s="88"/>
      <c r="D25627" s="88"/>
      <c r="E25627" s="88"/>
      <c r="F25627" s="88"/>
      <c r="G25627" s="88"/>
      <c r="H25627" s="88"/>
      <c r="I25627" s="88"/>
      <c r="J25627" s="88"/>
      <c r="K25627" s="88"/>
    </row>
    <row r="25628" spans="2:11" ht="12" hidden="1" customHeight="1" x14ac:dyDescent="0.2">
      <c r="B25628" s="88"/>
      <c r="C25628" s="88"/>
      <c r="D25628" s="88"/>
      <c r="E25628" s="88"/>
      <c r="F25628" s="88"/>
      <c r="G25628" s="88"/>
      <c r="H25628" s="88"/>
      <c r="I25628" s="88"/>
      <c r="J25628" s="88"/>
      <c r="K25628" s="88"/>
    </row>
    <row r="25629" spans="2:11" ht="12" hidden="1" customHeight="1" x14ac:dyDescent="0.2">
      <c r="B25629" s="88"/>
      <c r="C25629" s="88"/>
      <c r="D25629" s="88"/>
      <c r="E25629" s="88"/>
      <c r="F25629" s="88"/>
      <c r="G25629" s="88"/>
      <c r="H25629" s="88"/>
      <c r="I25629" s="88"/>
      <c r="J25629" s="88"/>
      <c r="K25629" s="88"/>
    </row>
    <row r="25630" spans="2:11" ht="12" hidden="1" customHeight="1" x14ac:dyDescent="0.2">
      <c r="B25630" s="88"/>
      <c r="C25630" s="88"/>
      <c r="D25630" s="88"/>
      <c r="E25630" s="88"/>
      <c r="F25630" s="88"/>
      <c r="G25630" s="88"/>
      <c r="H25630" s="88"/>
      <c r="I25630" s="88"/>
      <c r="J25630" s="88"/>
      <c r="K25630" s="88"/>
    </row>
    <row r="25631" spans="2:11" ht="12" hidden="1" customHeight="1" x14ac:dyDescent="0.2">
      <c r="B25631" s="88"/>
      <c r="C25631" s="88"/>
      <c r="D25631" s="88"/>
      <c r="E25631" s="88"/>
      <c r="F25631" s="88"/>
      <c r="G25631" s="88"/>
      <c r="H25631" s="88"/>
      <c r="I25631" s="88"/>
      <c r="J25631" s="88"/>
      <c r="K25631" s="88"/>
    </row>
    <row r="25632" spans="2:11" ht="12" hidden="1" customHeight="1" x14ac:dyDescent="0.2">
      <c r="B25632" s="88"/>
      <c r="C25632" s="88"/>
      <c r="D25632" s="88"/>
      <c r="E25632" s="88"/>
      <c r="F25632" s="88"/>
      <c r="G25632" s="88"/>
      <c r="H25632" s="88"/>
      <c r="I25632" s="88"/>
      <c r="J25632" s="88"/>
      <c r="K25632" s="88"/>
    </row>
    <row r="25633" spans="2:11" ht="12" hidden="1" customHeight="1" x14ac:dyDescent="0.2">
      <c r="B25633" s="88"/>
      <c r="C25633" s="88"/>
      <c r="D25633" s="88"/>
      <c r="E25633" s="88"/>
      <c r="F25633" s="88"/>
      <c r="G25633" s="88"/>
      <c r="H25633" s="88"/>
      <c r="I25633" s="88"/>
      <c r="J25633" s="88"/>
      <c r="K25633" s="88"/>
    </row>
    <row r="25634" spans="2:11" ht="12" hidden="1" customHeight="1" x14ac:dyDescent="0.2">
      <c r="B25634" s="88"/>
      <c r="C25634" s="88"/>
      <c r="D25634" s="88"/>
      <c r="E25634" s="88"/>
      <c r="F25634" s="88"/>
      <c r="G25634" s="88"/>
      <c r="H25634" s="88"/>
      <c r="I25634" s="88"/>
      <c r="J25634" s="88"/>
      <c r="K25634" s="88"/>
    </row>
    <row r="25635" spans="2:11" ht="12" hidden="1" customHeight="1" x14ac:dyDescent="0.2">
      <c r="B25635" s="88"/>
      <c r="C25635" s="88"/>
      <c r="D25635" s="88"/>
      <c r="E25635" s="88"/>
      <c r="F25635" s="88"/>
      <c r="G25635" s="88"/>
      <c r="H25635" s="88"/>
      <c r="I25635" s="88"/>
      <c r="J25635" s="88"/>
      <c r="K25635" s="88"/>
    </row>
    <row r="25636" spans="2:11" ht="12" hidden="1" customHeight="1" x14ac:dyDescent="0.2">
      <c r="B25636" s="88"/>
      <c r="C25636" s="88"/>
      <c r="D25636" s="88"/>
      <c r="E25636" s="88"/>
      <c r="F25636" s="88"/>
      <c r="G25636" s="88"/>
      <c r="H25636" s="88"/>
      <c r="I25636" s="88"/>
      <c r="J25636" s="88"/>
      <c r="K25636" s="88"/>
    </row>
    <row r="25637" spans="2:11" ht="12" hidden="1" customHeight="1" x14ac:dyDescent="0.2">
      <c r="B25637" s="88"/>
      <c r="C25637" s="88"/>
      <c r="D25637" s="88"/>
      <c r="E25637" s="88"/>
      <c r="F25637" s="88"/>
      <c r="G25637" s="88"/>
      <c r="H25637" s="88"/>
      <c r="I25637" s="88"/>
      <c r="J25637" s="88"/>
      <c r="K25637" s="88"/>
    </row>
    <row r="25638" spans="2:11" ht="12" hidden="1" customHeight="1" x14ac:dyDescent="0.2">
      <c r="B25638" s="88"/>
      <c r="C25638" s="88"/>
      <c r="D25638" s="88"/>
      <c r="E25638" s="88"/>
      <c r="F25638" s="88"/>
      <c r="G25638" s="88"/>
      <c r="H25638" s="88"/>
      <c r="I25638" s="88"/>
      <c r="J25638" s="88"/>
      <c r="K25638" s="88"/>
    </row>
    <row r="25639" spans="2:11" ht="12" hidden="1" customHeight="1" x14ac:dyDescent="0.2">
      <c r="B25639" s="88"/>
      <c r="C25639" s="88"/>
      <c r="D25639" s="88"/>
      <c r="E25639" s="88"/>
      <c r="F25639" s="88"/>
      <c r="G25639" s="88"/>
      <c r="H25639" s="88"/>
      <c r="I25639" s="88"/>
      <c r="J25639" s="88"/>
      <c r="K25639" s="88"/>
    </row>
    <row r="25640" spans="2:11" ht="12" hidden="1" customHeight="1" x14ac:dyDescent="0.2">
      <c r="B25640" s="88"/>
      <c r="C25640" s="88"/>
      <c r="D25640" s="88"/>
      <c r="E25640" s="88"/>
      <c r="F25640" s="88"/>
      <c r="G25640" s="88"/>
      <c r="H25640" s="88"/>
      <c r="I25640" s="88"/>
      <c r="J25640" s="88"/>
      <c r="K25640" s="88"/>
    </row>
    <row r="25641" spans="2:11" ht="12" hidden="1" customHeight="1" x14ac:dyDescent="0.2">
      <c r="B25641" s="88"/>
      <c r="C25641" s="88"/>
      <c r="D25641" s="88"/>
      <c r="E25641" s="88"/>
      <c r="F25641" s="88"/>
      <c r="G25641" s="88"/>
      <c r="H25641" s="88"/>
      <c r="I25641" s="88"/>
      <c r="J25641" s="88"/>
      <c r="K25641" s="88"/>
    </row>
    <row r="25642" spans="2:11" ht="12" hidden="1" customHeight="1" x14ac:dyDescent="0.2">
      <c r="B25642" s="88"/>
      <c r="C25642" s="88"/>
      <c r="D25642" s="88"/>
      <c r="E25642" s="88"/>
      <c r="F25642" s="88"/>
      <c r="G25642" s="88"/>
      <c r="H25642" s="88"/>
      <c r="I25642" s="88"/>
      <c r="J25642" s="88"/>
      <c r="K25642" s="88"/>
    </row>
    <row r="25643" spans="2:11" ht="12" hidden="1" customHeight="1" x14ac:dyDescent="0.2">
      <c r="B25643" s="88"/>
      <c r="C25643" s="88"/>
      <c r="D25643" s="88"/>
      <c r="E25643" s="88"/>
      <c r="F25643" s="88"/>
      <c r="G25643" s="88"/>
      <c r="H25643" s="88"/>
      <c r="I25643" s="88"/>
      <c r="J25643" s="88"/>
      <c r="K25643" s="88"/>
    </row>
    <row r="25644" spans="2:11" ht="12" hidden="1" customHeight="1" x14ac:dyDescent="0.2">
      <c r="B25644" s="88"/>
      <c r="C25644" s="88"/>
      <c r="D25644" s="88"/>
      <c r="E25644" s="88"/>
      <c r="F25644" s="88"/>
      <c r="G25644" s="88"/>
      <c r="H25644" s="88"/>
      <c r="I25644" s="88"/>
      <c r="J25644" s="88"/>
      <c r="K25644" s="88"/>
    </row>
    <row r="25645" spans="2:11" ht="12" hidden="1" customHeight="1" x14ac:dyDescent="0.2">
      <c r="B25645" s="88"/>
      <c r="C25645" s="88"/>
      <c r="D25645" s="88"/>
      <c r="E25645" s="88"/>
      <c r="F25645" s="88"/>
      <c r="G25645" s="88"/>
      <c r="H25645" s="88"/>
      <c r="I25645" s="88"/>
      <c r="J25645" s="88"/>
      <c r="K25645" s="88"/>
    </row>
    <row r="25646" spans="2:11" ht="12" hidden="1" customHeight="1" x14ac:dyDescent="0.2">
      <c r="B25646" s="88"/>
      <c r="C25646" s="88"/>
      <c r="D25646" s="88"/>
      <c r="E25646" s="88"/>
      <c r="F25646" s="88"/>
      <c r="G25646" s="88"/>
      <c r="H25646" s="88"/>
      <c r="I25646" s="88"/>
      <c r="J25646" s="88"/>
      <c r="K25646" s="88"/>
    </row>
    <row r="25647" spans="2:11" ht="12" hidden="1" customHeight="1" x14ac:dyDescent="0.2">
      <c r="B25647" s="88"/>
      <c r="C25647" s="88"/>
      <c r="D25647" s="88"/>
      <c r="E25647" s="88"/>
      <c r="F25647" s="88"/>
      <c r="G25647" s="88"/>
      <c r="H25647" s="88"/>
      <c r="I25647" s="88"/>
      <c r="J25647" s="88"/>
      <c r="K25647" s="88"/>
    </row>
    <row r="25648" spans="2:11" ht="12" hidden="1" customHeight="1" x14ac:dyDescent="0.2">
      <c r="B25648" s="88"/>
      <c r="C25648" s="88"/>
      <c r="D25648" s="88"/>
      <c r="E25648" s="88"/>
      <c r="F25648" s="88"/>
      <c r="G25648" s="88"/>
      <c r="H25648" s="88"/>
      <c r="I25648" s="88"/>
      <c r="J25648" s="88"/>
      <c r="K25648" s="88"/>
    </row>
    <row r="25649" spans="2:11" ht="12" hidden="1" customHeight="1" x14ac:dyDescent="0.2">
      <c r="B25649" s="88"/>
      <c r="C25649" s="88"/>
      <c r="D25649" s="88"/>
      <c r="E25649" s="88"/>
      <c r="F25649" s="88"/>
      <c r="G25649" s="88"/>
      <c r="H25649" s="88"/>
      <c r="I25649" s="88"/>
      <c r="J25649" s="88"/>
      <c r="K25649" s="88"/>
    </row>
    <row r="25650" spans="2:11" ht="12" hidden="1" customHeight="1" x14ac:dyDescent="0.2">
      <c r="B25650" s="88"/>
      <c r="C25650" s="88"/>
      <c r="D25650" s="88"/>
      <c r="E25650" s="88"/>
      <c r="F25650" s="88"/>
      <c r="G25650" s="88"/>
      <c r="H25650" s="88"/>
      <c r="I25650" s="88"/>
      <c r="J25650" s="88"/>
      <c r="K25650" s="88"/>
    </row>
    <row r="25651" spans="2:11" ht="12" hidden="1" customHeight="1" x14ac:dyDescent="0.2">
      <c r="B25651" s="88"/>
      <c r="C25651" s="88"/>
      <c r="D25651" s="88"/>
      <c r="E25651" s="88"/>
      <c r="F25651" s="88"/>
      <c r="G25651" s="88"/>
      <c r="H25651" s="88"/>
      <c r="I25651" s="88"/>
      <c r="J25651" s="88"/>
      <c r="K25651" s="88"/>
    </row>
    <row r="25652" spans="2:11" ht="12" hidden="1" customHeight="1" x14ac:dyDescent="0.2">
      <c r="B25652" s="88"/>
      <c r="C25652" s="88"/>
      <c r="D25652" s="88"/>
      <c r="E25652" s="88"/>
      <c r="F25652" s="88"/>
      <c r="G25652" s="88"/>
      <c r="H25652" s="88"/>
      <c r="I25652" s="88"/>
      <c r="J25652" s="88"/>
      <c r="K25652" s="88"/>
    </row>
    <row r="25653" spans="2:11" ht="12" hidden="1" customHeight="1" x14ac:dyDescent="0.2">
      <c r="B25653" s="88"/>
      <c r="C25653" s="88"/>
      <c r="D25653" s="88"/>
      <c r="E25653" s="88"/>
      <c r="F25653" s="88"/>
      <c r="G25653" s="88"/>
      <c r="H25653" s="88"/>
      <c r="I25653" s="88"/>
      <c r="J25653" s="88"/>
      <c r="K25653" s="88"/>
    </row>
    <row r="25654" spans="2:11" ht="12" hidden="1" customHeight="1" x14ac:dyDescent="0.2">
      <c r="B25654" s="88"/>
      <c r="C25654" s="88"/>
      <c r="D25654" s="88"/>
      <c r="E25654" s="88"/>
      <c r="F25654" s="88"/>
      <c r="G25654" s="88"/>
      <c r="H25654" s="88"/>
      <c r="I25654" s="88"/>
      <c r="J25654" s="88"/>
      <c r="K25654" s="88"/>
    </row>
    <row r="25655" spans="2:11" ht="12" hidden="1" customHeight="1" x14ac:dyDescent="0.2">
      <c r="B25655" s="88"/>
      <c r="C25655" s="88"/>
      <c r="D25655" s="88"/>
      <c r="E25655" s="88"/>
      <c r="F25655" s="88"/>
      <c r="G25655" s="88"/>
      <c r="H25655" s="88"/>
      <c r="I25655" s="88"/>
      <c r="J25655" s="88"/>
      <c r="K25655" s="88"/>
    </row>
    <row r="25656" spans="2:11" ht="12" hidden="1" customHeight="1" x14ac:dyDescent="0.2">
      <c r="B25656" s="88"/>
      <c r="C25656" s="88"/>
      <c r="D25656" s="88"/>
      <c r="E25656" s="88"/>
      <c r="F25656" s="88"/>
      <c r="G25656" s="88"/>
      <c r="H25656" s="88"/>
      <c r="I25656" s="88"/>
      <c r="J25656" s="88"/>
      <c r="K25656" s="88"/>
    </row>
    <row r="25657" spans="2:11" ht="12" hidden="1" customHeight="1" x14ac:dyDescent="0.2">
      <c r="B25657" s="88"/>
      <c r="C25657" s="88"/>
      <c r="D25657" s="88"/>
      <c r="E25657" s="88"/>
      <c r="F25657" s="88"/>
      <c r="G25657" s="88"/>
      <c r="H25657" s="88"/>
      <c r="I25657" s="88"/>
      <c r="J25657" s="88"/>
      <c r="K25657" s="88"/>
    </row>
    <row r="25658" spans="2:11" ht="12" hidden="1" customHeight="1" x14ac:dyDescent="0.2">
      <c r="B25658" s="88"/>
      <c r="C25658" s="88"/>
      <c r="D25658" s="88"/>
      <c r="E25658" s="88"/>
      <c r="F25658" s="88"/>
      <c r="G25658" s="88"/>
      <c r="H25658" s="88"/>
      <c r="I25658" s="88"/>
      <c r="J25658" s="88"/>
      <c r="K25658" s="88"/>
    </row>
    <row r="25659" spans="2:11" ht="12" hidden="1" customHeight="1" x14ac:dyDescent="0.2">
      <c r="B25659" s="88"/>
      <c r="C25659" s="88"/>
      <c r="D25659" s="88"/>
      <c r="E25659" s="88"/>
      <c r="F25659" s="88"/>
      <c r="G25659" s="88"/>
      <c r="H25659" s="88"/>
      <c r="I25659" s="88"/>
      <c r="J25659" s="88"/>
      <c r="K25659" s="88"/>
    </row>
    <row r="25660" spans="2:11" ht="12" hidden="1" customHeight="1" x14ac:dyDescent="0.2">
      <c r="B25660" s="88"/>
      <c r="C25660" s="88"/>
      <c r="D25660" s="88"/>
      <c r="E25660" s="88"/>
      <c r="F25660" s="88"/>
      <c r="G25660" s="88"/>
      <c r="H25660" s="88"/>
      <c r="I25660" s="88"/>
      <c r="J25660" s="88"/>
      <c r="K25660" s="88"/>
    </row>
    <row r="25661" spans="2:11" ht="12" hidden="1" customHeight="1" x14ac:dyDescent="0.2">
      <c r="B25661" s="88"/>
      <c r="C25661" s="88"/>
      <c r="D25661" s="88"/>
      <c r="E25661" s="88"/>
      <c r="F25661" s="88"/>
      <c r="G25661" s="88"/>
      <c r="H25661" s="88"/>
      <c r="I25661" s="88"/>
      <c r="J25661" s="88"/>
      <c r="K25661" s="88"/>
    </row>
    <row r="25662" spans="2:11" ht="12" hidden="1" customHeight="1" x14ac:dyDescent="0.2">
      <c r="B25662" s="88"/>
      <c r="C25662" s="88"/>
      <c r="D25662" s="88"/>
      <c r="E25662" s="88"/>
      <c r="F25662" s="88"/>
      <c r="G25662" s="88"/>
      <c r="H25662" s="88"/>
      <c r="I25662" s="88"/>
      <c r="J25662" s="88"/>
      <c r="K25662" s="88"/>
    </row>
    <row r="25663" spans="2:11" ht="12" hidden="1" customHeight="1" x14ac:dyDescent="0.2">
      <c r="B25663" s="88"/>
      <c r="C25663" s="88"/>
      <c r="D25663" s="88"/>
      <c r="E25663" s="88"/>
      <c r="F25663" s="88"/>
      <c r="G25663" s="88"/>
      <c r="H25663" s="88"/>
      <c r="I25663" s="88"/>
      <c r="J25663" s="88"/>
      <c r="K25663" s="88"/>
    </row>
    <row r="25664" spans="2:11" ht="12" hidden="1" customHeight="1" x14ac:dyDescent="0.2">
      <c r="B25664" s="88"/>
      <c r="C25664" s="88"/>
      <c r="D25664" s="88"/>
      <c r="E25664" s="88"/>
      <c r="F25664" s="88"/>
      <c r="G25664" s="88"/>
      <c r="H25664" s="88"/>
      <c r="I25664" s="88"/>
      <c r="J25664" s="88"/>
      <c r="K25664" s="88"/>
    </row>
    <row r="25665" spans="2:11" ht="12" hidden="1" customHeight="1" x14ac:dyDescent="0.2">
      <c r="B25665" s="88"/>
      <c r="C25665" s="88"/>
      <c r="D25665" s="88"/>
      <c r="E25665" s="88"/>
      <c r="F25665" s="88"/>
      <c r="G25665" s="88"/>
      <c r="H25665" s="88"/>
      <c r="I25665" s="88"/>
      <c r="J25665" s="88"/>
      <c r="K25665" s="88"/>
    </row>
    <row r="25666" spans="2:11" ht="12" hidden="1" customHeight="1" x14ac:dyDescent="0.2">
      <c r="B25666" s="88"/>
      <c r="C25666" s="88"/>
      <c r="D25666" s="88"/>
      <c r="E25666" s="88"/>
      <c r="F25666" s="88"/>
      <c r="G25666" s="88"/>
      <c r="H25666" s="88"/>
      <c r="I25666" s="88"/>
      <c r="J25666" s="88"/>
      <c r="K25666" s="88"/>
    </row>
    <row r="25667" spans="2:11" ht="12" hidden="1" customHeight="1" x14ac:dyDescent="0.2">
      <c r="B25667" s="88"/>
      <c r="C25667" s="88"/>
      <c r="D25667" s="88"/>
      <c r="E25667" s="88"/>
      <c r="F25667" s="88"/>
      <c r="G25667" s="88"/>
      <c r="H25667" s="88"/>
      <c r="I25667" s="88"/>
      <c r="J25667" s="88"/>
      <c r="K25667" s="88"/>
    </row>
    <row r="25668" spans="2:11" ht="12" hidden="1" customHeight="1" x14ac:dyDescent="0.2">
      <c r="B25668" s="88"/>
      <c r="C25668" s="88"/>
      <c r="D25668" s="88"/>
      <c r="E25668" s="88"/>
      <c r="F25668" s="88"/>
      <c r="G25668" s="88"/>
      <c r="H25668" s="88"/>
      <c r="I25668" s="88"/>
      <c r="J25668" s="88"/>
      <c r="K25668" s="88"/>
    </row>
    <row r="25669" spans="2:11" ht="12" hidden="1" customHeight="1" x14ac:dyDescent="0.2">
      <c r="B25669" s="88"/>
      <c r="C25669" s="88"/>
      <c r="D25669" s="88"/>
      <c r="E25669" s="88"/>
      <c r="F25669" s="88"/>
      <c r="G25669" s="88"/>
      <c r="H25669" s="88"/>
      <c r="I25669" s="88"/>
      <c r="J25669" s="88"/>
      <c r="K25669" s="88"/>
    </row>
    <row r="25670" spans="2:11" ht="12" hidden="1" customHeight="1" x14ac:dyDescent="0.2">
      <c r="B25670" s="88"/>
      <c r="C25670" s="88"/>
      <c r="D25670" s="88"/>
      <c r="E25670" s="88"/>
      <c r="F25670" s="88"/>
      <c r="G25670" s="88"/>
      <c r="H25670" s="88"/>
      <c r="I25670" s="88"/>
      <c r="J25670" s="88"/>
      <c r="K25670" s="88"/>
    </row>
    <row r="25671" spans="2:11" ht="12" hidden="1" customHeight="1" x14ac:dyDescent="0.2">
      <c r="B25671" s="88"/>
      <c r="C25671" s="88"/>
      <c r="D25671" s="88"/>
      <c r="E25671" s="88"/>
      <c r="F25671" s="88"/>
      <c r="G25671" s="88"/>
      <c r="H25671" s="88"/>
      <c r="I25671" s="88"/>
      <c r="J25671" s="88"/>
      <c r="K25671" s="88"/>
    </row>
    <row r="25672" spans="2:11" ht="12" hidden="1" customHeight="1" x14ac:dyDescent="0.2">
      <c r="B25672" s="88"/>
      <c r="C25672" s="88"/>
      <c r="D25672" s="88"/>
      <c r="E25672" s="88"/>
      <c r="F25672" s="88"/>
      <c r="G25672" s="88"/>
      <c r="H25672" s="88"/>
      <c r="I25672" s="88"/>
      <c r="J25672" s="88"/>
      <c r="K25672" s="88"/>
    </row>
    <row r="25673" spans="2:11" ht="12" hidden="1" customHeight="1" x14ac:dyDescent="0.2">
      <c r="B25673" s="88"/>
      <c r="C25673" s="88"/>
      <c r="D25673" s="88"/>
      <c r="E25673" s="88"/>
      <c r="F25673" s="88"/>
      <c r="G25673" s="88"/>
      <c r="H25673" s="88"/>
      <c r="I25673" s="88"/>
      <c r="J25673" s="88"/>
      <c r="K25673" s="88"/>
    </row>
    <row r="25674" spans="2:11" ht="12" hidden="1" customHeight="1" x14ac:dyDescent="0.2">
      <c r="B25674" s="88"/>
      <c r="C25674" s="88"/>
      <c r="D25674" s="88"/>
      <c r="E25674" s="88"/>
      <c r="F25674" s="88"/>
      <c r="G25674" s="88"/>
      <c r="H25674" s="88"/>
      <c r="I25674" s="88"/>
      <c r="J25674" s="88"/>
      <c r="K25674" s="88"/>
    </row>
    <row r="25675" spans="2:11" ht="12" hidden="1" customHeight="1" x14ac:dyDescent="0.2">
      <c r="B25675" s="88"/>
      <c r="C25675" s="88"/>
      <c r="D25675" s="88"/>
      <c r="E25675" s="88"/>
      <c r="F25675" s="88"/>
      <c r="G25675" s="88"/>
      <c r="H25675" s="88"/>
      <c r="I25675" s="88"/>
      <c r="J25675" s="88"/>
      <c r="K25675" s="88"/>
    </row>
    <row r="25676" spans="2:11" ht="12" hidden="1" customHeight="1" x14ac:dyDescent="0.2">
      <c r="B25676" s="88"/>
      <c r="C25676" s="88"/>
      <c r="D25676" s="88"/>
      <c r="E25676" s="88"/>
      <c r="F25676" s="88"/>
      <c r="G25676" s="88"/>
      <c r="H25676" s="88"/>
      <c r="I25676" s="88"/>
      <c r="J25676" s="88"/>
      <c r="K25676" s="88"/>
    </row>
    <row r="25677" spans="2:11" ht="12" hidden="1" customHeight="1" x14ac:dyDescent="0.2">
      <c r="B25677" s="88"/>
      <c r="C25677" s="88"/>
      <c r="D25677" s="88"/>
      <c r="E25677" s="88"/>
      <c r="F25677" s="88"/>
      <c r="G25677" s="88"/>
      <c r="H25677" s="88"/>
      <c r="I25677" s="88"/>
      <c r="J25677" s="88"/>
      <c r="K25677" s="88"/>
    </row>
    <row r="25678" spans="2:11" ht="12" hidden="1" customHeight="1" x14ac:dyDescent="0.2">
      <c r="B25678" s="88"/>
      <c r="C25678" s="88"/>
      <c r="D25678" s="88"/>
      <c r="E25678" s="88"/>
      <c r="F25678" s="88"/>
      <c r="G25678" s="88"/>
      <c r="H25678" s="88"/>
      <c r="I25678" s="88"/>
      <c r="J25678" s="88"/>
      <c r="K25678" s="88"/>
    </row>
    <row r="25679" spans="2:11" ht="12" hidden="1" customHeight="1" x14ac:dyDescent="0.2">
      <c r="B25679" s="88"/>
      <c r="C25679" s="88"/>
      <c r="D25679" s="88"/>
      <c r="E25679" s="88"/>
      <c r="F25679" s="88"/>
      <c r="G25679" s="88"/>
      <c r="H25679" s="88"/>
      <c r="I25679" s="88"/>
      <c r="J25679" s="88"/>
      <c r="K25679" s="88"/>
    </row>
    <row r="25680" spans="2:11" ht="12" hidden="1" customHeight="1" x14ac:dyDescent="0.2">
      <c r="B25680" s="88"/>
      <c r="C25680" s="88"/>
      <c r="D25680" s="88"/>
      <c r="E25680" s="88"/>
      <c r="F25680" s="88"/>
      <c r="G25680" s="88"/>
      <c r="H25680" s="88"/>
      <c r="I25680" s="88"/>
      <c r="J25680" s="88"/>
      <c r="K25680" s="88"/>
    </row>
    <row r="25681" spans="2:11" ht="12" hidden="1" customHeight="1" x14ac:dyDescent="0.2">
      <c r="B25681" s="88"/>
      <c r="C25681" s="88"/>
      <c r="D25681" s="88"/>
      <c r="E25681" s="88"/>
      <c r="F25681" s="88"/>
      <c r="G25681" s="88"/>
      <c r="H25681" s="88"/>
      <c r="I25681" s="88"/>
      <c r="J25681" s="88"/>
      <c r="K25681" s="88"/>
    </row>
    <row r="25682" spans="2:11" ht="12" hidden="1" customHeight="1" x14ac:dyDescent="0.2">
      <c r="B25682" s="88"/>
      <c r="C25682" s="88"/>
      <c r="D25682" s="88"/>
      <c r="E25682" s="88"/>
      <c r="F25682" s="88"/>
      <c r="G25682" s="88"/>
      <c r="H25682" s="88"/>
      <c r="I25682" s="88"/>
      <c r="J25682" s="88"/>
      <c r="K25682" s="88"/>
    </row>
    <row r="25683" spans="2:11" ht="12" hidden="1" customHeight="1" x14ac:dyDescent="0.2">
      <c r="B25683" s="88"/>
      <c r="C25683" s="88"/>
      <c r="D25683" s="88"/>
      <c r="E25683" s="88"/>
      <c r="F25683" s="88"/>
      <c r="G25683" s="88"/>
      <c r="H25683" s="88"/>
      <c r="I25683" s="88"/>
      <c r="J25683" s="88"/>
      <c r="K25683" s="88"/>
    </row>
    <row r="25684" spans="2:11" ht="12" hidden="1" customHeight="1" x14ac:dyDescent="0.2">
      <c r="B25684" s="88"/>
      <c r="C25684" s="88"/>
      <c r="D25684" s="88"/>
      <c r="E25684" s="88"/>
      <c r="F25684" s="88"/>
      <c r="G25684" s="88"/>
      <c r="H25684" s="88"/>
      <c r="I25684" s="88"/>
      <c r="J25684" s="88"/>
      <c r="K25684" s="88"/>
    </row>
    <row r="25685" spans="2:11" ht="12" hidden="1" customHeight="1" x14ac:dyDescent="0.2">
      <c r="B25685" s="88"/>
      <c r="C25685" s="88"/>
      <c r="D25685" s="88"/>
      <c r="E25685" s="88"/>
      <c r="F25685" s="88"/>
      <c r="G25685" s="88"/>
      <c r="H25685" s="88"/>
      <c r="I25685" s="88"/>
      <c r="J25685" s="88"/>
      <c r="K25685" s="88"/>
    </row>
    <row r="25686" spans="2:11" ht="12" hidden="1" customHeight="1" x14ac:dyDescent="0.2">
      <c r="B25686" s="88"/>
      <c r="C25686" s="88"/>
      <c r="D25686" s="88"/>
      <c r="E25686" s="88"/>
      <c r="F25686" s="88"/>
      <c r="G25686" s="88"/>
      <c r="H25686" s="88"/>
      <c r="I25686" s="88"/>
      <c r="J25686" s="88"/>
      <c r="K25686" s="88"/>
    </row>
    <row r="25687" spans="2:11" ht="12" hidden="1" customHeight="1" x14ac:dyDescent="0.2">
      <c r="B25687" s="88"/>
      <c r="C25687" s="88"/>
      <c r="D25687" s="88"/>
      <c r="E25687" s="88"/>
      <c r="F25687" s="88"/>
      <c r="G25687" s="88"/>
      <c r="H25687" s="88"/>
      <c r="I25687" s="88"/>
      <c r="J25687" s="88"/>
      <c r="K25687" s="88"/>
    </row>
    <row r="25688" spans="2:11" ht="12" hidden="1" customHeight="1" x14ac:dyDescent="0.2">
      <c r="B25688" s="88"/>
      <c r="C25688" s="88"/>
      <c r="D25688" s="88"/>
      <c r="E25688" s="88"/>
      <c r="F25688" s="88"/>
      <c r="G25688" s="88"/>
      <c r="H25688" s="88"/>
      <c r="I25688" s="88"/>
      <c r="J25688" s="88"/>
      <c r="K25688" s="88"/>
    </row>
    <row r="25689" spans="2:11" ht="12" hidden="1" customHeight="1" x14ac:dyDescent="0.2">
      <c r="B25689" s="88"/>
      <c r="C25689" s="88"/>
      <c r="D25689" s="88"/>
      <c r="E25689" s="88"/>
      <c r="F25689" s="88"/>
      <c r="G25689" s="88"/>
      <c r="H25689" s="88"/>
      <c r="I25689" s="88"/>
      <c r="J25689" s="88"/>
      <c r="K25689" s="88"/>
    </row>
    <row r="25690" spans="2:11" ht="12" hidden="1" customHeight="1" x14ac:dyDescent="0.2">
      <c r="B25690" s="88"/>
      <c r="C25690" s="88"/>
      <c r="D25690" s="88"/>
      <c r="E25690" s="88"/>
      <c r="F25690" s="88"/>
      <c r="G25690" s="88"/>
      <c r="H25690" s="88"/>
      <c r="I25690" s="88"/>
      <c r="J25690" s="88"/>
      <c r="K25690" s="88"/>
    </row>
    <row r="25691" spans="2:11" ht="12" hidden="1" customHeight="1" x14ac:dyDescent="0.2">
      <c r="B25691" s="88"/>
      <c r="C25691" s="88"/>
      <c r="D25691" s="88"/>
      <c r="E25691" s="88"/>
      <c r="F25691" s="88"/>
      <c r="G25691" s="88"/>
      <c r="H25691" s="88"/>
      <c r="I25691" s="88"/>
      <c r="J25691" s="88"/>
      <c r="K25691" s="88"/>
    </row>
    <row r="25692" spans="2:11" ht="12" hidden="1" customHeight="1" x14ac:dyDescent="0.2">
      <c r="B25692" s="88"/>
      <c r="C25692" s="88"/>
      <c r="D25692" s="88"/>
      <c r="E25692" s="88"/>
      <c r="F25692" s="88"/>
      <c r="G25692" s="88"/>
      <c r="H25692" s="88"/>
      <c r="I25692" s="88"/>
      <c r="J25692" s="88"/>
      <c r="K25692" s="88"/>
    </row>
    <row r="25693" spans="2:11" ht="12" hidden="1" customHeight="1" x14ac:dyDescent="0.2">
      <c r="B25693" s="88"/>
      <c r="C25693" s="88"/>
      <c r="D25693" s="88"/>
      <c r="E25693" s="88"/>
      <c r="F25693" s="88"/>
      <c r="G25693" s="88"/>
      <c r="H25693" s="88"/>
      <c r="I25693" s="88"/>
      <c r="J25693" s="88"/>
      <c r="K25693" s="88"/>
    </row>
    <row r="25694" spans="2:11" ht="12" hidden="1" customHeight="1" x14ac:dyDescent="0.2">
      <c r="B25694" s="88"/>
      <c r="C25694" s="88"/>
      <c r="D25694" s="88"/>
      <c r="E25694" s="88"/>
      <c r="F25694" s="88"/>
      <c r="G25694" s="88"/>
      <c r="H25694" s="88"/>
      <c r="I25694" s="88"/>
      <c r="J25694" s="88"/>
      <c r="K25694" s="88"/>
    </row>
    <row r="25695" spans="2:11" ht="12" hidden="1" customHeight="1" x14ac:dyDescent="0.2">
      <c r="B25695" s="88"/>
      <c r="C25695" s="88"/>
      <c r="D25695" s="88"/>
      <c r="E25695" s="88"/>
      <c r="F25695" s="88"/>
      <c r="G25695" s="88"/>
      <c r="H25695" s="88"/>
      <c r="I25695" s="88"/>
      <c r="J25695" s="88"/>
      <c r="K25695" s="88"/>
    </row>
    <row r="25696" spans="2:11" ht="12" hidden="1" customHeight="1" x14ac:dyDescent="0.2">
      <c r="B25696" s="88"/>
      <c r="C25696" s="88"/>
      <c r="D25696" s="88"/>
      <c r="E25696" s="88"/>
      <c r="F25696" s="88"/>
      <c r="G25696" s="88"/>
      <c r="H25696" s="88"/>
      <c r="I25696" s="88"/>
      <c r="J25696" s="88"/>
      <c r="K25696" s="88"/>
    </row>
    <row r="25697" spans="2:11" ht="12" hidden="1" customHeight="1" x14ac:dyDescent="0.2">
      <c r="B25697" s="88"/>
      <c r="C25697" s="88"/>
      <c r="D25697" s="88"/>
      <c r="E25697" s="88"/>
      <c r="F25697" s="88"/>
      <c r="G25697" s="88"/>
      <c r="H25697" s="88"/>
      <c r="I25697" s="88"/>
      <c r="J25697" s="88"/>
      <c r="K25697" s="88"/>
    </row>
    <row r="25698" spans="2:11" ht="12" hidden="1" customHeight="1" x14ac:dyDescent="0.2">
      <c r="B25698" s="88"/>
      <c r="C25698" s="88"/>
      <c r="D25698" s="88"/>
      <c r="E25698" s="88"/>
      <c r="F25698" s="88"/>
      <c r="G25698" s="88"/>
      <c r="H25698" s="88"/>
      <c r="I25698" s="88"/>
      <c r="J25698" s="88"/>
      <c r="K25698" s="88"/>
    </row>
    <row r="25699" spans="2:11" ht="12" hidden="1" customHeight="1" x14ac:dyDescent="0.2">
      <c r="B25699" s="88"/>
      <c r="C25699" s="88"/>
      <c r="D25699" s="88"/>
      <c r="E25699" s="88"/>
      <c r="F25699" s="88"/>
      <c r="G25699" s="88"/>
      <c r="H25699" s="88"/>
      <c r="I25699" s="88"/>
      <c r="J25699" s="88"/>
      <c r="K25699" s="88"/>
    </row>
    <row r="25700" spans="2:11" ht="12" hidden="1" customHeight="1" x14ac:dyDescent="0.2">
      <c r="B25700" s="88"/>
      <c r="C25700" s="88"/>
      <c r="D25700" s="88"/>
      <c r="E25700" s="88"/>
      <c r="F25700" s="88"/>
      <c r="G25700" s="88"/>
      <c r="H25700" s="88"/>
      <c r="I25700" s="88"/>
      <c r="J25700" s="88"/>
      <c r="K25700" s="88"/>
    </row>
    <row r="25701" spans="2:11" ht="12" hidden="1" customHeight="1" x14ac:dyDescent="0.2">
      <c r="B25701" s="88"/>
      <c r="C25701" s="88"/>
      <c r="D25701" s="88"/>
      <c r="E25701" s="88"/>
      <c r="F25701" s="88"/>
      <c r="G25701" s="88"/>
      <c r="H25701" s="88"/>
      <c r="I25701" s="88"/>
      <c r="J25701" s="88"/>
      <c r="K25701" s="88"/>
    </row>
    <row r="25702" spans="2:11" ht="12" hidden="1" customHeight="1" x14ac:dyDescent="0.2">
      <c r="B25702" s="88"/>
      <c r="C25702" s="88"/>
      <c r="D25702" s="88"/>
      <c r="E25702" s="88"/>
      <c r="F25702" s="88"/>
      <c r="G25702" s="88"/>
      <c r="H25702" s="88"/>
      <c r="I25702" s="88"/>
      <c r="J25702" s="88"/>
      <c r="K25702" s="88"/>
    </row>
    <row r="25703" spans="2:11" ht="12" hidden="1" customHeight="1" x14ac:dyDescent="0.2">
      <c r="B25703" s="88"/>
      <c r="C25703" s="88"/>
      <c r="D25703" s="88"/>
      <c r="E25703" s="88"/>
      <c r="F25703" s="88"/>
      <c r="G25703" s="88"/>
      <c r="H25703" s="88"/>
      <c r="I25703" s="88"/>
      <c r="J25703" s="88"/>
      <c r="K25703" s="88"/>
    </row>
    <row r="25704" spans="2:11" ht="12" hidden="1" customHeight="1" x14ac:dyDescent="0.2">
      <c r="B25704" s="88"/>
      <c r="C25704" s="88"/>
      <c r="D25704" s="88"/>
      <c r="E25704" s="88"/>
      <c r="F25704" s="88"/>
      <c r="G25704" s="88"/>
      <c r="H25704" s="88"/>
      <c r="I25704" s="88"/>
      <c r="J25704" s="88"/>
      <c r="K25704" s="88"/>
    </row>
    <row r="25705" spans="2:11" ht="12" hidden="1" customHeight="1" x14ac:dyDescent="0.2">
      <c r="B25705" s="88"/>
      <c r="C25705" s="88"/>
      <c r="D25705" s="88"/>
      <c r="E25705" s="88"/>
      <c r="F25705" s="88"/>
      <c r="G25705" s="88"/>
      <c r="H25705" s="88"/>
      <c r="I25705" s="88"/>
      <c r="J25705" s="88"/>
      <c r="K25705" s="88"/>
    </row>
    <row r="25706" spans="2:11" ht="12" hidden="1" customHeight="1" x14ac:dyDescent="0.2">
      <c r="B25706" s="88"/>
      <c r="C25706" s="88"/>
      <c r="D25706" s="88"/>
      <c r="E25706" s="88"/>
      <c r="F25706" s="88"/>
      <c r="G25706" s="88"/>
      <c r="H25706" s="88"/>
      <c r="I25706" s="88"/>
      <c r="J25706" s="88"/>
      <c r="K25706" s="88"/>
    </row>
    <row r="25707" spans="2:11" ht="12" hidden="1" customHeight="1" x14ac:dyDescent="0.2">
      <c r="B25707" s="88"/>
      <c r="C25707" s="88"/>
      <c r="D25707" s="88"/>
      <c r="E25707" s="88"/>
      <c r="F25707" s="88"/>
      <c r="G25707" s="88"/>
      <c r="H25707" s="88"/>
      <c r="I25707" s="88"/>
      <c r="J25707" s="88"/>
      <c r="K25707" s="88"/>
    </row>
    <row r="25708" spans="2:11" ht="12" hidden="1" customHeight="1" x14ac:dyDescent="0.2">
      <c r="B25708" s="88"/>
      <c r="C25708" s="88"/>
      <c r="D25708" s="88"/>
      <c r="E25708" s="88"/>
      <c r="F25708" s="88"/>
      <c r="G25708" s="88"/>
      <c r="H25708" s="88"/>
      <c r="I25708" s="88"/>
      <c r="J25708" s="88"/>
      <c r="K25708" s="88"/>
    </row>
    <row r="25709" spans="2:11" ht="12" hidden="1" customHeight="1" x14ac:dyDescent="0.2">
      <c r="B25709" s="88"/>
      <c r="C25709" s="88"/>
      <c r="D25709" s="88"/>
      <c r="E25709" s="88"/>
      <c r="F25709" s="88"/>
      <c r="G25709" s="88"/>
      <c r="H25709" s="88"/>
      <c r="I25709" s="88"/>
      <c r="J25709" s="88"/>
      <c r="K25709" s="88"/>
    </row>
    <row r="25710" spans="2:11" ht="12" hidden="1" customHeight="1" x14ac:dyDescent="0.2">
      <c r="B25710" s="88"/>
      <c r="C25710" s="88"/>
      <c r="D25710" s="88"/>
      <c r="E25710" s="88"/>
      <c r="F25710" s="88"/>
      <c r="G25710" s="88"/>
      <c r="H25710" s="88"/>
      <c r="I25710" s="88"/>
      <c r="J25710" s="88"/>
      <c r="K25710" s="88"/>
    </row>
    <row r="25711" spans="2:11" ht="12" hidden="1" customHeight="1" x14ac:dyDescent="0.2">
      <c r="B25711" s="88"/>
      <c r="C25711" s="88"/>
      <c r="D25711" s="88"/>
      <c r="E25711" s="88"/>
      <c r="F25711" s="88"/>
      <c r="G25711" s="88"/>
      <c r="H25711" s="88"/>
      <c r="I25711" s="88"/>
      <c r="J25711" s="88"/>
      <c r="K25711" s="88"/>
    </row>
    <row r="25712" spans="2:11" ht="12" hidden="1" customHeight="1" x14ac:dyDescent="0.2">
      <c r="B25712" s="88"/>
      <c r="C25712" s="88"/>
      <c r="D25712" s="88"/>
      <c r="E25712" s="88"/>
      <c r="F25712" s="88"/>
      <c r="G25712" s="88"/>
      <c r="H25712" s="88"/>
      <c r="I25712" s="88"/>
      <c r="J25712" s="88"/>
      <c r="K25712" s="88"/>
    </row>
    <row r="25713" spans="2:11" ht="12" hidden="1" customHeight="1" x14ac:dyDescent="0.2">
      <c r="B25713" s="88"/>
      <c r="C25713" s="88"/>
      <c r="D25713" s="88"/>
      <c r="E25713" s="88"/>
      <c r="F25713" s="88"/>
      <c r="G25713" s="88"/>
      <c r="H25713" s="88"/>
      <c r="I25713" s="88"/>
      <c r="J25713" s="88"/>
      <c r="K25713" s="88"/>
    </row>
    <row r="25714" spans="2:11" ht="12" hidden="1" customHeight="1" x14ac:dyDescent="0.2">
      <c r="B25714" s="88"/>
      <c r="C25714" s="88"/>
      <c r="D25714" s="88"/>
      <c r="E25714" s="88"/>
      <c r="F25714" s="88"/>
      <c r="G25714" s="88"/>
      <c r="H25714" s="88"/>
      <c r="I25714" s="88"/>
      <c r="J25714" s="88"/>
      <c r="K25714" s="88"/>
    </row>
    <row r="25715" spans="2:11" ht="12" hidden="1" customHeight="1" x14ac:dyDescent="0.2">
      <c r="B25715" s="88"/>
      <c r="C25715" s="88"/>
      <c r="D25715" s="88"/>
      <c r="E25715" s="88"/>
      <c r="F25715" s="88"/>
      <c r="G25715" s="88"/>
      <c r="H25715" s="88"/>
      <c r="I25715" s="88"/>
      <c r="J25715" s="88"/>
      <c r="K25715" s="88"/>
    </row>
    <row r="25716" spans="2:11" ht="12" hidden="1" customHeight="1" x14ac:dyDescent="0.2">
      <c r="B25716" s="88"/>
      <c r="C25716" s="88"/>
      <c r="D25716" s="88"/>
      <c r="E25716" s="88"/>
      <c r="F25716" s="88"/>
      <c r="G25716" s="88"/>
      <c r="H25716" s="88"/>
      <c r="I25716" s="88"/>
      <c r="J25716" s="88"/>
      <c r="K25716" s="88"/>
    </row>
    <row r="25717" spans="2:11" ht="12" hidden="1" customHeight="1" x14ac:dyDescent="0.2">
      <c r="B25717" s="88"/>
      <c r="C25717" s="88"/>
      <c r="D25717" s="88"/>
      <c r="E25717" s="88"/>
      <c r="F25717" s="88"/>
      <c r="G25717" s="88"/>
      <c r="H25717" s="88"/>
      <c r="I25717" s="88"/>
      <c r="J25717" s="88"/>
      <c r="K25717" s="88"/>
    </row>
    <row r="25718" spans="2:11" ht="12" hidden="1" customHeight="1" x14ac:dyDescent="0.2">
      <c r="B25718" s="88"/>
      <c r="C25718" s="88"/>
      <c r="D25718" s="88"/>
      <c r="E25718" s="88"/>
      <c r="F25718" s="88"/>
      <c r="G25718" s="88"/>
      <c r="H25718" s="88"/>
      <c r="I25718" s="88"/>
      <c r="J25718" s="88"/>
      <c r="K25718" s="88"/>
    </row>
    <row r="25719" spans="2:11" ht="12" hidden="1" customHeight="1" x14ac:dyDescent="0.2">
      <c r="B25719" s="88"/>
      <c r="C25719" s="88"/>
      <c r="D25719" s="88"/>
      <c r="E25719" s="88"/>
      <c r="F25719" s="88"/>
      <c r="G25719" s="88"/>
      <c r="H25719" s="88"/>
      <c r="I25719" s="88"/>
      <c r="J25719" s="88"/>
      <c r="K25719" s="88"/>
    </row>
    <row r="25720" spans="2:11" ht="12" hidden="1" customHeight="1" x14ac:dyDescent="0.2">
      <c r="B25720" s="88"/>
      <c r="C25720" s="88"/>
      <c r="D25720" s="88"/>
      <c r="E25720" s="88"/>
      <c r="F25720" s="88"/>
      <c r="G25720" s="88"/>
      <c r="H25720" s="88"/>
      <c r="I25720" s="88"/>
      <c r="J25720" s="88"/>
      <c r="K25720" s="88"/>
    </row>
    <row r="25721" spans="2:11" ht="12" hidden="1" customHeight="1" x14ac:dyDescent="0.2">
      <c r="B25721" s="88"/>
      <c r="C25721" s="88"/>
      <c r="D25721" s="88"/>
      <c r="E25721" s="88"/>
      <c r="F25721" s="88"/>
      <c r="G25721" s="88"/>
      <c r="H25721" s="88"/>
      <c r="I25721" s="88"/>
      <c r="J25721" s="88"/>
      <c r="K25721" s="88"/>
    </row>
    <row r="25722" spans="2:11" ht="12" hidden="1" customHeight="1" x14ac:dyDescent="0.2">
      <c r="B25722" s="88"/>
      <c r="C25722" s="88"/>
      <c r="D25722" s="88"/>
      <c r="E25722" s="88"/>
      <c r="F25722" s="88"/>
      <c r="G25722" s="88"/>
      <c r="H25722" s="88"/>
      <c r="I25722" s="88"/>
      <c r="J25722" s="88"/>
      <c r="K25722" s="88"/>
    </row>
    <row r="25723" spans="2:11" ht="12" hidden="1" customHeight="1" x14ac:dyDescent="0.2">
      <c r="B25723" s="88"/>
      <c r="C25723" s="88"/>
      <c r="D25723" s="88"/>
      <c r="E25723" s="88"/>
      <c r="F25723" s="88"/>
      <c r="G25723" s="88"/>
      <c r="H25723" s="88"/>
      <c r="I25723" s="88"/>
      <c r="J25723" s="88"/>
      <c r="K25723" s="88"/>
    </row>
    <row r="25724" spans="2:11" ht="12" hidden="1" customHeight="1" x14ac:dyDescent="0.2">
      <c r="B25724" s="88"/>
      <c r="C25724" s="88"/>
      <c r="D25724" s="88"/>
      <c r="E25724" s="88"/>
      <c r="F25724" s="88"/>
      <c r="G25724" s="88"/>
      <c r="H25724" s="88"/>
      <c r="I25724" s="88"/>
      <c r="J25724" s="88"/>
      <c r="K25724" s="88"/>
    </row>
    <row r="25725" spans="2:11" ht="12" hidden="1" customHeight="1" x14ac:dyDescent="0.2">
      <c r="B25725" s="88"/>
      <c r="C25725" s="88"/>
      <c r="D25725" s="88"/>
      <c r="E25725" s="88"/>
      <c r="F25725" s="88"/>
      <c r="G25725" s="88"/>
      <c r="H25725" s="88"/>
      <c r="I25725" s="88"/>
      <c r="J25725" s="88"/>
      <c r="K25725" s="88"/>
    </row>
    <row r="25726" spans="2:11" ht="12" hidden="1" customHeight="1" x14ac:dyDescent="0.2">
      <c r="B25726" s="88"/>
      <c r="C25726" s="88"/>
      <c r="D25726" s="88"/>
      <c r="E25726" s="88"/>
      <c r="F25726" s="88"/>
      <c r="G25726" s="88"/>
      <c r="H25726" s="88"/>
      <c r="I25726" s="88"/>
      <c r="J25726" s="88"/>
      <c r="K25726" s="88"/>
    </row>
    <row r="25727" spans="2:11" ht="12" hidden="1" customHeight="1" x14ac:dyDescent="0.2">
      <c r="B25727" s="88"/>
      <c r="C25727" s="88"/>
      <c r="D25727" s="88"/>
      <c r="E25727" s="88"/>
      <c r="F25727" s="88"/>
      <c r="G25727" s="88"/>
      <c r="H25727" s="88"/>
      <c r="I25727" s="88"/>
      <c r="J25727" s="88"/>
      <c r="K25727" s="88"/>
    </row>
    <row r="25728" spans="2:11" ht="12" hidden="1" customHeight="1" x14ac:dyDescent="0.2">
      <c r="B25728" s="88"/>
      <c r="C25728" s="88"/>
      <c r="D25728" s="88"/>
      <c r="E25728" s="88"/>
      <c r="F25728" s="88"/>
      <c r="G25728" s="88"/>
      <c r="H25728" s="88"/>
      <c r="I25728" s="88"/>
      <c r="J25728" s="88"/>
      <c r="K25728" s="88"/>
    </row>
    <row r="25729" spans="2:11" ht="12" hidden="1" customHeight="1" x14ac:dyDescent="0.2">
      <c r="B25729" s="88"/>
      <c r="C25729" s="88"/>
      <c r="D25729" s="88"/>
      <c r="E25729" s="88"/>
      <c r="F25729" s="88"/>
      <c r="G25729" s="88"/>
      <c r="H25729" s="88"/>
      <c r="I25729" s="88"/>
      <c r="J25729" s="88"/>
      <c r="K25729" s="88"/>
    </row>
    <row r="25730" spans="2:11" ht="12" hidden="1" customHeight="1" x14ac:dyDescent="0.2">
      <c r="B25730" s="88"/>
      <c r="C25730" s="88"/>
      <c r="D25730" s="88"/>
      <c r="E25730" s="88"/>
      <c r="F25730" s="88"/>
      <c r="G25730" s="88"/>
      <c r="H25730" s="88"/>
      <c r="I25730" s="88"/>
      <c r="J25730" s="88"/>
      <c r="K25730" s="88"/>
    </row>
    <row r="25731" spans="2:11" ht="12" hidden="1" customHeight="1" x14ac:dyDescent="0.2">
      <c r="B25731" s="88"/>
      <c r="C25731" s="88"/>
      <c r="D25731" s="88"/>
      <c r="E25731" s="88"/>
      <c r="F25731" s="88"/>
      <c r="G25731" s="88"/>
      <c r="H25731" s="88"/>
      <c r="I25731" s="88"/>
      <c r="J25731" s="88"/>
      <c r="K25731" s="88"/>
    </row>
    <row r="25732" spans="2:11" ht="12" hidden="1" customHeight="1" x14ac:dyDescent="0.2">
      <c r="B25732" s="88"/>
      <c r="C25732" s="88"/>
      <c r="D25732" s="88"/>
      <c r="E25732" s="88"/>
      <c r="F25732" s="88"/>
      <c r="G25732" s="88"/>
      <c r="H25732" s="88"/>
      <c r="I25732" s="88"/>
      <c r="J25732" s="88"/>
      <c r="K25732" s="88"/>
    </row>
    <row r="25733" spans="2:11" ht="12" hidden="1" customHeight="1" x14ac:dyDescent="0.2">
      <c r="B25733" s="88"/>
      <c r="C25733" s="88"/>
      <c r="D25733" s="88"/>
      <c r="E25733" s="88"/>
      <c r="F25733" s="88"/>
      <c r="G25733" s="88"/>
      <c r="H25733" s="88"/>
      <c r="I25733" s="88"/>
      <c r="J25733" s="88"/>
      <c r="K25733" s="88"/>
    </row>
    <row r="25734" spans="2:11" ht="12" hidden="1" customHeight="1" x14ac:dyDescent="0.2">
      <c r="B25734" s="88"/>
      <c r="C25734" s="88"/>
      <c r="D25734" s="88"/>
      <c r="E25734" s="88"/>
      <c r="F25734" s="88"/>
      <c r="G25734" s="88"/>
      <c r="H25734" s="88"/>
      <c r="I25734" s="88"/>
      <c r="J25734" s="88"/>
      <c r="K25734" s="88"/>
    </row>
    <row r="25735" spans="2:11" ht="12" hidden="1" customHeight="1" x14ac:dyDescent="0.2">
      <c r="B25735" s="88"/>
      <c r="C25735" s="88"/>
      <c r="D25735" s="88"/>
      <c r="E25735" s="88"/>
      <c r="F25735" s="88"/>
      <c r="G25735" s="88"/>
      <c r="H25735" s="88"/>
      <c r="I25735" s="88"/>
      <c r="J25735" s="88"/>
      <c r="K25735" s="88"/>
    </row>
    <row r="25736" spans="2:11" ht="12" hidden="1" customHeight="1" x14ac:dyDescent="0.2">
      <c r="B25736" s="88"/>
      <c r="C25736" s="88"/>
      <c r="D25736" s="88"/>
      <c r="E25736" s="88"/>
      <c r="F25736" s="88"/>
      <c r="G25736" s="88"/>
      <c r="H25736" s="88"/>
      <c r="I25736" s="88"/>
      <c r="J25736" s="88"/>
      <c r="K25736" s="88"/>
    </row>
    <row r="25737" spans="2:11" ht="12" hidden="1" customHeight="1" x14ac:dyDescent="0.2">
      <c r="B25737" s="88"/>
      <c r="C25737" s="88"/>
      <c r="D25737" s="88"/>
      <c r="E25737" s="88"/>
      <c r="F25737" s="88"/>
      <c r="G25737" s="88"/>
      <c r="H25737" s="88"/>
      <c r="I25737" s="88"/>
      <c r="J25737" s="88"/>
      <c r="K25737" s="88"/>
    </row>
    <row r="25738" spans="2:11" ht="12" hidden="1" customHeight="1" x14ac:dyDescent="0.2">
      <c r="B25738" s="88"/>
      <c r="C25738" s="88"/>
      <c r="D25738" s="88"/>
      <c r="E25738" s="88"/>
      <c r="F25738" s="88"/>
      <c r="G25738" s="88"/>
      <c r="H25738" s="88"/>
      <c r="I25738" s="88"/>
      <c r="J25738" s="88"/>
      <c r="K25738" s="88"/>
    </row>
    <row r="25739" spans="2:11" ht="12" hidden="1" customHeight="1" x14ac:dyDescent="0.2">
      <c r="B25739" s="88"/>
      <c r="C25739" s="88"/>
      <c r="D25739" s="88"/>
      <c r="E25739" s="88"/>
      <c r="F25739" s="88"/>
      <c r="G25739" s="88"/>
      <c r="H25739" s="88"/>
      <c r="I25739" s="88"/>
      <c r="J25739" s="88"/>
      <c r="K25739" s="88"/>
    </row>
    <row r="25740" spans="2:11" ht="12" hidden="1" customHeight="1" x14ac:dyDescent="0.2">
      <c r="B25740" s="88"/>
      <c r="C25740" s="88"/>
      <c r="D25740" s="88"/>
      <c r="E25740" s="88"/>
      <c r="F25740" s="88"/>
      <c r="G25740" s="88"/>
      <c r="H25740" s="88"/>
      <c r="I25740" s="88"/>
      <c r="J25740" s="88"/>
      <c r="K25740" s="88"/>
    </row>
    <row r="25741" spans="2:11" ht="12" hidden="1" customHeight="1" x14ac:dyDescent="0.2">
      <c r="B25741" s="88"/>
      <c r="C25741" s="88"/>
      <c r="D25741" s="88"/>
      <c r="E25741" s="88"/>
      <c r="F25741" s="88"/>
      <c r="G25741" s="88"/>
      <c r="H25741" s="88"/>
      <c r="I25741" s="88"/>
      <c r="J25741" s="88"/>
      <c r="K25741" s="88"/>
    </row>
    <row r="25742" spans="2:11" ht="12" hidden="1" customHeight="1" x14ac:dyDescent="0.2">
      <c r="B25742" s="88"/>
      <c r="C25742" s="88"/>
      <c r="D25742" s="88"/>
      <c r="E25742" s="88"/>
      <c r="F25742" s="88"/>
      <c r="G25742" s="88"/>
      <c r="H25742" s="88"/>
      <c r="I25742" s="88"/>
      <c r="J25742" s="88"/>
      <c r="K25742" s="88"/>
    </row>
    <row r="25743" spans="2:11" ht="12" hidden="1" customHeight="1" x14ac:dyDescent="0.2">
      <c r="B25743" s="88"/>
      <c r="C25743" s="88"/>
      <c r="D25743" s="88"/>
      <c r="E25743" s="88"/>
      <c r="F25743" s="88"/>
      <c r="G25743" s="88"/>
      <c r="H25743" s="88"/>
      <c r="I25743" s="88"/>
      <c r="J25743" s="88"/>
      <c r="K25743" s="88"/>
    </row>
    <row r="25744" spans="2:11" ht="12" hidden="1" customHeight="1" x14ac:dyDescent="0.2">
      <c r="B25744" s="88"/>
      <c r="C25744" s="88"/>
      <c r="D25744" s="88"/>
      <c r="E25744" s="88"/>
      <c r="F25744" s="88"/>
      <c r="G25744" s="88"/>
      <c r="H25744" s="88"/>
      <c r="I25744" s="88"/>
      <c r="J25744" s="88"/>
      <c r="K25744" s="88"/>
    </row>
    <row r="25745" spans="2:11" ht="12" hidden="1" customHeight="1" x14ac:dyDescent="0.2">
      <c r="B25745" s="88"/>
      <c r="C25745" s="88"/>
      <c r="D25745" s="88"/>
      <c r="E25745" s="88"/>
      <c r="F25745" s="88"/>
      <c r="G25745" s="88"/>
      <c r="H25745" s="88"/>
      <c r="I25745" s="88"/>
      <c r="J25745" s="88"/>
      <c r="K25745" s="88"/>
    </row>
    <row r="25746" spans="2:11" ht="12" hidden="1" customHeight="1" x14ac:dyDescent="0.2">
      <c r="B25746" s="88"/>
      <c r="C25746" s="88"/>
      <c r="D25746" s="88"/>
      <c r="E25746" s="88"/>
      <c r="F25746" s="88"/>
      <c r="G25746" s="88"/>
      <c r="H25746" s="88"/>
      <c r="I25746" s="88"/>
      <c r="J25746" s="88"/>
      <c r="K25746" s="88"/>
    </row>
    <row r="25747" spans="2:11" ht="12" hidden="1" customHeight="1" x14ac:dyDescent="0.2">
      <c r="B25747" s="88"/>
      <c r="C25747" s="88"/>
      <c r="D25747" s="88"/>
      <c r="E25747" s="88"/>
      <c r="F25747" s="88"/>
      <c r="G25747" s="88"/>
      <c r="H25747" s="88"/>
      <c r="I25747" s="88"/>
      <c r="J25747" s="88"/>
      <c r="K25747" s="88"/>
    </row>
    <row r="25748" spans="2:11" ht="12" hidden="1" customHeight="1" x14ac:dyDescent="0.2">
      <c r="B25748" s="88"/>
      <c r="C25748" s="88"/>
      <c r="D25748" s="88"/>
      <c r="E25748" s="88"/>
      <c r="F25748" s="88"/>
      <c r="G25748" s="88"/>
      <c r="H25748" s="88"/>
      <c r="I25748" s="88"/>
      <c r="J25748" s="88"/>
      <c r="K25748" s="88"/>
    </row>
    <row r="25749" spans="2:11" ht="12" hidden="1" customHeight="1" x14ac:dyDescent="0.2">
      <c r="B25749" s="88"/>
      <c r="C25749" s="88"/>
      <c r="D25749" s="88"/>
      <c r="E25749" s="88"/>
      <c r="F25749" s="88"/>
      <c r="G25749" s="88"/>
      <c r="H25749" s="88"/>
      <c r="I25749" s="88"/>
      <c r="J25749" s="88"/>
      <c r="K25749" s="88"/>
    </row>
    <row r="25750" spans="2:11" ht="12" hidden="1" customHeight="1" x14ac:dyDescent="0.2">
      <c r="B25750" s="88"/>
      <c r="C25750" s="88"/>
      <c r="D25750" s="88"/>
      <c r="E25750" s="88"/>
      <c r="F25750" s="88"/>
      <c r="G25750" s="88"/>
      <c r="H25750" s="88"/>
      <c r="I25750" s="88"/>
      <c r="J25750" s="88"/>
      <c r="K25750" s="88"/>
    </row>
    <row r="25751" spans="2:11" ht="12" hidden="1" customHeight="1" x14ac:dyDescent="0.2">
      <c r="B25751" s="88"/>
      <c r="C25751" s="88"/>
      <c r="D25751" s="88"/>
      <c r="E25751" s="88"/>
      <c r="F25751" s="88"/>
      <c r="G25751" s="88"/>
      <c r="H25751" s="88"/>
      <c r="I25751" s="88"/>
      <c r="J25751" s="88"/>
      <c r="K25751" s="88"/>
    </row>
    <row r="25752" spans="2:11" ht="12" hidden="1" customHeight="1" x14ac:dyDescent="0.2">
      <c r="B25752" s="88"/>
      <c r="C25752" s="88"/>
      <c r="D25752" s="88"/>
      <c r="E25752" s="88"/>
      <c r="F25752" s="88"/>
      <c r="G25752" s="88"/>
      <c r="H25752" s="88"/>
      <c r="I25752" s="88"/>
      <c r="J25752" s="88"/>
      <c r="K25752" s="88"/>
    </row>
    <row r="25753" spans="2:11" ht="12" hidden="1" customHeight="1" x14ac:dyDescent="0.2">
      <c r="B25753" s="88"/>
      <c r="C25753" s="88"/>
      <c r="D25753" s="88"/>
      <c r="E25753" s="88"/>
      <c r="F25753" s="88"/>
      <c r="G25753" s="88"/>
      <c r="H25753" s="88"/>
      <c r="I25753" s="88"/>
      <c r="J25753" s="88"/>
      <c r="K25753" s="88"/>
    </row>
    <row r="25754" spans="2:11" ht="12" hidden="1" customHeight="1" x14ac:dyDescent="0.2">
      <c r="B25754" s="88"/>
      <c r="C25754" s="88"/>
      <c r="D25754" s="88"/>
      <c r="E25754" s="88"/>
      <c r="F25754" s="88"/>
      <c r="G25754" s="88"/>
      <c r="H25754" s="88"/>
      <c r="I25754" s="88"/>
      <c r="J25754" s="88"/>
      <c r="K25754" s="88"/>
    </row>
    <row r="25755" spans="2:11" ht="12" hidden="1" customHeight="1" x14ac:dyDescent="0.2">
      <c r="B25755" s="88"/>
      <c r="C25755" s="88"/>
      <c r="D25755" s="88"/>
      <c r="E25755" s="88"/>
      <c r="F25755" s="88"/>
      <c r="G25755" s="88"/>
      <c r="H25755" s="88"/>
      <c r="I25755" s="88"/>
      <c r="J25755" s="88"/>
      <c r="K25755" s="88"/>
    </row>
    <row r="25756" spans="2:11" ht="12" hidden="1" customHeight="1" x14ac:dyDescent="0.2">
      <c r="B25756" s="88"/>
      <c r="C25756" s="88"/>
      <c r="D25756" s="88"/>
      <c r="E25756" s="88"/>
      <c r="F25756" s="88"/>
      <c r="G25756" s="88"/>
      <c r="H25756" s="88"/>
      <c r="I25756" s="88"/>
      <c r="J25756" s="88"/>
      <c r="K25756" s="88"/>
    </row>
    <row r="25757" spans="2:11" ht="12" hidden="1" customHeight="1" x14ac:dyDescent="0.2">
      <c r="B25757" s="88"/>
      <c r="C25757" s="88"/>
      <c r="D25757" s="88"/>
      <c r="E25757" s="88"/>
      <c r="F25757" s="88"/>
      <c r="G25757" s="88"/>
      <c r="H25757" s="88"/>
      <c r="I25757" s="88"/>
      <c r="J25757" s="88"/>
      <c r="K25757" s="88"/>
    </row>
    <row r="25758" spans="2:11" ht="12" hidden="1" customHeight="1" x14ac:dyDescent="0.2">
      <c r="B25758" s="88"/>
      <c r="C25758" s="88"/>
      <c r="D25758" s="88"/>
      <c r="E25758" s="88"/>
      <c r="F25758" s="88"/>
      <c r="G25758" s="88"/>
      <c r="H25758" s="88"/>
      <c r="I25758" s="88"/>
      <c r="J25758" s="88"/>
      <c r="K25758" s="88"/>
    </row>
    <row r="25759" spans="2:11" ht="12" hidden="1" customHeight="1" x14ac:dyDescent="0.2">
      <c r="B25759" s="88"/>
      <c r="C25759" s="88"/>
      <c r="D25759" s="88"/>
      <c r="E25759" s="88"/>
      <c r="F25759" s="88"/>
      <c r="G25759" s="88"/>
      <c r="H25759" s="88"/>
      <c r="I25759" s="88"/>
      <c r="J25759" s="88"/>
      <c r="K25759" s="88"/>
    </row>
    <row r="25760" spans="2:11" ht="12" hidden="1" customHeight="1" x14ac:dyDescent="0.2">
      <c r="B25760" s="88"/>
      <c r="C25760" s="88"/>
      <c r="D25760" s="88"/>
      <c r="E25760" s="88"/>
      <c r="F25760" s="88"/>
      <c r="G25760" s="88"/>
      <c r="H25760" s="88"/>
      <c r="I25760" s="88"/>
      <c r="J25760" s="88"/>
      <c r="K25760" s="88"/>
    </row>
    <row r="25761" spans="2:11" ht="12" hidden="1" customHeight="1" x14ac:dyDescent="0.2">
      <c r="B25761" s="88"/>
      <c r="C25761" s="88"/>
      <c r="D25761" s="88"/>
      <c r="E25761" s="88"/>
      <c r="F25761" s="88"/>
      <c r="G25761" s="88"/>
      <c r="H25761" s="88"/>
      <c r="I25761" s="88"/>
      <c r="J25761" s="88"/>
      <c r="K25761" s="88"/>
    </row>
    <row r="25762" spans="2:11" ht="12" hidden="1" customHeight="1" x14ac:dyDescent="0.2">
      <c r="B25762" s="88"/>
      <c r="C25762" s="88"/>
      <c r="D25762" s="88"/>
      <c r="E25762" s="88"/>
      <c r="F25762" s="88"/>
      <c r="G25762" s="88"/>
      <c r="H25762" s="88"/>
      <c r="I25762" s="88"/>
      <c r="J25762" s="88"/>
      <c r="K25762" s="88"/>
    </row>
    <row r="25763" spans="2:11" ht="12" hidden="1" customHeight="1" x14ac:dyDescent="0.2">
      <c r="B25763" s="88"/>
      <c r="C25763" s="88"/>
      <c r="D25763" s="88"/>
      <c r="E25763" s="88"/>
      <c r="F25763" s="88"/>
      <c r="G25763" s="88"/>
      <c r="H25763" s="88"/>
      <c r="I25763" s="88"/>
      <c r="J25763" s="88"/>
      <c r="K25763" s="88"/>
    </row>
    <row r="25764" spans="2:11" ht="12" hidden="1" customHeight="1" x14ac:dyDescent="0.2">
      <c r="B25764" s="88"/>
      <c r="C25764" s="88"/>
      <c r="D25764" s="88"/>
      <c r="E25764" s="88"/>
      <c r="F25764" s="88"/>
      <c r="G25764" s="88"/>
      <c r="H25764" s="88"/>
      <c r="I25764" s="88"/>
      <c r="J25764" s="88"/>
      <c r="K25764" s="88"/>
    </row>
    <row r="25765" spans="2:11" ht="12" hidden="1" customHeight="1" x14ac:dyDescent="0.2">
      <c r="B25765" s="88"/>
      <c r="C25765" s="88"/>
      <c r="D25765" s="88"/>
      <c r="E25765" s="88"/>
      <c r="F25765" s="88"/>
      <c r="G25765" s="88"/>
      <c r="H25765" s="88"/>
      <c r="I25765" s="88"/>
      <c r="J25765" s="88"/>
      <c r="K25765" s="88"/>
    </row>
    <row r="25766" spans="2:11" ht="12" hidden="1" customHeight="1" x14ac:dyDescent="0.2">
      <c r="B25766" s="88"/>
      <c r="C25766" s="88"/>
      <c r="D25766" s="88"/>
      <c r="E25766" s="88"/>
      <c r="F25766" s="88"/>
      <c r="G25766" s="88"/>
      <c r="H25766" s="88"/>
      <c r="I25766" s="88"/>
      <c r="J25766" s="88"/>
      <c r="K25766" s="88"/>
    </row>
    <row r="25767" spans="2:11" ht="12" hidden="1" customHeight="1" x14ac:dyDescent="0.2">
      <c r="B25767" s="88"/>
      <c r="C25767" s="88"/>
      <c r="D25767" s="88"/>
      <c r="E25767" s="88"/>
      <c r="F25767" s="88"/>
      <c r="G25767" s="88"/>
      <c r="H25767" s="88"/>
      <c r="I25767" s="88"/>
      <c r="J25767" s="88"/>
      <c r="K25767" s="88"/>
    </row>
    <row r="25768" spans="2:11" ht="12" hidden="1" customHeight="1" x14ac:dyDescent="0.2">
      <c r="B25768" s="88"/>
      <c r="C25768" s="88"/>
      <c r="D25768" s="88"/>
      <c r="E25768" s="88"/>
      <c r="F25768" s="88"/>
      <c r="G25768" s="88"/>
      <c r="H25768" s="88"/>
      <c r="I25768" s="88"/>
      <c r="J25768" s="88"/>
      <c r="K25768" s="88"/>
    </row>
    <row r="25769" spans="2:11" ht="12" hidden="1" customHeight="1" x14ac:dyDescent="0.2">
      <c r="B25769" s="88"/>
      <c r="C25769" s="88"/>
      <c r="D25769" s="88"/>
      <c r="E25769" s="88"/>
      <c r="F25769" s="88"/>
      <c r="G25769" s="88"/>
      <c r="H25769" s="88"/>
      <c r="I25769" s="88"/>
      <c r="J25769" s="88"/>
      <c r="K25769" s="88"/>
    </row>
    <row r="25770" spans="2:11" ht="12" hidden="1" customHeight="1" x14ac:dyDescent="0.2">
      <c r="B25770" s="88"/>
      <c r="C25770" s="88"/>
      <c r="D25770" s="88"/>
      <c r="E25770" s="88"/>
      <c r="F25770" s="88"/>
      <c r="G25770" s="88"/>
      <c r="H25770" s="88"/>
      <c r="I25770" s="88"/>
      <c r="J25770" s="88"/>
      <c r="K25770" s="88"/>
    </row>
    <row r="25771" spans="2:11" ht="12" hidden="1" customHeight="1" x14ac:dyDescent="0.2">
      <c r="B25771" s="88"/>
      <c r="C25771" s="88"/>
      <c r="D25771" s="88"/>
      <c r="E25771" s="88"/>
      <c r="F25771" s="88"/>
      <c r="G25771" s="88"/>
      <c r="H25771" s="88"/>
      <c r="I25771" s="88"/>
      <c r="J25771" s="88"/>
      <c r="K25771" s="88"/>
    </row>
    <row r="25772" spans="2:11" ht="12" hidden="1" customHeight="1" x14ac:dyDescent="0.2">
      <c r="B25772" s="88"/>
      <c r="C25772" s="88"/>
      <c r="D25772" s="88"/>
      <c r="E25772" s="88"/>
      <c r="F25772" s="88"/>
      <c r="G25772" s="88"/>
      <c r="H25772" s="88"/>
      <c r="I25772" s="88"/>
      <c r="J25772" s="88"/>
      <c r="K25772" s="88"/>
    </row>
    <row r="25773" spans="2:11" ht="12" hidden="1" customHeight="1" x14ac:dyDescent="0.2">
      <c r="B25773" s="88"/>
      <c r="C25773" s="88"/>
      <c r="D25773" s="88"/>
      <c r="E25773" s="88"/>
      <c r="F25773" s="88"/>
      <c r="G25773" s="88"/>
      <c r="H25773" s="88"/>
      <c r="I25773" s="88"/>
      <c r="J25773" s="88"/>
      <c r="K25773" s="88"/>
    </row>
    <row r="25774" spans="2:11" ht="12" hidden="1" customHeight="1" x14ac:dyDescent="0.2">
      <c r="B25774" s="88"/>
      <c r="C25774" s="88"/>
      <c r="D25774" s="88"/>
      <c r="E25774" s="88"/>
      <c r="F25774" s="88"/>
      <c r="G25774" s="88"/>
      <c r="H25774" s="88"/>
      <c r="I25774" s="88"/>
      <c r="J25774" s="88"/>
      <c r="K25774" s="88"/>
    </row>
    <row r="25775" spans="2:11" ht="12" hidden="1" customHeight="1" x14ac:dyDescent="0.2">
      <c r="B25775" s="88"/>
      <c r="C25775" s="88"/>
      <c r="D25775" s="88"/>
      <c r="E25775" s="88"/>
      <c r="F25775" s="88"/>
      <c r="G25775" s="88"/>
      <c r="H25775" s="88"/>
      <c r="I25775" s="88"/>
      <c r="J25775" s="88"/>
      <c r="K25775" s="88"/>
    </row>
    <row r="25776" spans="2:11" ht="12" hidden="1" customHeight="1" x14ac:dyDescent="0.2">
      <c r="B25776" s="88"/>
      <c r="C25776" s="88"/>
      <c r="D25776" s="88"/>
      <c r="E25776" s="88"/>
      <c r="F25776" s="88"/>
      <c r="G25776" s="88"/>
      <c r="H25776" s="88"/>
      <c r="I25776" s="88"/>
      <c r="J25776" s="88"/>
      <c r="K25776" s="88"/>
    </row>
    <row r="25777" spans="2:11" ht="12" hidden="1" customHeight="1" x14ac:dyDescent="0.2">
      <c r="B25777" s="88"/>
      <c r="C25777" s="88"/>
      <c r="D25777" s="88"/>
      <c r="E25777" s="88"/>
      <c r="F25777" s="88"/>
      <c r="G25777" s="88"/>
      <c r="H25777" s="88"/>
      <c r="I25777" s="88"/>
      <c r="J25777" s="88"/>
      <c r="K25777" s="88"/>
    </row>
    <row r="25778" spans="2:11" ht="12" hidden="1" customHeight="1" x14ac:dyDescent="0.2">
      <c r="B25778" s="88"/>
      <c r="C25778" s="88"/>
      <c r="D25778" s="88"/>
      <c r="E25778" s="88"/>
      <c r="F25778" s="88"/>
      <c r="G25778" s="88"/>
      <c r="H25778" s="88"/>
      <c r="I25778" s="88"/>
      <c r="J25778" s="88"/>
      <c r="K25778" s="88"/>
    </row>
    <row r="25779" spans="2:11" ht="12" hidden="1" customHeight="1" x14ac:dyDescent="0.2">
      <c r="B25779" s="88"/>
      <c r="C25779" s="88"/>
      <c r="D25779" s="88"/>
      <c r="E25779" s="88"/>
      <c r="F25779" s="88"/>
      <c r="G25779" s="88"/>
      <c r="H25779" s="88"/>
      <c r="I25779" s="88"/>
      <c r="J25779" s="88"/>
      <c r="K25779" s="88"/>
    </row>
    <row r="25780" spans="2:11" ht="12" hidden="1" customHeight="1" x14ac:dyDescent="0.2">
      <c r="B25780" s="88"/>
      <c r="C25780" s="88"/>
      <c r="D25780" s="88"/>
      <c r="E25780" s="88"/>
      <c r="F25780" s="88"/>
      <c r="G25780" s="88"/>
      <c r="H25780" s="88"/>
      <c r="I25780" s="88"/>
      <c r="J25780" s="88"/>
      <c r="K25780" s="88"/>
    </row>
    <row r="25781" spans="2:11" ht="12" hidden="1" customHeight="1" x14ac:dyDescent="0.2">
      <c r="B25781" s="88"/>
      <c r="C25781" s="88"/>
      <c r="D25781" s="88"/>
      <c r="E25781" s="88"/>
      <c r="F25781" s="88"/>
      <c r="G25781" s="88"/>
      <c r="H25781" s="88"/>
      <c r="I25781" s="88"/>
      <c r="J25781" s="88"/>
      <c r="K25781" s="88"/>
    </row>
    <row r="25782" spans="2:11" ht="12" hidden="1" customHeight="1" x14ac:dyDescent="0.2">
      <c r="B25782" s="88"/>
      <c r="C25782" s="88"/>
      <c r="D25782" s="88"/>
      <c r="E25782" s="88"/>
      <c r="F25782" s="88"/>
      <c r="G25782" s="88"/>
      <c r="H25782" s="88"/>
      <c r="I25782" s="88"/>
      <c r="J25782" s="88"/>
      <c r="K25782" s="88"/>
    </row>
    <row r="25783" spans="2:11" ht="12" hidden="1" customHeight="1" x14ac:dyDescent="0.2">
      <c r="B25783" s="88"/>
      <c r="C25783" s="88"/>
      <c r="D25783" s="88"/>
      <c r="E25783" s="88"/>
      <c r="F25783" s="88"/>
      <c r="G25783" s="88"/>
      <c r="H25783" s="88"/>
      <c r="I25783" s="88"/>
      <c r="J25783" s="88"/>
      <c r="K25783" s="88"/>
    </row>
    <row r="25784" spans="2:11" ht="12" hidden="1" customHeight="1" x14ac:dyDescent="0.2">
      <c r="B25784" s="88"/>
      <c r="C25784" s="88"/>
      <c r="D25784" s="88"/>
      <c r="E25784" s="88"/>
      <c r="F25784" s="88"/>
      <c r="G25784" s="88"/>
      <c r="H25784" s="88"/>
      <c r="I25784" s="88"/>
      <c r="J25784" s="88"/>
      <c r="K25784" s="88"/>
    </row>
    <row r="25785" spans="2:11" ht="12" hidden="1" customHeight="1" x14ac:dyDescent="0.2">
      <c r="B25785" s="88"/>
      <c r="C25785" s="88"/>
      <c r="D25785" s="88"/>
      <c r="E25785" s="88"/>
      <c r="F25785" s="88"/>
      <c r="G25785" s="88"/>
      <c r="H25785" s="88"/>
      <c r="I25785" s="88"/>
      <c r="J25785" s="88"/>
      <c r="K25785" s="88"/>
    </row>
    <row r="25786" spans="2:11" ht="12" hidden="1" customHeight="1" x14ac:dyDescent="0.2">
      <c r="B25786" s="88"/>
      <c r="C25786" s="88"/>
      <c r="D25786" s="88"/>
      <c r="E25786" s="88"/>
      <c r="F25786" s="88"/>
      <c r="G25786" s="88"/>
      <c r="H25786" s="88"/>
      <c r="I25786" s="88"/>
      <c r="J25786" s="88"/>
      <c r="K25786" s="88"/>
    </row>
    <row r="25787" spans="2:11" ht="12" hidden="1" customHeight="1" x14ac:dyDescent="0.2">
      <c r="B25787" s="88"/>
      <c r="C25787" s="88"/>
      <c r="D25787" s="88"/>
      <c r="E25787" s="88"/>
      <c r="F25787" s="88"/>
      <c r="G25787" s="88"/>
      <c r="H25787" s="88"/>
      <c r="I25787" s="88"/>
      <c r="J25787" s="88"/>
      <c r="K25787" s="88"/>
    </row>
    <row r="25788" spans="2:11" ht="12" hidden="1" customHeight="1" x14ac:dyDescent="0.2">
      <c r="B25788" s="88"/>
      <c r="C25788" s="88"/>
      <c r="D25788" s="88"/>
      <c r="E25788" s="88"/>
      <c r="F25788" s="88"/>
      <c r="G25788" s="88"/>
      <c r="H25788" s="88"/>
      <c r="I25788" s="88"/>
      <c r="J25788" s="88"/>
      <c r="K25788" s="88"/>
    </row>
    <row r="25789" spans="2:11" ht="12" hidden="1" customHeight="1" x14ac:dyDescent="0.2">
      <c r="B25789" s="88"/>
      <c r="C25789" s="88"/>
      <c r="D25789" s="88"/>
      <c r="E25789" s="88"/>
      <c r="F25789" s="88"/>
      <c r="G25789" s="88"/>
      <c r="H25789" s="88"/>
      <c r="I25789" s="88"/>
      <c r="J25789" s="88"/>
      <c r="K25789" s="88"/>
    </row>
    <row r="25790" spans="2:11" ht="12" hidden="1" customHeight="1" x14ac:dyDescent="0.2">
      <c r="B25790" s="88"/>
      <c r="C25790" s="88"/>
      <c r="D25790" s="88"/>
      <c r="E25790" s="88"/>
      <c r="F25790" s="88"/>
      <c r="G25790" s="88"/>
      <c r="H25790" s="88"/>
      <c r="I25790" s="88"/>
      <c r="J25790" s="88"/>
      <c r="K25790" s="88"/>
    </row>
    <row r="25791" spans="2:11" ht="12" hidden="1" customHeight="1" x14ac:dyDescent="0.2">
      <c r="B25791" s="88"/>
      <c r="C25791" s="88"/>
      <c r="D25791" s="88"/>
      <c r="E25791" s="88"/>
      <c r="F25791" s="88"/>
      <c r="G25791" s="88"/>
      <c r="H25791" s="88"/>
      <c r="I25791" s="88"/>
      <c r="J25791" s="88"/>
      <c r="K25791" s="88"/>
    </row>
    <row r="25792" spans="2:11" ht="12" hidden="1" customHeight="1" x14ac:dyDescent="0.2">
      <c r="B25792" s="88"/>
      <c r="C25792" s="88"/>
      <c r="D25792" s="88"/>
      <c r="E25792" s="88"/>
      <c r="F25792" s="88"/>
      <c r="G25792" s="88"/>
      <c r="H25792" s="88"/>
      <c r="I25792" s="88"/>
      <c r="J25792" s="88"/>
      <c r="K25792" s="88"/>
    </row>
    <row r="25793" spans="2:11" ht="12" hidden="1" customHeight="1" x14ac:dyDescent="0.2">
      <c r="B25793" s="88"/>
      <c r="C25793" s="88"/>
      <c r="D25793" s="88"/>
      <c r="E25793" s="88"/>
      <c r="F25793" s="88"/>
      <c r="G25793" s="88"/>
      <c r="H25793" s="88"/>
      <c r="I25793" s="88"/>
      <c r="J25793" s="88"/>
      <c r="K25793" s="88"/>
    </row>
    <row r="25794" spans="2:11" ht="12" hidden="1" customHeight="1" x14ac:dyDescent="0.2">
      <c r="B25794" s="88"/>
      <c r="C25794" s="88"/>
      <c r="D25794" s="88"/>
      <c r="E25794" s="88"/>
      <c r="F25794" s="88"/>
      <c r="G25794" s="88"/>
      <c r="H25794" s="88"/>
      <c r="I25794" s="88"/>
      <c r="J25794" s="88"/>
      <c r="K25794" s="88"/>
    </row>
    <row r="25795" spans="2:11" ht="12" hidden="1" customHeight="1" x14ac:dyDescent="0.2">
      <c r="B25795" s="88"/>
      <c r="C25795" s="88"/>
      <c r="D25795" s="88"/>
      <c r="E25795" s="88"/>
      <c r="F25795" s="88"/>
      <c r="G25795" s="88"/>
      <c r="H25795" s="88"/>
      <c r="I25795" s="88"/>
      <c r="J25795" s="88"/>
      <c r="K25795" s="88"/>
    </row>
    <row r="25796" spans="2:11" ht="12" hidden="1" customHeight="1" x14ac:dyDescent="0.2">
      <c r="B25796" s="88"/>
      <c r="C25796" s="88"/>
      <c r="D25796" s="88"/>
      <c r="E25796" s="88"/>
      <c r="F25796" s="88"/>
      <c r="G25796" s="88"/>
      <c r="H25796" s="88"/>
      <c r="I25796" s="88"/>
      <c r="J25796" s="88"/>
      <c r="K25796" s="88"/>
    </row>
    <row r="25797" spans="2:11" ht="12" hidden="1" customHeight="1" x14ac:dyDescent="0.2">
      <c r="B25797" s="88"/>
      <c r="C25797" s="88"/>
      <c r="D25797" s="88"/>
      <c r="E25797" s="88"/>
      <c r="F25797" s="88"/>
      <c r="G25797" s="88"/>
      <c r="H25797" s="88"/>
      <c r="I25797" s="88"/>
      <c r="J25797" s="88"/>
      <c r="K25797" s="88"/>
    </row>
    <row r="25798" spans="2:11" ht="12" hidden="1" customHeight="1" x14ac:dyDescent="0.2">
      <c r="B25798" s="88"/>
      <c r="C25798" s="88"/>
      <c r="D25798" s="88"/>
      <c r="E25798" s="88"/>
      <c r="F25798" s="88"/>
      <c r="G25798" s="88"/>
      <c r="H25798" s="88"/>
      <c r="I25798" s="88"/>
      <c r="J25798" s="88"/>
      <c r="K25798" s="88"/>
    </row>
    <row r="25799" spans="2:11" ht="12" hidden="1" customHeight="1" x14ac:dyDescent="0.2">
      <c r="B25799" s="88"/>
      <c r="C25799" s="88"/>
      <c r="D25799" s="88"/>
      <c r="E25799" s="88"/>
      <c r="F25799" s="88"/>
      <c r="G25799" s="88"/>
      <c r="H25799" s="88"/>
      <c r="I25799" s="88"/>
      <c r="J25799" s="88"/>
      <c r="K25799" s="88"/>
    </row>
    <row r="25800" spans="2:11" ht="12" hidden="1" customHeight="1" x14ac:dyDescent="0.2">
      <c r="B25800" s="88"/>
      <c r="C25800" s="88"/>
      <c r="D25800" s="88"/>
      <c r="E25800" s="88"/>
      <c r="F25800" s="88"/>
      <c r="G25800" s="88"/>
      <c r="H25800" s="88"/>
      <c r="I25800" s="88"/>
      <c r="J25800" s="88"/>
      <c r="K25800" s="88"/>
    </row>
    <row r="25801" spans="2:11" ht="12" hidden="1" customHeight="1" x14ac:dyDescent="0.2">
      <c r="B25801" s="88"/>
      <c r="C25801" s="88"/>
      <c r="D25801" s="88"/>
      <c r="E25801" s="88"/>
      <c r="F25801" s="88"/>
      <c r="G25801" s="88"/>
      <c r="H25801" s="88"/>
      <c r="I25801" s="88"/>
      <c r="J25801" s="88"/>
      <c r="K25801" s="88"/>
    </row>
    <row r="25802" spans="2:11" ht="12" hidden="1" customHeight="1" x14ac:dyDescent="0.2">
      <c r="B25802" s="88"/>
      <c r="C25802" s="88"/>
      <c r="D25802" s="88"/>
      <c r="E25802" s="88"/>
      <c r="F25802" s="88"/>
      <c r="G25802" s="88"/>
      <c r="H25802" s="88"/>
      <c r="I25802" s="88"/>
      <c r="J25802" s="88"/>
      <c r="K25802" s="88"/>
    </row>
    <row r="25803" spans="2:11" ht="12" hidden="1" customHeight="1" x14ac:dyDescent="0.2">
      <c r="B25803" s="88"/>
      <c r="C25803" s="88"/>
      <c r="D25803" s="88"/>
      <c r="E25803" s="88"/>
      <c r="F25803" s="88"/>
      <c r="G25803" s="88"/>
      <c r="H25803" s="88"/>
      <c r="I25803" s="88"/>
      <c r="J25803" s="88"/>
      <c r="K25803" s="88"/>
    </row>
    <row r="25804" spans="2:11" ht="12" hidden="1" customHeight="1" x14ac:dyDescent="0.2">
      <c r="B25804" s="88"/>
      <c r="C25804" s="88"/>
      <c r="D25804" s="88"/>
      <c r="E25804" s="88"/>
      <c r="F25804" s="88"/>
      <c r="G25804" s="88"/>
      <c r="H25804" s="88"/>
      <c r="I25804" s="88"/>
      <c r="J25804" s="88"/>
      <c r="K25804" s="88"/>
    </row>
    <row r="25805" spans="2:11" ht="12" hidden="1" customHeight="1" x14ac:dyDescent="0.2">
      <c r="B25805" s="88"/>
      <c r="C25805" s="88"/>
      <c r="D25805" s="88"/>
      <c r="E25805" s="88"/>
      <c r="F25805" s="88"/>
      <c r="G25805" s="88"/>
      <c r="H25805" s="88"/>
      <c r="I25805" s="88"/>
      <c r="J25805" s="88"/>
      <c r="K25805" s="88"/>
    </row>
    <row r="25806" spans="2:11" ht="12" hidden="1" customHeight="1" x14ac:dyDescent="0.2">
      <c r="B25806" s="88"/>
      <c r="C25806" s="88"/>
      <c r="D25806" s="88"/>
      <c r="E25806" s="88"/>
      <c r="F25806" s="88"/>
      <c r="G25806" s="88"/>
      <c r="H25806" s="88"/>
      <c r="I25806" s="88"/>
      <c r="J25806" s="88"/>
      <c r="K25806" s="88"/>
    </row>
    <row r="25807" spans="2:11" ht="12" hidden="1" customHeight="1" x14ac:dyDescent="0.2">
      <c r="B25807" s="88"/>
      <c r="C25807" s="88"/>
      <c r="D25807" s="88"/>
      <c r="E25807" s="88"/>
      <c r="F25807" s="88"/>
      <c r="G25807" s="88"/>
      <c r="H25807" s="88"/>
      <c r="I25807" s="88"/>
      <c r="J25807" s="88"/>
      <c r="K25807" s="88"/>
    </row>
    <row r="25808" spans="2:11" ht="12" hidden="1" customHeight="1" x14ac:dyDescent="0.2">
      <c r="B25808" s="88"/>
      <c r="C25808" s="88"/>
      <c r="D25808" s="88"/>
      <c r="E25808" s="88"/>
      <c r="F25808" s="88"/>
      <c r="G25808" s="88"/>
      <c r="H25808" s="88"/>
      <c r="I25808" s="88"/>
      <c r="J25808" s="88"/>
      <c r="K25808" s="88"/>
    </row>
    <row r="25809" spans="2:11" ht="12" hidden="1" customHeight="1" x14ac:dyDescent="0.2">
      <c r="B25809" s="88"/>
      <c r="C25809" s="88"/>
      <c r="D25809" s="88"/>
      <c r="E25809" s="88"/>
      <c r="F25809" s="88"/>
      <c r="G25809" s="88"/>
      <c r="H25809" s="88"/>
      <c r="I25809" s="88"/>
      <c r="J25809" s="88"/>
      <c r="K25809" s="88"/>
    </row>
    <row r="25810" spans="2:11" ht="12" hidden="1" customHeight="1" x14ac:dyDescent="0.2">
      <c r="B25810" s="88"/>
      <c r="C25810" s="88"/>
      <c r="D25810" s="88"/>
      <c r="E25810" s="88"/>
      <c r="F25810" s="88"/>
      <c r="G25810" s="88"/>
      <c r="H25810" s="88"/>
      <c r="I25810" s="88"/>
      <c r="J25810" s="88"/>
      <c r="K25810" s="88"/>
    </row>
    <row r="25811" spans="2:11" ht="12" hidden="1" customHeight="1" x14ac:dyDescent="0.2">
      <c r="B25811" s="88"/>
      <c r="C25811" s="88"/>
      <c r="D25811" s="88"/>
      <c r="E25811" s="88"/>
      <c r="F25811" s="88"/>
      <c r="G25811" s="88"/>
      <c r="H25811" s="88"/>
      <c r="I25811" s="88"/>
      <c r="J25811" s="88"/>
      <c r="K25811" s="88"/>
    </row>
    <row r="25812" spans="2:11" ht="12" hidden="1" customHeight="1" x14ac:dyDescent="0.2">
      <c r="B25812" s="88"/>
      <c r="C25812" s="88"/>
      <c r="D25812" s="88"/>
      <c r="E25812" s="88"/>
      <c r="F25812" s="88"/>
      <c r="G25812" s="88"/>
      <c r="H25812" s="88"/>
      <c r="I25812" s="88"/>
      <c r="J25812" s="88"/>
      <c r="K25812" s="88"/>
    </row>
    <row r="25813" spans="2:11" ht="12" hidden="1" customHeight="1" x14ac:dyDescent="0.2">
      <c r="B25813" s="88"/>
      <c r="C25813" s="88"/>
      <c r="D25813" s="88"/>
      <c r="E25813" s="88"/>
      <c r="F25813" s="88"/>
      <c r="G25813" s="88"/>
      <c r="H25813" s="88"/>
      <c r="I25813" s="88"/>
      <c r="J25813" s="88"/>
      <c r="K25813" s="88"/>
    </row>
    <row r="25814" spans="2:11" ht="12" hidden="1" customHeight="1" x14ac:dyDescent="0.2">
      <c r="B25814" s="88"/>
      <c r="C25814" s="88"/>
      <c r="D25814" s="88"/>
      <c r="E25814" s="88"/>
      <c r="F25814" s="88"/>
      <c r="G25814" s="88"/>
      <c r="H25814" s="88"/>
      <c r="I25814" s="88"/>
      <c r="J25814" s="88"/>
      <c r="K25814" s="88"/>
    </row>
    <row r="25815" spans="2:11" ht="12" hidden="1" customHeight="1" x14ac:dyDescent="0.2">
      <c r="B25815" s="88"/>
      <c r="C25815" s="88"/>
      <c r="D25815" s="88"/>
      <c r="E25815" s="88"/>
      <c r="F25815" s="88"/>
      <c r="G25815" s="88"/>
      <c r="H25815" s="88"/>
      <c r="I25815" s="88"/>
      <c r="J25815" s="88"/>
      <c r="K25815" s="88"/>
    </row>
    <row r="25816" spans="2:11" ht="12" hidden="1" customHeight="1" x14ac:dyDescent="0.2">
      <c r="B25816" s="88"/>
      <c r="C25816" s="88"/>
      <c r="D25816" s="88"/>
      <c r="E25816" s="88"/>
      <c r="F25816" s="88"/>
      <c r="G25816" s="88"/>
      <c r="H25816" s="88"/>
      <c r="I25816" s="88"/>
      <c r="J25816" s="88"/>
      <c r="K25816" s="88"/>
    </row>
    <row r="25817" spans="2:11" ht="12" hidden="1" customHeight="1" x14ac:dyDescent="0.2">
      <c r="B25817" s="88"/>
      <c r="C25817" s="88"/>
      <c r="D25817" s="88"/>
      <c r="E25817" s="88"/>
      <c r="F25817" s="88"/>
      <c r="G25817" s="88"/>
      <c r="H25817" s="88"/>
      <c r="I25817" s="88"/>
      <c r="J25817" s="88"/>
      <c r="K25817" s="88"/>
    </row>
    <row r="25818" spans="2:11" ht="12" hidden="1" customHeight="1" x14ac:dyDescent="0.2">
      <c r="B25818" s="88"/>
      <c r="C25818" s="88"/>
      <c r="D25818" s="88"/>
      <c r="E25818" s="88"/>
      <c r="F25818" s="88"/>
      <c r="G25818" s="88"/>
      <c r="H25818" s="88"/>
      <c r="I25818" s="88"/>
      <c r="J25818" s="88"/>
      <c r="K25818" s="88"/>
    </row>
    <row r="25819" spans="2:11" ht="12" hidden="1" customHeight="1" x14ac:dyDescent="0.2">
      <c r="B25819" s="88"/>
      <c r="C25819" s="88"/>
      <c r="D25819" s="88"/>
      <c r="E25819" s="88"/>
      <c r="F25819" s="88"/>
      <c r="G25819" s="88"/>
      <c r="H25819" s="88"/>
      <c r="I25819" s="88"/>
      <c r="J25819" s="88"/>
      <c r="K25819" s="88"/>
    </row>
    <row r="25820" spans="2:11" ht="12" hidden="1" customHeight="1" x14ac:dyDescent="0.2">
      <c r="B25820" s="88"/>
      <c r="C25820" s="88"/>
      <c r="D25820" s="88"/>
      <c r="E25820" s="88"/>
      <c r="F25820" s="88"/>
      <c r="G25820" s="88"/>
      <c r="H25820" s="88"/>
      <c r="I25820" s="88"/>
      <c r="J25820" s="88"/>
      <c r="K25820" s="88"/>
    </row>
    <row r="25821" spans="2:11" ht="12" hidden="1" customHeight="1" x14ac:dyDescent="0.2">
      <c r="B25821" s="88"/>
      <c r="C25821" s="88"/>
      <c r="D25821" s="88"/>
      <c r="E25821" s="88"/>
      <c r="F25821" s="88"/>
      <c r="G25821" s="88"/>
      <c r="H25821" s="88"/>
      <c r="I25821" s="88"/>
      <c r="J25821" s="88"/>
      <c r="K25821" s="88"/>
    </row>
    <row r="25822" spans="2:11" ht="12" hidden="1" customHeight="1" x14ac:dyDescent="0.2">
      <c r="B25822" s="88"/>
      <c r="C25822" s="88"/>
      <c r="D25822" s="88"/>
      <c r="E25822" s="88"/>
      <c r="F25822" s="88"/>
      <c r="G25822" s="88"/>
      <c r="H25822" s="88"/>
      <c r="I25822" s="88"/>
      <c r="J25822" s="88"/>
      <c r="K25822" s="88"/>
    </row>
    <row r="25823" spans="2:11" ht="12" hidden="1" customHeight="1" x14ac:dyDescent="0.2">
      <c r="B25823" s="88"/>
      <c r="C25823" s="88"/>
      <c r="D25823" s="88"/>
      <c r="E25823" s="88"/>
      <c r="F25823" s="88"/>
      <c r="G25823" s="88"/>
      <c r="H25823" s="88"/>
      <c r="I25823" s="88"/>
      <c r="J25823" s="88"/>
      <c r="K25823" s="88"/>
    </row>
    <row r="25824" spans="2:11" ht="12" hidden="1" customHeight="1" x14ac:dyDescent="0.2">
      <c r="B25824" s="88"/>
      <c r="C25824" s="88"/>
      <c r="D25824" s="88"/>
      <c r="E25824" s="88"/>
      <c r="F25824" s="88"/>
      <c r="G25824" s="88"/>
      <c r="H25824" s="88"/>
      <c r="I25824" s="88"/>
      <c r="J25824" s="88"/>
      <c r="K25824" s="88"/>
    </row>
    <row r="25825" spans="2:11" ht="12" hidden="1" customHeight="1" x14ac:dyDescent="0.2">
      <c r="B25825" s="88"/>
      <c r="C25825" s="88"/>
      <c r="D25825" s="88"/>
      <c r="E25825" s="88"/>
      <c r="F25825" s="88"/>
      <c r="G25825" s="88"/>
      <c r="H25825" s="88"/>
      <c r="I25825" s="88"/>
      <c r="J25825" s="88"/>
      <c r="K25825" s="88"/>
    </row>
    <row r="25826" spans="2:11" ht="12" hidden="1" customHeight="1" x14ac:dyDescent="0.2">
      <c r="B25826" s="88"/>
      <c r="C25826" s="88"/>
      <c r="D25826" s="88"/>
      <c r="E25826" s="88"/>
      <c r="F25826" s="88"/>
      <c r="G25826" s="88"/>
      <c r="H25826" s="88"/>
      <c r="I25826" s="88"/>
      <c r="J25826" s="88"/>
      <c r="K25826" s="88"/>
    </row>
    <row r="25827" spans="2:11" ht="12" hidden="1" customHeight="1" x14ac:dyDescent="0.2">
      <c r="B25827" s="88"/>
      <c r="C25827" s="88"/>
      <c r="D25827" s="88"/>
      <c r="E25827" s="88"/>
      <c r="F25827" s="88"/>
      <c r="G25827" s="88"/>
      <c r="H25827" s="88"/>
      <c r="I25827" s="88"/>
      <c r="J25827" s="88"/>
      <c r="K25827" s="88"/>
    </row>
    <row r="25828" spans="2:11" ht="12" hidden="1" customHeight="1" x14ac:dyDescent="0.2">
      <c r="B25828" s="88"/>
      <c r="C25828" s="88"/>
      <c r="D25828" s="88"/>
      <c r="E25828" s="88"/>
      <c r="F25828" s="88"/>
      <c r="G25828" s="88"/>
      <c r="H25828" s="88"/>
      <c r="I25828" s="88"/>
      <c r="J25828" s="88"/>
      <c r="K25828" s="88"/>
    </row>
    <row r="25829" spans="2:11" ht="12" hidden="1" customHeight="1" x14ac:dyDescent="0.2">
      <c r="B25829" s="88"/>
      <c r="C25829" s="88"/>
      <c r="D25829" s="88"/>
      <c r="E25829" s="88"/>
      <c r="F25829" s="88"/>
      <c r="G25829" s="88"/>
      <c r="H25829" s="88"/>
      <c r="I25829" s="88"/>
      <c r="J25829" s="88"/>
      <c r="K25829" s="88"/>
    </row>
    <row r="25830" spans="2:11" ht="12" hidden="1" customHeight="1" x14ac:dyDescent="0.2">
      <c r="B25830" s="88"/>
      <c r="C25830" s="88"/>
      <c r="D25830" s="88"/>
      <c r="E25830" s="88"/>
      <c r="F25830" s="88"/>
      <c r="G25830" s="88"/>
      <c r="H25830" s="88"/>
      <c r="I25830" s="88"/>
      <c r="J25830" s="88"/>
      <c r="K25830" s="88"/>
    </row>
    <row r="25831" spans="2:11" ht="12" hidden="1" customHeight="1" x14ac:dyDescent="0.2">
      <c r="B25831" s="88"/>
      <c r="C25831" s="88"/>
      <c r="D25831" s="88"/>
      <c r="E25831" s="88"/>
      <c r="F25831" s="88"/>
      <c r="G25831" s="88"/>
      <c r="H25831" s="88"/>
      <c r="I25831" s="88"/>
      <c r="J25831" s="88"/>
      <c r="K25831" s="88"/>
    </row>
    <row r="25832" spans="2:11" ht="12" hidden="1" customHeight="1" x14ac:dyDescent="0.2">
      <c r="B25832" s="88"/>
      <c r="C25832" s="88"/>
      <c r="D25832" s="88"/>
      <c r="E25832" s="88"/>
      <c r="F25832" s="88"/>
      <c r="G25832" s="88"/>
      <c r="H25832" s="88"/>
      <c r="I25832" s="88"/>
      <c r="J25832" s="88"/>
      <c r="K25832" s="88"/>
    </row>
    <row r="25833" spans="2:11" ht="12" hidden="1" customHeight="1" x14ac:dyDescent="0.2">
      <c r="B25833" s="88"/>
      <c r="C25833" s="88"/>
      <c r="D25833" s="88"/>
      <c r="E25833" s="88"/>
      <c r="F25833" s="88"/>
      <c r="G25833" s="88"/>
      <c r="H25833" s="88"/>
      <c r="I25833" s="88"/>
      <c r="J25833" s="88"/>
      <c r="K25833" s="88"/>
    </row>
    <row r="25834" spans="2:11" ht="12" hidden="1" customHeight="1" x14ac:dyDescent="0.2">
      <c r="B25834" s="88"/>
      <c r="C25834" s="88"/>
      <c r="D25834" s="88"/>
      <c r="E25834" s="88"/>
      <c r="F25834" s="88"/>
      <c r="G25834" s="88"/>
      <c r="H25834" s="88"/>
      <c r="I25834" s="88"/>
      <c r="J25834" s="88"/>
      <c r="K25834" s="88"/>
    </row>
    <row r="25835" spans="2:11" ht="12" hidden="1" customHeight="1" x14ac:dyDescent="0.2">
      <c r="B25835" s="88"/>
      <c r="C25835" s="88"/>
      <c r="D25835" s="88"/>
      <c r="E25835" s="88"/>
      <c r="F25835" s="88"/>
      <c r="G25835" s="88"/>
      <c r="H25835" s="88"/>
      <c r="I25835" s="88"/>
      <c r="J25835" s="88"/>
      <c r="K25835" s="88"/>
    </row>
    <row r="25836" spans="2:11" ht="12" hidden="1" customHeight="1" x14ac:dyDescent="0.2">
      <c r="B25836" s="88"/>
      <c r="C25836" s="88"/>
      <c r="D25836" s="88"/>
      <c r="E25836" s="88"/>
      <c r="F25836" s="88"/>
      <c r="G25836" s="88"/>
      <c r="H25836" s="88"/>
      <c r="I25836" s="88"/>
      <c r="J25836" s="88"/>
      <c r="K25836" s="88"/>
    </row>
    <row r="25837" spans="2:11" ht="12" hidden="1" customHeight="1" x14ac:dyDescent="0.2">
      <c r="B25837" s="88"/>
      <c r="C25837" s="88"/>
      <c r="D25837" s="88"/>
      <c r="E25837" s="88"/>
      <c r="F25837" s="88"/>
      <c r="G25837" s="88"/>
      <c r="H25837" s="88"/>
      <c r="I25837" s="88"/>
      <c r="J25837" s="88"/>
      <c r="K25837" s="88"/>
    </row>
    <row r="25838" spans="2:11" ht="12" hidden="1" customHeight="1" x14ac:dyDescent="0.2">
      <c r="B25838" s="88"/>
      <c r="C25838" s="88"/>
      <c r="D25838" s="88"/>
      <c r="E25838" s="88"/>
      <c r="F25838" s="88"/>
      <c r="G25838" s="88"/>
      <c r="H25838" s="88"/>
      <c r="I25838" s="88"/>
      <c r="J25838" s="88"/>
      <c r="K25838" s="88"/>
    </row>
    <row r="25839" spans="2:11" ht="12" hidden="1" customHeight="1" x14ac:dyDescent="0.2">
      <c r="B25839" s="88"/>
      <c r="C25839" s="88"/>
      <c r="D25839" s="88"/>
      <c r="E25839" s="88"/>
      <c r="F25839" s="88"/>
      <c r="G25839" s="88"/>
      <c r="H25839" s="88"/>
      <c r="I25839" s="88"/>
      <c r="J25839" s="88"/>
      <c r="K25839" s="88"/>
    </row>
    <row r="25840" spans="2:11" ht="12" hidden="1" customHeight="1" x14ac:dyDescent="0.2">
      <c r="B25840" s="88"/>
      <c r="C25840" s="88"/>
      <c r="D25840" s="88"/>
      <c r="E25840" s="88"/>
      <c r="F25840" s="88"/>
      <c r="G25840" s="88"/>
      <c r="H25840" s="88"/>
      <c r="I25840" s="88"/>
      <c r="J25840" s="88"/>
      <c r="K25840" s="88"/>
    </row>
    <row r="25841" spans="2:11" ht="12" hidden="1" customHeight="1" x14ac:dyDescent="0.2">
      <c r="B25841" s="88"/>
      <c r="C25841" s="88"/>
      <c r="D25841" s="88"/>
      <c r="E25841" s="88"/>
      <c r="F25841" s="88"/>
      <c r="G25841" s="88"/>
      <c r="H25841" s="88"/>
      <c r="I25841" s="88"/>
      <c r="J25841" s="88"/>
      <c r="K25841" s="88"/>
    </row>
    <row r="25842" spans="2:11" ht="12" hidden="1" customHeight="1" x14ac:dyDescent="0.2">
      <c r="B25842" s="88"/>
      <c r="C25842" s="88"/>
      <c r="D25842" s="88"/>
      <c r="E25842" s="88"/>
      <c r="F25842" s="88"/>
      <c r="G25842" s="88"/>
      <c r="H25842" s="88"/>
      <c r="I25842" s="88"/>
      <c r="J25842" s="88"/>
      <c r="K25842" s="88"/>
    </row>
    <row r="25843" spans="2:11" ht="12" hidden="1" customHeight="1" x14ac:dyDescent="0.2">
      <c r="B25843" s="88"/>
      <c r="C25843" s="88"/>
      <c r="D25843" s="88"/>
      <c r="E25843" s="88"/>
      <c r="F25843" s="88"/>
      <c r="G25843" s="88"/>
      <c r="H25843" s="88"/>
      <c r="I25843" s="88"/>
      <c r="J25843" s="88"/>
      <c r="K25843" s="88"/>
    </row>
    <row r="25844" spans="2:11" ht="12" hidden="1" customHeight="1" x14ac:dyDescent="0.2">
      <c r="B25844" s="88"/>
      <c r="C25844" s="88"/>
      <c r="D25844" s="88"/>
      <c r="E25844" s="88"/>
      <c r="F25844" s="88"/>
      <c r="G25844" s="88"/>
      <c r="H25844" s="88"/>
      <c r="I25844" s="88"/>
      <c r="J25844" s="88"/>
      <c r="K25844" s="88"/>
    </row>
    <row r="25845" spans="2:11" ht="12" hidden="1" customHeight="1" x14ac:dyDescent="0.2">
      <c r="B25845" s="88"/>
      <c r="C25845" s="88"/>
      <c r="D25845" s="88"/>
      <c r="E25845" s="88"/>
      <c r="F25845" s="88"/>
      <c r="G25845" s="88"/>
      <c r="H25845" s="88"/>
      <c r="I25845" s="88"/>
      <c r="J25845" s="88"/>
      <c r="K25845" s="88"/>
    </row>
    <row r="25846" spans="2:11" ht="12" hidden="1" customHeight="1" x14ac:dyDescent="0.2">
      <c r="B25846" s="88"/>
      <c r="C25846" s="88"/>
      <c r="D25846" s="88"/>
      <c r="E25846" s="88"/>
      <c r="F25846" s="88"/>
      <c r="G25846" s="88"/>
      <c r="H25846" s="88"/>
      <c r="I25846" s="88"/>
      <c r="J25846" s="88"/>
      <c r="K25846" s="88"/>
    </row>
    <row r="25847" spans="2:11" ht="12" hidden="1" customHeight="1" x14ac:dyDescent="0.2">
      <c r="B25847" s="88"/>
      <c r="C25847" s="88"/>
      <c r="D25847" s="88"/>
      <c r="E25847" s="88"/>
      <c r="F25847" s="88"/>
      <c r="G25847" s="88"/>
      <c r="H25847" s="88"/>
      <c r="I25847" s="88"/>
      <c r="J25847" s="88"/>
      <c r="K25847" s="88"/>
    </row>
    <row r="25848" spans="2:11" ht="12" hidden="1" customHeight="1" x14ac:dyDescent="0.2">
      <c r="B25848" s="88"/>
      <c r="C25848" s="88"/>
      <c r="D25848" s="88"/>
      <c r="E25848" s="88"/>
      <c r="F25848" s="88"/>
      <c r="G25848" s="88"/>
      <c r="H25848" s="88"/>
      <c r="I25848" s="88"/>
      <c r="J25848" s="88"/>
      <c r="K25848" s="88"/>
    </row>
    <row r="25849" spans="2:11" ht="12" hidden="1" customHeight="1" x14ac:dyDescent="0.2">
      <c r="B25849" s="88"/>
      <c r="C25849" s="88"/>
      <c r="D25849" s="88"/>
      <c r="E25849" s="88"/>
      <c r="F25849" s="88"/>
      <c r="G25849" s="88"/>
      <c r="H25849" s="88"/>
      <c r="I25849" s="88"/>
      <c r="J25849" s="88"/>
      <c r="K25849" s="88"/>
    </row>
    <row r="25850" spans="2:11" ht="12" hidden="1" customHeight="1" x14ac:dyDescent="0.2">
      <c r="B25850" s="88"/>
      <c r="C25850" s="88"/>
      <c r="D25850" s="88"/>
      <c r="E25850" s="88"/>
      <c r="F25850" s="88"/>
      <c r="G25850" s="88"/>
      <c r="H25850" s="88"/>
      <c r="I25850" s="88"/>
      <c r="J25850" s="88"/>
      <c r="K25850" s="88"/>
    </row>
    <row r="25851" spans="2:11" ht="12" hidden="1" customHeight="1" x14ac:dyDescent="0.2">
      <c r="B25851" s="88"/>
      <c r="C25851" s="88"/>
      <c r="D25851" s="88"/>
      <c r="E25851" s="88"/>
      <c r="F25851" s="88"/>
      <c r="G25851" s="88"/>
      <c r="H25851" s="88"/>
      <c r="I25851" s="88"/>
      <c r="J25851" s="88"/>
      <c r="K25851" s="88"/>
    </row>
    <row r="25852" spans="2:11" ht="12" hidden="1" customHeight="1" x14ac:dyDescent="0.2">
      <c r="B25852" s="88"/>
      <c r="C25852" s="88"/>
      <c r="D25852" s="88"/>
      <c r="E25852" s="88"/>
      <c r="F25852" s="88"/>
      <c r="G25852" s="88"/>
      <c r="H25852" s="88"/>
      <c r="I25852" s="88"/>
      <c r="J25852" s="88"/>
      <c r="K25852" s="88"/>
    </row>
    <row r="25853" spans="2:11" ht="12" hidden="1" customHeight="1" x14ac:dyDescent="0.2">
      <c r="B25853" s="88"/>
      <c r="C25853" s="88"/>
      <c r="D25853" s="88"/>
      <c r="E25853" s="88"/>
      <c r="F25853" s="88"/>
      <c r="G25853" s="88"/>
      <c r="H25853" s="88"/>
      <c r="I25853" s="88"/>
      <c r="J25853" s="88"/>
      <c r="K25853" s="88"/>
    </row>
    <row r="25854" spans="2:11" ht="12" hidden="1" customHeight="1" x14ac:dyDescent="0.2">
      <c r="B25854" s="88"/>
      <c r="C25854" s="88"/>
      <c r="D25854" s="88"/>
      <c r="E25854" s="88"/>
      <c r="F25854" s="88"/>
      <c r="G25854" s="88"/>
      <c r="H25854" s="88"/>
      <c r="I25854" s="88"/>
      <c r="J25854" s="88"/>
      <c r="K25854" s="88"/>
    </row>
    <row r="25855" spans="2:11" ht="12" hidden="1" customHeight="1" x14ac:dyDescent="0.2">
      <c r="B25855" s="88"/>
      <c r="C25855" s="88"/>
      <c r="D25855" s="88"/>
      <c r="E25855" s="88"/>
      <c r="F25855" s="88"/>
      <c r="G25855" s="88"/>
      <c r="H25855" s="88"/>
      <c r="I25855" s="88"/>
      <c r="J25855" s="88"/>
      <c r="K25855" s="88"/>
    </row>
    <row r="25856" spans="2:11" ht="12" hidden="1" customHeight="1" x14ac:dyDescent="0.2">
      <c r="B25856" s="88"/>
      <c r="C25856" s="88"/>
      <c r="D25856" s="88"/>
      <c r="E25856" s="88"/>
      <c r="F25856" s="88"/>
      <c r="G25856" s="88"/>
      <c r="H25856" s="88"/>
      <c r="I25856" s="88"/>
      <c r="J25856" s="88"/>
      <c r="K25856" s="88"/>
    </row>
    <row r="25857" spans="2:11" ht="12" hidden="1" customHeight="1" x14ac:dyDescent="0.2">
      <c r="B25857" s="88"/>
      <c r="C25857" s="88"/>
      <c r="D25857" s="88"/>
      <c r="E25857" s="88"/>
      <c r="F25857" s="88"/>
      <c r="G25857" s="88"/>
      <c r="H25857" s="88"/>
      <c r="I25857" s="88"/>
      <c r="J25857" s="88"/>
      <c r="K25857" s="88"/>
    </row>
    <row r="25858" spans="2:11" ht="12" hidden="1" customHeight="1" x14ac:dyDescent="0.2">
      <c r="B25858" s="88"/>
      <c r="C25858" s="88"/>
      <c r="D25858" s="88"/>
      <c r="E25858" s="88"/>
      <c r="F25858" s="88"/>
      <c r="G25858" s="88"/>
      <c r="H25858" s="88"/>
      <c r="I25858" s="88"/>
      <c r="J25858" s="88"/>
      <c r="K25858" s="88"/>
    </row>
    <row r="25859" spans="2:11" ht="12" hidden="1" customHeight="1" x14ac:dyDescent="0.2">
      <c r="B25859" s="88"/>
      <c r="C25859" s="88"/>
      <c r="D25859" s="88"/>
      <c r="E25859" s="88"/>
      <c r="F25859" s="88"/>
      <c r="G25859" s="88"/>
      <c r="H25859" s="88"/>
      <c r="I25859" s="88"/>
      <c r="J25859" s="88"/>
      <c r="K25859" s="88"/>
    </row>
    <row r="25860" spans="2:11" ht="12" hidden="1" customHeight="1" x14ac:dyDescent="0.2">
      <c r="B25860" s="88"/>
      <c r="C25860" s="88"/>
      <c r="D25860" s="88"/>
      <c r="E25860" s="88"/>
      <c r="F25860" s="88"/>
      <c r="G25860" s="88"/>
      <c r="H25860" s="88"/>
      <c r="I25860" s="88"/>
      <c r="J25860" s="88"/>
      <c r="K25860" s="88"/>
    </row>
    <row r="25861" spans="2:11" ht="12" hidden="1" customHeight="1" x14ac:dyDescent="0.2">
      <c r="B25861" s="88"/>
      <c r="C25861" s="88"/>
      <c r="D25861" s="88"/>
      <c r="E25861" s="88"/>
      <c r="F25861" s="88"/>
      <c r="G25861" s="88"/>
      <c r="H25861" s="88"/>
      <c r="I25861" s="88"/>
      <c r="J25861" s="88"/>
      <c r="K25861" s="88"/>
    </row>
    <row r="25862" spans="2:11" ht="12" hidden="1" customHeight="1" x14ac:dyDescent="0.2">
      <c r="B25862" s="88"/>
      <c r="C25862" s="88"/>
      <c r="D25862" s="88"/>
      <c r="E25862" s="88"/>
      <c r="F25862" s="88"/>
      <c r="G25862" s="88"/>
      <c r="H25862" s="88"/>
      <c r="I25862" s="88"/>
      <c r="J25862" s="88"/>
      <c r="K25862" s="88"/>
    </row>
    <row r="25863" spans="2:11" ht="12" hidden="1" customHeight="1" x14ac:dyDescent="0.2">
      <c r="B25863" s="88"/>
      <c r="C25863" s="88"/>
      <c r="D25863" s="88"/>
      <c r="E25863" s="88"/>
      <c r="F25863" s="88"/>
      <c r="G25863" s="88"/>
      <c r="H25863" s="88"/>
      <c r="I25863" s="88"/>
      <c r="J25863" s="88"/>
      <c r="K25863" s="88"/>
    </row>
    <row r="25864" spans="2:11" ht="12" hidden="1" customHeight="1" x14ac:dyDescent="0.2">
      <c r="B25864" s="88"/>
      <c r="C25864" s="88"/>
      <c r="D25864" s="88"/>
      <c r="E25864" s="88"/>
      <c r="F25864" s="88"/>
      <c r="G25864" s="88"/>
      <c r="H25864" s="88"/>
      <c r="I25864" s="88"/>
      <c r="J25864" s="88"/>
      <c r="K25864" s="88"/>
    </row>
    <row r="25865" spans="2:11" ht="12" hidden="1" customHeight="1" x14ac:dyDescent="0.2">
      <c r="B25865" s="88"/>
      <c r="C25865" s="88"/>
      <c r="D25865" s="88"/>
      <c r="E25865" s="88"/>
      <c r="F25865" s="88"/>
      <c r="G25865" s="88"/>
      <c r="H25865" s="88"/>
      <c r="I25865" s="88"/>
      <c r="J25865" s="88"/>
      <c r="K25865" s="88"/>
    </row>
    <row r="25866" spans="2:11" ht="12" hidden="1" customHeight="1" x14ac:dyDescent="0.2">
      <c r="B25866" s="88"/>
      <c r="C25866" s="88"/>
      <c r="D25866" s="88"/>
      <c r="E25866" s="88"/>
      <c r="F25866" s="88"/>
      <c r="G25866" s="88"/>
      <c r="H25866" s="88"/>
      <c r="I25866" s="88"/>
      <c r="J25866" s="88"/>
      <c r="K25866" s="88"/>
    </row>
    <row r="25867" spans="2:11" ht="12" hidden="1" customHeight="1" x14ac:dyDescent="0.2">
      <c r="B25867" s="88"/>
      <c r="C25867" s="88"/>
      <c r="D25867" s="88"/>
      <c r="E25867" s="88"/>
      <c r="F25867" s="88"/>
      <c r="G25867" s="88"/>
      <c r="H25867" s="88"/>
      <c r="I25867" s="88"/>
      <c r="J25867" s="88"/>
      <c r="K25867" s="88"/>
    </row>
    <row r="25868" spans="2:11" ht="12" hidden="1" customHeight="1" x14ac:dyDescent="0.2">
      <c r="B25868" s="88"/>
      <c r="C25868" s="88"/>
      <c r="D25868" s="88"/>
      <c r="E25868" s="88"/>
      <c r="F25868" s="88"/>
      <c r="G25868" s="88"/>
      <c r="H25868" s="88"/>
      <c r="I25868" s="88"/>
      <c r="J25868" s="88"/>
      <c r="K25868" s="88"/>
    </row>
    <row r="25869" spans="2:11" ht="12" hidden="1" customHeight="1" x14ac:dyDescent="0.2">
      <c r="B25869" s="88"/>
      <c r="C25869" s="88"/>
      <c r="D25869" s="88"/>
      <c r="E25869" s="88"/>
      <c r="F25869" s="88"/>
      <c r="G25869" s="88"/>
      <c r="H25869" s="88"/>
      <c r="I25869" s="88"/>
      <c r="J25869" s="88"/>
      <c r="K25869" s="88"/>
    </row>
    <row r="25870" spans="2:11" ht="12" hidden="1" customHeight="1" x14ac:dyDescent="0.2">
      <c r="B25870" s="88"/>
      <c r="C25870" s="88"/>
      <c r="D25870" s="88"/>
      <c r="E25870" s="88"/>
      <c r="F25870" s="88"/>
      <c r="G25870" s="88"/>
      <c r="H25870" s="88"/>
      <c r="I25870" s="88"/>
      <c r="J25870" s="88"/>
      <c r="K25870" s="88"/>
    </row>
    <row r="25871" spans="2:11" ht="12" hidden="1" customHeight="1" x14ac:dyDescent="0.2">
      <c r="B25871" s="88"/>
      <c r="C25871" s="88"/>
      <c r="D25871" s="88"/>
      <c r="E25871" s="88"/>
      <c r="F25871" s="88"/>
      <c r="G25871" s="88"/>
      <c r="H25871" s="88"/>
      <c r="I25871" s="88"/>
      <c r="J25871" s="88"/>
      <c r="K25871" s="88"/>
    </row>
    <row r="25872" spans="2:11" ht="12" hidden="1" customHeight="1" x14ac:dyDescent="0.2">
      <c r="B25872" s="88"/>
      <c r="C25872" s="88"/>
      <c r="D25872" s="88"/>
      <c r="E25872" s="88"/>
      <c r="F25872" s="88"/>
      <c r="G25872" s="88"/>
      <c r="H25872" s="88"/>
      <c r="I25872" s="88"/>
      <c r="J25872" s="88"/>
      <c r="K25872" s="88"/>
    </row>
    <row r="25873" spans="2:11" ht="12" hidden="1" customHeight="1" x14ac:dyDescent="0.2">
      <c r="B25873" s="88"/>
      <c r="C25873" s="88"/>
      <c r="D25873" s="88"/>
      <c r="E25873" s="88"/>
      <c r="F25873" s="88"/>
      <c r="G25873" s="88"/>
      <c r="H25873" s="88"/>
      <c r="I25873" s="88"/>
      <c r="J25873" s="88"/>
      <c r="K25873" s="88"/>
    </row>
    <row r="25874" spans="2:11" ht="12" hidden="1" customHeight="1" x14ac:dyDescent="0.2">
      <c r="B25874" s="88"/>
      <c r="C25874" s="88"/>
      <c r="D25874" s="88"/>
      <c r="E25874" s="88"/>
      <c r="F25874" s="88"/>
      <c r="G25874" s="88"/>
      <c r="H25874" s="88"/>
      <c r="I25874" s="88"/>
      <c r="J25874" s="88"/>
      <c r="K25874" s="88"/>
    </row>
    <row r="25875" spans="2:11" ht="12" hidden="1" customHeight="1" x14ac:dyDescent="0.2">
      <c r="B25875" s="88"/>
      <c r="C25875" s="88"/>
      <c r="D25875" s="88"/>
      <c r="E25875" s="88"/>
      <c r="F25875" s="88"/>
      <c r="G25875" s="88"/>
      <c r="H25875" s="88"/>
      <c r="I25875" s="88"/>
      <c r="J25875" s="88"/>
      <c r="K25875" s="88"/>
    </row>
    <row r="25876" spans="2:11" ht="12" hidden="1" customHeight="1" x14ac:dyDescent="0.2">
      <c r="B25876" s="88"/>
      <c r="C25876" s="88"/>
      <c r="D25876" s="88"/>
      <c r="E25876" s="88"/>
      <c r="F25876" s="88"/>
      <c r="G25876" s="88"/>
      <c r="H25876" s="88"/>
      <c r="I25876" s="88"/>
      <c r="J25876" s="88"/>
      <c r="K25876" s="88"/>
    </row>
    <row r="25877" spans="2:11" ht="12" hidden="1" customHeight="1" x14ac:dyDescent="0.2">
      <c r="B25877" s="88"/>
      <c r="C25877" s="88"/>
      <c r="D25877" s="88"/>
      <c r="E25877" s="88"/>
      <c r="F25877" s="88"/>
      <c r="G25877" s="88"/>
      <c r="H25877" s="88"/>
      <c r="I25877" s="88"/>
      <c r="J25877" s="88"/>
      <c r="K25877" s="88"/>
    </row>
    <row r="25878" spans="2:11" ht="12" hidden="1" customHeight="1" x14ac:dyDescent="0.2">
      <c r="B25878" s="88"/>
      <c r="C25878" s="88"/>
      <c r="D25878" s="88"/>
      <c r="E25878" s="88"/>
      <c r="F25878" s="88"/>
      <c r="G25878" s="88"/>
      <c r="H25878" s="88"/>
      <c r="I25878" s="88"/>
      <c r="J25878" s="88"/>
      <c r="K25878" s="88"/>
    </row>
    <row r="25879" spans="2:11" ht="12" hidden="1" customHeight="1" x14ac:dyDescent="0.2">
      <c r="B25879" s="88"/>
      <c r="C25879" s="88"/>
      <c r="D25879" s="88"/>
      <c r="E25879" s="88"/>
      <c r="F25879" s="88"/>
      <c r="G25879" s="88"/>
      <c r="H25879" s="88"/>
      <c r="I25879" s="88"/>
      <c r="J25879" s="88"/>
      <c r="K25879" s="88"/>
    </row>
    <row r="25880" spans="2:11" ht="12" hidden="1" customHeight="1" x14ac:dyDescent="0.2">
      <c r="B25880" s="88"/>
      <c r="C25880" s="88"/>
      <c r="D25880" s="88"/>
      <c r="E25880" s="88"/>
      <c r="F25880" s="88"/>
      <c r="G25880" s="88"/>
      <c r="H25880" s="88"/>
      <c r="I25880" s="88"/>
      <c r="J25880" s="88"/>
      <c r="K25880" s="88"/>
    </row>
    <row r="25881" spans="2:11" ht="12" hidden="1" customHeight="1" x14ac:dyDescent="0.2">
      <c r="B25881" s="88"/>
      <c r="C25881" s="88"/>
      <c r="D25881" s="88"/>
      <c r="E25881" s="88"/>
      <c r="F25881" s="88"/>
      <c r="G25881" s="88"/>
      <c r="H25881" s="88"/>
      <c r="I25881" s="88"/>
      <c r="J25881" s="88"/>
      <c r="K25881" s="88"/>
    </row>
    <row r="25882" spans="2:11" ht="12" hidden="1" customHeight="1" x14ac:dyDescent="0.2">
      <c r="B25882" s="88"/>
      <c r="C25882" s="88"/>
      <c r="D25882" s="88"/>
      <c r="E25882" s="88"/>
      <c r="F25882" s="88"/>
      <c r="G25882" s="88"/>
      <c r="H25882" s="88"/>
      <c r="I25882" s="88"/>
      <c r="J25882" s="88"/>
      <c r="K25882" s="88"/>
    </row>
    <row r="25883" spans="2:11" ht="12" hidden="1" customHeight="1" x14ac:dyDescent="0.2">
      <c r="B25883" s="88"/>
      <c r="C25883" s="88"/>
      <c r="D25883" s="88"/>
      <c r="E25883" s="88"/>
      <c r="F25883" s="88"/>
      <c r="G25883" s="88"/>
      <c r="H25883" s="88"/>
      <c r="I25883" s="88"/>
      <c r="J25883" s="88"/>
      <c r="K25883" s="88"/>
    </row>
    <row r="25884" spans="2:11" ht="12" hidden="1" customHeight="1" x14ac:dyDescent="0.2">
      <c r="B25884" s="88"/>
      <c r="C25884" s="88"/>
      <c r="D25884" s="88"/>
      <c r="E25884" s="88"/>
      <c r="F25884" s="88"/>
      <c r="G25884" s="88"/>
      <c r="H25884" s="88"/>
      <c r="I25884" s="88"/>
      <c r="J25884" s="88"/>
      <c r="K25884" s="88"/>
    </row>
    <row r="25885" spans="2:11" ht="12" hidden="1" customHeight="1" x14ac:dyDescent="0.2">
      <c r="B25885" s="88"/>
      <c r="C25885" s="88"/>
      <c r="D25885" s="88"/>
      <c r="E25885" s="88"/>
      <c r="F25885" s="88"/>
      <c r="G25885" s="88"/>
      <c r="H25885" s="88"/>
      <c r="I25885" s="88"/>
      <c r="J25885" s="88"/>
      <c r="K25885" s="88"/>
    </row>
    <row r="25886" spans="2:11" ht="12" hidden="1" customHeight="1" x14ac:dyDescent="0.2">
      <c r="B25886" s="88"/>
      <c r="C25886" s="88"/>
      <c r="D25886" s="88"/>
      <c r="E25886" s="88"/>
      <c r="F25886" s="88"/>
      <c r="G25886" s="88"/>
      <c r="H25886" s="88"/>
      <c r="I25886" s="88"/>
      <c r="J25886" s="88"/>
      <c r="K25886" s="88"/>
    </row>
    <row r="25887" spans="2:11" ht="12" hidden="1" customHeight="1" x14ac:dyDescent="0.2">
      <c r="B25887" s="88"/>
      <c r="C25887" s="88"/>
      <c r="D25887" s="88"/>
      <c r="E25887" s="88"/>
      <c r="F25887" s="88"/>
      <c r="G25887" s="88"/>
      <c r="H25887" s="88"/>
      <c r="I25887" s="88"/>
      <c r="J25887" s="88"/>
      <c r="K25887" s="88"/>
    </row>
    <row r="25888" spans="2:11" ht="12" hidden="1" customHeight="1" x14ac:dyDescent="0.2">
      <c r="B25888" s="88"/>
      <c r="C25888" s="88"/>
      <c r="D25888" s="88"/>
      <c r="E25888" s="88"/>
      <c r="F25888" s="88"/>
      <c r="G25888" s="88"/>
      <c r="H25888" s="88"/>
      <c r="I25888" s="88"/>
      <c r="J25888" s="88"/>
      <c r="K25888" s="88"/>
    </row>
    <row r="25889" spans="2:11" ht="12" hidden="1" customHeight="1" x14ac:dyDescent="0.2">
      <c r="B25889" s="88"/>
      <c r="C25889" s="88"/>
      <c r="D25889" s="88"/>
      <c r="E25889" s="88"/>
      <c r="F25889" s="88"/>
      <c r="G25889" s="88"/>
      <c r="H25889" s="88"/>
      <c r="I25889" s="88"/>
      <c r="J25889" s="88"/>
      <c r="K25889" s="88"/>
    </row>
    <row r="25890" spans="2:11" ht="12" hidden="1" customHeight="1" x14ac:dyDescent="0.2">
      <c r="B25890" s="88"/>
      <c r="C25890" s="88"/>
      <c r="D25890" s="88"/>
      <c r="E25890" s="88"/>
      <c r="F25890" s="88"/>
      <c r="G25890" s="88"/>
      <c r="H25890" s="88"/>
      <c r="I25890" s="88"/>
      <c r="J25890" s="88"/>
      <c r="K25890" s="88"/>
    </row>
    <row r="25891" spans="2:11" ht="12" hidden="1" customHeight="1" x14ac:dyDescent="0.2">
      <c r="B25891" s="88"/>
      <c r="C25891" s="88"/>
      <c r="D25891" s="88"/>
      <c r="E25891" s="88"/>
      <c r="F25891" s="88"/>
      <c r="G25891" s="88"/>
      <c r="H25891" s="88"/>
      <c r="I25891" s="88"/>
      <c r="J25891" s="88"/>
      <c r="K25891" s="88"/>
    </row>
    <row r="25892" spans="2:11" ht="12" hidden="1" customHeight="1" x14ac:dyDescent="0.2">
      <c r="B25892" s="88"/>
      <c r="C25892" s="88"/>
      <c r="D25892" s="88"/>
      <c r="E25892" s="88"/>
      <c r="F25892" s="88"/>
      <c r="G25892" s="88"/>
      <c r="H25892" s="88"/>
      <c r="I25892" s="88"/>
      <c r="J25892" s="88"/>
      <c r="K25892" s="88"/>
    </row>
    <row r="25893" spans="2:11" ht="12" hidden="1" customHeight="1" x14ac:dyDescent="0.2">
      <c r="B25893" s="88"/>
      <c r="C25893" s="88"/>
      <c r="D25893" s="88"/>
      <c r="E25893" s="88"/>
      <c r="F25893" s="88"/>
      <c r="G25893" s="88"/>
      <c r="H25893" s="88"/>
      <c r="I25893" s="88"/>
      <c r="J25893" s="88"/>
      <c r="K25893" s="88"/>
    </row>
    <row r="25894" spans="2:11" ht="12" hidden="1" customHeight="1" x14ac:dyDescent="0.2">
      <c r="B25894" s="88"/>
      <c r="C25894" s="88"/>
      <c r="D25894" s="88"/>
      <c r="E25894" s="88"/>
      <c r="F25894" s="88"/>
      <c r="G25894" s="88"/>
      <c r="H25894" s="88"/>
      <c r="I25894" s="88"/>
      <c r="J25894" s="88"/>
      <c r="K25894" s="88"/>
    </row>
    <row r="25895" spans="2:11" ht="12" hidden="1" customHeight="1" x14ac:dyDescent="0.2">
      <c r="B25895" s="88"/>
      <c r="C25895" s="88"/>
      <c r="D25895" s="88"/>
      <c r="E25895" s="88"/>
      <c r="F25895" s="88"/>
      <c r="G25895" s="88"/>
      <c r="H25895" s="88"/>
      <c r="I25895" s="88"/>
      <c r="J25895" s="88"/>
      <c r="K25895" s="88"/>
    </row>
    <row r="25896" spans="2:11" ht="12" hidden="1" customHeight="1" x14ac:dyDescent="0.2">
      <c r="B25896" s="88"/>
      <c r="C25896" s="88"/>
      <c r="D25896" s="88"/>
      <c r="E25896" s="88"/>
      <c r="F25896" s="88"/>
      <c r="G25896" s="88"/>
      <c r="H25896" s="88"/>
      <c r="I25896" s="88"/>
      <c r="J25896" s="88"/>
      <c r="K25896" s="88"/>
    </row>
    <row r="25897" spans="2:11" ht="12" hidden="1" customHeight="1" x14ac:dyDescent="0.2">
      <c r="B25897" s="88"/>
      <c r="C25897" s="88"/>
      <c r="D25897" s="88"/>
      <c r="E25897" s="88"/>
      <c r="F25897" s="88"/>
      <c r="G25897" s="88"/>
      <c r="H25897" s="88"/>
      <c r="I25897" s="88"/>
      <c r="J25897" s="88"/>
      <c r="K25897" s="88"/>
    </row>
    <row r="25898" spans="2:11" ht="12" hidden="1" customHeight="1" x14ac:dyDescent="0.2">
      <c r="B25898" s="88"/>
      <c r="C25898" s="88"/>
      <c r="D25898" s="88"/>
      <c r="E25898" s="88"/>
      <c r="F25898" s="88"/>
      <c r="G25898" s="88"/>
      <c r="H25898" s="88"/>
      <c r="I25898" s="88"/>
      <c r="J25898" s="88"/>
      <c r="K25898" s="88"/>
    </row>
    <row r="25899" spans="2:11" ht="12" hidden="1" customHeight="1" x14ac:dyDescent="0.2">
      <c r="B25899" s="88"/>
      <c r="C25899" s="88"/>
      <c r="D25899" s="88"/>
      <c r="E25899" s="88"/>
      <c r="F25899" s="88"/>
      <c r="G25899" s="88"/>
      <c r="H25899" s="88"/>
      <c r="I25899" s="88"/>
      <c r="J25899" s="88"/>
      <c r="K25899" s="88"/>
    </row>
    <row r="25900" spans="2:11" ht="12" hidden="1" customHeight="1" x14ac:dyDescent="0.2">
      <c r="B25900" s="88"/>
      <c r="C25900" s="88"/>
      <c r="D25900" s="88"/>
      <c r="E25900" s="88"/>
      <c r="F25900" s="88"/>
      <c r="G25900" s="88"/>
      <c r="H25900" s="88"/>
      <c r="I25900" s="88"/>
      <c r="J25900" s="88"/>
      <c r="K25900" s="88"/>
    </row>
    <row r="25901" spans="2:11" ht="12" hidden="1" customHeight="1" x14ac:dyDescent="0.2">
      <c r="B25901" s="88"/>
      <c r="C25901" s="88"/>
      <c r="D25901" s="88"/>
      <c r="E25901" s="88"/>
      <c r="F25901" s="88"/>
      <c r="G25901" s="88"/>
      <c r="H25901" s="88"/>
      <c r="I25901" s="88"/>
      <c r="J25901" s="88"/>
      <c r="K25901" s="88"/>
    </row>
    <row r="25902" spans="2:11" ht="12" hidden="1" customHeight="1" x14ac:dyDescent="0.2">
      <c r="B25902" s="88"/>
      <c r="C25902" s="88"/>
      <c r="D25902" s="88"/>
      <c r="E25902" s="88"/>
      <c r="F25902" s="88"/>
      <c r="G25902" s="88"/>
      <c r="H25902" s="88"/>
      <c r="I25902" s="88"/>
      <c r="J25902" s="88"/>
      <c r="K25902" s="88"/>
    </row>
    <row r="25903" spans="2:11" ht="12" hidden="1" customHeight="1" x14ac:dyDescent="0.2">
      <c r="B25903" s="88"/>
      <c r="C25903" s="88"/>
      <c r="D25903" s="88"/>
      <c r="E25903" s="88"/>
      <c r="F25903" s="88"/>
      <c r="G25903" s="88"/>
      <c r="H25903" s="88"/>
      <c r="I25903" s="88"/>
      <c r="J25903" s="88"/>
      <c r="K25903" s="88"/>
    </row>
    <row r="25904" spans="2:11" ht="12" hidden="1" customHeight="1" x14ac:dyDescent="0.2">
      <c r="B25904" s="88"/>
      <c r="C25904" s="88"/>
      <c r="D25904" s="88"/>
      <c r="E25904" s="88"/>
      <c r="F25904" s="88"/>
      <c r="G25904" s="88"/>
      <c r="H25904" s="88"/>
      <c r="I25904" s="88"/>
      <c r="J25904" s="88"/>
      <c r="K25904" s="88"/>
    </row>
    <row r="25905" spans="2:11" ht="12" hidden="1" customHeight="1" x14ac:dyDescent="0.2">
      <c r="B25905" s="88"/>
      <c r="C25905" s="88"/>
      <c r="D25905" s="88"/>
      <c r="E25905" s="88"/>
      <c r="F25905" s="88"/>
      <c r="G25905" s="88"/>
      <c r="H25905" s="88"/>
      <c r="I25905" s="88"/>
      <c r="J25905" s="88"/>
      <c r="K25905" s="88"/>
    </row>
    <row r="25906" spans="2:11" ht="12" hidden="1" customHeight="1" x14ac:dyDescent="0.2">
      <c r="B25906" s="88"/>
      <c r="C25906" s="88"/>
      <c r="D25906" s="88"/>
      <c r="E25906" s="88"/>
      <c r="F25906" s="88"/>
      <c r="G25906" s="88"/>
      <c r="H25906" s="88"/>
      <c r="I25906" s="88"/>
      <c r="J25906" s="88"/>
      <c r="K25906" s="88"/>
    </row>
    <row r="25907" spans="2:11" ht="12" hidden="1" customHeight="1" x14ac:dyDescent="0.2">
      <c r="B25907" s="88"/>
      <c r="C25907" s="88"/>
      <c r="D25907" s="88"/>
      <c r="E25907" s="88"/>
      <c r="F25907" s="88"/>
      <c r="G25907" s="88"/>
      <c r="H25907" s="88"/>
      <c r="I25907" s="88"/>
      <c r="J25907" s="88"/>
      <c r="K25907" s="88"/>
    </row>
    <row r="25908" spans="2:11" ht="12" hidden="1" customHeight="1" x14ac:dyDescent="0.2">
      <c r="B25908" s="88"/>
      <c r="C25908" s="88"/>
      <c r="D25908" s="88"/>
      <c r="E25908" s="88"/>
      <c r="F25908" s="88"/>
      <c r="G25908" s="88"/>
      <c r="H25908" s="88"/>
      <c r="I25908" s="88"/>
      <c r="J25908" s="88"/>
      <c r="K25908" s="88"/>
    </row>
    <row r="25909" spans="2:11" ht="12" hidden="1" customHeight="1" x14ac:dyDescent="0.2">
      <c r="B25909" s="88"/>
      <c r="C25909" s="88"/>
      <c r="D25909" s="88"/>
      <c r="E25909" s="88"/>
      <c r="F25909" s="88"/>
      <c r="G25909" s="88"/>
      <c r="H25909" s="88"/>
      <c r="I25909" s="88"/>
      <c r="J25909" s="88"/>
      <c r="K25909" s="88"/>
    </row>
    <row r="25910" spans="2:11" ht="12" hidden="1" customHeight="1" x14ac:dyDescent="0.2">
      <c r="B25910" s="88"/>
      <c r="C25910" s="88"/>
      <c r="D25910" s="88"/>
      <c r="E25910" s="88"/>
      <c r="F25910" s="88"/>
      <c r="G25910" s="88"/>
      <c r="H25910" s="88"/>
      <c r="I25910" s="88"/>
      <c r="J25910" s="88"/>
      <c r="K25910" s="88"/>
    </row>
    <row r="25911" spans="2:11" ht="12" hidden="1" customHeight="1" x14ac:dyDescent="0.2">
      <c r="B25911" s="88"/>
      <c r="C25911" s="88"/>
      <c r="D25911" s="88"/>
      <c r="E25911" s="88"/>
      <c r="F25911" s="88"/>
      <c r="G25911" s="88"/>
      <c r="H25911" s="88"/>
      <c r="I25911" s="88"/>
      <c r="J25911" s="88"/>
      <c r="K25911" s="88"/>
    </row>
    <row r="25912" spans="2:11" ht="12" hidden="1" customHeight="1" x14ac:dyDescent="0.2">
      <c r="B25912" s="88"/>
      <c r="C25912" s="88"/>
      <c r="D25912" s="88"/>
      <c r="E25912" s="88"/>
      <c r="F25912" s="88"/>
      <c r="G25912" s="88"/>
      <c r="H25912" s="88"/>
      <c r="I25912" s="88"/>
      <c r="J25912" s="88"/>
      <c r="K25912" s="88"/>
    </row>
    <row r="25913" spans="2:11" ht="12" hidden="1" customHeight="1" x14ac:dyDescent="0.2">
      <c r="B25913" s="88"/>
      <c r="C25913" s="88"/>
      <c r="D25913" s="88"/>
      <c r="E25913" s="88"/>
      <c r="F25913" s="88"/>
      <c r="G25913" s="88"/>
      <c r="H25913" s="88"/>
      <c r="I25913" s="88"/>
      <c r="J25913" s="88"/>
      <c r="K25913" s="88"/>
    </row>
    <row r="25914" spans="2:11" ht="12" hidden="1" customHeight="1" x14ac:dyDescent="0.2">
      <c r="B25914" s="88"/>
      <c r="C25914" s="88"/>
      <c r="D25914" s="88"/>
      <c r="E25914" s="88"/>
      <c r="F25914" s="88"/>
      <c r="G25914" s="88"/>
      <c r="H25914" s="88"/>
      <c r="I25914" s="88"/>
      <c r="J25914" s="88"/>
      <c r="K25914" s="88"/>
    </row>
    <row r="25915" spans="2:11" ht="12" hidden="1" customHeight="1" x14ac:dyDescent="0.2">
      <c r="B25915" s="88"/>
      <c r="C25915" s="88"/>
      <c r="D25915" s="88"/>
      <c r="E25915" s="88"/>
      <c r="F25915" s="88"/>
      <c r="G25915" s="88"/>
      <c r="H25915" s="88"/>
      <c r="I25915" s="88"/>
      <c r="J25915" s="88"/>
      <c r="K25915" s="88"/>
    </row>
    <row r="25916" spans="2:11" ht="12" hidden="1" customHeight="1" x14ac:dyDescent="0.2">
      <c r="B25916" s="88"/>
      <c r="C25916" s="88"/>
      <c r="D25916" s="88"/>
      <c r="E25916" s="88"/>
      <c r="F25916" s="88"/>
      <c r="G25916" s="88"/>
      <c r="H25916" s="88"/>
      <c r="I25916" s="88"/>
      <c r="J25916" s="88"/>
      <c r="K25916" s="88"/>
    </row>
    <row r="25917" spans="2:11" ht="12" hidden="1" customHeight="1" x14ac:dyDescent="0.2">
      <c r="B25917" s="88"/>
      <c r="C25917" s="88"/>
      <c r="D25917" s="88"/>
      <c r="E25917" s="88"/>
      <c r="F25917" s="88"/>
      <c r="G25917" s="88"/>
      <c r="H25917" s="88"/>
      <c r="I25917" s="88"/>
      <c r="J25917" s="88"/>
      <c r="K25917" s="88"/>
    </row>
    <row r="25918" spans="2:11" ht="12" hidden="1" customHeight="1" x14ac:dyDescent="0.2">
      <c r="B25918" s="88"/>
      <c r="C25918" s="88"/>
      <c r="D25918" s="88"/>
      <c r="E25918" s="88"/>
      <c r="F25918" s="88"/>
      <c r="G25918" s="88"/>
      <c r="H25918" s="88"/>
      <c r="I25918" s="88"/>
      <c r="J25918" s="88"/>
      <c r="K25918" s="88"/>
    </row>
    <row r="25919" spans="2:11" ht="12" hidden="1" customHeight="1" x14ac:dyDescent="0.2">
      <c r="B25919" s="88"/>
      <c r="C25919" s="88"/>
      <c r="D25919" s="88"/>
      <c r="E25919" s="88"/>
      <c r="F25919" s="88"/>
      <c r="G25919" s="88"/>
      <c r="H25919" s="88"/>
      <c r="I25919" s="88"/>
      <c r="J25919" s="88"/>
      <c r="K25919" s="88"/>
    </row>
    <row r="25920" spans="2:11" ht="12" hidden="1" customHeight="1" x14ac:dyDescent="0.2">
      <c r="B25920" s="88"/>
      <c r="C25920" s="88"/>
      <c r="D25920" s="88"/>
      <c r="E25920" s="88"/>
      <c r="F25920" s="88"/>
      <c r="G25920" s="88"/>
      <c r="H25920" s="88"/>
      <c r="I25920" s="88"/>
      <c r="J25920" s="88"/>
      <c r="K25920" s="88"/>
    </row>
    <row r="25921" spans="2:11" ht="12" hidden="1" customHeight="1" x14ac:dyDescent="0.2">
      <c r="B25921" s="88"/>
      <c r="C25921" s="88"/>
      <c r="D25921" s="88"/>
      <c r="E25921" s="88"/>
      <c r="F25921" s="88"/>
      <c r="G25921" s="88"/>
      <c r="H25921" s="88"/>
      <c r="I25921" s="88"/>
      <c r="J25921" s="88"/>
      <c r="K25921" s="88"/>
    </row>
    <row r="25922" spans="2:11" ht="12" hidden="1" customHeight="1" x14ac:dyDescent="0.2">
      <c r="B25922" s="88"/>
      <c r="C25922" s="88"/>
      <c r="D25922" s="88"/>
      <c r="E25922" s="88"/>
      <c r="F25922" s="88"/>
      <c r="G25922" s="88"/>
      <c r="H25922" s="88"/>
      <c r="I25922" s="88"/>
      <c r="J25922" s="88"/>
      <c r="K25922" s="88"/>
    </row>
    <row r="25923" spans="2:11" ht="12" hidden="1" customHeight="1" x14ac:dyDescent="0.2">
      <c r="B25923" s="88"/>
      <c r="C25923" s="88"/>
      <c r="D25923" s="88"/>
      <c r="E25923" s="88"/>
      <c r="F25923" s="88"/>
      <c r="G25923" s="88"/>
      <c r="H25923" s="88"/>
      <c r="I25923" s="88"/>
      <c r="J25923" s="88"/>
      <c r="K25923" s="88"/>
    </row>
    <row r="25924" spans="2:11" ht="12" hidden="1" customHeight="1" x14ac:dyDescent="0.2">
      <c r="B25924" s="88"/>
      <c r="C25924" s="88"/>
      <c r="D25924" s="88"/>
      <c r="E25924" s="88"/>
      <c r="F25924" s="88"/>
      <c r="G25924" s="88"/>
      <c r="H25924" s="88"/>
      <c r="I25924" s="88"/>
      <c r="J25924" s="88"/>
      <c r="K25924" s="88"/>
    </row>
    <row r="25925" spans="2:11" ht="12" hidden="1" customHeight="1" x14ac:dyDescent="0.2">
      <c r="B25925" s="88"/>
      <c r="C25925" s="88"/>
      <c r="D25925" s="88"/>
      <c r="E25925" s="88"/>
      <c r="F25925" s="88"/>
      <c r="G25925" s="88"/>
      <c r="H25925" s="88"/>
      <c r="I25925" s="88"/>
      <c r="J25925" s="88"/>
      <c r="K25925" s="88"/>
    </row>
    <row r="25926" spans="2:11" ht="12" hidden="1" customHeight="1" x14ac:dyDescent="0.2">
      <c r="B25926" s="88"/>
      <c r="C25926" s="88"/>
      <c r="D25926" s="88"/>
      <c r="E25926" s="88"/>
      <c r="F25926" s="88"/>
      <c r="G25926" s="88"/>
      <c r="H25926" s="88"/>
      <c r="I25926" s="88"/>
      <c r="J25926" s="88"/>
      <c r="K25926" s="88"/>
    </row>
    <row r="25927" spans="2:11" ht="12" hidden="1" customHeight="1" x14ac:dyDescent="0.2">
      <c r="B25927" s="88"/>
      <c r="C25927" s="88"/>
      <c r="D25927" s="88"/>
      <c r="E25927" s="88"/>
      <c r="F25927" s="88"/>
      <c r="G25927" s="88"/>
      <c r="H25927" s="88"/>
      <c r="I25927" s="88"/>
      <c r="J25927" s="88"/>
      <c r="K25927" s="88"/>
    </row>
    <row r="25928" spans="2:11" ht="12" hidden="1" customHeight="1" x14ac:dyDescent="0.2">
      <c r="B25928" s="88"/>
      <c r="C25928" s="88"/>
      <c r="D25928" s="88"/>
      <c r="E25928" s="88"/>
      <c r="F25928" s="88"/>
      <c r="G25928" s="88"/>
      <c r="H25928" s="88"/>
      <c r="I25928" s="88"/>
      <c r="J25928" s="88"/>
      <c r="K25928" s="88"/>
    </row>
    <row r="25929" spans="2:11" ht="12" hidden="1" customHeight="1" x14ac:dyDescent="0.2">
      <c r="B25929" s="88"/>
      <c r="C25929" s="88"/>
      <c r="D25929" s="88"/>
      <c r="E25929" s="88"/>
      <c r="F25929" s="88"/>
      <c r="G25929" s="88"/>
      <c r="H25929" s="88"/>
      <c r="I25929" s="88"/>
      <c r="J25929" s="88"/>
      <c r="K25929" s="88"/>
    </row>
    <row r="25930" spans="2:11" ht="12" hidden="1" customHeight="1" x14ac:dyDescent="0.2">
      <c r="B25930" s="88"/>
      <c r="C25930" s="88"/>
      <c r="D25930" s="88"/>
      <c r="E25930" s="88"/>
      <c r="F25930" s="88"/>
      <c r="G25930" s="88"/>
      <c r="H25930" s="88"/>
      <c r="I25930" s="88"/>
      <c r="J25930" s="88"/>
      <c r="K25930" s="88"/>
    </row>
    <row r="25931" spans="2:11" ht="12" hidden="1" customHeight="1" x14ac:dyDescent="0.2">
      <c r="B25931" s="88"/>
      <c r="C25931" s="88"/>
      <c r="D25931" s="88"/>
      <c r="E25931" s="88"/>
      <c r="F25931" s="88"/>
      <c r="G25931" s="88"/>
      <c r="H25931" s="88"/>
      <c r="I25931" s="88"/>
      <c r="J25931" s="88"/>
      <c r="K25931" s="88"/>
    </row>
    <row r="25932" spans="2:11" ht="12" hidden="1" customHeight="1" x14ac:dyDescent="0.2">
      <c r="B25932" s="88"/>
      <c r="C25932" s="88"/>
      <c r="D25932" s="88"/>
      <c r="E25932" s="88"/>
      <c r="F25932" s="88"/>
      <c r="G25932" s="88"/>
      <c r="H25932" s="88"/>
      <c r="I25932" s="88"/>
      <c r="J25932" s="88"/>
      <c r="K25932" s="88"/>
    </row>
    <row r="25933" spans="2:11" ht="12" hidden="1" customHeight="1" x14ac:dyDescent="0.2">
      <c r="B25933" s="88"/>
      <c r="C25933" s="88"/>
      <c r="D25933" s="88"/>
      <c r="E25933" s="88"/>
      <c r="F25933" s="88"/>
      <c r="G25933" s="88"/>
      <c r="H25933" s="88"/>
      <c r="I25933" s="88"/>
      <c r="J25933" s="88"/>
      <c r="K25933" s="88"/>
    </row>
    <row r="25934" spans="2:11" ht="12" hidden="1" customHeight="1" x14ac:dyDescent="0.2">
      <c r="B25934" s="88"/>
      <c r="C25934" s="88"/>
      <c r="D25934" s="88"/>
      <c r="E25934" s="88"/>
      <c r="F25934" s="88"/>
      <c r="G25934" s="88"/>
      <c r="H25934" s="88"/>
      <c r="I25934" s="88"/>
      <c r="J25934" s="88"/>
      <c r="K25934" s="88"/>
    </row>
    <row r="25935" spans="2:11" ht="12" hidden="1" customHeight="1" x14ac:dyDescent="0.2">
      <c r="B25935" s="88"/>
      <c r="C25935" s="88"/>
      <c r="D25935" s="88"/>
      <c r="E25935" s="88"/>
      <c r="F25935" s="88"/>
      <c r="G25935" s="88"/>
      <c r="H25935" s="88"/>
      <c r="I25935" s="88"/>
      <c r="J25935" s="88"/>
      <c r="K25935" s="88"/>
    </row>
    <row r="25936" spans="2:11" ht="12" hidden="1" customHeight="1" x14ac:dyDescent="0.2">
      <c r="B25936" s="88"/>
      <c r="C25936" s="88"/>
      <c r="D25936" s="88"/>
      <c r="E25936" s="88"/>
      <c r="F25936" s="88"/>
      <c r="G25936" s="88"/>
      <c r="H25936" s="88"/>
      <c r="I25936" s="88"/>
      <c r="J25936" s="88"/>
      <c r="K25936" s="88"/>
    </row>
    <row r="25937" spans="2:11" ht="12" hidden="1" customHeight="1" x14ac:dyDescent="0.2">
      <c r="B25937" s="88"/>
      <c r="C25937" s="88"/>
      <c r="D25937" s="88"/>
      <c r="E25937" s="88"/>
      <c r="F25937" s="88"/>
      <c r="G25937" s="88"/>
      <c r="H25937" s="88"/>
      <c r="I25937" s="88"/>
      <c r="J25937" s="88"/>
      <c r="K25937" s="88"/>
    </row>
    <row r="25938" spans="2:11" ht="12" hidden="1" customHeight="1" x14ac:dyDescent="0.2">
      <c r="B25938" s="88"/>
      <c r="C25938" s="88"/>
      <c r="D25938" s="88"/>
      <c r="E25938" s="88"/>
      <c r="F25938" s="88"/>
      <c r="G25938" s="88"/>
      <c r="H25938" s="88"/>
      <c r="I25938" s="88"/>
      <c r="J25938" s="88"/>
      <c r="K25938" s="88"/>
    </row>
    <row r="25939" spans="2:11" ht="12" hidden="1" customHeight="1" x14ac:dyDescent="0.2">
      <c r="B25939" s="88"/>
      <c r="C25939" s="88"/>
      <c r="D25939" s="88"/>
      <c r="E25939" s="88"/>
      <c r="F25939" s="88"/>
      <c r="G25939" s="88"/>
      <c r="H25939" s="88"/>
      <c r="I25939" s="88"/>
      <c r="J25939" s="88"/>
      <c r="K25939" s="88"/>
    </row>
    <row r="25940" spans="2:11" ht="12" hidden="1" customHeight="1" x14ac:dyDescent="0.2">
      <c r="B25940" s="88"/>
      <c r="C25940" s="88"/>
      <c r="D25940" s="88"/>
      <c r="E25940" s="88"/>
      <c r="F25940" s="88"/>
      <c r="G25940" s="88"/>
      <c r="H25940" s="88"/>
      <c r="I25940" s="88"/>
      <c r="J25940" s="88"/>
      <c r="K25940" s="88"/>
    </row>
    <row r="25941" spans="2:11" ht="12" hidden="1" customHeight="1" x14ac:dyDescent="0.2">
      <c r="B25941" s="88"/>
      <c r="C25941" s="88"/>
      <c r="D25941" s="88"/>
      <c r="E25941" s="88"/>
      <c r="F25941" s="88"/>
      <c r="G25941" s="88"/>
      <c r="H25941" s="88"/>
      <c r="I25941" s="88"/>
      <c r="J25941" s="88"/>
      <c r="K25941" s="88"/>
    </row>
    <row r="25942" spans="2:11" ht="12" hidden="1" customHeight="1" x14ac:dyDescent="0.2">
      <c r="B25942" s="88"/>
      <c r="C25942" s="88"/>
      <c r="D25942" s="88"/>
      <c r="E25942" s="88"/>
      <c r="F25942" s="88"/>
      <c r="G25942" s="88"/>
      <c r="H25942" s="88"/>
      <c r="I25942" s="88"/>
      <c r="J25942" s="88"/>
      <c r="K25942" s="88"/>
    </row>
    <row r="25943" spans="2:11" ht="12" hidden="1" customHeight="1" x14ac:dyDescent="0.2">
      <c r="B25943" s="88"/>
      <c r="C25943" s="88"/>
      <c r="D25943" s="88"/>
      <c r="E25943" s="88"/>
      <c r="F25943" s="88"/>
      <c r="G25943" s="88"/>
      <c r="H25943" s="88"/>
      <c r="I25943" s="88"/>
      <c r="J25943" s="88"/>
      <c r="K25943" s="88"/>
    </row>
    <row r="25944" spans="2:11" ht="12" hidden="1" customHeight="1" x14ac:dyDescent="0.2">
      <c r="B25944" s="88"/>
      <c r="C25944" s="88"/>
      <c r="D25944" s="88"/>
      <c r="E25944" s="88"/>
      <c r="F25944" s="88"/>
      <c r="G25944" s="88"/>
      <c r="H25944" s="88"/>
      <c r="I25944" s="88"/>
      <c r="J25944" s="88"/>
      <c r="K25944" s="88"/>
    </row>
    <row r="25945" spans="2:11" ht="12" hidden="1" customHeight="1" x14ac:dyDescent="0.2">
      <c r="B25945" s="88"/>
      <c r="C25945" s="88"/>
      <c r="D25945" s="88"/>
      <c r="E25945" s="88"/>
      <c r="F25945" s="88"/>
      <c r="G25945" s="88"/>
      <c r="H25945" s="88"/>
      <c r="I25945" s="88"/>
      <c r="J25945" s="88"/>
      <c r="K25945" s="88"/>
    </row>
    <row r="25946" spans="2:11" ht="12" hidden="1" customHeight="1" x14ac:dyDescent="0.2">
      <c r="B25946" s="88"/>
      <c r="C25946" s="88"/>
      <c r="D25946" s="88"/>
      <c r="E25946" s="88"/>
      <c r="F25946" s="88"/>
      <c r="G25946" s="88"/>
      <c r="H25946" s="88"/>
      <c r="I25946" s="88"/>
      <c r="J25946" s="88"/>
      <c r="K25946" s="88"/>
    </row>
    <row r="25947" spans="2:11" ht="12" hidden="1" customHeight="1" x14ac:dyDescent="0.2">
      <c r="B25947" s="88"/>
      <c r="C25947" s="88"/>
      <c r="D25947" s="88"/>
      <c r="E25947" s="88"/>
      <c r="F25947" s="88"/>
      <c r="G25947" s="88"/>
      <c r="H25947" s="88"/>
      <c r="I25947" s="88"/>
      <c r="J25947" s="88"/>
      <c r="K25947" s="88"/>
    </row>
    <row r="25948" spans="2:11" ht="12" hidden="1" customHeight="1" x14ac:dyDescent="0.2">
      <c r="B25948" s="88"/>
      <c r="C25948" s="88"/>
      <c r="D25948" s="88"/>
      <c r="E25948" s="88"/>
      <c r="F25948" s="88"/>
      <c r="G25948" s="88"/>
      <c r="H25948" s="88"/>
      <c r="I25948" s="88"/>
      <c r="J25948" s="88"/>
      <c r="K25948" s="88"/>
    </row>
    <row r="25949" spans="2:11" ht="12" hidden="1" customHeight="1" x14ac:dyDescent="0.2">
      <c r="B25949" s="88"/>
      <c r="C25949" s="88"/>
      <c r="D25949" s="88"/>
      <c r="E25949" s="88"/>
      <c r="F25949" s="88"/>
      <c r="G25949" s="88"/>
      <c r="H25949" s="88"/>
      <c r="I25949" s="88"/>
      <c r="J25949" s="88"/>
      <c r="K25949" s="88"/>
    </row>
    <row r="25950" spans="2:11" ht="12" hidden="1" customHeight="1" x14ac:dyDescent="0.2">
      <c r="B25950" s="88"/>
      <c r="C25950" s="88"/>
      <c r="D25950" s="88"/>
      <c r="E25950" s="88"/>
      <c r="F25950" s="88"/>
      <c r="G25950" s="88"/>
      <c r="H25950" s="88"/>
      <c r="I25950" s="88"/>
      <c r="J25950" s="88"/>
      <c r="K25950" s="88"/>
    </row>
    <row r="25951" spans="2:11" ht="12" hidden="1" customHeight="1" x14ac:dyDescent="0.2">
      <c r="B25951" s="88"/>
      <c r="C25951" s="88"/>
      <c r="D25951" s="88"/>
      <c r="E25951" s="88"/>
      <c r="F25951" s="88"/>
      <c r="G25951" s="88"/>
      <c r="H25951" s="88"/>
      <c r="I25951" s="88"/>
      <c r="J25951" s="88"/>
      <c r="K25951" s="88"/>
    </row>
    <row r="25952" spans="2:11" ht="12" hidden="1" customHeight="1" x14ac:dyDescent="0.2">
      <c r="B25952" s="88"/>
      <c r="C25952" s="88"/>
      <c r="D25952" s="88"/>
      <c r="E25952" s="88"/>
      <c r="F25952" s="88"/>
      <c r="G25952" s="88"/>
      <c r="H25952" s="88"/>
      <c r="I25952" s="88"/>
      <c r="J25952" s="88"/>
      <c r="K25952" s="88"/>
    </row>
    <row r="25953" spans="2:11" ht="12" hidden="1" customHeight="1" x14ac:dyDescent="0.2">
      <c r="B25953" s="88"/>
      <c r="C25953" s="88"/>
      <c r="D25953" s="88"/>
      <c r="E25953" s="88"/>
      <c r="F25953" s="88"/>
      <c r="G25953" s="88"/>
      <c r="H25953" s="88"/>
      <c r="I25953" s="88"/>
      <c r="J25953" s="88"/>
      <c r="K25953" s="88"/>
    </row>
    <row r="25954" spans="2:11" ht="12" hidden="1" customHeight="1" x14ac:dyDescent="0.2">
      <c r="B25954" s="88"/>
      <c r="C25954" s="88"/>
      <c r="D25954" s="88"/>
      <c r="E25954" s="88"/>
      <c r="F25954" s="88"/>
      <c r="G25954" s="88"/>
      <c r="H25954" s="88"/>
      <c r="I25954" s="88"/>
      <c r="J25954" s="88"/>
      <c r="K25954" s="88"/>
    </row>
    <row r="25955" spans="2:11" ht="12" hidden="1" customHeight="1" x14ac:dyDescent="0.2">
      <c r="B25955" s="88"/>
      <c r="C25955" s="88"/>
      <c r="D25955" s="88"/>
      <c r="E25955" s="88"/>
      <c r="F25955" s="88"/>
      <c r="G25955" s="88"/>
      <c r="H25955" s="88"/>
      <c r="I25955" s="88"/>
      <c r="J25955" s="88"/>
      <c r="K25955" s="88"/>
    </row>
    <row r="25956" spans="2:11" ht="12" hidden="1" customHeight="1" x14ac:dyDescent="0.2">
      <c r="B25956" s="88"/>
      <c r="C25956" s="88"/>
      <c r="D25956" s="88"/>
      <c r="E25956" s="88"/>
      <c r="F25956" s="88"/>
      <c r="G25956" s="88"/>
      <c r="H25956" s="88"/>
      <c r="I25956" s="88"/>
      <c r="J25956" s="88"/>
      <c r="K25956" s="88"/>
    </row>
    <row r="25957" spans="2:11" ht="12" hidden="1" customHeight="1" x14ac:dyDescent="0.2">
      <c r="B25957" s="88"/>
      <c r="C25957" s="88"/>
      <c r="D25957" s="88"/>
      <c r="E25957" s="88"/>
      <c r="F25957" s="88"/>
      <c r="G25957" s="88"/>
      <c r="H25957" s="88"/>
      <c r="I25957" s="88"/>
      <c r="J25957" s="88"/>
      <c r="K25957" s="88"/>
    </row>
    <row r="25958" spans="2:11" ht="12" hidden="1" customHeight="1" x14ac:dyDescent="0.2">
      <c r="B25958" s="88"/>
      <c r="C25958" s="88"/>
      <c r="D25958" s="88"/>
      <c r="E25958" s="88"/>
      <c r="F25958" s="88"/>
      <c r="G25958" s="88"/>
      <c r="H25958" s="88"/>
      <c r="I25958" s="88"/>
      <c r="J25958" s="88"/>
      <c r="K25958" s="88"/>
    </row>
    <row r="25959" spans="2:11" ht="12" hidden="1" customHeight="1" x14ac:dyDescent="0.2">
      <c r="B25959" s="88"/>
      <c r="C25959" s="88"/>
      <c r="D25959" s="88"/>
      <c r="E25959" s="88"/>
      <c r="F25959" s="88"/>
      <c r="G25959" s="88"/>
      <c r="H25959" s="88"/>
      <c r="I25959" s="88"/>
      <c r="J25959" s="88"/>
      <c r="K25959" s="88"/>
    </row>
    <row r="25960" spans="2:11" ht="12" hidden="1" customHeight="1" x14ac:dyDescent="0.2">
      <c r="B25960" s="88"/>
      <c r="C25960" s="88"/>
      <c r="D25960" s="88"/>
      <c r="E25960" s="88"/>
      <c r="F25960" s="88"/>
      <c r="G25960" s="88"/>
      <c r="H25960" s="88"/>
      <c r="I25960" s="88"/>
      <c r="J25960" s="88"/>
      <c r="K25960" s="88"/>
    </row>
    <row r="25961" spans="2:11" ht="12" hidden="1" customHeight="1" x14ac:dyDescent="0.2">
      <c r="B25961" s="88"/>
      <c r="C25961" s="88"/>
      <c r="D25961" s="88"/>
      <c r="E25961" s="88"/>
      <c r="F25961" s="88"/>
      <c r="G25961" s="88"/>
      <c r="H25961" s="88"/>
      <c r="I25961" s="88"/>
      <c r="J25961" s="88"/>
      <c r="K25961" s="88"/>
    </row>
    <row r="25962" spans="2:11" ht="12" hidden="1" customHeight="1" x14ac:dyDescent="0.2">
      <c r="B25962" s="88"/>
      <c r="C25962" s="88"/>
      <c r="D25962" s="88"/>
      <c r="E25962" s="88"/>
      <c r="F25962" s="88"/>
      <c r="G25962" s="88"/>
      <c r="H25962" s="88"/>
      <c r="I25962" s="88"/>
      <c r="J25962" s="88"/>
      <c r="K25962" s="88"/>
    </row>
    <row r="25963" spans="2:11" ht="12" hidden="1" customHeight="1" x14ac:dyDescent="0.2">
      <c r="B25963" s="88"/>
      <c r="C25963" s="88"/>
      <c r="D25963" s="88"/>
      <c r="E25963" s="88"/>
      <c r="F25963" s="88"/>
      <c r="G25963" s="88"/>
      <c r="H25963" s="88"/>
      <c r="I25963" s="88"/>
      <c r="J25963" s="88"/>
      <c r="K25963" s="88"/>
    </row>
    <row r="25964" spans="2:11" ht="12" hidden="1" customHeight="1" x14ac:dyDescent="0.2">
      <c r="B25964" s="88"/>
      <c r="C25964" s="88"/>
      <c r="D25964" s="88"/>
      <c r="E25964" s="88"/>
      <c r="F25964" s="88"/>
      <c r="G25964" s="88"/>
      <c r="H25964" s="88"/>
      <c r="I25964" s="88"/>
      <c r="J25964" s="88"/>
      <c r="K25964" s="88"/>
    </row>
    <row r="25965" spans="2:11" ht="12" hidden="1" customHeight="1" x14ac:dyDescent="0.2">
      <c r="B25965" s="88"/>
      <c r="C25965" s="88"/>
      <c r="D25965" s="88"/>
      <c r="E25965" s="88"/>
      <c r="F25965" s="88"/>
      <c r="G25965" s="88"/>
      <c r="H25965" s="88"/>
      <c r="I25965" s="88"/>
      <c r="J25965" s="88"/>
      <c r="K25965" s="88"/>
    </row>
    <row r="25966" spans="2:11" ht="12" hidden="1" customHeight="1" x14ac:dyDescent="0.2">
      <c r="B25966" s="88"/>
      <c r="C25966" s="88"/>
      <c r="D25966" s="88"/>
      <c r="E25966" s="88"/>
      <c r="F25966" s="88"/>
      <c r="G25966" s="88"/>
      <c r="H25966" s="88"/>
      <c r="I25966" s="88"/>
      <c r="J25966" s="88"/>
      <c r="K25966" s="88"/>
    </row>
    <row r="25967" spans="2:11" ht="12" hidden="1" customHeight="1" x14ac:dyDescent="0.2">
      <c r="B25967" s="88"/>
      <c r="C25967" s="88"/>
      <c r="D25967" s="88"/>
      <c r="E25967" s="88"/>
      <c r="F25967" s="88"/>
      <c r="G25967" s="88"/>
      <c r="H25967" s="88"/>
      <c r="I25967" s="88"/>
      <c r="J25967" s="88"/>
      <c r="K25967" s="88"/>
    </row>
    <row r="25968" spans="2:11" ht="12" hidden="1" customHeight="1" x14ac:dyDescent="0.2">
      <c r="B25968" s="88"/>
      <c r="C25968" s="88"/>
      <c r="D25968" s="88"/>
      <c r="E25968" s="88"/>
      <c r="F25968" s="88"/>
      <c r="G25968" s="88"/>
      <c r="H25968" s="88"/>
      <c r="I25968" s="88"/>
      <c r="J25968" s="88"/>
      <c r="K25968" s="88"/>
    </row>
    <row r="25969" spans="2:11" ht="12" hidden="1" customHeight="1" x14ac:dyDescent="0.2">
      <c r="B25969" s="88"/>
      <c r="C25969" s="88"/>
      <c r="D25969" s="88"/>
      <c r="E25969" s="88"/>
      <c r="F25969" s="88"/>
      <c r="G25969" s="88"/>
      <c r="H25969" s="88"/>
      <c r="I25969" s="88"/>
      <c r="J25969" s="88"/>
      <c r="K25969" s="88"/>
    </row>
    <row r="25970" spans="2:11" ht="12" hidden="1" customHeight="1" x14ac:dyDescent="0.2">
      <c r="B25970" s="88"/>
      <c r="C25970" s="88"/>
      <c r="D25970" s="88"/>
      <c r="E25970" s="88"/>
      <c r="F25970" s="88"/>
      <c r="G25970" s="88"/>
      <c r="H25970" s="88"/>
      <c r="I25970" s="88"/>
      <c r="J25970" s="88"/>
      <c r="K25970" s="88"/>
    </row>
    <row r="25971" spans="2:11" ht="12" hidden="1" customHeight="1" x14ac:dyDescent="0.2">
      <c r="B25971" s="88"/>
      <c r="C25971" s="88"/>
      <c r="D25971" s="88"/>
      <c r="E25971" s="88"/>
      <c r="F25971" s="88"/>
      <c r="G25971" s="88"/>
      <c r="H25971" s="88"/>
      <c r="I25971" s="88"/>
      <c r="J25971" s="88"/>
      <c r="K25971" s="88"/>
    </row>
    <row r="25972" spans="2:11" ht="12" hidden="1" customHeight="1" x14ac:dyDescent="0.2">
      <c r="B25972" s="88"/>
      <c r="C25972" s="88"/>
      <c r="D25972" s="88"/>
      <c r="E25972" s="88"/>
      <c r="F25972" s="88"/>
      <c r="G25972" s="88"/>
      <c r="H25972" s="88"/>
      <c r="I25972" s="88"/>
      <c r="J25972" s="88"/>
      <c r="K25972" s="88"/>
    </row>
    <row r="25973" spans="2:11" ht="12" hidden="1" customHeight="1" x14ac:dyDescent="0.2">
      <c r="B25973" s="88"/>
      <c r="C25973" s="88"/>
      <c r="D25973" s="88"/>
      <c r="E25973" s="88"/>
      <c r="F25973" s="88"/>
      <c r="G25973" s="88"/>
      <c r="H25973" s="88"/>
      <c r="I25973" s="88"/>
      <c r="J25973" s="88"/>
      <c r="K25973" s="88"/>
    </row>
    <row r="25974" spans="2:11" ht="12" hidden="1" customHeight="1" x14ac:dyDescent="0.2">
      <c r="B25974" s="88"/>
      <c r="C25974" s="88"/>
      <c r="D25974" s="88"/>
      <c r="E25974" s="88"/>
      <c r="F25974" s="88"/>
      <c r="G25974" s="88"/>
      <c r="H25974" s="88"/>
      <c r="I25974" s="88"/>
      <c r="J25974" s="88"/>
      <c r="K25974" s="88"/>
    </row>
    <row r="25975" spans="2:11" ht="12" hidden="1" customHeight="1" x14ac:dyDescent="0.2">
      <c r="B25975" s="88"/>
      <c r="C25975" s="88"/>
      <c r="D25975" s="88"/>
      <c r="E25975" s="88"/>
      <c r="F25975" s="88"/>
      <c r="G25975" s="88"/>
      <c r="H25975" s="88"/>
      <c r="I25975" s="88"/>
      <c r="J25975" s="88"/>
      <c r="K25975" s="88"/>
    </row>
    <row r="25976" spans="2:11" ht="12" hidden="1" customHeight="1" x14ac:dyDescent="0.2">
      <c r="B25976" s="88"/>
      <c r="C25976" s="88"/>
      <c r="D25976" s="88"/>
      <c r="E25976" s="88"/>
      <c r="F25976" s="88"/>
      <c r="G25976" s="88"/>
      <c r="H25976" s="88"/>
      <c r="I25976" s="88"/>
      <c r="J25976" s="88"/>
      <c r="K25976" s="88"/>
    </row>
    <row r="25977" spans="2:11" ht="12" hidden="1" customHeight="1" x14ac:dyDescent="0.2">
      <c r="B25977" s="88"/>
      <c r="C25977" s="88"/>
      <c r="D25977" s="88"/>
      <c r="E25977" s="88"/>
      <c r="F25977" s="88"/>
      <c r="G25977" s="88"/>
      <c r="H25977" s="88"/>
      <c r="I25977" s="88"/>
      <c r="J25977" s="88"/>
      <c r="K25977" s="88"/>
    </row>
    <row r="25978" spans="2:11" ht="12" hidden="1" customHeight="1" x14ac:dyDescent="0.2">
      <c r="B25978" s="88"/>
      <c r="C25978" s="88"/>
      <c r="D25978" s="88"/>
      <c r="E25978" s="88"/>
      <c r="F25978" s="88"/>
      <c r="G25978" s="88"/>
      <c r="H25978" s="88"/>
      <c r="I25978" s="88"/>
      <c r="J25978" s="88"/>
      <c r="K25978" s="88"/>
    </row>
    <row r="25979" spans="2:11" ht="12" hidden="1" customHeight="1" x14ac:dyDescent="0.2">
      <c r="B25979" s="88"/>
      <c r="C25979" s="88"/>
      <c r="D25979" s="88"/>
      <c r="E25979" s="88"/>
      <c r="F25979" s="88"/>
      <c r="G25979" s="88"/>
      <c r="H25979" s="88"/>
      <c r="I25979" s="88"/>
      <c r="J25979" s="88"/>
      <c r="K25979" s="88"/>
    </row>
    <row r="25980" spans="2:11" ht="12" hidden="1" customHeight="1" x14ac:dyDescent="0.2">
      <c r="B25980" s="88"/>
      <c r="C25980" s="88"/>
      <c r="D25980" s="88"/>
      <c r="E25980" s="88"/>
      <c r="F25980" s="88"/>
      <c r="G25980" s="88"/>
      <c r="H25980" s="88"/>
      <c r="I25980" s="88"/>
      <c r="J25980" s="88"/>
      <c r="K25980" s="88"/>
    </row>
    <row r="25981" spans="2:11" ht="12" hidden="1" customHeight="1" x14ac:dyDescent="0.2">
      <c r="B25981" s="88"/>
      <c r="C25981" s="88"/>
      <c r="D25981" s="88"/>
      <c r="E25981" s="88"/>
      <c r="F25981" s="88"/>
      <c r="G25981" s="88"/>
      <c r="H25981" s="88"/>
      <c r="I25981" s="88"/>
      <c r="J25981" s="88"/>
      <c r="K25981" s="88"/>
    </row>
    <row r="25982" spans="2:11" ht="12" hidden="1" customHeight="1" x14ac:dyDescent="0.2">
      <c r="B25982" s="88"/>
      <c r="C25982" s="88"/>
      <c r="D25982" s="88"/>
      <c r="E25982" s="88"/>
      <c r="F25982" s="88"/>
      <c r="G25982" s="88"/>
      <c r="H25982" s="88"/>
      <c r="I25982" s="88"/>
      <c r="J25982" s="88"/>
      <c r="K25982" s="88"/>
    </row>
    <row r="25983" spans="2:11" ht="12" hidden="1" customHeight="1" x14ac:dyDescent="0.2">
      <c r="B25983" s="88"/>
      <c r="C25983" s="88"/>
      <c r="D25983" s="88"/>
      <c r="E25983" s="88"/>
      <c r="F25983" s="88"/>
      <c r="G25983" s="88"/>
      <c r="H25983" s="88"/>
      <c r="I25983" s="88"/>
      <c r="J25983" s="88"/>
      <c r="K25983" s="88"/>
    </row>
    <row r="25984" spans="2:11" ht="12" hidden="1" customHeight="1" x14ac:dyDescent="0.2">
      <c r="B25984" s="88"/>
      <c r="C25984" s="88"/>
      <c r="D25984" s="88"/>
      <c r="E25984" s="88"/>
      <c r="F25984" s="88"/>
      <c r="G25984" s="88"/>
      <c r="H25984" s="88"/>
      <c r="I25984" s="88"/>
      <c r="J25984" s="88"/>
      <c r="K25984" s="88"/>
    </row>
    <row r="25985" spans="2:11" ht="12" hidden="1" customHeight="1" x14ac:dyDescent="0.2">
      <c r="B25985" s="88"/>
      <c r="C25985" s="88"/>
      <c r="D25985" s="88"/>
      <c r="E25985" s="88"/>
      <c r="F25985" s="88"/>
      <c r="G25985" s="88"/>
      <c r="H25985" s="88"/>
      <c r="I25985" s="88"/>
      <c r="J25985" s="88"/>
      <c r="K25985" s="88"/>
    </row>
    <row r="25986" spans="2:11" ht="12" hidden="1" customHeight="1" x14ac:dyDescent="0.2">
      <c r="B25986" s="88"/>
      <c r="C25986" s="88"/>
      <c r="D25986" s="88"/>
      <c r="E25986" s="88"/>
      <c r="F25986" s="88"/>
      <c r="G25986" s="88"/>
      <c r="H25986" s="88"/>
      <c r="I25986" s="88"/>
      <c r="J25986" s="88"/>
      <c r="K25986" s="88"/>
    </row>
    <row r="25987" spans="2:11" ht="12" hidden="1" customHeight="1" x14ac:dyDescent="0.2">
      <c r="B25987" s="88"/>
      <c r="C25987" s="88"/>
      <c r="D25987" s="88"/>
      <c r="E25987" s="88"/>
      <c r="F25987" s="88"/>
      <c r="G25987" s="88"/>
      <c r="H25987" s="88"/>
      <c r="I25987" s="88"/>
      <c r="J25987" s="88"/>
      <c r="K25987" s="88"/>
    </row>
    <row r="25988" spans="2:11" ht="12" hidden="1" customHeight="1" x14ac:dyDescent="0.2">
      <c r="B25988" s="88"/>
      <c r="C25988" s="88"/>
      <c r="D25988" s="88"/>
      <c r="E25988" s="88"/>
      <c r="F25988" s="88"/>
      <c r="G25988" s="88"/>
      <c r="H25988" s="88"/>
      <c r="I25988" s="88"/>
      <c r="J25988" s="88"/>
      <c r="K25988" s="88"/>
    </row>
    <row r="25989" spans="2:11" ht="12" hidden="1" customHeight="1" x14ac:dyDescent="0.2">
      <c r="B25989" s="88"/>
      <c r="C25989" s="88"/>
      <c r="D25989" s="88"/>
      <c r="E25989" s="88"/>
      <c r="F25989" s="88"/>
      <c r="G25989" s="88"/>
      <c r="H25989" s="88"/>
      <c r="I25989" s="88"/>
      <c r="J25989" s="88"/>
      <c r="K25989" s="88"/>
    </row>
    <row r="25990" spans="2:11" ht="12" hidden="1" customHeight="1" x14ac:dyDescent="0.2">
      <c r="B25990" s="88"/>
      <c r="C25990" s="88"/>
      <c r="D25990" s="88"/>
      <c r="E25990" s="88"/>
      <c r="F25990" s="88"/>
      <c r="G25990" s="88"/>
      <c r="H25990" s="88"/>
      <c r="I25990" s="88"/>
      <c r="J25990" s="88"/>
      <c r="K25990" s="88"/>
    </row>
    <row r="25991" spans="2:11" ht="12" hidden="1" customHeight="1" x14ac:dyDescent="0.2">
      <c r="B25991" s="88"/>
      <c r="C25991" s="88"/>
      <c r="D25991" s="88"/>
      <c r="E25991" s="88"/>
      <c r="F25991" s="88"/>
      <c r="G25991" s="88"/>
      <c r="H25991" s="88"/>
      <c r="I25991" s="88"/>
      <c r="J25991" s="88"/>
      <c r="K25991" s="88"/>
    </row>
    <row r="25992" spans="2:11" ht="12" hidden="1" customHeight="1" x14ac:dyDescent="0.2">
      <c r="B25992" s="88"/>
      <c r="C25992" s="88"/>
      <c r="D25992" s="88"/>
      <c r="E25992" s="88"/>
      <c r="F25992" s="88"/>
      <c r="G25992" s="88"/>
      <c r="H25992" s="88"/>
      <c r="I25992" s="88"/>
      <c r="J25992" s="88"/>
      <c r="K25992" s="88"/>
    </row>
    <row r="25993" spans="2:11" ht="12" hidden="1" customHeight="1" x14ac:dyDescent="0.2">
      <c r="B25993" s="88"/>
      <c r="C25993" s="88"/>
      <c r="D25993" s="88"/>
      <c r="E25993" s="88"/>
      <c r="F25993" s="88"/>
      <c r="G25993" s="88"/>
      <c r="H25993" s="88"/>
      <c r="I25993" s="88"/>
      <c r="J25993" s="88"/>
      <c r="K25993" s="88"/>
    </row>
    <row r="25994" spans="2:11" ht="12" hidden="1" customHeight="1" x14ac:dyDescent="0.2">
      <c r="B25994" s="88"/>
      <c r="C25994" s="88"/>
      <c r="D25994" s="88"/>
      <c r="E25994" s="88"/>
      <c r="F25994" s="88"/>
      <c r="G25994" s="88"/>
      <c r="H25994" s="88"/>
      <c r="I25994" s="88"/>
      <c r="J25994" s="88"/>
      <c r="K25994" s="88"/>
    </row>
    <row r="25995" spans="2:11" ht="12" hidden="1" customHeight="1" x14ac:dyDescent="0.2">
      <c r="B25995" s="88"/>
      <c r="C25995" s="88"/>
      <c r="D25995" s="88"/>
      <c r="E25995" s="88"/>
      <c r="F25995" s="88"/>
      <c r="G25995" s="88"/>
      <c r="H25995" s="88"/>
      <c r="I25995" s="88"/>
      <c r="J25995" s="88"/>
      <c r="K25995" s="88"/>
    </row>
    <row r="25996" spans="2:11" ht="12" hidden="1" customHeight="1" x14ac:dyDescent="0.2">
      <c r="B25996" s="88"/>
      <c r="C25996" s="88"/>
      <c r="D25996" s="88"/>
      <c r="E25996" s="88"/>
      <c r="F25996" s="88"/>
      <c r="G25996" s="88"/>
      <c r="H25996" s="88"/>
      <c r="I25996" s="88"/>
      <c r="J25996" s="88"/>
      <c r="K25996" s="88"/>
    </row>
    <row r="25997" spans="2:11" ht="12" hidden="1" customHeight="1" x14ac:dyDescent="0.2">
      <c r="B25997" s="88"/>
      <c r="C25997" s="88"/>
      <c r="D25997" s="88"/>
      <c r="E25997" s="88"/>
      <c r="F25997" s="88"/>
      <c r="G25997" s="88"/>
      <c r="H25997" s="88"/>
      <c r="I25997" s="88"/>
      <c r="J25997" s="88"/>
      <c r="K25997" s="88"/>
    </row>
    <row r="25998" spans="2:11" ht="12" hidden="1" customHeight="1" x14ac:dyDescent="0.2">
      <c r="B25998" s="88"/>
      <c r="C25998" s="88"/>
      <c r="D25998" s="88"/>
      <c r="E25998" s="88"/>
      <c r="F25998" s="88"/>
      <c r="G25998" s="88"/>
      <c r="H25998" s="88"/>
      <c r="I25998" s="88"/>
      <c r="J25998" s="88"/>
      <c r="K25998" s="88"/>
    </row>
    <row r="25999" spans="2:11" ht="12" hidden="1" customHeight="1" x14ac:dyDescent="0.2">
      <c r="B25999" s="88"/>
      <c r="C25999" s="88"/>
      <c r="D25999" s="88"/>
      <c r="E25999" s="88"/>
      <c r="F25999" s="88"/>
      <c r="G25999" s="88"/>
      <c r="H25999" s="88"/>
      <c r="I25999" s="88"/>
      <c r="J25999" s="88"/>
      <c r="K25999" s="88"/>
    </row>
    <row r="26000" spans="2:11" ht="12" hidden="1" customHeight="1" x14ac:dyDescent="0.2">
      <c r="B26000" s="88"/>
      <c r="C26000" s="88"/>
      <c r="D26000" s="88"/>
      <c r="E26000" s="88"/>
      <c r="F26000" s="88"/>
      <c r="G26000" s="88"/>
      <c r="H26000" s="88"/>
      <c r="I26000" s="88"/>
      <c r="J26000" s="88"/>
      <c r="K26000" s="88"/>
    </row>
    <row r="26001" spans="2:11" ht="12" hidden="1" customHeight="1" x14ac:dyDescent="0.2">
      <c r="B26001" s="88"/>
      <c r="C26001" s="88"/>
      <c r="D26001" s="88"/>
      <c r="E26001" s="88"/>
      <c r="F26001" s="88"/>
      <c r="G26001" s="88"/>
      <c r="H26001" s="88"/>
      <c r="I26001" s="88"/>
      <c r="J26001" s="88"/>
      <c r="K26001" s="88"/>
    </row>
    <row r="26002" spans="2:11" ht="12" hidden="1" customHeight="1" x14ac:dyDescent="0.2">
      <c r="B26002" s="88"/>
      <c r="C26002" s="88"/>
      <c r="D26002" s="88"/>
      <c r="E26002" s="88"/>
      <c r="F26002" s="88"/>
      <c r="G26002" s="88"/>
      <c r="H26002" s="88"/>
      <c r="I26002" s="88"/>
      <c r="J26002" s="88"/>
      <c r="K26002" s="88"/>
    </row>
    <row r="26003" spans="2:11" ht="12" hidden="1" customHeight="1" x14ac:dyDescent="0.2">
      <c r="B26003" s="88"/>
      <c r="C26003" s="88"/>
      <c r="D26003" s="88"/>
      <c r="E26003" s="88"/>
      <c r="F26003" s="88"/>
      <c r="G26003" s="88"/>
      <c r="H26003" s="88"/>
      <c r="I26003" s="88"/>
      <c r="J26003" s="88"/>
      <c r="K26003" s="88"/>
    </row>
    <row r="26004" spans="2:11" ht="12" hidden="1" customHeight="1" x14ac:dyDescent="0.2">
      <c r="B26004" s="88"/>
      <c r="C26004" s="88"/>
      <c r="D26004" s="88"/>
      <c r="E26004" s="88"/>
      <c r="F26004" s="88"/>
      <c r="G26004" s="88"/>
      <c r="H26004" s="88"/>
      <c r="I26004" s="88"/>
      <c r="J26004" s="88"/>
      <c r="K26004" s="88"/>
    </row>
    <row r="26005" spans="2:11" ht="12" hidden="1" customHeight="1" x14ac:dyDescent="0.2">
      <c r="B26005" s="88"/>
      <c r="C26005" s="88"/>
      <c r="D26005" s="88"/>
      <c r="E26005" s="88"/>
      <c r="F26005" s="88"/>
      <c r="G26005" s="88"/>
      <c r="H26005" s="88"/>
      <c r="I26005" s="88"/>
      <c r="J26005" s="88"/>
      <c r="K26005" s="88"/>
    </row>
    <row r="26006" spans="2:11" ht="12" hidden="1" customHeight="1" x14ac:dyDescent="0.2">
      <c r="B26006" s="88"/>
      <c r="C26006" s="88"/>
      <c r="D26006" s="88"/>
      <c r="E26006" s="88"/>
      <c r="F26006" s="88"/>
      <c r="G26006" s="88"/>
      <c r="H26006" s="88"/>
      <c r="I26006" s="88"/>
      <c r="J26006" s="88"/>
      <c r="K26006" s="88"/>
    </row>
    <row r="26007" spans="2:11" ht="12" hidden="1" customHeight="1" x14ac:dyDescent="0.2">
      <c r="B26007" s="88"/>
      <c r="C26007" s="88"/>
      <c r="D26007" s="88"/>
      <c r="E26007" s="88"/>
      <c r="F26007" s="88"/>
      <c r="G26007" s="88"/>
      <c r="H26007" s="88"/>
      <c r="I26007" s="88"/>
      <c r="J26007" s="88"/>
      <c r="K26007" s="88"/>
    </row>
    <row r="26008" spans="2:11" ht="12" hidden="1" customHeight="1" x14ac:dyDescent="0.2">
      <c r="B26008" s="88"/>
      <c r="C26008" s="88"/>
      <c r="D26008" s="88"/>
      <c r="E26008" s="88"/>
      <c r="F26008" s="88"/>
      <c r="G26008" s="88"/>
      <c r="H26008" s="88"/>
      <c r="I26008" s="88"/>
      <c r="J26008" s="88"/>
      <c r="K26008" s="88"/>
    </row>
    <row r="26009" spans="2:11" ht="12" hidden="1" customHeight="1" x14ac:dyDescent="0.2">
      <c r="B26009" s="88"/>
      <c r="C26009" s="88"/>
      <c r="D26009" s="88"/>
      <c r="E26009" s="88"/>
      <c r="F26009" s="88"/>
      <c r="G26009" s="88"/>
      <c r="H26009" s="88"/>
      <c r="I26009" s="88"/>
      <c r="J26009" s="88"/>
      <c r="K26009" s="88"/>
    </row>
    <row r="26010" spans="2:11" ht="12" hidden="1" customHeight="1" x14ac:dyDescent="0.2">
      <c r="B26010" s="88"/>
      <c r="C26010" s="88"/>
      <c r="D26010" s="88"/>
      <c r="E26010" s="88"/>
      <c r="F26010" s="88"/>
      <c r="G26010" s="88"/>
      <c r="H26010" s="88"/>
      <c r="I26010" s="88"/>
      <c r="J26010" s="88"/>
      <c r="K26010" s="88"/>
    </row>
    <row r="26011" spans="2:11" ht="12" hidden="1" customHeight="1" x14ac:dyDescent="0.2">
      <c r="B26011" s="88"/>
      <c r="C26011" s="88"/>
      <c r="D26011" s="88"/>
      <c r="E26011" s="88"/>
      <c r="F26011" s="88"/>
      <c r="G26011" s="88"/>
      <c r="H26011" s="88"/>
      <c r="I26011" s="88"/>
      <c r="J26011" s="88"/>
      <c r="K26011" s="88"/>
    </row>
    <row r="26012" spans="2:11" ht="12" hidden="1" customHeight="1" x14ac:dyDescent="0.2">
      <c r="B26012" s="88"/>
      <c r="C26012" s="88"/>
      <c r="D26012" s="88"/>
      <c r="E26012" s="88"/>
      <c r="F26012" s="88"/>
      <c r="G26012" s="88"/>
      <c r="H26012" s="88"/>
      <c r="I26012" s="88"/>
      <c r="J26012" s="88"/>
      <c r="K26012" s="88"/>
    </row>
    <row r="26013" spans="2:11" ht="12" hidden="1" customHeight="1" x14ac:dyDescent="0.2">
      <c r="B26013" s="88"/>
      <c r="C26013" s="88"/>
      <c r="D26013" s="88"/>
      <c r="E26013" s="88"/>
      <c r="F26013" s="88"/>
      <c r="G26013" s="88"/>
      <c r="H26013" s="88"/>
      <c r="I26013" s="88"/>
      <c r="J26013" s="88"/>
      <c r="K26013" s="88"/>
    </row>
    <row r="26014" spans="2:11" ht="12" hidden="1" customHeight="1" x14ac:dyDescent="0.2">
      <c r="B26014" s="88"/>
      <c r="C26014" s="88"/>
      <c r="D26014" s="88"/>
      <c r="E26014" s="88"/>
      <c r="F26014" s="88"/>
      <c r="G26014" s="88"/>
      <c r="H26014" s="88"/>
      <c r="I26014" s="88"/>
      <c r="J26014" s="88"/>
      <c r="K26014" s="88"/>
    </row>
    <row r="26015" spans="2:11" ht="12" hidden="1" customHeight="1" x14ac:dyDescent="0.2">
      <c r="B26015" s="88"/>
      <c r="C26015" s="88"/>
      <c r="D26015" s="88"/>
      <c r="E26015" s="88"/>
      <c r="F26015" s="88"/>
      <c r="G26015" s="88"/>
      <c r="H26015" s="88"/>
      <c r="I26015" s="88"/>
      <c r="J26015" s="88"/>
      <c r="K26015" s="88"/>
    </row>
    <row r="26016" spans="2:11" ht="12" hidden="1" customHeight="1" x14ac:dyDescent="0.2">
      <c r="B26016" s="88"/>
      <c r="C26016" s="88"/>
      <c r="D26016" s="88"/>
      <c r="E26016" s="88"/>
      <c r="F26016" s="88"/>
      <c r="G26016" s="88"/>
      <c r="H26016" s="88"/>
      <c r="I26016" s="88"/>
      <c r="J26016" s="88"/>
      <c r="K26016" s="88"/>
    </row>
    <row r="26017" spans="2:11" ht="12" hidden="1" customHeight="1" x14ac:dyDescent="0.2">
      <c r="B26017" s="88"/>
      <c r="C26017" s="88"/>
      <c r="D26017" s="88"/>
      <c r="E26017" s="88"/>
      <c r="F26017" s="88"/>
      <c r="G26017" s="88"/>
      <c r="H26017" s="88"/>
      <c r="I26017" s="88"/>
      <c r="J26017" s="88"/>
      <c r="K26017" s="88"/>
    </row>
    <row r="26018" spans="2:11" ht="12" hidden="1" customHeight="1" x14ac:dyDescent="0.2">
      <c r="B26018" s="88"/>
      <c r="C26018" s="88"/>
      <c r="D26018" s="88"/>
      <c r="E26018" s="88"/>
      <c r="F26018" s="88"/>
      <c r="G26018" s="88"/>
      <c r="H26018" s="88"/>
      <c r="I26018" s="88"/>
      <c r="J26018" s="88"/>
      <c r="K26018" s="88"/>
    </row>
    <row r="26019" spans="2:11" ht="12" hidden="1" customHeight="1" x14ac:dyDescent="0.2">
      <c r="B26019" s="88"/>
      <c r="C26019" s="88"/>
      <c r="D26019" s="88"/>
      <c r="E26019" s="88"/>
      <c r="F26019" s="88"/>
      <c r="G26019" s="88"/>
      <c r="H26019" s="88"/>
      <c r="I26019" s="88"/>
      <c r="J26019" s="88"/>
      <c r="K26019" s="88"/>
    </row>
    <row r="26020" spans="2:11" ht="12" hidden="1" customHeight="1" x14ac:dyDescent="0.2">
      <c r="B26020" s="88"/>
      <c r="C26020" s="88"/>
      <c r="D26020" s="88"/>
      <c r="E26020" s="88"/>
      <c r="F26020" s="88"/>
      <c r="G26020" s="88"/>
      <c r="H26020" s="88"/>
      <c r="I26020" s="88"/>
      <c r="J26020" s="88"/>
      <c r="K26020" s="88"/>
    </row>
    <row r="26021" spans="2:11" ht="12" hidden="1" customHeight="1" x14ac:dyDescent="0.2">
      <c r="B26021" s="88"/>
      <c r="C26021" s="88"/>
      <c r="D26021" s="88"/>
      <c r="E26021" s="88"/>
      <c r="F26021" s="88"/>
      <c r="G26021" s="88"/>
      <c r="H26021" s="88"/>
      <c r="I26021" s="88"/>
      <c r="J26021" s="88"/>
      <c r="K26021" s="88"/>
    </row>
    <row r="26022" spans="2:11" ht="12" hidden="1" customHeight="1" x14ac:dyDescent="0.2">
      <c r="B26022" s="88"/>
      <c r="C26022" s="88"/>
      <c r="D26022" s="88"/>
      <c r="E26022" s="88"/>
      <c r="F26022" s="88"/>
      <c r="G26022" s="88"/>
      <c r="H26022" s="88"/>
      <c r="I26022" s="88"/>
      <c r="J26022" s="88"/>
      <c r="K26022" s="88"/>
    </row>
    <row r="26023" spans="2:11" ht="12" hidden="1" customHeight="1" x14ac:dyDescent="0.2">
      <c r="B26023" s="88"/>
      <c r="C26023" s="88"/>
      <c r="D26023" s="88"/>
      <c r="E26023" s="88"/>
      <c r="F26023" s="88"/>
      <c r="G26023" s="88"/>
      <c r="H26023" s="88"/>
      <c r="I26023" s="88"/>
      <c r="J26023" s="88"/>
      <c r="K26023" s="88"/>
    </row>
    <row r="26024" spans="2:11" ht="12" hidden="1" customHeight="1" x14ac:dyDescent="0.2">
      <c r="B26024" s="88"/>
      <c r="C26024" s="88"/>
      <c r="D26024" s="88"/>
      <c r="E26024" s="88"/>
      <c r="F26024" s="88"/>
      <c r="G26024" s="88"/>
      <c r="H26024" s="88"/>
      <c r="I26024" s="88"/>
      <c r="J26024" s="88"/>
      <c r="K26024" s="88"/>
    </row>
    <row r="26025" spans="2:11" ht="12" hidden="1" customHeight="1" x14ac:dyDescent="0.2">
      <c r="B26025" s="88"/>
      <c r="C26025" s="88"/>
      <c r="D26025" s="88"/>
      <c r="E26025" s="88"/>
      <c r="F26025" s="88"/>
      <c r="G26025" s="88"/>
      <c r="H26025" s="88"/>
      <c r="I26025" s="88"/>
      <c r="J26025" s="88"/>
      <c r="K26025" s="88"/>
    </row>
    <row r="26026" spans="2:11" ht="12" hidden="1" customHeight="1" x14ac:dyDescent="0.2">
      <c r="B26026" s="88"/>
      <c r="C26026" s="88"/>
      <c r="D26026" s="88"/>
      <c r="E26026" s="88"/>
      <c r="F26026" s="88"/>
      <c r="G26026" s="88"/>
      <c r="H26026" s="88"/>
      <c r="I26026" s="88"/>
      <c r="J26026" s="88"/>
      <c r="K26026" s="88"/>
    </row>
    <row r="26027" spans="2:11" ht="12" hidden="1" customHeight="1" x14ac:dyDescent="0.2">
      <c r="B26027" s="88"/>
      <c r="C26027" s="88"/>
      <c r="D26027" s="88"/>
      <c r="E26027" s="88"/>
      <c r="F26027" s="88"/>
      <c r="G26027" s="88"/>
      <c r="H26027" s="88"/>
      <c r="I26027" s="88"/>
      <c r="J26027" s="88"/>
      <c r="K26027" s="88"/>
    </row>
    <row r="26028" spans="2:11" ht="12" hidden="1" customHeight="1" x14ac:dyDescent="0.2">
      <c r="B26028" s="88"/>
      <c r="C26028" s="88"/>
      <c r="D26028" s="88"/>
      <c r="E26028" s="88"/>
      <c r="F26028" s="88"/>
      <c r="G26028" s="88"/>
      <c r="H26028" s="88"/>
      <c r="I26028" s="88"/>
      <c r="J26028" s="88"/>
      <c r="K26028" s="88"/>
    </row>
    <row r="26029" spans="2:11" ht="12" hidden="1" customHeight="1" x14ac:dyDescent="0.2">
      <c r="B26029" s="88"/>
      <c r="C26029" s="88"/>
      <c r="D26029" s="88"/>
      <c r="E26029" s="88"/>
      <c r="F26029" s="88"/>
      <c r="G26029" s="88"/>
      <c r="H26029" s="88"/>
      <c r="I26029" s="88"/>
      <c r="J26029" s="88"/>
      <c r="K26029" s="88"/>
    </row>
    <row r="26030" spans="2:11" ht="12" hidden="1" customHeight="1" x14ac:dyDescent="0.2">
      <c r="B26030" s="88"/>
      <c r="C26030" s="88"/>
      <c r="D26030" s="88"/>
      <c r="E26030" s="88"/>
      <c r="F26030" s="88"/>
      <c r="G26030" s="88"/>
      <c r="H26030" s="88"/>
      <c r="I26030" s="88"/>
      <c r="J26030" s="88"/>
      <c r="K26030" s="88"/>
    </row>
    <row r="26031" spans="2:11" ht="12" hidden="1" customHeight="1" x14ac:dyDescent="0.2">
      <c r="B26031" s="88"/>
      <c r="C26031" s="88"/>
      <c r="D26031" s="88"/>
      <c r="E26031" s="88"/>
      <c r="F26031" s="88"/>
      <c r="G26031" s="88"/>
      <c r="H26031" s="88"/>
      <c r="I26031" s="88"/>
      <c r="J26031" s="88"/>
      <c r="K26031" s="88"/>
    </row>
    <row r="26032" spans="2:11" ht="12" hidden="1" customHeight="1" x14ac:dyDescent="0.2">
      <c r="B26032" s="88"/>
      <c r="C26032" s="88"/>
      <c r="D26032" s="88"/>
      <c r="E26032" s="88"/>
      <c r="F26032" s="88"/>
      <c r="G26032" s="88"/>
      <c r="H26032" s="88"/>
      <c r="I26032" s="88"/>
      <c r="J26032" s="88"/>
      <c r="K26032" s="88"/>
    </row>
    <row r="26033" spans="2:11" ht="12" hidden="1" customHeight="1" x14ac:dyDescent="0.2">
      <c r="B26033" s="88"/>
      <c r="C26033" s="88"/>
      <c r="D26033" s="88"/>
      <c r="E26033" s="88"/>
      <c r="F26033" s="88"/>
      <c r="G26033" s="88"/>
      <c r="H26033" s="88"/>
      <c r="I26033" s="88"/>
      <c r="J26033" s="88"/>
      <c r="K26033" s="88"/>
    </row>
    <row r="26034" spans="2:11" ht="12" hidden="1" customHeight="1" x14ac:dyDescent="0.2">
      <c r="B26034" s="88"/>
      <c r="C26034" s="88"/>
      <c r="D26034" s="88"/>
      <c r="E26034" s="88"/>
      <c r="F26034" s="88"/>
      <c r="G26034" s="88"/>
      <c r="H26034" s="88"/>
      <c r="I26034" s="88"/>
      <c r="J26034" s="88"/>
      <c r="K26034" s="88"/>
    </row>
    <row r="26035" spans="2:11" ht="12" hidden="1" customHeight="1" x14ac:dyDescent="0.2">
      <c r="B26035" s="88"/>
      <c r="C26035" s="88"/>
      <c r="D26035" s="88"/>
      <c r="E26035" s="88"/>
      <c r="F26035" s="88"/>
      <c r="G26035" s="88"/>
      <c r="H26035" s="88"/>
      <c r="I26035" s="88"/>
      <c r="J26035" s="88"/>
      <c r="K26035" s="88"/>
    </row>
    <row r="26036" spans="2:11" ht="12" hidden="1" customHeight="1" x14ac:dyDescent="0.2">
      <c r="B26036" s="88"/>
      <c r="C26036" s="88"/>
      <c r="D26036" s="88"/>
      <c r="E26036" s="88"/>
      <c r="F26036" s="88"/>
      <c r="G26036" s="88"/>
      <c r="H26036" s="88"/>
      <c r="I26036" s="88"/>
      <c r="J26036" s="88"/>
      <c r="K26036" s="88"/>
    </row>
    <row r="26037" spans="2:11" ht="12" hidden="1" customHeight="1" x14ac:dyDescent="0.2">
      <c r="B26037" s="88"/>
      <c r="C26037" s="88"/>
      <c r="D26037" s="88"/>
      <c r="E26037" s="88"/>
      <c r="F26037" s="88"/>
      <c r="G26037" s="88"/>
      <c r="H26037" s="88"/>
      <c r="I26037" s="88"/>
      <c r="J26037" s="88"/>
      <c r="K26037" s="88"/>
    </row>
    <row r="26038" spans="2:11" ht="12" hidden="1" customHeight="1" x14ac:dyDescent="0.2">
      <c r="B26038" s="88"/>
      <c r="C26038" s="88"/>
      <c r="D26038" s="88"/>
      <c r="E26038" s="88"/>
      <c r="F26038" s="88"/>
      <c r="G26038" s="88"/>
      <c r="H26038" s="88"/>
      <c r="I26038" s="88"/>
      <c r="J26038" s="88"/>
      <c r="K26038" s="88"/>
    </row>
    <row r="26039" spans="2:11" ht="12" hidden="1" customHeight="1" x14ac:dyDescent="0.2">
      <c r="B26039" s="88"/>
      <c r="C26039" s="88"/>
      <c r="D26039" s="88"/>
      <c r="E26039" s="88"/>
      <c r="F26039" s="88"/>
      <c r="G26039" s="88"/>
      <c r="H26039" s="88"/>
      <c r="I26039" s="88"/>
      <c r="J26039" s="88"/>
      <c r="K26039" s="88"/>
    </row>
    <row r="26040" spans="2:11" ht="12" hidden="1" customHeight="1" x14ac:dyDescent="0.2">
      <c r="B26040" s="88"/>
      <c r="C26040" s="88"/>
      <c r="D26040" s="88"/>
      <c r="E26040" s="88"/>
      <c r="F26040" s="88"/>
      <c r="G26040" s="88"/>
      <c r="H26040" s="88"/>
      <c r="I26040" s="88"/>
      <c r="J26040" s="88"/>
      <c r="K26040" s="88"/>
    </row>
    <row r="26041" spans="2:11" ht="12" hidden="1" customHeight="1" x14ac:dyDescent="0.2">
      <c r="B26041" s="88"/>
      <c r="C26041" s="88"/>
      <c r="D26041" s="88"/>
      <c r="E26041" s="88"/>
      <c r="F26041" s="88"/>
      <c r="G26041" s="88"/>
      <c r="H26041" s="88"/>
      <c r="I26041" s="88"/>
      <c r="J26041" s="88"/>
      <c r="K26041" s="88"/>
    </row>
    <row r="26042" spans="2:11" ht="12" hidden="1" customHeight="1" x14ac:dyDescent="0.2">
      <c r="B26042" s="88"/>
      <c r="C26042" s="88"/>
      <c r="D26042" s="88"/>
      <c r="E26042" s="88"/>
      <c r="F26042" s="88"/>
      <c r="G26042" s="88"/>
      <c r="H26042" s="88"/>
      <c r="I26042" s="88"/>
      <c r="J26042" s="88"/>
      <c r="K26042" s="88"/>
    </row>
    <row r="26043" spans="2:11" ht="12" hidden="1" customHeight="1" x14ac:dyDescent="0.2">
      <c r="B26043" s="88"/>
      <c r="C26043" s="88"/>
      <c r="D26043" s="88"/>
      <c r="E26043" s="88"/>
      <c r="F26043" s="88"/>
      <c r="G26043" s="88"/>
      <c r="H26043" s="88"/>
      <c r="I26043" s="88"/>
      <c r="J26043" s="88"/>
      <c r="K26043" s="88"/>
    </row>
    <row r="26044" spans="2:11" ht="12" hidden="1" customHeight="1" x14ac:dyDescent="0.2">
      <c r="B26044" s="88"/>
      <c r="C26044" s="88"/>
      <c r="D26044" s="88"/>
      <c r="E26044" s="88"/>
      <c r="F26044" s="88"/>
      <c r="G26044" s="88"/>
      <c r="H26044" s="88"/>
      <c r="I26044" s="88"/>
      <c r="J26044" s="88"/>
      <c r="K26044" s="88"/>
    </row>
    <row r="26045" spans="2:11" ht="12" hidden="1" customHeight="1" x14ac:dyDescent="0.2">
      <c r="B26045" s="88"/>
      <c r="C26045" s="88"/>
      <c r="D26045" s="88"/>
      <c r="E26045" s="88"/>
      <c r="F26045" s="88"/>
      <c r="G26045" s="88"/>
      <c r="H26045" s="88"/>
      <c r="I26045" s="88"/>
      <c r="J26045" s="88"/>
      <c r="K26045" s="88"/>
    </row>
    <row r="26046" spans="2:11" ht="12" hidden="1" customHeight="1" x14ac:dyDescent="0.2">
      <c r="B26046" s="88"/>
      <c r="C26046" s="88"/>
      <c r="D26046" s="88"/>
      <c r="E26046" s="88"/>
      <c r="F26046" s="88"/>
      <c r="G26046" s="88"/>
      <c r="H26046" s="88"/>
      <c r="I26046" s="88"/>
      <c r="J26046" s="88"/>
      <c r="K26046" s="88"/>
    </row>
    <row r="26047" spans="2:11" ht="12" hidden="1" customHeight="1" x14ac:dyDescent="0.2">
      <c r="B26047" s="88"/>
      <c r="C26047" s="88"/>
      <c r="D26047" s="88"/>
      <c r="E26047" s="88"/>
      <c r="F26047" s="88"/>
      <c r="G26047" s="88"/>
      <c r="H26047" s="88"/>
      <c r="I26047" s="88"/>
      <c r="J26047" s="88"/>
      <c r="K26047" s="88"/>
    </row>
    <row r="26048" spans="2:11" ht="12" hidden="1" customHeight="1" x14ac:dyDescent="0.2">
      <c r="B26048" s="88"/>
      <c r="C26048" s="88"/>
      <c r="D26048" s="88"/>
      <c r="E26048" s="88"/>
      <c r="F26048" s="88"/>
      <c r="G26048" s="88"/>
      <c r="H26048" s="88"/>
      <c r="I26048" s="88"/>
      <c r="J26048" s="88"/>
      <c r="K26048" s="88"/>
    </row>
    <row r="26049" spans="2:11" ht="12" hidden="1" customHeight="1" x14ac:dyDescent="0.2">
      <c r="B26049" s="88"/>
      <c r="C26049" s="88"/>
      <c r="D26049" s="88"/>
      <c r="E26049" s="88"/>
      <c r="F26049" s="88"/>
      <c r="G26049" s="88"/>
      <c r="H26049" s="88"/>
      <c r="I26049" s="88"/>
      <c r="J26049" s="88"/>
      <c r="K26049" s="88"/>
    </row>
    <row r="26050" spans="2:11" ht="12" hidden="1" customHeight="1" x14ac:dyDescent="0.2">
      <c r="B26050" s="88"/>
      <c r="C26050" s="88"/>
      <c r="D26050" s="88"/>
      <c r="E26050" s="88"/>
      <c r="F26050" s="88"/>
      <c r="G26050" s="88"/>
      <c r="H26050" s="88"/>
      <c r="I26050" s="88"/>
      <c r="J26050" s="88"/>
      <c r="K26050" s="88"/>
    </row>
    <row r="26051" spans="2:11" ht="12" hidden="1" customHeight="1" x14ac:dyDescent="0.2">
      <c r="B26051" s="88"/>
      <c r="C26051" s="88"/>
      <c r="D26051" s="88"/>
      <c r="E26051" s="88"/>
      <c r="F26051" s="88"/>
      <c r="G26051" s="88"/>
      <c r="H26051" s="88"/>
      <c r="I26051" s="88"/>
      <c r="J26051" s="88"/>
      <c r="K26051" s="88"/>
    </row>
    <row r="26052" spans="2:11" ht="12" hidden="1" customHeight="1" x14ac:dyDescent="0.2">
      <c r="B26052" s="88"/>
      <c r="C26052" s="88"/>
      <c r="D26052" s="88"/>
      <c r="E26052" s="88"/>
      <c r="F26052" s="88"/>
      <c r="G26052" s="88"/>
      <c r="H26052" s="88"/>
      <c r="I26052" s="88"/>
      <c r="J26052" s="88"/>
      <c r="K26052" s="88"/>
    </row>
    <row r="26053" spans="2:11" ht="12" hidden="1" customHeight="1" x14ac:dyDescent="0.2">
      <c r="B26053" s="88"/>
      <c r="C26053" s="88"/>
      <c r="D26053" s="88"/>
      <c r="E26053" s="88"/>
      <c r="F26053" s="88"/>
      <c r="G26053" s="88"/>
      <c r="H26053" s="88"/>
      <c r="I26053" s="88"/>
      <c r="J26053" s="88"/>
      <c r="K26053" s="88"/>
    </row>
    <row r="26054" spans="2:11" ht="12" hidden="1" customHeight="1" x14ac:dyDescent="0.2">
      <c r="B26054" s="88"/>
      <c r="C26054" s="88"/>
      <c r="D26054" s="88"/>
      <c r="E26054" s="88"/>
      <c r="F26054" s="88"/>
      <c r="G26054" s="88"/>
      <c r="H26054" s="88"/>
      <c r="I26054" s="88"/>
      <c r="J26054" s="88"/>
      <c r="K26054" s="88"/>
    </row>
    <row r="26055" spans="2:11" ht="12" hidden="1" customHeight="1" x14ac:dyDescent="0.2">
      <c r="B26055" s="88"/>
      <c r="C26055" s="88"/>
      <c r="D26055" s="88"/>
      <c r="E26055" s="88"/>
      <c r="F26055" s="88"/>
      <c r="G26055" s="88"/>
      <c r="H26055" s="88"/>
      <c r="I26055" s="88"/>
      <c r="J26055" s="88"/>
      <c r="K26055" s="88"/>
    </row>
    <row r="26056" spans="2:11" ht="12" hidden="1" customHeight="1" x14ac:dyDescent="0.2">
      <c r="B26056" s="88"/>
      <c r="C26056" s="88"/>
      <c r="D26056" s="88"/>
      <c r="E26056" s="88"/>
      <c r="F26056" s="88"/>
      <c r="G26056" s="88"/>
      <c r="H26056" s="88"/>
      <c r="I26056" s="88"/>
      <c r="J26056" s="88"/>
      <c r="K26056" s="88"/>
    </row>
    <row r="26057" spans="2:11" ht="12" hidden="1" customHeight="1" x14ac:dyDescent="0.2">
      <c r="B26057" s="88"/>
      <c r="C26057" s="88"/>
      <c r="D26057" s="88"/>
      <c r="E26057" s="88"/>
      <c r="F26057" s="88"/>
      <c r="G26057" s="88"/>
      <c r="H26057" s="88"/>
      <c r="I26057" s="88"/>
      <c r="J26057" s="88"/>
      <c r="K26057" s="88"/>
    </row>
    <row r="26058" spans="2:11" ht="12" hidden="1" customHeight="1" x14ac:dyDescent="0.2">
      <c r="B26058" s="88"/>
      <c r="C26058" s="88"/>
      <c r="D26058" s="88"/>
      <c r="E26058" s="88"/>
      <c r="F26058" s="88"/>
      <c r="G26058" s="88"/>
      <c r="H26058" s="88"/>
      <c r="I26058" s="88"/>
      <c r="J26058" s="88"/>
      <c r="K26058" s="88"/>
    </row>
    <row r="26059" spans="2:11" ht="12" hidden="1" customHeight="1" x14ac:dyDescent="0.2">
      <c r="B26059" s="88"/>
      <c r="C26059" s="88"/>
      <c r="D26059" s="88"/>
      <c r="E26059" s="88"/>
      <c r="F26059" s="88"/>
      <c r="G26059" s="88"/>
      <c r="H26059" s="88"/>
      <c r="I26059" s="88"/>
      <c r="J26059" s="88"/>
      <c r="K26059" s="88"/>
    </row>
    <row r="26060" spans="2:11" ht="12" hidden="1" customHeight="1" x14ac:dyDescent="0.2">
      <c r="B26060" s="88"/>
      <c r="C26060" s="88"/>
      <c r="D26060" s="88"/>
      <c r="E26060" s="88"/>
      <c r="F26060" s="88"/>
      <c r="G26060" s="88"/>
      <c r="H26060" s="88"/>
      <c r="I26060" s="88"/>
      <c r="J26060" s="88"/>
      <c r="K26060" s="88"/>
    </row>
    <row r="26061" spans="2:11" ht="12" hidden="1" customHeight="1" x14ac:dyDescent="0.2">
      <c r="B26061" s="88"/>
      <c r="C26061" s="88"/>
      <c r="D26061" s="88"/>
      <c r="E26061" s="88"/>
      <c r="F26061" s="88"/>
      <c r="G26061" s="88"/>
      <c r="H26061" s="88"/>
      <c r="I26061" s="88"/>
      <c r="J26061" s="88"/>
      <c r="K26061" s="88"/>
    </row>
    <row r="26062" spans="2:11" ht="12" hidden="1" customHeight="1" x14ac:dyDescent="0.2">
      <c r="B26062" s="88"/>
      <c r="C26062" s="88"/>
      <c r="D26062" s="88"/>
      <c r="E26062" s="88"/>
      <c r="F26062" s="88"/>
      <c r="G26062" s="88"/>
      <c r="H26062" s="88"/>
      <c r="I26062" s="88"/>
      <c r="J26062" s="88"/>
      <c r="K26062" s="88"/>
    </row>
    <row r="26063" spans="2:11" ht="12" hidden="1" customHeight="1" x14ac:dyDescent="0.2">
      <c r="B26063" s="88"/>
      <c r="C26063" s="88"/>
      <c r="D26063" s="88"/>
      <c r="E26063" s="88"/>
      <c r="F26063" s="88"/>
      <c r="G26063" s="88"/>
      <c r="H26063" s="88"/>
      <c r="I26063" s="88"/>
      <c r="J26063" s="88"/>
      <c r="K26063" s="88"/>
    </row>
    <row r="26064" spans="2:11" ht="12" hidden="1" customHeight="1" x14ac:dyDescent="0.2">
      <c r="B26064" s="88"/>
      <c r="C26064" s="88"/>
      <c r="D26064" s="88"/>
      <c r="E26064" s="88"/>
      <c r="F26064" s="88"/>
      <c r="G26064" s="88"/>
      <c r="H26064" s="88"/>
      <c r="I26064" s="88"/>
      <c r="J26064" s="88"/>
      <c r="K26064" s="88"/>
    </row>
    <row r="26065" spans="2:11" ht="12" hidden="1" customHeight="1" x14ac:dyDescent="0.2">
      <c r="B26065" s="88"/>
      <c r="C26065" s="88"/>
      <c r="D26065" s="88"/>
      <c r="E26065" s="88"/>
      <c r="F26065" s="88"/>
      <c r="G26065" s="88"/>
      <c r="H26065" s="88"/>
      <c r="I26065" s="88"/>
      <c r="J26065" s="88"/>
      <c r="K26065" s="88"/>
    </row>
    <row r="26066" spans="2:11" ht="12" hidden="1" customHeight="1" x14ac:dyDescent="0.2">
      <c r="B26066" s="88"/>
      <c r="C26066" s="88"/>
      <c r="D26066" s="88"/>
      <c r="E26066" s="88"/>
      <c r="F26066" s="88"/>
      <c r="G26066" s="88"/>
      <c r="H26066" s="88"/>
      <c r="I26066" s="88"/>
      <c r="J26066" s="88"/>
      <c r="K26066" s="88"/>
    </row>
    <row r="26067" spans="2:11" ht="12" hidden="1" customHeight="1" x14ac:dyDescent="0.2">
      <c r="B26067" s="88"/>
      <c r="C26067" s="88"/>
      <c r="D26067" s="88"/>
      <c r="E26067" s="88"/>
      <c r="F26067" s="88"/>
      <c r="G26067" s="88"/>
      <c r="H26067" s="88"/>
      <c r="I26067" s="88"/>
      <c r="J26067" s="88"/>
      <c r="K26067" s="88"/>
    </row>
    <row r="26068" spans="2:11" ht="12" hidden="1" customHeight="1" x14ac:dyDescent="0.2">
      <c r="B26068" s="88"/>
      <c r="C26068" s="88"/>
      <c r="D26068" s="88"/>
      <c r="E26068" s="88"/>
      <c r="F26068" s="88"/>
      <c r="G26068" s="88"/>
      <c r="H26068" s="88"/>
      <c r="I26068" s="88"/>
      <c r="J26068" s="88"/>
      <c r="K26068" s="88"/>
    </row>
    <row r="26069" spans="2:11" ht="12" hidden="1" customHeight="1" x14ac:dyDescent="0.2">
      <c r="B26069" s="88"/>
      <c r="C26069" s="88"/>
      <c r="D26069" s="88"/>
      <c r="E26069" s="88"/>
      <c r="F26069" s="88"/>
      <c r="G26069" s="88"/>
      <c r="H26069" s="88"/>
      <c r="I26069" s="88"/>
      <c r="J26069" s="88"/>
      <c r="K26069" s="88"/>
    </row>
    <row r="26070" spans="2:11" ht="12" hidden="1" customHeight="1" x14ac:dyDescent="0.2">
      <c r="B26070" s="88"/>
      <c r="C26070" s="88"/>
      <c r="D26070" s="88"/>
      <c r="E26070" s="88"/>
      <c r="F26070" s="88"/>
      <c r="G26070" s="88"/>
      <c r="H26070" s="88"/>
      <c r="I26070" s="88"/>
      <c r="J26070" s="88"/>
      <c r="K26070" s="88"/>
    </row>
    <row r="26071" spans="2:11" ht="12" hidden="1" customHeight="1" x14ac:dyDescent="0.2">
      <c r="B26071" s="88"/>
      <c r="C26071" s="88"/>
      <c r="D26071" s="88"/>
      <c r="E26071" s="88"/>
      <c r="F26071" s="88"/>
      <c r="G26071" s="88"/>
      <c r="H26071" s="88"/>
      <c r="I26071" s="88"/>
      <c r="J26071" s="88"/>
      <c r="K26071" s="88"/>
    </row>
    <row r="26072" spans="2:11" ht="12" hidden="1" customHeight="1" x14ac:dyDescent="0.2">
      <c r="B26072" s="88"/>
      <c r="C26072" s="88"/>
      <c r="D26072" s="88"/>
      <c r="E26072" s="88"/>
      <c r="F26072" s="88"/>
      <c r="G26072" s="88"/>
      <c r="H26072" s="88"/>
      <c r="I26072" s="88"/>
      <c r="J26072" s="88"/>
      <c r="K26072" s="88"/>
    </row>
    <row r="26073" spans="2:11" ht="12" hidden="1" customHeight="1" x14ac:dyDescent="0.2">
      <c r="B26073" s="88"/>
      <c r="C26073" s="88"/>
      <c r="D26073" s="88"/>
      <c r="E26073" s="88"/>
      <c r="F26073" s="88"/>
      <c r="G26073" s="88"/>
      <c r="H26073" s="88"/>
      <c r="I26073" s="88"/>
      <c r="J26073" s="88"/>
      <c r="K26073" s="88"/>
    </row>
    <row r="26074" spans="2:11" ht="12" hidden="1" customHeight="1" x14ac:dyDescent="0.2">
      <c r="B26074" s="88"/>
      <c r="C26074" s="88"/>
      <c r="D26074" s="88"/>
      <c r="E26074" s="88"/>
      <c r="F26074" s="88"/>
      <c r="G26074" s="88"/>
      <c r="H26074" s="88"/>
      <c r="I26074" s="88"/>
      <c r="J26074" s="88"/>
      <c r="K26074" s="88"/>
    </row>
    <row r="26075" spans="2:11" ht="12" hidden="1" customHeight="1" x14ac:dyDescent="0.2">
      <c r="B26075" s="88"/>
      <c r="C26075" s="88"/>
      <c r="D26075" s="88"/>
      <c r="E26075" s="88"/>
      <c r="F26075" s="88"/>
      <c r="G26075" s="88"/>
      <c r="H26075" s="88"/>
      <c r="I26075" s="88"/>
      <c r="J26075" s="88"/>
      <c r="K26075" s="88"/>
    </row>
    <row r="26076" spans="2:11" ht="12" hidden="1" customHeight="1" x14ac:dyDescent="0.2">
      <c r="B26076" s="88"/>
      <c r="C26076" s="88"/>
      <c r="D26076" s="88"/>
      <c r="E26076" s="88"/>
      <c r="F26076" s="88"/>
      <c r="G26076" s="88"/>
      <c r="H26076" s="88"/>
      <c r="I26076" s="88"/>
      <c r="J26076" s="88"/>
      <c r="K26076" s="88"/>
    </row>
    <row r="26077" spans="2:11" ht="12" hidden="1" customHeight="1" x14ac:dyDescent="0.2">
      <c r="B26077" s="88"/>
      <c r="C26077" s="88"/>
      <c r="D26077" s="88"/>
      <c r="E26077" s="88"/>
      <c r="F26077" s="88"/>
      <c r="G26077" s="88"/>
      <c r="H26077" s="88"/>
      <c r="I26077" s="88"/>
      <c r="J26077" s="88"/>
      <c r="K26077" s="88"/>
    </row>
    <row r="26078" spans="2:11" ht="12" hidden="1" customHeight="1" x14ac:dyDescent="0.2">
      <c r="B26078" s="88"/>
      <c r="C26078" s="88"/>
      <c r="D26078" s="88"/>
      <c r="E26078" s="88"/>
      <c r="F26078" s="88"/>
      <c r="G26078" s="88"/>
      <c r="H26078" s="88"/>
      <c r="I26078" s="88"/>
      <c r="J26078" s="88"/>
      <c r="K26078" s="88"/>
    </row>
    <row r="26079" spans="2:11" ht="12" hidden="1" customHeight="1" x14ac:dyDescent="0.2">
      <c r="B26079" s="88"/>
      <c r="C26079" s="88"/>
      <c r="D26079" s="88"/>
      <c r="E26079" s="88"/>
      <c r="F26079" s="88"/>
      <c r="G26079" s="88"/>
      <c r="H26079" s="88"/>
      <c r="I26079" s="88"/>
      <c r="J26079" s="88"/>
      <c r="K26079" s="88"/>
    </row>
    <row r="26080" spans="2:11" ht="12" hidden="1" customHeight="1" x14ac:dyDescent="0.2">
      <c r="B26080" s="88"/>
      <c r="C26080" s="88"/>
      <c r="D26080" s="88"/>
      <c r="E26080" s="88"/>
      <c r="F26080" s="88"/>
      <c r="G26080" s="88"/>
      <c r="H26080" s="88"/>
      <c r="I26080" s="88"/>
      <c r="J26080" s="88"/>
      <c r="K26080" s="88"/>
    </row>
    <row r="26081" spans="2:11" ht="12" hidden="1" customHeight="1" x14ac:dyDescent="0.2">
      <c r="B26081" s="88"/>
      <c r="C26081" s="88"/>
      <c r="D26081" s="88"/>
      <c r="E26081" s="88"/>
      <c r="F26081" s="88"/>
      <c r="G26081" s="88"/>
      <c r="H26081" s="88"/>
      <c r="I26081" s="88"/>
      <c r="J26081" s="88"/>
      <c r="K26081" s="88"/>
    </row>
    <row r="26082" spans="2:11" ht="12" hidden="1" customHeight="1" x14ac:dyDescent="0.2">
      <c r="B26082" s="88"/>
      <c r="C26082" s="88"/>
      <c r="D26082" s="88"/>
      <c r="E26082" s="88"/>
      <c r="F26082" s="88"/>
      <c r="G26082" s="88"/>
      <c r="H26082" s="88"/>
      <c r="I26082" s="88"/>
      <c r="J26082" s="88"/>
      <c r="K26082" s="88"/>
    </row>
    <row r="26083" spans="2:11" ht="12" hidden="1" customHeight="1" x14ac:dyDescent="0.2">
      <c r="B26083" s="88"/>
      <c r="C26083" s="88"/>
      <c r="D26083" s="88"/>
      <c r="E26083" s="88"/>
      <c r="F26083" s="88"/>
      <c r="G26083" s="88"/>
      <c r="H26083" s="88"/>
      <c r="I26083" s="88"/>
      <c r="J26083" s="88"/>
      <c r="K26083" s="88"/>
    </row>
    <row r="26084" spans="2:11" ht="12" hidden="1" customHeight="1" x14ac:dyDescent="0.2">
      <c r="B26084" s="88"/>
      <c r="C26084" s="88"/>
      <c r="D26084" s="88"/>
      <c r="E26084" s="88"/>
      <c r="F26084" s="88"/>
      <c r="G26084" s="88"/>
      <c r="H26084" s="88"/>
      <c r="I26084" s="88"/>
      <c r="J26084" s="88"/>
      <c r="K26084" s="88"/>
    </row>
    <row r="26085" spans="2:11" ht="12" hidden="1" customHeight="1" x14ac:dyDescent="0.2">
      <c r="B26085" s="88"/>
      <c r="C26085" s="88"/>
      <c r="D26085" s="88"/>
      <c r="E26085" s="88"/>
      <c r="F26085" s="88"/>
      <c r="G26085" s="88"/>
      <c r="H26085" s="88"/>
      <c r="I26085" s="88"/>
      <c r="J26085" s="88"/>
      <c r="K26085" s="88"/>
    </row>
    <row r="26086" spans="2:11" ht="12" hidden="1" customHeight="1" x14ac:dyDescent="0.2">
      <c r="B26086" s="88"/>
      <c r="C26086" s="88"/>
      <c r="D26086" s="88"/>
      <c r="E26086" s="88"/>
      <c r="F26086" s="88"/>
      <c r="G26086" s="88"/>
      <c r="H26086" s="88"/>
      <c r="I26086" s="88"/>
      <c r="J26086" s="88"/>
      <c r="K26086" s="88"/>
    </row>
    <row r="26087" spans="2:11" ht="12" hidden="1" customHeight="1" x14ac:dyDescent="0.2">
      <c r="B26087" s="88"/>
      <c r="C26087" s="88"/>
      <c r="D26087" s="88"/>
      <c r="E26087" s="88"/>
      <c r="F26087" s="88"/>
      <c r="G26087" s="88"/>
      <c r="H26087" s="88"/>
      <c r="I26087" s="88"/>
      <c r="J26087" s="88"/>
      <c r="K26087" s="88"/>
    </row>
    <row r="26088" spans="2:11" ht="12" hidden="1" customHeight="1" x14ac:dyDescent="0.2">
      <c r="B26088" s="88"/>
      <c r="C26088" s="88"/>
      <c r="D26088" s="88"/>
      <c r="E26088" s="88"/>
      <c r="F26088" s="88"/>
      <c r="G26088" s="88"/>
      <c r="H26088" s="88"/>
      <c r="I26088" s="88"/>
      <c r="J26088" s="88"/>
      <c r="K26088" s="88"/>
    </row>
    <row r="26089" spans="2:11" ht="12" hidden="1" customHeight="1" x14ac:dyDescent="0.2">
      <c r="B26089" s="88"/>
      <c r="C26089" s="88"/>
      <c r="D26089" s="88"/>
      <c r="E26089" s="88"/>
      <c r="F26089" s="88"/>
      <c r="G26089" s="88"/>
      <c r="H26089" s="88"/>
      <c r="I26089" s="88"/>
      <c r="J26089" s="88"/>
      <c r="K26089" s="88"/>
    </row>
    <row r="26090" spans="2:11" ht="12" hidden="1" customHeight="1" x14ac:dyDescent="0.2">
      <c r="B26090" s="88"/>
      <c r="C26090" s="88"/>
      <c r="D26090" s="88"/>
      <c r="E26090" s="88"/>
      <c r="F26090" s="88"/>
      <c r="G26090" s="88"/>
      <c r="H26090" s="88"/>
      <c r="I26090" s="88"/>
      <c r="J26090" s="88"/>
      <c r="K26090" s="88"/>
    </row>
    <row r="26091" spans="2:11" ht="12" hidden="1" customHeight="1" x14ac:dyDescent="0.2">
      <c r="B26091" s="88"/>
      <c r="C26091" s="88"/>
      <c r="D26091" s="88"/>
      <c r="E26091" s="88"/>
      <c r="F26091" s="88"/>
      <c r="G26091" s="88"/>
      <c r="H26091" s="88"/>
      <c r="I26091" s="88"/>
      <c r="J26091" s="88"/>
      <c r="K26091" s="88"/>
    </row>
    <row r="26092" spans="2:11" ht="12" hidden="1" customHeight="1" x14ac:dyDescent="0.2">
      <c r="B26092" s="88"/>
      <c r="C26092" s="88"/>
      <c r="D26092" s="88"/>
      <c r="E26092" s="88"/>
      <c r="F26092" s="88"/>
      <c r="G26092" s="88"/>
      <c r="H26092" s="88"/>
      <c r="I26092" s="88"/>
      <c r="J26092" s="88"/>
      <c r="K26092" s="88"/>
    </row>
    <row r="26093" spans="2:11" ht="12" hidden="1" customHeight="1" x14ac:dyDescent="0.2">
      <c r="B26093" s="88"/>
      <c r="C26093" s="88"/>
      <c r="D26093" s="88"/>
      <c r="E26093" s="88"/>
      <c r="F26093" s="88"/>
      <c r="G26093" s="88"/>
      <c r="H26093" s="88"/>
      <c r="I26093" s="88"/>
      <c r="J26093" s="88"/>
      <c r="K26093" s="88"/>
    </row>
    <row r="26094" spans="2:11" ht="12" hidden="1" customHeight="1" x14ac:dyDescent="0.2">
      <c r="B26094" s="88"/>
      <c r="C26094" s="88"/>
      <c r="D26094" s="88"/>
      <c r="E26094" s="88"/>
      <c r="F26094" s="88"/>
      <c r="G26094" s="88"/>
      <c r="H26094" s="88"/>
      <c r="I26094" s="88"/>
      <c r="J26094" s="88"/>
      <c r="K26094" s="88"/>
    </row>
    <row r="26095" spans="2:11" ht="12" hidden="1" customHeight="1" x14ac:dyDescent="0.2">
      <c r="B26095" s="88"/>
      <c r="C26095" s="88"/>
      <c r="D26095" s="88"/>
      <c r="E26095" s="88"/>
      <c r="F26095" s="88"/>
      <c r="G26095" s="88"/>
      <c r="H26095" s="88"/>
      <c r="I26095" s="88"/>
      <c r="J26095" s="88"/>
      <c r="K26095" s="88"/>
    </row>
    <row r="26096" spans="2:11" ht="12" hidden="1" customHeight="1" x14ac:dyDescent="0.2">
      <c r="B26096" s="88"/>
      <c r="C26096" s="88"/>
      <c r="D26096" s="88"/>
      <c r="E26096" s="88"/>
      <c r="F26096" s="88"/>
      <c r="G26096" s="88"/>
      <c r="H26096" s="88"/>
      <c r="I26096" s="88"/>
      <c r="J26096" s="88"/>
      <c r="K26096" s="88"/>
    </row>
    <row r="26097" spans="2:11" ht="12" hidden="1" customHeight="1" x14ac:dyDescent="0.2">
      <c r="B26097" s="88"/>
      <c r="C26097" s="88"/>
      <c r="D26097" s="88"/>
      <c r="E26097" s="88"/>
      <c r="F26097" s="88"/>
      <c r="G26097" s="88"/>
      <c r="H26097" s="88"/>
      <c r="I26097" s="88"/>
      <c r="J26097" s="88"/>
      <c r="K26097" s="88"/>
    </row>
    <row r="26098" spans="2:11" ht="12" hidden="1" customHeight="1" x14ac:dyDescent="0.2">
      <c r="B26098" s="88"/>
      <c r="C26098" s="88"/>
      <c r="D26098" s="88"/>
      <c r="E26098" s="88"/>
      <c r="F26098" s="88"/>
      <c r="G26098" s="88"/>
      <c r="H26098" s="88"/>
      <c r="I26098" s="88"/>
      <c r="J26098" s="88"/>
      <c r="K26098" s="88"/>
    </row>
    <row r="26099" spans="2:11" ht="12" hidden="1" customHeight="1" x14ac:dyDescent="0.2">
      <c r="B26099" s="88"/>
      <c r="C26099" s="88"/>
      <c r="D26099" s="88"/>
      <c r="E26099" s="88"/>
      <c r="F26099" s="88"/>
      <c r="G26099" s="88"/>
      <c r="H26099" s="88"/>
      <c r="I26099" s="88"/>
      <c r="J26099" s="88"/>
      <c r="K26099" s="88"/>
    </row>
    <row r="26100" spans="2:11" ht="12" hidden="1" customHeight="1" x14ac:dyDescent="0.2">
      <c r="B26100" s="88"/>
      <c r="C26100" s="88"/>
      <c r="D26100" s="88"/>
      <c r="E26100" s="88"/>
      <c r="F26100" s="88"/>
      <c r="G26100" s="88"/>
      <c r="H26100" s="88"/>
      <c r="I26100" s="88"/>
      <c r="J26100" s="88"/>
      <c r="K26100" s="88"/>
    </row>
    <row r="26101" spans="2:11" ht="12" hidden="1" customHeight="1" x14ac:dyDescent="0.2">
      <c r="B26101" s="88"/>
      <c r="C26101" s="88"/>
      <c r="D26101" s="88"/>
      <c r="E26101" s="88"/>
      <c r="F26101" s="88"/>
      <c r="G26101" s="88"/>
      <c r="H26101" s="88"/>
      <c r="I26101" s="88"/>
      <c r="J26101" s="88"/>
      <c r="K26101" s="88"/>
    </row>
    <row r="26102" spans="2:11" ht="12" hidden="1" customHeight="1" x14ac:dyDescent="0.2">
      <c r="B26102" s="88"/>
      <c r="C26102" s="88"/>
      <c r="D26102" s="88"/>
      <c r="E26102" s="88"/>
      <c r="F26102" s="88"/>
      <c r="G26102" s="88"/>
      <c r="H26102" s="88"/>
      <c r="I26102" s="88"/>
      <c r="J26102" s="88"/>
      <c r="K26102" s="88"/>
    </row>
    <row r="26103" spans="2:11" ht="12" hidden="1" customHeight="1" x14ac:dyDescent="0.2">
      <c r="B26103" s="88"/>
      <c r="C26103" s="88"/>
      <c r="D26103" s="88"/>
      <c r="E26103" s="88"/>
      <c r="F26103" s="88"/>
      <c r="G26103" s="88"/>
      <c r="H26103" s="88"/>
      <c r="I26103" s="88"/>
      <c r="J26103" s="88"/>
      <c r="K26103" s="88"/>
    </row>
    <row r="26104" spans="2:11" ht="12" hidden="1" customHeight="1" x14ac:dyDescent="0.2">
      <c r="B26104" s="88"/>
      <c r="C26104" s="88"/>
      <c r="D26104" s="88"/>
      <c r="E26104" s="88"/>
      <c r="F26104" s="88"/>
      <c r="G26104" s="88"/>
      <c r="H26104" s="88"/>
      <c r="I26104" s="88"/>
      <c r="J26104" s="88"/>
      <c r="K26104" s="88"/>
    </row>
    <row r="26105" spans="2:11" ht="12" hidden="1" customHeight="1" x14ac:dyDescent="0.2">
      <c r="B26105" s="88"/>
      <c r="C26105" s="88"/>
      <c r="D26105" s="88"/>
      <c r="E26105" s="88"/>
      <c r="F26105" s="88"/>
      <c r="G26105" s="88"/>
      <c r="H26105" s="88"/>
      <c r="I26105" s="88"/>
      <c r="J26105" s="88"/>
      <c r="K26105" s="88"/>
    </row>
    <row r="26106" spans="2:11" ht="12" hidden="1" customHeight="1" x14ac:dyDescent="0.2">
      <c r="B26106" s="88"/>
      <c r="C26106" s="88"/>
      <c r="D26106" s="88"/>
      <c r="E26106" s="88"/>
      <c r="F26106" s="88"/>
      <c r="G26106" s="88"/>
      <c r="H26106" s="88"/>
      <c r="I26106" s="88"/>
      <c r="J26106" s="88"/>
      <c r="K26106" s="88"/>
    </row>
    <row r="26107" spans="2:11" ht="12" hidden="1" customHeight="1" x14ac:dyDescent="0.2">
      <c r="B26107" s="88"/>
      <c r="C26107" s="88"/>
      <c r="D26107" s="88"/>
      <c r="E26107" s="88"/>
      <c r="F26107" s="88"/>
      <c r="G26107" s="88"/>
      <c r="H26107" s="88"/>
      <c r="I26107" s="88"/>
      <c r="J26107" s="88"/>
      <c r="K26107" s="88"/>
    </row>
    <row r="26108" spans="2:11" ht="12" hidden="1" customHeight="1" x14ac:dyDescent="0.2">
      <c r="B26108" s="88"/>
      <c r="C26108" s="88"/>
      <c r="D26108" s="88"/>
      <c r="E26108" s="88"/>
      <c r="F26108" s="88"/>
      <c r="G26108" s="88"/>
      <c r="H26108" s="88"/>
      <c r="I26108" s="88"/>
      <c r="J26108" s="88"/>
      <c r="K26108" s="88"/>
    </row>
    <row r="26109" spans="2:11" ht="12" hidden="1" customHeight="1" x14ac:dyDescent="0.2">
      <c r="B26109" s="88"/>
      <c r="C26109" s="88"/>
      <c r="D26109" s="88"/>
      <c r="E26109" s="88"/>
      <c r="F26109" s="88"/>
      <c r="G26109" s="88"/>
      <c r="H26109" s="88"/>
      <c r="I26109" s="88"/>
      <c r="J26109" s="88"/>
      <c r="K26109" s="88"/>
    </row>
    <row r="26110" spans="2:11" ht="12" hidden="1" customHeight="1" x14ac:dyDescent="0.2">
      <c r="B26110" s="88"/>
      <c r="C26110" s="88"/>
      <c r="D26110" s="88"/>
      <c r="E26110" s="88"/>
      <c r="F26110" s="88"/>
      <c r="G26110" s="88"/>
      <c r="H26110" s="88"/>
      <c r="I26110" s="88"/>
      <c r="J26110" s="88"/>
      <c r="K26110" s="88"/>
    </row>
    <row r="26111" spans="2:11" ht="12" hidden="1" customHeight="1" x14ac:dyDescent="0.2">
      <c r="B26111" s="88"/>
      <c r="C26111" s="88"/>
      <c r="D26111" s="88"/>
      <c r="E26111" s="88"/>
      <c r="F26111" s="88"/>
      <c r="G26111" s="88"/>
      <c r="H26111" s="88"/>
      <c r="I26111" s="88"/>
      <c r="J26111" s="88"/>
      <c r="K26111" s="88"/>
    </row>
    <row r="26112" spans="2:11" ht="12" hidden="1" customHeight="1" x14ac:dyDescent="0.2">
      <c r="B26112" s="88"/>
      <c r="C26112" s="88"/>
      <c r="D26112" s="88"/>
      <c r="E26112" s="88"/>
      <c r="F26112" s="88"/>
      <c r="G26112" s="88"/>
      <c r="H26112" s="88"/>
      <c r="I26112" s="88"/>
      <c r="J26112" s="88"/>
      <c r="K26112" s="88"/>
    </row>
    <row r="26113" spans="2:11" ht="12" hidden="1" customHeight="1" x14ac:dyDescent="0.2">
      <c r="B26113" s="88"/>
      <c r="C26113" s="88"/>
      <c r="D26113" s="88"/>
      <c r="E26113" s="88"/>
      <c r="F26113" s="88"/>
      <c r="G26113" s="88"/>
      <c r="H26113" s="88"/>
      <c r="I26113" s="88"/>
      <c r="J26113" s="88"/>
      <c r="K26113" s="88"/>
    </row>
    <row r="26114" spans="2:11" ht="12" hidden="1" customHeight="1" x14ac:dyDescent="0.2">
      <c r="B26114" s="88"/>
      <c r="C26114" s="88"/>
      <c r="D26114" s="88"/>
      <c r="E26114" s="88"/>
      <c r="F26114" s="88"/>
      <c r="G26114" s="88"/>
      <c r="H26114" s="88"/>
      <c r="I26114" s="88"/>
      <c r="J26114" s="88"/>
      <c r="K26114" s="88"/>
    </row>
    <row r="26115" spans="2:11" ht="12" hidden="1" customHeight="1" x14ac:dyDescent="0.2">
      <c r="B26115" s="88"/>
      <c r="C26115" s="88"/>
      <c r="D26115" s="88"/>
      <c r="E26115" s="88"/>
      <c r="F26115" s="88"/>
      <c r="G26115" s="88"/>
      <c r="H26115" s="88"/>
      <c r="I26115" s="88"/>
      <c r="J26115" s="88"/>
      <c r="K26115" s="88"/>
    </row>
    <row r="26116" spans="2:11" ht="12" hidden="1" customHeight="1" x14ac:dyDescent="0.2">
      <c r="B26116" s="88"/>
      <c r="C26116" s="88"/>
      <c r="D26116" s="88"/>
      <c r="E26116" s="88"/>
      <c r="F26116" s="88"/>
      <c r="G26116" s="88"/>
      <c r="H26116" s="88"/>
      <c r="I26116" s="88"/>
      <c r="J26116" s="88"/>
      <c r="K26116" s="88"/>
    </row>
    <row r="26117" spans="2:11" ht="12" hidden="1" customHeight="1" x14ac:dyDescent="0.2">
      <c r="B26117" s="88"/>
      <c r="C26117" s="88"/>
      <c r="D26117" s="88"/>
      <c r="E26117" s="88"/>
      <c r="F26117" s="88"/>
      <c r="G26117" s="88"/>
      <c r="H26117" s="88"/>
      <c r="I26117" s="88"/>
      <c r="J26117" s="88"/>
      <c r="K26117" s="88"/>
    </row>
    <row r="26118" spans="2:11" ht="12" hidden="1" customHeight="1" x14ac:dyDescent="0.2">
      <c r="B26118" s="88"/>
      <c r="C26118" s="88"/>
      <c r="D26118" s="88"/>
      <c r="E26118" s="88"/>
      <c r="F26118" s="88"/>
      <c r="G26118" s="88"/>
      <c r="H26118" s="88"/>
      <c r="I26118" s="88"/>
      <c r="J26118" s="88"/>
      <c r="K26118" s="88"/>
    </row>
    <row r="26119" spans="2:11" ht="12" hidden="1" customHeight="1" x14ac:dyDescent="0.2">
      <c r="B26119" s="88"/>
      <c r="C26119" s="88"/>
      <c r="D26119" s="88"/>
      <c r="E26119" s="88"/>
      <c r="F26119" s="88"/>
      <c r="G26119" s="88"/>
      <c r="H26119" s="88"/>
      <c r="I26119" s="88"/>
      <c r="J26119" s="88"/>
      <c r="K26119" s="88"/>
    </row>
    <row r="26120" spans="2:11" ht="12" hidden="1" customHeight="1" x14ac:dyDescent="0.2">
      <c r="B26120" s="88"/>
      <c r="C26120" s="88"/>
      <c r="D26120" s="88"/>
      <c r="E26120" s="88"/>
      <c r="F26120" s="88"/>
      <c r="G26120" s="88"/>
      <c r="H26120" s="88"/>
      <c r="I26120" s="88"/>
      <c r="J26120" s="88"/>
      <c r="K26120" s="88"/>
    </row>
    <row r="26121" spans="2:11" ht="12" hidden="1" customHeight="1" x14ac:dyDescent="0.2">
      <c r="B26121" s="88"/>
      <c r="C26121" s="88"/>
      <c r="D26121" s="88"/>
      <c r="E26121" s="88"/>
      <c r="F26121" s="88"/>
      <c r="G26121" s="88"/>
      <c r="H26121" s="88"/>
      <c r="I26121" s="88"/>
      <c r="J26121" s="88"/>
      <c r="K26121" s="88"/>
    </row>
    <row r="26122" spans="2:11" ht="12" hidden="1" customHeight="1" x14ac:dyDescent="0.2">
      <c r="B26122" s="88"/>
      <c r="C26122" s="88"/>
      <c r="D26122" s="88"/>
      <c r="E26122" s="88"/>
      <c r="F26122" s="88"/>
      <c r="G26122" s="88"/>
      <c r="H26122" s="88"/>
      <c r="I26122" s="88"/>
      <c r="J26122" s="88"/>
      <c r="K26122" s="88"/>
    </row>
    <row r="26123" spans="2:11" ht="12" hidden="1" customHeight="1" x14ac:dyDescent="0.2">
      <c r="B26123" s="88"/>
      <c r="C26123" s="88"/>
      <c r="D26123" s="88"/>
      <c r="E26123" s="88"/>
      <c r="F26123" s="88"/>
      <c r="G26123" s="88"/>
      <c r="H26123" s="88"/>
      <c r="I26123" s="88"/>
      <c r="J26123" s="88"/>
      <c r="K26123" s="88"/>
    </row>
    <row r="26124" spans="2:11" ht="12" hidden="1" customHeight="1" x14ac:dyDescent="0.2">
      <c r="B26124" s="88"/>
      <c r="C26124" s="88"/>
      <c r="D26124" s="88"/>
      <c r="E26124" s="88"/>
      <c r="F26124" s="88"/>
      <c r="G26124" s="88"/>
      <c r="H26124" s="88"/>
      <c r="I26124" s="88"/>
      <c r="J26124" s="88"/>
      <c r="K26124" s="88"/>
    </row>
    <row r="26125" spans="2:11" ht="12" hidden="1" customHeight="1" x14ac:dyDescent="0.2">
      <c r="B26125" s="88"/>
      <c r="C26125" s="88"/>
      <c r="D26125" s="88"/>
      <c r="E26125" s="88"/>
      <c r="F26125" s="88"/>
      <c r="G26125" s="88"/>
      <c r="H26125" s="88"/>
      <c r="I26125" s="88"/>
      <c r="J26125" s="88"/>
      <c r="K26125" s="88"/>
    </row>
    <row r="26126" spans="2:11" ht="12" hidden="1" customHeight="1" x14ac:dyDescent="0.2">
      <c r="B26126" s="88"/>
      <c r="C26126" s="88"/>
      <c r="D26126" s="88"/>
      <c r="E26126" s="88"/>
      <c r="F26126" s="88"/>
      <c r="G26126" s="88"/>
      <c r="H26126" s="88"/>
      <c r="I26126" s="88"/>
      <c r="J26126" s="88"/>
      <c r="K26126" s="88"/>
    </row>
    <row r="26127" spans="2:11" ht="12" hidden="1" customHeight="1" x14ac:dyDescent="0.2">
      <c r="B26127" s="88"/>
      <c r="C26127" s="88"/>
      <c r="D26127" s="88"/>
      <c r="E26127" s="88"/>
      <c r="F26127" s="88"/>
      <c r="G26127" s="88"/>
      <c r="H26127" s="88"/>
      <c r="I26127" s="88"/>
      <c r="J26127" s="88"/>
      <c r="K26127" s="88"/>
    </row>
    <row r="26128" spans="2:11" ht="12" hidden="1" customHeight="1" x14ac:dyDescent="0.2">
      <c r="B26128" s="88"/>
      <c r="C26128" s="88"/>
      <c r="D26128" s="88"/>
      <c r="E26128" s="88"/>
      <c r="F26128" s="88"/>
      <c r="G26128" s="88"/>
      <c r="H26128" s="88"/>
      <c r="I26128" s="88"/>
      <c r="J26128" s="88"/>
      <c r="K26128" s="88"/>
    </row>
    <row r="26129" spans="2:11" ht="12" hidden="1" customHeight="1" x14ac:dyDescent="0.2">
      <c r="B26129" s="88"/>
      <c r="C26129" s="88"/>
      <c r="D26129" s="88"/>
      <c r="E26129" s="88"/>
      <c r="F26129" s="88"/>
      <c r="G26129" s="88"/>
      <c r="H26129" s="88"/>
      <c r="I26129" s="88"/>
      <c r="J26129" s="88"/>
      <c r="K26129" s="88"/>
    </row>
    <row r="26130" spans="2:11" ht="12" hidden="1" customHeight="1" x14ac:dyDescent="0.2">
      <c r="B26130" s="88"/>
      <c r="C26130" s="88"/>
      <c r="D26130" s="88"/>
      <c r="E26130" s="88"/>
      <c r="F26130" s="88"/>
      <c r="G26130" s="88"/>
      <c r="H26130" s="88"/>
      <c r="I26130" s="88"/>
      <c r="J26130" s="88"/>
      <c r="K26130" s="88"/>
    </row>
    <row r="26131" spans="2:11" ht="12" hidden="1" customHeight="1" x14ac:dyDescent="0.2">
      <c r="B26131" s="88"/>
      <c r="C26131" s="88"/>
      <c r="D26131" s="88"/>
      <c r="E26131" s="88"/>
      <c r="F26131" s="88"/>
      <c r="G26131" s="88"/>
      <c r="H26131" s="88"/>
      <c r="I26131" s="88"/>
      <c r="J26131" s="88"/>
      <c r="K26131" s="88"/>
    </row>
    <row r="26132" spans="2:11" ht="12" hidden="1" customHeight="1" x14ac:dyDescent="0.2">
      <c r="B26132" s="88"/>
      <c r="C26132" s="88"/>
      <c r="D26132" s="88"/>
      <c r="E26132" s="88"/>
      <c r="F26132" s="88"/>
      <c r="G26132" s="88"/>
      <c r="H26132" s="88"/>
      <c r="I26132" s="88"/>
      <c r="J26132" s="88"/>
      <c r="K26132" s="88"/>
    </row>
    <row r="26133" spans="2:11" ht="12" hidden="1" customHeight="1" x14ac:dyDescent="0.2">
      <c r="B26133" s="88"/>
      <c r="C26133" s="88"/>
      <c r="D26133" s="88"/>
      <c r="E26133" s="88"/>
      <c r="F26133" s="88"/>
      <c r="G26133" s="88"/>
      <c r="H26133" s="88"/>
      <c r="I26133" s="88"/>
      <c r="J26133" s="88"/>
      <c r="K26133" s="88"/>
    </row>
    <row r="26134" spans="2:11" ht="12" hidden="1" customHeight="1" x14ac:dyDescent="0.2">
      <c r="B26134" s="88"/>
      <c r="C26134" s="88"/>
      <c r="D26134" s="88"/>
      <c r="E26134" s="88"/>
      <c r="F26134" s="88"/>
      <c r="G26134" s="88"/>
      <c r="H26134" s="88"/>
      <c r="I26134" s="88"/>
      <c r="J26134" s="88"/>
      <c r="K26134" s="88"/>
    </row>
    <row r="26135" spans="2:11" ht="12" hidden="1" customHeight="1" x14ac:dyDescent="0.2">
      <c r="B26135" s="88"/>
      <c r="C26135" s="88"/>
      <c r="D26135" s="88"/>
      <c r="E26135" s="88"/>
      <c r="F26135" s="88"/>
      <c r="G26135" s="88"/>
      <c r="H26135" s="88"/>
      <c r="I26135" s="88"/>
      <c r="J26135" s="88"/>
      <c r="K26135" s="88"/>
    </row>
    <row r="26136" spans="2:11" ht="12" hidden="1" customHeight="1" x14ac:dyDescent="0.2">
      <c r="B26136" s="88"/>
      <c r="C26136" s="88"/>
      <c r="D26136" s="88"/>
      <c r="E26136" s="88"/>
      <c r="F26136" s="88"/>
      <c r="G26136" s="88"/>
      <c r="H26136" s="88"/>
      <c r="I26136" s="88"/>
      <c r="J26136" s="88"/>
      <c r="K26136" s="88"/>
    </row>
    <row r="26137" spans="2:11" ht="12" hidden="1" customHeight="1" x14ac:dyDescent="0.2">
      <c r="B26137" s="88"/>
      <c r="C26137" s="88"/>
      <c r="D26137" s="88"/>
      <c r="E26137" s="88"/>
      <c r="F26137" s="88"/>
      <c r="G26137" s="88"/>
      <c r="H26137" s="88"/>
      <c r="I26137" s="88"/>
      <c r="J26137" s="88"/>
      <c r="K26137" s="88"/>
    </row>
    <row r="26138" spans="2:11" ht="12" hidden="1" customHeight="1" x14ac:dyDescent="0.2">
      <c r="B26138" s="88"/>
      <c r="C26138" s="88"/>
      <c r="D26138" s="88"/>
      <c r="E26138" s="88"/>
      <c r="F26138" s="88"/>
      <c r="G26138" s="88"/>
      <c r="H26138" s="88"/>
      <c r="I26138" s="88"/>
      <c r="J26138" s="88"/>
      <c r="K26138" s="88"/>
    </row>
    <row r="26139" spans="2:11" ht="12" hidden="1" customHeight="1" x14ac:dyDescent="0.2">
      <c r="B26139" s="88"/>
      <c r="C26139" s="88"/>
      <c r="D26139" s="88"/>
      <c r="E26139" s="88"/>
      <c r="F26139" s="88"/>
      <c r="G26139" s="88"/>
      <c r="H26139" s="88"/>
      <c r="I26139" s="88"/>
      <c r="J26139" s="88"/>
      <c r="K26139" s="88"/>
    </row>
    <row r="26140" spans="2:11" ht="12" hidden="1" customHeight="1" x14ac:dyDescent="0.2">
      <c r="B26140" s="88"/>
      <c r="C26140" s="88"/>
      <c r="D26140" s="88"/>
      <c r="E26140" s="88"/>
      <c r="F26140" s="88"/>
      <c r="G26140" s="88"/>
      <c r="H26140" s="88"/>
      <c r="I26140" s="88"/>
      <c r="J26140" s="88"/>
      <c r="K26140" s="88"/>
    </row>
    <row r="26141" spans="2:11" ht="12" hidden="1" customHeight="1" x14ac:dyDescent="0.2">
      <c r="B26141" s="88"/>
      <c r="C26141" s="88"/>
      <c r="D26141" s="88"/>
      <c r="E26141" s="88"/>
      <c r="F26141" s="88"/>
      <c r="G26141" s="88"/>
      <c r="H26141" s="88"/>
      <c r="I26141" s="88"/>
      <c r="J26141" s="88"/>
      <c r="K26141" s="88"/>
    </row>
    <row r="26142" spans="2:11" ht="12" hidden="1" customHeight="1" x14ac:dyDescent="0.2">
      <c r="B26142" s="88"/>
      <c r="C26142" s="88"/>
      <c r="D26142" s="88"/>
      <c r="E26142" s="88"/>
      <c r="F26142" s="88"/>
      <c r="G26142" s="88"/>
      <c r="H26142" s="88"/>
      <c r="I26142" s="88"/>
      <c r="J26142" s="88"/>
      <c r="K26142" s="88"/>
    </row>
    <row r="26143" spans="2:11" ht="12" hidden="1" customHeight="1" x14ac:dyDescent="0.2">
      <c r="B26143" s="88"/>
      <c r="C26143" s="88"/>
      <c r="D26143" s="88"/>
      <c r="E26143" s="88"/>
      <c r="F26143" s="88"/>
      <c r="G26143" s="88"/>
      <c r="H26143" s="88"/>
      <c r="I26143" s="88"/>
      <c r="J26143" s="88"/>
      <c r="K26143" s="88"/>
    </row>
    <row r="26144" spans="2:11" ht="12" hidden="1" customHeight="1" x14ac:dyDescent="0.2">
      <c r="B26144" s="88"/>
      <c r="C26144" s="88"/>
      <c r="D26144" s="88"/>
      <c r="E26144" s="88"/>
      <c r="F26144" s="88"/>
      <c r="G26144" s="88"/>
      <c r="H26144" s="88"/>
      <c r="I26144" s="88"/>
      <c r="J26144" s="88"/>
      <c r="K26144" s="88"/>
    </row>
    <row r="26145" spans="2:11" ht="12" hidden="1" customHeight="1" x14ac:dyDescent="0.2">
      <c r="B26145" s="88"/>
      <c r="C26145" s="88"/>
      <c r="D26145" s="88"/>
      <c r="E26145" s="88"/>
      <c r="F26145" s="88"/>
      <c r="G26145" s="88"/>
      <c r="H26145" s="88"/>
      <c r="I26145" s="88"/>
      <c r="J26145" s="88"/>
      <c r="K26145" s="88"/>
    </row>
    <row r="26146" spans="2:11" ht="12" hidden="1" customHeight="1" x14ac:dyDescent="0.2">
      <c r="B26146" s="88"/>
      <c r="C26146" s="88"/>
      <c r="D26146" s="88"/>
      <c r="E26146" s="88"/>
      <c r="F26146" s="88"/>
      <c r="G26146" s="88"/>
      <c r="H26146" s="88"/>
      <c r="I26146" s="88"/>
      <c r="J26146" s="88"/>
      <c r="K26146" s="88"/>
    </row>
    <row r="26147" spans="2:11" ht="12" hidden="1" customHeight="1" x14ac:dyDescent="0.2">
      <c r="B26147" s="88"/>
      <c r="C26147" s="88"/>
      <c r="D26147" s="88"/>
      <c r="E26147" s="88"/>
      <c r="F26147" s="88"/>
      <c r="G26147" s="88"/>
      <c r="H26147" s="88"/>
      <c r="I26147" s="88"/>
      <c r="J26147" s="88"/>
      <c r="K26147" s="88"/>
    </row>
    <row r="26148" spans="2:11" ht="12" hidden="1" customHeight="1" x14ac:dyDescent="0.2">
      <c r="B26148" s="88"/>
      <c r="C26148" s="88"/>
      <c r="D26148" s="88"/>
      <c r="E26148" s="88"/>
      <c r="F26148" s="88"/>
      <c r="G26148" s="88"/>
      <c r="H26148" s="88"/>
      <c r="I26148" s="88"/>
      <c r="J26148" s="88"/>
      <c r="K26148" s="88"/>
    </row>
    <row r="26149" spans="2:11" ht="12" hidden="1" customHeight="1" x14ac:dyDescent="0.2">
      <c r="B26149" s="88"/>
      <c r="C26149" s="88"/>
      <c r="D26149" s="88"/>
      <c r="E26149" s="88"/>
      <c r="F26149" s="88"/>
      <c r="G26149" s="88"/>
      <c r="H26149" s="88"/>
      <c r="I26149" s="88"/>
      <c r="J26149" s="88"/>
      <c r="K26149" s="88"/>
    </row>
    <row r="26150" spans="2:11" ht="12" hidden="1" customHeight="1" x14ac:dyDescent="0.2">
      <c r="B26150" s="88"/>
      <c r="C26150" s="88"/>
      <c r="D26150" s="88"/>
      <c r="E26150" s="88"/>
      <c r="F26150" s="88"/>
      <c r="G26150" s="88"/>
      <c r="H26150" s="88"/>
      <c r="I26150" s="88"/>
      <c r="J26150" s="88"/>
      <c r="K26150" s="88"/>
    </row>
    <row r="26151" spans="2:11" ht="12" hidden="1" customHeight="1" x14ac:dyDescent="0.2">
      <c r="B26151" s="88"/>
      <c r="C26151" s="88"/>
      <c r="D26151" s="88"/>
      <c r="E26151" s="88"/>
      <c r="F26151" s="88"/>
      <c r="G26151" s="88"/>
      <c r="H26151" s="88"/>
      <c r="I26151" s="88"/>
      <c r="J26151" s="88"/>
      <c r="K26151" s="88"/>
    </row>
    <row r="26152" spans="2:11" ht="12" hidden="1" customHeight="1" x14ac:dyDescent="0.2">
      <c r="B26152" s="88"/>
      <c r="C26152" s="88"/>
      <c r="D26152" s="88"/>
      <c r="E26152" s="88"/>
      <c r="F26152" s="88"/>
      <c r="G26152" s="88"/>
      <c r="H26152" s="88"/>
      <c r="I26152" s="88"/>
      <c r="J26152" s="88"/>
      <c r="K26152" s="88"/>
    </row>
    <row r="26153" spans="2:11" ht="12" hidden="1" customHeight="1" x14ac:dyDescent="0.2">
      <c r="B26153" s="88"/>
      <c r="C26153" s="88"/>
      <c r="D26153" s="88"/>
      <c r="E26153" s="88"/>
      <c r="F26153" s="88"/>
      <c r="G26153" s="88"/>
      <c r="H26153" s="88"/>
      <c r="I26153" s="88"/>
      <c r="J26153" s="88"/>
      <c r="K26153" s="88"/>
    </row>
    <row r="26154" spans="2:11" ht="12" hidden="1" customHeight="1" x14ac:dyDescent="0.2">
      <c r="B26154" s="88"/>
      <c r="C26154" s="88"/>
      <c r="D26154" s="88"/>
      <c r="E26154" s="88"/>
      <c r="F26154" s="88"/>
      <c r="G26154" s="88"/>
      <c r="H26154" s="88"/>
      <c r="I26154" s="88"/>
      <c r="J26154" s="88"/>
      <c r="K26154" s="88"/>
    </row>
    <row r="26155" spans="2:11" ht="12" hidden="1" customHeight="1" x14ac:dyDescent="0.2">
      <c r="B26155" s="88"/>
      <c r="C26155" s="88"/>
      <c r="D26155" s="88"/>
      <c r="E26155" s="88"/>
      <c r="F26155" s="88"/>
      <c r="G26155" s="88"/>
      <c r="H26155" s="88"/>
      <c r="I26155" s="88"/>
      <c r="J26155" s="88"/>
      <c r="K26155" s="88"/>
    </row>
    <row r="26156" spans="2:11" ht="12" hidden="1" customHeight="1" x14ac:dyDescent="0.2">
      <c r="B26156" s="88"/>
      <c r="C26156" s="88"/>
      <c r="D26156" s="88"/>
      <c r="E26156" s="88"/>
      <c r="F26156" s="88"/>
      <c r="G26156" s="88"/>
      <c r="H26156" s="88"/>
      <c r="I26156" s="88"/>
      <c r="J26156" s="88"/>
      <c r="K26156" s="88"/>
    </row>
    <row r="26157" spans="2:11" ht="12" hidden="1" customHeight="1" x14ac:dyDescent="0.2">
      <c r="B26157" s="88"/>
      <c r="C26157" s="88"/>
      <c r="D26157" s="88"/>
      <c r="E26157" s="88"/>
      <c r="F26157" s="88"/>
      <c r="G26157" s="88"/>
      <c r="H26157" s="88"/>
      <c r="I26157" s="88"/>
      <c r="J26157" s="88"/>
      <c r="K26157" s="88"/>
    </row>
    <row r="26158" spans="2:11" ht="12" hidden="1" customHeight="1" x14ac:dyDescent="0.2">
      <c r="B26158" s="88"/>
      <c r="C26158" s="88"/>
      <c r="D26158" s="88"/>
      <c r="E26158" s="88"/>
      <c r="F26158" s="88"/>
      <c r="G26158" s="88"/>
      <c r="H26158" s="88"/>
      <c r="I26158" s="88"/>
      <c r="J26158" s="88"/>
      <c r="K26158" s="88"/>
    </row>
    <row r="26159" spans="2:11" ht="12" hidden="1" customHeight="1" x14ac:dyDescent="0.2">
      <c r="B26159" s="88"/>
      <c r="C26159" s="88"/>
      <c r="D26159" s="88"/>
      <c r="E26159" s="88"/>
      <c r="F26159" s="88"/>
      <c r="G26159" s="88"/>
      <c r="H26159" s="88"/>
      <c r="I26159" s="88"/>
      <c r="J26159" s="88"/>
      <c r="K26159" s="88"/>
    </row>
    <row r="26160" spans="2:11" ht="12" hidden="1" customHeight="1" x14ac:dyDescent="0.2">
      <c r="B26160" s="88"/>
      <c r="C26160" s="88"/>
      <c r="D26160" s="88"/>
      <c r="E26160" s="88"/>
      <c r="F26160" s="88"/>
      <c r="G26160" s="88"/>
      <c r="H26160" s="88"/>
      <c r="I26160" s="88"/>
      <c r="J26160" s="88"/>
      <c r="K26160" s="88"/>
    </row>
    <row r="26161" spans="2:11" ht="12" hidden="1" customHeight="1" x14ac:dyDescent="0.2">
      <c r="B26161" s="88"/>
      <c r="C26161" s="88"/>
      <c r="D26161" s="88"/>
      <c r="E26161" s="88"/>
      <c r="F26161" s="88"/>
      <c r="G26161" s="88"/>
      <c r="H26161" s="88"/>
      <c r="I26161" s="88"/>
      <c r="J26161" s="88"/>
      <c r="K26161" s="88"/>
    </row>
    <row r="26162" spans="2:11" ht="12" hidden="1" customHeight="1" x14ac:dyDescent="0.2">
      <c r="B26162" s="88"/>
      <c r="C26162" s="88"/>
      <c r="D26162" s="88"/>
      <c r="E26162" s="88"/>
      <c r="F26162" s="88"/>
      <c r="G26162" s="88"/>
      <c r="H26162" s="88"/>
      <c r="I26162" s="88"/>
      <c r="J26162" s="88"/>
      <c r="K26162" s="88"/>
    </row>
    <row r="26163" spans="2:11" ht="12" hidden="1" customHeight="1" x14ac:dyDescent="0.2">
      <c r="B26163" s="88"/>
      <c r="C26163" s="88"/>
      <c r="D26163" s="88"/>
      <c r="E26163" s="88"/>
      <c r="F26163" s="88"/>
      <c r="G26163" s="88"/>
      <c r="H26163" s="88"/>
      <c r="I26163" s="88"/>
      <c r="J26163" s="88"/>
      <c r="K26163" s="88"/>
    </row>
    <row r="26164" spans="2:11" ht="12" hidden="1" customHeight="1" x14ac:dyDescent="0.2">
      <c r="B26164" s="88"/>
      <c r="C26164" s="88"/>
      <c r="D26164" s="88"/>
      <c r="E26164" s="88"/>
      <c r="F26164" s="88"/>
      <c r="G26164" s="88"/>
      <c r="H26164" s="88"/>
      <c r="I26164" s="88"/>
      <c r="J26164" s="88"/>
      <c r="K26164" s="88"/>
    </row>
    <row r="26165" spans="2:11" ht="12" hidden="1" customHeight="1" x14ac:dyDescent="0.2">
      <c r="B26165" s="88"/>
      <c r="C26165" s="88"/>
      <c r="D26165" s="88"/>
      <c r="E26165" s="88"/>
      <c r="F26165" s="88"/>
      <c r="G26165" s="88"/>
      <c r="H26165" s="88"/>
      <c r="I26165" s="88"/>
      <c r="J26165" s="88"/>
      <c r="K26165" s="88"/>
    </row>
    <row r="26166" spans="2:11" ht="12" hidden="1" customHeight="1" x14ac:dyDescent="0.2">
      <c r="B26166" s="88"/>
      <c r="C26166" s="88"/>
      <c r="D26166" s="88"/>
      <c r="E26166" s="88"/>
      <c r="F26166" s="88"/>
      <c r="G26166" s="88"/>
      <c r="H26166" s="88"/>
      <c r="I26166" s="88"/>
      <c r="J26166" s="88"/>
      <c r="K26166" s="88"/>
    </row>
    <row r="26167" spans="2:11" ht="12" hidden="1" customHeight="1" x14ac:dyDescent="0.2">
      <c r="B26167" s="88"/>
      <c r="C26167" s="88"/>
      <c r="D26167" s="88"/>
      <c r="E26167" s="88"/>
      <c r="F26167" s="88"/>
      <c r="G26167" s="88"/>
      <c r="H26167" s="88"/>
      <c r="I26167" s="88"/>
      <c r="J26167" s="88"/>
      <c r="K26167" s="88"/>
    </row>
    <row r="26168" spans="2:11" ht="12" hidden="1" customHeight="1" x14ac:dyDescent="0.2">
      <c r="B26168" s="88"/>
      <c r="C26168" s="88"/>
      <c r="D26168" s="88"/>
      <c r="E26168" s="88"/>
      <c r="F26168" s="88"/>
      <c r="G26168" s="88"/>
      <c r="H26168" s="88"/>
      <c r="I26168" s="88"/>
      <c r="J26168" s="88"/>
      <c r="K26168" s="88"/>
    </row>
    <row r="26169" spans="2:11" ht="12" hidden="1" customHeight="1" x14ac:dyDescent="0.2">
      <c r="B26169" s="88"/>
      <c r="C26169" s="88"/>
      <c r="D26169" s="88"/>
      <c r="E26169" s="88"/>
      <c r="F26169" s="88"/>
      <c r="G26169" s="88"/>
      <c r="H26169" s="88"/>
      <c r="I26169" s="88"/>
      <c r="J26169" s="88"/>
      <c r="K26169" s="88"/>
    </row>
    <row r="26170" spans="2:11" ht="12" hidden="1" customHeight="1" x14ac:dyDescent="0.2">
      <c r="B26170" s="88"/>
      <c r="C26170" s="88"/>
      <c r="D26170" s="88"/>
      <c r="E26170" s="88"/>
      <c r="F26170" s="88"/>
      <c r="G26170" s="88"/>
      <c r="H26170" s="88"/>
      <c r="I26170" s="88"/>
      <c r="J26170" s="88"/>
      <c r="K26170" s="88"/>
    </row>
    <row r="26171" spans="2:11" ht="12" hidden="1" customHeight="1" x14ac:dyDescent="0.2">
      <c r="B26171" s="88"/>
      <c r="C26171" s="88"/>
      <c r="D26171" s="88"/>
      <c r="E26171" s="88"/>
      <c r="F26171" s="88"/>
      <c r="G26171" s="88"/>
      <c r="H26171" s="88"/>
      <c r="I26171" s="88"/>
      <c r="J26171" s="88"/>
      <c r="K26171" s="88"/>
    </row>
    <row r="26172" spans="2:11" ht="12" hidden="1" customHeight="1" x14ac:dyDescent="0.2">
      <c r="B26172" s="88"/>
      <c r="C26172" s="88"/>
      <c r="D26172" s="88"/>
      <c r="E26172" s="88"/>
      <c r="F26172" s="88"/>
      <c r="G26172" s="88"/>
      <c r="H26172" s="88"/>
      <c r="I26172" s="88"/>
      <c r="J26172" s="88"/>
      <c r="K26172" s="88"/>
    </row>
    <row r="26173" spans="2:11" ht="12" hidden="1" customHeight="1" x14ac:dyDescent="0.2">
      <c r="B26173" s="88"/>
      <c r="C26173" s="88"/>
      <c r="D26173" s="88"/>
      <c r="E26173" s="88"/>
      <c r="F26173" s="88"/>
      <c r="G26173" s="88"/>
      <c r="H26173" s="88"/>
      <c r="I26173" s="88"/>
      <c r="J26173" s="88"/>
      <c r="K26173" s="88"/>
    </row>
    <row r="26174" spans="2:11" ht="12" hidden="1" customHeight="1" x14ac:dyDescent="0.2">
      <c r="B26174" s="88"/>
      <c r="C26174" s="88"/>
      <c r="D26174" s="88"/>
      <c r="E26174" s="88"/>
      <c r="F26174" s="88"/>
      <c r="G26174" s="88"/>
      <c r="H26174" s="88"/>
      <c r="I26174" s="88"/>
      <c r="J26174" s="88"/>
      <c r="K26174" s="88"/>
    </row>
    <row r="26175" spans="2:11" ht="12" hidden="1" customHeight="1" x14ac:dyDescent="0.2">
      <c r="B26175" s="88"/>
      <c r="C26175" s="88"/>
      <c r="D26175" s="88"/>
      <c r="E26175" s="88"/>
      <c r="F26175" s="88"/>
      <c r="G26175" s="88"/>
      <c r="H26175" s="88"/>
      <c r="I26175" s="88"/>
      <c r="J26175" s="88"/>
      <c r="K26175" s="88"/>
    </row>
    <row r="26176" spans="2:11" ht="12" hidden="1" customHeight="1" x14ac:dyDescent="0.2">
      <c r="B26176" s="88"/>
      <c r="C26176" s="88"/>
      <c r="D26176" s="88"/>
      <c r="E26176" s="88"/>
      <c r="F26176" s="88"/>
      <c r="G26176" s="88"/>
      <c r="H26176" s="88"/>
      <c r="I26176" s="88"/>
      <c r="J26176" s="88"/>
      <c r="K26176" s="88"/>
    </row>
    <row r="26177" spans="2:11" ht="12" hidden="1" customHeight="1" x14ac:dyDescent="0.2">
      <c r="B26177" s="88"/>
      <c r="C26177" s="88"/>
      <c r="D26177" s="88"/>
      <c r="E26177" s="88"/>
      <c r="F26177" s="88"/>
      <c r="G26177" s="88"/>
      <c r="H26177" s="88"/>
      <c r="I26177" s="88"/>
      <c r="J26177" s="88"/>
      <c r="K26177" s="88"/>
    </row>
    <row r="26178" spans="2:11" ht="12" hidden="1" customHeight="1" x14ac:dyDescent="0.2">
      <c r="B26178" s="88"/>
      <c r="C26178" s="88"/>
      <c r="D26178" s="88"/>
      <c r="E26178" s="88"/>
      <c r="F26178" s="88"/>
      <c r="G26178" s="88"/>
      <c r="H26178" s="88"/>
      <c r="I26178" s="88"/>
      <c r="J26178" s="88"/>
      <c r="K26178" s="88"/>
    </row>
    <row r="26179" spans="2:11" ht="12" hidden="1" customHeight="1" x14ac:dyDescent="0.2">
      <c r="B26179" s="88"/>
      <c r="C26179" s="88"/>
      <c r="D26179" s="88"/>
      <c r="E26179" s="88"/>
      <c r="F26179" s="88"/>
      <c r="G26179" s="88"/>
      <c r="H26179" s="88"/>
      <c r="I26179" s="88"/>
      <c r="J26179" s="88"/>
      <c r="K26179" s="88"/>
    </row>
    <row r="26180" spans="2:11" ht="12" hidden="1" customHeight="1" x14ac:dyDescent="0.2">
      <c r="B26180" s="88"/>
      <c r="C26180" s="88"/>
      <c r="D26180" s="88"/>
      <c r="E26180" s="88"/>
      <c r="F26180" s="88"/>
      <c r="G26180" s="88"/>
      <c r="H26180" s="88"/>
      <c r="I26180" s="88"/>
      <c r="J26180" s="88"/>
      <c r="K26180" s="88"/>
    </row>
    <row r="26181" spans="2:11" ht="12" hidden="1" customHeight="1" x14ac:dyDescent="0.2">
      <c r="B26181" s="88"/>
      <c r="C26181" s="88"/>
      <c r="D26181" s="88"/>
      <c r="E26181" s="88"/>
      <c r="F26181" s="88"/>
      <c r="G26181" s="88"/>
      <c r="H26181" s="88"/>
      <c r="I26181" s="88"/>
      <c r="J26181" s="88"/>
      <c r="K26181" s="88"/>
    </row>
    <row r="26182" spans="2:11" ht="12" hidden="1" customHeight="1" x14ac:dyDescent="0.2">
      <c r="B26182" s="88"/>
      <c r="C26182" s="88"/>
      <c r="D26182" s="88"/>
      <c r="E26182" s="88"/>
      <c r="F26182" s="88"/>
      <c r="G26182" s="88"/>
      <c r="H26182" s="88"/>
      <c r="I26182" s="88"/>
      <c r="J26182" s="88"/>
      <c r="K26182" s="88"/>
    </row>
    <row r="26183" spans="2:11" ht="12" hidden="1" customHeight="1" x14ac:dyDescent="0.2">
      <c r="B26183" s="88"/>
      <c r="C26183" s="88"/>
      <c r="D26183" s="88"/>
      <c r="E26183" s="88"/>
      <c r="F26183" s="88"/>
      <c r="G26183" s="88"/>
      <c r="H26183" s="88"/>
      <c r="I26183" s="88"/>
      <c r="J26183" s="88"/>
      <c r="K26183" s="88"/>
    </row>
    <row r="26184" spans="2:11" ht="12" hidden="1" customHeight="1" x14ac:dyDescent="0.2">
      <c r="B26184" s="88"/>
      <c r="C26184" s="88"/>
      <c r="D26184" s="88"/>
      <c r="E26184" s="88"/>
      <c r="F26184" s="88"/>
      <c r="G26184" s="88"/>
      <c r="H26184" s="88"/>
      <c r="I26184" s="88"/>
      <c r="J26184" s="88"/>
      <c r="K26184" s="88"/>
    </row>
    <row r="26185" spans="2:11" ht="12" hidden="1" customHeight="1" x14ac:dyDescent="0.2">
      <c r="B26185" s="88"/>
      <c r="C26185" s="88"/>
      <c r="D26185" s="88"/>
      <c r="E26185" s="88"/>
      <c r="F26185" s="88"/>
      <c r="G26185" s="88"/>
      <c r="H26185" s="88"/>
      <c r="I26185" s="88"/>
      <c r="J26185" s="88"/>
      <c r="K26185" s="88"/>
    </row>
    <row r="26186" spans="2:11" ht="12" hidden="1" customHeight="1" x14ac:dyDescent="0.2">
      <c r="B26186" s="88"/>
      <c r="C26186" s="88"/>
      <c r="D26186" s="88"/>
      <c r="E26186" s="88"/>
      <c r="F26186" s="88"/>
      <c r="G26186" s="88"/>
      <c r="H26186" s="88"/>
      <c r="I26186" s="88"/>
      <c r="J26186" s="88"/>
      <c r="K26186" s="88"/>
    </row>
    <row r="26187" spans="2:11" ht="12" hidden="1" customHeight="1" x14ac:dyDescent="0.2">
      <c r="B26187" s="88"/>
      <c r="C26187" s="88"/>
      <c r="D26187" s="88"/>
      <c r="E26187" s="88"/>
      <c r="F26187" s="88"/>
      <c r="G26187" s="88"/>
      <c r="H26187" s="88"/>
      <c r="I26187" s="88"/>
      <c r="J26187" s="88"/>
      <c r="K26187" s="88"/>
    </row>
    <row r="26188" spans="2:11" ht="12" hidden="1" customHeight="1" x14ac:dyDescent="0.2">
      <c r="B26188" s="88"/>
      <c r="C26188" s="88"/>
      <c r="D26188" s="88"/>
      <c r="E26188" s="88"/>
      <c r="F26188" s="88"/>
      <c r="G26188" s="88"/>
      <c r="H26188" s="88"/>
      <c r="I26188" s="88"/>
      <c r="J26188" s="88"/>
      <c r="K26188" s="88"/>
    </row>
    <row r="26189" spans="2:11" ht="12" hidden="1" customHeight="1" x14ac:dyDescent="0.2">
      <c r="B26189" s="88"/>
      <c r="C26189" s="88"/>
      <c r="D26189" s="88"/>
      <c r="E26189" s="88"/>
      <c r="F26189" s="88"/>
      <c r="G26189" s="88"/>
      <c r="H26189" s="88"/>
      <c r="I26189" s="88"/>
      <c r="J26189" s="88"/>
      <c r="K26189" s="88"/>
    </row>
    <row r="26190" spans="2:11" ht="12" hidden="1" customHeight="1" x14ac:dyDescent="0.2">
      <c r="B26190" s="88"/>
      <c r="C26190" s="88"/>
      <c r="D26190" s="88"/>
      <c r="E26190" s="88"/>
      <c r="F26190" s="88"/>
      <c r="G26190" s="88"/>
      <c r="H26190" s="88"/>
      <c r="I26190" s="88"/>
      <c r="J26190" s="88"/>
      <c r="K26190" s="88"/>
    </row>
    <row r="26191" spans="2:11" ht="12" hidden="1" customHeight="1" x14ac:dyDescent="0.2">
      <c r="B26191" s="88"/>
      <c r="C26191" s="88"/>
      <c r="D26191" s="88"/>
      <c r="E26191" s="88"/>
      <c r="F26191" s="88"/>
      <c r="G26191" s="88"/>
      <c r="H26191" s="88"/>
      <c r="I26191" s="88"/>
      <c r="J26191" s="88"/>
      <c r="K26191" s="88"/>
    </row>
    <row r="26192" spans="2:11" ht="12" hidden="1" customHeight="1" x14ac:dyDescent="0.2">
      <c r="B26192" s="88"/>
      <c r="C26192" s="88"/>
      <c r="D26192" s="88"/>
      <c r="E26192" s="88"/>
      <c r="F26192" s="88"/>
      <c r="G26192" s="88"/>
      <c r="H26192" s="88"/>
      <c r="I26192" s="88"/>
      <c r="J26192" s="88"/>
      <c r="K26192" s="88"/>
    </row>
    <row r="26193" spans="2:11" ht="12" hidden="1" customHeight="1" x14ac:dyDescent="0.2">
      <c r="B26193" s="88"/>
      <c r="C26193" s="88"/>
      <c r="D26193" s="88"/>
      <c r="E26193" s="88"/>
      <c r="F26193" s="88"/>
      <c r="G26193" s="88"/>
      <c r="H26193" s="88"/>
      <c r="I26193" s="88"/>
      <c r="J26193" s="88"/>
      <c r="K26193" s="88"/>
    </row>
    <row r="26194" spans="2:11" ht="12" hidden="1" customHeight="1" x14ac:dyDescent="0.2">
      <c r="B26194" s="88"/>
      <c r="C26194" s="88"/>
      <c r="D26194" s="88"/>
      <c r="E26194" s="88"/>
      <c r="F26194" s="88"/>
      <c r="G26194" s="88"/>
      <c r="H26194" s="88"/>
      <c r="I26194" s="88"/>
      <c r="J26194" s="88"/>
      <c r="K26194" s="88"/>
    </row>
    <row r="26195" spans="2:11" ht="12" hidden="1" customHeight="1" x14ac:dyDescent="0.2">
      <c r="B26195" s="88"/>
      <c r="C26195" s="88"/>
      <c r="D26195" s="88"/>
      <c r="E26195" s="88"/>
      <c r="F26195" s="88"/>
      <c r="G26195" s="88"/>
      <c r="H26195" s="88"/>
      <c r="I26195" s="88"/>
      <c r="J26195" s="88"/>
      <c r="K26195" s="88"/>
    </row>
    <row r="26196" spans="2:11" ht="12" hidden="1" customHeight="1" x14ac:dyDescent="0.2">
      <c r="B26196" s="88"/>
      <c r="C26196" s="88"/>
      <c r="D26196" s="88"/>
      <c r="E26196" s="88"/>
      <c r="F26196" s="88"/>
      <c r="G26196" s="88"/>
      <c r="H26196" s="88"/>
      <c r="I26196" s="88"/>
      <c r="J26196" s="88"/>
      <c r="K26196" s="88"/>
    </row>
    <row r="26197" spans="2:11" ht="12" hidden="1" customHeight="1" x14ac:dyDescent="0.2">
      <c r="B26197" s="88"/>
      <c r="C26197" s="88"/>
      <c r="D26197" s="88"/>
      <c r="E26197" s="88"/>
      <c r="F26197" s="88"/>
      <c r="G26197" s="88"/>
      <c r="H26197" s="88"/>
      <c r="I26197" s="88"/>
      <c r="J26197" s="88"/>
      <c r="K26197" s="88"/>
    </row>
    <row r="26198" spans="2:11" ht="12" hidden="1" customHeight="1" x14ac:dyDescent="0.2">
      <c r="B26198" s="88"/>
      <c r="C26198" s="88"/>
      <c r="D26198" s="88"/>
      <c r="E26198" s="88"/>
      <c r="F26198" s="88"/>
      <c r="G26198" s="88"/>
      <c r="H26198" s="88"/>
      <c r="I26198" s="88"/>
      <c r="J26198" s="88"/>
      <c r="K26198" s="88"/>
    </row>
    <row r="26199" spans="2:11" ht="12" hidden="1" customHeight="1" x14ac:dyDescent="0.2">
      <c r="B26199" s="88"/>
      <c r="C26199" s="88"/>
      <c r="D26199" s="88"/>
      <c r="E26199" s="88"/>
      <c r="F26199" s="88"/>
      <c r="G26199" s="88"/>
      <c r="H26199" s="88"/>
      <c r="I26199" s="88"/>
      <c r="J26199" s="88"/>
      <c r="K26199" s="88"/>
    </row>
    <row r="26200" spans="2:11" ht="12" hidden="1" customHeight="1" x14ac:dyDescent="0.2">
      <c r="B26200" s="88"/>
      <c r="C26200" s="88"/>
      <c r="D26200" s="88"/>
      <c r="E26200" s="88"/>
      <c r="F26200" s="88"/>
      <c r="G26200" s="88"/>
      <c r="H26200" s="88"/>
      <c r="I26200" s="88"/>
      <c r="J26200" s="88"/>
      <c r="K26200" s="88"/>
    </row>
    <row r="26201" spans="2:11" ht="12" hidden="1" customHeight="1" x14ac:dyDescent="0.2">
      <c r="B26201" s="88"/>
      <c r="C26201" s="88"/>
      <c r="D26201" s="88"/>
      <c r="E26201" s="88"/>
      <c r="F26201" s="88"/>
      <c r="G26201" s="88"/>
      <c r="H26201" s="88"/>
      <c r="I26201" s="88"/>
      <c r="J26201" s="88"/>
      <c r="K26201" s="88"/>
    </row>
    <row r="26202" spans="2:11" ht="12" hidden="1" customHeight="1" x14ac:dyDescent="0.2">
      <c r="B26202" s="88"/>
      <c r="C26202" s="88"/>
      <c r="D26202" s="88"/>
      <c r="E26202" s="88"/>
      <c r="F26202" s="88"/>
      <c r="G26202" s="88"/>
      <c r="H26202" s="88"/>
      <c r="I26202" s="88"/>
      <c r="J26202" s="88"/>
      <c r="K26202" s="88"/>
    </row>
    <row r="26203" spans="2:11" ht="12" hidden="1" customHeight="1" x14ac:dyDescent="0.2">
      <c r="B26203" s="88"/>
      <c r="C26203" s="88"/>
      <c r="D26203" s="88"/>
      <c r="E26203" s="88"/>
      <c r="F26203" s="88"/>
      <c r="G26203" s="88"/>
      <c r="H26203" s="88"/>
      <c r="I26203" s="88"/>
      <c r="J26203" s="88"/>
      <c r="K26203" s="88"/>
    </row>
    <row r="26204" spans="2:11" ht="12" hidden="1" customHeight="1" x14ac:dyDescent="0.2">
      <c r="B26204" s="88"/>
      <c r="C26204" s="88"/>
      <c r="D26204" s="88"/>
      <c r="E26204" s="88"/>
      <c r="F26204" s="88"/>
      <c r="G26204" s="88"/>
      <c r="H26204" s="88"/>
      <c r="I26204" s="88"/>
      <c r="J26204" s="88"/>
      <c r="K26204" s="88"/>
    </row>
    <row r="26205" spans="2:11" ht="12" hidden="1" customHeight="1" x14ac:dyDescent="0.2">
      <c r="B26205" s="88"/>
      <c r="C26205" s="88"/>
      <c r="D26205" s="88"/>
      <c r="E26205" s="88"/>
      <c r="F26205" s="88"/>
      <c r="G26205" s="88"/>
      <c r="H26205" s="88"/>
      <c r="I26205" s="88"/>
      <c r="J26205" s="88"/>
      <c r="K26205" s="88"/>
    </row>
    <row r="26206" spans="2:11" ht="12" hidden="1" customHeight="1" x14ac:dyDescent="0.2">
      <c r="B26206" s="88"/>
      <c r="C26206" s="88"/>
      <c r="D26206" s="88"/>
      <c r="E26206" s="88"/>
      <c r="F26206" s="88"/>
      <c r="G26206" s="88"/>
      <c r="H26206" s="88"/>
      <c r="I26206" s="88"/>
      <c r="J26206" s="88"/>
      <c r="K26206" s="88"/>
    </row>
    <row r="26207" spans="2:11" ht="12" hidden="1" customHeight="1" x14ac:dyDescent="0.2">
      <c r="B26207" s="88"/>
      <c r="C26207" s="88"/>
      <c r="D26207" s="88"/>
      <c r="E26207" s="88"/>
      <c r="F26207" s="88"/>
      <c r="G26207" s="88"/>
      <c r="H26207" s="88"/>
      <c r="I26207" s="88"/>
      <c r="J26207" s="88"/>
      <c r="K26207" s="88"/>
    </row>
    <row r="26208" spans="2:11" ht="12" hidden="1" customHeight="1" x14ac:dyDescent="0.2">
      <c r="B26208" s="88"/>
      <c r="C26208" s="88"/>
      <c r="D26208" s="88"/>
      <c r="E26208" s="88"/>
      <c r="F26208" s="88"/>
      <c r="G26208" s="88"/>
      <c r="H26208" s="88"/>
      <c r="I26208" s="88"/>
      <c r="J26208" s="88"/>
      <c r="K26208" s="88"/>
    </row>
    <row r="26209" spans="2:11" ht="12" hidden="1" customHeight="1" x14ac:dyDescent="0.2">
      <c r="B26209" s="88"/>
      <c r="C26209" s="88"/>
      <c r="D26209" s="88"/>
      <c r="E26209" s="88"/>
      <c r="F26209" s="88"/>
      <c r="G26209" s="88"/>
      <c r="H26209" s="88"/>
      <c r="I26209" s="88"/>
      <c r="J26209" s="88"/>
      <c r="K26209" s="88"/>
    </row>
    <row r="26210" spans="2:11" ht="12" hidden="1" customHeight="1" x14ac:dyDescent="0.2">
      <c r="B26210" s="88"/>
      <c r="C26210" s="88"/>
      <c r="D26210" s="88"/>
      <c r="E26210" s="88"/>
      <c r="F26210" s="88"/>
      <c r="G26210" s="88"/>
      <c r="H26210" s="88"/>
      <c r="I26210" s="88"/>
      <c r="J26210" s="88"/>
      <c r="K26210" s="88"/>
    </row>
    <row r="26211" spans="2:11" ht="12" hidden="1" customHeight="1" x14ac:dyDescent="0.2">
      <c r="B26211" s="88"/>
      <c r="C26211" s="88"/>
      <c r="D26211" s="88"/>
      <c r="E26211" s="88"/>
      <c r="F26211" s="88"/>
      <c r="G26211" s="88"/>
      <c r="H26211" s="88"/>
      <c r="I26211" s="88"/>
      <c r="J26211" s="88"/>
      <c r="K26211" s="88"/>
    </row>
    <row r="26212" spans="2:11" ht="12" hidden="1" customHeight="1" x14ac:dyDescent="0.2">
      <c r="B26212" s="88"/>
      <c r="C26212" s="88"/>
      <c r="D26212" s="88"/>
      <c r="E26212" s="88"/>
      <c r="F26212" s="88"/>
      <c r="G26212" s="88"/>
      <c r="H26212" s="88"/>
      <c r="I26212" s="88"/>
      <c r="J26212" s="88"/>
      <c r="K26212" s="88"/>
    </row>
    <row r="26213" spans="2:11" ht="12" hidden="1" customHeight="1" x14ac:dyDescent="0.2">
      <c r="B26213" s="88"/>
      <c r="C26213" s="88"/>
      <c r="D26213" s="88"/>
      <c r="E26213" s="88"/>
      <c r="F26213" s="88"/>
      <c r="G26213" s="88"/>
      <c r="H26213" s="88"/>
      <c r="I26213" s="88"/>
      <c r="J26213" s="88"/>
      <c r="K26213" s="88"/>
    </row>
    <row r="26214" spans="2:11" ht="12" hidden="1" customHeight="1" x14ac:dyDescent="0.2">
      <c r="B26214" s="88"/>
      <c r="C26214" s="88"/>
      <c r="D26214" s="88"/>
      <c r="E26214" s="88"/>
      <c r="F26214" s="88"/>
      <c r="G26214" s="88"/>
      <c r="H26214" s="88"/>
      <c r="I26214" s="88"/>
      <c r="J26214" s="88"/>
      <c r="K26214" s="88"/>
    </row>
    <row r="26215" spans="2:11" ht="12" hidden="1" customHeight="1" x14ac:dyDescent="0.2">
      <c r="B26215" s="88"/>
      <c r="C26215" s="88"/>
      <c r="D26215" s="88"/>
      <c r="E26215" s="88"/>
      <c r="F26215" s="88"/>
      <c r="G26215" s="88"/>
      <c r="H26215" s="88"/>
      <c r="I26215" s="88"/>
      <c r="J26215" s="88"/>
      <c r="K26215" s="88"/>
    </row>
    <row r="26216" spans="2:11" ht="12" hidden="1" customHeight="1" x14ac:dyDescent="0.2">
      <c r="B26216" s="88"/>
      <c r="C26216" s="88"/>
      <c r="D26216" s="88"/>
      <c r="E26216" s="88"/>
      <c r="F26216" s="88"/>
      <c r="G26216" s="88"/>
      <c r="H26216" s="88"/>
      <c r="I26216" s="88"/>
      <c r="J26216" s="88"/>
      <c r="K26216" s="88"/>
    </row>
    <row r="26217" spans="2:11" ht="12" hidden="1" customHeight="1" x14ac:dyDescent="0.2">
      <c r="B26217" s="88"/>
      <c r="C26217" s="88"/>
      <c r="D26217" s="88"/>
      <c r="E26217" s="88"/>
      <c r="F26217" s="88"/>
      <c r="G26217" s="88"/>
      <c r="H26217" s="88"/>
      <c r="I26217" s="88"/>
      <c r="J26217" s="88"/>
      <c r="K26217" s="88"/>
    </row>
    <row r="26218" spans="2:11" ht="12" hidden="1" customHeight="1" x14ac:dyDescent="0.2">
      <c r="B26218" s="88"/>
      <c r="C26218" s="88"/>
      <c r="D26218" s="88"/>
      <c r="E26218" s="88"/>
      <c r="F26218" s="88"/>
      <c r="G26218" s="88"/>
      <c r="H26218" s="88"/>
      <c r="I26218" s="88"/>
      <c r="J26218" s="88"/>
      <c r="K26218" s="88"/>
    </row>
    <row r="26219" spans="2:11" ht="12" hidden="1" customHeight="1" x14ac:dyDescent="0.2">
      <c r="B26219" s="88"/>
      <c r="C26219" s="88"/>
      <c r="D26219" s="88"/>
      <c r="E26219" s="88"/>
      <c r="F26219" s="88"/>
      <c r="G26219" s="88"/>
      <c r="H26219" s="88"/>
      <c r="I26219" s="88"/>
      <c r="J26219" s="88"/>
      <c r="K26219" s="88"/>
    </row>
    <row r="26220" spans="2:11" ht="12" hidden="1" customHeight="1" x14ac:dyDescent="0.2">
      <c r="B26220" s="88"/>
      <c r="C26220" s="88"/>
      <c r="D26220" s="88"/>
      <c r="E26220" s="88"/>
      <c r="F26220" s="88"/>
      <c r="G26220" s="88"/>
      <c r="H26220" s="88"/>
      <c r="I26220" s="88"/>
      <c r="J26220" s="88"/>
      <c r="K26220" s="88"/>
    </row>
    <row r="26221" spans="2:11" ht="12" hidden="1" customHeight="1" x14ac:dyDescent="0.2">
      <c r="B26221" s="88"/>
      <c r="C26221" s="88"/>
      <c r="D26221" s="88"/>
      <c r="E26221" s="88"/>
      <c r="F26221" s="88"/>
      <c r="G26221" s="88"/>
      <c r="H26221" s="88"/>
      <c r="I26221" s="88"/>
      <c r="J26221" s="88"/>
      <c r="K26221" s="88"/>
    </row>
    <row r="26222" spans="2:11" ht="12" hidden="1" customHeight="1" x14ac:dyDescent="0.2">
      <c r="B26222" s="88"/>
      <c r="C26222" s="88"/>
      <c r="D26222" s="88"/>
      <c r="E26222" s="88"/>
      <c r="F26222" s="88"/>
      <c r="G26222" s="88"/>
      <c r="H26222" s="88"/>
      <c r="I26222" s="88"/>
      <c r="J26222" s="88"/>
      <c r="K26222" s="88"/>
    </row>
    <row r="26223" spans="2:11" ht="12" hidden="1" customHeight="1" x14ac:dyDescent="0.2">
      <c r="B26223" s="88"/>
      <c r="C26223" s="88"/>
      <c r="D26223" s="88"/>
      <c r="E26223" s="88"/>
      <c r="F26223" s="88"/>
      <c r="G26223" s="88"/>
      <c r="H26223" s="88"/>
      <c r="I26223" s="88"/>
      <c r="J26223" s="88"/>
      <c r="K26223" s="88"/>
    </row>
    <row r="26224" spans="2:11" ht="12" hidden="1" customHeight="1" x14ac:dyDescent="0.2">
      <c r="B26224" s="88"/>
      <c r="C26224" s="88"/>
      <c r="D26224" s="88"/>
      <c r="E26224" s="88"/>
      <c r="F26224" s="88"/>
      <c r="G26224" s="88"/>
      <c r="H26224" s="88"/>
      <c r="I26224" s="88"/>
      <c r="J26224" s="88"/>
      <c r="K26224" s="88"/>
    </row>
    <row r="26225" spans="2:11" ht="12" hidden="1" customHeight="1" x14ac:dyDescent="0.2">
      <c r="B26225" s="88"/>
      <c r="C26225" s="88"/>
      <c r="D26225" s="88"/>
      <c r="E26225" s="88"/>
      <c r="F26225" s="88"/>
      <c r="G26225" s="88"/>
      <c r="H26225" s="88"/>
      <c r="I26225" s="88"/>
      <c r="J26225" s="88"/>
      <c r="K26225" s="88"/>
    </row>
    <row r="26226" spans="2:11" ht="12" hidden="1" customHeight="1" x14ac:dyDescent="0.2">
      <c r="B26226" s="88"/>
      <c r="C26226" s="88"/>
      <c r="D26226" s="88"/>
      <c r="E26226" s="88"/>
      <c r="F26226" s="88"/>
      <c r="G26226" s="88"/>
      <c r="H26226" s="88"/>
      <c r="I26226" s="88"/>
      <c r="J26226" s="88"/>
      <c r="K26226" s="88"/>
    </row>
    <row r="26227" spans="2:11" ht="12" hidden="1" customHeight="1" x14ac:dyDescent="0.2">
      <c r="B26227" s="88"/>
      <c r="C26227" s="88"/>
      <c r="D26227" s="88"/>
      <c r="E26227" s="88"/>
      <c r="F26227" s="88"/>
      <c r="G26227" s="88"/>
      <c r="H26227" s="88"/>
      <c r="I26227" s="88"/>
      <c r="J26227" s="88"/>
      <c r="K26227" s="88"/>
    </row>
    <row r="26228" spans="2:11" ht="12" hidden="1" customHeight="1" x14ac:dyDescent="0.2">
      <c r="B26228" s="88"/>
      <c r="C26228" s="88"/>
      <c r="D26228" s="88"/>
      <c r="E26228" s="88"/>
      <c r="F26228" s="88"/>
      <c r="G26228" s="88"/>
      <c r="H26228" s="88"/>
      <c r="I26228" s="88"/>
      <c r="J26228" s="88"/>
      <c r="K26228" s="88"/>
    </row>
    <row r="26229" spans="2:11" ht="12" hidden="1" customHeight="1" x14ac:dyDescent="0.2">
      <c r="B26229" s="88"/>
      <c r="C26229" s="88"/>
      <c r="D26229" s="88"/>
      <c r="E26229" s="88"/>
      <c r="F26229" s="88"/>
      <c r="G26229" s="88"/>
      <c r="H26229" s="88"/>
      <c r="I26229" s="88"/>
      <c r="J26229" s="88"/>
      <c r="K26229" s="88"/>
    </row>
    <row r="26230" spans="2:11" ht="12" hidden="1" customHeight="1" x14ac:dyDescent="0.2">
      <c r="B26230" s="88"/>
      <c r="C26230" s="88"/>
      <c r="D26230" s="88"/>
      <c r="E26230" s="88"/>
      <c r="F26230" s="88"/>
      <c r="G26230" s="88"/>
      <c r="H26230" s="88"/>
      <c r="I26230" s="88"/>
      <c r="J26230" s="88"/>
      <c r="K26230" s="88"/>
    </row>
    <row r="26231" spans="2:11" ht="12" hidden="1" customHeight="1" x14ac:dyDescent="0.2">
      <c r="B26231" s="88"/>
      <c r="C26231" s="88"/>
      <c r="D26231" s="88"/>
      <c r="E26231" s="88"/>
      <c r="F26231" s="88"/>
      <c r="G26231" s="88"/>
      <c r="H26231" s="88"/>
      <c r="I26231" s="88"/>
      <c r="J26231" s="88"/>
      <c r="K26231" s="88"/>
    </row>
    <row r="26232" spans="2:11" ht="12" hidden="1" customHeight="1" x14ac:dyDescent="0.2">
      <c r="B26232" s="88"/>
      <c r="C26232" s="88"/>
      <c r="D26232" s="88"/>
      <c r="E26232" s="88"/>
      <c r="F26232" s="88"/>
      <c r="G26232" s="88"/>
      <c r="H26232" s="88"/>
      <c r="I26232" s="88"/>
      <c r="J26232" s="88"/>
      <c r="K26232" s="88"/>
    </row>
    <row r="26233" spans="2:11" ht="12" hidden="1" customHeight="1" x14ac:dyDescent="0.2">
      <c r="B26233" s="88"/>
      <c r="C26233" s="88"/>
      <c r="D26233" s="88"/>
      <c r="E26233" s="88"/>
      <c r="F26233" s="88"/>
      <c r="G26233" s="88"/>
      <c r="H26233" s="88"/>
      <c r="I26233" s="88"/>
      <c r="J26233" s="88"/>
      <c r="K26233" s="88"/>
    </row>
    <row r="26234" spans="2:11" ht="12" hidden="1" customHeight="1" x14ac:dyDescent="0.2">
      <c r="B26234" s="88"/>
      <c r="C26234" s="88"/>
      <c r="D26234" s="88"/>
      <c r="E26234" s="88"/>
      <c r="F26234" s="88"/>
      <c r="G26234" s="88"/>
      <c r="H26234" s="88"/>
      <c r="I26234" s="88"/>
      <c r="J26234" s="88"/>
      <c r="K26234" s="88"/>
    </row>
    <row r="26235" spans="2:11" ht="12" hidden="1" customHeight="1" x14ac:dyDescent="0.2">
      <c r="B26235" s="88"/>
      <c r="C26235" s="88"/>
      <c r="D26235" s="88"/>
      <c r="E26235" s="88"/>
      <c r="F26235" s="88"/>
      <c r="G26235" s="88"/>
      <c r="H26235" s="88"/>
      <c r="I26235" s="88"/>
      <c r="J26235" s="88"/>
      <c r="K26235" s="88"/>
    </row>
    <row r="26236" spans="2:11" ht="12" hidden="1" customHeight="1" x14ac:dyDescent="0.2">
      <c r="B26236" s="88"/>
      <c r="C26236" s="88"/>
      <c r="D26236" s="88"/>
      <c r="E26236" s="88"/>
      <c r="F26236" s="88"/>
      <c r="G26236" s="88"/>
      <c r="H26236" s="88"/>
      <c r="I26236" s="88"/>
      <c r="J26236" s="88"/>
      <c r="K26236" s="88"/>
    </row>
    <row r="26237" spans="2:11" ht="12" hidden="1" customHeight="1" x14ac:dyDescent="0.2">
      <c r="B26237" s="88"/>
      <c r="C26237" s="88"/>
      <c r="D26237" s="88"/>
      <c r="E26237" s="88"/>
      <c r="F26237" s="88"/>
      <c r="G26237" s="88"/>
      <c r="H26237" s="88"/>
      <c r="I26237" s="88"/>
      <c r="J26237" s="88"/>
      <c r="K26237" s="88"/>
    </row>
    <row r="26238" spans="2:11" ht="12" hidden="1" customHeight="1" x14ac:dyDescent="0.2">
      <c r="B26238" s="88"/>
      <c r="C26238" s="88"/>
      <c r="D26238" s="88"/>
      <c r="E26238" s="88"/>
      <c r="F26238" s="88"/>
      <c r="G26238" s="88"/>
      <c r="H26238" s="88"/>
      <c r="I26238" s="88"/>
      <c r="J26238" s="88"/>
      <c r="K26238" s="88"/>
    </row>
    <row r="26239" spans="2:11" ht="12" hidden="1" customHeight="1" x14ac:dyDescent="0.2">
      <c r="B26239" s="88"/>
      <c r="C26239" s="88"/>
      <c r="D26239" s="88"/>
      <c r="E26239" s="88"/>
      <c r="F26239" s="88"/>
      <c r="G26239" s="88"/>
      <c r="H26239" s="88"/>
      <c r="I26239" s="88"/>
      <c r="J26239" s="88"/>
      <c r="K26239" s="88"/>
    </row>
    <row r="26240" spans="2:11" ht="12" hidden="1" customHeight="1" x14ac:dyDescent="0.2">
      <c r="B26240" s="88"/>
      <c r="C26240" s="88"/>
      <c r="D26240" s="88"/>
      <c r="E26240" s="88"/>
      <c r="F26240" s="88"/>
      <c r="G26240" s="88"/>
      <c r="H26240" s="88"/>
      <c r="I26240" s="88"/>
      <c r="J26240" s="88"/>
      <c r="K26240" s="88"/>
    </row>
    <row r="26241" spans="2:11" ht="12" hidden="1" customHeight="1" x14ac:dyDescent="0.2">
      <c r="B26241" s="88"/>
      <c r="C26241" s="88"/>
      <c r="D26241" s="88"/>
      <c r="E26241" s="88"/>
      <c r="F26241" s="88"/>
      <c r="G26241" s="88"/>
      <c r="H26241" s="88"/>
      <c r="I26241" s="88"/>
      <c r="J26241" s="88"/>
      <c r="K26241" s="88"/>
    </row>
    <row r="26242" spans="2:11" ht="12" hidden="1" customHeight="1" x14ac:dyDescent="0.2">
      <c r="B26242" s="88"/>
      <c r="C26242" s="88"/>
      <c r="D26242" s="88"/>
      <c r="E26242" s="88"/>
      <c r="F26242" s="88"/>
      <c r="G26242" s="88"/>
      <c r="H26242" s="88"/>
      <c r="I26242" s="88"/>
      <c r="J26242" s="88"/>
      <c r="K26242" s="88"/>
    </row>
    <row r="26243" spans="2:11" ht="12" hidden="1" customHeight="1" x14ac:dyDescent="0.2">
      <c r="B26243" s="88"/>
      <c r="C26243" s="88"/>
      <c r="D26243" s="88"/>
      <c r="E26243" s="88"/>
      <c r="F26243" s="88"/>
      <c r="G26243" s="88"/>
      <c r="H26243" s="88"/>
      <c r="I26243" s="88"/>
      <c r="J26243" s="88"/>
      <c r="K26243" s="88"/>
    </row>
    <row r="26244" spans="2:11" ht="12" hidden="1" customHeight="1" x14ac:dyDescent="0.2">
      <c r="B26244" s="88"/>
      <c r="C26244" s="88"/>
      <c r="D26244" s="88"/>
      <c r="E26244" s="88"/>
      <c r="F26244" s="88"/>
      <c r="G26244" s="88"/>
      <c r="H26244" s="88"/>
      <c r="I26244" s="88"/>
      <c r="J26244" s="88"/>
      <c r="K26244" s="88"/>
    </row>
    <row r="26245" spans="2:11" ht="12" hidden="1" customHeight="1" x14ac:dyDescent="0.2">
      <c r="B26245" s="88"/>
      <c r="C26245" s="88"/>
      <c r="D26245" s="88"/>
      <c r="E26245" s="88"/>
      <c r="F26245" s="88"/>
      <c r="G26245" s="88"/>
      <c r="H26245" s="88"/>
      <c r="I26245" s="88"/>
      <c r="J26245" s="88"/>
      <c r="K26245" s="88"/>
    </row>
    <row r="26246" spans="2:11" ht="12" hidden="1" customHeight="1" x14ac:dyDescent="0.2">
      <c r="B26246" s="88"/>
      <c r="C26246" s="88"/>
      <c r="D26246" s="88"/>
      <c r="E26246" s="88"/>
      <c r="F26246" s="88"/>
      <c r="G26246" s="88"/>
      <c r="H26246" s="88"/>
      <c r="I26246" s="88"/>
      <c r="J26246" s="88"/>
      <c r="K26246" s="88"/>
    </row>
    <row r="26247" spans="2:11" ht="12" hidden="1" customHeight="1" x14ac:dyDescent="0.2">
      <c r="B26247" s="88"/>
      <c r="C26247" s="88"/>
      <c r="D26247" s="88"/>
      <c r="E26247" s="88"/>
      <c r="F26247" s="88"/>
      <c r="G26247" s="88"/>
      <c r="H26247" s="88"/>
      <c r="I26247" s="88"/>
      <c r="J26247" s="88"/>
      <c r="K26247" s="88"/>
    </row>
    <row r="26248" spans="2:11" ht="12" hidden="1" customHeight="1" x14ac:dyDescent="0.2">
      <c r="B26248" s="88"/>
      <c r="C26248" s="88"/>
      <c r="D26248" s="88"/>
      <c r="E26248" s="88"/>
      <c r="F26248" s="88"/>
      <c r="G26248" s="88"/>
      <c r="H26248" s="88"/>
      <c r="I26248" s="88"/>
      <c r="J26248" s="88"/>
      <c r="K26248" s="88"/>
    </row>
    <row r="26249" spans="2:11" ht="12" hidden="1" customHeight="1" x14ac:dyDescent="0.2">
      <c r="B26249" s="88"/>
      <c r="C26249" s="88"/>
      <c r="D26249" s="88"/>
      <c r="E26249" s="88"/>
      <c r="F26249" s="88"/>
      <c r="G26249" s="88"/>
      <c r="H26249" s="88"/>
      <c r="I26249" s="88"/>
      <c r="J26249" s="88"/>
      <c r="K26249" s="88"/>
    </row>
    <row r="26250" spans="2:11" ht="12" hidden="1" customHeight="1" x14ac:dyDescent="0.2">
      <c r="B26250" s="88"/>
      <c r="C26250" s="88"/>
      <c r="D26250" s="88"/>
      <c r="E26250" s="88"/>
      <c r="F26250" s="88"/>
      <c r="G26250" s="88"/>
      <c r="H26250" s="88"/>
      <c r="I26250" s="88"/>
      <c r="J26250" s="88"/>
      <c r="K26250" s="88"/>
    </row>
    <row r="26251" spans="2:11" ht="12" hidden="1" customHeight="1" x14ac:dyDescent="0.2">
      <c r="B26251" s="88"/>
      <c r="C26251" s="88"/>
      <c r="D26251" s="88"/>
      <c r="E26251" s="88"/>
      <c r="F26251" s="88"/>
      <c r="G26251" s="88"/>
      <c r="H26251" s="88"/>
      <c r="I26251" s="88"/>
      <c r="J26251" s="88"/>
      <c r="K26251" s="88"/>
    </row>
    <row r="26252" spans="2:11" ht="12" hidden="1" customHeight="1" x14ac:dyDescent="0.2">
      <c r="B26252" s="88"/>
      <c r="C26252" s="88"/>
      <c r="D26252" s="88"/>
      <c r="E26252" s="88"/>
      <c r="F26252" s="88"/>
      <c r="G26252" s="88"/>
      <c r="H26252" s="88"/>
      <c r="I26252" s="88"/>
      <c r="J26252" s="88"/>
      <c r="K26252" s="88"/>
    </row>
    <row r="26253" spans="2:11" ht="12" hidden="1" customHeight="1" x14ac:dyDescent="0.2">
      <c r="B26253" s="88"/>
      <c r="C26253" s="88"/>
      <c r="D26253" s="88"/>
      <c r="E26253" s="88"/>
      <c r="F26253" s="88"/>
      <c r="G26253" s="88"/>
      <c r="H26253" s="88"/>
      <c r="I26253" s="88"/>
      <c r="J26253" s="88"/>
      <c r="K26253" s="88"/>
    </row>
    <row r="26254" spans="2:11" ht="12" hidden="1" customHeight="1" x14ac:dyDescent="0.2">
      <c r="B26254" s="88"/>
      <c r="C26254" s="88"/>
      <c r="D26254" s="88"/>
      <c r="E26254" s="88"/>
      <c r="F26254" s="88"/>
      <c r="G26254" s="88"/>
      <c r="H26254" s="88"/>
      <c r="I26254" s="88"/>
      <c r="J26254" s="88"/>
      <c r="K26254" s="88"/>
    </row>
    <row r="26255" spans="2:11" ht="12" hidden="1" customHeight="1" x14ac:dyDescent="0.2">
      <c r="B26255" s="88"/>
      <c r="C26255" s="88"/>
      <c r="D26255" s="88"/>
      <c r="E26255" s="88"/>
      <c r="F26255" s="88"/>
      <c r="G26255" s="88"/>
      <c r="H26255" s="88"/>
      <c r="I26255" s="88"/>
      <c r="J26255" s="88"/>
      <c r="K26255" s="88"/>
    </row>
    <row r="26256" spans="2:11" ht="12" hidden="1" customHeight="1" x14ac:dyDescent="0.2">
      <c r="B26256" s="88"/>
      <c r="C26256" s="88"/>
      <c r="D26256" s="88"/>
      <c r="E26256" s="88"/>
      <c r="F26256" s="88"/>
      <c r="G26256" s="88"/>
      <c r="H26256" s="88"/>
      <c r="I26256" s="88"/>
      <c r="J26256" s="88"/>
      <c r="K26256" s="88"/>
    </row>
    <row r="26257" spans="2:11" ht="12" hidden="1" customHeight="1" x14ac:dyDescent="0.2">
      <c r="B26257" s="88"/>
      <c r="C26257" s="88"/>
      <c r="D26257" s="88"/>
      <c r="E26257" s="88"/>
      <c r="F26257" s="88"/>
      <c r="G26257" s="88"/>
      <c r="H26257" s="88"/>
      <c r="I26257" s="88"/>
      <c r="J26257" s="88"/>
      <c r="K26257" s="88"/>
    </row>
    <row r="26258" spans="2:11" ht="12" hidden="1" customHeight="1" x14ac:dyDescent="0.2">
      <c r="B26258" s="88"/>
      <c r="C26258" s="88"/>
      <c r="D26258" s="88"/>
      <c r="E26258" s="88"/>
      <c r="F26258" s="88"/>
      <c r="G26258" s="88"/>
      <c r="H26258" s="88"/>
      <c r="I26258" s="88"/>
      <c r="J26258" s="88"/>
      <c r="K26258" s="88"/>
    </row>
    <row r="26259" spans="2:11" ht="12" hidden="1" customHeight="1" x14ac:dyDescent="0.2">
      <c r="B26259" s="88"/>
      <c r="C26259" s="88"/>
      <c r="D26259" s="88"/>
      <c r="E26259" s="88"/>
      <c r="F26259" s="88"/>
      <c r="G26259" s="88"/>
      <c r="H26259" s="88"/>
      <c r="I26259" s="88"/>
      <c r="J26259" s="88"/>
      <c r="K26259" s="88"/>
    </row>
    <row r="26260" spans="2:11" ht="12" hidden="1" customHeight="1" x14ac:dyDescent="0.2">
      <c r="B26260" s="88"/>
      <c r="C26260" s="88"/>
      <c r="D26260" s="88"/>
      <c r="E26260" s="88"/>
      <c r="F26260" s="88"/>
      <c r="G26260" s="88"/>
      <c r="H26260" s="88"/>
      <c r="I26260" s="88"/>
      <c r="J26260" s="88"/>
      <c r="K26260" s="88"/>
    </row>
    <row r="26261" spans="2:11" ht="12" hidden="1" customHeight="1" x14ac:dyDescent="0.2">
      <c r="B26261" s="88"/>
      <c r="C26261" s="88"/>
      <c r="D26261" s="88"/>
      <c r="E26261" s="88"/>
      <c r="F26261" s="88"/>
      <c r="G26261" s="88"/>
      <c r="H26261" s="88"/>
      <c r="I26261" s="88"/>
      <c r="J26261" s="88"/>
      <c r="K26261" s="88"/>
    </row>
    <row r="26262" spans="2:11" ht="12" hidden="1" customHeight="1" x14ac:dyDescent="0.2">
      <c r="B26262" s="88"/>
      <c r="C26262" s="88"/>
      <c r="D26262" s="88"/>
      <c r="E26262" s="88"/>
      <c r="F26262" s="88"/>
      <c r="G26262" s="88"/>
      <c r="H26262" s="88"/>
      <c r="I26262" s="88"/>
      <c r="J26262" s="88"/>
      <c r="K26262" s="88"/>
    </row>
    <row r="26263" spans="2:11" ht="12" hidden="1" customHeight="1" x14ac:dyDescent="0.2">
      <c r="B26263" s="88"/>
      <c r="C26263" s="88"/>
      <c r="D26263" s="88"/>
      <c r="E26263" s="88"/>
      <c r="F26263" s="88"/>
      <c r="G26263" s="88"/>
      <c r="H26263" s="88"/>
      <c r="I26263" s="88"/>
      <c r="J26263" s="88"/>
      <c r="K26263" s="88"/>
    </row>
    <row r="26264" spans="2:11" ht="12" hidden="1" customHeight="1" x14ac:dyDescent="0.2">
      <c r="B26264" s="88"/>
      <c r="C26264" s="88"/>
      <c r="D26264" s="88"/>
      <c r="E26264" s="88"/>
      <c r="F26264" s="88"/>
      <c r="G26264" s="88"/>
      <c r="H26264" s="88"/>
      <c r="I26264" s="88"/>
      <c r="J26264" s="88"/>
      <c r="K26264" s="88"/>
    </row>
    <row r="26265" spans="2:11" ht="12" hidden="1" customHeight="1" x14ac:dyDescent="0.2">
      <c r="B26265" s="88"/>
      <c r="C26265" s="88"/>
      <c r="D26265" s="88"/>
      <c r="E26265" s="88"/>
      <c r="F26265" s="88"/>
      <c r="G26265" s="88"/>
      <c r="H26265" s="88"/>
      <c r="I26265" s="88"/>
      <c r="J26265" s="88"/>
      <c r="K26265" s="88"/>
    </row>
    <row r="26266" spans="2:11" ht="12" hidden="1" customHeight="1" x14ac:dyDescent="0.2">
      <c r="B26266" s="88"/>
      <c r="C26266" s="88"/>
      <c r="D26266" s="88"/>
      <c r="E26266" s="88"/>
      <c r="F26266" s="88"/>
      <c r="G26266" s="88"/>
      <c r="H26266" s="88"/>
      <c r="I26266" s="88"/>
      <c r="J26266" s="88"/>
      <c r="K26266" s="88"/>
    </row>
    <row r="26267" spans="2:11" ht="12" hidden="1" customHeight="1" x14ac:dyDescent="0.2">
      <c r="B26267" s="88"/>
      <c r="C26267" s="88"/>
      <c r="D26267" s="88"/>
      <c r="E26267" s="88"/>
      <c r="F26267" s="88"/>
      <c r="G26267" s="88"/>
      <c r="H26267" s="88"/>
      <c r="I26267" s="88"/>
      <c r="J26267" s="88"/>
      <c r="K26267" s="88"/>
    </row>
    <row r="26268" spans="2:11" ht="12" hidden="1" customHeight="1" x14ac:dyDescent="0.2">
      <c r="B26268" s="88"/>
      <c r="C26268" s="88"/>
      <c r="D26268" s="88"/>
      <c r="E26268" s="88"/>
      <c r="F26268" s="88"/>
      <c r="G26268" s="88"/>
      <c r="H26268" s="88"/>
      <c r="I26268" s="88"/>
      <c r="J26268" s="88"/>
      <c r="K26268" s="88"/>
    </row>
    <row r="26269" spans="2:11" ht="12" hidden="1" customHeight="1" x14ac:dyDescent="0.2">
      <c r="B26269" s="88"/>
      <c r="C26269" s="88"/>
      <c r="D26269" s="88"/>
      <c r="E26269" s="88"/>
      <c r="F26269" s="88"/>
      <c r="G26269" s="88"/>
      <c r="H26269" s="88"/>
      <c r="I26269" s="88"/>
      <c r="J26269" s="88"/>
      <c r="K26269" s="88"/>
    </row>
    <row r="26270" spans="2:11" ht="12" hidden="1" customHeight="1" x14ac:dyDescent="0.2">
      <c r="B26270" s="88"/>
      <c r="C26270" s="88"/>
      <c r="D26270" s="88"/>
      <c r="E26270" s="88"/>
      <c r="F26270" s="88"/>
      <c r="G26270" s="88"/>
      <c r="H26270" s="88"/>
      <c r="I26270" s="88"/>
      <c r="J26270" s="88"/>
      <c r="K26270" s="88"/>
    </row>
    <row r="26271" spans="2:11" ht="12" hidden="1" customHeight="1" x14ac:dyDescent="0.2">
      <c r="B26271" s="88"/>
      <c r="C26271" s="88"/>
      <c r="D26271" s="88"/>
      <c r="E26271" s="88"/>
      <c r="F26271" s="88"/>
      <c r="G26271" s="88"/>
      <c r="H26271" s="88"/>
      <c r="I26271" s="88"/>
      <c r="J26271" s="88"/>
      <c r="K26271" s="88"/>
    </row>
    <row r="26272" spans="2:11" ht="12" hidden="1" customHeight="1" x14ac:dyDescent="0.2">
      <c r="B26272" s="88"/>
      <c r="C26272" s="88"/>
      <c r="D26272" s="88"/>
      <c r="E26272" s="88"/>
      <c r="F26272" s="88"/>
      <c r="G26272" s="88"/>
      <c r="H26272" s="88"/>
      <c r="I26272" s="88"/>
      <c r="J26272" s="88"/>
      <c r="K26272" s="88"/>
    </row>
    <row r="26273" spans="2:11" ht="12" hidden="1" customHeight="1" x14ac:dyDescent="0.2">
      <c r="B26273" s="88"/>
      <c r="C26273" s="88"/>
      <c r="D26273" s="88"/>
      <c r="E26273" s="88"/>
      <c r="F26273" s="88"/>
      <c r="G26273" s="88"/>
      <c r="H26273" s="88"/>
      <c r="I26273" s="88"/>
      <c r="J26273" s="88"/>
      <c r="K26273" s="88"/>
    </row>
    <row r="26274" spans="2:11" ht="12" hidden="1" customHeight="1" x14ac:dyDescent="0.2">
      <c r="B26274" s="88"/>
      <c r="C26274" s="88"/>
      <c r="D26274" s="88"/>
      <c r="E26274" s="88"/>
      <c r="F26274" s="88"/>
      <c r="G26274" s="88"/>
      <c r="H26274" s="88"/>
      <c r="I26274" s="88"/>
      <c r="J26274" s="88"/>
      <c r="K26274" s="88"/>
    </row>
    <row r="26275" spans="2:11" ht="12" hidden="1" customHeight="1" x14ac:dyDescent="0.2">
      <c r="B26275" s="88"/>
      <c r="C26275" s="88"/>
      <c r="D26275" s="88"/>
      <c r="E26275" s="88"/>
      <c r="F26275" s="88"/>
      <c r="G26275" s="88"/>
      <c r="H26275" s="88"/>
      <c r="I26275" s="88"/>
      <c r="J26275" s="88"/>
      <c r="K26275" s="88"/>
    </row>
    <row r="26276" spans="2:11" ht="12" hidden="1" customHeight="1" x14ac:dyDescent="0.2">
      <c r="B26276" s="88"/>
      <c r="C26276" s="88"/>
      <c r="D26276" s="88"/>
      <c r="E26276" s="88"/>
      <c r="F26276" s="88"/>
      <c r="G26276" s="88"/>
      <c r="H26276" s="88"/>
      <c r="I26276" s="88"/>
      <c r="J26276" s="88"/>
      <c r="K26276" s="88"/>
    </row>
    <row r="26277" spans="2:11" ht="12" hidden="1" customHeight="1" x14ac:dyDescent="0.2">
      <c r="B26277" s="88"/>
      <c r="C26277" s="88"/>
      <c r="D26277" s="88"/>
      <c r="E26277" s="88"/>
      <c r="F26277" s="88"/>
      <c r="G26277" s="88"/>
      <c r="H26277" s="88"/>
      <c r="I26277" s="88"/>
      <c r="J26277" s="88"/>
      <c r="K26277" s="88"/>
    </row>
    <row r="26278" spans="2:11" ht="12" hidden="1" customHeight="1" x14ac:dyDescent="0.2">
      <c r="B26278" s="88"/>
      <c r="C26278" s="88"/>
      <c r="D26278" s="88"/>
      <c r="E26278" s="88"/>
      <c r="F26278" s="88"/>
      <c r="G26278" s="88"/>
      <c r="H26278" s="88"/>
      <c r="I26278" s="88"/>
      <c r="J26278" s="88"/>
      <c r="K26278" s="88"/>
    </row>
    <row r="26279" spans="2:11" ht="12" hidden="1" customHeight="1" x14ac:dyDescent="0.2">
      <c r="B26279" s="88"/>
      <c r="C26279" s="88"/>
      <c r="D26279" s="88"/>
      <c r="E26279" s="88"/>
      <c r="F26279" s="88"/>
      <c r="G26279" s="88"/>
      <c r="H26279" s="88"/>
      <c r="I26279" s="88"/>
      <c r="J26279" s="88"/>
      <c r="K26279" s="88"/>
    </row>
    <row r="26280" spans="2:11" ht="12" hidden="1" customHeight="1" x14ac:dyDescent="0.2">
      <c r="B26280" s="88"/>
      <c r="C26280" s="88"/>
      <c r="D26280" s="88"/>
      <c r="E26280" s="88"/>
      <c r="F26280" s="88"/>
      <c r="G26280" s="88"/>
      <c r="H26280" s="88"/>
      <c r="I26280" s="88"/>
      <c r="J26280" s="88"/>
      <c r="K26280" s="88"/>
    </row>
    <row r="26281" spans="2:11" ht="12" hidden="1" customHeight="1" x14ac:dyDescent="0.2">
      <c r="B26281" s="88"/>
      <c r="C26281" s="88"/>
      <c r="D26281" s="88"/>
      <c r="E26281" s="88"/>
      <c r="F26281" s="88"/>
      <c r="G26281" s="88"/>
      <c r="H26281" s="88"/>
      <c r="I26281" s="88"/>
      <c r="J26281" s="88"/>
      <c r="K26281" s="88"/>
    </row>
    <row r="26282" spans="2:11" ht="12" hidden="1" customHeight="1" x14ac:dyDescent="0.2">
      <c r="B26282" s="88"/>
      <c r="C26282" s="88"/>
      <c r="D26282" s="88"/>
      <c r="E26282" s="88"/>
      <c r="F26282" s="88"/>
      <c r="G26282" s="88"/>
      <c r="H26282" s="88"/>
      <c r="I26282" s="88"/>
      <c r="J26282" s="88"/>
      <c r="K26282" s="88"/>
    </row>
    <row r="26283" spans="2:11" ht="12" hidden="1" customHeight="1" x14ac:dyDescent="0.2">
      <c r="B26283" s="88"/>
      <c r="C26283" s="88"/>
      <c r="D26283" s="88"/>
      <c r="E26283" s="88"/>
      <c r="F26283" s="88"/>
      <c r="G26283" s="88"/>
      <c r="H26283" s="88"/>
      <c r="I26283" s="88"/>
      <c r="J26283" s="88"/>
      <c r="K26283" s="88"/>
    </row>
    <row r="26284" spans="2:11" ht="12" hidden="1" customHeight="1" x14ac:dyDescent="0.2">
      <c r="B26284" s="88"/>
      <c r="C26284" s="88"/>
      <c r="D26284" s="88"/>
      <c r="E26284" s="88"/>
      <c r="F26284" s="88"/>
      <c r="G26284" s="88"/>
      <c r="H26284" s="88"/>
      <c r="I26284" s="88"/>
      <c r="J26284" s="88"/>
      <c r="K26284" s="88"/>
    </row>
    <row r="26285" spans="2:11" ht="12" hidden="1" customHeight="1" x14ac:dyDescent="0.2">
      <c r="B26285" s="88"/>
      <c r="C26285" s="88"/>
      <c r="D26285" s="88"/>
      <c r="E26285" s="88"/>
      <c r="F26285" s="88"/>
      <c r="G26285" s="88"/>
      <c r="H26285" s="88"/>
      <c r="I26285" s="88"/>
      <c r="J26285" s="88"/>
      <c r="K26285" s="88"/>
    </row>
    <row r="26286" spans="2:11" ht="12" hidden="1" customHeight="1" x14ac:dyDescent="0.2">
      <c r="B26286" s="88"/>
      <c r="C26286" s="88"/>
      <c r="D26286" s="88"/>
      <c r="E26286" s="88"/>
      <c r="F26286" s="88"/>
      <c r="G26286" s="88"/>
      <c r="H26286" s="88"/>
      <c r="I26286" s="88"/>
      <c r="J26286" s="88"/>
      <c r="K26286" s="88"/>
    </row>
    <row r="26287" spans="2:11" ht="12" hidden="1" customHeight="1" x14ac:dyDescent="0.2">
      <c r="B26287" s="88"/>
      <c r="C26287" s="88"/>
      <c r="D26287" s="88"/>
      <c r="E26287" s="88"/>
      <c r="F26287" s="88"/>
      <c r="G26287" s="88"/>
      <c r="H26287" s="88"/>
      <c r="I26287" s="88"/>
      <c r="J26287" s="88"/>
      <c r="K26287" s="88"/>
    </row>
    <row r="26288" spans="2:11" ht="12" hidden="1" customHeight="1" x14ac:dyDescent="0.2">
      <c r="B26288" s="88"/>
      <c r="C26288" s="88"/>
      <c r="D26288" s="88"/>
      <c r="E26288" s="88"/>
      <c r="F26288" s="88"/>
      <c r="G26288" s="88"/>
      <c r="H26288" s="88"/>
      <c r="I26288" s="88"/>
      <c r="J26288" s="88"/>
      <c r="K26288" s="88"/>
    </row>
    <row r="26289" spans="2:11" ht="12" hidden="1" customHeight="1" x14ac:dyDescent="0.2">
      <c r="B26289" s="88"/>
      <c r="C26289" s="88"/>
      <c r="D26289" s="88"/>
      <c r="E26289" s="88"/>
      <c r="F26289" s="88"/>
      <c r="G26289" s="88"/>
      <c r="H26289" s="88"/>
      <c r="I26289" s="88"/>
      <c r="J26289" s="88"/>
      <c r="K26289" s="88"/>
    </row>
    <row r="26290" spans="2:11" ht="12" hidden="1" customHeight="1" x14ac:dyDescent="0.2">
      <c r="B26290" s="88"/>
      <c r="C26290" s="88"/>
      <c r="D26290" s="88"/>
      <c r="E26290" s="88"/>
      <c r="F26290" s="88"/>
      <c r="G26290" s="88"/>
      <c r="H26290" s="88"/>
      <c r="I26290" s="88"/>
      <c r="J26290" s="88"/>
      <c r="K26290" s="88"/>
    </row>
    <row r="26291" spans="2:11" ht="12" hidden="1" customHeight="1" x14ac:dyDescent="0.2">
      <c r="B26291" s="88"/>
      <c r="C26291" s="88"/>
      <c r="D26291" s="88"/>
      <c r="E26291" s="88"/>
      <c r="F26291" s="88"/>
      <c r="G26291" s="88"/>
      <c r="H26291" s="88"/>
      <c r="I26291" s="88"/>
      <c r="J26291" s="88"/>
      <c r="K26291" s="88"/>
    </row>
    <row r="26292" spans="2:11" ht="12" hidden="1" customHeight="1" x14ac:dyDescent="0.2">
      <c r="B26292" s="88"/>
      <c r="C26292" s="88"/>
      <c r="D26292" s="88"/>
      <c r="E26292" s="88"/>
      <c r="F26292" s="88"/>
      <c r="G26292" s="88"/>
      <c r="H26292" s="88"/>
      <c r="I26292" s="88"/>
      <c r="J26292" s="88"/>
      <c r="K26292" s="88"/>
    </row>
    <row r="26293" spans="2:11" ht="12" hidden="1" customHeight="1" x14ac:dyDescent="0.2">
      <c r="B26293" s="88"/>
      <c r="C26293" s="88"/>
      <c r="D26293" s="88"/>
      <c r="E26293" s="88"/>
      <c r="F26293" s="88"/>
      <c r="G26293" s="88"/>
      <c r="H26293" s="88"/>
      <c r="I26293" s="88"/>
      <c r="J26293" s="88"/>
      <c r="K26293" s="88"/>
    </row>
    <row r="26294" spans="2:11" ht="12" hidden="1" customHeight="1" x14ac:dyDescent="0.2">
      <c r="B26294" s="88"/>
      <c r="C26294" s="88"/>
      <c r="D26294" s="88"/>
      <c r="E26294" s="88"/>
      <c r="F26294" s="88"/>
      <c r="G26294" s="88"/>
      <c r="H26294" s="88"/>
      <c r="I26294" s="88"/>
      <c r="J26294" s="88"/>
      <c r="K26294" s="88"/>
    </row>
    <row r="26295" spans="2:11" ht="12" hidden="1" customHeight="1" x14ac:dyDescent="0.2">
      <c r="B26295" s="88"/>
      <c r="C26295" s="88"/>
      <c r="D26295" s="88"/>
      <c r="E26295" s="88"/>
      <c r="F26295" s="88"/>
      <c r="G26295" s="88"/>
      <c r="H26295" s="88"/>
      <c r="I26295" s="88"/>
      <c r="J26295" s="88"/>
      <c r="K26295" s="88"/>
    </row>
    <row r="26296" spans="2:11" ht="12" hidden="1" customHeight="1" x14ac:dyDescent="0.2">
      <c r="B26296" s="88"/>
      <c r="C26296" s="88"/>
      <c r="D26296" s="88"/>
      <c r="E26296" s="88"/>
      <c r="F26296" s="88"/>
      <c r="G26296" s="88"/>
      <c r="H26296" s="88"/>
      <c r="I26296" s="88"/>
      <c r="J26296" s="88"/>
      <c r="K26296" s="88"/>
    </row>
    <row r="26297" spans="2:11" ht="12" hidden="1" customHeight="1" x14ac:dyDescent="0.2">
      <c r="B26297" s="88"/>
      <c r="C26297" s="88"/>
      <c r="D26297" s="88"/>
      <c r="E26297" s="88"/>
      <c r="F26297" s="88"/>
      <c r="G26297" s="88"/>
      <c r="H26297" s="88"/>
      <c r="I26297" s="88"/>
      <c r="J26297" s="88"/>
      <c r="K26297" s="88"/>
    </row>
    <row r="26298" spans="2:11" ht="12" hidden="1" customHeight="1" x14ac:dyDescent="0.2">
      <c r="B26298" s="88"/>
      <c r="C26298" s="88"/>
      <c r="D26298" s="88"/>
      <c r="E26298" s="88"/>
      <c r="F26298" s="88"/>
      <c r="G26298" s="88"/>
      <c r="H26298" s="88"/>
      <c r="I26298" s="88"/>
      <c r="J26298" s="88"/>
      <c r="K26298" s="88"/>
    </row>
    <row r="26299" spans="2:11" ht="12" hidden="1" customHeight="1" x14ac:dyDescent="0.2">
      <c r="B26299" s="88"/>
      <c r="C26299" s="88"/>
      <c r="D26299" s="88"/>
      <c r="E26299" s="88"/>
      <c r="F26299" s="88"/>
      <c r="G26299" s="88"/>
      <c r="H26299" s="88"/>
      <c r="I26299" s="88"/>
      <c r="J26299" s="88"/>
      <c r="K26299" s="88"/>
    </row>
    <row r="26300" spans="2:11" ht="12" hidden="1" customHeight="1" x14ac:dyDescent="0.2">
      <c r="B26300" s="88"/>
      <c r="C26300" s="88"/>
      <c r="D26300" s="88"/>
      <c r="E26300" s="88"/>
      <c r="F26300" s="88"/>
      <c r="G26300" s="88"/>
      <c r="H26300" s="88"/>
      <c r="I26300" s="88"/>
      <c r="J26300" s="88"/>
      <c r="K26300" s="88"/>
    </row>
    <row r="26301" spans="2:11" ht="12" hidden="1" customHeight="1" x14ac:dyDescent="0.2">
      <c r="B26301" s="88"/>
      <c r="C26301" s="88"/>
      <c r="D26301" s="88"/>
      <c r="E26301" s="88"/>
      <c r="F26301" s="88"/>
      <c r="G26301" s="88"/>
      <c r="H26301" s="88"/>
      <c r="I26301" s="88"/>
      <c r="J26301" s="88"/>
      <c r="K26301" s="88"/>
    </row>
    <row r="26302" spans="2:11" ht="12" hidden="1" customHeight="1" x14ac:dyDescent="0.2">
      <c r="B26302" s="88"/>
      <c r="C26302" s="88"/>
      <c r="D26302" s="88"/>
      <c r="E26302" s="88"/>
      <c r="F26302" s="88"/>
      <c r="G26302" s="88"/>
      <c r="H26302" s="88"/>
      <c r="I26302" s="88"/>
      <c r="J26302" s="88"/>
      <c r="K26302" s="88"/>
    </row>
    <row r="26303" spans="2:11" ht="12" hidden="1" customHeight="1" x14ac:dyDescent="0.2">
      <c r="B26303" s="88"/>
      <c r="C26303" s="88"/>
      <c r="D26303" s="88"/>
      <c r="E26303" s="88"/>
      <c r="F26303" s="88"/>
      <c r="G26303" s="88"/>
      <c r="H26303" s="88"/>
      <c r="I26303" s="88"/>
      <c r="J26303" s="88"/>
      <c r="K26303" s="88"/>
    </row>
    <row r="26304" spans="2:11" ht="12" hidden="1" customHeight="1" x14ac:dyDescent="0.2">
      <c r="B26304" s="88"/>
      <c r="C26304" s="88"/>
      <c r="D26304" s="88"/>
      <c r="E26304" s="88"/>
      <c r="F26304" s="88"/>
      <c r="G26304" s="88"/>
      <c r="H26304" s="88"/>
      <c r="I26304" s="88"/>
      <c r="J26304" s="88"/>
      <c r="K26304" s="88"/>
    </row>
    <row r="26305" spans="2:11" ht="12" hidden="1" customHeight="1" x14ac:dyDescent="0.2">
      <c r="B26305" s="88"/>
      <c r="C26305" s="88"/>
      <c r="D26305" s="88"/>
      <c r="E26305" s="88"/>
      <c r="F26305" s="88"/>
      <c r="G26305" s="88"/>
      <c r="H26305" s="88"/>
      <c r="I26305" s="88"/>
      <c r="J26305" s="88"/>
      <c r="K26305" s="88"/>
    </row>
    <row r="26306" spans="2:11" ht="12" hidden="1" customHeight="1" x14ac:dyDescent="0.2">
      <c r="B26306" s="88"/>
      <c r="C26306" s="88"/>
      <c r="D26306" s="88"/>
      <c r="E26306" s="88"/>
      <c r="F26306" s="88"/>
      <c r="G26306" s="88"/>
      <c r="H26306" s="88"/>
      <c r="I26306" s="88"/>
      <c r="J26306" s="88"/>
      <c r="K26306" s="88"/>
    </row>
    <row r="26307" spans="2:11" ht="12" hidden="1" customHeight="1" x14ac:dyDescent="0.2">
      <c r="B26307" s="88"/>
      <c r="C26307" s="88"/>
      <c r="D26307" s="88"/>
      <c r="E26307" s="88"/>
      <c r="F26307" s="88"/>
      <c r="G26307" s="88"/>
      <c r="H26307" s="88"/>
      <c r="I26307" s="88"/>
      <c r="J26307" s="88"/>
      <c r="K26307" s="88"/>
    </row>
    <row r="26308" spans="2:11" ht="12" hidden="1" customHeight="1" x14ac:dyDescent="0.2">
      <c r="B26308" s="88"/>
      <c r="C26308" s="88"/>
      <c r="D26308" s="88"/>
      <c r="E26308" s="88"/>
      <c r="F26308" s="88"/>
      <c r="G26308" s="88"/>
      <c r="H26308" s="88"/>
      <c r="I26308" s="88"/>
      <c r="J26308" s="88"/>
      <c r="K26308" s="88"/>
    </row>
    <row r="26309" spans="2:11" ht="12" hidden="1" customHeight="1" x14ac:dyDescent="0.2">
      <c r="B26309" s="88"/>
      <c r="C26309" s="88"/>
      <c r="D26309" s="88"/>
      <c r="E26309" s="88"/>
      <c r="F26309" s="88"/>
      <c r="G26309" s="88"/>
      <c r="H26309" s="88"/>
      <c r="I26309" s="88"/>
      <c r="J26309" s="88"/>
      <c r="K26309" s="88"/>
    </row>
    <row r="26310" spans="2:11" ht="12" hidden="1" customHeight="1" x14ac:dyDescent="0.2">
      <c r="B26310" s="88"/>
      <c r="C26310" s="88"/>
      <c r="D26310" s="88"/>
      <c r="E26310" s="88"/>
      <c r="F26310" s="88"/>
      <c r="G26310" s="88"/>
      <c r="H26310" s="88"/>
      <c r="I26310" s="88"/>
      <c r="J26310" s="88"/>
      <c r="K26310" s="88"/>
    </row>
    <row r="26311" spans="2:11" ht="12" hidden="1" customHeight="1" x14ac:dyDescent="0.2">
      <c r="B26311" s="88"/>
      <c r="C26311" s="88"/>
      <c r="D26311" s="88"/>
      <c r="E26311" s="88"/>
      <c r="F26311" s="88"/>
      <c r="G26311" s="88"/>
      <c r="H26311" s="88"/>
      <c r="I26311" s="88"/>
      <c r="J26311" s="88"/>
      <c r="K26311" s="88"/>
    </row>
    <row r="26312" spans="2:11" ht="12" hidden="1" customHeight="1" x14ac:dyDescent="0.2">
      <c r="B26312" s="88"/>
      <c r="C26312" s="88"/>
      <c r="D26312" s="88"/>
      <c r="E26312" s="88"/>
      <c r="F26312" s="88"/>
      <c r="G26312" s="88"/>
      <c r="H26312" s="88"/>
      <c r="I26312" s="88"/>
      <c r="J26312" s="88"/>
      <c r="K26312" s="88"/>
    </row>
    <row r="26313" spans="2:11" ht="12" hidden="1" customHeight="1" x14ac:dyDescent="0.2">
      <c r="B26313" s="88"/>
      <c r="C26313" s="88"/>
      <c r="D26313" s="88"/>
      <c r="E26313" s="88"/>
      <c r="F26313" s="88"/>
      <c r="G26313" s="88"/>
      <c r="H26313" s="88"/>
      <c r="I26313" s="88"/>
      <c r="J26313" s="88"/>
      <c r="K26313" s="88"/>
    </row>
    <row r="26314" spans="2:11" ht="12" hidden="1" customHeight="1" x14ac:dyDescent="0.2">
      <c r="B26314" s="88"/>
      <c r="C26314" s="88"/>
      <c r="D26314" s="88"/>
      <c r="E26314" s="88"/>
      <c r="F26314" s="88"/>
      <c r="G26314" s="88"/>
      <c r="H26314" s="88"/>
      <c r="I26314" s="88"/>
      <c r="J26314" s="88"/>
      <c r="K26314" s="88"/>
    </row>
    <row r="26315" spans="2:11" ht="12" hidden="1" customHeight="1" x14ac:dyDescent="0.2">
      <c r="B26315" s="88"/>
      <c r="C26315" s="88"/>
      <c r="D26315" s="88"/>
      <c r="E26315" s="88"/>
      <c r="F26315" s="88"/>
      <c r="G26315" s="88"/>
      <c r="H26315" s="88"/>
      <c r="I26315" s="88"/>
      <c r="J26315" s="88"/>
      <c r="K26315" s="88"/>
    </row>
    <row r="26316" spans="2:11" ht="12" hidden="1" customHeight="1" x14ac:dyDescent="0.2">
      <c r="B26316" s="88"/>
      <c r="C26316" s="88"/>
      <c r="D26316" s="88"/>
      <c r="E26316" s="88"/>
      <c r="F26316" s="88"/>
      <c r="G26316" s="88"/>
      <c r="H26316" s="88"/>
      <c r="I26316" s="88"/>
      <c r="J26316" s="88"/>
      <c r="K26316" s="88"/>
    </row>
    <row r="26317" spans="2:11" ht="12" hidden="1" customHeight="1" x14ac:dyDescent="0.2">
      <c r="B26317" s="88"/>
      <c r="C26317" s="88"/>
      <c r="D26317" s="88"/>
      <c r="E26317" s="88"/>
      <c r="F26317" s="88"/>
      <c r="G26317" s="88"/>
      <c r="H26317" s="88"/>
      <c r="I26317" s="88"/>
      <c r="J26317" s="88"/>
      <c r="K26317" s="88"/>
    </row>
    <row r="26318" spans="2:11" ht="12" hidden="1" customHeight="1" x14ac:dyDescent="0.2">
      <c r="B26318" s="88"/>
      <c r="C26318" s="88"/>
      <c r="D26318" s="88"/>
      <c r="E26318" s="88"/>
      <c r="F26318" s="88"/>
      <c r="G26318" s="88"/>
      <c r="H26318" s="88"/>
      <c r="I26318" s="88"/>
      <c r="J26318" s="88"/>
      <c r="K26318" s="88"/>
    </row>
    <row r="26319" spans="2:11" ht="12" hidden="1" customHeight="1" x14ac:dyDescent="0.2">
      <c r="B26319" s="88"/>
      <c r="C26319" s="88"/>
      <c r="D26319" s="88"/>
      <c r="E26319" s="88"/>
      <c r="F26319" s="88"/>
      <c r="G26319" s="88"/>
      <c r="H26319" s="88"/>
      <c r="I26319" s="88"/>
      <c r="J26319" s="88"/>
      <c r="K26319" s="88"/>
    </row>
    <row r="26320" spans="2:11" ht="12" hidden="1" customHeight="1" x14ac:dyDescent="0.2">
      <c r="B26320" s="88"/>
      <c r="C26320" s="88"/>
      <c r="D26320" s="88"/>
      <c r="E26320" s="88"/>
      <c r="F26320" s="88"/>
      <c r="G26320" s="88"/>
      <c r="H26320" s="88"/>
      <c r="I26320" s="88"/>
      <c r="J26320" s="88"/>
      <c r="K26320" s="88"/>
    </row>
    <row r="26321" spans="2:11" ht="12" hidden="1" customHeight="1" x14ac:dyDescent="0.2">
      <c r="B26321" s="88"/>
      <c r="C26321" s="88"/>
      <c r="D26321" s="88"/>
      <c r="E26321" s="88"/>
      <c r="F26321" s="88"/>
      <c r="G26321" s="88"/>
      <c r="H26321" s="88"/>
      <c r="I26321" s="88"/>
      <c r="J26321" s="88"/>
      <c r="K26321" s="88"/>
    </row>
    <row r="26322" spans="2:11" ht="12" hidden="1" customHeight="1" x14ac:dyDescent="0.2">
      <c r="B26322" s="88"/>
      <c r="C26322" s="88"/>
      <c r="D26322" s="88"/>
      <c r="E26322" s="88"/>
      <c r="F26322" s="88"/>
      <c r="G26322" s="88"/>
      <c r="H26322" s="88"/>
      <c r="I26322" s="88"/>
      <c r="J26322" s="88"/>
      <c r="K26322" s="88"/>
    </row>
    <row r="26323" spans="2:11" ht="12" hidden="1" customHeight="1" x14ac:dyDescent="0.2">
      <c r="B26323" s="88"/>
      <c r="C26323" s="88"/>
      <c r="D26323" s="88"/>
      <c r="E26323" s="88"/>
      <c r="F26323" s="88"/>
      <c r="G26323" s="88"/>
      <c r="H26323" s="88"/>
      <c r="I26323" s="88"/>
      <c r="J26323" s="88"/>
      <c r="K26323" s="88"/>
    </row>
    <row r="26324" spans="2:11" ht="12" hidden="1" customHeight="1" x14ac:dyDescent="0.2">
      <c r="B26324" s="88"/>
      <c r="C26324" s="88"/>
      <c r="D26324" s="88"/>
      <c r="E26324" s="88"/>
      <c r="F26324" s="88"/>
      <c r="G26324" s="88"/>
      <c r="H26324" s="88"/>
      <c r="I26324" s="88"/>
      <c r="J26324" s="88"/>
      <c r="K26324" s="88"/>
    </row>
    <row r="26325" spans="2:11" ht="12" hidden="1" customHeight="1" x14ac:dyDescent="0.2">
      <c r="B26325" s="88"/>
      <c r="C26325" s="88"/>
      <c r="D26325" s="88"/>
      <c r="E26325" s="88"/>
      <c r="F26325" s="88"/>
      <c r="G26325" s="88"/>
      <c r="H26325" s="88"/>
      <c r="I26325" s="88"/>
      <c r="J26325" s="88"/>
      <c r="K26325" s="88"/>
    </row>
    <row r="26326" spans="2:11" ht="12" hidden="1" customHeight="1" x14ac:dyDescent="0.2">
      <c r="B26326" s="88"/>
      <c r="C26326" s="88"/>
      <c r="D26326" s="88"/>
      <c r="E26326" s="88"/>
      <c r="F26326" s="88"/>
      <c r="G26326" s="88"/>
      <c r="H26326" s="88"/>
      <c r="I26326" s="88"/>
      <c r="J26326" s="88"/>
      <c r="K26326" s="88"/>
    </row>
    <row r="26327" spans="2:11" ht="12" hidden="1" customHeight="1" x14ac:dyDescent="0.2">
      <c r="B26327" s="88"/>
      <c r="C26327" s="88"/>
      <c r="D26327" s="88"/>
      <c r="E26327" s="88"/>
      <c r="F26327" s="88"/>
      <c r="G26327" s="88"/>
      <c r="H26327" s="88"/>
      <c r="I26327" s="88"/>
      <c r="J26327" s="88"/>
      <c r="K26327" s="88"/>
    </row>
    <row r="26328" spans="2:11" ht="12" hidden="1" customHeight="1" x14ac:dyDescent="0.2">
      <c r="B26328" s="88"/>
      <c r="C26328" s="88"/>
      <c r="D26328" s="88"/>
      <c r="E26328" s="88"/>
      <c r="F26328" s="88"/>
      <c r="G26328" s="88"/>
      <c r="H26328" s="88"/>
      <c r="I26328" s="88"/>
      <c r="J26328" s="88"/>
      <c r="K26328" s="88"/>
    </row>
    <row r="26329" spans="2:11" ht="12" hidden="1" customHeight="1" x14ac:dyDescent="0.2">
      <c r="B26329" s="88"/>
      <c r="C26329" s="88"/>
      <c r="D26329" s="88"/>
      <c r="E26329" s="88"/>
      <c r="F26329" s="88"/>
      <c r="G26329" s="88"/>
      <c r="H26329" s="88"/>
      <c r="I26329" s="88"/>
      <c r="J26329" s="88"/>
      <c r="K26329" s="88"/>
    </row>
    <row r="26330" spans="2:11" ht="12" hidden="1" customHeight="1" x14ac:dyDescent="0.2">
      <c r="B26330" s="88"/>
      <c r="C26330" s="88"/>
      <c r="D26330" s="88"/>
      <c r="E26330" s="88"/>
      <c r="F26330" s="88"/>
      <c r="G26330" s="88"/>
      <c r="H26330" s="88"/>
      <c r="I26330" s="88"/>
      <c r="J26330" s="88"/>
      <c r="K26330" s="88"/>
    </row>
    <row r="26331" spans="2:11" ht="12" hidden="1" customHeight="1" x14ac:dyDescent="0.2">
      <c r="B26331" s="88"/>
      <c r="C26331" s="88"/>
      <c r="D26331" s="88"/>
      <c r="E26331" s="88"/>
      <c r="F26331" s="88"/>
      <c r="G26331" s="88"/>
      <c r="H26331" s="88"/>
      <c r="I26331" s="88"/>
      <c r="J26331" s="88"/>
      <c r="K26331" s="88"/>
    </row>
    <row r="26332" spans="2:11" ht="12" hidden="1" customHeight="1" x14ac:dyDescent="0.2">
      <c r="B26332" s="88"/>
      <c r="C26332" s="88"/>
      <c r="D26332" s="88"/>
      <c r="E26332" s="88"/>
      <c r="F26332" s="88"/>
      <c r="G26332" s="88"/>
      <c r="H26332" s="88"/>
      <c r="I26332" s="88"/>
      <c r="J26332" s="88"/>
      <c r="K26332" s="88"/>
    </row>
    <row r="26333" spans="2:11" ht="12" hidden="1" customHeight="1" x14ac:dyDescent="0.2">
      <c r="B26333" s="88"/>
      <c r="C26333" s="88"/>
      <c r="D26333" s="88"/>
      <c r="E26333" s="88"/>
      <c r="F26333" s="88"/>
      <c r="G26333" s="88"/>
      <c r="H26333" s="88"/>
      <c r="I26333" s="88"/>
      <c r="J26333" s="88"/>
      <c r="K26333" s="88"/>
    </row>
    <row r="26334" spans="2:11" ht="12" hidden="1" customHeight="1" x14ac:dyDescent="0.2">
      <c r="B26334" s="88"/>
      <c r="C26334" s="88"/>
      <c r="D26334" s="88"/>
      <c r="E26334" s="88"/>
      <c r="F26334" s="88"/>
      <c r="G26334" s="88"/>
      <c r="H26334" s="88"/>
      <c r="I26334" s="88"/>
      <c r="J26334" s="88"/>
      <c r="K26334" s="88"/>
    </row>
    <row r="26335" spans="2:11" ht="12" hidden="1" customHeight="1" x14ac:dyDescent="0.2">
      <c r="B26335" s="88"/>
      <c r="C26335" s="88"/>
      <c r="D26335" s="88"/>
      <c r="E26335" s="88"/>
      <c r="F26335" s="88"/>
      <c r="G26335" s="88"/>
      <c r="H26335" s="88"/>
      <c r="I26335" s="88"/>
      <c r="J26335" s="88"/>
      <c r="K26335" s="88"/>
    </row>
    <row r="26336" spans="2:11" ht="12" hidden="1" customHeight="1" x14ac:dyDescent="0.2">
      <c r="B26336" s="88"/>
      <c r="C26336" s="88"/>
      <c r="D26336" s="88"/>
      <c r="E26336" s="88"/>
      <c r="F26336" s="88"/>
      <c r="G26336" s="88"/>
      <c r="H26336" s="88"/>
      <c r="I26336" s="88"/>
      <c r="J26336" s="88"/>
      <c r="K26336" s="88"/>
    </row>
    <row r="26337" spans="2:11" ht="12" hidden="1" customHeight="1" x14ac:dyDescent="0.2">
      <c r="B26337" s="88"/>
      <c r="C26337" s="88"/>
      <c r="D26337" s="88"/>
      <c r="E26337" s="88"/>
      <c r="F26337" s="88"/>
      <c r="G26337" s="88"/>
      <c r="H26337" s="88"/>
      <c r="I26337" s="88"/>
      <c r="J26337" s="88"/>
      <c r="K26337" s="88"/>
    </row>
    <row r="26338" spans="2:11" ht="12" hidden="1" customHeight="1" x14ac:dyDescent="0.2">
      <c r="B26338" s="88"/>
      <c r="C26338" s="88"/>
      <c r="D26338" s="88"/>
      <c r="E26338" s="88"/>
      <c r="F26338" s="88"/>
      <c r="G26338" s="88"/>
      <c r="H26338" s="88"/>
      <c r="I26338" s="88"/>
      <c r="J26338" s="88"/>
      <c r="K26338" s="88"/>
    </row>
    <row r="26339" spans="2:11" ht="12" hidden="1" customHeight="1" x14ac:dyDescent="0.2">
      <c r="B26339" s="88"/>
      <c r="C26339" s="88"/>
      <c r="D26339" s="88"/>
      <c r="E26339" s="88"/>
      <c r="F26339" s="88"/>
      <c r="G26339" s="88"/>
      <c r="H26339" s="88"/>
      <c r="I26339" s="88"/>
      <c r="J26339" s="88"/>
      <c r="K26339" s="88"/>
    </row>
    <row r="26340" spans="2:11" ht="12" hidden="1" customHeight="1" x14ac:dyDescent="0.2">
      <c r="B26340" s="88"/>
      <c r="C26340" s="88"/>
      <c r="D26340" s="88"/>
      <c r="E26340" s="88"/>
      <c r="F26340" s="88"/>
      <c r="G26340" s="88"/>
      <c r="H26340" s="88"/>
      <c r="I26340" s="88"/>
      <c r="J26340" s="88"/>
      <c r="K26340" s="88"/>
    </row>
    <row r="26341" spans="2:11" ht="12" hidden="1" customHeight="1" x14ac:dyDescent="0.2">
      <c r="B26341" s="88"/>
      <c r="C26341" s="88"/>
      <c r="D26341" s="88"/>
      <c r="E26341" s="88"/>
      <c r="F26341" s="88"/>
      <c r="G26341" s="88"/>
      <c r="H26341" s="88"/>
      <c r="I26341" s="88"/>
      <c r="J26341" s="88"/>
      <c r="K26341" s="88"/>
    </row>
    <row r="26342" spans="2:11" ht="12" hidden="1" customHeight="1" x14ac:dyDescent="0.2">
      <c r="B26342" s="88"/>
      <c r="C26342" s="88"/>
      <c r="D26342" s="88"/>
      <c r="E26342" s="88"/>
      <c r="F26342" s="88"/>
      <c r="G26342" s="88"/>
      <c r="H26342" s="88"/>
      <c r="I26342" s="88"/>
      <c r="J26342" s="88"/>
      <c r="K26342" s="88"/>
    </row>
    <row r="26343" spans="2:11" ht="12" hidden="1" customHeight="1" x14ac:dyDescent="0.2">
      <c r="B26343" s="88"/>
      <c r="C26343" s="88"/>
      <c r="D26343" s="88"/>
      <c r="E26343" s="88"/>
      <c r="F26343" s="88"/>
      <c r="G26343" s="88"/>
      <c r="H26343" s="88"/>
      <c r="I26343" s="88"/>
      <c r="J26343" s="88"/>
      <c r="K26343" s="88"/>
    </row>
    <row r="26344" spans="2:11" ht="12" hidden="1" customHeight="1" x14ac:dyDescent="0.2">
      <c r="B26344" s="88"/>
      <c r="C26344" s="88"/>
      <c r="D26344" s="88"/>
      <c r="E26344" s="88"/>
      <c r="F26344" s="88"/>
      <c r="G26344" s="88"/>
      <c r="H26344" s="88"/>
      <c r="I26344" s="88"/>
      <c r="J26344" s="88"/>
      <c r="K26344" s="88"/>
    </row>
    <row r="26345" spans="2:11" ht="12" hidden="1" customHeight="1" x14ac:dyDescent="0.2">
      <c r="B26345" s="88"/>
      <c r="C26345" s="88"/>
      <c r="D26345" s="88"/>
      <c r="E26345" s="88"/>
      <c r="F26345" s="88"/>
      <c r="G26345" s="88"/>
      <c r="H26345" s="88"/>
      <c r="I26345" s="88"/>
      <c r="J26345" s="88"/>
      <c r="K26345" s="88"/>
    </row>
    <row r="26346" spans="2:11" ht="12" hidden="1" customHeight="1" x14ac:dyDescent="0.2">
      <c r="B26346" s="88"/>
      <c r="C26346" s="88"/>
      <c r="D26346" s="88"/>
      <c r="E26346" s="88"/>
      <c r="F26346" s="88"/>
      <c r="G26346" s="88"/>
      <c r="H26346" s="88"/>
      <c r="I26346" s="88"/>
      <c r="J26346" s="88"/>
      <c r="K26346" s="88"/>
    </row>
    <row r="26347" spans="2:11" ht="12" hidden="1" customHeight="1" x14ac:dyDescent="0.2">
      <c r="B26347" s="88"/>
      <c r="C26347" s="88"/>
      <c r="D26347" s="88"/>
      <c r="E26347" s="88"/>
      <c r="F26347" s="88"/>
      <c r="G26347" s="88"/>
      <c r="H26347" s="88"/>
      <c r="I26347" s="88"/>
      <c r="J26347" s="88"/>
      <c r="K26347" s="88"/>
    </row>
    <row r="26348" spans="2:11" ht="12" hidden="1" customHeight="1" x14ac:dyDescent="0.2">
      <c r="B26348" s="88"/>
      <c r="C26348" s="88"/>
      <c r="D26348" s="88"/>
      <c r="E26348" s="88"/>
      <c r="F26348" s="88"/>
      <c r="G26348" s="88"/>
      <c r="H26348" s="88"/>
      <c r="I26348" s="88"/>
      <c r="J26348" s="88"/>
      <c r="K26348" s="88"/>
    </row>
    <row r="26349" spans="2:11" ht="12" hidden="1" customHeight="1" x14ac:dyDescent="0.2">
      <c r="B26349" s="88"/>
      <c r="C26349" s="88"/>
      <c r="D26349" s="88"/>
      <c r="E26349" s="88"/>
      <c r="F26349" s="88"/>
      <c r="G26349" s="88"/>
      <c r="H26349" s="88"/>
      <c r="I26349" s="88"/>
      <c r="J26349" s="88"/>
      <c r="K26349" s="88"/>
    </row>
    <row r="26350" spans="2:11" ht="12" hidden="1" customHeight="1" x14ac:dyDescent="0.2">
      <c r="B26350" s="88"/>
      <c r="C26350" s="88"/>
      <c r="D26350" s="88"/>
      <c r="E26350" s="88"/>
      <c r="F26350" s="88"/>
      <c r="G26350" s="88"/>
      <c r="H26350" s="88"/>
      <c r="I26350" s="88"/>
      <c r="J26350" s="88"/>
      <c r="K26350" s="88"/>
    </row>
    <row r="26351" spans="2:11" ht="12" hidden="1" customHeight="1" x14ac:dyDescent="0.2">
      <c r="B26351" s="88"/>
      <c r="C26351" s="88"/>
      <c r="D26351" s="88"/>
      <c r="E26351" s="88"/>
      <c r="F26351" s="88"/>
      <c r="G26351" s="88"/>
      <c r="H26351" s="88"/>
      <c r="I26351" s="88"/>
      <c r="J26351" s="88"/>
      <c r="K26351" s="88"/>
    </row>
    <row r="26352" spans="2:11" ht="12" hidden="1" customHeight="1" x14ac:dyDescent="0.2">
      <c r="B26352" s="88"/>
      <c r="C26352" s="88"/>
      <c r="D26352" s="88"/>
      <c r="E26352" s="88"/>
      <c r="F26352" s="88"/>
      <c r="G26352" s="88"/>
      <c r="H26352" s="88"/>
      <c r="I26352" s="88"/>
      <c r="J26352" s="88"/>
      <c r="K26352" s="88"/>
    </row>
    <row r="26353" spans="2:11" ht="12" hidden="1" customHeight="1" x14ac:dyDescent="0.2">
      <c r="B26353" s="88"/>
      <c r="C26353" s="88"/>
      <c r="D26353" s="88"/>
      <c r="E26353" s="88"/>
      <c r="F26353" s="88"/>
      <c r="G26353" s="88"/>
      <c r="H26353" s="88"/>
      <c r="I26353" s="88"/>
      <c r="J26353" s="88"/>
      <c r="K26353" s="88"/>
    </row>
    <row r="26354" spans="2:11" ht="12" hidden="1" customHeight="1" x14ac:dyDescent="0.2">
      <c r="B26354" s="88"/>
      <c r="C26354" s="88"/>
      <c r="D26354" s="88"/>
      <c r="E26354" s="88"/>
      <c r="F26354" s="88"/>
      <c r="G26354" s="88"/>
      <c r="H26354" s="88"/>
      <c r="I26354" s="88"/>
      <c r="J26354" s="88"/>
      <c r="K26354" s="88"/>
    </row>
    <row r="26355" spans="2:11" ht="12" hidden="1" customHeight="1" x14ac:dyDescent="0.2">
      <c r="B26355" s="88"/>
      <c r="C26355" s="88"/>
      <c r="D26355" s="88"/>
      <c r="E26355" s="88"/>
      <c r="F26355" s="88"/>
      <c r="G26355" s="88"/>
      <c r="H26355" s="88"/>
      <c r="I26355" s="88"/>
      <c r="J26355" s="88"/>
      <c r="K26355" s="88"/>
    </row>
    <row r="26356" spans="2:11" ht="12" hidden="1" customHeight="1" x14ac:dyDescent="0.2">
      <c r="B26356" s="88"/>
      <c r="C26356" s="88"/>
      <c r="D26356" s="88"/>
      <c r="E26356" s="88"/>
      <c r="F26356" s="88"/>
      <c r="G26356" s="88"/>
      <c r="H26356" s="88"/>
      <c r="I26356" s="88"/>
      <c r="J26356" s="88"/>
      <c r="K26356" s="88"/>
    </row>
    <row r="26357" spans="2:11" ht="12" hidden="1" customHeight="1" x14ac:dyDescent="0.2">
      <c r="B26357" s="88"/>
      <c r="C26357" s="88"/>
      <c r="D26357" s="88"/>
      <c r="E26357" s="88"/>
      <c r="F26357" s="88"/>
      <c r="G26357" s="88"/>
      <c r="H26357" s="88"/>
      <c r="I26357" s="88"/>
      <c r="J26357" s="88"/>
      <c r="K26357" s="88"/>
    </row>
    <row r="26358" spans="2:11" ht="12" hidden="1" customHeight="1" x14ac:dyDescent="0.2">
      <c r="B26358" s="88"/>
      <c r="C26358" s="88"/>
      <c r="D26358" s="88"/>
      <c r="E26358" s="88"/>
      <c r="F26358" s="88"/>
      <c r="G26358" s="88"/>
      <c r="H26358" s="88"/>
      <c r="I26358" s="88"/>
      <c r="J26358" s="88"/>
      <c r="K26358" s="88"/>
    </row>
    <row r="26359" spans="2:11" ht="12" hidden="1" customHeight="1" x14ac:dyDescent="0.2">
      <c r="B26359" s="88"/>
      <c r="C26359" s="88"/>
      <c r="D26359" s="88"/>
      <c r="E26359" s="88"/>
      <c r="F26359" s="88"/>
      <c r="G26359" s="88"/>
      <c r="H26359" s="88"/>
      <c r="I26359" s="88"/>
      <c r="J26359" s="88"/>
      <c r="K26359" s="88"/>
    </row>
    <row r="26360" spans="2:11" ht="12" hidden="1" customHeight="1" x14ac:dyDescent="0.2">
      <c r="B26360" s="88"/>
      <c r="C26360" s="88"/>
      <c r="D26360" s="88"/>
      <c r="E26360" s="88"/>
      <c r="F26360" s="88"/>
      <c r="G26360" s="88"/>
      <c r="H26360" s="88"/>
      <c r="I26360" s="88"/>
      <c r="J26360" s="88"/>
      <c r="K26360" s="88"/>
    </row>
    <row r="26361" spans="2:11" ht="12" hidden="1" customHeight="1" x14ac:dyDescent="0.2">
      <c r="B26361" s="88"/>
      <c r="C26361" s="88"/>
      <c r="D26361" s="88"/>
      <c r="E26361" s="88"/>
      <c r="F26361" s="88"/>
      <c r="G26361" s="88"/>
      <c r="H26361" s="88"/>
      <c r="I26361" s="88"/>
      <c r="J26361" s="88"/>
      <c r="K26361" s="88"/>
    </row>
    <row r="26362" spans="2:11" ht="12" hidden="1" customHeight="1" x14ac:dyDescent="0.2">
      <c r="B26362" s="88"/>
      <c r="C26362" s="88"/>
      <c r="D26362" s="88"/>
      <c r="E26362" s="88"/>
      <c r="F26362" s="88"/>
      <c r="G26362" s="88"/>
      <c r="H26362" s="88"/>
      <c r="I26362" s="88"/>
      <c r="J26362" s="88"/>
      <c r="K26362" s="88"/>
    </row>
    <row r="26363" spans="2:11" ht="12" hidden="1" customHeight="1" x14ac:dyDescent="0.2">
      <c r="B26363" s="88"/>
      <c r="C26363" s="88"/>
      <c r="D26363" s="88"/>
      <c r="E26363" s="88"/>
      <c r="F26363" s="88"/>
      <c r="G26363" s="88"/>
      <c r="H26363" s="88"/>
      <c r="I26363" s="88"/>
      <c r="J26363" s="88"/>
      <c r="K26363" s="88"/>
    </row>
    <row r="26364" spans="2:11" ht="12" hidden="1" customHeight="1" x14ac:dyDescent="0.2">
      <c r="B26364" s="88"/>
      <c r="C26364" s="88"/>
      <c r="D26364" s="88"/>
      <c r="E26364" s="88"/>
      <c r="F26364" s="88"/>
      <c r="G26364" s="88"/>
      <c r="H26364" s="88"/>
      <c r="I26364" s="88"/>
      <c r="J26364" s="88"/>
      <c r="K26364" s="88"/>
    </row>
    <row r="26365" spans="2:11" ht="12" hidden="1" customHeight="1" x14ac:dyDescent="0.2">
      <c r="B26365" s="88"/>
      <c r="C26365" s="88"/>
      <c r="D26365" s="88"/>
      <c r="E26365" s="88"/>
      <c r="F26365" s="88"/>
      <c r="G26365" s="88"/>
      <c r="H26365" s="88"/>
      <c r="I26365" s="88"/>
      <c r="J26365" s="88"/>
      <c r="K26365" s="88"/>
    </row>
    <row r="26366" spans="2:11" ht="12" hidden="1" customHeight="1" x14ac:dyDescent="0.2">
      <c r="B26366" s="88"/>
      <c r="C26366" s="88"/>
      <c r="D26366" s="88"/>
      <c r="E26366" s="88"/>
      <c r="F26366" s="88"/>
      <c r="G26366" s="88"/>
      <c r="H26366" s="88"/>
      <c r="I26366" s="88"/>
      <c r="J26366" s="88"/>
      <c r="K26366" s="88"/>
    </row>
    <row r="26367" spans="2:11" ht="12" hidden="1" customHeight="1" x14ac:dyDescent="0.2">
      <c r="B26367" s="88"/>
      <c r="C26367" s="88"/>
      <c r="D26367" s="88"/>
      <c r="E26367" s="88"/>
      <c r="F26367" s="88"/>
      <c r="G26367" s="88"/>
      <c r="H26367" s="88"/>
      <c r="I26367" s="88"/>
      <c r="J26367" s="88"/>
      <c r="K26367" s="88"/>
    </row>
    <row r="26368" spans="2:11" ht="12" hidden="1" customHeight="1" x14ac:dyDescent="0.2">
      <c r="B26368" s="88"/>
      <c r="C26368" s="88"/>
      <c r="D26368" s="88"/>
      <c r="E26368" s="88"/>
      <c r="F26368" s="88"/>
      <c r="G26368" s="88"/>
      <c r="H26368" s="88"/>
      <c r="I26368" s="88"/>
      <c r="J26368" s="88"/>
      <c r="K26368" s="88"/>
    </row>
    <row r="26369" spans="2:11" ht="12" hidden="1" customHeight="1" x14ac:dyDescent="0.2">
      <c r="B26369" s="88"/>
      <c r="C26369" s="88"/>
      <c r="D26369" s="88"/>
      <c r="E26369" s="88"/>
      <c r="F26369" s="88"/>
      <c r="G26369" s="88"/>
      <c r="H26369" s="88"/>
      <c r="I26369" s="88"/>
      <c r="J26369" s="88"/>
      <c r="K26369" s="88"/>
    </row>
    <row r="26370" spans="2:11" ht="12" hidden="1" customHeight="1" x14ac:dyDescent="0.2">
      <c r="B26370" s="88"/>
      <c r="C26370" s="88"/>
      <c r="D26370" s="88"/>
      <c r="E26370" s="88"/>
      <c r="F26370" s="88"/>
      <c r="G26370" s="88"/>
      <c r="H26370" s="88"/>
      <c r="I26370" s="88"/>
      <c r="J26370" s="88"/>
      <c r="K26370" s="88"/>
    </row>
    <row r="26371" spans="2:11" ht="12" hidden="1" customHeight="1" x14ac:dyDescent="0.2">
      <c r="B26371" s="88"/>
      <c r="C26371" s="88"/>
      <c r="D26371" s="88"/>
      <c r="E26371" s="88"/>
      <c r="F26371" s="88"/>
      <c r="G26371" s="88"/>
      <c r="H26371" s="88"/>
      <c r="I26371" s="88"/>
      <c r="J26371" s="88"/>
      <c r="K26371" s="88"/>
    </row>
    <row r="26372" spans="2:11" ht="12" hidden="1" customHeight="1" x14ac:dyDescent="0.2">
      <c r="B26372" s="88"/>
      <c r="C26372" s="88"/>
      <c r="D26372" s="88"/>
      <c r="E26372" s="88"/>
      <c r="F26372" s="88"/>
      <c r="G26372" s="88"/>
      <c r="H26372" s="88"/>
      <c r="I26372" s="88"/>
      <c r="J26372" s="88"/>
      <c r="K26372" s="88"/>
    </row>
    <row r="26373" spans="2:11" ht="12" hidden="1" customHeight="1" x14ac:dyDescent="0.2">
      <c r="B26373" s="88"/>
      <c r="C26373" s="88"/>
      <c r="D26373" s="88"/>
      <c r="E26373" s="88"/>
      <c r="F26373" s="88"/>
      <c r="G26373" s="88"/>
      <c r="H26373" s="88"/>
      <c r="I26373" s="88"/>
      <c r="J26373" s="88"/>
      <c r="K26373" s="88"/>
    </row>
    <row r="26374" spans="2:11" ht="12" hidden="1" customHeight="1" x14ac:dyDescent="0.2">
      <c r="B26374" s="88"/>
      <c r="C26374" s="88"/>
      <c r="D26374" s="88"/>
      <c r="E26374" s="88"/>
      <c r="F26374" s="88"/>
      <c r="G26374" s="88"/>
      <c r="H26374" s="88"/>
      <c r="I26374" s="88"/>
      <c r="J26374" s="88"/>
      <c r="K26374" s="88"/>
    </row>
    <row r="26375" spans="2:11" ht="12" hidden="1" customHeight="1" x14ac:dyDescent="0.2">
      <c r="B26375" s="88"/>
      <c r="C26375" s="88"/>
      <c r="D26375" s="88"/>
      <c r="E26375" s="88"/>
      <c r="F26375" s="88"/>
      <c r="G26375" s="88"/>
      <c r="H26375" s="88"/>
      <c r="I26375" s="88"/>
      <c r="J26375" s="88"/>
      <c r="K26375" s="88"/>
    </row>
    <row r="26376" spans="2:11" ht="12" hidden="1" customHeight="1" x14ac:dyDescent="0.2">
      <c r="B26376" s="88"/>
      <c r="C26376" s="88"/>
      <c r="D26376" s="88"/>
      <c r="E26376" s="88"/>
      <c r="F26376" s="88"/>
      <c r="G26376" s="88"/>
      <c r="H26376" s="88"/>
      <c r="I26376" s="88"/>
      <c r="J26376" s="88"/>
      <c r="K26376" s="88"/>
    </row>
    <row r="26377" spans="2:11" ht="12" hidden="1" customHeight="1" x14ac:dyDescent="0.2">
      <c r="B26377" s="88"/>
      <c r="C26377" s="88"/>
      <c r="D26377" s="88"/>
      <c r="E26377" s="88"/>
      <c r="F26377" s="88"/>
      <c r="G26377" s="88"/>
      <c r="H26377" s="88"/>
      <c r="I26377" s="88"/>
      <c r="J26377" s="88"/>
      <c r="K26377" s="88"/>
    </row>
    <row r="26378" spans="2:11" ht="12" hidden="1" customHeight="1" x14ac:dyDescent="0.2">
      <c r="B26378" s="88"/>
      <c r="C26378" s="88"/>
      <c r="D26378" s="88"/>
      <c r="E26378" s="88"/>
      <c r="F26378" s="88"/>
      <c r="G26378" s="88"/>
      <c r="H26378" s="88"/>
      <c r="I26378" s="88"/>
      <c r="J26378" s="88"/>
      <c r="K26378" s="88"/>
    </row>
    <row r="26379" spans="2:11" ht="12" hidden="1" customHeight="1" x14ac:dyDescent="0.2">
      <c r="B26379" s="88"/>
      <c r="C26379" s="88"/>
      <c r="D26379" s="88"/>
      <c r="E26379" s="88"/>
      <c r="F26379" s="88"/>
      <c r="G26379" s="88"/>
      <c r="H26379" s="88"/>
      <c r="I26379" s="88"/>
      <c r="J26379" s="88"/>
      <c r="K26379" s="88"/>
    </row>
    <row r="26380" spans="2:11" ht="12" hidden="1" customHeight="1" x14ac:dyDescent="0.2">
      <c r="B26380" s="88"/>
      <c r="C26380" s="88"/>
      <c r="D26380" s="88"/>
      <c r="E26380" s="88"/>
      <c r="F26380" s="88"/>
      <c r="G26380" s="88"/>
      <c r="H26380" s="88"/>
      <c r="I26380" s="88"/>
      <c r="J26380" s="88"/>
      <c r="K26380" s="88"/>
    </row>
    <row r="26381" spans="2:11" ht="12" hidden="1" customHeight="1" x14ac:dyDescent="0.2">
      <c r="B26381" s="88"/>
      <c r="C26381" s="88"/>
      <c r="D26381" s="88"/>
      <c r="E26381" s="88"/>
      <c r="F26381" s="88"/>
      <c r="G26381" s="88"/>
      <c r="H26381" s="88"/>
      <c r="I26381" s="88"/>
      <c r="J26381" s="88"/>
      <c r="K26381" s="88"/>
    </row>
    <row r="26382" spans="2:11" ht="12" hidden="1" customHeight="1" x14ac:dyDescent="0.2">
      <c r="B26382" s="88"/>
      <c r="C26382" s="88"/>
      <c r="D26382" s="88"/>
      <c r="E26382" s="88"/>
      <c r="F26382" s="88"/>
      <c r="G26382" s="88"/>
      <c r="H26382" s="88"/>
      <c r="I26382" s="88"/>
      <c r="J26382" s="88"/>
      <c r="K26382" s="88"/>
    </row>
    <row r="26383" spans="2:11" ht="12" hidden="1" customHeight="1" x14ac:dyDescent="0.2">
      <c r="B26383" s="88"/>
      <c r="C26383" s="88"/>
      <c r="D26383" s="88"/>
      <c r="E26383" s="88"/>
      <c r="F26383" s="88"/>
      <c r="G26383" s="88"/>
      <c r="H26383" s="88"/>
      <c r="I26383" s="88"/>
      <c r="J26383" s="88"/>
      <c r="K26383" s="88"/>
    </row>
    <row r="26384" spans="2:11" ht="12" hidden="1" customHeight="1" x14ac:dyDescent="0.2">
      <c r="B26384" s="88"/>
      <c r="C26384" s="88"/>
      <c r="D26384" s="88"/>
      <c r="E26384" s="88"/>
      <c r="F26384" s="88"/>
      <c r="G26384" s="88"/>
      <c r="H26384" s="88"/>
      <c r="I26384" s="88"/>
      <c r="J26384" s="88"/>
      <c r="K26384" s="88"/>
    </row>
    <row r="26385" spans="2:11" ht="12" hidden="1" customHeight="1" x14ac:dyDescent="0.2">
      <c r="B26385" s="88"/>
      <c r="C26385" s="88"/>
      <c r="D26385" s="88"/>
      <c r="E26385" s="88"/>
      <c r="F26385" s="88"/>
      <c r="G26385" s="88"/>
      <c r="H26385" s="88"/>
      <c r="I26385" s="88"/>
      <c r="J26385" s="88"/>
      <c r="K26385" s="88"/>
    </row>
    <row r="26386" spans="2:11" ht="12" hidden="1" customHeight="1" x14ac:dyDescent="0.2">
      <c r="B26386" s="88"/>
      <c r="C26386" s="88"/>
      <c r="D26386" s="88"/>
      <c r="E26386" s="88"/>
      <c r="F26386" s="88"/>
      <c r="G26386" s="88"/>
      <c r="H26386" s="88"/>
      <c r="I26386" s="88"/>
      <c r="J26386" s="88"/>
      <c r="K26386" s="88"/>
    </row>
    <row r="26387" spans="2:11" ht="12" hidden="1" customHeight="1" x14ac:dyDescent="0.2">
      <c r="B26387" s="88"/>
      <c r="C26387" s="88"/>
      <c r="D26387" s="88"/>
      <c r="E26387" s="88"/>
      <c r="F26387" s="88"/>
      <c r="G26387" s="88"/>
      <c r="H26387" s="88"/>
      <c r="I26387" s="88"/>
      <c r="J26387" s="88"/>
      <c r="K26387" s="88"/>
    </row>
    <row r="26388" spans="2:11" ht="12" hidden="1" customHeight="1" x14ac:dyDescent="0.2">
      <c r="B26388" s="88"/>
      <c r="C26388" s="88"/>
      <c r="D26388" s="88"/>
      <c r="E26388" s="88"/>
      <c r="F26388" s="88"/>
      <c r="G26388" s="88"/>
      <c r="H26388" s="88"/>
      <c r="I26388" s="88"/>
      <c r="J26388" s="88"/>
      <c r="K26388" s="88"/>
    </row>
    <row r="26389" spans="2:11" ht="12" hidden="1" customHeight="1" x14ac:dyDescent="0.2">
      <c r="B26389" s="88"/>
      <c r="C26389" s="88"/>
      <c r="D26389" s="88"/>
      <c r="E26389" s="88"/>
      <c r="F26389" s="88"/>
      <c r="G26389" s="88"/>
      <c r="H26389" s="88"/>
      <c r="I26389" s="88"/>
      <c r="J26389" s="88"/>
      <c r="K26389" s="88"/>
    </row>
    <row r="26390" spans="2:11" ht="12" hidden="1" customHeight="1" x14ac:dyDescent="0.2">
      <c r="B26390" s="88"/>
      <c r="C26390" s="88"/>
      <c r="D26390" s="88"/>
      <c r="E26390" s="88"/>
      <c r="F26390" s="88"/>
      <c r="G26390" s="88"/>
      <c r="H26390" s="88"/>
      <c r="I26390" s="88"/>
      <c r="J26390" s="88"/>
      <c r="K26390" s="88"/>
    </row>
    <row r="26391" spans="2:11" ht="12" hidden="1" customHeight="1" x14ac:dyDescent="0.2">
      <c r="B26391" s="88"/>
      <c r="C26391" s="88"/>
      <c r="D26391" s="88"/>
      <c r="E26391" s="88"/>
      <c r="F26391" s="88"/>
      <c r="G26391" s="88"/>
      <c r="H26391" s="88"/>
      <c r="I26391" s="88"/>
      <c r="J26391" s="88"/>
      <c r="K26391" s="88"/>
    </row>
    <row r="26392" spans="2:11" ht="12" hidden="1" customHeight="1" x14ac:dyDescent="0.2">
      <c r="B26392" s="88"/>
      <c r="C26392" s="88"/>
      <c r="D26392" s="88"/>
      <c r="E26392" s="88"/>
      <c r="F26392" s="88"/>
      <c r="G26392" s="88"/>
      <c r="H26392" s="88"/>
      <c r="I26392" s="88"/>
      <c r="J26392" s="88"/>
      <c r="K26392" s="88"/>
    </row>
    <row r="26393" spans="2:11" ht="12" hidden="1" customHeight="1" x14ac:dyDescent="0.2">
      <c r="B26393" s="88"/>
      <c r="C26393" s="88"/>
      <c r="D26393" s="88"/>
      <c r="E26393" s="88"/>
      <c r="F26393" s="88"/>
      <c r="G26393" s="88"/>
      <c r="H26393" s="88"/>
      <c r="I26393" s="88"/>
      <c r="J26393" s="88"/>
      <c r="K26393" s="88"/>
    </row>
    <row r="26394" spans="2:11" ht="12" hidden="1" customHeight="1" x14ac:dyDescent="0.2">
      <c r="B26394" s="88"/>
      <c r="C26394" s="88"/>
      <c r="D26394" s="88"/>
      <c r="E26394" s="88"/>
      <c r="F26394" s="88"/>
      <c r="G26394" s="88"/>
      <c r="H26394" s="88"/>
      <c r="I26394" s="88"/>
      <c r="J26394" s="88"/>
      <c r="K26394" s="88"/>
    </row>
    <row r="26395" spans="2:11" ht="12" hidden="1" customHeight="1" x14ac:dyDescent="0.2">
      <c r="B26395" s="88"/>
      <c r="C26395" s="88"/>
      <c r="D26395" s="88"/>
      <c r="E26395" s="88"/>
      <c r="F26395" s="88"/>
      <c r="G26395" s="88"/>
      <c r="H26395" s="88"/>
      <c r="I26395" s="88"/>
      <c r="J26395" s="88"/>
      <c r="K26395" s="88"/>
    </row>
    <row r="26396" spans="2:11" ht="12" hidden="1" customHeight="1" x14ac:dyDescent="0.2">
      <c r="B26396" s="88"/>
      <c r="C26396" s="88"/>
      <c r="D26396" s="88"/>
      <c r="E26396" s="88"/>
      <c r="F26396" s="88"/>
      <c r="G26396" s="88"/>
      <c r="H26396" s="88"/>
      <c r="I26396" s="88"/>
      <c r="J26396" s="88"/>
      <c r="K26396" s="88"/>
    </row>
    <row r="26397" spans="2:11" ht="12" hidden="1" customHeight="1" x14ac:dyDescent="0.2">
      <c r="B26397" s="88"/>
      <c r="C26397" s="88"/>
      <c r="D26397" s="88"/>
      <c r="E26397" s="88"/>
      <c r="F26397" s="88"/>
      <c r="G26397" s="88"/>
      <c r="H26397" s="88"/>
      <c r="I26397" s="88"/>
      <c r="J26397" s="88"/>
      <c r="K26397" s="88"/>
    </row>
    <row r="26398" spans="2:11" ht="12" hidden="1" customHeight="1" x14ac:dyDescent="0.2">
      <c r="B26398" s="88"/>
      <c r="C26398" s="88"/>
      <c r="D26398" s="88"/>
      <c r="E26398" s="88"/>
      <c r="F26398" s="88"/>
      <c r="G26398" s="88"/>
      <c r="H26398" s="88"/>
      <c r="I26398" s="88"/>
      <c r="J26398" s="88"/>
      <c r="K26398" s="88"/>
    </row>
    <row r="26399" spans="2:11" ht="12" hidden="1" customHeight="1" x14ac:dyDescent="0.2">
      <c r="B26399" s="88"/>
      <c r="C26399" s="88"/>
      <c r="D26399" s="88"/>
      <c r="E26399" s="88"/>
      <c r="F26399" s="88"/>
      <c r="G26399" s="88"/>
      <c r="H26399" s="88"/>
      <c r="I26399" s="88"/>
      <c r="J26399" s="88"/>
      <c r="K26399" s="88"/>
    </row>
    <row r="26400" spans="2:11" ht="12" hidden="1" customHeight="1" x14ac:dyDescent="0.2">
      <c r="B26400" s="88"/>
      <c r="C26400" s="88"/>
      <c r="D26400" s="88"/>
      <c r="E26400" s="88"/>
      <c r="F26400" s="88"/>
      <c r="G26400" s="88"/>
      <c r="H26400" s="88"/>
      <c r="I26400" s="88"/>
      <c r="J26400" s="88"/>
      <c r="K26400" s="88"/>
    </row>
    <row r="26401" spans="2:11" ht="12" hidden="1" customHeight="1" x14ac:dyDescent="0.2">
      <c r="B26401" s="88"/>
      <c r="C26401" s="88"/>
      <c r="D26401" s="88"/>
      <c r="E26401" s="88"/>
      <c r="F26401" s="88"/>
      <c r="G26401" s="88"/>
      <c r="H26401" s="88"/>
      <c r="I26401" s="88"/>
      <c r="J26401" s="88"/>
      <c r="K26401" s="88"/>
    </row>
    <row r="26402" spans="2:11" ht="12" hidden="1" customHeight="1" x14ac:dyDescent="0.2">
      <c r="B26402" s="88"/>
      <c r="C26402" s="88"/>
      <c r="D26402" s="88"/>
      <c r="E26402" s="88"/>
      <c r="F26402" s="88"/>
      <c r="G26402" s="88"/>
      <c r="H26402" s="88"/>
      <c r="I26402" s="88"/>
      <c r="J26402" s="88"/>
      <c r="K26402" s="88"/>
    </row>
    <row r="26403" spans="2:11" ht="12" hidden="1" customHeight="1" x14ac:dyDescent="0.2">
      <c r="B26403" s="88"/>
      <c r="C26403" s="88"/>
      <c r="D26403" s="88"/>
      <c r="E26403" s="88"/>
      <c r="F26403" s="88"/>
      <c r="G26403" s="88"/>
      <c r="H26403" s="88"/>
      <c r="I26403" s="88"/>
      <c r="J26403" s="88"/>
      <c r="K26403" s="88"/>
    </row>
    <row r="26404" spans="2:11" ht="12" hidden="1" customHeight="1" x14ac:dyDescent="0.2">
      <c r="B26404" s="88"/>
      <c r="C26404" s="88"/>
      <c r="D26404" s="88"/>
      <c r="E26404" s="88"/>
      <c r="F26404" s="88"/>
      <c r="G26404" s="88"/>
      <c r="H26404" s="88"/>
      <c r="I26404" s="88"/>
      <c r="J26404" s="88"/>
      <c r="K26404" s="88"/>
    </row>
    <row r="26405" spans="2:11" ht="12" hidden="1" customHeight="1" x14ac:dyDescent="0.2">
      <c r="B26405" s="88"/>
      <c r="C26405" s="88"/>
      <c r="D26405" s="88"/>
      <c r="E26405" s="88"/>
      <c r="F26405" s="88"/>
      <c r="G26405" s="88"/>
      <c r="H26405" s="88"/>
      <c r="I26405" s="88"/>
      <c r="J26405" s="88"/>
      <c r="K26405" s="88"/>
    </row>
    <row r="26406" spans="2:11" ht="12" hidden="1" customHeight="1" x14ac:dyDescent="0.2">
      <c r="B26406" s="88"/>
      <c r="C26406" s="88"/>
      <c r="D26406" s="88"/>
      <c r="E26406" s="88"/>
      <c r="F26406" s="88"/>
      <c r="G26406" s="88"/>
      <c r="H26406" s="88"/>
      <c r="I26406" s="88"/>
      <c r="J26406" s="88"/>
      <c r="K26406" s="88"/>
    </row>
    <row r="26407" spans="2:11" ht="12" hidden="1" customHeight="1" x14ac:dyDescent="0.2">
      <c r="B26407" s="88"/>
      <c r="C26407" s="88"/>
      <c r="D26407" s="88"/>
      <c r="E26407" s="88"/>
      <c r="F26407" s="88"/>
      <c r="G26407" s="88"/>
      <c r="H26407" s="88"/>
      <c r="I26407" s="88"/>
      <c r="J26407" s="88"/>
      <c r="K26407" s="88"/>
    </row>
    <row r="26408" spans="2:11" ht="12" hidden="1" customHeight="1" x14ac:dyDescent="0.2">
      <c r="B26408" s="88"/>
      <c r="C26408" s="88"/>
      <c r="D26408" s="88"/>
      <c r="E26408" s="88"/>
      <c r="F26408" s="88"/>
      <c r="G26408" s="88"/>
      <c r="H26408" s="88"/>
      <c r="I26408" s="88"/>
      <c r="J26408" s="88"/>
      <c r="K26408" s="88"/>
    </row>
    <row r="26409" spans="2:11" ht="12" hidden="1" customHeight="1" x14ac:dyDescent="0.2">
      <c r="B26409" s="88"/>
      <c r="C26409" s="88"/>
      <c r="D26409" s="88"/>
      <c r="E26409" s="88"/>
      <c r="F26409" s="88"/>
      <c r="G26409" s="88"/>
      <c r="H26409" s="88"/>
      <c r="I26409" s="88"/>
      <c r="J26409" s="88"/>
      <c r="K26409" s="88"/>
    </row>
    <row r="26410" spans="2:11" ht="12" hidden="1" customHeight="1" x14ac:dyDescent="0.2">
      <c r="B26410" s="88"/>
      <c r="C26410" s="88"/>
      <c r="D26410" s="88"/>
      <c r="E26410" s="88"/>
      <c r="F26410" s="88"/>
      <c r="G26410" s="88"/>
      <c r="H26410" s="88"/>
      <c r="I26410" s="88"/>
      <c r="J26410" s="88"/>
      <c r="K26410" s="88"/>
    </row>
    <row r="26411" spans="2:11" ht="12" hidden="1" customHeight="1" x14ac:dyDescent="0.2">
      <c r="B26411" s="88"/>
      <c r="C26411" s="88"/>
      <c r="D26411" s="88"/>
      <c r="E26411" s="88"/>
      <c r="F26411" s="88"/>
      <c r="G26411" s="88"/>
      <c r="H26411" s="88"/>
      <c r="I26411" s="88"/>
      <c r="J26411" s="88"/>
      <c r="K26411" s="88"/>
    </row>
    <row r="26412" spans="2:11" ht="12" hidden="1" customHeight="1" x14ac:dyDescent="0.2">
      <c r="B26412" s="88"/>
      <c r="C26412" s="88"/>
      <c r="D26412" s="88"/>
      <c r="E26412" s="88"/>
      <c r="F26412" s="88"/>
      <c r="G26412" s="88"/>
      <c r="H26412" s="88"/>
      <c r="I26412" s="88"/>
      <c r="J26412" s="88"/>
      <c r="K26412" s="88"/>
    </row>
    <row r="26413" spans="2:11" ht="12" hidden="1" customHeight="1" x14ac:dyDescent="0.2">
      <c r="B26413" s="88"/>
      <c r="C26413" s="88"/>
      <c r="D26413" s="88"/>
      <c r="E26413" s="88"/>
      <c r="F26413" s="88"/>
      <c r="G26413" s="88"/>
      <c r="H26413" s="88"/>
      <c r="I26413" s="88"/>
      <c r="J26413" s="88"/>
      <c r="K26413" s="88"/>
    </row>
    <row r="26414" spans="2:11" ht="12" hidden="1" customHeight="1" x14ac:dyDescent="0.2">
      <c r="B26414" s="88"/>
      <c r="C26414" s="88"/>
      <c r="D26414" s="88"/>
      <c r="E26414" s="88"/>
      <c r="F26414" s="88"/>
      <c r="G26414" s="88"/>
      <c r="H26414" s="88"/>
      <c r="I26414" s="88"/>
      <c r="J26414" s="88"/>
      <c r="K26414" s="88"/>
    </row>
    <row r="26415" spans="2:11" ht="12" hidden="1" customHeight="1" x14ac:dyDescent="0.2">
      <c r="B26415" s="88"/>
      <c r="C26415" s="88"/>
      <c r="D26415" s="88"/>
      <c r="E26415" s="88"/>
      <c r="F26415" s="88"/>
      <c r="G26415" s="88"/>
      <c r="H26415" s="88"/>
      <c r="I26415" s="88"/>
      <c r="J26415" s="88"/>
      <c r="K26415" s="88"/>
    </row>
    <row r="26416" spans="2:11" ht="12" hidden="1" customHeight="1" x14ac:dyDescent="0.2">
      <c r="B26416" s="88"/>
      <c r="C26416" s="88"/>
      <c r="D26416" s="88"/>
      <c r="E26416" s="88"/>
      <c r="F26416" s="88"/>
      <c r="G26416" s="88"/>
      <c r="H26416" s="88"/>
      <c r="I26416" s="88"/>
      <c r="J26416" s="88"/>
      <c r="K26416" s="88"/>
    </row>
    <row r="26417" spans="2:11" ht="12" hidden="1" customHeight="1" x14ac:dyDescent="0.2">
      <c r="B26417" s="88"/>
      <c r="C26417" s="88"/>
      <c r="D26417" s="88"/>
      <c r="E26417" s="88"/>
      <c r="F26417" s="88"/>
      <c r="G26417" s="88"/>
      <c r="H26417" s="88"/>
      <c r="I26417" s="88"/>
      <c r="J26417" s="88"/>
      <c r="K26417" s="88"/>
    </row>
    <row r="26418" spans="2:11" ht="12" hidden="1" customHeight="1" x14ac:dyDescent="0.2">
      <c r="B26418" s="88"/>
      <c r="C26418" s="88"/>
      <c r="D26418" s="88"/>
      <c r="E26418" s="88"/>
      <c r="F26418" s="88"/>
      <c r="G26418" s="88"/>
      <c r="H26418" s="88"/>
      <c r="I26418" s="88"/>
      <c r="J26418" s="88"/>
      <c r="K26418" s="88"/>
    </row>
    <row r="26419" spans="2:11" ht="12" hidden="1" customHeight="1" x14ac:dyDescent="0.2">
      <c r="B26419" s="88"/>
      <c r="C26419" s="88"/>
      <c r="D26419" s="88"/>
      <c r="E26419" s="88"/>
      <c r="F26419" s="88"/>
      <c r="G26419" s="88"/>
      <c r="H26419" s="88"/>
      <c r="I26419" s="88"/>
      <c r="J26419" s="88"/>
      <c r="K26419" s="88"/>
    </row>
    <row r="26420" spans="2:11" ht="12" hidden="1" customHeight="1" x14ac:dyDescent="0.2">
      <c r="B26420" s="88"/>
      <c r="C26420" s="88"/>
      <c r="D26420" s="88"/>
      <c r="E26420" s="88"/>
      <c r="F26420" s="88"/>
      <c r="G26420" s="88"/>
      <c r="H26420" s="88"/>
      <c r="I26420" s="88"/>
      <c r="J26420" s="88"/>
      <c r="K26420" s="88"/>
    </row>
    <row r="26421" spans="2:11" ht="12" hidden="1" customHeight="1" x14ac:dyDescent="0.2">
      <c r="B26421" s="88"/>
      <c r="C26421" s="88"/>
      <c r="D26421" s="88"/>
      <c r="E26421" s="88"/>
      <c r="F26421" s="88"/>
      <c r="G26421" s="88"/>
      <c r="H26421" s="88"/>
      <c r="I26421" s="88"/>
      <c r="J26421" s="88"/>
      <c r="K26421" s="88"/>
    </row>
    <row r="26422" spans="2:11" ht="12" hidden="1" customHeight="1" x14ac:dyDescent="0.2">
      <c r="B26422" s="88"/>
      <c r="C26422" s="88"/>
      <c r="D26422" s="88"/>
      <c r="E26422" s="88"/>
      <c r="F26422" s="88"/>
      <c r="G26422" s="88"/>
      <c r="H26422" s="88"/>
      <c r="I26422" s="88"/>
      <c r="J26422" s="88"/>
      <c r="K26422" s="88"/>
    </row>
    <row r="26423" spans="2:11" ht="12" hidden="1" customHeight="1" x14ac:dyDescent="0.2">
      <c r="B26423" s="88"/>
      <c r="C26423" s="88"/>
      <c r="D26423" s="88"/>
      <c r="E26423" s="88"/>
      <c r="F26423" s="88"/>
      <c r="G26423" s="88"/>
      <c r="H26423" s="88"/>
      <c r="I26423" s="88"/>
      <c r="J26423" s="88"/>
      <c r="K26423" s="88"/>
    </row>
    <row r="26424" spans="2:11" ht="12" hidden="1" customHeight="1" x14ac:dyDescent="0.2">
      <c r="B26424" s="88"/>
      <c r="C26424" s="88"/>
      <c r="D26424" s="88"/>
      <c r="E26424" s="88"/>
      <c r="F26424" s="88"/>
      <c r="G26424" s="88"/>
      <c r="H26424" s="88"/>
      <c r="I26424" s="88"/>
      <c r="J26424" s="88"/>
      <c r="K26424" s="88"/>
    </row>
    <row r="26425" spans="2:11" ht="12" hidden="1" customHeight="1" x14ac:dyDescent="0.2">
      <c r="B26425" s="88"/>
      <c r="C26425" s="88"/>
      <c r="D26425" s="88"/>
      <c r="E26425" s="88"/>
      <c r="F26425" s="88"/>
      <c r="G26425" s="88"/>
      <c r="H26425" s="88"/>
      <c r="I26425" s="88"/>
      <c r="J26425" s="88"/>
      <c r="K26425" s="88"/>
    </row>
    <row r="26426" spans="2:11" ht="12" hidden="1" customHeight="1" x14ac:dyDescent="0.2">
      <c r="B26426" s="88"/>
      <c r="C26426" s="88"/>
      <c r="D26426" s="88"/>
      <c r="E26426" s="88"/>
      <c r="F26426" s="88"/>
      <c r="G26426" s="88"/>
      <c r="H26426" s="88"/>
      <c r="I26426" s="88"/>
      <c r="J26426" s="88"/>
      <c r="K26426" s="88"/>
    </row>
    <row r="26427" spans="2:11" ht="12" hidden="1" customHeight="1" x14ac:dyDescent="0.2">
      <c r="B26427" s="88"/>
      <c r="C26427" s="88"/>
      <c r="D26427" s="88"/>
      <c r="E26427" s="88"/>
      <c r="F26427" s="88"/>
      <c r="G26427" s="88"/>
      <c r="H26427" s="88"/>
      <c r="I26427" s="88"/>
      <c r="J26427" s="88"/>
      <c r="K26427" s="88"/>
    </row>
    <row r="26428" spans="2:11" ht="12" hidden="1" customHeight="1" x14ac:dyDescent="0.2">
      <c r="B26428" s="88"/>
      <c r="C26428" s="88"/>
      <c r="D26428" s="88"/>
      <c r="E26428" s="88"/>
      <c r="F26428" s="88"/>
      <c r="G26428" s="88"/>
      <c r="H26428" s="88"/>
      <c r="I26428" s="88"/>
      <c r="J26428" s="88"/>
      <c r="K26428" s="88"/>
    </row>
    <row r="26429" spans="2:11" ht="12" hidden="1" customHeight="1" x14ac:dyDescent="0.2">
      <c r="B26429" s="88"/>
      <c r="C26429" s="88"/>
      <c r="D26429" s="88"/>
      <c r="E26429" s="88"/>
      <c r="F26429" s="88"/>
      <c r="G26429" s="88"/>
      <c r="H26429" s="88"/>
      <c r="I26429" s="88"/>
      <c r="J26429" s="88"/>
      <c r="K26429" s="88"/>
    </row>
    <row r="26430" spans="2:11" ht="12" hidden="1" customHeight="1" x14ac:dyDescent="0.2">
      <c r="B26430" s="88"/>
      <c r="C26430" s="88"/>
      <c r="D26430" s="88"/>
      <c r="E26430" s="88"/>
      <c r="F26430" s="88"/>
      <c r="G26430" s="88"/>
      <c r="H26430" s="88"/>
      <c r="I26430" s="88"/>
      <c r="J26430" s="88"/>
      <c r="K26430" s="88"/>
    </row>
    <row r="26431" spans="2:11" ht="12" hidden="1" customHeight="1" x14ac:dyDescent="0.2">
      <c r="B26431" s="88"/>
      <c r="C26431" s="88"/>
      <c r="D26431" s="88"/>
      <c r="E26431" s="88"/>
      <c r="F26431" s="88"/>
      <c r="G26431" s="88"/>
      <c r="H26431" s="88"/>
      <c r="I26431" s="88"/>
      <c r="J26431" s="88"/>
      <c r="K26431" s="88"/>
    </row>
    <row r="26432" spans="2:11" ht="12" hidden="1" customHeight="1" x14ac:dyDescent="0.2">
      <c r="B26432" s="88"/>
      <c r="C26432" s="88"/>
      <c r="D26432" s="88"/>
      <c r="E26432" s="88"/>
      <c r="F26432" s="88"/>
      <c r="G26432" s="88"/>
      <c r="H26432" s="88"/>
      <c r="I26432" s="88"/>
      <c r="J26432" s="88"/>
      <c r="K26432" s="88"/>
    </row>
    <row r="26433" spans="2:11" ht="12" hidden="1" customHeight="1" x14ac:dyDescent="0.2">
      <c r="B26433" s="88"/>
      <c r="C26433" s="88"/>
      <c r="D26433" s="88"/>
      <c r="E26433" s="88"/>
      <c r="F26433" s="88"/>
      <c r="G26433" s="88"/>
      <c r="H26433" s="88"/>
      <c r="I26433" s="88"/>
      <c r="J26433" s="88"/>
      <c r="K26433" s="88"/>
    </row>
    <row r="26434" spans="2:11" ht="12" hidden="1" customHeight="1" x14ac:dyDescent="0.2">
      <c r="B26434" s="88"/>
      <c r="C26434" s="88"/>
      <c r="D26434" s="88"/>
      <c r="E26434" s="88"/>
      <c r="F26434" s="88"/>
      <c r="G26434" s="88"/>
      <c r="H26434" s="88"/>
      <c r="I26434" s="88"/>
      <c r="J26434" s="88"/>
      <c r="K26434" s="88"/>
    </row>
    <row r="26435" spans="2:11" ht="12" hidden="1" customHeight="1" x14ac:dyDescent="0.2">
      <c r="B26435" s="88"/>
      <c r="C26435" s="88"/>
      <c r="D26435" s="88"/>
      <c r="E26435" s="88"/>
      <c r="F26435" s="88"/>
      <c r="G26435" s="88"/>
      <c r="H26435" s="88"/>
      <c r="I26435" s="88"/>
      <c r="J26435" s="88"/>
      <c r="K26435" s="88"/>
    </row>
    <row r="26436" spans="2:11" ht="12" hidden="1" customHeight="1" x14ac:dyDescent="0.2">
      <c r="B26436" s="88"/>
      <c r="C26436" s="88"/>
      <c r="D26436" s="88"/>
      <c r="E26436" s="88"/>
      <c r="F26436" s="88"/>
      <c r="G26436" s="88"/>
      <c r="H26436" s="88"/>
      <c r="I26436" s="88"/>
      <c r="J26436" s="88"/>
      <c r="K26436" s="88"/>
    </row>
    <row r="26437" spans="2:11" ht="12" hidden="1" customHeight="1" x14ac:dyDescent="0.2">
      <c r="B26437" s="88"/>
      <c r="C26437" s="88"/>
      <c r="D26437" s="88"/>
      <c r="E26437" s="88"/>
      <c r="F26437" s="88"/>
      <c r="G26437" s="88"/>
      <c r="H26437" s="88"/>
      <c r="I26437" s="88"/>
      <c r="J26437" s="88"/>
      <c r="K26437" s="88"/>
    </row>
    <row r="26438" spans="2:11" ht="12" hidden="1" customHeight="1" x14ac:dyDescent="0.2">
      <c r="B26438" s="88"/>
      <c r="C26438" s="88"/>
      <c r="D26438" s="88"/>
      <c r="E26438" s="88"/>
      <c r="F26438" s="88"/>
      <c r="G26438" s="88"/>
      <c r="H26438" s="88"/>
      <c r="I26438" s="88"/>
      <c r="J26438" s="88"/>
      <c r="K26438" s="88"/>
    </row>
    <row r="26439" spans="2:11" ht="12" hidden="1" customHeight="1" x14ac:dyDescent="0.2">
      <c r="B26439" s="88"/>
      <c r="C26439" s="88"/>
      <c r="D26439" s="88"/>
      <c r="E26439" s="88"/>
      <c r="F26439" s="88"/>
      <c r="G26439" s="88"/>
      <c r="H26439" s="88"/>
      <c r="I26439" s="88"/>
      <c r="J26439" s="88"/>
      <c r="K26439" s="88"/>
    </row>
    <row r="26440" spans="2:11" ht="12" hidden="1" customHeight="1" x14ac:dyDescent="0.2">
      <c r="B26440" s="88"/>
      <c r="C26440" s="88"/>
      <c r="D26440" s="88"/>
      <c r="E26440" s="88"/>
      <c r="F26440" s="88"/>
      <c r="G26440" s="88"/>
      <c r="H26440" s="88"/>
      <c r="I26440" s="88"/>
      <c r="J26440" s="88"/>
      <c r="K26440" s="88"/>
    </row>
    <row r="26441" spans="2:11" ht="12" hidden="1" customHeight="1" x14ac:dyDescent="0.2">
      <c r="B26441" s="88"/>
      <c r="C26441" s="88"/>
      <c r="D26441" s="88"/>
      <c r="E26441" s="88"/>
      <c r="F26441" s="88"/>
      <c r="G26441" s="88"/>
      <c r="H26441" s="88"/>
      <c r="I26441" s="88"/>
      <c r="J26441" s="88"/>
      <c r="K26441" s="88"/>
    </row>
    <row r="26442" spans="2:11" ht="12" hidden="1" customHeight="1" x14ac:dyDescent="0.2">
      <c r="B26442" s="88"/>
      <c r="C26442" s="88"/>
      <c r="D26442" s="88"/>
      <c r="E26442" s="88"/>
      <c r="F26442" s="88"/>
      <c r="G26442" s="88"/>
      <c r="H26442" s="88"/>
      <c r="I26442" s="88"/>
      <c r="J26442" s="88"/>
      <c r="K26442" s="88"/>
    </row>
    <row r="26443" spans="2:11" ht="12" hidden="1" customHeight="1" x14ac:dyDescent="0.2">
      <c r="B26443" s="88"/>
      <c r="C26443" s="88"/>
      <c r="D26443" s="88"/>
      <c r="E26443" s="88"/>
      <c r="F26443" s="88"/>
      <c r="G26443" s="88"/>
      <c r="H26443" s="88"/>
      <c r="I26443" s="88"/>
      <c r="J26443" s="88"/>
      <c r="K26443" s="88"/>
    </row>
    <row r="26444" spans="2:11" ht="12" hidden="1" customHeight="1" x14ac:dyDescent="0.2">
      <c r="B26444" s="88"/>
      <c r="C26444" s="88"/>
      <c r="D26444" s="88"/>
      <c r="E26444" s="88"/>
      <c r="F26444" s="88"/>
      <c r="G26444" s="88"/>
      <c r="H26444" s="88"/>
      <c r="I26444" s="88"/>
      <c r="J26444" s="88"/>
      <c r="K26444" s="88"/>
    </row>
    <row r="26445" spans="2:11" ht="12" hidden="1" customHeight="1" x14ac:dyDescent="0.2">
      <c r="B26445" s="88"/>
      <c r="C26445" s="88"/>
      <c r="D26445" s="88"/>
      <c r="E26445" s="88"/>
      <c r="F26445" s="88"/>
      <c r="G26445" s="88"/>
      <c r="H26445" s="88"/>
      <c r="I26445" s="88"/>
      <c r="J26445" s="88"/>
      <c r="K26445" s="88"/>
    </row>
    <row r="26446" spans="2:11" ht="12" hidden="1" customHeight="1" x14ac:dyDescent="0.2">
      <c r="B26446" s="88"/>
      <c r="C26446" s="88"/>
      <c r="D26446" s="88"/>
      <c r="E26446" s="88"/>
      <c r="F26446" s="88"/>
      <c r="G26446" s="88"/>
      <c r="H26446" s="88"/>
      <c r="I26446" s="88"/>
      <c r="J26446" s="88"/>
      <c r="K26446" s="88"/>
    </row>
    <row r="26447" spans="2:11" ht="12" hidden="1" customHeight="1" x14ac:dyDescent="0.2">
      <c r="B26447" s="88"/>
      <c r="C26447" s="88"/>
      <c r="D26447" s="88"/>
      <c r="E26447" s="88"/>
      <c r="F26447" s="88"/>
      <c r="G26447" s="88"/>
      <c r="H26447" s="88"/>
      <c r="I26447" s="88"/>
      <c r="J26447" s="88"/>
      <c r="K26447" s="88"/>
    </row>
    <row r="26448" spans="2:11" ht="12" hidden="1" customHeight="1" x14ac:dyDescent="0.2">
      <c r="B26448" s="88"/>
      <c r="C26448" s="88"/>
      <c r="D26448" s="88"/>
      <c r="E26448" s="88"/>
      <c r="F26448" s="88"/>
      <c r="G26448" s="88"/>
      <c r="H26448" s="88"/>
      <c r="I26448" s="88"/>
      <c r="J26448" s="88"/>
      <c r="K26448" s="88"/>
    </row>
    <row r="26449" spans="2:11" ht="12" hidden="1" customHeight="1" x14ac:dyDescent="0.2">
      <c r="B26449" s="88"/>
      <c r="C26449" s="88"/>
      <c r="D26449" s="88"/>
      <c r="E26449" s="88"/>
      <c r="F26449" s="88"/>
      <c r="G26449" s="88"/>
      <c r="H26449" s="88"/>
      <c r="I26449" s="88"/>
      <c r="J26449" s="88"/>
      <c r="K26449" s="88"/>
    </row>
    <row r="26450" spans="2:11" ht="12" hidden="1" customHeight="1" x14ac:dyDescent="0.2">
      <c r="B26450" s="88"/>
      <c r="C26450" s="88"/>
      <c r="D26450" s="88"/>
      <c r="E26450" s="88"/>
      <c r="F26450" s="88"/>
      <c r="G26450" s="88"/>
      <c r="H26450" s="88"/>
      <c r="I26450" s="88"/>
      <c r="J26450" s="88"/>
      <c r="K26450" s="88"/>
    </row>
    <row r="26451" spans="2:11" ht="12" hidden="1" customHeight="1" x14ac:dyDescent="0.2">
      <c r="B26451" s="88"/>
      <c r="C26451" s="88"/>
      <c r="D26451" s="88"/>
      <c r="E26451" s="88"/>
      <c r="F26451" s="88"/>
      <c r="G26451" s="88"/>
      <c r="H26451" s="88"/>
      <c r="I26451" s="88"/>
      <c r="J26451" s="88"/>
      <c r="K26451" s="88"/>
    </row>
    <row r="26452" spans="2:11" ht="12" hidden="1" customHeight="1" x14ac:dyDescent="0.2">
      <c r="B26452" s="88"/>
      <c r="C26452" s="88"/>
      <c r="D26452" s="88"/>
      <c r="E26452" s="88"/>
      <c r="F26452" s="88"/>
      <c r="G26452" s="88"/>
      <c r="H26452" s="88"/>
      <c r="I26452" s="88"/>
      <c r="J26452" s="88"/>
      <c r="K26452" s="88"/>
    </row>
    <row r="26453" spans="2:11" ht="12" hidden="1" customHeight="1" x14ac:dyDescent="0.2">
      <c r="B26453" s="88"/>
      <c r="C26453" s="88"/>
      <c r="D26453" s="88"/>
      <c r="E26453" s="88"/>
      <c r="F26453" s="88"/>
      <c r="G26453" s="88"/>
      <c r="H26453" s="88"/>
      <c r="I26453" s="88"/>
      <c r="J26453" s="88"/>
      <c r="K26453" s="88"/>
    </row>
    <row r="26454" spans="2:11" ht="12" hidden="1" customHeight="1" x14ac:dyDescent="0.2">
      <c r="B26454" s="88"/>
      <c r="C26454" s="88"/>
      <c r="D26454" s="88"/>
      <c r="E26454" s="88"/>
      <c r="F26454" s="88"/>
      <c r="G26454" s="88"/>
      <c r="H26454" s="88"/>
      <c r="I26454" s="88"/>
      <c r="J26454" s="88"/>
      <c r="K26454" s="88"/>
    </row>
    <row r="26455" spans="2:11" ht="12" hidden="1" customHeight="1" x14ac:dyDescent="0.2">
      <c r="B26455" s="88"/>
      <c r="C26455" s="88"/>
      <c r="D26455" s="88"/>
      <c r="E26455" s="88"/>
      <c r="F26455" s="88"/>
      <c r="G26455" s="88"/>
      <c r="H26455" s="88"/>
      <c r="I26455" s="88"/>
      <c r="J26455" s="88"/>
      <c r="K26455" s="88"/>
    </row>
    <row r="26456" spans="2:11" ht="12" hidden="1" customHeight="1" x14ac:dyDescent="0.2">
      <c r="B26456" s="88"/>
      <c r="C26456" s="88"/>
      <c r="D26456" s="88"/>
      <c r="E26456" s="88"/>
      <c r="F26456" s="88"/>
      <c r="G26456" s="88"/>
      <c r="H26456" s="88"/>
      <c r="I26456" s="88"/>
      <c r="J26456" s="88"/>
      <c r="K26456" s="88"/>
    </row>
    <row r="26457" spans="2:11" ht="12" hidden="1" customHeight="1" x14ac:dyDescent="0.2">
      <c r="B26457" s="88"/>
      <c r="C26457" s="88"/>
      <c r="D26457" s="88"/>
      <c r="E26457" s="88"/>
      <c r="F26457" s="88"/>
      <c r="G26457" s="88"/>
      <c r="H26457" s="88"/>
      <c r="I26457" s="88"/>
      <c r="J26457" s="88"/>
      <c r="K26457" s="88"/>
    </row>
    <row r="26458" spans="2:11" ht="12" hidden="1" customHeight="1" x14ac:dyDescent="0.2">
      <c r="B26458" s="88"/>
      <c r="C26458" s="88"/>
      <c r="D26458" s="88"/>
      <c r="E26458" s="88"/>
      <c r="F26458" s="88"/>
      <c r="G26458" s="88"/>
      <c r="H26458" s="88"/>
      <c r="I26458" s="88"/>
      <c r="J26458" s="88"/>
      <c r="K26458" s="88"/>
    </row>
    <row r="26459" spans="2:11" ht="12" hidden="1" customHeight="1" x14ac:dyDescent="0.2">
      <c r="B26459" s="88"/>
      <c r="C26459" s="88"/>
      <c r="D26459" s="88"/>
      <c r="E26459" s="88"/>
      <c r="F26459" s="88"/>
      <c r="G26459" s="88"/>
      <c r="H26459" s="88"/>
      <c r="I26459" s="88"/>
      <c r="J26459" s="88"/>
      <c r="K26459" s="88"/>
    </row>
    <row r="26460" spans="2:11" ht="12" hidden="1" customHeight="1" x14ac:dyDescent="0.2">
      <c r="B26460" s="88"/>
      <c r="C26460" s="88"/>
      <c r="D26460" s="88"/>
      <c r="E26460" s="88"/>
      <c r="F26460" s="88"/>
      <c r="G26460" s="88"/>
      <c r="H26460" s="88"/>
      <c r="I26460" s="88"/>
      <c r="J26460" s="88"/>
      <c r="K26460" s="88"/>
    </row>
    <row r="26461" spans="2:11" ht="12" hidden="1" customHeight="1" x14ac:dyDescent="0.2">
      <c r="B26461" s="88"/>
      <c r="C26461" s="88"/>
      <c r="D26461" s="88"/>
      <c r="E26461" s="88"/>
      <c r="F26461" s="88"/>
      <c r="G26461" s="88"/>
      <c r="H26461" s="88"/>
      <c r="I26461" s="88"/>
      <c r="J26461" s="88"/>
      <c r="K26461" s="88"/>
    </row>
    <row r="26462" spans="2:11" ht="12" hidden="1" customHeight="1" x14ac:dyDescent="0.2">
      <c r="B26462" s="88"/>
      <c r="C26462" s="88"/>
      <c r="D26462" s="88"/>
      <c r="E26462" s="88"/>
      <c r="F26462" s="88"/>
      <c r="G26462" s="88"/>
      <c r="H26462" s="88"/>
      <c r="I26462" s="88"/>
      <c r="J26462" s="88"/>
      <c r="K26462" s="88"/>
    </row>
    <row r="26463" spans="2:11" ht="12" hidden="1" customHeight="1" x14ac:dyDescent="0.2">
      <c r="B26463" s="88"/>
      <c r="C26463" s="88"/>
      <c r="D26463" s="88"/>
      <c r="E26463" s="88"/>
      <c r="F26463" s="88"/>
      <c r="G26463" s="88"/>
      <c r="H26463" s="88"/>
      <c r="I26463" s="88"/>
      <c r="J26463" s="88"/>
      <c r="K26463" s="88"/>
    </row>
    <row r="26464" spans="2:11" ht="12" hidden="1" customHeight="1" x14ac:dyDescent="0.2">
      <c r="B26464" s="88"/>
      <c r="C26464" s="88"/>
      <c r="D26464" s="88"/>
      <c r="E26464" s="88"/>
      <c r="F26464" s="88"/>
      <c r="G26464" s="88"/>
      <c r="H26464" s="88"/>
      <c r="I26464" s="88"/>
      <c r="J26464" s="88"/>
      <c r="K26464" s="88"/>
    </row>
    <row r="26465" spans="2:11" ht="12" hidden="1" customHeight="1" x14ac:dyDescent="0.2">
      <c r="B26465" s="88"/>
      <c r="C26465" s="88"/>
      <c r="D26465" s="88"/>
      <c r="E26465" s="88"/>
      <c r="F26465" s="88"/>
      <c r="G26465" s="88"/>
      <c r="H26465" s="88"/>
      <c r="I26465" s="88"/>
      <c r="J26465" s="88"/>
      <c r="K26465" s="88"/>
    </row>
    <row r="26466" spans="2:11" ht="12" hidden="1" customHeight="1" x14ac:dyDescent="0.2">
      <c r="B26466" s="88"/>
      <c r="C26466" s="88"/>
      <c r="D26466" s="88"/>
      <c r="E26466" s="88"/>
      <c r="F26466" s="88"/>
      <c r="G26466" s="88"/>
      <c r="H26466" s="88"/>
      <c r="I26466" s="88"/>
      <c r="J26466" s="88"/>
      <c r="K26466" s="88"/>
    </row>
    <row r="26467" spans="2:11" ht="12" hidden="1" customHeight="1" x14ac:dyDescent="0.2">
      <c r="B26467" s="88"/>
      <c r="C26467" s="88"/>
      <c r="D26467" s="88"/>
      <c r="E26467" s="88"/>
      <c r="F26467" s="88"/>
      <c r="G26467" s="88"/>
      <c r="H26467" s="88"/>
      <c r="I26467" s="88"/>
      <c r="J26467" s="88"/>
      <c r="K26467" s="88"/>
    </row>
    <row r="26468" spans="2:11" ht="12" hidden="1" customHeight="1" x14ac:dyDescent="0.2">
      <c r="B26468" s="88"/>
      <c r="C26468" s="88"/>
      <c r="D26468" s="88"/>
      <c r="E26468" s="88"/>
      <c r="F26468" s="88"/>
      <c r="G26468" s="88"/>
      <c r="H26468" s="88"/>
      <c r="I26468" s="88"/>
      <c r="J26468" s="88"/>
      <c r="K26468" s="88"/>
    </row>
    <row r="26469" spans="2:11" ht="12" hidden="1" customHeight="1" x14ac:dyDescent="0.2">
      <c r="B26469" s="88"/>
      <c r="C26469" s="88"/>
      <c r="D26469" s="88"/>
      <c r="E26469" s="88"/>
      <c r="F26469" s="88"/>
      <c r="G26469" s="88"/>
      <c r="H26469" s="88"/>
      <c r="I26469" s="88"/>
      <c r="J26469" s="88"/>
      <c r="K26469" s="88"/>
    </row>
    <row r="26470" spans="2:11" ht="12" hidden="1" customHeight="1" x14ac:dyDescent="0.2">
      <c r="B26470" s="88"/>
      <c r="C26470" s="88"/>
      <c r="D26470" s="88"/>
      <c r="E26470" s="88"/>
      <c r="F26470" s="88"/>
      <c r="G26470" s="88"/>
      <c r="H26470" s="88"/>
      <c r="I26470" s="88"/>
      <c r="J26470" s="88"/>
      <c r="K26470" s="88"/>
    </row>
    <row r="26471" spans="2:11" ht="12" hidden="1" customHeight="1" x14ac:dyDescent="0.2">
      <c r="B26471" s="88"/>
      <c r="C26471" s="88"/>
      <c r="D26471" s="88"/>
      <c r="E26471" s="88"/>
      <c r="F26471" s="88"/>
      <c r="G26471" s="88"/>
      <c r="H26471" s="88"/>
      <c r="I26471" s="88"/>
      <c r="J26471" s="88"/>
      <c r="K26471" s="88"/>
    </row>
    <row r="26472" spans="2:11" ht="12" hidden="1" customHeight="1" x14ac:dyDescent="0.2">
      <c r="B26472" s="88"/>
      <c r="C26472" s="88"/>
      <c r="D26472" s="88"/>
      <c r="E26472" s="88"/>
      <c r="F26472" s="88"/>
      <c r="G26472" s="88"/>
      <c r="H26472" s="88"/>
      <c r="I26472" s="88"/>
      <c r="J26472" s="88"/>
      <c r="K26472" s="88"/>
    </row>
    <row r="26473" spans="2:11" ht="12" hidden="1" customHeight="1" x14ac:dyDescent="0.2">
      <c r="B26473" s="88"/>
      <c r="C26473" s="88"/>
      <c r="D26473" s="88"/>
      <c r="E26473" s="88"/>
      <c r="F26473" s="88"/>
      <c r="G26473" s="88"/>
      <c r="H26473" s="88"/>
      <c r="I26473" s="88"/>
      <c r="J26473" s="88"/>
      <c r="K26473" s="88"/>
    </row>
    <row r="26474" spans="2:11" ht="12" hidden="1" customHeight="1" x14ac:dyDescent="0.2">
      <c r="B26474" s="88"/>
      <c r="C26474" s="88"/>
      <c r="D26474" s="88"/>
      <c r="E26474" s="88"/>
      <c r="F26474" s="88"/>
      <c r="G26474" s="88"/>
      <c r="H26474" s="88"/>
      <c r="I26474" s="88"/>
      <c r="J26474" s="88"/>
      <c r="K26474" s="88"/>
    </row>
    <row r="26475" spans="2:11" ht="12" hidden="1" customHeight="1" x14ac:dyDescent="0.2">
      <c r="B26475" s="88"/>
      <c r="C26475" s="88"/>
      <c r="D26475" s="88"/>
      <c r="E26475" s="88"/>
      <c r="F26475" s="88"/>
      <c r="G26475" s="88"/>
      <c r="H26475" s="88"/>
      <c r="I26475" s="88"/>
      <c r="J26475" s="88"/>
      <c r="K26475" s="88"/>
    </row>
    <row r="26476" spans="2:11" ht="12" hidden="1" customHeight="1" x14ac:dyDescent="0.2">
      <c r="B26476" s="88"/>
      <c r="C26476" s="88"/>
      <c r="D26476" s="88"/>
      <c r="E26476" s="88"/>
      <c r="F26476" s="88"/>
      <c r="G26476" s="88"/>
      <c r="H26476" s="88"/>
      <c r="I26476" s="88"/>
      <c r="J26476" s="88"/>
      <c r="K26476" s="88"/>
    </row>
    <row r="26477" spans="2:11" ht="12" hidden="1" customHeight="1" x14ac:dyDescent="0.2">
      <c r="B26477" s="88"/>
      <c r="C26477" s="88"/>
      <c r="D26477" s="88"/>
      <c r="E26477" s="88"/>
      <c r="F26477" s="88"/>
      <c r="G26477" s="88"/>
      <c r="H26477" s="88"/>
      <c r="I26477" s="88"/>
      <c r="J26477" s="88"/>
      <c r="K26477" s="88"/>
    </row>
    <row r="26478" spans="2:11" ht="12" hidden="1" customHeight="1" x14ac:dyDescent="0.2">
      <c r="B26478" s="88"/>
      <c r="C26478" s="88"/>
      <c r="D26478" s="88"/>
      <c r="E26478" s="88"/>
      <c r="F26478" s="88"/>
      <c r="G26478" s="88"/>
      <c r="H26478" s="88"/>
      <c r="I26478" s="88"/>
      <c r="J26478" s="88"/>
      <c r="K26478" s="88"/>
    </row>
    <row r="26479" spans="2:11" ht="12" hidden="1" customHeight="1" x14ac:dyDescent="0.2">
      <c r="B26479" s="88"/>
      <c r="C26479" s="88"/>
      <c r="D26479" s="88"/>
      <c r="E26479" s="88"/>
      <c r="F26479" s="88"/>
      <c r="G26479" s="88"/>
      <c r="H26479" s="88"/>
      <c r="I26479" s="88"/>
      <c r="J26479" s="88"/>
      <c r="K26479" s="88"/>
    </row>
    <row r="26480" spans="2:11" ht="12" hidden="1" customHeight="1" x14ac:dyDescent="0.2">
      <c r="B26480" s="88"/>
      <c r="C26480" s="88"/>
      <c r="D26480" s="88"/>
      <c r="E26480" s="88"/>
      <c r="F26480" s="88"/>
      <c r="G26480" s="88"/>
      <c r="H26480" s="88"/>
      <c r="I26480" s="88"/>
      <c r="J26480" s="88"/>
      <c r="K26480" s="88"/>
    </row>
    <row r="26481" spans="2:11" ht="12" hidden="1" customHeight="1" x14ac:dyDescent="0.2">
      <c r="B26481" s="88"/>
      <c r="C26481" s="88"/>
      <c r="D26481" s="88"/>
      <c r="E26481" s="88"/>
      <c r="F26481" s="88"/>
      <c r="G26481" s="88"/>
      <c r="H26481" s="88"/>
      <c r="I26481" s="88"/>
      <c r="J26481" s="88"/>
      <c r="K26481" s="88"/>
    </row>
    <row r="26482" spans="2:11" ht="12" hidden="1" customHeight="1" x14ac:dyDescent="0.2">
      <c r="B26482" s="88"/>
      <c r="C26482" s="88"/>
      <c r="D26482" s="88"/>
      <c r="E26482" s="88"/>
      <c r="F26482" s="88"/>
      <c r="G26482" s="88"/>
      <c r="H26482" s="88"/>
      <c r="I26482" s="88"/>
      <c r="J26482" s="88"/>
      <c r="K26482" s="88"/>
    </row>
    <row r="26483" spans="2:11" ht="12" hidden="1" customHeight="1" x14ac:dyDescent="0.2">
      <c r="B26483" s="88"/>
      <c r="C26483" s="88"/>
      <c r="D26483" s="88"/>
      <c r="E26483" s="88"/>
      <c r="F26483" s="88"/>
      <c r="G26483" s="88"/>
      <c r="H26483" s="88"/>
      <c r="I26483" s="88"/>
      <c r="J26483" s="88"/>
      <c r="K26483" s="88"/>
    </row>
    <row r="26484" spans="2:11" ht="12" hidden="1" customHeight="1" x14ac:dyDescent="0.2">
      <c r="B26484" s="88"/>
      <c r="C26484" s="88"/>
      <c r="D26484" s="88"/>
      <c r="E26484" s="88"/>
      <c r="F26484" s="88"/>
      <c r="G26484" s="88"/>
      <c r="H26484" s="88"/>
      <c r="I26484" s="88"/>
      <c r="J26484" s="88"/>
      <c r="K26484" s="88"/>
    </row>
    <row r="26485" spans="2:11" ht="12" hidden="1" customHeight="1" x14ac:dyDescent="0.2">
      <c r="B26485" s="88"/>
      <c r="C26485" s="88"/>
      <c r="D26485" s="88"/>
      <c r="E26485" s="88"/>
      <c r="F26485" s="88"/>
      <c r="G26485" s="88"/>
      <c r="H26485" s="88"/>
      <c r="I26485" s="88"/>
      <c r="J26485" s="88"/>
      <c r="K26485" s="88"/>
    </row>
    <row r="26486" spans="2:11" ht="12" hidden="1" customHeight="1" x14ac:dyDescent="0.2">
      <c r="B26486" s="88"/>
      <c r="C26486" s="88"/>
      <c r="D26486" s="88"/>
      <c r="E26486" s="88"/>
      <c r="F26486" s="88"/>
      <c r="G26486" s="88"/>
      <c r="H26486" s="88"/>
      <c r="I26486" s="88"/>
      <c r="J26486" s="88"/>
      <c r="K26486" s="88"/>
    </row>
    <row r="26487" spans="2:11" ht="12" hidden="1" customHeight="1" x14ac:dyDescent="0.2">
      <c r="B26487" s="88"/>
      <c r="C26487" s="88"/>
      <c r="D26487" s="88"/>
      <c r="E26487" s="88"/>
      <c r="F26487" s="88"/>
      <c r="G26487" s="88"/>
      <c r="H26487" s="88"/>
      <c r="I26487" s="88"/>
      <c r="J26487" s="88"/>
      <c r="K26487" s="88"/>
    </row>
    <row r="26488" spans="2:11" ht="12" hidden="1" customHeight="1" x14ac:dyDescent="0.2">
      <c r="B26488" s="88"/>
      <c r="C26488" s="88"/>
      <c r="D26488" s="88"/>
      <c r="E26488" s="88"/>
      <c r="F26488" s="88"/>
      <c r="G26488" s="88"/>
      <c r="H26488" s="88"/>
      <c r="I26488" s="88"/>
      <c r="J26488" s="88"/>
      <c r="K26488" s="88"/>
    </row>
    <row r="26489" spans="2:11" ht="12" hidden="1" customHeight="1" x14ac:dyDescent="0.2">
      <c r="B26489" s="88"/>
      <c r="C26489" s="88"/>
      <c r="D26489" s="88"/>
      <c r="E26489" s="88"/>
      <c r="F26489" s="88"/>
      <c r="G26489" s="88"/>
      <c r="H26489" s="88"/>
      <c r="I26489" s="88"/>
      <c r="J26489" s="88"/>
      <c r="K26489" s="88"/>
    </row>
    <row r="26490" spans="2:11" ht="12" hidden="1" customHeight="1" x14ac:dyDescent="0.2">
      <c r="B26490" s="88"/>
      <c r="C26490" s="88"/>
      <c r="D26490" s="88"/>
      <c r="E26490" s="88"/>
      <c r="F26490" s="88"/>
      <c r="G26490" s="88"/>
      <c r="H26490" s="88"/>
      <c r="I26490" s="88"/>
      <c r="J26490" s="88"/>
      <c r="K26490" s="88"/>
    </row>
    <row r="26491" spans="2:11" ht="12" hidden="1" customHeight="1" x14ac:dyDescent="0.2">
      <c r="B26491" s="88"/>
      <c r="C26491" s="88"/>
      <c r="D26491" s="88"/>
      <c r="E26491" s="88"/>
      <c r="F26491" s="88"/>
      <c r="G26491" s="88"/>
      <c r="H26491" s="88"/>
      <c r="I26491" s="88"/>
      <c r="J26491" s="88"/>
      <c r="K26491" s="88"/>
    </row>
    <row r="26492" spans="2:11" ht="12" hidden="1" customHeight="1" x14ac:dyDescent="0.2">
      <c r="B26492" s="88"/>
      <c r="C26492" s="88"/>
      <c r="D26492" s="88"/>
      <c r="E26492" s="88"/>
      <c r="F26492" s="88"/>
      <c r="G26492" s="88"/>
      <c r="H26492" s="88"/>
      <c r="I26492" s="88"/>
      <c r="J26492" s="88"/>
      <c r="K26492" s="88"/>
    </row>
    <row r="26493" spans="2:11" ht="12" hidden="1" customHeight="1" x14ac:dyDescent="0.2">
      <c r="B26493" s="88"/>
      <c r="C26493" s="88"/>
      <c r="D26493" s="88"/>
      <c r="E26493" s="88"/>
      <c r="F26493" s="88"/>
      <c r="G26493" s="88"/>
      <c r="H26493" s="88"/>
      <c r="I26493" s="88"/>
      <c r="J26493" s="88"/>
      <c r="K26493" s="88"/>
    </row>
    <row r="26494" spans="2:11" ht="12" hidden="1" customHeight="1" x14ac:dyDescent="0.2">
      <c r="B26494" s="88"/>
      <c r="C26494" s="88"/>
      <c r="D26494" s="88"/>
      <c r="E26494" s="88"/>
      <c r="F26494" s="88"/>
      <c r="G26494" s="88"/>
      <c r="H26494" s="88"/>
      <c r="I26494" s="88"/>
      <c r="J26494" s="88"/>
      <c r="K26494" s="88"/>
    </row>
    <row r="26495" spans="2:11" ht="12" hidden="1" customHeight="1" x14ac:dyDescent="0.2">
      <c r="B26495" s="88"/>
      <c r="C26495" s="88"/>
      <c r="D26495" s="88"/>
      <c r="E26495" s="88"/>
      <c r="F26495" s="88"/>
      <c r="G26495" s="88"/>
      <c r="H26495" s="88"/>
      <c r="I26495" s="88"/>
      <c r="J26495" s="88"/>
      <c r="K26495" s="88"/>
    </row>
    <row r="26496" spans="2:11" ht="12" hidden="1" customHeight="1" x14ac:dyDescent="0.2">
      <c r="B26496" s="88"/>
      <c r="C26496" s="88"/>
      <c r="D26496" s="88"/>
      <c r="E26496" s="88"/>
      <c r="F26496" s="88"/>
      <c r="G26496" s="88"/>
      <c r="H26496" s="88"/>
      <c r="I26496" s="88"/>
      <c r="J26496" s="88"/>
      <c r="K26496" s="88"/>
    </row>
    <row r="26497" spans="2:11" ht="12" hidden="1" customHeight="1" x14ac:dyDescent="0.2">
      <c r="B26497" s="88"/>
      <c r="C26497" s="88"/>
      <c r="D26497" s="88"/>
      <c r="E26497" s="88"/>
      <c r="F26497" s="88"/>
      <c r="G26497" s="88"/>
      <c r="H26497" s="88"/>
      <c r="I26497" s="88"/>
      <c r="J26497" s="88"/>
      <c r="K26497" s="88"/>
    </row>
    <row r="26498" spans="2:11" ht="12" hidden="1" customHeight="1" x14ac:dyDescent="0.2">
      <c r="B26498" s="88"/>
      <c r="C26498" s="88"/>
      <c r="D26498" s="88"/>
      <c r="E26498" s="88"/>
      <c r="F26498" s="88"/>
      <c r="G26498" s="88"/>
      <c r="H26498" s="88"/>
      <c r="I26498" s="88"/>
      <c r="J26498" s="88"/>
      <c r="K26498" s="88"/>
    </row>
    <row r="26499" spans="2:11" ht="12" hidden="1" customHeight="1" x14ac:dyDescent="0.2">
      <c r="B26499" s="88"/>
      <c r="C26499" s="88"/>
      <c r="D26499" s="88"/>
      <c r="E26499" s="88"/>
      <c r="F26499" s="88"/>
      <c r="G26499" s="88"/>
      <c r="H26499" s="88"/>
      <c r="I26499" s="88"/>
      <c r="J26499" s="88"/>
      <c r="K26499" s="88"/>
    </row>
    <row r="26500" spans="2:11" ht="12" hidden="1" customHeight="1" x14ac:dyDescent="0.2">
      <c r="B26500" s="88"/>
      <c r="C26500" s="88"/>
      <c r="D26500" s="88"/>
      <c r="E26500" s="88"/>
      <c r="F26500" s="88"/>
      <c r="G26500" s="88"/>
      <c r="H26500" s="88"/>
      <c r="I26500" s="88"/>
      <c r="J26500" s="88"/>
      <c r="K26500" s="88"/>
    </row>
    <row r="26501" spans="2:11" ht="12" hidden="1" customHeight="1" x14ac:dyDescent="0.2">
      <c r="B26501" s="88"/>
      <c r="C26501" s="88"/>
      <c r="D26501" s="88"/>
      <c r="E26501" s="88"/>
      <c r="F26501" s="88"/>
      <c r="G26501" s="88"/>
      <c r="H26501" s="88"/>
      <c r="I26501" s="88"/>
      <c r="J26501" s="88"/>
      <c r="K26501" s="88"/>
    </row>
    <row r="26502" spans="2:11" ht="12" hidden="1" customHeight="1" x14ac:dyDescent="0.2">
      <c r="B26502" s="88"/>
      <c r="C26502" s="88"/>
      <c r="D26502" s="88"/>
      <c r="E26502" s="88"/>
      <c r="F26502" s="88"/>
      <c r="G26502" s="88"/>
      <c r="H26502" s="88"/>
      <c r="I26502" s="88"/>
      <c r="J26502" s="88"/>
      <c r="K26502" s="88"/>
    </row>
    <row r="26503" spans="2:11" ht="12" hidden="1" customHeight="1" x14ac:dyDescent="0.2">
      <c r="B26503" s="88"/>
      <c r="C26503" s="88"/>
      <c r="D26503" s="88"/>
      <c r="E26503" s="88"/>
      <c r="F26503" s="88"/>
      <c r="G26503" s="88"/>
      <c r="H26503" s="88"/>
      <c r="I26503" s="88"/>
      <c r="J26503" s="88"/>
      <c r="K26503" s="88"/>
    </row>
    <row r="26504" spans="2:11" ht="12" hidden="1" customHeight="1" x14ac:dyDescent="0.2">
      <c r="B26504" s="88"/>
      <c r="C26504" s="88"/>
      <c r="D26504" s="88"/>
      <c r="E26504" s="88"/>
      <c r="F26504" s="88"/>
      <c r="G26504" s="88"/>
      <c r="H26504" s="88"/>
      <c r="I26504" s="88"/>
      <c r="J26504" s="88"/>
      <c r="K26504" s="88"/>
    </row>
    <row r="26505" spans="2:11" ht="12" hidden="1" customHeight="1" x14ac:dyDescent="0.2">
      <c r="B26505" s="88"/>
      <c r="C26505" s="88"/>
      <c r="D26505" s="88"/>
      <c r="E26505" s="88"/>
      <c r="F26505" s="88"/>
      <c r="G26505" s="88"/>
      <c r="H26505" s="88"/>
      <c r="I26505" s="88"/>
      <c r="J26505" s="88"/>
      <c r="K26505" s="88"/>
    </row>
    <row r="26506" spans="2:11" ht="12" hidden="1" customHeight="1" x14ac:dyDescent="0.2">
      <c r="B26506" s="88"/>
      <c r="C26506" s="88"/>
      <c r="D26506" s="88"/>
      <c r="E26506" s="88"/>
      <c r="F26506" s="88"/>
      <c r="G26506" s="88"/>
      <c r="H26506" s="88"/>
      <c r="I26506" s="88"/>
      <c r="J26506" s="88"/>
      <c r="K26506" s="88"/>
    </row>
    <row r="26507" spans="2:11" ht="12" hidden="1" customHeight="1" x14ac:dyDescent="0.2">
      <c r="B26507" s="88"/>
      <c r="C26507" s="88"/>
      <c r="D26507" s="88"/>
      <c r="E26507" s="88"/>
      <c r="F26507" s="88"/>
      <c r="G26507" s="88"/>
      <c r="H26507" s="88"/>
      <c r="I26507" s="88"/>
      <c r="J26507" s="88"/>
      <c r="K26507" s="88"/>
    </row>
    <row r="26508" spans="2:11" ht="12" hidden="1" customHeight="1" x14ac:dyDescent="0.2">
      <c r="B26508" s="88"/>
      <c r="C26508" s="88"/>
      <c r="D26508" s="88"/>
      <c r="E26508" s="88"/>
      <c r="F26508" s="88"/>
      <c r="G26508" s="88"/>
      <c r="H26508" s="88"/>
      <c r="I26508" s="88"/>
      <c r="J26508" s="88"/>
      <c r="K26508" s="88"/>
    </row>
    <row r="26509" spans="2:11" ht="12" hidden="1" customHeight="1" x14ac:dyDescent="0.2">
      <c r="B26509" s="88"/>
      <c r="C26509" s="88"/>
      <c r="D26509" s="88"/>
      <c r="E26509" s="88"/>
      <c r="F26509" s="88"/>
      <c r="G26509" s="88"/>
      <c r="H26509" s="88"/>
      <c r="I26509" s="88"/>
      <c r="J26509" s="88"/>
      <c r="K26509" s="88"/>
    </row>
    <row r="26510" spans="2:11" ht="12" hidden="1" customHeight="1" x14ac:dyDescent="0.2">
      <c r="B26510" s="88"/>
      <c r="C26510" s="88"/>
      <c r="D26510" s="88"/>
      <c r="E26510" s="88"/>
      <c r="F26510" s="88"/>
      <c r="G26510" s="88"/>
      <c r="H26510" s="88"/>
      <c r="I26510" s="88"/>
      <c r="J26510" s="88"/>
      <c r="K26510" s="88"/>
    </row>
    <row r="26511" spans="2:11" ht="12" hidden="1" customHeight="1" x14ac:dyDescent="0.2">
      <c r="B26511" s="88"/>
      <c r="C26511" s="88"/>
      <c r="D26511" s="88"/>
      <c r="E26511" s="88"/>
      <c r="F26511" s="88"/>
      <c r="G26511" s="88"/>
      <c r="H26511" s="88"/>
      <c r="I26511" s="88"/>
      <c r="J26511" s="88"/>
      <c r="K26511" s="88"/>
    </row>
    <row r="26512" spans="2:11" ht="12" hidden="1" customHeight="1" x14ac:dyDescent="0.2">
      <c r="B26512" s="88"/>
      <c r="C26512" s="88"/>
      <c r="D26512" s="88"/>
      <c r="E26512" s="88"/>
      <c r="F26512" s="88"/>
      <c r="G26512" s="88"/>
      <c r="H26512" s="88"/>
      <c r="I26512" s="88"/>
      <c r="J26512" s="88"/>
      <c r="K26512" s="88"/>
    </row>
    <row r="26513" spans="2:11" ht="12" hidden="1" customHeight="1" x14ac:dyDescent="0.2">
      <c r="B26513" s="88"/>
      <c r="C26513" s="88"/>
      <c r="D26513" s="88"/>
      <c r="E26513" s="88"/>
      <c r="F26513" s="88"/>
      <c r="G26513" s="88"/>
      <c r="H26513" s="88"/>
      <c r="I26513" s="88"/>
      <c r="J26513" s="88"/>
      <c r="K26513" s="88"/>
    </row>
    <row r="26514" spans="2:11" ht="12" hidden="1" customHeight="1" x14ac:dyDescent="0.2">
      <c r="B26514" s="88"/>
      <c r="C26514" s="88"/>
      <c r="D26514" s="88"/>
      <c r="E26514" s="88"/>
      <c r="F26514" s="88"/>
      <c r="G26514" s="88"/>
      <c r="H26514" s="88"/>
      <c r="I26514" s="88"/>
      <c r="J26514" s="88"/>
      <c r="K26514" s="88"/>
    </row>
    <row r="26515" spans="2:11" ht="12" hidden="1" customHeight="1" x14ac:dyDescent="0.2">
      <c r="B26515" s="88"/>
      <c r="C26515" s="88"/>
      <c r="D26515" s="88"/>
      <c r="E26515" s="88"/>
      <c r="F26515" s="88"/>
      <c r="G26515" s="88"/>
      <c r="H26515" s="88"/>
      <c r="I26515" s="88"/>
      <c r="J26515" s="88"/>
      <c r="K26515" s="88"/>
    </row>
    <row r="26516" spans="2:11" ht="12" hidden="1" customHeight="1" x14ac:dyDescent="0.2">
      <c r="B26516" s="88"/>
      <c r="C26516" s="88"/>
      <c r="D26516" s="88"/>
      <c r="E26516" s="88"/>
      <c r="F26516" s="88"/>
      <c r="G26516" s="88"/>
      <c r="H26516" s="88"/>
      <c r="I26516" s="88"/>
      <c r="J26516" s="88"/>
      <c r="K26516" s="88"/>
    </row>
    <row r="26517" spans="2:11" ht="12" hidden="1" customHeight="1" x14ac:dyDescent="0.2">
      <c r="B26517" s="88"/>
      <c r="C26517" s="88"/>
      <c r="D26517" s="88"/>
      <c r="E26517" s="88"/>
      <c r="F26517" s="88"/>
      <c r="G26517" s="88"/>
      <c r="H26517" s="88"/>
      <c r="I26517" s="88"/>
      <c r="J26517" s="88"/>
      <c r="K26517" s="88"/>
    </row>
    <row r="26518" spans="2:11" ht="12" hidden="1" customHeight="1" x14ac:dyDescent="0.2">
      <c r="B26518" s="88"/>
      <c r="C26518" s="88"/>
      <c r="D26518" s="88"/>
      <c r="E26518" s="88"/>
      <c r="F26518" s="88"/>
      <c r="G26518" s="88"/>
      <c r="H26518" s="88"/>
      <c r="I26518" s="88"/>
      <c r="J26518" s="88"/>
      <c r="K26518" s="88"/>
    </row>
    <row r="26519" spans="2:11" ht="12" hidden="1" customHeight="1" x14ac:dyDescent="0.2">
      <c r="B26519" s="88"/>
      <c r="C26519" s="88"/>
      <c r="D26519" s="88"/>
      <c r="E26519" s="88"/>
      <c r="F26519" s="88"/>
      <c r="G26519" s="88"/>
      <c r="H26519" s="88"/>
      <c r="I26519" s="88"/>
      <c r="J26519" s="88"/>
      <c r="K26519" s="88"/>
    </row>
    <row r="26520" spans="2:11" ht="12" hidden="1" customHeight="1" x14ac:dyDescent="0.2">
      <c r="B26520" s="88"/>
      <c r="C26520" s="88"/>
      <c r="D26520" s="88"/>
      <c r="E26520" s="88"/>
      <c r="F26520" s="88"/>
      <c r="G26520" s="88"/>
      <c r="H26520" s="88"/>
      <c r="I26520" s="88"/>
      <c r="J26520" s="88"/>
      <c r="K26520" s="88"/>
    </row>
    <row r="26521" spans="2:11" ht="12" hidden="1" customHeight="1" x14ac:dyDescent="0.2">
      <c r="B26521" s="88"/>
      <c r="C26521" s="88"/>
      <c r="D26521" s="88"/>
      <c r="E26521" s="88"/>
      <c r="F26521" s="88"/>
      <c r="G26521" s="88"/>
      <c r="H26521" s="88"/>
      <c r="I26521" s="88"/>
      <c r="J26521" s="88"/>
      <c r="K26521" s="88"/>
    </row>
    <row r="26522" spans="2:11" ht="12" hidden="1" customHeight="1" x14ac:dyDescent="0.2">
      <c r="B26522" s="88"/>
      <c r="C26522" s="88"/>
      <c r="D26522" s="88"/>
      <c r="E26522" s="88"/>
      <c r="F26522" s="88"/>
      <c r="G26522" s="88"/>
      <c r="H26522" s="88"/>
      <c r="I26522" s="88"/>
      <c r="J26522" s="88"/>
      <c r="K26522" s="88"/>
    </row>
    <row r="26523" spans="2:11" ht="12" hidden="1" customHeight="1" x14ac:dyDescent="0.2">
      <c r="B26523" s="88"/>
      <c r="C26523" s="88"/>
      <c r="D26523" s="88"/>
      <c r="E26523" s="88"/>
      <c r="F26523" s="88"/>
      <c r="G26523" s="88"/>
      <c r="H26523" s="88"/>
      <c r="I26523" s="88"/>
      <c r="J26523" s="88"/>
      <c r="K26523" s="88"/>
    </row>
    <row r="26524" spans="2:11" ht="12" hidden="1" customHeight="1" x14ac:dyDescent="0.2">
      <c r="B26524" s="88"/>
      <c r="C26524" s="88"/>
      <c r="D26524" s="88"/>
      <c r="E26524" s="88"/>
      <c r="F26524" s="88"/>
      <c r="G26524" s="88"/>
      <c r="H26524" s="88"/>
      <c r="I26524" s="88"/>
      <c r="J26524" s="88"/>
      <c r="K26524" s="88"/>
    </row>
    <row r="26525" spans="2:11" ht="12" hidden="1" customHeight="1" x14ac:dyDescent="0.2">
      <c r="B26525" s="88"/>
      <c r="C26525" s="88"/>
      <c r="D26525" s="88"/>
      <c r="E26525" s="88"/>
      <c r="F26525" s="88"/>
      <c r="G26525" s="88"/>
      <c r="H26525" s="88"/>
      <c r="I26525" s="88"/>
      <c r="J26525" s="88"/>
      <c r="K26525" s="88"/>
    </row>
    <row r="26526" spans="2:11" ht="12" hidden="1" customHeight="1" x14ac:dyDescent="0.2">
      <c r="B26526" s="88"/>
      <c r="C26526" s="88"/>
      <c r="D26526" s="88"/>
      <c r="E26526" s="88"/>
      <c r="F26526" s="88"/>
      <c r="G26526" s="88"/>
      <c r="H26526" s="88"/>
      <c r="I26526" s="88"/>
      <c r="J26526" s="88"/>
      <c r="K26526" s="88"/>
    </row>
    <row r="26527" spans="2:11" ht="12" hidden="1" customHeight="1" x14ac:dyDescent="0.2">
      <c r="B26527" s="88"/>
      <c r="C26527" s="88"/>
      <c r="D26527" s="88"/>
      <c r="E26527" s="88"/>
      <c r="F26527" s="88"/>
      <c r="G26527" s="88"/>
      <c r="H26527" s="88"/>
      <c r="I26527" s="88"/>
      <c r="J26527" s="88"/>
      <c r="K26527" s="88"/>
    </row>
    <row r="26528" spans="2:11" ht="12" hidden="1" customHeight="1" x14ac:dyDescent="0.2">
      <c r="B26528" s="88"/>
      <c r="C26528" s="88"/>
      <c r="D26528" s="88"/>
      <c r="E26528" s="88"/>
      <c r="F26528" s="88"/>
      <c r="G26528" s="88"/>
      <c r="H26528" s="88"/>
      <c r="I26528" s="88"/>
      <c r="J26528" s="88"/>
      <c r="K26528" s="88"/>
    </row>
    <row r="26529" spans="2:11" ht="12" hidden="1" customHeight="1" x14ac:dyDescent="0.2">
      <c r="B26529" s="88"/>
      <c r="C26529" s="88"/>
      <c r="D26529" s="88"/>
      <c r="E26529" s="88"/>
      <c r="F26529" s="88"/>
      <c r="G26529" s="88"/>
      <c r="H26529" s="88"/>
      <c r="I26529" s="88"/>
      <c r="J26529" s="88"/>
      <c r="K26529" s="88"/>
    </row>
    <row r="26530" spans="2:11" ht="12" hidden="1" customHeight="1" x14ac:dyDescent="0.2">
      <c r="B26530" s="88"/>
      <c r="C26530" s="88"/>
      <c r="D26530" s="88"/>
      <c r="E26530" s="88"/>
      <c r="F26530" s="88"/>
      <c r="G26530" s="88"/>
      <c r="H26530" s="88"/>
      <c r="I26530" s="88"/>
      <c r="J26530" s="88"/>
      <c r="K26530" s="88"/>
    </row>
    <row r="26531" spans="2:11" ht="12" hidden="1" customHeight="1" x14ac:dyDescent="0.2">
      <c r="B26531" s="88"/>
      <c r="C26531" s="88"/>
      <c r="D26531" s="88"/>
      <c r="E26531" s="88"/>
      <c r="F26531" s="88"/>
      <c r="G26531" s="88"/>
      <c r="H26531" s="88"/>
      <c r="I26531" s="88"/>
      <c r="J26531" s="88"/>
      <c r="K26531" s="88"/>
    </row>
    <row r="26532" spans="2:11" ht="12" hidden="1" customHeight="1" x14ac:dyDescent="0.2">
      <c r="B26532" s="88"/>
      <c r="C26532" s="88"/>
      <c r="D26532" s="88"/>
      <c r="E26532" s="88"/>
      <c r="F26532" s="88"/>
      <c r="G26532" s="88"/>
      <c r="H26532" s="88"/>
      <c r="I26532" s="88"/>
      <c r="J26532" s="88"/>
      <c r="K26532" s="88"/>
    </row>
    <row r="26533" spans="2:11" ht="12" hidden="1" customHeight="1" x14ac:dyDescent="0.2">
      <c r="B26533" s="88"/>
      <c r="C26533" s="88"/>
      <c r="D26533" s="88"/>
      <c r="E26533" s="88"/>
      <c r="F26533" s="88"/>
      <c r="G26533" s="88"/>
      <c r="H26533" s="88"/>
      <c r="I26533" s="88"/>
      <c r="J26533" s="88"/>
      <c r="K26533" s="88"/>
    </row>
    <row r="26534" spans="2:11" ht="12" hidden="1" customHeight="1" x14ac:dyDescent="0.2">
      <c r="B26534" s="88"/>
      <c r="C26534" s="88"/>
      <c r="D26534" s="88"/>
      <c r="E26534" s="88"/>
      <c r="F26534" s="88"/>
      <c r="G26534" s="88"/>
      <c r="H26534" s="88"/>
      <c r="I26534" s="88"/>
      <c r="J26534" s="88"/>
      <c r="K26534" s="88"/>
    </row>
    <row r="26535" spans="2:11" ht="12" hidden="1" customHeight="1" x14ac:dyDescent="0.2">
      <c r="B26535" s="88"/>
      <c r="C26535" s="88"/>
      <c r="D26535" s="88"/>
      <c r="E26535" s="88"/>
      <c r="F26535" s="88"/>
      <c r="G26535" s="88"/>
      <c r="H26535" s="88"/>
      <c r="I26535" s="88"/>
      <c r="J26535" s="88"/>
      <c r="K26535" s="88"/>
    </row>
    <row r="26536" spans="2:11" ht="12" hidden="1" customHeight="1" x14ac:dyDescent="0.2">
      <c r="B26536" s="88"/>
      <c r="C26536" s="88"/>
      <c r="D26536" s="88"/>
      <c r="E26536" s="88"/>
      <c r="F26536" s="88"/>
      <c r="G26536" s="88"/>
      <c r="H26536" s="88"/>
      <c r="I26536" s="88"/>
      <c r="J26536" s="88"/>
      <c r="K26536" s="88"/>
    </row>
    <row r="26537" spans="2:11" ht="12" hidden="1" customHeight="1" x14ac:dyDescent="0.2">
      <c r="B26537" s="88"/>
      <c r="C26537" s="88"/>
      <c r="D26537" s="88"/>
      <c r="E26537" s="88"/>
      <c r="F26537" s="88"/>
      <c r="G26537" s="88"/>
      <c r="H26537" s="88"/>
      <c r="I26537" s="88"/>
      <c r="J26537" s="88"/>
      <c r="K26537" s="88"/>
    </row>
    <row r="26538" spans="2:11" ht="12" hidden="1" customHeight="1" x14ac:dyDescent="0.2">
      <c r="B26538" s="88"/>
      <c r="C26538" s="88"/>
      <c r="D26538" s="88"/>
      <c r="E26538" s="88"/>
      <c r="F26538" s="88"/>
      <c r="G26538" s="88"/>
      <c r="H26538" s="88"/>
      <c r="I26538" s="88"/>
      <c r="J26538" s="88"/>
      <c r="K26538" s="88"/>
    </row>
    <row r="26539" spans="2:11" ht="12" hidden="1" customHeight="1" x14ac:dyDescent="0.2">
      <c r="B26539" s="88"/>
      <c r="C26539" s="88"/>
      <c r="D26539" s="88"/>
      <c r="E26539" s="88"/>
      <c r="F26539" s="88"/>
      <c r="G26539" s="88"/>
      <c r="H26539" s="88"/>
      <c r="I26539" s="88"/>
      <c r="J26539" s="88"/>
      <c r="K26539" s="88"/>
    </row>
    <row r="26540" spans="2:11" ht="12" hidden="1" customHeight="1" x14ac:dyDescent="0.2">
      <c r="B26540" s="88"/>
      <c r="C26540" s="88"/>
      <c r="D26540" s="88"/>
      <c r="E26540" s="88"/>
      <c r="F26540" s="88"/>
      <c r="G26540" s="88"/>
      <c r="H26540" s="88"/>
      <c r="I26540" s="88"/>
      <c r="J26540" s="88"/>
      <c r="K26540" s="88"/>
    </row>
    <row r="26541" spans="2:11" ht="12" hidden="1" customHeight="1" x14ac:dyDescent="0.2">
      <c r="B26541" s="88"/>
      <c r="C26541" s="88"/>
      <c r="D26541" s="88"/>
      <c r="E26541" s="88"/>
      <c r="F26541" s="88"/>
      <c r="G26541" s="88"/>
      <c r="H26541" s="88"/>
      <c r="I26541" s="88"/>
      <c r="J26541" s="88"/>
      <c r="K26541" s="88"/>
    </row>
    <row r="26542" spans="2:11" ht="12" hidden="1" customHeight="1" x14ac:dyDescent="0.2">
      <c r="B26542" s="88"/>
      <c r="C26542" s="88"/>
      <c r="D26542" s="88"/>
      <c r="E26542" s="88"/>
      <c r="F26542" s="88"/>
      <c r="G26542" s="88"/>
      <c r="H26542" s="88"/>
      <c r="I26542" s="88"/>
      <c r="J26542" s="88"/>
      <c r="K26542" s="88"/>
    </row>
    <row r="26543" spans="2:11" ht="12" hidden="1" customHeight="1" x14ac:dyDescent="0.2">
      <c r="B26543" s="88"/>
      <c r="C26543" s="88"/>
      <c r="D26543" s="88"/>
      <c r="E26543" s="88"/>
      <c r="F26543" s="88"/>
      <c r="G26543" s="88"/>
      <c r="H26543" s="88"/>
      <c r="I26543" s="88"/>
      <c r="J26543" s="88"/>
      <c r="K26543" s="88"/>
    </row>
    <row r="26544" spans="2:11" ht="12" hidden="1" customHeight="1" x14ac:dyDescent="0.2">
      <c r="B26544" s="88"/>
      <c r="C26544" s="88"/>
      <c r="D26544" s="88"/>
      <c r="E26544" s="88"/>
      <c r="F26544" s="88"/>
      <c r="G26544" s="88"/>
      <c r="H26544" s="88"/>
      <c r="I26544" s="88"/>
      <c r="J26544" s="88"/>
      <c r="K26544" s="88"/>
    </row>
    <row r="26545" spans="2:11" ht="12" hidden="1" customHeight="1" x14ac:dyDescent="0.2">
      <c r="B26545" s="88"/>
      <c r="C26545" s="88"/>
      <c r="D26545" s="88"/>
      <c r="E26545" s="88"/>
      <c r="F26545" s="88"/>
      <c r="G26545" s="88"/>
      <c r="H26545" s="88"/>
      <c r="I26545" s="88"/>
      <c r="J26545" s="88"/>
      <c r="K26545" s="88"/>
    </row>
    <row r="26546" spans="2:11" ht="12" hidden="1" customHeight="1" x14ac:dyDescent="0.2">
      <c r="B26546" s="88"/>
      <c r="C26546" s="88"/>
      <c r="D26546" s="88"/>
      <c r="E26546" s="88"/>
      <c r="F26546" s="88"/>
      <c r="G26546" s="88"/>
      <c r="H26546" s="88"/>
      <c r="I26546" s="88"/>
      <c r="J26546" s="88"/>
      <c r="K26546" s="88"/>
    </row>
    <row r="26547" spans="2:11" ht="12" hidden="1" customHeight="1" x14ac:dyDescent="0.2">
      <c r="B26547" s="88"/>
      <c r="C26547" s="88"/>
      <c r="D26547" s="88"/>
      <c r="E26547" s="88"/>
      <c r="F26547" s="88"/>
      <c r="G26547" s="88"/>
      <c r="H26547" s="88"/>
      <c r="I26547" s="88"/>
      <c r="J26547" s="88"/>
      <c r="K26547" s="88"/>
    </row>
    <row r="26548" spans="2:11" ht="12" hidden="1" customHeight="1" x14ac:dyDescent="0.2">
      <c r="B26548" s="88"/>
      <c r="C26548" s="88"/>
      <c r="D26548" s="88"/>
      <c r="E26548" s="88"/>
      <c r="F26548" s="88"/>
      <c r="G26548" s="88"/>
      <c r="H26548" s="88"/>
      <c r="I26548" s="88"/>
      <c r="J26548" s="88"/>
      <c r="K26548" s="88"/>
    </row>
    <row r="26549" spans="2:11" ht="12" hidden="1" customHeight="1" x14ac:dyDescent="0.2">
      <c r="B26549" s="88"/>
      <c r="C26549" s="88"/>
      <c r="D26549" s="88"/>
      <c r="E26549" s="88"/>
      <c r="F26549" s="88"/>
      <c r="G26549" s="88"/>
      <c r="H26549" s="88"/>
      <c r="I26549" s="88"/>
      <c r="J26549" s="88"/>
      <c r="K26549" s="88"/>
    </row>
    <row r="26550" spans="2:11" ht="12" hidden="1" customHeight="1" x14ac:dyDescent="0.2">
      <c r="B26550" s="88"/>
      <c r="C26550" s="88"/>
      <c r="D26550" s="88"/>
      <c r="E26550" s="88"/>
      <c r="F26550" s="88"/>
      <c r="G26550" s="88"/>
      <c r="H26550" s="88"/>
      <c r="I26550" s="88"/>
      <c r="J26550" s="88"/>
      <c r="K26550" s="88"/>
    </row>
    <row r="26551" spans="2:11" ht="12" hidden="1" customHeight="1" x14ac:dyDescent="0.2">
      <c r="B26551" s="88"/>
      <c r="C26551" s="88"/>
      <c r="D26551" s="88"/>
      <c r="E26551" s="88"/>
      <c r="F26551" s="88"/>
      <c r="G26551" s="88"/>
      <c r="H26551" s="88"/>
      <c r="I26551" s="88"/>
      <c r="J26551" s="88"/>
      <c r="K26551" s="88"/>
    </row>
    <row r="26552" spans="2:11" ht="12" hidden="1" customHeight="1" x14ac:dyDescent="0.2">
      <c r="B26552" s="88"/>
      <c r="C26552" s="88"/>
      <c r="D26552" s="88"/>
      <c r="E26552" s="88"/>
      <c r="F26552" s="88"/>
      <c r="G26552" s="88"/>
      <c r="H26552" s="88"/>
      <c r="I26552" s="88"/>
      <c r="J26552" s="88"/>
      <c r="K26552" s="88"/>
    </row>
    <row r="26553" spans="2:11" ht="12" hidden="1" customHeight="1" x14ac:dyDescent="0.2">
      <c r="B26553" s="88"/>
      <c r="C26553" s="88"/>
      <c r="D26553" s="88"/>
      <c r="E26553" s="88"/>
      <c r="F26553" s="88"/>
      <c r="G26553" s="88"/>
      <c r="H26553" s="88"/>
      <c r="I26553" s="88"/>
      <c r="J26553" s="88"/>
      <c r="K26553" s="88"/>
    </row>
    <row r="26554" spans="2:11" ht="12" hidden="1" customHeight="1" x14ac:dyDescent="0.2">
      <c r="B26554" s="88"/>
      <c r="C26554" s="88"/>
      <c r="D26554" s="88"/>
      <c r="E26554" s="88"/>
      <c r="F26554" s="88"/>
      <c r="G26554" s="88"/>
      <c r="H26554" s="88"/>
      <c r="I26554" s="88"/>
      <c r="J26554" s="88"/>
      <c r="K26554" s="88"/>
    </row>
    <row r="26555" spans="2:11" ht="12" hidden="1" customHeight="1" x14ac:dyDescent="0.2">
      <c r="B26555" s="88"/>
      <c r="C26555" s="88"/>
      <c r="D26555" s="88"/>
      <c r="E26555" s="88"/>
      <c r="F26555" s="88"/>
      <c r="G26555" s="88"/>
      <c r="H26555" s="88"/>
      <c r="I26555" s="88"/>
      <c r="J26555" s="88"/>
      <c r="K26555" s="88"/>
    </row>
    <row r="26556" spans="2:11" ht="12" hidden="1" customHeight="1" x14ac:dyDescent="0.2">
      <c r="B26556" s="88"/>
      <c r="C26556" s="88"/>
      <c r="D26556" s="88"/>
      <c r="E26556" s="88"/>
      <c r="F26556" s="88"/>
      <c r="G26556" s="88"/>
      <c r="H26556" s="88"/>
      <c r="I26556" s="88"/>
      <c r="J26556" s="88"/>
      <c r="K26556" s="88"/>
    </row>
    <row r="26557" spans="2:11" ht="12" hidden="1" customHeight="1" x14ac:dyDescent="0.2">
      <c r="B26557" s="88"/>
      <c r="C26557" s="88"/>
      <c r="D26557" s="88"/>
      <c r="E26557" s="88"/>
      <c r="F26557" s="88"/>
      <c r="G26557" s="88"/>
      <c r="H26557" s="88"/>
      <c r="I26557" s="88"/>
      <c r="J26557" s="88"/>
      <c r="K26557" s="88"/>
    </row>
    <row r="26558" spans="2:11" ht="12" hidden="1" customHeight="1" x14ac:dyDescent="0.2">
      <c r="B26558" s="88"/>
      <c r="C26558" s="88"/>
      <c r="D26558" s="88"/>
      <c r="E26558" s="88"/>
      <c r="F26558" s="88"/>
      <c r="G26558" s="88"/>
      <c r="H26558" s="88"/>
      <c r="I26558" s="88"/>
      <c r="J26558" s="88"/>
      <c r="K26558" s="88"/>
    </row>
    <row r="26559" spans="2:11" ht="12" hidden="1" customHeight="1" x14ac:dyDescent="0.2">
      <c r="B26559" s="88"/>
      <c r="C26559" s="88"/>
      <c r="D26559" s="88"/>
      <c r="E26559" s="88"/>
      <c r="F26559" s="88"/>
      <c r="G26559" s="88"/>
      <c r="H26559" s="88"/>
      <c r="I26559" s="88"/>
      <c r="J26559" s="88"/>
      <c r="K26559" s="88"/>
    </row>
    <row r="26560" spans="2:11" ht="12" hidden="1" customHeight="1" x14ac:dyDescent="0.2">
      <c r="B26560" s="88"/>
      <c r="C26560" s="88"/>
      <c r="D26560" s="88"/>
      <c r="E26560" s="88"/>
      <c r="F26560" s="88"/>
      <c r="G26560" s="88"/>
      <c r="H26560" s="88"/>
      <c r="I26560" s="88"/>
      <c r="J26560" s="88"/>
      <c r="K26560" s="88"/>
    </row>
    <row r="26561" spans="2:11" ht="12" hidden="1" customHeight="1" x14ac:dyDescent="0.2">
      <c r="B26561" s="88"/>
      <c r="C26561" s="88"/>
      <c r="D26561" s="88"/>
      <c r="E26561" s="88"/>
      <c r="F26561" s="88"/>
      <c r="G26561" s="88"/>
      <c r="H26561" s="88"/>
      <c r="I26561" s="88"/>
      <c r="J26561" s="88"/>
      <c r="K26561" s="88"/>
    </row>
    <row r="26562" spans="2:11" ht="12" hidden="1" customHeight="1" x14ac:dyDescent="0.2">
      <c r="B26562" s="88"/>
      <c r="C26562" s="88"/>
      <c r="D26562" s="88"/>
      <c r="E26562" s="88"/>
      <c r="F26562" s="88"/>
      <c r="G26562" s="88"/>
      <c r="H26562" s="88"/>
      <c r="I26562" s="88"/>
      <c r="J26562" s="88"/>
      <c r="K26562" s="88"/>
    </row>
    <row r="26563" spans="2:11" ht="12" hidden="1" customHeight="1" x14ac:dyDescent="0.2">
      <c r="B26563" s="88"/>
      <c r="C26563" s="88"/>
      <c r="D26563" s="88"/>
      <c r="E26563" s="88"/>
      <c r="F26563" s="88"/>
      <c r="G26563" s="88"/>
      <c r="H26563" s="88"/>
      <c r="I26563" s="88"/>
      <c r="J26563" s="88"/>
      <c r="K26563" s="88"/>
    </row>
    <row r="26564" spans="2:11" ht="12" hidden="1" customHeight="1" x14ac:dyDescent="0.2">
      <c r="B26564" s="88"/>
      <c r="C26564" s="88"/>
      <c r="D26564" s="88"/>
      <c r="E26564" s="88"/>
      <c r="F26564" s="88"/>
      <c r="G26564" s="88"/>
      <c r="H26564" s="88"/>
      <c r="I26564" s="88"/>
      <c r="J26564" s="88"/>
      <c r="K26564" s="88"/>
    </row>
    <row r="26565" spans="2:11" ht="12" hidden="1" customHeight="1" x14ac:dyDescent="0.2">
      <c r="B26565" s="88"/>
      <c r="C26565" s="88"/>
      <c r="D26565" s="88"/>
      <c r="E26565" s="88"/>
      <c r="F26565" s="88"/>
      <c r="G26565" s="88"/>
      <c r="H26565" s="88"/>
      <c r="I26565" s="88"/>
      <c r="J26565" s="88"/>
      <c r="K26565" s="88"/>
    </row>
    <row r="26566" spans="2:11" ht="12" hidden="1" customHeight="1" x14ac:dyDescent="0.2">
      <c r="B26566" s="88"/>
      <c r="C26566" s="88"/>
      <c r="D26566" s="88"/>
      <c r="E26566" s="88"/>
      <c r="F26566" s="88"/>
      <c r="G26566" s="88"/>
      <c r="H26566" s="88"/>
      <c r="I26566" s="88"/>
      <c r="J26566" s="88"/>
      <c r="K26566" s="88"/>
    </row>
    <row r="26567" spans="2:11" ht="12" hidden="1" customHeight="1" x14ac:dyDescent="0.2">
      <c r="B26567" s="88"/>
      <c r="C26567" s="88"/>
      <c r="D26567" s="88"/>
      <c r="E26567" s="88"/>
      <c r="F26567" s="88"/>
      <c r="G26567" s="88"/>
      <c r="H26567" s="88"/>
      <c r="I26567" s="88"/>
      <c r="J26567" s="88"/>
      <c r="K26567" s="88"/>
    </row>
    <row r="26568" spans="2:11" ht="12" hidden="1" customHeight="1" x14ac:dyDescent="0.2">
      <c r="B26568" s="88"/>
      <c r="C26568" s="88"/>
      <c r="D26568" s="88"/>
      <c r="E26568" s="88"/>
      <c r="F26568" s="88"/>
      <c r="G26568" s="88"/>
      <c r="H26568" s="88"/>
      <c r="I26568" s="88"/>
      <c r="J26568" s="88"/>
      <c r="K26568" s="88"/>
    </row>
    <row r="26569" spans="2:11" ht="12" hidden="1" customHeight="1" x14ac:dyDescent="0.2">
      <c r="B26569" s="88"/>
      <c r="C26569" s="88"/>
      <c r="D26569" s="88"/>
      <c r="E26569" s="88"/>
      <c r="F26569" s="88"/>
      <c r="G26569" s="88"/>
      <c r="H26569" s="88"/>
      <c r="I26569" s="88"/>
      <c r="J26569" s="88"/>
      <c r="K26569" s="88"/>
    </row>
    <row r="26570" spans="2:11" ht="12" hidden="1" customHeight="1" x14ac:dyDescent="0.2">
      <c r="B26570" s="88"/>
      <c r="C26570" s="88"/>
      <c r="D26570" s="88"/>
      <c r="E26570" s="88"/>
      <c r="F26570" s="88"/>
      <c r="G26570" s="88"/>
      <c r="H26570" s="88"/>
      <c r="I26570" s="88"/>
      <c r="J26570" s="88"/>
      <c r="K26570" s="88"/>
    </row>
    <row r="26571" spans="2:11" ht="12" hidden="1" customHeight="1" x14ac:dyDescent="0.2">
      <c r="B26571" s="88"/>
      <c r="C26571" s="88"/>
      <c r="D26571" s="88"/>
      <c r="E26571" s="88"/>
      <c r="F26571" s="88"/>
      <c r="G26571" s="88"/>
      <c r="H26571" s="88"/>
      <c r="I26571" s="88"/>
      <c r="J26571" s="88"/>
      <c r="K26571" s="88"/>
    </row>
    <row r="26572" spans="2:11" ht="12" hidden="1" customHeight="1" x14ac:dyDescent="0.2">
      <c r="B26572" s="88"/>
      <c r="C26572" s="88"/>
      <c r="D26572" s="88"/>
      <c r="E26572" s="88"/>
      <c r="F26572" s="88"/>
      <c r="G26572" s="88"/>
      <c r="H26572" s="88"/>
      <c r="I26572" s="88"/>
      <c r="J26572" s="88"/>
      <c r="K26572" s="88"/>
    </row>
    <row r="26573" spans="2:11" ht="12" hidden="1" customHeight="1" x14ac:dyDescent="0.2">
      <c r="B26573" s="88"/>
      <c r="C26573" s="88"/>
      <c r="D26573" s="88"/>
      <c r="E26573" s="88"/>
      <c r="F26573" s="88"/>
      <c r="G26573" s="88"/>
      <c r="H26573" s="88"/>
      <c r="I26573" s="88"/>
      <c r="J26573" s="88"/>
      <c r="K26573" s="88"/>
    </row>
    <row r="26574" spans="2:11" ht="12" hidden="1" customHeight="1" x14ac:dyDescent="0.2">
      <c r="B26574" s="88"/>
      <c r="C26574" s="88"/>
      <c r="D26574" s="88"/>
      <c r="E26574" s="88"/>
      <c r="F26574" s="88"/>
      <c r="G26574" s="88"/>
      <c r="H26574" s="88"/>
      <c r="I26574" s="88"/>
      <c r="J26574" s="88"/>
      <c r="K26574" s="88"/>
    </row>
    <row r="26575" spans="2:11" ht="12" hidden="1" customHeight="1" x14ac:dyDescent="0.2">
      <c r="B26575" s="88"/>
      <c r="C26575" s="88"/>
      <c r="D26575" s="88"/>
      <c r="E26575" s="88"/>
      <c r="F26575" s="88"/>
      <c r="G26575" s="88"/>
      <c r="H26575" s="88"/>
      <c r="I26575" s="88"/>
      <c r="J26575" s="88"/>
      <c r="K26575" s="88"/>
    </row>
    <row r="26576" spans="2:11" ht="12" hidden="1" customHeight="1" x14ac:dyDescent="0.2">
      <c r="B26576" s="88"/>
      <c r="C26576" s="88"/>
      <c r="D26576" s="88"/>
      <c r="E26576" s="88"/>
      <c r="F26576" s="88"/>
      <c r="G26576" s="88"/>
      <c r="H26576" s="88"/>
      <c r="I26576" s="88"/>
      <c r="J26576" s="88"/>
      <c r="K26576" s="88"/>
    </row>
    <row r="26577" spans="2:11" ht="12" hidden="1" customHeight="1" x14ac:dyDescent="0.2">
      <c r="B26577" s="88"/>
      <c r="C26577" s="88"/>
      <c r="D26577" s="88"/>
      <c r="E26577" s="88"/>
      <c r="F26577" s="88"/>
      <c r="G26577" s="88"/>
      <c r="H26577" s="88"/>
      <c r="I26577" s="88"/>
      <c r="J26577" s="88"/>
      <c r="K26577" s="88"/>
    </row>
    <row r="26578" spans="2:11" ht="12" hidden="1" customHeight="1" x14ac:dyDescent="0.2">
      <c r="B26578" s="88"/>
      <c r="C26578" s="88"/>
      <c r="D26578" s="88"/>
      <c r="E26578" s="88"/>
      <c r="F26578" s="88"/>
      <c r="G26578" s="88"/>
      <c r="H26578" s="88"/>
      <c r="I26578" s="88"/>
      <c r="J26578" s="88"/>
      <c r="K26578" s="88"/>
    </row>
    <row r="26579" spans="2:11" ht="12" hidden="1" customHeight="1" x14ac:dyDescent="0.2">
      <c r="B26579" s="88"/>
      <c r="C26579" s="88"/>
      <c r="D26579" s="88"/>
      <c r="E26579" s="88"/>
      <c r="F26579" s="88"/>
      <c r="G26579" s="88"/>
      <c r="H26579" s="88"/>
      <c r="I26579" s="88"/>
      <c r="J26579" s="88"/>
      <c r="K26579" s="88"/>
    </row>
    <row r="26580" spans="2:11" ht="12" hidden="1" customHeight="1" x14ac:dyDescent="0.2">
      <c r="B26580" s="88"/>
      <c r="C26580" s="88"/>
      <c r="D26580" s="88"/>
      <c r="E26580" s="88"/>
      <c r="F26580" s="88"/>
      <c r="G26580" s="88"/>
      <c r="H26580" s="88"/>
      <c r="I26580" s="88"/>
      <c r="J26580" s="88"/>
      <c r="K26580" s="88"/>
    </row>
    <row r="26581" spans="2:11" ht="12" hidden="1" customHeight="1" x14ac:dyDescent="0.2">
      <c r="B26581" s="88"/>
      <c r="C26581" s="88"/>
      <c r="D26581" s="88"/>
      <c r="E26581" s="88"/>
      <c r="F26581" s="88"/>
      <c r="G26581" s="88"/>
      <c r="H26581" s="88"/>
      <c r="I26581" s="88"/>
      <c r="J26581" s="88"/>
      <c r="K26581" s="88"/>
    </row>
    <row r="26582" spans="2:11" ht="12" hidden="1" customHeight="1" x14ac:dyDescent="0.2">
      <c r="B26582" s="88"/>
      <c r="C26582" s="88"/>
      <c r="D26582" s="88"/>
      <c r="E26582" s="88"/>
      <c r="F26582" s="88"/>
      <c r="G26582" s="88"/>
      <c r="H26582" s="88"/>
      <c r="I26582" s="88"/>
      <c r="J26582" s="88"/>
      <c r="K26582" s="88"/>
    </row>
    <row r="26583" spans="2:11" ht="12" hidden="1" customHeight="1" x14ac:dyDescent="0.2">
      <c r="B26583" s="88"/>
      <c r="C26583" s="88"/>
      <c r="D26583" s="88"/>
      <c r="E26583" s="88"/>
      <c r="F26583" s="88"/>
      <c r="G26583" s="88"/>
      <c r="H26583" s="88"/>
      <c r="I26583" s="88"/>
      <c r="J26583" s="88"/>
      <c r="K26583" s="88"/>
    </row>
    <row r="26584" spans="2:11" ht="12" hidden="1" customHeight="1" x14ac:dyDescent="0.2">
      <c r="B26584" s="88"/>
      <c r="C26584" s="88"/>
      <c r="D26584" s="88"/>
      <c r="E26584" s="88"/>
      <c r="F26584" s="88"/>
      <c r="G26584" s="88"/>
      <c r="H26584" s="88"/>
      <c r="I26584" s="88"/>
      <c r="J26584" s="88"/>
      <c r="K26584" s="88"/>
    </row>
    <row r="26585" spans="2:11" ht="12" hidden="1" customHeight="1" x14ac:dyDescent="0.2">
      <c r="B26585" s="88"/>
      <c r="C26585" s="88"/>
      <c r="D26585" s="88"/>
      <c r="E26585" s="88"/>
      <c r="F26585" s="88"/>
      <c r="G26585" s="88"/>
      <c r="H26585" s="88"/>
      <c r="I26585" s="88"/>
      <c r="J26585" s="88"/>
      <c r="K26585" s="88"/>
    </row>
    <row r="26586" spans="2:11" ht="12" hidden="1" customHeight="1" x14ac:dyDescent="0.2">
      <c r="B26586" s="88"/>
      <c r="C26586" s="88"/>
      <c r="D26586" s="88"/>
      <c r="E26586" s="88"/>
      <c r="F26586" s="88"/>
      <c r="G26586" s="88"/>
      <c r="H26586" s="88"/>
      <c r="I26586" s="88"/>
      <c r="J26586" s="88"/>
      <c r="K26586" s="88"/>
    </row>
    <row r="26587" spans="2:11" ht="12" hidden="1" customHeight="1" x14ac:dyDescent="0.2">
      <c r="B26587" s="88"/>
      <c r="C26587" s="88"/>
      <c r="D26587" s="88"/>
      <c r="E26587" s="88"/>
      <c r="F26587" s="88"/>
      <c r="G26587" s="88"/>
      <c r="H26587" s="88"/>
      <c r="I26587" s="88"/>
      <c r="J26587" s="88"/>
      <c r="K26587" s="88"/>
    </row>
    <row r="26588" spans="2:11" ht="12" hidden="1" customHeight="1" x14ac:dyDescent="0.2">
      <c r="B26588" s="88"/>
      <c r="C26588" s="88"/>
      <c r="D26588" s="88"/>
      <c r="E26588" s="88"/>
      <c r="F26588" s="88"/>
      <c r="G26588" s="88"/>
      <c r="H26588" s="88"/>
      <c r="I26588" s="88"/>
      <c r="J26588" s="88"/>
      <c r="K26588" s="88"/>
    </row>
    <row r="26589" spans="2:11" ht="12" hidden="1" customHeight="1" x14ac:dyDescent="0.2">
      <c r="B26589" s="88"/>
      <c r="C26589" s="88"/>
      <c r="D26589" s="88"/>
      <c r="E26589" s="88"/>
      <c r="F26589" s="88"/>
      <c r="G26589" s="88"/>
      <c r="H26589" s="88"/>
      <c r="I26589" s="88"/>
      <c r="J26589" s="88"/>
      <c r="K26589" s="88"/>
    </row>
    <row r="26590" spans="2:11" ht="12" hidden="1" customHeight="1" x14ac:dyDescent="0.2">
      <c r="B26590" s="88"/>
      <c r="C26590" s="88"/>
      <c r="D26590" s="88"/>
      <c r="E26590" s="88"/>
      <c r="F26590" s="88"/>
      <c r="G26590" s="88"/>
      <c r="H26590" s="88"/>
      <c r="I26590" s="88"/>
      <c r="J26590" s="88"/>
      <c r="K26590" s="88"/>
    </row>
    <row r="26591" spans="2:11" ht="12" hidden="1" customHeight="1" x14ac:dyDescent="0.2">
      <c r="B26591" s="88"/>
      <c r="C26591" s="88"/>
      <c r="D26591" s="88"/>
      <c r="E26591" s="88"/>
      <c r="F26591" s="88"/>
      <c r="G26591" s="88"/>
      <c r="H26591" s="88"/>
      <c r="I26591" s="88"/>
      <c r="J26591" s="88"/>
      <c r="K26591" s="88"/>
    </row>
    <row r="26592" spans="2:11" ht="12" hidden="1" customHeight="1" x14ac:dyDescent="0.2">
      <c r="B26592" s="88"/>
      <c r="C26592" s="88"/>
      <c r="D26592" s="88"/>
      <c r="E26592" s="88"/>
      <c r="F26592" s="88"/>
      <c r="G26592" s="88"/>
      <c r="H26592" s="88"/>
      <c r="I26592" s="88"/>
      <c r="J26592" s="88"/>
      <c r="K26592" s="88"/>
    </row>
    <row r="26593" spans="2:11" ht="12" hidden="1" customHeight="1" x14ac:dyDescent="0.2">
      <c r="B26593" s="88"/>
      <c r="C26593" s="88"/>
      <c r="D26593" s="88"/>
      <c r="E26593" s="88"/>
      <c r="F26593" s="88"/>
      <c r="G26593" s="88"/>
      <c r="H26593" s="88"/>
      <c r="I26593" s="88"/>
      <c r="J26593" s="88"/>
      <c r="K26593" s="88"/>
    </row>
    <row r="26594" spans="2:11" ht="12" hidden="1" customHeight="1" x14ac:dyDescent="0.2">
      <c r="B26594" s="88"/>
      <c r="C26594" s="88"/>
      <c r="D26594" s="88"/>
      <c r="E26594" s="88"/>
      <c r="F26594" s="88"/>
      <c r="G26594" s="88"/>
      <c r="H26594" s="88"/>
      <c r="I26594" s="88"/>
      <c r="J26594" s="88"/>
      <c r="K26594" s="88"/>
    </row>
    <row r="26595" spans="2:11" ht="12" hidden="1" customHeight="1" x14ac:dyDescent="0.2">
      <c r="B26595" s="88"/>
      <c r="C26595" s="88"/>
      <c r="D26595" s="88"/>
      <c r="E26595" s="88"/>
      <c r="F26595" s="88"/>
      <c r="G26595" s="88"/>
      <c r="H26595" s="88"/>
      <c r="I26595" s="88"/>
      <c r="J26595" s="88"/>
      <c r="K26595" s="88"/>
    </row>
    <row r="26596" spans="2:11" ht="12" hidden="1" customHeight="1" x14ac:dyDescent="0.2">
      <c r="B26596" s="88"/>
      <c r="C26596" s="88"/>
      <c r="D26596" s="88"/>
      <c r="E26596" s="88"/>
      <c r="F26596" s="88"/>
      <c r="G26596" s="88"/>
      <c r="H26596" s="88"/>
      <c r="I26596" s="88"/>
      <c r="J26596" s="88"/>
      <c r="K26596" s="88"/>
    </row>
    <row r="26597" spans="2:11" ht="12" hidden="1" customHeight="1" x14ac:dyDescent="0.2">
      <c r="B26597" s="88"/>
      <c r="C26597" s="88"/>
      <c r="D26597" s="88"/>
      <c r="E26597" s="88"/>
      <c r="F26597" s="88"/>
      <c r="G26597" s="88"/>
      <c r="H26597" s="88"/>
      <c r="I26597" s="88"/>
      <c r="J26597" s="88"/>
      <c r="K26597" s="88"/>
    </row>
    <row r="26598" spans="2:11" ht="12" hidden="1" customHeight="1" x14ac:dyDescent="0.2">
      <c r="B26598" s="88"/>
      <c r="C26598" s="88"/>
      <c r="D26598" s="88"/>
      <c r="E26598" s="88"/>
      <c r="F26598" s="88"/>
      <c r="G26598" s="88"/>
      <c r="H26598" s="88"/>
      <c r="I26598" s="88"/>
      <c r="J26598" s="88"/>
      <c r="K26598" s="88"/>
    </row>
    <row r="26599" spans="2:11" ht="12" hidden="1" customHeight="1" x14ac:dyDescent="0.2">
      <c r="B26599" s="88"/>
      <c r="C26599" s="88"/>
      <c r="D26599" s="88"/>
      <c r="E26599" s="88"/>
      <c r="F26599" s="88"/>
      <c r="G26599" s="88"/>
      <c r="H26599" s="88"/>
      <c r="I26599" s="88"/>
      <c r="J26599" s="88"/>
      <c r="K26599" s="88"/>
    </row>
    <row r="26600" spans="2:11" ht="12" hidden="1" customHeight="1" x14ac:dyDescent="0.2">
      <c r="B26600" s="88"/>
      <c r="C26600" s="88"/>
      <c r="D26600" s="88"/>
      <c r="E26600" s="88"/>
      <c r="F26600" s="88"/>
      <c r="G26600" s="88"/>
      <c r="H26600" s="88"/>
      <c r="I26600" s="88"/>
      <c r="J26600" s="88"/>
      <c r="K26600" s="88"/>
    </row>
    <row r="26601" spans="2:11" ht="12" hidden="1" customHeight="1" x14ac:dyDescent="0.2">
      <c r="B26601" s="88"/>
      <c r="C26601" s="88"/>
      <c r="D26601" s="88"/>
      <c r="E26601" s="88"/>
      <c r="F26601" s="88"/>
      <c r="G26601" s="88"/>
      <c r="H26601" s="88"/>
      <c r="I26601" s="88"/>
      <c r="J26601" s="88"/>
      <c r="K26601" s="88"/>
    </row>
    <row r="26602" spans="2:11" ht="12" hidden="1" customHeight="1" x14ac:dyDescent="0.2">
      <c r="B26602" s="88"/>
      <c r="C26602" s="88"/>
      <c r="D26602" s="88"/>
      <c r="E26602" s="88"/>
      <c r="F26602" s="88"/>
      <c r="G26602" s="88"/>
      <c r="H26602" s="88"/>
      <c r="I26602" s="88"/>
      <c r="J26602" s="88"/>
      <c r="K26602" s="88"/>
    </row>
    <row r="26603" spans="2:11" ht="12" hidden="1" customHeight="1" x14ac:dyDescent="0.2">
      <c r="B26603" s="88"/>
      <c r="C26603" s="88"/>
      <c r="D26603" s="88"/>
      <c r="E26603" s="88"/>
      <c r="F26603" s="88"/>
      <c r="G26603" s="88"/>
      <c r="H26603" s="88"/>
      <c r="I26603" s="88"/>
      <c r="J26603" s="88"/>
      <c r="K26603" s="88"/>
    </row>
    <row r="26604" spans="2:11" ht="12" hidden="1" customHeight="1" x14ac:dyDescent="0.2">
      <c r="B26604" s="88"/>
      <c r="C26604" s="88"/>
      <c r="D26604" s="88"/>
      <c r="E26604" s="88"/>
      <c r="F26604" s="88"/>
      <c r="G26604" s="88"/>
      <c r="H26604" s="88"/>
      <c r="I26604" s="88"/>
      <c r="J26604" s="88"/>
      <c r="K26604" s="88"/>
    </row>
    <row r="26605" spans="2:11" ht="12" hidden="1" customHeight="1" x14ac:dyDescent="0.2">
      <c r="B26605" s="88"/>
      <c r="C26605" s="88"/>
      <c r="D26605" s="88"/>
      <c r="E26605" s="88"/>
      <c r="F26605" s="88"/>
      <c r="G26605" s="88"/>
      <c r="H26605" s="88"/>
      <c r="I26605" s="88"/>
      <c r="J26605" s="88"/>
      <c r="K26605" s="88"/>
    </row>
    <row r="26606" spans="2:11" ht="12" hidden="1" customHeight="1" x14ac:dyDescent="0.2">
      <c r="B26606" s="88"/>
      <c r="C26606" s="88"/>
      <c r="D26606" s="88"/>
      <c r="E26606" s="88"/>
      <c r="F26606" s="88"/>
      <c r="G26606" s="88"/>
      <c r="H26606" s="88"/>
      <c r="I26606" s="88"/>
      <c r="J26606" s="88"/>
      <c r="K26606" s="88"/>
    </row>
    <row r="26607" spans="2:11" ht="12" hidden="1" customHeight="1" x14ac:dyDescent="0.2">
      <c r="B26607" s="88"/>
      <c r="C26607" s="88"/>
      <c r="D26607" s="88"/>
      <c r="E26607" s="88"/>
      <c r="F26607" s="88"/>
      <c r="G26607" s="88"/>
      <c r="H26607" s="88"/>
      <c r="I26607" s="88"/>
      <c r="J26607" s="88"/>
      <c r="K26607" s="88"/>
    </row>
    <row r="26608" spans="2:11" ht="12" hidden="1" customHeight="1" x14ac:dyDescent="0.2">
      <c r="B26608" s="88"/>
      <c r="C26608" s="88"/>
      <c r="D26608" s="88"/>
      <c r="E26608" s="88"/>
      <c r="F26608" s="88"/>
      <c r="G26608" s="88"/>
      <c r="H26608" s="88"/>
      <c r="I26608" s="88"/>
      <c r="J26608" s="88"/>
      <c r="K26608" s="88"/>
    </row>
    <row r="26609" spans="2:11" ht="12" hidden="1" customHeight="1" x14ac:dyDescent="0.2">
      <c r="B26609" s="88"/>
      <c r="C26609" s="88"/>
      <c r="D26609" s="88"/>
      <c r="E26609" s="88"/>
      <c r="F26609" s="88"/>
      <c r="G26609" s="88"/>
      <c r="H26609" s="88"/>
      <c r="I26609" s="88"/>
      <c r="J26609" s="88"/>
      <c r="K26609" s="88"/>
    </row>
    <row r="26610" spans="2:11" ht="12" hidden="1" customHeight="1" x14ac:dyDescent="0.2">
      <c r="B26610" s="88"/>
      <c r="C26610" s="88"/>
      <c r="D26610" s="88"/>
      <c r="E26610" s="88"/>
      <c r="F26610" s="88"/>
      <c r="G26610" s="88"/>
      <c r="H26610" s="88"/>
      <c r="I26610" s="88"/>
      <c r="J26610" s="88"/>
      <c r="K26610" s="88"/>
    </row>
    <row r="26611" spans="2:11" ht="12" hidden="1" customHeight="1" x14ac:dyDescent="0.2">
      <c r="B26611" s="88"/>
      <c r="C26611" s="88"/>
      <c r="D26611" s="88"/>
      <c r="E26611" s="88"/>
      <c r="F26611" s="88"/>
      <c r="G26611" s="88"/>
      <c r="H26611" s="88"/>
      <c r="I26611" s="88"/>
      <c r="J26611" s="88"/>
      <c r="K26611" s="88"/>
    </row>
    <row r="26612" spans="2:11" ht="12" hidden="1" customHeight="1" x14ac:dyDescent="0.2">
      <c r="B26612" s="88"/>
      <c r="C26612" s="88"/>
      <c r="D26612" s="88"/>
      <c r="E26612" s="88"/>
      <c r="F26612" s="88"/>
      <c r="G26612" s="88"/>
      <c r="H26612" s="88"/>
      <c r="I26612" s="88"/>
      <c r="J26612" s="88"/>
      <c r="K26612" s="88"/>
    </row>
    <row r="26613" spans="2:11" ht="12" hidden="1" customHeight="1" x14ac:dyDescent="0.2">
      <c r="B26613" s="88"/>
      <c r="C26613" s="88"/>
      <c r="D26613" s="88"/>
      <c r="E26613" s="88"/>
      <c r="F26613" s="88"/>
      <c r="G26613" s="88"/>
      <c r="H26613" s="88"/>
      <c r="I26613" s="88"/>
      <c r="J26613" s="88"/>
      <c r="K26613" s="88"/>
    </row>
    <row r="26614" spans="2:11" ht="12" hidden="1" customHeight="1" x14ac:dyDescent="0.2">
      <c r="B26614" s="88"/>
      <c r="C26614" s="88"/>
      <c r="D26614" s="88"/>
      <c r="E26614" s="88"/>
      <c r="F26614" s="88"/>
      <c r="G26614" s="88"/>
      <c r="H26614" s="88"/>
      <c r="I26614" s="88"/>
      <c r="J26614" s="88"/>
      <c r="K26614" s="88"/>
    </row>
    <row r="26615" spans="2:11" ht="12" hidden="1" customHeight="1" x14ac:dyDescent="0.2">
      <c r="B26615" s="88"/>
      <c r="C26615" s="88"/>
      <c r="D26615" s="88"/>
      <c r="E26615" s="88"/>
      <c r="F26615" s="88"/>
      <c r="G26615" s="88"/>
      <c r="H26615" s="88"/>
      <c r="I26615" s="88"/>
      <c r="J26615" s="88"/>
      <c r="K26615" s="88"/>
    </row>
    <row r="26616" spans="2:11" ht="12" hidden="1" customHeight="1" x14ac:dyDescent="0.2">
      <c r="B26616" s="88"/>
      <c r="C26616" s="88"/>
      <c r="D26616" s="88"/>
      <c r="E26616" s="88"/>
      <c r="F26616" s="88"/>
      <c r="G26616" s="88"/>
      <c r="H26616" s="88"/>
      <c r="I26616" s="88"/>
      <c r="J26616" s="88"/>
      <c r="K26616" s="88"/>
    </row>
    <row r="26617" spans="2:11" ht="12" hidden="1" customHeight="1" x14ac:dyDescent="0.2">
      <c r="B26617" s="88"/>
      <c r="C26617" s="88"/>
      <c r="D26617" s="88"/>
      <c r="E26617" s="88"/>
      <c r="F26617" s="88"/>
      <c r="G26617" s="88"/>
      <c r="H26617" s="88"/>
      <c r="I26617" s="88"/>
      <c r="J26617" s="88"/>
      <c r="K26617" s="88"/>
    </row>
    <row r="26618" spans="2:11" ht="12" hidden="1" customHeight="1" x14ac:dyDescent="0.2">
      <c r="B26618" s="88"/>
      <c r="C26618" s="88"/>
      <c r="D26618" s="88"/>
      <c r="E26618" s="88"/>
      <c r="F26618" s="88"/>
      <c r="G26618" s="88"/>
      <c r="H26618" s="88"/>
      <c r="I26618" s="88"/>
      <c r="J26618" s="88"/>
      <c r="K26618" s="88"/>
    </row>
    <row r="26619" spans="2:11" ht="12" hidden="1" customHeight="1" x14ac:dyDescent="0.2">
      <c r="B26619" s="88"/>
      <c r="C26619" s="88"/>
      <c r="D26619" s="88"/>
      <c r="E26619" s="88"/>
      <c r="F26619" s="88"/>
      <c r="G26619" s="88"/>
      <c r="H26619" s="88"/>
      <c r="I26619" s="88"/>
      <c r="J26619" s="88"/>
      <c r="K26619" s="88"/>
    </row>
    <row r="26620" spans="2:11" ht="12" hidden="1" customHeight="1" x14ac:dyDescent="0.2">
      <c r="B26620" s="88"/>
      <c r="C26620" s="88"/>
      <c r="D26620" s="88"/>
      <c r="E26620" s="88"/>
      <c r="F26620" s="88"/>
      <c r="G26620" s="88"/>
      <c r="H26620" s="88"/>
      <c r="I26620" s="88"/>
      <c r="J26620" s="88"/>
      <c r="K26620" s="88"/>
    </row>
    <row r="26621" spans="2:11" ht="12" hidden="1" customHeight="1" x14ac:dyDescent="0.2">
      <c r="B26621" s="88"/>
      <c r="C26621" s="88"/>
      <c r="D26621" s="88"/>
      <c r="E26621" s="88"/>
      <c r="F26621" s="88"/>
      <c r="G26621" s="88"/>
      <c r="H26621" s="88"/>
      <c r="I26621" s="88"/>
      <c r="J26621" s="88"/>
      <c r="K26621" s="88"/>
    </row>
    <row r="26622" spans="2:11" ht="12" hidden="1" customHeight="1" x14ac:dyDescent="0.2">
      <c r="B26622" s="88"/>
      <c r="C26622" s="88"/>
      <c r="D26622" s="88"/>
      <c r="E26622" s="88"/>
      <c r="F26622" s="88"/>
      <c r="G26622" s="88"/>
      <c r="H26622" s="88"/>
      <c r="I26622" s="88"/>
      <c r="J26622" s="88"/>
      <c r="K26622" s="88"/>
    </row>
    <row r="26623" spans="2:11" ht="12" hidden="1" customHeight="1" x14ac:dyDescent="0.2">
      <c r="B26623" s="88"/>
      <c r="C26623" s="88"/>
      <c r="D26623" s="88"/>
      <c r="E26623" s="88"/>
      <c r="F26623" s="88"/>
      <c r="G26623" s="88"/>
      <c r="H26623" s="88"/>
      <c r="I26623" s="88"/>
      <c r="J26623" s="88"/>
      <c r="K26623" s="88"/>
    </row>
    <row r="26624" spans="2:11" ht="12" hidden="1" customHeight="1" x14ac:dyDescent="0.2">
      <c r="B26624" s="88"/>
      <c r="C26624" s="88"/>
      <c r="D26624" s="88"/>
      <c r="E26624" s="88"/>
      <c r="F26624" s="88"/>
      <c r="G26624" s="88"/>
      <c r="H26624" s="88"/>
      <c r="I26624" s="88"/>
      <c r="J26624" s="88"/>
      <c r="K26624" s="88"/>
    </row>
    <row r="26625" spans="2:11" ht="12" hidden="1" customHeight="1" x14ac:dyDescent="0.2">
      <c r="B26625" s="88"/>
      <c r="C26625" s="88"/>
      <c r="D26625" s="88"/>
      <c r="E26625" s="88"/>
      <c r="F26625" s="88"/>
      <c r="G26625" s="88"/>
      <c r="H26625" s="88"/>
      <c r="I26625" s="88"/>
      <c r="J26625" s="88"/>
      <c r="K26625" s="88"/>
    </row>
    <row r="26626" spans="2:11" ht="12" hidden="1" customHeight="1" x14ac:dyDescent="0.2">
      <c r="B26626" s="88"/>
      <c r="C26626" s="88"/>
      <c r="D26626" s="88"/>
      <c r="E26626" s="88"/>
      <c r="F26626" s="88"/>
      <c r="G26626" s="88"/>
      <c r="H26626" s="88"/>
      <c r="I26626" s="88"/>
      <c r="J26626" s="88"/>
      <c r="K26626" s="88"/>
    </row>
    <row r="26627" spans="2:11" ht="12" hidden="1" customHeight="1" x14ac:dyDescent="0.2">
      <c r="B26627" s="88"/>
      <c r="C26627" s="88"/>
      <c r="D26627" s="88"/>
      <c r="E26627" s="88"/>
      <c r="F26627" s="88"/>
      <c r="G26627" s="88"/>
      <c r="H26627" s="88"/>
      <c r="I26627" s="88"/>
      <c r="J26627" s="88"/>
      <c r="K26627" s="88"/>
    </row>
    <row r="26628" spans="2:11" ht="12" hidden="1" customHeight="1" x14ac:dyDescent="0.2">
      <c r="B26628" s="88"/>
      <c r="C26628" s="88"/>
      <c r="D26628" s="88"/>
      <c r="E26628" s="88"/>
      <c r="F26628" s="88"/>
      <c r="G26628" s="88"/>
      <c r="H26628" s="88"/>
      <c r="I26628" s="88"/>
      <c r="J26628" s="88"/>
      <c r="K26628" s="88"/>
    </row>
    <row r="26629" spans="2:11" ht="12" hidden="1" customHeight="1" x14ac:dyDescent="0.2">
      <c r="B26629" s="88"/>
      <c r="C26629" s="88"/>
      <c r="D26629" s="88"/>
      <c r="E26629" s="88"/>
      <c r="F26629" s="88"/>
      <c r="G26629" s="88"/>
      <c r="H26629" s="88"/>
      <c r="I26629" s="88"/>
      <c r="J26629" s="88"/>
      <c r="K26629" s="88"/>
    </row>
    <row r="26630" spans="2:11" ht="12" hidden="1" customHeight="1" x14ac:dyDescent="0.2">
      <c r="B26630" s="88"/>
      <c r="C26630" s="88"/>
      <c r="D26630" s="88"/>
      <c r="E26630" s="88"/>
      <c r="F26630" s="88"/>
      <c r="G26630" s="88"/>
      <c r="H26630" s="88"/>
      <c r="I26630" s="88"/>
      <c r="J26630" s="88"/>
      <c r="K26630" s="88"/>
    </row>
    <row r="26631" spans="2:11" ht="12" hidden="1" customHeight="1" x14ac:dyDescent="0.2">
      <c r="B26631" s="88"/>
      <c r="C26631" s="88"/>
      <c r="D26631" s="88"/>
      <c r="E26631" s="88"/>
      <c r="F26631" s="88"/>
      <c r="G26631" s="88"/>
      <c r="H26631" s="88"/>
      <c r="I26631" s="88"/>
      <c r="J26631" s="88"/>
      <c r="K26631" s="88"/>
    </row>
    <row r="26632" spans="2:11" ht="12" hidden="1" customHeight="1" x14ac:dyDescent="0.2">
      <c r="B26632" s="88"/>
      <c r="C26632" s="88"/>
      <c r="D26632" s="88"/>
      <c r="E26632" s="88"/>
      <c r="F26632" s="88"/>
      <c r="G26632" s="88"/>
      <c r="H26632" s="88"/>
      <c r="I26632" s="88"/>
      <c r="J26632" s="88"/>
      <c r="K26632" s="88"/>
    </row>
    <row r="26633" spans="2:11" ht="12" hidden="1" customHeight="1" x14ac:dyDescent="0.2">
      <c r="B26633" s="88"/>
      <c r="C26633" s="88"/>
      <c r="D26633" s="88"/>
      <c r="E26633" s="88"/>
      <c r="F26633" s="88"/>
      <c r="G26633" s="88"/>
      <c r="H26633" s="88"/>
      <c r="I26633" s="88"/>
      <c r="J26633" s="88"/>
      <c r="K26633" s="88"/>
    </row>
    <row r="26634" spans="2:11" ht="12" hidden="1" customHeight="1" x14ac:dyDescent="0.2">
      <c r="B26634" s="88"/>
      <c r="C26634" s="88"/>
      <c r="D26634" s="88"/>
      <c r="E26634" s="88"/>
      <c r="F26634" s="88"/>
      <c r="G26634" s="88"/>
      <c r="H26634" s="88"/>
      <c r="I26634" s="88"/>
      <c r="J26634" s="88"/>
      <c r="K26634" s="88"/>
    </row>
    <row r="26635" spans="2:11" ht="12" hidden="1" customHeight="1" x14ac:dyDescent="0.2">
      <c r="B26635" s="88"/>
      <c r="C26635" s="88"/>
      <c r="D26635" s="88"/>
      <c r="E26635" s="88"/>
      <c r="F26635" s="88"/>
      <c r="G26635" s="88"/>
      <c r="H26635" s="88"/>
      <c r="I26635" s="88"/>
      <c r="J26635" s="88"/>
      <c r="K26635" s="88"/>
    </row>
    <row r="26636" spans="2:11" ht="12" hidden="1" customHeight="1" x14ac:dyDescent="0.2">
      <c r="B26636" s="88"/>
      <c r="C26636" s="88"/>
      <c r="D26636" s="88"/>
      <c r="E26636" s="88"/>
      <c r="F26636" s="88"/>
      <c r="G26636" s="88"/>
      <c r="H26636" s="88"/>
      <c r="I26636" s="88"/>
      <c r="J26636" s="88"/>
      <c r="K26636" s="88"/>
    </row>
    <row r="26637" spans="2:11" ht="12" hidden="1" customHeight="1" x14ac:dyDescent="0.2">
      <c r="B26637" s="88"/>
      <c r="C26637" s="88"/>
      <c r="D26637" s="88"/>
      <c r="E26637" s="88"/>
      <c r="F26637" s="88"/>
      <c r="G26637" s="88"/>
      <c r="H26637" s="88"/>
      <c r="I26637" s="88"/>
      <c r="J26637" s="88"/>
      <c r="K26637" s="88"/>
    </row>
    <row r="26638" spans="2:11" ht="12" hidden="1" customHeight="1" x14ac:dyDescent="0.2">
      <c r="B26638" s="88"/>
      <c r="C26638" s="88"/>
      <c r="D26638" s="88"/>
      <c r="E26638" s="88"/>
      <c r="F26638" s="88"/>
      <c r="G26638" s="88"/>
      <c r="H26638" s="88"/>
      <c r="I26638" s="88"/>
      <c r="J26638" s="88"/>
      <c r="K26638" s="88"/>
    </row>
    <row r="26639" spans="2:11" ht="12" hidden="1" customHeight="1" x14ac:dyDescent="0.2">
      <c r="B26639" s="88"/>
      <c r="C26639" s="88"/>
      <c r="D26639" s="88"/>
      <c r="E26639" s="88"/>
      <c r="F26639" s="88"/>
      <c r="G26639" s="88"/>
      <c r="H26639" s="88"/>
      <c r="I26639" s="88"/>
      <c r="J26639" s="88"/>
      <c r="K26639" s="88"/>
    </row>
    <row r="26640" spans="2:11" ht="12" hidden="1" customHeight="1" x14ac:dyDescent="0.2">
      <c r="B26640" s="88"/>
      <c r="C26640" s="88"/>
      <c r="D26640" s="88"/>
      <c r="E26640" s="88"/>
      <c r="F26640" s="88"/>
      <c r="G26640" s="88"/>
      <c r="H26640" s="88"/>
      <c r="I26640" s="88"/>
      <c r="J26640" s="88"/>
      <c r="K26640" s="88"/>
    </row>
    <row r="26641" spans="2:11" ht="12" hidden="1" customHeight="1" x14ac:dyDescent="0.2">
      <c r="B26641" s="88"/>
      <c r="C26641" s="88"/>
      <c r="D26641" s="88"/>
      <c r="E26641" s="88"/>
      <c r="F26641" s="88"/>
      <c r="G26641" s="88"/>
      <c r="H26641" s="88"/>
      <c r="I26641" s="88"/>
      <c r="J26641" s="88"/>
      <c r="K26641" s="88"/>
    </row>
    <row r="26642" spans="2:11" ht="12" hidden="1" customHeight="1" x14ac:dyDescent="0.2">
      <c r="B26642" s="88"/>
      <c r="C26642" s="88"/>
      <c r="D26642" s="88"/>
      <c r="E26642" s="88"/>
      <c r="F26642" s="88"/>
      <c r="G26642" s="88"/>
      <c r="H26642" s="88"/>
      <c r="I26642" s="88"/>
      <c r="J26642" s="88"/>
      <c r="K26642" s="88"/>
    </row>
    <row r="26643" spans="2:11" ht="12" hidden="1" customHeight="1" x14ac:dyDescent="0.2">
      <c r="B26643" s="88"/>
      <c r="C26643" s="88"/>
      <c r="D26643" s="88"/>
      <c r="E26643" s="88"/>
      <c r="F26643" s="88"/>
      <c r="G26643" s="88"/>
      <c r="H26643" s="88"/>
      <c r="I26643" s="88"/>
      <c r="J26643" s="88"/>
      <c r="K26643" s="88"/>
    </row>
    <row r="26644" spans="2:11" ht="12" hidden="1" customHeight="1" x14ac:dyDescent="0.2">
      <c r="B26644" s="88"/>
      <c r="C26644" s="88"/>
      <c r="D26644" s="88"/>
      <c r="E26644" s="88"/>
      <c r="F26644" s="88"/>
      <c r="G26644" s="88"/>
      <c r="H26644" s="88"/>
      <c r="I26644" s="88"/>
      <c r="J26644" s="88"/>
      <c r="K26644" s="88"/>
    </row>
    <row r="26645" spans="2:11" ht="12" hidden="1" customHeight="1" x14ac:dyDescent="0.2">
      <c r="B26645" s="88"/>
      <c r="C26645" s="88"/>
      <c r="D26645" s="88"/>
      <c r="E26645" s="88"/>
      <c r="F26645" s="88"/>
      <c r="G26645" s="88"/>
      <c r="H26645" s="88"/>
      <c r="I26645" s="88"/>
      <c r="J26645" s="88"/>
      <c r="K26645" s="88"/>
    </row>
    <row r="26646" spans="2:11" ht="12" hidden="1" customHeight="1" x14ac:dyDescent="0.2">
      <c r="B26646" s="88"/>
      <c r="C26646" s="88"/>
      <c r="D26646" s="88"/>
      <c r="E26646" s="88"/>
      <c r="F26646" s="88"/>
      <c r="G26646" s="88"/>
      <c r="H26646" s="88"/>
      <c r="I26646" s="88"/>
      <c r="J26646" s="88"/>
      <c r="K26646" s="88"/>
    </row>
    <row r="26647" spans="2:11" ht="12" hidden="1" customHeight="1" x14ac:dyDescent="0.2">
      <c r="B26647" s="88"/>
      <c r="C26647" s="88"/>
      <c r="D26647" s="88"/>
      <c r="E26647" s="88"/>
      <c r="F26647" s="88"/>
      <c r="G26647" s="88"/>
      <c r="H26647" s="88"/>
      <c r="I26647" s="88"/>
      <c r="J26647" s="88"/>
      <c r="K26647" s="88"/>
    </row>
    <row r="26648" spans="2:11" ht="12" hidden="1" customHeight="1" x14ac:dyDescent="0.2">
      <c r="B26648" s="88"/>
      <c r="C26648" s="88"/>
      <c r="D26648" s="88"/>
      <c r="E26648" s="88"/>
      <c r="F26648" s="88"/>
      <c r="G26648" s="88"/>
      <c r="H26648" s="88"/>
      <c r="I26648" s="88"/>
      <c r="J26648" s="88"/>
      <c r="K26648" s="88"/>
    </row>
    <row r="26649" spans="2:11" ht="12" hidden="1" customHeight="1" x14ac:dyDescent="0.2">
      <c r="B26649" s="88"/>
      <c r="C26649" s="88"/>
      <c r="D26649" s="88"/>
      <c r="E26649" s="88"/>
      <c r="F26649" s="88"/>
      <c r="G26649" s="88"/>
      <c r="H26649" s="88"/>
      <c r="I26649" s="88"/>
      <c r="J26649" s="88"/>
      <c r="K26649" s="88"/>
    </row>
    <row r="26650" spans="2:11" ht="12" hidden="1" customHeight="1" x14ac:dyDescent="0.2">
      <c r="B26650" s="88"/>
      <c r="C26650" s="88"/>
      <c r="D26650" s="88"/>
      <c r="E26650" s="88"/>
      <c r="F26650" s="88"/>
      <c r="G26650" s="88"/>
      <c r="H26650" s="88"/>
      <c r="I26650" s="88"/>
      <c r="J26650" s="88"/>
      <c r="K26650" s="88"/>
    </row>
    <row r="26651" spans="2:11" ht="12" hidden="1" customHeight="1" x14ac:dyDescent="0.2">
      <c r="B26651" s="88"/>
      <c r="C26651" s="88"/>
      <c r="D26651" s="88"/>
      <c r="E26651" s="88"/>
      <c r="F26651" s="88"/>
      <c r="G26651" s="88"/>
      <c r="H26651" s="88"/>
      <c r="I26651" s="88"/>
      <c r="J26651" s="88"/>
      <c r="K26651" s="88"/>
    </row>
    <row r="26652" spans="2:11" ht="12" hidden="1" customHeight="1" x14ac:dyDescent="0.2">
      <c r="B26652" s="88"/>
      <c r="C26652" s="88"/>
      <c r="D26652" s="88"/>
      <c r="E26652" s="88"/>
      <c r="F26652" s="88"/>
      <c r="G26652" s="88"/>
      <c r="H26652" s="88"/>
      <c r="I26652" s="88"/>
      <c r="J26652" s="88"/>
      <c r="K26652" s="88"/>
    </row>
    <row r="26653" spans="2:11" ht="12" hidden="1" customHeight="1" x14ac:dyDescent="0.2">
      <c r="B26653" s="88"/>
      <c r="C26653" s="88"/>
      <c r="D26653" s="88"/>
      <c r="E26653" s="88"/>
      <c r="F26653" s="88"/>
      <c r="G26653" s="88"/>
      <c r="H26653" s="88"/>
      <c r="I26653" s="88"/>
      <c r="J26653" s="88"/>
      <c r="K26653" s="88"/>
    </row>
    <row r="26654" spans="2:11" ht="12" hidden="1" customHeight="1" x14ac:dyDescent="0.2">
      <c r="B26654" s="88"/>
      <c r="C26654" s="88"/>
      <c r="D26654" s="88"/>
      <c r="E26654" s="88"/>
      <c r="F26654" s="88"/>
      <c r="G26654" s="88"/>
      <c r="H26654" s="88"/>
      <c r="I26654" s="88"/>
      <c r="J26654" s="88"/>
      <c r="K26654" s="88"/>
    </row>
    <row r="26655" spans="2:11" ht="12" hidden="1" customHeight="1" x14ac:dyDescent="0.2">
      <c r="B26655" s="88"/>
      <c r="C26655" s="88"/>
      <c r="D26655" s="88"/>
      <c r="E26655" s="88"/>
      <c r="F26655" s="88"/>
      <c r="G26655" s="88"/>
      <c r="H26655" s="88"/>
      <c r="I26655" s="88"/>
      <c r="J26655" s="88"/>
      <c r="K26655" s="88"/>
    </row>
    <row r="26656" spans="2:11" ht="12" hidden="1" customHeight="1" x14ac:dyDescent="0.2">
      <c r="B26656" s="88"/>
      <c r="C26656" s="88"/>
      <c r="D26656" s="88"/>
      <c r="E26656" s="88"/>
      <c r="F26656" s="88"/>
      <c r="G26656" s="88"/>
      <c r="H26656" s="88"/>
      <c r="I26656" s="88"/>
      <c r="J26656" s="88"/>
      <c r="K26656" s="88"/>
    </row>
    <row r="26657" spans="2:11" ht="12" hidden="1" customHeight="1" x14ac:dyDescent="0.2">
      <c r="B26657" s="88"/>
      <c r="C26657" s="88"/>
      <c r="D26657" s="88"/>
      <c r="E26657" s="88"/>
      <c r="F26657" s="88"/>
      <c r="G26657" s="88"/>
      <c r="H26657" s="88"/>
      <c r="I26657" s="88"/>
      <c r="J26657" s="88"/>
      <c r="K26657" s="88"/>
    </row>
    <row r="26658" spans="2:11" ht="12" hidden="1" customHeight="1" x14ac:dyDescent="0.2">
      <c r="B26658" s="88"/>
      <c r="C26658" s="88"/>
      <c r="D26658" s="88"/>
      <c r="E26658" s="88"/>
      <c r="F26658" s="88"/>
      <c r="G26658" s="88"/>
      <c r="H26658" s="88"/>
      <c r="I26658" s="88"/>
      <c r="J26658" s="88"/>
      <c r="K26658" s="88"/>
    </row>
    <row r="26659" spans="2:11" ht="12" hidden="1" customHeight="1" x14ac:dyDescent="0.2">
      <c r="B26659" s="88"/>
      <c r="C26659" s="88"/>
      <c r="D26659" s="88"/>
      <c r="E26659" s="88"/>
      <c r="F26659" s="88"/>
      <c r="G26659" s="88"/>
      <c r="H26659" s="88"/>
      <c r="I26659" s="88"/>
      <c r="J26659" s="88"/>
      <c r="K26659" s="88"/>
    </row>
    <row r="26660" spans="2:11" ht="12" hidden="1" customHeight="1" x14ac:dyDescent="0.2">
      <c r="B26660" s="88"/>
      <c r="C26660" s="88"/>
      <c r="D26660" s="88"/>
      <c r="E26660" s="88"/>
      <c r="F26660" s="88"/>
      <c r="G26660" s="88"/>
      <c r="H26660" s="88"/>
      <c r="I26660" s="88"/>
      <c r="J26660" s="88"/>
      <c r="K26660" s="88"/>
    </row>
    <row r="26661" spans="2:11" ht="12" hidden="1" customHeight="1" x14ac:dyDescent="0.2">
      <c r="B26661" s="88"/>
      <c r="C26661" s="88"/>
      <c r="D26661" s="88"/>
      <c r="E26661" s="88"/>
      <c r="F26661" s="88"/>
      <c r="G26661" s="88"/>
      <c r="H26661" s="88"/>
      <c r="I26661" s="88"/>
      <c r="J26661" s="88"/>
      <c r="K26661" s="88"/>
    </row>
    <row r="26662" spans="2:11" ht="12" hidden="1" customHeight="1" x14ac:dyDescent="0.2">
      <c r="B26662" s="88"/>
      <c r="C26662" s="88"/>
      <c r="D26662" s="88"/>
      <c r="E26662" s="88"/>
      <c r="F26662" s="88"/>
      <c r="G26662" s="88"/>
      <c r="H26662" s="88"/>
      <c r="I26662" s="88"/>
      <c r="J26662" s="88"/>
      <c r="K26662" s="88"/>
    </row>
    <row r="26663" spans="2:11" ht="12" hidden="1" customHeight="1" x14ac:dyDescent="0.2">
      <c r="B26663" s="88"/>
      <c r="C26663" s="88"/>
      <c r="D26663" s="88"/>
      <c r="E26663" s="88"/>
      <c r="F26663" s="88"/>
      <c r="G26663" s="88"/>
      <c r="H26663" s="88"/>
      <c r="I26663" s="88"/>
      <c r="J26663" s="88"/>
      <c r="K26663" s="88"/>
    </row>
    <row r="26664" spans="2:11" ht="12" hidden="1" customHeight="1" x14ac:dyDescent="0.2">
      <c r="B26664" s="88"/>
      <c r="C26664" s="88"/>
      <c r="D26664" s="88"/>
      <c r="E26664" s="88"/>
      <c r="F26664" s="88"/>
      <c r="G26664" s="88"/>
      <c r="H26664" s="88"/>
      <c r="I26664" s="88"/>
      <c r="J26664" s="88"/>
      <c r="K26664" s="88"/>
    </row>
    <row r="26665" spans="2:11" ht="12" hidden="1" customHeight="1" x14ac:dyDescent="0.2">
      <c r="B26665" s="88"/>
      <c r="C26665" s="88"/>
      <c r="D26665" s="88"/>
      <c r="E26665" s="88"/>
      <c r="F26665" s="88"/>
      <c r="G26665" s="88"/>
      <c r="H26665" s="88"/>
      <c r="I26665" s="88"/>
      <c r="J26665" s="88"/>
      <c r="K26665" s="88"/>
    </row>
    <row r="26666" spans="2:11" ht="12" hidden="1" customHeight="1" x14ac:dyDescent="0.2">
      <c r="B26666" s="88"/>
      <c r="C26666" s="88"/>
      <c r="D26666" s="88"/>
      <c r="E26666" s="88"/>
      <c r="F26666" s="88"/>
      <c r="G26666" s="88"/>
      <c r="H26666" s="88"/>
      <c r="I26666" s="88"/>
      <c r="J26666" s="88"/>
      <c r="K26666" s="88"/>
    </row>
    <row r="26667" spans="2:11" ht="12" hidden="1" customHeight="1" x14ac:dyDescent="0.2">
      <c r="B26667" s="88"/>
      <c r="C26667" s="88"/>
      <c r="D26667" s="88"/>
      <c r="E26667" s="88"/>
      <c r="F26667" s="88"/>
      <c r="G26667" s="88"/>
      <c r="H26667" s="88"/>
      <c r="I26667" s="88"/>
      <c r="J26667" s="88"/>
      <c r="K26667" s="88"/>
    </row>
    <row r="26668" spans="2:11" ht="12" hidden="1" customHeight="1" x14ac:dyDescent="0.2">
      <c r="B26668" s="88"/>
      <c r="C26668" s="88"/>
      <c r="D26668" s="88"/>
      <c r="E26668" s="88"/>
      <c r="F26668" s="88"/>
      <c r="G26668" s="88"/>
      <c r="H26668" s="88"/>
      <c r="I26668" s="88"/>
      <c r="J26668" s="88"/>
      <c r="K26668" s="88"/>
    </row>
    <row r="26669" spans="2:11" ht="12" hidden="1" customHeight="1" x14ac:dyDescent="0.2">
      <c r="B26669" s="88"/>
      <c r="C26669" s="88"/>
      <c r="D26669" s="88"/>
      <c r="E26669" s="88"/>
      <c r="F26669" s="88"/>
      <c r="G26669" s="88"/>
      <c r="H26669" s="88"/>
      <c r="I26669" s="88"/>
      <c r="J26669" s="88"/>
      <c r="K26669" s="88"/>
    </row>
    <row r="26670" spans="2:11" ht="12" hidden="1" customHeight="1" x14ac:dyDescent="0.2">
      <c r="B26670" s="88"/>
      <c r="C26670" s="88"/>
      <c r="D26670" s="88"/>
      <c r="E26670" s="88"/>
      <c r="F26670" s="88"/>
      <c r="G26670" s="88"/>
      <c r="H26670" s="88"/>
      <c r="I26670" s="88"/>
      <c r="J26670" s="88"/>
      <c r="K26670" s="88"/>
    </row>
    <row r="26671" spans="2:11" ht="12" hidden="1" customHeight="1" x14ac:dyDescent="0.2">
      <c r="B26671" s="88"/>
      <c r="C26671" s="88"/>
      <c r="D26671" s="88"/>
      <c r="E26671" s="88"/>
      <c r="F26671" s="88"/>
      <c r="G26671" s="88"/>
      <c r="H26671" s="88"/>
      <c r="I26671" s="88"/>
      <c r="J26671" s="88"/>
      <c r="K26671" s="88"/>
    </row>
    <row r="26672" spans="2:11" ht="12" hidden="1" customHeight="1" x14ac:dyDescent="0.2">
      <c r="B26672" s="88"/>
      <c r="C26672" s="88"/>
      <c r="D26672" s="88"/>
      <c r="E26672" s="88"/>
      <c r="F26672" s="88"/>
      <c r="G26672" s="88"/>
      <c r="H26672" s="88"/>
      <c r="I26672" s="88"/>
      <c r="J26672" s="88"/>
      <c r="K26672" s="88"/>
    </row>
    <row r="26673" spans="2:11" ht="12" hidden="1" customHeight="1" x14ac:dyDescent="0.2">
      <c r="B26673" s="88"/>
      <c r="C26673" s="88"/>
      <c r="D26673" s="88"/>
      <c r="E26673" s="88"/>
      <c r="F26673" s="88"/>
      <c r="G26673" s="88"/>
      <c r="H26673" s="88"/>
      <c r="I26673" s="88"/>
      <c r="J26673" s="88"/>
      <c r="K26673" s="88"/>
    </row>
    <row r="26674" spans="2:11" ht="12" hidden="1" customHeight="1" x14ac:dyDescent="0.2">
      <c r="B26674" s="88"/>
      <c r="C26674" s="88"/>
      <c r="D26674" s="88"/>
      <c r="E26674" s="88"/>
      <c r="F26674" s="88"/>
      <c r="G26674" s="88"/>
      <c r="H26674" s="88"/>
      <c r="I26674" s="88"/>
      <c r="J26674" s="88"/>
      <c r="K26674" s="88"/>
    </row>
    <row r="26675" spans="2:11" ht="12" hidden="1" customHeight="1" x14ac:dyDescent="0.2">
      <c r="B26675" s="88"/>
      <c r="C26675" s="88"/>
      <c r="D26675" s="88"/>
      <c r="E26675" s="88"/>
      <c r="F26675" s="88"/>
      <c r="G26675" s="88"/>
      <c r="H26675" s="88"/>
      <c r="I26675" s="88"/>
      <c r="J26675" s="88"/>
      <c r="K26675" s="88"/>
    </row>
    <row r="26676" spans="2:11" ht="12" hidden="1" customHeight="1" x14ac:dyDescent="0.2">
      <c r="B26676" s="88"/>
      <c r="C26676" s="88"/>
      <c r="D26676" s="88"/>
      <c r="E26676" s="88"/>
      <c r="F26676" s="88"/>
      <c r="G26676" s="88"/>
      <c r="H26676" s="88"/>
      <c r="I26676" s="88"/>
      <c r="J26676" s="88"/>
      <c r="K26676" s="88"/>
    </row>
    <row r="26677" spans="2:11" ht="12" hidden="1" customHeight="1" x14ac:dyDescent="0.2">
      <c r="B26677" s="88"/>
      <c r="C26677" s="88"/>
      <c r="D26677" s="88"/>
      <c r="E26677" s="88"/>
      <c r="F26677" s="88"/>
      <c r="G26677" s="88"/>
      <c r="H26677" s="88"/>
      <c r="I26677" s="88"/>
      <c r="J26677" s="88"/>
      <c r="K26677" s="88"/>
    </row>
    <row r="26678" spans="2:11" ht="12" hidden="1" customHeight="1" x14ac:dyDescent="0.2">
      <c r="B26678" s="88"/>
      <c r="C26678" s="88"/>
      <c r="D26678" s="88"/>
      <c r="E26678" s="88"/>
      <c r="F26678" s="88"/>
      <c r="G26678" s="88"/>
      <c r="H26678" s="88"/>
      <c r="I26678" s="88"/>
      <c r="J26678" s="88"/>
      <c r="K26678" s="88"/>
    </row>
    <row r="26679" spans="2:11" ht="12" hidden="1" customHeight="1" x14ac:dyDescent="0.2">
      <c r="B26679" s="88"/>
      <c r="C26679" s="88"/>
      <c r="D26679" s="88"/>
      <c r="E26679" s="88"/>
      <c r="F26679" s="88"/>
      <c r="G26679" s="88"/>
      <c r="H26679" s="88"/>
      <c r="I26679" s="88"/>
      <c r="J26679" s="88"/>
      <c r="K26679" s="88"/>
    </row>
    <row r="26680" spans="2:11" ht="12" hidden="1" customHeight="1" x14ac:dyDescent="0.2">
      <c r="B26680" s="88"/>
      <c r="C26680" s="88"/>
      <c r="D26680" s="88"/>
      <c r="E26680" s="88"/>
      <c r="F26680" s="88"/>
      <c r="G26680" s="88"/>
      <c r="H26680" s="88"/>
      <c r="I26680" s="88"/>
      <c r="J26680" s="88"/>
      <c r="K26680" s="88"/>
    </row>
    <row r="26681" spans="2:11" ht="12" hidden="1" customHeight="1" x14ac:dyDescent="0.2">
      <c r="B26681" s="88"/>
      <c r="C26681" s="88"/>
      <c r="D26681" s="88"/>
      <c r="E26681" s="88"/>
      <c r="F26681" s="88"/>
      <c r="G26681" s="88"/>
      <c r="H26681" s="88"/>
      <c r="I26681" s="88"/>
      <c r="J26681" s="88"/>
      <c r="K26681" s="88"/>
    </row>
    <row r="26682" spans="2:11" ht="12" hidden="1" customHeight="1" x14ac:dyDescent="0.2">
      <c r="B26682" s="88"/>
      <c r="C26682" s="88"/>
      <c r="D26682" s="88"/>
      <c r="E26682" s="88"/>
      <c r="F26682" s="88"/>
      <c r="G26682" s="88"/>
      <c r="H26682" s="88"/>
      <c r="I26682" s="88"/>
      <c r="J26682" s="88"/>
      <c r="K26682" s="88"/>
    </row>
    <row r="26683" spans="2:11" ht="12" hidden="1" customHeight="1" x14ac:dyDescent="0.2">
      <c r="B26683" s="88"/>
      <c r="C26683" s="88"/>
      <c r="D26683" s="88"/>
      <c r="E26683" s="88"/>
      <c r="F26683" s="88"/>
      <c r="G26683" s="88"/>
      <c r="H26683" s="88"/>
      <c r="I26683" s="88"/>
      <c r="J26683" s="88"/>
      <c r="K26683" s="88"/>
    </row>
    <row r="26684" spans="2:11" ht="12" hidden="1" customHeight="1" x14ac:dyDescent="0.2">
      <c r="B26684" s="88"/>
      <c r="C26684" s="88"/>
      <c r="D26684" s="88"/>
      <c r="E26684" s="88"/>
      <c r="F26684" s="88"/>
      <c r="G26684" s="88"/>
      <c r="H26684" s="88"/>
      <c r="I26684" s="88"/>
      <c r="J26684" s="88"/>
      <c r="K26684" s="88"/>
    </row>
    <row r="26685" spans="2:11" ht="12" hidden="1" customHeight="1" x14ac:dyDescent="0.2">
      <c r="B26685" s="88"/>
      <c r="C26685" s="88"/>
      <c r="D26685" s="88"/>
      <c r="E26685" s="88"/>
      <c r="F26685" s="88"/>
      <c r="G26685" s="88"/>
      <c r="H26685" s="88"/>
      <c r="I26685" s="88"/>
      <c r="J26685" s="88"/>
      <c r="K26685" s="88"/>
    </row>
    <row r="26686" spans="2:11" ht="12" hidden="1" customHeight="1" x14ac:dyDescent="0.2">
      <c r="B26686" s="88"/>
      <c r="C26686" s="88"/>
      <c r="D26686" s="88"/>
      <c r="E26686" s="88"/>
      <c r="F26686" s="88"/>
      <c r="G26686" s="88"/>
      <c r="H26686" s="88"/>
      <c r="I26686" s="88"/>
      <c r="J26686" s="88"/>
      <c r="K26686" s="88"/>
    </row>
    <row r="26687" spans="2:11" ht="12" hidden="1" customHeight="1" x14ac:dyDescent="0.2">
      <c r="B26687" s="88"/>
      <c r="C26687" s="88"/>
      <c r="D26687" s="88"/>
      <c r="E26687" s="88"/>
      <c r="F26687" s="88"/>
      <c r="G26687" s="88"/>
      <c r="H26687" s="88"/>
      <c r="I26687" s="88"/>
      <c r="J26687" s="88"/>
      <c r="K26687" s="88"/>
    </row>
    <row r="26688" spans="2:11" ht="12" hidden="1" customHeight="1" x14ac:dyDescent="0.2">
      <c r="B26688" s="88"/>
      <c r="C26688" s="88"/>
      <c r="D26688" s="88"/>
      <c r="E26688" s="88"/>
      <c r="F26688" s="88"/>
      <c r="G26688" s="88"/>
      <c r="H26688" s="88"/>
      <c r="I26688" s="88"/>
      <c r="J26688" s="88"/>
      <c r="K26688" s="88"/>
    </row>
    <row r="26689" spans="2:11" ht="12" hidden="1" customHeight="1" x14ac:dyDescent="0.2">
      <c r="B26689" s="88"/>
      <c r="C26689" s="88"/>
      <c r="D26689" s="88"/>
      <c r="E26689" s="88"/>
      <c r="F26689" s="88"/>
      <c r="G26689" s="88"/>
      <c r="H26689" s="88"/>
      <c r="I26689" s="88"/>
      <c r="J26689" s="88"/>
      <c r="K26689" s="88"/>
    </row>
    <row r="26690" spans="2:11" ht="12" hidden="1" customHeight="1" x14ac:dyDescent="0.2">
      <c r="B26690" s="88"/>
      <c r="C26690" s="88"/>
      <c r="D26690" s="88"/>
      <c r="E26690" s="88"/>
      <c r="F26690" s="88"/>
      <c r="G26690" s="88"/>
      <c r="H26690" s="88"/>
      <c r="I26690" s="88"/>
      <c r="J26690" s="88"/>
      <c r="K26690" s="88"/>
    </row>
    <row r="26691" spans="2:11" ht="12" hidden="1" customHeight="1" x14ac:dyDescent="0.2">
      <c r="B26691" s="88"/>
      <c r="C26691" s="88"/>
      <c r="D26691" s="88"/>
      <c r="E26691" s="88"/>
      <c r="F26691" s="88"/>
      <c r="G26691" s="88"/>
      <c r="H26691" s="88"/>
      <c r="I26691" s="88"/>
      <c r="J26691" s="88"/>
      <c r="K26691" s="88"/>
    </row>
    <row r="26692" spans="2:11" ht="12" hidden="1" customHeight="1" x14ac:dyDescent="0.2">
      <c r="B26692" s="88"/>
      <c r="C26692" s="88"/>
      <c r="D26692" s="88"/>
      <c r="E26692" s="88"/>
      <c r="F26692" s="88"/>
      <c r="G26692" s="88"/>
      <c r="H26692" s="88"/>
      <c r="I26692" s="88"/>
      <c r="J26692" s="88"/>
      <c r="K26692" s="88"/>
    </row>
    <row r="26693" spans="2:11" ht="12" hidden="1" customHeight="1" x14ac:dyDescent="0.2">
      <c r="B26693" s="88"/>
      <c r="C26693" s="88"/>
      <c r="D26693" s="88"/>
      <c r="E26693" s="88"/>
      <c r="F26693" s="88"/>
      <c r="G26693" s="88"/>
      <c r="H26693" s="88"/>
      <c r="I26693" s="88"/>
      <c r="J26693" s="88"/>
      <c r="K26693" s="88"/>
    </row>
    <row r="26694" spans="2:11" ht="12" hidden="1" customHeight="1" x14ac:dyDescent="0.2">
      <c r="B26694" s="88"/>
      <c r="C26694" s="88"/>
      <c r="D26694" s="88"/>
      <c r="E26694" s="88"/>
      <c r="F26694" s="88"/>
      <c r="G26694" s="88"/>
      <c r="H26694" s="88"/>
      <c r="I26694" s="88"/>
      <c r="J26694" s="88"/>
      <c r="K26694" s="88"/>
    </row>
    <row r="26695" spans="2:11" ht="12" hidden="1" customHeight="1" x14ac:dyDescent="0.2">
      <c r="B26695" s="88"/>
      <c r="C26695" s="88"/>
      <c r="D26695" s="88"/>
      <c r="E26695" s="88"/>
      <c r="F26695" s="88"/>
      <c r="G26695" s="88"/>
      <c r="H26695" s="88"/>
      <c r="I26695" s="88"/>
      <c r="J26695" s="88"/>
      <c r="K26695" s="88"/>
    </row>
    <row r="26696" spans="2:11" ht="12" hidden="1" customHeight="1" x14ac:dyDescent="0.2">
      <c r="B26696" s="88"/>
      <c r="C26696" s="88"/>
      <c r="D26696" s="88"/>
      <c r="E26696" s="88"/>
      <c r="F26696" s="88"/>
      <c r="G26696" s="88"/>
      <c r="H26696" s="88"/>
      <c r="I26696" s="88"/>
      <c r="J26696" s="88"/>
      <c r="K26696" s="88"/>
    </row>
    <row r="26697" spans="2:11" ht="12" hidden="1" customHeight="1" x14ac:dyDescent="0.2">
      <c r="B26697" s="88"/>
      <c r="C26697" s="88"/>
      <c r="D26697" s="88"/>
      <c r="E26697" s="88"/>
      <c r="F26697" s="88"/>
      <c r="G26697" s="88"/>
      <c r="H26697" s="88"/>
      <c r="I26697" s="88"/>
      <c r="J26697" s="88"/>
      <c r="K26697" s="88"/>
    </row>
    <row r="26698" spans="2:11" ht="12" hidden="1" customHeight="1" x14ac:dyDescent="0.2">
      <c r="B26698" s="88"/>
      <c r="C26698" s="88"/>
      <c r="D26698" s="88"/>
      <c r="E26698" s="88"/>
      <c r="F26698" s="88"/>
      <c r="G26698" s="88"/>
      <c r="H26698" s="88"/>
      <c r="I26698" s="88"/>
      <c r="J26698" s="88"/>
      <c r="K26698" s="88"/>
    </row>
    <row r="26699" spans="2:11" ht="12" hidden="1" customHeight="1" x14ac:dyDescent="0.2">
      <c r="B26699" s="88"/>
      <c r="C26699" s="88"/>
      <c r="D26699" s="88"/>
      <c r="E26699" s="88"/>
      <c r="F26699" s="88"/>
      <c r="G26699" s="88"/>
      <c r="H26699" s="88"/>
      <c r="I26699" s="88"/>
      <c r="J26699" s="88"/>
      <c r="K26699" s="88"/>
    </row>
    <row r="26700" spans="2:11" ht="12" hidden="1" customHeight="1" x14ac:dyDescent="0.2">
      <c r="B26700" s="88"/>
      <c r="C26700" s="88"/>
      <c r="D26700" s="88"/>
      <c r="E26700" s="88"/>
      <c r="F26700" s="88"/>
      <c r="G26700" s="88"/>
      <c r="H26700" s="88"/>
      <c r="I26700" s="88"/>
      <c r="J26700" s="88"/>
      <c r="K26700" s="88"/>
    </row>
    <row r="26701" spans="2:11" ht="12" hidden="1" customHeight="1" x14ac:dyDescent="0.2">
      <c r="B26701" s="88"/>
      <c r="C26701" s="88"/>
      <c r="D26701" s="88"/>
      <c r="E26701" s="88"/>
      <c r="F26701" s="88"/>
      <c r="G26701" s="88"/>
      <c r="H26701" s="88"/>
      <c r="I26701" s="88"/>
      <c r="J26701" s="88"/>
      <c r="K26701" s="88"/>
    </row>
    <row r="26702" spans="2:11" ht="12" hidden="1" customHeight="1" x14ac:dyDescent="0.2">
      <c r="B26702" s="88"/>
      <c r="C26702" s="88"/>
      <c r="D26702" s="88"/>
      <c r="E26702" s="88"/>
      <c r="F26702" s="88"/>
      <c r="G26702" s="88"/>
      <c r="H26702" s="88"/>
      <c r="I26702" s="88"/>
      <c r="J26702" s="88"/>
      <c r="K26702" s="88"/>
    </row>
    <row r="26703" spans="2:11" ht="12" hidden="1" customHeight="1" x14ac:dyDescent="0.2">
      <c r="B26703" s="88"/>
      <c r="C26703" s="88"/>
      <c r="D26703" s="88"/>
      <c r="E26703" s="88"/>
      <c r="F26703" s="88"/>
      <c r="G26703" s="88"/>
      <c r="H26703" s="88"/>
      <c r="I26703" s="88"/>
      <c r="J26703" s="88"/>
      <c r="K26703" s="88"/>
    </row>
    <row r="26704" spans="2:11" ht="12" hidden="1" customHeight="1" x14ac:dyDescent="0.2">
      <c r="B26704" s="88"/>
      <c r="C26704" s="88"/>
      <c r="D26704" s="88"/>
      <c r="E26704" s="88"/>
      <c r="F26704" s="88"/>
      <c r="G26704" s="88"/>
      <c r="H26704" s="88"/>
      <c r="I26704" s="88"/>
      <c r="J26704" s="88"/>
      <c r="K26704" s="88"/>
    </row>
    <row r="26705" spans="2:11" ht="12" hidden="1" customHeight="1" x14ac:dyDescent="0.2">
      <c r="B26705" s="88"/>
      <c r="C26705" s="88"/>
      <c r="D26705" s="88"/>
      <c r="E26705" s="88"/>
      <c r="F26705" s="88"/>
      <c r="G26705" s="88"/>
      <c r="H26705" s="88"/>
      <c r="I26705" s="88"/>
      <c r="J26705" s="88"/>
      <c r="K26705" s="88"/>
    </row>
    <row r="26706" spans="2:11" ht="12" hidden="1" customHeight="1" x14ac:dyDescent="0.2">
      <c r="B26706" s="88"/>
      <c r="C26706" s="88"/>
      <c r="D26706" s="88"/>
      <c r="E26706" s="88"/>
      <c r="F26706" s="88"/>
      <c r="G26706" s="88"/>
      <c r="H26706" s="88"/>
      <c r="I26706" s="88"/>
      <c r="J26706" s="88"/>
      <c r="K26706" s="88"/>
    </row>
    <row r="26707" spans="2:11" ht="12" hidden="1" customHeight="1" x14ac:dyDescent="0.2">
      <c r="B26707" s="88"/>
      <c r="C26707" s="88"/>
      <c r="D26707" s="88"/>
      <c r="E26707" s="88"/>
      <c r="F26707" s="88"/>
      <c r="G26707" s="88"/>
      <c r="H26707" s="88"/>
      <c r="I26707" s="88"/>
      <c r="J26707" s="88"/>
      <c r="K26707" s="88"/>
    </row>
    <row r="26708" spans="2:11" ht="12" hidden="1" customHeight="1" x14ac:dyDescent="0.2">
      <c r="B26708" s="88"/>
      <c r="C26708" s="88"/>
      <c r="D26708" s="88"/>
      <c r="E26708" s="88"/>
      <c r="F26708" s="88"/>
      <c r="G26708" s="88"/>
      <c r="H26708" s="88"/>
      <c r="I26708" s="88"/>
      <c r="J26708" s="88"/>
      <c r="K26708" s="88"/>
    </row>
    <row r="26709" spans="2:11" ht="12" hidden="1" customHeight="1" x14ac:dyDescent="0.2">
      <c r="B26709" s="88"/>
      <c r="C26709" s="88"/>
      <c r="D26709" s="88"/>
      <c r="E26709" s="88"/>
      <c r="F26709" s="88"/>
      <c r="G26709" s="88"/>
      <c r="H26709" s="88"/>
      <c r="I26709" s="88"/>
      <c r="J26709" s="88"/>
      <c r="K26709" s="88"/>
    </row>
    <row r="26710" spans="2:11" ht="12" hidden="1" customHeight="1" x14ac:dyDescent="0.2">
      <c r="B26710" s="88"/>
      <c r="C26710" s="88"/>
      <c r="D26710" s="88"/>
      <c r="E26710" s="88"/>
      <c r="F26710" s="88"/>
      <c r="G26710" s="88"/>
      <c r="H26710" s="88"/>
      <c r="I26710" s="88"/>
      <c r="J26710" s="88"/>
      <c r="K26710" s="88"/>
    </row>
    <row r="26711" spans="2:11" ht="12" hidden="1" customHeight="1" x14ac:dyDescent="0.2">
      <c r="B26711" s="88"/>
      <c r="C26711" s="88"/>
      <c r="D26711" s="88"/>
      <c r="E26711" s="88"/>
      <c r="F26711" s="88"/>
      <c r="G26711" s="88"/>
      <c r="H26711" s="88"/>
      <c r="I26711" s="88"/>
      <c r="J26711" s="88"/>
      <c r="K26711" s="88"/>
    </row>
    <row r="26712" spans="2:11" ht="12" hidden="1" customHeight="1" x14ac:dyDescent="0.2">
      <c r="B26712" s="88"/>
      <c r="C26712" s="88"/>
      <c r="D26712" s="88"/>
      <c r="E26712" s="88"/>
      <c r="F26712" s="88"/>
      <c r="G26712" s="88"/>
      <c r="H26712" s="88"/>
      <c r="I26712" s="88"/>
      <c r="J26712" s="88"/>
      <c r="K26712" s="88"/>
    </row>
    <row r="26713" spans="2:11" ht="12" hidden="1" customHeight="1" x14ac:dyDescent="0.2">
      <c r="B26713" s="88"/>
      <c r="C26713" s="88"/>
      <c r="D26713" s="88"/>
      <c r="E26713" s="88"/>
      <c r="F26713" s="88"/>
      <c r="G26713" s="88"/>
      <c r="H26713" s="88"/>
      <c r="I26713" s="88"/>
      <c r="J26713" s="88"/>
      <c r="K26713" s="88"/>
    </row>
    <row r="26714" spans="2:11" ht="12" hidden="1" customHeight="1" x14ac:dyDescent="0.2">
      <c r="B26714" s="88"/>
      <c r="C26714" s="88"/>
      <c r="D26714" s="88"/>
      <c r="E26714" s="88"/>
      <c r="F26714" s="88"/>
      <c r="G26714" s="88"/>
      <c r="H26714" s="88"/>
      <c r="I26714" s="88"/>
      <c r="J26714" s="88"/>
      <c r="K26714" s="88"/>
    </row>
    <row r="26715" spans="2:11" ht="12" hidden="1" customHeight="1" x14ac:dyDescent="0.2">
      <c r="B26715" s="88"/>
      <c r="C26715" s="88"/>
      <c r="D26715" s="88"/>
      <c r="E26715" s="88"/>
      <c r="F26715" s="88"/>
      <c r="G26715" s="88"/>
      <c r="H26715" s="88"/>
      <c r="I26715" s="88"/>
      <c r="J26715" s="88"/>
      <c r="K26715" s="88"/>
    </row>
    <row r="26716" spans="2:11" ht="12" hidden="1" customHeight="1" x14ac:dyDescent="0.2">
      <c r="B26716" s="88"/>
      <c r="C26716" s="88"/>
      <c r="D26716" s="88"/>
      <c r="E26716" s="88"/>
      <c r="F26716" s="88"/>
      <c r="G26716" s="88"/>
      <c r="H26716" s="88"/>
      <c r="I26716" s="88"/>
      <c r="J26716" s="88"/>
      <c r="K26716" s="88"/>
    </row>
    <row r="26717" spans="2:11" ht="12" hidden="1" customHeight="1" x14ac:dyDescent="0.2">
      <c r="B26717" s="88"/>
      <c r="C26717" s="88"/>
      <c r="D26717" s="88"/>
      <c r="E26717" s="88"/>
      <c r="F26717" s="88"/>
      <c r="G26717" s="88"/>
      <c r="H26717" s="88"/>
      <c r="I26717" s="88"/>
      <c r="J26717" s="88"/>
      <c r="K26717" s="88"/>
    </row>
    <row r="26718" spans="2:11" ht="12" hidden="1" customHeight="1" x14ac:dyDescent="0.2">
      <c r="B26718" s="88"/>
      <c r="C26718" s="88"/>
      <c r="D26718" s="88"/>
      <c r="E26718" s="88"/>
      <c r="F26718" s="88"/>
      <c r="G26718" s="88"/>
      <c r="H26718" s="88"/>
      <c r="I26718" s="88"/>
      <c r="J26718" s="88"/>
      <c r="K26718" s="88"/>
    </row>
    <row r="26719" spans="2:11" ht="12" hidden="1" customHeight="1" x14ac:dyDescent="0.2">
      <c r="B26719" s="88"/>
      <c r="C26719" s="88"/>
      <c r="D26719" s="88"/>
      <c r="E26719" s="88"/>
      <c r="F26719" s="88"/>
      <c r="G26719" s="88"/>
      <c r="H26719" s="88"/>
      <c r="I26719" s="88"/>
      <c r="J26719" s="88"/>
      <c r="K26719" s="88"/>
    </row>
    <row r="26720" spans="2:11" ht="12" hidden="1" customHeight="1" x14ac:dyDescent="0.2">
      <c r="B26720" s="88"/>
      <c r="C26720" s="88"/>
      <c r="D26720" s="88"/>
      <c r="E26720" s="88"/>
      <c r="F26720" s="88"/>
      <c r="G26720" s="88"/>
      <c r="H26720" s="88"/>
      <c r="I26720" s="88"/>
      <c r="J26720" s="88"/>
      <c r="K26720" s="88"/>
    </row>
    <row r="26721" spans="2:11" ht="12" hidden="1" customHeight="1" x14ac:dyDescent="0.2">
      <c r="B26721" s="88"/>
      <c r="C26721" s="88"/>
      <c r="D26721" s="88"/>
      <c r="E26721" s="88"/>
      <c r="F26721" s="88"/>
      <c r="G26721" s="88"/>
      <c r="H26721" s="88"/>
      <c r="I26721" s="88"/>
      <c r="J26721" s="88"/>
      <c r="K26721" s="88"/>
    </row>
    <row r="26722" spans="2:11" ht="12" hidden="1" customHeight="1" x14ac:dyDescent="0.2">
      <c r="B26722" s="88"/>
      <c r="C26722" s="88"/>
      <c r="D26722" s="88"/>
      <c r="E26722" s="88"/>
      <c r="F26722" s="88"/>
      <c r="G26722" s="88"/>
      <c r="H26722" s="88"/>
      <c r="I26722" s="88"/>
      <c r="J26722" s="88"/>
      <c r="K26722" s="88"/>
    </row>
    <row r="26723" spans="2:11" ht="12" hidden="1" customHeight="1" x14ac:dyDescent="0.2">
      <c r="B26723" s="88"/>
      <c r="C26723" s="88"/>
      <c r="D26723" s="88"/>
      <c r="E26723" s="88"/>
      <c r="F26723" s="88"/>
      <c r="G26723" s="88"/>
      <c r="H26723" s="88"/>
      <c r="I26723" s="88"/>
      <c r="J26723" s="88"/>
      <c r="K26723" s="88"/>
    </row>
    <row r="26724" spans="2:11" ht="12" hidden="1" customHeight="1" x14ac:dyDescent="0.2">
      <c r="B26724" s="88"/>
      <c r="C26724" s="88"/>
      <c r="D26724" s="88"/>
      <c r="E26724" s="88"/>
      <c r="F26724" s="88"/>
      <c r="G26724" s="88"/>
      <c r="H26724" s="88"/>
      <c r="I26724" s="88"/>
      <c r="J26724" s="88"/>
      <c r="K26724" s="88"/>
    </row>
    <row r="26725" spans="2:11" ht="12" hidden="1" customHeight="1" x14ac:dyDescent="0.2">
      <c r="B26725" s="88"/>
      <c r="C26725" s="88"/>
      <c r="D26725" s="88"/>
      <c r="E26725" s="88"/>
      <c r="F26725" s="88"/>
      <c r="G26725" s="88"/>
      <c r="H26725" s="88"/>
      <c r="I26725" s="88"/>
      <c r="J26725" s="88"/>
      <c r="K26725" s="88"/>
    </row>
    <row r="26726" spans="2:11" ht="12" hidden="1" customHeight="1" x14ac:dyDescent="0.2">
      <c r="B26726" s="88"/>
      <c r="C26726" s="88"/>
      <c r="D26726" s="88"/>
      <c r="E26726" s="88"/>
      <c r="F26726" s="88"/>
      <c r="G26726" s="88"/>
      <c r="H26726" s="88"/>
      <c r="I26726" s="88"/>
      <c r="J26726" s="88"/>
      <c r="K26726" s="88"/>
    </row>
    <row r="26727" spans="2:11" ht="12" hidden="1" customHeight="1" x14ac:dyDescent="0.2">
      <c r="B26727" s="88"/>
      <c r="C26727" s="88"/>
      <c r="D26727" s="88"/>
      <c r="E26727" s="88"/>
      <c r="F26727" s="88"/>
      <c r="G26727" s="88"/>
      <c r="H26727" s="88"/>
      <c r="I26727" s="88"/>
      <c r="J26727" s="88"/>
      <c r="K26727" s="88"/>
    </row>
    <row r="26728" spans="2:11" ht="12" hidden="1" customHeight="1" x14ac:dyDescent="0.2">
      <c r="B26728" s="88"/>
      <c r="C26728" s="88"/>
      <c r="D26728" s="88"/>
      <c r="E26728" s="88"/>
      <c r="F26728" s="88"/>
      <c r="G26728" s="88"/>
      <c r="H26728" s="88"/>
      <c r="I26728" s="88"/>
      <c r="J26728" s="88"/>
      <c r="K26728" s="88"/>
    </row>
    <row r="26729" spans="2:11" ht="12" hidden="1" customHeight="1" x14ac:dyDescent="0.2">
      <c r="B26729" s="88"/>
      <c r="C26729" s="88"/>
      <c r="D26729" s="88"/>
      <c r="E26729" s="88"/>
      <c r="F26729" s="88"/>
      <c r="G26729" s="88"/>
      <c r="H26729" s="88"/>
      <c r="I26729" s="88"/>
      <c r="J26729" s="88"/>
      <c r="K26729" s="88"/>
    </row>
    <row r="26730" spans="2:11" ht="12" hidden="1" customHeight="1" x14ac:dyDescent="0.2">
      <c r="B26730" s="88"/>
      <c r="C26730" s="88"/>
      <c r="D26730" s="88"/>
      <c r="E26730" s="88"/>
      <c r="F26730" s="88"/>
      <c r="G26730" s="88"/>
      <c r="H26730" s="88"/>
      <c r="I26730" s="88"/>
      <c r="J26730" s="88"/>
      <c r="K26730" s="88"/>
    </row>
    <row r="26731" spans="2:11" ht="12" hidden="1" customHeight="1" x14ac:dyDescent="0.2">
      <c r="B26731" s="88"/>
      <c r="C26731" s="88"/>
      <c r="D26731" s="88"/>
      <c r="E26731" s="88"/>
      <c r="F26731" s="88"/>
      <c r="G26731" s="88"/>
      <c r="H26731" s="88"/>
      <c r="I26731" s="88"/>
      <c r="J26731" s="88"/>
      <c r="K26731" s="88"/>
    </row>
    <row r="26732" spans="2:11" ht="12" hidden="1" customHeight="1" x14ac:dyDescent="0.2">
      <c r="B26732" s="88"/>
      <c r="C26732" s="88"/>
      <c r="D26732" s="88"/>
      <c r="E26732" s="88"/>
      <c r="F26732" s="88"/>
      <c r="G26732" s="88"/>
      <c r="H26732" s="88"/>
      <c r="I26732" s="88"/>
      <c r="J26732" s="88"/>
      <c r="K26732" s="88"/>
    </row>
    <row r="26733" spans="2:11" ht="12" hidden="1" customHeight="1" x14ac:dyDescent="0.2">
      <c r="B26733" s="88"/>
      <c r="C26733" s="88"/>
      <c r="D26733" s="88"/>
      <c r="E26733" s="88"/>
      <c r="F26733" s="88"/>
      <c r="G26733" s="88"/>
      <c r="H26733" s="88"/>
      <c r="I26733" s="88"/>
      <c r="J26733" s="88"/>
      <c r="K26733" s="88"/>
    </row>
    <row r="26734" spans="2:11" ht="12" hidden="1" customHeight="1" x14ac:dyDescent="0.2">
      <c r="B26734" s="88"/>
      <c r="C26734" s="88"/>
      <c r="D26734" s="88"/>
      <c r="E26734" s="88"/>
      <c r="F26734" s="88"/>
      <c r="G26734" s="88"/>
      <c r="H26734" s="88"/>
      <c r="I26734" s="88"/>
      <c r="J26734" s="88"/>
      <c r="K26734" s="88"/>
    </row>
    <row r="26735" spans="2:11" ht="12" hidden="1" customHeight="1" x14ac:dyDescent="0.2">
      <c r="B26735" s="88"/>
      <c r="C26735" s="88"/>
      <c r="D26735" s="88"/>
      <c r="E26735" s="88"/>
      <c r="F26735" s="88"/>
      <c r="G26735" s="88"/>
      <c r="H26735" s="88"/>
      <c r="I26735" s="88"/>
      <c r="J26735" s="88"/>
      <c r="K26735" s="88"/>
    </row>
    <row r="26736" spans="2:11" ht="12" hidden="1" customHeight="1" x14ac:dyDescent="0.2">
      <c r="B26736" s="88"/>
      <c r="C26736" s="88"/>
      <c r="D26736" s="88"/>
      <c r="E26736" s="88"/>
      <c r="F26736" s="88"/>
      <c r="G26736" s="88"/>
      <c r="H26736" s="88"/>
      <c r="I26736" s="88"/>
      <c r="J26736" s="88"/>
      <c r="K26736" s="88"/>
    </row>
    <row r="26737" spans="2:11" ht="12" hidden="1" customHeight="1" x14ac:dyDescent="0.2">
      <c r="B26737" s="88"/>
      <c r="C26737" s="88"/>
      <c r="D26737" s="88"/>
      <c r="E26737" s="88"/>
      <c r="F26737" s="88"/>
      <c r="G26737" s="88"/>
      <c r="H26737" s="88"/>
      <c r="I26737" s="88"/>
      <c r="J26737" s="88"/>
      <c r="K26737" s="88"/>
    </row>
    <row r="26738" spans="2:11" ht="12" hidden="1" customHeight="1" x14ac:dyDescent="0.2">
      <c r="B26738" s="88"/>
      <c r="C26738" s="88"/>
      <c r="D26738" s="88"/>
      <c r="E26738" s="88"/>
      <c r="F26738" s="88"/>
      <c r="G26738" s="88"/>
      <c r="H26738" s="88"/>
      <c r="I26738" s="88"/>
      <c r="J26738" s="88"/>
      <c r="K26738" s="88"/>
    </row>
    <row r="26739" spans="2:11" ht="12" hidden="1" customHeight="1" x14ac:dyDescent="0.2">
      <c r="B26739" s="88"/>
      <c r="C26739" s="88"/>
      <c r="D26739" s="88"/>
      <c r="E26739" s="88"/>
      <c r="F26739" s="88"/>
      <c r="G26739" s="88"/>
      <c r="H26739" s="88"/>
      <c r="I26739" s="88"/>
      <c r="J26739" s="88"/>
      <c r="K26739" s="88"/>
    </row>
    <row r="26740" spans="2:11" ht="12" hidden="1" customHeight="1" x14ac:dyDescent="0.2">
      <c r="B26740" s="88"/>
      <c r="C26740" s="88"/>
      <c r="D26740" s="88"/>
      <c r="E26740" s="88"/>
      <c r="F26740" s="88"/>
      <c r="G26740" s="88"/>
      <c r="H26740" s="88"/>
      <c r="I26740" s="88"/>
      <c r="J26740" s="88"/>
      <c r="K26740" s="88"/>
    </row>
    <row r="26741" spans="2:11" ht="12" hidden="1" customHeight="1" x14ac:dyDescent="0.2">
      <c r="B26741" s="88"/>
      <c r="C26741" s="88"/>
      <c r="D26741" s="88"/>
      <c r="E26741" s="88"/>
      <c r="F26741" s="88"/>
      <c r="G26741" s="88"/>
      <c r="H26741" s="88"/>
      <c r="I26741" s="88"/>
      <c r="J26741" s="88"/>
      <c r="K26741" s="88"/>
    </row>
    <row r="26742" spans="2:11" ht="12" hidden="1" customHeight="1" x14ac:dyDescent="0.2">
      <c r="B26742" s="88"/>
      <c r="C26742" s="88"/>
      <c r="D26742" s="88"/>
      <c r="E26742" s="88"/>
      <c r="F26742" s="88"/>
      <c r="G26742" s="88"/>
      <c r="H26742" s="88"/>
      <c r="I26742" s="88"/>
      <c r="J26742" s="88"/>
      <c r="K26742" s="88"/>
    </row>
    <row r="26743" spans="2:11" ht="12" hidden="1" customHeight="1" x14ac:dyDescent="0.2">
      <c r="B26743" s="88"/>
      <c r="C26743" s="88"/>
      <c r="D26743" s="88"/>
      <c r="E26743" s="88"/>
      <c r="F26743" s="88"/>
      <c r="G26743" s="88"/>
      <c r="H26743" s="88"/>
      <c r="I26743" s="88"/>
      <c r="J26743" s="88"/>
      <c r="K26743" s="88"/>
    </row>
    <row r="26744" spans="2:11" ht="12" hidden="1" customHeight="1" x14ac:dyDescent="0.2">
      <c r="B26744" s="88"/>
      <c r="C26744" s="88"/>
      <c r="D26744" s="88"/>
      <c r="E26744" s="88"/>
      <c r="F26744" s="88"/>
      <c r="G26744" s="88"/>
      <c r="H26744" s="88"/>
      <c r="I26744" s="88"/>
      <c r="J26744" s="88"/>
      <c r="K26744" s="88"/>
    </row>
    <row r="26745" spans="2:11" ht="12" hidden="1" customHeight="1" x14ac:dyDescent="0.2">
      <c r="B26745" s="88"/>
      <c r="C26745" s="88"/>
      <c r="D26745" s="88"/>
      <c r="E26745" s="88"/>
      <c r="F26745" s="88"/>
      <c r="G26745" s="88"/>
      <c r="H26745" s="88"/>
      <c r="I26745" s="88"/>
      <c r="J26745" s="88"/>
      <c r="K26745" s="88"/>
    </row>
    <row r="26746" spans="2:11" ht="12" hidden="1" customHeight="1" x14ac:dyDescent="0.2">
      <c r="B26746" s="88"/>
      <c r="C26746" s="88"/>
      <c r="D26746" s="88"/>
      <c r="E26746" s="88"/>
      <c r="F26746" s="88"/>
      <c r="G26746" s="88"/>
      <c r="H26746" s="88"/>
      <c r="I26746" s="88"/>
      <c r="J26746" s="88"/>
      <c r="K26746" s="88"/>
    </row>
    <row r="26747" spans="2:11" ht="12" hidden="1" customHeight="1" x14ac:dyDescent="0.2">
      <c r="B26747" s="88"/>
      <c r="C26747" s="88"/>
      <c r="D26747" s="88"/>
      <c r="E26747" s="88"/>
      <c r="F26747" s="88"/>
      <c r="G26747" s="88"/>
      <c r="H26747" s="88"/>
      <c r="I26747" s="88"/>
      <c r="J26747" s="88"/>
      <c r="K26747" s="88"/>
    </row>
    <row r="26748" spans="2:11" ht="12" hidden="1" customHeight="1" x14ac:dyDescent="0.2">
      <c r="B26748" s="88"/>
      <c r="C26748" s="88"/>
      <c r="D26748" s="88"/>
      <c r="E26748" s="88"/>
      <c r="F26748" s="88"/>
      <c r="G26748" s="88"/>
      <c r="H26748" s="88"/>
      <c r="I26748" s="88"/>
      <c r="J26748" s="88"/>
      <c r="K26748" s="88"/>
    </row>
    <row r="26749" spans="2:11" ht="12" hidden="1" customHeight="1" x14ac:dyDescent="0.2">
      <c r="B26749" s="88"/>
      <c r="C26749" s="88"/>
      <c r="D26749" s="88"/>
      <c r="E26749" s="88"/>
      <c r="F26749" s="88"/>
      <c r="G26749" s="88"/>
      <c r="H26749" s="88"/>
      <c r="I26749" s="88"/>
      <c r="J26749" s="88"/>
      <c r="K26749" s="88"/>
    </row>
    <row r="26750" spans="2:11" ht="12" hidden="1" customHeight="1" x14ac:dyDescent="0.2">
      <c r="B26750" s="88"/>
      <c r="C26750" s="88"/>
      <c r="D26750" s="88"/>
      <c r="E26750" s="88"/>
      <c r="F26750" s="88"/>
      <c r="G26750" s="88"/>
      <c r="H26750" s="88"/>
      <c r="I26750" s="88"/>
      <c r="J26750" s="88"/>
      <c r="K26750" s="88"/>
    </row>
    <row r="26751" spans="2:11" ht="12" hidden="1" customHeight="1" x14ac:dyDescent="0.2">
      <c r="B26751" s="88"/>
      <c r="C26751" s="88"/>
      <c r="D26751" s="88"/>
      <c r="E26751" s="88"/>
      <c r="F26751" s="88"/>
      <c r="G26751" s="88"/>
      <c r="H26751" s="88"/>
      <c r="I26751" s="88"/>
      <c r="J26751" s="88"/>
      <c r="K26751" s="88"/>
    </row>
    <row r="26752" spans="2:11" ht="12" hidden="1" customHeight="1" x14ac:dyDescent="0.2">
      <c r="B26752" s="88"/>
      <c r="C26752" s="88"/>
      <c r="D26752" s="88"/>
      <c r="E26752" s="88"/>
      <c r="F26752" s="88"/>
      <c r="G26752" s="88"/>
      <c r="H26752" s="88"/>
      <c r="I26752" s="88"/>
      <c r="J26752" s="88"/>
      <c r="K26752" s="88"/>
    </row>
    <row r="26753" spans="2:11" ht="12" hidden="1" customHeight="1" x14ac:dyDescent="0.2">
      <c r="B26753" s="88"/>
      <c r="C26753" s="88"/>
      <c r="D26753" s="88"/>
      <c r="E26753" s="88"/>
      <c r="F26753" s="88"/>
      <c r="G26753" s="88"/>
      <c r="H26753" s="88"/>
      <c r="I26753" s="88"/>
      <c r="J26753" s="88"/>
      <c r="K26753" s="88"/>
    </row>
    <row r="26754" spans="2:11" ht="12" hidden="1" customHeight="1" x14ac:dyDescent="0.2">
      <c r="B26754" s="88"/>
      <c r="C26754" s="88"/>
      <c r="D26754" s="88"/>
      <c r="E26754" s="88"/>
      <c r="F26754" s="88"/>
      <c r="G26754" s="88"/>
      <c r="H26754" s="88"/>
      <c r="I26754" s="88"/>
      <c r="J26754" s="88"/>
      <c r="K26754" s="88"/>
    </row>
    <row r="26755" spans="2:11" ht="12" hidden="1" customHeight="1" x14ac:dyDescent="0.2">
      <c r="B26755" s="88"/>
      <c r="C26755" s="88"/>
      <c r="D26755" s="88"/>
      <c r="E26755" s="88"/>
      <c r="F26755" s="88"/>
      <c r="G26755" s="88"/>
      <c r="H26755" s="88"/>
      <c r="I26755" s="88"/>
      <c r="J26755" s="88"/>
      <c r="K26755" s="88"/>
    </row>
    <row r="26756" spans="2:11" ht="12" hidden="1" customHeight="1" x14ac:dyDescent="0.2">
      <c r="B26756" s="88"/>
      <c r="C26756" s="88"/>
      <c r="D26756" s="88"/>
      <c r="E26756" s="88"/>
      <c r="F26756" s="88"/>
      <c r="G26756" s="88"/>
      <c r="H26756" s="88"/>
      <c r="I26756" s="88"/>
      <c r="J26756" s="88"/>
      <c r="K26756" s="88"/>
    </row>
    <row r="26757" spans="2:11" ht="12" hidden="1" customHeight="1" x14ac:dyDescent="0.2">
      <c r="B26757" s="88"/>
      <c r="C26757" s="88"/>
      <c r="D26757" s="88"/>
      <c r="E26757" s="88"/>
      <c r="F26757" s="88"/>
      <c r="G26757" s="88"/>
      <c r="H26757" s="88"/>
      <c r="I26757" s="88"/>
      <c r="J26757" s="88"/>
      <c r="K26757" s="88"/>
    </row>
    <row r="26758" spans="2:11" ht="12" hidden="1" customHeight="1" x14ac:dyDescent="0.2">
      <c r="B26758" s="88"/>
      <c r="C26758" s="88"/>
      <c r="D26758" s="88"/>
      <c r="E26758" s="88"/>
      <c r="F26758" s="88"/>
      <c r="G26758" s="88"/>
      <c r="H26758" s="88"/>
      <c r="I26758" s="88"/>
      <c r="J26758" s="88"/>
      <c r="K26758" s="88"/>
    </row>
    <row r="26759" spans="2:11" ht="12" hidden="1" customHeight="1" x14ac:dyDescent="0.2">
      <c r="B26759" s="88"/>
      <c r="C26759" s="88"/>
      <c r="D26759" s="88"/>
      <c r="E26759" s="88"/>
      <c r="F26759" s="88"/>
      <c r="G26759" s="88"/>
      <c r="H26759" s="88"/>
      <c r="I26759" s="88"/>
      <c r="J26759" s="88"/>
      <c r="K26759" s="88"/>
    </row>
    <row r="26760" spans="2:11" ht="12" hidden="1" customHeight="1" x14ac:dyDescent="0.2">
      <c r="B26760" s="88"/>
      <c r="C26760" s="88"/>
      <c r="D26760" s="88"/>
      <c r="E26760" s="88"/>
      <c r="F26760" s="88"/>
      <c r="G26760" s="88"/>
      <c r="H26760" s="88"/>
      <c r="I26760" s="88"/>
      <c r="J26760" s="88"/>
      <c r="K26760" s="88"/>
    </row>
    <row r="26761" spans="2:11" ht="12" hidden="1" customHeight="1" x14ac:dyDescent="0.2">
      <c r="B26761" s="88"/>
      <c r="C26761" s="88"/>
      <c r="D26761" s="88"/>
      <c r="E26761" s="88"/>
      <c r="F26761" s="88"/>
      <c r="G26761" s="88"/>
      <c r="H26761" s="88"/>
      <c r="I26761" s="88"/>
      <c r="J26761" s="88"/>
      <c r="K26761" s="88"/>
    </row>
    <row r="26762" spans="2:11" ht="12" hidden="1" customHeight="1" x14ac:dyDescent="0.2">
      <c r="B26762" s="88"/>
      <c r="C26762" s="88"/>
      <c r="D26762" s="88"/>
      <c r="E26762" s="88"/>
      <c r="F26762" s="88"/>
      <c r="G26762" s="88"/>
      <c r="H26762" s="88"/>
      <c r="I26762" s="88"/>
      <c r="J26762" s="88"/>
      <c r="K26762" s="88"/>
    </row>
    <row r="26763" spans="2:11" ht="12" hidden="1" customHeight="1" x14ac:dyDescent="0.2">
      <c r="B26763" s="88"/>
      <c r="C26763" s="88"/>
      <c r="D26763" s="88"/>
      <c r="E26763" s="88"/>
      <c r="F26763" s="88"/>
      <c r="G26763" s="88"/>
      <c r="H26763" s="88"/>
      <c r="I26763" s="88"/>
      <c r="J26763" s="88"/>
      <c r="K26763" s="88"/>
    </row>
    <row r="26764" spans="2:11" ht="12" hidden="1" customHeight="1" x14ac:dyDescent="0.2">
      <c r="B26764" s="88"/>
      <c r="C26764" s="88"/>
      <c r="D26764" s="88"/>
      <c r="E26764" s="88"/>
      <c r="F26764" s="88"/>
      <c r="G26764" s="88"/>
      <c r="H26764" s="88"/>
      <c r="I26764" s="88"/>
      <c r="J26764" s="88"/>
      <c r="K26764" s="88"/>
    </row>
    <row r="26765" spans="2:11" ht="12" hidden="1" customHeight="1" x14ac:dyDescent="0.2">
      <c r="B26765" s="88"/>
      <c r="C26765" s="88"/>
      <c r="D26765" s="88"/>
      <c r="E26765" s="88"/>
      <c r="F26765" s="88"/>
      <c r="G26765" s="88"/>
      <c r="H26765" s="88"/>
      <c r="I26765" s="88"/>
      <c r="J26765" s="88"/>
      <c r="K26765" s="88"/>
    </row>
    <row r="26766" spans="2:11" ht="12" hidden="1" customHeight="1" x14ac:dyDescent="0.2">
      <c r="B26766" s="88"/>
      <c r="C26766" s="88"/>
      <c r="D26766" s="88"/>
      <c r="E26766" s="88"/>
      <c r="F26766" s="88"/>
      <c r="G26766" s="88"/>
      <c r="H26766" s="88"/>
      <c r="I26766" s="88"/>
      <c r="J26766" s="88"/>
      <c r="K26766" s="88"/>
    </row>
    <row r="26767" spans="2:11" ht="12" hidden="1" customHeight="1" x14ac:dyDescent="0.2">
      <c r="B26767" s="88"/>
      <c r="C26767" s="88"/>
      <c r="D26767" s="88"/>
      <c r="E26767" s="88"/>
      <c r="F26767" s="88"/>
      <c r="G26767" s="88"/>
      <c r="H26767" s="88"/>
      <c r="I26767" s="88"/>
      <c r="J26767" s="88"/>
      <c r="K26767" s="88"/>
    </row>
    <row r="26768" spans="2:11" ht="12" hidden="1" customHeight="1" x14ac:dyDescent="0.2">
      <c r="B26768" s="88"/>
      <c r="C26768" s="88"/>
      <c r="D26768" s="88"/>
      <c r="E26768" s="88"/>
      <c r="F26768" s="88"/>
      <c r="G26768" s="88"/>
      <c r="H26768" s="88"/>
      <c r="I26768" s="88"/>
      <c r="J26768" s="88"/>
      <c r="K26768" s="88"/>
    </row>
    <row r="26769" spans="2:11" ht="12" hidden="1" customHeight="1" x14ac:dyDescent="0.2">
      <c r="B26769" s="88"/>
      <c r="C26769" s="88"/>
      <c r="D26769" s="88"/>
      <c r="E26769" s="88"/>
      <c r="F26769" s="88"/>
      <c r="G26769" s="88"/>
      <c r="H26769" s="88"/>
      <c r="I26769" s="88"/>
      <c r="J26769" s="88"/>
      <c r="K26769" s="88"/>
    </row>
    <row r="26770" spans="2:11" ht="12" hidden="1" customHeight="1" x14ac:dyDescent="0.2">
      <c r="B26770" s="88"/>
      <c r="C26770" s="88"/>
      <c r="D26770" s="88"/>
      <c r="E26770" s="88"/>
      <c r="F26770" s="88"/>
      <c r="G26770" s="88"/>
      <c r="H26770" s="88"/>
      <c r="I26770" s="88"/>
      <c r="J26770" s="88"/>
      <c r="K26770" s="88"/>
    </row>
    <row r="26771" spans="2:11" ht="12" hidden="1" customHeight="1" x14ac:dyDescent="0.2">
      <c r="B26771" s="88"/>
      <c r="C26771" s="88"/>
      <c r="D26771" s="88"/>
      <c r="E26771" s="88"/>
      <c r="F26771" s="88"/>
      <c r="G26771" s="88"/>
      <c r="H26771" s="88"/>
      <c r="I26771" s="88"/>
      <c r="J26771" s="88"/>
      <c r="K26771" s="88"/>
    </row>
    <row r="26772" spans="2:11" ht="12" hidden="1" customHeight="1" x14ac:dyDescent="0.2">
      <c r="B26772" s="88"/>
      <c r="C26772" s="88"/>
      <c r="D26772" s="88"/>
      <c r="E26772" s="88"/>
      <c r="F26772" s="88"/>
      <c r="G26772" s="88"/>
      <c r="H26772" s="88"/>
      <c r="I26772" s="88"/>
      <c r="J26772" s="88"/>
      <c r="K26772" s="88"/>
    </row>
    <row r="26773" spans="2:11" ht="12" hidden="1" customHeight="1" x14ac:dyDescent="0.2">
      <c r="B26773" s="88"/>
      <c r="C26773" s="88"/>
      <c r="D26773" s="88"/>
      <c r="E26773" s="88"/>
      <c r="F26773" s="88"/>
      <c r="G26773" s="88"/>
      <c r="H26773" s="88"/>
      <c r="I26773" s="88"/>
      <c r="J26773" s="88"/>
      <c r="K26773" s="88"/>
    </row>
    <row r="26774" spans="2:11" ht="12" hidden="1" customHeight="1" x14ac:dyDescent="0.2">
      <c r="B26774" s="88"/>
      <c r="C26774" s="88"/>
      <c r="D26774" s="88"/>
      <c r="E26774" s="88"/>
      <c r="F26774" s="88"/>
      <c r="G26774" s="88"/>
      <c r="H26774" s="88"/>
      <c r="I26774" s="88"/>
      <c r="J26774" s="88"/>
      <c r="K26774" s="88"/>
    </row>
    <row r="26775" spans="2:11" ht="12" hidden="1" customHeight="1" x14ac:dyDescent="0.2">
      <c r="B26775" s="88"/>
      <c r="C26775" s="88"/>
      <c r="D26775" s="88"/>
      <c r="E26775" s="88"/>
      <c r="F26775" s="88"/>
      <c r="G26775" s="88"/>
      <c r="H26775" s="88"/>
      <c r="I26775" s="88"/>
      <c r="J26775" s="88"/>
      <c r="K26775" s="88"/>
    </row>
    <row r="26776" spans="2:11" ht="12" hidden="1" customHeight="1" x14ac:dyDescent="0.2">
      <c r="B26776" s="88"/>
      <c r="C26776" s="88"/>
      <c r="D26776" s="88"/>
      <c r="E26776" s="88"/>
      <c r="F26776" s="88"/>
      <c r="G26776" s="88"/>
      <c r="H26776" s="88"/>
      <c r="I26776" s="88"/>
      <c r="J26776" s="88"/>
      <c r="K26776" s="88"/>
    </row>
    <row r="26777" spans="2:11" ht="12" hidden="1" customHeight="1" x14ac:dyDescent="0.2">
      <c r="B26777" s="88"/>
      <c r="C26777" s="88"/>
      <c r="D26777" s="88"/>
      <c r="E26777" s="88"/>
      <c r="F26777" s="88"/>
      <c r="G26777" s="88"/>
      <c r="H26777" s="88"/>
      <c r="I26777" s="88"/>
      <c r="J26777" s="88"/>
      <c r="K26777" s="88"/>
    </row>
    <row r="26778" spans="2:11" ht="12" hidden="1" customHeight="1" x14ac:dyDescent="0.2">
      <c r="B26778" s="88"/>
      <c r="C26778" s="88"/>
      <c r="D26778" s="88"/>
      <c r="E26778" s="88"/>
      <c r="F26778" s="88"/>
      <c r="G26778" s="88"/>
      <c r="H26778" s="88"/>
      <c r="I26778" s="88"/>
      <c r="J26778" s="88"/>
      <c r="K26778" s="88"/>
    </row>
    <row r="26779" spans="2:11" ht="12" hidden="1" customHeight="1" x14ac:dyDescent="0.2">
      <c r="B26779" s="88"/>
      <c r="C26779" s="88"/>
      <c r="D26779" s="88"/>
      <c r="E26779" s="88"/>
      <c r="F26779" s="88"/>
      <c r="G26779" s="88"/>
      <c r="H26779" s="88"/>
      <c r="I26779" s="88"/>
      <c r="J26779" s="88"/>
      <c r="K26779" s="88"/>
    </row>
    <row r="26780" spans="2:11" ht="12" hidden="1" customHeight="1" x14ac:dyDescent="0.2">
      <c r="B26780" s="88"/>
      <c r="C26780" s="88"/>
      <c r="D26780" s="88"/>
      <c r="E26780" s="88"/>
      <c r="F26780" s="88"/>
      <c r="G26780" s="88"/>
      <c r="H26780" s="88"/>
      <c r="I26780" s="88"/>
      <c r="J26780" s="88"/>
      <c r="K26780" s="88"/>
    </row>
    <row r="26781" spans="2:11" ht="12" hidden="1" customHeight="1" x14ac:dyDescent="0.2">
      <c r="B26781" s="88"/>
      <c r="C26781" s="88"/>
      <c r="D26781" s="88"/>
      <c r="E26781" s="88"/>
      <c r="F26781" s="88"/>
      <c r="G26781" s="88"/>
      <c r="H26781" s="88"/>
      <c r="I26781" s="88"/>
      <c r="J26781" s="88"/>
      <c r="K26781" s="88"/>
    </row>
    <row r="26782" spans="2:11" ht="12" hidden="1" customHeight="1" x14ac:dyDescent="0.2">
      <c r="B26782" s="88"/>
      <c r="C26782" s="88"/>
      <c r="D26782" s="88"/>
      <c r="E26782" s="88"/>
      <c r="F26782" s="88"/>
      <c r="G26782" s="88"/>
      <c r="H26782" s="88"/>
      <c r="I26782" s="88"/>
      <c r="J26782" s="88"/>
      <c r="K26782" s="88"/>
    </row>
    <row r="26783" spans="2:11" ht="12" hidden="1" customHeight="1" x14ac:dyDescent="0.2">
      <c r="B26783" s="88"/>
      <c r="C26783" s="88"/>
      <c r="D26783" s="88"/>
      <c r="E26783" s="88"/>
      <c r="F26783" s="88"/>
      <c r="G26783" s="88"/>
      <c r="H26783" s="88"/>
      <c r="I26783" s="88"/>
      <c r="J26783" s="88"/>
      <c r="K26783" s="88"/>
    </row>
    <row r="26784" spans="2:11" ht="12" hidden="1" customHeight="1" x14ac:dyDescent="0.2">
      <c r="B26784" s="88"/>
      <c r="C26784" s="88"/>
      <c r="D26784" s="88"/>
      <c r="E26784" s="88"/>
      <c r="F26784" s="88"/>
      <c r="G26784" s="88"/>
      <c r="H26784" s="88"/>
      <c r="I26784" s="88"/>
      <c r="J26784" s="88"/>
      <c r="K26784" s="88"/>
    </row>
    <row r="26785" spans="2:11" ht="12" hidden="1" customHeight="1" x14ac:dyDescent="0.2">
      <c r="B26785" s="88"/>
      <c r="C26785" s="88"/>
      <c r="D26785" s="88"/>
      <c r="E26785" s="88"/>
      <c r="F26785" s="88"/>
      <c r="G26785" s="88"/>
      <c r="H26785" s="88"/>
      <c r="I26785" s="88"/>
      <c r="J26785" s="88"/>
      <c r="K26785" s="88"/>
    </row>
    <row r="26786" spans="2:11" ht="12" hidden="1" customHeight="1" x14ac:dyDescent="0.2">
      <c r="B26786" s="88"/>
      <c r="C26786" s="88"/>
      <c r="D26786" s="88"/>
      <c r="E26786" s="88"/>
      <c r="F26786" s="88"/>
      <c r="G26786" s="88"/>
      <c r="H26786" s="88"/>
      <c r="I26786" s="88"/>
      <c r="J26786" s="88"/>
      <c r="K26786" s="88"/>
    </row>
    <row r="26787" spans="2:11" ht="12" hidden="1" customHeight="1" x14ac:dyDescent="0.2">
      <c r="B26787" s="88"/>
      <c r="C26787" s="88"/>
      <c r="D26787" s="88"/>
      <c r="E26787" s="88"/>
      <c r="F26787" s="88"/>
      <c r="G26787" s="88"/>
      <c r="H26787" s="88"/>
      <c r="I26787" s="88"/>
      <c r="J26787" s="88"/>
      <c r="K26787" s="88"/>
    </row>
    <row r="26788" spans="2:11" ht="12" hidden="1" customHeight="1" x14ac:dyDescent="0.2">
      <c r="B26788" s="88"/>
      <c r="C26788" s="88"/>
      <c r="D26788" s="88"/>
      <c r="E26788" s="88"/>
      <c r="F26788" s="88"/>
      <c r="G26788" s="88"/>
      <c r="H26788" s="88"/>
      <c r="I26788" s="88"/>
      <c r="J26788" s="88"/>
      <c r="K26788" s="88"/>
    </row>
    <row r="26789" spans="2:11" ht="12" hidden="1" customHeight="1" x14ac:dyDescent="0.2">
      <c r="B26789" s="88"/>
      <c r="C26789" s="88"/>
      <c r="D26789" s="88"/>
      <c r="E26789" s="88"/>
      <c r="F26789" s="88"/>
      <c r="G26789" s="88"/>
      <c r="H26789" s="88"/>
      <c r="I26789" s="88"/>
      <c r="J26789" s="88"/>
      <c r="K26789" s="88"/>
    </row>
    <row r="26790" spans="2:11" ht="12" hidden="1" customHeight="1" x14ac:dyDescent="0.2">
      <c r="B26790" s="88"/>
      <c r="C26790" s="88"/>
      <c r="D26790" s="88"/>
      <c r="E26790" s="88"/>
      <c r="F26790" s="88"/>
      <c r="G26790" s="88"/>
      <c r="H26790" s="88"/>
      <c r="I26790" s="88"/>
      <c r="J26790" s="88"/>
      <c r="K26790" s="88"/>
    </row>
    <row r="26791" spans="2:11" ht="12" hidden="1" customHeight="1" x14ac:dyDescent="0.2">
      <c r="B26791" s="88"/>
      <c r="C26791" s="88"/>
      <c r="D26791" s="88"/>
      <c r="E26791" s="88"/>
      <c r="F26791" s="88"/>
      <c r="G26791" s="88"/>
      <c r="H26791" s="88"/>
      <c r="I26791" s="88"/>
      <c r="J26791" s="88"/>
      <c r="K26791" s="88"/>
    </row>
    <row r="26792" spans="2:11" ht="12" hidden="1" customHeight="1" x14ac:dyDescent="0.2">
      <c r="B26792" s="88"/>
      <c r="C26792" s="88"/>
      <c r="D26792" s="88"/>
      <c r="E26792" s="88"/>
      <c r="F26792" s="88"/>
      <c r="G26792" s="88"/>
      <c r="H26792" s="88"/>
      <c r="I26792" s="88"/>
      <c r="J26792" s="88"/>
      <c r="K26792" s="88"/>
    </row>
    <row r="26793" spans="2:11" ht="12" hidden="1" customHeight="1" x14ac:dyDescent="0.2">
      <c r="B26793" s="88"/>
      <c r="C26793" s="88"/>
      <c r="D26793" s="88"/>
      <c r="E26793" s="88"/>
      <c r="F26793" s="88"/>
      <c r="G26793" s="88"/>
      <c r="H26793" s="88"/>
      <c r="I26793" s="88"/>
      <c r="J26793" s="88"/>
      <c r="K26793" s="88"/>
    </row>
    <row r="26794" spans="2:11" ht="12" hidden="1" customHeight="1" x14ac:dyDescent="0.2">
      <c r="B26794" s="88"/>
      <c r="C26794" s="88"/>
      <c r="D26794" s="88"/>
      <c r="E26794" s="88"/>
      <c r="F26794" s="88"/>
      <c r="G26794" s="88"/>
      <c r="H26794" s="88"/>
      <c r="I26794" s="88"/>
      <c r="J26794" s="88"/>
      <c r="K26794" s="88"/>
    </row>
    <row r="26795" spans="2:11" ht="12" hidden="1" customHeight="1" x14ac:dyDescent="0.2">
      <c r="B26795" s="88"/>
      <c r="C26795" s="88"/>
      <c r="D26795" s="88"/>
      <c r="E26795" s="88"/>
      <c r="F26795" s="88"/>
      <c r="G26795" s="88"/>
      <c r="H26795" s="88"/>
      <c r="I26795" s="88"/>
      <c r="J26795" s="88"/>
      <c r="K26795" s="88"/>
    </row>
    <row r="26796" spans="2:11" ht="12" hidden="1" customHeight="1" x14ac:dyDescent="0.2">
      <c r="B26796" s="88"/>
      <c r="C26796" s="88"/>
      <c r="D26796" s="88"/>
      <c r="E26796" s="88"/>
      <c r="F26796" s="88"/>
      <c r="G26796" s="88"/>
      <c r="H26796" s="88"/>
      <c r="I26796" s="88"/>
      <c r="J26796" s="88"/>
      <c r="K26796" s="88"/>
    </row>
    <row r="26797" spans="2:11" ht="12" hidden="1" customHeight="1" x14ac:dyDescent="0.2">
      <c r="B26797" s="88"/>
      <c r="C26797" s="88"/>
      <c r="D26797" s="88"/>
      <c r="E26797" s="88"/>
      <c r="F26797" s="88"/>
      <c r="G26797" s="88"/>
      <c r="H26797" s="88"/>
      <c r="I26797" s="88"/>
      <c r="J26797" s="88"/>
      <c r="K26797" s="88"/>
    </row>
    <row r="26798" spans="2:11" ht="12" hidden="1" customHeight="1" x14ac:dyDescent="0.2">
      <c r="B26798" s="88"/>
      <c r="C26798" s="88"/>
      <c r="D26798" s="88"/>
      <c r="E26798" s="88"/>
      <c r="F26798" s="88"/>
      <c r="G26798" s="88"/>
      <c r="H26798" s="88"/>
      <c r="I26798" s="88"/>
      <c r="J26798" s="88"/>
      <c r="K26798" s="88"/>
    </row>
    <row r="26799" spans="2:11" ht="12" hidden="1" customHeight="1" x14ac:dyDescent="0.2">
      <c r="B26799" s="88"/>
      <c r="C26799" s="88"/>
      <c r="D26799" s="88"/>
      <c r="E26799" s="88"/>
      <c r="F26799" s="88"/>
      <c r="G26799" s="88"/>
      <c r="H26799" s="88"/>
      <c r="I26799" s="88"/>
      <c r="J26799" s="88"/>
      <c r="K26799" s="88"/>
    </row>
    <row r="26800" spans="2:11" ht="12" hidden="1" customHeight="1" x14ac:dyDescent="0.2">
      <c r="B26800" s="88"/>
      <c r="C26800" s="88"/>
      <c r="D26800" s="88"/>
      <c r="E26800" s="88"/>
      <c r="F26800" s="88"/>
      <c r="G26800" s="88"/>
      <c r="H26800" s="88"/>
      <c r="I26800" s="88"/>
      <c r="J26800" s="88"/>
      <c r="K26800" s="88"/>
    </row>
    <row r="26801" spans="2:11" ht="12" hidden="1" customHeight="1" x14ac:dyDescent="0.2">
      <c r="B26801" s="88"/>
      <c r="C26801" s="88"/>
      <c r="D26801" s="88"/>
      <c r="E26801" s="88"/>
      <c r="F26801" s="88"/>
      <c r="G26801" s="88"/>
      <c r="H26801" s="88"/>
      <c r="I26801" s="88"/>
      <c r="J26801" s="88"/>
      <c r="K26801" s="88"/>
    </row>
    <row r="26802" spans="2:11" ht="12" hidden="1" customHeight="1" x14ac:dyDescent="0.2">
      <c r="B26802" s="88"/>
      <c r="C26802" s="88"/>
      <c r="D26802" s="88"/>
      <c r="E26802" s="88"/>
      <c r="F26802" s="88"/>
      <c r="G26802" s="88"/>
      <c r="H26802" s="88"/>
      <c r="I26802" s="88"/>
      <c r="J26802" s="88"/>
      <c r="K26802" s="88"/>
    </row>
    <row r="26803" spans="2:11" ht="12" hidden="1" customHeight="1" x14ac:dyDescent="0.2">
      <c r="B26803" s="88"/>
      <c r="C26803" s="88"/>
      <c r="D26803" s="88"/>
      <c r="E26803" s="88"/>
      <c r="F26803" s="88"/>
      <c r="G26803" s="88"/>
      <c r="H26803" s="88"/>
      <c r="I26803" s="88"/>
      <c r="J26803" s="88"/>
      <c r="K26803" s="88"/>
    </row>
    <row r="26804" spans="2:11" ht="12" hidden="1" customHeight="1" x14ac:dyDescent="0.2">
      <c r="B26804" s="88"/>
      <c r="C26804" s="88"/>
      <c r="D26804" s="88"/>
      <c r="E26804" s="88"/>
      <c r="F26804" s="88"/>
      <c r="G26804" s="88"/>
      <c r="H26804" s="88"/>
      <c r="I26804" s="88"/>
      <c r="J26804" s="88"/>
      <c r="K26804" s="88"/>
    </row>
    <row r="26805" spans="2:11" ht="12" hidden="1" customHeight="1" x14ac:dyDescent="0.2">
      <c r="B26805" s="88"/>
      <c r="C26805" s="88"/>
      <c r="D26805" s="88"/>
      <c r="E26805" s="88"/>
      <c r="F26805" s="88"/>
      <c r="G26805" s="88"/>
      <c r="H26805" s="88"/>
      <c r="I26805" s="88"/>
      <c r="J26805" s="88"/>
      <c r="K26805" s="88"/>
    </row>
    <row r="26806" spans="2:11" ht="12" hidden="1" customHeight="1" x14ac:dyDescent="0.2">
      <c r="B26806" s="88"/>
      <c r="C26806" s="88"/>
      <c r="D26806" s="88"/>
      <c r="E26806" s="88"/>
      <c r="F26806" s="88"/>
      <c r="G26806" s="88"/>
      <c r="H26806" s="88"/>
      <c r="I26806" s="88"/>
      <c r="J26806" s="88"/>
      <c r="K26806" s="88"/>
    </row>
    <row r="26807" spans="2:11" ht="12" hidden="1" customHeight="1" x14ac:dyDescent="0.2">
      <c r="B26807" s="88"/>
      <c r="C26807" s="88"/>
      <c r="D26807" s="88"/>
      <c r="E26807" s="88"/>
      <c r="F26807" s="88"/>
      <c r="G26807" s="88"/>
      <c r="H26807" s="88"/>
      <c r="I26807" s="88"/>
      <c r="J26807" s="88"/>
      <c r="K26807" s="88"/>
    </row>
    <row r="26808" spans="2:11" ht="12" hidden="1" customHeight="1" x14ac:dyDescent="0.2">
      <c r="B26808" s="88"/>
      <c r="C26808" s="88"/>
      <c r="D26808" s="88"/>
      <c r="E26808" s="88"/>
      <c r="F26808" s="88"/>
      <c r="G26808" s="88"/>
      <c r="H26808" s="88"/>
      <c r="I26808" s="88"/>
      <c r="J26808" s="88"/>
      <c r="K26808" s="88"/>
    </row>
    <row r="26809" spans="2:11" ht="12" hidden="1" customHeight="1" x14ac:dyDescent="0.2">
      <c r="B26809" s="88"/>
      <c r="C26809" s="88"/>
      <c r="D26809" s="88"/>
      <c r="E26809" s="88"/>
      <c r="F26809" s="88"/>
      <c r="G26809" s="88"/>
      <c r="H26809" s="88"/>
      <c r="I26809" s="88"/>
      <c r="J26809" s="88"/>
      <c r="K26809" s="88"/>
    </row>
    <row r="26810" spans="2:11" ht="12" hidden="1" customHeight="1" x14ac:dyDescent="0.2">
      <c r="B26810" s="88"/>
      <c r="C26810" s="88"/>
      <c r="D26810" s="88"/>
      <c r="E26810" s="88"/>
      <c r="F26810" s="88"/>
      <c r="G26810" s="88"/>
      <c r="H26810" s="88"/>
      <c r="I26810" s="88"/>
      <c r="J26810" s="88"/>
      <c r="K26810" s="88"/>
    </row>
    <row r="26811" spans="2:11" ht="12" hidden="1" customHeight="1" x14ac:dyDescent="0.2">
      <c r="B26811" s="88"/>
      <c r="C26811" s="88"/>
      <c r="D26811" s="88"/>
      <c r="E26811" s="88"/>
      <c r="F26811" s="88"/>
      <c r="G26811" s="88"/>
      <c r="H26811" s="88"/>
      <c r="I26811" s="88"/>
      <c r="J26811" s="88"/>
      <c r="K26811" s="88"/>
    </row>
    <row r="26812" spans="2:11" ht="12" hidden="1" customHeight="1" x14ac:dyDescent="0.2">
      <c r="B26812" s="88"/>
      <c r="C26812" s="88"/>
      <c r="D26812" s="88"/>
      <c r="E26812" s="88"/>
      <c r="F26812" s="88"/>
      <c r="G26812" s="88"/>
      <c r="H26812" s="88"/>
      <c r="I26812" s="88"/>
      <c r="J26812" s="88"/>
      <c r="K26812" s="88"/>
    </row>
    <row r="26813" spans="2:11" ht="12" hidden="1" customHeight="1" x14ac:dyDescent="0.2">
      <c r="B26813" s="88"/>
      <c r="C26813" s="88"/>
      <c r="D26813" s="88"/>
      <c r="E26813" s="88"/>
      <c r="F26813" s="88"/>
      <c r="G26813" s="88"/>
      <c r="H26813" s="88"/>
      <c r="I26813" s="88"/>
      <c r="J26813" s="88"/>
      <c r="K26813" s="88"/>
    </row>
    <row r="26814" spans="2:11" ht="12" hidden="1" customHeight="1" x14ac:dyDescent="0.2">
      <c r="B26814" s="88"/>
      <c r="C26814" s="88"/>
      <c r="D26814" s="88"/>
      <c r="E26814" s="88"/>
      <c r="F26814" s="88"/>
      <c r="G26814" s="88"/>
      <c r="H26814" s="88"/>
      <c r="I26814" s="88"/>
      <c r="J26814" s="88"/>
      <c r="K26814" s="88"/>
    </row>
    <row r="26815" spans="2:11" ht="12" hidden="1" customHeight="1" x14ac:dyDescent="0.2">
      <c r="B26815" s="88"/>
      <c r="C26815" s="88"/>
      <c r="D26815" s="88"/>
      <c r="E26815" s="88"/>
      <c r="F26815" s="88"/>
      <c r="G26815" s="88"/>
      <c r="H26815" s="88"/>
      <c r="I26815" s="88"/>
      <c r="J26815" s="88"/>
      <c r="K26815" s="88"/>
    </row>
    <row r="26816" spans="2:11" ht="12" hidden="1" customHeight="1" x14ac:dyDescent="0.2">
      <c r="B26816" s="88"/>
      <c r="C26816" s="88"/>
      <c r="D26816" s="88"/>
      <c r="E26816" s="88"/>
      <c r="F26816" s="88"/>
      <c r="G26816" s="88"/>
      <c r="H26816" s="88"/>
      <c r="I26816" s="88"/>
      <c r="J26816" s="88"/>
      <c r="K26816" s="88"/>
    </row>
    <row r="26817" spans="2:11" ht="12" hidden="1" customHeight="1" x14ac:dyDescent="0.2">
      <c r="B26817" s="88"/>
      <c r="C26817" s="88"/>
      <c r="D26817" s="88"/>
      <c r="E26817" s="88"/>
      <c r="F26817" s="88"/>
      <c r="G26817" s="88"/>
      <c r="H26817" s="88"/>
      <c r="I26817" s="88"/>
      <c r="J26817" s="88"/>
      <c r="K26817" s="88"/>
    </row>
    <row r="26818" spans="2:11" ht="12" hidden="1" customHeight="1" x14ac:dyDescent="0.2">
      <c r="B26818" s="88"/>
      <c r="C26818" s="88"/>
      <c r="D26818" s="88"/>
      <c r="E26818" s="88"/>
      <c r="F26818" s="88"/>
      <c r="G26818" s="88"/>
      <c r="H26818" s="88"/>
      <c r="I26818" s="88"/>
      <c r="J26818" s="88"/>
      <c r="K26818" s="88"/>
    </row>
    <row r="26819" spans="2:11" ht="12" hidden="1" customHeight="1" x14ac:dyDescent="0.2">
      <c r="B26819" s="88"/>
      <c r="C26819" s="88"/>
      <c r="D26819" s="88"/>
      <c r="E26819" s="88"/>
      <c r="F26819" s="88"/>
      <c r="G26819" s="88"/>
      <c r="H26819" s="88"/>
      <c r="I26819" s="88"/>
      <c r="J26819" s="88"/>
      <c r="K26819" s="88"/>
    </row>
    <row r="26820" spans="2:11" ht="12" hidden="1" customHeight="1" x14ac:dyDescent="0.2">
      <c r="B26820" s="88"/>
      <c r="C26820" s="88"/>
      <c r="D26820" s="88"/>
      <c r="E26820" s="88"/>
      <c r="F26820" s="88"/>
      <c r="G26820" s="88"/>
      <c r="H26820" s="88"/>
      <c r="I26820" s="88"/>
      <c r="J26820" s="88"/>
      <c r="K26820" s="88"/>
    </row>
    <row r="26821" spans="2:11" ht="12" hidden="1" customHeight="1" x14ac:dyDescent="0.2">
      <c r="B26821" s="88"/>
      <c r="C26821" s="88"/>
      <c r="D26821" s="88"/>
      <c r="E26821" s="88"/>
      <c r="F26821" s="88"/>
      <c r="G26821" s="88"/>
      <c r="H26821" s="88"/>
      <c r="I26821" s="88"/>
      <c r="J26821" s="88"/>
      <c r="K26821" s="88"/>
    </row>
    <row r="26822" spans="2:11" ht="12" hidden="1" customHeight="1" x14ac:dyDescent="0.2">
      <c r="B26822" s="88"/>
      <c r="C26822" s="88"/>
      <c r="D26822" s="88"/>
      <c r="E26822" s="88"/>
      <c r="F26822" s="88"/>
      <c r="G26822" s="88"/>
      <c r="H26822" s="88"/>
      <c r="I26822" s="88"/>
      <c r="J26822" s="88"/>
      <c r="K26822" s="88"/>
    </row>
    <row r="26823" spans="2:11" ht="12" hidden="1" customHeight="1" x14ac:dyDescent="0.2">
      <c r="B26823" s="88"/>
      <c r="C26823" s="88"/>
      <c r="D26823" s="88"/>
      <c r="E26823" s="88"/>
      <c r="F26823" s="88"/>
      <c r="G26823" s="88"/>
      <c r="H26823" s="88"/>
      <c r="I26823" s="88"/>
      <c r="J26823" s="88"/>
      <c r="K26823" s="88"/>
    </row>
    <row r="26824" spans="2:11" ht="12" hidden="1" customHeight="1" x14ac:dyDescent="0.2">
      <c r="B26824" s="88"/>
      <c r="C26824" s="88"/>
      <c r="D26824" s="88"/>
      <c r="E26824" s="88"/>
      <c r="F26824" s="88"/>
      <c r="G26824" s="88"/>
      <c r="H26824" s="88"/>
      <c r="I26824" s="88"/>
      <c r="J26824" s="88"/>
      <c r="K26824" s="88"/>
    </row>
    <row r="26825" spans="2:11" ht="12" hidden="1" customHeight="1" x14ac:dyDescent="0.2">
      <c r="B26825" s="88"/>
      <c r="C26825" s="88"/>
      <c r="D26825" s="88"/>
      <c r="E26825" s="88"/>
      <c r="F26825" s="88"/>
      <c r="G26825" s="88"/>
      <c r="H26825" s="88"/>
      <c r="I26825" s="88"/>
      <c r="J26825" s="88"/>
      <c r="K26825" s="88"/>
    </row>
    <row r="26826" spans="2:11" ht="12" hidden="1" customHeight="1" x14ac:dyDescent="0.2">
      <c r="B26826" s="88"/>
      <c r="C26826" s="88"/>
      <c r="D26826" s="88"/>
      <c r="E26826" s="88"/>
      <c r="F26826" s="88"/>
      <c r="G26826" s="88"/>
      <c r="H26826" s="88"/>
      <c r="I26826" s="88"/>
      <c r="J26826" s="88"/>
      <c r="K26826" s="88"/>
    </row>
    <row r="26827" spans="2:11" ht="12" hidden="1" customHeight="1" x14ac:dyDescent="0.2">
      <c r="B26827" s="88"/>
      <c r="C26827" s="88"/>
      <c r="D26827" s="88"/>
      <c r="E26827" s="88"/>
      <c r="F26827" s="88"/>
      <c r="G26827" s="88"/>
      <c r="H26827" s="88"/>
      <c r="I26827" s="88"/>
      <c r="J26827" s="88"/>
      <c r="K26827" s="88"/>
    </row>
    <row r="26828" spans="2:11" ht="12" hidden="1" customHeight="1" x14ac:dyDescent="0.2">
      <c r="B26828" s="88"/>
      <c r="C26828" s="88"/>
      <c r="D26828" s="88"/>
      <c r="E26828" s="88"/>
      <c r="F26828" s="88"/>
      <c r="G26828" s="88"/>
      <c r="H26828" s="88"/>
      <c r="I26828" s="88"/>
      <c r="J26828" s="88"/>
      <c r="K26828" s="88"/>
    </row>
    <row r="26829" spans="2:11" ht="12" hidden="1" customHeight="1" x14ac:dyDescent="0.2">
      <c r="B26829" s="88"/>
      <c r="C26829" s="88"/>
      <c r="D26829" s="88"/>
      <c r="E26829" s="88"/>
      <c r="F26829" s="88"/>
      <c r="G26829" s="88"/>
      <c r="H26829" s="88"/>
      <c r="I26829" s="88"/>
      <c r="J26829" s="88"/>
      <c r="K26829" s="88"/>
    </row>
    <row r="26830" spans="2:11" ht="12" hidden="1" customHeight="1" x14ac:dyDescent="0.2">
      <c r="B26830" s="88"/>
      <c r="C26830" s="88"/>
      <c r="D26830" s="88"/>
      <c r="E26830" s="88"/>
      <c r="F26830" s="88"/>
      <c r="G26830" s="88"/>
      <c r="H26830" s="88"/>
      <c r="I26830" s="88"/>
      <c r="J26830" s="88"/>
      <c r="K26830" s="88"/>
    </row>
    <row r="26831" spans="2:11" ht="12" hidden="1" customHeight="1" x14ac:dyDescent="0.2">
      <c r="B26831" s="88"/>
      <c r="C26831" s="88"/>
      <c r="D26831" s="88"/>
      <c r="E26831" s="88"/>
      <c r="F26831" s="88"/>
      <c r="G26831" s="88"/>
      <c r="H26831" s="88"/>
      <c r="I26831" s="88"/>
      <c r="J26831" s="88"/>
      <c r="K26831" s="88"/>
    </row>
    <row r="26832" spans="2:11" ht="12" hidden="1" customHeight="1" x14ac:dyDescent="0.2">
      <c r="B26832" s="88"/>
      <c r="C26832" s="88"/>
      <c r="D26832" s="88"/>
      <c r="E26832" s="88"/>
      <c r="F26832" s="88"/>
      <c r="G26832" s="88"/>
      <c r="H26832" s="88"/>
      <c r="I26832" s="88"/>
      <c r="J26832" s="88"/>
      <c r="K26832" s="88"/>
    </row>
    <row r="26833" spans="2:11" ht="12" hidden="1" customHeight="1" x14ac:dyDescent="0.2">
      <c r="B26833" s="88"/>
      <c r="C26833" s="88"/>
      <c r="D26833" s="88"/>
      <c r="E26833" s="88"/>
      <c r="F26833" s="88"/>
      <c r="G26833" s="88"/>
      <c r="H26833" s="88"/>
      <c r="I26833" s="88"/>
      <c r="J26833" s="88"/>
      <c r="K26833" s="88"/>
    </row>
    <row r="26834" spans="2:11" ht="12" hidden="1" customHeight="1" x14ac:dyDescent="0.2">
      <c r="B26834" s="88"/>
      <c r="C26834" s="88"/>
      <c r="D26834" s="88"/>
      <c r="E26834" s="88"/>
      <c r="F26834" s="88"/>
      <c r="G26834" s="88"/>
      <c r="H26834" s="88"/>
      <c r="I26834" s="88"/>
      <c r="J26834" s="88"/>
      <c r="K26834" s="88"/>
    </row>
    <row r="26835" spans="2:11" ht="12" hidden="1" customHeight="1" x14ac:dyDescent="0.2">
      <c r="B26835" s="88"/>
      <c r="C26835" s="88"/>
      <c r="D26835" s="88"/>
      <c r="E26835" s="88"/>
      <c r="F26835" s="88"/>
      <c r="G26835" s="88"/>
      <c r="H26835" s="88"/>
      <c r="I26835" s="88"/>
      <c r="J26835" s="88"/>
      <c r="K26835" s="88"/>
    </row>
    <row r="26836" spans="2:11" ht="12" hidden="1" customHeight="1" x14ac:dyDescent="0.2">
      <c r="B26836" s="88"/>
      <c r="C26836" s="88"/>
      <c r="D26836" s="88"/>
      <c r="E26836" s="88"/>
      <c r="F26836" s="88"/>
      <c r="G26836" s="88"/>
      <c r="H26836" s="88"/>
      <c r="I26836" s="88"/>
      <c r="J26836" s="88"/>
      <c r="K26836" s="88"/>
    </row>
    <row r="26837" spans="2:11" ht="12" hidden="1" customHeight="1" x14ac:dyDescent="0.2">
      <c r="B26837" s="88"/>
      <c r="C26837" s="88"/>
      <c r="D26837" s="88"/>
      <c r="E26837" s="88"/>
      <c r="F26837" s="88"/>
      <c r="G26837" s="88"/>
      <c r="H26837" s="88"/>
      <c r="I26837" s="88"/>
      <c r="J26837" s="88"/>
      <c r="K26837" s="88"/>
    </row>
    <row r="26838" spans="2:11" ht="12" hidden="1" customHeight="1" x14ac:dyDescent="0.2">
      <c r="B26838" s="88"/>
      <c r="C26838" s="88"/>
      <c r="D26838" s="88"/>
      <c r="E26838" s="88"/>
      <c r="F26838" s="88"/>
      <c r="G26838" s="88"/>
      <c r="H26838" s="88"/>
      <c r="I26838" s="88"/>
      <c r="J26838" s="88"/>
      <c r="K26838" s="88"/>
    </row>
    <row r="26839" spans="2:11" ht="12" hidden="1" customHeight="1" x14ac:dyDescent="0.2">
      <c r="B26839" s="88"/>
      <c r="C26839" s="88"/>
      <c r="D26839" s="88"/>
      <c r="E26839" s="88"/>
      <c r="F26839" s="88"/>
      <c r="G26839" s="88"/>
      <c r="H26839" s="88"/>
      <c r="I26839" s="88"/>
      <c r="J26839" s="88"/>
      <c r="K26839" s="88"/>
    </row>
    <row r="26840" spans="2:11" ht="12" hidden="1" customHeight="1" x14ac:dyDescent="0.2">
      <c r="B26840" s="88"/>
      <c r="C26840" s="88"/>
      <c r="D26840" s="88"/>
      <c r="E26840" s="88"/>
      <c r="F26840" s="88"/>
      <c r="G26840" s="88"/>
      <c r="H26840" s="88"/>
      <c r="I26840" s="88"/>
      <c r="J26840" s="88"/>
      <c r="K26840" s="88"/>
    </row>
    <row r="26841" spans="2:11" ht="12" hidden="1" customHeight="1" x14ac:dyDescent="0.2">
      <c r="B26841" s="88"/>
      <c r="C26841" s="88"/>
      <c r="D26841" s="88"/>
      <c r="E26841" s="88"/>
      <c r="F26841" s="88"/>
      <c r="G26841" s="88"/>
      <c r="H26841" s="88"/>
      <c r="I26841" s="88"/>
      <c r="J26841" s="88"/>
      <c r="K26841" s="88"/>
    </row>
    <row r="26842" spans="2:11" ht="12" hidden="1" customHeight="1" x14ac:dyDescent="0.2">
      <c r="B26842" s="88"/>
      <c r="C26842" s="88"/>
      <c r="D26842" s="88"/>
      <c r="E26842" s="88"/>
      <c r="F26842" s="88"/>
      <c r="G26842" s="88"/>
      <c r="H26842" s="88"/>
      <c r="I26842" s="88"/>
      <c r="J26842" s="88"/>
      <c r="K26842" s="88"/>
    </row>
    <row r="26843" spans="2:11" ht="12" hidden="1" customHeight="1" x14ac:dyDescent="0.2">
      <c r="B26843" s="88"/>
      <c r="C26843" s="88"/>
      <c r="D26843" s="88"/>
      <c r="E26843" s="88"/>
      <c r="F26843" s="88"/>
      <c r="G26843" s="88"/>
      <c r="H26843" s="88"/>
      <c r="I26843" s="88"/>
      <c r="J26843" s="88"/>
      <c r="K26843" s="88"/>
    </row>
    <row r="26844" spans="2:11" ht="12" hidden="1" customHeight="1" x14ac:dyDescent="0.2">
      <c r="B26844" s="88"/>
      <c r="C26844" s="88"/>
      <c r="D26844" s="88"/>
      <c r="E26844" s="88"/>
      <c r="F26844" s="88"/>
      <c r="G26844" s="88"/>
      <c r="H26844" s="88"/>
      <c r="I26844" s="88"/>
      <c r="J26844" s="88"/>
      <c r="K26844" s="88"/>
    </row>
    <row r="26845" spans="2:11" ht="12" hidden="1" customHeight="1" x14ac:dyDescent="0.2">
      <c r="B26845" s="88"/>
      <c r="C26845" s="88"/>
      <c r="D26845" s="88"/>
      <c r="E26845" s="88"/>
      <c r="F26845" s="88"/>
      <c r="G26845" s="88"/>
      <c r="H26845" s="88"/>
      <c r="I26845" s="88"/>
      <c r="J26845" s="88"/>
      <c r="K26845" s="88"/>
    </row>
    <row r="26846" spans="2:11" ht="12" hidden="1" customHeight="1" x14ac:dyDescent="0.2">
      <c r="B26846" s="88"/>
      <c r="C26846" s="88"/>
      <c r="D26846" s="88"/>
      <c r="E26846" s="88"/>
      <c r="F26846" s="88"/>
      <c r="G26846" s="88"/>
      <c r="H26846" s="88"/>
      <c r="I26846" s="88"/>
      <c r="J26846" s="88"/>
      <c r="K26846" s="88"/>
    </row>
    <row r="26847" spans="2:11" ht="12" hidden="1" customHeight="1" x14ac:dyDescent="0.2">
      <c r="B26847" s="88"/>
      <c r="C26847" s="88"/>
      <c r="D26847" s="88"/>
      <c r="E26847" s="88"/>
      <c r="F26847" s="88"/>
      <c r="G26847" s="88"/>
      <c r="H26847" s="88"/>
      <c r="I26847" s="88"/>
      <c r="J26847" s="88"/>
      <c r="K26847" s="88"/>
    </row>
    <row r="26848" spans="2:11" ht="12" hidden="1" customHeight="1" x14ac:dyDescent="0.2">
      <c r="B26848" s="88"/>
      <c r="C26848" s="88"/>
      <c r="D26848" s="88"/>
      <c r="E26848" s="88"/>
      <c r="F26848" s="88"/>
      <c r="G26848" s="88"/>
      <c r="H26848" s="88"/>
      <c r="I26848" s="88"/>
      <c r="J26848" s="88"/>
      <c r="K26848" s="88"/>
    </row>
    <row r="26849" spans="2:11" ht="12" hidden="1" customHeight="1" x14ac:dyDescent="0.2">
      <c r="B26849" s="88"/>
      <c r="C26849" s="88"/>
      <c r="D26849" s="88"/>
      <c r="E26849" s="88"/>
      <c r="F26849" s="88"/>
      <c r="G26849" s="88"/>
      <c r="H26849" s="88"/>
      <c r="I26849" s="88"/>
      <c r="J26849" s="88"/>
      <c r="K26849" s="88"/>
    </row>
    <row r="26850" spans="2:11" ht="12" hidden="1" customHeight="1" x14ac:dyDescent="0.2">
      <c r="B26850" s="88"/>
      <c r="C26850" s="88"/>
      <c r="D26850" s="88"/>
      <c r="E26850" s="88"/>
      <c r="F26850" s="88"/>
      <c r="G26850" s="88"/>
      <c r="H26850" s="88"/>
      <c r="I26850" s="88"/>
      <c r="J26850" s="88"/>
      <c r="K26850" s="88"/>
    </row>
    <row r="26851" spans="2:11" ht="12" hidden="1" customHeight="1" x14ac:dyDescent="0.2">
      <c r="B26851" s="88"/>
      <c r="C26851" s="88"/>
      <c r="D26851" s="88"/>
      <c r="E26851" s="88"/>
      <c r="F26851" s="88"/>
      <c r="G26851" s="88"/>
      <c r="H26851" s="88"/>
      <c r="I26851" s="88"/>
      <c r="J26851" s="88"/>
      <c r="K26851" s="88"/>
    </row>
    <row r="26852" spans="2:11" ht="12" hidden="1" customHeight="1" x14ac:dyDescent="0.2">
      <c r="B26852" s="88"/>
      <c r="C26852" s="88"/>
      <c r="D26852" s="88"/>
      <c r="E26852" s="88"/>
      <c r="F26852" s="88"/>
      <c r="G26852" s="88"/>
      <c r="H26852" s="88"/>
      <c r="I26852" s="88"/>
      <c r="J26852" s="88"/>
      <c r="K26852" s="88"/>
    </row>
    <row r="26853" spans="2:11" ht="12" hidden="1" customHeight="1" x14ac:dyDescent="0.2">
      <c r="B26853" s="88"/>
      <c r="C26853" s="88"/>
      <c r="D26853" s="88"/>
      <c r="E26853" s="88"/>
      <c r="F26853" s="88"/>
      <c r="G26853" s="88"/>
      <c r="H26853" s="88"/>
      <c r="I26853" s="88"/>
      <c r="J26853" s="88"/>
      <c r="K26853" s="88"/>
    </row>
    <row r="26854" spans="2:11" ht="12" hidden="1" customHeight="1" x14ac:dyDescent="0.2">
      <c r="B26854" s="88"/>
      <c r="C26854" s="88"/>
      <c r="D26854" s="88"/>
      <c r="E26854" s="88"/>
      <c r="F26854" s="88"/>
      <c r="G26854" s="88"/>
      <c r="H26854" s="88"/>
      <c r="I26854" s="88"/>
      <c r="J26854" s="88"/>
      <c r="K26854" s="88"/>
    </row>
    <row r="26855" spans="2:11" ht="12" hidden="1" customHeight="1" x14ac:dyDescent="0.2">
      <c r="B26855" s="88"/>
      <c r="C26855" s="88"/>
      <c r="D26855" s="88"/>
      <c r="E26855" s="88"/>
      <c r="F26855" s="88"/>
      <c r="G26855" s="88"/>
      <c r="H26855" s="88"/>
      <c r="I26855" s="88"/>
      <c r="J26855" s="88"/>
      <c r="K26855" s="88"/>
    </row>
    <row r="26856" spans="2:11" ht="12" hidden="1" customHeight="1" x14ac:dyDescent="0.2">
      <c r="B26856" s="88"/>
      <c r="C26856" s="88"/>
      <c r="D26856" s="88"/>
      <c r="E26856" s="88"/>
      <c r="F26856" s="88"/>
      <c r="G26856" s="88"/>
      <c r="H26856" s="88"/>
      <c r="I26856" s="88"/>
      <c r="J26856" s="88"/>
      <c r="K26856" s="88"/>
    </row>
    <row r="26857" spans="2:11" ht="12" hidden="1" customHeight="1" x14ac:dyDescent="0.2">
      <c r="B26857" s="88"/>
      <c r="C26857" s="88"/>
      <c r="D26857" s="88"/>
      <c r="E26857" s="88"/>
      <c r="F26857" s="88"/>
      <c r="G26857" s="88"/>
      <c r="H26857" s="88"/>
      <c r="I26857" s="88"/>
      <c r="J26857" s="88"/>
      <c r="K26857" s="88"/>
    </row>
    <row r="26858" spans="2:11" ht="12" hidden="1" customHeight="1" x14ac:dyDescent="0.2">
      <c r="B26858" s="88"/>
      <c r="C26858" s="88"/>
      <c r="D26858" s="88"/>
      <c r="E26858" s="88"/>
      <c r="F26858" s="88"/>
      <c r="G26858" s="88"/>
      <c r="H26858" s="88"/>
      <c r="I26858" s="88"/>
      <c r="J26858" s="88"/>
      <c r="K26858" s="88"/>
    </row>
    <row r="26859" spans="2:11" ht="12" hidden="1" customHeight="1" x14ac:dyDescent="0.2">
      <c r="B26859" s="88"/>
      <c r="C26859" s="88"/>
      <c r="D26859" s="88"/>
      <c r="E26859" s="88"/>
      <c r="F26859" s="88"/>
      <c r="G26859" s="88"/>
      <c r="H26859" s="88"/>
      <c r="I26859" s="88"/>
      <c r="J26859" s="88"/>
      <c r="K26859" s="88"/>
    </row>
    <row r="26860" spans="2:11" ht="12" hidden="1" customHeight="1" x14ac:dyDescent="0.2">
      <c r="B26860" s="88"/>
      <c r="C26860" s="88"/>
      <c r="D26860" s="88"/>
      <c r="E26860" s="88"/>
      <c r="F26860" s="88"/>
      <c r="G26860" s="88"/>
      <c r="H26860" s="88"/>
      <c r="I26860" s="88"/>
      <c r="J26860" s="88"/>
      <c r="K26860" s="88"/>
    </row>
    <row r="26861" spans="2:11" ht="12" hidden="1" customHeight="1" x14ac:dyDescent="0.2">
      <c r="B26861" s="88"/>
      <c r="C26861" s="88"/>
      <c r="D26861" s="88"/>
      <c r="E26861" s="88"/>
      <c r="F26861" s="88"/>
      <c r="G26861" s="88"/>
      <c r="H26861" s="88"/>
      <c r="I26861" s="88"/>
      <c r="J26861" s="88"/>
      <c r="K26861" s="88"/>
    </row>
    <row r="26862" spans="2:11" ht="12" hidden="1" customHeight="1" x14ac:dyDescent="0.2">
      <c r="B26862" s="88"/>
      <c r="C26862" s="88"/>
      <c r="D26862" s="88"/>
      <c r="E26862" s="88"/>
      <c r="F26862" s="88"/>
      <c r="G26862" s="88"/>
      <c r="H26862" s="88"/>
      <c r="I26862" s="88"/>
      <c r="J26862" s="88"/>
      <c r="K26862" s="88"/>
    </row>
    <row r="26863" spans="2:11" ht="12" hidden="1" customHeight="1" x14ac:dyDescent="0.2">
      <c r="B26863" s="88"/>
      <c r="C26863" s="88"/>
      <c r="D26863" s="88"/>
      <c r="E26863" s="88"/>
      <c r="F26863" s="88"/>
      <c r="G26863" s="88"/>
      <c r="H26863" s="88"/>
      <c r="I26863" s="88"/>
      <c r="J26863" s="88"/>
      <c r="K26863" s="88"/>
    </row>
    <row r="26864" spans="2:11" ht="12" hidden="1" customHeight="1" x14ac:dyDescent="0.2">
      <c r="B26864" s="88"/>
      <c r="C26864" s="88"/>
      <c r="D26864" s="88"/>
      <c r="E26864" s="88"/>
      <c r="F26864" s="88"/>
      <c r="G26864" s="88"/>
      <c r="H26864" s="88"/>
      <c r="I26864" s="88"/>
      <c r="J26864" s="88"/>
      <c r="K26864" s="88"/>
    </row>
    <row r="26865" spans="2:11" ht="12" hidden="1" customHeight="1" x14ac:dyDescent="0.2">
      <c r="B26865" s="88"/>
      <c r="C26865" s="88"/>
      <c r="D26865" s="88"/>
      <c r="E26865" s="88"/>
      <c r="F26865" s="88"/>
      <c r="G26865" s="88"/>
      <c r="H26865" s="88"/>
      <c r="I26865" s="88"/>
      <c r="J26865" s="88"/>
      <c r="K26865" s="88"/>
    </row>
    <row r="26866" spans="2:11" ht="12" hidden="1" customHeight="1" x14ac:dyDescent="0.2">
      <c r="B26866" s="88"/>
      <c r="C26866" s="88"/>
      <c r="D26866" s="88"/>
      <c r="E26866" s="88"/>
      <c r="F26866" s="88"/>
      <c r="G26866" s="88"/>
      <c r="H26866" s="88"/>
      <c r="I26866" s="88"/>
      <c r="J26866" s="88"/>
      <c r="K26866" s="88"/>
    </row>
    <row r="26867" spans="2:11" ht="12" hidden="1" customHeight="1" x14ac:dyDescent="0.2">
      <c r="B26867" s="88"/>
      <c r="C26867" s="88"/>
      <c r="D26867" s="88"/>
      <c r="E26867" s="88"/>
      <c r="F26867" s="88"/>
      <c r="G26867" s="88"/>
      <c r="H26867" s="88"/>
      <c r="I26867" s="88"/>
      <c r="J26867" s="88"/>
      <c r="K26867" s="88"/>
    </row>
    <row r="26868" spans="2:11" ht="12" hidden="1" customHeight="1" x14ac:dyDescent="0.2">
      <c r="B26868" s="88"/>
      <c r="C26868" s="88"/>
      <c r="D26868" s="88"/>
      <c r="E26868" s="88"/>
      <c r="F26868" s="88"/>
      <c r="G26868" s="88"/>
      <c r="H26868" s="88"/>
      <c r="I26868" s="88"/>
      <c r="J26868" s="88"/>
      <c r="K26868" s="88"/>
    </row>
    <row r="26869" spans="2:11" ht="12" hidden="1" customHeight="1" x14ac:dyDescent="0.2">
      <c r="B26869" s="88"/>
      <c r="C26869" s="88"/>
      <c r="D26869" s="88"/>
      <c r="E26869" s="88"/>
      <c r="F26869" s="88"/>
      <c r="G26869" s="88"/>
      <c r="H26869" s="88"/>
      <c r="I26869" s="88"/>
      <c r="J26869" s="88"/>
      <c r="K26869" s="88"/>
    </row>
    <row r="26870" spans="2:11" ht="12" hidden="1" customHeight="1" x14ac:dyDescent="0.2">
      <c r="B26870" s="88"/>
      <c r="C26870" s="88"/>
      <c r="D26870" s="88"/>
      <c r="E26870" s="88"/>
      <c r="F26870" s="88"/>
      <c r="G26870" s="88"/>
      <c r="H26870" s="88"/>
      <c r="I26870" s="88"/>
      <c r="J26870" s="88"/>
      <c r="K26870" s="88"/>
    </row>
    <row r="26871" spans="2:11" ht="12" hidden="1" customHeight="1" x14ac:dyDescent="0.2">
      <c r="B26871" s="88"/>
      <c r="C26871" s="88"/>
      <c r="D26871" s="88"/>
      <c r="E26871" s="88"/>
      <c r="F26871" s="88"/>
      <c r="G26871" s="88"/>
      <c r="H26871" s="88"/>
      <c r="I26871" s="88"/>
      <c r="J26871" s="88"/>
      <c r="K26871" s="88"/>
    </row>
    <row r="26872" spans="2:11" ht="12" hidden="1" customHeight="1" x14ac:dyDescent="0.2">
      <c r="B26872" s="88"/>
      <c r="C26872" s="88"/>
      <c r="D26872" s="88"/>
      <c r="E26872" s="88"/>
      <c r="F26872" s="88"/>
      <c r="G26872" s="88"/>
      <c r="H26872" s="88"/>
      <c r="I26872" s="88"/>
      <c r="J26872" s="88"/>
      <c r="K26872" s="88"/>
    </row>
    <row r="26873" spans="2:11" ht="12" hidden="1" customHeight="1" x14ac:dyDescent="0.2">
      <c r="B26873" s="88"/>
      <c r="C26873" s="88"/>
      <c r="D26873" s="88"/>
      <c r="E26873" s="88"/>
      <c r="F26873" s="88"/>
      <c r="G26873" s="88"/>
      <c r="H26873" s="88"/>
      <c r="I26873" s="88"/>
      <c r="J26873" s="88"/>
      <c r="K26873" s="88"/>
    </row>
    <row r="26874" spans="2:11" ht="12" hidden="1" customHeight="1" x14ac:dyDescent="0.2">
      <c r="B26874" s="88"/>
      <c r="C26874" s="88"/>
      <c r="D26874" s="88"/>
      <c r="E26874" s="88"/>
      <c r="F26874" s="88"/>
      <c r="G26874" s="88"/>
      <c r="H26874" s="88"/>
      <c r="I26874" s="88"/>
      <c r="J26874" s="88"/>
      <c r="K26874" s="88"/>
    </row>
    <row r="26875" spans="2:11" ht="12" hidden="1" customHeight="1" x14ac:dyDescent="0.2">
      <c r="B26875" s="88"/>
      <c r="C26875" s="88"/>
      <c r="D26875" s="88"/>
      <c r="E26875" s="88"/>
      <c r="F26875" s="88"/>
      <c r="G26875" s="88"/>
      <c r="H26875" s="88"/>
      <c r="I26875" s="88"/>
      <c r="J26875" s="88"/>
      <c r="K26875" s="88"/>
    </row>
    <row r="26876" spans="2:11" ht="12" hidden="1" customHeight="1" x14ac:dyDescent="0.2">
      <c r="B26876" s="88"/>
      <c r="C26876" s="88"/>
      <c r="D26876" s="88"/>
      <c r="E26876" s="88"/>
      <c r="F26876" s="88"/>
      <c r="G26876" s="88"/>
      <c r="H26876" s="88"/>
      <c r="I26876" s="88"/>
      <c r="J26876" s="88"/>
      <c r="K26876" s="88"/>
    </row>
    <row r="26877" spans="2:11" ht="12" hidden="1" customHeight="1" x14ac:dyDescent="0.2">
      <c r="B26877" s="88"/>
      <c r="C26877" s="88"/>
      <c r="D26877" s="88"/>
      <c r="E26877" s="88"/>
      <c r="F26877" s="88"/>
      <c r="G26877" s="88"/>
      <c r="H26877" s="88"/>
      <c r="I26877" s="88"/>
      <c r="J26877" s="88"/>
      <c r="K26877" s="88"/>
    </row>
    <row r="26878" spans="2:11" ht="12" hidden="1" customHeight="1" x14ac:dyDescent="0.2">
      <c r="B26878" s="88"/>
      <c r="C26878" s="88"/>
      <c r="D26878" s="88"/>
      <c r="E26878" s="88"/>
      <c r="F26878" s="88"/>
      <c r="G26878" s="88"/>
      <c r="H26878" s="88"/>
      <c r="I26878" s="88"/>
      <c r="J26878" s="88"/>
      <c r="K26878" s="88"/>
    </row>
    <row r="26879" spans="2:11" ht="12" hidden="1" customHeight="1" x14ac:dyDescent="0.2">
      <c r="B26879" s="88"/>
      <c r="C26879" s="88"/>
      <c r="D26879" s="88"/>
      <c r="E26879" s="88"/>
      <c r="F26879" s="88"/>
      <c r="G26879" s="88"/>
      <c r="H26879" s="88"/>
      <c r="I26879" s="88"/>
      <c r="J26879" s="88"/>
      <c r="K26879" s="88"/>
    </row>
    <row r="26880" spans="2:11" ht="12" hidden="1" customHeight="1" x14ac:dyDescent="0.2">
      <c r="B26880" s="88"/>
      <c r="C26880" s="88"/>
      <c r="D26880" s="88"/>
      <c r="E26880" s="88"/>
      <c r="F26880" s="88"/>
      <c r="G26880" s="88"/>
      <c r="H26880" s="88"/>
      <c r="I26880" s="88"/>
      <c r="J26880" s="88"/>
      <c r="K26880" s="88"/>
    </row>
    <row r="26881" spans="2:11" ht="12" hidden="1" customHeight="1" x14ac:dyDescent="0.2">
      <c r="B26881" s="88"/>
      <c r="C26881" s="88"/>
      <c r="D26881" s="88"/>
      <c r="E26881" s="88"/>
      <c r="F26881" s="88"/>
      <c r="G26881" s="88"/>
      <c r="H26881" s="88"/>
      <c r="I26881" s="88"/>
      <c r="J26881" s="88"/>
      <c r="K26881" s="88"/>
    </row>
    <row r="26882" spans="2:11" ht="12" hidden="1" customHeight="1" x14ac:dyDescent="0.2">
      <c r="B26882" s="88"/>
      <c r="C26882" s="88"/>
      <c r="D26882" s="88"/>
      <c r="E26882" s="88"/>
      <c r="F26882" s="88"/>
      <c r="G26882" s="88"/>
      <c r="H26882" s="88"/>
      <c r="I26882" s="88"/>
      <c r="J26882" s="88"/>
      <c r="K26882" s="88"/>
    </row>
    <row r="26883" spans="2:11" ht="12" hidden="1" customHeight="1" x14ac:dyDescent="0.2">
      <c r="B26883" s="88"/>
      <c r="C26883" s="88"/>
      <c r="D26883" s="88"/>
      <c r="E26883" s="88"/>
      <c r="F26883" s="88"/>
      <c r="G26883" s="88"/>
      <c r="H26883" s="88"/>
      <c r="I26883" s="88"/>
      <c r="J26883" s="88"/>
      <c r="K26883" s="88"/>
    </row>
    <row r="26884" spans="2:11" ht="12" hidden="1" customHeight="1" x14ac:dyDescent="0.2">
      <c r="B26884" s="88"/>
      <c r="C26884" s="88"/>
      <c r="D26884" s="88"/>
      <c r="E26884" s="88"/>
      <c r="F26884" s="88"/>
      <c r="G26884" s="88"/>
      <c r="H26884" s="88"/>
      <c r="I26884" s="88"/>
      <c r="J26884" s="88"/>
      <c r="K26884" s="88"/>
    </row>
    <row r="26885" spans="2:11" ht="12" hidden="1" customHeight="1" x14ac:dyDescent="0.2">
      <c r="B26885" s="88"/>
      <c r="C26885" s="88"/>
      <c r="D26885" s="88"/>
      <c r="E26885" s="88"/>
      <c r="F26885" s="88"/>
      <c r="G26885" s="88"/>
      <c r="H26885" s="88"/>
      <c r="I26885" s="88"/>
      <c r="J26885" s="88"/>
      <c r="K26885" s="88"/>
    </row>
    <row r="26886" spans="2:11" ht="12" hidden="1" customHeight="1" x14ac:dyDescent="0.2">
      <c r="B26886" s="88"/>
      <c r="C26886" s="88"/>
      <c r="D26886" s="88"/>
      <c r="E26886" s="88"/>
      <c r="F26886" s="88"/>
      <c r="G26886" s="88"/>
      <c r="H26886" s="88"/>
      <c r="I26886" s="88"/>
      <c r="J26886" s="88"/>
      <c r="K26886" s="88"/>
    </row>
    <row r="26887" spans="2:11" ht="12" hidden="1" customHeight="1" x14ac:dyDescent="0.2">
      <c r="B26887" s="88"/>
      <c r="C26887" s="88"/>
      <c r="D26887" s="88"/>
      <c r="E26887" s="88"/>
      <c r="F26887" s="88"/>
      <c r="G26887" s="88"/>
      <c r="H26887" s="88"/>
      <c r="I26887" s="88"/>
      <c r="J26887" s="88"/>
      <c r="K26887" s="88"/>
    </row>
    <row r="26888" spans="2:11" ht="12" hidden="1" customHeight="1" x14ac:dyDescent="0.2">
      <c r="B26888" s="88"/>
      <c r="C26888" s="88"/>
      <c r="D26888" s="88"/>
      <c r="E26888" s="88"/>
      <c r="F26888" s="88"/>
      <c r="G26888" s="88"/>
      <c r="H26888" s="88"/>
      <c r="I26888" s="88"/>
      <c r="J26888" s="88"/>
      <c r="K26888" s="88"/>
    </row>
    <row r="26889" spans="2:11" ht="12" hidden="1" customHeight="1" x14ac:dyDescent="0.2">
      <c r="B26889" s="88"/>
      <c r="C26889" s="88"/>
      <c r="D26889" s="88"/>
      <c r="E26889" s="88"/>
      <c r="F26889" s="88"/>
      <c r="G26889" s="88"/>
      <c r="H26889" s="88"/>
      <c r="I26889" s="88"/>
      <c r="J26889" s="88"/>
      <c r="K26889" s="88"/>
    </row>
    <row r="26890" spans="2:11" ht="12" hidden="1" customHeight="1" x14ac:dyDescent="0.2">
      <c r="B26890" s="88"/>
      <c r="C26890" s="88"/>
      <c r="D26890" s="88"/>
      <c r="E26890" s="88"/>
      <c r="F26890" s="88"/>
      <c r="G26890" s="88"/>
      <c r="H26890" s="88"/>
      <c r="I26890" s="88"/>
      <c r="J26890" s="88"/>
      <c r="K26890" s="88"/>
    </row>
    <row r="26891" spans="2:11" ht="12" hidden="1" customHeight="1" x14ac:dyDescent="0.2">
      <c r="B26891" s="88"/>
      <c r="C26891" s="88"/>
      <c r="D26891" s="88"/>
      <c r="E26891" s="88"/>
      <c r="F26891" s="88"/>
      <c r="G26891" s="88"/>
      <c r="H26891" s="88"/>
      <c r="I26891" s="88"/>
      <c r="J26891" s="88"/>
      <c r="K26891" s="88"/>
    </row>
    <row r="26892" spans="2:11" ht="12" hidden="1" customHeight="1" x14ac:dyDescent="0.2">
      <c r="B26892" s="88"/>
      <c r="C26892" s="88"/>
      <c r="D26892" s="88"/>
      <c r="E26892" s="88"/>
      <c r="F26892" s="88"/>
      <c r="G26892" s="88"/>
      <c r="H26892" s="88"/>
      <c r="I26892" s="88"/>
      <c r="J26892" s="88"/>
      <c r="K26892" s="88"/>
    </row>
    <row r="26893" spans="2:11" ht="12" hidden="1" customHeight="1" x14ac:dyDescent="0.2">
      <c r="B26893" s="88"/>
      <c r="C26893" s="88"/>
      <c r="D26893" s="88"/>
      <c r="E26893" s="88"/>
      <c r="F26893" s="88"/>
      <c r="G26893" s="88"/>
      <c r="H26893" s="88"/>
      <c r="I26893" s="88"/>
      <c r="J26893" s="88"/>
      <c r="K26893" s="88"/>
    </row>
    <row r="26894" spans="2:11" ht="12" hidden="1" customHeight="1" x14ac:dyDescent="0.2">
      <c r="B26894" s="88"/>
      <c r="C26894" s="88"/>
      <c r="D26894" s="88"/>
      <c r="E26894" s="88"/>
      <c r="F26894" s="88"/>
      <c r="G26894" s="88"/>
      <c r="H26894" s="88"/>
      <c r="I26894" s="88"/>
      <c r="J26894" s="88"/>
      <c r="K26894" s="88"/>
    </row>
    <row r="26895" spans="2:11" ht="12" hidden="1" customHeight="1" x14ac:dyDescent="0.2">
      <c r="B26895" s="88"/>
      <c r="C26895" s="88"/>
      <c r="D26895" s="88"/>
      <c r="E26895" s="88"/>
      <c r="F26895" s="88"/>
      <c r="G26895" s="88"/>
      <c r="H26895" s="88"/>
      <c r="I26895" s="88"/>
      <c r="J26895" s="88"/>
      <c r="K26895" s="88"/>
    </row>
    <row r="26896" spans="2:11" ht="12" hidden="1" customHeight="1" x14ac:dyDescent="0.2">
      <c r="B26896" s="88"/>
      <c r="C26896" s="88"/>
      <c r="D26896" s="88"/>
      <c r="E26896" s="88"/>
      <c r="F26896" s="88"/>
      <c r="G26896" s="88"/>
      <c r="H26896" s="88"/>
      <c r="I26896" s="88"/>
      <c r="J26896" s="88"/>
      <c r="K26896" s="88"/>
    </row>
    <row r="26897" spans="2:11" ht="12" hidden="1" customHeight="1" x14ac:dyDescent="0.2">
      <c r="B26897" s="88"/>
      <c r="C26897" s="88"/>
      <c r="D26897" s="88"/>
      <c r="E26897" s="88"/>
      <c r="F26897" s="88"/>
      <c r="G26897" s="88"/>
      <c r="H26897" s="88"/>
      <c r="I26897" s="88"/>
      <c r="J26897" s="88"/>
      <c r="K26897" s="88"/>
    </row>
    <row r="26898" spans="2:11" ht="12" hidden="1" customHeight="1" x14ac:dyDescent="0.2">
      <c r="B26898" s="88"/>
      <c r="C26898" s="88"/>
      <c r="D26898" s="88"/>
      <c r="E26898" s="88"/>
      <c r="F26898" s="88"/>
      <c r="G26898" s="88"/>
      <c r="H26898" s="88"/>
      <c r="I26898" s="88"/>
      <c r="J26898" s="88"/>
      <c r="K26898" s="88"/>
    </row>
    <row r="26899" spans="2:11" ht="12" hidden="1" customHeight="1" x14ac:dyDescent="0.2">
      <c r="B26899" s="88"/>
      <c r="C26899" s="88"/>
      <c r="D26899" s="88"/>
      <c r="E26899" s="88"/>
      <c r="F26899" s="88"/>
      <c r="G26899" s="88"/>
      <c r="H26899" s="88"/>
      <c r="I26899" s="88"/>
      <c r="J26899" s="88"/>
      <c r="K26899" s="88"/>
    </row>
    <row r="26900" spans="2:11" ht="12" hidden="1" customHeight="1" x14ac:dyDescent="0.2">
      <c r="B26900" s="88"/>
      <c r="C26900" s="88"/>
      <c r="D26900" s="88"/>
      <c r="E26900" s="88"/>
      <c r="F26900" s="88"/>
      <c r="G26900" s="88"/>
      <c r="H26900" s="88"/>
      <c r="I26900" s="88"/>
      <c r="J26900" s="88"/>
      <c r="K26900" s="88"/>
    </row>
    <row r="26901" spans="2:11" ht="12" hidden="1" customHeight="1" x14ac:dyDescent="0.2">
      <c r="B26901" s="88"/>
      <c r="C26901" s="88"/>
      <c r="D26901" s="88"/>
      <c r="E26901" s="88"/>
      <c r="F26901" s="88"/>
      <c r="G26901" s="88"/>
      <c r="H26901" s="88"/>
      <c r="I26901" s="88"/>
      <c r="J26901" s="88"/>
      <c r="K26901" s="88"/>
    </row>
    <row r="26902" spans="2:11" ht="12" hidden="1" customHeight="1" x14ac:dyDescent="0.2">
      <c r="B26902" s="88"/>
      <c r="C26902" s="88"/>
      <c r="D26902" s="88"/>
      <c r="E26902" s="88"/>
      <c r="F26902" s="88"/>
      <c r="G26902" s="88"/>
      <c r="H26902" s="88"/>
      <c r="I26902" s="88"/>
      <c r="J26902" s="88"/>
      <c r="K26902" s="88"/>
    </row>
    <row r="26903" spans="2:11" ht="12" hidden="1" customHeight="1" x14ac:dyDescent="0.2">
      <c r="B26903" s="88"/>
      <c r="C26903" s="88"/>
      <c r="D26903" s="88"/>
      <c r="E26903" s="88"/>
      <c r="F26903" s="88"/>
      <c r="G26903" s="88"/>
      <c r="H26903" s="88"/>
      <c r="I26903" s="88"/>
      <c r="J26903" s="88"/>
      <c r="K26903" s="88"/>
    </row>
    <row r="26904" spans="2:11" ht="12" hidden="1" customHeight="1" x14ac:dyDescent="0.2">
      <c r="B26904" s="88"/>
      <c r="C26904" s="88"/>
      <c r="D26904" s="88"/>
      <c r="E26904" s="88"/>
      <c r="F26904" s="88"/>
      <c r="G26904" s="88"/>
      <c r="H26904" s="88"/>
      <c r="I26904" s="88"/>
      <c r="J26904" s="88"/>
      <c r="K26904" s="88"/>
    </row>
    <row r="26905" spans="2:11" ht="12" hidden="1" customHeight="1" x14ac:dyDescent="0.2">
      <c r="B26905" s="88"/>
      <c r="C26905" s="88"/>
      <c r="D26905" s="88"/>
      <c r="E26905" s="88"/>
      <c r="F26905" s="88"/>
      <c r="G26905" s="88"/>
      <c r="H26905" s="88"/>
      <c r="I26905" s="88"/>
      <c r="J26905" s="88"/>
      <c r="K26905" s="88"/>
    </row>
    <row r="26906" spans="2:11" ht="12" hidden="1" customHeight="1" x14ac:dyDescent="0.2">
      <c r="B26906" s="88"/>
      <c r="C26906" s="88"/>
      <c r="D26906" s="88"/>
      <c r="E26906" s="88"/>
      <c r="F26906" s="88"/>
      <c r="G26906" s="88"/>
      <c r="H26906" s="88"/>
      <c r="I26906" s="88"/>
      <c r="J26906" s="88"/>
      <c r="K26906" s="88"/>
    </row>
    <row r="26907" spans="2:11" ht="12" hidden="1" customHeight="1" x14ac:dyDescent="0.2">
      <c r="B26907" s="88"/>
      <c r="C26907" s="88"/>
      <c r="D26907" s="88"/>
      <c r="E26907" s="88"/>
      <c r="F26907" s="88"/>
      <c r="G26907" s="88"/>
      <c r="H26907" s="88"/>
      <c r="I26907" s="88"/>
      <c r="J26907" s="88"/>
      <c r="K26907" s="88"/>
    </row>
    <row r="26908" spans="2:11" ht="12" hidden="1" customHeight="1" x14ac:dyDescent="0.2">
      <c r="B26908" s="88"/>
      <c r="C26908" s="88"/>
      <c r="D26908" s="88"/>
      <c r="E26908" s="88"/>
      <c r="F26908" s="88"/>
      <c r="G26908" s="88"/>
      <c r="H26908" s="88"/>
      <c r="I26908" s="88"/>
      <c r="J26908" s="88"/>
      <c r="K26908" s="88"/>
    </row>
    <row r="26909" spans="2:11" ht="12" hidden="1" customHeight="1" x14ac:dyDescent="0.2">
      <c r="B26909" s="88"/>
      <c r="C26909" s="88"/>
      <c r="D26909" s="88"/>
      <c r="E26909" s="88"/>
      <c r="F26909" s="88"/>
      <c r="G26909" s="88"/>
      <c r="H26909" s="88"/>
      <c r="I26909" s="88"/>
      <c r="J26909" s="88"/>
      <c r="K26909" s="88"/>
    </row>
    <row r="26910" spans="2:11" ht="12" hidden="1" customHeight="1" x14ac:dyDescent="0.2">
      <c r="B26910" s="88"/>
      <c r="C26910" s="88"/>
      <c r="D26910" s="88"/>
      <c r="E26910" s="88"/>
      <c r="F26910" s="88"/>
      <c r="G26910" s="88"/>
      <c r="H26910" s="88"/>
      <c r="I26910" s="88"/>
      <c r="J26910" s="88"/>
      <c r="K26910" s="88"/>
    </row>
    <row r="26911" spans="2:11" ht="12" hidden="1" customHeight="1" x14ac:dyDescent="0.2">
      <c r="B26911" s="88"/>
      <c r="C26911" s="88"/>
      <c r="D26911" s="88"/>
      <c r="E26911" s="88"/>
      <c r="F26911" s="88"/>
      <c r="G26911" s="88"/>
      <c r="H26911" s="88"/>
      <c r="I26911" s="88"/>
      <c r="J26911" s="88"/>
      <c r="K26911" s="88"/>
    </row>
    <row r="26912" spans="2:11" ht="12" hidden="1" customHeight="1" x14ac:dyDescent="0.2">
      <c r="B26912" s="88"/>
      <c r="C26912" s="88"/>
      <c r="D26912" s="88"/>
      <c r="E26912" s="88"/>
      <c r="F26912" s="88"/>
      <c r="G26912" s="88"/>
      <c r="H26912" s="88"/>
      <c r="I26912" s="88"/>
      <c r="J26912" s="88"/>
      <c r="K26912" s="88"/>
    </row>
    <row r="26913" spans="2:11" ht="12" hidden="1" customHeight="1" x14ac:dyDescent="0.2">
      <c r="B26913" s="88"/>
      <c r="C26913" s="88"/>
      <c r="D26913" s="88"/>
      <c r="E26913" s="88"/>
      <c r="F26913" s="88"/>
      <c r="G26913" s="88"/>
      <c r="H26913" s="88"/>
      <c r="I26913" s="88"/>
      <c r="J26913" s="88"/>
      <c r="K26913" s="88"/>
    </row>
    <row r="26914" spans="2:11" ht="12" hidden="1" customHeight="1" x14ac:dyDescent="0.2">
      <c r="B26914" s="88"/>
      <c r="C26914" s="88"/>
      <c r="D26914" s="88"/>
      <c r="E26914" s="88"/>
      <c r="F26914" s="88"/>
      <c r="G26914" s="88"/>
      <c r="H26914" s="88"/>
      <c r="I26914" s="88"/>
      <c r="J26914" s="88"/>
      <c r="K26914" s="88"/>
    </row>
    <row r="26915" spans="2:11" ht="12" hidden="1" customHeight="1" x14ac:dyDescent="0.2">
      <c r="B26915" s="88"/>
      <c r="C26915" s="88"/>
      <c r="D26915" s="88"/>
      <c r="E26915" s="88"/>
      <c r="F26915" s="88"/>
      <c r="G26915" s="88"/>
      <c r="H26915" s="88"/>
      <c r="I26915" s="88"/>
      <c r="J26915" s="88"/>
      <c r="K26915" s="88"/>
    </row>
    <row r="26916" spans="2:11" ht="12" hidden="1" customHeight="1" x14ac:dyDescent="0.2">
      <c r="B26916" s="88"/>
      <c r="C26916" s="88"/>
      <c r="D26916" s="88"/>
      <c r="E26916" s="88"/>
      <c r="F26916" s="88"/>
      <c r="G26916" s="88"/>
      <c r="H26916" s="88"/>
      <c r="I26916" s="88"/>
      <c r="J26916" s="88"/>
      <c r="K26916" s="88"/>
    </row>
    <row r="26917" spans="2:11" ht="12" hidden="1" customHeight="1" x14ac:dyDescent="0.2">
      <c r="B26917" s="88"/>
      <c r="C26917" s="88"/>
      <c r="D26917" s="88"/>
      <c r="E26917" s="88"/>
      <c r="F26917" s="88"/>
      <c r="G26917" s="88"/>
      <c r="H26917" s="88"/>
      <c r="I26917" s="88"/>
      <c r="J26917" s="88"/>
      <c r="K26917" s="88"/>
    </row>
    <row r="26918" spans="2:11" ht="12" hidden="1" customHeight="1" x14ac:dyDescent="0.2">
      <c r="B26918" s="88"/>
      <c r="C26918" s="88"/>
      <c r="D26918" s="88"/>
      <c r="E26918" s="88"/>
      <c r="F26918" s="88"/>
      <c r="G26918" s="88"/>
      <c r="H26918" s="88"/>
      <c r="I26918" s="88"/>
      <c r="J26918" s="88"/>
      <c r="K26918" s="88"/>
    </row>
    <row r="26919" spans="2:11" ht="12" hidden="1" customHeight="1" x14ac:dyDescent="0.2">
      <c r="B26919" s="88"/>
      <c r="C26919" s="88"/>
      <c r="D26919" s="88"/>
      <c r="E26919" s="88"/>
      <c r="F26919" s="88"/>
      <c r="G26919" s="88"/>
      <c r="H26919" s="88"/>
      <c r="I26919" s="88"/>
      <c r="J26919" s="88"/>
      <c r="K26919" s="88"/>
    </row>
    <row r="26920" spans="2:11" ht="12" hidden="1" customHeight="1" x14ac:dyDescent="0.2">
      <c r="B26920" s="88"/>
      <c r="C26920" s="88"/>
      <c r="D26920" s="88"/>
      <c r="E26920" s="88"/>
      <c r="F26920" s="88"/>
      <c r="G26920" s="88"/>
      <c r="H26920" s="88"/>
      <c r="I26920" s="88"/>
      <c r="J26920" s="88"/>
      <c r="K26920" s="88"/>
    </row>
    <row r="26921" spans="2:11" ht="12" hidden="1" customHeight="1" x14ac:dyDescent="0.2">
      <c r="B26921" s="88"/>
      <c r="C26921" s="88"/>
      <c r="D26921" s="88"/>
      <c r="E26921" s="88"/>
      <c r="F26921" s="88"/>
      <c r="G26921" s="88"/>
      <c r="H26921" s="88"/>
      <c r="I26921" s="88"/>
      <c r="J26921" s="88"/>
      <c r="K26921" s="88"/>
    </row>
    <row r="26922" spans="2:11" ht="12" hidden="1" customHeight="1" x14ac:dyDescent="0.2">
      <c r="B26922" s="88"/>
      <c r="C26922" s="88"/>
      <c r="D26922" s="88"/>
      <c r="E26922" s="88"/>
      <c r="F26922" s="88"/>
      <c r="G26922" s="88"/>
      <c r="H26922" s="88"/>
      <c r="I26922" s="88"/>
      <c r="J26922" s="88"/>
      <c r="K26922" s="88"/>
    </row>
    <row r="26923" spans="2:11" ht="12" hidden="1" customHeight="1" x14ac:dyDescent="0.2">
      <c r="B26923" s="88"/>
      <c r="C26923" s="88"/>
      <c r="D26923" s="88"/>
      <c r="E26923" s="88"/>
      <c r="F26923" s="88"/>
      <c r="G26923" s="88"/>
      <c r="H26923" s="88"/>
      <c r="I26923" s="88"/>
      <c r="J26923" s="88"/>
      <c r="K26923" s="88"/>
    </row>
    <row r="26924" spans="2:11" ht="12" hidden="1" customHeight="1" x14ac:dyDescent="0.2">
      <c r="B26924" s="88"/>
      <c r="C26924" s="88"/>
      <c r="D26924" s="88"/>
      <c r="E26924" s="88"/>
      <c r="F26924" s="88"/>
      <c r="G26924" s="88"/>
      <c r="H26924" s="88"/>
      <c r="I26924" s="88"/>
      <c r="J26924" s="88"/>
      <c r="K26924" s="88"/>
    </row>
    <row r="26925" spans="2:11" ht="12" hidden="1" customHeight="1" x14ac:dyDescent="0.2">
      <c r="B26925" s="88"/>
      <c r="C26925" s="88"/>
      <c r="D26925" s="88"/>
      <c r="E26925" s="88"/>
      <c r="F26925" s="88"/>
      <c r="G26925" s="88"/>
      <c r="H26925" s="88"/>
      <c r="I26925" s="88"/>
      <c r="J26925" s="88"/>
      <c r="K26925" s="88"/>
    </row>
    <row r="26926" spans="2:11" ht="12" hidden="1" customHeight="1" x14ac:dyDescent="0.2">
      <c r="B26926" s="88"/>
      <c r="C26926" s="88"/>
      <c r="D26926" s="88"/>
      <c r="E26926" s="88"/>
      <c r="F26926" s="88"/>
      <c r="G26926" s="88"/>
      <c r="H26926" s="88"/>
      <c r="I26926" s="88"/>
      <c r="J26926" s="88"/>
      <c r="K26926" s="88"/>
    </row>
    <row r="26927" spans="2:11" ht="12" hidden="1" customHeight="1" x14ac:dyDescent="0.2">
      <c r="B26927" s="88"/>
      <c r="C26927" s="88"/>
      <c r="D26927" s="88"/>
      <c r="E26927" s="88"/>
      <c r="F26927" s="88"/>
      <c r="G26927" s="88"/>
      <c r="H26927" s="88"/>
      <c r="I26927" s="88"/>
      <c r="J26927" s="88"/>
      <c r="K26927" s="88"/>
    </row>
    <row r="26928" spans="2:11" ht="12" hidden="1" customHeight="1" x14ac:dyDescent="0.2">
      <c r="B26928" s="88"/>
      <c r="C26928" s="88"/>
      <c r="D26928" s="88"/>
      <c r="E26928" s="88"/>
      <c r="F26928" s="88"/>
      <c r="G26928" s="88"/>
      <c r="H26928" s="88"/>
      <c r="I26928" s="88"/>
      <c r="J26928" s="88"/>
      <c r="K26928" s="88"/>
    </row>
    <row r="26929" spans="2:11" ht="12" hidden="1" customHeight="1" x14ac:dyDescent="0.2">
      <c r="B26929" s="88"/>
      <c r="C26929" s="88"/>
      <c r="D26929" s="88"/>
      <c r="E26929" s="88"/>
      <c r="F26929" s="88"/>
      <c r="G26929" s="88"/>
      <c r="H26929" s="88"/>
      <c r="I26929" s="88"/>
      <c r="J26929" s="88"/>
      <c r="K26929" s="88"/>
    </row>
    <row r="26930" spans="2:11" ht="12" hidden="1" customHeight="1" x14ac:dyDescent="0.2">
      <c r="B26930" s="88"/>
      <c r="C26930" s="88"/>
      <c r="D26930" s="88"/>
      <c r="E26930" s="88"/>
      <c r="F26930" s="88"/>
      <c r="G26930" s="88"/>
      <c r="H26930" s="88"/>
      <c r="I26930" s="88"/>
      <c r="J26930" s="88"/>
      <c r="K26930" s="88"/>
    </row>
    <row r="26931" spans="2:11" ht="12" hidden="1" customHeight="1" x14ac:dyDescent="0.2">
      <c r="B26931" s="88"/>
      <c r="C26931" s="88"/>
      <c r="D26931" s="88"/>
      <c r="E26931" s="88"/>
      <c r="F26931" s="88"/>
      <c r="G26931" s="88"/>
      <c r="H26931" s="88"/>
      <c r="I26931" s="88"/>
      <c r="J26931" s="88"/>
      <c r="K26931" s="88"/>
    </row>
    <row r="26932" spans="2:11" ht="12" hidden="1" customHeight="1" x14ac:dyDescent="0.2">
      <c r="B26932" s="88"/>
      <c r="C26932" s="88"/>
      <c r="D26932" s="88"/>
      <c r="E26932" s="88"/>
      <c r="F26932" s="88"/>
      <c r="G26932" s="88"/>
      <c r="H26932" s="88"/>
      <c r="I26932" s="88"/>
      <c r="J26932" s="88"/>
      <c r="K26932" s="88"/>
    </row>
    <row r="26933" spans="2:11" ht="12" hidden="1" customHeight="1" x14ac:dyDescent="0.2">
      <c r="B26933" s="88"/>
      <c r="C26933" s="88"/>
      <c r="D26933" s="88"/>
      <c r="E26933" s="88"/>
      <c r="F26933" s="88"/>
      <c r="G26933" s="88"/>
      <c r="H26933" s="88"/>
      <c r="I26933" s="88"/>
      <c r="J26933" s="88"/>
      <c r="K26933" s="88"/>
    </row>
    <row r="26934" spans="2:11" ht="12" hidden="1" customHeight="1" x14ac:dyDescent="0.2">
      <c r="B26934" s="88"/>
      <c r="C26934" s="88"/>
      <c r="D26934" s="88"/>
      <c r="E26934" s="88"/>
      <c r="F26934" s="88"/>
      <c r="G26934" s="88"/>
      <c r="H26934" s="88"/>
      <c r="I26934" s="88"/>
      <c r="J26934" s="88"/>
      <c r="K26934" s="88"/>
    </row>
    <row r="26935" spans="2:11" ht="12" hidden="1" customHeight="1" x14ac:dyDescent="0.2">
      <c r="B26935" s="88"/>
      <c r="C26935" s="88"/>
      <c r="D26935" s="88"/>
      <c r="E26935" s="88"/>
      <c r="F26935" s="88"/>
      <c r="G26935" s="88"/>
      <c r="H26935" s="88"/>
      <c r="I26935" s="88"/>
      <c r="J26935" s="88"/>
      <c r="K26935" s="88"/>
    </row>
    <row r="26936" spans="2:11" ht="12" hidden="1" customHeight="1" x14ac:dyDescent="0.2">
      <c r="B26936" s="88"/>
      <c r="C26936" s="88"/>
      <c r="D26936" s="88"/>
      <c r="E26936" s="88"/>
      <c r="F26936" s="88"/>
      <c r="G26936" s="88"/>
      <c r="H26936" s="88"/>
      <c r="I26936" s="88"/>
      <c r="J26936" s="88"/>
      <c r="K26936" s="88"/>
    </row>
    <row r="26937" spans="2:11" ht="12" hidden="1" customHeight="1" x14ac:dyDescent="0.2">
      <c r="B26937" s="88"/>
      <c r="C26937" s="88"/>
      <c r="D26937" s="88"/>
      <c r="E26937" s="88"/>
      <c r="F26937" s="88"/>
      <c r="G26937" s="88"/>
      <c r="H26937" s="88"/>
      <c r="I26937" s="88"/>
      <c r="J26937" s="88"/>
      <c r="K26937" s="88"/>
    </row>
    <row r="26938" spans="2:11" ht="12" hidden="1" customHeight="1" x14ac:dyDescent="0.2">
      <c r="B26938" s="88"/>
      <c r="C26938" s="88"/>
      <c r="D26938" s="88"/>
      <c r="E26938" s="88"/>
      <c r="F26938" s="88"/>
      <c r="G26938" s="88"/>
      <c r="H26938" s="88"/>
      <c r="I26938" s="88"/>
      <c r="J26938" s="88"/>
      <c r="K26938" s="88"/>
    </row>
    <row r="26939" spans="2:11" ht="12" hidden="1" customHeight="1" x14ac:dyDescent="0.2">
      <c r="B26939" s="88"/>
      <c r="C26939" s="88"/>
      <c r="D26939" s="88"/>
      <c r="E26939" s="88"/>
      <c r="F26939" s="88"/>
      <c r="G26939" s="88"/>
      <c r="H26939" s="88"/>
      <c r="I26939" s="88"/>
      <c r="J26939" s="88"/>
      <c r="K26939" s="88"/>
    </row>
    <row r="26940" spans="2:11" ht="12" hidden="1" customHeight="1" x14ac:dyDescent="0.2">
      <c r="B26940" s="88"/>
      <c r="C26940" s="88"/>
      <c r="D26940" s="88"/>
      <c r="E26940" s="88"/>
      <c r="F26940" s="88"/>
      <c r="G26940" s="88"/>
      <c r="H26940" s="88"/>
      <c r="I26940" s="88"/>
      <c r="J26940" s="88"/>
      <c r="K26940" s="88"/>
    </row>
    <row r="26941" spans="2:11" ht="12" hidden="1" customHeight="1" x14ac:dyDescent="0.2">
      <c r="B26941" s="88"/>
      <c r="C26941" s="88"/>
      <c r="D26941" s="88"/>
      <c r="E26941" s="88"/>
      <c r="F26941" s="88"/>
      <c r="G26941" s="88"/>
      <c r="H26941" s="88"/>
      <c r="I26941" s="88"/>
      <c r="J26941" s="88"/>
      <c r="K26941" s="88"/>
    </row>
    <row r="26942" spans="2:11" ht="12" hidden="1" customHeight="1" x14ac:dyDescent="0.2">
      <c r="B26942" s="88"/>
      <c r="C26942" s="88"/>
      <c r="D26942" s="88"/>
      <c r="E26942" s="88"/>
      <c r="F26942" s="88"/>
      <c r="G26942" s="88"/>
      <c r="H26942" s="88"/>
      <c r="I26942" s="88"/>
      <c r="J26942" s="88"/>
      <c r="K26942" s="88"/>
    </row>
    <row r="26943" spans="2:11" ht="12" hidden="1" customHeight="1" x14ac:dyDescent="0.2">
      <c r="B26943" s="88"/>
      <c r="C26943" s="88"/>
      <c r="D26943" s="88"/>
      <c r="E26943" s="88"/>
      <c r="F26943" s="88"/>
      <c r="G26943" s="88"/>
      <c r="H26943" s="88"/>
      <c r="I26943" s="88"/>
      <c r="J26943" s="88"/>
      <c r="K26943" s="88"/>
    </row>
    <row r="26944" spans="2:11" ht="12" hidden="1" customHeight="1" x14ac:dyDescent="0.2">
      <c r="B26944" s="88"/>
      <c r="C26944" s="88"/>
      <c r="D26944" s="88"/>
      <c r="E26944" s="88"/>
      <c r="F26944" s="88"/>
      <c r="G26944" s="88"/>
      <c r="H26944" s="88"/>
      <c r="I26944" s="88"/>
      <c r="J26944" s="88"/>
      <c r="K26944" s="88"/>
    </row>
    <row r="26945" spans="2:11" ht="12" hidden="1" customHeight="1" x14ac:dyDescent="0.2">
      <c r="B26945" s="88"/>
      <c r="C26945" s="88"/>
      <c r="D26945" s="88"/>
      <c r="E26945" s="88"/>
      <c r="F26945" s="88"/>
      <c r="G26945" s="88"/>
      <c r="H26945" s="88"/>
      <c r="I26945" s="88"/>
      <c r="J26945" s="88"/>
      <c r="K26945" s="88"/>
    </row>
    <row r="26946" spans="2:11" ht="12" hidden="1" customHeight="1" x14ac:dyDescent="0.2">
      <c r="B26946" s="88"/>
      <c r="C26946" s="88"/>
      <c r="D26946" s="88"/>
      <c r="E26946" s="88"/>
      <c r="F26946" s="88"/>
      <c r="G26946" s="88"/>
      <c r="H26946" s="88"/>
      <c r="I26946" s="88"/>
      <c r="J26946" s="88"/>
      <c r="K26946" s="88"/>
    </row>
    <row r="26947" spans="2:11" ht="12" hidden="1" customHeight="1" x14ac:dyDescent="0.2">
      <c r="B26947" s="88"/>
      <c r="C26947" s="88"/>
      <c r="D26947" s="88"/>
      <c r="E26947" s="88"/>
      <c r="F26947" s="88"/>
      <c r="G26947" s="88"/>
      <c r="H26947" s="88"/>
      <c r="I26947" s="88"/>
      <c r="J26947" s="88"/>
      <c r="K26947" s="88"/>
    </row>
    <row r="26948" spans="2:11" ht="12" hidden="1" customHeight="1" x14ac:dyDescent="0.2">
      <c r="B26948" s="88"/>
      <c r="C26948" s="88"/>
      <c r="D26948" s="88"/>
      <c r="E26948" s="88"/>
      <c r="F26948" s="88"/>
      <c r="G26948" s="88"/>
      <c r="H26948" s="88"/>
      <c r="I26948" s="88"/>
      <c r="J26948" s="88"/>
      <c r="K26948" s="88"/>
    </row>
    <row r="26949" spans="2:11" ht="12" hidden="1" customHeight="1" x14ac:dyDescent="0.2">
      <c r="B26949" s="88"/>
      <c r="C26949" s="88"/>
      <c r="D26949" s="88"/>
      <c r="E26949" s="88"/>
      <c r="F26949" s="88"/>
      <c r="G26949" s="88"/>
      <c r="H26949" s="88"/>
      <c r="I26949" s="88"/>
      <c r="J26949" s="88"/>
      <c r="K26949" s="88"/>
    </row>
    <row r="26950" spans="2:11" ht="12" hidden="1" customHeight="1" x14ac:dyDescent="0.2">
      <c r="B26950" s="88"/>
      <c r="C26950" s="88"/>
      <c r="D26950" s="88"/>
      <c r="E26950" s="88"/>
      <c r="F26950" s="88"/>
      <c r="G26950" s="88"/>
      <c r="H26950" s="88"/>
      <c r="I26950" s="88"/>
      <c r="J26950" s="88"/>
      <c r="K26950" s="88"/>
    </row>
    <row r="26951" spans="2:11" ht="12" hidden="1" customHeight="1" x14ac:dyDescent="0.2">
      <c r="B26951" s="88"/>
      <c r="C26951" s="88"/>
      <c r="D26951" s="88"/>
      <c r="E26951" s="88"/>
      <c r="F26951" s="88"/>
      <c r="G26951" s="88"/>
      <c r="H26951" s="88"/>
      <c r="I26951" s="88"/>
      <c r="J26951" s="88"/>
      <c r="K26951" s="88"/>
    </row>
    <row r="26952" spans="2:11" ht="12" hidden="1" customHeight="1" x14ac:dyDescent="0.2">
      <c r="B26952" s="88"/>
      <c r="C26952" s="88"/>
      <c r="D26952" s="88"/>
      <c r="E26952" s="88"/>
      <c r="F26952" s="88"/>
      <c r="G26952" s="88"/>
      <c r="H26952" s="88"/>
      <c r="I26952" s="88"/>
      <c r="J26952" s="88"/>
      <c r="K26952" s="88"/>
    </row>
    <row r="26953" spans="2:11" ht="12" hidden="1" customHeight="1" x14ac:dyDescent="0.2">
      <c r="B26953" s="88"/>
      <c r="C26953" s="88"/>
      <c r="D26953" s="88"/>
      <c r="E26953" s="88"/>
      <c r="F26953" s="88"/>
      <c r="G26953" s="88"/>
      <c r="H26953" s="88"/>
      <c r="I26953" s="88"/>
      <c r="J26953" s="88"/>
      <c r="K26953" s="88"/>
    </row>
    <row r="26954" spans="2:11" ht="12" hidden="1" customHeight="1" x14ac:dyDescent="0.2">
      <c r="B26954" s="88"/>
      <c r="C26954" s="88"/>
      <c r="D26954" s="88"/>
      <c r="E26954" s="88"/>
      <c r="F26954" s="88"/>
      <c r="G26954" s="88"/>
      <c r="H26954" s="88"/>
      <c r="I26954" s="88"/>
      <c r="J26954" s="88"/>
      <c r="K26954" s="88"/>
    </row>
    <row r="26955" spans="2:11" ht="12" hidden="1" customHeight="1" x14ac:dyDescent="0.2">
      <c r="B26955" s="88"/>
      <c r="C26955" s="88"/>
      <c r="D26955" s="88"/>
      <c r="E26955" s="88"/>
      <c r="F26955" s="88"/>
      <c r="G26955" s="88"/>
      <c r="H26955" s="88"/>
      <c r="I26955" s="88"/>
      <c r="J26955" s="88"/>
      <c r="K26955" s="88"/>
    </row>
    <row r="26956" spans="2:11" ht="12" hidden="1" customHeight="1" x14ac:dyDescent="0.2">
      <c r="B26956" s="88"/>
      <c r="C26956" s="88"/>
      <c r="D26956" s="88"/>
      <c r="E26956" s="88"/>
      <c r="F26956" s="88"/>
      <c r="G26956" s="88"/>
      <c r="H26956" s="88"/>
      <c r="I26956" s="88"/>
      <c r="J26956" s="88"/>
      <c r="K26956" s="88"/>
    </row>
    <row r="26957" spans="2:11" ht="12" hidden="1" customHeight="1" x14ac:dyDescent="0.2">
      <c r="B26957" s="88"/>
      <c r="C26957" s="88"/>
      <c r="D26957" s="88"/>
      <c r="E26957" s="88"/>
      <c r="F26957" s="88"/>
      <c r="G26957" s="88"/>
      <c r="H26957" s="88"/>
      <c r="I26957" s="88"/>
      <c r="J26957" s="88"/>
      <c r="K26957" s="88"/>
    </row>
    <row r="26958" spans="2:11" ht="12" hidden="1" customHeight="1" x14ac:dyDescent="0.2">
      <c r="B26958" s="88"/>
      <c r="C26958" s="88"/>
      <c r="D26958" s="88"/>
      <c r="E26958" s="88"/>
      <c r="F26958" s="88"/>
      <c r="G26958" s="88"/>
      <c r="H26958" s="88"/>
      <c r="I26958" s="88"/>
      <c r="J26958" s="88"/>
      <c r="K26958" s="88"/>
    </row>
    <row r="26959" spans="2:11" ht="12" hidden="1" customHeight="1" x14ac:dyDescent="0.2">
      <c r="B26959" s="88"/>
      <c r="C26959" s="88"/>
      <c r="D26959" s="88"/>
      <c r="E26959" s="88"/>
      <c r="F26959" s="88"/>
      <c r="G26959" s="88"/>
      <c r="H26959" s="88"/>
      <c r="I26959" s="88"/>
      <c r="J26959" s="88"/>
      <c r="K26959" s="88"/>
    </row>
    <row r="26960" spans="2:11" ht="12" hidden="1" customHeight="1" x14ac:dyDescent="0.2">
      <c r="B26960" s="88"/>
      <c r="C26960" s="88"/>
      <c r="D26960" s="88"/>
      <c r="E26960" s="88"/>
      <c r="F26960" s="88"/>
      <c r="G26960" s="88"/>
      <c r="H26960" s="88"/>
      <c r="I26960" s="88"/>
      <c r="J26960" s="88"/>
      <c r="K26960" s="88"/>
    </row>
    <row r="26961" spans="2:11" ht="12" hidden="1" customHeight="1" x14ac:dyDescent="0.2">
      <c r="B26961" s="88"/>
      <c r="C26961" s="88"/>
      <c r="D26961" s="88"/>
      <c r="E26961" s="88"/>
      <c r="F26961" s="88"/>
      <c r="G26961" s="88"/>
      <c r="H26961" s="88"/>
      <c r="I26961" s="88"/>
      <c r="J26961" s="88"/>
      <c r="K26961" s="88"/>
    </row>
    <row r="26962" spans="2:11" ht="12" hidden="1" customHeight="1" x14ac:dyDescent="0.2">
      <c r="B26962" s="88"/>
      <c r="C26962" s="88"/>
      <c r="D26962" s="88"/>
      <c r="E26962" s="88"/>
      <c r="F26962" s="88"/>
      <c r="G26962" s="88"/>
      <c r="H26962" s="88"/>
      <c r="I26962" s="88"/>
      <c r="J26962" s="88"/>
      <c r="K26962" s="88"/>
    </row>
    <row r="26963" spans="2:11" ht="12" hidden="1" customHeight="1" x14ac:dyDescent="0.2">
      <c r="B26963" s="88"/>
      <c r="C26963" s="88"/>
      <c r="D26963" s="88"/>
      <c r="E26963" s="88"/>
      <c r="F26963" s="88"/>
      <c r="G26963" s="88"/>
      <c r="H26963" s="88"/>
      <c r="I26963" s="88"/>
      <c r="J26963" s="88"/>
      <c r="K26963" s="88"/>
    </row>
    <row r="26964" spans="2:11" ht="12" hidden="1" customHeight="1" x14ac:dyDescent="0.2">
      <c r="B26964" s="88"/>
      <c r="C26964" s="88"/>
      <c r="D26964" s="88"/>
      <c r="E26964" s="88"/>
      <c r="F26964" s="88"/>
      <c r="G26964" s="88"/>
      <c r="H26964" s="88"/>
      <c r="I26964" s="88"/>
      <c r="J26964" s="88"/>
      <c r="K26964" s="88"/>
    </row>
    <row r="26965" spans="2:11" ht="12" hidden="1" customHeight="1" x14ac:dyDescent="0.2">
      <c r="B26965" s="88"/>
      <c r="C26965" s="88"/>
      <c r="D26965" s="88"/>
      <c r="E26965" s="88"/>
      <c r="F26965" s="88"/>
      <c r="G26965" s="88"/>
      <c r="H26965" s="88"/>
      <c r="I26965" s="88"/>
      <c r="J26965" s="88"/>
      <c r="K26965" s="88"/>
    </row>
    <row r="26966" spans="2:11" ht="12" hidden="1" customHeight="1" x14ac:dyDescent="0.2">
      <c r="B26966" s="88"/>
      <c r="C26966" s="88"/>
      <c r="D26966" s="88"/>
      <c r="E26966" s="88"/>
      <c r="F26966" s="88"/>
      <c r="G26966" s="88"/>
      <c r="H26966" s="88"/>
      <c r="I26966" s="88"/>
      <c r="J26966" s="88"/>
      <c r="K26966" s="88"/>
    </row>
    <row r="26967" spans="2:11" ht="12" hidden="1" customHeight="1" x14ac:dyDescent="0.2">
      <c r="B26967" s="88"/>
      <c r="C26967" s="88"/>
      <c r="D26967" s="88"/>
      <c r="E26967" s="88"/>
      <c r="F26967" s="88"/>
      <c r="G26967" s="88"/>
      <c r="H26967" s="88"/>
      <c r="I26967" s="88"/>
      <c r="J26967" s="88"/>
      <c r="K26967" s="88"/>
    </row>
    <row r="26968" spans="2:11" ht="12" hidden="1" customHeight="1" x14ac:dyDescent="0.2">
      <c r="B26968" s="88"/>
      <c r="C26968" s="88"/>
      <c r="D26968" s="88"/>
      <c r="E26968" s="88"/>
      <c r="F26968" s="88"/>
      <c r="G26968" s="88"/>
      <c r="H26968" s="88"/>
      <c r="I26968" s="88"/>
      <c r="J26968" s="88"/>
      <c r="K26968" s="88"/>
    </row>
    <row r="26969" spans="2:11" ht="12" hidden="1" customHeight="1" x14ac:dyDescent="0.2">
      <c r="B26969" s="88"/>
      <c r="C26969" s="88"/>
      <c r="D26969" s="88"/>
      <c r="E26969" s="88"/>
      <c r="F26969" s="88"/>
      <c r="G26969" s="88"/>
      <c r="H26969" s="88"/>
      <c r="I26969" s="88"/>
      <c r="J26969" s="88"/>
      <c r="K26969" s="88"/>
    </row>
    <row r="26970" spans="2:11" ht="12" hidden="1" customHeight="1" x14ac:dyDescent="0.2">
      <c r="B26970" s="88"/>
      <c r="C26970" s="88"/>
      <c r="D26970" s="88"/>
      <c r="E26970" s="88"/>
      <c r="F26970" s="88"/>
      <c r="G26970" s="88"/>
      <c r="H26970" s="88"/>
      <c r="I26970" s="88"/>
      <c r="J26970" s="88"/>
      <c r="K26970" s="88"/>
    </row>
    <row r="26971" spans="2:11" ht="12" hidden="1" customHeight="1" x14ac:dyDescent="0.2">
      <c r="B26971" s="88"/>
      <c r="C26971" s="88"/>
      <c r="D26971" s="88"/>
      <c r="E26971" s="88"/>
      <c r="F26971" s="88"/>
      <c r="G26971" s="88"/>
      <c r="H26971" s="88"/>
      <c r="I26971" s="88"/>
      <c r="J26971" s="88"/>
      <c r="K26971" s="88"/>
    </row>
    <row r="26972" spans="2:11" ht="12" hidden="1" customHeight="1" x14ac:dyDescent="0.2">
      <c r="B26972" s="88"/>
      <c r="C26972" s="88"/>
      <c r="D26972" s="88"/>
      <c r="E26972" s="88"/>
      <c r="F26972" s="88"/>
      <c r="G26972" s="88"/>
      <c r="H26972" s="88"/>
      <c r="I26972" s="88"/>
      <c r="J26972" s="88"/>
      <c r="K26972" s="88"/>
    </row>
    <row r="26973" spans="2:11" ht="12" hidden="1" customHeight="1" x14ac:dyDescent="0.2">
      <c r="B26973" s="88"/>
      <c r="C26973" s="88"/>
      <c r="D26973" s="88"/>
      <c r="E26973" s="88"/>
      <c r="F26973" s="88"/>
      <c r="G26973" s="88"/>
      <c r="H26973" s="88"/>
      <c r="I26973" s="88"/>
      <c r="J26973" s="88"/>
      <c r="K26973" s="88"/>
    </row>
    <row r="26974" spans="2:11" ht="12" hidden="1" customHeight="1" x14ac:dyDescent="0.2">
      <c r="B26974" s="88"/>
      <c r="C26974" s="88"/>
      <c r="D26974" s="88"/>
      <c r="E26974" s="88"/>
      <c r="F26974" s="88"/>
      <c r="G26974" s="88"/>
      <c r="H26974" s="88"/>
      <c r="I26974" s="88"/>
      <c r="J26974" s="88"/>
      <c r="K26974" s="88"/>
    </row>
    <row r="26975" spans="2:11" ht="12" hidden="1" customHeight="1" x14ac:dyDescent="0.2">
      <c r="B26975" s="88"/>
      <c r="C26975" s="88"/>
      <c r="D26975" s="88"/>
      <c r="E26975" s="88"/>
      <c r="F26975" s="88"/>
      <c r="G26975" s="88"/>
      <c r="H26975" s="88"/>
      <c r="I26975" s="88"/>
      <c r="J26975" s="88"/>
      <c r="K26975" s="88"/>
    </row>
    <row r="26976" spans="2:11" ht="12" hidden="1" customHeight="1" x14ac:dyDescent="0.2">
      <c r="B26976" s="88"/>
      <c r="C26976" s="88"/>
      <c r="D26976" s="88"/>
      <c r="E26976" s="88"/>
      <c r="F26976" s="88"/>
      <c r="G26976" s="88"/>
      <c r="H26976" s="88"/>
      <c r="I26976" s="88"/>
      <c r="J26976" s="88"/>
      <c r="K26976" s="88"/>
    </row>
    <row r="26977" spans="2:11" ht="12" hidden="1" customHeight="1" x14ac:dyDescent="0.2">
      <c r="B26977" s="88"/>
      <c r="C26977" s="88"/>
      <c r="D26977" s="88"/>
      <c r="E26977" s="88"/>
      <c r="F26977" s="88"/>
      <c r="G26977" s="88"/>
      <c r="H26977" s="88"/>
      <c r="I26977" s="88"/>
      <c r="J26977" s="88"/>
      <c r="K26977" s="88"/>
    </row>
    <row r="26978" spans="2:11" ht="12" hidden="1" customHeight="1" x14ac:dyDescent="0.2">
      <c r="B26978" s="88"/>
      <c r="C26978" s="88"/>
      <c r="D26978" s="88"/>
      <c r="E26978" s="88"/>
      <c r="F26978" s="88"/>
      <c r="G26978" s="88"/>
      <c r="H26978" s="88"/>
      <c r="I26978" s="88"/>
      <c r="J26978" s="88"/>
      <c r="K26978" s="88"/>
    </row>
    <row r="26979" spans="2:11" ht="12" hidden="1" customHeight="1" x14ac:dyDescent="0.2">
      <c r="B26979" s="88"/>
      <c r="C26979" s="88"/>
      <c r="D26979" s="88"/>
      <c r="E26979" s="88"/>
      <c r="F26979" s="88"/>
      <c r="G26979" s="88"/>
      <c r="H26979" s="88"/>
      <c r="I26979" s="88"/>
      <c r="J26979" s="88"/>
      <c r="K26979" s="88"/>
    </row>
    <row r="26980" spans="2:11" ht="12" hidden="1" customHeight="1" x14ac:dyDescent="0.2">
      <c r="B26980" s="88"/>
      <c r="C26980" s="88"/>
      <c r="D26980" s="88"/>
      <c r="E26980" s="88"/>
      <c r="F26980" s="88"/>
      <c r="G26980" s="88"/>
      <c r="H26980" s="88"/>
      <c r="I26980" s="88"/>
      <c r="J26980" s="88"/>
      <c r="K26980" s="88"/>
    </row>
    <row r="26981" spans="2:11" ht="12" hidden="1" customHeight="1" x14ac:dyDescent="0.2">
      <c r="B26981" s="88"/>
      <c r="C26981" s="88"/>
      <c r="D26981" s="88"/>
      <c r="E26981" s="88"/>
      <c r="F26981" s="88"/>
      <c r="G26981" s="88"/>
      <c r="H26981" s="88"/>
      <c r="I26981" s="88"/>
      <c r="J26981" s="88"/>
      <c r="K26981" s="88"/>
    </row>
    <row r="26982" spans="2:11" ht="12" hidden="1" customHeight="1" x14ac:dyDescent="0.2">
      <c r="B26982" s="88"/>
      <c r="C26982" s="88"/>
      <c r="D26982" s="88"/>
      <c r="E26982" s="88"/>
      <c r="F26982" s="88"/>
      <c r="G26982" s="88"/>
      <c r="H26982" s="88"/>
      <c r="I26982" s="88"/>
      <c r="J26982" s="88"/>
      <c r="K26982" s="88"/>
    </row>
    <row r="26983" spans="2:11" ht="12" hidden="1" customHeight="1" x14ac:dyDescent="0.2">
      <c r="B26983" s="88"/>
      <c r="C26983" s="88"/>
      <c r="D26983" s="88"/>
      <c r="E26983" s="88"/>
      <c r="F26983" s="88"/>
      <c r="G26983" s="88"/>
      <c r="H26983" s="88"/>
      <c r="I26983" s="88"/>
      <c r="J26983" s="88"/>
      <c r="K26983" s="88"/>
    </row>
    <row r="26984" spans="2:11" ht="12" hidden="1" customHeight="1" x14ac:dyDescent="0.2">
      <c r="B26984" s="88"/>
      <c r="C26984" s="88"/>
      <c r="D26984" s="88"/>
      <c r="E26984" s="88"/>
      <c r="F26984" s="88"/>
      <c r="G26984" s="88"/>
      <c r="H26984" s="88"/>
      <c r="I26984" s="88"/>
      <c r="J26984" s="88"/>
      <c r="K26984" s="88"/>
    </row>
    <row r="26985" spans="2:11" ht="12" hidden="1" customHeight="1" x14ac:dyDescent="0.2">
      <c r="B26985" s="88"/>
      <c r="C26985" s="88"/>
      <c r="D26985" s="88"/>
      <c r="E26985" s="88"/>
      <c r="F26985" s="88"/>
      <c r="G26985" s="88"/>
      <c r="H26985" s="88"/>
      <c r="I26985" s="88"/>
      <c r="J26985" s="88"/>
      <c r="K26985" s="88"/>
    </row>
    <row r="26986" spans="2:11" ht="12" hidden="1" customHeight="1" x14ac:dyDescent="0.2">
      <c r="B26986" s="88"/>
      <c r="C26986" s="88"/>
      <c r="D26986" s="88"/>
      <c r="E26986" s="88"/>
      <c r="F26986" s="88"/>
      <c r="G26986" s="88"/>
      <c r="H26986" s="88"/>
      <c r="I26986" s="88"/>
      <c r="J26986" s="88"/>
      <c r="K26986" s="88"/>
    </row>
    <row r="26987" spans="2:11" ht="12" hidden="1" customHeight="1" x14ac:dyDescent="0.2">
      <c r="B26987" s="88"/>
      <c r="C26987" s="88"/>
      <c r="D26987" s="88"/>
      <c r="E26987" s="88"/>
      <c r="F26987" s="88"/>
      <c r="G26987" s="88"/>
      <c r="H26987" s="88"/>
      <c r="I26987" s="88"/>
      <c r="J26987" s="88"/>
      <c r="K26987" s="88"/>
    </row>
    <row r="26988" spans="2:11" ht="12" hidden="1" customHeight="1" x14ac:dyDescent="0.2">
      <c r="B26988" s="88"/>
      <c r="C26988" s="88"/>
      <c r="D26988" s="88"/>
      <c r="E26988" s="88"/>
      <c r="F26988" s="88"/>
      <c r="G26988" s="88"/>
      <c r="H26988" s="88"/>
      <c r="I26988" s="88"/>
      <c r="J26988" s="88"/>
      <c r="K26988" s="88"/>
    </row>
    <row r="26989" spans="2:11" ht="12" hidden="1" customHeight="1" x14ac:dyDescent="0.2">
      <c r="B26989" s="88"/>
      <c r="C26989" s="88"/>
      <c r="D26989" s="88"/>
      <c r="E26989" s="88"/>
      <c r="F26989" s="88"/>
      <c r="G26989" s="88"/>
      <c r="H26989" s="88"/>
      <c r="I26989" s="88"/>
      <c r="J26989" s="88"/>
      <c r="K26989" s="88"/>
    </row>
    <row r="26990" spans="2:11" ht="12" hidden="1" customHeight="1" x14ac:dyDescent="0.2">
      <c r="B26990" s="88"/>
      <c r="C26990" s="88"/>
      <c r="D26990" s="88"/>
      <c r="E26990" s="88"/>
      <c r="F26990" s="88"/>
      <c r="G26990" s="88"/>
      <c r="H26990" s="88"/>
      <c r="I26990" s="88"/>
      <c r="J26990" s="88"/>
      <c r="K26990" s="88"/>
    </row>
    <row r="26991" spans="2:11" ht="12" hidden="1" customHeight="1" x14ac:dyDescent="0.2">
      <c r="B26991" s="88"/>
      <c r="C26991" s="88"/>
      <c r="D26991" s="88"/>
      <c r="E26991" s="88"/>
      <c r="F26991" s="88"/>
      <c r="G26991" s="88"/>
      <c r="H26991" s="88"/>
      <c r="I26991" s="88"/>
      <c r="J26991" s="88"/>
      <c r="K26991" s="88"/>
    </row>
    <row r="26992" spans="2:11" ht="12" hidden="1" customHeight="1" x14ac:dyDescent="0.2">
      <c r="B26992" s="88"/>
      <c r="C26992" s="88"/>
      <c r="D26992" s="88"/>
      <c r="E26992" s="88"/>
      <c r="F26992" s="88"/>
      <c r="G26992" s="88"/>
      <c r="H26992" s="88"/>
      <c r="I26992" s="88"/>
      <c r="J26992" s="88"/>
      <c r="K26992" s="88"/>
    </row>
    <row r="26993" spans="2:11" ht="12" hidden="1" customHeight="1" x14ac:dyDescent="0.2">
      <c r="B26993" s="88"/>
      <c r="C26993" s="88"/>
      <c r="D26993" s="88"/>
      <c r="E26993" s="88"/>
      <c r="F26993" s="88"/>
      <c r="G26993" s="88"/>
      <c r="H26993" s="88"/>
      <c r="I26993" s="88"/>
      <c r="J26993" s="88"/>
      <c r="K26993" s="88"/>
    </row>
    <row r="26994" spans="2:11" ht="12" hidden="1" customHeight="1" x14ac:dyDescent="0.2">
      <c r="B26994" s="88"/>
      <c r="C26994" s="88"/>
      <c r="D26994" s="88"/>
      <c r="E26994" s="88"/>
      <c r="F26994" s="88"/>
      <c r="G26994" s="88"/>
      <c r="H26994" s="88"/>
      <c r="I26994" s="88"/>
      <c r="J26994" s="88"/>
      <c r="K26994" s="88"/>
    </row>
    <row r="26995" spans="2:11" ht="12" hidden="1" customHeight="1" x14ac:dyDescent="0.2">
      <c r="B26995" s="88"/>
      <c r="C26995" s="88"/>
      <c r="D26995" s="88"/>
      <c r="E26995" s="88"/>
      <c r="F26995" s="88"/>
      <c r="G26995" s="88"/>
      <c r="H26995" s="88"/>
      <c r="I26995" s="88"/>
      <c r="J26995" s="88"/>
      <c r="K26995" s="88"/>
    </row>
    <row r="26996" spans="2:11" ht="12" hidden="1" customHeight="1" x14ac:dyDescent="0.2">
      <c r="B26996" s="88"/>
      <c r="C26996" s="88"/>
      <c r="D26996" s="88"/>
      <c r="E26996" s="88"/>
      <c r="F26996" s="88"/>
      <c r="G26996" s="88"/>
      <c r="H26996" s="88"/>
      <c r="I26996" s="88"/>
      <c r="J26996" s="88"/>
      <c r="K26996" s="88"/>
    </row>
    <row r="26997" spans="2:11" ht="12" hidden="1" customHeight="1" x14ac:dyDescent="0.2">
      <c r="B26997" s="88"/>
      <c r="C26997" s="88"/>
      <c r="D26997" s="88"/>
      <c r="E26997" s="88"/>
      <c r="F26997" s="88"/>
      <c r="G26997" s="88"/>
      <c r="H26997" s="88"/>
      <c r="I26997" s="88"/>
      <c r="J26997" s="88"/>
      <c r="K26997" s="88"/>
    </row>
    <row r="26998" spans="2:11" ht="12" hidden="1" customHeight="1" x14ac:dyDescent="0.2">
      <c r="B26998" s="88"/>
      <c r="C26998" s="88"/>
      <c r="D26998" s="88"/>
      <c r="E26998" s="88"/>
      <c r="F26998" s="88"/>
      <c r="G26998" s="88"/>
      <c r="H26998" s="88"/>
      <c r="I26998" s="88"/>
      <c r="J26998" s="88"/>
      <c r="K26998" s="88"/>
    </row>
    <row r="26999" spans="2:11" ht="12" hidden="1" customHeight="1" x14ac:dyDescent="0.2">
      <c r="B26999" s="88"/>
      <c r="C26999" s="88"/>
      <c r="D26999" s="88"/>
      <c r="E26999" s="88"/>
      <c r="F26999" s="88"/>
      <c r="G26999" s="88"/>
      <c r="H26999" s="88"/>
      <c r="I26999" s="88"/>
      <c r="J26999" s="88"/>
      <c r="K26999" s="88"/>
    </row>
    <row r="27000" spans="2:11" ht="12" hidden="1" customHeight="1" x14ac:dyDescent="0.2">
      <c r="B27000" s="88"/>
      <c r="C27000" s="88"/>
      <c r="D27000" s="88"/>
      <c r="E27000" s="88"/>
      <c r="F27000" s="88"/>
      <c r="G27000" s="88"/>
      <c r="H27000" s="88"/>
      <c r="I27000" s="88"/>
      <c r="J27000" s="88"/>
      <c r="K27000" s="88"/>
    </row>
    <row r="27001" spans="2:11" ht="12" hidden="1" customHeight="1" x14ac:dyDescent="0.2">
      <c r="B27001" s="88"/>
      <c r="C27001" s="88"/>
      <c r="D27001" s="88"/>
      <c r="E27001" s="88"/>
      <c r="F27001" s="88"/>
      <c r="G27001" s="88"/>
      <c r="H27001" s="88"/>
      <c r="I27001" s="88"/>
      <c r="J27001" s="88"/>
      <c r="K27001" s="88"/>
    </row>
    <row r="27002" spans="2:11" ht="12" hidden="1" customHeight="1" x14ac:dyDescent="0.2">
      <c r="B27002" s="88"/>
      <c r="C27002" s="88"/>
      <c r="D27002" s="88"/>
      <c r="E27002" s="88"/>
      <c r="F27002" s="88"/>
      <c r="G27002" s="88"/>
      <c r="H27002" s="88"/>
      <c r="I27002" s="88"/>
      <c r="J27002" s="88"/>
      <c r="K27002" s="88"/>
    </row>
    <row r="27003" spans="2:11" ht="12" hidden="1" customHeight="1" x14ac:dyDescent="0.2">
      <c r="B27003" s="88"/>
      <c r="C27003" s="88"/>
      <c r="D27003" s="88"/>
      <c r="E27003" s="88"/>
      <c r="F27003" s="88"/>
      <c r="G27003" s="88"/>
      <c r="H27003" s="88"/>
      <c r="I27003" s="88"/>
      <c r="J27003" s="88"/>
      <c r="K27003" s="88"/>
    </row>
    <row r="27004" spans="2:11" ht="12" hidden="1" customHeight="1" x14ac:dyDescent="0.2">
      <c r="B27004" s="88"/>
      <c r="C27004" s="88"/>
      <c r="D27004" s="88"/>
      <c r="E27004" s="88"/>
      <c r="F27004" s="88"/>
      <c r="G27004" s="88"/>
      <c r="H27004" s="88"/>
      <c r="I27004" s="88"/>
      <c r="J27004" s="88"/>
      <c r="K27004" s="88"/>
    </row>
    <row r="27005" spans="2:11" ht="12" hidden="1" customHeight="1" x14ac:dyDescent="0.2">
      <c r="B27005" s="88"/>
      <c r="C27005" s="88"/>
      <c r="D27005" s="88"/>
      <c r="E27005" s="88"/>
      <c r="F27005" s="88"/>
      <c r="G27005" s="88"/>
      <c r="H27005" s="88"/>
      <c r="I27005" s="88"/>
      <c r="J27005" s="88"/>
      <c r="K27005" s="88"/>
    </row>
    <row r="27006" spans="2:11" ht="12" hidden="1" customHeight="1" x14ac:dyDescent="0.2">
      <c r="B27006" s="88"/>
      <c r="C27006" s="88"/>
      <c r="D27006" s="88"/>
      <c r="E27006" s="88"/>
      <c r="F27006" s="88"/>
      <c r="G27006" s="88"/>
      <c r="H27006" s="88"/>
      <c r="I27006" s="88"/>
      <c r="J27006" s="88"/>
      <c r="K27006" s="88"/>
    </row>
    <row r="27007" spans="2:11" ht="12" hidden="1" customHeight="1" x14ac:dyDescent="0.2">
      <c r="B27007" s="88"/>
      <c r="C27007" s="88"/>
      <c r="D27007" s="88"/>
      <c r="E27007" s="88"/>
      <c r="F27007" s="88"/>
      <c r="G27007" s="88"/>
      <c r="H27007" s="88"/>
      <c r="I27007" s="88"/>
      <c r="J27007" s="88"/>
      <c r="K27007" s="88"/>
    </row>
    <row r="27008" spans="2:11" ht="12" hidden="1" customHeight="1" x14ac:dyDescent="0.2">
      <c r="B27008" s="88"/>
      <c r="C27008" s="88"/>
      <c r="D27008" s="88"/>
      <c r="E27008" s="88"/>
      <c r="F27008" s="88"/>
      <c r="G27008" s="88"/>
      <c r="H27008" s="88"/>
      <c r="I27008" s="88"/>
      <c r="J27008" s="88"/>
      <c r="K27008" s="88"/>
    </row>
    <row r="27009" spans="2:11" ht="12" hidden="1" customHeight="1" x14ac:dyDescent="0.2">
      <c r="B27009" s="88"/>
      <c r="C27009" s="88"/>
      <c r="D27009" s="88"/>
      <c r="E27009" s="88"/>
      <c r="F27009" s="88"/>
      <c r="G27009" s="88"/>
      <c r="H27009" s="88"/>
      <c r="I27009" s="88"/>
      <c r="J27009" s="88"/>
      <c r="K27009" s="88"/>
    </row>
    <row r="27010" spans="2:11" ht="12" hidden="1" customHeight="1" x14ac:dyDescent="0.2">
      <c r="B27010" s="88"/>
      <c r="C27010" s="88"/>
      <c r="D27010" s="88"/>
      <c r="E27010" s="88"/>
      <c r="F27010" s="88"/>
      <c r="G27010" s="88"/>
      <c r="H27010" s="88"/>
      <c r="I27010" s="88"/>
      <c r="J27010" s="88"/>
      <c r="K27010" s="88"/>
    </row>
    <row r="27011" spans="2:11" ht="12" hidden="1" customHeight="1" x14ac:dyDescent="0.2">
      <c r="B27011" s="88"/>
      <c r="C27011" s="88"/>
      <c r="D27011" s="88"/>
      <c r="E27011" s="88"/>
      <c r="F27011" s="88"/>
      <c r="G27011" s="88"/>
      <c r="H27011" s="88"/>
      <c r="I27011" s="88"/>
      <c r="J27011" s="88"/>
      <c r="K27011" s="88"/>
    </row>
    <row r="27012" spans="2:11" ht="12" hidden="1" customHeight="1" x14ac:dyDescent="0.2">
      <c r="B27012" s="88"/>
      <c r="C27012" s="88"/>
      <c r="D27012" s="88"/>
      <c r="E27012" s="88"/>
      <c r="F27012" s="88"/>
      <c r="G27012" s="88"/>
      <c r="H27012" s="88"/>
      <c r="I27012" s="88"/>
      <c r="J27012" s="88"/>
      <c r="K27012" s="88"/>
    </row>
    <row r="27013" spans="2:11" ht="12" hidden="1" customHeight="1" x14ac:dyDescent="0.2">
      <c r="B27013" s="88"/>
      <c r="C27013" s="88"/>
      <c r="D27013" s="88"/>
      <c r="E27013" s="88"/>
      <c r="F27013" s="88"/>
      <c r="G27013" s="88"/>
      <c r="H27013" s="88"/>
      <c r="I27013" s="88"/>
      <c r="J27013" s="88"/>
      <c r="K27013" s="88"/>
    </row>
    <row r="27014" spans="2:11" ht="12" hidden="1" customHeight="1" x14ac:dyDescent="0.2">
      <c r="B27014" s="88"/>
      <c r="C27014" s="88"/>
      <c r="D27014" s="88"/>
      <c r="E27014" s="88"/>
      <c r="F27014" s="88"/>
      <c r="G27014" s="88"/>
      <c r="H27014" s="88"/>
      <c r="I27014" s="88"/>
      <c r="J27014" s="88"/>
      <c r="K27014" s="88"/>
    </row>
    <row r="27015" spans="2:11" ht="12" hidden="1" customHeight="1" x14ac:dyDescent="0.2">
      <c r="B27015" s="88"/>
      <c r="C27015" s="88"/>
      <c r="D27015" s="88"/>
      <c r="E27015" s="88"/>
      <c r="F27015" s="88"/>
      <c r="G27015" s="88"/>
      <c r="H27015" s="88"/>
      <c r="I27015" s="88"/>
      <c r="J27015" s="88"/>
      <c r="K27015" s="88"/>
    </row>
    <row r="27016" spans="2:11" ht="12" hidden="1" customHeight="1" x14ac:dyDescent="0.2">
      <c r="B27016" s="88"/>
      <c r="C27016" s="88"/>
      <c r="D27016" s="88"/>
      <c r="E27016" s="88"/>
      <c r="F27016" s="88"/>
      <c r="G27016" s="88"/>
      <c r="H27016" s="88"/>
      <c r="I27016" s="88"/>
      <c r="J27016" s="88"/>
      <c r="K27016" s="88"/>
    </row>
    <row r="27017" spans="2:11" ht="12" hidden="1" customHeight="1" x14ac:dyDescent="0.2">
      <c r="B27017" s="88"/>
      <c r="C27017" s="88"/>
      <c r="D27017" s="88"/>
      <c r="E27017" s="88"/>
      <c r="F27017" s="88"/>
      <c r="G27017" s="88"/>
      <c r="H27017" s="88"/>
      <c r="I27017" s="88"/>
      <c r="J27017" s="88"/>
      <c r="K27017" s="88"/>
    </row>
    <row r="27018" spans="2:11" ht="12" hidden="1" customHeight="1" x14ac:dyDescent="0.2">
      <c r="B27018" s="88"/>
      <c r="C27018" s="88"/>
      <c r="D27018" s="88"/>
      <c r="E27018" s="88"/>
      <c r="F27018" s="88"/>
      <c r="G27018" s="88"/>
      <c r="H27018" s="88"/>
      <c r="I27018" s="88"/>
      <c r="J27018" s="88"/>
      <c r="K27018" s="88"/>
    </row>
    <row r="27019" spans="2:11" ht="12" hidden="1" customHeight="1" x14ac:dyDescent="0.2">
      <c r="B27019" s="88"/>
      <c r="C27019" s="88"/>
      <c r="D27019" s="88"/>
      <c r="E27019" s="88"/>
      <c r="F27019" s="88"/>
      <c r="G27019" s="88"/>
      <c r="H27019" s="88"/>
      <c r="I27019" s="88"/>
      <c r="J27019" s="88"/>
      <c r="K27019" s="88"/>
    </row>
    <row r="27020" spans="2:11" ht="12" hidden="1" customHeight="1" x14ac:dyDescent="0.2">
      <c r="B27020" s="88"/>
      <c r="C27020" s="88"/>
      <c r="D27020" s="88"/>
      <c r="E27020" s="88"/>
      <c r="F27020" s="88"/>
      <c r="G27020" s="88"/>
      <c r="H27020" s="88"/>
      <c r="I27020" s="88"/>
      <c r="J27020" s="88"/>
      <c r="K27020" s="88"/>
    </row>
    <row r="27021" spans="2:11" ht="12" hidden="1" customHeight="1" x14ac:dyDescent="0.2">
      <c r="B27021" s="88"/>
      <c r="C27021" s="88"/>
      <c r="D27021" s="88"/>
      <c r="E27021" s="88"/>
      <c r="F27021" s="88"/>
      <c r="G27021" s="88"/>
      <c r="H27021" s="88"/>
      <c r="I27021" s="88"/>
      <c r="J27021" s="88"/>
      <c r="K27021" s="88"/>
    </row>
    <row r="27022" spans="2:11" ht="12" hidden="1" customHeight="1" x14ac:dyDescent="0.2">
      <c r="B27022" s="88"/>
      <c r="C27022" s="88"/>
      <c r="D27022" s="88"/>
      <c r="E27022" s="88"/>
      <c r="F27022" s="88"/>
      <c r="G27022" s="88"/>
      <c r="H27022" s="88"/>
      <c r="I27022" s="88"/>
      <c r="J27022" s="88"/>
      <c r="K27022" s="88"/>
    </row>
    <row r="27023" spans="2:11" ht="12" hidden="1" customHeight="1" x14ac:dyDescent="0.2">
      <c r="B27023" s="88"/>
      <c r="C27023" s="88"/>
      <c r="D27023" s="88"/>
      <c r="E27023" s="88"/>
      <c r="F27023" s="88"/>
      <c r="G27023" s="88"/>
      <c r="H27023" s="88"/>
      <c r="I27023" s="88"/>
      <c r="J27023" s="88"/>
      <c r="K27023" s="88"/>
    </row>
    <row r="27024" spans="2:11" ht="12" hidden="1" customHeight="1" x14ac:dyDescent="0.2">
      <c r="B27024" s="88"/>
      <c r="C27024" s="88"/>
      <c r="D27024" s="88"/>
      <c r="E27024" s="88"/>
      <c r="F27024" s="88"/>
      <c r="G27024" s="88"/>
      <c r="H27024" s="88"/>
      <c r="I27024" s="88"/>
      <c r="J27024" s="88"/>
      <c r="K27024" s="88"/>
    </row>
    <row r="27025" spans="2:11" ht="12" hidden="1" customHeight="1" x14ac:dyDescent="0.2">
      <c r="B27025" s="88"/>
      <c r="C27025" s="88"/>
      <c r="D27025" s="88"/>
      <c r="E27025" s="88"/>
      <c r="F27025" s="88"/>
      <c r="G27025" s="88"/>
      <c r="H27025" s="88"/>
      <c r="I27025" s="88"/>
      <c r="J27025" s="88"/>
      <c r="K27025" s="88"/>
    </row>
    <row r="27026" spans="2:11" ht="12" hidden="1" customHeight="1" x14ac:dyDescent="0.2">
      <c r="B27026" s="88"/>
      <c r="C27026" s="88"/>
      <c r="D27026" s="88"/>
      <c r="E27026" s="88"/>
      <c r="F27026" s="88"/>
      <c r="G27026" s="88"/>
      <c r="H27026" s="88"/>
      <c r="I27026" s="88"/>
      <c r="J27026" s="88"/>
      <c r="K27026" s="88"/>
    </row>
    <row r="27027" spans="2:11" ht="12" hidden="1" customHeight="1" x14ac:dyDescent="0.2">
      <c r="B27027" s="88"/>
      <c r="C27027" s="88"/>
      <c r="D27027" s="88"/>
      <c r="E27027" s="88"/>
      <c r="F27027" s="88"/>
      <c r="G27027" s="88"/>
      <c r="H27027" s="88"/>
      <c r="I27027" s="88"/>
      <c r="J27027" s="88"/>
      <c r="K27027" s="88"/>
    </row>
    <row r="27028" spans="2:11" ht="12" hidden="1" customHeight="1" x14ac:dyDescent="0.2">
      <c r="B27028" s="88"/>
      <c r="C27028" s="88"/>
      <c r="D27028" s="88"/>
      <c r="E27028" s="88"/>
      <c r="F27028" s="88"/>
      <c r="G27028" s="88"/>
      <c r="H27028" s="88"/>
      <c r="I27028" s="88"/>
      <c r="J27028" s="88"/>
      <c r="K27028" s="88"/>
    </row>
    <row r="27029" spans="2:11" ht="12" hidden="1" customHeight="1" x14ac:dyDescent="0.2">
      <c r="B27029" s="88"/>
      <c r="C27029" s="88"/>
      <c r="D27029" s="88"/>
      <c r="E27029" s="88"/>
      <c r="F27029" s="88"/>
      <c r="G27029" s="88"/>
      <c r="H27029" s="88"/>
      <c r="I27029" s="88"/>
      <c r="J27029" s="88"/>
      <c r="K27029" s="88"/>
    </row>
    <row r="27030" spans="2:11" ht="12" hidden="1" customHeight="1" x14ac:dyDescent="0.2">
      <c r="B27030" s="88"/>
      <c r="C27030" s="88"/>
      <c r="D27030" s="88"/>
      <c r="E27030" s="88"/>
      <c r="F27030" s="88"/>
      <c r="G27030" s="88"/>
      <c r="H27030" s="88"/>
      <c r="I27030" s="88"/>
      <c r="J27030" s="88"/>
      <c r="K27030" s="88"/>
    </row>
    <row r="27031" spans="2:11" ht="12" hidden="1" customHeight="1" x14ac:dyDescent="0.2">
      <c r="B27031" s="88"/>
      <c r="C27031" s="88"/>
      <c r="D27031" s="88"/>
      <c r="E27031" s="88"/>
      <c r="F27031" s="88"/>
      <c r="G27031" s="88"/>
      <c r="H27031" s="88"/>
      <c r="I27031" s="88"/>
      <c r="J27031" s="88"/>
      <c r="K27031" s="88"/>
    </row>
    <row r="27032" spans="2:11" ht="12" hidden="1" customHeight="1" x14ac:dyDescent="0.2">
      <c r="B27032" s="88"/>
      <c r="C27032" s="88"/>
      <c r="D27032" s="88"/>
      <c r="E27032" s="88"/>
      <c r="F27032" s="88"/>
      <c r="G27032" s="88"/>
      <c r="H27032" s="88"/>
      <c r="I27032" s="88"/>
      <c r="J27032" s="88"/>
      <c r="K27032" s="88"/>
    </row>
    <row r="27033" spans="2:11" ht="12" hidden="1" customHeight="1" x14ac:dyDescent="0.2">
      <c r="B27033" s="88"/>
      <c r="C27033" s="88"/>
      <c r="D27033" s="88"/>
      <c r="E27033" s="88"/>
      <c r="F27033" s="88"/>
      <c r="G27033" s="88"/>
      <c r="H27033" s="88"/>
      <c r="I27033" s="88"/>
      <c r="J27033" s="88"/>
      <c r="K27033" s="88"/>
    </row>
    <row r="27034" spans="2:11" ht="12" hidden="1" customHeight="1" x14ac:dyDescent="0.2">
      <c r="B27034" s="88"/>
      <c r="C27034" s="88"/>
      <c r="D27034" s="88"/>
      <c r="E27034" s="88"/>
      <c r="F27034" s="88"/>
      <c r="G27034" s="88"/>
      <c r="H27034" s="88"/>
      <c r="I27034" s="88"/>
      <c r="J27034" s="88"/>
      <c r="K27034" s="88"/>
    </row>
    <row r="27035" spans="2:11" ht="12" hidden="1" customHeight="1" x14ac:dyDescent="0.2">
      <c r="B27035" s="88"/>
      <c r="C27035" s="88"/>
      <c r="D27035" s="88"/>
      <c r="E27035" s="88"/>
      <c r="F27035" s="88"/>
      <c r="G27035" s="88"/>
      <c r="H27035" s="88"/>
      <c r="I27035" s="88"/>
      <c r="J27035" s="88"/>
      <c r="K27035" s="88"/>
    </row>
    <row r="27036" spans="2:11" ht="12" hidden="1" customHeight="1" x14ac:dyDescent="0.2">
      <c r="B27036" s="88"/>
      <c r="C27036" s="88"/>
      <c r="D27036" s="88"/>
      <c r="E27036" s="88"/>
      <c r="F27036" s="88"/>
      <c r="G27036" s="88"/>
      <c r="H27036" s="88"/>
      <c r="I27036" s="88"/>
      <c r="J27036" s="88"/>
      <c r="K27036" s="88"/>
    </row>
    <row r="27037" spans="2:11" ht="12" hidden="1" customHeight="1" x14ac:dyDescent="0.2">
      <c r="B27037" s="88"/>
      <c r="C27037" s="88"/>
      <c r="D27037" s="88"/>
      <c r="E27037" s="88"/>
      <c r="F27037" s="88"/>
      <c r="G27037" s="88"/>
      <c r="H27037" s="88"/>
      <c r="I27037" s="88"/>
      <c r="J27037" s="88"/>
      <c r="K27037" s="88"/>
    </row>
    <row r="27038" spans="2:11" ht="12" hidden="1" customHeight="1" x14ac:dyDescent="0.2">
      <c r="B27038" s="88"/>
      <c r="C27038" s="88"/>
      <c r="D27038" s="88"/>
      <c r="E27038" s="88"/>
      <c r="F27038" s="88"/>
      <c r="G27038" s="88"/>
      <c r="H27038" s="88"/>
      <c r="I27038" s="88"/>
      <c r="J27038" s="88"/>
      <c r="K27038" s="88"/>
    </row>
    <row r="27039" spans="2:11" ht="12" hidden="1" customHeight="1" x14ac:dyDescent="0.2">
      <c r="B27039" s="88"/>
      <c r="C27039" s="88"/>
      <c r="D27039" s="88"/>
      <c r="E27039" s="88"/>
      <c r="F27039" s="88"/>
      <c r="G27039" s="88"/>
      <c r="H27039" s="88"/>
      <c r="I27039" s="88"/>
      <c r="J27039" s="88"/>
      <c r="K27039" s="88"/>
    </row>
    <row r="27040" spans="2:11" ht="12" hidden="1" customHeight="1" x14ac:dyDescent="0.2">
      <c r="B27040" s="88"/>
      <c r="C27040" s="88"/>
      <c r="D27040" s="88"/>
      <c r="E27040" s="88"/>
      <c r="F27040" s="88"/>
      <c r="G27040" s="88"/>
      <c r="H27040" s="88"/>
      <c r="I27040" s="88"/>
      <c r="J27040" s="88"/>
      <c r="K27040" s="88"/>
    </row>
    <row r="27041" spans="2:11" ht="12" hidden="1" customHeight="1" x14ac:dyDescent="0.2">
      <c r="B27041" s="88"/>
      <c r="C27041" s="88"/>
      <c r="D27041" s="88"/>
      <c r="E27041" s="88"/>
      <c r="F27041" s="88"/>
      <c r="G27041" s="88"/>
      <c r="H27041" s="88"/>
      <c r="I27041" s="88"/>
      <c r="J27041" s="88"/>
      <c r="K27041" s="88"/>
    </row>
    <row r="27042" spans="2:11" ht="12" hidden="1" customHeight="1" x14ac:dyDescent="0.2">
      <c r="B27042" s="88"/>
      <c r="C27042" s="88"/>
      <c r="D27042" s="88"/>
      <c r="E27042" s="88"/>
      <c r="F27042" s="88"/>
      <c r="G27042" s="88"/>
      <c r="H27042" s="88"/>
      <c r="I27042" s="88"/>
      <c r="J27042" s="88"/>
      <c r="K27042" s="88"/>
    </row>
    <row r="27043" spans="2:11" ht="12" hidden="1" customHeight="1" x14ac:dyDescent="0.2">
      <c r="B27043" s="88"/>
      <c r="C27043" s="88"/>
      <c r="D27043" s="88"/>
      <c r="E27043" s="88"/>
      <c r="F27043" s="88"/>
      <c r="G27043" s="88"/>
      <c r="H27043" s="88"/>
      <c r="I27043" s="88"/>
      <c r="J27043" s="88"/>
      <c r="K27043" s="88"/>
    </row>
    <row r="27044" spans="2:11" ht="12" hidden="1" customHeight="1" x14ac:dyDescent="0.2">
      <c r="B27044" s="88"/>
      <c r="C27044" s="88"/>
      <c r="D27044" s="88"/>
      <c r="E27044" s="88"/>
      <c r="F27044" s="88"/>
      <c r="G27044" s="88"/>
      <c r="H27044" s="88"/>
      <c r="I27044" s="88"/>
      <c r="J27044" s="88"/>
      <c r="K27044" s="88"/>
    </row>
    <row r="27045" spans="2:11" ht="12" hidden="1" customHeight="1" x14ac:dyDescent="0.2">
      <c r="B27045" s="88"/>
      <c r="C27045" s="88"/>
      <c r="D27045" s="88"/>
      <c r="E27045" s="88"/>
      <c r="F27045" s="88"/>
      <c r="G27045" s="88"/>
      <c r="H27045" s="88"/>
      <c r="I27045" s="88"/>
      <c r="J27045" s="88"/>
      <c r="K27045" s="88"/>
    </row>
    <row r="27046" spans="2:11" ht="12" hidden="1" customHeight="1" x14ac:dyDescent="0.2">
      <c r="B27046" s="88"/>
      <c r="C27046" s="88"/>
      <c r="D27046" s="88"/>
      <c r="E27046" s="88"/>
      <c r="F27046" s="88"/>
      <c r="G27046" s="88"/>
      <c r="H27046" s="88"/>
      <c r="I27046" s="88"/>
      <c r="J27046" s="88"/>
      <c r="K27046" s="88"/>
    </row>
    <row r="27047" spans="2:11" ht="12" hidden="1" customHeight="1" x14ac:dyDescent="0.2">
      <c r="B27047" s="88"/>
      <c r="C27047" s="88"/>
      <c r="D27047" s="88"/>
      <c r="E27047" s="88"/>
      <c r="F27047" s="88"/>
      <c r="G27047" s="88"/>
      <c r="H27047" s="88"/>
      <c r="I27047" s="88"/>
      <c r="J27047" s="88"/>
      <c r="K27047" s="88"/>
    </row>
    <row r="27048" spans="2:11" ht="12" hidden="1" customHeight="1" x14ac:dyDescent="0.2">
      <c r="B27048" s="88"/>
      <c r="C27048" s="88"/>
      <c r="D27048" s="88"/>
      <c r="E27048" s="88"/>
      <c r="F27048" s="88"/>
      <c r="G27048" s="88"/>
      <c r="H27048" s="88"/>
      <c r="I27048" s="88"/>
      <c r="J27048" s="88"/>
      <c r="K27048" s="88"/>
    </row>
    <row r="27049" spans="2:11" ht="12" hidden="1" customHeight="1" x14ac:dyDescent="0.2">
      <c r="B27049" s="88"/>
      <c r="C27049" s="88"/>
      <c r="D27049" s="88"/>
      <c r="E27049" s="88"/>
      <c r="F27049" s="88"/>
      <c r="G27049" s="88"/>
      <c r="H27049" s="88"/>
      <c r="I27049" s="88"/>
      <c r="J27049" s="88"/>
      <c r="K27049" s="88"/>
    </row>
    <row r="27050" spans="2:11" ht="12" hidden="1" customHeight="1" x14ac:dyDescent="0.2">
      <c r="B27050" s="88"/>
      <c r="C27050" s="88"/>
      <c r="D27050" s="88"/>
      <c r="E27050" s="88"/>
      <c r="F27050" s="88"/>
      <c r="G27050" s="88"/>
      <c r="H27050" s="88"/>
      <c r="I27050" s="88"/>
      <c r="J27050" s="88"/>
      <c r="K27050" s="88"/>
    </row>
    <row r="27051" spans="2:11" ht="12" hidden="1" customHeight="1" x14ac:dyDescent="0.2">
      <c r="B27051" s="88"/>
      <c r="C27051" s="88"/>
      <c r="D27051" s="88"/>
      <c r="E27051" s="88"/>
      <c r="F27051" s="88"/>
      <c r="G27051" s="88"/>
      <c r="H27051" s="88"/>
      <c r="I27051" s="88"/>
      <c r="J27051" s="88"/>
      <c r="K27051" s="88"/>
    </row>
    <row r="27052" spans="2:11" ht="12" hidden="1" customHeight="1" x14ac:dyDescent="0.2">
      <c r="B27052" s="88"/>
      <c r="C27052" s="88"/>
      <c r="D27052" s="88"/>
      <c r="E27052" s="88"/>
      <c r="F27052" s="88"/>
      <c r="G27052" s="88"/>
      <c r="H27052" s="88"/>
      <c r="I27052" s="88"/>
      <c r="J27052" s="88"/>
      <c r="K27052" s="88"/>
    </row>
    <row r="27053" spans="2:11" ht="12" hidden="1" customHeight="1" x14ac:dyDescent="0.2">
      <c r="B27053" s="88"/>
      <c r="C27053" s="88"/>
      <c r="D27053" s="88"/>
      <c r="E27053" s="88"/>
      <c r="F27053" s="88"/>
      <c r="G27053" s="88"/>
      <c r="H27053" s="88"/>
      <c r="I27053" s="88"/>
      <c r="J27053" s="88"/>
      <c r="K27053" s="88"/>
    </row>
    <row r="27054" spans="2:11" ht="12" hidden="1" customHeight="1" x14ac:dyDescent="0.2">
      <c r="B27054" s="88"/>
      <c r="C27054" s="88"/>
      <c r="D27054" s="88"/>
      <c r="E27054" s="88"/>
      <c r="F27054" s="88"/>
      <c r="G27054" s="88"/>
      <c r="H27054" s="88"/>
      <c r="I27054" s="88"/>
      <c r="J27054" s="88"/>
      <c r="K27054" s="88"/>
    </row>
    <row r="27055" spans="2:11" ht="12" hidden="1" customHeight="1" x14ac:dyDescent="0.2">
      <c r="B27055" s="88"/>
      <c r="C27055" s="88"/>
      <c r="D27055" s="88"/>
      <c r="E27055" s="88"/>
      <c r="F27055" s="88"/>
      <c r="G27055" s="88"/>
      <c r="H27055" s="88"/>
      <c r="I27055" s="88"/>
      <c r="J27055" s="88"/>
      <c r="K27055" s="88"/>
    </row>
    <row r="27056" spans="2:11" ht="12" hidden="1" customHeight="1" x14ac:dyDescent="0.2">
      <c r="B27056" s="88"/>
      <c r="C27056" s="88"/>
      <c r="D27056" s="88"/>
      <c r="E27056" s="88"/>
      <c r="F27056" s="88"/>
      <c r="G27056" s="88"/>
      <c r="H27056" s="88"/>
      <c r="I27056" s="88"/>
      <c r="J27056" s="88"/>
      <c r="K27056" s="88"/>
    </row>
    <row r="27057" spans="2:11" ht="12" hidden="1" customHeight="1" x14ac:dyDescent="0.2">
      <c r="B27057" s="88"/>
      <c r="C27057" s="88"/>
      <c r="D27057" s="88"/>
      <c r="E27057" s="88"/>
      <c r="F27057" s="88"/>
      <c r="G27057" s="88"/>
      <c r="H27057" s="88"/>
      <c r="I27057" s="88"/>
      <c r="J27057" s="88"/>
      <c r="K27057" s="88"/>
    </row>
    <row r="27058" spans="2:11" ht="12" hidden="1" customHeight="1" x14ac:dyDescent="0.2">
      <c r="B27058" s="88"/>
      <c r="C27058" s="88"/>
      <c r="D27058" s="88"/>
      <c r="E27058" s="88"/>
      <c r="F27058" s="88"/>
      <c r="G27058" s="88"/>
      <c r="H27058" s="88"/>
      <c r="I27058" s="88"/>
      <c r="J27058" s="88"/>
      <c r="K27058" s="88"/>
    </row>
    <row r="27059" spans="2:11" ht="12" hidden="1" customHeight="1" x14ac:dyDescent="0.2">
      <c r="B27059" s="88"/>
      <c r="C27059" s="88"/>
      <c r="D27059" s="88"/>
      <c r="E27059" s="88"/>
      <c r="F27059" s="88"/>
      <c r="G27059" s="88"/>
      <c r="H27059" s="88"/>
      <c r="I27059" s="88"/>
      <c r="J27059" s="88"/>
      <c r="K27059" s="88"/>
    </row>
    <row r="27060" spans="2:11" ht="12" hidden="1" customHeight="1" x14ac:dyDescent="0.2">
      <c r="B27060" s="88"/>
      <c r="C27060" s="88"/>
      <c r="D27060" s="88"/>
      <c r="E27060" s="88"/>
      <c r="F27060" s="88"/>
      <c r="G27060" s="88"/>
      <c r="H27060" s="88"/>
      <c r="I27060" s="88"/>
      <c r="J27060" s="88"/>
      <c r="K27060" s="88"/>
    </row>
    <row r="27061" spans="2:11" ht="12" hidden="1" customHeight="1" x14ac:dyDescent="0.2">
      <c r="B27061" s="88"/>
      <c r="C27061" s="88"/>
      <c r="D27061" s="88"/>
      <c r="E27061" s="88"/>
      <c r="F27061" s="88"/>
      <c r="G27061" s="88"/>
      <c r="H27061" s="88"/>
      <c r="I27061" s="88"/>
      <c r="J27061" s="88"/>
      <c r="K27061" s="88"/>
    </row>
    <row r="27062" spans="2:11" ht="12" hidden="1" customHeight="1" x14ac:dyDescent="0.2">
      <c r="B27062" s="88"/>
      <c r="C27062" s="88"/>
      <c r="D27062" s="88"/>
      <c r="E27062" s="88"/>
      <c r="F27062" s="88"/>
      <c r="G27062" s="88"/>
      <c r="H27062" s="88"/>
      <c r="I27062" s="88"/>
      <c r="J27062" s="88"/>
      <c r="K27062" s="88"/>
    </row>
    <row r="27063" spans="2:11" ht="12" hidden="1" customHeight="1" x14ac:dyDescent="0.2">
      <c r="B27063" s="88"/>
      <c r="C27063" s="88"/>
      <c r="D27063" s="88"/>
      <c r="E27063" s="88"/>
      <c r="F27063" s="88"/>
      <c r="G27063" s="88"/>
      <c r="H27063" s="88"/>
      <c r="I27063" s="88"/>
      <c r="J27063" s="88"/>
      <c r="K27063" s="88"/>
    </row>
    <row r="27064" spans="2:11" ht="12" hidden="1" customHeight="1" x14ac:dyDescent="0.2">
      <c r="B27064" s="88"/>
      <c r="C27064" s="88"/>
      <c r="D27064" s="88"/>
      <c r="E27064" s="88"/>
      <c r="F27064" s="88"/>
      <c r="G27064" s="88"/>
      <c r="H27064" s="88"/>
      <c r="I27064" s="88"/>
      <c r="J27064" s="88"/>
      <c r="K27064" s="88"/>
    </row>
    <row r="27065" spans="2:11" ht="12" hidden="1" customHeight="1" x14ac:dyDescent="0.2">
      <c r="B27065" s="88"/>
      <c r="C27065" s="88"/>
      <c r="D27065" s="88"/>
      <c r="E27065" s="88"/>
      <c r="F27065" s="88"/>
      <c r="G27065" s="88"/>
      <c r="H27065" s="88"/>
      <c r="I27065" s="88"/>
      <c r="J27065" s="88"/>
      <c r="K27065" s="88"/>
    </row>
    <row r="27066" spans="2:11" ht="12" hidden="1" customHeight="1" x14ac:dyDescent="0.2">
      <c r="B27066" s="88"/>
      <c r="C27066" s="88"/>
      <c r="D27066" s="88"/>
      <c r="E27066" s="88"/>
      <c r="F27066" s="88"/>
      <c r="G27066" s="88"/>
      <c r="H27066" s="88"/>
      <c r="I27066" s="88"/>
      <c r="J27066" s="88"/>
      <c r="K27066" s="88"/>
    </row>
    <row r="27067" spans="2:11" ht="12" hidden="1" customHeight="1" x14ac:dyDescent="0.2">
      <c r="B27067" s="88"/>
      <c r="C27067" s="88"/>
      <c r="D27067" s="88"/>
      <c r="E27067" s="88"/>
      <c r="F27067" s="88"/>
      <c r="G27067" s="88"/>
      <c r="H27067" s="88"/>
      <c r="I27067" s="88"/>
      <c r="J27067" s="88"/>
      <c r="K27067" s="88"/>
    </row>
    <row r="27068" spans="2:11" ht="12" hidden="1" customHeight="1" x14ac:dyDescent="0.2">
      <c r="B27068" s="88"/>
      <c r="C27068" s="88"/>
      <c r="D27068" s="88"/>
      <c r="E27068" s="88"/>
      <c r="F27068" s="88"/>
      <c r="G27068" s="88"/>
      <c r="H27068" s="88"/>
      <c r="I27068" s="88"/>
      <c r="J27068" s="88"/>
      <c r="K27068" s="88"/>
    </row>
    <row r="27069" spans="2:11" ht="12" hidden="1" customHeight="1" x14ac:dyDescent="0.2">
      <c r="B27069" s="88"/>
      <c r="C27069" s="88"/>
      <c r="D27069" s="88"/>
      <c r="E27069" s="88"/>
      <c r="F27069" s="88"/>
      <c r="G27069" s="88"/>
      <c r="H27069" s="88"/>
      <c r="I27069" s="88"/>
      <c r="J27069" s="88"/>
      <c r="K27069" s="88"/>
    </row>
    <row r="27070" spans="2:11" ht="12" hidden="1" customHeight="1" x14ac:dyDescent="0.2">
      <c r="B27070" s="88"/>
      <c r="C27070" s="88"/>
      <c r="D27070" s="88"/>
      <c r="E27070" s="88"/>
      <c r="F27070" s="88"/>
      <c r="G27070" s="88"/>
      <c r="H27070" s="88"/>
      <c r="I27070" s="88"/>
      <c r="J27070" s="88"/>
      <c r="K27070" s="88"/>
    </row>
    <row r="27071" spans="2:11" ht="12" hidden="1" customHeight="1" x14ac:dyDescent="0.2">
      <c r="B27071" s="88"/>
      <c r="C27071" s="88"/>
      <c r="D27071" s="88"/>
      <c r="E27071" s="88"/>
      <c r="F27071" s="88"/>
      <c r="G27071" s="88"/>
      <c r="H27071" s="88"/>
      <c r="I27071" s="88"/>
      <c r="J27071" s="88"/>
      <c r="K27071" s="88"/>
    </row>
    <row r="27072" spans="2:11" ht="12" hidden="1" customHeight="1" x14ac:dyDescent="0.2">
      <c r="B27072" s="88"/>
      <c r="C27072" s="88"/>
      <c r="D27072" s="88"/>
      <c r="E27072" s="88"/>
      <c r="F27072" s="88"/>
      <c r="G27072" s="88"/>
      <c r="H27072" s="88"/>
      <c r="I27072" s="88"/>
      <c r="J27072" s="88"/>
      <c r="K27072" s="88"/>
    </row>
    <row r="27073" spans="2:11" ht="12" hidden="1" customHeight="1" x14ac:dyDescent="0.2">
      <c r="B27073" s="88"/>
      <c r="C27073" s="88"/>
      <c r="D27073" s="88"/>
      <c r="E27073" s="88"/>
      <c r="F27073" s="88"/>
      <c r="G27073" s="88"/>
      <c r="H27073" s="88"/>
      <c r="I27073" s="88"/>
      <c r="J27073" s="88"/>
      <c r="K27073" s="88"/>
    </row>
    <row r="27074" spans="2:11" ht="12" hidden="1" customHeight="1" x14ac:dyDescent="0.2">
      <c r="B27074" s="88"/>
      <c r="C27074" s="88"/>
      <c r="D27074" s="88"/>
      <c r="E27074" s="88"/>
      <c r="F27074" s="88"/>
      <c r="G27074" s="88"/>
      <c r="H27074" s="88"/>
      <c r="I27074" s="88"/>
      <c r="J27074" s="88"/>
      <c r="K27074" s="88"/>
    </row>
    <row r="27075" spans="2:11" ht="12" hidden="1" customHeight="1" x14ac:dyDescent="0.2">
      <c r="B27075" s="88"/>
      <c r="C27075" s="88"/>
      <c r="D27075" s="88"/>
      <c r="E27075" s="88"/>
      <c r="F27075" s="88"/>
      <c r="G27075" s="88"/>
      <c r="H27075" s="88"/>
      <c r="I27075" s="88"/>
      <c r="J27075" s="88"/>
      <c r="K27075" s="88"/>
    </row>
    <row r="27076" spans="2:11" ht="12" hidden="1" customHeight="1" x14ac:dyDescent="0.2">
      <c r="B27076" s="88"/>
      <c r="C27076" s="88"/>
      <c r="D27076" s="88"/>
      <c r="E27076" s="88"/>
      <c r="F27076" s="88"/>
      <c r="G27076" s="88"/>
      <c r="H27076" s="88"/>
      <c r="I27076" s="88"/>
      <c r="J27076" s="88"/>
      <c r="K27076" s="88"/>
    </row>
    <row r="27077" spans="2:11" ht="12" hidden="1" customHeight="1" x14ac:dyDescent="0.2">
      <c r="B27077" s="88"/>
      <c r="C27077" s="88"/>
      <c r="D27077" s="88"/>
      <c r="E27077" s="88"/>
      <c r="F27077" s="88"/>
      <c r="G27077" s="88"/>
      <c r="H27077" s="88"/>
      <c r="I27077" s="88"/>
      <c r="J27077" s="88"/>
      <c r="K27077" s="88"/>
    </row>
    <row r="27078" spans="2:11" ht="12" hidden="1" customHeight="1" x14ac:dyDescent="0.2">
      <c r="B27078" s="88"/>
      <c r="C27078" s="88"/>
      <c r="D27078" s="88"/>
      <c r="E27078" s="88"/>
      <c r="F27078" s="88"/>
      <c r="G27078" s="88"/>
      <c r="H27078" s="88"/>
      <c r="I27078" s="88"/>
      <c r="J27078" s="88"/>
      <c r="K27078" s="88"/>
    </row>
    <row r="27079" spans="2:11" ht="12" hidden="1" customHeight="1" x14ac:dyDescent="0.2">
      <c r="B27079" s="88"/>
      <c r="C27079" s="88"/>
      <c r="D27079" s="88"/>
      <c r="E27079" s="88"/>
      <c r="F27079" s="88"/>
      <c r="G27079" s="88"/>
      <c r="H27079" s="88"/>
      <c r="I27079" s="88"/>
      <c r="J27079" s="88"/>
      <c r="K27079" s="88"/>
    </row>
    <row r="27080" spans="2:11" ht="12" hidden="1" customHeight="1" x14ac:dyDescent="0.2">
      <c r="B27080" s="88"/>
      <c r="C27080" s="88"/>
      <c r="D27080" s="88"/>
      <c r="E27080" s="88"/>
      <c r="F27080" s="88"/>
      <c r="G27080" s="88"/>
      <c r="H27080" s="88"/>
      <c r="I27080" s="88"/>
      <c r="J27080" s="88"/>
      <c r="K27080" s="88"/>
    </row>
    <row r="27081" spans="2:11" ht="12" hidden="1" customHeight="1" x14ac:dyDescent="0.2">
      <c r="B27081" s="88"/>
      <c r="C27081" s="88"/>
      <c r="D27081" s="88"/>
      <c r="E27081" s="88"/>
      <c r="F27081" s="88"/>
      <c r="G27081" s="88"/>
      <c r="H27081" s="88"/>
      <c r="I27081" s="88"/>
      <c r="J27081" s="88"/>
      <c r="K27081" s="88"/>
    </row>
    <row r="27082" spans="2:11" ht="12" hidden="1" customHeight="1" x14ac:dyDescent="0.2">
      <c r="B27082" s="88"/>
      <c r="C27082" s="88"/>
      <c r="D27082" s="88"/>
      <c r="E27082" s="88"/>
      <c r="F27082" s="88"/>
      <c r="G27082" s="88"/>
      <c r="H27082" s="88"/>
      <c r="I27082" s="88"/>
      <c r="J27082" s="88"/>
      <c r="K27082" s="88"/>
    </row>
    <row r="27083" spans="2:11" ht="12" hidden="1" customHeight="1" x14ac:dyDescent="0.2">
      <c r="B27083" s="88"/>
      <c r="C27083" s="88"/>
      <c r="D27083" s="88"/>
      <c r="E27083" s="88"/>
      <c r="F27083" s="88"/>
      <c r="G27083" s="88"/>
      <c r="H27083" s="88"/>
      <c r="I27083" s="88"/>
      <c r="J27083" s="88"/>
      <c r="K27083" s="88"/>
    </row>
    <row r="27084" spans="2:11" ht="12" hidden="1" customHeight="1" x14ac:dyDescent="0.2">
      <c r="B27084" s="88"/>
      <c r="C27084" s="88"/>
      <c r="D27084" s="88"/>
      <c r="E27084" s="88"/>
      <c r="F27084" s="88"/>
      <c r="G27084" s="88"/>
      <c r="H27084" s="88"/>
      <c r="I27084" s="88"/>
      <c r="J27084" s="88"/>
      <c r="K27084" s="88"/>
    </row>
    <row r="27085" spans="2:11" ht="12" hidden="1" customHeight="1" x14ac:dyDescent="0.2">
      <c r="B27085" s="88"/>
      <c r="C27085" s="88"/>
      <c r="D27085" s="88"/>
      <c r="E27085" s="88"/>
      <c r="F27085" s="88"/>
      <c r="G27085" s="88"/>
      <c r="H27085" s="88"/>
      <c r="I27085" s="88"/>
      <c r="J27085" s="88"/>
      <c r="K27085" s="88"/>
    </row>
    <row r="27086" spans="2:11" ht="12" hidden="1" customHeight="1" x14ac:dyDescent="0.2">
      <c r="B27086" s="88"/>
      <c r="C27086" s="88"/>
      <c r="D27086" s="88"/>
      <c r="E27086" s="88"/>
      <c r="F27086" s="88"/>
      <c r="G27086" s="88"/>
      <c r="H27086" s="88"/>
      <c r="I27086" s="88"/>
      <c r="J27086" s="88"/>
      <c r="K27086" s="88"/>
    </row>
    <row r="27087" spans="2:11" ht="12" hidden="1" customHeight="1" x14ac:dyDescent="0.2">
      <c r="B27087" s="88"/>
      <c r="C27087" s="88"/>
      <c r="D27087" s="88"/>
      <c r="E27087" s="88"/>
      <c r="F27087" s="88"/>
      <c r="G27087" s="88"/>
      <c r="H27087" s="88"/>
      <c r="I27087" s="88"/>
      <c r="J27087" s="88"/>
      <c r="K27087" s="88"/>
    </row>
    <row r="27088" spans="2:11" ht="12" hidden="1" customHeight="1" x14ac:dyDescent="0.2">
      <c r="B27088" s="88"/>
      <c r="C27088" s="88"/>
      <c r="D27088" s="88"/>
      <c r="E27088" s="88"/>
      <c r="F27088" s="88"/>
      <c r="G27088" s="88"/>
      <c r="H27088" s="88"/>
      <c r="I27088" s="88"/>
      <c r="J27088" s="88"/>
      <c r="K27088" s="88"/>
    </row>
    <row r="27089" spans="2:11" ht="12" hidden="1" customHeight="1" x14ac:dyDescent="0.2">
      <c r="B27089" s="88"/>
      <c r="C27089" s="88"/>
      <c r="D27089" s="88"/>
      <c r="E27089" s="88"/>
      <c r="F27089" s="88"/>
      <c r="G27089" s="88"/>
      <c r="H27089" s="88"/>
      <c r="I27089" s="88"/>
      <c r="J27089" s="88"/>
      <c r="K27089" s="88"/>
    </row>
    <row r="27090" spans="2:11" ht="12" hidden="1" customHeight="1" x14ac:dyDescent="0.2">
      <c r="B27090" s="88"/>
      <c r="C27090" s="88"/>
      <c r="D27090" s="88"/>
      <c r="E27090" s="88"/>
      <c r="F27090" s="88"/>
      <c r="G27090" s="88"/>
      <c r="H27090" s="88"/>
      <c r="I27090" s="88"/>
      <c r="J27090" s="88"/>
      <c r="K27090" s="88"/>
    </row>
    <row r="27091" spans="2:11" ht="12" hidden="1" customHeight="1" x14ac:dyDescent="0.2">
      <c r="B27091" s="88"/>
      <c r="C27091" s="88"/>
      <c r="D27091" s="88"/>
      <c r="E27091" s="88"/>
      <c r="F27091" s="88"/>
      <c r="G27091" s="88"/>
      <c r="H27091" s="88"/>
      <c r="I27091" s="88"/>
      <c r="J27091" s="88"/>
      <c r="K27091" s="88"/>
    </row>
    <row r="27092" spans="2:11" ht="12" hidden="1" customHeight="1" x14ac:dyDescent="0.2">
      <c r="B27092" s="88"/>
      <c r="C27092" s="88"/>
      <c r="D27092" s="88"/>
      <c r="E27092" s="88"/>
      <c r="F27092" s="88"/>
      <c r="G27092" s="88"/>
      <c r="H27092" s="88"/>
      <c r="I27092" s="88"/>
      <c r="J27092" s="88"/>
      <c r="K27092" s="88"/>
    </row>
    <row r="27093" spans="2:11" ht="12" hidden="1" customHeight="1" x14ac:dyDescent="0.2">
      <c r="B27093" s="88"/>
      <c r="C27093" s="88"/>
      <c r="D27093" s="88"/>
      <c r="E27093" s="88"/>
      <c r="F27093" s="88"/>
      <c r="G27093" s="88"/>
      <c r="H27093" s="88"/>
      <c r="I27093" s="88"/>
      <c r="J27093" s="88"/>
      <c r="K27093" s="88"/>
    </row>
    <row r="27094" spans="2:11" ht="12" hidden="1" customHeight="1" x14ac:dyDescent="0.2">
      <c r="B27094" s="88"/>
      <c r="C27094" s="88"/>
      <c r="D27094" s="88"/>
      <c r="E27094" s="88"/>
      <c r="F27094" s="88"/>
      <c r="G27094" s="88"/>
      <c r="H27094" s="88"/>
      <c r="I27094" s="88"/>
      <c r="J27094" s="88"/>
      <c r="K27094" s="88"/>
    </row>
    <row r="27095" spans="2:11" ht="12" hidden="1" customHeight="1" x14ac:dyDescent="0.2">
      <c r="B27095" s="88"/>
      <c r="C27095" s="88"/>
      <c r="D27095" s="88"/>
      <c r="E27095" s="88"/>
      <c r="F27095" s="88"/>
      <c r="G27095" s="88"/>
      <c r="H27095" s="88"/>
      <c r="I27095" s="88"/>
      <c r="J27095" s="88"/>
      <c r="K27095" s="88"/>
    </row>
    <row r="27096" spans="2:11" ht="12" hidden="1" customHeight="1" x14ac:dyDescent="0.2">
      <c r="B27096" s="88"/>
      <c r="C27096" s="88"/>
      <c r="D27096" s="88"/>
      <c r="E27096" s="88"/>
      <c r="F27096" s="88"/>
      <c r="G27096" s="88"/>
      <c r="H27096" s="88"/>
      <c r="I27096" s="88"/>
      <c r="J27096" s="88"/>
      <c r="K27096" s="88"/>
    </row>
    <row r="27097" spans="2:11" ht="12" hidden="1" customHeight="1" x14ac:dyDescent="0.2">
      <c r="B27097" s="88"/>
      <c r="C27097" s="88"/>
      <c r="D27097" s="88"/>
      <c r="E27097" s="88"/>
      <c r="F27097" s="88"/>
      <c r="G27097" s="88"/>
      <c r="H27097" s="88"/>
      <c r="I27097" s="88"/>
      <c r="J27097" s="88"/>
      <c r="K27097" s="88"/>
    </row>
    <row r="27098" spans="2:11" ht="12" hidden="1" customHeight="1" x14ac:dyDescent="0.2">
      <c r="B27098" s="88"/>
      <c r="C27098" s="88"/>
      <c r="D27098" s="88"/>
      <c r="E27098" s="88"/>
      <c r="F27098" s="88"/>
      <c r="G27098" s="88"/>
      <c r="H27098" s="88"/>
      <c r="I27098" s="88"/>
      <c r="J27098" s="88"/>
      <c r="K27098" s="88"/>
    </row>
    <row r="27099" spans="2:11" ht="12" hidden="1" customHeight="1" x14ac:dyDescent="0.2">
      <c r="B27099" s="88"/>
      <c r="C27099" s="88"/>
      <c r="D27099" s="88"/>
      <c r="E27099" s="88"/>
      <c r="F27099" s="88"/>
      <c r="G27099" s="88"/>
      <c r="H27099" s="88"/>
      <c r="I27099" s="88"/>
      <c r="J27099" s="88"/>
      <c r="K27099" s="88"/>
    </row>
    <row r="27100" spans="2:11" ht="12" hidden="1" customHeight="1" x14ac:dyDescent="0.2">
      <c r="B27100" s="88"/>
      <c r="C27100" s="88"/>
      <c r="D27100" s="88"/>
      <c r="E27100" s="88"/>
      <c r="F27100" s="88"/>
      <c r="G27100" s="88"/>
      <c r="H27100" s="88"/>
      <c r="I27100" s="88"/>
      <c r="J27100" s="88"/>
      <c r="K27100" s="88"/>
    </row>
    <row r="27101" spans="2:11" ht="12" hidden="1" customHeight="1" x14ac:dyDescent="0.2">
      <c r="B27101" s="88"/>
      <c r="C27101" s="88"/>
      <c r="D27101" s="88"/>
      <c r="E27101" s="88"/>
      <c r="F27101" s="88"/>
      <c r="G27101" s="88"/>
      <c r="H27101" s="88"/>
      <c r="I27101" s="88"/>
      <c r="J27101" s="88"/>
      <c r="K27101" s="88"/>
    </row>
    <row r="27102" spans="2:11" ht="12" hidden="1" customHeight="1" x14ac:dyDescent="0.2">
      <c r="B27102" s="88"/>
      <c r="C27102" s="88"/>
      <c r="D27102" s="88"/>
      <c r="E27102" s="88"/>
      <c r="F27102" s="88"/>
      <c r="G27102" s="88"/>
      <c r="H27102" s="88"/>
      <c r="I27102" s="88"/>
      <c r="J27102" s="88"/>
      <c r="K27102" s="88"/>
    </row>
    <row r="27103" spans="2:11" ht="12" hidden="1" customHeight="1" x14ac:dyDescent="0.2">
      <c r="B27103" s="88"/>
      <c r="C27103" s="88"/>
      <c r="D27103" s="88"/>
      <c r="E27103" s="88"/>
      <c r="F27103" s="88"/>
      <c r="G27103" s="88"/>
      <c r="H27103" s="88"/>
      <c r="I27103" s="88"/>
      <c r="J27103" s="88"/>
      <c r="K27103" s="88"/>
    </row>
    <row r="27104" spans="2:11" ht="12" hidden="1" customHeight="1" x14ac:dyDescent="0.2">
      <c r="B27104" s="88"/>
      <c r="C27104" s="88"/>
      <c r="D27104" s="88"/>
      <c r="E27104" s="88"/>
      <c r="F27104" s="88"/>
      <c r="G27104" s="88"/>
      <c r="H27104" s="88"/>
      <c r="I27104" s="88"/>
      <c r="J27104" s="88"/>
      <c r="K27104" s="88"/>
    </row>
    <row r="27105" spans="2:11" ht="12" hidden="1" customHeight="1" x14ac:dyDescent="0.2">
      <c r="B27105" s="88"/>
      <c r="C27105" s="88"/>
      <c r="D27105" s="88"/>
      <c r="E27105" s="88"/>
      <c r="F27105" s="88"/>
      <c r="G27105" s="88"/>
      <c r="H27105" s="88"/>
      <c r="I27105" s="88"/>
      <c r="J27105" s="88"/>
      <c r="K27105" s="88"/>
    </row>
    <row r="27106" spans="2:11" ht="12" hidden="1" customHeight="1" x14ac:dyDescent="0.2">
      <c r="B27106" s="88"/>
      <c r="C27106" s="88"/>
      <c r="D27106" s="88"/>
      <c r="E27106" s="88"/>
      <c r="F27106" s="88"/>
      <c r="G27106" s="88"/>
      <c r="H27106" s="88"/>
      <c r="I27106" s="88"/>
      <c r="J27106" s="88"/>
      <c r="K27106" s="88"/>
    </row>
    <row r="27107" spans="2:11" ht="12" hidden="1" customHeight="1" x14ac:dyDescent="0.2">
      <c r="B27107" s="88"/>
      <c r="C27107" s="88"/>
      <c r="D27107" s="88"/>
      <c r="E27107" s="88"/>
      <c r="F27107" s="88"/>
      <c r="G27107" s="88"/>
      <c r="H27107" s="88"/>
      <c r="I27107" s="88"/>
      <c r="J27107" s="88"/>
      <c r="K27107" s="88"/>
    </row>
    <row r="27108" spans="2:11" ht="12" hidden="1" customHeight="1" x14ac:dyDescent="0.2">
      <c r="B27108" s="88"/>
      <c r="C27108" s="88"/>
      <c r="D27108" s="88"/>
      <c r="E27108" s="88"/>
      <c r="F27108" s="88"/>
      <c r="G27108" s="88"/>
      <c r="H27108" s="88"/>
      <c r="I27108" s="88"/>
      <c r="J27108" s="88"/>
      <c r="K27108" s="88"/>
    </row>
    <row r="27109" spans="2:11" ht="12" hidden="1" customHeight="1" x14ac:dyDescent="0.2">
      <c r="B27109" s="88"/>
      <c r="C27109" s="88"/>
      <c r="D27109" s="88"/>
      <c r="E27109" s="88"/>
      <c r="F27109" s="88"/>
      <c r="G27109" s="88"/>
      <c r="H27109" s="88"/>
      <c r="I27109" s="88"/>
      <c r="J27109" s="88"/>
      <c r="K27109" s="88"/>
    </row>
    <row r="27110" spans="2:11" ht="12" hidden="1" customHeight="1" x14ac:dyDescent="0.2">
      <c r="B27110" s="88"/>
      <c r="C27110" s="88"/>
      <c r="D27110" s="88"/>
      <c r="E27110" s="88"/>
      <c r="F27110" s="88"/>
      <c r="G27110" s="88"/>
      <c r="H27110" s="88"/>
      <c r="I27110" s="88"/>
      <c r="J27110" s="88"/>
      <c r="K27110" s="88"/>
    </row>
    <row r="27111" spans="2:11" ht="12" hidden="1" customHeight="1" x14ac:dyDescent="0.2">
      <c r="B27111" s="88"/>
      <c r="C27111" s="88"/>
      <c r="D27111" s="88"/>
      <c r="E27111" s="88"/>
      <c r="F27111" s="88"/>
      <c r="G27111" s="88"/>
      <c r="H27111" s="88"/>
      <c r="I27111" s="88"/>
      <c r="J27111" s="88"/>
      <c r="K27111" s="88"/>
    </row>
    <row r="27112" spans="2:11" ht="12" hidden="1" customHeight="1" x14ac:dyDescent="0.2">
      <c r="B27112" s="88"/>
      <c r="C27112" s="88"/>
      <c r="D27112" s="88"/>
      <c r="E27112" s="88"/>
      <c r="F27112" s="88"/>
      <c r="G27112" s="88"/>
      <c r="H27112" s="88"/>
      <c r="I27112" s="88"/>
      <c r="J27112" s="88"/>
      <c r="K27112" s="88"/>
    </row>
    <row r="27113" spans="2:11" ht="12" hidden="1" customHeight="1" x14ac:dyDescent="0.2">
      <c r="B27113" s="88"/>
      <c r="C27113" s="88"/>
      <c r="D27113" s="88"/>
      <c r="E27113" s="88"/>
      <c r="F27113" s="88"/>
      <c r="G27113" s="88"/>
      <c r="H27113" s="88"/>
      <c r="I27113" s="88"/>
      <c r="J27113" s="88"/>
      <c r="K27113" s="88"/>
    </row>
    <row r="27114" spans="2:11" ht="12" hidden="1" customHeight="1" x14ac:dyDescent="0.2">
      <c r="B27114" s="88"/>
      <c r="C27114" s="88"/>
      <c r="D27114" s="88"/>
      <c r="E27114" s="88"/>
      <c r="F27114" s="88"/>
      <c r="G27114" s="88"/>
      <c r="H27114" s="88"/>
      <c r="I27114" s="88"/>
      <c r="J27114" s="88"/>
      <c r="K27114" s="88"/>
    </row>
    <row r="27115" spans="2:11" ht="12" hidden="1" customHeight="1" x14ac:dyDescent="0.2">
      <c r="B27115" s="88"/>
      <c r="C27115" s="88"/>
      <c r="D27115" s="88"/>
      <c r="E27115" s="88"/>
      <c r="F27115" s="88"/>
      <c r="G27115" s="88"/>
      <c r="H27115" s="88"/>
      <c r="I27115" s="88"/>
      <c r="J27115" s="88"/>
      <c r="K27115" s="88"/>
    </row>
    <row r="27116" spans="2:11" ht="12" hidden="1" customHeight="1" x14ac:dyDescent="0.2">
      <c r="B27116" s="88"/>
      <c r="C27116" s="88"/>
      <c r="D27116" s="88"/>
      <c r="E27116" s="88"/>
      <c r="F27116" s="88"/>
      <c r="G27116" s="88"/>
      <c r="H27116" s="88"/>
      <c r="I27116" s="88"/>
      <c r="J27116" s="88"/>
      <c r="K27116" s="88"/>
    </row>
    <row r="27117" spans="2:11" ht="12" hidden="1" customHeight="1" x14ac:dyDescent="0.2">
      <c r="B27117" s="88"/>
      <c r="C27117" s="88"/>
      <c r="D27117" s="88"/>
      <c r="E27117" s="88"/>
      <c r="F27117" s="88"/>
      <c r="G27117" s="88"/>
      <c r="H27117" s="88"/>
      <c r="I27117" s="88"/>
      <c r="J27117" s="88"/>
      <c r="K27117" s="88"/>
    </row>
    <row r="27118" spans="2:11" ht="12" hidden="1" customHeight="1" x14ac:dyDescent="0.2">
      <c r="B27118" s="88"/>
      <c r="C27118" s="88"/>
      <c r="D27118" s="88"/>
      <c r="E27118" s="88"/>
      <c r="F27118" s="88"/>
      <c r="G27118" s="88"/>
      <c r="H27118" s="88"/>
      <c r="I27118" s="88"/>
      <c r="J27118" s="88"/>
      <c r="K27118" s="88"/>
    </row>
    <row r="27119" spans="2:11" ht="12" hidden="1" customHeight="1" x14ac:dyDescent="0.2">
      <c r="B27119" s="88"/>
      <c r="C27119" s="88"/>
      <c r="D27119" s="88"/>
      <c r="E27119" s="88"/>
      <c r="F27119" s="88"/>
      <c r="G27119" s="88"/>
      <c r="H27119" s="88"/>
      <c r="I27119" s="88"/>
      <c r="J27119" s="88"/>
      <c r="K27119" s="88"/>
    </row>
    <row r="27120" spans="2:11" ht="12" hidden="1" customHeight="1" x14ac:dyDescent="0.2">
      <c r="B27120" s="88"/>
      <c r="C27120" s="88"/>
      <c r="D27120" s="88"/>
      <c r="E27120" s="88"/>
      <c r="F27120" s="88"/>
      <c r="G27120" s="88"/>
      <c r="H27120" s="88"/>
      <c r="I27120" s="88"/>
      <c r="J27120" s="88"/>
      <c r="K27120" s="88"/>
    </row>
    <row r="27121" spans="2:11" ht="12" hidden="1" customHeight="1" x14ac:dyDescent="0.2">
      <c r="B27121" s="88"/>
      <c r="C27121" s="88"/>
      <c r="D27121" s="88"/>
      <c r="E27121" s="88"/>
      <c r="F27121" s="88"/>
      <c r="G27121" s="88"/>
      <c r="H27121" s="88"/>
      <c r="I27121" s="88"/>
      <c r="J27121" s="88"/>
      <c r="K27121" s="88"/>
    </row>
    <row r="27122" spans="2:11" ht="12" hidden="1" customHeight="1" x14ac:dyDescent="0.2">
      <c r="B27122" s="88"/>
      <c r="C27122" s="88"/>
      <c r="D27122" s="88"/>
      <c r="E27122" s="88"/>
      <c r="F27122" s="88"/>
      <c r="G27122" s="88"/>
      <c r="H27122" s="88"/>
      <c r="I27122" s="88"/>
      <c r="J27122" s="88"/>
      <c r="K27122" s="88"/>
    </row>
    <row r="27123" spans="2:11" ht="12" hidden="1" customHeight="1" x14ac:dyDescent="0.2">
      <c r="B27123" s="88"/>
      <c r="C27123" s="88"/>
      <c r="D27123" s="88"/>
      <c r="E27123" s="88"/>
      <c r="F27123" s="88"/>
      <c r="G27123" s="88"/>
      <c r="H27123" s="88"/>
      <c r="I27123" s="88"/>
      <c r="J27123" s="88"/>
      <c r="K27123" s="88"/>
    </row>
    <row r="27124" spans="2:11" ht="12" hidden="1" customHeight="1" x14ac:dyDescent="0.2">
      <c r="B27124" s="88"/>
      <c r="C27124" s="88"/>
      <c r="D27124" s="88"/>
      <c r="E27124" s="88"/>
      <c r="F27124" s="88"/>
      <c r="G27124" s="88"/>
      <c r="H27124" s="88"/>
      <c r="I27124" s="88"/>
      <c r="J27124" s="88"/>
      <c r="K27124" s="88"/>
    </row>
    <row r="27125" spans="2:11" ht="12" hidden="1" customHeight="1" x14ac:dyDescent="0.2">
      <c r="B27125" s="88"/>
      <c r="C27125" s="88"/>
      <c r="D27125" s="88"/>
      <c r="E27125" s="88"/>
      <c r="F27125" s="88"/>
      <c r="G27125" s="88"/>
      <c r="H27125" s="88"/>
      <c r="I27125" s="88"/>
      <c r="J27125" s="88"/>
      <c r="K27125" s="88"/>
    </row>
    <row r="27126" spans="2:11" ht="12" hidden="1" customHeight="1" x14ac:dyDescent="0.2">
      <c r="B27126" s="88"/>
      <c r="C27126" s="88"/>
      <c r="D27126" s="88"/>
      <c r="E27126" s="88"/>
      <c r="F27126" s="88"/>
      <c r="G27126" s="88"/>
      <c r="H27126" s="88"/>
      <c r="I27126" s="88"/>
      <c r="J27126" s="88"/>
      <c r="K27126" s="88"/>
    </row>
    <row r="27127" spans="2:11" ht="12" hidden="1" customHeight="1" x14ac:dyDescent="0.2">
      <c r="B27127" s="88"/>
      <c r="C27127" s="88"/>
      <c r="D27127" s="88"/>
      <c r="E27127" s="88"/>
      <c r="F27127" s="88"/>
      <c r="G27127" s="88"/>
      <c r="H27127" s="88"/>
      <c r="I27127" s="88"/>
      <c r="J27127" s="88"/>
      <c r="K27127" s="88"/>
    </row>
    <row r="27128" spans="2:11" ht="12" hidden="1" customHeight="1" x14ac:dyDescent="0.2">
      <c r="B27128" s="88"/>
      <c r="C27128" s="88"/>
      <c r="D27128" s="88"/>
      <c r="E27128" s="88"/>
      <c r="F27128" s="88"/>
      <c r="G27128" s="88"/>
      <c r="H27128" s="88"/>
      <c r="I27128" s="88"/>
      <c r="J27128" s="88"/>
      <c r="K27128" s="88"/>
    </row>
    <row r="27129" spans="2:11" ht="12" hidden="1" customHeight="1" x14ac:dyDescent="0.2">
      <c r="B27129" s="88"/>
      <c r="C27129" s="88"/>
      <c r="D27129" s="88"/>
      <c r="E27129" s="88"/>
      <c r="F27129" s="88"/>
      <c r="G27129" s="88"/>
      <c r="H27129" s="88"/>
      <c r="I27129" s="88"/>
      <c r="J27129" s="88"/>
      <c r="K27129" s="88"/>
    </row>
    <row r="27130" spans="2:11" ht="12" hidden="1" customHeight="1" x14ac:dyDescent="0.2">
      <c r="B27130" s="88"/>
      <c r="C27130" s="88"/>
      <c r="D27130" s="88"/>
      <c r="E27130" s="88"/>
      <c r="F27130" s="88"/>
      <c r="G27130" s="88"/>
      <c r="H27130" s="88"/>
      <c r="I27130" s="88"/>
      <c r="J27130" s="88"/>
      <c r="K27130" s="88"/>
    </row>
    <row r="27131" spans="2:11" ht="12" hidden="1" customHeight="1" x14ac:dyDescent="0.2">
      <c r="B27131" s="88"/>
      <c r="C27131" s="88"/>
      <c r="D27131" s="88"/>
      <c r="E27131" s="88"/>
      <c r="F27131" s="88"/>
      <c r="G27131" s="88"/>
      <c r="H27131" s="88"/>
      <c r="I27131" s="88"/>
      <c r="J27131" s="88"/>
      <c r="K27131" s="88"/>
    </row>
    <row r="27132" spans="2:11" ht="12" hidden="1" customHeight="1" x14ac:dyDescent="0.2">
      <c r="B27132" s="88"/>
      <c r="C27132" s="88"/>
      <c r="D27132" s="88"/>
      <c r="E27132" s="88"/>
      <c r="F27132" s="88"/>
      <c r="G27132" s="88"/>
      <c r="H27132" s="88"/>
      <c r="I27132" s="88"/>
      <c r="J27132" s="88"/>
      <c r="K27132" s="88"/>
    </row>
    <row r="27133" spans="2:11" ht="12" hidden="1" customHeight="1" x14ac:dyDescent="0.2">
      <c r="B27133" s="88"/>
      <c r="C27133" s="88"/>
      <c r="D27133" s="88"/>
      <c r="E27133" s="88"/>
      <c r="F27133" s="88"/>
      <c r="G27133" s="88"/>
      <c r="H27133" s="88"/>
      <c r="I27133" s="88"/>
      <c r="J27133" s="88"/>
      <c r="K27133" s="88"/>
    </row>
    <row r="27134" spans="2:11" ht="12" hidden="1" customHeight="1" x14ac:dyDescent="0.2">
      <c r="B27134" s="88"/>
      <c r="C27134" s="88"/>
      <c r="D27134" s="88"/>
      <c r="E27134" s="88"/>
      <c r="F27134" s="88"/>
      <c r="G27134" s="88"/>
      <c r="H27134" s="88"/>
      <c r="I27134" s="88"/>
      <c r="J27134" s="88"/>
      <c r="K27134" s="88"/>
    </row>
    <row r="27135" spans="2:11" ht="12" hidden="1" customHeight="1" x14ac:dyDescent="0.2">
      <c r="B27135" s="88"/>
      <c r="C27135" s="88"/>
      <c r="D27135" s="88"/>
      <c r="E27135" s="88"/>
      <c r="F27135" s="88"/>
      <c r="G27135" s="88"/>
      <c r="H27135" s="88"/>
      <c r="I27135" s="88"/>
      <c r="J27135" s="88"/>
      <c r="K27135" s="88"/>
    </row>
    <row r="27136" spans="2:11" ht="12" hidden="1" customHeight="1" x14ac:dyDescent="0.2">
      <c r="B27136" s="88"/>
      <c r="C27136" s="88"/>
      <c r="D27136" s="88"/>
      <c r="E27136" s="88"/>
      <c r="F27136" s="88"/>
      <c r="G27136" s="88"/>
      <c r="H27136" s="88"/>
      <c r="I27136" s="88"/>
      <c r="J27136" s="88"/>
      <c r="K27136" s="88"/>
    </row>
    <row r="27137" spans="2:11" ht="12" hidden="1" customHeight="1" x14ac:dyDescent="0.2">
      <c r="B27137" s="88"/>
      <c r="C27137" s="88"/>
      <c r="D27137" s="88"/>
      <c r="E27137" s="88"/>
      <c r="F27137" s="88"/>
      <c r="G27137" s="88"/>
      <c r="H27137" s="88"/>
      <c r="I27137" s="88"/>
      <c r="J27137" s="88"/>
      <c r="K27137" s="88"/>
    </row>
    <row r="27138" spans="2:11" ht="12" hidden="1" customHeight="1" x14ac:dyDescent="0.2">
      <c r="B27138" s="88"/>
      <c r="C27138" s="88"/>
      <c r="D27138" s="88"/>
      <c r="E27138" s="88"/>
      <c r="F27138" s="88"/>
      <c r="G27138" s="88"/>
      <c r="H27138" s="88"/>
      <c r="I27138" s="88"/>
      <c r="J27138" s="88"/>
      <c r="K27138" s="88"/>
    </row>
    <row r="27139" spans="2:11" ht="12" hidden="1" customHeight="1" x14ac:dyDescent="0.2">
      <c r="B27139" s="88"/>
      <c r="C27139" s="88"/>
      <c r="D27139" s="88"/>
      <c r="E27139" s="88"/>
      <c r="F27139" s="88"/>
      <c r="G27139" s="88"/>
      <c r="H27139" s="88"/>
      <c r="I27139" s="88"/>
      <c r="J27139" s="88"/>
      <c r="K27139" s="88"/>
    </row>
    <row r="27140" spans="2:11" ht="12" hidden="1" customHeight="1" x14ac:dyDescent="0.2">
      <c r="B27140" s="88"/>
      <c r="C27140" s="88"/>
      <c r="D27140" s="88"/>
      <c r="E27140" s="88"/>
      <c r="F27140" s="88"/>
      <c r="G27140" s="88"/>
      <c r="H27140" s="88"/>
      <c r="I27140" s="88"/>
      <c r="J27140" s="88"/>
      <c r="K27140" s="88"/>
    </row>
    <row r="27141" spans="2:11" ht="12" hidden="1" customHeight="1" x14ac:dyDescent="0.2">
      <c r="B27141" s="88"/>
      <c r="C27141" s="88"/>
      <c r="D27141" s="88"/>
      <c r="E27141" s="88"/>
      <c r="F27141" s="88"/>
      <c r="G27141" s="88"/>
      <c r="H27141" s="88"/>
      <c r="I27141" s="88"/>
      <c r="J27141" s="88"/>
      <c r="K27141" s="88"/>
    </row>
    <row r="27142" spans="2:11" ht="12" hidden="1" customHeight="1" x14ac:dyDescent="0.2">
      <c r="B27142" s="88"/>
      <c r="C27142" s="88"/>
      <c r="D27142" s="88"/>
      <c r="E27142" s="88"/>
      <c r="F27142" s="88"/>
      <c r="G27142" s="88"/>
      <c r="H27142" s="88"/>
      <c r="I27142" s="88"/>
      <c r="J27142" s="88"/>
      <c r="K27142" s="88"/>
    </row>
    <row r="27143" spans="2:11" ht="12" hidden="1" customHeight="1" x14ac:dyDescent="0.2">
      <c r="B27143" s="88"/>
      <c r="C27143" s="88"/>
      <c r="D27143" s="88"/>
      <c r="E27143" s="88"/>
      <c r="F27143" s="88"/>
      <c r="G27143" s="88"/>
      <c r="H27143" s="88"/>
      <c r="I27143" s="88"/>
      <c r="J27143" s="88"/>
      <c r="K27143" s="88"/>
    </row>
    <row r="27144" spans="2:11" ht="12" hidden="1" customHeight="1" x14ac:dyDescent="0.2">
      <c r="B27144" s="88"/>
      <c r="C27144" s="88"/>
      <c r="D27144" s="88"/>
      <c r="E27144" s="88"/>
      <c r="F27144" s="88"/>
      <c r="G27144" s="88"/>
      <c r="H27144" s="88"/>
      <c r="I27144" s="88"/>
      <c r="J27144" s="88"/>
      <c r="K27144" s="88"/>
    </row>
    <row r="27145" spans="2:11" ht="12" hidden="1" customHeight="1" x14ac:dyDescent="0.2">
      <c r="B27145" s="88"/>
      <c r="C27145" s="88"/>
      <c r="D27145" s="88"/>
      <c r="E27145" s="88"/>
      <c r="F27145" s="88"/>
      <c r="G27145" s="88"/>
      <c r="H27145" s="88"/>
      <c r="I27145" s="88"/>
      <c r="J27145" s="88"/>
      <c r="K27145" s="88"/>
    </row>
    <row r="27146" spans="2:11" ht="12" hidden="1" customHeight="1" x14ac:dyDescent="0.2">
      <c r="B27146" s="88"/>
      <c r="C27146" s="88"/>
      <c r="D27146" s="88"/>
      <c r="E27146" s="88"/>
      <c r="F27146" s="88"/>
      <c r="G27146" s="88"/>
      <c r="H27146" s="88"/>
      <c r="I27146" s="88"/>
      <c r="J27146" s="88"/>
      <c r="K27146" s="88"/>
    </row>
    <row r="27147" spans="2:11" ht="12" hidden="1" customHeight="1" x14ac:dyDescent="0.2">
      <c r="B27147" s="88"/>
      <c r="C27147" s="88"/>
      <c r="D27147" s="88"/>
      <c r="E27147" s="88"/>
      <c r="F27147" s="88"/>
      <c r="G27147" s="88"/>
      <c r="H27147" s="88"/>
      <c r="I27147" s="88"/>
      <c r="J27147" s="88"/>
      <c r="K27147" s="88"/>
    </row>
    <row r="27148" spans="2:11" ht="12" hidden="1" customHeight="1" x14ac:dyDescent="0.2">
      <c r="B27148" s="88"/>
      <c r="C27148" s="88"/>
      <c r="D27148" s="88"/>
      <c r="E27148" s="88"/>
      <c r="F27148" s="88"/>
      <c r="G27148" s="88"/>
      <c r="H27148" s="88"/>
      <c r="I27148" s="88"/>
      <c r="J27148" s="88"/>
      <c r="K27148" s="88"/>
    </row>
    <row r="27149" spans="2:11" ht="12" hidden="1" customHeight="1" x14ac:dyDescent="0.2">
      <c r="B27149" s="88"/>
      <c r="C27149" s="88"/>
      <c r="D27149" s="88"/>
      <c r="E27149" s="88"/>
      <c r="F27149" s="88"/>
      <c r="G27149" s="88"/>
      <c r="H27149" s="88"/>
      <c r="I27149" s="88"/>
      <c r="J27149" s="88"/>
      <c r="K27149" s="88"/>
    </row>
    <row r="27150" spans="2:11" ht="12" hidden="1" customHeight="1" x14ac:dyDescent="0.2">
      <c r="B27150" s="88"/>
      <c r="C27150" s="88"/>
      <c r="D27150" s="88"/>
      <c r="E27150" s="88"/>
      <c r="F27150" s="88"/>
      <c r="G27150" s="88"/>
      <c r="H27150" s="88"/>
      <c r="I27150" s="88"/>
      <c r="J27150" s="88"/>
      <c r="K27150" s="88"/>
    </row>
    <row r="27151" spans="2:11" ht="12" hidden="1" customHeight="1" x14ac:dyDescent="0.2">
      <c r="B27151" s="88"/>
      <c r="C27151" s="88"/>
      <c r="D27151" s="88"/>
      <c r="E27151" s="88"/>
      <c r="F27151" s="88"/>
      <c r="G27151" s="88"/>
      <c r="H27151" s="88"/>
      <c r="I27151" s="88"/>
      <c r="J27151" s="88"/>
      <c r="K27151" s="88"/>
    </row>
    <row r="27152" spans="2:11" ht="12" hidden="1" customHeight="1" x14ac:dyDescent="0.2">
      <c r="B27152" s="88"/>
      <c r="C27152" s="88"/>
      <c r="D27152" s="88"/>
      <c r="E27152" s="88"/>
      <c r="F27152" s="88"/>
      <c r="G27152" s="88"/>
      <c r="H27152" s="88"/>
      <c r="I27152" s="88"/>
      <c r="J27152" s="88"/>
      <c r="K27152" s="88"/>
    </row>
    <row r="27153" spans="2:11" ht="12" hidden="1" customHeight="1" x14ac:dyDescent="0.2">
      <c r="B27153" s="88"/>
      <c r="C27153" s="88"/>
      <c r="D27153" s="88"/>
      <c r="E27153" s="88"/>
      <c r="F27153" s="88"/>
      <c r="G27153" s="88"/>
      <c r="H27153" s="88"/>
      <c r="I27153" s="88"/>
      <c r="J27153" s="88"/>
      <c r="K27153" s="88"/>
    </row>
    <row r="27154" spans="2:11" ht="12" hidden="1" customHeight="1" x14ac:dyDescent="0.2">
      <c r="B27154" s="88"/>
      <c r="C27154" s="88"/>
      <c r="D27154" s="88"/>
      <c r="E27154" s="88"/>
      <c r="F27154" s="88"/>
      <c r="G27154" s="88"/>
      <c r="H27154" s="88"/>
      <c r="I27154" s="88"/>
      <c r="J27154" s="88"/>
      <c r="K27154" s="88"/>
    </row>
    <row r="27155" spans="2:11" ht="12" hidden="1" customHeight="1" x14ac:dyDescent="0.2">
      <c r="B27155" s="88"/>
      <c r="C27155" s="88"/>
      <c r="D27155" s="88"/>
      <c r="E27155" s="88"/>
      <c r="F27155" s="88"/>
      <c r="G27155" s="88"/>
      <c r="H27155" s="88"/>
      <c r="I27155" s="88"/>
      <c r="J27155" s="88"/>
      <c r="K27155" s="88"/>
    </row>
    <row r="27156" spans="2:11" ht="12" hidden="1" customHeight="1" x14ac:dyDescent="0.2">
      <c r="B27156" s="88"/>
      <c r="C27156" s="88"/>
      <c r="D27156" s="88"/>
      <c r="E27156" s="88"/>
      <c r="F27156" s="88"/>
      <c r="G27156" s="88"/>
      <c r="H27156" s="88"/>
      <c r="I27156" s="88"/>
      <c r="J27156" s="88"/>
      <c r="K27156" s="88"/>
    </row>
    <row r="27157" spans="2:11" ht="12" hidden="1" customHeight="1" x14ac:dyDescent="0.2">
      <c r="B27157" s="88"/>
      <c r="C27157" s="88"/>
      <c r="D27157" s="88"/>
      <c r="E27157" s="88"/>
      <c r="F27157" s="88"/>
      <c r="G27157" s="88"/>
      <c r="H27157" s="88"/>
      <c r="I27157" s="88"/>
      <c r="J27157" s="88"/>
      <c r="K27157" s="88"/>
    </row>
    <row r="27158" spans="2:11" ht="12" hidden="1" customHeight="1" x14ac:dyDescent="0.2">
      <c r="B27158" s="88"/>
      <c r="C27158" s="88"/>
      <c r="D27158" s="88"/>
      <c r="E27158" s="88"/>
      <c r="F27158" s="88"/>
      <c r="G27158" s="88"/>
      <c r="H27158" s="88"/>
      <c r="I27158" s="88"/>
      <c r="J27158" s="88"/>
      <c r="K27158" s="88"/>
    </row>
    <row r="27159" spans="2:11" ht="12" hidden="1" customHeight="1" x14ac:dyDescent="0.2">
      <c r="B27159" s="88"/>
      <c r="C27159" s="88"/>
      <c r="D27159" s="88"/>
      <c r="E27159" s="88"/>
      <c r="F27159" s="88"/>
      <c r="G27159" s="88"/>
      <c r="H27159" s="88"/>
      <c r="I27159" s="88"/>
      <c r="J27159" s="88"/>
      <c r="K27159" s="88"/>
    </row>
    <row r="27160" spans="2:11" ht="12" hidden="1" customHeight="1" x14ac:dyDescent="0.2">
      <c r="B27160" s="88"/>
      <c r="C27160" s="88"/>
      <c r="D27160" s="88"/>
      <c r="E27160" s="88"/>
      <c r="F27160" s="88"/>
      <c r="G27160" s="88"/>
      <c r="H27160" s="88"/>
      <c r="I27160" s="88"/>
      <c r="J27160" s="88"/>
      <c r="K27160" s="88"/>
    </row>
    <row r="27161" spans="2:11" ht="12" hidden="1" customHeight="1" x14ac:dyDescent="0.2">
      <c r="B27161" s="88"/>
      <c r="C27161" s="88"/>
      <c r="D27161" s="88"/>
      <c r="E27161" s="88"/>
      <c r="F27161" s="88"/>
      <c r="G27161" s="88"/>
      <c r="H27161" s="88"/>
      <c r="I27161" s="88"/>
      <c r="J27161" s="88"/>
      <c r="K27161" s="88"/>
    </row>
    <row r="27162" spans="2:11" ht="12" hidden="1" customHeight="1" x14ac:dyDescent="0.2">
      <c r="B27162" s="88"/>
      <c r="C27162" s="88"/>
      <c r="D27162" s="88"/>
      <c r="E27162" s="88"/>
      <c r="F27162" s="88"/>
      <c r="G27162" s="88"/>
      <c r="H27162" s="88"/>
      <c r="I27162" s="88"/>
      <c r="J27162" s="88"/>
      <c r="K27162" s="88"/>
    </row>
    <row r="27163" spans="2:11" ht="12" hidden="1" customHeight="1" x14ac:dyDescent="0.2">
      <c r="B27163" s="88"/>
      <c r="C27163" s="88"/>
      <c r="D27163" s="88"/>
      <c r="E27163" s="88"/>
      <c r="F27163" s="88"/>
      <c r="G27163" s="88"/>
      <c r="H27163" s="88"/>
      <c r="I27163" s="88"/>
      <c r="J27163" s="88"/>
      <c r="K27163" s="88"/>
    </row>
    <row r="27164" spans="2:11" ht="12" hidden="1" customHeight="1" x14ac:dyDescent="0.2">
      <c r="B27164" s="88"/>
      <c r="C27164" s="88"/>
      <c r="D27164" s="88"/>
      <c r="E27164" s="88"/>
      <c r="F27164" s="88"/>
      <c r="G27164" s="88"/>
      <c r="H27164" s="88"/>
      <c r="I27164" s="88"/>
      <c r="J27164" s="88"/>
      <c r="K27164" s="88"/>
    </row>
    <row r="27165" spans="2:11" ht="12" hidden="1" customHeight="1" x14ac:dyDescent="0.2">
      <c r="B27165" s="88"/>
      <c r="C27165" s="88"/>
      <c r="D27165" s="88"/>
      <c r="E27165" s="88"/>
      <c r="F27165" s="88"/>
      <c r="G27165" s="88"/>
      <c r="H27165" s="88"/>
      <c r="I27165" s="88"/>
      <c r="J27165" s="88"/>
      <c r="K27165" s="88"/>
    </row>
    <row r="27166" spans="2:11" ht="12" hidden="1" customHeight="1" x14ac:dyDescent="0.2">
      <c r="B27166" s="88"/>
      <c r="C27166" s="88"/>
      <c r="D27166" s="88"/>
      <c r="E27166" s="88"/>
      <c r="F27166" s="88"/>
      <c r="G27166" s="88"/>
      <c r="H27166" s="88"/>
      <c r="I27166" s="88"/>
      <c r="J27166" s="88"/>
      <c r="K27166" s="88"/>
    </row>
    <row r="27167" spans="2:11" ht="12" hidden="1" customHeight="1" x14ac:dyDescent="0.2">
      <c r="B27167" s="88"/>
      <c r="C27167" s="88"/>
      <c r="D27167" s="88"/>
      <c r="E27167" s="88"/>
      <c r="F27167" s="88"/>
      <c r="G27167" s="88"/>
      <c r="H27167" s="88"/>
      <c r="I27167" s="88"/>
      <c r="J27167" s="88"/>
      <c r="K27167" s="88"/>
    </row>
    <row r="27168" spans="2:11" ht="12" hidden="1" customHeight="1" x14ac:dyDescent="0.2">
      <c r="B27168" s="88"/>
      <c r="C27168" s="88"/>
      <c r="D27168" s="88"/>
      <c r="E27168" s="88"/>
      <c r="F27168" s="88"/>
      <c r="G27168" s="88"/>
      <c r="H27168" s="88"/>
      <c r="I27168" s="88"/>
      <c r="J27168" s="88"/>
      <c r="K27168" s="88"/>
    </row>
    <row r="27169" spans="2:11" ht="12" hidden="1" customHeight="1" x14ac:dyDescent="0.2">
      <c r="B27169" s="88"/>
      <c r="C27169" s="88"/>
      <c r="D27169" s="88"/>
      <c r="E27169" s="88"/>
      <c r="F27169" s="88"/>
      <c r="G27169" s="88"/>
      <c r="H27169" s="88"/>
      <c r="I27169" s="88"/>
      <c r="J27169" s="88"/>
      <c r="K27169" s="88"/>
    </row>
    <row r="27170" spans="2:11" ht="12" hidden="1" customHeight="1" x14ac:dyDescent="0.2">
      <c r="B27170" s="88"/>
      <c r="C27170" s="88"/>
      <c r="D27170" s="88"/>
      <c r="E27170" s="88"/>
      <c r="F27170" s="88"/>
      <c r="G27170" s="88"/>
      <c r="H27170" s="88"/>
      <c r="I27170" s="88"/>
      <c r="J27170" s="88"/>
      <c r="K27170" s="88"/>
    </row>
    <row r="27171" spans="2:11" ht="12" hidden="1" customHeight="1" x14ac:dyDescent="0.2">
      <c r="B27171" s="88"/>
      <c r="C27171" s="88"/>
      <c r="D27171" s="88"/>
      <c r="E27171" s="88"/>
      <c r="F27171" s="88"/>
      <c r="G27171" s="88"/>
      <c r="H27171" s="88"/>
      <c r="I27171" s="88"/>
      <c r="J27171" s="88"/>
      <c r="K27171" s="88"/>
    </row>
    <row r="27172" spans="2:11" ht="12" hidden="1" customHeight="1" x14ac:dyDescent="0.2">
      <c r="B27172" s="88"/>
      <c r="C27172" s="88"/>
      <c r="D27172" s="88"/>
      <c r="E27172" s="88"/>
      <c r="F27172" s="88"/>
      <c r="G27172" s="88"/>
      <c r="H27172" s="88"/>
      <c r="I27172" s="88"/>
      <c r="J27172" s="88"/>
      <c r="K27172" s="88"/>
    </row>
    <row r="27173" spans="2:11" ht="12" hidden="1" customHeight="1" x14ac:dyDescent="0.2">
      <c r="B27173" s="88"/>
      <c r="C27173" s="88"/>
      <c r="D27173" s="88"/>
      <c r="E27173" s="88"/>
      <c r="F27173" s="88"/>
      <c r="G27173" s="88"/>
      <c r="H27173" s="88"/>
      <c r="I27173" s="88"/>
      <c r="J27173" s="88"/>
      <c r="K27173" s="88"/>
    </row>
    <row r="27174" spans="2:11" ht="12" hidden="1" customHeight="1" x14ac:dyDescent="0.2">
      <c r="B27174" s="88"/>
      <c r="C27174" s="88"/>
      <c r="D27174" s="88"/>
      <c r="E27174" s="88"/>
      <c r="F27174" s="88"/>
      <c r="G27174" s="88"/>
      <c r="H27174" s="88"/>
      <c r="I27174" s="88"/>
      <c r="J27174" s="88"/>
      <c r="K27174" s="88"/>
    </row>
    <row r="27175" spans="2:11" ht="12" hidden="1" customHeight="1" x14ac:dyDescent="0.2">
      <c r="B27175" s="88"/>
      <c r="C27175" s="88"/>
      <c r="D27175" s="88"/>
      <c r="E27175" s="88"/>
      <c r="F27175" s="88"/>
      <c r="G27175" s="88"/>
      <c r="H27175" s="88"/>
      <c r="I27175" s="88"/>
      <c r="J27175" s="88"/>
      <c r="K27175" s="88"/>
    </row>
    <row r="27176" spans="2:11" ht="12" hidden="1" customHeight="1" x14ac:dyDescent="0.2">
      <c r="B27176" s="88"/>
      <c r="C27176" s="88"/>
      <c r="D27176" s="88"/>
      <c r="E27176" s="88"/>
      <c r="F27176" s="88"/>
      <c r="G27176" s="88"/>
      <c r="H27176" s="88"/>
      <c r="I27176" s="88"/>
      <c r="J27176" s="88"/>
      <c r="K27176" s="88"/>
    </row>
    <row r="27177" spans="2:11" ht="12" hidden="1" customHeight="1" x14ac:dyDescent="0.2">
      <c r="B27177" s="88"/>
      <c r="C27177" s="88"/>
      <c r="D27177" s="88"/>
      <c r="E27177" s="88"/>
      <c r="F27177" s="88"/>
      <c r="G27177" s="88"/>
      <c r="H27177" s="88"/>
      <c r="I27177" s="88"/>
      <c r="J27177" s="88"/>
      <c r="K27177" s="88"/>
    </row>
    <row r="27178" spans="2:11" ht="12" hidden="1" customHeight="1" x14ac:dyDescent="0.2">
      <c r="B27178" s="88"/>
      <c r="C27178" s="88"/>
      <c r="D27178" s="88"/>
      <c r="E27178" s="88"/>
      <c r="F27178" s="88"/>
      <c r="G27178" s="88"/>
      <c r="H27178" s="88"/>
      <c r="I27178" s="88"/>
      <c r="J27178" s="88"/>
      <c r="K27178" s="88"/>
    </row>
    <row r="27179" spans="2:11" ht="12" hidden="1" customHeight="1" x14ac:dyDescent="0.2">
      <c r="B27179" s="88"/>
      <c r="C27179" s="88"/>
      <c r="D27179" s="88"/>
      <c r="E27179" s="88"/>
      <c r="F27179" s="88"/>
      <c r="G27179" s="88"/>
      <c r="H27179" s="88"/>
      <c r="I27179" s="88"/>
      <c r="J27179" s="88"/>
      <c r="K27179" s="88"/>
    </row>
    <row r="27180" spans="2:11" ht="12" hidden="1" customHeight="1" x14ac:dyDescent="0.2">
      <c r="B27180" s="88"/>
      <c r="C27180" s="88"/>
      <c r="D27180" s="88"/>
      <c r="E27180" s="88"/>
      <c r="F27180" s="88"/>
      <c r="G27180" s="88"/>
      <c r="H27180" s="88"/>
      <c r="I27180" s="88"/>
      <c r="J27180" s="88"/>
      <c r="K27180" s="88"/>
    </row>
    <row r="27181" spans="2:11" ht="12" hidden="1" customHeight="1" x14ac:dyDescent="0.2">
      <c r="B27181" s="88"/>
      <c r="C27181" s="88"/>
      <c r="D27181" s="88"/>
      <c r="E27181" s="88"/>
      <c r="F27181" s="88"/>
      <c r="G27181" s="88"/>
      <c r="H27181" s="88"/>
      <c r="I27181" s="88"/>
      <c r="J27181" s="88"/>
      <c r="K27181" s="88"/>
    </row>
    <row r="27182" spans="2:11" ht="12" hidden="1" customHeight="1" x14ac:dyDescent="0.2">
      <c r="B27182" s="88"/>
      <c r="C27182" s="88"/>
      <c r="D27182" s="88"/>
      <c r="E27182" s="88"/>
      <c r="F27182" s="88"/>
      <c r="G27182" s="88"/>
      <c r="H27182" s="88"/>
      <c r="I27182" s="88"/>
      <c r="J27182" s="88"/>
      <c r="K27182" s="88"/>
    </row>
    <row r="27183" spans="2:11" ht="12" hidden="1" customHeight="1" x14ac:dyDescent="0.2">
      <c r="B27183" s="88"/>
      <c r="C27183" s="88"/>
      <c r="D27183" s="88"/>
      <c r="E27183" s="88"/>
      <c r="F27183" s="88"/>
      <c r="G27183" s="88"/>
      <c r="H27183" s="88"/>
      <c r="I27183" s="88"/>
      <c r="J27183" s="88"/>
      <c r="K27183" s="88"/>
    </row>
    <row r="27184" spans="2:11" ht="12" hidden="1" customHeight="1" x14ac:dyDescent="0.2">
      <c r="B27184" s="88"/>
      <c r="C27184" s="88"/>
      <c r="D27184" s="88"/>
      <c r="E27184" s="88"/>
      <c r="F27184" s="88"/>
      <c r="G27184" s="88"/>
      <c r="H27184" s="88"/>
      <c r="I27184" s="88"/>
      <c r="J27184" s="88"/>
      <c r="K27184" s="88"/>
    </row>
    <row r="27185" spans="2:11" ht="12" hidden="1" customHeight="1" x14ac:dyDescent="0.2">
      <c r="B27185" s="88"/>
      <c r="C27185" s="88"/>
      <c r="D27185" s="88"/>
      <c r="E27185" s="88"/>
      <c r="F27185" s="88"/>
      <c r="G27185" s="88"/>
      <c r="H27185" s="88"/>
      <c r="I27185" s="88"/>
      <c r="J27185" s="88"/>
      <c r="K27185" s="88"/>
    </row>
    <row r="27186" spans="2:11" ht="12" hidden="1" customHeight="1" x14ac:dyDescent="0.2">
      <c r="B27186" s="88"/>
      <c r="C27186" s="88"/>
      <c r="D27186" s="88"/>
      <c r="E27186" s="88"/>
      <c r="F27186" s="88"/>
      <c r="G27186" s="88"/>
      <c r="H27186" s="88"/>
      <c r="I27186" s="88"/>
      <c r="J27186" s="88"/>
      <c r="K27186" s="88"/>
    </row>
    <row r="27187" spans="2:11" ht="12" hidden="1" customHeight="1" x14ac:dyDescent="0.2">
      <c r="B27187" s="88"/>
      <c r="C27187" s="88"/>
      <c r="D27187" s="88"/>
      <c r="E27187" s="88"/>
      <c r="F27187" s="88"/>
      <c r="G27187" s="88"/>
      <c r="H27187" s="88"/>
      <c r="I27187" s="88"/>
      <c r="J27187" s="88"/>
      <c r="K27187" s="88"/>
    </row>
    <row r="27188" spans="2:11" ht="12" hidden="1" customHeight="1" x14ac:dyDescent="0.2">
      <c r="B27188" s="88"/>
      <c r="C27188" s="88"/>
      <c r="D27188" s="88"/>
      <c r="E27188" s="88"/>
      <c r="F27188" s="88"/>
      <c r="G27188" s="88"/>
      <c r="H27188" s="88"/>
      <c r="I27188" s="88"/>
      <c r="J27188" s="88"/>
      <c r="K27188" s="88"/>
    </row>
    <row r="27189" spans="2:11" ht="12" hidden="1" customHeight="1" x14ac:dyDescent="0.2">
      <c r="B27189" s="88"/>
      <c r="C27189" s="88"/>
      <c r="D27189" s="88"/>
      <c r="E27189" s="88"/>
      <c r="F27189" s="88"/>
      <c r="G27189" s="88"/>
      <c r="H27189" s="88"/>
      <c r="I27189" s="88"/>
      <c r="J27189" s="88"/>
      <c r="K27189" s="88"/>
    </row>
    <row r="27190" spans="2:11" ht="12" hidden="1" customHeight="1" x14ac:dyDescent="0.2">
      <c r="B27190" s="88"/>
      <c r="C27190" s="88"/>
      <c r="D27190" s="88"/>
      <c r="E27190" s="88"/>
      <c r="F27190" s="88"/>
      <c r="G27190" s="88"/>
      <c r="H27190" s="88"/>
      <c r="I27190" s="88"/>
      <c r="J27190" s="88"/>
      <c r="K27190" s="88"/>
    </row>
    <row r="27191" spans="2:11" ht="12" hidden="1" customHeight="1" x14ac:dyDescent="0.2">
      <c r="B27191" s="88"/>
      <c r="C27191" s="88"/>
      <c r="D27191" s="88"/>
      <c r="E27191" s="88"/>
      <c r="F27191" s="88"/>
      <c r="G27191" s="88"/>
      <c r="H27191" s="88"/>
      <c r="I27191" s="88"/>
      <c r="J27191" s="88"/>
      <c r="K27191" s="88"/>
    </row>
    <row r="27192" spans="2:11" ht="12" hidden="1" customHeight="1" x14ac:dyDescent="0.2">
      <c r="B27192" s="88"/>
      <c r="C27192" s="88"/>
      <c r="D27192" s="88"/>
      <c r="E27192" s="88"/>
      <c r="F27192" s="88"/>
      <c r="G27192" s="88"/>
      <c r="H27192" s="88"/>
      <c r="I27192" s="88"/>
      <c r="J27192" s="88"/>
      <c r="K27192" s="88"/>
    </row>
    <row r="27193" spans="2:11" ht="12" hidden="1" customHeight="1" x14ac:dyDescent="0.2">
      <c r="B27193" s="88"/>
      <c r="C27193" s="88"/>
      <c r="D27193" s="88"/>
      <c r="E27193" s="88"/>
      <c r="F27193" s="88"/>
      <c r="G27193" s="88"/>
      <c r="H27193" s="88"/>
      <c r="I27193" s="88"/>
      <c r="J27193" s="88"/>
      <c r="K27193" s="88"/>
    </row>
    <row r="27194" spans="2:11" ht="12" hidden="1" customHeight="1" x14ac:dyDescent="0.2">
      <c r="B27194" s="88"/>
      <c r="C27194" s="88"/>
      <c r="D27194" s="88"/>
      <c r="E27194" s="88"/>
      <c r="F27194" s="88"/>
      <c r="G27194" s="88"/>
      <c r="H27194" s="88"/>
      <c r="I27194" s="88"/>
      <c r="J27194" s="88"/>
      <c r="K27194" s="88"/>
    </row>
    <row r="27195" spans="2:11" ht="12" hidden="1" customHeight="1" x14ac:dyDescent="0.2">
      <c r="B27195" s="88"/>
      <c r="C27195" s="88"/>
      <c r="D27195" s="88"/>
      <c r="E27195" s="88"/>
      <c r="F27195" s="88"/>
      <c r="G27195" s="88"/>
      <c r="H27195" s="88"/>
      <c r="I27195" s="88"/>
      <c r="J27195" s="88"/>
      <c r="K27195" s="88"/>
    </row>
    <row r="27196" spans="2:11" ht="12" hidden="1" customHeight="1" x14ac:dyDescent="0.2">
      <c r="B27196" s="88"/>
      <c r="C27196" s="88"/>
      <c r="D27196" s="88"/>
      <c r="E27196" s="88"/>
      <c r="F27196" s="88"/>
      <c r="G27196" s="88"/>
      <c r="H27196" s="88"/>
      <c r="I27196" s="88"/>
      <c r="J27196" s="88"/>
      <c r="K27196" s="88"/>
    </row>
    <row r="27197" spans="2:11" ht="12" hidden="1" customHeight="1" x14ac:dyDescent="0.2">
      <c r="B27197" s="88"/>
      <c r="C27197" s="88"/>
      <c r="D27197" s="88"/>
      <c r="E27197" s="88"/>
      <c r="F27197" s="88"/>
      <c r="G27197" s="88"/>
      <c r="H27197" s="88"/>
      <c r="I27197" s="88"/>
      <c r="J27197" s="88"/>
      <c r="K27197" s="88"/>
    </row>
    <row r="27198" spans="2:11" ht="12" hidden="1" customHeight="1" x14ac:dyDescent="0.2">
      <c r="B27198" s="88"/>
      <c r="C27198" s="88"/>
      <c r="D27198" s="88"/>
      <c r="E27198" s="88"/>
      <c r="F27198" s="88"/>
      <c r="G27198" s="88"/>
      <c r="H27198" s="88"/>
      <c r="I27198" s="88"/>
      <c r="J27198" s="88"/>
      <c r="K27198" s="88"/>
    </row>
    <row r="27199" spans="2:11" ht="12" hidden="1" customHeight="1" x14ac:dyDescent="0.2">
      <c r="B27199" s="88"/>
      <c r="C27199" s="88"/>
      <c r="D27199" s="88"/>
      <c r="E27199" s="88"/>
      <c r="F27199" s="88"/>
      <c r="G27199" s="88"/>
      <c r="H27199" s="88"/>
      <c r="I27199" s="88"/>
      <c r="J27199" s="88"/>
      <c r="K27199" s="88"/>
    </row>
    <row r="27200" spans="2:11" ht="12" hidden="1" customHeight="1" x14ac:dyDescent="0.2">
      <c r="B27200" s="88"/>
      <c r="C27200" s="88"/>
      <c r="D27200" s="88"/>
      <c r="E27200" s="88"/>
      <c r="F27200" s="88"/>
      <c r="G27200" s="88"/>
      <c r="H27200" s="88"/>
      <c r="I27200" s="88"/>
      <c r="J27200" s="88"/>
      <c r="K27200" s="88"/>
    </row>
    <row r="27201" spans="2:11" ht="12" hidden="1" customHeight="1" x14ac:dyDescent="0.2">
      <c r="B27201" s="88"/>
      <c r="C27201" s="88"/>
      <c r="D27201" s="88"/>
      <c r="E27201" s="88"/>
      <c r="F27201" s="88"/>
      <c r="G27201" s="88"/>
      <c r="H27201" s="88"/>
      <c r="I27201" s="88"/>
      <c r="J27201" s="88"/>
      <c r="K27201" s="88"/>
    </row>
    <row r="27202" spans="2:11" ht="12" hidden="1" customHeight="1" x14ac:dyDescent="0.2">
      <c r="B27202" s="88"/>
      <c r="C27202" s="88"/>
      <c r="D27202" s="88"/>
      <c r="E27202" s="88"/>
      <c r="F27202" s="88"/>
      <c r="G27202" s="88"/>
      <c r="H27202" s="88"/>
      <c r="I27202" s="88"/>
      <c r="J27202" s="88"/>
      <c r="K27202" s="88"/>
    </row>
    <row r="27203" spans="2:11" ht="12" hidden="1" customHeight="1" x14ac:dyDescent="0.2">
      <c r="B27203" s="88"/>
      <c r="C27203" s="88"/>
      <c r="D27203" s="88"/>
      <c r="E27203" s="88"/>
      <c r="F27203" s="88"/>
      <c r="G27203" s="88"/>
      <c r="H27203" s="88"/>
      <c r="I27203" s="88"/>
      <c r="J27203" s="88"/>
      <c r="K27203" s="88"/>
    </row>
    <row r="27204" spans="2:11" ht="12" hidden="1" customHeight="1" x14ac:dyDescent="0.2">
      <c r="B27204" s="88"/>
      <c r="C27204" s="88"/>
      <c r="D27204" s="88"/>
      <c r="E27204" s="88"/>
      <c r="F27204" s="88"/>
      <c r="G27204" s="88"/>
      <c r="H27204" s="88"/>
      <c r="I27204" s="88"/>
      <c r="J27204" s="88"/>
      <c r="K27204" s="88"/>
    </row>
    <row r="27205" spans="2:11" ht="12" hidden="1" customHeight="1" x14ac:dyDescent="0.2">
      <c r="B27205" s="88"/>
      <c r="C27205" s="88"/>
      <c r="D27205" s="88"/>
      <c r="E27205" s="88"/>
      <c r="F27205" s="88"/>
      <c r="G27205" s="88"/>
      <c r="H27205" s="88"/>
      <c r="I27205" s="88"/>
      <c r="J27205" s="88"/>
      <c r="K27205" s="88"/>
    </row>
    <row r="27206" spans="2:11" ht="12" hidden="1" customHeight="1" x14ac:dyDescent="0.2">
      <c r="B27206" s="88"/>
      <c r="C27206" s="88"/>
      <c r="D27206" s="88"/>
      <c r="E27206" s="88"/>
      <c r="F27206" s="88"/>
      <c r="G27206" s="88"/>
      <c r="H27206" s="88"/>
      <c r="I27206" s="88"/>
      <c r="J27206" s="88"/>
      <c r="K27206" s="88"/>
    </row>
    <row r="27207" spans="2:11" ht="12" hidden="1" customHeight="1" x14ac:dyDescent="0.2">
      <c r="B27207" s="88"/>
      <c r="C27207" s="88"/>
      <c r="D27207" s="88"/>
      <c r="E27207" s="88"/>
      <c r="F27207" s="88"/>
      <c r="G27207" s="88"/>
      <c r="H27207" s="88"/>
      <c r="I27207" s="88"/>
      <c r="J27207" s="88"/>
      <c r="K27207" s="88"/>
    </row>
    <row r="27208" spans="2:11" ht="12" hidden="1" customHeight="1" x14ac:dyDescent="0.2">
      <c r="B27208" s="88"/>
      <c r="C27208" s="88"/>
      <c r="D27208" s="88"/>
      <c r="E27208" s="88"/>
      <c r="F27208" s="88"/>
      <c r="G27208" s="88"/>
      <c r="H27208" s="88"/>
      <c r="I27208" s="88"/>
      <c r="J27208" s="88"/>
      <c r="K27208" s="88"/>
    </row>
    <row r="27209" spans="2:11" ht="12" hidden="1" customHeight="1" x14ac:dyDescent="0.2">
      <c r="B27209" s="88"/>
      <c r="C27209" s="88"/>
      <c r="D27209" s="88"/>
      <c r="E27209" s="88"/>
      <c r="F27209" s="88"/>
      <c r="G27209" s="88"/>
      <c r="H27209" s="88"/>
      <c r="I27209" s="88"/>
      <c r="J27209" s="88"/>
      <c r="K27209" s="88"/>
    </row>
    <row r="27210" spans="2:11" ht="12" hidden="1" customHeight="1" x14ac:dyDescent="0.2">
      <c r="B27210" s="88"/>
      <c r="C27210" s="88"/>
      <c r="D27210" s="88"/>
      <c r="E27210" s="88"/>
      <c r="F27210" s="88"/>
      <c r="G27210" s="88"/>
      <c r="H27210" s="88"/>
      <c r="I27210" s="88"/>
      <c r="J27210" s="88"/>
      <c r="K27210" s="88"/>
    </row>
    <row r="27211" spans="2:11" ht="12" hidden="1" customHeight="1" x14ac:dyDescent="0.2">
      <c r="B27211" s="88"/>
      <c r="C27211" s="88"/>
      <c r="D27211" s="88"/>
      <c r="E27211" s="88"/>
      <c r="F27211" s="88"/>
      <c r="G27211" s="88"/>
      <c r="H27211" s="88"/>
      <c r="I27211" s="88"/>
      <c r="J27211" s="88"/>
      <c r="K27211" s="88"/>
    </row>
    <row r="27212" spans="2:11" ht="12" hidden="1" customHeight="1" x14ac:dyDescent="0.2">
      <c r="B27212" s="88"/>
      <c r="C27212" s="88"/>
      <c r="D27212" s="88"/>
      <c r="E27212" s="88"/>
      <c r="F27212" s="88"/>
      <c r="G27212" s="88"/>
      <c r="H27212" s="88"/>
      <c r="I27212" s="88"/>
      <c r="J27212" s="88"/>
      <c r="K27212" s="88"/>
    </row>
    <row r="27213" spans="2:11" ht="12" hidden="1" customHeight="1" x14ac:dyDescent="0.2">
      <c r="B27213" s="88"/>
      <c r="C27213" s="88"/>
      <c r="D27213" s="88"/>
      <c r="E27213" s="88"/>
      <c r="F27213" s="88"/>
      <c r="G27213" s="88"/>
      <c r="H27213" s="88"/>
      <c r="I27213" s="88"/>
      <c r="J27213" s="88"/>
      <c r="K27213" s="88"/>
    </row>
    <row r="27214" spans="2:11" ht="12" hidden="1" customHeight="1" x14ac:dyDescent="0.2">
      <c r="B27214" s="88"/>
      <c r="C27214" s="88"/>
      <c r="D27214" s="88"/>
      <c r="E27214" s="88"/>
      <c r="F27214" s="88"/>
      <c r="G27214" s="88"/>
      <c r="H27214" s="88"/>
      <c r="I27214" s="88"/>
      <c r="J27214" s="88"/>
      <c r="K27214" s="88"/>
    </row>
    <row r="27215" spans="2:11" ht="12" hidden="1" customHeight="1" x14ac:dyDescent="0.2">
      <c r="B27215" s="88"/>
      <c r="C27215" s="88"/>
      <c r="D27215" s="88"/>
      <c r="E27215" s="88"/>
      <c r="F27215" s="88"/>
      <c r="G27215" s="88"/>
      <c r="H27215" s="88"/>
      <c r="I27215" s="88"/>
      <c r="J27215" s="88"/>
      <c r="K27215" s="88"/>
    </row>
    <row r="27216" spans="2:11" ht="12" hidden="1" customHeight="1" x14ac:dyDescent="0.2">
      <c r="B27216" s="88"/>
      <c r="C27216" s="88"/>
      <c r="D27216" s="88"/>
      <c r="E27216" s="88"/>
      <c r="F27216" s="88"/>
      <c r="G27216" s="88"/>
      <c r="H27216" s="88"/>
      <c r="I27216" s="88"/>
      <c r="J27216" s="88"/>
      <c r="K27216" s="88"/>
    </row>
    <row r="27217" spans="2:11" ht="12" hidden="1" customHeight="1" x14ac:dyDescent="0.2">
      <c r="B27217" s="88"/>
      <c r="C27217" s="88"/>
      <c r="D27217" s="88"/>
      <c r="E27217" s="88"/>
      <c r="F27217" s="88"/>
      <c r="G27217" s="88"/>
      <c r="H27217" s="88"/>
      <c r="I27217" s="88"/>
      <c r="J27217" s="88"/>
      <c r="K27217" s="88"/>
    </row>
    <row r="27218" spans="2:11" ht="12" hidden="1" customHeight="1" x14ac:dyDescent="0.2">
      <c r="B27218" s="88"/>
      <c r="C27218" s="88"/>
      <c r="D27218" s="88"/>
      <c r="E27218" s="88"/>
      <c r="F27218" s="88"/>
      <c r="G27218" s="88"/>
      <c r="H27218" s="88"/>
      <c r="I27218" s="88"/>
      <c r="J27218" s="88"/>
      <c r="K27218" s="88"/>
    </row>
    <row r="27219" spans="2:11" ht="12" hidden="1" customHeight="1" x14ac:dyDescent="0.2">
      <c r="B27219" s="88"/>
      <c r="C27219" s="88"/>
      <c r="D27219" s="88"/>
      <c r="E27219" s="88"/>
      <c r="F27219" s="88"/>
      <c r="G27219" s="88"/>
      <c r="H27219" s="88"/>
      <c r="I27219" s="88"/>
      <c r="J27219" s="88"/>
      <c r="K27219" s="88"/>
    </row>
    <row r="27220" spans="2:11" ht="12" hidden="1" customHeight="1" x14ac:dyDescent="0.2">
      <c r="B27220" s="88"/>
      <c r="C27220" s="88"/>
      <c r="D27220" s="88"/>
      <c r="E27220" s="88"/>
      <c r="F27220" s="88"/>
      <c r="G27220" s="88"/>
      <c r="H27220" s="88"/>
      <c r="I27220" s="88"/>
      <c r="J27220" s="88"/>
      <c r="K27220" s="88"/>
    </row>
    <row r="27221" spans="2:11" ht="12" hidden="1" customHeight="1" x14ac:dyDescent="0.2">
      <c r="B27221" s="88"/>
      <c r="C27221" s="88"/>
      <c r="D27221" s="88"/>
      <c r="E27221" s="88"/>
      <c r="F27221" s="88"/>
      <c r="G27221" s="88"/>
      <c r="H27221" s="88"/>
      <c r="I27221" s="88"/>
      <c r="J27221" s="88"/>
      <c r="K27221" s="88"/>
    </row>
    <row r="27222" spans="2:11" ht="12" hidden="1" customHeight="1" x14ac:dyDescent="0.2">
      <c r="B27222" s="88"/>
      <c r="C27222" s="88"/>
      <c r="D27222" s="88"/>
      <c r="E27222" s="88"/>
      <c r="F27222" s="88"/>
      <c r="G27222" s="88"/>
      <c r="H27222" s="88"/>
      <c r="I27222" s="88"/>
      <c r="J27222" s="88"/>
      <c r="K27222" s="88"/>
    </row>
    <row r="27223" spans="2:11" ht="12" hidden="1" customHeight="1" x14ac:dyDescent="0.2">
      <c r="B27223" s="88"/>
      <c r="C27223" s="88"/>
      <c r="D27223" s="88"/>
      <c r="E27223" s="88"/>
      <c r="F27223" s="88"/>
      <c r="G27223" s="88"/>
      <c r="H27223" s="88"/>
      <c r="I27223" s="88"/>
      <c r="J27223" s="88"/>
      <c r="K27223" s="88"/>
    </row>
    <row r="27224" spans="2:11" ht="12" hidden="1" customHeight="1" x14ac:dyDescent="0.2">
      <c r="B27224" s="88"/>
      <c r="C27224" s="88"/>
      <c r="D27224" s="88"/>
      <c r="E27224" s="88"/>
      <c r="F27224" s="88"/>
      <c r="G27224" s="88"/>
      <c r="H27224" s="88"/>
      <c r="I27224" s="88"/>
      <c r="J27224" s="88"/>
      <c r="K27224" s="88"/>
    </row>
    <row r="27225" spans="2:11" ht="12" hidden="1" customHeight="1" x14ac:dyDescent="0.2">
      <c r="B27225" s="88"/>
      <c r="C27225" s="88"/>
      <c r="D27225" s="88"/>
      <c r="E27225" s="88"/>
      <c r="F27225" s="88"/>
      <c r="G27225" s="88"/>
      <c r="H27225" s="88"/>
      <c r="I27225" s="88"/>
      <c r="J27225" s="88"/>
      <c r="K27225" s="88"/>
    </row>
    <row r="27226" spans="2:11" ht="12" hidden="1" customHeight="1" x14ac:dyDescent="0.2">
      <c r="B27226" s="88"/>
      <c r="C27226" s="88"/>
      <c r="D27226" s="88"/>
      <c r="E27226" s="88"/>
      <c r="F27226" s="88"/>
      <c r="G27226" s="88"/>
      <c r="H27226" s="88"/>
      <c r="I27226" s="88"/>
      <c r="J27226" s="88"/>
      <c r="K27226" s="88"/>
    </row>
    <row r="27227" spans="2:11" ht="12" hidden="1" customHeight="1" x14ac:dyDescent="0.2">
      <c r="B27227" s="88"/>
      <c r="C27227" s="88"/>
      <c r="D27227" s="88"/>
      <c r="E27227" s="88"/>
      <c r="F27227" s="88"/>
      <c r="G27227" s="88"/>
      <c r="H27227" s="88"/>
      <c r="I27227" s="88"/>
      <c r="J27227" s="88"/>
      <c r="K27227" s="88"/>
    </row>
    <row r="27228" spans="2:11" ht="12" hidden="1" customHeight="1" x14ac:dyDescent="0.2">
      <c r="B27228" s="88"/>
      <c r="C27228" s="88"/>
      <c r="D27228" s="88"/>
      <c r="E27228" s="88"/>
      <c r="F27228" s="88"/>
      <c r="G27228" s="88"/>
      <c r="H27228" s="88"/>
      <c r="I27228" s="88"/>
      <c r="J27228" s="88"/>
      <c r="K27228" s="88"/>
    </row>
    <row r="27229" spans="2:11" ht="12" hidden="1" customHeight="1" x14ac:dyDescent="0.2">
      <c r="B27229" s="88"/>
      <c r="C27229" s="88"/>
      <c r="D27229" s="88"/>
      <c r="E27229" s="88"/>
      <c r="F27229" s="88"/>
      <c r="G27229" s="88"/>
      <c r="H27229" s="88"/>
      <c r="I27229" s="88"/>
      <c r="J27229" s="88"/>
      <c r="K27229" s="88"/>
    </row>
    <row r="27230" spans="2:11" ht="12" hidden="1" customHeight="1" x14ac:dyDescent="0.2">
      <c r="B27230" s="88"/>
      <c r="C27230" s="88"/>
      <c r="D27230" s="88"/>
      <c r="E27230" s="88"/>
      <c r="F27230" s="88"/>
      <c r="G27230" s="88"/>
      <c r="H27230" s="88"/>
      <c r="I27230" s="88"/>
      <c r="J27230" s="88"/>
      <c r="K27230" s="88"/>
    </row>
    <row r="27231" spans="2:11" ht="12" hidden="1" customHeight="1" x14ac:dyDescent="0.2">
      <c r="B27231" s="88"/>
      <c r="C27231" s="88"/>
      <c r="D27231" s="88"/>
      <c r="E27231" s="88"/>
      <c r="F27231" s="88"/>
      <c r="G27231" s="88"/>
      <c r="H27231" s="88"/>
      <c r="I27231" s="88"/>
      <c r="J27231" s="88"/>
      <c r="K27231" s="88"/>
    </row>
    <row r="27232" spans="2:11" ht="12" hidden="1" customHeight="1" x14ac:dyDescent="0.2">
      <c r="B27232" s="88"/>
      <c r="C27232" s="88"/>
      <c r="D27232" s="88"/>
      <c r="E27232" s="88"/>
      <c r="F27232" s="88"/>
      <c r="G27232" s="88"/>
      <c r="H27232" s="88"/>
      <c r="I27232" s="88"/>
      <c r="J27232" s="88"/>
      <c r="K27232" s="88"/>
    </row>
    <row r="27233" spans="2:11" ht="12" hidden="1" customHeight="1" x14ac:dyDescent="0.2">
      <c r="B27233" s="88"/>
      <c r="C27233" s="88"/>
      <c r="D27233" s="88"/>
      <c r="E27233" s="88"/>
      <c r="F27233" s="88"/>
      <c r="G27233" s="88"/>
      <c r="H27233" s="88"/>
      <c r="I27233" s="88"/>
      <c r="J27233" s="88"/>
      <c r="K27233" s="88"/>
    </row>
    <row r="27234" spans="2:11" ht="12" hidden="1" customHeight="1" x14ac:dyDescent="0.2">
      <c r="B27234" s="88"/>
      <c r="C27234" s="88"/>
      <c r="D27234" s="88"/>
      <c r="E27234" s="88"/>
      <c r="F27234" s="88"/>
      <c r="G27234" s="88"/>
      <c r="H27234" s="88"/>
      <c r="I27234" s="88"/>
      <c r="J27234" s="88"/>
      <c r="K27234" s="88"/>
    </row>
    <row r="27235" spans="2:11" ht="12" hidden="1" customHeight="1" x14ac:dyDescent="0.2">
      <c r="B27235" s="88"/>
      <c r="C27235" s="88"/>
      <c r="D27235" s="88"/>
      <c r="E27235" s="88"/>
      <c r="F27235" s="88"/>
      <c r="G27235" s="88"/>
      <c r="H27235" s="88"/>
      <c r="I27235" s="88"/>
      <c r="J27235" s="88"/>
      <c r="K27235" s="88"/>
    </row>
    <row r="27236" spans="2:11" ht="12" hidden="1" customHeight="1" x14ac:dyDescent="0.2">
      <c r="B27236" s="88"/>
      <c r="C27236" s="88"/>
      <c r="D27236" s="88"/>
      <c r="E27236" s="88"/>
      <c r="F27236" s="88"/>
      <c r="G27236" s="88"/>
      <c r="H27236" s="88"/>
      <c r="I27236" s="88"/>
      <c r="J27236" s="88"/>
      <c r="K27236" s="88"/>
    </row>
    <row r="27237" spans="2:11" ht="12" hidden="1" customHeight="1" x14ac:dyDescent="0.2">
      <c r="B27237" s="88"/>
      <c r="C27237" s="88"/>
      <c r="D27237" s="88"/>
      <c r="E27237" s="88"/>
      <c r="F27237" s="88"/>
      <c r="G27237" s="88"/>
      <c r="H27237" s="88"/>
      <c r="I27237" s="88"/>
      <c r="J27237" s="88"/>
      <c r="K27237" s="88"/>
    </row>
    <row r="27238" spans="2:11" ht="12" hidden="1" customHeight="1" x14ac:dyDescent="0.2">
      <c r="B27238" s="88"/>
      <c r="C27238" s="88"/>
      <c r="D27238" s="88"/>
      <c r="E27238" s="88"/>
      <c r="F27238" s="88"/>
      <c r="G27238" s="88"/>
      <c r="H27238" s="88"/>
      <c r="I27238" s="88"/>
      <c r="J27238" s="88"/>
      <c r="K27238" s="88"/>
    </row>
    <row r="27239" spans="2:11" ht="12" hidden="1" customHeight="1" x14ac:dyDescent="0.2">
      <c r="B27239" s="88"/>
      <c r="C27239" s="88"/>
      <c r="D27239" s="88"/>
      <c r="E27239" s="88"/>
      <c r="F27239" s="88"/>
      <c r="G27239" s="88"/>
      <c r="H27239" s="88"/>
      <c r="I27239" s="88"/>
      <c r="J27239" s="88"/>
      <c r="K27239" s="88"/>
    </row>
    <row r="27240" spans="2:11" ht="12" hidden="1" customHeight="1" x14ac:dyDescent="0.2">
      <c r="B27240" s="88"/>
      <c r="C27240" s="88"/>
      <c r="D27240" s="88"/>
      <c r="E27240" s="88"/>
      <c r="F27240" s="88"/>
      <c r="G27240" s="88"/>
      <c r="H27240" s="88"/>
      <c r="I27240" s="88"/>
      <c r="J27240" s="88"/>
      <c r="K27240" s="88"/>
    </row>
    <row r="27241" spans="2:11" ht="12" hidden="1" customHeight="1" x14ac:dyDescent="0.2">
      <c r="B27241" s="88"/>
      <c r="C27241" s="88"/>
      <c r="D27241" s="88"/>
      <c r="E27241" s="88"/>
      <c r="F27241" s="88"/>
      <c r="G27241" s="88"/>
      <c r="H27241" s="88"/>
      <c r="I27241" s="88"/>
      <c r="J27241" s="88"/>
      <c r="K27241" s="88"/>
    </row>
    <row r="27242" spans="2:11" ht="12" hidden="1" customHeight="1" x14ac:dyDescent="0.2">
      <c r="B27242" s="88"/>
      <c r="C27242" s="88"/>
      <c r="D27242" s="88"/>
      <c r="E27242" s="88"/>
      <c r="F27242" s="88"/>
      <c r="G27242" s="88"/>
      <c r="H27242" s="88"/>
      <c r="I27242" s="88"/>
      <c r="J27242" s="88"/>
      <c r="K27242" s="88"/>
    </row>
    <row r="27243" spans="2:11" ht="12" hidden="1" customHeight="1" x14ac:dyDescent="0.2">
      <c r="B27243" s="88"/>
      <c r="C27243" s="88"/>
      <c r="D27243" s="88"/>
      <c r="E27243" s="88"/>
      <c r="F27243" s="88"/>
      <c r="G27243" s="88"/>
      <c r="H27243" s="88"/>
      <c r="I27243" s="88"/>
      <c r="J27243" s="88"/>
      <c r="K27243" s="88"/>
    </row>
    <row r="27244" spans="2:11" ht="12" hidden="1" customHeight="1" x14ac:dyDescent="0.2">
      <c r="B27244" s="88"/>
      <c r="C27244" s="88"/>
      <c r="D27244" s="88"/>
      <c r="E27244" s="88"/>
      <c r="F27244" s="88"/>
      <c r="G27244" s="88"/>
      <c r="H27244" s="88"/>
      <c r="I27244" s="88"/>
      <c r="J27244" s="88"/>
      <c r="K27244" s="88"/>
    </row>
    <row r="27245" spans="2:11" ht="12" hidden="1" customHeight="1" x14ac:dyDescent="0.2">
      <c r="B27245" s="88"/>
      <c r="C27245" s="88"/>
      <c r="D27245" s="88"/>
      <c r="E27245" s="88"/>
      <c r="F27245" s="88"/>
      <c r="G27245" s="88"/>
      <c r="H27245" s="88"/>
      <c r="I27245" s="88"/>
      <c r="J27245" s="88"/>
      <c r="K27245" s="88"/>
    </row>
    <row r="27246" spans="2:11" ht="12" hidden="1" customHeight="1" x14ac:dyDescent="0.2">
      <c r="B27246" s="88"/>
      <c r="C27246" s="88"/>
      <c r="D27246" s="88"/>
      <c r="E27246" s="88"/>
      <c r="F27246" s="88"/>
      <c r="G27246" s="88"/>
      <c r="H27246" s="88"/>
      <c r="I27246" s="88"/>
      <c r="J27246" s="88"/>
      <c r="K27246" s="88"/>
    </row>
    <row r="27247" spans="2:11" ht="12" hidden="1" customHeight="1" x14ac:dyDescent="0.2">
      <c r="B27247" s="88"/>
      <c r="C27247" s="88"/>
      <c r="D27247" s="88"/>
      <c r="E27247" s="88"/>
      <c r="F27247" s="88"/>
      <c r="G27247" s="88"/>
      <c r="H27247" s="88"/>
      <c r="I27247" s="88"/>
      <c r="J27247" s="88"/>
      <c r="K27247" s="88"/>
    </row>
    <row r="27248" spans="2:11" ht="12" hidden="1" customHeight="1" x14ac:dyDescent="0.2">
      <c r="B27248" s="88"/>
      <c r="C27248" s="88"/>
      <c r="D27248" s="88"/>
      <c r="E27248" s="88"/>
      <c r="F27248" s="88"/>
      <c r="G27248" s="88"/>
      <c r="H27248" s="88"/>
      <c r="I27248" s="88"/>
      <c r="J27248" s="88"/>
      <c r="K27248" s="88"/>
    </row>
    <row r="27249" spans="2:11" ht="12" hidden="1" customHeight="1" x14ac:dyDescent="0.2">
      <c r="B27249" s="88"/>
      <c r="C27249" s="88"/>
      <c r="D27249" s="88"/>
      <c r="E27249" s="88"/>
      <c r="F27249" s="88"/>
      <c r="G27249" s="88"/>
      <c r="H27249" s="88"/>
      <c r="I27249" s="88"/>
      <c r="J27249" s="88"/>
      <c r="K27249" s="88"/>
    </row>
    <row r="27250" spans="2:11" ht="12" hidden="1" customHeight="1" x14ac:dyDescent="0.2">
      <c r="B27250" s="88"/>
      <c r="C27250" s="88"/>
      <c r="D27250" s="88"/>
      <c r="E27250" s="88"/>
      <c r="F27250" s="88"/>
      <c r="G27250" s="88"/>
      <c r="H27250" s="88"/>
      <c r="I27250" s="88"/>
      <c r="J27250" s="88"/>
      <c r="K27250" s="88"/>
    </row>
    <row r="27251" spans="2:11" ht="12" hidden="1" customHeight="1" x14ac:dyDescent="0.2">
      <c r="B27251" s="88"/>
      <c r="C27251" s="88"/>
      <c r="D27251" s="88"/>
      <c r="E27251" s="88"/>
      <c r="F27251" s="88"/>
      <c r="G27251" s="88"/>
      <c r="H27251" s="88"/>
      <c r="I27251" s="88"/>
      <c r="J27251" s="88"/>
      <c r="K27251" s="88"/>
    </row>
    <row r="27252" spans="2:11" ht="12" hidden="1" customHeight="1" x14ac:dyDescent="0.2">
      <c r="B27252" s="88"/>
      <c r="C27252" s="88"/>
      <c r="D27252" s="88"/>
      <c r="E27252" s="88"/>
      <c r="F27252" s="88"/>
      <c r="G27252" s="88"/>
      <c r="H27252" s="88"/>
      <c r="I27252" s="88"/>
      <c r="J27252" s="88"/>
      <c r="K27252" s="88"/>
    </row>
    <row r="27253" spans="2:11" ht="12" hidden="1" customHeight="1" x14ac:dyDescent="0.2">
      <c r="B27253" s="88"/>
      <c r="C27253" s="88"/>
      <c r="D27253" s="88"/>
      <c r="E27253" s="88"/>
      <c r="F27253" s="88"/>
      <c r="G27253" s="88"/>
      <c r="H27253" s="88"/>
      <c r="I27253" s="88"/>
      <c r="J27253" s="88"/>
      <c r="K27253" s="88"/>
    </row>
    <row r="27254" spans="2:11" ht="12" hidden="1" customHeight="1" x14ac:dyDescent="0.2">
      <c r="B27254" s="88"/>
      <c r="C27254" s="88"/>
      <c r="D27254" s="88"/>
      <c r="E27254" s="88"/>
      <c r="F27254" s="88"/>
      <c r="G27254" s="88"/>
      <c r="H27254" s="88"/>
      <c r="I27254" s="88"/>
      <c r="J27254" s="88"/>
      <c r="K27254" s="88"/>
    </row>
    <row r="27255" spans="2:11" ht="12" hidden="1" customHeight="1" x14ac:dyDescent="0.2">
      <c r="B27255" s="88"/>
      <c r="C27255" s="88"/>
      <c r="D27255" s="88"/>
      <c r="E27255" s="88"/>
      <c r="F27255" s="88"/>
      <c r="G27255" s="88"/>
      <c r="H27255" s="88"/>
      <c r="I27255" s="88"/>
      <c r="J27255" s="88"/>
      <c r="K27255" s="88"/>
    </row>
    <row r="27256" spans="2:11" ht="12" hidden="1" customHeight="1" x14ac:dyDescent="0.2">
      <c r="B27256" s="88"/>
      <c r="C27256" s="88"/>
      <c r="D27256" s="88"/>
      <c r="E27256" s="88"/>
      <c r="F27256" s="88"/>
      <c r="G27256" s="88"/>
      <c r="H27256" s="88"/>
      <c r="I27256" s="88"/>
      <c r="J27256" s="88"/>
      <c r="K27256" s="88"/>
    </row>
    <row r="27257" spans="2:11" ht="12" hidden="1" customHeight="1" x14ac:dyDescent="0.2">
      <c r="B27257" s="88"/>
      <c r="C27257" s="88"/>
      <c r="D27257" s="88"/>
      <c r="E27257" s="88"/>
      <c r="F27257" s="88"/>
      <c r="G27257" s="88"/>
      <c r="H27257" s="88"/>
      <c r="I27257" s="88"/>
      <c r="J27257" s="88"/>
      <c r="K27257" s="88"/>
    </row>
    <row r="27258" spans="2:11" ht="12" hidden="1" customHeight="1" x14ac:dyDescent="0.2">
      <c r="B27258" s="88"/>
      <c r="C27258" s="88"/>
      <c r="D27258" s="88"/>
      <c r="E27258" s="88"/>
      <c r="F27258" s="88"/>
      <c r="G27258" s="88"/>
      <c r="H27258" s="88"/>
      <c r="I27258" s="88"/>
      <c r="J27258" s="88"/>
      <c r="K27258" s="88"/>
    </row>
    <row r="27259" spans="2:11" ht="12" hidden="1" customHeight="1" x14ac:dyDescent="0.2">
      <c r="B27259" s="88"/>
      <c r="C27259" s="88"/>
      <c r="D27259" s="88"/>
      <c r="E27259" s="88"/>
      <c r="F27259" s="88"/>
      <c r="G27259" s="88"/>
      <c r="H27259" s="88"/>
      <c r="I27259" s="88"/>
      <c r="J27259" s="88"/>
      <c r="K27259" s="88"/>
    </row>
    <row r="27260" spans="2:11" ht="12" hidden="1" customHeight="1" x14ac:dyDescent="0.2">
      <c r="B27260" s="88"/>
      <c r="C27260" s="88"/>
      <c r="D27260" s="88"/>
      <c r="E27260" s="88"/>
      <c r="F27260" s="88"/>
      <c r="G27260" s="88"/>
      <c r="H27260" s="88"/>
      <c r="I27260" s="88"/>
      <c r="J27260" s="88"/>
      <c r="K27260" s="88"/>
    </row>
    <row r="27261" spans="2:11" ht="12" hidden="1" customHeight="1" x14ac:dyDescent="0.2">
      <c r="B27261" s="88"/>
      <c r="C27261" s="88"/>
      <c r="D27261" s="88"/>
      <c r="E27261" s="88"/>
      <c r="F27261" s="88"/>
      <c r="G27261" s="88"/>
      <c r="H27261" s="88"/>
      <c r="I27261" s="88"/>
      <c r="J27261" s="88"/>
      <c r="K27261" s="88"/>
    </row>
    <row r="27262" spans="2:11" ht="12" hidden="1" customHeight="1" x14ac:dyDescent="0.2">
      <c r="B27262" s="88"/>
      <c r="C27262" s="88"/>
      <c r="D27262" s="88"/>
      <c r="E27262" s="88"/>
      <c r="F27262" s="88"/>
      <c r="G27262" s="88"/>
      <c r="H27262" s="88"/>
      <c r="I27262" s="88"/>
      <c r="J27262" s="88"/>
      <c r="K27262" s="88"/>
    </row>
    <row r="27263" spans="2:11" ht="12" hidden="1" customHeight="1" x14ac:dyDescent="0.2">
      <c r="B27263" s="88"/>
      <c r="C27263" s="88"/>
      <c r="D27263" s="88"/>
      <c r="E27263" s="88"/>
      <c r="F27263" s="88"/>
      <c r="G27263" s="88"/>
      <c r="H27263" s="88"/>
      <c r="I27263" s="88"/>
      <c r="J27263" s="88"/>
      <c r="K27263" s="88"/>
    </row>
    <row r="27264" spans="2:11" ht="12" hidden="1" customHeight="1" x14ac:dyDescent="0.2">
      <c r="B27264" s="88"/>
      <c r="C27264" s="88"/>
      <c r="D27264" s="88"/>
      <c r="E27264" s="88"/>
      <c r="F27264" s="88"/>
      <c r="G27264" s="88"/>
      <c r="H27264" s="88"/>
      <c r="I27264" s="88"/>
      <c r="J27264" s="88"/>
      <c r="K27264" s="88"/>
    </row>
    <row r="27265" spans="2:11" ht="12" hidden="1" customHeight="1" x14ac:dyDescent="0.2">
      <c r="B27265" s="88"/>
      <c r="C27265" s="88"/>
      <c r="D27265" s="88"/>
      <c r="E27265" s="88"/>
      <c r="F27265" s="88"/>
      <c r="G27265" s="88"/>
      <c r="H27265" s="88"/>
      <c r="I27265" s="88"/>
      <c r="J27265" s="88"/>
      <c r="K27265" s="88"/>
    </row>
    <row r="27266" spans="2:11" ht="12" hidden="1" customHeight="1" x14ac:dyDescent="0.2">
      <c r="B27266" s="88"/>
      <c r="C27266" s="88"/>
      <c r="D27266" s="88"/>
      <c r="E27266" s="88"/>
      <c r="F27266" s="88"/>
      <c r="G27266" s="88"/>
      <c r="H27266" s="88"/>
      <c r="I27266" s="88"/>
      <c r="J27266" s="88"/>
      <c r="K27266" s="88"/>
    </row>
    <row r="27267" spans="2:11" ht="12" hidden="1" customHeight="1" x14ac:dyDescent="0.2">
      <c r="B27267" s="88"/>
      <c r="C27267" s="88"/>
      <c r="D27267" s="88"/>
      <c r="E27267" s="88"/>
      <c r="F27267" s="88"/>
      <c r="G27267" s="88"/>
      <c r="H27267" s="88"/>
      <c r="I27267" s="88"/>
      <c r="J27267" s="88"/>
      <c r="K27267" s="88"/>
    </row>
    <row r="27268" spans="2:11" ht="12" hidden="1" customHeight="1" x14ac:dyDescent="0.2">
      <c r="B27268" s="88"/>
      <c r="C27268" s="88"/>
      <c r="D27268" s="88"/>
      <c r="E27268" s="88"/>
      <c r="F27268" s="88"/>
      <c r="G27268" s="88"/>
      <c r="H27268" s="88"/>
      <c r="I27268" s="88"/>
      <c r="J27268" s="88"/>
      <c r="K27268" s="88"/>
    </row>
    <row r="27269" spans="2:11" ht="12" hidden="1" customHeight="1" x14ac:dyDescent="0.2">
      <c r="B27269" s="88"/>
      <c r="C27269" s="88"/>
      <c r="D27269" s="88"/>
      <c r="E27269" s="88"/>
      <c r="F27269" s="88"/>
      <c r="G27269" s="88"/>
      <c r="H27269" s="88"/>
      <c r="I27269" s="88"/>
      <c r="J27269" s="88"/>
      <c r="K27269" s="88"/>
    </row>
    <row r="27270" spans="2:11" ht="12" hidden="1" customHeight="1" x14ac:dyDescent="0.2">
      <c r="B27270" s="88"/>
      <c r="C27270" s="88"/>
      <c r="D27270" s="88"/>
      <c r="E27270" s="88"/>
      <c r="F27270" s="88"/>
      <c r="G27270" s="88"/>
      <c r="H27270" s="88"/>
      <c r="I27270" s="88"/>
      <c r="J27270" s="88"/>
      <c r="K27270" s="88"/>
    </row>
    <row r="27271" spans="2:11" ht="12" hidden="1" customHeight="1" x14ac:dyDescent="0.2">
      <c r="B27271" s="88"/>
      <c r="C27271" s="88"/>
      <c r="D27271" s="88"/>
      <c r="E27271" s="88"/>
      <c r="F27271" s="88"/>
      <c r="G27271" s="88"/>
      <c r="H27271" s="88"/>
      <c r="I27271" s="88"/>
      <c r="J27271" s="88"/>
      <c r="K27271" s="88"/>
    </row>
    <row r="27272" spans="2:11" ht="12" hidden="1" customHeight="1" x14ac:dyDescent="0.2">
      <c r="B27272" s="88"/>
      <c r="C27272" s="88"/>
      <c r="D27272" s="88"/>
      <c r="E27272" s="88"/>
      <c r="F27272" s="88"/>
      <c r="G27272" s="88"/>
      <c r="H27272" s="88"/>
      <c r="I27272" s="88"/>
      <c r="J27272" s="88"/>
      <c r="K27272" s="88"/>
    </row>
    <row r="27273" spans="2:11" ht="12" hidden="1" customHeight="1" x14ac:dyDescent="0.2">
      <c r="B27273" s="88"/>
      <c r="C27273" s="88"/>
      <c r="D27273" s="88"/>
      <c r="E27273" s="88"/>
      <c r="F27273" s="88"/>
      <c r="G27273" s="88"/>
      <c r="H27273" s="88"/>
      <c r="I27273" s="88"/>
      <c r="J27273" s="88"/>
      <c r="K27273" s="88"/>
    </row>
    <row r="27274" spans="2:11" ht="12" hidden="1" customHeight="1" x14ac:dyDescent="0.2">
      <c r="B27274" s="88"/>
      <c r="C27274" s="88"/>
      <c r="D27274" s="88"/>
      <c r="E27274" s="88"/>
      <c r="F27274" s="88"/>
      <c r="G27274" s="88"/>
      <c r="H27274" s="88"/>
      <c r="I27274" s="88"/>
      <c r="J27274" s="88"/>
      <c r="K27274" s="88"/>
    </row>
    <row r="27275" spans="2:11" ht="12" hidden="1" customHeight="1" x14ac:dyDescent="0.2">
      <c r="B27275" s="88"/>
      <c r="C27275" s="88"/>
      <c r="D27275" s="88"/>
      <c r="E27275" s="88"/>
      <c r="F27275" s="88"/>
      <c r="G27275" s="88"/>
      <c r="H27275" s="88"/>
      <c r="I27275" s="88"/>
      <c r="J27275" s="88"/>
      <c r="K27275" s="88"/>
    </row>
    <row r="27276" spans="2:11" ht="12" hidden="1" customHeight="1" x14ac:dyDescent="0.2">
      <c r="B27276" s="88"/>
      <c r="C27276" s="88"/>
      <c r="D27276" s="88"/>
      <c r="E27276" s="88"/>
      <c r="F27276" s="88"/>
      <c r="G27276" s="88"/>
      <c r="H27276" s="88"/>
      <c r="I27276" s="88"/>
      <c r="J27276" s="88"/>
      <c r="K27276" s="88"/>
    </row>
    <row r="27277" spans="2:11" ht="12" hidden="1" customHeight="1" x14ac:dyDescent="0.2">
      <c r="B27277" s="88"/>
      <c r="C27277" s="88"/>
      <c r="D27277" s="88"/>
      <c r="E27277" s="88"/>
      <c r="F27277" s="88"/>
      <c r="G27277" s="88"/>
      <c r="H27277" s="88"/>
      <c r="I27277" s="88"/>
      <c r="J27277" s="88"/>
      <c r="K27277" s="88"/>
    </row>
    <row r="27278" spans="2:11" ht="12" hidden="1" customHeight="1" x14ac:dyDescent="0.2">
      <c r="B27278" s="88"/>
      <c r="C27278" s="88"/>
      <c r="D27278" s="88"/>
      <c r="E27278" s="88"/>
      <c r="F27278" s="88"/>
      <c r="G27278" s="88"/>
      <c r="H27278" s="88"/>
      <c r="I27278" s="88"/>
      <c r="J27278" s="88"/>
      <c r="K27278" s="88"/>
    </row>
    <row r="27279" spans="2:11" ht="12" hidden="1" customHeight="1" x14ac:dyDescent="0.2">
      <c r="B27279" s="88"/>
      <c r="C27279" s="88"/>
      <c r="D27279" s="88"/>
      <c r="E27279" s="88"/>
      <c r="F27279" s="88"/>
      <c r="G27279" s="88"/>
      <c r="H27279" s="88"/>
      <c r="I27279" s="88"/>
      <c r="J27279" s="88"/>
      <c r="K27279" s="88"/>
    </row>
    <row r="27280" spans="2:11" ht="12" hidden="1" customHeight="1" x14ac:dyDescent="0.2">
      <c r="B27280" s="88"/>
      <c r="C27280" s="88"/>
      <c r="D27280" s="88"/>
      <c r="E27280" s="88"/>
      <c r="F27280" s="88"/>
      <c r="G27280" s="88"/>
      <c r="H27280" s="88"/>
      <c r="I27280" s="88"/>
      <c r="J27280" s="88"/>
      <c r="K27280" s="88"/>
    </row>
    <row r="27281" spans="2:11" ht="12" hidden="1" customHeight="1" x14ac:dyDescent="0.2">
      <c r="B27281" s="88"/>
      <c r="C27281" s="88"/>
      <c r="D27281" s="88"/>
      <c r="E27281" s="88"/>
      <c r="F27281" s="88"/>
      <c r="G27281" s="88"/>
      <c r="H27281" s="88"/>
      <c r="I27281" s="88"/>
      <c r="J27281" s="88"/>
      <c r="K27281" s="88"/>
    </row>
    <row r="27282" spans="2:11" ht="12" hidden="1" customHeight="1" x14ac:dyDescent="0.2">
      <c r="B27282" s="88"/>
      <c r="C27282" s="88"/>
      <c r="D27282" s="88"/>
      <c r="E27282" s="88"/>
      <c r="F27282" s="88"/>
      <c r="G27282" s="88"/>
      <c r="H27282" s="88"/>
      <c r="I27282" s="88"/>
      <c r="J27282" s="88"/>
      <c r="K27282" s="88"/>
    </row>
    <row r="27283" spans="2:11" ht="12" hidden="1" customHeight="1" x14ac:dyDescent="0.2">
      <c r="B27283" s="88"/>
      <c r="C27283" s="88"/>
      <c r="D27283" s="88"/>
      <c r="E27283" s="88"/>
      <c r="F27283" s="88"/>
      <c r="G27283" s="88"/>
      <c r="H27283" s="88"/>
      <c r="I27283" s="88"/>
      <c r="J27283" s="88"/>
      <c r="K27283" s="88"/>
    </row>
    <row r="27284" spans="2:11" ht="12" hidden="1" customHeight="1" x14ac:dyDescent="0.2">
      <c r="B27284" s="88"/>
      <c r="C27284" s="88"/>
      <c r="D27284" s="88"/>
      <c r="E27284" s="88"/>
      <c r="F27284" s="88"/>
      <c r="G27284" s="88"/>
      <c r="H27284" s="88"/>
      <c r="I27284" s="88"/>
      <c r="J27284" s="88"/>
      <c r="K27284" s="88"/>
    </row>
    <row r="27285" spans="2:11" ht="12" hidden="1" customHeight="1" x14ac:dyDescent="0.2">
      <c r="B27285" s="88"/>
      <c r="C27285" s="88"/>
      <c r="D27285" s="88"/>
      <c r="E27285" s="88"/>
      <c r="F27285" s="88"/>
      <c r="G27285" s="88"/>
      <c r="H27285" s="88"/>
      <c r="I27285" s="88"/>
      <c r="J27285" s="88"/>
      <c r="K27285" s="88"/>
    </row>
    <row r="27286" spans="2:11" ht="12" hidden="1" customHeight="1" x14ac:dyDescent="0.2">
      <c r="B27286" s="88"/>
      <c r="C27286" s="88"/>
      <c r="D27286" s="88"/>
      <c r="E27286" s="88"/>
      <c r="F27286" s="88"/>
      <c r="G27286" s="88"/>
      <c r="H27286" s="88"/>
      <c r="I27286" s="88"/>
      <c r="J27286" s="88"/>
      <c r="K27286" s="88"/>
    </row>
    <row r="27287" spans="2:11" ht="12" hidden="1" customHeight="1" x14ac:dyDescent="0.2">
      <c r="B27287" s="88"/>
      <c r="C27287" s="88"/>
      <c r="D27287" s="88"/>
      <c r="E27287" s="88"/>
      <c r="F27287" s="88"/>
      <c r="G27287" s="88"/>
      <c r="H27287" s="88"/>
      <c r="I27287" s="88"/>
      <c r="J27287" s="88"/>
      <c r="K27287" s="88"/>
    </row>
    <row r="27288" spans="2:11" ht="12" hidden="1" customHeight="1" x14ac:dyDescent="0.2">
      <c r="B27288" s="88"/>
      <c r="C27288" s="88"/>
      <c r="D27288" s="88"/>
      <c r="E27288" s="88"/>
      <c r="F27288" s="88"/>
      <c r="G27288" s="88"/>
      <c r="H27288" s="88"/>
      <c r="I27288" s="88"/>
      <c r="J27288" s="88"/>
      <c r="K27288" s="88"/>
    </row>
    <row r="27289" spans="2:11" ht="12" hidden="1" customHeight="1" x14ac:dyDescent="0.2">
      <c r="B27289" s="88"/>
      <c r="C27289" s="88"/>
      <c r="D27289" s="88"/>
      <c r="E27289" s="88"/>
      <c r="F27289" s="88"/>
      <c r="G27289" s="88"/>
      <c r="H27289" s="88"/>
      <c r="I27289" s="88"/>
      <c r="J27289" s="88"/>
      <c r="K27289" s="88"/>
    </row>
    <row r="27290" spans="2:11" ht="12" hidden="1" customHeight="1" x14ac:dyDescent="0.2">
      <c r="B27290" s="88"/>
      <c r="C27290" s="88"/>
      <c r="D27290" s="88"/>
      <c r="E27290" s="88"/>
      <c r="F27290" s="88"/>
      <c r="G27290" s="88"/>
      <c r="H27290" s="88"/>
      <c r="I27290" s="88"/>
      <c r="J27290" s="88"/>
      <c r="K27290" s="88"/>
    </row>
    <row r="27291" spans="2:11" ht="12" hidden="1" customHeight="1" x14ac:dyDescent="0.2">
      <c r="B27291" s="88"/>
      <c r="C27291" s="88"/>
      <c r="D27291" s="88"/>
      <c r="E27291" s="88"/>
      <c r="F27291" s="88"/>
      <c r="G27291" s="88"/>
      <c r="H27291" s="88"/>
      <c r="I27291" s="88"/>
      <c r="J27291" s="88"/>
      <c r="K27291" s="88"/>
    </row>
    <row r="27292" spans="2:11" ht="12" hidden="1" customHeight="1" x14ac:dyDescent="0.2">
      <c r="B27292" s="88"/>
      <c r="C27292" s="88"/>
      <c r="D27292" s="88"/>
      <c r="E27292" s="88"/>
      <c r="F27292" s="88"/>
      <c r="G27292" s="88"/>
      <c r="H27292" s="88"/>
      <c r="I27292" s="88"/>
      <c r="J27292" s="88"/>
      <c r="K27292" s="88"/>
    </row>
    <row r="27293" spans="2:11" ht="12" hidden="1" customHeight="1" x14ac:dyDescent="0.2">
      <c r="B27293" s="88"/>
      <c r="C27293" s="88"/>
      <c r="D27293" s="88"/>
      <c r="E27293" s="88"/>
      <c r="F27293" s="88"/>
      <c r="G27293" s="88"/>
      <c r="H27293" s="88"/>
      <c r="I27293" s="88"/>
      <c r="J27293" s="88"/>
      <c r="K27293" s="88"/>
    </row>
    <row r="27294" spans="2:11" ht="12" hidden="1" customHeight="1" x14ac:dyDescent="0.2">
      <c r="B27294" s="88"/>
      <c r="C27294" s="88"/>
      <c r="D27294" s="88"/>
      <c r="E27294" s="88"/>
      <c r="F27294" s="88"/>
      <c r="G27294" s="88"/>
      <c r="H27294" s="88"/>
      <c r="I27294" s="88"/>
      <c r="J27294" s="88"/>
      <c r="K27294" s="88"/>
    </row>
    <row r="27295" spans="2:11" ht="12" hidden="1" customHeight="1" x14ac:dyDescent="0.2">
      <c r="B27295" s="88"/>
      <c r="C27295" s="88"/>
      <c r="D27295" s="88"/>
      <c r="E27295" s="88"/>
      <c r="F27295" s="88"/>
      <c r="G27295" s="88"/>
      <c r="H27295" s="88"/>
      <c r="I27295" s="88"/>
      <c r="J27295" s="88"/>
      <c r="K27295" s="88"/>
    </row>
    <row r="27296" spans="2:11" ht="12" hidden="1" customHeight="1" x14ac:dyDescent="0.2">
      <c r="B27296" s="88"/>
      <c r="C27296" s="88"/>
      <c r="D27296" s="88"/>
      <c r="E27296" s="88"/>
      <c r="F27296" s="88"/>
      <c r="G27296" s="88"/>
      <c r="H27296" s="88"/>
      <c r="I27296" s="88"/>
      <c r="J27296" s="88"/>
      <c r="K27296" s="88"/>
    </row>
    <row r="27297" spans="2:11" ht="12" hidden="1" customHeight="1" x14ac:dyDescent="0.2">
      <c r="B27297" s="88"/>
      <c r="C27297" s="88"/>
      <c r="D27297" s="88"/>
      <c r="E27297" s="88"/>
      <c r="F27297" s="88"/>
      <c r="G27297" s="88"/>
      <c r="H27297" s="88"/>
      <c r="I27297" s="88"/>
      <c r="J27297" s="88"/>
      <c r="K27297" s="88"/>
    </row>
    <row r="27298" spans="2:11" ht="12" hidden="1" customHeight="1" x14ac:dyDescent="0.2">
      <c r="B27298" s="88"/>
      <c r="C27298" s="88"/>
      <c r="D27298" s="88"/>
      <c r="E27298" s="88"/>
      <c r="F27298" s="88"/>
      <c r="G27298" s="88"/>
      <c r="H27298" s="88"/>
      <c r="I27298" s="88"/>
      <c r="J27298" s="88"/>
      <c r="K27298" s="88"/>
    </row>
    <row r="27299" spans="2:11" ht="12" hidden="1" customHeight="1" x14ac:dyDescent="0.2">
      <c r="B27299" s="88"/>
      <c r="C27299" s="88"/>
      <c r="D27299" s="88"/>
      <c r="E27299" s="88"/>
      <c r="F27299" s="88"/>
      <c r="G27299" s="88"/>
      <c r="H27299" s="88"/>
      <c r="I27299" s="88"/>
      <c r="J27299" s="88"/>
      <c r="K27299" s="88"/>
    </row>
    <row r="27300" spans="2:11" ht="12" hidden="1" customHeight="1" x14ac:dyDescent="0.2">
      <c r="B27300" s="88"/>
      <c r="C27300" s="88"/>
      <c r="D27300" s="88"/>
      <c r="E27300" s="88"/>
      <c r="F27300" s="88"/>
      <c r="G27300" s="88"/>
      <c r="H27300" s="88"/>
      <c r="I27300" s="88"/>
      <c r="J27300" s="88"/>
      <c r="K27300" s="88"/>
    </row>
    <row r="27301" spans="2:11" ht="12" hidden="1" customHeight="1" x14ac:dyDescent="0.2">
      <c r="B27301" s="88"/>
      <c r="C27301" s="88"/>
      <c r="D27301" s="88"/>
      <c r="E27301" s="88"/>
      <c r="F27301" s="88"/>
      <c r="G27301" s="88"/>
      <c r="H27301" s="88"/>
      <c r="I27301" s="88"/>
      <c r="J27301" s="88"/>
      <c r="K27301" s="88"/>
    </row>
    <row r="27302" spans="2:11" ht="12" hidden="1" customHeight="1" x14ac:dyDescent="0.2">
      <c r="B27302" s="88"/>
      <c r="C27302" s="88"/>
      <c r="D27302" s="88"/>
      <c r="E27302" s="88"/>
      <c r="F27302" s="88"/>
      <c r="G27302" s="88"/>
      <c r="H27302" s="88"/>
      <c r="I27302" s="88"/>
      <c r="J27302" s="88"/>
      <c r="K27302" s="88"/>
    </row>
    <row r="27303" spans="2:11" ht="12" hidden="1" customHeight="1" x14ac:dyDescent="0.2">
      <c r="B27303" s="88"/>
      <c r="C27303" s="88"/>
      <c r="D27303" s="88"/>
      <c r="E27303" s="88"/>
      <c r="F27303" s="88"/>
      <c r="G27303" s="88"/>
      <c r="H27303" s="88"/>
      <c r="I27303" s="88"/>
      <c r="J27303" s="88"/>
      <c r="K27303" s="88"/>
    </row>
    <row r="27304" spans="2:11" ht="12" hidden="1" customHeight="1" x14ac:dyDescent="0.2">
      <c r="B27304" s="88"/>
      <c r="C27304" s="88"/>
      <c r="D27304" s="88"/>
      <c r="E27304" s="88"/>
      <c r="F27304" s="88"/>
      <c r="G27304" s="88"/>
      <c r="H27304" s="88"/>
      <c r="I27304" s="88"/>
      <c r="J27304" s="88"/>
      <c r="K27304" s="88"/>
    </row>
    <row r="27305" spans="2:11" ht="12" hidden="1" customHeight="1" x14ac:dyDescent="0.2">
      <c r="B27305" s="88"/>
      <c r="C27305" s="88"/>
      <c r="D27305" s="88"/>
      <c r="E27305" s="88"/>
      <c r="F27305" s="88"/>
      <c r="G27305" s="88"/>
      <c r="H27305" s="88"/>
      <c r="I27305" s="88"/>
      <c r="J27305" s="88"/>
      <c r="K27305" s="88"/>
    </row>
    <row r="27306" spans="2:11" ht="12" hidden="1" customHeight="1" x14ac:dyDescent="0.2">
      <c r="B27306" s="88"/>
      <c r="C27306" s="88"/>
      <c r="D27306" s="88"/>
      <c r="E27306" s="88"/>
      <c r="F27306" s="88"/>
      <c r="G27306" s="88"/>
      <c r="H27306" s="88"/>
      <c r="I27306" s="88"/>
      <c r="J27306" s="88"/>
      <c r="K27306" s="88"/>
    </row>
    <row r="27307" spans="2:11" ht="12" hidden="1" customHeight="1" x14ac:dyDescent="0.2">
      <c r="B27307" s="88"/>
      <c r="C27307" s="88"/>
      <c r="D27307" s="88"/>
      <c r="E27307" s="88"/>
      <c r="F27307" s="88"/>
      <c r="G27307" s="88"/>
      <c r="H27307" s="88"/>
      <c r="I27307" s="88"/>
      <c r="J27307" s="88"/>
      <c r="K27307" s="88"/>
    </row>
    <row r="27308" spans="2:11" ht="12" hidden="1" customHeight="1" x14ac:dyDescent="0.2">
      <c r="B27308" s="88"/>
      <c r="C27308" s="88"/>
      <c r="D27308" s="88"/>
      <c r="E27308" s="88"/>
      <c r="F27308" s="88"/>
      <c r="G27308" s="88"/>
      <c r="H27308" s="88"/>
      <c r="I27308" s="88"/>
      <c r="J27308" s="88"/>
      <c r="K27308" s="88"/>
    </row>
    <row r="27309" spans="2:11" ht="12" hidden="1" customHeight="1" x14ac:dyDescent="0.2">
      <c r="B27309" s="88"/>
      <c r="C27309" s="88"/>
      <c r="D27309" s="88"/>
      <c r="E27309" s="88"/>
      <c r="F27309" s="88"/>
      <c r="G27309" s="88"/>
      <c r="H27309" s="88"/>
      <c r="I27309" s="88"/>
      <c r="J27309" s="88"/>
      <c r="K27309" s="88"/>
    </row>
    <row r="27310" spans="2:11" ht="12" hidden="1" customHeight="1" x14ac:dyDescent="0.2">
      <c r="B27310" s="88"/>
      <c r="C27310" s="88"/>
      <c r="D27310" s="88"/>
      <c r="E27310" s="88"/>
      <c r="F27310" s="88"/>
      <c r="G27310" s="88"/>
      <c r="H27310" s="88"/>
      <c r="I27310" s="88"/>
      <c r="J27310" s="88"/>
      <c r="K27310" s="88"/>
    </row>
    <row r="27311" spans="2:11" ht="12" hidden="1" customHeight="1" x14ac:dyDescent="0.2">
      <c r="B27311" s="88"/>
      <c r="C27311" s="88"/>
      <c r="D27311" s="88"/>
      <c r="E27311" s="88"/>
      <c r="F27311" s="88"/>
      <c r="G27311" s="88"/>
      <c r="H27311" s="88"/>
      <c r="I27311" s="88"/>
      <c r="J27311" s="88"/>
      <c r="K27311" s="88"/>
    </row>
    <row r="27312" spans="2:11" ht="12" hidden="1" customHeight="1" x14ac:dyDescent="0.2">
      <c r="B27312" s="88"/>
      <c r="C27312" s="88"/>
      <c r="D27312" s="88"/>
      <c r="E27312" s="88"/>
      <c r="F27312" s="88"/>
      <c r="G27312" s="88"/>
      <c r="H27312" s="88"/>
      <c r="I27312" s="88"/>
      <c r="J27312" s="88"/>
      <c r="K27312" s="88"/>
    </row>
    <row r="27313" spans="2:11" ht="12" hidden="1" customHeight="1" x14ac:dyDescent="0.2">
      <c r="B27313" s="88"/>
      <c r="C27313" s="88"/>
      <c r="D27313" s="88"/>
      <c r="E27313" s="88"/>
      <c r="F27313" s="88"/>
      <c r="G27313" s="88"/>
      <c r="H27313" s="88"/>
      <c r="I27313" s="88"/>
      <c r="J27313" s="88"/>
      <c r="K27313" s="88"/>
    </row>
    <row r="27314" spans="2:11" ht="12" hidden="1" customHeight="1" x14ac:dyDescent="0.2">
      <c r="B27314" s="88"/>
      <c r="C27314" s="88"/>
      <c r="D27314" s="88"/>
      <c r="E27314" s="88"/>
      <c r="F27314" s="88"/>
      <c r="G27314" s="88"/>
      <c r="H27314" s="88"/>
      <c r="I27314" s="88"/>
      <c r="J27314" s="88"/>
      <c r="K27314" s="88"/>
    </row>
    <row r="27315" spans="2:11" ht="12" hidden="1" customHeight="1" x14ac:dyDescent="0.2">
      <c r="B27315" s="88"/>
      <c r="C27315" s="88"/>
      <c r="D27315" s="88"/>
      <c r="E27315" s="88"/>
      <c r="F27315" s="88"/>
      <c r="G27315" s="88"/>
      <c r="H27315" s="88"/>
      <c r="I27315" s="88"/>
      <c r="J27315" s="88"/>
      <c r="K27315" s="88"/>
    </row>
    <row r="27316" spans="2:11" ht="12" hidden="1" customHeight="1" x14ac:dyDescent="0.2">
      <c r="B27316" s="88"/>
      <c r="C27316" s="88"/>
      <c r="D27316" s="88"/>
      <c r="E27316" s="88"/>
      <c r="F27316" s="88"/>
      <c r="G27316" s="88"/>
      <c r="H27316" s="88"/>
      <c r="I27316" s="88"/>
      <c r="J27316" s="88"/>
      <c r="K27316" s="88"/>
    </row>
    <row r="27317" spans="2:11" ht="12" hidden="1" customHeight="1" x14ac:dyDescent="0.2">
      <c r="B27317" s="88"/>
      <c r="C27317" s="88"/>
      <c r="D27317" s="88"/>
      <c r="E27317" s="88"/>
      <c r="F27317" s="88"/>
      <c r="G27317" s="88"/>
      <c r="H27317" s="88"/>
      <c r="I27317" s="88"/>
      <c r="J27317" s="88"/>
      <c r="K27317" s="88"/>
    </row>
    <row r="27318" spans="2:11" ht="12" hidden="1" customHeight="1" x14ac:dyDescent="0.2">
      <c r="B27318" s="88"/>
      <c r="C27318" s="88"/>
      <c r="D27318" s="88"/>
      <c r="E27318" s="88"/>
      <c r="F27318" s="88"/>
      <c r="G27318" s="88"/>
      <c r="H27318" s="88"/>
      <c r="I27318" s="88"/>
      <c r="J27318" s="88"/>
      <c r="K27318" s="88"/>
    </row>
    <row r="27319" spans="2:11" ht="12" hidden="1" customHeight="1" x14ac:dyDescent="0.2">
      <c r="B27319" s="88"/>
      <c r="C27319" s="88"/>
      <c r="D27319" s="88"/>
      <c r="E27319" s="88"/>
      <c r="F27319" s="88"/>
      <c r="G27319" s="88"/>
      <c r="H27319" s="88"/>
      <c r="I27319" s="88"/>
      <c r="J27319" s="88"/>
      <c r="K27319" s="88"/>
    </row>
    <row r="27320" spans="2:11" ht="12" hidden="1" customHeight="1" x14ac:dyDescent="0.2">
      <c r="B27320" s="88"/>
      <c r="C27320" s="88"/>
      <c r="D27320" s="88"/>
      <c r="E27320" s="88"/>
      <c r="F27320" s="88"/>
      <c r="G27320" s="88"/>
      <c r="H27320" s="88"/>
      <c r="I27320" s="88"/>
      <c r="J27320" s="88"/>
      <c r="K27320" s="88"/>
    </row>
    <row r="27321" spans="2:11" ht="12" hidden="1" customHeight="1" x14ac:dyDescent="0.2">
      <c r="B27321" s="88"/>
      <c r="C27321" s="88"/>
      <c r="D27321" s="88"/>
      <c r="E27321" s="88"/>
      <c r="F27321" s="88"/>
      <c r="G27321" s="88"/>
      <c r="H27321" s="88"/>
      <c r="I27321" s="88"/>
      <c r="J27321" s="88"/>
      <c r="K27321" s="88"/>
    </row>
    <row r="27322" spans="2:11" ht="12" hidden="1" customHeight="1" x14ac:dyDescent="0.2">
      <c r="B27322" s="88"/>
      <c r="C27322" s="88"/>
      <c r="D27322" s="88"/>
      <c r="E27322" s="88"/>
      <c r="F27322" s="88"/>
      <c r="G27322" s="88"/>
      <c r="H27322" s="88"/>
      <c r="I27322" s="88"/>
      <c r="J27322" s="88"/>
      <c r="K27322" s="88"/>
    </row>
    <row r="27323" spans="2:11" ht="12" hidden="1" customHeight="1" x14ac:dyDescent="0.2">
      <c r="B27323" s="88"/>
      <c r="C27323" s="88"/>
      <c r="D27323" s="88"/>
      <c r="E27323" s="88"/>
      <c r="F27323" s="88"/>
      <c r="G27323" s="88"/>
      <c r="H27323" s="88"/>
      <c r="I27323" s="88"/>
      <c r="J27323" s="88"/>
      <c r="K27323" s="88"/>
    </row>
    <row r="27324" spans="2:11" ht="12" hidden="1" customHeight="1" x14ac:dyDescent="0.2">
      <c r="B27324" s="88"/>
      <c r="C27324" s="88"/>
      <c r="D27324" s="88"/>
      <c r="E27324" s="88"/>
      <c r="F27324" s="88"/>
      <c r="G27324" s="88"/>
      <c r="H27324" s="88"/>
      <c r="I27324" s="88"/>
      <c r="J27324" s="88"/>
      <c r="K27324" s="88"/>
    </row>
    <row r="27325" spans="2:11" ht="12" hidden="1" customHeight="1" x14ac:dyDescent="0.2">
      <c r="B27325" s="88"/>
      <c r="C27325" s="88"/>
      <c r="D27325" s="88"/>
      <c r="E27325" s="88"/>
      <c r="F27325" s="88"/>
      <c r="G27325" s="88"/>
      <c r="H27325" s="88"/>
      <c r="I27325" s="88"/>
      <c r="J27325" s="88"/>
      <c r="K27325" s="88"/>
    </row>
    <row r="27326" spans="2:11" ht="12" hidden="1" customHeight="1" x14ac:dyDescent="0.2">
      <c r="B27326" s="88"/>
      <c r="C27326" s="88"/>
      <c r="D27326" s="88"/>
      <c r="E27326" s="88"/>
      <c r="F27326" s="88"/>
      <c r="G27326" s="88"/>
      <c r="H27326" s="88"/>
      <c r="I27326" s="88"/>
      <c r="J27326" s="88"/>
      <c r="K27326" s="88"/>
    </row>
    <row r="27327" spans="2:11" ht="12" hidden="1" customHeight="1" x14ac:dyDescent="0.2">
      <c r="B27327" s="88"/>
      <c r="C27327" s="88"/>
      <c r="D27327" s="88"/>
      <c r="E27327" s="88"/>
      <c r="F27327" s="88"/>
      <c r="G27327" s="88"/>
      <c r="H27327" s="88"/>
      <c r="I27327" s="88"/>
      <c r="J27327" s="88"/>
      <c r="K27327" s="88"/>
    </row>
    <row r="27328" spans="2:11" ht="12" hidden="1" customHeight="1" x14ac:dyDescent="0.2">
      <c r="B27328" s="88"/>
      <c r="C27328" s="88"/>
      <c r="D27328" s="88"/>
      <c r="E27328" s="88"/>
      <c r="F27328" s="88"/>
      <c r="G27328" s="88"/>
      <c r="H27328" s="88"/>
      <c r="I27328" s="88"/>
      <c r="J27328" s="88"/>
      <c r="K27328" s="88"/>
    </row>
    <row r="27329" spans="2:11" ht="12" hidden="1" customHeight="1" x14ac:dyDescent="0.2">
      <c r="B27329" s="88"/>
      <c r="C27329" s="88"/>
      <c r="D27329" s="88"/>
      <c r="E27329" s="88"/>
      <c r="F27329" s="88"/>
      <c r="G27329" s="88"/>
      <c r="H27329" s="88"/>
      <c r="I27329" s="88"/>
      <c r="J27329" s="88"/>
      <c r="K27329" s="88"/>
    </row>
    <row r="27330" spans="2:11" ht="12" hidden="1" customHeight="1" x14ac:dyDescent="0.2">
      <c r="B27330" s="88"/>
      <c r="C27330" s="88"/>
      <c r="D27330" s="88"/>
      <c r="E27330" s="88"/>
      <c r="F27330" s="88"/>
      <c r="G27330" s="88"/>
      <c r="H27330" s="88"/>
      <c r="I27330" s="88"/>
      <c r="J27330" s="88"/>
      <c r="K27330" s="88"/>
    </row>
    <row r="27331" spans="2:11" ht="12" hidden="1" customHeight="1" x14ac:dyDescent="0.2">
      <c r="B27331" s="88"/>
      <c r="C27331" s="88"/>
      <c r="D27331" s="88"/>
      <c r="E27331" s="88"/>
      <c r="F27331" s="88"/>
      <c r="G27331" s="88"/>
      <c r="H27331" s="88"/>
      <c r="I27331" s="88"/>
      <c r="J27331" s="88"/>
      <c r="K27331" s="88"/>
    </row>
    <row r="27332" spans="2:11" ht="12" hidden="1" customHeight="1" x14ac:dyDescent="0.2">
      <c r="B27332" s="88"/>
      <c r="C27332" s="88"/>
      <c r="D27332" s="88"/>
      <c r="E27332" s="88"/>
      <c r="F27332" s="88"/>
      <c r="G27332" s="88"/>
      <c r="H27332" s="88"/>
      <c r="I27332" s="88"/>
      <c r="J27332" s="88"/>
      <c r="K27332" s="88"/>
    </row>
    <row r="27333" spans="2:11" ht="12" hidden="1" customHeight="1" x14ac:dyDescent="0.2">
      <c r="B27333" s="88"/>
      <c r="C27333" s="88"/>
      <c r="D27333" s="88"/>
      <c r="E27333" s="88"/>
      <c r="F27333" s="88"/>
      <c r="G27333" s="88"/>
      <c r="H27333" s="88"/>
      <c r="I27333" s="88"/>
      <c r="J27333" s="88"/>
      <c r="K27333" s="88"/>
    </row>
    <row r="27334" spans="2:11" ht="12" hidden="1" customHeight="1" x14ac:dyDescent="0.2">
      <c r="B27334" s="88"/>
      <c r="C27334" s="88"/>
      <c r="D27334" s="88"/>
      <c r="E27334" s="88"/>
      <c r="F27334" s="88"/>
      <c r="G27334" s="88"/>
      <c r="H27334" s="88"/>
      <c r="I27334" s="88"/>
      <c r="J27334" s="88"/>
      <c r="K27334" s="88"/>
    </row>
    <row r="27335" spans="2:11" ht="12" hidden="1" customHeight="1" x14ac:dyDescent="0.2">
      <c r="B27335" s="88"/>
      <c r="C27335" s="88"/>
      <c r="D27335" s="88"/>
      <c r="E27335" s="88"/>
      <c r="F27335" s="88"/>
      <c r="G27335" s="88"/>
      <c r="H27335" s="88"/>
      <c r="I27335" s="88"/>
      <c r="J27335" s="88"/>
      <c r="K27335" s="88"/>
    </row>
    <row r="27336" spans="2:11" ht="12" hidden="1" customHeight="1" x14ac:dyDescent="0.2">
      <c r="B27336" s="88"/>
      <c r="C27336" s="88"/>
      <c r="D27336" s="88"/>
      <c r="E27336" s="88"/>
      <c r="F27336" s="88"/>
      <c r="G27336" s="88"/>
      <c r="H27336" s="88"/>
      <c r="I27336" s="88"/>
      <c r="J27336" s="88"/>
      <c r="K27336" s="88"/>
    </row>
    <row r="27337" spans="2:11" ht="12" hidden="1" customHeight="1" x14ac:dyDescent="0.2">
      <c r="B27337" s="88"/>
      <c r="C27337" s="88"/>
      <c r="D27337" s="88"/>
      <c r="E27337" s="88"/>
      <c r="F27337" s="88"/>
      <c r="G27337" s="88"/>
      <c r="H27337" s="88"/>
      <c r="I27337" s="88"/>
      <c r="J27337" s="88"/>
      <c r="K27337" s="88"/>
    </row>
    <row r="27338" spans="2:11" ht="12" hidden="1" customHeight="1" x14ac:dyDescent="0.2">
      <c r="B27338" s="88"/>
      <c r="C27338" s="88"/>
      <c r="D27338" s="88"/>
      <c r="E27338" s="88"/>
      <c r="F27338" s="88"/>
      <c r="G27338" s="88"/>
      <c r="H27338" s="88"/>
      <c r="I27338" s="88"/>
      <c r="J27338" s="88"/>
      <c r="K27338" s="88"/>
    </row>
    <row r="27339" spans="2:11" ht="12" hidden="1" customHeight="1" x14ac:dyDescent="0.2">
      <c r="B27339" s="88"/>
      <c r="C27339" s="88"/>
      <c r="D27339" s="88"/>
      <c r="E27339" s="88"/>
      <c r="F27339" s="88"/>
      <c r="G27339" s="88"/>
      <c r="H27339" s="88"/>
      <c r="I27339" s="88"/>
      <c r="J27339" s="88"/>
      <c r="K27339" s="88"/>
    </row>
    <row r="27340" spans="2:11" ht="12" hidden="1" customHeight="1" x14ac:dyDescent="0.2">
      <c r="B27340" s="88"/>
      <c r="C27340" s="88"/>
      <c r="D27340" s="88"/>
      <c r="E27340" s="88"/>
      <c r="F27340" s="88"/>
      <c r="G27340" s="88"/>
      <c r="H27340" s="88"/>
      <c r="I27340" s="88"/>
      <c r="J27340" s="88"/>
      <c r="K27340" s="88"/>
    </row>
    <row r="27341" spans="2:11" ht="12" hidden="1" customHeight="1" x14ac:dyDescent="0.2">
      <c r="B27341" s="88"/>
      <c r="C27341" s="88"/>
      <c r="D27341" s="88"/>
      <c r="E27341" s="88"/>
      <c r="F27341" s="88"/>
      <c r="G27341" s="88"/>
      <c r="H27341" s="88"/>
      <c r="I27341" s="88"/>
      <c r="J27341" s="88"/>
      <c r="K27341" s="88"/>
    </row>
    <row r="27342" spans="2:11" ht="12" hidden="1" customHeight="1" x14ac:dyDescent="0.2">
      <c r="B27342" s="88"/>
      <c r="C27342" s="88"/>
      <c r="D27342" s="88"/>
      <c r="E27342" s="88"/>
      <c r="F27342" s="88"/>
      <c r="G27342" s="88"/>
      <c r="H27342" s="88"/>
      <c r="I27342" s="88"/>
      <c r="J27342" s="88"/>
      <c r="K27342" s="88"/>
    </row>
    <row r="27343" spans="2:11" ht="12" hidden="1" customHeight="1" x14ac:dyDescent="0.2">
      <c r="B27343" s="88"/>
      <c r="C27343" s="88"/>
      <c r="D27343" s="88"/>
      <c r="E27343" s="88"/>
      <c r="F27343" s="88"/>
      <c r="G27343" s="88"/>
      <c r="H27343" s="88"/>
      <c r="I27343" s="88"/>
      <c r="J27343" s="88"/>
      <c r="K27343" s="88"/>
    </row>
    <row r="27344" spans="2:11" ht="12" hidden="1" customHeight="1" x14ac:dyDescent="0.2">
      <c r="B27344" s="88"/>
      <c r="C27344" s="88"/>
      <c r="D27344" s="88"/>
      <c r="E27344" s="88"/>
      <c r="F27344" s="88"/>
      <c r="G27344" s="88"/>
      <c r="H27344" s="88"/>
      <c r="I27344" s="88"/>
      <c r="J27344" s="88"/>
      <c r="K27344" s="88"/>
    </row>
    <row r="27345" spans="2:11" ht="12" hidden="1" customHeight="1" x14ac:dyDescent="0.2">
      <c r="B27345" s="88"/>
      <c r="C27345" s="88"/>
      <c r="D27345" s="88"/>
      <c r="E27345" s="88"/>
      <c r="F27345" s="88"/>
      <c r="G27345" s="88"/>
      <c r="H27345" s="88"/>
      <c r="I27345" s="88"/>
      <c r="J27345" s="88"/>
      <c r="K27345" s="88"/>
    </row>
    <row r="27346" spans="2:11" ht="12" hidden="1" customHeight="1" x14ac:dyDescent="0.2">
      <c r="B27346" s="88"/>
      <c r="C27346" s="88"/>
      <c r="D27346" s="88"/>
      <c r="E27346" s="88"/>
      <c r="F27346" s="88"/>
      <c r="G27346" s="88"/>
      <c r="H27346" s="88"/>
      <c r="I27346" s="88"/>
      <c r="J27346" s="88"/>
      <c r="K27346" s="88"/>
    </row>
    <row r="27347" spans="2:11" ht="12" hidden="1" customHeight="1" x14ac:dyDescent="0.2">
      <c r="B27347" s="88"/>
      <c r="C27347" s="88"/>
      <c r="D27347" s="88"/>
      <c r="E27347" s="88"/>
      <c r="F27347" s="88"/>
      <c r="G27347" s="88"/>
      <c r="H27347" s="88"/>
      <c r="I27347" s="88"/>
      <c r="J27347" s="88"/>
      <c r="K27347" s="88"/>
    </row>
    <row r="27348" spans="2:11" ht="12" hidden="1" customHeight="1" x14ac:dyDescent="0.2">
      <c r="B27348" s="88"/>
      <c r="C27348" s="88"/>
      <c r="D27348" s="88"/>
      <c r="E27348" s="88"/>
      <c r="F27348" s="88"/>
      <c r="G27348" s="88"/>
      <c r="H27348" s="88"/>
      <c r="I27348" s="88"/>
      <c r="J27348" s="88"/>
      <c r="K27348" s="88"/>
    </row>
    <row r="27349" spans="2:11" ht="12" hidden="1" customHeight="1" x14ac:dyDescent="0.2">
      <c r="B27349" s="88"/>
      <c r="C27349" s="88"/>
      <c r="D27349" s="88"/>
      <c r="E27349" s="88"/>
      <c r="F27349" s="88"/>
      <c r="G27349" s="88"/>
      <c r="H27349" s="88"/>
      <c r="I27349" s="88"/>
      <c r="J27349" s="88"/>
      <c r="K27349" s="88"/>
    </row>
    <row r="27350" spans="2:11" ht="12" hidden="1" customHeight="1" x14ac:dyDescent="0.2">
      <c r="B27350" s="88"/>
      <c r="C27350" s="88"/>
      <c r="D27350" s="88"/>
      <c r="E27350" s="88"/>
      <c r="F27350" s="88"/>
      <c r="G27350" s="88"/>
      <c r="H27350" s="88"/>
      <c r="I27350" s="88"/>
      <c r="J27350" s="88"/>
      <c r="K27350" s="88"/>
    </row>
    <row r="27351" spans="2:11" ht="12" hidden="1" customHeight="1" x14ac:dyDescent="0.2">
      <c r="B27351" s="88"/>
      <c r="C27351" s="88"/>
      <c r="D27351" s="88"/>
      <c r="E27351" s="88"/>
      <c r="F27351" s="88"/>
      <c r="G27351" s="88"/>
      <c r="H27351" s="88"/>
      <c r="I27351" s="88"/>
      <c r="J27351" s="88"/>
      <c r="K27351" s="88"/>
    </row>
    <row r="27352" spans="2:11" ht="12" hidden="1" customHeight="1" x14ac:dyDescent="0.2">
      <c r="B27352" s="88"/>
      <c r="C27352" s="88"/>
      <c r="D27352" s="88"/>
      <c r="E27352" s="88"/>
      <c r="F27352" s="88"/>
      <c r="G27352" s="88"/>
      <c r="H27352" s="88"/>
      <c r="I27352" s="88"/>
      <c r="J27352" s="88"/>
      <c r="K27352" s="88"/>
    </row>
    <row r="27353" spans="2:11" ht="12" hidden="1" customHeight="1" x14ac:dyDescent="0.2">
      <c r="B27353" s="88"/>
      <c r="C27353" s="88"/>
      <c r="D27353" s="88"/>
      <c r="E27353" s="88"/>
      <c r="F27353" s="88"/>
      <c r="G27353" s="88"/>
      <c r="H27353" s="88"/>
      <c r="I27353" s="88"/>
      <c r="J27353" s="88"/>
      <c r="K27353" s="88"/>
    </row>
    <row r="27354" spans="2:11" ht="12" hidden="1" customHeight="1" x14ac:dyDescent="0.2">
      <c r="B27354" s="88"/>
      <c r="C27354" s="88"/>
      <c r="D27354" s="88"/>
      <c r="E27354" s="88"/>
      <c r="F27354" s="88"/>
      <c r="G27354" s="88"/>
      <c r="H27354" s="88"/>
      <c r="I27354" s="88"/>
      <c r="J27354" s="88"/>
      <c r="K27354" s="88"/>
    </row>
    <row r="27355" spans="2:11" ht="12" hidden="1" customHeight="1" x14ac:dyDescent="0.2">
      <c r="B27355" s="88"/>
      <c r="C27355" s="88"/>
      <c r="D27355" s="88"/>
      <c r="E27355" s="88"/>
      <c r="F27355" s="88"/>
      <c r="G27355" s="88"/>
      <c r="H27355" s="88"/>
      <c r="I27355" s="88"/>
      <c r="J27355" s="88"/>
      <c r="K27355" s="88"/>
    </row>
    <row r="27356" spans="2:11" ht="12" hidden="1" customHeight="1" x14ac:dyDescent="0.2">
      <c r="B27356" s="88"/>
      <c r="C27356" s="88"/>
      <c r="D27356" s="88"/>
      <c r="E27356" s="88"/>
      <c r="F27356" s="88"/>
      <c r="G27356" s="88"/>
      <c r="H27356" s="88"/>
      <c r="I27356" s="88"/>
      <c r="J27356" s="88"/>
      <c r="K27356" s="88"/>
    </row>
    <row r="27357" spans="2:11" ht="12" hidden="1" customHeight="1" x14ac:dyDescent="0.2">
      <c r="B27357" s="88"/>
      <c r="C27357" s="88"/>
      <c r="D27357" s="88"/>
      <c r="E27357" s="88"/>
      <c r="F27357" s="88"/>
      <c r="G27357" s="88"/>
      <c r="H27357" s="88"/>
      <c r="I27357" s="88"/>
      <c r="J27357" s="88"/>
      <c r="K27357" s="88"/>
    </row>
    <row r="27358" spans="2:11" ht="12" hidden="1" customHeight="1" x14ac:dyDescent="0.2">
      <c r="B27358" s="88"/>
      <c r="C27358" s="88"/>
      <c r="D27358" s="88"/>
      <c r="E27358" s="88"/>
      <c r="F27358" s="88"/>
      <c r="G27358" s="88"/>
      <c r="H27358" s="88"/>
      <c r="I27358" s="88"/>
      <c r="J27358" s="88"/>
      <c r="K27358" s="88"/>
    </row>
    <row r="27359" spans="2:11" ht="12" hidden="1" customHeight="1" x14ac:dyDescent="0.2">
      <c r="B27359" s="88"/>
      <c r="C27359" s="88"/>
      <c r="D27359" s="88"/>
      <c r="E27359" s="88"/>
      <c r="F27359" s="88"/>
      <c r="G27359" s="88"/>
      <c r="H27359" s="88"/>
      <c r="I27359" s="88"/>
      <c r="J27359" s="88"/>
      <c r="K27359" s="88"/>
    </row>
    <row r="27360" spans="2:11" ht="12" hidden="1" customHeight="1" x14ac:dyDescent="0.2">
      <c r="B27360" s="88"/>
      <c r="C27360" s="88"/>
      <c r="D27360" s="88"/>
      <c r="E27360" s="88"/>
      <c r="F27360" s="88"/>
      <c r="G27360" s="88"/>
      <c r="H27360" s="88"/>
      <c r="I27360" s="88"/>
      <c r="J27360" s="88"/>
      <c r="K27360" s="88"/>
    </row>
    <row r="27361" spans="2:11" ht="12" hidden="1" customHeight="1" x14ac:dyDescent="0.2">
      <c r="B27361" s="88"/>
      <c r="C27361" s="88"/>
      <c r="D27361" s="88"/>
      <c r="E27361" s="88"/>
      <c r="F27361" s="88"/>
      <c r="G27361" s="88"/>
      <c r="H27361" s="88"/>
      <c r="I27361" s="88"/>
      <c r="J27361" s="88"/>
      <c r="K27361" s="88"/>
    </row>
    <row r="27362" spans="2:11" ht="12" hidden="1" customHeight="1" x14ac:dyDescent="0.2">
      <c r="B27362" s="88"/>
      <c r="C27362" s="88"/>
      <c r="D27362" s="88"/>
      <c r="E27362" s="88"/>
      <c r="F27362" s="88"/>
      <c r="G27362" s="88"/>
      <c r="H27362" s="88"/>
      <c r="I27362" s="88"/>
      <c r="J27362" s="88"/>
      <c r="K27362" s="88"/>
    </row>
    <row r="27363" spans="2:11" ht="12" hidden="1" customHeight="1" x14ac:dyDescent="0.2">
      <c r="B27363" s="88"/>
      <c r="C27363" s="88"/>
      <c r="D27363" s="88"/>
      <c r="E27363" s="88"/>
      <c r="F27363" s="88"/>
      <c r="G27363" s="88"/>
      <c r="H27363" s="88"/>
      <c r="I27363" s="88"/>
      <c r="J27363" s="88"/>
      <c r="K27363" s="88"/>
    </row>
    <row r="27364" spans="2:11" ht="12" hidden="1" customHeight="1" x14ac:dyDescent="0.2">
      <c r="B27364" s="88"/>
      <c r="C27364" s="88"/>
      <c r="D27364" s="88"/>
      <c r="E27364" s="88"/>
      <c r="F27364" s="88"/>
      <c r="G27364" s="88"/>
      <c r="H27364" s="88"/>
      <c r="I27364" s="88"/>
      <c r="J27364" s="88"/>
      <c r="K27364" s="88"/>
    </row>
    <row r="27365" spans="2:11" ht="12" hidden="1" customHeight="1" x14ac:dyDescent="0.2">
      <c r="B27365" s="88"/>
      <c r="C27365" s="88"/>
      <c r="D27365" s="88"/>
      <c r="E27365" s="88"/>
      <c r="F27365" s="88"/>
      <c r="G27365" s="88"/>
      <c r="H27365" s="88"/>
      <c r="I27365" s="88"/>
      <c r="J27365" s="88"/>
      <c r="K27365" s="88"/>
    </row>
    <row r="27366" spans="2:11" ht="12" hidden="1" customHeight="1" x14ac:dyDescent="0.2">
      <c r="B27366" s="88"/>
      <c r="C27366" s="88"/>
      <c r="D27366" s="88"/>
      <c r="E27366" s="88"/>
      <c r="F27366" s="88"/>
      <c r="G27366" s="88"/>
      <c r="H27366" s="88"/>
      <c r="I27366" s="88"/>
      <c r="J27366" s="88"/>
      <c r="K27366" s="88"/>
    </row>
    <row r="27367" spans="2:11" ht="12" hidden="1" customHeight="1" x14ac:dyDescent="0.2">
      <c r="B27367" s="88"/>
      <c r="C27367" s="88"/>
      <c r="D27367" s="88"/>
      <c r="E27367" s="88"/>
      <c r="F27367" s="88"/>
      <c r="G27367" s="88"/>
      <c r="H27367" s="88"/>
      <c r="I27367" s="88"/>
      <c r="J27367" s="88"/>
      <c r="K27367" s="88"/>
    </row>
    <row r="27368" spans="2:11" ht="12" hidden="1" customHeight="1" x14ac:dyDescent="0.2">
      <c r="B27368" s="88"/>
      <c r="C27368" s="88"/>
      <c r="D27368" s="88"/>
      <c r="E27368" s="88"/>
      <c r="F27368" s="88"/>
      <c r="G27368" s="88"/>
      <c r="H27368" s="88"/>
      <c r="I27368" s="88"/>
      <c r="J27368" s="88"/>
      <c r="K27368" s="88"/>
    </row>
    <row r="27369" spans="2:11" ht="12" hidden="1" customHeight="1" x14ac:dyDescent="0.2">
      <c r="B27369" s="88"/>
      <c r="C27369" s="88"/>
      <c r="D27369" s="88"/>
      <c r="E27369" s="88"/>
      <c r="F27369" s="88"/>
      <c r="G27369" s="88"/>
      <c r="H27369" s="88"/>
      <c r="I27369" s="88"/>
      <c r="J27369" s="88"/>
      <c r="K27369" s="88"/>
    </row>
    <row r="27370" spans="2:11" ht="12" hidden="1" customHeight="1" x14ac:dyDescent="0.2">
      <c r="B27370" s="88"/>
      <c r="C27370" s="88"/>
      <c r="D27370" s="88"/>
      <c r="E27370" s="88"/>
      <c r="F27370" s="88"/>
      <c r="G27370" s="88"/>
      <c r="H27370" s="88"/>
      <c r="I27370" s="88"/>
      <c r="J27370" s="88"/>
      <c r="K27370" s="88"/>
    </row>
    <row r="27371" spans="2:11" ht="12" hidden="1" customHeight="1" x14ac:dyDescent="0.2">
      <c r="B27371" s="88"/>
      <c r="C27371" s="88"/>
      <c r="D27371" s="88"/>
      <c r="E27371" s="88"/>
      <c r="F27371" s="88"/>
      <c r="G27371" s="88"/>
      <c r="H27371" s="88"/>
      <c r="I27371" s="88"/>
      <c r="J27371" s="88"/>
      <c r="K27371" s="88"/>
    </row>
    <row r="27372" spans="2:11" ht="12" hidden="1" customHeight="1" x14ac:dyDescent="0.2">
      <c r="B27372" s="88"/>
      <c r="C27372" s="88"/>
      <c r="D27372" s="88"/>
      <c r="E27372" s="88"/>
      <c r="F27372" s="88"/>
      <c r="G27372" s="88"/>
      <c r="H27372" s="88"/>
      <c r="I27372" s="88"/>
      <c r="J27372" s="88"/>
      <c r="K27372" s="88"/>
    </row>
    <row r="27373" spans="2:11" ht="12" hidden="1" customHeight="1" x14ac:dyDescent="0.2">
      <c r="B27373" s="88"/>
      <c r="C27373" s="88"/>
      <c r="D27373" s="88"/>
      <c r="E27373" s="88"/>
      <c r="F27373" s="88"/>
      <c r="G27373" s="88"/>
      <c r="H27373" s="88"/>
      <c r="I27373" s="88"/>
      <c r="J27373" s="88"/>
      <c r="K27373" s="88"/>
    </row>
    <row r="27374" spans="2:11" ht="12" hidden="1" customHeight="1" x14ac:dyDescent="0.2">
      <c r="B27374" s="88"/>
      <c r="C27374" s="88"/>
      <c r="D27374" s="88"/>
      <c r="E27374" s="88"/>
      <c r="F27374" s="88"/>
      <c r="G27374" s="88"/>
      <c r="H27374" s="88"/>
      <c r="I27374" s="88"/>
      <c r="J27374" s="88"/>
      <c r="K27374" s="88"/>
    </row>
    <row r="27375" spans="2:11" ht="12" hidden="1" customHeight="1" x14ac:dyDescent="0.2">
      <c r="B27375" s="88"/>
      <c r="C27375" s="88"/>
      <c r="D27375" s="88"/>
      <c r="E27375" s="88"/>
      <c r="F27375" s="88"/>
      <c r="G27375" s="88"/>
      <c r="H27375" s="88"/>
      <c r="I27375" s="88"/>
      <c r="J27375" s="88"/>
      <c r="K27375" s="88"/>
    </row>
    <row r="27376" spans="2:11" ht="12" hidden="1" customHeight="1" x14ac:dyDescent="0.2">
      <c r="B27376" s="88"/>
      <c r="C27376" s="88"/>
      <c r="D27376" s="88"/>
      <c r="E27376" s="88"/>
      <c r="F27376" s="88"/>
      <c r="G27376" s="88"/>
      <c r="H27376" s="88"/>
      <c r="I27376" s="88"/>
      <c r="J27376" s="88"/>
      <c r="K27376" s="88"/>
    </row>
    <row r="27377" spans="2:11" ht="12" hidden="1" customHeight="1" x14ac:dyDescent="0.2">
      <c r="B27377" s="88"/>
      <c r="C27377" s="88"/>
      <c r="D27377" s="88"/>
      <c r="E27377" s="88"/>
      <c r="F27377" s="88"/>
      <c r="G27377" s="88"/>
      <c r="H27377" s="88"/>
      <c r="I27377" s="88"/>
      <c r="J27377" s="88"/>
      <c r="K27377" s="88"/>
    </row>
    <row r="27378" spans="2:11" ht="12" hidden="1" customHeight="1" x14ac:dyDescent="0.2">
      <c r="B27378" s="88"/>
      <c r="C27378" s="88"/>
      <c r="D27378" s="88"/>
      <c r="E27378" s="88"/>
      <c r="F27378" s="88"/>
      <c r="G27378" s="88"/>
      <c r="H27378" s="88"/>
      <c r="I27378" s="88"/>
      <c r="J27378" s="88"/>
      <c r="K27378" s="88"/>
    </row>
    <row r="27379" spans="2:11" ht="12" hidden="1" customHeight="1" x14ac:dyDescent="0.2">
      <c r="B27379" s="88"/>
      <c r="C27379" s="88"/>
      <c r="D27379" s="88"/>
      <c r="E27379" s="88"/>
      <c r="F27379" s="88"/>
      <c r="G27379" s="88"/>
      <c r="H27379" s="88"/>
      <c r="I27379" s="88"/>
      <c r="J27379" s="88"/>
      <c r="K27379" s="88"/>
    </row>
    <row r="27380" spans="2:11" ht="12" hidden="1" customHeight="1" x14ac:dyDescent="0.2">
      <c r="B27380" s="88"/>
      <c r="C27380" s="88"/>
      <c r="D27380" s="88"/>
      <c r="E27380" s="88"/>
      <c r="F27380" s="88"/>
      <c r="G27380" s="88"/>
      <c r="H27380" s="88"/>
      <c r="I27380" s="88"/>
      <c r="J27380" s="88"/>
      <c r="K27380" s="88"/>
    </row>
    <row r="27381" spans="2:11" ht="12" hidden="1" customHeight="1" x14ac:dyDescent="0.2">
      <c r="B27381" s="88"/>
      <c r="C27381" s="88"/>
      <c r="D27381" s="88"/>
      <c r="E27381" s="88"/>
      <c r="F27381" s="88"/>
      <c r="G27381" s="88"/>
      <c r="H27381" s="88"/>
      <c r="I27381" s="88"/>
      <c r="J27381" s="88"/>
      <c r="K27381" s="88"/>
    </row>
    <row r="27382" spans="2:11" ht="12" hidden="1" customHeight="1" x14ac:dyDescent="0.2">
      <c r="B27382" s="88"/>
      <c r="C27382" s="88"/>
      <c r="D27382" s="88"/>
      <c r="E27382" s="88"/>
      <c r="F27382" s="88"/>
      <c r="G27382" s="88"/>
      <c r="H27382" s="88"/>
      <c r="I27382" s="88"/>
      <c r="J27382" s="88"/>
      <c r="K27382" s="88"/>
    </row>
    <row r="27383" spans="2:11" ht="12" hidden="1" customHeight="1" x14ac:dyDescent="0.2">
      <c r="B27383" s="88"/>
      <c r="C27383" s="88"/>
      <c r="D27383" s="88"/>
      <c r="E27383" s="88"/>
      <c r="F27383" s="88"/>
      <c r="G27383" s="88"/>
      <c r="H27383" s="88"/>
      <c r="I27383" s="88"/>
      <c r="J27383" s="88"/>
      <c r="K27383" s="88"/>
    </row>
    <row r="27384" spans="2:11" ht="12" hidden="1" customHeight="1" x14ac:dyDescent="0.2">
      <c r="B27384" s="88"/>
      <c r="C27384" s="88"/>
      <c r="D27384" s="88"/>
      <c r="E27384" s="88"/>
      <c r="F27384" s="88"/>
      <c r="G27384" s="88"/>
      <c r="H27384" s="88"/>
      <c r="I27384" s="88"/>
      <c r="J27384" s="88"/>
      <c r="K27384" s="88"/>
    </row>
    <row r="27385" spans="2:11" ht="12" hidden="1" customHeight="1" x14ac:dyDescent="0.2">
      <c r="B27385" s="88"/>
      <c r="C27385" s="88"/>
      <c r="D27385" s="88"/>
      <c r="E27385" s="88"/>
      <c r="F27385" s="88"/>
      <c r="G27385" s="88"/>
      <c r="H27385" s="88"/>
      <c r="I27385" s="88"/>
      <c r="J27385" s="88"/>
      <c r="K27385" s="88"/>
    </row>
    <row r="27386" spans="2:11" ht="12" hidden="1" customHeight="1" x14ac:dyDescent="0.2">
      <c r="B27386" s="88"/>
      <c r="C27386" s="88"/>
      <c r="D27386" s="88"/>
      <c r="E27386" s="88"/>
      <c r="F27386" s="88"/>
      <c r="G27386" s="88"/>
      <c r="H27386" s="88"/>
      <c r="I27386" s="88"/>
      <c r="J27386" s="88"/>
      <c r="K27386" s="88"/>
    </row>
    <row r="27387" spans="2:11" ht="12" hidden="1" customHeight="1" x14ac:dyDescent="0.2">
      <c r="B27387" s="88"/>
      <c r="C27387" s="88"/>
      <c r="D27387" s="88"/>
      <c r="E27387" s="88"/>
      <c r="F27387" s="88"/>
      <c r="G27387" s="88"/>
      <c r="H27387" s="88"/>
      <c r="I27387" s="88"/>
      <c r="J27387" s="88"/>
      <c r="K27387" s="88"/>
    </row>
    <row r="27388" spans="2:11" ht="12" hidden="1" customHeight="1" x14ac:dyDescent="0.2">
      <c r="B27388" s="88"/>
      <c r="C27388" s="88"/>
      <c r="D27388" s="88"/>
      <c r="E27388" s="88"/>
      <c r="F27388" s="88"/>
      <c r="G27388" s="88"/>
      <c r="H27388" s="88"/>
      <c r="I27388" s="88"/>
      <c r="J27388" s="88"/>
      <c r="K27388" s="88"/>
    </row>
    <row r="27389" spans="2:11" ht="12" hidden="1" customHeight="1" x14ac:dyDescent="0.2">
      <c r="B27389" s="88"/>
      <c r="C27389" s="88"/>
      <c r="D27389" s="88"/>
      <c r="E27389" s="88"/>
      <c r="F27389" s="88"/>
      <c r="G27389" s="88"/>
      <c r="H27389" s="88"/>
      <c r="I27389" s="88"/>
      <c r="J27389" s="88"/>
      <c r="K27389" s="88"/>
    </row>
    <row r="27390" spans="2:11" ht="12" hidden="1" customHeight="1" x14ac:dyDescent="0.2">
      <c r="B27390" s="88"/>
      <c r="C27390" s="88"/>
      <c r="D27390" s="88"/>
      <c r="E27390" s="88"/>
      <c r="F27390" s="88"/>
      <c r="G27390" s="88"/>
      <c r="H27390" s="88"/>
      <c r="I27390" s="88"/>
      <c r="J27390" s="88"/>
      <c r="K27390" s="88"/>
    </row>
    <row r="27391" spans="2:11" ht="12" hidden="1" customHeight="1" x14ac:dyDescent="0.2">
      <c r="B27391" s="88"/>
      <c r="C27391" s="88"/>
      <c r="D27391" s="88"/>
      <c r="E27391" s="88"/>
      <c r="F27391" s="88"/>
      <c r="G27391" s="88"/>
      <c r="H27391" s="88"/>
      <c r="I27391" s="88"/>
      <c r="J27391" s="88"/>
      <c r="K27391" s="88"/>
    </row>
    <row r="27392" spans="2:11" ht="12" hidden="1" customHeight="1" x14ac:dyDescent="0.2">
      <c r="B27392" s="88"/>
      <c r="C27392" s="88"/>
      <c r="D27392" s="88"/>
      <c r="E27392" s="88"/>
      <c r="F27392" s="88"/>
      <c r="G27392" s="88"/>
      <c r="H27392" s="88"/>
      <c r="I27392" s="88"/>
      <c r="J27392" s="88"/>
      <c r="K27392" s="88"/>
    </row>
    <row r="27393" spans="2:11" ht="12" hidden="1" customHeight="1" x14ac:dyDescent="0.2">
      <c r="B27393" s="88"/>
      <c r="C27393" s="88"/>
      <c r="D27393" s="88"/>
      <c r="E27393" s="88"/>
      <c r="F27393" s="88"/>
      <c r="G27393" s="88"/>
      <c r="H27393" s="88"/>
      <c r="I27393" s="88"/>
      <c r="J27393" s="88"/>
      <c r="K27393" s="88"/>
    </row>
    <row r="27394" spans="2:11" ht="12" hidden="1" customHeight="1" x14ac:dyDescent="0.2">
      <c r="B27394" s="88"/>
      <c r="C27394" s="88"/>
      <c r="D27394" s="88"/>
      <c r="E27394" s="88"/>
      <c r="F27394" s="88"/>
      <c r="G27394" s="88"/>
      <c r="H27394" s="88"/>
      <c r="I27394" s="88"/>
      <c r="J27394" s="88"/>
      <c r="K27394" s="88"/>
    </row>
    <row r="27395" spans="2:11" ht="12" hidden="1" customHeight="1" x14ac:dyDescent="0.2">
      <c r="B27395" s="88"/>
      <c r="C27395" s="88"/>
      <c r="D27395" s="88"/>
      <c r="E27395" s="88"/>
      <c r="F27395" s="88"/>
      <c r="G27395" s="88"/>
      <c r="H27395" s="88"/>
      <c r="I27395" s="88"/>
      <c r="J27395" s="88"/>
      <c r="K27395" s="88"/>
    </row>
    <row r="27396" spans="2:11" ht="12" hidden="1" customHeight="1" x14ac:dyDescent="0.2">
      <c r="B27396" s="88"/>
      <c r="C27396" s="88"/>
      <c r="D27396" s="88"/>
      <c r="E27396" s="88"/>
      <c r="F27396" s="88"/>
      <c r="G27396" s="88"/>
      <c r="H27396" s="88"/>
      <c r="I27396" s="88"/>
      <c r="J27396" s="88"/>
      <c r="K27396" s="88"/>
    </row>
    <row r="27397" spans="2:11" ht="12" hidden="1" customHeight="1" x14ac:dyDescent="0.2">
      <c r="B27397" s="88"/>
      <c r="C27397" s="88"/>
      <c r="D27397" s="88"/>
      <c r="E27397" s="88"/>
      <c r="F27397" s="88"/>
      <c r="G27397" s="88"/>
      <c r="H27397" s="88"/>
      <c r="I27397" s="88"/>
      <c r="J27397" s="88"/>
      <c r="K27397" s="88"/>
    </row>
    <row r="27398" spans="2:11" ht="12" hidden="1" customHeight="1" x14ac:dyDescent="0.2">
      <c r="B27398" s="88"/>
      <c r="C27398" s="88"/>
      <c r="D27398" s="88"/>
      <c r="E27398" s="88"/>
      <c r="F27398" s="88"/>
      <c r="G27398" s="88"/>
      <c r="H27398" s="88"/>
      <c r="I27398" s="88"/>
      <c r="J27398" s="88"/>
      <c r="K27398" s="88"/>
    </row>
    <row r="27399" spans="2:11" ht="12" hidden="1" customHeight="1" x14ac:dyDescent="0.2">
      <c r="B27399" s="88"/>
      <c r="C27399" s="88"/>
      <c r="D27399" s="88"/>
      <c r="E27399" s="88"/>
      <c r="F27399" s="88"/>
      <c r="G27399" s="88"/>
      <c r="H27399" s="88"/>
      <c r="I27399" s="88"/>
      <c r="J27399" s="88"/>
      <c r="K27399" s="88"/>
    </row>
    <row r="27400" spans="2:11" ht="12" hidden="1" customHeight="1" x14ac:dyDescent="0.2">
      <c r="B27400" s="88"/>
      <c r="C27400" s="88"/>
      <c r="D27400" s="88"/>
      <c r="E27400" s="88"/>
      <c r="F27400" s="88"/>
      <c r="G27400" s="88"/>
      <c r="H27400" s="88"/>
      <c r="I27400" s="88"/>
      <c r="J27400" s="88"/>
      <c r="K27400" s="88"/>
    </row>
    <row r="27401" spans="2:11" ht="12" hidden="1" customHeight="1" x14ac:dyDescent="0.2">
      <c r="B27401" s="88"/>
      <c r="C27401" s="88"/>
      <c r="D27401" s="88"/>
      <c r="E27401" s="88"/>
      <c r="F27401" s="88"/>
      <c r="G27401" s="88"/>
      <c r="H27401" s="88"/>
      <c r="I27401" s="88"/>
      <c r="J27401" s="88"/>
      <c r="K27401" s="88"/>
    </row>
    <row r="27402" spans="2:11" ht="12" hidden="1" customHeight="1" x14ac:dyDescent="0.2">
      <c r="B27402" s="88"/>
      <c r="C27402" s="88"/>
      <c r="D27402" s="88"/>
      <c r="E27402" s="88"/>
      <c r="F27402" s="88"/>
      <c r="G27402" s="88"/>
      <c r="H27402" s="88"/>
      <c r="I27402" s="88"/>
      <c r="J27402" s="88"/>
      <c r="K27402" s="88"/>
    </row>
    <row r="27403" spans="2:11" ht="12" hidden="1" customHeight="1" x14ac:dyDescent="0.2">
      <c r="B27403" s="88"/>
      <c r="C27403" s="88"/>
      <c r="D27403" s="88"/>
      <c r="E27403" s="88"/>
      <c r="F27403" s="88"/>
      <c r="G27403" s="88"/>
      <c r="H27403" s="88"/>
      <c r="I27403" s="88"/>
      <c r="J27403" s="88"/>
      <c r="K27403" s="88"/>
    </row>
    <row r="27404" spans="2:11" ht="12" hidden="1" customHeight="1" x14ac:dyDescent="0.2">
      <c r="B27404" s="88"/>
      <c r="C27404" s="88"/>
      <c r="D27404" s="88"/>
      <c r="E27404" s="88"/>
      <c r="F27404" s="88"/>
      <c r="G27404" s="88"/>
      <c r="H27404" s="88"/>
      <c r="I27404" s="88"/>
      <c r="J27404" s="88"/>
      <c r="K27404" s="88"/>
    </row>
    <row r="27405" spans="2:11" ht="12" hidden="1" customHeight="1" x14ac:dyDescent="0.2">
      <c r="B27405" s="88"/>
      <c r="C27405" s="88"/>
      <c r="D27405" s="88"/>
      <c r="E27405" s="88"/>
      <c r="F27405" s="88"/>
      <c r="G27405" s="88"/>
      <c r="H27405" s="88"/>
      <c r="I27405" s="88"/>
      <c r="J27405" s="88"/>
      <c r="K27405" s="88"/>
    </row>
    <row r="27406" spans="2:11" ht="12" hidden="1" customHeight="1" x14ac:dyDescent="0.2">
      <c r="B27406" s="88"/>
      <c r="C27406" s="88"/>
      <c r="D27406" s="88"/>
      <c r="E27406" s="88"/>
      <c r="F27406" s="88"/>
      <c r="G27406" s="88"/>
      <c r="H27406" s="88"/>
      <c r="I27406" s="88"/>
      <c r="J27406" s="88"/>
      <c r="K27406" s="88"/>
    </row>
    <row r="27407" spans="2:11" ht="12" hidden="1" customHeight="1" x14ac:dyDescent="0.2">
      <c r="B27407" s="88"/>
      <c r="C27407" s="88"/>
      <c r="D27407" s="88"/>
      <c r="E27407" s="88"/>
      <c r="F27407" s="88"/>
      <c r="G27407" s="88"/>
      <c r="H27407" s="88"/>
      <c r="I27407" s="88"/>
      <c r="J27407" s="88"/>
      <c r="K27407" s="88"/>
    </row>
    <row r="27408" spans="2:11" ht="12" hidden="1" customHeight="1" x14ac:dyDescent="0.2">
      <c r="B27408" s="88"/>
      <c r="C27408" s="88"/>
      <c r="D27408" s="88"/>
      <c r="E27408" s="88"/>
      <c r="F27408" s="88"/>
      <c r="G27408" s="88"/>
      <c r="H27408" s="88"/>
      <c r="I27408" s="88"/>
      <c r="J27408" s="88"/>
      <c r="K27408" s="88"/>
    </row>
    <row r="27409" spans="2:11" ht="12" hidden="1" customHeight="1" x14ac:dyDescent="0.2">
      <c r="B27409" s="88"/>
      <c r="C27409" s="88"/>
      <c r="D27409" s="88"/>
      <c r="E27409" s="88"/>
      <c r="F27409" s="88"/>
      <c r="G27409" s="88"/>
      <c r="H27409" s="88"/>
      <c r="I27409" s="88"/>
      <c r="J27409" s="88"/>
      <c r="K27409" s="88"/>
    </row>
    <row r="27410" spans="2:11" ht="12" hidden="1" customHeight="1" x14ac:dyDescent="0.2">
      <c r="B27410" s="88"/>
      <c r="C27410" s="88"/>
      <c r="D27410" s="88"/>
      <c r="E27410" s="88"/>
      <c r="F27410" s="88"/>
      <c r="G27410" s="88"/>
      <c r="H27410" s="88"/>
      <c r="I27410" s="88"/>
      <c r="J27410" s="88"/>
      <c r="K27410" s="88"/>
    </row>
    <row r="27411" spans="2:11" ht="12" hidden="1" customHeight="1" x14ac:dyDescent="0.2">
      <c r="B27411" s="88"/>
      <c r="C27411" s="88"/>
      <c r="D27411" s="88"/>
      <c r="E27411" s="88"/>
      <c r="F27411" s="88"/>
      <c r="G27411" s="88"/>
      <c r="H27411" s="88"/>
      <c r="I27411" s="88"/>
      <c r="J27411" s="88"/>
      <c r="K27411" s="88"/>
    </row>
    <row r="27412" spans="2:11" ht="12" hidden="1" customHeight="1" x14ac:dyDescent="0.2">
      <c r="B27412" s="88"/>
      <c r="C27412" s="88"/>
      <c r="D27412" s="88"/>
      <c r="E27412" s="88"/>
      <c r="F27412" s="88"/>
      <c r="G27412" s="88"/>
      <c r="H27412" s="88"/>
      <c r="I27412" s="88"/>
      <c r="J27412" s="88"/>
      <c r="K27412" s="88"/>
    </row>
    <row r="27413" spans="2:11" ht="12" hidden="1" customHeight="1" x14ac:dyDescent="0.2">
      <c r="B27413" s="88"/>
      <c r="C27413" s="88"/>
      <c r="D27413" s="88"/>
      <c r="E27413" s="88"/>
      <c r="F27413" s="88"/>
      <c r="G27413" s="88"/>
      <c r="H27413" s="88"/>
      <c r="I27413" s="88"/>
      <c r="J27413" s="88"/>
      <c r="K27413" s="88"/>
    </row>
    <row r="27414" spans="2:11" ht="12" hidden="1" customHeight="1" x14ac:dyDescent="0.2">
      <c r="B27414" s="88"/>
      <c r="C27414" s="88"/>
      <c r="D27414" s="88"/>
      <c r="E27414" s="88"/>
      <c r="F27414" s="88"/>
      <c r="G27414" s="88"/>
      <c r="H27414" s="88"/>
      <c r="I27414" s="88"/>
      <c r="J27414" s="88"/>
      <c r="K27414" s="88"/>
    </row>
    <row r="27415" spans="2:11" ht="12" hidden="1" customHeight="1" x14ac:dyDescent="0.2">
      <c r="B27415" s="88"/>
      <c r="C27415" s="88"/>
      <c r="D27415" s="88"/>
      <c r="E27415" s="88"/>
      <c r="F27415" s="88"/>
      <c r="G27415" s="88"/>
      <c r="H27415" s="88"/>
      <c r="I27415" s="88"/>
      <c r="J27415" s="88"/>
      <c r="K27415" s="88"/>
    </row>
    <row r="27416" spans="2:11" ht="12" hidden="1" customHeight="1" x14ac:dyDescent="0.2">
      <c r="B27416" s="88"/>
      <c r="C27416" s="88"/>
      <c r="D27416" s="88"/>
      <c r="E27416" s="88"/>
      <c r="F27416" s="88"/>
      <c r="G27416" s="88"/>
      <c r="H27416" s="88"/>
      <c r="I27416" s="88"/>
      <c r="J27416" s="88"/>
      <c r="K27416" s="88"/>
    </row>
    <row r="27417" spans="2:11" ht="12" hidden="1" customHeight="1" x14ac:dyDescent="0.2">
      <c r="B27417" s="88"/>
      <c r="C27417" s="88"/>
      <c r="D27417" s="88"/>
      <c r="E27417" s="88"/>
      <c r="F27417" s="88"/>
      <c r="G27417" s="88"/>
      <c r="H27417" s="88"/>
      <c r="I27417" s="88"/>
      <c r="J27417" s="88"/>
      <c r="K27417" s="88"/>
    </row>
    <row r="27418" spans="2:11" ht="12" hidden="1" customHeight="1" x14ac:dyDescent="0.2">
      <c r="B27418" s="88"/>
      <c r="C27418" s="88"/>
      <c r="D27418" s="88"/>
      <c r="E27418" s="88"/>
      <c r="F27418" s="88"/>
      <c r="G27418" s="88"/>
      <c r="H27418" s="88"/>
      <c r="I27418" s="88"/>
      <c r="J27418" s="88"/>
      <c r="K27418" s="88"/>
    </row>
    <row r="27419" spans="2:11" ht="12" hidden="1" customHeight="1" x14ac:dyDescent="0.2">
      <c r="B27419" s="88"/>
      <c r="C27419" s="88"/>
      <c r="D27419" s="88"/>
      <c r="E27419" s="88"/>
      <c r="F27419" s="88"/>
      <c r="G27419" s="88"/>
      <c r="H27419" s="88"/>
      <c r="I27419" s="88"/>
      <c r="J27419" s="88"/>
      <c r="K27419" s="88"/>
    </row>
    <row r="27420" spans="2:11" ht="12" hidden="1" customHeight="1" x14ac:dyDescent="0.2">
      <c r="B27420" s="88"/>
      <c r="C27420" s="88"/>
      <c r="D27420" s="88"/>
      <c r="E27420" s="88"/>
      <c r="F27420" s="88"/>
      <c r="G27420" s="88"/>
      <c r="H27420" s="88"/>
      <c r="I27420" s="88"/>
      <c r="J27420" s="88"/>
      <c r="K27420" s="88"/>
    </row>
    <row r="27421" spans="2:11" ht="12" hidden="1" customHeight="1" x14ac:dyDescent="0.2">
      <c r="B27421" s="88"/>
      <c r="C27421" s="88"/>
      <c r="D27421" s="88"/>
      <c r="E27421" s="88"/>
      <c r="F27421" s="88"/>
      <c r="G27421" s="88"/>
      <c r="H27421" s="88"/>
      <c r="I27421" s="88"/>
      <c r="J27421" s="88"/>
      <c r="K27421" s="88"/>
    </row>
    <row r="27422" spans="2:11" ht="12" hidden="1" customHeight="1" x14ac:dyDescent="0.2">
      <c r="B27422" s="88"/>
      <c r="C27422" s="88"/>
      <c r="D27422" s="88"/>
      <c r="E27422" s="88"/>
      <c r="F27422" s="88"/>
      <c r="G27422" s="88"/>
      <c r="H27422" s="88"/>
      <c r="I27422" s="88"/>
      <c r="J27422" s="88"/>
      <c r="K27422" s="88"/>
    </row>
    <row r="27423" spans="2:11" ht="12" hidden="1" customHeight="1" x14ac:dyDescent="0.2">
      <c r="B27423" s="88"/>
      <c r="C27423" s="88"/>
      <c r="D27423" s="88"/>
      <c r="E27423" s="88"/>
      <c r="F27423" s="88"/>
      <c r="G27423" s="88"/>
      <c r="H27423" s="88"/>
      <c r="I27423" s="88"/>
      <c r="J27423" s="88"/>
      <c r="K27423" s="88"/>
    </row>
    <row r="27424" spans="2:11" ht="12" hidden="1" customHeight="1" x14ac:dyDescent="0.2">
      <c r="B27424" s="88"/>
      <c r="C27424" s="88"/>
      <c r="D27424" s="88"/>
      <c r="E27424" s="88"/>
      <c r="F27424" s="88"/>
      <c r="G27424" s="88"/>
      <c r="H27424" s="88"/>
      <c r="I27424" s="88"/>
      <c r="J27424" s="88"/>
      <c r="K27424" s="88"/>
    </row>
    <row r="27425" spans="2:11" ht="12" hidden="1" customHeight="1" x14ac:dyDescent="0.2">
      <c r="B27425" s="88"/>
      <c r="C27425" s="88"/>
      <c r="D27425" s="88"/>
      <c r="E27425" s="88"/>
      <c r="F27425" s="88"/>
      <c r="G27425" s="88"/>
      <c r="H27425" s="88"/>
      <c r="I27425" s="88"/>
      <c r="J27425" s="88"/>
      <c r="K27425" s="88"/>
    </row>
    <row r="27426" spans="2:11" ht="12" hidden="1" customHeight="1" x14ac:dyDescent="0.2">
      <c r="B27426" s="88"/>
      <c r="C27426" s="88"/>
      <c r="D27426" s="88"/>
      <c r="E27426" s="88"/>
      <c r="F27426" s="88"/>
      <c r="G27426" s="88"/>
      <c r="H27426" s="88"/>
      <c r="I27426" s="88"/>
      <c r="J27426" s="88"/>
      <c r="K27426" s="88"/>
    </row>
    <row r="27427" spans="2:11" ht="12" hidden="1" customHeight="1" x14ac:dyDescent="0.2">
      <c r="B27427" s="88"/>
      <c r="C27427" s="88"/>
      <c r="D27427" s="88"/>
      <c r="E27427" s="88"/>
      <c r="F27427" s="88"/>
      <c r="G27427" s="88"/>
      <c r="H27427" s="88"/>
      <c r="I27427" s="88"/>
      <c r="J27427" s="88"/>
      <c r="K27427" s="88"/>
    </row>
    <row r="27428" spans="2:11" ht="12" hidden="1" customHeight="1" x14ac:dyDescent="0.2">
      <c r="B27428" s="88"/>
      <c r="C27428" s="88"/>
      <c r="D27428" s="88"/>
      <c r="E27428" s="88"/>
      <c r="F27428" s="88"/>
      <c r="G27428" s="88"/>
      <c r="H27428" s="88"/>
      <c r="I27428" s="88"/>
      <c r="J27428" s="88"/>
      <c r="K27428" s="88"/>
    </row>
    <row r="27429" spans="2:11" ht="12" hidden="1" customHeight="1" x14ac:dyDescent="0.2">
      <c r="B27429" s="88"/>
      <c r="C27429" s="88"/>
      <c r="D27429" s="88"/>
      <c r="E27429" s="88"/>
      <c r="F27429" s="88"/>
      <c r="G27429" s="88"/>
      <c r="H27429" s="88"/>
      <c r="I27429" s="88"/>
      <c r="J27429" s="88"/>
      <c r="K27429" s="88"/>
    </row>
    <row r="27430" spans="2:11" ht="12" hidden="1" customHeight="1" x14ac:dyDescent="0.2">
      <c r="B27430" s="88"/>
      <c r="C27430" s="88"/>
      <c r="D27430" s="88"/>
      <c r="E27430" s="88"/>
      <c r="F27430" s="88"/>
      <c r="G27430" s="88"/>
      <c r="H27430" s="88"/>
      <c r="I27430" s="88"/>
      <c r="J27430" s="88"/>
      <c r="K27430" s="88"/>
    </row>
    <row r="27431" spans="2:11" ht="12" hidden="1" customHeight="1" x14ac:dyDescent="0.2">
      <c r="B27431" s="88"/>
      <c r="C27431" s="88"/>
      <c r="D27431" s="88"/>
      <c r="E27431" s="88"/>
      <c r="F27431" s="88"/>
      <c r="G27431" s="88"/>
      <c r="H27431" s="88"/>
      <c r="I27431" s="88"/>
      <c r="J27431" s="88"/>
      <c r="K27431" s="88"/>
    </row>
    <row r="27432" spans="2:11" ht="12" hidden="1" customHeight="1" x14ac:dyDescent="0.2">
      <c r="B27432" s="88"/>
      <c r="C27432" s="88"/>
      <c r="D27432" s="88"/>
      <c r="E27432" s="88"/>
      <c r="F27432" s="88"/>
      <c r="G27432" s="88"/>
      <c r="H27432" s="88"/>
      <c r="I27432" s="88"/>
      <c r="J27432" s="88"/>
      <c r="K27432" s="88"/>
    </row>
    <row r="27433" spans="2:11" ht="12" hidden="1" customHeight="1" x14ac:dyDescent="0.2">
      <c r="B27433" s="88"/>
      <c r="C27433" s="88"/>
      <c r="D27433" s="88"/>
      <c r="E27433" s="88"/>
      <c r="F27433" s="88"/>
      <c r="G27433" s="88"/>
      <c r="H27433" s="88"/>
      <c r="I27433" s="88"/>
      <c r="J27433" s="88"/>
      <c r="K27433" s="88"/>
    </row>
    <row r="27434" spans="2:11" ht="12" hidden="1" customHeight="1" x14ac:dyDescent="0.2">
      <c r="B27434" s="88"/>
      <c r="C27434" s="88"/>
      <c r="D27434" s="88"/>
      <c r="E27434" s="88"/>
      <c r="F27434" s="88"/>
      <c r="G27434" s="88"/>
      <c r="H27434" s="88"/>
      <c r="I27434" s="88"/>
      <c r="J27434" s="88"/>
      <c r="K27434" s="88"/>
    </row>
    <row r="27435" spans="2:11" ht="12" hidden="1" customHeight="1" x14ac:dyDescent="0.2">
      <c r="B27435" s="88"/>
      <c r="C27435" s="88"/>
      <c r="D27435" s="88"/>
      <c r="E27435" s="88"/>
      <c r="F27435" s="88"/>
      <c r="G27435" s="88"/>
      <c r="H27435" s="88"/>
      <c r="I27435" s="88"/>
      <c r="J27435" s="88"/>
      <c r="K27435" s="88"/>
    </row>
    <row r="27436" spans="2:11" ht="12" hidden="1" customHeight="1" x14ac:dyDescent="0.2">
      <c r="B27436" s="88"/>
      <c r="C27436" s="88"/>
      <c r="D27436" s="88"/>
      <c r="E27436" s="88"/>
      <c r="F27436" s="88"/>
      <c r="G27436" s="88"/>
      <c r="H27436" s="88"/>
      <c r="I27436" s="88"/>
      <c r="J27436" s="88"/>
      <c r="K27436" s="88"/>
    </row>
    <row r="27437" spans="2:11" ht="12" hidden="1" customHeight="1" x14ac:dyDescent="0.2">
      <c r="B27437" s="88"/>
      <c r="C27437" s="88"/>
      <c r="D27437" s="88"/>
      <c r="E27437" s="88"/>
      <c r="F27437" s="88"/>
      <c r="G27437" s="88"/>
      <c r="H27437" s="88"/>
      <c r="I27437" s="88"/>
      <c r="J27437" s="88"/>
      <c r="K27437" s="88"/>
    </row>
    <row r="27438" spans="2:11" ht="12" hidden="1" customHeight="1" x14ac:dyDescent="0.2">
      <c r="B27438" s="88"/>
      <c r="C27438" s="88"/>
      <c r="D27438" s="88"/>
      <c r="E27438" s="88"/>
      <c r="F27438" s="88"/>
      <c r="G27438" s="88"/>
      <c r="H27438" s="88"/>
      <c r="I27438" s="88"/>
      <c r="J27438" s="88"/>
      <c r="K27438" s="88"/>
    </row>
    <row r="27439" spans="2:11" ht="12" hidden="1" customHeight="1" x14ac:dyDescent="0.2">
      <c r="B27439" s="88"/>
      <c r="C27439" s="88"/>
      <c r="D27439" s="88"/>
      <c r="E27439" s="88"/>
      <c r="F27439" s="88"/>
      <c r="G27439" s="88"/>
      <c r="H27439" s="88"/>
      <c r="I27439" s="88"/>
      <c r="J27439" s="88"/>
      <c r="K27439" s="88"/>
    </row>
    <row r="27440" spans="2:11" ht="12" hidden="1" customHeight="1" x14ac:dyDescent="0.2">
      <c r="B27440" s="88"/>
      <c r="C27440" s="88"/>
      <c r="D27440" s="88"/>
      <c r="E27440" s="88"/>
      <c r="F27440" s="88"/>
      <c r="G27440" s="88"/>
      <c r="H27440" s="88"/>
      <c r="I27440" s="88"/>
      <c r="J27440" s="88"/>
      <c r="K27440" s="88"/>
    </row>
    <row r="27441" spans="2:11" ht="12" hidden="1" customHeight="1" x14ac:dyDescent="0.2">
      <c r="B27441" s="88"/>
      <c r="C27441" s="88"/>
      <c r="D27441" s="88"/>
      <c r="E27441" s="88"/>
      <c r="F27441" s="88"/>
      <c r="G27441" s="88"/>
      <c r="H27441" s="88"/>
      <c r="I27441" s="88"/>
      <c r="J27441" s="88"/>
      <c r="K27441" s="88"/>
    </row>
    <row r="27442" spans="2:11" ht="12" hidden="1" customHeight="1" x14ac:dyDescent="0.2">
      <c r="B27442" s="88"/>
      <c r="C27442" s="88"/>
      <c r="D27442" s="88"/>
      <c r="E27442" s="88"/>
      <c r="F27442" s="88"/>
      <c r="G27442" s="88"/>
      <c r="H27442" s="88"/>
      <c r="I27442" s="88"/>
      <c r="J27442" s="88"/>
      <c r="K27442" s="88"/>
    </row>
    <row r="27443" spans="2:11" ht="12" hidden="1" customHeight="1" x14ac:dyDescent="0.2">
      <c r="B27443" s="88"/>
      <c r="C27443" s="88"/>
      <c r="D27443" s="88"/>
      <c r="E27443" s="88"/>
      <c r="F27443" s="88"/>
      <c r="G27443" s="88"/>
      <c r="H27443" s="88"/>
      <c r="I27443" s="88"/>
      <c r="J27443" s="88"/>
      <c r="K27443" s="88"/>
    </row>
    <row r="27444" spans="2:11" ht="12" hidden="1" customHeight="1" x14ac:dyDescent="0.2">
      <c r="B27444" s="88"/>
      <c r="C27444" s="88"/>
      <c r="D27444" s="88"/>
      <c r="E27444" s="88"/>
      <c r="F27444" s="88"/>
      <c r="G27444" s="88"/>
      <c r="H27444" s="88"/>
      <c r="I27444" s="88"/>
      <c r="J27444" s="88"/>
      <c r="K27444" s="88"/>
    </row>
    <row r="27445" spans="2:11" ht="12" hidden="1" customHeight="1" x14ac:dyDescent="0.2">
      <c r="B27445" s="88"/>
      <c r="C27445" s="88"/>
      <c r="D27445" s="88"/>
      <c r="E27445" s="88"/>
      <c r="F27445" s="88"/>
      <c r="G27445" s="88"/>
      <c r="H27445" s="88"/>
      <c r="I27445" s="88"/>
      <c r="J27445" s="88"/>
      <c r="K27445" s="88"/>
    </row>
    <row r="27446" spans="2:11" ht="12" hidden="1" customHeight="1" x14ac:dyDescent="0.2">
      <c r="B27446" s="88"/>
      <c r="C27446" s="88"/>
      <c r="D27446" s="88"/>
      <c r="E27446" s="88"/>
      <c r="F27446" s="88"/>
      <c r="G27446" s="88"/>
      <c r="H27446" s="88"/>
      <c r="I27446" s="88"/>
      <c r="J27446" s="88"/>
      <c r="K27446" s="88"/>
    </row>
    <row r="27447" spans="2:11" ht="12" hidden="1" customHeight="1" x14ac:dyDescent="0.2">
      <c r="B27447" s="88"/>
      <c r="C27447" s="88"/>
      <c r="D27447" s="88"/>
      <c r="E27447" s="88"/>
      <c r="F27447" s="88"/>
      <c r="G27447" s="88"/>
      <c r="H27447" s="88"/>
      <c r="I27447" s="88"/>
      <c r="J27447" s="88"/>
      <c r="K27447" s="88"/>
    </row>
    <row r="27448" spans="2:11" ht="12" hidden="1" customHeight="1" x14ac:dyDescent="0.2">
      <c r="B27448" s="88"/>
      <c r="C27448" s="88"/>
      <c r="D27448" s="88"/>
      <c r="E27448" s="88"/>
      <c r="F27448" s="88"/>
      <c r="G27448" s="88"/>
      <c r="H27448" s="88"/>
      <c r="I27448" s="88"/>
      <c r="J27448" s="88"/>
      <c r="K27448" s="88"/>
    </row>
    <row r="27449" spans="2:11" ht="12" hidden="1" customHeight="1" x14ac:dyDescent="0.2">
      <c r="B27449" s="88"/>
      <c r="C27449" s="88"/>
      <c r="D27449" s="88"/>
      <c r="E27449" s="88"/>
      <c r="F27449" s="88"/>
      <c r="G27449" s="88"/>
      <c r="H27449" s="88"/>
      <c r="I27449" s="88"/>
      <c r="J27449" s="88"/>
      <c r="K27449" s="88"/>
    </row>
    <row r="27450" spans="2:11" ht="12" hidden="1" customHeight="1" x14ac:dyDescent="0.2">
      <c r="B27450" s="88"/>
      <c r="C27450" s="88"/>
      <c r="D27450" s="88"/>
      <c r="E27450" s="88"/>
      <c r="F27450" s="88"/>
      <c r="G27450" s="88"/>
      <c r="H27450" s="88"/>
      <c r="I27450" s="88"/>
      <c r="J27450" s="88"/>
      <c r="K27450" s="88"/>
    </row>
    <row r="27451" spans="2:11" ht="12" hidden="1" customHeight="1" x14ac:dyDescent="0.2">
      <c r="B27451" s="88"/>
      <c r="C27451" s="88"/>
      <c r="D27451" s="88"/>
      <c r="E27451" s="88"/>
      <c r="F27451" s="88"/>
      <c r="G27451" s="88"/>
      <c r="H27451" s="88"/>
      <c r="I27451" s="88"/>
      <c r="J27451" s="88"/>
      <c r="K27451" s="88"/>
    </row>
    <row r="27452" spans="2:11" ht="12" hidden="1" customHeight="1" x14ac:dyDescent="0.2">
      <c r="B27452" s="88"/>
      <c r="C27452" s="88"/>
      <c r="D27452" s="88"/>
      <c r="E27452" s="88"/>
      <c r="F27452" s="88"/>
      <c r="G27452" s="88"/>
      <c r="H27452" s="88"/>
      <c r="I27452" s="88"/>
      <c r="J27452" s="88"/>
      <c r="K27452" s="88"/>
    </row>
    <row r="27453" spans="2:11" ht="12" hidden="1" customHeight="1" x14ac:dyDescent="0.2">
      <c r="B27453" s="88"/>
      <c r="C27453" s="88"/>
      <c r="D27453" s="88"/>
      <c r="E27453" s="88"/>
      <c r="F27453" s="88"/>
      <c r="G27453" s="88"/>
      <c r="H27453" s="88"/>
      <c r="I27453" s="88"/>
      <c r="J27453" s="88"/>
      <c r="K27453" s="88"/>
    </row>
    <row r="27454" spans="2:11" ht="12" hidden="1" customHeight="1" x14ac:dyDescent="0.2">
      <c r="B27454" s="88"/>
      <c r="C27454" s="88"/>
      <c r="D27454" s="88"/>
      <c r="E27454" s="88"/>
      <c r="F27454" s="88"/>
      <c r="G27454" s="88"/>
      <c r="H27454" s="88"/>
      <c r="I27454" s="88"/>
      <c r="J27454" s="88"/>
      <c r="K27454" s="88"/>
    </row>
    <row r="27455" spans="2:11" ht="12" hidden="1" customHeight="1" x14ac:dyDescent="0.2">
      <c r="B27455" s="88"/>
      <c r="C27455" s="88"/>
      <c r="D27455" s="88"/>
      <c r="E27455" s="88"/>
      <c r="F27455" s="88"/>
      <c r="G27455" s="88"/>
      <c r="H27455" s="88"/>
      <c r="I27455" s="88"/>
      <c r="J27455" s="88"/>
      <c r="K27455" s="88"/>
    </row>
    <row r="27456" spans="2:11" ht="12" hidden="1" customHeight="1" x14ac:dyDescent="0.2">
      <c r="B27456" s="88"/>
      <c r="C27456" s="88"/>
      <c r="D27456" s="88"/>
      <c r="E27456" s="88"/>
      <c r="F27456" s="88"/>
      <c r="G27456" s="88"/>
      <c r="H27456" s="88"/>
      <c r="I27456" s="88"/>
      <c r="J27456" s="88"/>
      <c r="K27456" s="88"/>
    </row>
    <row r="27457" spans="2:11" ht="12" hidden="1" customHeight="1" x14ac:dyDescent="0.2">
      <c r="B27457" s="88"/>
      <c r="C27457" s="88"/>
      <c r="D27457" s="88"/>
      <c r="E27457" s="88"/>
      <c r="F27457" s="88"/>
      <c r="G27457" s="88"/>
      <c r="H27457" s="88"/>
      <c r="I27457" s="88"/>
      <c r="J27457" s="88"/>
      <c r="K27457" s="88"/>
    </row>
    <row r="27458" spans="2:11" ht="12" hidden="1" customHeight="1" x14ac:dyDescent="0.2">
      <c r="B27458" s="88"/>
      <c r="C27458" s="88"/>
      <c r="D27458" s="88"/>
      <c r="E27458" s="88"/>
      <c r="F27458" s="88"/>
      <c r="G27458" s="88"/>
      <c r="H27458" s="88"/>
      <c r="I27458" s="88"/>
      <c r="J27458" s="88"/>
      <c r="K27458" s="88"/>
    </row>
    <row r="27459" spans="2:11" ht="12" hidden="1" customHeight="1" x14ac:dyDescent="0.2">
      <c r="B27459" s="88"/>
      <c r="C27459" s="88"/>
      <c r="D27459" s="88"/>
      <c r="E27459" s="88"/>
      <c r="F27459" s="88"/>
      <c r="G27459" s="88"/>
      <c r="H27459" s="88"/>
      <c r="I27459" s="88"/>
      <c r="J27459" s="88"/>
      <c r="K27459" s="88"/>
    </row>
    <row r="27460" spans="2:11" ht="12" hidden="1" customHeight="1" x14ac:dyDescent="0.2">
      <c r="B27460" s="88"/>
      <c r="C27460" s="88"/>
      <c r="D27460" s="88"/>
      <c r="E27460" s="88"/>
      <c r="F27460" s="88"/>
      <c r="G27460" s="88"/>
      <c r="H27460" s="88"/>
      <c r="I27460" s="88"/>
      <c r="J27460" s="88"/>
      <c r="K27460" s="88"/>
    </row>
    <row r="27461" spans="2:11" ht="12" hidden="1" customHeight="1" x14ac:dyDescent="0.2">
      <c r="B27461" s="88"/>
      <c r="C27461" s="88"/>
      <c r="D27461" s="88"/>
      <c r="E27461" s="88"/>
      <c r="F27461" s="88"/>
      <c r="G27461" s="88"/>
      <c r="H27461" s="88"/>
      <c r="I27461" s="88"/>
      <c r="J27461" s="88"/>
      <c r="K27461" s="88"/>
    </row>
    <row r="27462" spans="2:11" ht="12" hidden="1" customHeight="1" x14ac:dyDescent="0.2">
      <c r="B27462" s="88"/>
      <c r="C27462" s="88"/>
      <c r="D27462" s="88"/>
      <c r="E27462" s="88"/>
      <c r="F27462" s="88"/>
      <c r="G27462" s="88"/>
      <c r="H27462" s="88"/>
      <c r="I27462" s="88"/>
      <c r="J27462" s="88"/>
      <c r="K27462" s="88"/>
    </row>
    <row r="27463" spans="2:11" ht="12" hidden="1" customHeight="1" x14ac:dyDescent="0.2">
      <c r="B27463" s="88"/>
      <c r="C27463" s="88"/>
      <c r="D27463" s="88"/>
      <c r="E27463" s="88"/>
      <c r="F27463" s="88"/>
      <c r="G27463" s="88"/>
      <c r="H27463" s="88"/>
      <c r="I27463" s="88"/>
      <c r="J27463" s="88"/>
      <c r="K27463" s="88"/>
    </row>
    <row r="27464" spans="2:11" ht="12" hidden="1" customHeight="1" x14ac:dyDescent="0.2">
      <c r="B27464" s="88"/>
      <c r="C27464" s="88"/>
      <c r="D27464" s="88"/>
      <c r="E27464" s="88"/>
      <c r="F27464" s="88"/>
      <c r="G27464" s="88"/>
      <c r="H27464" s="88"/>
      <c r="I27464" s="88"/>
      <c r="J27464" s="88"/>
      <c r="K27464" s="88"/>
    </row>
    <row r="27465" spans="2:11" ht="12" hidden="1" customHeight="1" x14ac:dyDescent="0.2">
      <c r="B27465" s="88"/>
      <c r="C27465" s="88"/>
      <c r="D27465" s="88"/>
      <c r="E27465" s="88"/>
      <c r="F27465" s="88"/>
      <c r="G27465" s="88"/>
      <c r="H27465" s="88"/>
      <c r="I27465" s="88"/>
      <c r="J27465" s="88"/>
      <c r="K27465" s="88"/>
    </row>
    <row r="27466" spans="2:11" ht="12" hidden="1" customHeight="1" x14ac:dyDescent="0.2">
      <c r="B27466" s="88"/>
      <c r="C27466" s="88"/>
      <c r="D27466" s="88"/>
      <c r="E27466" s="88"/>
      <c r="F27466" s="88"/>
      <c r="G27466" s="88"/>
      <c r="H27466" s="88"/>
      <c r="I27466" s="88"/>
      <c r="J27466" s="88"/>
      <c r="K27466" s="88"/>
    </row>
    <row r="27467" spans="2:11" ht="12" hidden="1" customHeight="1" x14ac:dyDescent="0.2">
      <c r="B27467" s="88"/>
      <c r="C27467" s="88"/>
      <c r="D27467" s="88"/>
      <c r="E27467" s="88"/>
      <c r="F27467" s="88"/>
      <c r="G27467" s="88"/>
      <c r="H27467" s="88"/>
      <c r="I27467" s="88"/>
      <c r="J27467" s="88"/>
      <c r="K27467" s="88"/>
    </row>
    <row r="27468" spans="2:11" ht="12" hidden="1" customHeight="1" x14ac:dyDescent="0.2">
      <c r="B27468" s="88"/>
      <c r="C27468" s="88"/>
      <c r="D27468" s="88"/>
      <c r="E27468" s="88"/>
      <c r="F27468" s="88"/>
      <c r="G27468" s="88"/>
      <c r="H27468" s="88"/>
      <c r="I27468" s="88"/>
      <c r="J27468" s="88"/>
      <c r="K27468" s="88"/>
    </row>
    <row r="27469" spans="2:11" ht="12" hidden="1" customHeight="1" x14ac:dyDescent="0.2">
      <c r="B27469" s="88"/>
      <c r="C27469" s="88"/>
      <c r="D27469" s="88"/>
      <c r="E27469" s="88"/>
      <c r="F27469" s="88"/>
      <c r="G27469" s="88"/>
      <c r="H27469" s="88"/>
      <c r="I27469" s="88"/>
      <c r="J27469" s="88"/>
      <c r="K27469" s="88"/>
    </row>
    <row r="27470" spans="2:11" ht="12" hidden="1" customHeight="1" x14ac:dyDescent="0.2">
      <c r="B27470" s="88"/>
      <c r="C27470" s="88"/>
      <c r="D27470" s="88"/>
      <c r="E27470" s="88"/>
      <c r="F27470" s="88"/>
      <c r="G27470" s="88"/>
      <c r="H27470" s="88"/>
      <c r="I27470" s="88"/>
      <c r="J27470" s="88"/>
      <c r="K27470" s="88"/>
    </row>
    <row r="27471" spans="2:11" ht="12" hidden="1" customHeight="1" x14ac:dyDescent="0.2">
      <c r="B27471" s="88"/>
      <c r="C27471" s="88"/>
      <c r="D27471" s="88"/>
      <c r="E27471" s="88"/>
      <c r="F27471" s="88"/>
      <c r="G27471" s="88"/>
      <c r="H27471" s="88"/>
      <c r="I27471" s="88"/>
      <c r="J27471" s="88"/>
      <c r="K27471" s="88"/>
    </row>
    <row r="27472" spans="2:11" ht="12" hidden="1" customHeight="1" x14ac:dyDescent="0.2">
      <c r="B27472" s="88"/>
      <c r="C27472" s="88"/>
      <c r="D27472" s="88"/>
      <c r="E27472" s="88"/>
      <c r="F27472" s="88"/>
      <c r="G27472" s="88"/>
      <c r="H27472" s="88"/>
      <c r="I27472" s="88"/>
      <c r="J27472" s="88"/>
      <c r="K27472" s="88"/>
    </row>
    <row r="27473" spans="2:11" ht="12" hidden="1" customHeight="1" x14ac:dyDescent="0.2">
      <c r="B27473" s="88"/>
      <c r="C27473" s="88"/>
      <c r="D27473" s="88"/>
      <c r="E27473" s="88"/>
      <c r="F27473" s="88"/>
      <c r="G27473" s="88"/>
      <c r="H27473" s="88"/>
      <c r="I27473" s="88"/>
      <c r="J27473" s="88"/>
      <c r="K27473" s="88"/>
    </row>
    <row r="27474" spans="2:11" ht="12" hidden="1" customHeight="1" x14ac:dyDescent="0.2">
      <c r="B27474" s="88"/>
      <c r="C27474" s="88"/>
      <c r="D27474" s="88"/>
      <c r="E27474" s="88"/>
      <c r="F27474" s="88"/>
      <c r="G27474" s="88"/>
      <c r="H27474" s="88"/>
      <c r="I27474" s="88"/>
      <c r="J27474" s="88"/>
      <c r="K27474" s="88"/>
    </row>
    <row r="27475" spans="2:11" ht="12" hidden="1" customHeight="1" x14ac:dyDescent="0.2">
      <c r="B27475" s="88"/>
      <c r="C27475" s="88"/>
      <c r="D27475" s="88"/>
      <c r="E27475" s="88"/>
      <c r="F27475" s="88"/>
      <c r="G27475" s="88"/>
      <c r="H27475" s="88"/>
      <c r="I27475" s="88"/>
      <c r="J27475" s="88"/>
      <c r="K27475" s="88"/>
    </row>
    <row r="27476" spans="2:11" ht="12" hidden="1" customHeight="1" x14ac:dyDescent="0.2">
      <c r="B27476" s="88"/>
      <c r="C27476" s="88"/>
      <c r="D27476" s="88"/>
      <c r="E27476" s="88"/>
      <c r="F27476" s="88"/>
      <c r="G27476" s="88"/>
      <c r="H27476" s="88"/>
      <c r="I27476" s="88"/>
      <c r="J27476" s="88"/>
      <c r="K27476" s="88"/>
    </row>
    <row r="27477" spans="2:11" ht="12" hidden="1" customHeight="1" x14ac:dyDescent="0.2">
      <c r="B27477" s="88"/>
      <c r="C27477" s="88"/>
      <c r="D27477" s="88"/>
      <c r="E27477" s="88"/>
      <c r="F27477" s="88"/>
      <c r="G27477" s="88"/>
      <c r="H27477" s="88"/>
      <c r="I27477" s="88"/>
      <c r="J27477" s="88"/>
      <c r="K27477" s="88"/>
    </row>
    <row r="27478" spans="2:11" ht="12" hidden="1" customHeight="1" x14ac:dyDescent="0.2">
      <c r="B27478" s="88"/>
      <c r="C27478" s="88"/>
      <c r="D27478" s="88"/>
      <c r="E27478" s="88"/>
      <c r="F27478" s="88"/>
      <c r="G27478" s="88"/>
      <c r="H27478" s="88"/>
      <c r="I27478" s="88"/>
      <c r="J27478" s="88"/>
      <c r="K27478" s="88"/>
    </row>
    <row r="27479" spans="2:11" ht="12" hidden="1" customHeight="1" x14ac:dyDescent="0.2">
      <c r="B27479" s="88"/>
      <c r="C27479" s="88"/>
      <c r="D27479" s="88"/>
      <c r="E27479" s="88"/>
      <c r="F27479" s="88"/>
      <c r="G27479" s="88"/>
      <c r="H27479" s="88"/>
      <c r="I27479" s="88"/>
      <c r="J27479" s="88"/>
      <c r="K27479" s="88"/>
    </row>
    <row r="27480" spans="2:11" ht="12" hidden="1" customHeight="1" x14ac:dyDescent="0.2">
      <c r="B27480" s="88"/>
      <c r="C27480" s="88"/>
      <c r="D27480" s="88"/>
      <c r="E27480" s="88"/>
      <c r="F27480" s="88"/>
      <c r="G27480" s="88"/>
      <c r="H27480" s="88"/>
      <c r="I27480" s="88"/>
      <c r="J27480" s="88"/>
      <c r="K27480" s="88"/>
    </row>
    <row r="27481" spans="2:11" ht="12" hidden="1" customHeight="1" x14ac:dyDescent="0.2">
      <c r="B27481" s="88"/>
      <c r="C27481" s="88"/>
      <c r="D27481" s="88"/>
      <c r="E27481" s="88"/>
      <c r="F27481" s="88"/>
      <c r="G27481" s="88"/>
      <c r="H27481" s="88"/>
      <c r="I27481" s="88"/>
      <c r="J27481" s="88"/>
      <c r="K27481" s="88"/>
    </row>
    <row r="27482" spans="2:11" ht="12" hidden="1" customHeight="1" x14ac:dyDescent="0.2">
      <c r="B27482" s="88"/>
      <c r="C27482" s="88"/>
      <c r="D27482" s="88"/>
      <c r="E27482" s="88"/>
      <c r="F27482" s="88"/>
      <c r="G27482" s="88"/>
      <c r="H27482" s="88"/>
      <c r="I27482" s="88"/>
      <c r="J27482" s="88"/>
      <c r="K27482" s="88"/>
    </row>
    <row r="27483" spans="2:11" ht="12" hidden="1" customHeight="1" x14ac:dyDescent="0.2">
      <c r="B27483" s="88"/>
      <c r="C27483" s="88"/>
      <c r="D27483" s="88"/>
      <c r="E27483" s="88"/>
      <c r="F27483" s="88"/>
      <c r="G27483" s="88"/>
      <c r="H27483" s="88"/>
      <c r="I27483" s="88"/>
      <c r="J27483" s="88"/>
      <c r="K27483" s="88"/>
    </row>
    <row r="27484" spans="2:11" ht="12" hidden="1" customHeight="1" x14ac:dyDescent="0.2">
      <c r="B27484" s="88"/>
      <c r="C27484" s="88"/>
      <c r="D27484" s="88"/>
      <c r="E27484" s="88"/>
      <c r="F27484" s="88"/>
      <c r="G27484" s="88"/>
      <c r="H27484" s="88"/>
      <c r="I27484" s="88"/>
      <c r="J27484" s="88"/>
      <c r="K27484" s="88"/>
    </row>
    <row r="27485" spans="2:11" ht="12" hidden="1" customHeight="1" x14ac:dyDescent="0.2">
      <c r="B27485" s="88"/>
      <c r="C27485" s="88"/>
      <c r="D27485" s="88"/>
      <c r="E27485" s="88"/>
      <c r="F27485" s="88"/>
      <c r="G27485" s="88"/>
      <c r="H27485" s="88"/>
      <c r="I27485" s="88"/>
      <c r="J27485" s="88"/>
      <c r="K27485" s="88"/>
    </row>
    <row r="27486" spans="2:11" ht="12" hidden="1" customHeight="1" x14ac:dyDescent="0.2">
      <c r="B27486" s="88"/>
      <c r="C27486" s="88"/>
      <c r="D27486" s="88"/>
      <c r="E27486" s="88"/>
      <c r="F27486" s="88"/>
      <c r="G27486" s="88"/>
      <c r="H27486" s="88"/>
      <c r="I27486" s="88"/>
      <c r="J27486" s="88"/>
      <c r="K27486" s="88"/>
    </row>
    <row r="27487" spans="2:11" ht="12" hidden="1" customHeight="1" x14ac:dyDescent="0.2">
      <c r="B27487" s="88"/>
      <c r="C27487" s="88"/>
      <c r="D27487" s="88"/>
      <c r="E27487" s="88"/>
      <c r="F27487" s="88"/>
      <c r="G27487" s="88"/>
      <c r="H27487" s="88"/>
      <c r="I27487" s="88"/>
      <c r="J27487" s="88"/>
      <c r="K27487" s="88"/>
    </row>
    <row r="27488" spans="2:11" ht="12" hidden="1" customHeight="1" x14ac:dyDescent="0.2">
      <c r="B27488" s="88"/>
      <c r="C27488" s="88"/>
      <c r="D27488" s="88"/>
      <c r="E27488" s="88"/>
      <c r="F27488" s="88"/>
      <c r="G27488" s="88"/>
      <c r="H27488" s="88"/>
      <c r="I27488" s="88"/>
      <c r="J27488" s="88"/>
      <c r="K27488" s="88"/>
    </row>
    <row r="27489" spans="2:11" ht="12" hidden="1" customHeight="1" x14ac:dyDescent="0.2">
      <c r="B27489" s="88"/>
      <c r="C27489" s="88"/>
      <c r="D27489" s="88"/>
      <c r="E27489" s="88"/>
      <c r="F27489" s="88"/>
      <c r="G27489" s="88"/>
      <c r="H27489" s="88"/>
      <c r="I27489" s="88"/>
      <c r="J27489" s="88"/>
      <c r="K27489" s="88"/>
    </row>
    <row r="27490" spans="2:11" ht="12" hidden="1" customHeight="1" x14ac:dyDescent="0.2">
      <c r="B27490" s="88"/>
      <c r="C27490" s="88"/>
      <c r="D27490" s="88"/>
      <c r="E27490" s="88"/>
      <c r="F27490" s="88"/>
      <c r="G27490" s="88"/>
      <c r="H27490" s="88"/>
      <c r="I27490" s="88"/>
      <c r="J27490" s="88"/>
      <c r="K27490" s="88"/>
    </row>
    <row r="27491" spans="2:11" ht="12" hidden="1" customHeight="1" x14ac:dyDescent="0.2">
      <c r="B27491" s="88"/>
      <c r="C27491" s="88"/>
      <c r="D27491" s="88"/>
      <c r="E27491" s="88"/>
      <c r="F27491" s="88"/>
      <c r="G27491" s="88"/>
      <c r="H27491" s="88"/>
      <c r="I27491" s="88"/>
      <c r="J27491" s="88"/>
      <c r="K27491" s="88"/>
    </row>
    <row r="27492" spans="2:11" ht="12" hidden="1" customHeight="1" x14ac:dyDescent="0.2">
      <c r="B27492" s="88"/>
      <c r="C27492" s="88"/>
      <c r="D27492" s="88"/>
      <c r="E27492" s="88"/>
      <c r="F27492" s="88"/>
      <c r="G27492" s="88"/>
      <c r="H27492" s="88"/>
      <c r="I27492" s="88"/>
      <c r="J27492" s="88"/>
      <c r="K27492" s="88"/>
    </row>
    <row r="27493" spans="2:11" ht="12" hidden="1" customHeight="1" x14ac:dyDescent="0.2">
      <c r="B27493" s="88"/>
      <c r="C27493" s="88"/>
      <c r="D27493" s="88"/>
      <c r="E27493" s="88"/>
      <c r="F27493" s="88"/>
      <c r="G27493" s="88"/>
      <c r="H27493" s="88"/>
      <c r="I27493" s="88"/>
      <c r="J27493" s="88"/>
      <c r="K27493" s="88"/>
    </row>
    <row r="27494" spans="2:11" ht="12" hidden="1" customHeight="1" x14ac:dyDescent="0.2">
      <c r="B27494" s="88"/>
      <c r="C27494" s="88"/>
      <c r="D27494" s="88"/>
      <c r="E27494" s="88"/>
      <c r="F27494" s="88"/>
      <c r="G27494" s="88"/>
      <c r="H27494" s="88"/>
      <c r="I27494" s="88"/>
      <c r="J27494" s="88"/>
      <c r="K27494" s="88"/>
    </row>
    <row r="27495" spans="2:11" ht="12" hidden="1" customHeight="1" x14ac:dyDescent="0.2">
      <c r="B27495" s="88"/>
      <c r="C27495" s="88"/>
      <c r="D27495" s="88"/>
      <c r="E27495" s="88"/>
      <c r="F27495" s="88"/>
      <c r="G27495" s="88"/>
      <c r="H27495" s="88"/>
      <c r="I27495" s="88"/>
      <c r="J27495" s="88"/>
      <c r="K27495" s="88"/>
    </row>
    <row r="27496" spans="2:11" ht="12" hidden="1" customHeight="1" x14ac:dyDescent="0.2">
      <c r="B27496" s="88"/>
      <c r="C27496" s="88"/>
      <c r="D27496" s="88"/>
      <c r="E27496" s="88"/>
      <c r="F27496" s="88"/>
      <c r="G27496" s="88"/>
      <c r="H27496" s="88"/>
      <c r="I27496" s="88"/>
      <c r="J27496" s="88"/>
      <c r="K27496" s="88"/>
    </row>
    <row r="27497" spans="2:11" ht="12" hidden="1" customHeight="1" x14ac:dyDescent="0.2">
      <c r="B27497" s="88"/>
      <c r="C27497" s="88"/>
      <c r="D27497" s="88"/>
      <c r="E27497" s="88"/>
      <c r="F27497" s="88"/>
      <c r="G27497" s="88"/>
      <c r="H27497" s="88"/>
      <c r="I27497" s="88"/>
      <c r="J27497" s="88"/>
      <c r="K27497" s="88"/>
    </row>
    <row r="27498" spans="2:11" ht="12" hidden="1" customHeight="1" x14ac:dyDescent="0.2">
      <c r="B27498" s="88"/>
      <c r="C27498" s="88"/>
      <c r="D27498" s="88"/>
      <c r="E27498" s="88"/>
      <c r="F27498" s="88"/>
      <c r="G27498" s="88"/>
      <c r="H27498" s="88"/>
      <c r="I27498" s="88"/>
      <c r="J27498" s="88"/>
      <c r="K27498" s="88"/>
    </row>
    <row r="27499" spans="2:11" ht="12" hidden="1" customHeight="1" x14ac:dyDescent="0.2">
      <c r="B27499" s="88"/>
      <c r="C27499" s="88"/>
      <c r="D27499" s="88"/>
      <c r="E27499" s="88"/>
      <c r="F27499" s="88"/>
      <c r="G27499" s="88"/>
      <c r="H27499" s="88"/>
      <c r="I27499" s="88"/>
      <c r="J27499" s="88"/>
      <c r="K27499" s="88"/>
    </row>
    <row r="27500" spans="2:11" ht="12" hidden="1" customHeight="1" x14ac:dyDescent="0.2">
      <c r="B27500" s="88"/>
      <c r="C27500" s="88"/>
      <c r="D27500" s="88"/>
      <c r="E27500" s="88"/>
      <c r="F27500" s="88"/>
      <c r="G27500" s="88"/>
      <c r="H27500" s="88"/>
      <c r="I27500" s="88"/>
      <c r="J27500" s="88"/>
      <c r="K27500" s="88"/>
    </row>
    <row r="27501" spans="2:11" ht="12" hidden="1" customHeight="1" x14ac:dyDescent="0.2">
      <c r="B27501" s="88"/>
      <c r="C27501" s="88"/>
      <c r="D27501" s="88"/>
      <c r="E27501" s="88"/>
      <c r="F27501" s="88"/>
      <c r="G27501" s="88"/>
      <c r="H27501" s="88"/>
      <c r="I27501" s="88"/>
      <c r="J27501" s="88"/>
      <c r="K27501" s="88"/>
    </row>
    <row r="27502" spans="2:11" ht="12" hidden="1" customHeight="1" x14ac:dyDescent="0.2">
      <c r="B27502" s="88"/>
      <c r="C27502" s="88"/>
      <c r="D27502" s="88"/>
      <c r="E27502" s="88"/>
      <c r="F27502" s="88"/>
      <c r="G27502" s="88"/>
      <c r="H27502" s="88"/>
      <c r="I27502" s="88"/>
      <c r="J27502" s="88"/>
      <c r="K27502" s="88"/>
    </row>
    <row r="27503" spans="2:11" ht="12" hidden="1" customHeight="1" x14ac:dyDescent="0.2">
      <c r="B27503" s="88"/>
      <c r="C27503" s="88"/>
      <c r="D27503" s="88"/>
      <c r="E27503" s="88"/>
      <c r="F27503" s="88"/>
      <c r="G27503" s="88"/>
      <c r="H27503" s="88"/>
      <c r="I27503" s="88"/>
      <c r="J27503" s="88"/>
      <c r="K27503" s="88"/>
    </row>
    <row r="27504" spans="2:11" ht="12" hidden="1" customHeight="1" x14ac:dyDescent="0.2">
      <c r="B27504" s="88"/>
      <c r="C27504" s="88"/>
      <c r="D27504" s="88"/>
      <c r="E27504" s="88"/>
      <c r="F27504" s="88"/>
      <c r="G27504" s="88"/>
      <c r="H27504" s="88"/>
      <c r="I27504" s="88"/>
      <c r="J27504" s="88"/>
      <c r="K27504" s="88"/>
    </row>
    <row r="27505" spans="2:11" ht="12" hidden="1" customHeight="1" x14ac:dyDescent="0.2">
      <c r="B27505" s="88"/>
      <c r="C27505" s="88"/>
      <c r="D27505" s="88"/>
      <c r="E27505" s="88"/>
      <c r="F27505" s="88"/>
      <c r="G27505" s="88"/>
      <c r="H27505" s="88"/>
      <c r="I27505" s="88"/>
      <c r="J27505" s="88"/>
      <c r="K27505" s="88"/>
    </row>
    <row r="27506" spans="2:11" ht="12" hidden="1" customHeight="1" x14ac:dyDescent="0.2">
      <c r="B27506" s="88"/>
      <c r="C27506" s="88"/>
      <c r="D27506" s="88"/>
      <c r="E27506" s="88"/>
      <c r="F27506" s="88"/>
      <c r="G27506" s="88"/>
      <c r="H27506" s="88"/>
      <c r="I27506" s="88"/>
      <c r="J27506" s="88"/>
      <c r="K27506" s="88"/>
    </row>
    <row r="27507" spans="2:11" ht="12" hidden="1" customHeight="1" x14ac:dyDescent="0.2">
      <c r="B27507" s="88"/>
      <c r="C27507" s="88"/>
      <c r="D27507" s="88"/>
      <c r="E27507" s="88"/>
      <c r="F27507" s="88"/>
      <c r="G27507" s="88"/>
      <c r="H27507" s="88"/>
      <c r="I27507" s="88"/>
      <c r="J27507" s="88"/>
      <c r="K27507" s="88"/>
    </row>
    <row r="27508" spans="2:11" ht="12" hidden="1" customHeight="1" x14ac:dyDescent="0.2">
      <c r="B27508" s="88"/>
      <c r="C27508" s="88"/>
      <c r="D27508" s="88"/>
      <c r="E27508" s="88"/>
      <c r="F27508" s="88"/>
      <c r="G27508" s="88"/>
      <c r="H27508" s="88"/>
      <c r="I27508" s="88"/>
      <c r="J27508" s="88"/>
      <c r="K27508" s="88"/>
    </row>
    <row r="27509" spans="2:11" ht="12" hidden="1" customHeight="1" x14ac:dyDescent="0.2">
      <c r="B27509" s="88"/>
      <c r="C27509" s="88"/>
      <c r="D27509" s="88"/>
      <c r="E27509" s="88"/>
      <c r="F27509" s="88"/>
      <c r="G27509" s="88"/>
      <c r="H27509" s="88"/>
      <c r="I27509" s="88"/>
      <c r="J27509" s="88"/>
      <c r="K27509" s="88"/>
    </row>
    <row r="27510" spans="2:11" ht="12" hidden="1" customHeight="1" x14ac:dyDescent="0.2">
      <c r="B27510" s="88"/>
      <c r="C27510" s="88"/>
      <c r="D27510" s="88"/>
      <c r="E27510" s="88"/>
      <c r="F27510" s="88"/>
      <c r="G27510" s="88"/>
      <c r="H27510" s="88"/>
      <c r="I27510" s="88"/>
      <c r="J27510" s="88"/>
      <c r="K27510" s="88"/>
    </row>
    <row r="27511" spans="2:11" ht="12" hidden="1" customHeight="1" x14ac:dyDescent="0.2">
      <c r="B27511" s="88"/>
      <c r="C27511" s="88"/>
      <c r="D27511" s="88"/>
      <c r="E27511" s="88"/>
      <c r="F27511" s="88"/>
      <c r="G27511" s="88"/>
      <c r="H27511" s="88"/>
      <c r="I27511" s="88"/>
      <c r="J27511" s="88"/>
      <c r="K27511" s="88"/>
    </row>
    <row r="27512" spans="2:11" ht="12" hidden="1" customHeight="1" x14ac:dyDescent="0.2">
      <c r="B27512" s="88"/>
      <c r="C27512" s="88"/>
      <c r="D27512" s="88"/>
      <c r="E27512" s="88"/>
      <c r="F27512" s="88"/>
      <c r="G27512" s="88"/>
      <c r="H27512" s="88"/>
      <c r="I27512" s="88"/>
      <c r="J27512" s="88"/>
      <c r="K27512" s="88"/>
    </row>
    <row r="27513" spans="2:11" ht="12" hidden="1" customHeight="1" x14ac:dyDescent="0.2">
      <c r="B27513" s="88"/>
      <c r="C27513" s="88"/>
      <c r="D27513" s="88"/>
      <c r="E27513" s="88"/>
      <c r="F27513" s="88"/>
      <c r="G27513" s="88"/>
      <c r="H27513" s="88"/>
      <c r="I27513" s="88"/>
      <c r="J27513" s="88"/>
      <c r="K27513" s="88"/>
    </row>
    <row r="27514" spans="2:11" ht="12" hidden="1" customHeight="1" x14ac:dyDescent="0.2">
      <c r="B27514" s="88"/>
      <c r="C27514" s="88"/>
      <c r="D27514" s="88"/>
      <c r="E27514" s="88"/>
      <c r="F27514" s="88"/>
      <c r="G27514" s="88"/>
      <c r="H27514" s="88"/>
      <c r="I27514" s="88"/>
      <c r="J27514" s="88"/>
      <c r="K27514" s="88"/>
    </row>
    <row r="27515" spans="2:11" ht="12" hidden="1" customHeight="1" x14ac:dyDescent="0.2">
      <c r="B27515" s="88"/>
      <c r="C27515" s="88"/>
      <c r="D27515" s="88"/>
      <c r="E27515" s="88"/>
      <c r="F27515" s="88"/>
      <c r="G27515" s="88"/>
      <c r="H27515" s="88"/>
      <c r="I27515" s="88"/>
      <c r="J27515" s="88"/>
      <c r="K27515" s="88"/>
    </row>
    <row r="27516" spans="2:11" ht="12" hidden="1" customHeight="1" x14ac:dyDescent="0.2">
      <c r="B27516" s="88"/>
      <c r="C27516" s="88"/>
      <c r="D27516" s="88"/>
      <c r="E27516" s="88"/>
      <c r="F27516" s="88"/>
      <c r="G27516" s="88"/>
      <c r="H27516" s="88"/>
      <c r="I27516" s="88"/>
      <c r="J27516" s="88"/>
      <c r="K27516" s="88"/>
    </row>
    <row r="27517" spans="2:11" ht="12" hidden="1" customHeight="1" x14ac:dyDescent="0.2">
      <c r="B27517" s="88"/>
      <c r="C27517" s="88"/>
      <c r="D27517" s="88"/>
      <c r="E27517" s="88"/>
      <c r="F27517" s="88"/>
      <c r="G27517" s="88"/>
      <c r="H27517" s="88"/>
      <c r="I27517" s="88"/>
      <c r="J27517" s="88"/>
      <c r="K27517" s="88"/>
    </row>
    <row r="27518" spans="2:11" ht="12" hidden="1" customHeight="1" x14ac:dyDescent="0.2">
      <c r="B27518" s="88"/>
      <c r="C27518" s="88"/>
      <c r="D27518" s="88"/>
      <c r="E27518" s="88"/>
      <c r="F27518" s="88"/>
      <c r="G27518" s="88"/>
      <c r="H27518" s="88"/>
      <c r="I27518" s="88"/>
      <c r="J27518" s="88"/>
      <c r="K27518" s="88"/>
    </row>
    <row r="27519" spans="2:11" ht="12" hidden="1" customHeight="1" x14ac:dyDescent="0.2">
      <c r="B27519" s="88"/>
      <c r="C27519" s="88"/>
      <c r="D27519" s="88"/>
      <c r="E27519" s="88"/>
      <c r="F27519" s="88"/>
      <c r="G27519" s="88"/>
      <c r="H27519" s="88"/>
      <c r="I27519" s="88"/>
      <c r="J27519" s="88"/>
      <c r="K27519" s="88"/>
    </row>
    <row r="27520" spans="2:11" ht="12" hidden="1" customHeight="1" x14ac:dyDescent="0.2">
      <c r="B27520" s="88"/>
      <c r="C27520" s="88"/>
      <c r="D27520" s="88"/>
      <c r="E27520" s="88"/>
      <c r="F27520" s="88"/>
      <c r="G27520" s="88"/>
      <c r="H27520" s="88"/>
      <c r="I27520" s="88"/>
      <c r="J27520" s="88"/>
      <c r="K27520" s="88"/>
    </row>
    <row r="27521" spans="2:11" ht="12" hidden="1" customHeight="1" x14ac:dyDescent="0.2">
      <c r="B27521" s="88"/>
      <c r="C27521" s="88"/>
      <c r="D27521" s="88"/>
      <c r="E27521" s="88"/>
      <c r="F27521" s="88"/>
      <c r="G27521" s="88"/>
      <c r="H27521" s="88"/>
      <c r="I27521" s="88"/>
      <c r="J27521" s="88"/>
      <c r="K27521" s="88"/>
    </row>
    <row r="27522" spans="2:11" ht="12" hidden="1" customHeight="1" x14ac:dyDescent="0.2">
      <c r="B27522" s="88"/>
      <c r="C27522" s="88"/>
      <c r="D27522" s="88"/>
      <c r="E27522" s="88"/>
      <c r="F27522" s="88"/>
      <c r="G27522" s="88"/>
      <c r="H27522" s="88"/>
      <c r="I27522" s="88"/>
      <c r="J27522" s="88"/>
      <c r="K27522" s="88"/>
    </row>
    <row r="27523" spans="2:11" ht="12" hidden="1" customHeight="1" x14ac:dyDescent="0.2">
      <c r="B27523" s="88"/>
      <c r="C27523" s="88"/>
      <c r="D27523" s="88"/>
      <c r="E27523" s="88"/>
      <c r="F27523" s="88"/>
      <c r="G27523" s="88"/>
      <c r="H27523" s="88"/>
      <c r="I27523" s="88"/>
      <c r="J27523" s="88"/>
      <c r="K27523" s="88"/>
    </row>
    <row r="27524" spans="2:11" ht="12" hidden="1" customHeight="1" x14ac:dyDescent="0.2">
      <c r="B27524" s="88"/>
      <c r="C27524" s="88"/>
      <c r="D27524" s="88"/>
      <c r="E27524" s="88"/>
      <c r="F27524" s="88"/>
      <c r="G27524" s="88"/>
      <c r="H27524" s="88"/>
      <c r="I27524" s="88"/>
      <c r="J27524" s="88"/>
      <c r="K27524" s="88"/>
    </row>
    <row r="27525" spans="2:11" ht="12" hidden="1" customHeight="1" x14ac:dyDescent="0.2">
      <c r="B27525" s="88"/>
      <c r="C27525" s="88"/>
      <c r="D27525" s="88"/>
      <c r="E27525" s="88"/>
      <c r="F27525" s="88"/>
      <c r="G27525" s="88"/>
      <c r="H27525" s="88"/>
      <c r="I27525" s="88"/>
      <c r="J27525" s="88"/>
      <c r="K27525" s="88"/>
    </row>
    <row r="27526" spans="2:11" ht="12" hidden="1" customHeight="1" x14ac:dyDescent="0.2">
      <c r="B27526" s="88"/>
      <c r="C27526" s="88"/>
      <c r="D27526" s="88"/>
      <c r="E27526" s="88"/>
      <c r="F27526" s="88"/>
      <c r="G27526" s="88"/>
      <c r="H27526" s="88"/>
      <c r="I27526" s="88"/>
      <c r="J27526" s="88"/>
      <c r="K27526" s="88"/>
    </row>
    <row r="27527" spans="2:11" ht="12" hidden="1" customHeight="1" x14ac:dyDescent="0.2">
      <c r="B27527" s="88"/>
      <c r="C27527" s="88"/>
      <c r="D27527" s="88"/>
      <c r="E27527" s="88"/>
      <c r="F27527" s="88"/>
      <c r="G27527" s="88"/>
      <c r="H27527" s="88"/>
      <c r="I27527" s="88"/>
      <c r="J27527" s="88"/>
      <c r="K27527" s="88"/>
    </row>
    <row r="27528" spans="2:11" ht="12" hidden="1" customHeight="1" x14ac:dyDescent="0.2">
      <c r="B27528" s="88"/>
      <c r="C27528" s="88"/>
      <c r="D27528" s="88"/>
      <c r="E27528" s="88"/>
      <c r="F27528" s="88"/>
      <c r="G27528" s="88"/>
      <c r="H27528" s="88"/>
      <c r="I27528" s="88"/>
      <c r="J27528" s="88"/>
      <c r="K27528" s="88"/>
    </row>
    <row r="27529" spans="2:11" ht="12" hidden="1" customHeight="1" x14ac:dyDescent="0.2">
      <c r="B27529" s="88"/>
      <c r="C27529" s="88"/>
      <c r="D27529" s="88"/>
      <c r="E27529" s="88"/>
      <c r="F27529" s="88"/>
      <c r="G27529" s="88"/>
      <c r="H27529" s="88"/>
      <c r="I27529" s="88"/>
      <c r="J27529" s="88"/>
      <c r="K27529" s="88"/>
    </row>
    <row r="27530" spans="2:11" ht="12" hidden="1" customHeight="1" x14ac:dyDescent="0.2">
      <c r="B27530" s="88"/>
      <c r="C27530" s="88"/>
      <c r="D27530" s="88"/>
      <c r="E27530" s="88"/>
      <c r="F27530" s="88"/>
      <c r="G27530" s="88"/>
      <c r="H27530" s="88"/>
      <c r="I27530" s="88"/>
      <c r="J27530" s="88"/>
      <c r="K27530" s="88"/>
    </row>
    <row r="27531" spans="2:11" ht="12" hidden="1" customHeight="1" x14ac:dyDescent="0.2">
      <c r="B27531" s="88"/>
      <c r="C27531" s="88"/>
      <c r="D27531" s="88"/>
      <c r="E27531" s="88"/>
      <c r="F27531" s="88"/>
      <c r="G27531" s="88"/>
      <c r="H27531" s="88"/>
      <c r="I27531" s="88"/>
      <c r="J27531" s="88"/>
      <c r="K27531" s="88"/>
    </row>
    <row r="27532" spans="2:11" ht="12" hidden="1" customHeight="1" x14ac:dyDescent="0.2">
      <c r="B27532" s="88"/>
      <c r="C27532" s="88"/>
      <c r="D27532" s="88"/>
      <c r="E27532" s="88"/>
      <c r="F27532" s="88"/>
      <c r="G27532" s="88"/>
      <c r="H27532" s="88"/>
      <c r="I27532" s="88"/>
      <c r="J27532" s="88"/>
      <c r="K27532" s="88"/>
    </row>
    <row r="27533" spans="2:11" ht="12" hidden="1" customHeight="1" x14ac:dyDescent="0.2">
      <c r="B27533" s="88"/>
      <c r="C27533" s="88"/>
      <c r="D27533" s="88"/>
      <c r="E27533" s="88"/>
      <c r="F27533" s="88"/>
      <c r="G27533" s="88"/>
      <c r="H27533" s="88"/>
      <c r="I27533" s="88"/>
      <c r="J27533" s="88"/>
      <c r="K27533" s="88"/>
    </row>
    <row r="27534" spans="2:11" ht="12" hidden="1" customHeight="1" x14ac:dyDescent="0.2">
      <c r="B27534" s="88"/>
      <c r="C27534" s="88"/>
      <c r="D27534" s="88"/>
      <c r="E27534" s="88"/>
      <c r="F27534" s="88"/>
      <c r="G27534" s="88"/>
      <c r="H27534" s="88"/>
      <c r="I27534" s="88"/>
      <c r="J27534" s="88"/>
      <c r="K27534" s="88"/>
    </row>
    <row r="27535" spans="2:11" ht="12" hidden="1" customHeight="1" x14ac:dyDescent="0.2">
      <c r="B27535" s="88"/>
      <c r="C27535" s="88"/>
      <c r="D27535" s="88"/>
      <c r="E27535" s="88"/>
      <c r="F27535" s="88"/>
      <c r="G27535" s="88"/>
      <c r="H27535" s="88"/>
      <c r="I27535" s="88"/>
      <c r="J27535" s="88"/>
      <c r="K27535" s="88"/>
    </row>
    <row r="27536" spans="2:11" ht="12" hidden="1" customHeight="1" x14ac:dyDescent="0.2">
      <c r="B27536" s="88"/>
      <c r="C27536" s="88"/>
      <c r="D27536" s="88"/>
      <c r="E27536" s="88"/>
      <c r="F27536" s="88"/>
      <c r="G27536" s="88"/>
      <c r="H27536" s="88"/>
      <c r="I27536" s="88"/>
      <c r="J27536" s="88"/>
      <c r="K27536" s="88"/>
    </row>
    <row r="27537" spans="2:11" ht="12" hidden="1" customHeight="1" x14ac:dyDescent="0.2">
      <c r="B27537" s="88"/>
      <c r="C27537" s="88"/>
      <c r="D27537" s="88"/>
      <c r="E27537" s="88"/>
      <c r="F27537" s="88"/>
      <c r="G27537" s="88"/>
      <c r="H27537" s="88"/>
      <c r="I27537" s="88"/>
      <c r="J27537" s="88"/>
      <c r="K27537" s="88"/>
    </row>
    <row r="27538" spans="2:11" ht="12" hidden="1" customHeight="1" x14ac:dyDescent="0.2">
      <c r="B27538" s="88"/>
      <c r="C27538" s="88"/>
      <c r="D27538" s="88"/>
      <c r="E27538" s="88"/>
      <c r="F27538" s="88"/>
      <c r="G27538" s="88"/>
      <c r="H27538" s="88"/>
      <c r="I27538" s="88"/>
      <c r="J27538" s="88"/>
      <c r="K27538" s="88"/>
    </row>
    <row r="27539" spans="2:11" ht="12" hidden="1" customHeight="1" x14ac:dyDescent="0.2">
      <c r="B27539" s="88"/>
      <c r="C27539" s="88"/>
      <c r="D27539" s="88"/>
      <c r="E27539" s="88"/>
      <c r="F27539" s="88"/>
      <c r="G27539" s="88"/>
      <c r="H27539" s="88"/>
      <c r="I27539" s="88"/>
      <c r="J27539" s="88"/>
      <c r="K27539" s="88"/>
    </row>
    <row r="27540" spans="2:11" ht="12" hidden="1" customHeight="1" x14ac:dyDescent="0.2">
      <c r="B27540" s="88"/>
      <c r="C27540" s="88"/>
      <c r="D27540" s="88"/>
      <c r="E27540" s="88"/>
      <c r="F27540" s="88"/>
      <c r="G27540" s="88"/>
      <c r="H27540" s="88"/>
      <c r="I27540" s="88"/>
      <c r="J27540" s="88"/>
      <c r="K27540" s="88"/>
    </row>
    <row r="27541" spans="2:11" ht="12" hidden="1" customHeight="1" x14ac:dyDescent="0.2">
      <c r="B27541" s="88"/>
      <c r="C27541" s="88"/>
      <c r="D27541" s="88"/>
      <c r="E27541" s="88"/>
      <c r="F27541" s="88"/>
      <c r="G27541" s="88"/>
      <c r="H27541" s="88"/>
      <c r="I27541" s="88"/>
      <c r="J27541" s="88"/>
      <c r="K27541" s="88"/>
    </row>
    <row r="27542" spans="2:11" ht="12" hidden="1" customHeight="1" x14ac:dyDescent="0.2">
      <c r="B27542" s="88"/>
      <c r="C27542" s="88"/>
      <c r="D27542" s="88"/>
      <c r="E27542" s="88"/>
      <c r="F27542" s="88"/>
      <c r="G27542" s="88"/>
      <c r="H27542" s="88"/>
      <c r="I27542" s="88"/>
      <c r="J27542" s="88"/>
      <c r="K27542" s="88"/>
    </row>
    <row r="27543" spans="2:11" ht="12" hidden="1" customHeight="1" x14ac:dyDescent="0.2">
      <c r="B27543" s="88"/>
      <c r="C27543" s="88"/>
      <c r="D27543" s="88"/>
      <c r="E27543" s="88"/>
      <c r="F27543" s="88"/>
      <c r="G27543" s="88"/>
      <c r="H27543" s="88"/>
      <c r="I27543" s="88"/>
      <c r="J27543" s="88"/>
      <c r="K27543" s="88"/>
    </row>
    <row r="27544" spans="2:11" ht="12" hidden="1" customHeight="1" x14ac:dyDescent="0.2">
      <c r="B27544" s="88"/>
      <c r="C27544" s="88"/>
      <c r="D27544" s="88"/>
      <c r="E27544" s="88"/>
      <c r="F27544" s="88"/>
      <c r="G27544" s="88"/>
      <c r="H27544" s="88"/>
      <c r="I27544" s="88"/>
      <c r="J27544" s="88"/>
      <c r="K27544" s="88"/>
    </row>
    <row r="27545" spans="2:11" ht="12" hidden="1" customHeight="1" x14ac:dyDescent="0.2">
      <c r="B27545" s="88"/>
      <c r="C27545" s="88"/>
      <c r="D27545" s="88"/>
      <c r="E27545" s="88"/>
      <c r="F27545" s="88"/>
      <c r="G27545" s="88"/>
      <c r="H27545" s="88"/>
      <c r="I27545" s="88"/>
      <c r="J27545" s="88"/>
      <c r="K27545" s="88"/>
    </row>
    <row r="27546" spans="2:11" ht="12" hidden="1" customHeight="1" x14ac:dyDescent="0.2">
      <c r="B27546" s="88"/>
      <c r="C27546" s="88"/>
      <c r="D27546" s="88"/>
      <c r="E27546" s="88"/>
      <c r="F27546" s="88"/>
      <c r="G27546" s="88"/>
      <c r="H27546" s="88"/>
      <c r="I27546" s="88"/>
      <c r="J27546" s="88"/>
      <c r="K27546" s="88"/>
    </row>
    <row r="27547" spans="2:11" ht="12" hidden="1" customHeight="1" x14ac:dyDescent="0.2">
      <c r="B27547" s="88"/>
      <c r="C27547" s="88"/>
      <c r="D27547" s="88"/>
      <c r="E27547" s="88"/>
      <c r="F27547" s="88"/>
      <c r="G27547" s="88"/>
      <c r="H27547" s="88"/>
      <c r="I27547" s="88"/>
      <c r="J27547" s="88"/>
      <c r="K27547" s="88"/>
    </row>
    <row r="27548" spans="2:11" ht="12" hidden="1" customHeight="1" x14ac:dyDescent="0.2">
      <c r="B27548" s="88"/>
      <c r="C27548" s="88"/>
      <c r="D27548" s="88"/>
      <c r="E27548" s="88"/>
      <c r="F27548" s="88"/>
      <c r="G27548" s="88"/>
      <c r="H27548" s="88"/>
      <c r="I27548" s="88"/>
      <c r="J27548" s="88"/>
      <c r="K27548" s="88"/>
    </row>
    <row r="27549" spans="2:11" ht="12" hidden="1" customHeight="1" x14ac:dyDescent="0.2">
      <c r="B27549" s="88"/>
      <c r="C27549" s="88"/>
      <c r="D27549" s="88"/>
      <c r="E27549" s="88"/>
      <c r="F27549" s="88"/>
      <c r="G27549" s="88"/>
      <c r="H27549" s="88"/>
      <c r="I27549" s="88"/>
      <c r="J27549" s="88"/>
      <c r="K27549" s="88"/>
    </row>
    <row r="27550" spans="2:11" ht="12" hidden="1" customHeight="1" x14ac:dyDescent="0.2">
      <c r="B27550" s="88"/>
      <c r="C27550" s="88"/>
      <c r="D27550" s="88"/>
      <c r="E27550" s="88"/>
      <c r="F27550" s="88"/>
      <c r="G27550" s="88"/>
      <c r="H27550" s="88"/>
      <c r="I27550" s="88"/>
      <c r="J27550" s="88"/>
      <c r="K27550" s="88"/>
    </row>
    <row r="27551" spans="2:11" ht="12" hidden="1" customHeight="1" x14ac:dyDescent="0.2">
      <c r="B27551" s="88"/>
      <c r="C27551" s="88"/>
      <c r="D27551" s="88"/>
      <c r="E27551" s="88"/>
      <c r="F27551" s="88"/>
      <c r="G27551" s="88"/>
      <c r="H27551" s="88"/>
      <c r="I27551" s="88"/>
      <c r="J27551" s="88"/>
      <c r="K27551" s="88"/>
    </row>
    <row r="27552" spans="2:11" ht="12" hidden="1" customHeight="1" x14ac:dyDescent="0.2">
      <c r="B27552" s="88"/>
      <c r="C27552" s="88"/>
      <c r="D27552" s="88"/>
      <c r="E27552" s="88"/>
      <c r="F27552" s="88"/>
      <c r="G27552" s="88"/>
      <c r="H27552" s="88"/>
      <c r="I27552" s="88"/>
      <c r="J27552" s="88"/>
      <c r="K27552" s="88"/>
    </row>
    <row r="27553" spans="2:11" ht="12" hidden="1" customHeight="1" x14ac:dyDescent="0.2">
      <c r="B27553" s="88"/>
      <c r="C27553" s="88"/>
      <c r="D27553" s="88"/>
      <c r="E27553" s="88"/>
      <c r="F27553" s="88"/>
      <c r="G27553" s="88"/>
      <c r="H27553" s="88"/>
      <c r="I27553" s="88"/>
      <c r="J27553" s="88"/>
      <c r="K27553" s="88"/>
    </row>
    <row r="27554" spans="2:11" ht="12" hidden="1" customHeight="1" x14ac:dyDescent="0.2">
      <c r="B27554" s="88"/>
      <c r="C27554" s="88"/>
      <c r="D27554" s="88"/>
      <c r="E27554" s="88"/>
      <c r="F27554" s="88"/>
      <c r="G27554" s="88"/>
      <c r="H27554" s="88"/>
      <c r="I27554" s="88"/>
      <c r="J27554" s="88"/>
      <c r="K27554" s="88"/>
    </row>
    <row r="27555" spans="2:11" ht="12" hidden="1" customHeight="1" x14ac:dyDescent="0.2">
      <c r="B27555" s="88"/>
      <c r="C27555" s="88"/>
      <c r="D27555" s="88"/>
      <c r="E27555" s="88"/>
      <c r="F27555" s="88"/>
      <c r="G27555" s="88"/>
      <c r="H27555" s="88"/>
      <c r="I27555" s="88"/>
      <c r="J27555" s="88"/>
      <c r="K27555" s="88"/>
    </row>
    <row r="27556" spans="2:11" ht="12" hidden="1" customHeight="1" x14ac:dyDescent="0.2">
      <c r="B27556" s="88"/>
      <c r="C27556" s="88"/>
      <c r="D27556" s="88"/>
      <c r="E27556" s="88"/>
      <c r="F27556" s="88"/>
      <c r="G27556" s="88"/>
      <c r="H27556" s="88"/>
      <c r="I27556" s="88"/>
      <c r="J27556" s="88"/>
      <c r="K27556" s="88"/>
    </row>
    <row r="27557" spans="2:11" ht="12" hidden="1" customHeight="1" x14ac:dyDescent="0.2">
      <c r="B27557" s="88"/>
      <c r="C27557" s="88"/>
      <c r="D27557" s="88"/>
      <c r="E27557" s="88"/>
      <c r="F27557" s="88"/>
      <c r="G27557" s="88"/>
      <c r="H27557" s="88"/>
      <c r="I27557" s="88"/>
      <c r="J27557" s="88"/>
      <c r="K27557" s="88"/>
    </row>
    <row r="27558" spans="2:11" ht="12" hidden="1" customHeight="1" x14ac:dyDescent="0.2">
      <c r="B27558" s="88"/>
      <c r="C27558" s="88"/>
      <c r="D27558" s="88"/>
      <c r="E27558" s="88"/>
      <c r="F27558" s="88"/>
      <c r="G27558" s="88"/>
      <c r="H27558" s="88"/>
      <c r="I27558" s="88"/>
      <c r="J27558" s="88"/>
      <c r="K27558" s="88"/>
    </row>
    <row r="27559" spans="2:11" ht="12" hidden="1" customHeight="1" x14ac:dyDescent="0.2">
      <c r="B27559" s="88"/>
      <c r="C27559" s="88"/>
      <c r="D27559" s="88"/>
      <c r="E27559" s="88"/>
      <c r="F27559" s="88"/>
      <c r="G27559" s="88"/>
      <c r="H27559" s="88"/>
      <c r="I27559" s="88"/>
      <c r="J27559" s="88"/>
      <c r="K27559" s="88"/>
    </row>
    <row r="27560" spans="2:11" ht="12" hidden="1" customHeight="1" x14ac:dyDescent="0.2">
      <c r="B27560" s="88"/>
      <c r="C27560" s="88"/>
      <c r="D27560" s="88"/>
      <c r="E27560" s="88"/>
      <c r="F27560" s="88"/>
      <c r="G27560" s="88"/>
      <c r="H27560" s="88"/>
      <c r="I27560" s="88"/>
      <c r="J27560" s="88"/>
      <c r="K27560" s="88"/>
    </row>
    <row r="27561" spans="2:11" ht="12" hidden="1" customHeight="1" x14ac:dyDescent="0.2">
      <c r="B27561" s="88"/>
      <c r="C27561" s="88"/>
      <c r="D27561" s="88"/>
      <c r="E27561" s="88"/>
      <c r="F27561" s="88"/>
      <c r="G27561" s="88"/>
      <c r="H27561" s="88"/>
      <c r="I27561" s="88"/>
      <c r="J27561" s="88"/>
      <c r="K27561" s="88"/>
    </row>
    <row r="27562" spans="2:11" ht="12" hidden="1" customHeight="1" x14ac:dyDescent="0.2">
      <c r="B27562" s="88"/>
      <c r="C27562" s="88"/>
      <c r="D27562" s="88"/>
      <c r="E27562" s="88"/>
      <c r="F27562" s="88"/>
      <c r="G27562" s="88"/>
      <c r="H27562" s="88"/>
      <c r="I27562" s="88"/>
      <c r="J27562" s="88"/>
      <c r="K27562" s="88"/>
    </row>
    <row r="27563" spans="2:11" ht="12" hidden="1" customHeight="1" x14ac:dyDescent="0.2">
      <c r="B27563" s="88"/>
      <c r="C27563" s="88"/>
      <c r="D27563" s="88"/>
      <c r="E27563" s="88"/>
      <c r="F27563" s="88"/>
      <c r="G27563" s="88"/>
      <c r="H27563" s="88"/>
      <c r="I27563" s="88"/>
      <c r="J27563" s="88"/>
      <c r="K27563" s="88"/>
    </row>
    <row r="27564" spans="2:11" ht="12" hidden="1" customHeight="1" x14ac:dyDescent="0.2">
      <c r="B27564" s="88"/>
      <c r="C27564" s="88"/>
      <c r="D27564" s="88"/>
      <c r="E27564" s="88"/>
      <c r="F27564" s="88"/>
      <c r="G27564" s="88"/>
      <c r="H27564" s="88"/>
      <c r="I27564" s="88"/>
      <c r="J27564" s="88"/>
      <c r="K27564" s="88"/>
    </row>
    <row r="27565" spans="2:11" ht="12" hidden="1" customHeight="1" x14ac:dyDescent="0.2">
      <c r="B27565" s="88"/>
      <c r="C27565" s="88"/>
      <c r="D27565" s="88"/>
      <c r="E27565" s="88"/>
      <c r="F27565" s="88"/>
      <c r="G27565" s="88"/>
      <c r="H27565" s="88"/>
      <c r="I27565" s="88"/>
      <c r="J27565" s="88"/>
      <c r="K27565" s="88"/>
    </row>
    <row r="27566" spans="2:11" ht="12" hidden="1" customHeight="1" x14ac:dyDescent="0.2">
      <c r="B27566" s="88"/>
      <c r="C27566" s="88"/>
      <c r="D27566" s="88"/>
      <c r="E27566" s="88"/>
      <c r="F27566" s="88"/>
      <c r="G27566" s="88"/>
      <c r="H27566" s="88"/>
      <c r="I27566" s="88"/>
      <c r="J27566" s="88"/>
      <c r="K27566" s="88"/>
    </row>
    <row r="27567" spans="2:11" ht="12" hidden="1" customHeight="1" x14ac:dyDescent="0.2">
      <c r="B27567" s="88"/>
      <c r="C27567" s="88"/>
      <c r="D27567" s="88"/>
      <c r="E27567" s="88"/>
      <c r="F27567" s="88"/>
      <c r="G27567" s="88"/>
      <c r="H27567" s="88"/>
      <c r="I27567" s="88"/>
      <c r="J27567" s="88"/>
      <c r="K27567" s="88"/>
    </row>
    <row r="27568" spans="2:11" ht="12" hidden="1" customHeight="1" x14ac:dyDescent="0.2">
      <c r="B27568" s="88"/>
      <c r="C27568" s="88"/>
      <c r="D27568" s="88"/>
      <c r="E27568" s="88"/>
      <c r="F27568" s="88"/>
      <c r="G27568" s="88"/>
      <c r="H27568" s="88"/>
      <c r="I27568" s="88"/>
      <c r="J27568" s="88"/>
      <c r="K27568" s="88"/>
    </row>
    <row r="27569" spans="2:11" ht="12" hidden="1" customHeight="1" x14ac:dyDescent="0.2">
      <c r="B27569" s="88"/>
      <c r="C27569" s="88"/>
      <c r="D27569" s="88"/>
      <c r="E27569" s="88"/>
      <c r="F27569" s="88"/>
      <c r="G27569" s="88"/>
      <c r="H27569" s="88"/>
      <c r="I27569" s="88"/>
      <c r="J27569" s="88"/>
      <c r="K27569" s="88"/>
    </row>
    <row r="27570" spans="2:11" ht="12" hidden="1" customHeight="1" x14ac:dyDescent="0.2">
      <c r="B27570" s="88"/>
      <c r="C27570" s="88"/>
      <c r="D27570" s="88"/>
      <c r="E27570" s="88"/>
      <c r="F27570" s="88"/>
      <c r="G27570" s="88"/>
      <c r="H27570" s="88"/>
      <c r="I27570" s="88"/>
      <c r="J27570" s="88"/>
      <c r="K27570" s="88"/>
    </row>
    <row r="27571" spans="2:11" ht="12" hidden="1" customHeight="1" x14ac:dyDescent="0.2">
      <c r="B27571" s="88"/>
      <c r="C27571" s="88"/>
      <c r="D27571" s="88"/>
      <c r="E27571" s="88"/>
      <c r="F27571" s="88"/>
      <c r="G27571" s="88"/>
      <c r="H27571" s="88"/>
      <c r="I27571" s="88"/>
      <c r="J27571" s="88"/>
      <c r="K27571" s="88"/>
    </row>
    <row r="27572" spans="2:11" ht="12" hidden="1" customHeight="1" x14ac:dyDescent="0.2">
      <c r="B27572" s="88"/>
      <c r="C27572" s="88"/>
      <c r="D27572" s="88"/>
      <c r="E27572" s="88"/>
      <c r="F27572" s="88"/>
      <c r="G27572" s="88"/>
      <c r="H27572" s="88"/>
      <c r="I27572" s="88"/>
      <c r="J27572" s="88"/>
      <c r="K27572" s="88"/>
    </row>
    <row r="27573" spans="2:11" ht="12" hidden="1" customHeight="1" x14ac:dyDescent="0.2">
      <c r="B27573" s="88"/>
      <c r="C27573" s="88"/>
      <c r="D27573" s="88"/>
      <c r="E27573" s="88"/>
      <c r="F27573" s="88"/>
      <c r="G27573" s="88"/>
      <c r="H27573" s="88"/>
      <c r="I27573" s="88"/>
      <c r="J27573" s="88"/>
      <c r="K27573" s="88"/>
    </row>
    <row r="27574" spans="2:11" ht="12" hidden="1" customHeight="1" x14ac:dyDescent="0.2">
      <c r="B27574" s="88"/>
      <c r="C27574" s="88"/>
      <c r="D27574" s="88"/>
      <c r="E27574" s="88"/>
      <c r="F27574" s="88"/>
      <c r="G27574" s="88"/>
      <c r="H27574" s="88"/>
      <c r="I27574" s="88"/>
      <c r="J27574" s="88"/>
      <c r="K27574" s="88"/>
    </row>
    <row r="27575" spans="2:11" ht="12" hidden="1" customHeight="1" x14ac:dyDescent="0.2">
      <c r="B27575" s="88"/>
      <c r="C27575" s="88"/>
      <c r="D27575" s="88"/>
      <c r="E27575" s="88"/>
      <c r="F27575" s="88"/>
      <c r="G27575" s="88"/>
      <c r="H27575" s="88"/>
      <c r="I27575" s="88"/>
      <c r="J27575" s="88"/>
      <c r="K27575" s="88"/>
    </row>
    <row r="27576" spans="2:11" ht="12" hidden="1" customHeight="1" x14ac:dyDescent="0.2">
      <c r="B27576" s="88"/>
      <c r="C27576" s="88"/>
      <c r="D27576" s="88"/>
      <c r="E27576" s="88"/>
      <c r="F27576" s="88"/>
      <c r="G27576" s="88"/>
      <c r="H27576" s="88"/>
      <c r="I27576" s="88"/>
      <c r="J27576" s="88"/>
      <c r="K27576" s="88"/>
    </row>
    <row r="27577" spans="2:11" ht="12" hidden="1" customHeight="1" x14ac:dyDescent="0.2">
      <c r="B27577" s="88"/>
      <c r="C27577" s="88"/>
      <c r="D27577" s="88"/>
      <c r="E27577" s="88"/>
      <c r="F27577" s="88"/>
      <c r="G27577" s="88"/>
      <c r="H27577" s="88"/>
      <c r="I27577" s="88"/>
      <c r="J27577" s="88"/>
      <c r="K27577" s="88"/>
    </row>
    <row r="27578" spans="2:11" ht="12" hidden="1" customHeight="1" x14ac:dyDescent="0.2">
      <c r="B27578" s="88"/>
      <c r="C27578" s="88"/>
      <c r="D27578" s="88"/>
      <c r="E27578" s="88"/>
      <c r="F27578" s="88"/>
      <c r="G27578" s="88"/>
      <c r="H27578" s="88"/>
      <c r="I27578" s="88"/>
      <c r="J27578" s="88"/>
      <c r="K27578" s="88"/>
    </row>
    <row r="27579" spans="2:11" ht="12" hidden="1" customHeight="1" x14ac:dyDescent="0.2">
      <c r="B27579" s="88"/>
      <c r="C27579" s="88"/>
      <c r="D27579" s="88"/>
      <c r="E27579" s="88"/>
      <c r="F27579" s="88"/>
      <c r="G27579" s="88"/>
      <c r="H27579" s="88"/>
      <c r="I27579" s="88"/>
      <c r="J27579" s="88"/>
      <c r="K27579" s="88"/>
    </row>
    <row r="27580" spans="2:11" ht="12" hidden="1" customHeight="1" x14ac:dyDescent="0.2">
      <c r="B27580" s="88"/>
      <c r="C27580" s="88"/>
      <c r="D27580" s="88"/>
      <c r="E27580" s="88"/>
      <c r="F27580" s="88"/>
      <c r="G27580" s="88"/>
      <c r="H27580" s="88"/>
      <c r="I27580" s="88"/>
      <c r="J27580" s="88"/>
      <c r="K27580" s="88"/>
    </row>
    <row r="27581" spans="2:11" ht="12" hidden="1" customHeight="1" x14ac:dyDescent="0.2">
      <c r="B27581" s="88"/>
      <c r="C27581" s="88"/>
      <c r="D27581" s="88"/>
      <c r="E27581" s="88"/>
      <c r="F27581" s="88"/>
      <c r="G27581" s="88"/>
      <c r="H27581" s="88"/>
      <c r="I27581" s="88"/>
      <c r="J27581" s="88"/>
      <c r="K27581" s="88"/>
    </row>
    <row r="27582" spans="2:11" ht="12" hidden="1" customHeight="1" x14ac:dyDescent="0.2">
      <c r="B27582" s="88"/>
      <c r="C27582" s="88"/>
      <c r="D27582" s="88"/>
      <c r="E27582" s="88"/>
      <c r="F27582" s="88"/>
      <c r="G27582" s="88"/>
      <c r="H27582" s="88"/>
      <c r="I27582" s="88"/>
      <c r="J27582" s="88"/>
      <c r="K27582" s="88"/>
    </row>
    <row r="27583" spans="2:11" ht="12" hidden="1" customHeight="1" x14ac:dyDescent="0.2">
      <c r="B27583" s="88"/>
      <c r="C27583" s="88"/>
      <c r="D27583" s="88"/>
      <c r="E27583" s="88"/>
      <c r="F27583" s="88"/>
      <c r="G27583" s="88"/>
      <c r="H27583" s="88"/>
      <c r="I27583" s="88"/>
      <c r="J27583" s="88"/>
      <c r="K27583" s="88"/>
    </row>
    <row r="27584" spans="2:11" ht="12" hidden="1" customHeight="1" x14ac:dyDescent="0.2">
      <c r="B27584" s="88"/>
      <c r="C27584" s="88"/>
      <c r="D27584" s="88"/>
      <c r="E27584" s="88"/>
      <c r="F27584" s="88"/>
      <c r="G27584" s="88"/>
      <c r="H27584" s="88"/>
      <c r="I27584" s="88"/>
      <c r="J27584" s="88"/>
      <c r="K27584" s="88"/>
    </row>
    <row r="27585" spans="2:11" ht="12" hidden="1" customHeight="1" x14ac:dyDescent="0.2">
      <c r="B27585" s="88"/>
      <c r="C27585" s="88"/>
      <c r="D27585" s="88"/>
      <c r="E27585" s="88"/>
      <c r="F27585" s="88"/>
      <c r="G27585" s="88"/>
      <c r="H27585" s="88"/>
      <c r="I27585" s="88"/>
      <c r="J27585" s="88"/>
      <c r="K27585" s="88"/>
    </row>
    <row r="27586" spans="2:11" ht="12" hidden="1" customHeight="1" x14ac:dyDescent="0.2">
      <c r="B27586" s="88"/>
      <c r="C27586" s="88"/>
      <c r="D27586" s="88"/>
      <c r="E27586" s="88"/>
      <c r="F27586" s="88"/>
      <c r="G27586" s="88"/>
      <c r="H27586" s="88"/>
      <c r="I27586" s="88"/>
      <c r="J27586" s="88"/>
      <c r="K27586" s="88"/>
    </row>
    <row r="27587" spans="2:11" ht="12" hidden="1" customHeight="1" x14ac:dyDescent="0.2">
      <c r="B27587" s="88"/>
      <c r="C27587" s="88"/>
      <c r="D27587" s="88"/>
      <c r="E27587" s="88"/>
      <c r="F27587" s="88"/>
      <c r="G27587" s="88"/>
      <c r="H27587" s="88"/>
      <c r="I27587" s="88"/>
      <c r="J27587" s="88"/>
      <c r="K27587" s="88"/>
    </row>
    <row r="27588" spans="2:11" ht="12" hidden="1" customHeight="1" x14ac:dyDescent="0.2">
      <c r="B27588" s="88"/>
      <c r="C27588" s="88"/>
      <c r="D27588" s="88"/>
      <c r="E27588" s="88"/>
      <c r="F27588" s="88"/>
      <c r="G27588" s="88"/>
      <c r="H27588" s="88"/>
      <c r="I27588" s="88"/>
      <c r="J27588" s="88"/>
      <c r="K27588" s="88"/>
    </row>
    <row r="27589" spans="2:11" ht="12" hidden="1" customHeight="1" x14ac:dyDescent="0.2">
      <c r="B27589" s="88"/>
      <c r="C27589" s="88"/>
      <c r="D27589" s="88"/>
      <c r="E27589" s="88"/>
      <c r="F27589" s="88"/>
      <c r="G27589" s="88"/>
      <c r="H27589" s="88"/>
      <c r="I27589" s="88"/>
      <c r="J27589" s="88"/>
      <c r="K27589" s="88"/>
    </row>
    <row r="27590" spans="2:11" ht="12" hidden="1" customHeight="1" x14ac:dyDescent="0.2">
      <c r="B27590" s="88"/>
      <c r="C27590" s="88"/>
      <c r="D27590" s="88"/>
      <c r="E27590" s="88"/>
      <c r="F27590" s="88"/>
      <c r="G27590" s="88"/>
      <c r="H27590" s="88"/>
      <c r="I27590" s="88"/>
      <c r="J27590" s="88"/>
      <c r="K27590" s="88"/>
    </row>
    <row r="27591" spans="2:11" ht="12" hidden="1" customHeight="1" x14ac:dyDescent="0.2">
      <c r="B27591" s="88"/>
      <c r="C27591" s="88"/>
      <c r="D27591" s="88"/>
      <c r="E27591" s="88"/>
      <c r="F27591" s="88"/>
      <c r="G27591" s="88"/>
      <c r="H27591" s="88"/>
      <c r="I27591" s="88"/>
      <c r="J27591" s="88"/>
      <c r="K27591" s="88"/>
    </row>
    <row r="27592" spans="2:11" ht="12" hidden="1" customHeight="1" x14ac:dyDescent="0.2">
      <c r="B27592" s="88"/>
      <c r="C27592" s="88"/>
      <c r="D27592" s="88"/>
      <c r="E27592" s="88"/>
      <c r="F27592" s="88"/>
      <c r="G27592" s="88"/>
      <c r="H27592" s="88"/>
      <c r="I27592" s="88"/>
      <c r="J27592" s="88"/>
      <c r="K27592" s="88"/>
    </row>
    <row r="27593" spans="2:11" ht="12" hidden="1" customHeight="1" x14ac:dyDescent="0.2">
      <c r="B27593" s="88"/>
      <c r="C27593" s="88"/>
      <c r="D27593" s="88"/>
      <c r="E27593" s="88"/>
      <c r="F27593" s="88"/>
      <c r="G27593" s="88"/>
      <c r="H27593" s="88"/>
      <c r="I27593" s="88"/>
      <c r="J27593" s="88"/>
      <c r="K27593" s="88"/>
    </row>
    <row r="27594" spans="2:11" ht="12" hidden="1" customHeight="1" x14ac:dyDescent="0.2">
      <c r="B27594" s="88"/>
      <c r="C27594" s="88"/>
      <c r="D27594" s="88"/>
      <c r="E27594" s="88"/>
      <c r="F27594" s="88"/>
      <c r="G27594" s="88"/>
      <c r="H27594" s="88"/>
      <c r="I27594" s="88"/>
      <c r="J27594" s="88"/>
      <c r="K27594" s="88"/>
    </row>
    <row r="27595" spans="2:11" ht="12" hidden="1" customHeight="1" x14ac:dyDescent="0.2">
      <c r="B27595" s="88"/>
      <c r="C27595" s="88"/>
      <c r="D27595" s="88"/>
      <c r="E27595" s="88"/>
      <c r="F27595" s="88"/>
      <c r="G27595" s="88"/>
      <c r="H27595" s="88"/>
      <c r="I27595" s="88"/>
      <c r="J27595" s="88"/>
      <c r="K27595" s="88"/>
    </row>
    <row r="27596" spans="2:11" ht="12" hidden="1" customHeight="1" x14ac:dyDescent="0.2">
      <c r="B27596" s="88"/>
      <c r="C27596" s="88"/>
      <c r="D27596" s="88"/>
      <c r="E27596" s="88"/>
      <c r="F27596" s="88"/>
      <c r="G27596" s="88"/>
      <c r="H27596" s="88"/>
      <c r="I27596" s="88"/>
      <c r="J27596" s="88"/>
      <c r="K27596" s="88"/>
    </row>
    <row r="27597" spans="2:11" ht="12" hidden="1" customHeight="1" x14ac:dyDescent="0.2">
      <c r="B27597" s="88"/>
      <c r="C27597" s="88"/>
      <c r="D27597" s="88"/>
      <c r="E27597" s="88"/>
      <c r="F27597" s="88"/>
      <c r="G27597" s="88"/>
      <c r="H27597" s="88"/>
      <c r="I27597" s="88"/>
      <c r="J27597" s="88"/>
      <c r="K27597" s="88"/>
    </row>
    <row r="27598" spans="2:11" ht="12" hidden="1" customHeight="1" x14ac:dyDescent="0.2">
      <c r="B27598" s="88"/>
      <c r="C27598" s="88"/>
      <c r="D27598" s="88"/>
      <c r="E27598" s="88"/>
      <c r="F27598" s="88"/>
      <c r="G27598" s="88"/>
      <c r="H27598" s="88"/>
      <c r="I27598" s="88"/>
      <c r="J27598" s="88"/>
      <c r="K27598" s="88"/>
    </row>
    <row r="27599" spans="2:11" ht="12" hidden="1" customHeight="1" x14ac:dyDescent="0.2">
      <c r="B27599" s="88"/>
      <c r="C27599" s="88"/>
      <c r="D27599" s="88"/>
      <c r="E27599" s="88"/>
      <c r="F27599" s="88"/>
      <c r="G27599" s="88"/>
      <c r="H27599" s="88"/>
      <c r="I27599" s="88"/>
      <c r="J27599" s="88"/>
      <c r="K27599" s="88"/>
    </row>
    <row r="27600" spans="2:11" ht="12" hidden="1" customHeight="1" x14ac:dyDescent="0.2">
      <c r="B27600" s="88"/>
      <c r="C27600" s="88"/>
      <c r="D27600" s="88"/>
      <c r="E27600" s="88"/>
      <c r="F27600" s="88"/>
      <c r="G27600" s="88"/>
      <c r="H27600" s="88"/>
      <c r="I27600" s="88"/>
      <c r="J27600" s="88"/>
      <c r="K27600" s="88"/>
    </row>
    <row r="27601" spans="2:11" ht="12" hidden="1" customHeight="1" x14ac:dyDescent="0.2">
      <c r="B27601" s="88"/>
      <c r="C27601" s="88"/>
      <c r="D27601" s="88"/>
      <c r="E27601" s="88"/>
      <c r="F27601" s="88"/>
      <c r="G27601" s="88"/>
      <c r="H27601" s="88"/>
      <c r="I27601" s="88"/>
      <c r="J27601" s="88"/>
      <c r="K27601" s="88"/>
    </row>
    <row r="27602" spans="2:11" ht="12" hidden="1" customHeight="1" x14ac:dyDescent="0.2">
      <c r="B27602" s="88"/>
      <c r="C27602" s="88"/>
      <c r="D27602" s="88"/>
      <c r="E27602" s="88"/>
      <c r="F27602" s="88"/>
      <c r="G27602" s="88"/>
      <c r="H27602" s="88"/>
      <c r="I27602" s="88"/>
      <c r="J27602" s="88"/>
      <c r="K27602" s="88"/>
    </row>
    <row r="27603" spans="2:11" ht="12" hidden="1" customHeight="1" x14ac:dyDescent="0.2">
      <c r="B27603" s="88"/>
      <c r="C27603" s="88"/>
      <c r="D27603" s="88"/>
      <c r="E27603" s="88"/>
      <c r="F27603" s="88"/>
      <c r="G27603" s="88"/>
      <c r="H27603" s="88"/>
      <c r="I27603" s="88"/>
      <c r="J27603" s="88"/>
      <c r="K27603" s="88"/>
    </row>
    <row r="27604" spans="2:11" ht="12" hidden="1" customHeight="1" x14ac:dyDescent="0.2">
      <c r="B27604" s="88"/>
      <c r="C27604" s="88"/>
      <c r="D27604" s="88"/>
      <c r="E27604" s="88"/>
      <c r="F27604" s="88"/>
      <c r="G27604" s="88"/>
      <c r="H27604" s="88"/>
      <c r="I27604" s="88"/>
      <c r="J27604" s="88"/>
      <c r="K27604" s="88"/>
    </row>
    <row r="27605" spans="2:11" ht="12" hidden="1" customHeight="1" x14ac:dyDescent="0.2">
      <c r="B27605" s="88"/>
      <c r="C27605" s="88"/>
      <c r="D27605" s="88"/>
      <c r="E27605" s="88"/>
      <c r="F27605" s="88"/>
      <c r="G27605" s="88"/>
      <c r="H27605" s="88"/>
      <c r="I27605" s="88"/>
      <c r="J27605" s="88"/>
      <c r="K27605" s="88"/>
    </row>
    <row r="27606" spans="2:11" ht="12" hidden="1" customHeight="1" x14ac:dyDescent="0.2">
      <c r="B27606" s="88"/>
      <c r="C27606" s="88"/>
      <c r="D27606" s="88"/>
      <c r="E27606" s="88"/>
      <c r="F27606" s="88"/>
      <c r="G27606" s="88"/>
      <c r="H27606" s="88"/>
      <c r="I27606" s="88"/>
      <c r="J27606" s="88"/>
      <c r="K27606" s="88"/>
    </row>
    <row r="27607" spans="2:11" ht="12" hidden="1" customHeight="1" x14ac:dyDescent="0.2">
      <c r="B27607" s="88"/>
      <c r="C27607" s="88"/>
      <c r="D27607" s="88"/>
      <c r="E27607" s="88"/>
      <c r="F27607" s="88"/>
      <c r="G27607" s="88"/>
      <c r="H27607" s="88"/>
      <c r="I27607" s="88"/>
      <c r="J27607" s="88"/>
      <c r="K27607" s="88"/>
    </row>
    <row r="27608" spans="2:11" ht="12" hidden="1" customHeight="1" x14ac:dyDescent="0.2">
      <c r="B27608" s="88"/>
      <c r="C27608" s="88"/>
      <c r="D27608" s="88"/>
      <c r="E27608" s="88"/>
      <c r="F27608" s="88"/>
      <c r="G27608" s="88"/>
      <c r="H27608" s="88"/>
      <c r="I27608" s="88"/>
      <c r="J27608" s="88"/>
      <c r="K27608" s="88"/>
    </row>
    <row r="27609" spans="2:11" ht="12" hidden="1" customHeight="1" x14ac:dyDescent="0.2">
      <c r="B27609" s="88"/>
      <c r="C27609" s="88"/>
      <c r="D27609" s="88"/>
      <c r="E27609" s="88"/>
      <c r="F27609" s="88"/>
      <c r="G27609" s="88"/>
      <c r="H27609" s="88"/>
      <c r="I27609" s="88"/>
      <c r="J27609" s="88"/>
      <c r="K27609" s="88"/>
    </row>
    <row r="27610" spans="2:11" ht="12" hidden="1" customHeight="1" x14ac:dyDescent="0.2">
      <c r="B27610" s="88"/>
      <c r="C27610" s="88"/>
      <c r="D27610" s="88"/>
      <c r="E27610" s="88"/>
      <c r="F27610" s="88"/>
      <c r="G27610" s="88"/>
      <c r="H27610" s="88"/>
      <c r="I27610" s="88"/>
      <c r="J27610" s="88"/>
      <c r="K27610" s="88"/>
    </row>
    <row r="27611" spans="2:11" ht="12" hidden="1" customHeight="1" x14ac:dyDescent="0.2">
      <c r="B27611" s="88"/>
      <c r="C27611" s="88"/>
      <c r="D27611" s="88"/>
      <c r="E27611" s="88"/>
      <c r="F27611" s="88"/>
      <c r="G27611" s="88"/>
      <c r="H27611" s="88"/>
      <c r="I27611" s="88"/>
      <c r="J27611" s="88"/>
      <c r="K27611" s="88"/>
    </row>
    <row r="27612" spans="2:11" ht="12" hidden="1" customHeight="1" x14ac:dyDescent="0.2">
      <c r="B27612" s="88"/>
      <c r="C27612" s="88"/>
      <c r="D27612" s="88"/>
      <c r="E27612" s="88"/>
      <c r="F27612" s="88"/>
      <c r="G27612" s="88"/>
      <c r="H27612" s="88"/>
      <c r="I27612" s="88"/>
      <c r="J27612" s="88"/>
      <c r="K27612" s="88"/>
    </row>
    <row r="27613" spans="2:11" ht="12" hidden="1" customHeight="1" x14ac:dyDescent="0.2">
      <c r="B27613" s="88"/>
      <c r="C27613" s="88"/>
      <c r="D27613" s="88"/>
      <c r="E27613" s="88"/>
      <c r="F27613" s="88"/>
      <c r="G27613" s="88"/>
      <c r="H27613" s="88"/>
      <c r="I27613" s="88"/>
      <c r="J27613" s="88"/>
      <c r="K27613" s="88"/>
    </row>
    <row r="27614" spans="2:11" ht="12" hidden="1" customHeight="1" x14ac:dyDescent="0.2">
      <c r="B27614" s="88"/>
      <c r="C27614" s="88"/>
      <c r="D27614" s="88"/>
      <c r="E27614" s="88"/>
      <c r="F27614" s="88"/>
      <c r="G27614" s="88"/>
      <c r="H27614" s="88"/>
      <c r="I27614" s="88"/>
      <c r="J27614" s="88"/>
      <c r="K27614" s="88"/>
    </row>
    <row r="27615" spans="2:11" ht="12" hidden="1" customHeight="1" x14ac:dyDescent="0.2">
      <c r="B27615" s="88"/>
      <c r="C27615" s="88"/>
      <c r="D27615" s="88"/>
      <c r="E27615" s="88"/>
      <c r="F27615" s="88"/>
      <c r="G27615" s="88"/>
      <c r="H27615" s="88"/>
      <c r="I27615" s="88"/>
      <c r="J27615" s="88"/>
      <c r="K27615" s="88"/>
    </row>
    <row r="27616" spans="2:11" ht="12" hidden="1" customHeight="1" x14ac:dyDescent="0.2">
      <c r="B27616" s="88"/>
      <c r="C27616" s="88"/>
      <c r="D27616" s="88"/>
      <c r="E27616" s="88"/>
      <c r="F27616" s="88"/>
      <c r="G27616" s="88"/>
      <c r="H27616" s="88"/>
      <c r="I27616" s="88"/>
      <c r="J27616" s="88"/>
      <c r="K27616" s="88"/>
    </row>
    <row r="27617" spans="2:11" ht="12" hidden="1" customHeight="1" x14ac:dyDescent="0.2">
      <c r="B27617" s="88"/>
      <c r="C27617" s="88"/>
      <c r="D27617" s="88"/>
      <c r="E27617" s="88"/>
      <c r="F27617" s="88"/>
      <c r="G27617" s="88"/>
      <c r="H27617" s="88"/>
      <c r="I27617" s="88"/>
      <c r="J27617" s="88"/>
      <c r="K27617" s="88"/>
    </row>
    <row r="27618" spans="2:11" ht="12" hidden="1" customHeight="1" x14ac:dyDescent="0.2">
      <c r="B27618" s="88"/>
      <c r="C27618" s="88"/>
      <c r="D27618" s="88"/>
      <c r="E27618" s="88"/>
      <c r="F27618" s="88"/>
      <c r="G27618" s="88"/>
      <c r="H27618" s="88"/>
      <c r="I27618" s="88"/>
      <c r="J27618" s="88"/>
      <c r="K27618" s="88"/>
    </row>
    <row r="27619" spans="2:11" ht="12" hidden="1" customHeight="1" x14ac:dyDescent="0.2">
      <c r="B27619" s="88"/>
      <c r="C27619" s="88"/>
      <c r="D27619" s="88"/>
      <c r="E27619" s="88"/>
      <c r="F27619" s="88"/>
      <c r="G27619" s="88"/>
      <c r="H27619" s="88"/>
      <c r="I27619" s="88"/>
      <c r="J27619" s="88"/>
      <c r="K27619" s="88"/>
    </row>
    <row r="27620" spans="2:11" ht="12" hidden="1" customHeight="1" x14ac:dyDescent="0.2">
      <c r="B27620" s="88"/>
      <c r="C27620" s="88"/>
      <c r="D27620" s="88"/>
      <c r="E27620" s="88"/>
      <c r="F27620" s="88"/>
      <c r="G27620" s="88"/>
      <c r="H27620" s="88"/>
      <c r="I27620" s="88"/>
      <c r="J27620" s="88"/>
      <c r="K27620" s="88"/>
    </row>
    <row r="27621" spans="2:11" ht="12" hidden="1" customHeight="1" x14ac:dyDescent="0.2">
      <c r="B27621" s="88"/>
      <c r="C27621" s="88"/>
      <c r="D27621" s="88"/>
      <c r="E27621" s="88"/>
      <c r="F27621" s="88"/>
      <c r="G27621" s="88"/>
      <c r="H27621" s="88"/>
      <c r="I27621" s="88"/>
      <c r="J27621" s="88"/>
      <c r="K27621" s="88"/>
    </row>
    <row r="27622" spans="2:11" ht="12" hidden="1" customHeight="1" x14ac:dyDescent="0.2">
      <c r="B27622" s="88"/>
      <c r="C27622" s="88"/>
      <c r="D27622" s="88"/>
      <c r="E27622" s="88"/>
      <c r="F27622" s="88"/>
      <c r="G27622" s="88"/>
      <c r="H27622" s="88"/>
      <c r="I27622" s="88"/>
      <c r="J27622" s="88"/>
      <c r="K27622" s="88"/>
    </row>
    <row r="27623" spans="2:11" ht="12" hidden="1" customHeight="1" x14ac:dyDescent="0.2">
      <c r="B27623" s="88"/>
      <c r="C27623" s="88"/>
      <c r="D27623" s="88"/>
      <c r="E27623" s="88"/>
      <c r="F27623" s="88"/>
      <c r="G27623" s="88"/>
      <c r="H27623" s="88"/>
      <c r="I27623" s="88"/>
      <c r="J27623" s="88"/>
      <c r="K27623" s="88"/>
    </row>
    <row r="27624" spans="2:11" ht="12" hidden="1" customHeight="1" x14ac:dyDescent="0.2">
      <c r="B27624" s="88"/>
      <c r="C27624" s="88"/>
      <c r="D27624" s="88"/>
      <c r="E27624" s="88"/>
      <c r="F27624" s="88"/>
      <c r="G27624" s="88"/>
      <c r="H27624" s="88"/>
      <c r="I27624" s="88"/>
      <c r="J27624" s="88"/>
      <c r="K27624" s="88"/>
    </row>
    <row r="27625" spans="2:11" ht="12" hidden="1" customHeight="1" x14ac:dyDescent="0.2">
      <c r="B27625" s="88"/>
      <c r="C27625" s="88"/>
      <c r="D27625" s="88"/>
      <c r="E27625" s="88"/>
      <c r="F27625" s="88"/>
      <c r="G27625" s="88"/>
      <c r="H27625" s="88"/>
      <c r="I27625" s="88"/>
      <c r="J27625" s="88"/>
      <c r="K27625" s="88"/>
    </row>
    <row r="27626" spans="2:11" ht="12" hidden="1" customHeight="1" x14ac:dyDescent="0.2">
      <c r="B27626" s="88"/>
      <c r="C27626" s="88"/>
      <c r="D27626" s="88"/>
      <c r="E27626" s="88"/>
      <c r="F27626" s="88"/>
      <c r="G27626" s="88"/>
      <c r="H27626" s="88"/>
      <c r="I27626" s="88"/>
      <c r="J27626" s="88"/>
      <c r="K27626" s="88"/>
    </row>
    <row r="27627" spans="2:11" ht="12" hidden="1" customHeight="1" x14ac:dyDescent="0.2">
      <c r="B27627" s="88"/>
      <c r="C27627" s="88"/>
      <c r="D27627" s="88"/>
      <c r="E27627" s="88"/>
      <c r="F27627" s="88"/>
      <c r="G27627" s="88"/>
      <c r="H27627" s="88"/>
      <c r="I27627" s="88"/>
      <c r="J27627" s="88"/>
      <c r="K27627" s="88"/>
    </row>
    <row r="27628" spans="2:11" ht="12" hidden="1" customHeight="1" x14ac:dyDescent="0.2">
      <c r="B27628" s="88"/>
      <c r="C27628" s="88"/>
      <c r="D27628" s="88"/>
      <c r="E27628" s="88"/>
      <c r="F27628" s="88"/>
      <c r="G27628" s="88"/>
      <c r="H27628" s="88"/>
      <c r="I27628" s="88"/>
      <c r="J27628" s="88"/>
      <c r="K27628" s="88"/>
    </row>
    <row r="27629" spans="2:11" ht="12" hidden="1" customHeight="1" x14ac:dyDescent="0.2">
      <c r="B27629" s="88"/>
      <c r="C27629" s="88"/>
      <c r="D27629" s="88"/>
      <c r="E27629" s="88"/>
      <c r="F27629" s="88"/>
      <c r="G27629" s="88"/>
      <c r="H27629" s="88"/>
      <c r="I27629" s="88"/>
      <c r="J27629" s="88"/>
      <c r="K27629" s="88"/>
    </row>
    <row r="27630" spans="2:11" ht="12" hidden="1" customHeight="1" x14ac:dyDescent="0.2">
      <c r="B27630" s="88"/>
      <c r="C27630" s="88"/>
      <c r="D27630" s="88"/>
      <c r="E27630" s="88"/>
      <c r="F27630" s="88"/>
      <c r="G27630" s="88"/>
      <c r="H27630" s="88"/>
      <c r="I27630" s="88"/>
      <c r="J27630" s="88"/>
      <c r="K27630" s="88"/>
    </row>
    <row r="27631" spans="2:11" ht="12" hidden="1" customHeight="1" x14ac:dyDescent="0.2">
      <c r="B27631" s="88"/>
      <c r="C27631" s="88"/>
      <c r="D27631" s="88"/>
      <c r="E27631" s="88"/>
      <c r="F27631" s="88"/>
      <c r="G27631" s="88"/>
      <c r="H27631" s="88"/>
      <c r="I27631" s="88"/>
      <c r="J27631" s="88"/>
      <c r="K27631" s="88"/>
    </row>
    <row r="27632" spans="2:11" ht="12" hidden="1" customHeight="1" x14ac:dyDescent="0.2">
      <c r="B27632" s="88"/>
      <c r="C27632" s="88"/>
      <c r="D27632" s="88"/>
      <c r="E27632" s="88"/>
      <c r="F27632" s="88"/>
      <c r="G27632" s="88"/>
      <c r="H27632" s="88"/>
      <c r="I27632" s="88"/>
      <c r="J27632" s="88"/>
      <c r="K27632" s="88"/>
    </row>
    <row r="27633" spans="2:11" ht="12" hidden="1" customHeight="1" x14ac:dyDescent="0.2">
      <c r="B27633" s="88"/>
      <c r="C27633" s="88"/>
      <c r="D27633" s="88"/>
      <c r="E27633" s="88"/>
      <c r="F27633" s="88"/>
      <c r="G27633" s="88"/>
      <c r="H27633" s="88"/>
      <c r="I27633" s="88"/>
      <c r="J27633" s="88"/>
      <c r="K27633" s="88"/>
    </row>
    <row r="27634" spans="2:11" ht="12" hidden="1" customHeight="1" x14ac:dyDescent="0.2">
      <c r="B27634" s="88"/>
      <c r="C27634" s="88"/>
      <c r="D27634" s="88"/>
      <c r="E27634" s="88"/>
      <c r="F27634" s="88"/>
      <c r="G27634" s="88"/>
      <c r="H27634" s="88"/>
      <c r="I27634" s="88"/>
      <c r="J27634" s="88"/>
      <c r="K27634" s="88"/>
    </row>
    <row r="27635" spans="2:11" ht="12" hidden="1" customHeight="1" x14ac:dyDescent="0.2">
      <c r="B27635" s="88"/>
      <c r="C27635" s="88"/>
      <c r="D27635" s="88"/>
      <c r="E27635" s="88"/>
      <c r="F27635" s="88"/>
      <c r="G27635" s="88"/>
      <c r="H27635" s="88"/>
      <c r="I27635" s="88"/>
      <c r="J27635" s="88"/>
      <c r="K27635" s="88"/>
    </row>
    <row r="27636" spans="2:11" ht="12" hidden="1" customHeight="1" x14ac:dyDescent="0.2">
      <c r="B27636" s="88"/>
      <c r="C27636" s="88"/>
      <c r="D27636" s="88"/>
      <c r="E27636" s="88"/>
      <c r="F27636" s="88"/>
      <c r="G27636" s="88"/>
      <c r="H27636" s="88"/>
      <c r="I27636" s="88"/>
      <c r="J27636" s="88"/>
      <c r="K27636" s="88"/>
    </row>
    <row r="27637" spans="2:11" ht="12" hidden="1" customHeight="1" x14ac:dyDescent="0.2">
      <c r="B27637" s="88"/>
      <c r="C27637" s="88"/>
      <c r="D27637" s="88"/>
      <c r="E27637" s="88"/>
      <c r="F27637" s="88"/>
      <c r="G27637" s="88"/>
      <c r="H27637" s="88"/>
      <c r="I27637" s="88"/>
      <c r="J27637" s="88"/>
      <c r="K27637" s="88"/>
    </row>
    <row r="27638" spans="2:11" ht="12" hidden="1" customHeight="1" x14ac:dyDescent="0.2">
      <c r="B27638" s="88"/>
      <c r="C27638" s="88"/>
      <c r="D27638" s="88"/>
      <c r="E27638" s="88"/>
      <c r="F27638" s="88"/>
      <c r="G27638" s="88"/>
      <c r="H27638" s="88"/>
      <c r="I27638" s="88"/>
      <c r="J27638" s="88"/>
      <c r="K27638" s="88"/>
    </row>
    <row r="27639" spans="2:11" ht="12" hidden="1" customHeight="1" x14ac:dyDescent="0.2">
      <c r="B27639" s="88"/>
      <c r="C27639" s="88"/>
      <c r="D27639" s="88"/>
      <c r="E27639" s="88"/>
      <c r="F27639" s="88"/>
      <c r="G27639" s="88"/>
      <c r="H27639" s="88"/>
      <c r="I27639" s="88"/>
      <c r="J27639" s="88"/>
      <c r="K27639" s="88"/>
    </row>
    <row r="27640" spans="2:11" ht="12" hidden="1" customHeight="1" x14ac:dyDescent="0.2">
      <c r="B27640" s="88"/>
      <c r="C27640" s="88"/>
      <c r="D27640" s="88"/>
      <c r="E27640" s="88"/>
      <c r="F27640" s="88"/>
      <c r="G27640" s="88"/>
      <c r="H27640" s="88"/>
      <c r="I27640" s="88"/>
      <c r="J27640" s="88"/>
      <c r="K27640" s="88"/>
    </row>
    <row r="27641" spans="2:11" ht="12" hidden="1" customHeight="1" x14ac:dyDescent="0.2">
      <c r="B27641" s="88"/>
      <c r="C27641" s="88"/>
      <c r="D27641" s="88"/>
      <c r="E27641" s="88"/>
      <c r="F27641" s="88"/>
      <c r="G27641" s="88"/>
      <c r="H27641" s="88"/>
      <c r="I27641" s="88"/>
      <c r="J27641" s="88"/>
      <c r="K27641" s="88"/>
    </row>
    <row r="27642" spans="2:11" ht="12" hidden="1" customHeight="1" x14ac:dyDescent="0.2">
      <c r="B27642" s="88"/>
      <c r="C27642" s="88"/>
      <c r="D27642" s="88"/>
      <c r="E27642" s="88"/>
      <c r="F27642" s="88"/>
      <c r="G27642" s="88"/>
      <c r="H27642" s="88"/>
      <c r="I27642" s="88"/>
      <c r="J27642" s="88"/>
      <c r="K27642" s="88"/>
    </row>
    <row r="27643" spans="2:11" ht="12" hidden="1" customHeight="1" x14ac:dyDescent="0.2">
      <c r="B27643" s="88"/>
      <c r="C27643" s="88"/>
      <c r="D27643" s="88"/>
      <c r="E27643" s="88"/>
      <c r="F27643" s="88"/>
      <c r="G27643" s="88"/>
      <c r="H27643" s="88"/>
      <c r="I27643" s="88"/>
      <c r="J27643" s="88"/>
      <c r="K27643" s="88"/>
    </row>
    <row r="27644" spans="2:11" ht="12" hidden="1" customHeight="1" x14ac:dyDescent="0.2">
      <c r="B27644" s="88"/>
      <c r="C27644" s="88"/>
      <c r="D27644" s="88"/>
      <c r="E27644" s="88"/>
      <c r="F27644" s="88"/>
      <c r="G27644" s="88"/>
      <c r="H27644" s="88"/>
      <c r="I27644" s="88"/>
      <c r="J27644" s="88"/>
      <c r="K27644" s="88"/>
    </row>
    <row r="27645" spans="2:11" ht="12" hidden="1" customHeight="1" x14ac:dyDescent="0.2">
      <c r="B27645" s="88"/>
      <c r="C27645" s="88"/>
      <c r="D27645" s="88"/>
      <c r="E27645" s="88"/>
      <c r="F27645" s="88"/>
      <c r="G27645" s="88"/>
      <c r="H27645" s="88"/>
      <c r="I27645" s="88"/>
      <c r="J27645" s="88"/>
      <c r="K27645" s="88"/>
    </row>
    <row r="27646" spans="2:11" ht="12" hidden="1" customHeight="1" x14ac:dyDescent="0.2">
      <c r="B27646" s="88"/>
      <c r="C27646" s="88"/>
      <c r="D27646" s="88"/>
      <c r="E27646" s="88"/>
      <c r="F27646" s="88"/>
      <c r="G27646" s="88"/>
      <c r="H27646" s="88"/>
      <c r="I27646" s="88"/>
      <c r="J27646" s="88"/>
      <c r="K27646" s="88"/>
    </row>
    <row r="27647" spans="2:11" ht="12" hidden="1" customHeight="1" x14ac:dyDescent="0.2">
      <c r="B27647" s="88"/>
      <c r="C27647" s="88"/>
      <c r="D27647" s="88"/>
      <c r="E27647" s="88"/>
      <c r="F27647" s="88"/>
      <c r="G27647" s="88"/>
      <c r="H27647" s="88"/>
      <c r="I27647" s="88"/>
      <c r="J27647" s="88"/>
      <c r="K27647" s="88"/>
    </row>
    <row r="27648" spans="2:11" ht="12" hidden="1" customHeight="1" x14ac:dyDescent="0.2">
      <c r="B27648" s="88"/>
      <c r="C27648" s="88"/>
      <c r="D27648" s="88"/>
      <c r="E27648" s="88"/>
      <c r="F27648" s="88"/>
      <c r="G27648" s="88"/>
      <c r="H27648" s="88"/>
      <c r="I27648" s="88"/>
      <c r="J27648" s="88"/>
      <c r="K27648" s="88"/>
    </row>
    <row r="27649" spans="2:11" ht="12" hidden="1" customHeight="1" x14ac:dyDescent="0.2">
      <c r="B27649" s="88"/>
      <c r="C27649" s="88"/>
      <c r="D27649" s="88"/>
      <c r="E27649" s="88"/>
      <c r="F27649" s="88"/>
      <c r="G27649" s="88"/>
      <c r="H27649" s="88"/>
      <c r="I27649" s="88"/>
      <c r="J27649" s="88"/>
      <c r="K27649" s="88"/>
    </row>
    <row r="27650" spans="2:11" ht="12" hidden="1" customHeight="1" x14ac:dyDescent="0.2">
      <c r="B27650" s="88"/>
      <c r="C27650" s="88"/>
      <c r="D27650" s="88"/>
      <c r="E27650" s="88"/>
      <c r="F27650" s="88"/>
      <c r="G27650" s="88"/>
      <c r="H27650" s="88"/>
      <c r="I27650" s="88"/>
      <c r="J27650" s="88"/>
      <c r="K27650" s="88"/>
    </row>
    <row r="27651" spans="2:11" ht="12" hidden="1" customHeight="1" x14ac:dyDescent="0.2">
      <c r="B27651" s="88"/>
      <c r="C27651" s="88"/>
      <c r="D27651" s="88"/>
      <c r="E27651" s="88"/>
      <c r="F27651" s="88"/>
      <c r="G27651" s="88"/>
      <c r="H27651" s="88"/>
      <c r="I27651" s="88"/>
      <c r="J27651" s="88"/>
      <c r="K27651" s="88"/>
    </row>
    <row r="27652" spans="2:11" ht="12" hidden="1" customHeight="1" x14ac:dyDescent="0.2">
      <c r="B27652" s="88"/>
      <c r="C27652" s="88"/>
      <c r="D27652" s="88"/>
      <c r="E27652" s="88"/>
      <c r="F27652" s="88"/>
      <c r="G27652" s="88"/>
      <c r="H27652" s="88"/>
      <c r="I27652" s="88"/>
      <c r="J27652" s="88"/>
      <c r="K27652" s="88"/>
    </row>
    <row r="27653" spans="2:11" ht="12" hidden="1" customHeight="1" x14ac:dyDescent="0.2">
      <c r="B27653" s="88"/>
      <c r="C27653" s="88"/>
      <c r="D27653" s="88"/>
      <c r="E27653" s="88"/>
      <c r="F27653" s="88"/>
      <c r="G27653" s="88"/>
      <c r="H27653" s="88"/>
      <c r="I27653" s="88"/>
      <c r="J27653" s="88"/>
      <c r="K27653" s="88"/>
    </row>
    <row r="27654" spans="2:11" ht="12" hidden="1" customHeight="1" x14ac:dyDescent="0.2">
      <c r="B27654" s="88"/>
      <c r="C27654" s="88"/>
      <c r="D27654" s="88"/>
      <c r="E27654" s="88"/>
      <c r="F27654" s="88"/>
      <c r="G27654" s="88"/>
      <c r="H27654" s="88"/>
      <c r="I27654" s="88"/>
      <c r="J27654" s="88"/>
      <c r="K27654" s="88"/>
    </row>
    <row r="27655" spans="2:11" ht="12" hidden="1" customHeight="1" x14ac:dyDescent="0.2">
      <c r="B27655" s="88"/>
      <c r="C27655" s="88"/>
      <c r="D27655" s="88"/>
      <c r="E27655" s="88"/>
      <c r="F27655" s="88"/>
      <c r="G27655" s="88"/>
      <c r="H27655" s="88"/>
      <c r="I27655" s="88"/>
      <c r="J27655" s="88"/>
      <c r="K27655" s="88"/>
    </row>
    <row r="27656" spans="2:11" ht="12" hidden="1" customHeight="1" x14ac:dyDescent="0.2">
      <c r="B27656" s="88"/>
      <c r="C27656" s="88"/>
      <c r="D27656" s="88"/>
      <c r="E27656" s="88"/>
      <c r="F27656" s="88"/>
      <c r="G27656" s="88"/>
      <c r="H27656" s="88"/>
      <c r="I27656" s="88"/>
      <c r="J27656" s="88"/>
      <c r="K27656" s="88"/>
    </row>
    <row r="27657" spans="2:11" ht="12" hidden="1" customHeight="1" x14ac:dyDescent="0.2">
      <c r="B27657" s="88"/>
      <c r="C27657" s="88"/>
      <c r="D27657" s="88"/>
      <c r="E27657" s="88"/>
      <c r="F27657" s="88"/>
      <c r="G27657" s="88"/>
      <c r="H27657" s="88"/>
      <c r="I27657" s="88"/>
      <c r="J27657" s="88"/>
      <c r="K27657" s="88"/>
    </row>
    <row r="27658" spans="2:11" ht="12" hidden="1" customHeight="1" x14ac:dyDescent="0.2">
      <c r="B27658" s="88"/>
      <c r="C27658" s="88"/>
      <c r="D27658" s="88"/>
      <c r="E27658" s="88"/>
      <c r="F27658" s="88"/>
      <c r="G27658" s="88"/>
      <c r="H27658" s="88"/>
      <c r="I27658" s="88"/>
      <c r="J27658" s="88"/>
      <c r="K27658" s="88"/>
    </row>
    <row r="27659" spans="2:11" ht="12" hidden="1" customHeight="1" x14ac:dyDescent="0.2">
      <c r="B27659" s="88"/>
      <c r="C27659" s="88"/>
      <c r="D27659" s="88"/>
      <c r="E27659" s="88"/>
      <c r="F27659" s="88"/>
      <c r="G27659" s="88"/>
      <c r="H27659" s="88"/>
      <c r="I27659" s="88"/>
      <c r="J27659" s="88"/>
      <c r="K27659" s="88"/>
    </row>
    <row r="27660" spans="2:11" ht="12" hidden="1" customHeight="1" x14ac:dyDescent="0.2">
      <c r="B27660" s="88"/>
      <c r="C27660" s="88"/>
      <c r="D27660" s="88"/>
      <c r="E27660" s="88"/>
      <c r="F27660" s="88"/>
      <c r="G27660" s="88"/>
      <c r="H27660" s="88"/>
      <c r="I27660" s="88"/>
      <c r="J27660" s="88"/>
      <c r="K27660" s="88"/>
    </row>
    <row r="27661" spans="2:11" ht="12" hidden="1" customHeight="1" x14ac:dyDescent="0.2">
      <c r="B27661" s="88"/>
      <c r="C27661" s="88"/>
      <c r="D27661" s="88"/>
      <c r="E27661" s="88"/>
      <c r="F27661" s="88"/>
      <c r="G27661" s="88"/>
      <c r="H27661" s="88"/>
      <c r="I27661" s="88"/>
      <c r="J27661" s="88"/>
      <c r="K27661" s="88"/>
    </row>
    <row r="27662" spans="2:11" ht="12" hidden="1" customHeight="1" x14ac:dyDescent="0.2">
      <c r="B27662" s="88"/>
      <c r="C27662" s="88"/>
      <c r="D27662" s="88"/>
      <c r="E27662" s="88"/>
      <c r="F27662" s="88"/>
      <c r="G27662" s="88"/>
      <c r="H27662" s="88"/>
      <c r="I27662" s="88"/>
      <c r="J27662" s="88"/>
      <c r="K27662" s="88"/>
    </row>
    <row r="27663" spans="2:11" ht="12" hidden="1" customHeight="1" x14ac:dyDescent="0.2">
      <c r="B27663" s="88"/>
      <c r="C27663" s="88"/>
      <c r="D27663" s="88"/>
      <c r="E27663" s="88"/>
      <c r="F27663" s="88"/>
      <c r="G27663" s="88"/>
      <c r="H27663" s="88"/>
      <c r="I27663" s="88"/>
      <c r="J27663" s="88"/>
      <c r="K27663" s="88"/>
    </row>
    <row r="27664" spans="2:11" ht="12" hidden="1" customHeight="1" x14ac:dyDescent="0.2">
      <c r="B27664" s="88"/>
      <c r="C27664" s="88"/>
      <c r="D27664" s="88"/>
      <c r="E27664" s="88"/>
      <c r="F27664" s="88"/>
      <c r="G27664" s="88"/>
      <c r="H27664" s="88"/>
      <c r="I27664" s="88"/>
      <c r="J27664" s="88"/>
      <c r="K27664" s="88"/>
    </row>
    <row r="27665" spans="2:11" ht="12" hidden="1" customHeight="1" x14ac:dyDescent="0.2">
      <c r="B27665" s="88"/>
      <c r="C27665" s="88"/>
      <c r="D27665" s="88"/>
      <c r="E27665" s="88"/>
      <c r="F27665" s="88"/>
      <c r="G27665" s="88"/>
      <c r="H27665" s="88"/>
      <c r="I27665" s="88"/>
      <c r="J27665" s="88"/>
      <c r="K27665" s="88"/>
    </row>
    <row r="27666" spans="2:11" ht="12" hidden="1" customHeight="1" x14ac:dyDescent="0.2">
      <c r="B27666" s="88"/>
      <c r="C27666" s="88"/>
      <c r="D27666" s="88"/>
      <c r="E27666" s="88"/>
      <c r="F27666" s="88"/>
      <c r="G27666" s="88"/>
      <c r="H27666" s="88"/>
      <c r="I27666" s="88"/>
      <c r="J27666" s="88"/>
      <c r="K27666" s="88"/>
    </row>
    <row r="27667" spans="2:11" ht="12" hidden="1" customHeight="1" x14ac:dyDescent="0.2">
      <c r="B27667" s="88"/>
      <c r="C27667" s="88"/>
      <c r="D27667" s="88"/>
      <c r="E27667" s="88"/>
      <c r="F27667" s="88"/>
      <c r="G27667" s="88"/>
      <c r="H27667" s="88"/>
      <c r="I27667" s="88"/>
      <c r="J27667" s="88"/>
      <c r="K27667" s="88"/>
    </row>
    <row r="27668" spans="2:11" ht="12" hidden="1" customHeight="1" x14ac:dyDescent="0.2">
      <c r="B27668" s="88"/>
      <c r="C27668" s="88"/>
      <c r="D27668" s="88"/>
      <c r="E27668" s="88"/>
      <c r="F27668" s="88"/>
      <c r="G27668" s="88"/>
      <c r="H27668" s="88"/>
      <c r="I27668" s="88"/>
      <c r="J27668" s="88"/>
      <c r="K27668" s="88"/>
    </row>
    <row r="27669" spans="2:11" ht="12" hidden="1" customHeight="1" x14ac:dyDescent="0.2">
      <c r="B27669" s="88"/>
      <c r="C27669" s="88"/>
      <c r="D27669" s="88"/>
      <c r="E27669" s="88"/>
      <c r="F27669" s="88"/>
      <c r="G27669" s="88"/>
      <c r="H27669" s="88"/>
      <c r="I27669" s="88"/>
      <c r="J27669" s="88"/>
      <c r="K27669" s="88"/>
    </row>
    <row r="27670" spans="2:11" ht="12" hidden="1" customHeight="1" x14ac:dyDescent="0.2">
      <c r="B27670" s="88"/>
      <c r="C27670" s="88"/>
      <c r="D27670" s="88"/>
      <c r="E27670" s="88"/>
      <c r="F27670" s="88"/>
      <c r="G27670" s="88"/>
      <c r="H27670" s="88"/>
      <c r="I27670" s="88"/>
      <c r="J27670" s="88"/>
      <c r="K27670" s="88"/>
    </row>
    <row r="27671" spans="2:11" ht="12" hidden="1" customHeight="1" x14ac:dyDescent="0.2">
      <c r="B27671" s="88"/>
      <c r="C27671" s="88"/>
      <c r="D27671" s="88"/>
      <c r="E27671" s="88"/>
      <c r="F27671" s="88"/>
      <c r="G27671" s="88"/>
      <c r="H27671" s="88"/>
      <c r="I27671" s="88"/>
      <c r="J27671" s="88"/>
      <c r="K27671" s="88"/>
    </row>
    <row r="27672" spans="2:11" ht="12" hidden="1" customHeight="1" x14ac:dyDescent="0.2">
      <c r="B27672" s="88"/>
      <c r="C27672" s="88"/>
      <c r="D27672" s="88"/>
      <c r="E27672" s="88"/>
      <c r="F27672" s="88"/>
      <c r="G27672" s="88"/>
      <c r="H27672" s="88"/>
      <c r="I27672" s="88"/>
      <c r="J27672" s="88"/>
      <c r="K27672" s="88"/>
    </row>
    <row r="27673" spans="2:11" ht="12" hidden="1" customHeight="1" x14ac:dyDescent="0.2">
      <c r="B27673" s="88"/>
      <c r="C27673" s="88"/>
      <c r="D27673" s="88"/>
      <c r="E27673" s="88"/>
      <c r="F27673" s="88"/>
      <c r="G27673" s="88"/>
      <c r="H27673" s="88"/>
      <c r="I27673" s="88"/>
      <c r="J27673" s="88"/>
      <c r="K27673" s="88"/>
    </row>
    <row r="27674" spans="2:11" ht="12" hidden="1" customHeight="1" x14ac:dyDescent="0.2">
      <c r="B27674" s="88"/>
      <c r="C27674" s="88"/>
      <c r="D27674" s="88"/>
      <c r="E27674" s="88"/>
      <c r="F27674" s="88"/>
      <c r="G27674" s="88"/>
      <c r="H27674" s="88"/>
      <c r="I27674" s="88"/>
      <c r="J27674" s="88"/>
      <c r="K27674" s="88"/>
    </row>
    <row r="27675" spans="2:11" ht="12" hidden="1" customHeight="1" x14ac:dyDescent="0.2">
      <c r="B27675" s="88"/>
      <c r="C27675" s="88"/>
      <c r="D27675" s="88"/>
      <c r="E27675" s="88"/>
      <c r="F27675" s="88"/>
      <c r="G27675" s="88"/>
      <c r="H27675" s="88"/>
      <c r="I27675" s="88"/>
      <c r="J27675" s="88"/>
      <c r="K27675" s="88"/>
    </row>
    <row r="27676" spans="2:11" ht="12" hidden="1" customHeight="1" x14ac:dyDescent="0.2">
      <c r="B27676" s="88"/>
      <c r="C27676" s="88"/>
      <c r="D27676" s="88"/>
      <c r="E27676" s="88"/>
      <c r="F27676" s="88"/>
      <c r="G27676" s="88"/>
      <c r="H27676" s="88"/>
      <c r="I27676" s="88"/>
      <c r="J27676" s="88"/>
      <c r="K27676" s="88"/>
    </row>
    <row r="27677" spans="2:11" ht="12" hidden="1" customHeight="1" x14ac:dyDescent="0.2">
      <c r="B27677" s="88"/>
      <c r="C27677" s="88"/>
      <c r="D27677" s="88"/>
      <c r="E27677" s="88"/>
      <c r="F27677" s="88"/>
      <c r="G27677" s="88"/>
      <c r="H27677" s="88"/>
      <c r="I27677" s="88"/>
      <c r="J27677" s="88"/>
      <c r="K27677" s="88"/>
    </row>
    <row r="27678" spans="2:11" ht="12" hidden="1" customHeight="1" x14ac:dyDescent="0.2">
      <c r="B27678" s="88"/>
      <c r="C27678" s="88"/>
      <c r="D27678" s="88"/>
      <c r="E27678" s="88"/>
      <c r="F27678" s="88"/>
      <c r="G27678" s="88"/>
      <c r="H27678" s="88"/>
      <c r="I27678" s="88"/>
      <c r="J27678" s="88"/>
      <c r="K27678" s="88"/>
    </row>
    <row r="27679" spans="2:11" ht="12" hidden="1" customHeight="1" x14ac:dyDescent="0.2">
      <c r="B27679" s="88"/>
      <c r="C27679" s="88"/>
      <c r="D27679" s="88"/>
      <c r="E27679" s="88"/>
      <c r="F27679" s="88"/>
      <c r="G27679" s="88"/>
      <c r="H27679" s="88"/>
      <c r="I27679" s="88"/>
      <c r="J27679" s="88"/>
      <c r="K27679" s="88"/>
    </row>
    <row r="27680" spans="2:11" ht="12" hidden="1" customHeight="1" x14ac:dyDescent="0.2">
      <c r="B27680" s="88"/>
      <c r="C27680" s="88"/>
      <c r="D27680" s="88"/>
      <c r="E27680" s="88"/>
      <c r="F27680" s="88"/>
      <c r="G27680" s="88"/>
      <c r="H27680" s="88"/>
      <c r="I27680" s="88"/>
      <c r="J27680" s="88"/>
      <c r="K27680" s="88"/>
    </row>
    <row r="27681" spans="2:11" ht="12" hidden="1" customHeight="1" x14ac:dyDescent="0.2">
      <c r="B27681" s="88"/>
      <c r="C27681" s="88"/>
      <c r="D27681" s="88"/>
      <c r="E27681" s="88"/>
      <c r="F27681" s="88"/>
      <c r="G27681" s="88"/>
      <c r="H27681" s="88"/>
      <c r="I27681" s="88"/>
      <c r="J27681" s="88"/>
      <c r="K27681" s="88"/>
    </row>
    <row r="27682" spans="2:11" ht="12" hidden="1" customHeight="1" x14ac:dyDescent="0.2">
      <c r="B27682" s="88"/>
      <c r="C27682" s="88"/>
      <c r="D27682" s="88"/>
      <c r="E27682" s="88"/>
      <c r="F27682" s="88"/>
      <c r="G27682" s="88"/>
      <c r="H27682" s="88"/>
      <c r="I27682" s="88"/>
      <c r="J27682" s="88"/>
      <c r="K27682" s="88"/>
    </row>
    <row r="27683" spans="2:11" ht="12" hidden="1" customHeight="1" x14ac:dyDescent="0.2">
      <c r="B27683" s="88"/>
      <c r="C27683" s="88"/>
      <c r="D27683" s="88"/>
      <c r="E27683" s="88"/>
      <c r="F27683" s="88"/>
      <c r="G27683" s="88"/>
      <c r="H27683" s="88"/>
      <c r="I27683" s="88"/>
      <c r="J27683" s="88"/>
      <c r="K27683" s="88"/>
    </row>
    <row r="27684" spans="2:11" ht="12" hidden="1" customHeight="1" x14ac:dyDescent="0.2">
      <c r="B27684" s="88"/>
      <c r="C27684" s="88"/>
      <c r="D27684" s="88"/>
      <c r="E27684" s="88"/>
      <c r="F27684" s="88"/>
      <c r="G27684" s="88"/>
      <c r="H27684" s="88"/>
      <c r="I27684" s="88"/>
      <c r="J27684" s="88"/>
      <c r="K27684" s="88"/>
    </row>
    <row r="27685" spans="2:11" ht="12" hidden="1" customHeight="1" x14ac:dyDescent="0.2">
      <c r="B27685" s="88"/>
      <c r="C27685" s="88"/>
      <c r="D27685" s="88"/>
      <c r="E27685" s="88"/>
      <c r="F27685" s="88"/>
      <c r="G27685" s="88"/>
      <c r="H27685" s="88"/>
      <c r="I27685" s="88"/>
      <c r="J27685" s="88"/>
      <c r="K27685" s="88"/>
    </row>
    <row r="27686" spans="2:11" ht="12" hidden="1" customHeight="1" x14ac:dyDescent="0.2">
      <c r="B27686" s="88"/>
      <c r="C27686" s="88"/>
      <c r="D27686" s="88"/>
      <c r="E27686" s="88"/>
      <c r="F27686" s="88"/>
      <c r="G27686" s="88"/>
      <c r="H27686" s="88"/>
      <c r="I27686" s="88"/>
      <c r="J27686" s="88"/>
      <c r="K27686" s="88"/>
    </row>
    <row r="27687" spans="2:11" ht="12" hidden="1" customHeight="1" x14ac:dyDescent="0.2">
      <c r="B27687" s="88"/>
      <c r="C27687" s="88"/>
      <c r="D27687" s="88"/>
      <c r="E27687" s="88"/>
      <c r="F27687" s="88"/>
      <c r="G27687" s="88"/>
      <c r="H27687" s="88"/>
      <c r="I27687" s="88"/>
      <c r="J27687" s="88"/>
      <c r="K27687" s="88"/>
    </row>
    <row r="27688" spans="2:11" ht="12" hidden="1" customHeight="1" x14ac:dyDescent="0.2">
      <c r="B27688" s="88"/>
      <c r="C27688" s="88"/>
      <c r="D27688" s="88"/>
      <c r="E27688" s="88"/>
      <c r="F27688" s="88"/>
      <c r="G27688" s="88"/>
      <c r="H27688" s="88"/>
      <c r="I27688" s="88"/>
      <c r="J27688" s="88"/>
      <c r="K27688" s="88"/>
    </row>
    <row r="27689" spans="2:11" ht="12" hidden="1" customHeight="1" x14ac:dyDescent="0.2">
      <c r="B27689" s="88"/>
      <c r="C27689" s="88"/>
      <c r="D27689" s="88"/>
      <c r="E27689" s="88"/>
      <c r="F27689" s="88"/>
      <c r="G27689" s="88"/>
      <c r="H27689" s="88"/>
      <c r="I27689" s="88"/>
      <c r="J27689" s="88"/>
      <c r="K27689" s="88"/>
    </row>
    <row r="27690" spans="2:11" ht="12" hidden="1" customHeight="1" x14ac:dyDescent="0.2">
      <c r="B27690" s="88"/>
      <c r="C27690" s="88"/>
      <c r="D27690" s="88"/>
      <c r="E27690" s="88"/>
      <c r="F27690" s="88"/>
      <c r="G27690" s="88"/>
      <c r="H27690" s="88"/>
      <c r="I27690" s="88"/>
      <c r="J27690" s="88"/>
      <c r="K27690" s="88"/>
    </row>
    <row r="27691" spans="2:11" ht="12" hidden="1" customHeight="1" x14ac:dyDescent="0.2">
      <c r="B27691" s="88"/>
      <c r="C27691" s="88"/>
      <c r="D27691" s="88"/>
      <c r="E27691" s="88"/>
      <c r="F27691" s="88"/>
      <c r="G27691" s="88"/>
      <c r="H27691" s="88"/>
      <c r="I27691" s="88"/>
      <c r="J27691" s="88"/>
      <c r="K27691" s="88"/>
    </row>
    <row r="27692" spans="2:11" ht="12" hidden="1" customHeight="1" x14ac:dyDescent="0.2">
      <c r="B27692" s="88"/>
      <c r="C27692" s="88"/>
      <c r="D27692" s="88"/>
      <c r="E27692" s="88"/>
      <c r="F27692" s="88"/>
      <c r="G27692" s="88"/>
      <c r="H27692" s="88"/>
      <c r="I27692" s="88"/>
      <c r="J27692" s="88"/>
      <c r="K27692" s="88"/>
    </row>
    <row r="27693" spans="2:11" ht="12" hidden="1" customHeight="1" x14ac:dyDescent="0.2">
      <c r="B27693" s="88"/>
      <c r="C27693" s="88"/>
      <c r="D27693" s="88"/>
      <c r="E27693" s="88"/>
      <c r="F27693" s="88"/>
      <c r="G27693" s="88"/>
      <c r="H27693" s="88"/>
      <c r="I27693" s="88"/>
      <c r="J27693" s="88"/>
      <c r="K27693" s="88"/>
    </row>
    <row r="27694" spans="2:11" ht="12" hidden="1" customHeight="1" x14ac:dyDescent="0.2">
      <c r="B27694" s="88"/>
      <c r="C27694" s="88"/>
      <c r="D27694" s="88"/>
      <c r="E27694" s="88"/>
      <c r="F27694" s="88"/>
      <c r="G27694" s="88"/>
      <c r="H27694" s="88"/>
      <c r="I27694" s="88"/>
      <c r="J27694" s="88"/>
      <c r="K27694" s="88"/>
    </row>
    <row r="27695" spans="2:11" ht="12" hidden="1" customHeight="1" x14ac:dyDescent="0.2">
      <c r="B27695" s="88"/>
      <c r="C27695" s="88"/>
      <c r="D27695" s="88"/>
      <c r="E27695" s="88"/>
      <c r="F27695" s="88"/>
      <c r="G27695" s="88"/>
      <c r="H27695" s="88"/>
      <c r="I27695" s="88"/>
      <c r="J27695" s="88"/>
      <c r="K27695" s="88"/>
    </row>
    <row r="27696" spans="2:11" ht="12" hidden="1" customHeight="1" x14ac:dyDescent="0.2">
      <c r="B27696" s="88"/>
      <c r="C27696" s="88"/>
      <c r="D27696" s="88"/>
      <c r="E27696" s="88"/>
      <c r="F27696" s="88"/>
      <c r="G27696" s="88"/>
      <c r="H27696" s="88"/>
      <c r="I27696" s="88"/>
      <c r="J27696" s="88"/>
      <c r="K27696" s="88"/>
    </row>
    <row r="27697" spans="2:11" ht="12" hidden="1" customHeight="1" x14ac:dyDescent="0.2">
      <c r="B27697" s="88"/>
      <c r="C27697" s="88"/>
      <c r="D27697" s="88"/>
      <c r="E27697" s="88"/>
      <c r="F27697" s="88"/>
      <c r="G27697" s="88"/>
      <c r="H27697" s="88"/>
      <c r="I27697" s="88"/>
      <c r="J27697" s="88"/>
      <c r="K27697" s="88"/>
    </row>
    <row r="27698" spans="2:11" ht="12" hidden="1" customHeight="1" x14ac:dyDescent="0.2">
      <c r="B27698" s="88"/>
      <c r="C27698" s="88"/>
      <c r="D27698" s="88"/>
      <c r="E27698" s="88"/>
      <c r="F27698" s="88"/>
      <c r="G27698" s="88"/>
      <c r="H27698" s="88"/>
      <c r="I27698" s="88"/>
      <c r="J27698" s="88"/>
      <c r="K27698" s="88"/>
    </row>
    <row r="27699" spans="2:11" ht="12" hidden="1" customHeight="1" x14ac:dyDescent="0.2">
      <c r="B27699" s="88"/>
      <c r="C27699" s="88"/>
      <c r="D27699" s="88"/>
      <c r="E27699" s="88"/>
      <c r="F27699" s="88"/>
      <c r="G27699" s="88"/>
      <c r="H27699" s="88"/>
      <c r="I27699" s="88"/>
      <c r="J27699" s="88"/>
      <c r="K27699" s="88"/>
    </row>
    <row r="27700" spans="2:11" ht="12" hidden="1" customHeight="1" x14ac:dyDescent="0.2">
      <c r="B27700" s="88"/>
      <c r="C27700" s="88"/>
      <c r="D27700" s="88"/>
      <c r="E27700" s="88"/>
      <c r="F27700" s="88"/>
      <c r="G27700" s="88"/>
      <c r="H27700" s="88"/>
      <c r="I27700" s="88"/>
      <c r="J27700" s="88"/>
      <c r="K27700" s="88"/>
    </row>
    <row r="27701" spans="2:11" ht="12" hidden="1" customHeight="1" x14ac:dyDescent="0.2">
      <c r="B27701" s="88"/>
      <c r="C27701" s="88"/>
      <c r="D27701" s="88"/>
      <c r="E27701" s="88"/>
      <c r="F27701" s="88"/>
      <c r="G27701" s="88"/>
      <c r="H27701" s="88"/>
      <c r="I27701" s="88"/>
      <c r="J27701" s="88"/>
      <c r="K27701" s="88"/>
    </row>
    <row r="27702" spans="2:11" ht="12" hidden="1" customHeight="1" x14ac:dyDescent="0.2">
      <c r="B27702" s="88"/>
      <c r="C27702" s="88"/>
      <c r="D27702" s="88"/>
      <c r="E27702" s="88"/>
      <c r="F27702" s="88"/>
      <c r="G27702" s="88"/>
      <c r="H27702" s="88"/>
      <c r="I27702" s="88"/>
      <c r="J27702" s="88"/>
      <c r="K27702" s="88"/>
    </row>
    <row r="27703" spans="2:11" ht="12" hidden="1" customHeight="1" x14ac:dyDescent="0.2">
      <c r="B27703" s="88"/>
      <c r="C27703" s="88"/>
      <c r="D27703" s="88"/>
      <c r="E27703" s="88"/>
      <c r="F27703" s="88"/>
      <c r="G27703" s="88"/>
      <c r="H27703" s="88"/>
      <c r="I27703" s="88"/>
      <c r="J27703" s="88"/>
      <c r="K27703" s="88"/>
    </row>
    <row r="27704" spans="2:11" ht="12" hidden="1" customHeight="1" x14ac:dyDescent="0.2">
      <c r="B27704" s="88"/>
      <c r="C27704" s="88"/>
      <c r="D27704" s="88"/>
      <c r="E27704" s="88"/>
      <c r="F27704" s="88"/>
      <c r="G27704" s="88"/>
      <c r="H27704" s="88"/>
      <c r="I27704" s="88"/>
      <c r="J27704" s="88"/>
      <c r="K27704" s="88"/>
    </row>
    <row r="27705" spans="2:11" ht="12" hidden="1" customHeight="1" x14ac:dyDescent="0.2">
      <c r="B27705" s="88"/>
      <c r="C27705" s="88"/>
      <c r="D27705" s="88"/>
      <c r="E27705" s="88"/>
      <c r="F27705" s="88"/>
      <c r="G27705" s="88"/>
      <c r="H27705" s="88"/>
      <c r="I27705" s="88"/>
      <c r="J27705" s="88"/>
      <c r="K27705" s="88"/>
    </row>
    <row r="27706" spans="2:11" ht="12" hidden="1" customHeight="1" x14ac:dyDescent="0.2">
      <c r="B27706" s="88"/>
      <c r="C27706" s="88"/>
      <c r="D27706" s="88"/>
      <c r="E27706" s="88"/>
      <c r="F27706" s="88"/>
      <c r="G27706" s="88"/>
      <c r="H27706" s="88"/>
      <c r="I27706" s="88"/>
      <c r="J27706" s="88"/>
      <c r="K27706" s="88"/>
    </row>
    <row r="27707" spans="2:11" ht="12" hidden="1" customHeight="1" x14ac:dyDescent="0.2">
      <c r="B27707" s="88"/>
      <c r="C27707" s="88"/>
      <c r="D27707" s="88"/>
      <c r="E27707" s="88"/>
      <c r="F27707" s="88"/>
      <c r="G27707" s="88"/>
      <c r="H27707" s="88"/>
      <c r="I27707" s="88"/>
      <c r="J27707" s="88"/>
      <c r="K27707" s="88"/>
    </row>
    <row r="27708" spans="2:11" ht="12" hidden="1" customHeight="1" x14ac:dyDescent="0.2">
      <c r="B27708" s="88"/>
      <c r="C27708" s="88"/>
      <c r="D27708" s="88"/>
      <c r="E27708" s="88"/>
      <c r="F27708" s="88"/>
      <c r="G27708" s="88"/>
      <c r="H27708" s="88"/>
      <c r="I27708" s="88"/>
      <c r="J27708" s="88"/>
      <c r="K27708" s="88"/>
    </row>
    <row r="27709" spans="2:11" ht="12" hidden="1" customHeight="1" x14ac:dyDescent="0.2">
      <c r="B27709" s="88"/>
      <c r="C27709" s="88"/>
      <c r="D27709" s="88"/>
      <c r="E27709" s="88"/>
      <c r="F27709" s="88"/>
      <c r="G27709" s="88"/>
      <c r="H27709" s="88"/>
      <c r="I27709" s="88"/>
      <c r="J27709" s="88"/>
      <c r="K27709" s="88"/>
    </row>
    <row r="27710" spans="2:11" ht="12" hidden="1" customHeight="1" x14ac:dyDescent="0.2">
      <c r="B27710" s="88"/>
      <c r="C27710" s="88"/>
      <c r="D27710" s="88"/>
      <c r="E27710" s="88"/>
      <c r="F27710" s="88"/>
      <c r="G27710" s="88"/>
      <c r="H27710" s="88"/>
      <c r="I27710" s="88"/>
      <c r="J27710" s="88"/>
      <c r="K27710" s="88"/>
    </row>
    <row r="27711" spans="2:11" ht="12" hidden="1" customHeight="1" x14ac:dyDescent="0.2">
      <c r="B27711" s="88"/>
      <c r="C27711" s="88"/>
      <c r="D27711" s="88"/>
      <c r="E27711" s="88"/>
      <c r="F27711" s="88"/>
      <c r="G27711" s="88"/>
      <c r="H27711" s="88"/>
      <c r="I27711" s="88"/>
      <c r="J27711" s="88"/>
      <c r="K27711" s="88"/>
    </row>
    <row r="27712" spans="2:11" ht="12" hidden="1" customHeight="1" x14ac:dyDescent="0.2">
      <c r="B27712" s="88"/>
      <c r="C27712" s="88"/>
      <c r="D27712" s="88"/>
      <c r="E27712" s="88"/>
      <c r="F27712" s="88"/>
      <c r="G27712" s="88"/>
      <c r="H27712" s="88"/>
      <c r="I27712" s="88"/>
      <c r="J27712" s="88"/>
      <c r="K27712" s="88"/>
    </row>
    <row r="27713" spans="2:11" ht="12" hidden="1" customHeight="1" x14ac:dyDescent="0.2">
      <c r="B27713" s="88"/>
      <c r="C27713" s="88"/>
      <c r="D27713" s="88"/>
      <c r="E27713" s="88"/>
      <c r="F27713" s="88"/>
      <c r="G27713" s="88"/>
      <c r="H27713" s="88"/>
      <c r="I27713" s="88"/>
      <c r="J27713" s="88"/>
      <c r="K27713" s="88"/>
    </row>
    <row r="27714" spans="2:11" ht="12" hidden="1" customHeight="1" x14ac:dyDescent="0.2">
      <c r="B27714" s="88"/>
      <c r="C27714" s="88"/>
      <c r="D27714" s="88"/>
      <c r="E27714" s="88"/>
      <c r="F27714" s="88"/>
      <c r="G27714" s="88"/>
      <c r="H27714" s="88"/>
      <c r="I27714" s="88"/>
      <c r="J27714" s="88"/>
      <c r="K27714" s="88"/>
    </row>
    <row r="27715" spans="2:11" ht="12" hidden="1" customHeight="1" x14ac:dyDescent="0.2">
      <c r="B27715" s="88"/>
      <c r="C27715" s="88"/>
      <c r="D27715" s="88"/>
      <c r="E27715" s="88"/>
      <c r="F27715" s="88"/>
      <c r="G27715" s="88"/>
      <c r="H27715" s="88"/>
      <c r="I27715" s="88"/>
      <c r="J27715" s="88"/>
      <c r="K27715" s="88"/>
    </row>
    <row r="27716" spans="2:11" ht="12" hidden="1" customHeight="1" x14ac:dyDescent="0.2">
      <c r="B27716" s="88"/>
      <c r="C27716" s="88"/>
      <c r="D27716" s="88"/>
      <c r="E27716" s="88"/>
      <c r="F27716" s="88"/>
      <c r="G27716" s="88"/>
      <c r="H27716" s="88"/>
      <c r="I27716" s="88"/>
      <c r="J27716" s="88"/>
      <c r="K27716" s="88"/>
    </row>
    <row r="27717" spans="2:11" ht="12" hidden="1" customHeight="1" x14ac:dyDescent="0.2">
      <c r="B27717" s="88"/>
      <c r="C27717" s="88"/>
      <c r="D27717" s="88"/>
      <c r="E27717" s="88"/>
      <c r="F27717" s="88"/>
      <c r="G27717" s="88"/>
      <c r="H27717" s="88"/>
      <c r="I27717" s="88"/>
      <c r="J27717" s="88"/>
      <c r="K27717" s="88"/>
    </row>
    <row r="27718" spans="2:11" ht="12" hidden="1" customHeight="1" x14ac:dyDescent="0.2">
      <c r="B27718" s="88"/>
      <c r="C27718" s="88"/>
      <c r="D27718" s="88"/>
      <c r="E27718" s="88"/>
      <c r="F27718" s="88"/>
      <c r="G27718" s="88"/>
      <c r="H27718" s="88"/>
      <c r="I27718" s="88"/>
      <c r="J27718" s="88"/>
      <c r="K27718" s="88"/>
    </row>
    <row r="27719" spans="2:11" ht="12" hidden="1" customHeight="1" x14ac:dyDescent="0.2">
      <c r="B27719" s="88"/>
      <c r="C27719" s="88"/>
      <c r="D27719" s="88"/>
      <c r="E27719" s="88"/>
      <c r="F27719" s="88"/>
      <c r="G27719" s="88"/>
      <c r="H27719" s="88"/>
      <c r="I27719" s="88"/>
      <c r="J27719" s="88"/>
      <c r="K27719" s="88"/>
    </row>
    <row r="27720" spans="2:11" ht="12" hidden="1" customHeight="1" x14ac:dyDescent="0.2">
      <c r="B27720" s="88"/>
      <c r="C27720" s="88"/>
      <c r="D27720" s="88"/>
      <c r="E27720" s="88"/>
      <c r="F27720" s="88"/>
      <c r="G27720" s="88"/>
      <c r="H27720" s="88"/>
      <c r="I27720" s="88"/>
      <c r="J27720" s="88"/>
      <c r="K27720" s="88"/>
    </row>
    <row r="27721" spans="2:11" ht="12" hidden="1" customHeight="1" x14ac:dyDescent="0.2">
      <c r="B27721" s="88"/>
      <c r="C27721" s="88"/>
      <c r="D27721" s="88"/>
      <c r="E27721" s="88"/>
      <c r="F27721" s="88"/>
      <c r="G27721" s="88"/>
      <c r="H27721" s="88"/>
      <c r="I27721" s="88"/>
      <c r="J27721" s="88"/>
      <c r="K27721" s="88"/>
    </row>
    <row r="27722" spans="2:11" ht="12" hidden="1" customHeight="1" x14ac:dyDescent="0.2">
      <c r="B27722" s="88"/>
      <c r="C27722" s="88"/>
      <c r="D27722" s="88"/>
      <c r="E27722" s="88"/>
      <c r="F27722" s="88"/>
      <c r="G27722" s="88"/>
      <c r="H27722" s="88"/>
      <c r="I27722" s="88"/>
      <c r="J27722" s="88"/>
      <c r="K27722" s="88"/>
    </row>
    <row r="27723" spans="2:11" ht="12" hidden="1" customHeight="1" x14ac:dyDescent="0.2">
      <c r="B27723" s="88"/>
      <c r="C27723" s="88"/>
      <c r="D27723" s="88"/>
      <c r="E27723" s="88"/>
      <c r="F27723" s="88"/>
      <c r="G27723" s="88"/>
      <c r="H27723" s="88"/>
      <c r="I27723" s="88"/>
      <c r="J27723" s="88"/>
      <c r="K27723" s="88"/>
    </row>
    <row r="27724" spans="2:11" ht="12" hidden="1" customHeight="1" x14ac:dyDescent="0.2">
      <c r="B27724" s="88"/>
      <c r="C27724" s="88"/>
      <c r="D27724" s="88"/>
      <c r="E27724" s="88"/>
      <c r="F27724" s="88"/>
      <c r="G27724" s="88"/>
      <c r="H27724" s="88"/>
      <c r="I27724" s="88"/>
      <c r="J27724" s="88"/>
      <c r="K27724" s="88"/>
    </row>
    <row r="27725" spans="2:11" ht="12" hidden="1" customHeight="1" x14ac:dyDescent="0.2">
      <c r="B27725" s="88"/>
      <c r="C27725" s="88"/>
      <c r="D27725" s="88"/>
      <c r="E27725" s="88"/>
      <c r="F27725" s="88"/>
      <c r="G27725" s="88"/>
      <c r="H27725" s="88"/>
      <c r="I27725" s="88"/>
      <c r="J27725" s="88"/>
      <c r="K27725" s="88"/>
    </row>
    <row r="27726" spans="2:11" ht="12" hidden="1" customHeight="1" x14ac:dyDescent="0.2">
      <c r="B27726" s="88"/>
      <c r="C27726" s="88"/>
      <c r="D27726" s="88"/>
      <c r="E27726" s="88"/>
      <c r="F27726" s="88"/>
      <c r="G27726" s="88"/>
      <c r="H27726" s="88"/>
      <c r="I27726" s="88"/>
      <c r="J27726" s="88"/>
      <c r="K27726" s="88"/>
    </row>
    <row r="27727" spans="2:11" ht="12" hidden="1" customHeight="1" x14ac:dyDescent="0.2">
      <c r="B27727" s="88"/>
      <c r="C27727" s="88"/>
      <c r="D27727" s="88"/>
      <c r="E27727" s="88"/>
      <c r="F27727" s="88"/>
      <c r="G27727" s="88"/>
      <c r="H27727" s="88"/>
      <c r="I27727" s="88"/>
      <c r="J27727" s="88"/>
      <c r="K27727" s="88"/>
    </row>
    <row r="27728" spans="2:11" ht="12" hidden="1" customHeight="1" x14ac:dyDescent="0.2">
      <c r="B27728" s="88"/>
      <c r="C27728" s="88"/>
      <c r="D27728" s="88"/>
      <c r="E27728" s="88"/>
      <c r="F27728" s="88"/>
      <c r="G27728" s="88"/>
      <c r="H27728" s="88"/>
      <c r="I27728" s="88"/>
      <c r="J27728" s="88"/>
      <c r="K27728" s="88"/>
    </row>
    <row r="27729" spans="2:11" ht="12" hidden="1" customHeight="1" x14ac:dyDescent="0.2">
      <c r="B27729" s="88"/>
      <c r="C27729" s="88"/>
      <c r="D27729" s="88"/>
      <c r="E27729" s="88"/>
      <c r="F27729" s="88"/>
      <c r="G27729" s="88"/>
      <c r="H27729" s="88"/>
      <c r="I27729" s="88"/>
      <c r="J27729" s="88"/>
      <c r="K27729" s="88"/>
    </row>
    <row r="27730" spans="2:11" ht="12" hidden="1" customHeight="1" x14ac:dyDescent="0.2">
      <c r="B27730" s="88"/>
      <c r="C27730" s="88"/>
      <c r="D27730" s="88"/>
      <c r="E27730" s="88"/>
      <c r="F27730" s="88"/>
      <c r="G27730" s="88"/>
      <c r="H27730" s="88"/>
      <c r="I27730" s="88"/>
      <c r="J27730" s="88"/>
      <c r="K27730" s="88"/>
    </row>
    <row r="27731" spans="2:11" ht="12" hidden="1" customHeight="1" x14ac:dyDescent="0.2">
      <c r="B27731" s="88"/>
      <c r="C27731" s="88"/>
      <c r="D27731" s="88"/>
      <c r="E27731" s="88"/>
      <c r="F27731" s="88"/>
      <c r="G27731" s="88"/>
      <c r="H27731" s="88"/>
      <c r="I27731" s="88"/>
      <c r="J27731" s="88"/>
      <c r="K27731" s="88"/>
    </row>
    <row r="27732" spans="2:11" ht="12" hidden="1" customHeight="1" x14ac:dyDescent="0.2">
      <c r="B27732" s="88"/>
      <c r="C27732" s="88"/>
      <c r="D27732" s="88"/>
      <c r="E27732" s="88"/>
      <c r="F27732" s="88"/>
      <c r="G27732" s="88"/>
      <c r="H27732" s="88"/>
      <c r="I27732" s="88"/>
      <c r="J27732" s="88"/>
      <c r="K27732" s="88"/>
    </row>
    <row r="27733" spans="2:11" ht="12" hidden="1" customHeight="1" x14ac:dyDescent="0.2">
      <c r="B27733" s="88"/>
      <c r="C27733" s="88"/>
      <c r="D27733" s="88"/>
      <c r="E27733" s="88"/>
      <c r="F27733" s="88"/>
      <c r="G27733" s="88"/>
      <c r="H27733" s="88"/>
      <c r="I27733" s="88"/>
      <c r="J27733" s="88"/>
      <c r="K27733" s="88"/>
    </row>
    <row r="27734" spans="2:11" ht="12" hidden="1" customHeight="1" x14ac:dyDescent="0.2">
      <c r="B27734" s="88"/>
      <c r="C27734" s="88"/>
      <c r="D27734" s="88"/>
      <c r="E27734" s="88"/>
      <c r="F27734" s="88"/>
      <c r="G27734" s="88"/>
      <c r="H27734" s="88"/>
      <c r="I27734" s="88"/>
      <c r="J27734" s="88"/>
      <c r="K27734" s="88"/>
    </row>
    <row r="27735" spans="2:11" ht="12" hidden="1" customHeight="1" x14ac:dyDescent="0.2">
      <c r="B27735" s="88"/>
      <c r="C27735" s="88"/>
      <c r="D27735" s="88"/>
      <c r="E27735" s="88"/>
      <c r="F27735" s="88"/>
      <c r="G27735" s="88"/>
      <c r="H27735" s="88"/>
      <c r="I27735" s="88"/>
      <c r="J27735" s="88"/>
      <c r="K27735" s="88"/>
    </row>
    <row r="27736" spans="2:11" ht="12" hidden="1" customHeight="1" x14ac:dyDescent="0.2">
      <c r="B27736" s="88"/>
      <c r="C27736" s="88"/>
      <c r="D27736" s="88"/>
      <c r="E27736" s="88"/>
      <c r="F27736" s="88"/>
      <c r="G27736" s="88"/>
      <c r="H27736" s="88"/>
      <c r="I27736" s="88"/>
      <c r="J27736" s="88"/>
      <c r="K27736" s="88"/>
    </row>
    <row r="27737" spans="2:11" ht="12" hidden="1" customHeight="1" x14ac:dyDescent="0.2">
      <c r="B27737" s="88"/>
      <c r="C27737" s="88"/>
      <c r="D27737" s="88"/>
      <c r="E27737" s="88"/>
      <c r="F27737" s="88"/>
      <c r="G27737" s="88"/>
      <c r="H27737" s="88"/>
      <c r="I27737" s="88"/>
      <c r="J27737" s="88"/>
      <c r="K27737" s="88"/>
    </row>
    <row r="27738" spans="2:11" ht="12" hidden="1" customHeight="1" x14ac:dyDescent="0.2">
      <c r="B27738" s="88"/>
      <c r="C27738" s="88"/>
      <c r="D27738" s="88"/>
      <c r="E27738" s="88"/>
      <c r="F27738" s="88"/>
      <c r="G27738" s="88"/>
      <c r="H27738" s="88"/>
      <c r="I27738" s="88"/>
      <c r="J27738" s="88"/>
      <c r="K27738" s="88"/>
    </row>
    <row r="27739" spans="2:11" ht="12" hidden="1" customHeight="1" x14ac:dyDescent="0.2">
      <c r="B27739" s="88"/>
      <c r="C27739" s="88"/>
      <c r="D27739" s="88"/>
      <c r="E27739" s="88"/>
      <c r="F27739" s="88"/>
      <c r="G27739" s="88"/>
      <c r="H27739" s="88"/>
      <c r="I27739" s="88"/>
      <c r="J27739" s="88"/>
      <c r="K27739" s="88"/>
    </row>
    <row r="27740" spans="2:11" ht="12" hidden="1" customHeight="1" x14ac:dyDescent="0.2">
      <c r="B27740" s="88"/>
      <c r="C27740" s="88"/>
      <c r="D27740" s="88"/>
      <c r="E27740" s="88"/>
      <c r="F27740" s="88"/>
      <c r="G27740" s="88"/>
      <c r="H27740" s="88"/>
      <c r="I27740" s="88"/>
      <c r="J27740" s="88"/>
      <c r="K27740" s="88"/>
    </row>
    <row r="27741" spans="2:11" ht="12" hidden="1" customHeight="1" x14ac:dyDescent="0.2">
      <c r="B27741" s="88"/>
      <c r="C27741" s="88"/>
      <c r="D27741" s="88"/>
      <c r="E27741" s="88"/>
      <c r="F27741" s="88"/>
      <c r="G27741" s="88"/>
      <c r="H27741" s="88"/>
      <c r="I27741" s="88"/>
      <c r="J27741" s="88"/>
      <c r="K27741" s="88"/>
    </row>
    <row r="27742" spans="2:11" ht="12" hidden="1" customHeight="1" x14ac:dyDescent="0.2">
      <c r="B27742" s="88"/>
      <c r="C27742" s="88"/>
      <c r="D27742" s="88"/>
      <c r="E27742" s="88"/>
      <c r="F27742" s="88"/>
      <c r="G27742" s="88"/>
      <c r="H27742" s="88"/>
      <c r="I27742" s="88"/>
      <c r="J27742" s="88"/>
      <c r="K27742" s="88"/>
    </row>
    <row r="27743" spans="2:11" ht="12" hidden="1" customHeight="1" x14ac:dyDescent="0.2">
      <c r="B27743" s="88"/>
      <c r="C27743" s="88"/>
      <c r="D27743" s="88"/>
      <c r="E27743" s="88"/>
      <c r="F27743" s="88"/>
      <c r="G27743" s="88"/>
      <c r="H27743" s="88"/>
      <c r="I27743" s="88"/>
      <c r="J27743" s="88"/>
      <c r="K27743" s="88"/>
    </row>
    <row r="27744" spans="2:11" ht="12" hidden="1" customHeight="1" x14ac:dyDescent="0.2">
      <c r="B27744" s="88"/>
      <c r="C27744" s="88"/>
      <c r="D27744" s="88"/>
      <c r="E27744" s="88"/>
      <c r="F27744" s="88"/>
      <c r="G27744" s="88"/>
      <c r="H27744" s="88"/>
      <c r="I27744" s="88"/>
      <c r="J27744" s="88"/>
      <c r="K27744" s="88"/>
    </row>
    <row r="27745" spans="2:11" ht="12" hidden="1" customHeight="1" x14ac:dyDescent="0.2">
      <c r="B27745" s="88"/>
      <c r="C27745" s="88"/>
      <c r="D27745" s="88"/>
      <c r="E27745" s="88"/>
      <c r="F27745" s="88"/>
      <c r="G27745" s="88"/>
      <c r="H27745" s="88"/>
      <c r="I27745" s="88"/>
      <c r="J27745" s="88"/>
      <c r="K27745" s="88"/>
    </row>
    <row r="27746" spans="2:11" ht="12" hidden="1" customHeight="1" x14ac:dyDescent="0.2">
      <c r="B27746" s="88"/>
      <c r="C27746" s="88"/>
      <c r="D27746" s="88"/>
      <c r="E27746" s="88"/>
      <c r="F27746" s="88"/>
      <c r="G27746" s="88"/>
      <c r="H27746" s="88"/>
      <c r="I27746" s="88"/>
      <c r="J27746" s="88"/>
      <c r="K27746" s="88"/>
    </row>
    <row r="27747" spans="2:11" ht="12" hidden="1" customHeight="1" x14ac:dyDescent="0.2">
      <c r="B27747" s="88"/>
      <c r="C27747" s="88"/>
      <c r="D27747" s="88"/>
      <c r="E27747" s="88"/>
      <c r="F27747" s="88"/>
      <c r="G27747" s="88"/>
      <c r="H27747" s="88"/>
      <c r="I27747" s="88"/>
      <c r="J27747" s="88"/>
      <c r="K27747" s="88"/>
    </row>
    <row r="27748" spans="2:11" ht="12" hidden="1" customHeight="1" x14ac:dyDescent="0.2">
      <c r="B27748" s="88"/>
      <c r="C27748" s="88"/>
      <c r="D27748" s="88"/>
      <c r="E27748" s="88"/>
      <c r="F27748" s="88"/>
      <c r="G27748" s="88"/>
      <c r="H27748" s="88"/>
      <c r="I27748" s="88"/>
      <c r="J27748" s="88"/>
      <c r="K27748" s="88"/>
    </row>
    <row r="27749" spans="2:11" ht="12" hidden="1" customHeight="1" x14ac:dyDescent="0.2">
      <c r="B27749" s="88"/>
      <c r="C27749" s="88"/>
      <c r="D27749" s="88"/>
      <c r="E27749" s="88"/>
      <c r="F27749" s="88"/>
      <c r="G27749" s="88"/>
      <c r="H27749" s="88"/>
      <c r="I27749" s="88"/>
      <c r="J27749" s="88"/>
      <c r="K27749" s="88"/>
    </row>
    <row r="27750" spans="2:11" ht="12" hidden="1" customHeight="1" x14ac:dyDescent="0.2">
      <c r="B27750" s="88"/>
      <c r="C27750" s="88"/>
      <c r="D27750" s="88"/>
      <c r="E27750" s="88"/>
      <c r="F27750" s="88"/>
      <c r="G27750" s="88"/>
      <c r="H27750" s="88"/>
      <c r="I27750" s="88"/>
      <c r="J27750" s="88"/>
      <c r="K27750" s="88"/>
    </row>
    <row r="27751" spans="2:11" ht="12" hidden="1" customHeight="1" x14ac:dyDescent="0.2">
      <c r="B27751" s="88"/>
      <c r="C27751" s="88"/>
      <c r="D27751" s="88"/>
      <c r="E27751" s="88"/>
      <c r="F27751" s="88"/>
      <c r="G27751" s="88"/>
      <c r="H27751" s="88"/>
      <c r="I27751" s="88"/>
      <c r="J27751" s="88"/>
      <c r="K27751" s="88"/>
    </row>
    <row r="27752" spans="2:11" ht="12" hidden="1" customHeight="1" x14ac:dyDescent="0.2">
      <c r="B27752" s="88"/>
      <c r="C27752" s="88"/>
      <c r="D27752" s="88"/>
      <c r="E27752" s="88"/>
      <c r="F27752" s="88"/>
      <c r="G27752" s="88"/>
      <c r="H27752" s="88"/>
      <c r="I27752" s="88"/>
      <c r="J27752" s="88"/>
      <c r="K27752" s="88"/>
    </row>
    <row r="27753" spans="2:11" ht="12" hidden="1" customHeight="1" x14ac:dyDescent="0.2">
      <c r="B27753" s="88"/>
      <c r="C27753" s="88"/>
      <c r="D27753" s="88"/>
      <c r="E27753" s="88"/>
      <c r="F27753" s="88"/>
      <c r="G27753" s="88"/>
      <c r="H27753" s="88"/>
      <c r="I27753" s="88"/>
      <c r="J27753" s="88"/>
      <c r="K27753" s="88"/>
    </row>
    <row r="27754" spans="2:11" ht="12" hidden="1" customHeight="1" x14ac:dyDescent="0.2">
      <c r="B27754" s="88"/>
      <c r="C27754" s="88"/>
      <c r="D27754" s="88"/>
      <c r="E27754" s="88"/>
      <c r="F27754" s="88"/>
      <c r="G27754" s="88"/>
      <c r="H27754" s="88"/>
      <c r="I27754" s="88"/>
      <c r="J27754" s="88"/>
      <c r="K27754" s="88"/>
    </row>
    <row r="27755" spans="2:11" ht="12" hidden="1" customHeight="1" x14ac:dyDescent="0.2">
      <c r="B27755" s="88"/>
      <c r="C27755" s="88"/>
      <c r="D27755" s="88"/>
      <c r="E27755" s="88"/>
      <c r="F27755" s="88"/>
      <c r="G27755" s="88"/>
      <c r="H27755" s="88"/>
      <c r="I27755" s="88"/>
      <c r="J27755" s="88"/>
      <c r="K27755" s="88"/>
    </row>
    <row r="27756" spans="2:11" ht="12" hidden="1" customHeight="1" x14ac:dyDescent="0.2">
      <c r="B27756" s="88"/>
      <c r="C27756" s="88"/>
      <c r="D27756" s="88"/>
      <c r="E27756" s="88"/>
      <c r="F27756" s="88"/>
      <c r="G27756" s="88"/>
      <c r="H27756" s="88"/>
      <c r="I27756" s="88"/>
      <c r="J27756" s="88"/>
      <c r="K27756" s="88"/>
    </row>
    <row r="27757" spans="2:11" ht="12" hidden="1" customHeight="1" x14ac:dyDescent="0.2">
      <c r="B27757" s="88"/>
      <c r="C27757" s="88"/>
      <c r="D27757" s="88"/>
      <c r="E27757" s="88"/>
      <c r="F27757" s="88"/>
      <c r="G27757" s="88"/>
      <c r="H27757" s="88"/>
      <c r="I27757" s="88"/>
      <c r="J27757" s="88"/>
      <c r="K27757" s="88"/>
    </row>
    <row r="27758" spans="2:11" ht="12" hidden="1" customHeight="1" x14ac:dyDescent="0.2">
      <c r="B27758" s="88"/>
      <c r="C27758" s="88"/>
      <c r="D27758" s="88"/>
      <c r="E27758" s="88"/>
      <c r="F27758" s="88"/>
      <c r="G27758" s="88"/>
      <c r="H27758" s="88"/>
      <c r="I27758" s="88"/>
      <c r="J27758" s="88"/>
      <c r="K27758" s="88"/>
    </row>
    <row r="27759" spans="2:11" ht="12" hidden="1" customHeight="1" x14ac:dyDescent="0.2">
      <c r="B27759" s="88"/>
      <c r="C27759" s="88"/>
      <c r="D27759" s="88"/>
      <c r="E27759" s="88"/>
      <c r="F27759" s="88"/>
      <c r="G27759" s="88"/>
      <c r="H27759" s="88"/>
      <c r="I27759" s="88"/>
      <c r="J27759" s="88"/>
      <c r="K27759" s="88"/>
    </row>
    <row r="27760" spans="2:11" ht="12" hidden="1" customHeight="1" x14ac:dyDescent="0.2">
      <c r="B27760" s="88"/>
      <c r="C27760" s="88"/>
      <c r="D27760" s="88"/>
      <c r="E27760" s="88"/>
      <c r="F27760" s="88"/>
      <c r="G27760" s="88"/>
      <c r="H27760" s="88"/>
      <c r="I27760" s="88"/>
      <c r="J27760" s="88"/>
      <c r="K27760" s="88"/>
    </row>
    <row r="27761" spans="2:11" ht="12" hidden="1" customHeight="1" x14ac:dyDescent="0.2">
      <c r="B27761" s="88"/>
      <c r="C27761" s="88"/>
      <c r="D27761" s="88"/>
      <c r="E27761" s="88"/>
      <c r="F27761" s="88"/>
      <c r="G27761" s="88"/>
      <c r="H27761" s="88"/>
      <c r="I27761" s="88"/>
      <c r="J27761" s="88"/>
      <c r="K27761" s="88"/>
    </row>
    <row r="27762" spans="2:11" ht="12" hidden="1" customHeight="1" x14ac:dyDescent="0.2">
      <c r="B27762" s="88"/>
      <c r="C27762" s="88"/>
      <c r="D27762" s="88"/>
      <c r="E27762" s="88"/>
      <c r="F27762" s="88"/>
      <c r="G27762" s="88"/>
      <c r="H27762" s="88"/>
      <c r="I27762" s="88"/>
      <c r="J27762" s="88"/>
      <c r="K27762" s="88"/>
    </row>
    <row r="27763" spans="2:11" ht="12" hidden="1" customHeight="1" x14ac:dyDescent="0.2">
      <c r="B27763" s="88"/>
      <c r="C27763" s="88"/>
      <c r="D27763" s="88"/>
      <c r="E27763" s="88"/>
      <c r="F27763" s="88"/>
      <c r="G27763" s="88"/>
      <c r="H27763" s="88"/>
      <c r="I27763" s="88"/>
      <c r="J27763" s="88"/>
      <c r="K27763" s="88"/>
    </row>
    <row r="27764" spans="2:11" ht="12" hidden="1" customHeight="1" x14ac:dyDescent="0.2">
      <c r="B27764" s="88"/>
      <c r="C27764" s="88"/>
      <c r="D27764" s="88"/>
      <c r="E27764" s="88"/>
      <c r="F27764" s="88"/>
      <c r="G27764" s="88"/>
      <c r="H27764" s="88"/>
      <c r="I27764" s="88"/>
      <c r="J27764" s="88"/>
      <c r="K27764" s="88"/>
    </row>
    <row r="27765" spans="2:11" ht="12" hidden="1" customHeight="1" x14ac:dyDescent="0.2">
      <c r="B27765" s="88"/>
      <c r="C27765" s="88"/>
      <c r="D27765" s="88"/>
      <c r="E27765" s="88"/>
      <c r="F27765" s="88"/>
      <c r="G27765" s="88"/>
      <c r="H27765" s="88"/>
      <c r="I27765" s="88"/>
      <c r="J27765" s="88"/>
      <c r="K27765" s="88"/>
    </row>
    <row r="27766" spans="2:11" ht="12" hidden="1" customHeight="1" x14ac:dyDescent="0.2">
      <c r="B27766" s="88"/>
      <c r="C27766" s="88"/>
      <c r="D27766" s="88"/>
      <c r="E27766" s="88"/>
      <c r="F27766" s="88"/>
      <c r="G27766" s="88"/>
      <c r="H27766" s="88"/>
      <c r="I27766" s="88"/>
      <c r="J27766" s="88"/>
      <c r="K27766" s="88"/>
    </row>
    <row r="27767" spans="2:11" ht="12" hidden="1" customHeight="1" x14ac:dyDescent="0.2">
      <c r="B27767" s="88"/>
      <c r="C27767" s="88"/>
      <c r="D27767" s="88"/>
      <c r="E27767" s="88"/>
      <c r="F27767" s="88"/>
      <c r="G27767" s="88"/>
      <c r="H27767" s="88"/>
      <c r="I27767" s="88"/>
      <c r="J27767" s="88"/>
      <c r="K27767" s="88"/>
    </row>
    <row r="27768" spans="2:11" ht="12" hidden="1" customHeight="1" x14ac:dyDescent="0.2">
      <c r="B27768" s="88"/>
      <c r="C27768" s="88"/>
      <c r="D27768" s="88"/>
      <c r="E27768" s="88"/>
      <c r="F27768" s="88"/>
      <c r="G27768" s="88"/>
      <c r="H27768" s="88"/>
      <c r="I27768" s="88"/>
      <c r="J27768" s="88"/>
      <c r="K27768" s="88"/>
    </row>
    <row r="27769" spans="2:11" ht="12" hidden="1" customHeight="1" x14ac:dyDescent="0.2">
      <c r="B27769" s="88"/>
      <c r="C27769" s="88"/>
      <c r="D27769" s="88"/>
      <c r="E27769" s="88"/>
      <c r="F27769" s="88"/>
      <c r="G27769" s="88"/>
      <c r="H27769" s="88"/>
      <c r="I27769" s="88"/>
      <c r="J27769" s="88"/>
      <c r="K27769" s="88"/>
    </row>
    <row r="27770" spans="2:11" ht="12" hidden="1" customHeight="1" x14ac:dyDescent="0.2">
      <c r="B27770" s="88"/>
      <c r="C27770" s="88"/>
      <c r="D27770" s="88"/>
      <c r="E27770" s="88"/>
      <c r="F27770" s="88"/>
      <c r="G27770" s="88"/>
      <c r="H27770" s="88"/>
      <c r="I27770" s="88"/>
      <c r="J27770" s="88"/>
      <c r="K27770" s="88"/>
    </row>
    <row r="27771" spans="2:11" ht="12" hidden="1" customHeight="1" x14ac:dyDescent="0.2">
      <c r="B27771" s="88"/>
      <c r="C27771" s="88"/>
      <c r="D27771" s="88"/>
      <c r="E27771" s="88"/>
      <c r="F27771" s="88"/>
      <c r="G27771" s="88"/>
      <c r="H27771" s="88"/>
      <c r="I27771" s="88"/>
      <c r="J27771" s="88"/>
      <c r="K27771" s="88"/>
    </row>
    <row r="27772" spans="2:11" ht="12" hidden="1" customHeight="1" x14ac:dyDescent="0.2">
      <c r="B27772" s="88"/>
      <c r="C27772" s="88"/>
      <c r="D27772" s="88"/>
      <c r="E27772" s="88"/>
      <c r="F27772" s="88"/>
      <c r="G27772" s="88"/>
      <c r="H27772" s="88"/>
      <c r="I27772" s="88"/>
      <c r="J27772" s="88"/>
      <c r="K27772" s="88"/>
    </row>
    <row r="27773" spans="2:11" ht="12" hidden="1" customHeight="1" x14ac:dyDescent="0.2">
      <c r="B27773" s="88"/>
      <c r="C27773" s="88"/>
      <c r="D27773" s="88"/>
      <c r="E27773" s="88"/>
      <c r="F27773" s="88"/>
      <c r="G27773" s="88"/>
      <c r="H27773" s="88"/>
      <c r="I27773" s="88"/>
      <c r="J27773" s="88"/>
      <c r="K27773" s="88"/>
    </row>
    <row r="27774" spans="2:11" ht="12" hidden="1" customHeight="1" x14ac:dyDescent="0.2">
      <c r="B27774" s="88"/>
      <c r="C27774" s="88"/>
      <c r="D27774" s="88"/>
      <c r="E27774" s="88"/>
      <c r="F27774" s="88"/>
      <c r="G27774" s="88"/>
      <c r="H27774" s="88"/>
      <c r="I27774" s="88"/>
      <c r="J27774" s="88"/>
      <c r="K27774" s="88"/>
    </row>
    <row r="27775" spans="2:11" ht="12" hidden="1" customHeight="1" x14ac:dyDescent="0.2">
      <c r="B27775" s="88"/>
      <c r="C27775" s="88"/>
      <c r="D27775" s="88"/>
      <c r="E27775" s="88"/>
      <c r="F27775" s="88"/>
      <c r="G27775" s="88"/>
      <c r="H27775" s="88"/>
      <c r="I27775" s="88"/>
      <c r="J27775" s="88"/>
      <c r="K27775" s="88"/>
    </row>
    <row r="27776" spans="2:11" ht="12" hidden="1" customHeight="1" x14ac:dyDescent="0.2">
      <c r="B27776" s="88"/>
      <c r="C27776" s="88"/>
      <c r="D27776" s="88"/>
      <c r="E27776" s="88"/>
      <c r="F27776" s="88"/>
      <c r="G27776" s="88"/>
      <c r="H27776" s="88"/>
      <c r="I27776" s="88"/>
      <c r="J27776" s="88"/>
      <c r="K27776" s="88"/>
    </row>
    <row r="27777" spans="2:11" ht="12" hidden="1" customHeight="1" x14ac:dyDescent="0.2">
      <c r="B27777" s="88"/>
      <c r="C27777" s="88"/>
      <c r="D27777" s="88"/>
      <c r="E27777" s="88"/>
      <c r="F27777" s="88"/>
      <c r="G27777" s="88"/>
      <c r="H27777" s="88"/>
      <c r="I27777" s="88"/>
      <c r="J27777" s="88"/>
      <c r="K27777" s="88"/>
    </row>
    <row r="27778" spans="2:11" ht="12" hidden="1" customHeight="1" x14ac:dyDescent="0.2">
      <c r="B27778" s="88"/>
      <c r="C27778" s="88"/>
      <c r="D27778" s="88"/>
      <c r="E27778" s="88"/>
      <c r="F27778" s="88"/>
      <c r="G27778" s="88"/>
      <c r="H27778" s="88"/>
      <c r="I27778" s="88"/>
      <c r="J27778" s="88"/>
      <c r="K27778" s="88"/>
    </row>
    <row r="27779" spans="2:11" ht="12" hidden="1" customHeight="1" x14ac:dyDescent="0.2">
      <c r="B27779" s="88"/>
      <c r="C27779" s="88"/>
      <c r="D27779" s="88"/>
      <c r="E27779" s="88"/>
      <c r="F27779" s="88"/>
      <c r="G27779" s="88"/>
      <c r="H27779" s="88"/>
      <c r="I27779" s="88"/>
      <c r="J27779" s="88"/>
      <c r="K27779" s="88"/>
    </row>
    <row r="27780" spans="2:11" ht="12" hidden="1" customHeight="1" x14ac:dyDescent="0.2">
      <c r="B27780" s="88"/>
      <c r="C27780" s="88"/>
      <c r="D27780" s="88"/>
      <c r="E27780" s="88"/>
      <c r="F27780" s="88"/>
      <c r="G27780" s="88"/>
      <c r="H27780" s="88"/>
      <c r="I27780" s="88"/>
      <c r="J27780" s="88"/>
      <c r="K27780" s="88"/>
    </row>
    <row r="27781" spans="2:11" ht="12" hidden="1" customHeight="1" x14ac:dyDescent="0.2">
      <c r="B27781" s="88"/>
      <c r="C27781" s="88"/>
      <c r="D27781" s="88"/>
      <c r="E27781" s="88"/>
      <c r="F27781" s="88"/>
      <c r="G27781" s="88"/>
      <c r="H27781" s="88"/>
      <c r="I27781" s="88"/>
      <c r="J27781" s="88"/>
      <c r="K27781" s="88"/>
    </row>
    <row r="27782" spans="2:11" ht="12" hidden="1" customHeight="1" x14ac:dyDescent="0.2">
      <c r="B27782" s="88"/>
      <c r="C27782" s="88"/>
      <c r="D27782" s="88"/>
      <c r="E27782" s="88"/>
      <c r="F27782" s="88"/>
      <c r="G27782" s="88"/>
      <c r="H27782" s="88"/>
      <c r="I27782" s="88"/>
      <c r="J27782" s="88"/>
      <c r="K27782" s="88"/>
    </row>
    <row r="27783" spans="2:11" ht="12" hidden="1" customHeight="1" x14ac:dyDescent="0.2">
      <c r="B27783" s="88"/>
      <c r="C27783" s="88"/>
      <c r="D27783" s="88"/>
      <c r="E27783" s="88"/>
      <c r="F27783" s="88"/>
      <c r="G27783" s="88"/>
      <c r="H27783" s="88"/>
      <c r="I27783" s="88"/>
      <c r="J27783" s="88"/>
      <c r="K27783" s="88"/>
    </row>
    <row r="27784" spans="2:11" ht="12" hidden="1" customHeight="1" x14ac:dyDescent="0.2">
      <c r="B27784" s="88"/>
      <c r="C27784" s="88"/>
      <c r="D27784" s="88"/>
      <c r="E27784" s="88"/>
      <c r="F27784" s="88"/>
      <c r="G27784" s="88"/>
      <c r="H27784" s="88"/>
      <c r="I27784" s="88"/>
      <c r="J27784" s="88"/>
      <c r="K27784" s="88"/>
    </row>
    <row r="27785" spans="2:11" ht="12" hidden="1" customHeight="1" x14ac:dyDescent="0.2">
      <c r="B27785" s="88"/>
      <c r="C27785" s="88"/>
      <c r="D27785" s="88"/>
      <c r="E27785" s="88"/>
      <c r="F27785" s="88"/>
      <c r="G27785" s="88"/>
      <c r="H27785" s="88"/>
      <c r="I27785" s="88"/>
      <c r="J27785" s="88"/>
      <c r="K27785" s="88"/>
    </row>
    <row r="27786" spans="2:11" ht="12" hidden="1" customHeight="1" x14ac:dyDescent="0.2">
      <c r="B27786" s="88"/>
      <c r="C27786" s="88"/>
      <c r="D27786" s="88"/>
      <c r="E27786" s="88"/>
      <c r="F27786" s="88"/>
      <c r="G27786" s="88"/>
      <c r="H27786" s="88"/>
      <c r="I27786" s="88"/>
      <c r="J27786" s="88"/>
      <c r="K27786" s="88"/>
    </row>
    <row r="27787" spans="2:11" ht="12" hidden="1" customHeight="1" x14ac:dyDescent="0.2">
      <c r="B27787" s="88"/>
      <c r="C27787" s="88"/>
      <c r="D27787" s="88"/>
      <c r="E27787" s="88"/>
      <c r="F27787" s="88"/>
      <c r="G27787" s="88"/>
      <c r="H27787" s="88"/>
      <c r="I27787" s="88"/>
      <c r="J27787" s="88"/>
      <c r="K27787" s="88"/>
    </row>
    <row r="27788" spans="2:11" ht="12" hidden="1" customHeight="1" x14ac:dyDescent="0.2">
      <c r="B27788" s="88"/>
      <c r="C27788" s="88"/>
      <c r="D27788" s="88"/>
      <c r="E27788" s="88"/>
      <c r="F27788" s="88"/>
      <c r="G27788" s="88"/>
      <c r="H27788" s="88"/>
      <c r="I27788" s="88"/>
      <c r="J27788" s="88"/>
      <c r="K27788" s="88"/>
    </row>
    <row r="27789" spans="2:11" ht="12" hidden="1" customHeight="1" x14ac:dyDescent="0.2">
      <c r="B27789" s="88"/>
      <c r="C27789" s="88"/>
      <c r="D27789" s="88"/>
      <c r="E27789" s="88"/>
      <c r="F27789" s="88"/>
      <c r="G27789" s="88"/>
      <c r="H27789" s="88"/>
      <c r="I27789" s="88"/>
      <c r="J27789" s="88"/>
      <c r="K27789" s="88"/>
    </row>
    <row r="27790" spans="2:11" ht="12" hidden="1" customHeight="1" x14ac:dyDescent="0.2">
      <c r="B27790" s="88"/>
      <c r="C27790" s="88"/>
      <c r="D27790" s="88"/>
      <c r="E27790" s="88"/>
      <c r="F27790" s="88"/>
      <c r="G27790" s="88"/>
      <c r="H27790" s="88"/>
      <c r="I27790" s="88"/>
      <c r="J27790" s="88"/>
      <c r="K27790" s="88"/>
    </row>
    <row r="27791" spans="2:11" ht="12" hidden="1" customHeight="1" x14ac:dyDescent="0.2">
      <c r="B27791" s="88"/>
      <c r="C27791" s="88"/>
      <c r="D27791" s="88"/>
      <c r="E27791" s="88"/>
      <c r="F27791" s="88"/>
      <c r="G27791" s="88"/>
      <c r="H27791" s="88"/>
      <c r="I27791" s="88"/>
      <c r="J27791" s="88"/>
      <c r="K27791" s="88"/>
    </row>
    <row r="27792" spans="2:11" ht="12" hidden="1" customHeight="1" x14ac:dyDescent="0.2">
      <c r="B27792" s="88"/>
      <c r="C27792" s="88"/>
      <c r="D27792" s="88"/>
      <c r="E27792" s="88"/>
      <c r="F27792" s="88"/>
      <c r="G27792" s="88"/>
      <c r="H27792" s="88"/>
      <c r="I27792" s="88"/>
      <c r="J27792" s="88"/>
      <c r="K27792" s="88"/>
    </row>
    <row r="27793" spans="2:11" ht="12" hidden="1" customHeight="1" x14ac:dyDescent="0.2">
      <c r="B27793" s="88"/>
      <c r="C27793" s="88"/>
      <c r="D27793" s="88"/>
      <c r="E27793" s="88"/>
      <c r="F27793" s="88"/>
      <c r="G27793" s="88"/>
      <c r="H27793" s="88"/>
      <c r="I27793" s="88"/>
      <c r="J27793" s="88"/>
      <c r="K27793" s="88"/>
    </row>
    <row r="27794" spans="2:11" ht="12" hidden="1" customHeight="1" x14ac:dyDescent="0.2">
      <c r="B27794" s="88"/>
      <c r="C27794" s="88"/>
      <c r="D27794" s="88"/>
      <c r="E27794" s="88"/>
      <c r="F27794" s="88"/>
      <c r="G27794" s="88"/>
      <c r="H27794" s="88"/>
      <c r="I27794" s="88"/>
      <c r="J27794" s="88"/>
      <c r="K27794" s="88"/>
    </row>
    <row r="27795" spans="2:11" ht="12" hidden="1" customHeight="1" x14ac:dyDescent="0.2">
      <c r="B27795" s="88"/>
      <c r="C27795" s="88"/>
      <c r="D27795" s="88"/>
      <c r="E27795" s="88"/>
      <c r="F27795" s="88"/>
      <c r="G27795" s="88"/>
      <c r="H27795" s="88"/>
      <c r="I27795" s="88"/>
      <c r="J27795" s="88"/>
      <c r="K27795" s="88"/>
    </row>
    <row r="27796" spans="2:11" ht="12" hidden="1" customHeight="1" x14ac:dyDescent="0.2">
      <c r="B27796" s="88"/>
      <c r="C27796" s="88"/>
      <c r="D27796" s="88"/>
      <c r="E27796" s="88"/>
      <c r="F27796" s="88"/>
      <c r="G27796" s="88"/>
      <c r="H27796" s="88"/>
      <c r="I27796" s="88"/>
      <c r="J27796" s="88"/>
      <c r="K27796" s="88"/>
    </row>
    <row r="27797" spans="2:11" ht="12" hidden="1" customHeight="1" x14ac:dyDescent="0.2">
      <c r="B27797" s="88"/>
      <c r="C27797" s="88"/>
      <c r="D27797" s="88"/>
      <c r="E27797" s="88"/>
      <c r="F27797" s="88"/>
      <c r="G27797" s="88"/>
      <c r="H27797" s="88"/>
      <c r="I27797" s="88"/>
      <c r="J27797" s="88"/>
      <c r="K27797" s="88"/>
    </row>
    <row r="27798" spans="2:11" ht="12" hidden="1" customHeight="1" x14ac:dyDescent="0.2">
      <c r="B27798" s="88"/>
      <c r="C27798" s="88"/>
      <c r="D27798" s="88"/>
      <c r="E27798" s="88"/>
      <c r="F27798" s="88"/>
      <c r="G27798" s="88"/>
      <c r="H27798" s="88"/>
      <c r="I27798" s="88"/>
      <c r="J27798" s="88"/>
      <c r="K27798" s="88"/>
    </row>
    <row r="27799" spans="2:11" ht="12" hidden="1" customHeight="1" x14ac:dyDescent="0.2">
      <c r="B27799" s="88"/>
      <c r="C27799" s="88"/>
      <c r="D27799" s="88"/>
      <c r="E27799" s="88"/>
      <c r="F27799" s="88"/>
      <c r="G27799" s="88"/>
      <c r="H27799" s="88"/>
      <c r="I27799" s="88"/>
      <c r="J27799" s="88"/>
      <c r="K27799" s="88"/>
    </row>
    <row r="27800" spans="2:11" ht="12" hidden="1" customHeight="1" x14ac:dyDescent="0.2">
      <c r="B27800" s="88"/>
      <c r="C27800" s="88"/>
      <c r="D27800" s="88"/>
      <c r="E27800" s="88"/>
      <c r="F27800" s="88"/>
      <c r="G27800" s="88"/>
      <c r="H27800" s="88"/>
      <c r="I27800" s="88"/>
      <c r="J27800" s="88"/>
      <c r="K27800" s="88"/>
    </row>
    <row r="27801" spans="2:11" ht="12" hidden="1" customHeight="1" x14ac:dyDescent="0.2">
      <c r="B27801" s="88"/>
      <c r="C27801" s="88"/>
      <c r="D27801" s="88"/>
      <c r="E27801" s="88"/>
      <c r="F27801" s="88"/>
      <c r="G27801" s="88"/>
      <c r="H27801" s="88"/>
      <c r="I27801" s="88"/>
      <c r="J27801" s="88"/>
      <c r="K27801" s="88"/>
    </row>
    <row r="27802" spans="2:11" ht="12" hidden="1" customHeight="1" x14ac:dyDescent="0.2">
      <c r="B27802" s="88"/>
      <c r="C27802" s="88"/>
      <c r="D27802" s="88"/>
      <c r="E27802" s="88"/>
      <c r="F27802" s="88"/>
      <c r="G27802" s="88"/>
      <c r="H27802" s="88"/>
      <c r="I27802" s="88"/>
      <c r="J27802" s="88"/>
      <c r="K27802" s="88"/>
    </row>
    <row r="27803" spans="2:11" ht="12" hidden="1" customHeight="1" x14ac:dyDescent="0.2">
      <c r="B27803" s="88"/>
      <c r="C27803" s="88"/>
      <c r="D27803" s="88"/>
      <c r="E27803" s="88"/>
      <c r="F27803" s="88"/>
      <c r="G27803" s="88"/>
      <c r="H27803" s="88"/>
      <c r="I27803" s="88"/>
      <c r="J27803" s="88"/>
      <c r="K27803" s="88"/>
    </row>
    <row r="27804" spans="2:11" ht="12" hidden="1" customHeight="1" x14ac:dyDescent="0.2">
      <c r="B27804" s="88"/>
      <c r="C27804" s="88"/>
      <c r="D27804" s="88"/>
      <c r="E27804" s="88"/>
      <c r="F27804" s="88"/>
      <c r="G27804" s="88"/>
      <c r="H27804" s="88"/>
      <c r="I27804" s="88"/>
      <c r="J27804" s="88"/>
      <c r="K27804" s="88"/>
    </row>
    <row r="27805" spans="2:11" ht="12" hidden="1" customHeight="1" x14ac:dyDescent="0.2">
      <c r="B27805" s="88"/>
      <c r="C27805" s="88"/>
      <c r="D27805" s="88"/>
      <c r="E27805" s="88"/>
      <c r="F27805" s="88"/>
      <c r="G27805" s="88"/>
      <c r="H27805" s="88"/>
      <c r="I27805" s="88"/>
      <c r="J27805" s="88"/>
      <c r="K27805" s="88"/>
    </row>
    <row r="27806" spans="2:11" ht="12" hidden="1" customHeight="1" x14ac:dyDescent="0.2">
      <c r="B27806" s="88"/>
      <c r="C27806" s="88"/>
      <c r="D27806" s="88"/>
      <c r="E27806" s="88"/>
      <c r="F27806" s="88"/>
      <c r="G27806" s="88"/>
      <c r="H27806" s="88"/>
      <c r="I27806" s="88"/>
      <c r="J27806" s="88"/>
      <c r="K27806" s="88"/>
    </row>
    <row r="27807" spans="2:11" ht="12" hidden="1" customHeight="1" x14ac:dyDescent="0.2">
      <c r="B27807" s="88"/>
      <c r="C27807" s="88"/>
      <c r="D27807" s="88"/>
      <c r="E27807" s="88"/>
      <c r="F27807" s="88"/>
      <c r="G27807" s="88"/>
      <c r="H27807" s="88"/>
      <c r="I27807" s="88"/>
      <c r="J27807" s="88"/>
      <c r="K27807" s="88"/>
    </row>
    <row r="27808" spans="2:11" ht="12" hidden="1" customHeight="1" x14ac:dyDescent="0.2">
      <c r="B27808" s="88"/>
      <c r="C27808" s="88"/>
      <c r="D27808" s="88"/>
      <c r="E27808" s="88"/>
      <c r="F27808" s="88"/>
      <c r="G27808" s="88"/>
      <c r="H27808" s="88"/>
      <c r="I27808" s="88"/>
      <c r="J27808" s="88"/>
      <c r="K27808" s="88"/>
    </row>
    <row r="27809" spans="2:11" ht="12" hidden="1" customHeight="1" x14ac:dyDescent="0.2">
      <c r="B27809" s="88"/>
      <c r="C27809" s="88"/>
      <c r="D27809" s="88"/>
      <c r="E27809" s="88"/>
      <c r="F27809" s="88"/>
      <c r="G27809" s="88"/>
      <c r="H27809" s="88"/>
      <c r="I27809" s="88"/>
      <c r="J27809" s="88"/>
      <c r="K27809" s="88"/>
    </row>
    <row r="27810" spans="2:11" ht="12" hidden="1" customHeight="1" x14ac:dyDescent="0.2">
      <c r="B27810" s="88"/>
      <c r="C27810" s="88"/>
      <c r="D27810" s="88"/>
      <c r="E27810" s="88"/>
      <c r="F27810" s="88"/>
      <c r="G27810" s="88"/>
      <c r="H27810" s="88"/>
      <c r="I27810" s="88"/>
      <c r="J27810" s="88"/>
      <c r="K27810" s="88"/>
    </row>
    <row r="27811" spans="2:11" ht="12" hidden="1" customHeight="1" x14ac:dyDescent="0.2">
      <c r="B27811" s="88"/>
      <c r="C27811" s="88"/>
      <c r="D27811" s="88"/>
      <c r="E27811" s="88"/>
      <c r="F27811" s="88"/>
      <c r="G27811" s="88"/>
      <c r="H27811" s="88"/>
      <c r="I27811" s="88"/>
      <c r="J27811" s="88"/>
      <c r="K27811" s="88"/>
    </row>
    <row r="27812" spans="2:11" ht="12" hidden="1" customHeight="1" x14ac:dyDescent="0.2">
      <c r="B27812" s="88"/>
      <c r="C27812" s="88"/>
      <c r="D27812" s="88"/>
      <c r="E27812" s="88"/>
      <c r="F27812" s="88"/>
      <c r="G27812" s="88"/>
      <c r="H27812" s="88"/>
      <c r="I27812" s="88"/>
      <c r="J27812" s="88"/>
      <c r="K27812" s="88"/>
    </row>
    <row r="27813" spans="2:11" ht="12" hidden="1" customHeight="1" x14ac:dyDescent="0.2">
      <c r="B27813" s="88"/>
      <c r="C27813" s="88"/>
      <c r="D27813" s="88"/>
      <c r="E27813" s="88"/>
      <c r="F27813" s="88"/>
      <c r="G27813" s="88"/>
      <c r="H27813" s="88"/>
      <c r="I27813" s="88"/>
      <c r="J27813" s="88"/>
      <c r="K27813" s="88"/>
    </row>
    <row r="27814" spans="2:11" ht="12" hidden="1" customHeight="1" x14ac:dyDescent="0.2">
      <c r="B27814" s="88"/>
      <c r="C27814" s="88"/>
      <c r="D27814" s="88"/>
      <c r="E27814" s="88"/>
      <c r="F27814" s="88"/>
      <c r="G27814" s="88"/>
      <c r="H27814" s="88"/>
      <c r="I27814" s="88"/>
      <c r="J27814" s="88"/>
      <c r="K27814" s="88"/>
    </row>
    <row r="27815" spans="2:11" ht="12" hidden="1" customHeight="1" x14ac:dyDescent="0.2">
      <c r="B27815" s="88"/>
      <c r="C27815" s="88"/>
      <c r="D27815" s="88"/>
      <c r="E27815" s="88"/>
      <c r="F27815" s="88"/>
      <c r="G27815" s="88"/>
      <c r="H27815" s="88"/>
      <c r="I27815" s="88"/>
      <c r="J27815" s="88"/>
      <c r="K27815" s="88"/>
    </row>
    <row r="27816" spans="2:11" ht="12" hidden="1" customHeight="1" x14ac:dyDescent="0.2">
      <c r="B27816" s="88"/>
      <c r="C27816" s="88"/>
      <c r="D27816" s="88"/>
      <c r="E27816" s="88"/>
      <c r="F27816" s="88"/>
      <c r="G27816" s="88"/>
      <c r="H27816" s="88"/>
      <c r="I27816" s="88"/>
      <c r="J27816" s="88"/>
      <c r="K27816" s="88"/>
    </row>
    <row r="27817" spans="2:11" ht="12" hidden="1" customHeight="1" x14ac:dyDescent="0.2">
      <c r="B27817" s="88"/>
      <c r="C27817" s="88"/>
      <c r="D27817" s="88"/>
      <c r="E27817" s="88"/>
      <c r="F27817" s="88"/>
      <c r="G27817" s="88"/>
      <c r="H27817" s="88"/>
      <c r="I27817" s="88"/>
      <c r="J27817" s="88"/>
      <c r="K27817" s="88"/>
    </row>
    <row r="27818" spans="2:11" ht="12" hidden="1" customHeight="1" x14ac:dyDescent="0.2">
      <c r="B27818" s="88"/>
      <c r="C27818" s="88"/>
      <c r="D27818" s="88"/>
      <c r="E27818" s="88"/>
      <c r="F27818" s="88"/>
      <c r="G27818" s="88"/>
      <c r="H27818" s="88"/>
      <c r="I27818" s="88"/>
      <c r="J27818" s="88"/>
      <c r="K27818" s="88"/>
    </row>
    <row r="27819" spans="2:11" ht="12" hidden="1" customHeight="1" x14ac:dyDescent="0.2">
      <c r="B27819" s="88"/>
      <c r="C27819" s="88"/>
      <c r="D27819" s="88"/>
      <c r="E27819" s="88"/>
      <c r="F27819" s="88"/>
      <c r="G27819" s="88"/>
      <c r="H27819" s="88"/>
      <c r="I27819" s="88"/>
      <c r="J27819" s="88"/>
      <c r="K27819" s="88"/>
    </row>
    <row r="27820" spans="2:11" ht="12" hidden="1" customHeight="1" x14ac:dyDescent="0.2">
      <c r="B27820" s="88"/>
      <c r="C27820" s="88"/>
      <c r="D27820" s="88"/>
      <c r="E27820" s="88"/>
      <c r="F27820" s="88"/>
      <c r="G27820" s="88"/>
      <c r="H27820" s="88"/>
      <c r="I27820" s="88"/>
      <c r="J27820" s="88"/>
      <c r="K27820" s="88"/>
    </row>
    <row r="27821" spans="2:11" ht="12" hidden="1" customHeight="1" x14ac:dyDescent="0.2">
      <c r="B27821" s="88"/>
      <c r="C27821" s="88"/>
      <c r="D27821" s="88"/>
      <c r="E27821" s="88"/>
      <c r="F27821" s="88"/>
      <c r="G27821" s="88"/>
      <c r="H27821" s="88"/>
      <c r="I27821" s="88"/>
      <c r="J27821" s="88"/>
      <c r="K27821" s="88"/>
    </row>
    <row r="27822" spans="2:11" ht="12" hidden="1" customHeight="1" x14ac:dyDescent="0.2">
      <c r="B27822" s="88"/>
      <c r="C27822" s="88"/>
      <c r="D27822" s="88"/>
      <c r="E27822" s="88"/>
      <c r="F27822" s="88"/>
      <c r="G27822" s="88"/>
      <c r="H27822" s="88"/>
      <c r="I27822" s="88"/>
      <c r="J27822" s="88"/>
      <c r="K27822" s="88"/>
    </row>
    <row r="27823" spans="2:11" ht="12" hidden="1" customHeight="1" x14ac:dyDescent="0.2">
      <c r="B27823" s="88"/>
      <c r="C27823" s="88"/>
      <c r="D27823" s="88"/>
      <c r="E27823" s="88"/>
      <c r="F27823" s="88"/>
      <c r="G27823" s="88"/>
      <c r="H27823" s="88"/>
      <c r="I27823" s="88"/>
      <c r="J27823" s="88"/>
      <c r="K27823" s="88"/>
    </row>
    <row r="27824" spans="2:11" ht="12" hidden="1" customHeight="1" x14ac:dyDescent="0.2">
      <c r="B27824" s="88"/>
      <c r="C27824" s="88"/>
      <c r="D27824" s="88"/>
      <c r="E27824" s="88"/>
      <c r="F27824" s="88"/>
      <c r="G27824" s="88"/>
      <c r="H27824" s="88"/>
      <c r="I27824" s="88"/>
      <c r="J27824" s="88"/>
      <c r="K27824" s="88"/>
    </row>
    <row r="27825" spans="2:11" ht="12" hidden="1" customHeight="1" x14ac:dyDescent="0.2">
      <c r="B27825" s="88"/>
      <c r="C27825" s="88"/>
      <c r="D27825" s="88"/>
      <c r="E27825" s="88"/>
      <c r="F27825" s="88"/>
      <c r="G27825" s="88"/>
      <c r="H27825" s="88"/>
      <c r="I27825" s="88"/>
      <c r="J27825" s="88"/>
      <c r="K27825" s="88"/>
    </row>
    <row r="27826" spans="2:11" ht="12" hidden="1" customHeight="1" x14ac:dyDescent="0.2">
      <c r="B27826" s="88"/>
      <c r="C27826" s="88"/>
      <c r="D27826" s="88"/>
      <c r="E27826" s="88"/>
      <c r="F27826" s="88"/>
      <c r="G27826" s="88"/>
      <c r="H27826" s="88"/>
      <c r="I27826" s="88"/>
      <c r="J27826" s="88"/>
      <c r="K27826" s="88"/>
    </row>
    <row r="27827" spans="2:11" ht="12" hidden="1" customHeight="1" x14ac:dyDescent="0.2">
      <c r="B27827" s="88"/>
      <c r="C27827" s="88"/>
      <c r="D27827" s="88"/>
      <c r="E27827" s="88"/>
      <c r="F27827" s="88"/>
      <c r="G27827" s="88"/>
      <c r="H27827" s="88"/>
      <c r="I27827" s="88"/>
      <c r="J27827" s="88"/>
      <c r="K27827" s="88"/>
    </row>
    <row r="27828" spans="2:11" ht="12" hidden="1" customHeight="1" x14ac:dyDescent="0.2">
      <c r="B27828" s="88"/>
      <c r="C27828" s="88"/>
      <c r="D27828" s="88"/>
      <c r="E27828" s="88"/>
      <c r="F27828" s="88"/>
      <c r="G27828" s="88"/>
      <c r="H27828" s="88"/>
      <c r="I27828" s="88"/>
      <c r="J27828" s="88"/>
      <c r="K27828" s="88"/>
    </row>
    <row r="27829" spans="2:11" ht="12" hidden="1" customHeight="1" x14ac:dyDescent="0.2">
      <c r="B27829" s="88"/>
      <c r="C27829" s="88"/>
      <c r="D27829" s="88"/>
      <c r="E27829" s="88"/>
      <c r="F27829" s="88"/>
      <c r="G27829" s="88"/>
      <c r="H27829" s="88"/>
      <c r="I27829" s="88"/>
      <c r="J27829" s="88"/>
      <c r="K27829" s="88"/>
    </row>
    <row r="27830" spans="2:11" ht="12" hidden="1" customHeight="1" x14ac:dyDescent="0.2">
      <c r="B27830" s="88"/>
      <c r="C27830" s="88"/>
      <c r="D27830" s="88"/>
      <c r="E27830" s="88"/>
      <c r="F27830" s="88"/>
      <c r="G27830" s="88"/>
      <c r="H27830" s="88"/>
      <c r="I27830" s="88"/>
      <c r="J27830" s="88"/>
      <c r="K27830" s="88"/>
    </row>
    <row r="27831" spans="2:11" ht="12" hidden="1" customHeight="1" x14ac:dyDescent="0.2">
      <c r="B27831" s="88"/>
      <c r="C27831" s="88"/>
      <c r="D27831" s="88"/>
      <c r="E27831" s="88"/>
      <c r="F27831" s="88"/>
      <c r="G27831" s="88"/>
      <c r="H27831" s="88"/>
      <c r="I27831" s="88"/>
      <c r="J27831" s="88"/>
      <c r="K27831" s="88"/>
    </row>
    <row r="27832" spans="2:11" ht="12" hidden="1" customHeight="1" x14ac:dyDescent="0.2">
      <c r="B27832" s="88"/>
      <c r="C27832" s="88"/>
      <c r="D27832" s="88"/>
      <c r="E27832" s="88"/>
      <c r="F27832" s="88"/>
      <c r="G27832" s="88"/>
      <c r="H27832" s="88"/>
      <c r="I27832" s="88"/>
      <c r="J27832" s="88"/>
      <c r="K27832" s="88"/>
    </row>
    <row r="27833" spans="2:11" ht="12" hidden="1" customHeight="1" x14ac:dyDescent="0.2">
      <c r="B27833" s="88"/>
      <c r="C27833" s="88"/>
      <c r="D27833" s="88"/>
      <c r="E27833" s="88"/>
      <c r="F27833" s="88"/>
      <c r="G27833" s="88"/>
      <c r="H27833" s="88"/>
      <c r="I27833" s="88"/>
      <c r="J27833" s="88"/>
      <c r="K27833" s="88"/>
    </row>
    <row r="27834" spans="2:11" ht="12" hidden="1" customHeight="1" x14ac:dyDescent="0.2">
      <c r="B27834" s="88"/>
      <c r="C27834" s="88"/>
      <c r="D27834" s="88"/>
      <c r="E27834" s="88"/>
      <c r="F27834" s="88"/>
      <c r="G27834" s="88"/>
      <c r="H27834" s="88"/>
      <c r="I27834" s="88"/>
      <c r="J27834" s="88"/>
      <c r="K27834" s="88"/>
    </row>
    <row r="27835" spans="2:11" ht="12" hidden="1" customHeight="1" x14ac:dyDescent="0.2">
      <c r="B27835" s="88"/>
      <c r="C27835" s="88"/>
      <c r="D27835" s="88"/>
      <c r="E27835" s="88"/>
      <c r="F27835" s="88"/>
      <c r="G27835" s="88"/>
      <c r="H27835" s="88"/>
      <c r="I27835" s="88"/>
      <c r="J27835" s="88"/>
      <c r="K27835" s="88"/>
    </row>
    <row r="27836" spans="2:11" ht="12" hidden="1" customHeight="1" x14ac:dyDescent="0.2">
      <c r="B27836" s="88"/>
      <c r="C27836" s="88"/>
      <c r="D27836" s="88"/>
      <c r="E27836" s="88"/>
      <c r="F27836" s="88"/>
      <c r="G27836" s="88"/>
      <c r="H27836" s="88"/>
      <c r="I27836" s="88"/>
      <c r="J27836" s="88"/>
      <c r="K27836" s="88"/>
    </row>
    <row r="27837" spans="2:11" ht="12" hidden="1" customHeight="1" x14ac:dyDescent="0.2">
      <c r="B27837" s="88"/>
      <c r="C27837" s="88"/>
      <c r="D27837" s="88"/>
      <c r="E27837" s="88"/>
      <c r="F27837" s="88"/>
      <c r="G27837" s="88"/>
      <c r="H27837" s="88"/>
      <c r="I27837" s="88"/>
      <c r="J27837" s="88"/>
      <c r="K27837" s="88"/>
    </row>
    <row r="27838" spans="2:11" ht="12" hidden="1" customHeight="1" x14ac:dyDescent="0.2">
      <c r="B27838" s="88"/>
      <c r="C27838" s="88"/>
      <c r="D27838" s="88"/>
      <c r="E27838" s="88"/>
      <c r="F27838" s="88"/>
      <c r="G27838" s="88"/>
      <c r="H27838" s="88"/>
      <c r="I27838" s="88"/>
      <c r="J27838" s="88"/>
      <c r="K27838" s="88"/>
    </row>
    <row r="27839" spans="2:11" ht="12" hidden="1" customHeight="1" x14ac:dyDescent="0.2">
      <c r="B27839" s="88"/>
      <c r="C27839" s="88"/>
      <c r="D27839" s="88"/>
      <c r="E27839" s="88"/>
      <c r="F27839" s="88"/>
      <c r="G27839" s="88"/>
      <c r="H27839" s="88"/>
      <c r="I27839" s="88"/>
      <c r="J27839" s="88"/>
      <c r="K27839" s="88"/>
    </row>
    <row r="27840" spans="2:11" ht="12" hidden="1" customHeight="1" x14ac:dyDescent="0.2">
      <c r="B27840" s="88"/>
      <c r="C27840" s="88"/>
      <c r="D27840" s="88"/>
      <c r="E27840" s="88"/>
      <c r="F27840" s="88"/>
      <c r="G27840" s="88"/>
      <c r="H27840" s="88"/>
      <c r="I27840" s="88"/>
      <c r="J27840" s="88"/>
      <c r="K27840" s="88"/>
    </row>
    <row r="27841" spans="2:11" ht="12" hidden="1" customHeight="1" x14ac:dyDescent="0.2">
      <c r="B27841" s="88"/>
      <c r="C27841" s="88"/>
      <c r="D27841" s="88"/>
      <c r="E27841" s="88"/>
      <c r="F27841" s="88"/>
      <c r="G27841" s="88"/>
      <c r="H27841" s="88"/>
      <c r="I27841" s="88"/>
      <c r="J27841" s="88"/>
      <c r="K27841" s="88"/>
    </row>
    <row r="27842" spans="2:11" ht="12" hidden="1" customHeight="1" x14ac:dyDescent="0.2">
      <c r="B27842" s="88"/>
      <c r="C27842" s="88"/>
      <c r="D27842" s="88"/>
      <c r="E27842" s="88"/>
      <c r="F27842" s="88"/>
      <c r="G27842" s="88"/>
      <c r="H27842" s="88"/>
      <c r="I27842" s="88"/>
      <c r="J27842" s="88"/>
      <c r="K27842" s="88"/>
    </row>
    <row r="27843" spans="2:11" ht="12" hidden="1" customHeight="1" x14ac:dyDescent="0.2">
      <c r="B27843" s="88"/>
      <c r="C27843" s="88"/>
      <c r="D27843" s="88"/>
      <c r="E27843" s="88"/>
      <c r="F27843" s="88"/>
      <c r="G27843" s="88"/>
      <c r="H27843" s="88"/>
      <c r="I27843" s="88"/>
      <c r="J27843" s="88"/>
      <c r="K27843" s="88"/>
    </row>
    <row r="27844" spans="2:11" ht="12" hidden="1" customHeight="1" x14ac:dyDescent="0.2">
      <c r="B27844" s="88"/>
      <c r="C27844" s="88"/>
      <c r="D27844" s="88"/>
      <c r="E27844" s="88"/>
      <c r="F27844" s="88"/>
      <c r="G27844" s="88"/>
      <c r="H27844" s="88"/>
      <c r="I27844" s="88"/>
      <c r="J27844" s="88"/>
      <c r="K27844" s="88"/>
    </row>
    <row r="27845" spans="2:11" ht="12" hidden="1" customHeight="1" x14ac:dyDescent="0.2">
      <c r="B27845" s="88"/>
      <c r="C27845" s="88"/>
      <c r="D27845" s="88"/>
      <c r="E27845" s="88"/>
      <c r="F27845" s="88"/>
      <c r="G27845" s="88"/>
      <c r="H27845" s="88"/>
      <c r="I27845" s="88"/>
      <c r="J27845" s="88"/>
      <c r="K27845" s="88"/>
    </row>
    <row r="27846" spans="2:11" ht="12" hidden="1" customHeight="1" x14ac:dyDescent="0.2">
      <c r="B27846" s="88"/>
      <c r="C27846" s="88"/>
      <c r="D27846" s="88"/>
      <c r="E27846" s="88"/>
      <c r="F27846" s="88"/>
      <c r="G27846" s="88"/>
      <c r="H27846" s="88"/>
      <c r="I27846" s="88"/>
      <c r="J27846" s="88"/>
      <c r="K27846" s="88"/>
    </row>
    <row r="27847" spans="2:11" ht="12" hidden="1" customHeight="1" x14ac:dyDescent="0.2">
      <c r="B27847" s="88"/>
      <c r="C27847" s="88"/>
      <c r="D27847" s="88"/>
      <c r="E27847" s="88"/>
      <c r="F27847" s="88"/>
      <c r="G27847" s="88"/>
      <c r="H27847" s="88"/>
      <c r="I27847" s="88"/>
      <c r="J27847" s="88"/>
      <c r="K27847" s="88"/>
    </row>
    <row r="27848" spans="2:11" ht="12" hidden="1" customHeight="1" x14ac:dyDescent="0.2">
      <c r="B27848" s="88"/>
      <c r="C27848" s="88"/>
      <c r="D27848" s="88"/>
      <c r="E27848" s="88"/>
      <c r="F27848" s="88"/>
      <c r="G27848" s="88"/>
      <c r="H27848" s="88"/>
      <c r="I27848" s="88"/>
      <c r="J27848" s="88"/>
      <c r="K27848" s="88"/>
    </row>
    <row r="27849" spans="2:11" ht="12" hidden="1" customHeight="1" x14ac:dyDescent="0.2">
      <c r="B27849" s="88"/>
      <c r="C27849" s="88"/>
      <c r="D27849" s="88"/>
      <c r="E27849" s="88"/>
      <c r="F27849" s="88"/>
      <c r="G27849" s="88"/>
      <c r="H27849" s="88"/>
      <c r="I27849" s="88"/>
      <c r="J27849" s="88"/>
      <c r="K27849" s="88"/>
    </row>
    <row r="27850" spans="2:11" ht="12" hidden="1" customHeight="1" x14ac:dyDescent="0.2">
      <c r="B27850" s="88"/>
      <c r="C27850" s="88"/>
      <c r="D27850" s="88"/>
      <c r="E27850" s="88"/>
      <c r="F27850" s="88"/>
      <c r="G27850" s="88"/>
      <c r="H27850" s="88"/>
      <c r="I27850" s="88"/>
      <c r="J27850" s="88"/>
      <c r="K27850" s="88"/>
    </row>
    <row r="27851" spans="2:11" ht="12" hidden="1" customHeight="1" x14ac:dyDescent="0.2">
      <c r="B27851" s="88"/>
      <c r="C27851" s="88"/>
      <c r="D27851" s="88"/>
      <c r="E27851" s="88"/>
      <c r="F27851" s="88"/>
      <c r="G27851" s="88"/>
      <c r="H27851" s="88"/>
      <c r="I27851" s="88"/>
      <c r="J27851" s="88"/>
      <c r="K27851" s="88"/>
    </row>
    <row r="27852" spans="2:11" ht="12" hidden="1" customHeight="1" x14ac:dyDescent="0.2">
      <c r="B27852" s="88"/>
      <c r="C27852" s="88"/>
      <c r="D27852" s="88"/>
      <c r="E27852" s="88"/>
      <c r="F27852" s="88"/>
      <c r="G27852" s="88"/>
      <c r="H27852" s="88"/>
      <c r="I27852" s="88"/>
      <c r="J27852" s="88"/>
      <c r="K27852" s="88"/>
    </row>
    <row r="27853" spans="2:11" ht="12" hidden="1" customHeight="1" x14ac:dyDescent="0.2">
      <c r="B27853" s="88"/>
      <c r="C27853" s="88"/>
      <c r="D27853" s="88"/>
      <c r="E27853" s="88"/>
      <c r="F27853" s="88"/>
      <c r="G27853" s="88"/>
      <c r="H27853" s="88"/>
      <c r="I27853" s="88"/>
      <c r="J27853" s="88"/>
      <c r="K27853" s="88"/>
    </row>
    <row r="27854" spans="2:11" ht="12" hidden="1" customHeight="1" x14ac:dyDescent="0.2">
      <c r="B27854" s="88"/>
      <c r="C27854" s="88"/>
      <c r="D27854" s="88"/>
      <c r="E27854" s="88"/>
      <c r="F27854" s="88"/>
      <c r="G27854" s="88"/>
      <c r="H27854" s="88"/>
      <c r="I27854" s="88"/>
      <c r="J27854" s="88"/>
      <c r="K27854" s="88"/>
    </row>
    <row r="27855" spans="2:11" ht="12" hidden="1" customHeight="1" x14ac:dyDescent="0.2">
      <c r="B27855" s="88"/>
      <c r="C27855" s="88"/>
      <c r="D27855" s="88"/>
      <c r="E27855" s="88"/>
      <c r="F27855" s="88"/>
      <c r="G27855" s="88"/>
      <c r="H27855" s="88"/>
      <c r="I27855" s="88"/>
      <c r="J27855" s="88"/>
      <c r="K27855" s="88"/>
    </row>
    <row r="27856" spans="2:11" ht="12" hidden="1" customHeight="1" x14ac:dyDescent="0.2">
      <c r="B27856" s="88"/>
      <c r="C27856" s="88"/>
      <c r="D27856" s="88"/>
      <c r="E27856" s="88"/>
      <c r="F27856" s="88"/>
      <c r="G27856" s="88"/>
      <c r="H27856" s="88"/>
      <c r="I27856" s="88"/>
      <c r="J27856" s="88"/>
      <c r="K27856" s="88"/>
    </row>
    <row r="27857" spans="2:11" ht="12" hidden="1" customHeight="1" x14ac:dyDescent="0.2">
      <c r="B27857" s="88"/>
      <c r="C27857" s="88"/>
      <c r="D27857" s="88"/>
      <c r="E27857" s="88"/>
      <c r="F27857" s="88"/>
      <c r="G27857" s="88"/>
      <c r="H27857" s="88"/>
      <c r="I27857" s="88"/>
      <c r="J27857" s="88"/>
      <c r="K27857" s="88"/>
    </row>
    <row r="27858" spans="2:11" ht="12" hidden="1" customHeight="1" x14ac:dyDescent="0.2">
      <c r="B27858" s="88"/>
      <c r="C27858" s="88"/>
      <c r="D27858" s="88"/>
      <c r="E27858" s="88"/>
      <c r="F27858" s="88"/>
      <c r="G27858" s="88"/>
      <c r="H27858" s="88"/>
      <c r="I27858" s="88"/>
      <c r="J27858" s="88"/>
      <c r="K27858" s="88"/>
    </row>
    <row r="27859" spans="2:11" ht="12" hidden="1" customHeight="1" x14ac:dyDescent="0.2">
      <c r="B27859" s="88"/>
      <c r="C27859" s="88"/>
      <c r="D27859" s="88"/>
      <c r="E27859" s="88"/>
      <c r="F27859" s="88"/>
      <c r="G27859" s="88"/>
      <c r="H27859" s="88"/>
      <c r="I27859" s="88"/>
      <c r="J27859" s="88"/>
      <c r="K27859" s="88"/>
    </row>
    <row r="27860" spans="2:11" ht="12" hidden="1" customHeight="1" x14ac:dyDescent="0.2">
      <c r="B27860" s="88"/>
      <c r="C27860" s="88"/>
      <c r="D27860" s="88"/>
      <c r="E27860" s="88"/>
      <c r="F27860" s="88"/>
      <c r="G27860" s="88"/>
      <c r="H27860" s="88"/>
      <c r="I27860" s="88"/>
      <c r="J27860" s="88"/>
      <c r="K27860" s="88"/>
    </row>
    <row r="27861" spans="2:11" ht="12" hidden="1" customHeight="1" x14ac:dyDescent="0.2">
      <c r="B27861" s="88"/>
      <c r="C27861" s="88"/>
      <c r="D27861" s="88"/>
      <c r="E27861" s="88"/>
      <c r="F27861" s="88"/>
      <c r="G27861" s="88"/>
      <c r="H27861" s="88"/>
      <c r="I27861" s="88"/>
      <c r="J27861" s="88"/>
      <c r="K27861" s="88"/>
    </row>
    <row r="27862" spans="2:11" ht="12" hidden="1" customHeight="1" x14ac:dyDescent="0.2">
      <c r="B27862" s="88"/>
      <c r="C27862" s="88"/>
      <c r="D27862" s="88"/>
      <c r="E27862" s="88"/>
      <c r="F27862" s="88"/>
      <c r="G27862" s="88"/>
      <c r="H27862" s="88"/>
      <c r="I27862" s="88"/>
      <c r="J27862" s="88"/>
      <c r="K27862" s="88"/>
    </row>
    <row r="27863" spans="2:11" ht="12" hidden="1" customHeight="1" x14ac:dyDescent="0.2">
      <c r="B27863" s="88"/>
      <c r="C27863" s="88"/>
      <c r="D27863" s="88"/>
      <c r="E27863" s="88"/>
      <c r="F27863" s="88"/>
      <c r="G27863" s="88"/>
      <c r="H27863" s="88"/>
      <c r="I27863" s="88"/>
      <c r="J27863" s="88"/>
      <c r="K27863" s="88"/>
    </row>
    <row r="27864" spans="2:11" ht="12" hidden="1" customHeight="1" x14ac:dyDescent="0.2">
      <c r="B27864" s="88"/>
      <c r="C27864" s="88"/>
      <c r="D27864" s="88"/>
      <c r="E27864" s="88"/>
      <c r="F27864" s="88"/>
      <c r="G27864" s="88"/>
      <c r="H27864" s="88"/>
      <c r="I27864" s="88"/>
      <c r="J27864" s="88"/>
      <c r="K27864" s="88"/>
    </row>
    <row r="27865" spans="2:11" ht="12" hidden="1" customHeight="1" x14ac:dyDescent="0.2">
      <c r="B27865" s="88"/>
      <c r="C27865" s="88"/>
      <c r="D27865" s="88"/>
      <c r="E27865" s="88"/>
      <c r="F27865" s="88"/>
      <c r="G27865" s="88"/>
      <c r="H27865" s="88"/>
      <c r="I27865" s="88"/>
      <c r="J27865" s="88"/>
      <c r="K27865" s="88"/>
    </row>
    <row r="27866" spans="2:11" ht="12" hidden="1" customHeight="1" x14ac:dyDescent="0.2">
      <c r="B27866" s="88"/>
      <c r="C27866" s="88"/>
      <c r="D27866" s="88"/>
      <c r="E27866" s="88"/>
      <c r="F27866" s="88"/>
      <c r="G27866" s="88"/>
      <c r="H27866" s="88"/>
      <c r="I27866" s="88"/>
      <c r="J27866" s="88"/>
      <c r="K27866" s="88"/>
    </row>
    <row r="27867" spans="2:11" ht="12" hidden="1" customHeight="1" x14ac:dyDescent="0.2">
      <c r="B27867" s="88"/>
      <c r="C27867" s="88"/>
      <c r="D27867" s="88"/>
      <c r="E27867" s="88"/>
      <c r="F27867" s="88"/>
      <c r="G27867" s="88"/>
      <c r="H27867" s="88"/>
      <c r="I27867" s="88"/>
      <c r="J27867" s="88"/>
      <c r="K27867" s="88"/>
    </row>
    <row r="27868" spans="2:11" ht="12" hidden="1" customHeight="1" x14ac:dyDescent="0.2">
      <c r="B27868" s="88"/>
      <c r="C27868" s="88"/>
      <c r="D27868" s="88"/>
      <c r="E27868" s="88"/>
      <c r="F27868" s="88"/>
      <c r="G27868" s="88"/>
      <c r="H27868" s="88"/>
      <c r="I27868" s="88"/>
      <c r="J27868" s="88"/>
      <c r="K27868" s="88"/>
    </row>
    <row r="27869" spans="2:11" ht="12" hidden="1" customHeight="1" x14ac:dyDescent="0.2">
      <c r="B27869" s="88"/>
      <c r="C27869" s="88"/>
      <c r="D27869" s="88"/>
      <c r="E27869" s="88"/>
      <c r="F27869" s="88"/>
      <c r="G27869" s="88"/>
      <c r="H27869" s="88"/>
      <c r="I27869" s="88"/>
      <c r="J27869" s="88"/>
      <c r="K27869" s="88"/>
    </row>
    <row r="27870" spans="2:11" ht="12" hidden="1" customHeight="1" x14ac:dyDescent="0.2">
      <c r="B27870" s="88"/>
      <c r="C27870" s="88"/>
      <c r="D27870" s="88"/>
      <c r="E27870" s="88"/>
      <c r="F27870" s="88"/>
      <c r="G27870" s="88"/>
      <c r="H27870" s="88"/>
      <c r="I27870" s="88"/>
      <c r="J27870" s="88"/>
      <c r="K27870" s="88"/>
    </row>
    <row r="27871" spans="2:11" ht="12" hidden="1" customHeight="1" x14ac:dyDescent="0.2">
      <c r="B27871" s="88"/>
      <c r="C27871" s="88"/>
      <c r="D27871" s="88"/>
      <c r="E27871" s="88"/>
      <c r="F27871" s="88"/>
      <c r="G27871" s="88"/>
      <c r="H27871" s="88"/>
      <c r="I27871" s="88"/>
      <c r="J27871" s="88"/>
      <c r="K27871" s="88"/>
    </row>
    <row r="27872" spans="2:11" ht="12" hidden="1" customHeight="1" x14ac:dyDescent="0.2">
      <c r="B27872" s="88"/>
      <c r="C27872" s="88"/>
      <c r="D27872" s="88"/>
      <c r="E27872" s="88"/>
      <c r="F27872" s="88"/>
      <c r="G27872" s="88"/>
      <c r="H27872" s="88"/>
      <c r="I27872" s="88"/>
      <c r="J27872" s="88"/>
      <c r="K27872" s="88"/>
    </row>
    <row r="27873" spans="2:11" ht="12" hidden="1" customHeight="1" x14ac:dyDescent="0.2">
      <c r="B27873" s="88"/>
      <c r="C27873" s="88"/>
      <c r="D27873" s="88"/>
      <c r="E27873" s="88"/>
      <c r="F27873" s="88"/>
      <c r="G27873" s="88"/>
      <c r="H27873" s="88"/>
      <c r="I27873" s="88"/>
      <c r="J27873" s="88"/>
      <c r="K27873" s="88"/>
    </row>
    <row r="27874" spans="2:11" ht="12" hidden="1" customHeight="1" x14ac:dyDescent="0.2">
      <c r="B27874" s="88"/>
      <c r="C27874" s="88"/>
      <c r="D27874" s="88"/>
      <c r="E27874" s="88"/>
      <c r="F27874" s="88"/>
      <c r="G27874" s="88"/>
      <c r="H27874" s="88"/>
      <c r="I27874" s="88"/>
      <c r="J27874" s="88"/>
      <c r="K27874" s="88"/>
    </row>
    <row r="27875" spans="2:11" ht="12" hidden="1" customHeight="1" x14ac:dyDescent="0.2">
      <c r="B27875" s="88"/>
      <c r="C27875" s="88"/>
      <c r="D27875" s="88"/>
      <c r="E27875" s="88"/>
      <c r="F27875" s="88"/>
      <c r="G27875" s="88"/>
      <c r="H27875" s="88"/>
      <c r="I27875" s="88"/>
      <c r="J27875" s="88"/>
      <c r="K27875" s="88"/>
    </row>
    <row r="27876" spans="2:11" ht="12" hidden="1" customHeight="1" x14ac:dyDescent="0.2">
      <c r="B27876" s="88"/>
      <c r="C27876" s="88"/>
      <c r="D27876" s="88"/>
      <c r="E27876" s="88"/>
      <c r="F27876" s="88"/>
      <c r="G27876" s="88"/>
      <c r="H27876" s="88"/>
      <c r="I27876" s="88"/>
      <c r="J27876" s="88"/>
      <c r="K27876" s="88"/>
    </row>
    <row r="27877" spans="2:11" ht="12" hidden="1" customHeight="1" x14ac:dyDescent="0.2">
      <c r="B27877" s="88"/>
      <c r="C27877" s="88"/>
      <c r="D27877" s="88"/>
      <c r="E27877" s="88"/>
      <c r="F27877" s="88"/>
      <c r="G27877" s="88"/>
      <c r="H27877" s="88"/>
      <c r="I27877" s="88"/>
      <c r="J27877" s="88"/>
      <c r="K27877" s="88"/>
    </row>
    <row r="27878" spans="2:11" ht="12" hidden="1" customHeight="1" x14ac:dyDescent="0.2">
      <c r="B27878" s="88"/>
      <c r="C27878" s="88"/>
      <c r="D27878" s="88"/>
      <c r="E27878" s="88"/>
      <c r="F27878" s="88"/>
      <c r="G27878" s="88"/>
      <c r="H27878" s="88"/>
      <c r="I27878" s="88"/>
      <c r="J27878" s="88"/>
      <c r="K27878" s="88"/>
    </row>
    <row r="27879" spans="2:11" ht="12" hidden="1" customHeight="1" x14ac:dyDescent="0.2">
      <c r="B27879" s="88"/>
      <c r="C27879" s="88"/>
      <c r="D27879" s="88"/>
      <c r="E27879" s="88"/>
      <c r="F27879" s="88"/>
      <c r="G27879" s="88"/>
      <c r="H27879" s="88"/>
      <c r="I27879" s="88"/>
      <c r="J27879" s="88"/>
      <c r="K27879" s="88"/>
    </row>
    <row r="27880" spans="2:11" ht="12" hidden="1" customHeight="1" x14ac:dyDescent="0.2">
      <c r="B27880" s="88"/>
      <c r="C27880" s="88"/>
      <c r="D27880" s="88"/>
      <c r="E27880" s="88"/>
      <c r="F27880" s="88"/>
      <c r="G27880" s="88"/>
      <c r="H27880" s="88"/>
      <c r="I27880" s="88"/>
      <c r="J27880" s="88"/>
      <c r="K27880" s="88"/>
    </row>
    <row r="27881" spans="2:11" ht="12" hidden="1" customHeight="1" x14ac:dyDescent="0.2">
      <c r="B27881" s="88"/>
      <c r="C27881" s="88"/>
      <c r="D27881" s="88"/>
      <c r="E27881" s="88"/>
      <c r="F27881" s="88"/>
      <c r="G27881" s="88"/>
      <c r="H27881" s="88"/>
      <c r="I27881" s="88"/>
      <c r="J27881" s="88"/>
      <c r="K27881" s="88"/>
    </row>
    <row r="27882" spans="2:11" ht="12" hidden="1" customHeight="1" x14ac:dyDescent="0.2">
      <c r="B27882" s="88"/>
      <c r="C27882" s="88"/>
      <c r="D27882" s="88"/>
      <c r="E27882" s="88"/>
      <c r="F27882" s="88"/>
      <c r="G27882" s="88"/>
      <c r="H27882" s="88"/>
      <c r="I27882" s="88"/>
      <c r="J27882" s="88"/>
      <c r="K27882" s="88"/>
    </row>
    <row r="27883" spans="2:11" ht="12" hidden="1" customHeight="1" x14ac:dyDescent="0.2">
      <c r="B27883" s="88"/>
      <c r="C27883" s="88"/>
      <c r="D27883" s="88"/>
      <c r="E27883" s="88"/>
      <c r="F27883" s="88"/>
      <c r="G27883" s="88"/>
      <c r="H27883" s="88"/>
      <c r="I27883" s="88"/>
      <c r="J27883" s="88"/>
      <c r="K27883" s="88"/>
    </row>
    <row r="27884" spans="2:11" ht="12" hidden="1" customHeight="1" x14ac:dyDescent="0.2">
      <c r="B27884" s="88"/>
      <c r="C27884" s="88"/>
      <c r="D27884" s="88"/>
      <c r="E27884" s="88"/>
      <c r="F27884" s="88"/>
      <c r="G27884" s="88"/>
      <c r="H27884" s="88"/>
      <c r="I27884" s="88"/>
      <c r="J27884" s="88"/>
      <c r="K27884" s="88"/>
    </row>
    <row r="27885" spans="2:11" ht="12" hidden="1" customHeight="1" x14ac:dyDescent="0.2">
      <c r="B27885" s="88"/>
      <c r="C27885" s="88"/>
      <c r="D27885" s="88"/>
      <c r="E27885" s="88"/>
      <c r="F27885" s="88"/>
      <c r="G27885" s="88"/>
      <c r="H27885" s="88"/>
      <c r="I27885" s="88"/>
      <c r="J27885" s="88"/>
      <c r="K27885" s="88"/>
    </row>
    <row r="27886" spans="2:11" ht="12" hidden="1" customHeight="1" x14ac:dyDescent="0.2">
      <c r="B27886" s="88"/>
      <c r="C27886" s="88"/>
      <c r="D27886" s="88"/>
      <c r="E27886" s="88"/>
      <c r="F27886" s="88"/>
      <c r="G27886" s="88"/>
      <c r="H27886" s="88"/>
      <c r="I27886" s="88"/>
      <c r="J27886" s="88"/>
      <c r="K27886" s="88"/>
    </row>
    <row r="27887" spans="2:11" ht="12" hidden="1" customHeight="1" x14ac:dyDescent="0.2">
      <c r="B27887" s="88"/>
      <c r="C27887" s="88"/>
      <c r="D27887" s="88"/>
      <c r="E27887" s="88"/>
      <c r="F27887" s="88"/>
      <c r="G27887" s="88"/>
      <c r="H27887" s="88"/>
      <c r="I27887" s="88"/>
      <c r="J27887" s="88"/>
      <c r="K27887" s="88"/>
    </row>
    <row r="27888" spans="2:11" ht="12" hidden="1" customHeight="1" x14ac:dyDescent="0.2">
      <c r="B27888" s="88"/>
      <c r="C27888" s="88"/>
      <c r="D27888" s="88"/>
      <c r="E27888" s="88"/>
      <c r="F27888" s="88"/>
      <c r="G27888" s="88"/>
      <c r="H27888" s="88"/>
      <c r="I27888" s="88"/>
      <c r="J27888" s="88"/>
      <c r="K27888" s="88"/>
    </row>
    <row r="27889" spans="2:11" ht="12" hidden="1" customHeight="1" x14ac:dyDescent="0.2">
      <c r="B27889" s="88"/>
      <c r="C27889" s="88"/>
      <c r="D27889" s="88"/>
      <c r="E27889" s="88"/>
      <c r="F27889" s="88"/>
      <c r="G27889" s="88"/>
      <c r="H27889" s="88"/>
      <c r="I27889" s="88"/>
      <c r="J27889" s="88"/>
      <c r="K27889" s="88"/>
    </row>
    <row r="27890" spans="2:11" ht="12" hidden="1" customHeight="1" x14ac:dyDescent="0.2">
      <c r="B27890" s="88"/>
      <c r="C27890" s="88"/>
      <c r="D27890" s="88"/>
      <c r="E27890" s="88"/>
      <c r="F27890" s="88"/>
      <c r="G27890" s="88"/>
      <c r="H27890" s="88"/>
      <c r="I27890" s="88"/>
      <c r="J27890" s="88"/>
      <c r="K27890" s="88"/>
    </row>
    <row r="27891" spans="2:11" ht="12" hidden="1" customHeight="1" x14ac:dyDescent="0.2">
      <c r="B27891" s="88"/>
      <c r="C27891" s="88"/>
      <c r="D27891" s="88"/>
      <c r="E27891" s="88"/>
      <c r="F27891" s="88"/>
      <c r="G27891" s="88"/>
      <c r="H27891" s="88"/>
      <c r="I27891" s="88"/>
      <c r="J27891" s="88"/>
      <c r="K27891" s="88"/>
    </row>
    <row r="27892" spans="2:11" ht="12" hidden="1" customHeight="1" x14ac:dyDescent="0.2">
      <c r="B27892" s="88"/>
      <c r="C27892" s="88"/>
      <c r="D27892" s="88"/>
      <c r="E27892" s="88"/>
      <c r="F27892" s="88"/>
      <c r="G27892" s="88"/>
      <c r="H27892" s="88"/>
      <c r="I27892" s="88"/>
      <c r="J27892" s="88"/>
      <c r="K27892" s="88"/>
    </row>
    <row r="27893" spans="2:11" ht="12" hidden="1" customHeight="1" x14ac:dyDescent="0.2">
      <c r="B27893" s="88"/>
      <c r="C27893" s="88"/>
      <c r="D27893" s="88"/>
      <c r="E27893" s="88"/>
      <c r="F27893" s="88"/>
      <c r="G27893" s="88"/>
      <c r="H27893" s="88"/>
      <c r="I27893" s="88"/>
      <c r="J27893" s="88"/>
      <c r="K27893" s="88"/>
    </row>
    <row r="27894" spans="2:11" ht="12" hidden="1" customHeight="1" x14ac:dyDescent="0.2">
      <c r="B27894" s="88"/>
      <c r="C27894" s="88"/>
      <c r="D27894" s="88"/>
      <c r="E27894" s="88"/>
      <c r="F27894" s="88"/>
      <c r="G27894" s="88"/>
      <c r="H27894" s="88"/>
      <c r="I27894" s="88"/>
      <c r="J27894" s="88"/>
      <c r="K27894" s="88"/>
    </row>
    <row r="27895" spans="2:11" ht="12" hidden="1" customHeight="1" x14ac:dyDescent="0.2">
      <c r="B27895" s="88"/>
      <c r="C27895" s="88"/>
      <c r="D27895" s="88"/>
      <c r="E27895" s="88"/>
      <c r="F27895" s="88"/>
      <c r="G27895" s="88"/>
      <c r="H27895" s="88"/>
      <c r="I27895" s="88"/>
      <c r="J27895" s="88"/>
      <c r="K27895" s="88"/>
    </row>
    <row r="27896" spans="2:11" ht="12" hidden="1" customHeight="1" x14ac:dyDescent="0.2">
      <c r="B27896" s="88"/>
      <c r="C27896" s="88"/>
      <c r="D27896" s="88"/>
      <c r="E27896" s="88"/>
      <c r="F27896" s="88"/>
      <c r="G27896" s="88"/>
      <c r="H27896" s="88"/>
      <c r="I27896" s="88"/>
      <c r="J27896" s="88"/>
      <c r="K27896" s="88"/>
    </row>
    <row r="27897" spans="2:11" ht="12" hidden="1" customHeight="1" x14ac:dyDescent="0.2">
      <c r="B27897" s="88"/>
      <c r="C27897" s="88"/>
      <c r="D27897" s="88"/>
      <c r="E27897" s="88"/>
      <c r="F27897" s="88"/>
      <c r="G27897" s="88"/>
      <c r="H27897" s="88"/>
      <c r="I27897" s="88"/>
      <c r="J27897" s="88"/>
      <c r="K27897" s="88"/>
    </row>
    <row r="27898" spans="2:11" ht="12" hidden="1" customHeight="1" x14ac:dyDescent="0.2">
      <c r="B27898" s="88"/>
      <c r="C27898" s="88"/>
      <c r="D27898" s="88"/>
      <c r="E27898" s="88"/>
      <c r="F27898" s="88"/>
      <c r="G27898" s="88"/>
      <c r="H27898" s="88"/>
      <c r="I27898" s="88"/>
      <c r="J27898" s="88"/>
      <c r="K27898" s="88"/>
    </row>
    <row r="27899" spans="2:11" ht="12" hidden="1" customHeight="1" x14ac:dyDescent="0.2">
      <c r="B27899" s="88"/>
      <c r="C27899" s="88"/>
      <c r="D27899" s="88"/>
      <c r="E27899" s="88"/>
      <c r="F27899" s="88"/>
      <c r="G27899" s="88"/>
      <c r="H27899" s="88"/>
      <c r="I27899" s="88"/>
      <c r="J27899" s="88"/>
      <c r="K27899" s="88"/>
    </row>
    <row r="27900" spans="2:11" ht="12" hidden="1" customHeight="1" x14ac:dyDescent="0.2">
      <c r="B27900" s="88"/>
      <c r="C27900" s="88"/>
      <c r="D27900" s="88"/>
      <c r="E27900" s="88"/>
      <c r="F27900" s="88"/>
      <c r="G27900" s="88"/>
      <c r="H27900" s="88"/>
      <c r="I27900" s="88"/>
      <c r="J27900" s="88"/>
      <c r="K27900" s="88"/>
    </row>
    <row r="27901" spans="2:11" ht="12" hidden="1" customHeight="1" x14ac:dyDescent="0.2">
      <c r="B27901" s="88"/>
      <c r="C27901" s="88"/>
      <c r="D27901" s="88"/>
      <c r="E27901" s="88"/>
      <c r="F27901" s="88"/>
      <c r="G27901" s="88"/>
      <c r="H27901" s="88"/>
      <c r="I27901" s="88"/>
      <c r="J27901" s="88"/>
      <c r="K27901" s="88"/>
    </row>
    <row r="27902" spans="2:11" ht="12" hidden="1" customHeight="1" x14ac:dyDescent="0.2">
      <c r="B27902" s="88"/>
      <c r="C27902" s="88"/>
      <c r="D27902" s="88"/>
      <c r="E27902" s="88"/>
      <c r="F27902" s="88"/>
      <c r="G27902" s="88"/>
      <c r="H27902" s="88"/>
      <c r="I27902" s="88"/>
      <c r="J27902" s="88"/>
      <c r="K27902" s="88"/>
    </row>
    <row r="27903" spans="2:11" ht="12" hidden="1" customHeight="1" x14ac:dyDescent="0.2">
      <c r="B27903" s="88"/>
      <c r="C27903" s="88"/>
      <c r="D27903" s="88"/>
      <c r="E27903" s="88"/>
      <c r="F27903" s="88"/>
      <c r="G27903" s="88"/>
      <c r="H27903" s="88"/>
      <c r="I27903" s="88"/>
      <c r="J27903" s="88"/>
      <c r="K27903" s="88"/>
    </row>
    <row r="27904" spans="2:11" ht="12" hidden="1" customHeight="1" x14ac:dyDescent="0.2">
      <c r="B27904" s="88"/>
      <c r="C27904" s="88"/>
      <c r="D27904" s="88"/>
      <c r="E27904" s="88"/>
      <c r="F27904" s="88"/>
      <c r="G27904" s="88"/>
      <c r="H27904" s="88"/>
      <c r="I27904" s="88"/>
      <c r="J27904" s="88"/>
      <c r="K27904" s="88"/>
    </row>
    <row r="27905" spans="2:11" ht="12" hidden="1" customHeight="1" x14ac:dyDescent="0.2">
      <c r="B27905" s="88"/>
      <c r="C27905" s="88"/>
      <c r="D27905" s="88"/>
      <c r="E27905" s="88"/>
      <c r="F27905" s="88"/>
      <c r="G27905" s="88"/>
      <c r="H27905" s="88"/>
      <c r="I27905" s="88"/>
      <c r="J27905" s="88"/>
      <c r="K27905" s="88"/>
    </row>
    <row r="27906" spans="2:11" ht="12" hidden="1" customHeight="1" x14ac:dyDescent="0.2">
      <c r="B27906" s="88"/>
      <c r="C27906" s="88"/>
      <c r="D27906" s="88"/>
      <c r="E27906" s="88"/>
      <c r="F27906" s="88"/>
      <c r="G27906" s="88"/>
      <c r="H27906" s="88"/>
      <c r="I27906" s="88"/>
      <c r="J27906" s="88"/>
      <c r="K27906" s="88"/>
    </row>
    <row r="27907" spans="2:11" ht="12" hidden="1" customHeight="1" x14ac:dyDescent="0.2">
      <c r="B27907" s="88"/>
      <c r="C27907" s="88"/>
      <c r="D27907" s="88"/>
      <c r="E27907" s="88"/>
      <c r="F27907" s="88"/>
      <c r="G27907" s="88"/>
      <c r="H27907" s="88"/>
      <c r="I27907" s="88"/>
      <c r="J27907" s="88"/>
      <c r="K27907" s="88"/>
    </row>
    <row r="27908" spans="2:11" ht="12" hidden="1" customHeight="1" x14ac:dyDescent="0.2">
      <c r="B27908" s="88"/>
      <c r="C27908" s="88"/>
      <c r="D27908" s="88"/>
      <c r="E27908" s="88"/>
      <c r="F27908" s="88"/>
      <c r="G27908" s="88"/>
      <c r="H27908" s="88"/>
      <c r="I27908" s="88"/>
      <c r="J27908" s="88"/>
      <c r="K27908" s="88"/>
    </row>
    <row r="27909" spans="2:11" ht="12" hidden="1" customHeight="1" x14ac:dyDescent="0.2">
      <c r="B27909" s="88"/>
      <c r="C27909" s="88"/>
      <c r="D27909" s="88"/>
      <c r="E27909" s="88"/>
      <c r="F27909" s="88"/>
      <c r="G27909" s="88"/>
      <c r="H27909" s="88"/>
      <c r="I27909" s="88"/>
      <c r="J27909" s="88"/>
      <c r="K27909" s="88"/>
    </row>
    <row r="27910" spans="2:11" ht="12" hidden="1" customHeight="1" x14ac:dyDescent="0.2">
      <c r="B27910" s="88"/>
      <c r="C27910" s="88"/>
      <c r="D27910" s="88"/>
      <c r="E27910" s="88"/>
      <c r="F27910" s="88"/>
      <c r="G27910" s="88"/>
      <c r="H27910" s="88"/>
      <c r="I27910" s="88"/>
      <c r="J27910" s="88"/>
      <c r="K27910" s="88"/>
    </row>
    <row r="27911" spans="2:11" ht="12" hidden="1" customHeight="1" x14ac:dyDescent="0.2">
      <c r="B27911" s="88"/>
      <c r="C27911" s="88"/>
      <c r="D27911" s="88"/>
      <c r="E27911" s="88"/>
      <c r="F27911" s="88"/>
      <c r="G27911" s="88"/>
      <c r="H27911" s="88"/>
      <c r="I27911" s="88"/>
      <c r="J27911" s="88"/>
      <c r="K27911" s="88"/>
    </row>
    <row r="27912" spans="2:11" ht="12" hidden="1" customHeight="1" x14ac:dyDescent="0.2">
      <c r="B27912" s="88"/>
      <c r="C27912" s="88"/>
      <c r="D27912" s="88"/>
      <c r="E27912" s="88"/>
      <c r="F27912" s="88"/>
      <c r="G27912" s="88"/>
      <c r="H27912" s="88"/>
      <c r="I27912" s="88"/>
      <c r="J27912" s="88"/>
      <c r="K27912" s="88"/>
    </row>
    <row r="27913" spans="2:11" ht="12" hidden="1" customHeight="1" x14ac:dyDescent="0.2">
      <c r="B27913" s="88"/>
      <c r="C27913" s="88"/>
      <c r="D27913" s="88"/>
      <c r="E27913" s="88"/>
      <c r="F27913" s="88"/>
      <c r="G27913" s="88"/>
      <c r="H27913" s="88"/>
      <c r="I27913" s="88"/>
      <c r="J27913" s="88"/>
      <c r="K27913" s="88"/>
    </row>
    <row r="27914" spans="2:11" ht="12" hidden="1" customHeight="1" x14ac:dyDescent="0.2">
      <c r="B27914" s="88"/>
      <c r="C27914" s="88"/>
      <c r="D27914" s="88"/>
      <c r="E27914" s="88"/>
      <c r="F27914" s="88"/>
      <c r="G27914" s="88"/>
      <c r="H27914" s="88"/>
      <c r="I27914" s="88"/>
      <c r="J27914" s="88"/>
      <c r="K27914" s="88"/>
    </row>
    <row r="27915" spans="2:11" ht="12" hidden="1" customHeight="1" x14ac:dyDescent="0.2">
      <c r="B27915" s="88"/>
      <c r="C27915" s="88"/>
      <c r="D27915" s="88"/>
      <c r="E27915" s="88"/>
      <c r="F27915" s="88"/>
      <c r="G27915" s="88"/>
      <c r="H27915" s="88"/>
      <c r="I27915" s="88"/>
      <c r="J27915" s="88"/>
      <c r="K27915" s="88"/>
    </row>
    <row r="27916" spans="2:11" ht="12" hidden="1" customHeight="1" x14ac:dyDescent="0.2">
      <c r="B27916" s="88"/>
      <c r="C27916" s="88"/>
      <c r="D27916" s="88"/>
      <c r="E27916" s="88"/>
      <c r="F27916" s="88"/>
      <c r="G27916" s="88"/>
      <c r="H27916" s="88"/>
      <c r="I27916" s="88"/>
      <c r="J27916" s="88"/>
      <c r="K27916" s="88"/>
    </row>
    <row r="27917" spans="2:11" ht="12" hidden="1" customHeight="1" x14ac:dyDescent="0.2">
      <c r="B27917" s="88"/>
      <c r="C27917" s="88"/>
      <c r="D27917" s="88"/>
      <c r="E27917" s="88"/>
      <c r="F27917" s="88"/>
      <c r="G27917" s="88"/>
      <c r="H27917" s="88"/>
      <c r="I27917" s="88"/>
      <c r="J27917" s="88"/>
      <c r="K27917" s="88"/>
    </row>
    <row r="27918" spans="2:11" ht="12" hidden="1" customHeight="1" x14ac:dyDescent="0.2">
      <c r="B27918" s="88"/>
      <c r="C27918" s="88"/>
      <c r="D27918" s="88"/>
      <c r="E27918" s="88"/>
      <c r="F27918" s="88"/>
      <c r="G27918" s="88"/>
      <c r="H27918" s="88"/>
      <c r="I27918" s="88"/>
      <c r="J27918" s="88"/>
      <c r="K27918" s="88"/>
    </row>
    <row r="27919" spans="2:11" ht="12" hidden="1" customHeight="1" x14ac:dyDescent="0.2">
      <c r="B27919" s="88"/>
      <c r="C27919" s="88"/>
      <c r="D27919" s="88"/>
      <c r="E27919" s="88"/>
      <c r="F27919" s="88"/>
      <c r="G27919" s="88"/>
      <c r="H27919" s="88"/>
      <c r="I27919" s="88"/>
      <c r="J27919" s="88"/>
      <c r="K27919" s="88"/>
    </row>
    <row r="27920" spans="2:11" ht="12" hidden="1" customHeight="1" x14ac:dyDescent="0.2">
      <c r="B27920" s="88"/>
      <c r="C27920" s="88"/>
      <c r="D27920" s="88"/>
      <c r="E27920" s="88"/>
      <c r="F27920" s="88"/>
      <c r="G27920" s="88"/>
      <c r="H27920" s="88"/>
      <c r="I27920" s="88"/>
      <c r="J27920" s="88"/>
      <c r="K27920" s="88"/>
    </row>
    <row r="27921" spans="2:11" ht="12" hidden="1" customHeight="1" x14ac:dyDescent="0.2">
      <c r="B27921" s="88"/>
      <c r="C27921" s="88"/>
      <c r="D27921" s="88"/>
      <c r="E27921" s="88"/>
      <c r="F27921" s="88"/>
      <c r="G27921" s="88"/>
      <c r="H27921" s="88"/>
      <c r="I27921" s="88"/>
      <c r="J27921" s="88"/>
      <c r="K27921" s="88"/>
    </row>
    <row r="27922" spans="2:11" ht="12" hidden="1" customHeight="1" x14ac:dyDescent="0.2">
      <c r="B27922" s="88"/>
      <c r="C27922" s="88"/>
      <c r="D27922" s="88"/>
      <c r="E27922" s="88"/>
      <c r="F27922" s="88"/>
      <c r="G27922" s="88"/>
      <c r="H27922" s="88"/>
      <c r="I27922" s="88"/>
      <c r="J27922" s="88"/>
      <c r="K27922" s="88"/>
    </row>
    <row r="27923" spans="2:11" ht="12" hidden="1" customHeight="1" x14ac:dyDescent="0.2">
      <c r="B27923" s="88"/>
      <c r="C27923" s="88"/>
      <c r="D27923" s="88"/>
      <c r="E27923" s="88"/>
      <c r="F27923" s="88"/>
      <c r="G27923" s="88"/>
      <c r="H27923" s="88"/>
      <c r="I27923" s="88"/>
      <c r="J27923" s="88"/>
      <c r="K27923" s="88"/>
    </row>
    <row r="27924" spans="2:11" ht="12" hidden="1" customHeight="1" x14ac:dyDescent="0.2">
      <c r="B27924" s="88"/>
      <c r="C27924" s="88"/>
      <c r="D27924" s="88"/>
      <c r="E27924" s="88"/>
      <c r="F27924" s="88"/>
      <c r="G27924" s="88"/>
      <c r="H27924" s="88"/>
      <c r="I27924" s="88"/>
      <c r="J27924" s="88"/>
      <c r="K27924" s="88"/>
    </row>
    <row r="27925" spans="2:11" ht="12" hidden="1" customHeight="1" x14ac:dyDescent="0.2">
      <c r="B27925" s="88"/>
      <c r="C27925" s="88"/>
      <c r="D27925" s="88"/>
      <c r="E27925" s="88"/>
      <c r="F27925" s="88"/>
      <c r="G27925" s="88"/>
      <c r="H27925" s="88"/>
      <c r="I27925" s="88"/>
      <c r="J27925" s="88"/>
      <c r="K27925" s="88"/>
    </row>
    <row r="27926" spans="2:11" ht="12" hidden="1" customHeight="1" x14ac:dyDescent="0.2">
      <c r="B27926" s="88"/>
      <c r="C27926" s="88"/>
      <c r="D27926" s="88"/>
      <c r="E27926" s="88"/>
      <c r="F27926" s="88"/>
      <c r="G27926" s="88"/>
      <c r="H27926" s="88"/>
      <c r="I27926" s="88"/>
      <c r="J27926" s="88"/>
      <c r="K27926" s="88"/>
    </row>
    <row r="27927" spans="2:11" ht="12" hidden="1" customHeight="1" x14ac:dyDescent="0.2">
      <c r="B27927" s="88"/>
      <c r="C27927" s="88"/>
      <c r="D27927" s="88"/>
      <c r="E27927" s="88"/>
      <c r="F27927" s="88"/>
      <c r="G27927" s="88"/>
      <c r="H27927" s="88"/>
      <c r="I27927" s="88"/>
      <c r="J27927" s="88"/>
      <c r="K27927" s="88"/>
    </row>
    <row r="27928" spans="2:11" ht="12" hidden="1" customHeight="1" x14ac:dyDescent="0.2">
      <c r="B27928" s="88"/>
      <c r="C27928" s="88"/>
      <c r="D27928" s="88"/>
      <c r="E27928" s="88"/>
      <c r="F27928" s="88"/>
      <c r="G27928" s="88"/>
      <c r="H27928" s="88"/>
      <c r="I27928" s="88"/>
      <c r="J27928" s="88"/>
      <c r="K27928" s="88"/>
    </row>
    <row r="27929" spans="2:11" ht="12" hidden="1" customHeight="1" x14ac:dyDescent="0.2">
      <c r="B27929" s="88"/>
      <c r="C27929" s="88"/>
      <c r="D27929" s="88"/>
      <c r="E27929" s="88"/>
      <c r="F27929" s="88"/>
      <c r="G27929" s="88"/>
      <c r="H27929" s="88"/>
      <c r="I27929" s="88"/>
      <c r="J27929" s="88"/>
      <c r="K27929" s="88"/>
    </row>
    <row r="27930" spans="2:11" ht="12" hidden="1" customHeight="1" x14ac:dyDescent="0.2">
      <c r="B27930" s="88"/>
      <c r="C27930" s="88"/>
      <c r="D27930" s="88"/>
      <c r="E27930" s="88"/>
      <c r="F27930" s="88"/>
      <c r="G27930" s="88"/>
      <c r="H27930" s="88"/>
      <c r="I27930" s="88"/>
      <c r="J27930" s="88"/>
      <c r="K27930" s="88"/>
    </row>
    <row r="27931" spans="2:11" ht="12" hidden="1" customHeight="1" x14ac:dyDescent="0.2">
      <c r="B27931" s="88"/>
      <c r="C27931" s="88"/>
      <c r="D27931" s="88"/>
      <c r="E27931" s="88"/>
      <c r="F27931" s="88"/>
      <c r="G27931" s="88"/>
      <c r="H27931" s="88"/>
      <c r="I27931" s="88"/>
      <c r="J27931" s="88"/>
      <c r="K27931" s="88"/>
    </row>
    <row r="27932" spans="2:11" ht="12" hidden="1" customHeight="1" x14ac:dyDescent="0.2">
      <c r="B27932" s="88"/>
      <c r="C27932" s="88"/>
      <c r="D27932" s="88"/>
      <c r="E27932" s="88"/>
      <c r="F27932" s="88"/>
      <c r="G27932" s="88"/>
      <c r="H27932" s="88"/>
      <c r="I27932" s="88"/>
      <c r="J27932" s="88"/>
      <c r="K27932" s="88"/>
    </row>
    <row r="27933" spans="2:11" ht="12" hidden="1" customHeight="1" x14ac:dyDescent="0.2">
      <c r="B27933" s="88"/>
      <c r="C27933" s="88"/>
      <c r="D27933" s="88"/>
      <c r="E27933" s="88"/>
      <c r="F27933" s="88"/>
      <c r="G27933" s="88"/>
      <c r="H27933" s="88"/>
      <c r="I27933" s="88"/>
      <c r="J27933" s="88"/>
      <c r="K27933" s="88"/>
    </row>
    <row r="27934" spans="2:11" ht="12" hidden="1" customHeight="1" x14ac:dyDescent="0.2">
      <c r="B27934" s="88"/>
      <c r="C27934" s="88"/>
      <c r="D27934" s="88"/>
      <c r="E27934" s="88"/>
      <c r="F27934" s="88"/>
      <c r="G27934" s="88"/>
      <c r="H27934" s="88"/>
      <c r="I27934" s="88"/>
      <c r="J27934" s="88"/>
      <c r="K27934" s="88"/>
    </row>
    <row r="27935" spans="2:11" ht="12" hidden="1" customHeight="1" x14ac:dyDescent="0.2">
      <c r="B27935" s="88"/>
      <c r="C27935" s="88"/>
      <c r="D27935" s="88"/>
      <c r="E27935" s="88"/>
      <c r="F27935" s="88"/>
      <c r="G27935" s="88"/>
      <c r="H27935" s="88"/>
      <c r="I27935" s="88"/>
      <c r="J27935" s="88"/>
      <c r="K27935" s="88"/>
    </row>
    <row r="27936" spans="2:11" ht="12" hidden="1" customHeight="1" x14ac:dyDescent="0.2">
      <c r="B27936" s="88"/>
      <c r="C27936" s="88"/>
      <c r="D27936" s="88"/>
      <c r="E27936" s="88"/>
      <c r="F27936" s="88"/>
      <c r="G27936" s="88"/>
      <c r="H27936" s="88"/>
      <c r="I27936" s="88"/>
      <c r="J27936" s="88"/>
      <c r="K27936" s="88"/>
    </row>
    <row r="27937" spans="2:11" ht="12" hidden="1" customHeight="1" x14ac:dyDescent="0.2">
      <c r="B27937" s="88"/>
      <c r="C27937" s="88"/>
      <c r="D27937" s="88"/>
      <c r="E27937" s="88"/>
      <c r="F27937" s="88"/>
      <c r="G27937" s="88"/>
      <c r="H27937" s="88"/>
      <c r="I27937" s="88"/>
      <c r="J27937" s="88"/>
      <c r="K27937" s="88"/>
    </row>
    <row r="27938" spans="2:11" ht="12" hidden="1" customHeight="1" x14ac:dyDescent="0.2">
      <c r="B27938" s="88"/>
      <c r="C27938" s="88"/>
      <c r="D27938" s="88"/>
      <c r="E27938" s="88"/>
      <c r="F27938" s="88"/>
      <c r="G27938" s="88"/>
      <c r="H27938" s="88"/>
      <c r="I27938" s="88"/>
      <c r="J27938" s="88"/>
      <c r="K27938" s="88"/>
    </row>
    <row r="27939" spans="2:11" ht="12" hidden="1" customHeight="1" x14ac:dyDescent="0.2">
      <c r="B27939" s="88"/>
      <c r="C27939" s="88"/>
      <c r="D27939" s="88"/>
      <c r="E27939" s="88"/>
      <c r="F27939" s="88"/>
      <c r="G27939" s="88"/>
      <c r="H27939" s="88"/>
      <c r="I27939" s="88"/>
      <c r="J27939" s="88"/>
      <c r="K27939" s="88"/>
    </row>
    <row r="27940" spans="2:11" ht="12" hidden="1" customHeight="1" x14ac:dyDescent="0.2">
      <c r="B27940" s="88"/>
      <c r="C27940" s="88"/>
      <c r="D27940" s="88"/>
      <c r="E27940" s="88"/>
      <c r="F27940" s="88"/>
      <c r="G27940" s="88"/>
      <c r="H27940" s="88"/>
      <c r="I27940" s="88"/>
      <c r="J27940" s="88"/>
      <c r="K27940" s="88"/>
    </row>
    <row r="27941" spans="2:11" ht="12" hidden="1" customHeight="1" x14ac:dyDescent="0.2">
      <c r="B27941" s="88"/>
      <c r="C27941" s="88"/>
      <c r="D27941" s="88"/>
      <c r="E27941" s="88"/>
      <c r="F27941" s="88"/>
      <c r="G27941" s="88"/>
      <c r="H27941" s="88"/>
      <c r="I27941" s="88"/>
      <c r="J27941" s="88"/>
      <c r="K27941" s="88"/>
    </row>
    <row r="27942" spans="2:11" ht="12" hidden="1" customHeight="1" x14ac:dyDescent="0.2">
      <c r="B27942" s="88"/>
      <c r="C27942" s="88"/>
      <c r="D27942" s="88"/>
      <c r="E27942" s="88"/>
      <c r="F27942" s="88"/>
      <c r="G27942" s="88"/>
      <c r="H27942" s="88"/>
      <c r="I27942" s="88"/>
      <c r="J27942" s="88"/>
      <c r="K27942" s="88"/>
    </row>
    <row r="27943" spans="2:11" ht="12" hidden="1" customHeight="1" x14ac:dyDescent="0.2">
      <c r="B27943" s="88"/>
      <c r="C27943" s="88"/>
      <c r="D27943" s="88"/>
      <c r="E27943" s="88"/>
      <c r="F27943" s="88"/>
      <c r="G27943" s="88"/>
      <c r="H27943" s="88"/>
      <c r="I27943" s="88"/>
      <c r="J27943" s="88"/>
      <c r="K27943" s="88"/>
    </row>
    <row r="27944" spans="2:11" ht="12" hidden="1" customHeight="1" x14ac:dyDescent="0.2">
      <c r="B27944" s="88"/>
      <c r="C27944" s="88"/>
      <c r="D27944" s="88"/>
      <c r="E27944" s="88"/>
      <c r="F27944" s="88"/>
      <c r="G27944" s="88"/>
      <c r="H27944" s="88"/>
      <c r="I27944" s="88"/>
      <c r="J27944" s="88"/>
      <c r="K27944" s="88"/>
    </row>
    <row r="27945" spans="2:11" ht="12" hidden="1" customHeight="1" x14ac:dyDescent="0.2">
      <c r="B27945" s="88"/>
      <c r="C27945" s="88"/>
      <c r="D27945" s="88"/>
      <c r="E27945" s="88"/>
      <c r="F27945" s="88"/>
      <c r="G27945" s="88"/>
      <c r="H27945" s="88"/>
      <c r="I27945" s="88"/>
      <c r="J27945" s="88"/>
      <c r="K27945" s="88"/>
    </row>
    <row r="27946" spans="2:11" ht="12" hidden="1" customHeight="1" x14ac:dyDescent="0.2">
      <c r="B27946" s="88"/>
      <c r="C27946" s="88"/>
      <c r="D27946" s="88"/>
      <c r="E27946" s="88"/>
      <c r="F27946" s="88"/>
      <c r="G27946" s="88"/>
      <c r="H27946" s="88"/>
      <c r="I27946" s="88"/>
      <c r="J27946" s="88"/>
      <c r="K27946" s="88"/>
    </row>
    <row r="27947" spans="2:11" ht="12" hidden="1" customHeight="1" x14ac:dyDescent="0.2">
      <c r="B27947" s="88"/>
      <c r="C27947" s="88"/>
      <c r="D27947" s="88"/>
      <c r="E27947" s="88"/>
      <c r="F27947" s="88"/>
      <c r="G27947" s="88"/>
      <c r="H27947" s="88"/>
      <c r="I27947" s="88"/>
      <c r="J27947" s="88"/>
      <c r="K27947" s="88"/>
    </row>
    <row r="27948" spans="2:11" ht="12" hidden="1" customHeight="1" x14ac:dyDescent="0.2">
      <c r="B27948" s="88"/>
      <c r="C27948" s="88"/>
      <c r="D27948" s="88"/>
      <c r="E27948" s="88"/>
      <c r="F27948" s="88"/>
      <c r="G27948" s="88"/>
      <c r="H27948" s="88"/>
      <c r="I27948" s="88"/>
      <c r="J27948" s="88"/>
      <c r="K27948" s="88"/>
    </row>
    <row r="27949" spans="2:11" ht="12" hidden="1" customHeight="1" x14ac:dyDescent="0.2">
      <c r="B27949" s="88"/>
      <c r="C27949" s="88"/>
      <c r="D27949" s="88"/>
      <c r="E27949" s="88"/>
      <c r="F27949" s="88"/>
      <c r="G27949" s="88"/>
      <c r="H27949" s="88"/>
      <c r="I27949" s="88"/>
      <c r="J27949" s="88"/>
      <c r="K27949" s="88"/>
    </row>
    <row r="27950" spans="2:11" ht="12" hidden="1" customHeight="1" x14ac:dyDescent="0.2">
      <c r="B27950" s="88"/>
      <c r="C27950" s="88"/>
      <c r="D27950" s="88"/>
      <c r="E27950" s="88"/>
      <c r="F27950" s="88"/>
      <c r="G27950" s="88"/>
      <c r="H27950" s="88"/>
      <c r="I27950" s="88"/>
      <c r="J27950" s="88"/>
      <c r="K27950" s="88"/>
    </row>
    <row r="27951" spans="2:11" ht="12" hidden="1" customHeight="1" x14ac:dyDescent="0.2">
      <c r="B27951" s="88"/>
      <c r="C27951" s="88"/>
      <c r="D27951" s="88"/>
      <c r="E27951" s="88"/>
      <c r="F27951" s="88"/>
      <c r="G27951" s="88"/>
      <c r="H27951" s="88"/>
      <c r="I27951" s="88"/>
      <c r="J27951" s="88"/>
      <c r="K27951" s="88"/>
    </row>
    <row r="27952" spans="2:11" ht="12" hidden="1" customHeight="1" x14ac:dyDescent="0.2">
      <c r="B27952" s="88"/>
      <c r="C27952" s="88"/>
      <c r="D27952" s="88"/>
      <c r="E27952" s="88"/>
      <c r="F27952" s="88"/>
      <c r="G27952" s="88"/>
      <c r="H27952" s="88"/>
      <c r="I27952" s="88"/>
      <c r="J27952" s="88"/>
      <c r="K27952" s="88"/>
    </row>
    <row r="27953" spans="2:11" ht="12" hidden="1" customHeight="1" x14ac:dyDescent="0.2">
      <c r="B27953" s="88"/>
      <c r="C27953" s="88"/>
      <c r="D27953" s="88"/>
      <c r="E27953" s="88"/>
      <c r="F27953" s="88"/>
      <c r="G27953" s="88"/>
      <c r="H27953" s="88"/>
      <c r="I27953" s="88"/>
      <c r="J27953" s="88"/>
      <c r="K27953" s="88"/>
    </row>
    <row r="27954" spans="2:11" ht="12" hidden="1" customHeight="1" x14ac:dyDescent="0.2">
      <c r="B27954" s="88"/>
      <c r="C27954" s="88"/>
      <c r="D27954" s="88"/>
      <c r="E27954" s="88"/>
      <c r="F27954" s="88"/>
      <c r="G27954" s="88"/>
      <c r="H27954" s="88"/>
      <c r="I27954" s="88"/>
      <c r="J27954" s="88"/>
      <c r="K27954" s="88"/>
    </row>
    <row r="27955" spans="2:11" ht="12" hidden="1" customHeight="1" x14ac:dyDescent="0.2">
      <c r="B27955" s="88"/>
      <c r="C27955" s="88"/>
      <c r="D27955" s="88"/>
      <c r="E27955" s="88"/>
      <c r="F27955" s="88"/>
      <c r="G27955" s="88"/>
      <c r="H27955" s="88"/>
      <c r="I27955" s="88"/>
      <c r="J27955" s="88"/>
      <c r="K27955" s="88"/>
    </row>
    <row r="27956" spans="2:11" ht="12" hidden="1" customHeight="1" x14ac:dyDescent="0.2">
      <c r="B27956" s="88"/>
      <c r="C27956" s="88"/>
      <c r="D27956" s="88"/>
      <c r="E27956" s="88"/>
      <c r="F27956" s="88"/>
      <c r="G27956" s="88"/>
      <c r="H27956" s="88"/>
      <c r="I27956" s="88"/>
      <c r="J27956" s="88"/>
      <c r="K27956" s="88"/>
    </row>
    <row r="27957" spans="2:11" ht="12" hidden="1" customHeight="1" x14ac:dyDescent="0.2">
      <c r="B27957" s="88"/>
      <c r="C27957" s="88"/>
      <c r="D27957" s="88"/>
      <c r="E27957" s="88"/>
      <c r="F27957" s="88"/>
      <c r="G27957" s="88"/>
      <c r="H27957" s="88"/>
      <c r="I27957" s="88"/>
      <c r="J27957" s="88"/>
      <c r="K27957" s="88"/>
    </row>
    <row r="27958" spans="2:11" ht="12" hidden="1" customHeight="1" x14ac:dyDescent="0.2">
      <c r="B27958" s="88"/>
      <c r="C27958" s="88"/>
      <c r="D27958" s="88"/>
      <c r="E27958" s="88"/>
      <c r="F27958" s="88"/>
      <c r="G27958" s="88"/>
      <c r="H27958" s="88"/>
      <c r="I27958" s="88"/>
      <c r="J27958" s="88"/>
      <c r="K27958" s="88"/>
    </row>
    <row r="27959" spans="2:11" ht="12" hidden="1" customHeight="1" x14ac:dyDescent="0.2">
      <c r="B27959" s="88"/>
      <c r="C27959" s="88"/>
      <c r="D27959" s="88"/>
      <c r="E27959" s="88"/>
      <c r="F27959" s="88"/>
      <c r="G27959" s="88"/>
      <c r="H27959" s="88"/>
      <c r="I27959" s="88"/>
      <c r="J27959" s="88"/>
      <c r="K27959" s="88"/>
    </row>
    <row r="27960" spans="2:11" ht="12" hidden="1" customHeight="1" x14ac:dyDescent="0.2">
      <c r="B27960" s="88"/>
      <c r="C27960" s="88"/>
      <c r="D27960" s="88"/>
      <c r="E27960" s="88"/>
      <c r="F27960" s="88"/>
      <c r="G27960" s="88"/>
      <c r="H27960" s="88"/>
      <c r="I27960" s="88"/>
      <c r="J27960" s="88"/>
      <c r="K27960" s="88"/>
    </row>
    <row r="27961" spans="2:11" ht="12" hidden="1" customHeight="1" x14ac:dyDescent="0.2">
      <c r="B27961" s="88"/>
      <c r="C27961" s="88"/>
      <c r="D27961" s="88"/>
      <c r="E27961" s="88"/>
      <c r="F27961" s="88"/>
      <c r="G27961" s="88"/>
      <c r="H27961" s="88"/>
      <c r="I27961" s="88"/>
      <c r="J27961" s="88"/>
      <c r="K27961" s="88"/>
    </row>
    <row r="27962" spans="2:11" ht="12" hidden="1" customHeight="1" x14ac:dyDescent="0.2">
      <c r="B27962" s="88"/>
      <c r="C27962" s="88"/>
      <c r="D27962" s="88"/>
      <c r="E27962" s="88"/>
      <c r="F27962" s="88"/>
      <c r="G27962" s="88"/>
      <c r="H27962" s="88"/>
      <c r="I27962" s="88"/>
      <c r="J27962" s="88"/>
      <c r="K27962" s="88"/>
    </row>
    <row r="27963" spans="2:11" ht="12" hidden="1" customHeight="1" x14ac:dyDescent="0.2">
      <c r="B27963" s="88"/>
      <c r="C27963" s="88"/>
      <c r="D27963" s="88"/>
      <c r="E27963" s="88"/>
      <c r="F27963" s="88"/>
      <c r="G27963" s="88"/>
      <c r="H27963" s="88"/>
      <c r="I27963" s="88"/>
      <c r="J27963" s="88"/>
      <c r="K27963" s="88"/>
    </row>
    <row r="27964" spans="2:11" ht="12" hidden="1" customHeight="1" x14ac:dyDescent="0.2">
      <c r="B27964" s="88"/>
      <c r="C27964" s="88"/>
      <c r="D27964" s="88"/>
      <c r="E27964" s="88"/>
      <c r="F27964" s="88"/>
      <c r="G27964" s="88"/>
      <c r="H27964" s="88"/>
      <c r="I27964" s="88"/>
      <c r="J27964" s="88"/>
      <c r="K27964" s="88"/>
    </row>
    <row r="27965" spans="2:11" ht="12" hidden="1" customHeight="1" x14ac:dyDescent="0.2">
      <c r="B27965" s="88"/>
      <c r="C27965" s="88"/>
      <c r="D27965" s="88"/>
      <c r="E27965" s="88"/>
      <c r="F27965" s="88"/>
      <c r="G27965" s="88"/>
      <c r="H27965" s="88"/>
      <c r="I27965" s="88"/>
      <c r="J27965" s="88"/>
      <c r="K27965" s="88"/>
    </row>
    <row r="27966" spans="2:11" ht="12" hidden="1" customHeight="1" x14ac:dyDescent="0.2">
      <c r="B27966" s="88"/>
      <c r="C27966" s="88"/>
      <c r="D27966" s="88"/>
      <c r="E27966" s="88"/>
      <c r="F27966" s="88"/>
      <c r="G27966" s="88"/>
      <c r="H27966" s="88"/>
      <c r="I27966" s="88"/>
      <c r="J27966" s="88"/>
      <c r="K27966" s="88"/>
    </row>
    <row r="27967" spans="2:11" ht="12" hidden="1" customHeight="1" x14ac:dyDescent="0.2">
      <c r="B27967" s="88"/>
      <c r="C27967" s="88"/>
      <c r="D27967" s="88"/>
      <c r="E27967" s="88"/>
      <c r="F27967" s="88"/>
      <c r="G27967" s="88"/>
      <c r="H27967" s="88"/>
      <c r="I27967" s="88"/>
      <c r="J27967" s="88"/>
      <c r="K27967" s="88"/>
    </row>
    <row r="27968" spans="2:11" ht="12" hidden="1" customHeight="1" x14ac:dyDescent="0.2">
      <c r="B27968" s="88"/>
      <c r="C27968" s="88"/>
      <c r="D27968" s="88"/>
      <c r="E27968" s="88"/>
      <c r="F27968" s="88"/>
      <c r="G27968" s="88"/>
      <c r="H27968" s="88"/>
      <c r="I27968" s="88"/>
      <c r="J27968" s="88"/>
      <c r="K27968" s="88"/>
    </row>
    <row r="27969" spans="2:11" ht="12" hidden="1" customHeight="1" x14ac:dyDescent="0.2">
      <c r="B27969" s="88"/>
      <c r="C27969" s="88"/>
      <c r="D27969" s="88"/>
      <c r="E27969" s="88"/>
      <c r="F27969" s="88"/>
      <c r="G27969" s="88"/>
      <c r="H27969" s="88"/>
      <c r="I27969" s="88"/>
      <c r="J27969" s="88"/>
      <c r="K27969" s="88"/>
    </row>
    <row r="27970" spans="2:11" ht="12" hidden="1" customHeight="1" x14ac:dyDescent="0.2">
      <c r="B27970" s="88"/>
      <c r="C27970" s="88"/>
      <c r="D27970" s="88"/>
      <c r="E27970" s="88"/>
      <c r="F27970" s="88"/>
      <c r="G27970" s="88"/>
      <c r="H27970" s="88"/>
      <c r="I27970" s="88"/>
      <c r="J27970" s="88"/>
      <c r="K27970" s="88"/>
    </row>
    <row r="27971" spans="2:11" ht="12" hidden="1" customHeight="1" x14ac:dyDescent="0.2">
      <c r="B27971" s="88"/>
      <c r="C27971" s="88"/>
      <c r="D27971" s="88"/>
      <c r="E27971" s="88"/>
      <c r="F27971" s="88"/>
      <c r="G27971" s="88"/>
      <c r="H27971" s="88"/>
      <c r="I27971" s="88"/>
      <c r="J27971" s="88"/>
      <c r="K27971" s="88"/>
    </row>
    <row r="27972" spans="2:11" ht="12" hidden="1" customHeight="1" x14ac:dyDescent="0.2">
      <c r="B27972" s="88"/>
      <c r="C27972" s="88"/>
      <c r="D27972" s="88"/>
      <c r="E27972" s="88"/>
      <c r="F27972" s="88"/>
      <c r="G27972" s="88"/>
      <c r="H27972" s="88"/>
      <c r="I27972" s="88"/>
      <c r="J27972" s="88"/>
      <c r="K27972" s="88"/>
    </row>
    <row r="27973" spans="2:11" ht="12" hidden="1" customHeight="1" x14ac:dyDescent="0.2">
      <c r="B27973" s="88"/>
      <c r="C27973" s="88"/>
      <c r="D27973" s="88"/>
      <c r="E27973" s="88"/>
      <c r="F27973" s="88"/>
      <c r="G27973" s="88"/>
      <c r="H27973" s="88"/>
      <c r="I27973" s="88"/>
      <c r="J27973" s="88"/>
      <c r="K27973" s="88"/>
    </row>
    <row r="27974" spans="2:11" ht="12" hidden="1" customHeight="1" x14ac:dyDescent="0.2">
      <c r="B27974" s="88"/>
      <c r="C27974" s="88"/>
      <c r="D27974" s="88"/>
      <c r="E27974" s="88"/>
      <c r="F27974" s="88"/>
      <c r="G27974" s="88"/>
      <c r="H27974" s="88"/>
      <c r="I27974" s="88"/>
      <c r="J27974" s="88"/>
      <c r="K27974" s="88"/>
    </row>
    <row r="27975" spans="2:11" ht="12" hidden="1" customHeight="1" x14ac:dyDescent="0.2">
      <c r="B27975" s="88"/>
      <c r="C27975" s="88"/>
      <c r="D27975" s="88"/>
      <c r="E27975" s="88"/>
      <c r="F27975" s="88"/>
      <c r="G27975" s="88"/>
      <c r="H27975" s="88"/>
      <c r="I27975" s="88"/>
      <c r="J27975" s="88"/>
      <c r="K27975" s="88"/>
    </row>
    <row r="27976" spans="2:11" ht="12" hidden="1" customHeight="1" x14ac:dyDescent="0.2">
      <c r="B27976" s="88"/>
      <c r="C27976" s="88"/>
      <c r="D27976" s="88"/>
      <c r="E27976" s="88"/>
      <c r="F27976" s="88"/>
      <c r="G27976" s="88"/>
      <c r="H27976" s="88"/>
      <c r="I27976" s="88"/>
      <c r="J27976" s="88"/>
      <c r="K27976" s="88"/>
    </row>
    <row r="27977" spans="2:11" ht="12" hidden="1" customHeight="1" x14ac:dyDescent="0.2">
      <c r="B27977" s="88"/>
      <c r="C27977" s="88"/>
      <c r="D27977" s="88"/>
      <c r="E27977" s="88"/>
      <c r="F27977" s="88"/>
      <c r="G27977" s="88"/>
      <c r="H27977" s="88"/>
      <c r="I27977" s="88"/>
      <c r="J27977" s="88"/>
      <c r="K27977" s="88"/>
    </row>
    <row r="27978" spans="2:11" ht="12" hidden="1" customHeight="1" x14ac:dyDescent="0.2">
      <c r="B27978" s="88"/>
      <c r="C27978" s="88"/>
      <c r="D27978" s="88"/>
      <c r="E27978" s="88"/>
      <c r="F27978" s="88"/>
      <c r="G27978" s="88"/>
      <c r="H27978" s="88"/>
      <c r="I27978" s="88"/>
      <c r="J27978" s="88"/>
      <c r="K27978" s="88"/>
    </row>
    <row r="27979" spans="2:11" ht="12" hidden="1" customHeight="1" x14ac:dyDescent="0.2">
      <c r="B27979" s="88"/>
      <c r="C27979" s="88"/>
      <c r="D27979" s="88"/>
      <c r="E27979" s="88"/>
      <c r="F27979" s="88"/>
      <c r="G27979" s="88"/>
      <c r="H27979" s="88"/>
      <c r="I27979" s="88"/>
      <c r="J27979" s="88"/>
      <c r="K27979" s="88"/>
    </row>
    <row r="27980" spans="2:11" ht="12" hidden="1" customHeight="1" x14ac:dyDescent="0.2">
      <c r="B27980" s="88"/>
      <c r="C27980" s="88"/>
      <c r="D27980" s="88"/>
      <c r="E27980" s="88"/>
      <c r="F27980" s="88"/>
      <c r="G27980" s="88"/>
      <c r="H27980" s="88"/>
      <c r="I27980" s="88"/>
      <c r="J27980" s="88"/>
      <c r="K27980" s="88"/>
    </row>
    <row r="27981" spans="2:11" ht="12" hidden="1" customHeight="1" x14ac:dyDescent="0.2">
      <c r="B27981" s="88"/>
      <c r="C27981" s="88"/>
      <c r="D27981" s="88"/>
      <c r="E27981" s="88"/>
      <c r="F27981" s="88"/>
      <c r="G27981" s="88"/>
      <c r="H27981" s="88"/>
      <c r="I27981" s="88"/>
      <c r="J27981" s="88"/>
      <c r="K27981" s="88"/>
    </row>
    <row r="27982" spans="2:11" ht="12" hidden="1" customHeight="1" x14ac:dyDescent="0.2">
      <c r="B27982" s="88"/>
      <c r="C27982" s="88"/>
      <c r="D27982" s="88"/>
      <c r="E27982" s="88"/>
      <c r="F27982" s="88"/>
      <c r="G27982" s="88"/>
      <c r="H27982" s="88"/>
      <c r="I27982" s="88"/>
      <c r="J27982" s="88"/>
      <c r="K27982" s="88"/>
    </row>
    <row r="27983" spans="2:11" ht="12" hidden="1" customHeight="1" x14ac:dyDescent="0.2">
      <c r="B27983" s="88"/>
      <c r="C27983" s="88"/>
      <c r="D27983" s="88"/>
      <c r="E27983" s="88"/>
      <c r="F27983" s="88"/>
      <c r="G27983" s="88"/>
      <c r="H27983" s="88"/>
      <c r="I27983" s="88"/>
      <c r="J27983" s="88"/>
      <c r="K27983" s="88"/>
    </row>
    <row r="27984" spans="2:11" ht="12" hidden="1" customHeight="1" x14ac:dyDescent="0.2">
      <c r="B27984" s="88"/>
      <c r="C27984" s="88"/>
      <c r="D27984" s="88"/>
      <c r="E27984" s="88"/>
      <c r="F27984" s="88"/>
      <c r="G27984" s="88"/>
      <c r="H27984" s="88"/>
      <c r="I27984" s="88"/>
      <c r="J27984" s="88"/>
      <c r="K27984" s="88"/>
    </row>
    <row r="27985" spans="2:11" ht="12" hidden="1" customHeight="1" x14ac:dyDescent="0.2">
      <c r="B27985" s="88"/>
      <c r="C27985" s="88"/>
      <c r="D27985" s="88"/>
      <c r="E27985" s="88"/>
      <c r="F27985" s="88"/>
      <c r="G27985" s="88"/>
      <c r="H27985" s="88"/>
      <c r="I27985" s="88"/>
      <c r="J27985" s="88"/>
      <c r="K27985" s="88"/>
    </row>
    <row r="27986" spans="2:11" ht="12" hidden="1" customHeight="1" x14ac:dyDescent="0.2">
      <c r="B27986" s="88"/>
      <c r="C27986" s="88"/>
      <c r="D27986" s="88"/>
      <c r="E27986" s="88"/>
      <c r="F27986" s="88"/>
      <c r="G27986" s="88"/>
      <c r="H27986" s="88"/>
      <c r="I27986" s="88"/>
      <c r="J27986" s="88"/>
      <c r="K27986" s="88"/>
    </row>
    <row r="27987" spans="2:11" ht="12" hidden="1" customHeight="1" x14ac:dyDescent="0.2">
      <c r="B27987" s="88"/>
      <c r="C27987" s="88"/>
      <c r="D27987" s="88"/>
      <c r="E27987" s="88"/>
      <c r="F27987" s="88"/>
      <c r="G27987" s="88"/>
      <c r="H27987" s="88"/>
      <c r="I27987" s="88"/>
      <c r="J27987" s="88"/>
      <c r="K27987" s="88"/>
    </row>
    <row r="27988" spans="2:11" ht="12" hidden="1" customHeight="1" x14ac:dyDescent="0.2">
      <c r="B27988" s="88"/>
      <c r="C27988" s="88"/>
      <c r="D27988" s="88"/>
      <c r="E27988" s="88"/>
      <c r="F27988" s="88"/>
      <c r="G27988" s="88"/>
      <c r="H27988" s="88"/>
      <c r="I27988" s="88"/>
      <c r="J27988" s="88"/>
      <c r="K27988" s="88"/>
    </row>
    <row r="27989" spans="2:11" ht="12" hidden="1" customHeight="1" x14ac:dyDescent="0.2">
      <c r="B27989" s="88"/>
      <c r="C27989" s="88"/>
      <c r="D27989" s="88"/>
      <c r="E27989" s="88"/>
      <c r="F27989" s="88"/>
      <c r="G27989" s="88"/>
      <c r="H27989" s="88"/>
      <c r="I27989" s="88"/>
      <c r="J27989" s="88"/>
      <c r="K27989" s="88"/>
    </row>
    <row r="27990" spans="2:11" ht="12" hidden="1" customHeight="1" x14ac:dyDescent="0.2">
      <c r="B27990" s="88"/>
      <c r="C27990" s="88"/>
      <c r="D27990" s="88"/>
      <c r="E27990" s="88"/>
      <c r="F27990" s="88"/>
      <c r="G27990" s="88"/>
      <c r="H27990" s="88"/>
      <c r="I27990" s="88"/>
      <c r="J27990" s="88"/>
      <c r="K27990" s="88"/>
    </row>
    <row r="27991" spans="2:11" ht="12" hidden="1" customHeight="1" x14ac:dyDescent="0.2">
      <c r="B27991" s="88"/>
      <c r="C27991" s="88"/>
      <c r="D27991" s="88"/>
      <c r="E27991" s="88"/>
      <c r="F27991" s="88"/>
      <c r="G27991" s="88"/>
      <c r="H27991" s="88"/>
      <c r="I27991" s="88"/>
      <c r="J27991" s="88"/>
      <c r="K27991" s="88"/>
    </row>
    <row r="27992" spans="2:11" ht="12" hidden="1" customHeight="1" x14ac:dyDescent="0.2">
      <c r="B27992" s="88"/>
      <c r="C27992" s="88"/>
      <c r="D27992" s="88"/>
      <c r="E27992" s="88"/>
      <c r="F27992" s="88"/>
      <c r="G27992" s="88"/>
      <c r="H27992" s="88"/>
      <c r="I27992" s="88"/>
      <c r="J27992" s="88"/>
      <c r="K27992" s="88"/>
    </row>
    <row r="27993" spans="2:11" ht="12" hidden="1" customHeight="1" x14ac:dyDescent="0.2">
      <c r="B27993" s="88"/>
      <c r="C27993" s="88"/>
      <c r="D27993" s="88"/>
      <c r="E27993" s="88"/>
      <c r="F27993" s="88"/>
      <c r="G27993" s="88"/>
      <c r="H27993" s="88"/>
      <c r="I27993" s="88"/>
      <c r="J27993" s="88"/>
      <c r="K27993" s="88"/>
    </row>
    <row r="27994" spans="2:11" ht="12" hidden="1" customHeight="1" x14ac:dyDescent="0.2">
      <c r="B27994" s="88"/>
      <c r="C27994" s="88"/>
      <c r="D27994" s="88"/>
      <c r="E27994" s="88"/>
      <c r="F27994" s="88"/>
      <c r="G27994" s="88"/>
      <c r="H27994" s="88"/>
      <c r="I27994" s="88"/>
      <c r="J27994" s="88"/>
      <c r="K27994" s="88"/>
    </row>
    <row r="27995" spans="2:11" ht="12" hidden="1" customHeight="1" x14ac:dyDescent="0.2">
      <c r="B27995" s="88"/>
      <c r="C27995" s="88"/>
      <c r="D27995" s="88"/>
      <c r="E27995" s="88"/>
      <c r="F27995" s="88"/>
      <c r="G27995" s="88"/>
      <c r="H27995" s="88"/>
      <c r="I27995" s="88"/>
      <c r="J27995" s="88"/>
      <c r="K27995" s="88"/>
    </row>
    <row r="27996" spans="2:11" ht="12" hidden="1" customHeight="1" x14ac:dyDescent="0.2">
      <c r="B27996" s="88"/>
      <c r="C27996" s="88"/>
      <c r="D27996" s="88"/>
      <c r="E27996" s="88"/>
      <c r="F27996" s="88"/>
      <c r="G27996" s="88"/>
      <c r="H27996" s="88"/>
      <c r="I27996" s="88"/>
      <c r="J27996" s="88"/>
      <c r="K27996" s="88"/>
    </row>
    <row r="27997" spans="2:11" ht="12" hidden="1" customHeight="1" x14ac:dyDescent="0.2">
      <c r="B27997" s="88"/>
      <c r="C27997" s="88"/>
      <c r="D27997" s="88"/>
      <c r="E27997" s="88"/>
      <c r="F27997" s="88"/>
      <c r="G27997" s="88"/>
      <c r="H27997" s="88"/>
      <c r="I27997" s="88"/>
      <c r="J27997" s="88"/>
      <c r="K27997" s="88"/>
    </row>
    <row r="27998" spans="2:11" ht="12" hidden="1" customHeight="1" x14ac:dyDescent="0.2">
      <c r="B27998" s="88"/>
      <c r="C27998" s="88"/>
      <c r="D27998" s="88"/>
      <c r="E27998" s="88"/>
      <c r="F27998" s="88"/>
      <c r="G27998" s="88"/>
      <c r="H27998" s="88"/>
      <c r="I27998" s="88"/>
      <c r="J27998" s="88"/>
      <c r="K27998" s="88"/>
    </row>
    <row r="27999" spans="2:11" ht="12" hidden="1" customHeight="1" x14ac:dyDescent="0.2">
      <c r="B27999" s="88"/>
      <c r="C27999" s="88"/>
      <c r="D27999" s="88"/>
      <c r="E27999" s="88"/>
      <c r="F27999" s="88"/>
      <c r="G27999" s="88"/>
      <c r="H27999" s="88"/>
      <c r="I27999" s="88"/>
      <c r="J27999" s="88"/>
      <c r="K27999" s="88"/>
    </row>
    <row r="28000" spans="2:11" ht="12" hidden="1" customHeight="1" x14ac:dyDescent="0.2">
      <c r="B28000" s="88"/>
      <c r="C28000" s="88"/>
      <c r="D28000" s="88"/>
      <c r="E28000" s="88"/>
      <c r="F28000" s="88"/>
      <c r="G28000" s="88"/>
      <c r="H28000" s="88"/>
      <c r="I28000" s="88"/>
      <c r="J28000" s="88"/>
      <c r="K28000" s="88"/>
    </row>
    <row r="28001" spans="2:11" ht="12" hidden="1" customHeight="1" x14ac:dyDescent="0.2">
      <c r="B28001" s="88"/>
      <c r="C28001" s="88"/>
      <c r="D28001" s="88"/>
      <c r="E28001" s="88"/>
      <c r="F28001" s="88"/>
      <c r="G28001" s="88"/>
      <c r="H28001" s="88"/>
      <c r="I28001" s="88"/>
      <c r="J28001" s="88"/>
      <c r="K28001" s="88"/>
    </row>
    <row r="28002" spans="2:11" ht="12" hidden="1" customHeight="1" x14ac:dyDescent="0.2">
      <c r="B28002" s="88"/>
      <c r="C28002" s="88"/>
      <c r="D28002" s="88"/>
      <c r="E28002" s="88"/>
      <c r="F28002" s="88"/>
      <c r="G28002" s="88"/>
      <c r="H28002" s="88"/>
      <c r="I28002" s="88"/>
      <c r="J28002" s="88"/>
      <c r="K28002" s="88"/>
    </row>
    <row r="28003" spans="2:11" ht="12" hidden="1" customHeight="1" x14ac:dyDescent="0.2">
      <c r="B28003" s="88"/>
      <c r="C28003" s="88"/>
      <c r="D28003" s="88"/>
      <c r="E28003" s="88"/>
      <c r="F28003" s="88"/>
      <c r="G28003" s="88"/>
      <c r="H28003" s="88"/>
      <c r="I28003" s="88"/>
      <c r="J28003" s="88"/>
      <c r="K28003" s="88"/>
    </row>
    <row r="28004" spans="2:11" ht="12" hidden="1" customHeight="1" x14ac:dyDescent="0.2">
      <c r="B28004" s="88"/>
      <c r="C28004" s="88"/>
      <c r="D28004" s="88"/>
      <c r="E28004" s="88"/>
      <c r="F28004" s="88"/>
      <c r="G28004" s="88"/>
      <c r="H28004" s="88"/>
      <c r="I28004" s="88"/>
      <c r="J28004" s="88"/>
      <c r="K28004" s="88"/>
    </row>
    <row r="28005" spans="2:11" ht="12" hidden="1" customHeight="1" x14ac:dyDescent="0.2">
      <c r="B28005" s="88"/>
      <c r="C28005" s="88"/>
      <c r="D28005" s="88"/>
      <c r="E28005" s="88"/>
      <c r="F28005" s="88"/>
      <c r="G28005" s="88"/>
      <c r="H28005" s="88"/>
      <c r="I28005" s="88"/>
      <c r="J28005" s="88"/>
      <c r="K28005" s="88"/>
    </row>
    <row r="28006" spans="2:11" ht="12" hidden="1" customHeight="1" x14ac:dyDescent="0.2">
      <c r="B28006" s="88"/>
      <c r="C28006" s="88"/>
      <c r="D28006" s="88"/>
      <c r="E28006" s="88"/>
      <c r="F28006" s="88"/>
      <c r="G28006" s="88"/>
      <c r="H28006" s="88"/>
      <c r="I28006" s="88"/>
      <c r="J28006" s="88"/>
      <c r="K28006" s="88"/>
    </row>
    <row r="28007" spans="2:11" ht="12" hidden="1" customHeight="1" x14ac:dyDescent="0.2">
      <c r="B28007" s="88"/>
      <c r="C28007" s="88"/>
      <c r="D28007" s="88"/>
      <c r="E28007" s="88"/>
      <c r="F28007" s="88"/>
      <c r="G28007" s="88"/>
      <c r="H28007" s="88"/>
      <c r="I28007" s="88"/>
      <c r="J28007" s="88"/>
      <c r="K28007" s="88"/>
    </row>
    <row r="28008" spans="2:11" ht="12" hidden="1" customHeight="1" x14ac:dyDescent="0.2">
      <c r="B28008" s="88"/>
      <c r="C28008" s="88"/>
      <c r="D28008" s="88"/>
      <c r="E28008" s="88"/>
      <c r="F28008" s="88"/>
      <c r="G28008" s="88"/>
      <c r="H28008" s="88"/>
      <c r="I28008" s="88"/>
      <c r="J28008" s="88"/>
      <c r="K28008" s="88"/>
    </row>
    <row r="28009" spans="2:11" ht="12" hidden="1" customHeight="1" x14ac:dyDescent="0.2">
      <c r="B28009" s="88"/>
      <c r="C28009" s="88"/>
      <c r="D28009" s="88"/>
      <c r="E28009" s="88"/>
      <c r="F28009" s="88"/>
      <c r="G28009" s="88"/>
      <c r="H28009" s="88"/>
      <c r="I28009" s="88"/>
      <c r="J28009" s="88"/>
      <c r="K28009" s="88"/>
    </row>
    <row r="28010" spans="2:11" ht="12" hidden="1" customHeight="1" x14ac:dyDescent="0.2">
      <c r="B28010" s="88"/>
      <c r="C28010" s="88"/>
      <c r="D28010" s="88"/>
      <c r="E28010" s="88"/>
      <c r="F28010" s="88"/>
      <c r="G28010" s="88"/>
      <c r="H28010" s="88"/>
      <c r="I28010" s="88"/>
      <c r="J28010" s="88"/>
      <c r="K28010" s="88"/>
    </row>
    <row r="28011" spans="2:11" ht="12" hidden="1" customHeight="1" x14ac:dyDescent="0.2">
      <c r="B28011" s="88"/>
      <c r="C28011" s="88"/>
      <c r="D28011" s="88"/>
      <c r="E28011" s="88"/>
      <c r="F28011" s="88"/>
      <c r="G28011" s="88"/>
      <c r="H28011" s="88"/>
      <c r="I28011" s="88"/>
      <c r="J28011" s="88"/>
      <c r="K28011" s="88"/>
    </row>
    <row r="28012" spans="2:11" ht="12" hidden="1" customHeight="1" x14ac:dyDescent="0.2">
      <c r="B28012" s="88"/>
      <c r="C28012" s="88"/>
      <c r="D28012" s="88"/>
      <c r="E28012" s="88"/>
      <c r="F28012" s="88"/>
      <c r="G28012" s="88"/>
      <c r="H28012" s="88"/>
      <c r="I28012" s="88"/>
      <c r="J28012" s="88"/>
      <c r="K28012" s="88"/>
    </row>
    <row r="28013" spans="2:11" ht="12" hidden="1" customHeight="1" x14ac:dyDescent="0.2">
      <c r="B28013" s="88"/>
      <c r="C28013" s="88"/>
      <c r="D28013" s="88"/>
      <c r="E28013" s="88"/>
      <c r="F28013" s="88"/>
      <c r="G28013" s="88"/>
      <c r="H28013" s="88"/>
      <c r="I28013" s="88"/>
      <c r="J28013" s="88"/>
      <c r="K28013" s="88"/>
    </row>
    <row r="28014" spans="2:11" ht="12" hidden="1" customHeight="1" x14ac:dyDescent="0.2">
      <c r="B28014" s="88"/>
      <c r="C28014" s="88"/>
      <c r="D28014" s="88"/>
      <c r="E28014" s="88"/>
      <c r="F28014" s="88"/>
      <c r="G28014" s="88"/>
      <c r="H28014" s="88"/>
      <c r="I28014" s="88"/>
      <c r="J28014" s="88"/>
      <c r="K28014" s="88"/>
    </row>
    <row r="28015" spans="2:11" ht="12" hidden="1" customHeight="1" x14ac:dyDescent="0.2">
      <c r="B28015" s="88"/>
      <c r="C28015" s="88"/>
      <c r="D28015" s="88"/>
      <c r="E28015" s="88"/>
      <c r="F28015" s="88"/>
      <c r="G28015" s="88"/>
      <c r="H28015" s="88"/>
      <c r="I28015" s="88"/>
      <c r="J28015" s="88"/>
      <c r="K28015" s="88"/>
    </row>
    <row r="28016" spans="2:11" ht="12" hidden="1" customHeight="1" x14ac:dyDescent="0.2">
      <c r="B28016" s="88"/>
      <c r="C28016" s="88"/>
      <c r="D28016" s="88"/>
      <c r="E28016" s="88"/>
      <c r="F28016" s="88"/>
      <c r="G28016" s="88"/>
      <c r="H28016" s="88"/>
      <c r="I28016" s="88"/>
      <c r="J28016" s="88"/>
      <c r="K28016" s="88"/>
    </row>
    <row r="28017" spans="2:11" ht="12" hidden="1" customHeight="1" x14ac:dyDescent="0.2">
      <c r="B28017" s="88"/>
      <c r="C28017" s="88"/>
      <c r="D28017" s="88"/>
      <c r="E28017" s="88"/>
      <c r="F28017" s="88"/>
      <c r="G28017" s="88"/>
      <c r="H28017" s="88"/>
      <c r="I28017" s="88"/>
      <c r="J28017" s="88"/>
      <c r="K28017" s="88"/>
    </row>
    <row r="28018" spans="2:11" ht="12" hidden="1" customHeight="1" x14ac:dyDescent="0.2">
      <c r="B28018" s="88"/>
      <c r="C28018" s="88"/>
      <c r="D28018" s="88"/>
      <c r="E28018" s="88"/>
      <c r="F28018" s="88"/>
      <c r="G28018" s="88"/>
      <c r="H28018" s="88"/>
      <c r="I28018" s="88"/>
      <c r="J28018" s="88"/>
      <c r="K28018" s="88"/>
    </row>
    <row r="28019" spans="2:11" ht="12" hidden="1" customHeight="1" x14ac:dyDescent="0.2">
      <c r="B28019" s="88"/>
      <c r="C28019" s="88"/>
      <c r="D28019" s="88"/>
      <c r="E28019" s="88"/>
      <c r="F28019" s="88"/>
      <c r="G28019" s="88"/>
      <c r="H28019" s="88"/>
      <c r="I28019" s="88"/>
      <c r="J28019" s="88"/>
      <c r="K28019" s="88"/>
    </row>
    <row r="28020" spans="2:11" ht="12" hidden="1" customHeight="1" x14ac:dyDescent="0.2">
      <c r="B28020" s="88"/>
      <c r="C28020" s="88"/>
      <c r="D28020" s="88"/>
      <c r="E28020" s="88"/>
      <c r="F28020" s="88"/>
      <c r="G28020" s="88"/>
      <c r="H28020" s="88"/>
      <c r="I28020" s="88"/>
      <c r="J28020" s="88"/>
      <c r="K28020" s="88"/>
    </row>
    <row r="28021" spans="2:11" ht="12" hidden="1" customHeight="1" x14ac:dyDescent="0.2">
      <c r="B28021" s="88"/>
      <c r="C28021" s="88"/>
      <c r="D28021" s="88"/>
      <c r="E28021" s="88"/>
      <c r="F28021" s="88"/>
      <c r="G28021" s="88"/>
      <c r="H28021" s="88"/>
      <c r="I28021" s="88"/>
      <c r="J28021" s="88"/>
      <c r="K28021" s="88"/>
    </row>
    <row r="28022" spans="2:11" ht="12" hidden="1" customHeight="1" x14ac:dyDescent="0.2">
      <c r="B28022" s="88"/>
      <c r="C28022" s="88"/>
      <c r="D28022" s="88"/>
      <c r="E28022" s="88"/>
      <c r="F28022" s="88"/>
      <c r="G28022" s="88"/>
      <c r="H28022" s="88"/>
      <c r="I28022" s="88"/>
      <c r="J28022" s="88"/>
      <c r="K28022" s="88"/>
    </row>
    <row r="28023" spans="2:11" ht="12" hidden="1" customHeight="1" x14ac:dyDescent="0.2">
      <c r="B28023" s="88"/>
      <c r="C28023" s="88"/>
      <c r="D28023" s="88"/>
      <c r="E28023" s="88"/>
      <c r="F28023" s="88"/>
      <c r="G28023" s="88"/>
      <c r="H28023" s="88"/>
      <c r="I28023" s="88"/>
      <c r="J28023" s="88"/>
      <c r="K28023" s="88"/>
    </row>
    <row r="28024" spans="2:11" ht="12" hidden="1" customHeight="1" x14ac:dyDescent="0.2">
      <c r="B28024" s="88"/>
      <c r="C28024" s="88"/>
      <c r="D28024" s="88"/>
      <c r="E28024" s="88"/>
      <c r="F28024" s="88"/>
      <c r="G28024" s="88"/>
      <c r="H28024" s="88"/>
      <c r="I28024" s="88"/>
      <c r="J28024" s="88"/>
      <c r="K28024" s="88"/>
    </row>
    <row r="28025" spans="2:11" ht="12" hidden="1" customHeight="1" x14ac:dyDescent="0.2">
      <c r="B28025" s="88"/>
      <c r="C28025" s="88"/>
      <c r="D28025" s="88"/>
      <c r="E28025" s="88"/>
      <c r="F28025" s="88"/>
      <c r="G28025" s="88"/>
      <c r="H28025" s="88"/>
      <c r="I28025" s="88"/>
      <c r="J28025" s="88"/>
      <c r="K28025" s="88"/>
    </row>
    <row r="28026" spans="2:11" ht="12" hidden="1" customHeight="1" x14ac:dyDescent="0.2">
      <c r="B28026" s="88"/>
      <c r="C28026" s="88"/>
      <c r="D28026" s="88"/>
      <c r="E28026" s="88"/>
      <c r="F28026" s="88"/>
      <c r="G28026" s="88"/>
      <c r="H28026" s="88"/>
      <c r="I28026" s="88"/>
      <c r="J28026" s="88"/>
      <c r="K28026" s="88"/>
    </row>
    <row r="28027" spans="2:11" ht="12" hidden="1" customHeight="1" x14ac:dyDescent="0.2">
      <c r="B28027" s="88"/>
      <c r="C28027" s="88"/>
      <c r="D28027" s="88"/>
      <c r="E28027" s="88"/>
      <c r="F28027" s="88"/>
      <c r="G28027" s="88"/>
      <c r="H28027" s="88"/>
      <c r="I28027" s="88"/>
      <c r="J28027" s="88"/>
      <c r="K28027" s="88"/>
    </row>
    <row r="28028" spans="2:11" ht="12" hidden="1" customHeight="1" x14ac:dyDescent="0.2">
      <c r="B28028" s="88"/>
      <c r="C28028" s="88"/>
      <c r="D28028" s="88"/>
      <c r="E28028" s="88"/>
      <c r="F28028" s="88"/>
      <c r="G28028" s="88"/>
      <c r="H28028" s="88"/>
      <c r="I28028" s="88"/>
      <c r="J28028" s="88"/>
      <c r="K28028" s="88"/>
    </row>
    <row r="28029" spans="2:11" ht="12" hidden="1" customHeight="1" x14ac:dyDescent="0.2">
      <c r="B28029" s="88"/>
      <c r="C28029" s="88"/>
      <c r="D28029" s="88"/>
      <c r="E28029" s="88"/>
      <c r="F28029" s="88"/>
      <c r="G28029" s="88"/>
      <c r="H28029" s="88"/>
      <c r="I28029" s="88"/>
      <c r="J28029" s="88"/>
      <c r="K28029" s="88"/>
    </row>
    <row r="28030" spans="2:11" ht="12" hidden="1" customHeight="1" x14ac:dyDescent="0.2">
      <c r="B28030" s="88"/>
      <c r="C28030" s="88"/>
      <c r="D28030" s="88"/>
      <c r="E28030" s="88"/>
      <c r="F28030" s="88"/>
      <c r="G28030" s="88"/>
      <c r="H28030" s="88"/>
      <c r="I28030" s="88"/>
      <c r="J28030" s="88"/>
      <c r="K28030" s="88"/>
    </row>
    <row r="28031" spans="2:11" ht="12" hidden="1" customHeight="1" x14ac:dyDescent="0.2">
      <c r="B28031" s="88"/>
      <c r="C28031" s="88"/>
      <c r="D28031" s="88"/>
      <c r="E28031" s="88"/>
      <c r="F28031" s="88"/>
      <c r="G28031" s="88"/>
      <c r="H28031" s="88"/>
      <c r="I28031" s="88"/>
      <c r="J28031" s="88"/>
      <c r="K28031" s="88"/>
    </row>
    <row r="28032" spans="2:11" ht="12" hidden="1" customHeight="1" x14ac:dyDescent="0.2">
      <c r="B28032" s="88"/>
      <c r="C28032" s="88"/>
      <c r="D28032" s="88"/>
      <c r="E28032" s="88"/>
      <c r="F28032" s="88"/>
      <c r="G28032" s="88"/>
      <c r="H28032" s="88"/>
      <c r="I28032" s="88"/>
      <c r="J28032" s="88"/>
      <c r="K28032" s="88"/>
    </row>
    <row r="28033" spans="2:11" ht="12" hidden="1" customHeight="1" x14ac:dyDescent="0.2">
      <c r="B28033" s="88"/>
      <c r="C28033" s="88"/>
      <c r="D28033" s="88"/>
      <c r="E28033" s="88"/>
      <c r="F28033" s="88"/>
      <c r="G28033" s="88"/>
      <c r="H28033" s="88"/>
      <c r="I28033" s="88"/>
      <c r="J28033" s="88"/>
      <c r="K28033" s="88"/>
    </row>
    <row r="28034" spans="2:11" ht="12" hidden="1" customHeight="1" x14ac:dyDescent="0.2">
      <c r="B28034" s="88"/>
      <c r="C28034" s="88"/>
      <c r="D28034" s="88"/>
      <c r="E28034" s="88"/>
      <c r="F28034" s="88"/>
      <c r="G28034" s="88"/>
      <c r="H28034" s="88"/>
      <c r="I28034" s="88"/>
      <c r="J28034" s="88"/>
      <c r="K28034" s="88"/>
    </row>
    <row r="28035" spans="2:11" ht="12" hidden="1" customHeight="1" x14ac:dyDescent="0.2">
      <c r="B28035" s="88"/>
      <c r="C28035" s="88"/>
      <c r="D28035" s="88"/>
      <c r="E28035" s="88"/>
      <c r="F28035" s="88"/>
      <c r="G28035" s="88"/>
      <c r="H28035" s="88"/>
      <c r="I28035" s="88"/>
      <c r="J28035" s="88"/>
      <c r="K28035" s="88"/>
    </row>
    <row r="28036" spans="2:11" ht="12" hidden="1" customHeight="1" x14ac:dyDescent="0.2">
      <c r="B28036" s="88"/>
      <c r="C28036" s="88"/>
      <c r="D28036" s="88"/>
      <c r="E28036" s="88"/>
      <c r="F28036" s="88"/>
      <c r="G28036" s="88"/>
      <c r="H28036" s="88"/>
      <c r="I28036" s="88"/>
      <c r="J28036" s="88"/>
      <c r="K28036" s="88"/>
    </row>
    <row r="28037" spans="2:11" ht="12" hidden="1" customHeight="1" x14ac:dyDescent="0.2">
      <c r="B28037" s="88"/>
      <c r="C28037" s="88"/>
      <c r="D28037" s="88"/>
      <c r="E28037" s="88"/>
      <c r="F28037" s="88"/>
      <c r="G28037" s="88"/>
      <c r="H28037" s="88"/>
      <c r="I28037" s="88"/>
      <c r="J28037" s="88"/>
      <c r="K28037" s="88"/>
    </row>
    <row r="28038" spans="2:11" ht="12" hidden="1" customHeight="1" x14ac:dyDescent="0.2">
      <c r="B28038" s="88"/>
      <c r="C28038" s="88"/>
      <c r="D28038" s="88"/>
      <c r="E28038" s="88"/>
      <c r="F28038" s="88"/>
      <c r="G28038" s="88"/>
      <c r="H28038" s="88"/>
      <c r="I28038" s="88"/>
      <c r="J28038" s="88"/>
      <c r="K28038" s="88"/>
    </row>
    <row r="28039" spans="2:11" ht="12" hidden="1" customHeight="1" x14ac:dyDescent="0.2">
      <c r="B28039" s="88"/>
      <c r="C28039" s="88"/>
      <c r="D28039" s="88"/>
      <c r="E28039" s="88"/>
      <c r="F28039" s="88"/>
      <c r="G28039" s="88"/>
      <c r="H28039" s="88"/>
      <c r="I28039" s="88"/>
      <c r="J28039" s="88"/>
      <c r="K28039" s="88"/>
    </row>
    <row r="28040" spans="2:11" ht="12" hidden="1" customHeight="1" x14ac:dyDescent="0.2">
      <c r="B28040" s="88"/>
      <c r="C28040" s="88"/>
      <c r="D28040" s="88"/>
      <c r="E28040" s="88"/>
      <c r="F28040" s="88"/>
      <c r="G28040" s="88"/>
      <c r="H28040" s="88"/>
      <c r="I28040" s="88"/>
      <c r="J28040" s="88"/>
      <c r="K28040" s="88"/>
    </row>
    <row r="28041" spans="2:11" ht="12" hidden="1" customHeight="1" x14ac:dyDescent="0.2">
      <c r="B28041" s="88"/>
      <c r="C28041" s="88"/>
      <c r="D28041" s="88"/>
      <c r="E28041" s="88"/>
      <c r="F28041" s="88"/>
      <c r="G28041" s="88"/>
      <c r="H28041" s="88"/>
      <c r="I28041" s="88"/>
      <c r="J28041" s="88"/>
      <c r="K28041" s="88"/>
    </row>
    <row r="28042" spans="2:11" ht="12" hidden="1" customHeight="1" x14ac:dyDescent="0.2">
      <c r="B28042" s="88"/>
      <c r="C28042" s="88"/>
      <c r="D28042" s="88"/>
      <c r="E28042" s="88"/>
      <c r="F28042" s="88"/>
      <c r="G28042" s="88"/>
      <c r="H28042" s="88"/>
      <c r="I28042" s="88"/>
      <c r="J28042" s="88"/>
      <c r="K28042" s="88"/>
    </row>
    <row r="28043" spans="2:11" ht="12" hidden="1" customHeight="1" x14ac:dyDescent="0.2">
      <c r="B28043" s="88"/>
      <c r="C28043" s="88"/>
      <c r="D28043" s="88"/>
      <c r="E28043" s="88"/>
      <c r="F28043" s="88"/>
      <c r="G28043" s="88"/>
      <c r="H28043" s="88"/>
      <c r="I28043" s="88"/>
      <c r="J28043" s="88"/>
      <c r="K28043" s="88"/>
    </row>
    <row r="28044" spans="2:11" ht="12" hidden="1" customHeight="1" x14ac:dyDescent="0.2">
      <c r="B28044" s="88"/>
      <c r="C28044" s="88"/>
      <c r="D28044" s="88"/>
      <c r="E28044" s="88"/>
      <c r="F28044" s="88"/>
      <c r="G28044" s="88"/>
      <c r="H28044" s="88"/>
      <c r="I28044" s="88"/>
      <c r="J28044" s="88"/>
      <c r="K28044" s="88"/>
    </row>
    <row r="28045" spans="2:11" ht="12" hidden="1" customHeight="1" x14ac:dyDescent="0.2">
      <c r="B28045" s="88"/>
      <c r="C28045" s="88"/>
      <c r="D28045" s="88"/>
      <c r="E28045" s="88"/>
      <c r="F28045" s="88"/>
      <c r="G28045" s="88"/>
      <c r="H28045" s="88"/>
      <c r="I28045" s="88"/>
      <c r="J28045" s="88"/>
      <c r="K28045" s="88"/>
    </row>
    <row r="28046" spans="2:11" ht="12" hidden="1" customHeight="1" x14ac:dyDescent="0.2">
      <c r="B28046" s="88"/>
      <c r="C28046" s="88"/>
      <c r="D28046" s="88"/>
      <c r="E28046" s="88"/>
      <c r="F28046" s="88"/>
      <c r="G28046" s="88"/>
      <c r="H28046" s="88"/>
      <c r="I28046" s="88"/>
      <c r="J28046" s="88"/>
      <c r="K28046" s="88"/>
    </row>
    <row r="28047" spans="2:11" ht="12" hidden="1" customHeight="1" x14ac:dyDescent="0.2">
      <c r="B28047" s="88"/>
      <c r="C28047" s="88"/>
      <c r="D28047" s="88"/>
      <c r="E28047" s="88"/>
      <c r="F28047" s="88"/>
      <c r="G28047" s="88"/>
      <c r="H28047" s="88"/>
      <c r="I28047" s="88"/>
      <c r="J28047" s="88"/>
      <c r="K28047" s="88"/>
    </row>
    <row r="28048" spans="2:11" ht="12" hidden="1" customHeight="1" x14ac:dyDescent="0.2">
      <c r="B28048" s="88"/>
      <c r="C28048" s="88"/>
      <c r="D28048" s="88"/>
      <c r="E28048" s="88"/>
      <c r="F28048" s="88"/>
      <c r="G28048" s="88"/>
      <c r="H28048" s="88"/>
      <c r="I28048" s="88"/>
      <c r="J28048" s="88"/>
      <c r="K28048" s="88"/>
    </row>
    <row r="28049" spans="2:11" ht="12" hidden="1" customHeight="1" x14ac:dyDescent="0.2">
      <c r="B28049" s="88"/>
      <c r="C28049" s="88"/>
      <c r="D28049" s="88"/>
      <c r="E28049" s="88"/>
      <c r="F28049" s="88"/>
      <c r="G28049" s="88"/>
      <c r="H28049" s="88"/>
      <c r="I28049" s="88"/>
      <c r="J28049" s="88"/>
      <c r="K28049" s="88"/>
    </row>
    <row r="28050" spans="2:11" ht="12" hidden="1" customHeight="1" x14ac:dyDescent="0.2">
      <c r="B28050" s="88"/>
      <c r="C28050" s="88"/>
      <c r="D28050" s="88"/>
      <c r="E28050" s="88"/>
      <c r="F28050" s="88"/>
      <c r="G28050" s="88"/>
      <c r="H28050" s="88"/>
      <c r="I28050" s="88"/>
      <c r="J28050" s="88"/>
      <c r="K28050" s="88"/>
    </row>
    <row r="28051" spans="2:11" ht="12" hidden="1" customHeight="1" x14ac:dyDescent="0.2">
      <c r="B28051" s="88"/>
      <c r="C28051" s="88"/>
      <c r="D28051" s="88"/>
      <c r="E28051" s="88"/>
      <c r="F28051" s="88"/>
      <c r="G28051" s="88"/>
      <c r="H28051" s="88"/>
      <c r="I28051" s="88"/>
      <c r="J28051" s="88"/>
      <c r="K28051" s="88"/>
    </row>
    <row r="28052" spans="2:11" ht="12" hidden="1" customHeight="1" x14ac:dyDescent="0.2">
      <c r="B28052" s="88"/>
      <c r="C28052" s="88"/>
      <c r="D28052" s="88"/>
      <c r="E28052" s="88"/>
      <c r="F28052" s="88"/>
      <c r="G28052" s="88"/>
      <c r="H28052" s="88"/>
      <c r="I28052" s="88"/>
      <c r="J28052" s="88"/>
      <c r="K28052" s="88"/>
    </row>
    <row r="28053" spans="2:11" ht="12" hidden="1" customHeight="1" x14ac:dyDescent="0.2">
      <c r="B28053" s="88"/>
      <c r="C28053" s="88"/>
      <c r="D28053" s="88"/>
      <c r="E28053" s="88"/>
      <c r="F28053" s="88"/>
      <c r="G28053" s="88"/>
      <c r="H28053" s="88"/>
      <c r="I28053" s="88"/>
      <c r="J28053" s="88"/>
      <c r="K28053" s="88"/>
    </row>
    <row r="28054" spans="2:11" ht="12" hidden="1" customHeight="1" x14ac:dyDescent="0.2">
      <c r="B28054" s="88"/>
      <c r="C28054" s="88"/>
      <c r="D28054" s="88"/>
      <c r="E28054" s="88"/>
      <c r="F28054" s="88"/>
      <c r="G28054" s="88"/>
      <c r="H28054" s="88"/>
      <c r="I28054" s="88"/>
      <c r="J28054" s="88"/>
      <c r="K28054" s="88"/>
    </row>
    <row r="28055" spans="2:11" ht="12" hidden="1" customHeight="1" x14ac:dyDescent="0.2">
      <c r="B28055" s="88"/>
      <c r="C28055" s="88"/>
      <c r="D28055" s="88"/>
      <c r="E28055" s="88"/>
      <c r="F28055" s="88"/>
      <c r="G28055" s="88"/>
      <c r="H28055" s="88"/>
      <c r="I28055" s="88"/>
      <c r="J28055" s="88"/>
      <c r="K28055" s="88"/>
    </row>
    <row r="28056" spans="2:11" ht="12" hidden="1" customHeight="1" x14ac:dyDescent="0.2">
      <c r="B28056" s="88"/>
      <c r="C28056" s="88"/>
      <c r="D28056" s="88"/>
      <c r="E28056" s="88"/>
      <c r="F28056" s="88"/>
      <c r="G28056" s="88"/>
      <c r="H28056" s="88"/>
      <c r="I28056" s="88"/>
      <c r="J28056" s="88"/>
      <c r="K28056" s="88"/>
    </row>
    <row r="28057" spans="2:11" ht="12" hidden="1" customHeight="1" x14ac:dyDescent="0.2">
      <c r="B28057" s="88"/>
      <c r="C28057" s="88"/>
      <c r="D28057" s="88"/>
      <c r="E28057" s="88"/>
      <c r="F28057" s="88"/>
      <c r="G28057" s="88"/>
      <c r="H28057" s="88"/>
      <c r="I28057" s="88"/>
      <c r="J28057" s="88"/>
      <c r="K28057" s="88"/>
    </row>
    <row r="28058" spans="2:11" ht="12" hidden="1" customHeight="1" x14ac:dyDescent="0.2">
      <c r="B28058" s="88"/>
      <c r="C28058" s="88"/>
      <c r="D28058" s="88"/>
      <c r="E28058" s="88"/>
      <c r="F28058" s="88"/>
      <c r="G28058" s="88"/>
      <c r="H28058" s="88"/>
      <c r="I28058" s="88"/>
      <c r="J28058" s="88"/>
      <c r="K28058" s="88"/>
    </row>
    <row r="28059" spans="2:11" ht="12" hidden="1" customHeight="1" x14ac:dyDescent="0.2">
      <c r="B28059" s="88"/>
      <c r="C28059" s="88"/>
      <c r="D28059" s="88"/>
      <c r="E28059" s="88"/>
      <c r="F28059" s="88"/>
      <c r="G28059" s="88"/>
      <c r="H28059" s="88"/>
      <c r="I28059" s="88"/>
      <c r="J28059" s="88"/>
      <c r="K28059" s="88"/>
    </row>
    <row r="28060" spans="2:11" ht="12" hidden="1" customHeight="1" x14ac:dyDescent="0.2">
      <c r="B28060" s="88"/>
      <c r="C28060" s="88"/>
      <c r="D28060" s="88"/>
      <c r="E28060" s="88"/>
      <c r="F28060" s="88"/>
      <c r="G28060" s="88"/>
      <c r="H28060" s="88"/>
      <c r="I28060" s="88"/>
      <c r="J28060" s="88"/>
      <c r="K28060" s="88"/>
    </row>
    <row r="28061" spans="2:11" ht="12" hidden="1" customHeight="1" x14ac:dyDescent="0.2">
      <c r="B28061" s="88"/>
      <c r="C28061" s="88"/>
      <c r="D28061" s="88"/>
      <c r="E28061" s="88"/>
      <c r="F28061" s="88"/>
      <c r="G28061" s="88"/>
      <c r="H28061" s="88"/>
      <c r="I28061" s="88"/>
      <c r="J28061" s="88"/>
      <c r="K28061" s="88"/>
    </row>
    <row r="28062" spans="2:11" ht="12" hidden="1" customHeight="1" x14ac:dyDescent="0.2">
      <c r="B28062" s="88"/>
      <c r="C28062" s="88"/>
      <c r="D28062" s="88"/>
      <c r="E28062" s="88"/>
      <c r="F28062" s="88"/>
      <c r="G28062" s="88"/>
      <c r="H28062" s="88"/>
      <c r="I28062" s="88"/>
      <c r="J28062" s="88"/>
      <c r="K28062" s="88"/>
    </row>
    <row r="28063" spans="2:11" ht="12" hidden="1" customHeight="1" x14ac:dyDescent="0.2">
      <c r="B28063" s="88"/>
      <c r="C28063" s="88"/>
      <c r="D28063" s="88"/>
      <c r="E28063" s="88"/>
      <c r="F28063" s="88"/>
      <c r="G28063" s="88"/>
      <c r="H28063" s="88"/>
      <c r="I28063" s="88"/>
      <c r="J28063" s="88"/>
      <c r="K28063" s="88"/>
    </row>
    <row r="28064" spans="2:11" ht="12" hidden="1" customHeight="1" x14ac:dyDescent="0.2">
      <c r="B28064" s="88"/>
      <c r="C28064" s="88"/>
      <c r="D28064" s="88"/>
      <c r="E28064" s="88"/>
      <c r="F28064" s="88"/>
      <c r="G28064" s="88"/>
      <c r="H28064" s="88"/>
      <c r="I28064" s="88"/>
      <c r="J28064" s="88"/>
      <c r="K28064" s="88"/>
    </row>
    <row r="28065" spans="2:11" ht="12" hidden="1" customHeight="1" x14ac:dyDescent="0.2">
      <c r="B28065" s="88"/>
      <c r="C28065" s="88"/>
      <c r="D28065" s="88"/>
      <c r="E28065" s="88"/>
      <c r="F28065" s="88"/>
      <c r="G28065" s="88"/>
      <c r="H28065" s="88"/>
      <c r="I28065" s="88"/>
      <c r="J28065" s="88"/>
      <c r="K28065" s="88"/>
    </row>
    <row r="28066" spans="2:11" ht="12" hidden="1" customHeight="1" x14ac:dyDescent="0.2">
      <c r="B28066" s="88"/>
      <c r="C28066" s="88"/>
      <c r="D28066" s="88"/>
      <c r="E28066" s="88"/>
      <c r="F28066" s="88"/>
      <c r="G28066" s="88"/>
      <c r="H28066" s="88"/>
      <c r="I28066" s="88"/>
      <c r="J28066" s="88"/>
      <c r="K28066" s="88"/>
    </row>
    <row r="28067" spans="2:11" ht="12" hidden="1" customHeight="1" x14ac:dyDescent="0.2">
      <c r="B28067" s="88"/>
      <c r="C28067" s="88"/>
      <c r="D28067" s="88"/>
      <c r="E28067" s="88"/>
      <c r="F28067" s="88"/>
      <c r="G28067" s="88"/>
      <c r="H28067" s="88"/>
      <c r="I28067" s="88"/>
      <c r="J28067" s="88"/>
      <c r="K28067" s="88"/>
    </row>
    <row r="28068" spans="2:11" ht="12" hidden="1" customHeight="1" x14ac:dyDescent="0.2">
      <c r="B28068" s="88"/>
      <c r="C28068" s="88"/>
      <c r="D28068" s="88"/>
      <c r="E28068" s="88"/>
      <c r="F28068" s="88"/>
      <c r="G28068" s="88"/>
      <c r="H28068" s="88"/>
      <c r="I28068" s="88"/>
      <c r="J28068" s="88"/>
      <c r="K28068" s="88"/>
    </row>
    <row r="28069" spans="2:11" ht="12" hidden="1" customHeight="1" x14ac:dyDescent="0.2">
      <c r="B28069" s="88"/>
      <c r="C28069" s="88"/>
      <c r="D28069" s="88"/>
      <c r="E28069" s="88"/>
      <c r="F28069" s="88"/>
      <c r="G28069" s="88"/>
      <c r="H28069" s="88"/>
      <c r="I28069" s="88"/>
      <c r="J28069" s="88"/>
      <c r="K28069" s="88"/>
    </row>
    <row r="28070" spans="2:11" ht="12" hidden="1" customHeight="1" x14ac:dyDescent="0.2">
      <c r="B28070" s="88"/>
      <c r="C28070" s="88"/>
      <c r="D28070" s="88"/>
      <c r="E28070" s="88"/>
      <c r="F28070" s="88"/>
      <c r="G28070" s="88"/>
      <c r="H28070" s="88"/>
      <c r="I28070" s="88"/>
      <c r="J28070" s="88"/>
      <c r="K28070" s="88"/>
    </row>
    <row r="28071" spans="2:11" ht="12" hidden="1" customHeight="1" x14ac:dyDescent="0.2">
      <c r="B28071" s="88"/>
      <c r="C28071" s="88"/>
      <c r="D28071" s="88"/>
      <c r="E28071" s="88"/>
      <c r="F28071" s="88"/>
      <c r="G28071" s="88"/>
      <c r="H28071" s="88"/>
      <c r="I28071" s="88"/>
      <c r="J28071" s="88"/>
      <c r="K28071" s="88"/>
    </row>
    <row r="28072" spans="2:11" ht="12" hidden="1" customHeight="1" x14ac:dyDescent="0.2">
      <c r="B28072" s="88"/>
      <c r="C28072" s="88"/>
      <c r="D28072" s="88"/>
      <c r="E28072" s="88"/>
      <c r="F28072" s="88"/>
      <c r="G28072" s="88"/>
      <c r="H28072" s="88"/>
      <c r="I28072" s="88"/>
      <c r="J28072" s="88"/>
      <c r="K28072" s="88"/>
    </row>
    <row r="28073" spans="2:11" ht="12" hidden="1" customHeight="1" x14ac:dyDescent="0.2">
      <c r="B28073" s="88"/>
      <c r="C28073" s="88"/>
      <c r="D28073" s="88"/>
      <c r="E28073" s="88"/>
      <c r="F28073" s="88"/>
      <c r="G28073" s="88"/>
      <c r="H28073" s="88"/>
      <c r="I28073" s="88"/>
      <c r="J28073" s="88"/>
      <c r="K28073" s="88"/>
    </row>
    <row r="28074" spans="2:11" ht="12" hidden="1" customHeight="1" x14ac:dyDescent="0.2">
      <c r="B28074" s="88"/>
      <c r="C28074" s="88"/>
      <c r="D28074" s="88"/>
      <c r="E28074" s="88"/>
      <c r="F28074" s="88"/>
      <c r="G28074" s="88"/>
      <c r="H28074" s="88"/>
      <c r="I28074" s="88"/>
      <c r="J28074" s="88"/>
      <c r="K28074" s="88"/>
    </row>
    <row r="28075" spans="2:11" ht="12" hidden="1" customHeight="1" x14ac:dyDescent="0.2">
      <c r="B28075" s="88"/>
      <c r="C28075" s="88"/>
      <c r="D28075" s="88"/>
      <c r="E28075" s="88"/>
      <c r="F28075" s="88"/>
      <c r="G28075" s="88"/>
      <c r="H28075" s="88"/>
      <c r="I28075" s="88"/>
      <c r="J28075" s="88"/>
      <c r="K28075" s="88"/>
    </row>
    <row r="28076" spans="2:11" ht="12" hidden="1" customHeight="1" x14ac:dyDescent="0.2">
      <c r="B28076" s="88"/>
      <c r="C28076" s="88"/>
      <c r="D28076" s="88"/>
      <c r="E28076" s="88"/>
      <c r="F28076" s="88"/>
      <c r="G28076" s="88"/>
      <c r="H28076" s="88"/>
      <c r="I28076" s="88"/>
      <c r="J28076" s="88"/>
      <c r="K28076" s="88"/>
    </row>
    <row r="28077" spans="2:11" ht="12" hidden="1" customHeight="1" x14ac:dyDescent="0.2">
      <c r="B28077" s="88"/>
      <c r="C28077" s="88"/>
      <c r="D28077" s="88"/>
      <c r="E28077" s="88"/>
      <c r="F28077" s="88"/>
      <c r="G28077" s="88"/>
      <c r="H28077" s="88"/>
      <c r="I28077" s="88"/>
      <c r="J28077" s="88"/>
      <c r="K28077" s="88"/>
    </row>
    <row r="28078" spans="2:11" ht="12" hidden="1" customHeight="1" x14ac:dyDescent="0.2">
      <c r="B28078" s="88"/>
      <c r="C28078" s="88"/>
      <c r="D28078" s="88"/>
      <c r="E28078" s="88"/>
      <c r="F28078" s="88"/>
      <c r="G28078" s="88"/>
      <c r="H28078" s="88"/>
      <c r="I28078" s="88"/>
      <c r="J28078" s="88"/>
      <c r="K28078" s="88"/>
    </row>
    <row r="28079" spans="2:11" ht="12" hidden="1" customHeight="1" x14ac:dyDescent="0.2">
      <c r="B28079" s="88"/>
      <c r="C28079" s="88"/>
      <c r="D28079" s="88"/>
      <c r="E28079" s="88"/>
      <c r="F28079" s="88"/>
      <c r="G28079" s="88"/>
      <c r="H28079" s="88"/>
      <c r="I28079" s="88"/>
      <c r="J28079" s="88"/>
      <c r="K28079" s="88"/>
    </row>
    <row r="28080" spans="2:11" ht="12" hidden="1" customHeight="1" x14ac:dyDescent="0.2">
      <c r="B28080" s="88"/>
      <c r="C28080" s="88"/>
      <c r="D28080" s="88"/>
      <c r="E28080" s="88"/>
      <c r="F28080" s="88"/>
      <c r="G28080" s="88"/>
      <c r="H28080" s="88"/>
      <c r="I28080" s="88"/>
      <c r="J28080" s="88"/>
      <c r="K28080" s="88"/>
    </row>
    <row r="28081" spans="2:11" ht="12" hidden="1" customHeight="1" x14ac:dyDescent="0.2">
      <c r="B28081" s="88"/>
      <c r="C28081" s="88"/>
      <c r="D28081" s="88"/>
      <c r="E28081" s="88"/>
      <c r="F28081" s="88"/>
      <c r="G28081" s="88"/>
      <c r="H28081" s="88"/>
      <c r="I28081" s="88"/>
      <c r="J28081" s="88"/>
      <c r="K28081" s="88"/>
    </row>
    <row r="28082" spans="2:11" ht="12" hidden="1" customHeight="1" x14ac:dyDescent="0.2">
      <c r="B28082" s="88"/>
      <c r="C28082" s="88"/>
      <c r="D28082" s="88"/>
      <c r="E28082" s="88"/>
      <c r="F28082" s="88"/>
      <c r="G28082" s="88"/>
      <c r="H28082" s="88"/>
      <c r="I28082" s="88"/>
      <c r="J28082" s="88"/>
      <c r="K28082" s="88"/>
    </row>
    <row r="28083" spans="2:11" ht="12" hidden="1" customHeight="1" x14ac:dyDescent="0.2">
      <c r="B28083" s="88"/>
      <c r="C28083" s="88"/>
      <c r="D28083" s="88"/>
      <c r="E28083" s="88"/>
      <c r="F28083" s="88"/>
      <c r="G28083" s="88"/>
      <c r="H28083" s="88"/>
      <c r="I28083" s="88"/>
      <c r="J28083" s="88"/>
      <c r="K28083" s="88"/>
    </row>
    <row r="28084" spans="2:11" ht="12" hidden="1" customHeight="1" x14ac:dyDescent="0.2">
      <c r="B28084" s="88"/>
      <c r="C28084" s="88"/>
      <c r="D28084" s="88"/>
      <c r="E28084" s="88"/>
      <c r="F28084" s="88"/>
      <c r="G28084" s="88"/>
      <c r="H28084" s="88"/>
      <c r="I28084" s="88"/>
      <c r="J28084" s="88"/>
      <c r="K28084" s="88"/>
    </row>
    <row r="28085" spans="2:11" ht="12" hidden="1" customHeight="1" x14ac:dyDescent="0.2">
      <c r="B28085" s="88"/>
      <c r="C28085" s="88"/>
      <c r="D28085" s="88"/>
      <c r="E28085" s="88"/>
      <c r="F28085" s="88"/>
      <c r="G28085" s="88"/>
      <c r="H28085" s="88"/>
      <c r="I28085" s="88"/>
      <c r="J28085" s="88"/>
      <c r="K28085" s="88"/>
    </row>
    <row r="28086" spans="2:11" ht="12" hidden="1" customHeight="1" x14ac:dyDescent="0.2">
      <c r="B28086" s="88"/>
      <c r="C28086" s="88"/>
      <c r="D28086" s="88"/>
      <c r="E28086" s="88"/>
      <c r="F28086" s="88"/>
      <c r="G28086" s="88"/>
      <c r="H28086" s="88"/>
      <c r="I28086" s="88"/>
      <c r="J28086" s="88"/>
      <c r="K28086" s="88"/>
    </row>
    <row r="28087" spans="2:11" ht="12" hidden="1" customHeight="1" x14ac:dyDescent="0.2">
      <c r="B28087" s="88"/>
      <c r="C28087" s="88"/>
      <c r="D28087" s="88"/>
      <c r="E28087" s="88"/>
      <c r="F28087" s="88"/>
      <c r="G28087" s="88"/>
      <c r="H28087" s="88"/>
      <c r="I28087" s="88"/>
      <c r="J28087" s="88"/>
      <c r="K28087" s="88"/>
    </row>
    <row r="28088" spans="2:11" ht="12" hidden="1" customHeight="1" x14ac:dyDescent="0.2">
      <c r="B28088" s="88"/>
      <c r="C28088" s="88"/>
      <c r="D28088" s="88"/>
      <c r="E28088" s="88"/>
      <c r="F28088" s="88"/>
      <c r="G28088" s="88"/>
      <c r="H28088" s="88"/>
      <c r="I28088" s="88"/>
      <c r="J28088" s="88"/>
      <c r="K28088" s="88"/>
    </row>
    <row r="28089" spans="2:11" ht="12" hidden="1" customHeight="1" x14ac:dyDescent="0.2">
      <c r="B28089" s="88"/>
      <c r="C28089" s="88"/>
      <c r="D28089" s="88"/>
      <c r="E28089" s="88"/>
      <c r="F28089" s="88"/>
      <c r="G28089" s="88"/>
      <c r="H28089" s="88"/>
      <c r="I28089" s="88"/>
      <c r="J28089" s="88"/>
      <c r="K28089" s="88"/>
    </row>
    <row r="28090" spans="2:11" ht="12" hidden="1" customHeight="1" x14ac:dyDescent="0.2">
      <c r="B28090" s="88"/>
      <c r="C28090" s="88"/>
      <c r="D28090" s="88"/>
      <c r="E28090" s="88"/>
      <c r="F28090" s="88"/>
      <c r="G28090" s="88"/>
      <c r="H28090" s="88"/>
      <c r="I28090" s="88"/>
      <c r="J28090" s="88"/>
      <c r="K28090" s="88"/>
    </row>
    <row r="28091" spans="2:11" ht="12" hidden="1" customHeight="1" x14ac:dyDescent="0.2">
      <c r="B28091" s="88"/>
      <c r="C28091" s="88"/>
      <c r="D28091" s="88"/>
      <c r="E28091" s="88"/>
      <c r="F28091" s="88"/>
      <c r="G28091" s="88"/>
      <c r="H28091" s="88"/>
      <c r="I28091" s="88"/>
      <c r="J28091" s="88"/>
      <c r="K28091" s="88"/>
    </row>
    <row r="28092" spans="2:11" ht="12" hidden="1" customHeight="1" x14ac:dyDescent="0.2">
      <c r="B28092" s="88"/>
      <c r="C28092" s="88"/>
      <c r="D28092" s="88"/>
      <c r="E28092" s="88"/>
      <c r="F28092" s="88"/>
      <c r="G28092" s="88"/>
      <c r="H28092" s="88"/>
      <c r="I28092" s="88"/>
      <c r="J28092" s="88"/>
      <c r="K28092" s="88"/>
    </row>
    <row r="28093" spans="2:11" ht="12" hidden="1" customHeight="1" x14ac:dyDescent="0.2">
      <c r="B28093" s="88"/>
      <c r="C28093" s="88"/>
      <c r="D28093" s="88"/>
      <c r="E28093" s="88"/>
      <c r="F28093" s="88"/>
      <c r="G28093" s="88"/>
      <c r="H28093" s="88"/>
      <c r="I28093" s="88"/>
      <c r="J28093" s="88"/>
      <c r="K28093" s="88"/>
    </row>
    <row r="28094" spans="2:11" ht="12" hidden="1" customHeight="1" x14ac:dyDescent="0.2">
      <c r="B28094" s="88"/>
      <c r="C28094" s="88"/>
      <c r="D28094" s="88"/>
      <c r="E28094" s="88"/>
      <c r="F28094" s="88"/>
      <c r="G28094" s="88"/>
      <c r="H28094" s="88"/>
      <c r="I28094" s="88"/>
      <c r="J28094" s="88"/>
      <c r="K28094" s="88"/>
    </row>
    <row r="28095" spans="2:11" ht="12" hidden="1" customHeight="1" x14ac:dyDescent="0.2">
      <c r="B28095" s="88"/>
      <c r="C28095" s="88"/>
      <c r="D28095" s="88"/>
      <c r="E28095" s="88"/>
      <c r="F28095" s="88"/>
      <c r="G28095" s="88"/>
      <c r="H28095" s="88"/>
      <c r="I28095" s="88"/>
      <c r="J28095" s="88"/>
      <c r="K28095" s="88"/>
    </row>
    <row r="28096" spans="2:11" ht="12" hidden="1" customHeight="1" x14ac:dyDescent="0.2">
      <c r="B28096" s="88"/>
      <c r="C28096" s="88"/>
      <c r="D28096" s="88"/>
      <c r="E28096" s="88"/>
      <c r="F28096" s="88"/>
      <c r="G28096" s="88"/>
      <c r="H28096" s="88"/>
      <c r="I28096" s="88"/>
      <c r="J28096" s="88"/>
      <c r="K28096" s="88"/>
    </row>
    <row r="28097" spans="2:11" ht="12" hidden="1" customHeight="1" x14ac:dyDescent="0.2">
      <c r="B28097" s="88"/>
      <c r="C28097" s="88"/>
      <c r="D28097" s="88"/>
      <c r="E28097" s="88"/>
      <c r="F28097" s="88"/>
      <c r="G28097" s="88"/>
      <c r="H28097" s="88"/>
      <c r="I28097" s="88"/>
      <c r="J28097" s="88"/>
      <c r="K28097" s="88"/>
    </row>
    <row r="28098" spans="2:11" ht="12" hidden="1" customHeight="1" x14ac:dyDescent="0.2">
      <c r="B28098" s="88"/>
      <c r="C28098" s="88"/>
      <c r="D28098" s="88"/>
      <c r="E28098" s="88"/>
      <c r="F28098" s="88"/>
      <c r="G28098" s="88"/>
      <c r="H28098" s="88"/>
      <c r="I28098" s="88"/>
      <c r="J28098" s="88"/>
      <c r="K28098" s="88"/>
    </row>
    <row r="28099" spans="2:11" ht="12" hidden="1" customHeight="1" x14ac:dyDescent="0.2">
      <c r="B28099" s="88"/>
      <c r="C28099" s="88"/>
      <c r="D28099" s="88"/>
      <c r="E28099" s="88"/>
      <c r="F28099" s="88"/>
      <c r="G28099" s="88"/>
      <c r="H28099" s="88"/>
      <c r="I28099" s="88"/>
      <c r="J28099" s="88"/>
      <c r="K28099" s="88"/>
    </row>
    <row r="28100" spans="2:11" ht="12" hidden="1" customHeight="1" x14ac:dyDescent="0.2">
      <c r="B28100" s="88"/>
      <c r="C28100" s="88"/>
      <c r="D28100" s="88"/>
      <c r="E28100" s="88"/>
      <c r="F28100" s="88"/>
      <c r="G28100" s="88"/>
      <c r="H28100" s="88"/>
      <c r="I28100" s="88"/>
      <c r="J28100" s="88"/>
      <c r="K28100" s="88"/>
    </row>
    <row r="28101" spans="2:11" ht="12" hidden="1" customHeight="1" x14ac:dyDescent="0.2">
      <c r="B28101" s="88"/>
      <c r="C28101" s="88"/>
      <c r="D28101" s="88"/>
      <c r="E28101" s="88"/>
      <c r="F28101" s="88"/>
      <c r="G28101" s="88"/>
      <c r="H28101" s="88"/>
      <c r="I28101" s="88"/>
      <c r="J28101" s="88"/>
      <c r="K28101" s="88"/>
    </row>
    <row r="28102" spans="2:11" ht="12" hidden="1" customHeight="1" x14ac:dyDescent="0.2">
      <c r="B28102" s="88"/>
      <c r="C28102" s="88"/>
      <c r="D28102" s="88"/>
      <c r="E28102" s="88"/>
      <c r="F28102" s="88"/>
      <c r="G28102" s="88"/>
      <c r="H28102" s="88"/>
      <c r="I28102" s="88"/>
      <c r="J28102" s="88"/>
      <c r="K28102" s="88"/>
    </row>
    <row r="28103" spans="2:11" ht="12" hidden="1" customHeight="1" x14ac:dyDescent="0.2">
      <c r="B28103" s="88"/>
      <c r="C28103" s="88"/>
      <c r="D28103" s="88"/>
      <c r="E28103" s="88"/>
      <c r="F28103" s="88"/>
      <c r="G28103" s="88"/>
      <c r="H28103" s="88"/>
      <c r="I28103" s="88"/>
      <c r="J28103" s="88"/>
      <c r="K28103" s="88"/>
    </row>
    <row r="28104" spans="2:11" ht="12" hidden="1" customHeight="1" x14ac:dyDescent="0.2">
      <c r="B28104" s="88"/>
      <c r="C28104" s="88"/>
      <c r="D28104" s="88"/>
      <c r="E28104" s="88"/>
      <c r="F28104" s="88"/>
      <c r="G28104" s="88"/>
      <c r="H28104" s="88"/>
      <c r="I28104" s="88"/>
      <c r="J28104" s="88"/>
      <c r="K28104" s="88"/>
    </row>
    <row r="28105" spans="2:11" ht="12" hidden="1" customHeight="1" x14ac:dyDescent="0.2">
      <c r="B28105" s="88"/>
      <c r="C28105" s="88"/>
      <c r="D28105" s="88"/>
      <c r="E28105" s="88"/>
      <c r="F28105" s="88"/>
      <c r="G28105" s="88"/>
      <c r="H28105" s="88"/>
      <c r="I28105" s="88"/>
      <c r="J28105" s="88"/>
      <c r="K28105" s="88"/>
    </row>
    <row r="28106" spans="2:11" ht="12" hidden="1" customHeight="1" x14ac:dyDescent="0.2">
      <c r="B28106" s="88"/>
      <c r="C28106" s="88"/>
      <c r="D28106" s="88"/>
      <c r="E28106" s="88"/>
      <c r="F28106" s="88"/>
      <c r="G28106" s="88"/>
      <c r="H28106" s="88"/>
      <c r="I28106" s="88"/>
      <c r="J28106" s="88"/>
      <c r="K28106" s="88"/>
    </row>
    <row r="28107" spans="2:11" ht="12" hidden="1" customHeight="1" x14ac:dyDescent="0.2">
      <c r="B28107" s="88"/>
      <c r="C28107" s="88"/>
      <c r="D28107" s="88"/>
      <c r="E28107" s="88"/>
      <c r="F28107" s="88"/>
      <c r="G28107" s="88"/>
      <c r="H28107" s="88"/>
      <c r="I28107" s="88"/>
      <c r="J28107" s="88"/>
      <c r="K28107" s="88"/>
    </row>
    <row r="28108" spans="2:11" ht="12" hidden="1" customHeight="1" x14ac:dyDescent="0.2">
      <c r="B28108" s="88"/>
      <c r="C28108" s="88"/>
      <c r="D28108" s="88"/>
      <c r="E28108" s="88"/>
      <c r="F28108" s="88"/>
      <c r="G28108" s="88"/>
      <c r="H28108" s="88"/>
      <c r="I28108" s="88"/>
      <c r="J28108" s="88"/>
      <c r="K28108" s="88"/>
    </row>
    <row r="28109" spans="2:11" ht="12" hidden="1" customHeight="1" x14ac:dyDescent="0.2">
      <c r="B28109" s="88"/>
      <c r="C28109" s="88"/>
      <c r="D28109" s="88"/>
      <c r="E28109" s="88"/>
      <c r="F28109" s="88"/>
      <c r="G28109" s="88"/>
      <c r="H28109" s="88"/>
      <c r="I28109" s="88"/>
      <c r="J28109" s="88"/>
      <c r="K28109" s="88"/>
    </row>
    <row r="28110" spans="2:11" ht="12" hidden="1" customHeight="1" x14ac:dyDescent="0.2">
      <c r="B28110" s="88"/>
      <c r="C28110" s="88"/>
      <c r="D28110" s="88"/>
      <c r="E28110" s="88"/>
      <c r="F28110" s="88"/>
      <c r="G28110" s="88"/>
      <c r="H28110" s="88"/>
      <c r="I28110" s="88"/>
      <c r="J28110" s="88"/>
      <c r="K28110" s="88"/>
    </row>
    <row r="28111" spans="2:11" ht="12" hidden="1" customHeight="1" x14ac:dyDescent="0.2">
      <c r="B28111" s="88"/>
      <c r="C28111" s="88"/>
      <c r="D28111" s="88"/>
      <c r="E28111" s="88"/>
      <c r="F28111" s="88"/>
      <c r="G28111" s="88"/>
      <c r="H28111" s="88"/>
      <c r="I28111" s="88"/>
      <c r="J28111" s="88"/>
      <c r="K28111" s="88"/>
    </row>
    <row r="28112" spans="2:11" ht="12" hidden="1" customHeight="1" x14ac:dyDescent="0.2">
      <c r="B28112" s="88"/>
      <c r="C28112" s="88"/>
      <c r="D28112" s="88"/>
      <c r="E28112" s="88"/>
      <c r="F28112" s="88"/>
      <c r="G28112" s="88"/>
      <c r="H28112" s="88"/>
      <c r="I28112" s="88"/>
      <c r="J28112" s="88"/>
      <c r="K28112" s="88"/>
    </row>
    <row r="28113" spans="2:11" ht="12" hidden="1" customHeight="1" x14ac:dyDescent="0.2">
      <c r="B28113" s="88"/>
      <c r="C28113" s="88"/>
      <c r="D28113" s="88"/>
      <c r="E28113" s="88"/>
      <c r="F28113" s="88"/>
      <c r="G28113" s="88"/>
      <c r="H28113" s="88"/>
      <c r="I28113" s="88"/>
      <c r="J28113" s="88"/>
      <c r="K28113" s="88"/>
    </row>
    <row r="28114" spans="2:11" ht="12" hidden="1" customHeight="1" x14ac:dyDescent="0.2">
      <c r="B28114" s="88"/>
      <c r="C28114" s="88"/>
      <c r="D28114" s="88"/>
      <c r="E28114" s="88"/>
      <c r="F28114" s="88"/>
      <c r="G28114" s="88"/>
      <c r="H28114" s="88"/>
      <c r="I28114" s="88"/>
      <c r="J28114" s="88"/>
      <c r="K28114" s="88"/>
    </row>
    <row r="28115" spans="2:11" ht="12" hidden="1" customHeight="1" x14ac:dyDescent="0.2">
      <c r="B28115" s="88"/>
      <c r="C28115" s="88"/>
      <c r="D28115" s="88"/>
      <c r="E28115" s="88"/>
      <c r="F28115" s="88"/>
      <c r="G28115" s="88"/>
      <c r="H28115" s="88"/>
      <c r="I28115" s="88"/>
      <c r="J28115" s="88"/>
      <c r="K28115" s="88"/>
    </row>
    <row r="28116" spans="2:11" ht="12" hidden="1" customHeight="1" x14ac:dyDescent="0.2">
      <c r="B28116" s="88"/>
      <c r="C28116" s="88"/>
      <c r="D28116" s="88"/>
      <c r="E28116" s="88"/>
      <c r="F28116" s="88"/>
      <c r="G28116" s="88"/>
      <c r="H28116" s="88"/>
      <c r="I28116" s="88"/>
      <c r="J28116" s="88"/>
      <c r="K28116" s="88"/>
    </row>
    <row r="28117" spans="2:11" ht="12" hidden="1" customHeight="1" x14ac:dyDescent="0.2">
      <c r="B28117" s="88"/>
      <c r="C28117" s="88"/>
      <c r="D28117" s="88"/>
      <c r="E28117" s="88"/>
      <c r="F28117" s="88"/>
      <c r="G28117" s="88"/>
      <c r="H28117" s="88"/>
      <c r="I28117" s="88"/>
      <c r="J28117" s="88"/>
      <c r="K28117" s="88"/>
    </row>
    <row r="28118" spans="2:11" ht="12" hidden="1" customHeight="1" x14ac:dyDescent="0.2">
      <c r="B28118" s="88"/>
      <c r="C28118" s="88"/>
      <c r="D28118" s="88"/>
      <c r="E28118" s="88"/>
      <c r="F28118" s="88"/>
      <c r="G28118" s="88"/>
      <c r="H28118" s="88"/>
      <c r="I28118" s="88"/>
      <c r="J28118" s="88"/>
      <c r="K28118" s="88"/>
    </row>
    <row r="28119" spans="2:11" ht="12" hidden="1" customHeight="1" x14ac:dyDescent="0.2">
      <c r="B28119" s="88"/>
      <c r="C28119" s="88"/>
      <c r="D28119" s="88"/>
      <c r="E28119" s="88"/>
      <c r="F28119" s="88"/>
      <c r="G28119" s="88"/>
      <c r="H28119" s="88"/>
      <c r="I28119" s="88"/>
      <c r="J28119" s="88"/>
      <c r="K28119" s="88"/>
    </row>
    <row r="28120" spans="2:11" ht="12" hidden="1" customHeight="1" x14ac:dyDescent="0.2">
      <c r="B28120" s="88"/>
      <c r="C28120" s="88"/>
      <c r="D28120" s="88"/>
      <c r="E28120" s="88"/>
      <c r="F28120" s="88"/>
      <c r="G28120" s="88"/>
      <c r="H28120" s="88"/>
      <c r="I28120" s="88"/>
      <c r="J28120" s="88"/>
      <c r="K28120" s="88"/>
    </row>
    <row r="28121" spans="2:11" ht="12" hidden="1" customHeight="1" x14ac:dyDescent="0.2">
      <c r="B28121" s="88"/>
      <c r="C28121" s="88"/>
      <c r="D28121" s="88"/>
      <c r="E28121" s="88"/>
      <c r="F28121" s="88"/>
      <c r="G28121" s="88"/>
      <c r="H28121" s="88"/>
      <c r="I28121" s="88"/>
      <c r="J28121" s="88"/>
      <c r="K28121" s="88"/>
    </row>
    <row r="28122" spans="2:11" ht="12" hidden="1" customHeight="1" x14ac:dyDescent="0.2">
      <c r="B28122" s="88"/>
      <c r="C28122" s="88"/>
      <c r="D28122" s="88"/>
      <c r="E28122" s="88"/>
      <c r="F28122" s="88"/>
      <c r="G28122" s="88"/>
      <c r="H28122" s="88"/>
      <c r="I28122" s="88"/>
      <c r="J28122" s="88"/>
      <c r="K28122" s="88"/>
    </row>
    <row r="28123" spans="2:11" ht="12" hidden="1" customHeight="1" x14ac:dyDescent="0.2">
      <c r="B28123" s="88"/>
      <c r="C28123" s="88"/>
      <c r="D28123" s="88"/>
      <c r="E28123" s="88"/>
      <c r="F28123" s="88"/>
      <c r="G28123" s="88"/>
      <c r="H28123" s="88"/>
      <c r="I28123" s="88"/>
      <c r="J28123" s="88"/>
      <c r="K28123" s="88"/>
    </row>
    <row r="28124" spans="2:11" ht="12" hidden="1" customHeight="1" x14ac:dyDescent="0.2">
      <c r="B28124" s="88"/>
      <c r="C28124" s="88"/>
      <c r="D28124" s="88"/>
      <c r="E28124" s="88"/>
      <c r="F28124" s="88"/>
      <c r="G28124" s="88"/>
      <c r="H28124" s="88"/>
      <c r="I28124" s="88"/>
      <c r="J28124" s="88"/>
      <c r="K28124" s="88"/>
    </row>
    <row r="28125" spans="2:11" ht="12" hidden="1" customHeight="1" x14ac:dyDescent="0.2">
      <c r="B28125" s="88"/>
      <c r="C28125" s="88"/>
      <c r="D28125" s="88"/>
      <c r="E28125" s="88"/>
      <c r="F28125" s="88"/>
      <c r="G28125" s="88"/>
      <c r="H28125" s="88"/>
      <c r="I28125" s="88"/>
      <c r="J28125" s="88"/>
      <c r="K28125" s="88"/>
    </row>
    <row r="28126" spans="2:11" ht="12" hidden="1" customHeight="1" x14ac:dyDescent="0.2">
      <c r="B28126" s="88"/>
      <c r="C28126" s="88"/>
      <c r="D28126" s="88"/>
      <c r="E28126" s="88"/>
      <c r="F28126" s="88"/>
      <c r="G28126" s="88"/>
      <c r="H28126" s="88"/>
      <c r="I28126" s="88"/>
      <c r="J28126" s="88"/>
      <c r="K28126" s="88"/>
    </row>
    <row r="28127" spans="2:11" ht="12" hidden="1" customHeight="1" x14ac:dyDescent="0.2">
      <c r="B28127" s="88"/>
      <c r="C28127" s="88"/>
      <c r="D28127" s="88"/>
      <c r="E28127" s="88"/>
      <c r="F28127" s="88"/>
      <c r="G28127" s="88"/>
      <c r="H28127" s="88"/>
      <c r="I28127" s="88"/>
      <c r="J28127" s="88"/>
      <c r="K28127" s="88"/>
    </row>
    <row r="28128" spans="2:11" ht="12" hidden="1" customHeight="1" x14ac:dyDescent="0.2">
      <c r="B28128" s="88"/>
      <c r="C28128" s="88"/>
      <c r="D28128" s="88"/>
      <c r="E28128" s="88"/>
      <c r="F28128" s="88"/>
      <c r="G28128" s="88"/>
      <c r="H28128" s="88"/>
      <c r="I28128" s="88"/>
      <c r="J28128" s="88"/>
      <c r="K28128" s="88"/>
    </row>
    <row r="28129" spans="2:11" ht="12" hidden="1" customHeight="1" x14ac:dyDescent="0.2">
      <c r="B28129" s="88"/>
      <c r="C28129" s="88"/>
      <c r="D28129" s="88"/>
      <c r="E28129" s="88"/>
      <c r="F28129" s="88"/>
      <c r="G28129" s="88"/>
      <c r="H28129" s="88"/>
      <c r="I28129" s="88"/>
      <c r="J28129" s="88"/>
      <c r="K28129" s="88"/>
    </row>
    <row r="28130" spans="2:11" ht="12" hidden="1" customHeight="1" x14ac:dyDescent="0.2">
      <c r="B28130" s="88"/>
      <c r="C28130" s="88"/>
      <c r="D28130" s="88"/>
      <c r="E28130" s="88"/>
      <c r="F28130" s="88"/>
      <c r="G28130" s="88"/>
      <c r="H28130" s="88"/>
      <c r="I28130" s="88"/>
      <c r="J28130" s="88"/>
      <c r="K28130" s="88"/>
    </row>
    <row r="28131" spans="2:11" ht="12" hidden="1" customHeight="1" x14ac:dyDescent="0.2">
      <c r="B28131" s="88"/>
      <c r="C28131" s="88"/>
      <c r="D28131" s="88"/>
      <c r="E28131" s="88"/>
      <c r="F28131" s="88"/>
      <c r="G28131" s="88"/>
      <c r="H28131" s="88"/>
      <c r="I28131" s="88"/>
      <c r="J28131" s="88"/>
      <c r="K28131" s="88"/>
    </row>
    <row r="28132" spans="2:11" ht="12" hidden="1" customHeight="1" x14ac:dyDescent="0.2">
      <c r="B28132" s="88"/>
      <c r="C28132" s="88"/>
      <c r="D28132" s="88"/>
      <c r="E28132" s="88"/>
      <c r="F28132" s="88"/>
      <c r="G28132" s="88"/>
      <c r="H28132" s="88"/>
      <c r="I28132" s="88"/>
      <c r="J28132" s="88"/>
      <c r="K28132" s="88"/>
    </row>
    <row r="28133" spans="2:11" ht="12" hidden="1" customHeight="1" x14ac:dyDescent="0.2">
      <c r="B28133" s="88"/>
      <c r="C28133" s="88"/>
      <c r="D28133" s="88"/>
      <c r="E28133" s="88"/>
      <c r="F28133" s="88"/>
      <c r="G28133" s="88"/>
      <c r="H28133" s="88"/>
      <c r="I28133" s="88"/>
      <c r="J28133" s="88"/>
      <c r="K28133" s="88"/>
    </row>
    <row r="28134" spans="2:11" ht="12" hidden="1" customHeight="1" x14ac:dyDescent="0.2">
      <c r="B28134" s="88"/>
      <c r="C28134" s="88"/>
      <c r="D28134" s="88"/>
      <c r="E28134" s="88"/>
      <c r="F28134" s="88"/>
      <c r="G28134" s="88"/>
      <c r="H28134" s="88"/>
      <c r="I28134" s="88"/>
      <c r="J28134" s="88"/>
      <c r="K28134" s="88"/>
    </row>
    <row r="28135" spans="2:11" ht="12" hidden="1" customHeight="1" x14ac:dyDescent="0.2">
      <c r="B28135" s="88"/>
      <c r="C28135" s="88"/>
      <c r="D28135" s="88"/>
      <c r="E28135" s="88"/>
      <c r="F28135" s="88"/>
      <c r="G28135" s="88"/>
      <c r="H28135" s="88"/>
      <c r="I28135" s="88"/>
      <c r="J28135" s="88"/>
      <c r="K28135" s="88"/>
    </row>
    <row r="28136" spans="2:11" ht="12" hidden="1" customHeight="1" x14ac:dyDescent="0.2">
      <c r="B28136" s="88"/>
      <c r="C28136" s="88"/>
      <c r="D28136" s="88"/>
      <c r="E28136" s="88"/>
      <c r="F28136" s="88"/>
      <c r="G28136" s="88"/>
      <c r="H28136" s="88"/>
      <c r="I28136" s="88"/>
      <c r="J28136" s="88"/>
      <c r="K28136" s="88"/>
    </row>
    <row r="28137" spans="2:11" ht="12" hidden="1" customHeight="1" x14ac:dyDescent="0.2">
      <c r="B28137" s="88"/>
      <c r="C28137" s="88"/>
      <c r="D28137" s="88"/>
      <c r="E28137" s="88"/>
      <c r="F28137" s="88"/>
      <c r="G28137" s="88"/>
      <c r="H28137" s="88"/>
      <c r="I28137" s="88"/>
      <c r="J28137" s="88"/>
      <c r="K28137" s="88"/>
    </row>
    <row r="28138" spans="2:11" ht="12" hidden="1" customHeight="1" x14ac:dyDescent="0.2">
      <c r="B28138" s="88"/>
      <c r="C28138" s="88"/>
      <c r="D28138" s="88"/>
      <c r="E28138" s="88"/>
      <c r="F28138" s="88"/>
      <c r="G28138" s="88"/>
      <c r="H28138" s="88"/>
      <c r="I28138" s="88"/>
      <c r="J28138" s="88"/>
      <c r="K28138" s="88"/>
    </row>
    <row r="28139" spans="2:11" ht="12" hidden="1" customHeight="1" x14ac:dyDescent="0.2">
      <c r="B28139" s="88"/>
      <c r="C28139" s="88"/>
      <c r="D28139" s="88"/>
      <c r="E28139" s="88"/>
      <c r="F28139" s="88"/>
      <c r="G28139" s="88"/>
      <c r="H28139" s="88"/>
      <c r="I28139" s="88"/>
      <c r="J28139" s="88"/>
      <c r="K28139" s="88"/>
    </row>
    <row r="28140" spans="2:11" ht="12" hidden="1" customHeight="1" x14ac:dyDescent="0.2">
      <c r="B28140" s="88"/>
      <c r="C28140" s="88"/>
      <c r="D28140" s="88"/>
      <c r="E28140" s="88"/>
      <c r="F28140" s="88"/>
      <c r="G28140" s="88"/>
      <c r="H28140" s="88"/>
      <c r="I28140" s="88"/>
      <c r="J28140" s="88"/>
      <c r="K28140" s="88"/>
    </row>
    <row r="28141" spans="2:11" ht="12" hidden="1" customHeight="1" x14ac:dyDescent="0.2">
      <c r="B28141" s="88"/>
      <c r="C28141" s="88"/>
      <c r="D28141" s="88"/>
      <c r="E28141" s="88"/>
      <c r="F28141" s="88"/>
      <c r="G28141" s="88"/>
      <c r="H28141" s="88"/>
      <c r="I28141" s="88"/>
      <c r="J28141" s="88"/>
      <c r="K28141" s="88"/>
    </row>
    <row r="28142" spans="2:11" ht="12" hidden="1" customHeight="1" x14ac:dyDescent="0.2">
      <c r="B28142" s="88"/>
      <c r="C28142" s="88"/>
      <c r="D28142" s="88"/>
      <c r="E28142" s="88"/>
      <c r="F28142" s="88"/>
      <c r="G28142" s="88"/>
      <c r="H28142" s="88"/>
      <c r="I28142" s="88"/>
      <c r="J28142" s="88"/>
      <c r="K28142" s="88"/>
    </row>
    <row r="28143" spans="2:11" ht="12" hidden="1" customHeight="1" x14ac:dyDescent="0.2">
      <c r="B28143" s="88"/>
      <c r="C28143" s="88"/>
      <c r="D28143" s="88"/>
      <c r="E28143" s="88"/>
      <c r="F28143" s="88"/>
      <c r="G28143" s="88"/>
      <c r="H28143" s="88"/>
      <c r="I28143" s="88"/>
      <c r="J28143" s="88"/>
      <c r="K28143" s="88"/>
    </row>
    <row r="28144" spans="2:11" ht="12" hidden="1" customHeight="1" x14ac:dyDescent="0.2">
      <c r="B28144" s="88"/>
      <c r="C28144" s="88"/>
      <c r="D28144" s="88"/>
      <c r="E28144" s="88"/>
      <c r="F28144" s="88"/>
      <c r="G28144" s="88"/>
      <c r="H28144" s="88"/>
      <c r="I28144" s="88"/>
      <c r="J28144" s="88"/>
      <c r="K28144" s="88"/>
    </row>
    <row r="28145" spans="2:11" ht="12" hidden="1" customHeight="1" x14ac:dyDescent="0.2">
      <c r="B28145" s="88"/>
      <c r="C28145" s="88"/>
      <c r="D28145" s="88"/>
      <c r="E28145" s="88"/>
      <c r="F28145" s="88"/>
      <c r="G28145" s="88"/>
      <c r="H28145" s="88"/>
      <c r="I28145" s="88"/>
      <c r="J28145" s="88"/>
      <c r="K28145" s="88"/>
    </row>
    <row r="28146" spans="2:11" ht="12" hidden="1" customHeight="1" x14ac:dyDescent="0.2">
      <c r="B28146" s="88"/>
      <c r="C28146" s="88"/>
      <c r="D28146" s="88"/>
      <c r="E28146" s="88"/>
      <c r="F28146" s="88"/>
      <c r="G28146" s="88"/>
      <c r="H28146" s="88"/>
      <c r="I28146" s="88"/>
      <c r="J28146" s="88"/>
      <c r="K28146" s="88"/>
    </row>
    <row r="28147" spans="2:11" ht="12" hidden="1" customHeight="1" x14ac:dyDescent="0.2">
      <c r="B28147" s="88"/>
      <c r="C28147" s="88"/>
      <c r="D28147" s="88"/>
      <c r="E28147" s="88"/>
      <c r="F28147" s="88"/>
      <c r="G28147" s="88"/>
      <c r="H28147" s="88"/>
      <c r="I28147" s="88"/>
      <c r="J28147" s="88"/>
      <c r="K28147" s="88"/>
    </row>
    <row r="28148" spans="2:11" ht="12" hidden="1" customHeight="1" x14ac:dyDescent="0.2">
      <c r="B28148" s="88"/>
      <c r="C28148" s="88"/>
      <c r="D28148" s="88"/>
      <c r="E28148" s="88"/>
      <c r="F28148" s="88"/>
      <c r="G28148" s="88"/>
      <c r="H28148" s="88"/>
      <c r="I28148" s="88"/>
      <c r="J28148" s="88"/>
      <c r="K28148" s="88"/>
    </row>
    <row r="28149" spans="2:11" ht="12" hidden="1" customHeight="1" x14ac:dyDescent="0.2">
      <c r="B28149" s="88"/>
      <c r="C28149" s="88"/>
      <c r="D28149" s="88"/>
      <c r="E28149" s="88"/>
      <c r="F28149" s="88"/>
      <c r="G28149" s="88"/>
      <c r="H28149" s="88"/>
      <c r="I28149" s="88"/>
      <c r="J28149" s="88"/>
      <c r="K28149" s="88"/>
    </row>
    <row r="28150" spans="2:11" ht="12" hidden="1" customHeight="1" x14ac:dyDescent="0.2">
      <c r="B28150" s="88"/>
      <c r="C28150" s="88"/>
      <c r="D28150" s="88"/>
      <c r="E28150" s="88"/>
      <c r="F28150" s="88"/>
      <c r="G28150" s="88"/>
      <c r="H28150" s="88"/>
      <c r="I28150" s="88"/>
      <c r="J28150" s="88"/>
      <c r="K28150" s="88"/>
    </row>
    <row r="28151" spans="2:11" ht="12" hidden="1" customHeight="1" x14ac:dyDescent="0.2">
      <c r="B28151" s="88"/>
      <c r="C28151" s="88"/>
      <c r="D28151" s="88"/>
      <c r="E28151" s="88"/>
      <c r="F28151" s="88"/>
      <c r="G28151" s="88"/>
      <c r="H28151" s="88"/>
      <c r="I28151" s="88"/>
      <c r="J28151" s="88"/>
      <c r="K28151" s="88"/>
    </row>
    <row r="28152" spans="2:11" ht="12" hidden="1" customHeight="1" x14ac:dyDescent="0.2">
      <c r="B28152" s="88"/>
      <c r="C28152" s="88"/>
      <c r="D28152" s="88"/>
      <c r="E28152" s="88"/>
      <c r="F28152" s="88"/>
      <c r="G28152" s="88"/>
      <c r="H28152" s="88"/>
      <c r="I28152" s="88"/>
      <c r="J28152" s="88"/>
      <c r="K28152" s="88"/>
    </row>
    <row r="28153" spans="2:11" ht="12" hidden="1" customHeight="1" x14ac:dyDescent="0.2">
      <c r="B28153" s="88"/>
      <c r="C28153" s="88"/>
      <c r="D28153" s="88"/>
      <c r="E28153" s="88"/>
      <c r="F28153" s="88"/>
      <c r="G28153" s="88"/>
      <c r="H28153" s="88"/>
      <c r="I28153" s="88"/>
      <c r="J28153" s="88"/>
      <c r="K28153" s="88"/>
    </row>
    <row r="28154" spans="2:11" ht="12" hidden="1" customHeight="1" x14ac:dyDescent="0.2">
      <c r="B28154" s="88"/>
      <c r="C28154" s="88"/>
      <c r="D28154" s="88"/>
      <c r="E28154" s="88"/>
      <c r="F28154" s="88"/>
      <c r="G28154" s="88"/>
      <c r="H28154" s="88"/>
      <c r="I28154" s="88"/>
      <c r="J28154" s="88"/>
      <c r="K28154" s="88"/>
    </row>
    <row r="28155" spans="2:11" ht="12" hidden="1" customHeight="1" x14ac:dyDescent="0.2">
      <c r="B28155" s="88"/>
      <c r="C28155" s="88"/>
      <c r="D28155" s="88"/>
      <c r="E28155" s="88"/>
      <c r="F28155" s="88"/>
      <c r="G28155" s="88"/>
      <c r="H28155" s="88"/>
      <c r="I28155" s="88"/>
      <c r="J28155" s="88"/>
      <c r="K28155" s="88"/>
    </row>
    <row r="28156" spans="2:11" ht="12" hidden="1" customHeight="1" x14ac:dyDescent="0.2">
      <c r="B28156" s="88"/>
      <c r="C28156" s="88"/>
      <c r="D28156" s="88"/>
      <c r="E28156" s="88"/>
      <c r="F28156" s="88"/>
      <c r="G28156" s="88"/>
      <c r="H28156" s="88"/>
      <c r="I28156" s="88"/>
      <c r="J28156" s="88"/>
      <c r="K28156" s="88"/>
    </row>
    <row r="28157" spans="2:11" ht="12" hidden="1" customHeight="1" x14ac:dyDescent="0.2">
      <c r="B28157" s="88"/>
      <c r="C28157" s="88"/>
      <c r="D28157" s="88"/>
      <c r="E28157" s="88"/>
      <c r="F28157" s="88"/>
      <c r="G28157" s="88"/>
      <c r="H28157" s="88"/>
      <c r="I28157" s="88"/>
      <c r="J28157" s="88"/>
      <c r="K28157" s="88"/>
    </row>
    <row r="28158" spans="2:11" ht="12" hidden="1" customHeight="1" x14ac:dyDescent="0.2">
      <c r="B28158" s="88"/>
      <c r="C28158" s="88"/>
      <c r="D28158" s="88"/>
      <c r="E28158" s="88"/>
      <c r="F28158" s="88"/>
      <c r="G28158" s="88"/>
      <c r="H28158" s="88"/>
      <c r="I28158" s="88"/>
      <c r="J28158" s="88"/>
      <c r="K28158" s="88"/>
    </row>
    <row r="28159" spans="2:11" ht="12" hidden="1" customHeight="1" x14ac:dyDescent="0.2">
      <c r="B28159" s="88"/>
      <c r="C28159" s="88"/>
      <c r="D28159" s="88"/>
      <c r="E28159" s="88"/>
      <c r="F28159" s="88"/>
      <c r="G28159" s="88"/>
      <c r="H28159" s="88"/>
      <c r="I28159" s="88"/>
      <c r="J28159" s="88"/>
      <c r="K28159" s="88"/>
    </row>
    <row r="28160" spans="2:11" ht="12" hidden="1" customHeight="1" x14ac:dyDescent="0.2">
      <c r="B28160" s="88"/>
      <c r="C28160" s="88"/>
      <c r="D28160" s="88"/>
      <c r="E28160" s="88"/>
      <c r="F28160" s="88"/>
      <c r="G28160" s="88"/>
      <c r="H28160" s="88"/>
      <c r="I28160" s="88"/>
      <c r="J28160" s="88"/>
      <c r="K28160" s="88"/>
    </row>
    <row r="28161" spans="2:11" ht="12" hidden="1" customHeight="1" x14ac:dyDescent="0.2">
      <c r="B28161" s="88"/>
      <c r="C28161" s="88"/>
      <c r="D28161" s="88"/>
      <c r="E28161" s="88"/>
      <c r="F28161" s="88"/>
      <c r="G28161" s="88"/>
      <c r="H28161" s="88"/>
      <c r="I28161" s="88"/>
      <c r="J28161" s="88"/>
      <c r="K28161" s="88"/>
    </row>
    <row r="28162" spans="2:11" ht="12" hidden="1" customHeight="1" x14ac:dyDescent="0.2">
      <c r="B28162" s="88"/>
      <c r="C28162" s="88"/>
      <c r="D28162" s="88"/>
      <c r="E28162" s="88"/>
      <c r="F28162" s="88"/>
      <c r="G28162" s="88"/>
      <c r="H28162" s="88"/>
      <c r="I28162" s="88"/>
      <c r="J28162" s="88"/>
      <c r="K28162" s="88"/>
    </row>
    <row r="28163" spans="2:11" ht="12" hidden="1" customHeight="1" x14ac:dyDescent="0.2">
      <c r="B28163" s="88"/>
      <c r="C28163" s="88"/>
      <c r="D28163" s="88"/>
      <c r="E28163" s="88"/>
      <c r="F28163" s="88"/>
      <c r="G28163" s="88"/>
      <c r="H28163" s="88"/>
      <c r="I28163" s="88"/>
      <c r="J28163" s="88"/>
      <c r="K28163" s="88"/>
    </row>
    <row r="28164" spans="2:11" ht="12" hidden="1" customHeight="1" x14ac:dyDescent="0.2">
      <c r="B28164" s="88"/>
      <c r="C28164" s="88"/>
      <c r="D28164" s="88"/>
      <c r="E28164" s="88"/>
      <c r="F28164" s="88"/>
      <c r="G28164" s="88"/>
      <c r="H28164" s="88"/>
      <c r="I28164" s="88"/>
      <c r="J28164" s="88"/>
      <c r="K28164" s="88"/>
    </row>
    <row r="28165" spans="2:11" ht="12" hidden="1" customHeight="1" x14ac:dyDescent="0.2">
      <c r="B28165" s="88"/>
      <c r="C28165" s="88"/>
      <c r="D28165" s="88"/>
      <c r="E28165" s="88"/>
      <c r="F28165" s="88"/>
      <c r="G28165" s="88"/>
      <c r="H28165" s="88"/>
      <c r="I28165" s="88"/>
      <c r="J28165" s="88"/>
      <c r="K28165" s="88"/>
    </row>
    <row r="28166" spans="2:11" ht="12" hidden="1" customHeight="1" x14ac:dyDescent="0.2">
      <c r="B28166" s="88"/>
      <c r="C28166" s="88"/>
      <c r="D28166" s="88"/>
      <c r="E28166" s="88"/>
      <c r="F28166" s="88"/>
      <c r="G28166" s="88"/>
      <c r="H28166" s="88"/>
      <c r="I28166" s="88"/>
      <c r="J28166" s="88"/>
      <c r="K28166" s="88"/>
    </row>
    <row r="28167" spans="2:11" ht="12" hidden="1" customHeight="1" x14ac:dyDescent="0.2">
      <c r="B28167" s="88"/>
      <c r="C28167" s="88"/>
      <c r="D28167" s="88"/>
      <c r="E28167" s="88"/>
      <c r="F28167" s="88"/>
      <c r="G28167" s="88"/>
      <c r="H28167" s="88"/>
      <c r="I28167" s="88"/>
      <c r="J28167" s="88"/>
      <c r="K28167" s="88"/>
    </row>
    <row r="28168" spans="2:11" ht="12" hidden="1" customHeight="1" x14ac:dyDescent="0.2">
      <c r="B28168" s="88"/>
      <c r="C28168" s="88"/>
      <c r="D28168" s="88"/>
      <c r="E28168" s="88"/>
      <c r="F28168" s="88"/>
      <c r="G28168" s="88"/>
      <c r="H28168" s="88"/>
      <c r="I28168" s="88"/>
      <c r="J28168" s="88"/>
      <c r="K28168" s="88"/>
    </row>
    <row r="28169" spans="2:11" ht="12" hidden="1" customHeight="1" x14ac:dyDescent="0.2">
      <c r="B28169" s="88"/>
      <c r="C28169" s="88"/>
      <c r="D28169" s="88"/>
      <c r="E28169" s="88"/>
      <c r="F28169" s="88"/>
      <c r="G28169" s="88"/>
      <c r="H28169" s="88"/>
      <c r="I28169" s="88"/>
      <c r="J28169" s="88"/>
      <c r="K28169" s="88"/>
    </row>
    <row r="28170" spans="2:11" ht="12" hidden="1" customHeight="1" x14ac:dyDescent="0.2">
      <c r="B28170" s="88"/>
      <c r="C28170" s="88"/>
      <c r="D28170" s="88"/>
      <c r="E28170" s="88"/>
      <c r="F28170" s="88"/>
      <c r="G28170" s="88"/>
      <c r="H28170" s="88"/>
      <c r="I28170" s="88"/>
      <c r="J28170" s="88"/>
      <c r="K28170" s="88"/>
    </row>
    <row r="28171" spans="2:11" ht="12" hidden="1" customHeight="1" x14ac:dyDescent="0.2">
      <c r="B28171" s="88"/>
      <c r="C28171" s="88"/>
      <c r="D28171" s="88"/>
      <c r="E28171" s="88"/>
      <c r="F28171" s="88"/>
      <c r="G28171" s="88"/>
      <c r="H28171" s="88"/>
      <c r="I28171" s="88"/>
      <c r="J28171" s="88"/>
      <c r="K28171" s="88"/>
    </row>
    <row r="28172" spans="2:11" ht="12" hidden="1" customHeight="1" x14ac:dyDescent="0.2">
      <c r="B28172" s="88"/>
      <c r="C28172" s="88"/>
      <c r="D28172" s="88"/>
      <c r="E28172" s="88"/>
      <c r="F28172" s="88"/>
      <c r="G28172" s="88"/>
      <c r="H28172" s="88"/>
      <c r="I28172" s="88"/>
      <c r="J28172" s="88"/>
      <c r="K28172" s="88"/>
    </row>
    <row r="28173" spans="2:11" ht="12" hidden="1" customHeight="1" x14ac:dyDescent="0.2">
      <c r="B28173" s="88"/>
      <c r="C28173" s="88"/>
      <c r="D28173" s="88"/>
      <c r="E28173" s="88"/>
      <c r="F28173" s="88"/>
      <c r="G28173" s="88"/>
      <c r="H28173" s="88"/>
      <c r="I28173" s="88"/>
      <c r="J28173" s="88"/>
      <c r="K28173" s="88"/>
    </row>
    <row r="28174" spans="2:11" ht="12" hidden="1" customHeight="1" x14ac:dyDescent="0.2">
      <c r="B28174" s="88"/>
      <c r="C28174" s="88"/>
      <c r="D28174" s="88"/>
      <c r="E28174" s="88"/>
      <c r="F28174" s="88"/>
      <c r="G28174" s="88"/>
      <c r="H28174" s="88"/>
      <c r="I28174" s="88"/>
      <c r="J28174" s="88"/>
      <c r="K28174" s="88"/>
    </row>
    <row r="28175" spans="2:11" ht="12" hidden="1" customHeight="1" x14ac:dyDescent="0.2">
      <c r="B28175" s="88"/>
      <c r="C28175" s="88"/>
      <c r="D28175" s="88"/>
      <c r="E28175" s="88"/>
      <c r="F28175" s="88"/>
      <c r="G28175" s="88"/>
      <c r="H28175" s="88"/>
      <c r="I28175" s="88"/>
      <c r="J28175" s="88"/>
      <c r="K28175" s="88"/>
    </row>
    <row r="28176" spans="2:11" ht="12" hidden="1" customHeight="1" x14ac:dyDescent="0.2">
      <c r="B28176" s="88"/>
      <c r="C28176" s="88"/>
      <c r="D28176" s="88"/>
      <c r="E28176" s="88"/>
      <c r="F28176" s="88"/>
      <c r="G28176" s="88"/>
      <c r="H28176" s="88"/>
      <c r="I28176" s="88"/>
      <c r="J28176" s="88"/>
      <c r="K28176" s="88"/>
    </row>
    <row r="28177" spans="2:11" ht="12" hidden="1" customHeight="1" x14ac:dyDescent="0.2">
      <c r="B28177" s="88"/>
      <c r="C28177" s="88"/>
      <c r="D28177" s="88"/>
      <c r="E28177" s="88"/>
      <c r="F28177" s="88"/>
      <c r="G28177" s="88"/>
      <c r="H28177" s="88"/>
      <c r="I28177" s="88"/>
      <c r="J28177" s="88"/>
      <c r="K28177" s="88"/>
    </row>
    <row r="28178" spans="2:11" ht="12" hidden="1" customHeight="1" x14ac:dyDescent="0.2">
      <c r="B28178" s="88"/>
      <c r="C28178" s="88"/>
      <c r="D28178" s="88"/>
      <c r="E28178" s="88"/>
      <c r="F28178" s="88"/>
      <c r="G28178" s="88"/>
      <c r="H28178" s="88"/>
      <c r="I28178" s="88"/>
      <c r="J28178" s="88"/>
      <c r="K28178" s="88"/>
    </row>
    <row r="28179" spans="2:11" ht="12" hidden="1" customHeight="1" x14ac:dyDescent="0.2">
      <c r="B28179" s="88"/>
      <c r="C28179" s="88"/>
      <c r="D28179" s="88"/>
      <c r="E28179" s="88"/>
      <c r="F28179" s="88"/>
      <c r="G28179" s="88"/>
      <c r="H28179" s="88"/>
      <c r="I28179" s="88"/>
      <c r="J28179" s="88"/>
      <c r="K28179" s="88"/>
    </row>
    <row r="28180" spans="2:11" ht="12" hidden="1" customHeight="1" x14ac:dyDescent="0.2">
      <c r="B28180" s="88"/>
      <c r="C28180" s="88"/>
      <c r="D28180" s="88"/>
      <c r="E28180" s="88"/>
      <c r="F28180" s="88"/>
      <c r="G28180" s="88"/>
      <c r="H28180" s="88"/>
      <c r="I28180" s="88"/>
      <c r="J28180" s="88"/>
      <c r="K28180" s="88"/>
    </row>
    <row r="28181" spans="2:11" ht="12" hidden="1" customHeight="1" x14ac:dyDescent="0.2">
      <c r="B28181" s="88"/>
      <c r="C28181" s="88"/>
      <c r="D28181" s="88"/>
      <c r="E28181" s="88"/>
      <c r="F28181" s="88"/>
      <c r="G28181" s="88"/>
      <c r="H28181" s="88"/>
      <c r="I28181" s="88"/>
      <c r="J28181" s="88"/>
      <c r="K28181" s="88"/>
    </row>
    <row r="28182" spans="2:11" ht="12" hidden="1" customHeight="1" x14ac:dyDescent="0.2">
      <c r="B28182" s="88"/>
      <c r="C28182" s="88"/>
      <c r="D28182" s="88"/>
      <c r="E28182" s="88"/>
      <c r="F28182" s="88"/>
      <c r="G28182" s="88"/>
      <c r="H28182" s="88"/>
      <c r="I28182" s="88"/>
      <c r="J28182" s="88"/>
      <c r="K28182" s="88"/>
    </row>
    <row r="28183" spans="2:11" ht="12" hidden="1" customHeight="1" x14ac:dyDescent="0.2">
      <c r="B28183" s="88"/>
      <c r="C28183" s="88"/>
      <c r="D28183" s="88"/>
      <c r="E28183" s="88"/>
      <c r="F28183" s="88"/>
      <c r="G28183" s="88"/>
      <c r="H28183" s="88"/>
      <c r="I28183" s="88"/>
      <c r="J28183" s="88"/>
      <c r="K28183" s="88"/>
    </row>
    <row r="28184" spans="2:11" ht="12" hidden="1" customHeight="1" x14ac:dyDescent="0.2">
      <c r="B28184" s="88"/>
      <c r="C28184" s="88"/>
      <c r="D28184" s="88"/>
      <c r="E28184" s="88"/>
      <c r="F28184" s="88"/>
      <c r="G28184" s="88"/>
      <c r="H28184" s="88"/>
      <c r="I28184" s="88"/>
      <c r="J28184" s="88"/>
      <c r="K28184" s="88"/>
    </row>
    <row r="28185" spans="2:11" ht="12" hidden="1" customHeight="1" x14ac:dyDescent="0.2">
      <c r="B28185" s="88"/>
      <c r="C28185" s="88"/>
      <c r="D28185" s="88"/>
      <c r="E28185" s="88"/>
      <c r="F28185" s="88"/>
      <c r="G28185" s="88"/>
      <c r="H28185" s="88"/>
      <c r="I28185" s="88"/>
      <c r="J28185" s="88"/>
      <c r="K28185" s="88"/>
    </row>
    <row r="28186" spans="2:11" ht="12" hidden="1" customHeight="1" x14ac:dyDescent="0.2">
      <c r="B28186" s="88"/>
      <c r="C28186" s="88"/>
      <c r="D28186" s="88"/>
      <c r="E28186" s="88"/>
      <c r="F28186" s="88"/>
      <c r="G28186" s="88"/>
      <c r="H28186" s="88"/>
      <c r="I28186" s="88"/>
      <c r="J28186" s="88"/>
      <c r="K28186" s="88"/>
    </row>
    <row r="28187" spans="2:11" ht="12" hidden="1" customHeight="1" x14ac:dyDescent="0.2">
      <c r="B28187" s="88"/>
      <c r="C28187" s="88"/>
      <c r="D28187" s="88"/>
      <c r="E28187" s="88"/>
      <c r="F28187" s="88"/>
      <c r="G28187" s="88"/>
      <c r="H28187" s="88"/>
      <c r="I28187" s="88"/>
      <c r="J28187" s="88"/>
      <c r="K28187" s="88"/>
    </row>
    <row r="28188" spans="2:11" ht="12" hidden="1" customHeight="1" x14ac:dyDescent="0.2">
      <c r="B28188" s="88"/>
      <c r="C28188" s="88"/>
      <c r="D28188" s="88"/>
      <c r="E28188" s="88"/>
      <c r="F28188" s="88"/>
      <c r="G28188" s="88"/>
      <c r="H28188" s="88"/>
      <c r="I28188" s="88"/>
      <c r="J28188" s="88"/>
      <c r="K28188" s="88"/>
    </row>
    <row r="28189" spans="2:11" ht="12" hidden="1" customHeight="1" x14ac:dyDescent="0.2">
      <c r="B28189" s="88"/>
      <c r="C28189" s="88"/>
      <c r="D28189" s="88"/>
      <c r="E28189" s="88"/>
      <c r="F28189" s="88"/>
      <c r="G28189" s="88"/>
      <c r="H28189" s="88"/>
      <c r="I28189" s="88"/>
      <c r="J28189" s="88"/>
      <c r="K28189" s="88"/>
    </row>
    <row r="28190" spans="2:11" ht="12" hidden="1" customHeight="1" x14ac:dyDescent="0.2">
      <c r="B28190" s="88"/>
      <c r="C28190" s="88"/>
      <c r="D28190" s="88"/>
      <c r="E28190" s="88"/>
      <c r="F28190" s="88"/>
      <c r="G28190" s="88"/>
      <c r="H28190" s="88"/>
      <c r="I28190" s="88"/>
      <c r="J28190" s="88"/>
      <c r="K28190" s="88"/>
    </row>
    <row r="28191" spans="2:11" ht="12" hidden="1" customHeight="1" x14ac:dyDescent="0.2">
      <c r="B28191" s="88"/>
      <c r="C28191" s="88"/>
      <c r="D28191" s="88"/>
      <c r="E28191" s="88"/>
      <c r="F28191" s="88"/>
      <c r="G28191" s="88"/>
      <c r="H28191" s="88"/>
      <c r="I28191" s="88"/>
      <c r="J28191" s="88"/>
      <c r="K28191" s="88"/>
    </row>
    <row r="28192" spans="2:11" ht="12" hidden="1" customHeight="1" x14ac:dyDescent="0.2">
      <c r="B28192" s="88"/>
      <c r="C28192" s="88"/>
      <c r="D28192" s="88"/>
      <c r="E28192" s="88"/>
      <c r="F28192" s="88"/>
      <c r="G28192" s="88"/>
      <c r="H28192" s="88"/>
      <c r="I28192" s="88"/>
      <c r="J28192" s="88"/>
      <c r="K28192" s="88"/>
    </row>
    <row r="28193" spans="2:11" ht="12" hidden="1" customHeight="1" x14ac:dyDescent="0.2">
      <c r="B28193" s="88"/>
      <c r="C28193" s="88"/>
      <c r="D28193" s="88"/>
      <c r="E28193" s="88"/>
      <c r="F28193" s="88"/>
      <c r="G28193" s="88"/>
      <c r="H28193" s="88"/>
      <c r="I28193" s="88"/>
      <c r="J28193" s="88"/>
      <c r="K28193" s="88"/>
    </row>
    <row r="28194" spans="2:11" ht="12" hidden="1" customHeight="1" x14ac:dyDescent="0.2">
      <c r="B28194" s="88"/>
      <c r="C28194" s="88"/>
      <c r="D28194" s="88"/>
      <c r="E28194" s="88"/>
      <c r="F28194" s="88"/>
      <c r="G28194" s="88"/>
      <c r="H28194" s="88"/>
      <c r="I28194" s="88"/>
      <c r="J28194" s="88"/>
      <c r="K28194" s="88"/>
    </row>
    <row r="28195" spans="2:11" ht="12" hidden="1" customHeight="1" x14ac:dyDescent="0.2">
      <c r="B28195" s="88"/>
      <c r="C28195" s="88"/>
      <c r="D28195" s="88"/>
      <c r="E28195" s="88"/>
      <c r="F28195" s="88"/>
      <c r="G28195" s="88"/>
      <c r="H28195" s="88"/>
      <c r="I28195" s="88"/>
      <c r="J28195" s="88"/>
      <c r="K28195" s="88"/>
    </row>
    <row r="28196" spans="2:11" ht="12" hidden="1" customHeight="1" x14ac:dyDescent="0.2">
      <c r="B28196" s="88"/>
      <c r="C28196" s="88"/>
      <c r="D28196" s="88"/>
      <c r="E28196" s="88"/>
      <c r="F28196" s="88"/>
      <c r="G28196" s="88"/>
      <c r="H28196" s="88"/>
      <c r="I28196" s="88"/>
      <c r="J28196" s="88"/>
      <c r="K28196" s="88"/>
    </row>
    <row r="28197" spans="2:11" ht="12" hidden="1" customHeight="1" x14ac:dyDescent="0.2">
      <c r="B28197" s="88"/>
      <c r="C28197" s="88"/>
      <c r="D28197" s="88"/>
      <c r="E28197" s="88"/>
      <c r="F28197" s="88"/>
      <c r="G28197" s="88"/>
      <c r="H28197" s="88"/>
      <c r="I28197" s="88"/>
      <c r="J28197" s="88"/>
      <c r="K28197" s="88"/>
    </row>
    <row r="28198" spans="2:11" ht="12" hidden="1" customHeight="1" x14ac:dyDescent="0.2">
      <c r="B28198" s="88"/>
      <c r="C28198" s="88"/>
      <c r="D28198" s="88"/>
      <c r="E28198" s="88"/>
      <c r="F28198" s="88"/>
      <c r="G28198" s="88"/>
      <c r="H28198" s="88"/>
      <c r="I28198" s="88"/>
      <c r="J28198" s="88"/>
      <c r="K28198" s="88"/>
    </row>
    <row r="28199" spans="2:11" ht="12" hidden="1" customHeight="1" x14ac:dyDescent="0.2">
      <c r="B28199" s="88"/>
      <c r="C28199" s="88"/>
      <c r="D28199" s="88"/>
      <c r="E28199" s="88"/>
      <c r="F28199" s="88"/>
      <c r="G28199" s="88"/>
      <c r="H28199" s="88"/>
      <c r="I28199" s="88"/>
      <c r="J28199" s="88"/>
      <c r="K28199" s="88"/>
    </row>
    <row r="28200" spans="2:11" ht="12" hidden="1" customHeight="1" x14ac:dyDescent="0.2">
      <c r="B28200" s="88"/>
      <c r="C28200" s="88"/>
      <c r="D28200" s="88"/>
      <c r="E28200" s="88"/>
      <c r="F28200" s="88"/>
      <c r="G28200" s="88"/>
      <c r="H28200" s="88"/>
      <c r="I28200" s="88"/>
      <c r="J28200" s="88"/>
      <c r="K28200" s="88"/>
    </row>
    <row r="28201" spans="2:11" ht="12" hidden="1" customHeight="1" x14ac:dyDescent="0.2">
      <c r="B28201" s="88"/>
      <c r="C28201" s="88"/>
      <c r="D28201" s="88"/>
      <c r="E28201" s="88"/>
      <c r="F28201" s="88"/>
      <c r="G28201" s="88"/>
      <c r="H28201" s="88"/>
      <c r="I28201" s="88"/>
      <c r="J28201" s="88"/>
      <c r="K28201" s="88"/>
    </row>
    <row r="28202" spans="2:11" ht="12" hidden="1" customHeight="1" x14ac:dyDescent="0.2">
      <c r="B28202" s="88"/>
      <c r="C28202" s="88"/>
      <c r="D28202" s="88"/>
      <c r="E28202" s="88"/>
      <c r="F28202" s="88"/>
      <c r="G28202" s="88"/>
      <c r="H28202" s="88"/>
      <c r="I28202" s="88"/>
      <c r="J28202" s="88"/>
      <c r="K28202" s="88"/>
    </row>
    <row r="28203" spans="2:11" ht="12" hidden="1" customHeight="1" x14ac:dyDescent="0.2">
      <c r="B28203" s="88"/>
      <c r="C28203" s="88"/>
      <c r="D28203" s="88"/>
      <c r="E28203" s="88"/>
      <c r="F28203" s="88"/>
      <c r="G28203" s="88"/>
      <c r="H28203" s="88"/>
      <c r="I28203" s="88"/>
      <c r="J28203" s="88"/>
      <c r="K28203" s="88"/>
    </row>
    <row r="28204" spans="2:11" ht="12" hidden="1" customHeight="1" x14ac:dyDescent="0.2">
      <c r="B28204" s="88"/>
      <c r="C28204" s="88"/>
      <c r="D28204" s="88"/>
      <c r="E28204" s="88"/>
      <c r="F28204" s="88"/>
      <c r="G28204" s="88"/>
      <c r="H28204" s="88"/>
      <c r="I28204" s="88"/>
      <c r="J28204" s="88"/>
      <c r="K28204" s="88"/>
    </row>
    <row r="28205" spans="2:11" ht="12" hidden="1" customHeight="1" x14ac:dyDescent="0.2">
      <c r="B28205" s="88"/>
      <c r="C28205" s="88"/>
      <c r="D28205" s="88"/>
      <c r="E28205" s="88"/>
      <c r="F28205" s="88"/>
      <c r="G28205" s="88"/>
      <c r="H28205" s="88"/>
      <c r="I28205" s="88"/>
      <c r="J28205" s="88"/>
      <c r="K28205" s="88"/>
    </row>
    <row r="28206" spans="2:11" ht="12" hidden="1" customHeight="1" x14ac:dyDescent="0.2">
      <c r="B28206" s="88"/>
      <c r="C28206" s="88"/>
      <c r="D28206" s="88"/>
      <c r="E28206" s="88"/>
      <c r="F28206" s="88"/>
      <c r="G28206" s="88"/>
      <c r="H28206" s="88"/>
      <c r="I28206" s="88"/>
      <c r="J28206" s="88"/>
      <c r="K28206" s="88"/>
    </row>
    <row r="28207" spans="2:11" ht="12" hidden="1" customHeight="1" x14ac:dyDescent="0.2">
      <c r="B28207" s="88"/>
      <c r="C28207" s="88"/>
      <c r="D28207" s="88"/>
      <c r="E28207" s="88"/>
      <c r="F28207" s="88"/>
      <c r="G28207" s="88"/>
      <c r="H28207" s="88"/>
      <c r="I28207" s="88"/>
      <c r="J28207" s="88"/>
      <c r="K28207" s="88"/>
    </row>
    <row r="28208" spans="2:11" ht="12" hidden="1" customHeight="1" x14ac:dyDescent="0.2">
      <c r="B28208" s="88"/>
      <c r="C28208" s="88"/>
      <c r="D28208" s="88"/>
      <c r="E28208" s="88"/>
      <c r="F28208" s="88"/>
      <c r="G28208" s="88"/>
      <c r="H28208" s="88"/>
      <c r="I28208" s="88"/>
      <c r="J28208" s="88"/>
      <c r="K28208" s="88"/>
    </row>
    <row r="28209" spans="2:11" ht="12" hidden="1" customHeight="1" x14ac:dyDescent="0.2">
      <c r="B28209" s="88"/>
      <c r="C28209" s="88"/>
      <c r="D28209" s="88"/>
      <c r="E28209" s="88"/>
      <c r="F28209" s="88"/>
      <c r="G28209" s="88"/>
      <c r="H28209" s="88"/>
      <c r="I28209" s="88"/>
      <c r="J28209" s="88"/>
      <c r="K28209" s="88"/>
    </row>
    <row r="28210" spans="2:11" ht="12" hidden="1" customHeight="1" x14ac:dyDescent="0.2">
      <c r="B28210" s="88"/>
      <c r="C28210" s="88"/>
      <c r="D28210" s="88"/>
      <c r="E28210" s="88"/>
      <c r="F28210" s="88"/>
      <c r="G28210" s="88"/>
      <c r="H28210" s="88"/>
      <c r="I28210" s="88"/>
      <c r="J28210" s="88"/>
      <c r="K28210" s="88"/>
    </row>
    <row r="28211" spans="2:11" ht="12" hidden="1" customHeight="1" x14ac:dyDescent="0.2">
      <c r="B28211" s="88"/>
      <c r="C28211" s="88"/>
      <c r="D28211" s="88"/>
      <c r="E28211" s="88"/>
      <c r="F28211" s="88"/>
      <c r="G28211" s="88"/>
      <c r="H28211" s="88"/>
      <c r="I28211" s="88"/>
      <c r="J28211" s="88"/>
      <c r="K28211" s="88"/>
    </row>
    <row r="28212" spans="2:11" ht="12" hidden="1" customHeight="1" x14ac:dyDescent="0.2">
      <c r="B28212" s="88"/>
      <c r="C28212" s="88"/>
      <c r="D28212" s="88"/>
      <c r="E28212" s="88"/>
      <c r="F28212" s="88"/>
      <c r="G28212" s="88"/>
      <c r="H28212" s="88"/>
      <c r="I28212" s="88"/>
      <c r="J28212" s="88"/>
      <c r="K28212" s="88"/>
    </row>
    <row r="28213" spans="2:11" ht="12" hidden="1" customHeight="1" x14ac:dyDescent="0.2">
      <c r="B28213" s="88"/>
      <c r="C28213" s="88"/>
      <c r="D28213" s="88"/>
      <c r="E28213" s="88"/>
      <c r="F28213" s="88"/>
      <c r="G28213" s="88"/>
      <c r="H28213" s="88"/>
      <c r="I28213" s="88"/>
      <c r="J28213" s="88"/>
      <c r="K28213" s="88"/>
    </row>
    <row r="28214" spans="2:11" ht="12" hidden="1" customHeight="1" x14ac:dyDescent="0.2">
      <c r="B28214" s="88"/>
      <c r="C28214" s="88"/>
      <c r="D28214" s="88"/>
      <c r="E28214" s="88"/>
      <c r="F28214" s="88"/>
      <c r="G28214" s="88"/>
      <c r="H28214" s="88"/>
      <c r="I28214" s="88"/>
      <c r="J28214" s="88"/>
      <c r="K28214" s="88"/>
    </row>
    <row r="28215" spans="2:11" ht="12" hidden="1" customHeight="1" x14ac:dyDescent="0.2">
      <c r="B28215" s="88"/>
      <c r="C28215" s="88"/>
      <c r="D28215" s="88"/>
      <c r="E28215" s="88"/>
      <c r="F28215" s="88"/>
      <c r="G28215" s="88"/>
      <c r="H28215" s="88"/>
      <c r="I28215" s="88"/>
      <c r="J28215" s="88"/>
      <c r="K28215" s="88"/>
    </row>
    <row r="28216" spans="2:11" ht="12" hidden="1" customHeight="1" x14ac:dyDescent="0.2">
      <c r="B28216" s="88"/>
      <c r="C28216" s="88"/>
      <c r="D28216" s="88"/>
      <c r="E28216" s="88"/>
      <c r="F28216" s="88"/>
      <c r="G28216" s="88"/>
      <c r="H28216" s="88"/>
      <c r="I28216" s="88"/>
      <c r="J28216" s="88"/>
      <c r="K28216" s="88"/>
    </row>
    <row r="28217" spans="2:11" ht="12" hidden="1" customHeight="1" x14ac:dyDescent="0.2">
      <c r="B28217" s="88"/>
      <c r="C28217" s="88"/>
      <c r="D28217" s="88"/>
      <c r="E28217" s="88"/>
      <c r="F28217" s="88"/>
      <c r="G28217" s="88"/>
      <c r="H28217" s="88"/>
      <c r="I28217" s="88"/>
      <c r="J28217" s="88"/>
      <c r="K28217" s="88"/>
    </row>
    <row r="28218" spans="2:11" ht="12" hidden="1" customHeight="1" x14ac:dyDescent="0.2">
      <c r="B28218" s="88"/>
      <c r="C28218" s="88"/>
      <c r="D28218" s="88"/>
      <c r="E28218" s="88"/>
      <c r="F28218" s="88"/>
      <c r="G28218" s="88"/>
      <c r="H28218" s="88"/>
      <c r="I28218" s="88"/>
      <c r="J28218" s="88"/>
      <c r="K28218" s="88"/>
    </row>
    <row r="28219" spans="2:11" ht="12" hidden="1" customHeight="1" x14ac:dyDescent="0.2">
      <c r="B28219" s="88"/>
      <c r="C28219" s="88"/>
      <c r="D28219" s="88"/>
      <c r="E28219" s="88"/>
      <c r="F28219" s="88"/>
      <c r="G28219" s="88"/>
      <c r="H28219" s="88"/>
      <c r="I28219" s="88"/>
      <c r="J28219" s="88"/>
      <c r="K28219" s="88"/>
    </row>
    <row r="28220" spans="2:11" ht="12" hidden="1" customHeight="1" x14ac:dyDescent="0.2">
      <c r="B28220" s="88"/>
      <c r="C28220" s="88"/>
      <c r="D28220" s="88"/>
      <c r="E28220" s="88"/>
      <c r="F28220" s="88"/>
      <c r="G28220" s="88"/>
      <c r="H28220" s="88"/>
      <c r="I28220" s="88"/>
      <c r="J28220" s="88"/>
      <c r="K28220" s="88"/>
    </row>
    <row r="28221" spans="2:11" ht="12" hidden="1" customHeight="1" x14ac:dyDescent="0.2">
      <c r="B28221" s="88"/>
      <c r="C28221" s="88"/>
      <c r="D28221" s="88"/>
      <c r="E28221" s="88"/>
      <c r="F28221" s="88"/>
      <c r="G28221" s="88"/>
      <c r="H28221" s="88"/>
      <c r="I28221" s="88"/>
      <c r="J28221" s="88"/>
      <c r="K28221" s="88"/>
    </row>
    <row r="28222" spans="2:11" ht="12" hidden="1" customHeight="1" x14ac:dyDescent="0.2">
      <c r="B28222" s="88"/>
      <c r="C28222" s="88"/>
      <c r="D28222" s="88"/>
      <c r="E28222" s="88"/>
      <c r="F28222" s="88"/>
      <c r="G28222" s="88"/>
      <c r="H28222" s="88"/>
      <c r="I28222" s="88"/>
      <c r="J28222" s="88"/>
      <c r="K28222" s="88"/>
    </row>
    <row r="28223" spans="2:11" ht="12" hidden="1" customHeight="1" x14ac:dyDescent="0.2">
      <c r="B28223" s="88"/>
      <c r="C28223" s="88"/>
      <c r="D28223" s="88"/>
      <c r="E28223" s="88"/>
      <c r="F28223" s="88"/>
      <c r="G28223" s="88"/>
      <c r="H28223" s="88"/>
      <c r="I28223" s="88"/>
      <c r="J28223" s="88"/>
      <c r="K28223" s="88"/>
    </row>
    <row r="28224" spans="2:11" ht="12" hidden="1" customHeight="1" x14ac:dyDescent="0.2">
      <c r="B28224" s="88"/>
      <c r="C28224" s="88"/>
      <c r="D28224" s="88"/>
      <c r="E28224" s="88"/>
      <c r="F28224" s="88"/>
      <c r="G28224" s="88"/>
      <c r="H28224" s="88"/>
      <c r="I28224" s="88"/>
      <c r="J28224" s="88"/>
      <c r="K28224" s="88"/>
    </row>
    <row r="28225" spans="2:11" ht="12" hidden="1" customHeight="1" x14ac:dyDescent="0.2">
      <c r="B28225" s="88"/>
      <c r="C28225" s="88"/>
      <c r="D28225" s="88"/>
      <c r="E28225" s="88"/>
      <c r="F28225" s="88"/>
      <c r="G28225" s="88"/>
      <c r="H28225" s="88"/>
      <c r="I28225" s="88"/>
      <c r="J28225" s="88"/>
      <c r="K28225" s="88"/>
    </row>
    <row r="28226" spans="2:11" ht="12" hidden="1" customHeight="1" x14ac:dyDescent="0.2">
      <c r="B28226" s="88"/>
      <c r="C28226" s="88"/>
      <c r="D28226" s="88"/>
      <c r="E28226" s="88"/>
      <c r="F28226" s="88"/>
      <c r="G28226" s="88"/>
      <c r="H28226" s="88"/>
      <c r="I28226" s="88"/>
      <c r="J28226" s="88"/>
      <c r="K28226" s="88"/>
    </row>
    <row r="28227" spans="2:11" ht="12" hidden="1" customHeight="1" x14ac:dyDescent="0.2">
      <c r="B28227" s="88"/>
      <c r="C28227" s="88"/>
      <c r="D28227" s="88"/>
      <c r="E28227" s="88"/>
      <c r="F28227" s="88"/>
      <c r="G28227" s="88"/>
      <c r="H28227" s="88"/>
      <c r="I28227" s="88"/>
      <c r="J28227" s="88"/>
      <c r="K28227" s="88"/>
    </row>
    <row r="28228" spans="2:11" ht="12" hidden="1" customHeight="1" x14ac:dyDescent="0.2">
      <c r="B28228" s="88"/>
      <c r="C28228" s="88"/>
      <c r="D28228" s="88"/>
      <c r="E28228" s="88"/>
      <c r="F28228" s="88"/>
      <c r="G28228" s="88"/>
      <c r="H28228" s="88"/>
      <c r="I28228" s="88"/>
      <c r="J28228" s="88"/>
      <c r="K28228" s="88"/>
    </row>
    <row r="28229" spans="2:11" ht="12" hidden="1" customHeight="1" x14ac:dyDescent="0.2">
      <c r="B28229" s="88"/>
      <c r="C28229" s="88"/>
      <c r="D28229" s="88"/>
      <c r="E28229" s="88"/>
      <c r="F28229" s="88"/>
      <c r="G28229" s="88"/>
      <c r="H28229" s="88"/>
      <c r="I28229" s="88"/>
      <c r="J28229" s="88"/>
      <c r="K28229" s="88"/>
    </row>
    <row r="28230" spans="2:11" ht="12" hidden="1" customHeight="1" x14ac:dyDescent="0.2">
      <c r="B28230" s="88"/>
      <c r="C28230" s="88"/>
      <c r="D28230" s="88"/>
      <c r="E28230" s="88"/>
      <c r="F28230" s="88"/>
      <c r="G28230" s="88"/>
      <c r="H28230" s="88"/>
      <c r="I28230" s="88"/>
      <c r="J28230" s="88"/>
      <c r="K28230" s="88"/>
    </row>
    <row r="28231" spans="2:11" ht="12" hidden="1" customHeight="1" x14ac:dyDescent="0.2">
      <c r="B28231" s="88"/>
      <c r="C28231" s="88"/>
      <c r="D28231" s="88"/>
      <c r="E28231" s="88"/>
      <c r="F28231" s="88"/>
      <c r="G28231" s="88"/>
      <c r="H28231" s="88"/>
      <c r="I28231" s="88"/>
      <c r="J28231" s="88"/>
      <c r="K28231" s="88"/>
    </row>
    <row r="28232" spans="2:11" ht="12" hidden="1" customHeight="1" x14ac:dyDescent="0.2">
      <c r="B28232" s="88"/>
      <c r="C28232" s="88"/>
      <c r="D28232" s="88"/>
      <c r="E28232" s="88"/>
      <c r="F28232" s="88"/>
      <c r="G28232" s="88"/>
      <c r="H28232" s="88"/>
      <c r="I28232" s="88"/>
      <c r="J28232" s="88"/>
      <c r="K28232" s="88"/>
    </row>
    <row r="28233" spans="2:11" ht="12" hidden="1" customHeight="1" x14ac:dyDescent="0.2">
      <c r="B28233" s="88"/>
      <c r="C28233" s="88"/>
      <c r="D28233" s="88"/>
      <c r="E28233" s="88"/>
      <c r="F28233" s="88"/>
      <c r="G28233" s="88"/>
      <c r="H28233" s="88"/>
      <c r="I28233" s="88"/>
      <c r="J28233" s="88"/>
      <c r="K28233" s="88"/>
    </row>
    <row r="28234" spans="2:11" ht="12" hidden="1" customHeight="1" x14ac:dyDescent="0.2">
      <c r="B28234" s="88"/>
      <c r="C28234" s="88"/>
      <c r="D28234" s="88"/>
      <c r="E28234" s="88"/>
      <c r="F28234" s="88"/>
      <c r="G28234" s="88"/>
      <c r="H28234" s="88"/>
      <c r="I28234" s="88"/>
      <c r="J28234" s="88"/>
      <c r="K28234" s="88"/>
    </row>
    <row r="28235" spans="2:11" ht="12" hidden="1" customHeight="1" x14ac:dyDescent="0.2">
      <c r="B28235" s="88"/>
      <c r="C28235" s="88"/>
      <c r="D28235" s="88"/>
      <c r="E28235" s="88"/>
      <c r="F28235" s="88"/>
      <c r="G28235" s="88"/>
      <c r="H28235" s="88"/>
      <c r="I28235" s="88"/>
      <c r="J28235" s="88"/>
      <c r="K28235" s="88"/>
    </row>
    <row r="28236" spans="2:11" ht="12" hidden="1" customHeight="1" x14ac:dyDescent="0.2">
      <c r="B28236" s="88"/>
      <c r="C28236" s="88"/>
      <c r="D28236" s="88"/>
      <c r="E28236" s="88"/>
      <c r="F28236" s="88"/>
      <c r="G28236" s="88"/>
      <c r="H28236" s="88"/>
      <c r="I28236" s="88"/>
      <c r="J28236" s="88"/>
      <c r="K28236" s="88"/>
    </row>
    <row r="28237" spans="2:11" ht="12" hidden="1" customHeight="1" x14ac:dyDescent="0.2">
      <c r="B28237" s="88"/>
      <c r="C28237" s="88"/>
      <c r="D28237" s="88"/>
      <c r="E28237" s="88"/>
      <c r="F28237" s="88"/>
      <c r="G28237" s="88"/>
      <c r="H28237" s="88"/>
      <c r="I28237" s="88"/>
      <c r="J28237" s="88"/>
      <c r="K28237" s="88"/>
    </row>
    <row r="28238" spans="2:11" ht="12" hidden="1" customHeight="1" x14ac:dyDescent="0.2">
      <c r="B28238" s="88"/>
      <c r="C28238" s="88"/>
      <c r="D28238" s="88"/>
      <c r="E28238" s="88"/>
      <c r="F28238" s="88"/>
      <c r="G28238" s="88"/>
      <c r="H28238" s="88"/>
      <c r="I28238" s="88"/>
      <c r="J28238" s="88"/>
      <c r="K28238" s="88"/>
    </row>
    <row r="28239" spans="2:11" ht="12" hidden="1" customHeight="1" x14ac:dyDescent="0.2">
      <c r="B28239" s="88"/>
      <c r="C28239" s="88"/>
      <c r="D28239" s="88"/>
      <c r="E28239" s="88"/>
      <c r="F28239" s="88"/>
      <c r="G28239" s="88"/>
      <c r="H28239" s="88"/>
      <c r="I28239" s="88"/>
      <c r="J28239" s="88"/>
      <c r="K28239" s="88"/>
    </row>
    <row r="28240" spans="2:11" ht="12" hidden="1" customHeight="1" x14ac:dyDescent="0.2">
      <c r="B28240" s="88"/>
      <c r="C28240" s="88"/>
      <c r="D28240" s="88"/>
      <c r="E28240" s="88"/>
      <c r="F28240" s="88"/>
      <c r="G28240" s="88"/>
      <c r="H28240" s="88"/>
      <c r="I28240" s="88"/>
      <c r="J28240" s="88"/>
      <c r="K28240" s="88"/>
    </row>
    <row r="28241" spans="2:11" ht="12" hidden="1" customHeight="1" x14ac:dyDescent="0.2">
      <c r="B28241" s="88"/>
      <c r="C28241" s="88"/>
      <c r="D28241" s="88"/>
      <c r="E28241" s="88"/>
      <c r="F28241" s="88"/>
      <c r="G28241" s="88"/>
      <c r="H28241" s="88"/>
      <c r="I28241" s="88"/>
      <c r="J28241" s="88"/>
      <c r="K28241" s="88"/>
    </row>
    <row r="28242" spans="2:11" ht="12" hidden="1" customHeight="1" x14ac:dyDescent="0.2">
      <c r="B28242" s="88"/>
      <c r="C28242" s="88"/>
      <c r="D28242" s="88"/>
      <c r="E28242" s="88"/>
      <c r="F28242" s="88"/>
      <c r="G28242" s="88"/>
      <c r="H28242" s="88"/>
      <c r="I28242" s="88"/>
      <c r="J28242" s="88"/>
      <c r="K28242" s="88"/>
    </row>
    <row r="28243" spans="2:11" ht="12" hidden="1" customHeight="1" x14ac:dyDescent="0.2">
      <c r="B28243" s="88"/>
      <c r="C28243" s="88"/>
      <c r="D28243" s="88"/>
      <c r="E28243" s="88"/>
      <c r="F28243" s="88"/>
      <c r="G28243" s="88"/>
      <c r="H28243" s="88"/>
      <c r="I28243" s="88"/>
      <c r="J28243" s="88"/>
      <c r="K28243" s="88"/>
    </row>
    <row r="28244" spans="2:11" ht="12" hidden="1" customHeight="1" x14ac:dyDescent="0.2">
      <c r="B28244" s="88"/>
      <c r="C28244" s="88"/>
      <c r="D28244" s="88"/>
      <c r="E28244" s="88"/>
      <c r="F28244" s="88"/>
      <c r="G28244" s="88"/>
      <c r="H28244" s="88"/>
      <c r="I28244" s="88"/>
      <c r="J28244" s="88"/>
      <c r="K28244" s="88"/>
    </row>
    <row r="28245" spans="2:11" ht="12" hidden="1" customHeight="1" x14ac:dyDescent="0.2">
      <c r="B28245" s="88"/>
      <c r="C28245" s="88"/>
      <c r="D28245" s="88"/>
      <c r="E28245" s="88"/>
      <c r="F28245" s="88"/>
      <c r="G28245" s="88"/>
      <c r="H28245" s="88"/>
      <c r="I28245" s="88"/>
      <c r="J28245" s="88"/>
      <c r="K28245" s="88"/>
    </row>
    <row r="28246" spans="2:11" ht="12" hidden="1" customHeight="1" x14ac:dyDescent="0.2">
      <c r="B28246" s="88"/>
      <c r="C28246" s="88"/>
      <c r="D28246" s="88"/>
      <c r="E28246" s="88"/>
      <c r="F28246" s="88"/>
      <c r="G28246" s="88"/>
      <c r="H28246" s="88"/>
      <c r="I28246" s="88"/>
      <c r="J28246" s="88"/>
      <c r="K28246" s="88"/>
    </row>
    <row r="28247" spans="2:11" ht="12" hidden="1" customHeight="1" x14ac:dyDescent="0.2">
      <c r="B28247" s="88"/>
      <c r="C28247" s="88"/>
      <c r="D28247" s="88"/>
      <c r="E28247" s="88"/>
      <c r="F28247" s="88"/>
      <c r="G28247" s="88"/>
      <c r="H28247" s="88"/>
      <c r="I28247" s="88"/>
      <c r="J28247" s="88"/>
      <c r="K28247" s="88"/>
    </row>
    <row r="28248" spans="2:11" ht="12" hidden="1" customHeight="1" x14ac:dyDescent="0.2">
      <c r="B28248" s="88"/>
      <c r="C28248" s="88"/>
      <c r="D28248" s="88"/>
      <c r="E28248" s="88"/>
      <c r="F28248" s="88"/>
      <c r="G28248" s="88"/>
      <c r="H28248" s="88"/>
      <c r="I28248" s="88"/>
      <c r="J28248" s="88"/>
      <c r="K28248" s="88"/>
    </row>
    <row r="28249" spans="2:11" ht="12" hidden="1" customHeight="1" x14ac:dyDescent="0.2">
      <c r="B28249" s="88"/>
      <c r="C28249" s="88"/>
      <c r="D28249" s="88"/>
      <c r="E28249" s="88"/>
      <c r="F28249" s="88"/>
      <c r="G28249" s="88"/>
      <c r="H28249" s="88"/>
      <c r="I28249" s="88"/>
      <c r="J28249" s="88"/>
      <c r="K28249" s="88"/>
    </row>
    <row r="28250" spans="2:11" ht="12" hidden="1" customHeight="1" x14ac:dyDescent="0.2">
      <c r="B28250" s="88"/>
      <c r="C28250" s="88"/>
      <c r="D28250" s="88"/>
      <c r="E28250" s="88"/>
      <c r="F28250" s="88"/>
      <c r="G28250" s="88"/>
      <c r="H28250" s="88"/>
      <c r="I28250" s="88"/>
      <c r="J28250" s="88"/>
      <c r="K28250" s="88"/>
    </row>
    <row r="28251" spans="2:11" ht="12" hidden="1" customHeight="1" x14ac:dyDescent="0.2">
      <c r="B28251" s="88"/>
      <c r="C28251" s="88"/>
      <c r="D28251" s="88"/>
      <c r="E28251" s="88"/>
      <c r="F28251" s="88"/>
      <c r="G28251" s="88"/>
      <c r="H28251" s="88"/>
      <c r="I28251" s="88"/>
      <c r="J28251" s="88"/>
      <c r="K28251" s="88"/>
    </row>
    <row r="28252" spans="2:11" ht="12" hidden="1" customHeight="1" x14ac:dyDescent="0.2">
      <c r="B28252" s="88"/>
      <c r="C28252" s="88"/>
      <c r="D28252" s="88"/>
      <c r="E28252" s="88"/>
      <c r="F28252" s="88"/>
      <c r="G28252" s="88"/>
      <c r="H28252" s="88"/>
      <c r="I28252" s="88"/>
      <c r="J28252" s="88"/>
      <c r="K28252" s="88"/>
    </row>
    <row r="28253" spans="2:11" ht="12" hidden="1" customHeight="1" x14ac:dyDescent="0.2">
      <c r="B28253" s="88"/>
      <c r="C28253" s="88"/>
      <c r="D28253" s="88"/>
      <c r="E28253" s="88"/>
      <c r="F28253" s="88"/>
      <c r="G28253" s="88"/>
      <c r="H28253" s="88"/>
      <c r="I28253" s="88"/>
      <c r="J28253" s="88"/>
      <c r="K28253" s="88"/>
    </row>
    <row r="28254" spans="2:11" ht="12" hidden="1" customHeight="1" x14ac:dyDescent="0.2">
      <c r="B28254" s="88"/>
      <c r="C28254" s="88"/>
      <c r="D28254" s="88"/>
      <c r="E28254" s="88"/>
      <c r="F28254" s="88"/>
      <c r="G28254" s="88"/>
      <c r="H28254" s="88"/>
      <c r="I28254" s="88"/>
      <c r="J28254" s="88"/>
      <c r="K28254" s="88"/>
    </row>
    <row r="28255" spans="2:11" ht="12" hidden="1" customHeight="1" x14ac:dyDescent="0.2">
      <c r="B28255" s="88"/>
      <c r="C28255" s="88"/>
      <c r="D28255" s="88"/>
      <c r="E28255" s="88"/>
      <c r="F28255" s="88"/>
      <c r="G28255" s="88"/>
      <c r="H28255" s="88"/>
      <c r="I28255" s="88"/>
      <c r="J28255" s="88"/>
      <c r="K28255" s="88"/>
    </row>
    <row r="28256" spans="2:11" ht="12" hidden="1" customHeight="1" x14ac:dyDescent="0.2">
      <c r="B28256" s="88"/>
      <c r="C28256" s="88"/>
      <c r="D28256" s="88"/>
      <c r="E28256" s="88"/>
      <c r="F28256" s="88"/>
      <c r="G28256" s="88"/>
      <c r="H28256" s="88"/>
      <c r="I28256" s="88"/>
      <c r="J28256" s="88"/>
      <c r="K28256" s="88"/>
    </row>
    <row r="28257" spans="2:11" ht="12" hidden="1" customHeight="1" x14ac:dyDescent="0.2">
      <c r="B28257" s="88"/>
      <c r="C28257" s="88"/>
      <c r="D28257" s="88"/>
      <c r="E28257" s="88"/>
      <c r="F28257" s="88"/>
      <c r="G28257" s="88"/>
      <c r="H28257" s="88"/>
      <c r="I28257" s="88"/>
      <c r="J28257" s="88"/>
      <c r="K28257" s="88"/>
    </row>
    <row r="28258" spans="2:11" ht="12" hidden="1" customHeight="1" x14ac:dyDescent="0.2">
      <c r="B28258" s="88"/>
      <c r="C28258" s="88"/>
      <c r="D28258" s="88"/>
      <c r="E28258" s="88"/>
      <c r="F28258" s="88"/>
      <c r="G28258" s="88"/>
      <c r="H28258" s="88"/>
      <c r="I28258" s="88"/>
      <c r="J28258" s="88"/>
      <c r="K28258" s="88"/>
    </row>
    <row r="28259" spans="2:11" ht="12" hidden="1" customHeight="1" x14ac:dyDescent="0.2">
      <c r="B28259" s="88"/>
      <c r="C28259" s="88"/>
      <c r="D28259" s="88"/>
      <c r="E28259" s="88"/>
      <c r="F28259" s="88"/>
      <c r="G28259" s="88"/>
      <c r="H28259" s="88"/>
      <c r="I28259" s="88"/>
      <c r="J28259" s="88"/>
      <c r="K28259" s="88"/>
    </row>
    <row r="28260" spans="2:11" ht="12" hidden="1" customHeight="1" x14ac:dyDescent="0.2">
      <c r="B28260" s="88"/>
      <c r="C28260" s="88"/>
      <c r="D28260" s="88"/>
      <c r="E28260" s="88"/>
      <c r="F28260" s="88"/>
      <c r="G28260" s="88"/>
      <c r="H28260" s="88"/>
      <c r="I28260" s="88"/>
      <c r="J28260" s="88"/>
      <c r="K28260" s="88"/>
    </row>
    <row r="28261" spans="2:11" ht="12" hidden="1" customHeight="1" x14ac:dyDescent="0.2">
      <c r="B28261" s="88"/>
      <c r="C28261" s="88"/>
      <c r="D28261" s="88"/>
      <c r="E28261" s="88"/>
      <c r="F28261" s="88"/>
      <c r="G28261" s="88"/>
      <c r="H28261" s="88"/>
      <c r="I28261" s="88"/>
      <c r="J28261" s="88"/>
      <c r="K28261" s="88"/>
    </row>
    <row r="28262" spans="2:11" ht="12" hidden="1" customHeight="1" x14ac:dyDescent="0.2">
      <c r="B28262" s="88"/>
      <c r="C28262" s="88"/>
      <c r="D28262" s="88"/>
      <c r="E28262" s="88"/>
      <c r="F28262" s="88"/>
      <c r="G28262" s="88"/>
      <c r="H28262" s="88"/>
      <c r="I28262" s="88"/>
      <c r="J28262" s="88"/>
      <c r="K28262" s="88"/>
    </row>
    <row r="28263" spans="2:11" ht="12" hidden="1" customHeight="1" x14ac:dyDescent="0.2">
      <c r="B28263" s="88"/>
      <c r="C28263" s="88"/>
      <c r="D28263" s="88"/>
      <c r="E28263" s="88"/>
      <c r="F28263" s="88"/>
      <c r="G28263" s="88"/>
      <c r="H28263" s="88"/>
      <c r="I28263" s="88"/>
      <c r="J28263" s="88"/>
      <c r="K28263" s="88"/>
    </row>
    <row r="28264" spans="2:11" ht="12" hidden="1" customHeight="1" x14ac:dyDescent="0.2">
      <c r="B28264" s="88"/>
      <c r="C28264" s="88"/>
      <c r="D28264" s="88"/>
      <c r="E28264" s="88"/>
      <c r="F28264" s="88"/>
      <c r="G28264" s="88"/>
      <c r="H28264" s="88"/>
      <c r="I28264" s="88"/>
      <c r="J28264" s="88"/>
      <c r="K28264" s="88"/>
    </row>
    <row r="28265" spans="2:11" ht="12" hidden="1" customHeight="1" x14ac:dyDescent="0.2">
      <c r="B28265" s="88"/>
      <c r="C28265" s="88"/>
      <c r="D28265" s="88"/>
      <c r="E28265" s="88"/>
      <c r="F28265" s="88"/>
      <c r="G28265" s="88"/>
      <c r="H28265" s="88"/>
      <c r="I28265" s="88"/>
      <c r="J28265" s="88"/>
      <c r="K28265" s="88"/>
    </row>
    <row r="28266" spans="2:11" ht="12" hidden="1" customHeight="1" x14ac:dyDescent="0.2">
      <c r="B28266" s="88"/>
      <c r="C28266" s="88"/>
      <c r="D28266" s="88"/>
      <c r="E28266" s="88"/>
      <c r="F28266" s="88"/>
      <c r="G28266" s="88"/>
      <c r="H28266" s="88"/>
      <c r="I28266" s="88"/>
      <c r="J28266" s="88"/>
      <c r="K28266" s="88"/>
    </row>
    <row r="28267" spans="2:11" ht="12" hidden="1" customHeight="1" x14ac:dyDescent="0.2">
      <c r="B28267" s="88"/>
      <c r="C28267" s="88"/>
      <c r="D28267" s="88"/>
      <c r="E28267" s="88"/>
      <c r="F28267" s="88"/>
      <c r="G28267" s="88"/>
      <c r="H28267" s="88"/>
      <c r="I28267" s="88"/>
      <c r="J28267" s="88"/>
      <c r="K28267" s="88"/>
    </row>
    <row r="28268" spans="2:11" ht="12" hidden="1" customHeight="1" x14ac:dyDescent="0.2">
      <c r="B28268" s="88"/>
      <c r="C28268" s="88"/>
      <c r="D28268" s="88"/>
      <c r="E28268" s="88"/>
      <c r="F28268" s="88"/>
      <c r="G28268" s="88"/>
      <c r="H28268" s="88"/>
      <c r="I28268" s="88"/>
      <c r="J28268" s="88"/>
      <c r="K28268" s="88"/>
    </row>
    <row r="28269" spans="2:11" ht="12" hidden="1" customHeight="1" x14ac:dyDescent="0.2">
      <c r="B28269" s="88"/>
      <c r="C28269" s="88"/>
      <c r="D28269" s="88"/>
      <c r="E28269" s="88"/>
      <c r="F28269" s="88"/>
      <c r="G28269" s="88"/>
      <c r="H28269" s="88"/>
      <c r="I28269" s="88"/>
      <c r="J28269" s="88"/>
      <c r="K28269" s="88"/>
    </row>
    <row r="28270" spans="2:11" ht="12" hidden="1" customHeight="1" x14ac:dyDescent="0.2">
      <c r="B28270" s="88"/>
      <c r="C28270" s="88"/>
      <c r="D28270" s="88"/>
      <c r="E28270" s="88"/>
      <c r="F28270" s="88"/>
      <c r="G28270" s="88"/>
      <c r="H28270" s="88"/>
      <c r="I28270" s="88"/>
      <c r="J28270" s="88"/>
      <c r="K28270" s="88"/>
    </row>
    <row r="28271" spans="2:11" ht="12" hidden="1" customHeight="1" x14ac:dyDescent="0.2">
      <c r="B28271" s="88"/>
      <c r="C28271" s="88"/>
      <c r="D28271" s="88"/>
      <c r="E28271" s="88"/>
      <c r="F28271" s="88"/>
      <c r="G28271" s="88"/>
      <c r="H28271" s="88"/>
      <c r="I28271" s="88"/>
      <c r="J28271" s="88"/>
      <c r="K28271" s="88"/>
    </row>
    <row r="28272" spans="2:11" ht="12" hidden="1" customHeight="1" x14ac:dyDescent="0.2">
      <c r="B28272" s="88"/>
      <c r="C28272" s="88"/>
      <c r="D28272" s="88"/>
      <c r="E28272" s="88"/>
      <c r="F28272" s="88"/>
      <c r="G28272" s="88"/>
      <c r="H28272" s="88"/>
      <c r="I28272" s="88"/>
      <c r="J28272" s="88"/>
      <c r="K28272" s="88"/>
    </row>
    <row r="28273" spans="2:11" ht="12" hidden="1" customHeight="1" x14ac:dyDescent="0.2">
      <c r="B28273" s="88"/>
      <c r="C28273" s="88"/>
      <c r="D28273" s="88"/>
      <c r="E28273" s="88"/>
      <c r="F28273" s="88"/>
      <c r="G28273" s="88"/>
      <c r="H28273" s="88"/>
      <c r="I28273" s="88"/>
      <c r="J28273" s="88"/>
      <c r="K28273" s="88"/>
    </row>
    <row r="28274" spans="2:11" ht="12" hidden="1" customHeight="1" x14ac:dyDescent="0.2">
      <c r="B28274" s="88"/>
      <c r="C28274" s="88"/>
      <c r="D28274" s="88"/>
      <c r="E28274" s="88"/>
      <c r="F28274" s="88"/>
      <c r="G28274" s="88"/>
      <c r="H28274" s="88"/>
      <c r="I28274" s="88"/>
      <c r="J28274" s="88"/>
      <c r="K28274" s="88"/>
    </row>
    <row r="28275" spans="2:11" ht="12" hidden="1" customHeight="1" x14ac:dyDescent="0.2">
      <c r="B28275" s="88"/>
      <c r="C28275" s="88"/>
      <c r="D28275" s="88"/>
      <c r="E28275" s="88"/>
      <c r="F28275" s="88"/>
      <c r="G28275" s="88"/>
      <c r="H28275" s="88"/>
      <c r="I28275" s="88"/>
      <c r="J28275" s="88"/>
      <c r="K28275" s="88"/>
    </row>
    <row r="28276" spans="2:11" ht="12" hidden="1" customHeight="1" x14ac:dyDescent="0.2">
      <c r="B28276" s="88"/>
      <c r="C28276" s="88"/>
      <c r="D28276" s="88"/>
      <c r="E28276" s="88"/>
      <c r="F28276" s="88"/>
      <c r="G28276" s="88"/>
      <c r="H28276" s="88"/>
      <c r="I28276" s="88"/>
      <c r="J28276" s="88"/>
      <c r="K28276" s="88"/>
    </row>
    <row r="28277" spans="2:11" ht="12" hidden="1" customHeight="1" x14ac:dyDescent="0.2">
      <c r="B28277" s="88"/>
      <c r="C28277" s="88"/>
      <c r="D28277" s="88"/>
      <c r="E28277" s="88"/>
      <c r="F28277" s="88"/>
      <c r="G28277" s="88"/>
      <c r="H28277" s="88"/>
      <c r="I28277" s="88"/>
      <c r="J28277" s="88"/>
      <c r="K28277" s="88"/>
    </row>
    <row r="28278" spans="2:11" ht="12" hidden="1" customHeight="1" x14ac:dyDescent="0.2">
      <c r="B28278" s="88"/>
      <c r="C28278" s="88"/>
      <c r="D28278" s="88"/>
      <c r="E28278" s="88"/>
      <c r="F28278" s="88"/>
      <c r="G28278" s="88"/>
      <c r="H28278" s="88"/>
      <c r="I28278" s="88"/>
      <c r="J28278" s="88"/>
      <c r="K28278" s="88"/>
    </row>
    <row r="28279" spans="2:11" ht="12" hidden="1" customHeight="1" x14ac:dyDescent="0.2">
      <c r="B28279" s="88"/>
      <c r="C28279" s="88"/>
      <c r="D28279" s="88"/>
      <c r="E28279" s="88"/>
      <c r="F28279" s="88"/>
      <c r="G28279" s="88"/>
      <c r="H28279" s="88"/>
      <c r="I28279" s="88"/>
      <c r="J28279" s="88"/>
      <c r="K28279" s="88"/>
    </row>
    <row r="28280" spans="2:11" ht="12" hidden="1" customHeight="1" x14ac:dyDescent="0.2">
      <c r="B28280" s="88"/>
      <c r="C28280" s="88"/>
      <c r="D28280" s="88"/>
      <c r="E28280" s="88"/>
      <c r="F28280" s="88"/>
      <c r="G28280" s="88"/>
      <c r="H28280" s="88"/>
      <c r="I28280" s="88"/>
      <c r="J28280" s="88"/>
      <c r="K28280" s="88"/>
    </row>
    <row r="28281" spans="2:11" ht="12" hidden="1" customHeight="1" x14ac:dyDescent="0.2">
      <c r="B28281" s="88"/>
      <c r="C28281" s="88"/>
      <c r="D28281" s="88"/>
      <c r="E28281" s="88"/>
      <c r="F28281" s="88"/>
      <c r="G28281" s="88"/>
      <c r="H28281" s="88"/>
      <c r="I28281" s="88"/>
      <c r="J28281" s="88"/>
      <c r="K28281" s="88"/>
    </row>
    <row r="28282" spans="2:11" ht="12" hidden="1" customHeight="1" x14ac:dyDescent="0.2">
      <c r="B28282" s="88"/>
      <c r="C28282" s="88"/>
      <c r="D28282" s="88"/>
      <c r="E28282" s="88"/>
      <c r="F28282" s="88"/>
      <c r="G28282" s="88"/>
      <c r="H28282" s="88"/>
      <c r="I28282" s="88"/>
      <c r="J28282" s="88"/>
      <c r="K28282" s="88"/>
    </row>
    <row r="28283" spans="2:11" ht="12" hidden="1" customHeight="1" x14ac:dyDescent="0.2">
      <c r="B28283" s="88"/>
      <c r="C28283" s="88"/>
      <c r="D28283" s="88"/>
      <c r="E28283" s="88"/>
      <c r="F28283" s="88"/>
      <c r="G28283" s="88"/>
      <c r="H28283" s="88"/>
      <c r="I28283" s="88"/>
      <c r="J28283" s="88"/>
      <c r="K28283" s="88"/>
    </row>
    <row r="28284" spans="2:11" ht="12" hidden="1" customHeight="1" x14ac:dyDescent="0.2">
      <c r="B28284" s="88"/>
      <c r="C28284" s="88"/>
      <c r="D28284" s="88"/>
      <c r="E28284" s="88"/>
      <c r="F28284" s="88"/>
      <c r="G28284" s="88"/>
      <c r="H28284" s="88"/>
      <c r="I28284" s="88"/>
      <c r="J28284" s="88"/>
      <c r="K28284" s="88"/>
    </row>
    <row r="28285" spans="2:11" ht="12" hidden="1" customHeight="1" x14ac:dyDescent="0.2">
      <c r="B28285" s="88"/>
      <c r="C28285" s="88"/>
      <c r="D28285" s="88"/>
      <c r="E28285" s="88"/>
      <c r="F28285" s="88"/>
      <c r="G28285" s="88"/>
      <c r="H28285" s="88"/>
      <c r="I28285" s="88"/>
      <c r="J28285" s="88"/>
      <c r="K28285" s="88"/>
    </row>
    <row r="28286" spans="2:11" ht="12" hidden="1" customHeight="1" x14ac:dyDescent="0.2">
      <c r="B28286" s="88"/>
      <c r="C28286" s="88"/>
      <c r="D28286" s="88"/>
      <c r="E28286" s="88"/>
      <c r="F28286" s="88"/>
      <c r="G28286" s="88"/>
      <c r="H28286" s="88"/>
      <c r="I28286" s="88"/>
      <c r="J28286" s="88"/>
      <c r="K28286" s="88"/>
    </row>
    <row r="28287" spans="2:11" ht="12" hidden="1" customHeight="1" x14ac:dyDescent="0.2">
      <c r="B28287" s="88"/>
      <c r="C28287" s="88"/>
      <c r="D28287" s="88"/>
      <c r="E28287" s="88"/>
      <c r="F28287" s="88"/>
      <c r="G28287" s="88"/>
      <c r="H28287" s="88"/>
      <c r="I28287" s="88"/>
      <c r="J28287" s="88"/>
      <c r="K28287" s="88"/>
    </row>
    <row r="28288" spans="2:11" ht="12" hidden="1" customHeight="1" x14ac:dyDescent="0.2">
      <c r="B28288" s="88"/>
      <c r="C28288" s="88"/>
      <c r="D28288" s="88"/>
      <c r="E28288" s="88"/>
      <c r="F28288" s="88"/>
      <c r="G28288" s="88"/>
      <c r="H28288" s="88"/>
      <c r="I28288" s="88"/>
      <c r="J28288" s="88"/>
      <c r="K28288" s="88"/>
    </row>
    <row r="28289" spans="2:11" ht="12" hidden="1" customHeight="1" x14ac:dyDescent="0.2">
      <c r="B28289" s="88"/>
      <c r="C28289" s="88"/>
      <c r="D28289" s="88"/>
      <c r="E28289" s="88"/>
      <c r="F28289" s="88"/>
      <c r="G28289" s="88"/>
      <c r="H28289" s="88"/>
      <c r="I28289" s="88"/>
      <c r="J28289" s="88"/>
      <c r="K28289" s="88"/>
    </row>
    <row r="28290" spans="2:11" ht="12" hidden="1" customHeight="1" x14ac:dyDescent="0.2">
      <c r="B28290" s="88"/>
      <c r="C28290" s="88"/>
      <c r="D28290" s="88"/>
      <c r="E28290" s="88"/>
      <c r="F28290" s="88"/>
      <c r="G28290" s="88"/>
      <c r="H28290" s="88"/>
      <c r="I28290" s="88"/>
      <c r="J28290" s="88"/>
      <c r="K28290" s="88"/>
    </row>
    <row r="28291" spans="2:11" ht="12" hidden="1" customHeight="1" x14ac:dyDescent="0.2">
      <c r="B28291" s="88"/>
      <c r="C28291" s="88"/>
      <c r="D28291" s="88"/>
      <c r="E28291" s="88"/>
      <c r="F28291" s="88"/>
      <c r="G28291" s="88"/>
      <c r="H28291" s="88"/>
      <c r="I28291" s="88"/>
      <c r="J28291" s="88"/>
      <c r="K28291" s="88"/>
    </row>
    <row r="28292" spans="2:11" ht="12" hidden="1" customHeight="1" x14ac:dyDescent="0.2">
      <c r="B28292" s="88"/>
      <c r="C28292" s="88"/>
      <c r="D28292" s="88"/>
      <c r="E28292" s="88"/>
      <c r="F28292" s="88"/>
      <c r="G28292" s="88"/>
      <c r="H28292" s="88"/>
      <c r="I28292" s="88"/>
      <c r="J28292" s="88"/>
      <c r="K28292" s="88"/>
    </row>
    <row r="28293" spans="2:11" ht="12" hidden="1" customHeight="1" x14ac:dyDescent="0.2">
      <c r="B28293" s="88"/>
      <c r="C28293" s="88"/>
      <c r="D28293" s="88"/>
      <c r="E28293" s="88"/>
      <c r="F28293" s="88"/>
      <c r="G28293" s="88"/>
      <c r="H28293" s="88"/>
      <c r="I28293" s="88"/>
      <c r="J28293" s="88"/>
      <c r="K28293" s="88"/>
    </row>
    <row r="28294" spans="2:11" ht="12" hidden="1" customHeight="1" x14ac:dyDescent="0.2">
      <c r="B28294" s="88"/>
      <c r="C28294" s="88"/>
      <c r="D28294" s="88"/>
      <c r="E28294" s="88"/>
      <c r="F28294" s="88"/>
      <c r="G28294" s="88"/>
      <c r="H28294" s="88"/>
      <c r="I28294" s="88"/>
      <c r="J28294" s="88"/>
      <c r="K28294" s="88"/>
    </row>
    <row r="28295" spans="2:11" ht="12" hidden="1" customHeight="1" x14ac:dyDescent="0.2">
      <c r="B28295" s="88"/>
      <c r="C28295" s="88"/>
      <c r="D28295" s="88"/>
      <c r="E28295" s="88"/>
      <c r="F28295" s="88"/>
      <c r="G28295" s="88"/>
      <c r="H28295" s="88"/>
      <c r="I28295" s="88"/>
      <c r="J28295" s="88"/>
      <c r="K28295" s="88"/>
    </row>
    <row r="28296" spans="2:11" ht="12" hidden="1" customHeight="1" x14ac:dyDescent="0.2">
      <c r="B28296" s="88"/>
      <c r="C28296" s="88"/>
      <c r="D28296" s="88"/>
      <c r="E28296" s="88"/>
      <c r="F28296" s="88"/>
      <c r="G28296" s="88"/>
      <c r="H28296" s="88"/>
      <c r="I28296" s="88"/>
      <c r="J28296" s="88"/>
      <c r="K28296" s="88"/>
    </row>
    <row r="28297" spans="2:11" ht="12" hidden="1" customHeight="1" x14ac:dyDescent="0.2">
      <c r="B28297" s="88"/>
      <c r="C28297" s="88"/>
      <c r="D28297" s="88"/>
      <c r="E28297" s="88"/>
      <c r="F28297" s="88"/>
      <c r="G28297" s="88"/>
      <c r="H28297" s="88"/>
      <c r="I28297" s="88"/>
      <c r="J28297" s="88"/>
      <c r="K28297" s="88"/>
    </row>
    <row r="28298" spans="2:11" ht="12" hidden="1" customHeight="1" x14ac:dyDescent="0.2">
      <c r="B28298" s="88"/>
      <c r="C28298" s="88"/>
      <c r="D28298" s="88"/>
      <c r="E28298" s="88"/>
      <c r="F28298" s="88"/>
      <c r="G28298" s="88"/>
      <c r="H28298" s="88"/>
      <c r="I28298" s="88"/>
      <c r="J28298" s="88"/>
      <c r="K28298" s="88"/>
    </row>
    <row r="28299" spans="2:11" ht="12" hidden="1" customHeight="1" x14ac:dyDescent="0.2">
      <c r="B28299" s="88"/>
      <c r="C28299" s="88"/>
      <c r="D28299" s="88"/>
      <c r="E28299" s="88"/>
      <c r="F28299" s="88"/>
      <c r="G28299" s="88"/>
      <c r="H28299" s="88"/>
      <c r="I28299" s="88"/>
      <c r="J28299" s="88"/>
      <c r="K28299" s="88"/>
    </row>
    <row r="28300" spans="2:11" ht="12" hidden="1" customHeight="1" x14ac:dyDescent="0.2">
      <c r="B28300" s="88"/>
      <c r="C28300" s="88"/>
      <c r="D28300" s="88"/>
      <c r="E28300" s="88"/>
      <c r="F28300" s="88"/>
      <c r="G28300" s="88"/>
      <c r="H28300" s="88"/>
      <c r="I28300" s="88"/>
      <c r="J28300" s="88"/>
      <c r="K28300" s="88"/>
    </row>
    <row r="28301" spans="2:11" ht="12" hidden="1" customHeight="1" x14ac:dyDescent="0.2">
      <c r="B28301" s="88"/>
      <c r="C28301" s="88"/>
      <c r="D28301" s="88"/>
      <c r="E28301" s="88"/>
      <c r="F28301" s="88"/>
      <c r="G28301" s="88"/>
      <c r="H28301" s="88"/>
      <c r="I28301" s="88"/>
      <c r="J28301" s="88"/>
      <c r="K28301" s="88"/>
    </row>
    <row r="28302" spans="2:11" ht="12" hidden="1" customHeight="1" x14ac:dyDescent="0.2">
      <c r="B28302" s="88"/>
      <c r="C28302" s="88"/>
      <c r="D28302" s="88"/>
      <c r="E28302" s="88"/>
      <c r="F28302" s="88"/>
      <c r="G28302" s="88"/>
      <c r="H28302" s="88"/>
      <c r="I28302" s="88"/>
      <c r="J28302" s="88"/>
      <c r="K28302" s="88"/>
    </row>
    <row r="28303" spans="2:11" ht="12" hidden="1" customHeight="1" x14ac:dyDescent="0.2">
      <c r="B28303" s="88"/>
      <c r="C28303" s="88"/>
      <c r="D28303" s="88"/>
      <c r="E28303" s="88"/>
      <c r="F28303" s="88"/>
      <c r="G28303" s="88"/>
      <c r="H28303" s="88"/>
      <c r="I28303" s="88"/>
      <c r="J28303" s="88"/>
      <c r="K28303" s="88"/>
    </row>
    <row r="28304" spans="2:11" ht="12" hidden="1" customHeight="1" x14ac:dyDescent="0.2">
      <c r="B28304" s="88"/>
      <c r="C28304" s="88"/>
      <c r="D28304" s="88"/>
      <c r="E28304" s="88"/>
      <c r="F28304" s="88"/>
      <c r="G28304" s="88"/>
      <c r="H28304" s="88"/>
      <c r="I28304" s="88"/>
      <c r="J28304" s="88"/>
      <c r="K28304" s="88"/>
    </row>
    <row r="28305" spans="2:11" ht="12" hidden="1" customHeight="1" x14ac:dyDescent="0.2">
      <c r="B28305" s="88"/>
      <c r="C28305" s="88"/>
      <c r="D28305" s="88"/>
      <c r="E28305" s="88"/>
      <c r="F28305" s="88"/>
      <c r="G28305" s="88"/>
      <c r="H28305" s="88"/>
      <c r="I28305" s="88"/>
      <c r="J28305" s="88"/>
      <c r="K28305" s="88"/>
    </row>
    <row r="28306" spans="2:11" ht="12" hidden="1" customHeight="1" x14ac:dyDescent="0.2">
      <c r="B28306" s="88"/>
      <c r="C28306" s="88"/>
      <c r="D28306" s="88"/>
      <c r="E28306" s="88"/>
      <c r="F28306" s="88"/>
      <c r="G28306" s="88"/>
      <c r="H28306" s="88"/>
      <c r="I28306" s="88"/>
      <c r="J28306" s="88"/>
      <c r="K28306" s="88"/>
    </row>
    <row r="28307" spans="2:11" ht="12" hidden="1" customHeight="1" x14ac:dyDescent="0.2">
      <c r="B28307" s="88"/>
      <c r="C28307" s="88"/>
      <c r="D28307" s="88"/>
      <c r="E28307" s="88"/>
      <c r="F28307" s="88"/>
      <c r="G28307" s="88"/>
      <c r="H28307" s="88"/>
      <c r="I28307" s="88"/>
      <c r="J28307" s="88"/>
      <c r="K28307" s="88"/>
    </row>
    <row r="28308" spans="2:11" ht="12" hidden="1" customHeight="1" x14ac:dyDescent="0.2">
      <c r="B28308" s="88"/>
      <c r="C28308" s="88"/>
      <c r="D28308" s="88"/>
      <c r="E28308" s="88"/>
      <c r="F28308" s="88"/>
      <c r="G28308" s="88"/>
      <c r="H28308" s="88"/>
      <c r="I28308" s="88"/>
      <c r="J28308" s="88"/>
      <c r="K28308" s="88"/>
    </row>
    <row r="28309" spans="2:11" ht="12" hidden="1" customHeight="1" x14ac:dyDescent="0.2">
      <c r="B28309" s="88"/>
      <c r="C28309" s="88"/>
      <c r="D28309" s="88"/>
      <c r="E28309" s="88"/>
      <c r="F28309" s="88"/>
      <c r="G28309" s="88"/>
      <c r="H28309" s="88"/>
      <c r="I28309" s="88"/>
      <c r="J28309" s="88"/>
      <c r="K28309" s="88"/>
    </row>
    <row r="28310" spans="2:11" ht="12" hidden="1" customHeight="1" x14ac:dyDescent="0.2">
      <c r="B28310" s="88"/>
      <c r="C28310" s="88"/>
      <c r="D28310" s="88"/>
      <c r="E28310" s="88"/>
      <c r="F28310" s="88"/>
      <c r="G28310" s="88"/>
      <c r="H28310" s="88"/>
      <c r="I28310" s="88"/>
      <c r="J28310" s="88"/>
      <c r="K28310" s="88"/>
    </row>
    <row r="28311" spans="2:11" ht="12" hidden="1" customHeight="1" x14ac:dyDescent="0.2">
      <c r="B28311" s="88"/>
      <c r="C28311" s="88"/>
      <c r="D28311" s="88"/>
      <c r="E28311" s="88"/>
      <c r="F28311" s="88"/>
      <c r="G28311" s="88"/>
      <c r="H28311" s="88"/>
      <c r="I28311" s="88"/>
      <c r="J28311" s="88"/>
      <c r="K28311" s="88"/>
    </row>
    <row r="28312" spans="2:11" ht="12" hidden="1" customHeight="1" x14ac:dyDescent="0.2">
      <c r="B28312" s="88"/>
      <c r="C28312" s="88"/>
      <c r="D28312" s="88"/>
      <c r="E28312" s="88"/>
      <c r="F28312" s="88"/>
      <c r="G28312" s="88"/>
      <c r="H28312" s="88"/>
      <c r="I28312" s="88"/>
      <c r="J28312" s="88"/>
      <c r="K28312" s="88"/>
    </row>
    <row r="28313" spans="2:11" ht="12" hidden="1" customHeight="1" x14ac:dyDescent="0.2">
      <c r="B28313" s="88"/>
      <c r="C28313" s="88"/>
      <c r="D28313" s="88"/>
      <c r="E28313" s="88"/>
      <c r="F28313" s="88"/>
      <c r="G28313" s="88"/>
      <c r="H28313" s="88"/>
      <c r="I28313" s="88"/>
      <c r="J28313" s="88"/>
      <c r="K28313" s="88"/>
    </row>
    <row r="28314" spans="2:11" ht="12" hidden="1" customHeight="1" x14ac:dyDescent="0.2">
      <c r="B28314" s="88"/>
      <c r="C28314" s="88"/>
      <c r="D28314" s="88"/>
      <c r="E28314" s="88"/>
      <c r="F28314" s="88"/>
      <c r="G28314" s="88"/>
      <c r="H28314" s="88"/>
      <c r="I28314" s="88"/>
      <c r="J28314" s="88"/>
      <c r="K28314" s="88"/>
    </row>
    <row r="28315" spans="2:11" ht="12" hidden="1" customHeight="1" x14ac:dyDescent="0.2">
      <c r="B28315" s="88"/>
      <c r="C28315" s="88"/>
      <c r="D28315" s="88"/>
      <c r="E28315" s="88"/>
      <c r="F28315" s="88"/>
      <c r="G28315" s="88"/>
      <c r="H28315" s="88"/>
      <c r="I28315" s="88"/>
      <c r="J28315" s="88"/>
      <c r="K28315" s="88"/>
    </row>
    <row r="28316" spans="2:11" ht="12" hidden="1" customHeight="1" x14ac:dyDescent="0.2">
      <c r="B28316" s="88"/>
      <c r="C28316" s="88"/>
      <c r="D28316" s="88"/>
      <c r="E28316" s="88"/>
      <c r="F28316" s="88"/>
      <c r="G28316" s="88"/>
      <c r="H28316" s="88"/>
      <c r="I28316" s="88"/>
      <c r="J28316" s="88"/>
      <c r="K28316" s="88"/>
    </row>
    <row r="28317" spans="2:11" ht="12" hidden="1" customHeight="1" x14ac:dyDescent="0.2">
      <c r="B28317" s="88"/>
      <c r="C28317" s="88"/>
      <c r="D28317" s="88"/>
      <c r="E28317" s="88"/>
      <c r="F28317" s="88"/>
      <c r="G28317" s="88"/>
      <c r="H28317" s="88"/>
      <c r="I28317" s="88"/>
      <c r="J28317" s="88"/>
      <c r="K28317" s="88"/>
    </row>
    <row r="28318" spans="2:11" ht="12" hidden="1" customHeight="1" x14ac:dyDescent="0.2">
      <c r="B28318" s="88"/>
      <c r="C28318" s="88"/>
      <c r="D28318" s="88"/>
      <c r="E28318" s="88"/>
      <c r="F28318" s="88"/>
      <c r="G28318" s="88"/>
      <c r="H28318" s="88"/>
      <c r="I28318" s="88"/>
      <c r="J28318" s="88"/>
      <c r="K28318" s="88"/>
    </row>
    <row r="28319" spans="2:11" ht="12" hidden="1" customHeight="1" x14ac:dyDescent="0.2">
      <c r="B28319" s="88"/>
      <c r="C28319" s="88"/>
      <c r="D28319" s="88"/>
      <c r="E28319" s="88"/>
      <c r="F28319" s="88"/>
      <c r="G28319" s="88"/>
      <c r="H28319" s="88"/>
      <c r="I28319" s="88"/>
      <c r="J28319" s="88"/>
      <c r="K28319" s="88"/>
    </row>
    <row r="28320" spans="2:11" ht="12" hidden="1" customHeight="1" x14ac:dyDescent="0.2">
      <c r="B28320" s="88"/>
      <c r="C28320" s="88"/>
      <c r="D28320" s="88"/>
      <c r="E28320" s="88"/>
      <c r="F28320" s="88"/>
      <c r="G28320" s="88"/>
      <c r="H28320" s="88"/>
      <c r="I28320" s="88"/>
      <c r="J28320" s="88"/>
      <c r="K28320" s="88"/>
    </row>
    <row r="28321" spans="2:11" ht="12" hidden="1" customHeight="1" x14ac:dyDescent="0.2">
      <c r="B28321" s="88"/>
      <c r="C28321" s="88"/>
      <c r="D28321" s="88"/>
      <c r="E28321" s="88"/>
      <c r="F28321" s="88"/>
      <c r="G28321" s="88"/>
      <c r="H28321" s="88"/>
      <c r="I28321" s="88"/>
      <c r="J28321" s="88"/>
      <c r="K28321" s="88"/>
    </row>
    <row r="28322" spans="2:11" ht="12" hidden="1" customHeight="1" x14ac:dyDescent="0.2">
      <c r="B28322" s="88"/>
      <c r="C28322" s="88"/>
      <c r="D28322" s="88"/>
      <c r="E28322" s="88"/>
      <c r="F28322" s="88"/>
      <c r="G28322" s="88"/>
      <c r="H28322" s="88"/>
      <c r="I28322" s="88"/>
      <c r="J28322" s="88"/>
      <c r="K28322" s="88"/>
    </row>
    <row r="28323" spans="2:11" ht="12" hidden="1" customHeight="1" x14ac:dyDescent="0.2">
      <c r="B28323" s="88"/>
      <c r="C28323" s="88"/>
      <c r="D28323" s="88"/>
      <c r="E28323" s="88"/>
      <c r="F28323" s="88"/>
      <c r="G28323" s="88"/>
      <c r="H28323" s="88"/>
      <c r="I28323" s="88"/>
      <c r="J28323" s="88"/>
      <c r="K28323" s="88"/>
    </row>
    <row r="28324" spans="2:11" ht="12" hidden="1" customHeight="1" x14ac:dyDescent="0.2">
      <c r="B28324" s="88"/>
      <c r="C28324" s="88"/>
      <c r="D28324" s="88"/>
      <c r="E28324" s="88"/>
      <c r="F28324" s="88"/>
      <c r="G28324" s="88"/>
      <c r="H28324" s="88"/>
      <c r="I28324" s="88"/>
      <c r="J28324" s="88"/>
      <c r="K28324" s="88"/>
    </row>
    <row r="28325" spans="2:11" ht="12" hidden="1" customHeight="1" x14ac:dyDescent="0.2">
      <c r="B28325" s="88"/>
      <c r="C28325" s="88"/>
      <c r="D28325" s="88"/>
      <c r="E28325" s="88"/>
      <c r="F28325" s="88"/>
      <c r="G28325" s="88"/>
      <c r="H28325" s="88"/>
      <c r="I28325" s="88"/>
      <c r="J28325" s="88"/>
      <c r="K28325" s="88"/>
    </row>
    <row r="28326" spans="2:11" ht="12" hidden="1" customHeight="1" x14ac:dyDescent="0.2">
      <c r="B28326" s="88"/>
      <c r="C28326" s="88"/>
      <c r="D28326" s="88"/>
      <c r="E28326" s="88"/>
      <c r="F28326" s="88"/>
      <c r="G28326" s="88"/>
      <c r="H28326" s="88"/>
      <c r="I28326" s="88"/>
      <c r="J28326" s="88"/>
      <c r="K28326" s="88"/>
    </row>
    <row r="28327" spans="2:11" ht="12" hidden="1" customHeight="1" x14ac:dyDescent="0.2">
      <c r="B28327" s="88"/>
      <c r="C28327" s="88"/>
      <c r="D28327" s="88"/>
      <c r="E28327" s="88"/>
      <c r="F28327" s="88"/>
      <c r="G28327" s="88"/>
      <c r="H28327" s="88"/>
      <c r="I28327" s="88"/>
      <c r="J28327" s="88"/>
      <c r="K28327" s="88"/>
    </row>
    <row r="28328" spans="2:11" ht="12" hidden="1" customHeight="1" x14ac:dyDescent="0.2">
      <c r="B28328" s="88"/>
      <c r="C28328" s="88"/>
      <c r="D28328" s="88"/>
      <c r="E28328" s="88"/>
      <c r="F28328" s="88"/>
      <c r="G28328" s="88"/>
      <c r="H28328" s="88"/>
      <c r="I28328" s="88"/>
      <c r="J28328" s="88"/>
      <c r="K28328" s="88"/>
    </row>
    <row r="28329" spans="2:11" ht="12" hidden="1" customHeight="1" x14ac:dyDescent="0.2">
      <c r="B28329" s="88"/>
      <c r="C28329" s="88"/>
      <c r="D28329" s="88"/>
      <c r="E28329" s="88"/>
      <c r="F28329" s="88"/>
      <c r="G28329" s="88"/>
      <c r="H28329" s="88"/>
      <c r="I28329" s="88"/>
      <c r="J28329" s="88"/>
      <c r="K28329" s="88"/>
    </row>
    <row r="28330" spans="2:11" ht="12" hidden="1" customHeight="1" x14ac:dyDescent="0.2">
      <c r="B28330" s="88"/>
      <c r="C28330" s="88"/>
      <c r="D28330" s="88"/>
      <c r="E28330" s="88"/>
      <c r="F28330" s="88"/>
      <c r="G28330" s="88"/>
      <c r="H28330" s="88"/>
      <c r="I28330" s="88"/>
      <c r="J28330" s="88"/>
      <c r="K28330" s="88"/>
    </row>
    <row r="28331" spans="2:11" ht="12" hidden="1" customHeight="1" x14ac:dyDescent="0.2">
      <c r="B28331" s="88"/>
      <c r="C28331" s="88"/>
      <c r="D28331" s="88"/>
      <c r="E28331" s="88"/>
      <c r="F28331" s="88"/>
      <c r="G28331" s="88"/>
      <c r="H28331" s="88"/>
      <c r="I28331" s="88"/>
      <c r="J28331" s="88"/>
      <c r="K28331" s="88"/>
    </row>
    <row r="28332" spans="2:11" ht="12" hidden="1" customHeight="1" x14ac:dyDescent="0.2">
      <c r="B28332" s="88"/>
      <c r="C28332" s="88"/>
      <c r="D28332" s="88"/>
      <c r="E28332" s="88"/>
      <c r="F28332" s="88"/>
      <c r="G28332" s="88"/>
      <c r="H28332" s="88"/>
      <c r="I28332" s="88"/>
      <c r="J28332" s="88"/>
      <c r="K28332" s="88"/>
    </row>
    <row r="28333" spans="2:11" ht="12" hidden="1" customHeight="1" x14ac:dyDescent="0.2">
      <c r="B28333" s="88"/>
      <c r="C28333" s="88"/>
      <c r="D28333" s="88"/>
      <c r="E28333" s="88"/>
      <c r="F28333" s="88"/>
      <c r="G28333" s="88"/>
      <c r="H28333" s="88"/>
      <c r="I28333" s="88"/>
      <c r="J28333" s="88"/>
      <c r="K28333" s="88"/>
    </row>
    <row r="28334" spans="2:11" ht="12" hidden="1" customHeight="1" x14ac:dyDescent="0.2">
      <c r="B28334" s="88"/>
      <c r="C28334" s="88"/>
      <c r="D28334" s="88"/>
      <c r="E28334" s="88"/>
      <c r="F28334" s="88"/>
      <c r="G28334" s="88"/>
      <c r="H28334" s="88"/>
      <c r="I28334" s="88"/>
      <c r="J28334" s="88"/>
      <c r="K28334" s="88"/>
    </row>
    <row r="28335" spans="2:11" ht="12" hidden="1" customHeight="1" x14ac:dyDescent="0.2">
      <c r="B28335" s="88"/>
      <c r="C28335" s="88"/>
      <c r="D28335" s="88"/>
      <c r="E28335" s="88"/>
      <c r="F28335" s="88"/>
      <c r="G28335" s="88"/>
      <c r="H28335" s="88"/>
      <c r="I28335" s="88"/>
      <c r="J28335" s="88"/>
      <c r="K28335" s="88"/>
    </row>
    <row r="28336" spans="2:11" ht="12" hidden="1" customHeight="1" x14ac:dyDescent="0.2">
      <c r="B28336" s="88"/>
      <c r="C28336" s="88"/>
      <c r="D28336" s="88"/>
      <c r="E28336" s="88"/>
      <c r="F28336" s="88"/>
      <c r="G28336" s="88"/>
      <c r="H28336" s="88"/>
      <c r="I28336" s="88"/>
      <c r="J28336" s="88"/>
      <c r="K28336" s="88"/>
    </row>
    <row r="28337" spans="2:11" ht="12" hidden="1" customHeight="1" x14ac:dyDescent="0.2">
      <c r="B28337" s="88"/>
      <c r="C28337" s="88"/>
      <c r="D28337" s="88"/>
      <c r="E28337" s="88"/>
      <c r="F28337" s="88"/>
      <c r="G28337" s="88"/>
      <c r="H28337" s="88"/>
      <c r="I28337" s="88"/>
      <c r="J28337" s="88"/>
      <c r="K28337" s="88"/>
    </row>
    <row r="28338" spans="2:11" ht="12" hidden="1" customHeight="1" x14ac:dyDescent="0.2">
      <c r="B28338" s="88"/>
      <c r="C28338" s="88"/>
      <c r="D28338" s="88"/>
      <c r="E28338" s="88"/>
      <c r="F28338" s="88"/>
      <c r="G28338" s="88"/>
      <c r="H28338" s="88"/>
      <c r="I28338" s="88"/>
      <c r="J28338" s="88"/>
      <c r="K28338" s="88"/>
    </row>
    <row r="28339" spans="2:11" ht="12" hidden="1" customHeight="1" x14ac:dyDescent="0.2">
      <c r="B28339" s="88"/>
      <c r="C28339" s="88"/>
      <c r="D28339" s="88"/>
      <c r="E28339" s="88"/>
      <c r="F28339" s="88"/>
      <c r="G28339" s="88"/>
      <c r="H28339" s="88"/>
      <c r="I28339" s="88"/>
      <c r="J28339" s="88"/>
      <c r="K28339" s="88"/>
    </row>
    <row r="28340" spans="2:11" ht="12" hidden="1" customHeight="1" x14ac:dyDescent="0.2">
      <c r="B28340" s="88"/>
      <c r="C28340" s="88"/>
      <c r="D28340" s="88"/>
      <c r="E28340" s="88"/>
      <c r="F28340" s="88"/>
      <c r="G28340" s="88"/>
      <c r="H28340" s="88"/>
      <c r="I28340" s="88"/>
      <c r="J28340" s="88"/>
      <c r="K28340" s="88"/>
    </row>
    <row r="28341" spans="2:11" ht="12" hidden="1" customHeight="1" x14ac:dyDescent="0.2">
      <c r="B28341" s="88"/>
      <c r="C28341" s="88"/>
      <c r="D28341" s="88"/>
      <c r="E28341" s="88"/>
      <c r="F28341" s="88"/>
      <c r="G28341" s="88"/>
      <c r="H28341" s="88"/>
      <c r="I28341" s="88"/>
      <c r="J28341" s="88"/>
      <c r="K28341" s="88"/>
    </row>
    <row r="28342" spans="2:11" ht="12" hidden="1" customHeight="1" x14ac:dyDescent="0.2">
      <c r="B28342" s="88"/>
      <c r="C28342" s="88"/>
      <c r="D28342" s="88"/>
      <c r="E28342" s="88"/>
      <c r="F28342" s="88"/>
      <c r="G28342" s="88"/>
      <c r="H28342" s="88"/>
      <c r="I28342" s="88"/>
      <c r="J28342" s="88"/>
      <c r="K28342" s="88"/>
    </row>
    <row r="28343" spans="2:11" ht="12" hidden="1" customHeight="1" x14ac:dyDescent="0.2">
      <c r="B28343" s="88"/>
      <c r="C28343" s="88"/>
      <c r="D28343" s="88"/>
      <c r="E28343" s="88"/>
      <c r="F28343" s="88"/>
      <c r="G28343" s="88"/>
      <c r="H28343" s="88"/>
      <c r="I28343" s="88"/>
      <c r="J28343" s="88"/>
      <c r="K28343" s="88"/>
    </row>
    <row r="28344" spans="2:11" ht="12" hidden="1" customHeight="1" x14ac:dyDescent="0.2">
      <c r="B28344" s="88"/>
      <c r="C28344" s="88"/>
      <c r="D28344" s="88"/>
      <c r="E28344" s="88"/>
      <c r="F28344" s="88"/>
      <c r="G28344" s="88"/>
      <c r="H28344" s="88"/>
      <c r="I28344" s="88"/>
      <c r="J28344" s="88"/>
      <c r="K28344" s="88"/>
    </row>
    <row r="28345" spans="2:11" ht="12" hidden="1" customHeight="1" x14ac:dyDescent="0.2">
      <c r="B28345" s="88"/>
      <c r="C28345" s="88"/>
      <c r="D28345" s="88"/>
      <c r="E28345" s="88"/>
      <c r="F28345" s="88"/>
      <c r="G28345" s="88"/>
      <c r="H28345" s="88"/>
      <c r="I28345" s="88"/>
      <c r="J28345" s="88"/>
      <c r="K28345" s="88"/>
    </row>
    <row r="28346" spans="2:11" ht="12" hidden="1" customHeight="1" x14ac:dyDescent="0.2">
      <c r="B28346" s="88"/>
      <c r="C28346" s="88"/>
      <c r="D28346" s="88"/>
      <c r="E28346" s="88"/>
      <c r="F28346" s="88"/>
      <c r="G28346" s="88"/>
      <c r="H28346" s="88"/>
      <c r="I28346" s="88"/>
      <c r="J28346" s="88"/>
      <c r="K28346" s="88"/>
    </row>
    <row r="28347" spans="2:11" ht="12" hidden="1" customHeight="1" x14ac:dyDescent="0.2">
      <c r="B28347" s="88"/>
      <c r="C28347" s="88"/>
      <c r="D28347" s="88"/>
      <c r="E28347" s="88"/>
      <c r="F28347" s="88"/>
      <c r="G28347" s="88"/>
      <c r="H28347" s="88"/>
      <c r="I28347" s="88"/>
      <c r="J28347" s="88"/>
      <c r="K28347" s="88"/>
    </row>
    <row r="28348" spans="2:11" ht="12" hidden="1" customHeight="1" x14ac:dyDescent="0.2">
      <c r="B28348" s="88"/>
      <c r="C28348" s="88"/>
      <c r="D28348" s="88"/>
      <c r="E28348" s="88"/>
      <c r="F28348" s="88"/>
      <c r="G28348" s="88"/>
      <c r="H28348" s="88"/>
      <c r="I28348" s="88"/>
      <c r="J28348" s="88"/>
      <c r="K28348" s="88"/>
    </row>
    <row r="28349" spans="2:11" ht="12" hidden="1" customHeight="1" x14ac:dyDescent="0.2">
      <c r="B28349" s="88"/>
      <c r="C28349" s="88"/>
      <c r="D28349" s="88"/>
      <c r="E28349" s="88"/>
      <c r="F28349" s="88"/>
      <c r="G28349" s="88"/>
      <c r="H28349" s="88"/>
      <c r="I28349" s="88"/>
      <c r="J28349" s="88"/>
      <c r="K28349" s="88"/>
    </row>
    <row r="28350" spans="2:11" ht="12" hidden="1" customHeight="1" x14ac:dyDescent="0.2">
      <c r="B28350" s="88"/>
      <c r="C28350" s="88"/>
      <c r="D28350" s="88"/>
      <c r="E28350" s="88"/>
      <c r="F28350" s="88"/>
      <c r="G28350" s="88"/>
      <c r="H28350" s="88"/>
      <c r="I28350" s="88"/>
      <c r="J28350" s="88"/>
      <c r="K28350" s="88"/>
    </row>
    <row r="28351" spans="2:11" ht="12" hidden="1" customHeight="1" x14ac:dyDescent="0.2">
      <c r="B28351" s="88"/>
      <c r="C28351" s="88"/>
      <c r="D28351" s="88"/>
      <c r="E28351" s="88"/>
      <c r="F28351" s="88"/>
      <c r="G28351" s="88"/>
      <c r="H28351" s="88"/>
      <c r="I28351" s="88"/>
      <c r="J28351" s="88"/>
      <c r="K28351" s="88"/>
    </row>
    <row r="28352" spans="2:11" ht="12" hidden="1" customHeight="1" x14ac:dyDescent="0.2">
      <c r="B28352" s="88"/>
      <c r="C28352" s="88"/>
      <c r="D28352" s="88"/>
      <c r="E28352" s="88"/>
      <c r="F28352" s="88"/>
      <c r="G28352" s="88"/>
      <c r="H28352" s="88"/>
      <c r="I28352" s="88"/>
      <c r="J28352" s="88"/>
      <c r="K28352" s="88"/>
    </row>
    <row r="28353" spans="2:11" ht="12" hidden="1" customHeight="1" x14ac:dyDescent="0.2">
      <c r="B28353" s="88"/>
      <c r="C28353" s="88"/>
      <c r="D28353" s="88"/>
      <c r="E28353" s="88"/>
      <c r="F28353" s="88"/>
      <c r="G28353" s="88"/>
      <c r="H28353" s="88"/>
      <c r="I28353" s="88"/>
      <c r="J28353" s="88"/>
      <c r="K28353" s="88"/>
    </row>
    <row r="28354" spans="2:11" ht="12" hidden="1" customHeight="1" x14ac:dyDescent="0.2">
      <c r="B28354" s="88"/>
      <c r="C28354" s="88"/>
      <c r="D28354" s="88"/>
      <c r="E28354" s="88"/>
      <c r="F28354" s="88"/>
      <c r="G28354" s="88"/>
      <c r="H28354" s="88"/>
      <c r="I28354" s="88"/>
      <c r="J28354" s="88"/>
      <c r="K28354" s="88"/>
    </row>
    <row r="28355" spans="2:11" ht="12" hidden="1" customHeight="1" x14ac:dyDescent="0.2">
      <c r="B28355" s="88"/>
      <c r="C28355" s="88"/>
      <c r="D28355" s="88"/>
      <c r="E28355" s="88"/>
      <c r="F28355" s="88"/>
      <c r="G28355" s="88"/>
      <c r="H28355" s="88"/>
      <c r="I28355" s="88"/>
      <c r="J28355" s="88"/>
      <c r="K28355" s="88"/>
    </row>
    <row r="28356" spans="2:11" ht="12" hidden="1" customHeight="1" x14ac:dyDescent="0.2">
      <c r="B28356" s="88"/>
      <c r="C28356" s="88"/>
      <c r="D28356" s="88"/>
      <c r="E28356" s="88"/>
      <c r="F28356" s="88"/>
      <c r="G28356" s="88"/>
      <c r="H28356" s="88"/>
      <c r="I28356" s="88"/>
      <c r="J28356" s="88"/>
      <c r="K28356" s="88"/>
    </row>
    <row r="28357" spans="2:11" ht="12" hidden="1" customHeight="1" x14ac:dyDescent="0.2">
      <c r="B28357" s="88"/>
      <c r="C28357" s="88"/>
      <c r="D28357" s="88"/>
      <c r="E28357" s="88"/>
      <c r="F28357" s="88"/>
      <c r="G28357" s="88"/>
      <c r="H28357" s="88"/>
      <c r="I28357" s="88"/>
      <c r="J28357" s="88"/>
      <c r="K28357" s="88"/>
    </row>
    <row r="28358" spans="2:11" ht="12" hidden="1" customHeight="1" x14ac:dyDescent="0.2">
      <c r="B28358" s="88"/>
      <c r="C28358" s="88"/>
      <c r="D28358" s="88"/>
      <c r="E28358" s="88"/>
      <c r="F28358" s="88"/>
      <c r="G28358" s="88"/>
      <c r="H28358" s="88"/>
      <c r="I28358" s="88"/>
      <c r="J28358" s="88"/>
      <c r="K28358" s="88"/>
    </row>
    <row r="28359" spans="2:11" ht="12" hidden="1" customHeight="1" x14ac:dyDescent="0.2">
      <c r="B28359" s="88"/>
      <c r="C28359" s="88"/>
      <c r="D28359" s="88"/>
      <c r="E28359" s="88"/>
      <c r="F28359" s="88"/>
      <c r="G28359" s="88"/>
      <c r="H28359" s="88"/>
      <c r="I28359" s="88"/>
      <c r="J28359" s="88"/>
      <c r="K28359" s="88"/>
    </row>
    <row r="28360" spans="2:11" ht="12" hidden="1" customHeight="1" x14ac:dyDescent="0.2">
      <c r="B28360" s="88"/>
      <c r="C28360" s="88"/>
      <c r="D28360" s="88"/>
      <c r="E28360" s="88"/>
      <c r="F28360" s="88"/>
      <c r="G28360" s="88"/>
      <c r="H28360" s="88"/>
      <c r="I28360" s="88"/>
      <c r="J28360" s="88"/>
      <c r="K28360" s="88"/>
    </row>
    <row r="28361" spans="2:11" ht="12" hidden="1" customHeight="1" x14ac:dyDescent="0.2">
      <c r="B28361" s="88"/>
      <c r="C28361" s="88"/>
      <c r="D28361" s="88"/>
      <c r="E28361" s="88"/>
      <c r="F28361" s="88"/>
      <c r="G28361" s="88"/>
      <c r="H28361" s="88"/>
      <c r="I28361" s="88"/>
      <c r="J28361" s="88"/>
      <c r="K28361" s="88"/>
    </row>
    <row r="28362" spans="2:11" ht="12" hidden="1" customHeight="1" x14ac:dyDescent="0.2">
      <c r="B28362" s="88"/>
      <c r="C28362" s="88"/>
      <c r="D28362" s="88"/>
      <c r="E28362" s="88"/>
      <c r="F28362" s="88"/>
      <c r="G28362" s="88"/>
      <c r="H28362" s="88"/>
      <c r="I28362" s="88"/>
      <c r="J28362" s="88"/>
      <c r="K28362" s="88"/>
    </row>
    <row r="28363" spans="2:11" ht="12" hidden="1" customHeight="1" x14ac:dyDescent="0.2">
      <c r="B28363" s="88"/>
      <c r="C28363" s="88"/>
      <c r="D28363" s="88"/>
      <c r="E28363" s="88"/>
      <c r="F28363" s="88"/>
      <c r="G28363" s="88"/>
      <c r="H28363" s="88"/>
      <c r="I28363" s="88"/>
      <c r="J28363" s="88"/>
      <c r="K28363" s="88"/>
    </row>
    <row r="28364" spans="2:11" ht="12" hidden="1" customHeight="1" x14ac:dyDescent="0.2">
      <c r="B28364" s="88"/>
      <c r="C28364" s="88"/>
      <c r="D28364" s="88"/>
      <c r="E28364" s="88"/>
      <c r="F28364" s="88"/>
      <c r="G28364" s="88"/>
      <c r="H28364" s="88"/>
      <c r="I28364" s="88"/>
      <c r="J28364" s="88"/>
      <c r="K28364" s="88"/>
    </row>
    <row r="28365" spans="2:11" ht="12" hidden="1" customHeight="1" x14ac:dyDescent="0.2">
      <c r="B28365" s="88"/>
      <c r="C28365" s="88"/>
      <c r="D28365" s="88"/>
      <c r="E28365" s="88"/>
      <c r="F28365" s="88"/>
      <c r="G28365" s="88"/>
      <c r="H28365" s="88"/>
      <c r="I28365" s="88"/>
      <c r="J28365" s="88"/>
      <c r="K28365" s="88"/>
    </row>
    <row r="28366" spans="2:11" ht="12" hidden="1" customHeight="1" x14ac:dyDescent="0.2">
      <c r="B28366" s="88"/>
      <c r="C28366" s="88"/>
      <c r="D28366" s="88"/>
      <c r="E28366" s="88"/>
      <c r="F28366" s="88"/>
      <c r="G28366" s="88"/>
      <c r="H28366" s="88"/>
      <c r="I28366" s="88"/>
      <c r="J28366" s="88"/>
      <c r="K28366" s="88"/>
    </row>
    <row r="28367" spans="2:11" ht="12" hidden="1" customHeight="1" x14ac:dyDescent="0.2">
      <c r="B28367" s="88"/>
      <c r="C28367" s="88"/>
      <c r="D28367" s="88"/>
      <c r="E28367" s="88"/>
      <c r="F28367" s="88"/>
      <c r="G28367" s="88"/>
      <c r="H28367" s="88"/>
      <c r="I28367" s="88"/>
      <c r="J28367" s="88"/>
      <c r="K28367" s="88"/>
    </row>
    <row r="28368" spans="2:11" ht="12" hidden="1" customHeight="1" x14ac:dyDescent="0.2">
      <c r="B28368" s="88"/>
      <c r="C28368" s="88"/>
      <c r="D28368" s="88"/>
      <c r="E28368" s="88"/>
      <c r="F28368" s="88"/>
      <c r="G28368" s="88"/>
      <c r="H28368" s="88"/>
      <c r="I28368" s="88"/>
      <c r="J28368" s="88"/>
      <c r="K28368" s="88"/>
    </row>
    <row r="28369" spans="2:11" ht="12" hidden="1" customHeight="1" x14ac:dyDescent="0.2">
      <c r="B28369" s="88"/>
      <c r="C28369" s="88"/>
      <c r="D28369" s="88"/>
      <c r="E28369" s="88"/>
      <c r="F28369" s="88"/>
      <c r="G28369" s="88"/>
      <c r="H28369" s="88"/>
      <c r="I28369" s="88"/>
      <c r="J28369" s="88"/>
      <c r="K28369" s="88"/>
    </row>
    <row r="28370" spans="2:11" ht="12" hidden="1" customHeight="1" x14ac:dyDescent="0.2">
      <c r="B28370" s="88"/>
      <c r="C28370" s="88"/>
      <c r="D28370" s="88"/>
      <c r="E28370" s="88"/>
      <c r="F28370" s="88"/>
      <c r="G28370" s="88"/>
      <c r="H28370" s="88"/>
      <c r="I28370" s="88"/>
      <c r="J28370" s="88"/>
      <c r="K28370" s="88"/>
    </row>
    <row r="28371" spans="2:11" ht="12" hidden="1" customHeight="1" x14ac:dyDescent="0.2">
      <c r="B28371" s="88"/>
      <c r="C28371" s="88"/>
      <c r="D28371" s="88"/>
      <c r="E28371" s="88"/>
      <c r="F28371" s="88"/>
      <c r="G28371" s="88"/>
      <c r="H28371" s="88"/>
      <c r="I28371" s="88"/>
      <c r="J28371" s="88"/>
      <c r="K28371" s="88"/>
    </row>
    <row r="28372" spans="2:11" ht="12" hidden="1" customHeight="1" x14ac:dyDescent="0.2">
      <c r="B28372" s="88"/>
      <c r="C28372" s="88"/>
      <c r="D28372" s="88"/>
      <c r="E28372" s="88"/>
      <c r="F28372" s="88"/>
      <c r="G28372" s="88"/>
      <c r="H28372" s="88"/>
      <c r="I28372" s="88"/>
      <c r="J28372" s="88"/>
      <c r="K28372" s="88"/>
    </row>
    <row r="28373" spans="2:11" ht="12" hidden="1" customHeight="1" x14ac:dyDescent="0.2">
      <c r="B28373" s="88"/>
      <c r="C28373" s="88"/>
      <c r="D28373" s="88"/>
      <c r="E28373" s="88"/>
      <c r="F28373" s="88"/>
      <c r="G28373" s="88"/>
      <c r="H28373" s="88"/>
      <c r="I28373" s="88"/>
      <c r="J28373" s="88"/>
      <c r="K28373" s="88"/>
    </row>
    <row r="28374" spans="2:11" ht="12" hidden="1" customHeight="1" x14ac:dyDescent="0.2">
      <c r="B28374" s="88"/>
      <c r="C28374" s="88"/>
      <c r="D28374" s="88"/>
      <c r="E28374" s="88"/>
      <c r="F28374" s="88"/>
      <c r="G28374" s="88"/>
      <c r="H28374" s="88"/>
      <c r="I28374" s="88"/>
      <c r="J28374" s="88"/>
      <c r="K28374" s="88"/>
    </row>
    <row r="28375" spans="2:11" ht="12" hidden="1" customHeight="1" x14ac:dyDescent="0.2">
      <c r="B28375" s="88"/>
      <c r="C28375" s="88"/>
      <c r="D28375" s="88"/>
      <c r="E28375" s="88"/>
      <c r="F28375" s="88"/>
      <c r="G28375" s="88"/>
      <c r="H28375" s="88"/>
      <c r="I28375" s="88"/>
      <c r="J28375" s="88"/>
      <c r="K28375" s="88"/>
    </row>
    <row r="28376" spans="2:11" ht="12" hidden="1" customHeight="1" x14ac:dyDescent="0.2">
      <c r="B28376" s="88"/>
      <c r="C28376" s="88"/>
      <c r="D28376" s="88"/>
      <c r="E28376" s="88"/>
      <c r="F28376" s="88"/>
      <c r="G28376" s="88"/>
      <c r="H28376" s="88"/>
      <c r="I28376" s="88"/>
      <c r="J28376" s="88"/>
      <c r="K28376" s="88"/>
    </row>
    <row r="28377" spans="2:11" ht="12" hidden="1" customHeight="1" x14ac:dyDescent="0.2">
      <c r="B28377" s="88"/>
      <c r="C28377" s="88"/>
      <c r="D28377" s="88"/>
      <c r="E28377" s="88"/>
      <c r="F28377" s="88"/>
      <c r="G28377" s="88"/>
      <c r="H28377" s="88"/>
      <c r="I28377" s="88"/>
      <c r="J28377" s="88"/>
      <c r="K28377" s="88"/>
    </row>
    <row r="28378" spans="2:11" ht="12" hidden="1" customHeight="1" x14ac:dyDescent="0.2">
      <c r="B28378" s="88"/>
      <c r="C28378" s="88"/>
      <c r="D28378" s="88"/>
      <c r="E28378" s="88"/>
      <c r="F28378" s="88"/>
      <c r="G28378" s="88"/>
      <c r="H28378" s="88"/>
      <c r="I28378" s="88"/>
      <c r="J28378" s="88"/>
      <c r="K28378" s="88"/>
    </row>
    <row r="28379" spans="2:11" ht="12" hidden="1" customHeight="1" x14ac:dyDescent="0.2">
      <c r="B28379" s="88"/>
      <c r="C28379" s="88"/>
      <c r="D28379" s="88"/>
      <c r="E28379" s="88"/>
      <c r="F28379" s="88"/>
      <c r="G28379" s="88"/>
      <c r="H28379" s="88"/>
      <c r="I28379" s="88"/>
      <c r="J28379" s="88"/>
      <c r="K28379" s="88"/>
    </row>
    <row r="28380" spans="2:11" ht="12" hidden="1" customHeight="1" x14ac:dyDescent="0.2">
      <c r="B28380" s="88"/>
      <c r="C28380" s="88"/>
      <c r="D28380" s="88"/>
      <c r="E28380" s="88"/>
      <c r="F28380" s="88"/>
      <c r="G28380" s="88"/>
      <c r="H28380" s="88"/>
      <c r="I28380" s="88"/>
      <c r="J28380" s="88"/>
      <c r="K28380" s="88"/>
    </row>
    <row r="28381" spans="2:11" ht="12" hidden="1" customHeight="1" x14ac:dyDescent="0.2">
      <c r="B28381" s="88"/>
      <c r="C28381" s="88"/>
      <c r="D28381" s="88"/>
      <c r="E28381" s="88"/>
      <c r="F28381" s="88"/>
      <c r="G28381" s="88"/>
      <c r="H28381" s="88"/>
      <c r="I28381" s="88"/>
      <c r="J28381" s="88"/>
      <c r="K28381" s="88"/>
    </row>
    <row r="28382" spans="2:11" ht="12" hidden="1" customHeight="1" x14ac:dyDescent="0.2">
      <c r="B28382" s="88"/>
      <c r="C28382" s="88"/>
      <c r="D28382" s="88"/>
      <c r="E28382" s="88"/>
      <c r="F28382" s="88"/>
      <c r="G28382" s="88"/>
      <c r="H28382" s="88"/>
      <c r="I28382" s="88"/>
      <c r="J28382" s="88"/>
      <c r="K28382" s="88"/>
    </row>
    <row r="28383" spans="2:11" ht="12" hidden="1" customHeight="1" x14ac:dyDescent="0.2">
      <c r="B28383" s="88"/>
      <c r="C28383" s="88"/>
      <c r="D28383" s="88"/>
      <c r="E28383" s="88"/>
      <c r="F28383" s="88"/>
      <c r="G28383" s="88"/>
      <c r="H28383" s="88"/>
      <c r="I28383" s="88"/>
      <c r="J28383" s="88"/>
      <c r="K28383" s="88"/>
    </row>
    <row r="28384" spans="2:11" ht="12" hidden="1" customHeight="1" x14ac:dyDescent="0.2">
      <c r="B28384" s="88"/>
      <c r="C28384" s="88"/>
      <c r="D28384" s="88"/>
      <c r="E28384" s="88"/>
      <c r="F28384" s="88"/>
      <c r="G28384" s="88"/>
      <c r="H28384" s="88"/>
      <c r="I28384" s="88"/>
      <c r="J28384" s="88"/>
      <c r="K28384" s="88"/>
    </row>
    <row r="28385" spans="2:11" ht="12" hidden="1" customHeight="1" x14ac:dyDescent="0.2">
      <c r="B28385" s="88"/>
      <c r="C28385" s="88"/>
      <c r="D28385" s="88"/>
      <c r="E28385" s="88"/>
      <c r="F28385" s="88"/>
      <c r="G28385" s="88"/>
      <c r="H28385" s="88"/>
      <c r="I28385" s="88"/>
      <c r="J28385" s="88"/>
      <c r="K28385" s="88"/>
    </row>
    <row r="28386" spans="2:11" ht="12" hidden="1" customHeight="1" x14ac:dyDescent="0.2">
      <c r="B28386" s="88"/>
      <c r="C28386" s="88"/>
      <c r="D28386" s="88"/>
      <c r="E28386" s="88"/>
      <c r="F28386" s="88"/>
      <c r="G28386" s="88"/>
      <c r="H28386" s="88"/>
      <c r="I28386" s="88"/>
      <c r="J28386" s="88"/>
      <c r="K28386" s="88"/>
    </row>
    <row r="28387" spans="2:11" ht="12" hidden="1" customHeight="1" x14ac:dyDescent="0.2">
      <c r="B28387" s="88"/>
      <c r="C28387" s="88"/>
      <c r="D28387" s="88"/>
      <c r="E28387" s="88"/>
      <c r="F28387" s="88"/>
      <c r="G28387" s="88"/>
      <c r="H28387" s="88"/>
      <c r="I28387" s="88"/>
      <c r="J28387" s="88"/>
      <c r="K28387" s="88"/>
    </row>
    <row r="28388" spans="2:11" ht="12" hidden="1" customHeight="1" x14ac:dyDescent="0.2">
      <c r="B28388" s="88"/>
      <c r="C28388" s="88"/>
      <c r="D28388" s="88"/>
      <c r="E28388" s="88"/>
      <c r="F28388" s="88"/>
      <c r="G28388" s="88"/>
      <c r="H28388" s="88"/>
      <c r="I28388" s="88"/>
      <c r="J28388" s="88"/>
      <c r="K28388" s="88"/>
    </row>
    <row r="28389" spans="2:11" ht="12" hidden="1" customHeight="1" x14ac:dyDescent="0.2">
      <c r="B28389" s="88"/>
      <c r="C28389" s="88"/>
      <c r="D28389" s="88"/>
      <c r="E28389" s="88"/>
      <c r="F28389" s="88"/>
      <c r="G28389" s="88"/>
      <c r="H28389" s="88"/>
      <c r="I28389" s="88"/>
      <c r="J28389" s="88"/>
      <c r="K28389" s="88"/>
    </row>
    <row r="28390" spans="2:11" ht="12" hidden="1" customHeight="1" x14ac:dyDescent="0.2">
      <c r="B28390" s="88"/>
      <c r="C28390" s="88"/>
      <c r="D28390" s="88"/>
      <c r="E28390" s="88"/>
      <c r="F28390" s="88"/>
      <c r="G28390" s="88"/>
      <c r="H28390" s="88"/>
      <c r="I28390" s="88"/>
      <c r="J28390" s="88"/>
      <c r="K28390" s="88"/>
    </row>
    <row r="28391" spans="2:11" ht="12" hidden="1" customHeight="1" x14ac:dyDescent="0.2">
      <c r="B28391" s="88"/>
      <c r="C28391" s="88"/>
      <c r="D28391" s="88"/>
      <c r="E28391" s="88"/>
      <c r="F28391" s="88"/>
      <c r="G28391" s="88"/>
      <c r="H28391" s="88"/>
      <c r="I28391" s="88"/>
      <c r="J28391" s="88"/>
      <c r="K28391" s="88"/>
    </row>
    <row r="28392" spans="2:11" ht="12" hidden="1" customHeight="1" x14ac:dyDescent="0.2">
      <c r="B28392" s="88"/>
      <c r="C28392" s="88"/>
      <c r="D28392" s="88"/>
      <c r="E28392" s="88"/>
      <c r="F28392" s="88"/>
      <c r="G28392" s="88"/>
      <c r="H28392" s="88"/>
      <c r="I28392" s="88"/>
      <c r="J28392" s="88"/>
      <c r="K28392" s="88"/>
    </row>
    <row r="28393" spans="2:11" ht="12" hidden="1" customHeight="1" x14ac:dyDescent="0.2">
      <c r="B28393" s="88"/>
      <c r="C28393" s="88"/>
      <c r="D28393" s="88"/>
      <c r="E28393" s="88"/>
      <c r="F28393" s="88"/>
      <c r="G28393" s="88"/>
      <c r="H28393" s="88"/>
      <c r="I28393" s="88"/>
      <c r="J28393" s="88"/>
      <c r="K28393" s="88"/>
    </row>
    <row r="28394" spans="2:11" ht="12" hidden="1" customHeight="1" x14ac:dyDescent="0.2">
      <c r="B28394" s="88"/>
      <c r="C28394" s="88"/>
      <c r="D28394" s="88"/>
      <c r="E28394" s="88"/>
      <c r="F28394" s="88"/>
      <c r="G28394" s="88"/>
      <c r="H28394" s="88"/>
      <c r="I28394" s="88"/>
      <c r="J28394" s="88"/>
      <c r="K28394" s="88"/>
    </row>
    <row r="28395" spans="2:11" ht="12" hidden="1" customHeight="1" x14ac:dyDescent="0.2">
      <c r="B28395" s="88"/>
      <c r="C28395" s="88"/>
      <c r="D28395" s="88"/>
      <c r="E28395" s="88"/>
      <c r="F28395" s="88"/>
      <c r="G28395" s="88"/>
      <c r="H28395" s="88"/>
      <c r="I28395" s="88"/>
      <c r="J28395" s="88"/>
      <c r="K28395" s="88"/>
    </row>
    <row r="28396" spans="2:11" ht="12" hidden="1" customHeight="1" x14ac:dyDescent="0.2">
      <c r="B28396" s="88"/>
      <c r="C28396" s="88"/>
      <c r="D28396" s="88"/>
      <c r="E28396" s="88"/>
      <c r="F28396" s="88"/>
      <c r="G28396" s="88"/>
      <c r="H28396" s="88"/>
      <c r="I28396" s="88"/>
      <c r="J28396" s="88"/>
      <c r="K28396" s="88"/>
    </row>
    <row r="28397" spans="2:11" ht="12" hidden="1" customHeight="1" x14ac:dyDescent="0.2">
      <c r="B28397" s="88"/>
      <c r="C28397" s="88"/>
      <c r="D28397" s="88"/>
      <c r="E28397" s="88"/>
      <c r="F28397" s="88"/>
      <c r="G28397" s="88"/>
      <c r="H28397" s="88"/>
      <c r="I28397" s="88"/>
      <c r="J28397" s="88"/>
      <c r="K28397" s="88"/>
    </row>
    <row r="28398" spans="2:11" ht="12" hidden="1" customHeight="1" x14ac:dyDescent="0.2">
      <c r="B28398" s="88"/>
      <c r="C28398" s="88"/>
      <c r="D28398" s="88"/>
      <c r="E28398" s="88"/>
      <c r="F28398" s="88"/>
      <c r="G28398" s="88"/>
      <c r="H28398" s="88"/>
      <c r="I28398" s="88"/>
      <c r="J28398" s="88"/>
      <c r="K28398" s="88"/>
    </row>
    <row r="28399" spans="2:11" ht="12" hidden="1" customHeight="1" x14ac:dyDescent="0.2">
      <c r="B28399" s="88"/>
      <c r="C28399" s="88"/>
      <c r="D28399" s="88"/>
      <c r="E28399" s="88"/>
      <c r="F28399" s="88"/>
      <c r="G28399" s="88"/>
      <c r="H28399" s="88"/>
      <c r="I28399" s="88"/>
      <c r="J28399" s="88"/>
      <c r="K28399" s="88"/>
    </row>
    <row r="28400" spans="2:11" ht="12" hidden="1" customHeight="1" x14ac:dyDescent="0.2">
      <c r="B28400" s="88"/>
      <c r="C28400" s="88"/>
      <c r="D28400" s="88"/>
      <c r="E28400" s="88"/>
      <c r="F28400" s="88"/>
      <c r="G28400" s="88"/>
      <c r="H28400" s="88"/>
      <c r="I28400" s="88"/>
      <c r="J28400" s="88"/>
      <c r="K28400" s="88"/>
    </row>
    <row r="28401" spans="2:11" ht="12" hidden="1" customHeight="1" x14ac:dyDescent="0.2">
      <c r="B28401" s="88"/>
      <c r="C28401" s="88"/>
      <c r="D28401" s="88"/>
      <c r="E28401" s="88"/>
      <c r="F28401" s="88"/>
      <c r="G28401" s="88"/>
      <c r="H28401" s="88"/>
      <c r="I28401" s="88"/>
      <c r="J28401" s="88"/>
      <c r="K28401" s="88"/>
    </row>
    <row r="28402" spans="2:11" ht="12" hidden="1" customHeight="1" x14ac:dyDescent="0.2">
      <c r="B28402" s="88"/>
      <c r="C28402" s="88"/>
      <c r="D28402" s="88"/>
      <c r="E28402" s="88"/>
      <c r="F28402" s="88"/>
      <c r="G28402" s="88"/>
      <c r="H28402" s="88"/>
      <c r="I28402" s="88"/>
      <c r="J28402" s="88"/>
      <c r="K28402" s="88"/>
    </row>
    <row r="28403" spans="2:11" ht="12" hidden="1" customHeight="1" x14ac:dyDescent="0.2">
      <c r="B28403" s="88"/>
      <c r="C28403" s="88"/>
      <c r="D28403" s="88"/>
      <c r="E28403" s="88"/>
      <c r="F28403" s="88"/>
      <c r="G28403" s="88"/>
      <c r="H28403" s="88"/>
      <c r="I28403" s="88"/>
      <c r="J28403" s="88"/>
      <c r="K28403" s="88"/>
    </row>
    <row r="28404" spans="2:11" ht="12" hidden="1" customHeight="1" x14ac:dyDescent="0.2">
      <c r="B28404" s="88"/>
      <c r="C28404" s="88"/>
      <c r="D28404" s="88"/>
      <c r="E28404" s="88"/>
      <c r="F28404" s="88"/>
      <c r="G28404" s="88"/>
      <c r="H28404" s="88"/>
      <c r="I28404" s="88"/>
      <c r="J28404" s="88"/>
      <c r="K28404" s="88"/>
    </row>
    <row r="28405" spans="2:11" ht="12" hidden="1" customHeight="1" x14ac:dyDescent="0.2">
      <c r="B28405" s="88"/>
      <c r="C28405" s="88"/>
      <c r="D28405" s="88"/>
      <c r="E28405" s="88"/>
      <c r="F28405" s="88"/>
      <c r="G28405" s="88"/>
      <c r="H28405" s="88"/>
      <c r="I28405" s="88"/>
      <c r="J28405" s="88"/>
      <c r="K28405" s="88"/>
    </row>
    <row r="28406" spans="2:11" ht="12" hidden="1" customHeight="1" x14ac:dyDescent="0.2">
      <c r="B28406" s="88"/>
      <c r="C28406" s="88"/>
      <c r="D28406" s="88"/>
      <c r="E28406" s="88"/>
      <c r="F28406" s="88"/>
      <c r="G28406" s="88"/>
      <c r="H28406" s="88"/>
      <c r="I28406" s="88"/>
      <c r="J28406" s="88"/>
      <c r="K28406" s="88"/>
    </row>
    <row r="28407" spans="2:11" ht="12" hidden="1" customHeight="1" x14ac:dyDescent="0.2">
      <c r="B28407" s="88"/>
      <c r="C28407" s="88"/>
      <c r="D28407" s="88"/>
      <c r="E28407" s="88"/>
      <c r="F28407" s="88"/>
      <c r="G28407" s="88"/>
      <c r="H28407" s="88"/>
      <c r="I28407" s="88"/>
      <c r="J28407" s="88"/>
      <c r="K28407" s="88"/>
    </row>
    <row r="28408" spans="2:11" ht="12" hidden="1" customHeight="1" x14ac:dyDescent="0.2">
      <c r="B28408" s="88"/>
      <c r="C28408" s="88"/>
      <c r="D28408" s="88"/>
      <c r="E28408" s="88"/>
      <c r="F28408" s="88"/>
      <c r="G28408" s="88"/>
      <c r="H28408" s="88"/>
      <c r="I28408" s="88"/>
      <c r="J28408" s="88"/>
      <c r="K28408" s="88"/>
    </row>
    <row r="28409" spans="2:11" ht="12" hidden="1" customHeight="1" x14ac:dyDescent="0.2">
      <c r="B28409" s="88"/>
      <c r="C28409" s="88"/>
      <c r="D28409" s="88"/>
      <c r="E28409" s="88"/>
      <c r="F28409" s="88"/>
      <c r="G28409" s="88"/>
      <c r="H28409" s="88"/>
      <c r="I28409" s="88"/>
      <c r="J28409" s="88"/>
      <c r="K28409" s="88"/>
    </row>
    <row r="28410" spans="2:11" ht="12" hidden="1" customHeight="1" x14ac:dyDescent="0.2">
      <c r="B28410" s="88"/>
      <c r="C28410" s="88"/>
      <c r="D28410" s="88"/>
      <c r="E28410" s="88"/>
      <c r="F28410" s="88"/>
      <c r="G28410" s="88"/>
      <c r="H28410" s="88"/>
      <c r="I28410" s="88"/>
      <c r="J28410" s="88"/>
      <c r="K28410" s="88"/>
    </row>
    <row r="28411" spans="2:11" ht="12" hidden="1" customHeight="1" x14ac:dyDescent="0.2">
      <c r="B28411" s="88"/>
      <c r="C28411" s="88"/>
      <c r="D28411" s="88"/>
      <c r="E28411" s="88"/>
      <c r="F28411" s="88"/>
      <c r="G28411" s="88"/>
      <c r="H28411" s="88"/>
      <c r="I28411" s="88"/>
      <c r="J28411" s="88"/>
      <c r="K28411" s="88"/>
    </row>
    <row r="28412" spans="2:11" ht="12" hidden="1" customHeight="1" x14ac:dyDescent="0.2">
      <c r="B28412" s="88"/>
      <c r="C28412" s="88"/>
      <c r="D28412" s="88"/>
      <c r="E28412" s="88"/>
      <c r="F28412" s="88"/>
      <c r="G28412" s="88"/>
      <c r="H28412" s="88"/>
      <c r="I28412" s="88"/>
      <c r="J28412" s="88"/>
      <c r="K28412" s="88"/>
    </row>
    <row r="28413" spans="2:11" ht="12" hidden="1" customHeight="1" x14ac:dyDescent="0.2">
      <c r="B28413" s="88"/>
      <c r="C28413" s="88"/>
      <c r="D28413" s="88"/>
      <c r="E28413" s="88"/>
      <c r="F28413" s="88"/>
      <c r="G28413" s="88"/>
      <c r="H28413" s="88"/>
      <c r="I28413" s="88"/>
      <c r="J28413" s="88"/>
      <c r="K28413" s="88"/>
    </row>
    <row r="28414" spans="2:11" ht="12" hidden="1" customHeight="1" x14ac:dyDescent="0.2">
      <c r="B28414" s="88"/>
      <c r="C28414" s="88"/>
      <c r="D28414" s="88"/>
      <c r="E28414" s="88"/>
      <c r="F28414" s="88"/>
      <c r="G28414" s="88"/>
      <c r="H28414" s="88"/>
      <c r="I28414" s="88"/>
      <c r="J28414" s="88"/>
      <c r="K28414" s="88"/>
    </row>
    <row r="28415" spans="2:11" ht="12" hidden="1" customHeight="1" x14ac:dyDescent="0.2">
      <c r="B28415" s="88"/>
      <c r="C28415" s="88"/>
      <c r="D28415" s="88"/>
      <c r="E28415" s="88"/>
      <c r="F28415" s="88"/>
      <c r="G28415" s="88"/>
      <c r="H28415" s="88"/>
      <c r="I28415" s="88"/>
      <c r="J28415" s="88"/>
      <c r="K28415" s="88"/>
    </row>
    <row r="28416" spans="2:11" ht="12" hidden="1" customHeight="1" x14ac:dyDescent="0.2">
      <c r="B28416" s="88"/>
      <c r="C28416" s="88"/>
      <c r="D28416" s="88"/>
      <c r="E28416" s="88"/>
      <c r="F28416" s="88"/>
      <c r="G28416" s="88"/>
      <c r="H28416" s="88"/>
      <c r="I28416" s="88"/>
      <c r="J28416" s="88"/>
      <c r="K28416" s="88"/>
    </row>
    <row r="28417" spans="2:11" ht="12" hidden="1" customHeight="1" x14ac:dyDescent="0.2">
      <c r="B28417" s="88"/>
      <c r="C28417" s="88"/>
      <c r="D28417" s="88"/>
      <c r="E28417" s="88"/>
      <c r="F28417" s="88"/>
      <c r="G28417" s="88"/>
      <c r="H28417" s="88"/>
      <c r="I28417" s="88"/>
      <c r="J28417" s="88"/>
      <c r="K28417" s="88"/>
    </row>
    <row r="28418" spans="2:11" ht="12" hidden="1" customHeight="1" x14ac:dyDescent="0.2">
      <c r="B28418" s="88"/>
      <c r="C28418" s="88"/>
      <c r="D28418" s="88"/>
      <c r="E28418" s="88"/>
      <c r="F28418" s="88"/>
      <c r="G28418" s="88"/>
      <c r="H28418" s="88"/>
      <c r="I28418" s="88"/>
      <c r="J28418" s="88"/>
      <c r="K28418" s="88"/>
    </row>
    <row r="28419" spans="2:11" ht="12" hidden="1" customHeight="1" x14ac:dyDescent="0.2">
      <c r="B28419" s="88"/>
      <c r="C28419" s="88"/>
      <c r="D28419" s="88"/>
      <c r="E28419" s="88"/>
      <c r="F28419" s="88"/>
      <c r="G28419" s="88"/>
      <c r="H28419" s="88"/>
      <c r="I28419" s="88"/>
      <c r="J28419" s="88"/>
      <c r="K28419" s="88"/>
    </row>
    <row r="28420" spans="2:11" ht="12" hidden="1" customHeight="1" x14ac:dyDescent="0.2">
      <c r="B28420" s="88"/>
      <c r="C28420" s="88"/>
      <c r="D28420" s="88"/>
      <c r="E28420" s="88"/>
      <c r="F28420" s="88"/>
      <c r="G28420" s="88"/>
      <c r="H28420" s="88"/>
      <c r="I28420" s="88"/>
      <c r="J28420" s="88"/>
      <c r="K28420" s="88"/>
    </row>
    <row r="28421" spans="2:11" ht="12" hidden="1" customHeight="1" x14ac:dyDescent="0.2">
      <c r="B28421" s="88"/>
      <c r="C28421" s="88"/>
      <c r="D28421" s="88"/>
      <c r="E28421" s="88"/>
      <c r="F28421" s="88"/>
      <c r="G28421" s="88"/>
      <c r="H28421" s="88"/>
      <c r="I28421" s="88"/>
      <c r="J28421" s="88"/>
      <c r="K28421" s="88"/>
    </row>
    <row r="28422" spans="2:11" ht="12" hidden="1" customHeight="1" x14ac:dyDescent="0.2">
      <c r="B28422" s="88"/>
      <c r="C28422" s="88"/>
      <c r="D28422" s="88"/>
      <c r="E28422" s="88"/>
      <c r="F28422" s="88"/>
      <c r="G28422" s="88"/>
      <c r="H28422" s="88"/>
      <c r="I28422" s="88"/>
      <c r="J28422" s="88"/>
      <c r="K28422" s="88"/>
    </row>
    <row r="28423" spans="2:11" ht="12" hidden="1" customHeight="1" x14ac:dyDescent="0.2">
      <c r="B28423" s="88"/>
      <c r="C28423" s="88"/>
      <c r="D28423" s="88"/>
      <c r="E28423" s="88"/>
      <c r="F28423" s="88"/>
      <c r="G28423" s="88"/>
      <c r="H28423" s="88"/>
      <c r="I28423" s="88"/>
      <c r="J28423" s="88"/>
      <c r="K28423" s="88"/>
    </row>
    <row r="28424" spans="2:11" ht="12" hidden="1" customHeight="1" x14ac:dyDescent="0.2">
      <c r="B28424" s="88"/>
      <c r="C28424" s="88"/>
      <c r="D28424" s="88"/>
      <c r="E28424" s="88"/>
      <c r="F28424" s="88"/>
      <c r="G28424" s="88"/>
      <c r="H28424" s="88"/>
      <c r="I28424" s="88"/>
      <c r="J28424" s="88"/>
      <c r="K28424" s="88"/>
    </row>
    <row r="28425" spans="2:11" ht="12" hidden="1" customHeight="1" x14ac:dyDescent="0.2">
      <c r="B28425" s="88"/>
      <c r="C28425" s="88"/>
      <c r="D28425" s="88"/>
      <c r="E28425" s="88"/>
      <c r="F28425" s="88"/>
      <c r="G28425" s="88"/>
      <c r="H28425" s="88"/>
      <c r="I28425" s="88"/>
      <c r="J28425" s="88"/>
      <c r="K28425" s="88"/>
    </row>
    <row r="28426" spans="2:11" ht="12" hidden="1" customHeight="1" x14ac:dyDescent="0.2">
      <c r="B28426" s="88"/>
      <c r="C28426" s="88"/>
      <c r="D28426" s="88"/>
      <c r="E28426" s="88"/>
      <c r="F28426" s="88"/>
      <c r="G28426" s="88"/>
      <c r="H28426" s="88"/>
      <c r="I28426" s="88"/>
      <c r="J28426" s="88"/>
      <c r="K28426" s="88"/>
    </row>
    <row r="28427" spans="2:11" ht="12" hidden="1" customHeight="1" x14ac:dyDescent="0.2">
      <c r="B28427" s="88"/>
      <c r="C28427" s="88"/>
      <c r="D28427" s="88"/>
      <c r="E28427" s="88"/>
      <c r="F28427" s="88"/>
      <c r="G28427" s="88"/>
      <c r="H28427" s="88"/>
      <c r="I28427" s="88"/>
      <c r="J28427" s="88"/>
      <c r="K28427" s="88"/>
    </row>
    <row r="28428" spans="2:11" ht="12" hidden="1" customHeight="1" x14ac:dyDescent="0.2">
      <c r="B28428" s="88"/>
      <c r="C28428" s="88"/>
      <c r="D28428" s="88"/>
      <c r="E28428" s="88"/>
      <c r="F28428" s="88"/>
      <c r="G28428" s="88"/>
      <c r="H28428" s="88"/>
      <c r="I28428" s="88"/>
      <c r="J28428" s="88"/>
      <c r="K28428" s="88"/>
    </row>
    <row r="28429" spans="2:11" ht="12" hidden="1" customHeight="1" x14ac:dyDescent="0.2">
      <c r="B28429" s="88"/>
      <c r="C28429" s="88"/>
      <c r="D28429" s="88"/>
      <c r="E28429" s="88"/>
      <c r="F28429" s="88"/>
      <c r="G28429" s="88"/>
      <c r="H28429" s="88"/>
      <c r="I28429" s="88"/>
      <c r="J28429" s="88"/>
      <c r="K28429" s="88"/>
    </row>
    <row r="28430" spans="2:11" ht="12" hidden="1" customHeight="1" x14ac:dyDescent="0.2">
      <c r="B28430" s="88"/>
      <c r="C28430" s="88"/>
      <c r="D28430" s="88"/>
      <c r="E28430" s="88"/>
      <c r="F28430" s="88"/>
      <c r="G28430" s="88"/>
      <c r="H28430" s="88"/>
      <c r="I28430" s="88"/>
      <c r="J28430" s="88"/>
      <c r="K28430" s="88"/>
    </row>
    <row r="28431" spans="2:11" ht="12" hidden="1" customHeight="1" x14ac:dyDescent="0.2">
      <c r="B28431" s="88"/>
      <c r="C28431" s="88"/>
      <c r="D28431" s="88"/>
      <c r="E28431" s="88"/>
      <c r="F28431" s="88"/>
      <c r="G28431" s="88"/>
      <c r="H28431" s="88"/>
      <c r="I28431" s="88"/>
      <c r="J28431" s="88"/>
      <c r="K28431" s="88"/>
    </row>
    <row r="28432" spans="2:11" ht="12" hidden="1" customHeight="1" x14ac:dyDescent="0.2">
      <c r="B28432" s="88"/>
      <c r="C28432" s="88"/>
      <c r="D28432" s="88"/>
      <c r="E28432" s="88"/>
      <c r="F28432" s="88"/>
      <c r="G28432" s="88"/>
      <c r="H28432" s="88"/>
      <c r="I28432" s="88"/>
      <c r="J28432" s="88"/>
      <c r="K28432" s="88"/>
    </row>
    <row r="28433" spans="2:11" ht="12" hidden="1" customHeight="1" x14ac:dyDescent="0.2">
      <c r="B28433" s="88"/>
      <c r="C28433" s="88"/>
      <c r="D28433" s="88"/>
      <c r="E28433" s="88"/>
      <c r="F28433" s="88"/>
      <c r="G28433" s="88"/>
      <c r="H28433" s="88"/>
      <c r="I28433" s="88"/>
      <c r="J28433" s="88"/>
      <c r="K28433" s="88"/>
    </row>
    <row r="28434" spans="2:11" ht="12" hidden="1" customHeight="1" x14ac:dyDescent="0.2">
      <c r="B28434" s="88"/>
      <c r="C28434" s="88"/>
      <c r="D28434" s="88"/>
      <c r="E28434" s="88"/>
      <c r="F28434" s="88"/>
      <c r="G28434" s="88"/>
      <c r="H28434" s="88"/>
      <c r="I28434" s="88"/>
      <c r="J28434" s="88"/>
      <c r="K28434" s="88"/>
    </row>
    <row r="28435" spans="2:11" ht="12" hidden="1" customHeight="1" x14ac:dyDescent="0.2">
      <c r="B28435" s="88"/>
      <c r="C28435" s="88"/>
      <c r="D28435" s="88"/>
      <c r="E28435" s="88"/>
      <c r="F28435" s="88"/>
      <c r="G28435" s="88"/>
      <c r="H28435" s="88"/>
      <c r="I28435" s="88"/>
      <c r="J28435" s="88"/>
      <c r="K28435" s="88"/>
    </row>
    <row r="28436" spans="2:11" ht="12" hidden="1" customHeight="1" x14ac:dyDescent="0.2">
      <c r="B28436" s="88"/>
      <c r="C28436" s="88"/>
      <c r="D28436" s="88"/>
      <c r="E28436" s="88"/>
      <c r="F28436" s="88"/>
      <c r="G28436" s="88"/>
      <c r="H28436" s="88"/>
      <c r="I28436" s="88"/>
      <c r="J28436" s="88"/>
      <c r="K28436" s="88"/>
    </row>
    <row r="28437" spans="2:11" ht="12" hidden="1" customHeight="1" x14ac:dyDescent="0.2">
      <c r="B28437" s="88"/>
      <c r="C28437" s="88"/>
      <c r="D28437" s="88"/>
      <c r="E28437" s="88"/>
      <c r="F28437" s="88"/>
      <c r="G28437" s="88"/>
      <c r="H28437" s="88"/>
      <c r="I28437" s="88"/>
      <c r="J28437" s="88"/>
      <c r="K28437" s="88"/>
    </row>
    <row r="28438" spans="2:11" ht="12" hidden="1" customHeight="1" x14ac:dyDescent="0.2">
      <c r="B28438" s="88"/>
      <c r="C28438" s="88"/>
      <c r="D28438" s="88"/>
      <c r="E28438" s="88"/>
      <c r="F28438" s="88"/>
      <c r="G28438" s="88"/>
      <c r="H28438" s="88"/>
      <c r="I28438" s="88"/>
      <c r="J28438" s="88"/>
      <c r="K28438" s="88"/>
    </row>
    <row r="28439" spans="2:11" ht="12" hidden="1" customHeight="1" x14ac:dyDescent="0.2">
      <c r="B28439" s="88"/>
      <c r="C28439" s="88"/>
      <c r="D28439" s="88"/>
      <c r="E28439" s="88"/>
      <c r="F28439" s="88"/>
      <c r="G28439" s="88"/>
      <c r="H28439" s="88"/>
      <c r="I28439" s="88"/>
      <c r="J28439" s="88"/>
      <c r="K28439" s="88"/>
    </row>
    <row r="28440" spans="2:11" ht="12" hidden="1" customHeight="1" x14ac:dyDescent="0.2">
      <c r="B28440" s="88"/>
      <c r="C28440" s="88"/>
      <c r="D28440" s="88"/>
      <c r="E28440" s="88"/>
      <c r="F28440" s="88"/>
      <c r="G28440" s="88"/>
      <c r="H28440" s="88"/>
      <c r="I28440" s="88"/>
      <c r="J28440" s="88"/>
      <c r="K28440" s="88"/>
    </row>
    <row r="28441" spans="2:11" ht="12" hidden="1" customHeight="1" x14ac:dyDescent="0.2">
      <c r="B28441" s="88"/>
      <c r="C28441" s="88"/>
      <c r="D28441" s="88"/>
      <c r="E28441" s="88"/>
      <c r="F28441" s="88"/>
      <c r="G28441" s="88"/>
      <c r="H28441" s="88"/>
      <c r="I28441" s="88"/>
      <c r="J28441" s="88"/>
      <c r="K28441" s="88"/>
    </row>
    <row r="28442" spans="2:11" ht="12" hidden="1" customHeight="1" x14ac:dyDescent="0.2">
      <c r="B28442" s="88"/>
      <c r="C28442" s="88"/>
      <c r="D28442" s="88"/>
      <c r="E28442" s="88"/>
      <c r="F28442" s="88"/>
      <c r="G28442" s="88"/>
      <c r="H28442" s="88"/>
      <c r="I28442" s="88"/>
      <c r="J28442" s="88"/>
      <c r="K28442" s="88"/>
    </row>
    <row r="28443" spans="2:11" ht="12" hidden="1" customHeight="1" x14ac:dyDescent="0.2">
      <c r="B28443" s="88"/>
      <c r="C28443" s="88"/>
      <c r="D28443" s="88"/>
      <c r="E28443" s="88"/>
      <c r="F28443" s="88"/>
      <c r="G28443" s="88"/>
      <c r="H28443" s="88"/>
      <c r="I28443" s="88"/>
      <c r="J28443" s="88"/>
      <c r="K28443" s="88"/>
    </row>
    <row r="28444" spans="2:11" ht="12" hidden="1" customHeight="1" x14ac:dyDescent="0.2">
      <c r="B28444" s="88"/>
      <c r="C28444" s="88"/>
      <c r="D28444" s="88"/>
      <c r="E28444" s="88"/>
      <c r="F28444" s="88"/>
      <c r="G28444" s="88"/>
      <c r="H28444" s="88"/>
      <c r="I28444" s="88"/>
      <c r="J28444" s="88"/>
      <c r="K28444" s="88"/>
    </row>
    <row r="28445" spans="2:11" ht="12" hidden="1" customHeight="1" x14ac:dyDescent="0.2">
      <c r="B28445" s="88"/>
      <c r="C28445" s="88"/>
      <c r="D28445" s="88"/>
      <c r="E28445" s="88"/>
      <c r="F28445" s="88"/>
      <c r="G28445" s="88"/>
      <c r="H28445" s="88"/>
      <c r="I28445" s="88"/>
      <c r="J28445" s="88"/>
      <c r="K28445" s="88"/>
    </row>
    <row r="28446" spans="2:11" ht="12" hidden="1" customHeight="1" x14ac:dyDescent="0.2">
      <c r="B28446" s="88"/>
      <c r="C28446" s="88"/>
      <c r="D28446" s="88"/>
      <c r="E28446" s="88"/>
      <c r="F28446" s="88"/>
      <c r="G28446" s="88"/>
      <c r="H28446" s="88"/>
      <c r="I28446" s="88"/>
      <c r="J28446" s="88"/>
      <c r="K28446" s="88"/>
    </row>
    <row r="28447" spans="2:11" ht="12" hidden="1" customHeight="1" x14ac:dyDescent="0.2">
      <c r="B28447" s="88"/>
      <c r="C28447" s="88"/>
      <c r="D28447" s="88"/>
      <c r="E28447" s="88"/>
      <c r="F28447" s="88"/>
      <c r="G28447" s="88"/>
      <c r="H28447" s="88"/>
      <c r="I28447" s="88"/>
      <c r="J28447" s="88"/>
      <c r="K28447" s="88"/>
    </row>
    <row r="28448" spans="2:11" ht="12" hidden="1" customHeight="1" x14ac:dyDescent="0.2">
      <c r="B28448" s="88"/>
      <c r="C28448" s="88"/>
      <c r="D28448" s="88"/>
      <c r="E28448" s="88"/>
      <c r="F28448" s="88"/>
      <c r="G28448" s="88"/>
      <c r="H28448" s="88"/>
      <c r="I28448" s="88"/>
      <c r="J28448" s="88"/>
      <c r="K28448" s="88"/>
    </row>
    <row r="28449" spans="2:11" ht="12" hidden="1" customHeight="1" x14ac:dyDescent="0.2">
      <c r="B28449" s="88"/>
      <c r="C28449" s="88"/>
      <c r="D28449" s="88"/>
      <c r="E28449" s="88"/>
      <c r="F28449" s="88"/>
      <c r="G28449" s="88"/>
      <c r="H28449" s="88"/>
      <c r="I28449" s="88"/>
      <c r="J28449" s="88"/>
      <c r="K28449" s="88"/>
    </row>
    <row r="28450" spans="2:11" ht="12" hidden="1" customHeight="1" x14ac:dyDescent="0.2">
      <c r="B28450" s="88"/>
      <c r="C28450" s="88"/>
      <c r="D28450" s="88"/>
      <c r="E28450" s="88"/>
      <c r="F28450" s="88"/>
      <c r="G28450" s="88"/>
      <c r="H28450" s="88"/>
      <c r="I28450" s="88"/>
      <c r="J28450" s="88"/>
      <c r="K28450" s="88"/>
    </row>
    <row r="28451" spans="2:11" ht="12" hidden="1" customHeight="1" x14ac:dyDescent="0.2">
      <c r="B28451" s="88"/>
      <c r="C28451" s="88"/>
      <c r="D28451" s="88"/>
      <c r="E28451" s="88"/>
      <c r="F28451" s="88"/>
      <c r="G28451" s="88"/>
      <c r="H28451" s="88"/>
      <c r="I28451" s="88"/>
      <c r="J28451" s="88"/>
      <c r="K28451" s="88"/>
    </row>
    <row r="28452" spans="2:11" ht="12" hidden="1" customHeight="1" x14ac:dyDescent="0.2">
      <c r="B28452" s="88"/>
      <c r="C28452" s="88"/>
      <c r="D28452" s="88"/>
      <c r="E28452" s="88"/>
      <c r="F28452" s="88"/>
      <c r="G28452" s="88"/>
      <c r="H28452" s="88"/>
      <c r="I28452" s="88"/>
      <c r="J28452" s="88"/>
      <c r="K28452" s="88"/>
    </row>
    <row r="28453" spans="2:11" ht="12" hidden="1" customHeight="1" x14ac:dyDescent="0.2">
      <c r="B28453" s="88"/>
      <c r="C28453" s="88"/>
      <c r="D28453" s="88"/>
      <c r="E28453" s="88"/>
      <c r="F28453" s="88"/>
      <c r="G28453" s="88"/>
      <c r="H28453" s="88"/>
      <c r="I28453" s="88"/>
      <c r="J28453" s="88"/>
      <c r="K28453" s="88"/>
    </row>
    <row r="28454" spans="2:11" ht="12" hidden="1" customHeight="1" x14ac:dyDescent="0.2">
      <c r="B28454" s="88"/>
      <c r="C28454" s="88"/>
      <c r="D28454" s="88"/>
      <c r="E28454" s="88"/>
      <c r="F28454" s="88"/>
      <c r="G28454" s="88"/>
      <c r="H28454" s="88"/>
      <c r="I28454" s="88"/>
      <c r="J28454" s="88"/>
      <c r="K28454" s="88"/>
    </row>
    <row r="28455" spans="2:11" ht="12" hidden="1" customHeight="1" x14ac:dyDescent="0.2">
      <c r="B28455" s="88"/>
      <c r="C28455" s="88"/>
      <c r="D28455" s="88"/>
      <c r="E28455" s="88"/>
      <c r="F28455" s="88"/>
      <c r="G28455" s="88"/>
      <c r="H28455" s="88"/>
      <c r="I28455" s="88"/>
      <c r="J28455" s="88"/>
      <c r="K28455" s="88"/>
    </row>
    <row r="28456" spans="2:11" ht="12" hidden="1" customHeight="1" x14ac:dyDescent="0.2">
      <c r="B28456" s="88"/>
      <c r="C28456" s="88"/>
      <c r="D28456" s="88"/>
      <c r="E28456" s="88"/>
      <c r="F28456" s="88"/>
      <c r="G28456" s="88"/>
      <c r="H28456" s="88"/>
      <c r="I28456" s="88"/>
      <c r="J28456" s="88"/>
      <c r="K28456" s="88"/>
    </row>
    <row r="28457" spans="2:11" ht="12" hidden="1" customHeight="1" x14ac:dyDescent="0.2">
      <c r="B28457" s="88"/>
      <c r="C28457" s="88"/>
      <c r="D28457" s="88"/>
      <c r="E28457" s="88"/>
      <c r="F28457" s="88"/>
      <c r="G28457" s="88"/>
      <c r="H28457" s="88"/>
      <c r="I28457" s="88"/>
      <c r="J28457" s="88"/>
      <c r="K28457" s="88"/>
    </row>
    <row r="28458" spans="2:11" ht="12" hidden="1" customHeight="1" x14ac:dyDescent="0.2">
      <c r="B28458" s="88"/>
      <c r="C28458" s="88"/>
      <c r="D28458" s="88"/>
      <c r="E28458" s="88"/>
      <c r="F28458" s="88"/>
      <c r="G28458" s="88"/>
      <c r="H28458" s="88"/>
      <c r="I28458" s="88"/>
      <c r="J28458" s="88"/>
      <c r="K28458" s="88"/>
    </row>
    <row r="28459" spans="2:11" ht="12" hidden="1" customHeight="1" x14ac:dyDescent="0.2">
      <c r="B28459" s="88"/>
      <c r="C28459" s="88"/>
      <c r="D28459" s="88"/>
      <c r="E28459" s="88"/>
      <c r="F28459" s="88"/>
      <c r="G28459" s="88"/>
      <c r="H28459" s="88"/>
      <c r="I28459" s="88"/>
      <c r="J28459" s="88"/>
      <c r="K28459" s="88"/>
    </row>
    <row r="28460" spans="2:11" ht="12" hidden="1" customHeight="1" x14ac:dyDescent="0.2">
      <c r="B28460" s="88"/>
      <c r="C28460" s="88"/>
      <c r="D28460" s="88"/>
      <c r="E28460" s="88"/>
      <c r="F28460" s="88"/>
      <c r="G28460" s="88"/>
      <c r="H28460" s="88"/>
      <c r="I28460" s="88"/>
      <c r="J28460" s="88"/>
      <c r="K28460" s="88"/>
    </row>
    <row r="28461" spans="2:11" ht="12" hidden="1" customHeight="1" x14ac:dyDescent="0.2">
      <c r="B28461" s="88"/>
      <c r="C28461" s="88"/>
      <c r="D28461" s="88"/>
      <c r="E28461" s="88"/>
      <c r="F28461" s="88"/>
      <c r="G28461" s="88"/>
      <c r="H28461" s="88"/>
      <c r="I28461" s="88"/>
      <c r="J28461" s="88"/>
      <c r="K28461" s="88"/>
    </row>
    <row r="28462" spans="2:11" ht="12" hidden="1" customHeight="1" x14ac:dyDescent="0.2">
      <c r="B28462" s="88"/>
      <c r="C28462" s="88"/>
      <c r="D28462" s="88"/>
      <c r="E28462" s="88"/>
      <c r="F28462" s="88"/>
      <c r="G28462" s="88"/>
      <c r="H28462" s="88"/>
      <c r="I28462" s="88"/>
      <c r="J28462" s="88"/>
      <c r="K28462" s="88"/>
    </row>
    <row r="28463" spans="2:11" ht="12" hidden="1" customHeight="1" x14ac:dyDescent="0.2">
      <c r="B28463" s="88"/>
      <c r="C28463" s="88"/>
      <c r="D28463" s="88"/>
      <c r="E28463" s="88"/>
      <c r="F28463" s="88"/>
      <c r="G28463" s="88"/>
      <c r="H28463" s="88"/>
      <c r="I28463" s="88"/>
      <c r="J28463" s="88"/>
      <c r="K28463" s="88"/>
    </row>
    <row r="28464" spans="2:11" ht="12" hidden="1" customHeight="1" x14ac:dyDescent="0.2">
      <c r="B28464" s="88"/>
      <c r="C28464" s="88"/>
      <c r="D28464" s="88"/>
      <c r="E28464" s="88"/>
      <c r="F28464" s="88"/>
      <c r="G28464" s="88"/>
      <c r="H28464" s="88"/>
      <c r="I28464" s="88"/>
      <c r="J28464" s="88"/>
      <c r="K28464" s="88"/>
    </row>
    <row r="28465" spans="2:11" ht="12" hidden="1" customHeight="1" x14ac:dyDescent="0.2">
      <c r="B28465" s="88"/>
      <c r="C28465" s="88"/>
      <c r="D28465" s="88"/>
      <c r="E28465" s="88"/>
      <c r="F28465" s="88"/>
      <c r="G28465" s="88"/>
      <c r="H28465" s="88"/>
      <c r="I28465" s="88"/>
      <c r="J28465" s="88"/>
      <c r="K28465" s="88"/>
    </row>
    <row r="28466" spans="2:11" ht="12" hidden="1" customHeight="1" x14ac:dyDescent="0.2">
      <c r="B28466" s="88"/>
      <c r="C28466" s="88"/>
      <c r="D28466" s="88"/>
      <c r="E28466" s="88"/>
      <c r="F28466" s="88"/>
      <c r="G28466" s="88"/>
      <c r="H28466" s="88"/>
      <c r="I28466" s="88"/>
      <c r="J28466" s="88"/>
      <c r="K28466" s="88"/>
    </row>
    <row r="28467" spans="2:11" ht="12" hidden="1" customHeight="1" x14ac:dyDescent="0.2">
      <c r="B28467" s="88"/>
      <c r="C28467" s="88"/>
      <c r="D28467" s="88"/>
      <c r="E28467" s="88"/>
      <c r="F28467" s="88"/>
      <c r="G28467" s="88"/>
      <c r="H28467" s="88"/>
      <c r="I28467" s="88"/>
      <c r="J28467" s="88"/>
      <c r="K28467" s="88"/>
    </row>
    <row r="28468" spans="2:11" ht="12" hidden="1" customHeight="1" x14ac:dyDescent="0.2">
      <c r="B28468" s="88"/>
      <c r="C28468" s="88"/>
      <c r="D28468" s="88"/>
      <c r="E28468" s="88"/>
      <c r="F28468" s="88"/>
      <c r="G28468" s="88"/>
      <c r="H28468" s="88"/>
      <c r="I28468" s="88"/>
      <c r="J28468" s="88"/>
      <c r="K28468" s="88"/>
    </row>
    <row r="28469" spans="2:11" ht="12" hidden="1" customHeight="1" x14ac:dyDescent="0.2">
      <c r="B28469" s="88"/>
      <c r="C28469" s="88"/>
      <c r="D28469" s="88"/>
      <c r="E28469" s="88"/>
      <c r="F28469" s="88"/>
      <c r="G28469" s="88"/>
      <c r="H28469" s="88"/>
      <c r="I28469" s="88"/>
      <c r="J28469" s="88"/>
      <c r="K28469" s="88"/>
    </row>
    <row r="28470" spans="2:11" ht="12" hidden="1" customHeight="1" x14ac:dyDescent="0.2">
      <c r="B28470" s="88"/>
      <c r="C28470" s="88"/>
      <c r="D28470" s="88"/>
      <c r="E28470" s="88"/>
      <c r="F28470" s="88"/>
      <c r="G28470" s="88"/>
      <c r="H28470" s="88"/>
      <c r="I28470" s="88"/>
      <c r="J28470" s="88"/>
      <c r="K28470" s="88"/>
    </row>
    <row r="28471" spans="2:11" ht="12" hidden="1" customHeight="1" x14ac:dyDescent="0.2">
      <c r="B28471" s="88"/>
      <c r="C28471" s="88"/>
      <c r="D28471" s="88"/>
      <c r="E28471" s="88"/>
      <c r="F28471" s="88"/>
      <c r="G28471" s="88"/>
      <c r="H28471" s="88"/>
      <c r="I28471" s="88"/>
      <c r="J28471" s="88"/>
      <c r="K28471" s="88"/>
    </row>
    <row r="28472" spans="2:11" ht="12" hidden="1" customHeight="1" x14ac:dyDescent="0.2">
      <c r="B28472" s="88"/>
      <c r="C28472" s="88"/>
      <c r="D28472" s="88"/>
      <c r="E28472" s="88"/>
      <c r="F28472" s="88"/>
      <c r="G28472" s="88"/>
      <c r="H28472" s="88"/>
      <c r="I28472" s="88"/>
      <c r="J28472" s="88"/>
      <c r="K28472" s="88"/>
    </row>
    <row r="28473" spans="2:11" ht="12" hidden="1" customHeight="1" x14ac:dyDescent="0.2">
      <c r="B28473" s="88"/>
      <c r="C28473" s="88"/>
      <c r="D28473" s="88"/>
      <c r="E28473" s="88"/>
      <c r="F28473" s="88"/>
      <c r="G28473" s="88"/>
      <c r="H28473" s="88"/>
      <c r="I28473" s="88"/>
      <c r="J28473" s="88"/>
      <c r="K28473" s="88"/>
    </row>
    <row r="28474" spans="2:11" ht="12" hidden="1" customHeight="1" x14ac:dyDescent="0.2">
      <c r="B28474" s="88"/>
      <c r="C28474" s="88"/>
      <c r="D28474" s="88"/>
      <c r="E28474" s="88"/>
      <c r="F28474" s="88"/>
      <c r="G28474" s="88"/>
      <c r="H28474" s="88"/>
      <c r="I28474" s="88"/>
      <c r="J28474" s="88"/>
      <c r="K28474" s="88"/>
    </row>
    <row r="28475" spans="2:11" ht="12" hidden="1" customHeight="1" x14ac:dyDescent="0.2">
      <c r="B28475" s="88"/>
      <c r="C28475" s="88"/>
      <c r="D28475" s="88"/>
      <c r="E28475" s="88"/>
      <c r="F28475" s="88"/>
      <c r="G28475" s="88"/>
      <c r="H28475" s="88"/>
      <c r="I28475" s="88"/>
      <c r="J28475" s="88"/>
      <c r="K28475" s="88"/>
    </row>
    <row r="28476" spans="2:11" ht="12" hidden="1" customHeight="1" x14ac:dyDescent="0.2">
      <c r="B28476" s="88"/>
      <c r="C28476" s="88"/>
      <c r="D28476" s="88"/>
      <c r="E28476" s="88"/>
      <c r="F28476" s="88"/>
      <c r="G28476" s="88"/>
      <c r="H28476" s="88"/>
      <c r="I28476" s="88"/>
      <c r="J28476" s="88"/>
      <c r="K28476" s="88"/>
    </row>
    <row r="28477" spans="2:11" ht="12" hidden="1" customHeight="1" x14ac:dyDescent="0.2">
      <c r="B28477" s="88"/>
      <c r="C28477" s="88"/>
      <c r="D28477" s="88"/>
      <c r="E28477" s="88"/>
      <c r="F28477" s="88"/>
      <c r="G28477" s="88"/>
      <c r="H28477" s="88"/>
      <c r="I28477" s="88"/>
      <c r="J28477" s="88"/>
      <c r="K28477" s="88"/>
    </row>
    <row r="28478" spans="2:11" ht="12" hidden="1" customHeight="1" x14ac:dyDescent="0.2">
      <c r="B28478" s="88"/>
      <c r="C28478" s="88"/>
      <c r="D28478" s="88"/>
      <c r="E28478" s="88"/>
      <c r="F28478" s="88"/>
      <c r="G28478" s="88"/>
      <c r="H28478" s="88"/>
      <c r="I28478" s="88"/>
      <c r="J28478" s="88"/>
      <c r="K28478" s="88"/>
    </row>
    <row r="28479" spans="2:11" ht="12" hidden="1" customHeight="1" x14ac:dyDescent="0.2">
      <c r="B28479" s="88"/>
      <c r="C28479" s="88"/>
      <c r="D28479" s="88"/>
      <c r="E28479" s="88"/>
      <c r="F28479" s="88"/>
      <c r="G28479" s="88"/>
      <c r="H28479" s="88"/>
      <c r="I28479" s="88"/>
      <c r="J28479" s="88"/>
      <c r="K28479" s="88"/>
    </row>
    <row r="28480" spans="2:11" ht="12" hidden="1" customHeight="1" x14ac:dyDescent="0.2">
      <c r="B28480" s="88"/>
      <c r="C28480" s="88"/>
      <c r="D28480" s="88"/>
      <c r="E28480" s="88"/>
      <c r="F28480" s="88"/>
      <c r="G28480" s="88"/>
      <c r="H28480" s="88"/>
      <c r="I28480" s="88"/>
      <c r="J28480" s="88"/>
      <c r="K28480" s="88"/>
    </row>
    <row r="28481" spans="2:11" ht="12" hidden="1" customHeight="1" x14ac:dyDescent="0.2">
      <c r="B28481" s="88"/>
      <c r="C28481" s="88"/>
      <c r="D28481" s="88"/>
      <c r="E28481" s="88"/>
      <c r="F28481" s="88"/>
      <c r="G28481" s="88"/>
      <c r="H28481" s="88"/>
      <c r="I28481" s="88"/>
      <c r="J28481" s="88"/>
      <c r="K28481" s="88"/>
    </row>
    <row r="28482" spans="2:11" ht="12" hidden="1" customHeight="1" x14ac:dyDescent="0.2">
      <c r="B28482" s="88"/>
      <c r="C28482" s="88"/>
      <c r="D28482" s="88"/>
      <c r="E28482" s="88"/>
      <c r="F28482" s="88"/>
      <c r="G28482" s="88"/>
      <c r="H28482" s="88"/>
      <c r="I28482" s="88"/>
      <c r="J28482" s="88"/>
      <c r="K28482" s="88"/>
    </row>
    <row r="28483" spans="2:11" ht="12" hidden="1" customHeight="1" x14ac:dyDescent="0.2">
      <c r="B28483" s="88"/>
      <c r="C28483" s="88"/>
      <c r="D28483" s="88"/>
      <c r="E28483" s="88"/>
      <c r="F28483" s="88"/>
      <c r="G28483" s="88"/>
      <c r="H28483" s="88"/>
      <c r="I28483" s="88"/>
      <c r="J28483" s="88"/>
      <c r="K28483" s="88"/>
    </row>
    <row r="28484" spans="2:11" ht="12" hidden="1" customHeight="1" x14ac:dyDescent="0.2">
      <c r="B28484" s="88"/>
      <c r="C28484" s="88"/>
      <c r="D28484" s="88"/>
      <c r="E28484" s="88"/>
      <c r="F28484" s="88"/>
      <c r="G28484" s="88"/>
      <c r="H28484" s="88"/>
      <c r="I28484" s="88"/>
      <c r="J28484" s="88"/>
      <c r="K28484" s="88"/>
    </row>
    <row r="28485" spans="2:11" ht="12" hidden="1" customHeight="1" x14ac:dyDescent="0.2">
      <c r="B28485" s="88"/>
      <c r="C28485" s="88"/>
      <c r="D28485" s="88"/>
      <c r="E28485" s="88"/>
      <c r="F28485" s="88"/>
      <c r="G28485" s="88"/>
      <c r="H28485" s="88"/>
      <c r="I28485" s="88"/>
      <c r="J28485" s="88"/>
      <c r="K28485" s="88"/>
    </row>
    <row r="28486" spans="2:11" ht="12" hidden="1" customHeight="1" x14ac:dyDescent="0.2">
      <c r="B28486" s="88"/>
      <c r="C28486" s="88"/>
      <c r="D28486" s="88"/>
      <c r="E28486" s="88"/>
      <c r="F28486" s="88"/>
      <c r="G28486" s="88"/>
      <c r="H28486" s="88"/>
      <c r="I28486" s="88"/>
      <c r="J28486" s="88"/>
      <c r="K28486" s="88"/>
    </row>
    <row r="28487" spans="2:11" ht="12" hidden="1" customHeight="1" x14ac:dyDescent="0.2">
      <c r="B28487" s="88"/>
      <c r="C28487" s="88"/>
      <c r="D28487" s="88"/>
      <c r="E28487" s="88"/>
      <c r="F28487" s="88"/>
      <c r="G28487" s="88"/>
      <c r="H28487" s="88"/>
      <c r="I28487" s="88"/>
      <c r="J28487" s="88"/>
      <c r="K28487" s="88"/>
    </row>
    <row r="28488" spans="2:11" ht="12" hidden="1" customHeight="1" x14ac:dyDescent="0.2">
      <c r="B28488" s="88"/>
      <c r="C28488" s="88"/>
      <c r="D28488" s="88"/>
      <c r="E28488" s="88"/>
      <c r="F28488" s="88"/>
      <c r="G28488" s="88"/>
      <c r="H28488" s="88"/>
      <c r="I28488" s="88"/>
      <c r="J28488" s="88"/>
      <c r="K28488" s="88"/>
    </row>
    <row r="28489" spans="2:11" ht="12" hidden="1" customHeight="1" x14ac:dyDescent="0.2">
      <c r="B28489" s="88"/>
      <c r="C28489" s="88"/>
      <c r="D28489" s="88"/>
      <c r="E28489" s="88"/>
      <c r="F28489" s="88"/>
      <c r="G28489" s="88"/>
      <c r="H28489" s="88"/>
      <c r="I28489" s="88"/>
      <c r="J28489" s="88"/>
      <c r="K28489" s="88"/>
    </row>
    <row r="28490" spans="2:11" ht="12" hidden="1" customHeight="1" x14ac:dyDescent="0.2">
      <c r="B28490" s="88"/>
      <c r="C28490" s="88"/>
      <c r="D28490" s="88"/>
      <c r="E28490" s="88"/>
      <c r="F28490" s="88"/>
      <c r="G28490" s="88"/>
      <c r="H28490" s="88"/>
      <c r="I28490" s="88"/>
      <c r="J28490" s="88"/>
      <c r="K28490" s="88"/>
    </row>
    <row r="28491" spans="2:11" ht="12" hidden="1" customHeight="1" x14ac:dyDescent="0.2">
      <c r="B28491" s="88"/>
      <c r="C28491" s="88"/>
      <c r="D28491" s="88"/>
      <c r="E28491" s="88"/>
      <c r="F28491" s="88"/>
      <c r="G28491" s="88"/>
      <c r="H28491" s="88"/>
      <c r="I28491" s="88"/>
      <c r="J28491" s="88"/>
      <c r="K28491" s="88"/>
    </row>
    <row r="28492" spans="2:11" ht="12" hidden="1" customHeight="1" x14ac:dyDescent="0.2">
      <c r="B28492" s="88"/>
      <c r="C28492" s="88"/>
      <c r="D28492" s="88"/>
      <c r="E28492" s="88"/>
      <c r="F28492" s="88"/>
      <c r="G28492" s="88"/>
      <c r="H28492" s="88"/>
      <c r="I28492" s="88"/>
      <c r="J28492" s="88"/>
      <c r="K28492" s="88"/>
    </row>
    <row r="28493" spans="2:11" ht="12" hidden="1" customHeight="1" x14ac:dyDescent="0.2">
      <c r="B28493" s="88"/>
      <c r="C28493" s="88"/>
      <c r="D28493" s="88"/>
      <c r="E28493" s="88"/>
      <c r="F28493" s="88"/>
      <c r="G28493" s="88"/>
      <c r="H28493" s="88"/>
      <c r="I28493" s="88"/>
      <c r="J28493" s="88"/>
      <c r="K28493" s="88"/>
    </row>
    <row r="28494" spans="2:11" ht="12" hidden="1" customHeight="1" x14ac:dyDescent="0.2">
      <c r="B28494" s="88"/>
      <c r="C28494" s="88"/>
      <c r="D28494" s="88"/>
      <c r="E28494" s="88"/>
      <c r="F28494" s="88"/>
      <c r="G28494" s="88"/>
      <c r="H28494" s="88"/>
      <c r="I28494" s="88"/>
      <c r="J28494" s="88"/>
      <c r="K28494" s="88"/>
    </row>
    <row r="28495" spans="2:11" ht="12" hidden="1" customHeight="1" x14ac:dyDescent="0.2">
      <c r="B28495" s="88"/>
      <c r="C28495" s="88"/>
      <c r="D28495" s="88"/>
      <c r="E28495" s="88"/>
      <c r="F28495" s="88"/>
      <c r="G28495" s="88"/>
      <c r="H28495" s="88"/>
      <c r="I28495" s="88"/>
      <c r="J28495" s="88"/>
      <c r="K28495" s="88"/>
    </row>
    <row r="28496" spans="2:11" ht="12" hidden="1" customHeight="1" x14ac:dyDescent="0.2">
      <c r="B28496" s="88"/>
      <c r="C28496" s="88"/>
      <c r="D28496" s="88"/>
      <c r="E28496" s="88"/>
      <c r="F28496" s="88"/>
      <c r="G28496" s="88"/>
      <c r="H28496" s="88"/>
      <c r="I28496" s="88"/>
      <c r="J28496" s="88"/>
      <c r="K28496" s="88"/>
    </row>
    <row r="28497" spans="2:11" ht="12" hidden="1" customHeight="1" x14ac:dyDescent="0.2">
      <c r="B28497" s="88"/>
      <c r="C28497" s="88"/>
      <c r="D28497" s="88"/>
      <c r="E28497" s="88"/>
      <c r="F28497" s="88"/>
      <c r="G28497" s="88"/>
      <c r="H28497" s="88"/>
      <c r="I28497" s="88"/>
      <c r="J28497" s="88"/>
      <c r="K28497" s="88"/>
    </row>
    <row r="28498" spans="2:11" ht="12" hidden="1" customHeight="1" x14ac:dyDescent="0.2">
      <c r="B28498" s="88"/>
      <c r="C28498" s="88"/>
      <c r="D28498" s="88"/>
      <c r="E28498" s="88"/>
      <c r="F28498" s="88"/>
      <c r="G28498" s="88"/>
      <c r="H28498" s="88"/>
      <c r="I28498" s="88"/>
      <c r="J28498" s="88"/>
      <c r="K28498" s="88"/>
    </row>
    <row r="28499" spans="2:11" ht="12" hidden="1" customHeight="1" x14ac:dyDescent="0.2">
      <c r="B28499" s="88"/>
      <c r="C28499" s="88"/>
      <c r="D28499" s="88"/>
      <c r="E28499" s="88"/>
      <c r="F28499" s="88"/>
      <c r="G28499" s="88"/>
      <c r="H28499" s="88"/>
      <c r="I28499" s="88"/>
      <c r="J28499" s="88"/>
      <c r="K28499" s="88"/>
    </row>
    <row r="28500" spans="2:11" ht="12" hidden="1" customHeight="1" x14ac:dyDescent="0.2">
      <c r="B28500" s="88"/>
      <c r="C28500" s="88"/>
      <c r="D28500" s="88"/>
      <c r="E28500" s="88"/>
      <c r="F28500" s="88"/>
      <c r="G28500" s="88"/>
      <c r="H28500" s="88"/>
      <c r="I28500" s="88"/>
      <c r="J28500" s="88"/>
      <c r="K28500" s="88"/>
    </row>
    <row r="28501" spans="2:11" ht="12" hidden="1" customHeight="1" x14ac:dyDescent="0.2">
      <c r="B28501" s="88"/>
      <c r="C28501" s="88"/>
      <c r="D28501" s="88"/>
      <c r="E28501" s="88"/>
      <c r="F28501" s="88"/>
      <c r="G28501" s="88"/>
      <c r="H28501" s="88"/>
      <c r="I28501" s="88"/>
      <c r="J28501" s="88"/>
      <c r="K28501" s="88"/>
    </row>
    <row r="28502" spans="2:11" ht="12" hidden="1" customHeight="1" x14ac:dyDescent="0.2">
      <c r="B28502" s="88"/>
      <c r="C28502" s="88"/>
      <c r="D28502" s="88"/>
      <c r="E28502" s="88"/>
      <c r="F28502" s="88"/>
      <c r="G28502" s="88"/>
      <c r="H28502" s="88"/>
      <c r="I28502" s="88"/>
      <c r="J28502" s="88"/>
      <c r="K28502" s="88"/>
    </row>
    <row r="28503" spans="2:11" ht="12" hidden="1" customHeight="1" x14ac:dyDescent="0.2">
      <c r="B28503" s="88"/>
      <c r="C28503" s="88"/>
      <c r="D28503" s="88"/>
      <c r="E28503" s="88"/>
      <c r="F28503" s="88"/>
      <c r="G28503" s="88"/>
      <c r="H28503" s="88"/>
      <c r="I28503" s="88"/>
      <c r="J28503" s="88"/>
      <c r="K28503" s="88"/>
    </row>
    <row r="28504" spans="2:11" ht="12" hidden="1" customHeight="1" x14ac:dyDescent="0.2">
      <c r="B28504" s="88"/>
      <c r="C28504" s="88"/>
      <c r="D28504" s="88"/>
      <c r="E28504" s="88"/>
      <c r="F28504" s="88"/>
      <c r="G28504" s="88"/>
      <c r="H28504" s="88"/>
      <c r="I28504" s="88"/>
      <c r="J28504" s="88"/>
      <c r="K28504" s="88"/>
    </row>
    <row r="28505" spans="2:11" ht="12" hidden="1" customHeight="1" x14ac:dyDescent="0.2">
      <c r="B28505" s="88"/>
      <c r="C28505" s="88"/>
      <c r="D28505" s="88"/>
      <c r="E28505" s="88"/>
      <c r="F28505" s="88"/>
      <c r="G28505" s="88"/>
      <c r="H28505" s="88"/>
      <c r="I28505" s="88"/>
      <c r="J28505" s="88"/>
      <c r="K28505" s="88"/>
    </row>
    <row r="28506" spans="2:11" ht="12" hidden="1" customHeight="1" x14ac:dyDescent="0.2">
      <c r="B28506" s="88"/>
      <c r="C28506" s="88"/>
      <c r="D28506" s="88"/>
      <c r="E28506" s="88"/>
      <c r="F28506" s="88"/>
      <c r="G28506" s="88"/>
      <c r="H28506" s="88"/>
      <c r="I28506" s="88"/>
      <c r="J28506" s="88"/>
      <c r="K28506" s="88"/>
    </row>
    <row r="28507" spans="2:11" ht="12" hidden="1" customHeight="1" x14ac:dyDescent="0.2">
      <c r="B28507" s="88"/>
      <c r="C28507" s="88"/>
      <c r="D28507" s="88"/>
      <c r="E28507" s="88"/>
      <c r="F28507" s="88"/>
      <c r="G28507" s="88"/>
      <c r="H28507" s="88"/>
      <c r="I28507" s="88"/>
      <c r="J28507" s="88"/>
      <c r="K28507" s="88"/>
    </row>
    <row r="28508" spans="2:11" ht="12" hidden="1" customHeight="1" x14ac:dyDescent="0.2">
      <c r="B28508" s="88"/>
      <c r="C28508" s="88"/>
      <c r="D28508" s="88"/>
      <c r="E28508" s="88"/>
      <c r="F28508" s="88"/>
      <c r="G28508" s="88"/>
      <c r="H28508" s="88"/>
      <c r="I28508" s="88"/>
      <c r="J28508" s="88"/>
      <c r="K28508" s="88"/>
    </row>
    <row r="28509" spans="2:11" ht="12" hidden="1" customHeight="1" x14ac:dyDescent="0.2">
      <c r="B28509" s="88"/>
      <c r="C28509" s="88"/>
      <c r="D28509" s="88"/>
      <c r="E28509" s="88"/>
      <c r="F28509" s="88"/>
      <c r="G28509" s="88"/>
      <c r="H28509" s="88"/>
      <c r="I28509" s="88"/>
      <c r="J28509" s="88"/>
      <c r="K28509" s="88"/>
    </row>
    <row r="28510" spans="2:11" ht="12" hidden="1" customHeight="1" x14ac:dyDescent="0.2">
      <c r="B28510" s="88"/>
      <c r="C28510" s="88"/>
      <c r="D28510" s="88"/>
      <c r="E28510" s="88"/>
      <c r="F28510" s="88"/>
      <c r="G28510" s="88"/>
      <c r="H28510" s="88"/>
      <c r="I28510" s="88"/>
      <c r="J28510" s="88"/>
      <c r="K28510" s="88"/>
    </row>
    <row r="28511" spans="2:11" ht="12" hidden="1" customHeight="1" x14ac:dyDescent="0.2">
      <c r="B28511" s="88"/>
      <c r="C28511" s="88"/>
      <c r="D28511" s="88"/>
      <c r="E28511" s="88"/>
      <c r="F28511" s="88"/>
      <c r="G28511" s="88"/>
      <c r="H28511" s="88"/>
      <c r="I28511" s="88"/>
      <c r="J28511" s="88"/>
      <c r="K28511" s="88"/>
    </row>
    <row r="28512" spans="2:11" ht="12" hidden="1" customHeight="1" x14ac:dyDescent="0.2">
      <c r="B28512" s="88"/>
      <c r="C28512" s="88"/>
      <c r="D28512" s="88"/>
      <c r="E28512" s="88"/>
      <c r="F28512" s="88"/>
      <c r="G28512" s="88"/>
      <c r="H28512" s="88"/>
      <c r="I28512" s="88"/>
      <c r="J28512" s="88"/>
      <c r="K28512" s="88"/>
    </row>
    <row r="28513" spans="2:11" ht="12" hidden="1" customHeight="1" x14ac:dyDescent="0.2">
      <c r="B28513" s="88"/>
      <c r="C28513" s="88"/>
      <c r="D28513" s="88"/>
      <c r="E28513" s="88"/>
      <c r="F28513" s="88"/>
      <c r="G28513" s="88"/>
      <c r="H28513" s="88"/>
      <c r="I28513" s="88"/>
      <c r="J28513" s="88"/>
      <c r="K28513" s="88"/>
    </row>
    <row r="28514" spans="2:11" ht="12" hidden="1" customHeight="1" x14ac:dyDescent="0.2">
      <c r="B28514" s="88"/>
      <c r="C28514" s="88"/>
      <c r="D28514" s="88"/>
      <c r="E28514" s="88"/>
      <c r="F28514" s="88"/>
      <c r="G28514" s="88"/>
      <c r="H28514" s="88"/>
      <c r="I28514" s="88"/>
      <c r="J28514" s="88"/>
      <c r="K28514" s="88"/>
    </row>
    <row r="28515" spans="2:11" ht="12" hidden="1" customHeight="1" x14ac:dyDescent="0.2">
      <c r="B28515" s="88"/>
      <c r="C28515" s="88"/>
      <c r="D28515" s="88"/>
      <c r="E28515" s="88"/>
      <c r="F28515" s="88"/>
      <c r="G28515" s="88"/>
      <c r="H28515" s="88"/>
      <c r="I28515" s="88"/>
      <c r="J28515" s="88"/>
      <c r="K28515" s="88"/>
    </row>
    <row r="28516" spans="2:11" ht="12" hidden="1" customHeight="1" x14ac:dyDescent="0.2">
      <c r="B28516" s="88"/>
      <c r="C28516" s="88"/>
      <c r="D28516" s="88"/>
      <c r="E28516" s="88"/>
      <c r="F28516" s="88"/>
      <c r="G28516" s="88"/>
      <c r="H28516" s="88"/>
      <c r="I28516" s="88"/>
      <c r="J28516" s="88"/>
      <c r="K28516" s="88"/>
    </row>
    <row r="28517" spans="2:11" ht="12" hidden="1" customHeight="1" x14ac:dyDescent="0.2">
      <c r="B28517" s="88"/>
      <c r="C28517" s="88"/>
      <c r="D28517" s="88"/>
      <c r="E28517" s="88"/>
      <c r="F28517" s="88"/>
      <c r="G28517" s="88"/>
      <c r="H28517" s="88"/>
      <c r="I28517" s="88"/>
      <c r="J28517" s="88"/>
      <c r="K28517" s="88"/>
    </row>
    <row r="28518" spans="2:11" ht="12" hidden="1" customHeight="1" x14ac:dyDescent="0.2">
      <c r="B28518" s="88"/>
      <c r="C28518" s="88"/>
      <c r="D28518" s="88"/>
      <c r="E28518" s="88"/>
      <c r="F28518" s="88"/>
      <c r="G28518" s="88"/>
      <c r="H28518" s="88"/>
      <c r="I28518" s="88"/>
      <c r="J28518" s="88"/>
      <c r="K28518" s="88"/>
    </row>
    <row r="28519" spans="2:11" ht="12" hidden="1" customHeight="1" x14ac:dyDescent="0.2">
      <c r="B28519" s="88"/>
      <c r="C28519" s="88"/>
      <c r="D28519" s="88"/>
      <c r="E28519" s="88"/>
      <c r="F28519" s="88"/>
      <c r="G28519" s="88"/>
      <c r="H28519" s="88"/>
      <c r="I28519" s="88"/>
      <c r="J28519" s="88"/>
      <c r="K28519" s="88"/>
    </row>
    <row r="28520" spans="2:11" ht="12" hidden="1" customHeight="1" x14ac:dyDescent="0.2">
      <c r="B28520" s="88"/>
      <c r="C28520" s="88"/>
      <c r="D28520" s="88"/>
      <c r="E28520" s="88"/>
      <c r="F28520" s="88"/>
      <c r="G28520" s="88"/>
      <c r="H28520" s="88"/>
      <c r="I28520" s="88"/>
      <c r="J28520" s="88"/>
      <c r="K28520" s="88"/>
    </row>
    <row r="28521" spans="2:11" ht="12" hidden="1" customHeight="1" x14ac:dyDescent="0.2">
      <c r="B28521" s="88"/>
      <c r="C28521" s="88"/>
      <c r="D28521" s="88"/>
      <c r="E28521" s="88"/>
      <c r="F28521" s="88"/>
      <c r="G28521" s="88"/>
      <c r="H28521" s="88"/>
      <c r="I28521" s="88"/>
      <c r="J28521" s="88"/>
      <c r="K28521" s="88"/>
    </row>
    <row r="28522" spans="2:11" ht="12" hidden="1" customHeight="1" x14ac:dyDescent="0.2">
      <c r="B28522" s="88"/>
      <c r="C28522" s="88"/>
      <c r="D28522" s="88"/>
      <c r="E28522" s="88"/>
      <c r="F28522" s="88"/>
      <c r="G28522" s="88"/>
      <c r="H28522" s="88"/>
      <c r="I28522" s="88"/>
      <c r="J28522" s="88"/>
      <c r="K28522" s="88"/>
    </row>
    <row r="28523" spans="2:11" ht="12" hidden="1" customHeight="1" x14ac:dyDescent="0.2">
      <c r="B28523" s="88"/>
      <c r="C28523" s="88"/>
      <c r="D28523" s="88"/>
      <c r="E28523" s="88"/>
      <c r="F28523" s="88"/>
      <c r="G28523" s="88"/>
      <c r="H28523" s="88"/>
      <c r="I28523" s="88"/>
      <c r="J28523" s="88"/>
      <c r="K28523" s="88"/>
    </row>
    <row r="28524" spans="2:11" ht="12" hidden="1" customHeight="1" x14ac:dyDescent="0.2">
      <c r="B28524" s="88"/>
      <c r="C28524" s="88"/>
      <c r="D28524" s="88"/>
      <c r="E28524" s="88"/>
      <c r="F28524" s="88"/>
      <c r="G28524" s="88"/>
      <c r="H28524" s="88"/>
      <c r="I28524" s="88"/>
      <c r="J28524" s="88"/>
      <c r="K28524" s="88"/>
    </row>
    <row r="28525" spans="2:11" ht="12" hidden="1" customHeight="1" x14ac:dyDescent="0.2">
      <c r="B28525" s="88"/>
      <c r="C28525" s="88"/>
      <c r="D28525" s="88"/>
      <c r="E28525" s="88"/>
      <c r="F28525" s="88"/>
      <c r="G28525" s="88"/>
      <c r="H28525" s="88"/>
      <c r="I28525" s="88"/>
      <c r="J28525" s="88"/>
      <c r="K28525" s="88"/>
    </row>
    <row r="28526" spans="2:11" ht="12" hidden="1" customHeight="1" x14ac:dyDescent="0.2">
      <c r="B28526" s="88"/>
      <c r="C28526" s="88"/>
      <c r="D28526" s="88"/>
      <c r="E28526" s="88"/>
      <c r="F28526" s="88"/>
      <c r="G28526" s="88"/>
      <c r="H28526" s="88"/>
      <c r="I28526" s="88"/>
      <c r="J28526" s="88"/>
      <c r="K28526" s="88"/>
    </row>
    <row r="28527" spans="2:11" ht="12" hidden="1" customHeight="1" x14ac:dyDescent="0.2">
      <c r="B28527" s="88"/>
      <c r="C28527" s="88"/>
      <c r="D28527" s="88"/>
      <c r="E28527" s="88"/>
      <c r="F28527" s="88"/>
      <c r="G28527" s="88"/>
      <c r="H28527" s="88"/>
      <c r="I28527" s="88"/>
      <c r="J28527" s="88"/>
      <c r="K28527" s="88"/>
    </row>
    <row r="28528" spans="2:11" ht="12" hidden="1" customHeight="1" x14ac:dyDescent="0.2">
      <c r="B28528" s="88"/>
      <c r="C28528" s="88"/>
      <c r="D28528" s="88"/>
      <c r="E28528" s="88"/>
      <c r="F28528" s="88"/>
      <c r="G28528" s="88"/>
      <c r="H28528" s="88"/>
      <c r="I28528" s="88"/>
      <c r="J28528" s="88"/>
      <c r="K28528" s="88"/>
    </row>
    <row r="28529" spans="2:11" ht="12" hidden="1" customHeight="1" x14ac:dyDescent="0.2">
      <c r="B28529" s="88"/>
      <c r="C28529" s="88"/>
      <c r="D28529" s="88"/>
      <c r="E28529" s="88"/>
      <c r="F28529" s="88"/>
      <c r="G28529" s="88"/>
      <c r="H28529" s="88"/>
      <c r="I28529" s="88"/>
      <c r="J28529" s="88"/>
      <c r="K28529" s="88"/>
    </row>
    <row r="28530" spans="2:11" ht="12" hidden="1" customHeight="1" x14ac:dyDescent="0.2">
      <c r="B28530" s="88"/>
      <c r="C28530" s="88"/>
      <c r="D28530" s="88"/>
      <c r="E28530" s="88"/>
      <c r="F28530" s="88"/>
      <c r="G28530" s="88"/>
      <c r="H28530" s="88"/>
      <c r="I28530" s="88"/>
      <c r="J28530" s="88"/>
      <c r="K28530" s="88"/>
    </row>
    <row r="28531" spans="2:11" ht="12" hidden="1" customHeight="1" x14ac:dyDescent="0.2">
      <c r="B28531" s="88"/>
      <c r="C28531" s="88"/>
      <c r="D28531" s="88"/>
      <c r="E28531" s="88"/>
      <c r="F28531" s="88"/>
      <c r="G28531" s="88"/>
      <c r="H28531" s="88"/>
      <c r="I28531" s="88"/>
      <c r="J28531" s="88"/>
      <c r="K28531" s="88"/>
    </row>
    <row r="28532" spans="2:11" ht="12" hidden="1" customHeight="1" x14ac:dyDescent="0.2">
      <c r="B28532" s="88"/>
      <c r="C28532" s="88"/>
      <c r="D28532" s="88"/>
      <c r="E28532" s="88"/>
      <c r="F28532" s="88"/>
      <c r="G28532" s="88"/>
      <c r="H28532" s="88"/>
      <c r="I28532" s="88"/>
      <c r="J28532" s="88"/>
      <c r="K28532" s="88"/>
    </row>
    <row r="28533" spans="2:11" ht="12" hidden="1" customHeight="1" x14ac:dyDescent="0.2">
      <c r="B28533" s="88"/>
      <c r="C28533" s="88"/>
      <c r="D28533" s="88"/>
      <c r="E28533" s="88"/>
      <c r="F28533" s="88"/>
      <c r="G28533" s="88"/>
      <c r="H28533" s="88"/>
      <c r="I28533" s="88"/>
      <c r="J28533" s="88"/>
      <c r="K28533" s="88"/>
    </row>
    <row r="28534" spans="2:11" ht="12" hidden="1" customHeight="1" x14ac:dyDescent="0.2">
      <c r="B28534" s="88"/>
      <c r="C28534" s="88"/>
      <c r="D28534" s="88"/>
      <c r="E28534" s="88"/>
      <c r="F28534" s="88"/>
      <c r="G28534" s="88"/>
      <c r="H28534" s="88"/>
      <c r="I28534" s="88"/>
      <c r="J28534" s="88"/>
      <c r="K28534" s="88"/>
    </row>
    <row r="28535" spans="2:11" ht="12" hidden="1" customHeight="1" x14ac:dyDescent="0.2">
      <c r="B28535" s="88"/>
      <c r="C28535" s="88"/>
      <c r="D28535" s="88"/>
      <c r="E28535" s="88"/>
      <c r="F28535" s="88"/>
      <c r="G28535" s="88"/>
      <c r="H28535" s="88"/>
      <c r="I28535" s="88"/>
      <c r="J28535" s="88"/>
      <c r="K28535" s="88"/>
    </row>
    <row r="28536" spans="2:11" ht="12" hidden="1" customHeight="1" x14ac:dyDescent="0.2">
      <c r="B28536" s="88"/>
      <c r="C28536" s="88"/>
      <c r="D28536" s="88"/>
      <c r="E28536" s="88"/>
      <c r="F28536" s="88"/>
      <c r="G28536" s="88"/>
      <c r="H28536" s="88"/>
      <c r="I28536" s="88"/>
      <c r="J28536" s="88"/>
      <c r="K28536" s="88"/>
    </row>
    <row r="28537" spans="2:11" ht="12" hidden="1" customHeight="1" x14ac:dyDescent="0.2">
      <c r="B28537" s="88"/>
      <c r="C28537" s="88"/>
      <c r="D28537" s="88"/>
      <c r="E28537" s="88"/>
      <c r="F28537" s="88"/>
      <c r="G28537" s="88"/>
      <c r="H28537" s="88"/>
      <c r="I28537" s="88"/>
      <c r="J28537" s="88"/>
      <c r="K28537" s="88"/>
    </row>
    <row r="28538" spans="2:11" ht="12" hidden="1" customHeight="1" x14ac:dyDescent="0.2">
      <c r="B28538" s="88"/>
      <c r="C28538" s="88"/>
      <c r="D28538" s="88"/>
      <c r="E28538" s="88"/>
      <c r="F28538" s="88"/>
      <c r="G28538" s="88"/>
      <c r="H28538" s="88"/>
      <c r="I28538" s="88"/>
      <c r="J28538" s="88"/>
      <c r="K28538" s="88"/>
    </row>
    <row r="28539" spans="2:11" ht="12" hidden="1" customHeight="1" x14ac:dyDescent="0.2">
      <c r="B28539" s="88"/>
      <c r="C28539" s="88"/>
      <c r="D28539" s="88"/>
      <c r="E28539" s="88"/>
      <c r="F28539" s="88"/>
      <c r="G28539" s="88"/>
      <c r="H28539" s="88"/>
      <c r="I28539" s="88"/>
      <c r="J28539" s="88"/>
      <c r="K28539" s="88"/>
    </row>
    <row r="28540" spans="2:11" ht="12" hidden="1" customHeight="1" x14ac:dyDescent="0.2">
      <c r="B28540" s="88"/>
      <c r="C28540" s="88"/>
      <c r="D28540" s="88"/>
      <c r="E28540" s="88"/>
      <c r="F28540" s="88"/>
      <c r="G28540" s="88"/>
      <c r="H28540" s="88"/>
      <c r="I28540" s="88"/>
      <c r="J28540" s="88"/>
      <c r="K28540" s="88"/>
    </row>
    <row r="28541" spans="2:11" ht="12" hidden="1" customHeight="1" x14ac:dyDescent="0.2">
      <c r="B28541" s="88"/>
      <c r="C28541" s="88"/>
      <c r="D28541" s="88"/>
      <c r="E28541" s="88"/>
      <c r="F28541" s="88"/>
      <c r="G28541" s="88"/>
      <c r="H28541" s="88"/>
      <c r="I28541" s="88"/>
      <c r="J28541" s="88"/>
      <c r="K28541" s="88"/>
    </row>
    <row r="28542" spans="2:11" ht="12" hidden="1" customHeight="1" x14ac:dyDescent="0.2">
      <c r="B28542" s="88"/>
      <c r="C28542" s="88"/>
      <c r="D28542" s="88"/>
      <c r="E28542" s="88"/>
      <c r="F28542" s="88"/>
      <c r="G28542" s="88"/>
      <c r="H28542" s="88"/>
      <c r="I28542" s="88"/>
      <c r="J28542" s="88"/>
      <c r="K28542" s="88"/>
    </row>
    <row r="28543" spans="2:11" ht="12" hidden="1" customHeight="1" x14ac:dyDescent="0.2">
      <c r="B28543" s="88"/>
      <c r="C28543" s="88"/>
      <c r="D28543" s="88"/>
      <c r="E28543" s="88"/>
      <c r="F28543" s="88"/>
      <c r="G28543" s="88"/>
      <c r="H28543" s="88"/>
      <c r="I28543" s="88"/>
      <c r="J28543" s="88"/>
      <c r="K28543" s="88"/>
    </row>
    <row r="28544" spans="2:11" ht="12" hidden="1" customHeight="1" x14ac:dyDescent="0.2">
      <c r="B28544" s="88"/>
      <c r="C28544" s="88"/>
      <c r="D28544" s="88"/>
      <c r="E28544" s="88"/>
      <c r="F28544" s="88"/>
      <c r="G28544" s="88"/>
      <c r="H28544" s="88"/>
      <c r="I28544" s="88"/>
      <c r="J28544" s="88"/>
      <c r="K28544" s="88"/>
    </row>
    <row r="28545" spans="2:11" ht="12" hidden="1" customHeight="1" x14ac:dyDescent="0.2">
      <c r="B28545" s="88"/>
      <c r="C28545" s="88"/>
      <c r="D28545" s="88"/>
      <c r="E28545" s="88"/>
      <c r="F28545" s="88"/>
      <c r="G28545" s="88"/>
      <c r="H28545" s="88"/>
      <c r="I28545" s="88"/>
      <c r="J28545" s="88"/>
      <c r="K28545" s="88"/>
    </row>
    <row r="28546" spans="2:11" ht="12" hidden="1" customHeight="1" x14ac:dyDescent="0.2">
      <c r="B28546" s="88"/>
      <c r="C28546" s="88"/>
      <c r="D28546" s="88"/>
      <c r="E28546" s="88"/>
      <c r="F28546" s="88"/>
      <c r="G28546" s="88"/>
      <c r="H28546" s="88"/>
      <c r="I28546" s="88"/>
      <c r="J28546" s="88"/>
      <c r="K28546" s="88"/>
    </row>
    <row r="28547" spans="2:11" ht="12" hidden="1" customHeight="1" x14ac:dyDescent="0.2">
      <c r="B28547" s="88"/>
      <c r="C28547" s="88"/>
      <c r="D28547" s="88"/>
      <c r="E28547" s="88"/>
      <c r="F28547" s="88"/>
      <c r="G28547" s="88"/>
      <c r="H28547" s="88"/>
      <c r="I28547" s="88"/>
      <c r="J28547" s="88"/>
      <c r="K28547" s="88"/>
    </row>
    <row r="28548" spans="2:11" ht="12" hidden="1" customHeight="1" x14ac:dyDescent="0.2">
      <c r="B28548" s="88"/>
      <c r="C28548" s="88"/>
      <c r="D28548" s="88"/>
      <c r="E28548" s="88"/>
      <c r="F28548" s="88"/>
      <c r="G28548" s="88"/>
      <c r="H28548" s="88"/>
      <c r="I28548" s="88"/>
      <c r="J28548" s="88"/>
      <c r="K28548" s="88"/>
    </row>
    <row r="28549" spans="2:11" ht="12" hidden="1" customHeight="1" x14ac:dyDescent="0.2">
      <c r="B28549" s="88"/>
      <c r="C28549" s="88"/>
      <c r="D28549" s="88"/>
      <c r="E28549" s="88"/>
      <c r="F28549" s="88"/>
      <c r="G28549" s="88"/>
      <c r="H28549" s="88"/>
      <c r="I28549" s="88"/>
      <c r="J28549" s="88"/>
      <c r="K28549" s="88"/>
    </row>
    <row r="28550" spans="2:11" ht="12" hidden="1" customHeight="1" x14ac:dyDescent="0.2">
      <c r="B28550" s="88"/>
      <c r="C28550" s="88"/>
      <c r="D28550" s="88"/>
      <c r="E28550" s="88"/>
      <c r="F28550" s="88"/>
      <c r="G28550" s="88"/>
      <c r="H28550" s="88"/>
      <c r="I28550" s="88"/>
      <c r="J28550" s="88"/>
      <c r="K28550" s="88"/>
    </row>
    <row r="28551" spans="2:11" ht="12" hidden="1" customHeight="1" x14ac:dyDescent="0.2">
      <c r="B28551" s="88"/>
      <c r="C28551" s="88"/>
      <c r="D28551" s="88"/>
      <c r="E28551" s="88"/>
      <c r="F28551" s="88"/>
      <c r="G28551" s="88"/>
      <c r="H28551" s="88"/>
      <c r="I28551" s="88"/>
      <c r="J28551" s="88"/>
      <c r="K28551" s="88"/>
    </row>
    <row r="28552" spans="2:11" ht="12" hidden="1" customHeight="1" x14ac:dyDescent="0.2">
      <c r="B28552" s="88"/>
      <c r="C28552" s="88"/>
      <c r="D28552" s="88"/>
      <c r="E28552" s="88"/>
      <c r="F28552" s="88"/>
      <c r="G28552" s="88"/>
      <c r="H28552" s="88"/>
      <c r="I28552" s="88"/>
      <c r="J28552" s="88"/>
      <c r="K28552" s="88"/>
    </row>
    <row r="28553" spans="2:11" ht="12" hidden="1" customHeight="1" x14ac:dyDescent="0.2">
      <c r="B28553" s="88"/>
      <c r="C28553" s="88"/>
      <c r="D28553" s="88"/>
      <c r="E28553" s="88"/>
      <c r="F28553" s="88"/>
      <c r="G28553" s="88"/>
      <c r="H28553" s="88"/>
      <c r="I28553" s="88"/>
      <c r="J28553" s="88"/>
      <c r="K28553" s="88"/>
    </row>
    <row r="28554" spans="2:11" ht="12" hidden="1" customHeight="1" x14ac:dyDescent="0.2">
      <c r="B28554" s="88"/>
      <c r="C28554" s="88"/>
      <c r="D28554" s="88"/>
      <c r="E28554" s="88"/>
      <c r="F28554" s="88"/>
      <c r="G28554" s="88"/>
      <c r="H28554" s="88"/>
      <c r="I28554" s="88"/>
      <c r="J28554" s="88"/>
      <c r="K28554" s="88"/>
    </row>
    <row r="28555" spans="2:11" ht="12" hidden="1" customHeight="1" x14ac:dyDescent="0.2">
      <c r="B28555" s="88"/>
      <c r="C28555" s="88"/>
      <c r="D28555" s="88"/>
      <c r="E28555" s="88"/>
      <c r="F28555" s="88"/>
      <c r="G28555" s="88"/>
      <c r="H28555" s="88"/>
      <c r="I28555" s="88"/>
      <c r="J28555" s="88"/>
      <c r="K28555" s="88"/>
    </row>
    <row r="28556" spans="2:11" ht="12" hidden="1" customHeight="1" x14ac:dyDescent="0.2">
      <c r="B28556" s="88"/>
      <c r="C28556" s="88"/>
      <c r="D28556" s="88"/>
      <c r="E28556" s="88"/>
      <c r="F28556" s="88"/>
      <c r="G28556" s="88"/>
      <c r="H28556" s="88"/>
      <c r="I28556" s="88"/>
      <c r="J28556" s="88"/>
      <c r="K28556" s="88"/>
    </row>
    <row r="28557" spans="2:11" ht="12" hidden="1" customHeight="1" x14ac:dyDescent="0.2">
      <c r="B28557" s="88"/>
      <c r="C28557" s="88"/>
      <c r="D28557" s="88"/>
      <c r="E28557" s="88"/>
      <c r="F28557" s="88"/>
      <c r="G28557" s="88"/>
      <c r="H28557" s="88"/>
      <c r="I28557" s="88"/>
      <c r="J28557" s="88"/>
      <c r="K28557" s="88"/>
    </row>
    <row r="28558" spans="2:11" ht="12" hidden="1" customHeight="1" x14ac:dyDescent="0.2">
      <c r="B28558" s="88"/>
      <c r="C28558" s="88"/>
      <c r="D28558" s="88"/>
      <c r="E28558" s="88"/>
      <c r="F28558" s="88"/>
      <c r="G28558" s="88"/>
      <c r="H28558" s="88"/>
      <c r="I28558" s="88"/>
      <c r="J28558" s="88"/>
      <c r="K28558" s="88"/>
    </row>
    <row r="28559" spans="2:11" ht="12" hidden="1" customHeight="1" x14ac:dyDescent="0.2">
      <c r="B28559" s="88"/>
      <c r="C28559" s="88"/>
      <c r="D28559" s="88"/>
      <c r="E28559" s="88"/>
      <c r="F28559" s="88"/>
      <c r="G28559" s="88"/>
      <c r="H28559" s="88"/>
      <c r="I28559" s="88"/>
      <c r="J28559" s="88"/>
      <c r="K28559" s="88"/>
    </row>
    <row r="28560" spans="2:11" ht="12" hidden="1" customHeight="1" x14ac:dyDescent="0.2">
      <c r="B28560" s="88"/>
      <c r="C28560" s="88"/>
      <c r="D28560" s="88"/>
      <c r="E28560" s="88"/>
      <c r="F28560" s="88"/>
      <c r="G28560" s="88"/>
      <c r="H28560" s="88"/>
      <c r="I28560" s="88"/>
      <c r="J28560" s="88"/>
      <c r="K28560" s="88"/>
    </row>
    <row r="28561" spans="2:11" ht="12" hidden="1" customHeight="1" x14ac:dyDescent="0.2">
      <c r="B28561" s="88"/>
      <c r="C28561" s="88"/>
      <c r="D28561" s="88"/>
      <c r="E28561" s="88"/>
      <c r="F28561" s="88"/>
      <c r="G28561" s="88"/>
      <c r="H28561" s="88"/>
      <c r="I28561" s="88"/>
      <c r="J28561" s="88"/>
      <c r="K28561" s="88"/>
    </row>
    <row r="28562" spans="2:11" ht="12" hidden="1" customHeight="1" x14ac:dyDescent="0.2">
      <c r="B28562" s="88"/>
      <c r="C28562" s="88"/>
      <c r="D28562" s="88"/>
      <c r="E28562" s="88"/>
      <c r="F28562" s="88"/>
      <c r="G28562" s="88"/>
      <c r="H28562" s="88"/>
      <c r="I28562" s="88"/>
      <c r="J28562" s="88"/>
      <c r="K28562" s="88"/>
    </row>
    <row r="28563" spans="2:11" ht="12" hidden="1" customHeight="1" x14ac:dyDescent="0.2">
      <c r="B28563" s="88"/>
      <c r="C28563" s="88"/>
      <c r="D28563" s="88"/>
      <c r="E28563" s="88"/>
      <c r="F28563" s="88"/>
      <c r="G28563" s="88"/>
      <c r="H28563" s="88"/>
      <c r="I28563" s="88"/>
      <c r="J28563" s="88"/>
      <c r="K28563" s="88"/>
    </row>
    <row r="28564" spans="2:11" ht="12" hidden="1" customHeight="1" x14ac:dyDescent="0.2">
      <c r="B28564" s="88"/>
      <c r="C28564" s="88"/>
      <c r="D28564" s="88"/>
      <c r="E28564" s="88"/>
      <c r="F28564" s="88"/>
      <c r="G28564" s="88"/>
      <c r="H28564" s="88"/>
      <c r="I28564" s="88"/>
      <c r="J28564" s="88"/>
      <c r="K28564" s="88"/>
    </row>
    <row r="28565" spans="2:11" ht="12" hidden="1" customHeight="1" x14ac:dyDescent="0.2">
      <c r="B28565" s="88"/>
      <c r="C28565" s="88"/>
      <c r="D28565" s="88"/>
      <c r="E28565" s="88"/>
      <c r="F28565" s="88"/>
      <c r="G28565" s="88"/>
      <c r="H28565" s="88"/>
      <c r="I28565" s="88"/>
      <c r="J28565" s="88"/>
      <c r="K28565" s="88"/>
    </row>
    <row r="28566" spans="2:11" ht="12" hidden="1" customHeight="1" x14ac:dyDescent="0.2">
      <c r="B28566" s="88"/>
      <c r="C28566" s="88"/>
      <c r="D28566" s="88"/>
      <c r="E28566" s="88"/>
      <c r="F28566" s="88"/>
      <c r="G28566" s="88"/>
      <c r="H28566" s="88"/>
      <c r="I28566" s="88"/>
      <c r="J28566" s="88"/>
      <c r="K28566" s="88"/>
    </row>
    <row r="28567" spans="2:11" ht="12" hidden="1" customHeight="1" x14ac:dyDescent="0.2">
      <c r="B28567" s="88"/>
      <c r="C28567" s="88"/>
      <c r="D28567" s="88"/>
      <c r="E28567" s="88"/>
      <c r="F28567" s="88"/>
      <c r="G28567" s="88"/>
      <c r="H28567" s="88"/>
      <c r="I28567" s="88"/>
      <c r="J28567" s="88"/>
      <c r="K28567" s="88"/>
    </row>
    <row r="28568" spans="2:11" ht="12" hidden="1" customHeight="1" x14ac:dyDescent="0.2">
      <c r="B28568" s="88"/>
      <c r="C28568" s="88"/>
      <c r="D28568" s="88"/>
      <c r="E28568" s="88"/>
      <c r="F28568" s="88"/>
      <c r="G28568" s="88"/>
      <c r="H28568" s="88"/>
      <c r="I28568" s="88"/>
      <c r="J28568" s="88"/>
      <c r="K28568" s="88"/>
    </row>
    <row r="28569" spans="2:11" ht="12" hidden="1" customHeight="1" x14ac:dyDescent="0.2">
      <c r="B28569" s="88"/>
      <c r="C28569" s="88"/>
      <c r="D28569" s="88"/>
      <c r="E28569" s="88"/>
      <c r="F28569" s="88"/>
      <c r="G28569" s="88"/>
      <c r="H28569" s="88"/>
      <c r="I28569" s="88"/>
      <c r="J28569" s="88"/>
      <c r="K28569" s="88"/>
    </row>
    <row r="28570" spans="2:11" ht="12" hidden="1" customHeight="1" x14ac:dyDescent="0.2">
      <c r="B28570" s="88"/>
      <c r="C28570" s="88"/>
      <c r="D28570" s="88"/>
      <c r="E28570" s="88"/>
      <c r="F28570" s="88"/>
      <c r="G28570" s="88"/>
      <c r="H28570" s="88"/>
      <c r="I28570" s="88"/>
      <c r="J28570" s="88"/>
      <c r="K28570" s="88"/>
    </row>
    <row r="28571" spans="2:11" ht="12" hidden="1" customHeight="1" x14ac:dyDescent="0.2">
      <c r="B28571" s="88"/>
      <c r="C28571" s="88"/>
      <c r="D28571" s="88"/>
      <c r="E28571" s="88"/>
      <c r="F28571" s="88"/>
      <c r="G28571" s="88"/>
      <c r="H28571" s="88"/>
      <c r="I28571" s="88"/>
      <c r="J28571" s="88"/>
      <c r="K28571" s="88"/>
    </row>
    <row r="28572" spans="2:11" ht="12" hidden="1" customHeight="1" x14ac:dyDescent="0.2">
      <c r="B28572" s="88"/>
      <c r="C28572" s="88"/>
      <c r="D28572" s="88"/>
      <c r="E28572" s="88"/>
      <c r="F28572" s="88"/>
      <c r="G28572" s="88"/>
      <c r="H28572" s="88"/>
      <c r="I28572" s="88"/>
      <c r="J28572" s="88"/>
      <c r="K28572" s="88"/>
    </row>
    <row r="28573" spans="2:11" ht="12" hidden="1" customHeight="1" x14ac:dyDescent="0.2">
      <c r="B28573" s="88"/>
      <c r="C28573" s="88"/>
      <c r="D28573" s="88"/>
      <c r="E28573" s="88"/>
      <c r="F28573" s="88"/>
      <c r="G28573" s="88"/>
      <c r="H28573" s="88"/>
      <c r="I28573" s="88"/>
      <c r="J28573" s="88"/>
      <c r="K28573" s="88"/>
    </row>
    <row r="28574" spans="2:11" ht="12" hidden="1" customHeight="1" x14ac:dyDescent="0.2">
      <c r="B28574" s="88"/>
      <c r="C28574" s="88"/>
      <c r="D28574" s="88"/>
      <c r="E28574" s="88"/>
      <c r="F28574" s="88"/>
      <c r="G28574" s="88"/>
      <c r="H28574" s="88"/>
      <c r="I28574" s="88"/>
      <c r="J28574" s="88"/>
      <c r="K28574" s="88"/>
    </row>
    <row r="28575" spans="2:11" ht="12" hidden="1" customHeight="1" x14ac:dyDescent="0.2">
      <c r="B28575" s="88"/>
      <c r="C28575" s="88"/>
      <c r="D28575" s="88"/>
      <c r="E28575" s="88"/>
      <c r="F28575" s="88"/>
      <c r="G28575" s="88"/>
      <c r="H28575" s="88"/>
      <c r="I28575" s="88"/>
      <c r="J28575" s="88"/>
      <c r="K28575" s="88"/>
    </row>
    <row r="28576" spans="2:11" ht="12" hidden="1" customHeight="1" x14ac:dyDescent="0.2">
      <c r="B28576" s="88"/>
      <c r="C28576" s="88"/>
      <c r="D28576" s="88"/>
      <c r="E28576" s="88"/>
      <c r="F28576" s="88"/>
      <c r="G28576" s="88"/>
      <c r="H28576" s="88"/>
      <c r="I28576" s="88"/>
      <c r="J28576" s="88"/>
      <c r="K28576" s="88"/>
    </row>
    <row r="28577" spans="2:11" ht="12" hidden="1" customHeight="1" x14ac:dyDescent="0.2">
      <c r="B28577" s="88"/>
      <c r="C28577" s="88"/>
      <c r="D28577" s="88"/>
      <c r="E28577" s="88"/>
      <c r="F28577" s="88"/>
      <c r="G28577" s="88"/>
      <c r="H28577" s="88"/>
      <c r="I28577" s="88"/>
      <c r="J28577" s="88"/>
      <c r="K28577" s="88"/>
    </row>
    <row r="28578" spans="2:11" ht="12" hidden="1" customHeight="1" x14ac:dyDescent="0.2">
      <c r="B28578" s="88"/>
      <c r="C28578" s="88"/>
      <c r="D28578" s="88"/>
      <c r="E28578" s="88"/>
      <c r="F28578" s="88"/>
      <c r="G28578" s="88"/>
      <c r="H28578" s="88"/>
      <c r="I28578" s="88"/>
      <c r="J28578" s="88"/>
      <c r="K28578" s="88"/>
    </row>
    <row r="28579" spans="2:11" ht="12" hidden="1" customHeight="1" x14ac:dyDescent="0.2">
      <c r="B28579" s="88"/>
      <c r="C28579" s="88"/>
      <c r="D28579" s="88"/>
      <c r="E28579" s="88"/>
      <c r="F28579" s="88"/>
      <c r="G28579" s="88"/>
      <c r="H28579" s="88"/>
      <c r="I28579" s="88"/>
      <c r="J28579" s="88"/>
      <c r="K28579" s="88"/>
    </row>
    <row r="28580" spans="2:11" ht="12" hidden="1" customHeight="1" x14ac:dyDescent="0.2">
      <c r="B28580" s="88"/>
      <c r="C28580" s="88"/>
      <c r="D28580" s="88"/>
      <c r="E28580" s="88"/>
      <c r="F28580" s="88"/>
      <c r="G28580" s="88"/>
      <c r="H28580" s="88"/>
      <c r="I28580" s="88"/>
      <c r="J28580" s="88"/>
      <c r="K28580" s="88"/>
    </row>
    <row r="28581" spans="2:11" ht="12" hidden="1" customHeight="1" x14ac:dyDescent="0.2">
      <c r="B28581" s="88"/>
      <c r="C28581" s="88"/>
      <c r="D28581" s="88"/>
      <c r="E28581" s="88"/>
      <c r="F28581" s="88"/>
      <c r="G28581" s="88"/>
      <c r="H28581" s="88"/>
      <c r="I28581" s="88"/>
      <c r="J28581" s="88"/>
      <c r="K28581" s="88"/>
    </row>
    <row r="28582" spans="2:11" ht="12" hidden="1" customHeight="1" x14ac:dyDescent="0.2">
      <c r="B28582" s="88"/>
      <c r="C28582" s="88"/>
      <c r="D28582" s="88"/>
      <c r="E28582" s="88"/>
      <c r="F28582" s="88"/>
      <c r="G28582" s="88"/>
      <c r="H28582" s="88"/>
      <c r="I28582" s="88"/>
      <c r="J28582" s="88"/>
      <c r="K28582" s="88"/>
    </row>
    <row r="28583" spans="2:11" ht="12" hidden="1" customHeight="1" x14ac:dyDescent="0.2">
      <c r="B28583" s="88"/>
      <c r="C28583" s="88"/>
      <c r="D28583" s="88"/>
      <c r="E28583" s="88"/>
      <c r="F28583" s="88"/>
      <c r="G28583" s="88"/>
      <c r="H28583" s="88"/>
      <c r="I28583" s="88"/>
      <c r="J28583" s="88"/>
      <c r="K28583" s="88"/>
    </row>
    <row r="28584" spans="2:11" ht="12" hidden="1" customHeight="1" x14ac:dyDescent="0.2">
      <c r="B28584" s="88"/>
      <c r="C28584" s="88"/>
      <c r="D28584" s="88"/>
      <c r="E28584" s="88"/>
      <c r="F28584" s="88"/>
      <c r="G28584" s="88"/>
      <c r="H28584" s="88"/>
      <c r="I28584" s="88"/>
      <c r="J28584" s="88"/>
      <c r="K28584" s="88"/>
    </row>
    <row r="28585" spans="2:11" ht="12" hidden="1" customHeight="1" x14ac:dyDescent="0.2">
      <c r="B28585" s="88"/>
      <c r="C28585" s="88"/>
      <c r="D28585" s="88"/>
      <c r="E28585" s="88"/>
      <c r="F28585" s="88"/>
      <c r="G28585" s="88"/>
      <c r="H28585" s="88"/>
      <c r="I28585" s="88"/>
      <c r="J28585" s="88"/>
      <c r="K28585" s="88"/>
    </row>
    <row r="28586" spans="2:11" ht="12" hidden="1" customHeight="1" x14ac:dyDescent="0.2">
      <c r="B28586" s="88"/>
      <c r="C28586" s="88"/>
      <c r="D28586" s="88"/>
      <c r="E28586" s="88"/>
      <c r="F28586" s="88"/>
      <c r="G28586" s="88"/>
      <c r="H28586" s="88"/>
      <c r="I28586" s="88"/>
      <c r="J28586" s="88"/>
      <c r="K28586" s="88"/>
    </row>
    <row r="28587" spans="2:11" ht="12" hidden="1" customHeight="1" x14ac:dyDescent="0.2">
      <c r="B28587" s="88"/>
      <c r="C28587" s="88"/>
      <c r="D28587" s="88"/>
      <c r="E28587" s="88"/>
      <c r="F28587" s="88"/>
      <c r="G28587" s="88"/>
      <c r="H28587" s="88"/>
      <c r="I28587" s="88"/>
      <c r="J28587" s="88"/>
      <c r="K28587" s="88"/>
    </row>
    <row r="28588" spans="2:11" ht="12" hidden="1" customHeight="1" x14ac:dyDescent="0.2">
      <c r="B28588" s="88"/>
      <c r="C28588" s="88"/>
      <c r="D28588" s="88"/>
      <c r="E28588" s="88"/>
      <c r="F28588" s="88"/>
      <c r="G28588" s="88"/>
      <c r="H28588" s="88"/>
      <c r="I28588" s="88"/>
      <c r="J28588" s="88"/>
      <c r="K28588" s="88"/>
    </row>
    <row r="28589" spans="2:11" ht="12" hidden="1" customHeight="1" x14ac:dyDescent="0.2">
      <c r="B28589" s="88"/>
      <c r="C28589" s="88"/>
      <c r="D28589" s="88"/>
      <c r="E28589" s="88"/>
      <c r="F28589" s="88"/>
      <c r="G28589" s="88"/>
      <c r="H28589" s="88"/>
      <c r="I28589" s="88"/>
      <c r="J28589" s="88"/>
      <c r="K28589" s="88"/>
    </row>
    <row r="28590" spans="2:11" ht="12" hidden="1" customHeight="1" x14ac:dyDescent="0.2">
      <c r="B28590" s="88"/>
      <c r="C28590" s="88"/>
      <c r="D28590" s="88"/>
      <c r="E28590" s="88"/>
      <c r="F28590" s="88"/>
      <c r="G28590" s="88"/>
      <c r="H28590" s="88"/>
      <c r="I28590" s="88"/>
      <c r="J28590" s="88"/>
      <c r="K28590" s="88"/>
    </row>
    <row r="28591" spans="2:11" ht="12" hidden="1" customHeight="1" x14ac:dyDescent="0.2">
      <c r="B28591" s="88"/>
      <c r="C28591" s="88"/>
      <c r="D28591" s="88"/>
      <c r="E28591" s="88"/>
      <c r="F28591" s="88"/>
      <c r="G28591" s="88"/>
      <c r="H28591" s="88"/>
      <c r="I28591" s="88"/>
      <c r="J28591" s="88"/>
      <c r="K28591" s="88"/>
    </row>
    <row r="28592" spans="2:11" ht="12" hidden="1" customHeight="1" x14ac:dyDescent="0.2">
      <c r="B28592" s="88"/>
      <c r="C28592" s="88"/>
      <c r="D28592" s="88"/>
      <c r="E28592" s="88"/>
      <c r="F28592" s="88"/>
      <c r="G28592" s="88"/>
      <c r="H28592" s="88"/>
      <c r="I28592" s="88"/>
      <c r="J28592" s="88"/>
      <c r="K28592" s="88"/>
    </row>
    <row r="28593" spans="2:11" ht="12" hidden="1" customHeight="1" x14ac:dyDescent="0.2">
      <c r="B28593" s="88"/>
      <c r="C28593" s="88"/>
      <c r="D28593" s="88"/>
      <c r="E28593" s="88"/>
      <c r="F28593" s="88"/>
      <c r="G28593" s="88"/>
      <c r="H28593" s="88"/>
      <c r="I28593" s="88"/>
      <c r="J28593" s="88"/>
      <c r="K28593" s="88"/>
    </row>
    <row r="28594" spans="2:11" ht="12" hidden="1" customHeight="1" x14ac:dyDescent="0.2">
      <c r="B28594" s="88"/>
      <c r="C28594" s="88"/>
      <c r="D28594" s="88"/>
      <c r="E28594" s="88"/>
      <c r="F28594" s="88"/>
      <c r="G28594" s="88"/>
      <c r="H28594" s="88"/>
      <c r="I28594" s="88"/>
      <c r="J28594" s="88"/>
      <c r="K28594" s="88"/>
    </row>
    <row r="28595" spans="2:11" ht="12" hidden="1" customHeight="1" x14ac:dyDescent="0.2">
      <c r="B28595" s="88"/>
      <c r="C28595" s="88"/>
      <c r="D28595" s="88"/>
      <c r="E28595" s="88"/>
      <c r="F28595" s="88"/>
      <c r="G28595" s="88"/>
      <c r="H28595" s="88"/>
      <c r="I28595" s="88"/>
      <c r="J28595" s="88"/>
      <c r="K28595" s="88"/>
    </row>
    <row r="28596" spans="2:11" ht="12" hidden="1" customHeight="1" x14ac:dyDescent="0.2">
      <c r="B28596" s="88"/>
      <c r="C28596" s="88"/>
      <c r="D28596" s="88"/>
      <c r="E28596" s="88"/>
      <c r="F28596" s="88"/>
      <c r="G28596" s="88"/>
      <c r="H28596" s="88"/>
      <c r="I28596" s="88"/>
      <c r="J28596" s="88"/>
      <c r="K28596" s="88"/>
    </row>
    <row r="28597" spans="2:11" ht="12" hidden="1" customHeight="1" x14ac:dyDescent="0.2">
      <c r="B28597" s="88"/>
      <c r="C28597" s="88"/>
      <c r="D28597" s="88"/>
      <c r="E28597" s="88"/>
      <c r="F28597" s="88"/>
      <c r="G28597" s="88"/>
      <c r="H28597" s="88"/>
      <c r="I28597" s="88"/>
      <c r="J28597" s="88"/>
      <c r="K28597" s="88"/>
    </row>
    <row r="28598" spans="2:11" ht="12" hidden="1" customHeight="1" x14ac:dyDescent="0.2">
      <c r="B28598" s="88"/>
      <c r="C28598" s="88"/>
      <c r="D28598" s="88"/>
      <c r="E28598" s="88"/>
      <c r="F28598" s="88"/>
      <c r="G28598" s="88"/>
      <c r="H28598" s="88"/>
      <c r="I28598" s="88"/>
      <c r="J28598" s="88"/>
      <c r="K28598" s="88"/>
    </row>
    <row r="28599" spans="2:11" ht="12" hidden="1" customHeight="1" x14ac:dyDescent="0.2">
      <c r="B28599" s="88"/>
      <c r="C28599" s="88"/>
      <c r="D28599" s="88"/>
      <c r="E28599" s="88"/>
      <c r="F28599" s="88"/>
      <c r="G28599" s="88"/>
      <c r="H28599" s="88"/>
      <c r="I28599" s="88"/>
      <c r="J28599" s="88"/>
      <c r="K28599" s="88"/>
    </row>
    <row r="28600" spans="2:11" ht="12" hidden="1" customHeight="1" x14ac:dyDescent="0.2">
      <c r="B28600" s="88"/>
      <c r="C28600" s="88"/>
      <c r="D28600" s="88"/>
      <c r="E28600" s="88"/>
      <c r="F28600" s="88"/>
      <c r="G28600" s="88"/>
      <c r="H28600" s="88"/>
      <c r="I28600" s="88"/>
      <c r="J28600" s="88"/>
      <c r="K28600" s="88"/>
    </row>
    <row r="28601" spans="2:11" ht="12" hidden="1" customHeight="1" x14ac:dyDescent="0.2">
      <c r="B28601" s="88"/>
      <c r="C28601" s="88"/>
      <c r="D28601" s="88"/>
      <c r="E28601" s="88"/>
      <c r="F28601" s="88"/>
      <c r="G28601" s="88"/>
      <c r="H28601" s="88"/>
      <c r="I28601" s="88"/>
      <c r="J28601" s="88"/>
      <c r="K28601" s="88"/>
    </row>
    <row r="28602" spans="2:11" ht="12" hidden="1" customHeight="1" x14ac:dyDescent="0.2">
      <c r="B28602" s="88"/>
      <c r="C28602" s="88"/>
      <c r="D28602" s="88"/>
      <c r="E28602" s="88"/>
      <c r="F28602" s="88"/>
      <c r="G28602" s="88"/>
      <c r="H28602" s="88"/>
      <c r="I28602" s="88"/>
      <c r="J28602" s="88"/>
      <c r="K28602" s="88"/>
    </row>
    <row r="28603" spans="2:11" ht="12" hidden="1" customHeight="1" x14ac:dyDescent="0.2">
      <c r="B28603" s="88"/>
      <c r="C28603" s="88"/>
      <c r="D28603" s="88"/>
      <c r="E28603" s="88"/>
      <c r="F28603" s="88"/>
      <c r="G28603" s="88"/>
      <c r="H28603" s="88"/>
      <c r="I28603" s="88"/>
      <c r="J28603" s="88"/>
      <c r="K28603" s="88"/>
    </row>
    <row r="28604" spans="2:11" ht="12" hidden="1" customHeight="1" x14ac:dyDescent="0.2">
      <c r="B28604" s="88"/>
      <c r="C28604" s="88"/>
      <c r="D28604" s="88"/>
      <c r="E28604" s="88"/>
      <c r="F28604" s="88"/>
      <c r="G28604" s="88"/>
      <c r="H28604" s="88"/>
      <c r="I28604" s="88"/>
      <c r="J28604" s="88"/>
      <c r="K28604" s="88"/>
    </row>
    <row r="28605" spans="2:11" ht="12" hidden="1" customHeight="1" x14ac:dyDescent="0.2">
      <c r="B28605" s="88"/>
      <c r="C28605" s="88"/>
      <c r="D28605" s="88"/>
      <c r="E28605" s="88"/>
      <c r="F28605" s="88"/>
      <c r="G28605" s="88"/>
      <c r="H28605" s="88"/>
      <c r="I28605" s="88"/>
      <c r="J28605" s="88"/>
      <c r="K28605" s="88"/>
    </row>
    <row r="28606" spans="2:11" ht="12" hidden="1" customHeight="1" x14ac:dyDescent="0.2">
      <c r="B28606" s="88"/>
      <c r="C28606" s="88"/>
      <c r="D28606" s="88"/>
      <c r="E28606" s="88"/>
      <c r="F28606" s="88"/>
      <c r="G28606" s="88"/>
      <c r="H28606" s="88"/>
      <c r="I28606" s="88"/>
      <c r="J28606" s="88"/>
      <c r="K28606" s="88"/>
    </row>
    <row r="28607" spans="2:11" ht="12" hidden="1" customHeight="1" x14ac:dyDescent="0.2">
      <c r="B28607" s="88"/>
      <c r="C28607" s="88"/>
      <c r="D28607" s="88"/>
      <c r="E28607" s="88"/>
      <c r="F28607" s="88"/>
      <c r="G28607" s="88"/>
      <c r="H28607" s="88"/>
      <c r="I28607" s="88"/>
      <c r="J28607" s="88"/>
      <c r="K28607" s="88"/>
    </row>
    <row r="28608" spans="2:11" ht="12" hidden="1" customHeight="1" x14ac:dyDescent="0.2">
      <c r="B28608" s="88"/>
      <c r="C28608" s="88"/>
      <c r="D28608" s="88"/>
      <c r="E28608" s="88"/>
      <c r="F28608" s="88"/>
      <c r="G28608" s="88"/>
      <c r="H28608" s="88"/>
      <c r="I28608" s="88"/>
      <c r="J28608" s="88"/>
      <c r="K28608" s="88"/>
    </row>
    <row r="28609" spans="2:11" ht="12" hidden="1" customHeight="1" x14ac:dyDescent="0.2">
      <c r="B28609" s="88"/>
      <c r="C28609" s="88"/>
      <c r="D28609" s="88"/>
      <c r="E28609" s="88"/>
      <c r="F28609" s="88"/>
      <c r="G28609" s="88"/>
      <c r="H28609" s="88"/>
      <c r="I28609" s="88"/>
      <c r="J28609" s="88"/>
      <c r="K28609" s="88"/>
    </row>
    <row r="28610" spans="2:11" ht="12" hidden="1" customHeight="1" x14ac:dyDescent="0.2">
      <c r="B28610" s="88"/>
      <c r="C28610" s="88"/>
      <c r="D28610" s="88"/>
      <c r="E28610" s="88"/>
      <c r="F28610" s="88"/>
      <c r="G28610" s="88"/>
      <c r="H28610" s="88"/>
      <c r="I28610" s="88"/>
      <c r="J28610" s="88"/>
      <c r="K28610" s="88"/>
    </row>
    <row r="28611" spans="2:11" ht="12" hidden="1" customHeight="1" x14ac:dyDescent="0.2">
      <c r="B28611" s="88"/>
      <c r="C28611" s="88"/>
      <c r="D28611" s="88"/>
      <c r="E28611" s="88"/>
      <c r="F28611" s="88"/>
      <c r="G28611" s="88"/>
      <c r="H28611" s="88"/>
      <c r="I28611" s="88"/>
      <c r="J28611" s="88"/>
      <c r="K28611" s="88"/>
    </row>
    <row r="28612" spans="2:11" ht="12" hidden="1" customHeight="1" x14ac:dyDescent="0.2">
      <c r="B28612" s="88"/>
      <c r="C28612" s="88"/>
      <c r="D28612" s="88"/>
      <c r="E28612" s="88"/>
      <c r="F28612" s="88"/>
      <c r="G28612" s="88"/>
      <c r="H28612" s="88"/>
      <c r="I28612" s="88"/>
      <c r="J28612" s="88"/>
      <c r="K28612" s="88"/>
    </row>
    <row r="28613" spans="2:11" ht="12" hidden="1" customHeight="1" x14ac:dyDescent="0.2">
      <c r="B28613" s="88"/>
      <c r="C28613" s="88"/>
      <c r="D28613" s="88"/>
      <c r="E28613" s="88"/>
      <c r="F28613" s="88"/>
      <c r="G28613" s="88"/>
      <c r="H28613" s="88"/>
      <c r="I28613" s="88"/>
      <c r="J28613" s="88"/>
      <c r="K28613" s="88"/>
    </row>
    <row r="28614" spans="2:11" ht="12" hidden="1" customHeight="1" x14ac:dyDescent="0.2">
      <c r="B28614" s="88"/>
      <c r="C28614" s="88"/>
      <c r="D28614" s="88"/>
      <c r="E28614" s="88"/>
      <c r="F28614" s="88"/>
      <c r="G28614" s="88"/>
      <c r="H28614" s="88"/>
      <c r="I28614" s="88"/>
      <c r="J28614" s="88"/>
      <c r="K28614" s="88"/>
    </row>
    <row r="28615" spans="2:11" ht="12" hidden="1" customHeight="1" x14ac:dyDescent="0.2">
      <c r="B28615" s="88"/>
      <c r="C28615" s="88"/>
      <c r="D28615" s="88"/>
      <c r="E28615" s="88"/>
      <c r="F28615" s="88"/>
      <c r="G28615" s="88"/>
      <c r="H28615" s="88"/>
      <c r="I28615" s="88"/>
      <c r="J28615" s="88"/>
      <c r="K28615" s="88"/>
    </row>
    <row r="28616" spans="2:11" ht="12" hidden="1" customHeight="1" x14ac:dyDescent="0.2">
      <c r="B28616" s="88"/>
      <c r="C28616" s="88"/>
      <c r="D28616" s="88"/>
      <c r="E28616" s="88"/>
      <c r="F28616" s="88"/>
      <c r="G28616" s="88"/>
      <c r="H28616" s="88"/>
      <c r="I28616" s="88"/>
      <c r="J28616" s="88"/>
      <c r="K28616" s="88"/>
    </row>
    <row r="28617" spans="2:11" ht="12" hidden="1" customHeight="1" x14ac:dyDescent="0.2">
      <c r="B28617" s="88"/>
      <c r="C28617" s="88"/>
      <c r="D28617" s="88"/>
      <c r="E28617" s="88"/>
      <c r="F28617" s="88"/>
      <c r="G28617" s="88"/>
      <c r="H28617" s="88"/>
      <c r="I28617" s="88"/>
      <c r="J28617" s="88"/>
      <c r="K28617" s="88"/>
    </row>
    <row r="28618" spans="2:11" ht="12" hidden="1" customHeight="1" x14ac:dyDescent="0.2">
      <c r="B28618" s="88"/>
      <c r="C28618" s="88"/>
      <c r="D28618" s="88"/>
      <c r="E28618" s="88"/>
      <c r="F28618" s="88"/>
      <c r="G28618" s="88"/>
      <c r="H28618" s="88"/>
      <c r="I28618" s="88"/>
      <c r="J28618" s="88"/>
      <c r="K28618" s="88"/>
    </row>
    <row r="28619" spans="2:11" ht="12" hidden="1" customHeight="1" x14ac:dyDescent="0.2">
      <c r="B28619" s="88"/>
      <c r="C28619" s="88"/>
      <c r="D28619" s="88"/>
      <c r="E28619" s="88"/>
      <c r="F28619" s="88"/>
      <c r="G28619" s="88"/>
      <c r="H28619" s="88"/>
      <c r="I28619" s="88"/>
      <c r="J28619" s="88"/>
      <c r="K28619" s="88"/>
    </row>
    <row r="28620" spans="2:11" ht="12" hidden="1" customHeight="1" x14ac:dyDescent="0.2">
      <c r="B28620" s="88"/>
      <c r="C28620" s="88"/>
      <c r="D28620" s="88"/>
      <c r="E28620" s="88"/>
      <c r="F28620" s="88"/>
      <c r="G28620" s="88"/>
      <c r="H28620" s="88"/>
      <c r="I28620" s="88"/>
      <c r="J28620" s="88"/>
      <c r="K28620" s="88"/>
    </row>
    <row r="28621" spans="2:11" ht="12" hidden="1" customHeight="1" x14ac:dyDescent="0.2">
      <c r="B28621" s="88"/>
      <c r="C28621" s="88"/>
      <c r="D28621" s="88"/>
      <c r="E28621" s="88"/>
      <c r="F28621" s="88"/>
      <c r="G28621" s="88"/>
      <c r="H28621" s="88"/>
      <c r="I28621" s="88"/>
      <c r="J28621" s="88"/>
      <c r="K28621" s="88"/>
    </row>
    <row r="28622" spans="2:11" ht="12" hidden="1" customHeight="1" x14ac:dyDescent="0.2">
      <c r="B28622" s="88"/>
      <c r="C28622" s="88"/>
      <c r="D28622" s="88"/>
      <c r="E28622" s="88"/>
      <c r="F28622" s="88"/>
      <c r="G28622" s="88"/>
      <c r="H28622" s="88"/>
      <c r="I28622" s="88"/>
      <c r="J28622" s="88"/>
      <c r="K28622" s="88"/>
    </row>
    <row r="28623" spans="2:11" ht="12" hidden="1" customHeight="1" x14ac:dyDescent="0.2">
      <c r="B28623" s="88"/>
      <c r="C28623" s="88"/>
      <c r="D28623" s="88"/>
      <c r="E28623" s="88"/>
      <c r="F28623" s="88"/>
      <c r="G28623" s="88"/>
      <c r="H28623" s="88"/>
      <c r="I28623" s="88"/>
      <c r="J28623" s="88"/>
      <c r="K28623" s="88"/>
    </row>
    <row r="28624" spans="2:11" ht="12" hidden="1" customHeight="1" x14ac:dyDescent="0.2">
      <c r="B28624" s="88"/>
      <c r="C28624" s="88"/>
      <c r="D28624" s="88"/>
      <c r="E28624" s="88"/>
      <c r="F28624" s="88"/>
      <c r="G28624" s="88"/>
      <c r="H28624" s="88"/>
      <c r="I28624" s="88"/>
      <c r="J28624" s="88"/>
      <c r="K28624" s="88"/>
    </row>
    <row r="28625" spans="2:11" ht="12" hidden="1" customHeight="1" x14ac:dyDescent="0.2">
      <c r="B28625" s="88"/>
      <c r="C28625" s="88"/>
      <c r="D28625" s="88"/>
      <c r="E28625" s="88"/>
      <c r="F28625" s="88"/>
      <c r="G28625" s="88"/>
      <c r="H28625" s="88"/>
      <c r="I28625" s="88"/>
      <c r="J28625" s="88"/>
      <c r="K28625" s="88"/>
    </row>
    <row r="28626" spans="2:11" ht="12" hidden="1" customHeight="1" x14ac:dyDescent="0.2">
      <c r="B28626" s="88"/>
      <c r="C28626" s="88"/>
      <c r="D28626" s="88"/>
      <c r="E28626" s="88"/>
      <c r="F28626" s="88"/>
      <c r="G28626" s="88"/>
      <c r="H28626" s="88"/>
      <c r="I28626" s="88"/>
      <c r="J28626" s="88"/>
      <c r="K28626" s="88"/>
    </row>
    <row r="28627" spans="2:11" ht="12" hidden="1" customHeight="1" x14ac:dyDescent="0.2">
      <c r="B28627" s="88"/>
      <c r="C28627" s="88"/>
      <c r="D28627" s="88"/>
      <c r="E28627" s="88"/>
      <c r="F28627" s="88"/>
      <c r="G28627" s="88"/>
      <c r="H28627" s="88"/>
      <c r="I28627" s="88"/>
      <c r="J28627" s="88"/>
      <c r="K28627" s="88"/>
    </row>
    <row r="28628" spans="2:11" ht="12" hidden="1" customHeight="1" x14ac:dyDescent="0.2">
      <c r="B28628" s="88"/>
      <c r="C28628" s="88"/>
      <c r="D28628" s="88"/>
      <c r="E28628" s="88"/>
      <c r="F28628" s="88"/>
      <c r="G28628" s="88"/>
      <c r="H28628" s="88"/>
      <c r="I28628" s="88"/>
      <c r="J28628" s="88"/>
      <c r="K28628" s="88"/>
    </row>
    <row r="28629" spans="2:11" ht="12" hidden="1" customHeight="1" x14ac:dyDescent="0.2">
      <c r="B28629" s="88"/>
      <c r="C28629" s="88"/>
      <c r="D28629" s="88"/>
      <c r="E28629" s="88"/>
      <c r="F28629" s="88"/>
      <c r="G28629" s="88"/>
      <c r="H28629" s="88"/>
      <c r="I28629" s="88"/>
      <c r="J28629" s="88"/>
      <c r="K28629" s="88"/>
    </row>
    <row r="28630" spans="2:11" ht="12" hidden="1" customHeight="1" x14ac:dyDescent="0.2">
      <c r="B28630" s="88"/>
      <c r="C28630" s="88"/>
      <c r="D28630" s="88"/>
      <c r="E28630" s="88"/>
      <c r="F28630" s="88"/>
      <c r="G28630" s="88"/>
      <c r="H28630" s="88"/>
      <c r="I28630" s="88"/>
      <c r="J28630" s="88"/>
      <c r="K28630" s="88"/>
    </row>
    <row r="28631" spans="2:11" ht="12" hidden="1" customHeight="1" x14ac:dyDescent="0.2">
      <c r="B28631" s="88"/>
      <c r="C28631" s="88"/>
      <c r="D28631" s="88"/>
      <c r="E28631" s="88"/>
      <c r="F28631" s="88"/>
      <c r="G28631" s="88"/>
      <c r="H28631" s="88"/>
      <c r="I28631" s="88"/>
      <c r="J28631" s="88"/>
      <c r="K28631" s="88"/>
    </row>
    <row r="28632" spans="2:11" ht="12" hidden="1" customHeight="1" x14ac:dyDescent="0.2">
      <c r="B28632" s="88"/>
      <c r="C28632" s="88"/>
      <c r="D28632" s="88"/>
      <c r="E28632" s="88"/>
      <c r="F28632" s="88"/>
      <c r="G28632" s="88"/>
      <c r="H28632" s="88"/>
      <c r="I28632" s="88"/>
      <c r="J28632" s="88"/>
      <c r="K28632" s="88"/>
    </row>
    <row r="28633" spans="2:11" ht="12" hidden="1" customHeight="1" x14ac:dyDescent="0.2">
      <c r="B28633" s="88"/>
      <c r="C28633" s="88"/>
      <c r="D28633" s="88"/>
      <c r="E28633" s="88"/>
      <c r="F28633" s="88"/>
      <c r="G28633" s="88"/>
      <c r="H28633" s="88"/>
      <c r="I28633" s="88"/>
      <c r="J28633" s="88"/>
      <c r="K28633" s="88"/>
    </row>
    <row r="28634" spans="2:11" ht="12" hidden="1" customHeight="1" x14ac:dyDescent="0.2">
      <c r="B28634" s="88"/>
      <c r="C28634" s="88"/>
      <c r="D28634" s="88"/>
      <c r="E28634" s="88"/>
      <c r="F28634" s="88"/>
      <c r="G28634" s="88"/>
      <c r="H28634" s="88"/>
      <c r="I28634" s="88"/>
      <c r="J28634" s="88"/>
      <c r="K28634" s="88"/>
    </row>
    <row r="28635" spans="2:11" ht="12" hidden="1" customHeight="1" x14ac:dyDescent="0.2">
      <c r="B28635" s="88"/>
      <c r="C28635" s="88"/>
      <c r="D28635" s="88"/>
      <c r="E28635" s="88"/>
      <c r="F28635" s="88"/>
      <c r="G28635" s="88"/>
      <c r="H28635" s="88"/>
      <c r="I28635" s="88"/>
      <c r="J28635" s="88"/>
      <c r="K28635" s="88"/>
    </row>
    <row r="28636" spans="2:11" ht="12" hidden="1" customHeight="1" x14ac:dyDescent="0.2">
      <c r="B28636" s="88"/>
      <c r="C28636" s="88"/>
      <c r="D28636" s="88"/>
      <c r="E28636" s="88"/>
      <c r="F28636" s="88"/>
      <c r="G28636" s="88"/>
      <c r="H28636" s="88"/>
      <c r="I28636" s="88"/>
      <c r="J28636" s="88"/>
      <c r="K28636" s="88"/>
    </row>
    <row r="28637" spans="2:11" ht="12" hidden="1" customHeight="1" x14ac:dyDescent="0.2">
      <c r="B28637" s="88"/>
      <c r="C28637" s="88"/>
      <c r="D28637" s="88"/>
      <c r="E28637" s="88"/>
      <c r="F28637" s="88"/>
      <c r="G28637" s="88"/>
      <c r="H28637" s="88"/>
      <c r="I28637" s="88"/>
      <c r="J28637" s="88"/>
      <c r="K28637" s="88"/>
    </row>
    <row r="28638" spans="2:11" ht="12" hidden="1" customHeight="1" x14ac:dyDescent="0.2">
      <c r="B28638" s="88"/>
      <c r="C28638" s="88"/>
      <c r="D28638" s="88"/>
      <c r="E28638" s="88"/>
      <c r="F28638" s="88"/>
      <c r="G28638" s="88"/>
      <c r="H28638" s="88"/>
      <c r="I28638" s="88"/>
      <c r="J28638" s="88"/>
      <c r="K28638" s="88"/>
    </row>
    <row r="28639" spans="2:11" ht="12" hidden="1" customHeight="1" x14ac:dyDescent="0.2">
      <c r="B28639" s="88"/>
      <c r="C28639" s="88"/>
      <c r="D28639" s="88"/>
      <c r="E28639" s="88"/>
      <c r="F28639" s="88"/>
      <c r="G28639" s="88"/>
      <c r="H28639" s="88"/>
      <c r="I28639" s="88"/>
      <c r="J28639" s="88"/>
      <c r="K28639" s="88"/>
    </row>
    <row r="28640" spans="2:11" ht="12" hidden="1" customHeight="1" x14ac:dyDescent="0.2">
      <c r="B28640" s="88"/>
      <c r="C28640" s="88"/>
      <c r="D28640" s="88"/>
      <c r="E28640" s="88"/>
      <c r="F28640" s="88"/>
      <c r="G28640" s="88"/>
      <c r="H28640" s="88"/>
      <c r="I28640" s="88"/>
      <c r="J28640" s="88"/>
      <c r="K28640" s="88"/>
    </row>
    <row r="28641" spans="2:11" ht="12" hidden="1" customHeight="1" x14ac:dyDescent="0.2">
      <c r="B28641" s="88"/>
      <c r="C28641" s="88"/>
      <c r="D28641" s="88"/>
      <c r="E28641" s="88"/>
      <c r="F28641" s="88"/>
      <c r="G28641" s="88"/>
      <c r="H28641" s="88"/>
      <c r="I28641" s="88"/>
      <c r="J28641" s="88"/>
      <c r="K28641" s="88"/>
    </row>
    <row r="28642" spans="2:11" ht="12" hidden="1" customHeight="1" x14ac:dyDescent="0.2">
      <c r="B28642" s="88"/>
      <c r="C28642" s="88"/>
      <c r="D28642" s="88"/>
      <c r="E28642" s="88"/>
      <c r="F28642" s="88"/>
      <c r="G28642" s="88"/>
      <c r="H28642" s="88"/>
      <c r="I28642" s="88"/>
      <c r="J28642" s="88"/>
      <c r="K28642" s="88"/>
    </row>
    <row r="28643" spans="2:11" ht="12" hidden="1" customHeight="1" x14ac:dyDescent="0.2">
      <c r="B28643" s="88"/>
      <c r="C28643" s="88"/>
      <c r="D28643" s="88"/>
      <c r="E28643" s="88"/>
      <c r="F28643" s="88"/>
      <c r="G28643" s="88"/>
      <c r="H28643" s="88"/>
      <c r="I28643" s="88"/>
      <c r="J28643" s="88"/>
      <c r="K28643" s="88"/>
    </row>
    <row r="28644" spans="2:11" ht="12" hidden="1" customHeight="1" x14ac:dyDescent="0.2">
      <c r="B28644" s="88"/>
      <c r="C28644" s="88"/>
      <c r="D28644" s="88"/>
      <c r="E28644" s="88"/>
      <c r="F28644" s="88"/>
      <c r="G28644" s="88"/>
      <c r="H28644" s="88"/>
      <c r="I28644" s="88"/>
      <c r="J28644" s="88"/>
      <c r="K28644" s="88"/>
    </row>
    <row r="28645" spans="2:11" ht="12" hidden="1" customHeight="1" x14ac:dyDescent="0.2">
      <c r="B28645" s="88"/>
      <c r="C28645" s="88"/>
      <c r="D28645" s="88"/>
      <c r="E28645" s="88"/>
      <c r="F28645" s="88"/>
      <c r="G28645" s="88"/>
      <c r="H28645" s="88"/>
      <c r="I28645" s="88"/>
      <c r="J28645" s="88"/>
      <c r="K28645" s="88"/>
    </row>
    <row r="28646" spans="2:11" ht="12" hidden="1" customHeight="1" x14ac:dyDescent="0.2">
      <c r="B28646" s="88"/>
      <c r="C28646" s="88"/>
      <c r="D28646" s="88"/>
      <c r="E28646" s="88"/>
      <c r="F28646" s="88"/>
      <c r="G28646" s="88"/>
      <c r="H28646" s="88"/>
      <c r="I28646" s="88"/>
      <c r="J28646" s="88"/>
      <c r="K28646" s="88"/>
    </row>
    <row r="28647" spans="2:11" ht="12" hidden="1" customHeight="1" x14ac:dyDescent="0.2">
      <c r="B28647" s="88"/>
      <c r="C28647" s="88"/>
      <c r="D28647" s="88"/>
      <c r="E28647" s="88"/>
      <c r="F28647" s="88"/>
      <c r="G28647" s="88"/>
      <c r="H28647" s="88"/>
      <c r="I28647" s="88"/>
      <c r="J28647" s="88"/>
      <c r="K28647" s="88"/>
    </row>
    <row r="28648" spans="2:11" ht="12" hidden="1" customHeight="1" x14ac:dyDescent="0.2">
      <c r="B28648" s="88"/>
      <c r="C28648" s="88"/>
      <c r="D28648" s="88"/>
      <c r="E28648" s="88"/>
      <c r="F28648" s="88"/>
      <c r="G28648" s="88"/>
      <c r="H28648" s="88"/>
      <c r="I28648" s="88"/>
      <c r="J28648" s="88"/>
      <c r="K28648" s="88"/>
    </row>
    <row r="28649" spans="2:11" ht="12" hidden="1" customHeight="1" x14ac:dyDescent="0.2">
      <c r="B28649" s="88"/>
      <c r="C28649" s="88"/>
      <c r="D28649" s="88"/>
      <c r="E28649" s="88"/>
      <c r="F28649" s="88"/>
      <c r="G28649" s="88"/>
      <c r="H28649" s="88"/>
      <c r="I28649" s="88"/>
      <c r="J28649" s="88"/>
      <c r="K28649" s="88"/>
    </row>
    <row r="28650" spans="2:11" ht="12" hidden="1" customHeight="1" x14ac:dyDescent="0.2">
      <c r="B28650" s="88"/>
      <c r="C28650" s="88"/>
      <c r="D28650" s="88"/>
      <c r="E28650" s="88"/>
      <c r="F28650" s="88"/>
      <c r="G28650" s="88"/>
      <c r="H28650" s="88"/>
      <c r="I28650" s="88"/>
      <c r="J28650" s="88"/>
      <c r="K28650" s="88"/>
    </row>
    <row r="28651" spans="2:11" ht="12" hidden="1" customHeight="1" x14ac:dyDescent="0.2">
      <c r="B28651" s="88"/>
      <c r="C28651" s="88"/>
      <c r="D28651" s="88"/>
      <c r="E28651" s="88"/>
      <c r="F28651" s="88"/>
      <c r="G28651" s="88"/>
      <c r="H28651" s="88"/>
      <c r="I28651" s="88"/>
      <c r="J28651" s="88"/>
      <c r="K28651" s="88"/>
    </row>
    <row r="28652" spans="2:11" ht="12" hidden="1" customHeight="1" x14ac:dyDescent="0.2">
      <c r="B28652" s="88"/>
      <c r="C28652" s="88"/>
      <c r="D28652" s="88"/>
      <c r="E28652" s="88"/>
      <c r="F28652" s="88"/>
      <c r="G28652" s="88"/>
      <c r="H28652" s="88"/>
      <c r="I28652" s="88"/>
      <c r="J28652" s="88"/>
      <c r="K28652" s="88"/>
    </row>
    <row r="28653" spans="2:11" ht="12" hidden="1" customHeight="1" x14ac:dyDescent="0.2">
      <c r="B28653" s="88"/>
      <c r="C28653" s="88"/>
      <c r="D28653" s="88"/>
      <c r="E28653" s="88"/>
      <c r="F28653" s="88"/>
      <c r="G28653" s="88"/>
      <c r="H28653" s="88"/>
      <c r="I28653" s="88"/>
      <c r="J28653" s="88"/>
      <c r="K28653" s="88"/>
    </row>
    <row r="28654" spans="2:11" ht="12" hidden="1" customHeight="1" x14ac:dyDescent="0.2">
      <c r="B28654" s="88"/>
      <c r="C28654" s="88"/>
      <c r="D28654" s="88"/>
      <c r="E28654" s="88"/>
      <c r="F28654" s="88"/>
      <c r="G28654" s="88"/>
      <c r="H28654" s="88"/>
      <c r="I28654" s="88"/>
      <c r="J28654" s="88"/>
      <c r="K28654" s="88"/>
    </row>
    <row r="28655" spans="2:11" ht="12" hidden="1" customHeight="1" x14ac:dyDescent="0.2">
      <c r="B28655" s="88"/>
      <c r="C28655" s="88"/>
      <c r="D28655" s="88"/>
      <c r="E28655" s="88"/>
      <c r="F28655" s="88"/>
      <c r="G28655" s="88"/>
      <c r="H28655" s="88"/>
      <c r="I28655" s="88"/>
      <c r="J28655" s="88"/>
      <c r="K28655" s="88"/>
    </row>
    <row r="28656" spans="2:11" ht="12" hidden="1" customHeight="1" x14ac:dyDescent="0.2">
      <c r="B28656" s="88"/>
      <c r="C28656" s="88"/>
      <c r="D28656" s="88"/>
      <c r="E28656" s="88"/>
      <c r="F28656" s="88"/>
      <c r="G28656" s="88"/>
      <c r="H28656" s="88"/>
      <c r="I28656" s="88"/>
      <c r="J28656" s="88"/>
      <c r="K28656" s="88"/>
    </row>
    <row r="28657" spans="2:11" ht="12" hidden="1" customHeight="1" x14ac:dyDescent="0.2">
      <c r="B28657" s="88"/>
      <c r="C28657" s="88"/>
      <c r="D28657" s="88"/>
      <c r="E28657" s="88"/>
      <c r="F28657" s="88"/>
      <c r="G28657" s="88"/>
      <c r="H28657" s="88"/>
      <c r="I28657" s="88"/>
      <c r="J28657" s="88"/>
      <c r="K28657" s="88"/>
    </row>
    <row r="28658" spans="2:11" ht="12" hidden="1" customHeight="1" x14ac:dyDescent="0.2">
      <c r="B28658" s="88"/>
      <c r="C28658" s="88"/>
      <c r="D28658" s="88"/>
      <c r="E28658" s="88"/>
      <c r="F28658" s="88"/>
      <c r="G28658" s="88"/>
      <c r="H28658" s="88"/>
      <c r="I28658" s="88"/>
      <c r="J28658" s="88"/>
      <c r="K28658" s="88"/>
    </row>
    <row r="28659" spans="2:11" ht="12" hidden="1" customHeight="1" x14ac:dyDescent="0.2">
      <c r="B28659" s="88"/>
      <c r="C28659" s="88"/>
      <c r="D28659" s="88"/>
      <c r="E28659" s="88"/>
      <c r="F28659" s="88"/>
      <c r="G28659" s="88"/>
      <c r="H28659" s="88"/>
      <c r="I28659" s="88"/>
      <c r="J28659" s="88"/>
      <c r="K28659" s="88"/>
    </row>
    <row r="28660" spans="2:11" ht="12" hidden="1" customHeight="1" x14ac:dyDescent="0.2">
      <c r="B28660" s="88"/>
      <c r="C28660" s="88"/>
      <c r="D28660" s="88"/>
      <c r="E28660" s="88"/>
      <c r="F28660" s="88"/>
      <c r="G28660" s="88"/>
      <c r="H28660" s="88"/>
      <c r="I28660" s="88"/>
      <c r="J28660" s="88"/>
      <c r="K28660" s="88"/>
    </row>
    <row r="28661" spans="2:11" ht="12" hidden="1" customHeight="1" x14ac:dyDescent="0.2">
      <c r="B28661" s="88"/>
      <c r="C28661" s="88"/>
      <c r="D28661" s="88"/>
      <c r="E28661" s="88"/>
      <c r="F28661" s="88"/>
      <c r="G28661" s="88"/>
      <c r="H28661" s="88"/>
      <c r="I28661" s="88"/>
      <c r="J28661" s="88"/>
      <c r="K28661" s="88"/>
    </row>
    <row r="28662" spans="2:11" ht="12" hidden="1" customHeight="1" x14ac:dyDescent="0.2">
      <c r="B28662" s="88"/>
      <c r="C28662" s="88"/>
      <c r="D28662" s="88"/>
      <c r="E28662" s="88"/>
      <c r="F28662" s="88"/>
      <c r="G28662" s="88"/>
      <c r="H28662" s="88"/>
      <c r="I28662" s="88"/>
      <c r="J28662" s="88"/>
      <c r="K28662" s="88"/>
    </row>
    <row r="28663" spans="2:11" ht="12" hidden="1" customHeight="1" x14ac:dyDescent="0.2">
      <c r="B28663" s="88"/>
      <c r="C28663" s="88"/>
      <c r="D28663" s="88"/>
      <c r="E28663" s="88"/>
      <c r="F28663" s="88"/>
      <c r="G28663" s="88"/>
      <c r="H28663" s="88"/>
      <c r="I28663" s="88"/>
      <c r="J28663" s="88"/>
      <c r="K28663" s="88"/>
    </row>
    <row r="28664" spans="2:11" ht="12" hidden="1" customHeight="1" x14ac:dyDescent="0.2">
      <c r="B28664" s="88"/>
      <c r="C28664" s="88"/>
      <c r="D28664" s="88"/>
      <c r="E28664" s="88"/>
      <c r="F28664" s="88"/>
      <c r="G28664" s="88"/>
      <c r="H28664" s="88"/>
      <c r="I28664" s="88"/>
      <c r="J28664" s="88"/>
      <c r="K28664" s="88"/>
    </row>
    <row r="28665" spans="2:11" ht="12" hidden="1" customHeight="1" x14ac:dyDescent="0.2">
      <c r="B28665" s="88"/>
      <c r="C28665" s="88"/>
      <c r="D28665" s="88"/>
      <c r="E28665" s="88"/>
      <c r="F28665" s="88"/>
      <c r="G28665" s="88"/>
      <c r="H28665" s="88"/>
      <c r="I28665" s="88"/>
      <c r="J28665" s="88"/>
      <c r="K28665" s="88"/>
    </row>
    <row r="28666" spans="2:11" ht="12" hidden="1" customHeight="1" x14ac:dyDescent="0.2">
      <c r="B28666" s="88"/>
      <c r="C28666" s="88"/>
      <c r="D28666" s="88"/>
      <c r="E28666" s="88"/>
      <c r="F28666" s="88"/>
      <c r="G28666" s="88"/>
      <c r="H28666" s="88"/>
      <c r="I28666" s="88"/>
      <c r="J28666" s="88"/>
      <c r="K28666" s="88"/>
    </row>
    <row r="28667" spans="2:11" ht="12" hidden="1" customHeight="1" x14ac:dyDescent="0.2">
      <c r="B28667" s="88"/>
      <c r="C28667" s="88"/>
      <c r="D28667" s="88"/>
      <c r="E28667" s="88"/>
      <c r="F28667" s="88"/>
      <c r="G28667" s="88"/>
      <c r="H28667" s="88"/>
      <c r="I28667" s="88"/>
      <c r="J28667" s="88"/>
      <c r="K28667" s="88"/>
    </row>
    <row r="28668" spans="2:11" ht="12" hidden="1" customHeight="1" x14ac:dyDescent="0.2">
      <c r="B28668" s="88"/>
      <c r="C28668" s="88"/>
      <c r="D28668" s="88"/>
      <c r="E28668" s="88"/>
      <c r="F28668" s="88"/>
      <c r="G28668" s="88"/>
      <c r="H28668" s="88"/>
      <c r="I28668" s="88"/>
      <c r="J28668" s="88"/>
      <c r="K28668" s="88"/>
    </row>
    <row r="28669" spans="2:11" ht="12" hidden="1" customHeight="1" x14ac:dyDescent="0.2">
      <c r="B28669" s="88"/>
      <c r="C28669" s="88"/>
      <c r="D28669" s="88"/>
      <c r="E28669" s="88"/>
      <c r="F28669" s="88"/>
      <c r="G28669" s="88"/>
      <c r="H28669" s="88"/>
      <c r="I28669" s="88"/>
      <c r="J28669" s="88"/>
      <c r="K28669" s="88"/>
    </row>
    <row r="28670" spans="2:11" ht="12" hidden="1" customHeight="1" x14ac:dyDescent="0.2">
      <c r="B28670" s="88"/>
      <c r="C28670" s="88"/>
      <c r="D28670" s="88"/>
      <c r="E28670" s="88"/>
      <c r="F28670" s="88"/>
      <c r="G28670" s="88"/>
      <c r="H28670" s="88"/>
      <c r="I28670" s="88"/>
      <c r="J28670" s="88"/>
      <c r="K28670" s="88"/>
    </row>
    <row r="28671" spans="2:11" ht="12" hidden="1" customHeight="1" x14ac:dyDescent="0.2">
      <c r="B28671" s="88"/>
      <c r="C28671" s="88"/>
      <c r="D28671" s="88"/>
      <c r="E28671" s="88"/>
      <c r="F28671" s="88"/>
      <c r="G28671" s="88"/>
      <c r="H28671" s="88"/>
      <c r="I28671" s="88"/>
      <c r="J28671" s="88"/>
      <c r="K28671" s="88"/>
    </row>
    <row r="28672" spans="2:11" ht="12" hidden="1" customHeight="1" x14ac:dyDescent="0.2">
      <c r="B28672" s="88"/>
      <c r="C28672" s="88"/>
      <c r="D28672" s="88"/>
      <c r="E28672" s="88"/>
      <c r="F28672" s="88"/>
      <c r="G28672" s="88"/>
      <c r="H28672" s="88"/>
      <c r="I28672" s="88"/>
      <c r="J28672" s="88"/>
      <c r="K28672" s="88"/>
    </row>
    <row r="28673" spans="2:11" ht="12" hidden="1" customHeight="1" x14ac:dyDescent="0.2">
      <c r="B28673" s="88"/>
      <c r="C28673" s="88"/>
      <c r="D28673" s="88"/>
      <c r="E28673" s="88"/>
      <c r="F28673" s="88"/>
      <c r="G28673" s="88"/>
      <c r="H28673" s="88"/>
      <c r="I28673" s="88"/>
      <c r="J28673" s="88"/>
      <c r="K28673" s="88"/>
    </row>
    <row r="28674" spans="2:11" ht="12" hidden="1" customHeight="1" x14ac:dyDescent="0.2">
      <c r="B28674" s="88"/>
      <c r="C28674" s="88"/>
      <c r="D28674" s="88"/>
      <c r="E28674" s="88"/>
      <c r="F28674" s="88"/>
      <c r="G28674" s="88"/>
      <c r="H28674" s="88"/>
      <c r="I28674" s="88"/>
      <c r="J28674" s="88"/>
      <c r="K28674" s="88"/>
    </row>
    <row r="28675" spans="2:11" ht="12" hidden="1" customHeight="1" x14ac:dyDescent="0.2">
      <c r="B28675" s="88"/>
      <c r="C28675" s="88"/>
      <c r="D28675" s="88"/>
      <c r="E28675" s="88"/>
      <c r="F28675" s="88"/>
      <c r="G28675" s="88"/>
      <c r="H28675" s="88"/>
      <c r="I28675" s="88"/>
      <c r="J28675" s="88"/>
      <c r="K28675" s="88"/>
    </row>
    <row r="28676" spans="2:11" ht="12" hidden="1" customHeight="1" x14ac:dyDescent="0.2">
      <c r="B28676" s="88"/>
      <c r="C28676" s="88"/>
      <c r="D28676" s="88"/>
      <c r="E28676" s="88"/>
      <c r="F28676" s="88"/>
      <c r="G28676" s="88"/>
      <c r="H28676" s="88"/>
      <c r="I28676" s="88"/>
      <c r="J28676" s="88"/>
      <c r="K28676" s="88"/>
    </row>
    <row r="28677" spans="2:11" ht="12" hidden="1" customHeight="1" x14ac:dyDescent="0.2">
      <c r="B28677" s="88"/>
      <c r="C28677" s="88"/>
      <c r="D28677" s="88"/>
      <c r="E28677" s="88"/>
      <c r="F28677" s="88"/>
      <c r="G28677" s="88"/>
      <c r="H28677" s="88"/>
      <c r="I28677" s="88"/>
      <c r="J28677" s="88"/>
      <c r="K28677" s="88"/>
    </row>
    <row r="28678" spans="2:11" ht="12" hidden="1" customHeight="1" x14ac:dyDescent="0.2">
      <c r="B28678" s="88"/>
      <c r="C28678" s="88"/>
      <c r="D28678" s="88"/>
      <c r="E28678" s="88"/>
      <c r="F28678" s="88"/>
      <c r="G28678" s="88"/>
      <c r="H28678" s="88"/>
      <c r="I28678" s="88"/>
      <c r="J28678" s="88"/>
      <c r="K28678" s="88"/>
    </row>
    <row r="28679" spans="2:11" ht="12" hidden="1" customHeight="1" x14ac:dyDescent="0.2">
      <c r="B28679" s="88"/>
      <c r="C28679" s="88"/>
      <c r="D28679" s="88"/>
      <c r="E28679" s="88"/>
      <c r="F28679" s="88"/>
      <c r="G28679" s="88"/>
      <c r="H28679" s="88"/>
      <c r="I28679" s="88"/>
      <c r="J28679" s="88"/>
      <c r="K28679" s="88"/>
    </row>
    <row r="28680" spans="2:11" ht="12" hidden="1" customHeight="1" x14ac:dyDescent="0.2">
      <c r="B28680" s="88"/>
      <c r="C28680" s="88"/>
      <c r="D28680" s="88"/>
      <c r="E28680" s="88"/>
      <c r="F28680" s="88"/>
      <c r="G28680" s="88"/>
      <c r="H28680" s="88"/>
      <c r="I28680" s="88"/>
      <c r="J28680" s="88"/>
      <c r="K28680" s="88"/>
    </row>
    <row r="28681" spans="2:11" ht="12" hidden="1" customHeight="1" x14ac:dyDescent="0.2">
      <c r="B28681" s="88"/>
      <c r="C28681" s="88"/>
      <c r="D28681" s="88"/>
      <c r="E28681" s="88"/>
      <c r="F28681" s="88"/>
      <c r="G28681" s="88"/>
      <c r="H28681" s="88"/>
      <c r="I28681" s="88"/>
      <c r="J28681" s="88"/>
      <c r="K28681" s="88"/>
    </row>
    <row r="28682" spans="2:11" ht="12" hidden="1" customHeight="1" x14ac:dyDescent="0.2">
      <c r="B28682" s="88"/>
      <c r="C28682" s="88"/>
      <c r="D28682" s="88"/>
      <c r="E28682" s="88"/>
      <c r="F28682" s="88"/>
      <c r="G28682" s="88"/>
      <c r="H28682" s="88"/>
      <c r="I28682" s="88"/>
      <c r="J28682" s="88"/>
      <c r="K28682" s="88"/>
    </row>
    <row r="28683" spans="2:11" ht="12" hidden="1" customHeight="1" x14ac:dyDescent="0.2">
      <c r="B28683" s="88"/>
      <c r="C28683" s="88"/>
      <c r="D28683" s="88"/>
      <c r="E28683" s="88"/>
      <c r="F28683" s="88"/>
      <c r="G28683" s="88"/>
      <c r="H28683" s="88"/>
      <c r="I28683" s="88"/>
      <c r="J28683" s="88"/>
      <c r="K28683" s="88"/>
    </row>
    <row r="28684" spans="2:11" ht="12" hidden="1" customHeight="1" x14ac:dyDescent="0.2">
      <c r="B28684" s="88"/>
      <c r="C28684" s="88"/>
      <c r="D28684" s="88"/>
      <c r="E28684" s="88"/>
      <c r="F28684" s="88"/>
      <c r="G28684" s="88"/>
      <c r="H28684" s="88"/>
      <c r="I28684" s="88"/>
      <c r="J28684" s="88"/>
      <c r="K28684" s="88"/>
    </row>
    <row r="28685" spans="2:11" ht="12" hidden="1" customHeight="1" x14ac:dyDescent="0.2">
      <c r="B28685" s="88"/>
      <c r="C28685" s="88"/>
      <c r="D28685" s="88"/>
      <c r="E28685" s="88"/>
      <c r="F28685" s="88"/>
      <c r="G28685" s="88"/>
      <c r="H28685" s="88"/>
      <c r="I28685" s="88"/>
      <c r="J28685" s="88"/>
      <c r="K28685" s="88"/>
    </row>
    <row r="28686" spans="2:11" ht="12" hidden="1" customHeight="1" x14ac:dyDescent="0.2">
      <c r="B28686" s="88"/>
      <c r="C28686" s="88"/>
      <c r="D28686" s="88"/>
      <c r="E28686" s="88"/>
      <c r="F28686" s="88"/>
      <c r="G28686" s="88"/>
      <c r="H28686" s="88"/>
      <c r="I28686" s="88"/>
      <c r="J28686" s="88"/>
      <c r="K28686" s="88"/>
    </row>
    <row r="28687" spans="2:11" ht="12" hidden="1" customHeight="1" x14ac:dyDescent="0.2">
      <c r="B28687" s="88"/>
      <c r="C28687" s="88"/>
      <c r="D28687" s="88"/>
      <c r="E28687" s="88"/>
      <c r="F28687" s="88"/>
      <c r="G28687" s="88"/>
      <c r="H28687" s="88"/>
      <c r="I28687" s="88"/>
      <c r="J28687" s="88"/>
      <c r="K28687" s="88"/>
    </row>
    <row r="28688" spans="2:11" ht="12" hidden="1" customHeight="1" x14ac:dyDescent="0.2">
      <c r="B28688" s="88"/>
      <c r="C28688" s="88"/>
      <c r="D28688" s="88"/>
      <c r="E28688" s="88"/>
      <c r="F28688" s="88"/>
      <c r="G28688" s="88"/>
      <c r="H28688" s="88"/>
      <c r="I28688" s="88"/>
      <c r="J28688" s="88"/>
      <c r="K28688" s="88"/>
    </row>
    <row r="28689" spans="2:11" ht="12" hidden="1" customHeight="1" x14ac:dyDescent="0.2">
      <c r="B28689" s="88"/>
      <c r="C28689" s="88"/>
      <c r="D28689" s="88"/>
      <c r="E28689" s="88"/>
      <c r="F28689" s="88"/>
      <c r="G28689" s="88"/>
      <c r="H28689" s="88"/>
      <c r="I28689" s="88"/>
      <c r="J28689" s="88"/>
      <c r="K28689" s="88"/>
    </row>
    <row r="28690" spans="2:11" ht="12" hidden="1" customHeight="1" x14ac:dyDescent="0.2">
      <c r="B28690" s="88"/>
      <c r="C28690" s="88"/>
      <c r="D28690" s="88"/>
      <c r="E28690" s="88"/>
      <c r="F28690" s="88"/>
      <c r="G28690" s="88"/>
      <c r="H28690" s="88"/>
      <c r="I28690" s="88"/>
      <c r="J28690" s="88"/>
      <c r="K28690" s="88"/>
    </row>
    <row r="28691" spans="2:11" ht="12" hidden="1" customHeight="1" x14ac:dyDescent="0.2">
      <c r="B28691" s="88"/>
      <c r="C28691" s="88"/>
      <c r="D28691" s="88"/>
      <c r="E28691" s="88"/>
      <c r="F28691" s="88"/>
      <c r="G28691" s="88"/>
      <c r="H28691" s="88"/>
      <c r="I28691" s="88"/>
      <c r="J28691" s="88"/>
      <c r="K28691" s="88"/>
    </row>
    <row r="28692" spans="2:11" ht="12" hidden="1" customHeight="1" x14ac:dyDescent="0.2">
      <c r="B28692" s="88"/>
      <c r="C28692" s="88"/>
      <c r="D28692" s="88"/>
      <c r="E28692" s="88"/>
      <c r="F28692" s="88"/>
      <c r="G28692" s="88"/>
      <c r="H28692" s="88"/>
      <c r="I28692" s="88"/>
      <c r="J28692" s="88"/>
      <c r="K28692" s="88"/>
    </row>
    <row r="28693" spans="2:11" ht="12" hidden="1" customHeight="1" x14ac:dyDescent="0.2">
      <c r="B28693" s="88"/>
      <c r="C28693" s="88"/>
      <c r="D28693" s="88"/>
      <c r="E28693" s="88"/>
      <c r="F28693" s="88"/>
      <c r="G28693" s="88"/>
      <c r="H28693" s="88"/>
      <c r="I28693" s="88"/>
      <c r="J28693" s="88"/>
      <c r="K28693" s="88"/>
    </row>
    <row r="28694" spans="2:11" ht="12" hidden="1" customHeight="1" x14ac:dyDescent="0.2">
      <c r="B28694" s="88"/>
      <c r="C28694" s="88"/>
      <c r="D28694" s="88"/>
      <c r="E28694" s="88"/>
      <c r="F28694" s="88"/>
      <c r="G28694" s="88"/>
      <c r="H28694" s="88"/>
      <c r="I28694" s="88"/>
      <c r="J28694" s="88"/>
      <c r="K28694" s="88"/>
    </row>
    <row r="28695" spans="2:11" ht="12" hidden="1" customHeight="1" x14ac:dyDescent="0.2">
      <c r="B28695" s="88"/>
      <c r="C28695" s="88"/>
      <c r="D28695" s="88"/>
      <c r="E28695" s="88"/>
      <c r="F28695" s="88"/>
      <c r="G28695" s="88"/>
      <c r="H28695" s="88"/>
      <c r="I28695" s="88"/>
      <c r="J28695" s="88"/>
      <c r="K28695" s="88"/>
    </row>
    <row r="28696" spans="2:11" ht="12" hidden="1" customHeight="1" x14ac:dyDescent="0.2">
      <c r="B28696" s="88"/>
      <c r="C28696" s="88"/>
      <c r="D28696" s="88"/>
      <c r="E28696" s="88"/>
      <c r="F28696" s="88"/>
      <c r="G28696" s="88"/>
      <c r="H28696" s="88"/>
      <c r="I28696" s="88"/>
      <c r="J28696" s="88"/>
      <c r="K28696" s="88"/>
    </row>
    <row r="28697" spans="2:11" ht="12" hidden="1" customHeight="1" x14ac:dyDescent="0.2">
      <c r="B28697" s="88"/>
      <c r="C28697" s="88"/>
      <c r="D28697" s="88"/>
      <c r="E28697" s="88"/>
      <c r="F28697" s="88"/>
      <c r="G28697" s="88"/>
      <c r="H28697" s="88"/>
      <c r="I28697" s="88"/>
      <c r="J28697" s="88"/>
      <c r="K28697" s="88"/>
    </row>
    <row r="28698" spans="2:11" ht="12" hidden="1" customHeight="1" x14ac:dyDescent="0.2">
      <c r="B28698" s="88"/>
      <c r="C28698" s="88"/>
      <c r="D28698" s="88"/>
      <c r="E28698" s="88"/>
      <c r="F28698" s="88"/>
      <c r="G28698" s="88"/>
      <c r="H28698" s="88"/>
      <c r="I28698" s="88"/>
      <c r="J28698" s="88"/>
      <c r="K28698" s="88"/>
    </row>
    <row r="28699" spans="2:11" ht="12" hidden="1" customHeight="1" x14ac:dyDescent="0.2">
      <c r="B28699" s="88"/>
      <c r="C28699" s="88"/>
      <c r="D28699" s="88"/>
      <c r="E28699" s="88"/>
      <c r="F28699" s="88"/>
      <c r="G28699" s="88"/>
      <c r="H28699" s="88"/>
      <c r="I28699" s="88"/>
      <c r="J28699" s="88"/>
      <c r="K28699" s="88"/>
    </row>
    <row r="28700" spans="2:11" ht="12" hidden="1" customHeight="1" x14ac:dyDescent="0.2">
      <c r="B28700" s="88"/>
      <c r="C28700" s="88"/>
      <c r="D28700" s="88"/>
      <c r="E28700" s="88"/>
      <c r="F28700" s="88"/>
      <c r="G28700" s="88"/>
      <c r="H28700" s="88"/>
      <c r="I28700" s="88"/>
      <c r="J28700" s="88"/>
      <c r="K28700" s="88"/>
    </row>
    <row r="28701" spans="2:11" ht="12" hidden="1" customHeight="1" x14ac:dyDescent="0.2">
      <c r="B28701" s="88"/>
      <c r="C28701" s="88"/>
      <c r="D28701" s="88"/>
      <c r="E28701" s="88"/>
      <c r="F28701" s="88"/>
      <c r="G28701" s="88"/>
      <c r="H28701" s="88"/>
      <c r="I28701" s="88"/>
      <c r="J28701" s="88"/>
      <c r="K28701" s="88"/>
    </row>
    <row r="28702" spans="2:11" ht="12" hidden="1" customHeight="1" x14ac:dyDescent="0.2">
      <c r="B28702" s="88"/>
      <c r="C28702" s="88"/>
      <c r="D28702" s="88"/>
      <c r="E28702" s="88"/>
      <c r="F28702" s="88"/>
      <c r="G28702" s="88"/>
      <c r="H28702" s="88"/>
      <c r="I28702" s="88"/>
      <c r="J28702" s="88"/>
      <c r="K28702" s="88"/>
    </row>
    <row r="28703" spans="2:11" ht="12" hidden="1" customHeight="1" x14ac:dyDescent="0.2">
      <c r="B28703" s="88"/>
      <c r="C28703" s="88"/>
      <c r="D28703" s="88"/>
      <c r="E28703" s="88"/>
      <c r="F28703" s="88"/>
      <c r="G28703" s="88"/>
      <c r="H28703" s="88"/>
      <c r="I28703" s="88"/>
      <c r="J28703" s="88"/>
      <c r="K28703" s="88"/>
    </row>
    <row r="28704" spans="2:11" ht="12" hidden="1" customHeight="1" x14ac:dyDescent="0.2">
      <c r="B28704" s="88"/>
      <c r="C28704" s="88"/>
      <c r="D28704" s="88"/>
      <c r="E28704" s="88"/>
      <c r="F28704" s="88"/>
      <c r="G28704" s="88"/>
      <c r="H28704" s="88"/>
      <c r="I28704" s="88"/>
      <c r="J28704" s="88"/>
      <c r="K28704" s="88"/>
    </row>
    <row r="28705" spans="2:11" ht="12" hidden="1" customHeight="1" x14ac:dyDescent="0.2">
      <c r="B28705" s="88"/>
      <c r="C28705" s="88"/>
      <c r="D28705" s="88"/>
      <c r="E28705" s="88"/>
      <c r="F28705" s="88"/>
      <c r="G28705" s="88"/>
      <c r="H28705" s="88"/>
      <c r="I28705" s="88"/>
      <c r="J28705" s="88"/>
      <c r="K28705" s="88"/>
    </row>
    <row r="28706" spans="2:11" ht="12" hidden="1" customHeight="1" x14ac:dyDescent="0.2">
      <c r="B28706" s="88"/>
      <c r="C28706" s="88"/>
      <c r="D28706" s="88"/>
      <c r="E28706" s="88"/>
      <c r="F28706" s="88"/>
      <c r="G28706" s="88"/>
      <c r="H28706" s="88"/>
      <c r="I28706" s="88"/>
      <c r="J28706" s="88"/>
      <c r="K28706" s="88"/>
    </row>
    <row r="28707" spans="2:11" ht="12" hidden="1" customHeight="1" x14ac:dyDescent="0.2">
      <c r="B28707" s="88"/>
      <c r="C28707" s="88"/>
      <c r="D28707" s="88"/>
      <c r="E28707" s="88"/>
      <c r="F28707" s="88"/>
      <c r="G28707" s="88"/>
      <c r="H28707" s="88"/>
      <c r="I28707" s="88"/>
      <c r="J28707" s="88"/>
      <c r="K28707" s="88"/>
    </row>
    <row r="28708" spans="2:11" ht="12" hidden="1" customHeight="1" x14ac:dyDescent="0.2">
      <c r="B28708" s="88"/>
      <c r="C28708" s="88"/>
      <c r="D28708" s="88"/>
      <c r="E28708" s="88"/>
      <c r="F28708" s="88"/>
      <c r="G28708" s="88"/>
      <c r="H28708" s="88"/>
      <c r="I28708" s="88"/>
      <c r="J28708" s="88"/>
      <c r="K28708" s="88"/>
    </row>
    <row r="28709" spans="2:11" ht="12" hidden="1" customHeight="1" x14ac:dyDescent="0.2">
      <c r="B28709" s="88"/>
      <c r="C28709" s="88"/>
      <c r="D28709" s="88"/>
      <c r="E28709" s="88"/>
      <c r="F28709" s="88"/>
      <c r="G28709" s="88"/>
      <c r="H28709" s="88"/>
      <c r="I28709" s="88"/>
      <c r="J28709" s="88"/>
      <c r="K28709" s="88"/>
    </row>
    <row r="28710" spans="2:11" ht="12" hidden="1" customHeight="1" x14ac:dyDescent="0.2">
      <c r="B28710" s="88"/>
      <c r="C28710" s="88"/>
      <c r="D28710" s="88"/>
      <c r="E28710" s="88"/>
      <c r="F28710" s="88"/>
      <c r="G28710" s="88"/>
      <c r="H28710" s="88"/>
      <c r="I28710" s="88"/>
      <c r="J28710" s="88"/>
      <c r="K28710" s="88"/>
    </row>
    <row r="28711" spans="2:11" ht="12" hidden="1" customHeight="1" x14ac:dyDescent="0.2">
      <c r="B28711" s="88"/>
      <c r="C28711" s="88"/>
      <c r="D28711" s="88"/>
      <c r="E28711" s="88"/>
      <c r="F28711" s="88"/>
      <c r="G28711" s="88"/>
      <c r="H28711" s="88"/>
      <c r="I28711" s="88"/>
      <c r="J28711" s="88"/>
      <c r="K28711" s="88"/>
    </row>
    <row r="28712" spans="2:11" ht="12" hidden="1" customHeight="1" x14ac:dyDescent="0.2">
      <c r="B28712" s="88"/>
      <c r="C28712" s="88"/>
      <c r="D28712" s="88"/>
      <c r="E28712" s="88"/>
      <c r="F28712" s="88"/>
      <c r="G28712" s="88"/>
      <c r="H28712" s="88"/>
      <c r="I28712" s="88"/>
      <c r="J28712" s="88"/>
      <c r="K28712" s="88"/>
    </row>
    <row r="28713" spans="2:11" ht="12" hidden="1" customHeight="1" x14ac:dyDescent="0.2">
      <c r="B28713" s="88"/>
      <c r="C28713" s="88"/>
      <c r="D28713" s="88"/>
      <c r="E28713" s="88"/>
      <c r="F28713" s="88"/>
      <c r="G28713" s="88"/>
      <c r="H28713" s="88"/>
      <c r="I28713" s="88"/>
      <c r="J28713" s="88"/>
      <c r="K28713" s="88"/>
    </row>
    <row r="28714" spans="2:11" ht="12" hidden="1" customHeight="1" x14ac:dyDescent="0.2">
      <c r="B28714" s="88"/>
      <c r="C28714" s="88"/>
      <c r="D28714" s="88"/>
      <c r="E28714" s="88"/>
      <c r="F28714" s="88"/>
      <c r="G28714" s="88"/>
      <c r="H28714" s="88"/>
      <c r="I28714" s="88"/>
      <c r="J28714" s="88"/>
      <c r="K28714" s="88"/>
    </row>
    <row r="28715" spans="2:11" ht="12" hidden="1" customHeight="1" x14ac:dyDescent="0.2">
      <c r="B28715" s="88"/>
      <c r="C28715" s="88"/>
      <c r="D28715" s="88"/>
      <c r="E28715" s="88"/>
      <c r="F28715" s="88"/>
      <c r="G28715" s="88"/>
      <c r="H28715" s="88"/>
      <c r="I28715" s="88"/>
      <c r="J28715" s="88"/>
      <c r="K28715" s="88"/>
    </row>
    <row r="28716" spans="2:11" ht="12" hidden="1" customHeight="1" x14ac:dyDescent="0.2">
      <c r="B28716" s="88"/>
      <c r="C28716" s="88"/>
      <c r="D28716" s="88"/>
      <c r="E28716" s="88"/>
      <c r="F28716" s="88"/>
      <c r="G28716" s="88"/>
      <c r="H28716" s="88"/>
      <c r="I28716" s="88"/>
      <c r="J28716" s="88"/>
      <c r="K28716" s="88"/>
    </row>
    <row r="28717" spans="2:11" ht="12" hidden="1" customHeight="1" x14ac:dyDescent="0.2">
      <c r="B28717" s="88"/>
      <c r="C28717" s="88"/>
      <c r="D28717" s="88"/>
      <c r="E28717" s="88"/>
      <c r="F28717" s="88"/>
      <c r="G28717" s="88"/>
      <c r="H28717" s="88"/>
      <c r="I28717" s="88"/>
      <c r="J28717" s="88"/>
      <c r="K28717" s="88"/>
    </row>
    <row r="28718" spans="2:11" ht="12" hidden="1" customHeight="1" x14ac:dyDescent="0.2">
      <c r="B28718" s="88"/>
      <c r="C28718" s="88"/>
      <c r="D28718" s="88"/>
      <c r="E28718" s="88"/>
      <c r="F28718" s="88"/>
      <c r="G28718" s="88"/>
      <c r="H28718" s="88"/>
      <c r="I28718" s="88"/>
      <c r="J28718" s="88"/>
      <c r="K28718" s="88"/>
    </row>
    <row r="28719" spans="2:11" ht="12" hidden="1" customHeight="1" x14ac:dyDescent="0.2">
      <c r="B28719" s="88"/>
      <c r="C28719" s="88"/>
      <c r="D28719" s="88"/>
      <c r="E28719" s="88"/>
      <c r="F28719" s="88"/>
      <c r="G28719" s="88"/>
      <c r="H28719" s="88"/>
      <c r="I28719" s="88"/>
      <c r="J28719" s="88"/>
      <c r="K28719" s="88"/>
    </row>
    <row r="28720" spans="2:11" ht="12" hidden="1" customHeight="1" x14ac:dyDescent="0.2">
      <c r="B28720" s="88"/>
      <c r="C28720" s="88"/>
      <c r="D28720" s="88"/>
      <c r="E28720" s="88"/>
      <c r="F28720" s="88"/>
      <c r="G28720" s="88"/>
      <c r="H28720" s="88"/>
      <c r="I28720" s="88"/>
      <c r="J28720" s="88"/>
      <c r="K28720" s="88"/>
    </row>
    <row r="28721" spans="2:11" ht="12" hidden="1" customHeight="1" x14ac:dyDescent="0.2">
      <c r="B28721" s="88"/>
      <c r="C28721" s="88"/>
      <c r="D28721" s="88"/>
      <c r="E28721" s="88"/>
      <c r="F28721" s="88"/>
      <c r="G28721" s="88"/>
      <c r="H28721" s="88"/>
      <c r="I28721" s="88"/>
      <c r="J28721" s="88"/>
      <c r="K28721" s="88"/>
    </row>
    <row r="28722" spans="2:11" ht="12" hidden="1" customHeight="1" x14ac:dyDescent="0.2">
      <c r="B28722" s="88"/>
      <c r="C28722" s="88"/>
      <c r="D28722" s="88"/>
      <c r="E28722" s="88"/>
      <c r="F28722" s="88"/>
      <c r="G28722" s="88"/>
      <c r="H28722" s="88"/>
      <c r="I28722" s="88"/>
      <c r="J28722" s="88"/>
      <c r="K28722" s="88"/>
    </row>
    <row r="28723" spans="2:11" ht="12" hidden="1" customHeight="1" x14ac:dyDescent="0.2">
      <c r="B28723" s="88"/>
      <c r="C28723" s="88"/>
      <c r="D28723" s="88"/>
      <c r="E28723" s="88"/>
      <c r="F28723" s="88"/>
      <c r="G28723" s="88"/>
      <c r="H28723" s="88"/>
      <c r="I28723" s="88"/>
      <c r="J28723" s="88"/>
      <c r="K28723" s="88"/>
    </row>
    <row r="28724" spans="2:11" ht="12" hidden="1" customHeight="1" x14ac:dyDescent="0.2">
      <c r="B28724" s="88"/>
      <c r="C28724" s="88"/>
      <c r="D28724" s="88"/>
      <c r="E28724" s="88"/>
      <c r="F28724" s="88"/>
      <c r="G28724" s="88"/>
      <c r="H28724" s="88"/>
      <c r="I28724" s="88"/>
      <c r="J28724" s="88"/>
      <c r="K28724" s="88"/>
    </row>
    <row r="28725" spans="2:11" ht="12" hidden="1" customHeight="1" x14ac:dyDescent="0.2">
      <c r="B28725" s="88"/>
      <c r="C28725" s="88"/>
      <c r="D28725" s="88"/>
      <c r="E28725" s="88"/>
      <c r="F28725" s="88"/>
      <c r="G28725" s="88"/>
      <c r="H28725" s="88"/>
      <c r="I28725" s="88"/>
      <c r="J28725" s="88"/>
      <c r="K28725" s="88"/>
    </row>
    <row r="28726" spans="2:11" ht="12" hidden="1" customHeight="1" x14ac:dyDescent="0.2">
      <c r="B28726" s="88"/>
      <c r="C28726" s="88"/>
      <c r="D28726" s="88"/>
      <c r="E28726" s="88"/>
      <c r="F28726" s="88"/>
      <c r="G28726" s="88"/>
      <c r="H28726" s="88"/>
      <c r="I28726" s="88"/>
      <c r="J28726" s="88"/>
      <c r="K28726" s="88"/>
    </row>
    <row r="28727" spans="2:11" ht="12" hidden="1" customHeight="1" x14ac:dyDescent="0.2">
      <c r="B28727" s="88"/>
      <c r="C28727" s="88"/>
      <c r="D28727" s="88"/>
      <c r="E28727" s="88"/>
      <c r="F28727" s="88"/>
      <c r="G28727" s="88"/>
      <c r="H28727" s="88"/>
      <c r="I28727" s="88"/>
      <c r="J28727" s="88"/>
      <c r="K28727" s="88"/>
    </row>
    <row r="28728" spans="2:11" ht="12" hidden="1" customHeight="1" x14ac:dyDescent="0.2">
      <c r="B28728" s="88"/>
      <c r="C28728" s="88"/>
      <c r="D28728" s="88"/>
      <c r="E28728" s="88"/>
      <c r="F28728" s="88"/>
      <c r="G28728" s="88"/>
      <c r="H28728" s="88"/>
      <c r="I28728" s="88"/>
      <c r="J28728" s="88"/>
      <c r="K28728" s="88"/>
    </row>
    <row r="28729" spans="2:11" ht="12" hidden="1" customHeight="1" x14ac:dyDescent="0.2">
      <c r="B28729" s="88"/>
      <c r="C28729" s="88"/>
      <c r="D28729" s="88"/>
      <c r="E28729" s="88"/>
      <c r="F28729" s="88"/>
      <c r="G28729" s="88"/>
      <c r="H28729" s="88"/>
      <c r="I28729" s="88"/>
      <c r="J28729" s="88"/>
      <c r="K28729" s="88"/>
    </row>
    <row r="28730" spans="2:11" ht="12" hidden="1" customHeight="1" x14ac:dyDescent="0.2">
      <c r="B28730" s="88"/>
      <c r="C28730" s="88"/>
      <c r="D28730" s="88"/>
      <c r="E28730" s="88"/>
      <c r="F28730" s="88"/>
      <c r="G28730" s="88"/>
      <c r="H28730" s="88"/>
      <c r="I28730" s="88"/>
      <c r="J28730" s="88"/>
      <c r="K28730" s="88"/>
    </row>
    <row r="28731" spans="2:11" ht="12" hidden="1" customHeight="1" x14ac:dyDescent="0.2">
      <c r="B28731" s="88"/>
      <c r="C28731" s="88"/>
      <c r="D28731" s="88"/>
      <c r="E28731" s="88"/>
      <c r="F28731" s="88"/>
      <c r="G28731" s="88"/>
      <c r="H28731" s="88"/>
      <c r="I28731" s="88"/>
      <c r="J28731" s="88"/>
      <c r="K28731" s="88"/>
    </row>
    <row r="28732" spans="2:11" ht="12" hidden="1" customHeight="1" x14ac:dyDescent="0.2">
      <c r="B28732" s="88"/>
      <c r="C28732" s="88"/>
      <c r="D28732" s="88"/>
      <c r="E28732" s="88"/>
      <c r="F28732" s="88"/>
      <c r="G28732" s="88"/>
      <c r="H28732" s="88"/>
      <c r="I28732" s="88"/>
      <c r="J28732" s="88"/>
      <c r="K28732" s="88"/>
    </row>
    <row r="28733" spans="2:11" ht="12" hidden="1" customHeight="1" x14ac:dyDescent="0.2">
      <c r="B28733" s="88"/>
      <c r="C28733" s="88"/>
      <c r="D28733" s="88"/>
      <c r="E28733" s="88"/>
      <c r="F28733" s="88"/>
      <c r="G28733" s="88"/>
      <c r="H28733" s="88"/>
      <c r="I28733" s="88"/>
      <c r="J28733" s="88"/>
      <c r="K28733" s="88"/>
    </row>
    <row r="28734" spans="2:11" ht="12" hidden="1" customHeight="1" x14ac:dyDescent="0.2">
      <c r="B28734" s="88"/>
      <c r="C28734" s="88"/>
      <c r="D28734" s="88"/>
      <c r="E28734" s="88"/>
      <c r="F28734" s="88"/>
      <c r="G28734" s="88"/>
      <c r="H28734" s="88"/>
      <c r="I28734" s="88"/>
      <c r="J28734" s="88"/>
      <c r="K28734" s="88"/>
    </row>
    <row r="28735" spans="2:11" ht="12" hidden="1" customHeight="1" x14ac:dyDescent="0.2">
      <c r="B28735" s="88"/>
      <c r="C28735" s="88"/>
      <c r="D28735" s="88"/>
      <c r="E28735" s="88"/>
      <c r="F28735" s="88"/>
      <c r="G28735" s="88"/>
      <c r="H28735" s="88"/>
      <c r="I28735" s="88"/>
      <c r="J28735" s="88"/>
      <c r="K28735" s="88"/>
    </row>
    <row r="28736" spans="2:11" ht="12" hidden="1" customHeight="1" x14ac:dyDescent="0.2">
      <c r="B28736" s="88"/>
      <c r="C28736" s="88"/>
      <c r="D28736" s="88"/>
      <c r="E28736" s="88"/>
      <c r="F28736" s="88"/>
      <c r="G28736" s="88"/>
      <c r="H28736" s="88"/>
      <c r="I28736" s="88"/>
      <c r="J28736" s="88"/>
      <c r="K28736" s="88"/>
    </row>
    <row r="28737" spans="2:11" ht="12" hidden="1" customHeight="1" x14ac:dyDescent="0.2">
      <c r="B28737" s="88"/>
      <c r="C28737" s="88"/>
      <c r="D28737" s="88"/>
      <c r="E28737" s="88"/>
      <c r="F28737" s="88"/>
      <c r="G28737" s="88"/>
      <c r="H28737" s="88"/>
      <c r="I28737" s="88"/>
      <c r="J28737" s="88"/>
      <c r="K28737" s="88"/>
    </row>
    <row r="28738" spans="2:11" ht="12" hidden="1" customHeight="1" x14ac:dyDescent="0.2">
      <c r="B28738" s="88"/>
      <c r="C28738" s="88"/>
      <c r="D28738" s="88"/>
      <c r="E28738" s="88"/>
      <c r="F28738" s="88"/>
      <c r="G28738" s="88"/>
      <c r="H28738" s="88"/>
      <c r="I28738" s="88"/>
      <c r="J28738" s="88"/>
      <c r="K28738" s="88"/>
    </row>
    <row r="28739" spans="2:11" ht="12" hidden="1" customHeight="1" x14ac:dyDescent="0.2">
      <c r="B28739" s="88"/>
      <c r="C28739" s="88"/>
      <c r="D28739" s="88"/>
      <c r="E28739" s="88"/>
      <c r="F28739" s="88"/>
      <c r="G28739" s="88"/>
      <c r="H28739" s="88"/>
      <c r="I28739" s="88"/>
      <c r="J28739" s="88"/>
      <c r="K28739" s="88"/>
    </row>
    <row r="28740" spans="2:11" ht="12" hidden="1" customHeight="1" x14ac:dyDescent="0.2">
      <c r="B28740" s="88"/>
      <c r="C28740" s="88"/>
      <c r="D28740" s="88"/>
      <c r="E28740" s="88"/>
      <c r="F28740" s="88"/>
      <c r="G28740" s="88"/>
      <c r="H28740" s="88"/>
      <c r="I28740" s="88"/>
      <c r="J28740" s="88"/>
      <c r="K28740" s="88"/>
    </row>
    <row r="28741" spans="2:11" ht="12" hidden="1" customHeight="1" x14ac:dyDescent="0.2">
      <c r="B28741" s="88"/>
      <c r="C28741" s="88"/>
      <c r="D28741" s="88"/>
      <c r="E28741" s="88"/>
      <c r="F28741" s="88"/>
      <c r="G28741" s="88"/>
      <c r="H28741" s="88"/>
      <c r="I28741" s="88"/>
      <c r="J28741" s="88"/>
      <c r="K28741" s="88"/>
    </row>
    <row r="28742" spans="2:11" ht="12" hidden="1" customHeight="1" x14ac:dyDescent="0.2">
      <c r="B28742" s="88"/>
      <c r="C28742" s="88"/>
      <c r="D28742" s="88"/>
      <c r="E28742" s="88"/>
      <c r="F28742" s="88"/>
      <c r="G28742" s="88"/>
      <c r="H28742" s="88"/>
      <c r="I28742" s="88"/>
      <c r="J28742" s="88"/>
      <c r="K28742" s="88"/>
    </row>
    <row r="28743" spans="2:11" ht="12" hidden="1" customHeight="1" x14ac:dyDescent="0.2">
      <c r="B28743" s="88"/>
      <c r="C28743" s="88"/>
      <c r="D28743" s="88"/>
      <c r="E28743" s="88"/>
      <c r="F28743" s="88"/>
      <c r="G28743" s="88"/>
      <c r="H28743" s="88"/>
      <c r="I28743" s="88"/>
      <c r="J28743" s="88"/>
      <c r="K28743" s="88"/>
    </row>
    <row r="28744" spans="2:11" ht="12" hidden="1" customHeight="1" x14ac:dyDescent="0.2">
      <c r="B28744" s="88"/>
      <c r="C28744" s="88"/>
      <c r="D28744" s="88"/>
      <c r="E28744" s="88"/>
      <c r="F28744" s="88"/>
      <c r="G28744" s="88"/>
      <c r="H28744" s="88"/>
      <c r="I28744" s="88"/>
      <c r="J28744" s="88"/>
      <c r="K28744" s="88"/>
    </row>
    <row r="28745" spans="2:11" ht="12" hidden="1" customHeight="1" x14ac:dyDescent="0.2">
      <c r="B28745" s="88"/>
      <c r="C28745" s="88"/>
      <c r="D28745" s="88"/>
      <c r="E28745" s="88"/>
      <c r="F28745" s="88"/>
      <c r="G28745" s="88"/>
      <c r="H28745" s="88"/>
      <c r="I28745" s="88"/>
      <c r="J28745" s="88"/>
      <c r="K28745" s="88"/>
    </row>
    <row r="28746" spans="2:11" ht="12" hidden="1" customHeight="1" x14ac:dyDescent="0.2">
      <c r="B28746" s="88"/>
      <c r="C28746" s="88"/>
      <c r="D28746" s="88"/>
      <c r="E28746" s="88"/>
      <c r="F28746" s="88"/>
      <c r="G28746" s="88"/>
      <c r="H28746" s="88"/>
      <c r="I28746" s="88"/>
      <c r="J28746" s="88"/>
      <c r="K28746" s="88"/>
    </row>
    <row r="28747" spans="2:11" ht="12" hidden="1" customHeight="1" x14ac:dyDescent="0.2">
      <c r="B28747" s="88"/>
      <c r="C28747" s="88"/>
      <c r="D28747" s="88"/>
      <c r="E28747" s="88"/>
      <c r="F28747" s="88"/>
      <c r="G28747" s="88"/>
      <c r="H28747" s="88"/>
      <c r="I28747" s="88"/>
      <c r="J28747" s="88"/>
      <c r="K28747" s="88"/>
    </row>
    <row r="28748" spans="2:11" ht="12" hidden="1" customHeight="1" x14ac:dyDescent="0.2">
      <c r="B28748" s="88"/>
      <c r="C28748" s="88"/>
      <c r="D28748" s="88"/>
      <c r="E28748" s="88"/>
      <c r="F28748" s="88"/>
      <c r="G28748" s="88"/>
      <c r="H28748" s="88"/>
      <c r="I28748" s="88"/>
      <c r="J28748" s="88"/>
      <c r="K28748" s="88"/>
    </row>
    <row r="28749" spans="2:11" ht="12" hidden="1" customHeight="1" x14ac:dyDescent="0.2">
      <c r="B28749" s="88"/>
      <c r="C28749" s="88"/>
      <c r="D28749" s="88"/>
      <c r="E28749" s="88"/>
      <c r="F28749" s="88"/>
      <c r="G28749" s="88"/>
      <c r="H28749" s="88"/>
      <c r="I28749" s="88"/>
      <c r="J28749" s="88"/>
      <c r="K28749" s="88"/>
    </row>
    <row r="28750" spans="2:11" ht="12" hidden="1" customHeight="1" x14ac:dyDescent="0.2">
      <c r="B28750" s="88"/>
      <c r="C28750" s="88"/>
      <c r="D28750" s="88"/>
      <c r="E28750" s="88"/>
      <c r="F28750" s="88"/>
      <c r="G28750" s="88"/>
      <c r="H28750" s="88"/>
      <c r="I28750" s="88"/>
      <c r="J28750" s="88"/>
      <c r="K28750" s="88"/>
    </row>
    <row r="28751" spans="2:11" ht="12" hidden="1" customHeight="1" x14ac:dyDescent="0.2">
      <c r="B28751" s="88"/>
      <c r="C28751" s="88"/>
      <c r="D28751" s="88"/>
      <c r="E28751" s="88"/>
      <c r="F28751" s="88"/>
      <c r="G28751" s="88"/>
      <c r="H28751" s="88"/>
      <c r="I28751" s="88"/>
      <c r="J28751" s="88"/>
      <c r="K28751" s="88"/>
    </row>
    <row r="28752" spans="2:11" ht="12" hidden="1" customHeight="1" x14ac:dyDescent="0.2">
      <c r="B28752" s="88"/>
      <c r="C28752" s="88"/>
      <c r="D28752" s="88"/>
      <c r="E28752" s="88"/>
      <c r="F28752" s="88"/>
      <c r="G28752" s="88"/>
      <c r="H28752" s="88"/>
      <c r="I28752" s="88"/>
      <c r="J28752" s="88"/>
      <c r="K28752" s="88"/>
    </row>
    <row r="28753" spans="2:11" ht="12" hidden="1" customHeight="1" x14ac:dyDescent="0.2">
      <c r="B28753" s="88"/>
      <c r="C28753" s="88"/>
      <c r="D28753" s="88"/>
      <c r="E28753" s="88"/>
      <c r="F28753" s="88"/>
      <c r="G28753" s="88"/>
      <c r="H28753" s="88"/>
      <c r="I28753" s="88"/>
      <c r="J28753" s="88"/>
      <c r="K28753" s="88"/>
    </row>
    <row r="28754" spans="2:11" ht="12" hidden="1" customHeight="1" x14ac:dyDescent="0.2">
      <c r="B28754" s="88"/>
      <c r="C28754" s="88"/>
      <c r="D28754" s="88"/>
      <c r="E28754" s="88"/>
      <c r="F28754" s="88"/>
      <c r="G28754" s="88"/>
      <c r="H28754" s="88"/>
      <c r="I28754" s="88"/>
      <c r="J28754" s="88"/>
      <c r="K28754" s="88"/>
    </row>
    <row r="28755" spans="2:11" ht="12" hidden="1" customHeight="1" x14ac:dyDescent="0.2">
      <c r="B28755" s="88"/>
      <c r="C28755" s="88"/>
      <c r="D28755" s="88"/>
      <c r="E28755" s="88"/>
      <c r="F28755" s="88"/>
      <c r="G28755" s="88"/>
      <c r="H28755" s="88"/>
      <c r="I28755" s="88"/>
      <c r="J28755" s="88"/>
      <c r="K28755" s="88"/>
    </row>
    <row r="28756" spans="2:11" ht="12" hidden="1" customHeight="1" x14ac:dyDescent="0.2">
      <c r="B28756" s="88"/>
      <c r="C28756" s="88"/>
      <c r="D28756" s="88"/>
      <c r="E28756" s="88"/>
      <c r="F28756" s="88"/>
      <c r="G28756" s="88"/>
      <c r="H28756" s="88"/>
      <c r="I28756" s="88"/>
      <c r="J28756" s="88"/>
      <c r="K28756" s="88"/>
    </row>
    <row r="28757" spans="2:11" ht="12" hidden="1" customHeight="1" x14ac:dyDescent="0.2">
      <c r="B28757" s="88"/>
      <c r="C28757" s="88"/>
      <c r="D28757" s="88"/>
      <c r="E28757" s="88"/>
      <c r="F28757" s="88"/>
      <c r="G28757" s="88"/>
      <c r="H28757" s="88"/>
      <c r="I28757" s="88"/>
      <c r="J28757" s="88"/>
      <c r="K28757" s="88"/>
    </row>
    <row r="28758" spans="2:11" ht="12" hidden="1" customHeight="1" x14ac:dyDescent="0.2">
      <c r="B28758" s="88"/>
      <c r="C28758" s="88"/>
      <c r="D28758" s="88"/>
      <c r="E28758" s="88"/>
      <c r="F28758" s="88"/>
      <c r="G28758" s="88"/>
      <c r="H28758" s="88"/>
      <c r="I28758" s="88"/>
      <c r="J28758" s="88"/>
      <c r="K28758" s="88"/>
    </row>
    <row r="28759" spans="2:11" ht="12" hidden="1" customHeight="1" x14ac:dyDescent="0.2">
      <c r="B28759" s="88"/>
      <c r="C28759" s="88"/>
      <c r="D28759" s="88"/>
      <c r="E28759" s="88"/>
      <c r="F28759" s="88"/>
      <c r="G28759" s="88"/>
      <c r="H28759" s="88"/>
      <c r="I28759" s="88"/>
      <c r="J28759" s="88"/>
      <c r="K28759" s="88"/>
    </row>
    <row r="28760" spans="2:11" ht="12" hidden="1" customHeight="1" x14ac:dyDescent="0.2">
      <c r="B28760" s="88"/>
      <c r="C28760" s="88"/>
      <c r="D28760" s="88"/>
      <c r="E28760" s="88"/>
      <c r="F28760" s="88"/>
      <c r="G28760" s="88"/>
      <c r="H28760" s="88"/>
      <c r="I28760" s="88"/>
      <c r="J28760" s="88"/>
      <c r="K28760" s="88"/>
    </row>
    <row r="28761" spans="2:11" ht="12" hidden="1" customHeight="1" x14ac:dyDescent="0.2">
      <c r="B28761" s="88"/>
      <c r="C28761" s="88"/>
      <c r="D28761" s="88"/>
      <c r="E28761" s="88"/>
      <c r="F28761" s="88"/>
      <c r="G28761" s="88"/>
      <c r="H28761" s="88"/>
      <c r="I28761" s="88"/>
      <c r="J28761" s="88"/>
      <c r="K28761" s="88"/>
    </row>
    <row r="28762" spans="2:11" ht="12" hidden="1" customHeight="1" x14ac:dyDescent="0.2">
      <c r="B28762" s="88"/>
      <c r="C28762" s="88"/>
      <c r="D28762" s="88"/>
      <c r="E28762" s="88"/>
      <c r="F28762" s="88"/>
      <c r="G28762" s="88"/>
      <c r="H28762" s="88"/>
      <c r="I28762" s="88"/>
      <c r="J28762" s="88"/>
      <c r="K28762" s="88"/>
    </row>
    <row r="28763" spans="2:11" ht="12" hidden="1" customHeight="1" x14ac:dyDescent="0.2">
      <c r="B28763" s="88"/>
      <c r="C28763" s="88"/>
      <c r="D28763" s="88"/>
      <c r="E28763" s="88"/>
      <c r="F28763" s="88"/>
      <c r="G28763" s="88"/>
      <c r="H28763" s="88"/>
      <c r="I28763" s="88"/>
      <c r="J28763" s="88"/>
      <c r="K28763" s="88"/>
    </row>
    <row r="28764" spans="2:11" ht="12" hidden="1" customHeight="1" x14ac:dyDescent="0.2">
      <c r="B28764" s="88"/>
      <c r="C28764" s="88"/>
      <c r="D28764" s="88"/>
      <c r="E28764" s="88"/>
      <c r="F28764" s="88"/>
      <c r="G28764" s="88"/>
      <c r="H28764" s="88"/>
      <c r="I28764" s="88"/>
      <c r="J28764" s="88"/>
      <c r="K28764" s="88"/>
    </row>
    <row r="28765" spans="2:11" ht="12" hidden="1" customHeight="1" x14ac:dyDescent="0.2">
      <c r="B28765" s="88"/>
      <c r="C28765" s="88"/>
      <c r="D28765" s="88"/>
      <c r="E28765" s="88"/>
      <c r="F28765" s="88"/>
      <c r="G28765" s="88"/>
      <c r="H28765" s="88"/>
      <c r="I28765" s="88"/>
      <c r="J28765" s="88"/>
      <c r="K28765" s="88"/>
    </row>
    <row r="28766" spans="2:11" ht="12" hidden="1" customHeight="1" x14ac:dyDescent="0.2">
      <c r="B28766" s="88"/>
      <c r="C28766" s="88"/>
      <c r="D28766" s="88"/>
      <c r="E28766" s="88"/>
      <c r="F28766" s="88"/>
      <c r="G28766" s="88"/>
      <c r="H28766" s="88"/>
      <c r="I28766" s="88"/>
      <c r="J28766" s="88"/>
      <c r="K28766" s="88"/>
    </row>
    <row r="28767" spans="2:11" ht="12" hidden="1" customHeight="1" x14ac:dyDescent="0.2">
      <c r="B28767" s="88"/>
      <c r="C28767" s="88"/>
      <c r="D28767" s="88"/>
      <c r="E28767" s="88"/>
      <c r="F28767" s="88"/>
      <c r="G28767" s="88"/>
      <c r="H28767" s="88"/>
      <c r="I28767" s="88"/>
      <c r="J28767" s="88"/>
      <c r="K28767" s="88"/>
    </row>
    <row r="28768" spans="2:11" ht="12" hidden="1" customHeight="1" x14ac:dyDescent="0.2">
      <c r="B28768" s="88"/>
      <c r="C28768" s="88"/>
      <c r="D28768" s="88"/>
      <c r="E28768" s="88"/>
      <c r="F28768" s="88"/>
      <c r="G28768" s="88"/>
      <c r="H28768" s="88"/>
      <c r="I28768" s="88"/>
      <c r="J28768" s="88"/>
      <c r="K28768" s="88"/>
    </row>
    <row r="28769" spans="2:11" ht="12" hidden="1" customHeight="1" x14ac:dyDescent="0.2">
      <c r="B28769" s="88"/>
      <c r="C28769" s="88"/>
      <c r="D28769" s="88"/>
      <c r="E28769" s="88"/>
      <c r="F28769" s="88"/>
      <c r="G28769" s="88"/>
      <c r="H28769" s="88"/>
      <c r="I28769" s="88"/>
      <c r="J28769" s="88"/>
      <c r="K28769" s="88"/>
    </row>
    <row r="28770" spans="2:11" ht="12" hidden="1" customHeight="1" x14ac:dyDescent="0.2">
      <c r="B28770" s="88"/>
      <c r="C28770" s="88"/>
      <c r="D28770" s="88"/>
      <c r="E28770" s="88"/>
      <c r="F28770" s="88"/>
      <c r="G28770" s="88"/>
      <c r="H28770" s="88"/>
      <c r="I28770" s="88"/>
      <c r="J28770" s="88"/>
      <c r="K28770" s="88"/>
    </row>
    <row r="28771" spans="2:11" ht="12" hidden="1" customHeight="1" x14ac:dyDescent="0.2">
      <c r="B28771" s="88"/>
      <c r="C28771" s="88"/>
      <c r="D28771" s="88"/>
      <c r="E28771" s="88"/>
      <c r="F28771" s="88"/>
      <c r="G28771" s="88"/>
      <c r="H28771" s="88"/>
      <c r="I28771" s="88"/>
      <c r="J28771" s="88"/>
      <c r="K28771" s="88"/>
    </row>
    <row r="28772" spans="2:11" ht="12" hidden="1" customHeight="1" x14ac:dyDescent="0.2">
      <c r="B28772" s="88"/>
      <c r="C28772" s="88"/>
      <c r="D28772" s="88"/>
      <c r="E28772" s="88"/>
      <c r="F28772" s="88"/>
      <c r="G28772" s="88"/>
      <c r="H28772" s="88"/>
      <c r="I28772" s="88"/>
      <c r="J28772" s="88"/>
      <c r="K28772" s="88"/>
    </row>
    <row r="28773" spans="2:11" ht="12" hidden="1" customHeight="1" x14ac:dyDescent="0.2">
      <c r="B28773" s="88"/>
      <c r="C28773" s="88"/>
      <c r="D28773" s="88"/>
      <c r="E28773" s="88"/>
      <c r="F28773" s="88"/>
      <c r="G28773" s="88"/>
      <c r="H28773" s="88"/>
      <c r="I28773" s="88"/>
      <c r="J28773" s="88"/>
      <c r="K28773" s="88"/>
    </row>
    <row r="28774" spans="2:11" ht="12" hidden="1" customHeight="1" x14ac:dyDescent="0.2">
      <c r="B28774" s="88"/>
      <c r="C28774" s="88"/>
      <c r="D28774" s="88"/>
      <c r="E28774" s="88"/>
      <c r="F28774" s="88"/>
      <c r="G28774" s="88"/>
      <c r="H28774" s="88"/>
      <c r="I28774" s="88"/>
      <c r="J28774" s="88"/>
      <c r="K28774" s="88"/>
    </row>
    <row r="28775" spans="2:11" ht="12" hidden="1" customHeight="1" x14ac:dyDescent="0.2">
      <c r="B28775" s="88"/>
      <c r="C28775" s="88"/>
      <c r="D28775" s="88"/>
      <c r="E28775" s="88"/>
      <c r="F28775" s="88"/>
      <c r="G28775" s="88"/>
      <c r="H28775" s="88"/>
      <c r="I28775" s="88"/>
      <c r="J28775" s="88"/>
      <c r="K28775" s="88"/>
    </row>
    <row r="28776" spans="2:11" ht="12" hidden="1" customHeight="1" x14ac:dyDescent="0.2">
      <c r="B28776" s="88"/>
      <c r="C28776" s="88"/>
      <c r="D28776" s="88"/>
      <c r="E28776" s="88"/>
      <c r="F28776" s="88"/>
      <c r="G28776" s="88"/>
      <c r="H28776" s="88"/>
      <c r="I28776" s="88"/>
      <c r="J28776" s="88"/>
      <c r="K28776" s="88"/>
    </row>
    <row r="28777" spans="2:11" ht="12" hidden="1" customHeight="1" x14ac:dyDescent="0.2">
      <c r="B28777" s="88"/>
      <c r="C28777" s="88"/>
      <c r="D28777" s="88"/>
      <c r="E28777" s="88"/>
      <c r="F28777" s="88"/>
      <c r="G28777" s="88"/>
      <c r="H28777" s="88"/>
      <c r="I28777" s="88"/>
      <c r="J28777" s="88"/>
      <c r="K28777" s="88"/>
    </row>
    <row r="28778" spans="2:11" ht="12" hidden="1" customHeight="1" x14ac:dyDescent="0.2">
      <c r="B28778" s="88"/>
      <c r="C28778" s="88"/>
      <c r="D28778" s="88"/>
      <c r="E28778" s="88"/>
      <c r="F28778" s="88"/>
      <c r="G28778" s="88"/>
      <c r="H28778" s="88"/>
      <c r="I28778" s="88"/>
      <c r="J28778" s="88"/>
      <c r="K28778" s="88"/>
    </row>
    <row r="28779" spans="2:11" ht="12" hidden="1" customHeight="1" x14ac:dyDescent="0.2">
      <c r="B28779" s="88"/>
      <c r="C28779" s="88"/>
      <c r="D28779" s="88"/>
      <c r="E28779" s="88"/>
      <c r="F28779" s="88"/>
      <c r="G28779" s="88"/>
      <c r="H28779" s="88"/>
      <c r="I28779" s="88"/>
      <c r="J28779" s="88"/>
      <c r="K28779" s="88"/>
    </row>
    <row r="28780" spans="2:11" ht="12" hidden="1" customHeight="1" x14ac:dyDescent="0.2">
      <c r="B28780" s="88"/>
      <c r="C28780" s="88"/>
      <c r="D28780" s="88"/>
      <c r="E28780" s="88"/>
      <c r="F28780" s="88"/>
      <c r="G28780" s="88"/>
      <c r="H28780" s="88"/>
      <c r="I28780" s="88"/>
      <c r="J28780" s="88"/>
      <c r="K28780" s="88"/>
    </row>
    <row r="28781" spans="2:11" ht="12" hidden="1" customHeight="1" x14ac:dyDescent="0.2">
      <c r="B28781" s="88"/>
      <c r="C28781" s="88"/>
      <c r="D28781" s="88"/>
      <c r="E28781" s="88"/>
      <c r="F28781" s="88"/>
      <c r="G28781" s="88"/>
      <c r="H28781" s="88"/>
      <c r="I28781" s="88"/>
      <c r="J28781" s="88"/>
      <c r="K28781" s="88"/>
    </row>
    <row r="28782" spans="2:11" ht="12" hidden="1" customHeight="1" x14ac:dyDescent="0.2">
      <c r="B28782" s="88"/>
      <c r="C28782" s="88"/>
      <c r="D28782" s="88"/>
      <c r="E28782" s="88"/>
      <c r="F28782" s="88"/>
      <c r="G28782" s="88"/>
      <c r="H28782" s="88"/>
      <c r="I28782" s="88"/>
      <c r="J28782" s="88"/>
      <c r="K28782" s="88"/>
    </row>
    <row r="28783" spans="2:11" ht="12" hidden="1" customHeight="1" x14ac:dyDescent="0.2">
      <c r="B28783" s="88"/>
      <c r="C28783" s="88"/>
      <c r="D28783" s="88"/>
      <c r="E28783" s="88"/>
      <c r="F28783" s="88"/>
      <c r="G28783" s="88"/>
      <c r="H28783" s="88"/>
      <c r="I28783" s="88"/>
      <c r="J28783" s="88"/>
      <c r="K28783" s="88"/>
    </row>
    <row r="28784" spans="2:11" ht="12" hidden="1" customHeight="1" x14ac:dyDescent="0.2">
      <c r="B28784" s="88"/>
      <c r="C28784" s="88"/>
      <c r="D28784" s="88"/>
      <c r="E28784" s="88"/>
      <c r="F28784" s="88"/>
      <c r="G28784" s="88"/>
      <c r="H28784" s="88"/>
      <c r="I28784" s="88"/>
      <c r="J28784" s="88"/>
      <c r="K28784" s="88"/>
    </row>
    <row r="28785" spans="2:11" ht="12" hidden="1" customHeight="1" x14ac:dyDescent="0.2">
      <c r="B28785" s="88"/>
      <c r="C28785" s="88"/>
      <c r="D28785" s="88"/>
      <c r="E28785" s="88"/>
      <c r="F28785" s="88"/>
      <c r="G28785" s="88"/>
      <c r="H28785" s="88"/>
      <c r="I28785" s="88"/>
      <c r="J28785" s="88"/>
      <c r="K28785" s="88"/>
    </row>
    <row r="28786" spans="2:11" ht="12" hidden="1" customHeight="1" x14ac:dyDescent="0.2">
      <c r="B28786" s="88"/>
      <c r="C28786" s="88"/>
      <c r="D28786" s="88"/>
      <c r="E28786" s="88"/>
      <c r="F28786" s="88"/>
      <c r="G28786" s="88"/>
      <c r="H28786" s="88"/>
      <c r="I28786" s="88"/>
      <c r="J28786" s="88"/>
      <c r="K28786" s="88"/>
    </row>
    <row r="28787" spans="2:11" ht="12" hidden="1" customHeight="1" x14ac:dyDescent="0.2">
      <c r="B28787" s="88"/>
      <c r="C28787" s="88"/>
      <c r="D28787" s="88"/>
      <c r="E28787" s="88"/>
      <c r="F28787" s="88"/>
      <c r="G28787" s="88"/>
      <c r="H28787" s="88"/>
      <c r="I28787" s="88"/>
      <c r="J28787" s="88"/>
      <c r="K28787" s="88"/>
    </row>
    <row r="28788" spans="2:11" ht="12" hidden="1" customHeight="1" x14ac:dyDescent="0.2">
      <c r="B28788" s="88"/>
      <c r="C28788" s="88"/>
      <c r="D28788" s="88"/>
      <c r="E28788" s="88"/>
      <c r="F28788" s="88"/>
      <c r="G28788" s="88"/>
      <c r="H28788" s="88"/>
      <c r="I28788" s="88"/>
      <c r="J28788" s="88"/>
      <c r="K28788" s="88"/>
    </row>
    <row r="28789" spans="2:11" ht="12" hidden="1" customHeight="1" x14ac:dyDescent="0.2">
      <c r="B28789" s="88"/>
      <c r="C28789" s="88"/>
      <c r="D28789" s="88"/>
      <c r="E28789" s="88"/>
      <c r="F28789" s="88"/>
      <c r="G28789" s="88"/>
      <c r="H28789" s="88"/>
      <c r="I28789" s="88"/>
      <c r="J28789" s="88"/>
      <c r="K28789" s="88"/>
    </row>
    <row r="28790" spans="2:11" ht="12" hidden="1" customHeight="1" x14ac:dyDescent="0.2">
      <c r="B28790" s="88"/>
      <c r="C28790" s="88"/>
      <c r="D28790" s="88"/>
      <c r="E28790" s="88"/>
      <c r="F28790" s="88"/>
      <c r="G28790" s="88"/>
      <c r="H28790" s="88"/>
      <c r="I28790" s="88"/>
      <c r="J28790" s="88"/>
      <c r="K28790" s="88"/>
    </row>
    <row r="28791" spans="2:11" ht="12" hidden="1" customHeight="1" x14ac:dyDescent="0.2">
      <c r="B28791" s="88"/>
      <c r="C28791" s="88"/>
      <c r="D28791" s="88"/>
      <c r="E28791" s="88"/>
      <c r="F28791" s="88"/>
      <c r="G28791" s="88"/>
      <c r="H28791" s="88"/>
      <c r="I28791" s="88"/>
      <c r="J28791" s="88"/>
      <c r="K28791" s="88"/>
    </row>
    <row r="28792" spans="2:11" ht="12" hidden="1" customHeight="1" x14ac:dyDescent="0.2">
      <c r="B28792" s="88"/>
      <c r="C28792" s="88"/>
      <c r="D28792" s="88"/>
      <c r="E28792" s="88"/>
      <c r="F28792" s="88"/>
      <c r="G28792" s="88"/>
      <c r="H28792" s="88"/>
      <c r="I28792" s="88"/>
      <c r="J28792" s="88"/>
      <c r="K28792" s="88"/>
    </row>
    <row r="28793" spans="2:11" ht="12" hidden="1" customHeight="1" x14ac:dyDescent="0.2">
      <c r="B28793" s="88"/>
      <c r="C28793" s="88"/>
      <c r="D28793" s="88"/>
      <c r="E28793" s="88"/>
      <c r="F28793" s="88"/>
      <c r="G28793" s="88"/>
      <c r="H28793" s="88"/>
      <c r="I28793" s="88"/>
      <c r="J28793" s="88"/>
      <c r="K28793" s="88"/>
    </row>
    <row r="28794" spans="2:11" ht="12" hidden="1" customHeight="1" x14ac:dyDescent="0.2">
      <c r="B28794" s="88"/>
      <c r="C28794" s="88"/>
      <c r="D28794" s="88"/>
      <c r="E28794" s="88"/>
      <c r="F28794" s="88"/>
      <c r="G28794" s="88"/>
      <c r="H28794" s="88"/>
      <c r="I28794" s="88"/>
      <c r="J28794" s="88"/>
      <c r="K28794" s="88"/>
    </row>
    <row r="28795" spans="2:11" ht="12" hidden="1" customHeight="1" x14ac:dyDescent="0.2">
      <c r="B28795" s="88"/>
      <c r="C28795" s="88"/>
      <c r="D28795" s="88"/>
      <c r="E28795" s="88"/>
      <c r="F28795" s="88"/>
      <c r="G28795" s="88"/>
      <c r="H28795" s="88"/>
      <c r="I28795" s="88"/>
      <c r="J28795" s="88"/>
      <c r="K28795" s="88"/>
    </row>
    <row r="28796" spans="2:11" ht="12" hidden="1" customHeight="1" x14ac:dyDescent="0.2">
      <c r="B28796" s="88"/>
      <c r="C28796" s="88"/>
      <c r="D28796" s="88"/>
      <c r="E28796" s="88"/>
      <c r="F28796" s="88"/>
      <c r="G28796" s="88"/>
      <c r="H28796" s="88"/>
      <c r="I28796" s="88"/>
      <c r="J28796" s="88"/>
      <c r="K28796" s="88"/>
    </row>
    <row r="28797" spans="2:11" ht="12" hidden="1" customHeight="1" x14ac:dyDescent="0.2">
      <c r="B28797" s="88"/>
      <c r="C28797" s="88"/>
      <c r="D28797" s="88"/>
      <c r="E28797" s="88"/>
      <c r="F28797" s="88"/>
      <c r="G28797" s="88"/>
      <c r="H28797" s="88"/>
      <c r="I28797" s="88"/>
      <c r="J28797" s="88"/>
      <c r="K28797" s="88"/>
    </row>
    <row r="28798" spans="2:11" ht="12" hidden="1" customHeight="1" x14ac:dyDescent="0.2">
      <c r="B28798" s="88"/>
      <c r="C28798" s="88"/>
      <c r="D28798" s="88"/>
      <c r="E28798" s="88"/>
      <c r="F28798" s="88"/>
      <c r="G28798" s="88"/>
      <c r="H28798" s="88"/>
      <c r="I28798" s="88"/>
      <c r="J28798" s="88"/>
      <c r="K28798" s="88"/>
    </row>
    <row r="28799" spans="2:11" ht="12" hidden="1" customHeight="1" x14ac:dyDescent="0.2">
      <c r="B28799" s="88"/>
      <c r="C28799" s="88"/>
      <c r="D28799" s="88"/>
      <c r="E28799" s="88"/>
      <c r="F28799" s="88"/>
      <c r="G28799" s="88"/>
      <c r="H28799" s="88"/>
      <c r="I28799" s="88"/>
      <c r="J28799" s="88"/>
      <c r="K28799" s="88"/>
    </row>
    <row r="28800" spans="2:11" ht="12" hidden="1" customHeight="1" x14ac:dyDescent="0.2">
      <c r="B28800" s="88"/>
      <c r="C28800" s="88"/>
      <c r="D28800" s="88"/>
      <c r="E28800" s="88"/>
      <c r="F28800" s="88"/>
      <c r="G28800" s="88"/>
      <c r="H28800" s="88"/>
      <c r="I28800" s="88"/>
      <c r="J28800" s="88"/>
      <c r="K28800" s="88"/>
    </row>
    <row r="28801" spans="2:11" ht="12" hidden="1" customHeight="1" x14ac:dyDescent="0.2">
      <c r="B28801" s="88"/>
      <c r="C28801" s="88"/>
      <c r="D28801" s="88"/>
      <c r="E28801" s="88"/>
      <c r="F28801" s="88"/>
      <c r="G28801" s="88"/>
      <c r="H28801" s="88"/>
      <c r="I28801" s="88"/>
      <c r="J28801" s="88"/>
      <c r="K28801" s="88"/>
    </row>
    <row r="28802" spans="2:11" ht="12" hidden="1" customHeight="1" x14ac:dyDescent="0.2">
      <c r="B28802" s="88"/>
      <c r="C28802" s="88"/>
      <c r="D28802" s="88"/>
      <c r="E28802" s="88"/>
      <c r="F28802" s="88"/>
      <c r="G28802" s="88"/>
      <c r="H28802" s="88"/>
      <c r="I28802" s="88"/>
      <c r="J28802" s="88"/>
      <c r="K28802" s="88"/>
    </row>
    <row r="28803" spans="2:11" ht="12" hidden="1" customHeight="1" x14ac:dyDescent="0.2">
      <c r="B28803" s="88"/>
      <c r="C28803" s="88"/>
      <c r="D28803" s="88"/>
      <c r="E28803" s="88"/>
      <c r="F28803" s="88"/>
      <c r="G28803" s="88"/>
      <c r="H28803" s="88"/>
      <c r="I28803" s="88"/>
      <c r="J28803" s="88"/>
      <c r="K28803" s="88"/>
    </row>
    <row r="28804" spans="2:11" ht="12" hidden="1" customHeight="1" x14ac:dyDescent="0.2">
      <c r="B28804" s="88"/>
      <c r="C28804" s="88"/>
      <c r="D28804" s="88"/>
      <c r="E28804" s="88"/>
      <c r="F28804" s="88"/>
      <c r="G28804" s="88"/>
      <c r="H28804" s="88"/>
      <c r="I28804" s="88"/>
      <c r="J28804" s="88"/>
      <c r="K28804" s="88"/>
    </row>
    <row r="28805" spans="2:11" ht="12" hidden="1" customHeight="1" x14ac:dyDescent="0.2">
      <c r="B28805" s="88"/>
      <c r="C28805" s="88"/>
      <c r="D28805" s="88"/>
      <c r="E28805" s="88"/>
      <c r="F28805" s="88"/>
      <c r="G28805" s="88"/>
      <c r="H28805" s="88"/>
      <c r="I28805" s="88"/>
      <c r="J28805" s="88"/>
      <c r="K28805" s="88"/>
    </row>
    <row r="28806" spans="2:11" ht="12" hidden="1" customHeight="1" x14ac:dyDescent="0.2">
      <c r="B28806" s="88"/>
      <c r="C28806" s="88"/>
      <c r="D28806" s="88"/>
      <c r="E28806" s="88"/>
      <c r="F28806" s="88"/>
      <c r="G28806" s="88"/>
      <c r="H28806" s="88"/>
      <c r="I28806" s="88"/>
      <c r="J28806" s="88"/>
      <c r="K28806" s="88"/>
    </row>
    <row r="28807" spans="2:11" ht="12" hidden="1" customHeight="1" x14ac:dyDescent="0.2">
      <c r="B28807" s="88"/>
      <c r="C28807" s="88"/>
      <c r="D28807" s="88"/>
      <c r="E28807" s="88"/>
      <c r="F28807" s="88"/>
      <c r="G28807" s="88"/>
      <c r="H28807" s="88"/>
      <c r="I28807" s="88"/>
      <c r="J28807" s="88"/>
      <c r="K28807" s="88"/>
    </row>
    <row r="28808" spans="2:11" ht="12" hidden="1" customHeight="1" x14ac:dyDescent="0.2">
      <c r="B28808" s="88"/>
      <c r="C28808" s="88"/>
      <c r="D28808" s="88"/>
      <c r="E28808" s="88"/>
      <c r="F28808" s="88"/>
      <c r="G28808" s="88"/>
      <c r="H28808" s="88"/>
      <c r="I28808" s="88"/>
      <c r="J28808" s="88"/>
      <c r="K28808" s="88"/>
    </row>
    <row r="28809" spans="2:11" ht="12" hidden="1" customHeight="1" x14ac:dyDescent="0.2">
      <c r="B28809" s="88"/>
      <c r="C28809" s="88"/>
      <c r="D28809" s="88"/>
      <c r="E28809" s="88"/>
      <c r="F28809" s="88"/>
      <c r="G28809" s="88"/>
      <c r="H28809" s="88"/>
      <c r="I28809" s="88"/>
      <c r="J28809" s="88"/>
      <c r="K28809" s="88"/>
    </row>
    <row r="28810" spans="2:11" ht="12" hidden="1" customHeight="1" x14ac:dyDescent="0.2">
      <c r="B28810" s="88"/>
      <c r="C28810" s="88"/>
      <c r="D28810" s="88"/>
      <c r="E28810" s="88"/>
      <c r="F28810" s="88"/>
      <c r="G28810" s="88"/>
      <c r="H28810" s="88"/>
      <c r="I28810" s="88"/>
      <c r="J28810" s="88"/>
      <c r="K28810" s="88"/>
    </row>
    <row r="28811" spans="2:11" ht="12" hidden="1" customHeight="1" x14ac:dyDescent="0.2">
      <c r="B28811" s="88"/>
      <c r="C28811" s="88"/>
      <c r="D28811" s="88"/>
      <c r="E28811" s="88"/>
      <c r="F28811" s="88"/>
      <c r="G28811" s="88"/>
      <c r="H28811" s="88"/>
      <c r="I28811" s="88"/>
      <c r="J28811" s="88"/>
      <c r="K28811" s="88"/>
    </row>
    <row r="28812" spans="2:11" ht="12" hidden="1" customHeight="1" x14ac:dyDescent="0.2">
      <c r="B28812" s="88"/>
      <c r="C28812" s="88"/>
      <c r="D28812" s="88"/>
      <c r="E28812" s="88"/>
      <c r="F28812" s="88"/>
      <c r="G28812" s="88"/>
      <c r="H28812" s="88"/>
      <c r="I28812" s="88"/>
      <c r="J28812" s="88"/>
      <c r="K28812" s="88"/>
    </row>
    <row r="28813" spans="2:11" ht="12" hidden="1" customHeight="1" x14ac:dyDescent="0.2">
      <c r="B28813" s="88"/>
      <c r="C28813" s="88"/>
      <c r="D28813" s="88"/>
      <c r="E28813" s="88"/>
      <c r="F28813" s="88"/>
      <c r="G28813" s="88"/>
      <c r="H28813" s="88"/>
      <c r="I28813" s="88"/>
      <c r="J28813" s="88"/>
      <c r="K28813" s="88"/>
    </row>
    <row r="28814" spans="2:11" ht="12" hidden="1" customHeight="1" x14ac:dyDescent="0.2">
      <c r="B28814" s="88"/>
      <c r="C28814" s="88"/>
      <c r="D28814" s="88"/>
      <c r="E28814" s="88"/>
      <c r="F28814" s="88"/>
      <c r="G28814" s="88"/>
      <c r="H28814" s="88"/>
      <c r="I28814" s="88"/>
      <c r="J28814" s="88"/>
      <c r="K28814" s="88"/>
    </row>
    <row r="28815" spans="2:11" ht="12" hidden="1" customHeight="1" x14ac:dyDescent="0.2">
      <c r="B28815" s="88"/>
      <c r="C28815" s="88"/>
      <c r="D28815" s="88"/>
      <c r="E28815" s="88"/>
      <c r="F28815" s="88"/>
      <c r="G28815" s="88"/>
      <c r="H28815" s="88"/>
      <c r="I28815" s="88"/>
      <c r="J28815" s="88"/>
      <c r="K28815" s="88"/>
    </row>
    <row r="28816" spans="2:11" ht="12" hidden="1" customHeight="1" x14ac:dyDescent="0.2">
      <c r="B28816" s="88"/>
      <c r="C28816" s="88"/>
      <c r="D28816" s="88"/>
      <c r="E28816" s="88"/>
      <c r="F28816" s="88"/>
      <c r="G28816" s="88"/>
      <c r="H28816" s="88"/>
      <c r="I28816" s="88"/>
      <c r="J28816" s="88"/>
      <c r="K28816" s="88"/>
    </row>
    <row r="28817" spans="2:11" ht="12" hidden="1" customHeight="1" x14ac:dyDescent="0.2">
      <c r="B28817" s="88"/>
      <c r="C28817" s="88"/>
      <c r="D28817" s="88"/>
      <c r="E28817" s="88"/>
      <c r="F28817" s="88"/>
      <c r="G28817" s="88"/>
      <c r="H28817" s="88"/>
      <c r="I28817" s="88"/>
      <c r="J28817" s="88"/>
      <c r="K28817" s="88"/>
    </row>
    <row r="28818" spans="2:11" ht="12" hidden="1" customHeight="1" x14ac:dyDescent="0.2">
      <c r="B28818" s="88"/>
      <c r="C28818" s="88"/>
      <c r="D28818" s="88"/>
      <c r="E28818" s="88"/>
      <c r="F28818" s="88"/>
      <c r="G28818" s="88"/>
      <c r="H28818" s="88"/>
      <c r="I28818" s="88"/>
      <c r="J28818" s="88"/>
      <c r="K28818" s="88"/>
    </row>
    <row r="28819" spans="2:11" ht="12" hidden="1" customHeight="1" x14ac:dyDescent="0.2">
      <c r="B28819" s="88"/>
      <c r="C28819" s="88"/>
      <c r="D28819" s="88"/>
      <c r="E28819" s="88"/>
      <c r="F28819" s="88"/>
      <c r="G28819" s="88"/>
      <c r="H28819" s="88"/>
      <c r="I28819" s="88"/>
      <c r="J28819" s="88"/>
      <c r="K28819" s="88"/>
    </row>
    <row r="28820" spans="2:11" ht="12" hidden="1" customHeight="1" x14ac:dyDescent="0.2">
      <c r="B28820" s="88"/>
      <c r="C28820" s="88"/>
      <c r="D28820" s="88"/>
      <c r="E28820" s="88"/>
      <c r="F28820" s="88"/>
      <c r="G28820" s="88"/>
      <c r="H28820" s="88"/>
      <c r="I28820" s="88"/>
      <c r="J28820" s="88"/>
      <c r="K28820" s="88"/>
    </row>
    <row r="28821" spans="2:11" ht="12" hidden="1" customHeight="1" x14ac:dyDescent="0.2">
      <c r="B28821" s="88"/>
      <c r="C28821" s="88"/>
      <c r="D28821" s="88"/>
      <c r="E28821" s="88"/>
      <c r="F28821" s="88"/>
      <c r="G28821" s="88"/>
      <c r="H28821" s="88"/>
      <c r="I28821" s="88"/>
      <c r="J28821" s="88"/>
      <c r="K28821" s="88"/>
    </row>
    <row r="28822" spans="2:11" ht="12" hidden="1" customHeight="1" x14ac:dyDescent="0.2">
      <c r="B28822" s="88"/>
      <c r="C28822" s="88"/>
      <c r="D28822" s="88"/>
      <c r="E28822" s="88"/>
      <c r="F28822" s="88"/>
      <c r="G28822" s="88"/>
      <c r="H28822" s="88"/>
      <c r="I28822" s="88"/>
      <c r="J28822" s="88"/>
      <c r="K28822" s="88"/>
    </row>
    <row r="28823" spans="2:11" ht="12" hidden="1" customHeight="1" x14ac:dyDescent="0.2">
      <c r="B28823" s="88"/>
      <c r="C28823" s="88"/>
      <c r="D28823" s="88"/>
      <c r="E28823" s="88"/>
      <c r="F28823" s="88"/>
      <c r="G28823" s="88"/>
      <c r="H28823" s="88"/>
      <c r="I28823" s="88"/>
      <c r="J28823" s="88"/>
      <c r="K28823" s="88"/>
    </row>
    <row r="28824" spans="2:11" ht="12" hidden="1" customHeight="1" x14ac:dyDescent="0.2">
      <c r="B28824" s="88"/>
      <c r="C28824" s="88"/>
      <c r="D28824" s="88"/>
      <c r="E28824" s="88"/>
      <c r="F28824" s="88"/>
      <c r="G28824" s="88"/>
      <c r="H28824" s="88"/>
      <c r="I28824" s="88"/>
      <c r="J28824" s="88"/>
      <c r="K28824" s="88"/>
    </row>
    <row r="28825" spans="2:11" ht="12" hidden="1" customHeight="1" x14ac:dyDescent="0.2">
      <c r="B28825" s="88"/>
      <c r="C28825" s="88"/>
      <c r="D28825" s="88"/>
      <c r="E28825" s="88"/>
      <c r="F28825" s="88"/>
      <c r="G28825" s="88"/>
      <c r="H28825" s="88"/>
      <c r="I28825" s="88"/>
      <c r="J28825" s="88"/>
      <c r="K28825" s="88"/>
    </row>
    <row r="28826" spans="2:11" ht="12" hidden="1" customHeight="1" x14ac:dyDescent="0.2">
      <c r="B28826" s="88"/>
      <c r="C28826" s="88"/>
      <c r="D28826" s="88"/>
      <c r="E28826" s="88"/>
      <c r="F28826" s="88"/>
      <c r="G28826" s="88"/>
      <c r="H28826" s="88"/>
      <c r="I28826" s="88"/>
      <c r="J28826" s="88"/>
      <c r="K28826" s="88"/>
    </row>
    <row r="28827" spans="2:11" ht="12" hidden="1" customHeight="1" x14ac:dyDescent="0.2">
      <c r="B28827" s="88"/>
      <c r="C28827" s="88"/>
      <c r="D28827" s="88"/>
      <c r="E28827" s="88"/>
      <c r="F28827" s="88"/>
      <c r="G28827" s="88"/>
      <c r="H28827" s="88"/>
      <c r="I28827" s="88"/>
      <c r="J28827" s="88"/>
      <c r="K28827" s="88"/>
    </row>
    <row r="28828" spans="2:11" ht="12" hidden="1" customHeight="1" x14ac:dyDescent="0.2">
      <c r="B28828" s="88"/>
      <c r="C28828" s="88"/>
      <c r="D28828" s="88"/>
      <c r="E28828" s="88"/>
      <c r="F28828" s="88"/>
      <c r="G28828" s="88"/>
      <c r="H28828" s="88"/>
      <c r="I28828" s="88"/>
      <c r="J28828" s="88"/>
      <c r="K28828" s="88"/>
    </row>
    <row r="28829" spans="2:11" ht="12" hidden="1" customHeight="1" x14ac:dyDescent="0.2">
      <c r="B28829" s="88"/>
      <c r="C28829" s="88"/>
      <c r="D28829" s="88"/>
      <c r="E28829" s="88"/>
      <c r="F28829" s="88"/>
      <c r="G28829" s="88"/>
      <c r="H28829" s="88"/>
      <c r="I28829" s="88"/>
      <c r="J28829" s="88"/>
      <c r="K28829" s="88"/>
    </row>
    <row r="28830" spans="2:11" ht="12" hidden="1" customHeight="1" x14ac:dyDescent="0.2">
      <c r="B28830" s="88"/>
      <c r="C28830" s="88"/>
      <c r="D28830" s="88"/>
      <c r="E28830" s="88"/>
      <c r="F28830" s="88"/>
      <c r="G28830" s="88"/>
      <c r="H28830" s="88"/>
      <c r="I28830" s="88"/>
      <c r="J28830" s="88"/>
      <c r="K28830" s="88"/>
    </row>
    <row r="28831" spans="2:11" ht="12" hidden="1" customHeight="1" x14ac:dyDescent="0.2">
      <c r="B28831" s="88"/>
      <c r="C28831" s="88"/>
      <c r="D28831" s="88"/>
      <c r="E28831" s="88"/>
      <c r="F28831" s="88"/>
      <c r="G28831" s="88"/>
      <c r="H28831" s="88"/>
      <c r="I28831" s="88"/>
      <c r="J28831" s="88"/>
      <c r="K28831" s="88"/>
    </row>
    <row r="28832" spans="2:11" ht="12" hidden="1" customHeight="1" x14ac:dyDescent="0.2">
      <c r="B28832" s="88"/>
      <c r="C28832" s="88"/>
      <c r="D28832" s="88"/>
      <c r="E28832" s="88"/>
      <c r="F28832" s="88"/>
      <c r="G28832" s="88"/>
      <c r="H28832" s="88"/>
      <c r="I28832" s="88"/>
      <c r="J28832" s="88"/>
      <c r="K28832" s="88"/>
    </row>
    <row r="28833" spans="2:11" ht="12" hidden="1" customHeight="1" x14ac:dyDescent="0.2">
      <c r="B28833" s="88"/>
      <c r="C28833" s="88"/>
      <c r="D28833" s="88"/>
      <c r="E28833" s="88"/>
      <c r="F28833" s="88"/>
      <c r="G28833" s="88"/>
      <c r="H28833" s="88"/>
      <c r="I28833" s="88"/>
      <c r="J28833" s="88"/>
      <c r="K28833" s="88"/>
    </row>
    <row r="28834" spans="2:11" ht="12" hidden="1" customHeight="1" x14ac:dyDescent="0.2">
      <c r="B28834" s="88"/>
      <c r="C28834" s="88"/>
      <c r="D28834" s="88"/>
      <c r="E28834" s="88"/>
      <c r="F28834" s="88"/>
      <c r="G28834" s="88"/>
      <c r="H28834" s="88"/>
      <c r="I28834" s="88"/>
      <c r="J28834" s="88"/>
      <c r="K28834" s="88"/>
    </row>
    <row r="28835" spans="2:11" ht="12" hidden="1" customHeight="1" x14ac:dyDescent="0.2">
      <c r="B28835" s="88"/>
      <c r="C28835" s="88"/>
      <c r="D28835" s="88"/>
      <c r="E28835" s="88"/>
      <c r="F28835" s="88"/>
      <c r="G28835" s="88"/>
      <c r="H28835" s="88"/>
      <c r="I28835" s="88"/>
      <c r="J28835" s="88"/>
      <c r="K28835" s="88"/>
    </row>
    <row r="28836" spans="2:11" ht="12" hidden="1" customHeight="1" x14ac:dyDescent="0.2">
      <c r="B28836" s="88"/>
      <c r="C28836" s="88"/>
      <c r="D28836" s="88"/>
      <c r="E28836" s="88"/>
      <c r="F28836" s="88"/>
      <c r="G28836" s="88"/>
      <c r="H28836" s="88"/>
      <c r="I28836" s="88"/>
      <c r="J28836" s="88"/>
      <c r="K28836" s="88"/>
    </row>
    <row r="28837" spans="2:11" ht="12" hidden="1" customHeight="1" x14ac:dyDescent="0.2">
      <c r="B28837" s="88"/>
      <c r="C28837" s="88"/>
      <c r="D28837" s="88"/>
      <c r="E28837" s="88"/>
      <c r="F28837" s="88"/>
      <c r="G28837" s="88"/>
      <c r="H28837" s="88"/>
      <c r="I28837" s="88"/>
      <c r="J28837" s="88"/>
      <c r="K28837" s="88"/>
    </row>
    <row r="28838" spans="2:11" ht="12" hidden="1" customHeight="1" x14ac:dyDescent="0.2">
      <c r="B28838" s="88"/>
      <c r="C28838" s="88"/>
      <c r="D28838" s="88"/>
      <c r="E28838" s="88"/>
      <c r="F28838" s="88"/>
      <c r="G28838" s="88"/>
      <c r="H28838" s="88"/>
      <c r="I28838" s="88"/>
      <c r="J28838" s="88"/>
      <c r="K28838" s="88"/>
    </row>
    <row r="28839" spans="2:11" ht="12" hidden="1" customHeight="1" x14ac:dyDescent="0.2">
      <c r="B28839" s="88"/>
      <c r="C28839" s="88"/>
      <c r="D28839" s="88"/>
      <c r="E28839" s="88"/>
      <c r="F28839" s="88"/>
      <c r="G28839" s="88"/>
      <c r="H28839" s="88"/>
      <c r="I28839" s="88"/>
      <c r="J28839" s="88"/>
      <c r="K28839" s="88"/>
    </row>
    <row r="28840" spans="2:11" ht="12" hidden="1" customHeight="1" x14ac:dyDescent="0.2">
      <c r="B28840" s="88"/>
      <c r="C28840" s="88"/>
      <c r="D28840" s="88"/>
      <c r="E28840" s="88"/>
      <c r="F28840" s="88"/>
      <c r="G28840" s="88"/>
      <c r="H28840" s="88"/>
      <c r="I28840" s="88"/>
      <c r="J28840" s="88"/>
      <c r="K28840" s="88"/>
    </row>
    <row r="28841" spans="2:11" ht="12" hidden="1" customHeight="1" x14ac:dyDescent="0.2">
      <c r="B28841" s="88"/>
      <c r="C28841" s="88"/>
      <c r="D28841" s="88"/>
      <c r="E28841" s="88"/>
      <c r="F28841" s="88"/>
      <c r="G28841" s="88"/>
      <c r="H28841" s="88"/>
      <c r="I28841" s="88"/>
      <c r="J28841" s="88"/>
      <c r="K28841" s="88"/>
    </row>
    <row r="28842" spans="2:11" ht="12" hidden="1" customHeight="1" x14ac:dyDescent="0.2">
      <c r="B28842" s="88"/>
      <c r="C28842" s="88"/>
      <c r="D28842" s="88"/>
      <c r="E28842" s="88"/>
      <c r="F28842" s="88"/>
      <c r="G28842" s="88"/>
      <c r="H28842" s="88"/>
      <c r="I28842" s="88"/>
      <c r="J28842" s="88"/>
      <c r="K28842" s="88"/>
    </row>
    <row r="28843" spans="2:11" ht="12" hidden="1" customHeight="1" x14ac:dyDescent="0.2">
      <c r="B28843" s="88"/>
      <c r="C28843" s="88"/>
      <c r="D28843" s="88"/>
      <c r="E28843" s="88"/>
      <c r="F28843" s="88"/>
      <c r="G28843" s="88"/>
      <c r="H28843" s="88"/>
      <c r="I28843" s="88"/>
      <c r="J28843" s="88"/>
      <c r="K28843" s="88"/>
    </row>
    <row r="28844" spans="2:11" ht="12" hidden="1" customHeight="1" x14ac:dyDescent="0.2">
      <c r="B28844" s="88"/>
      <c r="C28844" s="88"/>
      <c r="D28844" s="88"/>
      <c r="E28844" s="88"/>
      <c r="F28844" s="88"/>
      <c r="G28844" s="88"/>
      <c r="H28844" s="88"/>
      <c r="I28844" s="88"/>
      <c r="J28844" s="88"/>
      <c r="K28844" s="88"/>
    </row>
    <row r="28845" spans="2:11" ht="12" hidden="1" customHeight="1" x14ac:dyDescent="0.2">
      <c r="B28845" s="88"/>
      <c r="C28845" s="88"/>
      <c r="D28845" s="88"/>
      <c r="E28845" s="88"/>
      <c r="F28845" s="88"/>
      <c r="G28845" s="88"/>
      <c r="H28845" s="88"/>
      <c r="I28845" s="88"/>
      <c r="J28845" s="88"/>
      <c r="K28845" s="88"/>
    </row>
    <row r="28846" spans="2:11" ht="12" hidden="1" customHeight="1" x14ac:dyDescent="0.2">
      <c r="B28846" s="88"/>
      <c r="C28846" s="88"/>
      <c r="D28846" s="88"/>
      <c r="E28846" s="88"/>
      <c r="F28846" s="88"/>
      <c r="G28846" s="88"/>
      <c r="H28846" s="88"/>
      <c r="I28846" s="88"/>
      <c r="J28846" s="88"/>
      <c r="K28846" s="88"/>
    </row>
    <row r="28847" spans="2:11" ht="12" hidden="1" customHeight="1" x14ac:dyDescent="0.2">
      <c r="B28847" s="88"/>
      <c r="C28847" s="88"/>
      <c r="D28847" s="88"/>
      <c r="E28847" s="88"/>
      <c r="F28847" s="88"/>
      <c r="G28847" s="88"/>
      <c r="H28847" s="88"/>
      <c r="I28847" s="88"/>
      <c r="J28847" s="88"/>
      <c r="K28847" s="88"/>
    </row>
    <row r="28848" spans="2:11" ht="12" hidden="1" customHeight="1" x14ac:dyDescent="0.2">
      <c r="B28848" s="88"/>
      <c r="C28848" s="88"/>
      <c r="D28848" s="88"/>
      <c r="E28848" s="88"/>
      <c r="F28848" s="88"/>
      <c r="G28848" s="88"/>
      <c r="H28848" s="88"/>
      <c r="I28848" s="88"/>
      <c r="J28848" s="88"/>
      <c r="K28848" s="88"/>
    </row>
    <row r="28849" spans="2:11" ht="12" hidden="1" customHeight="1" x14ac:dyDescent="0.2">
      <c r="B28849" s="88"/>
      <c r="C28849" s="88"/>
      <c r="D28849" s="88"/>
      <c r="E28849" s="88"/>
      <c r="F28849" s="88"/>
      <c r="G28849" s="88"/>
      <c r="H28849" s="88"/>
      <c r="I28849" s="88"/>
      <c r="J28849" s="88"/>
      <c r="K28849" s="88"/>
    </row>
    <row r="28850" spans="2:11" ht="12" hidden="1" customHeight="1" x14ac:dyDescent="0.2">
      <c r="B28850" s="88"/>
      <c r="C28850" s="88"/>
      <c r="D28850" s="88"/>
      <c r="E28850" s="88"/>
      <c r="F28850" s="88"/>
      <c r="G28850" s="88"/>
      <c r="H28850" s="88"/>
      <c r="I28850" s="88"/>
      <c r="J28850" s="88"/>
      <c r="K28850" s="88"/>
    </row>
    <row r="28851" spans="2:11" ht="12" hidden="1" customHeight="1" x14ac:dyDescent="0.2">
      <c r="B28851" s="88"/>
      <c r="C28851" s="88"/>
      <c r="D28851" s="88"/>
      <c r="E28851" s="88"/>
      <c r="F28851" s="88"/>
      <c r="G28851" s="88"/>
      <c r="H28851" s="88"/>
      <c r="I28851" s="88"/>
      <c r="J28851" s="88"/>
      <c r="K28851" s="88"/>
    </row>
    <row r="28852" spans="2:11" ht="12" hidden="1" customHeight="1" x14ac:dyDescent="0.2">
      <c r="B28852" s="88"/>
      <c r="C28852" s="88"/>
      <c r="D28852" s="88"/>
      <c r="E28852" s="88"/>
      <c r="F28852" s="88"/>
      <c r="G28852" s="88"/>
      <c r="H28852" s="88"/>
      <c r="I28852" s="88"/>
      <c r="J28852" s="88"/>
      <c r="K28852" s="88"/>
    </row>
    <row r="28853" spans="2:11" ht="12" hidden="1" customHeight="1" x14ac:dyDescent="0.2">
      <c r="B28853" s="88"/>
      <c r="C28853" s="88"/>
      <c r="D28853" s="88"/>
      <c r="E28853" s="88"/>
      <c r="F28853" s="88"/>
      <c r="G28853" s="88"/>
      <c r="H28853" s="88"/>
      <c r="I28853" s="88"/>
      <c r="J28853" s="88"/>
      <c r="K28853" s="88"/>
    </row>
    <row r="28854" spans="2:11" ht="12" hidden="1" customHeight="1" x14ac:dyDescent="0.2">
      <c r="B28854" s="88"/>
      <c r="C28854" s="88"/>
      <c r="D28854" s="88"/>
      <c r="E28854" s="88"/>
      <c r="F28854" s="88"/>
      <c r="G28854" s="88"/>
      <c r="H28854" s="88"/>
      <c r="I28854" s="88"/>
      <c r="J28854" s="88"/>
      <c r="K28854" s="88"/>
    </row>
    <row r="28855" spans="2:11" ht="12" hidden="1" customHeight="1" x14ac:dyDescent="0.2">
      <c r="B28855" s="88"/>
      <c r="C28855" s="88"/>
      <c r="D28855" s="88"/>
      <c r="E28855" s="88"/>
      <c r="F28855" s="88"/>
      <c r="G28855" s="88"/>
      <c r="H28855" s="88"/>
      <c r="I28855" s="88"/>
      <c r="J28855" s="88"/>
      <c r="K28855" s="88"/>
    </row>
    <row r="28856" spans="2:11" ht="12" hidden="1" customHeight="1" x14ac:dyDescent="0.2">
      <c r="B28856" s="88"/>
      <c r="C28856" s="88"/>
      <c r="D28856" s="88"/>
      <c r="E28856" s="88"/>
      <c r="F28856" s="88"/>
      <c r="G28856" s="88"/>
      <c r="H28856" s="88"/>
      <c r="I28856" s="88"/>
      <c r="J28856" s="88"/>
      <c r="K28856" s="88"/>
    </row>
    <row r="28857" spans="2:11" ht="12" hidden="1" customHeight="1" x14ac:dyDescent="0.2">
      <c r="B28857" s="88"/>
      <c r="C28857" s="88"/>
      <c r="D28857" s="88"/>
      <c r="E28857" s="88"/>
      <c r="F28857" s="88"/>
      <c r="G28857" s="88"/>
      <c r="H28857" s="88"/>
      <c r="I28857" s="88"/>
      <c r="J28857" s="88"/>
      <c r="K28857" s="88"/>
    </row>
    <row r="28858" spans="2:11" ht="12" hidden="1" customHeight="1" x14ac:dyDescent="0.2">
      <c r="B28858" s="88"/>
      <c r="C28858" s="88"/>
      <c r="D28858" s="88"/>
      <c r="E28858" s="88"/>
      <c r="F28858" s="88"/>
      <c r="G28858" s="88"/>
      <c r="H28858" s="88"/>
      <c r="I28858" s="88"/>
      <c r="J28858" s="88"/>
      <c r="K28858" s="88"/>
    </row>
    <row r="28859" spans="2:11" ht="12" hidden="1" customHeight="1" x14ac:dyDescent="0.2">
      <c r="B28859" s="88"/>
      <c r="C28859" s="88"/>
      <c r="D28859" s="88"/>
      <c r="E28859" s="88"/>
      <c r="F28859" s="88"/>
      <c r="G28859" s="88"/>
      <c r="H28859" s="88"/>
      <c r="I28859" s="88"/>
      <c r="J28859" s="88"/>
      <c r="K28859" s="88"/>
    </row>
    <row r="28860" spans="2:11" ht="12" hidden="1" customHeight="1" x14ac:dyDescent="0.2">
      <c r="B28860" s="88"/>
      <c r="C28860" s="88"/>
      <c r="D28860" s="88"/>
      <c r="E28860" s="88"/>
      <c r="F28860" s="88"/>
      <c r="G28860" s="88"/>
      <c r="H28860" s="88"/>
      <c r="I28860" s="88"/>
      <c r="J28860" s="88"/>
      <c r="K28860" s="88"/>
    </row>
    <row r="28861" spans="2:11" ht="12" hidden="1" customHeight="1" x14ac:dyDescent="0.2">
      <c r="B28861" s="88"/>
      <c r="C28861" s="88"/>
      <c r="D28861" s="88"/>
      <c r="E28861" s="88"/>
      <c r="F28861" s="88"/>
      <c r="G28861" s="88"/>
      <c r="H28861" s="88"/>
      <c r="I28861" s="88"/>
      <c r="J28861" s="88"/>
      <c r="K28861" s="88"/>
    </row>
    <row r="28862" spans="2:11" ht="12" hidden="1" customHeight="1" x14ac:dyDescent="0.2">
      <c r="B28862" s="88"/>
      <c r="C28862" s="88"/>
      <c r="D28862" s="88"/>
      <c r="E28862" s="88"/>
      <c r="F28862" s="88"/>
      <c r="G28862" s="88"/>
      <c r="H28862" s="88"/>
      <c r="I28862" s="88"/>
      <c r="J28862" s="88"/>
      <c r="K28862" s="88"/>
    </row>
    <row r="28863" spans="2:11" ht="12" hidden="1" customHeight="1" x14ac:dyDescent="0.2">
      <c r="B28863" s="88"/>
      <c r="C28863" s="88"/>
      <c r="D28863" s="88"/>
      <c r="E28863" s="88"/>
      <c r="F28863" s="88"/>
      <c r="G28863" s="88"/>
      <c r="H28863" s="88"/>
      <c r="I28863" s="88"/>
      <c r="J28863" s="88"/>
      <c r="K28863" s="88"/>
    </row>
    <row r="28864" spans="2:11" ht="12" hidden="1" customHeight="1" x14ac:dyDescent="0.2">
      <c r="B28864" s="88"/>
      <c r="C28864" s="88"/>
      <c r="D28864" s="88"/>
      <c r="E28864" s="88"/>
      <c r="F28864" s="88"/>
      <c r="G28864" s="88"/>
      <c r="H28864" s="88"/>
      <c r="I28864" s="88"/>
      <c r="J28864" s="88"/>
      <c r="K28864" s="88"/>
    </row>
    <row r="28865" spans="2:11" ht="12" hidden="1" customHeight="1" x14ac:dyDescent="0.2">
      <c r="B28865" s="88"/>
      <c r="C28865" s="88"/>
      <c r="D28865" s="88"/>
      <c r="E28865" s="88"/>
      <c r="F28865" s="88"/>
      <c r="G28865" s="88"/>
      <c r="H28865" s="88"/>
      <c r="I28865" s="88"/>
      <c r="J28865" s="88"/>
      <c r="K28865" s="88"/>
    </row>
    <row r="28866" spans="2:11" ht="12" hidden="1" customHeight="1" x14ac:dyDescent="0.2">
      <c r="B28866" s="88"/>
      <c r="C28866" s="88"/>
      <c r="D28866" s="88"/>
      <c r="E28866" s="88"/>
      <c r="F28866" s="88"/>
      <c r="G28866" s="88"/>
      <c r="H28866" s="88"/>
      <c r="I28866" s="88"/>
      <c r="J28866" s="88"/>
      <c r="K28866" s="88"/>
    </row>
    <row r="28867" spans="2:11" ht="12" hidden="1" customHeight="1" x14ac:dyDescent="0.2">
      <c r="B28867" s="88"/>
      <c r="C28867" s="88"/>
      <c r="D28867" s="88"/>
      <c r="E28867" s="88"/>
      <c r="F28867" s="88"/>
      <c r="G28867" s="88"/>
      <c r="H28867" s="88"/>
      <c r="I28867" s="88"/>
      <c r="J28867" s="88"/>
      <c r="K28867" s="88"/>
    </row>
    <row r="28868" spans="2:11" ht="12" hidden="1" customHeight="1" x14ac:dyDescent="0.2">
      <c r="B28868" s="88"/>
      <c r="C28868" s="88"/>
      <c r="D28868" s="88"/>
      <c r="E28868" s="88"/>
      <c r="F28868" s="88"/>
      <c r="G28868" s="88"/>
      <c r="H28868" s="88"/>
      <c r="I28868" s="88"/>
      <c r="J28868" s="88"/>
      <c r="K28868" s="88"/>
    </row>
    <row r="28869" spans="2:11" ht="12" hidden="1" customHeight="1" x14ac:dyDescent="0.2">
      <c r="B28869" s="88"/>
      <c r="C28869" s="88"/>
      <c r="D28869" s="88"/>
      <c r="E28869" s="88"/>
      <c r="F28869" s="88"/>
      <c r="G28869" s="88"/>
      <c r="H28869" s="88"/>
      <c r="I28869" s="88"/>
      <c r="J28869" s="88"/>
      <c r="K28869" s="88"/>
    </row>
    <row r="28870" spans="2:11" ht="12" hidden="1" customHeight="1" x14ac:dyDescent="0.2">
      <c r="B28870" s="88"/>
      <c r="C28870" s="88"/>
      <c r="D28870" s="88"/>
      <c r="E28870" s="88"/>
      <c r="F28870" s="88"/>
      <c r="G28870" s="88"/>
      <c r="H28870" s="88"/>
      <c r="I28870" s="88"/>
      <c r="J28870" s="88"/>
      <c r="K28870" s="88"/>
    </row>
    <row r="28871" spans="2:11" ht="12" hidden="1" customHeight="1" x14ac:dyDescent="0.2">
      <c r="B28871" s="88"/>
      <c r="C28871" s="88"/>
      <c r="D28871" s="88"/>
      <c r="E28871" s="88"/>
      <c r="F28871" s="88"/>
      <c r="G28871" s="88"/>
      <c r="H28871" s="88"/>
      <c r="I28871" s="88"/>
      <c r="J28871" s="88"/>
      <c r="K28871" s="88"/>
    </row>
    <row r="28872" spans="2:11" ht="12" hidden="1" customHeight="1" x14ac:dyDescent="0.2">
      <c r="B28872" s="88"/>
      <c r="C28872" s="88"/>
      <c r="D28872" s="88"/>
      <c r="E28872" s="88"/>
      <c r="F28872" s="88"/>
      <c r="G28872" s="88"/>
      <c r="H28872" s="88"/>
      <c r="I28872" s="88"/>
      <c r="J28872" s="88"/>
      <c r="K28872" s="88"/>
    </row>
    <row r="28873" spans="2:11" ht="12" hidden="1" customHeight="1" x14ac:dyDescent="0.2">
      <c r="B28873" s="88"/>
      <c r="C28873" s="88"/>
      <c r="D28873" s="88"/>
      <c r="E28873" s="88"/>
      <c r="F28873" s="88"/>
      <c r="G28873" s="88"/>
      <c r="H28873" s="88"/>
      <c r="I28873" s="88"/>
      <c r="J28873" s="88"/>
      <c r="K28873" s="88"/>
    </row>
    <row r="28874" spans="2:11" ht="12" hidden="1" customHeight="1" x14ac:dyDescent="0.2">
      <c r="B28874" s="88"/>
      <c r="C28874" s="88"/>
      <c r="D28874" s="88"/>
      <c r="E28874" s="88"/>
      <c r="F28874" s="88"/>
      <c r="G28874" s="88"/>
      <c r="H28874" s="88"/>
      <c r="I28874" s="88"/>
      <c r="J28874" s="88"/>
      <c r="K28874" s="88"/>
    </row>
    <row r="28875" spans="2:11" ht="12" hidden="1" customHeight="1" x14ac:dyDescent="0.2">
      <c r="B28875" s="88"/>
      <c r="C28875" s="88"/>
      <c r="D28875" s="88"/>
      <c r="E28875" s="88"/>
      <c r="F28875" s="88"/>
      <c r="G28875" s="88"/>
      <c r="H28875" s="88"/>
      <c r="I28875" s="88"/>
      <c r="J28875" s="88"/>
      <c r="K28875" s="88"/>
    </row>
    <row r="28876" spans="2:11" ht="12" hidden="1" customHeight="1" x14ac:dyDescent="0.2">
      <c r="B28876" s="88"/>
      <c r="C28876" s="88"/>
      <c r="D28876" s="88"/>
      <c r="E28876" s="88"/>
      <c r="F28876" s="88"/>
      <c r="G28876" s="88"/>
      <c r="H28876" s="88"/>
      <c r="I28876" s="88"/>
      <c r="J28876" s="88"/>
      <c r="K28876" s="88"/>
    </row>
    <row r="28877" spans="2:11" ht="12" hidden="1" customHeight="1" x14ac:dyDescent="0.2">
      <c r="B28877" s="88"/>
      <c r="C28877" s="88"/>
      <c r="D28877" s="88"/>
      <c r="E28877" s="88"/>
      <c r="F28877" s="88"/>
      <c r="G28877" s="88"/>
      <c r="H28877" s="88"/>
      <c r="I28877" s="88"/>
      <c r="J28877" s="88"/>
      <c r="K28877" s="88"/>
    </row>
    <row r="28878" spans="2:11" ht="12" hidden="1" customHeight="1" x14ac:dyDescent="0.2">
      <c r="B28878" s="88"/>
      <c r="C28878" s="88"/>
      <c r="D28878" s="88"/>
      <c r="E28878" s="88"/>
      <c r="F28878" s="88"/>
      <c r="G28878" s="88"/>
      <c r="H28878" s="88"/>
      <c r="I28878" s="88"/>
      <c r="J28878" s="88"/>
      <c r="K28878" s="88"/>
    </row>
    <row r="28879" spans="2:11" ht="12" hidden="1" customHeight="1" x14ac:dyDescent="0.2">
      <c r="B28879" s="88"/>
      <c r="C28879" s="88"/>
      <c r="D28879" s="88"/>
      <c r="E28879" s="88"/>
      <c r="F28879" s="88"/>
      <c r="G28879" s="88"/>
      <c r="H28879" s="88"/>
      <c r="I28879" s="88"/>
      <c r="J28879" s="88"/>
      <c r="K28879" s="88"/>
    </row>
    <row r="28880" spans="2:11" ht="12" hidden="1" customHeight="1" x14ac:dyDescent="0.2">
      <c r="B28880" s="88"/>
      <c r="C28880" s="88"/>
      <c r="D28880" s="88"/>
      <c r="E28880" s="88"/>
      <c r="F28880" s="88"/>
      <c r="G28880" s="88"/>
      <c r="H28880" s="88"/>
      <c r="I28880" s="88"/>
      <c r="J28880" s="88"/>
      <c r="K28880" s="88"/>
    </row>
    <row r="28881" spans="2:11" ht="12" hidden="1" customHeight="1" x14ac:dyDescent="0.2">
      <c r="B28881" s="88"/>
      <c r="C28881" s="88"/>
      <c r="D28881" s="88"/>
      <c r="E28881" s="88"/>
      <c r="F28881" s="88"/>
      <c r="G28881" s="88"/>
      <c r="H28881" s="88"/>
      <c r="I28881" s="88"/>
      <c r="J28881" s="88"/>
      <c r="K28881" s="88"/>
    </row>
    <row r="28882" spans="2:11" ht="12" hidden="1" customHeight="1" x14ac:dyDescent="0.2">
      <c r="B28882" s="88"/>
      <c r="C28882" s="88"/>
      <c r="D28882" s="88"/>
      <c r="E28882" s="88"/>
      <c r="F28882" s="88"/>
      <c r="G28882" s="88"/>
      <c r="H28882" s="88"/>
      <c r="I28882" s="88"/>
      <c r="J28882" s="88"/>
      <c r="K28882" s="88"/>
    </row>
    <row r="28883" spans="2:11" ht="12" hidden="1" customHeight="1" x14ac:dyDescent="0.2">
      <c r="B28883" s="88"/>
      <c r="C28883" s="88"/>
      <c r="D28883" s="88"/>
      <c r="E28883" s="88"/>
      <c r="F28883" s="88"/>
      <c r="G28883" s="88"/>
      <c r="H28883" s="88"/>
      <c r="I28883" s="88"/>
      <c r="J28883" s="88"/>
      <c r="K28883" s="88"/>
    </row>
    <row r="28884" spans="2:11" ht="12" hidden="1" customHeight="1" x14ac:dyDescent="0.2">
      <c r="B28884" s="88"/>
      <c r="C28884" s="88"/>
      <c r="D28884" s="88"/>
      <c r="E28884" s="88"/>
      <c r="F28884" s="88"/>
      <c r="G28884" s="88"/>
      <c r="H28884" s="88"/>
      <c r="I28884" s="88"/>
      <c r="J28884" s="88"/>
      <c r="K28884" s="88"/>
    </row>
    <row r="28885" spans="2:11" ht="12" hidden="1" customHeight="1" x14ac:dyDescent="0.2">
      <c r="B28885" s="88"/>
      <c r="C28885" s="88"/>
      <c r="D28885" s="88"/>
      <c r="E28885" s="88"/>
      <c r="F28885" s="88"/>
      <c r="G28885" s="88"/>
      <c r="H28885" s="88"/>
      <c r="I28885" s="88"/>
      <c r="J28885" s="88"/>
      <c r="K28885" s="88"/>
    </row>
    <row r="28886" spans="2:11" ht="12" hidden="1" customHeight="1" x14ac:dyDescent="0.2">
      <c r="B28886" s="88"/>
      <c r="C28886" s="88"/>
      <c r="D28886" s="88"/>
      <c r="E28886" s="88"/>
      <c r="F28886" s="88"/>
      <c r="G28886" s="88"/>
      <c r="H28886" s="88"/>
      <c r="I28886" s="88"/>
      <c r="J28886" s="88"/>
      <c r="K28886" s="88"/>
    </row>
    <row r="28887" spans="2:11" ht="12" hidden="1" customHeight="1" x14ac:dyDescent="0.2">
      <c r="B28887" s="88"/>
      <c r="C28887" s="88"/>
      <c r="D28887" s="88"/>
      <c r="E28887" s="88"/>
      <c r="F28887" s="88"/>
      <c r="G28887" s="88"/>
      <c r="H28887" s="88"/>
      <c r="I28887" s="88"/>
      <c r="J28887" s="88"/>
      <c r="K28887" s="88"/>
    </row>
    <row r="28888" spans="2:11" ht="12" hidden="1" customHeight="1" x14ac:dyDescent="0.2">
      <c r="B28888" s="88"/>
      <c r="C28888" s="88"/>
      <c r="D28888" s="88"/>
      <c r="E28888" s="88"/>
      <c r="F28888" s="88"/>
      <c r="G28888" s="88"/>
      <c r="H28888" s="88"/>
      <c r="I28888" s="88"/>
      <c r="J28888" s="88"/>
      <c r="K28888" s="88"/>
    </row>
    <row r="28889" spans="2:11" ht="12" hidden="1" customHeight="1" x14ac:dyDescent="0.2">
      <c r="B28889" s="88"/>
      <c r="C28889" s="88"/>
      <c r="D28889" s="88"/>
      <c r="E28889" s="88"/>
      <c r="F28889" s="88"/>
      <c r="G28889" s="88"/>
      <c r="H28889" s="88"/>
      <c r="I28889" s="88"/>
      <c r="J28889" s="88"/>
      <c r="K28889" s="88"/>
    </row>
    <row r="28890" spans="2:11" ht="12" hidden="1" customHeight="1" x14ac:dyDescent="0.2">
      <c r="B28890" s="88"/>
      <c r="C28890" s="88"/>
      <c r="D28890" s="88"/>
      <c r="E28890" s="88"/>
      <c r="F28890" s="88"/>
      <c r="G28890" s="88"/>
      <c r="H28890" s="88"/>
      <c r="I28890" s="88"/>
      <c r="J28890" s="88"/>
      <c r="K28890" s="88"/>
    </row>
    <row r="28891" spans="2:11" ht="12" hidden="1" customHeight="1" x14ac:dyDescent="0.2">
      <c r="B28891" s="88"/>
      <c r="C28891" s="88"/>
      <c r="D28891" s="88"/>
      <c r="E28891" s="88"/>
      <c r="F28891" s="88"/>
      <c r="G28891" s="88"/>
      <c r="H28891" s="88"/>
      <c r="I28891" s="88"/>
      <c r="J28891" s="88"/>
      <c r="K28891" s="88"/>
    </row>
    <row r="28892" spans="2:11" ht="12" hidden="1" customHeight="1" x14ac:dyDescent="0.2">
      <c r="B28892" s="88"/>
      <c r="C28892" s="88"/>
      <c r="D28892" s="88"/>
      <c r="E28892" s="88"/>
      <c r="F28892" s="88"/>
      <c r="G28892" s="88"/>
      <c r="H28892" s="88"/>
      <c r="I28892" s="88"/>
      <c r="J28892" s="88"/>
      <c r="K28892" s="88"/>
    </row>
    <row r="28893" spans="2:11" ht="12" hidden="1" customHeight="1" x14ac:dyDescent="0.2">
      <c r="B28893" s="88"/>
      <c r="C28893" s="88"/>
      <c r="D28893" s="88"/>
      <c r="E28893" s="88"/>
      <c r="F28893" s="88"/>
      <c r="G28893" s="88"/>
      <c r="H28893" s="88"/>
      <c r="I28893" s="88"/>
      <c r="J28893" s="88"/>
      <c r="K28893" s="88"/>
    </row>
    <row r="28894" spans="2:11" ht="12" hidden="1" customHeight="1" x14ac:dyDescent="0.2">
      <c r="B28894" s="88"/>
      <c r="C28894" s="88"/>
      <c r="D28894" s="88"/>
      <c r="E28894" s="88"/>
      <c r="F28894" s="88"/>
      <c r="G28894" s="88"/>
      <c r="H28894" s="88"/>
      <c r="I28894" s="88"/>
      <c r="J28894" s="88"/>
      <c r="K28894" s="88"/>
    </row>
    <row r="28895" spans="2:11" ht="12" hidden="1" customHeight="1" x14ac:dyDescent="0.2">
      <c r="B28895" s="88"/>
      <c r="C28895" s="88"/>
      <c r="D28895" s="88"/>
      <c r="E28895" s="88"/>
      <c r="F28895" s="88"/>
      <c r="G28895" s="88"/>
      <c r="H28895" s="88"/>
      <c r="I28895" s="88"/>
      <c r="J28895" s="88"/>
      <c r="K28895" s="88"/>
    </row>
    <row r="28896" spans="2:11" ht="12" hidden="1" customHeight="1" x14ac:dyDescent="0.2">
      <c r="B28896" s="88"/>
      <c r="C28896" s="88"/>
      <c r="D28896" s="88"/>
      <c r="E28896" s="88"/>
      <c r="F28896" s="88"/>
      <c r="G28896" s="88"/>
      <c r="H28896" s="88"/>
      <c r="I28896" s="88"/>
      <c r="J28896" s="88"/>
      <c r="K28896" s="88"/>
    </row>
    <row r="28897" spans="2:11" ht="12" hidden="1" customHeight="1" x14ac:dyDescent="0.2">
      <c r="B28897" s="88"/>
      <c r="C28897" s="88"/>
      <c r="D28897" s="88"/>
      <c r="E28897" s="88"/>
      <c r="F28897" s="88"/>
      <c r="G28897" s="88"/>
      <c r="H28897" s="88"/>
      <c r="I28897" s="88"/>
      <c r="J28897" s="88"/>
      <c r="K28897" s="88"/>
    </row>
    <row r="28898" spans="2:11" ht="12" hidden="1" customHeight="1" x14ac:dyDescent="0.2">
      <c r="B28898" s="88"/>
      <c r="C28898" s="88"/>
      <c r="D28898" s="88"/>
      <c r="E28898" s="88"/>
      <c r="F28898" s="88"/>
      <c r="G28898" s="88"/>
      <c r="H28898" s="88"/>
      <c r="I28898" s="88"/>
      <c r="J28898" s="88"/>
      <c r="K28898" s="88"/>
    </row>
    <row r="28899" spans="2:11" ht="12" hidden="1" customHeight="1" x14ac:dyDescent="0.2">
      <c r="B28899" s="88"/>
      <c r="C28899" s="88"/>
      <c r="D28899" s="88"/>
      <c r="E28899" s="88"/>
      <c r="F28899" s="88"/>
      <c r="G28899" s="88"/>
      <c r="H28899" s="88"/>
      <c r="I28899" s="88"/>
      <c r="J28899" s="88"/>
      <c r="K28899" s="88"/>
    </row>
    <row r="28900" spans="2:11" ht="12" hidden="1" customHeight="1" x14ac:dyDescent="0.2">
      <c r="B28900" s="88"/>
      <c r="C28900" s="88"/>
      <c r="D28900" s="88"/>
      <c r="E28900" s="88"/>
      <c r="F28900" s="88"/>
      <c r="G28900" s="88"/>
      <c r="H28900" s="88"/>
      <c r="I28900" s="88"/>
      <c r="J28900" s="88"/>
      <c r="K28900" s="88"/>
    </row>
    <row r="28901" spans="2:11" ht="12" hidden="1" customHeight="1" x14ac:dyDescent="0.2">
      <c r="B28901" s="88"/>
      <c r="C28901" s="88"/>
      <c r="D28901" s="88"/>
      <c r="E28901" s="88"/>
      <c r="F28901" s="88"/>
      <c r="G28901" s="88"/>
      <c r="H28901" s="88"/>
      <c r="I28901" s="88"/>
      <c r="J28901" s="88"/>
      <c r="K28901" s="88"/>
    </row>
    <row r="28902" spans="2:11" ht="12" hidden="1" customHeight="1" x14ac:dyDescent="0.2">
      <c r="B28902" s="88"/>
      <c r="C28902" s="88"/>
      <c r="D28902" s="88"/>
      <c r="E28902" s="88"/>
      <c r="F28902" s="88"/>
      <c r="G28902" s="88"/>
      <c r="H28902" s="88"/>
      <c r="I28902" s="88"/>
      <c r="J28902" s="88"/>
      <c r="K28902" s="88"/>
    </row>
    <row r="28903" spans="2:11" ht="12" hidden="1" customHeight="1" x14ac:dyDescent="0.2">
      <c r="B28903" s="88"/>
      <c r="C28903" s="88"/>
      <c r="D28903" s="88"/>
      <c r="E28903" s="88"/>
      <c r="F28903" s="88"/>
      <c r="G28903" s="88"/>
      <c r="H28903" s="88"/>
      <c r="I28903" s="88"/>
      <c r="J28903" s="88"/>
      <c r="K28903" s="88"/>
    </row>
    <row r="28904" spans="2:11" ht="12" hidden="1" customHeight="1" x14ac:dyDescent="0.2">
      <c r="B28904" s="88"/>
      <c r="C28904" s="88"/>
      <c r="D28904" s="88"/>
      <c r="E28904" s="88"/>
      <c r="F28904" s="88"/>
      <c r="G28904" s="88"/>
      <c r="H28904" s="88"/>
      <c r="I28904" s="88"/>
      <c r="J28904" s="88"/>
      <c r="K28904" s="88"/>
    </row>
    <row r="28905" spans="2:11" ht="12" hidden="1" customHeight="1" x14ac:dyDescent="0.2">
      <c r="B28905" s="88"/>
      <c r="C28905" s="88"/>
      <c r="D28905" s="88"/>
      <c r="E28905" s="88"/>
      <c r="F28905" s="88"/>
      <c r="G28905" s="88"/>
      <c r="H28905" s="88"/>
      <c r="I28905" s="88"/>
      <c r="J28905" s="88"/>
      <c r="K28905" s="88"/>
    </row>
    <row r="28906" spans="2:11" ht="12" hidden="1" customHeight="1" x14ac:dyDescent="0.2">
      <c r="B28906" s="88"/>
      <c r="C28906" s="88"/>
      <c r="D28906" s="88"/>
      <c r="E28906" s="88"/>
      <c r="F28906" s="88"/>
      <c r="G28906" s="88"/>
      <c r="H28906" s="88"/>
      <c r="I28906" s="88"/>
      <c r="J28906" s="88"/>
      <c r="K28906" s="88"/>
    </row>
    <row r="28907" spans="2:11" ht="12" hidden="1" customHeight="1" x14ac:dyDescent="0.2">
      <c r="B28907" s="88"/>
      <c r="C28907" s="88"/>
      <c r="D28907" s="88"/>
      <c r="E28907" s="88"/>
      <c r="F28907" s="88"/>
      <c r="G28907" s="88"/>
      <c r="H28907" s="88"/>
      <c r="I28907" s="88"/>
      <c r="J28907" s="88"/>
      <c r="K28907" s="88"/>
    </row>
    <row r="28908" spans="2:11" ht="12" hidden="1" customHeight="1" x14ac:dyDescent="0.2">
      <c r="B28908" s="88"/>
      <c r="C28908" s="88"/>
      <c r="D28908" s="88"/>
      <c r="E28908" s="88"/>
      <c r="F28908" s="88"/>
      <c r="G28908" s="88"/>
      <c r="H28908" s="88"/>
      <c r="I28908" s="88"/>
      <c r="J28908" s="88"/>
      <c r="K28908" s="88"/>
    </row>
    <row r="28909" spans="2:11" ht="12" hidden="1" customHeight="1" x14ac:dyDescent="0.2">
      <c r="B28909" s="88"/>
      <c r="C28909" s="88"/>
      <c r="D28909" s="88"/>
      <c r="E28909" s="88"/>
      <c r="F28909" s="88"/>
      <c r="G28909" s="88"/>
      <c r="H28909" s="88"/>
      <c r="I28909" s="88"/>
      <c r="J28909" s="88"/>
      <c r="K28909" s="88"/>
    </row>
    <row r="28910" spans="2:11" ht="12" hidden="1" customHeight="1" x14ac:dyDescent="0.2">
      <c r="B28910" s="88"/>
      <c r="C28910" s="88"/>
      <c r="D28910" s="88"/>
      <c r="E28910" s="88"/>
      <c r="F28910" s="88"/>
      <c r="G28910" s="88"/>
      <c r="H28910" s="88"/>
      <c r="I28910" s="88"/>
      <c r="J28910" s="88"/>
      <c r="K28910" s="88"/>
    </row>
    <row r="28911" spans="2:11" ht="12" hidden="1" customHeight="1" x14ac:dyDescent="0.2">
      <c r="B28911" s="88"/>
      <c r="C28911" s="88"/>
      <c r="D28911" s="88"/>
      <c r="E28911" s="88"/>
      <c r="F28911" s="88"/>
      <c r="G28911" s="88"/>
      <c r="H28911" s="88"/>
      <c r="I28911" s="88"/>
      <c r="J28911" s="88"/>
      <c r="K28911" s="88"/>
    </row>
    <row r="28912" spans="2:11" ht="12" hidden="1" customHeight="1" x14ac:dyDescent="0.2">
      <c r="B28912" s="88"/>
      <c r="C28912" s="88"/>
      <c r="D28912" s="88"/>
      <c r="E28912" s="88"/>
      <c r="F28912" s="88"/>
      <c r="G28912" s="88"/>
      <c r="H28912" s="88"/>
      <c r="I28912" s="88"/>
      <c r="J28912" s="88"/>
      <c r="K28912" s="88"/>
    </row>
    <row r="28913" spans="2:11" ht="12" hidden="1" customHeight="1" x14ac:dyDescent="0.2">
      <c r="B28913" s="88"/>
      <c r="C28913" s="88"/>
      <c r="D28913" s="88"/>
      <c r="E28913" s="88"/>
      <c r="F28913" s="88"/>
      <c r="G28913" s="88"/>
      <c r="H28913" s="88"/>
      <c r="I28913" s="88"/>
      <c r="J28913" s="88"/>
      <c r="K28913" s="88"/>
    </row>
    <row r="28914" spans="2:11" ht="12" hidden="1" customHeight="1" x14ac:dyDescent="0.2">
      <c r="B28914" s="88"/>
      <c r="C28914" s="88"/>
      <c r="D28914" s="88"/>
      <c r="E28914" s="88"/>
      <c r="F28914" s="88"/>
      <c r="G28914" s="88"/>
      <c r="H28914" s="88"/>
      <c r="I28914" s="88"/>
      <c r="J28914" s="88"/>
      <c r="K28914" s="88"/>
    </row>
    <row r="28915" spans="2:11" ht="12" hidden="1" customHeight="1" x14ac:dyDescent="0.2">
      <c r="B28915" s="88"/>
      <c r="C28915" s="88"/>
      <c r="D28915" s="88"/>
      <c r="E28915" s="88"/>
      <c r="F28915" s="88"/>
      <c r="G28915" s="88"/>
      <c r="H28915" s="88"/>
      <c r="I28915" s="88"/>
      <c r="J28915" s="88"/>
      <c r="K28915" s="88"/>
    </row>
    <row r="28916" spans="2:11" ht="12" hidden="1" customHeight="1" x14ac:dyDescent="0.2">
      <c r="B28916" s="88"/>
      <c r="C28916" s="88"/>
      <c r="D28916" s="88"/>
      <c r="E28916" s="88"/>
      <c r="F28916" s="88"/>
      <c r="G28916" s="88"/>
      <c r="H28916" s="88"/>
      <c r="I28916" s="88"/>
      <c r="J28916" s="88"/>
      <c r="K28916" s="88"/>
    </row>
    <row r="28917" spans="2:11" ht="12" hidden="1" customHeight="1" x14ac:dyDescent="0.2">
      <c r="B28917" s="88"/>
      <c r="C28917" s="88"/>
      <c r="D28917" s="88"/>
      <c r="E28917" s="88"/>
      <c r="F28917" s="88"/>
      <c r="G28917" s="88"/>
      <c r="H28917" s="88"/>
      <c r="I28917" s="88"/>
      <c r="J28917" s="88"/>
      <c r="K28917" s="88"/>
    </row>
    <row r="28918" spans="2:11" ht="12" hidden="1" customHeight="1" x14ac:dyDescent="0.2">
      <c r="B28918" s="88"/>
      <c r="C28918" s="88"/>
      <c r="D28918" s="88"/>
      <c r="E28918" s="88"/>
      <c r="F28918" s="88"/>
      <c r="G28918" s="88"/>
      <c r="H28918" s="88"/>
      <c r="I28918" s="88"/>
      <c r="J28918" s="88"/>
      <c r="K28918" s="88"/>
    </row>
    <row r="28919" spans="2:11" ht="12" hidden="1" customHeight="1" x14ac:dyDescent="0.2">
      <c r="B28919" s="88"/>
      <c r="C28919" s="88"/>
      <c r="D28919" s="88"/>
      <c r="E28919" s="88"/>
      <c r="F28919" s="88"/>
      <c r="G28919" s="88"/>
      <c r="H28919" s="88"/>
      <c r="I28919" s="88"/>
      <c r="J28919" s="88"/>
      <c r="K28919" s="88"/>
    </row>
    <row r="28920" spans="2:11" ht="12" hidden="1" customHeight="1" x14ac:dyDescent="0.2">
      <c r="B28920" s="88"/>
      <c r="C28920" s="88"/>
      <c r="D28920" s="88"/>
      <c r="E28920" s="88"/>
      <c r="F28920" s="88"/>
      <c r="G28920" s="88"/>
      <c r="H28920" s="88"/>
      <c r="I28920" s="88"/>
      <c r="J28920" s="88"/>
      <c r="K28920" s="88"/>
    </row>
    <row r="28921" spans="2:11" ht="12" hidden="1" customHeight="1" x14ac:dyDescent="0.2">
      <c r="B28921" s="88"/>
      <c r="C28921" s="88"/>
      <c r="D28921" s="88"/>
      <c r="E28921" s="88"/>
      <c r="F28921" s="88"/>
      <c r="G28921" s="88"/>
      <c r="H28921" s="88"/>
      <c r="I28921" s="88"/>
      <c r="J28921" s="88"/>
      <c r="K28921" s="88"/>
    </row>
    <row r="28922" spans="2:11" ht="12" hidden="1" customHeight="1" x14ac:dyDescent="0.2">
      <c r="B28922" s="88"/>
      <c r="C28922" s="88"/>
      <c r="D28922" s="88"/>
      <c r="E28922" s="88"/>
      <c r="F28922" s="88"/>
      <c r="G28922" s="88"/>
      <c r="H28922" s="88"/>
      <c r="I28922" s="88"/>
      <c r="J28922" s="88"/>
      <c r="K28922" s="88"/>
    </row>
    <row r="28923" spans="2:11" ht="12" hidden="1" customHeight="1" x14ac:dyDescent="0.2">
      <c r="B28923" s="88"/>
      <c r="C28923" s="88"/>
      <c r="D28923" s="88"/>
      <c r="E28923" s="88"/>
      <c r="F28923" s="88"/>
      <c r="G28923" s="88"/>
      <c r="H28923" s="88"/>
      <c r="I28923" s="88"/>
      <c r="J28923" s="88"/>
      <c r="K28923" s="88"/>
    </row>
    <row r="28924" spans="2:11" ht="12" hidden="1" customHeight="1" x14ac:dyDescent="0.2">
      <c r="B28924" s="88"/>
      <c r="C28924" s="88"/>
      <c r="D28924" s="88"/>
      <c r="E28924" s="88"/>
      <c r="F28924" s="88"/>
      <c r="G28924" s="88"/>
      <c r="H28924" s="88"/>
      <c r="I28924" s="88"/>
      <c r="J28924" s="88"/>
      <c r="K28924" s="88"/>
    </row>
    <row r="28925" spans="2:11" ht="12" hidden="1" customHeight="1" x14ac:dyDescent="0.2">
      <c r="B28925" s="88"/>
      <c r="C28925" s="88"/>
      <c r="D28925" s="88"/>
      <c r="E28925" s="88"/>
      <c r="F28925" s="88"/>
      <c r="G28925" s="88"/>
      <c r="H28925" s="88"/>
      <c r="I28925" s="88"/>
      <c r="J28925" s="88"/>
      <c r="K28925" s="88"/>
    </row>
    <row r="28926" spans="2:11" ht="12" hidden="1" customHeight="1" x14ac:dyDescent="0.2">
      <c r="B28926" s="88"/>
      <c r="C28926" s="88"/>
      <c r="D28926" s="88"/>
      <c r="E28926" s="88"/>
      <c r="F28926" s="88"/>
      <c r="G28926" s="88"/>
      <c r="H28926" s="88"/>
      <c r="I28926" s="88"/>
      <c r="J28926" s="88"/>
      <c r="K28926" s="88"/>
    </row>
    <row r="28927" spans="2:11" ht="12" hidden="1" customHeight="1" x14ac:dyDescent="0.2">
      <c r="B28927" s="88"/>
      <c r="C28927" s="88"/>
      <c r="D28927" s="88"/>
      <c r="E28927" s="88"/>
      <c r="F28927" s="88"/>
      <c r="G28927" s="88"/>
      <c r="H28927" s="88"/>
      <c r="I28927" s="88"/>
      <c r="J28927" s="88"/>
      <c r="K28927" s="88"/>
    </row>
    <row r="28928" spans="2:11" ht="12" hidden="1" customHeight="1" x14ac:dyDescent="0.2">
      <c r="B28928" s="88"/>
      <c r="C28928" s="88"/>
      <c r="D28928" s="88"/>
      <c r="E28928" s="88"/>
      <c r="F28928" s="88"/>
      <c r="G28928" s="88"/>
      <c r="H28928" s="88"/>
      <c r="I28928" s="88"/>
      <c r="J28928" s="88"/>
      <c r="K28928" s="88"/>
    </row>
    <row r="28929" spans="2:11" ht="12" hidden="1" customHeight="1" x14ac:dyDescent="0.2">
      <c r="B28929" s="88"/>
      <c r="C28929" s="88"/>
      <c r="D28929" s="88"/>
      <c r="E28929" s="88"/>
      <c r="F28929" s="88"/>
      <c r="G28929" s="88"/>
      <c r="H28929" s="88"/>
      <c r="I28929" s="88"/>
      <c r="J28929" s="88"/>
      <c r="K28929" s="88"/>
    </row>
    <row r="28930" spans="2:11" ht="12" hidden="1" customHeight="1" x14ac:dyDescent="0.2">
      <c r="B28930" s="88"/>
      <c r="C28930" s="88"/>
      <c r="D28930" s="88"/>
      <c r="E28930" s="88"/>
      <c r="F28930" s="88"/>
      <c r="G28930" s="88"/>
      <c r="H28930" s="88"/>
      <c r="I28930" s="88"/>
      <c r="J28930" s="88"/>
      <c r="K28930" s="88"/>
    </row>
    <row r="28931" spans="2:11" ht="12" hidden="1" customHeight="1" x14ac:dyDescent="0.2">
      <c r="B28931" s="88"/>
      <c r="C28931" s="88"/>
      <c r="D28931" s="88"/>
      <c r="E28931" s="88"/>
      <c r="F28931" s="88"/>
      <c r="G28931" s="88"/>
      <c r="H28931" s="88"/>
      <c r="I28931" s="88"/>
      <c r="J28931" s="88"/>
      <c r="K28931" s="88"/>
    </row>
    <row r="28932" spans="2:11" ht="12" hidden="1" customHeight="1" x14ac:dyDescent="0.2">
      <c r="B28932" s="88"/>
      <c r="C28932" s="88"/>
      <c r="D28932" s="88"/>
      <c r="E28932" s="88"/>
      <c r="F28932" s="88"/>
      <c r="G28932" s="88"/>
      <c r="H28932" s="88"/>
      <c r="I28932" s="88"/>
      <c r="J28932" s="88"/>
      <c r="K28932" s="88"/>
    </row>
    <row r="28933" spans="2:11" ht="12" hidden="1" customHeight="1" x14ac:dyDescent="0.2">
      <c r="B28933" s="88"/>
      <c r="C28933" s="88"/>
      <c r="D28933" s="88"/>
      <c r="E28933" s="88"/>
      <c r="F28933" s="88"/>
      <c r="G28933" s="88"/>
      <c r="H28933" s="88"/>
      <c r="I28933" s="88"/>
      <c r="J28933" s="88"/>
      <c r="K28933" s="88"/>
    </row>
    <row r="28934" spans="2:11" ht="12" hidden="1" customHeight="1" x14ac:dyDescent="0.2">
      <c r="B28934" s="88"/>
      <c r="C28934" s="88"/>
      <c r="D28934" s="88"/>
      <c r="E28934" s="88"/>
      <c r="F28934" s="88"/>
      <c r="G28934" s="88"/>
      <c r="H28934" s="88"/>
      <c r="I28934" s="88"/>
      <c r="J28934" s="88"/>
      <c r="K28934" s="88"/>
    </row>
    <row r="28935" spans="2:11" ht="12" hidden="1" customHeight="1" x14ac:dyDescent="0.2">
      <c r="B28935" s="88"/>
      <c r="C28935" s="88"/>
      <c r="D28935" s="88"/>
      <c r="E28935" s="88"/>
      <c r="F28935" s="88"/>
      <c r="G28935" s="88"/>
      <c r="H28935" s="88"/>
      <c r="I28935" s="88"/>
      <c r="J28935" s="88"/>
      <c r="K28935" s="88"/>
    </row>
    <row r="28936" spans="2:11" ht="12" hidden="1" customHeight="1" x14ac:dyDescent="0.2">
      <c r="B28936" s="88"/>
      <c r="C28936" s="88"/>
      <c r="D28936" s="88"/>
      <c r="E28936" s="88"/>
      <c r="F28936" s="88"/>
      <c r="G28936" s="88"/>
      <c r="H28936" s="88"/>
      <c r="I28936" s="88"/>
      <c r="J28936" s="88"/>
      <c r="K28936" s="88"/>
    </row>
    <row r="28937" spans="2:11" ht="12" hidden="1" customHeight="1" x14ac:dyDescent="0.2">
      <c r="B28937" s="88"/>
      <c r="C28937" s="88"/>
      <c r="D28937" s="88"/>
      <c r="E28937" s="88"/>
      <c r="F28937" s="88"/>
      <c r="G28937" s="88"/>
      <c r="H28937" s="88"/>
      <c r="I28937" s="88"/>
      <c r="J28937" s="88"/>
      <c r="K28937" s="88"/>
    </row>
    <row r="28938" spans="2:11" ht="12" hidden="1" customHeight="1" x14ac:dyDescent="0.2">
      <c r="B28938" s="88"/>
      <c r="C28938" s="88"/>
      <c r="D28938" s="88"/>
      <c r="E28938" s="88"/>
      <c r="F28938" s="88"/>
      <c r="G28938" s="88"/>
      <c r="H28938" s="88"/>
      <c r="I28938" s="88"/>
      <c r="J28938" s="88"/>
      <c r="K28938" s="88"/>
    </row>
    <row r="28939" spans="2:11" ht="12" hidden="1" customHeight="1" x14ac:dyDescent="0.2">
      <c r="B28939" s="88"/>
      <c r="C28939" s="88"/>
      <c r="D28939" s="88"/>
      <c r="E28939" s="88"/>
      <c r="F28939" s="88"/>
      <c r="G28939" s="88"/>
      <c r="H28939" s="88"/>
      <c r="I28939" s="88"/>
      <c r="J28939" s="88"/>
      <c r="K28939" s="88"/>
    </row>
    <row r="28940" spans="2:11" ht="12" hidden="1" customHeight="1" x14ac:dyDescent="0.2">
      <c r="B28940" s="88"/>
      <c r="C28940" s="88"/>
      <c r="D28940" s="88"/>
      <c r="E28940" s="88"/>
      <c r="F28940" s="88"/>
      <c r="G28940" s="88"/>
      <c r="H28940" s="88"/>
      <c r="I28940" s="88"/>
      <c r="J28940" s="88"/>
      <c r="K28940" s="88"/>
    </row>
    <row r="28941" spans="2:11" ht="12" hidden="1" customHeight="1" x14ac:dyDescent="0.2">
      <c r="B28941" s="88"/>
      <c r="C28941" s="88"/>
      <c r="D28941" s="88"/>
      <c r="E28941" s="88"/>
      <c r="F28941" s="88"/>
      <c r="G28941" s="88"/>
      <c r="H28941" s="88"/>
      <c r="I28941" s="88"/>
      <c r="J28941" s="88"/>
      <c r="K28941" s="88"/>
    </row>
    <row r="28942" spans="2:11" ht="12" hidden="1" customHeight="1" x14ac:dyDescent="0.2">
      <c r="B28942" s="88"/>
      <c r="C28942" s="88"/>
      <c r="D28942" s="88"/>
      <c r="E28942" s="88"/>
      <c r="F28942" s="88"/>
      <c r="G28942" s="88"/>
      <c r="H28942" s="88"/>
      <c r="I28942" s="88"/>
      <c r="J28942" s="88"/>
      <c r="K28942" s="88"/>
    </row>
    <row r="28943" spans="2:11" ht="12" hidden="1" customHeight="1" x14ac:dyDescent="0.2">
      <c r="B28943" s="88"/>
      <c r="C28943" s="88"/>
      <c r="D28943" s="88"/>
      <c r="E28943" s="88"/>
      <c r="F28943" s="88"/>
      <c r="G28943" s="88"/>
      <c r="H28943" s="88"/>
      <c r="I28943" s="88"/>
      <c r="J28943" s="88"/>
      <c r="K28943" s="88"/>
    </row>
    <row r="28944" spans="2:11" ht="12" hidden="1" customHeight="1" x14ac:dyDescent="0.2">
      <c r="B28944" s="88"/>
      <c r="C28944" s="88"/>
      <c r="D28944" s="88"/>
      <c r="E28944" s="88"/>
      <c r="F28944" s="88"/>
      <c r="G28944" s="88"/>
      <c r="H28944" s="88"/>
      <c r="I28944" s="88"/>
      <c r="J28944" s="88"/>
      <c r="K28944" s="88"/>
    </row>
    <row r="28945" spans="2:11" ht="12" hidden="1" customHeight="1" x14ac:dyDescent="0.2">
      <c r="B28945" s="88"/>
      <c r="C28945" s="88"/>
      <c r="D28945" s="88"/>
      <c r="E28945" s="88"/>
      <c r="F28945" s="88"/>
      <c r="G28945" s="88"/>
      <c r="H28945" s="88"/>
      <c r="I28945" s="88"/>
      <c r="J28945" s="88"/>
      <c r="K28945" s="88"/>
    </row>
    <row r="28946" spans="2:11" ht="12" hidden="1" customHeight="1" x14ac:dyDescent="0.2">
      <c r="B28946" s="88"/>
      <c r="C28946" s="88"/>
      <c r="D28946" s="88"/>
      <c r="E28946" s="88"/>
      <c r="F28946" s="88"/>
      <c r="G28946" s="88"/>
      <c r="H28946" s="88"/>
      <c r="I28946" s="88"/>
      <c r="J28946" s="88"/>
      <c r="K28946" s="88"/>
    </row>
    <row r="28947" spans="2:11" ht="12" hidden="1" customHeight="1" x14ac:dyDescent="0.2">
      <c r="B28947" s="88"/>
      <c r="C28947" s="88"/>
      <c r="D28947" s="88"/>
      <c r="E28947" s="88"/>
      <c r="F28947" s="88"/>
      <c r="G28947" s="88"/>
      <c r="H28947" s="88"/>
      <c r="I28947" s="88"/>
      <c r="J28947" s="88"/>
      <c r="K28947" s="88"/>
    </row>
    <row r="28948" spans="2:11" ht="12" hidden="1" customHeight="1" x14ac:dyDescent="0.2">
      <c r="B28948" s="88"/>
      <c r="C28948" s="88"/>
      <c r="D28948" s="88"/>
      <c r="E28948" s="88"/>
      <c r="F28948" s="88"/>
      <c r="G28948" s="88"/>
      <c r="H28948" s="88"/>
      <c r="I28948" s="88"/>
      <c r="J28948" s="88"/>
      <c r="K28948" s="88"/>
    </row>
    <row r="28949" spans="2:11" ht="12" hidden="1" customHeight="1" x14ac:dyDescent="0.2">
      <c r="B28949" s="88"/>
      <c r="C28949" s="88"/>
      <c r="D28949" s="88"/>
      <c r="E28949" s="88"/>
      <c r="F28949" s="88"/>
      <c r="G28949" s="88"/>
      <c r="H28949" s="88"/>
      <c r="I28949" s="88"/>
      <c r="J28949" s="88"/>
      <c r="K28949" s="88"/>
    </row>
    <row r="28950" spans="2:11" ht="12" hidden="1" customHeight="1" x14ac:dyDescent="0.2">
      <c r="B28950" s="88"/>
      <c r="C28950" s="88"/>
      <c r="D28950" s="88"/>
      <c r="E28950" s="88"/>
      <c r="F28950" s="88"/>
      <c r="G28950" s="88"/>
      <c r="H28950" s="88"/>
      <c r="I28950" s="88"/>
      <c r="J28950" s="88"/>
      <c r="K28950" s="88"/>
    </row>
    <row r="28951" spans="2:11" ht="12" hidden="1" customHeight="1" x14ac:dyDescent="0.2">
      <c r="B28951" s="88"/>
      <c r="C28951" s="88"/>
      <c r="D28951" s="88"/>
      <c r="E28951" s="88"/>
      <c r="F28951" s="88"/>
      <c r="G28951" s="88"/>
      <c r="H28951" s="88"/>
      <c r="I28951" s="88"/>
      <c r="J28951" s="88"/>
      <c r="K28951" s="88"/>
    </row>
    <row r="28952" spans="2:11" ht="12" hidden="1" customHeight="1" x14ac:dyDescent="0.2">
      <c r="B28952" s="88"/>
      <c r="C28952" s="88"/>
      <c r="D28952" s="88"/>
      <c r="E28952" s="88"/>
      <c r="F28952" s="88"/>
      <c r="G28952" s="88"/>
      <c r="H28952" s="88"/>
      <c r="I28952" s="88"/>
      <c r="J28952" s="88"/>
      <c r="K28952" s="88"/>
    </row>
    <row r="28953" spans="2:11" ht="12" hidden="1" customHeight="1" x14ac:dyDescent="0.2">
      <c r="B28953" s="88"/>
      <c r="C28953" s="88"/>
      <c r="D28953" s="88"/>
      <c r="E28953" s="88"/>
      <c r="F28953" s="88"/>
      <c r="G28953" s="88"/>
      <c r="H28953" s="88"/>
      <c r="I28953" s="88"/>
      <c r="J28953" s="88"/>
      <c r="K28953" s="88"/>
    </row>
    <row r="28954" spans="2:11" ht="12" hidden="1" customHeight="1" x14ac:dyDescent="0.2">
      <c r="B28954" s="88"/>
      <c r="C28954" s="88"/>
      <c r="D28954" s="88"/>
      <c r="E28954" s="88"/>
      <c r="F28954" s="88"/>
      <c r="G28954" s="88"/>
      <c r="H28954" s="88"/>
      <c r="I28954" s="88"/>
      <c r="J28954" s="88"/>
      <c r="K28954" s="88"/>
    </row>
    <row r="28955" spans="2:11" ht="12" hidden="1" customHeight="1" x14ac:dyDescent="0.2">
      <c r="B28955" s="88"/>
      <c r="C28955" s="88"/>
      <c r="D28955" s="88"/>
      <c r="E28955" s="88"/>
      <c r="F28955" s="88"/>
      <c r="G28955" s="88"/>
      <c r="H28955" s="88"/>
      <c r="I28955" s="88"/>
      <c r="J28955" s="88"/>
      <c r="K28955" s="88"/>
    </row>
    <row r="28956" spans="2:11" ht="12" hidden="1" customHeight="1" x14ac:dyDescent="0.2">
      <c r="B28956" s="88"/>
      <c r="C28956" s="88"/>
      <c r="D28956" s="88"/>
      <c r="E28956" s="88"/>
      <c r="F28956" s="88"/>
      <c r="G28956" s="88"/>
      <c r="H28956" s="88"/>
      <c r="I28956" s="88"/>
      <c r="J28956" s="88"/>
      <c r="K28956" s="88"/>
    </row>
    <row r="28957" spans="2:11" ht="12" hidden="1" customHeight="1" x14ac:dyDescent="0.2">
      <c r="B28957" s="88"/>
      <c r="C28957" s="88"/>
      <c r="D28957" s="88"/>
      <c r="E28957" s="88"/>
      <c r="F28957" s="88"/>
      <c r="G28957" s="88"/>
      <c r="H28957" s="88"/>
      <c r="I28957" s="88"/>
      <c r="J28957" s="88"/>
      <c r="K28957" s="88"/>
    </row>
    <row r="28958" spans="2:11" ht="12" hidden="1" customHeight="1" x14ac:dyDescent="0.2">
      <c r="B28958" s="88"/>
      <c r="C28958" s="88"/>
      <c r="D28958" s="88"/>
      <c r="E28958" s="88"/>
      <c r="F28958" s="88"/>
      <c r="G28958" s="88"/>
      <c r="H28958" s="88"/>
      <c r="I28958" s="88"/>
      <c r="J28958" s="88"/>
      <c r="K28958" s="88"/>
    </row>
    <row r="28959" spans="2:11" ht="12" hidden="1" customHeight="1" x14ac:dyDescent="0.2">
      <c r="B28959" s="88"/>
      <c r="C28959" s="88"/>
      <c r="D28959" s="88"/>
      <c r="E28959" s="88"/>
      <c r="F28959" s="88"/>
      <c r="G28959" s="88"/>
      <c r="H28959" s="88"/>
      <c r="I28959" s="88"/>
      <c r="J28959" s="88"/>
      <c r="K28959" s="88"/>
    </row>
    <row r="28960" spans="2:11" ht="12" hidden="1" customHeight="1" x14ac:dyDescent="0.2">
      <c r="B28960" s="88"/>
      <c r="C28960" s="88"/>
      <c r="D28960" s="88"/>
      <c r="E28960" s="88"/>
      <c r="F28960" s="88"/>
      <c r="G28960" s="88"/>
      <c r="H28960" s="88"/>
      <c r="I28960" s="88"/>
      <c r="J28960" s="88"/>
      <c r="K28960" s="88"/>
    </row>
    <row r="28961" spans="2:11" ht="12" hidden="1" customHeight="1" x14ac:dyDescent="0.2">
      <c r="B28961" s="88"/>
      <c r="C28961" s="88"/>
      <c r="D28961" s="88"/>
      <c r="E28961" s="88"/>
      <c r="F28961" s="88"/>
      <c r="G28961" s="88"/>
      <c r="H28961" s="88"/>
      <c r="I28961" s="88"/>
      <c r="J28961" s="88"/>
      <c r="K28961" s="88"/>
    </row>
    <row r="28962" spans="2:11" ht="12" hidden="1" customHeight="1" x14ac:dyDescent="0.2">
      <c r="B28962" s="88"/>
      <c r="C28962" s="88"/>
      <c r="D28962" s="88"/>
      <c r="E28962" s="88"/>
      <c r="F28962" s="88"/>
      <c r="G28962" s="88"/>
      <c r="H28962" s="88"/>
      <c r="I28962" s="88"/>
      <c r="J28962" s="88"/>
      <c r="K28962" s="88"/>
    </row>
    <row r="28963" spans="2:11" ht="12" hidden="1" customHeight="1" x14ac:dyDescent="0.2">
      <c r="B28963" s="88"/>
      <c r="C28963" s="88"/>
      <c r="D28963" s="88"/>
      <c r="E28963" s="88"/>
      <c r="F28963" s="88"/>
      <c r="G28963" s="88"/>
      <c r="H28963" s="88"/>
      <c r="I28963" s="88"/>
      <c r="J28963" s="88"/>
      <c r="K28963" s="88"/>
    </row>
    <row r="28964" spans="2:11" ht="12" hidden="1" customHeight="1" x14ac:dyDescent="0.2">
      <c r="B28964" s="88"/>
      <c r="C28964" s="88"/>
      <c r="D28964" s="88"/>
      <c r="E28964" s="88"/>
      <c r="F28964" s="88"/>
      <c r="G28964" s="88"/>
      <c r="H28964" s="88"/>
      <c r="I28964" s="88"/>
      <c r="J28964" s="88"/>
      <c r="K28964" s="88"/>
    </row>
    <row r="28965" spans="2:11" ht="12" hidden="1" customHeight="1" x14ac:dyDescent="0.2">
      <c r="B28965" s="88"/>
      <c r="C28965" s="88"/>
      <c r="D28965" s="88"/>
      <c r="E28965" s="88"/>
      <c r="F28965" s="88"/>
      <c r="G28965" s="88"/>
      <c r="H28965" s="88"/>
      <c r="I28965" s="88"/>
      <c r="J28965" s="88"/>
      <c r="K28965" s="88"/>
    </row>
    <row r="28966" spans="2:11" ht="12" hidden="1" customHeight="1" x14ac:dyDescent="0.2">
      <c r="B28966" s="88"/>
      <c r="C28966" s="88"/>
      <c r="D28966" s="88"/>
      <c r="E28966" s="88"/>
      <c r="F28966" s="88"/>
      <c r="G28966" s="88"/>
      <c r="H28966" s="88"/>
      <c r="I28966" s="88"/>
      <c r="J28966" s="88"/>
      <c r="K28966" s="88"/>
    </row>
    <row r="28967" spans="2:11" ht="12" hidden="1" customHeight="1" x14ac:dyDescent="0.2">
      <c r="B28967" s="88"/>
      <c r="C28967" s="88"/>
      <c r="D28967" s="88"/>
      <c r="E28967" s="88"/>
      <c r="F28967" s="88"/>
      <c r="G28967" s="88"/>
      <c r="H28967" s="88"/>
      <c r="I28967" s="88"/>
      <c r="J28967" s="88"/>
      <c r="K28967" s="88"/>
    </row>
    <row r="28968" spans="2:11" ht="12" hidden="1" customHeight="1" x14ac:dyDescent="0.2">
      <c r="B28968" s="88"/>
      <c r="C28968" s="88"/>
      <c r="D28968" s="88"/>
      <c r="E28968" s="88"/>
      <c r="F28968" s="88"/>
      <c r="G28968" s="88"/>
      <c r="H28968" s="88"/>
      <c r="I28968" s="88"/>
      <c r="J28968" s="88"/>
      <c r="K28968" s="88"/>
    </row>
    <row r="28969" spans="2:11" ht="12" hidden="1" customHeight="1" x14ac:dyDescent="0.2">
      <c r="B28969" s="88"/>
      <c r="C28969" s="88"/>
      <c r="D28969" s="88"/>
      <c r="E28969" s="88"/>
      <c r="F28969" s="88"/>
      <c r="G28969" s="88"/>
      <c r="H28969" s="88"/>
      <c r="I28969" s="88"/>
      <c r="J28969" s="88"/>
      <c r="K28969" s="88"/>
    </row>
    <row r="28970" spans="2:11" ht="12" hidden="1" customHeight="1" x14ac:dyDescent="0.2">
      <c r="B28970" s="88"/>
      <c r="C28970" s="88"/>
      <c r="D28970" s="88"/>
      <c r="E28970" s="88"/>
      <c r="F28970" s="88"/>
      <c r="G28970" s="88"/>
      <c r="H28970" s="88"/>
      <c r="I28970" s="88"/>
      <c r="J28970" s="88"/>
      <c r="K28970" s="88"/>
    </row>
    <row r="28971" spans="2:11" ht="12" hidden="1" customHeight="1" x14ac:dyDescent="0.2">
      <c r="B28971" s="88"/>
      <c r="C28971" s="88"/>
      <c r="D28971" s="88"/>
      <c r="E28971" s="88"/>
      <c r="F28971" s="88"/>
      <c r="G28971" s="88"/>
      <c r="H28971" s="88"/>
      <c r="I28971" s="88"/>
      <c r="J28971" s="88"/>
      <c r="K28971" s="88"/>
    </row>
    <row r="28972" spans="2:11" ht="12" hidden="1" customHeight="1" x14ac:dyDescent="0.2">
      <c r="B28972" s="88"/>
      <c r="C28972" s="88"/>
      <c r="D28972" s="88"/>
      <c r="E28972" s="88"/>
      <c r="F28972" s="88"/>
      <c r="G28972" s="88"/>
      <c r="H28972" s="88"/>
      <c r="I28972" s="88"/>
      <c r="J28972" s="88"/>
      <c r="K28972" s="88"/>
    </row>
    <row r="28973" spans="2:11" ht="12" hidden="1" customHeight="1" x14ac:dyDescent="0.2">
      <c r="B28973" s="88"/>
      <c r="C28973" s="88"/>
      <c r="D28973" s="88"/>
      <c r="E28973" s="88"/>
      <c r="F28973" s="88"/>
      <c r="G28973" s="88"/>
      <c r="H28973" s="88"/>
      <c r="I28973" s="88"/>
      <c r="J28973" s="88"/>
      <c r="K28973" s="88"/>
    </row>
    <row r="28974" spans="2:11" ht="12" hidden="1" customHeight="1" x14ac:dyDescent="0.2">
      <c r="B28974" s="88"/>
      <c r="C28974" s="88"/>
      <c r="D28974" s="88"/>
      <c r="E28974" s="88"/>
      <c r="F28974" s="88"/>
      <c r="G28974" s="88"/>
      <c r="H28974" s="88"/>
      <c r="I28974" s="88"/>
      <c r="J28974" s="88"/>
      <c r="K28974" s="88"/>
    </row>
    <row r="28975" spans="2:11" ht="12" hidden="1" customHeight="1" x14ac:dyDescent="0.2">
      <c r="B28975" s="88"/>
      <c r="C28975" s="88"/>
      <c r="D28975" s="88"/>
      <c r="E28975" s="88"/>
      <c r="F28975" s="88"/>
      <c r="G28975" s="88"/>
      <c r="H28975" s="88"/>
      <c r="I28975" s="88"/>
      <c r="J28975" s="88"/>
      <c r="K28975" s="88"/>
    </row>
    <row r="28976" spans="2:11" ht="12" hidden="1" customHeight="1" x14ac:dyDescent="0.2">
      <c r="B28976" s="88"/>
      <c r="C28976" s="88"/>
      <c r="D28976" s="88"/>
      <c r="E28976" s="88"/>
      <c r="F28976" s="88"/>
      <c r="G28976" s="88"/>
      <c r="H28976" s="88"/>
      <c r="I28976" s="88"/>
      <c r="J28976" s="88"/>
      <c r="K28976" s="88"/>
    </row>
    <row r="28977" spans="2:11" ht="12" hidden="1" customHeight="1" x14ac:dyDescent="0.2">
      <c r="B28977" s="88"/>
      <c r="C28977" s="88"/>
      <c r="D28977" s="88"/>
      <c r="E28977" s="88"/>
      <c r="F28977" s="88"/>
      <c r="G28977" s="88"/>
      <c r="H28977" s="88"/>
      <c r="I28977" s="88"/>
      <c r="J28977" s="88"/>
      <c r="K28977" s="88"/>
    </row>
    <row r="28978" spans="2:11" ht="12" hidden="1" customHeight="1" x14ac:dyDescent="0.2">
      <c r="B28978" s="88"/>
      <c r="C28978" s="88"/>
      <c r="D28978" s="88"/>
      <c r="E28978" s="88"/>
      <c r="F28978" s="88"/>
      <c r="G28978" s="88"/>
      <c r="H28978" s="88"/>
      <c r="I28978" s="88"/>
      <c r="J28978" s="88"/>
      <c r="K28978" s="88"/>
    </row>
    <row r="28979" spans="2:11" ht="12" hidden="1" customHeight="1" x14ac:dyDescent="0.2">
      <c r="B28979" s="88"/>
      <c r="C28979" s="88"/>
      <c r="D28979" s="88"/>
      <c r="E28979" s="88"/>
      <c r="F28979" s="88"/>
      <c r="G28979" s="88"/>
      <c r="H28979" s="88"/>
      <c r="I28979" s="88"/>
      <c r="J28979" s="88"/>
      <c r="K28979" s="88"/>
    </row>
    <row r="28980" spans="2:11" ht="12" hidden="1" customHeight="1" x14ac:dyDescent="0.2">
      <c r="B28980" s="88"/>
      <c r="C28980" s="88"/>
      <c r="D28980" s="88"/>
      <c r="E28980" s="88"/>
      <c r="F28980" s="88"/>
      <c r="G28980" s="88"/>
      <c r="H28980" s="88"/>
      <c r="I28980" s="88"/>
      <c r="J28980" s="88"/>
      <c r="K28980" s="88"/>
    </row>
    <row r="28981" spans="2:11" ht="12" hidden="1" customHeight="1" x14ac:dyDescent="0.2">
      <c r="B28981" s="88"/>
      <c r="C28981" s="88"/>
      <c r="D28981" s="88"/>
      <c r="E28981" s="88"/>
      <c r="F28981" s="88"/>
      <c r="G28981" s="88"/>
      <c r="H28981" s="88"/>
      <c r="I28981" s="88"/>
      <c r="J28981" s="88"/>
      <c r="K28981" s="88"/>
    </row>
    <row r="28982" spans="2:11" ht="12" hidden="1" customHeight="1" x14ac:dyDescent="0.2">
      <c r="B28982" s="88"/>
      <c r="C28982" s="88"/>
      <c r="D28982" s="88"/>
      <c r="E28982" s="88"/>
      <c r="F28982" s="88"/>
      <c r="G28982" s="88"/>
      <c r="H28982" s="88"/>
      <c r="I28982" s="88"/>
      <c r="J28982" s="88"/>
      <c r="K28982" s="88"/>
    </row>
    <row r="28983" spans="2:11" ht="12" hidden="1" customHeight="1" x14ac:dyDescent="0.2">
      <c r="B28983" s="88"/>
      <c r="C28983" s="88"/>
      <c r="D28983" s="88"/>
      <c r="E28983" s="88"/>
      <c r="F28983" s="88"/>
      <c r="G28983" s="88"/>
      <c r="H28983" s="88"/>
      <c r="I28983" s="88"/>
      <c r="J28983" s="88"/>
      <c r="K28983" s="88"/>
    </row>
    <row r="28984" spans="2:11" ht="12" hidden="1" customHeight="1" x14ac:dyDescent="0.2">
      <c r="B28984" s="88"/>
      <c r="C28984" s="88"/>
      <c r="D28984" s="88"/>
      <c r="E28984" s="88"/>
      <c r="F28984" s="88"/>
      <c r="G28984" s="88"/>
      <c r="H28984" s="88"/>
      <c r="I28984" s="88"/>
      <c r="J28984" s="88"/>
      <c r="K28984" s="88"/>
    </row>
    <row r="28985" spans="2:11" ht="12" hidden="1" customHeight="1" x14ac:dyDescent="0.2">
      <c r="B28985" s="88"/>
      <c r="C28985" s="88"/>
      <c r="D28985" s="88"/>
      <c r="E28985" s="88"/>
      <c r="F28985" s="88"/>
      <c r="G28985" s="88"/>
      <c r="H28985" s="88"/>
      <c r="I28985" s="88"/>
      <c r="J28985" s="88"/>
      <c r="K28985" s="88"/>
    </row>
    <row r="28986" spans="2:11" ht="12" hidden="1" customHeight="1" x14ac:dyDescent="0.2">
      <c r="B28986" s="88"/>
      <c r="C28986" s="88"/>
      <c r="D28986" s="88"/>
      <c r="E28986" s="88"/>
      <c r="F28986" s="88"/>
      <c r="G28986" s="88"/>
      <c r="H28986" s="88"/>
      <c r="I28986" s="88"/>
      <c r="J28986" s="88"/>
      <c r="K28986" s="88"/>
    </row>
    <row r="28987" spans="2:11" ht="12" hidden="1" customHeight="1" x14ac:dyDescent="0.2">
      <c r="B28987" s="88"/>
      <c r="C28987" s="88"/>
      <c r="D28987" s="88"/>
      <c r="E28987" s="88"/>
      <c r="F28987" s="88"/>
      <c r="G28987" s="88"/>
      <c r="H28987" s="88"/>
      <c r="I28987" s="88"/>
      <c r="J28987" s="88"/>
      <c r="K28987" s="88"/>
    </row>
    <row r="28988" spans="2:11" ht="12" hidden="1" customHeight="1" x14ac:dyDescent="0.2">
      <c r="B28988" s="88"/>
      <c r="C28988" s="88"/>
      <c r="D28988" s="88"/>
      <c r="E28988" s="88"/>
      <c r="F28988" s="88"/>
      <c r="G28988" s="88"/>
      <c r="H28988" s="88"/>
      <c r="I28988" s="88"/>
      <c r="J28988" s="88"/>
      <c r="K28988" s="88"/>
    </row>
    <row r="28989" spans="2:11" ht="12" hidden="1" customHeight="1" x14ac:dyDescent="0.2">
      <c r="B28989" s="88"/>
      <c r="C28989" s="88"/>
      <c r="D28989" s="88"/>
      <c r="E28989" s="88"/>
      <c r="F28989" s="88"/>
      <c r="G28989" s="88"/>
      <c r="H28989" s="88"/>
      <c r="I28989" s="88"/>
      <c r="J28989" s="88"/>
      <c r="K28989" s="88"/>
    </row>
    <row r="28990" spans="2:11" ht="12" hidden="1" customHeight="1" x14ac:dyDescent="0.2">
      <c r="B28990" s="88"/>
      <c r="C28990" s="88"/>
      <c r="D28990" s="88"/>
      <c r="E28990" s="88"/>
      <c r="F28990" s="88"/>
      <c r="G28990" s="88"/>
      <c r="H28990" s="88"/>
      <c r="I28990" s="88"/>
      <c r="J28990" s="88"/>
      <c r="K28990" s="88"/>
    </row>
    <row r="28991" spans="2:11" ht="12" hidden="1" customHeight="1" x14ac:dyDescent="0.2">
      <c r="B28991" s="88"/>
      <c r="C28991" s="88"/>
      <c r="D28991" s="88"/>
      <c r="E28991" s="88"/>
      <c r="F28991" s="88"/>
      <c r="G28991" s="88"/>
      <c r="H28991" s="88"/>
      <c r="I28991" s="88"/>
      <c r="J28991" s="88"/>
      <c r="K28991" s="88"/>
    </row>
    <row r="28992" spans="2:11" ht="12" hidden="1" customHeight="1" x14ac:dyDescent="0.2">
      <c r="B28992" s="88"/>
      <c r="C28992" s="88"/>
      <c r="D28992" s="88"/>
      <c r="E28992" s="88"/>
      <c r="F28992" s="88"/>
      <c r="G28992" s="88"/>
      <c r="H28992" s="88"/>
      <c r="I28992" s="88"/>
      <c r="J28992" s="88"/>
      <c r="K28992" s="88"/>
    </row>
    <row r="28993" spans="2:11" ht="12" hidden="1" customHeight="1" x14ac:dyDescent="0.2">
      <c r="B28993" s="88"/>
      <c r="C28993" s="88"/>
      <c r="D28993" s="88"/>
      <c r="E28993" s="88"/>
      <c r="F28993" s="88"/>
      <c r="G28993" s="88"/>
      <c r="H28993" s="88"/>
      <c r="I28993" s="88"/>
      <c r="J28993" s="88"/>
      <c r="K28993" s="88"/>
    </row>
    <row r="28994" spans="2:11" ht="12" hidden="1" customHeight="1" x14ac:dyDescent="0.2">
      <c r="B28994" s="88"/>
      <c r="C28994" s="88"/>
      <c r="D28994" s="88"/>
      <c r="E28994" s="88"/>
      <c r="F28994" s="88"/>
      <c r="G28994" s="88"/>
      <c r="H28994" s="88"/>
      <c r="I28994" s="88"/>
      <c r="J28994" s="88"/>
      <c r="K28994" s="88"/>
    </row>
    <row r="28995" spans="2:11" ht="12" hidden="1" customHeight="1" x14ac:dyDescent="0.2">
      <c r="B28995" s="88"/>
      <c r="C28995" s="88"/>
      <c r="D28995" s="88"/>
      <c r="E28995" s="88"/>
      <c r="F28995" s="88"/>
      <c r="G28995" s="88"/>
      <c r="H28995" s="88"/>
      <c r="I28995" s="88"/>
      <c r="J28995" s="88"/>
      <c r="K28995" s="88"/>
    </row>
    <row r="28996" spans="2:11" ht="12" hidden="1" customHeight="1" x14ac:dyDescent="0.2">
      <c r="B28996" s="88"/>
      <c r="C28996" s="88"/>
      <c r="D28996" s="88"/>
      <c r="E28996" s="88"/>
      <c r="F28996" s="88"/>
      <c r="G28996" s="88"/>
      <c r="H28996" s="88"/>
      <c r="I28996" s="88"/>
      <c r="J28996" s="88"/>
      <c r="K28996" s="88"/>
    </row>
    <row r="28997" spans="2:11" ht="12" hidden="1" customHeight="1" x14ac:dyDescent="0.2">
      <c r="B28997" s="88"/>
      <c r="C28997" s="88"/>
      <c r="D28997" s="88"/>
      <c r="E28997" s="88"/>
      <c r="F28997" s="88"/>
      <c r="G28997" s="88"/>
      <c r="H28997" s="88"/>
      <c r="I28997" s="88"/>
      <c r="J28997" s="88"/>
      <c r="K28997" s="88"/>
    </row>
    <row r="28998" spans="2:11" ht="12" hidden="1" customHeight="1" x14ac:dyDescent="0.2">
      <c r="B28998" s="88"/>
      <c r="C28998" s="88"/>
      <c r="D28998" s="88"/>
      <c r="E28998" s="88"/>
      <c r="F28998" s="88"/>
      <c r="G28998" s="88"/>
      <c r="H28998" s="88"/>
      <c r="I28998" s="88"/>
      <c r="J28998" s="88"/>
      <c r="K28998" s="88"/>
    </row>
    <row r="28999" spans="2:11" ht="12" hidden="1" customHeight="1" x14ac:dyDescent="0.2">
      <c r="B28999" s="88"/>
      <c r="C28999" s="88"/>
      <c r="D28999" s="88"/>
      <c r="E28999" s="88"/>
      <c r="F28999" s="88"/>
      <c r="G28999" s="88"/>
      <c r="H28999" s="88"/>
      <c r="I28999" s="88"/>
      <c r="J28999" s="88"/>
      <c r="K28999" s="88"/>
    </row>
    <row r="29000" spans="2:11" ht="12" hidden="1" customHeight="1" x14ac:dyDescent="0.2">
      <c r="B29000" s="88"/>
      <c r="C29000" s="88"/>
      <c r="D29000" s="88"/>
      <c r="E29000" s="88"/>
      <c r="F29000" s="88"/>
      <c r="G29000" s="88"/>
      <c r="H29000" s="88"/>
      <c r="I29000" s="88"/>
      <c r="J29000" s="88"/>
      <c r="K29000" s="88"/>
    </row>
    <row r="29001" spans="2:11" ht="12" hidden="1" customHeight="1" x14ac:dyDescent="0.2">
      <c r="B29001" s="88"/>
      <c r="C29001" s="88"/>
      <c r="D29001" s="88"/>
      <c r="E29001" s="88"/>
      <c r="F29001" s="88"/>
      <c r="G29001" s="88"/>
      <c r="H29001" s="88"/>
      <c r="I29001" s="88"/>
      <c r="J29001" s="88"/>
      <c r="K29001" s="88"/>
    </row>
    <row r="29002" spans="2:11" ht="12" hidden="1" customHeight="1" x14ac:dyDescent="0.2">
      <c r="B29002" s="88"/>
      <c r="C29002" s="88"/>
      <c r="D29002" s="88"/>
      <c r="E29002" s="88"/>
      <c r="F29002" s="88"/>
      <c r="G29002" s="88"/>
      <c r="H29002" s="88"/>
      <c r="I29002" s="88"/>
      <c r="J29002" s="88"/>
      <c r="K29002" s="88"/>
    </row>
    <row r="29003" spans="2:11" ht="12" hidden="1" customHeight="1" x14ac:dyDescent="0.2">
      <c r="B29003" s="88"/>
      <c r="C29003" s="88"/>
      <c r="D29003" s="88"/>
      <c r="E29003" s="88"/>
      <c r="F29003" s="88"/>
      <c r="G29003" s="88"/>
      <c r="H29003" s="88"/>
      <c r="I29003" s="88"/>
      <c r="J29003" s="88"/>
      <c r="K29003" s="88"/>
    </row>
    <row r="29004" spans="2:11" ht="12" hidden="1" customHeight="1" x14ac:dyDescent="0.2">
      <c r="B29004" s="88"/>
      <c r="C29004" s="88"/>
      <c r="D29004" s="88"/>
      <c r="E29004" s="88"/>
      <c r="F29004" s="88"/>
      <c r="G29004" s="88"/>
      <c r="H29004" s="88"/>
      <c r="I29004" s="88"/>
      <c r="J29004" s="88"/>
      <c r="K29004" s="88"/>
    </row>
    <row r="29005" spans="2:11" ht="12" hidden="1" customHeight="1" x14ac:dyDescent="0.2">
      <c r="B29005" s="88"/>
      <c r="C29005" s="88"/>
      <c r="D29005" s="88"/>
      <c r="E29005" s="88"/>
      <c r="F29005" s="88"/>
      <c r="G29005" s="88"/>
      <c r="H29005" s="88"/>
      <c r="I29005" s="88"/>
      <c r="J29005" s="88"/>
      <c r="K29005" s="88"/>
    </row>
    <row r="29006" spans="2:11" ht="12" hidden="1" customHeight="1" x14ac:dyDescent="0.2">
      <c r="B29006" s="88"/>
      <c r="C29006" s="88"/>
      <c r="D29006" s="88"/>
      <c r="E29006" s="88"/>
      <c r="F29006" s="88"/>
      <c r="G29006" s="88"/>
      <c r="H29006" s="88"/>
      <c r="I29006" s="88"/>
      <c r="J29006" s="88"/>
      <c r="K29006" s="88"/>
    </row>
    <row r="29007" spans="2:11" ht="12" hidden="1" customHeight="1" x14ac:dyDescent="0.2">
      <c r="B29007" s="88"/>
      <c r="C29007" s="88"/>
      <c r="D29007" s="88"/>
      <c r="E29007" s="88"/>
      <c r="F29007" s="88"/>
      <c r="G29007" s="88"/>
      <c r="H29007" s="88"/>
      <c r="I29007" s="88"/>
      <c r="J29007" s="88"/>
      <c r="K29007" s="88"/>
    </row>
    <row r="29008" spans="2:11" ht="12" hidden="1" customHeight="1" x14ac:dyDescent="0.2">
      <c r="B29008" s="88"/>
      <c r="C29008" s="88"/>
      <c r="D29008" s="88"/>
      <c r="E29008" s="88"/>
      <c r="F29008" s="88"/>
      <c r="G29008" s="88"/>
      <c r="H29008" s="88"/>
      <c r="I29008" s="88"/>
      <c r="J29008" s="88"/>
      <c r="K29008" s="88"/>
    </row>
    <row r="29009" spans="2:11" ht="12" hidden="1" customHeight="1" x14ac:dyDescent="0.2">
      <c r="B29009" s="88"/>
      <c r="C29009" s="88"/>
      <c r="D29009" s="88"/>
      <c r="E29009" s="88"/>
      <c r="F29009" s="88"/>
      <c r="G29009" s="88"/>
      <c r="H29009" s="88"/>
      <c r="I29009" s="88"/>
      <c r="J29009" s="88"/>
      <c r="K29009" s="88"/>
    </row>
    <row r="29010" spans="2:11" ht="12" hidden="1" customHeight="1" x14ac:dyDescent="0.2">
      <c r="B29010" s="88"/>
      <c r="C29010" s="88"/>
      <c r="D29010" s="88"/>
      <c r="E29010" s="88"/>
      <c r="F29010" s="88"/>
      <c r="G29010" s="88"/>
      <c r="H29010" s="88"/>
      <c r="I29010" s="88"/>
      <c r="J29010" s="88"/>
      <c r="K29010" s="88"/>
    </row>
    <row r="29011" spans="2:11" ht="12" hidden="1" customHeight="1" x14ac:dyDescent="0.2">
      <c r="B29011" s="88"/>
      <c r="C29011" s="88"/>
      <c r="D29011" s="88"/>
      <c r="E29011" s="88"/>
      <c r="F29011" s="88"/>
      <c r="G29011" s="88"/>
      <c r="H29011" s="88"/>
      <c r="I29011" s="88"/>
      <c r="J29011" s="88"/>
      <c r="K29011" s="88"/>
    </row>
    <row r="29012" spans="2:11" ht="12" hidden="1" customHeight="1" x14ac:dyDescent="0.2">
      <c r="B29012" s="88"/>
      <c r="C29012" s="88"/>
      <c r="D29012" s="88"/>
      <c r="E29012" s="88"/>
      <c r="F29012" s="88"/>
      <c r="G29012" s="88"/>
      <c r="H29012" s="88"/>
      <c r="I29012" s="88"/>
      <c r="J29012" s="88"/>
      <c r="K29012" s="88"/>
    </row>
    <row r="29013" spans="2:11" ht="12" hidden="1" customHeight="1" x14ac:dyDescent="0.2">
      <c r="B29013" s="88"/>
      <c r="C29013" s="88"/>
      <c r="D29013" s="88"/>
      <c r="E29013" s="88"/>
      <c r="F29013" s="88"/>
      <c r="G29013" s="88"/>
      <c r="H29013" s="88"/>
      <c r="I29013" s="88"/>
      <c r="J29013" s="88"/>
      <c r="K29013" s="88"/>
    </row>
    <row r="29014" spans="2:11" ht="12" hidden="1" customHeight="1" x14ac:dyDescent="0.2">
      <c r="B29014" s="88"/>
      <c r="C29014" s="88"/>
      <c r="D29014" s="88"/>
      <c r="E29014" s="88"/>
      <c r="F29014" s="88"/>
      <c r="G29014" s="88"/>
      <c r="H29014" s="88"/>
      <c r="I29014" s="88"/>
      <c r="J29014" s="88"/>
      <c r="K29014" s="88"/>
    </row>
    <row r="29015" spans="2:11" ht="12" hidden="1" customHeight="1" x14ac:dyDescent="0.2">
      <c r="B29015" s="88"/>
      <c r="C29015" s="88"/>
      <c r="D29015" s="88"/>
      <c r="E29015" s="88"/>
      <c r="F29015" s="88"/>
      <c r="G29015" s="88"/>
      <c r="H29015" s="88"/>
      <c r="I29015" s="88"/>
      <c r="J29015" s="88"/>
      <c r="K29015" s="88"/>
    </row>
    <row r="29016" spans="2:11" ht="12" hidden="1" customHeight="1" x14ac:dyDescent="0.2">
      <c r="B29016" s="88"/>
      <c r="C29016" s="88"/>
      <c r="D29016" s="88"/>
      <c r="E29016" s="88"/>
      <c r="F29016" s="88"/>
      <c r="G29016" s="88"/>
      <c r="H29016" s="88"/>
      <c r="I29016" s="88"/>
      <c r="J29016" s="88"/>
      <c r="K29016" s="88"/>
    </row>
    <row r="29017" spans="2:11" ht="12" hidden="1" customHeight="1" x14ac:dyDescent="0.2">
      <c r="B29017" s="88"/>
      <c r="C29017" s="88"/>
      <c r="D29017" s="88"/>
      <c r="E29017" s="88"/>
      <c r="F29017" s="88"/>
      <c r="G29017" s="88"/>
      <c r="H29017" s="88"/>
      <c r="I29017" s="88"/>
      <c r="J29017" s="88"/>
      <c r="K29017" s="88"/>
    </row>
    <row r="29018" spans="2:11" ht="12" hidden="1" customHeight="1" x14ac:dyDescent="0.2">
      <c r="B29018" s="88"/>
      <c r="C29018" s="88"/>
      <c r="D29018" s="88"/>
      <c r="E29018" s="88"/>
      <c r="F29018" s="88"/>
      <c r="G29018" s="88"/>
      <c r="H29018" s="88"/>
      <c r="I29018" s="88"/>
      <c r="J29018" s="88"/>
      <c r="K29018" s="88"/>
    </row>
    <row r="29019" spans="2:11" ht="12" hidden="1" customHeight="1" x14ac:dyDescent="0.2">
      <c r="B29019" s="88"/>
      <c r="C29019" s="88"/>
      <c r="D29019" s="88"/>
      <c r="E29019" s="88"/>
      <c r="F29019" s="88"/>
      <c r="G29019" s="88"/>
      <c r="H29019" s="88"/>
      <c r="I29019" s="88"/>
      <c r="J29019" s="88"/>
      <c r="K29019" s="88"/>
    </row>
    <row r="29020" spans="2:11" ht="12" hidden="1" customHeight="1" x14ac:dyDescent="0.2">
      <c r="B29020" s="88"/>
      <c r="C29020" s="88"/>
      <c r="D29020" s="88"/>
      <c r="E29020" s="88"/>
      <c r="F29020" s="88"/>
      <c r="G29020" s="88"/>
      <c r="H29020" s="88"/>
      <c r="I29020" s="88"/>
      <c r="J29020" s="88"/>
      <c r="K29020" s="88"/>
    </row>
    <row r="29021" spans="2:11" ht="12" hidden="1" customHeight="1" x14ac:dyDescent="0.2">
      <c r="B29021" s="88"/>
      <c r="C29021" s="88"/>
      <c r="D29021" s="88"/>
      <c r="E29021" s="88"/>
      <c r="F29021" s="88"/>
      <c r="G29021" s="88"/>
      <c r="H29021" s="88"/>
      <c r="I29021" s="88"/>
      <c r="J29021" s="88"/>
      <c r="K29021" s="88"/>
    </row>
    <row r="29022" spans="2:11" ht="12" hidden="1" customHeight="1" x14ac:dyDescent="0.2">
      <c r="B29022" s="88"/>
      <c r="C29022" s="88"/>
      <c r="D29022" s="88"/>
      <c r="E29022" s="88"/>
      <c r="F29022" s="88"/>
      <c r="G29022" s="88"/>
      <c r="H29022" s="88"/>
      <c r="I29022" s="88"/>
      <c r="J29022" s="88"/>
      <c r="K29022" s="88"/>
    </row>
    <row r="29023" spans="2:11" ht="12" hidden="1" customHeight="1" x14ac:dyDescent="0.2">
      <c r="B29023" s="88"/>
      <c r="C29023" s="88"/>
      <c r="D29023" s="88"/>
      <c r="E29023" s="88"/>
      <c r="F29023" s="88"/>
      <c r="G29023" s="88"/>
      <c r="H29023" s="88"/>
      <c r="I29023" s="88"/>
      <c r="J29023" s="88"/>
      <c r="K29023" s="88"/>
    </row>
    <row r="29024" spans="2:11" ht="12" hidden="1" customHeight="1" x14ac:dyDescent="0.2">
      <c r="B29024" s="88"/>
      <c r="C29024" s="88"/>
      <c r="D29024" s="88"/>
      <c r="E29024" s="88"/>
      <c r="F29024" s="88"/>
      <c r="G29024" s="88"/>
      <c r="H29024" s="88"/>
      <c r="I29024" s="88"/>
      <c r="J29024" s="88"/>
      <c r="K29024" s="88"/>
    </row>
    <row r="29025" spans="2:11" ht="12" hidden="1" customHeight="1" x14ac:dyDescent="0.2">
      <c r="B29025" s="88"/>
      <c r="C29025" s="88"/>
      <c r="D29025" s="88"/>
      <c r="E29025" s="88"/>
      <c r="F29025" s="88"/>
      <c r="G29025" s="88"/>
      <c r="H29025" s="88"/>
      <c r="I29025" s="88"/>
      <c r="J29025" s="88"/>
      <c r="K29025" s="88"/>
    </row>
    <row r="29026" spans="2:11" ht="12" hidden="1" customHeight="1" x14ac:dyDescent="0.2">
      <c r="B29026" s="88"/>
      <c r="C29026" s="88"/>
      <c r="D29026" s="88"/>
      <c r="E29026" s="88"/>
      <c r="F29026" s="88"/>
      <c r="G29026" s="88"/>
      <c r="H29026" s="88"/>
      <c r="I29026" s="88"/>
      <c r="J29026" s="88"/>
      <c r="K29026" s="88"/>
    </row>
    <row r="29027" spans="2:11" ht="12" hidden="1" customHeight="1" x14ac:dyDescent="0.2">
      <c r="B29027" s="88"/>
      <c r="C29027" s="88"/>
      <c r="D29027" s="88"/>
      <c r="E29027" s="88"/>
      <c r="F29027" s="88"/>
      <c r="G29027" s="88"/>
      <c r="H29027" s="88"/>
      <c r="I29027" s="88"/>
      <c r="J29027" s="88"/>
      <c r="K29027" s="88"/>
    </row>
    <row r="29028" spans="2:11" ht="12" hidden="1" customHeight="1" x14ac:dyDescent="0.2">
      <c r="B29028" s="88"/>
      <c r="C29028" s="88"/>
      <c r="D29028" s="88"/>
      <c r="E29028" s="88"/>
      <c r="F29028" s="88"/>
      <c r="G29028" s="88"/>
      <c r="H29028" s="88"/>
      <c r="I29028" s="88"/>
      <c r="J29028" s="88"/>
      <c r="K29028" s="88"/>
    </row>
    <row r="29029" spans="2:11" ht="12" hidden="1" customHeight="1" x14ac:dyDescent="0.2">
      <c r="B29029" s="88"/>
      <c r="C29029" s="88"/>
      <c r="D29029" s="88"/>
      <c r="E29029" s="88"/>
      <c r="F29029" s="88"/>
      <c r="G29029" s="88"/>
      <c r="H29029" s="88"/>
      <c r="I29029" s="88"/>
      <c r="J29029" s="88"/>
      <c r="K29029" s="88"/>
    </row>
    <row r="29030" spans="2:11" ht="12" hidden="1" customHeight="1" x14ac:dyDescent="0.2">
      <c r="B29030" s="88"/>
      <c r="C29030" s="88"/>
      <c r="D29030" s="88"/>
      <c r="E29030" s="88"/>
      <c r="F29030" s="88"/>
      <c r="G29030" s="88"/>
      <c r="H29030" s="88"/>
      <c r="I29030" s="88"/>
      <c r="J29030" s="88"/>
      <c r="K29030" s="88"/>
    </row>
    <row r="29031" spans="2:11" ht="12" hidden="1" customHeight="1" x14ac:dyDescent="0.2">
      <c r="B29031" s="88"/>
      <c r="C29031" s="88"/>
      <c r="D29031" s="88"/>
      <c r="E29031" s="88"/>
      <c r="F29031" s="88"/>
      <c r="G29031" s="88"/>
      <c r="H29031" s="88"/>
      <c r="I29031" s="88"/>
      <c r="J29031" s="88"/>
      <c r="K29031" s="88"/>
    </row>
    <row r="29032" spans="2:11" ht="12" hidden="1" customHeight="1" x14ac:dyDescent="0.2">
      <c r="B29032" s="88"/>
      <c r="C29032" s="88"/>
      <c r="D29032" s="88"/>
      <c r="E29032" s="88"/>
      <c r="F29032" s="88"/>
      <c r="G29032" s="88"/>
      <c r="H29032" s="88"/>
      <c r="I29032" s="88"/>
      <c r="J29032" s="88"/>
      <c r="K29032" s="88"/>
    </row>
    <row r="29033" spans="2:11" ht="12" hidden="1" customHeight="1" x14ac:dyDescent="0.2">
      <c r="B29033" s="88"/>
      <c r="C29033" s="88"/>
      <c r="D29033" s="88"/>
      <c r="E29033" s="88"/>
      <c r="F29033" s="88"/>
      <c r="G29033" s="88"/>
      <c r="H29033" s="88"/>
      <c r="I29033" s="88"/>
      <c r="J29033" s="88"/>
      <c r="K29033" s="88"/>
    </row>
    <row r="29034" spans="2:11" ht="12" hidden="1" customHeight="1" x14ac:dyDescent="0.2">
      <c r="B29034" s="88"/>
      <c r="C29034" s="88"/>
      <c r="D29034" s="88"/>
      <c r="E29034" s="88"/>
      <c r="F29034" s="88"/>
      <c r="G29034" s="88"/>
      <c r="H29034" s="88"/>
      <c r="I29034" s="88"/>
      <c r="J29034" s="88"/>
      <c r="K29034" s="88"/>
    </row>
    <row r="29035" spans="2:11" ht="12" hidden="1" customHeight="1" x14ac:dyDescent="0.2">
      <c r="B29035" s="88"/>
      <c r="C29035" s="88"/>
      <c r="D29035" s="88"/>
      <c r="E29035" s="88"/>
      <c r="F29035" s="88"/>
      <c r="G29035" s="88"/>
      <c r="H29035" s="88"/>
      <c r="I29035" s="88"/>
      <c r="J29035" s="88"/>
      <c r="K29035" s="88"/>
    </row>
    <row r="29036" spans="2:11" ht="12" hidden="1" customHeight="1" x14ac:dyDescent="0.2">
      <c r="B29036" s="88"/>
      <c r="C29036" s="88"/>
      <c r="D29036" s="88"/>
      <c r="E29036" s="88"/>
      <c r="F29036" s="88"/>
      <c r="G29036" s="88"/>
      <c r="H29036" s="88"/>
      <c r="I29036" s="88"/>
      <c r="J29036" s="88"/>
      <c r="K29036" s="88"/>
    </row>
    <row r="29037" spans="2:11" ht="12" hidden="1" customHeight="1" x14ac:dyDescent="0.2">
      <c r="B29037" s="88"/>
      <c r="C29037" s="88"/>
      <c r="D29037" s="88"/>
      <c r="E29037" s="88"/>
      <c r="F29037" s="88"/>
      <c r="G29037" s="88"/>
      <c r="H29037" s="88"/>
      <c r="I29037" s="88"/>
      <c r="J29037" s="88"/>
      <c r="K29037" s="88"/>
    </row>
    <row r="29038" spans="2:11" ht="12" hidden="1" customHeight="1" x14ac:dyDescent="0.2">
      <c r="B29038" s="88"/>
      <c r="C29038" s="88"/>
      <c r="D29038" s="88"/>
      <c r="E29038" s="88"/>
      <c r="F29038" s="88"/>
      <c r="G29038" s="88"/>
      <c r="H29038" s="88"/>
      <c r="I29038" s="88"/>
      <c r="J29038" s="88"/>
      <c r="K29038" s="88"/>
    </row>
    <row r="29039" spans="2:11" ht="12" hidden="1" customHeight="1" x14ac:dyDescent="0.2">
      <c r="B29039" s="88"/>
      <c r="C29039" s="88"/>
      <c r="D29039" s="88"/>
      <c r="E29039" s="88"/>
      <c r="F29039" s="88"/>
      <c r="G29039" s="88"/>
      <c r="H29039" s="88"/>
      <c r="I29039" s="88"/>
      <c r="J29039" s="88"/>
      <c r="K29039" s="88"/>
    </row>
    <row r="29040" spans="2:11" ht="12" hidden="1" customHeight="1" x14ac:dyDescent="0.2">
      <c r="B29040" s="88"/>
      <c r="C29040" s="88"/>
      <c r="D29040" s="88"/>
      <c r="E29040" s="88"/>
      <c r="F29040" s="88"/>
      <c r="G29040" s="88"/>
      <c r="H29040" s="88"/>
      <c r="I29040" s="88"/>
      <c r="J29040" s="88"/>
      <c r="K29040" s="88"/>
    </row>
    <row r="29041" spans="2:11" ht="12" hidden="1" customHeight="1" x14ac:dyDescent="0.2">
      <c r="B29041" s="88"/>
      <c r="C29041" s="88"/>
      <c r="D29041" s="88"/>
      <c r="E29041" s="88"/>
      <c r="F29041" s="88"/>
      <c r="G29041" s="88"/>
      <c r="H29041" s="88"/>
      <c r="I29041" s="88"/>
      <c r="J29041" s="88"/>
      <c r="K29041" s="88"/>
    </row>
    <row r="29042" spans="2:11" ht="12" hidden="1" customHeight="1" x14ac:dyDescent="0.2">
      <c r="B29042" s="88"/>
      <c r="C29042" s="88"/>
      <c r="D29042" s="88"/>
      <c r="E29042" s="88"/>
      <c r="F29042" s="88"/>
      <c r="G29042" s="88"/>
      <c r="H29042" s="88"/>
      <c r="I29042" s="88"/>
      <c r="J29042" s="88"/>
      <c r="K29042" s="88"/>
    </row>
    <row r="29043" spans="2:11" ht="12" hidden="1" customHeight="1" x14ac:dyDescent="0.2">
      <c r="B29043" s="88"/>
      <c r="C29043" s="88"/>
      <c r="D29043" s="88"/>
      <c r="E29043" s="88"/>
      <c r="F29043" s="88"/>
      <c r="G29043" s="88"/>
      <c r="H29043" s="88"/>
      <c r="I29043" s="88"/>
      <c r="J29043" s="88"/>
      <c r="K29043" s="88"/>
    </row>
    <row r="29044" spans="2:11" ht="12" hidden="1" customHeight="1" x14ac:dyDescent="0.2">
      <c r="B29044" s="88"/>
      <c r="C29044" s="88"/>
      <c r="D29044" s="88"/>
      <c r="E29044" s="88"/>
      <c r="F29044" s="88"/>
      <c r="G29044" s="88"/>
      <c r="H29044" s="88"/>
      <c r="I29044" s="88"/>
      <c r="J29044" s="88"/>
      <c r="K29044" s="88"/>
    </row>
    <row r="29045" spans="2:11" ht="12" hidden="1" customHeight="1" x14ac:dyDescent="0.2">
      <c r="B29045" s="88"/>
      <c r="C29045" s="88"/>
      <c r="D29045" s="88"/>
      <c r="E29045" s="88"/>
      <c r="F29045" s="88"/>
      <c r="G29045" s="88"/>
      <c r="H29045" s="88"/>
      <c r="I29045" s="88"/>
      <c r="J29045" s="88"/>
      <c r="K29045" s="88"/>
    </row>
    <row r="29046" spans="2:11" ht="12" hidden="1" customHeight="1" x14ac:dyDescent="0.2">
      <c r="B29046" s="88"/>
      <c r="C29046" s="88"/>
      <c r="D29046" s="88"/>
      <c r="E29046" s="88"/>
      <c r="F29046" s="88"/>
      <c r="G29046" s="88"/>
      <c r="H29046" s="88"/>
      <c r="I29046" s="88"/>
      <c r="J29046" s="88"/>
      <c r="K29046" s="88"/>
    </row>
    <row r="29047" spans="2:11" ht="12" hidden="1" customHeight="1" x14ac:dyDescent="0.2">
      <c r="B29047" s="88"/>
      <c r="C29047" s="88"/>
      <c r="D29047" s="88"/>
      <c r="E29047" s="88"/>
      <c r="F29047" s="88"/>
      <c r="G29047" s="88"/>
      <c r="H29047" s="88"/>
      <c r="I29047" s="88"/>
      <c r="J29047" s="88"/>
      <c r="K29047" s="88"/>
    </row>
    <row r="29048" spans="2:11" ht="12" hidden="1" customHeight="1" x14ac:dyDescent="0.2">
      <c r="B29048" s="88"/>
      <c r="C29048" s="88"/>
      <c r="D29048" s="88"/>
      <c r="E29048" s="88"/>
      <c r="F29048" s="88"/>
      <c r="G29048" s="88"/>
      <c r="H29048" s="88"/>
      <c r="I29048" s="88"/>
      <c r="J29048" s="88"/>
      <c r="K29048" s="88"/>
    </row>
    <row r="29049" spans="2:11" ht="12" hidden="1" customHeight="1" x14ac:dyDescent="0.2">
      <c r="B29049" s="88"/>
      <c r="C29049" s="88"/>
      <c r="D29049" s="88"/>
      <c r="E29049" s="88"/>
      <c r="F29049" s="88"/>
      <c r="G29049" s="88"/>
      <c r="H29049" s="88"/>
      <c r="I29049" s="88"/>
      <c r="J29049" s="88"/>
      <c r="K29049" s="88"/>
    </row>
    <row r="29050" spans="2:11" ht="12" hidden="1" customHeight="1" x14ac:dyDescent="0.2">
      <c r="B29050" s="88"/>
      <c r="C29050" s="88"/>
      <c r="D29050" s="88"/>
      <c r="E29050" s="88"/>
      <c r="F29050" s="88"/>
      <c r="G29050" s="88"/>
      <c r="H29050" s="88"/>
      <c r="I29050" s="88"/>
      <c r="J29050" s="88"/>
      <c r="K29050" s="88"/>
    </row>
    <row r="29051" spans="2:11" ht="12" hidden="1" customHeight="1" x14ac:dyDescent="0.2">
      <c r="B29051" s="88"/>
      <c r="C29051" s="88"/>
      <c r="D29051" s="88"/>
      <c r="E29051" s="88"/>
      <c r="F29051" s="88"/>
      <c r="G29051" s="88"/>
      <c r="H29051" s="88"/>
      <c r="I29051" s="88"/>
      <c r="J29051" s="88"/>
      <c r="K29051" s="88"/>
    </row>
    <row r="29052" spans="2:11" ht="12" hidden="1" customHeight="1" x14ac:dyDescent="0.2">
      <c r="B29052" s="88"/>
      <c r="C29052" s="88"/>
      <c r="D29052" s="88"/>
      <c r="E29052" s="88"/>
      <c r="F29052" s="88"/>
      <c r="G29052" s="88"/>
      <c r="H29052" s="88"/>
      <c r="I29052" s="88"/>
      <c r="J29052" s="88"/>
      <c r="K29052" s="88"/>
    </row>
    <row r="29053" spans="2:11" ht="12" hidden="1" customHeight="1" x14ac:dyDescent="0.2">
      <c r="B29053" s="88"/>
      <c r="C29053" s="88"/>
      <c r="D29053" s="88"/>
      <c r="E29053" s="88"/>
      <c r="F29053" s="88"/>
      <c r="G29053" s="88"/>
      <c r="H29053" s="88"/>
      <c r="I29053" s="88"/>
      <c r="J29053" s="88"/>
      <c r="K29053" s="88"/>
    </row>
    <row r="29054" spans="2:11" ht="12" hidden="1" customHeight="1" x14ac:dyDescent="0.2">
      <c r="B29054" s="88"/>
      <c r="C29054" s="88"/>
      <c r="D29054" s="88"/>
      <c r="E29054" s="88"/>
      <c r="F29054" s="88"/>
      <c r="G29054" s="88"/>
      <c r="H29054" s="88"/>
      <c r="I29054" s="88"/>
      <c r="J29054" s="88"/>
      <c r="K29054" s="88"/>
    </row>
    <row r="29055" spans="2:11" ht="12" hidden="1" customHeight="1" x14ac:dyDescent="0.2">
      <c r="B29055" s="88"/>
      <c r="C29055" s="88"/>
      <c r="D29055" s="88"/>
      <c r="E29055" s="88"/>
      <c r="F29055" s="88"/>
      <c r="G29055" s="88"/>
      <c r="H29055" s="88"/>
      <c r="I29055" s="88"/>
      <c r="J29055" s="88"/>
      <c r="K29055" s="88"/>
    </row>
    <row r="29056" spans="2:11" ht="12" hidden="1" customHeight="1" x14ac:dyDescent="0.2">
      <c r="B29056" s="88"/>
      <c r="C29056" s="88"/>
      <c r="D29056" s="88"/>
      <c r="E29056" s="88"/>
      <c r="F29056" s="88"/>
      <c r="G29056" s="88"/>
      <c r="H29056" s="88"/>
      <c r="I29056" s="88"/>
      <c r="J29056" s="88"/>
      <c r="K29056" s="88"/>
    </row>
    <row r="29057" spans="2:11" ht="12" hidden="1" customHeight="1" x14ac:dyDescent="0.2">
      <c r="B29057" s="88"/>
      <c r="C29057" s="88"/>
      <c r="D29057" s="88"/>
      <c r="E29057" s="88"/>
      <c r="F29057" s="88"/>
      <c r="G29057" s="88"/>
      <c r="H29057" s="88"/>
      <c r="I29057" s="88"/>
      <c r="J29057" s="88"/>
      <c r="K29057" s="88"/>
    </row>
    <row r="29058" spans="2:11" ht="12" hidden="1" customHeight="1" x14ac:dyDescent="0.2">
      <c r="B29058" s="88"/>
      <c r="C29058" s="88"/>
      <c r="D29058" s="88"/>
      <c r="E29058" s="88"/>
      <c r="F29058" s="88"/>
      <c r="G29058" s="88"/>
      <c r="H29058" s="88"/>
      <c r="I29058" s="88"/>
      <c r="J29058" s="88"/>
      <c r="K29058" s="88"/>
    </row>
    <row r="29059" spans="2:11" ht="12" hidden="1" customHeight="1" x14ac:dyDescent="0.2">
      <c r="B29059" s="88"/>
      <c r="C29059" s="88"/>
      <c r="D29059" s="88"/>
      <c r="E29059" s="88"/>
      <c r="F29059" s="88"/>
      <c r="G29059" s="88"/>
      <c r="H29059" s="88"/>
      <c r="I29059" s="88"/>
      <c r="J29059" s="88"/>
      <c r="K29059" s="88"/>
    </row>
    <row r="29060" spans="2:11" ht="12" hidden="1" customHeight="1" x14ac:dyDescent="0.2">
      <c r="B29060" s="88"/>
      <c r="C29060" s="88"/>
      <c r="D29060" s="88"/>
      <c r="E29060" s="88"/>
      <c r="F29060" s="88"/>
      <c r="G29060" s="88"/>
      <c r="H29060" s="88"/>
      <c r="I29060" s="88"/>
      <c r="J29060" s="88"/>
      <c r="K29060" s="88"/>
    </row>
    <row r="29061" spans="2:11" ht="12" hidden="1" customHeight="1" x14ac:dyDescent="0.2">
      <c r="B29061" s="88"/>
      <c r="C29061" s="88"/>
      <c r="D29061" s="88"/>
      <c r="E29061" s="88"/>
      <c r="F29061" s="88"/>
      <c r="G29061" s="88"/>
      <c r="H29061" s="88"/>
      <c r="I29061" s="88"/>
      <c r="J29061" s="88"/>
      <c r="K29061" s="88"/>
    </row>
    <row r="29062" spans="2:11" ht="12" hidden="1" customHeight="1" x14ac:dyDescent="0.2">
      <c r="B29062" s="88"/>
      <c r="C29062" s="88"/>
      <c r="D29062" s="88"/>
      <c r="E29062" s="88"/>
      <c r="F29062" s="88"/>
      <c r="G29062" s="88"/>
      <c r="H29062" s="88"/>
      <c r="I29062" s="88"/>
      <c r="J29062" s="88"/>
      <c r="K29062" s="88"/>
    </row>
    <row r="29063" spans="2:11" ht="12" hidden="1" customHeight="1" x14ac:dyDescent="0.2">
      <c r="B29063" s="88"/>
      <c r="C29063" s="88"/>
      <c r="D29063" s="88"/>
      <c r="E29063" s="88"/>
      <c r="F29063" s="88"/>
      <c r="G29063" s="88"/>
      <c r="H29063" s="88"/>
      <c r="I29063" s="88"/>
      <c r="J29063" s="88"/>
      <c r="K29063" s="88"/>
    </row>
    <row r="29064" spans="2:11" ht="12" hidden="1" customHeight="1" x14ac:dyDescent="0.2">
      <c r="B29064" s="88"/>
      <c r="C29064" s="88"/>
      <c r="D29064" s="88"/>
      <c r="E29064" s="88"/>
      <c r="F29064" s="88"/>
      <c r="G29064" s="88"/>
      <c r="H29064" s="88"/>
      <c r="I29064" s="88"/>
      <c r="J29064" s="88"/>
      <c r="K29064" s="88"/>
    </row>
    <row r="29065" spans="2:11" ht="12" hidden="1" customHeight="1" x14ac:dyDescent="0.2">
      <c r="B29065" s="88"/>
      <c r="C29065" s="88"/>
      <c r="D29065" s="88"/>
      <c r="E29065" s="88"/>
      <c r="F29065" s="88"/>
      <c r="G29065" s="88"/>
      <c r="H29065" s="88"/>
      <c r="I29065" s="88"/>
      <c r="J29065" s="88"/>
      <c r="K29065" s="88"/>
    </row>
    <row r="29066" spans="2:11" ht="12" hidden="1" customHeight="1" x14ac:dyDescent="0.2">
      <c r="B29066" s="88"/>
      <c r="C29066" s="88"/>
      <c r="D29066" s="88"/>
      <c r="E29066" s="88"/>
      <c r="F29066" s="88"/>
      <c r="G29066" s="88"/>
      <c r="H29066" s="88"/>
      <c r="I29066" s="88"/>
      <c r="J29066" s="88"/>
      <c r="K29066" s="88"/>
    </row>
    <row r="29067" spans="2:11" ht="12" hidden="1" customHeight="1" x14ac:dyDescent="0.2">
      <c r="B29067" s="88"/>
      <c r="C29067" s="88"/>
      <c r="D29067" s="88"/>
      <c r="E29067" s="88"/>
      <c r="F29067" s="88"/>
      <c r="G29067" s="88"/>
      <c r="H29067" s="88"/>
      <c r="I29067" s="88"/>
      <c r="J29067" s="88"/>
      <c r="K29067" s="88"/>
    </row>
    <row r="29068" spans="2:11" ht="12" hidden="1" customHeight="1" x14ac:dyDescent="0.2">
      <c r="B29068" s="88"/>
      <c r="C29068" s="88"/>
      <c r="D29068" s="88"/>
      <c r="E29068" s="88"/>
      <c r="F29068" s="88"/>
      <c r="G29068" s="88"/>
      <c r="H29068" s="88"/>
      <c r="I29068" s="88"/>
      <c r="J29068" s="88"/>
      <c r="K29068" s="88"/>
    </row>
    <row r="29069" spans="2:11" ht="12" hidden="1" customHeight="1" x14ac:dyDescent="0.2">
      <c r="B29069" s="88"/>
      <c r="C29069" s="88"/>
      <c r="D29069" s="88"/>
      <c r="E29069" s="88"/>
      <c r="F29069" s="88"/>
      <c r="G29069" s="88"/>
      <c r="H29069" s="88"/>
      <c r="I29069" s="88"/>
      <c r="J29069" s="88"/>
      <c r="K29069" s="88"/>
    </row>
    <row r="29070" spans="2:11" ht="12" hidden="1" customHeight="1" x14ac:dyDescent="0.2">
      <c r="B29070" s="88"/>
      <c r="C29070" s="88"/>
      <c r="D29070" s="88"/>
      <c r="E29070" s="88"/>
      <c r="F29070" s="88"/>
      <c r="G29070" s="88"/>
      <c r="H29070" s="88"/>
      <c r="I29070" s="88"/>
      <c r="J29070" s="88"/>
      <c r="K29070" s="88"/>
    </row>
    <row r="29071" spans="2:11" ht="12" hidden="1" customHeight="1" x14ac:dyDescent="0.2">
      <c r="B29071" s="88"/>
      <c r="C29071" s="88"/>
      <c r="D29071" s="88"/>
      <c r="E29071" s="88"/>
      <c r="F29071" s="88"/>
      <c r="G29071" s="88"/>
      <c r="H29071" s="88"/>
      <c r="I29071" s="88"/>
      <c r="J29071" s="88"/>
      <c r="K29071" s="88"/>
    </row>
    <row r="29072" spans="2:11" ht="12" hidden="1" customHeight="1" x14ac:dyDescent="0.2">
      <c r="B29072" s="88"/>
      <c r="C29072" s="88"/>
      <c r="D29072" s="88"/>
      <c r="E29072" s="88"/>
      <c r="F29072" s="88"/>
      <c r="G29072" s="88"/>
      <c r="H29072" s="88"/>
      <c r="I29072" s="88"/>
      <c r="J29072" s="88"/>
      <c r="K29072" s="88"/>
    </row>
    <row r="29073" spans="2:11" ht="12" hidden="1" customHeight="1" x14ac:dyDescent="0.2">
      <c r="B29073" s="88"/>
      <c r="C29073" s="88"/>
      <c r="D29073" s="88"/>
      <c r="E29073" s="88"/>
      <c r="F29073" s="88"/>
      <c r="G29073" s="88"/>
      <c r="H29073" s="88"/>
      <c r="I29073" s="88"/>
      <c r="J29073" s="88"/>
      <c r="K29073" s="88"/>
    </row>
    <row r="29074" spans="2:11" ht="12" hidden="1" customHeight="1" x14ac:dyDescent="0.2">
      <c r="B29074" s="88"/>
      <c r="C29074" s="88"/>
      <c r="D29074" s="88"/>
      <c r="E29074" s="88"/>
      <c r="F29074" s="88"/>
      <c r="G29074" s="88"/>
      <c r="H29074" s="88"/>
      <c r="I29074" s="88"/>
      <c r="J29074" s="88"/>
      <c r="K29074" s="88"/>
    </row>
    <row r="29075" spans="2:11" ht="12" hidden="1" customHeight="1" x14ac:dyDescent="0.2">
      <c r="B29075" s="88"/>
      <c r="C29075" s="88"/>
      <c r="D29075" s="88"/>
      <c r="E29075" s="88"/>
      <c r="F29075" s="88"/>
      <c r="G29075" s="88"/>
      <c r="H29075" s="88"/>
      <c r="I29075" s="88"/>
      <c r="J29075" s="88"/>
      <c r="K29075" s="88"/>
    </row>
    <row r="29076" spans="2:11" ht="12" hidden="1" customHeight="1" x14ac:dyDescent="0.2">
      <c r="B29076" s="88"/>
      <c r="C29076" s="88"/>
      <c r="D29076" s="88"/>
      <c r="E29076" s="88"/>
      <c r="F29076" s="88"/>
      <c r="G29076" s="88"/>
      <c r="H29076" s="88"/>
      <c r="I29076" s="88"/>
      <c r="J29076" s="88"/>
      <c r="K29076" s="88"/>
    </row>
    <row r="29077" spans="2:11" ht="12" hidden="1" customHeight="1" x14ac:dyDescent="0.2">
      <c r="B29077" s="88"/>
      <c r="C29077" s="88"/>
      <c r="D29077" s="88"/>
      <c r="E29077" s="88"/>
      <c r="F29077" s="88"/>
      <c r="G29077" s="88"/>
      <c r="H29077" s="88"/>
      <c r="I29077" s="88"/>
      <c r="J29077" s="88"/>
      <c r="K29077" s="88"/>
    </row>
    <row r="29078" spans="2:11" ht="12" hidden="1" customHeight="1" x14ac:dyDescent="0.2">
      <c r="B29078" s="88"/>
      <c r="C29078" s="88"/>
      <c r="D29078" s="88"/>
      <c r="E29078" s="88"/>
      <c r="F29078" s="88"/>
      <c r="G29078" s="88"/>
      <c r="H29078" s="88"/>
      <c r="I29078" s="88"/>
      <c r="J29078" s="88"/>
      <c r="K29078" s="88"/>
    </row>
    <row r="29079" spans="2:11" ht="12" hidden="1" customHeight="1" x14ac:dyDescent="0.2">
      <c r="B29079" s="88"/>
      <c r="C29079" s="88"/>
      <c r="D29079" s="88"/>
      <c r="E29079" s="88"/>
      <c r="F29079" s="88"/>
      <c r="G29079" s="88"/>
      <c r="H29079" s="88"/>
      <c r="I29079" s="88"/>
      <c r="J29079" s="88"/>
      <c r="K29079" s="88"/>
    </row>
    <row r="29080" spans="2:11" ht="12" hidden="1" customHeight="1" x14ac:dyDescent="0.2">
      <c r="B29080" s="88"/>
      <c r="C29080" s="88"/>
      <c r="D29080" s="88"/>
      <c r="E29080" s="88"/>
      <c r="F29080" s="88"/>
      <c r="G29080" s="88"/>
      <c r="H29080" s="88"/>
      <c r="I29080" s="88"/>
      <c r="J29080" s="88"/>
      <c r="K29080" s="88"/>
    </row>
    <row r="29081" spans="2:11" ht="12" hidden="1" customHeight="1" x14ac:dyDescent="0.2">
      <c r="B29081" s="88"/>
      <c r="C29081" s="88"/>
      <c r="D29081" s="88"/>
      <c r="E29081" s="88"/>
      <c r="F29081" s="88"/>
      <c r="G29081" s="88"/>
      <c r="H29081" s="88"/>
      <c r="I29081" s="88"/>
      <c r="J29081" s="88"/>
      <c r="K29081" s="88"/>
    </row>
    <row r="29082" spans="2:11" ht="12" hidden="1" customHeight="1" x14ac:dyDescent="0.2">
      <c r="B29082" s="88"/>
      <c r="C29082" s="88"/>
      <c r="D29082" s="88"/>
      <c r="E29082" s="88"/>
      <c r="F29082" s="88"/>
      <c r="G29082" s="88"/>
      <c r="H29082" s="88"/>
      <c r="I29082" s="88"/>
      <c r="J29082" s="88"/>
      <c r="K29082" s="88"/>
    </row>
    <row r="29083" spans="2:11" ht="12" hidden="1" customHeight="1" x14ac:dyDescent="0.2">
      <c r="B29083" s="88"/>
      <c r="C29083" s="88"/>
      <c r="D29083" s="88"/>
      <c r="E29083" s="88"/>
      <c r="F29083" s="88"/>
      <c r="G29083" s="88"/>
      <c r="H29083" s="88"/>
      <c r="I29083" s="88"/>
      <c r="J29083" s="88"/>
      <c r="K29083" s="88"/>
    </row>
    <row r="29084" spans="2:11" ht="12" hidden="1" customHeight="1" x14ac:dyDescent="0.2">
      <c r="B29084" s="88"/>
      <c r="C29084" s="88"/>
      <c r="D29084" s="88"/>
      <c r="E29084" s="88"/>
      <c r="F29084" s="88"/>
      <c r="G29084" s="88"/>
      <c r="H29084" s="88"/>
      <c r="I29084" s="88"/>
      <c r="J29084" s="88"/>
      <c r="K29084" s="88"/>
    </row>
    <row r="29085" spans="2:11" ht="12" hidden="1" customHeight="1" x14ac:dyDescent="0.2">
      <c r="B29085" s="88"/>
      <c r="C29085" s="88"/>
      <c r="D29085" s="88"/>
      <c r="E29085" s="88"/>
      <c r="F29085" s="88"/>
      <c r="G29085" s="88"/>
      <c r="H29085" s="88"/>
      <c r="I29085" s="88"/>
      <c r="J29085" s="88"/>
      <c r="K29085" s="88"/>
    </row>
    <row r="29086" spans="2:11" ht="12" hidden="1" customHeight="1" x14ac:dyDescent="0.2">
      <c r="B29086" s="88"/>
      <c r="C29086" s="88"/>
      <c r="D29086" s="88"/>
      <c r="E29086" s="88"/>
      <c r="F29086" s="88"/>
      <c r="G29086" s="88"/>
      <c r="H29086" s="88"/>
      <c r="I29086" s="88"/>
      <c r="J29086" s="88"/>
      <c r="K29086" s="88"/>
    </row>
    <row r="29087" spans="2:11" ht="12" hidden="1" customHeight="1" x14ac:dyDescent="0.2">
      <c r="B29087" s="88"/>
      <c r="C29087" s="88"/>
      <c r="D29087" s="88"/>
      <c r="E29087" s="88"/>
      <c r="F29087" s="88"/>
      <c r="G29087" s="88"/>
      <c r="H29087" s="88"/>
      <c r="I29087" s="88"/>
      <c r="J29087" s="88"/>
      <c r="K29087" s="88"/>
    </row>
    <row r="29088" spans="2:11" ht="12" hidden="1" customHeight="1" x14ac:dyDescent="0.2">
      <c r="B29088" s="88"/>
      <c r="C29088" s="88"/>
      <c r="D29088" s="88"/>
      <c r="E29088" s="88"/>
      <c r="F29088" s="88"/>
      <c r="G29088" s="88"/>
      <c r="H29088" s="88"/>
      <c r="I29088" s="88"/>
      <c r="J29088" s="88"/>
      <c r="K29088" s="88"/>
    </row>
    <row r="29089" spans="2:11" ht="12" hidden="1" customHeight="1" x14ac:dyDescent="0.2">
      <c r="B29089" s="88"/>
      <c r="C29089" s="88"/>
      <c r="D29089" s="88"/>
      <c r="E29089" s="88"/>
      <c r="F29089" s="88"/>
      <c r="G29089" s="88"/>
      <c r="H29089" s="88"/>
      <c r="I29089" s="88"/>
      <c r="J29089" s="88"/>
      <c r="K29089" s="88"/>
    </row>
    <row r="29090" spans="2:11" ht="12" hidden="1" customHeight="1" x14ac:dyDescent="0.2">
      <c r="B29090" s="88"/>
      <c r="C29090" s="88"/>
      <c r="D29090" s="88"/>
      <c r="E29090" s="88"/>
      <c r="F29090" s="88"/>
      <c r="G29090" s="88"/>
      <c r="H29090" s="88"/>
      <c r="I29090" s="88"/>
      <c r="J29090" s="88"/>
      <c r="K29090" s="88"/>
    </row>
    <row r="29091" spans="2:11" ht="12" hidden="1" customHeight="1" x14ac:dyDescent="0.2">
      <c r="B29091" s="88"/>
      <c r="C29091" s="88"/>
      <c r="D29091" s="88"/>
      <c r="E29091" s="88"/>
      <c r="F29091" s="88"/>
      <c r="G29091" s="88"/>
      <c r="H29091" s="88"/>
      <c r="I29091" s="88"/>
      <c r="J29091" s="88"/>
      <c r="K29091" s="88"/>
    </row>
    <row r="29092" spans="2:11" ht="12" hidden="1" customHeight="1" x14ac:dyDescent="0.2">
      <c r="B29092" s="88"/>
      <c r="C29092" s="88"/>
      <c r="D29092" s="88"/>
      <c r="E29092" s="88"/>
      <c r="F29092" s="88"/>
      <c r="G29092" s="88"/>
      <c r="H29092" s="88"/>
      <c r="I29092" s="88"/>
      <c r="J29092" s="88"/>
      <c r="K29092" s="88"/>
    </row>
    <row r="29093" spans="2:11" ht="12" hidden="1" customHeight="1" x14ac:dyDescent="0.2">
      <c r="B29093" s="88"/>
      <c r="C29093" s="88"/>
      <c r="D29093" s="88"/>
      <c r="E29093" s="88"/>
      <c r="F29093" s="88"/>
      <c r="G29093" s="88"/>
      <c r="H29093" s="88"/>
      <c r="I29093" s="88"/>
      <c r="J29093" s="88"/>
      <c r="K29093" s="88"/>
    </row>
    <row r="29094" spans="2:11" ht="12" hidden="1" customHeight="1" x14ac:dyDescent="0.2">
      <c r="B29094" s="88"/>
      <c r="C29094" s="88"/>
      <c r="D29094" s="88"/>
      <c r="E29094" s="88"/>
      <c r="F29094" s="88"/>
      <c r="G29094" s="88"/>
      <c r="H29094" s="88"/>
      <c r="I29094" s="88"/>
      <c r="J29094" s="88"/>
      <c r="K29094" s="88"/>
    </row>
    <row r="29095" spans="2:11" ht="12" hidden="1" customHeight="1" x14ac:dyDescent="0.2">
      <c r="B29095" s="88"/>
      <c r="C29095" s="88"/>
      <c r="D29095" s="88"/>
      <c r="E29095" s="88"/>
      <c r="F29095" s="88"/>
      <c r="G29095" s="88"/>
      <c r="H29095" s="88"/>
      <c r="I29095" s="88"/>
      <c r="J29095" s="88"/>
      <c r="K29095" s="88"/>
    </row>
    <row r="29096" spans="2:11" ht="12" hidden="1" customHeight="1" x14ac:dyDescent="0.2">
      <c r="B29096" s="88"/>
      <c r="C29096" s="88"/>
      <c r="D29096" s="88"/>
      <c r="E29096" s="88"/>
      <c r="F29096" s="88"/>
      <c r="G29096" s="88"/>
      <c r="H29096" s="88"/>
      <c r="I29096" s="88"/>
      <c r="J29096" s="88"/>
      <c r="K29096" s="88"/>
    </row>
    <row r="29097" spans="2:11" ht="12" hidden="1" customHeight="1" x14ac:dyDescent="0.2">
      <c r="B29097" s="88"/>
      <c r="C29097" s="88"/>
      <c r="D29097" s="88"/>
      <c r="E29097" s="88"/>
      <c r="F29097" s="88"/>
      <c r="G29097" s="88"/>
      <c r="H29097" s="88"/>
      <c r="I29097" s="88"/>
      <c r="J29097" s="88"/>
      <c r="K29097" s="88"/>
    </row>
    <row r="29098" spans="2:11" ht="12" hidden="1" customHeight="1" x14ac:dyDescent="0.2">
      <c r="B29098" s="88"/>
      <c r="C29098" s="88"/>
      <c r="D29098" s="88"/>
      <c r="E29098" s="88"/>
      <c r="F29098" s="88"/>
      <c r="G29098" s="88"/>
      <c r="H29098" s="88"/>
      <c r="I29098" s="88"/>
      <c r="J29098" s="88"/>
      <c r="K29098" s="88"/>
    </row>
    <row r="29099" spans="2:11" ht="12" hidden="1" customHeight="1" x14ac:dyDescent="0.2">
      <c r="B29099" s="88"/>
      <c r="C29099" s="88"/>
      <c r="D29099" s="88"/>
      <c r="E29099" s="88"/>
      <c r="F29099" s="88"/>
      <c r="G29099" s="88"/>
      <c r="H29099" s="88"/>
      <c r="I29099" s="88"/>
      <c r="J29099" s="88"/>
      <c r="K29099" s="88"/>
    </row>
    <row r="29100" spans="2:11" ht="12" hidden="1" customHeight="1" x14ac:dyDescent="0.2">
      <c r="B29100" s="88"/>
      <c r="C29100" s="88"/>
      <c r="D29100" s="88"/>
      <c r="E29100" s="88"/>
      <c r="F29100" s="88"/>
      <c r="G29100" s="88"/>
      <c r="H29100" s="88"/>
      <c r="I29100" s="88"/>
      <c r="J29100" s="88"/>
      <c r="K29100" s="88"/>
    </row>
    <row r="29101" spans="2:11" ht="12" hidden="1" customHeight="1" x14ac:dyDescent="0.2">
      <c r="B29101" s="88"/>
      <c r="C29101" s="88"/>
      <c r="D29101" s="88"/>
      <c r="E29101" s="88"/>
      <c r="F29101" s="88"/>
      <c r="G29101" s="88"/>
      <c r="H29101" s="88"/>
      <c r="I29101" s="88"/>
      <c r="J29101" s="88"/>
      <c r="K29101" s="88"/>
    </row>
    <row r="29102" spans="2:11" ht="12" hidden="1" customHeight="1" x14ac:dyDescent="0.2">
      <c r="B29102" s="88"/>
      <c r="C29102" s="88"/>
      <c r="D29102" s="88"/>
      <c r="E29102" s="88"/>
      <c r="F29102" s="88"/>
      <c r="G29102" s="88"/>
      <c r="H29102" s="88"/>
      <c r="I29102" s="88"/>
      <c r="J29102" s="88"/>
      <c r="K29102" s="88"/>
    </row>
    <row r="29103" spans="2:11" ht="12" hidden="1" customHeight="1" x14ac:dyDescent="0.2">
      <c r="B29103" s="88"/>
      <c r="C29103" s="88"/>
      <c r="D29103" s="88"/>
      <c r="E29103" s="88"/>
      <c r="F29103" s="88"/>
      <c r="G29103" s="88"/>
      <c r="H29103" s="88"/>
      <c r="I29103" s="88"/>
      <c r="J29103" s="88"/>
      <c r="K29103" s="88"/>
    </row>
    <row r="29104" spans="2:11" ht="12" hidden="1" customHeight="1" x14ac:dyDescent="0.2">
      <c r="B29104" s="88"/>
      <c r="C29104" s="88"/>
      <c r="D29104" s="88"/>
      <c r="E29104" s="88"/>
      <c r="F29104" s="88"/>
      <c r="G29104" s="88"/>
      <c r="H29104" s="88"/>
      <c r="I29104" s="88"/>
      <c r="J29104" s="88"/>
      <c r="K29104" s="88"/>
    </row>
    <row r="29105" spans="2:11" ht="12" hidden="1" customHeight="1" x14ac:dyDescent="0.2">
      <c r="B29105" s="88"/>
      <c r="C29105" s="88"/>
      <c r="D29105" s="88"/>
      <c r="E29105" s="88"/>
      <c r="F29105" s="88"/>
      <c r="G29105" s="88"/>
      <c r="H29105" s="88"/>
      <c r="I29105" s="88"/>
      <c r="J29105" s="88"/>
      <c r="K29105" s="88"/>
    </row>
    <row r="29106" spans="2:11" ht="12" hidden="1" customHeight="1" x14ac:dyDescent="0.2">
      <c r="B29106" s="88"/>
      <c r="C29106" s="88"/>
      <c r="D29106" s="88"/>
      <c r="E29106" s="88"/>
      <c r="F29106" s="88"/>
      <c r="G29106" s="88"/>
      <c r="H29106" s="88"/>
      <c r="I29106" s="88"/>
      <c r="J29106" s="88"/>
      <c r="K29106" s="88"/>
    </row>
    <row r="29107" spans="2:11" ht="12" hidden="1" customHeight="1" x14ac:dyDescent="0.2">
      <c r="B29107" s="88"/>
      <c r="C29107" s="88"/>
      <c r="D29107" s="88"/>
      <c r="E29107" s="88"/>
      <c r="F29107" s="88"/>
      <c r="G29107" s="88"/>
      <c r="H29107" s="88"/>
      <c r="I29107" s="88"/>
      <c r="J29107" s="88"/>
      <c r="K29107" s="88"/>
    </row>
    <row r="29108" spans="2:11" ht="12" hidden="1" customHeight="1" x14ac:dyDescent="0.2">
      <c r="B29108" s="88"/>
      <c r="C29108" s="88"/>
      <c r="D29108" s="88"/>
      <c r="E29108" s="88"/>
      <c r="F29108" s="88"/>
      <c r="G29108" s="88"/>
      <c r="H29108" s="88"/>
      <c r="I29108" s="88"/>
      <c r="J29108" s="88"/>
      <c r="K29108" s="88"/>
    </row>
    <row r="29109" spans="2:11" ht="12" hidden="1" customHeight="1" x14ac:dyDescent="0.2">
      <c r="B29109" s="88"/>
      <c r="C29109" s="88"/>
      <c r="D29109" s="88"/>
      <c r="E29109" s="88"/>
      <c r="F29109" s="88"/>
      <c r="G29109" s="88"/>
      <c r="H29109" s="88"/>
      <c r="I29109" s="88"/>
      <c r="J29109" s="88"/>
      <c r="K29109" s="88"/>
    </row>
    <row r="29110" spans="2:11" ht="12" hidden="1" customHeight="1" x14ac:dyDescent="0.2">
      <c r="B29110" s="88"/>
      <c r="C29110" s="88"/>
      <c r="D29110" s="88"/>
      <c r="E29110" s="88"/>
      <c r="F29110" s="88"/>
      <c r="G29110" s="88"/>
      <c r="H29110" s="88"/>
      <c r="I29110" s="88"/>
      <c r="J29110" s="88"/>
      <c r="K29110" s="88"/>
    </row>
    <row r="29111" spans="2:11" ht="12" hidden="1" customHeight="1" x14ac:dyDescent="0.2">
      <c r="B29111" s="88"/>
      <c r="C29111" s="88"/>
      <c r="D29111" s="88"/>
      <c r="E29111" s="88"/>
      <c r="F29111" s="88"/>
      <c r="G29111" s="88"/>
      <c r="H29111" s="88"/>
      <c r="I29111" s="88"/>
      <c r="J29111" s="88"/>
      <c r="K29111" s="88"/>
    </row>
    <row r="29112" spans="2:11" ht="12" hidden="1" customHeight="1" x14ac:dyDescent="0.2">
      <c r="B29112" s="88"/>
      <c r="C29112" s="88"/>
      <c r="D29112" s="88"/>
      <c r="E29112" s="88"/>
      <c r="F29112" s="88"/>
      <c r="G29112" s="88"/>
      <c r="H29112" s="88"/>
      <c r="I29112" s="88"/>
      <c r="J29112" s="88"/>
      <c r="K29112" s="88"/>
    </row>
    <row r="29113" spans="2:11" ht="12" hidden="1" customHeight="1" x14ac:dyDescent="0.2">
      <c r="B29113" s="88"/>
      <c r="C29113" s="88"/>
      <c r="D29113" s="88"/>
      <c r="E29113" s="88"/>
      <c r="F29113" s="88"/>
      <c r="G29113" s="88"/>
      <c r="H29113" s="88"/>
      <c r="I29113" s="88"/>
      <c r="J29113" s="88"/>
      <c r="K29113" s="88"/>
    </row>
    <row r="29114" spans="2:11" ht="12" hidden="1" customHeight="1" x14ac:dyDescent="0.2">
      <c r="B29114" s="88"/>
      <c r="C29114" s="88"/>
      <c r="D29114" s="88"/>
      <c r="E29114" s="88"/>
      <c r="F29114" s="88"/>
      <c r="G29114" s="88"/>
      <c r="H29114" s="88"/>
      <c r="I29114" s="88"/>
      <c r="J29114" s="88"/>
      <c r="K29114" s="88"/>
    </row>
    <row r="29115" spans="2:11" ht="12" hidden="1" customHeight="1" x14ac:dyDescent="0.2">
      <c r="B29115" s="88"/>
      <c r="C29115" s="88"/>
      <c r="D29115" s="88"/>
      <c r="E29115" s="88"/>
      <c r="F29115" s="88"/>
      <c r="G29115" s="88"/>
      <c r="H29115" s="88"/>
      <c r="I29115" s="88"/>
      <c r="J29115" s="88"/>
      <c r="K29115" s="88"/>
    </row>
    <row r="29116" spans="2:11" ht="12" hidden="1" customHeight="1" x14ac:dyDescent="0.2">
      <c r="B29116" s="88"/>
      <c r="C29116" s="88"/>
      <c r="D29116" s="88"/>
      <c r="E29116" s="88"/>
      <c r="F29116" s="88"/>
      <c r="G29116" s="88"/>
      <c r="H29116" s="88"/>
      <c r="I29116" s="88"/>
      <c r="J29116" s="88"/>
      <c r="K29116" s="88"/>
    </row>
    <row r="29117" spans="2:11" ht="12" hidden="1" customHeight="1" x14ac:dyDescent="0.2">
      <c r="B29117" s="88"/>
      <c r="C29117" s="88"/>
      <c r="D29117" s="88"/>
      <c r="E29117" s="88"/>
      <c r="F29117" s="88"/>
      <c r="G29117" s="88"/>
      <c r="H29117" s="88"/>
      <c r="I29117" s="88"/>
      <c r="J29117" s="88"/>
      <c r="K29117" s="88"/>
    </row>
    <row r="29118" spans="2:11" ht="12" hidden="1" customHeight="1" x14ac:dyDescent="0.2">
      <c r="B29118" s="88"/>
      <c r="C29118" s="88"/>
      <c r="D29118" s="88"/>
      <c r="E29118" s="88"/>
      <c r="F29118" s="88"/>
      <c r="G29118" s="88"/>
      <c r="H29118" s="88"/>
      <c r="I29118" s="88"/>
      <c r="J29118" s="88"/>
      <c r="K29118" s="88"/>
    </row>
    <row r="29119" spans="2:11" ht="12" hidden="1" customHeight="1" x14ac:dyDescent="0.2">
      <c r="B29119" s="88"/>
      <c r="C29119" s="88"/>
      <c r="D29119" s="88"/>
      <c r="E29119" s="88"/>
      <c r="F29119" s="88"/>
      <c r="G29119" s="88"/>
      <c r="H29119" s="88"/>
      <c r="I29119" s="88"/>
      <c r="J29119" s="88"/>
      <c r="K29119" s="88"/>
    </row>
    <row r="29120" spans="2:11" ht="12" hidden="1" customHeight="1" x14ac:dyDescent="0.2">
      <c r="B29120" s="88"/>
      <c r="C29120" s="88"/>
      <c r="D29120" s="88"/>
      <c r="E29120" s="88"/>
      <c r="F29120" s="88"/>
      <c r="G29120" s="88"/>
      <c r="H29120" s="88"/>
      <c r="I29120" s="88"/>
      <c r="J29120" s="88"/>
      <c r="K29120" s="88"/>
    </row>
    <row r="29121" spans="2:11" ht="12" hidden="1" customHeight="1" x14ac:dyDescent="0.2">
      <c r="B29121" s="88"/>
      <c r="C29121" s="88"/>
      <c r="D29121" s="88"/>
      <c r="E29121" s="88"/>
      <c r="F29121" s="88"/>
      <c r="G29121" s="88"/>
      <c r="H29121" s="88"/>
      <c r="I29121" s="88"/>
      <c r="J29121" s="88"/>
      <c r="K29121" s="88"/>
    </row>
    <row r="29122" spans="2:11" ht="12" hidden="1" customHeight="1" x14ac:dyDescent="0.2">
      <c r="B29122" s="88"/>
      <c r="C29122" s="88"/>
      <c r="D29122" s="88"/>
      <c r="E29122" s="88"/>
      <c r="F29122" s="88"/>
      <c r="G29122" s="88"/>
      <c r="H29122" s="88"/>
      <c r="I29122" s="88"/>
      <c r="J29122" s="88"/>
      <c r="K29122" s="88"/>
    </row>
    <row r="29123" spans="2:11" ht="12" hidden="1" customHeight="1" x14ac:dyDescent="0.2">
      <c r="B29123" s="88"/>
      <c r="C29123" s="88"/>
      <c r="D29123" s="88"/>
      <c r="E29123" s="88"/>
      <c r="F29123" s="88"/>
      <c r="G29123" s="88"/>
      <c r="H29123" s="88"/>
      <c r="I29123" s="88"/>
      <c r="J29123" s="88"/>
      <c r="K29123" s="88"/>
    </row>
    <row r="29124" spans="2:11" ht="12" hidden="1" customHeight="1" x14ac:dyDescent="0.2">
      <c r="B29124" s="88"/>
      <c r="C29124" s="88"/>
      <c r="D29124" s="88"/>
      <c r="E29124" s="88"/>
      <c r="F29124" s="88"/>
      <c r="G29124" s="88"/>
      <c r="H29124" s="88"/>
      <c r="I29124" s="88"/>
      <c r="J29124" s="88"/>
      <c r="K29124" s="88"/>
    </row>
    <row r="29125" spans="2:11" ht="12" hidden="1" customHeight="1" x14ac:dyDescent="0.2">
      <c r="B29125" s="88"/>
      <c r="C29125" s="88"/>
      <c r="D29125" s="88"/>
      <c r="E29125" s="88"/>
      <c r="F29125" s="88"/>
      <c r="G29125" s="88"/>
      <c r="H29125" s="88"/>
      <c r="I29125" s="88"/>
      <c r="J29125" s="88"/>
      <c r="K29125" s="88"/>
    </row>
    <row r="29126" spans="2:11" ht="12" hidden="1" customHeight="1" x14ac:dyDescent="0.2">
      <c r="B29126" s="88"/>
      <c r="C29126" s="88"/>
      <c r="D29126" s="88"/>
      <c r="E29126" s="88"/>
      <c r="F29126" s="88"/>
      <c r="G29126" s="88"/>
      <c r="H29126" s="88"/>
      <c r="I29126" s="88"/>
      <c r="J29126" s="88"/>
      <c r="K29126" s="88"/>
    </row>
    <row r="29127" spans="2:11" ht="12" hidden="1" customHeight="1" x14ac:dyDescent="0.2">
      <c r="B29127" s="88"/>
      <c r="C29127" s="88"/>
      <c r="D29127" s="88"/>
      <c r="E29127" s="88"/>
      <c r="F29127" s="88"/>
      <c r="G29127" s="88"/>
      <c r="H29127" s="88"/>
      <c r="I29127" s="88"/>
      <c r="J29127" s="88"/>
      <c r="K29127" s="88"/>
    </row>
    <row r="29128" spans="2:11" ht="12" hidden="1" customHeight="1" x14ac:dyDescent="0.2">
      <c r="B29128" s="88"/>
      <c r="C29128" s="88"/>
      <c r="D29128" s="88"/>
      <c r="E29128" s="88"/>
      <c r="F29128" s="88"/>
      <c r="G29128" s="88"/>
      <c r="H29128" s="88"/>
      <c r="I29128" s="88"/>
      <c r="J29128" s="88"/>
      <c r="K29128" s="88"/>
    </row>
    <row r="29129" spans="2:11" ht="12" hidden="1" customHeight="1" x14ac:dyDescent="0.2">
      <c r="B29129" s="88"/>
      <c r="C29129" s="88"/>
      <c r="D29129" s="88"/>
      <c r="E29129" s="88"/>
      <c r="F29129" s="88"/>
      <c r="G29129" s="88"/>
      <c r="H29129" s="88"/>
      <c r="I29129" s="88"/>
      <c r="J29129" s="88"/>
      <c r="K29129" s="88"/>
    </row>
    <row r="29130" spans="2:11" ht="12" hidden="1" customHeight="1" x14ac:dyDescent="0.2">
      <c r="B29130" s="88"/>
      <c r="C29130" s="88"/>
      <c r="D29130" s="88"/>
      <c r="E29130" s="88"/>
      <c r="F29130" s="88"/>
      <c r="G29130" s="88"/>
      <c r="H29130" s="88"/>
      <c r="I29130" s="88"/>
      <c r="J29130" s="88"/>
      <c r="K29130" s="88"/>
    </row>
    <row r="29131" spans="2:11" ht="12" hidden="1" customHeight="1" x14ac:dyDescent="0.2">
      <c r="B29131" s="88"/>
      <c r="C29131" s="88"/>
      <c r="D29131" s="88"/>
      <c r="E29131" s="88"/>
      <c r="F29131" s="88"/>
      <c r="G29131" s="88"/>
      <c r="H29131" s="88"/>
      <c r="I29131" s="88"/>
      <c r="J29131" s="88"/>
      <c r="K29131" s="88"/>
    </row>
    <row r="29132" spans="2:11" ht="12" hidden="1" customHeight="1" x14ac:dyDescent="0.2">
      <c r="B29132" s="88"/>
      <c r="C29132" s="88"/>
      <c r="D29132" s="88"/>
      <c r="E29132" s="88"/>
      <c r="F29132" s="88"/>
      <c r="G29132" s="88"/>
      <c r="H29132" s="88"/>
      <c r="I29132" s="88"/>
      <c r="J29132" s="88"/>
      <c r="K29132" s="88"/>
    </row>
    <row r="29133" spans="2:11" ht="12" hidden="1" customHeight="1" x14ac:dyDescent="0.2">
      <c r="B29133" s="88"/>
      <c r="C29133" s="88"/>
      <c r="D29133" s="88"/>
      <c r="E29133" s="88"/>
      <c r="F29133" s="88"/>
      <c r="G29133" s="88"/>
      <c r="H29133" s="88"/>
      <c r="I29133" s="88"/>
      <c r="J29133" s="88"/>
      <c r="K29133" s="88"/>
    </row>
    <row r="29134" spans="2:11" ht="12" hidden="1" customHeight="1" x14ac:dyDescent="0.2">
      <c r="B29134" s="88"/>
      <c r="C29134" s="88"/>
      <c r="D29134" s="88"/>
      <c r="E29134" s="88"/>
      <c r="F29134" s="88"/>
      <c r="G29134" s="88"/>
      <c r="H29134" s="88"/>
      <c r="I29134" s="88"/>
      <c r="J29134" s="88"/>
      <c r="K29134" s="88"/>
    </row>
    <row r="29135" spans="2:11" ht="12" hidden="1" customHeight="1" x14ac:dyDescent="0.2">
      <c r="B29135" s="88"/>
      <c r="C29135" s="88"/>
      <c r="D29135" s="88"/>
      <c r="E29135" s="88"/>
      <c r="F29135" s="88"/>
      <c r="G29135" s="88"/>
      <c r="H29135" s="88"/>
      <c r="I29135" s="88"/>
      <c r="J29135" s="88"/>
      <c r="K29135" s="88"/>
    </row>
    <row r="29136" spans="2:11" ht="12" hidden="1" customHeight="1" x14ac:dyDescent="0.2">
      <c r="B29136" s="88"/>
      <c r="C29136" s="88"/>
      <c r="D29136" s="88"/>
      <c r="E29136" s="88"/>
      <c r="F29136" s="88"/>
      <c r="G29136" s="88"/>
      <c r="H29136" s="88"/>
      <c r="I29136" s="88"/>
      <c r="J29136" s="88"/>
      <c r="K29136" s="88"/>
    </row>
    <row r="29137" spans="2:11" ht="12" hidden="1" customHeight="1" x14ac:dyDescent="0.2">
      <c r="B29137" s="88"/>
      <c r="C29137" s="88"/>
      <c r="D29137" s="88"/>
      <c r="E29137" s="88"/>
      <c r="F29137" s="88"/>
      <c r="G29137" s="88"/>
      <c r="H29137" s="88"/>
      <c r="I29137" s="88"/>
      <c r="J29137" s="88"/>
      <c r="K29137" s="88"/>
    </row>
    <row r="29138" spans="2:11" ht="12" hidden="1" customHeight="1" x14ac:dyDescent="0.2">
      <c r="B29138" s="88"/>
      <c r="C29138" s="88"/>
      <c r="D29138" s="88"/>
      <c r="E29138" s="88"/>
      <c r="F29138" s="88"/>
      <c r="G29138" s="88"/>
      <c r="H29138" s="88"/>
      <c r="I29138" s="88"/>
      <c r="J29138" s="88"/>
      <c r="K29138" s="88"/>
    </row>
    <row r="29139" spans="2:11" ht="12" hidden="1" customHeight="1" x14ac:dyDescent="0.2">
      <c r="B29139" s="88"/>
      <c r="C29139" s="88"/>
      <c r="D29139" s="88"/>
      <c r="E29139" s="88"/>
      <c r="F29139" s="88"/>
      <c r="G29139" s="88"/>
      <c r="H29139" s="88"/>
      <c r="I29139" s="88"/>
      <c r="J29139" s="88"/>
      <c r="K29139" s="88"/>
    </row>
    <row r="29140" spans="2:11" ht="12" hidden="1" customHeight="1" x14ac:dyDescent="0.2">
      <c r="B29140" s="88"/>
      <c r="C29140" s="88"/>
      <c r="D29140" s="88"/>
      <c r="E29140" s="88"/>
      <c r="F29140" s="88"/>
      <c r="G29140" s="88"/>
      <c r="H29140" s="88"/>
      <c r="I29140" s="88"/>
      <c r="J29140" s="88"/>
      <c r="K29140" s="88"/>
    </row>
    <row r="29141" spans="2:11" ht="12" hidden="1" customHeight="1" x14ac:dyDescent="0.2">
      <c r="B29141" s="88"/>
      <c r="C29141" s="88"/>
      <c r="D29141" s="88"/>
      <c r="E29141" s="88"/>
      <c r="F29141" s="88"/>
      <c r="G29141" s="88"/>
      <c r="H29141" s="88"/>
      <c r="I29141" s="88"/>
      <c r="J29141" s="88"/>
      <c r="K29141" s="88"/>
    </row>
    <row r="29142" spans="2:11" ht="12" hidden="1" customHeight="1" x14ac:dyDescent="0.2">
      <c r="B29142" s="88"/>
      <c r="C29142" s="88"/>
      <c r="D29142" s="88"/>
      <c r="E29142" s="88"/>
      <c r="F29142" s="88"/>
      <c r="G29142" s="88"/>
      <c r="H29142" s="88"/>
      <c r="I29142" s="88"/>
      <c r="J29142" s="88"/>
      <c r="K29142" s="88"/>
    </row>
    <row r="29143" spans="2:11" ht="12" hidden="1" customHeight="1" x14ac:dyDescent="0.2">
      <c r="B29143" s="88"/>
      <c r="C29143" s="88"/>
      <c r="D29143" s="88"/>
      <c r="E29143" s="88"/>
      <c r="F29143" s="88"/>
      <c r="G29143" s="88"/>
      <c r="H29143" s="88"/>
      <c r="I29143" s="88"/>
      <c r="J29143" s="88"/>
      <c r="K29143" s="88"/>
    </row>
    <row r="29144" spans="2:11" ht="12" hidden="1" customHeight="1" x14ac:dyDescent="0.2">
      <c r="B29144" s="88"/>
      <c r="C29144" s="88"/>
      <c r="D29144" s="88"/>
      <c r="E29144" s="88"/>
      <c r="F29144" s="88"/>
      <c r="G29144" s="88"/>
      <c r="H29144" s="88"/>
      <c r="I29144" s="88"/>
      <c r="J29144" s="88"/>
      <c r="K29144" s="88"/>
    </row>
    <row r="29145" spans="2:11" ht="12" hidden="1" customHeight="1" x14ac:dyDescent="0.2">
      <c r="B29145" s="88"/>
      <c r="C29145" s="88"/>
      <c r="D29145" s="88"/>
      <c r="E29145" s="88"/>
      <c r="F29145" s="88"/>
      <c r="G29145" s="88"/>
      <c r="H29145" s="88"/>
      <c r="I29145" s="88"/>
      <c r="J29145" s="88"/>
      <c r="K29145" s="88"/>
    </row>
    <row r="29146" spans="2:11" ht="12" hidden="1" customHeight="1" x14ac:dyDescent="0.2">
      <c r="B29146" s="88"/>
      <c r="C29146" s="88"/>
      <c r="D29146" s="88"/>
      <c r="E29146" s="88"/>
      <c r="F29146" s="88"/>
      <c r="G29146" s="88"/>
      <c r="H29146" s="88"/>
      <c r="I29146" s="88"/>
      <c r="J29146" s="88"/>
      <c r="K29146" s="88"/>
    </row>
    <row r="29147" spans="2:11" ht="12" hidden="1" customHeight="1" x14ac:dyDescent="0.2">
      <c r="B29147" s="88"/>
      <c r="C29147" s="88"/>
      <c r="D29147" s="88"/>
      <c r="E29147" s="88"/>
      <c r="F29147" s="88"/>
      <c r="G29147" s="88"/>
      <c r="H29147" s="88"/>
      <c r="I29147" s="88"/>
      <c r="J29147" s="88"/>
      <c r="K29147" s="88"/>
    </row>
    <row r="29148" spans="2:11" ht="12" hidden="1" customHeight="1" x14ac:dyDescent="0.2">
      <c r="B29148" s="88"/>
      <c r="C29148" s="88"/>
      <c r="D29148" s="88"/>
      <c r="E29148" s="88"/>
      <c r="F29148" s="88"/>
      <c r="G29148" s="88"/>
      <c r="H29148" s="88"/>
      <c r="I29148" s="88"/>
      <c r="J29148" s="88"/>
      <c r="K29148" s="88"/>
    </row>
    <row r="29149" spans="2:11" ht="12" hidden="1" customHeight="1" x14ac:dyDescent="0.2">
      <c r="B29149" s="88"/>
      <c r="C29149" s="88"/>
      <c r="D29149" s="88"/>
      <c r="E29149" s="88"/>
      <c r="F29149" s="88"/>
      <c r="G29149" s="88"/>
      <c r="H29149" s="88"/>
      <c r="I29149" s="88"/>
      <c r="J29149" s="88"/>
      <c r="K29149" s="88"/>
    </row>
    <row r="29150" spans="2:11" ht="12" hidden="1" customHeight="1" x14ac:dyDescent="0.2">
      <c r="B29150" s="88"/>
      <c r="C29150" s="88"/>
      <c r="D29150" s="88"/>
      <c r="E29150" s="88"/>
      <c r="F29150" s="88"/>
      <c r="G29150" s="88"/>
      <c r="H29150" s="88"/>
      <c r="I29150" s="88"/>
      <c r="J29150" s="88"/>
      <c r="K29150" s="88"/>
    </row>
    <row r="29151" spans="2:11" ht="12" hidden="1" customHeight="1" x14ac:dyDescent="0.2">
      <c r="B29151" s="88"/>
      <c r="C29151" s="88"/>
      <c r="D29151" s="88"/>
      <c r="E29151" s="88"/>
      <c r="F29151" s="88"/>
      <c r="G29151" s="88"/>
      <c r="H29151" s="88"/>
      <c r="I29151" s="88"/>
      <c r="J29151" s="88"/>
      <c r="K29151" s="88"/>
    </row>
    <row r="29152" spans="2:11" ht="12" hidden="1" customHeight="1" x14ac:dyDescent="0.2">
      <c r="B29152" s="88"/>
      <c r="C29152" s="88"/>
      <c r="D29152" s="88"/>
      <c r="E29152" s="88"/>
      <c r="F29152" s="88"/>
      <c r="G29152" s="88"/>
      <c r="H29152" s="88"/>
      <c r="I29152" s="88"/>
      <c r="J29152" s="88"/>
      <c r="K29152" s="88"/>
    </row>
    <row r="29153" spans="2:11" ht="12" hidden="1" customHeight="1" x14ac:dyDescent="0.2">
      <c r="B29153" s="88"/>
      <c r="C29153" s="88"/>
      <c r="D29153" s="88"/>
      <c r="E29153" s="88"/>
      <c r="F29153" s="88"/>
      <c r="G29153" s="88"/>
      <c r="H29153" s="88"/>
      <c r="I29153" s="88"/>
      <c r="J29153" s="88"/>
      <c r="K29153" s="88"/>
    </row>
    <row r="29154" spans="2:11" ht="12" hidden="1" customHeight="1" x14ac:dyDescent="0.2">
      <c r="B29154" s="88"/>
      <c r="C29154" s="88"/>
      <c r="D29154" s="88"/>
      <c r="E29154" s="88"/>
      <c r="F29154" s="88"/>
      <c r="G29154" s="88"/>
      <c r="H29154" s="88"/>
      <c r="I29154" s="88"/>
      <c r="J29154" s="88"/>
      <c r="K29154" s="88"/>
    </row>
    <row r="29155" spans="2:11" ht="12" hidden="1" customHeight="1" x14ac:dyDescent="0.2">
      <c r="B29155" s="88"/>
      <c r="C29155" s="88"/>
      <c r="D29155" s="88"/>
      <c r="E29155" s="88"/>
      <c r="F29155" s="88"/>
      <c r="G29155" s="88"/>
      <c r="H29155" s="88"/>
      <c r="I29155" s="88"/>
      <c r="J29155" s="88"/>
      <c r="K29155" s="88"/>
    </row>
    <row r="29156" spans="2:11" ht="12" hidden="1" customHeight="1" x14ac:dyDescent="0.2">
      <c r="B29156" s="88"/>
      <c r="C29156" s="88"/>
      <c r="D29156" s="88"/>
      <c r="E29156" s="88"/>
      <c r="F29156" s="88"/>
      <c r="G29156" s="88"/>
      <c r="H29156" s="88"/>
      <c r="I29156" s="88"/>
      <c r="J29156" s="88"/>
      <c r="K29156" s="88"/>
    </row>
    <row r="29157" spans="2:11" ht="12" hidden="1" customHeight="1" x14ac:dyDescent="0.2">
      <c r="B29157" s="88"/>
      <c r="C29157" s="88"/>
      <c r="D29157" s="88"/>
      <c r="E29157" s="88"/>
      <c r="F29157" s="88"/>
      <c r="G29157" s="88"/>
      <c r="H29157" s="88"/>
      <c r="I29157" s="88"/>
      <c r="J29157" s="88"/>
      <c r="K29157" s="88"/>
    </row>
    <row r="29158" spans="2:11" ht="12" hidden="1" customHeight="1" x14ac:dyDescent="0.2">
      <c r="B29158" s="88"/>
      <c r="C29158" s="88"/>
      <c r="D29158" s="88"/>
      <c r="E29158" s="88"/>
      <c r="F29158" s="88"/>
      <c r="G29158" s="88"/>
      <c r="H29158" s="88"/>
      <c r="I29158" s="88"/>
      <c r="J29158" s="88"/>
      <c r="K29158" s="88"/>
    </row>
    <row r="29159" spans="2:11" ht="12" hidden="1" customHeight="1" x14ac:dyDescent="0.2">
      <c r="B29159" s="88"/>
      <c r="C29159" s="88"/>
      <c r="D29159" s="88"/>
      <c r="E29159" s="88"/>
      <c r="F29159" s="88"/>
      <c r="G29159" s="88"/>
      <c r="H29159" s="88"/>
      <c r="I29159" s="88"/>
      <c r="J29159" s="88"/>
      <c r="K29159" s="88"/>
    </row>
    <row r="29160" spans="2:11" ht="12" hidden="1" customHeight="1" x14ac:dyDescent="0.2">
      <c r="B29160" s="88"/>
      <c r="C29160" s="88"/>
      <c r="D29160" s="88"/>
      <c r="E29160" s="88"/>
      <c r="F29160" s="88"/>
      <c r="G29160" s="88"/>
      <c r="H29160" s="88"/>
      <c r="I29160" s="88"/>
      <c r="J29160" s="88"/>
      <c r="K29160" s="88"/>
    </row>
    <row r="29161" spans="2:11" ht="12" hidden="1" customHeight="1" x14ac:dyDescent="0.2">
      <c r="B29161" s="88"/>
      <c r="C29161" s="88"/>
      <c r="D29161" s="88"/>
      <c r="E29161" s="88"/>
      <c r="F29161" s="88"/>
      <c r="G29161" s="88"/>
      <c r="H29161" s="88"/>
      <c r="I29161" s="88"/>
      <c r="J29161" s="88"/>
      <c r="K29161" s="88"/>
    </row>
    <row r="29162" spans="2:11" ht="12" hidden="1" customHeight="1" x14ac:dyDescent="0.2">
      <c r="B29162" s="88"/>
      <c r="C29162" s="88"/>
      <c r="D29162" s="88"/>
      <c r="E29162" s="88"/>
      <c r="F29162" s="88"/>
      <c r="G29162" s="88"/>
      <c r="H29162" s="88"/>
      <c r="I29162" s="88"/>
      <c r="J29162" s="88"/>
      <c r="K29162" s="88"/>
    </row>
    <row r="29163" spans="2:11" ht="12" hidden="1" customHeight="1" x14ac:dyDescent="0.2">
      <c r="B29163" s="88"/>
      <c r="C29163" s="88"/>
      <c r="D29163" s="88"/>
      <c r="E29163" s="88"/>
      <c r="F29163" s="88"/>
      <c r="G29163" s="88"/>
      <c r="H29163" s="88"/>
      <c r="I29163" s="88"/>
      <c r="J29163" s="88"/>
      <c r="K29163" s="88"/>
    </row>
    <row r="29164" spans="2:11" ht="12" hidden="1" customHeight="1" x14ac:dyDescent="0.2">
      <c r="B29164" s="88"/>
      <c r="C29164" s="88"/>
      <c r="D29164" s="88"/>
      <c r="E29164" s="88"/>
      <c r="F29164" s="88"/>
      <c r="G29164" s="88"/>
      <c r="H29164" s="88"/>
      <c r="I29164" s="88"/>
      <c r="J29164" s="88"/>
      <c r="K29164" s="88"/>
    </row>
    <row r="29165" spans="2:11" ht="12" hidden="1" customHeight="1" x14ac:dyDescent="0.2">
      <c r="B29165" s="88"/>
      <c r="C29165" s="88"/>
      <c r="D29165" s="88"/>
      <c r="E29165" s="88"/>
      <c r="F29165" s="88"/>
      <c r="G29165" s="88"/>
      <c r="H29165" s="88"/>
      <c r="I29165" s="88"/>
      <c r="J29165" s="88"/>
      <c r="K29165" s="88"/>
    </row>
    <row r="29166" spans="2:11" ht="12" hidden="1" customHeight="1" x14ac:dyDescent="0.2">
      <c r="B29166" s="88"/>
      <c r="C29166" s="88"/>
      <c r="D29166" s="88"/>
      <c r="E29166" s="88"/>
      <c r="F29166" s="88"/>
      <c r="G29166" s="88"/>
      <c r="H29166" s="88"/>
      <c r="I29166" s="88"/>
      <c r="J29166" s="88"/>
      <c r="K29166" s="88"/>
    </row>
    <row r="29167" spans="2:11" ht="12" hidden="1" customHeight="1" x14ac:dyDescent="0.2">
      <c r="B29167" s="88"/>
      <c r="C29167" s="88"/>
      <c r="D29167" s="88"/>
      <c r="E29167" s="88"/>
      <c r="F29167" s="88"/>
      <c r="G29167" s="88"/>
      <c r="H29167" s="88"/>
      <c r="I29167" s="88"/>
      <c r="J29167" s="88"/>
      <c r="K29167" s="88"/>
    </row>
    <row r="29168" spans="2:11" ht="12" hidden="1" customHeight="1" x14ac:dyDescent="0.2">
      <c r="B29168" s="88"/>
      <c r="C29168" s="88"/>
      <c r="D29168" s="88"/>
      <c r="E29168" s="88"/>
      <c r="F29168" s="88"/>
      <c r="G29168" s="88"/>
      <c r="H29168" s="88"/>
      <c r="I29168" s="88"/>
      <c r="J29168" s="88"/>
      <c r="K29168" s="88"/>
    </row>
    <row r="29169" spans="2:11" ht="12" hidden="1" customHeight="1" x14ac:dyDescent="0.2">
      <c r="B29169" s="88"/>
      <c r="C29169" s="88"/>
      <c r="D29169" s="88"/>
      <c r="E29169" s="88"/>
      <c r="F29169" s="88"/>
      <c r="G29169" s="88"/>
      <c r="H29169" s="88"/>
      <c r="I29169" s="88"/>
      <c r="J29169" s="88"/>
      <c r="K29169" s="88"/>
    </row>
    <row r="29170" spans="2:11" ht="12" hidden="1" customHeight="1" x14ac:dyDescent="0.2">
      <c r="B29170" s="88"/>
      <c r="C29170" s="88"/>
      <c r="D29170" s="88"/>
      <c r="E29170" s="88"/>
      <c r="F29170" s="88"/>
      <c r="G29170" s="88"/>
      <c r="H29170" s="88"/>
      <c r="I29170" s="88"/>
      <c r="J29170" s="88"/>
      <c r="K29170" s="88"/>
    </row>
    <row r="29171" spans="2:11" ht="12" hidden="1" customHeight="1" x14ac:dyDescent="0.2">
      <c r="B29171" s="88"/>
      <c r="C29171" s="88"/>
      <c r="D29171" s="88"/>
      <c r="E29171" s="88"/>
      <c r="F29171" s="88"/>
      <c r="G29171" s="88"/>
      <c r="H29171" s="88"/>
      <c r="I29171" s="88"/>
      <c r="J29171" s="88"/>
      <c r="K29171" s="88"/>
    </row>
    <row r="29172" spans="2:11" ht="12" hidden="1" customHeight="1" x14ac:dyDescent="0.2">
      <c r="B29172" s="88"/>
      <c r="C29172" s="88"/>
      <c r="D29172" s="88"/>
      <c r="E29172" s="88"/>
      <c r="F29172" s="88"/>
      <c r="G29172" s="88"/>
      <c r="H29172" s="88"/>
      <c r="I29172" s="88"/>
      <c r="J29172" s="88"/>
      <c r="K29172" s="88"/>
    </row>
    <row r="29173" spans="2:11" ht="12" hidden="1" customHeight="1" x14ac:dyDescent="0.2">
      <c r="B29173" s="88"/>
      <c r="C29173" s="88"/>
      <c r="D29173" s="88"/>
      <c r="E29173" s="88"/>
      <c r="F29173" s="88"/>
      <c r="G29173" s="88"/>
      <c r="H29173" s="88"/>
      <c r="I29173" s="88"/>
      <c r="J29173" s="88"/>
      <c r="K29173" s="88"/>
    </row>
    <row r="29174" spans="2:11" ht="12" hidden="1" customHeight="1" x14ac:dyDescent="0.2">
      <c r="B29174" s="88"/>
      <c r="C29174" s="88"/>
      <c r="D29174" s="88"/>
      <c r="E29174" s="88"/>
      <c r="F29174" s="88"/>
      <c r="G29174" s="88"/>
      <c r="H29174" s="88"/>
      <c r="I29174" s="88"/>
      <c r="J29174" s="88"/>
      <c r="K29174" s="88"/>
    </row>
    <row r="29175" spans="2:11" ht="12" hidden="1" customHeight="1" x14ac:dyDescent="0.2">
      <c r="B29175" s="88"/>
      <c r="C29175" s="88"/>
      <c r="D29175" s="88"/>
      <c r="E29175" s="88"/>
      <c r="F29175" s="88"/>
      <c r="G29175" s="88"/>
      <c r="H29175" s="88"/>
      <c r="I29175" s="88"/>
      <c r="J29175" s="88"/>
      <c r="K29175" s="88"/>
    </row>
    <row r="29176" spans="2:11" ht="12" hidden="1" customHeight="1" x14ac:dyDescent="0.2">
      <c r="B29176" s="88"/>
      <c r="C29176" s="88"/>
      <c r="D29176" s="88"/>
      <c r="E29176" s="88"/>
      <c r="F29176" s="88"/>
      <c r="G29176" s="88"/>
      <c r="H29176" s="88"/>
      <c r="I29176" s="88"/>
      <c r="J29176" s="88"/>
      <c r="K29176" s="88"/>
    </row>
    <row r="29177" spans="2:11" ht="12" hidden="1" customHeight="1" x14ac:dyDescent="0.2">
      <c r="B29177" s="88"/>
      <c r="C29177" s="88"/>
      <c r="D29177" s="88"/>
      <c r="E29177" s="88"/>
      <c r="F29177" s="88"/>
      <c r="G29177" s="88"/>
      <c r="H29177" s="88"/>
      <c r="I29177" s="88"/>
      <c r="J29177" s="88"/>
      <c r="K29177" s="88"/>
    </row>
    <row r="29178" spans="2:11" ht="12" hidden="1" customHeight="1" x14ac:dyDescent="0.2">
      <c r="B29178" s="88"/>
      <c r="C29178" s="88"/>
      <c r="D29178" s="88"/>
      <c r="E29178" s="88"/>
      <c r="F29178" s="88"/>
      <c r="G29178" s="88"/>
      <c r="H29178" s="88"/>
      <c r="I29178" s="88"/>
      <c r="J29178" s="88"/>
      <c r="K29178" s="88"/>
    </row>
    <row r="29179" spans="2:11" ht="12" hidden="1" customHeight="1" x14ac:dyDescent="0.2">
      <c r="B29179" s="88"/>
      <c r="C29179" s="88"/>
      <c r="D29179" s="88"/>
      <c r="E29179" s="88"/>
      <c r="F29179" s="88"/>
      <c r="G29179" s="88"/>
      <c r="H29179" s="88"/>
      <c r="I29179" s="88"/>
      <c r="J29179" s="88"/>
      <c r="K29179" s="88"/>
    </row>
    <row r="29180" spans="2:11" ht="12" hidden="1" customHeight="1" x14ac:dyDescent="0.2">
      <c r="B29180" s="88"/>
      <c r="C29180" s="88"/>
      <c r="D29180" s="88"/>
      <c r="E29180" s="88"/>
      <c r="F29180" s="88"/>
      <c r="G29180" s="88"/>
      <c r="H29180" s="88"/>
      <c r="I29180" s="88"/>
      <c r="J29180" s="88"/>
      <c r="K29180" s="88"/>
    </row>
    <row r="29181" spans="2:11" ht="12" hidden="1" customHeight="1" x14ac:dyDescent="0.2">
      <c r="B29181" s="88"/>
      <c r="C29181" s="88"/>
      <c r="D29181" s="88"/>
      <c r="E29181" s="88"/>
      <c r="F29181" s="88"/>
      <c r="G29181" s="88"/>
      <c r="H29181" s="88"/>
      <c r="I29181" s="88"/>
      <c r="J29181" s="88"/>
      <c r="K29181" s="88"/>
    </row>
    <row r="29182" spans="2:11" ht="12" hidden="1" customHeight="1" x14ac:dyDescent="0.2">
      <c r="B29182" s="88"/>
      <c r="C29182" s="88"/>
      <c r="D29182" s="88"/>
      <c r="E29182" s="88"/>
      <c r="F29182" s="88"/>
      <c r="G29182" s="88"/>
      <c r="H29182" s="88"/>
      <c r="I29182" s="88"/>
      <c r="J29182" s="88"/>
      <c r="K29182" s="88"/>
    </row>
    <row r="29183" spans="2:11" ht="12" hidden="1" customHeight="1" x14ac:dyDescent="0.2">
      <c r="B29183" s="88"/>
      <c r="C29183" s="88"/>
      <c r="D29183" s="88"/>
      <c r="E29183" s="88"/>
      <c r="F29183" s="88"/>
      <c r="G29183" s="88"/>
      <c r="H29183" s="88"/>
      <c r="I29183" s="88"/>
      <c r="J29183" s="88"/>
      <c r="K29183" s="88"/>
    </row>
    <row r="29184" spans="2:11" ht="12" hidden="1" customHeight="1" x14ac:dyDescent="0.2">
      <c r="B29184" s="88"/>
      <c r="C29184" s="88"/>
      <c r="D29184" s="88"/>
      <c r="E29184" s="88"/>
      <c r="F29184" s="88"/>
      <c r="G29184" s="88"/>
      <c r="H29184" s="88"/>
      <c r="I29184" s="88"/>
      <c r="J29184" s="88"/>
      <c r="K29184" s="88"/>
    </row>
    <row r="29185" spans="2:11" ht="12" hidden="1" customHeight="1" x14ac:dyDescent="0.2">
      <c r="B29185" s="88"/>
      <c r="C29185" s="88"/>
      <c r="D29185" s="88"/>
      <c r="E29185" s="88"/>
      <c r="F29185" s="88"/>
      <c r="G29185" s="88"/>
      <c r="H29185" s="88"/>
      <c r="I29185" s="88"/>
      <c r="J29185" s="88"/>
      <c r="K29185" s="88"/>
    </row>
    <row r="29186" spans="2:11" ht="12" hidden="1" customHeight="1" x14ac:dyDescent="0.2">
      <c r="B29186" s="88"/>
      <c r="C29186" s="88"/>
      <c r="D29186" s="88"/>
      <c r="E29186" s="88"/>
      <c r="F29186" s="88"/>
      <c r="G29186" s="88"/>
      <c r="H29186" s="88"/>
      <c r="I29186" s="88"/>
      <c r="J29186" s="88"/>
      <c r="K29186" s="88"/>
    </row>
    <row r="29187" spans="2:11" ht="12" hidden="1" customHeight="1" x14ac:dyDescent="0.2">
      <c r="B29187" s="88"/>
      <c r="C29187" s="88"/>
      <c r="D29187" s="88"/>
      <c r="E29187" s="88"/>
      <c r="F29187" s="88"/>
      <c r="G29187" s="88"/>
      <c r="H29187" s="88"/>
      <c r="I29187" s="88"/>
      <c r="J29187" s="88"/>
      <c r="K29187" s="88"/>
    </row>
    <row r="29188" spans="2:11" ht="12" hidden="1" customHeight="1" x14ac:dyDescent="0.2">
      <c r="B29188" s="88"/>
      <c r="C29188" s="88"/>
      <c r="D29188" s="88"/>
      <c r="E29188" s="88"/>
      <c r="F29188" s="88"/>
      <c r="G29188" s="88"/>
      <c r="H29188" s="88"/>
      <c r="I29188" s="88"/>
      <c r="J29188" s="88"/>
      <c r="K29188" s="88"/>
    </row>
    <row r="29189" spans="2:11" ht="12" hidden="1" customHeight="1" x14ac:dyDescent="0.2">
      <c r="B29189" s="88"/>
      <c r="C29189" s="88"/>
      <c r="D29189" s="88"/>
      <c r="E29189" s="88"/>
      <c r="F29189" s="88"/>
      <c r="G29189" s="88"/>
      <c r="H29189" s="88"/>
      <c r="I29189" s="88"/>
      <c r="J29189" s="88"/>
      <c r="K29189" s="88"/>
    </row>
    <row r="29190" spans="2:11" ht="12" hidden="1" customHeight="1" x14ac:dyDescent="0.2">
      <c r="B29190" s="88"/>
      <c r="C29190" s="88"/>
      <c r="D29190" s="88"/>
      <c r="E29190" s="88"/>
      <c r="F29190" s="88"/>
      <c r="G29190" s="88"/>
      <c r="H29190" s="88"/>
      <c r="I29190" s="88"/>
      <c r="J29190" s="88"/>
      <c r="K29190" s="88"/>
    </row>
    <row r="29191" spans="2:11" ht="12" hidden="1" customHeight="1" x14ac:dyDescent="0.2">
      <c r="B29191" s="88"/>
      <c r="C29191" s="88"/>
      <c r="D29191" s="88"/>
      <c r="E29191" s="88"/>
      <c r="F29191" s="88"/>
      <c r="G29191" s="88"/>
      <c r="H29191" s="88"/>
      <c r="I29191" s="88"/>
      <c r="J29191" s="88"/>
      <c r="K29191" s="88"/>
    </row>
    <row r="29192" spans="2:11" ht="12" hidden="1" customHeight="1" x14ac:dyDescent="0.2">
      <c r="B29192" s="88"/>
      <c r="C29192" s="88"/>
      <c r="D29192" s="88"/>
      <c r="E29192" s="88"/>
      <c r="F29192" s="88"/>
      <c r="G29192" s="88"/>
      <c r="H29192" s="88"/>
      <c r="I29192" s="88"/>
      <c r="J29192" s="88"/>
      <c r="K29192" s="88"/>
    </row>
    <row r="29193" spans="2:11" ht="12" hidden="1" customHeight="1" x14ac:dyDescent="0.2">
      <c r="B29193" s="88"/>
      <c r="C29193" s="88"/>
      <c r="D29193" s="88"/>
      <c r="E29193" s="88"/>
      <c r="F29193" s="88"/>
      <c r="G29193" s="88"/>
      <c r="H29193" s="88"/>
      <c r="I29193" s="88"/>
      <c r="J29193" s="88"/>
      <c r="K29193" s="88"/>
    </row>
    <row r="29194" spans="2:11" ht="12" hidden="1" customHeight="1" x14ac:dyDescent="0.2">
      <c r="B29194" s="88"/>
      <c r="C29194" s="88"/>
      <c r="D29194" s="88"/>
      <c r="E29194" s="88"/>
      <c r="F29194" s="88"/>
      <c r="G29194" s="88"/>
      <c r="H29194" s="88"/>
      <c r="I29194" s="88"/>
      <c r="J29194" s="88"/>
      <c r="K29194" s="88"/>
    </row>
    <row r="29195" spans="2:11" ht="12" hidden="1" customHeight="1" x14ac:dyDescent="0.2">
      <c r="B29195" s="88"/>
      <c r="C29195" s="88"/>
      <c r="D29195" s="88"/>
      <c r="E29195" s="88"/>
      <c r="F29195" s="88"/>
      <c r="G29195" s="88"/>
      <c r="H29195" s="88"/>
      <c r="I29195" s="88"/>
      <c r="J29195" s="88"/>
      <c r="K29195" s="88"/>
    </row>
    <row r="29196" spans="2:11" ht="12" hidden="1" customHeight="1" x14ac:dyDescent="0.2">
      <c r="B29196" s="88"/>
      <c r="C29196" s="88"/>
      <c r="D29196" s="88"/>
      <c r="E29196" s="88"/>
      <c r="F29196" s="88"/>
      <c r="G29196" s="88"/>
      <c r="H29196" s="88"/>
      <c r="I29196" s="88"/>
      <c r="J29196" s="88"/>
      <c r="K29196" s="88"/>
    </row>
    <row r="29197" spans="2:11" ht="12" hidden="1" customHeight="1" x14ac:dyDescent="0.2">
      <c r="B29197" s="88"/>
      <c r="C29197" s="88"/>
      <c r="D29197" s="88"/>
      <c r="E29197" s="88"/>
      <c r="F29197" s="88"/>
      <c r="G29197" s="88"/>
      <c r="H29197" s="88"/>
      <c r="I29197" s="88"/>
      <c r="J29197" s="88"/>
      <c r="K29197" s="88"/>
    </row>
    <row r="29198" spans="2:11" ht="12" hidden="1" customHeight="1" x14ac:dyDescent="0.2">
      <c r="B29198" s="88"/>
      <c r="C29198" s="88"/>
      <c r="D29198" s="88"/>
      <c r="E29198" s="88"/>
      <c r="F29198" s="88"/>
      <c r="G29198" s="88"/>
      <c r="H29198" s="88"/>
      <c r="I29198" s="88"/>
      <c r="J29198" s="88"/>
      <c r="K29198" s="88"/>
    </row>
    <row r="29199" spans="2:11" ht="12" hidden="1" customHeight="1" x14ac:dyDescent="0.2">
      <c r="B29199" s="88"/>
      <c r="C29199" s="88"/>
      <c r="D29199" s="88"/>
      <c r="E29199" s="88"/>
      <c r="F29199" s="88"/>
      <c r="G29199" s="88"/>
      <c r="H29199" s="88"/>
      <c r="I29199" s="88"/>
      <c r="J29199" s="88"/>
      <c r="K29199" s="88"/>
    </row>
    <row r="29200" spans="2:11" ht="12" hidden="1" customHeight="1" x14ac:dyDescent="0.2">
      <c r="B29200" s="88"/>
      <c r="C29200" s="88"/>
      <c r="D29200" s="88"/>
      <c r="E29200" s="88"/>
      <c r="F29200" s="88"/>
      <c r="G29200" s="88"/>
      <c r="H29200" s="88"/>
      <c r="I29200" s="88"/>
      <c r="J29200" s="88"/>
      <c r="K29200" s="88"/>
    </row>
    <row r="29201" spans="2:11" ht="12" hidden="1" customHeight="1" x14ac:dyDescent="0.2">
      <c r="B29201" s="88"/>
      <c r="C29201" s="88"/>
      <c r="D29201" s="88"/>
      <c r="E29201" s="88"/>
      <c r="F29201" s="88"/>
      <c r="G29201" s="88"/>
      <c r="H29201" s="88"/>
      <c r="I29201" s="88"/>
      <c r="J29201" s="88"/>
      <c r="K29201" s="88"/>
    </row>
    <row r="29202" spans="2:11" ht="12" hidden="1" customHeight="1" x14ac:dyDescent="0.2">
      <c r="B29202" s="88"/>
      <c r="C29202" s="88"/>
      <c r="D29202" s="88"/>
      <c r="E29202" s="88"/>
      <c r="F29202" s="88"/>
      <c r="G29202" s="88"/>
      <c r="H29202" s="88"/>
      <c r="I29202" s="88"/>
      <c r="J29202" s="88"/>
      <c r="K29202" s="88"/>
    </row>
    <row r="29203" spans="2:11" ht="12" hidden="1" customHeight="1" x14ac:dyDescent="0.2">
      <c r="B29203" s="88"/>
      <c r="C29203" s="88"/>
      <c r="D29203" s="88"/>
      <c r="E29203" s="88"/>
      <c r="F29203" s="88"/>
      <c r="G29203" s="88"/>
      <c r="H29203" s="88"/>
      <c r="I29203" s="88"/>
      <c r="J29203" s="88"/>
      <c r="K29203" s="88"/>
    </row>
    <row r="29204" spans="2:11" ht="12" hidden="1" customHeight="1" x14ac:dyDescent="0.2">
      <c r="B29204" s="88"/>
      <c r="C29204" s="88"/>
      <c r="D29204" s="88"/>
      <c r="E29204" s="88"/>
      <c r="F29204" s="88"/>
      <c r="G29204" s="88"/>
      <c r="H29204" s="88"/>
      <c r="I29204" s="88"/>
      <c r="J29204" s="88"/>
      <c r="K29204" s="88"/>
    </row>
    <row r="29205" spans="2:11" ht="12" hidden="1" customHeight="1" x14ac:dyDescent="0.2">
      <c r="B29205" s="88"/>
      <c r="C29205" s="88"/>
      <c r="D29205" s="88"/>
      <c r="E29205" s="88"/>
      <c r="F29205" s="88"/>
      <c r="G29205" s="88"/>
      <c r="H29205" s="88"/>
      <c r="I29205" s="88"/>
      <c r="J29205" s="88"/>
      <c r="K29205" s="88"/>
    </row>
    <row r="29206" spans="2:11" ht="12" hidden="1" customHeight="1" x14ac:dyDescent="0.2">
      <c r="B29206" s="88"/>
      <c r="C29206" s="88"/>
      <c r="D29206" s="88"/>
      <c r="E29206" s="88"/>
      <c r="F29206" s="88"/>
      <c r="G29206" s="88"/>
      <c r="H29206" s="88"/>
      <c r="I29206" s="88"/>
      <c r="J29206" s="88"/>
      <c r="K29206" s="88"/>
    </row>
    <row r="29207" spans="2:11" ht="12" hidden="1" customHeight="1" x14ac:dyDescent="0.2">
      <c r="B29207" s="88"/>
      <c r="C29207" s="88"/>
      <c r="D29207" s="88"/>
      <c r="E29207" s="88"/>
      <c r="F29207" s="88"/>
      <c r="G29207" s="88"/>
      <c r="H29207" s="88"/>
      <c r="I29207" s="88"/>
      <c r="J29207" s="88"/>
      <c r="K29207" s="88"/>
    </row>
    <row r="29208" spans="2:11" ht="12" hidden="1" customHeight="1" x14ac:dyDescent="0.2">
      <c r="B29208" s="88"/>
      <c r="C29208" s="88"/>
      <c r="D29208" s="88"/>
      <c r="E29208" s="88"/>
      <c r="F29208" s="88"/>
      <c r="G29208" s="88"/>
      <c r="H29208" s="88"/>
      <c r="I29208" s="88"/>
      <c r="J29208" s="88"/>
      <c r="K29208" s="88"/>
    </row>
    <row r="29209" spans="2:11" ht="12" hidden="1" customHeight="1" x14ac:dyDescent="0.2">
      <c r="B29209" s="88"/>
      <c r="C29209" s="88"/>
      <c r="D29209" s="88"/>
      <c r="E29209" s="88"/>
      <c r="F29209" s="88"/>
      <c r="G29209" s="88"/>
      <c r="H29209" s="88"/>
      <c r="I29209" s="88"/>
      <c r="J29209" s="88"/>
      <c r="K29209" s="88"/>
    </row>
    <row r="29210" spans="2:11" ht="12" hidden="1" customHeight="1" x14ac:dyDescent="0.2">
      <c r="B29210" s="88"/>
      <c r="C29210" s="88"/>
      <c r="D29210" s="88"/>
      <c r="E29210" s="88"/>
      <c r="F29210" s="88"/>
      <c r="G29210" s="88"/>
      <c r="H29210" s="88"/>
      <c r="I29210" s="88"/>
      <c r="J29210" s="88"/>
      <c r="K29210" s="88"/>
    </row>
    <row r="29211" spans="2:11" ht="12" hidden="1" customHeight="1" x14ac:dyDescent="0.2">
      <c r="B29211" s="88"/>
      <c r="C29211" s="88"/>
      <c r="D29211" s="88"/>
      <c r="E29211" s="88"/>
      <c r="F29211" s="88"/>
      <c r="G29211" s="88"/>
      <c r="H29211" s="88"/>
      <c r="I29211" s="88"/>
      <c r="J29211" s="88"/>
      <c r="K29211" s="88"/>
    </row>
    <row r="29212" spans="2:11" ht="12" hidden="1" customHeight="1" x14ac:dyDescent="0.2">
      <c r="B29212" s="88"/>
      <c r="C29212" s="88"/>
      <c r="D29212" s="88"/>
      <c r="E29212" s="88"/>
      <c r="F29212" s="88"/>
      <c r="G29212" s="88"/>
      <c r="H29212" s="88"/>
      <c r="I29212" s="88"/>
      <c r="J29212" s="88"/>
      <c r="K29212" s="88"/>
    </row>
    <row r="29213" spans="2:11" ht="12" hidden="1" customHeight="1" x14ac:dyDescent="0.2">
      <c r="B29213" s="88"/>
      <c r="C29213" s="88"/>
      <c r="D29213" s="88"/>
      <c r="E29213" s="88"/>
      <c r="F29213" s="88"/>
      <c r="G29213" s="88"/>
      <c r="H29213" s="88"/>
      <c r="I29213" s="88"/>
      <c r="J29213" s="88"/>
      <c r="K29213" s="88"/>
    </row>
    <row r="29214" spans="2:11" ht="12" hidden="1" customHeight="1" x14ac:dyDescent="0.2">
      <c r="B29214" s="88"/>
      <c r="C29214" s="88"/>
      <c r="D29214" s="88"/>
      <c r="E29214" s="88"/>
      <c r="F29214" s="88"/>
      <c r="G29214" s="88"/>
      <c r="H29214" s="88"/>
      <c r="I29214" s="88"/>
      <c r="J29214" s="88"/>
      <c r="K29214" s="88"/>
    </row>
    <row r="29215" spans="2:11" ht="12" hidden="1" customHeight="1" x14ac:dyDescent="0.2">
      <c r="B29215" s="88"/>
      <c r="C29215" s="88"/>
      <c r="D29215" s="88"/>
      <c r="E29215" s="88"/>
      <c r="F29215" s="88"/>
      <c r="G29215" s="88"/>
      <c r="H29215" s="88"/>
      <c r="I29215" s="88"/>
      <c r="J29215" s="88"/>
      <c r="K29215" s="88"/>
    </row>
    <row r="29216" spans="2:11" ht="12" hidden="1" customHeight="1" x14ac:dyDescent="0.2">
      <c r="B29216" s="88"/>
      <c r="C29216" s="88"/>
      <c r="D29216" s="88"/>
      <c r="E29216" s="88"/>
      <c r="F29216" s="88"/>
      <c r="G29216" s="88"/>
      <c r="H29216" s="88"/>
      <c r="I29216" s="88"/>
      <c r="J29216" s="88"/>
      <c r="K29216" s="88"/>
    </row>
    <row r="29217" spans="2:11" ht="12" hidden="1" customHeight="1" x14ac:dyDescent="0.2">
      <c r="B29217" s="88"/>
      <c r="C29217" s="88"/>
      <c r="D29217" s="88"/>
      <c r="E29217" s="88"/>
      <c r="F29217" s="88"/>
      <c r="G29217" s="88"/>
      <c r="H29217" s="88"/>
      <c r="I29217" s="88"/>
      <c r="J29217" s="88"/>
      <c r="K29217" s="88"/>
    </row>
    <row r="29218" spans="2:11" ht="12" hidden="1" customHeight="1" x14ac:dyDescent="0.2">
      <c r="B29218" s="88"/>
      <c r="C29218" s="88"/>
      <c r="D29218" s="88"/>
      <c r="E29218" s="88"/>
      <c r="F29218" s="88"/>
      <c r="G29218" s="88"/>
      <c r="H29218" s="88"/>
      <c r="I29218" s="88"/>
      <c r="J29218" s="88"/>
      <c r="K29218" s="88"/>
    </row>
    <row r="29219" spans="2:11" ht="12" hidden="1" customHeight="1" x14ac:dyDescent="0.2">
      <c r="B29219" s="88"/>
      <c r="C29219" s="88"/>
      <c r="D29219" s="88"/>
      <c r="E29219" s="88"/>
      <c r="F29219" s="88"/>
      <c r="G29219" s="88"/>
      <c r="H29219" s="88"/>
      <c r="I29219" s="88"/>
      <c r="J29219" s="88"/>
      <c r="K29219" s="88"/>
    </row>
    <row r="29220" spans="2:11" ht="12" hidden="1" customHeight="1" x14ac:dyDescent="0.2">
      <c r="B29220" s="88"/>
      <c r="C29220" s="88"/>
      <c r="D29220" s="88"/>
      <c r="E29220" s="88"/>
      <c r="F29220" s="88"/>
      <c r="G29220" s="88"/>
      <c r="H29220" s="88"/>
      <c r="I29220" s="88"/>
      <c r="J29220" s="88"/>
      <c r="K29220" s="88"/>
    </row>
    <row r="29221" spans="2:11" ht="12" hidden="1" customHeight="1" x14ac:dyDescent="0.2">
      <c r="B29221" s="88"/>
      <c r="C29221" s="88"/>
      <c r="D29221" s="88"/>
      <c r="E29221" s="88"/>
      <c r="F29221" s="88"/>
      <c r="G29221" s="88"/>
      <c r="H29221" s="88"/>
      <c r="I29221" s="88"/>
      <c r="J29221" s="88"/>
      <c r="K29221" s="88"/>
    </row>
    <row r="29222" spans="2:11" ht="12" hidden="1" customHeight="1" x14ac:dyDescent="0.2">
      <c r="B29222" s="88"/>
      <c r="C29222" s="88"/>
      <c r="D29222" s="88"/>
      <c r="E29222" s="88"/>
      <c r="F29222" s="88"/>
      <c r="G29222" s="88"/>
      <c r="H29222" s="88"/>
      <c r="I29222" s="88"/>
      <c r="J29222" s="88"/>
      <c r="K29222" s="88"/>
    </row>
    <row r="29223" spans="2:11" ht="12" hidden="1" customHeight="1" x14ac:dyDescent="0.2">
      <c r="B29223" s="88"/>
      <c r="C29223" s="88"/>
      <c r="D29223" s="88"/>
      <c r="E29223" s="88"/>
      <c r="F29223" s="88"/>
      <c r="G29223" s="88"/>
      <c r="H29223" s="88"/>
      <c r="I29223" s="88"/>
      <c r="J29223" s="88"/>
      <c r="K29223" s="88"/>
    </row>
    <row r="29224" spans="2:11" ht="12" hidden="1" customHeight="1" x14ac:dyDescent="0.2">
      <c r="B29224" s="88"/>
      <c r="C29224" s="88"/>
      <c r="D29224" s="88"/>
      <c r="E29224" s="88"/>
      <c r="F29224" s="88"/>
      <c r="G29224" s="88"/>
      <c r="H29224" s="88"/>
      <c r="I29224" s="88"/>
      <c r="J29224" s="88"/>
      <c r="K29224" s="88"/>
    </row>
    <row r="29225" spans="2:11" ht="12" hidden="1" customHeight="1" x14ac:dyDescent="0.2">
      <c r="B29225" s="88"/>
      <c r="C29225" s="88"/>
      <c r="D29225" s="88"/>
      <c r="E29225" s="88"/>
      <c r="F29225" s="88"/>
      <c r="G29225" s="88"/>
      <c r="H29225" s="88"/>
      <c r="I29225" s="88"/>
      <c r="J29225" s="88"/>
      <c r="K29225" s="88"/>
    </row>
    <row r="29226" spans="2:11" ht="12" hidden="1" customHeight="1" x14ac:dyDescent="0.2">
      <c r="B29226" s="88"/>
      <c r="C29226" s="88"/>
      <c r="D29226" s="88"/>
      <c r="E29226" s="88"/>
      <c r="F29226" s="88"/>
      <c r="G29226" s="88"/>
      <c r="H29226" s="88"/>
      <c r="I29226" s="88"/>
      <c r="J29226" s="88"/>
      <c r="K29226" s="88"/>
    </row>
    <row r="29227" spans="2:11" ht="12" hidden="1" customHeight="1" x14ac:dyDescent="0.2">
      <c r="B29227" s="88"/>
      <c r="C29227" s="88"/>
      <c r="D29227" s="88"/>
      <c r="E29227" s="88"/>
      <c r="F29227" s="88"/>
      <c r="G29227" s="88"/>
      <c r="H29227" s="88"/>
      <c r="I29227" s="88"/>
      <c r="J29227" s="88"/>
      <c r="K29227" s="88"/>
    </row>
    <row r="29228" spans="2:11" ht="12" hidden="1" customHeight="1" x14ac:dyDescent="0.2">
      <c r="B29228" s="88"/>
      <c r="C29228" s="88"/>
      <c r="D29228" s="88"/>
      <c r="E29228" s="88"/>
      <c r="F29228" s="88"/>
      <c r="G29228" s="88"/>
      <c r="H29228" s="88"/>
      <c r="I29228" s="88"/>
      <c r="J29228" s="88"/>
      <c r="K29228" s="88"/>
    </row>
    <row r="29229" spans="2:11" ht="12" hidden="1" customHeight="1" x14ac:dyDescent="0.2">
      <c r="B29229" s="88"/>
      <c r="C29229" s="88"/>
      <c r="D29229" s="88"/>
      <c r="E29229" s="88"/>
      <c r="F29229" s="88"/>
      <c r="G29229" s="88"/>
      <c r="H29229" s="88"/>
      <c r="I29229" s="88"/>
      <c r="J29229" s="88"/>
      <c r="K29229" s="88"/>
    </row>
    <row r="29230" spans="2:11" ht="12" hidden="1" customHeight="1" x14ac:dyDescent="0.2">
      <c r="B29230" s="88"/>
      <c r="C29230" s="88"/>
      <c r="D29230" s="88"/>
      <c r="E29230" s="88"/>
      <c r="F29230" s="88"/>
      <c r="G29230" s="88"/>
      <c r="H29230" s="88"/>
      <c r="I29230" s="88"/>
      <c r="J29230" s="88"/>
      <c r="K29230" s="88"/>
    </row>
    <row r="29231" spans="2:11" ht="12" hidden="1" customHeight="1" x14ac:dyDescent="0.2">
      <c r="B29231" s="88"/>
      <c r="C29231" s="88"/>
      <c r="D29231" s="88"/>
      <c r="E29231" s="88"/>
      <c r="F29231" s="88"/>
      <c r="G29231" s="88"/>
      <c r="H29231" s="88"/>
      <c r="I29231" s="88"/>
      <c r="J29231" s="88"/>
      <c r="K29231" s="88"/>
    </row>
    <row r="29232" spans="2:11" ht="12" hidden="1" customHeight="1" x14ac:dyDescent="0.2">
      <c r="B29232" s="88"/>
      <c r="C29232" s="88"/>
      <c r="D29232" s="88"/>
      <c r="E29232" s="88"/>
      <c r="F29232" s="88"/>
      <c r="G29232" s="88"/>
      <c r="H29232" s="88"/>
      <c r="I29232" s="88"/>
      <c r="J29232" s="88"/>
      <c r="K29232" s="88"/>
    </row>
    <row r="29233" spans="2:11" ht="12" hidden="1" customHeight="1" x14ac:dyDescent="0.2">
      <c r="B29233" s="88"/>
      <c r="C29233" s="88"/>
      <c r="D29233" s="88"/>
      <c r="E29233" s="88"/>
      <c r="F29233" s="88"/>
      <c r="G29233" s="88"/>
      <c r="H29233" s="88"/>
      <c r="I29233" s="88"/>
      <c r="J29233" s="88"/>
      <c r="K29233" s="88"/>
    </row>
    <row r="29234" spans="2:11" ht="12" hidden="1" customHeight="1" x14ac:dyDescent="0.2">
      <c r="B29234" s="88"/>
      <c r="C29234" s="88"/>
      <c r="D29234" s="88"/>
      <c r="E29234" s="88"/>
      <c r="F29234" s="88"/>
      <c r="G29234" s="88"/>
      <c r="H29234" s="88"/>
      <c r="I29234" s="88"/>
      <c r="J29234" s="88"/>
      <c r="K29234" s="88"/>
    </row>
    <row r="29235" spans="2:11" ht="12" hidden="1" customHeight="1" x14ac:dyDescent="0.2">
      <c r="B29235" s="88"/>
      <c r="C29235" s="88"/>
      <c r="D29235" s="88"/>
      <c r="E29235" s="88"/>
      <c r="F29235" s="88"/>
      <c r="G29235" s="88"/>
      <c r="H29235" s="88"/>
      <c r="I29235" s="88"/>
      <c r="J29235" s="88"/>
      <c r="K29235" s="88"/>
    </row>
    <row r="29236" spans="2:11" ht="12" hidden="1" customHeight="1" x14ac:dyDescent="0.2">
      <c r="B29236" s="88"/>
      <c r="C29236" s="88"/>
      <c r="D29236" s="88"/>
      <c r="E29236" s="88"/>
      <c r="F29236" s="88"/>
      <c r="G29236" s="88"/>
      <c r="H29236" s="88"/>
      <c r="I29236" s="88"/>
      <c r="J29236" s="88"/>
      <c r="K29236" s="88"/>
    </row>
    <row r="29237" spans="2:11" ht="12" hidden="1" customHeight="1" x14ac:dyDescent="0.2">
      <c r="B29237" s="88"/>
      <c r="C29237" s="88"/>
      <c r="D29237" s="88"/>
      <c r="E29237" s="88"/>
      <c r="F29237" s="88"/>
      <c r="G29237" s="88"/>
      <c r="H29237" s="88"/>
      <c r="I29237" s="88"/>
      <c r="J29237" s="88"/>
      <c r="K29237" s="88"/>
    </row>
    <row r="29238" spans="2:11" ht="12" hidden="1" customHeight="1" x14ac:dyDescent="0.2">
      <c r="B29238" s="88"/>
      <c r="C29238" s="88"/>
      <c r="D29238" s="88"/>
      <c r="E29238" s="88"/>
      <c r="F29238" s="88"/>
      <c r="G29238" s="88"/>
      <c r="H29238" s="88"/>
      <c r="I29238" s="88"/>
      <c r="J29238" s="88"/>
      <c r="K29238" s="88"/>
    </row>
    <row r="29239" spans="2:11" ht="12" hidden="1" customHeight="1" x14ac:dyDescent="0.2">
      <c r="B29239" s="88"/>
      <c r="C29239" s="88"/>
      <c r="D29239" s="88"/>
      <c r="E29239" s="88"/>
      <c r="F29239" s="88"/>
      <c r="G29239" s="88"/>
      <c r="H29239" s="88"/>
      <c r="I29239" s="88"/>
      <c r="J29239" s="88"/>
      <c r="K29239" s="88"/>
    </row>
    <row r="29240" spans="2:11" ht="12" hidden="1" customHeight="1" x14ac:dyDescent="0.2">
      <c r="B29240" s="88"/>
      <c r="C29240" s="88"/>
      <c r="D29240" s="88"/>
      <c r="E29240" s="88"/>
      <c r="F29240" s="88"/>
      <c r="G29240" s="88"/>
      <c r="H29240" s="88"/>
      <c r="I29240" s="88"/>
      <c r="J29240" s="88"/>
      <c r="K29240" s="88"/>
    </row>
    <row r="29241" spans="2:11" ht="12" hidden="1" customHeight="1" x14ac:dyDescent="0.2">
      <c r="B29241" s="88"/>
      <c r="C29241" s="88"/>
      <c r="D29241" s="88"/>
      <c r="E29241" s="88"/>
      <c r="F29241" s="88"/>
      <c r="G29241" s="88"/>
      <c r="H29241" s="88"/>
      <c r="I29241" s="88"/>
      <c r="J29241" s="88"/>
      <c r="K29241" s="88"/>
    </row>
    <row r="29242" spans="2:11" ht="12" hidden="1" customHeight="1" x14ac:dyDescent="0.2">
      <c r="B29242" s="88"/>
      <c r="C29242" s="88"/>
      <c r="D29242" s="88"/>
      <c r="E29242" s="88"/>
      <c r="F29242" s="88"/>
      <c r="G29242" s="88"/>
      <c r="H29242" s="88"/>
      <c r="I29242" s="88"/>
      <c r="J29242" s="88"/>
      <c r="K29242" s="88"/>
    </row>
    <row r="29243" spans="2:11" ht="12" hidden="1" customHeight="1" x14ac:dyDescent="0.2">
      <c r="B29243" s="88"/>
      <c r="C29243" s="88"/>
      <c r="D29243" s="88"/>
      <c r="E29243" s="88"/>
      <c r="F29243" s="88"/>
      <c r="G29243" s="88"/>
      <c r="H29243" s="88"/>
      <c r="I29243" s="88"/>
      <c r="J29243" s="88"/>
      <c r="K29243" s="88"/>
    </row>
    <row r="29244" spans="2:11" ht="12" hidden="1" customHeight="1" x14ac:dyDescent="0.2">
      <c r="B29244" s="88"/>
      <c r="C29244" s="88"/>
      <c r="D29244" s="88"/>
      <c r="E29244" s="88"/>
      <c r="F29244" s="88"/>
      <c r="G29244" s="88"/>
      <c r="H29244" s="88"/>
      <c r="I29244" s="88"/>
      <c r="J29244" s="88"/>
      <c r="K29244" s="88"/>
    </row>
    <row r="29245" spans="2:11" ht="12" hidden="1" customHeight="1" x14ac:dyDescent="0.2">
      <c r="B29245" s="88"/>
      <c r="C29245" s="88"/>
      <c r="D29245" s="88"/>
      <c r="E29245" s="88"/>
      <c r="F29245" s="88"/>
      <c r="G29245" s="88"/>
      <c r="H29245" s="88"/>
      <c r="I29245" s="88"/>
      <c r="J29245" s="88"/>
      <c r="K29245" s="88"/>
    </row>
    <row r="29246" spans="2:11" ht="12" hidden="1" customHeight="1" x14ac:dyDescent="0.2">
      <c r="B29246" s="88"/>
      <c r="C29246" s="88"/>
      <c r="D29246" s="88"/>
      <c r="E29246" s="88"/>
      <c r="F29246" s="88"/>
      <c r="G29246" s="88"/>
      <c r="H29246" s="88"/>
      <c r="I29246" s="88"/>
      <c r="J29246" s="88"/>
      <c r="K29246" s="88"/>
    </row>
    <row r="29247" spans="2:11" ht="12" hidden="1" customHeight="1" x14ac:dyDescent="0.2">
      <c r="B29247" s="88"/>
      <c r="C29247" s="88"/>
      <c r="D29247" s="88"/>
      <c r="E29247" s="88"/>
      <c r="F29247" s="88"/>
      <c r="G29247" s="88"/>
      <c r="H29247" s="88"/>
      <c r="I29247" s="88"/>
      <c r="J29247" s="88"/>
      <c r="K29247" s="88"/>
    </row>
    <row r="29248" spans="2:11" ht="12" hidden="1" customHeight="1" x14ac:dyDescent="0.2">
      <c r="B29248" s="88"/>
      <c r="C29248" s="88"/>
      <c r="D29248" s="88"/>
      <c r="E29248" s="88"/>
      <c r="F29248" s="88"/>
      <c r="G29248" s="88"/>
      <c r="H29248" s="88"/>
      <c r="I29248" s="88"/>
      <c r="J29248" s="88"/>
      <c r="K29248" s="88"/>
    </row>
    <row r="29249" spans="2:11" ht="12" hidden="1" customHeight="1" x14ac:dyDescent="0.2">
      <c r="B29249" s="88"/>
      <c r="C29249" s="88"/>
      <c r="D29249" s="88"/>
      <c r="E29249" s="88"/>
      <c r="F29249" s="88"/>
      <c r="G29249" s="88"/>
      <c r="H29249" s="88"/>
      <c r="I29249" s="88"/>
      <c r="J29249" s="88"/>
      <c r="K29249" s="88"/>
    </row>
    <row r="29250" spans="2:11" ht="12" hidden="1" customHeight="1" x14ac:dyDescent="0.2">
      <c r="B29250" s="88"/>
      <c r="C29250" s="88"/>
      <c r="D29250" s="88"/>
      <c r="E29250" s="88"/>
      <c r="F29250" s="88"/>
      <c r="G29250" s="88"/>
      <c r="H29250" s="88"/>
      <c r="I29250" s="88"/>
      <c r="J29250" s="88"/>
      <c r="K29250" s="88"/>
    </row>
    <row r="29251" spans="2:11" ht="12" hidden="1" customHeight="1" x14ac:dyDescent="0.2">
      <c r="B29251" s="88"/>
      <c r="C29251" s="88"/>
      <c r="D29251" s="88"/>
      <c r="E29251" s="88"/>
      <c r="F29251" s="88"/>
      <c r="G29251" s="88"/>
      <c r="H29251" s="88"/>
      <c r="I29251" s="88"/>
      <c r="J29251" s="88"/>
      <c r="K29251" s="88"/>
    </row>
    <row r="29252" spans="2:11" ht="12" hidden="1" customHeight="1" x14ac:dyDescent="0.2">
      <c r="B29252" s="88"/>
      <c r="C29252" s="88"/>
      <c r="D29252" s="88"/>
      <c r="E29252" s="88"/>
      <c r="F29252" s="88"/>
      <c r="G29252" s="88"/>
      <c r="H29252" s="88"/>
      <c r="I29252" s="88"/>
      <c r="J29252" s="88"/>
      <c r="K29252" s="88"/>
    </row>
    <row r="29253" spans="2:11" ht="12" hidden="1" customHeight="1" x14ac:dyDescent="0.2">
      <c r="B29253" s="88"/>
      <c r="C29253" s="88"/>
      <c r="D29253" s="88"/>
      <c r="E29253" s="88"/>
      <c r="F29253" s="88"/>
      <c r="G29253" s="88"/>
      <c r="H29253" s="88"/>
      <c r="I29253" s="88"/>
      <c r="J29253" s="88"/>
      <c r="K29253" s="88"/>
    </row>
    <row r="29254" spans="2:11" ht="12" hidden="1" customHeight="1" x14ac:dyDescent="0.2">
      <c r="B29254" s="88"/>
      <c r="C29254" s="88"/>
      <c r="D29254" s="88"/>
      <c r="E29254" s="88"/>
      <c r="F29254" s="88"/>
      <c r="G29254" s="88"/>
      <c r="H29254" s="88"/>
      <c r="I29254" s="88"/>
      <c r="J29254" s="88"/>
      <c r="K29254" s="88"/>
    </row>
    <row r="29255" spans="2:11" ht="12" hidden="1" customHeight="1" x14ac:dyDescent="0.2">
      <c r="B29255" s="88"/>
      <c r="C29255" s="88"/>
      <c r="D29255" s="88"/>
      <c r="E29255" s="88"/>
      <c r="F29255" s="88"/>
      <c r="G29255" s="88"/>
      <c r="H29255" s="88"/>
      <c r="I29255" s="88"/>
      <c r="J29255" s="88"/>
      <c r="K29255" s="88"/>
    </row>
    <row r="29256" spans="2:11" ht="12" hidden="1" customHeight="1" x14ac:dyDescent="0.2">
      <c r="B29256" s="88"/>
      <c r="C29256" s="88"/>
      <c r="D29256" s="88"/>
      <c r="E29256" s="88"/>
      <c r="F29256" s="88"/>
      <c r="G29256" s="88"/>
      <c r="H29256" s="88"/>
      <c r="I29256" s="88"/>
      <c r="J29256" s="88"/>
      <c r="K29256" s="88"/>
    </row>
    <row r="29257" spans="2:11" ht="12" hidden="1" customHeight="1" x14ac:dyDescent="0.2">
      <c r="B29257" s="88"/>
      <c r="C29257" s="88"/>
      <c r="D29257" s="88"/>
      <c r="E29257" s="88"/>
      <c r="F29257" s="88"/>
      <c r="G29257" s="88"/>
      <c r="H29257" s="88"/>
      <c r="I29257" s="88"/>
      <c r="J29257" s="88"/>
      <c r="K29257" s="88"/>
    </row>
    <row r="29258" spans="2:11" ht="12" hidden="1" customHeight="1" x14ac:dyDescent="0.2">
      <c r="B29258" s="88"/>
      <c r="C29258" s="88"/>
      <c r="D29258" s="88"/>
      <c r="E29258" s="88"/>
      <c r="F29258" s="88"/>
      <c r="G29258" s="88"/>
      <c r="H29258" s="88"/>
      <c r="I29258" s="88"/>
      <c r="J29258" s="88"/>
      <c r="K29258" s="88"/>
    </row>
    <row r="29259" spans="2:11" ht="12" hidden="1" customHeight="1" x14ac:dyDescent="0.2">
      <c r="B29259" s="88"/>
      <c r="C29259" s="88"/>
      <c r="D29259" s="88"/>
      <c r="E29259" s="88"/>
      <c r="F29259" s="88"/>
      <c r="G29259" s="88"/>
      <c r="H29259" s="88"/>
      <c r="I29259" s="88"/>
      <c r="J29259" s="88"/>
      <c r="K29259" s="88"/>
    </row>
    <row r="29260" spans="2:11" ht="12" hidden="1" customHeight="1" x14ac:dyDescent="0.2">
      <c r="B29260" s="88"/>
      <c r="C29260" s="88"/>
      <c r="D29260" s="88"/>
      <c r="E29260" s="88"/>
      <c r="F29260" s="88"/>
      <c r="G29260" s="88"/>
      <c r="H29260" s="88"/>
      <c r="I29260" s="88"/>
      <c r="J29260" s="88"/>
      <c r="K29260" s="88"/>
    </row>
    <row r="29261" spans="2:11" ht="12" hidden="1" customHeight="1" x14ac:dyDescent="0.2">
      <c r="B29261" s="88"/>
      <c r="C29261" s="88"/>
      <c r="D29261" s="88"/>
      <c r="E29261" s="88"/>
      <c r="F29261" s="88"/>
      <c r="G29261" s="88"/>
      <c r="H29261" s="88"/>
      <c r="I29261" s="88"/>
      <c r="J29261" s="88"/>
      <c r="K29261" s="88"/>
    </row>
    <row r="29262" spans="2:11" ht="12" hidden="1" customHeight="1" x14ac:dyDescent="0.2">
      <c r="B29262" s="88"/>
      <c r="C29262" s="88"/>
      <c r="D29262" s="88"/>
      <c r="E29262" s="88"/>
      <c r="F29262" s="88"/>
      <c r="G29262" s="88"/>
      <c r="H29262" s="88"/>
      <c r="I29262" s="88"/>
      <c r="J29262" s="88"/>
      <c r="K29262" s="88"/>
    </row>
    <row r="29263" spans="2:11" ht="12" hidden="1" customHeight="1" x14ac:dyDescent="0.2">
      <c r="B29263" s="88"/>
      <c r="C29263" s="88"/>
      <c r="D29263" s="88"/>
      <c r="E29263" s="88"/>
      <c r="F29263" s="88"/>
      <c r="G29263" s="88"/>
      <c r="H29263" s="88"/>
      <c r="I29263" s="88"/>
      <c r="J29263" s="88"/>
      <c r="K29263" s="88"/>
    </row>
    <row r="29264" spans="2:11" ht="12" hidden="1" customHeight="1" x14ac:dyDescent="0.2">
      <c r="B29264" s="88"/>
      <c r="C29264" s="88"/>
      <c r="D29264" s="88"/>
      <c r="E29264" s="88"/>
      <c r="F29264" s="88"/>
      <c r="G29264" s="88"/>
      <c r="H29264" s="88"/>
      <c r="I29264" s="88"/>
      <c r="J29264" s="88"/>
      <c r="K29264" s="88"/>
    </row>
    <row r="29265" spans="2:11" ht="12" hidden="1" customHeight="1" x14ac:dyDescent="0.2">
      <c r="B29265" s="88"/>
      <c r="C29265" s="88"/>
      <c r="D29265" s="88"/>
      <c r="E29265" s="88"/>
      <c r="F29265" s="88"/>
      <c r="G29265" s="88"/>
      <c r="H29265" s="88"/>
      <c r="I29265" s="88"/>
      <c r="J29265" s="88"/>
      <c r="K29265" s="88"/>
    </row>
    <row r="29266" spans="2:11" ht="12" hidden="1" customHeight="1" x14ac:dyDescent="0.2">
      <c r="B29266" s="88"/>
      <c r="C29266" s="88"/>
      <c r="D29266" s="88"/>
      <c r="E29266" s="88"/>
      <c r="F29266" s="88"/>
      <c r="G29266" s="88"/>
      <c r="H29266" s="88"/>
      <c r="I29266" s="88"/>
      <c r="J29266" s="88"/>
      <c r="K29266" s="88"/>
    </row>
    <row r="29267" spans="2:11" ht="12" hidden="1" customHeight="1" x14ac:dyDescent="0.2">
      <c r="B29267" s="88"/>
      <c r="C29267" s="88"/>
      <c r="D29267" s="88"/>
      <c r="E29267" s="88"/>
      <c r="F29267" s="88"/>
      <c r="G29267" s="88"/>
      <c r="H29267" s="88"/>
      <c r="I29267" s="88"/>
      <c r="J29267" s="88"/>
      <c r="K29267" s="88"/>
    </row>
    <row r="29268" spans="2:11" ht="12" hidden="1" customHeight="1" x14ac:dyDescent="0.2">
      <c r="B29268" s="88"/>
      <c r="C29268" s="88"/>
      <c r="D29268" s="88"/>
      <c r="E29268" s="88"/>
      <c r="F29268" s="88"/>
      <c r="G29268" s="88"/>
      <c r="H29268" s="88"/>
      <c r="I29268" s="88"/>
      <c r="J29268" s="88"/>
      <c r="K29268" s="88"/>
    </row>
    <row r="29269" spans="2:11" ht="12" hidden="1" customHeight="1" x14ac:dyDescent="0.2">
      <c r="B29269" s="88"/>
      <c r="C29269" s="88"/>
      <c r="D29269" s="88"/>
      <c r="E29269" s="88"/>
      <c r="F29269" s="88"/>
      <c r="G29269" s="88"/>
      <c r="H29269" s="88"/>
      <c r="I29269" s="88"/>
      <c r="J29269" s="88"/>
      <c r="K29269" s="88"/>
    </row>
    <row r="29270" spans="2:11" ht="12" hidden="1" customHeight="1" x14ac:dyDescent="0.2">
      <c r="B29270" s="88"/>
      <c r="C29270" s="88"/>
      <c r="D29270" s="88"/>
      <c r="E29270" s="88"/>
      <c r="F29270" s="88"/>
      <c r="G29270" s="88"/>
      <c r="H29270" s="88"/>
      <c r="I29270" s="88"/>
      <c r="J29270" s="88"/>
      <c r="K29270" s="88"/>
    </row>
    <row r="29271" spans="2:11" ht="12" hidden="1" customHeight="1" x14ac:dyDescent="0.2">
      <c r="B29271" s="88"/>
      <c r="C29271" s="88"/>
      <c r="D29271" s="88"/>
      <c r="E29271" s="88"/>
      <c r="F29271" s="88"/>
      <c r="G29271" s="88"/>
      <c r="H29271" s="88"/>
      <c r="I29271" s="88"/>
      <c r="J29271" s="88"/>
      <c r="K29271" s="88"/>
    </row>
    <row r="29272" spans="2:11" ht="12" hidden="1" customHeight="1" x14ac:dyDescent="0.2">
      <c r="B29272" s="88"/>
      <c r="C29272" s="88"/>
      <c r="D29272" s="88"/>
      <c r="E29272" s="88"/>
      <c r="F29272" s="88"/>
      <c r="G29272" s="88"/>
      <c r="H29272" s="88"/>
      <c r="I29272" s="88"/>
      <c r="J29272" s="88"/>
      <c r="K29272" s="88"/>
    </row>
    <row r="29273" spans="2:11" ht="12" hidden="1" customHeight="1" x14ac:dyDescent="0.2">
      <c r="B29273" s="88"/>
      <c r="C29273" s="88"/>
      <c r="D29273" s="88"/>
      <c r="E29273" s="88"/>
      <c r="F29273" s="88"/>
      <c r="G29273" s="88"/>
      <c r="H29273" s="88"/>
      <c r="I29273" s="88"/>
      <c r="J29273" s="88"/>
      <c r="K29273" s="88"/>
    </row>
    <row r="29274" spans="2:11" ht="12" hidden="1" customHeight="1" x14ac:dyDescent="0.2">
      <c r="B29274" s="88"/>
      <c r="C29274" s="88"/>
      <c r="D29274" s="88"/>
      <c r="E29274" s="88"/>
      <c r="F29274" s="88"/>
      <c r="G29274" s="88"/>
      <c r="H29274" s="88"/>
      <c r="I29274" s="88"/>
      <c r="J29274" s="88"/>
      <c r="K29274" s="88"/>
    </row>
    <row r="29275" spans="2:11" ht="12" hidden="1" customHeight="1" x14ac:dyDescent="0.2">
      <c r="B29275" s="88"/>
      <c r="C29275" s="88"/>
      <c r="D29275" s="88"/>
      <c r="E29275" s="88"/>
      <c r="F29275" s="88"/>
      <c r="G29275" s="88"/>
      <c r="H29275" s="88"/>
      <c r="I29275" s="88"/>
      <c r="J29275" s="88"/>
      <c r="K29275" s="88"/>
    </row>
    <row r="29276" spans="2:11" ht="12" hidden="1" customHeight="1" x14ac:dyDescent="0.2">
      <c r="B29276" s="88"/>
      <c r="C29276" s="88"/>
      <c r="D29276" s="88"/>
      <c r="E29276" s="88"/>
      <c r="F29276" s="88"/>
      <c r="G29276" s="88"/>
      <c r="H29276" s="88"/>
      <c r="I29276" s="88"/>
      <c r="J29276" s="88"/>
      <c r="K29276" s="88"/>
    </row>
    <row r="29277" spans="2:11" ht="12" hidden="1" customHeight="1" x14ac:dyDescent="0.2">
      <c r="B29277" s="88"/>
      <c r="C29277" s="88"/>
      <c r="D29277" s="88"/>
      <c r="E29277" s="88"/>
      <c r="F29277" s="88"/>
      <c r="G29277" s="88"/>
      <c r="H29277" s="88"/>
      <c r="I29277" s="88"/>
      <c r="J29277" s="88"/>
      <c r="K29277" s="88"/>
    </row>
    <row r="29278" spans="2:11" ht="12" hidden="1" customHeight="1" x14ac:dyDescent="0.2">
      <c r="B29278" s="88"/>
      <c r="C29278" s="88"/>
      <c r="D29278" s="88"/>
      <c r="E29278" s="88"/>
      <c r="F29278" s="88"/>
      <c r="G29278" s="88"/>
      <c r="H29278" s="88"/>
      <c r="I29278" s="88"/>
      <c r="J29278" s="88"/>
      <c r="K29278" s="88"/>
    </row>
    <row r="29279" spans="2:11" ht="12" hidden="1" customHeight="1" x14ac:dyDescent="0.2">
      <c r="B29279" s="88"/>
      <c r="C29279" s="88"/>
      <c r="D29279" s="88"/>
      <c r="E29279" s="88"/>
      <c r="F29279" s="88"/>
      <c r="G29279" s="88"/>
      <c r="H29279" s="88"/>
      <c r="I29279" s="88"/>
      <c r="J29279" s="88"/>
      <c r="K29279" s="88"/>
    </row>
    <row r="29280" spans="2:11" ht="12" hidden="1" customHeight="1" x14ac:dyDescent="0.2">
      <c r="B29280" s="88"/>
      <c r="C29280" s="88"/>
      <c r="D29280" s="88"/>
      <c r="E29280" s="88"/>
      <c r="F29280" s="88"/>
      <c r="G29280" s="88"/>
      <c r="H29280" s="88"/>
      <c r="I29280" s="88"/>
      <c r="J29280" s="88"/>
      <c r="K29280" s="88"/>
    </row>
    <row r="29281" spans="2:11" ht="12" hidden="1" customHeight="1" x14ac:dyDescent="0.2">
      <c r="B29281" s="88"/>
      <c r="C29281" s="88"/>
      <c r="D29281" s="88"/>
      <c r="E29281" s="88"/>
      <c r="F29281" s="88"/>
      <c r="G29281" s="88"/>
      <c r="H29281" s="88"/>
      <c r="I29281" s="88"/>
      <c r="J29281" s="88"/>
      <c r="K29281" s="88"/>
    </row>
    <row r="29282" spans="2:11" ht="12" hidden="1" customHeight="1" x14ac:dyDescent="0.2">
      <c r="B29282" s="88"/>
      <c r="C29282" s="88"/>
      <c r="D29282" s="88"/>
      <c r="E29282" s="88"/>
      <c r="F29282" s="88"/>
      <c r="G29282" s="88"/>
      <c r="H29282" s="88"/>
      <c r="I29282" s="88"/>
      <c r="J29282" s="88"/>
      <c r="K29282" s="88"/>
    </row>
    <row r="29283" spans="2:11" ht="12" hidden="1" customHeight="1" x14ac:dyDescent="0.2">
      <c r="B29283" s="88"/>
      <c r="C29283" s="88"/>
      <c r="D29283" s="88"/>
      <c r="E29283" s="88"/>
      <c r="F29283" s="88"/>
      <c r="G29283" s="88"/>
      <c r="H29283" s="88"/>
      <c r="I29283" s="88"/>
      <c r="J29283" s="88"/>
      <c r="K29283" s="88"/>
    </row>
    <row r="29284" spans="2:11" ht="12" hidden="1" customHeight="1" x14ac:dyDescent="0.2">
      <c r="B29284" s="88"/>
      <c r="C29284" s="88"/>
      <c r="D29284" s="88"/>
      <c r="E29284" s="88"/>
      <c r="F29284" s="88"/>
      <c r="G29284" s="88"/>
      <c r="H29284" s="88"/>
      <c r="I29284" s="88"/>
      <c r="J29284" s="88"/>
      <c r="K29284" s="88"/>
    </row>
    <row r="29285" spans="2:11" ht="12" hidden="1" customHeight="1" x14ac:dyDescent="0.2">
      <c r="B29285" s="88"/>
      <c r="C29285" s="88"/>
      <c r="D29285" s="88"/>
      <c r="E29285" s="88"/>
      <c r="F29285" s="88"/>
      <c r="G29285" s="88"/>
      <c r="H29285" s="88"/>
      <c r="I29285" s="88"/>
      <c r="J29285" s="88"/>
      <c r="K29285" s="88"/>
    </row>
    <row r="29286" spans="2:11" ht="12" hidden="1" customHeight="1" x14ac:dyDescent="0.2">
      <c r="B29286" s="88"/>
      <c r="C29286" s="88"/>
      <c r="D29286" s="88"/>
      <c r="E29286" s="88"/>
      <c r="F29286" s="88"/>
      <c r="G29286" s="88"/>
      <c r="H29286" s="88"/>
      <c r="I29286" s="88"/>
      <c r="J29286" s="88"/>
      <c r="K29286" s="88"/>
    </row>
    <row r="29287" spans="2:11" ht="12" hidden="1" customHeight="1" x14ac:dyDescent="0.2">
      <c r="B29287" s="88"/>
      <c r="C29287" s="88"/>
      <c r="D29287" s="88"/>
      <c r="E29287" s="88"/>
      <c r="F29287" s="88"/>
      <c r="G29287" s="88"/>
      <c r="H29287" s="88"/>
      <c r="I29287" s="88"/>
      <c r="J29287" s="88"/>
      <c r="K29287" s="88"/>
    </row>
    <row r="29288" spans="2:11" ht="12" hidden="1" customHeight="1" x14ac:dyDescent="0.2">
      <c r="B29288" s="88"/>
      <c r="C29288" s="88"/>
      <c r="D29288" s="88"/>
      <c r="E29288" s="88"/>
      <c r="F29288" s="88"/>
      <c r="G29288" s="88"/>
      <c r="H29288" s="88"/>
      <c r="I29288" s="88"/>
      <c r="J29288" s="88"/>
      <c r="K29288" s="88"/>
    </row>
    <row r="29289" spans="2:11" ht="12" hidden="1" customHeight="1" x14ac:dyDescent="0.2">
      <c r="B29289" s="88"/>
      <c r="C29289" s="88"/>
      <c r="D29289" s="88"/>
      <c r="E29289" s="88"/>
      <c r="F29289" s="88"/>
      <c r="G29289" s="88"/>
      <c r="H29289" s="88"/>
      <c r="I29289" s="88"/>
      <c r="J29289" s="88"/>
      <c r="K29289" s="88"/>
    </row>
    <row r="29290" spans="2:11" ht="12" hidden="1" customHeight="1" x14ac:dyDescent="0.2">
      <c r="B29290" s="88"/>
      <c r="C29290" s="88"/>
      <c r="D29290" s="88"/>
      <c r="E29290" s="88"/>
      <c r="F29290" s="88"/>
      <c r="G29290" s="88"/>
      <c r="H29290" s="88"/>
      <c r="I29290" s="88"/>
      <c r="J29290" s="88"/>
      <c r="K29290" s="88"/>
    </row>
    <row r="29291" spans="2:11" ht="12" hidden="1" customHeight="1" x14ac:dyDescent="0.2">
      <c r="B29291" s="88"/>
      <c r="C29291" s="88"/>
      <c r="D29291" s="88"/>
      <c r="E29291" s="88"/>
      <c r="F29291" s="88"/>
      <c r="G29291" s="88"/>
      <c r="H29291" s="88"/>
      <c r="I29291" s="88"/>
      <c r="J29291" s="88"/>
      <c r="K29291" s="88"/>
    </row>
    <row r="29292" spans="2:11" ht="12" hidden="1" customHeight="1" x14ac:dyDescent="0.2">
      <c r="B29292" s="88"/>
      <c r="C29292" s="88"/>
      <c r="D29292" s="88"/>
      <c r="E29292" s="88"/>
      <c r="F29292" s="88"/>
      <c r="G29292" s="88"/>
      <c r="H29292" s="88"/>
      <c r="I29292" s="88"/>
      <c r="J29292" s="88"/>
      <c r="K29292" s="88"/>
    </row>
    <row r="29293" spans="2:11" ht="12" hidden="1" customHeight="1" x14ac:dyDescent="0.2">
      <c r="B29293" s="88"/>
      <c r="C29293" s="88"/>
      <c r="D29293" s="88"/>
      <c r="E29293" s="88"/>
      <c r="F29293" s="88"/>
      <c r="G29293" s="88"/>
      <c r="H29293" s="88"/>
      <c r="I29293" s="88"/>
      <c r="J29293" s="88"/>
      <c r="K29293" s="88"/>
    </row>
    <row r="29294" spans="2:11" ht="12" hidden="1" customHeight="1" x14ac:dyDescent="0.2">
      <c r="B29294" s="88"/>
      <c r="C29294" s="88"/>
      <c r="D29294" s="88"/>
      <c r="E29294" s="88"/>
      <c r="F29294" s="88"/>
      <c r="G29294" s="88"/>
      <c r="H29294" s="88"/>
      <c r="I29294" s="88"/>
      <c r="J29294" s="88"/>
      <c r="K29294" s="88"/>
    </row>
    <row r="29295" spans="2:11" ht="12" hidden="1" customHeight="1" x14ac:dyDescent="0.2">
      <c r="B29295" s="88"/>
      <c r="C29295" s="88"/>
      <c r="D29295" s="88"/>
      <c r="E29295" s="88"/>
      <c r="F29295" s="88"/>
      <c r="G29295" s="88"/>
      <c r="H29295" s="88"/>
      <c r="I29295" s="88"/>
      <c r="J29295" s="88"/>
      <c r="K29295" s="88"/>
    </row>
    <row r="29296" spans="2:11" ht="12" hidden="1" customHeight="1" x14ac:dyDescent="0.2">
      <c r="B29296" s="88"/>
      <c r="C29296" s="88"/>
      <c r="D29296" s="88"/>
      <c r="E29296" s="88"/>
      <c r="F29296" s="88"/>
      <c r="G29296" s="88"/>
      <c r="H29296" s="88"/>
      <c r="I29296" s="88"/>
      <c r="J29296" s="88"/>
      <c r="K29296" s="88"/>
    </row>
    <row r="29297" spans="2:11" ht="12" hidden="1" customHeight="1" x14ac:dyDescent="0.2">
      <c r="B29297" s="88"/>
      <c r="C29297" s="88"/>
      <c r="D29297" s="88"/>
      <c r="E29297" s="88"/>
      <c r="F29297" s="88"/>
      <c r="G29297" s="88"/>
      <c r="H29297" s="88"/>
      <c r="I29297" s="88"/>
      <c r="J29297" s="88"/>
      <c r="K29297" s="88"/>
    </row>
    <row r="29298" spans="2:11" ht="12" hidden="1" customHeight="1" x14ac:dyDescent="0.2">
      <c r="B29298" s="88"/>
      <c r="C29298" s="88"/>
      <c r="D29298" s="88"/>
      <c r="E29298" s="88"/>
      <c r="F29298" s="88"/>
      <c r="G29298" s="88"/>
      <c r="H29298" s="88"/>
      <c r="I29298" s="88"/>
      <c r="J29298" s="88"/>
      <c r="K29298" s="88"/>
    </row>
    <row r="29299" spans="2:11" ht="12" hidden="1" customHeight="1" x14ac:dyDescent="0.2">
      <c r="B29299" s="88"/>
      <c r="C29299" s="88"/>
      <c r="D29299" s="88"/>
      <c r="E29299" s="88"/>
      <c r="F29299" s="88"/>
      <c r="G29299" s="88"/>
      <c r="H29299" s="88"/>
      <c r="I29299" s="88"/>
      <c r="J29299" s="88"/>
      <c r="K29299" s="88"/>
    </row>
    <row r="29300" spans="2:11" ht="12" hidden="1" customHeight="1" x14ac:dyDescent="0.2">
      <c r="B29300" s="88"/>
      <c r="C29300" s="88"/>
      <c r="D29300" s="88"/>
      <c r="E29300" s="88"/>
      <c r="F29300" s="88"/>
      <c r="G29300" s="88"/>
      <c r="H29300" s="88"/>
      <c r="I29300" s="88"/>
      <c r="J29300" s="88"/>
      <c r="K29300" s="88"/>
    </row>
    <row r="29301" spans="2:11" ht="12" hidden="1" customHeight="1" x14ac:dyDescent="0.2">
      <c r="B29301" s="88"/>
      <c r="C29301" s="88"/>
      <c r="D29301" s="88"/>
      <c r="E29301" s="88"/>
      <c r="F29301" s="88"/>
      <c r="G29301" s="88"/>
      <c r="H29301" s="88"/>
      <c r="I29301" s="88"/>
      <c r="J29301" s="88"/>
      <c r="K29301" s="88"/>
    </row>
    <row r="29302" spans="2:11" ht="12" hidden="1" customHeight="1" x14ac:dyDescent="0.2">
      <c r="B29302" s="88"/>
      <c r="C29302" s="88"/>
      <c r="D29302" s="88"/>
      <c r="E29302" s="88"/>
      <c r="F29302" s="88"/>
      <c r="G29302" s="88"/>
      <c r="H29302" s="88"/>
      <c r="I29302" s="88"/>
      <c r="J29302" s="88"/>
      <c r="K29302" s="88"/>
    </row>
    <row r="29303" spans="2:11" ht="12" hidden="1" customHeight="1" x14ac:dyDescent="0.2">
      <c r="B29303" s="88"/>
      <c r="C29303" s="88"/>
      <c r="D29303" s="88"/>
      <c r="E29303" s="88"/>
      <c r="F29303" s="88"/>
      <c r="G29303" s="88"/>
      <c r="H29303" s="88"/>
      <c r="I29303" s="88"/>
      <c r="J29303" s="88"/>
      <c r="K29303" s="88"/>
    </row>
    <row r="29304" spans="2:11" ht="12" hidden="1" customHeight="1" x14ac:dyDescent="0.2">
      <c r="B29304" s="88"/>
      <c r="C29304" s="88"/>
      <c r="D29304" s="88"/>
      <c r="E29304" s="88"/>
      <c r="F29304" s="88"/>
      <c r="G29304" s="88"/>
      <c r="H29304" s="88"/>
      <c r="I29304" s="88"/>
      <c r="J29304" s="88"/>
      <c r="K29304" s="88"/>
    </row>
    <row r="29305" spans="2:11" ht="12" hidden="1" customHeight="1" x14ac:dyDescent="0.2">
      <c r="B29305" s="88"/>
      <c r="C29305" s="88"/>
      <c r="D29305" s="88"/>
      <c r="E29305" s="88"/>
      <c r="F29305" s="88"/>
      <c r="G29305" s="88"/>
      <c r="H29305" s="88"/>
      <c r="I29305" s="88"/>
      <c r="J29305" s="88"/>
      <c r="K29305" s="88"/>
    </row>
    <row r="29306" spans="2:11" ht="12" hidden="1" customHeight="1" x14ac:dyDescent="0.2">
      <c r="B29306" s="88"/>
      <c r="C29306" s="88"/>
      <c r="D29306" s="88"/>
      <c r="E29306" s="88"/>
      <c r="F29306" s="88"/>
      <c r="G29306" s="88"/>
      <c r="H29306" s="88"/>
      <c r="I29306" s="88"/>
      <c r="J29306" s="88"/>
      <c r="K29306" s="88"/>
    </row>
    <row r="29307" spans="2:11" ht="12" hidden="1" customHeight="1" x14ac:dyDescent="0.2">
      <c r="B29307" s="88"/>
      <c r="C29307" s="88"/>
      <c r="D29307" s="88"/>
      <c r="E29307" s="88"/>
      <c r="F29307" s="88"/>
      <c r="G29307" s="88"/>
      <c r="H29307" s="88"/>
      <c r="I29307" s="88"/>
      <c r="J29307" s="88"/>
      <c r="K29307" s="88"/>
    </row>
    <row r="29308" spans="2:11" ht="12" hidden="1" customHeight="1" x14ac:dyDescent="0.2">
      <c r="B29308" s="88"/>
      <c r="C29308" s="88"/>
      <c r="D29308" s="88"/>
      <c r="E29308" s="88"/>
      <c r="F29308" s="88"/>
      <c r="G29308" s="88"/>
      <c r="H29308" s="88"/>
      <c r="I29308" s="88"/>
      <c r="J29308" s="88"/>
      <c r="K29308" s="88"/>
    </row>
    <row r="29309" spans="2:11" ht="12" hidden="1" customHeight="1" x14ac:dyDescent="0.2">
      <c r="B29309" s="88"/>
      <c r="C29309" s="88"/>
      <c r="D29309" s="88"/>
      <c r="E29309" s="88"/>
      <c r="F29309" s="88"/>
      <c r="G29309" s="88"/>
      <c r="H29309" s="88"/>
      <c r="I29309" s="88"/>
      <c r="J29309" s="88"/>
      <c r="K29309" s="88"/>
    </row>
    <row r="29310" spans="2:11" ht="12" hidden="1" customHeight="1" x14ac:dyDescent="0.2">
      <c r="B29310" s="88"/>
      <c r="C29310" s="88"/>
      <c r="D29310" s="88"/>
      <c r="E29310" s="88"/>
      <c r="F29310" s="88"/>
      <c r="G29310" s="88"/>
      <c r="H29310" s="88"/>
      <c r="I29310" s="88"/>
      <c r="J29310" s="88"/>
      <c r="K29310" s="88"/>
    </row>
    <row r="29311" spans="2:11" ht="12" hidden="1" customHeight="1" x14ac:dyDescent="0.2">
      <c r="B29311" s="88"/>
      <c r="C29311" s="88"/>
      <c r="D29311" s="88"/>
      <c r="E29311" s="88"/>
      <c r="F29311" s="88"/>
      <c r="G29311" s="88"/>
      <c r="H29311" s="88"/>
      <c r="I29311" s="88"/>
      <c r="J29311" s="88"/>
      <c r="K29311" s="88"/>
    </row>
    <row r="29312" spans="2:11" ht="12" hidden="1" customHeight="1" x14ac:dyDescent="0.2">
      <c r="B29312" s="88"/>
      <c r="C29312" s="88"/>
      <c r="D29312" s="88"/>
      <c r="E29312" s="88"/>
      <c r="F29312" s="88"/>
      <c r="G29312" s="88"/>
      <c r="H29312" s="88"/>
      <c r="I29312" s="88"/>
      <c r="J29312" s="88"/>
      <c r="K29312" s="88"/>
    </row>
    <row r="29313" spans="2:11" ht="12" hidden="1" customHeight="1" x14ac:dyDescent="0.2">
      <c r="B29313" s="88"/>
      <c r="C29313" s="88"/>
      <c r="D29313" s="88"/>
      <c r="E29313" s="88"/>
      <c r="F29313" s="88"/>
      <c r="G29313" s="88"/>
      <c r="H29313" s="88"/>
      <c r="I29313" s="88"/>
      <c r="J29313" s="88"/>
      <c r="K29313" s="88"/>
    </row>
    <row r="29314" spans="2:11" ht="12" hidden="1" customHeight="1" x14ac:dyDescent="0.2">
      <c r="B29314" s="88"/>
      <c r="C29314" s="88"/>
      <c r="D29314" s="88"/>
      <c r="E29314" s="88"/>
      <c r="F29314" s="88"/>
      <c r="G29314" s="88"/>
      <c r="H29314" s="88"/>
      <c r="I29314" s="88"/>
      <c r="J29314" s="88"/>
      <c r="K29314" s="88"/>
    </row>
    <row r="29315" spans="2:11" ht="12" hidden="1" customHeight="1" x14ac:dyDescent="0.2">
      <c r="B29315" s="88"/>
      <c r="C29315" s="88"/>
      <c r="D29315" s="88"/>
      <c r="E29315" s="88"/>
      <c r="F29315" s="88"/>
      <c r="G29315" s="88"/>
      <c r="H29315" s="88"/>
      <c r="I29315" s="88"/>
      <c r="J29315" s="88"/>
      <c r="K29315" s="88"/>
    </row>
    <row r="29316" spans="2:11" ht="12" hidden="1" customHeight="1" x14ac:dyDescent="0.2">
      <c r="B29316" s="88"/>
      <c r="C29316" s="88"/>
      <c r="D29316" s="88"/>
      <c r="E29316" s="88"/>
      <c r="F29316" s="88"/>
      <c r="G29316" s="88"/>
      <c r="H29316" s="88"/>
      <c r="I29316" s="88"/>
      <c r="J29316" s="88"/>
      <c r="K29316" s="88"/>
    </row>
    <row r="29317" spans="2:11" ht="12" hidden="1" customHeight="1" x14ac:dyDescent="0.2">
      <c r="B29317" s="88"/>
      <c r="C29317" s="88"/>
      <c r="D29317" s="88"/>
      <c r="E29317" s="88"/>
      <c r="F29317" s="88"/>
      <c r="G29317" s="88"/>
      <c r="H29317" s="88"/>
      <c r="I29317" s="88"/>
      <c r="J29317" s="88"/>
      <c r="K29317" s="88"/>
    </row>
    <row r="29318" spans="2:11" ht="12" hidden="1" customHeight="1" x14ac:dyDescent="0.2">
      <c r="B29318" s="88"/>
      <c r="C29318" s="88"/>
      <c r="D29318" s="88"/>
      <c r="E29318" s="88"/>
      <c r="F29318" s="88"/>
      <c r="G29318" s="88"/>
      <c r="H29318" s="88"/>
      <c r="I29318" s="88"/>
      <c r="J29318" s="88"/>
      <c r="K29318" s="88"/>
    </row>
    <row r="29319" spans="2:11" ht="12" hidden="1" customHeight="1" x14ac:dyDescent="0.2">
      <c r="B29319" s="88"/>
      <c r="C29319" s="88"/>
      <c r="D29319" s="88"/>
      <c r="E29319" s="88"/>
      <c r="F29319" s="88"/>
      <c r="G29319" s="88"/>
      <c r="H29319" s="88"/>
      <c r="I29319" s="88"/>
      <c r="J29319" s="88"/>
      <c r="K29319" s="88"/>
    </row>
    <row r="29320" spans="2:11" ht="12" hidden="1" customHeight="1" x14ac:dyDescent="0.2">
      <c r="B29320" s="88"/>
      <c r="C29320" s="88"/>
      <c r="D29320" s="88"/>
      <c r="E29320" s="88"/>
      <c r="F29320" s="88"/>
      <c r="G29320" s="88"/>
      <c r="H29320" s="88"/>
      <c r="I29320" s="88"/>
      <c r="J29320" s="88"/>
      <c r="K29320" s="88"/>
    </row>
    <row r="29321" spans="2:11" ht="12" hidden="1" customHeight="1" x14ac:dyDescent="0.2">
      <c r="B29321" s="88"/>
      <c r="C29321" s="88"/>
      <c r="D29321" s="88"/>
      <c r="E29321" s="88"/>
      <c r="F29321" s="88"/>
      <c r="G29321" s="88"/>
      <c r="H29321" s="88"/>
      <c r="I29321" s="88"/>
      <c r="J29321" s="88"/>
      <c r="K29321" s="88"/>
    </row>
    <row r="29322" spans="2:11" ht="12" hidden="1" customHeight="1" x14ac:dyDescent="0.2">
      <c r="B29322" s="88"/>
      <c r="C29322" s="88"/>
      <c r="D29322" s="88"/>
      <c r="E29322" s="88"/>
      <c r="F29322" s="88"/>
      <c r="G29322" s="88"/>
      <c r="H29322" s="88"/>
      <c r="I29322" s="88"/>
      <c r="J29322" s="88"/>
      <c r="K29322" s="88"/>
    </row>
    <row r="29323" spans="2:11" ht="12" hidden="1" customHeight="1" x14ac:dyDescent="0.2">
      <c r="B29323" s="88"/>
      <c r="C29323" s="88"/>
      <c r="D29323" s="88"/>
      <c r="E29323" s="88"/>
      <c r="F29323" s="88"/>
      <c r="G29323" s="88"/>
      <c r="H29323" s="88"/>
      <c r="I29323" s="88"/>
      <c r="J29323" s="88"/>
      <c r="K29323" s="88"/>
    </row>
    <row r="29324" spans="2:11" ht="12" hidden="1" customHeight="1" x14ac:dyDescent="0.2">
      <c r="B29324" s="88"/>
      <c r="C29324" s="88"/>
      <c r="D29324" s="88"/>
      <c r="E29324" s="88"/>
      <c r="F29324" s="88"/>
      <c r="G29324" s="88"/>
      <c r="H29324" s="88"/>
      <c r="I29324" s="88"/>
      <c r="J29324" s="88"/>
      <c r="K29324" s="88"/>
    </row>
    <row r="29325" spans="2:11" ht="12" hidden="1" customHeight="1" x14ac:dyDescent="0.2">
      <c r="B29325" s="88"/>
      <c r="C29325" s="88"/>
      <c r="D29325" s="88"/>
      <c r="E29325" s="88"/>
      <c r="F29325" s="88"/>
      <c r="G29325" s="88"/>
      <c r="H29325" s="88"/>
      <c r="I29325" s="88"/>
      <c r="J29325" s="88"/>
      <c r="K29325" s="88"/>
    </row>
    <row r="29326" spans="2:11" ht="12" hidden="1" customHeight="1" x14ac:dyDescent="0.2">
      <c r="B29326" s="88"/>
      <c r="C29326" s="88"/>
      <c r="D29326" s="88"/>
      <c r="E29326" s="88"/>
      <c r="F29326" s="88"/>
      <c r="G29326" s="88"/>
      <c r="H29326" s="88"/>
      <c r="I29326" s="88"/>
      <c r="J29326" s="88"/>
      <c r="K29326" s="88"/>
    </row>
    <row r="29327" spans="2:11" ht="12" hidden="1" customHeight="1" x14ac:dyDescent="0.2">
      <c r="B29327" s="88"/>
      <c r="C29327" s="88"/>
      <c r="D29327" s="88"/>
      <c r="E29327" s="88"/>
      <c r="F29327" s="88"/>
      <c r="G29327" s="88"/>
      <c r="H29327" s="88"/>
      <c r="I29327" s="88"/>
      <c r="J29327" s="88"/>
      <c r="K29327" s="88"/>
    </row>
    <row r="29328" spans="2:11" ht="12" hidden="1" customHeight="1" x14ac:dyDescent="0.2">
      <c r="B29328" s="88"/>
      <c r="C29328" s="88"/>
      <c r="D29328" s="88"/>
      <c r="E29328" s="88"/>
      <c r="F29328" s="88"/>
      <c r="G29328" s="88"/>
      <c r="H29328" s="88"/>
      <c r="I29328" s="88"/>
      <c r="J29328" s="88"/>
      <c r="K29328" s="88"/>
    </row>
    <row r="29329" spans="2:11" ht="12" hidden="1" customHeight="1" x14ac:dyDescent="0.2">
      <c r="B29329" s="88"/>
      <c r="C29329" s="88"/>
      <c r="D29329" s="88"/>
      <c r="E29329" s="88"/>
      <c r="F29329" s="88"/>
      <c r="G29329" s="88"/>
      <c r="H29329" s="88"/>
      <c r="I29329" s="88"/>
      <c r="J29329" s="88"/>
      <c r="K29329" s="88"/>
    </row>
    <row r="29330" spans="2:11" ht="12" hidden="1" customHeight="1" x14ac:dyDescent="0.2">
      <c r="B29330" s="88"/>
      <c r="C29330" s="88"/>
      <c r="D29330" s="88"/>
      <c r="E29330" s="88"/>
      <c r="F29330" s="88"/>
      <c r="G29330" s="88"/>
      <c r="H29330" s="88"/>
      <c r="I29330" s="88"/>
      <c r="J29330" s="88"/>
      <c r="K29330" s="88"/>
    </row>
    <row r="29331" spans="2:11" ht="12" hidden="1" customHeight="1" x14ac:dyDescent="0.2">
      <c r="B29331" s="88"/>
      <c r="C29331" s="88"/>
      <c r="D29331" s="88"/>
      <c r="E29331" s="88"/>
      <c r="F29331" s="88"/>
      <c r="G29331" s="88"/>
      <c r="H29331" s="88"/>
      <c r="I29331" s="88"/>
      <c r="J29331" s="88"/>
      <c r="K29331" s="88"/>
    </row>
    <row r="29332" spans="2:11" ht="12" hidden="1" customHeight="1" x14ac:dyDescent="0.2">
      <c r="B29332" s="88"/>
      <c r="C29332" s="88"/>
      <c r="D29332" s="88"/>
      <c r="E29332" s="88"/>
      <c r="F29332" s="88"/>
      <c r="G29332" s="88"/>
      <c r="H29332" s="88"/>
      <c r="I29332" s="88"/>
      <c r="J29332" s="88"/>
      <c r="K29332" s="88"/>
    </row>
    <row r="29333" spans="2:11" ht="12" hidden="1" customHeight="1" x14ac:dyDescent="0.2">
      <c r="B29333" s="88"/>
      <c r="C29333" s="88"/>
      <c r="D29333" s="88"/>
      <c r="E29333" s="88"/>
      <c r="F29333" s="88"/>
      <c r="G29333" s="88"/>
      <c r="H29333" s="88"/>
      <c r="I29333" s="88"/>
      <c r="J29333" s="88"/>
      <c r="K29333" s="88"/>
    </row>
    <row r="29334" spans="2:11" ht="12" hidden="1" customHeight="1" x14ac:dyDescent="0.2">
      <c r="B29334" s="88"/>
      <c r="C29334" s="88"/>
      <c r="D29334" s="88"/>
      <c r="E29334" s="88"/>
      <c r="F29334" s="88"/>
      <c r="G29334" s="88"/>
      <c r="H29334" s="88"/>
      <c r="I29334" s="88"/>
      <c r="J29334" s="88"/>
      <c r="K29334" s="88"/>
    </row>
    <row r="29335" spans="2:11" ht="12" hidden="1" customHeight="1" x14ac:dyDescent="0.2">
      <c r="B29335" s="88"/>
      <c r="C29335" s="88"/>
      <c r="D29335" s="88"/>
      <c r="E29335" s="88"/>
      <c r="F29335" s="88"/>
      <c r="G29335" s="88"/>
      <c r="H29335" s="88"/>
      <c r="I29335" s="88"/>
      <c r="J29335" s="88"/>
      <c r="K29335" s="88"/>
    </row>
    <row r="29336" spans="2:11" ht="12" hidden="1" customHeight="1" x14ac:dyDescent="0.2">
      <c r="B29336" s="88"/>
      <c r="C29336" s="88"/>
      <c r="D29336" s="88"/>
      <c r="E29336" s="88"/>
      <c r="F29336" s="88"/>
      <c r="G29336" s="88"/>
      <c r="H29336" s="88"/>
      <c r="I29336" s="88"/>
      <c r="J29336" s="88"/>
      <c r="K29336" s="88"/>
    </row>
    <row r="29337" spans="2:11" ht="12" hidden="1" customHeight="1" x14ac:dyDescent="0.2">
      <c r="B29337" s="88"/>
      <c r="C29337" s="88"/>
      <c r="D29337" s="88"/>
      <c r="E29337" s="88"/>
      <c r="F29337" s="88"/>
      <c r="G29337" s="88"/>
      <c r="H29337" s="88"/>
      <c r="I29337" s="88"/>
      <c r="J29337" s="88"/>
      <c r="K29337" s="88"/>
    </row>
    <row r="29338" spans="2:11" ht="12" hidden="1" customHeight="1" x14ac:dyDescent="0.2">
      <c r="B29338" s="88"/>
      <c r="C29338" s="88"/>
      <c r="D29338" s="88"/>
      <c r="E29338" s="88"/>
      <c r="F29338" s="88"/>
      <c r="G29338" s="88"/>
      <c r="H29338" s="88"/>
      <c r="I29338" s="88"/>
      <c r="J29338" s="88"/>
      <c r="K29338" s="88"/>
    </row>
    <row r="29339" spans="2:11" ht="12" hidden="1" customHeight="1" x14ac:dyDescent="0.2">
      <c r="B29339" s="88"/>
      <c r="C29339" s="88"/>
      <c r="D29339" s="88"/>
      <c r="E29339" s="88"/>
      <c r="F29339" s="88"/>
      <c r="G29339" s="88"/>
      <c r="H29339" s="88"/>
      <c r="I29339" s="88"/>
      <c r="J29339" s="88"/>
      <c r="K29339" s="88"/>
    </row>
    <row r="29340" spans="2:11" ht="12" hidden="1" customHeight="1" x14ac:dyDescent="0.2">
      <c r="B29340" s="88"/>
      <c r="C29340" s="88"/>
      <c r="D29340" s="88"/>
      <c r="E29340" s="88"/>
      <c r="F29340" s="88"/>
      <c r="G29340" s="88"/>
      <c r="H29340" s="88"/>
      <c r="I29340" s="88"/>
      <c r="J29340" s="88"/>
      <c r="K29340" s="88"/>
    </row>
    <row r="29341" spans="2:11" ht="12" hidden="1" customHeight="1" x14ac:dyDescent="0.2">
      <c r="B29341" s="88"/>
      <c r="C29341" s="88"/>
      <c r="D29341" s="88"/>
      <c r="E29341" s="88"/>
      <c r="F29341" s="88"/>
      <c r="G29341" s="88"/>
      <c r="H29341" s="88"/>
      <c r="I29341" s="88"/>
      <c r="J29341" s="88"/>
      <c r="K29341" s="88"/>
    </row>
    <row r="29342" spans="2:11" ht="12" hidden="1" customHeight="1" x14ac:dyDescent="0.2">
      <c r="B29342" s="88"/>
      <c r="C29342" s="88"/>
      <c r="D29342" s="88"/>
      <c r="E29342" s="88"/>
      <c r="F29342" s="88"/>
      <c r="G29342" s="88"/>
      <c r="H29342" s="88"/>
      <c r="I29342" s="88"/>
      <c r="J29342" s="88"/>
      <c r="K29342" s="88"/>
    </row>
    <row r="29343" spans="2:11" ht="12" hidden="1" customHeight="1" x14ac:dyDescent="0.2">
      <c r="B29343" s="88"/>
      <c r="C29343" s="88"/>
      <c r="D29343" s="88"/>
      <c r="E29343" s="88"/>
      <c r="F29343" s="88"/>
      <c r="G29343" s="88"/>
      <c r="H29343" s="88"/>
      <c r="I29343" s="88"/>
      <c r="J29343" s="88"/>
      <c r="K29343" s="88"/>
    </row>
    <row r="29344" spans="2:11" ht="12" hidden="1" customHeight="1" x14ac:dyDescent="0.2">
      <c r="B29344" s="88"/>
      <c r="C29344" s="88"/>
      <c r="D29344" s="88"/>
      <c r="E29344" s="88"/>
      <c r="F29344" s="88"/>
      <c r="G29344" s="88"/>
      <c r="H29344" s="88"/>
      <c r="I29344" s="88"/>
      <c r="J29344" s="88"/>
      <c r="K29344" s="88"/>
    </row>
    <row r="29345" spans="2:11" ht="12" hidden="1" customHeight="1" x14ac:dyDescent="0.2">
      <c r="B29345" s="88"/>
      <c r="C29345" s="88"/>
      <c r="D29345" s="88"/>
      <c r="E29345" s="88"/>
      <c r="F29345" s="88"/>
      <c r="G29345" s="88"/>
      <c r="H29345" s="88"/>
      <c r="I29345" s="88"/>
      <c r="J29345" s="88"/>
      <c r="K29345" s="88"/>
    </row>
    <row r="29346" spans="2:11" ht="12" hidden="1" customHeight="1" x14ac:dyDescent="0.2">
      <c r="B29346" s="88"/>
      <c r="C29346" s="88"/>
      <c r="D29346" s="88"/>
      <c r="E29346" s="88"/>
      <c r="F29346" s="88"/>
      <c r="G29346" s="88"/>
      <c r="H29346" s="88"/>
      <c r="I29346" s="88"/>
      <c r="J29346" s="88"/>
      <c r="K29346" s="88"/>
    </row>
    <row r="29347" spans="2:11" ht="12" hidden="1" customHeight="1" x14ac:dyDescent="0.2">
      <c r="B29347" s="88"/>
      <c r="C29347" s="88"/>
      <c r="D29347" s="88"/>
      <c r="E29347" s="88"/>
      <c r="F29347" s="88"/>
      <c r="G29347" s="88"/>
      <c r="H29347" s="88"/>
      <c r="I29347" s="88"/>
      <c r="J29347" s="88"/>
      <c r="K29347" s="88"/>
    </row>
    <row r="29348" spans="2:11" ht="12" hidden="1" customHeight="1" x14ac:dyDescent="0.2">
      <c r="B29348" s="88"/>
      <c r="C29348" s="88"/>
      <c r="D29348" s="88"/>
      <c r="E29348" s="88"/>
      <c r="F29348" s="88"/>
      <c r="G29348" s="88"/>
      <c r="H29348" s="88"/>
      <c r="I29348" s="88"/>
      <c r="J29348" s="88"/>
      <c r="K29348" s="88"/>
    </row>
    <row r="29349" spans="2:11" ht="12" hidden="1" customHeight="1" x14ac:dyDescent="0.2">
      <c r="B29349" s="88"/>
      <c r="C29349" s="88"/>
      <c r="D29349" s="88"/>
      <c r="E29349" s="88"/>
      <c r="F29349" s="88"/>
      <c r="G29349" s="88"/>
      <c r="H29349" s="88"/>
      <c r="I29349" s="88"/>
      <c r="J29349" s="88"/>
      <c r="K29349" s="88"/>
    </row>
    <row r="29350" spans="2:11" ht="12" hidden="1" customHeight="1" x14ac:dyDescent="0.2">
      <c r="B29350" s="88"/>
      <c r="C29350" s="88"/>
      <c r="D29350" s="88"/>
      <c r="E29350" s="88"/>
      <c r="F29350" s="88"/>
      <c r="G29350" s="88"/>
      <c r="H29350" s="88"/>
      <c r="I29350" s="88"/>
      <c r="J29350" s="88"/>
      <c r="K29350" s="88"/>
    </row>
    <row r="29351" spans="2:11" ht="12" hidden="1" customHeight="1" x14ac:dyDescent="0.2">
      <c r="B29351" s="88"/>
      <c r="C29351" s="88"/>
      <c r="D29351" s="88"/>
      <c r="E29351" s="88"/>
      <c r="F29351" s="88"/>
      <c r="G29351" s="88"/>
      <c r="H29351" s="88"/>
      <c r="I29351" s="88"/>
      <c r="J29351" s="88"/>
      <c r="K29351" s="88"/>
    </row>
    <row r="29352" spans="2:11" ht="12" hidden="1" customHeight="1" x14ac:dyDescent="0.2">
      <c r="B29352" s="88"/>
      <c r="C29352" s="88"/>
      <c r="D29352" s="88"/>
      <c r="E29352" s="88"/>
      <c r="F29352" s="88"/>
      <c r="G29352" s="88"/>
      <c r="H29352" s="88"/>
      <c r="I29352" s="88"/>
      <c r="J29352" s="88"/>
      <c r="K29352" s="88"/>
    </row>
    <row r="29353" spans="2:11" ht="12" hidden="1" customHeight="1" x14ac:dyDescent="0.2">
      <c r="B29353" s="88"/>
      <c r="C29353" s="88"/>
      <c r="D29353" s="88"/>
      <c r="E29353" s="88"/>
      <c r="F29353" s="88"/>
      <c r="G29353" s="88"/>
      <c r="H29353" s="88"/>
      <c r="I29353" s="88"/>
      <c r="J29353" s="88"/>
      <c r="K29353" s="88"/>
    </row>
    <row r="29354" spans="2:11" ht="12" hidden="1" customHeight="1" x14ac:dyDescent="0.2">
      <c r="B29354" s="88"/>
      <c r="C29354" s="88"/>
      <c r="D29354" s="88"/>
      <c r="E29354" s="88"/>
      <c r="F29354" s="88"/>
      <c r="G29354" s="88"/>
      <c r="H29354" s="88"/>
      <c r="I29354" s="88"/>
      <c r="J29354" s="88"/>
      <c r="K29354" s="88"/>
    </row>
    <row r="29355" spans="2:11" ht="12" hidden="1" customHeight="1" x14ac:dyDescent="0.2">
      <c r="B29355" s="88"/>
      <c r="C29355" s="88"/>
      <c r="D29355" s="88"/>
      <c r="E29355" s="88"/>
      <c r="F29355" s="88"/>
      <c r="G29355" s="88"/>
      <c r="H29355" s="88"/>
      <c r="I29355" s="88"/>
      <c r="J29355" s="88"/>
      <c r="K29355" s="88"/>
    </row>
    <row r="29356" spans="2:11" ht="12" hidden="1" customHeight="1" x14ac:dyDescent="0.2">
      <c r="B29356" s="88"/>
      <c r="C29356" s="88"/>
      <c r="D29356" s="88"/>
      <c r="E29356" s="88"/>
      <c r="F29356" s="88"/>
      <c r="G29356" s="88"/>
      <c r="H29356" s="88"/>
      <c r="I29356" s="88"/>
      <c r="J29356" s="88"/>
      <c r="K29356" s="88"/>
    </row>
    <row r="29357" spans="2:11" ht="12" hidden="1" customHeight="1" x14ac:dyDescent="0.2">
      <c r="B29357" s="88"/>
      <c r="C29357" s="88"/>
      <c r="D29357" s="88"/>
      <c r="E29357" s="88"/>
      <c r="F29357" s="88"/>
      <c r="G29357" s="88"/>
      <c r="H29357" s="88"/>
      <c r="I29357" s="88"/>
      <c r="J29357" s="88"/>
      <c r="K29357" s="88"/>
    </row>
    <row r="29358" spans="2:11" ht="12" hidden="1" customHeight="1" x14ac:dyDescent="0.2">
      <c r="B29358" s="88"/>
      <c r="C29358" s="88"/>
      <c r="D29358" s="88"/>
      <c r="E29358" s="88"/>
      <c r="F29358" s="88"/>
      <c r="G29358" s="88"/>
      <c r="H29358" s="88"/>
      <c r="I29358" s="88"/>
      <c r="J29358" s="88"/>
      <c r="K29358" s="88"/>
    </row>
    <row r="29359" spans="2:11" ht="12" hidden="1" customHeight="1" x14ac:dyDescent="0.2">
      <c r="B29359" s="88"/>
      <c r="C29359" s="88"/>
      <c r="D29359" s="88"/>
      <c r="E29359" s="88"/>
      <c r="F29359" s="88"/>
      <c r="G29359" s="88"/>
      <c r="H29359" s="88"/>
      <c r="I29359" s="88"/>
      <c r="J29359" s="88"/>
      <c r="K29359" s="88"/>
    </row>
    <row r="29360" spans="2:11" ht="12" hidden="1" customHeight="1" x14ac:dyDescent="0.2">
      <c r="B29360" s="88"/>
      <c r="C29360" s="88"/>
      <c r="D29360" s="88"/>
      <c r="E29360" s="88"/>
      <c r="F29360" s="88"/>
      <c r="G29360" s="88"/>
      <c r="H29360" s="88"/>
      <c r="I29360" s="88"/>
      <c r="J29360" s="88"/>
      <c r="K29360" s="88"/>
    </row>
    <row r="29361" spans="2:11" ht="12" hidden="1" customHeight="1" x14ac:dyDescent="0.2">
      <c r="B29361" s="88"/>
      <c r="C29361" s="88"/>
      <c r="D29361" s="88"/>
      <c r="E29361" s="88"/>
      <c r="F29361" s="88"/>
      <c r="G29361" s="88"/>
      <c r="H29361" s="88"/>
      <c r="I29361" s="88"/>
      <c r="J29361" s="88"/>
      <c r="K29361" s="88"/>
    </row>
    <row r="29362" spans="2:11" ht="12" hidden="1" customHeight="1" x14ac:dyDescent="0.2">
      <c r="B29362" s="88"/>
      <c r="C29362" s="88"/>
      <c r="D29362" s="88"/>
      <c r="E29362" s="88"/>
      <c r="F29362" s="88"/>
      <c r="G29362" s="88"/>
      <c r="H29362" s="88"/>
      <c r="I29362" s="88"/>
      <c r="J29362" s="88"/>
      <c r="K29362" s="88"/>
    </row>
    <row r="29363" spans="2:11" ht="12" hidden="1" customHeight="1" x14ac:dyDescent="0.2">
      <c r="B29363" s="88"/>
      <c r="C29363" s="88"/>
      <c r="D29363" s="88"/>
      <c r="E29363" s="88"/>
      <c r="F29363" s="88"/>
      <c r="G29363" s="88"/>
      <c r="H29363" s="88"/>
      <c r="I29363" s="88"/>
      <c r="J29363" s="88"/>
      <c r="K29363" s="88"/>
    </row>
    <row r="29364" spans="2:11" ht="12" hidden="1" customHeight="1" x14ac:dyDescent="0.2">
      <c r="B29364" s="88"/>
      <c r="C29364" s="88"/>
      <c r="D29364" s="88"/>
      <c r="E29364" s="88"/>
      <c r="F29364" s="88"/>
      <c r="G29364" s="88"/>
      <c r="H29364" s="88"/>
      <c r="I29364" s="88"/>
      <c r="J29364" s="88"/>
      <c r="K29364" s="88"/>
    </row>
    <row r="29365" spans="2:11" ht="12" hidden="1" customHeight="1" x14ac:dyDescent="0.2">
      <c r="B29365" s="88"/>
      <c r="C29365" s="88"/>
      <c r="D29365" s="88"/>
      <c r="E29365" s="88"/>
      <c r="F29365" s="88"/>
      <c r="G29365" s="88"/>
      <c r="H29365" s="88"/>
      <c r="I29365" s="88"/>
      <c r="J29365" s="88"/>
      <c r="K29365" s="88"/>
    </row>
    <row r="29366" spans="2:11" ht="12" hidden="1" customHeight="1" x14ac:dyDescent="0.2">
      <c r="B29366" s="88"/>
      <c r="C29366" s="88"/>
      <c r="D29366" s="88"/>
      <c r="E29366" s="88"/>
      <c r="F29366" s="88"/>
      <c r="G29366" s="88"/>
      <c r="H29366" s="88"/>
      <c r="I29366" s="88"/>
      <c r="J29366" s="88"/>
      <c r="K29366" s="88"/>
    </row>
    <row r="29367" spans="2:11" ht="12" hidden="1" customHeight="1" x14ac:dyDescent="0.2">
      <c r="B29367" s="88"/>
      <c r="C29367" s="88"/>
      <c r="D29367" s="88"/>
      <c r="E29367" s="88"/>
      <c r="F29367" s="88"/>
      <c r="G29367" s="88"/>
      <c r="H29367" s="88"/>
      <c r="I29367" s="88"/>
      <c r="J29367" s="88"/>
      <c r="K29367" s="88"/>
    </row>
    <row r="29368" spans="2:11" ht="12" hidden="1" customHeight="1" x14ac:dyDescent="0.2">
      <c r="B29368" s="88"/>
      <c r="C29368" s="88"/>
      <c r="D29368" s="88"/>
      <c r="E29368" s="88"/>
      <c r="F29368" s="88"/>
      <c r="G29368" s="88"/>
      <c r="H29368" s="88"/>
      <c r="I29368" s="88"/>
      <c r="J29368" s="88"/>
      <c r="K29368" s="88"/>
    </row>
    <row r="29369" spans="2:11" ht="12" hidden="1" customHeight="1" x14ac:dyDescent="0.2">
      <c r="B29369" s="88"/>
      <c r="C29369" s="88"/>
      <c r="D29369" s="88"/>
      <c r="E29369" s="88"/>
      <c r="F29369" s="88"/>
      <c r="G29369" s="88"/>
      <c r="H29369" s="88"/>
      <c r="I29369" s="88"/>
      <c r="J29369" s="88"/>
      <c r="K29369" s="88"/>
    </row>
    <row r="29370" spans="2:11" ht="12" hidden="1" customHeight="1" x14ac:dyDescent="0.2">
      <c r="B29370" s="88"/>
      <c r="C29370" s="88"/>
      <c r="D29370" s="88"/>
      <c r="E29370" s="88"/>
      <c r="F29370" s="88"/>
      <c r="G29370" s="88"/>
      <c r="H29370" s="88"/>
      <c r="I29370" s="88"/>
      <c r="J29370" s="88"/>
      <c r="K29370" s="88"/>
    </row>
    <row r="29371" spans="2:11" ht="12" hidden="1" customHeight="1" x14ac:dyDescent="0.2">
      <c r="B29371" s="88"/>
      <c r="C29371" s="88"/>
      <c r="D29371" s="88"/>
      <c r="E29371" s="88"/>
      <c r="F29371" s="88"/>
      <c r="G29371" s="88"/>
      <c r="H29371" s="88"/>
      <c r="I29371" s="88"/>
      <c r="J29371" s="88"/>
      <c r="K29371" s="88"/>
    </row>
    <row r="29372" spans="2:11" ht="12" hidden="1" customHeight="1" x14ac:dyDescent="0.2">
      <c r="B29372" s="88"/>
      <c r="C29372" s="88"/>
      <c r="D29372" s="88"/>
      <c r="E29372" s="88"/>
      <c r="F29372" s="88"/>
      <c r="G29372" s="88"/>
      <c r="H29372" s="88"/>
      <c r="I29372" s="88"/>
      <c r="J29372" s="88"/>
      <c r="K29372" s="88"/>
    </row>
    <row r="29373" spans="2:11" ht="12" hidden="1" customHeight="1" x14ac:dyDescent="0.2">
      <c r="B29373" s="88"/>
      <c r="C29373" s="88"/>
      <c r="D29373" s="88"/>
      <c r="E29373" s="88"/>
      <c r="F29373" s="88"/>
      <c r="G29373" s="88"/>
      <c r="H29373" s="88"/>
      <c r="I29373" s="88"/>
      <c r="J29373" s="88"/>
      <c r="K29373" s="88"/>
    </row>
    <row r="29374" spans="2:11" ht="12" hidden="1" customHeight="1" x14ac:dyDescent="0.2">
      <c r="B29374" s="88"/>
      <c r="C29374" s="88"/>
      <c r="D29374" s="88"/>
      <c r="E29374" s="88"/>
      <c r="F29374" s="88"/>
      <c r="G29374" s="88"/>
      <c r="H29374" s="88"/>
      <c r="I29374" s="88"/>
      <c r="J29374" s="88"/>
      <c r="K29374" s="88"/>
    </row>
    <row r="29375" spans="2:11" ht="12" hidden="1" customHeight="1" x14ac:dyDescent="0.2">
      <c r="B29375" s="88"/>
      <c r="C29375" s="88"/>
      <c r="D29375" s="88"/>
      <c r="E29375" s="88"/>
      <c r="F29375" s="88"/>
      <c r="G29375" s="88"/>
      <c r="H29375" s="88"/>
      <c r="I29375" s="88"/>
      <c r="J29375" s="88"/>
      <c r="K29375" s="88"/>
    </row>
    <row r="29376" spans="2:11" ht="12" hidden="1" customHeight="1" x14ac:dyDescent="0.2">
      <c r="B29376" s="88"/>
      <c r="C29376" s="88"/>
      <c r="D29376" s="88"/>
      <c r="E29376" s="88"/>
      <c r="F29376" s="88"/>
      <c r="G29376" s="88"/>
      <c r="H29376" s="88"/>
      <c r="I29376" s="88"/>
      <c r="J29376" s="88"/>
      <c r="K29376" s="88"/>
    </row>
    <row r="29377" spans="2:11" ht="12" hidden="1" customHeight="1" x14ac:dyDescent="0.2">
      <c r="B29377" s="88"/>
      <c r="C29377" s="88"/>
      <c r="D29377" s="88"/>
      <c r="E29377" s="88"/>
      <c r="F29377" s="88"/>
      <c r="G29377" s="88"/>
      <c r="H29377" s="88"/>
      <c r="I29377" s="88"/>
      <c r="J29377" s="88"/>
      <c r="K29377" s="88"/>
    </row>
    <row r="29378" spans="2:11" ht="12" hidden="1" customHeight="1" x14ac:dyDescent="0.2">
      <c r="B29378" s="88"/>
      <c r="C29378" s="88"/>
      <c r="D29378" s="88"/>
      <c r="E29378" s="88"/>
      <c r="F29378" s="88"/>
      <c r="G29378" s="88"/>
      <c r="H29378" s="88"/>
      <c r="I29378" s="88"/>
      <c r="J29378" s="88"/>
      <c r="K29378" s="88"/>
    </row>
    <row r="29379" spans="2:11" ht="12" hidden="1" customHeight="1" x14ac:dyDescent="0.2">
      <c r="B29379" s="88"/>
      <c r="C29379" s="88"/>
      <c r="D29379" s="88"/>
      <c r="E29379" s="88"/>
      <c r="F29379" s="88"/>
      <c r="G29379" s="88"/>
      <c r="H29379" s="88"/>
      <c r="I29379" s="88"/>
      <c r="J29379" s="88"/>
      <c r="K29379" s="88"/>
    </row>
    <row r="29380" spans="2:11" ht="12" hidden="1" customHeight="1" x14ac:dyDescent="0.2">
      <c r="B29380" s="88"/>
      <c r="C29380" s="88"/>
      <c r="D29380" s="88"/>
      <c r="E29380" s="88"/>
      <c r="F29380" s="88"/>
      <c r="G29380" s="88"/>
      <c r="H29380" s="88"/>
      <c r="I29380" s="88"/>
      <c r="J29380" s="88"/>
      <c r="K29380" s="88"/>
    </row>
    <row r="29381" spans="2:11" ht="12" hidden="1" customHeight="1" x14ac:dyDescent="0.2">
      <c r="B29381" s="88"/>
      <c r="C29381" s="88"/>
      <c r="D29381" s="88"/>
      <c r="E29381" s="88"/>
      <c r="F29381" s="88"/>
      <c r="G29381" s="88"/>
      <c r="H29381" s="88"/>
      <c r="I29381" s="88"/>
      <c r="J29381" s="88"/>
      <c r="K29381" s="88"/>
    </row>
    <row r="29382" spans="2:11" ht="12" hidden="1" customHeight="1" x14ac:dyDescent="0.2">
      <c r="B29382" s="88"/>
      <c r="C29382" s="88"/>
      <c r="D29382" s="88"/>
      <c r="E29382" s="88"/>
      <c r="F29382" s="88"/>
      <c r="G29382" s="88"/>
      <c r="H29382" s="88"/>
      <c r="I29382" s="88"/>
      <c r="J29382" s="88"/>
      <c r="K29382" s="88"/>
    </row>
    <row r="29383" spans="2:11" ht="12" hidden="1" customHeight="1" x14ac:dyDescent="0.2">
      <c r="B29383" s="88"/>
      <c r="C29383" s="88"/>
      <c r="D29383" s="88"/>
      <c r="E29383" s="88"/>
      <c r="F29383" s="88"/>
      <c r="G29383" s="88"/>
      <c r="H29383" s="88"/>
      <c r="I29383" s="88"/>
      <c r="J29383" s="88"/>
      <c r="K29383" s="88"/>
    </row>
    <row r="29384" spans="2:11" ht="12" hidden="1" customHeight="1" x14ac:dyDescent="0.2">
      <c r="B29384" s="88"/>
      <c r="C29384" s="88"/>
      <c r="D29384" s="88"/>
      <c r="E29384" s="88"/>
      <c r="F29384" s="88"/>
      <c r="G29384" s="88"/>
      <c r="H29384" s="88"/>
      <c r="I29384" s="88"/>
      <c r="J29384" s="88"/>
      <c r="K29384" s="88"/>
    </row>
    <row r="29385" spans="2:11" ht="12" hidden="1" customHeight="1" x14ac:dyDescent="0.2">
      <c r="B29385" s="88"/>
      <c r="C29385" s="88"/>
      <c r="D29385" s="88"/>
      <c r="E29385" s="88"/>
      <c r="F29385" s="88"/>
      <c r="G29385" s="88"/>
      <c r="H29385" s="88"/>
      <c r="I29385" s="88"/>
      <c r="J29385" s="88"/>
      <c r="K29385" s="88"/>
    </row>
    <row r="29386" spans="2:11" ht="12" hidden="1" customHeight="1" x14ac:dyDescent="0.2">
      <c r="B29386" s="88"/>
      <c r="C29386" s="88"/>
      <c r="D29386" s="88"/>
      <c r="E29386" s="88"/>
      <c r="F29386" s="88"/>
      <c r="G29386" s="88"/>
      <c r="H29386" s="88"/>
      <c r="I29386" s="88"/>
      <c r="J29386" s="88"/>
      <c r="K29386" s="88"/>
    </row>
    <row r="29387" spans="2:11" ht="12" hidden="1" customHeight="1" x14ac:dyDescent="0.2">
      <c r="B29387" s="88"/>
      <c r="C29387" s="88"/>
      <c r="D29387" s="88"/>
      <c r="E29387" s="88"/>
      <c r="F29387" s="88"/>
      <c r="G29387" s="88"/>
      <c r="H29387" s="88"/>
      <c r="I29387" s="88"/>
      <c r="J29387" s="88"/>
      <c r="K29387" s="88"/>
    </row>
    <row r="29388" spans="2:11" ht="12" hidden="1" customHeight="1" x14ac:dyDescent="0.2">
      <c r="B29388" s="88"/>
      <c r="C29388" s="88"/>
      <c r="D29388" s="88"/>
      <c r="E29388" s="88"/>
      <c r="F29388" s="88"/>
      <c r="G29388" s="88"/>
      <c r="H29388" s="88"/>
      <c r="I29388" s="88"/>
      <c r="J29388" s="88"/>
      <c r="K29388" s="88"/>
    </row>
    <row r="29389" spans="2:11" ht="12" hidden="1" customHeight="1" x14ac:dyDescent="0.2">
      <c r="B29389" s="88"/>
      <c r="C29389" s="88"/>
      <c r="D29389" s="88"/>
      <c r="E29389" s="88"/>
      <c r="F29389" s="88"/>
      <c r="G29389" s="88"/>
      <c r="H29389" s="88"/>
      <c r="I29389" s="88"/>
      <c r="J29389" s="88"/>
      <c r="K29389" s="88"/>
    </row>
    <row r="29390" spans="2:11" ht="12" hidden="1" customHeight="1" x14ac:dyDescent="0.2">
      <c r="B29390" s="88"/>
      <c r="C29390" s="88"/>
      <c r="D29390" s="88"/>
      <c r="E29390" s="88"/>
      <c r="F29390" s="88"/>
      <c r="G29390" s="88"/>
      <c r="H29390" s="88"/>
      <c r="I29390" s="88"/>
      <c r="J29390" s="88"/>
      <c r="K29390" s="88"/>
    </row>
    <row r="29391" spans="2:11" ht="12" hidden="1" customHeight="1" x14ac:dyDescent="0.2">
      <c r="B29391" s="88"/>
      <c r="C29391" s="88"/>
      <c r="D29391" s="88"/>
      <c r="E29391" s="88"/>
      <c r="F29391" s="88"/>
      <c r="G29391" s="88"/>
      <c r="H29391" s="88"/>
      <c r="I29391" s="88"/>
      <c r="J29391" s="88"/>
      <c r="K29391" s="88"/>
    </row>
    <row r="29392" spans="2:11" ht="12" hidden="1" customHeight="1" x14ac:dyDescent="0.2">
      <c r="B29392" s="88"/>
      <c r="C29392" s="88"/>
      <c r="D29392" s="88"/>
      <c r="E29392" s="88"/>
      <c r="F29392" s="88"/>
      <c r="G29392" s="88"/>
      <c r="H29392" s="88"/>
      <c r="I29392" s="88"/>
      <c r="J29392" s="88"/>
      <c r="K29392" s="88"/>
    </row>
    <row r="29393" spans="2:11" ht="12" hidden="1" customHeight="1" x14ac:dyDescent="0.2">
      <c r="B29393" s="88"/>
      <c r="C29393" s="88"/>
      <c r="D29393" s="88"/>
      <c r="E29393" s="88"/>
      <c r="F29393" s="88"/>
      <c r="G29393" s="88"/>
      <c r="H29393" s="88"/>
      <c r="I29393" s="88"/>
      <c r="J29393" s="88"/>
      <c r="K29393" s="88"/>
    </row>
    <row r="29394" spans="2:11" ht="12" hidden="1" customHeight="1" x14ac:dyDescent="0.2">
      <c r="B29394" s="88"/>
      <c r="C29394" s="88"/>
      <c r="D29394" s="88"/>
      <c r="E29394" s="88"/>
      <c r="F29394" s="88"/>
      <c r="G29394" s="88"/>
      <c r="H29394" s="88"/>
      <c r="I29394" s="88"/>
      <c r="J29394" s="88"/>
      <c r="K29394" s="88"/>
    </row>
    <row r="29395" spans="2:11" ht="12" hidden="1" customHeight="1" x14ac:dyDescent="0.2">
      <c r="B29395" s="88"/>
      <c r="C29395" s="88"/>
      <c r="D29395" s="88"/>
      <c r="E29395" s="88"/>
      <c r="F29395" s="88"/>
      <c r="G29395" s="88"/>
      <c r="H29395" s="88"/>
      <c r="I29395" s="88"/>
      <c r="J29395" s="88"/>
      <c r="K29395" s="88"/>
    </row>
    <row r="29396" spans="2:11" ht="12" hidden="1" customHeight="1" x14ac:dyDescent="0.2">
      <c r="B29396" s="88"/>
      <c r="C29396" s="88"/>
      <c r="D29396" s="88"/>
      <c r="E29396" s="88"/>
      <c r="F29396" s="88"/>
      <c r="G29396" s="88"/>
      <c r="H29396" s="88"/>
      <c r="I29396" s="88"/>
      <c r="J29396" s="88"/>
      <c r="K29396" s="88"/>
    </row>
    <row r="29397" spans="2:11" ht="12" hidden="1" customHeight="1" x14ac:dyDescent="0.2">
      <c r="B29397" s="88"/>
      <c r="C29397" s="88"/>
      <c r="D29397" s="88"/>
      <c r="E29397" s="88"/>
      <c r="F29397" s="88"/>
      <c r="G29397" s="88"/>
      <c r="H29397" s="88"/>
      <c r="I29397" s="88"/>
      <c r="J29397" s="88"/>
      <c r="K29397" s="88"/>
    </row>
    <row r="29398" spans="2:11" ht="12" hidden="1" customHeight="1" x14ac:dyDescent="0.2">
      <c r="B29398" s="88"/>
      <c r="C29398" s="88"/>
      <c r="D29398" s="88"/>
      <c r="E29398" s="88"/>
      <c r="F29398" s="88"/>
      <c r="G29398" s="88"/>
      <c r="H29398" s="88"/>
      <c r="I29398" s="88"/>
      <c r="J29398" s="88"/>
      <c r="K29398" s="88"/>
    </row>
    <row r="29399" spans="2:11" ht="12" hidden="1" customHeight="1" x14ac:dyDescent="0.2">
      <c r="B29399" s="88"/>
      <c r="C29399" s="88"/>
      <c r="D29399" s="88"/>
      <c r="E29399" s="88"/>
      <c r="F29399" s="88"/>
      <c r="G29399" s="88"/>
      <c r="H29399" s="88"/>
      <c r="I29399" s="88"/>
      <c r="J29399" s="88"/>
      <c r="K29399" s="88"/>
    </row>
    <row r="29400" spans="2:11" ht="12" hidden="1" customHeight="1" x14ac:dyDescent="0.2">
      <c r="B29400" s="88"/>
      <c r="C29400" s="88"/>
      <c r="D29400" s="88"/>
      <c r="E29400" s="88"/>
      <c r="F29400" s="88"/>
      <c r="G29400" s="88"/>
      <c r="H29400" s="88"/>
      <c r="I29400" s="88"/>
      <c r="J29400" s="88"/>
      <c r="K29400" s="88"/>
    </row>
    <row r="29401" spans="2:11" ht="12" hidden="1" customHeight="1" x14ac:dyDescent="0.2">
      <c r="B29401" s="88"/>
      <c r="C29401" s="88"/>
      <c r="D29401" s="88"/>
      <c r="E29401" s="88"/>
      <c r="F29401" s="88"/>
      <c r="G29401" s="88"/>
      <c r="H29401" s="88"/>
      <c r="I29401" s="88"/>
      <c r="J29401" s="88"/>
      <c r="K29401" s="88"/>
    </row>
    <row r="29402" spans="2:11" ht="12" hidden="1" customHeight="1" x14ac:dyDescent="0.2">
      <c r="B29402" s="88"/>
      <c r="C29402" s="88"/>
      <c r="D29402" s="88"/>
      <c r="E29402" s="88"/>
      <c r="F29402" s="88"/>
      <c r="G29402" s="88"/>
      <c r="H29402" s="88"/>
      <c r="I29402" s="88"/>
      <c r="J29402" s="88"/>
      <c r="K29402" s="88"/>
    </row>
    <row r="29403" spans="2:11" ht="12" hidden="1" customHeight="1" x14ac:dyDescent="0.2">
      <c r="B29403" s="88"/>
      <c r="C29403" s="88"/>
      <c r="D29403" s="88"/>
      <c r="E29403" s="88"/>
      <c r="F29403" s="88"/>
      <c r="G29403" s="88"/>
      <c r="H29403" s="88"/>
      <c r="I29403" s="88"/>
      <c r="J29403" s="88"/>
      <c r="K29403" s="88"/>
    </row>
    <row r="29404" spans="2:11" ht="12" hidden="1" customHeight="1" x14ac:dyDescent="0.2">
      <c r="B29404" s="88"/>
      <c r="C29404" s="88"/>
      <c r="D29404" s="88"/>
      <c r="E29404" s="88"/>
      <c r="F29404" s="88"/>
      <c r="G29404" s="88"/>
      <c r="H29404" s="88"/>
      <c r="I29404" s="88"/>
      <c r="J29404" s="88"/>
      <c r="K29404" s="88"/>
    </row>
    <row r="29405" spans="2:11" ht="12" hidden="1" customHeight="1" x14ac:dyDescent="0.2">
      <c r="B29405" s="88"/>
      <c r="C29405" s="88"/>
      <c r="D29405" s="88"/>
      <c r="E29405" s="88"/>
      <c r="F29405" s="88"/>
      <c r="G29405" s="88"/>
      <c r="H29405" s="88"/>
      <c r="I29405" s="88"/>
      <c r="J29405" s="88"/>
      <c r="K29405" s="88"/>
    </row>
    <row r="29406" spans="2:11" ht="12" hidden="1" customHeight="1" x14ac:dyDescent="0.2">
      <c r="B29406" s="88"/>
      <c r="C29406" s="88"/>
      <c r="D29406" s="88"/>
      <c r="E29406" s="88"/>
      <c r="F29406" s="88"/>
      <c r="G29406" s="88"/>
      <c r="H29406" s="88"/>
      <c r="I29406" s="88"/>
      <c r="J29406" s="88"/>
      <c r="K29406" s="88"/>
    </row>
    <row r="29407" spans="2:11" ht="12" hidden="1" customHeight="1" x14ac:dyDescent="0.2">
      <c r="B29407" s="88"/>
      <c r="C29407" s="88"/>
      <c r="D29407" s="88"/>
      <c r="E29407" s="88"/>
      <c r="F29407" s="88"/>
      <c r="G29407" s="88"/>
      <c r="H29407" s="88"/>
      <c r="I29407" s="88"/>
      <c r="J29407" s="88"/>
      <c r="K29407" s="88"/>
    </row>
    <row r="29408" spans="2:11" ht="12" hidden="1" customHeight="1" x14ac:dyDescent="0.2">
      <c r="B29408" s="88"/>
      <c r="C29408" s="88"/>
      <c r="D29408" s="88"/>
      <c r="E29408" s="88"/>
      <c r="F29408" s="88"/>
      <c r="G29408" s="88"/>
      <c r="H29408" s="88"/>
      <c r="I29408" s="88"/>
      <c r="J29408" s="88"/>
      <c r="K29408" s="88"/>
    </row>
    <row r="29409" spans="2:11" ht="12" hidden="1" customHeight="1" x14ac:dyDescent="0.2">
      <c r="B29409" s="88"/>
      <c r="C29409" s="88"/>
      <c r="D29409" s="88"/>
      <c r="E29409" s="88"/>
      <c r="F29409" s="88"/>
      <c r="G29409" s="88"/>
      <c r="H29409" s="88"/>
      <c r="I29409" s="88"/>
      <c r="J29409" s="88"/>
      <c r="K29409" s="88"/>
    </row>
    <row r="29410" spans="2:11" ht="12" hidden="1" customHeight="1" x14ac:dyDescent="0.2">
      <c r="B29410" s="88"/>
      <c r="C29410" s="88"/>
      <c r="D29410" s="88"/>
      <c r="E29410" s="88"/>
      <c r="F29410" s="88"/>
      <c r="G29410" s="88"/>
      <c r="H29410" s="88"/>
      <c r="I29410" s="88"/>
      <c r="J29410" s="88"/>
      <c r="K29410" s="88"/>
    </row>
    <row r="29411" spans="2:11" ht="12" hidden="1" customHeight="1" x14ac:dyDescent="0.2">
      <c r="B29411" s="88"/>
      <c r="C29411" s="88"/>
      <c r="D29411" s="88"/>
      <c r="E29411" s="88"/>
      <c r="F29411" s="88"/>
      <c r="G29411" s="88"/>
      <c r="H29411" s="88"/>
      <c r="I29411" s="88"/>
      <c r="J29411" s="88"/>
      <c r="K29411" s="88"/>
    </row>
    <row r="29412" spans="2:11" ht="12" hidden="1" customHeight="1" x14ac:dyDescent="0.2">
      <c r="B29412" s="88"/>
      <c r="C29412" s="88"/>
      <c r="D29412" s="88"/>
      <c r="E29412" s="88"/>
      <c r="F29412" s="88"/>
      <c r="G29412" s="88"/>
      <c r="H29412" s="88"/>
      <c r="I29412" s="88"/>
      <c r="J29412" s="88"/>
      <c r="K29412" s="88"/>
    </row>
    <row r="29413" spans="2:11" ht="12" hidden="1" customHeight="1" x14ac:dyDescent="0.2">
      <c r="B29413" s="88"/>
      <c r="C29413" s="88"/>
      <c r="D29413" s="88"/>
      <c r="E29413" s="88"/>
      <c r="F29413" s="88"/>
      <c r="G29413" s="88"/>
      <c r="H29413" s="88"/>
      <c r="I29413" s="88"/>
      <c r="J29413" s="88"/>
      <c r="K29413" s="88"/>
    </row>
    <row r="29414" spans="2:11" ht="12" hidden="1" customHeight="1" x14ac:dyDescent="0.2">
      <c r="B29414" s="88"/>
      <c r="C29414" s="88"/>
      <c r="D29414" s="88"/>
      <c r="E29414" s="88"/>
      <c r="F29414" s="88"/>
      <c r="G29414" s="88"/>
      <c r="H29414" s="88"/>
      <c r="I29414" s="88"/>
      <c r="J29414" s="88"/>
      <c r="K29414" s="88"/>
    </row>
    <row r="29415" spans="2:11" ht="12" hidden="1" customHeight="1" x14ac:dyDescent="0.2">
      <c r="B29415" s="88"/>
      <c r="C29415" s="88"/>
      <c r="D29415" s="88"/>
      <c r="E29415" s="88"/>
      <c r="F29415" s="88"/>
      <c r="G29415" s="88"/>
      <c r="H29415" s="88"/>
      <c r="I29415" s="88"/>
      <c r="J29415" s="88"/>
      <c r="K29415" s="88"/>
    </row>
    <row r="29416" spans="2:11" ht="12" hidden="1" customHeight="1" x14ac:dyDescent="0.2">
      <c r="B29416" s="88"/>
      <c r="C29416" s="88"/>
      <c r="D29416" s="88"/>
      <c r="E29416" s="88"/>
      <c r="F29416" s="88"/>
      <c r="G29416" s="88"/>
      <c r="H29416" s="88"/>
      <c r="I29416" s="88"/>
      <c r="J29416" s="88"/>
      <c r="K29416" s="88"/>
    </row>
    <row r="29417" spans="2:11" ht="12" hidden="1" customHeight="1" x14ac:dyDescent="0.2">
      <c r="B29417" s="88"/>
      <c r="C29417" s="88"/>
      <c r="D29417" s="88"/>
      <c r="E29417" s="88"/>
      <c r="F29417" s="88"/>
      <c r="G29417" s="88"/>
      <c r="H29417" s="88"/>
      <c r="I29417" s="88"/>
      <c r="J29417" s="88"/>
      <c r="K29417" s="88"/>
    </row>
    <row r="29418" spans="2:11" ht="12" hidden="1" customHeight="1" x14ac:dyDescent="0.2">
      <c r="B29418" s="88"/>
      <c r="C29418" s="88"/>
      <c r="D29418" s="88"/>
      <c r="E29418" s="88"/>
      <c r="F29418" s="88"/>
      <c r="G29418" s="88"/>
      <c r="H29418" s="88"/>
      <c r="I29418" s="88"/>
      <c r="J29418" s="88"/>
      <c r="K29418" s="88"/>
    </row>
    <row r="29419" spans="2:11" ht="12" hidden="1" customHeight="1" x14ac:dyDescent="0.2">
      <c r="B29419" s="88"/>
      <c r="C29419" s="88"/>
      <c r="D29419" s="88"/>
      <c r="E29419" s="88"/>
      <c r="F29419" s="88"/>
      <c r="G29419" s="88"/>
      <c r="H29419" s="88"/>
      <c r="I29419" s="88"/>
      <c r="J29419" s="88"/>
      <c r="K29419" s="88"/>
    </row>
    <row r="29420" spans="2:11" ht="12" hidden="1" customHeight="1" x14ac:dyDescent="0.2">
      <c r="B29420" s="88"/>
      <c r="C29420" s="88"/>
      <c r="D29420" s="88"/>
      <c r="E29420" s="88"/>
      <c r="F29420" s="88"/>
      <c r="G29420" s="88"/>
      <c r="H29420" s="88"/>
      <c r="I29420" s="88"/>
      <c r="J29420" s="88"/>
      <c r="K29420" s="88"/>
    </row>
    <row r="29421" spans="2:11" ht="12" hidden="1" customHeight="1" x14ac:dyDescent="0.2">
      <c r="B29421" s="88"/>
      <c r="C29421" s="88"/>
      <c r="D29421" s="88"/>
      <c r="E29421" s="88"/>
      <c r="F29421" s="88"/>
      <c r="G29421" s="88"/>
      <c r="H29421" s="88"/>
      <c r="I29421" s="88"/>
      <c r="J29421" s="88"/>
      <c r="K29421" s="88"/>
    </row>
    <row r="29422" spans="2:11" ht="12" hidden="1" customHeight="1" x14ac:dyDescent="0.2">
      <c r="B29422" s="88"/>
      <c r="C29422" s="88"/>
      <c r="D29422" s="88"/>
      <c r="E29422" s="88"/>
      <c r="F29422" s="88"/>
      <c r="G29422" s="88"/>
      <c r="H29422" s="88"/>
      <c r="I29422" s="88"/>
      <c r="J29422" s="88"/>
      <c r="K29422" s="88"/>
    </row>
    <row r="29423" spans="2:11" ht="12" hidden="1" customHeight="1" x14ac:dyDescent="0.2">
      <c r="B29423" s="88"/>
      <c r="C29423" s="88"/>
      <c r="D29423" s="88"/>
      <c r="E29423" s="88"/>
      <c r="F29423" s="88"/>
      <c r="G29423" s="88"/>
      <c r="H29423" s="88"/>
      <c r="I29423" s="88"/>
      <c r="J29423" s="88"/>
      <c r="K29423" s="88"/>
    </row>
    <row r="29424" spans="2:11" ht="12" hidden="1" customHeight="1" x14ac:dyDescent="0.2">
      <c r="B29424" s="88"/>
      <c r="C29424" s="88"/>
      <c r="D29424" s="88"/>
      <c r="E29424" s="88"/>
      <c r="F29424" s="88"/>
      <c r="G29424" s="88"/>
      <c r="H29424" s="88"/>
      <c r="I29424" s="88"/>
      <c r="J29424" s="88"/>
      <c r="K29424" s="88"/>
    </row>
    <row r="29425" spans="2:11" ht="12" hidden="1" customHeight="1" x14ac:dyDescent="0.2">
      <c r="B29425" s="88"/>
      <c r="C29425" s="88"/>
      <c r="D29425" s="88"/>
      <c r="E29425" s="88"/>
      <c r="F29425" s="88"/>
      <c r="G29425" s="88"/>
      <c r="H29425" s="88"/>
      <c r="I29425" s="88"/>
      <c r="J29425" s="88"/>
      <c r="K29425" s="88"/>
    </row>
    <row r="29426" spans="2:11" ht="12" hidden="1" customHeight="1" x14ac:dyDescent="0.2">
      <c r="B29426" s="88"/>
      <c r="C29426" s="88"/>
      <c r="D29426" s="88"/>
      <c r="E29426" s="88"/>
      <c r="F29426" s="88"/>
      <c r="G29426" s="88"/>
      <c r="H29426" s="88"/>
      <c r="I29426" s="88"/>
      <c r="J29426" s="88"/>
      <c r="K29426" s="88"/>
    </row>
    <row r="29427" spans="2:11" ht="12" hidden="1" customHeight="1" x14ac:dyDescent="0.2">
      <c r="B29427" s="88"/>
      <c r="C29427" s="88"/>
      <c r="D29427" s="88"/>
      <c r="E29427" s="88"/>
      <c r="F29427" s="88"/>
      <c r="G29427" s="88"/>
      <c r="H29427" s="88"/>
      <c r="I29427" s="88"/>
      <c r="J29427" s="88"/>
      <c r="K29427" s="88"/>
    </row>
    <row r="29428" spans="2:11" ht="12" hidden="1" customHeight="1" x14ac:dyDescent="0.2">
      <c r="B29428" s="88"/>
      <c r="C29428" s="88"/>
      <c r="D29428" s="88"/>
      <c r="E29428" s="88"/>
      <c r="F29428" s="88"/>
      <c r="G29428" s="88"/>
      <c r="H29428" s="88"/>
      <c r="I29428" s="88"/>
      <c r="J29428" s="88"/>
      <c r="K29428" s="88"/>
    </row>
    <row r="29429" spans="2:11" ht="12" hidden="1" customHeight="1" x14ac:dyDescent="0.2">
      <c r="B29429" s="88"/>
      <c r="C29429" s="88"/>
      <c r="D29429" s="88"/>
      <c r="E29429" s="88"/>
      <c r="F29429" s="88"/>
      <c r="G29429" s="88"/>
      <c r="H29429" s="88"/>
      <c r="I29429" s="88"/>
      <c r="J29429" s="88"/>
      <c r="K29429" s="88"/>
    </row>
    <row r="29430" spans="2:11" ht="12" hidden="1" customHeight="1" x14ac:dyDescent="0.2">
      <c r="B29430" s="88"/>
      <c r="C29430" s="88"/>
      <c r="D29430" s="88"/>
      <c r="E29430" s="88"/>
      <c r="F29430" s="88"/>
      <c r="G29430" s="88"/>
      <c r="H29430" s="88"/>
      <c r="I29430" s="88"/>
      <c r="J29430" s="88"/>
      <c r="K29430" s="88"/>
    </row>
    <row r="29431" spans="2:11" ht="12" hidden="1" customHeight="1" x14ac:dyDescent="0.2">
      <c r="B29431" s="88"/>
      <c r="C29431" s="88"/>
      <c r="D29431" s="88"/>
      <c r="E29431" s="88"/>
      <c r="F29431" s="88"/>
      <c r="G29431" s="88"/>
      <c r="H29431" s="88"/>
      <c r="I29431" s="88"/>
      <c r="J29431" s="88"/>
      <c r="K29431" s="88"/>
    </row>
    <row r="29432" spans="2:11" ht="12" hidden="1" customHeight="1" x14ac:dyDescent="0.2">
      <c r="B29432" s="88"/>
      <c r="C29432" s="88"/>
      <c r="D29432" s="88"/>
      <c r="E29432" s="88"/>
      <c r="F29432" s="88"/>
      <c r="G29432" s="88"/>
      <c r="H29432" s="88"/>
      <c r="I29432" s="88"/>
      <c r="J29432" s="88"/>
      <c r="K29432" s="88"/>
    </row>
    <row r="29433" spans="2:11" ht="12" hidden="1" customHeight="1" x14ac:dyDescent="0.2">
      <c r="B29433" s="88"/>
      <c r="C29433" s="88"/>
      <c r="D29433" s="88"/>
      <c r="E29433" s="88"/>
      <c r="F29433" s="88"/>
      <c r="G29433" s="88"/>
      <c r="H29433" s="88"/>
      <c r="I29433" s="88"/>
      <c r="J29433" s="88"/>
      <c r="K29433" s="88"/>
    </row>
    <row r="29434" spans="2:11" ht="12" hidden="1" customHeight="1" x14ac:dyDescent="0.2">
      <c r="B29434" s="88"/>
      <c r="C29434" s="88"/>
      <c r="D29434" s="88"/>
      <c r="E29434" s="88"/>
      <c r="F29434" s="88"/>
      <c r="G29434" s="88"/>
      <c r="H29434" s="88"/>
      <c r="I29434" s="88"/>
      <c r="J29434" s="88"/>
      <c r="K29434" s="88"/>
    </row>
    <row r="29435" spans="2:11" ht="12" hidden="1" customHeight="1" x14ac:dyDescent="0.2">
      <c r="B29435" s="88"/>
      <c r="C29435" s="88"/>
      <c r="D29435" s="88"/>
      <c r="E29435" s="88"/>
      <c r="F29435" s="88"/>
      <c r="G29435" s="88"/>
      <c r="H29435" s="88"/>
      <c r="I29435" s="88"/>
      <c r="J29435" s="88"/>
      <c r="K29435" s="88"/>
    </row>
    <row r="29436" spans="2:11" ht="12" hidden="1" customHeight="1" x14ac:dyDescent="0.2">
      <c r="B29436" s="88"/>
      <c r="C29436" s="88"/>
      <c r="D29436" s="88"/>
      <c r="E29436" s="88"/>
      <c r="F29436" s="88"/>
      <c r="G29436" s="88"/>
      <c r="H29436" s="88"/>
      <c r="I29436" s="88"/>
      <c r="J29436" s="88"/>
      <c r="K29436" s="88"/>
    </row>
    <row r="29437" spans="2:11" ht="12" hidden="1" customHeight="1" x14ac:dyDescent="0.2">
      <c r="B29437" s="88"/>
      <c r="C29437" s="88"/>
      <c r="D29437" s="88"/>
      <c r="E29437" s="88"/>
      <c r="F29437" s="88"/>
      <c r="G29437" s="88"/>
      <c r="H29437" s="88"/>
      <c r="I29437" s="88"/>
      <c r="J29437" s="88"/>
      <c r="K29437" s="88"/>
    </row>
    <row r="29438" spans="2:11" ht="12" hidden="1" customHeight="1" x14ac:dyDescent="0.2">
      <c r="B29438" s="88"/>
      <c r="C29438" s="88"/>
      <c r="D29438" s="88"/>
      <c r="E29438" s="88"/>
      <c r="F29438" s="88"/>
      <c r="G29438" s="88"/>
      <c r="H29438" s="88"/>
      <c r="I29438" s="88"/>
      <c r="J29438" s="88"/>
      <c r="K29438" s="88"/>
    </row>
    <row r="29439" spans="2:11" ht="12" hidden="1" customHeight="1" x14ac:dyDescent="0.2">
      <c r="B29439" s="88"/>
      <c r="C29439" s="88"/>
      <c r="D29439" s="88"/>
      <c r="E29439" s="88"/>
      <c r="F29439" s="88"/>
      <c r="G29439" s="88"/>
      <c r="H29439" s="88"/>
      <c r="I29439" s="88"/>
      <c r="J29439" s="88"/>
      <c r="K29439" s="88"/>
    </row>
    <row r="29440" spans="2:11" ht="12" hidden="1" customHeight="1" x14ac:dyDescent="0.2">
      <c r="B29440" s="88"/>
      <c r="C29440" s="88"/>
      <c r="D29440" s="88"/>
      <c r="E29440" s="88"/>
      <c r="F29440" s="88"/>
      <c r="G29440" s="88"/>
      <c r="H29440" s="88"/>
      <c r="I29440" s="88"/>
      <c r="J29440" s="88"/>
      <c r="K29440" s="88"/>
    </row>
    <row r="29441" spans="2:11" ht="12" hidden="1" customHeight="1" x14ac:dyDescent="0.2">
      <c r="B29441" s="88"/>
      <c r="C29441" s="88"/>
      <c r="D29441" s="88"/>
      <c r="E29441" s="88"/>
      <c r="F29441" s="88"/>
      <c r="G29441" s="88"/>
      <c r="H29441" s="88"/>
      <c r="I29441" s="88"/>
      <c r="J29441" s="88"/>
      <c r="K29441" s="88"/>
    </row>
    <row r="29442" spans="2:11" ht="12" hidden="1" customHeight="1" x14ac:dyDescent="0.2">
      <c r="B29442" s="88"/>
      <c r="C29442" s="88"/>
      <c r="D29442" s="88"/>
      <c r="E29442" s="88"/>
      <c r="F29442" s="88"/>
      <c r="G29442" s="88"/>
      <c r="H29442" s="88"/>
      <c r="I29442" s="88"/>
      <c r="J29442" s="88"/>
      <c r="K29442" s="88"/>
    </row>
    <row r="29443" spans="2:11" ht="12" hidden="1" customHeight="1" x14ac:dyDescent="0.2">
      <c r="B29443" s="88"/>
      <c r="C29443" s="88"/>
      <c r="D29443" s="88"/>
      <c r="E29443" s="88"/>
      <c r="F29443" s="88"/>
      <c r="G29443" s="88"/>
      <c r="H29443" s="88"/>
      <c r="I29443" s="88"/>
      <c r="J29443" s="88"/>
      <c r="K29443" s="88"/>
    </row>
    <row r="29444" spans="2:11" ht="12" hidden="1" customHeight="1" x14ac:dyDescent="0.2">
      <c r="B29444" s="88"/>
      <c r="C29444" s="88"/>
      <c r="D29444" s="88"/>
      <c r="E29444" s="88"/>
      <c r="F29444" s="88"/>
      <c r="G29444" s="88"/>
      <c r="H29444" s="88"/>
      <c r="I29444" s="88"/>
      <c r="J29444" s="88"/>
      <c r="K29444" s="88"/>
    </row>
    <row r="29445" spans="2:11" ht="12" hidden="1" customHeight="1" x14ac:dyDescent="0.2">
      <c r="B29445" s="88"/>
      <c r="C29445" s="88"/>
      <c r="D29445" s="88"/>
      <c r="E29445" s="88"/>
      <c r="F29445" s="88"/>
      <c r="G29445" s="88"/>
      <c r="H29445" s="88"/>
      <c r="I29445" s="88"/>
      <c r="J29445" s="88"/>
      <c r="K29445" s="88"/>
    </row>
    <row r="29446" spans="2:11" ht="12" hidden="1" customHeight="1" x14ac:dyDescent="0.2">
      <c r="B29446" s="88"/>
      <c r="C29446" s="88"/>
      <c r="D29446" s="88"/>
      <c r="E29446" s="88"/>
      <c r="F29446" s="88"/>
      <c r="G29446" s="88"/>
      <c r="H29446" s="88"/>
      <c r="I29446" s="88"/>
      <c r="J29446" s="88"/>
      <c r="K29446" s="88"/>
    </row>
    <row r="29447" spans="2:11" ht="12" hidden="1" customHeight="1" x14ac:dyDescent="0.2">
      <c r="B29447" s="88"/>
      <c r="C29447" s="88"/>
      <c r="D29447" s="88"/>
      <c r="E29447" s="88"/>
      <c r="F29447" s="88"/>
      <c r="G29447" s="88"/>
      <c r="H29447" s="88"/>
      <c r="I29447" s="88"/>
      <c r="J29447" s="88"/>
      <c r="K29447" s="88"/>
    </row>
    <row r="29448" spans="2:11" ht="12" hidden="1" customHeight="1" x14ac:dyDescent="0.2">
      <c r="B29448" s="88"/>
      <c r="C29448" s="88"/>
      <c r="D29448" s="88"/>
      <c r="E29448" s="88"/>
      <c r="F29448" s="88"/>
      <c r="G29448" s="88"/>
      <c r="H29448" s="88"/>
      <c r="I29448" s="88"/>
      <c r="J29448" s="88"/>
      <c r="K29448" s="88"/>
    </row>
    <row r="29449" spans="2:11" ht="12" hidden="1" customHeight="1" x14ac:dyDescent="0.2">
      <c r="B29449" s="88"/>
      <c r="C29449" s="88"/>
      <c r="D29449" s="88"/>
      <c r="E29449" s="88"/>
      <c r="F29449" s="88"/>
      <c r="G29449" s="88"/>
      <c r="H29449" s="88"/>
      <c r="I29449" s="88"/>
      <c r="J29449" s="88"/>
      <c r="K29449" s="88"/>
    </row>
    <row r="29450" spans="2:11" ht="12" hidden="1" customHeight="1" x14ac:dyDescent="0.2">
      <c r="B29450" s="88"/>
      <c r="C29450" s="88"/>
      <c r="D29450" s="88"/>
      <c r="E29450" s="88"/>
      <c r="F29450" s="88"/>
      <c r="G29450" s="88"/>
      <c r="H29450" s="88"/>
      <c r="I29450" s="88"/>
      <c r="J29450" s="88"/>
      <c r="K29450" s="88"/>
    </row>
    <row r="29451" spans="2:11" ht="12" hidden="1" customHeight="1" x14ac:dyDescent="0.2">
      <c r="B29451" s="88"/>
      <c r="C29451" s="88"/>
      <c r="D29451" s="88"/>
      <c r="E29451" s="88"/>
      <c r="F29451" s="88"/>
      <c r="G29451" s="88"/>
      <c r="H29451" s="88"/>
      <c r="I29451" s="88"/>
      <c r="J29451" s="88"/>
      <c r="K29451" s="88"/>
    </row>
    <row r="29452" spans="2:11" ht="12" hidden="1" customHeight="1" x14ac:dyDescent="0.2">
      <c r="B29452" s="88"/>
      <c r="C29452" s="88"/>
      <c r="D29452" s="88"/>
      <c r="E29452" s="88"/>
      <c r="F29452" s="88"/>
      <c r="G29452" s="88"/>
      <c r="H29452" s="88"/>
      <c r="I29452" s="88"/>
      <c r="J29452" s="88"/>
      <c r="K29452" s="88"/>
    </row>
    <row r="29453" spans="2:11" ht="12" hidden="1" customHeight="1" x14ac:dyDescent="0.2">
      <c r="B29453" s="88"/>
      <c r="C29453" s="88"/>
      <c r="D29453" s="88"/>
      <c r="E29453" s="88"/>
      <c r="F29453" s="88"/>
      <c r="G29453" s="88"/>
      <c r="H29453" s="88"/>
      <c r="I29453" s="88"/>
      <c r="J29453" s="88"/>
      <c r="K29453" s="88"/>
    </row>
    <row r="29454" spans="2:11" ht="12" hidden="1" customHeight="1" x14ac:dyDescent="0.2">
      <c r="B29454" s="88"/>
      <c r="C29454" s="88"/>
      <c r="D29454" s="88"/>
      <c r="E29454" s="88"/>
      <c r="F29454" s="88"/>
      <c r="G29454" s="88"/>
      <c r="H29454" s="88"/>
      <c r="I29454" s="88"/>
      <c r="J29454" s="88"/>
      <c r="K29454" s="88"/>
    </row>
    <row r="29455" spans="2:11" ht="12" hidden="1" customHeight="1" x14ac:dyDescent="0.2">
      <c r="B29455" s="88"/>
      <c r="C29455" s="88"/>
      <c r="D29455" s="88"/>
      <c r="E29455" s="88"/>
      <c r="F29455" s="88"/>
      <c r="G29455" s="88"/>
      <c r="H29455" s="88"/>
      <c r="I29455" s="88"/>
      <c r="J29455" s="88"/>
      <c r="K29455" s="88"/>
    </row>
    <row r="29456" spans="2:11" ht="12" hidden="1" customHeight="1" x14ac:dyDescent="0.2">
      <c r="B29456" s="88"/>
      <c r="C29456" s="88"/>
      <c r="D29456" s="88"/>
      <c r="E29456" s="88"/>
      <c r="F29456" s="88"/>
      <c r="G29456" s="88"/>
      <c r="H29456" s="88"/>
      <c r="I29456" s="88"/>
      <c r="J29456" s="88"/>
      <c r="K29456" s="88"/>
    </row>
    <row r="29457" spans="2:11" ht="12" hidden="1" customHeight="1" x14ac:dyDescent="0.2">
      <c r="B29457" s="88"/>
      <c r="C29457" s="88"/>
      <c r="D29457" s="88"/>
      <c r="E29457" s="88"/>
      <c r="F29457" s="88"/>
      <c r="G29457" s="88"/>
      <c r="H29457" s="88"/>
      <c r="I29457" s="88"/>
      <c r="J29457" s="88"/>
      <c r="K29457" s="88"/>
    </row>
    <row r="29458" spans="2:11" ht="12" hidden="1" customHeight="1" x14ac:dyDescent="0.2">
      <c r="B29458" s="88"/>
      <c r="C29458" s="88"/>
      <c r="D29458" s="88"/>
      <c r="E29458" s="88"/>
      <c r="F29458" s="88"/>
      <c r="G29458" s="88"/>
      <c r="H29458" s="88"/>
      <c r="I29458" s="88"/>
      <c r="J29458" s="88"/>
      <c r="K29458" s="88"/>
    </row>
    <row r="29459" spans="2:11" ht="12" hidden="1" customHeight="1" x14ac:dyDescent="0.2">
      <c r="B29459" s="88"/>
      <c r="C29459" s="88"/>
      <c r="D29459" s="88"/>
      <c r="E29459" s="88"/>
      <c r="F29459" s="88"/>
      <c r="G29459" s="88"/>
      <c r="H29459" s="88"/>
      <c r="I29459" s="88"/>
      <c r="J29459" s="88"/>
      <c r="K29459" s="88"/>
    </row>
    <row r="29460" spans="2:11" ht="12" hidden="1" customHeight="1" x14ac:dyDescent="0.2">
      <c r="B29460" s="88"/>
      <c r="C29460" s="88"/>
      <c r="D29460" s="88"/>
      <c r="E29460" s="88"/>
      <c r="F29460" s="88"/>
      <c r="G29460" s="88"/>
      <c r="H29460" s="88"/>
      <c r="I29460" s="88"/>
      <c r="J29460" s="88"/>
      <c r="K29460" s="88"/>
    </row>
    <row r="29461" spans="2:11" ht="12" hidden="1" customHeight="1" x14ac:dyDescent="0.2">
      <c r="B29461" s="88"/>
      <c r="C29461" s="88"/>
      <c r="D29461" s="88"/>
      <c r="E29461" s="88"/>
      <c r="F29461" s="88"/>
      <c r="G29461" s="88"/>
      <c r="H29461" s="88"/>
      <c r="I29461" s="88"/>
      <c r="J29461" s="88"/>
      <c r="K29461" s="88"/>
    </row>
    <row r="29462" spans="2:11" ht="12" hidden="1" customHeight="1" x14ac:dyDescent="0.2">
      <c r="B29462" s="88"/>
      <c r="C29462" s="88"/>
      <c r="D29462" s="88"/>
      <c r="E29462" s="88"/>
      <c r="F29462" s="88"/>
      <c r="G29462" s="88"/>
      <c r="H29462" s="88"/>
      <c r="I29462" s="88"/>
      <c r="J29462" s="88"/>
      <c r="K29462" s="88"/>
    </row>
    <row r="29463" spans="2:11" ht="12" hidden="1" customHeight="1" x14ac:dyDescent="0.2">
      <c r="B29463" s="88"/>
      <c r="C29463" s="88"/>
      <c r="D29463" s="88"/>
      <c r="E29463" s="88"/>
      <c r="F29463" s="88"/>
      <c r="G29463" s="88"/>
      <c r="H29463" s="88"/>
      <c r="I29463" s="88"/>
      <c r="J29463" s="88"/>
      <c r="K29463" s="88"/>
    </row>
    <row r="29464" spans="2:11" ht="12" hidden="1" customHeight="1" x14ac:dyDescent="0.2">
      <c r="B29464" s="88"/>
      <c r="C29464" s="88"/>
      <c r="D29464" s="88"/>
      <c r="E29464" s="88"/>
      <c r="F29464" s="88"/>
      <c r="G29464" s="88"/>
      <c r="H29464" s="88"/>
      <c r="I29464" s="88"/>
      <c r="J29464" s="88"/>
      <c r="K29464" s="88"/>
    </row>
    <row r="29465" spans="2:11" ht="12" hidden="1" customHeight="1" x14ac:dyDescent="0.2">
      <c r="B29465" s="88"/>
      <c r="C29465" s="88"/>
      <c r="D29465" s="88"/>
      <c r="E29465" s="88"/>
      <c r="F29465" s="88"/>
      <c r="G29465" s="88"/>
      <c r="H29465" s="88"/>
      <c r="I29465" s="88"/>
      <c r="J29465" s="88"/>
      <c r="K29465" s="88"/>
    </row>
    <row r="29466" spans="2:11" ht="12" hidden="1" customHeight="1" x14ac:dyDescent="0.2">
      <c r="B29466" s="88"/>
      <c r="C29466" s="88"/>
      <c r="D29466" s="88"/>
      <c r="E29466" s="88"/>
      <c r="F29466" s="88"/>
      <c r="G29466" s="88"/>
      <c r="H29466" s="88"/>
      <c r="I29466" s="88"/>
      <c r="J29466" s="88"/>
      <c r="K29466" s="88"/>
    </row>
    <row r="29467" spans="2:11" ht="12" hidden="1" customHeight="1" x14ac:dyDescent="0.2">
      <c r="B29467" s="88"/>
      <c r="C29467" s="88"/>
      <c r="D29467" s="88"/>
      <c r="E29467" s="88"/>
      <c r="F29467" s="88"/>
      <c r="G29467" s="88"/>
      <c r="H29467" s="88"/>
      <c r="I29467" s="88"/>
      <c r="J29467" s="88"/>
      <c r="K29467" s="88"/>
    </row>
    <row r="29468" spans="2:11" ht="12" hidden="1" customHeight="1" x14ac:dyDescent="0.2">
      <c r="B29468" s="88"/>
      <c r="C29468" s="88"/>
      <c r="D29468" s="88"/>
      <c r="E29468" s="88"/>
      <c r="F29468" s="88"/>
      <c r="G29468" s="88"/>
      <c r="H29468" s="88"/>
      <c r="I29468" s="88"/>
      <c r="J29468" s="88"/>
      <c r="K29468" s="88"/>
    </row>
    <row r="29469" spans="2:11" ht="12" hidden="1" customHeight="1" x14ac:dyDescent="0.2">
      <c r="B29469" s="88"/>
      <c r="C29469" s="88"/>
      <c r="D29469" s="88"/>
      <c r="E29469" s="88"/>
      <c r="F29469" s="88"/>
      <c r="G29469" s="88"/>
      <c r="H29469" s="88"/>
      <c r="I29469" s="88"/>
      <c r="J29469" s="88"/>
      <c r="K29469" s="88"/>
    </row>
    <row r="29470" spans="2:11" ht="12" hidden="1" customHeight="1" x14ac:dyDescent="0.2">
      <c r="B29470" s="88"/>
      <c r="C29470" s="88"/>
      <c r="D29470" s="88"/>
      <c r="E29470" s="88"/>
      <c r="F29470" s="88"/>
      <c r="G29470" s="88"/>
      <c r="H29470" s="88"/>
      <c r="I29470" s="88"/>
      <c r="J29470" s="88"/>
      <c r="K29470" s="88"/>
    </row>
    <row r="29471" spans="2:11" ht="12" hidden="1" customHeight="1" x14ac:dyDescent="0.2">
      <c r="B29471" s="88"/>
      <c r="C29471" s="88"/>
      <c r="D29471" s="88"/>
      <c r="E29471" s="88"/>
      <c r="F29471" s="88"/>
      <c r="G29471" s="88"/>
      <c r="H29471" s="88"/>
      <c r="I29471" s="88"/>
      <c r="J29471" s="88"/>
      <c r="K29471" s="88"/>
    </row>
    <row r="29472" spans="2:11" ht="12" hidden="1" customHeight="1" x14ac:dyDescent="0.2">
      <c r="B29472" s="88"/>
      <c r="C29472" s="88"/>
      <c r="D29472" s="88"/>
      <c r="E29472" s="88"/>
      <c r="F29472" s="88"/>
      <c r="G29472" s="88"/>
      <c r="H29472" s="88"/>
      <c r="I29472" s="88"/>
      <c r="J29472" s="88"/>
      <c r="K29472" s="88"/>
    </row>
    <row r="29473" spans="2:11" ht="12" hidden="1" customHeight="1" x14ac:dyDescent="0.2">
      <c r="B29473" s="88"/>
      <c r="C29473" s="88"/>
      <c r="D29473" s="88"/>
      <c r="E29473" s="88"/>
      <c r="F29473" s="88"/>
      <c r="G29473" s="88"/>
      <c r="H29473" s="88"/>
      <c r="I29473" s="88"/>
      <c r="J29473" s="88"/>
      <c r="K29473" s="88"/>
    </row>
    <row r="29474" spans="2:11" ht="12" hidden="1" customHeight="1" x14ac:dyDescent="0.2">
      <c r="B29474" s="88"/>
      <c r="C29474" s="88"/>
      <c r="D29474" s="88"/>
      <c r="E29474" s="88"/>
      <c r="F29474" s="88"/>
      <c r="G29474" s="88"/>
      <c r="H29474" s="88"/>
      <c r="I29474" s="88"/>
      <c r="J29474" s="88"/>
      <c r="K29474" s="88"/>
    </row>
    <row r="29475" spans="2:11" ht="12" hidden="1" customHeight="1" x14ac:dyDescent="0.2">
      <c r="B29475" s="88"/>
      <c r="C29475" s="88"/>
      <c r="D29475" s="88"/>
      <c r="E29475" s="88"/>
      <c r="F29475" s="88"/>
      <c r="G29475" s="88"/>
      <c r="H29475" s="88"/>
      <c r="I29475" s="88"/>
      <c r="J29475" s="88"/>
      <c r="K29475" s="88"/>
    </row>
    <row r="29476" spans="2:11" ht="12" hidden="1" customHeight="1" x14ac:dyDescent="0.2">
      <c r="B29476" s="88"/>
      <c r="C29476" s="88"/>
      <c r="D29476" s="88"/>
      <c r="E29476" s="88"/>
      <c r="F29476" s="88"/>
      <c r="G29476" s="88"/>
      <c r="H29476" s="88"/>
      <c r="I29476" s="88"/>
      <c r="J29476" s="88"/>
      <c r="K29476" s="88"/>
    </row>
    <row r="29477" spans="2:11" ht="12" hidden="1" customHeight="1" x14ac:dyDescent="0.2">
      <c r="B29477" s="88"/>
      <c r="C29477" s="88"/>
      <c r="D29477" s="88"/>
      <c r="E29477" s="88"/>
      <c r="F29477" s="88"/>
      <c r="G29477" s="88"/>
      <c r="H29477" s="88"/>
      <c r="I29477" s="88"/>
      <c r="J29477" s="88"/>
      <c r="K29477" s="88"/>
    </row>
    <row r="29478" spans="2:11" ht="12" hidden="1" customHeight="1" x14ac:dyDescent="0.2">
      <c r="B29478" s="88"/>
      <c r="C29478" s="88"/>
      <c r="D29478" s="88"/>
      <c r="E29478" s="88"/>
      <c r="F29478" s="88"/>
      <c r="G29478" s="88"/>
      <c r="H29478" s="88"/>
      <c r="I29478" s="88"/>
      <c r="J29478" s="88"/>
      <c r="K29478" s="88"/>
    </row>
    <row r="29479" spans="2:11" ht="12" hidden="1" customHeight="1" x14ac:dyDescent="0.2">
      <c r="B29479" s="88"/>
      <c r="C29479" s="88"/>
      <c r="D29479" s="88"/>
      <c r="E29479" s="88"/>
      <c r="F29479" s="88"/>
      <c r="G29479" s="88"/>
      <c r="H29479" s="88"/>
      <c r="I29479" s="88"/>
      <c r="J29479" s="88"/>
      <c r="K29479" s="88"/>
    </row>
    <row r="29480" spans="2:11" ht="12" hidden="1" customHeight="1" x14ac:dyDescent="0.2">
      <c r="B29480" s="88"/>
      <c r="C29480" s="88"/>
      <c r="D29480" s="88"/>
      <c r="E29480" s="88"/>
      <c r="F29480" s="88"/>
      <c r="G29480" s="88"/>
      <c r="H29480" s="88"/>
      <c r="I29480" s="88"/>
      <c r="J29480" s="88"/>
      <c r="K29480" s="88"/>
    </row>
    <row r="29481" spans="2:11" ht="12" hidden="1" customHeight="1" x14ac:dyDescent="0.2">
      <c r="B29481" s="88"/>
      <c r="C29481" s="88"/>
      <c r="D29481" s="88"/>
      <c r="E29481" s="88"/>
      <c r="F29481" s="88"/>
      <c r="G29481" s="88"/>
      <c r="H29481" s="88"/>
      <c r="I29481" s="88"/>
      <c r="J29481" s="88"/>
      <c r="K29481" s="88"/>
    </row>
    <row r="29482" spans="2:11" ht="12" hidden="1" customHeight="1" x14ac:dyDescent="0.2">
      <c r="B29482" s="88"/>
      <c r="C29482" s="88"/>
      <c r="D29482" s="88"/>
      <c r="E29482" s="88"/>
      <c r="F29482" s="88"/>
      <c r="G29482" s="88"/>
      <c r="H29482" s="88"/>
      <c r="I29482" s="88"/>
      <c r="J29482" s="88"/>
      <c r="K29482" s="88"/>
    </row>
    <row r="29483" spans="2:11" ht="12" hidden="1" customHeight="1" x14ac:dyDescent="0.2">
      <c r="B29483" s="88"/>
      <c r="C29483" s="88"/>
      <c r="D29483" s="88"/>
      <c r="E29483" s="88"/>
      <c r="F29483" s="88"/>
      <c r="G29483" s="88"/>
      <c r="H29483" s="88"/>
      <c r="I29483" s="88"/>
      <c r="J29483" s="88"/>
      <c r="K29483" s="88"/>
    </row>
    <row r="29484" spans="2:11" ht="12" hidden="1" customHeight="1" x14ac:dyDescent="0.2">
      <c r="B29484" s="88"/>
      <c r="C29484" s="88"/>
      <c r="D29484" s="88"/>
      <c r="E29484" s="88"/>
      <c r="F29484" s="88"/>
      <c r="G29484" s="88"/>
      <c r="H29484" s="88"/>
      <c r="I29484" s="88"/>
      <c r="J29484" s="88"/>
      <c r="K29484" s="88"/>
    </row>
    <row r="29485" spans="2:11" ht="12" hidden="1" customHeight="1" x14ac:dyDescent="0.2">
      <c r="B29485" s="88"/>
      <c r="C29485" s="88"/>
      <c r="D29485" s="88"/>
      <c r="E29485" s="88"/>
      <c r="F29485" s="88"/>
      <c r="G29485" s="88"/>
      <c r="H29485" s="88"/>
      <c r="I29485" s="88"/>
      <c r="J29485" s="88"/>
      <c r="K29485" s="88"/>
    </row>
    <row r="29486" spans="2:11" ht="12" hidden="1" customHeight="1" x14ac:dyDescent="0.2">
      <c r="B29486" s="88"/>
      <c r="C29486" s="88"/>
      <c r="D29486" s="88"/>
      <c r="E29486" s="88"/>
      <c r="F29486" s="88"/>
      <c r="G29486" s="88"/>
      <c r="H29486" s="88"/>
      <c r="I29486" s="88"/>
      <c r="J29486" s="88"/>
      <c r="K29486" s="88"/>
    </row>
    <row r="29487" spans="2:11" ht="12" hidden="1" customHeight="1" x14ac:dyDescent="0.2">
      <c r="B29487" s="88"/>
      <c r="C29487" s="88"/>
      <c r="D29487" s="88"/>
      <c r="E29487" s="88"/>
      <c r="F29487" s="88"/>
      <c r="G29487" s="88"/>
      <c r="H29487" s="88"/>
      <c r="I29487" s="88"/>
      <c r="J29487" s="88"/>
      <c r="K29487" s="88"/>
    </row>
    <row r="29488" spans="2:11" ht="12" hidden="1" customHeight="1" x14ac:dyDescent="0.2">
      <c r="B29488" s="88"/>
      <c r="C29488" s="88"/>
      <c r="D29488" s="88"/>
      <c r="E29488" s="88"/>
      <c r="F29488" s="88"/>
      <c r="G29488" s="88"/>
      <c r="H29488" s="88"/>
      <c r="I29488" s="88"/>
      <c r="J29488" s="88"/>
      <c r="K29488" s="88"/>
    </row>
    <row r="29489" spans="2:11" ht="12" hidden="1" customHeight="1" x14ac:dyDescent="0.2">
      <c r="B29489" s="88"/>
      <c r="C29489" s="88"/>
      <c r="D29489" s="88"/>
      <c r="E29489" s="88"/>
      <c r="F29489" s="88"/>
      <c r="G29489" s="88"/>
      <c r="H29489" s="88"/>
      <c r="I29489" s="88"/>
      <c r="J29489" s="88"/>
      <c r="K29489" s="88"/>
    </row>
    <row r="29490" spans="2:11" ht="12" hidden="1" customHeight="1" x14ac:dyDescent="0.2">
      <c r="B29490" s="88"/>
      <c r="C29490" s="88"/>
      <c r="D29490" s="88"/>
      <c r="E29490" s="88"/>
      <c r="F29490" s="88"/>
      <c r="G29490" s="88"/>
      <c r="H29490" s="88"/>
      <c r="I29490" s="88"/>
      <c r="J29490" s="88"/>
      <c r="K29490" s="88"/>
    </row>
    <row r="29491" spans="2:11" ht="12" hidden="1" customHeight="1" x14ac:dyDescent="0.2">
      <c r="B29491" s="88"/>
      <c r="C29491" s="88"/>
      <c r="D29491" s="88"/>
      <c r="E29491" s="88"/>
      <c r="F29491" s="88"/>
      <c r="G29491" s="88"/>
      <c r="H29491" s="88"/>
      <c r="I29491" s="88"/>
      <c r="J29491" s="88"/>
      <c r="K29491" s="88"/>
    </row>
    <row r="29492" spans="2:11" ht="12" hidden="1" customHeight="1" x14ac:dyDescent="0.2">
      <c r="B29492" s="88"/>
      <c r="C29492" s="88"/>
      <c r="D29492" s="88"/>
      <c r="E29492" s="88"/>
      <c r="F29492" s="88"/>
      <c r="G29492" s="88"/>
      <c r="H29492" s="88"/>
      <c r="I29492" s="88"/>
      <c r="J29492" s="88"/>
      <c r="K29492" s="88"/>
    </row>
    <row r="29493" spans="2:11" ht="12" hidden="1" customHeight="1" x14ac:dyDescent="0.2">
      <c r="B29493" s="88"/>
      <c r="C29493" s="88"/>
      <c r="D29493" s="88"/>
      <c r="E29493" s="88"/>
      <c r="F29493" s="88"/>
      <c r="G29493" s="88"/>
      <c r="H29493" s="88"/>
      <c r="I29493" s="88"/>
      <c r="J29493" s="88"/>
      <c r="K29493" s="88"/>
    </row>
    <row r="29494" spans="2:11" ht="12" hidden="1" customHeight="1" x14ac:dyDescent="0.2">
      <c r="B29494" s="88"/>
      <c r="C29494" s="88"/>
      <c r="D29494" s="88"/>
      <c r="E29494" s="88"/>
      <c r="F29494" s="88"/>
      <c r="G29494" s="88"/>
      <c r="H29494" s="88"/>
      <c r="I29494" s="88"/>
      <c r="J29494" s="88"/>
      <c r="K29494" s="88"/>
    </row>
    <row r="29495" spans="2:11" ht="12" hidden="1" customHeight="1" x14ac:dyDescent="0.2">
      <c r="B29495" s="88"/>
      <c r="C29495" s="88"/>
      <c r="D29495" s="88"/>
      <c r="E29495" s="88"/>
      <c r="F29495" s="88"/>
      <c r="G29495" s="88"/>
      <c r="H29495" s="88"/>
      <c r="I29495" s="88"/>
      <c r="J29495" s="88"/>
      <c r="K29495" s="88"/>
    </row>
    <row r="29496" spans="2:11" ht="12" hidden="1" customHeight="1" x14ac:dyDescent="0.2">
      <c r="B29496" s="88"/>
      <c r="C29496" s="88"/>
      <c r="D29496" s="88"/>
      <c r="E29496" s="88"/>
      <c r="F29496" s="88"/>
      <c r="G29496" s="88"/>
      <c r="H29496" s="88"/>
      <c r="I29496" s="88"/>
      <c r="J29496" s="88"/>
      <c r="K29496" s="88"/>
    </row>
    <row r="29497" spans="2:11" ht="12" hidden="1" customHeight="1" x14ac:dyDescent="0.2">
      <c r="B29497" s="88"/>
      <c r="C29497" s="88"/>
      <c r="D29497" s="88"/>
      <c r="E29497" s="88"/>
      <c r="F29497" s="88"/>
      <c r="G29497" s="88"/>
      <c r="H29497" s="88"/>
      <c r="I29497" s="88"/>
      <c r="J29497" s="88"/>
      <c r="K29497" s="88"/>
    </row>
    <row r="29498" spans="2:11" ht="12" hidden="1" customHeight="1" x14ac:dyDescent="0.2">
      <c r="B29498" s="88"/>
      <c r="C29498" s="88"/>
      <c r="D29498" s="88"/>
      <c r="E29498" s="88"/>
      <c r="F29498" s="88"/>
      <c r="G29498" s="88"/>
      <c r="H29498" s="88"/>
      <c r="I29498" s="88"/>
      <c r="J29498" s="88"/>
      <c r="K29498" s="88"/>
    </row>
    <row r="29499" spans="2:11" ht="12" hidden="1" customHeight="1" x14ac:dyDescent="0.2">
      <c r="B29499" s="88"/>
      <c r="C29499" s="88"/>
      <c r="D29499" s="88"/>
      <c r="E29499" s="88"/>
      <c r="F29499" s="88"/>
      <c r="G29499" s="88"/>
      <c r="H29499" s="88"/>
      <c r="I29499" s="88"/>
      <c r="J29499" s="88"/>
      <c r="K29499" s="88"/>
    </row>
    <row r="29500" spans="2:11" ht="12" hidden="1" customHeight="1" x14ac:dyDescent="0.2">
      <c r="B29500" s="88"/>
      <c r="C29500" s="88"/>
      <c r="D29500" s="88"/>
      <c r="E29500" s="88"/>
      <c r="F29500" s="88"/>
      <c r="G29500" s="88"/>
      <c r="H29500" s="88"/>
      <c r="I29500" s="88"/>
      <c r="J29500" s="88"/>
      <c r="K29500" s="88"/>
    </row>
    <row r="29501" spans="2:11" ht="12" hidden="1" customHeight="1" x14ac:dyDescent="0.2">
      <c r="B29501" s="88"/>
      <c r="C29501" s="88"/>
      <c r="D29501" s="88"/>
      <c r="E29501" s="88"/>
      <c r="F29501" s="88"/>
      <c r="G29501" s="88"/>
      <c r="H29501" s="88"/>
      <c r="I29501" s="88"/>
      <c r="J29501" s="88"/>
      <c r="K29501" s="88"/>
    </row>
    <row r="29502" spans="2:11" ht="12" hidden="1" customHeight="1" x14ac:dyDescent="0.2">
      <c r="B29502" s="88"/>
      <c r="C29502" s="88"/>
      <c r="D29502" s="88"/>
      <c r="E29502" s="88"/>
      <c r="F29502" s="88"/>
      <c r="G29502" s="88"/>
      <c r="H29502" s="88"/>
      <c r="I29502" s="88"/>
      <c r="J29502" s="88"/>
      <c r="K29502" s="88"/>
    </row>
    <row r="29503" spans="2:11" ht="12" hidden="1" customHeight="1" x14ac:dyDescent="0.2">
      <c r="B29503" s="88"/>
      <c r="C29503" s="88"/>
      <c r="D29503" s="88"/>
      <c r="E29503" s="88"/>
      <c r="F29503" s="88"/>
      <c r="G29503" s="88"/>
      <c r="H29503" s="88"/>
      <c r="I29503" s="88"/>
      <c r="J29503" s="88"/>
      <c r="K29503" s="88"/>
    </row>
    <row r="29504" spans="2:11" ht="12" hidden="1" customHeight="1" x14ac:dyDescent="0.2">
      <c r="B29504" s="88"/>
      <c r="C29504" s="88"/>
      <c r="D29504" s="88"/>
      <c r="E29504" s="88"/>
      <c r="F29504" s="88"/>
      <c r="G29504" s="88"/>
      <c r="H29504" s="88"/>
      <c r="I29504" s="88"/>
      <c r="J29504" s="88"/>
      <c r="K29504" s="88"/>
    </row>
    <row r="29505" spans="2:11" ht="12" hidden="1" customHeight="1" x14ac:dyDescent="0.2">
      <c r="B29505" s="88"/>
      <c r="C29505" s="88"/>
      <c r="D29505" s="88"/>
      <c r="E29505" s="88"/>
      <c r="F29505" s="88"/>
      <c r="G29505" s="88"/>
      <c r="H29505" s="88"/>
      <c r="I29505" s="88"/>
      <c r="J29505" s="88"/>
      <c r="K29505" s="88"/>
    </row>
    <row r="29506" spans="2:11" ht="12" hidden="1" customHeight="1" x14ac:dyDescent="0.2">
      <c r="B29506" s="88"/>
      <c r="C29506" s="88"/>
      <c r="D29506" s="88"/>
      <c r="E29506" s="88"/>
      <c r="F29506" s="88"/>
      <c r="G29506" s="88"/>
      <c r="H29506" s="88"/>
      <c r="I29506" s="88"/>
      <c r="J29506" s="88"/>
      <c r="K29506" s="88"/>
    </row>
    <row r="29507" spans="2:11" ht="12" hidden="1" customHeight="1" x14ac:dyDescent="0.2">
      <c r="B29507" s="88"/>
      <c r="C29507" s="88"/>
      <c r="D29507" s="88"/>
      <c r="E29507" s="88"/>
      <c r="F29507" s="88"/>
      <c r="G29507" s="88"/>
      <c r="H29507" s="88"/>
      <c r="I29507" s="88"/>
      <c r="J29507" s="88"/>
      <c r="K29507" s="88"/>
    </row>
    <row r="29508" spans="2:11" ht="12" hidden="1" customHeight="1" x14ac:dyDescent="0.2">
      <c r="B29508" s="88"/>
      <c r="C29508" s="88"/>
      <c r="D29508" s="88"/>
      <c r="E29508" s="88"/>
      <c r="F29508" s="88"/>
      <c r="G29508" s="88"/>
      <c r="H29508" s="88"/>
      <c r="I29508" s="88"/>
      <c r="J29508" s="88"/>
      <c r="K29508" s="88"/>
    </row>
    <row r="29509" spans="2:11" ht="12" hidden="1" customHeight="1" x14ac:dyDescent="0.2">
      <c r="B29509" s="88"/>
      <c r="C29509" s="88"/>
      <c r="D29509" s="88"/>
      <c r="E29509" s="88"/>
      <c r="F29509" s="88"/>
      <c r="G29509" s="88"/>
      <c r="H29509" s="88"/>
      <c r="I29509" s="88"/>
      <c r="J29509" s="88"/>
      <c r="K29509" s="88"/>
    </row>
    <row r="29510" spans="2:11" ht="12" hidden="1" customHeight="1" x14ac:dyDescent="0.2">
      <c r="B29510" s="88"/>
      <c r="C29510" s="88"/>
      <c r="D29510" s="88"/>
      <c r="E29510" s="88"/>
      <c r="F29510" s="88"/>
      <c r="G29510" s="88"/>
      <c r="H29510" s="88"/>
      <c r="I29510" s="88"/>
      <c r="J29510" s="88"/>
      <c r="K29510" s="88"/>
    </row>
    <row r="29511" spans="2:11" ht="12" hidden="1" customHeight="1" x14ac:dyDescent="0.2">
      <c r="B29511" s="88"/>
      <c r="C29511" s="88"/>
      <c r="D29511" s="88"/>
      <c r="E29511" s="88"/>
      <c r="F29511" s="88"/>
      <c r="G29511" s="88"/>
      <c r="H29511" s="88"/>
      <c r="I29511" s="88"/>
      <c r="J29511" s="88"/>
      <c r="K29511" s="88"/>
    </row>
    <row r="29512" spans="2:11" ht="12" hidden="1" customHeight="1" x14ac:dyDescent="0.2">
      <c r="B29512" s="88"/>
      <c r="C29512" s="88"/>
      <c r="D29512" s="88"/>
      <c r="E29512" s="88"/>
      <c r="F29512" s="88"/>
      <c r="G29512" s="88"/>
      <c r="H29512" s="88"/>
      <c r="I29512" s="88"/>
      <c r="J29512" s="88"/>
      <c r="K29512" s="88"/>
    </row>
    <row r="29513" spans="2:11" ht="12" hidden="1" customHeight="1" x14ac:dyDescent="0.2">
      <c r="B29513" s="88"/>
      <c r="C29513" s="88"/>
      <c r="D29513" s="88"/>
      <c r="E29513" s="88"/>
      <c r="F29513" s="88"/>
      <c r="G29513" s="88"/>
      <c r="H29513" s="88"/>
      <c r="I29513" s="88"/>
      <c r="J29513" s="88"/>
      <c r="K29513" s="88"/>
    </row>
    <row r="29514" spans="2:11" ht="12" hidden="1" customHeight="1" x14ac:dyDescent="0.2">
      <c r="B29514" s="88"/>
      <c r="C29514" s="88"/>
      <c r="D29514" s="88"/>
      <c r="E29514" s="88"/>
      <c r="F29514" s="88"/>
      <c r="G29514" s="88"/>
      <c r="H29514" s="88"/>
      <c r="I29514" s="88"/>
      <c r="J29514" s="88"/>
      <c r="K29514" s="88"/>
    </row>
    <row r="29515" spans="2:11" ht="12" hidden="1" customHeight="1" x14ac:dyDescent="0.2">
      <c r="B29515" s="88"/>
      <c r="C29515" s="88"/>
      <c r="D29515" s="88"/>
      <c r="E29515" s="88"/>
      <c r="F29515" s="88"/>
      <c r="G29515" s="88"/>
      <c r="H29515" s="88"/>
      <c r="I29515" s="88"/>
      <c r="J29515" s="88"/>
      <c r="K29515" s="88"/>
    </row>
    <row r="29516" spans="2:11" ht="12" hidden="1" customHeight="1" x14ac:dyDescent="0.2">
      <c r="B29516" s="88"/>
      <c r="C29516" s="88"/>
      <c r="D29516" s="88"/>
      <c r="E29516" s="88"/>
      <c r="F29516" s="88"/>
      <c r="G29516" s="88"/>
      <c r="H29516" s="88"/>
      <c r="I29516" s="88"/>
      <c r="J29516" s="88"/>
      <c r="K29516" s="88"/>
    </row>
    <row r="29517" spans="2:11" ht="12" hidden="1" customHeight="1" x14ac:dyDescent="0.2">
      <c r="B29517" s="88"/>
      <c r="C29517" s="88"/>
      <c r="D29517" s="88"/>
      <c r="E29517" s="88"/>
      <c r="F29517" s="88"/>
      <c r="G29517" s="88"/>
      <c r="H29517" s="88"/>
      <c r="I29517" s="88"/>
      <c r="J29517" s="88"/>
      <c r="K29517" s="88"/>
    </row>
    <row r="29518" spans="2:11" ht="12" hidden="1" customHeight="1" x14ac:dyDescent="0.2">
      <c r="B29518" s="88"/>
      <c r="C29518" s="88"/>
      <c r="D29518" s="88"/>
      <c r="E29518" s="88"/>
      <c r="F29518" s="88"/>
      <c r="G29518" s="88"/>
      <c r="H29518" s="88"/>
      <c r="I29518" s="88"/>
      <c r="J29518" s="88"/>
      <c r="K29518" s="88"/>
    </row>
    <row r="29519" spans="2:11" ht="12" hidden="1" customHeight="1" x14ac:dyDescent="0.2">
      <c r="B29519" s="88"/>
      <c r="C29519" s="88"/>
      <c r="D29519" s="88"/>
      <c r="E29519" s="88"/>
      <c r="F29519" s="88"/>
      <c r="G29519" s="88"/>
      <c r="H29519" s="88"/>
      <c r="I29519" s="88"/>
      <c r="J29519" s="88"/>
      <c r="K29519" s="88"/>
    </row>
    <row r="29520" spans="2:11" ht="12" hidden="1" customHeight="1" x14ac:dyDescent="0.2">
      <c r="B29520" s="88"/>
      <c r="C29520" s="88"/>
      <c r="D29520" s="88"/>
      <c r="E29520" s="88"/>
      <c r="F29520" s="88"/>
      <c r="G29520" s="88"/>
      <c r="H29520" s="88"/>
      <c r="I29520" s="88"/>
      <c r="J29520" s="88"/>
      <c r="K29520" s="88"/>
    </row>
    <row r="29521" spans="2:11" ht="12" hidden="1" customHeight="1" x14ac:dyDescent="0.2">
      <c r="B29521" s="88"/>
      <c r="C29521" s="88"/>
      <c r="D29521" s="88"/>
      <c r="E29521" s="88"/>
      <c r="F29521" s="88"/>
      <c r="G29521" s="88"/>
      <c r="H29521" s="88"/>
      <c r="I29521" s="88"/>
      <c r="J29521" s="88"/>
      <c r="K29521" s="88"/>
    </row>
    <row r="29522" spans="2:11" ht="12" hidden="1" customHeight="1" x14ac:dyDescent="0.2">
      <c r="B29522" s="88"/>
      <c r="C29522" s="88"/>
      <c r="D29522" s="88"/>
      <c r="E29522" s="88"/>
      <c r="F29522" s="88"/>
      <c r="G29522" s="88"/>
      <c r="H29522" s="88"/>
      <c r="I29522" s="88"/>
      <c r="J29522" s="88"/>
      <c r="K29522" s="88"/>
    </row>
    <row r="29523" spans="2:11" ht="12" hidden="1" customHeight="1" x14ac:dyDescent="0.2">
      <c r="B29523" s="88"/>
      <c r="C29523" s="88"/>
      <c r="D29523" s="88"/>
      <c r="E29523" s="88"/>
      <c r="F29523" s="88"/>
      <c r="G29523" s="88"/>
      <c r="H29523" s="88"/>
      <c r="I29523" s="88"/>
      <c r="J29523" s="88"/>
      <c r="K29523" s="88"/>
    </row>
    <row r="29524" spans="2:11" ht="12" hidden="1" customHeight="1" x14ac:dyDescent="0.2">
      <c r="B29524" s="88"/>
      <c r="C29524" s="88"/>
      <c r="D29524" s="88"/>
      <c r="E29524" s="88"/>
      <c r="F29524" s="88"/>
      <c r="G29524" s="88"/>
      <c r="H29524" s="88"/>
      <c r="I29524" s="88"/>
      <c r="J29524" s="88"/>
      <c r="K29524" s="88"/>
    </row>
    <row r="29525" spans="2:11" ht="12" hidden="1" customHeight="1" x14ac:dyDescent="0.2">
      <c r="B29525" s="88"/>
      <c r="C29525" s="88"/>
      <c r="D29525" s="88"/>
      <c r="E29525" s="88"/>
      <c r="F29525" s="88"/>
      <c r="G29525" s="88"/>
      <c r="H29525" s="88"/>
      <c r="I29525" s="88"/>
      <c r="J29525" s="88"/>
      <c r="K29525" s="88"/>
    </row>
    <row r="29526" spans="2:11" ht="12" hidden="1" customHeight="1" x14ac:dyDescent="0.2">
      <c r="B29526" s="88"/>
      <c r="C29526" s="88"/>
      <c r="D29526" s="88"/>
      <c r="E29526" s="88"/>
      <c r="F29526" s="88"/>
      <c r="G29526" s="88"/>
      <c r="H29526" s="88"/>
      <c r="I29526" s="88"/>
      <c r="J29526" s="88"/>
      <c r="K29526" s="88"/>
    </row>
    <row r="29527" spans="2:11" ht="12" hidden="1" customHeight="1" x14ac:dyDescent="0.2">
      <c r="B29527" s="88"/>
      <c r="C29527" s="88"/>
      <c r="D29527" s="88"/>
      <c r="E29527" s="88"/>
      <c r="F29527" s="88"/>
      <c r="G29527" s="88"/>
      <c r="H29527" s="88"/>
      <c r="I29527" s="88"/>
      <c r="J29527" s="88"/>
      <c r="K29527" s="88"/>
    </row>
    <row r="29528" spans="2:11" ht="12" hidden="1" customHeight="1" x14ac:dyDescent="0.2">
      <c r="B29528" s="88"/>
      <c r="C29528" s="88"/>
      <c r="D29528" s="88"/>
      <c r="E29528" s="88"/>
      <c r="F29528" s="88"/>
      <c r="G29528" s="88"/>
      <c r="H29528" s="88"/>
      <c r="I29528" s="88"/>
      <c r="J29528" s="88"/>
      <c r="K29528" s="88"/>
    </row>
    <row r="29529" spans="2:11" ht="12" hidden="1" customHeight="1" x14ac:dyDescent="0.2">
      <c r="B29529" s="88"/>
      <c r="C29529" s="88"/>
      <c r="D29529" s="88"/>
      <c r="E29529" s="88"/>
      <c r="F29529" s="88"/>
      <c r="G29529" s="88"/>
      <c r="H29529" s="88"/>
      <c r="I29529" s="88"/>
      <c r="J29529" s="88"/>
      <c r="K29529" s="88"/>
    </row>
    <row r="29530" spans="2:11" ht="12" hidden="1" customHeight="1" x14ac:dyDescent="0.2">
      <c r="B29530" s="88"/>
      <c r="C29530" s="88"/>
      <c r="D29530" s="88"/>
      <c r="E29530" s="88"/>
      <c r="F29530" s="88"/>
      <c r="G29530" s="88"/>
      <c r="H29530" s="88"/>
      <c r="I29530" s="88"/>
      <c r="J29530" s="88"/>
      <c r="K29530" s="88"/>
    </row>
    <row r="29531" spans="2:11" ht="12" hidden="1" customHeight="1" x14ac:dyDescent="0.2">
      <c r="B29531" s="88"/>
      <c r="C29531" s="88"/>
      <c r="D29531" s="88"/>
      <c r="E29531" s="88"/>
      <c r="F29531" s="88"/>
      <c r="G29531" s="88"/>
      <c r="H29531" s="88"/>
      <c r="I29531" s="88"/>
      <c r="J29531" s="88"/>
      <c r="K29531" s="88"/>
    </row>
    <row r="29532" spans="2:11" ht="12" hidden="1" customHeight="1" x14ac:dyDescent="0.2">
      <c r="B29532" s="88"/>
      <c r="C29532" s="88"/>
      <c r="D29532" s="88"/>
      <c r="E29532" s="88"/>
      <c r="F29532" s="88"/>
      <c r="G29532" s="88"/>
      <c r="H29532" s="88"/>
      <c r="I29532" s="88"/>
      <c r="J29532" s="88"/>
      <c r="K29532" s="88"/>
    </row>
    <row r="29533" spans="2:11" ht="12" hidden="1" customHeight="1" x14ac:dyDescent="0.2">
      <c r="B29533" s="88"/>
      <c r="C29533" s="88"/>
      <c r="D29533" s="88"/>
      <c r="E29533" s="88"/>
      <c r="F29533" s="88"/>
      <c r="G29533" s="88"/>
      <c r="H29533" s="88"/>
      <c r="I29533" s="88"/>
      <c r="J29533" s="88"/>
      <c r="K29533" s="88"/>
    </row>
    <row r="29534" spans="2:11" ht="12" hidden="1" customHeight="1" x14ac:dyDescent="0.2">
      <c r="B29534" s="88"/>
      <c r="C29534" s="88"/>
      <c r="D29534" s="88"/>
      <c r="E29534" s="88"/>
      <c r="F29534" s="88"/>
      <c r="G29534" s="88"/>
      <c r="H29534" s="88"/>
      <c r="I29534" s="88"/>
      <c r="J29534" s="88"/>
      <c r="K29534" s="88"/>
    </row>
    <row r="29535" spans="2:11" ht="12" hidden="1" customHeight="1" x14ac:dyDescent="0.2">
      <c r="B29535" s="88"/>
      <c r="C29535" s="88"/>
      <c r="D29535" s="88"/>
      <c r="E29535" s="88"/>
      <c r="F29535" s="88"/>
      <c r="G29535" s="88"/>
      <c r="H29535" s="88"/>
      <c r="I29535" s="88"/>
      <c r="J29535" s="88"/>
      <c r="K29535" s="88"/>
    </row>
    <row r="29536" spans="2:11" ht="12" hidden="1" customHeight="1" x14ac:dyDescent="0.2">
      <c r="B29536" s="88"/>
      <c r="C29536" s="88"/>
      <c r="D29536" s="88"/>
      <c r="E29536" s="88"/>
      <c r="F29536" s="88"/>
      <c r="G29536" s="88"/>
      <c r="H29536" s="88"/>
      <c r="I29536" s="88"/>
      <c r="J29536" s="88"/>
      <c r="K29536" s="88"/>
    </row>
    <row r="29537" spans="2:11" ht="12" hidden="1" customHeight="1" x14ac:dyDescent="0.2">
      <c r="B29537" s="88"/>
      <c r="C29537" s="88"/>
      <c r="D29537" s="88"/>
      <c r="E29537" s="88"/>
      <c r="F29537" s="88"/>
      <c r="G29537" s="88"/>
      <c r="H29537" s="88"/>
      <c r="I29537" s="88"/>
      <c r="J29537" s="88"/>
      <c r="K29537" s="88"/>
    </row>
    <row r="29538" spans="2:11" ht="12" hidden="1" customHeight="1" x14ac:dyDescent="0.2">
      <c r="B29538" s="88"/>
      <c r="C29538" s="88"/>
      <c r="D29538" s="88"/>
      <c r="E29538" s="88"/>
      <c r="F29538" s="88"/>
      <c r="G29538" s="88"/>
      <c r="H29538" s="88"/>
      <c r="I29538" s="88"/>
      <c r="J29538" s="88"/>
      <c r="K29538" s="88"/>
    </row>
    <row r="29539" spans="2:11" ht="12" hidden="1" customHeight="1" x14ac:dyDescent="0.2">
      <c r="B29539" s="88"/>
      <c r="C29539" s="88"/>
      <c r="D29539" s="88"/>
      <c r="E29539" s="88"/>
      <c r="F29539" s="88"/>
      <c r="G29539" s="88"/>
      <c r="H29539" s="88"/>
      <c r="I29539" s="88"/>
      <c r="J29539" s="88"/>
      <c r="K29539" s="88"/>
    </row>
    <row r="29540" spans="2:11" ht="12" hidden="1" customHeight="1" x14ac:dyDescent="0.2">
      <c r="B29540" s="88"/>
      <c r="C29540" s="88"/>
      <c r="D29540" s="88"/>
      <c r="E29540" s="88"/>
      <c r="F29540" s="88"/>
      <c r="G29540" s="88"/>
      <c r="H29540" s="88"/>
      <c r="I29540" s="88"/>
      <c r="J29540" s="88"/>
      <c r="K29540" s="88"/>
    </row>
    <row r="29541" spans="2:11" ht="12" hidden="1" customHeight="1" x14ac:dyDescent="0.2">
      <c r="B29541" s="88"/>
      <c r="C29541" s="88"/>
      <c r="D29541" s="88"/>
      <c r="E29541" s="88"/>
      <c r="F29541" s="88"/>
      <c r="G29541" s="88"/>
      <c r="H29541" s="88"/>
      <c r="I29541" s="88"/>
      <c r="J29541" s="88"/>
      <c r="K29541" s="88"/>
    </row>
    <row r="29542" spans="2:11" ht="12" hidden="1" customHeight="1" x14ac:dyDescent="0.2">
      <c r="B29542" s="88"/>
      <c r="C29542" s="88"/>
      <c r="D29542" s="88"/>
      <c r="E29542" s="88"/>
      <c r="F29542" s="88"/>
      <c r="G29542" s="88"/>
      <c r="H29542" s="88"/>
      <c r="I29542" s="88"/>
      <c r="J29542" s="88"/>
      <c r="K29542" s="88"/>
    </row>
    <row r="29543" spans="2:11" ht="12" hidden="1" customHeight="1" x14ac:dyDescent="0.2">
      <c r="B29543" s="88"/>
      <c r="C29543" s="88"/>
      <c r="D29543" s="88"/>
      <c r="E29543" s="88"/>
      <c r="F29543" s="88"/>
      <c r="G29543" s="88"/>
      <c r="H29543" s="88"/>
      <c r="I29543" s="88"/>
      <c r="J29543" s="88"/>
      <c r="K29543" s="88"/>
    </row>
    <row r="29544" spans="2:11" ht="12" hidden="1" customHeight="1" x14ac:dyDescent="0.2">
      <c r="B29544" s="88"/>
      <c r="C29544" s="88"/>
      <c r="D29544" s="88"/>
      <c r="E29544" s="88"/>
      <c r="F29544" s="88"/>
      <c r="G29544" s="88"/>
      <c r="H29544" s="88"/>
      <c r="I29544" s="88"/>
      <c r="J29544" s="88"/>
      <c r="K29544" s="88"/>
    </row>
    <row r="29545" spans="2:11" ht="12" hidden="1" customHeight="1" x14ac:dyDescent="0.2">
      <c r="B29545" s="88"/>
      <c r="C29545" s="88"/>
      <c r="D29545" s="88"/>
      <c r="E29545" s="88"/>
      <c r="F29545" s="88"/>
      <c r="G29545" s="88"/>
      <c r="H29545" s="88"/>
      <c r="I29545" s="88"/>
      <c r="J29545" s="88"/>
      <c r="K29545" s="88"/>
    </row>
    <row r="29546" spans="2:11" ht="12" hidden="1" customHeight="1" x14ac:dyDescent="0.2">
      <c r="B29546" s="88"/>
      <c r="C29546" s="88"/>
      <c r="D29546" s="88"/>
      <c r="E29546" s="88"/>
      <c r="F29546" s="88"/>
      <c r="G29546" s="88"/>
      <c r="H29546" s="88"/>
      <c r="I29546" s="88"/>
      <c r="J29546" s="88"/>
      <c r="K29546" s="88"/>
    </row>
    <row r="29547" spans="2:11" ht="12" hidden="1" customHeight="1" x14ac:dyDescent="0.2">
      <c r="B29547" s="88"/>
      <c r="C29547" s="88"/>
      <c r="D29547" s="88"/>
      <c r="E29547" s="88"/>
      <c r="F29547" s="88"/>
      <c r="G29547" s="88"/>
      <c r="H29547" s="88"/>
      <c r="I29547" s="88"/>
      <c r="J29547" s="88"/>
      <c r="K29547" s="88"/>
    </row>
    <row r="29548" spans="2:11" ht="12" hidden="1" customHeight="1" x14ac:dyDescent="0.2">
      <c r="B29548" s="88"/>
      <c r="C29548" s="88"/>
      <c r="D29548" s="88"/>
      <c r="E29548" s="88"/>
      <c r="F29548" s="88"/>
      <c r="G29548" s="88"/>
      <c r="H29548" s="88"/>
      <c r="I29548" s="88"/>
      <c r="J29548" s="88"/>
      <c r="K29548" s="88"/>
    </row>
    <row r="29549" spans="2:11" ht="12" hidden="1" customHeight="1" x14ac:dyDescent="0.2">
      <c r="B29549" s="88"/>
      <c r="C29549" s="88"/>
      <c r="D29549" s="88"/>
      <c r="E29549" s="88"/>
      <c r="F29549" s="88"/>
      <c r="G29549" s="88"/>
      <c r="H29549" s="88"/>
      <c r="I29549" s="88"/>
      <c r="J29549" s="88"/>
      <c r="K29549" s="88"/>
    </row>
    <row r="29550" spans="2:11" ht="12" hidden="1" customHeight="1" x14ac:dyDescent="0.2">
      <c r="B29550" s="88"/>
      <c r="C29550" s="88"/>
      <c r="D29550" s="88"/>
      <c r="E29550" s="88"/>
      <c r="F29550" s="88"/>
      <c r="G29550" s="88"/>
      <c r="H29550" s="88"/>
      <c r="I29550" s="88"/>
      <c r="J29550" s="88"/>
      <c r="K29550" s="88"/>
    </row>
    <row r="29551" spans="2:11" ht="12" hidden="1" customHeight="1" x14ac:dyDescent="0.2">
      <c r="B29551" s="88"/>
      <c r="C29551" s="88"/>
      <c r="D29551" s="88"/>
      <c r="E29551" s="88"/>
      <c r="F29551" s="88"/>
      <c r="G29551" s="88"/>
      <c r="H29551" s="88"/>
      <c r="I29551" s="88"/>
      <c r="J29551" s="88"/>
      <c r="K29551" s="88"/>
    </row>
    <row r="29552" spans="2:11" ht="12" hidden="1" customHeight="1" x14ac:dyDescent="0.2">
      <c r="B29552" s="88"/>
      <c r="C29552" s="88"/>
      <c r="D29552" s="88"/>
      <c r="E29552" s="88"/>
      <c r="F29552" s="88"/>
      <c r="G29552" s="88"/>
      <c r="H29552" s="88"/>
      <c r="I29552" s="88"/>
      <c r="J29552" s="88"/>
      <c r="K29552" s="88"/>
    </row>
    <row r="29553" spans="2:11" ht="12" hidden="1" customHeight="1" x14ac:dyDescent="0.2">
      <c r="B29553" s="88"/>
      <c r="C29553" s="88"/>
      <c r="D29553" s="88"/>
      <c r="E29553" s="88"/>
      <c r="F29553" s="88"/>
      <c r="G29553" s="88"/>
      <c r="H29553" s="88"/>
      <c r="I29553" s="88"/>
      <c r="J29553" s="88"/>
      <c r="K29553" s="88"/>
    </row>
    <row r="29554" spans="2:11" ht="12" hidden="1" customHeight="1" x14ac:dyDescent="0.2">
      <c r="B29554" s="88"/>
      <c r="C29554" s="88"/>
      <c r="D29554" s="88"/>
      <c r="E29554" s="88"/>
      <c r="F29554" s="88"/>
      <c r="G29554" s="88"/>
      <c r="H29554" s="88"/>
      <c r="I29554" s="88"/>
      <c r="J29554" s="88"/>
      <c r="K29554" s="88"/>
    </row>
    <row r="29555" spans="2:11" ht="12" hidden="1" customHeight="1" x14ac:dyDescent="0.2">
      <c r="B29555" s="88"/>
      <c r="C29555" s="88"/>
      <c r="D29555" s="88"/>
      <c r="E29555" s="88"/>
      <c r="F29555" s="88"/>
      <c r="G29555" s="88"/>
      <c r="H29555" s="88"/>
      <c r="I29555" s="88"/>
      <c r="J29555" s="88"/>
      <c r="K29555" s="88"/>
    </row>
    <row r="29556" spans="2:11" ht="12" hidden="1" customHeight="1" x14ac:dyDescent="0.2">
      <c r="B29556" s="88"/>
      <c r="C29556" s="88"/>
      <c r="D29556" s="88"/>
      <c r="E29556" s="88"/>
      <c r="F29556" s="88"/>
      <c r="G29556" s="88"/>
      <c r="H29556" s="88"/>
      <c r="I29556" s="88"/>
      <c r="J29556" s="88"/>
      <c r="K29556" s="88"/>
    </row>
    <row r="29557" spans="2:11" ht="12" hidden="1" customHeight="1" x14ac:dyDescent="0.2">
      <c r="B29557" s="88"/>
      <c r="C29557" s="88"/>
      <c r="D29557" s="88"/>
      <c r="E29557" s="88"/>
      <c r="F29557" s="88"/>
      <c r="G29557" s="88"/>
      <c r="H29557" s="88"/>
      <c r="I29557" s="88"/>
      <c r="J29557" s="88"/>
      <c r="K29557" s="88"/>
    </row>
    <row r="29558" spans="2:11" ht="12" hidden="1" customHeight="1" x14ac:dyDescent="0.2">
      <c r="B29558" s="88"/>
      <c r="C29558" s="88"/>
      <c r="D29558" s="88"/>
      <c r="E29558" s="88"/>
      <c r="F29558" s="88"/>
      <c r="G29558" s="88"/>
      <c r="H29558" s="88"/>
      <c r="I29558" s="88"/>
      <c r="J29558" s="88"/>
      <c r="K29558" s="88"/>
    </row>
    <row r="29559" spans="2:11" ht="12" hidden="1" customHeight="1" x14ac:dyDescent="0.2">
      <c r="B29559" s="88"/>
      <c r="C29559" s="88"/>
      <c r="D29559" s="88"/>
      <c r="E29559" s="88"/>
      <c r="F29559" s="88"/>
      <c r="G29559" s="88"/>
      <c r="H29559" s="88"/>
      <c r="I29559" s="88"/>
      <c r="J29559" s="88"/>
      <c r="K29559" s="88"/>
    </row>
    <row r="29560" spans="2:11" ht="12" hidden="1" customHeight="1" x14ac:dyDescent="0.2">
      <c r="B29560" s="88"/>
      <c r="C29560" s="88"/>
      <c r="D29560" s="88"/>
      <c r="E29560" s="88"/>
      <c r="F29560" s="88"/>
      <c r="G29560" s="88"/>
      <c r="H29560" s="88"/>
      <c r="I29560" s="88"/>
      <c r="J29560" s="88"/>
      <c r="K29560" s="88"/>
    </row>
    <row r="29561" spans="2:11" ht="12" hidden="1" customHeight="1" x14ac:dyDescent="0.2">
      <c r="B29561" s="88"/>
      <c r="C29561" s="88"/>
      <c r="D29561" s="88"/>
      <c r="E29561" s="88"/>
      <c r="F29561" s="88"/>
      <c r="G29561" s="88"/>
      <c r="H29561" s="88"/>
      <c r="I29561" s="88"/>
      <c r="J29561" s="88"/>
      <c r="K29561" s="88"/>
    </row>
    <row r="29562" spans="2:11" ht="12" hidden="1" customHeight="1" x14ac:dyDescent="0.2">
      <c r="B29562" s="88"/>
      <c r="C29562" s="88"/>
      <c r="D29562" s="88"/>
      <c r="E29562" s="88"/>
      <c r="F29562" s="88"/>
      <c r="G29562" s="88"/>
      <c r="H29562" s="88"/>
      <c r="I29562" s="88"/>
      <c r="J29562" s="88"/>
      <c r="K29562" s="88"/>
    </row>
    <row r="29563" spans="2:11" ht="12" hidden="1" customHeight="1" x14ac:dyDescent="0.2">
      <c r="B29563" s="88"/>
      <c r="C29563" s="88"/>
      <c r="D29563" s="88"/>
      <c r="E29563" s="88"/>
      <c r="F29563" s="88"/>
      <c r="G29563" s="88"/>
      <c r="H29563" s="88"/>
      <c r="I29563" s="88"/>
      <c r="J29563" s="88"/>
      <c r="K29563" s="88"/>
    </row>
    <row r="29564" spans="2:11" ht="12" hidden="1" customHeight="1" x14ac:dyDescent="0.2">
      <c r="B29564" s="88"/>
      <c r="C29564" s="88"/>
      <c r="D29564" s="88"/>
      <c r="E29564" s="88"/>
      <c r="F29564" s="88"/>
      <c r="G29564" s="88"/>
      <c r="H29564" s="88"/>
      <c r="I29564" s="88"/>
      <c r="J29564" s="88"/>
      <c r="K29564" s="88"/>
    </row>
    <row r="29565" spans="2:11" ht="12" hidden="1" customHeight="1" x14ac:dyDescent="0.2">
      <c r="B29565" s="88"/>
      <c r="C29565" s="88"/>
      <c r="D29565" s="88"/>
      <c r="E29565" s="88"/>
      <c r="F29565" s="88"/>
      <c r="G29565" s="88"/>
      <c r="H29565" s="88"/>
      <c r="I29565" s="88"/>
      <c r="J29565" s="88"/>
      <c r="K29565" s="88"/>
    </row>
    <row r="29566" spans="2:11" ht="12" hidden="1" customHeight="1" x14ac:dyDescent="0.2">
      <c r="B29566" s="88"/>
      <c r="C29566" s="88"/>
      <c r="D29566" s="88"/>
      <c r="E29566" s="88"/>
      <c r="F29566" s="88"/>
      <c r="G29566" s="88"/>
      <c r="H29566" s="88"/>
      <c r="I29566" s="88"/>
      <c r="J29566" s="88"/>
      <c r="K29566" s="88"/>
    </row>
    <row r="29567" spans="2:11" ht="12" hidden="1" customHeight="1" x14ac:dyDescent="0.2">
      <c r="B29567" s="88"/>
      <c r="C29567" s="88"/>
      <c r="D29567" s="88"/>
      <c r="E29567" s="88"/>
      <c r="F29567" s="88"/>
      <c r="G29567" s="88"/>
      <c r="H29567" s="88"/>
      <c r="I29567" s="88"/>
      <c r="J29567" s="88"/>
      <c r="K29567" s="88"/>
    </row>
    <row r="29568" spans="2:11" ht="12" hidden="1" customHeight="1" x14ac:dyDescent="0.2">
      <c r="B29568" s="88"/>
      <c r="C29568" s="88"/>
      <c r="D29568" s="88"/>
      <c r="E29568" s="88"/>
      <c r="F29568" s="88"/>
      <c r="G29568" s="88"/>
      <c r="H29568" s="88"/>
      <c r="I29568" s="88"/>
      <c r="J29568" s="88"/>
      <c r="K29568" s="88"/>
    </row>
    <row r="29569" spans="2:11" ht="12" hidden="1" customHeight="1" x14ac:dyDescent="0.2">
      <c r="B29569" s="88"/>
      <c r="C29569" s="88"/>
      <c r="D29569" s="88"/>
      <c r="E29569" s="88"/>
      <c r="F29569" s="88"/>
      <c r="G29569" s="88"/>
      <c r="H29569" s="88"/>
      <c r="I29569" s="88"/>
      <c r="J29569" s="88"/>
      <c r="K29569" s="88"/>
    </row>
    <row r="29570" spans="2:11" ht="12" hidden="1" customHeight="1" x14ac:dyDescent="0.2">
      <c r="B29570" s="88"/>
      <c r="C29570" s="88"/>
      <c r="D29570" s="88"/>
      <c r="E29570" s="88"/>
      <c r="F29570" s="88"/>
      <c r="G29570" s="88"/>
      <c r="H29570" s="88"/>
      <c r="I29570" s="88"/>
      <c r="J29570" s="88"/>
      <c r="K29570" s="88"/>
    </row>
    <row r="29571" spans="2:11" ht="12" hidden="1" customHeight="1" x14ac:dyDescent="0.2">
      <c r="B29571" s="88"/>
      <c r="C29571" s="88"/>
      <c r="D29571" s="88"/>
      <c r="E29571" s="88"/>
      <c r="F29571" s="88"/>
      <c r="G29571" s="88"/>
      <c r="H29571" s="88"/>
      <c r="I29571" s="88"/>
      <c r="J29571" s="88"/>
      <c r="K29571" s="88"/>
    </row>
    <row r="29572" spans="2:11" ht="12" hidden="1" customHeight="1" x14ac:dyDescent="0.2">
      <c r="B29572" s="88"/>
      <c r="C29572" s="88"/>
      <c r="D29572" s="88"/>
      <c r="E29572" s="88"/>
      <c r="F29572" s="88"/>
      <c r="G29572" s="88"/>
      <c r="H29572" s="88"/>
      <c r="I29572" s="88"/>
      <c r="J29572" s="88"/>
      <c r="K29572" s="88"/>
    </row>
    <row r="29573" spans="2:11" ht="12" hidden="1" customHeight="1" x14ac:dyDescent="0.2">
      <c r="B29573" s="88"/>
      <c r="C29573" s="88"/>
      <c r="D29573" s="88"/>
      <c r="E29573" s="88"/>
      <c r="F29573" s="88"/>
      <c r="G29573" s="88"/>
      <c r="H29573" s="88"/>
      <c r="I29573" s="88"/>
      <c r="J29573" s="88"/>
      <c r="K29573" s="88"/>
    </row>
    <row r="29574" spans="2:11" ht="12" hidden="1" customHeight="1" x14ac:dyDescent="0.2">
      <c r="B29574" s="88"/>
      <c r="C29574" s="88"/>
      <c r="D29574" s="88"/>
      <c r="E29574" s="88"/>
      <c r="F29574" s="88"/>
      <c r="G29574" s="88"/>
      <c r="H29574" s="88"/>
      <c r="I29574" s="88"/>
      <c r="J29574" s="88"/>
      <c r="K29574" s="88"/>
    </row>
    <row r="29575" spans="2:11" ht="12" hidden="1" customHeight="1" x14ac:dyDescent="0.2">
      <c r="B29575" s="88"/>
      <c r="C29575" s="88"/>
      <c r="D29575" s="88"/>
      <c r="E29575" s="88"/>
      <c r="F29575" s="88"/>
      <c r="G29575" s="88"/>
      <c r="H29575" s="88"/>
      <c r="I29575" s="88"/>
      <c r="J29575" s="88"/>
      <c r="K29575" s="88"/>
    </row>
    <row r="29576" spans="2:11" ht="12" hidden="1" customHeight="1" x14ac:dyDescent="0.2">
      <c r="B29576" s="88"/>
      <c r="C29576" s="88"/>
      <c r="D29576" s="88"/>
      <c r="E29576" s="88"/>
      <c r="F29576" s="88"/>
      <c r="G29576" s="88"/>
      <c r="H29576" s="88"/>
      <c r="I29576" s="88"/>
      <c r="J29576" s="88"/>
      <c r="K29576" s="88"/>
    </row>
    <row r="29577" spans="2:11" ht="12" hidden="1" customHeight="1" x14ac:dyDescent="0.2">
      <c r="B29577" s="88"/>
      <c r="C29577" s="88"/>
      <c r="D29577" s="88"/>
      <c r="E29577" s="88"/>
      <c r="F29577" s="88"/>
      <c r="G29577" s="88"/>
      <c r="H29577" s="88"/>
      <c r="I29577" s="88"/>
      <c r="J29577" s="88"/>
      <c r="K29577" s="88"/>
    </row>
    <row r="29578" spans="2:11" ht="12" hidden="1" customHeight="1" x14ac:dyDescent="0.2">
      <c r="B29578" s="88"/>
      <c r="C29578" s="88"/>
      <c r="D29578" s="88"/>
      <c r="E29578" s="88"/>
      <c r="F29578" s="88"/>
      <c r="G29578" s="88"/>
      <c r="H29578" s="88"/>
      <c r="I29578" s="88"/>
      <c r="J29578" s="88"/>
      <c r="K29578" s="88"/>
    </row>
    <row r="29579" spans="2:11" ht="12" hidden="1" customHeight="1" x14ac:dyDescent="0.2">
      <c r="B29579" s="88"/>
      <c r="C29579" s="88"/>
      <c r="D29579" s="88"/>
      <c r="E29579" s="88"/>
      <c r="F29579" s="88"/>
      <c r="G29579" s="88"/>
      <c r="H29579" s="88"/>
      <c r="I29579" s="88"/>
      <c r="J29579" s="88"/>
      <c r="K29579" s="88"/>
    </row>
    <row r="29580" spans="2:11" ht="12" hidden="1" customHeight="1" x14ac:dyDescent="0.2">
      <c r="B29580" s="88"/>
      <c r="C29580" s="88"/>
      <c r="D29580" s="88"/>
      <c r="E29580" s="88"/>
      <c r="F29580" s="88"/>
      <c r="G29580" s="88"/>
      <c r="H29580" s="88"/>
      <c r="I29580" s="88"/>
      <c r="J29580" s="88"/>
      <c r="K29580" s="88"/>
    </row>
    <row r="29581" spans="2:11" ht="12" hidden="1" customHeight="1" x14ac:dyDescent="0.2">
      <c r="B29581" s="88"/>
      <c r="C29581" s="88"/>
      <c r="D29581" s="88"/>
      <c r="E29581" s="88"/>
      <c r="F29581" s="88"/>
      <c r="G29581" s="88"/>
      <c r="H29581" s="88"/>
      <c r="I29581" s="88"/>
      <c r="J29581" s="88"/>
      <c r="K29581" s="88"/>
    </row>
    <row r="29582" spans="2:11" ht="12" hidden="1" customHeight="1" x14ac:dyDescent="0.2">
      <c r="B29582" s="88"/>
      <c r="C29582" s="88"/>
      <c r="D29582" s="88"/>
      <c r="E29582" s="88"/>
      <c r="F29582" s="88"/>
      <c r="G29582" s="88"/>
      <c r="H29582" s="88"/>
      <c r="I29582" s="88"/>
      <c r="J29582" s="88"/>
      <c r="K29582" s="88"/>
    </row>
    <row r="29583" spans="2:11" ht="12" hidden="1" customHeight="1" x14ac:dyDescent="0.2">
      <c r="B29583" s="88"/>
      <c r="C29583" s="88"/>
      <c r="D29583" s="88"/>
      <c r="E29583" s="88"/>
      <c r="F29583" s="88"/>
      <c r="G29583" s="88"/>
      <c r="H29583" s="88"/>
      <c r="I29583" s="88"/>
      <c r="J29583" s="88"/>
      <c r="K29583" s="88"/>
    </row>
    <row r="29584" spans="2:11" ht="12" hidden="1" customHeight="1" x14ac:dyDescent="0.2">
      <c r="B29584" s="88"/>
      <c r="C29584" s="88"/>
      <c r="D29584" s="88"/>
      <c r="E29584" s="88"/>
      <c r="F29584" s="88"/>
      <c r="G29584" s="88"/>
      <c r="H29584" s="88"/>
      <c r="I29584" s="88"/>
      <c r="J29584" s="88"/>
      <c r="K29584" s="88"/>
    </row>
    <row r="29585" spans="2:11" ht="12" hidden="1" customHeight="1" x14ac:dyDescent="0.2">
      <c r="B29585" s="88"/>
      <c r="C29585" s="88"/>
      <c r="D29585" s="88"/>
      <c r="E29585" s="88"/>
      <c r="F29585" s="88"/>
      <c r="G29585" s="88"/>
      <c r="H29585" s="88"/>
      <c r="I29585" s="88"/>
      <c r="J29585" s="88"/>
      <c r="K29585" s="88"/>
    </row>
    <row r="29586" spans="2:11" ht="12" hidden="1" customHeight="1" x14ac:dyDescent="0.2">
      <c r="B29586" s="88"/>
      <c r="C29586" s="88"/>
      <c r="D29586" s="88"/>
      <c r="E29586" s="88"/>
      <c r="F29586" s="88"/>
      <c r="G29586" s="88"/>
      <c r="H29586" s="88"/>
      <c r="I29586" s="88"/>
      <c r="J29586" s="88"/>
      <c r="K29586" s="88"/>
    </row>
    <row r="29587" spans="2:11" ht="12" hidden="1" customHeight="1" x14ac:dyDescent="0.2">
      <c r="B29587" s="88"/>
      <c r="C29587" s="88"/>
      <c r="D29587" s="88"/>
      <c r="E29587" s="88"/>
      <c r="F29587" s="88"/>
      <c r="G29587" s="88"/>
      <c r="H29587" s="88"/>
      <c r="I29587" s="88"/>
      <c r="J29587" s="88"/>
      <c r="K29587" s="88"/>
    </row>
    <row r="29588" spans="2:11" ht="12" hidden="1" customHeight="1" x14ac:dyDescent="0.2">
      <c r="B29588" s="88"/>
      <c r="C29588" s="88"/>
      <c r="D29588" s="88"/>
      <c r="E29588" s="88"/>
      <c r="F29588" s="88"/>
      <c r="G29588" s="88"/>
      <c r="H29588" s="88"/>
      <c r="I29588" s="88"/>
      <c r="J29588" s="88"/>
      <c r="K29588" s="88"/>
    </row>
    <row r="29589" spans="2:11" ht="12" hidden="1" customHeight="1" x14ac:dyDescent="0.2">
      <c r="B29589" s="88"/>
      <c r="C29589" s="88"/>
      <c r="D29589" s="88"/>
      <c r="E29589" s="88"/>
      <c r="F29589" s="88"/>
      <c r="G29589" s="88"/>
      <c r="H29589" s="88"/>
      <c r="I29589" s="88"/>
      <c r="J29589" s="88"/>
      <c r="K29589" s="88"/>
    </row>
    <row r="29590" spans="2:11" ht="12" hidden="1" customHeight="1" x14ac:dyDescent="0.2">
      <c r="B29590" s="88"/>
      <c r="C29590" s="88"/>
      <c r="D29590" s="88"/>
      <c r="E29590" s="88"/>
      <c r="F29590" s="88"/>
      <c r="G29590" s="88"/>
      <c r="H29590" s="88"/>
      <c r="I29590" s="88"/>
      <c r="J29590" s="88"/>
      <c r="K29590" s="88"/>
    </row>
    <row r="29591" spans="2:11" ht="12" hidden="1" customHeight="1" x14ac:dyDescent="0.2">
      <c r="B29591" s="88"/>
      <c r="C29591" s="88"/>
      <c r="D29591" s="88"/>
      <c r="E29591" s="88"/>
      <c r="F29591" s="88"/>
      <c r="G29591" s="88"/>
      <c r="H29591" s="88"/>
      <c r="I29591" s="88"/>
      <c r="J29591" s="88"/>
      <c r="K29591" s="88"/>
    </row>
    <row r="29592" spans="2:11" ht="12" hidden="1" customHeight="1" x14ac:dyDescent="0.2">
      <c r="B29592" s="88"/>
      <c r="C29592" s="88"/>
      <c r="D29592" s="88"/>
      <c r="E29592" s="88"/>
      <c r="F29592" s="88"/>
      <c r="G29592" s="88"/>
      <c r="H29592" s="88"/>
      <c r="I29592" s="88"/>
      <c r="J29592" s="88"/>
      <c r="K29592" s="88"/>
    </row>
    <row r="29593" spans="2:11" ht="12" hidden="1" customHeight="1" x14ac:dyDescent="0.2">
      <c r="B29593" s="88"/>
      <c r="C29593" s="88"/>
      <c r="D29593" s="88"/>
      <c r="E29593" s="88"/>
      <c r="F29593" s="88"/>
      <c r="G29593" s="88"/>
      <c r="H29593" s="88"/>
      <c r="I29593" s="88"/>
      <c r="J29593" s="88"/>
      <c r="K29593" s="88"/>
    </row>
    <row r="29594" spans="2:11" ht="12" hidden="1" customHeight="1" x14ac:dyDescent="0.2">
      <c r="B29594" s="88"/>
      <c r="C29594" s="88"/>
      <c r="D29594" s="88"/>
      <c r="E29594" s="88"/>
      <c r="F29594" s="88"/>
      <c r="G29594" s="88"/>
      <c r="H29594" s="88"/>
      <c r="I29594" s="88"/>
      <c r="J29594" s="88"/>
      <c r="K29594" s="88"/>
    </row>
    <row r="29595" spans="2:11" ht="12" hidden="1" customHeight="1" x14ac:dyDescent="0.2">
      <c r="B29595" s="88"/>
      <c r="C29595" s="88"/>
      <c r="D29595" s="88"/>
      <c r="E29595" s="88"/>
      <c r="F29595" s="88"/>
      <c r="G29595" s="88"/>
      <c r="H29595" s="88"/>
      <c r="I29595" s="88"/>
      <c r="J29595" s="88"/>
      <c r="K29595" s="88"/>
    </row>
    <row r="29596" spans="2:11" ht="12" hidden="1" customHeight="1" x14ac:dyDescent="0.2">
      <c r="B29596" s="88"/>
      <c r="C29596" s="88"/>
      <c r="D29596" s="88"/>
      <c r="E29596" s="88"/>
      <c r="F29596" s="88"/>
      <c r="G29596" s="88"/>
      <c r="H29596" s="88"/>
      <c r="I29596" s="88"/>
      <c r="J29596" s="88"/>
      <c r="K29596" s="88"/>
    </row>
    <row r="29597" spans="2:11" ht="12" hidden="1" customHeight="1" x14ac:dyDescent="0.2">
      <c r="B29597" s="88"/>
      <c r="C29597" s="88"/>
      <c r="D29597" s="88"/>
      <c r="E29597" s="88"/>
      <c r="F29597" s="88"/>
      <c r="G29597" s="88"/>
      <c r="H29597" s="88"/>
      <c r="I29597" s="88"/>
      <c r="J29597" s="88"/>
      <c r="K29597" s="88"/>
    </row>
    <row r="29598" spans="2:11" ht="12" hidden="1" customHeight="1" x14ac:dyDescent="0.2">
      <c r="B29598" s="88"/>
      <c r="C29598" s="88"/>
      <c r="D29598" s="88"/>
      <c r="E29598" s="88"/>
      <c r="F29598" s="88"/>
      <c r="G29598" s="88"/>
      <c r="H29598" s="88"/>
      <c r="I29598" s="88"/>
      <c r="J29598" s="88"/>
      <c r="K29598" s="88"/>
    </row>
    <row r="29599" spans="2:11" ht="12" hidden="1" customHeight="1" x14ac:dyDescent="0.2">
      <c r="B29599" s="88"/>
      <c r="C29599" s="88"/>
      <c r="D29599" s="88"/>
      <c r="E29599" s="88"/>
      <c r="F29599" s="88"/>
      <c r="G29599" s="88"/>
      <c r="H29599" s="88"/>
      <c r="I29599" s="88"/>
      <c r="J29599" s="88"/>
      <c r="K29599" s="88"/>
    </row>
    <row r="29600" spans="2:11" ht="12" hidden="1" customHeight="1" x14ac:dyDescent="0.2">
      <c r="B29600" s="88"/>
      <c r="C29600" s="88"/>
      <c r="D29600" s="88"/>
      <c r="E29600" s="88"/>
      <c r="F29600" s="88"/>
      <c r="G29600" s="88"/>
      <c r="H29600" s="88"/>
      <c r="I29600" s="88"/>
      <c r="J29600" s="88"/>
      <c r="K29600" s="88"/>
    </row>
    <row r="29601" spans="2:11" ht="12" hidden="1" customHeight="1" x14ac:dyDescent="0.2">
      <c r="B29601" s="88"/>
      <c r="C29601" s="88"/>
      <c r="D29601" s="88"/>
      <c r="E29601" s="88"/>
      <c r="F29601" s="88"/>
      <c r="G29601" s="88"/>
      <c r="H29601" s="88"/>
      <c r="I29601" s="88"/>
      <c r="J29601" s="88"/>
      <c r="K29601" s="88"/>
    </row>
    <row r="29602" spans="2:11" ht="12" hidden="1" customHeight="1" x14ac:dyDescent="0.2">
      <c r="B29602" s="88"/>
      <c r="C29602" s="88"/>
      <c r="D29602" s="88"/>
      <c r="E29602" s="88"/>
      <c r="F29602" s="88"/>
      <c r="G29602" s="88"/>
      <c r="H29602" s="88"/>
      <c r="I29602" s="88"/>
      <c r="J29602" s="88"/>
      <c r="K29602" s="88"/>
    </row>
    <row r="29603" spans="2:11" ht="12" hidden="1" customHeight="1" x14ac:dyDescent="0.2">
      <c r="B29603" s="88"/>
      <c r="C29603" s="88"/>
      <c r="D29603" s="88"/>
      <c r="E29603" s="88"/>
      <c r="F29603" s="88"/>
      <c r="G29603" s="88"/>
      <c r="H29603" s="88"/>
      <c r="I29603" s="88"/>
      <c r="J29603" s="88"/>
      <c r="K29603" s="88"/>
    </row>
    <row r="29604" spans="2:11" ht="12" hidden="1" customHeight="1" x14ac:dyDescent="0.2">
      <c r="B29604" s="88"/>
      <c r="C29604" s="88"/>
      <c r="D29604" s="88"/>
      <c r="E29604" s="88"/>
      <c r="F29604" s="88"/>
      <c r="G29604" s="88"/>
      <c r="H29604" s="88"/>
      <c r="I29604" s="88"/>
      <c r="J29604" s="88"/>
      <c r="K29604" s="88"/>
    </row>
    <row r="29605" spans="2:11" ht="12" hidden="1" customHeight="1" x14ac:dyDescent="0.2">
      <c r="B29605" s="88"/>
      <c r="C29605" s="88"/>
      <c r="D29605" s="88"/>
      <c r="E29605" s="88"/>
      <c r="F29605" s="88"/>
      <c r="G29605" s="88"/>
      <c r="H29605" s="88"/>
      <c r="I29605" s="88"/>
      <c r="J29605" s="88"/>
      <c r="K29605" s="88"/>
    </row>
    <row r="29606" spans="2:11" ht="12" hidden="1" customHeight="1" x14ac:dyDescent="0.2">
      <c r="B29606" s="88"/>
      <c r="C29606" s="88"/>
      <c r="D29606" s="88"/>
      <c r="E29606" s="88"/>
      <c r="F29606" s="88"/>
      <c r="G29606" s="88"/>
      <c r="H29606" s="88"/>
      <c r="I29606" s="88"/>
      <c r="J29606" s="88"/>
      <c r="K29606" s="88"/>
    </row>
    <row r="29607" spans="2:11" ht="12" hidden="1" customHeight="1" x14ac:dyDescent="0.2">
      <c r="B29607" s="88"/>
      <c r="C29607" s="88"/>
      <c r="D29607" s="88"/>
      <c r="E29607" s="88"/>
      <c r="F29607" s="88"/>
      <c r="G29607" s="88"/>
      <c r="H29607" s="88"/>
      <c r="I29607" s="88"/>
      <c r="J29607" s="88"/>
      <c r="K29607" s="88"/>
    </row>
    <row r="29608" spans="2:11" ht="12" hidden="1" customHeight="1" x14ac:dyDescent="0.2">
      <c r="B29608" s="88"/>
      <c r="C29608" s="88"/>
      <c r="D29608" s="88"/>
      <c r="E29608" s="88"/>
      <c r="F29608" s="88"/>
      <c r="G29608" s="88"/>
      <c r="H29608" s="88"/>
      <c r="I29608" s="88"/>
      <c r="J29608" s="88"/>
      <c r="K29608" s="88"/>
    </row>
    <row r="29609" spans="2:11" ht="12" hidden="1" customHeight="1" x14ac:dyDescent="0.2">
      <c r="B29609" s="88"/>
      <c r="C29609" s="88"/>
      <c r="D29609" s="88"/>
      <c r="E29609" s="88"/>
      <c r="F29609" s="88"/>
      <c r="G29609" s="88"/>
      <c r="H29609" s="88"/>
      <c r="I29609" s="88"/>
      <c r="J29609" s="88"/>
      <c r="K29609" s="88"/>
    </row>
    <row r="29610" spans="2:11" ht="12" hidden="1" customHeight="1" x14ac:dyDescent="0.2">
      <c r="B29610" s="88"/>
      <c r="C29610" s="88"/>
      <c r="D29610" s="88"/>
      <c r="E29610" s="88"/>
      <c r="F29610" s="88"/>
      <c r="G29610" s="88"/>
      <c r="H29610" s="88"/>
      <c r="I29610" s="88"/>
      <c r="J29610" s="88"/>
      <c r="K29610" s="88"/>
    </row>
    <row r="29611" spans="2:11" ht="12" hidden="1" customHeight="1" x14ac:dyDescent="0.2">
      <c r="B29611" s="88"/>
      <c r="C29611" s="88"/>
      <c r="D29611" s="88"/>
      <c r="E29611" s="88"/>
      <c r="F29611" s="88"/>
      <c r="G29611" s="88"/>
      <c r="H29611" s="88"/>
      <c r="I29611" s="88"/>
      <c r="J29611" s="88"/>
      <c r="K29611" s="88"/>
    </row>
    <row r="29612" spans="2:11" ht="12" hidden="1" customHeight="1" x14ac:dyDescent="0.2">
      <c r="B29612" s="88"/>
      <c r="C29612" s="88"/>
      <c r="D29612" s="88"/>
      <c r="E29612" s="88"/>
      <c r="F29612" s="88"/>
      <c r="G29612" s="88"/>
      <c r="H29612" s="88"/>
      <c r="I29612" s="88"/>
      <c r="J29612" s="88"/>
      <c r="K29612" s="88"/>
    </row>
    <row r="29613" spans="2:11" ht="12" hidden="1" customHeight="1" x14ac:dyDescent="0.2">
      <c r="B29613" s="88"/>
      <c r="C29613" s="88"/>
      <c r="D29613" s="88"/>
      <c r="E29613" s="88"/>
      <c r="F29613" s="88"/>
      <c r="G29613" s="88"/>
      <c r="H29613" s="88"/>
      <c r="I29613" s="88"/>
      <c r="J29613" s="88"/>
      <c r="K29613" s="88"/>
    </row>
    <row r="29614" spans="2:11" ht="12" hidden="1" customHeight="1" x14ac:dyDescent="0.2">
      <c r="B29614" s="88"/>
      <c r="C29614" s="88"/>
      <c r="D29614" s="88"/>
      <c r="E29614" s="88"/>
      <c r="F29614" s="88"/>
      <c r="G29614" s="88"/>
      <c r="H29614" s="88"/>
      <c r="I29614" s="88"/>
      <c r="J29614" s="88"/>
      <c r="K29614" s="88"/>
    </row>
    <row r="29615" spans="2:11" ht="12" hidden="1" customHeight="1" x14ac:dyDescent="0.2">
      <c r="B29615" s="88"/>
      <c r="C29615" s="88"/>
      <c r="D29615" s="88"/>
      <c r="E29615" s="88"/>
      <c r="F29615" s="88"/>
      <c r="G29615" s="88"/>
      <c r="H29615" s="88"/>
      <c r="I29615" s="88"/>
      <c r="J29615" s="88"/>
      <c r="K29615" s="88"/>
    </row>
    <row r="29616" spans="2:11" ht="12" hidden="1" customHeight="1" x14ac:dyDescent="0.2">
      <c r="B29616" s="88"/>
      <c r="C29616" s="88"/>
      <c r="D29616" s="88"/>
      <c r="E29616" s="88"/>
      <c r="F29616" s="88"/>
      <c r="G29616" s="88"/>
      <c r="H29616" s="88"/>
      <c r="I29616" s="88"/>
      <c r="J29616" s="88"/>
      <c r="K29616" s="88"/>
    </row>
    <row r="29617" spans="2:11" ht="12" hidden="1" customHeight="1" x14ac:dyDescent="0.2">
      <c r="B29617" s="88"/>
      <c r="C29617" s="88"/>
      <c r="D29617" s="88"/>
      <c r="E29617" s="88"/>
      <c r="F29617" s="88"/>
      <c r="G29617" s="88"/>
      <c r="H29617" s="88"/>
      <c r="I29617" s="88"/>
      <c r="J29617" s="88"/>
      <c r="K29617" s="88"/>
    </row>
    <row r="29618" spans="2:11" ht="12" hidden="1" customHeight="1" x14ac:dyDescent="0.2">
      <c r="B29618" s="88"/>
      <c r="C29618" s="88"/>
      <c r="D29618" s="88"/>
      <c r="E29618" s="88"/>
      <c r="F29618" s="88"/>
      <c r="G29618" s="88"/>
      <c r="H29618" s="88"/>
      <c r="I29618" s="88"/>
      <c r="J29618" s="88"/>
      <c r="K29618" s="88"/>
    </row>
    <row r="29619" spans="2:11" ht="12" hidden="1" customHeight="1" x14ac:dyDescent="0.2">
      <c r="B29619" s="88"/>
      <c r="C29619" s="88"/>
      <c r="D29619" s="88"/>
      <c r="E29619" s="88"/>
      <c r="F29619" s="88"/>
      <c r="G29619" s="88"/>
      <c r="H29619" s="88"/>
      <c r="I29619" s="88"/>
      <c r="J29619" s="88"/>
      <c r="K29619" s="88"/>
    </row>
    <row r="29620" spans="2:11" ht="12" hidden="1" customHeight="1" x14ac:dyDescent="0.2">
      <c r="B29620" s="88"/>
      <c r="C29620" s="88"/>
      <c r="D29620" s="88"/>
      <c r="E29620" s="88"/>
      <c r="F29620" s="88"/>
      <c r="G29620" s="88"/>
      <c r="H29620" s="88"/>
      <c r="I29620" s="88"/>
      <c r="J29620" s="88"/>
      <c r="K29620" s="88"/>
    </row>
    <row r="29621" spans="2:11" ht="12" hidden="1" customHeight="1" x14ac:dyDescent="0.2">
      <c r="B29621" s="88"/>
      <c r="C29621" s="88"/>
      <c r="D29621" s="88"/>
      <c r="E29621" s="88"/>
      <c r="F29621" s="88"/>
      <c r="G29621" s="88"/>
      <c r="H29621" s="88"/>
      <c r="I29621" s="88"/>
      <c r="J29621" s="88"/>
      <c r="K29621" s="88"/>
    </row>
    <row r="29622" spans="2:11" ht="12" hidden="1" customHeight="1" x14ac:dyDescent="0.2">
      <c r="B29622" s="88"/>
      <c r="C29622" s="88"/>
      <c r="D29622" s="88"/>
      <c r="E29622" s="88"/>
      <c r="F29622" s="88"/>
      <c r="G29622" s="88"/>
      <c r="H29622" s="88"/>
      <c r="I29622" s="88"/>
      <c r="J29622" s="88"/>
      <c r="K29622" s="88"/>
    </row>
    <row r="29623" spans="2:11" ht="12" hidden="1" customHeight="1" x14ac:dyDescent="0.2">
      <c r="B29623" s="88"/>
      <c r="C29623" s="88"/>
      <c r="D29623" s="88"/>
      <c r="E29623" s="88"/>
      <c r="F29623" s="88"/>
      <c r="G29623" s="88"/>
      <c r="H29623" s="88"/>
      <c r="I29623" s="88"/>
      <c r="J29623" s="88"/>
      <c r="K29623" s="88"/>
    </row>
    <row r="29624" spans="2:11" ht="12" hidden="1" customHeight="1" x14ac:dyDescent="0.2">
      <c r="B29624" s="88"/>
      <c r="C29624" s="88"/>
      <c r="D29624" s="88"/>
      <c r="E29624" s="88"/>
      <c r="F29624" s="88"/>
      <c r="G29624" s="88"/>
      <c r="H29624" s="88"/>
      <c r="I29624" s="88"/>
      <c r="J29624" s="88"/>
      <c r="K29624" s="88"/>
    </row>
    <row r="29625" spans="2:11" ht="12" hidden="1" customHeight="1" x14ac:dyDescent="0.2">
      <c r="B29625" s="88"/>
      <c r="C29625" s="88"/>
      <c r="D29625" s="88"/>
      <c r="E29625" s="88"/>
      <c r="F29625" s="88"/>
      <c r="G29625" s="88"/>
      <c r="H29625" s="88"/>
      <c r="I29625" s="88"/>
      <c r="J29625" s="88"/>
      <c r="K29625" s="88"/>
    </row>
    <row r="29626" spans="2:11" ht="12" hidden="1" customHeight="1" x14ac:dyDescent="0.2">
      <c r="B29626" s="88"/>
      <c r="C29626" s="88"/>
      <c r="D29626" s="88"/>
      <c r="E29626" s="88"/>
      <c r="F29626" s="88"/>
      <c r="G29626" s="88"/>
      <c r="H29626" s="88"/>
      <c r="I29626" s="88"/>
      <c r="J29626" s="88"/>
      <c r="K29626" s="88"/>
    </row>
    <row r="29627" spans="2:11" ht="12" hidden="1" customHeight="1" x14ac:dyDescent="0.2">
      <c r="B29627" s="88"/>
      <c r="C29627" s="88"/>
      <c r="D29627" s="88"/>
      <c r="E29627" s="88"/>
      <c r="F29627" s="88"/>
      <c r="G29627" s="88"/>
      <c r="H29627" s="88"/>
      <c r="I29627" s="88"/>
      <c r="J29627" s="88"/>
      <c r="K29627" s="88"/>
    </row>
    <row r="29628" spans="2:11" ht="12" hidden="1" customHeight="1" x14ac:dyDescent="0.2">
      <c r="B29628" s="88"/>
      <c r="C29628" s="88"/>
      <c r="D29628" s="88"/>
      <c r="E29628" s="88"/>
      <c r="F29628" s="88"/>
      <c r="G29628" s="88"/>
      <c r="H29628" s="88"/>
      <c r="I29628" s="88"/>
      <c r="J29628" s="88"/>
      <c r="K29628" s="88"/>
    </row>
    <row r="29629" spans="2:11" ht="12" hidden="1" customHeight="1" x14ac:dyDescent="0.2">
      <c r="B29629" s="88"/>
      <c r="C29629" s="88"/>
      <c r="D29629" s="88"/>
      <c r="E29629" s="88"/>
      <c r="F29629" s="88"/>
      <c r="G29629" s="88"/>
      <c r="H29629" s="88"/>
      <c r="I29629" s="88"/>
      <c r="J29629" s="88"/>
      <c r="K29629" s="88"/>
    </row>
    <row r="29630" spans="2:11" ht="12" hidden="1" customHeight="1" x14ac:dyDescent="0.2">
      <c r="B29630" s="88"/>
      <c r="C29630" s="88"/>
      <c r="D29630" s="88"/>
      <c r="E29630" s="88"/>
      <c r="F29630" s="88"/>
      <c r="G29630" s="88"/>
      <c r="H29630" s="88"/>
      <c r="I29630" s="88"/>
      <c r="J29630" s="88"/>
      <c r="K29630" s="88"/>
    </row>
    <row r="29631" spans="2:11" ht="12" hidden="1" customHeight="1" x14ac:dyDescent="0.2">
      <c r="B29631" s="88"/>
      <c r="C29631" s="88"/>
      <c r="D29631" s="88"/>
      <c r="E29631" s="88"/>
      <c r="F29631" s="88"/>
      <c r="G29631" s="88"/>
      <c r="H29631" s="88"/>
      <c r="I29631" s="88"/>
      <c r="J29631" s="88"/>
      <c r="K29631" s="88"/>
    </row>
    <row r="29632" spans="2:11" ht="12" hidden="1" customHeight="1" x14ac:dyDescent="0.2">
      <c r="B29632" s="88"/>
      <c r="C29632" s="88"/>
      <c r="D29632" s="88"/>
      <c r="E29632" s="88"/>
      <c r="F29632" s="88"/>
      <c r="G29632" s="88"/>
      <c r="H29632" s="88"/>
      <c r="I29632" s="88"/>
      <c r="J29632" s="88"/>
      <c r="K29632" s="88"/>
    </row>
    <row r="29633" spans="2:11" ht="12" hidden="1" customHeight="1" x14ac:dyDescent="0.2">
      <c r="B29633" s="88"/>
      <c r="C29633" s="88"/>
      <c r="D29633" s="88"/>
      <c r="E29633" s="88"/>
      <c r="F29633" s="88"/>
      <c r="G29633" s="88"/>
      <c r="H29633" s="88"/>
      <c r="I29633" s="88"/>
      <c r="J29633" s="88"/>
      <c r="K29633" s="88"/>
    </row>
    <row r="29634" spans="2:11" ht="12" hidden="1" customHeight="1" x14ac:dyDescent="0.2">
      <c r="B29634" s="88"/>
      <c r="C29634" s="88"/>
      <c r="D29634" s="88"/>
      <c r="E29634" s="88"/>
      <c r="F29634" s="88"/>
      <c r="G29634" s="88"/>
      <c r="H29634" s="88"/>
      <c r="I29634" s="88"/>
      <c r="J29634" s="88"/>
      <c r="K29634" s="88"/>
    </row>
    <row r="29635" spans="2:11" ht="12" hidden="1" customHeight="1" x14ac:dyDescent="0.2">
      <c r="B29635" s="88"/>
      <c r="C29635" s="88"/>
      <c r="D29635" s="88"/>
      <c r="E29635" s="88"/>
      <c r="F29635" s="88"/>
      <c r="G29635" s="88"/>
      <c r="H29635" s="88"/>
      <c r="I29635" s="88"/>
      <c r="J29635" s="88"/>
      <c r="K29635" s="88"/>
    </row>
    <row r="29636" spans="2:11" ht="12" hidden="1" customHeight="1" x14ac:dyDescent="0.2">
      <c r="B29636" s="88"/>
      <c r="C29636" s="88"/>
      <c r="D29636" s="88"/>
      <c r="E29636" s="88"/>
      <c r="F29636" s="88"/>
      <c r="G29636" s="88"/>
      <c r="H29636" s="88"/>
      <c r="I29636" s="88"/>
      <c r="J29636" s="88"/>
      <c r="K29636" s="88"/>
    </row>
    <row r="29637" spans="2:11" ht="12" hidden="1" customHeight="1" x14ac:dyDescent="0.2">
      <c r="B29637" s="88"/>
      <c r="C29637" s="88"/>
      <c r="D29637" s="88"/>
      <c r="E29637" s="88"/>
      <c r="F29637" s="88"/>
      <c r="G29637" s="88"/>
      <c r="H29637" s="88"/>
      <c r="I29637" s="88"/>
      <c r="J29637" s="88"/>
      <c r="K29637" s="88"/>
    </row>
    <row r="29638" spans="2:11" ht="12" hidden="1" customHeight="1" x14ac:dyDescent="0.2">
      <c r="B29638" s="88"/>
      <c r="C29638" s="88"/>
      <c r="D29638" s="88"/>
      <c r="E29638" s="88"/>
      <c r="F29638" s="88"/>
      <c r="G29638" s="88"/>
      <c r="H29638" s="88"/>
      <c r="I29638" s="88"/>
      <c r="J29638" s="88"/>
      <c r="K29638" s="88"/>
    </row>
    <row r="29639" spans="2:11" ht="12" hidden="1" customHeight="1" x14ac:dyDescent="0.2">
      <c r="B29639" s="88"/>
      <c r="C29639" s="88"/>
      <c r="D29639" s="88"/>
      <c r="E29639" s="88"/>
      <c r="F29639" s="88"/>
      <c r="G29639" s="88"/>
      <c r="H29639" s="88"/>
      <c r="I29639" s="88"/>
      <c r="J29639" s="88"/>
      <c r="K29639" s="88"/>
    </row>
    <row r="29640" spans="2:11" ht="12" hidden="1" customHeight="1" x14ac:dyDescent="0.2">
      <c r="B29640" s="88"/>
      <c r="C29640" s="88"/>
      <c r="D29640" s="88"/>
      <c r="E29640" s="88"/>
      <c r="F29640" s="88"/>
      <c r="G29640" s="88"/>
      <c r="H29640" s="88"/>
      <c r="I29640" s="88"/>
      <c r="J29640" s="88"/>
      <c r="K29640" s="88"/>
    </row>
    <row r="29641" spans="2:11" ht="12" hidden="1" customHeight="1" x14ac:dyDescent="0.2">
      <c r="B29641" s="88"/>
      <c r="C29641" s="88"/>
      <c r="D29641" s="88"/>
      <c r="E29641" s="88"/>
      <c r="F29641" s="88"/>
      <c r="G29641" s="88"/>
      <c r="H29641" s="88"/>
      <c r="I29641" s="88"/>
      <c r="J29641" s="88"/>
      <c r="K29641" s="88"/>
    </row>
    <row r="29642" spans="2:11" ht="12" hidden="1" customHeight="1" x14ac:dyDescent="0.2">
      <c r="B29642" s="88"/>
      <c r="C29642" s="88"/>
      <c r="D29642" s="88"/>
      <c r="E29642" s="88"/>
      <c r="F29642" s="88"/>
      <c r="G29642" s="88"/>
      <c r="H29642" s="88"/>
      <c r="I29642" s="88"/>
      <c r="J29642" s="88"/>
      <c r="K29642" s="88"/>
    </row>
    <row r="29643" spans="2:11" ht="12" hidden="1" customHeight="1" x14ac:dyDescent="0.2">
      <c r="B29643" s="88"/>
      <c r="C29643" s="88"/>
      <c r="D29643" s="88"/>
      <c r="E29643" s="88"/>
      <c r="F29643" s="88"/>
      <c r="G29643" s="88"/>
      <c r="H29643" s="88"/>
      <c r="I29643" s="88"/>
      <c r="J29643" s="88"/>
      <c r="K29643" s="88"/>
    </row>
    <row r="29644" spans="2:11" ht="12" hidden="1" customHeight="1" x14ac:dyDescent="0.2">
      <c r="B29644" s="88"/>
      <c r="C29644" s="88"/>
      <c r="D29644" s="88"/>
      <c r="E29644" s="88"/>
      <c r="F29644" s="88"/>
      <c r="G29644" s="88"/>
      <c r="H29644" s="88"/>
      <c r="I29644" s="88"/>
      <c r="J29644" s="88"/>
      <c r="K29644" s="88"/>
    </row>
    <row r="29645" spans="2:11" ht="12" hidden="1" customHeight="1" x14ac:dyDescent="0.2">
      <c r="B29645" s="88"/>
      <c r="C29645" s="88"/>
      <c r="D29645" s="88"/>
      <c r="E29645" s="88"/>
      <c r="F29645" s="88"/>
      <c r="G29645" s="88"/>
      <c r="H29645" s="88"/>
      <c r="I29645" s="88"/>
      <c r="J29645" s="88"/>
      <c r="K29645" s="88"/>
    </row>
    <row r="29646" spans="2:11" ht="12" hidden="1" customHeight="1" x14ac:dyDescent="0.2">
      <c r="B29646" s="88"/>
      <c r="C29646" s="88"/>
      <c r="D29646" s="88"/>
      <c r="E29646" s="88"/>
      <c r="F29646" s="88"/>
      <c r="G29646" s="88"/>
      <c r="H29646" s="88"/>
      <c r="I29646" s="88"/>
      <c r="J29646" s="88"/>
      <c r="K29646" s="88"/>
    </row>
    <row r="29647" spans="2:11" ht="12" hidden="1" customHeight="1" x14ac:dyDescent="0.2">
      <c r="B29647" s="88"/>
      <c r="C29647" s="88"/>
      <c r="D29647" s="88"/>
      <c r="E29647" s="88"/>
      <c r="F29647" s="88"/>
      <c r="G29647" s="88"/>
      <c r="H29647" s="88"/>
      <c r="I29647" s="88"/>
      <c r="J29647" s="88"/>
      <c r="K29647" s="88"/>
    </row>
    <row r="29648" spans="2:11" ht="12" hidden="1" customHeight="1" x14ac:dyDescent="0.2">
      <c r="B29648" s="88"/>
      <c r="C29648" s="88"/>
      <c r="D29648" s="88"/>
      <c r="E29648" s="88"/>
      <c r="F29648" s="88"/>
      <c r="G29648" s="88"/>
      <c r="H29648" s="88"/>
      <c r="I29648" s="88"/>
      <c r="J29648" s="88"/>
      <c r="K29648" s="88"/>
    </row>
    <row r="29649" spans="2:11" ht="12" hidden="1" customHeight="1" x14ac:dyDescent="0.2">
      <c r="B29649" s="88"/>
      <c r="C29649" s="88"/>
      <c r="D29649" s="88"/>
      <c r="E29649" s="88"/>
      <c r="F29649" s="88"/>
      <c r="G29649" s="88"/>
      <c r="H29649" s="88"/>
      <c r="I29649" s="88"/>
      <c r="J29649" s="88"/>
      <c r="K29649" s="88"/>
    </row>
    <row r="29650" spans="2:11" ht="12" hidden="1" customHeight="1" x14ac:dyDescent="0.2">
      <c r="B29650" s="88"/>
      <c r="C29650" s="88"/>
      <c r="D29650" s="88"/>
      <c r="E29650" s="88"/>
      <c r="F29650" s="88"/>
      <c r="G29650" s="88"/>
      <c r="H29650" s="88"/>
      <c r="I29650" s="88"/>
      <c r="J29650" s="88"/>
      <c r="K29650" s="88"/>
    </row>
    <row r="29651" spans="2:11" ht="12" hidden="1" customHeight="1" x14ac:dyDescent="0.2">
      <c r="B29651" s="88"/>
      <c r="C29651" s="88"/>
      <c r="D29651" s="88"/>
      <c r="E29651" s="88"/>
      <c r="F29651" s="88"/>
      <c r="G29651" s="88"/>
      <c r="H29651" s="88"/>
      <c r="I29651" s="88"/>
      <c r="J29651" s="88"/>
      <c r="K29651" s="88"/>
    </row>
    <row r="29652" spans="2:11" ht="12" hidden="1" customHeight="1" x14ac:dyDescent="0.2">
      <c r="B29652" s="88"/>
      <c r="C29652" s="88"/>
      <c r="D29652" s="88"/>
      <c r="E29652" s="88"/>
      <c r="F29652" s="88"/>
      <c r="G29652" s="88"/>
      <c r="H29652" s="88"/>
      <c r="I29652" s="88"/>
      <c r="J29652" s="88"/>
      <c r="K29652" s="88"/>
    </row>
    <row r="29653" spans="2:11" ht="12" hidden="1" customHeight="1" x14ac:dyDescent="0.2">
      <c r="B29653" s="88"/>
      <c r="C29653" s="88"/>
      <c r="D29653" s="88"/>
      <c r="E29653" s="88"/>
      <c r="F29653" s="88"/>
      <c r="G29653" s="88"/>
      <c r="H29653" s="88"/>
      <c r="I29653" s="88"/>
      <c r="J29653" s="88"/>
      <c r="K29653" s="88"/>
    </row>
    <row r="29654" spans="2:11" ht="12" hidden="1" customHeight="1" x14ac:dyDescent="0.2">
      <c r="B29654" s="88"/>
      <c r="C29654" s="88"/>
      <c r="D29654" s="88"/>
      <c r="E29654" s="88"/>
      <c r="F29654" s="88"/>
      <c r="G29654" s="88"/>
      <c r="H29654" s="88"/>
      <c r="I29654" s="88"/>
      <c r="J29654" s="88"/>
      <c r="K29654" s="88"/>
    </row>
    <row r="29655" spans="2:11" ht="12" hidden="1" customHeight="1" x14ac:dyDescent="0.2">
      <c r="B29655" s="88"/>
      <c r="C29655" s="88"/>
      <c r="D29655" s="88"/>
      <c r="E29655" s="88"/>
      <c r="F29655" s="88"/>
      <c r="G29655" s="88"/>
      <c r="H29655" s="88"/>
      <c r="I29655" s="88"/>
      <c r="J29655" s="88"/>
      <c r="K29655" s="88"/>
    </row>
    <row r="29656" spans="2:11" ht="12" hidden="1" customHeight="1" x14ac:dyDescent="0.2">
      <c r="B29656" s="88"/>
      <c r="C29656" s="88"/>
      <c r="D29656" s="88"/>
      <c r="E29656" s="88"/>
      <c r="F29656" s="88"/>
      <c r="G29656" s="88"/>
      <c r="H29656" s="88"/>
      <c r="I29656" s="88"/>
      <c r="J29656" s="88"/>
      <c r="K29656" s="88"/>
    </row>
    <row r="29657" spans="2:11" ht="12" hidden="1" customHeight="1" x14ac:dyDescent="0.2">
      <c r="B29657" s="88"/>
      <c r="C29657" s="88"/>
      <c r="D29657" s="88"/>
      <c r="E29657" s="88"/>
      <c r="F29657" s="88"/>
      <c r="G29657" s="88"/>
      <c r="H29657" s="88"/>
      <c r="I29657" s="88"/>
      <c r="J29657" s="88"/>
      <c r="K29657" s="88"/>
    </row>
    <row r="29658" spans="2:11" ht="12" hidden="1" customHeight="1" x14ac:dyDescent="0.2">
      <c r="B29658" s="88"/>
      <c r="C29658" s="88"/>
      <c r="D29658" s="88"/>
      <c r="E29658" s="88"/>
      <c r="F29658" s="88"/>
      <c r="G29658" s="88"/>
      <c r="H29658" s="88"/>
      <c r="I29658" s="88"/>
      <c r="J29658" s="88"/>
      <c r="K29658" s="88"/>
    </row>
    <row r="29659" spans="2:11" ht="12" hidden="1" customHeight="1" x14ac:dyDescent="0.2">
      <c r="B29659" s="88"/>
      <c r="C29659" s="88"/>
      <c r="D29659" s="88"/>
      <c r="E29659" s="88"/>
      <c r="F29659" s="88"/>
      <c r="G29659" s="88"/>
      <c r="H29659" s="88"/>
      <c r="I29659" s="88"/>
      <c r="J29659" s="88"/>
      <c r="K29659" s="88"/>
    </row>
    <row r="29660" spans="2:11" ht="12" hidden="1" customHeight="1" x14ac:dyDescent="0.2">
      <c r="B29660" s="88"/>
      <c r="C29660" s="88"/>
      <c r="D29660" s="88"/>
      <c r="E29660" s="88"/>
      <c r="F29660" s="88"/>
      <c r="G29660" s="88"/>
      <c r="H29660" s="88"/>
      <c r="I29660" s="88"/>
      <c r="J29660" s="88"/>
      <c r="K29660" s="88"/>
    </row>
    <row r="29661" spans="2:11" ht="12" hidden="1" customHeight="1" x14ac:dyDescent="0.2">
      <c r="B29661" s="88"/>
      <c r="C29661" s="88"/>
      <c r="D29661" s="88"/>
      <c r="E29661" s="88"/>
      <c r="F29661" s="88"/>
      <c r="G29661" s="88"/>
      <c r="H29661" s="88"/>
      <c r="I29661" s="88"/>
      <c r="J29661" s="88"/>
      <c r="K29661" s="88"/>
    </row>
    <row r="29662" spans="2:11" ht="12" hidden="1" customHeight="1" x14ac:dyDescent="0.2">
      <c r="B29662" s="88"/>
      <c r="C29662" s="88"/>
      <c r="D29662" s="88"/>
      <c r="E29662" s="88"/>
      <c r="F29662" s="88"/>
      <c r="G29662" s="88"/>
      <c r="H29662" s="88"/>
      <c r="I29662" s="88"/>
      <c r="J29662" s="88"/>
      <c r="K29662" s="88"/>
    </row>
    <row r="29663" spans="2:11" ht="12" hidden="1" customHeight="1" x14ac:dyDescent="0.2">
      <c r="B29663" s="88"/>
      <c r="C29663" s="88"/>
      <c r="D29663" s="88"/>
      <c r="E29663" s="88"/>
      <c r="F29663" s="88"/>
      <c r="G29663" s="88"/>
      <c r="H29663" s="88"/>
      <c r="I29663" s="88"/>
      <c r="J29663" s="88"/>
      <c r="K29663" s="88"/>
    </row>
    <row r="29664" spans="2:11" ht="12" hidden="1" customHeight="1" x14ac:dyDescent="0.2">
      <c r="B29664" s="88"/>
      <c r="C29664" s="88"/>
      <c r="D29664" s="88"/>
      <c r="E29664" s="88"/>
      <c r="F29664" s="88"/>
      <c r="G29664" s="88"/>
      <c r="H29664" s="88"/>
      <c r="I29664" s="88"/>
      <c r="J29664" s="88"/>
      <c r="K29664" s="88"/>
    </row>
    <row r="29665" spans="2:11" ht="12" hidden="1" customHeight="1" x14ac:dyDescent="0.2">
      <c r="B29665" s="88"/>
      <c r="C29665" s="88"/>
      <c r="D29665" s="88"/>
      <c r="E29665" s="88"/>
      <c r="F29665" s="88"/>
      <c r="G29665" s="88"/>
      <c r="H29665" s="88"/>
      <c r="I29665" s="88"/>
      <c r="J29665" s="88"/>
      <c r="K29665" s="88"/>
    </row>
    <row r="29666" spans="2:11" ht="12" hidden="1" customHeight="1" x14ac:dyDescent="0.2">
      <c r="B29666" s="88"/>
      <c r="C29666" s="88"/>
      <c r="D29666" s="88"/>
      <c r="E29666" s="88"/>
      <c r="F29666" s="88"/>
      <c r="G29666" s="88"/>
      <c r="H29666" s="88"/>
      <c r="I29666" s="88"/>
      <c r="J29666" s="88"/>
      <c r="K29666" s="88"/>
    </row>
    <row r="29667" spans="2:11" ht="12" hidden="1" customHeight="1" x14ac:dyDescent="0.2">
      <c r="B29667" s="88"/>
      <c r="C29667" s="88"/>
      <c r="D29667" s="88"/>
      <c r="E29667" s="88"/>
      <c r="F29667" s="88"/>
      <c r="G29667" s="88"/>
      <c r="H29667" s="88"/>
      <c r="I29667" s="88"/>
      <c r="J29667" s="88"/>
      <c r="K29667" s="88"/>
    </row>
    <row r="29668" spans="2:11" ht="12" hidden="1" customHeight="1" x14ac:dyDescent="0.2">
      <c r="B29668" s="88"/>
      <c r="C29668" s="88"/>
      <c r="D29668" s="88"/>
      <c r="E29668" s="88"/>
      <c r="F29668" s="88"/>
      <c r="G29668" s="88"/>
      <c r="H29668" s="88"/>
      <c r="I29668" s="88"/>
      <c r="J29668" s="88"/>
      <c r="K29668" s="88"/>
    </row>
    <row r="29669" spans="2:11" ht="12" hidden="1" customHeight="1" x14ac:dyDescent="0.2">
      <c r="B29669" s="88"/>
      <c r="C29669" s="88"/>
      <c r="D29669" s="88"/>
      <c r="E29669" s="88"/>
      <c r="F29669" s="88"/>
      <c r="G29669" s="88"/>
      <c r="H29669" s="88"/>
      <c r="I29669" s="88"/>
      <c r="J29669" s="88"/>
      <c r="K29669" s="88"/>
    </row>
    <row r="29670" spans="2:11" ht="12" hidden="1" customHeight="1" x14ac:dyDescent="0.2">
      <c r="B29670" s="88"/>
      <c r="C29670" s="88"/>
      <c r="D29670" s="88"/>
      <c r="E29670" s="88"/>
      <c r="F29670" s="88"/>
      <c r="G29670" s="88"/>
      <c r="H29670" s="88"/>
      <c r="I29670" s="88"/>
      <c r="J29670" s="88"/>
      <c r="K29670" s="88"/>
    </row>
    <row r="29671" spans="2:11" ht="12" hidden="1" customHeight="1" x14ac:dyDescent="0.2">
      <c r="B29671" s="88"/>
      <c r="C29671" s="88"/>
      <c r="D29671" s="88"/>
      <c r="E29671" s="88"/>
      <c r="F29671" s="88"/>
      <c r="G29671" s="88"/>
      <c r="H29671" s="88"/>
      <c r="I29671" s="88"/>
      <c r="J29671" s="88"/>
      <c r="K29671" s="88"/>
    </row>
    <row r="29672" spans="2:11" ht="12" hidden="1" customHeight="1" x14ac:dyDescent="0.2">
      <c r="B29672" s="88"/>
      <c r="C29672" s="88"/>
      <c r="D29672" s="88"/>
      <c r="E29672" s="88"/>
      <c r="F29672" s="88"/>
      <c r="G29672" s="88"/>
      <c r="H29672" s="88"/>
      <c r="I29672" s="88"/>
      <c r="J29672" s="88"/>
      <c r="K29672" s="88"/>
    </row>
    <row r="29673" spans="2:11" ht="12" hidden="1" customHeight="1" x14ac:dyDescent="0.2">
      <c r="B29673" s="88"/>
      <c r="C29673" s="88"/>
      <c r="D29673" s="88"/>
      <c r="E29673" s="88"/>
      <c r="F29673" s="88"/>
      <c r="G29673" s="88"/>
      <c r="H29673" s="88"/>
      <c r="I29673" s="88"/>
      <c r="J29673" s="88"/>
      <c r="K29673" s="88"/>
    </row>
    <row r="29674" spans="2:11" ht="12" hidden="1" customHeight="1" x14ac:dyDescent="0.2">
      <c r="B29674" s="88"/>
      <c r="C29674" s="88"/>
      <c r="D29674" s="88"/>
      <c r="E29674" s="88"/>
      <c r="F29674" s="88"/>
      <c r="G29674" s="88"/>
      <c r="H29674" s="88"/>
      <c r="I29674" s="88"/>
      <c r="J29674" s="88"/>
      <c r="K29674" s="88"/>
    </row>
    <row r="29675" spans="2:11" ht="12" hidden="1" customHeight="1" x14ac:dyDescent="0.2">
      <c r="B29675" s="88"/>
      <c r="C29675" s="88"/>
      <c r="D29675" s="88"/>
      <c r="E29675" s="88"/>
      <c r="F29675" s="88"/>
      <c r="G29675" s="88"/>
      <c r="H29675" s="88"/>
      <c r="I29675" s="88"/>
      <c r="J29675" s="88"/>
      <c r="K29675" s="88"/>
    </row>
    <row r="29676" spans="2:11" ht="12" hidden="1" customHeight="1" x14ac:dyDescent="0.2">
      <c r="B29676" s="88"/>
      <c r="C29676" s="88"/>
      <c r="D29676" s="88"/>
      <c r="E29676" s="88"/>
      <c r="F29676" s="88"/>
      <c r="G29676" s="88"/>
      <c r="H29676" s="88"/>
      <c r="I29676" s="88"/>
      <c r="J29676" s="88"/>
      <c r="K29676" s="88"/>
    </row>
    <row r="29677" spans="2:11" ht="12" hidden="1" customHeight="1" x14ac:dyDescent="0.2">
      <c r="B29677" s="88"/>
      <c r="C29677" s="88"/>
      <c r="D29677" s="88"/>
      <c r="E29677" s="88"/>
      <c r="F29677" s="88"/>
      <c r="G29677" s="88"/>
      <c r="H29677" s="88"/>
      <c r="I29677" s="88"/>
      <c r="J29677" s="88"/>
      <c r="K29677" s="88"/>
    </row>
    <row r="29678" spans="2:11" ht="12" hidden="1" customHeight="1" x14ac:dyDescent="0.2">
      <c r="B29678" s="88"/>
      <c r="C29678" s="88"/>
      <c r="D29678" s="88"/>
      <c r="E29678" s="88"/>
      <c r="F29678" s="88"/>
      <c r="G29678" s="88"/>
      <c r="H29678" s="88"/>
      <c r="I29678" s="88"/>
      <c r="J29678" s="88"/>
      <c r="K29678" s="88"/>
    </row>
    <row r="29679" spans="2:11" ht="12" hidden="1" customHeight="1" x14ac:dyDescent="0.2">
      <c r="B29679" s="88"/>
      <c r="C29679" s="88"/>
      <c r="D29679" s="88"/>
      <c r="E29679" s="88"/>
      <c r="F29679" s="88"/>
      <c r="G29679" s="88"/>
      <c r="H29679" s="88"/>
      <c r="I29679" s="88"/>
      <c r="J29679" s="88"/>
      <c r="K29679" s="88"/>
    </row>
    <row r="29680" spans="2:11" ht="12" hidden="1" customHeight="1" x14ac:dyDescent="0.2">
      <c r="B29680" s="88"/>
      <c r="C29680" s="88"/>
      <c r="D29680" s="88"/>
      <c r="E29680" s="88"/>
      <c r="F29680" s="88"/>
      <c r="G29680" s="88"/>
      <c r="H29680" s="88"/>
      <c r="I29680" s="88"/>
      <c r="J29680" s="88"/>
      <c r="K29680" s="88"/>
    </row>
    <row r="29681" spans="2:11" ht="12" hidden="1" customHeight="1" x14ac:dyDescent="0.2">
      <c r="B29681" s="88"/>
      <c r="C29681" s="88"/>
      <c r="D29681" s="88"/>
      <c r="E29681" s="88"/>
      <c r="F29681" s="88"/>
      <c r="G29681" s="88"/>
      <c r="H29681" s="88"/>
      <c r="I29681" s="88"/>
      <c r="J29681" s="88"/>
      <c r="K29681" s="88"/>
    </row>
    <row r="29682" spans="2:11" ht="12" hidden="1" customHeight="1" x14ac:dyDescent="0.2">
      <c r="B29682" s="88"/>
      <c r="C29682" s="88"/>
      <c r="D29682" s="88"/>
      <c r="E29682" s="88"/>
      <c r="F29682" s="88"/>
      <c r="G29682" s="88"/>
      <c r="H29682" s="88"/>
      <c r="I29682" s="88"/>
      <c r="J29682" s="88"/>
      <c r="K29682" s="88"/>
    </row>
    <row r="29683" spans="2:11" ht="12" hidden="1" customHeight="1" x14ac:dyDescent="0.2">
      <c r="B29683" s="88"/>
      <c r="C29683" s="88"/>
      <c r="D29683" s="88"/>
      <c r="E29683" s="88"/>
      <c r="F29683" s="88"/>
      <c r="G29683" s="88"/>
      <c r="H29683" s="88"/>
      <c r="I29683" s="88"/>
      <c r="J29683" s="88"/>
      <c r="K29683" s="88"/>
    </row>
    <row r="29684" spans="2:11" ht="12" hidden="1" customHeight="1" x14ac:dyDescent="0.2">
      <c r="B29684" s="88"/>
      <c r="C29684" s="88"/>
      <c r="D29684" s="88"/>
      <c r="E29684" s="88"/>
      <c r="F29684" s="88"/>
      <c r="G29684" s="88"/>
      <c r="H29684" s="88"/>
      <c r="I29684" s="88"/>
      <c r="J29684" s="88"/>
      <c r="K29684" s="88"/>
    </row>
    <row r="29685" spans="2:11" ht="12" hidden="1" customHeight="1" x14ac:dyDescent="0.2">
      <c r="B29685" s="88"/>
      <c r="C29685" s="88"/>
      <c r="D29685" s="88"/>
      <c r="E29685" s="88"/>
      <c r="F29685" s="88"/>
      <c r="G29685" s="88"/>
      <c r="H29685" s="88"/>
      <c r="I29685" s="88"/>
      <c r="J29685" s="88"/>
      <c r="K29685" s="88"/>
    </row>
    <row r="29686" spans="2:11" ht="12" hidden="1" customHeight="1" x14ac:dyDescent="0.2">
      <c r="B29686" s="88"/>
      <c r="C29686" s="88"/>
      <c r="D29686" s="88"/>
      <c r="E29686" s="88"/>
      <c r="F29686" s="88"/>
      <c r="G29686" s="88"/>
      <c r="H29686" s="88"/>
      <c r="I29686" s="88"/>
      <c r="J29686" s="88"/>
      <c r="K29686" s="88"/>
    </row>
    <row r="29687" spans="2:11" ht="12" hidden="1" customHeight="1" x14ac:dyDescent="0.2">
      <c r="B29687" s="88"/>
      <c r="C29687" s="88"/>
      <c r="D29687" s="88"/>
      <c r="E29687" s="88"/>
      <c r="F29687" s="88"/>
      <c r="G29687" s="88"/>
      <c r="H29687" s="88"/>
      <c r="I29687" s="88"/>
      <c r="J29687" s="88"/>
      <c r="K29687" s="88"/>
    </row>
    <row r="29688" spans="2:11" ht="12" hidden="1" customHeight="1" x14ac:dyDescent="0.2">
      <c r="B29688" s="88"/>
      <c r="C29688" s="88"/>
      <c r="D29688" s="88"/>
      <c r="E29688" s="88"/>
      <c r="F29688" s="88"/>
      <c r="G29688" s="88"/>
      <c r="H29688" s="88"/>
      <c r="I29688" s="88"/>
      <c r="J29688" s="88"/>
      <c r="K29688" s="88"/>
    </row>
    <row r="29689" spans="2:11" ht="12" hidden="1" customHeight="1" x14ac:dyDescent="0.2">
      <c r="B29689" s="88"/>
      <c r="C29689" s="88"/>
      <c r="D29689" s="88"/>
      <c r="E29689" s="88"/>
      <c r="F29689" s="88"/>
      <c r="G29689" s="88"/>
      <c r="H29689" s="88"/>
      <c r="I29689" s="88"/>
      <c r="J29689" s="88"/>
      <c r="K29689" s="88"/>
    </row>
    <row r="29690" spans="2:11" ht="12" hidden="1" customHeight="1" x14ac:dyDescent="0.2">
      <c r="B29690" s="88"/>
      <c r="C29690" s="88"/>
      <c r="D29690" s="88"/>
      <c r="E29690" s="88"/>
      <c r="F29690" s="88"/>
      <c r="G29690" s="88"/>
      <c r="H29690" s="88"/>
      <c r="I29690" s="88"/>
      <c r="J29690" s="88"/>
      <c r="K29690" s="88"/>
    </row>
    <row r="29691" spans="2:11" ht="12" hidden="1" customHeight="1" x14ac:dyDescent="0.2">
      <c r="B29691" s="88"/>
      <c r="C29691" s="88"/>
      <c r="D29691" s="88"/>
      <c r="E29691" s="88"/>
      <c r="F29691" s="88"/>
      <c r="G29691" s="88"/>
      <c r="H29691" s="88"/>
      <c r="I29691" s="88"/>
      <c r="J29691" s="88"/>
      <c r="K29691" s="88"/>
    </row>
    <row r="29692" spans="2:11" ht="12" hidden="1" customHeight="1" x14ac:dyDescent="0.2">
      <c r="B29692" s="88"/>
      <c r="C29692" s="88"/>
      <c r="D29692" s="88"/>
      <c r="E29692" s="88"/>
      <c r="F29692" s="88"/>
      <c r="G29692" s="88"/>
      <c r="H29692" s="88"/>
      <c r="I29692" s="88"/>
      <c r="J29692" s="88"/>
      <c r="K29692" s="88"/>
    </row>
    <row r="29693" spans="2:11" ht="12" hidden="1" customHeight="1" x14ac:dyDescent="0.2">
      <c r="B29693" s="88"/>
      <c r="C29693" s="88"/>
      <c r="D29693" s="88"/>
      <c r="E29693" s="88"/>
      <c r="F29693" s="88"/>
      <c r="G29693" s="88"/>
      <c r="H29693" s="88"/>
      <c r="I29693" s="88"/>
      <c r="J29693" s="88"/>
      <c r="K29693" s="88"/>
    </row>
    <row r="29694" spans="2:11" ht="12" hidden="1" customHeight="1" x14ac:dyDescent="0.2">
      <c r="B29694" s="88"/>
      <c r="C29694" s="88"/>
      <c r="D29694" s="88"/>
      <c r="E29694" s="88"/>
      <c r="F29694" s="88"/>
      <c r="G29694" s="88"/>
      <c r="H29694" s="88"/>
      <c r="I29694" s="88"/>
      <c r="J29694" s="88"/>
      <c r="K29694" s="88"/>
    </row>
    <row r="29695" spans="2:11" ht="12" hidden="1" customHeight="1" x14ac:dyDescent="0.2">
      <c r="B29695" s="88"/>
      <c r="C29695" s="88"/>
      <c r="D29695" s="88"/>
      <c r="E29695" s="88"/>
      <c r="F29695" s="88"/>
      <c r="G29695" s="88"/>
      <c r="H29695" s="88"/>
      <c r="I29695" s="88"/>
      <c r="J29695" s="88"/>
      <c r="K29695" s="88"/>
    </row>
    <row r="29696" spans="2:11" ht="12" hidden="1" customHeight="1" x14ac:dyDescent="0.2">
      <c r="B29696" s="88"/>
      <c r="C29696" s="88"/>
      <c r="D29696" s="88"/>
      <c r="E29696" s="88"/>
      <c r="F29696" s="88"/>
      <c r="G29696" s="88"/>
      <c r="H29696" s="88"/>
      <c r="I29696" s="88"/>
      <c r="J29696" s="88"/>
      <c r="K29696" s="88"/>
    </row>
    <row r="29697" spans="2:11" ht="12" hidden="1" customHeight="1" x14ac:dyDescent="0.2">
      <c r="B29697" s="88"/>
      <c r="C29697" s="88"/>
      <c r="D29697" s="88"/>
      <c r="E29697" s="88"/>
      <c r="F29697" s="88"/>
      <c r="G29697" s="88"/>
      <c r="H29697" s="88"/>
      <c r="I29697" s="88"/>
      <c r="J29697" s="88"/>
      <c r="K29697" s="88"/>
    </row>
    <row r="29698" spans="2:11" ht="12" hidden="1" customHeight="1" x14ac:dyDescent="0.2">
      <c r="B29698" s="88"/>
      <c r="C29698" s="88"/>
      <c r="D29698" s="88"/>
      <c r="E29698" s="88"/>
      <c r="F29698" s="88"/>
      <c r="G29698" s="88"/>
      <c r="H29698" s="88"/>
      <c r="I29698" s="88"/>
      <c r="J29698" s="88"/>
      <c r="K29698" s="88"/>
    </row>
    <row r="29699" spans="2:11" ht="12" hidden="1" customHeight="1" x14ac:dyDescent="0.2">
      <c r="B29699" s="88"/>
      <c r="C29699" s="88"/>
      <c r="D29699" s="88"/>
      <c r="E29699" s="88"/>
      <c r="F29699" s="88"/>
      <c r="G29699" s="88"/>
      <c r="H29699" s="88"/>
      <c r="I29699" s="88"/>
      <c r="J29699" s="88"/>
      <c r="K29699" s="88"/>
    </row>
    <row r="29700" spans="2:11" ht="12" hidden="1" customHeight="1" x14ac:dyDescent="0.2">
      <c r="B29700" s="88"/>
      <c r="C29700" s="88"/>
      <c r="D29700" s="88"/>
      <c r="E29700" s="88"/>
      <c r="F29700" s="88"/>
      <c r="G29700" s="88"/>
      <c r="H29700" s="88"/>
      <c r="I29700" s="88"/>
      <c r="J29700" s="88"/>
      <c r="K29700" s="88"/>
    </row>
    <row r="29701" spans="2:11" ht="12" hidden="1" customHeight="1" x14ac:dyDescent="0.2">
      <c r="B29701" s="88"/>
      <c r="C29701" s="88"/>
      <c r="D29701" s="88"/>
      <c r="E29701" s="88"/>
      <c r="F29701" s="88"/>
      <c r="G29701" s="88"/>
      <c r="H29701" s="88"/>
      <c r="I29701" s="88"/>
      <c r="J29701" s="88"/>
      <c r="K29701" s="88"/>
    </row>
    <row r="29702" spans="2:11" ht="12" hidden="1" customHeight="1" x14ac:dyDescent="0.2">
      <c r="B29702" s="88"/>
      <c r="C29702" s="88"/>
      <c r="D29702" s="88"/>
      <c r="E29702" s="88"/>
      <c r="F29702" s="88"/>
      <c r="G29702" s="88"/>
      <c r="H29702" s="88"/>
      <c r="I29702" s="88"/>
      <c r="J29702" s="88"/>
      <c r="K29702" s="88"/>
    </row>
    <row r="29703" spans="2:11" ht="12" hidden="1" customHeight="1" x14ac:dyDescent="0.2">
      <c r="B29703" s="88"/>
      <c r="C29703" s="88"/>
      <c r="D29703" s="88"/>
      <c r="E29703" s="88"/>
      <c r="F29703" s="88"/>
      <c r="G29703" s="88"/>
      <c r="H29703" s="88"/>
      <c r="I29703" s="88"/>
      <c r="J29703" s="88"/>
      <c r="K29703" s="88"/>
    </row>
    <row r="29704" spans="2:11" ht="12" hidden="1" customHeight="1" x14ac:dyDescent="0.2">
      <c r="B29704" s="88"/>
      <c r="C29704" s="88"/>
      <c r="D29704" s="88"/>
      <c r="E29704" s="88"/>
      <c r="F29704" s="88"/>
      <c r="G29704" s="88"/>
      <c r="H29704" s="88"/>
      <c r="I29704" s="88"/>
      <c r="J29704" s="88"/>
      <c r="K29704" s="88"/>
    </row>
    <row r="29705" spans="2:11" ht="12" hidden="1" customHeight="1" x14ac:dyDescent="0.2">
      <c r="B29705" s="88"/>
      <c r="C29705" s="88"/>
      <c r="D29705" s="88"/>
      <c r="E29705" s="88"/>
      <c r="F29705" s="88"/>
      <c r="G29705" s="88"/>
      <c r="H29705" s="88"/>
      <c r="I29705" s="88"/>
      <c r="J29705" s="88"/>
      <c r="K29705" s="88"/>
    </row>
    <row r="29706" spans="2:11" ht="12" hidden="1" customHeight="1" x14ac:dyDescent="0.2">
      <c r="B29706" s="88"/>
      <c r="C29706" s="88"/>
      <c r="D29706" s="88"/>
      <c r="E29706" s="88"/>
      <c r="F29706" s="88"/>
      <c r="G29706" s="88"/>
      <c r="H29706" s="88"/>
      <c r="I29706" s="88"/>
      <c r="J29706" s="88"/>
      <c r="K29706" s="88"/>
    </row>
    <row r="29707" spans="2:11" ht="12" hidden="1" customHeight="1" x14ac:dyDescent="0.2">
      <c r="B29707" s="88"/>
      <c r="C29707" s="88"/>
      <c r="D29707" s="88"/>
      <c r="E29707" s="88"/>
      <c r="F29707" s="88"/>
      <c r="G29707" s="88"/>
      <c r="H29707" s="88"/>
      <c r="I29707" s="88"/>
      <c r="J29707" s="88"/>
      <c r="K29707" s="88"/>
    </row>
    <row r="29708" spans="2:11" ht="12" hidden="1" customHeight="1" x14ac:dyDescent="0.2">
      <c r="B29708" s="88"/>
      <c r="C29708" s="88"/>
      <c r="D29708" s="88"/>
      <c r="E29708" s="88"/>
      <c r="F29708" s="88"/>
      <c r="G29708" s="88"/>
      <c r="H29708" s="88"/>
      <c r="I29708" s="88"/>
      <c r="J29708" s="88"/>
      <c r="K29708" s="88"/>
    </row>
    <row r="29709" spans="2:11" ht="12" hidden="1" customHeight="1" x14ac:dyDescent="0.2">
      <c r="B29709" s="88"/>
      <c r="C29709" s="88"/>
      <c r="D29709" s="88"/>
      <c r="E29709" s="88"/>
      <c r="F29709" s="88"/>
      <c r="G29709" s="88"/>
      <c r="H29709" s="88"/>
      <c r="I29709" s="88"/>
      <c r="J29709" s="88"/>
      <c r="K29709" s="88"/>
    </row>
    <row r="29710" spans="2:11" ht="12" hidden="1" customHeight="1" x14ac:dyDescent="0.2">
      <c r="B29710" s="88"/>
      <c r="C29710" s="88"/>
      <c r="D29710" s="88"/>
      <c r="E29710" s="88"/>
      <c r="F29710" s="88"/>
      <c r="G29710" s="88"/>
      <c r="H29710" s="88"/>
      <c r="I29710" s="88"/>
      <c r="J29710" s="88"/>
      <c r="K29710" s="88"/>
    </row>
    <row r="29711" spans="2:11" ht="12" hidden="1" customHeight="1" x14ac:dyDescent="0.2">
      <c r="B29711" s="88"/>
      <c r="C29711" s="88"/>
      <c r="D29711" s="88"/>
      <c r="E29711" s="88"/>
      <c r="F29711" s="88"/>
      <c r="G29711" s="88"/>
      <c r="H29711" s="88"/>
      <c r="I29711" s="88"/>
      <c r="J29711" s="88"/>
      <c r="K29711" s="88"/>
    </row>
    <row r="29712" spans="2:11" ht="12" hidden="1" customHeight="1" x14ac:dyDescent="0.2">
      <c r="B29712" s="88"/>
      <c r="C29712" s="88"/>
      <c r="D29712" s="88"/>
      <c r="E29712" s="88"/>
      <c r="F29712" s="88"/>
      <c r="G29712" s="88"/>
      <c r="H29712" s="88"/>
      <c r="I29712" s="88"/>
      <c r="J29712" s="88"/>
      <c r="K29712" s="88"/>
    </row>
    <row r="29713" spans="2:11" ht="12" hidden="1" customHeight="1" x14ac:dyDescent="0.2">
      <c r="B29713" s="88"/>
      <c r="C29713" s="88"/>
      <c r="D29713" s="88"/>
      <c r="E29713" s="88"/>
      <c r="F29713" s="88"/>
      <c r="G29713" s="88"/>
      <c r="H29713" s="88"/>
      <c r="I29713" s="88"/>
      <c r="J29713" s="88"/>
      <c r="K29713" s="88"/>
    </row>
    <row r="29714" spans="2:11" ht="12" hidden="1" customHeight="1" x14ac:dyDescent="0.2">
      <c r="B29714" s="88"/>
      <c r="C29714" s="88"/>
      <c r="D29714" s="88"/>
      <c r="E29714" s="88"/>
      <c r="F29714" s="88"/>
      <c r="G29714" s="88"/>
      <c r="H29714" s="88"/>
      <c r="I29714" s="88"/>
      <c r="J29714" s="88"/>
      <c r="K29714" s="88"/>
    </row>
    <row r="29715" spans="2:11" ht="12" hidden="1" customHeight="1" x14ac:dyDescent="0.2">
      <c r="B29715" s="88"/>
      <c r="C29715" s="88"/>
      <c r="D29715" s="88"/>
      <c r="E29715" s="88"/>
      <c r="F29715" s="88"/>
      <c r="G29715" s="88"/>
      <c r="H29715" s="88"/>
      <c r="I29715" s="88"/>
      <c r="J29715" s="88"/>
      <c r="K29715" s="88"/>
    </row>
    <row r="29716" spans="2:11" ht="12" hidden="1" customHeight="1" x14ac:dyDescent="0.2">
      <c r="B29716" s="88"/>
      <c r="C29716" s="88"/>
      <c r="D29716" s="88"/>
      <c r="E29716" s="88"/>
      <c r="F29716" s="88"/>
      <c r="G29716" s="88"/>
      <c r="H29716" s="88"/>
      <c r="I29716" s="88"/>
      <c r="J29716" s="88"/>
      <c r="K29716" s="88"/>
    </row>
    <row r="29717" spans="2:11" ht="12" hidden="1" customHeight="1" x14ac:dyDescent="0.2">
      <c r="B29717" s="88"/>
      <c r="C29717" s="88"/>
      <c r="D29717" s="88"/>
      <c r="E29717" s="88"/>
      <c r="F29717" s="88"/>
      <c r="G29717" s="88"/>
      <c r="H29717" s="88"/>
      <c r="I29717" s="88"/>
      <c r="J29717" s="88"/>
      <c r="K29717" s="88"/>
    </row>
    <row r="29718" spans="2:11" ht="12" hidden="1" customHeight="1" x14ac:dyDescent="0.2">
      <c r="B29718" s="88"/>
      <c r="C29718" s="88"/>
      <c r="D29718" s="88"/>
      <c r="E29718" s="88"/>
      <c r="F29718" s="88"/>
      <c r="G29718" s="88"/>
      <c r="H29718" s="88"/>
      <c r="I29718" s="88"/>
      <c r="J29718" s="88"/>
      <c r="K29718" s="88"/>
    </row>
    <row r="29719" spans="2:11" ht="12" hidden="1" customHeight="1" x14ac:dyDescent="0.2">
      <c r="B29719" s="88"/>
      <c r="C29719" s="88"/>
      <c r="D29719" s="88"/>
      <c r="E29719" s="88"/>
      <c r="F29719" s="88"/>
      <c r="G29719" s="88"/>
      <c r="H29719" s="88"/>
      <c r="I29719" s="88"/>
      <c r="J29719" s="88"/>
      <c r="K29719" s="88"/>
    </row>
    <row r="29720" spans="2:11" ht="12" hidden="1" customHeight="1" x14ac:dyDescent="0.2">
      <c r="B29720" s="88"/>
      <c r="C29720" s="88"/>
      <c r="D29720" s="88"/>
      <c r="E29720" s="88"/>
      <c r="F29720" s="88"/>
      <c r="G29720" s="88"/>
      <c r="H29720" s="88"/>
      <c r="I29720" s="88"/>
      <c r="J29720" s="88"/>
      <c r="K29720" s="88"/>
    </row>
    <row r="29721" spans="2:11" ht="12" hidden="1" customHeight="1" x14ac:dyDescent="0.2">
      <c r="B29721" s="88"/>
      <c r="C29721" s="88"/>
      <c r="D29721" s="88"/>
      <c r="E29721" s="88"/>
      <c r="F29721" s="88"/>
      <c r="G29721" s="88"/>
      <c r="H29721" s="88"/>
      <c r="I29721" s="88"/>
      <c r="J29721" s="88"/>
      <c r="K29721" s="88"/>
    </row>
    <row r="29722" spans="2:11" ht="12" hidden="1" customHeight="1" x14ac:dyDescent="0.2">
      <c r="B29722" s="88"/>
      <c r="C29722" s="88"/>
      <c r="D29722" s="88"/>
      <c r="E29722" s="88"/>
      <c r="F29722" s="88"/>
      <c r="G29722" s="88"/>
      <c r="H29722" s="88"/>
      <c r="I29722" s="88"/>
      <c r="J29722" s="88"/>
      <c r="K29722" s="88"/>
    </row>
    <row r="29723" spans="2:11" ht="12" hidden="1" customHeight="1" x14ac:dyDescent="0.2">
      <c r="B29723" s="88"/>
      <c r="C29723" s="88"/>
      <c r="D29723" s="88"/>
      <c r="E29723" s="88"/>
      <c r="F29723" s="88"/>
      <c r="G29723" s="88"/>
      <c r="H29723" s="88"/>
      <c r="I29723" s="88"/>
      <c r="J29723" s="88"/>
      <c r="K29723" s="88"/>
    </row>
    <row r="29724" spans="2:11" ht="12" hidden="1" customHeight="1" x14ac:dyDescent="0.2">
      <c r="B29724" s="88"/>
      <c r="C29724" s="88"/>
      <c r="D29724" s="88"/>
      <c r="E29724" s="88"/>
      <c r="F29724" s="88"/>
      <c r="G29724" s="88"/>
      <c r="H29724" s="88"/>
      <c r="I29724" s="88"/>
      <c r="J29724" s="88"/>
      <c r="K29724" s="88"/>
    </row>
    <row r="29725" spans="2:11" ht="12" hidden="1" customHeight="1" x14ac:dyDescent="0.2">
      <c r="B29725" s="88"/>
      <c r="C29725" s="88"/>
      <c r="D29725" s="88"/>
      <c r="E29725" s="88"/>
      <c r="F29725" s="88"/>
      <c r="G29725" s="88"/>
      <c r="H29725" s="88"/>
      <c r="I29725" s="88"/>
      <c r="J29725" s="88"/>
      <c r="K29725" s="88"/>
    </row>
    <row r="29726" spans="2:11" ht="12" hidden="1" customHeight="1" x14ac:dyDescent="0.2">
      <c r="B29726" s="88"/>
      <c r="C29726" s="88"/>
      <c r="D29726" s="88"/>
      <c r="E29726" s="88"/>
      <c r="F29726" s="88"/>
      <c r="G29726" s="88"/>
      <c r="H29726" s="88"/>
      <c r="I29726" s="88"/>
      <c r="J29726" s="88"/>
      <c r="K29726" s="88"/>
    </row>
    <row r="29727" spans="2:11" ht="12" hidden="1" customHeight="1" x14ac:dyDescent="0.2">
      <c r="B29727" s="88"/>
      <c r="C29727" s="88"/>
      <c r="D29727" s="88"/>
      <c r="E29727" s="88"/>
      <c r="F29727" s="88"/>
      <c r="G29727" s="88"/>
      <c r="H29727" s="88"/>
      <c r="I29727" s="88"/>
      <c r="J29727" s="88"/>
      <c r="K29727" s="88"/>
    </row>
    <row r="29728" spans="2:11" ht="12" hidden="1" customHeight="1" x14ac:dyDescent="0.2">
      <c r="B29728" s="88"/>
      <c r="C29728" s="88"/>
      <c r="D29728" s="88"/>
      <c r="E29728" s="88"/>
      <c r="F29728" s="88"/>
      <c r="G29728" s="88"/>
      <c r="H29728" s="88"/>
      <c r="I29728" s="88"/>
      <c r="J29728" s="88"/>
      <c r="K29728" s="88"/>
    </row>
    <row r="29729" spans="2:11" ht="12" hidden="1" customHeight="1" x14ac:dyDescent="0.2">
      <c r="B29729" s="88"/>
      <c r="C29729" s="88"/>
      <c r="D29729" s="88"/>
      <c r="E29729" s="88"/>
      <c r="F29729" s="88"/>
      <c r="G29729" s="88"/>
      <c r="H29729" s="88"/>
      <c r="I29729" s="88"/>
      <c r="J29729" s="88"/>
      <c r="K29729" s="88"/>
    </row>
    <row r="29730" spans="2:11" ht="12" hidden="1" customHeight="1" x14ac:dyDescent="0.2">
      <c r="B29730" s="88"/>
      <c r="C29730" s="88"/>
      <c r="D29730" s="88"/>
      <c r="E29730" s="88"/>
      <c r="F29730" s="88"/>
      <c r="G29730" s="88"/>
      <c r="H29730" s="88"/>
      <c r="I29730" s="88"/>
      <c r="J29730" s="88"/>
      <c r="K29730" s="88"/>
    </row>
    <row r="29731" spans="2:11" ht="12" hidden="1" customHeight="1" x14ac:dyDescent="0.2">
      <c r="B29731" s="88"/>
      <c r="C29731" s="88"/>
      <c r="D29731" s="88"/>
      <c r="E29731" s="88"/>
      <c r="F29731" s="88"/>
      <c r="G29731" s="88"/>
      <c r="H29731" s="88"/>
      <c r="I29731" s="88"/>
      <c r="J29731" s="88"/>
      <c r="K29731" s="88"/>
    </row>
    <row r="29732" spans="2:11" ht="12" hidden="1" customHeight="1" x14ac:dyDescent="0.2">
      <c r="B29732" s="88"/>
      <c r="C29732" s="88"/>
      <c r="D29732" s="88"/>
      <c r="E29732" s="88"/>
      <c r="F29732" s="88"/>
      <c r="G29732" s="88"/>
      <c r="H29732" s="88"/>
      <c r="I29732" s="88"/>
      <c r="J29732" s="88"/>
      <c r="K29732" s="88"/>
    </row>
    <row r="29733" spans="2:11" ht="12" hidden="1" customHeight="1" x14ac:dyDescent="0.2">
      <c r="B29733" s="88"/>
      <c r="C29733" s="88"/>
      <c r="D29733" s="88"/>
      <c r="E29733" s="88"/>
      <c r="F29733" s="88"/>
      <c r="G29733" s="88"/>
      <c r="H29733" s="88"/>
      <c r="I29733" s="88"/>
      <c r="J29733" s="88"/>
      <c r="K29733" s="88"/>
    </row>
    <row r="29734" spans="2:11" ht="12" hidden="1" customHeight="1" x14ac:dyDescent="0.2">
      <c r="B29734" s="88"/>
      <c r="C29734" s="88"/>
      <c r="D29734" s="88"/>
      <c r="E29734" s="88"/>
      <c r="F29734" s="88"/>
      <c r="G29734" s="88"/>
      <c r="H29734" s="88"/>
      <c r="I29734" s="88"/>
      <c r="J29734" s="88"/>
      <c r="K29734" s="88"/>
    </row>
    <row r="29735" spans="2:11" ht="12" hidden="1" customHeight="1" x14ac:dyDescent="0.2">
      <c r="B29735" s="88"/>
      <c r="C29735" s="88"/>
      <c r="D29735" s="88"/>
      <c r="E29735" s="88"/>
      <c r="F29735" s="88"/>
      <c r="G29735" s="88"/>
      <c r="H29735" s="88"/>
      <c r="I29735" s="88"/>
      <c r="J29735" s="88"/>
      <c r="K29735" s="88"/>
    </row>
    <row r="29736" spans="2:11" ht="12" hidden="1" customHeight="1" x14ac:dyDescent="0.2">
      <c r="B29736" s="88"/>
      <c r="C29736" s="88"/>
      <c r="D29736" s="88"/>
      <c r="E29736" s="88"/>
      <c r="F29736" s="88"/>
      <c r="G29736" s="88"/>
      <c r="H29736" s="88"/>
      <c r="I29736" s="88"/>
      <c r="J29736" s="88"/>
      <c r="K29736" s="88"/>
    </row>
    <row r="29737" spans="2:11" ht="12" hidden="1" customHeight="1" x14ac:dyDescent="0.2">
      <c r="B29737" s="88"/>
      <c r="C29737" s="88"/>
      <c r="D29737" s="88"/>
      <c r="E29737" s="88"/>
      <c r="F29737" s="88"/>
      <c r="G29737" s="88"/>
      <c r="H29737" s="88"/>
      <c r="I29737" s="88"/>
      <c r="J29737" s="88"/>
      <c r="K29737" s="88"/>
    </row>
    <row r="29738" spans="2:11" ht="12" hidden="1" customHeight="1" x14ac:dyDescent="0.2">
      <c r="B29738" s="88"/>
      <c r="C29738" s="88"/>
      <c r="D29738" s="88"/>
      <c r="E29738" s="88"/>
      <c r="F29738" s="88"/>
      <c r="G29738" s="88"/>
      <c r="H29738" s="88"/>
      <c r="I29738" s="88"/>
      <c r="J29738" s="88"/>
      <c r="K29738" s="88"/>
    </row>
    <row r="29739" spans="2:11" ht="12" hidden="1" customHeight="1" x14ac:dyDescent="0.2">
      <c r="B29739" s="88"/>
      <c r="C29739" s="88"/>
      <c r="D29739" s="88"/>
      <c r="E29739" s="88"/>
      <c r="F29739" s="88"/>
      <c r="G29739" s="88"/>
      <c r="H29739" s="88"/>
      <c r="I29739" s="88"/>
      <c r="J29739" s="88"/>
      <c r="K29739" s="88"/>
    </row>
    <row r="29740" spans="2:11" ht="12" hidden="1" customHeight="1" x14ac:dyDescent="0.2">
      <c r="B29740" s="88"/>
      <c r="C29740" s="88"/>
      <c r="D29740" s="88"/>
      <c r="E29740" s="88"/>
      <c r="F29740" s="88"/>
      <c r="G29740" s="88"/>
      <c r="H29740" s="88"/>
      <c r="I29740" s="88"/>
      <c r="J29740" s="88"/>
      <c r="K29740" s="88"/>
    </row>
    <row r="29741" spans="2:11" ht="12" hidden="1" customHeight="1" x14ac:dyDescent="0.2">
      <c r="B29741" s="88"/>
      <c r="C29741" s="88"/>
      <c r="D29741" s="88"/>
      <c r="E29741" s="88"/>
      <c r="F29741" s="88"/>
      <c r="G29741" s="88"/>
      <c r="H29741" s="88"/>
      <c r="I29741" s="88"/>
      <c r="J29741" s="88"/>
      <c r="K29741" s="88"/>
    </row>
    <row r="29742" spans="2:11" ht="12" hidden="1" customHeight="1" x14ac:dyDescent="0.2">
      <c r="B29742" s="88"/>
      <c r="C29742" s="88"/>
      <c r="D29742" s="88"/>
      <c r="E29742" s="88"/>
      <c r="F29742" s="88"/>
      <c r="G29742" s="88"/>
      <c r="H29742" s="88"/>
      <c r="I29742" s="88"/>
      <c r="J29742" s="88"/>
      <c r="K29742" s="88"/>
    </row>
    <row r="29743" spans="2:11" ht="12" hidden="1" customHeight="1" x14ac:dyDescent="0.2">
      <c r="B29743" s="88"/>
      <c r="C29743" s="88"/>
      <c r="D29743" s="88"/>
      <c r="E29743" s="88"/>
      <c r="F29743" s="88"/>
      <c r="G29743" s="88"/>
      <c r="H29743" s="88"/>
      <c r="I29743" s="88"/>
      <c r="J29743" s="88"/>
      <c r="K29743" s="88"/>
    </row>
    <row r="29744" spans="2:11" ht="12" hidden="1" customHeight="1" x14ac:dyDescent="0.2">
      <c r="B29744" s="88"/>
      <c r="C29744" s="88"/>
      <c r="D29744" s="88"/>
      <c r="E29744" s="88"/>
      <c r="F29744" s="88"/>
      <c r="G29744" s="88"/>
      <c r="H29744" s="88"/>
      <c r="I29744" s="88"/>
      <c r="J29744" s="88"/>
      <c r="K29744" s="88"/>
    </row>
    <row r="29745" spans="2:11" ht="12" hidden="1" customHeight="1" x14ac:dyDescent="0.2">
      <c r="B29745" s="88"/>
      <c r="C29745" s="88"/>
      <c r="D29745" s="88"/>
      <c r="E29745" s="88"/>
      <c r="F29745" s="88"/>
      <c r="G29745" s="88"/>
      <c r="H29745" s="88"/>
      <c r="I29745" s="88"/>
      <c r="J29745" s="88"/>
      <c r="K29745" s="88"/>
    </row>
    <row r="29746" spans="2:11" ht="12" hidden="1" customHeight="1" x14ac:dyDescent="0.2">
      <c r="B29746" s="88"/>
      <c r="C29746" s="88"/>
      <c r="D29746" s="88"/>
      <c r="E29746" s="88"/>
      <c r="F29746" s="88"/>
      <c r="G29746" s="88"/>
      <c r="H29746" s="88"/>
      <c r="I29746" s="88"/>
      <c r="J29746" s="88"/>
      <c r="K29746" s="88"/>
    </row>
    <row r="29747" spans="2:11" ht="12" hidden="1" customHeight="1" x14ac:dyDescent="0.2">
      <c r="B29747" s="88"/>
      <c r="C29747" s="88"/>
      <c r="D29747" s="88"/>
      <c r="E29747" s="88"/>
      <c r="F29747" s="88"/>
      <c r="G29747" s="88"/>
      <c r="H29747" s="88"/>
      <c r="I29747" s="88"/>
      <c r="J29747" s="88"/>
      <c r="K29747" s="88"/>
    </row>
    <row r="29748" spans="2:11" ht="12" hidden="1" customHeight="1" x14ac:dyDescent="0.2">
      <c r="B29748" s="88"/>
      <c r="C29748" s="88"/>
      <c r="D29748" s="88"/>
      <c r="E29748" s="88"/>
      <c r="F29748" s="88"/>
      <c r="G29748" s="88"/>
      <c r="H29748" s="88"/>
      <c r="I29748" s="88"/>
      <c r="J29748" s="88"/>
      <c r="K29748" s="88"/>
    </row>
    <row r="29749" spans="2:11" ht="12" hidden="1" customHeight="1" x14ac:dyDescent="0.2">
      <c r="B29749" s="88"/>
      <c r="C29749" s="88"/>
      <c r="D29749" s="88"/>
      <c r="E29749" s="88"/>
      <c r="F29749" s="88"/>
      <c r="G29749" s="88"/>
      <c r="H29749" s="88"/>
      <c r="I29749" s="88"/>
      <c r="J29749" s="88"/>
      <c r="K29749" s="88"/>
    </row>
    <row r="29750" spans="2:11" ht="12" hidden="1" customHeight="1" x14ac:dyDescent="0.2">
      <c r="B29750" s="88"/>
      <c r="C29750" s="88"/>
      <c r="D29750" s="88"/>
      <c r="E29750" s="88"/>
      <c r="F29750" s="88"/>
      <c r="G29750" s="88"/>
      <c r="H29750" s="88"/>
      <c r="I29750" s="88"/>
      <c r="J29750" s="88"/>
      <c r="K29750" s="88"/>
    </row>
    <row r="29751" spans="2:11" ht="12" hidden="1" customHeight="1" x14ac:dyDescent="0.2">
      <c r="B29751" s="88"/>
      <c r="C29751" s="88"/>
      <c r="D29751" s="88"/>
      <c r="E29751" s="88"/>
      <c r="F29751" s="88"/>
      <c r="G29751" s="88"/>
      <c r="H29751" s="88"/>
      <c r="I29751" s="88"/>
      <c r="J29751" s="88"/>
      <c r="K29751" s="88"/>
    </row>
    <row r="29752" spans="2:11" ht="12" hidden="1" customHeight="1" x14ac:dyDescent="0.2">
      <c r="B29752" s="88"/>
      <c r="C29752" s="88"/>
      <c r="D29752" s="88"/>
      <c r="E29752" s="88"/>
      <c r="F29752" s="88"/>
      <c r="G29752" s="88"/>
      <c r="H29752" s="88"/>
      <c r="I29752" s="88"/>
      <c r="J29752" s="88"/>
      <c r="K29752" s="88"/>
    </row>
    <row r="29753" spans="2:11" ht="12" hidden="1" customHeight="1" x14ac:dyDescent="0.2">
      <c r="B29753" s="88"/>
      <c r="C29753" s="88"/>
      <c r="D29753" s="88"/>
      <c r="E29753" s="88"/>
      <c r="F29753" s="88"/>
      <c r="G29753" s="88"/>
      <c r="H29753" s="88"/>
      <c r="I29753" s="88"/>
      <c r="J29753" s="88"/>
      <c r="K29753" s="88"/>
    </row>
    <row r="29754" spans="2:11" ht="12" hidden="1" customHeight="1" x14ac:dyDescent="0.2">
      <c r="B29754" s="88"/>
      <c r="C29754" s="88"/>
      <c r="D29754" s="88"/>
      <c r="E29754" s="88"/>
      <c r="F29754" s="88"/>
      <c r="G29754" s="88"/>
      <c r="H29754" s="88"/>
      <c r="I29754" s="88"/>
      <c r="J29754" s="88"/>
      <c r="K29754" s="88"/>
    </row>
    <row r="29755" spans="2:11" ht="12" hidden="1" customHeight="1" x14ac:dyDescent="0.2">
      <c r="B29755" s="88"/>
      <c r="C29755" s="88"/>
      <c r="D29755" s="88"/>
      <c r="E29755" s="88"/>
      <c r="F29755" s="88"/>
      <c r="G29755" s="88"/>
      <c r="H29755" s="88"/>
      <c r="I29755" s="88"/>
      <c r="J29755" s="88"/>
      <c r="K29755" s="88"/>
    </row>
    <row r="29756" spans="2:11" ht="12" hidden="1" customHeight="1" x14ac:dyDescent="0.2">
      <c r="B29756" s="88"/>
      <c r="C29756" s="88"/>
      <c r="D29756" s="88"/>
      <c r="E29756" s="88"/>
      <c r="F29756" s="88"/>
      <c r="G29756" s="88"/>
      <c r="H29756" s="88"/>
      <c r="I29756" s="88"/>
      <c r="J29756" s="88"/>
      <c r="K29756" s="88"/>
    </row>
    <row r="29757" spans="2:11" ht="12" hidden="1" customHeight="1" x14ac:dyDescent="0.2">
      <c r="B29757" s="88"/>
      <c r="C29757" s="88"/>
      <c r="D29757" s="88"/>
      <c r="E29757" s="88"/>
      <c r="F29757" s="88"/>
      <c r="G29757" s="88"/>
      <c r="H29757" s="88"/>
      <c r="I29757" s="88"/>
      <c r="J29757" s="88"/>
      <c r="K29757" s="88"/>
    </row>
    <row r="29758" spans="2:11" ht="12" hidden="1" customHeight="1" x14ac:dyDescent="0.2">
      <c r="B29758" s="88"/>
      <c r="C29758" s="88"/>
      <c r="D29758" s="88"/>
      <c r="E29758" s="88"/>
      <c r="F29758" s="88"/>
      <c r="G29758" s="88"/>
      <c r="H29758" s="88"/>
      <c r="I29758" s="88"/>
      <c r="J29758" s="88"/>
      <c r="K29758" s="88"/>
    </row>
    <row r="29759" spans="2:11" ht="12" hidden="1" customHeight="1" x14ac:dyDescent="0.2">
      <c r="B29759" s="88"/>
      <c r="C29759" s="88"/>
      <c r="D29759" s="88"/>
      <c r="E29759" s="88"/>
      <c r="F29759" s="88"/>
      <c r="G29759" s="88"/>
      <c r="H29759" s="88"/>
      <c r="I29759" s="88"/>
      <c r="J29759" s="88"/>
      <c r="K29759" s="88"/>
    </row>
    <row r="29760" spans="2:11" ht="12" hidden="1" customHeight="1" x14ac:dyDescent="0.2">
      <c r="B29760" s="88"/>
      <c r="C29760" s="88"/>
      <c r="D29760" s="88"/>
      <c r="E29760" s="88"/>
      <c r="F29760" s="88"/>
      <c r="G29760" s="88"/>
      <c r="H29760" s="88"/>
      <c r="I29760" s="88"/>
      <c r="J29760" s="88"/>
      <c r="K29760" s="88"/>
    </row>
    <row r="29761" spans="2:11" ht="12" hidden="1" customHeight="1" x14ac:dyDescent="0.2">
      <c r="B29761" s="88"/>
      <c r="C29761" s="88"/>
      <c r="D29761" s="88"/>
      <c r="E29761" s="88"/>
      <c r="F29761" s="88"/>
      <c r="G29761" s="88"/>
      <c r="H29761" s="88"/>
      <c r="I29761" s="88"/>
      <c r="J29761" s="88"/>
      <c r="K29761" s="88"/>
    </row>
    <row r="29762" spans="2:11" ht="12" hidden="1" customHeight="1" x14ac:dyDescent="0.2">
      <c r="B29762" s="88"/>
      <c r="C29762" s="88"/>
      <c r="D29762" s="88"/>
      <c r="E29762" s="88"/>
      <c r="F29762" s="88"/>
      <c r="G29762" s="88"/>
      <c r="H29762" s="88"/>
      <c r="I29762" s="88"/>
      <c r="J29762" s="88"/>
      <c r="K29762" s="88"/>
    </row>
    <row r="29763" spans="2:11" ht="12" hidden="1" customHeight="1" x14ac:dyDescent="0.2">
      <c r="B29763" s="88"/>
      <c r="C29763" s="88"/>
      <c r="D29763" s="88"/>
      <c r="E29763" s="88"/>
      <c r="F29763" s="88"/>
      <c r="G29763" s="88"/>
      <c r="H29763" s="88"/>
      <c r="I29763" s="88"/>
      <c r="J29763" s="88"/>
      <c r="K29763" s="88"/>
    </row>
    <row r="29764" spans="2:11" ht="12" hidden="1" customHeight="1" x14ac:dyDescent="0.2">
      <c r="B29764" s="88"/>
      <c r="C29764" s="88"/>
      <c r="D29764" s="88"/>
      <c r="E29764" s="88"/>
      <c r="F29764" s="88"/>
      <c r="G29764" s="88"/>
      <c r="H29764" s="88"/>
      <c r="I29764" s="88"/>
      <c r="J29764" s="88"/>
      <c r="K29764" s="88"/>
    </row>
    <row r="29765" spans="2:11" ht="12" hidden="1" customHeight="1" x14ac:dyDescent="0.2">
      <c r="B29765" s="88"/>
      <c r="C29765" s="88"/>
      <c r="D29765" s="88"/>
      <c r="E29765" s="88"/>
      <c r="F29765" s="88"/>
      <c r="G29765" s="88"/>
      <c r="H29765" s="88"/>
      <c r="I29765" s="88"/>
      <c r="J29765" s="88"/>
      <c r="K29765" s="88"/>
    </row>
    <row r="29766" spans="2:11" ht="12" hidden="1" customHeight="1" x14ac:dyDescent="0.2">
      <c r="B29766" s="88"/>
      <c r="C29766" s="88"/>
      <c r="D29766" s="88"/>
      <c r="E29766" s="88"/>
      <c r="F29766" s="88"/>
      <c r="G29766" s="88"/>
      <c r="H29766" s="88"/>
      <c r="I29766" s="88"/>
      <c r="J29766" s="88"/>
      <c r="K29766" s="88"/>
    </row>
    <row r="29767" spans="2:11" ht="12" hidden="1" customHeight="1" x14ac:dyDescent="0.2">
      <c r="B29767" s="88"/>
      <c r="C29767" s="88"/>
      <c r="D29767" s="88"/>
      <c r="E29767" s="88"/>
      <c r="F29767" s="88"/>
      <c r="G29767" s="88"/>
      <c r="H29767" s="88"/>
      <c r="I29767" s="88"/>
      <c r="J29767" s="88"/>
      <c r="K29767" s="88"/>
    </row>
    <row r="29768" spans="2:11" ht="12" hidden="1" customHeight="1" x14ac:dyDescent="0.2">
      <c r="B29768" s="88"/>
      <c r="C29768" s="88"/>
      <c r="D29768" s="88"/>
      <c r="E29768" s="88"/>
      <c r="F29768" s="88"/>
      <c r="G29768" s="88"/>
      <c r="H29768" s="88"/>
      <c r="I29768" s="88"/>
      <c r="J29768" s="88"/>
      <c r="K29768" s="88"/>
    </row>
    <row r="29769" spans="2:11" ht="12" hidden="1" customHeight="1" x14ac:dyDescent="0.2">
      <c r="B29769" s="88"/>
      <c r="C29769" s="88"/>
      <c r="D29769" s="88"/>
      <c r="E29769" s="88"/>
      <c r="F29769" s="88"/>
      <c r="G29769" s="88"/>
      <c r="H29769" s="88"/>
      <c r="I29769" s="88"/>
      <c r="J29769" s="88"/>
      <c r="K29769" s="88"/>
    </row>
    <row r="29770" spans="2:11" ht="12" hidden="1" customHeight="1" x14ac:dyDescent="0.2">
      <c r="B29770" s="88"/>
      <c r="C29770" s="88"/>
      <c r="D29770" s="88"/>
      <c r="E29770" s="88"/>
      <c r="F29770" s="88"/>
      <c r="G29770" s="88"/>
      <c r="H29770" s="88"/>
      <c r="I29770" s="88"/>
      <c r="J29770" s="88"/>
      <c r="K29770" s="88"/>
    </row>
    <row r="29771" spans="2:11" ht="12" hidden="1" customHeight="1" x14ac:dyDescent="0.2">
      <c r="B29771" s="88"/>
      <c r="C29771" s="88"/>
      <c r="D29771" s="88"/>
      <c r="E29771" s="88"/>
      <c r="F29771" s="88"/>
      <c r="G29771" s="88"/>
      <c r="H29771" s="88"/>
      <c r="I29771" s="88"/>
      <c r="J29771" s="88"/>
      <c r="K29771" s="88"/>
    </row>
    <row r="29772" spans="2:11" ht="12" hidden="1" customHeight="1" x14ac:dyDescent="0.2">
      <c r="B29772" s="88"/>
      <c r="C29772" s="88"/>
      <c r="D29772" s="88"/>
      <c r="E29772" s="88"/>
      <c r="F29772" s="88"/>
      <c r="G29772" s="88"/>
      <c r="H29772" s="88"/>
      <c r="I29772" s="88"/>
      <c r="J29772" s="88"/>
      <c r="K29772" s="88"/>
    </row>
    <row r="29773" spans="2:11" ht="12" hidden="1" customHeight="1" x14ac:dyDescent="0.2">
      <c r="B29773" s="88"/>
      <c r="C29773" s="88"/>
      <c r="D29773" s="88"/>
      <c r="E29773" s="88"/>
      <c r="F29773" s="88"/>
      <c r="G29773" s="88"/>
      <c r="H29773" s="88"/>
      <c r="I29773" s="88"/>
      <c r="J29773" s="88"/>
      <c r="K29773" s="88"/>
    </row>
    <row r="29774" spans="2:11" ht="12" hidden="1" customHeight="1" x14ac:dyDescent="0.2">
      <c r="B29774" s="88"/>
      <c r="C29774" s="88"/>
      <c r="D29774" s="88"/>
      <c r="E29774" s="88"/>
      <c r="F29774" s="88"/>
      <c r="G29774" s="88"/>
      <c r="H29774" s="88"/>
      <c r="I29774" s="88"/>
      <c r="J29774" s="88"/>
      <c r="K29774" s="88"/>
    </row>
    <row r="29775" spans="2:11" ht="12" hidden="1" customHeight="1" x14ac:dyDescent="0.2">
      <c r="B29775" s="88"/>
      <c r="C29775" s="88"/>
      <c r="D29775" s="88"/>
      <c r="E29775" s="88"/>
      <c r="F29775" s="88"/>
      <c r="G29775" s="88"/>
      <c r="H29775" s="88"/>
      <c r="I29775" s="88"/>
      <c r="J29775" s="88"/>
      <c r="K29775" s="88"/>
    </row>
    <row r="29776" spans="2:11" ht="12" hidden="1" customHeight="1" x14ac:dyDescent="0.2">
      <c r="B29776" s="88"/>
      <c r="C29776" s="88"/>
      <c r="D29776" s="88"/>
      <c r="E29776" s="88"/>
      <c r="F29776" s="88"/>
      <c r="G29776" s="88"/>
      <c r="H29776" s="88"/>
      <c r="I29776" s="88"/>
      <c r="J29776" s="88"/>
      <c r="K29776" s="88"/>
    </row>
    <row r="29777" spans="2:11" ht="12" hidden="1" customHeight="1" x14ac:dyDescent="0.2">
      <c r="B29777" s="88"/>
      <c r="C29777" s="88"/>
      <c r="D29777" s="88"/>
      <c r="E29777" s="88"/>
      <c r="F29777" s="88"/>
      <c r="G29777" s="88"/>
      <c r="H29777" s="88"/>
      <c r="I29777" s="88"/>
      <c r="J29777" s="88"/>
      <c r="K29777" s="88"/>
    </row>
    <row r="29778" spans="2:11" ht="12" hidden="1" customHeight="1" x14ac:dyDescent="0.2">
      <c r="B29778" s="88"/>
      <c r="C29778" s="88"/>
      <c r="D29778" s="88"/>
      <c r="E29778" s="88"/>
      <c r="F29778" s="88"/>
      <c r="G29778" s="88"/>
      <c r="H29778" s="88"/>
      <c r="I29778" s="88"/>
      <c r="J29778" s="88"/>
      <c r="K29778" s="88"/>
    </row>
    <row r="29779" spans="2:11" ht="12" hidden="1" customHeight="1" x14ac:dyDescent="0.2">
      <c r="B29779" s="88"/>
      <c r="C29779" s="88"/>
      <c r="D29779" s="88"/>
      <c r="E29779" s="88"/>
      <c r="F29779" s="88"/>
      <c r="G29779" s="88"/>
      <c r="H29779" s="88"/>
      <c r="I29779" s="88"/>
      <c r="J29779" s="88"/>
      <c r="K29779" s="88"/>
    </row>
    <row r="29780" spans="2:11" ht="12" hidden="1" customHeight="1" x14ac:dyDescent="0.2">
      <c r="B29780" s="88"/>
      <c r="C29780" s="88"/>
      <c r="D29780" s="88"/>
      <c r="E29780" s="88"/>
      <c r="F29780" s="88"/>
      <c r="G29780" s="88"/>
      <c r="H29780" s="88"/>
      <c r="I29780" s="88"/>
      <c r="J29780" s="88"/>
      <c r="K29780" s="88"/>
    </row>
    <row r="29781" spans="2:11" ht="12" hidden="1" customHeight="1" x14ac:dyDescent="0.2">
      <c r="B29781" s="88"/>
      <c r="C29781" s="88"/>
      <c r="D29781" s="88"/>
      <c r="E29781" s="88"/>
      <c r="F29781" s="88"/>
      <c r="G29781" s="88"/>
      <c r="H29781" s="88"/>
      <c r="I29781" s="88"/>
      <c r="J29781" s="88"/>
      <c r="K29781" s="88"/>
    </row>
    <row r="29782" spans="2:11" ht="12" hidden="1" customHeight="1" x14ac:dyDescent="0.2">
      <c r="B29782" s="88"/>
      <c r="C29782" s="88"/>
      <c r="D29782" s="88"/>
      <c r="E29782" s="88"/>
      <c r="F29782" s="88"/>
      <c r="G29782" s="88"/>
      <c r="H29782" s="88"/>
      <c r="I29782" s="88"/>
      <c r="J29782" s="88"/>
      <c r="K29782" s="88"/>
    </row>
    <row r="29783" spans="2:11" ht="12" hidden="1" customHeight="1" x14ac:dyDescent="0.2">
      <c r="B29783" s="88"/>
      <c r="C29783" s="88"/>
      <c r="D29783" s="88"/>
      <c r="E29783" s="88"/>
      <c r="F29783" s="88"/>
      <c r="G29783" s="88"/>
      <c r="H29783" s="88"/>
      <c r="I29783" s="88"/>
      <c r="J29783" s="88"/>
      <c r="K29783" s="88"/>
    </row>
    <row r="29784" spans="2:11" ht="12" hidden="1" customHeight="1" x14ac:dyDescent="0.2">
      <c r="B29784" s="88"/>
      <c r="C29784" s="88"/>
      <c r="D29784" s="88"/>
      <c r="E29784" s="88"/>
      <c r="F29784" s="88"/>
      <c r="G29784" s="88"/>
      <c r="H29784" s="88"/>
      <c r="I29784" s="88"/>
      <c r="J29784" s="88"/>
      <c r="K29784" s="88"/>
    </row>
    <row r="29785" spans="2:11" ht="12" hidden="1" customHeight="1" x14ac:dyDescent="0.2">
      <c r="B29785" s="88"/>
      <c r="C29785" s="88"/>
      <c r="D29785" s="88"/>
      <c r="E29785" s="88"/>
      <c r="F29785" s="88"/>
      <c r="G29785" s="88"/>
      <c r="H29785" s="88"/>
      <c r="I29785" s="88"/>
      <c r="J29785" s="88"/>
      <c r="K29785" s="88"/>
    </row>
    <row r="29786" spans="2:11" ht="12" hidden="1" customHeight="1" x14ac:dyDescent="0.2">
      <c r="B29786" s="88"/>
      <c r="C29786" s="88"/>
      <c r="D29786" s="88"/>
      <c r="E29786" s="88"/>
      <c r="F29786" s="88"/>
      <c r="G29786" s="88"/>
      <c r="H29786" s="88"/>
      <c r="I29786" s="88"/>
      <c r="J29786" s="88"/>
      <c r="K29786" s="88"/>
    </row>
    <row r="29787" spans="2:11" ht="12" hidden="1" customHeight="1" x14ac:dyDescent="0.2">
      <c r="B29787" s="88"/>
      <c r="C29787" s="88"/>
      <c r="D29787" s="88"/>
      <c r="E29787" s="88"/>
      <c r="F29787" s="88"/>
      <c r="G29787" s="88"/>
      <c r="H29787" s="88"/>
      <c r="I29787" s="88"/>
      <c r="J29787" s="88"/>
      <c r="K29787" s="88"/>
    </row>
    <row r="29788" spans="2:11" ht="12" hidden="1" customHeight="1" x14ac:dyDescent="0.2">
      <c r="B29788" s="88"/>
      <c r="C29788" s="88"/>
      <c r="D29788" s="88"/>
      <c r="E29788" s="88"/>
      <c r="F29788" s="88"/>
      <c r="G29788" s="88"/>
      <c r="H29788" s="88"/>
      <c r="I29788" s="88"/>
      <c r="J29788" s="88"/>
      <c r="K29788" s="88"/>
    </row>
    <row r="29789" spans="2:11" ht="12" hidden="1" customHeight="1" x14ac:dyDescent="0.2">
      <c r="B29789" s="88"/>
      <c r="C29789" s="88"/>
      <c r="D29789" s="88"/>
      <c r="E29789" s="88"/>
      <c r="F29789" s="88"/>
      <c r="G29789" s="88"/>
      <c r="H29789" s="88"/>
      <c r="I29789" s="88"/>
      <c r="J29789" s="88"/>
      <c r="K29789" s="88"/>
    </row>
    <row r="29790" spans="2:11" ht="12" hidden="1" customHeight="1" x14ac:dyDescent="0.2">
      <c r="B29790" s="88"/>
      <c r="C29790" s="88"/>
      <c r="D29790" s="88"/>
      <c r="E29790" s="88"/>
      <c r="F29790" s="88"/>
      <c r="G29790" s="88"/>
      <c r="H29790" s="88"/>
      <c r="I29790" s="88"/>
      <c r="J29790" s="88"/>
      <c r="K29790" s="88"/>
    </row>
    <row r="29791" spans="2:11" ht="12" hidden="1" customHeight="1" x14ac:dyDescent="0.2">
      <c r="B29791" s="88"/>
      <c r="C29791" s="88"/>
      <c r="D29791" s="88"/>
      <c r="E29791" s="88"/>
      <c r="F29791" s="88"/>
      <c r="G29791" s="88"/>
      <c r="H29791" s="88"/>
      <c r="I29791" s="88"/>
      <c r="J29791" s="88"/>
      <c r="K29791" s="88"/>
    </row>
    <row r="29792" spans="2:11" ht="12" hidden="1" customHeight="1" x14ac:dyDescent="0.2">
      <c r="B29792" s="88"/>
      <c r="C29792" s="88"/>
      <c r="D29792" s="88"/>
      <c r="E29792" s="88"/>
      <c r="F29792" s="88"/>
      <c r="G29792" s="88"/>
      <c r="H29792" s="88"/>
      <c r="I29792" s="88"/>
      <c r="J29792" s="88"/>
      <c r="K29792" s="88"/>
    </row>
    <row r="29793" spans="2:11" ht="12" hidden="1" customHeight="1" x14ac:dyDescent="0.2">
      <c r="B29793" s="88"/>
      <c r="C29793" s="88"/>
      <c r="D29793" s="88"/>
      <c r="E29793" s="88"/>
      <c r="F29793" s="88"/>
      <c r="G29793" s="88"/>
      <c r="H29793" s="88"/>
      <c r="I29793" s="88"/>
      <c r="J29793" s="88"/>
      <c r="K29793" s="88"/>
    </row>
    <row r="29794" spans="2:11" ht="12" hidden="1" customHeight="1" x14ac:dyDescent="0.2">
      <c r="B29794" s="88"/>
      <c r="C29794" s="88"/>
      <c r="D29794" s="88"/>
      <c r="E29794" s="88"/>
      <c r="F29794" s="88"/>
      <c r="G29794" s="88"/>
      <c r="H29794" s="88"/>
      <c r="I29794" s="88"/>
      <c r="J29794" s="88"/>
      <c r="K29794" s="88"/>
    </row>
    <row r="29795" spans="2:11" ht="12" hidden="1" customHeight="1" x14ac:dyDescent="0.2">
      <c r="B29795" s="88"/>
      <c r="C29795" s="88"/>
      <c r="D29795" s="88"/>
      <c r="E29795" s="88"/>
      <c r="F29795" s="88"/>
      <c r="G29795" s="88"/>
      <c r="H29795" s="88"/>
      <c r="I29795" s="88"/>
      <c r="J29795" s="88"/>
      <c r="K29795" s="88"/>
    </row>
    <row r="29796" spans="2:11" ht="12" hidden="1" customHeight="1" x14ac:dyDescent="0.2">
      <c r="B29796" s="88"/>
      <c r="C29796" s="88"/>
      <c r="D29796" s="88"/>
      <c r="E29796" s="88"/>
      <c r="F29796" s="88"/>
      <c r="G29796" s="88"/>
      <c r="H29796" s="88"/>
      <c r="I29796" s="88"/>
      <c r="J29796" s="88"/>
      <c r="K29796" s="88"/>
    </row>
    <row r="29797" spans="2:11" ht="12" hidden="1" customHeight="1" x14ac:dyDescent="0.2">
      <c r="B29797" s="88"/>
      <c r="C29797" s="88"/>
      <c r="D29797" s="88"/>
      <c r="E29797" s="88"/>
      <c r="F29797" s="88"/>
      <c r="G29797" s="88"/>
      <c r="H29797" s="88"/>
      <c r="I29797" s="88"/>
      <c r="J29797" s="88"/>
      <c r="K29797" s="88"/>
    </row>
    <row r="29798" spans="2:11" ht="12" hidden="1" customHeight="1" x14ac:dyDescent="0.2">
      <c r="B29798" s="88"/>
      <c r="C29798" s="88"/>
      <c r="D29798" s="88"/>
      <c r="E29798" s="88"/>
      <c r="F29798" s="88"/>
      <c r="G29798" s="88"/>
      <c r="H29798" s="88"/>
      <c r="I29798" s="88"/>
      <c r="J29798" s="88"/>
      <c r="K29798" s="88"/>
    </row>
    <row r="29799" spans="2:11" ht="12" hidden="1" customHeight="1" x14ac:dyDescent="0.2">
      <c r="B29799" s="88"/>
      <c r="C29799" s="88"/>
      <c r="D29799" s="88"/>
      <c r="E29799" s="88"/>
      <c r="F29799" s="88"/>
      <c r="G29799" s="88"/>
      <c r="H29799" s="88"/>
      <c r="I29799" s="88"/>
      <c r="J29799" s="88"/>
      <c r="K29799" s="88"/>
    </row>
    <row r="29800" spans="2:11" ht="12" hidden="1" customHeight="1" x14ac:dyDescent="0.2">
      <c r="B29800" s="88"/>
      <c r="C29800" s="88"/>
      <c r="D29800" s="88"/>
      <c r="E29800" s="88"/>
      <c r="F29800" s="88"/>
      <c r="G29800" s="88"/>
      <c r="H29800" s="88"/>
      <c r="I29800" s="88"/>
      <c r="J29800" s="88"/>
      <c r="K29800" s="88"/>
    </row>
    <row r="29801" spans="2:11" ht="12" hidden="1" customHeight="1" x14ac:dyDescent="0.2">
      <c r="B29801" s="88"/>
      <c r="C29801" s="88"/>
      <c r="D29801" s="88"/>
      <c r="E29801" s="88"/>
      <c r="F29801" s="88"/>
      <c r="G29801" s="88"/>
      <c r="H29801" s="88"/>
      <c r="I29801" s="88"/>
      <c r="J29801" s="88"/>
      <c r="K29801" s="88"/>
    </row>
    <row r="29802" spans="2:11" ht="12" hidden="1" customHeight="1" x14ac:dyDescent="0.2">
      <c r="B29802" s="88"/>
      <c r="C29802" s="88"/>
      <c r="D29802" s="88"/>
      <c r="E29802" s="88"/>
      <c r="F29802" s="88"/>
      <c r="G29802" s="88"/>
      <c r="H29802" s="88"/>
      <c r="I29802" s="88"/>
      <c r="J29802" s="88"/>
      <c r="K29802" s="88"/>
    </row>
    <row r="29803" spans="2:11" ht="12" hidden="1" customHeight="1" x14ac:dyDescent="0.2">
      <c r="B29803" s="88"/>
      <c r="C29803" s="88"/>
      <c r="D29803" s="88"/>
      <c r="E29803" s="88"/>
      <c r="F29803" s="88"/>
      <c r="G29803" s="88"/>
      <c r="H29803" s="88"/>
      <c r="I29803" s="88"/>
      <c r="J29803" s="88"/>
      <c r="K29803" s="88"/>
    </row>
    <row r="29804" spans="2:11" ht="12" hidden="1" customHeight="1" x14ac:dyDescent="0.2">
      <c r="B29804" s="88"/>
      <c r="C29804" s="88"/>
      <c r="D29804" s="88"/>
      <c r="E29804" s="88"/>
      <c r="F29804" s="88"/>
      <c r="G29804" s="88"/>
      <c r="H29804" s="88"/>
      <c r="I29804" s="88"/>
      <c r="J29804" s="88"/>
      <c r="K29804" s="88"/>
    </row>
    <row r="29805" spans="2:11" ht="12" hidden="1" customHeight="1" x14ac:dyDescent="0.2">
      <c r="B29805" s="88"/>
      <c r="C29805" s="88"/>
      <c r="D29805" s="88"/>
      <c r="E29805" s="88"/>
      <c r="F29805" s="88"/>
      <c r="G29805" s="88"/>
      <c r="H29805" s="88"/>
      <c r="I29805" s="88"/>
      <c r="J29805" s="88"/>
      <c r="K29805" s="88"/>
    </row>
    <row r="29806" spans="2:11" ht="12" hidden="1" customHeight="1" x14ac:dyDescent="0.2">
      <c r="B29806" s="88"/>
      <c r="C29806" s="88"/>
      <c r="D29806" s="88"/>
      <c r="E29806" s="88"/>
      <c r="F29806" s="88"/>
      <c r="G29806" s="88"/>
      <c r="H29806" s="88"/>
      <c r="I29806" s="88"/>
      <c r="J29806" s="88"/>
      <c r="K29806" s="88"/>
    </row>
    <row r="29807" spans="2:11" ht="12" hidden="1" customHeight="1" x14ac:dyDescent="0.2">
      <c r="B29807" s="88"/>
      <c r="C29807" s="88"/>
      <c r="D29807" s="88"/>
      <c r="E29807" s="88"/>
      <c r="F29807" s="88"/>
      <c r="G29807" s="88"/>
      <c r="H29807" s="88"/>
      <c r="I29807" s="88"/>
      <c r="J29807" s="88"/>
      <c r="K29807" s="88"/>
    </row>
    <row r="29808" spans="2:11" ht="12" hidden="1" customHeight="1" x14ac:dyDescent="0.2">
      <c r="B29808" s="88"/>
      <c r="C29808" s="88"/>
      <c r="D29808" s="88"/>
      <c r="E29808" s="88"/>
      <c r="F29808" s="88"/>
      <c r="G29808" s="88"/>
      <c r="H29808" s="88"/>
      <c r="I29808" s="88"/>
      <c r="J29808" s="88"/>
      <c r="K29808" s="88"/>
    </row>
    <row r="29809" spans="2:11" ht="12" hidden="1" customHeight="1" x14ac:dyDescent="0.2">
      <c r="B29809" s="88"/>
      <c r="C29809" s="88"/>
      <c r="D29809" s="88"/>
      <c r="E29809" s="88"/>
      <c r="F29809" s="88"/>
      <c r="G29809" s="88"/>
      <c r="H29809" s="88"/>
      <c r="I29809" s="88"/>
      <c r="J29809" s="88"/>
      <c r="K29809" s="88"/>
    </row>
    <row r="29810" spans="2:11" ht="12" hidden="1" customHeight="1" x14ac:dyDescent="0.2">
      <c r="B29810" s="88"/>
      <c r="C29810" s="88"/>
      <c r="D29810" s="88"/>
      <c r="E29810" s="88"/>
      <c r="F29810" s="88"/>
      <c r="G29810" s="88"/>
      <c r="H29810" s="88"/>
      <c r="I29810" s="88"/>
      <c r="J29810" s="88"/>
      <c r="K29810" s="88"/>
    </row>
    <row r="29811" spans="2:11" ht="12" hidden="1" customHeight="1" x14ac:dyDescent="0.2">
      <c r="B29811" s="88"/>
      <c r="C29811" s="88"/>
      <c r="D29811" s="88"/>
      <c r="E29811" s="88"/>
      <c r="F29811" s="88"/>
      <c r="G29811" s="88"/>
      <c r="H29811" s="88"/>
      <c r="I29811" s="88"/>
      <c r="J29811" s="88"/>
      <c r="K29811" s="88"/>
    </row>
    <row r="29812" spans="2:11" ht="12" hidden="1" customHeight="1" x14ac:dyDescent="0.2">
      <c r="B29812" s="88"/>
      <c r="C29812" s="88"/>
      <c r="D29812" s="88"/>
      <c r="E29812" s="88"/>
      <c r="F29812" s="88"/>
      <c r="G29812" s="88"/>
      <c r="H29812" s="88"/>
      <c r="I29812" s="88"/>
      <c r="J29812" s="88"/>
      <c r="K29812" s="88"/>
    </row>
    <row r="29813" spans="2:11" ht="12" hidden="1" customHeight="1" x14ac:dyDescent="0.2">
      <c r="B29813" s="88"/>
      <c r="C29813" s="88"/>
      <c r="D29813" s="88"/>
      <c r="E29813" s="88"/>
      <c r="F29813" s="88"/>
      <c r="G29813" s="88"/>
      <c r="H29813" s="88"/>
      <c r="I29813" s="88"/>
      <c r="J29813" s="88"/>
      <c r="K29813" s="88"/>
    </row>
    <row r="29814" spans="2:11" ht="12" hidden="1" customHeight="1" x14ac:dyDescent="0.2">
      <c r="B29814" s="88"/>
      <c r="C29814" s="88"/>
      <c r="D29814" s="88"/>
      <c r="E29814" s="88"/>
      <c r="F29814" s="88"/>
      <c r="G29814" s="88"/>
      <c r="H29814" s="88"/>
      <c r="I29814" s="88"/>
      <c r="J29814" s="88"/>
      <c r="K29814" s="88"/>
    </row>
    <row r="29815" spans="2:11" ht="12" hidden="1" customHeight="1" x14ac:dyDescent="0.2">
      <c r="B29815" s="88"/>
      <c r="C29815" s="88"/>
      <c r="D29815" s="88"/>
      <c r="E29815" s="88"/>
      <c r="F29815" s="88"/>
      <c r="G29815" s="88"/>
      <c r="H29815" s="88"/>
      <c r="I29815" s="88"/>
      <c r="J29815" s="88"/>
      <c r="K29815" s="88"/>
    </row>
    <row r="29816" spans="2:11" ht="12" hidden="1" customHeight="1" x14ac:dyDescent="0.2">
      <c r="B29816" s="88"/>
      <c r="C29816" s="88"/>
      <c r="D29816" s="88"/>
      <c r="E29816" s="88"/>
      <c r="F29816" s="88"/>
      <c r="G29816" s="88"/>
      <c r="H29816" s="88"/>
      <c r="I29816" s="88"/>
      <c r="J29816" s="88"/>
      <c r="K29816" s="88"/>
    </row>
    <row r="29817" spans="2:11" ht="12" hidden="1" customHeight="1" x14ac:dyDescent="0.2">
      <c r="B29817" s="88"/>
      <c r="C29817" s="88"/>
      <c r="D29817" s="88"/>
      <c r="E29817" s="88"/>
      <c r="F29817" s="88"/>
      <c r="G29817" s="88"/>
      <c r="H29817" s="88"/>
      <c r="I29817" s="88"/>
      <c r="J29817" s="88"/>
      <c r="K29817" s="88"/>
    </row>
    <row r="29818" spans="2:11" ht="12" hidden="1" customHeight="1" x14ac:dyDescent="0.2">
      <c r="B29818" s="88"/>
      <c r="C29818" s="88"/>
      <c r="D29818" s="88"/>
      <c r="E29818" s="88"/>
      <c r="F29818" s="88"/>
      <c r="G29818" s="88"/>
      <c r="H29818" s="88"/>
      <c r="I29818" s="88"/>
      <c r="J29818" s="88"/>
      <c r="K29818" s="88"/>
    </row>
    <row r="29819" spans="2:11" ht="12" hidden="1" customHeight="1" x14ac:dyDescent="0.2">
      <c r="B29819" s="88"/>
      <c r="C29819" s="88"/>
      <c r="D29819" s="88"/>
      <c r="E29819" s="88"/>
      <c r="F29819" s="88"/>
      <c r="G29819" s="88"/>
      <c r="H29819" s="88"/>
      <c r="I29819" s="88"/>
      <c r="J29819" s="88"/>
      <c r="K29819" s="88"/>
    </row>
    <row r="29820" spans="2:11" ht="12" hidden="1" customHeight="1" x14ac:dyDescent="0.2">
      <c r="B29820" s="88"/>
      <c r="C29820" s="88"/>
      <c r="D29820" s="88"/>
      <c r="E29820" s="88"/>
      <c r="F29820" s="88"/>
      <c r="G29820" s="88"/>
      <c r="H29820" s="88"/>
      <c r="I29820" s="88"/>
      <c r="J29820" s="88"/>
      <c r="K29820" s="88"/>
    </row>
    <row r="29821" spans="2:11" ht="12" hidden="1" customHeight="1" x14ac:dyDescent="0.2">
      <c r="B29821" s="88"/>
      <c r="C29821" s="88"/>
      <c r="D29821" s="88"/>
      <c r="E29821" s="88"/>
      <c r="F29821" s="88"/>
      <c r="G29821" s="88"/>
      <c r="H29821" s="88"/>
      <c r="I29821" s="88"/>
      <c r="J29821" s="88"/>
      <c r="K29821" s="88"/>
    </row>
    <row r="29822" spans="2:11" ht="12" hidden="1" customHeight="1" x14ac:dyDescent="0.2">
      <c r="B29822" s="88"/>
      <c r="C29822" s="88"/>
      <c r="D29822" s="88"/>
      <c r="E29822" s="88"/>
      <c r="F29822" s="88"/>
      <c r="G29822" s="88"/>
      <c r="H29822" s="88"/>
      <c r="I29822" s="88"/>
      <c r="J29822" s="88"/>
      <c r="K29822" s="88"/>
    </row>
    <row r="29823" spans="2:11" ht="12" hidden="1" customHeight="1" x14ac:dyDescent="0.2">
      <c r="B29823" s="88"/>
      <c r="C29823" s="88"/>
      <c r="D29823" s="88"/>
      <c r="E29823" s="88"/>
      <c r="F29823" s="88"/>
      <c r="G29823" s="88"/>
      <c r="H29823" s="88"/>
      <c r="I29823" s="88"/>
      <c r="J29823" s="88"/>
      <c r="K29823" s="88"/>
    </row>
    <row r="29824" spans="2:11" ht="12" hidden="1" customHeight="1" x14ac:dyDescent="0.2">
      <c r="B29824" s="88"/>
      <c r="C29824" s="88"/>
      <c r="D29824" s="88"/>
      <c r="E29824" s="88"/>
      <c r="F29824" s="88"/>
      <c r="G29824" s="88"/>
      <c r="H29824" s="88"/>
      <c r="I29824" s="88"/>
      <c r="J29824" s="88"/>
      <c r="K29824" s="88"/>
    </row>
    <row r="29825" spans="2:11" ht="12" hidden="1" customHeight="1" x14ac:dyDescent="0.2">
      <c r="B29825" s="88"/>
      <c r="C29825" s="88"/>
      <c r="D29825" s="88"/>
      <c r="E29825" s="88"/>
      <c r="F29825" s="88"/>
      <c r="G29825" s="88"/>
      <c r="H29825" s="88"/>
      <c r="I29825" s="88"/>
      <c r="J29825" s="88"/>
      <c r="K29825" s="88"/>
    </row>
    <row r="29826" spans="2:11" ht="12" hidden="1" customHeight="1" x14ac:dyDescent="0.2">
      <c r="B29826" s="88"/>
      <c r="C29826" s="88"/>
      <c r="D29826" s="88"/>
      <c r="E29826" s="88"/>
      <c r="F29826" s="88"/>
      <c r="G29826" s="88"/>
      <c r="H29826" s="88"/>
      <c r="I29826" s="88"/>
      <c r="J29826" s="88"/>
      <c r="K29826" s="88"/>
    </row>
    <row r="29827" spans="2:11" ht="12" hidden="1" customHeight="1" x14ac:dyDescent="0.2">
      <c r="B29827" s="88"/>
      <c r="C29827" s="88"/>
      <c r="D29827" s="88"/>
      <c r="E29827" s="88"/>
      <c r="F29827" s="88"/>
      <c r="G29827" s="88"/>
      <c r="H29827" s="88"/>
      <c r="I29827" s="88"/>
      <c r="J29827" s="88"/>
      <c r="K29827" s="88"/>
    </row>
    <row r="29828" spans="2:11" ht="12" hidden="1" customHeight="1" x14ac:dyDescent="0.2">
      <c r="B29828" s="88"/>
      <c r="C29828" s="88"/>
      <c r="D29828" s="88"/>
      <c r="E29828" s="88"/>
      <c r="F29828" s="88"/>
      <c r="G29828" s="88"/>
      <c r="H29828" s="88"/>
      <c r="I29828" s="88"/>
      <c r="J29828" s="88"/>
      <c r="K29828" s="88"/>
    </row>
    <row r="29829" spans="2:11" ht="12" hidden="1" customHeight="1" x14ac:dyDescent="0.2">
      <c r="B29829" s="88"/>
      <c r="C29829" s="88"/>
      <c r="D29829" s="88"/>
      <c r="E29829" s="88"/>
      <c r="F29829" s="88"/>
      <c r="G29829" s="88"/>
      <c r="H29829" s="88"/>
      <c r="I29829" s="88"/>
      <c r="J29829" s="88"/>
      <c r="K29829" s="88"/>
    </row>
    <row r="29830" spans="2:11" ht="12" hidden="1" customHeight="1" x14ac:dyDescent="0.2">
      <c r="B29830" s="88"/>
      <c r="C29830" s="88"/>
      <c r="D29830" s="88"/>
      <c r="E29830" s="88"/>
      <c r="F29830" s="88"/>
      <c r="G29830" s="88"/>
      <c r="H29830" s="88"/>
      <c r="I29830" s="88"/>
      <c r="J29830" s="88"/>
      <c r="K29830" s="88"/>
    </row>
    <row r="29831" spans="2:11" ht="12" hidden="1" customHeight="1" x14ac:dyDescent="0.2">
      <c r="B29831" s="88"/>
      <c r="C29831" s="88"/>
      <c r="D29831" s="88"/>
      <c r="E29831" s="88"/>
      <c r="F29831" s="88"/>
      <c r="G29831" s="88"/>
      <c r="H29831" s="88"/>
      <c r="I29831" s="88"/>
      <c r="J29831" s="88"/>
      <c r="K29831" s="88"/>
    </row>
    <row r="29832" spans="2:11" ht="12" hidden="1" customHeight="1" x14ac:dyDescent="0.2">
      <c r="B29832" s="88"/>
      <c r="C29832" s="88"/>
      <c r="D29832" s="88"/>
      <c r="E29832" s="88"/>
      <c r="F29832" s="88"/>
      <c r="G29832" s="88"/>
      <c r="H29832" s="88"/>
      <c r="I29832" s="88"/>
      <c r="J29832" s="88"/>
      <c r="K29832" s="88"/>
    </row>
    <row r="29833" spans="2:11" ht="12" hidden="1" customHeight="1" x14ac:dyDescent="0.2">
      <c r="B29833" s="88"/>
      <c r="C29833" s="88"/>
      <c r="D29833" s="88"/>
      <c r="E29833" s="88"/>
      <c r="F29833" s="88"/>
      <c r="G29833" s="88"/>
      <c r="H29833" s="88"/>
      <c r="I29833" s="88"/>
      <c r="J29833" s="88"/>
      <c r="K29833" s="88"/>
    </row>
    <row r="29834" spans="2:11" ht="12" hidden="1" customHeight="1" x14ac:dyDescent="0.2">
      <c r="B29834" s="88"/>
      <c r="C29834" s="88"/>
      <c r="D29834" s="88"/>
      <c r="E29834" s="88"/>
      <c r="F29834" s="88"/>
      <c r="G29834" s="88"/>
      <c r="H29834" s="88"/>
      <c r="I29834" s="88"/>
      <c r="J29834" s="88"/>
      <c r="K29834" s="88"/>
    </row>
    <row r="29835" spans="2:11" ht="12" hidden="1" customHeight="1" x14ac:dyDescent="0.2">
      <c r="B29835" s="88"/>
      <c r="C29835" s="88"/>
      <c r="D29835" s="88"/>
      <c r="E29835" s="88"/>
      <c r="F29835" s="88"/>
      <c r="G29835" s="88"/>
      <c r="H29835" s="88"/>
      <c r="I29835" s="88"/>
      <c r="J29835" s="88"/>
      <c r="K29835" s="88"/>
    </row>
    <row r="29836" spans="2:11" ht="12" hidden="1" customHeight="1" x14ac:dyDescent="0.2">
      <c r="B29836" s="88"/>
      <c r="C29836" s="88"/>
      <c r="D29836" s="88"/>
      <c r="E29836" s="88"/>
      <c r="F29836" s="88"/>
      <c r="G29836" s="88"/>
      <c r="H29836" s="88"/>
      <c r="I29836" s="88"/>
      <c r="J29836" s="88"/>
      <c r="K29836" s="88"/>
    </row>
    <row r="29837" spans="2:11" ht="12" hidden="1" customHeight="1" x14ac:dyDescent="0.2">
      <c r="B29837" s="88"/>
      <c r="C29837" s="88"/>
      <c r="D29837" s="88"/>
      <c r="E29837" s="88"/>
      <c r="F29837" s="88"/>
      <c r="G29837" s="88"/>
      <c r="H29837" s="88"/>
      <c r="I29837" s="88"/>
      <c r="J29837" s="88"/>
      <c r="K29837" s="88"/>
    </row>
    <row r="29838" spans="2:11" ht="12" hidden="1" customHeight="1" x14ac:dyDescent="0.2">
      <c r="B29838" s="88"/>
      <c r="C29838" s="88"/>
      <c r="D29838" s="88"/>
      <c r="E29838" s="88"/>
      <c r="F29838" s="88"/>
      <c r="G29838" s="88"/>
      <c r="H29838" s="88"/>
      <c r="I29838" s="88"/>
      <c r="J29838" s="88"/>
      <c r="K29838" s="88"/>
    </row>
    <row r="29839" spans="2:11" ht="12" hidden="1" customHeight="1" x14ac:dyDescent="0.2">
      <c r="B29839" s="88"/>
      <c r="C29839" s="88"/>
      <c r="D29839" s="88"/>
      <c r="E29839" s="88"/>
      <c r="F29839" s="88"/>
      <c r="G29839" s="88"/>
      <c r="H29839" s="88"/>
      <c r="I29839" s="88"/>
      <c r="J29839" s="88"/>
      <c r="K29839" s="88"/>
    </row>
    <row r="29840" spans="2:11" ht="12" hidden="1" customHeight="1" x14ac:dyDescent="0.2">
      <c r="B29840" s="88"/>
      <c r="C29840" s="88"/>
      <c r="D29840" s="88"/>
      <c r="E29840" s="88"/>
      <c r="F29840" s="88"/>
      <c r="G29840" s="88"/>
      <c r="H29840" s="88"/>
      <c r="I29840" s="88"/>
      <c r="J29840" s="88"/>
      <c r="K29840" s="88"/>
    </row>
    <row r="29841" spans="2:11" ht="12" hidden="1" customHeight="1" x14ac:dyDescent="0.2">
      <c r="B29841" s="88"/>
      <c r="C29841" s="88"/>
      <c r="D29841" s="88"/>
      <c r="E29841" s="88"/>
      <c r="F29841" s="88"/>
      <c r="G29841" s="88"/>
      <c r="H29841" s="88"/>
      <c r="I29841" s="88"/>
      <c r="J29841" s="88"/>
      <c r="K29841" s="88"/>
    </row>
    <row r="29842" spans="2:11" ht="12" hidden="1" customHeight="1" x14ac:dyDescent="0.2">
      <c r="B29842" s="88"/>
      <c r="C29842" s="88"/>
      <c r="D29842" s="88"/>
      <c r="E29842" s="88"/>
      <c r="F29842" s="88"/>
      <c r="G29842" s="88"/>
      <c r="H29842" s="88"/>
      <c r="I29842" s="88"/>
      <c r="J29842" s="88"/>
      <c r="K29842" s="88"/>
    </row>
    <row r="29843" spans="2:11" ht="12" hidden="1" customHeight="1" x14ac:dyDescent="0.2">
      <c r="B29843" s="88"/>
      <c r="C29843" s="88"/>
      <c r="D29843" s="88"/>
      <c r="E29843" s="88"/>
      <c r="F29843" s="88"/>
      <c r="G29843" s="88"/>
      <c r="H29843" s="88"/>
      <c r="I29843" s="88"/>
      <c r="J29843" s="88"/>
      <c r="K29843" s="88"/>
    </row>
    <row r="29844" spans="2:11" ht="12" hidden="1" customHeight="1" x14ac:dyDescent="0.2">
      <c r="B29844" s="88"/>
      <c r="C29844" s="88"/>
      <c r="D29844" s="88"/>
      <c r="E29844" s="88"/>
      <c r="F29844" s="88"/>
      <c r="G29844" s="88"/>
      <c r="H29844" s="88"/>
      <c r="I29844" s="88"/>
      <c r="J29844" s="88"/>
      <c r="K29844" s="88"/>
    </row>
    <row r="29845" spans="2:11" ht="12" hidden="1" customHeight="1" x14ac:dyDescent="0.2">
      <c r="B29845" s="88"/>
      <c r="C29845" s="88"/>
      <c r="D29845" s="88"/>
      <c r="E29845" s="88"/>
      <c r="F29845" s="88"/>
      <c r="G29845" s="88"/>
      <c r="H29845" s="88"/>
      <c r="I29845" s="88"/>
      <c r="J29845" s="88"/>
      <c r="K29845" s="88"/>
    </row>
    <row r="29846" spans="2:11" ht="12" hidden="1" customHeight="1" x14ac:dyDescent="0.2">
      <c r="B29846" s="88"/>
      <c r="C29846" s="88"/>
      <c r="D29846" s="88"/>
      <c r="E29846" s="88"/>
      <c r="F29846" s="88"/>
      <c r="G29846" s="88"/>
      <c r="H29846" s="88"/>
      <c r="I29846" s="88"/>
      <c r="J29846" s="88"/>
      <c r="K29846" s="88"/>
    </row>
    <row r="29847" spans="2:11" ht="12" hidden="1" customHeight="1" x14ac:dyDescent="0.2">
      <c r="B29847" s="88"/>
      <c r="C29847" s="88"/>
      <c r="D29847" s="88"/>
      <c r="E29847" s="88"/>
      <c r="F29847" s="88"/>
      <c r="G29847" s="88"/>
      <c r="H29847" s="88"/>
      <c r="I29847" s="88"/>
      <c r="J29847" s="88"/>
      <c r="K29847" s="88"/>
    </row>
    <row r="29848" spans="2:11" ht="12" hidden="1" customHeight="1" x14ac:dyDescent="0.2">
      <c r="B29848" s="88"/>
      <c r="C29848" s="88"/>
      <c r="D29848" s="88"/>
      <c r="E29848" s="88"/>
      <c r="F29848" s="88"/>
      <c r="G29848" s="88"/>
      <c r="H29848" s="88"/>
      <c r="I29848" s="88"/>
      <c r="J29848" s="88"/>
      <c r="K29848" s="88"/>
    </row>
    <row r="29849" spans="2:11" ht="12" hidden="1" customHeight="1" x14ac:dyDescent="0.2">
      <c r="B29849" s="88"/>
      <c r="C29849" s="88"/>
      <c r="D29849" s="88"/>
      <c r="E29849" s="88"/>
      <c r="F29849" s="88"/>
      <c r="G29849" s="88"/>
      <c r="H29849" s="88"/>
      <c r="I29849" s="88"/>
      <c r="J29849" s="88"/>
      <c r="K29849" s="88"/>
    </row>
    <row r="29850" spans="2:11" ht="12" hidden="1" customHeight="1" x14ac:dyDescent="0.2">
      <c r="B29850" s="88"/>
      <c r="C29850" s="88"/>
      <c r="D29850" s="88"/>
      <c r="E29850" s="88"/>
      <c r="F29850" s="88"/>
      <c r="G29850" s="88"/>
      <c r="H29850" s="88"/>
      <c r="I29850" s="88"/>
      <c r="J29850" s="88"/>
      <c r="K29850" s="88"/>
    </row>
    <row r="29851" spans="2:11" ht="12" hidden="1" customHeight="1" x14ac:dyDescent="0.2">
      <c r="B29851" s="88"/>
      <c r="C29851" s="88"/>
      <c r="D29851" s="88"/>
      <c r="E29851" s="88"/>
      <c r="F29851" s="88"/>
      <c r="G29851" s="88"/>
      <c r="H29851" s="88"/>
      <c r="I29851" s="88"/>
      <c r="J29851" s="88"/>
      <c r="K29851" s="88"/>
    </row>
    <row r="29852" spans="2:11" ht="12" hidden="1" customHeight="1" x14ac:dyDescent="0.2">
      <c r="B29852" s="88"/>
      <c r="C29852" s="88"/>
      <c r="D29852" s="88"/>
      <c r="E29852" s="88"/>
      <c r="F29852" s="88"/>
      <c r="G29852" s="88"/>
      <c r="H29852" s="88"/>
      <c r="I29852" s="88"/>
      <c r="J29852" s="88"/>
      <c r="K29852" s="88"/>
    </row>
    <row r="29853" spans="2:11" ht="12" hidden="1" customHeight="1" x14ac:dyDescent="0.2">
      <c r="B29853" s="88"/>
      <c r="C29853" s="88"/>
      <c r="D29853" s="88"/>
      <c r="E29853" s="88"/>
      <c r="F29853" s="88"/>
      <c r="G29853" s="88"/>
      <c r="H29853" s="88"/>
      <c r="I29853" s="88"/>
      <c r="J29853" s="88"/>
      <c r="K29853" s="88"/>
    </row>
    <row r="29854" spans="2:11" ht="12" hidden="1" customHeight="1" x14ac:dyDescent="0.2">
      <c r="B29854" s="88"/>
      <c r="C29854" s="88"/>
      <c r="D29854" s="88"/>
      <c r="E29854" s="88"/>
      <c r="F29854" s="88"/>
      <c r="G29854" s="88"/>
      <c r="H29854" s="88"/>
      <c r="I29854" s="88"/>
      <c r="J29854" s="88"/>
      <c r="K29854" s="88"/>
    </row>
    <row r="29855" spans="2:11" ht="12" hidden="1" customHeight="1" x14ac:dyDescent="0.2">
      <c r="B29855" s="88"/>
      <c r="C29855" s="88"/>
      <c r="D29855" s="88"/>
      <c r="E29855" s="88"/>
      <c r="F29855" s="88"/>
      <c r="G29855" s="88"/>
      <c r="H29855" s="88"/>
      <c r="I29855" s="88"/>
      <c r="J29855" s="88"/>
      <c r="K29855" s="88"/>
    </row>
    <row r="29856" spans="2:11" ht="12" hidden="1" customHeight="1" x14ac:dyDescent="0.2">
      <c r="B29856" s="88"/>
      <c r="C29856" s="88"/>
      <c r="D29856" s="88"/>
      <c r="E29856" s="88"/>
      <c r="F29856" s="88"/>
      <c r="G29856" s="88"/>
      <c r="H29856" s="88"/>
      <c r="I29856" s="88"/>
      <c r="J29856" s="88"/>
      <c r="K29856" s="88"/>
    </row>
    <row r="29857" spans="2:11" ht="12" hidden="1" customHeight="1" x14ac:dyDescent="0.2">
      <c r="B29857" s="88"/>
      <c r="C29857" s="88"/>
      <c r="D29857" s="88"/>
      <c r="E29857" s="88"/>
      <c r="F29857" s="88"/>
      <c r="G29857" s="88"/>
      <c r="H29857" s="88"/>
      <c r="I29857" s="88"/>
      <c r="J29857" s="88"/>
      <c r="K29857" s="88"/>
    </row>
    <row r="29858" spans="2:11" ht="12" hidden="1" customHeight="1" x14ac:dyDescent="0.2">
      <c r="B29858" s="88"/>
      <c r="C29858" s="88"/>
      <c r="D29858" s="88"/>
      <c r="E29858" s="88"/>
      <c r="F29858" s="88"/>
      <c r="G29858" s="88"/>
      <c r="H29858" s="88"/>
      <c r="I29858" s="88"/>
      <c r="J29858" s="88"/>
      <c r="K29858" s="88"/>
    </row>
    <row r="29859" spans="2:11" ht="12" hidden="1" customHeight="1" x14ac:dyDescent="0.2">
      <c r="B29859" s="88"/>
      <c r="C29859" s="88"/>
      <c r="D29859" s="88"/>
      <c r="E29859" s="88"/>
      <c r="F29859" s="88"/>
      <c r="G29859" s="88"/>
      <c r="H29859" s="88"/>
      <c r="I29859" s="88"/>
      <c r="J29859" s="88"/>
      <c r="K29859" s="88"/>
    </row>
    <row r="29860" spans="2:11" ht="12" hidden="1" customHeight="1" x14ac:dyDescent="0.2">
      <c r="B29860" s="88"/>
      <c r="C29860" s="88"/>
      <c r="D29860" s="88"/>
      <c r="E29860" s="88"/>
      <c r="F29860" s="88"/>
      <c r="G29860" s="88"/>
      <c r="H29860" s="88"/>
      <c r="I29860" s="88"/>
      <c r="J29860" s="88"/>
      <c r="K29860" s="88"/>
    </row>
    <row r="29861" spans="2:11" ht="12" hidden="1" customHeight="1" x14ac:dyDescent="0.2">
      <c r="B29861" s="88"/>
      <c r="C29861" s="88"/>
      <c r="D29861" s="88"/>
      <c r="E29861" s="88"/>
      <c r="F29861" s="88"/>
      <c r="G29861" s="88"/>
      <c r="H29861" s="88"/>
      <c r="I29861" s="88"/>
      <c r="J29861" s="88"/>
      <c r="K29861" s="88"/>
    </row>
    <row r="29862" spans="2:11" ht="12" hidden="1" customHeight="1" x14ac:dyDescent="0.2">
      <c r="B29862" s="88"/>
      <c r="C29862" s="88"/>
      <c r="D29862" s="88"/>
      <c r="E29862" s="88"/>
      <c r="F29862" s="88"/>
      <c r="G29862" s="88"/>
      <c r="H29862" s="88"/>
      <c r="I29862" s="88"/>
      <c r="J29862" s="88"/>
      <c r="K29862" s="88"/>
    </row>
    <row r="29863" spans="2:11" ht="12" hidden="1" customHeight="1" x14ac:dyDescent="0.2">
      <c r="B29863" s="88"/>
      <c r="C29863" s="88"/>
      <c r="D29863" s="88"/>
      <c r="E29863" s="88"/>
      <c r="F29863" s="88"/>
      <c r="G29863" s="88"/>
      <c r="H29863" s="88"/>
      <c r="I29863" s="88"/>
      <c r="J29863" s="88"/>
      <c r="K29863" s="88"/>
    </row>
    <row r="29864" spans="2:11" ht="12" hidden="1" customHeight="1" x14ac:dyDescent="0.2">
      <c r="B29864" s="88"/>
      <c r="C29864" s="88"/>
      <c r="D29864" s="88"/>
      <c r="E29864" s="88"/>
      <c r="F29864" s="88"/>
      <c r="G29864" s="88"/>
      <c r="H29864" s="88"/>
      <c r="I29864" s="88"/>
      <c r="J29864" s="88"/>
      <c r="K29864" s="88"/>
    </row>
    <row r="29865" spans="2:11" ht="12" hidden="1" customHeight="1" x14ac:dyDescent="0.2">
      <c r="B29865" s="88"/>
      <c r="C29865" s="88"/>
      <c r="D29865" s="88"/>
      <c r="E29865" s="88"/>
      <c r="F29865" s="88"/>
      <c r="G29865" s="88"/>
      <c r="H29865" s="88"/>
      <c r="I29865" s="88"/>
      <c r="J29865" s="88"/>
      <c r="K29865" s="88"/>
    </row>
    <row r="29866" spans="2:11" ht="12" hidden="1" customHeight="1" x14ac:dyDescent="0.2">
      <c r="B29866" s="88"/>
      <c r="C29866" s="88"/>
      <c r="D29866" s="88"/>
      <c r="E29866" s="88"/>
      <c r="F29866" s="88"/>
      <c r="G29866" s="88"/>
      <c r="H29866" s="88"/>
      <c r="I29866" s="88"/>
      <c r="J29866" s="88"/>
      <c r="K29866" s="88"/>
    </row>
    <row r="29867" spans="2:11" ht="12" hidden="1" customHeight="1" x14ac:dyDescent="0.2">
      <c r="B29867" s="88"/>
      <c r="C29867" s="88"/>
      <c r="D29867" s="88"/>
      <c r="E29867" s="88"/>
      <c r="F29867" s="88"/>
      <c r="G29867" s="88"/>
      <c r="H29867" s="88"/>
      <c r="I29867" s="88"/>
      <c r="J29867" s="88"/>
      <c r="K29867" s="88"/>
    </row>
    <row r="29868" spans="2:11" ht="12" hidden="1" customHeight="1" x14ac:dyDescent="0.2">
      <c r="B29868" s="88"/>
      <c r="C29868" s="88"/>
      <c r="D29868" s="88"/>
      <c r="E29868" s="88"/>
      <c r="F29868" s="88"/>
      <c r="G29868" s="88"/>
      <c r="H29868" s="88"/>
      <c r="I29868" s="88"/>
      <c r="J29868" s="88"/>
      <c r="K29868" s="88"/>
    </row>
    <row r="29869" spans="2:11" ht="12" hidden="1" customHeight="1" x14ac:dyDescent="0.2">
      <c r="B29869" s="88"/>
      <c r="C29869" s="88"/>
      <c r="D29869" s="88"/>
      <c r="E29869" s="88"/>
      <c r="F29869" s="88"/>
      <c r="G29869" s="88"/>
      <c r="H29869" s="88"/>
      <c r="I29869" s="88"/>
      <c r="J29869" s="88"/>
      <c r="K29869" s="88"/>
    </row>
    <row r="29870" spans="2:11" ht="12" hidden="1" customHeight="1" x14ac:dyDescent="0.2">
      <c r="B29870" s="88"/>
      <c r="C29870" s="88"/>
      <c r="D29870" s="88"/>
      <c r="E29870" s="88"/>
      <c r="F29870" s="88"/>
      <c r="G29870" s="88"/>
      <c r="H29870" s="88"/>
      <c r="I29870" s="88"/>
      <c r="J29870" s="88"/>
      <c r="K29870" s="88"/>
    </row>
    <row r="29871" spans="2:11" ht="12" hidden="1" customHeight="1" x14ac:dyDescent="0.2">
      <c r="B29871" s="88"/>
      <c r="C29871" s="88"/>
      <c r="D29871" s="88"/>
      <c r="E29871" s="88"/>
      <c r="F29871" s="88"/>
      <c r="G29871" s="88"/>
      <c r="H29871" s="88"/>
      <c r="I29871" s="88"/>
      <c r="J29871" s="88"/>
      <c r="K29871" s="88"/>
    </row>
    <row r="29872" spans="2:11" ht="12" hidden="1" customHeight="1" x14ac:dyDescent="0.2">
      <c r="B29872" s="88"/>
      <c r="C29872" s="88"/>
      <c r="D29872" s="88"/>
      <c r="E29872" s="88"/>
      <c r="F29872" s="88"/>
      <c r="G29872" s="88"/>
      <c r="H29872" s="88"/>
      <c r="I29872" s="88"/>
      <c r="J29872" s="88"/>
      <c r="K29872" s="88"/>
    </row>
    <row r="29873" spans="2:11" ht="12" hidden="1" customHeight="1" x14ac:dyDescent="0.2">
      <c r="B29873" s="88"/>
      <c r="C29873" s="88"/>
      <c r="D29873" s="88"/>
      <c r="E29873" s="88"/>
      <c r="F29873" s="88"/>
      <c r="G29873" s="88"/>
      <c r="H29873" s="88"/>
      <c r="I29873" s="88"/>
      <c r="J29873" s="88"/>
      <c r="K29873" s="88"/>
    </row>
    <row r="29874" spans="2:11" ht="12" hidden="1" customHeight="1" x14ac:dyDescent="0.2">
      <c r="B29874" s="88"/>
      <c r="C29874" s="88"/>
      <c r="D29874" s="88"/>
      <c r="E29874" s="88"/>
      <c r="F29874" s="88"/>
      <c r="G29874" s="88"/>
      <c r="H29874" s="88"/>
      <c r="I29874" s="88"/>
      <c r="J29874" s="88"/>
      <c r="K29874" s="88"/>
    </row>
    <row r="29875" spans="2:11" ht="12" hidden="1" customHeight="1" x14ac:dyDescent="0.2">
      <c r="B29875" s="88"/>
      <c r="C29875" s="88"/>
      <c r="D29875" s="88"/>
      <c r="E29875" s="88"/>
      <c r="F29875" s="88"/>
      <c r="G29875" s="88"/>
      <c r="H29875" s="88"/>
      <c r="I29875" s="88"/>
      <c r="J29875" s="88"/>
      <c r="K29875" s="88"/>
    </row>
    <row r="29876" spans="2:11" ht="12" hidden="1" customHeight="1" x14ac:dyDescent="0.2">
      <c r="B29876" s="88"/>
      <c r="C29876" s="88"/>
      <c r="D29876" s="88"/>
      <c r="E29876" s="88"/>
      <c r="F29876" s="88"/>
      <c r="G29876" s="88"/>
      <c r="H29876" s="88"/>
      <c r="I29876" s="88"/>
      <c r="J29876" s="88"/>
      <c r="K29876" s="88"/>
    </row>
    <row r="29877" spans="2:11" ht="12" hidden="1" customHeight="1" x14ac:dyDescent="0.2">
      <c r="B29877" s="88"/>
      <c r="C29877" s="88"/>
      <c r="D29877" s="88"/>
      <c r="E29877" s="88"/>
      <c r="F29877" s="88"/>
      <c r="G29877" s="88"/>
      <c r="H29877" s="88"/>
      <c r="I29877" s="88"/>
      <c r="J29877" s="88"/>
      <c r="K29877" s="88"/>
    </row>
    <row r="29878" spans="2:11" ht="12" hidden="1" customHeight="1" x14ac:dyDescent="0.2">
      <c r="B29878" s="88"/>
      <c r="C29878" s="88"/>
      <c r="D29878" s="88"/>
      <c r="E29878" s="88"/>
      <c r="F29878" s="88"/>
      <c r="G29878" s="88"/>
      <c r="H29878" s="88"/>
      <c r="I29878" s="88"/>
      <c r="J29878" s="88"/>
      <c r="K29878" s="88"/>
    </row>
    <row r="29879" spans="2:11" ht="12" hidden="1" customHeight="1" x14ac:dyDescent="0.2">
      <c r="B29879" s="88"/>
      <c r="C29879" s="88"/>
      <c r="D29879" s="88"/>
      <c r="E29879" s="88"/>
      <c r="F29879" s="88"/>
      <c r="G29879" s="88"/>
      <c r="H29879" s="88"/>
      <c r="I29879" s="88"/>
      <c r="J29879" s="88"/>
      <c r="K29879" s="88"/>
    </row>
    <row r="29880" spans="2:11" ht="12" hidden="1" customHeight="1" x14ac:dyDescent="0.2">
      <c r="B29880" s="88"/>
      <c r="C29880" s="88"/>
      <c r="D29880" s="88"/>
      <c r="E29880" s="88"/>
      <c r="F29880" s="88"/>
      <c r="G29880" s="88"/>
      <c r="H29880" s="88"/>
      <c r="I29880" s="88"/>
      <c r="J29880" s="88"/>
      <c r="K29880" s="88"/>
    </row>
    <row r="29881" spans="2:11" ht="12" hidden="1" customHeight="1" x14ac:dyDescent="0.2">
      <c r="B29881" s="88"/>
      <c r="C29881" s="88"/>
      <c r="D29881" s="88"/>
      <c r="E29881" s="88"/>
      <c r="F29881" s="88"/>
      <c r="G29881" s="88"/>
      <c r="H29881" s="88"/>
      <c r="I29881" s="88"/>
      <c r="J29881" s="88"/>
      <c r="K29881" s="88"/>
    </row>
    <row r="29882" spans="2:11" ht="12" hidden="1" customHeight="1" x14ac:dyDescent="0.2">
      <c r="B29882" s="88"/>
      <c r="C29882" s="88"/>
      <c r="D29882" s="88"/>
      <c r="E29882" s="88"/>
      <c r="F29882" s="88"/>
      <c r="G29882" s="88"/>
      <c r="H29882" s="88"/>
      <c r="I29882" s="88"/>
      <c r="J29882" s="88"/>
      <c r="K29882" s="88"/>
    </row>
    <row r="29883" spans="2:11" ht="12" hidden="1" customHeight="1" x14ac:dyDescent="0.2">
      <c r="B29883" s="88"/>
      <c r="C29883" s="88"/>
      <c r="D29883" s="88"/>
      <c r="E29883" s="88"/>
      <c r="F29883" s="88"/>
      <c r="G29883" s="88"/>
      <c r="H29883" s="88"/>
      <c r="I29883" s="88"/>
      <c r="J29883" s="88"/>
      <c r="K29883" s="88"/>
    </row>
    <row r="29884" spans="2:11" ht="12" hidden="1" customHeight="1" x14ac:dyDescent="0.2">
      <c r="B29884" s="88"/>
      <c r="C29884" s="88"/>
      <c r="D29884" s="88"/>
      <c r="E29884" s="88"/>
      <c r="F29884" s="88"/>
      <c r="G29884" s="88"/>
      <c r="H29884" s="88"/>
      <c r="I29884" s="88"/>
      <c r="J29884" s="88"/>
      <c r="K29884" s="88"/>
    </row>
    <row r="29885" spans="2:11" ht="12" hidden="1" customHeight="1" x14ac:dyDescent="0.2">
      <c r="B29885" s="88"/>
      <c r="C29885" s="88"/>
      <c r="D29885" s="88"/>
      <c r="E29885" s="88"/>
      <c r="F29885" s="88"/>
      <c r="G29885" s="88"/>
      <c r="H29885" s="88"/>
      <c r="I29885" s="88"/>
      <c r="J29885" s="88"/>
      <c r="K29885" s="88"/>
    </row>
    <row r="29886" spans="2:11" ht="12" hidden="1" customHeight="1" x14ac:dyDescent="0.2">
      <c r="B29886" s="88"/>
      <c r="C29886" s="88"/>
      <c r="D29886" s="88"/>
      <c r="E29886" s="88"/>
      <c r="F29886" s="88"/>
      <c r="G29886" s="88"/>
      <c r="H29886" s="88"/>
      <c r="I29886" s="88"/>
      <c r="J29886" s="88"/>
      <c r="K29886" s="88"/>
    </row>
    <row r="29887" spans="2:11" ht="12" hidden="1" customHeight="1" x14ac:dyDescent="0.2">
      <c r="B29887" s="88"/>
      <c r="C29887" s="88"/>
      <c r="D29887" s="88"/>
      <c r="E29887" s="88"/>
      <c r="F29887" s="88"/>
      <c r="G29887" s="88"/>
      <c r="H29887" s="88"/>
      <c r="I29887" s="88"/>
      <c r="J29887" s="88"/>
      <c r="K29887" s="88"/>
    </row>
    <row r="29888" spans="2:11" ht="12" hidden="1" customHeight="1" x14ac:dyDescent="0.2">
      <c r="B29888" s="88"/>
      <c r="C29888" s="88"/>
      <c r="D29888" s="88"/>
      <c r="E29888" s="88"/>
      <c r="F29888" s="88"/>
      <c r="G29888" s="88"/>
      <c r="H29888" s="88"/>
      <c r="I29888" s="88"/>
      <c r="J29888" s="88"/>
      <c r="K29888" s="88"/>
    </row>
    <row r="29889" spans="2:11" ht="12" hidden="1" customHeight="1" x14ac:dyDescent="0.2">
      <c r="B29889" s="88"/>
      <c r="C29889" s="88"/>
      <c r="D29889" s="88"/>
      <c r="E29889" s="88"/>
      <c r="F29889" s="88"/>
      <c r="G29889" s="88"/>
      <c r="H29889" s="88"/>
      <c r="I29889" s="88"/>
      <c r="J29889" s="88"/>
      <c r="K29889" s="88"/>
    </row>
    <row r="29890" spans="2:11" ht="12" hidden="1" customHeight="1" x14ac:dyDescent="0.2">
      <c r="B29890" s="88"/>
      <c r="C29890" s="88"/>
      <c r="D29890" s="88"/>
      <c r="E29890" s="88"/>
      <c r="F29890" s="88"/>
      <c r="G29890" s="88"/>
      <c r="H29890" s="88"/>
      <c r="I29890" s="88"/>
      <c r="J29890" s="88"/>
      <c r="K29890" s="88"/>
    </row>
    <row r="29891" spans="2:11" ht="12" hidden="1" customHeight="1" x14ac:dyDescent="0.2">
      <c r="B29891" s="88"/>
      <c r="C29891" s="88"/>
      <c r="D29891" s="88"/>
      <c r="E29891" s="88"/>
      <c r="F29891" s="88"/>
      <c r="G29891" s="88"/>
      <c r="H29891" s="88"/>
      <c r="I29891" s="88"/>
      <c r="J29891" s="88"/>
      <c r="K29891" s="88"/>
    </row>
    <row r="29892" spans="2:11" ht="12" hidden="1" customHeight="1" x14ac:dyDescent="0.2">
      <c r="B29892" s="88"/>
      <c r="C29892" s="88"/>
      <c r="D29892" s="88"/>
      <c r="E29892" s="88"/>
      <c r="F29892" s="88"/>
      <c r="G29892" s="88"/>
      <c r="H29892" s="88"/>
      <c r="I29892" s="88"/>
      <c r="J29892" s="88"/>
      <c r="K29892" s="88"/>
    </row>
    <row r="29893" spans="2:11" ht="12" hidden="1" customHeight="1" x14ac:dyDescent="0.2">
      <c r="B29893" s="88"/>
      <c r="C29893" s="88"/>
      <c r="D29893" s="88"/>
      <c r="E29893" s="88"/>
      <c r="F29893" s="88"/>
      <c r="G29893" s="88"/>
      <c r="H29893" s="88"/>
      <c r="I29893" s="88"/>
      <c r="J29893" s="88"/>
      <c r="K29893" s="88"/>
    </row>
    <row r="29894" spans="2:11" ht="12" hidden="1" customHeight="1" x14ac:dyDescent="0.2">
      <c r="B29894" s="88"/>
      <c r="C29894" s="88"/>
      <c r="D29894" s="88"/>
      <c r="E29894" s="88"/>
      <c r="F29894" s="88"/>
      <c r="G29894" s="88"/>
      <c r="H29894" s="88"/>
      <c r="I29894" s="88"/>
      <c r="J29894" s="88"/>
      <c r="K29894" s="88"/>
    </row>
    <row r="29895" spans="2:11" ht="12" hidden="1" customHeight="1" x14ac:dyDescent="0.2">
      <c r="B29895" s="88"/>
      <c r="C29895" s="88"/>
      <c r="D29895" s="88"/>
      <c r="E29895" s="88"/>
      <c r="F29895" s="88"/>
      <c r="G29895" s="88"/>
      <c r="H29895" s="88"/>
      <c r="I29895" s="88"/>
      <c r="J29895" s="88"/>
      <c r="K29895" s="88"/>
    </row>
    <row r="29896" spans="2:11" ht="12" hidden="1" customHeight="1" x14ac:dyDescent="0.2">
      <c r="B29896" s="88"/>
      <c r="C29896" s="88"/>
      <c r="D29896" s="88"/>
      <c r="E29896" s="88"/>
      <c r="F29896" s="88"/>
      <c r="G29896" s="88"/>
      <c r="H29896" s="88"/>
      <c r="I29896" s="88"/>
      <c r="J29896" s="88"/>
      <c r="K29896" s="88"/>
    </row>
    <row r="29897" spans="2:11" ht="12" hidden="1" customHeight="1" x14ac:dyDescent="0.2">
      <c r="B29897" s="88"/>
      <c r="C29897" s="88"/>
      <c r="D29897" s="88"/>
      <c r="E29897" s="88"/>
      <c r="F29897" s="88"/>
      <c r="G29897" s="88"/>
      <c r="H29897" s="88"/>
      <c r="I29897" s="88"/>
      <c r="J29897" s="88"/>
      <c r="K29897" s="88"/>
    </row>
    <row r="29898" spans="2:11" ht="12" hidden="1" customHeight="1" x14ac:dyDescent="0.2">
      <c r="B29898" s="88"/>
      <c r="C29898" s="88"/>
      <c r="D29898" s="88"/>
      <c r="E29898" s="88"/>
      <c r="F29898" s="88"/>
      <c r="G29898" s="88"/>
      <c r="H29898" s="88"/>
      <c r="I29898" s="88"/>
      <c r="J29898" s="88"/>
      <c r="K29898" s="88"/>
    </row>
    <row r="29899" spans="2:11" ht="12" hidden="1" customHeight="1" x14ac:dyDescent="0.2">
      <c r="B29899" s="88"/>
      <c r="C29899" s="88"/>
      <c r="D29899" s="88"/>
      <c r="E29899" s="88"/>
      <c r="F29899" s="88"/>
      <c r="G29899" s="88"/>
      <c r="H29899" s="88"/>
      <c r="I29899" s="88"/>
      <c r="J29899" s="88"/>
      <c r="K29899" s="88"/>
    </row>
    <row r="29900" spans="2:11" ht="12" hidden="1" customHeight="1" x14ac:dyDescent="0.2">
      <c r="B29900" s="88"/>
      <c r="C29900" s="88"/>
      <c r="D29900" s="88"/>
      <c r="E29900" s="88"/>
      <c r="F29900" s="88"/>
      <c r="G29900" s="88"/>
      <c r="H29900" s="88"/>
      <c r="I29900" s="88"/>
      <c r="J29900" s="88"/>
      <c r="K29900" s="88"/>
    </row>
    <row r="29901" spans="2:11" ht="12" hidden="1" customHeight="1" x14ac:dyDescent="0.2">
      <c r="B29901" s="88"/>
      <c r="C29901" s="88"/>
      <c r="D29901" s="88"/>
      <c r="E29901" s="88"/>
      <c r="F29901" s="88"/>
      <c r="G29901" s="88"/>
      <c r="H29901" s="88"/>
      <c r="I29901" s="88"/>
      <c r="J29901" s="88"/>
      <c r="K29901" s="88"/>
    </row>
    <row r="29902" spans="2:11" ht="12" hidden="1" customHeight="1" x14ac:dyDescent="0.2">
      <c r="B29902" s="88"/>
      <c r="C29902" s="88"/>
      <c r="D29902" s="88"/>
      <c r="E29902" s="88"/>
      <c r="F29902" s="88"/>
      <c r="G29902" s="88"/>
      <c r="H29902" s="88"/>
      <c r="I29902" s="88"/>
      <c r="J29902" s="88"/>
      <c r="K29902" s="88"/>
    </row>
    <row r="29903" spans="2:11" ht="12" hidden="1" customHeight="1" x14ac:dyDescent="0.2">
      <c r="B29903" s="88"/>
      <c r="C29903" s="88"/>
      <c r="D29903" s="88"/>
      <c r="E29903" s="88"/>
      <c r="F29903" s="88"/>
      <c r="G29903" s="88"/>
      <c r="H29903" s="88"/>
      <c r="I29903" s="88"/>
      <c r="J29903" s="88"/>
      <c r="K29903" s="88"/>
    </row>
    <row r="29904" spans="2:11" ht="12" hidden="1" customHeight="1" x14ac:dyDescent="0.2">
      <c r="B29904" s="88"/>
      <c r="C29904" s="88"/>
      <c r="D29904" s="88"/>
      <c r="E29904" s="88"/>
      <c r="F29904" s="88"/>
      <c r="G29904" s="88"/>
      <c r="H29904" s="88"/>
      <c r="I29904" s="88"/>
      <c r="J29904" s="88"/>
      <c r="K29904" s="88"/>
    </row>
    <row r="29905" spans="2:11" ht="12" hidden="1" customHeight="1" x14ac:dyDescent="0.2">
      <c r="B29905" s="88"/>
      <c r="C29905" s="88"/>
      <c r="D29905" s="88"/>
      <c r="E29905" s="88"/>
      <c r="F29905" s="88"/>
      <c r="G29905" s="88"/>
      <c r="H29905" s="88"/>
      <c r="I29905" s="88"/>
      <c r="J29905" s="88"/>
      <c r="K29905" s="88"/>
    </row>
    <row r="29906" spans="2:11" ht="12" hidden="1" customHeight="1" x14ac:dyDescent="0.2">
      <c r="B29906" s="88"/>
      <c r="C29906" s="88"/>
      <c r="D29906" s="88"/>
      <c r="E29906" s="88"/>
      <c r="F29906" s="88"/>
      <c r="G29906" s="88"/>
      <c r="H29906" s="88"/>
      <c r="I29906" s="88"/>
      <c r="J29906" s="88"/>
      <c r="K29906" s="88"/>
    </row>
    <row r="29907" spans="2:11" ht="12" hidden="1" customHeight="1" x14ac:dyDescent="0.2">
      <c r="B29907" s="88"/>
      <c r="C29907" s="88"/>
      <c r="D29907" s="88"/>
      <c r="E29907" s="88"/>
      <c r="F29907" s="88"/>
      <c r="G29907" s="88"/>
      <c r="H29907" s="88"/>
      <c r="I29907" s="88"/>
      <c r="J29907" s="88"/>
      <c r="K29907" s="88"/>
    </row>
    <row r="29908" spans="2:11" ht="12" hidden="1" customHeight="1" x14ac:dyDescent="0.2">
      <c r="B29908" s="88"/>
      <c r="C29908" s="88"/>
      <c r="D29908" s="88"/>
      <c r="E29908" s="88"/>
      <c r="F29908" s="88"/>
      <c r="G29908" s="88"/>
      <c r="H29908" s="88"/>
      <c r="I29908" s="88"/>
      <c r="J29908" s="88"/>
      <c r="K29908" s="88"/>
    </row>
    <row r="29909" spans="2:11" ht="12" hidden="1" customHeight="1" x14ac:dyDescent="0.2">
      <c r="B29909" s="88"/>
      <c r="C29909" s="88"/>
      <c r="D29909" s="88"/>
      <c r="E29909" s="88"/>
      <c r="F29909" s="88"/>
      <c r="G29909" s="88"/>
      <c r="H29909" s="88"/>
      <c r="I29909" s="88"/>
      <c r="J29909" s="88"/>
      <c r="K29909" s="88"/>
    </row>
    <row r="29910" spans="2:11" ht="12" hidden="1" customHeight="1" x14ac:dyDescent="0.2">
      <c r="B29910" s="88"/>
      <c r="C29910" s="88"/>
      <c r="D29910" s="88"/>
      <c r="E29910" s="88"/>
      <c r="F29910" s="88"/>
      <c r="G29910" s="88"/>
      <c r="H29910" s="88"/>
      <c r="I29910" s="88"/>
      <c r="J29910" s="88"/>
      <c r="K29910" s="88"/>
    </row>
    <row r="29911" spans="2:11" ht="12" hidden="1" customHeight="1" x14ac:dyDescent="0.2">
      <c r="B29911" s="88"/>
      <c r="C29911" s="88"/>
      <c r="D29911" s="88"/>
      <c r="E29911" s="88"/>
      <c r="F29911" s="88"/>
      <c r="G29911" s="88"/>
      <c r="H29911" s="88"/>
      <c r="I29911" s="88"/>
      <c r="J29911" s="88"/>
      <c r="K29911" s="88"/>
    </row>
    <row r="29912" spans="2:11" ht="12" hidden="1" customHeight="1" x14ac:dyDescent="0.2">
      <c r="B29912" s="88"/>
      <c r="C29912" s="88"/>
      <c r="D29912" s="88"/>
      <c r="E29912" s="88"/>
      <c r="F29912" s="88"/>
      <c r="G29912" s="88"/>
      <c r="H29912" s="88"/>
      <c r="I29912" s="88"/>
      <c r="J29912" s="88"/>
      <c r="K29912" s="88"/>
    </row>
    <row r="29913" spans="2:11" ht="12" hidden="1" customHeight="1" x14ac:dyDescent="0.2">
      <c r="B29913" s="88"/>
      <c r="C29913" s="88"/>
      <c r="D29913" s="88"/>
      <c r="E29913" s="88"/>
      <c r="F29913" s="88"/>
      <c r="G29913" s="88"/>
      <c r="H29913" s="88"/>
      <c r="I29913" s="88"/>
      <c r="J29913" s="88"/>
      <c r="K29913" s="88"/>
    </row>
    <row r="29914" spans="2:11" ht="12" hidden="1" customHeight="1" x14ac:dyDescent="0.2">
      <c r="B29914" s="88"/>
      <c r="C29914" s="88"/>
      <c r="D29914" s="88"/>
      <c r="E29914" s="88"/>
      <c r="F29914" s="88"/>
      <c r="G29914" s="88"/>
      <c r="H29914" s="88"/>
      <c r="I29914" s="88"/>
      <c r="J29914" s="88"/>
      <c r="K29914" s="88"/>
    </row>
    <row r="29915" spans="2:11" ht="12" hidden="1" customHeight="1" x14ac:dyDescent="0.2">
      <c r="B29915" s="88"/>
      <c r="C29915" s="88"/>
      <c r="D29915" s="88"/>
      <c r="E29915" s="88"/>
      <c r="F29915" s="88"/>
      <c r="G29915" s="88"/>
      <c r="H29915" s="88"/>
      <c r="I29915" s="88"/>
      <c r="J29915" s="88"/>
      <c r="K29915" s="88"/>
    </row>
    <row r="29916" spans="2:11" ht="12" hidden="1" customHeight="1" x14ac:dyDescent="0.2">
      <c r="B29916" s="88"/>
      <c r="C29916" s="88"/>
      <c r="D29916" s="88"/>
      <c r="E29916" s="88"/>
      <c r="F29916" s="88"/>
      <c r="G29916" s="88"/>
      <c r="H29916" s="88"/>
      <c r="I29916" s="88"/>
      <c r="J29916" s="88"/>
      <c r="K29916" s="88"/>
    </row>
    <row r="29917" spans="2:11" ht="12" hidden="1" customHeight="1" x14ac:dyDescent="0.2">
      <c r="B29917" s="88"/>
      <c r="C29917" s="88"/>
      <c r="D29917" s="88"/>
      <c r="E29917" s="88"/>
      <c r="F29917" s="88"/>
      <c r="G29917" s="88"/>
      <c r="H29917" s="88"/>
      <c r="I29917" s="88"/>
      <c r="J29917" s="88"/>
      <c r="K29917" s="88"/>
    </row>
    <row r="29918" spans="2:11" ht="12" hidden="1" customHeight="1" x14ac:dyDescent="0.2">
      <c r="B29918" s="88"/>
      <c r="C29918" s="88"/>
      <c r="D29918" s="88"/>
      <c r="E29918" s="88"/>
      <c r="F29918" s="88"/>
      <c r="G29918" s="88"/>
      <c r="H29918" s="88"/>
      <c r="I29918" s="88"/>
      <c r="J29918" s="88"/>
      <c r="K29918" s="88"/>
    </row>
    <row r="29919" spans="2:11" ht="12" hidden="1" customHeight="1" x14ac:dyDescent="0.2">
      <c r="B29919" s="88"/>
      <c r="C29919" s="88"/>
      <c r="D29919" s="88"/>
      <c r="E29919" s="88"/>
      <c r="F29919" s="88"/>
      <c r="G29919" s="88"/>
      <c r="H29919" s="88"/>
      <c r="I29919" s="88"/>
      <c r="J29919" s="88"/>
      <c r="K29919" s="88"/>
    </row>
    <row r="29920" spans="2:11" ht="12" hidden="1" customHeight="1" x14ac:dyDescent="0.2">
      <c r="B29920" s="88"/>
      <c r="C29920" s="88"/>
      <c r="D29920" s="88"/>
      <c r="E29920" s="88"/>
      <c r="F29920" s="88"/>
      <c r="G29920" s="88"/>
      <c r="H29920" s="88"/>
      <c r="I29920" s="88"/>
      <c r="J29920" s="88"/>
      <c r="K29920" s="88"/>
    </row>
    <row r="29921" spans="2:11" ht="12" hidden="1" customHeight="1" x14ac:dyDescent="0.2">
      <c r="B29921" s="88"/>
      <c r="C29921" s="88"/>
      <c r="D29921" s="88"/>
      <c r="E29921" s="88"/>
      <c r="F29921" s="88"/>
      <c r="G29921" s="88"/>
      <c r="H29921" s="88"/>
      <c r="I29921" s="88"/>
      <c r="J29921" s="88"/>
      <c r="K29921" s="88"/>
    </row>
    <row r="29922" spans="2:11" ht="12" hidden="1" customHeight="1" x14ac:dyDescent="0.2">
      <c r="B29922" s="88"/>
      <c r="C29922" s="88"/>
      <c r="D29922" s="88"/>
      <c r="E29922" s="88"/>
      <c r="F29922" s="88"/>
      <c r="G29922" s="88"/>
      <c r="H29922" s="88"/>
      <c r="I29922" s="88"/>
      <c r="J29922" s="88"/>
      <c r="K29922" s="88"/>
    </row>
    <row r="29923" spans="2:11" ht="12" hidden="1" customHeight="1" x14ac:dyDescent="0.2">
      <c r="B29923" s="88"/>
      <c r="C29923" s="88"/>
      <c r="D29923" s="88"/>
      <c r="E29923" s="88"/>
      <c r="F29923" s="88"/>
      <c r="G29923" s="88"/>
      <c r="H29923" s="88"/>
      <c r="I29923" s="88"/>
      <c r="J29923" s="88"/>
      <c r="K29923" s="88"/>
    </row>
    <row r="29924" spans="2:11" ht="12" hidden="1" customHeight="1" x14ac:dyDescent="0.2">
      <c r="B29924" s="88"/>
      <c r="C29924" s="88"/>
      <c r="D29924" s="88"/>
      <c r="E29924" s="88"/>
      <c r="F29924" s="88"/>
      <c r="G29924" s="88"/>
      <c r="H29924" s="88"/>
      <c r="I29924" s="88"/>
      <c r="J29924" s="88"/>
      <c r="K29924" s="88"/>
    </row>
    <row r="29925" spans="2:11" ht="12" hidden="1" customHeight="1" x14ac:dyDescent="0.2">
      <c r="B29925" s="88"/>
      <c r="C29925" s="88"/>
      <c r="D29925" s="88"/>
      <c r="E29925" s="88"/>
      <c r="F29925" s="88"/>
      <c r="G29925" s="88"/>
      <c r="H29925" s="88"/>
      <c r="I29925" s="88"/>
      <c r="J29925" s="88"/>
      <c r="K29925" s="88"/>
    </row>
    <row r="29926" spans="2:11" ht="12" hidden="1" customHeight="1" x14ac:dyDescent="0.2">
      <c r="B29926" s="88"/>
      <c r="C29926" s="88"/>
      <c r="D29926" s="88"/>
      <c r="E29926" s="88"/>
      <c r="F29926" s="88"/>
      <c r="G29926" s="88"/>
      <c r="H29926" s="88"/>
      <c r="I29926" s="88"/>
      <c r="J29926" s="88"/>
      <c r="K29926" s="88"/>
    </row>
    <row r="29927" spans="2:11" ht="12" hidden="1" customHeight="1" x14ac:dyDescent="0.2">
      <c r="B29927" s="88"/>
      <c r="C29927" s="88"/>
      <c r="D29927" s="88"/>
      <c r="E29927" s="88"/>
      <c r="F29927" s="88"/>
      <c r="G29927" s="88"/>
      <c r="H29927" s="88"/>
      <c r="I29927" s="88"/>
      <c r="J29927" s="88"/>
      <c r="K29927" s="88"/>
    </row>
    <row r="29928" spans="2:11" ht="12" hidden="1" customHeight="1" x14ac:dyDescent="0.2">
      <c r="B29928" s="88"/>
      <c r="C29928" s="88"/>
      <c r="D29928" s="88"/>
      <c r="E29928" s="88"/>
      <c r="F29928" s="88"/>
      <c r="G29928" s="88"/>
      <c r="H29928" s="88"/>
      <c r="I29928" s="88"/>
      <c r="J29928" s="88"/>
      <c r="K29928" s="88"/>
    </row>
    <row r="29929" spans="2:11" ht="12" hidden="1" customHeight="1" x14ac:dyDescent="0.2">
      <c r="B29929" s="88"/>
      <c r="C29929" s="88"/>
      <c r="D29929" s="88"/>
      <c r="E29929" s="88"/>
      <c r="F29929" s="88"/>
      <c r="G29929" s="88"/>
      <c r="H29929" s="88"/>
      <c r="I29929" s="88"/>
      <c r="J29929" s="88"/>
      <c r="K29929" s="88"/>
    </row>
    <row r="29930" spans="2:11" ht="12" hidden="1" customHeight="1" x14ac:dyDescent="0.2">
      <c r="B29930" s="88"/>
      <c r="C29930" s="88"/>
      <c r="D29930" s="88"/>
      <c r="E29930" s="88"/>
      <c r="F29930" s="88"/>
      <c r="G29930" s="88"/>
      <c r="H29930" s="88"/>
      <c r="I29930" s="88"/>
      <c r="J29930" s="88"/>
      <c r="K29930" s="88"/>
    </row>
    <row r="29931" spans="2:11" ht="12" hidden="1" customHeight="1" x14ac:dyDescent="0.2">
      <c r="B29931" s="88"/>
      <c r="C29931" s="88"/>
      <c r="D29931" s="88"/>
      <c r="E29931" s="88"/>
      <c r="F29931" s="88"/>
      <c r="G29931" s="88"/>
      <c r="H29931" s="88"/>
      <c r="I29931" s="88"/>
      <c r="J29931" s="88"/>
      <c r="K29931" s="88"/>
    </row>
    <row r="29932" spans="2:11" ht="12" hidden="1" customHeight="1" x14ac:dyDescent="0.2">
      <c r="B29932" s="88"/>
      <c r="C29932" s="88"/>
      <c r="D29932" s="88"/>
      <c r="E29932" s="88"/>
      <c r="F29932" s="88"/>
      <c r="G29932" s="88"/>
      <c r="H29932" s="88"/>
      <c r="I29932" s="88"/>
      <c r="J29932" s="88"/>
      <c r="K29932" s="88"/>
    </row>
    <row r="29933" spans="2:11" ht="12" hidden="1" customHeight="1" x14ac:dyDescent="0.2">
      <c r="B29933" s="88"/>
      <c r="C29933" s="88"/>
      <c r="D29933" s="88"/>
      <c r="E29933" s="88"/>
      <c r="F29933" s="88"/>
      <c r="G29933" s="88"/>
      <c r="H29933" s="88"/>
      <c r="I29933" s="88"/>
      <c r="J29933" s="88"/>
      <c r="K29933" s="88"/>
    </row>
    <row r="29934" spans="2:11" ht="12" hidden="1" customHeight="1" x14ac:dyDescent="0.2">
      <c r="B29934" s="88"/>
      <c r="C29934" s="88"/>
      <c r="D29934" s="88"/>
      <c r="E29934" s="88"/>
      <c r="F29934" s="88"/>
      <c r="G29934" s="88"/>
      <c r="H29934" s="88"/>
      <c r="I29934" s="88"/>
      <c r="J29934" s="88"/>
      <c r="K29934" s="88"/>
    </row>
    <row r="29935" spans="2:11" ht="12" hidden="1" customHeight="1" x14ac:dyDescent="0.2">
      <c r="B29935" s="88"/>
      <c r="C29935" s="88"/>
      <c r="D29935" s="88"/>
      <c r="E29935" s="88"/>
      <c r="F29935" s="88"/>
      <c r="G29935" s="88"/>
      <c r="H29935" s="88"/>
      <c r="I29935" s="88"/>
      <c r="J29935" s="88"/>
      <c r="K29935" s="88"/>
    </row>
    <row r="29936" spans="2:11" ht="12" hidden="1" customHeight="1" x14ac:dyDescent="0.2">
      <c r="B29936" s="88"/>
      <c r="C29936" s="88"/>
      <c r="D29936" s="88"/>
      <c r="E29936" s="88"/>
      <c r="F29936" s="88"/>
      <c r="G29936" s="88"/>
      <c r="H29936" s="88"/>
      <c r="I29936" s="88"/>
      <c r="J29936" s="88"/>
      <c r="K29936" s="88"/>
    </row>
    <row r="29937" spans="2:11" ht="12" hidden="1" customHeight="1" x14ac:dyDescent="0.2">
      <c r="B29937" s="88"/>
      <c r="C29937" s="88"/>
      <c r="D29937" s="88"/>
      <c r="E29937" s="88"/>
      <c r="F29937" s="88"/>
      <c r="G29937" s="88"/>
      <c r="H29937" s="88"/>
      <c r="I29937" s="88"/>
      <c r="J29937" s="88"/>
      <c r="K29937" s="88"/>
    </row>
    <row r="29938" spans="2:11" ht="12" hidden="1" customHeight="1" x14ac:dyDescent="0.2">
      <c r="B29938" s="88"/>
      <c r="C29938" s="88"/>
      <c r="D29938" s="88"/>
      <c r="E29938" s="88"/>
      <c r="F29938" s="88"/>
      <c r="G29938" s="88"/>
      <c r="H29938" s="88"/>
      <c r="I29938" s="88"/>
      <c r="J29938" s="88"/>
      <c r="K29938" s="88"/>
    </row>
    <row r="29939" spans="2:11" ht="12" hidden="1" customHeight="1" x14ac:dyDescent="0.2">
      <c r="B29939" s="88"/>
      <c r="C29939" s="88"/>
      <c r="D29939" s="88"/>
      <c r="E29939" s="88"/>
      <c r="F29939" s="88"/>
      <c r="G29939" s="88"/>
      <c r="H29939" s="88"/>
      <c r="I29939" s="88"/>
      <c r="J29939" s="88"/>
      <c r="K29939" s="88"/>
    </row>
    <row r="29940" spans="2:11" ht="12" hidden="1" customHeight="1" x14ac:dyDescent="0.2">
      <c r="B29940" s="88"/>
      <c r="C29940" s="88"/>
      <c r="D29940" s="88"/>
      <c r="E29940" s="88"/>
      <c r="F29940" s="88"/>
      <c r="G29940" s="88"/>
      <c r="H29940" s="88"/>
      <c r="I29940" s="88"/>
      <c r="J29940" s="88"/>
      <c r="K29940" s="88"/>
    </row>
    <row r="29941" spans="2:11" ht="12" hidden="1" customHeight="1" x14ac:dyDescent="0.2">
      <c r="B29941" s="88"/>
      <c r="C29941" s="88"/>
      <c r="D29941" s="88"/>
      <c r="E29941" s="88"/>
      <c r="F29941" s="88"/>
      <c r="G29941" s="88"/>
      <c r="H29941" s="88"/>
      <c r="I29941" s="88"/>
      <c r="J29941" s="88"/>
      <c r="K29941" s="88"/>
    </row>
    <row r="29942" spans="2:11" ht="12" hidden="1" customHeight="1" x14ac:dyDescent="0.2">
      <c r="B29942" s="88"/>
      <c r="C29942" s="88"/>
      <c r="D29942" s="88"/>
      <c r="E29942" s="88"/>
      <c r="F29942" s="88"/>
      <c r="G29942" s="88"/>
      <c r="H29942" s="88"/>
      <c r="I29942" s="88"/>
      <c r="J29942" s="88"/>
      <c r="K29942" s="88"/>
    </row>
    <row r="29943" spans="2:11" ht="12" hidden="1" customHeight="1" x14ac:dyDescent="0.2">
      <c r="B29943" s="88"/>
      <c r="C29943" s="88"/>
      <c r="D29943" s="88"/>
      <c r="E29943" s="88"/>
      <c r="F29943" s="88"/>
      <c r="G29943" s="88"/>
      <c r="H29943" s="88"/>
      <c r="I29943" s="88"/>
      <c r="J29943" s="88"/>
      <c r="K29943" s="88"/>
    </row>
    <row r="29944" spans="2:11" ht="12" hidden="1" customHeight="1" x14ac:dyDescent="0.2">
      <c r="B29944" s="88"/>
      <c r="C29944" s="88"/>
      <c r="D29944" s="88"/>
      <c r="E29944" s="88"/>
      <c r="F29944" s="88"/>
      <c r="G29944" s="88"/>
      <c r="H29944" s="88"/>
      <c r="I29944" s="88"/>
      <c r="J29944" s="88"/>
      <c r="K29944" s="88"/>
    </row>
    <row r="29945" spans="2:11" ht="12" hidden="1" customHeight="1" x14ac:dyDescent="0.2">
      <c r="B29945" s="88"/>
      <c r="C29945" s="88"/>
      <c r="D29945" s="88"/>
      <c r="E29945" s="88"/>
      <c r="F29945" s="88"/>
      <c r="G29945" s="88"/>
      <c r="H29945" s="88"/>
      <c r="I29945" s="88"/>
      <c r="J29945" s="88"/>
      <c r="K29945" s="88"/>
    </row>
    <row r="29946" spans="2:11" ht="12" hidden="1" customHeight="1" x14ac:dyDescent="0.2">
      <c r="B29946" s="88"/>
      <c r="C29946" s="88"/>
      <c r="D29946" s="88"/>
      <c r="E29946" s="88"/>
      <c r="F29946" s="88"/>
      <c r="G29946" s="88"/>
      <c r="H29946" s="88"/>
      <c r="I29946" s="88"/>
      <c r="J29946" s="88"/>
      <c r="K29946" s="88"/>
    </row>
    <row r="29947" spans="2:11" ht="12" hidden="1" customHeight="1" x14ac:dyDescent="0.2">
      <c r="B29947" s="88"/>
      <c r="C29947" s="88"/>
      <c r="D29947" s="88"/>
      <c r="E29947" s="88"/>
      <c r="F29947" s="88"/>
      <c r="G29947" s="88"/>
      <c r="H29947" s="88"/>
      <c r="I29947" s="88"/>
      <c r="J29947" s="88"/>
      <c r="K29947" s="88"/>
    </row>
    <row r="29948" spans="2:11" ht="12" hidden="1" customHeight="1" x14ac:dyDescent="0.2">
      <c r="B29948" s="88"/>
      <c r="C29948" s="88"/>
      <c r="D29948" s="88"/>
      <c r="E29948" s="88"/>
      <c r="F29948" s="88"/>
      <c r="G29948" s="88"/>
      <c r="H29948" s="88"/>
      <c r="I29948" s="88"/>
      <c r="J29948" s="88"/>
      <c r="K29948" s="88"/>
    </row>
    <row r="29949" spans="2:11" ht="12" hidden="1" customHeight="1" x14ac:dyDescent="0.2">
      <c r="B29949" s="88"/>
      <c r="C29949" s="88"/>
      <c r="D29949" s="88"/>
      <c r="E29949" s="88"/>
      <c r="F29949" s="88"/>
      <c r="G29949" s="88"/>
      <c r="H29949" s="88"/>
      <c r="I29949" s="88"/>
      <c r="J29949" s="88"/>
      <c r="K29949" s="88"/>
    </row>
    <row r="29950" spans="2:11" ht="12" hidden="1" customHeight="1" x14ac:dyDescent="0.2">
      <c r="B29950" s="88"/>
      <c r="C29950" s="88"/>
      <c r="D29950" s="88"/>
      <c r="E29950" s="88"/>
      <c r="F29950" s="88"/>
      <c r="G29950" s="88"/>
      <c r="H29950" s="88"/>
      <c r="I29950" s="88"/>
      <c r="J29950" s="88"/>
      <c r="K29950" s="88"/>
    </row>
    <row r="29951" spans="2:11" ht="12" hidden="1" customHeight="1" x14ac:dyDescent="0.2">
      <c r="B29951" s="88"/>
      <c r="C29951" s="88"/>
      <c r="D29951" s="88"/>
      <c r="E29951" s="88"/>
      <c r="F29951" s="88"/>
      <c r="G29951" s="88"/>
      <c r="H29951" s="88"/>
      <c r="I29951" s="88"/>
      <c r="J29951" s="88"/>
      <c r="K29951" s="88"/>
    </row>
    <row r="29952" spans="2:11" ht="12" hidden="1" customHeight="1" x14ac:dyDescent="0.2">
      <c r="B29952" s="88"/>
      <c r="C29952" s="88"/>
      <c r="D29952" s="88"/>
      <c r="E29952" s="88"/>
      <c r="F29952" s="88"/>
      <c r="G29952" s="88"/>
      <c r="H29952" s="88"/>
      <c r="I29952" s="88"/>
      <c r="J29952" s="88"/>
      <c r="K29952" s="88"/>
    </row>
    <row r="29953" spans="2:11" ht="12" hidden="1" customHeight="1" x14ac:dyDescent="0.2">
      <c r="B29953" s="88"/>
      <c r="C29953" s="88"/>
      <c r="D29953" s="88"/>
      <c r="E29953" s="88"/>
      <c r="F29953" s="88"/>
      <c r="G29953" s="88"/>
      <c r="H29953" s="88"/>
      <c r="I29953" s="88"/>
      <c r="J29953" s="88"/>
      <c r="K29953" s="88"/>
    </row>
    <row r="29954" spans="2:11" ht="12" hidden="1" customHeight="1" x14ac:dyDescent="0.2">
      <c r="B29954" s="88"/>
      <c r="C29954" s="88"/>
      <c r="D29954" s="88"/>
      <c r="E29954" s="88"/>
      <c r="F29954" s="88"/>
      <c r="G29954" s="88"/>
      <c r="H29954" s="88"/>
      <c r="I29954" s="88"/>
      <c r="J29954" s="88"/>
      <c r="K29954" s="88"/>
    </row>
    <row r="29955" spans="2:11" ht="12" hidden="1" customHeight="1" x14ac:dyDescent="0.2">
      <c r="B29955" s="88"/>
      <c r="C29955" s="88"/>
      <c r="D29955" s="88"/>
      <c r="E29955" s="88"/>
      <c r="F29955" s="88"/>
      <c r="G29955" s="88"/>
      <c r="H29955" s="88"/>
      <c r="I29955" s="88"/>
      <c r="J29955" s="88"/>
      <c r="K29955" s="88"/>
    </row>
    <row r="29956" spans="2:11" ht="12" hidden="1" customHeight="1" x14ac:dyDescent="0.2">
      <c r="B29956" s="88"/>
      <c r="C29956" s="88"/>
      <c r="D29956" s="88"/>
      <c r="E29956" s="88"/>
      <c r="F29956" s="88"/>
      <c r="G29956" s="88"/>
      <c r="H29956" s="88"/>
      <c r="I29956" s="88"/>
      <c r="J29956" s="88"/>
      <c r="K29956" s="88"/>
    </row>
    <row r="29957" spans="2:11" ht="12" hidden="1" customHeight="1" x14ac:dyDescent="0.2">
      <c r="B29957" s="88"/>
      <c r="C29957" s="88"/>
      <c r="D29957" s="88"/>
      <c r="E29957" s="88"/>
      <c r="F29957" s="88"/>
      <c r="G29957" s="88"/>
      <c r="H29957" s="88"/>
      <c r="I29957" s="88"/>
      <c r="J29957" s="88"/>
      <c r="K29957" s="88"/>
    </row>
    <row r="29958" spans="2:11" ht="12" hidden="1" customHeight="1" x14ac:dyDescent="0.2">
      <c r="B29958" s="88"/>
      <c r="C29958" s="88"/>
      <c r="D29958" s="88"/>
      <c r="E29958" s="88"/>
      <c r="F29958" s="88"/>
      <c r="G29958" s="88"/>
      <c r="H29958" s="88"/>
      <c r="I29958" s="88"/>
      <c r="J29958" s="88"/>
      <c r="K29958" s="88"/>
    </row>
    <row r="29959" spans="2:11" ht="12" hidden="1" customHeight="1" x14ac:dyDescent="0.2">
      <c r="B29959" s="88"/>
      <c r="C29959" s="88"/>
      <c r="D29959" s="88"/>
      <c r="E29959" s="88"/>
      <c r="F29959" s="88"/>
      <c r="G29959" s="88"/>
      <c r="H29959" s="88"/>
      <c r="I29959" s="88"/>
      <c r="J29959" s="88"/>
      <c r="K29959" s="88"/>
    </row>
    <row r="29960" spans="2:11" ht="12" hidden="1" customHeight="1" x14ac:dyDescent="0.2">
      <c r="B29960" s="88"/>
      <c r="C29960" s="88"/>
      <c r="D29960" s="88"/>
      <c r="E29960" s="88"/>
      <c r="F29960" s="88"/>
      <c r="G29960" s="88"/>
      <c r="H29960" s="88"/>
      <c r="I29960" s="88"/>
      <c r="J29960" s="88"/>
      <c r="K29960" s="88"/>
    </row>
    <row r="29961" spans="2:11" ht="12" hidden="1" customHeight="1" x14ac:dyDescent="0.2">
      <c r="B29961" s="88"/>
      <c r="C29961" s="88"/>
      <c r="D29961" s="88"/>
      <c r="E29961" s="88"/>
      <c r="F29961" s="88"/>
      <c r="G29961" s="88"/>
      <c r="H29961" s="88"/>
      <c r="I29961" s="88"/>
      <c r="J29961" s="88"/>
      <c r="K29961" s="88"/>
    </row>
    <row r="29962" spans="2:11" ht="12" hidden="1" customHeight="1" x14ac:dyDescent="0.2">
      <c r="B29962" s="88"/>
      <c r="C29962" s="88"/>
      <c r="D29962" s="88"/>
      <c r="E29962" s="88"/>
      <c r="F29962" s="88"/>
      <c r="G29962" s="88"/>
      <c r="H29962" s="88"/>
      <c r="I29962" s="88"/>
      <c r="J29962" s="88"/>
      <c r="K29962" s="88"/>
    </row>
    <row r="29963" spans="2:11" ht="12" hidden="1" customHeight="1" x14ac:dyDescent="0.2">
      <c r="B29963" s="88"/>
      <c r="C29963" s="88"/>
      <c r="D29963" s="88"/>
      <c r="E29963" s="88"/>
      <c r="F29963" s="88"/>
      <c r="G29963" s="88"/>
      <c r="H29963" s="88"/>
      <c r="I29963" s="88"/>
      <c r="J29963" s="88"/>
      <c r="K29963" s="88"/>
    </row>
    <row r="29964" spans="2:11" ht="12" hidden="1" customHeight="1" x14ac:dyDescent="0.2">
      <c r="B29964" s="88"/>
      <c r="C29964" s="88"/>
      <c r="D29964" s="88"/>
      <c r="E29964" s="88"/>
      <c r="F29964" s="88"/>
      <c r="G29964" s="88"/>
      <c r="H29964" s="88"/>
      <c r="I29964" s="88"/>
      <c r="J29964" s="88"/>
      <c r="K29964" s="88"/>
    </row>
    <row r="29965" spans="2:11" ht="12" hidden="1" customHeight="1" x14ac:dyDescent="0.2">
      <c r="B29965" s="88"/>
      <c r="C29965" s="88"/>
      <c r="D29965" s="88"/>
      <c r="E29965" s="88"/>
      <c r="F29965" s="88"/>
      <c r="G29965" s="88"/>
      <c r="H29965" s="88"/>
      <c r="I29965" s="88"/>
      <c r="J29965" s="88"/>
      <c r="K29965" s="88"/>
    </row>
    <row r="29966" spans="2:11" ht="12" hidden="1" customHeight="1" x14ac:dyDescent="0.2">
      <c r="B29966" s="88"/>
      <c r="C29966" s="88"/>
      <c r="D29966" s="88"/>
      <c r="E29966" s="88"/>
      <c r="F29966" s="88"/>
      <c r="G29966" s="88"/>
      <c r="H29966" s="88"/>
      <c r="I29966" s="88"/>
      <c r="J29966" s="88"/>
      <c r="K29966" s="88"/>
    </row>
    <row r="29967" spans="2:11" ht="12" hidden="1" customHeight="1" x14ac:dyDescent="0.2">
      <c r="B29967" s="88"/>
      <c r="C29967" s="88"/>
      <c r="D29967" s="88"/>
      <c r="E29967" s="88"/>
      <c r="F29967" s="88"/>
      <c r="G29967" s="88"/>
      <c r="H29967" s="88"/>
      <c r="I29967" s="88"/>
      <c r="J29967" s="88"/>
      <c r="K29967" s="88"/>
    </row>
    <row r="29968" spans="2:11" ht="12" hidden="1" customHeight="1" x14ac:dyDescent="0.2">
      <c r="B29968" s="88"/>
      <c r="C29968" s="88"/>
      <c r="D29968" s="88"/>
      <c r="E29968" s="88"/>
      <c r="F29968" s="88"/>
      <c r="G29968" s="88"/>
      <c r="H29968" s="88"/>
      <c r="I29968" s="88"/>
      <c r="J29968" s="88"/>
      <c r="K29968" s="88"/>
    </row>
    <row r="29969" spans="2:11" ht="12" hidden="1" customHeight="1" x14ac:dyDescent="0.2">
      <c r="B29969" s="88"/>
      <c r="C29969" s="88"/>
      <c r="D29969" s="88"/>
      <c r="E29969" s="88"/>
      <c r="F29969" s="88"/>
      <c r="G29969" s="88"/>
      <c r="H29969" s="88"/>
      <c r="I29969" s="88"/>
      <c r="J29969" s="88"/>
      <c r="K29969" s="88"/>
    </row>
    <row r="29970" spans="2:11" ht="12" hidden="1" customHeight="1" x14ac:dyDescent="0.2">
      <c r="B29970" s="88"/>
      <c r="C29970" s="88"/>
      <c r="D29970" s="88"/>
      <c r="E29970" s="88"/>
      <c r="F29970" s="88"/>
      <c r="G29970" s="88"/>
      <c r="H29970" s="88"/>
      <c r="I29970" s="88"/>
      <c r="J29970" s="88"/>
      <c r="K29970" s="88"/>
    </row>
    <row r="29971" spans="2:11" ht="12" hidden="1" customHeight="1" x14ac:dyDescent="0.2">
      <c r="B29971" s="88"/>
      <c r="C29971" s="88"/>
      <c r="D29971" s="88"/>
      <c r="E29971" s="88"/>
      <c r="F29971" s="88"/>
      <c r="G29971" s="88"/>
      <c r="H29971" s="88"/>
      <c r="I29971" s="88"/>
      <c r="J29971" s="88"/>
      <c r="K29971" s="88"/>
    </row>
    <row r="29972" spans="2:11" ht="12" hidden="1" customHeight="1" x14ac:dyDescent="0.2">
      <c r="B29972" s="88"/>
      <c r="C29972" s="88"/>
      <c r="D29972" s="88"/>
      <c r="E29972" s="88"/>
      <c r="F29972" s="88"/>
      <c r="G29972" s="88"/>
      <c r="H29972" s="88"/>
      <c r="I29972" s="88"/>
      <c r="J29972" s="88"/>
      <c r="K29972" s="88"/>
    </row>
    <row r="29973" spans="2:11" ht="12" hidden="1" customHeight="1" x14ac:dyDescent="0.2">
      <c r="B29973" s="88"/>
      <c r="C29973" s="88"/>
      <c r="D29973" s="88"/>
      <c r="E29973" s="88"/>
      <c r="F29973" s="88"/>
      <c r="G29973" s="88"/>
      <c r="H29973" s="88"/>
      <c r="I29973" s="88"/>
      <c r="J29973" s="88"/>
      <c r="K29973" s="88"/>
    </row>
    <row r="29974" spans="2:11" ht="12" hidden="1" customHeight="1" x14ac:dyDescent="0.2">
      <c r="B29974" s="88"/>
      <c r="C29974" s="88"/>
      <c r="D29974" s="88"/>
      <c r="E29974" s="88"/>
      <c r="F29974" s="88"/>
      <c r="G29974" s="88"/>
      <c r="H29974" s="88"/>
      <c r="I29974" s="88"/>
      <c r="J29974" s="88"/>
      <c r="K29974" s="88"/>
    </row>
    <row r="29975" spans="2:11" ht="12" hidden="1" customHeight="1" x14ac:dyDescent="0.2">
      <c r="B29975" s="88"/>
      <c r="C29975" s="88"/>
      <c r="D29975" s="88"/>
      <c r="E29975" s="88"/>
      <c r="F29975" s="88"/>
      <c r="G29975" s="88"/>
      <c r="H29975" s="88"/>
      <c r="I29975" s="88"/>
      <c r="J29975" s="88"/>
      <c r="K29975" s="88"/>
    </row>
    <row r="29976" spans="2:11" ht="12" hidden="1" customHeight="1" x14ac:dyDescent="0.2">
      <c r="B29976" s="88"/>
      <c r="C29976" s="88"/>
      <c r="D29976" s="88"/>
      <c r="E29976" s="88"/>
      <c r="F29976" s="88"/>
      <c r="G29976" s="88"/>
      <c r="H29976" s="88"/>
      <c r="I29976" s="88"/>
      <c r="J29976" s="88"/>
      <c r="K29976" s="88"/>
    </row>
    <row r="29977" spans="2:11" ht="12" hidden="1" customHeight="1" x14ac:dyDescent="0.2">
      <c r="B29977" s="88"/>
      <c r="C29977" s="88"/>
      <c r="D29977" s="88"/>
      <c r="E29977" s="88"/>
      <c r="F29977" s="88"/>
      <c r="G29977" s="88"/>
      <c r="H29977" s="88"/>
      <c r="I29977" s="88"/>
      <c r="J29977" s="88"/>
      <c r="K29977" s="88"/>
    </row>
    <row r="29978" spans="2:11" ht="12" hidden="1" customHeight="1" x14ac:dyDescent="0.2">
      <c r="B29978" s="88"/>
      <c r="C29978" s="88"/>
      <c r="D29978" s="88"/>
      <c r="E29978" s="88"/>
      <c r="F29978" s="88"/>
      <c r="G29978" s="88"/>
      <c r="H29978" s="88"/>
      <c r="I29978" s="88"/>
      <c r="J29978" s="88"/>
      <c r="K29978" s="88"/>
    </row>
    <row r="29979" spans="2:11" ht="12" hidden="1" customHeight="1" x14ac:dyDescent="0.2">
      <c r="B29979" s="88"/>
      <c r="C29979" s="88"/>
      <c r="D29979" s="88"/>
      <c r="E29979" s="88"/>
      <c r="F29979" s="88"/>
      <c r="G29979" s="88"/>
      <c r="H29979" s="88"/>
      <c r="I29979" s="88"/>
      <c r="J29979" s="88"/>
      <c r="K29979" s="88"/>
    </row>
    <row r="29980" spans="2:11" ht="12" hidden="1" customHeight="1" x14ac:dyDescent="0.2">
      <c r="B29980" s="88"/>
      <c r="C29980" s="88"/>
      <c r="D29980" s="88"/>
      <c r="E29980" s="88"/>
      <c r="F29980" s="88"/>
      <c r="G29980" s="88"/>
      <c r="H29980" s="88"/>
      <c r="I29980" s="88"/>
      <c r="J29980" s="88"/>
      <c r="K29980" s="88"/>
    </row>
    <row r="29981" spans="2:11" ht="12" hidden="1" customHeight="1" x14ac:dyDescent="0.2">
      <c r="B29981" s="88"/>
      <c r="C29981" s="88"/>
      <c r="D29981" s="88"/>
      <c r="E29981" s="88"/>
      <c r="F29981" s="88"/>
      <c r="G29981" s="88"/>
      <c r="H29981" s="88"/>
      <c r="I29981" s="88"/>
      <c r="J29981" s="88"/>
      <c r="K29981" s="88"/>
    </row>
    <row r="29982" spans="2:11" ht="12" hidden="1" customHeight="1" x14ac:dyDescent="0.2">
      <c r="B29982" s="88"/>
      <c r="C29982" s="88"/>
      <c r="D29982" s="88"/>
      <c r="E29982" s="88"/>
      <c r="F29982" s="88"/>
      <c r="G29982" s="88"/>
      <c r="H29982" s="88"/>
      <c r="I29982" s="88"/>
      <c r="J29982" s="88"/>
      <c r="K29982" s="88"/>
    </row>
    <row r="29983" spans="2:11" ht="12" hidden="1" customHeight="1" x14ac:dyDescent="0.2">
      <c r="B29983" s="88"/>
      <c r="C29983" s="88"/>
      <c r="D29983" s="88"/>
      <c r="E29983" s="88"/>
      <c r="F29983" s="88"/>
      <c r="G29983" s="88"/>
      <c r="H29983" s="88"/>
      <c r="I29983" s="88"/>
      <c r="J29983" s="88"/>
      <c r="K29983" s="88"/>
    </row>
    <row r="29984" spans="2:11" ht="12" hidden="1" customHeight="1" x14ac:dyDescent="0.2">
      <c r="B29984" s="88"/>
      <c r="C29984" s="88"/>
      <c r="D29984" s="88"/>
      <c r="E29984" s="88"/>
      <c r="F29984" s="88"/>
      <c r="G29984" s="88"/>
      <c r="H29984" s="88"/>
      <c r="I29984" s="88"/>
      <c r="J29984" s="88"/>
      <c r="K29984" s="88"/>
    </row>
    <row r="29985" spans="2:11" ht="12" hidden="1" customHeight="1" x14ac:dyDescent="0.2">
      <c r="B29985" s="88"/>
      <c r="C29985" s="88"/>
      <c r="D29985" s="88"/>
      <c r="E29985" s="88"/>
      <c r="F29985" s="88"/>
      <c r="G29985" s="88"/>
      <c r="H29985" s="88"/>
      <c r="I29985" s="88"/>
      <c r="J29985" s="88"/>
      <c r="K29985" s="88"/>
    </row>
    <row r="29986" spans="2:11" ht="12" hidden="1" customHeight="1" x14ac:dyDescent="0.2">
      <c r="B29986" s="88"/>
      <c r="C29986" s="88"/>
      <c r="D29986" s="88"/>
      <c r="E29986" s="88"/>
      <c r="F29986" s="88"/>
      <c r="G29986" s="88"/>
      <c r="H29986" s="88"/>
      <c r="I29986" s="88"/>
      <c r="J29986" s="88"/>
      <c r="K29986" s="88"/>
    </row>
    <row r="29987" spans="2:11" ht="12" hidden="1" customHeight="1" x14ac:dyDescent="0.2">
      <c r="B29987" s="88"/>
      <c r="C29987" s="88"/>
      <c r="D29987" s="88"/>
      <c r="E29987" s="88"/>
      <c r="F29987" s="88"/>
      <c r="G29987" s="88"/>
      <c r="H29987" s="88"/>
      <c r="I29987" s="88"/>
      <c r="J29987" s="88"/>
      <c r="K29987" s="88"/>
    </row>
    <row r="29988" spans="2:11" ht="12" hidden="1" customHeight="1" x14ac:dyDescent="0.2">
      <c r="B29988" s="88"/>
      <c r="C29988" s="88"/>
      <c r="D29988" s="88"/>
      <c r="E29988" s="88"/>
      <c r="F29988" s="88"/>
      <c r="G29988" s="88"/>
      <c r="H29988" s="88"/>
      <c r="I29988" s="88"/>
      <c r="J29988" s="88"/>
      <c r="K29988" s="88"/>
    </row>
    <row r="29989" spans="2:11" ht="12" hidden="1" customHeight="1" x14ac:dyDescent="0.2">
      <c r="B29989" s="88"/>
      <c r="C29989" s="88"/>
      <c r="D29989" s="88"/>
      <c r="E29989" s="88"/>
      <c r="F29989" s="88"/>
      <c r="G29989" s="88"/>
      <c r="H29989" s="88"/>
      <c r="I29989" s="88"/>
      <c r="J29989" s="88"/>
      <c r="K29989" s="88"/>
    </row>
    <row r="29990" spans="2:11" ht="12" hidden="1" customHeight="1" x14ac:dyDescent="0.2">
      <c r="B29990" s="88"/>
      <c r="C29990" s="88"/>
      <c r="D29990" s="88"/>
      <c r="E29990" s="88"/>
      <c r="F29990" s="88"/>
      <c r="G29990" s="88"/>
      <c r="H29990" s="88"/>
      <c r="I29990" s="88"/>
      <c r="J29990" s="88"/>
      <c r="K29990" s="88"/>
    </row>
    <row r="29991" spans="2:11" ht="12" hidden="1" customHeight="1" x14ac:dyDescent="0.2">
      <c r="B29991" s="88"/>
      <c r="C29991" s="88"/>
      <c r="D29991" s="88"/>
      <c r="E29991" s="88"/>
      <c r="F29991" s="88"/>
      <c r="G29991" s="88"/>
      <c r="H29991" s="88"/>
      <c r="I29991" s="88"/>
      <c r="J29991" s="88"/>
      <c r="K29991" s="88"/>
    </row>
    <row r="29992" spans="2:11" ht="12" hidden="1" customHeight="1" x14ac:dyDescent="0.2">
      <c r="B29992" s="88"/>
      <c r="C29992" s="88"/>
      <c r="D29992" s="88"/>
      <c r="E29992" s="88"/>
      <c r="F29992" s="88"/>
      <c r="G29992" s="88"/>
      <c r="H29992" s="88"/>
      <c r="I29992" s="88"/>
      <c r="J29992" s="88"/>
      <c r="K29992" s="88"/>
    </row>
    <row r="29993" spans="2:11" ht="12" hidden="1" customHeight="1" x14ac:dyDescent="0.2">
      <c r="B29993" s="88"/>
      <c r="C29993" s="88"/>
      <c r="D29993" s="88"/>
      <c r="E29993" s="88"/>
      <c r="F29993" s="88"/>
      <c r="G29993" s="88"/>
      <c r="H29993" s="88"/>
      <c r="I29993" s="88"/>
      <c r="J29993" s="88"/>
      <c r="K29993" s="88"/>
    </row>
    <row r="29994" spans="2:11" ht="12" hidden="1" customHeight="1" x14ac:dyDescent="0.2">
      <c r="B29994" s="88"/>
      <c r="C29994" s="88"/>
      <c r="D29994" s="88"/>
      <c r="E29994" s="88"/>
      <c r="F29994" s="88"/>
      <c r="G29994" s="88"/>
      <c r="H29994" s="88"/>
      <c r="I29994" s="88"/>
      <c r="J29994" s="88"/>
      <c r="K29994" s="88"/>
    </row>
    <row r="29995" spans="2:11" ht="12" hidden="1" customHeight="1" x14ac:dyDescent="0.2">
      <c r="B29995" s="88"/>
      <c r="C29995" s="88"/>
      <c r="D29995" s="88"/>
      <c r="E29995" s="88"/>
      <c r="F29995" s="88"/>
      <c r="G29995" s="88"/>
      <c r="H29995" s="88"/>
      <c r="I29995" s="88"/>
      <c r="J29995" s="88"/>
      <c r="K29995" s="88"/>
    </row>
    <row r="29996" spans="2:11" ht="12" hidden="1" customHeight="1" x14ac:dyDescent="0.2">
      <c r="B29996" s="88"/>
      <c r="C29996" s="88"/>
      <c r="D29996" s="88"/>
      <c r="E29996" s="88"/>
      <c r="F29996" s="88"/>
      <c r="G29996" s="88"/>
      <c r="H29996" s="88"/>
      <c r="I29996" s="88"/>
      <c r="J29996" s="88"/>
      <c r="K29996" s="88"/>
    </row>
    <row r="29997" spans="2:11" ht="12" hidden="1" customHeight="1" x14ac:dyDescent="0.2">
      <c r="B29997" s="88"/>
      <c r="C29997" s="88"/>
      <c r="D29997" s="88"/>
      <c r="E29997" s="88"/>
      <c r="F29997" s="88"/>
      <c r="G29997" s="88"/>
      <c r="H29997" s="88"/>
      <c r="I29997" s="88"/>
      <c r="J29997" s="88"/>
      <c r="K29997" s="88"/>
    </row>
    <row r="29998" spans="2:11" ht="12" hidden="1" customHeight="1" x14ac:dyDescent="0.2">
      <c r="B29998" s="88"/>
      <c r="C29998" s="88"/>
      <c r="D29998" s="88"/>
      <c r="E29998" s="88"/>
      <c r="F29998" s="88"/>
      <c r="G29998" s="88"/>
      <c r="H29998" s="88"/>
      <c r="I29998" s="88"/>
      <c r="J29998" s="88"/>
      <c r="K29998" s="88"/>
    </row>
    <row r="29999" spans="2:11" ht="12" hidden="1" customHeight="1" x14ac:dyDescent="0.2">
      <c r="B29999" s="88"/>
      <c r="C29999" s="88"/>
      <c r="D29999" s="88"/>
      <c r="E29999" s="88"/>
      <c r="F29999" s="88"/>
      <c r="G29999" s="88"/>
      <c r="H29999" s="88"/>
      <c r="I29999" s="88"/>
      <c r="J29999" s="88"/>
      <c r="K29999" s="88"/>
    </row>
    <row r="30000" spans="2:11" ht="12" hidden="1" customHeight="1" x14ac:dyDescent="0.2">
      <c r="B30000" s="88"/>
      <c r="C30000" s="88"/>
      <c r="D30000" s="88"/>
      <c r="E30000" s="88"/>
      <c r="F30000" s="88"/>
      <c r="G30000" s="88"/>
      <c r="H30000" s="88"/>
      <c r="I30000" s="88"/>
      <c r="J30000" s="88"/>
      <c r="K30000" s="88"/>
    </row>
    <row r="30001" spans="2:11" ht="12" hidden="1" customHeight="1" x14ac:dyDescent="0.2">
      <c r="B30001" s="88"/>
      <c r="C30001" s="88"/>
      <c r="D30001" s="88"/>
      <c r="E30001" s="88"/>
      <c r="F30001" s="88"/>
      <c r="G30001" s="88"/>
      <c r="H30001" s="88"/>
      <c r="I30001" s="88"/>
      <c r="J30001" s="88"/>
      <c r="K30001" s="88"/>
    </row>
    <row r="30002" spans="2:11" ht="12" hidden="1" customHeight="1" x14ac:dyDescent="0.2">
      <c r="B30002" s="88"/>
      <c r="C30002" s="88"/>
      <c r="D30002" s="88"/>
      <c r="E30002" s="88"/>
      <c r="F30002" s="88"/>
      <c r="G30002" s="88"/>
      <c r="H30002" s="88"/>
      <c r="I30002" s="88"/>
      <c r="J30002" s="88"/>
      <c r="K30002" s="88"/>
    </row>
    <row r="30003" spans="2:11" ht="12" hidden="1" customHeight="1" x14ac:dyDescent="0.2">
      <c r="B30003" s="88"/>
      <c r="C30003" s="88"/>
      <c r="D30003" s="88"/>
      <c r="E30003" s="88"/>
      <c r="F30003" s="88"/>
      <c r="G30003" s="88"/>
      <c r="H30003" s="88"/>
      <c r="I30003" s="88"/>
      <c r="J30003" s="88"/>
      <c r="K30003" s="88"/>
    </row>
    <row r="30004" spans="2:11" ht="12" hidden="1" customHeight="1" x14ac:dyDescent="0.2">
      <c r="B30004" s="88"/>
      <c r="C30004" s="88"/>
      <c r="D30004" s="88"/>
      <c r="E30004" s="88"/>
      <c r="F30004" s="88"/>
      <c r="G30004" s="88"/>
      <c r="H30004" s="88"/>
      <c r="I30004" s="88"/>
      <c r="J30004" s="88"/>
      <c r="K30004" s="88"/>
    </row>
    <row r="30005" spans="2:11" ht="12" hidden="1" customHeight="1" x14ac:dyDescent="0.2">
      <c r="B30005" s="88"/>
      <c r="C30005" s="88"/>
      <c r="D30005" s="88"/>
      <c r="E30005" s="88"/>
      <c r="F30005" s="88"/>
      <c r="G30005" s="88"/>
      <c r="H30005" s="88"/>
      <c r="I30005" s="88"/>
      <c r="J30005" s="88"/>
      <c r="K30005" s="88"/>
    </row>
    <row r="30006" spans="2:11" ht="12" hidden="1" customHeight="1" x14ac:dyDescent="0.2">
      <c r="B30006" s="88"/>
      <c r="C30006" s="88"/>
      <c r="D30006" s="88"/>
      <c r="E30006" s="88"/>
      <c r="F30006" s="88"/>
      <c r="G30006" s="88"/>
      <c r="H30006" s="88"/>
      <c r="I30006" s="88"/>
      <c r="J30006" s="88"/>
      <c r="K30006" s="88"/>
    </row>
    <row r="30007" spans="2:11" ht="12" hidden="1" customHeight="1" x14ac:dyDescent="0.2">
      <c r="B30007" s="88"/>
      <c r="C30007" s="88"/>
      <c r="D30007" s="88"/>
      <c r="E30007" s="88"/>
      <c r="F30007" s="88"/>
      <c r="G30007" s="88"/>
      <c r="H30007" s="88"/>
      <c r="I30007" s="88"/>
      <c r="J30007" s="88"/>
      <c r="K30007" s="88"/>
    </row>
    <row r="30008" spans="2:11" ht="12" hidden="1" customHeight="1" x14ac:dyDescent="0.2">
      <c r="B30008" s="88"/>
      <c r="C30008" s="88"/>
      <c r="D30008" s="88"/>
      <c r="E30008" s="88"/>
      <c r="F30008" s="88"/>
      <c r="G30008" s="88"/>
      <c r="H30008" s="88"/>
      <c r="I30008" s="88"/>
      <c r="J30008" s="88"/>
      <c r="K30008" s="88"/>
    </row>
    <row r="30009" spans="2:11" ht="12" hidden="1" customHeight="1" x14ac:dyDescent="0.2">
      <c r="B30009" s="88"/>
      <c r="C30009" s="88"/>
      <c r="D30009" s="88"/>
      <c r="E30009" s="88"/>
      <c r="F30009" s="88"/>
      <c r="G30009" s="88"/>
      <c r="H30009" s="88"/>
      <c r="I30009" s="88"/>
      <c r="J30009" s="88"/>
      <c r="K30009" s="88"/>
    </row>
    <row r="30010" spans="2:11" ht="12" hidden="1" customHeight="1" x14ac:dyDescent="0.2">
      <c r="B30010" s="88"/>
      <c r="C30010" s="88"/>
      <c r="D30010" s="88"/>
      <c r="E30010" s="88"/>
      <c r="F30010" s="88"/>
      <c r="G30010" s="88"/>
      <c r="H30010" s="88"/>
      <c r="I30010" s="88"/>
      <c r="J30010" s="88"/>
      <c r="K30010" s="88"/>
    </row>
    <row r="30011" spans="2:11" ht="12" hidden="1" customHeight="1" x14ac:dyDescent="0.2">
      <c r="B30011" s="88"/>
      <c r="C30011" s="88"/>
      <c r="D30011" s="88"/>
      <c r="E30011" s="88"/>
      <c r="F30011" s="88"/>
      <c r="G30011" s="88"/>
      <c r="H30011" s="88"/>
      <c r="I30011" s="88"/>
      <c r="J30011" s="88"/>
      <c r="K30011" s="88"/>
    </row>
    <row r="30012" spans="2:11" ht="12" hidden="1" customHeight="1" x14ac:dyDescent="0.2">
      <c r="B30012" s="88"/>
      <c r="C30012" s="88"/>
      <c r="D30012" s="88"/>
      <c r="E30012" s="88"/>
      <c r="F30012" s="88"/>
      <c r="G30012" s="88"/>
      <c r="H30012" s="88"/>
      <c r="I30012" s="88"/>
      <c r="J30012" s="88"/>
      <c r="K30012" s="88"/>
    </row>
    <row r="30013" spans="2:11" ht="12" hidden="1" customHeight="1" x14ac:dyDescent="0.2">
      <c r="B30013" s="88"/>
      <c r="C30013" s="88"/>
      <c r="D30013" s="88"/>
      <c r="E30013" s="88"/>
      <c r="F30013" s="88"/>
      <c r="G30013" s="88"/>
      <c r="H30013" s="88"/>
      <c r="I30013" s="88"/>
      <c r="J30013" s="88"/>
      <c r="K30013" s="88"/>
    </row>
    <row r="30014" spans="2:11" ht="12" hidden="1" customHeight="1" x14ac:dyDescent="0.2">
      <c r="B30014" s="88"/>
      <c r="C30014" s="88"/>
      <c r="D30014" s="88"/>
      <c r="E30014" s="88"/>
      <c r="F30014" s="88"/>
      <c r="G30014" s="88"/>
      <c r="H30014" s="88"/>
      <c r="I30014" s="88"/>
      <c r="J30014" s="88"/>
      <c r="K30014" s="88"/>
    </row>
    <row r="30015" spans="2:11" ht="12" hidden="1" customHeight="1" x14ac:dyDescent="0.2">
      <c r="B30015" s="88"/>
      <c r="C30015" s="88"/>
      <c r="D30015" s="88"/>
      <c r="E30015" s="88"/>
      <c r="F30015" s="88"/>
      <c r="G30015" s="88"/>
      <c r="H30015" s="88"/>
      <c r="I30015" s="88"/>
      <c r="J30015" s="88"/>
      <c r="K30015" s="88"/>
    </row>
    <row r="30016" spans="2:11" ht="12" hidden="1" customHeight="1" x14ac:dyDescent="0.2">
      <c r="B30016" s="88"/>
      <c r="C30016" s="88"/>
      <c r="D30016" s="88"/>
      <c r="E30016" s="88"/>
      <c r="F30016" s="88"/>
      <c r="G30016" s="88"/>
      <c r="H30016" s="88"/>
      <c r="I30016" s="88"/>
      <c r="J30016" s="88"/>
      <c r="K30016" s="88"/>
    </row>
    <row r="30017" spans="2:11" ht="12" hidden="1" customHeight="1" x14ac:dyDescent="0.2">
      <c r="B30017" s="88"/>
      <c r="C30017" s="88"/>
      <c r="D30017" s="88"/>
      <c r="E30017" s="88"/>
      <c r="F30017" s="88"/>
      <c r="G30017" s="88"/>
      <c r="H30017" s="88"/>
      <c r="I30017" s="88"/>
      <c r="J30017" s="88"/>
      <c r="K30017" s="88"/>
    </row>
    <row r="30018" spans="2:11" ht="12" hidden="1" customHeight="1" x14ac:dyDescent="0.2">
      <c r="B30018" s="88"/>
      <c r="C30018" s="88"/>
      <c r="D30018" s="88"/>
      <c r="E30018" s="88"/>
      <c r="F30018" s="88"/>
      <c r="G30018" s="88"/>
      <c r="H30018" s="88"/>
      <c r="I30018" s="88"/>
      <c r="J30018" s="88"/>
      <c r="K30018" s="88"/>
    </row>
    <row r="30019" spans="2:11" ht="12" hidden="1" customHeight="1" x14ac:dyDescent="0.2">
      <c r="B30019" s="88"/>
      <c r="C30019" s="88"/>
      <c r="D30019" s="88"/>
      <c r="E30019" s="88"/>
      <c r="F30019" s="88"/>
      <c r="G30019" s="88"/>
      <c r="H30019" s="88"/>
      <c r="I30019" s="88"/>
      <c r="J30019" s="88"/>
      <c r="K30019" s="88"/>
    </row>
    <row r="30020" spans="2:11" ht="12" hidden="1" customHeight="1" x14ac:dyDescent="0.2">
      <c r="B30020" s="88"/>
      <c r="C30020" s="88"/>
      <c r="D30020" s="88"/>
      <c r="E30020" s="88"/>
      <c r="F30020" s="88"/>
      <c r="G30020" s="88"/>
      <c r="H30020" s="88"/>
      <c r="I30020" s="88"/>
      <c r="J30020" s="88"/>
      <c r="K30020" s="88"/>
    </row>
    <row r="30021" spans="2:11" ht="12" hidden="1" customHeight="1" x14ac:dyDescent="0.2">
      <c r="B30021" s="88"/>
      <c r="C30021" s="88"/>
      <c r="D30021" s="88"/>
      <c r="E30021" s="88"/>
      <c r="F30021" s="88"/>
      <c r="G30021" s="88"/>
      <c r="H30021" s="88"/>
      <c r="I30021" s="88"/>
      <c r="J30021" s="88"/>
      <c r="K30021" s="88"/>
    </row>
    <row r="30022" spans="2:11" ht="12" hidden="1" customHeight="1" x14ac:dyDescent="0.2">
      <c r="B30022" s="88"/>
      <c r="C30022" s="88"/>
      <c r="D30022" s="88"/>
      <c r="E30022" s="88"/>
      <c r="F30022" s="88"/>
      <c r="G30022" s="88"/>
      <c r="H30022" s="88"/>
      <c r="I30022" s="88"/>
      <c r="J30022" s="88"/>
      <c r="K30022" s="88"/>
    </row>
    <row r="30023" spans="2:11" ht="12" hidden="1" customHeight="1" x14ac:dyDescent="0.2">
      <c r="B30023" s="88"/>
      <c r="C30023" s="88"/>
      <c r="D30023" s="88"/>
      <c r="E30023" s="88"/>
      <c r="F30023" s="88"/>
      <c r="G30023" s="88"/>
      <c r="H30023" s="88"/>
      <c r="I30023" s="88"/>
      <c r="J30023" s="88"/>
      <c r="K30023" s="88"/>
    </row>
    <row r="30024" spans="2:11" ht="12" hidden="1" customHeight="1" x14ac:dyDescent="0.2">
      <c r="B30024" s="88"/>
      <c r="C30024" s="88"/>
      <c r="D30024" s="88"/>
      <c r="E30024" s="88"/>
      <c r="F30024" s="88"/>
      <c r="G30024" s="88"/>
      <c r="H30024" s="88"/>
      <c r="I30024" s="88"/>
      <c r="J30024" s="88"/>
      <c r="K30024" s="88"/>
    </row>
    <row r="30025" spans="2:11" ht="12" hidden="1" customHeight="1" x14ac:dyDescent="0.2">
      <c r="B30025" s="88"/>
      <c r="C30025" s="88"/>
      <c r="D30025" s="88"/>
      <c r="E30025" s="88"/>
      <c r="F30025" s="88"/>
      <c r="G30025" s="88"/>
      <c r="H30025" s="88"/>
      <c r="I30025" s="88"/>
      <c r="J30025" s="88"/>
      <c r="K30025" s="88"/>
    </row>
    <row r="30026" spans="2:11" ht="12" hidden="1" customHeight="1" x14ac:dyDescent="0.2">
      <c r="B30026" s="88"/>
      <c r="C30026" s="88"/>
      <c r="D30026" s="88"/>
      <c r="E30026" s="88"/>
      <c r="F30026" s="88"/>
      <c r="G30026" s="88"/>
      <c r="H30026" s="88"/>
      <c r="I30026" s="88"/>
      <c r="J30026" s="88"/>
      <c r="K30026" s="88"/>
    </row>
    <row r="30027" spans="2:11" ht="12" hidden="1" customHeight="1" x14ac:dyDescent="0.2">
      <c r="B30027" s="88"/>
      <c r="C30027" s="88"/>
      <c r="D30027" s="88"/>
      <c r="E30027" s="88"/>
      <c r="F30027" s="88"/>
      <c r="G30027" s="88"/>
      <c r="H30027" s="88"/>
      <c r="I30027" s="88"/>
      <c r="J30027" s="88"/>
      <c r="K30027" s="88"/>
    </row>
    <row r="30028" spans="2:11" ht="12" hidden="1" customHeight="1" x14ac:dyDescent="0.2">
      <c r="B30028" s="88"/>
      <c r="C30028" s="88"/>
      <c r="D30028" s="88"/>
      <c r="E30028" s="88"/>
      <c r="F30028" s="88"/>
      <c r="G30028" s="88"/>
      <c r="H30028" s="88"/>
      <c r="I30028" s="88"/>
      <c r="J30028" s="88"/>
      <c r="K30028" s="88"/>
    </row>
    <row r="30029" spans="2:11" ht="12" hidden="1" customHeight="1" x14ac:dyDescent="0.2">
      <c r="B30029" s="88"/>
      <c r="C30029" s="88"/>
      <c r="D30029" s="88"/>
      <c r="E30029" s="88"/>
      <c r="F30029" s="88"/>
      <c r="G30029" s="88"/>
      <c r="H30029" s="88"/>
      <c r="I30029" s="88"/>
      <c r="J30029" s="88"/>
      <c r="K30029" s="88"/>
    </row>
    <row r="30030" spans="2:11" ht="12" hidden="1" customHeight="1" x14ac:dyDescent="0.2">
      <c r="B30030" s="88"/>
      <c r="C30030" s="88"/>
      <c r="D30030" s="88"/>
      <c r="E30030" s="88"/>
      <c r="F30030" s="88"/>
      <c r="G30030" s="88"/>
      <c r="H30030" s="88"/>
      <c r="I30030" s="88"/>
      <c r="J30030" s="88"/>
      <c r="K30030" s="88"/>
    </row>
    <row r="30031" spans="2:11" ht="12" hidden="1" customHeight="1" x14ac:dyDescent="0.2">
      <c r="B30031" s="88"/>
      <c r="C30031" s="88"/>
      <c r="D30031" s="88"/>
      <c r="E30031" s="88"/>
      <c r="F30031" s="88"/>
      <c r="G30031" s="88"/>
      <c r="H30031" s="88"/>
      <c r="I30031" s="88"/>
      <c r="J30031" s="88"/>
      <c r="K30031" s="88"/>
    </row>
    <row r="30032" spans="2:11" ht="12" hidden="1" customHeight="1" x14ac:dyDescent="0.2">
      <c r="B30032" s="88"/>
      <c r="C30032" s="88"/>
      <c r="D30032" s="88"/>
      <c r="E30032" s="88"/>
      <c r="F30032" s="88"/>
      <c r="G30032" s="88"/>
      <c r="H30032" s="88"/>
      <c r="I30032" s="88"/>
      <c r="J30032" s="88"/>
      <c r="K30032" s="88"/>
    </row>
    <row r="30033" spans="2:11" ht="12" hidden="1" customHeight="1" x14ac:dyDescent="0.2">
      <c r="B30033" s="88"/>
      <c r="C30033" s="88"/>
      <c r="D30033" s="88"/>
      <c r="E30033" s="88"/>
      <c r="F30033" s="88"/>
      <c r="G30033" s="88"/>
      <c r="H30033" s="88"/>
      <c r="I30033" s="88"/>
      <c r="J30033" s="88"/>
      <c r="K30033" s="88"/>
    </row>
    <row r="30034" spans="2:11" ht="12" hidden="1" customHeight="1" x14ac:dyDescent="0.2">
      <c r="B30034" s="88"/>
      <c r="C30034" s="88"/>
      <c r="D30034" s="88"/>
      <c r="E30034" s="88"/>
      <c r="F30034" s="88"/>
      <c r="G30034" s="88"/>
      <c r="H30034" s="88"/>
      <c r="I30034" s="88"/>
      <c r="J30034" s="88"/>
      <c r="K30034" s="88"/>
    </row>
    <row r="30035" spans="2:11" ht="12" hidden="1" customHeight="1" x14ac:dyDescent="0.2">
      <c r="B30035" s="88"/>
      <c r="C30035" s="88"/>
      <c r="D30035" s="88"/>
      <c r="E30035" s="88"/>
      <c r="F30035" s="88"/>
      <c r="G30035" s="88"/>
      <c r="H30035" s="88"/>
      <c r="I30035" s="88"/>
      <c r="J30035" s="88"/>
      <c r="K30035" s="88"/>
    </row>
    <row r="30036" spans="2:11" ht="12" hidden="1" customHeight="1" x14ac:dyDescent="0.2">
      <c r="B30036" s="88"/>
      <c r="C30036" s="88"/>
      <c r="D30036" s="88"/>
      <c r="E30036" s="88"/>
      <c r="F30036" s="88"/>
      <c r="G30036" s="88"/>
      <c r="H30036" s="88"/>
      <c r="I30036" s="88"/>
      <c r="J30036" s="88"/>
      <c r="K30036" s="88"/>
    </row>
    <row r="30037" spans="2:11" ht="12" hidden="1" customHeight="1" x14ac:dyDescent="0.2">
      <c r="B30037" s="88"/>
      <c r="C30037" s="88"/>
      <c r="D30037" s="88"/>
      <c r="E30037" s="88"/>
      <c r="F30037" s="88"/>
      <c r="G30037" s="88"/>
      <c r="H30037" s="88"/>
      <c r="I30037" s="88"/>
      <c r="J30037" s="88"/>
      <c r="K30037" s="88"/>
    </row>
    <row r="30038" spans="2:11" ht="12" hidden="1" customHeight="1" x14ac:dyDescent="0.2">
      <c r="B30038" s="88"/>
      <c r="C30038" s="88"/>
      <c r="D30038" s="88"/>
      <c r="E30038" s="88"/>
      <c r="F30038" s="88"/>
      <c r="G30038" s="88"/>
      <c r="H30038" s="88"/>
      <c r="I30038" s="88"/>
      <c r="J30038" s="88"/>
      <c r="K30038" s="88"/>
    </row>
    <row r="30039" spans="2:11" ht="12" hidden="1" customHeight="1" x14ac:dyDescent="0.2">
      <c r="B30039" s="88"/>
      <c r="C30039" s="88"/>
      <c r="D30039" s="88"/>
      <c r="E30039" s="88"/>
      <c r="F30039" s="88"/>
      <c r="G30039" s="88"/>
      <c r="H30039" s="88"/>
      <c r="I30039" s="88"/>
      <c r="J30039" s="88"/>
      <c r="K30039" s="88"/>
    </row>
    <row r="30040" spans="2:11" ht="12" hidden="1" customHeight="1" x14ac:dyDescent="0.2">
      <c r="B30040" s="88"/>
      <c r="C30040" s="88"/>
      <c r="D30040" s="88"/>
      <c r="E30040" s="88"/>
      <c r="F30040" s="88"/>
      <c r="G30040" s="88"/>
      <c r="H30040" s="88"/>
      <c r="I30040" s="88"/>
      <c r="J30040" s="88"/>
      <c r="K30040" s="88"/>
    </row>
    <row r="30041" spans="2:11" ht="12" hidden="1" customHeight="1" x14ac:dyDescent="0.2">
      <c r="B30041" s="88"/>
      <c r="C30041" s="88"/>
      <c r="D30041" s="88"/>
      <c r="E30041" s="88"/>
      <c r="F30041" s="88"/>
      <c r="G30041" s="88"/>
      <c r="H30041" s="88"/>
      <c r="I30041" s="88"/>
      <c r="J30041" s="88"/>
      <c r="K30041" s="88"/>
    </row>
    <row r="30042" spans="2:11" ht="12" hidden="1" customHeight="1" x14ac:dyDescent="0.2">
      <c r="B30042" s="88"/>
      <c r="C30042" s="88"/>
      <c r="D30042" s="88"/>
      <c r="E30042" s="88"/>
      <c r="F30042" s="88"/>
      <c r="G30042" s="88"/>
      <c r="H30042" s="88"/>
      <c r="I30042" s="88"/>
      <c r="J30042" s="88"/>
      <c r="K30042" s="88"/>
    </row>
    <row r="30043" spans="2:11" ht="12" hidden="1" customHeight="1" x14ac:dyDescent="0.2">
      <c r="B30043" s="88"/>
      <c r="C30043" s="88"/>
      <c r="D30043" s="88"/>
      <c r="E30043" s="88"/>
      <c r="F30043" s="88"/>
      <c r="G30043" s="88"/>
      <c r="H30043" s="88"/>
      <c r="I30043" s="88"/>
      <c r="J30043" s="88"/>
      <c r="K30043" s="88"/>
    </row>
    <row r="30044" spans="2:11" ht="12" hidden="1" customHeight="1" x14ac:dyDescent="0.2">
      <c r="B30044" s="88"/>
      <c r="C30044" s="88"/>
      <c r="D30044" s="88"/>
      <c r="E30044" s="88"/>
      <c r="F30044" s="88"/>
      <c r="G30044" s="88"/>
      <c r="H30044" s="88"/>
      <c r="I30044" s="88"/>
      <c r="J30044" s="88"/>
      <c r="K30044" s="88"/>
    </row>
    <row r="30045" spans="2:11" ht="12" hidden="1" customHeight="1" x14ac:dyDescent="0.2">
      <c r="B30045" s="88"/>
      <c r="C30045" s="88"/>
      <c r="D30045" s="88"/>
      <c r="E30045" s="88"/>
      <c r="F30045" s="88"/>
      <c r="G30045" s="88"/>
      <c r="H30045" s="88"/>
      <c r="I30045" s="88"/>
      <c r="J30045" s="88"/>
      <c r="K30045" s="88"/>
    </row>
    <row r="30046" spans="2:11" ht="12" hidden="1" customHeight="1" x14ac:dyDescent="0.2">
      <c r="B30046" s="88"/>
      <c r="C30046" s="88"/>
      <c r="D30046" s="88"/>
      <c r="E30046" s="88"/>
      <c r="F30046" s="88"/>
      <c r="G30046" s="88"/>
      <c r="H30046" s="88"/>
      <c r="I30046" s="88"/>
      <c r="J30046" s="88"/>
      <c r="K30046" s="88"/>
    </row>
    <row r="30047" spans="2:11" ht="12" hidden="1" customHeight="1" x14ac:dyDescent="0.2">
      <c r="B30047" s="88"/>
      <c r="C30047" s="88"/>
      <c r="D30047" s="88"/>
      <c r="E30047" s="88"/>
      <c r="F30047" s="88"/>
      <c r="G30047" s="88"/>
      <c r="H30047" s="88"/>
      <c r="I30047" s="88"/>
      <c r="J30047" s="88"/>
      <c r="K30047" s="88"/>
    </row>
    <row r="30048" spans="2:11" ht="12" hidden="1" customHeight="1" x14ac:dyDescent="0.2">
      <c r="B30048" s="88"/>
      <c r="C30048" s="88"/>
      <c r="D30048" s="88"/>
      <c r="E30048" s="88"/>
      <c r="F30048" s="88"/>
      <c r="G30048" s="88"/>
      <c r="H30048" s="88"/>
      <c r="I30048" s="88"/>
      <c r="J30048" s="88"/>
      <c r="K30048" s="88"/>
    </row>
    <row r="30049" spans="2:11" ht="12" hidden="1" customHeight="1" x14ac:dyDescent="0.2">
      <c r="B30049" s="88"/>
      <c r="C30049" s="88"/>
      <c r="D30049" s="88"/>
      <c r="E30049" s="88"/>
      <c r="F30049" s="88"/>
      <c r="G30049" s="88"/>
      <c r="H30049" s="88"/>
      <c r="I30049" s="88"/>
      <c r="J30049" s="88"/>
      <c r="K30049" s="88"/>
    </row>
    <row r="30050" spans="2:11" ht="12" hidden="1" customHeight="1" x14ac:dyDescent="0.2">
      <c r="B30050" s="88"/>
      <c r="C30050" s="88"/>
      <c r="D30050" s="88"/>
      <c r="E30050" s="88"/>
      <c r="F30050" s="88"/>
      <c r="G30050" s="88"/>
      <c r="H30050" s="88"/>
      <c r="I30050" s="88"/>
      <c r="J30050" s="88"/>
      <c r="K30050" s="88"/>
    </row>
    <row r="30051" spans="2:11" ht="12" hidden="1" customHeight="1" x14ac:dyDescent="0.2">
      <c r="B30051" s="88"/>
      <c r="C30051" s="88"/>
      <c r="D30051" s="88"/>
      <c r="E30051" s="88"/>
      <c r="F30051" s="88"/>
      <c r="G30051" s="88"/>
      <c r="H30051" s="88"/>
      <c r="I30051" s="88"/>
      <c r="J30051" s="88"/>
      <c r="K30051" s="88"/>
    </row>
    <row r="30052" spans="2:11" ht="12" hidden="1" customHeight="1" x14ac:dyDescent="0.2">
      <c r="B30052" s="88"/>
      <c r="C30052" s="88"/>
      <c r="D30052" s="88"/>
      <c r="E30052" s="88"/>
      <c r="F30052" s="88"/>
      <c r="G30052" s="88"/>
      <c r="H30052" s="88"/>
      <c r="I30052" s="88"/>
      <c r="J30052" s="88"/>
      <c r="K30052" s="88"/>
    </row>
    <row r="30053" spans="2:11" ht="12" hidden="1" customHeight="1" x14ac:dyDescent="0.2">
      <c r="B30053" s="88"/>
      <c r="C30053" s="88"/>
      <c r="D30053" s="88"/>
      <c r="E30053" s="88"/>
      <c r="F30053" s="88"/>
      <c r="G30053" s="88"/>
      <c r="H30053" s="88"/>
      <c r="I30053" s="88"/>
      <c r="J30053" s="88"/>
      <c r="K30053" s="88"/>
    </row>
    <row r="30054" spans="2:11" ht="12" hidden="1" customHeight="1" x14ac:dyDescent="0.2">
      <c r="B30054" s="88"/>
      <c r="C30054" s="88"/>
      <c r="D30054" s="88"/>
      <c r="E30054" s="88"/>
      <c r="F30054" s="88"/>
      <c r="G30054" s="88"/>
      <c r="H30054" s="88"/>
      <c r="I30054" s="88"/>
      <c r="J30054" s="88"/>
      <c r="K30054" s="88"/>
    </row>
    <row r="30055" spans="2:11" ht="12" hidden="1" customHeight="1" x14ac:dyDescent="0.2">
      <c r="B30055" s="88"/>
      <c r="C30055" s="88"/>
      <c r="D30055" s="88"/>
      <c r="E30055" s="88"/>
      <c r="F30055" s="88"/>
      <c r="G30055" s="88"/>
      <c r="H30055" s="88"/>
      <c r="I30055" s="88"/>
      <c r="J30055" s="88"/>
      <c r="K30055" s="88"/>
    </row>
    <row r="30056" spans="2:11" ht="12" hidden="1" customHeight="1" x14ac:dyDescent="0.2">
      <c r="B30056" s="88"/>
      <c r="C30056" s="88"/>
      <c r="D30056" s="88"/>
      <c r="E30056" s="88"/>
      <c r="F30056" s="88"/>
      <c r="G30056" s="88"/>
      <c r="H30056" s="88"/>
      <c r="I30056" s="88"/>
      <c r="J30056" s="88"/>
      <c r="K30056" s="88"/>
    </row>
    <row r="30057" spans="2:11" ht="12" hidden="1" customHeight="1" x14ac:dyDescent="0.2">
      <c r="B30057" s="88"/>
      <c r="C30057" s="88"/>
      <c r="D30057" s="88"/>
      <c r="E30057" s="88"/>
      <c r="F30057" s="88"/>
      <c r="G30057" s="88"/>
      <c r="H30057" s="88"/>
      <c r="I30057" s="88"/>
      <c r="J30057" s="88"/>
      <c r="K30057" s="88"/>
    </row>
    <row r="30058" spans="2:11" ht="12" hidden="1" customHeight="1" x14ac:dyDescent="0.2">
      <c r="B30058" s="88"/>
      <c r="C30058" s="88"/>
      <c r="D30058" s="88"/>
      <c r="E30058" s="88"/>
      <c r="F30058" s="88"/>
      <c r="G30058" s="88"/>
      <c r="H30058" s="88"/>
      <c r="I30058" s="88"/>
      <c r="J30058" s="88"/>
      <c r="K30058" s="88"/>
    </row>
    <row r="30059" spans="2:11" ht="12" hidden="1" customHeight="1" x14ac:dyDescent="0.2">
      <c r="B30059" s="88"/>
      <c r="C30059" s="88"/>
      <c r="D30059" s="88"/>
      <c r="E30059" s="88"/>
      <c r="F30059" s="88"/>
      <c r="G30059" s="88"/>
      <c r="H30059" s="88"/>
      <c r="I30059" s="88"/>
      <c r="J30059" s="88"/>
      <c r="K30059" s="88"/>
    </row>
    <row r="30060" spans="2:11" ht="12" hidden="1" customHeight="1" x14ac:dyDescent="0.2">
      <c r="B30060" s="88"/>
      <c r="C30060" s="88"/>
      <c r="D30060" s="88"/>
      <c r="E30060" s="88"/>
      <c r="F30060" s="88"/>
      <c r="G30060" s="88"/>
      <c r="H30060" s="88"/>
      <c r="I30060" s="88"/>
      <c r="J30060" s="88"/>
      <c r="K30060" s="88"/>
    </row>
    <row r="30061" spans="2:11" ht="12" hidden="1" customHeight="1" x14ac:dyDescent="0.2">
      <c r="B30061" s="88"/>
      <c r="C30061" s="88"/>
      <c r="D30061" s="88"/>
      <c r="E30061" s="88"/>
      <c r="F30061" s="88"/>
      <c r="G30061" s="88"/>
      <c r="H30061" s="88"/>
      <c r="I30061" s="88"/>
      <c r="J30061" s="88"/>
      <c r="K30061" s="88"/>
    </row>
    <row r="30062" spans="2:11" ht="12" hidden="1" customHeight="1" x14ac:dyDescent="0.2">
      <c r="B30062" s="88"/>
      <c r="C30062" s="88"/>
      <c r="D30062" s="88"/>
      <c r="E30062" s="88"/>
      <c r="F30062" s="88"/>
      <c r="G30062" s="88"/>
      <c r="H30062" s="88"/>
      <c r="I30062" s="88"/>
      <c r="J30062" s="88"/>
      <c r="K30062" s="88"/>
    </row>
    <row r="30063" spans="2:11" ht="12" hidden="1" customHeight="1" x14ac:dyDescent="0.2">
      <c r="B30063" s="88"/>
      <c r="C30063" s="88"/>
      <c r="D30063" s="88"/>
      <c r="E30063" s="88"/>
      <c r="F30063" s="88"/>
      <c r="G30063" s="88"/>
      <c r="H30063" s="88"/>
      <c r="I30063" s="88"/>
      <c r="J30063" s="88"/>
      <c r="K30063" s="88"/>
    </row>
    <row r="30064" spans="2:11" ht="12" hidden="1" customHeight="1" x14ac:dyDescent="0.2">
      <c r="B30064" s="88"/>
      <c r="C30064" s="88"/>
      <c r="D30064" s="88"/>
      <c r="E30064" s="88"/>
      <c r="F30064" s="88"/>
      <c r="G30064" s="88"/>
      <c r="H30064" s="88"/>
      <c r="I30064" s="88"/>
      <c r="J30064" s="88"/>
      <c r="K30064" s="88"/>
    </row>
    <row r="30065" spans="2:11" ht="12" hidden="1" customHeight="1" x14ac:dyDescent="0.2">
      <c r="B30065" s="88"/>
      <c r="C30065" s="88"/>
      <c r="D30065" s="88"/>
      <c r="E30065" s="88"/>
      <c r="F30065" s="88"/>
      <c r="G30065" s="88"/>
      <c r="H30065" s="88"/>
      <c r="I30065" s="88"/>
      <c r="J30065" s="88"/>
      <c r="K30065" s="88"/>
    </row>
    <row r="30066" spans="2:11" ht="12" hidden="1" customHeight="1" x14ac:dyDescent="0.2">
      <c r="B30066" s="88"/>
      <c r="C30066" s="88"/>
      <c r="D30066" s="88"/>
      <c r="E30066" s="88"/>
      <c r="F30066" s="88"/>
      <c r="G30066" s="88"/>
      <c r="H30066" s="88"/>
      <c r="I30066" s="88"/>
      <c r="J30066" s="88"/>
      <c r="K30066" s="88"/>
    </row>
    <row r="30067" spans="2:11" ht="12" hidden="1" customHeight="1" x14ac:dyDescent="0.2">
      <c r="B30067" s="88"/>
      <c r="C30067" s="88"/>
      <c r="D30067" s="88"/>
      <c r="E30067" s="88"/>
      <c r="F30067" s="88"/>
      <c r="G30067" s="88"/>
      <c r="H30067" s="88"/>
      <c r="I30067" s="88"/>
      <c r="J30067" s="88"/>
      <c r="K30067" s="88"/>
    </row>
    <row r="30068" spans="2:11" ht="12" hidden="1" customHeight="1" x14ac:dyDescent="0.2">
      <c r="B30068" s="88"/>
      <c r="C30068" s="88"/>
      <c r="D30068" s="88"/>
      <c r="E30068" s="88"/>
      <c r="F30068" s="88"/>
      <c r="G30068" s="88"/>
      <c r="H30068" s="88"/>
      <c r="I30068" s="88"/>
      <c r="J30068" s="88"/>
      <c r="K30068" s="88"/>
    </row>
    <row r="30069" spans="2:11" ht="12" hidden="1" customHeight="1" x14ac:dyDescent="0.2">
      <c r="B30069" s="88"/>
      <c r="C30069" s="88"/>
      <c r="D30069" s="88"/>
      <c r="E30069" s="88"/>
      <c r="F30069" s="88"/>
      <c r="G30069" s="88"/>
      <c r="H30069" s="88"/>
      <c r="I30069" s="88"/>
      <c r="J30069" s="88"/>
      <c r="K30069" s="88"/>
    </row>
    <row r="30070" spans="2:11" ht="12" hidden="1" customHeight="1" x14ac:dyDescent="0.2">
      <c r="B30070" s="88"/>
      <c r="C30070" s="88"/>
      <c r="D30070" s="88"/>
      <c r="E30070" s="88"/>
      <c r="F30070" s="88"/>
      <c r="G30070" s="88"/>
      <c r="H30070" s="88"/>
      <c r="I30070" s="88"/>
      <c r="J30070" s="88"/>
      <c r="K30070" s="88"/>
    </row>
    <row r="30071" spans="2:11" ht="12" hidden="1" customHeight="1" x14ac:dyDescent="0.2">
      <c r="B30071" s="88"/>
      <c r="C30071" s="88"/>
      <c r="D30071" s="88"/>
      <c r="E30071" s="88"/>
      <c r="F30071" s="88"/>
      <c r="G30071" s="88"/>
      <c r="H30071" s="88"/>
      <c r="I30071" s="88"/>
      <c r="J30071" s="88"/>
      <c r="K30071" s="88"/>
    </row>
    <row r="30072" spans="2:11" ht="12" hidden="1" customHeight="1" x14ac:dyDescent="0.2">
      <c r="B30072" s="88"/>
      <c r="C30072" s="88"/>
      <c r="D30072" s="88"/>
      <c r="E30072" s="88"/>
      <c r="F30072" s="88"/>
      <c r="G30072" s="88"/>
      <c r="H30072" s="88"/>
      <c r="I30072" s="88"/>
      <c r="J30072" s="88"/>
      <c r="K30072" s="88"/>
    </row>
    <row r="30073" spans="2:11" ht="12" hidden="1" customHeight="1" x14ac:dyDescent="0.2">
      <c r="B30073" s="88"/>
      <c r="C30073" s="88"/>
      <c r="D30073" s="88"/>
      <c r="E30073" s="88"/>
      <c r="F30073" s="88"/>
      <c r="G30073" s="88"/>
      <c r="H30073" s="88"/>
      <c r="I30073" s="88"/>
      <c r="J30073" s="88"/>
      <c r="K30073" s="88"/>
    </row>
    <row r="30074" spans="2:11" ht="12" hidden="1" customHeight="1" x14ac:dyDescent="0.2">
      <c r="B30074" s="88"/>
      <c r="C30074" s="88"/>
      <c r="D30074" s="88"/>
      <c r="E30074" s="88"/>
      <c r="F30074" s="88"/>
      <c r="G30074" s="88"/>
      <c r="H30074" s="88"/>
      <c r="I30074" s="88"/>
      <c r="J30074" s="88"/>
      <c r="K30074" s="88"/>
    </row>
    <row r="30075" spans="2:11" ht="12" hidden="1" customHeight="1" x14ac:dyDescent="0.2">
      <c r="B30075" s="88"/>
      <c r="C30075" s="88"/>
      <c r="D30075" s="88"/>
      <c r="E30075" s="88"/>
      <c r="F30075" s="88"/>
      <c r="G30075" s="88"/>
      <c r="H30075" s="88"/>
      <c r="I30075" s="88"/>
      <c r="J30075" s="88"/>
      <c r="K30075" s="88"/>
    </row>
    <row r="30076" spans="2:11" ht="12" hidden="1" customHeight="1" x14ac:dyDescent="0.2">
      <c r="B30076" s="88"/>
      <c r="C30076" s="88"/>
      <c r="D30076" s="88"/>
      <c r="E30076" s="88"/>
      <c r="F30076" s="88"/>
      <c r="G30076" s="88"/>
      <c r="H30076" s="88"/>
      <c r="I30076" s="88"/>
      <c r="J30076" s="88"/>
      <c r="K30076" s="88"/>
    </row>
    <row r="30077" spans="2:11" ht="12" hidden="1" customHeight="1" x14ac:dyDescent="0.2">
      <c r="B30077" s="88"/>
      <c r="C30077" s="88"/>
      <c r="D30077" s="88"/>
      <c r="E30077" s="88"/>
      <c r="F30077" s="88"/>
      <c r="G30077" s="88"/>
      <c r="H30077" s="88"/>
      <c r="I30077" s="88"/>
      <c r="J30077" s="88"/>
      <c r="K30077" s="88"/>
    </row>
    <row r="30078" spans="2:11" ht="12" hidden="1" customHeight="1" x14ac:dyDescent="0.2">
      <c r="B30078" s="88"/>
      <c r="C30078" s="88"/>
      <c r="D30078" s="88"/>
      <c r="E30078" s="88"/>
      <c r="F30078" s="88"/>
      <c r="G30078" s="88"/>
      <c r="H30078" s="88"/>
      <c r="I30078" s="88"/>
      <c r="J30078" s="88"/>
      <c r="K30078" s="88"/>
    </row>
    <row r="30079" spans="2:11" ht="12" hidden="1" customHeight="1" x14ac:dyDescent="0.2">
      <c r="B30079" s="88"/>
      <c r="C30079" s="88"/>
      <c r="D30079" s="88"/>
      <c r="E30079" s="88"/>
      <c r="F30079" s="88"/>
      <c r="G30079" s="88"/>
      <c r="H30079" s="88"/>
      <c r="I30079" s="88"/>
      <c r="J30079" s="88"/>
      <c r="K30079" s="88"/>
    </row>
    <row r="30080" spans="2:11" ht="12" hidden="1" customHeight="1" x14ac:dyDescent="0.2">
      <c r="B30080" s="88"/>
      <c r="C30080" s="88"/>
      <c r="D30080" s="88"/>
      <c r="E30080" s="88"/>
      <c r="F30080" s="88"/>
      <c r="G30080" s="88"/>
      <c r="H30080" s="88"/>
      <c r="I30080" s="88"/>
      <c r="J30080" s="88"/>
      <c r="K30080" s="88"/>
    </row>
    <row r="30081" spans="2:11" ht="12" hidden="1" customHeight="1" x14ac:dyDescent="0.2">
      <c r="B30081" s="88"/>
      <c r="C30081" s="88"/>
      <c r="D30081" s="88"/>
      <c r="E30081" s="88"/>
      <c r="F30081" s="88"/>
      <c r="G30081" s="88"/>
      <c r="H30081" s="88"/>
      <c r="I30081" s="88"/>
      <c r="J30081" s="88"/>
      <c r="K30081" s="88"/>
    </row>
    <row r="30082" spans="2:11" ht="12" hidden="1" customHeight="1" x14ac:dyDescent="0.2">
      <c r="B30082" s="88"/>
      <c r="C30082" s="88"/>
      <c r="D30082" s="88"/>
      <c r="E30082" s="88"/>
      <c r="F30082" s="88"/>
      <c r="G30082" s="88"/>
      <c r="H30082" s="88"/>
      <c r="I30082" s="88"/>
      <c r="J30082" s="88"/>
      <c r="K30082" s="88"/>
    </row>
    <row r="30083" spans="2:11" ht="12" hidden="1" customHeight="1" x14ac:dyDescent="0.2">
      <c r="B30083" s="88"/>
      <c r="C30083" s="88"/>
      <c r="D30083" s="88"/>
      <c r="E30083" s="88"/>
      <c r="F30083" s="88"/>
      <c r="G30083" s="88"/>
      <c r="H30083" s="88"/>
      <c r="I30083" s="88"/>
      <c r="J30083" s="88"/>
      <c r="K30083" s="88"/>
    </row>
    <row r="30084" spans="2:11" ht="12" hidden="1" customHeight="1" x14ac:dyDescent="0.2">
      <c r="B30084" s="88"/>
      <c r="C30084" s="88"/>
      <c r="D30084" s="88"/>
      <c r="E30084" s="88"/>
      <c r="F30084" s="88"/>
      <c r="G30084" s="88"/>
      <c r="H30084" s="88"/>
      <c r="I30084" s="88"/>
      <c r="J30084" s="88"/>
      <c r="K30084" s="88"/>
    </row>
    <row r="30085" spans="2:11" ht="12" hidden="1" customHeight="1" x14ac:dyDescent="0.2">
      <c r="B30085" s="88"/>
      <c r="C30085" s="88"/>
      <c r="D30085" s="88"/>
      <c r="E30085" s="88"/>
      <c r="F30085" s="88"/>
      <c r="G30085" s="88"/>
      <c r="H30085" s="88"/>
      <c r="I30085" s="88"/>
      <c r="J30085" s="88"/>
      <c r="K30085" s="88"/>
    </row>
    <row r="30086" spans="2:11" ht="12" hidden="1" customHeight="1" x14ac:dyDescent="0.2">
      <c r="B30086" s="88"/>
      <c r="C30086" s="88"/>
      <c r="D30086" s="88"/>
      <c r="E30086" s="88"/>
      <c r="F30086" s="88"/>
      <c r="G30086" s="88"/>
      <c r="H30086" s="88"/>
      <c r="I30086" s="88"/>
      <c r="J30086" s="88"/>
      <c r="K30086" s="88"/>
    </row>
    <row r="30087" spans="2:11" ht="12" hidden="1" customHeight="1" x14ac:dyDescent="0.2">
      <c r="B30087" s="88"/>
      <c r="C30087" s="88"/>
      <c r="D30087" s="88"/>
      <c r="E30087" s="88"/>
      <c r="F30087" s="88"/>
      <c r="G30087" s="88"/>
      <c r="H30087" s="88"/>
      <c r="I30087" s="88"/>
      <c r="J30087" s="88"/>
      <c r="K30087" s="88"/>
    </row>
    <row r="30088" spans="2:11" ht="12" hidden="1" customHeight="1" x14ac:dyDescent="0.2">
      <c r="B30088" s="88"/>
      <c r="C30088" s="88"/>
      <c r="D30088" s="88"/>
      <c r="E30088" s="88"/>
      <c r="F30088" s="88"/>
      <c r="G30088" s="88"/>
      <c r="H30088" s="88"/>
      <c r="I30088" s="88"/>
      <c r="J30088" s="88"/>
      <c r="K30088" s="88"/>
    </row>
    <row r="30089" spans="2:11" ht="12" hidden="1" customHeight="1" x14ac:dyDescent="0.2">
      <c r="B30089" s="88"/>
      <c r="C30089" s="88"/>
      <c r="D30089" s="88"/>
      <c r="E30089" s="88"/>
      <c r="F30089" s="88"/>
      <c r="G30089" s="88"/>
      <c r="H30089" s="88"/>
      <c r="I30089" s="88"/>
      <c r="J30089" s="88"/>
      <c r="K30089" s="88"/>
    </row>
    <row r="30090" spans="2:11" ht="12" hidden="1" customHeight="1" x14ac:dyDescent="0.2">
      <c r="B30090" s="88"/>
      <c r="C30090" s="88"/>
      <c r="D30090" s="88"/>
      <c r="E30090" s="88"/>
      <c r="F30090" s="88"/>
      <c r="G30090" s="88"/>
      <c r="H30090" s="88"/>
      <c r="I30090" s="88"/>
      <c r="J30090" s="88"/>
      <c r="K30090" s="88"/>
    </row>
    <row r="30091" spans="2:11" ht="12" hidden="1" customHeight="1" x14ac:dyDescent="0.2">
      <c r="B30091" s="88"/>
      <c r="C30091" s="88"/>
      <c r="D30091" s="88"/>
      <c r="E30091" s="88"/>
      <c r="F30091" s="88"/>
      <c r="G30091" s="88"/>
      <c r="H30091" s="88"/>
      <c r="I30091" s="88"/>
      <c r="J30091" s="88"/>
      <c r="K30091" s="88"/>
    </row>
    <row r="30092" spans="2:11" ht="12" hidden="1" customHeight="1" x14ac:dyDescent="0.2">
      <c r="B30092" s="88"/>
      <c r="C30092" s="88"/>
      <c r="D30092" s="88"/>
      <c r="E30092" s="88"/>
      <c r="F30092" s="88"/>
      <c r="G30092" s="88"/>
      <c r="H30092" s="88"/>
      <c r="I30092" s="88"/>
      <c r="J30092" s="88"/>
      <c r="K30092" s="88"/>
    </row>
    <row r="30093" spans="2:11" ht="12" hidden="1" customHeight="1" x14ac:dyDescent="0.2">
      <c r="B30093" s="88"/>
      <c r="C30093" s="88"/>
      <c r="D30093" s="88"/>
      <c r="E30093" s="88"/>
      <c r="F30093" s="88"/>
      <c r="G30093" s="88"/>
      <c r="H30093" s="88"/>
      <c r="I30093" s="88"/>
      <c r="J30093" s="88"/>
      <c r="K30093" s="88"/>
    </row>
    <row r="30094" spans="2:11" ht="12" hidden="1" customHeight="1" x14ac:dyDescent="0.2">
      <c r="B30094" s="88"/>
      <c r="C30094" s="88"/>
      <c r="D30094" s="88"/>
      <c r="E30094" s="88"/>
      <c r="F30094" s="88"/>
      <c r="G30094" s="88"/>
      <c r="H30094" s="88"/>
      <c r="I30094" s="88"/>
      <c r="J30094" s="88"/>
      <c r="K30094" s="88"/>
    </row>
    <row r="30095" spans="2:11" ht="12" hidden="1" customHeight="1" x14ac:dyDescent="0.2">
      <c r="B30095" s="88"/>
      <c r="C30095" s="88"/>
      <c r="D30095" s="88"/>
      <c r="E30095" s="88"/>
      <c r="F30095" s="88"/>
      <c r="G30095" s="88"/>
      <c r="H30095" s="88"/>
      <c r="I30095" s="88"/>
      <c r="J30095" s="88"/>
      <c r="K30095" s="88"/>
    </row>
    <row r="30096" spans="2:11" ht="12" hidden="1" customHeight="1" x14ac:dyDescent="0.2">
      <c r="B30096" s="88"/>
      <c r="C30096" s="88"/>
      <c r="D30096" s="88"/>
      <c r="E30096" s="88"/>
      <c r="F30096" s="88"/>
      <c r="G30096" s="88"/>
      <c r="H30096" s="88"/>
      <c r="I30096" s="88"/>
      <c r="J30096" s="88"/>
      <c r="K30096" s="88"/>
    </row>
    <row r="30097" spans="2:11" ht="12" hidden="1" customHeight="1" x14ac:dyDescent="0.2">
      <c r="B30097" s="88"/>
      <c r="C30097" s="88"/>
      <c r="D30097" s="88"/>
      <c r="E30097" s="88"/>
      <c r="F30097" s="88"/>
      <c r="G30097" s="88"/>
      <c r="H30097" s="88"/>
      <c r="I30097" s="88"/>
      <c r="J30097" s="88"/>
      <c r="K30097" s="88"/>
    </row>
    <row r="30098" spans="2:11" ht="12" hidden="1" customHeight="1" x14ac:dyDescent="0.2">
      <c r="B30098" s="88"/>
      <c r="C30098" s="88"/>
      <c r="D30098" s="88"/>
      <c r="E30098" s="88"/>
      <c r="F30098" s="88"/>
      <c r="G30098" s="88"/>
      <c r="H30098" s="88"/>
      <c r="I30098" s="88"/>
      <c r="J30098" s="88"/>
      <c r="K30098" s="88"/>
    </row>
    <row r="30099" spans="2:11" ht="12" hidden="1" customHeight="1" x14ac:dyDescent="0.2">
      <c r="B30099" s="88"/>
      <c r="C30099" s="88"/>
      <c r="D30099" s="88"/>
      <c r="E30099" s="88"/>
      <c r="F30099" s="88"/>
      <c r="G30099" s="88"/>
      <c r="H30099" s="88"/>
      <c r="I30099" s="88"/>
      <c r="J30099" s="88"/>
      <c r="K30099" s="88"/>
    </row>
    <row r="30100" spans="2:11" ht="12" hidden="1" customHeight="1" x14ac:dyDescent="0.2">
      <c r="B30100" s="88"/>
      <c r="C30100" s="88"/>
      <c r="D30100" s="88"/>
      <c r="E30100" s="88"/>
      <c r="F30100" s="88"/>
      <c r="G30100" s="88"/>
      <c r="H30100" s="88"/>
      <c r="I30100" s="88"/>
      <c r="J30100" s="88"/>
      <c r="K30100" s="88"/>
    </row>
    <row r="30101" spans="2:11" ht="12" hidden="1" customHeight="1" x14ac:dyDescent="0.2">
      <c r="B30101" s="88"/>
      <c r="C30101" s="88"/>
      <c r="D30101" s="88"/>
      <c r="E30101" s="88"/>
      <c r="F30101" s="88"/>
      <c r="G30101" s="88"/>
      <c r="H30101" s="88"/>
      <c r="I30101" s="88"/>
      <c r="J30101" s="88"/>
      <c r="K30101" s="88"/>
    </row>
    <row r="30102" spans="2:11" ht="12" hidden="1" customHeight="1" x14ac:dyDescent="0.2">
      <c r="B30102" s="88"/>
      <c r="C30102" s="88"/>
      <c r="D30102" s="88"/>
      <c r="E30102" s="88"/>
      <c r="F30102" s="88"/>
      <c r="G30102" s="88"/>
      <c r="H30102" s="88"/>
      <c r="I30102" s="88"/>
      <c r="J30102" s="88"/>
      <c r="K30102" s="88"/>
    </row>
    <row r="30103" spans="2:11" ht="12" hidden="1" customHeight="1" x14ac:dyDescent="0.2">
      <c r="B30103" s="88"/>
      <c r="C30103" s="88"/>
      <c r="D30103" s="88"/>
      <c r="E30103" s="88"/>
      <c r="F30103" s="88"/>
      <c r="G30103" s="88"/>
      <c r="H30103" s="88"/>
      <c r="I30103" s="88"/>
      <c r="J30103" s="88"/>
      <c r="K30103" s="88"/>
    </row>
    <row r="30104" spans="2:11" ht="12" hidden="1" customHeight="1" x14ac:dyDescent="0.2">
      <c r="B30104" s="88"/>
      <c r="C30104" s="88"/>
      <c r="D30104" s="88"/>
      <c r="E30104" s="88"/>
      <c r="F30104" s="88"/>
      <c r="G30104" s="88"/>
      <c r="H30104" s="88"/>
      <c r="I30104" s="88"/>
      <c r="J30104" s="88"/>
      <c r="K30104" s="88"/>
    </row>
    <row r="30105" spans="2:11" ht="12" hidden="1" customHeight="1" x14ac:dyDescent="0.2">
      <c r="B30105" s="88"/>
      <c r="C30105" s="88"/>
      <c r="D30105" s="88"/>
      <c r="E30105" s="88"/>
      <c r="F30105" s="88"/>
      <c r="G30105" s="88"/>
      <c r="H30105" s="88"/>
      <c r="I30105" s="88"/>
      <c r="J30105" s="88"/>
      <c r="K30105" s="88"/>
    </row>
    <row r="30106" spans="2:11" ht="12" hidden="1" customHeight="1" x14ac:dyDescent="0.2">
      <c r="B30106" s="88"/>
      <c r="C30106" s="88"/>
      <c r="D30106" s="88"/>
      <c r="E30106" s="88"/>
      <c r="F30106" s="88"/>
      <c r="G30106" s="88"/>
      <c r="H30106" s="88"/>
      <c r="I30106" s="88"/>
      <c r="J30106" s="88"/>
      <c r="K30106" s="88"/>
    </row>
    <row r="30107" spans="2:11" ht="12" hidden="1" customHeight="1" x14ac:dyDescent="0.2">
      <c r="B30107" s="88"/>
      <c r="C30107" s="88"/>
      <c r="D30107" s="88"/>
      <c r="E30107" s="88"/>
      <c r="F30107" s="88"/>
      <c r="G30107" s="88"/>
      <c r="H30107" s="88"/>
      <c r="I30107" s="88"/>
      <c r="J30107" s="88"/>
      <c r="K30107" s="88"/>
    </row>
    <row r="30108" spans="2:11" ht="12" hidden="1" customHeight="1" x14ac:dyDescent="0.2">
      <c r="B30108" s="88"/>
      <c r="C30108" s="88"/>
      <c r="D30108" s="88"/>
      <c r="E30108" s="88"/>
      <c r="F30108" s="88"/>
      <c r="G30108" s="88"/>
      <c r="H30108" s="88"/>
      <c r="I30108" s="88"/>
      <c r="J30108" s="88"/>
      <c r="K30108" s="88"/>
    </row>
    <row r="30109" spans="2:11" ht="12" hidden="1" customHeight="1" x14ac:dyDescent="0.2">
      <c r="B30109" s="88"/>
      <c r="C30109" s="88"/>
      <c r="D30109" s="88"/>
      <c r="E30109" s="88"/>
      <c r="F30109" s="88"/>
      <c r="G30109" s="88"/>
      <c r="H30109" s="88"/>
      <c r="I30109" s="88"/>
      <c r="J30109" s="88"/>
      <c r="K30109" s="88"/>
    </row>
    <row r="30110" spans="2:11" ht="12" hidden="1" customHeight="1" x14ac:dyDescent="0.2">
      <c r="B30110" s="88"/>
      <c r="C30110" s="88"/>
      <c r="D30110" s="88"/>
      <c r="E30110" s="88"/>
      <c r="F30110" s="88"/>
      <c r="G30110" s="88"/>
      <c r="H30110" s="88"/>
      <c r="I30110" s="88"/>
      <c r="J30110" s="88"/>
      <c r="K30110" s="88"/>
    </row>
    <row r="30111" spans="2:11" ht="12" hidden="1" customHeight="1" x14ac:dyDescent="0.2">
      <c r="B30111" s="88"/>
      <c r="C30111" s="88"/>
      <c r="D30111" s="88"/>
      <c r="E30111" s="88"/>
      <c r="F30111" s="88"/>
      <c r="G30111" s="88"/>
      <c r="H30111" s="88"/>
      <c r="I30111" s="88"/>
      <c r="J30111" s="88"/>
      <c r="K30111" s="88"/>
    </row>
    <row r="30112" spans="2:11" ht="12" hidden="1" customHeight="1" x14ac:dyDescent="0.2">
      <c r="B30112" s="88"/>
      <c r="C30112" s="88"/>
      <c r="D30112" s="88"/>
      <c r="E30112" s="88"/>
      <c r="F30112" s="88"/>
      <c r="G30112" s="88"/>
      <c r="H30112" s="88"/>
      <c r="I30112" s="88"/>
      <c r="J30112" s="88"/>
      <c r="K30112" s="88"/>
    </row>
    <row r="30113" spans="2:11" ht="12" hidden="1" customHeight="1" x14ac:dyDescent="0.2">
      <c r="B30113" s="88"/>
      <c r="C30113" s="88"/>
      <c r="D30113" s="88"/>
      <c r="E30113" s="88"/>
      <c r="F30113" s="88"/>
      <c r="G30113" s="88"/>
      <c r="H30113" s="88"/>
      <c r="I30113" s="88"/>
      <c r="J30113" s="88"/>
      <c r="K30113" s="88"/>
    </row>
    <row r="30114" spans="2:11" ht="12" hidden="1" customHeight="1" x14ac:dyDescent="0.2">
      <c r="B30114" s="88"/>
      <c r="C30114" s="88"/>
      <c r="D30114" s="88"/>
      <c r="E30114" s="88"/>
      <c r="F30114" s="88"/>
      <c r="G30114" s="88"/>
      <c r="H30114" s="88"/>
      <c r="I30114" s="88"/>
      <c r="J30114" s="88"/>
      <c r="K30114" s="88"/>
    </row>
    <row r="30115" spans="2:11" ht="12" hidden="1" customHeight="1" x14ac:dyDescent="0.2">
      <c r="B30115" s="88"/>
      <c r="C30115" s="88"/>
      <c r="D30115" s="88"/>
      <c r="E30115" s="88"/>
      <c r="F30115" s="88"/>
      <c r="G30115" s="88"/>
      <c r="H30115" s="88"/>
      <c r="I30115" s="88"/>
      <c r="J30115" s="88"/>
      <c r="K30115" s="88"/>
    </row>
    <row r="30116" spans="2:11" ht="12" hidden="1" customHeight="1" x14ac:dyDescent="0.2">
      <c r="B30116" s="88"/>
      <c r="C30116" s="88"/>
      <c r="D30116" s="88"/>
      <c r="E30116" s="88"/>
      <c r="F30116" s="88"/>
      <c r="G30116" s="88"/>
      <c r="H30116" s="88"/>
      <c r="I30116" s="88"/>
      <c r="J30116" s="88"/>
      <c r="K30116" s="88"/>
    </row>
    <row r="30117" spans="2:11" ht="12" hidden="1" customHeight="1" x14ac:dyDescent="0.2">
      <c r="B30117" s="88"/>
      <c r="C30117" s="88"/>
      <c r="D30117" s="88"/>
      <c r="E30117" s="88"/>
      <c r="F30117" s="88"/>
      <c r="G30117" s="88"/>
      <c r="H30117" s="88"/>
      <c r="I30117" s="88"/>
      <c r="J30117" s="88"/>
      <c r="K30117" s="88"/>
    </row>
    <row r="30118" spans="2:11" ht="12" hidden="1" customHeight="1" x14ac:dyDescent="0.2">
      <c r="B30118" s="88"/>
      <c r="C30118" s="88"/>
      <c r="D30118" s="88"/>
      <c r="E30118" s="88"/>
      <c r="F30118" s="88"/>
      <c r="G30118" s="88"/>
      <c r="H30118" s="88"/>
      <c r="I30118" s="88"/>
      <c r="J30118" s="88"/>
      <c r="K30118" s="88"/>
    </row>
    <row r="30119" spans="2:11" ht="12" hidden="1" customHeight="1" x14ac:dyDescent="0.2">
      <c r="B30119" s="88"/>
      <c r="C30119" s="88"/>
      <c r="D30119" s="88"/>
      <c r="E30119" s="88"/>
      <c r="F30119" s="88"/>
      <c r="G30119" s="88"/>
      <c r="H30119" s="88"/>
      <c r="I30119" s="88"/>
      <c r="J30119" s="88"/>
      <c r="K30119" s="88"/>
    </row>
    <row r="30120" spans="2:11" ht="12" hidden="1" customHeight="1" x14ac:dyDescent="0.2">
      <c r="B30120" s="88"/>
      <c r="C30120" s="88"/>
      <c r="D30120" s="88"/>
      <c r="E30120" s="88"/>
      <c r="F30120" s="88"/>
      <c r="G30120" s="88"/>
      <c r="H30120" s="88"/>
      <c r="I30120" s="88"/>
      <c r="J30120" s="88"/>
      <c r="K30120" s="88"/>
    </row>
    <row r="30121" spans="2:11" ht="12" hidden="1" customHeight="1" x14ac:dyDescent="0.2">
      <c r="B30121" s="88"/>
      <c r="C30121" s="88"/>
      <c r="D30121" s="88"/>
      <c r="E30121" s="88"/>
      <c r="F30121" s="88"/>
      <c r="G30121" s="88"/>
      <c r="H30121" s="88"/>
      <c r="I30121" s="88"/>
      <c r="J30121" s="88"/>
      <c r="K30121" s="88"/>
    </row>
    <row r="30122" spans="2:11" ht="12" hidden="1" customHeight="1" x14ac:dyDescent="0.2">
      <c r="B30122" s="88"/>
      <c r="C30122" s="88"/>
      <c r="D30122" s="88"/>
      <c r="E30122" s="88"/>
      <c r="F30122" s="88"/>
      <c r="G30122" s="88"/>
      <c r="H30122" s="88"/>
      <c r="I30122" s="88"/>
      <c r="J30122" s="88"/>
      <c r="K30122" s="88"/>
    </row>
    <row r="30123" spans="2:11" ht="12" hidden="1" customHeight="1" x14ac:dyDescent="0.2">
      <c r="B30123" s="88"/>
      <c r="C30123" s="88"/>
      <c r="D30123" s="88"/>
      <c r="E30123" s="88"/>
      <c r="F30123" s="88"/>
      <c r="G30123" s="88"/>
      <c r="H30123" s="88"/>
      <c r="I30123" s="88"/>
      <c r="J30123" s="88"/>
      <c r="K30123" s="88"/>
    </row>
    <row r="30124" spans="2:11" ht="12" hidden="1" customHeight="1" x14ac:dyDescent="0.2">
      <c r="B30124" s="88"/>
      <c r="C30124" s="88"/>
      <c r="D30124" s="88"/>
      <c r="E30124" s="88"/>
      <c r="F30124" s="88"/>
      <c r="G30124" s="88"/>
      <c r="H30124" s="88"/>
      <c r="I30124" s="88"/>
      <c r="J30124" s="88"/>
      <c r="K30124" s="88"/>
    </row>
    <row r="30125" spans="2:11" ht="12" hidden="1" customHeight="1" x14ac:dyDescent="0.2">
      <c r="B30125" s="88"/>
      <c r="C30125" s="88"/>
      <c r="D30125" s="88"/>
      <c r="E30125" s="88"/>
      <c r="F30125" s="88"/>
      <c r="G30125" s="88"/>
      <c r="H30125" s="88"/>
      <c r="I30125" s="88"/>
      <c r="J30125" s="88"/>
      <c r="K30125" s="88"/>
    </row>
    <row r="30126" spans="2:11" ht="12" hidden="1" customHeight="1" x14ac:dyDescent="0.2">
      <c r="B30126" s="88"/>
      <c r="C30126" s="88"/>
      <c r="D30126" s="88"/>
      <c r="E30126" s="88"/>
      <c r="F30126" s="88"/>
      <c r="G30126" s="88"/>
      <c r="H30126" s="88"/>
      <c r="I30126" s="88"/>
      <c r="J30126" s="88"/>
      <c r="K30126" s="88"/>
    </row>
    <row r="30127" spans="2:11" ht="12" hidden="1" customHeight="1" x14ac:dyDescent="0.2">
      <c r="B30127" s="88"/>
      <c r="C30127" s="88"/>
      <c r="D30127" s="88"/>
      <c r="E30127" s="88"/>
      <c r="F30127" s="88"/>
      <c r="G30127" s="88"/>
      <c r="H30127" s="88"/>
      <c r="I30127" s="88"/>
      <c r="J30127" s="88"/>
      <c r="K30127" s="88"/>
    </row>
    <row r="30128" spans="2:11" ht="12" hidden="1" customHeight="1" x14ac:dyDescent="0.2">
      <c r="B30128" s="88"/>
      <c r="C30128" s="88"/>
      <c r="D30128" s="88"/>
      <c r="E30128" s="88"/>
      <c r="F30128" s="88"/>
      <c r="G30128" s="88"/>
      <c r="H30128" s="88"/>
      <c r="I30128" s="88"/>
      <c r="J30128" s="88"/>
      <c r="K30128" s="88"/>
    </row>
    <row r="30129" spans="2:11" ht="12" hidden="1" customHeight="1" x14ac:dyDescent="0.2">
      <c r="B30129" s="88"/>
      <c r="C30129" s="88"/>
      <c r="D30129" s="88"/>
      <c r="E30129" s="88"/>
      <c r="F30129" s="88"/>
      <c r="G30129" s="88"/>
      <c r="H30129" s="88"/>
      <c r="I30129" s="88"/>
      <c r="J30129" s="88"/>
      <c r="K30129" s="88"/>
    </row>
    <row r="30130" spans="2:11" ht="12" hidden="1" customHeight="1" x14ac:dyDescent="0.2">
      <c r="B30130" s="88"/>
      <c r="C30130" s="88"/>
      <c r="D30130" s="88"/>
      <c r="E30130" s="88"/>
      <c r="F30130" s="88"/>
      <c r="G30130" s="88"/>
      <c r="H30130" s="88"/>
      <c r="I30130" s="88"/>
      <c r="J30130" s="88"/>
      <c r="K30130" s="88"/>
    </row>
    <row r="30131" spans="2:11" ht="12" hidden="1" customHeight="1" x14ac:dyDescent="0.2">
      <c r="B30131" s="88"/>
      <c r="C30131" s="88"/>
      <c r="D30131" s="88"/>
      <c r="E30131" s="88"/>
      <c r="F30131" s="88"/>
      <c r="G30131" s="88"/>
      <c r="H30131" s="88"/>
      <c r="I30131" s="88"/>
      <c r="J30131" s="88"/>
      <c r="K30131" s="88"/>
    </row>
    <row r="30132" spans="2:11" ht="12" hidden="1" customHeight="1" x14ac:dyDescent="0.2">
      <c r="B30132" s="88"/>
      <c r="C30132" s="88"/>
      <c r="D30132" s="88"/>
      <c r="E30132" s="88"/>
      <c r="F30132" s="88"/>
      <c r="G30132" s="88"/>
      <c r="H30132" s="88"/>
      <c r="I30132" s="88"/>
      <c r="J30132" s="88"/>
      <c r="K30132" s="88"/>
    </row>
    <row r="30133" spans="2:11" ht="12" hidden="1" customHeight="1" x14ac:dyDescent="0.2">
      <c r="B30133" s="88"/>
      <c r="C30133" s="88"/>
      <c r="D30133" s="88"/>
      <c r="E30133" s="88"/>
      <c r="F30133" s="88"/>
      <c r="G30133" s="88"/>
      <c r="H30133" s="88"/>
      <c r="I30133" s="88"/>
      <c r="J30133" s="88"/>
      <c r="K30133" s="88"/>
    </row>
    <row r="30134" spans="2:11" ht="12" hidden="1" customHeight="1" x14ac:dyDescent="0.2">
      <c r="B30134" s="88"/>
      <c r="C30134" s="88"/>
      <c r="D30134" s="88"/>
      <c r="E30134" s="88"/>
      <c r="F30134" s="88"/>
      <c r="G30134" s="88"/>
      <c r="H30134" s="88"/>
      <c r="I30134" s="88"/>
      <c r="J30134" s="88"/>
      <c r="K30134" s="88"/>
    </row>
    <row r="30135" spans="2:11" ht="12" hidden="1" customHeight="1" x14ac:dyDescent="0.2">
      <c r="B30135" s="88"/>
      <c r="C30135" s="88"/>
      <c r="D30135" s="88"/>
      <c r="E30135" s="88"/>
      <c r="F30135" s="88"/>
      <c r="G30135" s="88"/>
      <c r="H30135" s="88"/>
      <c r="I30135" s="88"/>
      <c r="J30135" s="88"/>
      <c r="K30135" s="88"/>
    </row>
    <row r="30136" spans="2:11" ht="12" hidden="1" customHeight="1" x14ac:dyDescent="0.2">
      <c r="B30136" s="88"/>
      <c r="C30136" s="88"/>
      <c r="D30136" s="88"/>
      <c r="E30136" s="88"/>
      <c r="F30136" s="88"/>
      <c r="G30136" s="88"/>
      <c r="H30136" s="88"/>
      <c r="I30136" s="88"/>
      <c r="J30136" s="88"/>
      <c r="K30136" s="88"/>
    </row>
    <row r="30137" spans="2:11" ht="12" hidden="1" customHeight="1" x14ac:dyDescent="0.2">
      <c r="B30137" s="88"/>
      <c r="C30137" s="88"/>
      <c r="D30137" s="88"/>
      <c r="E30137" s="88"/>
      <c r="F30137" s="88"/>
      <c r="G30137" s="88"/>
      <c r="H30137" s="88"/>
      <c r="I30137" s="88"/>
      <c r="J30137" s="88"/>
      <c r="K30137" s="88"/>
    </row>
    <row r="30138" spans="2:11" ht="12" hidden="1" customHeight="1" x14ac:dyDescent="0.2">
      <c r="B30138" s="88"/>
      <c r="C30138" s="88"/>
      <c r="D30138" s="88"/>
      <c r="E30138" s="88"/>
      <c r="F30138" s="88"/>
      <c r="G30138" s="88"/>
      <c r="H30138" s="88"/>
      <c r="I30138" s="88"/>
      <c r="J30138" s="88"/>
      <c r="K30138" s="88"/>
    </row>
    <row r="30139" spans="2:11" ht="12" hidden="1" customHeight="1" x14ac:dyDescent="0.2">
      <c r="B30139" s="88"/>
      <c r="C30139" s="88"/>
      <c r="D30139" s="88"/>
      <c r="E30139" s="88"/>
      <c r="F30139" s="88"/>
      <c r="G30139" s="88"/>
      <c r="H30139" s="88"/>
      <c r="I30139" s="88"/>
      <c r="J30139" s="88"/>
      <c r="K30139" s="88"/>
    </row>
    <row r="30140" spans="2:11" ht="12" hidden="1" customHeight="1" x14ac:dyDescent="0.2">
      <c r="B30140" s="88"/>
      <c r="C30140" s="88"/>
      <c r="D30140" s="88"/>
      <c r="E30140" s="88"/>
      <c r="F30140" s="88"/>
      <c r="G30140" s="88"/>
      <c r="H30140" s="88"/>
      <c r="I30140" s="88"/>
      <c r="J30140" s="88"/>
      <c r="K30140" s="88"/>
    </row>
    <row r="30141" spans="2:11" ht="12" hidden="1" customHeight="1" x14ac:dyDescent="0.2">
      <c r="B30141" s="88"/>
      <c r="C30141" s="88"/>
      <c r="D30141" s="88"/>
      <c r="E30141" s="88"/>
      <c r="F30141" s="88"/>
      <c r="G30141" s="88"/>
      <c r="H30141" s="88"/>
      <c r="I30141" s="88"/>
      <c r="J30141" s="88"/>
      <c r="K30141" s="88"/>
    </row>
    <row r="30142" spans="2:11" ht="12" hidden="1" customHeight="1" x14ac:dyDescent="0.2">
      <c r="B30142" s="88"/>
      <c r="C30142" s="88"/>
      <c r="D30142" s="88"/>
      <c r="E30142" s="88"/>
      <c r="F30142" s="88"/>
      <c r="G30142" s="88"/>
      <c r="H30142" s="88"/>
      <c r="I30142" s="88"/>
      <c r="J30142" s="88"/>
      <c r="K30142" s="88"/>
    </row>
    <row r="30143" spans="2:11" ht="12" hidden="1" customHeight="1" x14ac:dyDescent="0.2">
      <c r="B30143" s="88"/>
      <c r="C30143" s="88"/>
      <c r="D30143" s="88"/>
      <c r="E30143" s="88"/>
      <c r="F30143" s="88"/>
      <c r="G30143" s="88"/>
      <c r="H30143" s="88"/>
      <c r="I30143" s="88"/>
      <c r="J30143" s="88"/>
      <c r="K30143" s="88"/>
    </row>
    <row r="30144" spans="2:11" ht="12" hidden="1" customHeight="1" x14ac:dyDescent="0.2">
      <c r="B30144" s="88"/>
      <c r="C30144" s="88"/>
      <c r="D30144" s="88"/>
      <c r="E30144" s="88"/>
      <c r="F30144" s="88"/>
      <c r="G30144" s="88"/>
      <c r="H30144" s="88"/>
      <c r="I30144" s="88"/>
      <c r="J30144" s="88"/>
      <c r="K30144" s="88"/>
    </row>
    <row r="30145" spans="2:11" ht="12" hidden="1" customHeight="1" x14ac:dyDescent="0.2">
      <c r="B30145" s="88"/>
      <c r="C30145" s="88"/>
      <c r="D30145" s="88"/>
      <c r="E30145" s="88"/>
      <c r="F30145" s="88"/>
      <c r="G30145" s="88"/>
      <c r="H30145" s="88"/>
      <c r="I30145" s="88"/>
      <c r="J30145" s="88"/>
      <c r="K30145" s="88"/>
    </row>
    <row r="30146" spans="2:11" ht="12" hidden="1" customHeight="1" x14ac:dyDescent="0.2">
      <c r="B30146" s="88"/>
      <c r="C30146" s="88"/>
      <c r="D30146" s="88"/>
      <c r="E30146" s="88"/>
      <c r="F30146" s="88"/>
      <c r="G30146" s="88"/>
      <c r="H30146" s="88"/>
      <c r="I30146" s="88"/>
      <c r="J30146" s="88"/>
      <c r="K30146" s="88"/>
    </row>
    <row r="30147" spans="2:11" ht="12" hidden="1" customHeight="1" x14ac:dyDescent="0.2">
      <c r="B30147" s="88"/>
      <c r="C30147" s="88"/>
      <c r="D30147" s="88"/>
      <c r="E30147" s="88"/>
      <c r="F30147" s="88"/>
      <c r="G30147" s="88"/>
      <c r="H30147" s="88"/>
      <c r="I30147" s="88"/>
      <c r="J30147" s="88"/>
      <c r="K30147" s="88"/>
    </row>
    <row r="30148" spans="2:11" ht="12" hidden="1" customHeight="1" x14ac:dyDescent="0.2">
      <c r="B30148" s="88"/>
      <c r="C30148" s="88"/>
      <c r="D30148" s="88"/>
      <c r="E30148" s="88"/>
      <c r="F30148" s="88"/>
      <c r="G30148" s="88"/>
      <c r="H30148" s="88"/>
      <c r="I30148" s="88"/>
      <c r="J30148" s="88"/>
      <c r="K30148" s="88"/>
    </row>
    <row r="30149" spans="2:11" ht="12" hidden="1" customHeight="1" x14ac:dyDescent="0.2">
      <c r="B30149" s="88"/>
      <c r="C30149" s="88"/>
      <c r="D30149" s="88"/>
      <c r="E30149" s="88"/>
      <c r="F30149" s="88"/>
      <c r="G30149" s="88"/>
      <c r="H30149" s="88"/>
      <c r="I30149" s="88"/>
      <c r="J30149" s="88"/>
      <c r="K30149" s="88"/>
    </row>
    <row r="30150" spans="2:11" ht="12" hidden="1" customHeight="1" x14ac:dyDescent="0.2">
      <c r="B30150" s="88"/>
      <c r="C30150" s="88"/>
      <c r="D30150" s="88"/>
      <c r="E30150" s="88"/>
      <c r="F30150" s="88"/>
      <c r="G30150" s="88"/>
      <c r="H30150" s="88"/>
      <c r="I30150" s="88"/>
      <c r="J30150" s="88"/>
      <c r="K30150" s="88"/>
    </row>
    <row r="30151" spans="2:11" ht="12" hidden="1" customHeight="1" x14ac:dyDescent="0.2">
      <c r="B30151" s="88"/>
      <c r="C30151" s="88"/>
      <c r="D30151" s="88"/>
      <c r="E30151" s="88"/>
      <c r="F30151" s="88"/>
      <c r="G30151" s="88"/>
      <c r="H30151" s="88"/>
      <c r="I30151" s="88"/>
      <c r="J30151" s="88"/>
      <c r="K30151" s="88"/>
    </row>
    <row r="30152" spans="2:11" ht="12" hidden="1" customHeight="1" x14ac:dyDescent="0.2">
      <c r="B30152" s="88"/>
      <c r="C30152" s="88"/>
      <c r="D30152" s="88"/>
      <c r="E30152" s="88"/>
      <c r="F30152" s="88"/>
      <c r="G30152" s="88"/>
      <c r="H30152" s="88"/>
      <c r="I30152" s="88"/>
      <c r="J30152" s="88"/>
      <c r="K30152" s="88"/>
    </row>
    <row r="30153" spans="2:11" ht="12" hidden="1" customHeight="1" x14ac:dyDescent="0.2">
      <c r="B30153" s="88"/>
      <c r="C30153" s="88"/>
      <c r="D30153" s="88"/>
      <c r="E30153" s="88"/>
      <c r="F30153" s="88"/>
      <c r="G30153" s="88"/>
      <c r="H30153" s="88"/>
      <c r="I30153" s="88"/>
      <c r="J30153" s="88"/>
      <c r="K30153" s="88"/>
    </row>
    <row r="30154" spans="2:11" ht="12" hidden="1" customHeight="1" x14ac:dyDescent="0.2">
      <c r="B30154" s="88"/>
      <c r="C30154" s="88"/>
      <c r="D30154" s="88"/>
      <c r="E30154" s="88"/>
      <c r="F30154" s="88"/>
      <c r="G30154" s="88"/>
      <c r="H30154" s="88"/>
      <c r="I30154" s="88"/>
      <c r="J30154" s="88"/>
      <c r="K30154" s="88"/>
    </row>
    <row r="30155" spans="2:11" ht="12" hidden="1" customHeight="1" x14ac:dyDescent="0.2">
      <c r="B30155" s="88"/>
      <c r="C30155" s="88"/>
      <c r="D30155" s="88"/>
      <c r="E30155" s="88"/>
      <c r="F30155" s="88"/>
      <c r="G30155" s="88"/>
      <c r="H30155" s="88"/>
      <c r="I30155" s="88"/>
      <c r="J30155" s="88"/>
      <c r="K30155" s="88"/>
    </row>
    <row r="30156" spans="2:11" ht="12" hidden="1" customHeight="1" x14ac:dyDescent="0.2">
      <c r="B30156" s="88"/>
      <c r="C30156" s="88"/>
      <c r="D30156" s="88"/>
      <c r="E30156" s="88"/>
      <c r="F30156" s="88"/>
      <c r="G30156" s="88"/>
      <c r="H30156" s="88"/>
      <c r="I30156" s="88"/>
      <c r="J30156" s="88"/>
      <c r="K30156" s="88"/>
    </row>
    <row r="30157" spans="2:11" ht="12" hidden="1" customHeight="1" x14ac:dyDescent="0.2">
      <c r="B30157" s="88"/>
      <c r="C30157" s="88"/>
      <c r="D30157" s="88"/>
      <c r="E30157" s="88"/>
      <c r="F30157" s="88"/>
      <c r="G30157" s="88"/>
      <c r="H30157" s="88"/>
      <c r="I30157" s="88"/>
      <c r="J30157" s="88"/>
      <c r="K30157" s="88"/>
    </row>
    <row r="30158" spans="2:11" ht="12" hidden="1" customHeight="1" x14ac:dyDescent="0.2">
      <c r="B30158" s="88"/>
      <c r="C30158" s="88"/>
      <c r="D30158" s="88"/>
      <c r="E30158" s="88"/>
      <c r="F30158" s="88"/>
      <c r="G30158" s="88"/>
      <c r="H30158" s="88"/>
      <c r="I30158" s="88"/>
      <c r="J30158" s="88"/>
      <c r="K30158" s="88"/>
    </row>
    <row r="30159" spans="2:11" ht="12" hidden="1" customHeight="1" x14ac:dyDescent="0.2">
      <c r="B30159" s="88"/>
      <c r="C30159" s="88"/>
      <c r="D30159" s="88"/>
      <c r="E30159" s="88"/>
      <c r="F30159" s="88"/>
      <c r="G30159" s="88"/>
      <c r="H30159" s="88"/>
      <c r="I30159" s="88"/>
      <c r="J30159" s="88"/>
      <c r="K30159" s="88"/>
    </row>
    <row r="30160" spans="2:11" ht="12" hidden="1" customHeight="1" x14ac:dyDescent="0.2">
      <c r="B30160" s="88"/>
      <c r="C30160" s="88"/>
      <c r="D30160" s="88"/>
      <c r="E30160" s="88"/>
      <c r="F30160" s="88"/>
      <c r="G30160" s="88"/>
      <c r="H30160" s="88"/>
      <c r="I30160" s="88"/>
      <c r="J30160" s="88"/>
      <c r="K30160" s="88"/>
    </row>
    <row r="30161" spans="2:11" ht="12" hidden="1" customHeight="1" x14ac:dyDescent="0.2">
      <c r="B30161" s="88"/>
      <c r="C30161" s="88"/>
      <c r="D30161" s="88"/>
      <c r="E30161" s="88"/>
      <c r="F30161" s="88"/>
      <c r="G30161" s="88"/>
      <c r="H30161" s="88"/>
      <c r="I30161" s="88"/>
      <c r="J30161" s="88"/>
      <c r="K30161" s="88"/>
    </row>
    <row r="30162" spans="2:11" ht="12" hidden="1" customHeight="1" x14ac:dyDescent="0.2">
      <c r="B30162" s="88"/>
      <c r="C30162" s="88"/>
      <c r="D30162" s="88"/>
      <c r="E30162" s="88"/>
      <c r="F30162" s="88"/>
      <c r="G30162" s="88"/>
      <c r="H30162" s="88"/>
      <c r="I30162" s="88"/>
      <c r="J30162" s="88"/>
      <c r="K30162" s="88"/>
    </row>
    <row r="30163" spans="2:11" ht="12" hidden="1" customHeight="1" x14ac:dyDescent="0.2">
      <c r="B30163" s="88"/>
      <c r="C30163" s="88"/>
      <c r="D30163" s="88"/>
      <c r="E30163" s="88"/>
      <c r="F30163" s="88"/>
      <c r="G30163" s="88"/>
      <c r="H30163" s="88"/>
      <c r="I30163" s="88"/>
      <c r="J30163" s="88"/>
      <c r="K30163" s="88"/>
    </row>
    <row r="30164" spans="2:11" ht="12" hidden="1" customHeight="1" x14ac:dyDescent="0.2">
      <c r="B30164" s="88"/>
      <c r="C30164" s="88"/>
      <c r="D30164" s="88"/>
      <c r="E30164" s="88"/>
      <c r="F30164" s="88"/>
      <c r="G30164" s="88"/>
      <c r="H30164" s="88"/>
      <c r="I30164" s="88"/>
      <c r="J30164" s="88"/>
      <c r="K30164" s="88"/>
    </row>
    <row r="30165" spans="2:11" ht="12" hidden="1" customHeight="1" x14ac:dyDescent="0.2">
      <c r="B30165" s="88"/>
      <c r="C30165" s="88"/>
      <c r="D30165" s="88"/>
      <c r="E30165" s="88"/>
      <c r="F30165" s="88"/>
      <c r="G30165" s="88"/>
      <c r="H30165" s="88"/>
      <c r="I30165" s="88"/>
      <c r="J30165" s="88"/>
      <c r="K30165" s="88"/>
    </row>
    <row r="30166" spans="2:11" ht="12" hidden="1" customHeight="1" x14ac:dyDescent="0.2">
      <c r="B30166" s="88"/>
      <c r="C30166" s="88"/>
      <c r="D30166" s="88"/>
      <c r="E30166" s="88"/>
      <c r="F30166" s="88"/>
      <c r="G30166" s="88"/>
      <c r="H30166" s="88"/>
      <c r="I30166" s="88"/>
      <c r="J30166" s="88"/>
      <c r="K30166" s="88"/>
    </row>
    <row r="30167" spans="2:11" ht="12" hidden="1" customHeight="1" x14ac:dyDescent="0.2">
      <c r="B30167" s="88"/>
      <c r="C30167" s="88"/>
      <c r="D30167" s="88"/>
      <c r="E30167" s="88"/>
      <c r="F30167" s="88"/>
      <c r="G30167" s="88"/>
      <c r="H30167" s="88"/>
      <c r="I30167" s="88"/>
      <c r="J30167" s="88"/>
      <c r="K30167" s="88"/>
    </row>
    <row r="30168" spans="2:11" ht="12" hidden="1" customHeight="1" x14ac:dyDescent="0.2">
      <c r="B30168" s="88"/>
      <c r="C30168" s="88"/>
      <c r="D30168" s="88"/>
      <c r="E30168" s="88"/>
      <c r="F30168" s="88"/>
      <c r="G30168" s="88"/>
      <c r="H30168" s="88"/>
      <c r="I30168" s="88"/>
      <c r="J30168" s="88"/>
      <c r="K30168" s="88"/>
    </row>
    <row r="30169" spans="2:11" ht="12" hidden="1" customHeight="1" x14ac:dyDescent="0.2">
      <c r="B30169" s="88"/>
      <c r="C30169" s="88"/>
      <c r="D30169" s="88"/>
      <c r="E30169" s="88"/>
      <c r="F30169" s="88"/>
      <c r="G30169" s="88"/>
      <c r="H30169" s="88"/>
      <c r="I30169" s="88"/>
      <c r="J30169" s="88"/>
      <c r="K30169" s="88"/>
    </row>
    <row r="30170" spans="2:11" ht="12" hidden="1" customHeight="1" x14ac:dyDescent="0.2">
      <c r="B30170" s="88"/>
      <c r="C30170" s="88"/>
      <c r="D30170" s="88"/>
      <c r="E30170" s="88"/>
      <c r="F30170" s="88"/>
      <c r="G30170" s="88"/>
      <c r="H30170" s="88"/>
      <c r="I30170" s="88"/>
      <c r="J30170" s="88"/>
      <c r="K30170" s="88"/>
    </row>
    <row r="30171" spans="2:11" ht="12" hidden="1" customHeight="1" x14ac:dyDescent="0.2">
      <c r="B30171" s="88"/>
      <c r="C30171" s="88"/>
      <c r="D30171" s="88"/>
      <c r="E30171" s="88"/>
      <c r="F30171" s="88"/>
      <c r="G30171" s="88"/>
      <c r="H30171" s="88"/>
      <c r="I30171" s="88"/>
      <c r="J30171" s="88"/>
      <c r="K30171" s="88"/>
    </row>
    <row r="30172" spans="2:11" ht="12" hidden="1" customHeight="1" x14ac:dyDescent="0.2">
      <c r="B30172" s="88"/>
      <c r="C30172" s="88"/>
      <c r="D30172" s="88"/>
      <c r="E30172" s="88"/>
      <c r="F30172" s="88"/>
      <c r="G30172" s="88"/>
      <c r="H30172" s="88"/>
      <c r="I30172" s="88"/>
      <c r="J30172" s="88"/>
      <c r="K30172" s="88"/>
    </row>
    <row r="30173" spans="2:11" ht="12" hidden="1" customHeight="1" x14ac:dyDescent="0.2">
      <c r="B30173" s="88"/>
      <c r="C30173" s="88"/>
      <c r="D30173" s="88"/>
      <c r="E30173" s="88"/>
      <c r="F30173" s="88"/>
      <c r="G30173" s="88"/>
      <c r="H30173" s="88"/>
      <c r="I30173" s="88"/>
      <c r="J30173" s="88"/>
      <c r="K30173" s="88"/>
    </row>
    <row r="30174" spans="2:11" ht="12" hidden="1" customHeight="1" x14ac:dyDescent="0.2">
      <c r="B30174" s="88"/>
      <c r="C30174" s="88"/>
      <c r="D30174" s="88"/>
      <c r="E30174" s="88"/>
      <c r="F30174" s="88"/>
      <c r="G30174" s="88"/>
      <c r="H30174" s="88"/>
      <c r="I30174" s="88"/>
      <c r="J30174" s="88"/>
      <c r="K30174" s="88"/>
    </row>
    <row r="30175" spans="2:11" ht="12" hidden="1" customHeight="1" x14ac:dyDescent="0.2">
      <c r="B30175" s="88"/>
      <c r="C30175" s="88"/>
      <c r="D30175" s="88"/>
      <c r="E30175" s="88"/>
      <c r="F30175" s="88"/>
      <c r="G30175" s="88"/>
      <c r="H30175" s="88"/>
      <c r="I30175" s="88"/>
      <c r="J30175" s="88"/>
      <c r="K30175" s="88"/>
    </row>
    <row r="30176" spans="2:11" ht="12" hidden="1" customHeight="1" x14ac:dyDescent="0.2">
      <c r="B30176" s="88"/>
      <c r="C30176" s="88"/>
      <c r="D30176" s="88"/>
      <c r="E30176" s="88"/>
      <c r="F30176" s="88"/>
      <c r="G30176" s="88"/>
      <c r="H30176" s="88"/>
      <c r="I30176" s="88"/>
      <c r="J30176" s="88"/>
      <c r="K30176" s="88"/>
    </row>
    <row r="30177" spans="2:11" ht="12" hidden="1" customHeight="1" x14ac:dyDescent="0.2">
      <c r="B30177" s="88"/>
      <c r="C30177" s="88"/>
      <c r="D30177" s="88"/>
      <c r="E30177" s="88"/>
      <c r="F30177" s="88"/>
      <c r="G30177" s="88"/>
      <c r="H30177" s="88"/>
      <c r="I30177" s="88"/>
      <c r="J30177" s="88"/>
      <c r="K30177" s="88"/>
    </row>
    <row r="30178" spans="2:11" ht="12" hidden="1" customHeight="1" x14ac:dyDescent="0.2">
      <c r="B30178" s="88"/>
      <c r="C30178" s="88"/>
      <c r="D30178" s="88"/>
      <c r="E30178" s="88"/>
      <c r="F30178" s="88"/>
      <c r="G30178" s="88"/>
      <c r="H30178" s="88"/>
      <c r="I30178" s="88"/>
      <c r="J30178" s="88"/>
      <c r="K30178" s="88"/>
    </row>
    <row r="30179" spans="2:11" ht="12" hidden="1" customHeight="1" x14ac:dyDescent="0.2">
      <c r="B30179" s="88"/>
      <c r="C30179" s="88"/>
      <c r="D30179" s="88"/>
      <c r="E30179" s="88"/>
      <c r="F30179" s="88"/>
      <c r="G30179" s="88"/>
      <c r="H30179" s="88"/>
      <c r="I30179" s="88"/>
      <c r="J30179" s="88"/>
      <c r="K30179" s="88"/>
    </row>
    <row r="30180" spans="2:11" ht="12" hidden="1" customHeight="1" x14ac:dyDescent="0.2">
      <c r="B30180" s="88"/>
      <c r="C30180" s="88"/>
      <c r="D30180" s="88"/>
      <c r="E30180" s="88"/>
      <c r="F30180" s="88"/>
      <c r="G30180" s="88"/>
      <c r="H30180" s="88"/>
      <c r="I30180" s="88"/>
      <c r="J30180" s="88"/>
      <c r="K30180" s="88"/>
    </row>
    <row r="30181" spans="2:11" ht="12" hidden="1" customHeight="1" x14ac:dyDescent="0.2">
      <c r="B30181" s="88"/>
      <c r="C30181" s="88"/>
      <c r="D30181" s="88"/>
      <c r="E30181" s="88"/>
      <c r="F30181" s="88"/>
      <c r="G30181" s="88"/>
      <c r="H30181" s="88"/>
      <c r="I30181" s="88"/>
      <c r="J30181" s="88"/>
      <c r="K30181" s="88"/>
    </row>
    <row r="30182" spans="2:11" ht="12" hidden="1" customHeight="1" x14ac:dyDescent="0.2">
      <c r="B30182" s="88"/>
      <c r="C30182" s="88"/>
      <c r="D30182" s="88"/>
      <c r="E30182" s="88"/>
      <c r="F30182" s="88"/>
      <c r="G30182" s="88"/>
      <c r="H30182" s="88"/>
      <c r="I30182" s="88"/>
      <c r="J30182" s="88"/>
      <c r="K30182" s="88"/>
    </row>
    <row r="30183" spans="2:11" ht="12" hidden="1" customHeight="1" x14ac:dyDescent="0.2">
      <c r="B30183" s="88"/>
      <c r="C30183" s="88"/>
      <c r="D30183" s="88"/>
      <c r="E30183" s="88"/>
      <c r="F30183" s="88"/>
      <c r="G30183" s="88"/>
      <c r="H30183" s="88"/>
      <c r="I30183" s="88"/>
      <c r="J30183" s="88"/>
      <c r="K30183" s="88"/>
    </row>
    <row r="30184" spans="2:11" ht="12" hidden="1" customHeight="1" x14ac:dyDescent="0.2">
      <c r="B30184" s="88"/>
      <c r="C30184" s="88"/>
      <c r="D30184" s="88"/>
      <c r="E30184" s="88"/>
      <c r="F30184" s="88"/>
      <c r="G30184" s="88"/>
      <c r="H30184" s="88"/>
      <c r="I30184" s="88"/>
      <c r="J30184" s="88"/>
      <c r="K30184" s="88"/>
    </row>
    <row r="30185" spans="2:11" ht="12" hidden="1" customHeight="1" x14ac:dyDescent="0.2">
      <c r="B30185" s="88"/>
      <c r="C30185" s="88"/>
      <c r="D30185" s="88"/>
      <c r="E30185" s="88"/>
      <c r="F30185" s="88"/>
      <c r="G30185" s="88"/>
      <c r="H30185" s="88"/>
      <c r="I30185" s="88"/>
      <c r="J30185" s="88"/>
      <c r="K30185" s="88"/>
    </row>
    <row r="30186" spans="2:11" ht="12" hidden="1" customHeight="1" x14ac:dyDescent="0.2">
      <c r="B30186" s="88"/>
      <c r="C30186" s="88"/>
      <c r="D30186" s="88"/>
      <c r="E30186" s="88"/>
      <c r="F30186" s="88"/>
      <c r="G30186" s="88"/>
      <c r="H30186" s="88"/>
      <c r="I30186" s="88"/>
      <c r="J30186" s="88"/>
      <c r="K30186" s="88"/>
    </row>
    <row r="30187" spans="2:11" ht="12" hidden="1" customHeight="1" x14ac:dyDescent="0.2">
      <c r="B30187" s="88"/>
      <c r="C30187" s="88"/>
      <c r="D30187" s="88"/>
      <c r="E30187" s="88"/>
      <c r="F30187" s="88"/>
      <c r="G30187" s="88"/>
      <c r="H30187" s="88"/>
      <c r="I30187" s="88"/>
      <c r="J30187" s="88"/>
      <c r="K30187" s="88"/>
    </row>
    <row r="30188" spans="2:11" ht="12" hidden="1" customHeight="1" x14ac:dyDescent="0.2">
      <c r="B30188" s="88"/>
      <c r="C30188" s="88"/>
      <c r="D30188" s="88"/>
      <c r="E30188" s="88"/>
      <c r="F30188" s="88"/>
      <c r="G30188" s="88"/>
      <c r="H30188" s="88"/>
      <c r="I30188" s="88"/>
      <c r="J30188" s="88"/>
      <c r="K30188" s="88"/>
    </row>
    <row r="30189" spans="2:11" ht="12" hidden="1" customHeight="1" x14ac:dyDescent="0.2">
      <c r="B30189" s="88"/>
      <c r="C30189" s="88"/>
      <c r="D30189" s="88"/>
      <c r="E30189" s="88"/>
      <c r="F30189" s="88"/>
      <c r="G30189" s="88"/>
      <c r="H30189" s="88"/>
      <c r="I30189" s="88"/>
      <c r="J30189" s="88"/>
      <c r="K30189" s="88"/>
    </row>
    <row r="30190" spans="2:11" ht="12" hidden="1" customHeight="1" x14ac:dyDescent="0.2">
      <c r="B30190" s="88"/>
      <c r="C30190" s="88"/>
      <c r="D30190" s="88"/>
      <c r="E30190" s="88"/>
      <c r="F30190" s="88"/>
      <c r="G30190" s="88"/>
      <c r="H30190" s="88"/>
      <c r="I30190" s="88"/>
      <c r="J30190" s="88"/>
      <c r="K30190" s="88"/>
    </row>
    <row r="30191" spans="2:11" ht="12" hidden="1" customHeight="1" x14ac:dyDescent="0.2">
      <c r="B30191" s="88"/>
      <c r="C30191" s="88"/>
      <c r="D30191" s="88"/>
      <c r="E30191" s="88"/>
      <c r="F30191" s="88"/>
      <c r="G30191" s="88"/>
      <c r="H30191" s="88"/>
      <c r="I30191" s="88"/>
      <c r="J30191" s="88"/>
      <c r="K30191" s="88"/>
    </row>
    <row r="30192" spans="2:11" ht="12" hidden="1" customHeight="1" x14ac:dyDescent="0.2">
      <c r="B30192" s="88"/>
      <c r="C30192" s="88"/>
      <c r="D30192" s="88"/>
      <c r="E30192" s="88"/>
      <c r="F30192" s="88"/>
      <c r="G30192" s="88"/>
      <c r="H30192" s="88"/>
      <c r="I30192" s="88"/>
      <c r="J30192" s="88"/>
      <c r="K30192" s="88"/>
    </row>
    <row r="30193" spans="2:11" ht="12" hidden="1" customHeight="1" x14ac:dyDescent="0.2">
      <c r="B30193" s="88"/>
      <c r="C30193" s="88"/>
      <c r="D30193" s="88"/>
      <c r="E30193" s="88"/>
      <c r="F30193" s="88"/>
      <c r="G30193" s="88"/>
      <c r="H30193" s="88"/>
      <c r="I30193" s="88"/>
      <c r="J30193" s="88"/>
      <c r="K30193" s="88"/>
    </row>
    <row r="30194" spans="2:11" ht="12" hidden="1" customHeight="1" x14ac:dyDescent="0.2">
      <c r="B30194" s="88"/>
      <c r="C30194" s="88"/>
      <c r="D30194" s="88"/>
      <c r="E30194" s="88"/>
      <c r="F30194" s="88"/>
      <c r="G30194" s="88"/>
      <c r="H30194" s="88"/>
      <c r="I30194" s="88"/>
      <c r="J30194" s="88"/>
      <c r="K30194" s="88"/>
    </row>
    <row r="30195" spans="2:11" ht="12" hidden="1" customHeight="1" x14ac:dyDescent="0.2">
      <c r="B30195" s="88"/>
      <c r="C30195" s="88"/>
      <c r="D30195" s="88"/>
      <c r="E30195" s="88"/>
      <c r="F30195" s="88"/>
      <c r="G30195" s="88"/>
      <c r="H30195" s="88"/>
      <c r="I30195" s="88"/>
      <c r="J30195" s="88"/>
      <c r="K30195" s="88"/>
    </row>
    <row r="30196" spans="2:11" ht="12" hidden="1" customHeight="1" x14ac:dyDescent="0.2">
      <c r="B30196" s="88"/>
      <c r="C30196" s="88"/>
      <c r="D30196" s="88"/>
      <c r="E30196" s="88"/>
      <c r="F30196" s="88"/>
      <c r="G30196" s="88"/>
      <c r="H30196" s="88"/>
      <c r="I30196" s="88"/>
      <c r="J30196" s="88"/>
      <c r="K30196" s="88"/>
    </row>
    <row r="30197" spans="2:11" ht="12" hidden="1" customHeight="1" x14ac:dyDescent="0.2">
      <c r="B30197" s="88"/>
      <c r="C30197" s="88"/>
      <c r="D30197" s="88"/>
      <c r="E30197" s="88"/>
      <c r="F30197" s="88"/>
      <c r="G30197" s="88"/>
      <c r="H30197" s="88"/>
      <c r="I30197" s="88"/>
      <c r="J30197" s="88"/>
      <c r="K30197" s="88"/>
    </row>
    <row r="30198" spans="2:11" ht="12" hidden="1" customHeight="1" x14ac:dyDescent="0.2">
      <c r="B30198" s="88"/>
      <c r="C30198" s="88"/>
      <c r="D30198" s="88"/>
      <c r="E30198" s="88"/>
      <c r="F30198" s="88"/>
      <c r="G30198" s="88"/>
      <c r="H30198" s="88"/>
      <c r="I30198" s="88"/>
      <c r="J30198" s="88"/>
      <c r="K30198" s="88"/>
    </row>
    <row r="30199" spans="2:11" ht="12" hidden="1" customHeight="1" x14ac:dyDescent="0.2">
      <c r="B30199" s="88"/>
      <c r="C30199" s="88"/>
      <c r="D30199" s="88"/>
      <c r="E30199" s="88"/>
      <c r="F30199" s="88"/>
      <c r="G30199" s="88"/>
      <c r="H30199" s="88"/>
      <c r="I30199" s="88"/>
      <c r="J30199" s="88"/>
      <c r="K30199" s="88"/>
    </row>
    <row r="30200" spans="2:11" ht="12" hidden="1" customHeight="1" x14ac:dyDescent="0.2">
      <c r="B30200" s="88"/>
      <c r="C30200" s="88"/>
      <c r="D30200" s="88"/>
      <c r="E30200" s="88"/>
      <c r="F30200" s="88"/>
      <c r="G30200" s="88"/>
      <c r="H30200" s="88"/>
      <c r="I30200" s="88"/>
      <c r="J30200" s="88"/>
      <c r="K30200" s="88"/>
    </row>
    <row r="30201" spans="2:11" ht="12" hidden="1" customHeight="1" x14ac:dyDescent="0.2">
      <c r="B30201" s="88"/>
      <c r="C30201" s="88"/>
      <c r="D30201" s="88"/>
      <c r="E30201" s="88"/>
      <c r="F30201" s="88"/>
      <c r="G30201" s="88"/>
      <c r="H30201" s="88"/>
      <c r="I30201" s="88"/>
      <c r="J30201" s="88"/>
      <c r="K30201" s="88"/>
    </row>
    <row r="30202" spans="2:11" ht="12" hidden="1" customHeight="1" x14ac:dyDescent="0.2">
      <c r="B30202" s="88"/>
      <c r="C30202" s="88"/>
      <c r="D30202" s="88"/>
      <c r="E30202" s="88"/>
      <c r="F30202" s="88"/>
      <c r="G30202" s="88"/>
      <c r="H30202" s="88"/>
      <c r="I30202" s="88"/>
      <c r="J30202" s="88"/>
      <c r="K30202" s="88"/>
    </row>
    <row r="30203" spans="2:11" ht="12" hidden="1" customHeight="1" x14ac:dyDescent="0.2">
      <c r="B30203" s="88"/>
      <c r="C30203" s="88"/>
      <c r="D30203" s="88"/>
      <c r="E30203" s="88"/>
      <c r="F30203" s="88"/>
      <c r="G30203" s="88"/>
      <c r="H30203" s="88"/>
      <c r="I30203" s="88"/>
      <c r="J30203" s="88"/>
      <c r="K30203" s="88"/>
    </row>
    <row r="30204" spans="2:11" ht="12" hidden="1" customHeight="1" x14ac:dyDescent="0.2">
      <c r="B30204" s="88"/>
      <c r="C30204" s="88"/>
      <c r="D30204" s="88"/>
      <c r="E30204" s="88"/>
      <c r="F30204" s="88"/>
      <c r="G30204" s="88"/>
      <c r="H30204" s="88"/>
      <c r="I30204" s="88"/>
      <c r="J30204" s="88"/>
      <c r="K30204" s="88"/>
    </row>
    <row r="30205" spans="2:11" ht="12" hidden="1" customHeight="1" x14ac:dyDescent="0.2">
      <c r="B30205" s="88"/>
      <c r="C30205" s="88"/>
      <c r="D30205" s="88"/>
      <c r="E30205" s="88"/>
      <c r="F30205" s="88"/>
      <c r="G30205" s="88"/>
      <c r="H30205" s="88"/>
      <c r="I30205" s="88"/>
      <c r="J30205" s="88"/>
      <c r="K30205" s="88"/>
    </row>
    <row r="30206" spans="2:11" ht="12" hidden="1" customHeight="1" x14ac:dyDescent="0.2">
      <c r="B30206" s="88"/>
      <c r="C30206" s="88"/>
      <c r="D30206" s="88"/>
      <c r="E30206" s="88"/>
      <c r="F30206" s="88"/>
      <c r="G30206" s="88"/>
      <c r="H30206" s="88"/>
      <c r="I30206" s="88"/>
      <c r="J30206" s="88"/>
      <c r="K30206" s="88"/>
    </row>
    <row r="30207" spans="2:11" ht="12" hidden="1" customHeight="1" x14ac:dyDescent="0.2">
      <c r="B30207" s="88"/>
      <c r="C30207" s="88"/>
      <c r="D30207" s="88"/>
      <c r="E30207" s="88"/>
      <c r="F30207" s="88"/>
      <c r="G30207" s="88"/>
      <c r="H30207" s="88"/>
      <c r="I30207" s="88"/>
      <c r="J30207" s="88"/>
      <c r="K30207" s="88"/>
    </row>
    <row r="30208" spans="2:11" ht="12" hidden="1" customHeight="1" x14ac:dyDescent="0.2">
      <c r="B30208" s="88"/>
      <c r="C30208" s="88"/>
      <c r="D30208" s="88"/>
      <c r="E30208" s="88"/>
      <c r="F30208" s="88"/>
      <c r="G30208" s="88"/>
      <c r="H30208" s="88"/>
      <c r="I30208" s="88"/>
      <c r="J30208" s="88"/>
      <c r="K30208" s="88"/>
    </row>
    <row r="30209" spans="2:11" ht="12" hidden="1" customHeight="1" x14ac:dyDescent="0.2">
      <c r="B30209" s="88"/>
      <c r="C30209" s="88"/>
      <c r="D30209" s="88"/>
      <c r="E30209" s="88"/>
      <c r="F30209" s="88"/>
      <c r="G30209" s="88"/>
      <c r="H30209" s="88"/>
      <c r="I30209" s="88"/>
      <c r="J30209" s="88"/>
      <c r="K30209" s="88"/>
    </row>
    <row r="30210" spans="2:11" ht="12" hidden="1" customHeight="1" x14ac:dyDescent="0.2">
      <c r="B30210" s="88"/>
      <c r="C30210" s="88"/>
      <c r="D30210" s="88"/>
      <c r="E30210" s="88"/>
      <c r="F30210" s="88"/>
      <c r="G30210" s="88"/>
      <c r="H30210" s="88"/>
      <c r="I30210" s="88"/>
      <c r="J30210" s="88"/>
      <c r="K30210" s="88"/>
    </row>
    <row r="30211" spans="2:11" ht="12" hidden="1" customHeight="1" x14ac:dyDescent="0.2">
      <c r="B30211" s="88"/>
      <c r="C30211" s="88"/>
      <c r="D30211" s="88"/>
      <c r="E30211" s="88"/>
      <c r="F30211" s="88"/>
      <c r="G30211" s="88"/>
      <c r="H30211" s="88"/>
      <c r="I30211" s="88"/>
      <c r="J30211" s="88"/>
      <c r="K30211" s="88"/>
    </row>
    <row r="30212" spans="2:11" ht="12" hidden="1" customHeight="1" x14ac:dyDescent="0.2">
      <c r="B30212" s="88"/>
      <c r="C30212" s="88"/>
      <c r="D30212" s="88"/>
      <c r="E30212" s="88"/>
      <c r="F30212" s="88"/>
      <c r="G30212" s="88"/>
      <c r="H30212" s="88"/>
      <c r="I30212" s="88"/>
      <c r="J30212" s="88"/>
      <c r="K30212" s="88"/>
    </row>
    <row r="30213" spans="2:11" ht="12" hidden="1" customHeight="1" x14ac:dyDescent="0.2">
      <c r="B30213" s="88"/>
      <c r="C30213" s="88"/>
      <c r="D30213" s="88"/>
      <c r="E30213" s="88"/>
      <c r="F30213" s="88"/>
      <c r="G30213" s="88"/>
      <c r="H30213" s="88"/>
      <c r="I30213" s="88"/>
      <c r="J30213" s="88"/>
      <c r="K30213" s="88"/>
    </row>
    <row r="30214" spans="2:11" ht="12" hidden="1" customHeight="1" x14ac:dyDescent="0.2">
      <c r="B30214" s="88"/>
      <c r="C30214" s="88"/>
      <c r="D30214" s="88"/>
      <c r="E30214" s="88"/>
      <c r="F30214" s="88"/>
      <c r="G30214" s="88"/>
      <c r="H30214" s="88"/>
      <c r="I30214" s="88"/>
      <c r="J30214" s="88"/>
      <c r="K30214" s="88"/>
    </row>
    <row r="30215" spans="2:11" ht="12" hidden="1" customHeight="1" x14ac:dyDescent="0.2">
      <c r="B30215" s="88"/>
      <c r="C30215" s="88"/>
      <c r="D30215" s="88"/>
      <c r="E30215" s="88"/>
      <c r="F30215" s="88"/>
      <c r="G30215" s="88"/>
      <c r="H30215" s="88"/>
      <c r="I30215" s="88"/>
      <c r="J30215" s="88"/>
      <c r="K30215" s="88"/>
    </row>
    <row r="30216" spans="2:11" ht="12" hidden="1" customHeight="1" x14ac:dyDescent="0.2">
      <c r="B30216" s="88"/>
      <c r="C30216" s="88"/>
      <c r="D30216" s="88"/>
      <c r="E30216" s="88"/>
      <c r="F30216" s="88"/>
      <c r="G30216" s="88"/>
      <c r="H30216" s="88"/>
      <c r="I30216" s="88"/>
      <c r="J30216" s="88"/>
      <c r="K30216" s="88"/>
    </row>
    <row r="30217" spans="2:11" ht="12" hidden="1" customHeight="1" x14ac:dyDescent="0.2">
      <c r="B30217" s="88"/>
      <c r="C30217" s="88"/>
      <c r="D30217" s="88"/>
      <c r="E30217" s="88"/>
      <c r="F30217" s="88"/>
      <c r="G30217" s="88"/>
      <c r="H30217" s="88"/>
      <c r="I30217" s="88"/>
      <c r="J30217" s="88"/>
      <c r="K30217" s="88"/>
    </row>
    <row r="30218" spans="2:11" ht="12" hidden="1" customHeight="1" x14ac:dyDescent="0.2">
      <c r="B30218" s="88"/>
      <c r="C30218" s="88"/>
      <c r="D30218" s="88"/>
      <c r="E30218" s="88"/>
      <c r="F30218" s="88"/>
      <c r="G30218" s="88"/>
      <c r="H30218" s="88"/>
      <c r="I30218" s="88"/>
      <c r="J30218" s="88"/>
      <c r="K30218" s="88"/>
    </row>
    <row r="30219" spans="2:11" ht="12" hidden="1" customHeight="1" x14ac:dyDescent="0.2">
      <c r="B30219" s="88"/>
      <c r="C30219" s="88"/>
      <c r="D30219" s="88"/>
      <c r="E30219" s="88"/>
      <c r="F30219" s="88"/>
      <c r="G30219" s="88"/>
      <c r="H30219" s="88"/>
      <c r="I30219" s="88"/>
      <c r="J30219" s="88"/>
      <c r="K30219" s="88"/>
    </row>
    <row r="30220" spans="2:11" ht="12" hidden="1" customHeight="1" x14ac:dyDescent="0.2">
      <c r="B30220" s="88"/>
      <c r="C30220" s="88"/>
      <c r="D30220" s="88"/>
      <c r="E30220" s="88"/>
      <c r="F30220" s="88"/>
      <c r="G30220" s="88"/>
      <c r="H30220" s="88"/>
      <c r="I30220" s="88"/>
      <c r="J30220" s="88"/>
      <c r="K30220" s="88"/>
    </row>
    <row r="30221" spans="2:11" ht="12" hidden="1" customHeight="1" x14ac:dyDescent="0.2">
      <c r="B30221" s="88"/>
      <c r="C30221" s="88"/>
      <c r="D30221" s="88"/>
      <c r="E30221" s="88"/>
      <c r="F30221" s="88"/>
      <c r="G30221" s="88"/>
      <c r="H30221" s="88"/>
      <c r="I30221" s="88"/>
      <c r="J30221" s="88"/>
      <c r="K30221" s="88"/>
    </row>
    <row r="30222" spans="2:11" ht="12" hidden="1" customHeight="1" x14ac:dyDescent="0.2">
      <c r="B30222" s="88"/>
      <c r="C30222" s="88"/>
      <c r="D30222" s="88"/>
      <c r="E30222" s="88"/>
      <c r="F30222" s="88"/>
      <c r="G30222" s="88"/>
      <c r="H30222" s="88"/>
      <c r="I30222" s="88"/>
      <c r="J30222" s="88"/>
      <c r="K30222" s="88"/>
    </row>
    <row r="30223" spans="2:11" ht="12" hidden="1" customHeight="1" x14ac:dyDescent="0.2">
      <c r="B30223" s="88"/>
      <c r="C30223" s="88"/>
      <c r="D30223" s="88"/>
      <c r="E30223" s="88"/>
      <c r="F30223" s="88"/>
      <c r="G30223" s="88"/>
      <c r="H30223" s="88"/>
      <c r="I30223" s="88"/>
      <c r="J30223" s="88"/>
      <c r="K30223" s="88"/>
    </row>
    <row r="30224" spans="2:11" ht="12" hidden="1" customHeight="1" x14ac:dyDescent="0.2">
      <c r="B30224" s="88"/>
      <c r="C30224" s="88"/>
      <c r="D30224" s="88"/>
      <c r="E30224" s="88"/>
      <c r="F30224" s="88"/>
      <c r="G30224" s="88"/>
      <c r="H30224" s="88"/>
      <c r="I30224" s="88"/>
      <c r="J30224" s="88"/>
      <c r="K30224" s="88"/>
    </row>
    <row r="30225" spans="2:11" ht="12" hidden="1" customHeight="1" x14ac:dyDescent="0.2">
      <c r="B30225" s="88"/>
      <c r="C30225" s="88"/>
      <c r="D30225" s="88"/>
      <c r="E30225" s="88"/>
      <c r="F30225" s="88"/>
      <c r="G30225" s="88"/>
      <c r="H30225" s="88"/>
      <c r="I30225" s="88"/>
      <c r="J30225" s="88"/>
      <c r="K30225" s="88"/>
    </row>
    <row r="30226" spans="2:11" ht="12" hidden="1" customHeight="1" x14ac:dyDescent="0.2">
      <c r="B30226" s="88"/>
      <c r="C30226" s="88"/>
      <c r="D30226" s="88"/>
      <c r="E30226" s="88"/>
      <c r="F30226" s="88"/>
      <c r="G30226" s="88"/>
      <c r="H30226" s="88"/>
      <c r="I30226" s="88"/>
      <c r="J30226" s="88"/>
      <c r="K30226" s="88"/>
    </row>
    <row r="30227" spans="2:11" ht="12" hidden="1" customHeight="1" x14ac:dyDescent="0.2">
      <c r="B30227" s="88"/>
      <c r="C30227" s="88"/>
      <c r="D30227" s="88"/>
      <c r="E30227" s="88"/>
      <c r="F30227" s="88"/>
      <c r="G30227" s="88"/>
      <c r="H30227" s="88"/>
      <c r="I30227" s="88"/>
      <c r="J30227" s="88"/>
      <c r="K30227" s="88"/>
    </row>
    <row r="30228" spans="2:11" ht="12" hidden="1" customHeight="1" x14ac:dyDescent="0.2">
      <c r="B30228" s="88"/>
      <c r="C30228" s="88"/>
      <c r="D30228" s="88"/>
      <c r="E30228" s="88"/>
      <c r="F30228" s="88"/>
      <c r="G30228" s="88"/>
      <c r="H30228" s="88"/>
      <c r="I30228" s="88"/>
      <c r="J30228" s="88"/>
      <c r="K30228" s="88"/>
    </row>
    <row r="30229" spans="2:11" ht="12" hidden="1" customHeight="1" x14ac:dyDescent="0.2">
      <c r="B30229" s="88"/>
      <c r="C30229" s="88"/>
      <c r="D30229" s="88"/>
      <c r="E30229" s="88"/>
      <c r="F30229" s="88"/>
      <c r="G30229" s="88"/>
      <c r="H30229" s="88"/>
      <c r="I30229" s="88"/>
      <c r="J30229" s="88"/>
      <c r="K30229" s="88"/>
    </row>
    <row r="30230" spans="2:11" ht="12" hidden="1" customHeight="1" x14ac:dyDescent="0.2">
      <c r="B30230" s="88"/>
      <c r="C30230" s="88"/>
      <c r="D30230" s="88"/>
      <c r="E30230" s="88"/>
      <c r="F30230" s="88"/>
      <c r="G30230" s="88"/>
      <c r="H30230" s="88"/>
      <c r="I30230" s="88"/>
      <c r="J30230" s="88"/>
      <c r="K30230" s="88"/>
    </row>
    <row r="30231" spans="2:11" ht="12" hidden="1" customHeight="1" x14ac:dyDescent="0.2">
      <c r="B30231" s="88"/>
      <c r="C30231" s="88"/>
      <c r="D30231" s="88"/>
      <c r="E30231" s="88"/>
      <c r="F30231" s="88"/>
      <c r="G30231" s="88"/>
      <c r="H30231" s="88"/>
      <c r="I30231" s="88"/>
      <c r="J30231" s="88"/>
      <c r="K30231" s="88"/>
    </row>
    <row r="30232" spans="2:11" ht="12" hidden="1" customHeight="1" x14ac:dyDescent="0.2">
      <c r="B30232" s="88"/>
      <c r="C30232" s="88"/>
      <c r="D30232" s="88"/>
      <c r="E30232" s="88"/>
      <c r="F30232" s="88"/>
      <c r="G30232" s="88"/>
      <c r="H30232" s="88"/>
      <c r="I30232" s="88"/>
      <c r="J30232" s="88"/>
      <c r="K30232" s="88"/>
    </row>
    <row r="30233" spans="2:11" ht="12" hidden="1" customHeight="1" x14ac:dyDescent="0.2">
      <c r="B30233" s="88"/>
      <c r="C30233" s="88"/>
      <c r="D30233" s="88"/>
      <c r="E30233" s="88"/>
      <c r="F30233" s="88"/>
      <c r="G30233" s="88"/>
      <c r="H30233" s="88"/>
      <c r="I30233" s="88"/>
      <c r="J30233" s="88"/>
      <c r="K30233" s="88"/>
    </row>
    <row r="30234" spans="2:11" ht="12" hidden="1" customHeight="1" x14ac:dyDescent="0.2">
      <c r="B30234" s="88"/>
      <c r="C30234" s="88"/>
      <c r="D30234" s="88"/>
      <c r="E30234" s="88"/>
      <c r="F30234" s="88"/>
      <c r="G30234" s="88"/>
      <c r="H30234" s="88"/>
      <c r="I30234" s="88"/>
      <c r="J30234" s="88"/>
      <c r="K30234" s="88"/>
    </row>
    <row r="30235" spans="2:11" ht="12" hidden="1" customHeight="1" x14ac:dyDescent="0.2">
      <c r="B30235" s="88"/>
      <c r="C30235" s="88"/>
      <c r="D30235" s="88"/>
      <c r="E30235" s="88"/>
      <c r="F30235" s="88"/>
      <c r="G30235" s="88"/>
      <c r="H30235" s="88"/>
      <c r="I30235" s="88"/>
      <c r="J30235" s="88"/>
      <c r="K30235" s="88"/>
    </row>
    <row r="30236" spans="2:11" ht="12" hidden="1" customHeight="1" x14ac:dyDescent="0.2">
      <c r="B30236" s="88"/>
      <c r="C30236" s="88"/>
      <c r="D30236" s="88"/>
      <c r="E30236" s="88"/>
      <c r="F30236" s="88"/>
      <c r="G30236" s="88"/>
      <c r="H30236" s="88"/>
      <c r="I30236" s="88"/>
      <c r="J30236" s="88"/>
      <c r="K30236" s="88"/>
    </row>
    <row r="30237" spans="2:11" ht="12" hidden="1" customHeight="1" x14ac:dyDescent="0.2">
      <c r="B30237" s="88"/>
      <c r="C30237" s="88"/>
      <c r="D30237" s="88"/>
      <c r="E30237" s="88"/>
      <c r="F30237" s="88"/>
      <c r="G30237" s="88"/>
      <c r="H30237" s="88"/>
      <c r="I30237" s="88"/>
      <c r="J30237" s="88"/>
      <c r="K30237" s="88"/>
    </row>
    <row r="30238" spans="2:11" ht="12" hidden="1" customHeight="1" x14ac:dyDescent="0.2">
      <c r="B30238" s="88"/>
      <c r="C30238" s="88"/>
      <c r="D30238" s="88"/>
      <c r="E30238" s="88"/>
      <c r="F30238" s="88"/>
      <c r="G30238" s="88"/>
      <c r="H30238" s="88"/>
      <c r="I30238" s="88"/>
      <c r="J30238" s="88"/>
      <c r="K30238" s="88"/>
    </row>
    <row r="30239" spans="2:11" ht="12" hidden="1" customHeight="1" x14ac:dyDescent="0.2">
      <c r="B30239" s="88"/>
      <c r="C30239" s="88"/>
      <c r="D30239" s="88"/>
      <c r="E30239" s="88"/>
      <c r="F30239" s="88"/>
      <c r="G30239" s="88"/>
      <c r="H30239" s="88"/>
      <c r="I30239" s="88"/>
      <c r="J30239" s="88"/>
      <c r="K30239" s="88"/>
    </row>
    <row r="30240" spans="2:11" ht="12" hidden="1" customHeight="1" x14ac:dyDescent="0.2">
      <c r="B30240" s="88"/>
      <c r="C30240" s="88"/>
      <c r="D30240" s="88"/>
      <c r="E30240" s="88"/>
      <c r="F30240" s="88"/>
      <c r="G30240" s="88"/>
      <c r="H30240" s="88"/>
      <c r="I30240" s="88"/>
      <c r="J30240" s="88"/>
      <c r="K30240" s="88"/>
    </row>
    <row r="30241" spans="2:11" ht="12" hidden="1" customHeight="1" x14ac:dyDescent="0.2">
      <c r="B30241" s="88"/>
      <c r="C30241" s="88"/>
      <c r="D30241" s="88"/>
      <c r="E30241" s="88"/>
      <c r="F30241" s="88"/>
      <c r="G30241" s="88"/>
      <c r="H30241" s="88"/>
      <c r="I30241" s="88"/>
      <c r="J30241" s="88"/>
      <c r="K30241" s="88"/>
    </row>
    <row r="30242" spans="2:11" ht="12" hidden="1" customHeight="1" x14ac:dyDescent="0.2">
      <c r="B30242" s="88"/>
      <c r="C30242" s="88"/>
      <c r="D30242" s="88"/>
      <c r="E30242" s="88"/>
      <c r="F30242" s="88"/>
      <c r="G30242" s="88"/>
      <c r="H30242" s="88"/>
      <c r="I30242" s="88"/>
      <c r="J30242" s="88"/>
      <c r="K30242" s="88"/>
    </row>
    <row r="30243" spans="2:11" ht="12" hidden="1" customHeight="1" x14ac:dyDescent="0.2">
      <c r="B30243" s="88"/>
      <c r="C30243" s="88"/>
      <c r="D30243" s="88"/>
      <c r="E30243" s="88"/>
      <c r="F30243" s="88"/>
      <c r="G30243" s="88"/>
      <c r="H30243" s="88"/>
      <c r="I30243" s="88"/>
      <c r="J30243" s="88"/>
      <c r="K30243" s="88"/>
    </row>
    <row r="30244" spans="2:11" ht="12" hidden="1" customHeight="1" x14ac:dyDescent="0.2">
      <c r="B30244" s="88"/>
      <c r="C30244" s="88"/>
      <c r="D30244" s="88"/>
      <c r="E30244" s="88"/>
      <c r="F30244" s="88"/>
      <c r="G30244" s="88"/>
      <c r="H30244" s="88"/>
      <c r="I30244" s="88"/>
      <c r="J30244" s="88"/>
      <c r="K30244" s="88"/>
    </row>
    <row r="30245" spans="2:11" ht="12" hidden="1" customHeight="1" x14ac:dyDescent="0.2">
      <c r="B30245" s="88"/>
      <c r="C30245" s="88"/>
      <c r="D30245" s="88"/>
      <c r="E30245" s="88"/>
      <c r="F30245" s="88"/>
      <c r="G30245" s="88"/>
      <c r="H30245" s="88"/>
      <c r="I30245" s="88"/>
      <c r="J30245" s="88"/>
      <c r="K30245" s="88"/>
    </row>
    <row r="30246" spans="2:11" ht="12" hidden="1" customHeight="1" x14ac:dyDescent="0.2">
      <c r="B30246" s="88"/>
      <c r="C30246" s="88"/>
      <c r="D30246" s="88"/>
      <c r="E30246" s="88"/>
      <c r="F30246" s="88"/>
      <c r="G30246" s="88"/>
      <c r="H30246" s="88"/>
      <c r="I30246" s="88"/>
      <c r="J30246" s="88"/>
      <c r="K30246" s="88"/>
    </row>
    <row r="30247" spans="2:11" ht="12" hidden="1" customHeight="1" x14ac:dyDescent="0.2">
      <c r="B30247" s="88"/>
      <c r="C30247" s="88"/>
      <c r="D30247" s="88"/>
      <c r="E30247" s="88"/>
      <c r="F30247" s="88"/>
      <c r="G30247" s="88"/>
      <c r="H30247" s="88"/>
      <c r="I30247" s="88"/>
      <c r="J30247" s="88"/>
      <c r="K30247" s="88"/>
    </row>
    <row r="30248" spans="2:11" ht="12" hidden="1" customHeight="1" x14ac:dyDescent="0.2">
      <c r="B30248" s="88"/>
      <c r="C30248" s="88"/>
      <c r="D30248" s="88"/>
      <c r="E30248" s="88"/>
      <c r="F30248" s="88"/>
      <c r="G30248" s="88"/>
      <c r="H30248" s="88"/>
      <c r="I30248" s="88"/>
      <c r="J30248" s="88"/>
      <c r="K30248" s="88"/>
    </row>
    <row r="30249" spans="2:11" ht="12" hidden="1" customHeight="1" x14ac:dyDescent="0.2">
      <c r="B30249" s="88"/>
      <c r="C30249" s="88"/>
      <c r="D30249" s="88"/>
      <c r="E30249" s="88"/>
      <c r="F30249" s="88"/>
      <c r="G30249" s="88"/>
      <c r="H30249" s="88"/>
      <c r="I30249" s="88"/>
      <c r="J30249" s="88"/>
      <c r="K30249" s="88"/>
    </row>
    <row r="30250" spans="2:11" ht="12" hidden="1" customHeight="1" x14ac:dyDescent="0.2">
      <c r="B30250" s="88"/>
      <c r="C30250" s="88"/>
      <c r="D30250" s="88"/>
      <c r="E30250" s="88"/>
      <c r="F30250" s="88"/>
      <c r="G30250" s="88"/>
      <c r="H30250" s="88"/>
      <c r="I30250" s="88"/>
      <c r="J30250" s="88"/>
      <c r="K30250" s="88"/>
    </row>
    <row r="30251" spans="2:11" ht="12" hidden="1" customHeight="1" x14ac:dyDescent="0.2">
      <c r="B30251" s="88"/>
      <c r="C30251" s="88"/>
      <c r="D30251" s="88"/>
      <c r="E30251" s="88"/>
      <c r="F30251" s="88"/>
      <c r="G30251" s="88"/>
      <c r="H30251" s="88"/>
      <c r="I30251" s="88"/>
      <c r="J30251" s="88"/>
      <c r="K30251" s="88"/>
    </row>
    <row r="30252" spans="2:11" ht="12" hidden="1" customHeight="1" x14ac:dyDescent="0.2">
      <c r="B30252" s="88"/>
      <c r="C30252" s="88"/>
      <c r="D30252" s="88"/>
      <c r="E30252" s="88"/>
      <c r="F30252" s="88"/>
      <c r="G30252" s="88"/>
      <c r="H30252" s="88"/>
      <c r="I30252" s="88"/>
      <c r="J30252" s="88"/>
      <c r="K30252" s="88"/>
    </row>
    <row r="30253" spans="2:11" ht="12" hidden="1" customHeight="1" x14ac:dyDescent="0.2">
      <c r="B30253" s="88"/>
      <c r="C30253" s="88"/>
      <c r="D30253" s="88"/>
      <c r="E30253" s="88"/>
      <c r="F30253" s="88"/>
      <c r="G30253" s="88"/>
      <c r="H30253" s="88"/>
      <c r="I30253" s="88"/>
      <c r="J30253" s="88"/>
      <c r="K30253" s="88"/>
    </row>
    <row r="30254" spans="2:11" ht="12" hidden="1" customHeight="1" x14ac:dyDescent="0.2">
      <c r="B30254" s="88"/>
      <c r="C30254" s="88"/>
      <c r="D30254" s="88"/>
      <c r="E30254" s="88"/>
      <c r="F30254" s="88"/>
      <c r="G30254" s="88"/>
      <c r="H30254" s="88"/>
      <c r="I30254" s="88"/>
      <c r="J30254" s="88"/>
      <c r="K30254" s="88"/>
    </row>
    <row r="30255" spans="2:11" ht="12" hidden="1" customHeight="1" x14ac:dyDescent="0.2">
      <c r="B30255" s="88"/>
      <c r="C30255" s="88"/>
      <c r="D30255" s="88"/>
      <c r="E30255" s="88"/>
      <c r="F30255" s="88"/>
      <c r="G30255" s="88"/>
      <c r="H30255" s="88"/>
      <c r="I30255" s="88"/>
      <c r="J30255" s="88"/>
      <c r="K30255" s="88"/>
    </row>
    <row r="30256" spans="2:11" ht="12" hidden="1" customHeight="1" x14ac:dyDescent="0.2">
      <c r="B30256" s="88"/>
      <c r="C30256" s="88"/>
      <c r="D30256" s="88"/>
      <c r="E30256" s="88"/>
      <c r="F30256" s="88"/>
      <c r="G30256" s="88"/>
      <c r="H30256" s="88"/>
      <c r="I30256" s="88"/>
      <c r="J30256" s="88"/>
      <c r="K30256" s="88"/>
    </row>
    <row r="30257" spans="2:11" ht="12" hidden="1" customHeight="1" x14ac:dyDescent="0.2">
      <c r="B30257" s="88"/>
      <c r="C30257" s="88"/>
      <c r="D30257" s="88"/>
      <c r="E30257" s="88"/>
      <c r="F30257" s="88"/>
      <c r="G30257" s="88"/>
      <c r="H30257" s="88"/>
      <c r="I30257" s="88"/>
      <c r="J30257" s="88"/>
      <c r="K30257" s="88"/>
    </row>
    <row r="30258" spans="2:11" ht="12" hidden="1" customHeight="1" x14ac:dyDescent="0.2">
      <c r="B30258" s="88"/>
      <c r="C30258" s="88"/>
      <c r="D30258" s="88"/>
      <c r="E30258" s="88"/>
      <c r="F30258" s="88"/>
      <c r="G30258" s="88"/>
      <c r="H30258" s="88"/>
      <c r="I30258" s="88"/>
      <c r="J30258" s="88"/>
      <c r="K30258" s="88"/>
    </row>
    <row r="30259" spans="2:11" ht="12" hidden="1" customHeight="1" x14ac:dyDescent="0.2">
      <c r="B30259" s="88"/>
      <c r="C30259" s="88"/>
      <c r="D30259" s="88"/>
      <c r="E30259" s="88"/>
      <c r="F30259" s="88"/>
      <c r="G30259" s="88"/>
      <c r="H30259" s="88"/>
      <c r="I30259" s="88"/>
      <c r="J30259" s="88"/>
      <c r="K30259" s="88"/>
    </row>
    <row r="30260" spans="2:11" ht="12" hidden="1" customHeight="1" x14ac:dyDescent="0.2">
      <c r="B30260" s="88"/>
      <c r="C30260" s="88"/>
      <c r="D30260" s="88"/>
      <c r="E30260" s="88"/>
      <c r="F30260" s="88"/>
      <c r="G30260" s="88"/>
      <c r="H30260" s="88"/>
      <c r="I30260" s="88"/>
      <c r="J30260" s="88"/>
      <c r="K30260" s="88"/>
    </row>
    <row r="30261" spans="2:11" ht="12" hidden="1" customHeight="1" x14ac:dyDescent="0.2">
      <c r="B30261" s="88"/>
      <c r="C30261" s="88"/>
      <c r="D30261" s="88"/>
      <c r="E30261" s="88"/>
      <c r="F30261" s="88"/>
      <c r="G30261" s="88"/>
      <c r="H30261" s="88"/>
      <c r="I30261" s="88"/>
      <c r="J30261" s="88"/>
      <c r="K30261" s="88"/>
    </row>
    <row r="30262" spans="2:11" ht="12" hidden="1" customHeight="1" x14ac:dyDescent="0.2">
      <c r="B30262" s="88"/>
      <c r="C30262" s="88"/>
      <c r="D30262" s="88"/>
      <c r="E30262" s="88"/>
      <c r="F30262" s="88"/>
      <c r="G30262" s="88"/>
      <c r="H30262" s="88"/>
      <c r="I30262" s="88"/>
      <c r="J30262" s="88"/>
      <c r="K30262" s="88"/>
    </row>
    <row r="30263" spans="2:11" ht="12" hidden="1" customHeight="1" x14ac:dyDescent="0.2">
      <c r="B30263" s="88"/>
      <c r="C30263" s="88"/>
      <c r="D30263" s="88"/>
      <c r="E30263" s="88"/>
      <c r="F30263" s="88"/>
      <c r="G30263" s="88"/>
      <c r="H30263" s="88"/>
      <c r="I30263" s="88"/>
      <c r="J30263" s="88"/>
      <c r="K30263" s="88"/>
    </row>
    <row r="30264" spans="2:11" ht="12" hidden="1" customHeight="1" x14ac:dyDescent="0.2">
      <c r="B30264" s="88"/>
      <c r="C30264" s="88"/>
      <c r="D30264" s="88"/>
      <c r="E30264" s="88"/>
      <c r="F30264" s="88"/>
      <c r="G30264" s="88"/>
      <c r="H30264" s="88"/>
      <c r="I30264" s="88"/>
      <c r="J30264" s="88"/>
      <c r="K30264" s="88"/>
    </row>
    <row r="30265" spans="2:11" ht="12" hidden="1" customHeight="1" x14ac:dyDescent="0.2">
      <c r="B30265" s="88"/>
      <c r="C30265" s="88"/>
      <c r="D30265" s="88"/>
      <c r="E30265" s="88"/>
      <c r="F30265" s="88"/>
      <c r="G30265" s="88"/>
      <c r="H30265" s="88"/>
      <c r="I30265" s="88"/>
      <c r="J30265" s="88"/>
      <c r="K30265" s="88"/>
    </row>
    <row r="30266" spans="2:11" ht="12" hidden="1" customHeight="1" x14ac:dyDescent="0.2">
      <c r="B30266" s="88"/>
      <c r="C30266" s="88"/>
      <c r="D30266" s="88"/>
      <c r="E30266" s="88"/>
      <c r="F30266" s="88"/>
      <c r="G30266" s="88"/>
      <c r="H30266" s="88"/>
      <c r="I30266" s="88"/>
      <c r="J30266" s="88"/>
      <c r="K30266" s="88"/>
    </row>
    <row r="30267" spans="2:11" ht="12" hidden="1" customHeight="1" x14ac:dyDescent="0.2">
      <c r="B30267" s="88"/>
      <c r="C30267" s="88"/>
      <c r="D30267" s="88"/>
      <c r="E30267" s="88"/>
      <c r="F30267" s="88"/>
      <c r="G30267" s="88"/>
      <c r="H30267" s="88"/>
      <c r="I30267" s="88"/>
      <c r="J30267" s="88"/>
      <c r="K30267" s="88"/>
    </row>
    <row r="30268" spans="2:11" ht="12" hidden="1" customHeight="1" x14ac:dyDescent="0.2">
      <c r="B30268" s="88"/>
      <c r="C30268" s="88"/>
      <c r="D30268" s="88"/>
      <c r="E30268" s="88"/>
      <c r="F30268" s="88"/>
      <c r="G30268" s="88"/>
      <c r="H30268" s="88"/>
      <c r="I30268" s="88"/>
      <c r="J30268" s="88"/>
      <c r="K30268" s="88"/>
    </row>
    <row r="30269" spans="2:11" ht="12" hidden="1" customHeight="1" x14ac:dyDescent="0.2">
      <c r="B30269" s="88"/>
      <c r="C30269" s="88"/>
      <c r="D30269" s="88"/>
      <c r="E30269" s="88"/>
      <c r="F30269" s="88"/>
      <c r="G30269" s="88"/>
      <c r="H30269" s="88"/>
      <c r="I30269" s="88"/>
      <c r="J30269" s="88"/>
      <c r="K30269" s="88"/>
    </row>
    <row r="30270" spans="2:11" ht="12" hidden="1" customHeight="1" x14ac:dyDescent="0.2">
      <c r="B30270" s="88"/>
      <c r="C30270" s="88"/>
      <c r="D30270" s="88"/>
      <c r="E30270" s="88"/>
      <c r="F30270" s="88"/>
      <c r="G30270" s="88"/>
      <c r="H30270" s="88"/>
      <c r="I30270" s="88"/>
      <c r="J30270" s="88"/>
      <c r="K30270" s="88"/>
    </row>
    <row r="30271" spans="2:11" ht="12" hidden="1" customHeight="1" x14ac:dyDescent="0.2">
      <c r="B30271" s="88"/>
      <c r="C30271" s="88"/>
      <c r="D30271" s="88"/>
      <c r="E30271" s="88"/>
      <c r="F30271" s="88"/>
      <c r="G30271" s="88"/>
      <c r="H30271" s="88"/>
      <c r="I30271" s="88"/>
      <c r="J30271" s="88"/>
      <c r="K30271" s="88"/>
    </row>
    <row r="30272" spans="2:11" ht="12" hidden="1" customHeight="1" x14ac:dyDescent="0.2">
      <c r="B30272" s="88"/>
      <c r="C30272" s="88"/>
      <c r="D30272" s="88"/>
      <c r="E30272" s="88"/>
      <c r="F30272" s="88"/>
      <c r="G30272" s="88"/>
      <c r="H30272" s="88"/>
      <c r="I30272" s="88"/>
      <c r="J30272" s="88"/>
      <c r="K30272" s="88"/>
    </row>
    <row r="30273" spans="2:11" ht="12" hidden="1" customHeight="1" x14ac:dyDescent="0.2">
      <c r="B30273" s="88"/>
      <c r="C30273" s="88"/>
      <c r="D30273" s="88"/>
      <c r="E30273" s="88"/>
      <c r="F30273" s="88"/>
      <c r="G30273" s="88"/>
      <c r="H30273" s="88"/>
      <c r="I30273" s="88"/>
      <c r="J30273" s="88"/>
      <c r="K30273" s="88"/>
    </row>
    <row r="30274" spans="2:11" ht="12" hidden="1" customHeight="1" x14ac:dyDescent="0.2">
      <c r="B30274" s="88"/>
      <c r="C30274" s="88"/>
      <c r="D30274" s="88"/>
      <c r="E30274" s="88"/>
      <c r="F30274" s="88"/>
      <c r="G30274" s="88"/>
      <c r="H30274" s="88"/>
      <c r="I30274" s="88"/>
      <c r="J30274" s="88"/>
      <c r="K30274" s="88"/>
    </row>
    <row r="30275" spans="2:11" ht="12" hidden="1" customHeight="1" x14ac:dyDescent="0.2">
      <c r="B30275" s="88"/>
      <c r="C30275" s="88"/>
      <c r="D30275" s="88"/>
      <c r="E30275" s="88"/>
      <c r="F30275" s="88"/>
      <c r="G30275" s="88"/>
      <c r="H30275" s="88"/>
      <c r="I30275" s="88"/>
      <c r="J30275" s="88"/>
      <c r="K30275" s="88"/>
    </row>
    <row r="30276" spans="2:11" ht="12" hidden="1" customHeight="1" x14ac:dyDescent="0.2">
      <c r="B30276" s="88"/>
      <c r="C30276" s="88"/>
      <c r="D30276" s="88"/>
      <c r="E30276" s="88"/>
      <c r="F30276" s="88"/>
      <c r="G30276" s="88"/>
      <c r="H30276" s="88"/>
      <c r="I30276" s="88"/>
      <c r="J30276" s="88"/>
      <c r="K30276" s="88"/>
    </row>
    <row r="30277" spans="2:11" ht="12" hidden="1" customHeight="1" x14ac:dyDescent="0.2">
      <c r="B30277" s="88"/>
      <c r="C30277" s="88"/>
      <c r="D30277" s="88"/>
      <c r="E30277" s="88"/>
      <c r="F30277" s="88"/>
      <c r="G30277" s="88"/>
      <c r="H30277" s="88"/>
      <c r="I30277" s="88"/>
      <c r="J30277" s="88"/>
      <c r="K30277" s="88"/>
    </row>
    <row r="30278" spans="2:11" ht="12" hidden="1" customHeight="1" x14ac:dyDescent="0.2">
      <c r="B30278" s="88"/>
      <c r="C30278" s="88"/>
      <c r="D30278" s="88"/>
      <c r="E30278" s="88"/>
      <c r="F30278" s="88"/>
      <c r="G30278" s="88"/>
      <c r="H30278" s="88"/>
      <c r="I30278" s="88"/>
      <c r="J30278" s="88"/>
      <c r="K30278" s="88"/>
    </row>
    <row r="30279" spans="2:11" ht="12" hidden="1" customHeight="1" x14ac:dyDescent="0.2">
      <c r="B30279" s="88"/>
      <c r="C30279" s="88"/>
      <c r="D30279" s="88"/>
      <c r="E30279" s="88"/>
      <c r="F30279" s="88"/>
      <c r="G30279" s="88"/>
      <c r="H30279" s="88"/>
      <c r="I30279" s="88"/>
      <c r="J30279" s="88"/>
      <c r="K30279" s="88"/>
    </row>
    <row r="30280" spans="2:11" ht="12" hidden="1" customHeight="1" x14ac:dyDescent="0.2">
      <c r="B30280" s="88"/>
      <c r="C30280" s="88"/>
      <c r="D30280" s="88"/>
      <c r="E30280" s="88"/>
      <c r="F30280" s="88"/>
      <c r="G30280" s="88"/>
      <c r="H30280" s="88"/>
      <c r="I30280" s="88"/>
      <c r="J30280" s="88"/>
      <c r="K30280" s="88"/>
    </row>
    <row r="30281" spans="2:11" ht="12" hidden="1" customHeight="1" x14ac:dyDescent="0.2">
      <c r="B30281" s="88"/>
      <c r="C30281" s="88"/>
      <c r="D30281" s="88"/>
      <c r="E30281" s="88"/>
      <c r="F30281" s="88"/>
      <c r="G30281" s="88"/>
      <c r="H30281" s="88"/>
      <c r="I30281" s="88"/>
      <c r="J30281" s="88"/>
      <c r="K30281" s="88"/>
    </row>
    <row r="30282" spans="2:11" ht="12" hidden="1" customHeight="1" x14ac:dyDescent="0.2">
      <c r="B30282" s="88"/>
      <c r="C30282" s="88"/>
      <c r="D30282" s="88"/>
      <c r="E30282" s="88"/>
      <c r="F30282" s="88"/>
      <c r="G30282" s="88"/>
      <c r="H30282" s="88"/>
      <c r="I30282" s="88"/>
      <c r="J30282" s="88"/>
      <c r="K30282" s="88"/>
    </row>
    <row r="30283" spans="2:11" ht="12" hidden="1" customHeight="1" x14ac:dyDescent="0.2">
      <c r="B30283" s="88"/>
      <c r="C30283" s="88"/>
      <c r="D30283" s="88"/>
      <c r="E30283" s="88"/>
      <c r="F30283" s="88"/>
      <c r="G30283" s="88"/>
      <c r="H30283" s="88"/>
      <c r="I30283" s="88"/>
      <c r="J30283" s="88"/>
      <c r="K30283" s="88"/>
    </row>
    <row r="30284" spans="2:11" ht="12" hidden="1" customHeight="1" x14ac:dyDescent="0.2">
      <c r="B30284" s="88"/>
      <c r="C30284" s="88"/>
      <c r="D30284" s="88"/>
      <c r="E30284" s="88"/>
      <c r="F30284" s="88"/>
      <c r="G30284" s="88"/>
      <c r="H30284" s="88"/>
      <c r="I30284" s="88"/>
      <c r="J30284" s="88"/>
      <c r="K30284" s="88"/>
    </row>
    <row r="30285" spans="2:11" ht="12" hidden="1" customHeight="1" x14ac:dyDescent="0.2">
      <c r="B30285" s="88"/>
      <c r="C30285" s="88"/>
      <c r="D30285" s="88"/>
      <c r="E30285" s="88"/>
      <c r="F30285" s="88"/>
      <c r="G30285" s="88"/>
      <c r="H30285" s="88"/>
      <c r="I30285" s="88"/>
      <c r="J30285" s="88"/>
      <c r="K30285" s="88"/>
    </row>
    <row r="30286" spans="2:11" ht="12" hidden="1" customHeight="1" x14ac:dyDescent="0.2">
      <c r="B30286" s="88"/>
      <c r="C30286" s="88"/>
      <c r="D30286" s="88"/>
      <c r="E30286" s="88"/>
      <c r="F30286" s="88"/>
      <c r="G30286" s="88"/>
      <c r="H30286" s="88"/>
      <c r="I30286" s="88"/>
      <c r="J30286" s="88"/>
      <c r="K30286" s="88"/>
    </row>
    <row r="30287" spans="2:11" ht="12" hidden="1" customHeight="1" x14ac:dyDescent="0.2">
      <c r="B30287" s="88"/>
      <c r="C30287" s="88"/>
      <c r="D30287" s="88"/>
      <c r="E30287" s="88"/>
      <c r="F30287" s="88"/>
      <c r="G30287" s="88"/>
      <c r="H30287" s="88"/>
      <c r="I30287" s="88"/>
      <c r="J30287" s="88"/>
      <c r="K30287" s="88"/>
    </row>
    <row r="30288" spans="2:11" ht="12" hidden="1" customHeight="1" x14ac:dyDescent="0.2">
      <c r="B30288" s="88"/>
      <c r="C30288" s="88"/>
      <c r="D30288" s="88"/>
      <c r="E30288" s="88"/>
      <c r="F30288" s="88"/>
      <c r="G30288" s="88"/>
      <c r="H30288" s="88"/>
      <c r="I30288" s="88"/>
      <c r="J30288" s="88"/>
      <c r="K30288" s="88"/>
    </row>
    <row r="30289" spans="2:11" ht="12" hidden="1" customHeight="1" x14ac:dyDescent="0.2">
      <c r="B30289" s="88"/>
      <c r="C30289" s="88"/>
      <c r="D30289" s="88"/>
      <c r="E30289" s="88"/>
      <c r="F30289" s="88"/>
      <c r="G30289" s="88"/>
      <c r="H30289" s="88"/>
      <c r="I30289" s="88"/>
      <c r="J30289" s="88"/>
      <c r="K30289" s="88"/>
    </row>
    <row r="30290" spans="2:11" ht="12" hidden="1" customHeight="1" x14ac:dyDescent="0.2">
      <c r="B30290" s="88"/>
      <c r="C30290" s="88"/>
      <c r="D30290" s="88"/>
      <c r="E30290" s="88"/>
      <c r="F30290" s="88"/>
      <c r="G30290" s="88"/>
      <c r="H30290" s="88"/>
      <c r="I30290" s="88"/>
      <c r="J30290" s="88"/>
      <c r="K30290" s="88"/>
    </row>
    <row r="30291" spans="2:11" ht="12" hidden="1" customHeight="1" x14ac:dyDescent="0.2">
      <c r="B30291" s="88"/>
      <c r="C30291" s="88"/>
      <c r="D30291" s="88"/>
      <c r="E30291" s="88"/>
      <c r="F30291" s="88"/>
      <c r="G30291" s="88"/>
      <c r="H30291" s="88"/>
      <c r="I30291" s="88"/>
      <c r="J30291" s="88"/>
      <c r="K30291" s="88"/>
    </row>
    <row r="30292" spans="2:11" ht="12" hidden="1" customHeight="1" x14ac:dyDescent="0.2">
      <c r="B30292" s="88"/>
      <c r="C30292" s="88"/>
      <c r="D30292" s="88"/>
      <c r="E30292" s="88"/>
      <c r="F30292" s="88"/>
      <c r="G30292" s="88"/>
      <c r="H30292" s="88"/>
      <c r="I30292" s="88"/>
      <c r="J30292" s="88"/>
      <c r="K30292" s="88"/>
    </row>
    <row r="30293" spans="2:11" ht="12" hidden="1" customHeight="1" x14ac:dyDescent="0.2">
      <c r="B30293" s="88"/>
      <c r="C30293" s="88"/>
      <c r="D30293" s="88"/>
      <c r="E30293" s="88"/>
      <c r="F30293" s="88"/>
      <c r="G30293" s="88"/>
      <c r="H30293" s="88"/>
      <c r="I30293" s="88"/>
      <c r="J30293" s="88"/>
      <c r="K30293" s="88"/>
    </row>
    <row r="30294" spans="2:11" ht="12" hidden="1" customHeight="1" x14ac:dyDescent="0.2">
      <c r="B30294" s="88"/>
      <c r="C30294" s="88"/>
      <c r="D30294" s="88"/>
      <c r="E30294" s="88"/>
      <c r="F30294" s="88"/>
      <c r="G30294" s="88"/>
      <c r="H30294" s="88"/>
      <c r="I30294" s="88"/>
      <c r="J30294" s="88"/>
      <c r="K30294" s="88"/>
    </row>
    <row r="30295" spans="2:11" ht="12" hidden="1" customHeight="1" x14ac:dyDescent="0.2">
      <c r="B30295" s="88"/>
      <c r="C30295" s="88"/>
      <c r="D30295" s="88"/>
      <c r="E30295" s="88"/>
      <c r="F30295" s="88"/>
      <c r="G30295" s="88"/>
      <c r="H30295" s="88"/>
      <c r="I30295" s="88"/>
      <c r="J30295" s="88"/>
      <c r="K30295" s="88"/>
    </row>
    <row r="30296" spans="2:11" ht="12" hidden="1" customHeight="1" x14ac:dyDescent="0.2">
      <c r="B30296" s="88"/>
      <c r="C30296" s="88"/>
      <c r="D30296" s="88"/>
      <c r="E30296" s="88"/>
      <c r="F30296" s="88"/>
      <c r="G30296" s="88"/>
      <c r="H30296" s="88"/>
      <c r="I30296" s="88"/>
      <c r="J30296" s="88"/>
      <c r="K30296" s="88"/>
    </row>
    <row r="30297" spans="2:11" ht="12" hidden="1" customHeight="1" x14ac:dyDescent="0.2">
      <c r="B30297" s="88"/>
      <c r="C30297" s="88"/>
      <c r="D30297" s="88"/>
      <c r="E30297" s="88"/>
      <c r="F30297" s="88"/>
      <c r="G30297" s="88"/>
      <c r="H30297" s="88"/>
      <c r="I30297" s="88"/>
      <c r="J30297" s="88"/>
      <c r="K30297" s="88"/>
    </row>
    <row r="30298" spans="2:11" ht="12" hidden="1" customHeight="1" x14ac:dyDescent="0.2">
      <c r="B30298" s="88"/>
      <c r="C30298" s="88"/>
      <c r="D30298" s="88"/>
      <c r="E30298" s="88"/>
      <c r="F30298" s="88"/>
      <c r="G30298" s="88"/>
      <c r="H30298" s="88"/>
      <c r="I30298" s="88"/>
      <c r="J30298" s="88"/>
      <c r="K30298" s="88"/>
    </row>
    <row r="30299" spans="2:11" ht="12" hidden="1" customHeight="1" x14ac:dyDescent="0.2">
      <c r="B30299" s="88"/>
      <c r="C30299" s="88"/>
      <c r="D30299" s="88"/>
      <c r="E30299" s="88"/>
      <c r="F30299" s="88"/>
      <c r="G30299" s="88"/>
      <c r="H30299" s="88"/>
      <c r="I30299" s="88"/>
      <c r="J30299" s="88"/>
      <c r="K30299" s="88"/>
    </row>
    <row r="30300" spans="2:11" ht="12" hidden="1" customHeight="1" x14ac:dyDescent="0.2">
      <c r="B30300" s="88"/>
      <c r="C30300" s="88"/>
      <c r="D30300" s="88"/>
      <c r="E30300" s="88"/>
      <c r="F30300" s="88"/>
      <c r="G30300" s="88"/>
      <c r="H30300" s="88"/>
      <c r="I30300" s="88"/>
      <c r="J30300" s="88"/>
      <c r="K30300" s="88"/>
    </row>
    <row r="30301" spans="2:11" ht="12" hidden="1" customHeight="1" x14ac:dyDescent="0.2">
      <c r="B30301" s="88"/>
      <c r="C30301" s="88"/>
      <c r="D30301" s="88"/>
      <c r="E30301" s="88"/>
      <c r="F30301" s="88"/>
      <c r="G30301" s="88"/>
      <c r="H30301" s="88"/>
      <c r="I30301" s="88"/>
      <c r="J30301" s="88"/>
      <c r="K30301" s="88"/>
    </row>
    <row r="30302" spans="2:11" ht="12" hidden="1" customHeight="1" x14ac:dyDescent="0.2">
      <c r="B30302" s="88"/>
      <c r="C30302" s="88"/>
      <c r="D30302" s="88"/>
      <c r="E30302" s="88"/>
      <c r="F30302" s="88"/>
      <c r="G30302" s="88"/>
      <c r="H30302" s="88"/>
      <c r="I30302" s="88"/>
      <c r="J30302" s="88"/>
      <c r="K30302" s="88"/>
    </row>
    <row r="30303" spans="2:11" ht="12" hidden="1" customHeight="1" x14ac:dyDescent="0.2">
      <c r="B30303" s="88"/>
      <c r="C30303" s="88"/>
      <c r="D30303" s="88"/>
      <c r="E30303" s="88"/>
      <c r="F30303" s="88"/>
      <c r="G30303" s="88"/>
      <c r="H30303" s="88"/>
      <c r="I30303" s="88"/>
      <c r="J30303" s="88"/>
      <c r="K30303" s="88"/>
    </row>
    <row r="30304" spans="2:11" ht="12" hidden="1" customHeight="1" x14ac:dyDescent="0.2">
      <c r="B30304" s="88"/>
      <c r="C30304" s="88"/>
      <c r="D30304" s="88"/>
      <c r="E30304" s="88"/>
      <c r="F30304" s="88"/>
      <c r="G30304" s="88"/>
      <c r="H30304" s="88"/>
      <c r="I30304" s="88"/>
      <c r="J30304" s="88"/>
      <c r="K30304" s="88"/>
    </row>
    <row r="30305" spans="2:11" ht="12" hidden="1" customHeight="1" x14ac:dyDescent="0.2">
      <c r="B30305" s="88"/>
      <c r="C30305" s="88"/>
      <c r="D30305" s="88"/>
      <c r="E30305" s="88"/>
      <c r="F30305" s="88"/>
      <c r="G30305" s="88"/>
      <c r="H30305" s="88"/>
      <c r="I30305" s="88"/>
      <c r="J30305" s="88"/>
      <c r="K30305" s="88"/>
    </row>
    <row r="30306" spans="2:11" ht="12" hidden="1" customHeight="1" x14ac:dyDescent="0.2">
      <c r="B30306" s="88"/>
      <c r="C30306" s="88"/>
      <c r="D30306" s="88"/>
      <c r="E30306" s="88"/>
      <c r="F30306" s="88"/>
      <c r="G30306" s="88"/>
      <c r="H30306" s="88"/>
      <c r="I30306" s="88"/>
      <c r="J30306" s="88"/>
      <c r="K30306" s="88"/>
    </row>
    <row r="30307" spans="2:11" ht="12" hidden="1" customHeight="1" x14ac:dyDescent="0.2">
      <c r="B30307" s="88"/>
      <c r="C30307" s="88"/>
      <c r="D30307" s="88"/>
      <c r="E30307" s="88"/>
      <c r="F30307" s="88"/>
      <c r="G30307" s="88"/>
      <c r="H30307" s="88"/>
      <c r="I30307" s="88"/>
      <c r="J30307" s="88"/>
      <c r="K30307" s="88"/>
    </row>
    <row r="30308" spans="2:11" ht="12" hidden="1" customHeight="1" x14ac:dyDescent="0.2">
      <c r="B30308" s="88"/>
      <c r="C30308" s="88"/>
      <c r="D30308" s="88"/>
      <c r="E30308" s="88"/>
      <c r="F30308" s="88"/>
      <c r="G30308" s="88"/>
      <c r="H30308" s="88"/>
      <c r="I30308" s="88"/>
      <c r="J30308" s="88"/>
      <c r="K30308" s="88"/>
    </row>
    <row r="30309" spans="2:11" ht="12" hidden="1" customHeight="1" x14ac:dyDescent="0.2">
      <c r="B30309" s="88"/>
      <c r="C30309" s="88"/>
      <c r="D30309" s="88"/>
      <c r="E30309" s="88"/>
      <c r="F30309" s="88"/>
      <c r="G30309" s="88"/>
      <c r="H30309" s="88"/>
      <c r="I30309" s="88"/>
      <c r="J30309" s="88"/>
      <c r="K30309" s="88"/>
    </row>
    <row r="30310" spans="2:11" ht="12" hidden="1" customHeight="1" x14ac:dyDescent="0.2">
      <c r="B30310" s="88"/>
      <c r="C30310" s="88"/>
      <c r="D30310" s="88"/>
      <c r="E30310" s="88"/>
      <c r="F30310" s="88"/>
      <c r="G30310" s="88"/>
      <c r="H30310" s="88"/>
      <c r="I30310" s="88"/>
      <c r="J30310" s="88"/>
      <c r="K30310" s="88"/>
    </row>
    <row r="30311" spans="2:11" ht="12" hidden="1" customHeight="1" x14ac:dyDescent="0.2">
      <c r="B30311" s="88"/>
      <c r="C30311" s="88"/>
      <c r="D30311" s="88"/>
      <c r="E30311" s="88"/>
      <c r="F30311" s="88"/>
      <c r="G30311" s="88"/>
      <c r="H30311" s="88"/>
      <c r="I30311" s="88"/>
      <c r="J30311" s="88"/>
      <c r="K30311" s="88"/>
    </row>
    <row r="30312" spans="2:11" ht="12" hidden="1" customHeight="1" x14ac:dyDescent="0.2">
      <c r="B30312" s="88"/>
      <c r="C30312" s="88"/>
      <c r="D30312" s="88"/>
      <c r="E30312" s="88"/>
      <c r="F30312" s="88"/>
      <c r="G30312" s="88"/>
      <c r="H30312" s="88"/>
      <c r="I30312" s="88"/>
      <c r="J30312" s="88"/>
      <c r="K30312" s="88"/>
    </row>
    <row r="30313" spans="2:11" ht="12" hidden="1" customHeight="1" x14ac:dyDescent="0.2">
      <c r="B30313" s="88"/>
      <c r="C30313" s="88"/>
      <c r="D30313" s="88"/>
      <c r="E30313" s="88"/>
      <c r="F30313" s="88"/>
      <c r="G30313" s="88"/>
      <c r="H30313" s="88"/>
      <c r="I30313" s="88"/>
      <c r="J30313" s="88"/>
      <c r="K30313" s="88"/>
    </row>
    <row r="30314" spans="2:11" ht="12" hidden="1" customHeight="1" x14ac:dyDescent="0.2">
      <c r="B30314" s="88"/>
      <c r="C30314" s="88"/>
      <c r="D30314" s="88"/>
      <c r="E30314" s="88"/>
      <c r="F30314" s="88"/>
      <c r="G30314" s="88"/>
      <c r="H30314" s="88"/>
      <c r="I30314" s="88"/>
      <c r="J30314" s="88"/>
      <c r="K30314" s="88"/>
    </row>
    <row r="30315" spans="2:11" ht="12" hidden="1" customHeight="1" x14ac:dyDescent="0.2">
      <c r="B30315" s="88"/>
      <c r="C30315" s="88"/>
      <c r="D30315" s="88"/>
      <c r="E30315" s="88"/>
      <c r="F30315" s="88"/>
      <c r="G30315" s="88"/>
      <c r="H30315" s="88"/>
      <c r="I30315" s="88"/>
      <c r="J30315" s="88"/>
      <c r="K30315" s="88"/>
    </row>
    <row r="30316" spans="2:11" ht="12" hidden="1" customHeight="1" x14ac:dyDescent="0.2">
      <c r="B30316" s="88"/>
      <c r="C30316" s="88"/>
      <c r="D30316" s="88"/>
      <c r="E30316" s="88"/>
      <c r="F30316" s="88"/>
      <c r="G30316" s="88"/>
      <c r="H30316" s="88"/>
      <c r="I30316" s="88"/>
      <c r="J30316" s="88"/>
      <c r="K30316" s="88"/>
    </row>
    <row r="30317" spans="2:11" ht="12" hidden="1" customHeight="1" x14ac:dyDescent="0.2">
      <c r="B30317" s="88"/>
      <c r="C30317" s="88"/>
      <c r="D30317" s="88"/>
      <c r="E30317" s="88"/>
      <c r="F30317" s="88"/>
      <c r="G30317" s="88"/>
      <c r="H30317" s="88"/>
      <c r="I30317" s="88"/>
      <c r="J30317" s="88"/>
      <c r="K30317" s="88"/>
    </row>
    <row r="30318" spans="2:11" ht="12" hidden="1" customHeight="1" x14ac:dyDescent="0.2">
      <c r="B30318" s="88"/>
      <c r="C30318" s="88"/>
      <c r="D30318" s="88"/>
      <c r="E30318" s="88"/>
      <c r="F30318" s="88"/>
      <c r="G30318" s="88"/>
      <c r="H30318" s="88"/>
      <c r="I30318" s="88"/>
      <c r="J30318" s="88"/>
      <c r="K30318" s="88"/>
    </row>
    <row r="30319" spans="2:11" ht="12" hidden="1" customHeight="1" x14ac:dyDescent="0.2">
      <c r="B30319" s="88"/>
      <c r="C30319" s="88"/>
      <c r="D30319" s="88"/>
      <c r="E30319" s="88"/>
      <c r="F30319" s="88"/>
      <c r="G30319" s="88"/>
      <c r="H30319" s="88"/>
      <c r="I30319" s="88"/>
      <c r="J30319" s="88"/>
      <c r="K30319" s="88"/>
    </row>
    <row r="30320" spans="2:11" ht="12" hidden="1" customHeight="1" x14ac:dyDescent="0.2">
      <c r="B30320" s="88"/>
      <c r="C30320" s="88"/>
      <c r="D30320" s="88"/>
      <c r="E30320" s="88"/>
      <c r="F30320" s="88"/>
      <c r="G30320" s="88"/>
      <c r="H30320" s="88"/>
      <c r="I30320" s="88"/>
      <c r="J30320" s="88"/>
      <c r="K30320" s="88"/>
    </row>
    <row r="30321" spans="2:11" ht="12" hidden="1" customHeight="1" x14ac:dyDescent="0.2">
      <c r="B30321" s="88"/>
      <c r="C30321" s="88"/>
      <c r="D30321" s="88"/>
      <c r="E30321" s="88"/>
      <c r="F30321" s="88"/>
      <c r="G30321" s="88"/>
      <c r="H30321" s="88"/>
      <c r="I30321" s="88"/>
      <c r="J30321" s="88"/>
      <c r="K30321" s="88"/>
    </row>
    <row r="30322" spans="2:11" ht="12" hidden="1" customHeight="1" x14ac:dyDescent="0.2">
      <c r="B30322" s="88"/>
      <c r="C30322" s="88"/>
      <c r="D30322" s="88"/>
      <c r="E30322" s="88"/>
      <c r="F30322" s="88"/>
      <c r="G30322" s="88"/>
      <c r="H30322" s="88"/>
      <c r="I30322" s="88"/>
      <c r="J30322" s="88"/>
      <c r="K30322" s="88"/>
    </row>
    <row r="30323" spans="2:11" ht="12" hidden="1" customHeight="1" x14ac:dyDescent="0.2">
      <c r="B30323" s="88"/>
      <c r="C30323" s="88"/>
      <c r="D30323" s="88"/>
      <c r="E30323" s="88"/>
      <c r="F30323" s="88"/>
      <c r="G30323" s="88"/>
      <c r="H30323" s="88"/>
      <c r="I30323" s="88"/>
      <c r="J30323" s="88"/>
      <c r="K30323" s="88"/>
    </row>
    <row r="30324" spans="2:11" ht="12" hidden="1" customHeight="1" x14ac:dyDescent="0.2">
      <c r="B30324" s="88"/>
      <c r="C30324" s="88"/>
      <c r="D30324" s="88"/>
      <c r="E30324" s="88"/>
      <c r="F30324" s="88"/>
      <c r="G30324" s="88"/>
      <c r="H30324" s="88"/>
      <c r="I30324" s="88"/>
      <c r="J30324" s="88"/>
      <c r="K30324" s="88"/>
    </row>
    <row r="30325" spans="2:11" ht="12" hidden="1" customHeight="1" x14ac:dyDescent="0.2">
      <c r="B30325" s="88"/>
      <c r="C30325" s="88"/>
      <c r="D30325" s="88"/>
      <c r="E30325" s="88"/>
      <c r="F30325" s="88"/>
      <c r="G30325" s="88"/>
      <c r="H30325" s="88"/>
      <c r="I30325" s="88"/>
      <c r="J30325" s="88"/>
      <c r="K30325" s="88"/>
    </row>
    <row r="30326" spans="2:11" ht="12" hidden="1" customHeight="1" x14ac:dyDescent="0.2">
      <c r="B30326" s="88"/>
      <c r="C30326" s="88"/>
      <c r="D30326" s="88"/>
      <c r="E30326" s="88"/>
      <c r="F30326" s="88"/>
      <c r="G30326" s="88"/>
      <c r="H30326" s="88"/>
      <c r="I30326" s="88"/>
      <c r="J30326" s="88"/>
      <c r="K30326" s="88"/>
    </row>
    <row r="30327" spans="2:11" ht="12" hidden="1" customHeight="1" x14ac:dyDescent="0.2">
      <c r="B30327" s="88"/>
      <c r="C30327" s="88"/>
      <c r="D30327" s="88"/>
      <c r="E30327" s="88"/>
      <c r="F30327" s="88"/>
      <c r="G30327" s="88"/>
      <c r="H30327" s="88"/>
      <c r="I30327" s="88"/>
      <c r="J30327" s="88"/>
      <c r="K30327" s="88"/>
    </row>
    <row r="30328" spans="2:11" ht="12" hidden="1" customHeight="1" x14ac:dyDescent="0.2">
      <c r="B30328" s="88"/>
      <c r="C30328" s="88"/>
      <c r="D30328" s="88"/>
      <c r="E30328" s="88"/>
      <c r="F30328" s="88"/>
      <c r="G30328" s="88"/>
      <c r="H30328" s="88"/>
      <c r="I30328" s="88"/>
      <c r="J30328" s="88"/>
      <c r="K30328" s="88"/>
    </row>
    <row r="30329" spans="2:11" ht="12" hidden="1" customHeight="1" x14ac:dyDescent="0.2">
      <c r="B30329" s="88"/>
      <c r="C30329" s="88"/>
      <c r="D30329" s="88"/>
      <c r="E30329" s="88"/>
      <c r="F30329" s="88"/>
      <c r="G30329" s="88"/>
      <c r="H30329" s="88"/>
      <c r="I30329" s="88"/>
      <c r="J30329" s="88"/>
      <c r="K30329" s="88"/>
    </row>
    <row r="30330" spans="2:11" ht="12" hidden="1" customHeight="1" x14ac:dyDescent="0.2">
      <c r="B30330" s="88"/>
      <c r="C30330" s="88"/>
      <c r="D30330" s="88"/>
      <c r="E30330" s="88"/>
      <c r="F30330" s="88"/>
      <c r="G30330" s="88"/>
      <c r="H30330" s="88"/>
      <c r="I30330" s="88"/>
      <c r="J30330" s="88"/>
      <c r="K30330" s="88"/>
    </row>
    <row r="30331" spans="2:11" ht="12" hidden="1" customHeight="1" x14ac:dyDescent="0.2">
      <c r="B30331" s="88"/>
      <c r="C30331" s="88"/>
      <c r="D30331" s="88"/>
      <c r="E30331" s="88"/>
      <c r="F30331" s="88"/>
      <c r="G30331" s="88"/>
      <c r="H30331" s="88"/>
      <c r="I30331" s="88"/>
      <c r="J30331" s="88"/>
      <c r="K30331" s="88"/>
    </row>
    <row r="30332" spans="2:11" ht="12" hidden="1" customHeight="1" x14ac:dyDescent="0.2">
      <c r="B30332" s="88"/>
      <c r="C30332" s="88"/>
      <c r="D30332" s="88"/>
      <c r="E30332" s="88"/>
      <c r="F30332" s="88"/>
      <c r="G30332" s="88"/>
      <c r="H30332" s="88"/>
      <c r="I30332" s="88"/>
      <c r="J30332" s="88"/>
      <c r="K30332" s="88"/>
    </row>
    <row r="30333" spans="2:11" ht="12" hidden="1" customHeight="1" x14ac:dyDescent="0.2">
      <c r="B30333" s="88"/>
      <c r="C30333" s="88"/>
      <c r="D30333" s="88"/>
      <c r="E30333" s="88"/>
      <c r="F30333" s="88"/>
      <c r="G30333" s="88"/>
      <c r="H30333" s="88"/>
      <c r="I30333" s="88"/>
      <c r="J30333" s="88"/>
      <c r="K30333" s="88"/>
    </row>
    <row r="30334" spans="2:11" ht="12" hidden="1" customHeight="1" x14ac:dyDescent="0.2">
      <c r="B30334" s="88"/>
      <c r="C30334" s="88"/>
      <c r="D30334" s="88"/>
      <c r="E30334" s="88"/>
      <c r="F30334" s="88"/>
      <c r="G30334" s="88"/>
      <c r="H30334" s="88"/>
      <c r="I30334" s="88"/>
      <c r="J30334" s="88"/>
      <c r="K30334" s="88"/>
    </row>
    <row r="30335" spans="2:11" ht="12" hidden="1" customHeight="1" x14ac:dyDescent="0.2">
      <c r="B30335" s="88"/>
      <c r="C30335" s="88"/>
      <c r="D30335" s="88"/>
      <c r="E30335" s="88"/>
      <c r="F30335" s="88"/>
      <c r="G30335" s="88"/>
      <c r="H30335" s="88"/>
      <c r="I30335" s="88"/>
      <c r="J30335" s="88"/>
      <c r="K30335" s="88"/>
    </row>
    <row r="30336" spans="2:11" ht="12" hidden="1" customHeight="1" x14ac:dyDescent="0.2">
      <c r="B30336" s="88"/>
      <c r="C30336" s="88"/>
      <c r="D30336" s="88"/>
      <c r="E30336" s="88"/>
      <c r="F30336" s="88"/>
      <c r="G30336" s="88"/>
      <c r="H30336" s="88"/>
      <c r="I30336" s="88"/>
      <c r="J30336" s="88"/>
      <c r="K30336" s="88"/>
    </row>
    <row r="30337" spans="2:11" ht="12" hidden="1" customHeight="1" x14ac:dyDescent="0.2">
      <c r="B30337" s="88"/>
      <c r="C30337" s="88"/>
      <c r="D30337" s="88"/>
      <c r="E30337" s="88"/>
      <c r="F30337" s="88"/>
      <c r="G30337" s="88"/>
      <c r="H30337" s="88"/>
      <c r="I30337" s="88"/>
      <c r="J30337" s="88"/>
      <c r="K30337" s="88"/>
    </row>
    <row r="30338" spans="2:11" ht="12" hidden="1" customHeight="1" x14ac:dyDescent="0.2">
      <c r="B30338" s="88"/>
      <c r="C30338" s="88"/>
      <c r="D30338" s="88"/>
      <c r="E30338" s="88"/>
      <c r="F30338" s="88"/>
      <c r="G30338" s="88"/>
      <c r="H30338" s="88"/>
      <c r="I30338" s="88"/>
      <c r="J30338" s="88"/>
      <c r="K30338" s="88"/>
    </row>
    <row r="30339" spans="2:11" ht="12" hidden="1" customHeight="1" x14ac:dyDescent="0.2">
      <c r="B30339" s="88"/>
      <c r="C30339" s="88"/>
      <c r="D30339" s="88"/>
      <c r="E30339" s="88"/>
      <c r="F30339" s="88"/>
      <c r="G30339" s="88"/>
      <c r="H30339" s="88"/>
      <c r="I30339" s="88"/>
      <c r="J30339" s="88"/>
      <c r="K30339" s="88"/>
    </row>
    <row r="30340" spans="2:11" ht="12" hidden="1" customHeight="1" x14ac:dyDescent="0.2">
      <c r="B30340" s="88"/>
      <c r="C30340" s="88"/>
      <c r="D30340" s="88"/>
      <c r="E30340" s="88"/>
      <c r="F30340" s="88"/>
      <c r="G30340" s="88"/>
      <c r="H30340" s="88"/>
      <c r="I30340" s="88"/>
      <c r="J30340" s="88"/>
      <c r="K30340" s="88"/>
    </row>
    <row r="30341" spans="2:11" ht="12" hidden="1" customHeight="1" x14ac:dyDescent="0.2">
      <c r="B30341" s="88"/>
      <c r="C30341" s="88"/>
      <c r="D30341" s="88"/>
      <c r="E30341" s="88"/>
      <c r="F30341" s="88"/>
      <c r="G30341" s="88"/>
      <c r="H30341" s="88"/>
      <c r="I30341" s="88"/>
      <c r="J30341" s="88"/>
      <c r="K30341" s="88"/>
    </row>
    <row r="30342" spans="2:11" ht="12" hidden="1" customHeight="1" x14ac:dyDescent="0.2">
      <c r="B30342" s="88"/>
      <c r="C30342" s="88"/>
      <c r="D30342" s="88"/>
      <c r="E30342" s="88"/>
      <c r="F30342" s="88"/>
      <c r="G30342" s="88"/>
      <c r="H30342" s="88"/>
      <c r="I30342" s="88"/>
      <c r="J30342" s="88"/>
      <c r="K30342" s="88"/>
    </row>
    <row r="30343" spans="2:11" ht="12" hidden="1" customHeight="1" x14ac:dyDescent="0.2">
      <c r="B30343" s="88"/>
      <c r="C30343" s="88"/>
      <c r="D30343" s="88"/>
      <c r="E30343" s="88"/>
      <c r="F30343" s="88"/>
      <c r="G30343" s="88"/>
      <c r="H30343" s="88"/>
      <c r="I30343" s="88"/>
      <c r="J30343" s="88"/>
      <c r="K30343" s="88"/>
    </row>
    <row r="30344" spans="2:11" ht="12" hidden="1" customHeight="1" x14ac:dyDescent="0.2">
      <c r="B30344" s="88"/>
      <c r="C30344" s="88"/>
      <c r="D30344" s="88"/>
      <c r="E30344" s="88"/>
      <c r="F30344" s="88"/>
      <c r="G30344" s="88"/>
      <c r="H30344" s="88"/>
      <c r="I30344" s="88"/>
      <c r="J30344" s="88"/>
      <c r="K30344" s="88"/>
    </row>
    <row r="30345" spans="2:11" ht="12" hidden="1" customHeight="1" x14ac:dyDescent="0.2">
      <c r="B30345" s="88"/>
      <c r="C30345" s="88"/>
      <c r="D30345" s="88"/>
      <c r="E30345" s="88"/>
      <c r="F30345" s="88"/>
      <c r="G30345" s="88"/>
      <c r="H30345" s="88"/>
      <c r="I30345" s="88"/>
      <c r="J30345" s="88"/>
      <c r="K30345" s="88"/>
    </row>
    <row r="30346" spans="2:11" ht="12" hidden="1" customHeight="1" x14ac:dyDescent="0.2">
      <c r="B30346" s="88"/>
      <c r="C30346" s="88"/>
      <c r="D30346" s="88"/>
      <c r="E30346" s="88"/>
      <c r="F30346" s="88"/>
      <c r="G30346" s="88"/>
      <c r="H30346" s="88"/>
      <c r="I30346" s="88"/>
      <c r="J30346" s="88"/>
      <c r="K30346" s="88"/>
    </row>
    <row r="30347" spans="2:11" ht="12" hidden="1" customHeight="1" x14ac:dyDescent="0.2">
      <c r="B30347" s="88"/>
      <c r="C30347" s="88"/>
      <c r="D30347" s="88"/>
      <c r="E30347" s="88"/>
      <c r="F30347" s="88"/>
      <c r="G30347" s="88"/>
      <c r="H30347" s="88"/>
      <c r="I30347" s="88"/>
      <c r="J30347" s="88"/>
      <c r="K30347" s="88"/>
    </row>
    <row r="30348" spans="2:11" ht="12" hidden="1" customHeight="1" x14ac:dyDescent="0.2">
      <c r="B30348" s="88"/>
      <c r="C30348" s="88"/>
      <c r="D30348" s="88"/>
      <c r="E30348" s="88"/>
      <c r="F30348" s="88"/>
      <c r="G30348" s="88"/>
      <c r="H30348" s="88"/>
      <c r="I30348" s="88"/>
      <c r="J30348" s="88"/>
      <c r="K30348" s="88"/>
    </row>
    <row r="30349" spans="2:11" ht="12" hidden="1" customHeight="1" x14ac:dyDescent="0.2">
      <c r="B30349" s="88"/>
      <c r="C30349" s="88"/>
      <c r="D30349" s="88"/>
      <c r="E30349" s="88"/>
      <c r="F30349" s="88"/>
      <c r="G30349" s="88"/>
      <c r="H30349" s="88"/>
      <c r="I30349" s="88"/>
      <c r="J30349" s="88"/>
      <c r="K30349" s="88"/>
    </row>
    <row r="30350" spans="2:11" ht="12" hidden="1" customHeight="1" x14ac:dyDescent="0.2">
      <c r="B30350" s="88"/>
      <c r="C30350" s="88"/>
      <c r="D30350" s="88"/>
      <c r="E30350" s="88"/>
      <c r="F30350" s="88"/>
      <c r="G30350" s="88"/>
      <c r="H30350" s="88"/>
      <c r="I30350" s="88"/>
      <c r="J30350" s="88"/>
      <c r="K30350" s="88"/>
    </row>
    <row r="30351" spans="2:11" ht="12" hidden="1" customHeight="1" x14ac:dyDescent="0.2">
      <c r="B30351" s="88"/>
      <c r="C30351" s="88"/>
      <c r="D30351" s="88"/>
      <c r="E30351" s="88"/>
      <c r="F30351" s="88"/>
      <c r="G30351" s="88"/>
      <c r="H30351" s="88"/>
      <c r="I30351" s="88"/>
      <c r="J30351" s="88"/>
      <c r="K30351" s="88"/>
    </row>
    <row r="30352" spans="2:11" ht="12" hidden="1" customHeight="1" x14ac:dyDescent="0.2">
      <c r="B30352" s="88"/>
      <c r="C30352" s="88"/>
      <c r="D30352" s="88"/>
      <c r="E30352" s="88"/>
      <c r="F30352" s="88"/>
      <c r="G30352" s="88"/>
      <c r="H30352" s="88"/>
      <c r="I30352" s="88"/>
      <c r="J30352" s="88"/>
      <c r="K30352" s="88"/>
    </row>
    <row r="30353" spans="2:11" ht="12" hidden="1" customHeight="1" x14ac:dyDescent="0.2">
      <c r="B30353" s="88"/>
      <c r="C30353" s="88"/>
      <c r="D30353" s="88"/>
      <c r="E30353" s="88"/>
      <c r="F30353" s="88"/>
      <c r="G30353" s="88"/>
      <c r="H30353" s="88"/>
      <c r="I30353" s="88"/>
      <c r="J30353" s="88"/>
      <c r="K30353" s="88"/>
    </row>
    <row r="30354" spans="2:11" ht="12" hidden="1" customHeight="1" x14ac:dyDescent="0.2">
      <c r="B30354" s="88"/>
      <c r="C30354" s="88"/>
      <c r="D30354" s="88"/>
      <c r="E30354" s="88"/>
      <c r="F30354" s="88"/>
      <c r="G30354" s="88"/>
      <c r="H30354" s="88"/>
      <c r="I30354" s="88"/>
      <c r="J30354" s="88"/>
      <c r="K30354" s="88"/>
    </row>
    <row r="30355" spans="2:11" ht="12" hidden="1" customHeight="1" x14ac:dyDescent="0.2">
      <c r="B30355" s="88"/>
      <c r="C30355" s="88"/>
      <c r="D30355" s="88"/>
      <c r="E30355" s="88"/>
      <c r="F30355" s="88"/>
      <c r="G30355" s="88"/>
      <c r="H30355" s="88"/>
      <c r="I30355" s="88"/>
      <c r="J30355" s="88"/>
      <c r="K30355" s="88"/>
    </row>
    <row r="30356" spans="2:11" ht="12" hidden="1" customHeight="1" x14ac:dyDescent="0.2">
      <c r="B30356" s="88"/>
      <c r="C30356" s="88"/>
      <c r="D30356" s="88"/>
      <c r="E30356" s="88"/>
      <c r="F30356" s="88"/>
      <c r="G30356" s="88"/>
      <c r="H30356" s="88"/>
      <c r="I30356" s="88"/>
      <c r="J30356" s="88"/>
      <c r="K30356" s="88"/>
    </row>
    <row r="30357" spans="2:11" ht="12" hidden="1" customHeight="1" x14ac:dyDescent="0.2">
      <c r="B30357" s="88"/>
      <c r="C30357" s="88"/>
      <c r="D30357" s="88"/>
      <c r="E30357" s="88"/>
      <c r="F30357" s="88"/>
      <c r="G30357" s="88"/>
      <c r="H30357" s="88"/>
      <c r="I30357" s="88"/>
      <c r="J30357" s="88"/>
      <c r="K30357" s="88"/>
    </row>
    <row r="30358" spans="2:11" ht="12" hidden="1" customHeight="1" x14ac:dyDescent="0.2">
      <c r="B30358" s="88"/>
      <c r="C30358" s="88"/>
      <c r="D30358" s="88"/>
      <c r="E30358" s="88"/>
      <c r="F30358" s="88"/>
      <c r="G30358" s="88"/>
      <c r="H30358" s="88"/>
      <c r="I30358" s="88"/>
      <c r="J30358" s="88"/>
      <c r="K30358" s="88"/>
    </row>
    <row r="30359" spans="2:11" ht="12" hidden="1" customHeight="1" x14ac:dyDescent="0.2">
      <c r="B30359" s="88"/>
      <c r="C30359" s="88"/>
      <c r="D30359" s="88"/>
      <c r="E30359" s="88"/>
      <c r="F30359" s="88"/>
      <c r="G30359" s="88"/>
      <c r="H30359" s="88"/>
      <c r="I30359" s="88"/>
      <c r="J30359" s="88"/>
      <c r="K30359" s="88"/>
    </row>
    <row r="30360" spans="2:11" ht="12" hidden="1" customHeight="1" x14ac:dyDescent="0.2">
      <c r="B30360" s="88"/>
      <c r="C30360" s="88"/>
      <c r="D30360" s="88"/>
      <c r="E30360" s="88"/>
      <c r="F30360" s="88"/>
      <c r="G30360" s="88"/>
      <c r="H30360" s="88"/>
      <c r="I30360" s="88"/>
      <c r="J30360" s="88"/>
      <c r="K30360" s="88"/>
    </row>
    <row r="30361" spans="2:11" ht="12" hidden="1" customHeight="1" x14ac:dyDescent="0.2">
      <c r="B30361" s="88"/>
      <c r="C30361" s="88"/>
      <c r="D30361" s="88"/>
      <c r="E30361" s="88"/>
      <c r="F30361" s="88"/>
      <c r="G30361" s="88"/>
      <c r="H30361" s="88"/>
      <c r="I30361" s="88"/>
      <c r="J30361" s="88"/>
      <c r="K30361" s="88"/>
    </row>
    <row r="30362" spans="2:11" ht="12" hidden="1" customHeight="1" x14ac:dyDescent="0.2">
      <c r="B30362" s="88"/>
      <c r="C30362" s="88"/>
      <c r="D30362" s="88"/>
      <c r="E30362" s="88"/>
      <c r="F30362" s="88"/>
      <c r="G30362" s="88"/>
      <c r="H30362" s="88"/>
      <c r="I30362" s="88"/>
      <c r="J30362" s="88"/>
      <c r="K30362" s="88"/>
    </row>
    <row r="30363" spans="2:11" ht="12" hidden="1" customHeight="1" x14ac:dyDescent="0.2">
      <c r="B30363" s="88"/>
      <c r="C30363" s="88"/>
      <c r="D30363" s="88"/>
      <c r="E30363" s="88"/>
      <c r="F30363" s="88"/>
      <c r="G30363" s="88"/>
      <c r="H30363" s="88"/>
      <c r="I30363" s="88"/>
      <c r="J30363" s="88"/>
      <c r="K30363" s="88"/>
    </row>
    <row r="30364" spans="2:11" ht="12" hidden="1" customHeight="1" x14ac:dyDescent="0.2">
      <c r="B30364" s="88"/>
      <c r="C30364" s="88"/>
      <c r="D30364" s="88"/>
      <c r="E30364" s="88"/>
      <c r="F30364" s="88"/>
      <c r="G30364" s="88"/>
      <c r="H30364" s="88"/>
      <c r="I30364" s="88"/>
      <c r="J30364" s="88"/>
      <c r="K30364" s="88"/>
    </row>
    <row r="30365" spans="2:11" ht="12" hidden="1" customHeight="1" x14ac:dyDescent="0.2">
      <c r="B30365" s="88"/>
      <c r="C30365" s="88"/>
      <c r="D30365" s="88"/>
      <c r="E30365" s="88"/>
      <c r="F30365" s="88"/>
      <c r="G30365" s="88"/>
      <c r="H30365" s="88"/>
      <c r="I30365" s="88"/>
      <c r="J30365" s="88"/>
      <c r="K30365" s="88"/>
    </row>
    <row r="30366" spans="2:11" ht="12" hidden="1" customHeight="1" x14ac:dyDescent="0.2">
      <c r="B30366" s="88"/>
      <c r="C30366" s="88"/>
      <c r="D30366" s="88"/>
      <c r="E30366" s="88"/>
      <c r="F30366" s="88"/>
      <c r="G30366" s="88"/>
      <c r="H30366" s="88"/>
      <c r="I30366" s="88"/>
      <c r="J30366" s="88"/>
      <c r="K30366" s="88"/>
    </row>
    <row r="30367" spans="2:11" ht="12" hidden="1" customHeight="1" x14ac:dyDescent="0.2">
      <c r="B30367" s="88"/>
      <c r="C30367" s="88"/>
      <c r="D30367" s="88"/>
      <c r="E30367" s="88"/>
      <c r="F30367" s="88"/>
      <c r="G30367" s="88"/>
      <c r="H30367" s="88"/>
      <c r="I30367" s="88"/>
      <c r="J30367" s="88"/>
      <c r="K30367" s="88"/>
    </row>
    <row r="30368" spans="2:11" ht="12" hidden="1" customHeight="1" x14ac:dyDescent="0.2">
      <c r="B30368" s="88"/>
      <c r="C30368" s="88"/>
      <c r="D30368" s="88"/>
      <c r="E30368" s="88"/>
      <c r="F30368" s="88"/>
      <c r="G30368" s="88"/>
      <c r="H30368" s="88"/>
      <c r="I30368" s="88"/>
      <c r="J30368" s="88"/>
      <c r="K30368" s="88"/>
    </row>
    <row r="30369" spans="2:11" ht="12" hidden="1" customHeight="1" x14ac:dyDescent="0.2">
      <c r="B30369" s="88"/>
      <c r="C30369" s="88"/>
      <c r="D30369" s="88"/>
      <c r="E30369" s="88"/>
      <c r="F30369" s="88"/>
      <c r="G30369" s="88"/>
      <c r="H30369" s="88"/>
      <c r="I30369" s="88"/>
      <c r="J30369" s="88"/>
      <c r="K30369" s="88"/>
    </row>
    <row r="30370" spans="2:11" ht="12" hidden="1" customHeight="1" x14ac:dyDescent="0.2">
      <c r="B30370" s="88"/>
      <c r="C30370" s="88"/>
      <c r="D30370" s="88"/>
      <c r="E30370" s="88"/>
      <c r="F30370" s="88"/>
      <c r="G30370" s="88"/>
      <c r="H30370" s="88"/>
      <c r="I30370" s="88"/>
      <c r="J30370" s="88"/>
      <c r="K30370" s="88"/>
    </row>
    <row r="30371" spans="2:11" ht="12" hidden="1" customHeight="1" x14ac:dyDescent="0.2">
      <c r="B30371" s="88"/>
      <c r="C30371" s="88"/>
      <c r="D30371" s="88"/>
      <c r="E30371" s="88"/>
      <c r="F30371" s="88"/>
      <c r="G30371" s="88"/>
      <c r="H30371" s="88"/>
      <c r="I30371" s="88"/>
      <c r="J30371" s="88"/>
      <c r="K30371" s="88"/>
    </row>
    <row r="30372" spans="2:11" ht="12" hidden="1" customHeight="1" x14ac:dyDescent="0.2">
      <c r="B30372" s="88"/>
      <c r="C30372" s="88"/>
      <c r="D30372" s="88"/>
      <c r="E30372" s="88"/>
      <c r="F30372" s="88"/>
      <c r="G30372" s="88"/>
      <c r="H30372" s="88"/>
      <c r="I30372" s="88"/>
      <c r="J30372" s="88"/>
      <c r="K30372" s="88"/>
    </row>
    <row r="30373" spans="2:11" ht="12" hidden="1" customHeight="1" x14ac:dyDescent="0.2">
      <c r="B30373" s="88"/>
      <c r="C30373" s="88"/>
      <c r="D30373" s="88"/>
      <c r="E30373" s="88"/>
      <c r="F30373" s="88"/>
      <c r="G30373" s="88"/>
      <c r="H30373" s="88"/>
      <c r="I30373" s="88"/>
      <c r="J30373" s="88"/>
      <c r="K30373" s="88"/>
    </row>
    <row r="30374" spans="2:11" ht="12" hidden="1" customHeight="1" x14ac:dyDescent="0.2">
      <c r="B30374" s="88"/>
      <c r="C30374" s="88"/>
      <c r="D30374" s="88"/>
      <c r="E30374" s="88"/>
      <c r="F30374" s="88"/>
      <c r="G30374" s="88"/>
      <c r="H30374" s="88"/>
      <c r="I30374" s="88"/>
      <c r="J30374" s="88"/>
      <c r="K30374" s="88"/>
    </row>
    <row r="30375" spans="2:11" ht="12" hidden="1" customHeight="1" x14ac:dyDescent="0.2">
      <c r="B30375" s="88"/>
      <c r="C30375" s="88"/>
      <c r="D30375" s="88"/>
      <c r="E30375" s="88"/>
      <c r="F30375" s="88"/>
      <c r="G30375" s="88"/>
      <c r="H30375" s="88"/>
      <c r="I30375" s="88"/>
      <c r="J30375" s="88"/>
      <c r="K30375" s="88"/>
    </row>
    <row r="30376" spans="2:11" ht="12" hidden="1" customHeight="1" x14ac:dyDescent="0.2">
      <c r="B30376" s="88"/>
      <c r="C30376" s="88"/>
      <c r="D30376" s="88"/>
      <c r="E30376" s="88"/>
      <c r="F30376" s="88"/>
      <c r="G30376" s="88"/>
      <c r="H30376" s="88"/>
      <c r="I30376" s="88"/>
      <c r="J30376" s="88"/>
      <c r="K30376" s="88"/>
    </row>
    <row r="30377" spans="2:11" ht="12" hidden="1" customHeight="1" x14ac:dyDescent="0.2">
      <c r="B30377" s="88"/>
      <c r="C30377" s="88"/>
      <c r="D30377" s="88"/>
      <c r="E30377" s="88"/>
      <c r="F30377" s="88"/>
      <c r="G30377" s="88"/>
      <c r="H30377" s="88"/>
      <c r="I30377" s="88"/>
      <c r="J30377" s="88"/>
      <c r="K30377" s="88"/>
    </row>
    <row r="30378" spans="2:11" ht="12" hidden="1" customHeight="1" x14ac:dyDescent="0.2">
      <c r="B30378" s="88"/>
      <c r="C30378" s="88"/>
      <c r="D30378" s="88"/>
      <c r="E30378" s="88"/>
      <c r="F30378" s="88"/>
      <c r="G30378" s="88"/>
      <c r="H30378" s="88"/>
      <c r="I30378" s="88"/>
      <c r="J30378" s="88"/>
      <c r="K30378" s="88"/>
    </row>
    <row r="30379" spans="2:11" ht="12" hidden="1" customHeight="1" x14ac:dyDescent="0.2">
      <c r="B30379" s="88"/>
      <c r="C30379" s="88"/>
      <c r="D30379" s="88"/>
      <c r="E30379" s="88"/>
      <c r="F30379" s="88"/>
      <c r="G30379" s="88"/>
      <c r="H30379" s="88"/>
      <c r="I30379" s="88"/>
      <c r="J30379" s="88"/>
      <c r="K30379" s="88"/>
    </row>
    <row r="30380" spans="2:11" ht="12" hidden="1" customHeight="1" x14ac:dyDescent="0.2">
      <c r="B30380" s="88"/>
      <c r="C30380" s="88"/>
      <c r="D30380" s="88"/>
      <c r="E30380" s="88"/>
      <c r="F30380" s="88"/>
      <c r="G30380" s="88"/>
      <c r="H30380" s="88"/>
      <c r="I30380" s="88"/>
      <c r="J30380" s="88"/>
      <c r="K30380" s="88"/>
    </row>
    <row r="30381" spans="2:11" ht="12" hidden="1" customHeight="1" x14ac:dyDescent="0.2">
      <c r="B30381" s="88"/>
      <c r="C30381" s="88"/>
      <c r="D30381" s="88"/>
      <c r="E30381" s="88"/>
      <c r="F30381" s="88"/>
      <c r="G30381" s="88"/>
      <c r="H30381" s="88"/>
      <c r="I30381" s="88"/>
      <c r="J30381" s="88"/>
      <c r="K30381" s="88"/>
    </row>
    <row r="30382" spans="2:11" ht="12" hidden="1" customHeight="1" x14ac:dyDescent="0.2">
      <c r="B30382" s="88"/>
      <c r="C30382" s="88"/>
      <c r="D30382" s="88"/>
      <c r="E30382" s="88"/>
      <c r="F30382" s="88"/>
      <c r="G30382" s="88"/>
      <c r="H30382" s="88"/>
      <c r="I30382" s="88"/>
      <c r="J30382" s="88"/>
      <c r="K30382" s="88"/>
    </row>
    <row r="30383" spans="2:11" ht="12" hidden="1" customHeight="1" x14ac:dyDescent="0.2">
      <c r="B30383" s="88"/>
      <c r="C30383" s="88"/>
      <c r="D30383" s="88"/>
      <c r="E30383" s="88"/>
      <c r="F30383" s="88"/>
      <c r="G30383" s="88"/>
      <c r="H30383" s="88"/>
      <c r="I30383" s="88"/>
      <c r="J30383" s="88"/>
      <c r="K30383" s="88"/>
    </row>
    <row r="30384" spans="2:11" ht="12" hidden="1" customHeight="1" x14ac:dyDescent="0.2">
      <c r="B30384" s="88"/>
      <c r="C30384" s="88"/>
      <c r="D30384" s="88"/>
      <c r="E30384" s="88"/>
      <c r="F30384" s="88"/>
      <c r="G30384" s="88"/>
      <c r="H30384" s="88"/>
      <c r="I30384" s="88"/>
      <c r="J30384" s="88"/>
      <c r="K30384" s="88"/>
    </row>
    <row r="30385" spans="2:11" ht="12" hidden="1" customHeight="1" x14ac:dyDescent="0.2">
      <c r="B30385" s="88"/>
      <c r="C30385" s="88"/>
      <c r="D30385" s="88"/>
      <c r="E30385" s="88"/>
      <c r="F30385" s="88"/>
      <c r="G30385" s="88"/>
      <c r="H30385" s="88"/>
      <c r="I30385" s="88"/>
      <c r="J30385" s="88"/>
      <c r="K30385" s="88"/>
    </row>
    <row r="30386" spans="2:11" ht="12" hidden="1" customHeight="1" x14ac:dyDescent="0.2">
      <c r="B30386" s="88"/>
      <c r="C30386" s="88"/>
      <c r="D30386" s="88"/>
      <c r="E30386" s="88"/>
      <c r="F30386" s="88"/>
      <c r="G30386" s="88"/>
      <c r="H30386" s="88"/>
      <c r="I30386" s="88"/>
      <c r="J30386" s="88"/>
      <c r="K30386" s="88"/>
    </row>
    <row r="30387" spans="2:11" ht="12" hidden="1" customHeight="1" x14ac:dyDescent="0.2">
      <c r="B30387" s="88"/>
      <c r="C30387" s="88"/>
      <c r="D30387" s="88"/>
      <c r="E30387" s="88"/>
      <c r="F30387" s="88"/>
      <c r="G30387" s="88"/>
      <c r="H30387" s="88"/>
      <c r="I30387" s="88"/>
      <c r="J30387" s="88"/>
      <c r="K30387" s="88"/>
    </row>
    <row r="30388" spans="2:11" ht="12" hidden="1" customHeight="1" x14ac:dyDescent="0.2">
      <c r="B30388" s="88"/>
      <c r="C30388" s="88"/>
      <c r="D30388" s="88"/>
      <c r="E30388" s="88"/>
      <c r="F30388" s="88"/>
      <c r="G30388" s="88"/>
      <c r="H30388" s="88"/>
      <c r="I30388" s="88"/>
      <c r="J30388" s="88"/>
      <c r="K30388" s="88"/>
    </row>
    <row r="30389" spans="2:11" ht="12" hidden="1" customHeight="1" x14ac:dyDescent="0.2">
      <c r="B30389" s="88"/>
      <c r="C30389" s="88"/>
      <c r="D30389" s="88"/>
      <c r="E30389" s="88"/>
      <c r="F30389" s="88"/>
      <c r="G30389" s="88"/>
      <c r="H30389" s="88"/>
      <c r="I30389" s="88"/>
      <c r="J30389" s="88"/>
      <c r="K30389" s="88"/>
    </row>
    <row r="30390" spans="2:11" ht="12" hidden="1" customHeight="1" x14ac:dyDescent="0.2">
      <c r="B30390" s="88"/>
      <c r="C30390" s="88"/>
      <c r="D30390" s="88"/>
      <c r="E30390" s="88"/>
      <c r="F30390" s="88"/>
      <c r="G30390" s="88"/>
      <c r="H30390" s="88"/>
      <c r="I30390" s="88"/>
      <c r="J30390" s="88"/>
      <c r="K30390" s="88"/>
    </row>
    <row r="30391" spans="2:11" ht="12" hidden="1" customHeight="1" x14ac:dyDescent="0.2">
      <c r="B30391" s="88"/>
      <c r="C30391" s="88"/>
      <c r="D30391" s="88"/>
      <c r="E30391" s="88"/>
      <c r="F30391" s="88"/>
      <c r="G30391" s="88"/>
      <c r="H30391" s="88"/>
      <c r="I30391" s="88"/>
      <c r="J30391" s="88"/>
      <c r="K30391" s="88"/>
    </row>
    <row r="30392" spans="2:11" ht="12" hidden="1" customHeight="1" x14ac:dyDescent="0.2">
      <c r="B30392" s="88"/>
      <c r="C30392" s="88"/>
      <c r="D30392" s="88"/>
      <c r="E30392" s="88"/>
      <c r="F30392" s="88"/>
      <c r="G30392" s="88"/>
      <c r="H30392" s="88"/>
      <c r="I30392" s="88"/>
      <c r="J30392" s="88"/>
      <c r="K30392" s="88"/>
    </row>
    <row r="30393" spans="2:11" ht="12" hidden="1" customHeight="1" x14ac:dyDescent="0.2">
      <c r="B30393" s="88"/>
      <c r="C30393" s="88"/>
      <c r="D30393" s="88"/>
      <c r="E30393" s="88"/>
      <c r="F30393" s="88"/>
      <c r="G30393" s="88"/>
      <c r="H30393" s="88"/>
      <c r="I30393" s="88"/>
      <c r="J30393" s="88"/>
      <c r="K30393" s="88"/>
    </row>
    <row r="30394" spans="2:11" ht="12" hidden="1" customHeight="1" x14ac:dyDescent="0.2">
      <c r="B30394" s="88"/>
      <c r="C30394" s="88"/>
      <c r="D30394" s="88"/>
      <c r="E30394" s="88"/>
      <c r="F30394" s="88"/>
      <c r="G30394" s="88"/>
      <c r="H30394" s="88"/>
      <c r="I30394" s="88"/>
      <c r="J30394" s="88"/>
      <c r="K30394" s="88"/>
    </row>
    <row r="30395" spans="2:11" ht="12" hidden="1" customHeight="1" x14ac:dyDescent="0.2">
      <c r="B30395" s="88"/>
      <c r="C30395" s="88"/>
      <c r="D30395" s="88"/>
      <c r="E30395" s="88"/>
      <c r="F30395" s="88"/>
      <c r="G30395" s="88"/>
      <c r="H30395" s="88"/>
      <c r="I30395" s="88"/>
      <c r="J30395" s="88"/>
      <c r="K30395" s="88"/>
    </row>
    <row r="30396" spans="2:11" ht="12" hidden="1" customHeight="1" x14ac:dyDescent="0.2">
      <c r="B30396" s="88"/>
      <c r="C30396" s="88"/>
      <c r="D30396" s="88"/>
      <c r="E30396" s="88"/>
      <c r="F30396" s="88"/>
      <c r="G30396" s="88"/>
      <c r="H30396" s="88"/>
      <c r="I30396" s="88"/>
      <c r="J30396" s="88"/>
      <c r="K30396" s="88"/>
    </row>
    <row r="30397" spans="2:11" ht="12" hidden="1" customHeight="1" x14ac:dyDescent="0.2">
      <c r="B30397" s="88"/>
      <c r="C30397" s="88"/>
      <c r="D30397" s="88"/>
      <c r="E30397" s="88"/>
      <c r="F30397" s="88"/>
      <c r="G30397" s="88"/>
      <c r="H30397" s="88"/>
      <c r="I30397" s="88"/>
      <c r="J30397" s="88"/>
      <c r="K30397" s="88"/>
    </row>
    <row r="30398" spans="2:11" ht="12" hidden="1" customHeight="1" x14ac:dyDescent="0.2">
      <c r="B30398" s="88"/>
      <c r="C30398" s="88"/>
      <c r="D30398" s="88"/>
      <c r="E30398" s="88"/>
      <c r="F30398" s="88"/>
      <c r="G30398" s="88"/>
      <c r="H30398" s="88"/>
      <c r="I30398" s="88"/>
      <c r="J30398" s="88"/>
      <c r="K30398" s="88"/>
    </row>
    <row r="30399" spans="2:11" ht="12" hidden="1" customHeight="1" x14ac:dyDescent="0.2">
      <c r="B30399" s="88"/>
      <c r="C30399" s="88"/>
      <c r="D30399" s="88"/>
      <c r="E30399" s="88"/>
      <c r="F30399" s="88"/>
      <c r="G30399" s="88"/>
      <c r="H30399" s="88"/>
      <c r="I30399" s="88"/>
      <c r="J30399" s="88"/>
      <c r="K30399" s="88"/>
    </row>
    <row r="30400" spans="2:11" ht="12" hidden="1" customHeight="1" x14ac:dyDescent="0.2">
      <c r="B30400" s="88"/>
      <c r="C30400" s="88"/>
      <c r="D30400" s="88"/>
      <c r="E30400" s="88"/>
      <c r="F30400" s="88"/>
      <c r="G30400" s="88"/>
      <c r="H30400" s="88"/>
      <c r="I30400" s="88"/>
      <c r="J30400" s="88"/>
      <c r="K30400" s="88"/>
    </row>
    <row r="30401" spans="2:11" ht="12" hidden="1" customHeight="1" x14ac:dyDescent="0.2">
      <c r="B30401" s="88"/>
      <c r="C30401" s="88"/>
      <c r="D30401" s="88"/>
      <c r="E30401" s="88"/>
      <c r="F30401" s="88"/>
      <c r="G30401" s="88"/>
      <c r="H30401" s="88"/>
      <c r="I30401" s="88"/>
      <c r="J30401" s="88"/>
      <c r="K30401" s="88"/>
    </row>
    <row r="30402" spans="2:11" ht="12" hidden="1" customHeight="1" x14ac:dyDescent="0.2">
      <c r="B30402" s="88"/>
      <c r="C30402" s="88"/>
      <c r="D30402" s="88"/>
      <c r="E30402" s="88"/>
      <c r="F30402" s="88"/>
      <c r="G30402" s="88"/>
      <c r="H30402" s="88"/>
      <c r="I30402" s="88"/>
      <c r="J30402" s="88"/>
      <c r="K30402" s="88"/>
    </row>
    <row r="30403" spans="2:11" ht="12" hidden="1" customHeight="1" x14ac:dyDescent="0.2">
      <c r="B30403" s="88"/>
      <c r="C30403" s="88"/>
      <c r="D30403" s="88"/>
      <c r="E30403" s="88"/>
      <c r="F30403" s="88"/>
      <c r="G30403" s="88"/>
      <c r="H30403" s="88"/>
      <c r="I30403" s="88"/>
      <c r="J30403" s="88"/>
      <c r="K30403" s="88"/>
    </row>
    <row r="30404" spans="2:11" ht="12" hidden="1" customHeight="1" x14ac:dyDescent="0.2">
      <c r="B30404" s="88"/>
      <c r="C30404" s="88"/>
      <c r="D30404" s="88"/>
      <c r="E30404" s="88"/>
      <c r="F30404" s="88"/>
      <c r="G30404" s="88"/>
      <c r="H30404" s="88"/>
      <c r="I30404" s="88"/>
      <c r="J30404" s="88"/>
      <c r="K30404" s="88"/>
    </row>
    <row r="30405" spans="2:11" ht="12" hidden="1" customHeight="1" x14ac:dyDescent="0.2">
      <c r="B30405" s="88"/>
      <c r="C30405" s="88"/>
      <c r="D30405" s="88"/>
      <c r="E30405" s="88"/>
      <c r="F30405" s="88"/>
      <c r="G30405" s="88"/>
      <c r="H30405" s="88"/>
      <c r="I30405" s="88"/>
      <c r="J30405" s="88"/>
      <c r="K30405" s="88"/>
    </row>
    <row r="30406" spans="2:11" ht="12" hidden="1" customHeight="1" x14ac:dyDescent="0.2">
      <c r="B30406" s="88"/>
      <c r="C30406" s="88"/>
      <c r="D30406" s="88"/>
      <c r="E30406" s="88"/>
      <c r="F30406" s="88"/>
      <c r="G30406" s="88"/>
      <c r="H30406" s="88"/>
      <c r="I30406" s="88"/>
      <c r="J30406" s="88"/>
      <c r="K30406" s="88"/>
    </row>
    <row r="30407" spans="2:11" ht="12" hidden="1" customHeight="1" x14ac:dyDescent="0.2">
      <c r="B30407" s="88"/>
      <c r="C30407" s="88"/>
      <c r="D30407" s="88"/>
      <c r="E30407" s="88"/>
      <c r="F30407" s="88"/>
      <c r="G30407" s="88"/>
      <c r="H30407" s="88"/>
      <c r="I30407" s="88"/>
      <c r="J30407" s="88"/>
      <c r="K30407" s="88"/>
    </row>
    <row r="30408" spans="2:11" ht="12" hidden="1" customHeight="1" x14ac:dyDescent="0.2">
      <c r="B30408" s="88"/>
      <c r="C30408" s="88"/>
      <c r="D30408" s="88"/>
      <c r="E30408" s="88"/>
      <c r="F30408" s="88"/>
      <c r="G30408" s="88"/>
      <c r="H30408" s="88"/>
      <c r="I30408" s="88"/>
      <c r="J30408" s="88"/>
      <c r="K30408" s="88"/>
    </row>
    <row r="30409" spans="2:11" ht="12" hidden="1" customHeight="1" x14ac:dyDescent="0.2">
      <c r="B30409" s="88"/>
      <c r="C30409" s="88"/>
      <c r="D30409" s="88"/>
      <c r="E30409" s="88"/>
      <c r="F30409" s="88"/>
      <c r="G30409" s="88"/>
      <c r="H30409" s="88"/>
      <c r="I30409" s="88"/>
      <c r="J30409" s="88"/>
      <c r="K30409" s="88"/>
    </row>
    <row r="30410" spans="2:11" ht="12" hidden="1" customHeight="1" x14ac:dyDescent="0.2">
      <c r="B30410" s="88"/>
      <c r="C30410" s="88"/>
      <c r="D30410" s="88"/>
      <c r="E30410" s="88"/>
      <c r="F30410" s="88"/>
      <c r="G30410" s="88"/>
      <c r="H30410" s="88"/>
      <c r="I30410" s="88"/>
      <c r="J30410" s="88"/>
      <c r="K30410" s="88"/>
    </row>
    <row r="30411" spans="2:11" ht="12" hidden="1" customHeight="1" x14ac:dyDescent="0.2">
      <c r="B30411" s="88"/>
      <c r="C30411" s="88"/>
      <c r="D30411" s="88"/>
      <c r="E30411" s="88"/>
      <c r="F30411" s="88"/>
      <c r="G30411" s="88"/>
      <c r="H30411" s="88"/>
      <c r="I30411" s="88"/>
      <c r="J30411" s="88"/>
      <c r="K30411" s="88"/>
    </row>
    <row r="30412" spans="2:11" ht="12" hidden="1" customHeight="1" x14ac:dyDescent="0.2">
      <c r="B30412" s="88"/>
      <c r="C30412" s="88"/>
      <c r="D30412" s="88"/>
      <c r="E30412" s="88"/>
      <c r="F30412" s="88"/>
      <c r="G30412" s="88"/>
      <c r="H30412" s="88"/>
      <c r="I30412" s="88"/>
      <c r="J30412" s="88"/>
      <c r="K30412" s="88"/>
    </row>
    <row r="30413" spans="2:11" ht="12" hidden="1" customHeight="1" x14ac:dyDescent="0.2">
      <c r="B30413" s="88"/>
      <c r="C30413" s="88"/>
      <c r="D30413" s="88"/>
      <c r="E30413" s="88"/>
      <c r="F30413" s="88"/>
      <c r="G30413" s="88"/>
      <c r="H30413" s="88"/>
      <c r="I30413" s="88"/>
      <c r="J30413" s="88"/>
      <c r="K30413" s="88"/>
    </row>
    <row r="30414" spans="2:11" ht="12" hidden="1" customHeight="1" x14ac:dyDescent="0.2">
      <c r="B30414" s="88"/>
      <c r="C30414" s="88"/>
      <c r="D30414" s="88"/>
      <c r="E30414" s="88"/>
      <c r="F30414" s="88"/>
      <c r="G30414" s="88"/>
      <c r="H30414" s="88"/>
      <c r="I30414" s="88"/>
      <c r="J30414" s="88"/>
      <c r="K30414" s="88"/>
    </row>
    <row r="30415" spans="2:11" ht="12" hidden="1" customHeight="1" x14ac:dyDescent="0.2">
      <c r="B30415" s="88"/>
      <c r="C30415" s="88"/>
      <c r="D30415" s="88"/>
      <c r="E30415" s="88"/>
      <c r="F30415" s="88"/>
      <c r="G30415" s="88"/>
      <c r="H30415" s="88"/>
      <c r="I30415" s="88"/>
      <c r="J30415" s="88"/>
      <c r="K30415" s="88"/>
    </row>
    <row r="30416" spans="2:11" ht="12" hidden="1" customHeight="1" x14ac:dyDescent="0.2">
      <c r="B30416" s="88"/>
      <c r="C30416" s="88"/>
      <c r="D30416" s="88"/>
      <c r="E30416" s="88"/>
      <c r="F30416" s="88"/>
      <c r="G30416" s="88"/>
      <c r="H30416" s="88"/>
      <c r="I30416" s="88"/>
      <c r="J30416" s="88"/>
      <c r="K30416" s="88"/>
    </row>
    <row r="30417" spans="2:11" ht="12" hidden="1" customHeight="1" x14ac:dyDescent="0.2">
      <c r="B30417" s="88"/>
      <c r="C30417" s="88"/>
      <c r="D30417" s="88"/>
      <c r="E30417" s="88"/>
      <c r="F30417" s="88"/>
      <c r="G30417" s="88"/>
      <c r="H30417" s="88"/>
      <c r="I30417" s="88"/>
      <c r="J30417" s="88"/>
      <c r="K30417" s="88"/>
    </row>
    <row r="30418" spans="2:11" ht="12" hidden="1" customHeight="1" x14ac:dyDescent="0.2">
      <c r="B30418" s="88"/>
      <c r="C30418" s="88"/>
      <c r="D30418" s="88"/>
      <c r="E30418" s="88"/>
      <c r="F30418" s="88"/>
      <c r="G30418" s="88"/>
      <c r="H30418" s="88"/>
      <c r="I30418" s="88"/>
      <c r="J30418" s="88"/>
      <c r="K30418" s="88"/>
    </row>
    <row r="30419" spans="2:11" ht="12" hidden="1" customHeight="1" x14ac:dyDescent="0.2">
      <c r="B30419" s="88"/>
      <c r="C30419" s="88"/>
      <c r="D30419" s="88"/>
      <c r="E30419" s="88"/>
      <c r="F30419" s="88"/>
      <c r="G30419" s="88"/>
      <c r="H30419" s="88"/>
      <c r="I30419" s="88"/>
      <c r="J30419" s="88"/>
      <c r="K30419" s="88"/>
    </row>
    <row r="30420" spans="2:11" ht="12" hidden="1" customHeight="1" x14ac:dyDescent="0.2">
      <c r="B30420" s="88"/>
      <c r="C30420" s="88"/>
      <c r="D30420" s="88"/>
      <c r="E30420" s="88"/>
      <c r="F30420" s="88"/>
      <c r="G30420" s="88"/>
      <c r="H30420" s="88"/>
      <c r="I30420" s="88"/>
      <c r="J30420" s="88"/>
      <c r="K30420" s="88"/>
    </row>
    <row r="30421" spans="2:11" ht="12" hidden="1" customHeight="1" x14ac:dyDescent="0.2">
      <c r="B30421" s="88"/>
      <c r="C30421" s="88"/>
      <c r="D30421" s="88"/>
      <c r="E30421" s="88"/>
      <c r="F30421" s="88"/>
      <c r="G30421" s="88"/>
      <c r="H30421" s="88"/>
      <c r="I30421" s="88"/>
      <c r="J30421" s="88"/>
      <c r="K30421" s="88"/>
    </row>
    <row r="30422" spans="2:11" ht="12" hidden="1" customHeight="1" x14ac:dyDescent="0.2">
      <c r="B30422" s="88"/>
      <c r="C30422" s="88"/>
      <c r="D30422" s="88"/>
      <c r="E30422" s="88"/>
      <c r="F30422" s="88"/>
      <c r="G30422" s="88"/>
      <c r="H30422" s="88"/>
      <c r="I30422" s="88"/>
      <c r="J30422" s="88"/>
      <c r="K30422" s="88"/>
    </row>
    <row r="30423" spans="2:11" ht="12" hidden="1" customHeight="1" x14ac:dyDescent="0.2">
      <c r="B30423" s="88"/>
      <c r="C30423" s="88"/>
      <c r="D30423" s="88"/>
      <c r="E30423" s="88"/>
      <c r="F30423" s="88"/>
      <c r="G30423" s="88"/>
      <c r="H30423" s="88"/>
      <c r="I30423" s="88"/>
      <c r="J30423" s="88"/>
      <c r="K30423" s="88"/>
    </row>
    <row r="30424" spans="2:11" ht="12" hidden="1" customHeight="1" x14ac:dyDescent="0.2">
      <c r="B30424" s="88"/>
      <c r="C30424" s="88"/>
      <c r="D30424" s="88"/>
      <c r="E30424" s="88"/>
      <c r="F30424" s="88"/>
      <c r="G30424" s="88"/>
      <c r="H30424" s="88"/>
      <c r="I30424" s="88"/>
      <c r="J30424" s="88"/>
      <c r="K30424" s="88"/>
    </row>
    <row r="30425" spans="2:11" ht="12" hidden="1" customHeight="1" x14ac:dyDescent="0.2">
      <c r="B30425" s="88"/>
      <c r="C30425" s="88"/>
      <c r="D30425" s="88"/>
      <c r="E30425" s="88"/>
      <c r="F30425" s="88"/>
      <c r="G30425" s="88"/>
      <c r="H30425" s="88"/>
      <c r="I30425" s="88"/>
      <c r="J30425" s="88"/>
      <c r="K30425" s="88"/>
    </row>
    <row r="30426" spans="2:11" ht="12" hidden="1" customHeight="1" x14ac:dyDescent="0.2">
      <c r="B30426" s="88"/>
      <c r="C30426" s="88"/>
      <c r="D30426" s="88"/>
      <c r="E30426" s="88"/>
      <c r="F30426" s="88"/>
      <c r="G30426" s="88"/>
      <c r="H30426" s="88"/>
      <c r="I30426" s="88"/>
      <c r="J30426" s="88"/>
      <c r="K30426" s="88"/>
    </row>
    <row r="30427" spans="2:11" ht="12" hidden="1" customHeight="1" x14ac:dyDescent="0.2">
      <c r="B30427" s="88"/>
      <c r="C30427" s="88"/>
      <c r="D30427" s="88"/>
      <c r="E30427" s="88"/>
      <c r="F30427" s="88"/>
      <c r="G30427" s="88"/>
      <c r="H30427" s="88"/>
      <c r="I30427" s="88"/>
      <c r="J30427" s="88"/>
      <c r="K30427" s="88"/>
    </row>
    <row r="30428" spans="2:11" ht="12" hidden="1" customHeight="1" x14ac:dyDescent="0.2">
      <c r="B30428" s="88"/>
      <c r="C30428" s="88"/>
      <c r="D30428" s="88"/>
      <c r="E30428" s="88"/>
      <c r="F30428" s="88"/>
      <c r="G30428" s="88"/>
      <c r="H30428" s="88"/>
      <c r="I30428" s="88"/>
      <c r="J30428" s="88"/>
      <c r="K30428" s="88"/>
    </row>
    <row r="30429" spans="2:11" ht="12" hidden="1" customHeight="1" x14ac:dyDescent="0.2">
      <c r="B30429" s="88"/>
      <c r="C30429" s="88"/>
      <c r="D30429" s="88"/>
      <c r="E30429" s="88"/>
      <c r="F30429" s="88"/>
      <c r="G30429" s="88"/>
      <c r="H30429" s="88"/>
      <c r="I30429" s="88"/>
      <c r="J30429" s="88"/>
      <c r="K30429" s="88"/>
    </row>
    <row r="30430" spans="2:11" ht="12" hidden="1" customHeight="1" x14ac:dyDescent="0.2">
      <c r="B30430" s="88"/>
      <c r="C30430" s="88"/>
      <c r="D30430" s="88"/>
      <c r="E30430" s="88"/>
      <c r="F30430" s="88"/>
      <c r="G30430" s="88"/>
      <c r="H30430" s="88"/>
      <c r="I30430" s="88"/>
      <c r="J30430" s="88"/>
      <c r="K30430" s="88"/>
    </row>
    <row r="30431" spans="2:11" ht="12" hidden="1" customHeight="1" x14ac:dyDescent="0.2">
      <c r="B30431" s="88"/>
      <c r="C30431" s="88"/>
      <c r="D30431" s="88"/>
      <c r="E30431" s="88"/>
      <c r="F30431" s="88"/>
      <c r="G30431" s="88"/>
      <c r="H30431" s="88"/>
      <c r="I30431" s="88"/>
      <c r="J30431" s="88"/>
      <c r="K30431" s="88"/>
    </row>
    <row r="30432" spans="2:11" ht="12" hidden="1" customHeight="1" x14ac:dyDescent="0.2">
      <c r="B30432" s="88"/>
      <c r="C30432" s="88"/>
      <c r="D30432" s="88"/>
      <c r="E30432" s="88"/>
      <c r="F30432" s="88"/>
      <c r="G30432" s="88"/>
      <c r="H30432" s="88"/>
      <c r="I30432" s="88"/>
      <c r="J30432" s="88"/>
      <c r="K30432" s="88"/>
    </row>
    <row r="30433" spans="2:11" ht="12" hidden="1" customHeight="1" x14ac:dyDescent="0.2">
      <c r="B30433" s="88"/>
      <c r="C30433" s="88"/>
      <c r="D30433" s="88"/>
      <c r="E30433" s="88"/>
      <c r="F30433" s="88"/>
      <c r="G30433" s="88"/>
      <c r="H30433" s="88"/>
      <c r="I30433" s="88"/>
      <c r="J30433" s="88"/>
      <c r="K30433" s="88"/>
    </row>
    <row r="30434" spans="2:11" ht="12" hidden="1" customHeight="1" x14ac:dyDescent="0.2">
      <c r="B30434" s="88"/>
      <c r="C30434" s="88"/>
      <c r="D30434" s="88"/>
      <c r="E30434" s="88"/>
      <c r="F30434" s="88"/>
      <c r="G30434" s="88"/>
      <c r="H30434" s="88"/>
      <c r="I30434" s="88"/>
      <c r="J30434" s="88"/>
      <c r="K30434" s="88"/>
    </row>
    <row r="30435" spans="2:11" ht="12" hidden="1" customHeight="1" x14ac:dyDescent="0.2">
      <c r="B30435" s="88"/>
      <c r="C30435" s="88"/>
      <c r="D30435" s="88"/>
      <c r="E30435" s="88"/>
      <c r="F30435" s="88"/>
      <c r="G30435" s="88"/>
      <c r="H30435" s="88"/>
      <c r="I30435" s="88"/>
      <c r="J30435" s="88"/>
      <c r="K30435" s="88"/>
    </row>
    <row r="30436" spans="2:11" ht="12" hidden="1" customHeight="1" x14ac:dyDescent="0.2">
      <c r="B30436" s="88"/>
      <c r="C30436" s="88"/>
      <c r="D30436" s="88"/>
      <c r="E30436" s="88"/>
      <c r="F30436" s="88"/>
      <c r="G30436" s="88"/>
      <c r="H30436" s="88"/>
      <c r="I30436" s="88"/>
      <c r="J30436" s="88"/>
      <c r="K30436" s="88"/>
    </row>
    <row r="30437" spans="2:11" ht="12" hidden="1" customHeight="1" x14ac:dyDescent="0.2">
      <c r="B30437" s="88"/>
      <c r="C30437" s="88"/>
      <c r="D30437" s="88"/>
      <c r="E30437" s="88"/>
      <c r="F30437" s="88"/>
      <c r="G30437" s="88"/>
      <c r="H30437" s="88"/>
      <c r="I30437" s="88"/>
      <c r="J30437" s="88"/>
      <c r="K30437" s="88"/>
    </row>
    <row r="30438" spans="2:11" ht="12" hidden="1" customHeight="1" x14ac:dyDescent="0.2">
      <c r="B30438" s="88"/>
      <c r="C30438" s="88"/>
      <c r="D30438" s="88"/>
      <c r="E30438" s="88"/>
      <c r="F30438" s="88"/>
      <c r="G30438" s="88"/>
      <c r="H30438" s="88"/>
      <c r="I30438" s="88"/>
      <c r="J30438" s="88"/>
      <c r="K30438" s="88"/>
    </row>
    <row r="30439" spans="2:11" ht="12" hidden="1" customHeight="1" x14ac:dyDescent="0.2">
      <c r="B30439" s="88"/>
      <c r="C30439" s="88"/>
      <c r="D30439" s="88"/>
      <c r="E30439" s="88"/>
      <c r="F30439" s="88"/>
      <c r="G30439" s="88"/>
      <c r="H30439" s="88"/>
      <c r="I30439" s="88"/>
      <c r="J30439" s="88"/>
      <c r="K30439" s="88"/>
    </row>
    <row r="30440" spans="2:11" ht="12" hidden="1" customHeight="1" x14ac:dyDescent="0.2">
      <c r="B30440" s="88"/>
      <c r="C30440" s="88"/>
      <c r="D30440" s="88"/>
      <c r="E30440" s="88"/>
      <c r="F30440" s="88"/>
      <c r="G30440" s="88"/>
      <c r="H30440" s="88"/>
      <c r="I30440" s="88"/>
      <c r="J30440" s="88"/>
      <c r="K30440" s="88"/>
    </row>
    <row r="30441" spans="2:11" ht="12" hidden="1" customHeight="1" x14ac:dyDescent="0.2">
      <c r="B30441" s="88"/>
      <c r="C30441" s="88"/>
      <c r="D30441" s="88"/>
      <c r="E30441" s="88"/>
      <c r="F30441" s="88"/>
      <c r="G30441" s="88"/>
      <c r="H30441" s="88"/>
      <c r="I30441" s="88"/>
      <c r="J30441" s="88"/>
      <c r="K30441" s="88"/>
    </row>
    <row r="30442" spans="2:11" ht="12" hidden="1" customHeight="1" x14ac:dyDescent="0.2">
      <c r="B30442" s="88"/>
      <c r="C30442" s="88"/>
      <c r="D30442" s="88"/>
      <c r="E30442" s="88"/>
      <c r="F30442" s="88"/>
      <c r="G30442" s="88"/>
      <c r="H30442" s="88"/>
      <c r="I30442" s="88"/>
      <c r="J30442" s="88"/>
      <c r="K30442" s="88"/>
    </row>
    <row r="30443" spans="2:11" ht="12" hidden="1" customHeight="1" x14ac:dyDescent="0.2">
      <c r="B30443" s="88"/>
      <c r="C30443" s="88"/>
      <c r="D30443" s="88"/>
      <c r="E30443" s="88"/>
      <c r="F30443" s="88"/>
      <c r="G30443" s="88"/>
      <c r="H30443" s="88"/>
      <c r="I30443" s="88"/>
      <c r="J30443" s="88"/>
      <c r="K30443" s="88"/>
    </row>
    <row r="30444" spans="2:11" ht="12" hidden="1" customHeight="1" x14ac:dyDescent="0.2">
      <c r="B30444" s="88"/>
      <c r="C30444" s="88"/>
      <c r="D30444" s="88"/>
      <c r="E30444" s="88"/>
      <c r="F30444" s="88"/>
      <c r="G30444" s="88"/>
      <c r="H30444" s="88"/>
      <c r="I30444" s="88"/>
      <c r="J30444" s="88"/>
      <c r="K30444" s="88"/>
    </row>
    <row r="30445" spans="2:11" ht="12" hidden="1" customHeight="1" x14ac:dyDescent="0.2">
      <c r="B30445" s="88"/>
      <c r="C30445" s="88"/>
      <c r="D30445" s="88"/>
      <c r="E30445" s="88"/>
      <c r="F30445" s="88"/>
      <c r="G30445" s="88"/>
      <c r="H30445" s="88"/>
      <c r="I30445" s="88"/>
      <c r="J30445" s="88"/>
      <c r="K30445" s="88"/>
    </row>
    <row r="30446" spans="2:11" ht="12" hidden="1" customHeight="1" x14ac:dyDescent="0.2">
      <c r="B30446" s="88"/>
      <c r="C30446" s="88"/>
      <c r="D30446" s="88"/>
      <c r="E30446" s="88"/>
      <c r="F30446" s="88"/>
      <c r="G30446" s="88"/>
      <c r="H30446" s="88"/>
      <c r="I30446" s="88"/>
      <c r="J30446" s="88"/>
      <c r="K30446" s="88"/>
    </row>
    <row r="30447" spans="2:11" ht="12" hidden="1" customHeight="1" x14ac:dyDescent="0.2">
      <c r="B30447" s="88"/>
      <c r="C30447" s="88"/>
      <c r="D30447" s="88"/>
      <c r="E30447" s="88"/>
      <c r="F30447" s="88"/>
      <c r="G30447" s="88"/>
      <c r="H30447" s="88"/>
      <c r="I30447" s="88"/>
      <c r="J30447" s="88"/>
      <c r="K30447" s="88"/>
    </row>
    <row r="30448" spans="2:11" ht="12" hidden="1" customHeight="1" x14ac:dyDescent="0.2">
      <c r="B30448" s="88"/>
      <c r="C30448" s="88"/>
      <c r="D30448" s="88"/>
      <c r="E30448" s="88"/>
      <c r="F30448" s="88"/>
      <c r="G30448" s="88"/>
      <c r="H30448" s="88"/>
      <c r="I30448" s="88"/>
      <c r="J30448" s="88"/>
      <c r="K30448" s="88"/>
    </row>
    <row r="30449" spans="2:11" ht="12" hidden="1" customHeight="1" x14ac:dyDescent="0.2">
      <c r="B30449" s="88"/>
      <c r="C30449" s="88"/>
      <c r="D30449" s="88"/>
      <c r="E30449" s="88"/>
      <c r="F30449" s="88"/>
      <c r="G30449" s="88"/>
      <c r="H30449" s="88"/>
      <c r="I30449" s="88"/>
      <c r="J30449" s="88"/>
      <c r="K30449" s="88"/>
    </row>
    <row r="30450" spans="2:11" ht="12" hidden="1" customHeight="1" x14ac:dyDescent="0.2">
      <c r="B30450" s="88"/>
      <c r="C30450" s="88"/>
      <c r="D30450" s="88"/>
      <c r="E30450" s="88"/>
      <c r="F30450" s="88"/>
      <c r="G30450" s="88"/>
      <c r="H30450" s="88"/>
      <c r="I30450" s="88"/>
      <c r="J30450" s="88"/>
      <c r="K30450" s="88"/>
    </row>
    <row r="30451" spans="2:11" ht="12" hidden="1" customHeight="1" x14ac:dyDescent="0.2">
      <c r="B30451" s="88"/>
      <c r="C30451" s="88"/>
      <c r="D30451" s="88"/>
      <c r="E30451" s="88"/>
      <c r="F30451" s="88"/>
      <c r="G30451" s="88"/>
      <c r="H30451" s="88"/>
      <c r="I30451" s="88"/>
      <c r="J30451" s="88"/>
      <c r="K30451" s="88"/>
    </row>
    <row r="30452" spans="2:11" ht="12" hidden="1" customHeight="1" x14ac:dyDescent="0.2">
      <c r="B30452" s="88"/>
      <c r="C30452" s="88"/>
      <c r="D30452" s="88"/>
      <c r="E30452" s="88"/>
      <c r="F30452" s="88"/>
      <c r="G30452" s="88"/>
      <c r="H30452" s="88"/>
      <c r="I30452" s="88"/>
      <c r="J30452" s="88"/>
      <c r="K30452" s="88"/>
    </row>
    <row r="30453" spans="2:11" ht="12" hidden="1" customHeight="1" x14ac:dyDescent="0.2">
      <c r="B30453" s="88"/>
      <c r="C30453" s="88"/>
      <c r="D30453" s="88"/>
      <c r="E30453" s="88"/>
      <c r="F30453" s="88"/>
      <c r="G30453" s="88"/>
      <c r="H30453" s="88"/>
      <c r="I30453" s="88"/>
      <c r="J30453" s="88"/>
      <c r="K30453" s="88"/>
    </row>
    <row r="30454" spans="2:11" ht="12" hidden="1" customHeight="1" x14ac:dyDescent="0.2">
      <c r="B30454" s="88"/>
      <c r="C30454" s="88"/>
      <c r="D30454" s="88"/>
      <c r="E30454" s="88"/>
      <c r="F30454" s="88"/>
      <c r="G30454" s="88"/>
      <c r="H30454" s="88"/>
      <c r="I30454" s="88"/>
      <c r="J30454" s="88"/>
      <c r="K30454" s="88"/>
    </row>
    <row r="30455" spans="2:11" ht="12" hidden="1" customHeight="1" x14ac:dyDescent="0.2">
      <c r="B30455" s="88"/>
      <c r="C30455" s="88"/>
      <c r="D30455" s="88"/>
      <c r="E30455" s="88"/>
      <c r="F30455" s="88"/>
      <c r="G30455" s="88"/>
      <c r="H30455" s="88"/>
      <c r="I30455" s="88"/>
      <c r="J30455" s="88"/>
      <c r="K30455" s="88"/>
    </row>
    <row r="30456" spans="2:11" ht="12" hidden="1" customHeight="1" x14ac:dyDescent="0.2">
      <c r="B30456" s="88"/>
      <c r="C30456" s="88"/>
      <c r="D30456" s="88"/>
      <c r="E30456" s="88"/>
      <c r="F30456" s="88"/>
      <c r="G30456" s="88"/>
      <c r="H30456" s="88"/>
      <c r="I30456" s="88"/>
      <c r="J30456" s="88"/>
      <c r="K30456" s="88"/>
    </row>
    <row r="30457" spans="2:11" ht="12" hidden="1" customHeight="1" x14ac:dyDescent="0.2">
      <c r="B30457" s="88"/>
      <c r="C30457" s="88"/>
      <c r="D30457" s="88"/>
      <c r="E30457" s="88"/>
      <c r="F30457" s="88"/>
      <c r="G30457" s="88"/>
      <c r="H30457" s="88"/>
      <c r="I30457" s="88"/>
      <c r="J30457" s="88"/>
      <c r="K30457" s="88"/>
    </row>
    <row r="30458" spans="2:11" ht="12" hidden="1" customHeight="1" x14ac:dyDescent="0.2">
      <c r="B30458" s="88"/>
      <c r="C30458" s="88"/>
      <c r="D30458" s="88"/>
      <c r="E30458" s="88"/>
      <c r="F30458" s="88"/>
      <c r="G30458" s="88"/>
      <c r="H30458" s="88"/>
      <c r="I30458" s="88"/>
      <c r="J30458" s="88"/>
      <c r="K30458" s="88"/>
    </row>
    <row r="30459" spans="2:11" ht="12" hidden="1" customHeight="1" x14ac:dyDescent="0.2">
      <c r="B30459" s="88"/>
      <c r="C30459" s="88"/>
      <c r="D30459" s="88"/>
      <c r="E30459" s="88"/>
      <c r="F30459" s="88"/>
      <c r="G30459" s="88"/>
      <c r="H30459" s="88"/>
      <c r="I30459" s="88"/>
      <c r="J30459" s="88"/>
      <c r="K30459" s="88"/>
    </row>
    <row r="30460" spans="2:11" ht="12" hidden="1" customHeight="1" x14ac:dyDescent="0.2">
      <c r="B30460" s="88"/>
      <c r="C30460" s="88"/>
      <c r="D30460" s="88"/>
      <c r="E30460" s="88"/>
      <c r="F30460" s="88"/>
      <c r="G30460" s="88"/>
      <c r="H30460" s="88"/>
      <c r="I30460" s="88"/>
      <c r="J30460" s="88"/>
      <c r="K30460" s="88"/>
    </row>
    <row r="30461" spans="2:11" ht="12" hidden="1" customHeight="1" x14ac:dyDescent="0.2">
      <c r="B30461" s="88"/>
      <c r="C30461" s="88"/>
      <c r="D30461" s="88"/>
      <c r="E30461" s="88"/>
      <c r="F30461" s="88"/>
      <c r="G30461" s="88"/>
      <c r="H30461" s="88"/>
      <c r="I30461" s="88"/>
      <c r="J30461" s="88"/>
      <c r="K30461" s="88"/>
    </row>
    <row r="30462" spans="2:11" ht="12" hidden="1" customHeight="1" x14ac:dyDescent="0.2">
      <c r="B30462" s="88"/>
      <c r="C30462" s="88"/>
      <c r="D30462" s="88"/>
      <c r="E30462" s="88"/>
      <c r="F30462" s="88"/>
      <c r="G30462" s="88"/>
      <c r="H30462" s="88"/>
      <c r="I30462" s="88"/>
      <c r="J30462" s="88"/>
      <c r="K30462" s="88"/>
    </row>
    <row r="30463" spans="2:11" ht="12" hidden="1" customHeight="1" x14ac:dyDescent="0.2">
      <c r="B30463" s="88"/>
      <c r="C30463" s="88"/>
      <c r="D30463" s="88"/>
      <c r="E30463" s="88"/>
      <c r="F30463" s="88"/>
      <c r="G30463" s="88"/>
      <c r="H30463" s="88"/>
      <c r="I30463" s="88"/>
      <c r="J30463" s="88"/>
      <c r="K30463" s="88"/>
    </row>
    <row r="30464" spans="2:11" ht="12" hidden="1" customHeight="1" x14ac:dyDescent="0.2">
      <c r="B30464" s="88"/>
      <c r="C30464" s="88"/>
      <c r="D30464" s="88"/>
      <c r="E30464" s="88"/>
      <c r="F30464" s="88"/>
      <c r="G30464" s="88"/>
      <c r="H30464" s="88"/>
      <c r="I30464" s="88"/>
      <c r="J30464" s="88"/>
      <c r="K30464" s="88"/>
    </row>
    <row r="30465" spans="2:11" ht="12" hidden="1" customHeight="1" x14ac:dyDescent="0.2">
      <c r="B30465" s="88"/>
      <c r="C30465" s="88"/>
      <c r="D30465" s="88"/>
      <c r="E30465" s="88"/>
      <c r="F30465" s="88"/>
      <c r="G30465" s="88"/>
      <c r="H30465" s="88"/>
      <c r="I30465" s="88"/>
      <c r="J30465" s="88"/>
      <c r="K30465" s="88"/>
    </row>
    <row r="30466" spans="2:11" ht="12" hidden="1" customHeight="1" x14ac:dyDescent="0.2">
      <c r="B30466" s="88"/>
      <c r="C30466" s="88"/>
      <c r="D30466" s="88"/>
      <c r="E30466" s="88"/>
      <c r="F30466" s="88"/>
      <c r="G30466" s="88"/>
      <c r="H30466" s="88"/>
      <c r="I30466" s="88"/>
      <c r="J30466" s="88"/>
      <c r="K30466" s="88"/>
    </row>
    <row r="30467" spans="2:11" ht="12" hidden="1" customHeight="1" x14ac:dyDescent="0.2">
      <c r="B30467" s="88"/>
      <c r="C30467" s="88"/>
      <c r="D30467" s="88"/>
      <c r="E30467" s="88"/>
      <c r="F30467" s="88"/>
      <c r="G30467" s="88"/>
      <c r="H30467" s="88"/>
      <c r="I30467" s="88"/>
      <c r="J30467" s="88"/>
      <c r="K30467" s="88"/>
    </row>
    <row r="30468" spans="2:11" ht="12" hidden="1" customHeight="1" x14ac:dyDescent="0.2">
      <c r="B30468" s="88"/>
      <c r="C30468" s="88"/>
      <c r="D30468" s="88"/>
      <c r="E30468" s="88"/>
      <c r="F30468" s="88"/>
      <c r="G30468" s="88"/>
      <c r="H30468" s="88"/>
      <c r="I30468" s="88"/>
      <c r="J30468" s="88"/>
      <c r="K30468" s="88"/>
    </row>
    <row r="30469" spans="2:11" ht="12" hidden="1" customHeight="1" x14ac:dyDescent="0.2">
      <c r="B30469" s="88"/>
      <c r="C30469" s="88"/>
      <c r="D30469" s="88"/>
      <c r="E30469" s="88"/>
      <c r="F30469" s="88"/>
      <c r="G30469" s="88"/>
      <c r="H30469" s="88"/>
      <c r="I30469" s="88"/>
      <c r="J30469" s="88"/>
      <c r="K30469" s="88"/>
    </row>
    <row r="30470" spans="2:11" ht="12" hidden="1" customHeight="1" x14ac:dyDescent="0.2">
      <c r="B30470" s="88"/>
      <c r="C30470" s="88"/>
      <c r="D30470" s="88"/>
      <c r="E30470" s="88"/>
      <c r="F30470" s="88"/>
      <c r="G30470" s="88"/>
      <c r="H30470" s="88"/>
      <c r="I30470" s="88"/>
      <c r="J30470" s="88"/>
      <c r="K30470" s="88"/>
    </row>
    <row r="30471" spans="2:11" ht="12" hidden="1" customHeight="1" x14ac:dyDescent="0.2">
      <c r="B30471" s="88"/>
      <c r="C30471" s="88"/>
      <c r="D30471" s="88"/>
      <c r="E30471" s="88"/>
      <c r="F30471" s="88"/>
      <c r="G30471" s="88"/>
      <c r="H30471" s="88"/>
      <c r="I30471" s="88"/>
      <c r="J30471" s="88"/>
      <c r="K30471" s="88"/>
    </row>
    <row r="30472" spans="2:11" ht="12" hidden="1" customHeight="1" x14ac:dyDescent="0.2">
      <c r="B30472" s="88"/>
      <c r="C30472" s="88"/>
      <c r="D30472" s="88"/>
      <c r="E30472" s="88"/>
      <c r="F30472" s="88"/>
      <c r="G30472" s="88"/>
      <c r="H30472" s="88"/>
      <c r="I30472" s="88"/>
      <c r="J30472" s="88"/>
      <c r="K30472" s="88"/>
    </row>
    <row r="30473" spans="2:11" ht="12" hidden="1" customHeight="1" x14ac:dyDescent="0.2">
      <c r="B30473" s="88"/>
      <c r="C30473" s="88"/>
      <c r="D30473" s="88"/>
      <c r="E30473" s="88"/>
      <c r="F30473" s="88"/>
      <c r="G30473" s="88"/>
      <c r="H30473" s="88"/>
      <c r="I30473" s="88"/>
      <c r="J30473" s="88"/>
      <c r="K30473" s="88"/>
    </row>
    <row r="30474" spans="2:11" ht="12" hidden="1" customHeight="1" x14ac:dyDescent="0.2">
      <c r="B30474" s="88"/>
      <c r="C30474" s="88"/>
      <c r="D30474" s="88"/>
      <c r="E30474" s="88"/>
      <c r="F30474" s="88"/>
      <c r="G30474" s="88"/>
      <c r="H30474" s="88"/>
      <c r="I30474" s="88"/>
      <c r="J30474" s="88"/>
      <c r="K30474" s="88"/>
    </row>
    <row r="30475" spans="2:11" ht="12" hidden="1" customHeight="1" x14ac:dyDescent="0.2">
      <c r="B30475" s="88"/>
      <c r="C30475" s="88"/>
      <c r="D30475" s="88"/>
      <c r="E30475" s="88"/>
      <c r="F30475" s="88"/>
      <c r="G30475" s="88"/>
      <c r="H30475" s="88"/>
      <c r="I30475" s="88"/>
      <c r="J30475" s="88"/>
      <c r="K30475" s="88"/>
    </row>
    <row r="30476" spans="2:11" ht="12" hidden="1" customHeight="1" x14ac:dyDescent="0.2">
      <c r="B30476" s="88"/>
      <c r="C30476" s="88"/>
      <c r="D30476" s="88"/>
      <c r="E30476" s="88"/>
      <c r="F30476" s="88"/>
      <c r="G30476" s="88"/>
      <c r="H30476" s="88"/>
      <c r="I30476" s="88"/>
      <c r="J30476" s="88"/>
      <c r="K30476" s="88"/>
    </row>
    <row r="30477" spans="2:11" ht="12" hidden="1" customHeight="1" x14ac:dyDescent="0.2">
      <c r="B30477" s="88"/>
      <c r="C30477" s="88"/>
      <c r="D30477" s="88"/>
      <c r="E30477" s="88"/>
      <c r="F30477" s="88"/>
      <c r="G30477" s="88"/>
      <c r="H30477" s="88"/>
      <c r="I30477" s="88"/>
      <c r="J30477" s="88"/>
      <c r="K30477" s="88"/>
    </row>
    <row r="30478" spans="2:11" ht="12" hidden="1" customHeight="1" x14ac:dyDescent="0.2">
      <c r="B30478" s="88"/>
      <c r="C30478" s="88"/>
      <c r="D30478" s="88"/>
      <c r="E30478" s="88"/>
      <c r="F30478" s="88"/>
      <c r="G30478" s="88"/>
      <c r="H30478" s="88"/>
      <c r="I30478" s="88"/>
      <c r="J30478" s="88"/>
      <c r="K30478" s="88"/>
    </row>
    <row r="30479" spans="2:11" ht="12" hidden="1" customHeight="1" x14ac:dyDescent="0.2">
      <c r="B30479" s="88"/>
      <c r="C30479" s="88"/>
      <c r="D30479" s="88"/>
      <c r="E30479" s="88"/>
      <c r="F30479" s="88"/>
      <c r="G30479" s="88"/>
      <c r="H30479" s="88"/>
      <c r="I30479" s="88"/>
      <c r="J30479" s="88"/>
      <c r="K30479" s="88"/>
    </row>
    <row r="30480" spans="2:11" ht="12" hidden="1" customHeight="1" x14ac:dyDescent="0.2">
      <c r="B30480" s="88"/>
      <c r="C30480" s="88"/>
      <c r="D30480" s="88"/>
      <c r="E30480" s="88"/>
      <c r="F30480" s="88"/>
      <c r="G30480" s="88"/>
      <c r="H30480" s="88"/>
      <c r="I30480" s="88"/>
      <c r="J30480" s="88"/>
      <c r="K30480" s="88"/>
    </row>
    <row r="30481" spans="2:11" ht="12" hidden="1" customHeight="1" x14ac:dyDescent="0.2">
      <c r="B30481" s="88"/>
      <c r="C30481" s="88"/>
      <c r="D30481" s="88"/>
      <c r="E30481" s="88"/>
      <c r="F30481" s="88"/>
      <c r="G30481" s="88"/>
      <c r="H30481" s="88"/>
      <c r="I30481" s="88"/>
      <c r="J30481" s="88"/>
      <c r="K30481" s="88"/>
    </row>
    <row r="30482" spans="2:11" ht="12" hidden="1" customHeight="1" x14ac:dyDescent="0.2">
      <c r="B30482" s="88"/>
      <c r="C30482" s="88"/>
      <c r="D30482" s="88"/>
      <c r="E30482" s="88"/>
      <c r="F30482" s="88"/>
      <c r="G30482" s="88"/>
      <c r="H30482" s="88"/>
      <c r="I30482" s="88"/>
      <c r="J30482" s="88"/>
      <c r="K30482" s="88"/>
    </row>
    <row r="30483" spans="2:11" ht="12" hidden="1" customHeight="1" x14ac:dyDescent="0.2">
      <c r="B30483" s="88"/>
      <c r="C30483" s="88"/>
      <c r="D30483" s="88"/>
      <c r="E30483" s="88"/>
      <c r="F30483" s="88"/>
      <c r="G30483" s="88"/>
      <c r="H30483" s="88"/>
      <c r="I30483" s="88"/>
      <c r="J30483" s="88"/>
      <c r="K30483" s="88"/>
    </row>
    <row r="30484" spans="2:11" ht="12" hidden="1" customHeight="1" x14ac:dyDescent="0.2">
      <c r="B30484" s="88"/>
      <c r="C30484" s="88"/>
      <c r="D30484" s="88"/>
      <c r="E30484" s="88"/>
      <c r="F30484" s="88"/>
      <c r="G30484" s="88"/>
      <c r="H30484" s="88"/>
      <c r="I30484" s="88"/>
      <c r="J30484" s="88"/>
      <c r="K30484" s="88"/>
    </row>
    <row r="30485" spans="2:11" ht="12" hidden="1" customHeight="1" x14ac:dyDescent="0.2">
      <c r="B30485" s="88"/>
      <c r="C30485" s="88"/>
      <c r="D30485" s="88"/>
      <c r="E30485" s="88"/>
      <c r="F30485" s="88"/>
      <c r="G30485" s="88"/>
      <c r="H30485" s="88"/>
      <c r="I30485" s="88"/>
      <c r="J30485" s="88"/>
      <c r="K30485" s="88"/>
    </row>
    <row r="30486" spans="2:11" ht="12" hidden="1" customHeight="1" x14ac:dyDescent="0.2">
      <c r="B30486" s="88"/>
      <c r="C30486" s="88"/>
      <c r="D30486" s="88"/>
      <c r="E30486" s="88"/>
      <c r="F30486" s="88"/>
      <c r="G30486" s="88"/>
      <c r="H30486" s="88"/>
      <c r="I30486" s="88"/>
      <c r="J30486" s="88"/>
      <c r="K30486" s="88"/>
    </row>
    <row r="30487" spans="2:11" ht="12" hidden="1" customHeight="1" x14ac:dyDescent="0.2">
      <c r="B30487" s="88"/>
      <c r="C30487" s="88"/>
      <c r="D30487" s="88"/>
      <c r="E30487" s="88"/>
      <c r="F30487" s="88"/>
      <c r="G30487" s="88"/>
      <c r="H30487" s="88"/>
      <c r="I30487" s="88"/>
      <c r="J30487" s="88"/>
      <c r="K30487" s="88"/>
    </row>
    <row r="30488" spans="2:11" ht="12" hidden="1" customHeight="1" x14ac:dyDescent="0.2">
      <c r="B30488" s="88"/>
      <c r="C30488" s="88"/>
      <c r="D30488" s="88"/>
      <c r="E30488" s="88"/>
      <c r="F30488" s="88"/>
      <c r="G30488" s="88"/>
      <c r="H30488" s="88"/>
      <c r="I30488" s="88"/>
      <c r="J30488" s="88"/>
      <c r="K30488" s="88"/>
    </row>
    <row r="30489" spans="2:11" ht="12" hidden="1" customHeight="1" x14ac:dyDescent="0.2">
      <c r="B30489" s="88"/>
      <c r="C30489" s="88"/>
      <c r="D30489" s="88"/>
      <c r="E30489" s="88"/>
      <c r="F30489" s="88"/>
      <c r="G30489" s="88"/>
      <c r="H30489" s="88"/>
      <c r="I30489" s="88"/>
      <c r="J30489" s="88"/>
      <c r="K30489" s="88"/>
    </row>
    <row r="30490" spans="2:11" ht="12" hidden="1" customHeight="1" x14ac:dyDescent="0.2">
      <c r="B30490" s="88"/>
      <c r="C30490" s="88"/>
      <c r="D30490" s="88"/>
      <c r="E30490" s="88"/>
      <c r="F30490" s="88"/>
      <c r="G30490" s="88"/>
      <c r="H30490" s="88"/>
      <c r="I30490" s="88"/>
      <c r="J30490" s="88"/>
      <c r="K30490" s="88"/>
    </row>
    <row r="30491" spans="2:11" ht="12" hidden="1" customHeight="1" x14ac:dyDescent="0.2">
      <c r="B30491" s="88"/>
      <c r="C30491" s="88"/>
      <c r="D30491" s="88"/>
      <c r="E30491" s="88"/>
      <c r="F30491" s="88"/>
      <c r="G30491" s="88"/>
      <c r="H30491" s="88"/>
      <c r="I30491" s="88"/>
      <c r="J30491" s="88"/>
      <c r="K30491" s="88"/>
    </row>
    <row r="30492" spans="2:11" ht="12" hidden="1" customHeight="1" x14ac:dyDescent="0.2">
      <c r="B30492" s="88"/>
      <c r="C30492" s="88"/>
      <c r="D30492" s="88"/>
      <c r="E30492" s="88"/>
      <c r="F30492" s="88"/>
      <c r="G30492" s="88"/>
      <c r="H30492" s="88"/>
      <c r="I30492" s="88"/>
      <c r="J30492" s="88"/>
      <c r="K30492" s="88"/>
    </row>
    <row r="30493" spans="2:11" ht="12" hidden="1" customHeight="1" x14ac:dyDescent="0.2">
      <c r="B30493" s="88"/>
      <c r="C30493" s="88"/>
      <c r="D30493" s="88"/>
      <c r="E30493" s="88"/>
      <c r="F30493" s="88"/>
      <c r="G30493" s="88"/>
      <c r="H30493" s="88"/>
      <c r="I30493" s="88"/>
      <c r="J30493" s="88"/>
      <c r="K30493" s="88"/>
    </row>
    <row r="30494" spans="2:11" ht="12" hidden="1" customHeight="1" x14ac:dyDescent="0.2">
      <c r="B30494" s="88"/>
      <c r="C30494" s="88"/>
      <c r="D30494" s="88"/>
      <c r="E30494" s="88"/>
      <c r="F30494" s="88"/>
      <c r="G30494" s="88"/>
      <c r="H30494" s="88"/>
      <c r="I30494" s="88"/>
      <c r="J30494" s="88"/>
      <c r="K30494" s="88"/>
    </row>
    <row r="30495" spans="2:11" ht="12" hidden="1" customHeight="1" x14ac:dyDescent="0.2">
      <c r="B30495" s="88"/>
      <c r="C30495" s="88"/>
      <c r="D30495" s="88"/>
      <c r="E30495" s="88"/>
      <c r="F30495" s="88"/>
      <c r="G30495" s="88"/>
      <c r="H30495" s="88"/>
      <c r="I30495" s="88"/>
      <c r="J30495" s="88"/>
      <c r="K30495" s="88"/>
    </row>
    <row r="30496" spans="2:11" ht="12" hidden="1" customHeight="1" x14ac:dyDescent="0.2">
      <c r="B30496" s="88"/>
      <c r="C30496" s="88"/>
      <c r="D30496" s="88"/>
      <c r="E30496" s="88"/>
      <c r="F30496" s="88"/>
      <c r="G30496" s="88"/>
      <c r="H30496" s="88"/>
      <c r="I30496" s="88"/>
      <c r="J30496" s="88"/>
      <c r="K30496" s="88"/>
    </row>
    <row r="30497" spans="2:11" ht="12" hidden="1" customHeight="1" x14ac:dyDescent="0.2">
      <c r="B30497" s="88"/>
      <c r="C30497" s="88"/>
      <c r="D30497" s="88"/>
      <c r="E30497" s="88"/>
      <c r="F30497" s="88"/>
      <c r="G30497" s="88"/>
      <c r="H30497" s="88"/>
      <c r="I30497" s="88"/>
      <c r="J30497" s="88"/>
      <c r="K30497" s="88"/>
    </row>
    <row r="30498" spans="2:11" ht="12" hidden="1" customHeight="1" x14ac:dyDescent="0.2">
      <c r="B30498" s="88"/>
      <c r="C30498" s="88"/>
      <c r="D30498" s="88"/>
      <c r="E30498" s="88"/>
      <c r="F30498" s="88"/>
      <c r="G30498" s="88"/>
      <c r="H30498" s="88"/>
      <c r="I30498" s="88"/>
      <c r="J30498" s="88"/>
      <c r="K30498" s="88"/>
    </row>
    <row r="30499" spans="2:11" ht="12" hidden="1" customHeight="1" x14ac:dyDescent="0.2">
      <c r="B30499" s="88"/>
      <c r="C30499" s="88"/>
      <c r="D30499" s="88"/>
      <c r="E30499" s="88"/>
      <c r="F30499" s="88"/>
      <c r="G30499" s="88"/>
      <c r="H30499" s="88"/>
      <c r="I30499" s="88"/>
      <c r="J30499" s="88"/>
      <c r="K30499" s="88"/>
    </row>
    <row r="30500" spans="2:11" ht="12" hidden="1" customHeight="1" x14ac:dyDescent="0.2">
      <c r="B30500" s="88"/>
      <c r="C30500" s="88"/>
      <c r="D30500" s="88"/>
      <c r="E30500" s="88"/>
      <c r="F30500" s="88"/>
      <c r="G30500" s="88"/>
      <c r="H30500" s="88"/>
      <c r="I30500" s="88"/>
      <c r="J30500" s="88"/>
      <c r="K30500" s="88"/>
    </row>
    <row r="30501" spans="2:11" ht="12" hidden="1" customHeight="1" x14ac:dyDescent="0.2">
      <c r="B30501" s="88"/>
      <c r="C30501" s="88"/>
      <c r="D30501" s="88"/>
      <c r="E30501" s="88"/>
      <c r="F30501" s="88"/>
      <c r="G30501" s="88"/>
      <c r="H30501" s="88"/>
      <c r="I30501" s="88"/>
      <c r="J30501" s="88"/>
      <c r="K30501" s="88"/>
    </row>
    <row r="30502" spans="2:11" ht="12" hidden="1" customHeight="1" x14ac:dyDescent="0.2">
      <c r="B30502" s="88"/>
      <c r="C30502" s="88"/>
      <c r="D30502" s="88"/>
      <c r="E30502" s="88"/>
      <c r="F30502" s="88"/>
      <c r="G30502" s="88"/>
      <c r="H30502" s="88"/>
      <c r="I30502" s="88"/>
      <c r="J30502" s="88"/>
      <c r="K30502" s="88"/>
    </row>
    <row r="30503" spans="2:11" ht="12" hidden="1" customHeight="1" x14ac:dyDescent="0.2">
      <c r="B30503" s="88"/>
      <c r="C30503" s="88"/>
      <c r="D30503" s="88"/>
      <c r="E30503" s="88"/>
      <c r="F30503" s="88"/>
      <c r="G30503" s="88"/>
      <c r="H30503" s="88"/>
      <c r="I30503" s="88"/>
      <c r="J30503" s="88"/>
      <c r="K30503" s="88"/>
    </row>
    <row r="30504" spans="2:11" ht="12" hidden="1" customHeight="1" x14ac:dyDescent="0.2">
      <c r="B30504" s="88"/>
      <c r="C30504" s="88"/>
      <c r="D30504" s="88"/>
      <c r="E30504" s="88"/>
      <c r="F30504" s="88"/>
      <c r="G30504" s="88"/>
      <c r="H30504" s="88"/>
      <c r="I30504" s="88"/>
      <c r="J30504" s="88"/>
      <c r="K30504" s="88"/>
    </row>
    <row r="30505" spans="2:11" ht="12" hidden="1" customHeight="1" x14ac:dyDescent="0.2">
      <c r="B30505" s="88"/>
      <c r="C30505" s="88"/>
      <c r="D30505" s="88"/>
      <c r="E30505" s="88"/>
      <c r="F30505" s="88"/>
      <c r="G30505" s="88"/>
      <c r="H30505" s="88"/>
      <c r="I30505" s="88"/>
      <c r="J30505" s="88"/>
      <c r="K30505" s="88"/>
    </row>
    <row r="30506" spans="2:11" ht="12" hidden="1" customHeight="1" x14ac:dyDescent="0.2">
      <c r="B30506" s="88"/>
      <c r="C30506" s="88"/>
      <c r="D30506" s="88"/>
      <c r="E30506" s="88"/>
      <c r="F30506" s="88"/>
      <c r="G30506" s="88"/>
      <c r="H30506" s="88"/>
      <c r="I30506" s="88"/>
      <c r="J30506" s="88"/>
      <c r="K30506" s="88"/>
    </row>
    <row r="30507" spans="2:11" ht="12" hidden="1" customHeight="1" x14ac:dyDescent="0.2">
      <c r="B30507" s="88"/>
      <c r="C30507" s="88"/>
      <c r="D30507" s="88"/>
      <c r="E30507" s="88"/>
      <c r="F30507" s="88"/>
      <c r="G30507" s="88"/>
      <c r="H30507" s="88"/>
      <c r="I30507" s="88"/>
      <c r="J30507" s="88"/>
      <c r="K30507" s="88"/>
    </row>
    <row r="30508" spans="2:11" ht="12" hidden="1" customHeight="1" x14ac:dyDescent="0.2">
      <c r="B30508" s="88"/>
      <c r="C30508" s="88"/>
      <c r="D30508" s="88"/>
      <c r="E30508" s="88"/>
      <c r="F30508" s="88"/>
      <c r="G30508" s="88"/>
      <c r="H30508" s="88"/>
      <c r="I30508" s="88"/>
      <c r="J30508" s="88"/>
      <c r="K30508" s="88"/>
    </row>
    <row r="30509" spans="2:11" ht="12" hidden="1" customHeight="1" x14ac:dyDescent="0.2">
      <c r="B30509" s="88"/>
      <c r="C30509" s="88"/>
      <c r="D30509" s="88"/>
      <c r="E30509" s="88"/>
      <c r="F30509" s="88"/>
      <c r="G30509" s="88"/>
      <c r="H30509" s="88"/>
      <c r="I30509" s="88"/>
      <c r="J30509" s="88"/>
      <c r="K30509" s="88"/>
    </row>
    <row r="30510" spans="2:11" ht="12" hidden="1" customHeight="1" x14ac:dyDescent="0.2">
      <c r="B30510" s="88"/>
      <c r="C30510" s="88"/>
      <c r="D30510" s="88"/>
      <c r="E30510" s="88"/>
      <c r="F30510" s="88"/>
      <c r="G30510" s="88"/>
      <c r="H30510" s="88"/>
      <c r="I30510" s="88"/>
      <c r="J30510" s="88"/>
      <c r="K30510" s="88"/>
    </row>
    <row r="30511" spans="2:11" ht="12" hidden="1" customHeight="1" x14ac:dyDescent="0.2">
      <c r="B30511" s="88"/>
      <c r="C30511" s="88"/>
      <c r="D30511" s="88"/>
      <c r="E30511" s="88"/>
      <c r="F30511" s="88"/>
      <c r="G30511" s="88"/>
      <c r="H30511" s="88"/>
      <c r="I30511" s="88"/>
      <c r="J30511" s="88"/>
      <c r="K30511" s="88"/>
    </row>
    <row r="30512" spans="2:11" ht="12" hidden="1" customHeight="1" x14ac:dyDescent="0.2">
      <c r="B30512" s="88"/>
      <c r="C30512" s="88"/>
      <c r="D30512" s="88"/>
      <c r="E30512" s="88"/>
      <c r="F30512" s="88"/>
      <c r="G30512" s="88"/>
      <c r="H30512" s="88"/>
      <c r="I30512" s="88"/>
      <c r="J30512" s="88"/>
      <c r="K30512" s="88"/>
    </row>
    <row r="30513" spans="2:11" ht="12" hidden="1" customHeight="1" x14ac:dyDescent="0.2">
      <c r="B30513" s="88"/>
      <c r="C30513" s="88"/>
      <c r="D30513" s="88"/>
      <c r="E30513" s="88"/>
      <c r="F30513" s="88"/>
      <c r="G30513" s="88"/>
      <c r="H30513" s="88"/>
      <c r="I30513" s="88"/>
      <c r="J30513" s="88"/>
      <c r="K30513" s="88"/>
    </row>
    <row r="30514" spans="2:11" ht="12" hidden="1" customHeight="1" x14ac:dyDescent="0.2">
      <c r="B30514" s="88"/>
      <c r="C30514" s="88"/>
      <c r="D30514" s="88"/>
      <c r="E30514" s="88"/>
      <c r="F30514" s="88"/>
      <c r="G30514" s="88"/>
      <c r="H30514" s="88"/>
      <c r="I30514" s="88"/>
      <c r="J30514" s="88"/>
      <c r="K30514" s="88"/>
    </row>
    <row r="30515" spans="2:11" ht="12" hidden="1" customHeight="1" x14ac:dyDescent="0.2">
      <c r="B30515" s="88"/>
      <c r="C30515" s="88"/>
      <c r="D30515" s="88"/>
      <c r="E30515" s="88"/>
      <c r="F30515" s="88"/>
      <c r="G30515" s="88"/>
      <c r="H30515" s="88"/>
      <c r="I30515" s="88"/>
      <c r="J30515" s="88"/>
      <c r="K30515" s="88"/>
    </row>
    <row r="30516" spans="2:11" ht="12" hidden="1" customHeight="1" x14ac:dyDescent="0.2">
      <c r="B30516" s="88"/>
      <c r="C30516" s="88"/>
      <c r="D30516" s="88"/>
      <c r="E30516" s="88"/>
      <c r="F30516" s="88"/>
      <c r="G30516" s="88"/>
      <c r="H30516" s="88"/>
      <c r="I30516" s="88"/>
      <c r="J30516" s="88"/>
      <c r="K30516" s="88"/>
    </row>
    <row r="30517" spans="2:11" ht="12" hidden="1" customHeight="1" x14ac:dyDescent="0.2">
      <c r="B30517" s="88"/>
      <c r="C30517" s="88"/>
      <c r="D30517" s="88"/>
      <c r="E30517" s="88"/>
      <c r="F30517" s="88"/>
      <c r="G30517" s="88"/>
      <c r="H30517" s="88"/>
      <c r="I30517" s="88"/>
      <c r="J30517" s="88"/>
      <c r="K30517" s="88"/>
    </row>
    <row r="30518" spans="2:11" ht="12" hidden="1" customHeight="1" x14ac:dyDescent="0.2">
      <c r="B30518" s="88"/>
      <c r="C30518" s="88"/>
      <c r="D30518" s="88"/>
      <c r="E30518" s="88"/>
      <c r="F30518" s="88"/>
      <c r="G30518" s="88"/>
      <c r="H30518" s="88"/>
      <c r="I30518" s="88"/>
      <c r="J30518" s="88"/>
      <c r="K30518" s="88"/>
    </row>
    <row r="30519" spans="2:11" ht="12" hidden="1" customHeight="1" x14ac:dyDescent="0.2">
      <c r="B30519" s="88"/>
      <c r="C30519" s="88"/>
      <c r="D30519" s="88"/>
      <c r="E30519" s="88"/>
      <c r="F30519" s="88"/>
      <c r="G30519" s="88"/>
      <c r="H30519" s="88"/>
      <c r="I30519" s="88"/>
      <c r="J30519" s="88"/>
      <c r="K30519" s="88"/>
    </row>
    <row r="30520" spans="2:11" ht="12" hidden="1" customHeight="1" x14ac:dyDescent="0.2">
      <c r="B30520" s="88"/>
      <c r="C30520" s="88"/>
      <c r="D30520" s="88"/>
      <c r="E30520" s="88"/>
      <c r="F30520" s="88"/>
      <c r="G30520" s="88"/>
      <c r="H30520" s="88"/>
      <c r="I30520" s="88"/>
      <c r="J30520" s="88"/>
      <c r="K30520" s="88"/>
    </row>
    <row r="30521" spans="2:11" ht="12" hidden="1" customHeight="1" x14ac:dyDescent="0.2">
      <c r="B30521" s="88"/>
      <c r="C30521" s="88"/>
      <c r="D30521" s="88"/>
      <c r="E30521" s="88"/>
      <c r="F30521" s="88"/>
      <c r="G30521" s="88"/>
      <c r="H30521" s="88"/>
      <c r="I30521" s="88"/>
      <c r="J30521" s="88"/>
      <c r="K30521" s="88"/>
    </row>
    <row r="30522" spans="2:11" ht="12" hidden="1" customHeight="1" x14ac:dyDescent="0.2">
      <c r="B30522" s="88"/>
      <c r="C30522" s="88"/>
      <c r="D30522" s="88"/>
      <c r="E30522" s="88"/>
      <c r="F30522" s="88"/>
      <c r="G30522" s="88"/>
      <c r="H30522" s="88"/>
      <c r="I30522" s="88"/>
      <c r="J30522" s="88"/>
      <c r="K30522" s="88"/>
    </row>
    <row r="30523" spans="2:11" ht="12" hidden="1" customHeight="1" x14ac:dyDescent="0.2">
      <c r="B30523" s="88"/>
      <c r="C30523" s="88"/>
      <c r="D30523" s="88"/>
      <c r="E30523" s="88"/>
      <c r="F30523" s="88"/>
      <c r="G30523" s="88"/>
      <c r="H30523" s="88"/>
      <c r="I30523" s="88"/>
      <c r="J30523" s="88"/>
      <c r="K30523" s="88"/>
    </row>
    <row r="30524" spans="2:11" ht="12" hidden="1" customHeight="1" x14ac:dyDescent="0.2">
      <c r="B30524" s="88"/>
      <c r="C30524" s="88"/>
      <c r="D30524" s="88"/>
      <c r="E30524" s="88"/>
      <c r="F30524" s="88"/>
      <c r="G30524" s="88"/>
      <c r="H30524" s="88"/>
      <c r="I30524" s="88"/>
      <c r="J30524" s="88"/>
      <c r="K30524" s="88"/>
    </row>
    <row r="30525" spans="2:11" ht="12" hidden="1" customHeight="1" x14ac:dyDescent="0.2">
      <c r="B30525" s="88"/>
      <c r="C30525" s="88"/>
      <c r="D30525" s="88"/>
      <c r="E30525" s="88"/>
      <c r="F30525" s="88"/>
      <c r="G30525" s="88"/>
      <c r="H30525" s="88"/>
      <c r="I30525" s="88"/>
      <c r="J30525" s="88"/>
      <c r="K30525" s="88"/>
    </row>
    <row r="30526" spans="2:11" ht="12" hidden="1" customHeight="1" x14ac:dyDescent="0.2">
      <c r="B30526" s="88"/>
      <c r="C30526" s="88"/>
      <c r="D30526" s="88"/>
      <c r="E30526" s="88"/>
      <c r="F30526" s="88"/>
      <c r="G30526" s="88"/>
      <c r="H30526" s="88"/>
      <c r="I30526" s="88"/>
      <c r="J30526" s="88"/>
      <c r="K30526" s="88"/>
    </row>
    <row r="30527" spans="2:11" ht="12" hidden="1" customHeight="1" x14ac:dyDescent="0.2">
      <c r="B30527" s="88"/>
      <c r="C30527" s="88"/>
      <c r="D30527" s="88"/>
      <c r="E30527" s="88"/>
      <c r="F30527" s="88"/>
      <c r="G30527" s="88"/>
      <c r="H30527" s="88"/>
      <c r="I30527" s="88"/>
      <c r="J30527" s="88"/>
      <c r="K30527" s="88"/>
    </row>
    <row r="30528" spans="2:11" ht="12" hidden="1" customHeight="1" x14ac:dyDescent="0.2">
      <c r="B30528" s="88"/>
      <c r="C30528" s="88"/>
      <c r="D30528" s="88"/>
      <c r="E30528" s="88"/>
      <c r="F30528" s="88"/>
      <c r="G30528" s="88"/>
      <c r="H30528" s="88"/>
      <c r="I30528" s="88"/>
      <c r="J30528" s="88"/>
      <c r="K30528" s="88"/>
    </row>
    <row r="30529" spans="2:11" ht="12" hidden="1" customHeight="1" x14ac:dyDescent="0.2">
      <c r="B30529" s="88"/>
      <c r="C30529" s="88"/>
      <c r="D30529" s="88"/>
      <c r="E30529" s="88"/>
      <c r="F30529" s="88"/>
      <c r="G30529" s="88"/>
      <c r="H30529" s="88"/>
      <c r="I30529" s="88"/>
      <c r="J30529" s="88"/>
      <c r="K30529" s="88"/>
    </row>
    <row r="30530" spans="2:11" ht="12" hidden="1" customHeight="1" x14ac:dyDescent="0.2">
      <c r="B30530" s="88"/>
      <c r="C30530" s="88"/>
      <c r="D30530" s="88"/>
      <c r="E30530" s="88"/>
      <c r="F30530" s="88"/>
      <c r="G30530" s="88"/>
      <c r="H30530" s="88"/>
      <c r="I30530" s="88"/>
      <c r="J30530" s="88"/>
      <c r="K30530" s="88"/>
    </row>
    <row r="30531" spans="2:11" ht="12" hidden="1" customHeight="1" x14ac:dyDescent="0.2">
      <c r="B30531" s="88"/>
      <c r="C30531" s="88"/>
      <c r="D30531" s="88"/>
      <c r="E30531" s="88"/>
      <c r="F30531" s="88"/>
      <c r="G30531" s="88"/>
      <c r="H30531" s="88"/>
      <c r="I30531" s="88"/>
      <c r="J30531" s="88"/>
      <c r="K30531" s="88"/>
    </row>
    <row r="30532" spans="2:11" ht="12" hidden="1" customHeight="1" x14ac:dyDescent="0.2">
      <c r="B30532" s="88"/>
      <c r="C30532" s="88"/>
      <c r="D30532" s="88"/>
      <c r="E30532" s="88"/>
      <c r="F30532" s="88"/>
      <c r="G30532" s="88"/>
      <c r="H30532" s="88"/>
      <c r="I30532" s="88"/>
      <c r="J30532" s="88"/>
      <c r="K30532" s="88"/>
    </row>
    <row r="30533" spans="2:11" ht="12" hidden="1" customHeight="1" x14ac:dyDescent="0.2">
      <c r="B30533" s="88"/>
      <c r="C30533" s="88"/>
      <c r="D30533" s="88"/>
      <c r="E30533" s="88"/>
      <c r="F30533" s="88"/>
      <c r="G30533" s="88"/>
      <c r="H30533" s="88"/>
      <c r="I30533" s="88"/>
      <c r="J30533" s="88"/>
      <c r="K30533" s="88"/>
    </row>
    <row r="30534" spans="2:11" ht="12" hidden="1" customHeight="1" x14ac:dyDescent="0.2">
      <c r="B30534" s="88"/>
      <c r="C30534" s="88"/>
      <c r="D30534" s="88"/>
      <c r="E30534" s="88"/>
      <c r="F30534" s="88"/>
      <c r="G30534" s="88"/>
      <c r="H30534" s="88"/>
      <c r="I30534" s="88"/>
      <c r="J30534" s="88"/>
      <c r="K30534" s="88"/>
    </row>
    <row r="30535" spans="2:11" ht="12" hidden="1" customHeight="1" x14ac:dyDescent="0.2">
      <c r="B30535" s="88"/>
      <c r="C30535" s="88"/>
      <c r="D30535" s="88"/>
      <c r="E30535" s="88"/>
      <c r="F30535" s="88"/>
      <c r="G30535" s="88"/>
      <c r="H30535" s="88"/>
      <c r="I30535" s="88"/>
      <c r="J30535" s="88"/>
      <c r="K30535" s="88"/>
    </row>
    <row r="30536" spans="2:11" ht="12" hidden="1" customHeight="1" x14ac:dyDescent="0.2">
      <c r="B30536" s="88"/>
      <c r="C30536" s="88"/>
      <c r="D30536" s="88"/>
      <c r="E30536" s="88"/>
      <c r="F30536" s="88"/>
      <c r="G30536" s="88"/>
      <c r="H30536" s="88"/>
      <c r="I30536" s="88"/>
      <c r="J30536" s="88"/>
      <c r="K30536" s="88"/>
    </row>
    <row r="30537" spans="2:11" ht="12" hidden="1" customHeight="1" x14ac:dyDescent="0.2">
      <c r="B30537" s="88"/>
      <c r="C30537" s="88"/>
      <c r="D30537" s="88"/>
      <c r="E30537" s="88"/>
      <c r="F30537" s="88"/>
      <c r="G30537" s="88"/>
      <c r="H30537" s="88"/>
      <c r="I30537" s="88"/>
      <c r="J30537" s="88"/>
      <c r="K30537" s="88"/>
    </row>
    <row r="30538" spans="2:11" ht="12" hidden="1" customHeight="1" x14ac:dyDescent="0.2">
      <c r="B30538" s="88"/>
      <c r="C30538" s="88"/>
      <c r="D30538" s="88"/>
      <c r="E30538" s="88"/>
      <c r="F30538" s="88"/>
      <c r="G30538" s="88"/>
      <c r="H30538" s="88"/>
      <c r="I30538" s="88"/>
      <c r="J30538" s="88"/>
      <c r="K30538" s="88"/>
    </row>
    <row r="30539" spans="2:11" ht="12" hidden="1" customHeight="1" x14ac:dyDescent="0.2">
      <c r="B30539" s="88"/>
      <c r="C30539" s="88"/>
      <c r="D30539" s="88"/>
      <c r="E30539" s="88"/>
      <c r="F30539" s="88"/>
      <c r="G30539" s="88"/>
      <c r="H30539" s="88"/>
      <c r="I30539" s="88"/>
      <c r="J30539" s="88"/>
      <c r="K30539" s="88"/>
    </row>
    <row r="30540" spans="2:11" ht="12" hidden="1" customHeight="1" x14ac:dyDescent="0.2">
      <c r="B30540" s="88"/>
      <c r="C30540" s="88"/>
      <c r="D30540" s="88"/>
      <c r="E30540" s="88"/>
      <c r="F30540" s="88"/>
      <c r="G30540" s="88"/>
      <c r="H30540" s="88"/>
      <c r="I30540" s="88"/>
      <c r="J30540" s="88"/>
      <c r="K30540" s="88"/>
    </row>
    <row r="30541" spans="2:11" ht="12" hidden="1" customHeight="1" x14ac:dyDescent="0.2">
      <c r="B30541" s="88"/>
      <c r="C30541" s="88"/>
      <c r="D30541" s="88"/>
      <c r="E30541" s="88"/>
      <c r="F30541" s="88"/>
      <c r="G30541" s="88"/>
      <c r="H30541" s="88"/>
      <c r="I30541" s="88"/>
      <c r="J30541" s="88"/>
      <c r="K30541" s="88"/>
    </row>
    <row r="30542" spans="2:11" ht="12" hidden="1" customHeight="1" x14ac:dyDescent="0.2">
      <c r="B30542" s="88"/>
      <c r="C30542" s="88"/>
      <c r="D30542" s="88"/>
      <c r="E30542" s="88"/>
      <c r="F30542" s="88"/>
      <c r="G30542" s="88"/>
      <c r="H30542" s="88"/>
      <c r="I30542" s="88"/>
      <c r="J30542" s="88"/>
      <c r="K30542" s="88"/>
    </row>
    <row r="30543" spans="2:11" ht="12" hidden="1" customHeight="1" x14ac:dyDescent="0.2">
      <c r="B30543" s="88"/>
      <c r="C30543" s="88"/>
      <c r="D30543" s="88"/>
      <c r="E30543" s="88"/>
      <c r="F30543" s="88"/>
      <c r="G30543" s="88"/>
      <c r="H30543" s="88"/>
      <c r="I30543" s="88"/>
      <c r="J30543" s="88"/>
      <c r="K30543" s="88"/>
    </row>
    <row r="30544" spans="2:11" ht="12" hidden="1" customHeight="1" x14ac:dyDescent="0.2">
      <c r="B30544" s="88"/>
      <c r="C30544" s="88"/>
      <c r="D30544" s="88"/>
      <c r="E30544" s="88"/>
      <c r="F30544" s="88"/>
      <c r="G30544" s="88"/>
      <c r="H30544" s="88"/>
      <c r="I30544" s="88"/>
      <c r="J30544" s="88"/>
      <c r="K30544" s="88"/>
    </row>
    <row r="30545" spans="2:11" ht="12" hidden="1" customHeight="1" x14ac:dyDescent="0.2">
      <c r="B30545" s="88"/>
      <c r="C30545" s="88"/>
      <c r="D30545" s="88"/>
      <c r="E30545" s="88"/>
      <c r="F30545" s="88"/>
      <c r="G30545" s="88"/>
      <c r="H30545" s="88"/>
      <c r="I30545" s="88"/>
      <c r="J30545" s="88"/>
      <c r="K30545" s="88"/>
    </row>
    <row r="30546" spans="2:11" ht="12" hidden="1" customHeight="1" x14ac:dyDescent="0.2">
      <c r="B30546" s="88"/>
      <c r="C30546" s="88"/>
      <c r="D30546" s="88"/>
      <c r="E30546" s="88"/>
      <c r="F30546" s="88"/>
      <c r="G30546" s="88"/>
      <c r="H30546" s="88"/>
      <c r="I30546" s="88"/>
      <c r="J30546" s="88"/>
      <c r="K30546" s="88"/>
    </row>
    <row r="30547" spans="2:11" ht="12" hidden="1" customHeight="1" x14ac:dyDescent="0.2">
      <c r="B30547" s="88"/>
      <c r="C30547" s="88"/>
      <c r="D30547" s="88"/>
      <c r="E30547" s="88"/>
      <c r="F30547" s="88"/>
      <c r="G30547" s="88"/>
      <c r="H30547" s="88"/>
      <c r="I30547" s="88"/>
      <c r="J30547" s="88"/>
      <c r="K30547" s="88"/>
    </row>
    <row r="30548" spans="2:11" ht="12" hidden="1" customHeight="1" x14ac:dyDescent="0.2">
      <c r="B30548" s="88"/>
      <c r="C30548" s="88"/>
      <c r="D30548" s="88"/>
      <c r="E30548" s="88"/>
      <c r="F30548" s="88"/>
      <c r="G30548" s="88"/>
      <c r="H30548" s="88"/>
      <c r="I30548" s="88"/>
      <c r="J30548" s="88"/>
      <c r="K30548" s="88"/>
    </row>
    <row r="30549" spans="2:11" ht="12" hidden="1" customHeight="1" x14ac:dyDescent="0.2">
      <c r="B30549" s="88"/>
      <c r="C30549" s="88"/>
      <c r="D30549" s="88"/>
      <c r="E30549" s="88"/>
      <c r="F30549" s="88"/>
      <c r="G30549" s="88"/>
      <c r="H30549" s="88"/>
      <c r="I30549" s="88"/>
      <c r="J30549" s="88"/>
      <c r="K30549" s="88"/>
    </row>
    <row r="30550" spans="2:11" ht="12" hidden="1" customHeight="1" x14ac:dyDescent="0.2">
      <c r="B30550" s="88"/>
      <c r="C30550" s="88"/>
      <c r="D30550" s="88"/>
      <c r="E30550" s="88"/>
      <c r="F30550" s="88"/>
      <c r="G30550" s="88"/>
      <c r="H30550" s="88"/>
      <c r="I30550" s="88"/>
      <c r="J30550" s="88"/>
      <c r="K30550" s="88"/>
    </row>
    <row r="30551" spans="2:11" ht="12" hidden="1" customHeight="1" x14ac:dyDescent="0.2">
      <c r="B30551" s="88"/>
      <c r="C30551" s="88"/>
      <c r="D30551" s="88"/>
      <c r="E30551" s="88"/>
      <c r="F30551" s="88"/>
      <c r="G30551" s="88"/>
      <c r="H30551" s="88"/>
      <c r="I30551" s="88"/>
      <c r="J30551" s="88"/>
      <c r="K30551" s="88"/>
    </row>
    <row r="30552" spans="2:11" ht="12" hidden="1" customHeight="1" x14ac:dyDescent="0.2">
      <c r="B30552" s="88"/>
      <c r="C30552" s="88"/>
      <c r="D30552" s="88"/>
      <c r="E30552" s="88"/>
      <c r="F30552" s="88"/>
      <c r="G30552" s="88"/>
      <c r="H30552" s="88"/>
      <c r="I30552" s="88"/>
      <c r="J30552" s="88"/>
      <c r="K30552" s="88"/>
    </row>
    <row r="30553" spans="2:11" ht="12" hidden="1" customHeight="1" x14ac:dyDescent="0.2">
      <c r="B30553" s="88"/>
      <c r="C30553" s="88"/>
      <c r="D30553" s="88"/>
      <c r="E30553" s="88"/>
      <c r="F30553" s="88"/>
      <c r="G30553" s="88"/>
      <c r="H30553" s="88"/>
      <c r="I30553" s="88"/>
      <c r="J30553" s="88"/>
      <c r="K30553" s="88"/>
    </row>
    <row r="30554" spans="2:11" ht="12" hidden="1" customHeight="1" x14ac:dyDescent="0.2">
      <c r="B30554" s="88"/>
      <c r="C30554" s="88"/>
      <c r="D30554" s="88"/>
      <c r="E30554" s="88"/>
      <c r="F30554" s="88"/>
      <c r="G30554" s="88"/>
      <c r="H30554" s="88"/>
      <c r="I30554" s="88"/>
      <c r="J30554" s="88"/>
      <c r="K30554" s="88"/>
    </row>
    <row r="30555" spans="2:11" ht="12" hidden="1" customHeight="1" x14ac:dyDescent="0.2">
      <c r="B30555" s="88"/>
      <c r="C30555" s="88"/>
      <c r="D30555" s="88"/>
      <c r="E30555" s="88"/>
      <c r="F30555" s="88"/>
      <c r="G30555" s="88"/>
      <c r="H30555" s="88"/>
      <c r="I30555" s="88"/>
      <c r="J30555" s="88"/>
      <c r="K30555" s="88"/>
    </row>
    <row r="30556" spans="2:11" ht="12" hidden="1" customHeight="1" x14ac:dyDescent="0.2">
      <c r="B30556" s="88"/>
      <c r="C30556" s="88"/>
      <c r="D30556" s="88"/>
      <c r="E30556" s="88"/>
      <c r="F30556" s="88"/>
      <c r="G30556" s="88"/>
      <c r="H30556" s="88"/>
      <c r="I30556" s="88"/>
      <c r="J30556" s="88"/>
      <c r="K30556" s="88"/>
    </row>
    <row r="30557" spans="2:11" ht="12" hidden="1" customHeight="1" x14ac:dyDescent="0.2">
      <c r="B30557" s="88"/>
      <c r="C30557" s="88"/>
      <c r="D30557" s="88"/>
      <c r="E30557" s="88"/>
      <c r="F30557" s="88"/>
      <c r="G30557" s="88"/>
      <c r="H30557" s="88"/>
      <c r="I30557" s="88"/>
      <c r="J30557" s="88"/>
      <c r="K30557" s="88"/>
    </row>
    <row r="30558" spans="2:11" ht="12" hidden="1" customHeight="1" x14ac:dyDescent="0.2">
      <c r="B30558" s="88"/>
      <c r="C30558" s="88"/>
      <c r="D30558" s="88"/>
      <c r="E30558" s="88"/>
      <c r="F30558" s="88"/>
      <c r="G30558" s="88"/>
      <c r="H30558" s="88"/>
      <c r="I30558" s="88"/>
      <c r="J30558" s="88"/>
      <c r="K30558" s="88"/>
    </row>
    <row r="30559" spans="2:11" ht="12" hidden="1" customHeight="1" x14ac:dyDescent="0.2">
      <c r="B30559" s="88"/>
      <c r="C30559" s="88"/>
      <c r="D30559" s="88"/>
      <c r="E30559" s="88"/>
      <c r="F30559" s="88"/>
      <c r="G30559" s="88"/>
      <c r="H30559" s="88"/>
      <c r="I30559" s="88"/>
      <c r="J30559" s="88"/>
      <c r="K30559" s="88"/>
    </row>
    <row r="30560" spans="2:11" ht="12" hidden="1" customHeight="1" x14ac:dyDescent="0.2">
      <c r="B30560" s="88"/>
      <c r="C30560" s="88"/>
      <c r="D30560" s="88"/>
      <c r="E30560" s="88"/>
      <c r="F30560" s="88"/>
      <c r="G30560" s="88"/>
      <c r="H30560" s="88"/>
      <c r="I30560" s="88"/>
      <c r="J30560" s="88"/>
      <c r="K30560" s="88"/>
    </row>
    <row r="30561" spans="2:11" ht="12" hidden="1" customHeight="1" x14ac:dyDescent="0.2">
      <c r="B30561" s="88"/>
      <c r="C30561" s="88"/>
      <c r="D30561" s="88"/>
      <c r="E30561" s="88"/>
      <c r="F30561" s="88"/>
      <c r="G30561" s="88"/>
      <c r="H30561" s="88"/>
      <c r="I30561" s="88"/>
      <c r="J30561" s="88"/>
      <c r="K30561" s="88"/>
    </row>
    <row r="30562" spans="2:11" ht="12" hidden="1" customHeight="1" x14ac:dyDescent="0.2">
      <c r="B30562" s="88"/>
      <c r="C30562" s="88"/>
      <c r="D30562" s="88"/>
      <c r="E30562" s="88"/>
      <c r="F30562" s="88"/>
      <c r="G30562" s="88"/>
      <c r="H30562" s="88"/>
      <c r="I30562" s="88"/>
      <c r="J30562" s="88"/>
      <c r="K30562" s="88"/>
    </row>
    <row r="30563" spans="2:11" ht="12" hidden="1" customHeight="1" x14ac:dyDescent="0.2">
      <c r="B30563" s="88"/>
      <c r="C30563" s="88"/>
      <c r="D30563" s="88"/>
      <c r="E30563" s="88"/>
      <c r="F30563" s="88"/>
      <c r="G30563" s="88"/>
      <c r="H30563" s="88"/>
      <c r="I30563" s="88"/>
      <c r="J30563" s="88"/>
      <c r="K30563" s="88"/>
    </row>
    <row r="30564" spans="2:11" ht="12" hidden="1" customHeight="1" x14ac:dyDescent="0.2">
      <c r="B30564" s="88"/>
      <c r="C30564" s="88"/>
      <c r="D30564" s="88"/>
      <c r="E30564" s="88"/>
      <c r="F30564" s="88"/>
      <c r="G30564" s="88"/>
      <c r="H30564" s="88"/>
      <c r="I30564" s="88"/>
      <c r="J30564" s="88"/>
      <c r="K30564" s="88"/>
    </row>
    <row r="30565" spans="2:11" ht="12" hidden="1" customHeight="1" x14ac:dyDescent="0.2">
      <c r="B30565" s="88"/>
      <c r="C30565" s="88"/>
      <c r="D30565" s="88"/>
      <c r="E30565" s="88"/>
      <c r="F30565" s="88"/>
      <c r="G30565" s="88"/>
      <c r="H30565" s="88"/>
      <c r="I30565" s="88"/>
      <c r="J30565" s="88"/>
      <c r="K30565" s="88"/>
    </row>
    <row r="30566" spans="2:11" ht="12" hidden="1" customHeight="1" x14ac:dyDescent="0.2">
      <c r="B30566" s="88"/>
      <c r="C30566" s="88"/>
      <c r="D30566" s="88"/>
      <c r="E30566" s="88"/>
      <c r="F30566" s="88"/>
      <c r="G30566" s="88"/>
      <c r="H30566" s="88"/>
      <c r="I30566" s="88"/>
      <c r="J30566" s="88"/>
      <c r="K30566" s="88"/>
    </row>
    <row r="30567" spans="2:11" ht="12" hidden="1" customHeight="1" x14ac:dyDescent="0.2">
      <c r="B30567" s="88"/>
      <c r="C30567" s="88"/>
      <c r="D30567" s="88"/>
      <c r="E30567" s="88"/>
      <c r="F30567" s="88"/>
      <c r="G30567" s="88"/>
      <c r="H30567" s="88"/>
      <c r="I30567" s="88"/>
      <c r="J30567" s="88"/>
      <c r="K30567" s="88"/>
    </row>
    <row r="30568" spans="2:11" ht="12" hidden="1" customHeight="1" x14ac:dyDescent="0.2">
      <c r="B30568" s="88"/>
      <c r="C30568" s="88"/>
      <c r="D30568" s="88"/>
      <c r="E30568" s="88"/>
      <c r="F30568" s="88"/>
      <c r="G30568" s="88"/>
      <c r="H30568" s="88"/>
      <c r="I30568" s="88"/>
      <c r="J30568" s="88"/>
      <c r="K30568" s="88"/>
    </row>
    <row r="30569" spans="2:11" ht="12" hidden="1" customHeight="1" x14ac:dyDescent="0.2">
      <c r="B30569" s="88"/>
      <c r="C30569" s="88"/>
      <c r="D30569" s="88"/>
      <c r="E30569" s="88"/>
      <c r="F30569" s="88"/>
      <c r="G30569" s="88"/>
      <c r="H30569" s="88"/>
      <c r="I30569" s="88"/>
      <c r="J30569" s="88"/>
      <c r="K30569" s="88"/>
    </row>
    <row r="30570" spans="2:11" ht="12" hidden="1" customHeight="1" x14ac:dyDescent="0.2">
      <c r="B30570" s="88"/>
      <c r="C30570" s="88"/>
      <c r="D30570" s="88"/>
      <c r="E30570" s="88"/>
      <c r="F30570" s="88"/>
      <c r="G30570" s="88"/>
      <c r="H30570" s="88"/>
      <c r="I30570" s="88"/>
      <c r="J30570" s="88"/>
      <c r="K30570" s="88"/>
    </row>
    <row r="30571" spans="2:11" ht="12" hidden="1" customHeight="1" x14ac:dyDescent="0.2">
      <c r="B30571" s="88"/>
      <c r="C30571" s="88"/>
      <c r="D30571" s="88"/>
      <c r="E30571" s="88"/>
      <c r="F30571" s="88"/>
      <c r="G30571" s="88"/>
      <c r="H30571" s="88"/>
      <c r="I30571" s="88"/>
      <c r="J30571" s="88"/>
      <c r="K30571" s="88"/>
    </row>
    <row r="30572" spans="2:11" ht="12" hidden="1" customHeight="1" x14ac:dyDescent="0.2">
      <c r="B30572" s="88"/>
      <c r="C30572" s="88"/>
      <c r="D30572" s="88"/>
      <c r="E30572" s="88"/>
      <c r="F30572" s="88"/>
      <c r="G30572" s="88"/>
      <c r="H30572" s="88"/>
      <c r="I30572" s="88"/>
      <c r="J30572" s="88"/>
      <c r="K30572" s="88"/>
    </row>
    <row r="30573" spans="2:11" ht="12" hidden="1" customHeight="1" x14ac:dyDescent="0.2">
      <c r="B30573" s="88"/>
      <c r="C30573" s="88"/>
      <c r="D30573" s="88"/>
      <c r="E30573" s="88"/>
      <c r="F30573" s="88"/>
      <c r="G30573" s="88"/>
      <c r="H30573" s="88"/>
      <c r="I30573" s="88"/>
      <c r="J30573" s="88"/>
      <c r="K30573" s="88"/>
    </row>
    <row r="30574" spans="2:11" ht="12" hidden="1" customHeight="1" x14ac:dyDescent="0.2">
      <c r="B30574" s="88"/>
      <c r="C30574" s="88"/>
      <c r="D30574" s="88"/>
      <c r="E30574" s="88"/>
      <c r="F30574" s="88"/>
      <c r="G30574" s="88"/>
      <c r="H30574" s="88"/>
      <c r="I30574" s="88"/>
      <c r="J30574" s="88"/>
      <c r="K30574" s="88"/>
    </row>
    <row r="30575" spans="2:11" ht="12" hidden="1" customHeight="1" x14ac:dyDescent="0.2">
      <c r="B30575" s="88"/>
      <c r="C30575" s="88"/>
      <c r="D30575" s="88"/>
      <c r="E30575" s="88"/>
      <c r="F30575" s="88"/>
      <c r="G30575" s="88"/>
      <c r="H30575" s="88"/>
      <c r="I30575" s="88"/>
      <c r="J30575" s="88"/>
      <c r="K30575" s="88"/>
    </row>
    <row r="30576" spans="2:11" ht="12" hidden="1" customHeight="1" x14ac:dyDescent="0.2">
      <c r="B30576" s="88"/>
      <c r="C30576" s="88"/>
      <c r="D30576" s="88"/>
      <c r="E30576" s="88"/>
      <c r="F30576" s="88"/>
      <c r="G30576" s="88"/>
      <c r="H30576" s="88"/>
      <c r="I30576" s="88"/>
      <c r="J30576" s="88"/>
      <c r="K30576" s="88"/>
    </row>
    <row r="30577" spans="2:11" ht="12" hidden="1" customHeight="1" x14ac:dyDescent="0.2">
      <c r="B30577" s="88"/>
      <c r="C30577" s="88"/>
      <c r="D30577" s="88"/>
      <c r="E30577" s="88"/>
      <c r="F30577" s="88"/>
      <c r="G30577" s="88"/>
      <c r="H30577" s="88"/>
      <c r="I30577" s="88"/>
      <c r="J30577" s="88"/>
      <c r="K30577" s="88"/>
    </row>
    <row r="30578" spans="2:11" ht="12" hidden="1" customHeight="1" x14ac:dyDescent="0.2">
      <c r="B30578" s="88"/>
      <c r="C30578" s="88"/>
      <c r="D30578" s="88"/>
      <c r="E30578" s="88"/>
      <c r="F30578" s="88"/>
      <c r="G30578" s="88"/>
      <c r="H30578" s="88"/>
      <c r="I30578" s="88"/>
      <c r="J30578" s="88"/>
      <c r="K30578" s="88"/>
    </row>
    <row r="30579" spans="2:11" ht="12" hidden="1" customHeight="1" x14ac:dyDescent="0.2">
      <c r="B30579" s="88"/>
      <c r="C30579" s="88"/>
      <c r="D30579" s="88"/>
      <c r="E30579" s="88"/>
      <c r="F30579" s="88"/>
      <c r="G30579" s="88"/>
      <c r="H30579" s="88"/>
      <c r="I30579" s="88"/>
      <c r="J30579" s="88"/>
      <c r="K30579" s="88"/>
    </row>
    <row r="30580" spans="2:11" ht="12" hidden="1" customHeight="1" x14ac:dyDescent="0.2">
      <c r="B30580" s="88"/>
      <c r="C30580" s="88"/>
      <c r="D30580" s="88"/>
      <c r="E30580" s="88"/>
      <c r="F30580" s="88"/>
      <c r="G30580" s="88"/>
      <c r="H30580" s="88"/>
      <c r="I30580" s="88"/>
      <c r="J30580" s="88"/>
      <c r="K30580" s="88"/>
    </row>
    <row r="30581" spans="2:11" ht="12" hidden="1" customHeight="1" x14ac:dyDescent="0.2">
      <c r="B30581" s="88"/>
      <c r="C30581" s="88"/>
      <c r="D30581" s="88"/>
      <c r="E30581" s="88"/>
      <c r="F30581" s="88"/>
      <c r="G30581" s="88"/>
      <c r="H30581" s="88"/>
      <c r="I30581" s="88"/>
      <c r="J30581" s="88"/>
      <c r="K30581" s="88"/>
    </row>
    <row r="30582" spans="2:11" ht="12" hidden="1" customHeight="1" x14ac:dyDescent="0.2">
      <c r="B30582" s="88"/>
      <c r="C30582" s="88"/>
      <c r="D30582" s="88"/>
      <c r="E30582" s="88"/>
      <c r="F30582" s="88"/>
      <c r="G30582" s="88"/>
      <c r="H30582" s="88"/>
      <c r="I30582" s="88"/>
      <c r="J30582" s="88"/>
      <c r="K30582" s="88"/>
    </row>
    <row r="30583" spans="2:11" ht="12" hidden="1" customHeight="1" x14ac:dyDescent="0.2">
      <c r="B30583" s="88"/>
      <c r="C30583" s="88"/>
      <c r="D30583" s="88"/>
      <c r="E30583" s="88"/>
      <c r="F30583" s="88"/>
      <c r="G30583" s="88"/>
      <c r="H30583" s="88"/>
      <c r="I30583" s="88"/>
      <c r="J30583" s="88"/>
      <c r="K30583" s="88"/>
    </row>
    <row r="30584" spans="2:11" ht="12" hidden="1" customHeight="1" x14ac:dyDescent="0.2">
      <c r="B30584" s="88"/>
      <c r="C30584" s="88"/>
      <c r="D30584" s="88"/>
      <c r="E30584" s="88"/>
      <c r="F30584" s="88"/>
      <c r="G30584" s="88"/>
      <c r="H30584" s="88"/>
      <c r="I30584" s="88"/>
      <c r="J30584" s="88"/>
      <c r="K30584" s="88"/>
    </row>
    <row r="30585" spans="2:11" ht="12" hidden="1" customHeight="1" x14ac:dyDescent="0.2">
      <c r="B30585" s="88"/>
      <c r="C30585" s="88"/>
      <c r="D30585" s="88"/>
      <c r="E30585" s="88"/>
      <c r="F30585" s="88"/>
      <c r="G30585" s="88"/>
      <c r="H30585" s="88"/>
      <c r="I30585" s="88"/>
      <c r="J30585" s="88"/>
      <c r="K30585" s="88"/>
    </row>
    <row r="30586" spans="2:11" ht="12" hidden="1" customHeight="1" x14ac:dyDescent="0.2">
      <c r="B30586" s="88"/>
      <c r="C30586" s="88"/>
      <c r="D30586" s="88"/>
      <c r="E30586" s="88"/>
      <c r="F30586" s="88"/>
      <c r="G30586" s="88"/>
      <c r="H30586" s="88"/>
      <c r="I30586" s="88"/>
      <c r="J30586" s="88"/>
      <c r="K30586" s="88"/>
    </row>
    <row r="30587" spans="2:11" ht="12" hidden="1" customHeight="1" x14ac:dyDescent="0.2">
      <c r="B30587" s="88"/>
      <c r="C30587" s="88"/>
      <c r="D30587" s="88"/>
      <c r="E30587" s="88"/>
      <c r="F30587" s="88"/>
      <c r="G30587" s="88"/>
      <c r="H30587" s="88"/>
      <c r="I30587" s="88"/>
      <c r="J30587" s="88"/>
      <c r="K30587" s="88"/>
    </row>
    <row r="30588" spans="2:11" ht="12" hidden="1" customHeight="1" x14ac:dyDescent="0.2">
      <c r="B30588" s="88"/>
      <c r="C30588" s="88"/>
      <c r="D30588" s="88"/>
      <c r="E30588" s="88"/>
      <c r="F30588" s="88"/>
      <c r="G30588" s="88"/>
      <c r="H30588" s="88"/>
      <c r="I30588" s="88"/>
      <c r="J30588" s="88"/>
      <c r="K30588" s="88"/>
    </row>
    <row r="30589" spans="2:11" ht="12" hidden="1" customHeight="1" x14ac:dyDescent="0.2">
      <c r="B30589" s="88"/>
      <c r="C30589" s="88"/>
      <c r="D30589" s="88"/>
      <c r="E30589" s="88"/>
      <c r="F30589" s="88"/>
      <c r="G30589" s="88"/>
      <c r="H30589" s="88"/>
      <c r="I30589" s="88"/>
      <c r="J30589" s="88"/>
      <c r="K30589" s="88"/>
    </row>
    <row r="30590" spans="2:11" ht="12" hidden="1" customHeight="1" x14ac:dyDescent="0.2">
      <c r="B30590" s="88"/>
      <c r="C30590" s="88"/>
      <c r="D30590" s="88"/>
      <c r="E30590" s="88"/>
      <c r="F30590" s="88"/>
      <c r="G30590" s="88"/>
      <c r="H30590" s="88"/>
      <c r="I30590" s="88"/>
      <c r="J30590" s="88"/>
      <c r="K30590" s="88"/>
    </row>
    <row r="30591" spans="2:11" ht="12" hidden="1" customHeight="1" x14ac:dyDescent="0.2">
      <c r="B30591" s="88"/>
      <c r="C30591" s="88"/>
      <c r="D30591" s="88"/>
      <c r="E30591" s="88"/>
      <c r="F30591" s="88"/>
      <c r="G30591" s="88"/>
      <c r="H30591" s="88"/>
      <c r="I30591" s="88"/>
      <c r="J30591" s="88"/>
      <c r="K30591" s="88"/>
    </row>
    <row r="30592" spans="2:11" ht="12" hidden="1" customHeight="1" x14ac:dyDescent="0.2">
      <c r="B30592" s="88"/>
      <c r="C30592" s="88"/>
      <c r="D30592" s="88"/>
      <c r="E30592" s="88"/>
      <c r="F30592" s="88"/>
      <c r="G30592" s="88"/>
      <c r="H30592" s="88"/>
      <c r="I30592" s="88"/>
      <c r="J30592" s="88"/>
      <c r="K30592" s="88"/>
    </row>
    <row r="30593" spans="2:11" ht="12" hidden="1" customHeight="1" x14ac:dyDescent="0.2">
      <c r="B30593" s="88"/>
      <c r="C30593" s="88"/>
      <c r="D30593" s="88"/>
      <c r="E30593" s="88"/>
      <c r="F30593" s="88"/>
      <c r="G30593" s="88"/>
      <c r="H30593" s="88"/>
      <c r="I30593" s="88"/>
      <c r="J30593" s="88"/>
      <c r="K30593" s="88"/>
    </row>
    <row r="30594" spans="2:11" ht="12" hidden="1" customHeight="1" x14ac:dyDescent="0.2">
      <c r="B30594" s="88"/>
      <c r="C30594" s="88"/>
      <c r="D30594" s="88"/>
      <c r="E30594" s="88"/>
      <c r="F30594" s="88"/>
      <c r="G30594" s="88"/>
      <c r="H30594" s="88"/>
      <c r="I30594" s="88"/>
      <c r="J30594" s="88"/>
      <c r="K30594" s="88"/>
    </row>
    <row r="30595" spans="2:11" ht="12" hidden="1" customHeight="1" x14ac:dyDescent="0.2">
      <c r="B30595" s="88"/>
      <c r="C30595" s="88"/>
      <c r="D30595" s="88"/>
      <c r="E30595" s="88"/>
      <c r="F30595" s="88"/>
      <c r="G30595" s="88"/>
      <c r="H30595" s="88"/>
      <c r="I30595" s="88"/>
      <c r="J30595" s="88"/>
      <c r="K30595" s="88"/>
    </row>
    <row r="30596" spans="2:11" ht="12" hidden="1" customHeight="1" x14ac:dyDescent="0.2">
      <c r="B30596" s="88"/>
      <c r="C30596" s="88"/>
      <c r="D30596" s="88"/>
      <c r="E30596" s="88"/>
      <c r="F30596" s="88"/>
      <c r="G30596" s="88"/>
      <c r="H30596" s="88"/>
      <c r="I30596" s="88"/>
      <c r="J30596" s="88"/>
      <c r="K30596" s="88"/>
    </row>
    <row r="30597" spans="2:11" ht="12" hidden="1" customHeight="1" x14ac:dyDescent="0.2">
      <c r="B30597" s="88"/>
      <c r="C30597" s="88"/>
      <c r="D30597" s="88"/>
      <c r="E30597" s="88"/>
      <c r="F30597" s="88"/>
      <c r="G30597" s="88"/>
      <c r="H30597" s="88"/>
      <c r="I30597" s="88"/>
      <c r="J30597" s="88"/>
      <c r="K30597" s="88"/>
    </row>
    <row r="30598" spans="2:11" ht="12" hidden="1" customHeight="1" x14ac:dyDescent="0.2">
      <c r="B30598" s="88"/>
      <c r="C30598" s="88"/>
      <c r="D30598" s="88"/>
      <c r="E30598" s="88"/>
      <c r="F30598" s="88"/>
      <c r="G30598" s="88"/>
      <c r="H30598" s="88"/>
      <c r="I30598" s="88"/>
      <c r="J30598" s="88"/>
      <c r="K30598" s="88"/>
    </row>
    <row r="30599" spans="2:11" ht="12" hidden="1" customHeight="1" x14ac:dyDescent="0.2">
      <c r="B30599" s="88"/>
      <c r="C30599" s="88"/>
      <c r="D30599" s="88"/>
      <c r="E30599" s="88"/>
      <c r="F30599" s="88"/>
      <c r="G30599" s="88"/>
      <c r="H30599" s="88"/>
      <c r="I30599" s="88"/>
      <c r="J30599" s="88"/>
      <c r="K30599" s="88"/>
    </row>
    <row r="30600" spans="2:11" ht="12" hidden="1" customHeight="1" x14ac:dyDescent="0.2">
      <c r="B30600" s="88"/>
      <c r="C30600" s="88"/>
      <c r="D30600" s="88"/>
      <c r="E30600" s="88"/>
      <c r="F30600" s="88"/>
      <c r="G30600" s="88"/>
      <c r="H30600" s="88"/>
      <c r="I30600" s="88"/>
      <c r="J30600" s="88"/>
      <c r="K30600" s="88"/>
    </row>
    <row r="30601" spans="2:11" ht="12" hidden="1" customHeight="1" x14ac:dyDescent="0.2">
      <c r="B30601" s="88"/>
      <c r="C30601" s="88"/>
      <c r="D30601" s="88"/>
      <c r="E30601" s="88"/>
      <c r="F30601" s="88"/>
      <c r="G30601" s="88"/>
      <c r="H30601" s="88"/>
      <c r="I30601" s="88"/>
      <c r="J30601" s="88"/>
      <c r="K30601" s="88"/>
    </row>
    <row r="30602" spans="2:11" ht="12" hidden="1" customHeight="1" x14ac:dyDescent="0.2">
      <c r="B30602" s="88"/>
      <c r="C30602" s="88"/>
      <c r="D30602" s="88"/>
      <c r="E30602" s="88"/>
      <c r="F30602" s="88"/>
      <c r="G30602" s="88"/>
      <c r="H30602" s="88"/>
      <c r="I30602" s="88"/>
      <c r="J30602" s="88"/>
      <c r="K30602" s="88"/>
    </row>
    <row r="30603" spans="2:11" ht="12" hidden="1" customHeight="1" x14ac:dyDescent="0.2">
      <c r="B30603" s="88"/>
      <c r="C30603" s="88"/>
      <c r="D30603" s="88"/>
      <c r="E30603" s="88"/>
      <c r="F30603" s="88"/>
      <c r="G30603" s="88"/>
      <c r="H30603" s="88"/>
      <c r="I30603" s="88"/>
      <c r="J30603" s="88"/>
      <c r="K30603" s="88"/>
    </row>
    <row r="30604" spans="2:11" ht="12" hidden="1" customHeight="1" x14ac:dyDescent="0.2">
      <c r="B30604" s="88"/>
      <c r="C30604" s="88"/>
      <c r="D30604" s="88"/>
      <c r="E30604" s="88"/>
      <c r="F30604" s="88"/>
      <c r="G30604" s="88"/>
      <c r="H30604" s="88"/>
      <c r="I30604" s="88"/>
      <c r="J30604" s="88"/>
      <c r="K30604" s="88"/>
    </row>
    <row r="30605" spans="2:11" ht="12" hidden="1" customHeight="1" x14ac:dyDescent="0.2">
      <c r="B30605" s="88"/>
      <c r="C30605" s="88"/>
      <c r="D30605" s="88"/>
      <c r="E30605" s="88"/>
      <c r="F30605" s="88"/>
      <c r="G30605" s="88"/>
      <c r="H30605" s="88"/>
      <c r="I30605" s="88"/>
      <c r="J30605" s="88"/>
      <c r="K30605" s="88"/>
    </row>
    <row r="30606" spans="2:11" ht="12" hidden="1" customHeight="1" x14ac:dyDescent="0.2">
      <c r="B30606" s="88"/>
      <c r="C30606" s="88"/>
      <c r="D30606" s="88"/>
      <c r="E30606" s="88"/>
      <c r="F30606" s="88"/>
      <c r="G30606" s="88"/>
      <c r="H30606" s="88"/>
      <c r="I30606" s="88"/>
      <c r="J30606" s="88"/>
      <c r="K30606" s="88"/>
    </row>
    <row r="30607" spans="2:11" ht="12" hidden="1" customHeight="1" x14ac:dyDescent="0.2">
      <c r="B30607" s="88"/>
      <c r="C30607" s="88"/>
      <c r="D30607" s="88"/>
      <c r="E30607" s="88"/>
      <c r="F30607" s="88"/>
      <c r="G30607" s="88"/>
      <c r="H30607" s="88"/>
      <c r="I30607" s="88"/>
      <c r="J30607" s="88"/>
      <c r="K30607" s="88"/>
    </row>
    <row r="30608" spans="2:11" ht="12" hidden="1" customHeight="1" x14ac:dyDescent="0.2">
      <c r="B30608" s="88"/>
      <c r="C30608" s="88"/>
      <c r="D30608" s="88"/>
      <c r="E30608" s="88"/>
      <c r="F30608" s="88"/>
      <c r="G30608" s="88"/>
      <c r="H30608" s="88"/>
      <c r="I30608" s="88"/>
      <c r="J30608" s="88"/>
      <c r="K30608" s="88"/>
    </row>
    <row r="30609" spans="2:11" ht="12" hidden="1" customHeight="1" x14ac:dyDescent="0.2">
      <c r="B30609" s="88"/>
      <c r="C30609" s="88"/>
      <c r="D30609" s="88"/>
      <c r="E30609" s="88"/>
      <c r="F30609" s="88"/>
      <c r="G30609" s="88"/>
      <c r="H30609" s="88"/>
      <c r="I30609" s="88"/>
      <c r="J30609" s="88"/>
      <c r="K30609" s="88"/>
    </row>
    <row r="30610" spans="2:11" ht="12" hidden="1" customHeight="1" x14ac:dyDescent="0.2">
      <c r="B30610" s="88"/>
      <c r="C30610" s="88"/>
      <c r="D30610" s="88"/>
      <c r="E30610" s="88"/>
      <c r="F30610" s="88"/>
      <c r="G30610" s="88"/>
      <c r="H30610" s="88"/>
      <c r="I30610" s="88"/>
      <c r="J30610" s="88"/>
      <c r="K30610" s="88"/>
    </row>
    <row r="30611" spans="2:11" ht="12" hidden="1" customHeight="1" x14ac:dyDescent="0.2">
      <c r="B30611" s="88"/>
      <c r="C30611" s="88"/>
      <c r="D30611" s="88"/>
      <c r="E30611" s="88"/>
      <c r="F30611" s="88"/>
      <c r="G30611" s="88"/>
      <c r="H30611" s="88"/>
      <c r="I30611" s="88"/>
      <c r="J30611" s="88"/>
      <c r="K30611" s="88"/>
    </row>
    <row r="30612" spans="2:11" ht="12" hidden="1" customHeight="1" x14ac:dyDescent="0.2">
      <c r="B30612" s="88"/>
      <c r="C30612" s="88"/>
      <c r="D30612" s="88"/>
      <c r="E30612" s="88"/>
      <c r="F30612" s="88"/>
      <c r="G30612" s="88"/>
      <c r="H30612" s="88"/>
      <c r="I30612" s="88"/>
      <c r="J30612" s="88"/>
      <c r="K30612" s="88"/>
    </row>
    <row r="30613" spans="2:11" ht="12" hidden="1" customHeight="1" x14ac:dyDescent="0.2">
      <c r="B30613" s="88"/>
      <c r="C30613" s="88"/>
      <c r="D30613" s="88"/>
      <c r="E30613" s="88"/>
      <c r="F30613" s="88"/>
      <c r="G30613" s="88"/>
      <c r="H30613" s="88"/>
      <c r="I30613" s="88"/>
      <c r="J30613" s="88"/>
      <c r="K30613" s="88"/>
    </row>
    <row r="30614" spans="2:11" ht="12" hidden="1" customHeight="1" x14ac:dyDescent="0.2">
      <c r="B30614" s="88"/>
      <c r="C30614" s="88"/>
      <c r="D30614" s="88"/>
      <c r="E30614" s="88"/>
      <c r="F30614" s="88"/>
      <c r="G30614" s="88"/>
      <c r="H30614" s="88"/>
      <c r="I30614" s="88"/>
      <c r="J30614" s="88"/>
      <c r="K30614" s="88"/>
    </row>
    <row r="30615" spans="2:11" ht="12" hidden="1" customHeight="1" x14ac:dyDescent="0.2">
      <c r="B30615" s="88"/>
      <c r="C30615" s="88"/>
      <c r="D30615" s="88"/>
      <c r="E30615" s="88"/>
      <c r="F30615" s="88"/>
      <c r="G30615" s="88"/>
      <c r="H30615" s="88"/>
      <c r="I30615" s="88"/>
      <c r="J30615" s="88"/>
      <c r="K30615" s="88"/>
    </row>
    <row r="30616" spans="2:11" ht="12" hidden="1" customHeight="1" x14ac:dyDescent="0.2">
      <c r="B30616" s="88"/>
      <c r="C30616" s="88"/>
      <c r="D30616" s="88"/>
      <c r="E30616" s="88"/>
      <c r="F30616" s="88"/>
      <c r="G30616" s="88"/>
      <c r="H30616" s="88"/>
      <c r="I30616" s="88"/>
      <c r="J30616" s="88"/>
      <c r="K30616" s="88"/>
    </row>
    <row r="30617" spans="2:11" ht="12" hidden="1" customHeight="1" x14ac:dyDescent="0.2">
      <c r="B30617" s="88"/>
      <c r="C30617" s="88"/>
      <c r="D30617" s="88"/>
      <c r="E30617" s="88"/>
      <c r="F30617" s="88"/>
      <c r="G30617" s="88"/>
      <c r="H30617" s="88"/>
      <c r="I30617" s="88"/>
      <c r="J30617" s="88"/>
      <c r="K30617" s="88"/>
    </row>
    <row r="30618" spans="2:11" ht="12" hidden="1" customHeight="1" x14ac:dyDescent="0.2">
      <c r="B30618" s="88"/>
      <c r="C30618" s="88"/>
      <c r="D30618" s="88"/>
      <c r="E30618" s="88"/>
      <c r="F30618" s="88"/>
      <c r="G30618" s="88"/>
      <c r="H30618" s="88"/>
      <c r="I30618" s="88"/>
      <c r="J30618" s="88"/>
      <c r="K30618" s="88"/>
    </row>
    <row r="30619" spans="2:11" ht="12" hidden="1" customHeight="1" x14ac:dyDescent="0.2">
      <c r="B30619" s="88"/>
      <c r="C30619" s="88"/>
      <c r="D30619" s="88"/>
      <c r="E30619" s="88"/>
      <c r="F30619" s="88"/>
      <c r="G30619" s="88"/>
      <c r="H30619" s="88"/>
      <c r="I30619" s="88"/>
      <c r="J30619" s="88"/>
      <c r="K30619" s="88"/>
    </row>
    <row r="30620" spans="2:11" ht="12" hidden="1" customHeight="1" x14ac:dyDescent="0.2">
      <c r="B30620" s="88"/>
      <c r="C30620" s="88"/>
      <c r="D30620" s="88"/>
      <c r="E30620" s="88"/>
      <c r="F30620" s="88"/>
      <c r="G30620" s="88"/>
      <c r="H30620" s="88"/>
      <c r="I30620" s="88"/>
      <c r="J30620" s="88"/>
      <c r="K30620" s="88"/>
    </row>
    <row r="30621" spans="2:11" ht="12" hidden="1" customHeight="1" x14ac:dyDescent="0.2">
      <c r="B30621" s="88"/>
      <c r="C30621" s="88"/>
      <c r="D30621" s="88"/>
      <c r="E30621" s="88"/>
      <c r="F30621" s="88"/>
      <c r="G30621" s="88"/>
      <c r="H30621" s="88"/>
      <c r="I30621" s="88"/>
      <c r="J30621" s="88"/>
      <c r="K30621" s="88"/>
    </row>
    <row r="30622" spans="2:11" ht="12" hidden="1" customHeight="1" x14ac:dyDescent="0.2">
      <c r="B30622" s="88"/>
      <c r="C30622" s="88"/>
      <c r="D30622" s="88"/>
      <c r="E30622" s="88"/>
      <c r="F30622" s="88"/>
      <c r="G30622" s="88"/>
      <c r="H30622" s="88"/>
      <c r="I30622" s="88"/>
      <c r="J30622" s="88"/>
      <c r="K30622" s="88"/>
    </row>
    <row r="30623" spans="2:11" ht="12" hidden="1" customHeight="1" x14ac:dyDescent="0.2">
      <c r="B30623" s="88"/>
      <c r="C30623" s="88"/>
      <c r="D30623" s="88"/>
      <c r="E30623" s="88"/>
      <c r="F30623" s="88"/>
      <c r="G30623" s="88"/>
      <c r="H30623" s="88"/>
      <c r="I30623" s="88"/>
      <c r="J30623" s="88"/>
      <c r="K30623" s="88"/>
    </row>
    <row r="30624" spans="2:11" ht="12" hidden="1" customHeight="1" x14ac:dyDescent="0.2">
      <c r="B30624" s="88"/>
      <c r="C30624" s="88"/>
      <c r="D30624" s="88"/>
      <c r="E30624" s="88"/>
      <c r="F30624" s="88"/>
      <c r="G30624" s="88"/>
      <c r="H30624" s="88"/>
      <c r="I30624" s="88"/>
      <c r="J30624" s="88"/>
      <c r="K30624" s="88"/>
    </row>
    <row r="30625" spans="2:11" ht="12" hidden="1" customHeight="1" x14ac:dyDescent="0.2">
      <c r="B30625" s="88"/>
      <c r="C30625" s="88"/>
      <c r="D30625" s="88"/>
      <c r="E30625" s="88"/>
      <c r="F30625" s="88"/>
      <c r="G30625" s="88"/>
      <c r="H30625" s="88"/>
      <c r="I30625" s="88"/>
      <c r="J30625" s="88"/>
      <c r="K30625" s="88"/>
    </row>
    <row r="30626" spans="2:11" ht="12" hidden="1" customHeight="1" x14ac:dyDescent="0.2">
      <c r="B30626" s="88"/>
      <c r="C30626" s="88"/>
      <c r="D30626" s="88"/>
      <c r="E30626" s="88"/>
      <c r="F30626" s="88"/>
      <c r="G30626" s="88"/>
      <c r="H30626" s="88"/>
      <c r="I30626" s="88"/>
      <c r="J30626" s="88"/>
      <c r="K30626" s="88"/>
    </row>
    <row r="30627" spans="2:11" ht="12" hidden="1" customHeight="1" x14ac:dyDescent="0.2">
      <c r="B30627" s="88"/>
      <c r="C30627" s="88"/>
      <c r="D30627" s="88"/>
      <c r="E30627" s="88"/>
      <c r="F30627" s="88"/>
      <c r="G30627" s="88"/>
      <c r="H30627" s="88"/>
      <c r="I30627" s="88"/>
      <c r="J30627" s="88"/>
      <c r="K30627" s="88"/>
    </row>
    <row r="30628" spans="2:11" ht="12" hidden="1" customHeight="1" x14ac:dyDescent="0.2">
      <c r="B30628" s="88"/>
      <c r="C30628" s="88"/>
      <c r="D30628" s="88"/>
      <c r="E30628" s="88"/>
      <c r="F30628" s="88"/>
      <c r="G30628" s="88"/>
      <c r="H30628" s="88"/>
      <c r="I30628" s="88"/>
      <c r="J30628" s="88"/>
      <c r="K30628" s="88"/>
    </row>
    <row r="30629" spans="2:11" ht="12" hidden="1" customHeight="1" x14ac:dyDescent="0.2">
      <c r="B30629" s="88"/>
      <c r="C30629" s="88"/>
      <c r="D30629" s="88"/>
      <c r="E30629" s="88"/>
      <c r="F30629" s="88"/>
      <c r="G30629" s="88"/>
      <c r="H30629" s="88"/>
      <c r="I30629" s="88"/>
      <c r="J30629" s="88"/>
      <c r="K30629" s="88"/>
    </row>
    <row r="30630" spans="2:11" ht="12" hidden="1" customHeight="1" x14ac:dyDescent="0.2">
      <c r="B30630" s="88"/>
      <c r="C30630" s="88"/>
      <c r="D30630" s="88"/>
      <c r="E30630" s="88"/>
      <c r="F30630" s="88"/>
      <c r="G30630" s="88"/>
      <c r="H30630" s="88"/>
      <c r="I30630" s="88"/>
      <c r="J30630" s="88"/>
      <c r="K30630" s="88"/>
    </row>
    <row r="30631" spans="2:11" ht="12" hidden="1" customHeight="1" x14ac:dyDescent="0.2">
      <c r="B30631" s="88"/>
      <c r="C30631" s="88"/>
      <c r="D30631" s="88"/>
      <c r="E30631" s="88"/>
      <c r="F30631" s="88"/>
      <c r="G30631" s="88"/>
      <c r="H30631" s="88"/>
      <c r="I30631" s="88"/>
      <c r="J30631" s="88"/>
      <c r="K30631" s="88"/>
    </row>
    <row r="30632" spans="2:11" ht="12" hidden="1" customHeight="1" x14ac:dyDescent="0.2">
      <c r="B30632" s="88"/>
      <c r="C30632" s="88"/>
      <c r="D30632" s="88"/>
      <c r="E30632" s="88"/>
      <c r="F30632" s="88"/>
      <c r="G30632" s="88"/>
      <c r="H30632" s="88"/>
      <c r="I30632" s="88"/>
      <c r="J30632" s="88"/>
      <c r="K30632" s="88"/>
    </row>
    <row r="30633" spans="2:11" ht="12" hidden="1" customHeight="1" x14ac:dyDescent="0.2">
      <c r="B30633" s="88"/>
      <c r="C30633" s="88"/>
      <c r="D30633" s="88"/>
      <c r="E30633" s="88"/>
      <c r="F30633" s="88"/>
      <c r="G30633" s="88"/>
      <c r="H30633" s="88"/>
      <c r="I30633" s="88"/>
      <c r="J30633" s="88"/>
      <c r="K30633" s="88"/>
    </row>
    <row r="30634" spans="2:11" ht="12" hidden="1" customHeight="1" x14ac:dyDescent="0.2">
      <c r="B30634" s="88"/>
      <c r="C30634" s="88"/>
      <c r="D30634" s="88"/>
      <c r="E30634" s="88"/>
      <c r="F30634" s="88"/>
      <c r="G30634" s="88"/>
      <c r="H30634" s="88"/>
      <c r="I30634" s="88"/>
      <c r="J30634" s="88"/>
      <c r="K30634" s="88"/>
    </row>
    <row r="30635" spans="2:11" ht="12" hidden="1" customHeight="1" x14ac:dyDescent="0.2">
      <c r="B30635" s="88"/>
      <c r="C30635" s="88"/>
      <c r="D30635" s="88"/>
      <c r="E30635" s="88"/>
      <c r="F30635" s="88"/>
      <c r="G30635" s="88"/>
      <c r="H30635" s="88"/>
      <c r="I30635" s="88"/>
      <c r="J30635" s="88"/>
      <c r="K30635" s="88"/>
    </row>
    <row r="30636" spans="2:11" ht="12" hidden="1" customHeight="1" x14ac:dyDescent="0.2">
      <c r="B30636" s="88"/>
      <c r="C30636" s="88"/>
      <c r="D30636" s="88"/>
      <c r="E30636" s="88"/>
      <c r="F30636" s="88"/>
      <c r="G30636" s="88"/>
      <c r="H30636" s="88"/>
      <c r="I30636" s="88"/>
      <c r="J30636" s="88"/>
      <c r="K30636" s="88"/>
    </row>
    <row r="30637" spans="2:11" ht="12" hidden="1" customHeight="1" x14ac:dyDescent="0.2">
      <c r="B30637" s="88"/>
      <c r="C30637" s="88"/>
      <c r="D30637" s="88"/>
      <c r="E30637" s="88"/>
      <c r="F30637" s="88"/>
      <c r="G30637" s="88"/>
      <c r="H30637" s="88"/>
      <c r="I30637" s="88"/>
      <c r="J30637" s="88"/>
      <c r="K30637" s="88"/>
    </row>
    <row r="30638" spans="2:11" ht="12" hidden="1" customHeight="1" x14ac:dyDescent="0.2">
      <c r="B30638" s="88"/>
      <c r="C30638" s="88"/>
      <c r="D30638" s="88"/>
      <c r="E30638" s="88"/>
      <c r="F30638" s="88"/>
      <c r="G30638" s="88"/>
      <c r="H30638" s="88"/>
      <c r="I30638" s="88"/>
      <c r="J30638" s="88"/>
      <c r="K30638" s="88"/>
    </row>
    <row r="30639" spans="2:11" ht="12" hidden="1" customHeight="1" x14ac:dyDescent="0.2">
      <c r="B30639" s="88"/>
      <c r="C30639" s="88"/>
      <c r="D30639" s="88"/>
      <c r="E30639" s="88"/>
      <c r="F30639" s="88"/>
      <c r="G30639" s="88"/>
      <c r="H30639" s="88"/>
      <c r="I30639" s="88"/>
      <c r="J30639" s="88"/>
      <c r="K30639" s="88"/>
    </row>
    <row r="30640" spans="2:11" ht="12" hidden="1" customHeight="1" x14ac:dyDescent="0.2">
      <c r="B30640" s="88"/>
      <c r="C30640" s="88"/>
      <c r="D30640" s="88"/>
      <c r="E30640" s="88"/>
      <c r="F30640" s="88"/>
      <c r="G30640" s="88"/>
      <c r="H30640" s="88"/>
      <c r="I30640" s="88"/>
      <c r="J30640" s="88"/>
      <c r="K30640" s="88"/>
    </row>
    <row r="30641" spans="2:11" ht="12" hidden="1" customHeight="1" x14ac:dyDescent="0.2">
      <c r="B30641" s="88"/>
      <c r="C30641" s="88"/>
      <c r="D30641" s="88"/>
      <c r="E30641" s="88"/>
      <c r="F30641" s="88"/>
      <c r="G30641" s="88"/>
      <c r="H30641" s="88"/>
      <c r="I30641" s="88"/>
      <c r="J30641" s="88"/>
      <c r="K30641" s="88"/>
    </row>
    <row r="30642" spans="2:11" ht="12" hidden="1" customHeight="1" x14ac:dyDescent="0.2">
      <c r="B30642" s="88"/>
      <c r="C30642" s="88"/>
      <c r="D30642" s="88"/>
      <c r="E30642" s="88"/>
      <c r="F30642" s="88"/>
      <c r="G30642" s="88"/>
      <c r="H30642" s="88"/>
      <c r="I30642" s="88"/>
      <c r="J30642" s="88"/>
      <c r="K30642" s="88"/>
    </row>
    <row r="30643" spans="2:11" ht="12" hidden="1" customHeight="1" x14ac:dyDescent="0.2">
      <c r="B30643" s="88"/>
      <c r="C30643" s="88"/>
      <c r="D30643" s="88"/>
      <c r="E30643" s="88"/>
      <c r="F30643" s="88"/>
      <c r="G30643" s="88"/>
      <c r="H30643" s="88"/>
      <c r="I30643" s="88"/>
      <c r="J30643" s="88"/>
      <c r="K30643" s="88"/>
    </row>
    <row r="30644" spans="2:11" ht="12" hidden="1" customHeight="1" x14ac:dyDescent="0.2">
      <c r="B30644" s="88"/>
      <c r="C30644" s="88"/>
      <c r="D30644" s="88"/>
      <c r="E30644" s="88"/>
      <c r="F30644" s="88"/>
      <c r="G30644" s="88"/>
      <c r="H30644" s="88"/>
      <c r="I30644" s="88"/>
      <c r="J30644" s="88"/>
      <c r="K30644" s="88"/>
    </row>
    <row r="30645" spans="2:11" ht="12" hidden="1" customHeight="1" x14ac:dyDescent="0.2">
      <c r="B30645" s="88"/>
      <c r="C30645" s="88"/>
      <c r="D30645" s="88"/>
      <c r="E30645" s="88"/>
      <c r="F30645" s="88"/>
      <c r="G30645" s="88"/>
      <c r="H30645" s="88"/>
      <c r="I30645" s="88"/>
      <c r="J30645" s="88"/>
      <c r="K30645" s="88"/>
    </row>
    <row r="30646" spans="2:11" ht="12" hidden="1" customHeight="1" x14ac:dyDescent="0.2">
      <c r="B30646" s="88"/>
      <c r="C30646" s="88"/>
      <c r="D30646" s="88"/>
      <c r="E30646" s="88"/>
      <c r="F30646" s="88"/>
      <c r="G30646" s="88"/>
      <c r="H30646" s="88"/>
      <c r="I30646" s="88"/>
      <c r="J30646" s="88"/>
      <c r="K30646" s="88"/>
    </row>
    <row r="30647" spans="2:11" ht="12" hidden="1" customHeight="1" x14ac:dyDescent="0.2">
      <c r="B30647" s="88"/>
      <c r="C30647" s="88"/>
      <c r="D30647" s="88"/>
      <c r="E30647" s="88"/>
      <c r="F30647" s="88"/>
      <c r="G30647" s="88"/>
      <c r="H30647" s="88"/>
      <c r="I30647" s="88"/>
      <c r="J30647" s="88"/>
      <c r="K30647" s="88"/>
    </row>
    <row r="30648" spans="2:11" ht="12" hidden="1" customHeight="1" x14ac:dyDescent="0.2">
      <c r="B30648" s="88"/>
      <c r="C30648" s="88"/>
      <c r="D30648" s="88"/>
      <c r="E30648" s="88"/>
      <c r="F30648" s="88"/>
      <c r="G30648" s="88"/>
      <c r="H30648" s="88"/>
      <c r="I30648" s="88"/>
      <c r="J30648" s="88"/>
      <c r="K30648" s="88"/>
    </row>
    <row r="30649" spans="2:11" ht="12" hidden="1" customHeight="1" x14ac:dyDescent="0.2">
      <c r="B30649" s="88"/>
      <c r="C30649" s="88"/>
      <c r="D30649" s="88"/>
      <c r="E30649" s="88"/>
      <c r="F30649" s="88"/>
      <c r="G30649" s="88"/>
      <c r="H30649" s="88"/>
      <c r="I30649" s="88"/>
      <c r="J30649" s="88"/>
      <c r="K30649" s="88"/>
    </row>
    <row r="30650" spans="2:11" ht="12" hidden="1" customHeight="1" x14ac:dyDescent="0.2">
      <c r="B30650" s="88"/>
      <c r="C30650" s="88"/>
      <c r="D30650" s="88"/>
      <c r="E30650" s="88"/>
      <c r="F30650" s="88"/>
      <c r="G30650" s="88"/>
      <c r="H30650" s="88"/>
      <c r="I30650" s="88"/>
      <c r="J30650" s="88"/>
      <c r="K30650" s="88"/>
    </row>
    <row r="30651" spans="2:11" ht="12" hidden="1" customHeight="1" x14ac:dyDescent="0.2">
      <c r="B30651" s="88"/>
      <c r="C30651" s="88"/>
      <c r="D30651" s="88"/>
      <c r="E30651" s="88"/>
      <c r="F30651" s="88"/>
      <c r="G30651" s="88"/>
      <c r="H30651" s="88"/>
      <c r="I30651" s="88"/>
      <c r="J30651" s="88"/>
      <c r="K30651" s="88"/>
    </row>
    <row r="30652" spans="2:11" ht="12" hidden="1" customHeight="1" x14ac:dyDescent="0.2">
      <c r="B30652" s="88"/>
      <c r="C30652" s="88"/>
      <c r="D30652" s="88"/>
      <c r="E30652" s="88"/>
      <c r="F30652" s="88"/>
      <c r="G30652" s="88"/>
      <c r="H30652" s="88"/>
      <c r="I30652" s="88"/>
      <c r="J30652" s="88"/>
      <c r="K30652" s="88"/>
    </row>
    <row r="30653" spans="2:11" ht="12" hidden="1" customHeight="1" x14ac:dyDescent="0.2">
      <c r="B30653" s="88"/>
      <c r="C30653" s="88"/>
      <c r="D30653" s="88"/>
      <c r="E30653" s="88"/>
      <c r="F30653" s="88"/>
      <c r="G30653" s="88"/>
      <c r="H30653" s="88"/>
      <c r="I30653" s="88"/>
      <c r="J30653" s="88"/>
      <c r="K30653" s="88"/>
    </row>
    <row r="30654" spans="2:11" ht="12" hidden="1" customHeight="1" x14ac:dyDescent="0.2">
      <c r="B30654" s="88"/>
      <c r="C30654" s="88"/>
      <c r="D30654" s="88"/>
      <c r="E30654" s="88"/>
      <c r="F30654" s="88"/>
      <c r="G30654" s="88"/>
      <c r="H30654" s="88"/>
      <c r="I30654" s="88"/>
      <c r="J30654" s="88"/>
      <c r="K30654" s="88"/>
    </row>
    <row r="30655" spans="2:11" ht="12" hidden="1" customHeight="1" x14ac:dyDescent="0.2">
      <c r="B30655" s="88"/>
      <c r="C30655" s="88"/>
      <c r="D30655" s="88"/>
      <c r="E30655" s="88"/>
      <c r="F30655" s="88"/>
      <c r="G30655" s="88"/>
      <c r="H30655" s="88"/>
      <c r="I30655" s="88"/>
      <c r="J30655" s="88"/>
      <c r="K30655" s="88"/>
    </row>
    <row r="30656" spans="2:11" ht="12" hidden="1" customHeight="1" x14ac:dyDescent="0.2">
      <c r="B30656" s="88"/>
      <c r="C30656" s="88"/>
      <c r="D30656" s="88"/>
      <c r="E30656" s="88"/>
      <c r="F30656" s="88"/>
      <c r="G30656" s="88"/>
      <c r="H30656" s="88"/>
      <c r="I30656" s="88"/>
      <c r="J30656" s="88"/>
      <c r="K30656" s="88"/>
    </row>
    <row r="30657" spans="2:11" ht="12" hidden="1" customHeight="1" x14ac:dyDescent="0.2">
      <c r="B30657" s="88"/>
      <c r="C30657" s="88"/>
      <c r="D30657" s="88"/>
      <c r="E30657" s="88"/>
      <c r="F30657" s="88"/>
      <c r="G30657" s="88"/>
      <c r="H30657" s="88"/>
      <c r="I30657" s="88"/>
      <c r="J30657" s="88"/>
      <c r="K30657" s="88"/>
    </row>
    <row r="30658" spans="2:11" ht="12" hidden="1" customHeight="1" x14ac:dyDescent="0.2">
      <c r="B30658" s="88"/>
      <c r="C30658" s="88"/>
      <c r="D30658" s="88"/>
      <c r="E30658" s="88"/>
      <c r="F30658" s="88"/>
      <c r="G30658" s="88"/>
      <c r="H30658" s="88"/>
      <c r="I30658" s="88"/>
      <c r="J30658" s="88"/>
      <c r="K30658" s="88"/>
    </row>
    <row r="30659" spans="2:11" ht="12" hidden="1" customHeight="1" x14ac:dyDescent="0.2">
      <c r="B30659" s="88"/>
      <c r="C30659" s="88"/>
      <c r="D30659" s="88"/>
      <c r="E30659" s="88"/>
      <c r="F30659" s="88"/>
      <c r="G30659" s="88"/>
      <c r="H30659" s="88"/>
      <c r="I30659" s="88"/>
      <c r="J30659" s="88"/>
      <c r="K30659" s="88"/>
    </row>
    <row r="30660" spans="2:11" ht="12" hidden="1" customHeight="1" x14ac:dyDescent="0.2">
      <c r="B30660" s="88"/>
      <c r="C30660" s="88"/>
      <c r="D30660" s="88"/>
      <c r="E30660" s="88"/>
      <c r="F30660" s="88"/>
      <c r="G30660" s="88"/>
      <c r="H30660" s="88"/>
      <c r="I30660" s="88"/>
      <c r="J30660" s="88"/>
      <c r="K30660" s="88"/>
    </row>
    <row r="30661" spans="2:11" ht="12" hidden="1" customHeight="1" x14ac:dyDescent="0.2">
      <c r="B30661" s="88"/>
      <c r="C30661" s="88"/>
      <c r="D30661" s="88"/>
      <c r="E30661" s="88"/>
      <c r="F30661" s="88"/>
      <c r="G30661" s="88"/>
      <c r="H30661" s="88"/>
      <c r="I30661" s="88"/>
      <c r="J30661" s="88"/>
      <c r="K30661" s="88"/>
    </row>
    <row r="30662" spans="2:11" ht="12" hidden="1" customHeight="1" x14ac:dyDescent="0.2">
      <c r="B30662" s="88"/>
      <c r="C30662" s="88"/>
      <c r="D30662" s="88"/>
      <c r="E30662" s="88"/>
      <c r="F30662" s="88"/>
      <c r="G30662" s="88"/>
      <c r="H30662" s="88"/>
      <c r="I30662" s="88"/>
      <c r="J30662" s="88"/>
      <c r="K30662" s="88"/>
    </row>
    <row r="30663" spans="2:11" ht="12" hidden="1" customHeight="1" x14ac:dyDescent="0.2">
      <c r="B30663" s="88"/>
      <c r="C30663" s="88"/>
      <c r="D30663" s="88"/>
      <c r="E30663" s="88"/>
      <c r="F30663" s="88"/>
      <c r="G30663" s="88"/>
      <c r="H30663" s="88"/>
      <c r="I30663" s="88"/>
      <c r="J30663" s="88"/>
      <c r="K30663" s="88"/>
    </row>
    <row r="30664" spans="2:11" ht="12" hidden="1" customHeight="1" x14ac:dyDescent="0.2">
      <c r="B30664" s="88"/>
      <c r="C30664" s="88"/>
      <c r="D30664" s="88"/>
      <c r="E30664" s="88"/>
      <c r="F30664" s="88"/>
      <c r="G30664" s="88"/>
      <c r="H30664" s="88"/>
      <c r="I30664" s="88"/>
      <c r="J30664" s="88"/>
      <c r="K30664" s="88"/>
    </row>
    <row r="30665" spans="2:11" ht="12" hidden="1" customHeight="1" x14ac:dyDescent="0.2">
      <c r="B30665" s="88"/>
      <c r="C30665" s="88"/>
      <c r="D30665" s="88"/>
      <c r="E30665" s="88"/>
      <c r="F30665" s="88"/>
      <c r="G30665" s="88"/>
      <c r="H30665" s="88"/>
      <c r="I30665" s="88"/>
      <c r="J30665" s="88"/>
      <c r="K30665" s="88"/>
    </row>
    <row r="30666" spans="2:11" ht="12" hidden="1" customHeight="1" x14ac:dyDescent="0.2">
      <c r="B30666" s="88"/>
      <c r="C30666" s="88"/>
      <c r="D30666" s="88"/>
      <c r="E30666" s="88"/>
      <c r="F30666" s="88"/>
      <c r="G30666" s="88"/>
      <c r="H30666" s="88"/>
      <c r="I30666" s="88"/>
      <c r="J30666" s="88"/>
      <c r="K30666" s="88"/>
    </row>
    <row r="30667" spans="2:11" ht="12" hidden="1" customHeight="1" x14ac:dyDescent="0.2">
      <c r="B30667" s="88"/>
      <c r="C30667" s="88"/>
      <c r="D30667" s="88"/>
      <c r="E30667" s="88"/>
      <c r="F30667" s="88"/>
      <c r="G30667" s="88"/>
      <c r="H30667" s="88"/>
      <c r="I30667" s="88"/>
      <c r="J30667" s="88"/>
      <c r="K30667" s="88"/>
    </row>
    <row r="30668" spans="2:11" ht="12" hidden="1" customHeight="1" x14ac:dyDescent="0.2">
      <c r="B30668" s="88"/>
      <c r="C30668" s="88"/>
      <c r="D30668" s="88"/>
      <c r="E30668" s="88"/>
      <c r="F30668" s="88"/>
      <c r="G30668" s="88"/>
      <c r="H30668" s="88"/>
      <c r="I30668" s="88"/>
      <c r="J30668" s="88"/>
      <c r="K30668" s="88"/>
    </row>
    <row r="30669" spans="2:11" ht="12" hidden="1" customHeight="1" x14ac:dyDescent="0.2">
      <c r="B30669" s="88"/>
      <c r="C30669" s="88"/>
      <c r="D30669" s="88"/>
      <c r="E30669" s="88"/>
      <c r="F30669" s="88"/>
      <c r="G30669" s="88"/>
      <c r="H30669" s="88"/>
      <c r="I30669" s="88"/>
      <c r="J30669" s="88"/>
      <c r="K30669" s="88"/>
    </row>
    <row r="30670" spans="2:11" ht="12" hidden="1" customHeight="1" x14ac:dyDescent="0.2">
      <c r="B30670" s="88"/>
      <c r="C30670" s="88"/>
      <c r="D30670" s="88"/>
      <c r="E30670" s="88"/>
      <c r="F30670" s="88"/>
      <c r="G30670" s="88"/>
      <c r="H30670" s="88"/>
      <c r="I30670" s="88"/>
      <c r="J30670" s="88"/>
      <c r="K30670" s="88"/>
    </row>
    <row r="30671" spans="2:11" ht="12" hidden="1" customHeight="1" x14ac:dyDescent="0.2">
      <c r="B30671" s="88"/>
      <c r="C30671" s="88"/>
      <c r="D30671" s="88"/>
      <c r="E30671" s="88"/>
      <c r="F30671" s="88"/>
      <c r="G30671" s="88"/>
      <c r="H30671" s="88"/>
      <c r="I30671" s="88"/>
      <c r="J30671" s="88"/>
      <c r="K30671" s="88"/>
    </row>
    <row r="30672" spans="2:11" ht="12" hidden="1" customHeight="1" x14ac:dyDescent="0.2">
      <c r="B30672" s="88"/>
      <c r="C30672" s="88"/>
      <c r="D30672" s="88"/>
      <c r="E30672" s="88"/>
      <c r="F30672" s="88"/>
      <c r="G30672" s="88"/>
      <c r="H30672" s="88"/>
      <c r="I30672" s="88"/>
      <c r="J30672" s="88"/>
      <c r="K30672" s="88"/>
    </row>
    <row r="30673" spans="2:11" ht="12" hidden="1" customHeight="1" x14ac:dyDescent="0.2">
      <c r="B30673" s="88"/>
      <c r="C30673" s="88"/>
      <c r="D30673" s="88"/>
      <c r="E30673" s="88"/>
      <c r="F30673" s="88"/>
      <c r="G30673" s="88"/>
      <c r="H30673" s="88"/>
      <c r="I30673" s="88"/>
      <c r="J30673" s="88"/>
      <c r="K30673" s="88"/>
    </row>
    <row r="30674" spans="2:11" ht="12" hidden="1" customHeight="1" x14ac:dyDescent="0.2">
      <c r="B30674" s="88"/>
      <c r="C30674" s="88"/>
      <c r="D30674" s="88"/>
      <c r="E30674" s="88"/>
      <c r="F30674" s="88"/>
      <c r="G30674" s="88"/>
      <c r="H30674" s="88"/>
      <c r="I30674" s="88"/>
      <c r="J30674" s="88"/>
      <c r="K30674" s="88"/>
    </row>
    <row r="30675" spans="2:11" ht="12" hidden="1" customHeight="1" x14ac:dyDescent="0.2">
      <c r="B30675" s="88"/>
      <c r="C30675" s="88"/>
      <c r="D30675" s="88"/>
      <c r="E30675" s="88"/>
      <c r="F30675" s="88"/>
      <c r="G30675" s="88"/>
      <c r="H30675" s="88"/>
      <c r="I30675" s="88"/>
      <c r="J30675" s="88"/>
      <c r="K30675" s="88"/>
    </row>
    <row r="30676" spans="2:11" ht="12" hidden="1" customHeight="1" x14ac:dyDescent="0.2">
      <c r="B30676" s="88"/>
      <c r="C30676" s="88"/>
      <c r="D30676" s="88"/>
      <c r="E30676" s="88"/>
      <c r="F30676" s="88"/>
      <c r="G30676" s="88"/>
      <c r="H30676" s="88"/>
      <c r="I30676" s="88"/>
      <c r="J30676" s="88"/>
      <c r="K30676" s="88"/>
    </row>
    <row r="30677" spans="2:11" ht="12" hidden="1" customHeight="1" x14ac:dyDescent="0.2">
      <c r="B30677" s="88"/>
      <c r="C30677" s="88"/>
      <c r="D30677" s="88"/>
      <c r="E30677" s="88"/>
      <c r="F30677" s="88"/>
      <c r="G30677" s="88"/>
      <c r="H30677" s="88"/>
      <c r="I30677" s="88"/>
      <c r="J30677" s="88"/>
      <c r="K30677" s="88"/>
    </row>
    <row r="30678" spans="2:11" ht="12" hidden="1" customHeight="1" x14ac:dyDescent="0.2">
      <c r="B30678" s="88"/>
      <c r="C30678" s="88"/>
      <c r="D30678" s="88"/>
      <c r="E30678" s="88"/>
      <c r="F30678" s="88"/>
      <c r="G30678" s="88"/>
      <c r="H30678" s="88"/>
      <c r="I30678" s="88"/>
      <c r="J30678" s="88"/>
      <c r="K30678" s="88"/>
    </row>
    <row r="30679" spans="2:11" ht="12" hidden="1" customHeight="1" x14ac:dyDescent="0.2">
      <c r="B30679" s="88"/>
      <c r="C30679" s="88"/>
      <c r="D30679" s="88"/>
      <c r="E30679" s="88"/>
      <c r="F30679" s="88"/>
      <c r="G30679" s="88"/>
      <c r="H30679" s="88"/>
      <c r="I30679" s="88"/>
      <c r="J30679" s="88"/>
      <c r="K30679" s="88"/>
    </row>
    <row r="30680" spans="2:11" ht="12" hidden="1" customHeight="1" x14ac:dyDescent="0.2">
      <c r="B30680" s="88"/>
      <c r="C30680" s="88"/>
      <c r="D30680" s="88"/>
      <c r="E30680" s="88"/>
      <c r="F30680" s="88"/>
      <c r="G30680" s="88"/>
      <c r="H30680" s="88"/>
      <c r="I30680" s="88"/>
      <c r="J30680" s="88"/>
      <c r="K30680" s="88"/>
    </row>
    <row r="30681" spans="2:11" ht="12" hidden="1" customHeight="1" x14ac:dyDescent="0.2">
      <c r="B30681" s="88"/>
      <c r="C30681" s="88"/>
      <c r="D30681" s="88"/>
      <c r="E30681" s="88"/>
      <c r="F30681" s="88"/>
      <c r="G30681" s="88"/>
      <c r="H30681" s="88"/>
      <c r="I30681" s="88"/>
      <c r="J30681" s="88"/>
      <c r="K30681" s="88"/>
    </row>
    <row r="30682" spans="2:11" ht="12" hidden="1" customHeight="1" x14ac:dyDescent="0.2">
      <c r="B30682" s="88"/>
      <c r="C30682" s="88"/>
      <c r="D30682" s="88"/>
      <c r="E30682" s="88"/>
      <c r="F30682" s="88"/>
      <c r="G30682" s="88"/>
      <c r="H30682" s="88"/>
      <c r="I30682" s="88"/>
      <c r="J30682" s="88"/>
      <c r="K30682" s="88"/>
    </row>
    <row r="30683" spans="2:11" ht="12" hidden="1" customHeight="1" x14ac:dyDescent="0.2">
      <c r="B30683" s="88"/>
      <c r="C30683" s="88"/>
      <c r="D30683" s="88"/>
      <c r="E30683" s="88"/>
      <c r="F30683" s="88"/>
      <c r="G30683" s="88"/>
      <c r="H30683" s="88"/>
      <c r="I30683" s="88"/>
      <c r="J30683" s="88"/>
      <c r="K30683" s="88"/>
    </row>
    <row r="30684" spans="2:11" ht="12" hidden="1" customHeight="1" x14ac:dyDescent="0.2">
      <c r="B30684" s="88"/>
      <c r="C30684" s="88"/>
      <c r="D30684" s="88"/>
      <c r="E30684" s="88"/>
      <c r="F30684" s="88"/>
      <c r="G30684" s="88"/>
      <c r="H30684" s="88"/>
      <c r="I30684" s="88"/>
      <c r="J30684" s="88"/>
      <c r="K30684" s="88"/>
    </row>
    <row r="30685" spans="2:11" ht="12" hidden="1" customHeight="1" x14ac:dyDescent="0.2">
      <c r="B30685" s="88"/>
      <c r="C30685" s="88"/>
      <c r="D30685" s="88"/>
      <c r="E30685" s="88"/>
      <c r="F30685" s="88"/>
      <c r="G30685" s="88"/>
      <c r="H30685" s="88"/>
      <c r="I30685" s="88"/>
      <c r="J30685" s="88"/>
      <c r="K30685" s="88"/>
    </row>
    <row r="30686" spans="2:11" ht="12" hidden="1" customHeight="1" x14ac:dyDescent="0.2">
      <c r="B30686" s="88"/>
      <c r="C30686" s="88"/>
      <c r="D30686" s="88"/>
      <c r="E30686" s="88"/>
      <c r="F30686" s="88"/>
      <c r="G30686" s="88"/>
      <c r="H30686" s="88"/>
      <c r="I30686" s="88"/>
      <c r="J30686" s="88"/>
      <c r="K30686" s="88"/>
    </row>
    <row r="30687" spans="2:11" ht="12" hidden="1" customHeight="1" x14ac:dyDescent="0.2">
      <c r="B30687" s="88"/>
      <c r="C30687" s="88"/>
      <c r="D30687" s="88"/>
      <c r="E30687" s="88"/>
      <c r="F30687" s="88"/>
      <c r="G30687" s="88"/>
      <c r="H30687" s="88"/>
      <c r="I30687" s="88"/>
      <c r="J30687" s="88"/>
      <c r="K30687" s="88"/>
    </row>
    <row r="30688" spans="2:11" ht="12" hidden="1" customHeight="1" x14ac:dyDescent="0.2">
      <c r="B30688" s="88"/>
      <c r="C30688" s="88"/>
      <c r="D30688" s="88"/>
      <c r="E30688" s="88"/>
      <c r="F30688" s="88"/>
      <c r="G30688" s="88"/>
      <c r="H30688" s="88"/>
      <c r="I30688" s="88"/>
      <c r="J30688" s="88"/>
      <c r="K30688" s="88"/>
    </row>
    <row r="30689" spans="2:11" ht="12" hidden="1" customHeight="1" x14ac:dyDescent="0.2">
      <c r="B30689" s="88"/>
      <c r="C30689" s="88"/>
      <c r="D30689" s="88"/>
      <c r="E30689" s="88"/>
      <c r="F30689" s="88"/>
      <c r="G30689" s="88"/>
      <c r="H30689" s="88"/>
      <c r="I30689" s="88"/>
      <c r="J30689" s="88"/>
      <c r="K30689" s="88"/>
    </row>
    <row r="30690" spans="2:11" ht="12" hidden="1" customHeight="1" x14ac:dyDescent="0.2">
      <c r="B30690" s="88"/>
      <c r="C30690" s="88"/>
      <c r="D30690" s="88"/>
      <c r="E30690" s="88"/>
      <c r="F30690" s="88"/>
      <c r="G30690" s="88"/>
      <c r="H30690" s="88"/>
      <c r="I30690" s="88"/>
      <c r="J30690" s="88"/>
      <c r="K30690" s="88"/>
    </row>
    <row r="30691" spans="2:11" ht="12" hidden="1" customHeight="1" x14ac:dyDescent="0.2">
      <c r="B30691" s="88"/>
      <c r="C30691" s="88"/>
      <c r="D30691" s="88"/>
      <c r="E30691" s="88"/>
      <c r="F30691" s="88"/>
      <c r="G30691" s="88"/>
      <c r="H30691" s="88"/>
      <c r="I30691" s="88"/>
      <c r="J30691" s="88"/>
      <c r="K30691" s="88"/>
    </row>
    <row r="30692" spans="2:11" ht="12" hidden="1" customHeight="1" x14ac:dyDescent="0.2">
      <c r="B30692" s="88"/>
      <c r="C30692" s="88"/>
      <c r="D30692" s="88"/>
      <c r="E30692" s="88"/>
      <c r="F30692" s="88"/>
      <c r="G30692" s="88"/>
      <c r="H30692" s="88"/>
      <c r="I30692" s="88"/>
      <c r="J30692" s="88"/>
      <c r="K30692" s="88"/>
    </row>
    <row r="30693" spans="2:11" ht="12" hidden="1" customHeight="1" x14ac:dyDescent="0.2">
      <c r="B30693" s="88"/>
      <c r="C30693" s="88"/>
      <c r="D30693" s="88"/>
      <c r="E30693" s="88"/>
      <c r="F30693" s="88"/>
      <c r="G30693" s="88"/>
      <c r="H30693" s="88"/>
      <c r="I30693" s="88"/>
      <c r="J30693" s="88"/>
      <c r="K30693" s="88"/>
    </row>
    <row r="30694" spans="2:11" ht="12" hidden="1" customHeight="1" x14ac:dyDescent="0.2">
      <c r="B30694" s="88"/>
      <c r="C30694" s="88"/>
      <c r="D30694" s="88"/>
      <c r="E30694" s="88"/>
      <c r="F30694" s="88"/>
      <c r="G30694" s="88"/>
      <c r="H30694" s="88"/>
      <c r="I30694" s="88"/>
      <c r="J30694" s="88"/>
      <c r="K30694" s="88"/>
    </row>
    <row r="30695" spans="2:11" ht="12" hidden="1" customHeight="1" x14ac:dyDescent="0.2">
      <c r="B30695" s="88"/>
      <c r="C30695" s="88"/>
      <c r="D30695" s="88"/>
      <c r="E30695" s="88"/>
      <c r="F30695" s="88"/>
      <c r="G30695" s="88"/>
      <c r="H30695" s="88"/>
      <c r="I30695" s="88"/>
      <c r="J30695" s="88"/>
      <c r="K30695" s="88"/>
    </row>
    <row r="30696" spans="2:11" ht="12" hidden="1" customHeight="1" x14ac:dyDescent="0.2">
      <c r="B30696" s="88"/>
      <c r="C30696" s="88"/>
      <c r="D30696" s="88"/>
      <c r="E30696" s="88"/>
      <c r="F30696" s="88"/>
      <c r="G30696" s="88"/>
      <c r="H30696" s="88"/>
      <c r="I30696" s="88"/>
      <c r="J30696" s="88"/>
      <c r="K30696" s="88"/>
    </row>
    <row r="30697" spans="2:11" ht="12" hidden="1" customHeight="1" x14ac:dyDescent="0.2">
      <c r="B30697" s="88"/>
      <c r="C30697" s="88"/>
      <c r="D30697" s="88"/>
      <c r="E30697" s="88"/>
      <c r="F30697" s="88"/>
      <c r="G30697" s="88"/>
      <c r="H30697" s="88"/>
      <c r="I30697" s="88"/>
      <c r="J30697" s="88"/>
      <c r="K30697" s="88"/>
    </row>
    <row r="30698" spans="2:11" ht="12" hidden="1" customHeight="1" x14ac:dyDescent="0.2">
      <c r="B30698" s="88"/>
      <c r="C30698" s="88"/>
      <c r="D30698" s="88"/>
      <c r="E30698" s="88"/>
      <c r="F30698" s="88"/>
      <c r="G30698" s="88"/>
      <c r="H30698" s="88"/>
      <c r="I30698" s="88"/>
      <c r="J30698" s="88"/>
      <c r="K30698" s="88"/>
    </row>
    <row r="30699" spans="2:11" ht="12" hidden="1" customHeight="1" x14ac:dyDescent="0.2">
      <c r="B30699" s="88"/>
      <c r="C30699" s="88"/>
      <c r="D30699" s="88"/>
      <c r="E30699" s="88"/>
      <c r="F30699" s="88"/>
      <c r="G30699" s="88"/>
      <c r="H30699" s="88"/>
      <c r="I30699" s="88"/>
      <c r="J30699" s="88"/>
      <c r="K30699" s="88"/>
    </row>
    <row r="30700" spans="2:11" ht="12" hidden="1" customHeight="1" x14ac:dyDescent="0.2">
      <c r="B30700" s="88"/>
      <c r="C30700" s="88"/>
      <c r="D30700" s="88"/>
      <c r="E30700" s="88"/>
      <c r="F30700" s="88"/>
      <c r="G30700" s="88"/>
      <c r="H30700" s="88"/>
      <c r="I30700" s="88"/>
      <c r="J30700" s="88"/>
      <c r="K30700" s="88"/>
    </row>
    <row r="30701" spans="2:11" ht="12" hidden="1" customHeight="1" x14ac:dyDescent="0.2">
      <c r="B30701" s="88"/>
      <c r="C30701" s="88"/>
      <c r="D30701" s="88"/>
      <c r="E30701" s="88"/>
      <c r="F30701" s="88"/>
      <c r="G30701" s="88"/>
      <c r="H30701" s="88"/>
      <c r="I30701" s="88"/>
      <c r="J30701" s="88"/>
      <c r="K30701" s="88"/>
    </row>
    <row r="30702" spans="2:11" ht="12" hidden="1" customHeight="1" x14ac:dyDescent="0.2">
      <c r="B30702" s="88"/>
      <c r="C30702" s="88"/>
      <c r="D30702" s="88"/>
      <c r="E30702" s="88"/>
      <c r="F30702" s="88"/>
      <c r="G30702" s="88"/>
      <c r="H30702" s="88"/>
      <c r="I30702" s="88"/>
      <c r="J30702" s="88"/>
      <c r="K30702" s="88"/>
    </row>
    <row r="30703" spans="2:11" ht="12" hidden="1" customHeight="1" x14ac:dyDescent="0.2">
      <c r="B30703" s="88"/>
      <c r="C30703" s="88"/>
      <c r="D30703" s="88"/>
      <c r="E30703" s="88"/>
      <c r="F30703" s="88"/>
      <c r="G30703" s="88"/>
      <c r="H30703" s="88"/>
      <c r="I30703" s="88"/>
      <c r="J30703" s="88"/>
      <c r="K30703" s="88"/>
    </row>
    <row r="30704" spans="2:11" ht="12" hidden="1" customHeight="1" x14ac:dyDescent="0.2">
      <c r="B30704" s="88"/>
      <c r="C30704" s="88"/>
      <c r="D30704" s="88"/>
      <c r="E30704" s="88"/>
      <c r="F30704" s="88"/>
      <c r="G30704" s="88"/>
      <c r="H30704" s="88"/>
      <c r="I30704" s="88"/>
      <c r="J30704" s="88"/>
      <c r="K30704" s="88"/>
    </row>
    <row r="30705" spans="2:11" ht="12" hidden="1" customHeight="1" x14ac:dyDescent="0.2">
      <c r="B30705" s="88"/>
      <c r="C30705" s="88"/>
      <c r="D30705" s="88"/>
      <c r="E30705" s="88"/>
      <c r="F30705" s="88"/>
      <c r="G30705" s="88"/>
      <c r="H30705" s="88"/>
      <c r="I30705" s="88"/>
      <c r="J30705" s="88"/>
      <c r="K30705" s="88"/>
    </row>
    <row r="30706" spans="2:11" ht="12" hidden="1" customHeight="1" x14ac:dyDescent="0.2">
      <c r="B30706" s="88"/>
      <c r="C30706" s="88"/>
      <c r="D30706" s="88"/>
      <c r="E30706" s="88"/>
      <c r="F30706" s="88"/>
      <c r="G30706" s="88"/>
      <c r="H30706" s="88"/>
      <c r="I30706" s="88"/>
      <c r="J30706" s="88"/>
      <c r="K30706" s="88"/>
    </row>
    <row r="30707" spans="2:11" ht="12" hidden="1" customHeight="1" x14ac:dyDescent="0.2">
      <c r="B30707" s="88"/>
      <c r="C30707" s="88"/>
      <c r="D30707" s="88"/>
      <c r="E30707" s="88"/>
      <c r="F30707" s="88"/>
      <c r="G30707" s="88"/>
      <c r="H30707" s="88"/>
      <c r="I30707" s="88"/>
      <c r="J30707" s="88"/>
      <c r="K30707" s="88"/>
    </row>
    <row r="30708" spans="2:11" ht="12" hidden="1" customHeight="1" x14ac:dyDescent="0.2">
      <c r="B30708" s="88"/>
      <c r="C30708" s="88"/>
      <c r="D30708" s="88"/>
      <c r="E30708" s="88"/>
      <c r="F30708" s="88"/>
      <c r="G30708" s="88"/>
      <c r="H30708" s="88"/>
      <c r="I30708" s="88"/>
      <c r="J30708" s="88"/>
      <c r="K30708" s="88"/>
    </row>
    <row r="30709" spans="2:11" ht="12" hidden="1" customHeight="1" x14ac:dyDescent="0.2">
      <c r="B30709" s="88"/>
      <c r="C30709" s="88"/>
      <c r="D30709" s="88"/>
      <c r="E30709" s="88"/>
      <c r="F30709" s="88"/>
      <c r="G30709" s="88"/>
      <c r="H30709" s="88"/>
      <c r="I30709" s="88"/>
      <c r="J30709" s="88"/>
      <c r="K30709" s="88"/>
    </row>
    <row r="30710" spans="2:11" ht="12" hidden="1" customHeight="1" x14ac:dyDescent="0.2">
      <c r="B30710" s="88"/>
      <c r="C30710" s="88"/>
      <c r="D30710" s="88"/>
      <c r="E30710" s="88"/>
      <c r="F30710" s="88"/>
      <c r="G30710" s="88"/>
      <c r="H30710" s="88"/>
      <c r="I30710" s="88"/>
      <c r="J30710" s="88"/>
      <c r="K30710" s="88"/>
    </row>
    <row r="30711" spans="2:11" ht="12" hidden="1" customHeight="1" x14ac:dyDescent="0.2">
      <c r="B30711" s="88"/>
      <c r="C30711" s="88"/>
      <c r="D30711" s="88"/>
      <c r="E30711" s="88"/>
      <c r="F30711" s="88"/>
      <c r="G30711" s="88"/>
      <c r="H30711" s="88"/>
      <c r="I30711" s="88"/>
      <c r="J30711" s="88"/>
      <c r="K30711" s="88"/>
    </row>
    <row r="30712" spans="2:11" ht="12" hidden="1" customHeight="1" x14ac:dyDescent="0.2">
      <c r="B30712" s="88"/>
      <c r="C30712" s="88"/>
      <c r="D30712" s="88"/>
      <c r="E30712" s="88"/>
      <c r="F30712" s="88"/>
      <c r="G30712" s="88"/>
      <c r="H30712" s="88"/>
      <c r="I30712" s="88"/>
      <c r="J30712" s="88"/>
      <c r="K30712" s="88"/>
    </row>
    <row r="30713" spans="2:11" ht="12" hidden="1" customHeight="1" x14ac:dyDescent="0.2">
      <c r="B30713" s="88"/>
      <c r="C30713" s="88"/>
      <c r="D30713" s="88"/>
      <c r="E30713" s="88"/>
      <c r="F30713" s="88"/>
      <c r="G30713" s="88"/>
      <c r="H30713" s="88"/>
      <c r="I30713" s="88"/>
      <c r="J30713" s="88"/>
      <c r="K30713" s="88"/>
    </row>
    <row r="30714" spans="2:11" ht="12" hidden="1" customHeight="1" x14ac:dyDescent="0.2">
      <c r="B30714" s="88"/>
      <c r="C30714" s="88"/>
      <c r="D30714" s="88"/>
      <c r="E30714" s="88"/>
      <c r="F30714" s="88"/>
      <c r="G30714" s="88"/>
      <c r="H30714" s="88"/>
      <c r="I30714" s="88"/>
      <c r="J30714" s="88"/>
      <c r="K30714" s="88"/>
    </row>
    <row r="30715" spans="2:11" ht="12" hidden="1" customHeight="1" x14ac:dyDescent="0.2">
      <c r="B30715" s="88"/>
      <c r="C30715" s="88"/>
      <c r="D30715" s="88"/>
      <c r="E30715" s="88"/>
      <c r="F30715" s="88"/>
      <c r="G30715" s="88"/>
      <c r="H30715" s="88"/>
      <c r="I30715" s="88"/>
      <c r="J30715" s="88"/>
      <c r="K30715" s="88"/>
    </row>
    <row r="30716" spans="2:11" ht="12" hidden="1" customHeight="1" x14ac:dyDescent="0.2">
      <c r="B30716" s="88"/>
      <c r="C30716" s="88"/>
      <c r="D30716" s="88"/>
      <c r="E30716" s="88"/>
      <c r="F30716" s="88"/>
      <c r="G30716" s="88"/>
      <c r="H30716" s="88"/>
      <c r="I30716" s="88"/>
      <c r="J30716" s="88"/>
      <c r="K30716" s="88"/>
    </row>
    <row r="30717" spans="2:11" ht="12" hidden="1" customHeight="1" x14ac:dyDescent="0.2">
      <c r="B30717" s="88"/>
      <c r="C30717" s="88"/>
      <c r="D30717" s="88"/>
      <c r="E30717" s="88"/>
      <c r="F30717" s="88"/>
      <c r="G30717" s="88"/>
      <c r="H30717" s="88"/>
      <c r="I30717" s="88"/>
      <c r="J30717" s="88"/>
      <c r="K30717" s="88"/>
    </row>
    <row r="30718" spans="2:11" ht="12" hidden="1" customHeight="1" x14ac:dyDescent="0.2">
      <c r="B30718" s="88"/>
      <c r="C30718" s="88"/>
      <c r="D30718" s="88"/>
      <c r="E30718" s="88"/>
      <c r="F30718" s="88"/>
      <c r="G30718" s="88"/>
      <c r="H30718" s="88"/>
      <c r="I30718" s="88"/>
      <c r="J30718" s="88"/>
      <c r="K30718" s="88"/>
    </row>
    <row r="30719" spans="2:11" ht="12" hidden="1" customHeight="1" x14ac:dyDescent="0.2">
      <c r="B30719" s="88"/>
      <c r="C30719" s="88"/>
      <c r="D30719" s="88"/>
      <c r="E30719" s="88"/>
      <c r="F30719" s="88"/>
      <c r="G30719" s="88"/>
      <c r="H30719" s="88"/>
      <c r="I30719" s="88"/>
      <c r="J30719" s="88"/>
      <c r="K30719" s="88"/>
    </row>
    <row r="30720" spans="2:11" ht="12" hidden="1" customHeight="1" x14ac:dyDescent="0.2">
      <c r="B30720" s="88"/>
      <c r="C30720" s="88"/>
      <c r="D30720" s="88"/>
      <c r="E30720" s="88"/>
      <c r="F30720" s="88"/>
      <c r="G30720" s="88"/>
      <c r="H30720" s="88"/>
      <c r="I30720" s="88"/>
      <c r="J30720" s="88"/>
      <c r="K30720" s="88"/>
    </row>
    <row r="30721" spans="2:11" ht="12" hidden="1" customHeight="1" x14ac:dyDescent="0.2">
      <c r="B30721" s="88"/>
      <c r="C30721" s="88"/>
      <c r="D30721" s="88"/>
      <c r="E30721" s="88"/>
      <c r="F30721" s="88"/>
      <c r="G30721" s="88"/>
      <c r="H30721" s="88"/>
      <c r="I30721" s="88"/>
      <c r="J30721" s="88"/>
      <c r="K30721" s="88"/>
    </row>
    <row r="30722" spans="2:11" ht="12" hidden="1" customHeight="1" x14ac:dyDescent="0.2">
      <c r="B30722" s="88"/>
      <c r="C30722" s="88"/>
      <c r="D30722" s="88"/>
      <c r="E30722" s="88"/>
      <c r="F30722" s="88"/>
      <c r="G30722" s="88"/>
      <c r="H30722" s="88"/>
      <c r="I30722" s="88"/>
      <c r="J30722" s="88"/>
      <c r="K30722" s="88"/>
    </row>
    <row r="30723" spans="2:11" ht="12" hidden="1" customHeight="1" x14ac:dyDescent="0.2">
      <c r="B30723" s="88"/>
      <c r="C30723" s="88"/>
      <c r="D30723" s="88"/>
      <c r="E30723" s="88"/>
      <c r="F30723" s="88"/>
      <c r="G30723" s="88"/>
      <c r="H30723" s="88"/>
      <c r="I30723" s="88"/>
      <c r="J30723" s="88"/>
      <c r="K30723" s="88"/>
    </row>
    <row r="30724" spans="2:11" ht="12" hidden="1" customHeight="1" x14ac:dyDescent="0.2">
      <c r="B30724" s="88"/>
      <c r="C30724" s="88"/>
      <c r="D30724" s="88"/>
      <c r="E30724" s="88"/>
      <c r="F30724" s="88"/>
      <c r="G30724" s="88"/>
      <c r="H30724" s="88"/>
      <c r="I30724" s="88"/>
      <c r="J30724" s="88"/>
      <c r="K30724" s="88"/>
    </row>
    <row r="30725" spans="2:11" ht="12" hidden="1" customHeight="1" x14ac:dyDescent="0.2">
      <c r="B30725" s="88"/>
      <c r="C30725" s="88"/>
      <c r="D30725" s="88"/>
      <c r="E30725" s="88"/>
      <c r="F30725" s="88"/>
      <c r="G30725" s="88"/>
      <c r="H30725" s="88"/>
      <c r="I30725" s="88"/>
      <c r="J30725" s="88"/>
      <c r="K30725" s="88"/>
    </row>
    <row r="30726" spans="2:11" ht="12" hidden="1" customHeight="1" x14ac:dyDescent="0.2">
      <c r="B30726" s="88"/>
      <c r="C30726" s="88"/>
      <c r="D30726" s="88"/>
      <c r="E30726" s="88"/>
      <c r="F30726" s="88"/>
      <c r="G30726" s="88"/>
      <c r="H30726" s="88"/>
      <c r="I30726" s="88"/>
      <c r="J30726" s="88"/>
      <c r="K30726" s="88"/>
    </row>
    <row r="30727" spans="2:11" ht="12" hidden="1" customHeight="1" x14ac:dyDescent="0.2">
      <c r="B30727" s="88"/>
      <c r="C30727" s="88"/>
      <c r="D30727" s="88"/>
      <c r="E30727" s="88"/>
      <c r="F30727" s="88"/>
      <c r="G30727" s="88"/>
      <c r="H30727" s="88"/>
      <c r="I30727" s="88"/>
      <c r="J30727" s="88"/>
      <c r="K30727" s="88"/>
    </row>
    <row r="30728" spans="2:11" ht="12" hidden="1" customHeight="1" x14ac:dyDescent="0.2">
      <c r="B30728" s="88"/>
      <c r="C30728" s="88"/>
      <c r="D30728" s="88"/>
      <c r="E30728" s="88"/>
      <c r="F30728" s="88"/>
      <c r="G30728" s="88"/>
      <c r="H30728" s="88"/>
      <c r="I30728" s="88"/>
      <c r="J30728" s="88"/>
      <c r="K30728" s="88"/>
    </row>
    <row r="30729" spans="2:11" ht="12" hidden="1" customHeight="1" x14ac:dyDescent="0.2">
      <c r="B30729" s="88"/>
      <c r="C30729" s="88"/>
      <c r="D30729" s="88"/>
      <c r="E30729" s="88"/>
      <c r="F30729" s="88"/>
      <c r="G30729" s="88"/>
      <c r="H30729" s="88"/>
      <c r="I30729" s="88"/>
      <c r="J30729" s="88"/>
      <c r="K30729" s="88"/>
    </row>
    <row r="30730" spans="2:11" ht="12" hidden="1" customHeight="1" x14ac:dyDescent="0.2">
      <c r="B30730" s="88"/>
      <c r="C30730" s="88"/>
      <c r="D30730" s="88"/>
      <c r="E30730" s="88"/>
      <c r="F30730" s="88"/>
      <c r="G30730" s="88"/>
      <c r="H30730" s="88"/>
      <c r="I30730" s="88"/>
      <c r="J30730" s="88"/>
      <c r="K30730" s="88"/>
    </row>
    <row r="30731" spans="2:11" ht="12" hidden="1" customHeight="1" x14ac:dyDescent="0.2">
      <c r="B30731" s="88"/>
      <c r="C30731" s="88"/>
      <c r="D30731" s="88"/>
      <c r="E30731" s="88"/>
      <c r="F30731" s="88"/>
      <c r="G30731" s="88"/>
      <c r="H30731" s="88"/>
      <c r="I30731" s="88"/>
      <c r="J30731" s="88"/>
      <c r="K30731" s="88"/>
    </row>
    <row r="30732" spans="2:11" ht="12" hidden="1" customHeight="1" x14ac:dyDescent="0.2">
      <c r="B30732" s="88"/>
      <c r="C30732" s="88"/>
      <c r="D30732" s="88"/>
      <c r="E30732" s="88"/>
      <c r="F30732" s="88"/>
      <c r="G30732" s="88"/>
      <c r="H30732" s="88"/>
      <c r="I30732" s="88"/>
      <c r="J30732" s="88"/>
      <c r="K30732" s="88"/>
    </row>
    <row r="30733" spans="2:11" ht="12" hidden="1" customHeight="1" x14ac:dyDescent="0.2">
      <c r="B30733" s="88"/>
      <c r="C30733" s="88"/>
      <c r="D30733" s="88"/>
      <c r="E30733" s="88"/>
      <c r="F30733" s="88"/>
      <c r="G30733" s="88"/>
      <c r="H30733" s="88"/>
      <c r="I30733" s="88"/>
      <c r="J30733" s="88"/>
      <c r="K30733" s="88"/>
    </row>
    <row r="30734" spans="2:11" ht="12" hidden="1" customHeight="1" x14ac:dyDescent="0.2">
      <c r="B30734" s="88"/>
      <c r="C30734" s="88"/>
      <c r="D30734" s="88"/>
      <c r="E30734" s="88"/>
      <c r="F30734" s="88"/>
      <c r="G30734" s="88"/>
      <c r="H30734" s="88"/>
      <c r="I30734" s="88"/>
      <c r="J30734" s="88"/>
      <c r="K30734" s="88"/>
    </row>
    <row r="30735" spans="2:11" ht="12" hidden="1" customHeight="1" x14ac:dyDescent="0.2">
      <c r="B30735" s="88"/>
      <c r="C30735" s="88"/>
      <c r="D30735" s="88"/>
      <c r="E30735" s="88"/>
      <c r="F30735" s="88"/>
      <c r="G30735" s="88"/>
      <c r="H30735" s="88"/>
      <c r="I30735" s="88"/>
      <c r="J30735" s="88"/>
      <c r="K30735" s="88"/>
    </row>
    <row r="30736" spans="2:11" ht="12" hidden="1" customHeight="1" x14ac:dyDescent="0.2">
      <c r="B30736" s="88"/>
      <c r="C30736" s="88"/>
      <c r="D30736" s="88"/>
      <c r="E30736" s="88"/>
      <c r="F30736" s="88"/>
      <c r="G30736" s="88"/>
      <c r="H30736" s="88"/>
      <c r="I30736" s="88"/>
      <c r="J30736" s="88"/>
      <c r="K30736" s="88"/>
    </row>
    <row r="30737" spans="2:11" ht="12" hidden="1" customHeight="1" x14ac:dyDescent="0.2">
      <c r="B30737" s="88"/>
      <c r="C30737" s="88"/>
      <c r="D30737" s="88"/>
      <c r="E30737" s="88"/>
      <c r="F30737" s="88"/>
      <c r="G30737" s="88"/>
      <c r="H30737" s="88"/>
      <c r="I30737" s="88"/>
      <c r="J30737" s="88"/>
      <c r="K30737" s="88"/>
    </row>
    <row r="30738" spans="2:11" ht="12" hidden="1" customHeight="1" x14ac:dyDescent="0.2">
      <c r="B30738" s="88"/>
      <c r="C30738" s="88"/>
      <c r="D30738" s="88"/>
      <c r="E30738" s="88"/>
      <c r="F30738" s="88"/>
      <c r="G30738" s="88"/>
      <c r="H30738" s="88"/>
      <c r="I30738" s="88"/>
      <c r="J30738" s="88"/>
      <c r="K30738" s="88"/>
    </row>
    <row r="30739" spans="2:11" ht="12" hidden="1" customHeight="1" x14ac:dyDescent="0.2">
      <c r="B30739" s="88"/>
      <c r="C30739" s="88"/>
      <c r="D30739" s="88"/>
      <c r="E30739" s="88"/>
      <c r="F30739" s="88"/>
      <c r="G30739" s="88"/>
      <c r="H30739" s="88"/>
      <c r="I30739" s="88"/>
      <c r="J30739" s="88"/>
      <c r="K30739" s="88"/>
    </row>
    <row r="30740" spans="2:11" ht="12" hidden="1" customHeight="1" x14ac:dyDescent="0.2">
      <c r="B30740" s="88"/>
      <c r="C30740" s="88"/>
      <c r="D30740" s="88"/>
      <c r="E30740" s="88"/>
      <c r="F30740" s="88"/>
      <c r="G30740" s="88"/>
      <c r="H30740" s="88"/>
      <c r="I30740" s="88"/>
      <c r="J30740" s="88"/>
      <c r="K30740" s="88"/>
    </row>
    <row r="30741" spans="2:11" ht="12" hidden="1" customHeight="1" x14ac:dyDescent="0.2">
      <c r="B30741" s="88"/>
      <c r="C30741" s="88"/>
      <c r="D30741" s="88"/>
      <c r="E30741" s="88"/>
      <c r="F30741" s="88"/>
      <c r="G30741" s="88"/>
      <c r="H30741" s="88"/>
      <c r="I30741" s="88"/>
      <c r="J30741" s="88"/>
      <c r="K30741" s="88"/>
    </row>
    <row r="30742" spans="2:11" ht="12" hidden="1" customHeight="1" x14ac:dyDescent="0.2">
      <c r="B30742" s="88"/>
      <c r="C30742" s="88"/>
      <c r="D30742" s="88"/>
      <c r="E30742" s="88"/>
      <c r="F30742" s="88"/>
      <c r="G30742" s="88"/>
      <c r="H30742" s="88"/>
      <c r="I30742" s="88"/>
      <c r="J30742" s="88"/>
      <c r="K30742" s="88"/>
    </row>
    <row r="30743" spans="2:11" ht="12" hidden="1" customHeight="1" x14ac:dyDescent="0.2">
      <c r="B30743" s="88"/>
      <c r="C30743" s="88"/>
      <c r="D30743" s="88"/>
      <c r="E30743" s="88"/>
      <c r="F30743" s="88"/>
      <c r="G30743" s="88"/>
      <c r="H30743" s="88"/>
      <c r="I30743" s="88"/>
      <c r="J30743" s="88"/>
      <c r="K30743" s="88"/>
    </row>
    <row r="30744" spans="2:11" ht="12" hidden="1" customHeight="1" x14ac:dyDescent="0.2">
      <c r="B30744" s="88"/>
      <c r="C30744" s="88"/>
      <c r="D30744" s="88"/>
      <c r="E30744" s="88"/>
      <c r="F30744" s="88"/>
      <c r="G30744" s="88"/>
      <c r="H30744" s="88"/>
      <c r="I30744" s="88"/>
      <c r="J30744" s="88"/>
      <c r="K30744" s="88"/>
    </row>
    <row r="30745" spans="2:11" ht="12" hidden="1" customHeight="1" x14ac:dyDescent="0.2">
      <c r="B30745" s="88"/>
      <c r="C30745" s="88"/>
      <c r="D30745" s="88"/>
      <c r="E30745" s="88"/>
      <c r="F30745" s="88"/>
      <c r="G30745" s="88"/>
      <c r="H30745" s="88"/>
      <c r="I30745" s="88"/>
      <c r="J30745" s="88"/>
      <c r="K30745" s="88"/>
    </row>
    <row r="30746" spans="2:11" ht="12" hidden="1" customHeight="1" x14ac:dyDescent="0.2">
      <c r="B30746" s="88"/>
      <c r="C30746" s="88"/>
      <c r="D30746" s="88"/>
      <c r="E30746" s="88"/>
      <c r="F30746" s="88"/>
      <c r="G30746" s="88"/>
      <c r="H30746" s="88"/>
      <c r="I30746" s="88"/>
      <c r="J30746" s="88"/>
      <c r="K30746" s="88"/>
    </row>
    <row r="30747" spans="2:11" ht="12" hidden="1" customHeight="1" x14ac:dyDescent="0.2">
      <c r="B30747" s="88"/>
      <c r="C30747" s="88"/>
      <c r="D30747" s="88"/>
      <c r="E30747" s="88"/>
      <c r="F30747" s="88"/>
      <c r="G30747" s="88"/>
      <c r="H30747" s="88"/>
      <c r="I30747" s="88"/>
      <c r="J30747" s="88"/>
      <c r="K30747" s="88"/>
    </row>
    <row r="30748" spans="2:11" ht="12" hidden="1" customHeight="1" x14ac:dyDescent="0.2">
      <c r="B30748" s="88"/>
      <c r="C30748" s="88"/>
      <c r="D30748" s="88"/>
      <c r="E30748" s="88"/>
      <c r="F30748" s="88"/>
      <c r="G30748" s="88"/>
      <c r="H30748" s="88"/>
      <c r="I30748" s="88"/>
      <c r="J30748" s="88"/>
      <c r="K30748" s="88"/>
    </row>
    <row r="30749" spans="2:11" ht="12" hidden="1" customHeight="1" x14ac:dyDescent="0.2">
      <c r="B30749" s="88"/>
      <c r="C30749" s="88"/>
      <c r="D30749" s="88"/>
      <c r="E30749" s="88"/>
      <c r="F30749" s="88"/>
      <c r="G30749" s="88"/>
      <c r="H30749" s="88"/>
      <c r="I30749" s="88"/>
      <c r="J30749" s="88"/>
      <c r="K30749" s="88"/>
    </row>
    <row r="30750" spans="2:11" ht="12" hidden="1" customHeight="1" x14ac:dyDescent="0.2">
      <c r="B30750" s="88"/>
      <c r="C30750" s="88"/>
      <c r="D30750" s="88"/>
      <c r="E30750" s="88"/>
      <c r="F30750" s="88"/>
      <c r="G30750" s="88"/>
      <c r="H30750" s="88"/>
      <c r="I30750" s="88"/>
      <c r="J30750" s="88"/>
      <c r="K30750" s="88"/>
    </row>
    <row r="30751" spans="2:11" ht="12" hidden="1" customHeight="1" x14ac:dyDescent="0.2">
      <c r="B30751" s="88"/>
      <c r="C30751" s="88"/>
      <c r="D30751" s="88"/>
      <c r="E30751" s="88"/>
      <c r="F30751" s="88"/>
      <c r="G30751" s="88"/>
      <c r="H30751" s="88"/>
      <c r="I30751" s="88"/>
      <c r="J30751" s="88"/>
      <c r="K30751" s="88"/>
    </row>
    <row r="30752" spans="2:11" ht="12" hidden="1" customHeight="1" x14ac:dyDescent="0.2">
      <c r="B30752" s="88"/>
      <c r="C30752" s="88"/>
      <c r="D30752" s="88"/>
      <c r="E30752" s="88"/>
      <c r="F30752" s="88"/>
      <c r="G30752" s="88"/>
      <c r="H30752" s="88"/>
      <c r="I30752" s="88"/>
      <c r="J30752" s="88"/>
      <c r="K30752" s="88"/>
    </row>
    <row r="30753" spans="2:11" ht="12" hidden="1" customHeight="1" x14ac:dyDescent="0.2">
      <c r="B30753" s="88"/>
      <c r="C30753" s="88"/>
      <c r="D30753" s="88"/>
      <c r="E30753" s="88"/>
      <c r="F30753" s="88"/>
      <c r="G30753" s="88"/>
      <c r="H30753" s="88"/>
      <c r="I30753" s="88"/>
      <c r="J30753" s="88"/>
      <c r="K30753" s="88"/>
    </row>
    <row r="30754" spans="2:11" ht="12" hidden="1" customHeight="1" x14ac:dyDescent="0.2">
      <c r="B30754" s="88"/>
      <c r="C30754" s="88"/>
      <c r="D30754" s="88"/>
      <c r="E30754" s="88"/>
      <c r="F30754" s="88"/>
      <c r="G30754" s="88"/>
      <c r="H30754" s="88"/>
      <c r="I30754" s="88"/>
      <c r="J30754" s="88"/>
      <c r="K30754" s="88"/>
    </row>
    <row r="30755" spans="2:11" ht="12" hidden="1" customHeight="1" x14ac:dyDescent="0.2">
      <c r="B30755" s="88"/>
      <c r="C30755" s="88"/>
      <c r="D30755" s="88"/>
      <c r="E30755" s="88"/>
      <c r="F30755" s="88"/>
      <c r="G30755" s="88"/>
      <c r="H30755" s="88"/>
      <c r="I30755" s="88"/>
      <c r="J30755" s="88"/>
      <c r="K30755" s="88"/>
    </row>
    <row r="30756" spans="2:11" ht="12" hidden="1" customHeight="1" x14ac:dyDescent="0.2">
      <c r="B30756" s="88"/>
      <c r="C30756" s="88"/>
      <c r="D30756" s="88"/>
      <c r="E30756" s="88"/>
      <c r="F30756" s="88"/>
      <c r="G30756" s="88"/>
      <c r="H30756" s="88"/>
      <c r="I30756" s="88"/>
      <c r="J30756" s="88"/>
      <c r="K30756" s="88"/>
    </row>
    <row r="30757" spans="2:11" ht="12" hidden="1" customHeight="1" x14ac:dyDescent="0.2">
      <c r="B30757" s="88"/>
      <c r="C30757" s="88"/>
      <c r="D30757" s="88"/>
      <c r="E30757" s="88"/>
      <c r="F30757" s="88"/>
      <c r="G30757" s="88"/>
      <c r="H30757" s="88"/>
      <c r="I30757" s="88"/>
      <c r="J30757" s="88"/>
      <c r="K30757" s="88"/>
    </row>
    <row r="30758" spans="2:11" ht="12" hidden="1" customHeight="1" x14ac:dyDescent="0.2">
      <c r="B30758" s="88"/>
      <c r="C30758" s="88"/>
      <c r="D30758" s="88"/>
      <c r="E30758" s="88"/>
      <c r="F30758" s="88"/>
      <c r="G30758" s="88"/>
      <c r="H30758" s="88"/>
      <c r="I30758" s="88"/>
      <c r="J30758" s="88"/>
      <c r="K30758" s="88"/>
    </row>
    <row r="30759" spans="2:11" ht="12" hidden="1" customHeight="1" x14ac:dyDescent="0.2">
      <c r="B30759" s="88"/>
      <c r="C30759" s="88"/>
      <c r="D30759" s="88"/>
      <c r="E30759" s="88"/>
      <c r="F30759" s="88"/>
      <c r="G30759" s="88"/>
      <c r="H30759" s="88"/>
      <c r="I30759" s="88"/>
      <c r="J30759" s="88"/>
      <c r="K30759" s="88"/>
    </row>
    <row r="30760" spans="2:11" ht="12" hidden="1" customHeight="1" x14ac:dyDescent="0.2">
      <c r="B30760" s="88"/>
      <c r="C30760" s="88"/>
      <c r="D30760" s="88"/>
      <c r="E30760" s="88"/>
      <c r="F30760" s="88"/>
      <c r="G30760" s="88"/>
      <c r="H30760" s="88"/>
      <c r="I30760" s="88"/>
      <c r="J30760" s="88"/>
      <c r="K30760" s="88"/>
    </row>
    <row r="30761" spans="2:11" ht="12" hidden="1" customHeight="1" x14ac:dyDescent="0.2">
      <c r="B30761" s="88"/>
      <c r="C30761" s="88"/>
      <c r="D30761" s="88"/>
      <c r="E30761" s="88"/>
      <c r="F30761" s="88"/>
      <c r="G30761" s="88"/>
      <c r="H30761" s="88"/>
      <c r="I30761" s="88"/>
      <c r="J30761" s="88"/>
      <c r="K30761" s="88"/>
    </row>
    <row r="30762" spans="2:11" ht="12" hidden="1" customHeight="1" x14ac:dyDescent="0.2">
      <c r="B30762" s="88"/>
      <c r="C30762" s="88"/>
      <c r="D30762" s="88"/>
      <c r="E30762" s="88"/>
      <c r="F30762" s="88"/>
      <c r="G30762" s="88"/>
      <c r="H30762" s="88"/>
      <c r="I30762" s="88"/>
      <c r="J30762" s="88"/>
      <c r="K30762" s="88"/>
    </row>
    <row r="30763" spans="2:11" ht="12" hidden="1" customHeight="1" x14ac:dyDescent="0.2">
      <c r="B30763" s="88"/>
      <c r="C30763" s="88"/>
      <c r="D30763" s="88"/>
      <c r="E30763" s="88"/>
      <c r="F30763" s="88"/>
      <c r="G30763" s="88"/>
      <c r="H30763" s="88"/>
      <c r="I30763" s="88"/>
      <c r="J30763" s="88"/>
      <c r="K30763" s="88"/>
    </row>
    <row r="30764" spans="2:11" ht="12" hidden="1" customHeight="1" x14ac:dyDescent="0.2">
      <c r="B30764" s="88"/>
      <c r="C30764" s="88"/>
      <c r="D30764" s="88"/>
      <c r="E30764" s="88"/>
      <c r="F30764" s="88"/>
      <c r="G30764" s="88"/>
      <c r="H30764" s="88"/>
      <c r="I30764" s="88"/>
      <c r="J30764" s="88"/>
      <c r="K30764" s="88"/>
    </row>
    <row r="30765" spans="2:11" ht="12" hidden="1" customHeight="1" x14ac:dyDescent="0.2">
      <c r="B30765" s="88"/>
      <c r="C30765" s="88"/>
      <c r="D30765" s="88"/>
      <c r="E30765" s="88"/>
      <c r="F30765" s="88"/>
      <c r="G30765" s="88"/>
      <c r="H30765" s="88"/>
      <c r="I30765" s="88"/>
      <c r="J30765" s="88"/>
      <c r="K30765" s="88"/>
    </row>
    <row r="30766" spans="2:11" ht="12" hidden="1" customHeight="1" x14ac:dyDescent="0.2">
      <c r="B30766" s="88"/>
      <c r="C30766" s="88"/>
      <c r="D30766" s="88"/>
      <c r="E30766" s="88"/>
      <c r="F30766" s="88"/>
      <c r="G30766" s="88"/>
      <c r="H30766" s="88"/>
      <c r="I30766" s="88"/>
      <c r="J30766" s="88"/>
      <c r="K30766" s="88"/>
    </row>
    <row r="30767" spans="2:11" ht="12" hidden="1" customHeight="1" x14ac:dyDescent="0.2">
      <c r="B30767" s="88"/>
      <c r="C30767" s="88"/>
      <c r="D30767" s="88"/>
      <c r="E30767" s="88"/>
      <c r="F30767" s="88"/>
      <c r="G30767" s="88"/>
      <c r="H30767" s="88"/>
      <c r="I30767" s="88"/>
      <c r="J30767" s="88"/>
      <c r="K30767" s="88"/>
    </row>
    <row r="30768" spans="2:11" ht="12" hidden="1" customHeight="1" x14ac:dyDescent="0.2">
      <c r="B30768" s="88"/>
      <c r="C30768" s="88"/>
      <c r="D30768" s="88"/>
      <c r="E30768" s="88"/>
      <c r="F30768" s="88"/>
      <c r="G30768" s="88"/>
      <c r="H30768" s="88"/>
      <c r="I30768" s="88"/>
      <c r="J30768" s="88"/>
      <c r="K30768" s="88"/>
    </row>
    <row r="30769" spans="2:11" ht="12" hidden="1" customHeight="1" x14ac:dyDescent="0.2">
      <c r="B30769" s="88"/>
      <c r="C30769" s="88"/>
      <c r="D30769" s="88"/>
      <c r="E30769" s="88"/>
      <c r="F30769" s="88"/>
      <c r="G30769" s="88"/>
      <c r="H30769" s="88"/>
      <c r="I30769" s="88"/>
      <c r="J30769" s="88"/>
      <c r="K30769" s="88"/>
    </row>
    <row r="30770" spans="2:11" ht="12" hidden="1" customHeight="1" x14ac:dyDescent="0.2">
      <c r="B30770" s="88"/>
      <c r="C30770" s="88"/>
      <c r="D30770" s="88"/>
      <c r="E30770" s="88"/>
      <c r="F30770" s="88"/>
      <c r="G30770" s="88"/>
      <c r="H30770" s="88"/>
      <c r="I30770" s="88"/>
      <c r="J30770" s="88"/>
      <c r="K30770" s="88"/>
    </row>
    <row r="30771" spans="2:11" ht="12" hidden="1" customHeight="1" x14ac:dyDescent="0.2">
      <c r="B30771" s="88"/>
      <c r="C30771" s="88"/>
      <c r="D30771" s="88"/>
      <c r="E30771" s="88"/>
      <c r="F30771" s="88"/>
      <c r="G30771" s="88"/>
      <c r="H30771" s="88"/>
      <c r="I30771" s="88"/>
      <c r="J30771" s="88"/>
      <c r="K30771" s="88"/>
    </row>
    <row r="30772" spans="2:11" ht="12" hidden="1" customHeight="1" x14ac:dyDescent="0.2">
      <c r="B30772" s="88"/>
      <c r="C30772" s="88"/>
      <c r="D30772" s="88"/>
      <c r="E30772" s="88"/>
      <c r="F30772" s="88"/>
      <c r="G30772" s="88"/>
      <c r="H30772" s="88"/>
      <c r="I30772" s="88"/>
      <c r="J30772" s="88"/>
      <c r="K30772" s="88"/>
    </row>
    <row r="30773" spans="2:11" ht="12" hidden="1" customHeight="1" x14ac:dyDescent="0.2">
      <c r="B30773" s="88"/>
      <c r="C30773" s="88"/>
      <c r="D30773" s="88"/>
      <c r="E30773" s="88"/>
      <c r="F30773" s="88"/>
      <c r="G30773" s="88"/>
      <c r="H30773" s="88"/>
      <c r="I30773" s="88"/>
      <c r="J30773" s="88"/>
      <c r="K30773" s="88"/>
    </row>
    <row r="30774" spans="2:11" ht="12" hidden="1" customHeight="1" x14ac:dyDescent="0.2">
      <c r="B30774" s="88"/>
      <c r="C30774" s="88"/>
      <c r="D30774" s="88"/>
      <c r="E30774" s="88"/>
      <c r="F30774" s="88"/>
      <c r="G30774" s="88"/>
      <c r="H30774" s="88"/>
      <c r="I30774" s="88"/>
      <c r="J30774" s="88"/>
      <c r="K30774" s="88"/>
    </row>
    <row r="30775" spans="2:11" ht="12" hidden="1" customHeight="1" x14ac:dyDescent="0.2">
      <c r="B30775" s="88"/>
      <c r="C30775" s="88"/>
      <c r="D30775" s="88"/>
      <c r="E30775" s="88"/>
      <c r="F30775" s="88"/>
      <c r="G30775" s="88"/>
      <c r="H30775" s="88"/>
      <c r="I30775" s="88"/>
      <c r="J30775" s="88"/>
      <c r="K30775" s="88"/>
    </row>
    <row r="30776" spans="2:11" ht="12" hidden="1" customHeight="1" x14ac:dyDescent="0.2">
      <c r="B30776" s="88"/>
      <c r="C30776" s="88"/>
      <c r="D30776" s="88"/>
      <c r="E30776" s="88"/>
      <c r="F30776" s="88"/>
      <c r="G30776" s="88"/>
      <c r="H30776" s="88"/>
      <c r="I30776" s="88"/>
      <c r="J30776" s="88"/>
      <c r="K30776" s="88"/>
    </row>
    <row r="30777" spans="2:11" ht="12" hidden="1" customHeight="1" x14ac:dyDescent="0.2">
      <c r="B30777" s="88"/>
      <c r="C30777" s="88"/>
      <c r="D30777" s="88"/>
      <c r="E30777" s="88"/>
      <c r="F30777" s="88"/>
      <c r="G30777" s="88"/>
      <c r="H30777" s="88"/>
      <c r="I30777" s="88"/>
      <c r="J30777" s="88"/>
      <c r="K30777" s="88"/>
    </row>
    <row r="30778" spans="2:11" ht="12" hidden="1" customHeight="1" x14ac:dyDescent="0.2">
      <c r="B30778" s="88"/>
      <c r="C30778" s="88"/>
      <c r="D30778" s="88"/>
      <c r="E30778" s="88"/>
      <c r="F30778" s="88"/>
      <c r="G30778" s="88"/>
      <c r="H30778" s="88"/>
      <c r="I30778" s="88"/>
      <c r="J30778" s="88"/>
      <c r="K30778" s="88"/>
    </row>
    <row r="30779" spans="2:11" ht="12" hidden="1" customHeight="1" x14ac:dyDescent="0.2">
      <c r="B30779" s="88"/>
      <c r="C30779" s="88"/>
      <c r="D30779" s="88"/>
      <c r="E30779" s="88"/>
      <c r="F30779" s="88"/>
      <c r="G30779" s="88"/>
      <c r="H30779" s="88"/>
      <c r="I30779" s="88"/>
      <c r="J30779" s="88"/>
      <c r="K30779" s="88"/>
    </row>
    <row r="30780" spans="2:11" ht="12" hidden="1" customHeight="1" x14ac:dyDescent="0.2">
      <c r="B30780" s="88"/>
      <c r="C30780" s="88"/>
      <c r="D30780" s="88"/>
      <c r="E30780" s="88"/>
      <c r="F30780" s="88"/>
      <c r="G30780" s="88"/>
      <c r="H30780" s="88"/>
      <c r="I30780" s="88"/>
      <c r="J30780" s="88"/>
      <c r="K30780" s="88"/>
    </row>
    <row r="30781" spans="2:11" ht="12" hidden="1" customHeight="1" x14ac:dyDescent="0.2">
      <c r="B30781" s="88"/>
      <c r="C30781" s="88"/>
      <c r="D30781" s="88"/>
      <c r="E30781" s="88"/>
      <c r="F30781" s="88"/>
      <c r="G30781" s="88"/>
      <c r="H30781" s="88"/>
      <c r="I30781" s="88"/>
      <c r="J30781" s="88"/>
      <c r="K30781" s="88"/>
    </row>
    <row r="30782" spans="2:11" ht="12" hidden="1" customHeight="1" x14ac:dyDescent="0.2">
      <c r="B30782" s="88"/>
      <c r="C30782" s="88"/>
      <c r="D30782" s="88"/>
      <c r="E30782" s="88"/>
      <c r="F30782" s="88"/>
      <c r="G30782" s="88"/>
      <c r="H30782" s="88"/>
      <c r="I30782" s="88"/>
      <c r="J30782" s="88"/>
      <c r="K30782" s="88"/>
    </row>
    <row r="30783" spans="2:11" ht="12" hidden="1" customHeight="1" x14ac:dyDescent="0.2">
      <c r="B30783" s="88"/>
      <c r="C30783" s="88"/>
      <c r="D30783" s="88"/>
      <c r="E30783" s="88"/>
      <c r="F30783" s="88"/>
      <c r="G30783" s="88"/>
      <c r="H30783" s="88"/>
      <c r="I30783" s="88"/>
      <c r="J30783" s="88"/>
      <c r="K30783" s="88"/>
    </row>
    <row r="30784" spans="2:11" ht="12" hidden="1" customHeight="1" x14ac:dyDescent="0.2">
      <c r="B30784" s="88"/>
      <c r="C30784" s="88"/>
      <c r="D30784" s="88"/>
      <c r="E30784" s="88"/>
      <c r="F30784" s="88"/>
      <c r="G30784" s="88"/>
      <c r="H30784" s="88"/>
      <c r="I30784" s="88"/>
      <c r="J30784" s="88"/>
      <c r="K30784" s="88"/>
    </row>
    <row r="30785" spans="2:11" ht="12" hidden="1" customHeight="1" x14ac:dyDescent="0.2">
      <c r="B30785" s="88"/>
      <c r="C30785" s="88"/>
      <c r="D30785" s="88"/>
      <c r="E30785" s="88"/>
      <c r="F30785" s="88"/>
      <c r="G30785" s="88"/>
      <c r="H30785" s="88"/>
      <c r="I30785" s="88"/>
      <c r="J30785" s="88"/>
      <c r="K30785" s="88"/>
    </row>
    <row r="30786" spans="2:11" ht="12" hidden="1" customHeight="1" x14ac:dyDescent="0.2">
      <c r="B30786" s="88"/>
      <c r="C30786" s="88"/>
      <c r="D30786" s="88"/>
      <c r="E30786" s="88"/>
      <c r="F30786" s="88"/>
      <c r="G30786" s="88"/>
      <c r="H30786" s="88"/>
      <c r="I30786" s="88"/>
      <c r="J30786" s="88"/>
      <c r="K30786" s="88"/>
    </row>
    <row r="30787" spans="2:11" ht="12" hidden="1" customHeight="1" x14ac:dyDescent="0.2">
      <c r="B30787" s="88"/>
      <c r="C30787" s="88"/>
      <c r="D30787" s="88"/>
      <c r="E30787" s="88"/>
      <c r="F30787" s="88"/>
      <c r="G30787" s="88"/>
      <c r="H30787" s="88"/>
      <c r="I30787" s="88"/>
      <c r="J30787" s="88"/>
      <c r="K30787" s="88"/>
    </row>
    <row r="30788" spans="2:11" ht="12" hidden="1" customHeight="1" x14ac:dyDescent="0.2">
      <c r="B30788" s="88"/>
      <c r="C30788" s="88"/>
      <c r="D30788" s="88"/>
      <c r="E30788" s="88"/>
      <c r="F30788" s="88"/>
      <c r="G30788" s="88"/>
      <c r="H30788" s="88"/>
      <c r="I30788" s="88"/>
      <c r="J30788" s="88"/>
      <c r="K30788" s="88"/>
    </row>
    <row r="30789" spans="2:11" ht="12" hidden="1" customHeight="1" x14ac:dyDescent="0.2">
      <c r="B30789" s="88"/>
      <c r="C30789" s="88"/>
      <c r="D30789" s="88"/>
      <c r="E30789" s="88"/>
      <c r="F30789" s="88"/>
      <c r="G30789" s="88"/>
      <c r="H30789" s="88"/>
      <c r="I30789" s="88"/>
      <c r="J30789" s="88"/>
      <c r="K30789" s="88"/>
    </row>
    <row r="30790" spans="2:11" ht="12" hidden="1" customHeight="1" x14ac:dyDescent="0.2">
      <c r="B30790" s="88"/>
      <c r="C30790" s="88"/>
      <c r="D30790" s="88"/>
      <c r="E30790" s="88"/>
      <c r="F30790" s="88"/>
      <c r="G30790" s="88"/>
      <c r="H30790" s="88"/>
      <c r="I30790" s="88"/>
      <c r="J30790" s="88"/>
      <c r="K30790" s="88"/>
    </row>
    <row r="30791" spans="2:11" ht="12" hidden="1" customHeight="1" x14ac:dyDescent="0.2">
      <c r="B30791" s="88"/>
      <c r="C30791" s="88"/>
      <c r="D30791" s="88"/>
      <c r="E30791" s="88"/>
      <c r="F30791" s="88"/>
      <c r="G30791" s="88"/>
      <c r="H30791" s="88"/>
      <c r="I30791" s="88"/>
      <c r="J30791" s="88"/>
      <c r="K30791" s="88"/>
    </row>
    <row r="30792" spans="2:11" ht="12" hidden="1" customHeight="1" x14ac:dyDescent="0.2">
      <c r="B30792" s="88"/>
      <c r="C30792" s="88"/>
      <c r="D30792" s="88"/>
      <c r="E30792" s="88"/>
      <c r="F30792" s="88"/>
      <c r="G30792" s="88"/>
      <c r="H30792" s="88"/>
      <c r="I30792" s="88"/>
      <c r="J30792" s="88"/>
      <c r="K30792" s="88"/>
    </row>
    <row r="30793" spans="2:11" ht="12" hidden="1" customHeight="1" x14ac:dyDescent="0.2">
      <c r="B30793" s="88"/>
      <c r="C30793" s="88"/>
      <c r="D30793" s="88"/>
      <c r="E30793" s="88"/>
      <c r="F30793" s="88"/>
      <c r="G30793" s="88"/>
      <c r="H30793" s="88"/>
      <c r="I30793" s="88"/>
      <c r="J30793" s="88"/>
      <c r="K30793" s="88"/>
    </row>
    <row r="30794" spans="2:11" ht="12" hidden="1" customHeight="1" x14ac:dyDescent="0.2">
      <c r="B30794" s="88"/>
      <c r="C30794" s="88"/>
      <c r="D30794" s="88"/>
      <c r="E30794" s="88"/>
      <c r="F30794" s="88"/>
      <c r="G30794" s="88"/>
      <c r="H30794" s="88"/>
      <c r="I30794" s="88"/>
      <c r="J30794" s="88"/>
      <c r="K30794" s="88"/>
    </row>
    <row r="30795" spans="2:11" ht="12" hidden="1" customHeight="1" x14ac:dyDescent="0.2">
      <c r="B30795" s="88"/>
      <c r="C30795" s="88"/>
      <c r="D30795" s="88"/>
      <c r="E30795" s="88"/>
      <c r="F30795" s="88"/>
      <c r="G30795" s="88"/>
      <c r="H30795" s="88"/>
      <c r="I30795" s="88"/>
      <c r="J30795" s="88"/>
      <c r="K30795" s="88"/>
    </row>
    <row r="30796" spans="2:11" ht="12" hidden="1" customHeight="1" x14ac:dyDescent="0.2">
      <c r="B30796" s="88"/>
      <c r="C30796" s="88"/>
      <c r="D30796" s="88"/>
      <c r="E30796" s="88"/>
      <c r="F30796" s="88"/>
      <c r="G30796" s="88"/>
      <c r="H30796" s="88"/>
      <c r="I30796" s="88"/>
      <c r="J30796" s="88"/>
      <c r="K30796" s="88"/>
    </row>
    <row r="30797" spans="2:11" ht="12" hidden="1" customHeight="1" x14ac:dyDescent="0.2">
      <c r="B30797" s="88"/>
      <c r="C30797" s="88"/>
      <c r="D30797" s="88"/>
      <c r="E30797" s="88"/>
      <c r="F30797" s="88"/>
      <c r="G30797" s="88"/>
      <c r="H30797" s="88"/>
      <c r="I30797" s="88"/>
      <c r="J30797" s="88"/>
      <c r="K30797" s="88"/>
    </row>
    <row r="30798" spans="2:11" ht="12" hidden="1" customHeight="1" x14ac:dyDescent="0.2">
      <c r="B30798" s="88"/>
      <c r="C30798" s="88"/>
      <c r="D30798" s="88"/>
      <c r="E30798" s="88"/>
      <c r="F30798" s="88"/>
      <c r="G30798" s="88"/>
      <c r="H30798" s="88"/>
      <c r="I30798" s="88"/>
      <c r="J30798" s="88"/>
      <c r="K30798" s="88"/>
    </row>
    <row r="30799" spans="2:11" ht="12" hidden="1" customHeight="1" x14ac:dyDescent="0.2">
      <c r="B30799" s="88"/>
      <c r="C30799" s="88"/>
      <c r="D30799" s="88"/>
      <c r="E30799" s="88"/>
      <c r="F30799" s="88"/>
      <c r="G30799" s="88"/>
      <c r="H30799" s="88"/>
      <c r="I30799" s="88"/>
      <c r="J30799" s="88"/>
      <c r="K30799" s="88"/>
    </row>
    <row r="30800" spans="2:11" ht="12" hidden="1" customHeight="1" x14ac:dyDescent="0.2">
      <c r="B30800" s="88"/>
      <c r="C30800" s="88"/>
      <c r="D30800" s="88"/>
      <c r="E30800" s="88"/>
      <c r="F30800" s="88"/>
      <c r="G30800" s="88"/>
      <c r="H30800" s="88"/>
      <c r="I30800" s="88"/>
      <c r="J30800" s="88"/>
      <c r="K30800" s="88"/>
    </row>
    <row r="30801" spans="2:11" ht="12" hidden="1" customHeight="1" x14ac:dyDescent="0.2">
      <c r="B30801" s="88"/>
      <c r="C30801" s="88"/>
      <c r="D30801" s="88"/>
      <c r="E30801" s="88"/>
      <c r="F30801" s="88"/>
      <c r="G30801" s="88"/>
      <c r="H30801" s="88"/>
      <c r="I30801" s="88"/>
      <c r="J30801" s="88"/>
      <c r="K30801" s="88"/>
    </row>
    <row r="30802" spans="2:11" ht="12" hidden="1" customHeight="1" x14ac:dyDescent="0.2">
      <c r="B30802" s="88"/>
      <c r="C30802" s="88"/>
      <c r="D30802" s="88"/>
      <c r="E30802" s="88"/>
      <c r="F30802" s="88"/>
      <c r="G30802" s="88"/>
      <c r="H30802" s="88"/>
      <c r="I30802" s="88"/>
      <c r="J30802" s="88"/>
      <c r="K30802" s="88"/>
    </row>
    <row r="30803" spans="2:11" ht="12" hidden="1" customHeight="1" x14ac:dyDescent="0.2">
      <c r="B30803" s="88"/>
      <c r="C30803" s="88"/>
      <c r="D30803" s="88"/>
      <c r="E30803" s="88"/>
      <c r="F30803" s="88"/>
      <c r="G30803" s="88"/>
      <c r="H30803" s="88"/>
      <c r="I30803" s="88"/>
      <c r="J30803" s="88"/>
      <c r="K30803" s="88"/>
    </row>
    <row r="30804" spans="2:11" ht="12" hidden="1" customHeight="1" x14ac:dyDescent="0.2">
      <c r="B30804" s="88"/>
      <c r="C30804" s="88"/>
      <c r="D30804" s="88"/>
      <c r="E30804" s="88"/>
      <c r="F30804" s="88"/>
      <c r="G30804" s="88"/>
      <c r="H30804" s="88"/>
      <c r="I30804" s="88"/>
      <c r="J30804" s="88"/>
      <c r="K30804" s="88"/>
    </row>
    <row r="30805" spans="2:11" ht="12" hidden="1" customHeight="1" x14ac:dyDescent="0.2">
      <c r="B30805" s="88"/>
      <c r="C30805" s="88"/>
      <c r="D30805" s="88"/>
      <c r="E30805" s="88"/>
      <c r="F30805" s="88"/>
      <c r="G30805" s="88"/>
      <c r="H30805" s="88"/>
      <c r="I30805" s="88"/>
      <c r="J30805" s="88"/>
      <c r="K30805" s="88"/>
    </row>
    <row r="30806" spans="2:11" ht="12" hidden="1" customHeight="1" x14ac:dyDescent="0.2">
      <c r="B30806" s="88"/>
      <c r="C30806" s="88"/>
      <c r="D30806" s="88"/>
      <c r="E30806" s="88"/>
      <c r="F30806" s="88"/>
      <c r="G30806" s="88"/>
      <c r="H30806" s="88"/>
      <c r="I30806" s="88"/>
      <c r="J30806" s="88"/>
      <c r="K30806" s="88"/>
    </row>
    <row r="30807" spans="2:11" ht="12" hidden="1" customHeight="1" x14ac:dyDescent="0.2">
      <c r="B30807" s="88"/>
      <c r="C30807" s="88"/>
      <c r="D30807" s="88"/>
      <c r="E30807" s="88"/>
      <c r="F30807" s="88"/>
      <c r="G30807" s="88"/>
      <c r="H30807" s="88"/>
      <c r="I30807" s="88"/>
      <c r="J30807" s="88"/>
      <c r="K30807" s="88"/>
    </row>
    <row r="30808" spans="2:11" ht="12" hidden="1" customHeight="1" x14ac:dyDescent="0.2">
      <c r="B30808" s="88"/>
      <c r="C30808" s="88"/>
      <c r="D30808" s="88"/>
      <c r="E30808" s="88"/>
      <c r="F30808" s="88"/>
      <c r="G30808" s="88"/>
      <c r="H30808" s="88"/>
      <c r="I30808" s="88"/>
      <c r="J30808" s="88"/>
      <c r="K30808" s="88"/>
    </row>
    <row r="30809" spans="2:11" ht="12" hidden="1" customHeight="1" x14ac:dyDescent="0.2">
      <c r="B30809" s="88"/>
      <c r="C30809" s="88"/>
      <c r="D30809" s="88"/>
      <c r="E30809" s="88"/>
      <c r="F30809" s="88"/>
      <c r="G30809" s="88"/>
      <c r="H30809" s="88"/>
      <c r="I30809" s="88"/>
      <c r="J30809" s="88"/>
      <c r="K30809" s="88"/>
    </row>
    <row r="30810" spans="2:11" ht="12" hidden="1" customHeight="1" x14ac:dyDescent="0.2">
      <c r="B30810" s="88"/>
      <c r="C30810" s="88"/>
      <c r="D30810" s="88"/>
      <c r="E30810" s="88"/>
      <c r="F30810" s="88"/>
      <c r="G30810" s="88"/>
      <c r="H30810" s="88"/>
      <c r="I30810" s="88"/>
      <c r="J30810" s="88"/>
      <c r="K30810" s="88"/>
    </row>
    <row r="30811" spans="2:11" ht="12" hidden="1" customHeight="1" x14ac:dyDescent="0.2">
      <c r="B30811" s="88"/>
      <c r="C30811" s="88"/>
      <c r="D30811" s="88"/>
      <c r="E30811" s="88"/>
      <c r="F30811" s="88"/>
      <c r="G30811" s="88"/>
      <c r="H30811" s="88"/>
      <c r="I30811" s="88"/>
      <c r="J30811" s="88"/>
      <c r="K30811" s="88"/>
    </row>
    <row r="30812" spans="2:11" ht="12" hidden="1" customHeight="1" x14ac:dyDescent="0.2">
      <c r="B30812" s="88"/>
      <c r="C30812" s="88"/>
      <c r="D30812" s="88"/>
      <c r="E30812" s="88"/>
      <c r="F30812" s="88"/>
      <c r="G30812" s="88"/>
      <c r="H30812" s="88"/>
      <c r="I30812" s="88"/>
      <c r="J30812" s="88"/>
      <c r="K30812" s="88"/>
    </row>
    <row r="30813" spans="2:11" ht="12" hidden="1" customHeight="1" x14ac:dyDescent="0.2">
      <c r="B30813" s="88"/>
      <c r="C30813" s="88"/>
      <c r="D30813" s="88"/>
      <c r="E30813" s="88"/>
      <c r="F30813" s="88"/>
      <c r="G30813" s="88"/>
      <c r="H30813" s="88"/>
      <c r="I30813" s="88"/>
      <c r="J30813" s="88"/>
      <c r="K30813" s="88"/>
    </row>
    <row r="30814" spans="2:11" ht="12" hidden="1" customHeight="1" x14ac:dyDescent="0.2">
      <c r="B30814" s="88"/>
      <c r="C30814" s="88"/>
      <c r="D30814" s="88"/>
      <c r="E30814" s="88"/>
      <c r="F30814" s="88"/>
      <c r="G30814" s="88"/>
      <c r="H30814" s="88"/>
      <c r="I30814" s="88"/>
      <c r="J30814" s="88"/>
      <c r="K30814" s="88"/>
    </row>
    <row r="30815" spans="2:11" ht="12" hidden="1" customHeight="1" x14ac:dyDescent="0.2">
      <c r="B30815" s="88"/>
      <c r="C30815" s="88"/>
      <c r="D30815" s="88"/>
      <c r="E30815" s="88"/>
      <c r="F30815" s="88"/>
      <c r="G30815" s="88"/>
      <c r="H30815" s="88"/>
      <c r="I30815" s="88"/>
      <c r="J30815" s="88"/>
      <c r="K30815" s="88"/>
    </row>
    <row r="30816" spans="2:11" ht="12" hidden="1" customHeight="1" x14ac:dyDescent="0.2">
      <c r="B30816" s="88"/>
      <c r="C30816" s="88"/>
      <c r="D30816" s="88"/>
      <c r="E30816" s="88"/>
      <c r="F30816" s="88"/>
      <c r="G30816" s="88"/>
      <c r="H30816" s="88"/>
      <c r="I30816" s="88"/>
      <c r="J30816" s="88"/>
      <c r="K30816" s="88"/>
    </row>
    <row r="30817" spans="2:11" ht="12" hidden="1" customHeight="1" x14ac:dyDescent="0.2">
      <c r="B30817" s="88"/>
      <c r="C30817" s="88"/>
      <c r="D30817" s="88"/>
      <c r="E30817" s="88"/>
      <c r="F30817" s="88"/>
      <c r="G30817" s="88"/>
      <c r="H30817" s="88"/>
      <c r="I30817" s="88"/>
      <c r="J30817" s="88"/>
      <c r="K30817" s="88"/>
    </row>
    <row r="30818" spans="2:11" ht="12" hidden="1" customHeight="1" x14ac:dyDescent="0.2">
      <c r="B30818" s="88"/>
      <c r="C30818" s="88"/>
      <c r="D30818" s="88"/>
      <c r="E30818" s="88"/>
      <c r="F30818" s="88"/>
      <c r="G30818" s="88"/>
      <c r="H30818" s="88"/>
      <c r="I30818" s="88"/>
      <c r="J30818" s="88"/>
      <c r="K30818" s="88"/>
    </row>
    <row r="30819" spans="2:11" ht="12" hidden="1" customHeight="1" x14ac:dyDescent="0.2">
      <c r="B30819" s="88"/>
      <c r="C30819" s="88"/>
      <c r="D30819" s="88"/>
      <c r="E30819" s="88"/>
      <c r="F30819" s="88"/>
      <c r="G30819" s="88"/>
      <c r="H30819" s="88"/>
      <c r="I30819" s="88"/>
      <c r="J30819" s="88"/>
      <c r="K30819" s="88"/>
    </row>
    <row r="30820" spans="2:11" ht="12" hidden="1" customHeight="1" x14ac:dyDescent="0.2">
      <c r="B30820" s="88"/>
      <c r="C30820" s="88"/>
      <c r="D30820" s="88"/>
      <c r="E30820" s="88"/>
      <c r="F30820" s="88"/>
      <c r="G30820" s="88"/>
      <c r="H30820" s="88"/>
      <c r="I30820" s="88"/>
      <c r="J30820" s="88"/>
      <c r="K30820" s="88"/>
    </row>
    <row r="30821" spans="2:11" ht="12" hidden="1" customHeight="1" x14ac:dyDescent="0.2">
      <c r="B30821" s="88"/>
      <c r="C30821" s="88"/>
      <c r="D30821" s="88"/>
      <c r="E30821" s="88"/>
      <c r="F30821" s="88"/>
      <c r="G30821" s="88"/>
      <c r="H30821" s="88"/>
      <c r="I30821" s="88"/>
      <c r="J30821" s="88"/>
      <c r="K30821" s="88"/>
    </row>
    <row r="30822" spans="2:11" ht="12" hidden="1" customHeight="1" x14ac:dyDescent="0.2">
      <c r="B30822" s="88"/>
      <c r="C30822" s="88"/>
      <c r="D30822" s="88"/>
      <c r="E30822" s="88"/>
      <c r="F30822" s="88"/>
      <c r="G30822" s="88"/>
      <c r="H30822" s="88"/>
      <c r="I30822" s="88"/>
      <c r="J30822" s="88"/>
      <c r="K30822" s="88"/>
    </row>
    <row r="30823" spans="2:11" ht="12" hidden="1" customHeight="1" x14ac:dyDescent="0.2">
      <c r="B30823" s="88"/>
      <c r="C30823" s="88"/>
      <c r="D30823" s="88"/>
      <c r="E30823" s="88"/>
      <c r="F30823" s="88"/>
      <c r="G30823" s="88"/>
      <c r="H30823" s="88"/>
      <c r="I30823" s="88"/>
      <c r="J30823" s="88"/>
      <c r="K30823" s="88"/>
    </row>
    <row r="30824" spans="2:11" ht="12" hidden="1" customHeight="1" x14ac:dyDescent="0.2">
      <c r="B30824" s="88"/>
      <c r="C30824" s="88"/>
      <c r="D30824" s="88"/>
      <c r="E30824" s="88"/>
      <c r="F30824" s="88"/>
      <c r="G30824" s="88"/>
      <c r="H30824" s="88"/>
      <c r="I30824" s="88"/>
      <c r="J30824" s="88"/>
      <c r="K30824" s="88"/>
    </row>
    <row r="30825" spans="2:11" ht="12" hidden="1" customHeight="1" x14ac:dyDescent="0.2">
      <c r="B30825" s="88"/>
      <c r="C30825" s="88"/>
      <c r="D30825" s="88"/>
      <c r="E30825" s="88"/>
      <c r="F30825" s="88"/>
      <c r="G30825" s="88"/>
      <c r="H30825" s="88"/>
      <c r="I30825" s="88"/>
      <c r="J30825" s="88"/>
      <c r="K30825" s="88"/>
    </row>
    <row r="30826" spans="2:11" ht="12" hidden="1" customHeight="1" x14ac:dyDescent="0.2">
      <c r="B30826" s="88"/>
      <c r="C30826" s="88"/>
      <c r="D30826" s="88"/>
      <c r="E30826" s="88"/>
      <c r="F30826" s="88"/>
      <c r="G30826" s="88"/>
      <c r="H30826" s="88"/>
      <c r="I30826" s="88"/>
      <c r="J30826" s="88"/>
      <c r="K30826" s="88"/>
    </row>
    <row r="30827" spans="2:11" ht="12" hidden="1" customHeight="1" x14ac:dyDescent="0.2">
      <c r="B30827" s="88"/>
      <c r="C30827" s="88"/>
      <c r="D30827" s="88"/>
      <c r="E30827" s="88"/>
      <c r="F30827" s="88"/>
      <c r="G30827" s="88"/>
      <c r="H30827" s="88"/>
      <c r="I30827" s="88"/>
      <c r="J30827" s="88"/>
      <c r="K30827" s="88"/>
    </row>
    <row r="30828" spans="2:11" ht="12" hidden="1" customHeight="1" x14ac:dyDescent="0.2">
      <c r="B30828" s="88"/>
      <c r="C30828" s="88"/>
      <c r="D30828" s="88"/>
      <c r="E30828" s="88"/>
      <c r="F30828" s="88"/>
      <c r="G30828" s="88"/>
      <c r="H30828" s="88"/>
      <c r="I30828" s="88"/>
      <c r="J30828" s="88"/>
      <c r="K30828" s="88"/>
    </row>
    <row r="30829" spans="2:11" ht="12" hidden="1" customHeight="1" x14ac:dyDescent="0.2">
      <c r="B30829" s="88"/>
      <c r="C30829" s="88"/>
      <c r="D30829" s="88"/>
      <c r="E30829" s="88"/>
      <c r="F30829" s="88"/>
      <c r="G30829" s="88"/>
      <c r="H30829" s="88"/>
      <c r="I30829" s="88"/>
      <c r="J30829" s="88"/>
      <c r="K30829" s="88"/>
    </row>
    <row r="30830" spans="2:11" ht="12" hidden="1" customHeight="1" x14ac:dyDescent="0.2">
      <c r="B30830" s="88"/>
      <c r="C30830" s="88"/>
      <c r="D30830" s="88"/>
      <c r="E30830" s="88"/>
      <c r="F30830" s="88"/>
      <c r="G30830" s="88"/>
      <c r="H30830" s="88"/>
      <c r="I30830" s="88"/>
      <c r="J30830" s="88"/>
      <c r="K30830" s="88"/>
    </row>
    <row r="30831" spans="2:11" ht="12" hidden="1" customHeight="1" x14ac:dyDescent="0.2">
      <c r="B30831" s="88"/>
      <c r="C30831" s="88"/>
      <c r="D30831" s="88"/>
      <c r="E30831" s="88"/>
      <c r="F30831" s="88"/>
      <c r="G30831" s="88"/>
      <c r="H30831" s="88"/>
      <c r="I30831" s="88"/>
      <c r="J30831" s="88"/>
      <c r="K30831" s="88"/>
    </row>
    <row r="30832" spans="2:11" ht="12" hidden="1" customHeight="1" x14ac:dyDescent="0.2">
      <c r="B30832" s="88"/>
      <c r="C30832" s="88"/>
      <c r="D30832" s="88"/>
      <c r="E30832" s="88"/>
      <c r="F30832" s="88"/>
      <c r="G30832" s="88"/>
      <c r="H30832" s="88"/>
      <c r="I30832" s="88"/>
      <c r="J30832" s="88"/>
      <c r="K30832" s="88"/>
    </row>
    <row r="30833" spans="2:11" ht="12" hidden="1" customHeight="1" x14ac:dyDescent="0.2">
      <c r="B30833" s="88"/>
      <c r="C30833" s="88"/>
      <c r="D30833" s="88"/>
      <c r="E30833" s="88"/>
      <c r="F30833" s="88"/>
      <c r="G30833" s="88"/>
      <c r="H30833" s="88"/>
      <c r="I30833" s="88"/>
      <c r="J30833" s="88"/>
      <c r="K30833" s="88"/>
    </row>
    <row r="30834" spans="2:11" ht="12" hidden="1" customHeight="1" x14ac:dyDescent="0.2">
      <c r="B30834" s="88"/>
      <c r="C30834" s="88"/>
      <c r="D30834" s="88"/>
      <c r="E30834" s="88"/>
      <c r="F30834" s="88"/>
      <c r="G30834" s="88"/>
      <c r="H30834" s="88"/>
      <c r="I30834" s="88"/>
      <c r="J30834" s="88"/>
      <c r="K30834" s="88"/>
    </row>
    <row r="30835" spans="2:11" ht="12" hidden="1" customHeight="1" x14ac:dyDescent="0.2">
      <c r="B30835" s="88"/>
      <c r="C30835" s="88"/>
      <c r="D30835" s="88"/>
      <c r="E30835" s="88"/>
      <c r="F30835" s="88"/>
      <c r="G30835" s="88"/>
      <c r="H30835" s="88"/>
      <c r="I30835" s="88"/>
      <c r="J30835" s="88"/>
      <c r="K30835" s="88"/>
    </row>
    <row r="30836" spans="2:11" ht="12" hidden="1" customHeight="1" x14ac:dyDescent="0.2">
      <c r="B30836" s="88"/>
      <c r="C30836" s="88"/>
      <c r="D30836" s="88"/>
      <c r="E30836" s="88"/>
      <c r="F30836" s="88"/>
      <c r="G30836" s="88"/>
      <c r="H30836" s="88"/>
      <c r="I30836" s="88"/>
      <c r="J30836" s="88"/>
      <c r="K30836" s="88"/>
    </row>
    <row r="30837" spans="2:11" ht="12" hidden="1" customHeight="1" x14ac:dyDescent="0.2">
      <c r="B30837" s="88"/>
      <c r="C30837" s="88"/>
      <c r="D30837" s="88"/>
      <c r="E30837" s="88"/>
      <c r="F30837" s="88"/>
      <c r="G30837" s="88"/>
      <c r="H30837" s="88"/>
      <c r="I30837" s="88"/>
      <c r="J30837" s="88"/>
      <c r="K30837" s="88"/>
    </row>
    <row r="30838" spans="2:11" ht="12" hidden="1" customHeight="1" x14ac:dyDescent="0.2">
      <c r="B30838" s="88"/>
      <c r="C30838" s="88"/>
      <c r="D30838" s="88"/>
      <c r="E30838" s="88"/>
      <c r="F30838" s="88"/>
      <c r="G30838" s="88"/>
      <c r="H30838" s="88"/>
      <c r="I30838" s="88"/>
      <c r="J30838" s="88"/>
      <c r="K30838" s="88"/>
    </row>
    <row r="30839" spans="2:11" ht="12" hidden="1" customHeight="1" x14ac:dyDescent="0.2">
      <c r="B30839" s="88"/>
      <c r="C30839" s="88"/>
      <c r="D30839" s="88"/>
      <c r="E30839" s="88"/>
      <c r="F30839" s="88"/>
      <c r="G30839" s="88"/>
      <c r="H30839" s="88"/>
      <c r="I30839" s="88"/>
      <c r="J30839" s="88"/>
      <c r="K30839" s="88"/>
    </row>
    <row r="30840" spans="2:11" ht="12" hidden="1" customHeight="1" x14ac:dyDescent="0.2">
      <c r="B30840" s="88"/>
      <c r="C30840" s="88"/>
      <c r="D30840" s="88"/>
      <c r="E30840" s="88"/>
      <c r="F30840" s="88"/>
      <c r="G30840" s="88"/>
      <c r="H30840" s="88"/>
      <c r="I30840" s="88"/>
      <c r="J30840" s="88"/>
      <c r="K30840" s="88"/>
    </row>
    <row r="30841" spans="2:11" ht="12" hidden="1" customHeight="1" x14ac:dyDescent="0.2">
      <c r="B30841" s="88"/>
      <c r="C30841" s="88"/>
      <c r="D30841" s="88"/>
      <c r="E30841" s="88"/>
      <c r="F30841" s="88"/>
      <c r="G30841" s="88"/>
      <c r="H30841" s="88"/>
      <c r="I30841" s="88"/>
      <c r="J30841" s="88"/>
      <c r="K30841" s="88"/>
    </row>
    <row r="30842" spans="2:11" ht="12" hidden="1" customHeight="1" x14ac:dyDescent="0.2">
      <c r="B30842" s="88"/>
      <c r="C30842" s="88"/>
      <c r="D30842" s="88"/>
      <c r="E30842" s="88"/>
      <c r="F30842" s="88"/>
      <c r="G30842" s="88"/>
      <c r="H30842" s="88"/>
      <c r="I30842" s="88"/>
      <c r="J30842" s="88"/>
      <c r="K30842" s="88"/>
    </row>
    <row r="30843" spans="2:11" ht="12" hidden="1" customHeight="1" x14ac:dyDescent="0.2">
      <c r="B30843" s="88"/>
      <c r="C30843" s="88"/>
      <c r="D30843" s="88"/>
      <c r="E30843" s="88"/>
      <c r="F30843" s="88"/>
      <c r="G30843" s="88"/>
      <c r="H30843" s="88"/>
      <c r="I30843" s="88"/>
      <c r="J30843" s="88"/>
      <c r="K30843" s="88"/>
    </row>
    <row r="30844" spans="2:11" ht="12" hidden="1" customHeight="1" x14ac:dyDescent="0.2">
      <c r="B30844" s="88"/>
      <c r="C30844" s="88"/>
      <c r="D30844" s="88"/>
      <c r="E30844" s="88"/>
      <c r="F30844" s="88"/>
      <c r="G30844" s="88"/>
      <c r="H30844" s="88"/>
      <c r="I30844" s="88"/>
      <c r="J30844" s="88"/>
      <c r="K30844" s="88"/>
    </row>
    <row r="30845" spans="2:11" ht="12" hidden="1" customHeight="1" x14ac:dyDescent="0.2">
      <c r="B30845" s="88"/>
      <c r="C30845" s="88"/>
      <c r="D30845" s="88"/>
      <c r="E30845" s="88"/>
      <c r="F30845" s="88"/>
      <c r="G30845" s="88"/>
      <c r="H30845" s="88"/>
      <c r="I30845" s="88"/>
      <c r="J30845" s="88"/>
      <c r="K30845" s="88"/>
    </row>
    <row r="30846" spans="2:11" ht="12" hidden="1" customHeight="1" x14ac:dyDescent="0.2">
      <c r="B30846" s="88"/>
      <c r="C30846" s="88"/>
      <c r="D30846" s="88"/>
      <c r="E30846" s="88"/>
      <c r="F30846" s="88"/>
      <c r="G30846" s="88"/>
      <c r="H30846" s="88"/>
      <c r="I30846" s="88"/>
      <c r="J30846" s="88"/>
      <c r="K30846" s="88"/>
    </row>
    <row r="30847" spans="2:11" ht="12" hidden="1" customHeight="1" x14ac:dyDescent="0.2">
      <c r="B30847" s="88"/>
      <c r="C30847" s="88"/>
      <c r="D30847" s="88"/>
      <c r="E30847" s="88"/>
      <c r="F30847" s="88"/>
      <c r="G30847" s="88"/>
      <c r="H30847" s="88"/>
      <c r="I30847" s="88"/>
      <c r="J30847" s="88"/>
      <c r="K30847" s="88"/>
    </row>
    <row r="30848" spans="2:11" ht="12" hidden="1" customHeight="1" x14ac:dyDescent="0.2">
      <c r="B30848" s="88"/>
      <c r="C30848" s="88"/>
      <c r="D30848" s="88"/>
      <c r="E30848" s="88"/>
      <c r="F30848" s="88"/>
      <c r="G30848" s="88"/>
      <c r="H30848" s="88"/>
      <c r="I30848" s="88"/>
      <c r="J30848" s="88"/>
      <c r="K30848" s="88"/>
    </row>
    <row r="30849" spans="2:11" ht="12" hidden="1" customHeight="1" x14ac:dyDescent="0.2">
      <c r="B30849" s="88"/>
      <c r="C30849" s="88"/>
      <c r="D30849" s="88"/>
      <c r="E30849" s="88"/>
      <c r="F30849" s="88"/>
      <c r="G30849" s="88"/>
      <c r="H30849" s="88"/>
      <c r="I30849" s="88"/>
      <c r="J30849" s="88"/>
      <c r="K30849" s="88"/>
    </row>
    <row r="30850" spans="2:11" ht="12" hidden="1" customHeight="1" x14ac:dyDescent="0.2">
      <c r="B30850" s="88"/>
      <c r="C30850" s="88"/>
      <c r="D30850" s="88"/>
      <c r="E30850" s="88"/>
      <c r="F30850" s="88"/>
      <c r="G30850" s="88"/>
      <c r="H30850" s="88"/>
      <c r="I30850" s="88"/>
      <c r="J30850" s="88"/>
      <c r="K30850" s="88"/>
    </row>
    <row r="30851" spans="2:11" ht="12" hidden="1" customHeight="1" x14ac:dyDescent="0.2">
      <c r="B30851" s="88"/>
      <c r="C30851" s="88"/>
      <c r="D30851" s="88"/>
      <c r="E30851" s="88"/>
      <c r="F30851" s="88"/>
      <c r="G30851" s="88"/>
      <c r="H30851" s="88"/>
      <c r="I30851" s="88"/>
      <c r="J30851" s="88"/>
      <c r="K30851" s="88"/>
    </row>
    <row r="30852" spans="2:11" ht="12" hidden="1" customHeight="1" x14ac:dyDescent="0.2">
      <c r="B30852" s="88"/>
      <c r="C30852" s="88"/>
      <c r="D30852" s="88"/>
      <c r="E30852" s="88"/>
      <c r="F30852" s="88"/>
      <c r="G30852" s="88"/>
      <c r="H30852" s="88"/>
      <c r="I30852" s="88"/>
      <c r="J30852" s="88"/>
      <c r="K30852" s="88"/>
    </row>
    <row r="30853" spans="2:11" ht="12" hidden="1" customHeight="1" x14ac:dyDescent="0.2">
      <c r="B30853" s="88"/>
      <c r="C30853" s="88"/>
      <c r="D30853" s="88"/>
      <c r="E30853" s="88"/>
      <c r="F30853" s="88"/>
      <c r="G30853" s="88"/>
      <c r="H30853" s="88"/>
      <c r="I30853" s="88"/>
      <c r="J30853" s="88"/>
      <c r="K30853" s="88"/>
    </row>
    <row r="30854" spans="2:11" ht="12" hidden="1" customHeight="1" x14ac:dyDescent="0.2">
      <c r="B30854" s="88"/>
      <c r="C30854" s="88"/>
      <c r="D30854" s="88"/>
      <c r="E30854" s="88"/>
      <c r="F30854" s="88"/>
      <c r="G30854" s="88"/>
      <c r="H30854" s="88"/>
      <c r="I30854" s="88"/>
      <c r="J30854" s="88"/>
      <c r="K30854" s="88"/>
    </row>
    <row r="30855" spans="2:11" ht="12" hidden="1" customHeight="1" x14ac:dyDescent="0.2">
      <c r="B30855" s="88"/>
      <c r="C30855" s="88"/>
      <c r="D30855" s="88"/>
      <c r="E30855" s="88"/>
      <c r="F30855" s="88"/>
      <c r="G30855" s="88"/>
      <c r="H30855" s="88"/>
      <c r="I30855" s="88"/>
      <c r="J30855" s="88"/>
      <c r="K30855" s="88"/>
    </row>
    <row r="30856" spans="2:11" ht="12" hidden="1" customHeight="1" x14ac:dyDescent="0.2">
      <c r="B30856" s="88"/>
      <c r="C30856" s="88"/>
      <c r="D30856" s="88"/>
      <c r="E30856" s="88"/>
      <c r="F30856" s="88"/>
      <c r="G30856" s="88"/>
      <c r="H30856" s="88"/>
      <c r="I30856" s="88"/>
      <c r="J30856" s="88"/>
      <c r="K30856" s="88"/>
    </row>
    <row r="30857" spans="2:11" ht="12" hidden="1" customHeight="1" x14ac:dyDescent="0.2">
      <c r="B30857" s="88"/>
      <c r="C30857" s="88"/>
      <c r="D30857" s="88"/>
      <c r="E30857" s="88"/>
      <c r="F30857" s="88"/>
      <c r="G30857" s="88"/>
      <c r="H30857" s="88"/>
      <c r="I30857" s="88"/>
      <c r="J30857" s="88"/>
      <c r="K30857" s="88"/>
    </row>
    <row r="30858" spans="2:11" ht="12" hidden="1" customHeight="1" x14ac:dyDescent="0.2">
      <c r="B30858" s="88"/>
      <c r="C30858" s="88"/>
      <c r="D30858" s="88"/>
      <c r="E30858" s="88"/>
      <c r="F30858" s="88"/>
      <c r="G30858" s="88"/>
      <c r="H30858" s="88"/>
      <c r="I30858" s="88"/>
      <c r="J30858" s="88"/>
      <c r="K30858" s="88"/>
    </row>
    <row r="30859" spans="2:11" ht="12" hidden="1" customHeight="1" x14ac:dyDescent="0.2">
      <c r="B30859" s="88"/>
      <c r="C30859" s="88"/>
      <c r="D30859" s="88"/>
      <c r="E30859" s="88"/>
      <c r="F30859" s="88"/>
      <c r="G30859" s="88"/>
      <c r="H30859" s="88"/>
      <c r="I30859" s="88"/>
      <c r="J30859" s="88"/>
      <c r="K30859" s="88"/>
    </row>
    <row r="30860" spans="2:11" ht="12" hidden="1" customHeight="1" x14ac:dyDescent="0.2">
      <c r="B30860" s="88"/>
      <c r="C30860" s="88"/>
      <c r="D30860" s="88"/>
      <c r="E30860" s="88"/>
      <c r="F30860" s="88"/>
      <c r="G30860" s="88"/>
      <c r="H30860" s="88"/>
      <c r="I30860" s="88"/>
      <c r="J30860" s="88"/>
      <c r="K30860" s="88"/>
    </row>
    <row r="30861" spans="2:11" ht="12" hidden="1" customHeight="1" x14ac:dyDescent="0.2">
      <c r="B30861" s="88"/>
      <c r="C30861" s="88"/>
      <c r="D30861" s="88"/>
      <c r="E30861" s="88"/>
      <c r="F30861" s="88"/>
      <c r="G30861" s="88"/>
      <c r="H30861" s="88"/>
      <c r="I30861" s="88"/>
      <c r="J30861" s="88"/>
      <c r="K30861" s="88"/>
    </row>
    <row r="30862" spans="2:11" ht="12" hidden="1" customHeight="1" x14ac:dyDescent="0.2">
      <c r="B30862" s="88"/>
      <c r="C30862" s="88"/>
      <c r="D30862" s="88"/>
      <c r="E30862" s="88"/>
      <c r="F30862" s="88"/>
      <c r="G30862" s="88"/>
      <c r="H30862" s="88"/>
      <c r="I30862" s="88"/>
      <c r="J30862" s="88"/>
      <c r="K30862" s="88"/>
    </row>
    <row r="30863" spans="2:11" ht="12" hidden="1" customHeight="1" x14ac:dyDescent="0.2">
      <c r="B30863" s="88"/>
      <c r="C30863" s="88"/>
      <c r="D30863" s="88"/>
      <c r="E30863" s="88"/>
      <c r="F30863" s="88"/>
      <c r="G30863" s="88"/>
      <c r="H30863" s="88"/>
      <c r="I30863" s="88"/>
      <c r="J30863" s="88"/>
      <c r="K30863" s="88"/>
    </row>
    <row r="30864" spans="2:11" ht="12" hidden="1" customHeight="1" x14ac:dyDescent="0.2">
      <c r="B30864" s="88"/>
      <c r="C30864" s="88"/>
      <c r="D30864" s="88"/>
      <c r="E30864" s="88"/>
      <c r="F30864" s="88"/>
      <c r="G30864" s="88"/>
      <c r="H30864" s="88"/>
      <c r="I30864" s="88"/>
      <c r="J30864" s="88"/>
      <c r="K30864" s="88"/>
    </row>
    <row r="30865" spans="2:11" ht="12" hidden="1" customHeight="1" x14ac:dyDescent="0.2">
      <c r="B30865" s="88"/>
      <c r="C30865" s="88"/>
      <c r="D30865" s="88"/>
      <c r="E30865" s="88"/>
      <c r="F30865" s="88"/>
      <c r="G30865" s="88"/>
      <c r="H30865" s="88"/>
      <c r="I30865" s="88"/>
      <c r="J30865" s="88"/>
      <c r="K30865" s="88"/>
    </row>
    <row r="30866" spans="2:11" ht="12" hidden="1" customHeight="1" x14ac:dyDescent="0.2">
      <c r="B30866" s="88"/>
      <c r="C30866" s="88"/>
      <c r="D30866" s="88"/>
      <c r="E30866" s="88"/>
      <c r="F30866" s="88"/>
      <c r="G30866" s="88"/>
      <c r="H30866" s="88"/>
      <c r="I30866" s="88"/>
      <c r="J30866" s="88"/>
      <c r="K30866" s="88"/>
    </row>
    <row r="30867" spans="2:11" ht="12" hidden="1" customHeight="1" x14ac:dyDescent="0.2">
      <c r="B30867" s="88"/>
      <c r="C30867" s="88"/>
      <c r="D30867" s="88"/>
      <c r="E30867" s="88"/>
      <c r="F30867" s="88"/>
      <c r="G30867" s="88"/>
      <c r="H30867" s="88"/>
      <c r="I30867" s="88"/>
      <c r="J30867" s="88"/>
      <c r="K30867" s="88"/>
    </row>
    <row r="30868" spans="2:11" ht="12" hidden="1" customHeight="1" x14ac:dyDescent="0.2">
      <c r="B30868" s="88"/>
      <c r="C30868" s="88"/>
      <c r="D30868" s="88"/>
      <c r="E30868" s="88"/>
      <c r="F30868" s="88"/>
      <c r="G30868" s="88"/>
      <c r="H30868" s="88"/>
      <c r="I30868" s="88"/>
      <c r="J30868" s="88"/>
      <c r="K30868" s="88"/>
    </row>
    <row r="30869" spans="2:11" ht="12" hidden="1" customHeight="1" x14ac:dyDescent="0.2">
      <c r="B30869" s="88"/>
      <c r="C30869" s="88"/>
      <c r="D30869" s="88"/>
      <c r="E30869" s="88"/>
      <c r="F30869" s="88"/>
      <c r="G30869" s="88"/>
      <c r="H30869" s="88"/>
      <c r="I30869" s="88"/>
      <c r="J30869" s="88"/>
      <c r="K30869" s="88"/>
    </row>
    <row r="30870" spans="2:11" ht="12" hidden="1" customHeight="1" x14ac:dyDescent="0.2">
      <c r="B30870" s="88"/>
      <c r="C30870" s="88"/>
      <c r="D30870" s="88"/>
      <c r="E30870" s="88"/>
      <c r="F30870" s="88"/>
      <c r="G30870" s="88"/>
      <c r="H30870" s="88"/>
      <c r="I30870" s="88"/>
      <c r="J30870" s="88"/>
      <c r="K30870" s="88"/>
    </row>
    <row r="30871" spans="2:11" ht="12" hidden="1" customHeight="1" x14ac:dyDescent="0.2">
      <c r="B30871" s="88"/>
      <c r="C30871" s="88"/>
      <c r="D30871" s="88"/>
      <c r="E30871" s="88"/>
      <c r="F30871" s="88"/>
      <c r="G30871" s="88"/>
      <c r="H30871" s="88"/>
      <c r="I30871" s="88"/>
      <c r="J30871" s="88"/>
      <c r="K30871" s="88"/>
    </row>
    <row r="30872" spans="2:11" ht="12" hidden="1" customHeight="1" x14ac:dyDescent="0.2">
      <c r="B30872" s="88"/>
      <c r="C30872" s="88"/>
      <c r="D30872" s="88"/>
      <c r="E30872" s="88"/>
      <c r="F30872" s="88"/>
      <c r="G30872" s="88"/>
      <c r="H30872" s="88"/>
      <c r="I30872" s="88"/>
      <c r="J30872" s="88"/>
      <c r="K30872" s="88"/>
    </row>
    <row r="30873" spans="2:11" ht="12" hidden="1" customHeight="1" x14ac:dyDescent="0.2">
      <c r="B30873" s="88"/>
      <c r="C30873" s="88"/>
      <c r="D30873" s="88"/>
      <c r="E30873" s="88"/>
      <c r="F30873" s="88"/>
      <c r="G30873" s="88"/>
      <c r="H30873" s="88"/>
      <c r="I30873" s="88"/>
      <c r="J30873" s="88"/>
      <c r="K30873" s="88"/>
    </row>
    <row r="30874" spans="2:11" ht="12" hidden="1" customHeight="1" x14ac:dyDescent="0.2">
      <c r="B30874" s="88"/>
      <c r="C30874" s="88"/>
      <c r="D30874" s="88"/>
      <c r="E30874" s="88"/>
      <c r="F30874" s="88"/>
      <c r="G30874" s="88"/>
      <c r="H30874" s="88"/>
      <c r="I30874" s="88"/>
      <c r="J30874" s="88"/>
      <c r="K30874" s="88"/>
    </row>
    <row r="30875" spans="2:11" ht="12" hidden="1" customHeight="1" x14ac:dyDescent="0.2">
      <c r="B30875" s="88"/>
      <c r="C30875" s="88"/>
      <c r="D30875" s="88"/>
      <c r="E30875" s="88"/>
      <c r="F30875" s="88"/>
      <c r="G30875" s="88"/>
      <c r="H30875" s="88"/>
      <c r="I30875" s="88"/>
      <c r="J30875" s="88"/>
      <c r="K30875" s="88"/>
    </row>
    <row r="30876" spans="2:11" ht="12" hidden="1" customHeight="1" x14ac:dyDescent="0.2">
      <c r="B30876" s="88"/>
      <c r="C30876" s="88"/>
      <c r="D30876" s="88"/>
      <c r="E30876" s="88"/>
      <c r="F30876" s="88"/>
      <c r="G30876" s="88"/>
      <c r="H30876" s="88"/>
      <c r="I30876" s="88"/>
      <c r="J30876" s="88"/>
      <c r="K30876" s="88"/>
    </row>
    <row r="30877" spans="2:11" ht="12" hidden="1" customHeight="1" x14ac:dyDescent="0.2">
      <c r="B30877" s="88"/>
      <c r="C30877" s="88"/>
      <c r="D30877" s="88"/>
      <c r="E30877" s="88"/>
      <c r="F30877" s="88"/>
      <c r="G30877" s="88"/>
      <c r="H30877" s="88"/>
      <c r="I30877" s="88"/>
      <c r="J30877" s="88"/>
      <c r="K30877" s="88"/>
    </row>
    <row r="30878" spans="2:11" ht="12" hidden="1" customHeight="1" x14ac:dyDescent="0.2">
      <c r="B30878" s="88"/>
      <c r="C30878" s="88"/>
      <c r="D30878" s="88"/>
      <c r="E30878" s="88"/>
      <c r="F30878" s="88"/>
      <c r="G30878" s="88"/>
      <c r="H30878" s="88"/>
      <c r="I30878" s="88"/>
      <c r="J30878" s="88"/>
      <c r="K30878" s="88"/>
    </row>
    <row r="30879" spans="2:11" ht="12" hidden="1" customHeight="1" x14ac:dyDescent="0.2">
      <c r="B30879" s="88"/>
      <c r="C30879" s="88"/>
      <c r="D30879" s="88"/>
      <c r="E30879" s="88"/>
      <c r="F30879" s="88"/>
      <c r="G30879" s="88"/>
      <c r="H30879" s="88"/>
      <c r="I30879" s="88"/>
      <c r="J30879" s="88"/>
      <c r="K30879" s="88"/>
    </row>
    <row r="30880" spans="2:11" ht="12" hidden="1" customHeight="1" x14ac:dyDescent="0.2">
      <c r="B30880" s="88"/>
      <c r="C30880" s="88"/>
      <c r="D30880" s="88"/>
      <c r="E30880" s="88"/>
      <c r="F30880" s="88"/>
      <c r="G30880" s="88"/>
      <c r="H30880" s="88"/>
      <c r="I30880" s="88"/>
      <c r="J30880" s="88"/>
      <c r="K30880" s="88"/>
    </row>
    <row r="30881" spans="2:11" ht="12" hidden="1" customHeight="1" x14ac:dyDescent="0.2">
      <c r="B30881" s="88"/>
      <c r="C30881" s="88"/>
      <c r="D30881" s="88"/>
      <c r="E30881" s="88"/>
      <c r="F30881" s="88"/>
      <c r="G30881" s="88"/>
      <c r="H30881" s="88"/>
      <c r="I30881" s="88"/>
      <c r="J30881" s="88"/>
      <c r="K30881" s="88"/>
    </row>
    <row r="30882" spans="2:11" ht="12" hidden="1" customHeight="1" x14ac:dyDescent="0.2">
      <c r="B30882" s="88"/>
      <c r="C30882" s="88"/>
      <c r="D30882" s="88"/>
      <c r="E30882" s="88"/>
      <c r="F30882" s="88"/>
      <c r="G30882" s="88"/>
      <c r="H30882" s="88"/>
      <c r="I30882" s="88"/>
      <c r="J30882" s="88"/>
      <c r="K30882" s="88"/>
    </row>
    <row r="30883" spans="2:11" ht="12" hidden="1" customHeight="1" x14ac:dyDescent="0.2">
      <c r="B30883" s="88"/>
      <c r="C30883" s="88"/>
      <c r="D30883" s="88"/>
      <c r="E30883" s="88"/>
      <c r="F30883" s="88"/>
      <c r="G30883" s="88"/>
      <c r="H30883" s="88"/>
      <c r="I30883" s="88"/>
      <c r="J30883" s="88"/>
      <c r="K30883" s="88"/>
    </row>
    <row r="30884" spans="2:11" ht="12" hidden="1" customHeight="1" x14ac:dyDescent="0.2">
      <c r="B30884" s="88"/>
      <c r="C30884" s="88"/>
      <c r="D30884" s="88"/>
      <c r="E30884" s="88"/>
      <c r="F30884" s="88"/>
      <c r="G30884" s="88"/>
      <c r="H30884" s="88"/>
      <c r="I30884" s="88"/>
      <c r="J30884" s="88"/>
      <c r="K30884" s="88"/>
    </row>
    <row r="30885" spans="2:11" ht="12" hidden="1" customHeight="1" x14ac:dyDescent="0.2">
      <c r="B30885" s="88"/>
      <c r="C30885" s="88"/>
      <c r="D30885" s="88"/>
      <c r="E30885" s="88"/>
      <c r="F30885" s="88"/>
      <c r="G30885" s="88"/>
      <c r="H30885" s="88"/>
      <c r="I30885" s="88"/>
      <c r="J30885" s="88"/>
      <c r="K30885" s="88"/>
    </row>
    <row r="30886" spans="2:11" ht="12" hidden="1" customHeight="1" x14ac:dyDescent="0.2">
      <c r="B30886" s="88"/>
      <c r="C30886" s="88"/>
      <c r="D30886" s="88"/>
      <c r="E30886" s="88"/>
      <c r="F30886" s="88"/>
      <c r="G30886" s="88"/>
      <c r="H30886" s="88"/>
      <c r="I30886" s="88"/>
      <c r="J30886" s="88"/>
      <c r="K30886" s="88"/>
    </row>
    <row r="30887" spans="2:11" ht="12" hidden="1" customHeight="1" x14ac:dyDescent="0.2">
      <c r="B30887" s="88"/>
      <c r="C30887" s="88"/>
      <c r="D30887" s="88"/>
      <c r="E30887" s="88"/>
      <c r="F30887" s="88"/>
      <c r="G30887" s="88"/>
      <c r="H30887" s="88"/>
      <c r="I30887" s="88"/>
      <c r="J30887" s="88"/>
      <c r="K30887" s="88"/>
    </row>
    <row r="30888" spans="2:11" ht="12" hidden="1" customHeight="1" x14ac:dyDescent="0.2">
      <c r="B30888" s="88"/>
      <c r="C30888" s="88"/>
      <c r="D30888" s="88"/>
      <c r="E30888" s="88"/>
      <c r="F30888" s="88"/>
      <c r="G30888" s="88"/>
      <c r="H30888" s="88"/>
      <c r="I30888" s="88"/>
      <c r="J30888" s="88"/>
      <c r="K30888" s="88"/>
    </row>
    <row r="30889" spans="2:11" ht="12" hidden="1" customHeight="1" x14ac:dyDescent="0.2">
      <c r="B30889" s="88"/>
      <c r="C30889" s="88"/>
      <c r="D30889" s="88"/>
      <c r="E30889" s="88"/>
      <c r="F30889" s="88"/>
      <c r="G30889" s="88"/>
      <c r="H30889" s="88"/>
      <c r="I30889" s="88"/>
      <c r="J30889" s="88"/>
      <c r="K30889" s="88"/>
    </row>
    <row r="30890" spans="2:11" ht="12" hidden="1" customHeight="1" x14ac:dyDescent="0.2">
      <c r="B30890" s="88"/>
      <c r="C30890" s="88"/>
      <c r="D30890" s="88"/>
      <c r="E30890" s="88"/>
      <c r="F30890" s="88"/>
      <c r="G30890" s="88"/>
      <c r="H30890" s="88"/>
      <c r="I30890" s="88"/>
      <c r="J30890" s="88"/>
      <c r="K30890" s="88"/>
    </row>
    <row r="30891" spans="2:11" ht="12" hidden="1" customHeight="1" x14ac:dyDescent="0.2">
      <c r="B30891" s="88"/>
      <c r="C30891" s="88"/>
      <c r="D30891" s="88"/>
      <c r="E30891" s="88"/>
      <c r="F30891" s="88"/>
      <c r="G30891" s="88"/>
      <c r="H30891" s="88"/>
      <c r="I30891" s="88"/>
      <c r="J30891" s="88"/>
      <c r="K30891" s="88"/>
    </row>
    <row r="30892" spans="2:11" ht="12" hidden="1" customHeight="1" x14ac:dyDescent="0.2">
      <c r="B30892" s="88"/>
      <c r="C30892" s="88"/>
      <c r="D30892" s="88"/>
      <c r="E30892" s="88"/>
      <c r="F30892" s="88"/>
      <c r="G30892" s="88"/>
      <c r="H30892" s="88"/>
      <c r="I30892" s="88"/>
      <c r="J30892" s="88"/>
      <c r="K30892" s="88"/>
    </row>
    <row r="30893" spans="2:11" ht="12" hidden="1" customHeight="1" x14ac:dyDescent="0.2">
      <c r="B30893" s="88"/>
      <c r="C30893" s="88"/>
      <c r="D30893" s="88"/>
      <c r="E30893" s="88"/>
      <c r="F30893" s="88"/>
      <c r="G30893" s="88"/>
      <c r="H30893" s="88"/>
      <c r="I30893" s="88"/>
      <c r="J30893" s="88"/>
      <c r="K30893" s="88"/>
    </row>
    <row r="30894" spans="2:11" ht="12" hidden="1" customHeight="1" x14ac:dyDescent="0.2">
      <c r="B30894" s="88"/>
      <c r="C30894" s="88"/>
      <c r="D30894" s="88"/>
      <c r="E30894" s="88"/>
      <c r="F30894" s="88"/>
      <c r="G30894" s="88"/>
      <c r="H30894" s="88"/>
      <c r="I30894" s="88"/>
      <c r="J30894" s="88"/>
      <c r="K30894" s="88"/>
    </row>
    <row r="30895" spans="2:11" ht="12" hidden="1" customHeight="1" x14ac:dyDescent="0.2">
      <c r="B30895" s="88"/>
      <c r="C30895" s="88"/>
      <c r="D30895" s="88"/>
      <c r="E30895" s="88"/>
      <c r="F30895" s="88"/>
      <c r="G30895" s="88"/>
      <c r="H30895" s="88"/>
      <c r="I30895" s="88"/>
      <c r="J30895" s="88"/>
      <c r="K30895" s="88"/>
    </row>
    <row r="30896" spans="2:11" ht="12" hidden="1" customHeight="1" x14ac:dyDescent="0.2">
      <c r="B30896" s="88"/>
      <c r="C30896" s="88"/>
      <c r="D30896" s="88"/>
      <c r="E30896" s="88"/>
      <c r="F30896" s="88"/>
      <c r="G30896" s="88"/>
      <c r="H30896" s="88"/>
      <c r="I30896" s="88"/>
      <c r="J30896" s="88"/>
      <c r="K30896" s="88"/>
    </row>
    <row r="30897" spans="2:11" ht="12" hidden="1" customHeight="1" x14ac:dyDescent="0.2">
      <c r="B30897" s="88"/>
      <c r="C30897" s="88"/>
      <c r="D30897" s="88"/>
      <c r="E30897" s="88"/>
      <c r="F30897" s="88"/>
      <c r="G30897" s="88"/>
      <c r="H30897" s="88"/>
      <c r="I30897" s="88"/>
      <c r="J30897" s="88"/>
      <c r="K30897" s="88"/>
    </row>
    <row r="30898" spans="2:11" ht="12" hidden="1" customHeight="1" x14ac:dyDescent="0.2">
      <c r="B30898" s="88"/>
      <c r="C30898" s="88"/>
      <c r="D30898" s="88"/>
      <c r="E30898" s="88"/>
      <c r="F30898" s="88"/>
      <c r="G30898" s="88"/>
      <c r="H30898" s="88"/>
      <c r="I30898" s="88"/>
      <c r="J30898" s="88"/>
      <c r="K30898" s="88"/>
    </row>
    <row r="30899" spans="2:11" ht="12" hidden="1" customHeight="1" x14ac:dyDescent="0.2">
      <c r="B30899" s="88"/>
      <c r="C30899" s="88"/>
      <c r="D30899" s="88"/>
      <c r="E30899" s="88"/>
      <c r="F30899" s="88"/>
      <c r="G30899" s="88"/>
      <c r="H30899" s="88"/>
      <c r="I30899" s="88"/>
      <c r="J30899" s="88"/>
      <c r="K30899" s="88"/>
    </row>
    <row r="30900" spans="2:11" ht="12" hidden="1" customHeight="1" x14ac:dyDescent="0.2">
      <c r="B30900" s="88"/>
      <c r="C30900" s="88"/>
      <c r="D30900" s="88"/>
      <c r="E30900" s="88"/>
      <c r="F30900" s="88"/>
      <c r="G30900" s="88"/>
      <c r="H30900" s="88"/>
      <c r="I30900" s="88"/>
      <c r="J30900" s="88"/>
      <c r="K30900" s="88"/>
    </row>
    <row r="30901" spans="2:11" ht="12" hidden="1" customHeight="1" x14ac:dyDescent="0.2">
      <c r="B30901" s="88"/>
      <c r="C30901" s="88"/>
      <c r="D30901" s="88"/>
      <c r="E30901" s="88"/>
      <c r="F30901" s="88"/>
      <c r="G30901" s="88"/>
      <c r="H30901" s="88"/>
      <c r="I30901" s="88"/>
      <c r="J30901" s="88"/>
      <c r="K30901" s="88"/>
    </row>
    <row r="30902" spans="2:11" ht="12" hidden="1" customHeight="1" x14ac:dyDescent="0.2">
      <c r="B30902" s="88"/>
      <c r="C30902" s="88"/>
      <c r="D30902" s="88"/>
      <c r="E30902" s="88"/>
      <c r="F30902" s="88"/>
      <c r="G30902" s="88"/>
      <c r="H30902" s="88"/>
      <c r="I30902" s="88"/>
      <c r="J30902" s="88"/>
      <c r="K30902" s="88"/>
    </row>
    <row r="30903" spans="2:11" ht="12" hidden="1" customHeight="1" x14ac:dyDescent="0.2">
      <c r="B30903" s="88"/>
      <c r="C30903" s="88"/>
      <c r="D30903" s="88"/>
      <c r="E30903" s="88"/>
      <c r="F30903" s="88"/>
      <c r="G30903" s="88"/>
      <c r="H30903" s="88"/>
      <c r="I30903" s="88"/>
      <c r="J30903" s="88"/>
      <c r="K30903" s="88"/>
    </row>
    <row r="30904" spans="2:11" ht="12" hidden="1" customHeight="1" x14ac:dyDescent="0.2">
      <c r="B30904" s="88"/>
      <c r="C30904" s="88"/>
      <c r="D30904" s="88"/>
      <c r="E30904" s="88"/>
      <c r="F30904" s="88"/>
      <c r="G30904" s="88"/>
      <c r="H30904" s="88"/>
      <c r="I30904" s="88"/>
      <c r="J30904" s="88"/>
      <c r="K30904" s="88"/>
    </row>
    <row r="30905" spans="2:11" ht="12" hidden="1" customHeight="1" x14ac:dyDescent="0.2">
      <c r="B30905" s="88"/>
      <c r="C30905" s="88"/>
      <c r="D30905" s="88"/>
      <c r="E30905" s="88"/>
      <c r="F30905" s="88"/>
      <c r="G30905" s="88"/>
      <c r="H30905" s="88"/>
      <c r="I30905" s="88"/>
      <c r="J30905" s="88"/>
      <c r="K30905" s="88"/>
    </row>
    <row r="30906" spans="2:11" ht="12" hidden="1" customHeight="1" x14ac:dyDescent="0.2">
      <c r="B30906" s="88"/>
      <c r="C30906" s="88"/>
      <c r="D30906" s="88"/>
      <c r="E30906" s="88"/>
      <c r="F30906" s="88"/>
      <c r="G30906" s="88"/>
      <c r="H30906" s="88"/>
      <c r="I30906" s="88"/>
      <c r="J30906" s="88"/>
      <c r="K30906" s="88"/>
    </row>
    <row r="30907" spans="2:11" ht="12" hidden="1" customHeight="1" x14ac:dyDescent="0.2">
      <c r="B30907" s="88"/>
      <c r="C30907" s="88"/>
      <c r="D30907" s="88"/>
      <c r="E30907" s="88"/>
      <c r="F30907" s="88"/>
      <c r="G30907" s="88"/>
      <c r="H30907" s="88"/>
      <c r="I30907" s="88"/>
      <c r="J30907" s="88"/>
      <c r="K30907" s="88"/>
    </row>
    <row r="30908" spans="2:11" ht="12" hidden="1" customHeight="1" x14ac:dyDescent="0.2">
      <c r="B30908" s="88"/>
      <c r="C30908" s="88"/>
      <c r="D30908" s="88"/>
      <c r="E30908" s="88"/>
      <c r="F30908" s="88"/>
      <c r="G30908" s="88"/>
      <c r="H30908" s="88"/>
      <c r="I30908" s="88"/>
      <c r="J30908" s="88"/>
      <c r="K30908" s="88"/>
    </row>
    <row r="30909" spans="2:11" ht="12" hidden="1" customHeight="1" x14ac:dyDescent="0.2">
      <c r="B30909" s="88"/>
      <c r="C30909" s="88"/>
      <c r="D30909" s="88"/>
      <c r="E30909" s="88"/>
      <c r="F30909" s="88"/>
      <c r="G30909" s="88"/>
      <c r="H30909" s="88"/>
      <c r="I30909" s="88"/>
      <c r="J30909" s="88"/>
      <c r="K30909" s="88"/>
    </row>
    <row r="30910" spans="2:11" ht="12" hidden="1" customHeight="1" x14ac:dyDescent="0.2">
      <c r="B30910" s="88"/>
      <c r="C30910" s="88"/>
      <c r="D30910" s="88"/>
      <c r="E30910" s="88"/>
      <c r="F30910" s="88"/>
      <c r="G30910" s="88"/>
      <c r="H30910" s="88"/>
      <c r="I30910" s="88"/>
      <c r="J30910" s="88"/>
      <c r="K30910" s="88"/>
    </row>
    <row r="30911" spans="2:11" ht="12" hidden="1" customHeight="1" x14ac:dyDescent="0.2">
      <c r="B30911" s="88"/>
      <c r="C30911" s="88"/>
      <c r="D30911" s="88"/>
      <c r="E30911" s="88"/>
      <c r="F30911" s="88"/>
      <c r="G30911" s="88"/>
      <c r="H30911" s="88"/>
      <c r="I30911" s="88"/>
      <c r="J30911" s="88"/>
      <c r="K30911" s="88"/>
    </row>
    <row r="30912" spans="2:11" ht="12" hidden="1" customHeight="1" x14ac:dyDescent="0.2">
      <c r="B30912" s="88"/>
      <c r="C30912" s="88"/>
      <c r="D30912" s="88"/>
      <c r="E30912" s="88"/>
      <c r="F30912" s="88"/>
      <c r="G30912" s="88"/>
      <c r="H30912" s="88"/>
      <c r="I30912" s="88"/>
      <c r="J30912" s="88"/>
      <c r="K30912" s="88"/>
    </row>
    <row r="30913" spans="2:11" ht="12" hidden="1" customHeight="1" x14ac:dyDescent="0.2">
      <c r="B30913" s="88"/>
      <c r="C30913" s="88"/>
      <c r="D30913" s="88"/>
      <c r="E30913" s="88"/>
      <c r="F30913" s="88"/>
      <c r="G30913" s="88"/>
      <c r="H30913" s="88"/>
      <c r="I30913" s="88"/>
      <c r="J30913" s="88"/>
      <c r="K30913" s="88"/>
    </row>
    <row r="30914" spans="2:11" ht="12" hidden="1" customHeight="1" x14ac:dyDescent="0.2">
      <c r="B30914" s="88"/>
      <c r="C30914" s="88"/>
      <c r="D30914" s="88"/>
      <c r="E30914" s="88"/>
      <c r="F30914" s="88"/>
      <c r="G30914" s="88"/>
      <c r="H30914" s="88"/>
      <c r="I30914" s="88"/>
      <c r="J30914" s="88"/>
      <c r="K30914" s="88"/>
    </row>
    <row r="30915" spans="2:11" ht="12" hidden="1" customHeight="1" x14ac:dyDescent="0.2">
      <c r="B30915" s="88"/>
      <c r="C30915" s="88"/>
      <c r="D30915" s="88"/>
      <c r="E30915" s="88"/>
      <c r="F30915" s="88"/>
      <c r="G30915" s="88"/>
      <c r="H30915" s="88"/>
      <c r="I30915" s="88"/>
      <c r="J30915" s="88"/>
      <c r="K30915" s="88"/>
    </row>
    <row r="30916" spans="2:11" ht="12" hidden="1" customHeight="1" x14ac:dyDescent="0.2">
      <c r="B30916" s="88"/>
      <c r="C30916" s="88"/>
      <c r="D30916" s="88"/>
      <c r="E30916" s="88"/>
      <c r="F30916" s="88"/>
      <c r="G30916" s="88"/>
      <c r="H30916" s="88"/>
      <c r="I30916" s="88"/>
      <c r="J30916" s="88"/>
      <c r="K30916" s="88"/>
    </row>
    <row r="30917" spans="2:11" ht="12" hidden="1" customHeight="1" x14ac:dyDescent="0.2">
      <c r="B30917" s="88"/>
      <c r="C30917" s="88"/>
      <c r="D30917" s="88"/>
      <c r="E30917" s="88"/>
      <c r="F30917" s="88"/>
      <c r="G30917" s="88"/>
      <c r="H30917" s="88"/>
      <c r="I30917" s="88"/>
      <c r="J30917" s="88"/>
      <c r="K30917" s="88"/>
    </row>
    <row r="30918" spans="2:11" ht="12" hidden="1" customHeight="1" x14ac:dyDescent="0.2">
      <c r="B30918" s="88"/>
      <c r="C30918" s="88"/>
      <c r="D30918" s="88"/>
      <c r="E30918" s="88"/>
      <c r="F30918" s="88"/>
      <c r="G30918" s="88"/>
      <c r="H30918" s="88"/>
      <c r="I30918" s="88"/>
      <c r="J30918" s="88"/>
      <c r="K30918" s="88"/>
    </row>
    <row r="30919" spans="2:11" ht="12" hidden="1" customHeight="1" x14ac:dyDescent="0.2">
      <c r="B30919" s="88"/>
      <c r="C30919" s="88"/>
      <c r="D30919" s="88"/>
      <c r="E30919" s="88"/>
      <c r="F30919" s="88"/>
      <c r="G30919" s="88"/>
      <c r="H30919" s="88"/>
      <c r="I30919" s="88"/>
      <c r="J30919" s="88"/>
      <c r="K30919" s="88"/>
    </row>
    <row r="30920" spans="2:11" ht="12" hidden="1" customHeight="1" x14ac:dyDescent="0.2">
      <c r="B30920" s="88"/>
      <c r="C30920" s="88"/>
      <c r="D30920" s="88"/>
      <c r="E30920" s="88"/>
      <c r="F30920" s="88"/>
      <c r="G30920" s="88"/>
      <c r="H30920" s="88"/>
      <c r="I30920" s="88"/>
      <c r="J30920" s="88"/>
      <c r="K30920" s="88"/>
    </row>
    <row r="30921" spans="2:11" ht="12" hidden="1" customHeight="1" x14ac:dyDescent="0.2">
      <c r="B30921" s="88"/>
      <c r="C30921" s="88"/>
      <c r="D30921" s="88"/>
      <c r="E30921" s="88"/>
      <c r="F30921" s="88"/>
      <c r="G30921" s="88"/>
      <c r="H30921" s="88"/>
      <c r="I30921" s="88"/>
      <c r="J30921" s="88"/>
      <c r="K30921" s="88"/>
    </row>
    <row r="30922" spans="2:11" ht="12" hidden="1" customHeight="1" x14ac:dyDescent="0.2">
      <c r="B30922" s="88"/>
      <c r="C30922" s="88"/>
      <c r="D30922" s="88"/>
      <c r="E30922" s="88"/>
      <c r="F30922" s="88"/>
      <c r="G30922" s="88"/>
      <c r="H30922" s="88"/>
      <c r="I30922" s="88"/>
      <c r="J30922" s="88"/>
      <c r="K30922" s="88"/>
    </row>
    <row r="30923" spans="2:11" ht="12" hidden="1" customHeight="1" x14ac:dyDescent="0.2">
      <c r="B30923" s="88"/>
      <c r="C30923" s="88"/>
      <c r="D30923" s="88"/>
      <c r="E30923" s="88"/>
      <c r="F30923" s="88"/>
      <c r="G30923" s="88"/>
      <c r="H30923" s="88"/>
      <c r="I30923" s="88"/>
      <c r="J30923" s="88"/>
      <c r="K30923" s="88"/>
    </row>
    <row r="30924" spans="2:11" ht="12" hidden="1" customHeight="1" x14ac:dyDescent="0.2">
      <c r="B30924" s="88"/>
      <c r="C30924" s="88"/>
      <c r="D30924" s="88"/>
      <c r="E30924" s="88"/>
      <c r="F30924" s="88"/>
      <c r="G30924" s="88"/>
      <c r="H30924" s="88"/>
      <c r="I30924" s="88"/>
      <c r="J30924" s="88"/>
      <c r="K30924" s="88"/>
    </row>
    <row r="30925" spans="2:11" ht="12" hidden="1" customHeight="1" x14ac:dyDescent="0.2">
      <c r="B30925" s="88"/>
      <c r="C30925" s="88"/>
      <c r="D30925" s="88"/>
      <c r="E30925" s="88"/>
      <c r="F30925" s="88"/>
      <c r="G30925" s="88"/>
      <c r="H30925" s="88"/>
      <c r="I30925" s="88"/>
      <c r="J30925" s="88"/>
      <c r="K30925" s="88"/>
    </row>
    <row r="30926" spans="2:11" ht="12" hidden="1" customHeight="1" x14ac:dyDescent="0.2">
      <c r="B30926" s="88"/>
      <c r="C30926" s="88"/>
      <c r="D30926" s="88"/>
      <c r="E30926" s="88"/>
      <c r="F30926" s="88"/>
      <c r="G30926" s="88"/>
      <c r="H30926" s="88"/>
      <c r="I30926" s="88"/>
      <c r="J30926" s="88"/>
      <c r="K30926" s="88"/>
    </row>
    <row r="30927" spans="2:11" ht="12" hidden="1" customHeight="1" x14ac:dyDescent="0.2">
      <c r="B30927" s="88"/>
      <c r="C30927" s="88"/>
      <c r="D30927" s="88"/>
      <c r="E30927" s="88"/>
      <c r="F30927" s="88"/>
      <c r="G30927" s="88"/>
      <c r="H30927" s="88"/>
      <c r="I30927" s="88"/>
      <c r="J30927" s="88"/>
      <c r="K30927" s="88"/>
    </row>
    <row r="30928" spans="2:11" ht="12" hidden="1" customHeight="1" x14ac:dyDescent="0.2">
      <c r="B30928" s="88"/>
      <c r="C30928" s="88"/>
      <c r="D30928" s="88"/>
      <c r="E30928" s="88"/>
      <c r="F30928" s="88"/>
      <c r="G30928" s="88"/>
      <c r="H30928" s="88"/>
      <c r="I30928" s="88"/>
      <c r="J30928" s="88"/>
      <c r="K30928" s="88"/>
    </row>
    <row r="30929" spans="2:11" ht="12" hidden="1" customHeight="1" x14ac:dyDescent="0.2">
      <c r="B30929" s="88"/>
      <c r="C30929" s="88"/>
      <c r="D30929" s="88"/>
      <c r="E30929" s="88"/>
      <c r="F30929" s="88"/>
      <c r="G30929" s="88"/>
      <c r="H30929" s="88"/>
      <c r="I30929" s="88"/>
      <c r="J30929" s="88"/>
      <c r="K30929" s="88"/>
    </row>
    <row r="30930" spans="2:11" ht="12" hidden="1" customHeight="1" x14ac:dyDescent="0.2">
      <c r="B30930" s="88"/>
      <c r="C30930" s="88"/>
      <c r="D30930" s="88"/>
      <c r="E30930" s="88"/>
      <c r="F30930" s="88"/>
      <c r="G30930" s="88"/>
      <c r="H30930" s="88"/>
      <c r="I30930" s="88"/>
      <c r="J30930" s="88"/>
      <c r="K30930" s="88"/>
    </row>
    <row r="30931" spans="2:11" ht="12" hidden="1" customHeight="1" x14ac:dyDescent="0.2">
      <c r="B30931" s="88"/>
      <c r="C30931" s="88"/>
      <c r="D30931" s="88"/>
      <c r="E30931" s="88"/>
      <c r="F30931" s="88"/>
      <c r="G30931" s="88"/>
      <c r="H30931" s="88"/>
      <c r="I30931" s="88"/>
      <c r="J30931" s="88"/>
      <c r="K30931" s="88"/>
    </row>
    <row r="30932" spans="2:11" ht="12" hidden="1" customHeight="1" x14ac:dyDescent="0.2">
      <c r="B30932" s="88"/>
      <c r="C30932" s="88"/>
      <c r="D30932" s="88"/>
      <c r="E30932" s="88"/>
      <c r="F30932" s="88"/>
      <c r="G30932" s="88"/>
      <c r="H30932" s="88"/>
      <c r="I30932" s="88"/>
      <c r="J30932" s="88"/>
      <c r="K30932" s="88"/>
    </row>
    <row r="30933" spans="2:11" ht="12" hidden="1" customHeight="1" x14ac:dyDescent="0.2">
      <c r="B30933" s="88"/>
      <c r="C30933" s="88"/>
      <c r="D30933" s="88"/>
      <c r="E30933" s="88"/>
      <c r="F30933" s="88"/>
      <c r="G30933" s="88"/>
      <c r="H30933" s="88"/>
      <c r="I30933" s="88"/>
      <c r="J30933" s="88"/>
      <c r="K30933" s="88"/>
    </row>
    <row r="30934" spans="2:11" ht="12" hidden="1" customHeight="1" x14ac:dyDescent="0.2">
      <c r="B30934" s="88"/>
      <c r="C30934" s="88"/>
      <c r="D30934" s="88"/>
      <c r="E30934" s="88"/>
      <c r="F30934" s="88"/>
      <c r="G30934" s="88"/>
      <c r="H30934" s="88"/>
      <c r="I30934" s="88"/>
      <c r="J30934" s="88"/>
      <c r="K30934" s="88"/>
    </row>
    <row r="30935" spans="2:11" ht="12" hidden="1" customHeight="1" x14ac:dyDescent="0.2">
      <c r="B30935" s="88"/>
      <c r="C30935" s="88"/>
      <c r="D30935" s="88"/>
      <c r="E30935" s="88"/>
      <c r="F30935" s="88"/>
      <c r="G30935" s="88"/>
      <c r="H30935" s="88"/>
      <c r="I30935" s="88"/>
      <c r="J30935" s="88"/>
      <c r="K30935" s="88"/>
    </row>
    <row r="30936" spans="2:11" ht="12" hidden="1" customHeight="1" x14ac:dyDescent="0.2">
      <c r="B30936" s="88"/>
      <c r="C30936" s="88"/>
      <c r="D30936" s="88"/>
      <c r="E30936" s="88"/>
      <c r="F30936" s="88"/>
      <c r="G30936" s="88"/>
      <c r="H30936" s="88"/>
      <c r="I30936" s="88"/>
      <c r="J30936" s="88"/>
      <c r="K30936" s="88"/>
    </row>
    <row r="30937" spans="2:11" ht="12" hidden="1" customHeight="1" x14ac:dyDescent="0.2">
      <c r="B30937" s="88"/>
      <c r="C30937" s="88"/>
      <c r="D30937" s="88"/>
      <c r="E30937" s="88"/>
      <c r="F30937" s="88"/>
      <c r="G30937" s="88"/>
      <c r="H30937" s="88"/>
      <c r="I30937" s="88"/>
      <c r="J30937" s="88"/>
      <c r="K30937" s="88"/>
    </row>
    <row r="30938" spans="2:11" ht="12" hidden="1" customHeight="1" x14ac:dyDescent="0.2">
      <c r="B30938" s="88"/>
      <c r="C30938" s="88"/>
      <c r="D30938" s="88"/>
      <c r="E30938" s="88"/>
      <c r="F30938" s="88"/>
      <c r="G30938" s="88"/>
      <c r="H30938" s="88"/>
      <c r="I30938" s="88"/>
      <c r="J30938" s="88"/>
      <c r="K30938" s="88"/>
    </row>
    <row r="30939" spans="2:11" ht="12" hidden="1" customHeight="1" x14ac:dyDescent="0.2">
      <c r="B30939" s="88"/>
      <c r="C30939" s="88"/>
      <c r="D30939" s="88"/>
      <c r="E30939" s="88"/>
      <c r="F30939" s="88"/>
      <c r="G30939" s="88"/>
      <c r="H30939" s="88"/>
      <c r="I30939" s="88"/>
      <c r="J30939" s="88"/>
      <c r="K30939" s="88"/>
    </row>
    <row r="30940" spans="2:11" ht="12" hidden="1" customHeight="1" x14ac:dyDescent="0.2">
      <c r="B30940" s="88"/>
      <c r="C30940" s="88"/>
      <c r="D30940" s="88"/>
      <c r="E30940" s="88"/>
      <c r="F30940" s="88"/>
      <c r="G30940" s="88"/>
      <c r="H30940" s="88"/>
      <c r="I30940" s="88"/>
      <c r="J30940" s="88"/>
      <c r="K30940" s="88"/>
    </row>
    <row r="30941" spans="2:11" ht="12" hidden="1" customHeight="1" x14ac:dyDescent="0.2">
      <c r="B30941" s="88"/>
      <c r="C30941" s="88"/>
      <c r="D30941" s="88"/>
      <c r="E30941" s="88"/>
      <c r="F30941" s="88"/>
      <c r="G30941" s="88"/>
      <c r="H30941" s="88"/>
      <c r="I30941" s="88"/>
      <c r="J30941" s="88"/>
      <c r="K30941" s="88"/>
    </row>
    <row r="30942" spans="2:11" ht="12" hidden="1" customHeight="1" x14ac:dyDescent="0.2">
      <c r="B30942" s="88"/>
      <c r="C30942" s="88"/>
      <c r="D30942" s="88"/>
      <c r="E30942" s="88"/>
      <c r="F30942" s="88"/>
      <c r="G30942" s="88"/>
      <c r="H30942" s="88"/>
      <c r="I30942" s="88"/>
      <c r="J30942" s="88"/>
      <c r="K30942" s="88"/>
    </row>
    <row r="30943" spans="2:11" ht="12" hidden="1" customHeight="1" x14ac:dyDescent="0.2">
      <c r="B30943" s="88"/>
      <c r="C30943" s="88"/>
      <c r="D30943" s="88"/>
      <c r="E30943" s="88"/>
      <c r="F30943" s="88"/>
      <c r="G30943" s="88"/>
      <c r="H30943" s="88"/>
      <c r="I30943" s="88"/>
      <c r="J30943" s="88"/>
      <c r="K30943" s="88"/>
    </row>
    <row r="30944" spans="2:11" ht="12" hidden="1" customHeight="1" x14ac:dyDescent="0.2">
      <c r="B30944" s="88"/>
      <c r="C30944" s="88"/>
      <c r="D30944" s="88"/>
      <c r="E30944" s="88"/>
      <c r="F30944" s="88"/>
      <c r="G30944" s="88"/>
      <c r="H30944" s="88"/>
      <c r="I30944" s="88"/>
      <c r="J30944" s="88"/>
      <c r="K30944" s="88"/>
    </row>
    <row r="30945" spans="2:11" ht="12" hidden="1" customHeight="1" x14ac:dyDescent="0.2">
      <c r="B30945" s="88"/>
      <c r="C30945" s="88"/>
      <c r="D30945" s="88"/>
      <c r="E30945" s="88"/>
      <c r="F30945" s="88"/>
      <c r="G30945" s="88"/>
      <c r="H30945" s="88"/>
      <c r="I30945" s="88"/>
      <c r="J30945" s="88"/>
      <c r="K30945" s="88"/>
    </row>
    <row r="30946" spans="2:11" ht="12" hidden="1" customHeight="1" x14ac:dyDescent="0.2">
      <c r="B30946" s="88"/>
      <c r="C30946" s="88"/>
      <c r="D30946" s="88"/>
      <c r="E30946" s="88"/>
      <c r="F30946" s="88"/>
      <c r="G30946" s="88"/>
      <c r="H30946" s="88"/>
      <c r="I30946" s="88"/>
      <c r="J30946" s="88"/>
      <c r="K30946" s="88"/>
    </row>
    <row r="30947" spans="2:11" ht="12" hidden="1" customHeight="1" x14ac:dyDescent="0.2">
      <c r="B30947" s="88"/>
      <c r="C30947" s="88"/>
      <c r="D30947" s="88"/>
      <c r="E30947" s="88"/>
      <c r="F30947" s="88"/>
      <c r="G30947" s="88"/>
      <c r="H30947" s="88"/>
      <c r="I30947" s="88"/>
      <c r="J30947" s="88"/>
      <c r="K30947" s="88"/>
    </row>
    <row r="30948" spans="2:11" ht="12" hidden="1" customHeight="1" x14ac:dyDescent="0.2">
      <c r="B30948" s="88"/>
      <c r="C30948" s="88"/>
      <c r="D30948" s="88"/>
      <c r="E30948" s="88"/>
      <c r="F30948" s="88"/>
      <c r="G30948" s="88"/>
      <c r="H30948" s="88"/>
      <c r="I30948" s="88"/>
      <c r="J30948" s="88"/>
      <c r="K30948" s="88"/>
    </row>
    <row r="30949" spans="2:11" ht="12" hidden="1" customHeight="1" x14ac:dyDescent="0.2">
      <c r="B30949" s="88"/>
      <c r="C30949" s="88"/>
      <c r="D30949" s="88"/>
      <c r="E30949" s="88"/>
      <c r="F30949" s="88"/>
      <c r="G30949" s="88"/>
      <c r="H30949" s="88"/>
      <c r="I30949" s="88"/>
      <c r="J30949" s="88"/>
      <c r="K30949" s="88"/>
    </row>
    <row r="30950" spans="2:11" ht="12" hidden="1" customHeight="1" x14ac:dyDescent="0.2">
      <c r="B30950" s="88"/>
      <c r="C30950" s="88"/>
      <c r="D30950" s="88"/>
      <c r="E30950" s="88"/>
      <c r="F30950" s="88"/>
      <c r="G30950" s="88"/>
      <c r="H30950" s="88"/>
      <c r="I30950" s="88"/>
      <c r="J30950" s="88"/>
      <c r="K30950" s="88"/>
    </row>
    <row r="30951" spans="2:11" ht="12" hidden="1" customHeight="1" x14ac:dyDescent="0.2">
      <c r="B30951" s="88"/>
      <c r="C30951" s="88"/>
      <c r="D30951" s="88"/>
      <c r="E30951" s="88"/>
      <c r="F30951" s="88"/>
      <c r="G30951" s="88"/>
      <c r="H30951" s="88"/>
      <c r="I30951" s="88"/>
      <c r="J30951" s="88"/>
      <c r="K30951" s="88"/>
    </row>
    <row r="30952" spans="2:11" ht="12" hidden="1" customHeight="1" x14ac:dyDescent="0.2">
      <c r="B30952" s="88"/>
      <c r="C30952" s="88"/>
      <c r="D30952" s="88"/>
      <c r="E30952" s="88"/>
      <c r="F30952" s="88"/>
      <c r="G30952" s="88"/>
      <c r="H30952" s="88"/>
      <c r="I30952" s="88"/>
      <c r="J30952" s="88"/>
      <c r="K30952" s="88"/>
    </row>
    <row r="30953" spans="2:11" ht="12" hidden="1" customHeight="1" x14ac:dyDescent="0.2">
      <c r="B30953" s="88"/>
      <c r="C30953" s="88"/>
      <c r="D30953" s="88"/>
      <c r="E30953" s="88"/>
      <c r="F30953" s="88"/>
      <c r="G30953" s="88"/>
      <c r="H30953" s="88"/>
      <c r="I30953" s="88"/>
      <c r="J30953" s="88"/>
      <c r="K30953" s="88"/>
    </row>
    <row r="30954" spans="2:11" ht="12" hidden="1" customHeight="1" x14ac:dyDescent="0.2">
      <c r="B30954" s="88"/>
      <c r="C30954" s="88"/>
      <c r="D30954" s="88"/>
      <c r="E30954" s="88"/>
      <c r="F30954" s="88"/>
      <c r="G30954" s="88"/>
      <c r="H30954" s="88"/>
      <c r="I30954" s="88"/>
      <c r="J30954" s="88"/>
      <c r="K30954" s="88"/>
    </row>
    <row r="30955" spans="2:11" ht="12" hidden="1" customHeight="1" x14ac:dyDescent="0.2">
      <c r="B30955" s="88"/>
      <c r="C30955" s="88"/>
      <c r="D30955" s="88"/>
      <c r="E30955" s="88"/>
      <c r="F30955" s="88"/>
      <c r="G30955" s="88"/>
      <c r="H30955" s="88"/>
      <c r="I30955" s="88"/>
      <c r="J30955" s="88"/>
      <c r="K30955" s="88"/>
    </row>
    <row r="30956" spans="2:11" ht="12" hidden="1" customHeight="1" x14ac:dyDescent="0.2">
      <c r="B30956" s="88"/>
      <c r="C30956" s="88"/>
      <c r="D30956" s="88"/>
      <c r="E30956" s="88"/>
      <c r="F30956" s="88"/>
      <c r="G30956" s="88"/>
      <c r="H30956" s="88"/>
      <c r="I30956" s="88"/>
      <c r="J30956" s="88"/>
      <c r="K30956" s="88"/>
    </row>
    <row r="30957" spans="2:11" ht="12" hidden="1" customHeight="1" x14ac:dyDescent="0.2">
      <c r="B30957" s="88"/>
      <c r="C30957" s="88"/>
      <c r="D30957" s="88"/>
      <c r="E30957" s="88"/>
      <c r="F30957" s="88"/>
      <c r="G30957" s="88"/>
      <c r="H30957" s="88"/>
      <c r="I30957" s="88"/>
      <c r="J30957" s="88"/>
      <c r="K30957" s="88"/>
    </row>
    <row r="30958" spans="2:11" ht="12" hidden="1" customHeight="1" x14ac:dyDescent="0.2">
      <c r="B30958" s="88"/>
      <c r="C30958" s="88"/>
      <c r="D30958" s="88"/>
      <c r="E30958" s="88"/>
      <c r="F30958" s="88"/>
      <c r="G30958" s="88"/>
      <c r="H30958" s="88"/>
      <c r="I30958" s="88"/>
      <c r="J30958" s="88"/>
      <c r="K30958" s="88"/>
    </row>
    <row r="30959" spans="2:11" ht="12" hidden="1" customHeight="1" x14ac:dyDescent="0.2">
      <c r="B30959" s="88"/>
      <c r="C30959" s="88"/>
      <c r="D30959" s="88"/>
      <c r="E30959" s="88"/>
      <c r="F30959" s="88"/>
      <c r="G30959" s="88"/>
      <c r="H30959" s="88"/>
      <c r="I30959" s="88"/>
      <c r="J30959" s="88"/>
      <c r="K30959" s="88"/>
    </row>
    <row r="30960" spans="2:11" ht="12" hidden="1" customHeight="1" x14ac:dyDescent="0.2">
      <c r="B30960" s="88"/>
      <c r="C30960" s="88"/>
      <c r="D30960" s="88"/>
      <c r="E30960" s="88"/>
      <c r="F30960" s="88"/>
      <c r="G30960" s="88"/>
      <c r="H30960" s="88"/>
      <c r="I30960" s="88"/>
      <c r="J30960" s="88"/>
      <c r="K30960" s="88"/>
    </row>
    <row r="30961" spans="2:11" ht="12" hidden="1" customHeight="1" x14ac:dyDescent="0.2">
      <c r="B30961" s="88"/>
      <c r="C30961" s="88"/>
      <c r="D30961" s="88"/>
      <c r="E30961" s="88"/>
      <c r="F30961" s="88"/>
      <c r="G30961" s="88"/>
      <c r="H30961" s="88"/>
      <c r="I30961" s="88"/>
      <c r="J30961" s="88"/>
      <c r="K30961" s="88"/>
    </row>
    <row r="30962" spans="2:11" ht="12" hidden="1" customHeight="1" x14ac:dyDescent="0.2">
      <c r="B30962" s="88"/>
      <c r="C30962" s="88"/>
      <c r="D30962" s="88"/>
      <c r="E30962" s="88"/>
      <c r="F30962" s="88"/>
      <c r="G30962" s="88"/>
      <c r="H30962" s="88"/>
      <c r="I30962" s="88"/>
      <c r="J30962" s="88"/>
      <c r="K30962" s="88"/>
    </row>
    <row r="30963" spans="2:11" ht="12" hidden="1" customHeight="1" x14ac:dyDescent="0.2">
      <c r="B30963" s="88"/>
      <c r="C30963" s="88"/>
      <c r="D30963" s="88"/>
      <c r="E30963" s="88"/>
      <c r="F30963" s="88"/>
      <c r="G30963" s="88"/>
      <c r="H30963" s="88"/>
      <c r="I30963" s="88"/>
      <c r="J30963" s="88"/>
      <c r="K30963" s="88"/>
    </row>
    <row r="30964" spans="2:11" ht="12" hidden="1" customHeight="1" x14ac:dyDescent="0.2">
      <c r="B30964" s="88"/>
      <c r="C30964" s="88"/>
      <c r="D30964" s="88"/>
      <c r="E30964" s="88"/>
      <c r="F30964" s="88"/>
      <c r="G30964" s="88"/>
      <c r="H30964" s="88"/>
      <c r="I30964" s="88"/>
      <c r="J30964" s="88"/>
      <c r="K30964" s="88"/>
    </row>
    <row r="30965" spans="2:11" ht="12" hidden="1" customHeight="1" x14ac:dyDescent="0.2">
      <c r="B30965" s="88"/>
      <c r="C30965" s="88"/>
      <c r="D30965" s="88"/>
      <c r="E30965" s="88"/>
      <c r="F30965" s="88"/>
      <c r="G30965" s="88"/>
      <c r="H30965" s="88"/>
      <c r="I30965" s="88"/>
      <c r="J30965" s="88"/>
      <c r="K30965" s="88"/>
    </row>
    <row r="30966" spans="2:11" ht="12" hidden="1" customHeight="1" x14ac:dyDescent="0.2">
      <c r="B30966" s="88"/>
      <c r="C30966" s="88"/>
      <c r="D30966" s="88"/>
      <c r="E30966" s="88"/>
      <c r="F30966" s="88"/>
      <c r="G30966" s="88"/>
      <c r="H30966" s="88"/>
      <c r="I30966" s="88"/>
      <c r="J30966" s="88"/>
      <c r="K30966" s="88"/>
    </row>
    <row r="30967" spans="2:11" ht="12" hidden="1" customHeight="1" x14ac:dyDescent="0.2">
      <c r="B30967" s="88"/>
      <c r="C30967" s="88"/>
      <c r="D30967" s="88"/>
      <c r="E30967" s="88"/>
      <c r="F30967" s="88"/>
      <c r="G30967" s="88"/>
      <c r="H30967" s="88"/>
      <c r="I30967" s="88"/>
      <c r="J30967" s="88"/>
      <c r="K30967" s="88"/>
    </row>
    <row r="30968" spans="2:11" ht="12" hidden="1" customHeight="1" x14ac:dyDescent="0.2">
      <c r="B30968" s="88"/>
      <c r="C30968" s="88"/>
      <c r="D30968" s="88"/>
      <c r="E30968" s="88"/>
      <c r="F30968" s="88"/>
      <c r="G30968" s="88"/>
      <c r="H30968" s="88"/>
      <c r="I30968" s="88"/>
      <c r="J30968" s="88"/>
      <c r="K30968" s="88"/>
    </row>
    <row r="30969" spans="2:11" ht="12" hidden="1" customHeight="1" x14ac:dyDescent="0.2">
      <c r="B30969" s="88"/>
      <c r="C30969" s="88"/>
      <c r="D30969" s="88"/>
      <c r="E30969" s="88"/>
      <c r="F30969" s="88"/>
      <c r="G30969" s="88"/>
      <c r="H30969" s="88"/>
      <c r="I30969" s="88"/>
      <c r="J30969" s="88"/>
      <c r="K30969" s="88"/>
    </row>
    <row r="30970" spans="2:11" ht="12" hidden="1" customHeight="1" x14ac:dyDescent="0.2">
      <c r="B30970" s="88"/>
      <c r="C30970" s="88"/>
      <c r="D30970" s="88"/>
      <c r="E30970" s="88"/>
      <c r="F30970" s="88"/>
      <c r="G30970" s="88"/>
      <c r="H30970" s="88"/>
      <c r="I30970" s="88"/>
      <c r="J30970" s="88"/>
      <c r="K30970" s="88"/>
    </row>
    <row r="30971" spans="2:11" ht="12" hidden="1" customHeight="1" x14ac:dyDescent="0.2">
      <c r="B30971" s="88"/>
      <c r="C30971" s="88"/>
      <c r="D30971" s="88"/>
      <c r="E30971" s="88"/>
      <c r="F30971" s="88"/>
      <c r="G30971" s="88"/>
      <c r="H30971" s="88"/>
      <c r="I30971" s="88"/>
      <c r="J30971" s="88"/>
      <c r="K30971" s="88"/>
    </row>
    <row r="30972" spans="2:11" ht="12" hidden="1" customHeight="1" x14ac:dyDescent="0.2">
      <c r="B30972" s="88"/>
      <c r="C30972" s="88"/>
      <c r="D30972" s="88"/>
      <c r="E30972" s="88"/>
      <c r="F30972" s="88"/>
      <c r="G30972" s="88"/>
      <c r="H30972" s="88"/>
      <c r="I30972" s="88"/>
      <c r="J30972" s="88"/>
      <c r="K30972" s="88"/>
    </row>
    <row r="30973" spans="2:11" ht="12" hidden="1" customHeight="1" x14ac:dyDescent="0.2">
      <c r="B30973" s="88"/>
      <c r="C30973" s="88"/>
      <c r="D30973" s="88"/>
      <c r="E30973" s="88"/>
      <c r="F30973" s="88"/>
      <c r="G30973" s="88"/>
      <c r="H30973" s="88"/>
      <c r="I30973" s="88"/>
      <c r="J30973" s="88"/>
      <c r="K30973" s="88"/>
    </row>
    <row r="30974" spans="2:11" ht="12" hidden="1" customHeight="1" x14ac:dyDescent="0.2">
      <c r="B30974" s="88"/>
      <c r="C30974" s="88"/>
      <c r="D30974" s="88"/>
      <c r="E30974" s="88"/>
      <c r="F30974" s="88"/>
      <c r="G30974" s="88"/>
      <c r="H30974" s="88"/>
      <c r="I30974" s="88"/>
      <c r="J30974" s="88"/>
      <c r="K30974" s="88"/>
    </row>
    <row r="30975" spans="2:11" ht="12" hidden="1" customHeight="1" x14ac:dyDescent="0.2">
      <c r="B30975" s="88"/>
      <c r="C30975" s="88"/>
      <c r="D30975" s="88"/>
      <c r="E30975" s="88"/>
      <c r="F30975" s="88"/>
      <c r="G30975" s="88"/>
      <c r="H30975" s="88"/>
      <c r="I30975" s="88"/>
      <c r="J30975" s="88"/>
      <c r="K30975" s="88"/>
    </row>
    <row r="30976" spans="2:11" ht="12" hidden="1" customHeight="1" x14ac:dyDescent="0.2">
      <c r="B30976" s="88"/>
      <c r="C30976" s="88"/>
      <c r="D30976" s="88"/>
      <c r="E30976" s="88"/>
      <c r="F30976" s="88"/>
      <c r="G30976" s="88"/>
      <c r="H30976" s="88"/>
      <c r="I30976" s="88"/>
      <c r="J30976" s="88"/>
      <c r="K30976" s="88"/>
    </row>
    <row r="30977" spans="2:11" ht="12" hidden="1" customHeight="1" x14ac:dyDescent="0.2">
      <c r="B30977" s="88"/>
      <c r="C30977" s="88"/>
      <c r="D30977" s="88"/>
      <c r="E30977" s="88"/>
      <c r="F30977" s="88"/>
      <c r="G30977" s="88"/>
      <c r="H30977" s="88"/>
      <c r="I30977" s="88"/>
      <c r="J30977" s="88"/>
      <c r="K30977" s="88"/>
    </row>
    <row r="30978" spans="2:11" ht="12" hidden="1" customHeight="1" x14ac:dyDescent="0.2">
      <c r="B30978" s="88"/>
      <c r="C30978" s="88"/>
      <c r="D30978" s="88"/>
      <c r="E30978" s="88"/>
      <c r="F30978" s="88"/>
      <c r="G30978" s="88"/>
      <c r="H30978" s="88"/>
      <c r="I30978" s="88"/>
      <c r="J30978" s="88"/>
      <c r="K30978" s="88"/>
    </row>
    <row r="30979" spans="2:11" ht="12" hidden="1" customHeight="1" x14ac:dyDescent="0.2">
      <c r="B30979" s="88"/>
      <c r="C30979" s="88"/>
      <c r="D30979" s="88"/>
      <c r="E30979" s="88"/>
      <c r="F30979" s="88"/>
      <c r="G30979" s="88"/>
      <c r="H30979" s="88"/>
      <c r="I30979" s="88"/>
      <c r="J30979" s="88"/>
      <c r="K30979" s="88"/>
    </row>
    <row r="30980" spans="2:11" ht="12" hidden="1" customHeight="1" x14ac:dyDescent="0.2">
      <c r="B30980" s="88"/>
      <c r="C30980" s="88"/>
      <c r="D30980" s="88"/>
      <c r="E30980" s="88"/>
      <c r="F30980" s="88"/>
      <c r="G30980" s="88"/>
      <c r="H30980" s="88"/>
      <c r="I30980" s="88"/>
      <c r="J30980" s="88"/>
      <c r="K30980" s="88"/>
    </row>
    <row r="30981" spans="2:11" ht="12" hidden="1" customHeight="1" x14ac:dyDescent="0.2">
      <c r="B30981" s="88"/>
      <c r="C30981" s="88"/>
      <c r="D30981" s="88"/>
      <c r="E30981" s="88"/>
      <c r="F30981" s="88"/>
      <c r="G30981" s="88"/>
      <c r="H30981" s="88"/>
      <c r="I30981" s="88"/>
      <c r="J30981" s="88"/>
      <c r="K30981" s="88"/>
    </row>
    <row r="30982" spans="2:11" ht="12" hidden="1" customHeight="1" x14ac:dyDescent="0.2">
      <c r="B30982" s="88"/>
      <c r="C30982" s="88"/>
      <c r="D30982" s="88"/>
      <c r="E30982" s="88"/>
      <c r="F30982" s="88"/>
      <c r="G30982" s="88"/>
      <c r="H30982" s="88"/>
      <c r="I30982" s="88"/>
      <c r="J30982" s="88"/>
      <c r="K30982" s="88"/>
    </row>
    <row r="30983" spans="2:11" ht="12" hidden="1" customHeight="1" x14ac:dyDescent="0.2">
      <c r="B30983" s="88"/>
      <c r="C30983" s="88"/>
      <c r="D30983" s="88"/>
      <c r="E30983" s="88"/>
      <c r="F30983" s="88"/>
      <c r="G30983" s="88"/>
      <c r="H30983" s="88"/>
      <c r="I30983" s="88"/>
      <c r="J30983" s="88"/>
      <c r="K30983" s="88"/>
    </row>
    <row r="30984" spans="2:11" ht="12" hidden="1" customHeight="1" x14ac:dyDescent="0.2">
      <c r="B30984" s="88"/>
      <c r="C30984" s="88"/>
      <c r="D30984" s="88"/>
      <c r="E30984" s="88"/>
      <c r="F30984" s="88"/>
      <c r="G30984" s="88"/>
      <c r="H30984" s="88"/>
      <c r="I30984" s="88"/>
      <c r="J30984" s="88"/>
      <c r="K30984" s="88"/>
    </row>
    <row r="30985" spans="2:11" ht="12" hidden="1" customHeight="1" x14ac:dyDescent="0.2">
      <c r="B30985" s="88"/>
      <c r="C30985" s="88"/>
      <c r="D30985" s="88"/>
      <c r="E30985" s="88"/>
      <c r="F30985" s="88"/>
      <c r="G30985" s="88"/>
      <c r="H30985" s="88"/>
      <c r="I30985" s="88"/>
      <c r="J30985" s="88"/>
      <c r="K30985" s="88"/>
    </row>
    <row r="30986" spans="2:11" ht="12" hidden="1" customHeight="1" x14ac:dyDescent="0.2">
      <c r="B30986" s="88"/>
      <c r="C30986" s="88"/>
      <c r="D30986" s="88"/>
      <c r="E30986" s="88"/>
      <c r="F30986" s="88"/>
      <c r="G30986" s="88"/>
      <c r="H30986" s="88"/>
      <c r="I30986" s="88"/>
      <c r="J30986" s="88"/>
      <c r="K30986" s="88"/>
    </row>
    <row r="30987" spans="2:11" ht="12" hidden="1" customHeight="1" x14ac:dyDescent="0.2">
      <c r="B30987" s="88"/>
      <c r="C30987" s="88"/>
      <c r="D30987" s="88"/>
      <c r="E30987" s="88"/>
      <c r="F30987" s="88"/>
      <c r="G30987" s="88"/>
      <c r="H30987" s="88"/>
      <c r="I30987" s="88"/>
      <c r="J30987" s="88"/>
      <c r="K30987" s="88"/>
    </row>
    <row r="30988" spans="2:11" ht="12" hidden="1" customHeight="1" x14ac:dyDescent="0.2">
      <c r="B30988" s="88"/>
      <c r="C30988" s="88"/>
      <c r="D30988" s="88"/>
      <c r="E30988" s="88"/>
      <c r="F30988" s="88"/>
      <c r="G30988" s="88"/>
      <c r="H30988" s="88"/>
      <c r="I30988" s="88"/>
      <c r="J30988" s="88"/>
      <c r="K30988" s="88"/>
    </row>
    <row r="30989" spans="2:11" ht="12" hidden="1" customHeight="1" x14ac:dyDescent="0.2">
      <c r="B30989" s="88"/>
      <c r="C30989" s="88"/>
      <c r="D30989" s="88"/>
      <c r="E30989" s="88"/>
      <c r="F30989" s="88"/>
      <c r="G30989" s="88"/>
      <c r="H30989" s="88"/>
      <c r="I30989" s="88"/>
      <c r="J30989" s="88"/>
      <c r="K30989" s="88"/>
    </row>
    <row r="30990" spans="2:11" ht="12" hidden="1" customHeight="1" x14ac:dyDescent="0.2">
      <c r="B30990" s="88"/>
      <c r="C30990" s="88"/>
      <c r="D30990" s="88"/>
      <c r="E30990" s="88"/>
      <c r="F30990" s="88"/>
      <c r="G30990" s="88"/>
      <c r="H30990" s="88"/>
      <c r="I30990" s="88"/>
      <c r="J30990" s="88"/>
      <c r="K30990" s="88"/>
    </row>
    <row r="30991" spans="2:11" ht="12" hidden="1" customHeight="1" x14ac:dyDescent="0.2">
      <c r="B30991" s="88"/>
      <c r="C30991" s="88"/>
      <c r="D30991" s="88"/>
      <c r="E30991" s="88"/>
      <c r="F30991" s="88"/>
      <c r="G30991" s="88"/>
      <c r="H30991" s="88"/>
      <c r="I30991" s="88"/>
      <c r="J30991" s="88"/>
      <c r="K30991" s="88"/>
    </row>
    <row r="30992" spans="2:11" ht="12" hidden="1" customHeight="1" x14ac:dyDescent="0.2">
      <c r="B30992" s="88"/>
      <c r="C30992" s="88"/>
      <c r="D30992" s="88"/>
      <c r="E30992" s="88"/>
      <c r="F30992" s="88"/>
      <c r="G30992" s="88"/>
      <c r="H30992" s="88"/>
      <c r="I30992" s="88"/>
      <c r="J30992" s="88"/>
      <c r="K30992" s="88"/>
    </row>
    <row r="30993" spans="2:11" ht="12" hidden="1" customHeight="1" x14ac:dyDescent="0.2">
      <c r="B30993" s="88"/>
      <c r="C30993" s="88"/>
      <c r="D30993" s="88"/>
      <c r="E30993" s="88"/>
      <c r="F30993" s="88"/>
      <c r="G30993" s="88"/>
      <c r="H30993" s="88"/>
      <c r="I30993" s="88"/>
      <c r="J30993" s="88"/>
      <c r="K30993" s="88"/>
    </row>
    <row r="30994" spans="2:11" ht="12" hidden="1" customHeight="1" x14ac:dyDescent="0.2">
      <c r="B30994" s="88"/>
      <c r="C30994" s="88"/>
      <c r="D30994" s="88"/>
      <c r="E30994" s="88"/>
      <c r="F30994" s="88"/>
      <c r="G30994" s="88"/>
      <c r="H30994" s="88"/>
      <c r="I30994" s="88"/>
      <c r="J30994" s="88"/>
      <c r="K30994" s="88"/>
    </row>
    <row r="30995" spans="2:11" ht="12" hidden="1" customHeight="1" x14ac:dyDescent="0.2">
      <c r="B30995" s="88"/>
      <c r="C30995" s="88"/>
      <c r="D30995" s="88"/>
      <c r="E30995" s="88"/>
      <c r="F30995" s="88"/>
      <c r="G30995" s="88"/>
      <c r="H30995" s="88"/>
      <c r="I30995" s="88"/>
      <c r="J30995" s="88"/>
      <c r="K30995" s="88"/>
    </row>
    <row r="30996" spans="2:11" ht="12" hidden="1" customHeight="1" x14ac:dyDescent="0.2">
      <c r="B30996" s="88"/>
      <c r="C30996" s="88"/>
      <c r="D30996" s="88"/>
      <c r="E30996" s="88"/>
      <c r="F30996" s="88"/>
      <c r="G30996" s="88"/>
      <c r="H30996" s="88"/>
      <c r="I30996" s="88"/>
      <c r="J30996" s="88"/>
      <c r="K30996" s="88"/>
    </row>
    <row r="30997" spans="2:11" ht="12" hidden="1" customHeight="1" x14ac:dyDescent="0.2">
      <c r="B30997" s="88"/>
      <c r="C30997" s="88"/>
      <c r="D30997" s="88"/>
      <c r="E30997" s="88"/>
      <c r="F30997" s="88"/>
      <c r="G30997" s="88"/>
      <c r="H30997" s="88"/>
      <c r="I30997" s="88"/>
      <c r="J30997" s="88"/>
      <c r="K30997" s="88"/>
    </row>
    <row r="30998" spans="2:11" ht="12" hidden="1" customHeight="1" x14ac:dyDescent="0.2">
      <c r="B30998" s="88"/>
      <c r="C30998" s="88"/>
      <c r="D30998" s="88"/>
      <c r="E30998" s="88"/>
      <c r="F30998" s="88"/>
      <c r="G30998" s="88"/>
      <c r="H30998" s="88"/>
      <c r="I30998" s="88"/>
      <c r="J30998" s="88"/>
      <c r="K30998" s="88"/>
    </row>
    <row r="30999" spans="2:11" ht="12" hidden="1" customHeight="1" x14ac:dyDescent="0.2">
      <c r="B30999" s="88"/>
      <c r="C30999" s="88"/>
      <c r="D30999" s="88"/>
      <c r="E30999" s="88"/>
      <c r="F30999" s="88"/>
      <c r="G30999" s="88"/>
      <c r="H30999" s="88"/>
      <c r="I30999" s="88"/>
      <c r="J30999" s="88"/>
      <c r="K30999" s="88"/>
    </row>
    <row r="31000" spans="2:11" ht="12" hidden="1" customHeight="1" x14ac:dyDescent="0.2">
      <c r="B31000" s="88"/>
      <c r="C31000" s="88"/>
      <c r="D31000" s="88"/>
      <c r="E31000" s="88"/>
      <c r="F31000" s="88"/>
      <c r="G31000" s="88"/>
      <c r="H31000" s="88"/>
      <c r="I31000" s="88"/>
      <c r="J31000" s="88"/>
      <c r="K31000" s="88"/>
    </row>
    <row r="31001" spans="2:11" ht="12" hidden="1" customHeight="1" x14ac:dyDescent="0.2">
      <c r="B31001" s="88"/>
      <c r="C31001" s="88"/>
      <c r="D31001" s="88"/>
      <c r="E31001" s="88"/>
      <c r="F31001" s="88"/>
      <c r="G31001" s="88"/>
      <c r="H31001" s="88"/>
      <c r="I31001" s="88"/>
      <c r="J31001" s="88"/>
      <c r="K31001" s="88"/>
    </row>
    <row r="31002" spans="2:11" ht="12" hidden="1" customHeight="1" x14ac:dyDescent="0.2">
      <c r="B31002" s="88"/>
      <c r="C31002" s="88"/>
      <c r="D31002" s="88"/>
      <c r="E31002" s="88"/>
      <c r="F31002" s="88"/>
      <c r="G31002" s="88"/>
      <c r="H31002" s="88"/>
      <c r="I31002" s="88"/>
      <c r="J31002" s="88"/>
      <c r="K31002" s="88"/>
    </row>
    <row r="31003" spans="2:11" ht="12" hidden="1" customHeight="1" x14ac:dyDescent="0.2">
      <c r="B31003" s="88"/>
      <c r="C31003" s="88"/>
      <c r="D31003" s="88"/>
      <c r="E31003" s="88"/>
      <c r="F31003" s="88"/>
      <c r="G31003" s="88"/>
      <c r="H31003" s="88"/>
      <c r="I31003" s="88"/>
      <c r="J31003" s="88"/>
      <c r="K31003" s="88"/>
    </row>
    <row r="31004" spans="2:11" ht="12" hidden="1" customHeight="1" x14ac:dyDescent="0.2">
      <c r="B31004" s="88"/>
      <c r="C31004" s="88"/>
      <c r="D31004" s="88"/>
      <c r="E31004" s="88"/>
      <c r="F31004" s="88"/>
      <c r="G31004" s="88"/>
      <c r="H31004" s="88"/>
      <c r="I31004" s="88"/>
      <c r="J31004" s="88"/>
      <c r="K31004" s="88"/>
    </row>
    <row r="31005" spans="2:11" ht="12" hidden="1" customHeight="1" x14ac:dyDescent="0.2">
      <c r="B31005" s="88"/>
      <c r="C31005" s="88"/>
      <c r="D31005" s="88"/>
      <c r="E31005" s="88"/>
      <c r="F31005" s="88"/>
      <c r="G31005" s="88"/>
      <c r="H31005" s="88"/>
      <c r="I31005" s="88"/>
      <c r="J31005" s="88"/>
      <c r="K31005" s="88"/>
    </row>
    <row r="31006" spans="2:11" ht="12" hidden="1" customHeight="1" x14ac:dyDescent="0.2">
      <c r="B31006" s="88"/>
      <c r="C31006" s="88"/>
      <c r="D31006" s="88"/>
      <c r="E31006" s="88"/>
      <c r="F31006" s="88"/>
      <c r="G31006" s="88"/>
      <c r="H31006" s="88"/>
      <c r="I31006" s="88"/>
      <c r="J31006" s="88"/>
      <c r="K31006" s="88"/>
    </row>
    <row r="31007" spans="2:11" ht="12" hidden="1" customHeight="1" x14ac:dyDescent="0.2">
      <c r="B31007" s="88"/>
      <c r="C31007" s="88"/>
      <c r="D31007" s="88"/>
      <c r="E31007" s="88"/>
      <c r="F31007" s="88"/>
      <c r="G31007" s="88"/>
      <c r="H31007" s="88"/>
      <c r="I31007" s="88"/>
      <c r="J31007" s="88"/>
      <c r="K31007" s="88"/>
    </row>
    <row r="31008" spans="2:11" ht="12" hidden="1" customHeight="1" x14ac:dyDescent="0.2">
      <c r="B31008" s="88"/>
      <c r="C31008" s="88"/>
      <c r="D31008" s="88"/>
      <c r="E31008" s="88"/>
      <c r="F31008" s="88"/>
      <c r="G31008" s="88"/>
      <c r="H31008" s="88"/>
      <c r="I31008" s="88"/>
      <c r="J31008" s="88"/>
      <c r="K31008" s="88"/>
    </row>
    <row r="31009" spans="2:11" ht="12" hidden="1" customHeight="1" x14ac:dyDescent="0.2">
      <c r="B31009" s="88"/>
      <c r="C31009" s="88"/>
      <c r="D31009" s="88"/>
      <c r="E31009" s="88"/>
      <c r="F31009" s="88"/>
      <c r="G31009" s="88"/>
      <c r="H31009" s="88"/>
      <c r="I31009" s="88"/>
      <c r="J31009" s="88"/>
      <c r="K31009" s="88"/>
    </row>
    <row r="31010" spans="2:11" ht="12" hidden="1" customHeight="1" x14ac:dyDescent="0.2">
      <c r="B31010" s="88"/>
      <c r="C31010" s="88"/>
      <c r="D31010" s="88"/>
      <c r="E31010" s="88"/>
      <c r="F31010" s="88"/>
      <c r="G31010" s="88"/>
      <c r="H31010" s="88"/>
      <c r="I31010" s="88"/>
      <c r="J31010" s="88"/>
      <c r="K31010" s="88"/>
    </row>
    <row r="31011" spans="2:11" ht="12" hidden="1" customHeight="1" x14ac:dyDescent="0.2">
      <c r="B31011" s="88"/>
      <c r="C31011" s="88"/>
      <c r="D31011" s="88"/>
      <c r="E31011" s="88"/>
      <c r="F31011" s="88"/>
      <c r="G31011" s="88"/>
      <c r="H31011" s="88"/>
      <c r="I31011" s="88"/>
      <c r="J31011" s="88"/>
      <c r="K31011" s="88"/>
    </row>
    <row r="31012" spans="2:11" ht="12" hidden="1" customHeight="1" x14ac:dyDescent="0.2">
      <c r="B31012" s="88"/>
      <c r="C31012" s="88"/>
      <c r="D31012" s="88"/>
      <c r="E31012" s="88"/>
      <c r="F31012" s="88"/>
      <c r="G31012" s="88"/>
      <c r="H31012" s="88"/>
      <c r="I31012" s="88"/>
      <c r="J31012" s="88"/>
      <c r="K31012" s="88"/>
    </row>
    <row r="31013" spans="2:11" ht="12" hidden="1" customHeight="1" x14ac:dyDescent="0.2">
      <c r="B31013" s="88"/>
      <c r="C31013" s="88"/>
      <c r="D31013" s="88"/>
      <c r="E31013" s="88"/>
      <c r="F31013" s="88"/>
      <c r="G31013" s="88"/>
      <c r="H31013" s="88"/>
      <c r="I31013" s="88"/>
      <c r="J31013" s="88"/>
      <c r="K31013" s="88"/>
    </row>
    <row r="31014" spans="2:11" ht="12" hidden="1" customHeight="1" x14ac:dyDescent="0.2">
      <c r="B31014" s="88"/>
      <c r="C31014" s="88"/>
      <c r="D31014" s="88"/>
      <c r="E31014" s="88"/>
      <c r="F31014" s="88"/>
      <c r="G31014" s="88"/>
      <c r="H31014" s="88"/>
      <c r="I31014" s="88"/>
      <c r="J31014" s="88"/>
      <c r="K31014" s="88"/>
    </row>
    <row r="31015" spans="2:11" ht="12" hidden="1" customHeight="1" x14ac:dyDescent="0.2">
      <c r="B31015" s="88"/>
      <c r="C31015" s="88"/>
      <c r="D31015" s="88"/>
      <c r="E31015" s="88"/>
      <c r="F31015" s="88"/>
      <c r="G31015" s="88"/>
      <c r="H31015" s="88"/>
      <c r="I31015" s="88"/>
      <c r="J31015" s="88"/>
      <c r="K31015" s="88"/>
    </row>
    <row r="31016" spans="2:11" ht="12" hidden="1" customHeight="1" x14ac:dyDescent="0.2">
      <c r="B31016" s="88"/>
      <c r="C31016" s="88"/>
      <c r="D31016" s="88"/>
      <c r="E31016" s="88"/>
      <c r="F31016" s="88"/>
      <c r="G31016" s="88"/>
      <c r="H31016" s="88"/>
      <c r="I31016" s="88"/>
      <c r="J31016" s="88"/>
      <c r="K31016" s="88"/>
    </row>
    <row r="31017" spans="2:11" ht="12" hidden="1" customHeight="1" x14ac:dyDescent="0.2">
      <c r="B31017" s="88"/>
      <c r="C31017" s="88"/>
      <c r="D31017" s="88"/>
      <c r="E31017" s="88"/>
      <c r="F31017" s="88"/>
      <c r="G31017" s="88"/>
      <c r="H31017" s="88"/>
      <c r="I31017" s="88"/>
      <c r="J31017" s="88"/>
      <c r="K31017" s="88"/>
    </row>
    <row r="31018" spans="2:11" ht="12" hidden="1" customHeight="1" x14ac:dyDescent="0.2">
      <c r="B31018" s="88"/>
      <c r="C31018" s="88"/>
      <c r="D31018" s="88"/>
      <c r="E31018" s="88"/>
      <c r="F31018" s="88"/>
      <c r="G31018" s="88"/>
      <c r="H31018" s="88"/>
      <c r="I31018" s="88"/>
      <c r="J31018" s="88"/>
      <c r="K31018" s="88"/>
    </row>
    <row r="31019" spans="2:11" ht="12" hidden="1" customHeight="1" x14ac:dyDescent="0.2">
      <c r="B31019" s="88"/>
      <c r="C31019" s="88"/>
      <c r="D31019" s="88"/>
      <c r="E31019" s="88"/>
      <c r="F31019" s="88"/>
      <c r="G31019" s="88"/>
      <c r="H31019" s="88"/>
      <c r="I31019" s="88"/>
      <c r="J31019" s="88"/>
      <c r="K31019" s="88"/>
    </row>
    <row r="31020" spans="2:11" ht="12" hidden="1" customHeight="1" x14ac:dyDescent="0.2">
      <c r="B31020" s="88"/>
      <c r="C31020" s="88"/>
      <c r="D31020" s="88"/>
      <c r="E31020" s="88"/>
      <c r="F31020" s="88"/>
      <c r="G31020" s="88"/>
      <c r="H31020" s="88"/>
      <c r="I31020" s="88"/>
      <c r="J31020" s="88"/>
      <c r="K31020" s="88"/>
    </row>
    <row r="31021" spans="2:11" ht="12" hidden="1" customHeight="1" x14ac:dyDescent="0.2">
      <c r="B31021" s="88"/>
      <c r="C31021" s="88"/>
      <c r="D31021" s="88"/>
      <c r="E31021" s="88"/>
      <c r="F31021" s="88"/>
      <c r="G31021" s="88"/>
      <c r="H31021" s="88"/>
      <c r="I31021" s="88"/>
      <c r="J31021" s="88"/>
      <c r="K31021" s="88"/>
    </row>
    <row r="31022" spans="2:11" ht="12" hidden="1" customHeight="1" x14ac:dyDescent="0.2">
      <c r="B31022" s="88"/>
      <c r="C31022" s="88"/>
      <c r="D31022" s="88"/>
      <c r="E31022" s="88"/>
      <c r="F31022" s="88"/>
      <c r="G31022" s="88"/>
      <c r="H31022" s="88"/>
      <c r="I31022" s="88"/>
      <c r="J31022" s="88"/>
      <c r="K31022" s="88"/>
    </row>
    <row r="31023" spans="2:11" ht="12" hidden="1" customHeight="1" x14ac:dyDescent="0.2">
      <c r="B31023" s="88"/>
      <c r="C31023" s="88"/>
      <c r="D31023" s="88"/>
      <c r="E31023" s="88"/>
      <c r="F31023" s="88"/>
      <c r="G31023" s="88"/>
      <c r="H31023" s="88"/>
      <c r="I31023" s="88"/>
      <c r="J31023" s="88"/>
      <c r="K31023" s="88"/>
    </row>
    <row r="31024" spans="2:11" ht="12" hidden="1" customHeight="1" x14ac:dyDescent="0.2">
      <c r="B31024" s="88"/>
      <c r="C31024" s="88"/>
      <c r="D31024" s="88"/>
      <c r="E31024" s="88"/>
      <c r="F31024" s="88"/>
      <c r="G31024" s="88"/>
      <c r="H31024" s="88"/>
      <c r="I31024" s="88"/>
      <c r="J31024" s="88"/>
      <c r="K31024" s="88"/>
    </row>
    <row r="31025" spans="2:11" ht="12" hidden="1" customHeight="1" x14ac:dyDescent="0.2">
      <c r="B31025" s="88"/>
      <c r="C31025" s="88"/>
      <c r="D31025" s="88"/>
      <c r="E31025" s="88"/>
      <c r="F31025" s="88"/>
      <c r="G31025" s="88"/>
      <c r="H31025" s="88"/>
      <c r="I31025" s="88"/>
      <c r="J31025" s="88"/>
      <c r="K31025" s="88"/>
    </row>
    <row r="31026" spans="2:11" ht="12" hidden="1" customHeight="1" x14ac:dyDescent="0.2">
      <c r="B31026" s="88"/>
      <c r="C31026" s="88"/>
      <c r="D31026" s="88"/>
      <c r="E31026" s="88"/>
      <c r="F31026" s="88"/>
      <c r="G31026" s="88"/>
      <c r="H31026" s="88"/>
      <c r="I31026" s="88"/>
      <c r="J31026" s="88"/>
      <c r="K31026" s="88"/>
    </row>
    <row r="31027" spans="2:11" ht="12" hidden="1" customHeight="1" x14ac:dyDescent="0.2">
      <c r="B31027" s="88"/>
      <c r="C31027" s="88"/>
      <c r="D31027" s="88"/>
      <c r="E31027" s="88"/>
      <c r="F31027" s="88"/>
      <c r="G31027" s="88"/>
      <c r="H31027" s="88"/>
      <c r="I31027" s="88"/>
      <c r="J31027" s="88"/>
      <c r="K31027" s="88"/>
    </row>
    <row r="31028" spans="2:11" ht="12" hidden="1" customHeight="1" x14ac:dyDescent="0.2">
      <c r="B31028" s="88"/>
      <c r="C31028" s="88"/>
      <c r="D31028" s="88"/>
      <c r="E31028" s="88"/>
      <c r="F31028" s="88"/>
      <c r="G31028" s="88"/>
      <c r="H31028" s="88"/>
      <c r="I31028" s="88"/>
      <c r="J31028" s="88"/>
      <c r="K31028" s="88"/>
    </row>
    <row r="31029" spans="2:11" ht="12" hidden="1" customHeight="1" x14ac:dyDescent="0.2">
      <c r="B31029" s="88"/>
      <c r="C31029" s="88"/>
      <c r="D31029" s="88"/>
      <c r="E31029" s="88"/>
      <c r="F31029" s="88"/>
      <c r="G31029" s="88"/>
      <c r="H31029" s="88"/>
      <c r="I31029" s="88"/>
      <c r="J31029" s="88"/>
      <c r="K31029" s="88"/>
    </row>
    <row r="31030" spans="2:11" ht="12" hidden="1" customHeight="1" x14ac:dyDescent="0.2">
      <c r="B31030" s="88"/>
      <c r="C31030" s="88"/>
      <c r="D31030" s="88"/>
      <c r="E31030" s="88"/>
      <c r="F31030" s="88"/>
      <c r="G31030" s="88"/>
      <c r="H31030" s="88"/>
      <c r="I31030" s="88"/>
      <c r="J31030" s="88"/>
      <c r="K31030" s="88"/>
    </row>
    <row r="31031" spans="2:11" ht="12" hidden="1" customHeight="1" x14ac:dyDescent="0.2">
      <c r="B31031" s="88"/>
      <c r="C31031" s="88"/>
      <c r="D31031" s="88"/>
      <c r="E31031" s="88"/>
      <c r="F31031" s="88"/>
      <c r="G31031" s="88"/>
      <c r="H31031" s="88"/>
      <c r="I31031" s="88"/>
      <c r="J31031" s="88"/>
      <c r="K31031" s="88"/>
    </row>
    <row r="31032" spans="2:11" ht="12" hidden="1" customHeight="1" x14ac:dyDescent="0.2">
      <c r="B31032" s="88"/>
      <c r="C31032" s="88"/>
      <c r="D31032" s="88"/>
      <c r="E31032" s="88"/>
      <c r="F31032" s="88"/>
      <c r="G31032" s="88"/>
      <c r="H31032" s="88"/>
      <c r="I31032" s="88"/>
      <c r="J31032" s="88"/>
      <c r="K31032" s="88"/>
    </row>
    <row r="31033" spans="2:11" ht="12" hidden="1" customHeight="1" x14ac:dyDescent="0.2">
      <c r="B31033" s="88"/>
      <c r="C31033" s="88"/>
      <c r="D31033" s="88"/>
      <c r="E31033" s="88"/>
      <c r="F31033" s="88"/>
      <c r="G31033" s="88"/>
      <c r="H31033" s="88"/>
      <c r="I31033" s="88"/>
      <c r="J31033" s="88"/>
      <c r="K31033" s="88"/>
    </row>
    <row r="31034" spans="2:11" ht="12" hidden="1" customHeight="1" x14ac:dyDescent="0.2">
      <c r="B31034" s="88"/>
      <c r="C31034" s="88"/>
      <c r="D31034" s="88"/>
      <c r="E31034" s="88"/>
      <c r="F31034" s="88"/>
      <c r="G31034" s="88"/>
      <c r="H31034" s="88"/>
      <c r="I31034" s="88"/>
      <c r="J31034" s="88"/>
      <c r="K31034" s="88"/>
    </row>
    <row r="31035" spans="2:11" ht="12" hidden="1" customHeight="1" x14ac:dyDescent="0.2">
      <c r="B31035" s="88"/>
      <c r="C31035" s="88"/>
      <c r="D31035" s="88"/>
      <c r="E31035" s="88"/>
      <c r="F31035" s="88"/>
      <c r="G31035" s="88"/>
      <c r="H31035" s="88"/>
      <c r="I31035" s="88"/>
      <c r="J31035" s="88"/>
      <c r="K31035" s="88"/>
    </row>
    <row r="31036" spans="2:11" ht="12" hidden="1" customHeight="1" x14ac:dyDescent="0.2">
      <c r="B31036" s="88"/>
      <c r="C31036" s="88"/>
      <c r="D31036" s="88"/>
      <c r="E31036" s="88"/>
      <c r="F31036" s="88"/>
      <c r="G31036" s="88"/>
      <c r="H31036" s="88"/>
      <c r="I31036" s="88"/>
      <c r="J31036" s="88"/>
      <c r="K31036" s="88"/>
    </row>
    <row r="31037" spans="2:11" ht="12" hidden="1" customHeight="1" x14ac:dyDescent="0.2">
      <c r="B31037" s="88"/>
      <c r="C31037" s="88"/>
      <c r="D31037" s="88"/>
      <c r="E31037" s="88"/>
      <c r="F31037" s="88"/>
      <c r="G31037" s="88"/>
      <c r="H31037" s="88"/>
      <c r="I31037" s="88"/>
      <c r="J31037" s="88"/>
      <c r="K31037" s="88"/>
    </row>
    <row r="31038" spans="2:11" ht="12" hidden="1" customHeight="1" x14ac:dyDescent="0.2">
      <c r="B31038" s="88"/>
      <c r="C31038" s="88"/>
      <c r="D31038" s="88"/>
      <c r="E31038" s="88"/>
      <c r="F31038" s="88"/>
      <c r="G31038" s="88"/>
      <c r="H31038" s="88"/>
      <c r="I31038" s="88"/>
      <c r="J31038" s="88"/>
      <c r="K31038" s="88"/>
    </row>
    <row r="31039" spans="2:11" ht="12" hidden="1" customHeight="1" x14ac:dyDescent="0.2">
      <c r="B31039" s="88"/>
      <c r="C31039" s="88"/>
      <c r="D31039" s="88"/>
      <c r="E31039" s="88"/>
      <c r="F31039" s="88"/>
      <c r="G31039" s="88"/>
      <c r="H31039" s="88"/>
      <c r="I31039" s="88"/>
      <c r="J31039" s="88"/>
      <c r="K31039" s="88"/>
    </row>
    <row r="31040" spans="2:11" ht="12" hidden="1" customHeight="1" x14ac:dyDescent="0.2">
      <c r="B31040" s="88"/>
      <c r="C31040" s="88"/>
      <c r="D31040" s="88"/>
      <c r="E31040" s="88"/>
      <c r="F31040" s="88"/>
      <c r="G31040" s="88"/>
      <c r="H31040" s="88"/>
      <c r="I31040" s="88"/>
      <c r="J31040" s="88"/>
      <c r="K31040" s="88"/>
    </row>
    <row r="31041" spans="2:11" ht="12" hidden="1" customHeight="1" x14ac:dyDescent="0.2">
      <c r="B31041" s="88"/>
      <c r="C31041" s="88"/>
      <c r="D31041" s="88"/>
      <c r="E31041" s="88"/>
      <c r="F31041" s="88"/>
      <c r="G31041" s="88"/>
      <c r="H31041" s="88"/>
      <c r="I31041" s="88"/>
      <c r="J31041" s="88"/>
      <c r="K31041" s="88"/>
    </row>
    <row r="31042" spans="2:11" ht="12" hidden="1" customHeight="1" x14ac:dyDescent="0.2">
      <c r="B31042" s="88"/>
      <c r="C31042" s="88"/>
      <c r="D31042" s="88"/>
      <c r="E31042" s="88"/>
      <c r="F31042" s="88"/>
      <c r="G31042" s="88"/>
      <c r="H31042" s="88"/>
      <c r="I31042" s="88"/>
      <c r="J31042" s="88"/>
      <c r="K31042" s="88"/>
    </row>
    <row r="31043" spans="2:11" ht="12" hidden="1" customHeight="1" x14ac:dyDescent="0.2">
      <c r="B31043" s="88"/>
      <c r="C31043" s="88"/>
      <c r="D31043" s="88"/>
      <c r="E31043" s="88"/>
      <c r="F31043" s="88"/>
      <c r="G31043" s="88"/>
      <c r="H31043" s="88"/>
      <c r="I31043" s="88"/>
      <c r="J31043" s="88"/>
      <c r="K31043" s="88"/>
    </row>
    <row r="31044" spans="2:11" ht="12" hidden="1" customHeight="1" x14ac:dyDescent="0.2">
      <c r="B31044" s="88"/>
      <c r="C31044" s="88"/>
      <c r="D31044" s="88"/>
      <c r="E31044" s="88"/>
      <c r="F31044" s="88"/>
      <c r="G31044" s="88"/>
      <c r="H31044" s="88"/>
      <c r="I31044" s="88"/>
      <c r="J31044" s="88"/>
      <c r="K31044" s="88"/>
    </row>
    <row r="31045" spans="2:11" ht="12" hidden="1" customHeight="1" x14ac:dyDescent="0.2">
      <c r="B31045" s="88"/>
      <c r="C31045" s="88"/>
      <c r="D31045" s="88"/>
      <c r="E31045" s="88"/>
      <c r="F31045" s="88"/>
      <c r="G31045" s="88"/>
      <c r="H31045" s="88"/>
      <c r="I31045" s="88"/>
      <c r="J31045" s="88"/>
      <c r="K31045" s="88"/>
    </row>
    <row r="31046" spans="2:11" ht="12" hidden="1" customHeight="1" x14ac:dyDescent="0.2">
      <c r="B31046" s="88"/>
      <c r="C31046" s="88"/>
      <c r="D31046" s="88"/>
      <c r="E31046" s="88"/>
      <c r="F31046" s="88"/>
      <c r="G31046" s="88"/>
      <c r="H31046" s="88"/>
      <c r="I31046" s="88"/>
      <c r="J31046" s="88"/>
      <c r="K31046" s="88"/>
    </row>
    <row r="31047" spans="2:11" ht="12" hidden="1" customHeight="1" x14ac:dyDescent="0.2">
      <c r="B31047" s="88"/>
      <c r="C31047" s="88"/>
      <c r="D31047" s="88"/>
      <c r="E31047" s="88"/>
      <c r="F31047" s="88"/>
      <c r="G31047" s="88"/>
      <c r="H31047" s="88"/>
      <c r="I31047" s="88"/>
      <c r="J31047" s="88"/>
      <c r="K31047" s="88"/>
    </row>
    <row r="31048" spans="2:11" ht="12" hidden="1" customHeight="1" x14ac:dyDescent="0.2">
      <c r="B31048" s="88"/>
      <c r="C31048" s="88"/>
      <c r="D31048" s="88"/>
      <c r="E31048" s="88"/>
      <c r="F31048" s="88"/>
      <c r="G31048" s="88"/>
      <c r="H31048" s="88"/>
      <c r="I31048" s="88"/>
      <c r="J31048" s="88"/>
      <c r="K31048" s="88"/>
    </row>
    <row r="31049" spans="2:11" ht="12" hidden="1" customHeight="1" x14ac:dyDescent="0.2">
      <c r="B31049" s="88"/>
      <c r="C31049" s="88"/>
      <c r="D31049" s="88"/>
      <c r="E31049" s="88"/>
      <c r="F31049" s="88"/>
      <c r="G31049" s="88"/>
      <c r="H31049" s="88"/>
      <c r="I31049" s="88"/>
      <c r="J31049" s="88"/>
      <c r="K31049" s="88"/>
    </row>
    <row r="31050" spans="2:11" ht="12" hidden="1" customHeight="1" x14ac:dyDescent="0.2">
      <c r="B31050" s="88"/>
      <c r="C31050" s="88"/>
      <c r="D31050" s="88"/>
      <c r="E31050" s="88"/>
      <c r="F31050" s="88"/>
      <c r="G31050" s="88"/>
      <c r="H31050" s="88"/>
      <c r="I31050" s="88"/>
      <c r="J31050" s="88"/>
      <c r="K31050" s="88"/>
    </row>
    <row r="31051" spans="2:11" ht="12" hidden="1" customHeight="1" x14ac:dyDescent="0.2">
      <c r="B31051" s="88"/>
      <c r="C31051" s="88"/>
      <c r="D31051" s="88"/>
      <c r="E31051" s="88"/>
      <c r="F31051" s="88"/>
      <c r="G31051" s="88"/>
      <c r="H31051" s="88"/>
      <c r="I31051" s="88"/>
      <c r="J31051" s="88"/>
      <c r="K31051" s="88"/>
    </row>
    <row r="31052" spans="2:11" ht="12" hidden="1" customHeight="1" x14ac:dyDescent="0.2">
      <c r="B31052" s="88"/>
      <c r="C31052" s="88"/>
      <c r="D31052" s="88"/>
      <c r="E31052" s="88"/>
      <c r="F31052" s="88"/>
      <c r="G31052" s="88"/>
      <c r="H31052" s="88"/>
      <c r="I31052" s="88"/>
      <c r="J31052" s="88"/>
      <c r="K31052" s="88"/>
    </row>
    <row r="31053" spans="2:11" ht="12" hidden="1" customHeight="1" x14ac:dyDescent="0.2">
      <c r="B31053" s="88"/>
      <c r="C31053" s="88"/>
      <c r="D31053" s="88"/>
      <c r="E31053" s="88"/>
      <c r="F31053" s="88"/>
      <c r="G31053" s="88"/>
      <c r="H31053" s="88"/>
      <c r="I31053" s="88"/>
      <c r="J31053" s="88"/>
      <c r="K31053" s="88"/>
    </row>
    <row r="31054" spans="2:11" ht="12" hidden="1" customHeight="1" x14ac:dyDescent="0.2">
      <c r="B31054" s="88"/>
      <c r="C31054" s="88"/>
      <c r="D31054" s="88"/>
      <c r="E31054" s="88"/>
      <c r="F31054" s="88"/>
      <c r="G31054" s="88"/>
      <c r="H31054" s="88"/>
      <c r="I31054" s="88"/>
      <c r="J31054" s="88"/>
      <c r="K31054" s="88"/>
    </row>
    <row r="31055" spans="2:11" ht="12" hidden="1" customHeight="1" x14ac:dyDescent="0.2">
      <c r="B31055" s="88"/>
      <c r="C31055" s="88"/>
      <c r="D31055" s="88"/>
      <c r="E31055" s="88"/>
      <c r="F31055" s="88"/>
      <c r="G31055" s="88"/>
      <c r="H31055" s="88"/>
      <c r="I31055" s="88"/>
      <c r="J31055" s="88"/>
      <c r="K31055" s="88"/>
    </row>
    <row r="31056" spans="2:11" ht="12" hidden="1" customHeight="1" x14ac:dyDescent="0.2">
      <c r="B31056" s="88"/>
      <c r="C31056" s="88"/>
      <c r="D31056" s="88"/>
      <c r="E31056" s="88"/>
      <c r="F31056" s="88"/>
      <c r="G31056" s="88"/>
      <c r="H31056" s="88"/>
      <c r="I31056" s="88"/>
      <c r="J31056" s="88"/>
      <c r="K31056" s="88"/>
    </row>
    <row r="31057" spans="2:11" ht="12" hidden="1" customHeight="1" x14ac:dyDescent="0.2">
      <c r="B31057" s="88"/>
      <c r="C31057" s="88"/>
      <c r="D31057" s="88"/>
      <c r="E31057" s="88"/>
      <c r="F31057" s="88"/>
      <c r="G31057" s="88"/>
      <c r="H31057" s="88"/>
      <c r="I31057" s="88"/>
      <c r="J31057" s="88"/>
      <c r="K31057" s="88"/>
    </row>
    <row r="31058" spans="2:11" ht="12" hidden="1" customHeight="1" x14ac:dyDescent="0.2">
      <c r="B31058" s="88"/>
      <c r="C31058" s="88"/>
      <c r="D31058" s="88"/>
      <c r="E31058" s="88"/>
      <c r="F31058" s="88"/>
      <c r="G31058" s="88"/>
      <c r="H31058" s="88"/>
      <c r="I31058" s="88"/>
      <c r="J31058" s="88"/>
      <c r="K31058" s="88"/>
    </row>
    <row r="31059" spans="2:11" ht="12" hidden="1" customHeight="1" x14ac:dyDescent="0.2">
      <c r="B31059" s="88"/>
      <c r="C31059" s="88"/>
      <c r="D31059" s="88"/>
      <c r="E31059" s="88"/>
      <c r="F31059" s="88"/>
      <c r="G31059" s="88"/>
      <c r="H31059" s="88"/>
      <c r="I31059" s="88"/>
      <c r="J31059" s="88"/>
      <c r="K31059" s="88"/>
    </row>
    <row r="31060" spans="2:11" ht="12" hidden="1" customHeight="1" x14ac:dyDescent="0.2">
      <c r="B31060" s="88"/>
      <c r="C31060" s="88"/>
      <c r="D31060" s="88"/>
      <c r="E31060" s="88"/>
      <c r="F31060" s="88"/>
      <c r="G31060" s="88"/>
      <c r="H31060" s="88"/>
      <c r="I31060" s="88"/>
      <c r="J31060" s="88"/>
      <c r="K31060" s="88"/>
    </row>
    <row r="31061" spans="2:11" ht="12" hidden="1" customHeight="1" x14ac:dyDescent="0.2">
      <c r="B31061" s="88"/>
      <c r="C31061" s="88"/>
      <c r="D31061" s="88"/>
      <c r="E31061" s="88"/>
      <c r="F31061" s="88"/>
      <c r="G31061" s="88"/>
      <c r="H31061" s="88"/>
      <c r="I31061" s="88"/>
      <c r="J31061" s="88"/>
      <c r="K31061" s="88"/>
    </row>
    <row r="31062" spans="2:11" ht="12" hidden="1" customHeight="1" x14ac:dyDescent="0.2">
      <c r="B31062" s="88"/>
      <c r="C31062" s="88"/>
      <c r="D31062" s="88"/>
      <c r="E31062" s="88"/>
      <c r="F31062" s="88"/>
      <c r="G31062" s="88"/>
      <c r="H31062" s="88"/>
      <c r="I31062" s="88"/>
      <c r="J31062" s="88"/>
      <c r="K31062" s="88"/>
    </row>
    <row r="31063" spans="2:11" ht="12" hidden="1" customHeight="1" x14ac:dyDescent="0.2">
      <c r="B31063" s="88"/>
      <c r="C31063" s="88"/>
      <c r="D31063" s="88"/>
      <c r="E31063" s="88"/>
      <c r="F31063" s="88"/>
      <c r="G31063" s="88"/>
      <c r="H31063" s="88"/>
      <c r="I31063" s="88"/>
      <c r="J31063" s="88"/>
      <c r="K31063" s="88"/>
    </row>
    <row r="31064" spans="2:11" ht="12" hidden="1" customHeight="1" x14ac:dyDescent="0.2">
      <c r="B31064" s="88"/>
      <c r="C31064" s="88"/>
      <c r="D31064" s="88"/>
      <c r="E31064" s="88"/>
      <c r="F31064" s="88"/>
      <c r="G31064" s="88"/>
      <c r="H31064" s="88"/>
      <c r="I31064" s="88"/>
      <c r="J31064" s="88"/>
      <c r="K31064" s="88"/>
    </row>
    <row r="31065" spans="2:11" ht="12" hidden="1" customHeight="1" x14ac:dyDescent="0.2">
      <c r="B31065" s="88"/>
      <c r="C31065" s="88"/>
      <c r="D31065" s="88"/>
      <c r="E31065" s="88"/>
      <c r="F31065" s="88"/>
      <c r="G31065" s="88"/>
      <c r="H31065" s="88"/>
      <c r="I31065" s="88"/>
      <c r="J31065" s="88"/>
      <c r="K31065" s="88"/>
    </row>
    <row r="31066" spans="2:11" ht="12" hidden="1" customHeight="1" x14ac:dyDescent="0.2">
      <c r="B31066" s="88"/>
      <c r="C31066" s="88"/>
      <c r="D31066" s="88"/>
      <c r="E31066" s="88"/>
      <c r="F31066" s="88"/>
      <c r="G31066" s="88"/>
      <c r="H31066" s="88"/>
      <c r="I31066" s="88"/>
      <c r="J31066" s="88"/>
      <c r="K31066" s="88"/>
    </row>
    <row r="31067" spans="2:11" ht="12" hidden="1" customHeight="1" x14ac:dyDescent="0.2">
      <c r="B31067" s="88"/>
      <c r="C31067" s="88"/>
      <c r="D31067" s="88"/>
      <c r="E31067" s="88"/>
      <c r="F31067" s="88"/>
      <c r="G31067" s="88"/>
      <c r="H31067" s="88"/>
      <c r="I31067" s="88"/>
      <c r="J31067" s="88"/>
      <c r="K31067" s="88"/>
    </row>
    <row r="31068" spans="2:11" ht="12" hidden="1" customHeight="1" x14ac:dyDescent="0.2">
      <c r="B31068" s="88"/>
      <c r="C31068" s="88"/>
      <c r="D31068" s="88"/>
      <c r="E31068" s="88"/>
      <c r="F31068" s="88"/>
      <c r="G31068" s="88"/>
      <c r="H31068" s="88"/>
      <c r="I31068" s="88"/>
      <c r="J31068" s="88"/>
      <c r="K31068" s="88"/>
    </row>
    <row r="31069" spans="2:11" ht="12" hidden="1" customHeight="1" x14ac:dyDescent="0.2">
      <c r="B31069" s="88"/>
      <c r="C31069" s="88"/>
      <c r="D31069" s="88"/>
      <c r="E31069" s="88"/>
      <c r="F31069" s="88"/>
      <c r="G31069" s="88"/>
      <c r="H31069" s="88"/>
      <c r="I31069" s="88"/>
      <c r="J31069" s="88"/>
      <c r="K31069" s="88"/>
    </row>
    <row r="31070" spans="2:11" ht="12" hidden="1" customHeight="1" x14ac:dyDescent="0.2">
      <c r="B31070" s="88"/>
      <c r="C31070" s="88"/>
      <c r="D31070" s="88"/>
      <c r="E31070" s="88"/>
      <c r="F31070" s="88"/>
      <c r="G31070" s="88"/>
      <c r="H31070" s="88"/>
      <c r="I31070" s="88"/>
      <c r="J31070" s="88"/>
      <c r="K31070" s="88"/>
    </row>
    <row r="31071" spans="2:11" ht="12" hidden="1" customHeight="1" x14ac:dyDescent="0.2">
      <c r="B31071" s="88"/>
      <c r="C31071" s="88"/>
      <c r="D31071" s="88"/>
      <c r="E31071" s="88"/>
      <c r="F31071" s="88"/>
      <c r="G31071" s="88"/>
      <c r="H31071" s="88"/>
      <c r="I31071" s="88"/>
      <c r="J31071" s="88"/>
      <c r="K31071" s="88"/>
    </row>
    <row r="31072" spans="2:11" ht="12" hidden="1" customHeight="1" x14ac:dyDescent="0.2">
      <c r="B31072" s="88"/>
      <c r="C31072" s="88"/>
      <c r="D31072" s="88"/>
      <c r="E31072" s="88"/>
      <c r="F31072" s="88"/>
      <c r="G31072" s="88"/>
      <c r="H31072" s="88"/>
      <c r="I31072" s="88"/>
      <c r="J31072" s="88"/>
      <c r="K31072" s="88"/>
    </row>
    <row r="31073" spans="2:11" ht="12" hidden="1" customHeight="1" x14ac:dyDescent="0.2">
      <c r="B31073" s="88"/>
      <c r="C31073" s="88"/>
      <c r="D31073" s="88"/>
      <c r="E31073" s="88"/>
      <c r="F31073" s="88"/>
      <c r="G31073" s="88"/>
      <c r="H31073" s="88"/>
      <c r="I31073" s="88"/>
      <c r="J31073" s="88"/>
      <c r="K31073" s="88"/>
    </row>
    <row r="31074" spans="2:11" ht="12" hidden="1" customHeight="1" x14ac:dyDescent="0.2">
      <c r="B31074" s="88"/>
      <c r="C31074" s="88"/>
      <c r="D31074" s="88"/>
      <c r="E31074" s="88"/>
      <c r="F31074" s="88"/>
      <c r="G31074" s="88"/>
      <c r="H31074" s="88"/>
      <c r="I31074" s="88"/>
      <c r="J31074" s="88"/>
      <c r="K31074" s="88"/>
    </row>
    <row r="31075" spans="2:11" ht="12" hidden="1" customHeight="1" x14ac:dyDescent="0.2">
      <c r="B31075" s="88"/>
      <c r="C31075" s="88"/>
      <c r="D31075" s="88"/>
      <c r="E31075" s="88"/>
      <c r="F31075" s="88"/>
      <c r="G31075" s="88"/>
      <c r="H31075" s="88"/>
      <c r="I31075" s="88"/>
      <c r="J31075" s="88"/>
      <c r="K31075" s="88"/>
    </row>
    <row r="31076" spans="2:11" ht="12" hidden="1" customHeight="1" x14ac:dyDescent="0.2">
      <c r="B31076" s="88"/>
      <c r="C31076" s="88"/>
      <c r="D31076" s="88"/>
      <c r="E31076" s="88"/>
      <c r="F31076" s="88"/>
      <c r="G31076" s="88"/>
      <c r="H31076" s="88"/>
      <c r="I31076" s="88"/>
      <c r="J31076" s="88"/>
      <c r="K31076" s="88"/>
    </row>
    <row r="31077" spans="2:11" ht="12" hidden="1" customHeight="1" x14ac:dyDescent="0.2">
      <c r="B31077" s="88"/>
      <c r="C31077" s="88"/>
      <c r="D31077" s="88"/>
      <c r="E31077" s="88"/>
      <c r="F31077" s="88"/>
      <c r="G31077" s="88"/>
      <c r="H31077" s="88"/>
      <c r="I31077" s="88"/>
      <c r="J31077" s="88"/>
      <c r="K31077" s="88"/>
    </row>
    <row r="31078" spans="2:11" ht="12" hidden="1" customHeight="1" x14ac:dyDescent="0.2">
      <c r="B31078" s="88"/>
      <c r="C31078" s="88"/>
      <c r="D31078" s="88"/>
      <c r="E31078" s="88"/>
      <c r="F31078" s="88"/>
      <c r="G31078" s="88"/>
      <c r="H31078" s="88"/>
      <c r="I31078" s="88"/>
      <c r="J31078" s="88"/>
      <c r="K31078" s="88"/>
    </row>
    <row r="31079" spans="2:11" ht="12" hidden="1" customHeight="1" x14ac:dyDescent="0.2">
      <c r="B31079" s="88"/>
      <c r="C31079" s="88"/>
      <c r="D31079" s="88"/>
      <c r="E31079" s="88"/>
      <c r="F31079" s="88"/>
      <c r="G31079" s="88"/>
      <c r="H31079" s="88"/>
      <c r="I31079" s="88"/>
      <c r="J31079" s="88"/>
      <c r="K31079" s="88"/>
    </row>
    <row r="31080" spans="2:11" ht="12" hidden="1" customHeight="1" x14ac:dyDescent="0.2">
      <c r="B31080" s="88"/>
      <c r="C31080" s="88"/>
      <c r="D31080" s="88"/>
      <c r="E31080" s="88"/>
      <c r="F31080" s="88"/>
      <c r="G31080" s="88"/>
      <c r="H31080" s="88"/>
      <c r="I31080" s="88"/>
      <c r="J31080" s="88"/>
      <c r="K31080" s="88"/>
    </row>
    <row r="31081" spans="2:11" ht="12" hidden="1" customHeight="1" x14ac:dyDescent="0.2">
      <c r="B31081" s="88"/>
      <c r="C31081" s="88"/>
      <c r="D31081" s="88"/>
      <c r="E31081" s="88"/>
      <c r="F31081" s="88"/>
      <c r="G31081" s="88"/>
      <c r="H31081" s="88"/>
      <c r="I31081" s="88"/>
      <c r="J31081" s="88"/>
      <c r="K31081" s="88"/>
    </row>
    <row r="31082" spans="2:11" ht="12" hidden="1" customHeight="1" x14ac:dyDescent="0.2">
      <c r="B31082" s="88"/>
      <c r="C31082" s="88"/>
      <c r="D31082" s="88"/>
      <c r="E31082" s="88"/>
      <c r="F31082" s="88"/>
      <c r="G31082" s="88"/>
      <c r="H31082" s="88"/>
      <c r="I31082" s="88"/>
      <c r="J31082" s="88"/>
      <c r="K31082" s="88"/>
    </row>
    <row r="31083" spans="2:11" ht="12" hidden="1" customHeight="1" x14ac:dyDescent="0.2">
      <c r="B31083" s="88"/>
      <c r="C31083" s="88"/>
      <c r="D31083" s="88"/>
      <c r="E31083" s="88"/>
      <c r="F31083" s="88"/>
      <c r="G31083" s="88"/>
      <c r="H31083" s="88"/>
      <c r="I31083" s="88"/>
      <c r="J31083" s="88"/>
      <c r="K31083" s="88"/>
    </row>
    <row r="31084" spans="2:11" ht="12" hidden="1" customHeight="1" x14ac:dyDescent="0.2">
      <c r="B31084" s="88"/>
      <c r="C31084" s="88"/>
      <c r="D31084" s="88"/>
      <c r="E31084" s="88"/>
      <c r="F31084" s="88"/>
      <c r="G31084" s="88"/>
      <c r="H31084" s="88"/>
      <c r="I31084" s="88"/>
      <c r="J31084" s="88"/>
      <c r="K31084" s="88"/>
    </row>
    <row r="31085" spans="2:11" ht="12" hidden="1" customHeight="1" x14ac:dyDescent="0.2">
      <c r="B31085" s="88"/>
      <c r="C31085" s="88"/>
      <c r="D31085" s="88"/>
      <c r="E31085" s="88"/>
      <c r="F31085" s="88"/>
      <c r="G31085" s="88"/>
      <c r="H31085" s="88"/>
      <c r="I31085" s="88"/>
      <c r="J31085" s="88"/>
      <c r="K31085" s="88"/>
    </row>
    <row r="31086" spans="2:11" ht="12" hidden="1" customHeight="1" x14ac:dyDescent="0.2">
      <c r="B31086" s="88"/>
      <c r="C31086" s="88"/>
      <c r="D31086" s="88"/>
      <c r="E31086" s="88"/>
      <c r="F31086" s="88"/>
      <c r="G31086" s="88"/>
      <c r="H31086" s="88"/>
      <c r="I31086" s="88"/>
      <c r="J31086" s="88"/>
      <c r="K31086" s="88"/>
    </row>
    <row r="31087" spans="2:11" ht="12" hidden="1" customHeight="1" x14ac:dyDescent="0.2">
      <c r="B31087" s="88"/>
      <c r="C31087" s="88"/>
      <c r="D31087" s="88"/>
      <c r="E31087" s="88"/>
      <c r="F31087" s="88"/>
      <c r="G31087" s="88"/>
      <c r="H31087" s="88"/>
      <c r="I31087" s="88"/>
      <c r="J31087" s="88"/>
      <c r="K31087" s="88"/>
    </row>
    <row r="31088" spans="2:11" ht="12" hidden="1" customHeight="1" x14ac:dyDescent="0.2">
      <c r="B31088" s="88"/>
      <c r="C31088" s="88"/>
      <c r="D31088" s="88"/>
      <c r="E31088" s="88"/>
      <c r="F31088" s="88"/>
      <c r="G31088" s="88"/>
      <c r="H31088" s="88"/>
      <c r="I31088" s="88"/>
      <c r="J31088" s="88"/>
      <c r="K31088" s="88"/>
    </row>
    <row r="31089" spans="2:11" ht="12" hidden="1" customHeight="1" x14ac:dyDescent="0.2">
      <c r="B31089" s="88"/>
      <c r="C31089" s="88"/>
      <c r="D31089" s="88"/>
      <c r="E31089" s="88"/>
      <c r="F31089" s="88"/>
      <c r="G31089" s="88"/>
      <c r="H31089" s="88"/>
      <c r="I31089" s="88"/>
      <c r="J31089" s="88"/>
      <c r="K31089" s="88"/>
    </row>
    <row r="31090" spans="2:11" ht="12" hidden="1" customHeight="1" x14ac:dyDescent="0.2">
      <c r="B31090" s="88"/>
      <c r="C31090" s="88"/>
      <c r="D31090" s="88"/>
      <c r="E31090" s="88"/>
      <c r="F31090" s="88"/>
      <c r="G31090" s="88"/>
      <c r="H31090" s="88"/>
      <c r="I31090" s="88"/>
      <c r="J31090" s="88"/>
      <c r="K31090" s="88"/>
    </row>
    <row r="31091" spans="2:11" ht="12" hidden="1" customHeight="1" x14ac:dyDescent="0.2">
      <c r="B31091" s="88"/>
      <c r="C31091" s="88"/>
      <c r="D31091" s="88"/>
      <c r="E31091" s="88"/>
      <c r="F31091" s="88"/>
      <c r="G31091" s="88"/>
      <c r="H31091" s="88"/>
      <c r="I31091" s="88"/>
      <c r="J31091" s="88"/>
      <c r="K31091" s="88"/>
    </row>
    <row r="31092" spans="2:11" ht="12" hidden="1" customHeight="1" x14ac:dyDescent="0.2">
      <c r="B31092" s="88"/>
      <c r="C31092" s="88"/>
      <c r="D31092" s="88"/>
      <c r="E31092" s="88"/>
      <c r="F31092" s="88"/>
      <c r="G31092" s="88"/>
      <c r="H31092" s="88"/>
      <c r="I31092" s="88"/>
      <c r="J31092" s="88"/>
      <c r="K31092" s="88"/>
    </row>
    <row r="31093" spans="2:11" ht="12" hidden="1" customHeight="1" x14ac:dyDescent="0.2">
      <c r="B31093" s="88"/>
      <c r="C31093" s="88"/>
      <c r="D31093" s="88"/>
      <c r="E31093" s="88"/>
      <c r="F31093" s="88"/>
      <c r="G31093" s="88"/>
      <c r="H31093" s="88"/>
      <c r="I31093" s="88"/>
      <c r="J31093" s="88"/>
      <c r="K31093" s="88"/>
    </row>
    <row r="31094" spans="2:11" ht="12" hidden="1" customHeight="1" x14ac:dyDescent="0.2">
      <c r="B31094" s="88"/>
      <c r="C31094" s="88"/>
      <c r="D31094" s="88"/>
      <c r="E31094" s="88"/>
      <c r="F31094" s="88"/>
      <c r="G31094" s="88"/>
      <c r="H31094" s="88"/>
      <c r="I31094" s="88"/>
      <c r="J31094" s="88"/>
      <c r="K31094" s="88"/>
    </row>
    <row r="31095" spans="2:11" ht="12" hidden="1" customHeight="1" x14ac:dyDescent="0.2">
      <c r="B31095" s="88"/>
      <c r="C31095" s="88"/>
      <c r="D31095" s="88"/>
      <c r="E31095" s="88"/>
      <c r="F31095" s="88"/>
      <c r="G31095" s="88"/>
      <c r="H31095" s="88"/>
      <c r="I31095" s="88"/>
      <c r="J31095" s="88"/>
      <c r="K31095" s="88"/>
    </row>
    <row r="31096" spans="2:11" ht="12" hidden="1" customHeight="1" x14ac:dyDescent="0.2">
      <c r="B31096" s="88"/>
      <c r="C31096" s="88"/>
      <c r="D31096" s="88"/>
      <c r="E31096" s="88"/>
      <c r="F31096" s="88"/>
      <c r="G31096" s="88"/>
      <c r="H31096" s="88"/>
      <c r="I31096" s="88"/>
      <c r="J31096" s="88"/>
      <c r="K31096" s="88"/>
    </row>
    <row r="31097" spans="2:11" ht="12" hidden="1" customHeight="1" x14ac:dyDescent="0.2">
      <c r="B31097" s="88"/>
      <c r="C31097" s="88"/>
      <c r="D31097" s="88"/>
      <c r="E31097" s="88"/>
      <c r="F31097" s="88"/>
      <c r="G31097" s="88"/>
      <c r="H31097" s="88"/>
      <c r="I31097" s="88"/>
      <c r="J31097" s="88"/>
      <c r="K31097" s="88"/>
    </row>
    <row r="31098" spans="2:11" ht="12" hidden="1" customHeight="1" x14ac:dyDescent="0.2">
      <c r="B31098" s="88"/>
      <c r="C31098" s="88"/>
      <c r="D31098" s="88"/>
      <c r="E31098" s="88"/>
      <c r="F31098" s="88"/>
      <c r="G31098" s="88"/>
      <c r="H31098" s="88"/>
      <c r="I31098" s="88"/>
      <c r="J31098" s="88"/>
      <c r="K31098" s="88"/>
    </row>
    <row r="31099" spans="2:11" ht="12" hidden="1" customHeight="1" x14ac:dyDescent="0.2">
      <c r="B31099" s="88"/>
      <c r="C31099" s="88"/>
      <c r="D31099" s="88"/>
      <c r="E31099" s="88"/>
      <c r="F31099" s="88"/>
      <c r="G31099" s="88"/>
      <c r="H31099" s="88"/>
      <c r="I31099" s="88"/>
      <c r="J31099" s="88"/>
      <c r="K31099" s="88"/>
    </row>
    <row r="31100" spans="2:11" ht="12" hidden="1" customHeight="1" x14ac:dyDescent="0.2">
      <c r="B31100" s="88"/>
      <c r="C31100" s="88"/>
      <c r="D31100" s="88"/>
      <c r="E31100" s="88"/>
      <c r="F31100" s="88"/>
      <c r="G31100" s="88"/>
      <c r="H31100" s="88"/>
      <c r="I31100" s="88"/>
      <c r="J31100" s="88"/>
      <c r="K31100" s="88"/>
    </row>
    <row r="31101" spans="2:11" ht="12" hidden="1" customHeight="1" x14ac:dyDescent="0.2">
      <c r="B31101" s="88"/>
      <c r="C31101" s="88"/>
      <c r="D31101" s="88"/>
      <c r="E31101" s="88"/>
      <c r="F31101" s="88"/>
      <c r="G31101" s="88"/>
      <c r="H31101" s="88"/>
      <c r="I31101" s="88"/>
      <c r="J31101" s="88"/>
      <c r="K31101" s="88"/>
    </row>
    <row r="31102" spans="2:11" ht="12" hidden="1" customHeight="1" x14ac:dyDescent="0.2">
      <c r="B31102" s="88"/>
      <c r="C31102" s="88"/>
      <c r="D31102" s="88"/>
      <c r="E31102" s="88"/>
      <c r="F31102" s="88"/>
      <c r="G31102" s="88"/>
      <c r="H31102" s="88"/>
      <c r="I31102" s="88"/>
      <c r="J31102" s="88"/>
      <c r="K31102" s="88"/>
    </row>
    <row r="31103" spans="2:11" ht="12" hidden="1" customHeight="1" x14ac:dyDescent="0.2">
      <c r="B31103" s="88"/>
      <c r="C31103" s="88"/>
      <c r="D31103" s="88"/>
      <c r="E31103" s="88"/>
      <c r="F31103" s="88"/>
      <c r="G31103" s="88"/>
      <c r="H31103" s="88"/>
      <c r="I31103" s="88"/>
      <c r="J31103" s="88"/>
      <c r="K31103" s="88"/>
    </row>
    <row r="31104" spans="2:11" ht="12" hidden="1" customHeight="1" x14ac:dyDescent="0.2">
      <c r="B31104" s="88"/>
      <c r="C31104" s="88"/>
      <c r="D31104" s="88"/>
      <c r="E31104" s="88"/>
      <c r="F31104" s="88"/>
      <c r="G31104" s="88"/>
      <c r="H31104" s="88"/>
      <c r="I31104" s="88"/>
      <c r="J31104" s="88"/>
      <c r="K31104" s="88"/>
    </row>
    <row r="31105" spans="2:11" ht="12" hidden="1" customHeight="1" x14ac:dyDescent="0.2">
      <c r="B31105" s="88"/>
      <c r="C31105" s="88"/>
      <c r="D31105" s="88"/>
      <c r="E31105" s="88"/>
      <c r="F31105" s="88"/>
      <c r="G31105" s="88"/>
      <c r="H31105" s="88"/>
      <c r="I31105" s="88"/>
      <c r="J31105" s="88"/>
      <c r="K31105" s="88"/>
    </row>
    <row r="31106" spans="2:11" ht="12" hidden="1" customHeight="1" x14ac:dyDescent="0.2">
      <c r="B31106" s="88"/>
      <c r="C31106" s="88"/>
      <c r="D31106" s="88"/>
      <c r="E31106" s="88"/>
      <c r="F31106" s="88"/>
      <c r="G31106" s="88"/>
      <c r="H31106" s="88"/>
      <c r="I31106" s="88"/>
      <c r="J31106" s="88"/>
      <c r="K31106" s="88"/>
    </row>
    <row r="31107" spans="2:11" ht="12" hidden="1" customHeight="1" x14ac:dyDescent="0.2">
      <c r="B31107" s="88"/>
      <c r="C31107" s="88"/>
      <c r="D31107" s="88"/>
      <c r="E31107" s="88"/>
      <c r="F31107" s="88"/>
      <c r="G31107" s="88"/>
      <c r="H31107" s="88"/>
      <c r="I31107" s="88"/>
      <c r="J31107" s="88"/>
      <c r="K31107" s="88"/>
    </row>
    <row r="31108" spans="2:11" ht="12" hidden="1" customHeight="1" x14ac:dyDescent="0.2">
      <c r="B31108" s="88"/>
      <c r="C31108" s="88"/>
      <c r="D31108" s="88"/>
      <c r="E31108" s="88"/>
      <c r="F31108" s="88"/>
      <c r="G31108" s="88"/>
      <c r="H31108" s="88"/>
      <c r="I31108" s="88"/>
      <c r="J31108" s="88"/>
      <c r="K31108" s="88"/>
    </row>
    <row r="31109" spans="2:11" ht="12" hidden="1" customHeight="1" x14ac:dyDescent="0.2">
      <c r="B31109" s="88"/>
      <c r="C31109" s="88"/>
      <c r="D31109" s="88"/>
      <c r="E31109" s="88"/>
      <c r="F31109" s="88"/>
      <c r="G31109" s="88"/>
      <c r="H31109" s="88"/>
      <c r="I31109" s="88"/>
      <c r="J31109" s="88"/>
      <c r="K31109" s="88"/>
    </row>
    <row r="31110" spans="2:11" ht="12" hidden="1" customHeight="1" x14ac:dyDescent="0.2">
      <c r="B31110" s="88"/>
      <c r="C31110" s="88"/>
      <c r="D31110" s="88"/>
      <c r="E31110" s="88"/>
      <c r="F31110" s="88"/>
      <c r="G31110" s="88"/>
      <c r="H31110" s="88"/>
      <c r="I31110" s="88"/>
      <c r="J31110" s="88"/>
      <c r="K31110" s="88"/>
    </row>
    <row r="31111" spans="2:11" ht="12" hidden="1" customHeight="1" x14ac:dyDescent="0.2">
      <c r="B31111" s="88"/>
      <c r="C31111" s="88"/>
      <c r="D31111" s="88"/>
      <c r="E31111" s="88"/>
      <c r="F31111" s="88"/>
      <c r="G31111" s="88"/>
      <c r="H31111" s="88"/>
      <c r="I31111" s="88"/>
      <c r="J31111" s="88"/>
      <c r="K31111" s="88"/>
    </row>
    <row r="31112" spans="2:11" ht="12" hidden="1" customHeight="1" x14ac:dyDescent="0.2">
      <c r="B31112" s="88"/>
      <c r="C31112" s="88"/>
      <c r="D31112" s="88"/>
      <c r="E31112" s="88"/>
      <c r="F31112" s="88"/>
      <c r="G31112" s="88"/>
      <c r="H31112" s="88"/>
      <c r="I31112" s="88"/>
      <c r="J31112" s="88"/>
      <c r="K31112" s="88"/>
    </row>
    <row r="31113" spans="2:11" ht="12" hidden="1" customHeight="1" x14ac:dyDescent="0.2">
      <c r="B31113" s="88"/>
      <c r="C31113" s="88"/>
      <c r="D31113" s="88"/>
      <c r="E31113" s="88"/>
      <c r="F31113" s="88"/>
      <c r="G31113" s="88"/>
      <c r="H31113" s="88"/>
      <c r="I31113" s="88"/>
      <c r="J31113" s="88"/>
      <c r="K31113" s="88"/>
    </row>
    <row r="31114" spans="2:11" ht="12" hidden="1" customHeight="1" x14ac:dyDescent="0.2">
      <c r="B31114" s="88"/>
      <c r="C31114" s="88"/>
      <c r="D31114" s="88"/>
      <c r="E31114" s="88"/>
      <c r="F31114" s="88"/>
      <c r="G31114" s="88"/>
      <c r="H31114" s="88"/>
      <c r="I31114" s="88"/>
      <c r="J31114" s="88"/>
      <c r="K31114" s="88"/>
    </row>
    <row r="31115" spans="2:11" ht="12" hidden="1" customHeight="1" x14ac:dyDescent="0.2">
      <c r="B31115" s="88"/>
      <c r="C31115" s="88"/>
      <c r="D31115" s="88"/>
      <c r="E31115" s="88"/>
      <c r="F31115" s="88"/>
      <c r="G31115" s="88"/>
      <c r="H31115" s="88"/>
      <c r="I31115" s="88"/>
      <c r="J31115" s="88"/>
      <c r="K31115" s="88"/>
    </row>
    <row r="31116" spans="2:11" ht="12" hidden="1" customHeight="1" x14ac:dyDescent="0.2">
      <c r="B31116" s="88"/>
      <c r="C31116" s="88"/>
      <c r="D31116" s="88"/>
      <c r="E31116" s="88"/>
      <c r="F31116" s="88"/>
      <c r="G31116" s="88"/>
      <c r="H31116" s="88"/>
      <c r="I31116" s="88"/>
      <c r="J31116" s="88"/>
      <c r="K31116" s="88"/>
    </row>
    <row r="31117" spans="2:11" ht="12" hidden="1" customHeight="1" x14ac:dyDescent="0.2">
      <c r="B31117" s="88"/>
      <c r="C31117" s="88"/>
      <c r="D31117" s="88"/>
      <c r="E31117" s="88"/>
      <c r="F31117" s="88"/>
      <c r="G31117" s="88"/>
      <c r="H31117" s="88"/>
      <c r="I31117" s="88"/>
      <c r="J31117" s="88"/>
      <c r="K31117" s="88"/>
    </row>
    <row r="31118" spans="2:11" ht="12" hidden="1" customHeight="1" x14ac:dyDescent="0.2">
      <c r="B31118" s="88"/>
      <c r="C31118" s="88"/>
      <c r="D31118" s="88"/>
      <c r="E31118" s="88"/>
      <c r="F31118" s="88"/>
      <c r="G31118" s="88"/>
      <c r="H31118" s="88"/>
      <c r="I31118" s="88"/>
      <c r="J31118" s="88"/>
      <c r="K31118" s="88"/>
    </row>
    <row r="31119" spans="2:11" ht="12" hidden="1" customHeight="1" x14ac:dyDescent="0.2">
      <c r="B31119" s="88"/>
      <c r="C31119" s="88"/>
      <c r="D31119" s="88"/>
      <c r="E31119" s="88"/>
      <c r="F31119" s="88"/>
      <c r="G31119" s="88"/>
      <c r="H31119" s="88"/>
      <c r="I31119" s="88"/>
      <c r="J31119" s="88"/>
      <c r="K31119" s="88"/>
    </row>
    <row r="31120" spans="2:11" ht="12" hidden="1" customHeight="1" x14ac:dyDescent="0.2">
      <c r="B31120" s="88"/>
      <c r="C31120" s="88"/>
      <c r="D31120" s="88"/>
      <c r="E31120" s="88"/>
      <c r="F31120" s="88"/>
      <c r="G31120" s="88"/>
      <c r="H31120" s="88"/>
      <c r="I31120" s="88"/>
      <c r="J31120" s="88"/>
      <c r="K31120" s="88"/>
    </row>
    <row r="31121" spans="2:11" ht="12" hidden="1" customHeight="1" x14ac:dyDescent="0.2">
      <c r="B31121" s="88"/>
      <c r="C31121" s="88"/>
      <c r="D31121" s="88"/>
      <c r="E31121" s="88"/>
      <c r="F31121" s="88"/>
      <c r="G31121" s="88"/>
      <c r="H31121" s="88"/>
      <c r="I31121" s="88"/>
      <c r="J31121" s="88"/>
      <c r="K31121" s="88"/>
    </row>
    <row r="31122" spans="2:11" ht="12" hidden="1" customHeight="1" x14ac:dyDescent="0.2">
      <c r="B31122" s="88"/>
      <c r="C31122" s="88"/>
      <c r="D31122" s="88"/>
      <c r="E31122" s="88"/>
      <c r="F31122" s="88"/>
      <c r="G31122" s="88"/>
      <c r="H31122" s="88"/>
      <c r="I31122" s="88"/>
      <c r="J31122" s="88"/>
      <c r="K31122" s="88"/>
    </row>
    <row r="31123" spans="2:11" ht="12" hidden="1" customHeight="1" x14ac:dyDescent="0.2">
      <c r="B31123" s="88"/>
      <c r="C31123" s="88"/>
      <c r="D31123" s="88"/>
      <c r="E31123" s="88"/>
      <c r="F31123" s="88"/>
      <c r="G31123" s="88"/>
      <c r="H31123" s="88"/>
      <c r="I31123" s="88"/>
      <c r="J31123" s="88"/>
      <c r="K31123" s="88"/>
    </row>
    <row r="31124" spans="2:11" ht="12" hidden="1" customHeight="1" x14ac:dyDescent="0.2">
      <c r="B31124" s="88"/>
      <c r="C31124" s="88"/>
      <c r="D31124" s="88"/>
      <c r="E31124" s="88"/>
      <c r="F31124" s="88"/>
      <c r="G31124" s="88"/>
      <c r="H31124" s="88"/>
      <c r="I31124" s="88"/>
      <c r="J31124" s="88"/>
      <c r="K31124" s="88"/>
    </row>
    <row r="31125" spans="2:11" ht="12" hidden="1" customHeight="1" x14ac:dyDescent="0.2">
      <c r="B31125" s="88"/>
      <c r="C31125" s="88"/>
      <c r="D31125" s="88"/>
      <c r="E31125" s="88"/>
      <c r="F31125" s="88"/>
      <c r="G31125" s="88"/>
      <c r="H31125" s="88"/>
      <c r="I31125" s="88"/>
      <c r="J31125" s="88"/>
      <c r="K31125" s="88"/>
    </row>
    <row r="31126" spans="2:11" ht="12" hidden="1" customHeight="1" x14ac:dyDescent="0.2">
      <c r="B31126" s="88"/>
      <c r="C31126" s="88"/>
      <c r="D31126" s="88"/>
      <c r="E31126" s="88"/>
      <c r="F31126" s="88"/>
      <c r="G31126" s="88"/>
      <c r="H31126" s="88"/>
      <c r="I31126" s="88"/>
      <c r="J31126" s="88"/>
      <c r="K31126" s="88"/>
    </row>
    <row r="31127" spans="2:11" ht="12" hidden="1" customHeight="1" x14ac:dyDescent="0.2">
      <c r="B31127" s="88"/>
      <c r="C31127" s="88"/>
      <c r="D31127" s="88"/>
      <c r="E31127" s="88"/>
      <c r="F31127" s="88"/>
      <c r="G31127" s="88"/>
      <c r="H31127" s="88"/>
      <c r="I31127" s="88"/>
      <c r="J31127" s="88"/>
      <c r="K31127" s="88"/>
    </row>
    <row r="31128" spans="2:11" ht="12" hidden="1" customHeight="1" x14ac:dyDescent="0.2">
      <c r="B31128" s="88"/>
      <c r="C31128" s="88"/>
      <c r="D31128" s="88"/>
      <c r="E31128" s="88"/>
      <c r="F31128" s="88"/>
      <c r="G31128" s="88"/>
      <c r="H31128" s="88"/>
      <c r="I31128" s="88"/>
      <c r="J31128" s="88"/>
      <c r="K31128" s="88"/>
    </row>
    <row r="31129" spans="2:11" ht="12" hidden="1" customHeight="1" x14ac:dyDescent="0.2">
      <c r="B31129" s="88"/>
      <c r="C31129" s="88"/>
      <c r="D31129" s="88"/>
      <c r="E31129" s="88"/>
      <c r="F31129" s="88"/>
      <c r="G31129" s="88"/>
      <c r="H31129" s="88"/>
      <c r="I31129" s="88"/>
      <c r="J31129" s="88"/>
      <c r="K31129" s="88"/>
    </row>
    <row r="31130" spans="2:11" ht="12" hidden="1" customHeight="1" x14ac:dyDescent="0.2">
      <c r="B31130" s="88"/>
      <c r="C31130" s="88"/>
      <c r="D31130" s="88"/>
      <c r="E31130" s="88"/>
      <c r="F31130" s="88"/>
      <c r="G31130" s="88"/>
      <c r="H31130" s="88"/>
      <c r="I31130" s="88"/>
      <c r="J31130" s="88"/>
      <c r="K31130" s="88"/>
    </row>
    <row r="31131" spans="2:11" ht="12" hidden="1" customHeight="1" x14ac:dyDescent="0.2">
      <c r="B31131" s="88"/>
      <c r="C31131" s="88"/>
      <c r="D31131" s="88"/>
      <c r="E31131" s="88"/>
      <c r="F31131" s="88"/>
      <c r="G31131" s="88"/>
      <c r="H31131" s="88"/>
      <c r="I31131" s="88"/>
      <c r="J31131" s="88"/>
      <c r="K31131" s="88"/>
    </row>
    <row r="31132" spans="2:11" ht="12" hidden="1" customHeight="1" x14ac:dyDescent="0.2">
      <c r="B31132" s="88"/>
      <c r="C31132" s="88"/>
      <c r="D31132" s="88"/>
      <c r="E31132" s="88"/>
      <c r="F31132" s="88"/>
      <c r="G31132" s="88"/>
      <c r="H31132" s="88"/>
      <c r="I31132" s="88"/>
      <c r="J31132" s="88"/>
      <c r="K31132" s="88"/>
    </row>
    <row r="31133" spans="2:11" ht="12" hidden="1" customHeight="1" x14ac:dyDescent="0.2">
      <c r="B31133" s="88"/>
      <c r="C31133" s="88"/>
      <c r="D31133" s="88"/>
      <c r="E31133" s="88"/>
      <c r="F31133" s="88"/>
      <c r="G31133" s="88"/>
      <c r="H31133" s="88"/>
      <c r="I31133" s="88"/>
      <c r="J31133" s="88"/>
      <c r="K31133" s="88"/>
    </row>
    <row r="31134" spans="2:11" ht="12" hidden="1" customHeight="1" x14ac:dyDescent="0.2">
      <c r="B31134" s="88"/>
      <c r="C31134" s="88"/>
      <c r="D31134" s="88"/>
      <c r="E31134" s="88"/>
      <c r="F31134" s="88"/>
      <c r="G31134" s="88"/>
      <c r="H31134" s="88"/>
      <c r="I31134" s="88"/>
      <c r="J31134" s="88"/>
      <c r="K31134" s="88"/>
    </row>
    <row r="31135" spans="2:11" ht="12" hidden="1" customHeight="1" x14ac:dyDescent="0.2">
      <c r="B31135" s="88"/>
      <c r="C31135" s="88"/>
      <c r="D31135" s="88"/>
      <c r="E31135" s="88"/>
      <c r="F31135" s="88"/>
      <c r="G31135" s="88"/>
      <c r="H31135" s="88"/>
      <c r="I31135" s="88"/>
      <c r="J31135" s="88"/>
      <c r="K31135" s="88"/>
    </row>
    <row r="31136" spans="2:11" ht="12" hidden="1" customHeight="1" x14ac:dyDescent="0.2">
      <c r="B31136" s="88"/>
      <c r="C31136" s="88"/>
      <c r="D31136" s="88"/>
      <c r="E31136" s="88"/>
      <c r="F31136" s="88"/>
      <c r="G31136" s="88"/>
      <c r="H31136" s="88"/>
      <c r="I31136" s="88"/>
      <c r="J31136" s="88"/>
      <c r="K31136" s="88"/>
    </row>
    <row r="31137" spans="2:11" ht="12" hidden="1" customHeight="1" x14ac:dyDescent="0.2">
      <c r="B31137" s="88"/>
      <c r="C31137" s="88"/>
      <c r="D31137" s="88"/>
      <c r="E31137" s="88"/>
      <c r="F31137" s="88"/>
      <c r="G31137" s="88"/>
      <c r="H31137" s="88"/>
      <c r="I31137" s="88"/>
      <c r="J31137" s="88"/>
      <c r="K31137" s="88"/>
    </row>
    <row r="31138" spans="2:11" ht="12" hidden="1" customHeight="1" x14ac:dyDescent="0.2">
      <c r="B31138" s="88"/>
      <c r="C31138" s="88"/>
      <c r="D31138" s="88"/>
      <c r="E31138" s="88"/>
      <c r="F31138" s="88"/>
      <c r="G31138" s="88"/>
      <c r="H31138" s="88"/>
      <c r="I31138" s="88"/>
      <c r="J31138" s="88"/>
      <c r="K31138" s="88"/>
    </row>
    <row r="31139" spans="2:11" ht="12" hidden="1" customHeight="1" x14ac:dyDescent="0.2">
      <c r="B31139" s="88"/>
      <c r="C31139" s="88"/>
      <c r="D31139" s="88"/>
      <c r="E31139" s="88"/>
      <c r="F31139" s="88"/>
      <c r="G31139" s="88"/>
      <c r="H31139" s="88"/>
      <c r="I31139" s="88"/>
      <c r="J31139" s="88"/>
      <c r="K31139" s="88"/>
    </row>
    <row r="31140" spans="2:11" ht="12" hidden="1" customHeight="1" x14ac:dyDescent="0.2">
      <c r="B31140" s="88"/>
      <c r="C31140" s="88"/>
      <c r="D31140" s="88"/>
      <c r="E31140" s="88"/>
      <c r="F31140" s="88"/>
      <c r="G31140" s="88"/>
      <c r="H31140" s="88"/>
      <c r="I31140" s="88"/>
      <c r="J31140" s="88"/>
      <c r="K31140" s="88"/>
    </row>
    <row r="31141" spans="2:11" ht="12" hidden="1" customHeight="1" x14ac:dyDescent="0.2">
      <c r="B31141" s="88"/>
      <c r="C31141" s="88"/>
      <c r="D31141" s="88"/>
      <c r="E31141" s="88"/>
      <c r="F31141" s="88"/>
      <c r="G31141" s="88"/>
      <c r="H31141" s="88"/>
      <c r="I31141" s="88"/>
      <c r="J31141" s="88"/>
      <c r="K31141" s="88"/>
    </row>
    <row r="31142" spans="2:11" ht="12" hidden="1" customHeight="1" x14ac:dyDescent="0.2">
      <c r="B31142" s="88"/>
      <c r="C31142" s="88"/>
      <c r="D31142" s="88"/>
      <c r="E31142" s="88"/>
      <c r="F31142" s="88"/>
      <c r="G31142" s="88"/>
      <c r="H31142" s="88"/>
      <c r="I31142" s="88"/>
      <c r="J31142" s="88"/>
      <c r="K31142" s="88"/>
    </row>
    <row r="31143" spans="2:11" ht="12" hidden="1" customHeight="1" x14ac:dyDescent="0.2">
      <c r="B31143" s="88"/>
      <c r="C31143" s="88"/>
      <c r="D31143" s="88"/>
      <c r="E31143" s="88"/>
      <c r="F31143" s="88"/>
      <c r="G31143" s="88"/>
      <c r="H31143" s="88"/>
      <c r="I31143" s="88"/>
      <c r="J31143" s="88"/>
      <c r="K31143" s="88"/>
    </row>
    <row r="31144" spans="2:11" ht="12" hidden="1" customHeight="1" x14ac:dyDescent="0.2">
      <c r="B31144" s="88"/>
      <c r="C31144" s="88"/>
      <c r="D31144" s="88"/>
      <c r="E31144" s="88"/>
      <c r="F31144" s="88"/>
      <c r="G31144" s="88"/>
      <c r="H31144" s="88"/>
      <c r="I31144" s="88"/>
      <c r="J31144" s="88"/>
      <c r="K31144" s="88"/>
    </row>
    <row r="31145" spans="2:11" ht="12" hidden="1" customHeight="1" x14ac:dyDescent="0.2">
      <c r="B31145" s="88"/>
      <c r="C31145" s="88"/>
      <c r="D31145" s="88"/>
      <c r="E31145" s="88"/>
      <c r="F31145" s="88"/>
      <c r="G31145" s="88"/>
      <c r="H31145" s="88"/>
      <c r="I31145" s="88"/>
      <c r="J31145" s="88"/>
      <c r="K31145" s="88"/>
    </row>
    <row r="31146" spans="2:11" ht="12" hidden="1" customHeight="1" x14ac:dyDescent="0.2">
      <c r="B31146" s="88"/>
      <c r="C31146" s="88"/>
      <c r="D31146" s="88"/>
      <c r="E31146" s="88"/>
      <c r="F31146" s="88"/>
      <c r="G31146" s="88"/>
      <c r="H31146" s="88"/>
      <c r="I31146" s="88"/>
      <c r="J31146" s="88"/>
      <c r="K31146" s="88"/>
    </row>
    <row r="31147" spans="2:11" ht="12" hidden="1" customHeight="1" x14ac:dyDescent="0.2">
      <c r="B31147" s="88"/>
      <c r="C31147" s="88"/>
      <c r="D31147" s="88"/>
      <c r="E31147" s="88"/>
      <c r="F31147" s="88"/>
      <c r="G31147" s="88"/>
      <c r="H31147" s="88"/>
      <c r="I31147" s="88"/>
      <c r="J31147" s="88"/>
      <c r="K31147" s="88"/>
    </row>
    <row r="31148" spans="2:11" ht="12" hidden="1" customHeight="1" x14ac:dyDescent="0.2">
      <c r="B31148" s="88"/>
      <c r="C31148" s="88"/>
      <c r="D31148" s="88"/>
      <c r="E31148" s="88"/>
      <c r="F31148" s="88"/>
      <c r="G31148" s="88"/>
      <c r="H31148" s="88"/>
      <c r="I31148" s="88"/>
      <c r="J31148" s="88"/>
      <c r="K31148" s="88"/>
    </row>
    <row r="31149" spans="2:11" ht="12" hidden="1" customHeight="1" x14ac:dyDescent="0.2">
      <c r="B31149" s="88"/>
      <c r="C31149" s="88"/>
      <c r="D31149" s="88"/>
      <c r="E31149" s="88"/>
      <c r="F31149" s="88"/>
      <c r="G31149" s="88"/>
      <c r="H31149" s="88"/>
      <c r="I31149" s="88"/>
      <c r="J31149" s="88"/>
      <c r="K31149" s="88"/>
    </row>
    <row r="31150" spans="2:11" ht="12" hidden="1" customHeight="1" x14ac:dyDescent="0.2">
      <c r="B31150" s="88"/>
      <c r="C31150" s="88"/>
      <c r="D31150" s="88"/>
      <c r="E31150" s="88"/>
      <c r="F31150" s="88"/>
      <c r="G31150" s="88"/>
      <c r="H31150" s="88"/>
      <c r="I31150" s="88"/>
      <c r="J31150" s="88"/>
      <c r="K31150" s="88"/>
    </row>
    <row r="31151" spans="2:11" ht="12" hidden="1" customHeight="1" x14ac:dyDescent="0.2">
      <c r="B31151" s="88"/>
      <c r="C31151" s="88"/>
      <c r="D31151" s="88"/>
      <c r="E31151" s="88"/>
      <c r="F31151" s="88"/>
      <c r="G31151" s="88"/>
      <c r="H31151" s="88"/>
      <c r="I31151" s="88"/>
      <c r="J31151" s="88"/>
      <c r="K31151" s="88"/>
    </row>
    <row r="31152" spans="2:11" ht="12" hidden="1" customHeight="1" x14ac:dyDescent="0.2">
      <c r="B31152" s="88"/>
      <c r="C31152" s="88"/>
      <c r="D31152" s="88"/>
      <c r="E31152" s="88"/>
      <c r="F31152" s="88"/>
      <c r="G31152" s="88"/>
      <c r="H31152" s="88"/>
      <c r="I31152" s="88"/>
      <c r="J31152" s="88"/>
      <c r="K31152" s="88"/>
    </row>
    <row r="31153" spans="2:11" ht="12" hidden="1" customHeight="1" x14ac:dyDescent="0.2">
      <c r="B31153" s="88"/>
      <c r="C31153" s="88"/>
      <c r="D31153" s="88"/>
      <c r="E31153" s="88"/>
      <c r="F31153" s="88"/>
      <c r="G31153" s="88"/>
      <c r="H31153" s="88"/>
      <c r="I31153" s="88"/>
      <c r="J31153" s="88"/>
      <c r="K31153" s="88"/>
    </row>
    <row r="31154" spans="2:11" ht="12" hidden="1" customHeight="1" x14ac:dyDescent="0.2">
      <c r="B31154" s="88"/>
      <c r="C31154" s="88"/>
      <c r="D31154" s="88"/>
      <c r="E31154" s="88"/>
      <c r="F31154" s="88"/>
      <c r="G31154" s="88"/>
      <c r="H31154" s="88"/>
      <c r="I31154" s="88"/>
      <c r="J31154" s="88"/>
      <c r="K31154" s="88"/>
    </row>
    <row r="31155" spans="2:11" ht="12" hidden="1" customHeight="1" x14ac:dyDescent="0.2">
      <c r="B31155" s="88"/>
      <c r="C31155" s="88"/>
      <c r="D31155" s="88"/>
      <c r="E31155" s="88"/>
      <c r="F31155" s="88"/>
      <c r="G31155" s="88"/>
      <c r="H31155" s="88"/>
      <c r="I31155" s="88"/>
      <c r="J31155" s="88"/>
      <c r="K31155" s="88"/>
    </row>
    <row r="31156" spans="2:11" ht="12" hidden="1" customHeight="1" x14ac:dyDescent="0.2">
      <c r="B31156" s="88"/>
      <c r="C31156" s="88"/>
      <c r="D31156" s="88"/>
      <c r="E31156" s="88"/>
      <c r="F31156" s="88"/>
      <c r="G31156" s="88"/>
      <c r="H31156" s="88"/>
      <c r="I31156" s="88"/>
      <c r="J31156" s="88"/>
      <c r="K31156" s="88"/>
    </row>
    <row r="31157" spans="2:11" ht="12" hidden="1" customHeight="1" x14ac:dyDescent="0.2">
      <c r="B31157" s="88"/>
      <c r="C31157" s="88"/>
      <c r="D31157" s="88"/>
      <c r="E31157" s="88"/>
      <c r="F31157" s="88"/>
      <c r="G31157" s="88"/>
      <c r="H31157" s="88"/>
      <c r="I31157" s="88"/>
      <c r="J31157" s="88"/>
      <c r="K31157" s="88"/>
    </row>
    <row r="31158" spans="2:11" ht="12" hidden="1" customHeight="1" x14ac:dyDescent="0.2">
      <c r="B31158" s="88"/>
      <c r="C31158" s="88"/>
      <c r="D31158" s="88"/>
      <c r="E31158" s="88"/>
      <c r="F31158" s="88"/>
      <c r="G31158" s="88"/>
      <c r="H31158" s="88"/>
      <c r="I31158" s="88"/>
      <c r="J31158" s="88"/>
      <c r="K31158" s="88"/>
    </row>
    <row r="31159" spans="2:11" ht="12" hidden="1" customHeight="1" x14ac:dyDescent="0.2">
      <c r="B31159" s="88"/>
      <c r="C31159" s="88"/>
      <c r="D31159" s="88"/>
      <c r="E31159" s="88"/>
      <c r="F31159" s="88"/>
      <c r="G31159" s="88"/>
      <c r="H31159" s="88"/>
      <c r="I31159" s="88"/>
      <c r="J31159" s="88"/>
      <c r="K31159" s="88"/>
    </row>
    <row r="31160" spans="2:11" ht="12" hidden="1" customHeight="1" x14ac:dyDescent="0.2">
      <c r="B31160" s="88"/>
      <c r="C31160" s="88"/>
      <c r="D31160" s="88"/>
      <c r="E31160" s="88"/>
      <c r="F31160" s="88"/>
      <c r="G31160" s="88"/>
      <c r="H31160" s="88"/>
      <c r="I31160" s="88"/>
      <c r="J31160" s="88"/>
      <c r="K31160" s="88"/>
    </row>
    <row r="31161" spans="2:11" ht="12" hidden="1" customHeight="1" x14ac:dyDescent="0.2">
      <c r="B31161" s="88"/>
      <c r="C31161" s="88"/>
      <c r="D31161" s="88"/>
      <c r="E31161" s="88"/>
      <c r="F31161" s="88"/>
      <c r="G31161" s="88"/>
      <c r="H31161" s="88"/>
      <c r="I31161" s="88"/>
      <c r="J31161" s="88"/>
      <c r="K31161" s="88"/>
    </row>
    <row r="31162" spans="2:11" ht="12" hidden="1" customHeight="1" x14ac:dyDescent="0.2">
      <c r="B31162" s="88"/>
      <c r="C31162" s="88"/>
      <c r="D31162" s="88"/>
      <c r="E31162" s="88"/>
      <c r="F31162" s="88"/>
      <c r="G31162" s="88"/>
      <c r="H31162" s="88"/>
      <c r="I31162" s="88"/>
      <c r="J31162" s="88"/>
      <c r="K31162" s="88"/>
    </row>
    <row r="31163" spans="2:11" ht="12" hidden="1" customHeight="1" x14ac:dyDescent="0.2">
      <c r="B31163" s="88"/>
      <c r="C31163" s="88"/>
      <c r="D31163" s="88"/>
      <c r="E31163" s="88"/>
      <c r="F31163" s="88"/>
      <c r="G31163" s="88"/>
      <c r="H31163" s="88"/>
      <c r="I31163" s="88"/>
      <c r="J31163" s="88"/>
      <c r="K31163" s="88"/>
    </row>
    <row r="31164" spans="2:11" ht="12" hidden="1" customHeight="1" x14ac:dyDescent="0.2">
      <c r="B31164" s="88"/>
      <c r="C31164" s="88"/>
      <c r="D31164" s="88"/>
      <c r="E31164" s="88"/>
      <c r="F31164" s="88"/>
      <c r="G31164" s="88"/>
      <c r="H31164" s="88"/>
      <c r="I31164" s="88"/>
      <c r="J31164" s="88"/>
      <c r="K31164" s="88"/>
    </row>
    <row r="31165" spans="2:11" ht="12" hidden="1" customHeight="1" x14ac:dyDescent="0.2">
      <c r="B31165" s="88"/>
      <c r="C31165" s="88"/>
      <c r="D31165" s="88"/>
      <c r="E31165" s="88"/>
      <c r="F31165" s="88"/>
      <c r="G31165" s="88"/>
      <c r="H31165" s="88"/>
      <c r="I31165" s="88"/>
      <c r="J31165" s="88"/>
      <c r="K31165" s="88"/>
    </row>
    <row r="31166" spans="2:11" ht="12" hidden="1" customHeight="1" x14ac:dyDescent="0.2">
      <c r="B31166" s="88"/>
      <c r="C31166" s="88"/>
      <c r="D31166" s="88"/>
      <c r="E31166" s="88"/>
      <c r="F31166" s="88"/>
      <c r="G31166" s="88"/>
      <c r="H31166" s="88"/>
      <c r="I31166" s="88"/>
      <c r="J31166" s="88"/>
      <c r="K31166" s="88"/>
    </row>
    <row r="31167" spans="2:11" ht="12" hidden="1" customHeight="1" x14ac:dyDescent="0.2">
      <c r="B31167" s="88"/>
      <c r="C31167" s="88"/>
      <c r="D31167" s="88"/>
      <c r="E31167" s="88"/>
      <c r="F31167" s="88"/>
      <c r="G31167" s="88"/>
      <c r="H31167" s="88"/>
      <c r="I31167" s="88"/>
      <c r="J31167" s="88"/>
      <c r="K31167" s="88"/>
    </row>
    <row r="31168" spans="2:11" ht="12" hidden="1" customHeight="1" x14ac:dyDescent="0.2">
      <c r="B31168" s="88"/>
      <c r="C31168" s="88"/>
      <c r="D31168" s="88"/>
      <c r="E31168" s="88"/>
      <c r="F31168" s="88"/>
      <c r="G31168" s="88"/>
      <c r="H31168" s="88"/>
      <c r="I31168" s="88"/>
      <c r="J31168" s="88"/>
      <c r="K31168" s="88"/>
    </row>
    <row r="31169" spans="2:11" ht="12" hidden="1" customHeight="1" x14ac:dyDescent="0.2">
      <c r="B31169" s="88"/>
      <c r="C31169" s="88"/>
      <c r="D31169" s="88"/>
      <c r="E31169" s="88"/>
      <c r="F31169" s="88"/>
      <c r="G31169" s="88"/>
      <c r="H31169" s="88"/>
      <c r="I31169" s="88"/>
      <c r="J31169" s="88"/>
      <c r="K31169" s="88"/>
    </row>
    <row r="31170" spans="2:11" ht="12" hidden="1" customHeight="1" x14ac:dyDescent="0.2">
      <c r="B31170" s="88"/>
      <c r="C31170" s="88"/>
      <c r="D31170" s="88"/>
      <c r="E31170" s="88"/>
      <c r="F31170" s="88"/>
      <c r="G31170" s="88"/>
      <c r="H31170" s="88"/>
      <c r="I31170" s="88"/>
      <c r="J31170" s="88"/>
      <c r="K31170" s="88"/>
    </row>
    <row r="31171" spans="2:11" ht="12" hidden="1" customHeight="1" x14ac:dyDescent="0.2">
      <c r="B31171" s="88"/>
      <c r="C31171" s="88"/>
      <c r="D31171" s="88"/>
      <c r="E31171" s="88"/>
      <c r="F31171" s="88"/>
      <c r="G31171" s="88"/>
      <c r="H31171" s="88"/>
      <c r="I31171" s="88"/>
      <c r="J31171" s="88"/>
      <c r="K31171" s="88"/>
    </row>
    <row r="31172" spans="2:11" ht="12" hidden="1" customHeight="1" x14ac:dyDescent="0.2">
      <c r="B31172" s="88"/>
      <c r="C31172" s="88"/>
      <c r="D31172" s="88"/>
      <c r="E31172" s="88"/>
      <c r="F31172" s="88"/>
      <c r="G31172" s="88"/>
      <c r="H31172" s="88"/>
      <c r="I31172" s="88"/>
      <c r="J31172" s="88"/>
      <c r="K31172" s="88"/>
    </row>
    <row r="31173" spans="2:11" ht="12" hidden="1" customHeight="1" x14ac:dyDescent="0.2">
      <c r="B31173" s="88"/>
      <c r="C31173" s="88"/>
      <c r="D31173" s="88"/>
      <c r="E31173" s="88"/>
      <c r="F31173" s="88"/>
      <c r="G31173" s="88"/>
      <c r="H31173" s="88"/>
      <c r="I31173" s="88"/>
      <c r="J31173" s="88"/>
      <c r="K31173" s="88"/>
    </row>
    <row r="31174" spans="2:11" ht="12" hidden="1" customHeight="1" x14ac:dyDescent="0.2">
      <c r="B31174" s="88"/>
      <c r="C31174" s="88"/>
      <c r="D31174" s="88"/>
      <c r="E31174" s="88"/>
      <c r="F31174" s="88"/>
      <c r="G31174" s="88"/>
      <c r="H31174" s="88"/>
      <c r="I31174" s="88"/>
      <c r="J31174" s="88"/>
      <c r="K31174" s="88"/>
    </row>
    <row r="31175" spans="2:11" ht="12" hidden="1" customHeight="1" x14ac:dyDescent="0.2">
      <c r="B31175" s="88"/>
      <c r="C31175" s="88"/>
      <c r="D31175" s="88"/>
      <c r="E31175" s="88"/>
      <c r="F31175" s="88"/>
      <c r="G31175" s="88"/>
      <c r="H31175" s="88"/>
      <c r="I31175" s="88"/>
      <c r="J31175" s="88"/>
      <c r="K31175" s="88"/>
    </row>
    <row r="31176" spans="2:11" ht="12" hidden="1" customHeight="1" x14ac:dyDescent="0.2">
      <c r="B31176" s="88"/>
      <c r="C31176" s="88"/>
      <c r="D31176" s="88"/>
      <c r="E31176" s="88"/>
      <c r="F31176" s="88"/>
      <c r="G31176" s="88"/>
      <c r="H31176" s="88"/>
      <c r="I31176" s="88"/>
      <c r="J31176" s="88"/>
      <c r="K31176" s="88"/>
    </row>
    <row r="31177" spans="2:11" ht="12" hidden="1" customHeight="1" x14ac:dyDescent="0.2">
      <c r="B31177" s="88"/>
      <c r="C31177" s="88"/>
      <c r="D31177" s="88"/>
      <c r="E31177" s="88"/>
      <c r="F31177" s="88"/>
      <c r="G31177" s="88"/>
      <c r="H31177" s="88"/>
      <c r="I31177" s="88"/>
      <c r="J31177" s="88"/>
      <c r="K31177" s="88"/>
    </row>
    <row r="31178" spans="2:11" ht="12" hidden="1" customHeight="1" x14ac:dyDescent="0.2">
      <c r="B31178" s="88"/>
      <c r="C31178" s="88"/>
      <c r="D31178" s="88"/>
      <c r="E31178" s="88"/>
      <c r="F31178" s="88"/>
      <c r="G31178" s="88"/>
      <c r="H31178" s="88"/>
      <c r="I31178" s="88"/>
      <c r="J31178" s="88"/>
      <c r="K31178" s="88"/>
    </row>
    <row r="31179" spans="2:11" ht="12" hidden="1" customHeight="1" x14ac:dyDescent="0.2">
      <c r="B31179" s="88"/>
      <c r="C31179" s="88"/>
      <c r="D31179" s="88"/>
      <c r="E31179" s="88"/>
      <c r="F31179" s="88"/>
      <c r="G31179" s="88"/>
      <c r="H31179" s="88"/>
      <c r="I31179" s="88"/>
      <c r="J31179" s="88"/>
      <c r="K31179" s="88"/>
    </row>
    <row r="31180" spans="2:11" ht="12" hidden="1" customHeight="1" x14ac:dyDescent="0.2">
      <c r="B31180" s="88"/>
      <c r="C31180" s="88"/>
      <c r="D31180" s="88"/>
      <c r="E31180" s="88"/>
      <c r="F31180" s="88"/>
      <c r="G31180" s="88"/>
      <c r="H31180" s="88"/>
      <c r="I31180" s="88"/>
      <c r="J31180" s="88"/>
      <c r="K31180" s="88"/>
    </row>
    <row r="31181" spans="2:11" ht="12" hidden="1" customHeight="1" x14ac:dyDescent="0.2">
      <c r="B31181" s="88"/>
      <c r="C31181" s="88"/>
      <c r="D31181" s="88"/>
      <c r="E31181" s="88"/>
      <c r="F31181" s="88"/>
      <c r="G31181" s="88"/>
      <c r="H31181" s="88"/>
      <c r="I31181" s="88"/>
      <c r="J31181" s="88"/>
      <c r="K31181" s="88"/>
    </row>
    <row r="31182" spans="2:11" ht="12" hidden="1" customHeight="1" x14ac:dyDescent="0.2">
      <c r="B31182" s="88"/>
      <c r="C31182" s="88"/>
      <c r="D31182" s="88"/>
      <c r="E31182" s="88"/>
      <c r="F31182" s="88"/>
      <c r="G31182" s="88"/>
      <c r="H31182" s="88"/>
      <c r="I31182" s="88"/>
      <c r="J31182" s="88"/>
      <c r="K31182" s="88"/>
    </row>
    <row r="31183" spans="2:11" ht="12" hidden="1" customHeight="1" x14ac:dyDescent="0.2">
      <c r="B31183" s="88"/>
      <c r="C31183" s="88"/>
      <c r="D31183" s="88"/>
      <c r="E31183" s="88"/>
      <c r="F31183" s="88"/>
      <c r="G31183" s="88"/>
      <c r="H31183" s="88"/>
      <c r="I31183" s="88"/>
      <c r="J31183" s="88"/>
      <c r="K31183" s="88"/>
    </row>
    <row r="31184" spans="2:11" ht="12" hidden="1" customHeight="1" x14ac:dyDescent="0.2">
      <c r="B31184" s="88"/>
      <c r="C31184" s="88"/>
      <c r="D31184" s="88"/>
      <c r="E31184" s="88"/>
      <c r="F31184" s="88"/>
      <c r="G31184" s="88"/>
      <c r="H31184" s="88"/>
      <c r="I31184" s="88"/>
      <c r="J31184" s="88"/>
      <c r="K31184" s="88"/>
    </row>
    <row r="31185" spans="2:11" ht="12" hidden="1" customHeight="1" x14ac:dyDescent="0.2">
      <c r="B31185" s="88"/>
      <c r="C31185" s="88"/>
      <c r="D31185" s="88"/>
      <c r="E31185" s="88"/>
      <c r="F31185" s="88"/>
      <c r="G31185" s="88"/>
      <c r="H31185" s="88"/>
      <c r="I31185" s="88"/>
      <c r="J31185" s="88"/>
      <c r="K31185" s="88"/>
    </row>
    <row r="31186" spans="2:11" ht="12" hidden="1" customHeight="1" x14ac:dyDescent="0.2">
      <c r="B31186" s="88"/>
      <c r="C31186" s="88"/>
      <c r="D31186" s="88"/>
      <c r="E31186" s="88"/>
      <c r="F31186" s="88"/>
      <c r="G31186" s="88"/>
      <c r="H31186" s="88"/>
      <c r="I31186" s="88"/>
      <c r="J31186" s="88"/>
      <c r="K31186" s="88"/>
    </row>
    <row r="31187" spans="2:11" ht="12" hidden="1" customHeight="1" x14ac:dyDescent="0.2">
      <c r="B31187" s="88"/>
      <c r="C31187" s="88"/>
      <c r="D31187" s="88"/>
      <c r="E31187" s="88"/>
      <c r="F31187" s="88"/>
      <c r="G31187" s="88"/>
      <c r="H31187" s="88"/>
      <c r="I31187" s="88"/>
      <c r="J31187" s="88"/>
      <c r="K31187" s="88"/>
    </row>
    <row r="31188" spans="2:11" ht="12" hidden="1" customHeight="1" x14ac:dyDescent="0.2">
      <c r="B31188" s="88"/>
      <c r="C31188" s="88"/>
      <c r="D31188" s="88"/>
      <c r="E31188" s="88"/>
      <c r="F31188" s="88"/>
      <c r="G31188" s="88"/>
      <c r="H31188" s="88"/>
      <c r="I31188" s="88"/>
      <c r="J31188" s="88"/>
      <c r="K31188" s="88"/>
    </row>
    <row r="31189" spans="2:11" ht="12" hidden="1" customHeight="1" x14ac:dyDescent="0.2">
      <c r="B31189" s="88"/>
      <c r="C31189" s="88"/>
      <c r="D31189" s="88"/>
      <c r="E31189" s="88"/>
      <c r="F31189" s="88"/>
      <c r="G31189" s="88"/>
      <c r="H31189" s="88"/>
      <c r="I31189" s="88"/>
      <c r="J31189" s="88"/>
      <c r="K31189" s="88"/>
    </row>
    <row r="31190" spans="2:11" ht="12" hidden="1" customHeight="1" x14ac:dyDescent="0.2">
      <c r="B31190" s="88"/>
      <c r="C31190" s="88"/>
      <c r="D31190" s="88"/>
      <c r="E31190" s="88"/>
      <c r="F31190" s="88"/>
      <c r="G31190" s="88"/>
      <c r="H31190" s="88"/>
      <c r="I31190" s="88"/>
      <c r="J31190" s="88"/>
      <c r="K31190" s="88"/>
    </row>
    <row r="31191" spans="2:11" ht="12" hidden="1" customHeight="1" x14ac:dyDescent="0.2">
      <c r="B31191" s="88"/>
      <c r="C31191" s="88"/>
      <c r="D31191" s="88"/>
      <c r="E31191" s="88"/>
      <c r="F31191" s="88"/>
      <c r="G31191" s="88"/>
      <c r="H31191" s="88"/>
      <c r="I31191" s="88"/>
      <c r="J31191" s="88"/>
      <c r="K31191" s="88"/>
    </row>
    <row r="31192" spans="2:11" ht="12" hidden="1" customHeight="1" x14ac:dyDescent="0.2">
      <c r="B31192" s="88"/>
      <c r="C31192" s="88"/>
      <c r="D31192" s="88"/>
      <c r="E31192" s="88"/>
      <c r="F31192" s="88"/>
      <c r="G31192" s="88"/>
      <c r="H31192" s="88"/>
      <c r="I31192" s="88"/>
      <c r="J31192" s="88"/>
      <c r="K31192" s="88"/>
    </row>
    <row r="31193" spans="2:11" ht="12" hidden="1" customHeight="1" x14ac:dyDescent="0.2">
      <c r="B31193" s="88"/>
      <c r="C31193" s="88"/>
      <c r="D31193" s="88"/>
      <c r="E31193" s="88"/>
      <c r="F31193" s="88"/>
      <c r="G31193" s="88"/>
      <c r="H31193" s="88"/>
      <c r="I31193" s="88"/>
      <c r="J31193" s="88"/>
      <c r="K31193" s="88"/>
    </row>
    <row r="31194" spans="2:11" ht="12" hidden="1" customHeight="1" x14ac:dyDescent="0.2">
      <c r="B31194" s="88"/>
      <c r="C31194" s="88"/>
      <c r="D31194" s="88"/>
      <c r="E31194" s="88"/>
      <c r="F31194" s="88"/>
      <c r="G31194" s="88"/>
      <c r="H31194" s="88"/>
      <c r="I31194" s="88"/>
      <c r="J31194" s="88"/>
      <c r="K31194" s="88"/>
    </row>
    <row r="31195" spans="2:11" ht="12" hidden="1" customHeight="1" x14ac:dyDescent="0.2">
      <c r="B31195" s="88"/>
      <c r="C31195" s="88"/>
      <c r="D31195" s="88"/>
      <c r="E31195" s="88"/>
      <c r="F31195" s="88"/>
      <c r="G31195" s="88"/>
      <c r="H31195" s="88"/>
      <c r="I31195" s="88"/>
      <c r="J31195" s="88"/>
      <c r="K31195" s="88"/>
    </row>
    <row r="31196" spans="2:11" ht="12" hidden="1" customHeight="1" x14ac:dyDescent="0.2">
      <c r="B31196" s="88"/>
      <c r="C31196" s="88"/>
      <c r="D31196" s="88"/>
      <c r="E31196" s="88"/>
      <c r="F31196" s="88"/>
      <c r="G31196" s="88"/>
      <c r="H31196" s="88"/>
      <c r="I31196" s="88"/>
      <c r="J31196" s="88"/>
      <c r="K31196" s="88"/>
    </row>
    <row r="31197" spans="2:11" ht="12" hidden="1" customHeight="1" x14ac:dyDescent="0.2">
      <c r="B31197" s="88"/>
      <c r="C31197" s="88"/>
      <c r="D31197" s="88"/>
      <c r="E31197" s="88"/>
      <c r="F31197" s="88"/>
      <c r="G31197" s="88"/>
      <c r="H31197" s="88"/>
      <c r="I31197" s="88"/>
      <c r="J31197" s="88"/>
      <c r="K31197" s="88"/>
    </row>
    <row r="31198" spans="2:11" ht="12" hidden="1" customHeight="1" x14ac:dyDescent="0.2">
      <c r="B31198" s="88"/>
      <c r="C31198" s="88"/>
      <c r="D31198" s="88"/>
      <c r="E31198" s="88"/>
      <c r="F31198" s="88"/>
      <c r="G31198" s="88"/>
      <c r="H31198" s="88"/>
      <c r="I31198" s="88"/>
      <c r="J31198" s="88"/>
      <c r="K31198" s="88"/>
    </row>
    <row r="31199" spans="2:11" ht="12" hidden="1" customHeight="1" x14ac:dyDescent="0.2">
      <c r="B31199" s="88"/>
      <c r="C31199" s="88"/>
      <c r="D31199" s="88"/>
      <c r="E31199" s="88"/>
      <c r="F31199" s="88"/>
      <c r="G31199" s="88"/>
      <c r="H31199" s="88"/>
      <c r="I31199" s="88"/>
      <c r="J31199" s="88"/>
      <c r="K31199" s="88"/>
    </row>
    <row r="31200" spans="2:11" ht="12" hidden="1" customHeight="1" x14ac:dyDescent="0.2">
      <c r="B31200" s="88"/>
      <c r="C31200" s="88"/>
      <c r="D31200" s="88"/>
      <c r="E31200" s="88"/>
      <c r="F31200" s="88"/>
      <c r="G31200" s="88"/>
      <c r="H31200" s="88"/>
      <c r="I31200" s="88"/>
      <c r="J31200" s="88"/>
      <c r="K31200" s="88"/>
    </row>
    <row r="31201" spans="2:11" ht="12" hidden="1" customHeight="1" x14ac:dyDescent="0.2">
      <c r="B31201" s="88"/>
      <c r="C31201" s="88"/>
      <c r="D31201" s="88"/>
      <c r="E31201" s="88"/>
      <c r="F31201" s="88"/>
      <c r="G31201" s="88"/>
      <c r="H31201" s="88"/>
      <c r="I31201" s="88"/>
      <c r="J31201" s="88"/>
      <c r="K31201" s="88"/>
    </row>
    <row r="31202" spans="2:11" ht="12" hidden="1" customHeight="1" x14ac:dyDescent="0.2">
      <c r="B31202" s="88"/>
      <c r="C31202" s="88"/>
      <c r="D31202" s="88"/>
      <c r="E31202" s="88"/>
      <c r="F31202" s="88"/>
      <c r="G31202" s="88"/>
      <c r="H31202" s="88"/>
      <c r="I31202" s="88"/>
      <c r="J31202" s="88"/>
      <c r="K31202" s="88"/>
    </row>
    <row r="31203" spans="2:11" ht="12" hidden="1" customHeight="1" x14ac:dyDescent="0.2">
      <c r="B31203" s="88"/>
      <c r="C31203" s="88"/>
      <c r="D31203" s="88"/>
      <c r="E31203" s="88"/>
      <c r="F31203" s="88"/>
      <c r="G31203" s="88"/>
      <c r="H31203" s="88"/>
      <c r="I31203" s="88"/>
      <c r="J31203" s="88"/>
      <c r="K31203" s="88"/>
    </row>
    <row r="31204" spans="2:11" ht="12" hidden="1" customHeight="1" x14ac:dyDescent="0.2">
      <c r="B31204" s="88"/>
      <c r="C31204" s="88"/>
      <c r="D31204" s="88"/>
      <c r="E31204" s="88"/>
      <c r="F31204" s="88"/>
      <c r="G31204" s="88"/>
      <c r="H31204" s="88"/>
      <c r="I31204" s="88"/>
      <c r="J31204" s="88"/>
      <c r="K31204" s="88"/>
    </row>
    <row r="31205" spans="2:11" ht="12" hidden="1" customHeight="1" x14ac:dyDescent="0.2">
      <c r="B31205" s="88"/>
      <c r="C31205" s="88"/>
      <c r="D31205" s="88"/>
      <c r="E31205" s="88"/>
      <c r="F31205" s="88"/>
      <c r="G31205" s="88"/>
      <c r="H31205" s="88"/>
      <c r="I31205" s="88"/>
      <c r="J31205" s="88"/>
      <c r="K31205" s="88"/>
    </row>
    <row r="31206" spans="2:11" ht="12" hidden="1" customHeight="1" x14ac:dyDescent="0.2">
      <c r="B31206" s="88"/>
      <c r="C31206" s="88"/>
      <c r="D31206" s="88"/>
      <c r="E31206" s="88"/>
      <c r="F31206" s="88"/>
      <c r="G31206" s="88"/>
      <c r="H31206" s="88"/>
      <c r="I31206" s="88"/>
      <c r="J31206" s="88"/>
      <c r="K31206" s="88"/>
    </row>
    <row r="31207" spans="2:11" ht="12" hidden="1" customHeight="1" x14ac:dyDescent="0.2">
      <c r="B31207" s="88"/>
      <c r="C31207" s="88"/>
      <c r="D31207" s="88"/>
      <c r="E31207" s="88"/>
      <c r="F31207" s="88"/>
      <c r="G31207" s="88"/>
      <c r="H31207" s="88"/>
      <c r="I31207" s="88"/>
      <c r="J31207" s="88"/>
      <c r="K31207" s="88"/>
    </row>
    <row r="31208" spans="2:11" ht="12" hidden="1" customHeight="1" x14ac:dyDescent="0.2">
      <c r="B31208" s="88"/>
      <c r="C31208" s="88"/>
      <c r="D31208" s="88"/>
      <c r="E31208" s="88"/>
      <c r="F31208" s="88"/>
      <c r="G31208" s="88"/>
      <c r="H31208" s="88"/>
      <c r="I31208" s="88"/>
      <c r="J31208" s="88"/>
      <c r="K31208" s="88"/>
    </row>
    <row r="31209" spans="2:11" ht="12" hidden="1" customHeight="1" x14ac:dyDescent="0.2">
      <c r="B31209" s="88"/>
      <c r="C31209" s="88"/>
      <c r="D31209" s="88"/>
      <c r="E31209" s="88"/>
      <c r="F31209" s="88"/>
      <c r="G31209" s="88"/>
      <c r="H31209" s="88"/>
      <c r="I31209" s="88"/>
      <c r="J31209" s="88"/>
      <c r="K31209" s="88"/>
    </row>
    <row r="31210" spans="2:11" ht="12" hidden="1" customHeight="1" x14ac:dyDescent="0.2">
      <c r="B31210" s="88"/>
      <c r="C31210" s="88"/>
      <c r="D31210" s="88"/>
      <c r="E31210" s="88"/>
      <c r="F31210" s="88"/>
      <c r="G31210" s="88"/>
      <c r="H31210" s="88"/>
      <c r="I31210" s="88"/>
      <c r="J31210" s="88"/>
      <c r="K31210" s="88"/>
    </row>
    <row r="31211" spans="2:11" ht="12" hidden="1" customHeight="1" x14ac:dyDescent="0.2">
      <c r="B31211" s="88"/>
      <c r="C31211" s="88"/>
      <c r="D31211" s="88"/>
      <c r="E31211" s="88"/>
      <c r="F31211" s="88"/>
      <c r="G31211" s="88"/>
      <c r="H31211" s="88"/>
      <c r="I31211" s="88"/>
      <c r="J31211" s="88"/>
      <c r="K31211" s="88"/>
    </row>
    <row r="31212" spans="2:11" ht="12" hidden="1" customHeight="1" x14ac:dyDescent="0.2">
      <c r="B31212" s="88"/>
      <c r="C31212" s="88"/>
      <c r="D31212" s="88"/>
      <c r="E31212" s="88"/>
      <c r="F31212" s="88"/>
      <c r="G31212" s="88"/>
      <c r="H31212" s="88"/>
      <c r="I31212" s="88"/>
      <c r="J31212" s="88"/>
      <c r="K31212" s="88"/>
    </row>
    <row r="31213" spans="2:11" ht="12" hidden="1" customHeight="1" x14ac:dyDescent="0.2">
      <c r="B31213" s="88"/>
      <c r="C31213" s="88"/>
      <c r="D31213" s="88"/>
      <c r="E31213" s="88"/>
      <c r="F31213" s="88"/>
      <c r="G31213" s="88"/>
      <c r="H31213" s="88"/>
      <c r="I31213" s="88"/>
      <c r="J31213" s="88"/>
      <c r="K31213" s="88"/>
    </row>
    <row r="31214" spans="2:11" ht="12" hidden="1" customHeight="1" x14ac:dyDescent="0.2">
      <c r="B31214" s="88"/>
      <c r="C31214" s="88"/>
      <c r="D31214" s="88"/>
      <c r="E31214" s="88"/>
      <c r="F31214" s="88"/>
      <c r="G31214" s="88"/>
      <c r="H31214" s="88"/>
      <c r="I31214" s="88"/>
      <c r="J31214" s="88"/>
      <c r="K31214" s="88"/>
    </row>
    <row r="31215" spans="2:11" ht="12" hidden="1" customHeight="1" x14ac:dyDescent="0.2">
      <c r="B31215" s="88"/>
      <c r="C31215" s="88"/>
      <c r="D31215" s="88"/>
      <c r="E31215" s="88"/>
      <c r="F31215" s="88"/>
      <c r="G31215" s="88"/>
      <c r="H31215" s="88"/>
      <c r="I31215" s="88"/>
      <c r="J31215" s="88"/>
      <c r="K31215" s="88"/>
    </row>
    <row r="31216" spans="2:11" ht="12" hidden="1" customHeight="1" x14ac:dyDescent="0.2">
      <c r="B31216" s="88"/>
      <c r="C31216" s="88"/>
      <c r="D31216" s="88"/>
      <c r="E31216" s="88"/>
      <c r="F31216" s="88"/>
      <c r="G31216" s="88"/>
      <c r="H31216" s="88"/>
      <c r="I31216" s="88"/>
      <c r="J31216" s="88"/>
      <c r="K31216" s="88"/>
    </row>
    <row r="31217" spans="2:11" ht="12" hidden="1" customHeight="1" x14ac:dyDescent="0.2">
      <c r="B31217" s="88"/>
      <c r="C31217" s="88"/>
      <c r="D31217" s="88"/>
      <c r="E31217" s="88"/>
      <c r="F31217" s="88"/>
      <c r="G31217" s="88"/>
      <c r="H31217" s="88"/>
      <c r="I31217" s="88"/>
      <c r="J31217" s="88"/>
      <c r="K31217" s="88"/>
    </row>
    <row r="31218" spans="2:11" ht="12" hidden="1" customHeight="1" x14ac:dyDescent="0.2">
      <c r="B31218" s="88"/>
      <c r="C31218" s="88"/>
      <c r="D31218" s="88"/>
      <c r="E31218" s="88"/>
      <c r="F31218" s="88"/>
      <c r="G31218" s="88"/>
      <c r="H31218" s="88"/>
      <c r="I31218" s="88"/>
      <c r="J31218" s="88"/>
      <c r="K31218" s="88"/>
    </row>
    <row r="31219" spans="2:11" ht="12" hidden="1" customHeight="1" x14ac:dyDescent="0.2">
      <c r="B31219" s="88"/>
      <c r="C31219" s="88"/>
      <c r="D31219" s="88"/>
      <c r="E31219" s="88"/>
      <c r="F31219" s="88"/>
      <c r="G31219" s="88"/>
      <c r="H31219" s="88"/>
      <c r="I31219" s="88"/>
      <c r="J31219" s="88"/>
      <c r="K31219" s="88"/>
    </row>
    <row r="31220" spans="2:11" ht="12" hidden="1" customHeight="1" x14ac:dyDescent="0.2">
      <c r="B31220" s="88"/>
      <c r="C31220" s="88"/>
      <c r="D31220" s="88"/>
      <c r="E31220" s="88"/>
      <c r="F31220" s="88"/>
      <c r="G31220" s="88"/>
      <c r="H31220" s="88"/>
      <c r="I31220" s="88"/>
      <c r="J31220" s="88"/>
      <c r="K31220" s="88"/>
    </row>
    <row r="31221" spans="2:11" ht="12" hidden="1" customHeight="1" x14ac:dyDescent="0.2">
      <c r="B31221" s="88"/>
      <c r="C31221" s="88"/>
      <c r="D31221" s="88"/>
      <c r="E31221" s="88"/>
      <c r="F31221" s="88"/>
      <c r="G31221" s="88"/>
      <c r="H31221" s="88"/>
      <c r="I31221" s="88"/>
      <c r="J31221" s="88"/>
      <c r="K31221" s="88"/>
    </row>
    <row r="31222" spans="2:11" ht="12" hidden="1" customHeight="1" x14ac:dyDescent="0.2">
      <c r="B31222" s="88"/>
      <c r="C31222" s="88"/>
      <c r="D31222" s="88"/>
      <c r="E31222" s="88"/>
      <c r="F31222" s="88"/>
      <c r="G31222" s="88"/>
      <c r="H31222" s="88"/>
      <c r="I31222" s="88"/>
      <c r="J31222" s="88"/>
      <c r="K31222" s="88"/>
    </row>
    <row r="31223" spans="2:11" ht="12" hidden="1" customHeight="1" x14ac:dyDescent="0.2">
      <c r="B31223" s="88"/>
      <c r="C31223" s="88"/>
      <c r="D31223" s="88"/>
      <c r="E31223" s="88"/>
      <c r="F31223" s="88"/>
      <c r="G31223" s="88"/>
      <c r="H31223" s="88"/>
      <c r="I31223" s="88"/>
      <c r="J31223" s="88"/>
      <c r="K31223" s="88"/>
    </row>
    <row r="31224" spans="2:11" ht="12" hidden="1" customHeight="1" x14ac:dyDescent="0.2">
      <c r="B31224" s="88"/>
      <c r="C31224" s="88"/>
      <c r="D31224" s="88"/>
      <c r="E31224" s="88"/>
      <c r="F31224" s="88"/>
      <c r="G31224" s="88"/>
      <c r="H31224" s="88"/>
      <c r="I31224" s="88"/>
      <c r="J31224" s="88"/>
      <c r="K31224" s="88"/>
    </row>
    <row r="31225" spans="2:11" ht="12" hidden="1" customHeight="1" x14ac:dyDescent="0.2">
      <c r="B31225" s="88"/>
      <c r="C31225" s="88"/>
      <c r="D31225" s="88"/>
      <c r="E31225" s="88"/>
      <c r="F31225" s="88"/>
      <c r="G31225" s="88"/>
      <c r="H31225" s="88"/>
      <c r="I31225" s="88"/>
      <c r="J31225" s="88"/>
      <c r="K31225" s="88"/>
    </row>
    <row r="31226" spans="2:11" ht="12" hidden="1" customHeight="1" x14ac:dyDescent="0.2">
      <c r="B31226" s="88"/>
      <c r="C31226" s="88"/>
      <c r="D31226" s="88"/>
      <c r="E31226" s="88"/>
      <c r="F31226" s="88"/>
      <c r="G31226" s="88"/>
      <c r="H31226" s="88"/>
      <c r="I31226" s="88"/>
      <c r="J31226" s="88"/>
      <c r="K31226" s="88"/>
    </row>
    <row r="31227" spans="2:11" ht="12" hidden="1" customHeight="1" x14ac:dyDescent="0.2">
      <c r="B31227" s="88"/>
      <c r="C31227" s="88"/>
      <c r="D31227" s="88"/>
      <c r="E31227" s="88"/>
      <c r="F31227" s="88"/>
      <c r="G31227" s="88"/>
      <c r="H31227" s="88"/>
      <c r="I31227" s="88"/>
      <c r="J31227" s="88"/>
      <c r="K31227" s="88"/>
    </row>
    <row r="31228" spans="2:11" ht="12" hidden="1" customHeight="1" x14ac:dyDescent="0.2">
      <c r="B31228" s="88"/>
      <c r="C31228" s="88"/>
      <c r="D31228" s="88"/>
      <c r="E31228" s="88"/>
      <c r="F31228" s="88"/>
      <c r="G31228" s="88"/>
      <c r="H31228" s="88"/>
      <c r="I31228" s="88"/>
      <c r="J31228" s="88"/>
      <c r="K31228" s="88"/>
    </row>
    <row r="31229" spans="2:11" ht="12" hidden="1" customHeight="1" x14ac:dyDescent="0.2">
      <c r="B31229" s="88"/>
      <c r="C31229" s="88"/>
      <c r="D31229" s="88"/>
      <c r="E31229" s="88"/>
      <c r="F31229" s="88"/>
      <c r="G31229" s="88"/>
      <c r="H31229" s="88"/>
      <c r="I31229" s="88"/>
      <c r="J31229" s="88"/>
      <c r="K31229" s="88"/>
    </row>
    <row r="31230" spans="2:11" ht="12" hidden="1" customHeight="1" x14ac:dyDescent="0.2">
      <c r="B31230" s="88"/>
      <c r="C31230" s="88"/>
      <c r="D31230" s="88"/>
      <c r="E31230" s="88"/>
      <c r="F31230" s="88"/>
      <c r="G31230" s="88"/>
      <c r="H31230" s="88"/>
      <c r="I31230" s="88"/>
      <c r="J31230" s="88"/>
      <c r="K31230" s="88"/>
    </row>
    <row r="31231" spans="2:11" ht="12" hidden="1" customHeight="1" x14ac:dyDescent="0.2">
      <c r="B31231" s="88"/>
      <c r="C31231" s="88"/>
      <c r="D31231" s="88"/>
      <c r="E31231" s="88"/>
      <c r="F31231" s="88"/>
      <c r="G31231" s="88"/>
      <c r="H31231" s="88"/>
      <c r="I31231" s="88"/>
      <c r="J31231" s="88"/>
      <c r="K31231" s="88"/>
    </row>
    <row r="31232" spans="2:11" ht="12" hidden="1" customHeight="1" x14ac:dyDescent="0.2">
      <c r="B31232" s="88"/>
      <c r="C31232" s="88"/>
      <c r="D31232" s="88"/>
      <c r="E31232" s="88"/>
      <c r="F31232" s="88"/>
      <c r="G31232" s="88"/>
      <c r="H31232" s="88"/>
      <c r="I31232" s="88"/>
      <c r="J31232" s="88"/>
      <c r="K31232" s="88"/>
    </row>
    <row r="31233" spans="2:11" ht="12" hidden="1" customHeight="1" x14ac:dyDescent="0.2">
      <c r="B31233" s="88"/>
      <c r="C31233" s="88"/>
      <c r="D31233" s="88"/>
      <c r="E31233" s="88"/>
      <c r="F31233" s="88"/>
      <c r="G31233" s="88"/>
      <c r="H31233" s="88"/>
      <c r="I31233" s="88"/>
      <c r="J31233" s="88"/>
      <c r="K31233" s="88"/>
    </row>
    <row r="31234" spans="2:11" ht="12" hidden="1" customHeight="1" x14ac:dyDescent="0.2">
      <c r="B31234" s="88"/>
      <c r="C31234" s="88"/>
      <c r="D31234" s="88"/>
      <c r="E31234" s="88"/>
      <c r="F31234" s="88"/>
      <c r="G31234" s="88"/>
      <c r="H31234" s="88"/>
      <c r="I31234" s="88"/>
      <c r="J31234" s="88"/>
      <c r="K31234" s="88"/>
    </row>
    <row r="31235" spans="2:11" ht="12" hidden="1" customHeight="1" x14ac:dyDescent="0.2">
      <c r="B31235" s="88"/>
      <c r="C31235" s="88"/>
      <c r="D31235" s="88"/>
      <c r="E31235" s="88"/>
      <c r="F31235" s="88"/>
      <c r="G31235" s="88"/>
      <c r="H31235" s="88"/>
      <c r="I31235" s="88"/>
      <c r="J31235" s="88"/>
      <c r="K31235" s="88"/>
    </row>
    <row r="31236" spans="2:11" ht="12" hidden="1" customHeight="1" x14ac:dyDescent="0.2">
      <c r="B31236" s="88"/>
      <c r="C31236" s="88"/>
      <c r="D31236" s="88"/>
      <c r="E31236" s="88"/>
      <c r="F31236" s="88"/>
      <c r="G31236" s="88"/>
      <c r="H31236" s="88"/>
      <c r="I31236" s="88"/>
      <c r="J31236" s="88"/>
      <c r="K31236" s="88"/>
    </row>
    <row r="31237" spans="2:11" ht="12" hidden="1" customHeight="1" x14ac:dyDescent="0.2">
      <c r="B31237" s="88"/>
      <c r="C31237" s="88"/>
      <c r="D31237" s="88"/>
      <c r="E31237" s="88"/>
      <c r="F31237" s="88"/>
      <c r="G31237" s="88"/>
      <c r="H31237" s="88"/>
      <c r="I31237" s="88"/>
      <c r="J31237" s="88"/>
      <c r="K31237" s="88"/>
    </row>
    <row r="31238" spans="2:11" ht="12" hidden="1" customHeight="1" x14ac:dyDescent="0.2">
      <c r="B31238" s="88"/>
      <c r="C31238" s="88"/>
      <c r="D31238" s="88"/>
      <c r="E31238" s="88"/>
      <c r="F31238" s="88"/>
      <c r="G31238" s="88"/>
      <c r="H31238" s="88"/>
      <c r="I31238" s="88"/>
      <c r="J31238" s="88"/>
      <c r="K31238" s="88"/>
    </row>
    <row r="31239" spans="2:11" ht="12" hidden="1" customHeight="1" x14ac:dyDescent="0.2">
      <c r="B31239" s="88"/>
      <c r="C31239" s="88"/>
      <c r="D31239" s="88"/>
      <c r="E31239" s="88"/>
      <c r="F31239" s="88"/>
      <c r="G31239" s="88"/>
      <c r="H31239" s="88"/>
      <c r="I31239" s="88"/>
      <c r="J31239" s="88"/>
      <c r="K31239" s="88"/>
    </row>
    <row r="31240" spans="2:11" ht="12" hidden="1" customHeight="1" x14ac:dyDescent="0.2">
      <c r="B31240" s="88"/>
      <c r="C31240" s="88"/>
      <c r="D31240" s="88"/>
      <c r="E31240" s="88"/>
      <c r="F31240" s="88"/>
      <c r="G31240" s="88"/>
      <c r="H31240" s="88"/>
      <c r="I31240" s="88"/>
      <c r="J31240" s="88"/>
      <c r="K31240" s="88"/>
    </row>
    <row r="31241" spans="2:11" ht="12" hidden="1" customHeight="1" x14ac:dyDescent="0.2">
      <c r="B31241" s="88"/>
      <c r="C31241" s="88"/>
      <c r="D31241" s="88"/>
      <c r="E31241" s="88"/>
      <c r="F31241" s="88"/>
      <c r="G31241" s="88"/>
      <c r="H31241" s="88"/>
      <c r="I31241" s="88"/>
      <c r="J31241" s="88"/>
      <c r="K31241" s="88"/>
    </row>
    <row r="31242" spans="2:11" ht="12" hidden="1" customHeight="1" x14ac:dyDescent="0.2">
      <c r="B31242" s="88"/>
      <c r="C31242" s="88"/>
      <c r="D31242" s="88"/>
      <c r="E31242" s="88"/>
      <c r="F31242" s="88"/>
      <c r="G31242" s="88"/>
      <c r="H31242" s="88"/>
      <c r="I31242" s="88"/>
      <c r="J31242" s="88"/>
      <c r="K31242" s="88"/>
    </row>
    <row r="31243" spans="2:11" ht="12" hidden="1" customHeight="1" x14ac:dyDescent="0.2">
      <c r="B31243" s="88"/>
      <c r="C31243" s="88"/>
      <c r="D31243" s="88"/>
      <c r="E31243" s="88"/>
      <c r="F31243" s="88"/>
      <c r="G31243" s="88"/>
      <c r="H31243" s="88"/>
      <c r="I31243" s="88"/>
      <c r="J31243" s="88"/>
      <c r="K31243" s="88"/>
    </row>
    <row r="31244" spans="2:11" ht="12" hidden="1" customHeight="1" x14ac:dyDescent="0.2">
      <c r="B31244" s="88"/>
      <c r="C31244" s="88"/>
      <c r="D31244" s="88"/>
      <c r="E31244" s="88"/>
      <c r="F31244" s="88"/>
      <c r="G31244" s="88"/>
      <c r="H31244" s="88"/>
      <c r="I31244" s="88"/>
      <c r="J31244" s="88"/>
      <c r="K31244" s="88"/>
    </row>
    <row r="31245" spans="2:11" ht="12" hidden="1" customHeight="1" x14ac:dyDescent="0.2">
      <c r="B31245" s="88"/>
      <c r="C31245" s="88"/>
      <c r="D31245" s="88"/>
      <c r="E31245" s="88"/>
      <c r="F31245" s="88"/>
      <c r="G31245" s="88"/>
      <c r="H31245" s="88"/>
      <c r="I31245" s="88"/>
      <c r="J31245" s="88"/>
      <c r="K31245" s="88"/>
    </row>
    <row r="31246" spans="2:11" ht="12" hidden="1" customHeight="1" x14ac:dyDescent="0.2">
      <c r="B31246" s="88"/>
      <c r="C31246" s="88"/>
      <c r="D31246" s="88"/>
      <c r="E31246" s="88"/>
      <c r="F31246" s="88"/>
      <c r="G31246" s="88"/>
      <c r="H31246" s="88"/>
      <c r="I31246" s="88"/>
      <c r="J31246" s="88"/>
      <c r="K31246" s="88"/>
    </row>
    <row r="31247" spans="2:11" ht="12" hidden="1" customHeight="1" x14ac:dyDescent="0.2">
      <c r="B31247" s="88"/>
      <c r="C31247" s="88"/>
      <c r="D31247" s="88"/>
      <c r="E31247" s="88"/>
      <c r="F31247" s="88"/>
      <c r="G31247" s="88"/>
      <c r="H31247" s="88"/>
      <c r="I31247" s="88"/>
      <c r="J31247" s="88"/>
      <c r="K31247" s="88"/>
    </row>
    <row r="31248" spans="2:11" ht="12" hidden="1" customHeight="1" x14ac:dyDescent="0.2">
      <c r="B31248" s="88"/>
      <c r="C31248" s="88"/>
      <c r="D31248" s="88"/>
      <c r="E31248" s="88"/>
      <c r="F31248" s="88"/>
      <c r="G31248" s="88"/>
      <c r="H31248" s="88"/>
      <c r="I31248" s="88"/>
      <c r="J31248" s="88"/>
      <c r="K31248" s="88"/>
    </row>
    <row r="31249" spans="2:11" ht="12" hidden="1" customHeight="1" x14ac:dyDescent="0.2">
      <c r="B31249" s="88"/>
      <c r="C31249" s="88"/>
      <c r="D31249" s="88"/>
      <c r="E31249" s="88"/>
      <c r="F31249" s="88"/>
      <c r="G31249" s="88"/>
      <c r="H31249" s="88"/>
      <c r="I31249" s="88"/>
      <c r="J31249" s="88"/>
      <c r="K31249" s="88"/>
    </row>
    <row r="31250" spans="2:11" ht="12" hidden="1" customHeight="1" x14ac:dyDescent="0.2">
      <c r="B31250" s="88"/>
      <c r="C31250" s="88"/>
      <c r="D31250" s="88"/>
      <c r="E31250" s="88"/>
      <c r="F31250" s="88"/>
      <c r="G31250" s="88"/>
      <c r="H31250" s="88"/>
      <c r="I31250" s="88"/>
      <c r="J31250" s="88"/>
      <c r="K31250" s="88"/>
    </row>
    <row r="31251" spans="2:11" ht="12" hidden="1" customHeight="1" x14ac:dyDescent="0.2">
      <c r="B31251" s="88"/>
      <c r="C31251" s="88"/>
      <c r="D31251" s="88"/>
      <c r="E31251" s="88"/>
      <c r="F31251" s="88"/>
      <c r="G31251" s="88"/>
      <c r="H31251" s="88"/>
      <c r="I31251" s="88"/>
      <c r="J31251" s="88"/>
      <c r="K31251" s="88"/>
    </row>
    <row r="31252" spans="2:11" ht="12" hidden="1" customHeight="1" x14ac:dyDescent="0.2">
      <c r="B31252" s="88"/>
      <c r="C31252" s="88"/>
      <c r="D31252" s="88"/>
      <c r="E31252" s="88"/>
      <c r="F31252" s="88"/>
      <c r="G31252" s="88"/>
      <c r="H31252" s="88"/>
      <c r="I31252" s="88"/>
      <c r="J31252" s="88"/>
      <c r="K31252" s="88"/>
    </row>
    <row r="31253" spans="2:11" ht="12" hidden="1" customHeight="1" x14ac:dyDescent="0.2">
      <c r="B31253" s="88"/>
      <c r="C31253" s="88"/>
      <c r="D31253" s="88"/>
      <c r="E31253" s="88"/>
      <c r="F31253" s="88"/>
      <c r="G31253" s="88"/>
      <c r="H31253" s="88"/>
      <c r="I31253" s="88"/>
      <c r="J31253" s="88"/>
      <c r="K31253" s="88"/>
    </row>
    <row r="31254" spans="2:11" ht="12" hidden="1" customHeight="1" x14ac:dyDescent="0.2">
      <c r="B31254" s="88"/>
      <c r="C31254" s="88"/>
      <c r="D31254" s="88"/>
      <c r="E31254" s="88"/>
      <c r="F31254" s="88"/>
      <c r="G31254" s="88"/>
      <c r="H31254" s="88"/>
      <c r="I31254" s="88"/>
      <c r="J31254" s="88"/>
      <c r="K31254" s="88"/>
    </row>
    <row r="31255" spans="2:11" ht="12" hidden="1" customHeight="1" x14ac:dyDescent="0.2">
      <c r="B31255" s="88"/>
      <c r="C31255" s="88"/>
      <c r="D31255" s="88"/>
      <c r="E31255" s="88"/>
      <c r="F31255" s="88"/>
      <c r="G31255" s="88"/>
      <c r="H31255" s="88"/>
      <c r="I31255" s="88"/>
      <c r="J31255" s="88"/>
      <c r="K31255" s="88"/>
    </row>
    <row r="31256" spans="2:11" ht="12" hidden="1" customHeight="1" x14ac:dyDescent="0.2">
      <c r="B31256" s="88"/>
      <c r="C31256" s="88"/>
      <c r="D31256" s="88"/>
      <c r="E31256" s="88"/>
      <c r="F31256" s="88"/>
      <c r="G31256" s="88"/>
      <c r="H31256" s="88"/>
      <c r="I31256" s="88"/>
      <c r="J31256" s="88"/>
      <c r="K31256" s="88"/>
    </row>
    <row r="31257" spans="2:11" ht="12" hidden="1" customHeight="1" x14ac:dyDescent="0.2">
      <c r="B31257" s="88"/>
      <c r="C31257" s="88"/>
      <c r="D31257" s="88"/>
      <c r="E31257" s="88"/>
      <c r="F31257" s="88"/>
      <c r="G31257" s="88"/>
      <c r="H31257" s="88"/>
      <c r="I31257" s="88"/>
      <c r="J31257" s="88"/>
      <c r="K31257" s="88"/>
    </row>
    <row r="31258" spans="2:11" ht="12" hidden="1" customHeight="1" x14ac:dyDescent="0.2">
      <c r="B31258" s="88"/>
      <c r="C31258" s="88"/>
      <c r="D31258" s="88"/>
      <c r="E31258" s="88"/>
      <c r="F31258" s="88"/>
      <c r="G31258" s="88"/>
      <c r="H31258" s="88"/>
      <c r="I31258" s="88"/>
      <c r="J31258" s="88"/>
      <c r="K31258" s="88"/>
    </row>
    <row r="31259" spans="2:11" ht="12" hidden="1" customHeight="1" x14ac:dyDescent="0.2">
      <c r="B31259" s="88"/>
      <c r="C31259" s="88"/>
      <c r="D31259" s="88"/>
      <c r="E31259" s="88"/>
      <c r="F31259" s="88"/>
      <c r="G31259" s="88"/>
      <c r="H31259" s="88"/>
      <c r="I31259" s="88"/>
      <c r="J31259" s="88"/>
      <c r="K31259" s="88"/>
    </row>
    <row r="31260" spans="2:11" ht="12" hidden="1" customHeight="1" x14ac:dyDescent="0.2">
      <c r="B31260" s="88"/>
      <c r="C31260" s="88"/>
      <c r="D31260" s="88"/>
      <c r="E31260" s="88"/>
      <c r="F31260" s="88"/>
      <c r="G31260" s="88"/>
      <c r="H31260" s="88"/>
      <c r="I31260" s="88"/>
      <c r="J31260" s="88"/>
      <c r="K31260" s="88"/>
    </row>
    <row r="31261" spans="2:11" ht="12" hidden="1" customHeight="1" x14ac:dyDescent="0.2">
      <c r="B31261" s="88"/>
      <c r="C31261" s="88"/>
      <c r="D31261" s="88"/>
      <c r="E31261" s="88"/>
      <c r="F31261" s="88"/>
      <c r="G31261" s="88"/>
      <c r="H31261" s="88"/>
      <c r="I31261" s="88"/>
      <c r="J31261" s="88"/>
      <c r="K31261" s="88"/>
    </row>
    <row r="31262" spans="2:11" ht="12" hidden="1" customHeight="1" x14ac:dyDescent="0.2">
      <c r="B31262" s="88"/>
      <c r="C31262" s="88"/>
      <c r="D31262" s="88"/>
      <c r="E31262" s="88"/>
      <c r="F31262" s="88"/>
      <c r="G31262" s="88"/>
      <c r="H31262" s="88"/>
      <c r="I31262" s="88"/>
      <c r="J31262" s="88"/>
      <c r="K31262" s="88"/>
    </row>
    <row r="31263" spans="2:11" ht="12" hidden="1" customHeight="1" x14ac:dyDescent="0.2">
      <c r="B31263" s="88"/>
      <c r="C31263" s="88"/>
      <c r="D31263" s="88"/>
      <c r="E31263" s="88"/>
      <c r="F31263" s="88"/>
      <c r="G31263" s="88"/>
      <c r="H31263" s="88"/>
      <c r="I31263" s="88"/>
      <c r="J31263" s="88"/>
      <c r="K31263" s="88"/>
    </row>
    <row r="31264" spans="2:11" ht="12" hidden="1" customHeight="1" x14ac:dyDescent="0.2">
      <c r="B31264" s="88"/>
      <c r="C31264" s="88"/>
      <c r="D31264" s="88"/>
      <c r="E31264" s="88"/>
      <c r="F31264" s="88"/>
      <c r="G31264" s="88"/>
      <c r="H31264" s="88"/>
      <c r="I31264" s="88"/>
      <c r="J31264" s="88"/>
      <c r="K31264" s="88"/>
    </row>
    <row r="31265" spans="2:11" ht="12" hidden="1" customHeight="1" x14ac:dyDescent="0.2">
      <c r="B31265" s="88"/>
      <c r="C31265" s="88"/>
      <c r="D31265" s="88"/>
      <c r="E31265" s="88"/>
      <c r="F31265" s="88"/>
      <c r="G31265" s="88"/>
      <c r="H31265" s="88"/>
      <c r="I31265" s="88"/>
      <c r="J31265" s="88"/>
      <c r="K31265" s="88"/>
    </row>
    <row r="31266" spans="2:11" ht="12" hidden="1" customHeight="1" x14ac:dyDescent="0.2">
      <c r="B31266" s="88"/>
      <c r="C31266" s="88"/>
      <c r="D31266" s="88"/>
      <c r="E31266" s="88"/>
      <c r="F31266" s="88"/>
      <c r="G31266" s="88"/>
      <c r="H31266" s="88"/>
      <c r="I31266" s="88"/>
      <c r="J31266" s="88"/>
      <c r="K31266" s="88"/>
    </row>
    <row r="31267" spans="2:11" ht="12" hidden="1" customHeight="1" x14ac:dyDescent="0.2">
      <c r="B31267" s="88"/>
      <c r="C31267" s="88"/>
      <c r="D31267" s="88"/>
      <c r="E31267" s="88"/>
      <c r="F31267" s="88"/>
      <c r="G31267" s="88"/>
      <c r="H31267" s="88"/>
      <c r="I31267" s="88"/>
      <c r="J31267" s="88"/>
      <c r="K31267" s="88"/>
    </row>
    <row r="31268" spans="2:11" ht="12" hidden="1" customHeight="1" x14ac:dyDescent="0.2">
      <c r="B31268" s="88"/>
      <c r="C31268" s="88"/>
      <c r="D31268" s="88"/>
      <c r="E31268" s="88"/>
      <c r="F31268" s="88"/>
      <c r="G31268" s="88"/>
      <c r="H31268" s="88"/>
      <c r="I31268" s="88"/>
      <c r="J31268" s="88"/>
      <c r="K31268" s="88"/>
    </row>
    <row r="31269" spans="2:11" ht="12" hidden="1" customHeight="1" x14ac:dyDescent="0.2">
      <c r="B31269" s="88"/>
      <c r="C31269" s="88"/>
      <c r="D31269" s="88"/>
      <c r="E31269" s="88"/>
      <c r="F31269" s="88"/>
      <c r="G31269" s="88"/>
      <c r="H31269" s="88"/>
      <c r="I31269" s="88"/>
      <c r="J31269" s="88"/>
      <c r="K31269" s="88"/>
    </row>
    <row r="31270" spans="2:11" ht="12" hidden="1" customHeight="1" x14ac:dyDescent="0.2">
      <c r="B31270" s="88"/>
      <c r="C31270" s="88"/>
      <c r="D31270" s="88"/>
      <c r="E31270" s="88"/>
      <c r="F31270" s="88"/>
      <c r="G31270" s="88"/>
      <c r="H31270" s="88"/>
      <c r="I31270" s="88"/>
      <c r="J31270" s="88"/>
      <c r="K31270" s="88"/>
    </row>
    <row r="31271" spans="2:11" ht="12" hidden="1" customHeight="1" x14ac:dyDescent="0.2">
      <c r="B31271" s="88"/>
      <c r="C31271" s="88"/>
      <c r="D31271" s="88"/>
      <c r="E31271" s="88"/>
      <c r="F31271" s="88"/>
      <c r="G31271" s="88"/>
      <c r="H31271" s="88"/>
      <c r="I31271" s="88"/>
      <c r="J31271" s="88"/>
      <c r="K31271" s="88"/>
    </row>
    <row r="31272" spans="2:11" ht="12" hidden="1" customHeight="1" x14ac:dyDescent="0.2">
      <c r="B31272" s="88"/>
      <c r="C31272" s="88"/>
      <c r="D31272" s="88"/>
      <c r="E31272" s="88"/>
      <c r="F31272" s="88"/>
      <c r="G31272" s="88"/>
      <c r="H31272" s="88"/>
      <c r="I31272" s="88"/>
      <c r="J31272" s="88"/>
      <c r="K31272" s="88"/>
    </row>
    <row r="31273" spans="2:11" ht="12" hidden="1" customHeight="1" x14ac:dyDescent="0.2">
      <c r="B31273" s="88"/>
      <c r="C31273" s="88"/>
      <c r="D31273" s="88"/>
      <c r="E31273" s="88"/>
      <c r="F31273" s="88"/>
      <c r="G31273" s="88"/>
      <c r="H31273" s="88"/>
      <c r="I31273" s="88"/>
      <c r="J31273" s="88"/>
      <c r="K31273" s="88"/>
    </row>
    <row r="31274" spans="2:11" ht="12" hidden="1" customHeight="1" x14ac:dyDescent="0.2">
      <c r="B31274" s="88"/>
      <c r="C31274" s="88"/>
      <c r="D31274" s="88"/>
      <c r="E31274" s="88"/>
      <c r="F31274" s="88"/>
      <c r="G31274" s="88"/>
      <c r="H31274" s="88"/>
      <c r="I31274" s="88"/>
      <c r="J31274" s="88"/>
      <c r="K31274" s="88"/>
    </row>
    <row r="31275" spans="2:11" ht="12" hidden="1" customHeight="1" x14ac:dyDescent="0.2">
      <c r="B31275" s="88"/>
      <c r="C31275" s="88"/>
      <c r="D31275" s="88"/>
      <c r="E31275" s="88"/>
      <c r="F31275" s="88"/>
      <c r="G31275" s="88"/>
      <c r="H31275" s="88"/>
      <c r="I31275" s="88"/>
      <c r="J31275" s="88"/>
      <c r="K31275" s="88"/>
    </row>
    <row r="31276" spans="2:11" ht="12" hidden="1" customHeight="1" x14ac:dyDescent="0.2">
      <c r="B31276" s="88"/>
      <c r="C31276" s="88"/>
      <c r="D31276" s="88"/>
      <c r="E31276" s="88"/>
      <c r="F31276" s="88"/>
      <c r="G31276" s="88"/>
      <c r="H31276" s="88"/>
      <c r="I31276" s="88"/>
      <c r="J31276" s="88"/>
      <c r="K31276" s="88"/>
    </row>
    <row r="31277" spans="2:11" ht="12" hidden="1" customHeight="1" x14ac:dyDescent="0.2">
      <c r="B31277" s="88"/>
      <c r="C31277" s="88"/>
      <c r="D31277" s="88"/>
      <c r="E31277" s="88"/>
      <c r="F31277" s="88"/>
      <c r="G31277" s="88"/>
      <c r="H31277" s="88"/>
      <c r="I31277" s="88"/>
      <c r="J31277" s="88"/>
      <c r="K31277" s="88"/>
    </row>
    <row r="31278" spans="2:11" ht="12" hidden="1" customHeight="1" x14ac:dyDescent="0.2">
      <c r="B31278" s="88"/>
      <c r="C31278" s="88"/>
      <c r="D31278" s="88"/>
      <c r="E31278" s="88"/>
      <c r="F31278" s="88"/>
      <c r="G31278" s="88"/>
      <c r="H31278" s="88"/>
      <c r="I31278" s="88"/>
      <c r="J31278" s="88"/>
      <c r="K31278" s="88"/>
    </row>
    <row r="31279" spans="2:11" ht="12" hidden="1" customHeight="1" x14ac:dyDescent="0.2">
      <c r="B31279" s="88"/>
      <c r="C31279" s="88"/>
      <c r="D31279" s="88"/>
      <c r="E31279" s="88"/>
      <c r="F31279" s="88"/>
      <c r="G31279" s="88"/>
      <c r="H31279" s="88"/>
      <c r="I31279" s="88"/>
      <c r="J31279" s="88"/>
      <c r="K31279" s="88"/>
    </row>
    <row r="31280" spans="2:11" ht="12" hidden="1" customHeight="1" x14ac:dyDescent="0.2">
      <c r="B31280" s="88"/>
      <c r="C31280" s="88"/>
      <c r="D31280" s="88"/>
      <c r="E31280" s="88"/>
      <c r="F31280" s="88"/>
      <c r="G31280" s="88"/>
      <c r="H31280" s="88"/>
      <c r="I31280" s="88"/>
      <c r="J31280" s="88"/>
      <c r="K31280" s="88"/>
    </row>
    <row r="31281" spans="2:11" ht="12" hidden="1" customHeight="1" x14ac:dyDescent="0.2">
      <c r="B31281" s="88"/>
      <c r="C31281" s="88"/>
      <c r="D31281" s="88"/>
      <c r="E31281" s="88"/>
      <c r="F31281" s="88"/>
      <c r="G31281" s="88"/>
      <c r="H31281" s="88"/>
      <c r="I31281" s="88"/>
      <c r="J31281" s="88"/>
      <c r="K31281" s="88"/>
    </row>
    <row r="31282" spans="2:11" ht="12" hidden="1" customHeight="1" x14ac:dyDescent="0.2">
      <c r="B31282" s="88"/>
      <c r="C31282" s="88"/>
      <c r="D31282" s="88"/>
      <c r="E31282" s="88"/>
      <c r="F31282" s="88"/>
      <c r="G31282" s="88"/>
      <c r="H31282" s="88"/>
      <c r="I31282" s="88"/>
      <c r="J31282" s="88"/>
      <c r="K31282" s="88"/>
    </row>
    <row r="31283" spans="2:11" ht="12" hidden="1" customHeight="1" x14ac:dyDescent="0.2">
      <c r="B31283" s="88"/>
      <c r="C31283" s="88"/>
      <c r="D31283" s="88"/>
      <c r="E31283" s="88"/>
      <c r="F31283" s="88"/>
      <c r="G31283" s="88"/>
      <c r="H31283" s="88"/>
      <c r="I31283" s="88"/>
      <c r="J31283" s="88"/>
      <c r="K31283" s="88"/>
    </row>
    <row r="31284" spans="2:11" ht="12" hidden="1" customHeight="1" x14ac:dyDescent="0.2">
      <c r="B31284" s="88"/>
      <c r="C31284" s="88"/>
      <c r="D31284" s="88"/>
      <c r="E31284" s="88"/>
      <c r="F31284" s="88"/>
      <c r="G31284" s="88"/>
      <c r="H31284" s="88"/>
      <c r="I31284" s="88"/>
      <c r="J31284" s="88"/>
      <c r="K31284" s="88"/>
    </row>
    <row r="31285" spans="2:11" ht="12" hidden="1" customHeight="1" x14ac:dyDescent="0.2">
      <c r="B31285" s="88"/>
      <c r="C31285" s="88"/>
      <c r="D31285" s="88"/>
      <c r="E31285" s="88"/>
      <c r="F31285" s="88"/>
      <c r="G31285" s="88"/>
      <c r="H31285" s="88"/>
      <c r="I31285" s="88"/>
      <c r="J31285" s="88"/>
      <c r="K31285" s="88"/>
    </row>
    <row r="31286" spans="2:11" ht="12" hidden="1" customHeight="1" x14ac:dyDescent="0.2">
      <c r="B31286" s="88"/>
      <c r="C31286" s="88"/>
      <c r="D31286" s="88"/>
      <c r="E31286" s="88"/>
      <c r="F31286" s="88"/>
      <c r="G31286" s="88"/>
      <c r="H31286" s="88"/>
      <c r="I31286" s="88"/>
      <c r="J31286" s="88"/>
      <c r="K31286" s="88"/>
    </row>
    <row r="31287" spans="2:11" ht="12" hidden="1" customHeight="1" x14ac:dyDescent="0.2">
      <c r="B31287" s="88"/>
      <c r="C31287" s="88"/>
      <c r="D31287" s="88"/>
      <c r="E31287" s="88"/>
      <c r="F31287" s="88"/>
      <c r="G31287" s="88"/>
      <c r="H31287" s="88"/>
      <c r="I31287" s="88"/>
      <c r="J31287" s="88"/>
      <c r="K31287" s="88"/>
    </row>
    <row r="31288" spans="2:11" ht="12" hidden="1" customHeight="1" x14ac:dyDescent="0.2">
      <c r="B31288" s="88"/>
      <c r="C31288" s="88"/>
      <c r="D31288" s="88"/>
      <c r="E31288" s="88"/>
      <c r="F31288" s="88"/>
      <c r="G31288" s="88"/>
      <c r="H31288" s="88"/>
      <c r="I31288" s="88"/>
      <c r="J31288" s="88"/>
      <c r="K31288" s="88"/>
    </row>
    <row r="31289" spans="2:11" ht="12" hidden="1" customHeight="1" x14ac:dyDescent="0.2">
      <c r="B31289" s="88"/>
      <c r="C31289" s="88"/>
      <c r="D31289" s="88"/>
      <c r="E31289" s="88"/>
      <c r="F31289" s="88"/>
      <c r="G31289" s="88"/>
      <c r="H31289" s="88"/>
      <c r="I31289" s="88"/>
      <c r="J31289" s="88"/>
      <c r="K31289" s="88"/>
    </row>
    <row r="31290" spans="2:11" ht="12" hidden="1" customHeight="1" x14ac:dyDescent="0.2">
      <c r="B31290" s="88"/>
      <c r="C31290" s="88"/>
      <c r="D31290" s="88"/>
      <c r="E31290" s="88"/>
      <c r="F31290" s="88"/>
      <c r="G31290" s="88"/>
      <c r="H31290" s="88"/>
      <c r="I31290" s="88"/>
      <c r="J31290" s="88"/>
      <c r="K31290" s="88"/>
    </row>
    <row r="31291" spans="2:11" ht="12" hidden="1" customHeight="1" x14ac:dyDescent="0.2">
      <c r="B31291" s="88"/>
      <c r="C31291" s="88"/>
      <c r="D31291" s="88"/>
      <c r="E31291" s="88"/>
      <c r="F31291" s="88"/>
      <c r="G31291" s="88"/>
      <c r="H31291" s="88"/>
      <c r="I31291" s="88"/>
      <c r="J31291" s="88"/>
      <c r="K31291" s="88"/>
    </row>
    <row r="31292" spans="2:11" ht="12" hidden="1" customHeight="1" x14ac:dyDescent="0.2">
      <c r="B31292" s="88"/>
      <c r="C31292" s="88"/>
      <c r="D31292" s="88"/>
      <c r="E31292" s="88"/>
      <c r="F31292" s="88"/>
      <c r="G31292" s="88"/>
      <c r="H31292" s="88"/>
      <c r="I31292" s="88"/>
      <c r="J31292" s="88"/>
      <c r="K31292" s="88"/>
    </row>
    <row r="31293" spans="2:11" ht="12" hidden="1" customHeight="1" x14ac:dyDescent="0.2">
      <c r="B31293" s="88"/>
      <c r="C31293" s="88"/>
      <c r="D31293" s="88"/>
      <c r="E31293" s="88"/>
      <c r="F31293" s="88"/>
      <c r="G31293" s="88"/>
      <c r="H31293" s="88"/>
      <c r="I31293" s="88"/>
      <c r="J31293" s="88"/>
      <c r="K31293" s="88"/>
    </row>
    <row r="31294" spans="2:11" ht="12" hidden="1" customHeight="1" x14ac:dyDescent="0.2">
      <c r="B31294" s="88"/>
      <c r="C31294" s="88"/>
      <c r="D31294" s="88"/>
      <c r="E31294" s="88"/>
      <c r="F31294" s="88"/>
      <c r="G31294" s="88"/>
      <c r="H31294" s="88"/>
      <c r="I31294" s="88"/>
      <c r="J31294" s="88"/>
      <c r="K31294" s="88"/>
    </row>
    <row r="31295" spans="2:11" ht="12" hidden="1" customHeight="1" x14ac:dyDescent="0.2">
      <c r="B31295" s="88"/>
      <c r="C31295" s="88"/>
      <c r="D31295" s="88"/>
      <c r="E31295" s="88"/>
      <c r="F31295" s="88"/>
      <c r="G31295" s="88"/>
      <c r="H31295" s="88"/>
      <c r="I31295" s="88"/>
      <c r="J31295" s="88"/>
      <c r="K31295" s="88"/>
    </row>
    <row r="31296" spans="2:11" ht="12" hidden="1" customHeight="1" x14ac:dyDescent="0.2">
      <c r="B31296" s="88"/>
      <c r="C31296" s="88"/>
      <c r="D31296" s="88"/>
      <c r="E31296" s="88"/>
      <c r="F31296" s="88"/>
      <c r="G31296" s="88"/>
      <c r="H31296" s="88"/>
      <c r="I31296" s="88"/>
      <c r="J31296" s="88"/>
      <c r="K31296" s="88"/>
    </row>
    <row r="31297" spans="2:11" ht="12" hidden="1" customHeight="1" x14ac:dyDescent="0.2">
      <c r="B31297" s="88"/>
      <c r="C31297" s="88"/>
      <c r="D31297" s="88"/>
      <c r="E31297" s="88"/>
      <c r="F31297" s="88"/>
      <c r="G31297" s="88"/>
      <c r="H31297" s="88"/>
      <c r="I31297" s="88"/>
      <c r="J31297" s="88"/>
      <c r="K31297" s="88"/>
    </row>
    <row r="31298" spans="2:11" ht="12" hidden="1" customHeight="1" x14ac:dyDescent="0.2">
      <c r="B31298" s="88"/>
      <c r="C31298" s="88"/>
      <c r="D31298" s="88"/>
      <c r="E31298" s="88"/>
      <c r="F31298" s="88"/>
      <c r="G31298" s="88"/>
      <c r="H31298" s="88"/>
      <c r="I31298" s="88"/>
      <c r="J31298" s="88"/>
      <c r="K31298" s="88"/>
    </row>
    <row r="31299" spans="2:11" ht="12" hidden="1" customHeight="1" x14ac:dyDescent="0.2">
      <c r="B31299" s="88"/>
      <c r="C31299" s="88"/>
      <c r="D31299" s="88"/>
      <c r="E31299" s="88"/>
      <c r="F31299" s="88"/>
      <c r="G31299" s="88"/>
      <c r="H31299" s="88"/>
      <c r="I31299" s="88"/>
      <c r="J31299" s="88"/>
      <c r="K31299" s="88"/>
    </row>
    <row r="31300" spans="2:11" ht="12" hidden="1" customHeight="1" x14ac:dyDescent="0.2">
      <c r="B31300" s="88"/>
      <c r="C31300" s="88"/>
      <c r="D31300" s="88"/>
      <c r="E31300" s="88"/>
      <c r="F31300" s="88"/>
      <c r="G31300" s="88"/>
      <c r="H31300" s="88"/>
      <c r="I31300" s="88"/>
      <c r="J31300" s="88"/>
      <c r="K31300" s="88"/>
    </row>
    <row r="31301" spans="2:11" ht="12" hidden="1" customHeight="1" x14ac:dyDescent="0.2">
      <c r="B31301" s="88"/>
      <c r="C31301" s="88"/>
      <c r="D31301" s="88"/>
      <c r="E31301" s="88"/>
      <c r="F31301" s="88"/>
      <c r="G31301" s="88"/>
      <c r="H31301" s="88"/>
      <c r="I31301" s="88"/>
      <c r="J31301" s="88"/>
      <c r="K31301" s="88"/>
    </row>
    <row r="31302" spans="2:11" ht="12" hidden="1" customHeight="1" x14ac:dyDescent="0.2">
      <c r="B31302" s="88"/>
      <c r="C31302" s="88"/>
      <c r="D31302" s="88"/>
      <c r="E31302" s="88"/>
      <c r="F31302" s="88"/>
      <c r="G31302" s="88"/>
      <c r="H31302" s="88"/>
      <c r="I31302" s="88"/>
      <c r="J31302" s="88"/>
      <c r="K31302" s="88"/>
    </row>
    <row r="31303" spans="2:11" ht="12" hidden="1" customHeight="1" x14ac:dyDescent="0.2">
      <c r="B31303" s="88"/>
      <c r="C31303" s="88"/>
      <c r="D31303" s="88"/>
      <c r="E31303" s="88"/>
      <c r="F31303" s="88"/>
      <c r="G31303" s="88"/>
      <c r="H31303" s="88"/>
      <c r="I31303" s="88"/>
      <c r="J31303" s="88"/>
      <c r="K31303" s="88"/>
    </row>
    <row r="31304" spans="2:11" ht="12" hidden="1" customHeight="1" x14ac:dyDescent="0.2">
      <c r="B31304" s="88"/>
      <c r="C31304" s="88"/>
      <c r="D31304" s="88"/>
      <c r="E31304" s="88"/>
      <c r="F31304" s="88"/>
      <c r="G31304" s="88"/>
      <c r="H31304" s="88"/>
      <c r="I31304" s="88"/>
      <c r="J31304" s="88"/>
      <c r="K31304" s="88"/>
    </row>
    <row r="31305" spans="2:11" ht="12" hidden="1" customHeight="1" x14ac:dyDescent="0.2">
      <c r="B31305" s="88"/>
      <c r="C31305" s="88"/>
      <c r="D31305" s="88"/>
      <c r="E31305" s="88"/>
      <c r="F31305" s="88"/>
      <c r="G31305" s="88"/>
      <c r="H31305" s="88"/>
      <c r="I31305" s="88"/>
      <c r="J31305" s="88"/>
      <c r="K31305" s="88"/>
    </row>
    <row r="31306" spans="2:11" ht="12" hidden="1" customHeight="1" x14ac:dyDescent="0.2">
      <c r="B31306" s="88"/>
      <c r="C31306" s="88"/>
      <c r="D31306" s="88"/>
      <c r="E31306" s="88"/>
      <c r="F31306" s="88"/>
      <c r="G31306" s="88"/>
      <c r="H31306" s="88"/>
      <c r="I31306" s="88"/>
      <c r="J31306" s="88"/>
      <c r="K31306" s="88"/>
    </row>
    <row r="31307" spans="2:11" ht="12" hidden="1" customHeight="1" x14ac:dyDescent="0.2">
      <c r="B31307" s="88"/>
      <c r="C31307" s="88"/>
      <c r="D31307" s="88"/>
      <c r="E31307" s="88"/>
      <c r="F31307" s="88"/>
      <c r="G31307" s="88"/>
      <c r="H31307" s="88"/>
      <c r="I31307" s="88"/>
      <c r="J31307" s="88"/>
      <c r="K31307" s="88"/>
    </row>
    <row r="31308" spans="2:11" ht="12" hidden="1" customHeight="1" x14ac:dyDescent="0.2">
      <c r="B31308" s="88"/>
      <c r="C31308" s="88"/>
      <c r="D31308" s="88"/>
      <c r="E31308" s="88"/>
      <c r="F31308" s="88"/>
      <c r="G31308" s="88"/>
      <c r="H31308" s="88"/>
      <c r="I31308" s="88"/>
      <c r="J31308" s="88"/>
      <c r="K31308" s="88"/>
    </row>
    <row r="31309" spans="2:11" ht="12" hidden="1" customHeight="1" x14ac:dyDescent="0.2">
      <c r="B31309" s="88"/>
      <c r="C31309" s="88"/>
      <c r="D31309" s="88"/>
      <c r="E31309" s="88"/>
      <c r="F31309" s="88"/>
      <c r="G31309" s="88"/>
      <c r="H31309" s="88"/>
      <c r="I31309" s="88"/>
      <c r="J31309" s="88"/>
      <c r="K31309" s="88"/>
    </row>
    <row r="31310" spans="2:11" ht="12" hidden="1" customHeight="1" x14ac:dyDescent="0.2">
      <c r="B31310" s="88"/>
      <c r="C31310" s="88"/>
      <c r="D31310" s="88"/>
      <c r="E31310" s="88"/>
      <c r="F31310" s="88"/>
      <c r="G31310" s="88"/>
      <c r="H31310" s="88"/>
      <c r="I31310" s="88"/>
      <c r="J31310" s="88"/>
      <c r="K31310" s="88"/>
    </row>
    <row r="31311" spans="2:11" ht="12" hidden="1" customHeight="1" x14ac:dyDescent="0.2">
      <c r="B31311" s="88"/>
      <c r="C31311" s="88"/>
      <c r="D31311" s="88"/>
      <c r="E31311" s="88"/>
      <c r="F31311" s="88"/>
      <c r="G31311" s="88"/>
      <c r="H31311" s="88"/>
      <c r="I31311" s="88"/>
      <c r="J31311" s="88"/>
      <c r="K31311" s="88"/>
    </row>
    <row r="31312" spans="2:11" ht="12" hidden="1" customHeight="1" x14ac:dyDescent="0.2">
      <c r="B31312" s="88"/>
      <c r="C31312" s="88"/>
      <c r="D31312" s="88"/>
      <c r="E31312" s="88"/>
      <c r="F31312" s="88"/>
      <c r="G31312" s="88"/>
      <c r="H31312" s="88"/>
      <c r="I31312" s="88"/>
      <c r="J31312" s="88"/>
      <c r="K31312" s="88"/>
    </row>
    <row r="31313" spans="2:11" ht="12" hidden="1" customHeight="1" x14ac:dyDescent="0.2">
      <c r="B31313" s="88"/>
      <c r="C31313" s="88"/>
      <c r="D31313" s="88"/>
      <c r="E31313" s="88"/>
      <c r="F31313" s="88"/>
      <c r="G31313" s="88"/>
      <c r="H31313" s="88"/>
      <c r="I31313" s="88"/>
      <c r="J31313" s="88"/>
      <c r="K31313" s="88"/>
    </row>
    <row r="31314" spans="2:11" ht="12" hidden="1" customHeight="1" x14ac:dyDescent="0.2">
      <c r="B31314" s="88"/>
      <c r="C31314" s="88"/>
      <c r="D31314" s="88"/>
      <c r="E31314" s="88"/>
      <c r="F31314" s="88"/>
      <c r="G31314" s="88"/>
      <c r="H31314" s="88"/>
      <c r="I31314" s="88"/>
      <c r="J31314" s="88"/>
      <c r="K31314" s="88"/>
    </row>
    <row r="31315" spans="2:11" ht="12" hidden="1" customHeight="1" x14ac:dyDescent="0.2">
      <c r="B31315" s="88"/>
      <c r="C31315" s="88"/>
      <c r="D31315" s="88"/>
      <c r="E31315" s="88"/>
      <c r="F31315" s="88"/>
      <c r="G31315" s="88"/>
      <c r="H31315" s="88"/>
      <c r="I31315" s="88"/>
      <c r="J31315" s="88"/>
      <c r="K31315" s="88"/>
    </row>
    <row r="31316" spans="2:11" ht="12" hidden="1" customHeight="1" x14ac:dyDescent="0.2">
      <c r="B31316" s="88"/>
      <c r="C31316" s="88"/>
      <c r="D31316" s="88"/>
      <c r="E31316" s="88"/>
      <c r="F31316" s="88"/>
      <c r="G31316" s="88"/>
      <c r="H31316" s="88"/>
      <c r="I31316" s="88"/>
      <c r="J31316" s="88"/>
      <c r="K31316" s="88"/>
    </row>
    <row r="31317" spans="2:11" ht="12" hidden="1" customHeight="1" x14ac:dyDescent="0.2">
      <c r="B31317" s="88"/>
      <c r="C31317" s="88"/>
      <c r="D31317" s="88"/>
      <c r="E31317" s="88"/>
      <c r="F31317" s="88"/>
      <c r="G31317" s="88"/>
      <c r="H31317" s="88"/>
      <c r="I31317" s="88"/>
      <c r="J31317" s="88"/>
      <c r="K31317" s="88"/>
    </row>
    <row r="31318" spans="2:11" ht="12" hidden="1" customHeight="1" x14ac:dyDescent="0.2">
      <c r="B31318" s="88"/>
      <c r="C31318" s="88"/>
      <c r="D31318" s="88"/>
      <c r="E31318" s="88"/>
      <c r="F31318" s="88"/>
      <c r="G31318" s="88"/>
      <c r="H31318" s="88"/>
      <c r="I31318" s="88"/>
      <c r="J31318" s="88"/>
      <c r="K31318" s="88"/>
    </row>
    <row r="31319" spans="2:11" ht="12" hidden="1" customHeight="1" x14ac:dyDescent="0.2">
      <c r="B31319" s="88"/>
      <c r="C31319" s="88"/>
      <c r="D31319" s="88"/>
      <c r="E31319" s="88"/>
      <c r="F31319" s="88"/>
      <c r="G31319" s="88"/>
      <c r="H31319" s="88"/>
      <c r="I31319" s="88"/>
      <c r="J31319" s="88"/>
      <c r="K31319" s="88"/>
    </row>
    <row r="31320" spans="2:11" ht="12" hidden="1" customHeight="1" x14ac:dyDescent="0.2">
      <c r="B31320" s="88"/>
      <c r="C31320" s="88"/>
      <c r="D31320" s="88"/>
      <c r="E31320" s="88"/>
      <c r="F31320" s="88"/>
      <c r="G31320" s="88"/>
      <c r="H31320" s="88"/>
      <c r="I31320" s="88"/>
      <c r="J31320" s="88"/>
      <c r="K31320" s="88"/>
    </row>
    <row r="31321" spans="2:11" ht="12" hidden="1" customHeight="1" x14ac:dyDescent="0.2">
      <c r="B31321" s="88"/>
      <c r="C31321" s="88"/>
      <c r="D31321" s="88"/>
      <c r="E31321" s="88"/>
      <c r="F31321" s="88"/>
      <c r="G31321" s="88"/>
      <c r="H31321" s="88"/>
      <c r="I31321" s="88"/>
      <c r="J31321" s="88"/>
      <c r="K31321" s="88"/>
    </row>
    <row r="31322" spans="2:11" ht="12" hidden="1" customHeight="1" x14ac:dyDescent="0.2">
      <c r="B31322" s="88"/>
      <c r="C31322" s="88"/>
      <c r="D31322" s="88"/>
      <c r="E31322" s="88"/>
      <c r="F31322" s="88"/>
      <c r="G31322" s="88"/>
      <c r="H31322" s="88"/>
      <c r="I31322" s="88"/>
      <c r="J31322" s="88"/>
      <c r="K31322" s="88"/>
    </row>
    <row r="31323" spans="2:11" ht="12" hidden="1" customHeight="1" x14ac:dyDescent="0.2">
      <c r="B31323" s="88"/>
      <c r="C31323" s="88"/>
      <c r="D31323" s="88"/>
      <c r="E31323" s="88"/>
      <c r="F31323" s="88"/>
      <c r="G31323" s="88"/>
      <c r="H31323" s="88"/>
      <c r="I31323" s="88"/>
      <c r="J31323" s="88"/>
      <c r="K31323" s="88"/>
    </row>
    <row r="31324" spans="2:11" ht="12" hidden="1" customHeight="1" x14ac:dyDescent="0.2">
      <c r="B31324" s="88"/>
      <c r="C31324" s="88"/>
      <c r="D31324" s="88"/>
      <c r="E31324" s="88"/>
      <c r="F31324" s="88"/>
      <c r="G31324" s="88"/>
      <c r="H31324" s="88"/>
      <c r="I31324" s="88"/>
      <c r="J31324" s="88"/>
      <c r="K31324" s="88"/>
    </row>
    <row r="31325" spans="2:11" ht="12" hidden="1" customHeight="1" x14ac:dyDescent="0.2">
      <c r="B31325" s="88"/>
      <c r="C31325" s="88"/>
      <c r="D31325" s="88"/>
      <c r="E31325" s="88"/>
      <c r="F31325" s="88"/>
      <c r="G31325" s="88"/>
      <c r="H31325" s="88"/>
      <c r="I31325" s="88"/>
      <c r="J31325" s="88"/>
      <c r="K31325" s="88"/>
    </row>
    <row r="31326" spans="2:11" ht="12" hidden="1" customHeight="1" x14ac:dyDescent="0.2">
      <c r="B31326" s="88"/>
      <c r="C31326" s="88"/>
      <c r="D31326" s="88"/>
      <c r="E31326" s="88"/>
      <c r="F31326" s="88"/>
      <c r="G31326" s="88"/>
      <c r="H31326" s="88"/>
      <c r="I31326" s="88"/>
      <c r="J31326" s="88"/>
      <c r="K31326" s="88"/>
    </row>
    <row r="31327" spans="2:11" ht="12" hidden="1" customHeight="1" x14ac:dyDescent="0.2">
      <c r="B31327" s="88"/>
      <c r="C31327" s="88"/>
      <c r="D31327" s="88"/>
      <c r="E31327" s="88"/>
      <c r="F31327" s="88"/>
      <c r="G31327" s="88"/>
      <c r="H31327" s="88"/>
      <c r="I31327" s="88"/>
      <c r="J31327" s="88"/>
      <c r="K31327" s="88"/>
    </row>
    <row r="31328" spans="2:11" ht="12" hidden="1" customHeight="1" x14ac:dyDescent="0.2">
      <c r="B31328" s="88"/>
      <c r="C31328" s="88"/>
      <c r="D31328" s="88"/>
      <c r="E31328" s="88"/>
      <c r="F31328" s="88"/>
      <c r="G31328" s="88"/>
      <c r="H31328" s="88"/>
      <c r="I31328" s="88"/>
      <c r="J31328" s="88"/>
      <c r="K31328" s="88"/>
    </row>
    <row r="31329" spans="2:11" ht="12" hidden="1" customHeight="1" x14ac:dyDescent="0.2">
      <c r="B31329" s="88"/>
      <c r="C31329" s="88"/>
      <c r="D31329" s="88"/>
      <c r="E31329" s="88"/>
      <c r="F31329" s="88"/>
      <c r="G31329" s="88"/>
      <c r="H31329" s="88"/>
      <c r="I31329" s="88"/>
      <c r="J31329" s="88"/>
      <c r="K31329" s="88"/>
    </row>
    <row r="31330" spans="2:11" ht="12" hidden="1" customHeight="1" x14ac:dyDescent="0.2">
      <c r="B31330" s="88"/>
      <c r="C31330" s="88"/>
      <c r="D31330" s="88"/>
      <c r="E31330" s="88"/>
      <c r="F31330" s="88"/>
      <c r="G31330" s="88"/>
      <c r="H31330" s="88"/>
      <c r="I31330" s="88"/>
      <c r="J31330" s="88"/>
      <c r="K31330" s="88"/>
    </row>
    <row r="31331" spans="2:11" ht="12" hidden="1" customHeight="1" x14ac:dyDescent="0.2">
      <c r="B31331" s="88"/>
      <c r="C31331" s="88"/>
      <c r="D31331" s="88"/>
      <c r="E31331" s="88"/>
      <c r="F31331" s="88"/>
      <c r="G31331" s="88"/>
      <c r="H31331" s="88"/>
      <c r="I31331" s="88"/>
      <c r="J31331" s="88"/>
      <c r="K31331" s="88"/>
    </row>
    <row r="31332" spans="2:11" ht="12" hidden="1" customHeight="1" x14ac:dyDescent="0.2">
      <c r="B31332" s="88"/>
      <c r="C31332" s="88"/>
      <c r="D31332" s="88"/>
      <c r="E31332" s="88"/>
      <c r="F31332" s="88"/>
      <c r="G31332" s="88"/>
      <c r="H31332" s="88"/>
      <c r="I31332" s="88"/>
      <c r="J31332" s="88"/>
      <c r="K31332" s="88"/>
    </row>
    <row r="31333" spans="2:11" ht="12" hidden="1" customHeight="1" x14ac:dyDescent="0.2">
      <c r="B31333" s="88"/>
      <c r="C31333" s="88"/>
      <c r="D31333" s="88"/>
      <c r="E31333" s="88"/>
      <c r="F31333" s="88"/>
      <c r="G31333" s="88"/>
      <c r="H31333" s="88"/>
      <c r="I31333" s="88"/>
      <c r="J31333" s="88"/>
      <c r="K31333" s="88"/>
    </row>
    <row r="31334" spans="2:11" ht="12" hidden="1" customHeight="1" x14ac:dyDescent="0.2">
      <c r="B31334" s="88"/>
      <c r="C31334" s="88"/>
      <c r="D31334" s="88"/>
      <c r="E31334" s="88"/>
      <c r="F31334" s="88"/>
      <c r="G31334" s="88"/>
      <c r="H31334" s="88"/>
      <c r="I31334" s="88"/>
      <c r="J31334" s="88"/>
      <c r="K31334" s="88"/>
    </row>
    <row r="31335" spans="2:11" ht="12" hidden="1" customHeight="1" x14ac:dyDescent="0.2">
      <c r="B31335" s="88"/>
      <c r="C31335" s="88"/>
      <c r="D31335" s="88"/>
      <c r="E31335" s="88"/>
      <c r="F31335" s="88"/>
      <c r="G31335" s="88"/>
      <c r="H31335" s="88"/>
      <c r="I31335" s="88"/>
      <c r="J31335" s="88"/>
      <c r="K31335" s="88"/>
    </row>
    <row r="31336" spans="2:11" ht="12" hidden="1" customHeight="1" x14ac:dyDescent="0.2">
      <c r="B31336" s="88"/>
      <c r="C31336" s="88"/>
      <c r="D31336" s="88"/>
      <c r="E31336" s="88"/>
      <c r="F31336" s="88"/>
      <c r="G31336" s="88"/>
      <c r="H31336" s="88"/>
      <c r="I31336" s="88"/>
      <c r="J31336" s="88"/>
      <c r="K31336" s="88"/>
    </row>
    <row r="31337" spans="2:11" ht="12" hidden="1" customHeight="1" x14ac:dyDescent="0.2">
      <c r="B31337" s="88"/>
      <c r="C31337" s="88"/>
      <c r="D31337" s="88"/>
      <c r="E31337" s="88"/>
      <c r="F31337" s="88"/>
      <c r="G31337" s="88"/>
      <c r="H31337" s="88"/>
      <c r="I31337" s="88"/>
      <c r="J31337" s="88"/>
      <c r="K31337" s="88"/>
    </row>
    <row r="31338" spans="2:11" ht="12" hidden="1" customHeight="1" x14ac:dyDescent="0.2">
      <c r="B31338" s="88"/>
      <c r="C31338" s="88"/>
      <c r="D31338" s="88"/>
      <c r="E31338" s="88"/>
      <c r="F31338" s="88"/>
      <c r="G31338" s="88"/>
      <c r="H31338" s="88"/>
      <c r="I31338" s="88"/>
      <c r="J31338" s="88"/>
      <c r="K31338" s="88"/>
    </row>
    <row r="31339" spans="2:11" ht="12" hidden="1" customHeight="1" x14ac:dyDescent="0.2">
      <c r="B31339" s="88"/>
      <c r="C31339" s="88"/>
      <c r="D31339" s="88"/>
      <c r="E31339" s="88"/>
      <c r="F31339" s="88"/>
      <c r="G31339" s="88"/>
      <c r="H31339" s="88"/>
      <c r="I31339" s="88"/>
      <c r="J31339" s="88"/>
      <c r="K31339" s="88"/>
    </row>
    <row r="31340" spans="2:11" ht="12" hidden="1" customHeight="1" x14ac:dyDescent="0.2">
      <c r="B31340" s="88"/>
      <c r="C31340" s="88"/>
      <c r="D31340" s="88"/>
      <c r="E31340" s="88"/>
      <c r="F31340" s="88"/>
      <c r="G31340" s="88"/>
      <c r="H31340" s="88"/>
      <c r="I31340" s="88"/>
      <c r="J31340" s="88"/>
      <c r="K31340" s="88"/>
    </row>
    <row r="31341" spans="2:11" ht="12" hidden="1" customHeight="1" x14ac:dyDescent="0.2">
      <c r="B31341" s="88"/>
      <c r="C31341" s="88"/>
      <c r="D31341" s="88"/>
      <c r="E31341" s="88"/>
      <c r="F31341" s="88"/>
      <c r="G31341" s="88"/>
      <c r="H31341" s="88"/>
      <c r="I31341" s="88"/>
      <c r="J31341" s="88"/>
      <c r="K31341" s="88"/>
    </row>
    <row r="31342" spans="2:11" ht="12" hidden="1" customHeight="1" x14ac:dyDescent="0.2">
      <c r="B31342" s="88"/>
      <c r="C31342" s="88"/>
      <c r="D31342" s="88"/>
      <c r="E31342" s="88"/>
      <c r="F31342" s="88"/>
      <c r="G31342" s="88"/>
      <c r="H31342" s="88"/>
      <c r="I31342" s="88"/>
      <c r="J31342" s="88"/>
      <c r="K31342" s="88"/>
    </row>
    <row r="31343" spans="2:11" ht="12" hidden="1" customHeight="1" x14ac:dyDescent="0.2">
      <c r="B31343" s="88"/>
      <c r="C31343" s="88"/>
      <c r="D31343" s="88"/>
      <c r="E31343" s="88"/>
      <c r="F31343" s="88"/>
      <c r="G31343" s="88"/>
      <c r="H31343" s="88"/>
      <c r="I31343" s="88"/>
      <c r="J31343" s="88"/>
      <c r="K31343" s="88"/>
    </row>
    <row r="31344" spans="2:11" ht="12" hidden="1" customHeight="1" x14ac:dyDescent="0.2">
      <c r="B31344" s="88"/>
      <c r="C31344" s="88"/>
      <c r="D31344" s="88"/>
      <c r="E31344" s="88"/>
      <c r="F31344" s="88"/>
      <c r="G31344" s="88"/>
      <c r="H31344" s="88"/>
      <c r="I31344" s="88"/>
      <c r="J31344" s="88"/>
      <c r="K31344" s="88"/>
    </row>
    <row r="31345" spans="2:11" ht="12" hidden="1" customHeight="1" x14ac:dyDescent="0.2">
      <c r="B31345" s="88"/>
      <c r="C31345" s="88"/>
      <c r="D31345" s="88"/>
      <c r="E31345" s="88"/>
      <c r="F31345" s="88"/>
      <c r="G31345" s="88"/>
      <c r="H31345" s="88"/>
      <c r="I31345" s="88"/>
      <c r="J31345" s="88"/>
      <c r="K31345" s="88"/>
    </row>
    <row r="31346" spans="2:11" ht="12" hidden="1" customHeight="1" x14ac:dyDescent="0.2">
      <c r="B31346" s="88"/>
      <c r="C31346" s="88"/>
      <c r="D31346" s="88"/>
      <c r="E31346" s="88"/>
      <c r="F31346" s="88"/>
      <c r="G31346" s="88"/>
      <c r="H31346" s="88"/>
      <c r="I31346" s="88"/>
      <c r="J31346" s="88"/>
      <c r="K31346" s="88"/>
    </row>
    <row r="31347" spans="2:11" ht="12" hidden="1" customHeight="1" x14ac:dyDescent="0.2">
      <c r="B31347" s="88"/>
      <c r="C31347" s="88"/>
      <c r="D31347" s="88"/>
      <c r="E31347" s="88"/>
      <c r="F31347" s="88"/>
      <c r="G31347" s="88"/>
      <c r="H31347" s="88"/>
      <c r="I31347" s="88"/>
      <c r="J31347" s="88"/>
      <c r="K31347" s="88"/>
    </row>
    <row r="31348" spans="2:11" ht="12" hidden="1" customHeight="1" x14ac:dyDescent="0.2">
      <c r="B31348" s="88"/>
      <c r="C31348" s="88"/>
      <c r="D31348" s="88"/>
      <c r="E31348" s="88"/>
      <c r="F31348" s="88"/>
      <c r="G31348" s="88"/>
      <c r="H31348" s="88"/>
      <c r="I31348" s="88"/>
      <c r="J31348" s="88"/>
      <c r="K31348" s="88"/>
    </row>
    <row r="31349" spans="2:11" ht="12" hidden="1" customHeight="1" x14ac:dyDescent="0.2">
      <c r="B31349" s="88"/>
      <c r="C31349" s="88"/>
      <c r="D31349" s="88"/>
      <c r="E31349" s="88"/>
      <c r="F31349" s="88"/>
      <c r="G31349" s="88"/>
      <c r="H31349" s="88"/>
      <c r="I31349" s="88"/>
      <c r="J31349" s="88"/>
      <c r="K31349" s="88"/>
    </row>
    <row r="31350" spans="2:11" ht="12" hidden="1" customHeight="1" x14ac:dyDescent="0.2">
      <c r="B31350" s="88"/>
      <c r="C31350" s="88"/>
      <c r="D31350" s="88"/>
      <c r="E31350" s="88"/>
      <c r="F31350" s="88"/>
      <c r="G31350" s="88"/>
      <c r="H31350" s="88"/>
      <c r="I31350" s="88"/>
      <c r="J31350" s="88"/>
      <c r="K31350" s="88"/>
    </row>
    <row r="31351" spans="2:11" ht="12" hidden="1" customHeight="1" x14ac:dyDescent="0.2">
      <c r="B31351" s="88"/>
      <c r="C31351" s="88"/>
      <c r="D31351" s="88"/>
      <c r="E31351" s="88"/>
      <c r="F31351" s="88"/>
      <c r="G31351" s="88"/>
      <c r="H31351" s="88"/>
      <c r="I31351" s="88"/>
      <c r="J31351" s="88"/>
      <c r="K31351" s="88"/>
    </row>
    <row r="31352" spans="2:11" ht="12" hidden="1" customHeight="1" x14ac:dyDescent="0.2">
      <c r="B31352" s="88"/>
      <c r="C31352" s="88"/>
      <c r="D31352" s="88"/>
      <c r="E31352" s="88"/>
      <c r="F31352" s="88"/>
      <c r="G31352" s="88"/>
      <c r="H31352" s="88"/>
      <c r="I31352" s="88"/>
      <c r="J31352" s="88"/>
      <c r="K31352" s="88"/>
    </row>
    <row r="31353" spans="2:11" ht="12" hidden="1" customHeight="1" x14ac:dyDescent="0.2">
      <c r="B31353" s="88"/>
      <c r="C31353" s="88"/>
      <c r="D31353" s="88"/>
      <c r="E31353" s="88"/>
      <c r="F31353" s="88"/>
      <c r="G31353" s="88"/>
      <c r="H31353" s="88"/>
      <c r="I31353" s="88"/>
      <c r="J31353" s="88"/>
      <c r="K31353" s="88"/>
    </row>
    <row r="31354" spans="2:11" ht="12" hidden="1" customHeight="1" x14ac:dyDescent="0.2">
      <c r="B31354" s="88"/>
      <c r="C31354" s="88"/>
      <c r="D31354" s="88"/>
      <c r="E31354" s="88"/>
      <c r="F31354" s="88"/>
      <c r="G31354" s="88"/>
      <c r="H31354" s="88"/>
      <c r="I31354" s="88"/>
      <c r="J31354" s="88"/>
      <c r="K31354" s="88"/>
    </row>
    <row r="31355" spans="2:11" ht="12" hidden="1" customHeight="1" x14ac:dyDescent="0.2">
      <c r="B31355" s="88"/>
      <c r="C31355" s="88"/>
      <c r="D31355" s="88"/>
      <c r="E31355" s="88"/>
      <c r="F31355" s="88"/>
      <c r="G31355" s="88"/>
      <c r="H31355" s="88"/>
      <c r="I31355" s="88"/>
      <c r="J31355" s="88"/>
      <c r="K31355" s="88"/>
    </row>
    <row r="31356" spans="2:11" ht="12" hidden="1" customHeight="1" x14ac:dyDescent="0.2">
      <c r="B31356" s="88"/>
      <c r="C31356" s="88"/>
      <c r="D31356" s="88"/>
      <c r="E31356" s="88"/>
      <c r="F31356" s="88"/>
      <c r="G31356" s="88"/>
      <c r="H31356" s="88"/>
      <c r="I31356" s="88"/>
      <c r="J31356" s="88"/>
      <c r="K31356" s="88"/>
    </row>
    <row r="31357" spans="2:11" ht="12" hidden="1" customHeight="1" x14ac:dyDescent="0.2">
      <c r="B31357" s="88"/>
      <c r="C31357" s="88"/>
      <c r="D31357" s="88"/>
      <c r="E31357" s="88"/>
      <c r="F31357" s="88"/>
      <c r="G31357" s="88"/>
      <c r="H31357" s="88"/>
      <c r="I31357" s="88"/>
      <c r="J31357" s="88"/>
      <c r="K31357" s="88"/>
    </row>
    <row r="31358" spans="2:11" ht="12" hidden="1" customHeight="1" x14ac:dyDescent="0.2">
      <c r="B31358" s="88"/>
      <c r="C31358" s="88"/>
      <c r="D31358" s="88"/>
      <c r="E31358" s="88"/>
      <c r="F31358" s="88"/>
      <c r="G31358" s="88"/>
      <c r="H31358" s="88"/>
      <c r="I31358" s="88"/>
      <c r="J31358" s="88"/>
      <c r="K31358" s="88"/>
    </row>
    <row r="31359" spans="2:11" ht="12" hidden="1" customHeight="1" x14ac:dyDescent="0.2">
      <c r="B31359" s="88"/>
      <c r="C31359" s="88"/>
      <c r="D31359" s="88"/>
      <c r="E31359" s="88"/>
      <c r="F31359" s="88"/>
      <c r="G31359" s="88"/>
      <c r="H31359" s="88"/>
      <c r="I31359" s="88"/>
      <c r="J31359" s="88"/>
      <c r="K31359" s="88"/>
    </row>
    <row r="31360" spans="2:11" ht="12" hidden="1" customHeight="1" x14ac:dyDescent="0.2">
      <c r="B31360" s="88"/>
      <c r="C31360" s="88"/>
      <c r="D31360" s="88"/>
      <c r="E31360" s="88"/>
      <c r="F31360" s="88"/>
      <c r="G31360" s="88"/>
      <c r="H31360" s="88"/>
      <c r="I31360" s="88"/>
      <c r="J31360" s="88"/>
      <c r="K31360" s="88"/>
    </row>
    <row r="31361" spans="2:11" ht="12" hidden="1" customHeight="1" x14ac:dyDescent="0.2">
      <c r="B31361" s="88"/>
      <c r="C31361" s="88"/>
      <c r="D31361" s="88"/>
      <c r="E31361" s="88"/>
      <c r="F31361" s="88"/>
      <c r="G31361" s="88"/>
      <c r="H31361" s="88"/>
      <c r="I31361" s="88"/>
      <c r="J31361" s="88"/>
      <c r="K31361" s="88"/>
    </row>
    <row r="31362" spans="2:11" ht="12" hidden="1" customHeight="1" x14ac:dyDescent="0.2">
      <c r="B31362" s="88"/>
      <c r="C31362" s="88"/>
      <c r="D31362" s="88"/>
      <c r="E31362" s="88"/>
      <c r="F31362" s="88"/>
      <c r="G31362" s="88"/>
      <c r="H31362" s="88"/>
      <c r="I31362" s="88"/>
      <c r="J31362" s="88"/>
      <c r="K31362" s="88"/>
    </row>
    <row r="31363" spans="2:11" ht="12" hidden="1" customHeight="1" x14ac:dyDescent="0.2">
      <c r="B31363" s="88"/>
      <c r="C31363" s="88"/>
      <c r="D31363" s="88"/>
      <c r="E31363" s="88"/>
      <c r="F31363" s="88"/>
      <c r="G31363" s="88"/>
      <c r="H31363" s="88"/>
      <c r="I31363" s="88"/>
      <c r="J31363" s="88"/>
      <c r="K31363" s="88"/>
    </row>
    <row r="31364" spans="2:11" ht="12" hidden="1" customHeight="1" x14ac:dyDescent="0.2">
      <c r="B31364" s="88"/>
      <c r="C31364" s="88"/>
      <c r="D31364" s="88"/>
      <c r="E31364" s="88"/>
      <c r="F31364" s="88"/>
      <c r="G31364" s="88"/>
      <c r="H31364" s="88"/>
      <c r="I31364" s="88"/>
      <c r="J31364" s="88"/>
      <c r="K31364" s="88"/>
    </row>
    <row r="31365" spans="2:11" ht="12" hidden="1" customHeight="1" x14ac:dyDescent="0.2">
      <c r="B31365" s="88"/>
      <c r="C31365" s="88"/>
      <c r="D31365" s="88"/>
      <c r="E31365" s="88"/>
      <c r="F31365" s="88"/>
      <c r="G31365" s="88"/>
      <c r="H31365" s="88"/>
      <c r="I31365" s="88"/>
      <c r="J31365" s="88"/>
      <c r="K31365" s="88"/>
    </row>
    <row r="31366" spans="2:11" ht="12" hidden="1" customHeight="1" x14ac:dyDescent="0.2">
      <c r="B31366" s="88"/>
      <c r="C31366" s="88"/>
      <c r="D31366" s="88"/>
      <c r="E31366" s="88"/>
      <c r="F31366" s="88"/>
      <c r="G31366" s="88"/>
      <c r="H31366" s="88"/>
      <c r="I31366" s="88"/>
      <c r="J31366" s="88"/>
      <c r="K31366" s="88"/>
    </row>
    <row r="31367" spans="2:11" ht="12" hidden="1" customHeight="1" x14ac:dyDescent="0.2">
      <c r="B31367" s="88"/>
      <c r="C31367" s="88"/>
      <c r="D31367" s="88"/>
      <c r="E31367" s="88"/>
      <c r="F31367" s="88"/>
      <c r="G31367" s="88"/>
      <c r="H31367" s="88"/>
      <c r="I31367" s="88"/>
      <c r="J31367" s="88"/>
      <c r="K31367" s="88"/>
    </row>
    <row r="31368" spans="2:11" ht="12" hidden="1" customHeight="1" x14ac:dyDescent="0.2">
      <c r="B31368" s="88"/>
      <c r="C31368" s="88"/>
      <c r="D31368" s="88"/>
      <c r="E31368" s="88"/>
      <c r="F31368" s="88"/>
      <c r="G31368" s="88"/>
      <c r="H31368" s="88"/>
      <c r="I31368" s="88"/>
      <c r="J31368" s="88"/>
      <c r="K31368" s="88"/>
    </row>
    <row r="31369" spans="2:11" ht="12" hidden="1" customHeight="1" x14ac:dyDescent="0.2">
      <c r="B31369" s="88"/>
      <c r="C31369" s="88"/>
      <c r="D31369" s="88"/>
      <c r="E31369" s="88"/>
      <c r="F31369" s="88"/>
      <c r="G31369" s="88"/>
      <c r="H31369" s="88"/>
      <c r="I31369" s="88"/>
      <c r="J31369" s="88"/>
      <c r="K31369" s="88"/>
    </row>
    <row r="31370" spans="2:11" ht="12" hidden="1" customHeight="1" x14ac:dyDescent="0.2">
      <c r="B31370" s="88"/>
      <c r="C31370" s="88"/>
      <c r="D31370" s="88"/>
      <c r="E31370" s="88"/>
      <c r="F31370" s="88"/>
      <c r="G31370" s="88"/>
      <c r="H31370" s="88"/>
      <c r="I31370" s="88"/>
      <c r="J31370" s="88"/>
      <c r="K31370" s="88"/>
    </row>
    <row r="31371" spans="2:11" ht="12" hidden="1" customHeight="1" x14ac:dyDescent="0.2">
      <c r="B31371" s="88"/>
      <c r="C31371" s="88"/>
      <c r="D31371" s="88"/>
      <c r="E31371" s="88"/>
      <c r="F31371" s="88"/>
      <c r="G31371" s="88"/>
      <c r="H31371" s="88"/>
      <c r="I31371" s="88"/>
      <c r="J31371" s="88"/>
      <c r="K31371" s="88"/>
    </row>
    <row r="31372" spans="2:11" ht="12" hidden="1" customHeight="1" x14ac:dyDescent="0.2">
      <c r="B31372" s="88"/>
      <c r="C31372" s="88"/>
      <c r="D31372" s="88"/>
      <c r="E31372" s="88"/>
      <c r="F31372" s="88"/>
      <c r="G31372" s="88"/>
      <c r="H31372" s="88"/>
      <c r="I31372" s="88"/>
      <c r="J31372" s="88"/>
      <c r="K31372" s="88"/>
    </row>
    <row r="31373" spans="2:11" ht="12" hidden="1" customHeight="1" x14ac:dyDescent="0.2">
      <c r="B31373" s="88"/>
      <c r="C31373" s="88"/>
      <c r="D31373" s="88"/>
      <c r="E31373" s="88"/>
      <c r="F31373" s="88"/>
      <c r="G31373" s="88"/>
      <c r="H31373" s="88"/>
      <c r="I31373" s="88"/>
      <c r="J31373" s="88"/>
      <c r="K31373" s="88"/>
    </row>
    <row r="31374" spans="2:11" ht="12" hidden="1" customHeight="1" x14ac:dyDescent="0.2">
      <c r="B31374" s="88"/>
      <c r="C31374" s="88"/>
      <c r="D31374" s="88"/>
      <c r="E31374" s="88"/>
      <c r="F31374" s="88"/>
      <c r="G31374" s="88"/>
      <c r="H31374" s="88"/>
      <c r="I31374" s="88"/>
      <c r="J31374" s="88"/>
      <c r="K31374" s="88"/>
    </row>
    <row r="31375" spans="2:11" ht="12" hidden="1" customHeight="1" x14ac:dyDescent="0.2">
      <c r="B31375" s="88"/>
      <c r="C31375" s="88"/>
      <c r="D31375" s="88"/>
      <c r="E31375" s="88"/>
      <c r="F31375" s="88"/>
      <c r="G31375" s="88"/>
      <c r="H31375" s="88"/>
      <c r="I31375" s="88"/>
      <c r="J31375" s="88"/>
      <c r="K31375" s="88"/>
    </row>
    <row r="31376" spans="2:11" ht="12" hidden="1" customHeight="1" x14ac:dyDescent="0.2">
      <c r="B31376" s="88"/>
      <c r="C31376" s="88"/>
      <c r="D31376" s="88"/>
      <c r="E31376" s="88"/>
      <c r="F31376" s="88"/>
      <c r="G31376" s="88"/>
      <c r="H31376" s="88"/>
      <c r="I31376" s="88"/>
      <c r="J31376" s="88"/>
      <c r="K31376" s="88"/>
    </row>
    <row r="31377" spans="2:11" ht="12" hidden="1" customHeight="1" x14ac:dyDescent="0.2">
      <c r="B31377" s="88"/>
      <c r="C31377" s="88"/>
      <c r="D31377" s="88"/>
      <c r="E31377" s="88"/>
      <c r="F31377" s="88"/>
      <c r="G31377" s="88"/>
      <c r="H31377" s="88"/>
      <c r="I31377" s="88"/>
      <c r="J31377" s="88"/>
      <c r="K31377" s="88"/>
    </row>
    <row r="31378" spans="2:11" ht="12" hidden="1" customHeight="1" x14ac:dyDescent="0.2">
      <c r="B31378" s="88"/>
      <c r="C31378" s="88"/>
      <c r="D31378" s="88"/>
      <c r="E31378" s="88"/>
      <c r="F31378" s="88"/>
      <c r="G31378" s="88"/>
      <c r="H31378" s="88"/>
      <c r="I31378" s="88"/>
      <c r="J31378" s="88"/>
      <c r="K31378" s="88"/>
    </row>
    <row r="31379" spans="2:11" ht="12" hidden="1" customHeight="1" x14ac:dyDescent="0.2">
      <c r="B31379" s="88"/>
      <c r="C31379" s="88"/>
      <c r="D31379" s="88"/>
      <c r="E31379" s="88"/>
      <c r="F31379" s="88"/>
      <c r="G31379" s="88"/>
      <c r="H31379" s="88"/>
      <c r="I31379" s="88"/>
      <c r="J31379" s="88"/>
      <c r="K31379" s="88"/>
    </row>
    <row r="31380" spans="2:11" ht="12" hidden="1" customHeight="1" x14ac:dyDescent="0.2">
      <c r="B31380" s="88"/>
      <c r="C31380" s="88"/>
      <c r="D31380" s="88"/>
      <c r="E31380" s="88"/>
      <c r="F31380" s="88"/>
      <c r="G31380" s="88"/>
      <c r="H31380" s="88"/>
      <c r="I31380" s="88"/>
      <c r="J31380" s="88"/>
      <c r="K31380" s="88"/>
    </row>
    <row r="31381" spans="2:11" ht="12" hidden="1" customHeight="1" x14ac:dyDescent="0.2">
      <c r="B31381" s="88"/>
      <c r="C31381" s="88"/>
      <c r="D31381" s="88"/>
      <c r="E31381" s="88"/>
      <c r="F31381" s="88"/>
      <c r="G31381" s="88"/>
      <c r="H31381" s="88"/>
      <c r="I31381" s="88"/>
      <c r="J31381" s="88"/>
      <c r="K31381" s="88"/>
    </row>
    <row r="31382" spans="2:11" ht="12" hidden="1" customHeight="1" x14ac:dyDescent="0.2">
      <c r="B31382" s="88"/>
      <c r="C31382" s="88"/>
      <c r="D31382" s="88"/>
      <c r="E31382" s="88"/>
      <c r="F31382" s="88"/>
      <c r="G31382" s="88"/>
      <c r="H31382" s="88"/>
      <c r="I31382" s="88"/>
      <c r="J31382" s="88"/>
      <c r="K31382" s="88"/>
    </row>
    <row r="31383" spans="2:11" ht="12" hidden="1" customHeight="1" x14ac:dyDescent="0.2">
      <c r="B31383" s="88"/>
      <c r="C31383" s="88"/>
      <c r="D31383" s="88"/>
      <c r="E31383" s="88"/>
      <c r="F31383" s="88"/>
      <c r="G31383" s="88"/>
      <c r="H31383" s="88"/>
      <c r="I31383" s="88"/>
      <c r="J31383" s="88"/>
      <c r="K31383" s="88"/>
    </row>
    <row r="31384" spans="2:11" ht="12" hidden="1" customHeight="1" x14ac:dyDescent="0.2">
      <c r="B31384" s="88"/>
      <c r="C31384" s="88"/>
      <c r="D31384" s="88"/>
      <c r="E31384" s="88"/>
      <c r="F31384" s="88"/>
      <c r="G31384" s="88"/>
      <c r="H31384" s="88"/>
      <c r="I31384" s="88"/>
      <c r="J31384" s="88"/>
      <c r="K31384" s="88"/>
    </row>
    <row r="31385" spans="2:11" ht="12" hidden="1" customHeight="1" x14ac:dyDescent="0.2">
      <c r="B31385" s="88"/>
      <c r="C31385" s="88"/>
      <c r="D31385" s="88"/>
      <c r="E31385" s="88"/>
      <c r="F31385" s="88"/>
      <c r="G31385" s="88"/>
      <c r="H31385" s="88"/>
      <c r="I31385" s="88"/>
      <c r="J31385" s="88"/>
      <c r="K31385" s="88"/>
    </row>
    <row r="31386" spans="2:11" ht="12" hidden="1" customHeight="1" x14ac:dyDescent="0.2">
      <c r="B31386" s="88"/>
      <c r="C31386" s="88"/>
      <c r="D31386" s="88"/>
      <c r="E31386" s="88"/>
      <c r="F31386" s="88"/>
      <c r="G31386" s="88"/>
      <c r="H31386" s="88"/>
      <c r="I31386" s="88"/>
      <c r="J31386" s="88"/>
      <c r="K31386" s="88"/>
    </row>
    <row r="31387" spans="2:11" ht="12" hidden="1" customHeight="1" x14ac:dyDescent="0.2">
      <c r="B31387" s="88"/>
      <c r="C31387" s="88"/>
      <c r="D31387" s="88"/>
      <c r="E31387" s="88"/>
      <c r="F31387" s="88"/>
      <c r="G31387" s="88"/>
      <c r="H31387" s="88"/>
      <c r="I31387" s="88"/>
      <c r="J31387" s="88"/>
      <c r="K31387" s="88"/>
    </row>
    <row r="31388" spans="2:11" ht="12" hidden="1" customHeight="1" x14ac:dyDescent="0.2">
      <c r="B31388" s="88"/>
      <c r="C31388" s="88"/>
      <c r="D31388" s="88"/>
      <c r="E31388" s="88"/>
      <c r="F31388" s="88"/>
      <c r="G31388" s="88"/>
      <c r="H31388" s="88"/>
      <c r="I31388" s="88"/>
      <c r="J31388" s="88"/>
      <c r="K31388" s="88"/>
    </row>
    <row r="31389" spans="2:11" ht="12" hidden="1" customHeight="1" x14ac:dyDescent="0.2">
      <c r="B31389" s="88"/>
      <c r="C31389" s="88"/>
      <c r="D31389" s="88"/>
      <c r="E31389" s="88"/>
      <c r="F31389" s="88"/>
      <c r="G31389" s="88"/>
      <c r="H31389" s="88"/>
      <c r="I31389" s="88"/>
      <c r="J31389" s="88"/>
      <c r="K31389" s="88"/>
    </row>
    <row r="31390" spans="2:11" ht="12" hidden="1" customHeight="1" x14ac:dyDescent="0.2">
      <c r="B31390" s="88"/>
      <c r="C31390" s="88"/>
      <c r="D31390" s="88"/>
      <c r="E31390" s="88"/>
      <c r="F31390" s="88"/>
      <c r="G31390" s="88"/>
      <c r="H31390" s="88"/>
      <c r="I31390" s="88"/>
      <c r="J31390" s="88"/>
      <c r="K31390" s="88"/>
    </row>
    <row r="31391" spans="2:11" ht="12" hidden="1" customHeight="1" x14ac:dyDescent="0.2">
      <c r="B31391" s="88"/>
      <c r="C31391" s="88"/>
      <c r="D31391" s="88"/>
      <c r="E31391" s="88"/>
      <c r="F31391" s="88"/>
      <c r="G31391" s="88"/>
      <c r="H31391" s="88"/>
      <c r="I31391" s="88"/>
      <c r="J31391" s="88"/>
      <c r="K31391" s="88"/>
    </row>
    <row r="31392" spans="2:11" ht="12" hidden="1" customHeight="1" x14ac:dyDescent="0.2">
      <c r="B31392" s="88"/>
      <c r="C31392" s="88"/>
      <c r="D31392" s="88"/>
      <c r="E31392" s="88"/>
      <c r="F31392" s="88"/>
      <c r="G31392" s="88"/>
      <c r="H31392" s="88"/>
      <c r="I31392" s="88"/>
      <c r="J31392" s="88"/>
      <c r="K31392" s="88"/>
    </row>
    <row r="31393" spans="2:11" ht="12" hidden="1" customHeight="1" x14ac:dyDescent="0.2">
      <c r="B31393" s="88"/>
      <c r="C31393" s="88"/>
      <c r="D31393" s="88"/>
      <c r="E31393" s="88"/>
      <c r="F31393" s="88"/>
      <c r="G31393" s="88"/>
      <c r="H31393" s="88"/>
      <c r="I31393" s="88"/>
      <c r="J31393" s="88"/>
      <c r="K31393" s="88"/>
    </row>
    <row r="31394" spans="2:11" ht="12" hidden="1" customHeight="1" x14ac:dyDescent="0.2">
      <c r="B31394" s="88"/>
      <c r="C31394" s="88"/>
      <c r="D31394" s="88"/>
      <c r="E31394" s="88"/>
      <c r="F31394" s="88"/>
      <c r="G31394" s="88"/>
      <c r="H31394" s="88"/>
      <c r="I31394" s="88"/>
      <c r="J31394" s="88"/>
      <c r="K31394" s="88"/>
    </row>
    <row r="31395" spans="2:11" ht="12" hidden="1" customHeight="1" x14ac:dyDescent="0.2">
      <c r="B31395" s="88"/>
      <c r="C31395" s="88"/>
      <c r="D31395" s="88"/>
      <c r="E31395" s="88"/>
      <c r="F31395" s="88"/>
      <c r="G31395" s="88"/>
      <c r="H31395" s="88"/>
      <c r="I31395" s="88"/>
      <c r="J31395" s="88"/>
      <c r="K31395" s="88"/>
    </row>
    <row r="31396" spans="2:11" ht="12" hidden="1" customHeight="1" x14ac:dyDescent="0.2">
      <c r="B31396" s="88"/>
      <c r="C31396" s="88"/>
      <c r="D31396" s="88"/>
      <c r="E31396" s="88"/>
      <c r="F31396" s="88"/>
      <c r="G31396" s="88"/>
      <c r="H31396" s="88"/>
      <c r="I31396" s="88"/>
      <c r="J31396" s="88"/>
      <c r="K31396" s="88"/>
    </row>
    <row r="31397" spans="2:11" ht="12" hidden="1" customHeight="1" x14ac:dyDescent="0.2">
      <c r="B31397" s="88"/>
      <c r="C31397" s="88"/>
      <c r="D31397" s="88"/>
      <c r="E31397" s="88"/>
      <c r="F31397" s="88"/>
      <c r="G31397" s="88"/>
      <c r="H31397" s="88"/>
      <c r="I31397" s="88"/>
      <c r="J31397" s="88"/>
      <c r="K31397" s="88"/>
    </row>
    <row r="31398" spans="2:11" ht="12" hidden="1" customHeight="1" x14ac:dyDescent="0.2">
      <c r="B31398" s="88"/>
      <c r="C31398" s="88"/>
      <c r="D31398" s="88"/>
      <c r="E31398" s="88"/>
      <c r="F31398" s="88"/>
      <c r="G31398" s="88"/>
      <c r="H31398" s="88"/>
      <c r="I31398" s="88"/>
      <c r="J31398" s="88"/>
      <c r="K31398" s="88"/>
    </row>
    <row r="31399" spans="2:11" ht="12" hidden="1" customHeight="1" x14ac:dyDescent="0.2">
      <c r="B31399" s="88"/>
      <c r="C31399" s="88"/>
      <c r="D31399" s="88"/>
      <c r="E31399" s="88"/>
      <c r="F31399" s="88"/>
      <c r="G31399" s="88"/>
      <c r="H31399" s="88"/>
      <c r="I31399" s="88"/>
      <c r="J31399" s="88"/>
      <c r="K31399" s="88"/>
    </row>
    <row r="31400" spans="2:11" ht="12" hidden="1" customHeight="1" x14ac:dyDescent="0.2">
      <c r="B31400" s="88"/>
      <c r="C31400" s="88"/>
      <c r="D31400" s="88"/>
      <c r="E31400" s="88"/>
      <c r="F31400" s="88"/>
      <c r="G31400" s="88"/>
      <c r="H31400" s="88"/>
      <c r="I31400" s="88"/>
      <c r="J31400" s="88"/>
      <c r="K31400" s="88"/>
    </row>
    <row r="31401" spans="2:11" ht="12" hidden="1" customHeight="1" x14ac:dyDescent="0.2">
      <c r="B31401" s="88"/>
      <c r="C31401" s="88"/>
      <c r="D31401" s="88"/>
      <c r="E31401" s="88"/>
      <c r="F31401" s="88"/>
      <c r="G31401" s="88"/>
      <c r="H31401" s="88"/>
      <c r="I31401" s="88"/>
      <c r="J31401" s="88"/>
      <c r="K31401" s="88"/>
    </row>
    <row r="31402" spans="2:11" ht="12" hidden="1" customHeight="1" x14ac:dyDescent="0.2">
      <c r="B31402" s="88"/>
      <c r="C31402" s="88"/>
      <c r="D31402" s="88"/>
      <c r="E31402" s="88"/>
      <c r="F31402" s="88"/>
      <c r="G31402" s="88"/>
      <c r="H31402" s="88"/>
      <c r="I31402" s="88"/>
      <c r="J31402" s="88"/>
      <c r="K31402" s="88"/>
    </row>
    <row r="31403" spans="2:11" ht="12" hidden="1" customHeight="1" x14ac:dyDescent="0.2">
      <c r="B31403" s="88"/>
      <c r="C31403" s="88"/>
      <c r="D31403" s="88"/>
      <c r="E31403" s="88"/>
      <c r="F31403" s="88"/>
      <c r="G31403" s="88"/>
      <c r="H31403" s="88"/>
      <c r="I31403" s="88"/>
      <c r="J31403" s="88"/>
      <c r="K31403" s="88"/>
    </row>
    <row r="31404" spans="2:11" ht="12" hidden="1" customHeight="1" x14ac:dyDescent="0.2">
      <c r="B31404" s="88"/>
      <c r="C31404" s="88"/>
      <c r="D31404" s="88"/>
      <c r="E31404" s="88"/>
      <c r="F31404" s="88"/>
      <c r="G31404" s="88"/>
      <c r="H31404" s="88"/>
      <c r="I31404" s="88"/>
      <c r="J31404" s="88"/>
      <c r="K31404" s="88"/>
    </row>
    <row r="31405" spans="2:11" ht="12" hidden="1" customHeight="1" x14ac:dyDescent="0.2">
      <c r="B31405" s="88"/>
      <c r="C31405" s="88"/>
      <c r="D31405" s="88"/>
      <c r="E31405" s="88"/>
      <c r="F31405" s="88"/>
      <c r="G31405" s="88"/>
      <c r="H31405" s="88"/>
      <c r="I31405" s="88"/>
      <c r="J31405" s="88"/>
      <c r="K31405" s="88"/>
    </row>
    <row r="31406" spans="2:11" ht="12" hidden="1" customHeight="1" x14ac:dyDescent="0.2">
      <c r="B31406" s="88"/>
      <c r="C31406" s="88"/>
      <c r="D31406" s="88"/>
      <c r="E31406" s="88"/>
      <c r="F31406" s="88"/>
      <c r="G31406" s="88"/>
      <c r="H31406" s="88"/>
      <c r="I31406" s="88"/>
      <c r="J31406" s="88"/>
      <c r="K31406" s="88"/>
    </row>
    <row r="31407" spans="2:11" ht="12" hidden="1" customHeight="1" x14ac:dyDescent="0.2">
      <c r="B31407" s="88"/>
      <c r="C31407" s="88"/>
      <c r="D31407" s="88"/>
      <c r="E31407" s="88"/>
      <c r="F31407" s="88"/>
      <c r="G31407" s="88"/>
      <c r="H31407" s="88"/>
      <c r="I31407" s="88"/>
      <c r="J31407" s="88"/>
      <c r="K31407" s="88"/>
    </row>
    <row r="31408" spans="2:11" ht="12" hidden="1" customHeight="1" x14ac:dyDescent="0.2">
      <c r="B31408" s="88"/>
      <c r="C31408" s="88"/>
      <c r="D31408" s="88"/>
      <c r="E31408" s="88"/>
      <c r="F31408" s="88"/>
      <c r="G31408" s="88"/>
      <c r="H31408" s="88"/>
      <c r="I31408" s="88"/>
      <c r="J31408" s="88"/>
      <c r="K31408" s="88"/>
    </row>
    <row r="31409" spans="2:11" ht="12" hidden="1" customHeight="1" x14ac:dyDescent="0.2">
      <c r="B31409" s="88"/>
      <c r="C31409" s="88"/>
      <c r="D31409" s="88"/>
      <c r="E31409" s="88"/>
      <c r="F31409" s="88"/>
      <c r="G31409" s="88"/>
      <c r="H31409" s="88"/>
      <c r="I31409" s="88"/>
      <c r="J31409" s="88"/>
      <c r="K31409" s="88"/>
    </row>
    <row r="31410" spans="2:11" ht="12" hidden="1" customHeight="1" x14ac:dyDescent="0.2">
      <c r="B31410" s="88"/>
      <c r="C31410" s="88"/>
      <c r="D31410" s="88"/>
      <c r="E31410" s="88"/>
      <c r="F31410" s="88"/>
      <c r="G31410" s="88"/>
      <c r="H31410" s="88"/>
      <c r="I31410" s="88"/>
      <c r="J31410" s="88"/>
      <c r="K31410" s="88"/>
    </row>
    <row r="31411" spans="2:11" ht="12" hidden="1" customHeight="1" x14ac:dyDescent="0.2">
      <c r="B31411" s="88"/>
      <c r="C31411" s="88"/>
      <c r="D31411" s="88"/>
      <c r="E31411" s="88"/>
      <c r="F31411" s="88"/>
      <c r="G31411" s="88"/>
      <c r="H31411" s="88"/>
      <c r="I31411" s="88"/>
      <c r="J31411" s="88"/>
      <c r="K31411" s="88"/>
    </row>
    <row r="31412" spans="2:11" ht="12" hidden="1" customHeight="1" x14ac:dyDescent="0.2">
      <c r="B31412" s="88"/>
      <c r="C31412" s="88"/>
      <c r="D31412" s="88"/>
      <c r="E31412" s="88"/>
      <c r="F31412" s="88"/>
      <c r="G31412" s="88"/>
      <c r="H31412" s="88"/>
      <c r="I31412" s="88"/>
      <c r="J31412" s="88"/>
      <c r="K31412" s="88"/>
    </row>
    <row r="31413" spans="2:11" ht="12" hidden="1" customHeight="1" x14ac:dyDescent="0.2">
      <c r="B31413" s="88"/>
      <c r="C31413" s="88"/>
      <c r="D31413" s="88"/>
      <c r="E31413" s="88"/>
      <c r="F31413" s="88"/>
      <c r="G31413" s="88"/>
      <c r="H31413" s="88"/>
      <c r="I31413" s="88"/>
      <c r="J31413" s="88"/>
      <c r="K31413" s="88"/>
    </row>
    <row r="31414" spans="2:11" ht="12" hidden="1" customHeight="1" x14ac:dyDescent="0.2">
      <c r="B31414" s="88"/>
      <c r="C31414" s="88"/>
      <c r="D31414" s="88"/>
      <c r="E31414" s="88"/>
      <c r="F31414" s="88"/>
      <c r="G31414" s="88"/>
      <c r="H31414" s="88"/>
      <c r="I31414" s="88"/>
      <c r="J31414" s="88"/>
      <c r="K31414" s="88"/>
    </row>
    <row r="31415" spans="2:11" ht="12" hidden="1" customHeight="1" x14ac:dyDescent="0.2">
      <c r="B31415" s="88"/>
      <c r="C31415" s="88"/>
      <c r="D31415" s="88"/>
      <c r="E31415" s="88"/>
      <c r="F31415" s="88"/>
      <c r="G31415" s="88"/>
      <c r="H31415" s="88"/>
      <c r="I31415" s="88"/>
      <c r="J31415" s="88"/>
      <c r="K31415" s="88"/>
    </row>
    <row r="31416" spans="2:11" ht="12" hidden="1" customHeight="1" x14ac:dyDescent="0.2">
      <c r="B31416" s="88"/>
      <c r="C31416" s="88"/>
      <c r="D31416" s="88"/>
      <c r="E31416" s="88"/>
      <c r="F31416" s="88"/>
      <c r="G31416" s="88"/>
      <c r="H31416" s="88"/>
      <c r="I31416" s="88"/>
      <c r="J31416" s="88"/>
      <c r="K31416" s="88"/>
    </row>
    <row r="31417" spans="2:11" ht="12" hidden="1" customHeight="1" x14ac:dyDescent="0.2">
      <c r="B31417" s="88"/>
      <c r="C31417" s="88"/>
      <c r="D31417" s="88"/>
      <c r="E31417" s="88"/>
      <c r="F31417" s="88"/>
      <c r="G31417" s="88"/>
      <c r="H31417" s="88"/>
      <c r="I31417" s="88"/>
      <c r="J31417" s="88"/>
      <c r="K31417" s="88"/>
    </row>
    <row r="31418" spans="2:11" ht="12" hidden="1" customHeight="1" x14ac:dyDescent="0.2">
      <c r="B31418" s="88"/>
      <c r="C31418" s="88"/>
      <c r="D31418" s="88"/>
      <c r="E31418" s="88"/>
      <c r="F31418" s="88"/>
      <c r="G31418" s="88"/>
      <c r="H31418" s="88"/>
      <c r="I31418" s="88"/>
      <c r="J31418" s="88"/>
      <c r="K31418" s="88"/>
    </row>
    <row r="31419" spans="2:11" ht="12" hidden="1" customHeight="1" x14ac:dyDescent="0.2">
      <c r="B31419" s="88"/>
      <c r="C31419" s="88"/>
      <c r="D31419" s="88"/>
      <c r="E31419" s="88"/>
      <c r="F31419" s="88"/>
      <c r="G31419" s="88"/>
      <c r="H31419" s="88"/>
      <c r="I31419" s="88"/>
      <c r="J31419" s="88"/>
      <c r="K31419" s="88"/>
    </row>
    <row r="31420" spans="2:11" ht="12" hidden="1" customHeight="1" x14ac:dyDescent="0.2">
      <c r="B31420" s="88"/>
      <c r="C31420" s="88"/>
      <c r="D31420" s="88"/>
      <c r="E31420" s="88"/>
      <c r="F31420" s="88"/>
      <c r="G31420" s="88"/>
      <c r="H31420" s="88"/>
      <c r="I31420" s="88"/>
      <c r="J31420" s="88"/>
      <c r="K31420" s="88"/>
    </row>
    <row r="31421" spans="2:11" ht="12" hidden="1" customHeight="1" x14ac:dyDescent="0.2">
      <c r="B31421" s="88"/>
      <c r="C31421" s="88"/>
      <c r="D31421" s="88"/>
      <c r="E31421" s="88"/>
      <c r="F31421" s="88"/>
      <c r="G31421" s="88"/>
      <c r="H31421" s="88"/>
      <c r="I31421" s="88"/>
      <c r="J31421" s="88"/>
      <c r="K31421" s="88"/>
    </row>
    <row r="31422" spans="2:11" ht="12" hidden="1" customHeight="1" x14ac:dyDescent="0.2">
      <c r="B31422" s="88"/>
      <c r="C31422" s="88"/>
      <c r="D31422" s="88"/>
      <c r="E31422" s="88"/>
      <c r="F31422" s="88"/>
      <c r="G31422" s="88"/>
      <c r="H31422" s="88"/>
      <c r="I31422" s="88"/>
      <c r="J31422" s="88"/>
      <c r="K31422" s="88"/>
    </row>
    <row r="31423" spans="2:11" ht="12" hidden="1" customHeight="1" x14ac:dyDescent="0.2">
      <c r="B31423" s="88"/>
      <c r="C31423" s="88"/>
      <c r="D31423" s="88"/>
      <c r="E31423" s="88"/>
      <c r="F31423" s="88"/>
      <c r="G31423" s="88"/>
      <c r="H31423" s="88"/>
      <c r="I31423" s="88"/>
      <c r="J31423" s="88"/>
      <c r="K31423" s="88"/>
    </row>
    <row r="31424" spans="2:11" ht="12" hidden="1" customHeight="1" x14ac:dyDescent="0.2">
      <c r="B31424" s="88"/>
      <c r="C31424" s="88"/>
      <c r="D31424" s="88"/>
      <c r="E31424" s="88"/>
      <c r="F31424" s="88"/>
      <c r="G31424" s="88"/>
      <c r="H31424" s="88"/>
      <c r="I31424" s="88"/>
      <c r="J31424" s="88"/>
      <c r="K31424" s="88"/>
    </row>
    <row r="31425" spans="2:11" ht="12" hidden="1" customHeight="1" x14ac:dyDescent="0.2">
      <c r="B31425" s="88"/>
      <c r="C31425" s="88"/>
      <c r="D31425" s="88"/>
      <c r="E31425" s="88"/>
      <c r="F31425" s="88"/>
      <c r="G31425" s="88"/>
      <c r="H31425" s="88"/>
      <c r="I31425" s="88"/>
      <c r="J31425" s="88"/>
      <c r="K31425" s="88"/>
    </row>
    <row r="31426" spans="2:11" ht="12" hidden="1" customHeight="1" x14ac:dyDescent="0.2">
      <c r="B31426" s="88"/>
      <c r="C31426" s="88"/>
      <c r="D31426" s="88"/>
      <c r="E31426" s="88"/>
      <c r="F31426" s="88"/>
      <c r="G31426" s="88"/>
      <c r="H31426" s="88"/>
      <c r="I31426" s="88"/>
      <c r="J31426" s="88"/>
      <c r="K31426" s="88"/>
    </row>
    <row r="31427" spans="2:11" ht="12" hidden="1" customHeight="1" x14ac:dyDescent="0.2">
      <c r="B31427" s="88"/>
      <c r="C31427" s="88"/>
      <c r="D31427" s="88"/>
      <c r="E31427" s="88"/>
      <c r="F31427" s="88"/>
      <c r="G31427" s="88"/>
      <c r="H31427" s="88"/>
      <c r="I31427" s="88"/>
      <c r="J31427" s="88"/>
      <c r="K31427" s="88"/>
    </row>
    <row r="31428" spans="2:11" ht="12" hidden="1" customHeight="1" x14ac:dyDescent="0.2">
      <c r="B31428" s="88"/>
      <c r="C31428" s="88"/>
      <c r="D31428" s="88"/>
      <c r="E31428" s="88"/>
      <c r="F31428" s="88"/>
      <c r="G31428" s="88"/>
      <c r="H31428" s="88"/>
      <c r="I31428" s="88"/>
      <c r="J31428" s="88"/>
      <c r="K31428" s="88"/>
    </row>
    <row r="31429" spans="2:11" ht="12" hidden="1" customHeight="1" x14ac:dyDescent="0.2">
      <c r="B31429" s="88"/>
      <c r="C31429" s="88"/>
      <c r="D31429" s="88"/>
      <c r="E31429" s="88"/>
      <c r="F31429" s="88"/>
      <c r="G31429" s="88"/>
      <c r="H31429" s="88"/>
      <c r="I31429" s="88"/>
      <c r="J31429" s="88"/>
      <c r="K31429" s="88"/>
    </row>
    <row r="31430" spans="2:11" ht="12" hidden="1" customHeight="1" x14ac:dyDescent="0.2">
      <c r="B31430" s="88"/>
      <c r="C31430" s="88"/>
      <c r="D31430" s="88"/>
      <c r="E31430" s="88"/>
      <c r="F31430" s="88"/>
      <c r="G31430" s="88"/>
      <c r="H31430" s="88"/>
      <c r="I31430" s="88"/>
      <c r="J31430" s="88"/>
      <c r="K31430" s="88"/>
    </row>
    <row r="31431" spans="2:11" ht="12" hidden="1" customHeight="1" x14ac:dyDescent="0.2">
      <c r="B31431" s="88"/>
      <c r="C31431" s="88"/>
      <c r="D31431" s="88"/>
      <c r="E31431" s="88"/>
      <c r="F31431" s="88"/>
      <c r="G31431" s="88"/>
      <c r="H31431" s="88"/>
      <c r="I31431" s="88"/>
      <c r="J31431" s="88"/>
      <c r="K31431" s="88"/>
    </row>
    <row r="31432" spans="2:11" ht="12" hidden="1" customHeight="1" x14ac:dyDescent="0.2">
      <c r="B31432" s="88"/>
      <c r="C31432" s="88"/>
      <c r="D31432" s="88"/>
      <c r="E31432" s="88"/>
      <c r="F31432" s="88"/>
      <c r="G31432" s="88"/>
      <c r="H31432" s="88"/>
      <c r="I31432" s="88"/>
      <c r="J31432" s="88"/>
      <c r="K31432" s="88"/>
    </row>
    <row r="31433" spans="2:11" ht="12" hidden="1" customHeight="1" x14ac:dyDescent="0.2">
      <c r="B31433" s="88"/>
      <c r="C31433" s="88"/>
      <c r="D31433" s="88"/>
      <c r="E31433" s="88"/>
      <c r="F31433" s="88"/>
      <c r="G31433" s="88"/>
      <c r="H31433" s="88"/>
      <c r="I31433" s="88"/>
      <c r="J31433" s="88"/>
      <c r="K31433" s="88"/>
    </row>
    <row r="31434" spans="2:11" ht="12" hidden="1" customHeight="1" x14ac:dyDescent="0.2">
      <c r="B31434" s="88"/>
      <c r="C31434" s="88"/>
      <c r="D31434" s="88"/>
      <c r="E31434" s="88"/>
      <c r="F31434" s="88"/>
      <c r="G31434" s="88"/>
      <c r="H31434" s="88"/>
      <c r="I31434" s="88"/>
      <c r="J31434" s="88"/>
      <c r="K31434" s="88"/>
    </row>
    <row r="31435" spans="2:11" ht="12" hidden="1" customHeight="1" x14ac:dyDescent="0.2">
      <c r="B31435" s="88"/>
      <c r="C31435" s="88"/>
      <c r="D31435" s="88"/>
      <c r="E31435" s="88"/>
      <c r="F31435" s="88"/>
      <c r="G31435" s="88"/>
      <c r="H31435" s="88"/>
      <c r="I31435" s="88"/>
      <c r="J31435" s="88"/>
      <c r="K31435" s="88"/>
    </row>
    <row r="31436" spans="2:11" ht="12" hidden="1" customHeight="1" x14ac:dyDescent="0.2">
      <c r="B31436" s="88"/>
      <c r="C31436" s="88"/>
      <c r="D31436" s="88"/>
      <c r="E31436" s="88"/>
      <c r="F31436" s="88"/>
      <c r="G31436" s="88"/>
      <c r="H31436" s="88"/>
      <c r="I31436" s="88"/>
      <c r="J31436" s="88"/>
      <c r="K31436" s="88"/>
    </row>
    <row r="31437" spans="2:11" ht="12" hidden="1" customHeight="1" x14ac:dyDescent="0.2">
      <c r="B31437" s="88"/>
      <c r="C31437" s="88"/>
      <c r="D31437" s="88"/>
      <c r="E31437" s="88"/>
      <c r="F31437" s="88"/>
      <c r="G31437" s="88"/>
      <c r="H31437" s="88"/>
      <c r="I31437" s="88"/>
      <c r="J31437" s="88"/>
      <c r="K31437" s="88"/>
    </row>
    <row r="31438" spans="2:11" ht="12" hidden="1" customHeight="1" x14ac:dyDescent="0.2">
      <c r="B31438" s="88"/>
      <c r="C31438" s="88"/>
      <c r="D31438" s="88"/>
      <c r="E31438" s="88"/>
      <c r="F31438" s="88"/>
      <c r="G31438" s="88"/>
      <c r="H31438" s="88"/>
      <c r="I31438" s="88"/>
      <c r="J31438" s="88"/>
      <c r="K31438" s="88"/>
    </row>
    <row r="31439" spans="2:11" ht="12" hidden="1" customHeight="1" x14ac:dyDescent="0.2">
      <c r="B31439" s="88"/>
      <c r="C31439" s="88"/>
      <c r="D31439" s="88"/>
      <c r="E31439" s="88"/>
      <c r="F31439" s="88"/>
      <c r="G31439" s="88"/>
      <c r="H31439" s="88"/>
      <c r="I31439" s="88"/>
      <c r="J31439" s="88"/>
      <c r="K31439" s="88"/>
    </row>
    <row r="31440" spans="2:11" ht="12" hidden="1" customHeight="1" x14ac:dyDescent="0.2">
      <c r="B31440" s="88"/>
      <c r="C31440" s="88"/>
      <c r="D31440" s="88"/>
      <c r="E31440" s="88"/>
      <c r="F31440" s="88"/>
      <c r="G31440" s="88"/>
      <c r="H31440" s="88"/>
      <c r="I31440" s="88"/>
      <c r="J31440" s="88"/>
      <c r="K31440" s="88"/>
    </row>
    <row r="31441" spans="2:11" ht="12" hidden="1" customHeight="1" x14ac:dyDescent="0.2">
      <c r="B31441" s="88"/>
      <c r="C31441" s="88"/>
      <c r="D31441" s="88"/>
      <c r="E31441" s="88"/>
      <c r="F31441" s="88"/>
      <c r="G31441" s="88"/>
      <c r="H31441" s="88"/>
      <c r="I31441" s="88"/>
      <c r="J31441" s="88"/>
      <c r="K31441" s="88"/>
    </row>
    <row r="31442" spans="2:11" ht="12" hidden="1" customHeight="1" x14ac:dyDescent="0.2">
      <c r="B31442" s="88"/>
      <c r="C31442" s="88"/>
      <c r="D31442" s="88"/>
      <c r="E31442" s="88"/>
      <c r="F31442" s="88"/>
      <c r="G31442" s="88"/>
      <c r="H31442" s="88"/>
      <c r="I31442" s="88"/>
      <c r="J31442" s="88"/>
      <c r="K31442" s="88"/>
    </row>
    <row r="31443" spans="2:11" ht="12" hidden="1" customHeight="1" x14ac:dyDescent="0.2">
      <c r="B31443" s="88"/>
      <c r="C31443" s="88"/>
      <c r="D31443" s="88"/>
      <c r="E31443" s="88"/>
      <c r="F31443" s="88"/>
      <c r="G31443" s="88"/>
      <c r="H31443" s="88"/>
      <c r="I31443" s="88"/>
      <c r="J31443" s="88"/>
      <c r="K31443" s="88"/>
    </row>
    <row r="31444" spans="2:11" ht="12" hidden="1" customHeight="1" x14ac:dyDescent="0.2">
      <c r="B31444" s="88"/>
      <c r="C31444" s="88"/>
      <c r="D31444" s="88"/>
      <c r="E31444" s="88"/>
      <c r="F31444" s="88"/>
      <c r="G31444" s="88"/>
      <c r="H31444" s="88"/>
      <c r="I31444" s="88"/>
      <c r="J31444" s="88"/>
      <c r="K31444" s="88"/>
    </row>
    <row r="31445" spans="2:11" ht="12" hidden="1" customHeight="1" x14ac:dyDescent="0.2">
      <c r="B31445" s="88"/>
      <c r="C31445" s="88"/>
      <c r="D31445" s="88"/>
      <c r="E31445" s="88"/>
      <c r="F31445" s="88"/>
      <c r="G31445" s="88"/>
      <c r="H31445" s="88"/>
      <c r="I31445" s="88"/>
      <c r="J31445" s="88"/>
      <c r="K31445" s="88"/>
    </row>
    <row r="31446" spans="2:11" ht="12" hidden="1" customHeight="1" x14ac:dyDescent="0.2">
      <c r="B31446" s="88"/>
      <c r="C31446" s="88"/>
      <c r="D31446" s="88"/>
      <c r="E31446" s="88"/>
      <c r="F31446" s="88"/>
      <c r="G31446" s="88"/>
      <c r="H31446" s="88"/>
      <c r="I31446" s="88"/>
      <c r="J31446" s="88"/>
      <c r="K31446" s="88"/>
    </row>
    <row r="31447" spans="2:11" ht="12" hidden="1" customHeight="1" x14ac:dyDescent="0.2">
      <c r="B31447" s="88"/>
      <c r="C31447" s="88"/>
      <c r="D31447" s="88"/>
      <c r="E31447" s="88"/>
      <c r="F31447" s="88"/>
      <c r="G31447" s="88"/>
      <c r="H31447" s="88"/>
      <c r="I31447" s="88"/>
      <c r="J31447" s="88"/>
      <c r="K31447" s="88"/>
    </row>
    <row r="31448" spans="2:11" ht="12" hidden="1" customHeight="1" x14ac:dyDescent="0.2">
      <c r="B31448" s="88"/>
      <c r="C31448" s="88"/>
      <c r="D31448" s="88"/>
      <c r="E31448" s="88"/>
      <c r="F31448" s="88"/>
      <c r="G31448" s="88"/>
      <c r="H31448" s="88"/>
      <c r="I31448" s="88"/>
      <c r="J31448" s="88"/>
      <c r="K31448" s="88"/>
    </row>
    <row r="31449" spans="2:11" ht="12" hidden="1" customHeight="1" x14ac:dyDescent="0.2">
      <c r="B31449" s="88"/>
      <c r="C31449" s="88"/>
      <c r="D31449" s="88"/>
      <c r="E31449" s="88"/>
      <c r="F31449" s="88"/>
      <c r="G31449" s="88"/>
      <c r="H31449" s="88"/>
      <c r="I31449" s="88"/>
      <c r="J31449" s="88"/>
      <c r="K31449" s="88"/>
    </row>
    <row r="31450" spans="2:11" ht="12" hidden="1" customHeight="1" x14ac:dyDescent="0.2">
      <c r="B31450" s="88"/>
      <c r="C31450" s="88"/>
      <c r="D31450" s="88"/>
      <c r="E31450" s="88"/>
      <c r="F31450" s="88"/>
      <c r="G31450" s="88"/>
      <c r="H31450" s="88"/>
      <c r="I31450" s="88"/>
      <c r="J31450" s="88"/>
      <c r="K31450" s="88"/>
    </row>
    <row r="31451" spans="2:11" ht="12" hidden="1" customHeight="1" x14ac:dyDescent="0.2">
      <c r="B31451" s="88"/>
      <c r="C31451" s="88"/>
      <c r="D31451" s="88"/>
      <c r="E31451" s="88"/>
      <c r="F31451" s="88"/>
      <c r="G31451" s="88"/>
      <c r="H31451" s="88"/>
      <c r="I31451" s="88"/>
      <c r="J31451" s="88"/>
      <c r="K31451" s="88"/>
    </row>
    <row r="31452" spans="2:11" ht="12" hidden="1" customHeight="1" x14ac:dyDescent="0.2">
      <c r="B31452" s="88"/>
      <c r="C31452" s="88"/>
      <c r="D31452" s="88"/>
      <c r="E31452" s="88"/>
      <c r="F31452" s="88"/>
      <c r="G31452" s="88"/>
      <c r="H31452" s="88"/>
      <c r="I31452" s="88"/>
      <c r="J31452" s="88"/>
      <c r="K31452" s="88"/>
    </row>
    <row r="31453" spans="2:11" ht="12" hidden="1" customHeight="1" x14ac:dyDescent="0.2">
      <c r="B31453" s="88"/>
      <c r="C31453" s="88"/>
      <c r="D31453" s="88"/>
      <c r="E31453" s="88"/>
      <c r="F31453" s="88"/>
      <c r="G31453" s="88"/>
      <c r="H31453" s="88"/>
      <c r="I31453" s="88"/>
      <c r="J31453" s="88"/>
      <c r="K31453" s="88"/>
    </row>
    <row r="31454" spans="2:11" ht="12" hidden="1" customHeight="1" x14ac:dyDescent="0.2">
      <c r="B31454" s="88"/>
      <c r="C31454" s="88"/>
      <c r="D31454" s="88"/>
      <c r="E31454" s="88"/>
      <c r="F31454" s="88"/>
      <c r="G31454" s="88"/>
      <c r="H31454" s="88"/>
      <c r="I31454" s="88"/>
      <c r="J31454" s="88"/>
      <c r="K31454" s="88"/>
    </row>
    <row r="31455" spans="2:11" ht="12" hidden="1" customHeight="1" x14ac:dyDescent="0.2">
      <c r="B31455" s="88"/>
      <c r="C31455" s="88"/>
      <c r="D31455" s="88"/>
      <c r="E31455" s="88"/>
      <c r="F31455" s="88"/>
      <c r="G31455" s="88"/>
      <c r="H31455" s="88"/>
      <c r="I31455" s="88"/>
      <c r="J31455" s="88"/>
      <c r="K31455" s="88"/>
    </row>
    <row r="31456" spans="2:11" ht="12" hidden="1" customHeight="1" x14ac:dyDescent="0.2">
      <c r="B31456" s="88"/>
      <c r="C31456" s="88"/>
      <c r="D31456" s="88"/>
      <c r="E31456" s="88"/>
      <c r="F31456" s="88"/>
      <c r="G31456" s="88"/>
      <c r="H31456" s="88"/>
      <c r="I31456" s="88"/>
      <c r="J31456" s="88"/>
      <c r="K31456" s="88"/>
    </row>
    <row r="31457" spans="2:11" ht="12" hidden="1" customHeight="1" x14ac:dyDescent="0.2">
      <c r="B31457" s="88"/>
      <c r="C31457" s="88"/>
      <c r="D31457" s="88"/>
      <c r="E31457" s="88"/>
      <c r="F31457" s="88"/>
      <c r="G31457" s="88"/>
      <c r="H31457" s="88"/>
      <c r="I31457" s="88"/>
      <c r="J31457" s="88"/>
      <c r="K31457" s="88"/>
    </row>
    <row r="31458" spans="2:11" ht="12" hidden="1" customHeight="1" x14ac:dyDescent="0.2">
      <c r="B31458" s="88"/>
      <c r="C31458" s="88"/>
      <c r="D31458" s="88"/>
      <c r="E31458" s="88"/>
      <c r="F31458" s="88"/>
      <c r="G31458" s="88"/>
      <c r="H31458" s="88"/>
      <c r="I31458" s="88"/>
      <c r="J31458" s="88"/>
      <c r="K31458" s="88"/>
    </row>
    <row r="31459" spans="2:11" ht="12" hidden="1" customHeight="1" x14ac:dyDescent="0.2">
      <c r="B31459" s="88"/>
      <c r="C31459" s="88"/>
      <c r="D31459" s="88"/>
      <c r="E31459" s="88"/>
      <c r="F31459" s="88"/>
      <c r="G31459" s="88"/>
      <c r="H31459" s="88"/>
      <c r="I31459" s="88"/>
      <c r="J31459" s="88"/>
      <c r="K31459" s="88"/>
    </row>
    <row r="31460" spans="2:11" ht="12" hidden="1" customHeight="1" x14ac:dyDescent="0.2">
      <c r="B31460" s="88"/>
      <c r="C31460" s="88"/>
      <c r="D31460" s="88"/>
      <c r="E31460" s="88"/>
      <c r="F31460" s="88"/>
      <c r="G31460" s="88"/>
      <c r="H31460" s="88"/>
      <c r="I31460" s="88"/>
      <c r="J31460" s="88"/>
      <c r="K31460" s="88"/>
    </row>
    <row r="31461" spans="2:11" ht="12" hidden="1" customHeight="1" x14ac:dyDescent="0.2">
      <c r="B31461" s="88"/>
      <c r="C31461" s="88"/>
      <c r="D31461" s="88"/>
      <c r="E31461" s="88"/>
      <c r="F31461" s="88"/>
      <c r="G31461" s="88"/>
      <c r="H31461" s="88"/>
      <c r="I31461" s="88"/>
      <c r="J31461" s="88"/>
      <c r="K31461" s="88"/>
    </row>
    <row r="31462" spans="2:11" ht="12" hidden="1" customHeight="1" x14ac:dyDescent="0.2">
      <c r="B31462" s="88"/>
      <c r="C31462" s="88"/>
      <c r="D31462" s="88"/>
      <c r="E31462" s="88"/>
      <c r="F31462" s="88"/>
      <c r="G31462" s="88"/>
      <c r="H31462" s="88"/>
      <c r="I31462" s="88"/>
      <c r="J31462" s="88"/>
      <c r="K31462" s="88"/>
    </row>
    <row r="31463" spans="2:11" ht="12" hidden="1" customHeight="1" x14ac:dyDescent="0.2">
      <c r="B31463" s="88"/>
      <c r="C31463" s="88"/>
      <c r="D31463" s="88"/>
      <c r="E31463" s="88"/>
      <c r="F31463" s="88"/>
      <c r="G31463" s="88"/>
      <c r="H31463" s="88"/>
      <c r="I31463" s="88"/>
      <c r="J31463" s="88"/>
      <c r="K31463" s="88"/>
    </row>
    <row r="31464" spans="2:11" ht="12" hidden="1" customHeight="1" x14ac:dyDescent="0.2">
      <c r="B31464" s="88"/>
      <c r="C31464" s="88"/>
      <c r="D31464" s="88"/>
      <c r="E31464" s="88"/>
      <c r="F31464" s="88"/>
      <c r="G31464" s="88"/>
      <c r="H31464" s="88"/>
      <c r="I31464" s="88"/>
      <c r="J31464" s="88"/>
      <c r="K31464" s="88"/>
    </row>
    <row r="31465" spans="2:11" ht="12" hidden="1" customHeight="1" x14ac:dyDescent="0.2">
      <c r="B31465" s="88"/>
      <c r="C31465" s="88"/>
      <c r="D31465" s="88"/>
      <c r="E31465" s="88"/>
      <c r="F31465" s="88"/>
      <c r="G31465" s="88"/>
      <c r="H31465" s="88"/>
      <c r="I31465" s="88"/>
      <c r="J31465" s="88"/>
      <c r="K31465" s="88"/>
    </row>
    <row r="31466" spans="2:11" ht="12" hidden="1" customHeight="1" x14ac:dyDescent="0.2">
      <c r="B31466" s="88"/>
      <c r="C31466" s="88"/>
      <c r="D31466" s="88"/>
      <c r="E31466" s="88"/>
      <c r="F31466" s="88"/>
      <c r="G31466" s="88"/>
      <c r="H31466" s="88"/>
      <c r="I31466" s="88"/>
      <c r="J31466" s="88"/>
      <c r="K31466" s="88"/>
    </row>
    <row r="31467" spans="2:11" ht="12" hidden="1" customHeight="1" x14ac:dyDescent="0.2">
      <c r="B31467" s="88"/>
      <c r="C31467" s="88"/>
      <c r="D31467" s="88"/>
      <c r="E31467" s="88"/>
      <c r="F31467" s="88"/>
      <c r="G31467" s="88"/>
      <c r="H31467" s="88"/>
      <c r="I31467" s="88"/>
      <c r="J31467" s="88"/>
      <c r="K31467" s="88"/>
    </row>
    <row r="31468" spans="2:11" ht="12" hidden="1" customHeight="1" x14ac:dyDescent="0.2">
      <c r="B31468" s="88"/>
      <c r="C31468" s="88"/>
      <c r="D31468" s="88"/>
      <c r="E31468" s="88"/>
      <c r="F31468" s="88"/>
      <c r="G31468" s="88"/>
      <c r="H31468" s="88"/>
      <c r="I31468" s="88"/>
      <c r="J31468" s="88"/>
      <c r="K31468" s="88"/>
    </row>
    <row r="31469" spans="2:11" ht="12" hidden="1" customHeight="1" x14ac:dyDescent="0.2">
      <c r="B31469" s="88"/>
      <c r="C31469" s="88"/>
      <c r="D31469" s="88"/>
      <c r="E31469" s="88"/>
      <c r="F31469" s="88"/>
      <c r="G31469" s="88"/>
      <c r="H31469" s="88"/>
      <c r="I31469" s="88"/>
      <c r="J31469" s="88"/>
      <c r="K31469" s="88"/>
    </row>
    <row r="31470" spans="2:11" ht="12" hidden="1" customHeight="1" x14ac:dyDescent="0.2">
      <c r="B31470" s="88"/>
      <c r="C31470" s="88"/>
      <c r="D31470" s="88"/>
      <c r="E31470" s="88"/>
      <c r="F31470" s="88"/>
      <c r="G31470" s="88"/>
      <c r="H31470" s="88"/>
      <c r="I31470" s="88"/>
      <c r="J31470" s="88"/>
      <c r="K31470" s="88"/>
    </row>
    <row r="31471" spans="2:11" ht="12" hidden="1" customHeight="1" x14ac:dyDescent="0.2">
      <c r="B31471" s="88"/>
      <c r="C31471" s="88"/>
      <c r="D31471" s="88"/>
      <c r="E31471" s="88"/>
      <c r="F31471" s="88"/>
      <c r="G31471" s="88"/>
      <c r="H31471" s="88"/>
      <c r="I31471" s="88"/>
      <c r="J31471" s="88"/>
      <c r="K31471" s="88"/>
    </row>
    <row r="31472" spans="2:11" ht="12" hidden="1" customHeight="1" x14ac:dyDescent="0.2">
      <c r="B31472" s="88"/>
      <c r="C31472" s="88"/>
      <c r="D31472" s="88"/>
      <c r="E31472" s="88"/>
      <c r="F31472" s="88"/>
      <c r="G31472" s="88"/>
      <c r="H31472" s="88"/>
      <c r="I31472" s="88"/>
      <c r="J31472" s="88"/>
      <c r="K31472" s="88"/>
    </row>
    <row r="31473" spans="2:11" ht="12" hidden="1" customHeight="1" x14ac:dyDescent="0.2">
      <c r="B31473" s="88"/>
      <c r="C31473" s="88"/>
      <c r="D31473" s="88"/>
      <c r="E31473" s="88"/>
      <c r="F31473" s="88"/>
      <c r="G31473" s="88"/>
      <c r="H31473" s="88"/>
      <c r="I31473" s="88"/>
      <c r="J31473" s="88"/>
      <c r="K31473" s="88"/>
    </row>
    <row r="31474" spans="2:11" ht="12" hidden="1" customHeight="1" x14ac:dyDescent="0.2">
      <c r="B31474" s="88"/>
      <c r="C31474" s="88"/>
      <c r="D31474" s="88"/>
      <c r="E31474" s="88"/>
      <c r="F31474" s="88"/>
      <c r="G31474" s="88"/>
      <c r="H31474" s="88"/>
      <c r="I31474" s="88"/>
      <c r="J31474" s="88"/>
      <c r="K31474" s="88"/>
    </row>
    <row r="31475" spans="2:11" ht="12" hidden="1" customHeight="1" x14ac:dyDescent="0.2">
      <c r="B31475" s="88"/>
      <c r="C31475" s="88"/>
      <c r="D31475" s="88"/>
      <c r="E31475" s="88"/>
      <c r="F31475" s="88"/>
      <c r="G31475" s="88"/>
      <c r="H31475" s="88"/>
      <c r="I31475" s="88"/>
      <c r="J31475" s="88"/>
      <c r="K31475" s="88"/>
    </row>
    <row r="31476" spans="2:11" ht="12" hidden="1" customHeight="1" x14ac:dyDescent="0.2">
      <c r="B31476" s="88"/>
      <c r="C31476" s="88"/>
      <c r="D31476" s="88"/>
      <c r="E31476" s="88"/>
      <c r="F31476" s="88"/>
      <c r="G31476" s="88"/>
      <c r="H31476" s="88"/>
      <c r="I31476" s="88"/>
      <c r="J31476" s="88"/>
      <c r="K31476" s="88"/>
    </row>
    <row r="31477" spans="2:11" ht="12" hidden="1" customHeight="1" x14ac:dyDescent="0.2">
      <c r="B31477" s="88"/>
      <c r="C31477" s="88"/>
      <c r="D31477" s="88"/>
      <c r="E31477" s="88"/>
      <c r="F31477" s="88"/>
      <c r="G31477" s="88"/>
      <c r="H31477" s="88"/>
      <c r="I31477" s="88"/>
      <c r="J31477" s="88"/>
      <c r="K31477" s="88"/>
    </row>
    <row r="31478" spans="2:11" ht="12" hidden="1" customHeight="1" x14ac:dyDescent="0.2">
      <c r="B31478" s="88"/>
      <c r="C31478" s="88"/>
      <c r="D31478" s="88"/>
      <c r="E31478" s="88"/>
      <c r="F31478" s="88"/>
      <c r="G31478" s="88"/>
      <c r="H31478" s="88"/>
      <c r="I31478" s="88"/>
      <c r="J31478" s="88"/>
      <c r="K31478" s="88"/>
    </row>
    <row r="31479" spans="2:11" ht="12" hidden="1" customHeight="1" x14ac:dyDescent="0.2">
      <c r="B31479" s="88"/>
      <c r="C31479" s="88"/>
      <c r="D31479" s="88"/>
      <c r="E31479" s="88"/>
      <c r="F31479" s="88"/>
      <c r="G31479" s="88"/>
      <c r="H31479" s="88"/>
      <c r="I31479" s="88"/>
      <c r="J31479" s="88"/>
      <c r="K31479" s="88"/>
    </row>
    <row r="31480" spans="2:11" ht="12" hidden="1" customHeight="1" x14ac:dyDescent="0.2">
      <c r="B31480" s="88"/>
      <c r="C31480" s="88"/>
      <c r="D31480" s="88"/>
      <c r="E31480" s="88"/>
      <c r="F31480" s="88"/>
      <c r="G31480" s="88"/>
      <c r="H31480" s="88"/>
      <c r="I31480" s="88"/>
      <c r="J31480" s="88"/>
      <c r="K31480" s="88"/>
    </row>
    <row r="31481" spans="2:11" ht="12" hidden="1" customHeight="1" x14ac:dyDescent="0.2">
      <c r="B31481" s="88"/>
      <c r="C31481" s="88"/>
      <c r="D31481" s="88"/>
      <c r="E31481" s="88"/>
      <c r="F31481" s="88"/>
      <c r="G31481" s="88"/>
      <c r="H31481" s="88"/>
      <c r="I31481" s="88"/>
      <c r="J31481" s="88"/>
      <c r="K31481" s="88"/>
    </row>
    <row r="31482" spans="2:11" ht="12" hidden="1" customHeight="1" x14ac:dyDescent="0.2">
      <c r="B31482" s="88"/>
      <c r="C31482" s="88"/>
      <c r="D31482" s="88"/>
      <c r="E31482" s="88"/>
      <c r="F31482" s="88"/>
      <c r="G31482" s="88"/>
      <c r="H31482" s="88"/>
      <c r="I31482" s="88"/>
      <c r="J31482" s="88"/>
      <c r="K31482" s="88"/>
    </row>
    <row r="31483" spans="2:11" ht="12" hidden="1" customHeight="1" x14ac:dyDescent="0.2">
      <c r="B31483" s="88"/>
      <c r="C31483" s="88"/>
      <c r="D31483" s="88"/>
      <c r="E31483" s="88"/>
      <c r="F31483" s="88"/>
      <c r="G31483" s="88"/>
      <c r="H31483" s="88"/>
      <c r="I31483" s="88"/>
      <c r="J31483" s="88"/>
      <c r="K31483" s="88"/>
    </row>
    <row r="31484" spans="2:11" ht="12" hidden="1" customHeight="1" x14ac:dyDescent="0.2">
      <c r="B31484" s="88"/>
      <c r="C31484" s="88"/>
      <c r="D31484" s="88"/>
      <c r="E31484" s="88"/>
      <c r="F31484" s="88"/>
      <c r="G31484" s="88"/>
      <c r="H31484" s="88"/>
      <c r="I31484" s="88"/>
      <c r="J31484" s="88"/>
      <c r="K31484" s="88"/>
    </row>
    <row r="31485" spans="2:11" ht="12" hidden="1" customHeight="1" x14ac:dyDescent="0.2">
      <c r="B31485" s="88"/>
      <c r="C31485" s="88"/>
      <c r="D31485" s="88"/>
      <c r="E31485" s="88"/>
      <c r="F31485" s="88"/>
      <c r="G31485" s="88"/>
      <c r="H31485" s="88"/>
      <c r="I31485" s="88"/>
      <c r="J31485" s="88"/>
      <c r="K31485" s="88"/>
    </row>
    <row r="31486" spans="2:11" ht="12" hidden="1" customHeight="1" x14ac:dyDescent="0.2">
      <c r="B31486" s="88"/>
      <c r="C31486" s="88"/>
      <c r="D31486" s="88"/>
      <c r="E31486" s="88"/>
      <c r="F31486" s="88"/>
      <c r="G31486" s="88"/>
      <c r="H31486" s="88"/>
      <c r="I31486" s="88"/>
      <c r="J31486" s="88"/>
      <c r="K31486" s="88"/>
    </row>
    <row r="31487" spans="2:11" ht="12" hidden="1" customHeight="1" x14ac:dyDescent="0.2">
      <c r="B31487" s="88"/>
      <c r="C31487" s="88"/>
      <c r="D31487" s="88"/>
      <c r="E31487" s="88"/>
      <c r="F31487" s="88"/>
      <c r="G31487" s="88"/>
      <c r="H31487" s="88"/>
      <c r="I31487" s="88"/>
      <c r="J31487" s="88"/>
      <c r="K31487" s="88"/>
    </row>
    <row r="31488" spans="2:11" ht="12" hidden="1" customHeight="1" x14ac:dyDescent="0.2">
      <c r="B31488" s="88"/>
      <c r="C31488" s="88"/>
      <c r="D31488" s="88"/>
      <c r="E31488" s="88"/>
      <c r="F31488" s="88"/>
      <c r="G31488" s="88"/>
      <c r="H31488" s="88"/>
      <c r="I31488" s="88"/>
      <c r="J31488" s="88"/>
      <c r="K31488" s="88"/>
    </row>
    <row r="31489" spans="2:11" ht="12" hidden="1" customHeight="1" x14ac:dyDescent="0.2">
      <c r="B31489" s="88"/>
      <c r="C31489" s="88"/>
      <c r="D31489" s="88"/>
      <c r="E31489" s="88"/>
      <c r="F31489" s="88"/>
      <c r="G31489" s="88"/>
      <c r="H31489" s="88"/>
      <c r="I31489" s="88"/>
      <c r="J31489" s="88"/>
      <c r="K31489" s="88"/>
    </row>
    <row r="31490" spans="2:11" ht="12" hidden="1" customHeight="1" x14ac:dyDescent="0.2">
      <c r="B31490" s="88"/>
      <c r="C31490" s="88"/>
      <c r="D31490" s="88"/>
      <c r="E31490" s="88"/>
      <c r="F31490" s="88"/>
      <c r="G31490" s="88"/>
      <c r="H31490" s="88"/>
      <c r="I31490" s="88"/>
      <c r="J31490" s="88"/>
      <c r="K31490" s="88"/>
    </row>
    <row r="31491" spans="2:11" ht="12" hidden="1" customHeight="1" x14ac:dyDescent="0.2">
      <c r="B31491" s="88"/>
      <c r="C31491" s="88"/>
      <c r="D31491" s="88"/>
      <c r="E31491" s="88"/>
      <c r="F31491" s="88"/>
      <c r="G31491" s="88"/>
      <c r="H31491" s="88"/>
      <c r="I31491" s="88"/>
      <c r="J31491" s="88"/>
      <c r="K31491" s="88"/>
    </row>
    <row r="31492" spans="2:11" ht="12" hidden="1" customHeight="1" x14ac:dyDescent="0.2">
      <c r="B31492" s="88"/>
      <c r="C31492" s="88"/>
      <c r="D31492" s="88"/>
      <c r="E31492" s="88"/>
      <c r="F31492" s="88"/>
      <c r="G31492" s="88"/>
      <c r="H31492" s="88"/>
      <c r="I31492" s="88"/>
      <c r="J31492" s="88"/>
      <c r="K31492" s="88"/>
    </row>
    <row r="31493" spans="2:11" ht="12" hidden="1" customHeight="1" x14ac:dyDescent="0.2">
      <c r="B31493" s="88"/>
      <c r="C31493" s="88"/>
      <c r="D31493" s="88"/>
      <c r="E31493" s="88"/>
      <c r="F31493" s="88"/>
      <c r="G31493" s="88"/>
      <c r="H31493" s="88"/>
      <c r="I31493" s="88"/>
      <c r="J31493" s="88"/>
      <c r="K31493" s="88"/>
    </row>
    <row r="31494" spans="2:11" ht="12" hidden="1" customHeight="1" x14ac:dyDescent="0.2">
      <c r="B31494" s="88"/>
      <c r="C31494" s="88"/>
      <c r="D31494" s="88"/>
      <c r="E31494" s="88"/>
      <c r="F31494" s="88"/>
      <c r="G31494" s="88"/>
      <c r="H31494" s="88"/>
      <c r="I31494" s="88"/>
      <c r="J31494" s="88"/>
      <c r="K31494" s="88"/>
    </row>
    <row r="31495" spans="2:11" ht="12" hidden="1" customHeight="1" x14ac:dyDescent="0.2">
      <c r="B31495" s="88"/>
      <c r="C31495" s="88"/>
      <c r="D31495" s="88"/>
      <c r="E31495" s="88"/>
      <c r="F31495" s="88"/>
      <c r="G31495" s="88"/>
      <c r="H31495" s="88"/>
      <c r="I31495" s="88"/>
      <c r="J31495" s="88"/>
      <c r="K31495" s="88"/>
    </row>
    <row r="31496" spans="2:11" ht="12" hidden="1" customHeight="1" x14ac:dyDescent="0.2">
      <c r="B31496" s="88"/>
      <c r="C31496" s="88"/>
      <c r="D31496" s="88"/>
      <c r="E31496" s="88"/>
      <c r="F31496" s="88"/>
      <c r="G31496" s="88"/>
      <c r="H31496" s="88"/>
      <c r="I31496" s="88"/>
      <c r="J31496" s="88"/>
      <c r="K31496" s="88"/>
    </row>
    <row r="31497" spans="2:11" ht="12" hidden="1" customHeight="1" x14ac:dyDescent="0.2">
      <c r="B31497" s="88"/>
      <c r="C31497" s="88"/>
      <c r="D31497" s="88"/>
      <c r="E31497" s="88"/>
      <c r="F31497" s="88"/>
      <c r="G31497" s="88"/>
      <c r="H31497" s="88"/>
      <c r="I31497" s="88"/>
      <c r="J31497" s="88"/>
      <c r="K31497" s="88"/>
    </row>
    <row r="31498" spans="2:11" ht="12" hidden="1" customHeight="1" x14ac:dyDescent="0.2">
      <c r="B31498" s="88"/>
      <c r="C31498" s="88"/>
      <c r="D31498" s="88"/>
      <c r="E31498" s="88"/>
      <c r="F31498" s="88"/>
      <c r="G31498" s="88"/>
      <c r="H31498" s="88"/>
      <c r="I31498" s="88"/>
      <c r="J31498" s="88"/>
      <c r="K31498" s="88"/>
    </row>
    <row r="31499" spans="2:11" ht="12" hidden="1" customHeight="1" x14ac:dyDescent="0.2">
      <c r="B31499" s="88"/>
      <c r="C31499" s="88"/>
      <c r="D31499" s="88"/>
      <c r="E31499" s="88"/>
      <c r="F31499" s="88"/>
      <c r="G31499" s="88"/>
      <c r="H31499" s="88"/>
      <c r="I31499" s="88"/>
      <c r="J31499" s="88"/>
      <c r="K31499" s="88"/>
    </row>
    <row r="31500" spans="2:11" ht="12" hidden="1" customHeight="1" x14ac:dyDescent="0.2">
      <c r="B31500" s="88"/>
      <c r="C31500" s="88"/>
      <c r="D31500" s="88"/>
      <c r="E31500" s="88"/>
      <c r="F31500" s="88"/>
      <c r="G31500" s="88"/>
      <c r="H31500" s="88"/>
      <c r="I31500" s="88"/>
      <c r="J31500" s="88"/>
      <c r="K31500" s="88"/>
    </row>
    <row r="31501" spans="2:11" ht="12" hidden="1" customHeight="1" x14ac:dyDescent="0.2">
      <c r="B31501" s="88"/>
      <c r="C31501" s="88"/>
      <c r="D31501" s="88"/>
      <c r="E31501" s="88"/>
      <c r="F31501" s="88"/>
      <c r="G31501" s="88"/>
      <c r="H31501" s="88"/>
      <c r="I31501" s="88"/>
      <c r="J31501" s="88"/>
      <c r="K31501" s="88"/>
    </row>
    <row r="31502" spans="2:11" ht="12" hidden="1" customHeight="1" x14ac:dyDescent="0.2">
      <c r="B31502" s="88"/>
      <c r="C31502" s="88"/>
      <c r="D31502" s="88"/>
      <c r="E31502" s="88"/>
      <c r="F31502" s="88"/>
      <c r="G31502" s="88"/>
      <c r="H31502" s="88"/>
      <c r="I31502" s="88"/>
      <c r="J31502" s="88"/>
      <c r="K31502" s="88"/>
    </row>
    <row r="31503" spans="2:11" ht="12" hidden="1" customHeight="1" x14ac:dyDescent="0.2">
      <c r="B31503" s="88"/>
      <c r="C31503" s="88"/>
      <c r="D31503" s="88"/>
      <c r="E31503" s="88"/>
      <c r="F31503" s="88"/>
      <c r="G31503" s="88"/>
      <c r="H31503" s="88"/>
      <c r="I31503" s="88"/>
      <c r="J31503" s="88"/>
      <c r="K31503" s="88"/>
    </row>
    <row r="31504" spans="2:11" ht="12" hidden="1" customHeight="1" x14ac:dyDescent="0.2">
      <c r="B31504" s="88"/>
      <c r="C31504" s="88"/>
      <c r="D31504" s="88"/>
      <c r="E31504" s="88"/>
      <c r="F31504" s="88"/>
      <c r="G31504" s="88"/>
      <c r="H31504" s="88"/>
      <c r="I31504" s="88"/>
      <c r="J31504" s="88"/>
      <c r="K31504" s="88"/>
    </row>
    <row r="31505" spans="2:11" ht="12" hidden="1" customHeight="1" x14ac:dyDescent="0.2">
      <c r="B31505" s="88"/>
      <c r="C31505" s="88"/>
      <c r="D31505" s="88"/>
      <c r="E31505" s="88"/>
      <c r="F31505" s="88"/>
      <c r="G31505" s="88"/>
      <c r="H31505" s="88"/>
      <c r="I31505" s="88"/>
      <c r="J31505" s="88"/>
      <c r="K31505" s="88"/>
    </row>
    <row r="31506" spans="2:11" ht="12" hidden="1" customHeight="1" x14ac:dyDescent="0.2">
      <c r="B31506" s="88"/>
      <c r="C31506" s="88"/>
      <c r="D31506" s="88"/>
      <c r="E31506" s="88"/>
      <c r="F31506" s="88"/>
      <c r="G31506" s="88"/>
      <c r="H31506" s="88"/>
      <c r="I31506" s="88"/>
      <c r="J31506" s="88"/>
      <c r="K31506" s="88"/>
    </row>
    <row r="31507" spans="2:11" ht="12" hidden="1" customHeight="1" x14ac:dyDescent="0.2">
      <c r="B31507" s="88"/>
      <c r="C31507" s="88"/>
      <c r="D31507" s="88"/>
      <c r="E31507" s="88"/>
      <c r="F31507" s="88"/>
      <c r="G31507" s="88"/>
      <c r="H31507" s="88"/>
      <c r="I31507" s="88"/>
      <c r="J31507" s="88"/>
      <c r="K31507" s="88"/>
    </row>
    <row r="31508" spans="2:11" ht="12" hidden="1" customHeight="1" x14ac:dyDescent="0.2">
      <c r="B31508" s="88"/>
      <c r="C31508" s="88"/>
      <c r="D31508" s="88"/>
      <c r="E31508" s="88"/>
      <c r="F31508" s="88"/>
      <c r="G31508" s="88"/>
      <c r="H31508" s="88"/>
      <c r="I31508" s="88"/>
      <c r="J31508" s="88"/>
      <c r="K31508" s="88"/>
    </row>
    <row r="31509" spans="2:11" ht="12" hidden="1" customHeight="1" x14ac:dyDescent="0.2">
      <c r="B31509" s="88"/>
      <c r="C31509" s="88"/>
      <c r="D31509" s="88"/>
      <c r="E31509" s="88"/>
      <c r="F31509" s="88"/>
      <c r="G31509" s="88"/>
      <c r="H31509" s="88"/>
      <c r="I31509" s="88"/>
      <c r="J31509" s="88"/>
      <c r="K31509" s="88"/>
    </row>
    <row r="31510" spans="2:11" ht="12" hidden="1" customHeight="1" x14ac:dyDescent="0.2">
      <c r="B31510" s="88"/>
      <c r="C31510" s="88"/>
      <c r="D31510" s="88"/>
      <c r="E31510" s="88"/>
      <c r="F31510" s="88"/>
      <c r="G31510" s="88"/>
      <c r="H31510" s="88"/>
      <c r="I31510" s="88"/>
      <c r="J31510" s="88"/>
      <c r="K31510" s="88"/>
    </row>
    <row r="31511" spans="2:11" ht="12" hidden="1" customHeight="1" x14ac:dyDescent="0.2">
      <c r="B31511" s="88"/>
      <c r="C31511" s="88"/>
      <c r="D31511" s="88"/>
      <c r="E31511" s="88"/>
      <c r="F31511" s="88"/>
      <c r="G31511" s="88"/>
      <c r="H31511" s="88"/>
      <c r="I31511" s="88"/>
      <c r="J31511" s="88"/>
      <c r="K31511" s="88"/>
    </row>
    <row r="31512" spans="2:11" ht="12" hidden="1" customHeight="1" x14ac:dyDescent="0.2">
      <c r="B31512" s="88"/>
      <c r="C31512" s="88"/>
      <c r="D31512" s="88"/>
      <c r="E31512" s="88"/>
      <c r="F31512" s="88"/>
      <c r="G31512" s="88"/>
      <c r="H31512" s="88"/>
      <c r="I31512" s="88"/>
      <c r="J31512" s="88"/>
      <c r="K31512" s="88"/>
    </row>
    <row r="31513" spans="2:11" ht="12" hidden="1" customHeight="1" x14ac:dyDescent="0.2">
      <c r="B31513" s="88"/>
      <c r="C31513" s="88"/>
      <c r="D31513" s="88"/>
      <c r="E31513" s="88"/>
      <c r="F31513" s="88"/>
      <c r="G31513" s="88"/>
      <c r="H31513" s="88"/>
      <c r="I31513" s="88"/>
      <c r="J31513" s="88"/>
      <c r="K31513" s="88"/>
    </row>
    <row r="31514" spans="2:11" ht="12" hidden="1" customHeight="1" x14ac:dyDescent="0.2">
      <c r="B31514" s="88"/>
      <c r="C31514" s="88"/>
      <c r="D31514" s="88"/>
      <c r="E31514" s="88"/>
      <c r="F31514" s="88"/>
      <c r="G31514" s="88"/>
      <c r="H31514" s="88"/>
      <c r="I31514" s="88"/>
      <c r="J31514" s="88"/>
      <c r="K31514" s="88"/>
    </row>
    <row r="31515" spans="2:11" ht="12" hidden="1" customHeight="1" x14ac:dyDescent="0.2">
      <c r="B31515" s="88"/>
      <c r="C31515" s="88"/>
      <c r="D31515" s="88"/>
      <c r="E31515" s="88"/>
      <c r="F31515" s="88"/>
      <c r="G31515" s="88"/>
      <c r="H31515" s="88"/>
      <c r="I31515" s="88"/>
      <c r="J31515" s="88"/>
      <c r="K31515" s="88"/>
    </row>
    <row r="31516" spans="2:11" ht="12" hidden="1" customHeight="1" x14ac:dyDescent="0.2">
      <c r="B31516" s="88"/>
      <c r="C31516" s="88"/>
      <c r="D31516" s="88"/>
      <c r="E31516" s="88"/>
      <c r="F31516" s="88"/>
      <c r="G31516" s="88"/>
      <c r="H31516" s="88"/>
      <c r="I31516" s="88"/>
      <c r="J31516" s="88"/>
      <c r="K31516" s="88"/>
    </row>
    <row r="31517" spans="2:11" ht="12" hidden="1" customHeight="1" x14ac:dyDescent="0.2">
      <c r="B31517" s="88"/>
      <c r="C31517" s="88"/>
      <c r="D31517" s="88"/>
      <c r="E31517" s="88"/>
      <c r="F31517" s="88"/>
      <c r="G31517" s="88"/>
      <c r="H31517" s="88"/>
      <c r="I31517" s="88"/>
      <c r="J31517" s="88"/>
      <c r="K31517" s="88"/>
    </row>
    <row r="31518" spans="2:11" ht="12" hidden="1" customHeight="1" x14ac:dyDescent="0.2">
      <c r="B31518" s="88"/>
      <c r="C31518" s="88"/>
      <c r="D31518" s="88"/>
      <c r="E31518" s="88"/>
      <c r="F31518" s="88"/>
      <c r="G31518" s="88"/>
      <c r="H31518" s="88"/>
      <c r="I31518" s="88"/>
      <c r="J31518" s="88"/>
      <c r="K31518" s="88"/>
    </row>
    <row r="31519" spans="2:11" ht="12" hidden="1" customHeight="1" x14ac:dyDescent="0.2">
      <c r="B31519" s="88"/>
      <c r="C31519" s="88"/>
      <c r="D31519" s="88"/>
      <c r="E31519" s="88"/>
      <c r="F31519" s="88"/>
      <c r="G31519" s="88"/>
      <c r="H31519" s="88"/>
      <c r="I31519" s="88"/>
      <c r="J31519" s="88"/>
      <c r="K31519" s="88"/>
    </row>
    <row r="31520" spans="2:11" ht="12" hidden="1" customHeight="1" x14ac:dyDescent="0.2">
      <c r="B31520" s="88"/>
      <c r="C31520" s="88"/>
      <c r="D31520" s="88"/>
      <c r="E31520" s="88"/>
      <c r="F31520" s="88"/>
      <c r="G31520" s="88"/>
      <c r="H31520" s="88"/>
      <c r="I31520" s="88"/>
      <c r="J31520" s="88"/>
      <c r="K31520" s="88"/>
    </row>
    <row r="31521" spans="2:11" ht="12" hidden="1" customHeight="1" x14ac:dyDescent="0.2">
      <c r="B31521" s="88"/>
      <c r="C31521" s="88"/>
      <c r="D31521" s="88"/>
      <c r="E31521" s="88"/>
      <c r="F31521" s="88"/>
      <c r="G31521" s="88"/>
      <c r="H31521" s="88"/>
      <c r="I31521" s="88"/>
      <c r="J31521" s="88"/>
      <c r="K31521" s="88"/>
    </row>
    <row r="31522" spans="2:11" ht="12" hidden="1" customHeight="1" x14ac:dyDescent="0.2">
      <c r="B31522" s="88"/>
      <c r="C31522" s="88"/>
      <c r="D31522" s="88"/>
      <c r="E31522" s="88"/>
      <c r="F31522" s="88"/>
      <c r="G31522" s="88"/>
      <c r="H31522" s="88"/>
      <c r="I31522" s="88"/>
      <c r="J31522" s="88"/>
      <c r="K31522" s="88"/>
    </row>
    <row r="31523" spans="2:11" ht="12" hidden="1" customHeight="1" x14ac:dyDescent="0.2">
      <c r="B31523" s="88"/>
      <c r="C31523" s="88"/>
      <c r="D31523" s="88"/>
      <c r="E31523" s="88"/>
      <c r="F31523" s="88"/>
      <c r="G31523" s="88"/>
      <c r="H31523" s="88"/>
      <c r="I31523" s="88"/>
      <c r="J31523" s="88"/>
      <c r="K31523" s="88"/>
    </row>
    <row r="31524" spans="2:11" ht="12" hidden="1" customHeight="1" x14ac:dyDescent="0.2">
      <c r="B31524" s="88"/>
      <c r="C31524" s="88"/>
      <c r="D31524" s="88"/>
      <c r="E31524" s="88"/>
      <c r="F31524" s="88"/>
      <c r="G31524" s="88"/>
      <c r="H31524" s="88"/>
      <c r="I31524" s="88"/>
      <c r="J31524" s="88"/>
      <c r="K31524" s="88"/>
    </row>
    <row r="31525" spans="2:11" ht="12" hidden="1" customHeight="1" x14ac:dyDescent="0.2">
      <c r="B31525" s="88"/>
      <c r="C31525" s="88"/>
      <c r="D31525" s="88"/>
      <c r="E31525" s="88"/>
      <c r="F31525" s="88"/>
      <c r="G31525" s="88"/>
      <c r="H31525" s="88"/>
      <c r="I31525" s="88"/>
      <c r="J31525" s="88"/>
      <c r="K31525" s="88"/>
    </row>
    <row r="31526" spans="2:11" ht="12" hidden="1" customHeight="1" x14ac:dyDescent="0.2">
      <c r="B31526" s="88"/>
      <c r="C31526" s="88"/>
      <c r="D31526" s="88"/>
      <c r="E31526" s="88"/>
      <c r="F31526" s="88"/>
      <c r="G31526" s="88"/>
      <c r="H31526" s="88"/>
      <c r="I31526" s="88"/>
      <c r="J31526" s="88"/>
      <c r="K31526" s="88"/>
    </row>
    <row r="31527" spans="2:11" ht="12" hidden="1" customHeight="1" x14ac:dyDescent="0.2">
      <c r="B31527" s="88"/>
      <c r="C31527" s="88"/>
      <c r="D31527" s="88"/>
      <c r="E31527" s="88"/>
      <c r="F31527" s="88"/>
      <c r="G31527" s="88"/>
      <c r="H31527" s="88"/>
      <c r="I31527" s="88"/>
      <c r="J31527" s="88"/>
      <c r="K31527" s="88"/>
    </row>
    <row r="31528" spans="2:11" ht="12" hidden="1" customHeight="1" x14ac:dyDescent="0.2">
      <c r="B31528" s="88"/>
      <c r="C31528" s="88"/>
      <c r="D31528" s="88"/>
      <c r="E31528" s="88"/>
      <c r="F31528" s="88"/>
      <c r="G31528" s="88"/>
      <c r="H31528" s="88"/>
      <c r="I31528" s="88"/>
      <c r="J31528" s="88"/>
      <c r="K31528" s="88"/>
    </row>
    <row r="31529" spans="2:11" ht="12" hidden="1" customHeight="1" x14ac:dyDescent="0.2">
      <c r="B31529" s="88"/>
      <c r="C31529" s="88"/>
      <c r="D31529" s="88"/>
      <c r="E31529" s="88"/>
      <c r="F31529" s="88"/>
      <c r="G31529" s="88"/>
      <c r="H31529" s="88"/>
      <c r="I31529" s="88"/>
      <c r="J31529" s="88"/>
      <c r="K31529" s="88"/>
    </row>
    <row r="31530" spans="2:11" ht="12" hidden="1" customHeight="1" x14ac:dyDescent="0.2">
      <c r="B31530" s="88"/>
      <c r="C31530" s="88"/>
      <c r="D31530" s="88"/>
      <c r="E31530" s="88"/>
      <c r="F31530" s="88"/>
      <c r="G31530" s="88"/>
      <c r="H31530" s="88"/>
      <c r="I31530" s="88"/>
      <c r="J31530" s="88"/>
      <c r="K31530" s="88"/>
    </row>
    <row r="31531" spans="2:11" ht="12" hidden="1" customHeight="1" x14ac:dyDescent="0.2">
      <c r="B31531" s="88"/>
      <c r="C31531" s="88"/>
      <c r="D31531" s="88"/>
      <c r="E31531" s="88"/>
      <c r="F31531" s="88"/>
      <c r="G31531" s="88"/>
      <c r="H31531" s="88"/>
      <c r="I31531" s="88"/>
      <c r="J31531" s="88"/>
      <c r="K31531" s="88"/>
    </row>
    <row r="31532" spans="2:11" ht="12" hidden="1" customHeight="1" x14ac:dyDescent="0.2">
      <c r="B31532" s="88"/>
      <c r="C31532" s="88"/>
      <c r="D31532" s="88"/>
      <c r="E31532" s="88"/>
      <c r="F31532" s="88"/>
      <c r="G31532" s="88"/>
      <c r="H31532" s="88"/>
      <c r="I31532" s="88"/>
      <c r="J31532" s="88"/>
      <c r="K31532" s="88"/>
    </row>
    <row r="31533" spans="2:11" ht="12" hidden="1" customHeight="1" x14ac:dyDescent="0.2">
      <c r="B31533" s="88"/>
      <c r="C31533" s="88"/>
      <c r="D31533" s="88"/>
      <c r="E31533" s="88"/>
      <c r="F31533" s="88"/>
      <c r="G31533" s="88"/>
      <c r="H31533" s="88"/>
      <c r="I31533" s="88"/>
      <c r="J31533" s="88"/>
      <c r="K31533" s="88"/>
    </row>
    <row r="31534" spans="2:11" ht="12" hidden="1" customHeight="1" x14ac:dyDescent="0.2">
      <c r="B31534" s="88"/>
      <c r="C31534" s="88"/>
      <c r="D31534" s="88"/>
      <c r="E31534" s="88"/>
      <c r="F31534" s="88"/>
      <c r="G31534" s="88"/>
      <c r="H31534" s="88"/>
      <c r="I31534" s="88"/>
      <c r="J31534" s="88"/>
      <c r="K31534" s="88"/>
    </row>
    <row r="31535" spans="2:11" ht="12" hidden="1" customHeight="1" x14ac:dyDescent="0.2">
      <c r="B31535" s="88"/>
      <c r="C31535" s="88"/>
      <c r="D31535" s="88"/>
      <c r="E31535" s="88"/>
      <c r="F31535" s="88"/>
      <c r="G31535" s="88"/>
      <c r="H31535" s="88"/>
      <c r="I31535" s="88"/>
      <c r="J31535" s="88"/>
      <c r="K31535" s="88"/>
    </row>
    <row r="31536" spans="2:11" ht="12" hidden="1" customHeight="1" x14ac:dyDescent="0.2">
      <c r="B31536" s="88"/>
      <c r="C31536" s="88"/>
      <c r="D31536" s="88"/>
      <c r="E31536" s="88"/>
      <c r="F31536" s="88"/>
      <c r="G31536" s="88"/>
      <c r="H31536" s="88"/>
      <c r="I31536" s="88"/>
      <c r="J31536" s="88"/>
      <c r="K31536" s="88"/>
    </row>
    <row r="31537" spans="2:11" ht="12" hidden="1" customHeight="1" x14ac:dyDescent="0.2">
      <c r="B31537" s="88"/>
      <c r="C31537" s="88"/>
      <c r="D31537" s="88"/>
      <c r="E31537" s="88"/>
      <c r="F31537" s="88"/>
      <c r="G31537" s="88"/>
      <c r="H31537" s="88"/>
      <c r="I31537" s="88"/>
      <c r="J31537" s="88"/>
      <c r="K31537" s="88"/>
    </row>
    <row r="31538" spans="2:11" ht="12" hidden="1" customHeight="1" x14ac:dyDescent="0.2">
      <c r="B31538" s="88"/>
      <c r="C31538" s="88"/>
      <c r="D31538" s="88"/>
      <c r="E31538" s="88"/>
      <c r="F31538" s="88"/>
      <c r="G31538" s="88"/>
      <c r="H31538" s="88"/>
      <c r="I31538" s="88"/>
      <c r="J31538" s="88"/>
      <c r="K31538" s="88"/>
    </row>
    <row r="31539" spans="2:11" ht="12" hidden="1" customHeight="1" x14ac:dyDescent="0.2">
      <c r="B31539" s="88"/>
      <c r="C31539" s="88"/>
      <c r="D31539" s="88"/>
      <c r="E31539" s="88"/>
      <c r="F31539" s="88"/>
      <c r="G31539" s="88"/>
      <c r="H31539" s="88"/>
      <c r="I31539" s="88"/>
      <c r="J31539" s="88"/>
      <c r="K31539" s="88"/>
    </row>
    <row r="31540" spans="2:11" ht="12" hidden="1" customHeight="1" x14ac:dyDescent="0.2">
      <c r="B31540" s="88"/>
      <c r="C31540" s="88"/>
      <c r="D31540" s="88"/>
      <c r="E31540" s="88"/>
      <c r="F31540" s="88"/>
      <c r="G31540" s="88"/>
      <c r="H31540" s="88"/>
      <c r="I31540" s="88"/>
      <c r="J31540" s="88"/>
      <c r="K31540" s="88"/>
    </row>
    <row r="31541" spans="2:11" ht="12" hidden="1" customHeight="1" x14ac:dyDescent="0.2">
      <c r="B31541" s="88"/>
      <c r="C31541" s="88"/>
      <c r="D31541" s="88"/>
      <c r="E31541" s="88"/>
      <c r="F31541" s="88"/>
      <c r="G31541" s="88"/>
      <c r="H31541" s="88"/>
      <c r="I31541" s="88"/>
      <c r="J31541" s="88"/>
      <c r="K31541" s="88"/>
    </row>
    <row r="31542" spans="2:11" ht="12" hidden="1" customHeight="1" x14ac:dyDescent="0.2">
      <c r="B31542" s="88"/>
      <c r="C31542" s="88"/>
      <c r="D31542" s="88"/>
      <c r="E31542" s="88"/>
      <c r="F31542" s="88"/>
      <c r="G31542" s="88"/>
      <c r="H31542" s="88"/>
      <c r="I31542" s="88"/>
      <c r="J31542" s="88"/>
      <c r="K31542" s="88"/>
    </row>
    <row r="31543" spans="2:11" ht="12" hidden="1" customHeight="1" x14ac:dyDescent="0.2">
      <c r="B31543" s="88"/>
      <c r="C31543" s="88"/>
      <c r="D31543" s="88"/>
      <c r="E31543" s="88"/>
      <c r="F31543" s="88"/>
      <c r="G31543" s="88"/>
      <c r="H31543" s="88"/>
      <c r="I31543" s="88"/>
      <c r="J31543" s="88"/>
      <c r="K31543" s="88"/>
    </row>
    <row r="31544" spans="2:11" ht="12" hidden="1" customHeight="1" x14ac:dyDescent="0.2">
      <c r="B31544" s="88"/>
      <c r="C31544" s="88"/>
      <c r="D31544" s="88"/>
      <c r="E31544" s="88"/>
      <c r="F31544" s="88"/>
      <c r="G31544" s="88"/>
      <c r="H31544" s="88"/>
      <c r="I31544" s="88"/>
      <c r="J31544" s="88"/>
      <c r="K31544" s="88"/>
    </row>
    <row r="31545" spans="2:11" ht="12" hidden="1" customHeight="1" x14ac:dyDescent="0.2">
      <c r="B31545" s="88"/>
      <c r="C31545" s="88"/>
      <c r="D31545" s="88"/>
      <c r="E31545" s="88"/>
      <c r="F31545" s="88"/>
      <c r="G31545" s="88"/>
      <c r="H31545" s="88"/>
      <c r="I31545" s="88"/>
      <c r="J31545" s="88"/>
      <c r="K31545" s="88"/>
    </row>
    <row r="31546" spans="2:11" ht="12" hidden="1" customHeight="1" x14ac:dyDescent="0.2">
      <c r="B31546" s="88"/>
      <c r="C31546" s="88"/>
      <c r="D31546" s="88"/>
      <c r="E31546" s="88"/>
      <c r="F31546" s="88"/>
      <c r="G31546" s="88"/>
      <c r="H31546" s="88"/>
      <c r="I31546" s="88"/>
      <c r="J31546" s="88"/>
      <c r="K31546" s="88"/>
    </row>
    <row r="31547" spans="2:11" ht="12" hidden="1" customHeight="1" x14ac:dyDescent="0.2">
      <c r="B31547" s="88"/>
      <c r="C31547" s="88"/>
      <c r="D31547" s="88"/>
      <c r="E31547" s="88"/>
      <c r="F31547" s="88"/>
      <c r="G31547" s="88"/>
      <c r="H31547" s="88"/>
      <c r="I31547" s="88"/>
      <c r="J31547" s="88"/>
      <c r="K31547" s="88"/>
    </row>
    <row r="31548" spans="2:11" ht="12" hidden="1" customHeight="1" x14ac:dyDescent="0.2">
      <c r="B31548" s="88"/>
      <c r="C31548" s="88"/>
      <c r="D31548" s="88"/>
      <c r="E31548" s="88"/>
      <c r="F31548" s="88"/>
      <c r="G31548" s="88"/>
      <c r="H31548" s="88"/>
      <c r="I31548" s="88"/>
      <c r="J31548" s="88"/>
      <c r="K31548" s="88"/>
    </row>
    <row r="31549" spans="2:11" ht="12" hidden="1" customHeight="1" x14ac:dyDescent="0.2">
      <c r="B31549" s="88"/>
      <c r="C31549" s="88"/>
      <c r="D31549" s="88"/>
      <c r="E31549" s="88"/>
      <c r="F31549" s="88"/>
      <c r="G31549" s="88"/>
      <c r="H31549" s="88"/>
      <c r="I31549" s="88"/>
      <c r="J31549" s="88"/>
      <c r="K31549" s="88"/>
    </row>
    <row r="31550" spans="2:11" ht="12" hidden="1" customHeight="1" x14ac:dyDescent="0.2">
      <c r="B31550" s="88"/>
      <c r="C31550" s="88"/>
      <c r="D31550" s="88"/>
      <c r="E31550" s="88"/>
      <c r="F31550" s="88"/>
      <c r="G31550" s="88"/>
      <c r="H31550" s="88"/>
      <c r="I31550" s="88"/>
      <c r="J31550" s="88"/>
      <c r="K31550" s="88"/>
    </row>
    <row r="31551" spans="2:11" ht="12" hidden="1" customHeight="1" x14ac:dyDescent="0.2">
      <c r="B31551" s="88"/>
      <c r="C31551" s="88"/>
      <c r="D31551" s="88"/>
      <c r="E31551" s="88"/>
      <c r="F31551" s="88"/>
      <c r="G31551" s="88"/>
      <c r="H31551" s="88"/>
      <c r="I31551" s="88"/>
      <c r="J31551" s="88"/>
      <c r="K31551" s="88"/>
    </row>
    <row r="31552" spans="2:11" ht="12" hidden="1" customHeight="1" x14ac:dyDescent="0.2">
      <c r="B31552" s="88"/>
      <c r="C31552" s="88"/>
      <c r="D31552" s="88"/>
      <c r="E31552" s="88"/>
      <c r="F31552" s="88"/>
      <c r="G31552" s="88"/>
      <c r="H31552" s="88"/>
      <c r="I31552" s="88"/>
      <c r="J31552" s="88"/>
      <c r="K31552" s="88"/>
    </row>
    <row r="31553" spans="2:11" ht="12" hidden="1" customHeight="1" x14ac:dyDescent="0.2">
      <c r="B31553" s="88"/>
      <c r="C31553" s="88"/>
      <c r="D31553" s="88"/>
      <c r="E31553" s="88"/>
      <c r="F31553" s="88"/>
      <c r="G31553" s="88"/>
      <c r="H31553" s="88"/>
      <c r="I31553" s="88"/>
      <c r="J31553" s="88"/>
      <c r="K31553" s="88"/>
    </row>
    <row r="31554" spans="2:11" ht="12" hidden="1" customHeight="1" x14ac:dyDescent="0.2">
      <c r="B31554" s="88"/>
      <c r="C31554" s="88"/>
      <c r="D31554" s="88"/>
      <c r="E31554" s="88"/>
      <c r="F31554" s="88"/>
      <c r="G31554" s="88"/>
      <c r="H31554" s="88"/>
      <c r="I31554" s="88"/>
      <c r="J31554" s="88"/>
      <c r="K31554" s="88"/>
    </row>
    <row r="31555" spans="2:11" ht="12" hidden="1" customHeight="1" x14ac:dyDescent="0.2">
      <c r="B31555" s="88"/>
      <c r="C31555" s="88"/>
      <c r="D31555" s="88"/>
      <c r="E31555" s="88"/>
      <c r="F31555" s="88"/>
      <c r="G31555" s="88"/>
      <c r="H31555" s="88"/>
      <c r="I31555" s="88"/>
      <c r="J31555" s="88"/>
      <c r="K31555" s="88"/>
    </row>
    <row r="31556" spans="2:11" ht="12" hidden="1" customHeight="1" x14ac:dyDescent="0.2">
      <c r="B31556" s="88"/>
      <c r="C31556" s="88"/>
      <c r="D31556" s="88"/>
      <c r="E31556" s="88"/>
      <c r="F31556" s="88"/>
      <c r="G31556" s="88"/>
      <c r="H31556" s="88"/>
      <c r="I31556" s="88"/>
      <c r="J31556" s="88"/>
      <c r="K31556" s="88"/>
    </row>
    <row r="31557" spans="2:11" ht="12" hidden="1" customHeight="1" x14ac:dyDescent="0.2">
      <c r="B31557" s="88"/>
      <c r="C31557" s="88"/>
      <c r="D31557" s="88"/>
      <c r="E31557" s="88"/>
      <c r="F31557" s="88"/>
      <c r="G31557" s="88"/>
      <c r="H31557" s="88"/>
      <c r="I31557" s="88"/>
      <c r="J31557" s="88"/>
      <c r="K31557" s="88"/>
    </row>
    <row r="31558" spans="2:11" ht="12" hidden="1" customHeight="1" x14ac:dyDescent="0.2">
      <c r="B31558" s="88"/>
      <c r="C31558" s="88"/>
      <c r="D31558" s="88"/>
      <c r="E31558" s="88"/>
      <c r="F31558" s="88"/>
      <c r="G31558" s="88"/>
      <c r="H31558" s="88"/>
      <c r="I31558" s="88"/>
      <c r="J31558" s="88"/>
      <c r="K31558" s="88"/>
    </row>
    <row r="31559" spans="2:11" ht="12" hidden="1" customHeight="1" x14ac:dyDescent="0.2">
      <c r="B31559" s="88"/>
      <c r="C31559" s="88"/>
      <c r="D31559" s="88"/>
      <c r="E31559" s="88"/>
      <c r="F31559" s="88"/>
      <c r="G31559" s="88"/>
      <c r="H31559" s="88"/>
      <c r="I31559" s="88"/>
      <c r="J31559" s="88"/>
      <c r="K31559" s="88"/>
    </row>
    <row r="31560" spans="2:11" ht="12" hidden="1" customHeight="1" x14ac:dyDescent="0.2">
      <c r="B31560" s="88"/>
      <c r="C31560" s="88"/>
      <c r="D31560" s="88"/>
      <c r="E31560" s="88"/>
      <c r="F31560" s="88"/>
      <c r="G31560" s="88"/>
      <c r="H31560" s="88"/>
      <c r="I31560" s="88"/>
      <c r="J31560" s="88"/>
      <c r="K31560" s="88"/>
    </row>
    <row r="31561" spans="2:11" ht="12" hidden="1" customHeight="1" x14ac:dyDescent="0.2">
      <c r="B31561" s="88"/>
      <c r="C31561" s="88"/>
      <c r="D31561" s="88"/>
      <c r="E31561" s="88"/>
      <c r="F31561" s="88"/>
      <c r="G31561" s="88"/>
      <c r="H31561" s="88"/>
      <c r="I31561" s="88"/>
      <c r="J31561" s="88"/>
      <c r="K31561" s="88"/>
    </row>
    <row r="31562" spans="2:11" ht="12" hidden="1" customHeight="1" x14ac:dyDescent="0.2">
      <c r="B31562" s="88"/>
      <c r="C31562" s="88"/>
      <c r="D31562" s="88"/>
      <c r="E31562" s="88"/>
      <c r="F31562" s="88"/>
      <c r="G31562" s="88"/>
      <c r="H31562" s="88"/>
      <c r="I31562" s="88"/>
      <c r="J31562" s="88"/>
      <c r="K31562" s="88"/>
    </row>
    <row r="31563" spans="2:11" ht="12" hidden="1" customHeight="1" x14ac:dyDescent="0.2">
      <c r="B31563" s="88"/>
      <c r="C31563" s="88"/>
      <c r="D31563" s="88"/>
      <c r="E31563" s="88"/>
      <c r="F31563" s="88"/>
      <c r="G31563" s="88"/>
      <c r="H31563" s="88"/>
      <c r="I31563" s="88"/>
      <c r="J31563" s="88"/>
      <c r="K31563" s="88"/>
    </row>
    <row r="31564" spans="2:11" ht="12" hidden="1" customHeight="1" x14ac:dyDescent="0.2">
      <c r="B31564" s="88"/>
      <c r="C31564" s="88"/>
      <c r="D31564" s="88"/>
      <c r="E31564" s="88"/>
      <c r="F31564" s="88"/>
      <c r="G31564" s="88"/>
      <c r="H31564" s="88"/>
      <c r="I31564" s="88"/>
      <c r="J31564" s="88"/>
      <c r="K31564" s="88"/>
    </row>
    <row r="31565" spans="2:11" ht="12" hidden="1" customHeight="1" x14ac:dyDescent="0.2">
      <c r="B31565" s="88"/>
      <c r="C31565" s="88"/>
      <c r="D31565" s="88"/>
      <c r="E31565" s="88"/>
      <c r="F31565" s="88"/>
      <c r="G31565" s="88"/>
      <c r="H31565" s="88"/>
      <c r="I31565" s="88"/>
      <c r="J31565" s="88"/>
      <c r="K31565" s="88"/>
    </row>
    <row r="31566" spans="2:11" ht="12" hidden="1" customHeight="1" x14ac:dyDescent="0.2">
      <c r="B31566" s="88"/>
      <c r="C31566" s="88"/>
      <c r="D31566" s="88"/>
      <c r="E31566" s="88"/>
      <c r="F31566" s="88"/>
      <c r="G31566" s="88"/>
      <c r="H31566" s="88"/>
      <c r="I31566" s="88"/>
      <c r="J31566" s="88"/>
      <c r="K31566" s="88"/>
    </row>
    <row r="31567" spans="2:11" ht="12" hidden="1" customHeight="1" x14ac:dyDescent="0.2">
      <c r="B31567" s="88"/>
      <c r="C31567" s="88"/>
      <c r="D31567" s="88"/>
      <c r="E31567" s="88"/>
      <c r="F31567" s="88"/>
      <c r="G31567" s="88"/>
      <c r="H31567" s="88"/>
      <c r="I31567" s="88"/>
      <c r="J31567" s="88"/>
      <c r="K31567" s="88"/>
    </row>
    <row r="31568" spans="2:11" ht="12" hidden="1" customHeight="1" x14ac:dyDescent="0.2">
      <c r="B31568" s="88"/>
      <c r="C31568" s="88"/>
      <c r="D31568" s="88"/>
      <c r="E31568" s="88"/>
      <c r="F31568" s="88"/>
      <c r="G31568" s="88"/>
      <c r="H31568" s="88"/>
      <c r="I31568" s="88"/>
      <c r="J31568" s="88"/>
      <c r="K31568" s="88"/>
    </row>
    <row r="31569" spans="2:11" ht="12" hidden="1" customHeight="1" x14ac:dyDescent="0.2">
      <c r="B31569" s="88"/>
      <c r="C31569" s="88"/>
      <c r="D31569" s="88"/>
      <c r="E31569" s="88"/>
      <c r="F31569" s="88"/>
      <c r="G31569" s="88"/>
      <c r="H31569" s="88"/>
      <c r="I31569" s="88"/>
      <c r="J31569" s="88"/>
      <c r="K31569" s="88"/>
    </row>
    <row r="31570" spans="2:11" ht="12" hidden="1" customHeight="1" x14ac:dyDescent="0.2">
      <c r="B31570" s="88"/>
      <c r="C31570" s="88"/>
      <c r="D31570" s="88"/>
      <c r="E31570" s="88"/>
      <c r="F31570" s="88"/>
      <c r="G31570" s="88"/>
      <c r="H31570" s="88"/>
      <c r="I31570" s="88"/>
      <c r="J31570" s="88"/>
      <c r="K31570" s="88"/>
    </row>
    <row r="31571" spans="2:11" ht="12" hidden="1" customHeight="1" x14ac:dyDescent="0.2">
      <c r="B31571" s="88"/>
      <c r="C31571" s="88"/>
      <c r="D31571" s="88"/>
      <c r="E31571" s="88"/>
      <c r="F31571" s="88"/>
      <c r="G31571" s="88"/>
      <c r="H31571" s="88"/>
      <c r="I31571" s="88"/>
      <c r="J31571" s="88"/>
      <c r="K31571" s="88"/>
    </row>
    <row r="31572" spans="2:11" ht="12" hidden="1" customHeight="1" x14ac:dyDescent="0.2">
      <c r="B31572" s="88"/>
      <c r="C31572" s="88"/>
      <c r="D31572" s="88"/>
      <c r="E31572" s="88"/>
      <c r="F31572" s="88"/>
      <c r="G31572" s="88"/>
      <c r="H31572" s="88"/>
      <c r="I31572" s="88"/>
      <c r="J31572" s="88"/>
      <c r="K31572" s="88"/>
    </row>
    <row r="31573" spans="2:11" ht="12" hidden="1" customHeight="1" x14ac:dyDescent="0.2">
      <c r="B31573" s="88"/>
      <c r="C31573" s="88"/>
      <c r="D31573" s="88"/>
      <c r="E31573" s="88"/>
      <c r="F31573" s="88"/>
      <c r="G31573" s="88"/>
      <c r="H31573" s="88"/>
      <c r="I31573" s="88"/>
      <c r="J31573" s="88"/>
      <c r="K31573" s="88"/>
    </row>
    <row r="31574" spans="2:11" ht="12" hidden="1" customHeight="1" x14ac:dyDescent="0.2">
      <c r="B31574" s="88"/>
      <c r="C31574" s="88"/>
      <c r="D31574" s="88"/>
      <c r="E31574" s="88"/>
      <c r="F31574" s="88"/>
      <c r="G31574" s="88"/>
      <c r="H31574" s="88"/>
      <c r="I31574" s="88"/>
      <c r="J31574" s="88"/>
      <c r="K31574" s="88"/>
    </row>
    <row r="31575" spans="2:11" ht="12" hidden="1" customHeight="1" x14ac:dyDescent="0.2">
      <c r="B31575" s="88"/>
      <c r="C31575" s="88"/>
      <c r="D31575" s="88"/>
      <c r="E31575" s="88"/>
      <c r="F31575" s="88"/>
      <c r="G31575" s="88"/>
      <c r="H31575" s="88"/>
      <c r="I31575" s="88"/>
      <c r="J31575" s="88"/>
      <c r="K31575" s="88"/>
    </row>
    <row r="31576" spans="2:11" ht="12" hidden="1" customHeight="1" x14ac:dyDescent="0.2">
      <c r="B31576" s="88"/>
      <c r="C31576" s="88"/>
      <c r="D31576" s="88"/>
      <c r="E31576" s="88"/>
      <c r="F31576" s="88"/>
      <c r="G31576" s="88"/>
      <c r="H31576" s="88"/>
      <c r="I31576" s="88"/>
      <c r="J31576" s="88"/>
      <c r="K31576" s="88"/>
    </row>
    <row r="31577" spans="2:11" ht="12" hidden="1" customHeight="1" x14ac:dyDescent="0.2">
      <c r="B31577" s="88"/>
      <c r="C31577" s="88"/>
      <c r="D31577" s="88"/>
      <c r="E31577" s="88"/>
      <c r="F31577" s="88"/>
      <c r="G31577" s="88"/>
      <c r="H31577" s="88"/>
      <c r="I31577" s="88"/>
      <c r="J31577" s="88"/>
      <c r="K31577" s="88"/>
    </row>
    <row r="31578" spans="2:11" ht="12" hidden="1" customHeight="1" x14ac:dyDescent="0.2">
      <c r="B31578" s="88"/>
      <c r="C31578" s="88"/>
      <c r="D31578" s="88"/>
      <c r="E31578" s="88"/>
      <c r="F31578" s="88"/>
      <c r="G31578" s="88"/>
      <c r="H31578" s="88"/>
      <c r="I31578" s="88"/>
      <c r="J31578" s="88"/>
      <c r="K31578" s="88"/>
    </row>
    <row r="31579" spans="2:11" ht="12" hidden="1" customHeight="1" x14ac:dyDescent="0.2">
      <c r="B31579" s="88"/>
      <c r="C31579" s="88"/>
      <c r="D31579" s="88"/>
      <c r="E31579" s="88"/>
      <c r="F31579" s="88"/>
      <c r="G31579" s="88"/>
      <c r="H31579" s="88"/>
      <c r="I31579" s="88"/>
      <c r="J31579" s="88"/>
      <c r="K31579" s="88"/>
    </row>
    <row r="31580" spans="2:11" ht="12" hidden="1" customHeight="1" x14ac:dyDescent="0.2">
      <c r="B31580" s="88"/>
      <c r="C31580" s="88"/>
      <c r="D31580" s="88"/>
      <c r="E31580" s="88"/>
      <c r="F31580" s="88"/>
      <c r="G31580" s="88"/>
      <c r="H31580" s="88"/>
      <c r="I31580" s="88"/>
      <c r="J31580" s="88"/>
      <c r="K31580" s="88"/>
    </row>
    <row r="31581" spans="2:11" ht="12" hidden="1" customHeight="1" x14ac:dyDescent="0.2">
      <c r="B31581" s="88"/>
      <c r="C31581" s="88"/>
      <c r="D31581" s="88"/>
      <c r="E31581" s="88"/>
      <c r="F31581" s="88"/>
      <c r="G31581" s="88"/>
      <c r="H31581" s="88"/>
      <c r="I31581" s="88"/>
      <c r="J31581" s="88"/>
      <c r="K31581" s="88"/>
    </row>
    <row r="31582" spans="2:11" ht="12" hidden="1" customHeight="1" x14ac:dyDescent="0.2">
      <c r="B31582" s="88"/>
      <c r="C31582" s="88"/>
      <c r="D31582" s="88"/>
      <c r="E31582" s="88"/>
      <c r="F31582" s="88"/>
      <c r="G31582" s="88"/>
      <c r="H31582" s="88"/>
      <c r="I31582" s="88"/>
      <c r="J31582" s="88"/>
      <c r="K31582" s="88"/>
    </row>
    <row r="31583" spans="2:11" ht="12" hidden="1" customHeight="1" x14ac:dyDescent="0.2">
      <c r="B31583" s="88"/>
      <c r="C31583" s="88"/>
      <c r="D31583" s="88"/>
      <c r="E31583" s="88"/>
      <c r="F31583" s="88"/>
      <c r="G31583" s="88"/>
      <c r="H31583" s="88"/>
      <c r="I31583" s="88"/>
      <c r="J31583" s="88"/>
      <c r="K31583" s="88"/>
    </row>
    <row r="31584" spans="2:11" ht="12" hidden="1" customHeight="1" x14ac:dyDescent="0.2">
      <c r="B31584" s="88"/>
      <c r="C31584" s="88"/>
      <c r="D31584" s="88"/>
      <c r="E31584" s="88"/>
      <c r="F31584" s="88"/>
      <c r="G31584" s="88"/>
      <c r="H31584" s="88"/>
      <c r="I31584" s="88"/>
      <c r="J31584" s="88"/>
      <c r="K31584" s="88"/>
    </row>
    <row r="31585" spans="2:11" ht="12" hidden="1" customHeight="1" x14ac:dyDescent="0.2">
      <c r="B31585" s="88"/>
      <c r="C31585" s="88"/>
      <c r="D31585" s="88"/>
      <c r="E31585" s="88"/>
      <c r="F31585" s="88"/>
      <c r="G31585" s="88"/>
      <c r="H31585" s="88"/>
      <c r="I31585" s="88"/>
      <c r="J31585" s="88"/>
      <c r="K31585" s="88"/>
    </row>
    <row r="31586" spans="2:11" ht="12" hidden="1" customHeight="1" x14ac:dyDescent="0.2">
      <c r="B31586" s="88"/>
      <c r="C31586" s="88"/>
      <c r="D31586" s="88"/>
      <c r="E31586" s="88"/>
      <c r="F31586" s="88"/>
      <c r="G31586" s="88"/>
      <c r="H31586" s="88"/>
      <c r="I31586" s="88"/>
      <c r="J31586" s="88"/>
      <c r="K31586" s="88"/>
    </row>
    <row r="31587" spans="2:11" ht="12" hidden="1" customHeight="1" x14ac:dyDescent="0.2">
      <c r="B31587" s="88"/>
      <c r="C31587" s="88"/>
      <c r="D31587" s="88"/>
      <c r="E31587" s="88"/>
      <c r="F31587" s="88"/>
      <c r="G31587" s="88"/>
      <c r="H31587" s="88"/>
      <c r="I31587" s="88"/>
      <c r="J31587" s="88"/>
      <c r="K31587" s="88"/>
    </row>
    <row r="31588" spans="2:11" ht="12" hidden="1" customHeight="1" x14ac:dyDescent="0.2">
      <c r="B31588" s="88"/>
      <c r="C31588" s="88"/>
      <c r="D31588" s="88"/>
      <c r="E31588" s="88"/>
      <c r="F31588" s="88"/>
      <c r="G31588" s="88"/>
      <c r="H31588" s="88"/>
      <c r="I31588" s="88"/>
      <c r="J31588" s="88"/>
      <c r="K31588" s="88"/>
    </row>
    <row r="31589" spans="2:11" ht="12" hidden="1" customHeight="1" x14ac:dyDescent="0.2">
      <c r="B31589" s="88"/>
      <c r="C31589" s="88"/>
      <c r="D31589" s="88"/>
      <c r="E31589" s="88"/>
      <c r="F31589" s="88"/>
      <c r="G31589" s="88"/>
      <c r="H31589" s="88"/>
      <c r="I31589" s="88"/>
      <c r="J31589" s="88"/>
      <c r="K31589" s="88"/>
    </row>
    <row r="31590" spans="2:11" ht="12" hidden="1" customHeight="1" x14ac:dyDescent="0.2">
      <c r="B31590" s="88"/>
      <c r="C31590" s="88"/>
      <c r="D31590" s="88"/>
      <c r="E31590" s="88"/>
      <c r="F31590" s="88"/>
      <c r="G31590" s="88"/>
      <c r="H31590" s="88"/>
      <c r="I31590" s="88"/>
      <c r="J31590" s="88"/>
      <c r="K31590" s="88"/>
    </row>
    <row r="31591" spans="2:11" ht="12" hidden="1" customHeight="1" x14ac:dyDescent="0.2">
      <c r="B31591" s="88"/>
      <c r="C31591" s="88"/>
      <c r="D31591" s="88"/>
      <c r="E31591" s="88"/>
      <c r="F31591" s="88"/>
      <c r="G31591" s="88"/>
      <c r="H31591" s="88"/>
      <c r="I31591" s="88"/>
      <c r="J31591" s="88"/>
      <c r="K31591" s="88"/>
    </row>
    <row r="31592" spans="2:11" ht="12" hidden="1" customHeight="1" x14ac:dyDescent="0.2">
      <c r="B31592" s="88"/>
      <c r="C31592" s="88"/>
      <c r="D31592" s="88"/>
      <c r="E31592" s="88"/>
      <c r="F31592" s="88"/>
      <c r="G31592" s="88"/>
      <c r="H31592" s="88"/>
      <c r="I31592" s="88"/>
      <c r="J31592" s="88"/>
      <c r="K31592" s="88"/>
    </row>
    <row r="31593" spans="2:11" ht="12" hidden="1" customHeight="1" x14ac:dyDescent="0.2">
      <c r="B31593" s="88"/>
      <c r="C31593" s="88"/>
      <c r="D31593" s="88"/>
      <c r="E31593" s="88"/>
      <c r="F31593" s="88"/>
      <c r="G31593" s="88"/>
      <c r="H31593" s="88"/>
      <c r="I31593" s="88"/>
      <c r="J31593" s="88"/>
      <c r="K31593" s="88"/>
    </row>
    <row r="31594" spans="2:11" ht="12" hidden="1" customHeight="1" x14ac:dyDescent="0.2">
      <c r="B31594" s="88"/>
      <c r="C31594" s="88"/>
      <c r="D31594" s="88"/>
      <c r="E31594" s="88"/>
      <c r="F31594" s="88"/>
      <c r="G31594" s="88"/>
      <c r="H31594" s="88"/>
      <c r="I31594" s="88"/>
      <c r="J31594" s="88"/>
      <c r="K31594" s="88"/>
    </row>
    <row r="31595" spans="2:11" ht="12" hidden="1" customHeight="1" x14ac:dyDescent="0.2">
      <c r="B31595" s="88"/>
      <c r="C31595" s="88"/>
      <c r="D31595" s="88"/>
      <c r="E31595" s="88"/>
      <c r="F31595" s="88"/>
      <c r="G31595" s="88"/>
      <c r="H31595" s="88"/>
      <c r="I31595" s="88"/>
      <c r="J31595" s="88"/>
      <c r="K31595" s="88"/>
    </row>
    <row r="31596" spans="2:11" ht="12" hidden="1" customHeight="1" x14ac:dyDescent="0.2">
      <c r="B31596" s="88"/>
      <c r="C31596" s="88"/>
      <c r="D31596" s="88"/>
      <c r="E31596" s="88"/>
      <c r="F31596" s="88"/>
      <c r="G31596" s="88"/>
      <c r="H31596" s="88"/>
      <c r="I31596" s="88"/>
      <c r="J31596" s="88"/>
      <c r="K31596" s="88"/>
    </row>
    <row r="31597" spans="2:11" ht="12" hidden="1" customHeight="1" x14ac:dyDescent="0.2">
      <c r="B31597" s="88"/>
      <c r="C31597" s="88"/>
      <c r="D31597" s="88"/>
      <c r="E31597" s="88"/>
      <c r="F31597" s="88"/>
      <c r="G31597" s="88"/>
      <c r="H31597" s="88"/>
      <c r="I31597" s="88"/>
      <c r="J31597" s="88"/>
      <c r="K31597" s="88"/>
    </row>
    <row r="31598" spans="2:11" ht="12" hidden="1" customHeight="1" x14ac:dyDescent="0.2">
      <c r="B31598" s="88"/>
      <c r="C31598" s="88"/>
      <c r="D31598" s="88"/>
      <c r="E31598" s="88"/>
      <c r="F31598" s="88"/>
      <c r="G31598" s="88"/>
      <c r="H31598" s="88"/>
      <c r="I31598" s="88"/>
      <c r="J31598" s="88"/>
      <c r="K31598" s="88"/>
    </row>
    <row r="31599" spans="2:11" ht="12" hidden="1" customHeight="1" x14ac:dyDescent="0.2">
      <c r="B31599" s="88"/>
      <c r="C31599" s="88"/>
      <c r="D31599" s="88"/>
      <c r="E31599" s="88"/>
      <c r="F31599" s="88"/>
      <c r="G31599" s="88"/>
      <c r="H31599" s="88"/>
      <c r="I31599" s="88"/>
      <c r="J31599" s="88"/>
      <c r="K31599" s="88"/>
    </row>
    <row r="31600" spans="2:11" ht="12" hidden="1" customHeight="1" x14ac:dyDescent="0.2">
      <c r="B31600" s="88"/>
      <c r="C31600" s="88"/>
      <c r="D31600" s="88"/>
      <c r="E31600" s="88"/>
      <c r="F31600" s="88"/>
      <c r="G31600" s="88"/>
      <c r="H31600" s="88"/>
      <c r="I31600" s="88"/>
      <c r="J31600" s="88"/>
      <c r="K31600" s="88"/>
    </row>
    <row r="31601" spans="2:11" ht="12" hidden="1" customHeight="1" x14ac:dyDescent="0.2">
      <c r="B31601" s="88"/>
      <c r="C31601" s="88"/>
      <c r="D31601" s="88"/>
      <c r="E31601" s="88"/>
      <c r="F31601" s="88"/>
      <c r="G31601" s="88"/>
      <c r="H31601" s="88"/>
      <c r="I31601" s="88"/>
      <c r="J31601" s="88"/>
      <c r="K31601" s="88"/>
    </row>
    <row r="31602" spans="2:11" ht="12" hidden="1" customHeight="1" x14ac:dyDescent="0.2">
      <c r="B31602" s="88"/>
      <c r="C31602" s="88"/>
      <c r="D31602" s="88"/>
      <c r="E31602" s="88"/>
      <c r="F31602" s="88"/>
      <c r="G31602" s="88"/>
      <c r="H31602" s="88"/>
      <c r="I31602" s="88"/>
      <c r="J31602" s="88"/>
      <c r="K31602" s="88"/>
    </row>
    <row r="31603" spans="2:11" ht="12" hidden="1" customHeight="1" x14ac:dyDescent="0.2">
      <c r="B31603" s="88"/>
      <c r="C31603" s="88"/>
      <c r="D31603" s="88"/>
      <c r="E31603" s="88"/>
      <c r="F31603" s="88"/>
      <c r="G31603" s="88"/>
      <c r="H31603" s="88"/>
      <c r="I31603" s="88"/>
      <c r="J31603" s="88"/>
      <c r="K31603" s="88"/>
    </row>
    <row r="31604" spans="2:11" ht="12" hidden="1" customHeight="1" x14ac:dyDescent="0.2">
      <c r="B31604" s="88"/>
      <c r="C31604" s="88"/>
      <c r="D31604" s="88"/>
      <c r="E31604" s="88"/>
      <c r="F31604" s="88"/>
      <c r="G31604" s="88"/>
      <c r="H31604" s="88"/>
      <c r="I31604" s="88"/>
      <c r="J31604" s="88"/>
      <c r="K31604" s="88"/>
    </row>
    <row r="31605" spans="2:11" ht="12" hidden="1" customHeight="1" x14ac:dyDescent="0.2">
      <c r="B31605" s="88"/>
      <c r="C31605" s="88"/>
      <c r="D31605" s="88"/>
      <c r="E31605" s="88"/>
      <c r="F31605" s="88"/>
      <c r="G31605" s="88"/>
      <c r="H31605" s="88"/>
      <c r="I31605" s="88"/>
      <c r="J31605" s="88"/>
      <c r="K31605" s="88"/>
    </row>
    <row r="31606" spans="2:11" ht="12" hidden="1" customHeight="1" x14ac:dyDescent="0.2">
      <c r="B31606" s="88"/>
      <c r="C31606" s="88"/>
      <c r="D31606" s="88"/>
      <c r="E31606" s="88"/>
      <c r="F31606" s="88"/>
      <c r="G31606" s="88"/>
      <c r="H31606" s="88"/>
      <c r="I31606" s="88"/>
      <c r="J31606" s="88"/>
      <c r="K31606" s="88"/>
    </row>
    <row r="31607" spans="2:11" ht="12" hidden="1" customHeight="1" x14ac:dyDescent="0.2">
      <c r="B31607" s="88"/>
      <c r="C31607" s="88"/>
      <c r="D31607" s="88"/>
      <c r="E31607" s="88"/>
      <c r="F31607" s="88"/>
      <c r="G31607" s="88"/>
      <c r="H31607" s="88"/>
      <c r="I31607" s="88"/>
      <c r="J31607" s="88"/>
      <c r="K31607" s="88"/>
    </row>
    <row r="31608" spans="2:11" ht="12" hidden="1" customHeight="1" x14ac:dyDescent="0.2">
      <c r="B31608" s="88"/>
      <c r="C31608" s="88"/>
      <c r="D31608" s="88"/>
      <c r="E31608" s="88"/>
      <c r="F31608" s="88"/>
      <c r="G31608" s="88"/>
      <c r="H31608" s="88"/>
      <c r="I31608" s="88"/>
      <c r="J31608" s="88"/>
      <c r="K31608" s="88"/>
    </row>
    <row r="31609" spans="2:11" ht="12" hidden="1" customHeight="1" x14ac:dyDescent="0.2">
      <c r="B31609" s="88"/>
      <c r="C31609" s="88"/>
      <c r="D31609" s="88"/>
      <c r="E31609" s="88"/>
      <c r="F31609" s="88"/>
      <c r="G31609" s="88"/>
      <c r="H31609" s="88"/>
      <c r="I31609" s="88"/>
      <c r="J31609" s="88"/>
      <c r="K31609" s="88"/>
    </row>
    <row r="31610" spans="2:11" ht="12" hidden="1" customHeight="1" x14ac:dyDescent="0.2">
      <c r="B31610" s="88"/>
      <c r="C31610" s="88"/>
      <c r="D31610" s="88"/>
      <c r="E31610" s="88"/>
      <c r="F31610" s="88"/>
      <c r="G31610" s="88"/>
      <c r="H31610" s="88"/>
      <c r="I31610" s="88"/>
      <c r="J31610" s="88"/>
      <c r="K31610" s="88"/>
    </row>
    <row r="31611" spans="2:11" ht="12" hidden="1" customHeight="1" x14ac:dyDescent="0.2">
      <c r="B31611" s="88"/>
      <c r="C31611" s="88"/>
      <c r="D31611" s="88"/>
      <c r="E31611" s="88"/>
      <c r="F31611" s="88"/>
      <c r="G31611" s="88"/>
      <c r="H31611" s="88"/>
      <c r="I31611" s="88"/>
      <c r="J31611" s="88"/>
      <c r="K31611" s="88"/>
    </row>
    <row r="31612" spans="2:11" ht="12" hidden="1" customHeight="1" x14ac:dyDescent="0.2">
      <c r="B31612" s="88"/>
      <c r="C31612" s="88"/>
      <c r="D31612" s="88"/>
      <c r="E31612" s="88"/>
      <c r="F31612" s="88"/>
      <c r="G31612" s="88"/>
      <c r="H31612" s="88"/>
      <c r="I31612" s="88"/>
      <c r="J31612" s="88"/>
      <c r="K31612" s="88"/>
    </row>
    <row r="31613" spans="2:11" ht="12" hidden="1" customHeight="1" x14ac:dyDescent="0.2">
      <c r="B31613" s="88"/>
      <c r="C31613" s="88"/>
      <c r="D31613" s="88"/>
      <c r="E31613" s="88"/>
      <c r="F31613" s="88"/>
      <c r="G31613" s="88"/>
      <c r="H31613" s="88"/>
      <c r="I31613" s="88"/>
      <c r="J31613" s="88"/>
      <c r="K31613" s="88"/>
    </row>
    <row r="31614" spans="2:11" ht="12" hidden="1" customHeight="1" x14ac:dyDescent="0.2">
      <c r="B31614" s="88"/>
      <c r="C31614" s="88"/>
      <c r="D31614" s="88"/>
      <c r="E31614" s="88"/>
      <c r="F31614" s="88"/>
      <c r="G31614" s="88"/>
      <c r="H31614" s="88"/>
      <c r="I31614" s="88"/>
      <c r="J31614" s="88"/>
      <c r="K31614" s="88"/>
    </row>
    <row r="31615" spans="2:11" ht="12" hidden="1" customHeight="1" x14ac:dyDescent="0.2">
      <c r="B31615" s="88"/>
      <c r="C31615" s="88"/>
      <c r="D31615" s="88"/>
      <c r="E31615" s="88"/>
      <c r="F31615" s="88"/>
      <c r="G31615" s="88"/>
      <c r="H31615" s="88"/>
      <c r="I31615" s="88"/>
      <c r="J31615" s="88"/>
      <c r="K31615" s="88"/>
    </row>
    <row r="31616" spans="2:11" ht="12" hidden="1" customHeight="1" x14ac:dyDescent="0.2">
      <c r="B31616" s="88"/>
      <c r="C31616" s="88"/>
      <c r="D31616" s="88"/>
      <c r="E31616" s="88"/>
      <c r="F31616" s="88"/>
      <c r="G31616" s="88"/>
      <c r="H31616" s="88"/>
      <c r="I31616" s="88"/>
      <c r="J31616" s="88"/>
      <c r="K31616" s="88"/>
    </row>
    <row r="31617" spans="2:11" ht="12" hidden="1" customHeight="1" x14ac:dyDescent="0.2">
      <c r="B31617" s="88"/>
      <c r="C31617" s="88"/>
      <c r="D31617" s="88"/>
      <c r="E31617" s="88"/>
      <c r="F31617" s="88"/>
      <c r="G31617" s="88"/>
      <c r="H31617" s="88"/>
      <c r="I31617" s="88"/>
      <c r="J31617" s="88"/>
      <c r="K31617" s="88"/>
    </row>
    <row r="31618" spans="2:11" ht="12" hidden="1" customHeight="1" x14ac:dyDescent="0.2">
      <c r="B31618" s="88"/>
      <c r="C31618" s="88"/>
      <c r="D31618" s="88"/>
      <c r="E31618" s="88"/>
      <c r="F31618" s="88"/>
      <c r="G31618" s="88"/>
      <c r="H31618" s="88"/>
      <c r="I31618" s="88"/>
      <c r="J31618" s="88"/>
      <c r="K31618" s="88"/>
    </row>
    <row r="31619" spans="2:11" ht="12" hidden="1" customHeight="1" x14ac:dyDescent="0.2">
      <c r="B31619" s="88"/>
      <c r="C31619" s="88"/>
      <c r="D31619" s="88"/>
      <c r="E31619" s="88"/>
      <c r="F31619" s="88"/>
      <c r="G31619" s="88"/>
      <c r="H31619" s="88"/>
      <c r="I31619" s="88"/>
      <c r="J31619" s="88"/>
      <c r="K31619" s="88"/>
    </row>
    <row r="31620" spans="2:11" ht="12" hidden="1" customHeight="1" x14ac:dyDescent="0.2">
      <c r="B31620" s="88"/>
      <c r="C31620" s="88"/>
      <c r="D31620" s="88"/>
      <c r="E31620" s="88"/>
      <c r="F31620" s="88"/>
      <c r="G31620" s="88"/>
      <c r="H31620" s="88"/>
      <c r="I31620" s="88"/>
      <c r="J31620" s="88"/>
      <c r="K31620" s="88"/>
    </row>
    <row r="31621" spans="2:11" ht="12" hidden="1" customHeight="1" x14ac:dyDescent="0.2">
      <c r="B31621" s="88"/>
      <c r="C31621" s="88"/>
      <c r="D31621" s="88"/>
      <c r="E31621" s="88"/>
      <c r="F31621" s="88"/>
      <c r="G31621" s="88"/>
      <c r="H31621" s="88"/>
      <c r="I31621" s="88"/>
      <c r="J31621" s="88"/>
      <c r="K31621" s="88"/>
    </row>
    <row r="31622" spans="2:11" ht="12" hidden="1" customHeight="1" x14ac:dyDescent="0.2">
      <c r="B31622" s="88"/>
      <c r="C31622" s="88"/>
      <c r="D31622" s="88"/>
      <c r="E31622" s="88"/>
      <c r="F31622" s="88"/>
      <c r="G31622" s="88"/>
      <c r="H31622" s="88"/>
      <c r="I31622" s="88"/>
      <c r="J31622" s="88"/>
      <c r="K31622" s="88"/>
    </row>
    <row r="31623" spans="2:11" ht="12" hidden="1" customHeight="1" x14ac:dyDescent="0.2">
      <c r="B31623" s="88"/>
      <c r="C31623" s="88"/>
      <c r="D31623" s="88"/>
      <c r="E31623" s="88"/>
      <c r="F31623" s="88"/>
      <c r="G31623" s="88"/>
      <c r="H31623" s="88"/>
      <c r="I31623" s="88"/>
      <c r="J31623" s="88"/>
      <c r="K31623" s="88"/>
    </row>
    <row r="31624" spans="2:11" ht="12" hidden="1" customHeight="1" x14ac:dyDescent="0.2">
      <c r="B31624" s="88"/>
      <c r="C31624" s="88"/>
      <c r="D31624" s="88"/>
      <c r="E31624" s="88"/>
      <c r="F31624" s="88"/>
      <c r="G31624" s="88"/>
      <c r="H31624" s="88"/>
      <c r="I31624" s="88"/>
      <c r="J31624" s="88"/>
      <c r="K31624" s="88"/>
    </row>
    <row r="31625" spans="2:11" ht="12" hidden="1" customHeight="1" x14ac:dyDescent="0.2">
      <c r="B31625" s="88"/>
      <c r="C31625" s="88"/>
      <c r="D31625" s="88"/>
      <c r="E31625" s="88"/>
      <c r="F31625" s="88"/>
      <c r="G31625" s="88"/>
      <c r="H31625" s="88"/>
      <c r="I31625" s="88"/>
      <c r="J31625" s="88"/>
      <c r="K31625" s="88"/>
    </row>
    <row r="31626" spans="2:11" ht="12" hidden="1" customHeight="1" x14ac:dyDescent="0.2">
      <c r="B31626" s="88"/>
      <c r="C31626" s="88"/>
      <c r="D31626" s="88"/>
      <c r="E31626" s="88"/>
      <c r="F31626" s="88"/>
      <c r="G31626" s="88"/>
      <c r="H31626" s="88"/>
      <c r="I31626" s="88"/>
      <c r="J31626" s="88"/>
      <c r="K31626" s="88"/>
    </row>
    <row r="31627" spans="2:11" ht="12" hidden="1" customHeight="1" x14ac:dyDescent="0.2">
      <c r="B31627" s="88"/>
      <c r="C31627" s="88"/>
      <c r="D31627" s="88"/>
      <c r="E31627" s="88"/>
      <c r="F31627" s="88"/>
      <c r="G31627" s="88"/>
      <c r="H31627" s="88"/>
      <c r="I31627" s="88"/>
      <c r="J31627" s="88"/>
      <c r="K31627" s="88"/>
    </row>
    <row r="31628" spans="2:11" ht="12" hidden="1" customHeight="1" x14ac:dyDescent="0.2">
      <c r="B31628" s="88"/>
      <c r="C31628" s="88"/>
      <c r="D31628" s="88"/>
      <c r="E31628" s="88"/>
      <c r="F31628" s="88"/>
      <c r="G31628" s="88"/>
      <c r="H31628" s="88"/>
      <c r="I31628" s="88"/>
      <c r="J31628" s="88"/>
      <c r="K31628" s="88"/>
    </row>
    <row r="31629" spans="2:11" ht="12" hidden="1" customHeight="1" x14ac:dyDescent="0.2">
      <c r="B31629" s="88"/>
      <c r="C31629" s="88"/>
      <c r="D31629" s="88"/>
      <c r="E31629" s="88"/>
      <c r="F31629" s="88"/>
      <c r="G31629" s="88"/>
      <c r="H31629" s="88"/>
      <c r="I31629" s="88"/>
      <c r="J31629" s="88"/>
      <c r="K31629" s="88"/>
    </row>
    <row r="31630" spans="2:11" ht="12" hidden="1" customHeight="1" x14ac:dyDescent="0.2">
      <c r="B31630" s="88"/>
      <c r="C31630" s="88"/>
      <c r="D31630" s="88"/>
      <c r="E31630" s="88"/>
      <c r="F31630" s="88"/>
      <c r="G31630" s="88"/>
      <c r="H31630" s="88"/>
      <c r="I31630" s="88"/>
      <c r="J31630" s="88"/>
      <c r="K31630" s="88"/>
    </row>
    <row r="31631" spans="2:11" ht="12" hidden="1" customHeight="1" x14ac:dyDescent="0.2">
      <c r="B31631" s="88"/>
      <c r="C31631" s="88"/>
      <c r="D31631" s="88"/>
      <c r="E31631" s="88"/>
      <c r="F31631" s="88"/>
      <c r="G31631" s="88"/>
      <c r="H31631" s="88"/>
      <c r="I31631" s="88"/>
      <c r="J31631" s="88"/>
      <c r="K31631" s="88"/>
    </row>
    <row r="31632" spans="2:11" ht="12" hidden="1" customHeight="1" x14ac:dyDescent="0.2">
      <c r="B31632" s="88"/>
      <c r="C31632" s="88"/>
      <c r="D31632" s="88"/>
      <c r="E31632" s="88"/>
      <c r="F31632" s="88"/>
      <c r="G31632" s="88"/>
      <c r="H31632" s="88"/>
      <c r="I31632" s="88"/>
      <c r="J31632" s="88"/>
      <c r="K31632" s="88"/>
    </row>
    <row r="31633" spans="2:11" ht="12" hidden="1" customHeight="1" x14ac:dyDescent="0.2">
      <c r="B31633" s="88"/>
      <c r="C31633" s="88"/>
      <c r="D31633" s="88"/>
      <c r="E31633" s="88"/>
      <c r="F31633" s="88"/>
      <c r="G31633" s="88"/>
      <c r="H31633" s="88"/>
      <c r="I31633" s="88"/>
      <c r="J31633" s="88"/>
      <c r="K31633" s="88"/>
    </row>
    <row r="31634" spans="2:11" ht="12" hidden="1" customHeight="1" x14ac:dyDescent="0.2">
      <c r="B31634" s="88"/>
      <c r="C31634" s="88"/>
      <c r="D31634" s="88"/>
      <c r="E31634" s="88"/>
      <c r="F31634" s="88"/>
      <c r="G31634" s="88"/>
      <c r="H31634" s="88"/>
      <c r="I31634" s="88"/>
      <c r="J31634" s="88"/>
      <c r="K31634" s="88"/>
    </row>
    <row r="31635" spans="2:11" ht="12" hidden="1" customHeight="1" x14ac:dyDescent="0.2">
      <c r="B31635" s="88"/>
      <c r="C31635" s="88"/>
      <c r="D31635" s="88"/>
      <c r="E31635" s="88"/>
      <c r="F31635" s="88"/>
      <c r="G31635" s="88"/>
      <c r="H31635" s="88"/>
      <c r="I31635" s="88"/>
      <c r="J31635" s="88"/>
      <c r="K31635" s="88"/>
    </row>
    <row r="31636" spans="2:11" ht="12" hidden="1" customHeight="1" x14ac:dyDescent="0.2">
      <c r="B31636" s="88"/>
      <c r="C31636" s="88"/>
      <c r="D31636" s="88"/>
      <c r="E31636" s="88"/>
      <c r="F31636" s="88"/>
      <c r="G31636" s="88"/>
      <c r="H31636" s="88"/>
      <c r="I31636" s="88"/>
      <c r="J31636" s="88"/>
      <c r="K31636" s="88"/>
    </row>
    <row r="31637" spans="2:11" ht="12" hidden="1" customHeight="1" x14ac:dyDescent="0.2">
      <c r="B31637" s="88"/>
      <c r="C31637" s="88"/>
      <c r="D31637" s="88"/>
      <c r="E31637" s="88"/>
      <c r="F31637" s="88"/>
      <c r="G31637" s="88"/>
      <c r="H31637" s="88"/>
      <c r="I31637" s="88"/>
      <c r="J31637" s="88"/>
      <c r="K31637" s="88"/>
    </row>
    <row r="31638" spans="2:11" ht="12" hidden="1" customHeight="1" x14ac:dyDescent="0.2">
      <c r="B31638" s="88"/>
      <c r="C31638" s="88"/>
      <c r="D31638" s="88"/>
      <c r="E31638" s="88"/>
      <c r="F31638" s="88"/>
      <c r="G31638" s="88"/>
      <c r="H31638" s="88"/>
      <c r="I31638" s="88"/>
      <c r="J31638" s="88"/>
      <c r="K31638" s="88"/>
    </row>
    <row r="31639" spans="2:11" ht="12" hidden="1" customHeight="1" x14ac:dyDescent="0.2">
      <c r="B31639" s="88"/>
      <c r="C31639" s="88"/>
      <c r="D31639" s="88"/>
      <c r="E31639" s="88"/>
      <c r="F31639" s="88"/>
      <c r="G31639" s="88"/>
      <c r="H31639" s="88"/>
      <c r="I31639" s="88"/>
      <c r="J31639" s="88"/>
      <c r="K31639" s="88"/>
    </row>
    <row r="31640" spans="2:11" ht="12" hidden="1" customHeight="1" x14ac:dyDescent="0.2">
      <c r="B31640" s="88"/>
      <c r="C31640" s="88"/>
      <c r="D31640" s="88"/>
      <c r="E31640" s="88"/>
      <c r="F31640" s="88"/>
      <c r="G31640" s="88"/>
      <c r="H31640" s="88"/>
      <c r="I31640" s="88"/>
      <c r="J31640" s="88"/>
      <c r="K31640" s="88"/>
    </row>
    <row r="31641" spans="2:11" ht="12" hidden="1" customHeight="1" x14ac:dyDescent="0.2">
      <c r="B31641" s="88"/>
      <c r="C31641" s="88"/>
      <c r="D31641" s="88"/>
      <c r="E31641" s="88"/>
      <c r="F31641" s="88"/>
      <c r="G31641" s="88"/>
      <c r="H31641" s="88"/>
      <c r="I31641" s="88"/>
      <c r="J31641" s="88"/>
      <c r="K31641" s="88"/>
    </row>
    <row r="31642" spans="2:11" ht="12" hidden="1" customHeight="1" x14ac:dyDescent="0.2">
      <c r="B31642" s="88"/>
      <c r="C31642" s="88"/>
      <c r="D31642" s="88"/>
      <c r="E31642" s="88"/>
      <c r="F31642" s="88"/>
      <c r="G31642" s="88"/>
      <c r="H31642" s="88"/>
      <c r="I31642" s="88"/>
      <c r="J31642" s="88"/>
      <c r="K31642" s="88"/>
    </row>
    <row r="31643" spans="2:11" ht="12" hidden="1" customHeight="1" x14ac:dyDescent="0.2">
      <c r="B31643" s="88"/>
      <c r="C31643" s="88"/>
      <c r="D31643" s="88"/>
      <c r="E31643" s="88"/>
      <c r="F31643" s="88"/>
      <c r="G31643" s="88"/>
      <c r="H31643" s="88"/>
      <c r="I31643" s="88"/>
      <c r="J31643" s="88"/>
      <c r="K31643" s="88"/>
    </row>
    <row r="31644" spans="2:11" ht="12" hidden="1" customHeight="1" x14ac:dyDescent="0.2">
      <c r="B31644" s="88"/>
      <c r="C31644" s="88"/>
      <c r="D31644" s="88"/>
      <c r="E31644" s="88"/>
      <c r="F31644" s="88"/>
      <c r="G31644" s="88"/>
      <c r="H31644" s="88"/>
      <c r="I31644" s="88"/>
      <c r="J31644" s="88"/>
      <c r="K31644" s="88"/>
    </row>
    <row r="31645" spans="2:11" ht="12" hidden="1" customHeight="1" x14ac:dyDescent="0.2">
      <c r="B31645" s="88"/>
      <c r="C31645" s="88"/>
      <c r="D31645" s="88"/>
      <c r="E31645" s="88"/>
      <c r="F31645" s="88"/>
      <c r="G31645" s="88"/>
      <c r="H31645" s="88"/>
      <c r="I31645" s="88"/>
      <c r="J31645" s="88"/>
      <c r="K31645" s="88"/>
    </row>
    <row r="31646" spans="2:11" ht="12" hidden="1" customHeight="1" x14ac:dyDescent="0.2">
      <c r="B31646" s="88"/>
      <c r="C31646" s="88"/>
      <c r="D31646" s="88"/>
      <c r="E31646" s="88"/>
      <c r="F31646" s="88"/>
      <c r="G31646" s="88"/>
      <c r="H31646" s="88"/>
      <c r="I31646" s="88"/>
      <c r="J31646" s="88"/>
      <c r="K31646" s="88"/>
    </row>
    <row r="31647" spans="2:11" ht="12" hidden="1" customHeight="1" x14ac:dyDescent="0.2">
      <c r="B31647" s="88"/>
      <c r="C31647" s="88"/>
      <c r="D31647" s="88"/>
      <c r="E31647" s="88"/>
      <c r="F31647" s="88"/>
      <c r="G31647" s="88"/>
      <c r="H31647" s="88"/>
      <c r="I31647" s="88"/>
      <c r="J31647" s="88"/>
      <c r="K31647" s="88"/>
    </row>
    <row r="31648" spans="2:11" ht="12" hidden="1" customHeight="1" x14ac:dyDescent="0.2">
      <c r="B31648" s="88"/>
      <c r="C31648" s="88"/>
      <c r="D31648" s="88"/>
      <c r="E31648" s="88"/>
      <c r="F31648" s="88"/>
      <c r="G31648" s="88"/>
      <c r="H31648" s="88"/>
      <c r="I31648" s="88"/>
      <c r="J31648" s="88"/>
      <c r="K31648" s="88"/>
    </row>
    <row r="31649" spans="2:11" ht="12" hidden="1" customHeight="1" x14ac:dyDescent="0.2">
      <c r="B31649" s="88"/>
      <c r="C31649" s="88"/>
      <c r="D31649" s="88"/>
      <c r="E31649" s="88"/>
      <c r="F31649" s="88"/>
      <c r="G31649" s="88"/>
      <c r="H31649" s="88"/>
      <c r="I31649" s="88"/>
      <c r="J31649" s="88"/>
      <c r="K31649" s="88"/>
    </row>
    <row r="31650" spans="2:11" ht="12" hidden="1" customHeight="1" x14ac:dyDescent="0.2">
      <c r="B31650" s="88"/>
      <c r="C31650" s="88"/>
      <c r="D31650" s="88"/>
      <c r="E31650" s="88"/>
      <c r="F31650" s="88"/>
      <c r="G31650" s="88"/>
      <c r="H31650" s="88"/>
      <c r="I31650" s="88"/>
      <c r="J31650" s="88"/>
      <c r="K31650" s="88"/>
    </row>
    <row r="31651" spans="2:11" ht="12" hidden="1" customHeight="1" x14ac:dyDescent="0.2">
      <c r="B31651" s="88"/>
      <c r="C31651" s="88"/>
      <c r="D31651" s="88"/>
      <c r="E31651" s="88"/>
      <c r="F31651" s="88"/>
      <c r="G31651" s="88"/>
      <c r="H31651" s="88"/>
      <c r="I31651" s="88"/>
      <c r="J31651" s="88"/>
      <c r="K31651" s="88"/>
    </row>
    <row r="31652" spans="2:11" ht="12" hidden="1" customHeight="1" x14ac:dyDescent="0.2">
      <c r="B31652" s="88"/>
      <c r="C31652" s="88"/>
      <c r="D31652" s="88"/>
      <c r="E31652" s="88"/>
      <c r="F31652" s="88"/>
      <c r="G31652" s="88"/>
      <c r="H31652" s="88"/>
      <c r="I31652" s="88"/>
      <c r="J31652" s="88"/>
      <c r="K31652" s="88"/>
    </row>
    <row r="31653" spans="2:11" ht="12" hidden="1" customHeight="1" x14ac:dyDescent="0.2">
      <c r="B31653" s="88"/>
      <c r="C31653" s="88"/>
      <c r="D31653" s="88"/>
      <c r="E31653" s="88"/>
      <c r="F31653" s="88"/>
      <c r="G31653" s="88"/>
      <c r="H31653" s="88"/>
      <c r="I31653" s="88"/>
      <c r="J31653" s="88"/>
      <c r="K31653" s="88"/>
    </row>
    <row r="31654" spans="2:11" ht="12" hidden="1" customHeight="1" x14ac:dyDescent="0.2">
      <c r="B31654" s="88"/>
      <c r="C31654" s="88"/>
      <c r="D31654" s="88"/>
      <c r="E31654" s="88"/>
      <c r="F31654" s="88"/>
      <c r="G31654" s="88"/>
      <c r="H31654" s="88"/>
      <c r="I31654" s="88"/>
      <c r="J31654" s="88"/>
      <c r="K31654" s="88"/>
    </row>
    <row r="31655" spans="2:11" ht="12" hidden="1" customHeight="1" x14ac:dyDescent="0.2">
      <c r="B31655" s="88"/>
      <c r="C31655" s="88"/>
      <c r="D31655" s="88"/>
      <c r="E31655" s="88"/>
      <c r="F31655" s="88"/>
      <c r="G31655" s="88"/>
      <c r="H31655" s="88"/>
      <c r="I31655" s="88"/>
      <c r="J31655" s="88"/>
      <c r="K31655" s="88"/>
    </row>
    <row r="31656" spans="2:11" ht="12" hidden="1" customHeight="1" x14ac:dyDescent="0.2">
      <c r="B31656" s="88"/>
      <c r="C31656" s="88"/>
      <c r="D31656" s="88"/>
      <c r="E31656" s="88"/>
      <c r="F31656" s="88"/>
      <c r="G31656" s="88"/>
      <c r="H31656" s="88"/>
      <c r="I31656" s="88"/>
      <c r="J31656" s="88"/>
      <c r="K31656" s="88"/>
    </row>
    <row r="31657" spans="2:11" ht="12" hidden="1" customHeight="1" x14ac:dyDescent="0.2">
      <c r="B31657" s="88"/>
      <c r="C31657" s="88"/>
      <c r="D31657" s="88"/>
      <c r="E31657" s="88"/>
      <c r="F31657" s="88"/>
      <c r="G31657" s="88"/>
      <c r="H31657" s="88"/>
      <c r="I31657" s="88"/>
      <c r="J31657" s="88"/>
      <c r="K31657" s="88"/>
    </row>
    <row r="31658" spans="2:11" ht="12" hidden="1" customHeight="1" x14ac:dyDescent="0.2">
      <c r="B31658" s="88"/>
      <c r="C31658" s="88"/>
      <c r="D31658" s="88"/>
      <c r="E31658" s="88"/>
      <c r="F31658" s="88"/>
      <c r="G31658" s="88"/>
      <c r="H31658" s="88"/>
      <c r="I31658" s="88"/>
      <c r="J31658" s="88"/>
      <c r="K31658" s="88"/>
    </row>
    <row r="31659" spans="2:11" ht="12" hidden="1" customHeight="1" x14ac:dyDescent="0.2">
      <c r="B31659" s="88"/>
      <c r="C31659" s="88"/>
      <c r="D31659" s="88"/>
      <c r="E31659" s="88"/>
      <c r="F31659" s="88"/>
      <c r="G31659" s="88"/>
      <c r="H31659" s="88"/>
      <c r="I31659" s="88"/>
      <c r="J31659" s="88"/>
      <c r="K31659" s="88"/>
    </row>
    <row r="31660" spans="2:11" ht="12" hidden="1" customHeight="1" x14ac:dyDescent="0.2">
      <c r="B31660" s="88"/>
      <c r="C31660" s="88"/>
      <c r="D31660" s="88"/>
      <c r="E31660" s="88"/>
      <c r="F31660" s="88"/>
      <c r="G31660" s="88"/>
      <c r="H31660" s="88"/>
      <c r="I31660" s="88"/>
      <c r="J31660" s="88"/>
      <c r="K31660" s="88"/>
    </row>
    <row r="31661" spans="2:11" ht="12" hidden="1" customHeight="1" x14ac:dyDescent="0.2">
      <c r="B31661" s="88"/>
      <c r="C31661" s="88"/>
      <c r="D31661" s="88"/>
      <c r="E31661" s="88"/>
      <c r="F31661" s="88"/>
      <c r="G31661" s="88"/>
      <c r="H31661" s="88"/>
      <c r="I31661" s="88"/>
      <c r="J31661" s="88"/>
      <c r="K31661" s="88"/>
    </row>
    <row r="31662" spans="2:11" ht="12" hidden="1" customHeight="1" x14ac:dyDescent="0.2">
      <c r="B31662" s="88"/>
      <c r="C31662" s="88"/>
      <c r="D31662" s="88"/>
      <c r="E31662" s="88"/>
      <c r="F31662" s="88"/>
      <c r="G31662" s="88"/>
      <c r="H31662" s="88"/>
      <c r="I31662" s="88"/>
      <c r="J31662" s="88"/>
      <c r="K31662" s="88"/>
    </row>
    <row r="31663" spans="2:11" ht="12" hidden="1" customHeight="1" x14ac:dyDescent="0.2">
      <c r="B31663" s="88"/>
      <c r="C31663" s="88"/>
      <c r="D31663" s="88"/>
      <c r="E31663" s="88"/>
      <c r="F31663" s="88"/>
      <c r="G31663" s="88"/>
      <c r="H31663" s="88"/>
      <c r="I31663" s="88"/>
      <c r="J31663" s="88"/>
      <c r="K31663" s="88"/>
    </row>
    <row r="31664" spans="2:11" ht="12" hidden="1" customHeight="1" x14ac:dyDescent="0.2">
      <c r="B31664" s="88"/>
      <c r="C31664" s="88"/>
      <c r="D31664" s="88"/>
      <c r="E31664" s="88"/>
      <c r="F31664" s="88"/>
      <c r="G31664" s="88"/>
      <c r="H31664" s="88"/>
      <c r="I31664" s="88"/>
      <c r="J31664" s="88"/>
      <c r="K31664" s="88"/>
    </row>
    <row r="31665" spans="2:11" ht="12" hidden="1" customHeight="1" x14ac:dyDescent="0.2">
      <c r="B31665" s="88"/>
      <c r="C31665" s="88"/>
      <c r="D31665" s="88"/>
      <c r="E31665" s="88"/>
      <c r="F31665" s="88"/>
      <c r="G31665" s="88"/>
      <c r="H31665" s="88"/>
      <c r="I31665" s="88"/>
      <c r="J31665" s="88"/>
      <c r="K31665" s="88"/>
    </row>
    <row r="31666" spans="2:11" ht="12" hidden="1" customHeight="1" x14ac:dyDescent="0.2">
      <c r="B31666" s="88"/>
      <c r="C31666" s="88"/>
      <c r="D31666" s="88"/>
      <c r="E31666" s="88"/>
      <c r="F31666" s="88"/>
      <c r="G31666" s="88"/>
      <c r="H31666" s="88"/>
      <c r="I31666" s="88"/>
      <c r="J31666" s="88"/>
      <c r="K31666" s="88"/>
    </row>
    <row r="31667" spans="2:11" ht="12" hidden="1" customHeight="1" x14ac:dyDescent="0.2">
      <c r="B31667" s="88"/>
      <c r="C31667" s="88"/>
      <c r="D31667" s="88"/>
      <c r="E31667" s="88"/>
      <c r="F31667" s="88"/>
      <c r="G31667" s="88"/>
      <c r="H31667" s="88"/>
      <c r="I31667" s="88"/>
      <c r="J31667" s="88"/>
      <c r="K31667" s="88"/>
    </row>
    <row r="31668" spans="2:11" ht="12" hidden="1" customHeight="1" x14ac:dyDescent="0.2">
      <c r="B31668" s="88"/>
      <c r="C31668" s="88"/>
      <c r="D31668" s="88"/>
      <c r="E31668" s="88"/>
      <c r="F31668" s="88"/>
      <c r="G31668" s="88"/>
      <c r="H31668" s="88"/>
      <c r="I31668" s="88"/>
      <c r="J31668" s="88"/>
      <c r="K31668" s="88"/>
    </row>
    <row r="31669" spans="2:11" ht="12" hidden="1" customHeight="1" x14ac:dyDescent="0.2">
      <c r="B31669" s="88"/>
      <c r="C31669" s="88"/>
      <c r="D31669" s="88"/>
      <c r="E31669" s="88"/>
      <c r="F31669" s="88"/>
      <c r="G31669" s="88"/>
      <c r="H31669" s="88"/>
      <c r="I31669" s="88"/>
      <c r="J31669" s="88"/>
      <c r="K31669" s="88"/>
    </row>
    <row r="31670" spans="2:11" ht="12" hidden="1" customHeight="1" x14ac:dyDescent="0.2">
      <c r="B31670" s="88"/>
      <c r="C31670" s="88"/>
      <c r="D31670" s="88"/>
      <c r="E31670" s="88"/>
      <c r="F31670" s="88"/>
      <c r="G31670" s="88"/>
      <c r="H31670" s="88"/>
      <c r="I31670" s="88"/>
      <c r="J31670" s="88"/>
      <c r="K31670" s="88"/>
    </row>
    <row r="31671" spans="2:11" ht="12" hidden="1" customHeight="1" x14ac:dyDescent="0.2">
      <c r="B31671" s="88"/>
      <c r="C31671" s="88"/>
      <c r="D31671" s="88"/>
      <c r="E31671" s="88"/>
      <c r="F31671" s="88"/>
      <c r="G31671" s="88"/>
      <c r="H31671" s="88"/>
      <c r="I31671" s="88"/>
      <c r="J31671" s="88"/>
      <c r="K31671" s="88"/>
    </row>
    <row r="31672" spans="2:11" ht="12" hidden="1" customHeight="1" x14ac:dyDescent="0.2">
      <c r="B31672" s="88"/>
      <c r="C31672" s="88"/>
      <c r="D31672" s="88"/>
      <c r="E31672" s="88"/>
      <c r="F31672" s="88"/>
      <c r="G31672" s="88"/>
      <c r="H31672" s="88"/>
      <c r="I31672" s="88"/>
      <c r="J31672" s="88"/>
      <c r="K31672" s="88"/>
    </row>
    <row r="31673" spans="2:11" ht="12" hidden="1" customHeight="1" x14ac:dyDescent="0.2">
      <c r="B31673" s="88"/>
      <c r="C31673" s="88"/>
      <c r="D31673" s="88"/>
      <c r="E31673" s="88"/>
      <c r="F31673" s="88"/>
      <c r="G31673" s="88"/>
      <c r="H31673" s="88"/>
      <c r="I31673" s="88"/>
      <c r="J31673" s="88"/>
      <c r="K31673" s="88"/>
    </row>
    <row r="31674" spans="2:11" ht="12" hidden="1" customHeight="1" x14ac:dyDescent="0.2">
      <c r="B31674" s="88"/>
      <c r="C31674" s="88"/>
      <c r="D31674" s="88"/>
      <c r="E31674" s="88"/>
      <c r="F31674" s="88"/>
      <c r="G31674" s="88"/>
      <c r="H31674" s="88"/>
      <c r="I31674" s="88"/>
      <c r="J31674" s="88"/>
      <c r="K31674" s="88"/>
    </row>
    <row r="31675" spans="2:11" ht="12" hidden="1" customHeight="1" x14ac:dyDescent="0.2">
      <c r="B31675" s="88"/>
      <c r="C31675" s="88"/>
      <c r="D31675" s="88"/>
      <c r="E31675" s="88"/>
      <c r="F31675" s="88"/>
      <c r="G31675" s="88"/>
      <c r="H31675" s="88"/>
      <c r="I31675" s="88"/>
      <c r="J31675" s="88"/>
      <c r="K31675" s="88"/>
    </row>
    <row r="31676" spans="2:11" ht="12" hidden="1" customHeight="1" x14ac:dyDescent="0.2">
      <c r="B31676" s="88"/>
      <c r="C31676" s="88"/>
      <c r="D31676" s="88"/>
      <c r="E31676" s="88"/>
      <c r="F31676" s="88"/>
      <c r="G31676" s="88"/>
      <c r="H31676" s="88"/>
      <c r="I31676" s="88"/>
      <c r="J31676" s="88"/>
      <c r="K31676" s="88"/>
    </row>
    <row r="31677" spans="2:11" ht="12" hidden="1" customHeight="1" x14ac:dyDescent="0.2">
      <c r="B31677" s="88"/>
      <c r="C31677" s="88"/>
      <c r="D31677" s="88"/>
      <c r="E31677" s="88"/>
      <c r="F31677" s="88"/>
      <c r="G31677" s="88"/>
      <c r="H31677" s="88"/>
      <c r="I31677" s="88"/>
      <c r="J31677" s="88"/>
      <c r="K31677" s="88"/>
    </row>
    <row r="31678" spans="2:11" ht="12" hidden="1" customHeight="1" x14ac:dyDescent="0.2">
      <c r="B31678" s="88"/>
      <c r="C31678" s="88"/>
      <c r="D31678" s="88"/>
      <c r="E31678" s="88"/>
      <c r="F31678" s="88"/>
      <c r="G31678" s="88"/>
      <c r="H31678" s="88"/>
      <c r="I31678" s="88"/>
      <c r="J31678" s="88"/>
      <c r="K31678" s="88"/>
    </row>
    <row r="31679" spans="2:11" ht="12" hidden="1" customHeight="1" x14ac:dyDescent="0.2">
      <c r="B31679" s="88"/>
      <c r="C31679" s="88"/>
      <c r="D31679" s="88"/>
      <c r="E31679" s="88"/>
      <c r="F31679" s="88"/>
      <c r="G31679" s="88"/>
      <c r="H31679" s="88"/>
      <c r="I31679" s="88"/>
      <c r="J31679" s="88"/>
      <c r="K31679" s="88"/>
    </row>
    <row r="31680" spans="2:11" ht="12" hidden="1" customHeight="1" x14ac:dyDescent="0.2">
      <c r="B31680" s="88"/>
      <c r="C31680" s="88"/>
      <c r="D31680" s="88"/>
      <c r="E31680" s="88"/>
      <c r="F31680" s="88"/>
      <c r="G31680" s="88"/>
      <c r="H31680" s="88"/>
      <c r="I31680" s="88"/>
      <c r="J31680" s="88"/>
      <c r="K31680" s="88"/>
    </row>
    <row r="31681" spans="2:11" ht="12" hidden="1" customHeight="1" x14ac:dyDescent="0.2">
      <c r="B31681" s="88"/>
      <c r="C31681" s="88"/>
      <c r="D31681" s="88"/>
      <c r="E31681" s="88"/>
      <c r="F31681" s="88"/>
      <c r="G31681" s="88"/>
      <c r="H31681" s="88"/>
      <c r="I31681" s="88"/>
      <c r="J31681" s="88"/>
      <c r="K31681" s="88"/>
    </row>
    <row r="31682" spans="2:11" ht="12" hidden="1" customHeight="1" x14ac:dyDescent="0.2">
      <c r="B31682" s="88"/>
      <c r="C31682" s="88"/>
      <c r="D31682" s="88"/>
      <c r="E31682" s="88"/>
      <c r="F31682" s="88"/>
      <c r="G31682" s="88"/>
      <c r="H31682" s="88"/>
      <c r="I31682" s="88"/>
      <c r="J31682" s="88"/>
      <c r="K31682" s="88"/>
    </row>
    <row r="31683" spans="2:11" ht="12" hidden="1" customHeight="1" x14ac:dyDescent="0.2">
      <c r="B31683" s="88"/>
      <c r="C31683" s="88"/>
      <c r="D31683" s="88"/>
      <c r="E31683" s="88"/>
      <c r="F31683" s="88"/>
      <c r="G31683" s="88"/>
      <c r="H31683" s="88"/>
      <c r="I31683" s="88"/>
      <c r="J31683" s="88"/>
      <c r="K31683" s="88"/>
    </row>
    <row r="31684" spans="2:11" ht="12" hidden="1" customHeight="1" x14ac:dyDescent="0.2">
      <c r="B31684" s="88"/>
      <c r="C31684" s="88"/>
      <c r="D31684" s="88"/>
      <c r="E31684" s="88"/>
      <c r="F31684" s="88"/>
      <c r="G31684" s="88"/>
      <c r="H31684" s="88"/>
      <c r="I31684" s="88"/>
      <c r="J31684" s="88"/>
      <c r="K31684" s="88"/>
    </row>
    <row r="31685" spans="2:11" ht="12" hidden="1" customHeight="1" x14ac:dyDescent="0.2">
      <c r="B31685" s="88"/>
      <c r="C31685" s="88"/>
      <c r="D31685" s="88"/>
      <c r="E31685" s="88"/>
      <c r="F31685" s="88"/>
      <c r="G31685" s="88"/>
      <c r="H31685" s="88"/>
      <c r="I31685" s="88"/>
      <c r="J31685" s="88"/>
      <c r="K31685" s="88"/>
    </row>
    <row r="31686" spans="2:11" ht="12" hidden="1" customHeight="1" x14ac:dyDescent="0.2">
      <c r="B31686" s="88"/>
      <c r="C31686" s="88"/>
      <c r="D31686" s="88"/>
      <c r="E31686" s="88"/>
      <c r="F31686" s="88"/>
      <c r="G31686" s="88"/>
      <c r="H31686" s="88"/>
      <c r="I31686" s="88"/>
      <c r="J31686" s="88"/>
      <c r="K31686" s="88"/>
    </row>
    <row r="31687" spans="2:11" ht="12" hidden="1" customHeight="1" x14ac:dyDescent="0.2">
      <c r="B31687" s="88"/>
      <c r="C31687" s="88"/>
      <c r="D31687" s="88"/>
      <c r="E31687" s="88"/>
      <c r="F31687" s="88"/>
      <c r="G31687" s="88"/>
      <c r="H31687" s="88"/>
      <c r="I31687" s="88"/>
      <c r="J31687" s="88"/>
      <c r="K31687" s="88"/>
    </row>
    <row r="31688" spans="2:11" ht="12" hidden="1" customHeight="1" x14ac:dyDescent="0.2">
      <c r="B31688" s="88"/>
      <c r="C31688" s="88"/>
      <c r="D31688" s="88"/>
      <c r="E31688" s="88"/>
      <c r="F31688" s="88"/>
      <c r="G31688" s="88"/>
      <c r="H31688" s="88"/>
      <c r="I31688" s="88"/>
      <c r="J31688" s="88"/>
      <c r="K31688" s="88"/>
    </row>
    <row r="31689" spans="2:11" ht="12" hidden="1" customHeight="1" x14ac:dyDescent="0.2">
      <c r="B31689" s="88"/>
      <c r="C31689" s="88"/>
      <c r="D31689" s="88"/>
      <c r="E31689" s="88"/>
      <c r="F31689" s="88"/>
      <c r="G31689" s="88"/>
      <c r="H31689" s="88"/>
      <c r="I31689" s="88"/>
      <c r="J31689" s="88"/>
      <c r="K31689" s="88"/>
    </row>
    <row r="31690" spans="2:11" ht="12" hidden="1" customHeight="1" x14ac:dyDescent="0.2">
      <c r="B31690" s="88"/>
      <c r="C31690" s="88"/>
      <c r="D31690" s="88"/>
      <c r="E31690" s="88"/>
      <c r="F31690" s="88"/>
      <c r="G31690" s="88"/>
      <c r="H31690" s="88"/>
      <c r="I31690" s="88"/>
      <c r="J31690" s="88"/>
      <c r="K31690" s="88"/>
    </row>
    <row r="31691" spans="2:11" ht="12" hidden="1" customHeight="1" x14ac:dyDescent="0.2">
      <c r="B31691" s="88"/>
      <c r="C31691" s="88"/>
      <c r="D31691" s="88"/>
      <c r="E31691" s="88"/>
      <c r="F31691" s="88"/>
      <c r="G31691" s="88"/>
      <c r="H31691" s="88"/>
      <c r="I31691" s="88"/>
      <c r="J31691" s="88"/>
      <c r="K31691" s="88"/>
    </row>
    <row r="31692" spans="2:11" ht="12" hidden="1" customHeight="1" x14ac:dyDescent="0.2">
      <c r="B31692" s="88"/>
      <c r="C31692" s="88"/>
      <c r="D31692" s="88"/>
      <c r="E31692" s="88"/>
      <c r="F31692" s="88"/>
      <c r="G31692" s="88"/>
      <c r="H31692" s="88"/>
      <c r="I31692" s="88"/>
      <c r="J31692" s="88"/>
      <c r="K31692" s="88"/>
    </row>
    <row r="31693" spans="2:11" ht="12" hidden="1" customHeight="1" x14ac:dyDescent="0.2">
      <c r="B31693" s="88"/>
      <c r="C31693" s="88"/>
      <c r="D31693" s="88"/>
      <c r="E31693" s="88"/>
      <c r="F31693" s="88"/>
      <c r="G31693" s="88"/>
      <c r="H31693" s="88"/>
      <c r="I31693" s="88"/>
      <c r="J31693" s="88"/>
      <c r="K31693" s="88"/>
    </row>
    <row r="31694" spans="2:11" ht="12" hidden="1" customHeight="1" x14ac:dyDescent="0.2">
      <c r="B31694" s="88"/>
      <c r="C31694" s="88"/>
      <c r="D31694" s="88"/>
      <c r="E31694" s="88"/>
      <c r="F31694" s="88"/>
      <c r="G31694" s="88"/>
      <c r="H31694" s="88"/>
      <c r="I31694" s="88"/>
      <c r="J31694" s="88"/>
      <c r="K31694" s="88"/>
    </row>
    <row r="31695" spans="2:11" ht="12" hidden="1" customHeight="1" x14ac:dyDescent="0.2">
      <c r="B31695" s="88"/>
      <c r="C31695" s="88"/>
      <c r="D31695" s="88"/>
      <c r="E31695" s="88"/>
      <c r="F31695" s="88"/>
      <c r="G31695" s="88"/>
      <c r="H31695" s="88"/>
      <c r="I31695" s="88"/>
      <c r="J31695" s="88"/>
      <c r="K31695" s="88"/>
    </row>
    <row r="31696" spans="2:11" ht="12" hidden="1" customHeight="1" x14ac:dyDescent="0.2">
      <c r="B31696" s="88"/>
      <c r="C31696" s="88"/>
      <c r="D31696" s="88"/>
      <c r="E31696" s="88"/>
      <c r="F31696" s="88"/>
      <c r="G31696" s="88"/>
      <c r="H31696" s="88"/>
      <c r="I31696" s="88"/>
      <c r="J31696" s="88"/>
      <c r="K31696" s="88"/>
    </row>
    <row r="31697" spans="2:11" ht="12" hidden="1" customHeight="1" x14ac:dyDescent="0.2">
      <c r="B31697" s="88"/>
      <c r="C31697" s="88"/>
      <c r="D31697" s="88"/>
      <c r="E31697" s="88"/>
      <c r="F31697" s="88"/>
      <c r="G31697" s="88"/>
      <c r="H31697" s="88"/>
      <c r="I31697" s="88"/>
      <c r="J31697" s="88"/>
      <c r="K31697" s="88"/>
    </row>
    <row r="31698" spans="2:11" ht="12" hidden="1" customHeight="1" x14ac:dyDescent="0.2">
      <c r="B31698" s="88"/>
      <c r="C31698" s="88"/>
      <c r="D31698" s="88"/>
      <c r="E31698" s="88"/>
      <c r="F31698" s="88"/>
      <c r="G31698" s="88"/>
      <c r="H31698" s="88"/>
      <c r="I31698" s="88"/>
      <c r="J31698" s="88"/>
      <c r="K31698" s="88"/>
    </row>
    <row r="31699" spans="2:11" ht="12" hidden="1" customHeight="1" x14ac:dyDescent="0.2">
      <c r="B31699" s="88"/>
      <c r="C31699" s="88"/>
      <c r="D31699" s="88"/>
      <c r="E31699" s="88"/>
      <c r="F31699" s="88"/>
      <c r="G31699" s="88"/>
      <c r="H31699" s="88"/>
      <c r="I31699" s="88"/>
      <c r="J31699" s="88"/>
      <c r="K31699" s="88"/>
    </row>
    <row r="31700" spans="2:11" ht="12" hidden="1" customHeight="1" x14ac:dyDescent="0.2">
      <c r="B31700" s="88"/>
      <c r="C31700" s="88"/>
      <c r="D31700" s="88"/>
      <c r="E31700" s="88"/>
      <c r="F31700" s="88"/>
      <c r="G31700" s="88"/>
      <c r="H31700" s="88"/>
      <c r="I31700" s="88"/>
      <c r="J31700" s="88"/>
      <c r="K31700" s="88"/>
    </row>
    <row r="31701" spans="2:11" ht="12" hidden="1" customHeight="1" x14ac:dyDescent="0.2">
      <c r="B31701" s="88"/>
      <c r="C31701" s="88"/>
      <c r="D31701" s="88"/>
      <c r="E31701" s="88"/>
      <c r="F31701" s="88"/>
      <c r="G31701" s="88"/>
      <c r="H31701" s="88"/>
      <c r="I31701" s="88"/>
      <c r="J31701" s="88"/>
      <c r="K31701" s="88"/>
    </row>
    <row r="31702" spans="2:11" ht="12" hidden="1" customHeight="1" x14ac:dyDescent="0.2">
      <c r="B31702" s="88"/>
      <c r="C31702" s="88"/>
      <c r="D31702" s="88"/>
      <c r="E31702" s="88"/>
      <c r="F31702" s="88"/>
      <c r="G31702" s="88"/>
      <c r="H31702" s="88"/>
      <c r="I31702" s="88"/>
      <c r="J31702" s="88"/>
      <c r="K31702" s="88"/>
    </row>
    <row r="31703" spans="2:11" ht="12" hidden="1" customHeight="1" x14ac:dyDescent="0.2">
      <c r="B31703" s="88"/>
      <c r="C31703" s="88"/>
      <c r="D31703" s="88"/>
      <c r="E31703" s="88"/>
      <c r="F31703" s="88"/>
      <c r="G31703" s="88"/>
      <c r="H31703" s="88"/>
      <c r="I31703" s="88"/>
      <c r="J31703" s="88"/>
      <c r="K31703" s="88"/>
    </row>
    <row r="31704" spans="2:11" ht="12" hidden="1" customHeight="1" x14ac:dyDescent="0.2">
      <c r="B31704" s="88"/>
      <c r="C31704" s="88"/>
      <c r="D31704" s="88"/>
      <c r="E31704" s="88"/>
      <c r="F31704" s="88"/>
      <c r="G31704" s="88"/>
      <c r="H31704" s="88"/>
      <c r="I31704" s="88"/>
      <c r="J31704" s="88"/>
      <c r="K31704" s="88"/>
    </row>
    <row r="31705" spans="2:11" ht="12" hidden="1" customHeight="1" x14ac:dyDescent="0.2">
      <c r="B31705" s="88"/>
      <c r="C31705" s="88"/>
      <c r="D31705" s="88"/>
      <c r="E31705" s="88"/>
      <c r="F31705" s="88"/>
      <c r="G31705" s="88"/>
      <c r="H31705" s="88"/>
      <c r="I31705" s="88"/>
      <c r="J31705" s="88"/>
      <c r="K31705" s="88"/>
    </row>
    <row r="31706" spans="2:11" ht="12" hidden="1" customHeight="1" x14ac:dyDescent="0.2">
      <c r="B31706" s="88"/>
      <c r="C31706" s="88"/>
      <c r="D31706" s="88"/>
      <c r="E31706" s="88"/>
      <c r="F31706" s="88"/>
      <c r="G31706" s="88"/>
      <c r="H31706" s="88"/>
      <c r="I31706" s="88"/>
      <c r="J31706" s="88"/>
      <c r="K31706" s="88"/>
    </row>
    <row r="31707" spans="2:11" ht="12" hidden="1" customHeight="1" x14ac:dyDescent="0.2">
      <c r="B31707" s="88"/>
      <c r="C31707" s="88"/>
      <c r="D31707" s="88"/>
      <c r="E31707" s="88"/>
      <c r="F31707" s="88"/>
      <c r="G31707" s="88"/>
      <c r="H31707" s="88"/>
      <c r="I31707" s="88"/>
      <c r="J31707" s="88"/>
      <c r="K31707" s="88"/>
    </row>
    <row r="31708" spans="2:11" ht="12" hidden="1" customHeight="1" x14ac:dyDescent="0.2">
      <c r="B31708" s="88"/>
      <c r="C31708" s="88"/>
      <c r="D31708" s="88"/>
      <c r="E31708" s="88"/>
      <c r="F31708" s="88"/>
      <c r="G31708" s="88"/>
      <c r="H31708" s="88"/>
      <c r="I31708" s="88"/>
      <c r="J31708" s="88"/>
      <c r="K31708" s="88"/>
    </row>
    <row r="31709" spans="2:11" ht="12" hidden="1" customHeight="1" x14ac:dyDescent="0.2">
      <c r="B31709" s="88"/>
      <c r="C31709" s="88"/>
      <c r="D31709" s="88"/>
      <c r="E31709" s="88"/>
      <c r="F31709" s="88"/>
      <c r="G31709" s="88"/>
      <c r="H31709" s="88"/>
      <c r="I31709" s="88"/>
      <c r="J31709" s="88"/>
      <c r="K31709" s="88"/>
    </row>
    <row r="31710" spans="2:11" ht="12" hidden="1" customHeight="1" x14ac:dyDescent="0.2">
      <c r="B31710" s="88"/>
      <c r="C31710" s="88"/>
      <c r="D31710" s="88"/>
      <c r="E31710" s="88"/>
      <c r="F31710" s="88"/>
      <c r="G31710" s="88"/>
      <c r="H31710" s="88"/>
      <c r="I31710" s="88"/>
      <c r="J31710" s="88"/>
      <c r="K31710" s="88"/>
    </row>
    <row r="31711" spans="2:11" ht="12" hidden="1" customHeight="1" x14ac:dyDescent="0.2">
      <c r="B31711" s="88"/>
      <c r="C31711" s="88"/>
      <c r="D31711" s="88"/>
      <c r="E31711" s="88"/>
      <c r="F31711" s="88"/>
      <c r="G31711" s="88"/>
      <c r="H31711" s="88"/>
      <c r="I31711" s="88"/>
      <c r="J31711" s="88"/>
      <c r="K31711" s="88"/>
    </row>
    <row r="31712" spans="2:11" ht="12" hidden="1" customHeight="1" x14ac:dyDescent="0.2">
      <c r="B31712" s="88"/>
      <c r="C31712" s="88"/>
      <c r="D31712" s="88"/>
      <c r="E31712" s="88"/>
      <c r="F31712" s="88"/>
      <c r="G31712" s="88"/>
      <c r="H31712" s="88"/>
      <c r="I31712" s="88"/>
      <c r="J31712" s="88"/>
      <c r="K31712" s="88"/>
    </row>
    <row r="31713" spans="2:11" ht="12" hidden="1" customHeight="1" x14ac:dyDescent="0.2">
      <c r="B31713" s="88"/>
      <c r="C31713" s="88"/>
      <c r="D31713" s="88"/>
      <c r="E31713" s="88"/>
      <c r="F31713" s="88"/>
      <c r="G31713" s="88"/>
      <c r="H31713" s="88"/>
      <c r="I31713" s="88"/>
      <c r="J31713" s="88"/>
      <c r="K31713" s="88"/>
    </row>
    <row r="31714" spans="2:11" ht="12" hidden="1" customHeight="1" x14ac:dyDescent="0.2">
      <c r="B31714" s="88"/>
      <c r="C31714" s="88"/>
      <c r="D31714" s="88"/>
      <c r="E31714" s="88"/>
      <c r="F31714" s="88"/>
      <c r="G31714" s="88"/>
      <c r="H31714" s="88"/>
      <c r="I31714" s="88"/>
      <c r="J31714" s="88"/>
      <c r="K31714" s="88"/>
    </row>
    <row r="31715" spans="2:11" ht="12" hidden="1" customHeight="1" x14ac:dyDescent="0.2">
      <c r="B31715" s="88"/>
      <c r="C31715" s="88"/>
      <c r="D31715" s="88"/>
      <c r="E31715" s="88"/>
      <c r="F31715" s="88"/>
      <c r="G31715" s="88"/>
      <c r="H31715" s="88"/>
      <c r="I31715" s="88"/>
      <c r="J31715" s="88"/>
      <c r="K31715" s="88"/>
    </row>
    <row r="31716" spans="2:11" ht="12" hidden="1" customHeight="1" x14ac:dyDescent="0.2">
      <c r="B31716" s="88"/>
      <c r="C31716" s="88"/>
      <c r="D31716" s="88"/>
      <c r="E31716" s="88"/>
      <c r="F31716" s="88"/>
      <c r="G31716" s="88"/>
      <c r="H31716" s="88"/>
      <c r="I31716" s="88"/>
      <c r="J31716" s="88"/>
      <c r="K31716" s="88"/>
    </row>
    <row r="31717" spans="2:11" ht="12" hidden="1" customHeight="1" x14ac:dyDescent="0.2">
      <c r="B31717" s="88"/>
      <c r="C31717" s="88"/>
      <c r="D31717" s="88"/>
      <c r="E31717" s="88"/>
      <c r="F31717" s="88"/>
      <c r="G31717" s="88"/>
      <c r="H31717" s="88"/>
      <c r="I31717" s="88"/>
      <c r="J31717" s="88"/>
      <c r="K31717" s="88"/>
    </row>
    <row r="31718" spans="2:11" ht="12" hidden="1" customHeight="1" x14ac:dyDescent="0.2">
      <c r="B31718" s="88"/>
      <c r="C31718" s="88"/>
      <c r="D31718" s="88"/>
      <c r="E31718" s="88"/>
      <c r="F31718" s="88"/>
      <c r="G31718" s="88"/>
      <c r="H31718" s="88"/>
      <c r="I31718" s="88"/>
      <c r="J31718" s="88"/>
      <c r="K31718" s="88"/>
    </row>
    <row r="31719" spans="2:11" ht="12" hidden="1" customHeight="1" x14ac:dyDescent="0.2">
      <c r="B31719" s="88"/>
      <c r="C31719" s="88"/>
      <c r="D31719" s="88"/>
      <c r="E31719" s="88"/>
      <c r="F31719" s="88"/>
      <c r="G31719" s="88"/>
      <c r="H31719" s="88"/>
      <c r="I31719" s="88"/>
      <c r="J31719" s="88"/>
      <c r="K31719" s="88"/>
    </row>
    <row r="31720" spans="2:11" ht="12" hidden="1" customHeight="1" x14ac:dyDescent="0.2">
      <c r="B31720" s="88"/>
      <c r="C31720" s="88"/>
      <c r="D31720" s="88"/>
      <c r="E31720" s="88"/>
      <c r="F31720" s="88"/>
      <c r="G31720" s="88"/>
      <c r="H31720" s="88"/>
      <c r="I31720" s="88"/>
      <c r="J31720" s="88"/>
      <c r="K31720" s="88"/>
    </row>
    <row r="31721" spans="2:11" ht="12" hidden="1" customHeight="1" x14ac:dyDescent="0.2">
      <c r="B31721" s="88"/>
      <c r="C31721" s="88"/>
      <c r="D31721" s="88"/>
      <c r="E31721" s="88"/>
      <c r="F31721" s="88"/>
      <c r="G31721" s="88"/>
      <c r="H31721" s="88"/>
      <c r="I31721" s="88"/>
      <c r="J31721" s="88"/>
      <c r="K31721" s="88"/>
    </row>
    <row r="31722" spans="2:11" ht="12" hidden="1" customHeight="1" x14ac:dyDescent="0.2">
      <c r="B31722" s="88"/>
      <c r="C31722" s="88"/>
      <c r="D31722" s="88"/>
      <c r="E31722" s="88"/>
      <c r="F31722" s="88"/>
      <c r="G31722" s="88"/>
      <c r="H31722" s="88"/>
      <c r="I31722" s="88"/>
      <c r="J31722" s="88"/>
      <c r="K31722" s="88"/>
    </row>
    <row r="31723" spans="2:11" ht="12" hidden="1" customHeight="1" x14ac:dyDescent="0.2">
      <c r="B31723" s="88"/>
      <c r="C31723" s="88"/>
      <c r="D31723" s="88"/>
      <c r="E31723" s="88"/>
      <c r="F31723" s="88"/>
      <c r="G31723" s="88"/>
      <c r="H31723" s="88"/>
      <c r="I31723" s="88"/>
      <c r="J31723" s="88"/>
      <c r="K31723" s="88"/>
    </row>
    <row r="31724" spans="2:11" ht="12" hidden="1" customHeight="1" x14ac:dyDescent="0.2">
      <c r="B31724" s="88"/>
      <c r="C31724" s="88"/>
      <c r="D31724" s="88"/>
      <c r="E31724" s="88"/>
      <c r="F31724" s="88"/>
      <c r="G31724" s="88"/>
      <c r="H31724" s="88"/>
      <c r="I31724" s="88"/>
      <c r="J31724" s="88"/>
      <c r="K31724" s="88"/>
    </row>
    <row r="31725" spans="2:11" ht="12" hidden="1" customHeight="1" x14ac:dyDescent="0.2">
      <c r="B31725" s="88"/>
      <c r="C31725" s="88"/>
      <c r="D31725" s="88"/>
      <c r="E31725" s="88"/>
      <c r="F31725" s="88"/>
      <c r="G31725" s="88"/>
      <c r="H31725" s="88"/>
      <c r="I31725" s="88"/>
      <c r="J31725" s="88"/>
      <c r="K31725" s="88"/>
    </row>
    <row r="31726" spans="2:11" ht="12" hidden="1" customHeight="1" x14ac:dyDescent="0.2">
      <c r="B31726" s="88"/>
      <c r="C31726" s="88"/>
      <c r="D31726" s="88"/>
      <c r="E31726" s="88"/>
      <c r="F31726" s="88"/>
      <c r="G31726" s="88"/>
      <c r="H31726" s="88"/>
      <c r="I31726" s="88"/>
      <c r="J31726" s="88"/>
      <c r="K31726" s="88"/>
    </row>
    <row r="31727" spans="2:11" ht="12" hidden="1" customHeight="1" x14ac:dyDescent="0.2">
      <c r="B31727" s="88"/>
      <c r="C31727" s="88"/>
      <c r="D31727" s="88"/>
      <c r="E31727" s="88"/>
      <c r="F31727" s="88"/>
      <c r="G31727" s="88"/>
      <c r="H31727" s="88"/>
      <c r="I31727" s="88"/>
      <c r="J31727" s="88"/>
      <c r="K31727" s="88"/>
    </row>
    <row r="31728" spans="2:11" ht="12" hidden="1" customHeight="1" x14ac:dyDescent="0.2">
      <c r="B31728" s="88"/>
      <c r="C31728" s="88"/>
      <c r="D31728" s="88"/>
      <c r="E31728" s="88"/>
      <c r="F31728" s="88"/>
      <c r="G31728" s="88"/>
      <c r="H31728" s="88"/>
      <c r="I31728" s="88"/>
      <c r="J31728" s="88"/>
      <c r="K31728" s="88"/>
    </row>
    <row r="31729" spans="2:11" ht="12" hidden="1" customHeight="1" x14ac:dyDescent="0.2">
      <c r="B31729" s="88"/>
      <c r="C31729" s="88"/>
      <c r="D31729" s="88"/>
      <c r="E31729" s="88"/>
      <c r="F31729" s="88"/>
      <c r="G31729" s="88"/>
      <c r="H31729" s="88"/>
      <c r="I31729" s="88"/>
      <c r="J31729" s="88"/>
      <c r="K31729" s="88"/>
    </row>
    <row r="31730" spans="2:11" ht="12" hidden="1" customHeight="1" x14ac:dyDescent="0.2">
      <c r="B31730" s="88"/>
      <c r="C31730" s="88"/>
      <c r="D31730" s="88"/>
      <c r="E31730" s="88"/>
      <c r="F31730" s="88"/>
      <c r="G31730" s="88"/>
      <c r="H31730" s="88"/>
      <c r="I31730" s="88"/>
      <c r="J31730" s="88"/>
      <c r="K31730" s="88"/>
    </row>
    <row r="31731" spans="2:11" ht="12" hidden="1" customHeight="1" x14ac:dyDescent="0.2">
      <c r="B31731" s="88"/>
      <c r="C31731" s="88"/>
      <c r="D31731" s="88"/>
      <c r="E31731" s="88"/>
      <c r="F31731" s="88"/>
      <c r="G31731" s="88"/>
      <c r="H31731" s="88"/>
      <c r="I31731" s="88"/>
      <c r="J31731" s="88"/>
      <c r="K31731" s="88"/>
    </row>
    <row r="31732" spans="2:11" ht="12" hidden="1" customHeight="1" x14ac:dyDescent="0.2">
      <c r="B31732" s="88"/>
      <c r="C31732" s="88"/>
      <c r="D31732" s="88"/>
      <c r="E31732" s="88"/>
      <c r="F31732" s="88"/>
      <c r="G31732" s="88"/>
      <c r="H31732" s="88"/>
      <c r="I31732" s="88"/>
      <c r="J31732" s="88"/>
      <c r="K31732" s="88"/>
    </row>
    <row r="31733" spans="2:11" ht="12" hidden="1" customHeight="1" x14ac:dyDescent="0.2">
      <c r="B31733" s="88"/>
      <c r="C31733" s="88"/>
      <c r="D31733" s="88"/>
      <c r="E31733" s="88"/>
      <c r="F31733" s="88"/>
      <c r="G31733" s="88"/>
      <c r="H31733" s="88"/>
      <c r="I31733" s="88"/>
      <c r="J31733" s="88"/>
      <c r="K31733" s="88"/>
    </row>
    <row r="31734" spans="2:11" ht="12" hidden="1" customHeight="1" x14ac:dyDescent="0.2">
      <c r="B31734" s="88"/>
      <c r="C31734" s="88"/>
      <c r="D31734" s="88"/>
      <c r="E31734" s="88"/>
      <c r="F31734" s="88"/>
      <c r="G31734" s="88"/>
      <c r="H31734" s="88"/>
      <c r="I31734" s="88"/>
      <c r="J31734" s="88"/>
      <c r="K31734" s="88"/>
    </row>
    <row r="31735" spans="2:11" ht="12" hidden="1" customHeight="1" x14ac:dyDescent="0.2">
      <c r="B31735" s="88"/>
      <c r="C31735" s="88"/>
      <c r="D31735" s="88"/>
      <c r="E31735" s="88"/>
      <c r="F31735" s="88"/>
      <c r="G31735" s="88"/>
      <c r="H31735" s="88"/>
      <c r="I31735" s="88"/>
      <c r="J31735" s="88"/>
      <c r="K31735" s="88"/>
    </row>
    <row r="31736" spans="2:11" ht="12" hidden="1" customHeight="1" x14ac:dyDescent="0.2">
      <c r="B31736" s="88"/>
      <c r="C31736" s="88"/>
      <c r="D31736" s="88"/>
      <c r="E31736" s="88"/>
      <c r="F31736" s="88"/>
      <c r="G31736" s="88"/>
      <c r="H31736" s="88"/>
      <c r="I31736" s="88"/>
      <c r="J31736" s="88"/>
      <c r="K31736" s="88"/>
    </row>
    <row r="31737" spans="2:11" ht="12" hidden="1" customHeight="1" x14ac:dyDescent="0.2">
      <c r="B31737" s="88"/>
      <c r="C31737" s="88"/>
      <c r="D31737" s="88"/>
      <c r="E31737" s="88"/>
      <c r="F31737" s="88"/>
      <c r="G31737" s="88"/>
      <c r="H31737" s="88"/>
      <c r="I31737" s="88"/>
      <c r="J31737" s="88"/>
      <c r="K31737" s="88"/>
    </row>
    <row r="31738" spans="2:11" ht="12" hidden="1" customHeight="1" x14ac:dyDescent="0.2">
      <c r="B31738" s="88"/>
      <c r="C31738" s="88"/>
      <c r="D31738" s="88"/>
      <c r="E31738" s="88"/>
      <c r="F31738" s="88"/>
      <c r="G31738" s="88"/>
      <c r="H31738" s="88"/>
      <c r="I31738" s="88"/>
      <c r="J31738" s="88"/>
      <c r="K31738" s="88"/>
    </row>
    <row r="31739" spans="2:11" ht="12" hidden="1" customHeight="1" x14ac:dyDescent="0.2">
      <c r="B31739" s="88"/>
      <c r="C31739" s="88"/>
      <c r="D31739" s="88"/>
      <c r="E31739" s="88"/>
      <c r="F31739" s="88"/>
      <c r="G31739" s="88"/>
      <c r="H31739" s="88"/>
      <c r="I31739" s="88"/>
      <c r="J31739" s="88"/>
      <c r="K31739" s="88"/>
    </row>
    <row r="31740" spans="2:11" ht="12" hidden="1" customHeight="1" x14ac:dyDescent="0.2">
      <c r="B31740" s="88"/>
      <c r="C31740" s="88"/>
      <c r="D31740" s="88"/>
      <c r="E31740" s="88"/>
      <c r="F31740" s="88"/>
      <c r="G31740" s="88"/>
      <c r="H31740" s="88"/>
      <c r="I31740" s="88"/>
      <c r="J31740" s="88"/>
      <c r="K31740" s="88"/>
    </row>
    <row r="31741" spans="2:11" ht="12" hidden="1" customHeight="1" x14ac:dyDescent="0.2">
      <c r="B31741" s="88"/>
      <c r="C31741" s="88"/>
      <c r="D31741" s="88"/>
      <c r="E31741" s="88"/>
      <c r="F31741" s="88"/>
      <c r="G31741" s="88"/>
      <c r="H31741" s="88"/>
      <c r="I31741" s="88"/>
      <c r="J31741" s="88"/>
      <c r="K31741" s="88"/>
    </row>
    <row r="31742" spans="2:11" ht="12" hidden="1" customHeight="1" x14ac:dyDescent="0.2">
      <c r="B31742" s="88"/>
      <c r="C31742" s="88"/>
      <c r="D31742" s="88"/>
      <c r="E31742" s="88"/>
      <c r="F31742" s="88"/>
      <c r="G31742" s="88"/>
      <c r="H31742" s="88"/>
      <c r="I31742" s="88"/>
      <c r="J31742" s="88"/>
      <c r="K31742" s="88"/>
    </row>
    <row r="31743" spans="2:11" ht="12" hidden="1" customHeight="1" x14ac:dyDescent="0.2">
      <c r="B31743" s="88"/>
      <c r="C31743" s="88"/>
      <c r="D31743" s="88"/>
      <c r="E31743" s="88"/>
      <c r="F31743" s="88"/>
      <c r="G31743" s="88"/>
      <c r="H31743" s="88"/>
      <c r="I31743" s="88"/>
      <c r="J31743" s="88"/>
      <c r="K31743" s="88"/>
    </row>
    <row r="31744" spans="2:11" ht="12" hidden="1" customHeight="1" x14ac:dyDescent="0.2">
      <c r="B31744" s="88"/>
      <c r="C31744" s="88"/>
      <c r="D31744" s="88"/>
      <c r="E31744" s="88"/>
      <c r="F31744" s="88"/>
      <c r="G31744" s="88"/>
      <c r="H31744" s="88"/>
      <c r="I31744" s="88"/>
      <c r="J31744" s="88"/>
      <c r="K31744" s="88"/>
    </row>
    <row r="31745" spans="2:11" ht="12" hidden="1" customHeight="1" x14ac:dyDescent="0.2">
      <c r="B31745" s="88"/>
      <c r="C31745" s="88"/>
      <c r="D31745" s="88"/>
      <c r="E31745" s="88"/>
      <c r="F31745" s="88"/>
      <c r="G31745" s="88"/>
      <c r="H31745" s="88"/>
      <c r="I31745" s="88"/>
      <c r="J31745" s="88"/>
      <c r="K31745" s="88"/>
    </row>
    <row r="31746" spans="2:11" ht="12" hidden="1" customHeight="1" x14ac:dyDescent="0.2">
      <c r="B31746" s="88"/>
      <c r="C31746" s="88"/>
      <c r="D31746" s="88"/>
      <c r="E31746" s="88"/>
      <c r="F31746" s="88"/>
      <c r="G31746" s="88"/>
      <c r="H31746" s="88"/>
      <c r="I31746" s="88"/>
      <c r="J31746" s="88"/>
      <c r="K31746" s="88"/>
    </row>
    <row r="31747" spans="2:11" ht="12" hidden="1" customHeight="1" x14ac:dyDescent="0.2">
      <c r="B31747" s="88"/>
      <c r="C31747" s="88"/>
      <c r="D31747" s="88"/>
      <c r="E31747" s="88"/>
      <c r="F31747" s="88"/>
      <c r="G31747" s="88"/>
      <c r="H31747" s="88"/>
      <c r="I31747" s="88"/>
      <c r="J31747" s="88"/>
      <c r="K31747" s="88"/>
    </row>
    <row r="31748" spans="2:11" ht="12" hidden="1" customHeight="1" x14ac:dyDescent="0.2">
      <c r="B31748" s="88"/>
      <c r="C31748" s="88"/>
      <c r="D31748" s="88"/>
      <c r="E31748" s="88"/>
      <c r="F31748" s="88"/>
      <c r="G31748" s="88"/>
      <c r="H31748" s="88"/>
      <c r="I31748" s="88"/>
      <c r="J31748" s="88"/>
      <c r="K31748" s="88"/>
    </row>
    <row r="31749" spans="2:11" ht="12" hidden="1" customHeight="1" x14ac:dyDescent="0.2">
      <c r="B31749" s="88"/>
      <c r="C31749" s="88"/>
      <c r="D31749" s="88"/>
      <c r="E31749" s="88"/>
      <c r="F31749" s="88"/>
      <c r="G31749" s="88"/>
      <c r="H31749" s="88"/>
      <c r="I31749" s="88"/>
      <c r="J31749" s="88"/>
      <c r="K31749" s="88"/>
    </row>
    <row r="31750" spans="2:11" ht="12" hidden="1" customHeight="1" x14ac:dyDescent="0.2">
      <c r="B31750" s="88"/>
      <c r="C31750" s="88"/>
      <c r="D31750" s="88"/>
      <c r="E31750" s="88"/>
      <c r="F31750" s="88"/>
      <c r="G31750" s="88"/>
      <c r="H31750" s="88"/>
      <c r="I31750" s="88"/>
      <c r="J31750" s="88"/>
      <c r="K31750" s="88"/>
    </row>
    <row r="31751" spans="2:11" ht="12" hidden="1" customHeight="1" x14ac:dyDescent="0.2">
      <c r="B31751" s="88"/>
      <c r="C31751" s="88"/>
      <c r="D31751" s="88"/>
      <c r="E31751" s="88"/>
      <c r="F31751" s="88"/>
      <c r="G31751" s="88"/>
      <c r="H31751" s="88"/>
      <c r="I31751" s="88"/>
      <c r="J31751" s="88"/>
      <c r="K31751" s="88"/>
    </row>
    <row r="31752" spans="2:11" ht="12" hidden="1" customHeight="1" x14ac:dyDescent="0.2">
      <c r="B31752" s="88"/>
      <c r="C31752" s="88"/>
      <c r="D31752" s="88"/>
      <c r="E31752" s="88"/>
      <c r="F31752" s="88"/>
      <c r="G31752" s="88"/>
      <c r="H31752" s="88"/>
      <c r="I31752" s="88"/>
      <c r="J31752" s="88"/>
      <c r="K31752" s="88"/>
    </row>
    <row r="31753" spans="2:11" ht="12" hidden="1" customHeight="1" x14ac:dyDescent="0.2">
      <c r="B31753" s="88"/>
      <c r="C31753" s="88"/>
      <c r="D31753" s="88"/>
      <c r="E31753" s="88"/>
      <c r="F31753" s="88"/>
      <c r="G31753" s="88"/>
      <c r="H31753" s="88"/>
      <c r="I31753" s="88"/>
      <c r="J31753" s="88"/>
      <c r="K31753" s="88"/>
    </row>
    <row r="31754" spans="2:11" ht="12" hidden="1" customHeight="1" x14ac:dyDescent="0.2">
      <c r="B31754" s="88"/>
      <c r="C31754" s="88"/>
      <c r="D31754" s="88"/>
      <c r="E31754" s="88"/>
      <c r="F31754" s="88"/>
      <c r="G31754" s="88"/>
      <c r="H31754" s="88"/>
      <c r="I31754" s="88"/>
      <c r="J31754" s="88"/>
      <c r="K31754" s="88"/>
    </row>
    <row r="31755" spans="2:11" ht="12" hidden="1" customHeight="1" x14ac:dyDescent="0.2">
      <c r="B31755" s="88"/>
      <c r="C31755" s="88"/>
      <c r="D31755" s="88"/>
      <c r="E31755" s="88"/>
      <c r="F31755" s="88"/>
      <c r="G31755" s="88"/>
      <c r="H31755" s="88"/>
      <c r="I31755" s="88"/>
      <c r="J31755" s="88"/>
      <c r="K31755" s="88"/>
    </row>
    <row r="31756" spans="2:11" ht="12" hidden="1" customHeight="1" x14ac:dyDescent="0.2">
      <c r="B31756" s="88"/>
      <c r="C31756" s="88"/>
      <c r="D31756" s="88"/>
      <c r="E31756" s="88"/>
      <c r="F31756" s="88"/>
      <c r="G31756" s="88"/>
      <c r="H31756" s="88"/>
      <c r="I31756" s="88"/>
      <c r="J31756" s="88"/>
      <c r="K31756" s="88"/>
    </row>
    <row r="31757" spans="2:11" ht="12" hidden="1" customHeight="1" x14ac:dyDescent="0.2">
      <c r="B31757" s="88"/>
      <c r="C31757" s="88"/>
      <c r="D31757" s="88"/>
      <c r="E31757" s="88"/>
      <c r="F31757" s="88"/>
      <c r="G31757" s="88"/>
      <c r="H31757" s="88"/>
      <c r="I31757" s="88"/>
      <c r="J31757" s="88"/>
      <c r="K31757" s="88"/>
    </row>
    <row r="31758" spans="2:11" ht="12" hidden="1" customHeight="1" x14ac:dyDescent="0.2">
      <c r="B31758" s="88"/>
      <c r="C31758" s="88"/>
      <c r="D31758" s="88"/>
      <c r="E31758" s="88"/>
      <c r="F31758" s="88"/>
      <c r="G31758" s="88"/>
      <c r="H31758" s="88"/>
      <c r="I31758" s="88"/>
      <c r="J31758" s="88"/>
      <c r="K31758" s="88"/>
    </row>
    <row r="31759" spans="2:11" ht="12" hidden="1" customHeight="1" x14ac:dyDescent="0.2">
      <c r="B31759" s="88"/>
      <c r="C31759" s="88"/>
      <c r="D31759" s="88"/>
      <c r="E31759" s="88"/>
      <c r="F31759" s="88"/>
      <c r="G31759" s="88"/>
      <c r="H31759" s="88"/>
      <c r="I31759" s="88"/>
      <c r="J31759" s="88"/>
      <c r="K31759" s="88"/>
    </row>
    <row r="31760" spans="2:11" ht="12" hidden="1" customHeight="1" x14ac:dyDescent="0.2">
      <c r="B31760" s="88"/>
      <c r="C31760" s="88"/>
      <c r="D31760" s="88"/>
      <c r="E31760" s="88"/>
      <c r="F31760" s="88"/>
      <c r="G31760" s="88"/>
      <c r="H31760" s="88"/>
      <c r="I31760" s="88"/>
      <c r="J31760" s="88"/>
      <c r="K31760" s="88"/>
    </row>
    <row r="31761" spans="2:11" ht="12" hidden="1" customHeight="1" x14ac:dyDescent="0.2">
      <c r="B31761" s="88"/>
      <c r="C31761" s="88"/>
      <c r="D31761" s="88"/>
      <c r="E31761" s="88"/>
      <c r="F31761" s="88"/>
      <c r="G31761" s="88"/>
      <c r="H31761" s="88"/>
      <c r="I31761" s="88"/>
      <c r="J31761" s="88"/>
      <c r="K31761" s="88"/>
    </row>
    <row r="31762" spans="2:11" ht="12" hidden="1" customHeight="1" x14ac:dyDescent="0.2">
      <c r="B31762" s="88"/>
      <c r="C31762" s="88"/>
      <c r="D31762" s="88"/>
      <c r="E31762" s="88"/>
      <c r="F31762" s="88"/>
      <c r="G31762" s="88"/>
      <c r="H31762" s="88"/>
      <c r="I31762" s="88"/>
      <c r="J31762" s="88"/>
      <c r="K31762" s="88"/>
    </row>
    <row r="31763" spans="2:11" ht="12" hidden="1" customHeight="1" x14ac:dyDescent="0.2">
      <c r="B31763" s="88"/>
      <c r="C31763" s="88"/>
      <c r="D31763" s="88"/>
      <c r="E31763" s="88"/>
      <c r="F31763" s="88"/>
      <c r="G31763" s="88"/>
      <c r="H31763" s="88"/>
      <c r="I31763" s="88"/>
      <c r="J31763" s="88"/>
      <c r="K31763" s="88"/>
    </row>
    <row r="31764" spans="2:11" ht="12" hidden="1" customHeight="1" x14ac:dyDescent="0.2">
      <c r="B31764" s="88"/>
      <c r="C31764" s="88"/>
      <c r="D31764" s="88"/>
      <c r="E31764" s="88"/>
      <c r="F31764" s="88"/>
      <c r="G31764" s="88"/>
      <c r="H31764" s="88"/>
      <c r="I31764" s="88"/>
      <c r="J31764" s="88"/>
      <c r="K31764" s="88"/>
    </row>
    <row r="31765" spans="2:11" ht="12" hidden="1" customHeight="1" x14ac:dyDescent="0.2">
      <c r="B31765" s="88"/>
      <c r="C31765" s="88"/>
      <c r="D31765" s="88"/>
      <c r="E31765" s="88"/>
      <c r="F31765" s="88"/>
      <c r="G31765" s="88"/>
      <c r="H31765" s="88"/>
      <c r="I31765" s="88"/>
      <c r="J31765" s="88"/>
      <c r="K31765" s="88"/>
    </row>
    <row r="31766" spans="2:11" ht="12" hidden="1" customHeight="1" x14ac:dyDescent="0.2">
      <c r="B31766" s="88"/>
      <c r="C31766" s="88"/>
      <c r="D31766" s="88"/>
      <c r="E31766" s="88"/>
      <c r="F31766" s="88"/>
      <c r="G31766" s="88"/>
      <c r="H31766" s="88"/>
      <c r="I31766" s="88"/>
      <c r="J31766" s="88"/>
      <c r="K31766" s="88"/>
    </row>
    <row r="31767" spans="2:11" ht="12" hidden="1" customHeight="1" x14ac:dyDescent="0.2">
      <c r="B31767" s="88"/>
      <c r="C31767" s="88"/>
      <c r="D31767" s="88"/>
      <c r="E31767" s="88"/>
      <c r="F31767" s="88"/>
      <c r="G31767" s="88"/>
      <c r="H31767" s="88"/>
      <c r="I31767" s="88"/>
      <c r="J31767" s="88"/>
      <c r="K31767" s="88"/>
    </row>
    <row r="31768" spans="2:11" ht="12" hidden="1" customHeight="1" x14ac:dyDescent="0.2">
      <c r="B31768" s="88"/>
      <c r="C31768" s="88"/>
      <c r="D31768" s="88"/>
      <c r="E31768" s="88"/>
      <c r="F31768" s="88"/>
      <c r="G31768" s="88"/>
      <c r="H31768" s="88"/>
      <c r="I31768" s="88"/>
      <c r="J31768" s="88"/>
      <c r="K31768" s="88"/>
    </row>
    <row r="31769" spans="2:11" ht="12" hidden="1" customHeight="1" x14ac:dyDescent="0.2">
      <c r="B31769" s="88"/>
      <c r="C31769" s="88"/>
      <c r="D31769" s="88"/>
      <c r="E31769" s="88"/>
      <c r="F31769" s="88"/>
      <c r="G31769" s="88"/>
      <c r="H31769" s="88"/>
      <c r="I31769" s="88"/>
      <c r="J31769" s="88"/>
      <c r="K31769" s="88"/>
    </row>
    <row r="31770" spans="2:11" ht="12" hidden="1" customHeight="1" x14ac:dyDescent="0.2">
      <c r="B31770" s="88"/>
      <c r="C31770" s="88"/>
      <c r="D31770" s="88"/>
      <c r="E31770" s="88"/>
      <c r="F31770" s="88"/>
      <c r="G31770" s="88"/>
      <c r="H31770" s="88"/>
      <c r="I31770" s="88"/>
      <c r="J31770" s="88"/>
      <c r="K31770" s="88"/>
    </row>
    <row r="31771" spans="2:11" ht="12" hidden="1" customHeight="1" x14ac:dyDescent="0.2">
      <c r="B31771" s="88"/>
      <c r="C31771" s="88"/>
      <c r="D31771" s="88"/>
      <c r="E31771" s="88"/>
      <c r="F31771" s="88"/>
      <c r="G31771" s="88"/>
      <c r="H31771" s="88"/>
      <c r="I31771" s="88"/>
      <c r="J31771" s="88"/>
      <c r="K31771" s="88"/>
    </row>
    <row r="31772" spans="2:11" ht="12" hidden="1" customHeight="1" x14ac:dyDescent="0.2">
      <c r="B31772" s="88"/>
      <c r="C31772" s="88"/>
      <c r="D31772" s="88"/>
      <c r="E31772" s="88"/>
      <c r="F31772" s="88"/>
      <c r="G31772" s="88"/>
      <c r="H31772" s="88"/>
      <c r="I31772" s="88"/>
      <c r="J31772" s="88"/>
      <c r="K31772" s="88"/>
    </row>
    <row r="31773" spans="2:11" ht="12" hidden="1" customHeight="1" x14ac:dyDescent="0.2">
      <c r="B31773" s="88"/>
      <c r="C31773" s="88"/>
      <c r="D31773" s="88"/>
      <c r="E31773" s="88"/>
      <c r="F31773" s="88"/>
      <c r="G31773" s="88"/>
      <c r="H31773" s="88"/>
      <c r="I31773" s="88"/>
      <c r="J31773" s="88"/>
      <c r="K31773" s="88"/>
    </row>
    <row r="31774" spans="2:11" ht="12" hidden="1" customHeight="1" x14ac:dyDescent="0.2">
      <c r="B31774" s="88"/>
      <c r="C31774" s="88"/>
      <c r="D31774" s="88"/>
      <c r="E31774" s="88"/>
      <c r="F31774" s="88"/>
      <c r="G31774" s="88"/>
      <c r="H31774" s="88"/>
      <c r="I31774" s="88"/>
      <c r="J31774" s="88"/>
      <c r="K31774" s="88"/>
    </row>
    <row r="31775" spans="2:11" ht="12" hidden="1" customHeight="1" x14ac:dyDescent="0.2">
      <c r="B31775" s="88"/>
      <c r="C31775" s="88"/>
      <c r="D31775" s="88"/>
      <c r="E31775" s="88"/>
      <c r="F31775" s="88"/>
      <c r="G31775" s="88"/>
      <c r="H31775" s="88"/>
      <c r="I31775" s="88"/>
      <c r="J31775" s="88"/>
      <c r="K31775" s="88"/>
    </row>
    <row r="31776" spans="2:11" ht="12" hidden="1" customHeight="1" x14ac:dyDescent="0.2">
      <c r="B31776" s="88"/>
      <c r="C31776" s="88"/>
      <c r="D31776" s="88"/>
      <c r="E31776" s="88"/>
      <c r="F31776" s="88"/>
      <c r="G31776" s="88"/>
      <c r="H31776" s="88"/>
      <c r="I31776" s="88"/>
      <c r="J31776" s="88"/>
      <c r="K31776" s="88"/>
    </row>
    <row r="31777" spans="2:11" ht="12" hidden="1" customHeight="1" x14ac:dyDescent="0.2">
      <c r="B31777" s="88"/>
      <c r="C31777" s="88"/>
      <c r="D31777" s="88"/>
      <c r="E31777" s="88"/>
      <c r="F31777" s="88"/>
      <c r="G31777" s="88"/>
      <c r="H31777" s="88"/>
      <c r="I31777" s="88"/>
      <c r="J31777" s="88"/>
      <c r="K31777" s="88"/>
    </row>
    <row r="31778" spans="2:11" ht="12" hidden="1" customHeight="1" x14ac:dyDescent="0.2">
      <c r="B31778" s="88"/>
      <c r="C31778" s="88"/>
      <c r="D31778" s="88"/>
      <c r="E31778" s="88"/>
      <c r="F31778" s="88"/>
      <c r="G31778" s="88"/>
      <c r="H31778" s="88"/>
      <c r="I31778" s="88"/>
      <c r="J31778" s="88"/>
      <c r="K31778" s="88"/>
    </row>
    <row r="31779" spans="2:11" ht="12" hidden="1" customHeight="1" x14ac:dyDescent="0.2">
      <c r="B31779" s="88"/>
      <c r="C31779" s="88"/>
      <c r="D31779" s="88"/>
      <c r="E31779" s="88"/>
      <c r="F31779" s="88"/>
      <c r="G31779" s="88"/>
      <c r="H31779" s="88"/>
      <c r="I31779" s="88"/>
      <c r="J31779" s="88"/>
      <c r="K31779" s="88"/>
    </row>
    <row r="31780" spans="2:11" ht="12" hidden="1" customHeight="1" x14ac:dyDescent="0.2">
      <c r="B31780" s="88"/>
      <c r="C31780" s="88"/>
      <c r="D31780" s="88"/>
      <c r="E31780" s="88"/>
      <c r="F31780" s="88"/>
      <c r="G31780" s="88"/>
      <c r="H31780" s="88"/>
      <c r="I31780" s="88"/>
      <c r="J31780" s="88"/>
      <c r="K31780" s="88"/>
    </row>
    <row r="31781" spans="2:11" ht="12" hidden="1" customHeight="1" x14ac:dyDescent="0.2">
      <c r="B31781" s="88"/>
      <c r="C31781" s="88"/>
      <c r="D31781" s="88"/>
      <c r="E31781" s="88"/>
      <c r="F31781" s="88"/>
      <c r="G31781" s="88"/>
      <c r="H31781" s="88"/>
      <c r="I31781" s="88"/>
      <c r="J31781" s="88"/>
      <c r="K31781" s="88"/>
    </row>
    <row r="31782" spans="2:11" ht="12" hidden="1" customHeight="1" x14ac:dyDescent="0.2">
      <c r="B31782" s="88"/>
      <c r="C31782" s="88"/>
      <c r="D31782" s="88"/>
      <c r="E31782" s="88"/>
      <c r="F31782" s="88"/>
      <c r="G31782" s="88"/>
      <c r="H31782" s="88"/>
      <c r="I31782" s="88"/>
      <c r="J31782" s="88"/>
      <c r="K31782" s="88"/>
    </row>
    <row r="31783" spans="2:11" ht="12" hidden="1" customHeight="1" x14ac:dyDescent="0.2">
      <c r="B31783" s="88"/>
      <c r="C31783" s="88"/>
      <c r="D31783" s="88"/>
      <c r="E31783" s="88"/>
      <c r="F31783" s="88"/>
      <c r="G31783" s="88"/>
      <c r="H31783" s="88"/>
      <c r="I31783" s="88"/>
      <c r="J31783" s="88"/>
      <c r="K31783" s="88"/>
    </row>
    <row r="31784" spans="2:11" ht="12" hidden="1" customHeight="1" x14ac:dyDescent="0.2">
      <c r="B31784" s="88"/>
      <c r="C31784" s="88"/>
      <c r="D31784" s="88"/>
      <c r="E31784" s="88"/>
      <c r="F31784" s="88"/>
      <c r="G31784" s="88"/>
      <c r="H31784" s="88"/>
      <c r="I31784" s="88"/>
      <c r="J31784" s="88"/>
      <c r="K31784" s="88"/>
    </row>
    <row r="31785" spans="2:11" ht="12" hidden="1" customHeight="1" x14ac:dyDescent="0.2">
      <c r="B31785" s="88"/>
      <c r="C31785" s="88"/>
      <c r="D31785" s="88"/>
      <c r="E31785" s="88"/>
      <c r="F31785" s="88"/>
      <c r="G31785" s="88"/>
      <c r="H31785" s="88"/>
      <c r="I31785" s="88"/>
      <c r="J31785" s="88"/>
      <c r="K31785" s="88"/>
    </row>
    <row r="31786" spans="2:11" ht="12" hidden="1" customHeight="1" x14ac:dyDescent="0.2">
      <c r="B31786" s="88"/>
      <c r="C31786" s="88"/>
      <c r="D31786" s="88"/>
      <c r="E31786" s="88"/>
      <c r="F31786" s="88"/>
      <c r="G31786" s="88"/>
      <c r="H31786" s="88"/>
      <c r="I31786" s="88"/>
      <c r="J31786" s="88"/>
      <c r="K31786" s="88"/>
    </row>
    <row r="31787" spans="2:11" ht="12" hidden="1" customHeight="1" x14ac:dyDescent="0.2">
      <c r="B31787" s="88"/>
      <c r="C31787" s="88"/>
      <c r="D31787" s="88"/>
      <c r="E31787" s="88"/>
      <c r="F31787" s="88"/>
      <c r="G31787" s="88"/>
      <c r="H31787" s="88"/>
      <c r="I31787" s="88"/>
      <c r="J31787" s="88"/>
      <c r="K31787" s="88"/>
    </row>
    <row r="31788" spans="2:11" ht="12" hidden="1" customHeight="1" x14ac:dyDescent="0.2">
      <c r="B31788" s="88"/>
      <c r="C31788" s="88"/>
      <c r="D31788" s="88"/>
      <c r="E31788" s="88"/>
      <c r="F31788" s="88"/>
      <c r="G31788" s="88"/>
      <c r="H31788" s="88"/>
      <c r="I31788" s="88"/>
      <c r="J31788" s="88"/>
      <c r="K31788" s="88"/>
    </row>
    <row r="31789" spans="2:11" ht="12" hidden="1" customHeight="1" x14ac:dyDescent="0.2">
      <c r="B31789" s="88"/>
      <c r="C31789" s="88"/>
      <c r="D31789" s="88"/>
      <c r="E31789" s="88"/>
      <c r="F31789" s="88"/>
      <c r="G31789" s="88"/>
      <c r="H31789" s="88"/>
      <c r="I31789" s="88"/>
      <c r="J31789" s="88"/>
      <c r="K31789" s="88"/>
    </row>
    <row r="31790" spans="2:11" ht="12" hidden="1" customHeight="1" x14ac:dyDescent="0.2">
      <c r="B31790" s="88"/>
      <c r="C31790" s="88"/>
      <c r="D31790" s="88"/>
      <c r="E31790" s="88"/>
      <c r="F31790" s="88"/>
      <c r="G31790" s="88"/>
      <c r="H31790" s="88"/>
      <c r="I31790" s="88"/>
      <c r="J31790" s="88"/>
      <c r="K31790" s="88"/>
    </row>
    <row r="31791" spans="2:11" ht="12" hidden="1" customHeight="1" x14ac:dyDescent="0.2">
      <c r="B31791" s="88"/>
      <c r="C31791" s="88"/>
      <c r="D31791" s="88"/>
      <c r="E31791" s="88"/>
      <c r="F31791" s="88"/>
      <c r="G31791" s="88"/>
      <c r="H31791" s="88"/>
      <c r="I31791" s="88"/>
      <c r="J31791" s="88"/>
      <c r="K31791" s="88"/>
    </row>
    <row r="31792" spans="2:11" ht="12" hidden="1" customHeight="1" x14ac:dyDescent="0.2">
      <c r="B31792" s="88"/>
      <c r="C31792" s="88"/>
      <c r="D31792" s="88"/>
      <c r="E31792" s="88"/>
      <c r="F31792" s="88"/>
      <c r="G31792" s="88"/>
      <c r="H31792" s="88"/>
      <c r="I31792" s="88"/>
      <c r="J31792" s="88"/>
      <c r="K31792" s="88"/>
    </row>
    <row r="31793" spans="2:11" ht="12" hidden="1" customHeight="1" x14ac:dyDescent="0.2">
      <c r="B31793" s="88"/>
      <c r="C31793" s="88"/>
      <c r="D31793" s="88"/>
      <c r="E31793" s="88"/>
      <c r="F31793" s="88"/>
      <c r="G31793" s="88"/>
      <c r="H31793" s="88"/>
      <c r="I31793" s="88"/>
      <c r="J31793" s="88"/>
      <c r="K31793" s="88"/>
    </row>
    <row r="31794" spans="2:11" ht="12" hidden="1" customHeight="1" x14ac:dyDescent="0.2">
      <c r="B31794" s="88"/>
      <c r="C31794" s="88"/>
      <c r="D31794" s="88"/>
      <c r="E31794" s="88"/>
      <c r="F31794" s="88"/>
      <c r="G31794" s="88"/>
      <c r="H31794" s="88"/>
      <c r="I31794" s="88"/>
      <c r="J31794" s="88"/>
      <c r="K31794" s="88"/>
    </row>
    <row r="31795" spans="2:11" ht="12" hidden="1" customHeight="1" x14ac:dyDescent="0.2">
      <c r="B31795" s="88"/>
      <c r="C31795" s="88"/>
      <c r="D31795" s="88"/>
      <c r="E31795" s="88"/>
      <c r="F31795" s="88"/>
      <c r="G31795" s="88"/>
      <c r="H31795" s="88"/>
      <c r="I31795" s="88"/>
      <c r="J31795" s="88"/>
      <c r="K31795" s="88"/>
    </row>
    <row r="31796" spans="2:11" ht="12" hidden="1" customHeight="1" x14ac:dyDescent="0.2">
      <c r="B31796" s="88"/>
      <c r="C31796" s="88"/>
      <c r="D31796" s="88"/>
      <c r="E31796" s="88"/>
      <c r="F31796" s="88"/>
      <c r="G31796" s="88"/>
      <c r="H31796" s="88"/>
      <c r="I31796" s="88"/>
      <c r="J31796" s="88"/>
      <c r="K31796" s="88"/>
    </row>
    <row r="31797" spans="2:11" ht="12" hidden="1" customHeight="1" x14ac:dyDescent="0.2">
      <c r="B31797" s="88"/>
      <c r="C31797" s="88"/>
      <c r="D31797" s="88"/>
      <c r="E31797" s="88"/>
      <c r="F31797" s="88"/>
      <c r="G31797" s="88"/>
      <c r="H31797" s="88"/>
      <c r="I31797" s="88"/>
      <c r="J31797" s="88"/>
      <c r="K31797" s="88"/>
    </row>
    <row r="31798" spans="2:11" ht="12" hidden="1" customHeight="1" x14ac:dyDescent="0.2">
      <c r="B31798" s="88"/>
      <c r="C31798" s="88"/>
      <c r="D31798" s="88"/>
      <c r="E31798" s="88"/>
      <c r="F31798" s="88"/>
      <c r="G31798" s="88"/>
      <c r="H31798" s="88"/>
      <c r="I31798" s="88"/>
      <c r="J31798" s="88"/>
      <c r="K31798" s="88"/>
    </row>
    <row r="31799" spans="2:11" ht="12" hidden="1" customHeight="1" x14ac:dyDescent="0.2">
      <c r="B31799" s="88"/>
      <c r="C31799" s="88"/>
      <c r="D31799" s="88"/>
      <c r="E31799" s="88"/>
      <c r="F31799" s="88"/>
      <c r="G31799" s="88"/>
      <c r="H31799" s="88"/>
      <c r="I31799" s="88"/>
      <c r="J31799" s="88"/>
      <c r="K31799" s="88"/>
    </row>
    <row r="31800" spans="2:11" ht="12" hidden="1" customHeight="1" x14ac:dyDescent="0.2">
      <c r="B31800" s="88"/>
      <c r="C31800" s="88"/>
      <c r="D31800" s="88"/>
      <c r="E31800" s="88"/>
      <c r="F31800" s="88"/>
      <c r="G31800" s="88"/>
      <c r="H31800" s="88"/>
      <c r="I31800" s="88"/>
      <c r="J31800" s="88"/>
      <c r="K31800" s="88"/>
    </row>
    <row r="31801" spans="2:11" ht="12" hidden="1" customHeight="1" x14ac:dyDescent="0.2">
      <c r="B31801" s="88"/>
      <c r="C31801" s="88"/>
      <c r="D31801" s="88"/>
      <c r="E31801" s="88"/>
      <c r="F31801" s="88"/>
      <c r="G31801" s="88"/>
      <c r="H31801" s="88"/>
      <c r="I31801" s="88"/>
      <c r="J31801" s="88"/>
      <c r="K31801" s="88"/>
    </row>
    <row r="31802" spans="2:11" ht="12" hidden="1" customHeight="1" x14ac:dyDescent="0.2">
      <c r="B31802" s="88"/>
      <c r="C31802" s="88"/>
      <c r="D31802" s="88"/>
      <c r="E31802" s="88"/>
      <c r="F31802" s="88"/>
      <c r="G31802" s="88"/>
      <c r="H31802" s="88"/>
      <c r="I31802" s="88"/>
      <c r="J31802" s="88"/>
      <c r="K31802" s="88"/>
    </row>
    <row r="31803" spans="2:11" ht="12" hidden="1" customHeight="1" x14ac:dyDescent="0.2">
      <c r="B31803" s="88"/>
      <c r="C31803" s="88"/>
      <c r="D31803" s="88"/>
      <c r="E31803" s="88"/>
      <c r="F31803" s="88"/>
      <c r="G31803" s="88"/>
      <c r="H31803" s="88"/>
      <c r="I31803" s="88"/>
      <c r="J31803" s="88"/>
      <c r="K31803" s="88"/>
    </row>
    <row r="31804" spans="2:11" ht="12" hidden="1" customHeight="1" x14ac:dyDescent="0.2">
      <c r="B31804" s="88"/>
      <c r="C31804" s="88"/>
      <c r="D31804" s="88"/>
      <c r="E31804" s="88"/>
      <c r="F31804" s="88"/>
      <c r="G31804" s="88"/>
      <c r="H31804" s="88"/>
      <c r="I31804" s="88"/>
      <c r="J31804" s="88"/>
      <c r="K31804" s="88"/>
    </row>
    <row r="31805" spans="2:11" ht="12" hidden="1" customHeight="1" x14ac:dyDescent="0.2">
      <c r="B31805" s="88"/>
      <c r="C31805" s="88"/>
      <c r="D31805" s="88"/>
      <c r="E31805" s="88"/>
      <c r="F31805" s="88"/>
      <c r="G31805" s="88"/>
      <c r="H31805" s="88"/>
      <c r="I31805" s="88"/>
      <c r="J31805" s="88"/>
      <c r="K31805" s="88"/>
    </row>
    <row r="31806" spans="2:11" ht="12" hidden="1" customHeight="1" x14ac:dyDescent="0.2">
      <c r="B31806" s="88"/>
      <c r="C31806" s="88"/>
      <c r="D31806" s="88"/>
      <c r="E31806" s="88"/>
      <c r="F31806" s="88"/>
      <c r="G31806" s="88"/>
      <c r="H31806" s="88"/>
      <c r="I31806" s="88"/>
      <c r="J31806" s="88"/>
      <c r="K31806" s="88"/>
    </row>
    <row r="31807" spans="2:11" ht="12" hidden="1" customHeight="1" x14ac:dyDescent="0.2">
      <c r="B31807" s="88"/>
      <c r="C31807" s="88"/>
      <c r="D31807" s="88"/>
      <c r="E31807" s="88"/>
      <c r="F31807" s="88"/>
      <c r="G31807" s="88"/>
      <c r="H31807" s="88"/>
      <c r="I31807" s="88"/>
      <c r="J31807" s="88"/>
      <c r="K31807" s="88"/>
    </row>
    <row r="31808" spans="2:11" ht="12" hidden="1" customHeight="1" x14ac:dyDescent="0.2">
      <c r="B31808" s="88"/>
      <c r="C31808" s="88"/>
      <c r="D31808" s="88"/>
      <c r="E31808" s="88"/>
      <c r="F31808" s="88"/>
      <c r="G31808" s="88"/>
      <c r="H31808" s="88"/>
      <c r="I31808" s="88"/>
      <c r="J31808" s="88"/>
      <c r="K31808" s="88"/>
    </row>
    <row r="31809" spans="2:11" ht="12" hidden="1" customHeight="1" x14ac:dyDescent="0.2">
      <c r="B31809" s="88"/>
      <c r="C31809" s="88"/>
      <c r="D31809" s="88"/>
      <c r="E31809" s="88"/>
      <c r="F31809" s="88"/>
      <c r="G31809" s="88"/>
      <c r="H31809" s="88"/>
      <c r="I31809" s="88"/>
      <c r="J31809" s="88"/>
      <c r="K31809" s="88"/>
    </row>
    <row r="31810" spans="2:11" ht="12" hidden="1" customHeight="1" x14ac:dyDescent="0.2">
      <c r="B31810" s="88"/>
      <c r="C31810" s="88"/>
      <c r="D31810" s="88"/>
      <c r="E31810" s="88"/>
      <c r="F31810" s="88"/>
      <c r="G31810" s="88"/>
      <c r="H31810" s="88"/>
      <c r="I31810" s="88"/>
      <c r="J31810" s="88"/>
      <c r="K31810" s="88"/>
    </row>
    <row r="31811" spans="2:11" ht="12" hidden="1" customHeight="1" x14ac:dyDescent="0.2">
      <c r="B31811" s="88"/>
      <c r="C31811" s="88"/>
      <c r="D31811" s="88"/>
      <c r="E31811" s="88"/>
      <c r="F31811" s="88"/>
      <c r="G31811" s="88"/>
      <c r="H31811" s="88"/>
      <c r="I31811" s="88"/>
      <c r="J31811" s="88"/>
      <c r="K31811" s="88"/>
    </row>
    <row r="31812" spans="2:11" ht="12" hidden="1" customHeight="1" x14ac:dyDescent="0.2">
      <c r="B31812" s="88"/>
      <c r="C31812" s="88"/>
      <c r="D31812" s="88"/>
      <c r="E31812" s="88"/>
      <c r="F31812" s="88"/>
      <c r="G31812" s="88"/>
      <c r="H31812" s="88"/>
      <c r="I31812" s="88"/>
      <c r="J31812" s="88"/>
      <c r="K31812" s="88"/>
    </row>
    <row r="31813" spans="2:11" ht="12" hidden="1" customHeight="1" x14ac:dyDescent="0.2">
      <c r="B31813" s="88"/>
      <c r="C31813" s="88"/>
      <c r="D31813" s="88"/>
      <c r="E31813" s="88"/>
      <c r="F31813" s="88"/>
      <c r="G31813" s="88"/>
      <c r="H31813" s="88"/>
      <c r="I31813" s="88"/>
      <c r="J31813" s="88"/>
      <c r="K31813" s="88"/>
    </row>
    <row r="31814" spans="2:11" ht="12" hidden="1" customHeight="1" x14ac:dyDescent="0.2">
      <c r="B31814" s="88"/>
      <c r="C31814" s="88"/>
      <c r="D31814" s="88"/>
      <c r="E31814" s="88"/>
      <c r="F31814" s="88"/>
      <c r="G31814" s="88"/>
      <c r="H31814" s="88"/>
      <c r="I31814" s="88"/>
      <c r="J31814" s="88"/>
      <c r="K31814" s="88"/>
    </row>
    <row r="31815" spans="2:11" ht="12" hidden="1" customHeight="1" x14ac:dyDescent="0.2">
      <c r="B31815" s="88"/>
      <c r="C31815" s="88"/>
      <c r="D31815" s="88"/>
      <c r="E31815" s="88"/>
      <c r="F31815" s="88"/>
      <c r="G31815" s="88"/>
      <c r="H31815" s="88"/>
      <c r="I31815" s="88"/>
      <c r="J31815" s="88"/>
      <c r="K31815" s="88"/>
    </row>
    <row r="31816" spans="2:11" ht="12" hidden="1" customHeight="1" x14ac:dyDescent="0.2">
      <c r="B31816" s="88"/>
      <c r="C31816" s="88"/>
      <c r="D31816" s="88"/>
      <c r="E31816" s="88"/>
      <c r="F31816" s="88"/>
      <c r="G31816" s="88"/>
      <c r="H31816" s="88"/>
      <c r="I31816" s="88"/>
      <c r="J31816" s="88"/>
      <c r="K31816" s="88"/>
    </row>
    <row r="31817" spans="2:11" ht="12" hidden="1" customHeight="1" x14ac:dyDescent="0.2">
      <c r="B31817" s="88"/>
      <c r="C31817" s="88"/>
      <c r="D31817" s="88"/>
      <c r="E31817" s="88"/>
      <c r="F31817" s="88"/>
      <c r="G31817" s="88"/>
      <c r="H31817" s="88"/>
      <c r="I31817" s="88"/>
      <c r="J31817" s="88"/>
      <c r="K31817" s="88"/>
    </row>
    <row r="31818" spans="2:11" ht="12" hidden="1" customHeight="1" x14ac:dyDescent="0.2">
      <c r="B31818" s="88"/>
      <c r="C31818" s="88"/>
      <c r="D31818" s="88"/>
      <c r="E31818" s="88"/>
      <c r="F31818" s="88"/>
      <c r="G31818" s="88"/>
      <c r="H31818" s="88"/>
      <c r="I31818" s="88"/>
      <c r="J31818" s="88"/>
      <c r="K31818" s="88"/>
    </row>
    <row r="31819" spans="2:11" ht="12" hidden="1" customHeight="1" x14ac:dyDescent="0.2">
      <c r="B31819" s="88"/>
      <c r="C31819" s="88"/>
      <c r="D31819" s="88"/>
      <c r="E31819" s="88"/>
      <c r="F31819" s="88"/>
      <c r="G31819" s="88"/>
      <c r="H31819" s="88"/>
      <c r="I31819" s="88"/>
      <c r="J31819" s="88"/>
      <c r="K31819" s="88"/>
    </row>
    <row r="31820" spans="2:11" ht="12" hidden="1" customHeight="1" x14ac:dyDescent="0.2">
      <c r="B31820" s="88"/>
      <c r="C31820" s="88"/>
      <c r="D31820" s="88"/>
      <c r="E31820" s="88"/>
      <c r="F31820" s="88"/>
      <c r="G31820" s="88"/>
      <c r="H31820" s="88"/>
      <c r="I31820" s="88"/>
      <c r="J31820" s="88"/>
      <c r="K31820" s="88"/>
    </row>
    <row r="31821" spans="2:11" ht="12" hidden="1" customHeight="1" x14ac:dyDescent="0.2">
      <c r="B31821" s="88"/>
      <c r="C31821" s="88"/>
      <c r="D31821" s="88"/>
      <c r="E31821" s="88"/>
      <c r="F31821" s="88"/>
      <c r="G31821" s="88"/>
      <c r="H31821" s="88"/>
      <c r="I31821" s="88"/>
      <c r="J31821" s="88"/>
      <c r="K31821" s="88"/>
    </row>
    <row r="31822" spans="2:11" ht="12" hidden="1" customHeight="1" x14ac:dyDescent="0.2">
      <c r="B31822" s="88"/>
      <c r="C31822" s="88"/>
      <c r="D31822" s="88"/>
      <c r="E31822" s="88"/>
      <c r="F31822" s="88"/>
      <c r="G31822" s="88"/>
      <c r="H31822" s="88"/>
      <c r="I31822" s="88"/>
      <c r="J31822" s="88"/>
      <c r="K31822" s="88"/>
    </row>
    <row r="31823" spans="2:11" ht="12" hidden="1" customHeight="1" x14ac:dyDescent="0.2">
      <c r="B31823" s="88"/>
      <c r="C31823" s="88"/>
      <c r="D31823" s="88"/>
      <c r="E31823" s="88"/>
      <c r="F31823" s="88"/>
      <c r="G31823" s="88"/>
      <c r="H31823" s="88"/>
      <c r="I31823" s="88"/>
      <c r="J31823" s="88"/>
      <c r="K31823" s="88"/>
    </row>
    <row r="31824" spans="2:11" ht="12" hidden="1" customHeight="1" x14ac:dyDescent="0.2">
      <c r="B31824" s="88"/>
      <c r="C31824" s="88"/>
      <c r="D31824" s="88"/>
      <c r="E31824" s="88"/>
      <c r="F31824" s="88"/>
      <c r="G31824" s="88"/>
      <c r="H31824" s="88"/>
      <c r="I31824" s="88"/>
      <c r="J31824" s="88"/>
      <c r="K31824" s="88"/>
    </row>
    <row r="31825" spans="2:11" ht="12" hidden="1" customHeight="1" x14ac:dyDescent="0.2">
      <c r="B31825" s="88"/>
      <c r="C31825" s="88"/>
      <c r="D31825" s="88"/>
      <c r="E31825" s="88"/>
      <c r="F31825" s="88"/>
      <c r="G31825" s="88"/>
      <c r="H31825" s="88"/>
      <c r="I31825" s="88"/>
      <c r="J31825" s="88"/>
      <c r="K31825" s="88"/>
    </row>
    <row r="31826" spans="2:11" ht="12" hidden="1" customHeight="1" x14ac:dyDescent="0.2">
      <c r="B31826" s="88"/>
      <c r="C31826" s="88"/>
      <c r="D31826" s="88"/>
      <c r="E31826" s="88"/>
      <c r="F31826" s="88"/>
      <c r="G31826" s="88"/>
      <c r="H31826" s="88"/>
      <c r="I31826" s="88"/>
      <c r="J31826" s="88"/>
      <c r="K31826" s="88"/>
    </row>
    <row r="31827" spans="2:11" ht="12" hidden="1" customHeight="1" x14ac:dyDescent="0.2">
      <c r="B31827" s="88"/>
      <c r="C31827" s="88"/>
      <c r="D31827" s="88"/>
      <c r="E31827" s="88"/>
      <c r="F31827" s="88"/>
      <c r="G31827" s="88"/>
      <c r="H31827" s="88"/>
      <c r="I31827" s="88"/>
      <c r="J31827" s="88"/>
      <c r="K31827" s="88"/>
    </row>
    <row r="31828" spans="2:11" ht="12" hidden="1" customHeight="1" x14ac:dyDescent="0.2">
      <c r="B31828" s="88"/>
      <c r="C31828" s="88"/>
      <c r="D31828" s="88"/>
      <c r="E31828" s="88"/>
      <c r="F31828" s="88"/>
      <c r="G31828" s="88"/>
      <c r="H31828" s="88"/>
      <c r="I31828" s="88"/>
      <c r="J31828" s="88"/>
      <c r="K31828" s="88"/>
    </row>
    <row r="31829" spans="2:11" ht="12" hidden="1" customHeight="1" x14ac:dyDescent="0.2">
      <c r="B31829" s="88"/>
      <c r="C31829" s="88"/>
      <c r="D31829" s="88"/>
      <c r="E31829" s="88"/>
      <c r="F31829" s="88"/>
      <c r="G31829" s="88"/>
      <c r="H31829" s="88"/>
      <c r="I31829" s="88"/>
      <c r="J31829" s="88"/>
      <c r="K31829" s="88"/>
    </row>
    <row r="31830" spans="2:11" ht="12" hidden="1" customHeight="1" x14ac:dyDescent="0.2">
      <c r="B31830" s="88"/>
      <c r="C31830" s="88"/>
      <c r="D31830" s="88"/>
      <c r="E31830" s="88"/>
      <c r="F31830" s="88"/>
      <c r="G31830" s="88"/>
      <c r="H31830" s="88"/>
      <c r="I31830" s="88"/>
      <c r="J31830" s="88"/>
      <c r="K31830" s="88"/>
    </row>
    <row r="31831" spans="2:11" ht="12" hidden="1" customHeight="1" x14ac:dyDescent="0.2">
      <c r="B31831" s="88"/>
      <c r="C31831" s="88"/>
      <c r="D31831" s="88"/>
      <c r="E31831" s="88"/>
      <c r="F31831" s="88"/>
      <c r="G31831" s="88"/>
      <c r="H31831" s="88"/>
      <c r="I31831" s="88"/>
      <c r="J31831" s="88"/>
      <c r="K31831" s="88"/>
    </row>
    <row r="31832" spans="2:11" ht="12" hidden="1" customHeight="1" x14ac:dyDescent="0.2">
      <c r="B31832" s="88"/>
      <c r="C31832" s="88"/>
      <c r="D31832" s="88"/>
      <c r="E31832" s="88"/>
      <c r="F31832" s="88"/>
      <c r="G31832" s="88"/>
      <c r="H31832" s="88"/>
      <c r="I31832" s="88"/>
      <c r="J31832" s="88"/>
      <c r="K31832" s="88"/>
    </row>
    <row r="31833" spans="2:11" ht="12" hidden="1" customHeight="1" x14ac:dyDescent="0.2">
      <c r="B31833" s="88"/>
      <c r="C31833" s="88"/>
      <c r="D31833" s="88"/>
      <c r="E31833" s="88"/>
      <c r="F31833" s="88"/>
      <c r="G31833" s="88"/>
      <c r="H31833" s="88"/>
      <c r="I31833" s="88"/>
      <c r="J31833" s="88"/>
      <c r="K31833" s="88"/>
    </row>
    <row r="31834" spans="2:11" ht="12" hidden="1" customHeight="1" x14ac:dyDescent="0.2">
      <c r="B31834" s="88"/>
      <c r="C31834" s="88"/>
      <c r="D31834" s="88"/>
      <c r="E31834" s="88"/>
      <c r="F31834" s="88"/>
      <c r="G31834" s="88"/>
      <c r="H31834" s="88"/>
      <c r="I31834" s="88"/>
      <c r="J31834" s="88"/>
      <c r="K31834" s="88"/>
    </row>
    <row r="31835" spans="2:11" ht="12" hidden="1" customHeight="1" x14ac:dyDescent="0.2">
      <c r="B31835" s="88"/>
      <c r="C31835" s="88"/>
      <c r="D31835" s="88"/>
      <c r="E31835" s="88"/>
      <c r="F31835" s="88"/>
      <c r="G31835" s="88"/>
      <c r="H31835" s="88"/>
      <c r="I31835" s="88"/>
      <c r="J31835" s="88"/>
      <c r="K31835" s="88"/>
    </row>
    <row r="31836" spans="2:11" ht="12" hidden="1" customHeight="1" x14ac:dyDescent="0.2">
      <c r="B31836" s="88"/>
      <c r="C31836" s="88"/>
      <c r="D31836" s="88"/>
      <c r="E31836" s="88"/>
      <c r="F31836" s="88"/>
      <c r="G31836" s="88"/>
      <c r="H31836" s="88"/>
      <c r="I31836" s="88"/>
      <c r="J31836" s="88"/>
      <c r="K31836" s="88"/>
    </row>
    <row r="31837" spans="2:11" ht="12" hidden="1" customHeight="1" x14ac:dyDescent="0.2">
      <c r="B31837" s="88"/>
      <c r="C31837" s="88"/>
      <c r="D31837" s="88"/>
      <c r="E31837" s="88"/>
      <c r="F31837" s="88"/>
      <c r="G31837" s="88"/>
      <c r="H31837" s="88"/>
      <c r="I31837" s="88"/>
      <c r="J31837" s="88"/>
      <c r="K31837" s="88"/>
    </row>
    <row r="31838" spans="2:11" ht="12" hidden="1" customHeight="1" x14ac:dyDescent="0.2">
      <c r="B31838" s="88"/>
      <c r="C31838" s="88"/>
      <c r="D31838" s="88"/>
      <c r="E31838" s="88"/>
      <c r="F31838" s="88"/>
      <c r="G31838" s="88"/>
      <c r="H31838" s="88"/>
      <c r="I31838" s="88"/>
      <c r="J31838" s="88"/>
      <c r="K31838" s="88"/>
    </row>
    <row r="31839" spans="2:11" ht="12" hidden="1" customHeight="1" x14ac:dyDescent="0.2">
      <c r="B31839" s="88"/>
      <c r="C31839" s="88"/>
      <c r="D31839" s="88"/>
      <c r="E31839" s="88"/>
      <c r="F31839" s="88"/>
      <c r="G31839" s="88"/>
      <c r="H31839" s="88"/>
      <c r="I31839" s="88"/>
      <c r="J31839" s="88"/>
      <c r="K31839" s="88"/>
    </row>
    <row r="31840" spans="2:11" ht="12" hidden="1" customHeight="1" x14ac:dyDescent="0.2">
      <c r="B31840" s="88"/>
      <c r="C31840" s="88"/>
      <c r="D31840" s="88"/>
      <c r="E31840" s="88"/>
      <c r="F31840" s="88"/>
      <c r="G31840" s="88"/>
      <c r="H31840" s="88"/>
      <c r="I31840" s="88"/>
      <c r="J31840" s="88"/>
      <c r="K31840" s="88"/>
    </row>
    <row r="31841" spans="2:11" ht="12" hidden="1" customHeight="1" x14ac:dyDescent="0.2">
      <c r="B31841" s="88"/>
      <c r="C31841" s="88"/>
      <c r="D31841" s="88"/>
      <c r="E31841" s="88"/>
      <c r="F31841" s="88"/>
      <c r="G31841" s="88"/>
      <c r="H31841" s="88"/>
      <c r="I31841" s="88"/>
      <c r="J31841" s="88"/>
      <c r="K31841" s="88"/>
    </row>
    <row r="31842" spans="2:11" ht="12" hidden="1" customHeight="1" x14ac:dyDescent="0.2">
      <c r="B31842" s="88"/>
      <c r="C31842" s="88"/>
      <c r="D31842" s="88"/>
      <c r="E31842" s="88"/>
      <c r="F31842" s="88"/>
      <c r="G31842" s="88"/>
      <c r="H31842" s="88"/>
      <c r="I31842" s="88"/>
      <c r="J31842" s="88"/>
      <c r="K31842" s="88"/>
    </row>
    <row r="31843" spans="2:11" ht="12" hidden="1" customHeight="1" x14ac:dyDescent="0.2">
      <c r="B31843" s="88"/>
      <c r="C31843" s="88"/>
      <c r="D31843" s="88"/>
      <c r="E31843" s="88"/>
      <c r="F31843" s="88"/>
      <c r="G31843" s="88"/>
      <c r="H31843" s="88"/>
      <c r="I31843" s="88"/>
      <c r="J31843" s="88"/>
      <c r="K31843" s="88"/>
    </row>
    <row r="31844" spans="2:11" ht="12" hidden="1" customHeight="1" x14ac:dyDescent="0.2">
      <c r="B31844" s="88"/>
      <c r="C31844" s="88"/>
      <c r="D31844" s="88"/>
      <c r="E31844" s="88"/>
      <c r="F31844" s="88"/>
      <c r="G31844" s="88"/>
      <c r="H31844" s="88"/>
      <c r="I31844" s="88"/>
      <c r="J31844" s="88"/>
      <c r="K31844" s="88"/>
    </row>
    <row r="31845" spans="2:11" ht="12" hidden="1" customHeight="1" x14ac:dyDescent="0.2">
      <c r="B31845" s="88"/>
      <c r="C31845" s="88"/>
      <c r="D31845" s="88"/>
      <c r="E31845" s="88"/>
      <c r="F31845" s="88"/>
      <c r="G31845" s="88"/>
      <c r="H31845" s="88"/>
      <c r="I31845" s="88"/>
      <c r="J31845" s="88"/>
      <c r="K31845" s="88"/>
    </row>
    <row r="31846" spans="2:11" ht="12" hidden="1" customHeight="1" x14ac:dyDescent="0.2">
      <c r="B31846" s="88"/>
      <c r="C31846" s="88"/>
      <c r="D31846" s="88"/>
      <c r="E31846" s="88"/>
      <c r="F31846" s="88"/>
      <c r="G31846" s="88"/>
      <c r="H31846" s="88"/>
      <c r="I31846" s="88"/>
      <c r="J31846" s="88"/>
      <c r="K31846" s="88"/>
    </row>
    <row r="31847" spans="2:11" ht="12" hidden="1" customHeight="1" x14ac:dyDescent="0.2">
      <c r="B31847" s="88"/>
      <c r="C31847" s="88"/>
      <c r="D31847" s="88"/>
      <c r="E31847" s="88"/>
      <c r="F31847" s="88"/>
      <c r="G31847" s="88"/>
      <c r="H31847" s="88"/>
      <c r="I31847" s="88"/>
      <c r="J31847" s="88"/>
      <c r="K31847" s="88"/>
    </row>
    <row r="31848" spans="2:11" ht="12" hidden="1" customHeight="1" x14ac:dyDescent="0.2">
      <c r="B31848" s="88"/>
      <c r="C31848" s="88"/>
      <c r="D31848" s="88"/>
      <c r="E31848" s="88"/>
      <c r="F31848" s="88"/>
      <c r="G31848" s="88"/>
      <c r="H31848" s="88"/>
      <c r="I31848" s="88"/>
      <c r="J31848" s="88"/>
      <c r="K31848" s="88"/>
    </row>
    <row r="31849" spans="2:11" ht="12" hidden="1" customHeight="1" x14ac:dyDescent="0.2">
      <c r="B31849" s="88"/>
      <c r="C31849" s="88"/>
      <c r="D31849" s="88"/>
      <c r="E31849" s="88"/>
      <c r="F31849" s="88"/>
      <c r="G31849" s="88"/>
      <c r="H31849" s="88"/>
      <c r="I31849" s="88"/>
      <c r="J31849" s="88"/>
      <c r="K31849" s="88"/>
    </row>
    <row r="31850" spans="2:11" ht="12" hidden="1" customHeight="1" x14ac:dyDescent="0.2">
      <c r="B31850" s="88"/>
      <c r="C31850" s="88"/>
      <c r="D31850" s="88"/>
      <c r="E31850" s="88"/>
      <c r="F31850" s="88"/>
      <c r="G31850" s="88"/>
      <c r="H31850" s="88"/>
      <c r="I31850" s="88"/>
      <c r="J31850" s="88"/>
      <c r="K31850" s="88"/>
    </row>
    <row r="31851" spans="2:11" ht="12" hidden="1" customHeight="1" x14ac:dyDescent="0.2">
      <c r="B31851" s="88"/>
      <c r="C31851" s="88"/>
      <c r="D31851" s="88"/>
      <c r="E31851" s="88"/>
      <c r="F31851" s="88"/>
      <c r="G31851" s="88"/>
      <c r="H31851" s="88"/>
      <c r="I31851" s="88"/>
      <c r="J31851" s="88"/>
      <c r="K31851" s="88"/>
    </row>
    <row r="31852" spans="2:11" ht="12" hidden="1" customHeight="1" x14ac:dyDescent="0.2">
      <c r="B31852" s="88"/>
      <c r="C31852" s="88"/>
      <c r="D31852" s="88"/>
      <c r="E31852" s="88"/>
      <c r="F31852" s="88"/>
      <c r="G31852" s="88"/>
      <c r="H31852" s="88"/>
      <c r="I31852" s="88"/>
      <c r="J31852" s="88"/>
      <c r="K31852" s="88"/>
    </row>
    <row r="31853" spans="2:11" ht="12" hidden="1" customHeight="1" x14ac:dyDescent="0.2">
      <c r="B31853" s="88"/>
      <c r="C31853" s="88"/>
      <c r="D31853" s="88"/>
      <c r="E31853" s="88"/>
      <c r="F31853" s="88"/>
      <c r="G31853" s="88"/>
      <c r="H31853" s="88"/>
      <c r="I31853" s="88"/>
      <c r="J31853" s="88"/>
      <c r="K31853" s="88"/>
    </row>
    <row r="31854" spans="2:11" ht="12" hidden="1" customHeight="1" x14ac:dyDescent="0.2">
      <c r="B31854" s="88"/>
      <c r="C31854" s="88"/>
      <c r="D31854" s="88"/>
      <c r="E31854" s="88"/>
      <c r="F31854" s="88"/>
      <c r="G31854" s="88"/>
      <c r="H31854" s="88"/>
      <c r="I31854" s="88"/>
      <c r="J31854" s="88"/>
      <c r="K31854" s="88"/>
    </row>
    <row r="31855" spans="2:11" ht="12" hidden="1" customHeight="1" x14ac:dyDescent="0.2">
      <c r="B31855" s="88"/>
      <c r="C31855" s="88"/>
      <c r="D31855" s="88"/>
      <c r="E31855" s="88"/>
      <c r="F31855" s="88"/>
      <c r="G31855" s="88"/>
      <c r="H31855" s="88"/>
      <c r="I31855" s="88"/>
      <c r="J31855" s="88"/>
      <c r="K31855" s="88"/>
    </row>
    <row r="31856" spans="2:11" ht="12" hidden="1" customHeight="1" x14ac:dyDescent="0.2">
      <c r="B31856" s="88"/>
      <c r="C31856" s="88"/>
      <c r="D31856" s="88"/>
      <c r="E31856" s="88"/>
      <c r="F31856" s="88"/>
      <c r="G31856" s="88"/>
      <c r="H31856" s="88"/>
      <c r="I31856" s="88"/>
      <c r="J31856" s="88"/>
      <c r="K31856" s="88"/>
    </row>
    <row r="31857" spans="2:11" ht="12" hidden="1" customHeight="1" x14ac:dyDescent="0.2">
      <c r="B31857" s="88"/>
      <c r="C31857" s="88"/>
      <c r="D31857" s="88"/>
      <c r="E31857" s="88"/>
      <c r="F31857" s="88"/>
      <c r="G31857" s="88"/>
      <c r="H31857" s="88"/>
      <c r="I31857" s="88"/>
      <c r="J31857" s="88"/>
      <c r="K31857" s="88"/>
    </row>
    <row r="31858" spans="2:11" ht="12" hidden="1" customHeight="1" x14ac:dyDescent="0.2">
      <c r="B31858" s="88"/>
      <c r="C31858" s="88"/>
      <c r="D31858" s="88"/>
      <c r="E31858" s="88"/>
      <c r="F31858" s="88"/>
      <c r="G31858" s="88"/>
      <c r="H31858" s="88"/>
      <c r="I31858" s="88"/>
      <c r="J31858" s="88"/>
      <c r="K31858" s="88"/>
    </row>
    <row r="31859" spans="2:11" ht="12" hidden="1" customHeight="1" x14ac:dyDescent="0.2">
      <c r="B31859" s="88"/>
      <c r="C31859" s="88"/>
      <c r="D31859" s="88"/>
      <c r="E31859" s="88"/>
      <c r="F31859" s="88"/>
      <c r="G31859" s="88"/>
      <c r="H31859" s="88"/>
      <c r="I31859" s="88"/>
      <c r="J31859" s="88"/>
      <c r="K31859" s="88"/>
    </row>
    <row r="31860" spans="2:11" ht="12" hidden="1" customHeight="1" x14ac:dyDescent="0.2">
      <c r="B31860" s="88"/>
      <c r="C31860" s="88"/>
      <c r="D31860" s="88"/>
      <c r="E31860" s="88"/>
      <c r="F31860" s="88"/>
      <c r="G31860" s="88"/>
      <c r="H31860" s="88"/>
      <c r="I31860" s="88"/>
      <c r="J31860" s="88"/>
      <c r="K31860" s="88"/>
    </row>
    <row r="31861" spans="2:11" ht="12" hidden="1" customHeight="1" x14ac:dyDescent="0.2">
      <c r="B31861" s="88"/>
      <c r="C31861" s="88"/>
      <c r="D31861" s="88"/>
      <c r="E31861" s="88"/>
      <c r="F31861" s="88"/>
      <c r="G31861" s="88"/>
      <c r="H31861" s="88"/>
      <c r="I31861" s="88"/>
      <c r="J31861" s="88"/>
      <c r="K31861" s="88"/>
    </row>
    <row r="31862" spans="2:11" ht="12" hidden="1" customHeight="1" x14ac:dyDescent="0.2">
      <c r="B31862" s="88"/>
      <c r="C31862" s="88"/>
      <c r="D31862" s="88"/>
      <c r="E31862" s="88"/>
      <c r="F31862" s="88"/>
      <c r="G31862" s="88"/>
      <c r="H31862" s="88"/>
      <c r="I31862" s="88"/>
      <c r="J31862" s="88"/>
      <c r="K31862" s="88"/>
    </row>
    <row r="31863" spans="2:11" ht="12" hidden="1" customHeight="1" x14ac:dyDescent="0.2">
      <c r="B31863" s="88"/>
      <c r="C31863" s="88"/>
      <c r="D31863" s="88"/>
      <c r="E31863" s="88"/>
      <c r="F31863" s="88"/>
      <c r="G31863" s="88"/>
      <c r="H31863" s="88"/>
      <c r="I31863" s="88"/>
      <c r="J31863" s="88"/>
      <c r="K31863" s="88"/>
    </row>
    <row r="31864" spans="2:11" ht="12" hidden="1" customHeight="1" x14ac:dyDescent="0.2">
      <c r="B31864" s="88"/>
      <c r="C31864" s="88"/>
      <c r="D31864" s="88"/>
      <c r="E31864" s="88"/>
      <c r="F31864" s="88"/>
      <c r="G31864" s="88"/>
      <c r="H31864" s="88"/>
      <c r="I31864" s="88"/>
      <c r="J31864" s="88"/>
      <c r="K31864" s="88"/>
    </row>
    <row r="31865" spans="2:11" ht="12" hidden="1" customHeight="1" x14ac:dyDescent="0.2">
      <c r="B31865" s="88"/>
      <c r="C31865" s="88"/>
      <c r="D31865" s="88"/>
      <c r="E31865" s="88"/>
      <c r="F31865" s="88"/>
      <c r="G31865" s="88"/>
      <c r="H31865" s="88"/>
      <c r="I31865" s="88"/>
      <c r="J31865" s="88"/>
      <c r="K31865" s="88"/>
    </row>
    <row r="31866" spans="2:11" ht="12" hidden="1" customHeight="1" x14ac:dyDescent="0.2">
      <c r="B31866" s="88"/>
      <c r="C31866" s="88"/>
      <c r="D31866" s="88"/>
      <c r="E31866" s="88"/>
      <c r="F31866" s="88"/>
      <c r="G31866" s="88"/>
      <c r="H31866" s="88"/>
      <c r="I31866" s="88"/>
      <c r="J31866" s="88"/>
      <c r="K31866" s="88"/>
    </row>
    <row r="31867" spans="2:11" ht="12" hidden="1" customHeight="1" x14ac:dyDescent="0.2">
      <c r="B31867" s="88"/>
      <c r="C31867" s="88"/>
      <c r="D31867" s="88"/>
      <c r="E31867" s="88"/>
      <c r="F31867" s="88"/>
      <c r="G31867" s="88"/>
      <c r="H31867" s="88"/>
      <c r="I31867" s="88"/>
      <c r="J31867" s="88"/>
      <c r="K31867" s="88"/>
    </row>
    <row r="31868" spans="2:11" ht="12" hidden="1" customHeight="1" x14ac:dyDescent="0.2">
      <c r="B31868" s="88"/>
      <c r="C31868" s="88"/>
      <c r="D31868" s="88"/>
      <c r="E31868" s="88"/>
      <c r="F31868" s="88"/>
      <c r="G31868" s="88"/>
      <c r="H31868" s="88"/>
      <c r="I31868" s="88"/>
      <c r="J31868" s="88"/>
      <c r="K31868" s="88"/>
    </row>
    <row r="31869" spans="2:11" ht="12" hidden="1" customHeight="1" x14ac:dyDescent="0.2">
      <c r="B31869" s="88"/>
      <c r="C31869" s="88"/>
      <c r="D31869" s="88"/>
      <c r="E31869" s="88"/>
      <c r="F31869" s="88"/>
      <c r="G31869" s="88"/>
      <c r="H31869" s="88"/>
      <c r="I31869" s="88"/>
      <c r="J31869" s="88"/>
      <c r="K31869" s="88"/>
    </row>
    <row r="31870" spans="2:11" ht="12" hidden="1" customHeight="1" x14ac:dyDescent="0.2">
      <c r="B31870" s="88"/>
      <c r="C31870" s="88"/>
      <c r="D31870" s="88"/>
      <c r="E31870" s="88"/>
      <c r="F31870" s="88"/>
      <c r="G31870" s="88"/>
      <c r="H31870" s="88"/>
      <c r="I31870" s="88"/>
      <c r="J31870" s="88"/>
      <c r="K31870" s="88"/>
    </row>
    <row r="31871" spans="2:11" ht="12" hidden="1" customHeight="1" x14ac:dyDescent="0.2">
      <c r="B31871" s="88"/>
      <c r="C31871" s="88"/>
      <c r="D31871" s="88"/>
      <c r="E31871" s="88"/>
      <c r="F31871" s="88"/>
      <c r="G31871" s="88"/>
      <c r="H31871" s="88"/>
      <c r="I31871" s="88"/>
      <c r="J31871" s="88"/>
      <c r="K31871" s="88"/>
    </row>
    <row r="31872" spans="2:11" ht="12" hidden="1" customHeight="1" x14ac:dyDescent="0.2">
      <c r="B31872" s="88"/>
      <c r="C31872" s="88"/>
      <c r="D31872" s="88"/>
      <c r="E31872" s="88"/>
      <c r="F31872" s="88"/>
      <c r="G31872" s="88"/>
      <c r="H31872" s="88"/>
      <c r="I31872" s="88"/>
      <c r="J31872" s="88"/>
      <c r="K31872" s="88"/>
    </row>
    <row r="31873" spans="2:11" ht="12" hidden="1" customHeight="1" x14ac:dyDescent="0.2">
      <c r="B31873" s="88"/>
      <c r="C31873" s="88"/>
      <c r="D31873" s="88"/>
      <c r="E31873" s="88"/>
      <c r="F31873" s="88"/>
      <c r="G31873" s="88"/>
      <c r="H31873" s="88"/>
      <c r="I31873" s="88"/>
      <c r="J31873" s="88"/>
      <c r="K31873" s="88"/>
    </row>
    <row r="31874" spans="2:11" ht="12" hidden="1" customHeight="1" x14ac:dyDescent="0.2">
      <c r="B31874" s="88"/>
      <c r="C31874" s="88"/>
      <c r="D31874" s="88"/>
      <c r="E31874" s="88"/>
      <c r="F31874" s="88"/>
      <c r="G31874" s="88"/>
      <c r="H31874" s="88"/>
      <c r="I31874" s="88"/>
      <c r="J31874" s="88"/>
      <c r="K31874" s="88"/>
    </row>
    <row r="31875" spans="2:11" ht="12" hidden="1" customHeight="1" x14ac:dyDescent="0.2">
      <c r="B31875" s="88"/>
      <c r="C31875" s="88"/>
      <c r="D31875" s="88"/>
      <c r="E31875" s="88"/>
      <c r="F31875" s="88"/>
      <c r="G31875" s="88"/>
      <c r="H31875" s="88"/>
      <c r="I31875" s="88"/>
      <c r="J31875" s="88"/>
      <c r="K31875" s="88"/>
    </row>
    <row r="31876" spans="2:11" ht="12" hidden="1" customHeight="1" x14ac:dyDescent="0.2">
      <c r="B31876" s="88"/>
      <c r="C31876" s="88"/>
      <c r="D31876" s="88"/>
      <c r="E31876" s="88"/>
      <c r="F31876" s="88"/>
      <c r="G31876" s="88"/>
      <c r="H31876" s="88"/>
      <c r="I31876" s="88"/>
      <c r="J31876" s="88"/>
      <c r="K31876" s="88"/>
    </row>
    <row r="31877" spans="2:11" ht="12" hidden="1" customHeight="1" x14ac:dyDescent="0.2">
      <c r="B31877" s="88"/>
      <c r="C31877" s="88"/>
      <c r="D31877" s="88"/>
      <c r="E31877" s="88"/>
      <c r="F31877" s="88"/>
      <c r="G31877" s="88"/>
      <c r="H31877" s="88"/>
      <c r="I31877" s="88"/>
      <c r="J31877" s="88"/>
      <c r="K31877" s="88"/>
    </row>
    <row r="31878" spans="2:11" ht="12" hidden="1" customHeight="1" x14ac:dyDescent="0.2">
      <c r="B31878" s="88"/>
      <c r="C31878" s="88"/>
      <c r="D31878" s="88"/>
      <c r="E31878" s="88"/>
      <c r="F31878" s="88"/>
      <c r="G31878" s="88"/>
      <c r="H31878" s="88"/>
      <c r="I31878" s="88"/>
      <c r="J31878" s="88"/>
      <c r="K31878" s="88"/>
    </row>
    <row r="31879" spans="2:11" ht="12" hidden="1" customHeight="1" x14ac:dyDescent="0.2">
      <c r="B31879" s="88"/>
      <c r="C31879" s="88"/>
      <c r="D31879" s="88"/>
      <c r="E31879" s="88"/>
      <c r="F31879" s="88"/>
      <c r="G31879" s="88"/>
      <c r="H31879" s="88"/>
      <c r="I31879" s="88"/>
      <c r="J31879" s="88"/>
      <c r="K31879" s="88"/>
    </row>
    <row r="31880" spans="2:11" ht="12" hidden="1" customHeight="1" x14ac:dyDescent="0.2">
      <c r="B31880" s="88"/>
      <c r="C31880" s="88"/>
      <c r="D31880" s="88"/>
      <c r="E31880" s="88"/>
      <c r="F31880" s="88"/>
      <c r="G31880" s="88"/>
      <c r="H31880" s="88"/>
      <c r="I31880" s="88"/>
      <c r="J31880" s="88"/>
      <c r="K31880" s="88"/>
    </row>
    <row r="31881" spans="2:11" ht="12" hidden="1" customHeight="1" x14ac:dyDescent="0.2">
      <c r="B31881" s="88"/>
      <c r="C31881" s="88"/>
      <c r="D31881" s="88"/>
      <c r="E31881" s="88"/>
      <c r="F31881" s="88"/>
      <c r="G31881" s="88"/>
      <c r="H31881" s="88"/>
      <c r="I31881" s="88"/>
      <c r="J31881" s="88"/>
      <c r="K31881" s="88"/>
    </row>
    <row r="31882" spans="2:11" ht="12" hidden="1" customHeight="1" x14ac:dyDescent="0.2">
      <c r="B31882" s="88"/>
      <c r="C31882" s="88"/>
      <c r="D31882" s="88"/>
      <c r="E31882" s="88"/>
      <c r="F31882" s="88"/>
      <c r="G31882" s="88"/>
      <c r="H31882" s="88"/>
      <c r="I31882" s="88"/>
      <c r="J31882" s="88"/>
      <c r="K31882" s="88"/>
    </row>
    <row r="31883" spans="2:11" ht="12" hidden="1" customHeight="1" x14ac:dyDescent="0.2">
      <c r="B31883" s="88"/>
      <c r="C31883" s="88"/>
      <c r="D31883" s="88"/>
      <c r="E31883" s="88"/>
      <c r="F31883" s="88"/>
      <c r="G31883" s="88"/>
      <c r="H31883" s="88"/>
      <c r="I31883" s="88"/>
      <c r="J31883" s="88"/>
      <c r="K31883" s="88"/>
    </row>
    <row r="31884" spans="2:11" ht="12" hidden="1" customHeight="1" x14ac:dyDescent="0.2">
      <c r="B31884" s="88"/>
      <c r="C31884" s="88"/>
      <c r="D31884" s="88"/>
      <c r="E31884" s="88"/>
      <c r="F31884" s="88"/>
      <c r="G31884" s="88"/>
      <c r="H31884" s="88"/>
      <c r="I31884" s="88"/>
      <c r="J31884" s="88"/>
      <c r="K31884" s="88"/>
    </row>
    <row r="31885" spans="2:11" ht="12" hidden="1" customHeight="1" x14ac:dyDescent="0.2">
      <c r="B31885" s="88"/>
      <c r="C31885" s="88"/>
      <c r="D31885" s="88"/>
      <c r="E31885" s="88"/>
      <c r="F31885" s="88"/>
      <c r="G31885" s="88"/>
      <c r="H31885" s="88"/>
      <c r="I31885" s="88"/>
      <c r="J31885" s="88"/>
      <c r="K31885" s="88"/>
    </row>
    <row r="31886" spans="2:11" ht="12" hidden="1" customHeight="1" x14ac:dyDescent="0.2">
      <c r="B31886" s="88"/>
      <c r="C31886" s="88"/>
      <c r="D31886" s="88"/>
      <c r="E31886" s="88"/>
      <c r="F31886" s="88"/>
      <c r="G31886" s="88"/>
      <c r="H31886" s="88"/>
      <c r="I31886" s="88"/>
      <c r="J31886" s="88"/>
      <c r="K31886" s="88"/>
    </row>
    <row r="31887" spans="2:11" ht="12" hidden="1" customHeight="1" x14ac:dyDescent="0.2">
      <c r="B31887" s="88"/>
      <c r="C31887" s="88"/>
      <c r="D31887" s="88"/>
      <c r="E31887" s="88"/>
      <c r="F31887" s="88"/>
      <c r="G31887" s="88"/>
      <c r="H31887" s="88"/>
      <c r="I31887" s="88"/>
      <c r="J31887" s="88"/>
      <c r="K31887" s="88"/>
    </row>
    <row r="31888" spans="2:11" ht="12" hidden="1" customHeight="1" x14ac:dyDescent="0.2">
      <c r="B31888" s="88"/>
      <c r="C31888" s="88"/>
      <c r="D31888" s="88"/>
      <c r="E31888" s="88"/>
      <c r="F31888" s="88"/>
      <c r="G31888" s="88"/>
      <c r="H31888" s="88"/>
      <c r="I31888" s="88"/>
      <c r="J31888" s="88"/>
      <c r="K31888" s="88"/>
    </row>
    <row r="31889" spans="2:11" ht="12" hidden="1" customHeight="1" x14ac:dyDescent="0.2">
      <c r="B31889" s="88"/>
      <c r="C31889" s="88"/>
      <c r="D31889" s="88"/>
      <c r="E31889" s="88"/>
      <c r="F31889" s="88"/>
      <c r="G31889" s="88"/>
      <c r="H31889" s="88"/>
      <c r="I31889" s="88"/>
      <c r="J31889" s="88"/>
      <c r="K31889" s="88"/>
    </row>
    <row r="31890" spans="2:11" ht="12" hidden="1" customHeight="1" x14ac:dyDescent="0.2">
      <c r="B31890" s="88"/>
      <c r="C31890" s="88"/>
      <c r="D31890" s="88"/>
      <c r="E31890" s="88"/>
      <c r="F31890" s="88"/>
      <c r="G31890" s="88"/>
      <c r="H31890" s="88"/>
      <c r="I31890" s="88"/>
      <c r="J31890" s="88"/>
      <c r="K31890" s="88"/>
    </row>
    <row r="31891" spans="2:11" ht="12" hidden="1" customHeight="1" x14ac:dyDescent="0.2">
      <c r="B31891" s="88"/>
      <c r="C31891" s="88"/>
      <c r="D31891" s="88"/>
      <c r="E31891" s="88"/>
      <c r="F31891" s="88"/>
      <c r="G31891" s="88"/>
      <c r="H31891" s="88"/>
      <c r="I31891" s="88"/>
      <c r="J31891" s="88"/>
      <c r="K31891" s="88"/>
    </row>
    <row r="31892" spans="2:11" ht="12" hidden="1" customHeight="1" x14ac:dyDescent="0.2">
      <c r="B31892" s="88"/>
      <c r="C31892" s="88"/>
      <c r="D31892" s="88"/>
      <c r="E31892" s="88"/>
      <c r="F31892" s="88"/>
      <c r="G31892" s="88"/>
      <c r="H31892" s="88"/>
      <c r="I31892" s="88"/>
      <c r="J31892" s="88"/>
      <c r="K31892" s="88"/>
    </row>
    <row r="31893" spans="2:11" ht="12" hidden="1" customHeight="1" x14ac:dyDescent="0.2">
      <c r="B31893" s="88"/>
      <c r="C31893" s="88"/>
      <c r="D31893" s="88"/>
      <c r="E31893" s="88"/>
      <c r="F31893" s="88"/>
      <c r="G31893" s="88"/>
      <c r="H31893" s="88"/>
      <c r="I31893" s="88"/>
      <c r="J31893" s="88"/>
      <c r="K31893" s="88"/>
    </row>
    <row r="31894" spans="2:11" ht="12" hidden="1" customHeight="1" x14ac:dyDescent="0.2">
      <c r="B31894" s="88"/>
      <c r="C31894" s="88"/>
      <c r="D31894" s="88"/>
      <c r="E31894" s="88"/>
      <c r="F31894" s="88"/>
      <c r="G31894" s="88"/>
      <c r="H31894" s="88"/>
      <c r="I31894" s="88"/>
      <c r="J31894" s="88"/>
      <c r="K31894" s="88"/>
    </row>
    <row r="31895" spans="2:11" ht="12" hidden="1" customHeight="1" x14ac:dyDescent="0.2">
      <c r="B31895" s="88"/>
      <c r="C31895" s="88"/>
      <c r="D31895" s="88"/>
      <c r="E31895" s="88"/>
      <c r="F31895" s="88"/>
      <c r="G31895" s="88"/>
      <c r="H31895" s="88"/>
      <c r="I31895" s="88"/>
      <c r="J31895" s="88"/>
      <c r="K31895" s="88"/>
    </row>
    <row r="31896" spans="2:11" ht="12" hidden="1" customHeight="1" x14ac:dyDescent="0.2">
      <c r="B31896" s="88"/>
      <c r="C31896" s="88"/>
      <c r="D31896" s="88"/>
      <c r="E31896" s="88"/>
      <c r="F31896" s="88"/>
      <c r="G31896" s="88"/>
      <c r="H31896" s="88"/>
      <c r="I31896" s="88"/>
      <c r="J31896" s="88"/>
      <c r="K31896" s="88"/>
    </row>
    <row r="31897" spans="2:11" ht="12" hidden="1" customHeight="1" x14ac:dyDescent="0.2">
      <c r="B31897" s="88"/>
      <c r="C31897" s="88"/>
      <c r="D31897" s="88"/>
      <c r="E31897" s="88"/>
      <c r="F31897" s="88"/>
      <c r="G31897" s="88"/>
      <c r="H31897" s="88"/>
      <c r="I31897" s="88"/>
      <c r="J31897" s="88"/>
      <c r="K31897" s="88"/>
    </row>
    <row r="31898" spans="2:11" ht="12" hidden="1" customHeight="1" x14ac:dyDescent="0.2">
      <c r="B31898" s="88"/>
      <c r="C31898" s="88"/>
      <c r="D31898" s="88"/>
      <c r="E31898" s="88"/>
      <c r="F31898" s="88"/>
      <c r="G31898" s="88"/>
      <c r="H31898" s="88"/>
      <c r="I31898" s="88"/>
      <c r="J31898" s="88"/>
      <c r="K31898" s="88"/>
    </row>
    <row r="31899" spans="2:11" ht="12" hidden="1" customHeight="1" x14ac:dyDescent="0.2">
      <c r="B31899" s="88"/>
      <c r="C31899" s="88"/>
      <c r="D31899" s="88"/>
      <c r="E31899" s="88"/>
      <c r="F31899" s="88"/>
      <c r="G31899" s="88"/>
      <c r="H31899" s="88"/>
      <c r="I31899" s="88"/>
      <c r="J31899" s="88"/>
      <c r="K31899" s="88"/>
    </row>
    <row r="31900" spans="2:11" ht="12" hidden="1" customHeight="1" x14ac:dyDescent="0.2">
      <c r="B31900" s="88"/>
      <c r="C31900" s="88"/>
      <c r="D31900" s="88"/>
      <c r="E31900" s="88"/>
      <c r="F31900" s="88"/>
      <c r="G31900" s="88"/>
      <c r="H31900" s="88"/>
      <c r="I31900" s="88"/>
      <c r="J31900" s="88"/>
      <c r="K31900" s="88"/>
    </row>
    <row r="31901" spans="2:11" ht="12" hidden="1" customHeight="1" x14ac:dyDescent="0.2">
      <c r="B31901" s="88"/>
      <c r="C31901" s="88"/>
      <c r="D31901" s="88"/>
      <c r="E31901" s="88"/>
      <c r="F31901" s="88"/>
      <c r="G31901" s="88"/>
      <c r="H31901" s="88"/>
      <c r="I31901" s="88"/>
      <c r="J31901" s="88"/>
      <c r="K31901" s="88"/>
    </row>
    <row r="31902" spans="2:11" ht="12" hidden="1" customHeight="1" x14ac:dyDescent="0.2">
      <c r="B31902" s="88"/>
      <c r="C31902" s="88"/>
      <c r="D31902" s="88"/>
      <c r="E31902" s="88"/>
      <c r="F31902" s="88"/>
      <c r="G31902" s="88"/>
      <c r="H31902" s="88"/>
      <c r="I31902" s="88"/>
      <c r="J31902" s="88"/>
      <c r="K31902" s="88"/>
    </row>
    <row r="31903" spans="2:11" ht="12" hidden="1" customHeight="1" x14ac:dyDescent="0.2">
      <c r="B31903" s="88"/>
      <c r="C31903" s="88"/>
      <c r="D31903" s="88"/>
      <c r="E31903" s="88"/>
      <c r="F31903" s="88"/>
      <c r="G31903" s="88"/>
      <c r="H31903" s="88"/>
      <c r="I31903" s="88"/>
      <c r="J31903" s="88"/>
      <c r="K31903" s="88"/>
    </row>
    <row r="31904" spans="2:11" ht="12" hidden="1" customHeight="1" x14ac:dyDescent="0.2">
      <c r="B31904" s="88"/>
      <c r="C31904" s="88"/>
      <c r="D31904" s="88"/>
      <c r="E31904" s="88"/>
      <c r="F31904" s="88"/>
      <c r="G31904" s="88"/>
      <c r="H31904" s="88"/>
      <c r="I31904" s="88"/>
      <c r="J31904" s="88"/>
      <c r="K31904" s="88"/>
    </row>
    <row r="31905" spans="2:11" ht="12" hidden="1" customHeight="1" x14ac:dyDescent="0.2">
      <c r="B31905" s="88"/>
      <c r="C31905" s="88"/>
      <c r="D31905" s="88"/>
      <c r="E31905" s="88"/>
      <c r="F31905" s="88"/>
      <c r="G31905" s="88"/>
      <c r="H31905" s="88"/>
      <c r="I31905" s="88"/>
      <c r="J31905" s="88"/>
      <c r="K31905" s="88"/>
    </row>
    <row r="31906" spans="2:11" ht="12" hidden="1" customHeight="1" x14ac:dyDescent="0.2">
      <c r="B31906" s="88"/>
      <c r="C31906" s="88"/>
      <c r="D31906" s="88"/>
      <c r="E31906" s="88"/>
      <c r="F31906" s="88"/>
      <c r="G31906" s="88"/>
      <c r="H31906" s="88"/>
      <c r="I31906" s="88"/>
      <c r="J31906" s="88"/>
      <c r="K31906" s="88"/>
    </row>
    <row r="31907" spans="2:11" ht="12" hidden="1" customHeight="1" x14ac:dyDescent="0.2">
      <c r="B31907" s="88"/>
      <c r="C31907" s="88"/>
      <c r="D31907" s="88"/>
      <c r="E31907" s="88"/>
      <c r="F31907" s="88"/>
      <c r="G31907" s="88"/>
      <c r="H31907" s="88"/>
      <c r="I31907" s="88"/>
      <c r="J31907" s="88"/>
      <c r="K31907" s="88"/>
    </row>
    <row r="31908" spans="2:11" ht="12" hidden="1" customHeight="1" x14ac:dyDescent="0.2">
      <c r="B31908" s="88"/>
      <c r="C31908" s="88"/>
      <c r="D31908" s="88"/>
      <c r="E31908" s="88"/>
      <c r="F31908" s="88"/>
      <c r="G31908" s="88"/>
      <c r="H31908" s="88"/>
      <c r="I31908" s="88"/>
      <c r="J31908" s="88"/>
      <c r="K31908" s="88"/>
    </row>
    <row r="31909" spans="2:11" ht="12" hidden="1" customHeight="1" x14ac:dyDescent="0.2">
      <c r="B31909" s="88"/>
      <c r="C31909" s="88"/>
      <c r="D31909" s="88"/>
      <c r="E31909" s="88"/>
      <c r="F31909" s="88"/>
      <c r="G31909" s="88"/>
      <c r="H31909" s="88"/>
      <c r="I31909" s="88"/>
      <c r="J31909" s="88"/>
      <c r="K31909" s="88"/>
    </row>
    <row r="31910" spans="2:11" ht="12" hidden="1" customHeight="1" x14ac:dyDescent="0.2">
      <c r="B31910" s="88"/>
      <c r="C31910" s="88"/>
      <c r="D31910" s="88"/>
      <c r="E31910" s="88"/>
      <c r="F31910" s="88"/>
      <c r="G31910" s="88"/>
      <c r="H31910" s="88"/>
      <c r="I31910" s="88"/>
      <c r="J31910" s="88"/>
      <c r="K31910" s="88"/>
    </row>
    <row r="31911" spans="2:11" ht="12" hidden="1" customHeight="1" x14ac:dyDescent="0.2">
      <c r="B31911" s="88"/>
      <c r="C31911" s="88"/>
      <c r="D31911" s="88"/>
      <c r="E31911" s="88"/>
      <c r="F31911" s="88"/>
      <c r="G31911" s="88"/>
      <c r="H31911" s="88"/>
      <c r="I31911" s="88"/>
      <c r="J31911" s="88"/>
      <c r="K31911" s="88"/>
    </row>
    <row r="31912" spans="2:11" ht="12" hidden="1" customHeight="1" x14ac:dyDescent="0.2">
      <c r="B31912" s="88"/>
      <c r="C31912" s="88"/>
      <c r="D31912" s="88"/>
      <c r="E31912" s="88"/>
      <c r="F31912" s="88"/>
      <c r="G31912" s="88"/>
      <c r="H31912" s="88"/>
      <c r="I31912" s="88"/>
      <c r="J31912" s="88"/>
      <c r="K31912" s="88"/>
    </row>
    <row r="31913" spans="2:11" ht="12" hidden="1" customHeight="1" x14ac:dyDescent="0.2">
      <c r="B31913" s="88"/>
      <c r="C31913" s="88"/>
      <c r="D31913" s="88"/>
      <c r="E31913" s="88"/>
      <c r="F31913" s="88"/>
      <c r="G31913" s="88"/>
      <c r="H31913" s="88"/>
      <c r="I31913" s="88"/>
      <c r="J31913" s="88"/>
      <c r="K31913" s="88"/>
    </row>
    <row r="31914" spans="2:11" ht="12" hidden="1" customHeight="1" x14ac:dyDescent="0.2">
      <c r="B31914" s="88"/>
      <c r="C31914" s="88"/>
      <c r="D31914" s="88"/>
      <c r="E31914" s="88"/>
      <c r="F31914" s="88"/>
      <c r="G31914" s="88"/>
      <c r="H31914" s="88"/>
      <c r="I31914" s="88"/>
      <c r="J31914" s="88"/>
      <c r="K31914" s="88"/>
    </row>
    <row r="31915" spans="2:11" ht="12" hidden="1" customHeight="1" x14ac:dyDescent="0.2">
      <c r="B31915" s="88"/>
      <c r="C31915" s="88"/>
      <c r="D31915" s="88"/>
      <c r="E31915" s="88"/>
      <c r="F31915" s="88"/>
      <c r="G31915" s="88"/>
      <c r="H31915" s="88"/>
      <c r="I31915" s="88"/>
      <c r="J31915" s="88"/>
      <c r="K31915" s="88"/>
    </row>
    <row r="31916" spans="2:11" ht="12" hidden="1" customHeight="1" x14ac:dyDescent="0.2">
      <c r="B31916" s="88"/>
      <c r="C31916" s="88"/>
      <c r="D31916" s="88"/>
      <c r="E31916" s="88"/>
      <c r="F31916" s="88"/>
      <c r="G31916" s="88"/>
      <c r="H31916" s="88"/>
      <c r="I31916" s="88"/>
      <c r="J31916" s="88"/>
      <c r="K31916" s="88"/>
    </row>
    <row r="31917" spans="2:11" ht="12" hidden="1" customHeight="1" x14ac:dyDescent="0.2">
      <c r="B31917" s="88"/>
      <c r="C31917" s="88"/>
      <c r="D31917" s="88"/>
      <c r="E31917" s="88"/>
      <c r="F31917" s="88"/>
      <c r="G31917" s="88"/>
      <c r="H31917" s="88"/>
      <c r="I31917" s="88"/>
      <c r="J31917" s="88"/>
      <c r="K31917" s="88"/>
    </row>
    <row r="31918" spans="2:11" ht="12" hidden="1" customHeight="1" x14ac:dyDescent="0.2">
      <c r="B31918" s="88"/>
      <c r="C31918" s="88"/>
      <c r="D31918" s="88"/>
      <c r="E31918" s="88"/>
      <c r="F31918" s="88"/>
      <c r="G31918" s="88"/>
      <c r="H31918" s="88"/>
      <c r="I31918" s="88"/>
      <c r="J31918" s="88"/>
      <c r="K31918" s="88"/>
    </row>
    <row r="31919" spans="2:11" ht="12" hidden="1" customHeight="1" x14ac:dyDescent="0.2">
      <c r="B31919" s="88"/>
      <c r="C31919" s="88"/>
      <c r="D31919" s="88"/>
      <c r="E31919" s="88"/>
      <c r="F31919" s="88"/>
      <c r="G31919" s="88"/>
      <c r="H31919" s="88"/>
      <c r="I31919" s="88"/>
      <c r="J31919" s="88"/>
      <c r="K31919" s="88"/>
    </row>
    <row r="31920" spans="2:11" ht="12" hidden="1" customHeight="1" x14ac:dyDescent="0.2">
      <c r="B31920" s="88"/>
      <c r="C31920" s="88"/>
      <c r="D31920" s="88"/>
      <c r="E31920" s="88"/>
      <c r="F31920" s="88"/>
      <c r="G31920" s="88"/>
      <c r="H31920" s="88"/>
      <c r="I31920" s="88"/>
      <c r="J31920" s="88"/>
      <c r="K31920" s="88"/>
    </row>
    <row r="31921" spans="2:11" ht="12" hidden="1" customHeight="1" x14ac:dyDescent="0.2">
      <c r="B31921" s="88"/>
      <c r="C31921" s="88"/>
      <c r="D31921" s="88"/>
      <c r="E31921" s="88"/>
      <c r="F31921" s="88"/>
      <c r="G31921" s="88"/>
      <c r="H31921" s="88"/>
      <c r="I31921" s="88"/>
      <c r="J31921" s="88"/>
      <c r="K31921" s="88"/>
    </row>
    <row r="31922" spans="2:11" ht="12" hidden="1" customHeight="1" x14ac:dyDescent="0.2">
      <c r="B31922" s="88"/>
      <c r="C31922" s="88"/>
      <c r="D31922" s="88"/>
      <c r="E31922" s="88"/>
      <c r="F31922" s="88"/>
      <c r="G31922" s="88"/>
      <c r="H31922" s="88"/>
      <c r="I31922" s="88"/>
      <c r="J31922" s="88"/>
      <c r="K31922" s="88"/>
    </row>
    <row r="31923" spans="2:11" ht="12" hidden="1" customHeight="1" x14ac:dyDescent="0.2">
      <c r="B31923" s="88"/>
      <c r="C31923" s="88"/>
      <c r="D31923" s="88"/>
      <c r="E31923" s="88"/>
      <c r="F31923" s="88"/>
      <c r="G31923" s="88"/>
      <c r="H31923" s="88"/>
      <c r="I31923" s="88"/>
      <c r="J31923" s="88"/>
      <c r="K31923" s="88"/>
    </row>
    <row r="31924" spans="2:11" ht="12" hidden="1" customHeight="1" x14ac:dyDescent="0.2">
      <c r="B31924" s="88"/>
      <c r="C31924" s="88"/>
      <c r="D31924" s="88"/>
      <c r="E31924" s="88"/>
      <c r="F31924" s="88"/>
      <c r="G31924" s="88"/>
      <c r="H31924" s="88"/>
      <c r="I31924" s="88"/>
      <c r="J31924" s="88"/>
      <c r="K31924" s="88"/>
    </row>
    <row r="31925" spans="2:11" ht="12" hidden="1" customHeight="1" x14ac:dyDescent="0.2">
      <c r="B31925" s="88"/>
      <c r="C31925" s="88"/>
      <c r="D31925" s="88"/>
      <c r="E31925" s="88"/>
      <c r="F31925" s="88"/>
      <c r="G31925" s="88"/>
      <c r="H31925" s="88"/>
      <c r="I31925" s="88"/>
      <c r="J31925" s="88"/>
      <c r="K31925" s="88"/>
    </row>
    <row r="31926" spans="2:11" ht="12" hidden="1" customHeight="1" x14ac:dyDescent="0.2">
      <c r="B31926" s="88"/>
      <c r="C31926" s="88"/>
      <c r="D31926" s="88"/>
      <c r="E31926" s="88"/>
      <c r="F31926" s="88"/>
      <c r="G31926" s="88"/>
      <c r="H31926" s="88"/>
      <c r="I31926" s="88"/>
      <c r="J31926" s="88"/>
      <c r="K31926" s="88"/>
    </row>
    <row r="31927" spans="2:11" ht="12" hidden="1" customHeight="1" x14ac:dyDescent="0.2">
      <c r="B31927" s="88"/>
      <c r="C31927" s="88"/>
      <c r="D31927" s="88"/>
      <c r="E31927" s="88"/>
      <c r="F31927" s="88"/>
      <c r="G31927" s="88"/>
      <c r="H31927" s="88"/>
      <c r="I31927" s="88"/>
      <c r="J31927" s="88"/>
      <c r="K31927" s="88"/>
    </row>
    <row r="31928" spans="2:11" ht="12" hidden="1" customHeight="1" x14ac:dyDescent="0.2">
      <c r="B31928" s="88"/>
      <c r="C31928" s="88"/>
      <c r="D31928" s="88"/>
      <c r="E31928" s="88"/>
      <c r="F31928" s="88"/>
      <c r="G31928" s="88"/>
      <c r="H31928" s="88"/>
      <c r="I31928" s="88"/>
      <c r="J31928" s="88"/>
      <c r="K31928" s="88"/>
    </row>
    <row r="31929" spans="2:11" ht="12" hidden="1" customHeight="1" x14ac:dyDescent="0.2">
      <c r="B31929" s="88"/>
      <c r="C31929" s="88"/>
      <c r="D31929" s="88"/>
      <c r="E31929" s="88"/>
      <c r="F31929" s="88"/>
      <c r="G31929" s="88"/>
      <c r="H31929" s="88"/>
      <c r="I31929" s="88"/>
      <c r="J31929" s="88"/>
      <c r="K31929" s="88"/>
    </row>
    <row r="31930" spans="2:11" ht="12" hidden="1" customHeight="1" x14ac:dyDescent="0.2">
      <c r="B31930" s="88"/>
      <c r="C31930" s="88"/>
      <c r="D31930" s="88"/>
      <c r="E31930" s="88"/>
      <c r="F31930" s="88"/>
      <c r="G31930" s="88"/>
      <c r="H31930" s="88"/>
      <c r="I31930" s="88"/>
      <c r="J31930" s="88"/>
      <c r="K31930" s="88"/>
    </row>
    <row r="31931" spans="2:11" ht="12" hidden="1" customHeight="1" x14ac:dyDescent="0.2">
      <c r="B31931" s="88"/>
      <c r="C31931" s="88"/>
      <c r="D31931" s="88"/>
      <c r="E31931" s="88"/>
      <c r="F31931" s="88"/>
      <c r="G31931" s="88"/>
      <c r="H31931" s="88"/>
      <c r="I31931" s="88"/>
      <c r="J31931" s="88"/>
      <c r="K31931" s="88"/>
    </row>
    <row r="31932" spans="2:11" ht="12" hidden="1" customHeight="1" x14ac:dyDescent="0.2">
      <c r="B31932" s="88"/>
      <c r="C31932" s="88"/>
      <c r="D31932" s="88"/>
      <c r="E31932" s="88"/>
      <c r="F31932" s="88"/>
      <c r="G31932" s="88"/>
      <c r="H31932" s="88"/>
      <c r="I31932" s="88"/>
      <c r="J31932" s="88"/>
      <c r="K31932" s="88"/>
    </row>
    <row r="31933" spans="2:11" ht="12" hidden="1" customHeight="1" x14ac:dyDescent="0.2">
      <c r="B31933" s="88"/>
      <c r="C31933" s="88"/>
      <c r="D31933" s="88"/>
      <c r="E31933" s="88"/>
      <c r="F31933" s="88"/>
      <c r="G31933" s="88"/>
      <c r="H31933" s="88"/>
      <c r="I31933" s="88"/>
      <c r="J31933" s="88"/>
      <c r="K31933" s="88"/>
    </row>
    <row r="31934" spans="2:11" ht="12" hidden="1" customHeight="1" x14ac:dyDescent="0.2">
      <c r="B31934" s="88"/>
      <c r="C31934" s="88"/>
      <c r="D31934" s="88"/>
      <c r="E31934" s="88"/>
      <c r="F31934" s="88"/>
      <c r="G31934" s="88"/>
      <c r="H31934" s="88"/>
      <c r="I31934" s="88"/>
      <c r="J31934" s="88"/>
      <c r="K31934" s="88"/>
    </row>
    <row r="31935" spans="2:11" ht="12" hidden="1" customHeight="1" x14ac:dyDescent="0.2">
      <c r="B31935" s="88"/>
      <c r="C31935" s="88"/>
      <c r="D31935" s="88"/>
      <c r="E31935" s="88"/>
      <c r="F31935" s="88"/>
      <c r="G31935" s="88"/>
      <c r="H31935" s="88"/>
      <c r="I31935" s="88"/>
      <c r="J31935" s="88"/>
      <c r="K31935" s="88"/>
    </row>
    <row r="31936" spans="2:11" ht="12" hidden="1" customHeight="1" x14ac:dyDescent="0.2">
      <c r="B31936" s="88"/>
      <c r="C31936" s="88"/>
      <c r="D31936" s="88"/>
      <c r="E31936" s="88"/>
      <c r="F31936" s="88"/>
      <c r="G31936" s="88"/>
      <c r="H31936" s="88"/>
      <c r="I31936" s="88"/>
      <c r="J31936" s="88"/>
      <c r="K31936" s="88"/>
    </row>
    <row r="31937" spans="2:11" ht="12" hidden="1" customHeight="1" x14ac:dyDescent="0.2">
      <c r="B31937" s="88"/>
      <c r="C31937" s="88"/>
      <c r="D31937" s="88"/>
      <c r="E31937" s="88"/>
      <c r="F31937" s="88"/>
      <c r="G31937" s="88"/>
      <c r="H31937" s="88"/>
      <c r="I31937" s="88"/>
      <c r="J31937" s="88"/>
      <c r="K31937" s="88"/>
    </row>
    <row r="31938" spans="2:11" ht="12" hidden="1" customHeight="1" x14ac:dyDescent="0.2">
      <c r="B31938" s="88"/>
      <c r="C31938" s="88"/>
      <c r="D31938" s="88"/>
      <c r="E31938" s="88"/>
      <c r="F31938" s="88"/>
      <c r="G31938" s="88"/>
      <c r="H31938" s="88"/>
      <c r="I31938" s="88"/>
      <c r="J31938" s="88"/>
      <c r="K31938" s="88"/>
    </row>
    <row r="31939" spans="2:11" ht="12" hidden="1" customHeight="1" x14ac:dyDescent="0.2">
      <c r="B31939" s="88"/>
      <c r="C31939" s="88"/>
      <c r="D31939" s="88"/>
      <c r="E31939" s="88"/>
      <c r="F31939" s="88"/>
      <c r="G31939" s="88"/>
      <c r="H31939" s="88"/>
      <c r="I31939" s="88"/>
      <c r="J31939" s="88"/>
      <c r="K31939" s="88"/>
    </row>
    <row r="31940" spans="2:11" ht="12" hidden="1" customHeight="1" x14ac:dyDescent="0.2">
      <c r="B31940" s="88"/>
      <c r="C31940" s="88"/>
      <c r="D31940" s="88"/>
      <c r="E31940" s="88"/>
      <c r="F31940" s="88"/>
      <c r="G31940" s="88"/>
      <c r="H31940" s="88"/>
      <c r="I31940" s="88"/>
      <c r="J31940" s="88"/>
      <c r="K31940" s="88"/>
    </row>
    <row r="31941" spans="2:11" ht="12" hidden="1" customHeight="1" x14ac:dyDescent="0.2">
      <c r="B31941" s="88"/>
      <c r="C31941" s="88"/>
      <c r="D31941" s="88"/>
      <c r="E31941" s="88"/>
      <c r="F31941" s="88"/>
      <c r="G31941" s="88"/>
      <c r="H31941" s="88"/>
      <c r="I31941" s="88"/>
      <c r="J31941" s="88"/>
      <c r="K31941" s="88"/>
    </row>
    <row r="31942" spans="2:11" ht="12" hidden="1" customHeight="1" x14ac:dyDescent="0.2">
      <c r="B31942" s="88"/>
      <c r="C31942" s="88"/>
      <c r="D31942" s="88"/>
      <c r="E31942" s="88"/>
      <c r="F31942" s="88"/>
      <c r="G31942" s="88"/>
      <c r="H31942" s="88"/>
      <c r="I31942" s="88"/>
      <c r="J31942" s="88"/>
      <c r="K31942" s="88"/>
    </row>
    <row r="31943" spans="2:11" ht="12" hidden="1" customHeight="1" x14ac:dyDescent="0.2">
      <c r="B31943" s="88"/>
      <c r="C31943" s="88"/>
      <c r="D31943" s="88"/>
      <c r="E31943" s="88"/>
      <c r="F31943" s="88"/>
      <c r="G31943" s="88"/>
      <c r="H31943" s="88"/>
      <c r="I31943" s="88"/>
      <c r="J31943" s="88"/>
      <c r="K31943" s="88"/>
    </row>
    <row r="31944" spans="2:11" ht="12" hidden="1" customHeight="1" x14ac:dyDescent="0.2">
      <c r="B31944" s="88"/>
      <c r="C31944" s="88"/>
      <c r="D31944" s="88"/>
      <c r="E31944" s="88"/>
      <c r="F31944" s="88"/>
      <c r="G31944" s="88"/>
      <c r="H31944" s="88"/>
      <c r="I31944" s="88"/>
      <c r="J31944" s="88"/>
      <c r="K31944" s="88"/>
    </row>
    <row r="31945" spans="2:11" ht="12" hidden="1" customHeight="1" x14ac:dyDescent="0.2">
      <c r="B31945" s="88"/>
      <c r="C31945" s="88"/>
      <c r="D31945" s="88"/>
      <c r="E31945" s="88"/>
      <c r="F31945" s="88"/>
      <c r="G31945" s="88"/>
      <c r="H31945" s="88"/>
      <c r="I31945" s="88"/>
      <c r="J31945" s="88"/>
      <c r="K31945" s="88"/>
    </row>
    <row r="31946" spans="2:11" ht="12" hidden="1" customHeight="1" x14ac:dyDescent="0.2">
      <c r="B31946" s="88"/>
      <c r="C31946" s="88"/>
      <c r="D31946" s="88"/>
      <c r="E31946" s="88"/>
      <c r="F31946" s="88"/>
      <c r="G31946" s="88"/>
      <c r="H31946" s="88"/>
      <c r="I31946" s="88"/>
      <c r="J31946" s="88"/>
      <c r="K31946" s="88"/>
    </row>
    <row r="31947" spans="2:11" ht="12" hidden="1" customHeight="1" x14ac:dyDescent="0.2">
      <c r="B31947" s="88"/>
      <c r="C31947" s="88"/>
      <c r="D31947" s="88"/>
      <c r="E31947" s="88"/>
      <c r="F31947" s="88"/>
      <c r="G31947" s="88"/>
      <c r="H31947" s="88"/>
      <c r="I31947" s="88"/>
      <c r="J31947" s="88"/>
      <c r="K31947" s="88"/>
    </row>
    <row r="31948" spans="2:11" ht="12" hidden="1" customHeight="1" x14ac:dyDescent="0.2">
      <c r="B31948" s="88"/>
      <c r="C31948" s="88"/>
      <c r="D31948" s="88"/>
      <c r="E31948" s="88"/>
      <c r="F31948" s="88"/>
      <c r="G31948" s="88"/>
      <c r="H31948" s="88"/>
      <c r="I31948" s="88"/>
      <c r="J31948" s="88"/>
      <c r="K31948" s="88"/>
    </row>
    <row r="31949" spans="2:11" ht="12" hidden="1" customHeight="1" x14ac:dyDescent="0.2">
      <c r="B31949" s="88"/>
      <c r="C31949" s="88"/>
      <c r="D31949" s="88"/>
      <c r="E31949" s="88"/>
      <c r="F31949" s="88"/>
      <c r="G31949" s="88"/>
      <c r="H31949" s="88"/>
      <c r="I31949" s="88"/>
      <c r="J31949" s="88"/>
      <c r="K31949" s="88"/>
    </row>
    <row r="31950" spans="2:11" ht="12" hidden="1" customHeight="1" x14ac:dyDescent="0.2">
      <c r="B31950" s="88"/>
      <c r="C31950" s="88"/>
      <c r="D31950" s="88"/>
      <c r="E31950" s="88"/>
      <c r="F31950" s="88"/>
      <c r="G31950" s="88"/>
      <c r="H31950" s="88"/>
      <c r="I31950" s="88"/>
      <c r="J31950" s="88"/>
      <c r="K31950" s="88"/>
    </row>
    <row r="31951" spans="2:11" ht="12" hidden="1" customHeight="1" x14ac:dyDescent="0.2">
      <c r="B31951" s="88"/>
      <c r="C31951" s="88"/>
      <c r="D31951" s="88"/>
      <c r="E31951" s="88"/>
      <c r="F31951" s="88"/>
      <c r="G31951" s="88"/>
      <c r="H31951" s="88"/>
      <c r="I31951" s="88"/>
      <c r="J31951" s="88"/>
      <c r="K31951" s="88"/>
    </row>
    <row r="31952" spans="2:11" ht="12" hidden="1" customHeight="1" x14ac:dyDescent="0.2">
      <c r="B31952" s="88"/>
      <c r="C31952" s="88"/>
      <c r="D31952" s="88"/>
      <c r="E31952" s="88"/>
      <c r="F31952" s="88"/>
      <c r="G31952" s="88"/>
      <c r="H31952" s="88"/>
      <c r="I31952" s="88"/>
      <c r="J31952" s="88"/>
      <c r="K31952" s="88"/>
    </row>
    <row r="31953" spans="2:11" ht="12" hidden="1" customHeight="1" x14ac:dyDescent="0.2">
      <c r="B31953" s="88"/>
      <c r="C31953" s="88"/>
      <c r="D31953" s="88"/>
      <c r="E31953" s="88"/>
      <c r="F31953" s="88"/>
      <c r="G31953" s="88"/>
      <c r="H31953" s="88"/>
      <c r="I31953" s="88"/>
      <c r="J31953" s="88"/>
      <c r="K31953" s="88"/>
    </row>
    <row r="31954" spans="2:11" ht="12" hidden="1" customHeight="1" x14ac:dyDescent="0.2">
      <c r="B31954" s="88"/>
      <c r="C31954" s="88"/>
      <c r="D31954" s="88"/>
      <c r="E31954" s="88"/>
      <c r="F31954" s="88"/>
      <c r="G31954" s="88"/>
      <c r="H31954" s="88"/>
      <c r="I31954" s="88"/>
      <c r="J31954" s="88"/>
      <c r="K31954" s="88"/>
    </row>
    <row r="31955" spans="2:11" ht="12" hidden="1" customHeight="1" x14ac:dyDescent="0.2">
      <c r="B31955" s="88"/>
      <c r="C31955" s="88"/>
      <c r="D31955" s="88"/>
      <c r="E31955" s="88"/>
      <c r="F31955" s="88"/>
      <c r="G31955" s="88"/>
      <c r="H31955" s="88"/>
      <c r="I31955" s="88"/>
      <c r="J31955" s="88"/>
      <c r="K31955" s="88"/>
    </row>
    <row r="31956" spans="2:11" ht="12" hidden="1" customHeight="1" x14ac:dyDescent="0.2">
      <c r="B31956" s="88"/>
      <c r="C31956" s="88"/>
      <c r="D31956" s="88"/>
      <c r="E31956" s="88"/>
      <c r="F31956" s="88"/>
      <c r="G31956" s="88"/>
      <c r="H31956" s="88"/>
      <c r="I31956" s="88"/>
      <c r="J31956" s="88"/>
      <c r="K31956" s="88"/>
    </row>
    <row r="31957" spans="2:11" ht="12" hidden="1" customHeight="1" x14ac:dyDescent="0.2">
      <c r="B31957" s="88"/>
      <c r="C31957" s="88"/>
      <c r="D31957" s="88"/>
      <c r="E31957" s="88"/>
      <c r="F31957" s="88"/>
      <c r="G31957" s="88"/>
      <c r="H31957" s="88"/>
      <c r="I31957" s="88"/>
      <c r="J31957" s="88"/>
      <c r="K31957" s="88"/>
    </row>
    <row r="31958" spans="2:11" ht="12" hidden="1" customHeight="1" x14ac:dyDescent="0.2">
      <c r="B31958" s="88"/>
      <c r="C31958" s="88"/>
      <c r="D31958" s="88"/>
      <c r="E31958" s="88"/>
      <c r="F31958" s="88"/>
      <c r="G31958" s="88"/>
      <c r="H31958" s="88"/>
      <c r="I31958" s="88"/>
      <c r="J31958" s="88"/>
      <c r="K31958" s="88"/>
    </row>
    <row r="31959" spans="2:11" ht="12" hidden="1" customHeight="1" x14ac:dyDescent="0.2">
      <c r="B31959" s="88"/>
      <c r="C31959" s="88"/>
      <c r="D31959" s="88"/>
      <c r="E31959" s="88"/>
      <c r="F31959" s="88"/>
      <c r="G31959" s="88"/>
      <c r="H31959" s="88"/>
      <c r="I31959" s="88"/>
      <c r="J31959" s="88"/>
      <c r="K31959" s="88"/>
    </row>
    <row r="31960" spans="2:11" ht="12" hidden="1" customHeight="1" x14ac:dyDescent="0.2">
      <c r="B31960" s="88"/>
      <c r="C31960" s="88"/>
      <c r="D31960" s="88"/>
      <c r="E31960" s="88"/>
      <c r="F31960" s="88"/>
      <c r="G31960" s="88"/>
      <c r="H31960" s="88"/>
      <c r="I31960" s="88"/>
      <c r="J31960" s="88"/>
      <c r="K31960" s="88"/>
    </row>
    <row r="31961" spans="2:11" ht="12" hidden="1" customHeight="1" x14ac:dyDescent="0.2">
      <c r="B31961" s="88"/>
      <c r="C31961" s="88"/>
      <c r="D31961" s="88"/>
      <c r="E31961" s="88"/>
      <c r="F31961" s="88"/>
      <c r="G31961" s="88"/>
      <c r="H31961" s="88"/>
      <c r="I31961" s="88"/>
      <c r="J31961" s="88"/>
      <c r="K31961" s="88"/>
    </row>
    <row r="31962" spans="2:11" ht="12" hidden="1" customHeight="1" x14ac:dyDescent="0.2">
      <c r="B31962" s="88"/>
      <c r="C31962" s="88"/>
      <c r="D31962" s="88"/>
      <c r="E31962" s="88"/>
      <c r="F31962" s="88"/>
      <c r="G31962" s="88"/>
      <c r="H31962" s="88"/>
      <c r="I31962" s="88"/>
      <c r="J31962" s="88"/>
      <c r="K31962" s="88"/>
    </row>
    <row r="31963" spans="2:11" ht="12" hidden="1" customHeight="1" x14ac:dyDescent="0.2">
      <c r="B31963" s="88"/>
      <c r="C31963" s="88"/>
      <c r="D31963" s="88"/>
      <c r="E31963" s="88"/>
      <c r="F31963" s="88"/>
      <c r="G31963" s="88"/>
      <c r="H31963" s="88"/>
      <c r="I31963" s="88"/>
      <c r="J31963" s="88"/>
      <c r="K31963" s="88"/>
    </row>
    <row r="31964" spans="2:11" ht="12" hidden="1" customHeight="1" x14ac:dyDescent="0.2">
      <c r="B31964" s="88"/>
      <c r="C31964" s="88"/>
      <c r="D31964" s="88"/>
      <c r="E31964" s="88"/>
      <c r="F31964" s="88"/>
      <c r="G31964" s="88"/>
      <c r="H31964" s="88"/>
      <c r="I31964" s="88"/>
      <c r="J31964" s="88"/>
      <c r="K31964" s="88"/>
    </row>
    <row r="31965" spans="2:11" ht="12" hidden="1" customHeight="1" x14ac:dyDescent="0.2">
      <c r="B31965" s="88"/>
      <c r="C31965" s="88"/>
      <c r="D31965" s="88"/>
      <c r="E31965" s="88"/>
      <c r="F31965" s="88"/>
      <c r="G31965" s="88"/>
      <c r="H31965" s="88"/>
      <c r="I31965" s="88"/>
      <c r="J31965" s="88"/>
      <c r="K31965" s="88"/>
    </row>
    <row r="31966" spans="2:11" ht="12" hidden="1" customHeight="1" x14ac:dyDescent="0.2">
      <c r="B31966" s="88"/>
      <c r="C31966" s="88"/>
      <c r="D31966" s="88"/>
      <c r="E31966" s="88"/>
      <c r="F31966" s="88"/>
      <c r="G31966" s="88"/>
      <c r="H31966" s="88"/>
      <c r="I31966" s="88"/>
      <c r="J31966" s="88"/>
      <c r="K31966" s="88"/>
    </row>
    <row r="31967" spans="2:11" ht="12" hidden="1" customHeight="1" x14ac:dyDescent="0.2">
      <c r="B31967" s="88"/>
      <c r="C31967" s="88"/>
      <c r="D31967" s="88"/>
      <c r="E31967" s="88"/>
      <c r="F31967" s="88"/>
      <c r="G31967" s="88"/>
      <c r="H31967" s="88"/>
      <c r="I31967" s="88"/>
      <c r="J31967" s="88"/>
      <c r="K31967" s="88"/>
    </row>
    <row r="31968" spans="2:11" ht="12" hidden="1" customHeight="1" x14ac:dyDescent="0.2">
      <c r="B31968" s="88"/>
      <c r="C31968" s="88"/>
      <c r="D31968" s="88"/>
      <c r="E31968" s="88"/>
      <c r="F31968" s="88"/>
      <c r="G31968" s="88"/>
      <c r="H31968" s="88"/>
      <c r="I31968" s="88"/>
      <c r="J31968" s="88"/>
      <c r="K31968" s="88"/>
    </row>
    <row r="31969" spans="2:11" ht="12" hidden="1" customHeight="1" x14ac:dyDescent="0.2">
      <c r="B31969" s="88"/>
      <c r="C31969" s="88"/>
      <c r="D31969" s="88"/>
      <c r="E31969" s="88"/>
      <c r="F31969" s="88"/>
      <c r="G31969" s="88"/>
      <c r="H31969" s="88"/>
      <c r="I31969" s="88"/>
      <c r="J31969" s="88"/>
      <c r="K31969" s="88"/>
    </row>
    <row r="31970" spans="2:11" ht="12" hidden="1" customHeight="1" x14ac:dyDescent="0.2">
      <c r="B31970" s="88"/>
      <c r="C31970" s="88"/>
      <c r="D31970" s="88"/>
      <c r="E31970" s="88"/>
      <c r="F31970" s="88"/>
      <c r="G31970" s="88"/>
      <c r="H31970" s="88"/>
      <c r="I31970" s="88"/>
      <c r="J31970" s="88"/>
      <c r="K31970" s="88"/>
    </row>
    <row r="31971" spans="2:11" ht="12" hidden="1" customHeight="1" x14ac:dyDescent="0.2">
      <c r="B31971" s="88"/>
      <c r="C31971" s="88"/>
      <c r="D31971" s="88"/>
      <c r="E31971" s="88"/>
      <c r="F31971" s="88"/>
      <c r="G31971" s="88"/>
      <c r="H31971" s="88"/>
      <c r="I31971" s="88"/>
      <c r="J31971" s="88"/>
      <c r="K31971" s="88"/>
    </row>
    <row r="31972" spans="2:11" ht="12" hidden="1" customHeight="1" x14ac:dyDescent="0.2">
      <c r="B31972" s="88"/>
      <c r="C31972" s="88"/>
      <c r="D31972" s="88"/>
      <c r="E31972" s="88"/>
      <c r="F31972" s="88"/>
      <c r="G31972" s="88"/>
      <c r="H31972" s="88"/>
      <c r="I31972" s="88"/>
      <c r="J31972" s="88"/>
      <c r="K31972" s="88"/>
    </row>
    <row r="31973" spans="2:11" ht="12" hidden="1" customHeight="1" x14ac:dyDescent="0.2">
      <c r="B31973" s="88"/>
      <c r="C31973" s="88"/>
      <c r="D31973" s="88"/>
      <c r="E31973" s="88"/>
      <c r="F31973" s="88"/>
      <c r="G31973" s="88"/>
      <c r="H31973" s="88"/>
      <c r="I31973" s="88"/>
      <c r="J31973" s="88"/>
      <c r="K31973" s="88"/>
    </row>
    <row r="31974" spans="2:11" ht="12" hidden="1" customHeight="1" x14ac:dyDescent="0.2">
      <c r="B31974" s="88"/>
      <c r="C31974" s="88"/>
      <c r="D31974" s="88"/>
      <c r="E31974" s="88"/>
      <c r="F31974" s="88"/>
      <c r="G31974" s="88"/>
      <c r="H31974" s="88"/>
      <c r="I31974" s="88"/>
      <c r="J31974" s="88"/>
      <c r="K31974" s="88"/>
    </row>
    <row r="31975" spans="2:11" ht="12" hidden="1" customHeight="1" x14ac:dyDescent="0.2">
      <c r="B31975" s="88"/>
      <c r="C31975" s="88"/>
      <c r="D31975" s="88"/>
      <c r="E31975" s="88"/>
      <c r="F31975" s="88"/>
      <c r="G31975" s="88"/>
      <c r="H31975" s="88"/>
      <c r="I31975" s="88"/>
      <c r="J31975" s="88"/>
      <c r="K31975" s="88"/>
    </row>
    <row r="31976" spans="2:11" ht="12" hidden="1" customHeight="1" x14ac:dyDescent="0.2">
      <c r="B31976" s="88"/>
      <c r="C31976" s="88"/>
      <c r="D31976" s="88"/>
      <c r="E31976" s="88"/>
      <c r="F31976" s="88"/>
      <c r="G31976" s="88"/>
      <c r="H31976" s="88"/>
      <c r="I31976" s="88"/>
      <c r="J31976" s="88"/>
      <c r="K31976" s="88"/>
    </row>
    <row r="31977" spans="2:11" ht="12" hidden="1" customHeight="1" x14ac:dyDescent="0.2">
      <c r="B31977" s="88"/>
      <c r="C31977" s="88"/>
      <c r="D31977" s="88"/>
      <c r="E31977" s="88"/>
      <c r="F31977" s="88"/>
      <c r="G31977" s="88"/>
      <c r="H31977" s="88"/>
      <c r="I31977" s="88"/>
      <c r="J31977" s="88"/>
      <c r="K31977" s="88"/>
    </row>
    <row r="31978" spans="2:11" ht="12" hidden="1" customHeight="1" x14ac:dyDescent="0.2">
      <c r="B31978" s="88"/>
      <c r="C31978" s="88"/>
      <c r="D31978" s="88"/>
      <c r="E31978" s="88"/>
      <c r="F31978" s="88"/>
      <c r="G31978" s="88"/>
      <c r="H31978" s="88"/>
      <c r="I31978" s="88"/>
      <c r="J31978" s="88"/>
      <c r="K31978" s="88"/>
    </row>
    <row r="31979" spans="2:11" ht="12" hidden="1" customHeight="1" x14ac:dyDescent="0.2">
      <c r="B31979" s="88"/>
      <c r="C31979" s="88"/>
      <c r="D31979" s="88"/>
      <c r="E31979" s="88"/>
      <c r="F31979" s="88"/>
      <c r="G31979" s="88"/>
      <c r="H31979" s="88"/>
      <c r="I31979" s="88"/>
      <c r="J31979" s="88"/>
      <c r="K31979" s="88"/>
    </row>
    <row r="31980" spans="2:11" ht="12" hidden="1" customHeight="1" x14ac:dyDescent="0.2">
      <c r="B31980" s="88"/>
      <c r="C31980" s="88"/>
      <c r="D31980" s="88"/>
      <c r="E31980" s="88"/>
      <c r="F31980" s="88"/>
      <c r="G31980" s="88"/>
      <c r="H31980" s="88"/>
      <c r="I31980" s="88"/>
      <c r="J31980" s="88"/>
      <c r="K31980" s="88"/>
    </row>
    <row r="31981" spans="2:11" ht="12" hidden="1" customHeight="1" x14ac:dyDescent="0.2">
      <c r="B31981" s="88"/>
      <c r="C31981" s="88"/>
      <c r="D31981" s="88"/>
      <c r="E31981" s="88"/>
      <c r="F31981" s="88"/>
      <c r="G31981" s="88"/>
      <c r="H31981" s="88"/>
      <c r="I31981" s="88"/>
      <c r="J31981" s="88"/>
      <c r="K31981" s="88"/>
    </row>
    <row r="31982" spans="2:11" ht="12" hidden="1" customHeight="1" x14ac:dyDescent="0.2">
      <c r="B31982" s="88"/>
      <c r="C31982" s="88"/>
      <c r="D31982" s="88"/>
      <c r="E31982" s="88"/>
      <c r="F31982" s="88"/>
      <c r="G31982" s="88"/>
      <c r="H31982" s="88"/>
      <c r="I31982" s="88"/>
      <c r="J31982" s="88"/>
      <c r="K31982" s="88"/>
    </row>
    <row r="31983" spans="2:11" ht="12" hidden="1" customHeight="1" x14ac:dyDescent="0.2">
      <c r="B31983" s="88"/>
      <c r="C31983" s="88"/>
      <c r="D31983" s="88"/>
      <c r="E31983" s="88"/>
      <c r="F31983" s="88"/>
      <c r="G31983" s="88"/>
      <c r="H31983" s="88"/>
      <c r="I31983" s="88"/>
      <c r="J31983" s="88"/>
      <c r="K31983" s="88"/>
    </row>
    <row r="31984" spans="2:11" ht="12" hidden="1" customHeight="1" x14ac:dyDescent="0.2">
      <c r="B31984" s="88"/>
      <c r="C31984" s="88"/>
      <c r="D31984" s="88"/>
      <c r="E31984" s="88"/>
      <c r="F31984" s="88"/>
      <c r="G31984" s="88"/>
      <c r="H31984" s="88"/>
      <c r="I31984" s="88"/>
      <c r="J31984" s="88"/>
      <c r="K31984" s="88"/>
    </row>
    <row r="31985" spans="2:11" ht="12" hidden="1" customHeight="1" x14ac:dyDescent="0.2">
      <c r="B31985" s="88"/>
      <c r="C31985" s="88"/>
      <c r="D31985" s="88"/>
      <c r="E31985" s="88"/>
      <c r="F31985" s="88"/>
      <c r="G31985" s="88"/>
      <c r="H31985" s="88"/>
      <c r="I31985" s="88"/>
      <c r="J31985" s="88"/>
      <c r="K31985" s="88"/>
    </row>
    <row r="31986" spans="2:11" ht="12" hidden="1" customHeight="1" x14ac:dyDescent="0.2">
      <c r="B31986" s="88"/>
      <c r="C31986" s="88"/>
      <c r="D31986" s="88"/>
      <c r="E31986" s="88"/>
      <c r="F31986" s="88"/>
      <c r="G31986" s="88"/>
      <c r="H31986" s="88"/>
      <c r="I31986" s="88"/>
      <c r="J31986" s="88"/>
      <c r="K31986" s="88"/>
    </row>
    <row r="31987" spans="2:11" ht="12" hidden="1" customHeight="1" x14ac:dyDescent="0.2">
      <c r="B31987" s="88"/>
      <c r="C31987" s="88"/>
      <c r="D31987" s="88"/>
      <c r="E31987" s="88"/>
      <c r="F31987" s="88"/>
      <c r="G31987" s="88"/>
      <c r="H31987" s="88"/>
      <c r="I31987" s="88"/>
      <c r="J31987" s="88"/>
      <c r="K31987" s="88"/>
    </row>
    <row r="31988" spans="2:11" ht="12" hidden="1" customHeight="1" x14ac:dyDescent="0.2">
      <c r="B31988" s="88"/>
      <c r="C31988" s="88"/>
      <c r="D31988" s="88"/>
      <c r="E31988" s="88"/>
      <c r="F31988" s="88"/>
      <c r="G31988" s="88"/>
      <c r="H31988" s="88"/>
      <c r="I31988" s="88"/>
      <c r="J31988" s="88"/>
      <c r="K31988" s="88"/>
    </row>
    <row r="31989" spans="2:11" ht="12" hidden="1" customHeight="1" x14ac:dyDescent="0.2">
      <c r="B31989" s="88"/>
      <c r="C31989" s="88"/>
      <c r="D31989" s="88"/>
      <c r="E31989" s="88"/>
      <c r="F31989" s="88"/>
      <c r="G31989" s="88"/>
      <c r="H31989" s="88"/>
      <c r="I31989" s="88"/>
      <c r="J31989" s="88"/>
      <c r="K31989" s="88"/>
    </row>
    <row r="31990" spans="2:11" ht="12" hidden="1" customHeight="1" x14ac:dyDescent="0.2">
      <c r="B31990" s="88"/>
      <c r="C31990" s="88"/>
      <c r="D31990" s="88"/>
      <c r="E31990" s="88"/>
      <c r="F31990" s="88"/>
      <c r="G31990" s="88"/>
      <c r="H31990" s="88"/>
      <c r="I31990" s="88"/>
      <c r="J31990" s="88"/>
      <c r="K31990" s="88"/>
    </row>
    <row r="31991" spans="2:11" ht="12" hidden="1" customHeight="1" x14ac:dyDescent="0.2">
      <c r="B31991" s="88"/>
      <c r="C31991" s="88"/>
      <c r="D31991" s="88"/>
      <c r="E31991" s="88"/>
      <c r="F31991" s="88"/>
      <c r="G31991" s="88"/>
      <c r="H31991" s="88"/>
      <c r="I31991" s="88"/>
      <c r="J31991" s="88"/>
      <c r="K31991" s="88"/>
    </row>
    <row r="31992" spans="2:11" ht="12" hidden="1" customHeight="1" x14ac:dyDescent="0.2">
      <c r="B31992" s="88"/>
      <c r="C31992" s="88"/>
      <c r="D31992" s="88"/>
      <c r="E31992" s="88"/>
      <c r="F31992" s="88"/>
      <c r="G31992" s="88"/>
      <c r="H31992" s="88"/>
      <c r="I31992" s="88"/>
      <c r="J31992" s="88"/>
      <c r="K31992" s="88"/>
    </row>
    <row r="31993" spans="2:11" ht="12" hidden="1" customHeight="1" x14ac:dyDescent="0.2">
      <c r="B31993" s="88"/>
      <c r="C31993" s="88"/>
      <c r="D31993" s="88"/>
      <c r="E31993" s="88"/>
      <c r="F31993" s="88"/>
      <c r="G31993" s="88"/>
      <c r="H31993" s="88"/>
      <c r="I31993" s="88"/>
      <c r="J31993" s="88"/>
      <c r="K31993" s="88"/>
    </row>
    <row r="31994" spans="2:11" ht="12" hidden="1" customHeight="1" x14ac:dyDescent="0.2">
      <c r="B31994" s="88"/>
      <c r="C31994" s="88"/>
      <c r="D31994" s="88"/>
      <c r="E31994" s="88"/>
      <c r="F31994" s="88"/>
      <c r="G31994" s="88"/>
      <c r="H31994" s="88"/>
      <c r="I31994" s="88"/>
      <c r="J31994" s="88"/>
      <c r="K31994" s="88"/>
    </row>
    <row r="31995" spans="2:11" ht="12" hidden="1" customHeight="1" x14ac:dyDescent="0.2">
      <c r="B31995" s="88"/>
      <c r="C31995" s="88"/>
      <c r="D31995" s="88"/>
      <c r="E31995" s="88"/>
      <c r="F31995" s="88"/>
      <c r="G31995" s="88"/>
      <c r="H31995" s="88"/>
      <c r="I31995" s="88"/>
      <c r="J31995" s="88"/>
      <c r="K31995" s="88"/>
    </row>
    <row r="31996" spans="2:11" ht="12" hidden="1" customHeight="1" x14ac:dyDescent="0.2">
      <c r="B31996" s="88"/>
      <c r="C31996" s="88"/>
      <c r="D31996" s="88"/>
      <c r="E31996" s="88"/>
      <c r="F31996" s="88"/>
      <c r="G31996" s="88"/>
      <c r="H31996" s="88"/>
      <c r="I31996" s="88"/>
      <c r="J31996" s="88"/>
      <c r="K31996" s="88"/>
    </row>
    <row r="31997" spans="2:11" ht="12" hidden="1" customHeight="1" x14ac:dyDescent="0.2">
      <c r="B31997" s="88"/>
      <c r="C31997" s="88"/>
      <c r="D31997" s="88"/>
      <c r="E31997" s="88"/>
      <c r="F31997" s="88"/>
      <c r="G31997" s="88"/>
      <c r="H31997" s="88"/>
      <c r="I31997" s="88"/>
      <c r="J31997" s="88"/>
      <c r="K31997" s="88"/>
    </row>
    <row r="31998" spans="2:11" ht="12" hidden="1" customHeight="1" x14ac:dyDescent="0.2">
      <c r="B31998" s="88"/>
      <c r="C31998" s="88"/>
      <c r="D31998" s="88"/>
      <c r="E31998" s="88"/>
      <c r="F31998" s="88"/>
      <c r="G31998" s="88"/>
      <c r="H31998" s="88"/>
      <c r="I31998" s="88"/>
      <c r="J31998" s="88"/>
      <c r="K31998" s="88"/>
    </row>
    <row r="31999" spans="2:11" ht="12" hidden="1" customHeight="1" x14ac:dyDescent="0.2">
      <c r="B31999" s="88"/>
      <c r="C31999" s="88"/>
      <c r="D31999" s="88"/>
      <c r="E31999" s="88"/>
      <c r="F31999" s="88"/>
      <c r="G31999" s="88"/>
      <c r="H31999" s="88"/>
      <c r="I31999" s="88"/>
      <c r="J31999" s="88"/>
      <c r="K31999" s="88"/>
    </row>
    <row r="32000" spans="2:11" ht="12" hidden="1" customHeight="1" x14ac:dyDescent="0.2">
      <c r="B32000" s="88"/>
      <c r="C32000" s="88"/>
      <c r="D32000" s="88"/>
      <c r="E32000" s="88"/>
      <c r="F32000" s="88"/>
      <c r="G32000" s="88"/>
      <c r="H32000" s="88"/>
      <c r="I32000" s="88"/>
      <c r="J32000" s="88"/>
      <c r="K32000" s="88"/>
    </row>
    <row r="32001" spans="2:11" ht="12" hidden="1" customHeight="1" x14ac:dyDescent="0.2">
      <c r="B32001" s="88"/>
      <c r="C32001" s="88"/>
      <c r="D32001" s="88"/>
      <c r="E32001" s="88"/>
      <c r="F32001" s="88"/>
      <c r="G32001" s="88"/>
      <c r="H32001" s="88"/>
      <c r="I32001" s="88"/>
      <c r="J32001" s="88"/>
      <c r="K32001" s="88"/>
    </row>
    <row r="32002" spans="2:11" ht="12" hidden="1" customHeight="1" x14ac:dyDescent="0.2">
      <c r="B32002" s="88"/>
      <c r="C32002" s="88"/>
      <c r="D32002" s="88"/>
      <c r="E32002" s="88"/>
      <c r="F32002" s="88"/>
      <c r="G32002" s="88"/>
      <c r="H32002" s="88"/>
      <c r="I32002" s="88"/>
      <c r="J32002" s="88"/>
      <c r="K32002" s="88"/>
    </row>
    <row r="32003" spans="2:11" ht="12" hidden="1" customHeight="1" x14ac:dyDescent="0.2">
      <c r="B32003" s="88"/>
      <c r="C32003" s="88"/>
      <c r="D32003" s="88"/>
      <c r="E32003" s="88"/>
      <c r="F32003" s="88"/>
      <c r="G32003" s="88"/>
      <c r="H32003" s="88"/>
      <c r="I32003" s="88"/>
      <c r="J32003" s="88"/>
      <c r="K32003" s="88"/>
    </row>
    <row r="32004" spans="2:11" ht="12" hidden="1" customHeight="1" x14ac:dyDescent="0.2">
      <c r="B32004" s="88"/>
      <c r="C32004" s="88"/>
      <c r="D32004" s="88"/>
      <c r="E32004" s="88"/>
      <c r="F32004" s="88"/>
      <c r="G32004" s="88"/>
      <c r="H32004" s="88"/>
      <c r="I32004" s="88"/>
      <c r="J32004" s="88"/>
      <c r="K32004" s="88"/>
    </row>
    <row r="32005" spans="2:11" ht="12" hidden="1" customHeight="1" x14ac:dyDescent="0.2">
      <c r="B32005" s="88"/>
      <c r="C32005" s="88"/>
      <c r="D32005" s="88"/>
      <c r="E32005" s="88"/>
      <c r="F32005" s="88"/>
      <c r="G32005" s="88"/>
      <c r="H32005" s="88"/>
      <c r="I32005" s="88"/>
      <c r="J32005" s="88"/>
      <c r="K32005" s="88"/>
    </row>
    <row r="32006" spans="2:11" ht="12" hidden="1" customHeight="1" x14ac:dyDescent="0.2">
      <c r="B32006" s="88"/>
      <c r="C32006" s="88"/>
      <c r="D32006" s="88"/>
      <c r="E32006" s="88"/>
      <c r="F32006" s="88"/>
      <c r="G32006" s="88"/>
      <c r="H32006" s="88"/>
      <c r="I32006" s="88"/>
      <c r="J32006" s="88"/>
      <c r="K32006" s="88"/>
    </row>
    <row r="32007" spans="2:11" ht="12" hidden="1" customHeight="1" x14ac:dyDescent="0.2">
      <c r="B32007" s="88"/>
      <c r="C32007" s="88"/>
      <c r="D32007" s="88"/>
      <c r="E32007" s="88"/>
      <c r="F32007" s="88"/>
      <c r="G32007" s="88"/>
      <c r="H32007" s="88"/>
      <c r="I32007" s="88"/>
      <c r="J32007" s="88"/>
      <c r="K32007" s="88"/>
    </row>
    <row r="32008" spans="2:11" ht="12" hidden="1" customHeight="1" x14ac:dyDescent="0.2">
      <c r="B32008" s="88"/>
      <c r="C32008" s="88"/>
      <c r="D32008" s="88"/>
      <c r="E32008" s="88"/>
      <c r="F32008" s="88"/>
      <c r="G32008" s="88"/>
      <c r="H32008" s="88"/>
      <c r="I32008" s="88"/>
      <c r="J32008" s="88"/>
      <c r="K32008" s="88"/>
    </row>
    <row r="32009" spans="2:11" ht="12" hidden="1" customHeight="1" x14ac:dyDescent="0.2">
      <c r="B32009" s="88"/>
      <c r="C32009" s="88"/>
      <c r="D32009" s="88"/>
      <c r="E32009" s="88"/>
      <c r="F32009" s="88"/>
      <c r="G32009" s="88"/>
      <c r="H32009" s="88"/>
      <c r="I32009" s="88"/>
      <c r="J32009" s="88"/>
      <c r="K32009" s="88"/>
    </row>
    <row r="32010" spans="2:11" ht="12" hidden="1" customHeight="1" x14ac:dyDescent="0.2">
      <c r="B32010" s="88"/>
      <c r="C32010" s="88"/>
      <c r="D32010" s="88"/>
      <c r="E32010" s="88"/>
      <c r="F32010" s="88"/>
      <c r="G32010" s="88"/>
      <c r="H32010" s="88"/>
      <c r="I32010" s="88"/>
      <c r="J32010" s="88"/>
      <c r="K32010" s="88"/>
    </row>
    <row r="32011" spans="2:11" ht="12" hidden="1" customHeight="1" x14ac:dyDescent="0.2">
      <c r="B32011" s="88"/>
      <c r="C32011" s="88"/>
      <c r="D32011" s="88"/>
      <c r="E32011" s="88"/>
      <c r="F32011" s="88"/>
      <c r="G32011" s="88"/>
      <c r="H32011" s="88"/>
      <c r="I32011" s="88"/>
      <c r="J32011" s="88"/>
      <c r="K32011" s="88"/>
    </row>
    <row r="32012" spans="2:11" ht="12" hidden="1" customHeight="1" x14ac:dyDescent="0.2">
      <c r="B32012" s="88"/>
      <c r="C32012" s="88"/>
      <c r="D32012" s="88"/>
      <c r="E32012" s="88"/>
      <c r="F32012" s="88"/>
      <c r="G32012" s="88"/>
      <c r="H32012" s="88"/>
      <c r="I32012" s="88"/>
      <c r="J32012" s="88"/>
      <c r="K32012" s="88"/>
    </row>
    <row r="32013" spans="2:11" ht="12" hidden="1" customHeight="1" x14ac:dyDescent="0.2">
      <c r="B32013" s="88"/>
      <c r="C32013" s="88"/>
      <c r="D32013" s="88"/>
      <c r="E32013" s="88"/>
      <c r="F32013" s="88"/>
      <c r="G32013" s="88"/>
      <c r="H32013" s="88"/>
      <c r="I32013" s="88"/>
      <c r="J32013" s="88"/>
      <c r="K32013" s="88"/>
    </row>
    <row r="32014" spans="2:11" ht="12" hidden="1" customHeight="1" x14ac:dyDescent="0.2">
      <c r="B32014" s="88"/>
      <c r="C32014" s="88"/>
      <c r="D32014" s="88"/>
      <c r="E32014" s="88"/>
      <c r="F32014" s="88"/>
      <c r="G32014" s="88"/>
      <c r="H32014" s="88"/>
      <c r="I32014" s="88"/>
      <c r="J32014" s="88"/>
      <c r="K32014" s="88"/>
    </row>
    <row r="32015" spans="2:11" ht="12" hidden="1" customHeight="1" x14ac:dyDescent="0.2">
      <c r="B32015" s="88"/>
      <c r="C32015" s="88"/>
      <c r="D32015" s="88"/>
      <c r="E32015" s="88"/>
      <c r="F32015" s="88"/>
      <c r="G32015" s="88"/>
      <c r="H32015" s="88"/>
      <c r="I32015" s="88"/>
      <c r="J32015" s="88"/>
      <c r="K32015" s="88"/>
    </row>
    <row r="32016" spans="2:11" ht="12" hidden="1" customHeight="1" x14ac:dyDescent="0.2">
      <c r="B32016" s="88"/>
      <c r="C32016" s="88"/>
      <c r="D32016" s="88"/>
      <c r="E32016" s="88"/>
      <c r="F32016" s="88"/>
      <c r="G32016" s="88"/>
      <c r="H32016" s="88"/>
      <c r="I32016" s="88"/>
      <c r="J32016" s="88"/>
      <c r="K32016" s="88"/>
    </row>
    <row r="32017" spans="2:11" ht="12" hidden="1" customHeight="1" x14ac:dyDescent="0.2">
      <c r="B32017" s="88"/>
      <c r="C32017" s="88"/>
      <c r="D32017" s="88"/>
      <c r="E32017" s="88"/>
      <c r="F32017" s="88"/>
      <c r="G32017" s="88"/>
      <c r="H32017" s="88"/>
      <c r="I32017" s="88"/>
      <c r="J32017" s="88"/>
      <c r="K32017" s="88"/>
    </row>
    <row r="32018" spans="2:11" ht="12" hidden="1" customHeight="1" x14ac:dyDescent="0.2">
      <c r="B32018" s="88"/>
      <c r="C32018" s="88"/>
      <c r="D32018" s="88"/>
      <c r="E32018" s="88"/>
      <c r="F32018" s="88"/>
      <c r="G32018" s="88"/>
      <c r="H32018" s="88"/>
      <c r="I32018" s="88"/>
      <c r="J32018" s="88"/>
      <c r="K32018" s="88"/>
    </row>
    <row r="32019" spans="2:11" ht="12" hidden="1" customHeight="1" x14ac:dyDescent="0.2">
      <c r="B32019" s="88"/>
      <c r="C32019" s="88"/>
      <c r="D32019" s="88"/>
      <c r="E32019" s="88"/>
      <c r="F32019" s="88"/>
      <c r="G32019" s="88"/>
      <c r="H32019" s="88"/>
      <c r="I32019" s="88"/>
      <c r="J32019" s="88"/>
      <c r="K32019" s="88"/>
    </row>
    <row r="32020" spans="2:11" ht="12" hidden="1" customHeight="1" x14ac:dyDescent="0.2">
      <c r="B32020" s="88"/>
      <c r="C32020" s="88"/>
      <c r="D32020" s="88"/>
      <c r="E32020" s="88"/>
      <c r="F32020" s="88"/>
      <c r="G32020" s="88"/>
      <c r="H32020" s="88"/>
      <c r="I32020" s="88"/>
      <c r="J32020" s="88"/>
      <c r="K32020" s="88"/>
    </row>
    <row r="32021" spans="2:11" ht="12" hidden="1" customHeight="1" x14ac:dyDescent="0.2">
      <c r="B32021" s="88"/>
      <c r="C32021" s="88"/>
      <c r="D32021" s="88"/>
      <c r="E32021" s="88"/>
      <c r="F32021" s="88"/>
      <c r="G32021" s="88"/>
      <c r="H32021" s="88"/>
      <c r="I32021" s="88"/>
      <c r="J32021" s="88"/>
      <c r="K32021" s="88"/>
    </row>
    <row r="32022" spans="2:11" ht="12" hidden="1" customHeight="1" x14ac:dyDescent="0.2">
      <c r="B32022" s="88"/>
      <c r="C32022" s="88"/>
      <c r="D32022" s="88"/>
      <c r="E32022" s="88"/>
      <c r="F32022" s="88"/>
      <c r="G32022" s="88"/>
      <c r="H32022" s="88"/>
      <c r="I32022" s="88"/>
      <c r="J32022" s="88"/>
      <c r="K32022" s="88"/>
    </row>
    <row r="32023" spans="2:11" ht="12" hidden="1" customHeight="1" x14ac:dyDescent="0.2">
      <c r="B32023" s="88"/>
      <c r="C32023" s="88"/>
      <c r="D32023" s="88"/>
      <c r="E32023" s="88"/>
      <c r="F32023" s="88"/>
      <c r="G32023" s="88"/>
      <c r="H32023" s="88"/>
      <c r="I32023" s="88"/>
      <c r="J32023" s="88"/>
      <c r="K32023" s="88"/>
    </row>
    <row r="32024" spans="2:11" ht="12" hidden="1" customHeight="1" x14ac:dyDescent="0.2">
      <c r="B32024" s="88"/>
      <c r="C32024" s="88"/>
      <c r="D32024" s="88"/>
      <c r="E32024" s="88"/>
      <c r="F32024" s="88"/>
      <c r="G32024" s="88"/>
      <c r="H32024" s="88"/>
      <c r="I32024" s="88"/>
      <c r="J32024" s="88"/>
      <c r="K32024" s="88"/>
    </row>
    <row r="32025" spans="2:11" ht="12" hidden="1" customHeight="1" x14ac:dyDescent="0.2">
      <c r="B32025" s="88"/>
      <c r="C32025" s="88"/>
      <c r="D32025" s="88"/>
      <c r="E32025" s="88"/>
      <c r="F32025" s="88"/>
      <c r="G32025" s="88"/>
      <c r="H32025" s="88"/>
      <c r="I32025" s="88"/>
      <c r="J32025" s="88"/>
      <c r="K32025" s="88"/>
    </row>
    <row r="32026" spans="2:11" ht="12" hidden="1" customHeight="1" x14ac:dyDescent="0.2">
      <c r="B32026" s="88"/>
      <c r="C32026" s="88"/>
      <c r="D32026" s="88"/>
      <c r="E32026" s="88"/>
      <c r="F32026" s="88"/>
      <c r="G32026" s="88"/>
      <c r="H32026" s="88"/>
      <c r="I32026" s="88"/>
      <c r="J32026" s="88"/>
      <c r="K32026" s="88"/>
    </row>
    <row r="32027" spans="2:11" ht="12" hidden="1" customHeight="1" x14ac:dyDescent="0.2">
      <c r="B32027" s="88"/>
      <c r="C32027" s="88"/>
      <c r="D32027" s="88"/>
      <c r="E32027" s="88"/>
      <c r="F32027" s="88"/>
      <c r="G32027" s="88"/>
      <c r="H32027" s="88"/>
      <c r="I32027" s="88"/>
      <c r="J32027" s="88"/>
      <c r="K32027" s="88"/>
    </row>
    <row r="32028" spans="2:11" ht="12" hidden="1" customHeight="1" x14ac:dyDescent="0.2">
      <c r="B32028" s="88"/>
      <c r="C32028" s="88"/>
      <c r="D32028" s="88"/>
      <c r="E32028" s="88"/>
      <c r="F32028" s="88"/>
      <c r="G32028" s="88"/>
      <c r="H32028" s="88"/>
      <c r="I32028" s="88"/>
      <c r="J32028" s="88"/>
      <c r="K32028" s="88"/>
    </row>
    <row r="32029" spans="2:11" ht="12" hidden="1" customHeight="1" x14ac:dyDescent="0.2">
      <c r="B32029" s="88"/>
      <c r="C32029" s="88"/>
      <c r="D32029" s="88"/>
      <c r="E32029" s="88"/>
      <c r="F32029" s="88"/>
      <c r="G32029" s="88"/>
      <c r="H32029" s="88"/>
      <c r="I32029" s="88"/>
      <c r="J32029" s="88"/>
      <c r="K32029" s="88"/>
    </row>
    <row r="32030" spans="2:11" ht="12" hidden="1" customHeight="1" x14ac:dyDescent="0.2">
      <c r="B32030" s="88"/>
      <c r="C32030" s="88"/>
      <c r="D32030" s="88"/>
      <c r="E32030" s="88"/>
      <c r="F32030" s="88"/>
      <c r="G32030" s="88"/>
      <c r="H32030" s="88"/>
      <c r="I32030" s="88"/>
      <c r="J32030" s="88"/>
      <c r="K32030" s="88"/>
    </row>
    <row r="32031" spans="2:11" ht="12" hidden="1" customHeight="1" x14ac:dyDescent="0.2">
      <c r="B32031" s="88"/>
      <c r="C32031" s="88"/>
      <c r="D32031" s="88"/>
      <c r="E32031" s="88"/>
      <c r="F32031" s="88"/>
      <c r="G32031" s="88"/>
      <c r="H32031" s="88"/>
      <c r="I32031" s="88"/>
      <c r="J32031" s="88"/>
      <c r="K32031" s="88"/>
    </row>
    <row r="32032" spans="2:11" ht="12" hidden="1" customHeight="1" x14ac:dyDescent="0.2">
      <c r="B32032" s="88"/>
      <c r="C32032" s="88"/>
      <c r="D32032" s="88"/>
      <c r="E32032" s="88"/>
      <c r="F32032" s="88"/>
      <c r="G32032" s="88"/>
      <c r="H32032" s="88"/>
      <c r="I32032" s="88"/>
      <c r="J32032" s="88"/>
      <c r="K32032" s="88"/>
    </row>
    <row r="32033" spans="2:11" ht="12" hidden="1" customHeight="1" x14ac:dyDescent="0.2">
      <c r="B32033" s="88"/>
      <c r="C32033" s="88"/>
      <c r="D32033" s="88"/>
      <c r="E32033" s="88"/>
      <c r="F32033" s="88"/>
      <c r="G32033" s="88"/>
      <c r="H32033" s="88"/>
      <c r="I32033" s="88"/>
      <c r="J32033" s="88"/>
      <c r="K32033" s="88"/>
    </row>
    <row r="32034" spans="2:11" ht="12" hidden="1" customHeight="1" x14ac:dyDescent="0.2">
      <c r="B32034" s="88"/>
      <c r="C32034" s="88"/>
      <c r="D32034" s="88"/>
      <c r="E32034" s="88"/>
      <c r="F32034" s="88"/>
      <c r="G32034" s="88"/>
      <c r="H32034" s="88"/>
      <c r="I32034" s="88"/>
      <c r="J32034" s="88"/>
      <c r="K32034" s="88"/>
    </row>
    <row r="32035" spans="2:11" ht="12" hidden="1" customHeight="1" x14ac:dyDescent="0.2">
      <c r="B32035" s="88"/>
      <c r="C32035" s="88"/>
      <c r="D32035" s="88"/>
      <c r="E32035" s="88"/>
      <c r="F32035" s="88"/>
      <c r="G32035" s="88"/>
      <c r="H32035" s="88"/>
      <c r="I32035" s="88"/>
      <c r="J32035" s="88"/>
      <c r="K32035" s="88"/>
    </row>
    <row r="32036" spans="2:11" ht="12" hidden="1" customHeight="1" x14ac:dyDescent="0.2">
      <c r="B32036" s="88"/>
      <c r="C32036" s="88"/>
      <c r="D32036" s="88"/>
      <c r="E32036" s="88"/>
      <c r="F32036" s="88"/>
      <c r="G32036" s="88"/>
      <c r="H32036" s="88"/>
      <c r="I32036" s="88"/>
      <c r="J32036" s="88"/>
      <c r="K32036" s="88"/>
    </row>
    <row r="32037" spans="2:11" ht="12" hidden="1" customHeight="1" x14ac:dyDescent="0.2">
      <c r="B32037" s="88"/>
      <c r="C32037" s="88"/>
      <c r="D32037" s="88"/>
      <c r="E32037" s="88"/>
      <c r="F32037" s="88"/>
      <c r="G32037" s="88"/>
      <c r="H32037" s="88"/>
      <c r="I32037" s="88"/>
      <c r="J32037" s="88"/>
      <c r="K32037" s="88"/>
    </row>
    <row r="32038" spans="2:11" ht="12" hidden="1" customHeight="1" x14ac:dyDescent="0.2">
      <c r="B32038" s="88"/>
      <c r="C32038" s="88"/>
      <c r="D32038" s="88"/>
      <c r="E32038" s="88"/>
      <c r="F32038" s="88"/>
      <c r="G32038" s="88"/>
      <c r="H32038" s="88"/>
      <c r="I32038" s="88"/>
      <c r="J32038" s="88"/>
      <c r="K32038" s="88"/>
    </row>
    <row r="32039" spans="2:11" ht="12" hidden="1" customHeight="1" x14ac:dyDescent="0.2">
      <c r="B32039" s="88"/>
      <c r="C32039" s="88"/>
      <c r="D32039" s="88"/>
      <c r="E32039" s="88"/>
      <c r="F32039" s="88"/>
      <c r="G32039" s="88"/>
      <c r="H32039" s="88"/>
      <c r="I32039" s="88"/>
      <c r="J32039" s="88"/>
      <c r="K32039" s="88"/>
    </row>
    <row r="32040" spans="2:11" ht="12" hidden="1" customHeight="1" x14ac:dyDescent="0.2">
      <c r="B32040" s="88"/>
      <c r="C32040" s="88"/>
      <c r="D32040" s="88"/>
      <c r="E32040" s="88"/>
      <c r="F32040" s="88"/>
      <c r="G32040" s="88"/>
      <c r="H32040" s="88"/>
      <c r="I32040" s="88"/>
      <c r="J32040" s="88"/>
      <c r="K32040" s="88"/>
    </row>
    <row r="32041" spans="2:11" ht="12" hidden="1" customHeight="1" x14ac:dyDescent="0.2">
      <c r="B32041" s="88"/>
      <c r="C32041" s="88"/>
      <c r="D32041" s="88"/>
      <c r="E32041" s="88"/>
      <c r="F32041" s="88"/>
      <c r="G32041" s="88"/>
      <c r="H32041" s="88"/>
      <c r="I32041" s="88"/>
      <c r="J32041" s="88"/>
      <c r="K32041" s="88"/>
    </row>
    <row r="32042" spans="2:11" ht="12" hidden="1" customHeight="1" x14ac:dyDescent="0.2">
      <c r="B32042" s="88"/>
      <c r="C32042" s="88"/>
      <c r="D32042" s="88"/>
      <c r="E32042" s="88"/>
      <c r="F32042" s="88"/>
      <c r="G32042" s="88"/>
      <c r="H32042" s="88"/>
      <c r="I32042" s="88"/>
      <c r="J32042" s="88"/>
      <c r="K32042" s="88"/>
    </row>
    <row r="32043" spans="2:11" ht="12" hidden="1" customHeight="1" x14ac:dyDescent="0.2">
      <c r="B32043" s="88"/>
      <c r="C32043" s="88"/>
      <c r="D32043" s="88"/>
      <c r="E32043" s="88"/>
      <c r="F32043" s="88"/>
      <c r="G32043" s="88"/>
      <c r="H32043" s="88"/>
      <c r="I32043" s="88"/>
      <c r="J32043" s="88"/>
      <c r="K32043" s="88"/>
    </row>
    <row r="32044" spans="2:11" ht="12" hidden="1" customHeight="1" x14ac:dyDescent="0.2">
      <c r="B32044" s="88"/>
      <c r="C32044" s="88"/>
      <c r="D32044" s="88"/>
      <c r="E32044" s="88"/>
      <c r="F32044" s="88"/>
      <c r="G32044" s="88"/>
      <c r="H32044" s="88"/>
      <c r="I32044" s="88"/>
      <c r="J32044" s="88"/>
      <c r="K32044" s="88"/>
    </row>
    <row r="32045" spans="2:11" ht="12" hidden="1" customHeight="1" x14ac:dyDescent="0.2">
      <c r="B32045" s="88"/>
      <c r="C32045" s="88"/>
      <c r="D32045" s="88"/>
      <c r="E32045" s="88"/>
      <c r="F32045" s="88"/>
      <c r="G32045" s="88"/>
      <c r="H32045" s="88"/>
      <c r="I32045" s="88"/>
      <c r="J32045" s="88"/>
      <c r="K32045" s="88"/>
    </row>
    <row r="32046" spans="2:11" ht="12" hidden="1" customHeight="1" x14ac:dyDescent="0.2">
      <c r="B32046" s="88"/>
      <c r="C32046" s="88"/>
      <c r="D32046" s="88"/>
      <c r="E32046" s="88"/>
      <c r="F32046" s="88"/>
      <c r="G32046" s="88"/>
      <c r="H32046" s="88"/>
      <c r="I32046" s="88"/>
      <c r="J32046" s="88"/>
      <c r="K32046" s="88"/>
    </row>
    <row r="32047" spans="2:11" ht="12" hidden="1" customHeight="1" x14ac:dyDescent="0.2">
      <c r="B32047" s="88"/>
      <c r="C32047" s="88"/>
      <c r="D32047" s="88"/>
      <c r="E32047" s="88"/>
      <c r="F32047" s="88"/>
      <c r="G32047" s="88"/>
      <c r="H32047" s="88"/>
      <c r="I32047" s="88"/>
      <c r="J32047" s="88"/>
      <c r="K32047" s="88"/>
    </row>
    <row r="32048" spans="2:11" ht="12" hidden="1" customHeight="1" x14ac:dyDescent="0.2">
      <c r="B32048" s="88"/>
      <c r="C32048" s="88"/>
      <c r="D32048" s="88"/>
      <c r="E32048" s="88"/>
      <c r="F32048" s="88"/>
      <c r="G32048" s="88"/>
      <c r="H32048" s="88"/>
      <c r="I32048" s="88"/>
      <c r="J32048" s="88"/>
      <c r="K32048" s="88"/>
    </row>
    <row r="32049" spans="2:11" ht="12" hidden="1" customHeight="1" x14ac:dyDescent="0.2">
      <c r="B32049" s="88"/>
      <c r="C32049" s="88"/>
      <c r="D32049" s="88"/>
      <c r="E32049" s="88"/>
      <c r="F32049" s="88"/>
      <c r="G32049" s="88"/>
      <c r="H32049" s="88"/>
      <c r="I32049" s="88"/>
      <c r="J32049" s="88"/>
      <c r="K32049" s="88"/>
    </row>
    <row r="32050" spans="2:11" ht="12" hidden="1" customHeight="1" x14ac:dyDescent="0.2">
      <c r="B32050" s="88"/>
      <c r="C32050" s="88"/>
      <c r="D32050" s="88"/>
      <c r="E32050" s="88"/>
      <c r="F32050" s="88"/>
      <c r="G32050" s="88"/>
      <c r="H32050" s="88"/>
      <c r="I32050" s="88"/>
      <c r="J32050" s="88"/>
      <c r="K32050" s="88"/>
    </row>
    <row r="32051" spans="2:11" ht="12" hidden="1" customHeight="1" x14ac:dyDescent="0.2">
      <c r="B32051" s="88"/>
      <c r="C32051" s="88"/>
      <c r="D32051" s="88"/>
      <c r="E32051" s="88"/>
      <c r="F32051" s="88"/>
      <c r="G32051" s="88"/>
      <c r="H32051" s="88"/>
      <c r="I32051" s="88"/>
      <c r="J32051" s="88"/>
      <c r="K32051" s="88"/>
    </row>
    <row r="32052" spans="2:11" ht="12" hidden="1" customHeight="1" x14ac:dyDescent="0.2">
      <c r="B32052" s="88"/>
      <c r="C32052" s="88"/>
      <c r="D32052" s="88"/>
      <c r="E32052" s="88"/>
      <c r="F32052" s="88"/>
      <c r="G32052" s="88"/>
      <c r="H32052" s="88"/>
      <c r="I32052" s="88"/>
      <c r="J32052" s="88"/>
      <c r="K32052" s="88"/>
    </row>
    <row r="32053" spans="2:11" ht="12" hidden="1" customHeight="1" x14ac:dyDescent="0.2">
      <c r="B32053" s="88"/>
      <c r="C32053" s="88"/>
      <c r="D32053" s="88"/>
      <c r="E32053" s="88"/>
      <c r="F32053" s="88"/>
      <c r="G32053" s="88"/>
      <c r="H32053" s="88"/>
      <c r="I32053" s="88"/>
      <c r="J32053" s="88"/>
      <c r="K32053" s="88"/>
    </row>
    <row r="32054" spans="2:11" ht="12" hidden="1" customHeight="1" x14ac:dyDescent="0.2">
      <c r="B32054" s="88"/>
      <c r="C32054" s="88"/>
      <c r="D32054" s="88"/>
      <c r="E32054" s="88"/>
      <c r="F32054" s="88"/>
      <c r="G32054" s="88"/>
      <c r="H32054" s="88"/>
      <c r="I32054" s="88"/>
      <c r="J32054" s="88"/>
      <c r="K32054" s="88"/>
    </row>
    <row r="32055" spans="2:11" ht="12" hidden="1" customHeight="1" x14ac:dyDescent="0.2">
      <c r="B32055" s="88"/>
      <c r="C32055" s="88"/>
      <c r="D32055" s="88"/>
      <c r="E32055" s="88"/>
      <c r="F32055" s="88"/>
      <c r="G32055" s="88"/>
      <c r="H32055" s="88"/>
      <c r="I32055" s="88"/>
      <c r="J32055" s="88"/>
      <c r="K32055" s="88"/>
    </row>
    <row r="32056" spans="2:11" ht="12" hidden="1" customHeight="1" x14ac:dyDescent="0.2">
      <c r="B32056" s="88"/>
      <c r="C32056" s="88"/>
      <c r="D32056" s="88"/>
      <c r="E32056" s="88"/>
      <c r="F32056" s="88"/>
      <c r="G32056" s="88"/>
      <c r="H32056" s="88"/>
      <c r="I32056" s="88"/>
      <c r="J32056" s="88"/>
      <c r="K32056" s="88"/>
    </row>
    <row r="32057" spans="2:11" ht="12" hidden="1" customHeight="1" x14ac:dyDescent="0.2">
      <c r="B32057" s="88"/>
      <c r="C32057" s="88"/>
      <c r="D32057" s="88"/>
      <c r="E32057" s="88"/>
      <c r="F32057" s="88"/>
      <c r="G32057" s="88"/>
      <c r="H32057" s="88"/>
      <c r="I32057" s="88"/>
      <c r="J32057" s="88"/>
      <c r="K32057" s="88"/>
    </row>
    <row r="32058" spans="2:11" ht="12" hidden="1" customHeight="1" x14ac:dyDescent="0.2">
      <c r="B32058" s="88"/>
      <c r="C32058" s="88"/>
      <c r="D32058" s="88"/>
      <c r="E32058" s="88"/>
      <c r="F32058" s="88"/>
      <c r="G32058" s="88"/>
      <c r="H32058" s="88"/>
      <c r="I32058" s="88"/>
      <c r="J32058" s="88"/>
      <c r="K32058" s="88"/>
    </row>
    <row r="32059" spans="2:11" ht="12" hidden="1" customHeight="1" x14ac:dyDescent="0.2">
      <c r="B32059" s="88"/>
      <c r="C32059" s="88"/>
      <c r="D32059" s="88"/>
      <c r="E32059" s="88"/>
      <c r="F32059" s="88"/>
      <c r="G32059" s="88"/>
      <c r="H32059" s="88"/>
      <c r="I32059" s="88"/>
      <c r="J32059" s="88"/>
      <c r="K32059" s="88"/>
    </row>
    <row r="32060" spans="2:11" ht="12" hidden="1" customHeight="1" x14ac:dyDescent="0.2">
      <c r="B32060" s="88"/>
      <c r="C32060" s="88"/>
      <c r="D32060" s="88"/>
      <c r="E32060" s="88"/>
      <c r="F32060" s="88"/>
      <c r="G32060" s="88"/>
      <c r="H32060" s="88"/>
      <c r="I32060" s="88"/>
      <c r="J32060" s="88"/>
      <c r="K32060" s="88"/>
    </row>
    <row r="32061" spans="2:11" ht="12" hidden="1" customHeight="1" x14ac:dyDescent="0.2">
      <c r="B32061" s="88"/>
      <c r="C32061" s="88"/>
      <c r="D32061" s="88"/>
      <c r="E32061" s="88"/>
      <c r="F32061" s="88"/>
      <c r="G32061" s="88"/>
      <c r="H32061" s="88"/>
      <c r="I32061" s="88"/>
      <c r="J32061" s="88"/>
      <c r="K32061" s="88"/>
    </row>
    <row r="32062" spans="2:11" ht="12" hidden="1" customHeight="1" x14ac:dyDescent="0.2">
      <c r="B32062" s="88"/>
      <c r="C32062" s="88"/>
      <c r="D32062" s="88"/>
      <c r="E32062" s="88"/>
      <c r="F32062" s="88"/>
      <c r="G32062" s="88"/>
      <c r="H32062" s="88"/>
      <c r="I32062" s="88"/>
      <c r="J32062" s="88"/>
      <c r="K32062" s="88"/>
    </row>
    <row r="32063" spans="2:11" ht="12" hidden="1" customHeight="1" x14ac:dyDescent="0.2">
      <c r="B32063" s="88"/>
      <c r="C32063" s="88"/>
      <c r="D32063" s="88"/>
      <c r="E32063" s="88"/>
      <c r="F32063" s="88"/>
      <c r="G32063" s="88"/>
      <c r="H32063" s="88"/>
      <c r="I32063" s="88"/>
      <c r="J32063" s="88"/>
      <c r="K32063" s="88"/>
    </row>
    <row r="32064" spans="2:11" ht="12" hidden="1" customHeight="1" x14ac:dyDescent="0.2">
      <c r="B32064" s="88"/>
      <c r="C32064" s="88"/>
      <c r="D32064" s="88"/>
      <c r="E32064" s="88"/>
      <c r="F32064" s="88"/>
      <c r="G32064" s="88"/>
      <c r="H32064" s="88"/>
      <c r="I32064" s="88"/>
      <c r="J32064" s="88"/>
      <c r="K32064" s="88"/>
    </row>
    <row r="32065" spans="2:11" ht="12" hidden="1" customHeight="1" x14ac:dyDescent="0.2">
      <c r="B32065" s="88"/>
      <c r="C32065" s="88"/>
      <c r="D32065" s="88"/>
      <c r="E32065" s="88"/>
      <c r="F32065" s="88"/>
      <c r="G32065" s="88"/>
      <c r="H32065" s="88"/>
      <c r="I32065" s="88"/>
      <c r="J32065" s="88"/>
      <c r="K32065" s="88"/>
    </row>
    <row r="32066" spans="2:11" ht="12" hidden="1" customHeight="1" x14ac:dyDescent="0.2">
      <c r="B32066" s="88"/>
      <c r="C32066" s="88"/>
      <c r="D32066" s="88"/>
      <c r="E32066" s="88"/>
      <c r="F32066" s="88"/>
      <c r="G32066" s="88"/>
      <c r="H32066" s="88"/>
      <c r="I32066" s="88"/>
      <c r="J32066" s="88"/>
      <c r="K32066" s="88"/>
    </row>
    <row r="32067" spans="2:11" ht="12" hidden="1" customHeight="1" x14ac:dyDescent="0.2">
      <c r="B32067" s="88"/>
      <c r="C32067" s="88"/>
      <c r="D32067" s="88"/>
      <c r="E32067" s="88"/>
      <c r="F32067" s="88"/>
      <c r="G32067" s="88"/>
      <c r="H32067" s="88"/>
      <c r="I32067" s="88"/>
      <c r="J32067" s="88"/>
      <c r="K32067" s="88"/>
    </row>
    <row r="32068" spans="2:11" ht="12" hidden="1" customHeight="1" x14ac:dyDescent="0.2">
      <c r="B32068" s="88"/>
      <c r="C32068" s="88"/>
      <c r="D32068" s="88"/>
      <c r="E32068" s="88"/>
      <c r="F32068" s="88"/>
      <c r="G32068" s="88"/>
      <c r="H32068" s="88"/>
      <c r="I32068" s="88"/>
      <c r="J32068" s="88"/>
      <c r="K32068" s="88"/>
    </row>
    <row r="32069" spans="2:11" ht="12" hidden="1" customHeight="1" x14ac:dyDescent="0.2">
      <c r="B32069" s="88"/>
      <c r="C32069" s="88"/>
      <c r="D32069" s="88"/>
      <c r="E32069" s="88"/>
      <c r="F32069" s="88"/>
      <c r="G32069" s="88"/>
      <c r="H32069" s="88"/>
      <c r="I32069" s="88"/>
      <c r="J32069" s="88"/>
      <c r="K32069" s="88"/>
    </row>
    <row r="32070" spans="2:11" ht="12" hidden="1" customHeight="1" x14ac:dyDescent="0.2">
      <c r="B32070" s="88"/>
      <c r="C32070" s="88"/>
      <c r="D32070" s="88"/>
      <c r="E32070" s="88"/>
      <c r="F32070" s="88"/>
      <c r="G32070" s="88"/>
      <c r="H32070" s="88"/>
      <c r="I32070" s="88"/>
      <c r="J32070" s="88"/>
      <c r="K32070" s="88"/>
    </row>
    <row r="32071" spans="2:11" ht="12" hidden="1" customHeight="1" x14ac:dyDescent="0.2">
      <c r="B32071" s="88"/>
      <c r="C32071" s="88"/>
      <c r="D32071" s="88"/>
      <c r="E32071" s="88"/>
      <c r="F32071" s="88"/>
      <c r="G32071" s="88"/>
      <c r="H32071" s="88"/>
      <c r="I32071" s="88"/>
      <c r="J32071" s="88"/>
      <c r="K32071" s="88"/>
    </row>
    <row r="32072" spans="2:11" ht="12" hidden="1" customHeight="1" x14ac:dyDescent="0.2">
      <c r="B32072" s="88"/>
      <c r="C32072" s="88"/>
      <c r="D32072" s="88"/>
      <c r="E32072" s="88"/>
      <c r="F32072" s="88"/>
      <c r="G32072" s="88"/>
      <c r="H32072" s="88"/>
      <c r="I32072" s="88"/>
      <c r="J32072" s="88"/>
      <c r="K32072" s="88"/>
    </row>
    <row r="32073" spans="2:11" ht="12" hidden="1" customHeight="1" x14ac:dyDescent="0.2">
      <c r="B32073" s="88"/>
      <c r="C32073" s="88"/>
      <c r="D32073" s="88"/>
      <c r="E32073" s="88"/>
      <c r="F32073" s="88"/>
      <c r="G32073" s="88"/>
      <c r="H32073" s="88"/>
      <c r="I32073" s="88"/>
      <c r="J32073" s="88"/>
      <c r="K32073" s="88"/>
    </row>
    <row r="32074" spans="2:11" ht="12" hidden="1" customHeight="1" x14ac:dyDescent="0.2">
      <c r="B32074" s="88"/>
      <c r="C32074" s="88"/>
      <c r="D32074" s="88"/>
      <c r="E32074" s="88"/>
      <c r="F32074" s="88"/>
      <c r="G32074" s="88"/>
      <c r="H32074" s="88"/>
      <c r="I32074" s="88"/>
      <c r="J32074" s="88"/>
      <c r="K32074" s="88"/>
    </row>
    <row r="32075" spans="2:11" ht="12" hidden="1" customHeight="1" x14ac:dyDescent="0.2">
      <c r="B32075" s="88"/>
      <c r="C32075" s="88"/>
      <c r="D32075" s="88"/>
      <c r="E32075" s="88"/>
      <c r="F32075" s="88"/>
      <c r="G32075" s="88"/>
      <c r="H32075" s="88"/>
      <c r="I32075" s="88"/>
      <c r="J32075" s="88"/>
      <c r="K32075" s="88"/>
    </row>
    <row r="32076" spans="2:11" ht="12" hidden="1" customHeight="1" x14ac:dyDescent="0.2">
      <c r="B32076" s="88"/>
      <c r="C32076" s="88"/>
      <c r="D32076" s="88"/>
      <c r="E32076" s="88"/>
      <c r="F32076" s="88"/>
      <c r="G32076" s="88"/>
      <c r="H32076" s="88"/>
      <c r="I32076" s="88"/>
      <c r="J32076" s="88"/>
      <c r="K32076" s="88"/>
    </row>
    <row r="32077" spans="2:11" ht="12" hidden="1" customHeight="1" x14ac:dyDescent="0.2">
      <c r="B32077" s="88"/>
      <c r="C32077" s="88"/>
      <c r="D32077" s="88"/>
      <c r="E32077" s="88"/>
      <c r="F32077" s="88"/>
      <c r="G32077" s="88"/>
      <c r="H32077" s="88"/>
      <c r="I32077" s="88"/>
      <c r="J32077" s="88"/>
      <c r="K32077" s="88"/>
    </row>
    <row r="32078" spans="2:11" ht="12" hidden="1" customHeight="1" x14ac:dyDescent="0.2">
      <c r="B32078" s="88"/>
      <c r="C32078" s="88"/>
      <c r="D32078" s="88"/>
      <c r="E32078" s="88"/>
      <c r="F32078" s="88"/>
      <c r="G32078" s="88"/>
      <c r="H32078" s="88"/>
      <c r="I32078" s="88"/>
      <c r="J32078" s="88"/>
      <c r="K32078" s="88"/>
    </row>
    <row r="32079" spans="2:11" ht="12" hidden="1" customHeight="1" x14ac:dyDescent="0.2">
      <c r="B32079" s="88"/>
      <c r="C32079" s="88"/>
      <c r="D32079" s="88"/>
      <c r="E32079" s="88"/>
      <c r="F32079" s="88"/>
      <c r="G32079" s="88"/>
      <c r="H32079" s="88"/>
      <c r="I32079" s="88"/>
      <c r="J32079" s="88"/>
      <c r="K32079" s="88"/>
    </row>
    <row r="32080" spans="2:11" ht="12" hidden="1" customHeight="1" x14ac:dyDescent="0.2">
      <c r="B32080" s="88"/>
      <c r="C32080" s="88"/>
      <c r="D32080" s="88"/>
      <c r="E32080" s="88"/>
      <c r="F32080" s="88"/>
      <c r="G32080" s="88"/>
      <c r="H32080" s="88"/>
      <c r="I32080" s="88"/>
      <c r="J32080" s="88"/>
      <c r="K32080" s="88"/>
    </row>
    <row r="32081" spans="2:11" ht="12" hidden="1" customHeight="1" x14ac:dyDescent="0.2">
      <c r="B32081" s="88"/>
      <c r="C32081" s="88"/>
      <c r="D32081" s="88"/>
      <c r="E32081" s="88"/>
      <c r="F32081" s="88"/>
      <c r="G32081" s="88"/>
      <c r="H32081" s="88"/>
      <c r="I32081" s="88"/>
      <c r="J32081" s="88"/>
      <c r="K32081" s="88"/>
    </row>
    <row r="32082" spans="2:11" ht="12" hidden="1" customHeight="1" x14ac:dyDescent="0.2">
      <c r="B32082" s="88"/>
      <c r="C32082" s="88"/>
      <c r="D32082" s="88"/>
      <c r="E32082" s="88"/>
      <c r="F32082" s="88"/>
      <c r="G32082" s="88"/>
      <c r="H32082" s="88"/>
      <c r="I32082" s="88"/>
      <c r="J32082" s="88"/>
      <c r="K32082" s="88"/>
    </row>
    <row r="32083" spans="2:11" ht="12" hidden="1" customHeight="1" x14ac:dyDescent="0.2">
      <c r="B32083" s="88"/>
      <c r="C32083" s="88"/>
      <c r="D32083" s="88"/>
      <c r="E32083" s="88"/>
      <c r="F32083" s="88"/>
      <c r="G32083" s="88"/>
      <c r="H32083" s="88"/>
      <c r="I32083" s="88"/>
      <c r="J32083" s="88"/>
      <c r="K32083" s="88"/>
    </row>
    <row r="32084" spans="2:11" ht="12" hidden="1" customHeight="1" x14ac:dyDescent="0.2">
      <c r="B32084" s="88"/>
      <c r="C32084" s="88"/>
      <c r="D32084" s="88"/>
      <c r="E32084" s="88"/>
      <c r="F32084" s="88"/>
      <c r="G32084" s="88"/>
      <c r="H32084" s="88"/>
      <c r="I32084" s="88"/>
      <c r="J32084" s="88"/>
      <c r="K32084" s="88"/>
    </row>
    <row r="32085" spans="2:11" ht="12" hidden="1" customHeight="1" x14ac:dyDescent="0.2">
      <c r="B32085" s="88"/>
      <c r="C32085" s="88"/>
      <c r="D32085" s="88"/>
      <c r="E32085" s="88"/>
      <c r="F32085" s="88"/>
      <c r="G32085" s="88"/>
      <c r="H32085" s="88"/>
      <c r="I32085" s="88"/>
      <c r="J32085" s="88"/>
      <c r="K32085" s="88"/>
    </row>
    <row r="32086" spans="2:11" ht="12" hidden="1" customHeight="1" x14ac:dyDescent="0.2">
      <c r="B32086" s="88"/>
      <c r="C32086" s="88"/>
      <c r="D32086" s="88"/>
      <c r="E32086" s="88"/>
      <c r="F32086" s="88"/>
      <c r="G32086" s="88"/>
      <c r="H32086" s="88"/>
      <c r="I32086" s="88"/>
      <c r="J32086" s="88"/>
      <c r="K32086" s="88"/>
    </row>
    <row r="32087" spans="2:11" ht="12" hidden="1" customHeight="1" x14ac:dyDescent="0.2">
      <c r="B32087" s="88"/>
      <c r="C32087" s="88"/>
      <c r="D32087" s="88"/>
      <c r="E32087" s="88"/>
      <c r="F32087" s="88"/>
      <c r="G32087" s="88"/>
      <c r="H32087" s="88"/>
      <c r="I32087" s="88"/>
      <c r="J32087" s="88"/>
      <c r="K32087" s="88"/>
    </row>
    <row r="32088" spans="2:11" ht="12" hidden="1" customHeight="1" x14ac:dyDescent="0.2">
      <c r="B32088" s="88"/>
      <c r="C32088" s="88"/>
      <c r="D32088" s="88"/>
      <c r="E32088" s="88"/>
      <c r="F32088" s="88"/>
      <c r="G32088" s="88"/>
      <c r="H32088" s="88"/>
      <c r="I32088" s="88"/>
      <c r="J32088" s="88"/>
      <c r="K32088" s="88"/>
    </row>
    <row r="32089" spans="2:11" ht="12" hidden="1" customHeight="1" x14ac:dyDescent="0.2">
      <c r="B32089" s="88"/>
      <c r="C32089" s="88"/>
      <c r="D32089" s="88"/>
      <c r="E32089" s="88"/>
      <c r="F32089" s="88"/>
      <c r="G32089" s="88"/>
      <c r="H32089" s="88"/>
      <c r="I32089" s="88"/>
      <c r="J32089" s="88"/>
      <c r="K32089" s="88"/>
    </row>
    <row r="32090" spans="2:11" ht="12" hidden="1" customHeight="1" x14ac:dyDescent="0.2">
      <c r="B32090" s="88"/>
      <c r="C32090" s="88"/>
      <c r="D32090" s="88"/>
      <c r="E32090" s="88"/>
      <c r="F32090" s="88"/>
      <c r="G32090" s="88"/>
      <c r="H32090" s="88"/>
      <c r="I32090" s="88"/>
      <c r="J32090" s="88"/>
      <c r="K32090" s="88"/>
    </row>
    <row r="32091" spans="2:11" ht="12" hidden="1" customHeight="1" x14ac:dyDescent="0.2">
      <c r="B32091" s="88"/>
      <c r="C32091" s="88"/>
      <c r="D32091" s="88"/>
      <c r="E32091" s="88"/>
      <c r="F32091" s="88"/>
      <c r="G32091" s="88"/>
      <c r="H32091" s="88"/>
      <c r="I32091" s="88"/>
      <c r="J32091" s="88"/>
      <c r="K32091" s="88"/>
    </row>
    <row r="32092" spans="2:11" ht="12" hidden="1" customHeight="1" x14ac:dyDescent="0.2">
      <c r="B32092" s="88"/>
      <c r="C32092" s="88"/>
      <c r="D32092" s="88"/>
      <c r="E32092" s="88"/>
      <c r="F32092" s="88"/>
      <c r="G32092" s="88"/>
      <c r="H32092" s="88"/>
      <c r="I32092" s="88"/>
      <c r="J32092" s="88"/>
      <c r="K32092" s="88"/>
    </row>
    <row r="32093" spans="2:11" ht="12" hidden="1" customHeight="1" x14ac:dyDescent="0.2">
      <c r="B32093" s="88"/>
      <c r="C32093" s="88"/>
      <c r="D32093" s="88"/>
      <c r="E32093" s="88"/>
      <c r="F32093" s="88"/>
      <c r="G32093" s="88"/>
      <c r="H32093" s="88"/>
      <c r="I32093" s="88"/>
      <c r="J32093" s="88"/>
      <c r="K32093" s="88"/>
    </row>
    <row r="32094" spans="2:11" ht="12" hidden="1" customHeight="1" x14ac:dyDescent="0.2">
      <c r="B32094" s="88"/>
      <c r="C32094" s="88"/>
      <c r="D32094" s="88"/>
      <c r="E32094" s="88"/>
      <c r="F32094" s="88"/>
      <c r="G32094" s="88"/>
      <c r="H32094" s="88"/>
      <c r="I32094" s="88"/>
      <c r="J32094" s="88"/>
      <c r="K32094" s="88"/>
    </row>
    <row r="32095" spans="2:11" ht="12" hidden="1" customHeight="1" x14ac:dyDescent="0.2">
      <c r="B32095" s="88"/>
      <c r="C32095" s="88"/>
      <c r="D32095" s="88"/>
      <c r="E32095" s="88"/>
      <c r="F32095" s="88"/>
      <c r="G32095" s="88"/>
      <c r="H32095" s="88"/>
      <c r="I32095" s="88"/>
      <c r="J32095" s="88"/>
      <c r="K32095" s="88"/>
    </row>
    <row r="32096" spans="2:11" ht="12" hidden="1" customHeight="1" x14ac:dyDescent="0.2">
      <c r="B32096" s="88"/>
      <c r="C32096" s="88"/>
      <c r="D32096" s="88"/>
      <c r="E32096" s="88"/>
      <c r="F32096" s="88"/>
      <c r="G32096" s="88"/>
      <c r="H32096" s="88"/>
      <c r="I32096" s="88"/>
      <c r="J32096" s="88"/>
      <c r="K32096" s="88"/>
    </row>
    <row r="32097" spans="2:11" ht="12" hidden="1" customHeight="1" x14ac:dyDescent="0.2">
      <c r="B32097" s="88"/>
      <c r="C32097" s="88"/>
      <c r="D32097" s="88"/>
      <c r="E32097" s="88"/>
      <c r="F32097" s="88"/>
      <c r="G32097" s="88"/>
      <c r="H32097" s="88"/>
      <c r="I32097" s="88"/>
      <c r="J32097" s="88"/>
      <c r="K32097" s="88"/>
    </row>
    <row r="32098" spans="2:11" ht="12" hidden="1" customHeight="1" x14ac:dyDescent="0.2">
      <c r="B32098" s="88"/>
      <c r="C32098" s="88"/>
      <c r="D32098" s="88"/>
      <c r="E32098" s="88"/>
      <c r="F32098" s="88"/>
      <c r="G32098" s="88"/>
      <c r="H32098" s="88"/>
      <c r="I32098" s="88"/>
      <c r="J32098" s="88"/>
      <c r="K32098" s="88"/>
    </row>
    <row r="32099" spans="2:11" ht="12" hidden="1" customHeight="1" x14ac:dyDescent="0.2">
      <c r="B32099" s="88"/>
      <c r="C32099" s="88"/>
      <c r="D32099" s="88"/>
      <c r="E32099" s="88"/>
      <c r="F32099" s="88"/>
      <c r="G32099" s="88"/>
      <c r="H32099" s="88"/>
      <c r="I32099" s="88"/>
      <c r="J32099" s="88"/>
      <c r="K32099" s="88"/>
    </row>
    <row r="32100" spans="2:11" ht="12" hidden="1" customHeight="1" x14ac:dyDescent="0.2">
      <c r="B32100" s="88"/>
      <c r="C32100" s="88"/>
      <c r="D32100" s="88"/>
      <c r="E32100" s="88"/>
      <c r="F32100" s="88"/>
      <c r="G32100" s="88"/>
      <c r="H32100" s="88"/>
      <c r="I32100" s="88"/>
      <c r="J32100" s="88"/>
      <c r="K32100" s="88"/>
    </row>
    <row r="32101" spans="2:11" ht="12" hidden="1" customHeight="1" x14ac:dyDescent="0.2">
      <c r="B32101" s="88"/>
      <c r="C32101" s="88"/>
      <c r="D32101" s="88"/>
      <c r="E32101" s="88"/>
      <c r="F32101" s="88"/>
      <c r="G32101" s="88"/>
      <c r="H32101" s="88"/>
      <c r="I32101" s="88"/>
      <c r="J32101" s="88"/>
      <c r="K32101" s="88"/>
    </row>
    <row r="32102" spans="2:11" ht="12" hidden="1" customHeight="1" x14ac:dyDescent="0.2">
      <c r="B32102" s="88"/>
      <c r="C32102" s="88"/>
      <c r="D32102" s="88"/>
      <c r="E32102" s="88"/>
      <c r="F32102" s="88"/>
      <c r="G32102" s="88"/>
      <c r="H32102" s="88"/>
      <c r="I32102" s="88"/>
      <c r="J32102" s="88"/>
      <c r="K32102" s="88"/>
    </row>
    <row r="32103" spans="2:11" ht="12" hidden="1" customHeight="1" x14ac:dyDescent="0.2">
      <c r="B32103" s="88"/>
      <c r="C32103" s="88"/>
      <c r="D32103" s="88"/>
      <c r="E32103" s="88"/>
      <c r="F32103" s="88"/>
      <c r="G32103" s="88"/>
      <c r="H32103" s="88"/>
      <c r="I32103" s="88"/>
      <c r="J32103" s="88"/>
      <c r="K32103" s="88"/>
    </row>
    <row r="32104" spans="2:11" ht="12" hidden="1" customHeight="1" x14ac:dyDescent="0.2">
      <c r="B32104" s="88"/>
      <c r="C32104" s="88"/>
      <c r="D32104" s="88"/>
      <c r="E32104" s="88"/>
      <c r="F32104" s="88"/>
      <c r="G32104" s="88"/>
      <c r="H32104" s="88"/>
      <c r="I32104" s="88"/>
      <c r="J32104" s="88"/>
      <c r="K32104" s="88"/>
    </row>
    <row r="32105" spans="2:11" ht="12" hidden="1" customHeight="1" x14ac:dyDescent="0.2">
      <c r="B32105" s="88"/>
      <c r="C32105" s="88"/>
      <c r="D32105" s="88"/>
      <c r="E32105" s="88"/>
      <c r="F32105" s="88"/>
      <c r="G32105" s="88"/>
      <c r="H32105" s="88"/>
      <c r="I32105" s="88"/>
      <c r="J32105" s="88"/>
      <c r="K32105" s="88"/>
    </row>
    <row r="32106" spans="2:11" ht="12" hidden="1" customHeight="1" x14ac:dyDescent="0.2">
      <c r="B32106" s="88"/>
      <c r="C32106" s="88"/>
      <c r="D32106" s="88"/>
      <c r="E32106" s="88"/>
      <c r="F32106" s="88"/>
      <c r="G32106" s="88"/>
      <c r="H32106" s="88"/>
      <c r="I32106" s="88"/>
      <c r="J32106" s="88"/>
      <c r="K32106" s="88"/>
    </row>
    <row r="32107" spans="2:11" ht="12" hidden="1" customHeight="1" x14ac:dyDescent="0.2">
      <c r="B32107" s="88"/>
      <c r="C32107" s="88"/>
      <c r="D32107" s="88"/>
      <c r="E32107" s="88"/>
      <c r="F32107" s="88"/>
      <c r="G32107" s="88"/>
      <c r="H32107" s="88"/>
      <c r="I32107" s="88"/>
      <c r="J32107" s="88"/>
      <c r="K32107" s="88"/>
    </row>
    <row r="32108" spans="2:11" ht="12" hidden="1" customHeight="1" x14ac:dyDescent="0.2">
      <c r="B32108" s="88"/>
      <c r="C32108" s="88"/>
      <c r="D32108" s="88"/>
      <c r="E32108" s="88"/>
      <c r="F32108" s="88"/>
      <c r="G32108" s="88"/>
      <c r="H32108" s="88"/>
      <c r="I32108" s="88"/>
      <c r="J32108" s="88"/>
      <c r="K32108" s="88"/>
    </row>
    <row r="32109" spans="2:11" ht="12" hidden="1" customHeight="1" x14ac:dyDescent="0.2">
      <c r="B32109" s="88"/>
      <c r="C32109" s="88"/>
      <c r="D32109" s="88"/>
      <c r="E32109" s="88"/>
      <c r="F32109" s="88"/>
      <c r="G32109" s="88"/>
      <c r="H32109" s="88"/>
      <c r="I32109" s="88"/>
      <c r="J32109" s="88"/>
      <c r="K32109" s="88"/>
    </row>
    <row r="32110" spans="2:11" ht="12" hidden="1" customHeight="1" x14ac:dyDescent="0.2">
      <c r="B32110" s="88"/>
      <c r="C32110" s="88"/>
      <c r="D32110" s="88"/>
      <c r="E32110" s="88"/>
      <c r="F32110" s="88"/>
      <c r="G32110" s="88"/>
      <c r="H32110" s="88"/>
      <c r="I32110" s="88"/>
      <c r="J32110" s="88"/>
      <c r="K32110" s="88"/>
    </row>
    <row r="32111" spans="2:11" ht="12" hidden="1" customHeight="1" x14ac:dyDescent="0.2">
      <c r="B32111" s="88"/>
      <c r="C32111" s="88"/>
      <c r="D32111" s="88"/>
      <c r="E32111" s="88"/>
      <c r="F32111" s="88"/>
      <c r="G32111" s="88"/>
      <c r="H32111" s="88"/>
      <c r="I32111" s="88"/>
      <c r="J32111" s="88"/>
      <c r="K32111" s="88"/>
    </row>
    <row r="32112" spans="2:11" ht="12" hidden="1" customHeight="1" x14ac:dyDescent="0.2">
      <c r="B32112" s="88"/>
      <c r="C32112" s="88"/>
      <c r="D32112" s="88"/>
      <c r="E32112" s="88"/>
      <c r="F32112" s="88"/>
      <c r="G32112" s="88"/>
      <c r="H32112" s="88"/>
      <c r="I32112" s="88"/>
      <c r="J32112" s="88"/>
      <c r="K32112" s="88"/>
    </row>
    <row r="32113" spans="2:11" ht="12" hidden="1" customHeight="1" x14ac:dyDescent="0.2">
      <c r="B32113" s="88"/>
      <c r="C32113" s="88"/>
      <c r="D32113" s="88"/>
      <c r="E32113" s="88"/>
      <c r="F32113" s="88"/>
      <c r="G32113" s="88"/>
      <c r="H32113" s="88"/>
      <c r="I32113" s="88"/>
      <c r="J32113" s="88"/>
      <c r="K32113" s="88"/>
    </row>
    <row r="32114" spans="2:11" ht="12" hidden="1" customHeight="1" x14ac:dyDescent="0.2">
      <c r="B32114" s="88"/>
      <c r="C32114" s="88"/>
      <c r="D32114" s="88"/>
      <c r="E32114" s="88"/>
      <c r="F32114" s="88"/>
      <c r="G32114" s="88"/>
      <c r="H32114" s="88"/>
      <c r="I32114" s="88"/>
      <c r="J32114" s="88"/>
      <c r="K32114" s="88"/>
    </row>
    <row r="32115" spans="2:11" ht="12" hidden="1" customHeight="1" x14ac:dyDescent="0.2">
      <c r="B32115" s="88"/>
      <c r="C32115" s="88"/>
      <c r="D32115" s="88"/>
      <c r="E32115" s="88"/>
      <c r="F32115" s="88"/>
      <c r="G32115" s="88"/>
      <c r="H32115" s="88"/>
      <c r="I32115" s="88"/>
      <c r="J32115" s="88"/>
      <c r="K32115" s="88"/>
    </row>
    <row r="32116" spans="2:11" ht="12" hidden="1" customHeight="1" x14ac:dyDescent="0.2">
      <c r="B32116" s="88"/>
      <c r="C32116" s="88"/>
      <c r="D32116" s="88"/>
      <c r="E32116" s="88"/>
      <c r="F32116" s="88"/>
      <c r="G32116" s="88"/>
      <c r="H32116" s="88"/>
      <c r="I32116" s="88"/>
      <c r="J32116" s="88"/>
      <c r="K32116" s="88"/>
    </row>
    <row r="32117" spans="2:11" ht="12" hidden="1" customHeight="1" x14ac:dyDescent="0.2">
      <c r="B32117" s="88"/>
      <c r="C32117" s="88"/>
      <c r="D32117" s="88"/>
      <c r="E32117" s="88"/>
      <c r="F32117" s="88"/>
      <c r="G32117" s="88"/>
      <c r="H32117" s="88"/>
      <c r="I32117" s="88"/>
      <c r="J32117" s="88"/>
      <c r="K32117" s="88"/>
    </row>
    <row r="32118" spans="2:11" ht="12" hidden="1" customHeight="1" x14ac:dyDescent="0.2">
      <c r="B32118" s="88"/>
      <c r="C32118" s="88"/>
      <c r="D32118" s="88"/>
      <c r="E32118" s="88"/>
      <c r="F32118" s="88"/>
      <c r="G32118" s="88"/>
      <c r="H32118" s="88"/>
      <c r="I32118" s="88"/>
      <c r="J32118" s="88"/>
      <c r="K32118" s="88"/>
    </row>
    <row r="32119" spans="2:11" ht="12" hidden="1" customHeight="1" x14ac:dyDescent="0.2">
      <c r="B32119" s="88"/>
      <c r="C32119" s="88"/>
      <c r="D32119" s="88"/>
      <c r="E32119" s="88"/>
      <c r="F32119" s="88"/>
      <c r="G32119" s="88"/>
      <c r="H32119" s="88"/>
      <c r="I32119" s="88"/>
      <c r="J32119" s="88"/>
      <c r="K32119" s="88"/>
    </row>
    <row r="32120" spans="2:11" ht="12" hidden="1" customHeight="1" x14ac:dyDescent="0.2">
      <c r="B32120" s="88"/>
      <c r="C32120" s="88"/>
      <c r="D32120" s="88"/>
      <c r="E32120" s="88"/>
      <c r="F32120" s="88"/>
      <c r="G32120" s="88"/>
      <c r="H32120" s="88"/>
      <c r="I32120" s="88"/>
      <c r="J32120" s="88"/>
      <c r="K32120" s="88"/>
    </row>
    <row r="32121" spans="2:11" ht="12" hidden="1" customHeight="1" x14ac:dyDescent="0.2">
      <c r="B32121" s="88"/>
      <c r="C32121" s="88"/>
      <c r="D32121" s="88"/>
      <c r="E32121" s="88"/>
      <c r="F32121" s="88"/>
      <c r="G32121" s="88"/>
      <c r="H32121" s="88"/>
      <c r="I32121" s="88"/>
      <c r="J32121" s="88"/>
      <c r="K32121" s="88"/>
    </row>
    <row r="32122" spans="2:11" ht="12" hidden="1" customHeight="1" x14ac:dyDescent="0.2">
      <c r="B32122" s="88"/>
      <c r="C32122" s="88"/>
      <c r="D32122" s="88"/>
      <c r="E32122" s="88"/>
      <c r="F32122" s="88"/>
      <c r="G32122" s="88"/>
      <c r="H32122" s="88"/>
      <c r="I32122" s="88"/>
      <c r="J32122" s="88"/>
      <c r="K32122" s="88"/>
    </row>
    <row r="32123" spans="2:11" ht="12" hidden="1" customHeight="1" x14ac:dyDescent="0.2">
      <c r="B32123" s="88"/>
      <c r="C32123" s="88"/>
      <c r="D32123" s="88"/>
      <c r="E32123" s="88"/>
      <c r="F32123" s="88"/>
      <c r="G32123" s="88"/>
      <c r="H32123" s="88"/>
      <c r="I32123" s="88"/>
      <c r="J32123" s="88"/>
      <c r="K32123" s="88"/>
    </row>
    <row r="32124" spans="2:11" ht="12" hidden="1" customHeight="1" x14ac:dyDescent="0.2">
      <c r="B32124" s="88"/>
      <c r="C32124" s="88"/>
      <c r="D32124" s="88"/>
      <c r="E32124" s="88"/>
      <c r="F32124" s="88"/>
      <c r="G32124" s="88"/>
      <c r="H32124" s="88"/>
      <c r="I32124" s="88"/>
      <c r="J32124" s="88"/>
      <c r="K32124" s="88"/>
    </row>
    <row r="32125" spans="2:11" ht="12" hidden="1" customHeight="1" x14ac:dyDescent="0.2">
      <c r="B32125" s="88"/>
      <c r="C32125" s="88"/>
      <c r="D32125" s="88"/>
      <c r="E32125" s="88"/>
      <c r="F32125" s="88"/>
      <c r="G32125" s="88"/>
      <c r="H32125" s="88"/>
      <c r="I32125" s="88"/>
      <c r="J32125" s="88"/>
      <c r="K32125" s="88"/>
    </row>
    <row r="32126" spans="2:11" ht="12" hidden="1" customHeight="1" x14ac:dyDescent="0.2">
      <c r="B32126" s="88"/>
      <c r="C32126" s="88"/>
      <c r="D32126" s="88"/>
      <c r="E32126" s="88"/>
      <c r="F32126" s="88"/>
      <c r="G32126" s="88"/>
      <c r="H32126" s="88"/>
      <c r="I32126" s="88"/>
      <c r="J32126" s="88"/>
      <c r="K32126" s="88"/>
    </row>
    <row r="32127" spans="2:11" ht="12" hidden="1" customHeight="1" x14ac:dyDescent="0.2">
      <c r="B32127" s="88"/>
      <c r="C32127" s="88"/>
      <c r="D32127" s="88"/>
      <c r="E32127" s="88"/>
      <c r="F32127" s="88"/>
      <c r="G32127" s="88"/>
      <c r="H32127" s="88"/>
      <c r="I32127" s="88"/>
      <c r="J32127" s="88"/>
      <c r="K32127" s="88"/>
    </row>
    <row r="32128" spans="2:11" ht="12" hidden="1" customHeight="1" x14ac:dyDescent="0.2">
      <c r="B32128" s="88"/>
      <c r="C32128" s="88"/>
      <c r="D32128" s="88"/>
      <c r="E32128" s="88"/>
      <c r="F32128" s="88"/>
      <c r="G32128" s="88"/>
      <c r="H32128" s="88"/>
      <c r="I32128" s="88"/>
      <c r="J32128" s="88"/>
      <c r="K32128" s="88"/>
    </row>
    <row r="32129" spans="2:11" ht="12" hidden="1" customHeight="1" x14ac:dyDescent="0.2">
      <c r="B32129" s="88"/>
      <c r="C32129" s="88"/>
      <c r="D32129" s="88"/>
      <c r="E32129" s="88"/>
      <c r="F32129" s="88"/>
      <c r="G32129" s="88"/>
      <c r="H32129" s="88"/>
      <c r="I32129" s="88"/>
      <c r="J32129" s="88"/>
      <c r="K32129" s="88"/>
    </row>
    <row r="32130" spans="2:11" ht="12" hidden="1" customHeight="1" x14ac:dyDescent="0.2">
      <c r="B32130" s="88"/>
      <c r="C32130" s="88"/>
      <c r="D32130" s="88"/>
      <c r="E32130" s="88"/>
      <c r="F32130" s="88"/>
      <c r="G32130" s="88"/>
      <c r="H32130" s="88"/>
      <c r="I32130" s="88"/>
      <c r="J32130" s="88"/>
      <c r="K32130" s="88"/>
    </row>
    <row r="32131" spans="2:11" ht="12" hidden="1" customHeight="1" x14ac:dyDescent="0.2">
      <c r="B32131" s="88"/>
      <c r="C32131" s="88"/>
      <c r="D32131" s="88"/>
      <c r="E32131" s="88"/>
      <c r="F32131" s="88"/>
      <c r="G32131" s="88"/>
      <c r="H32131" s="88"/>
      <c r="I32131" s="88"/>
      <c r="J32131" s="88"/>
      <c r="K32131" s="88"/>
    </row>
    <row r="32132" spans="2:11" ht="12" hidden="1" customHeight="1" x14ac:dyDescent="0.2">
      <c r="B32132" s="88"/>
      <c r="C32132" s="88"/>
      <c r="D32132" s="88"/>
      <c r="E32132" s="88"/>
      <c r="F32132" s="88"/>
      <c r="G32132" s="88"/>
      <c r="H32132" s="88"/>
      <c r="I32132" s="88"/>
      <c r="J32132" s="88"/>
      <c r="K32132" s="88"/>
    </row>
    <row r="32133" spans="2:11" ht="12" hidden="1" customHeight="1" x14ac:dyDescent="0.2">
      <c r="B32133" s="88"/>
      <c r="C32133" s="88"/>
      <c r="D32133" s="88"/>
      <c r="E32133" s="88"/>
      <c r="F32133" s="88"/>
      <c r="G32133" s="88"/>
      <c r="H32133" s="88"/>
      <c r="I32133" s="88"/>
      <c r="J32133" s="88"/>
      <c r="K32133" s="88"/>
    </row>
    <row r="32134" spans="2:11" ht="12" hidden="1" customHeight="1" x14ac:dyDescent="0.2">
      <c r="B32134" s="88"/>
      <c r="C32134" s="88"/>
      <c r="D32134" s="88"/>
      <c r="E32134" s="88"/>
      <c r="F32134" s="88"/>
      <c r="G32134" s="88"/>
      <c r="H32134" s="88"/>
      <c r="I32134" s="88"/>
      <c r="J32134" s="88"/>
      <c r="K32134" s="88"/>
    </row>
    <row r="32135" spans="2:11" ht="12" hidden="1" customHeight="1" x14ac:dyDescent="0.2">
      <c r="B32135" s="88"/>
      <c r="C32135" s="88"/>
      <c r="D32135" s="88"/>
      <c r="E32135" s="88"/>
      <c r="F32135" s="88"/>
      <c r="G32135" s="88"/>
      <c r="H32135" s="88"/>
      <c r="I32135" s="88"/>
      <c r="J32135" s="88"/>
      <c r="K32135" s="88"/>
    </row>
    <row r="32136" spans="2:11" ht="12" hidden="1" customHeight="1" x14ac:dyDescent="0.2">
      <c r="B32136" s="88"/>
      <c r="C32136" s="88"/>
      <c r="D32136" s="88"/>
      <c r="E32136" s="88"/>
      <c r="F32136" s="88"/>
      <c r="G32136" s="88"/>
      <c r="H32136" s="88"/>
      <c r="I32136" s="88"/>
      <c r="J32136" s="88"/>
      <c r="K32136" s="88"/>
    </row>
    <row r="32137" spans="2:11" ht="12" hidden="1" customHeight="1" x14ac:dyDescent="0.2">
      <c r="B32137" s="88"/>
      <c r="C32137" s="88"/>
      <c r="D32137" s="88"/>
      <c r="E32137" s="88"/>
      <c r="F32137" s="88"/>
      <c r="G32137" s="88"/>
      <c r="H32137" s="88"/>
      <c r="I32137" s="88"/>
      <c r="J32137" s="88"/>
      <c r="K32137" s="88"/>
    </row>
    <row r="32138" spans="2:11" ht="12" hidden="1" customHeight="1" x14ac:dyDescent="0.2">
      <c r="B32138" s="88"/>
      <c r="C32138" s="88"/>
      <c r="D32138" s="88"/>
      <c r="E32138" s="88"/>
      <c r="F32138" s="88"/>
      <c r="G32138" s="88"/>
      <c r="H32138" s="88"/>
      <c r="I32138" s="88"/>
      <c r="J32138" s="88"/>
      <c r="K32138" s="88"/>
    </row>
    <row r="32139" spans="2:11" ht="12" hidden="1" customHeight="1" x14ac:dyDescent="0.2">
      <c r="B32139" s="88"/>
      <c r="C32139" s="88"/>
      <c r="D32139" s="88"/>
      <c r="E32139" s="88"/>
      <c r="F32139" s="88"/>
      <c r="G32139" s="88"/>
      <c r="H32139" s="88"/>
      <c r="I32139" s="88"/>
      <c r="J32139" s="88"/>
      <c r="K32139" s="88"/>
    </row>
    <row r="32140" spans="2:11" ht="12" hidden="1" customHeight="1" x14ac:dyDescent="0.2">
      <c r="B32140" s="88"/>
      <c r="C32140" s="88"/>
      <c r="D32140" s="88"/>
      <c r="E32140" s="88"/>
      <c r="F32140" s="88"/>
      <c r="G32140" s="88"/>
      <c r="H32140" s="88"/>
      <c r="I32140" s="88"/>
      <c r="J32140" s="88"/>
      <c r="K32140" s="88"/>
    </row>
    <row r="32141" spans="2:11" ht="12" hidden="1" customHeight="1" x14ac:dyDescent="0.2">
      <c r="B32141" s="88"/>
      <c r="C32141" s="88"/>
      <c r="D32141" s="88"/>
      <c r="E32141" s="88"/>
      <c r="F32141" s="88"/>
      <c r="G32141" s="88"/>
      <c r="H32141" s="88"/>
      <c r="I32141" s="88"/>
      <c r="J32141" s="88"/>
      <c r="K32141" s="88"/>
    </row>
    <row r="32142" spans="2:11" ht="12" hidden="1" customHeight="1" x14ac:dyDescent="0.2">
      <c r="B32142" s="88"/>
      <c r="C32142" s="88"/>
      <c r="D32142" s="88"/>
      <c r="E32142" s="88"/>
      <c r="F32142" s="88"/>
      <c r="G32142" s="88"/>
      <c r="H32142" s="88"/>
      <c r="I32142" s="88"/>
      <c r="J32142" s="88"/>
      <c r="K32142" s="88"/>
    </row>
    <row r="32143" spans="2:11" ht="12" hidden="1" customHeight="1" x14ac:dyDescent="0.2">
      <c r="B32143" s="88"/>
      <c r="C32143" s="88"/>
      <c r="D32143" s="88"/>
      <c r="E32143" s="88"/>
      <c r="F32143" s="88"/>
      <c r="G32143" s="88"/>
      <c r="H32143" s="88"/>
      <c r="I32143" s="88"/>
      <c r="J32143" s="88"/>
      <c r="K32143" s="88"/>
    </row>
    <row r="32144" spans="2:11" ht="12" hidden="1" customHeight="1" x14ac:dyDescent="0.2">
      <c r="B32144" s="88"/>
      <c r="C32144" s="88"/>
      <c r="D32144" s="88"/>
      <c r="E32144" s="88"/>
      <c r="F32144" s="88"/>
      <c r="G32144" s="88"/>
      <c r="H32144" s="88"/>
      <c r="I32144" s="88"/>
      <c r="J32144" s="88"/>
      <c r="K32144" s="88"/>
    </row>
    <row r="32145" spans="2:11" ht="12" hidden="1" customHeight="1" x14ac:dyDescent="0.2">
      <c r="B32145" s="88"/>
      <c r="C32145" s="88"/>
      <c r="D32145" s="88"/>
      <c r="E32145" s="88"/>
      <c r="F32145" s="88"/>
      <c r="G32145" s="88"/>
      <c r="H32145" s="88"/>
      <c r="I32145" s="88"/>
      <c r="J32145" s="88"/>
      <c r="K32145" s="88"/>
    </row>
    <row r="32146" spans="2:11" ht="12" hidden="1" customHeight="1" x14ac:dyDescent="0.2">
      <c r="B32146" s="88"/>
      <c r="C32146" s="88"/>
      <c r="D32146" s="88"/>
      <c r="E32146" s="88"/>
      <c r="F32146" s="88"/>
      <c r="G32146" s="88"/>
      <c r="H32146" s="88"/>
      <c r="I32146" s="88"/>
      <c r="J32146" s="88"/>
      <c r="K32146" s="88"/>
    </row>
    <row r="32147" spans="2:11" ht="12" hidden="1" customHeight="1" x14ac:dyDescent="0.2">
      <c r="B32147" s="88"/>
      <c r="C32147" s="88"/>
      <c r="D32147" s="88"/>
      <c r="E32147" s="88"/>
      <c r="F32147" s="88"/>
      <c r="G32147" s="88"/>
      <c r="H32147" s="88"/>
      <c r="I32147" s="88"/>
      <c r="J32147" s="88"/>
      <c r="K32147" s="88"/>
    </row>
    <row r="32148" spans="2:11" ht="12" hidden="1" customHeight="1" x14ac:dyDescent="0.2">
      <c r="B32148" s="88"/>
      <c r="C32148" s="88"/>
      <c r="D32148" s="88"/>
      <c r="E32148" s="88"/>
      <c r="F32148" s="88"/>
      <c r="G32148" s="88"/>
      <c r="H32148" s="88"/>
      <c r="I32148" s="88"/>
      <c r="J32148" s="88"/>
      <c r="K32148" s="88"/>
    </row>
    <row r="32149" spans="2:11" ht="12" hidden="1" customHeight="1" x14ac:dyDescent="0.2">
      <c r="B32149" s="88"/>
      <c r="C32149" s="88"/>
      <c r="D32149" s="88"/>
      <c r="E32149" s="88"/>
      <c r="F32149" s="88"/>
      <c r="G32149" s="88"/>
      <c r="H32149" s="88"/>
      <c r="I32149" s="88"/>
      <c r="J32149" s="88"/>
      <c r="K32149" s="88"/>
    </row>
    <row r="32150" spans="2:11" ht="12" hidden="1" customHeight="1" x14ac:dyDescent="0.2">
      <c r="B32150" s="88"/>
      <c r="C32150" s="88"/>
      <c r="D32150" s="88"/>
      <c r="E32150" s="88"/>
      <c r="F32150" s="88"/>
      <c r="G32150" s="88"/>
      <c r="H32150" s="88"/>
      <c r="I32150" s="88"/>
      <c r="J32150" s="88"/>
      <c r="K32150" s="88"/>
    </row>
    <row r="32151" spans="2:11" ht="12" hidden="1" customHeight="1" x14ac:dyDescent="0.2">
      <c r="B32151" s="88"/>
      <c r="C32151" s="88"/>
      <c r="D32151" s="88"/>
      <c r="E32151" s="88"/>
      <c r="F32151" s="88"/>
      <c r="G32151" s="88"/>
      <c r="H32151" s="88"/>
      <c r="I32151" s="88"/>
      <c r="J32151" s="88"/>
      <c r="K32151" s="88"/>
    </row>
    <row r="32152" spans="2:11" ht="12" hidden="1" customHeight="1" x14ac:dyDescent="0.2">
      <c r="B32152" s="88"/>
      <c r="C32152" s="88"/>
      <c r="D32152" s="88"/>
      <c r="E32152" s="88"/>
      <c r="F32152" s="88"/>
      <c r="G32152" s="88"/>
      <c r="H32152" s="88"/>
      <c r="I32152" s="88"/>
      <c r="J32152" s="88"/>
      <c r="K32152" s="88"/>
    </row>
    <row r="32153" spans="2:11" ht="12" hidden="1" customHeight="1" x14ac:dyDescent="0.2">
      <c r="B32153" s="88"/>
      <c r="C32153" s="88"/>
      <c r="D32153" s="88"/>
      <c r="E32153" s="88"/>
      <c r="F32153" s="88"/>
      <c r="G32153" s="88"/>
      <c r="H32153" s="88"/>
      <c r="I32153" s="88"/>
      <c r="J32153" s="88"/>
      <c r="K32153" s="88"/>
    </row>
    <row r="32154" spans="2:11" ht="12" hidden="1" customHeight="1" x14ac:dyDescent="0.2">
      <c r="B32154" s="88"/>
      <c r="C32154" s="88"/>
      <c r="D32154" s="88"/>
      <c r="E32154" s="88"/>
      <c r="F32154" s="88"/>
      <c r="G32154" s="88"/>
      <c r="H32154" s="88"/>
      <c r="I32154" s="88"/>
      <c r="J32154" s="88"/>
      <c r="K32154" s="88"/>
    </row>
    <row r="32155" spans="2:11" ht="12" hidden="1" customHeight="1" x14ac:dyDescent="0.2">
      <c r="B32155" s="88"/>
      <c r="C32155" s="88"/>
      <c r="D32155" s="88"/>
      <c r="E32155" s="88"/>
      <c r="F32155" s="88"/>
      <c r="G32155" s="88"/>
      <c r="H32155" s="88"/>
      <c r="I32155" s="88"/>
      <c r="J32155" s="88"/>
      <c r="K32155" s="88"/>
    </row>
    <row r="32156" spans="2:11" ht="12" hidden="1" customHeight="1" x14ac:dyDescent="0.2">
      <c r="B32156" s="88"/>
      <c r="C32156" s="88"/>
      <c r="D32156" s="88"/>
      <c r="E32156" s="88"/>
      <c r="F32156" s="88"/>
      <c r="G32156" s="88"/>
      <c r="H32156" s="88"/>
      <c r="I32156" s="88"/>
      <c r="J32156" s="88"/>
      <c r="K32156" s="88"/>
    </row>
    <row r="32157" spans="2:11" ht="12" hidden="1" customHeight="1" x14ac:dyDescent="0.2">
      <c r="B32157" s="88"/>
      <c r="C32157" s="88"/>
      <c r="D32157" s="88"/>
      <c r="E32157" s="88"/>
      <c r="F32157" s="88"/>
      <c r="G32157" s="88"/>
      <c r="H32157" s="88"/>
      <c r="I32157" s="88"/>
      <c r="J32157" s="88"/>
      <c r="K32157" s="88"/>
    </row>
    <row r="32158" spans="2:11" ht="12" hidden="1" customHeight="1" x14ac:dyDescent="0.2">
      <c r="B32158" s="88"/>
      <c r="C32158" s="88"/>
      <c r="D32158" s="88"/>
      <c r="E32158" s="88"/>
      <c r="F32158" s="88"/>
      <c r="G32158" s="88"/>
      <c r="H32158" s="88"/>
      <c r="I32158" s="88"/>
      <c r="J32158" s="88"/>
      <c r="K32158" s="88"/>
    </row>
    <row r="32159" spans="2:11" ht="12" hidden="1" customHeight="1" x14ac:dyDescent="0.2">
      <c r="B32159" s="88"/>
      <c r="C32159" s="88"/>
      <c r="D32159" s="88"/>
      <c r="E32159" s="88"/>
      <c r="F32159" s="88"/>
      <c r="G32159" s="88"/>
      <c r="H32159" s="88"/>
      <c r="I32159" s="88"/>
      <c r="J32159" s="88"/>
      <c r="K32159" s="88"/>
    </row>
    <row r="32160" spans="2:11" ht="12" hidden="1" customHeight="1" x14ac:dyDescent="0.2">
      <c r="B32160" s="88"/>
      <c r="C32160" s="88"/>
      <c r="D32160" s="88"/>
      <c r="E32160" s="88"/>
      <c r="F32160" s="88"/>
      <c r="G32160" s="88"/>
      <c r="H32160" s="88"/>
      <c r="I32160" s="88"/>
      <c r="J32160" s="88"/>
      <c r="K32160" s="88"/>
    </row>
    <row r="32161" spans="2:11" ht="12" hidden="1" customHeight="1" x14ac:dyDescent="0.2">
      <c r="B32161" s="88"/>
      <c r="C32161" s="88"/>
      <c r="D32161" s="88"/>
      <c r="E32161" s="88"/>
      <c r="F32161" s="88"/>
      <c r="G32161" s="88"/>
      <c r="H32161" s="88"/>
      <c r="I32161" s="88"/>
      <c r="J32161" s="88"/>
      <c r="K32161" s="88"/>
    </row>
    <row r="32162" spans="2:11" ht="12" hidden="1" customHeight="1" x14ac:dyDescent="0.2">
      <c r="B32162" s="88"/>
      <c r="C32162" s="88"/>
      <c r="D32162" s="88"/>
      <c r="E32162" s="88"/>
      <c r="F32162" s="88"/>
      <c r="G32162" s="88"/>
      <c r="H32162" s="88"/>
      <c r="I32162" s="88"/>
      <c r="J32162" s="88"/>
      <c r="K32162" s="88"/>
    </row>
    <row r="32163" spans="2:11" ht="12" hidden="1" customHeight="1" x14ac:dyDescent="0.2">
      <c r="B32163" s="88"/>
      <c r="C32163" s="88"/>
      <c r="D32163" s="88"/>
      <c r="E32163" s="88"/>
      <c r="F32163" s="88"/>
      <c r="G32163" s="88"/>
      <c r="H32163" s="88"/>
      <c r="I32163" s="88"/>
      <c r="J32163" s="88"/>
      <c r="K32163" s="88"/>
    </row>
    <row r="32164" spans="2:11" ht="12" hidden="1" customHeight="1" x14ac:dyDescent="0.2">
      <c r="B32164" s="88"/>
      <c r="C32164" s="88"/>
      <c r="D32164" s="88"/>
      <c r="E32164" s="88"/>
      <c r="F32164" s="88"/>
      <c r="G32164" s="88"/>
      <c r="H32164" s="88"/>
      <c r="I32164" s="88"/>
      <c r="J32164" s="88"/>
      <c r="K32164" s="88"/>
    </row>
    <row r="32165" spans="2:11" ht="12" hidden="1" customHeight="1" x14ac:dyDescent="0.2">
      <c r="B32165" s="88"/>
      <c r="C32165" s="88"/>
      <c r="D32165" s="88"/>
      <c r="E32165" s="88"/>
      <c r="F32165" s="88"/>
      <c r="G32165" s="88"/>
      <c r="H32165" s="88"/>
      <c r="I32165" s="88"/>
      <c r="J32165" s="88"/>
      <c r="K32165" s="88"/>
    </row>
    <row r="32166" spans="2:11" ht="12" hidden="1" customHeight="1" x14ac:dyDescent="0.2">
      <c r="B32166" s="88"/>
      <c r="C32166" s="88"/>
      <c r="D32166" s="88"/>
      <c r="E32166" s="88"/>
      <c r="F32166" s="88"/>
      <c r="G32166" s="88"/>
      <c r="H32166" s="88"/>
      <c r="I32166" s="88"/>
      <c r="J32166" s="88"/>
      <c r="K32166" s="88"/>
    </row>
    <row r="32167" spans="2:11" ht="12" hidden="1" customHeight="1" x14ac:dyDescent="0.2">
      <c r="B32167" s="88"/>
      <c r="C32167" s="88"/>
      <c r="D32167" s="88"/>
      <c r="E32167" s="88"/>
      <c r="F32167" s="88"/>
      <c r="G32167" s="88"/>
      <c r="H32167" s="88"/>
      <c r="I32167" s="88"/>
      <c r="J32167" s="88"/>
      <c r="K32167" s="88"/>
    </row>
    <row r="32168" spans="2:11" ht="12" hidden="1" customHeight="1" x14ac:dyDescent="0.2">
      <c r="B32168" s="88"/>
      <c r="C32168" s="88"/>
      <c r="D32168" s="88"/>
      <c r="E32168" s="88"/>
      <c r="F32168" s="88"/>
      <c r="G32168" s="88"/>
      <c r="H32168" s="88"/>
      <c r="I32168" s="88"/>
      <c r="J32168" s="88"/>
      <c r="K32168" s="88"/>
    </row>
    <row r="32169" spans="2:11" ht="12" hidden="1" customHeight="1" x14ac:dyDescent="0.2">
      <c r="B32169" s="88"/>
      <c r="C32169" s="88"/>
      <c r="D32169" s="88"/>
      <c r="E32169" s="88"/>
      <c r="F32169" s="88"/>
      <c r="G32169" s="88"/>
      <c r="H32169" s="88"/>
      <c r="I32169" s="88"/>
      <c r="J32169" s="88"/>
      <c r="K32169" s="88"/>
    </row>
    <row r="32170" spans="2:11" ht="12" hidden="1" customHeight="1" x14ac:dyDescent="0.2">
      <c r="B32170" s="88"/>
      <c r="C32170" s="88"/>
      <c r="D32170" s="88"/>
      <c r="E32170" s="88"/>
      <c r="F32170" s="88"/>
      <c r="G32170" s="88"/>
      <c r="H32170" s="88"/>
      <c r="I32170" s="88"/>
      <c r="J32170" s="88"/>
      <c r="K32170" s="88"/>
    </row>
    <row r="32171" spans="2:11" ht="12" hidden="1" customHeight="1" x14ac:dyDescent="0.2">
      <c r="B32171" s="88"/>
      <c r="C32171" s="88"/>
      <c r="D32171" s="88"/>
      <c r="E32171" s="88"/>
      <c r="F32171" s="88"/>
      <c r="G32171" s="88"/>
      <c r="H32171" s="88"/>
      <c r="I32171" s="88"/>
      <c r="J32171" s="88"/>
      <c r="K32171" s="88"/>
    </row>
    <row r="32172" spans="2:11" ht="12" hidden="1" customHeight="1" x14ac:dyDescent="0.2">
      <c r="B32172" s="88"/>
      <c r="C32172" s="88"/>
      <c r="D32172" s="88"/>
      <c r="E32172" s="88"/>
      <c r="F32172" s="88"/>
      <c r="G32172" s="88"/>
      <c r="H32172" s="88"/>
      <c r="I32172" s="88"/>
      <c r="J32172" s="88"/>
      <c r="K32172" s="88"/>
    </row>
    <row r="32173" spans="2:11" ht="12" hidden="1" customHeight="1" x14ac:dyDescent="0.2">
      <c r="B32173" s="88"/>
      <c r="C32173" s="88"/>
      <c r="D32173" s="88"/>
      <c r="E32173" s="88"/>
      <c r="F32173" s="88"/>
      <c r="G32173" s="88"/>
      <c r="H32173" s="88"/>
      <c r="I32173" s="88"/>
      <c r="J32173" s="88"/>
      <c r="K32173" s="88"/>
    </row>
    <row r="32174" spans="2:11" ht="12" hidden="1" customHeight="1" x14ac:dyDescent="0.2">
      <c r="B32174" s="88"/>
      <c r="C32174" s="88"/>
      <c r="D32174" s="88"/>
      <c r="E32174" s="88"/>
      <c r="F32174" s="88"/>
      <c r="G32174" s="88"/>
      <c r="H32174" s="88"/>
      <c r="I32174" s="88"/>
      <c r="J32174" s="88"/>
      <c r="K32174" s="88"/>
    </row>
    <row r="32175" spans="2:11" ht="12" hidden="1" customHeight="1" x14ac:dyDescent="0.2">
      <c r="B32175" s="88"/>
      <c r="C32175" s="88"/>
      <c r="D32175" s="88"/>
      <c r="E32175" s="88"/>
      <c r="F32175" s="88"/>
      <c r="G32175" s="88"/>
      <c r="H32175" s="88"/>
      <c r="I32175" s="88"/>
      <c r="J32175" s="88"/>
      <c r="K32175" s="88"/>
    </row>
    <row r="32176" spans="2:11" ht="12" hidden="1" customHeight="1" x14ac:dyDescent="0.2">
      <c r="B32176" s="88"/>
      <c r="C32176" s="88"/>
      <c r="D32176" s="88"/>
      <c r="E32176" s="88"/>
      <c r="F32176" s="88"/>
      <c r="G32176" s="88"/>
      <c r="H32176" s="88"/>
      <c r="I32176" s="88"/>
      <c r="J32176" s="88"/>
      <c r="K32176" s="88"/>
    </row>
    <row r="32177" spans="2:11" ht="12" hidden="1" customHeight="1" x14ac:dyDescent="0.2">
      <c r="B32177" s="88"/>
      <c r="C32177" s="88"/>
      <c r="D32177" s="88"/>
      <c r="E32177" s="88"/>
      <c r="F32177" s="88"/>
      <c r="G32177" s="88"/>
      <c r="H32177" s="88"/>
      <c r="I32177" s="88"/>
      <c r="J32177" s="88"/>
      <c r="K32177" s="88"/>
    </row>
    <row r="32178" spans="2:11" ht="12" hidden="1" customHeight="1" x14ac:dyDescent="0.2">
      <c r="B32178" s="88"/>
      <c r="C32178" s="88"/>
      <c r="D32178" s="88"/>
      <c r="E32178" s="88"/>
      <c r="F32178" s="88"/>
      <c r="G32178" s="88"/>
      <c r="H32178" s="88"/>
      <c r="I32178" s="88"/>
      <c r="J32178" s="88"/>
      <c r="K32178" s="88"/>
    </row>
    <row r="32179" spans="2:11" ht="12" hidden="1" customHeight="1" x14ac:dyDescent="0.2">
      <c r="B32179" s="88"/>
      <c r="C32179" s="88"/>
      <c r="D32179" s="88"/>
      <c r="E32179" s="88"/>
      <c r="F32179" s="88"/>
      <c r="G32179" s="88"/>
      <c r="H32179" s="88"/>
      <c r="I32179" s="88"/>
      <c r="J32179" s="88"/>
      <c r="K32179" s="88"/>
    </row>
    <row r="32180" spans="2:11" ht="12" hidden="1" customHeight="1" x14ac:dyDescent="0.2">
      <c r="B32180" s="88"/>
      <c r="C32180" s="88"/>
      <c r="D32180" s="88"/>
      <c r="E32180" s="88"/>
      <c r="F32180" s="88"/>
      <c r="G32180" s="88"/>
      <c r="H32180" s="88"/>
      <c r="I32180" s="88"/>
      <c r="J32180" s="88"/>
      <c r="K32180" s="88"/>
    </row>
    <row r="32181" spans="2:11" ht="12" hidden="1" customHeight="1" x14ac:dyDescent="0.2">
      <c r="B32181" s="88"/>
      <c r="C32181" s="88"/>
      <c r="D32181" s="88"/>
      <c r="E32181" s="88"/>
      <c r="F32181" s="88"/>
      <c r="G32181" s="88"/>
      <c r="H32181" s="88"/>
      <c r="I32181" s="88"/>
      <c r="J32181" s="88"/>
      <c r="K32181" s="88"/>
    </row>
    <row r="32182" spans="2:11" ht="12" hidden="1" customHeight="1" x14ac:dyDescent="0.2">
      <c r="B32182" s="88"/>
      <c r="C32182" s="88"/>
      <c r="D32182" s="88"/>
      <c r="E32182" s="88"/>
      <c r="F32182" s="88"/>
      <c r="G32182" s="88"/>
      <c r="H32182" s="88"/>
      <c r="I32182" s="88"/>
      <c r="J32182" s="88"/>
      <c r="K32182" s="88"/>
    </row>
    <row r="32183" spans="2:11" ht="12" hidden="1" customHeight="1" x14ac:dyDescent="0.2">
      <c r="B32183" s="88"/>
      <c r="C32183" s="88"/>
      <c r="D32183" s="88"/>
      <c r="E32183" s="88"/>
      <c r="F32183" s="88"/>
      <c r="G32183" s="88"/>
      <c r="H32183" s="88"/>
      <c r="I32183" s="88"/>
      <c r="J32183" s="88"/>
      <c r="K32183" s="88"/>
    </row>
    <row r="32184" spans="2:11" ht="12" hidden="1" customHeight="1" x14ac:dyDescent="0.2">
      <c r="B32184" s="88"/>
      <c r="C32184" s="88"/>
      <c r="D32184" s="88"/>
      <c r="E32184" s="88"/>
      <c r="F32184" s="88"/>
      <c r="G32184" s="88"/>
      <c r="H32184" s="88"/>
      <c r="I32184" s="88"/>
      <c r="J32184" s="88"/>
      <c r="K32184" s="88"/>
    </row>
    <row r="32185" spans="2:11" ht="12" hidden="1" customHeight="1" x14ac:dyDescent="0.2">
      <c r="B32185" s="88"/>
      <c r="C32185" s="88"/>
      <c r="D32185" s="88"/>
      <c r="E32185" s="88"/>
      <c r="F32185" s="88"/>
      <c r="G32185" s="88"/>
      <c r="H32185" s="88"/>
      <c r="I32185" s="88"/>
      <c r="J32185" s="88"/>
      <c r="K32185" s="88"/>
    </row>
    <row r="32186" spans="2:11" ht="12" hidden="1" customHeight="1" x14ac:dyDescent="0.2">
      <c r="B32186" s="88"/>
      <c r="C32186" s="88"/>
      <c r="D32186" s="88"/>
      <c r="E32186" s="88"/>
      <c r="F32186" s="88"/>
      <c r="G32186" s="88"/>
      <c r="H32186" s="88"/>
      <c r="I32186" s="88"/>
      <c r="J32186" s="88"/>
      <c r="K32186" s="88"/>
    </row>
    <row r="32187" spans="2:11" ht="12" hidden="1" customHeight="1" x14ac:dyDescent="0.2">
      <c r="B32187" s="88"/>
      <c r="C32187" s="88"/>
      <c r="D32187" s="88"/>
      <c r="E32187" s="88"/>
      <c r="F32187" s="88"/>
      <c r="G32187" s="88"/>
      <c r="H32187" s="88"/>
      <c r="I32187" s="88"/>
      <c r="J32187" s="88"/>
      <c r="K32187" s="88"/>
    </row>
    <row r="32188" spans="2:11" ht="12" hidden="1" customHeight="1" x14ac:dyDescent="0.2">
      <c r="B32188" s="88"/>
      <c r="C32188" s="88"/>
      <c r="D32188" s="88"/>
      <c r="E32188" s="88"/>
      <c r="F32188" s="88"/>
      <c r="G32188" s="88"/>
      <c r="H32188" s="88"/>
      <c r="I32188" s="88"/>
      <c r="J32188" s="88"/>
      <c r="K32188" s="88"/>
    </row>
    <row r="32189" spans="2:11" ht="12" hidden="1" customHeight="1" x14ac:dyDescent="0.2">
      <c r="B32189" s="88"/>
      <c r="C32189" s="88"/>
      <c r="D32189" s="88"/>
      <c r="E32189" s="88"/>
      <c r="F32189" s="88"/>
      <c r="G32189" s="88"/>
      <c r="H32189" s="88"/>
      <c r="I32189" s="88"/>
      <c r="J32189" s="88"/>
      <c r="K32189" s="88"/>
    </row>
    <row r="32190" spans="2:11" ht="12" hidden="1" customHeight="1" x14ac:dyDescent="0.2">
      <c r="B32190" s="88"/>
      <c r="C32190" s="88"/>
      <c r="D32190" s="88"/>
      <c r="E32190" s="88"/>
      <c r="F32190" s="88"/>
      <c r="G32190" s="88"/>
      <c r="H32190" s="88"/>
      <c r="I32190" s="88"/>
      <c r="J32190" s="88"/>
      <c r="K32190" s="88"/>
    </row>
    <row r="32191" spans="2:11" ht="12" hidden="1" customHeight="1" x14ac:dyDescent="0.2">
      <c r="B32191" s="88"/>
      <c r="C32191" s="88"/>
      <c r="D32191" s="88"/>
      <c r="E32191" s="88"/>
      <c r="F32191" s="88"/>
      <c r="G32191" s="88"/>
      <c r="H32191" s="88"/>
      <c r="I32191" s="88"/>
      <c r="J32191" s="88"/>
      <c r="K32191" s="88"/>
    </row>
    <row r="32192" spans="2:11" ht="12" hidden="1" customHeight="1" x14ac:dyDescent="0.2">
      <c r="B32192" s="88"/>
      <c r="C32192" s="88"/>
      <c r="D32192" s="88"/>
      <c r="E32192" s="88"/>
      <c r="F32192" s="88"/>
      <c r="G32192" s="88"/>
      <c r="H32192" s="88"/>
      <c r="I32192" s="88"/>
      <c r="J32192" s="88"/>
      <c r="K32192" s="88"/>
    </row>
    <row r="32193" spans="2:11" ht="12" hidden="1" customHeight="1" x14ac:dyDescent="0.2">
      <c r="B32193" s="88"/>
      <c r="C32193" s="88"/>
      <c r="D32193" s="88"/>
      <c r="E32193" s="88"/>
      <c r="F32193" s="88"/>
      <c r="G32193" s="88"/>
      <c r="H32193" s="88"/>
      <c r="I32193" s="88"/>
      <c r="J32193" s="88"/>
      <c r="K32193" s="88"/>
    </row>
    <row r="32194" spans="2:11" ht="12" hidden="1" customHeight="1" x14ac:dyDescent="0.2">
      <c r="B32194" s="88"/>
      <c r="C32194" s="88"/>
      <c r="D32194" s="88"/>
      <c r="E32194" s="88"/>
      <c r="F32194" s="88"/>
      <c r="G32194" s="88"/>
      <c r="H32194" s="88"/>
      <c r="I32194" s="88"/>
      <c r="J32194" s="88"/>
      <c r="K32194" s="88"/>
    </row>
    <row r="32195" spans="2:11" ht="12" hidden="1" customHeight="1" x14ac:dyDescent="0.2">
      <c r="B32195" s="88"/>
      <c r="C32195" s="88"/>
      <c r="D32195" s="88"/>
      <c r="E32195" s="88"/>
      <c r="F32195" s="88"/>
      <c r="G32195" s="88"/>
      <c r="H32195" s="88"/>
      <c r="I32195" s="88"/>
      <c r="J32195" s="88"/>
      <c r="K32195" s="88"/>
    </row>
    <row r="32196" spans="2:11" ht="12" hidden="1" customHeight="1" x14ac:dyDescent="0.2">
      <c r="B32196" s="88"/>
      <c r="C32196" s="88"/>
      <c r="D32196" s="88"/>
      <c r="E32196" s="88"/>
      <c r="F32196" s="88"/>
      <c r="G32196" s="88"/>
      <c r="H32196" s="88"/>
      <c r="I32196" s="88"/>
      <c r="J32196" s="88"/>
      <c r="K32196" s="88"/>
    </row>
    <row r="32197" spans="2:11" ht="12" hidden="1" customHeight="1" x14ac:dyDescent="0.2">
      <c r="B32197" s="88"/>
      <c r="C32197" s="88"/>
      <c r="D32197" s="88"/>
      <c r="E32197" s="88"/>
      <c r="F32197" s="88"/>
      <c r="G32197" s="88"/>
      <c r="H32197" s="88"/>
      <c r="I32197" s="88"/>
      <c r="J32197" s="88"/>
      <c r="K32197" s="88"/>
    </row>
    <row r="32198" spans="2:11" ht="12" hidden="1" customHeight="1" x14ac:dyDescent="0.2">
      <c r="B32198" s="88"/>
      <c r="C32198" s="88"/>
      <c r="D32198" s="88"/>
      <c r="E32198" s="88"/>
      <c r="F32198" s="88"/>
      <c r="G32198" s="88"/>
      <c r="H32198" s="88"/>
      <c r="I32198" s="88"/>
      <c r="J32198" s="88"/>
      <c r="K32198" s="88"/>
    </row>
    <row r="32199" spans="2:11" ht="12" hidden="1" customHeight="1" x14ac:dyDescent="0.2">
      <c r="B32199" s="88"/>
      <c r="C32199" s="88"/>
      <c r="D32199" s="88"/>
      <c r="E32199" s="88"/>
      <c r="F32199" s="88"/>
      <c r="G32199" s="88"/>
      <c r="H32199" s="88"/>
      <c r="I32199" s="88"/>
      <c r="J32199" s="88"/>
      <c r="K32199" s="88"/>
    </row>
    <row r="32200" spans="2:11" ht="12" hidden="1" customHeight="1" x14ac:dyDescent="0.2">
      <c r="B32200" s="88"/>
      <c r="C32200" s="88"/>
      <c r="D32200" s="88"/>
      <c r="E32200" s="88"/>
      <c r="F32200" s="88"/>
      <c r="G32200" s="88"/>
      <c r="H32200" s="88"/>
      <c r="I32200" s="88"/>
      <c r="J32200" s="88"/>
      <c r="K32200" s="88"/>
    </row>
    <row r="32201" spans="2:11" ht="12" hidden="1" customHeight="1" x14ac:dyDescent="0.2">
      <c r="B32201" s="88"/>
      <c r="C32201" s="88"/>
      <c r="D32201" s="88"/>
      <c r="E32201" s="88"/>
      <c r="F32201" s="88"/>
      <c r="G32201" s="88"/>
      <c r="H32201" s="88"/>
      <c r="I32201" s="88"/>
      <c r="J32201" s="88"/>
      <c r="K32201" s="88"/>
    </row>
    <row r="32202" spans="2:11" ht="12" hidden="1" customHeight="1" x14ac:dyDescent="0.2">
      <c r="B32202" s="88"/>
      <c r="C32202" s="88"/>
      <c r="D32202" s="88"/>
      <c r="E32202" s="88"/>
      <c r="F32202" s="88"/>
      <c r="G32202" s="88"/>
      <c r="H32202" s="88"/>
      <c r="I32202" s="88"/>
      <c r="J32202" s="88"/>
      <c r="K32202" s="88"/>
    </row>
    <row r="32203" spans="2:11" ht="12" hidden="1" customHeight="1" x14ac:dyDescent="0.2">
      <c r="B32203" s="88"/>
      <c r="C32203" s="88"/>
      <c r="D32203" s="88"/>
      <c r="E32203" s="88"/>
      <c r="F32203" s="88"/>
      <c r="G32203" s="88"/>
      <c r="H32203" s="88"/>
      <c r="I32203" s="88"/>
      <c r="J32203" s="88"/>
      <c r="K32203" s="88"/>
    </row>
    <row r="32204" spans="2:11" ht="12" hidden="1" customHeight="1" x14ac:dyDescent="0.2">
      <c r="B32204" s="88"/>
      <c r="C32204" s="88"/>
      <c r="D32204" s="88"/>
      <c r="E32204" s="88"/>
      <c r="F32204" s="88"/>
      <c r="G32204" s="88"/>
      <c r="H32204" s="88"/>
      <c r="I32204" s="88"/>
      <c r="J32204" s="88"/>
      <c r="K32204" s="88"/>
    </row>
    <row r="32205" spans="2:11" ht="12" hidden="1" customHeight="1" x14ac:dyDescent="0.2">
      <c r="B32205" s="88"/>
      <c r="C32205" s="88"/>
      <c r="D32205" s="88"/>
      <c r="E32205" s="88"/>
      <c r="F32205" s="88"/>
      <c r="G32205" s="88"/>
      <c r="H32205" s="88"/>
      <c r="I32205" s="88"/>
      <c r="J32205" s="88"/>
      <c r="K32205" s="88"/>
    </row>
    <row r="32206" spans="2:11" ht="12" hidden="1" customHeight="1" x14ac:dyDescent="0.2">
      <c r="B32206" s="88"/>
      <c r="C32206" s="88"/>
      <c r="D32206" s="88"/>
      <c r="E32206" s="88"/>
      <c r="F32206" s="88"/>
      <c r="G32206" s="88"/>
      <c r="H32206" s="88"/>
      <c r="I32206" s="88"/>
      <c r="J32206" s="88"/>
      <c r="K32206" s="88"/>
    </row>
    <row r="32207" spans="2:11" ht="12" hidden="1" customHeight="1" x14ac:dyDescent="0.2">
      <c r="B32207" s="88"/>
      <c r="C32207" s="88"/>
      <c r="D32207" s="88"/>
      <c r="E32207" s="88"/>
      <c r="F32207" s="88"/>
      <c r="G32207" s="88"/>
      <c r="H32207" s="88"/>
      <c r="I32207" s="88"/>
      <c r="J32207" s="88"/>
      <c r="K32207" s="88"/>
    </row>
    <row r="32208" spans="2:11" ht="12" hidden="1" customHeight="1" x14ac:dyDescent="0.2">
      <c r="B32208" s="88"/>
      <c r="C32208" s="88"/>
      <c r="D32208" s="88"/>
      <c r="E32208" s="88"/>
      <c r="F32208" s="88"/>
      <c r="G32208" s="88"/>
      <c r="H32208" s="88"/>
      <c r="I32208" s="88"/>
      <c r="J32208" s="88"/>
      <c r="K32208" s="88"/>
    </row>
    <row r="32209" spans="2:11" ht="12" hidden="1" customHeight="1" x14ac:dyDescent="0.2">
      <c r="B32209" s="88"/>
      <c r="C32209" s="88"/>
      <c r="D32209" s="88"/>
      <c r="E32209" s="88"/>
      <c r="F32209" s="88"/>
      <c r="G32209" s="88"/>
      <c r="H32209" s="88"/>
      <c r="I32209" s="88"/>
      <c r="J32209" s="88"/>
      <c r="K32209" s="88"/>
    </row>
    <row r="32210" spans="2:11" ht="12" hidden="1" customHeight="1" x14ac:dyDescent="0.2">
      <c r="B32210" s="88"/>
      <c r="C32210" s="88"/>
      <c r="D32210" s="88"/>
      <c r="E32210" s="88"/>
      <c r="F32210" s="88"/>
      <c r="G32210" s="88"/>
      <c r="H32210" s="88"/>
      <c r="I32210" s="88"/>
      <c r="J32210" s="88"/>
      <c r="K32210" s="88"/>
    </row>
    <row r="32211" spans="2:11" ht="12" hidden="1" customHeight="1" x14ac:dyDescent="0.2">
      <c r="B32211" s="88"/>
      <c r="C32211" s="88"/>
      <c r="D32211" s="88"/>
      <c r="E32211" s="88"/>
      <c r="F32211" s="88"/>
      <c r="G32211" s="88"/>
      <c r="H32211" s="88"/>
      <c r="I32211" s="88"/>
      <c r="J32211" s="88"/>
      <c r="K32211" s="88"/>
    </row>
    <row r="32212" spans="2:11" ht="12" hidden="1" customHeight="1" x14ac:dyDescent="0.2">
      <c r="B32212" s="88"/>
      <c r="C32212" s="88"/>
      <c r="D32212" s="88"/>
      <c r="E32212" s="88"/>
      <c r="F32212" s="88"/>
      <c r="G32212" s="88"/>
      <c r="H32212" s="88"/>
      <c r="I32212" s="88"/>
      <c r="J32212" s="88"/>
      <c r="K32212" s="88"/>
    </row>
    <row r="32213" spans="2:11" ht="12" hidden="1" customHeight="1" x14ac:dyDescent="0.2">
      <c r="B32213" s="88"/>
      <c r="C32213" s="88"/>
      <c r="D32213" s="88"/>
      <c r="E32213" s="88"/>
      <c r="F32213" s="88"/>
      <c r="G32213" s="88"/>
      <c r="H32213" s="88"/>
      <c r="I32213" s="88"/>
      <c r="J32213" s="88"/>
      <c r="K32213" s="88"/>
    </row>
    <row r="32214" spans="2:11" ht="12" hidden="1" customHeight="1" x14ac:dyDescent="0.2">
      <c r="B32214" s="88"/>
      <c r="C32214" s="88"/>
      <c r="D32214" s="88"/>
      <c r="E32214" s="88"/>
      <c r="F32214" s="88"/>
      <c r="G32214" s="88"/>
      <c r="H32214" s="88"/>
      <c r="I32214" s="88"/>
      <c r="J32214" s="88"/>
      <c r="K32214" s="88"/>
    </row>
    <row r="32215" spans="2:11" ht="12" hidden="1" customHeight="1" x14ac:dyDescent="0.2">
      <c r="B32215" s="88"/>
      <c r="C32215" s="88"/>
      <c r="D32215" s="88"/>
      <c r="E32215" s="88"/>
      <c r="F32215" s="88"/>
      <c r="G32215" s="88"/>
      <c r="H32215" s="88"/>
      <c r="I32215" s="88"/>
      <c r="J32215" s="88"/>
      <c r="K32215" s="88"/>
    </row>
    <row r="32216" spans="2:11" ht="12" hidden="1" customHeight="1" x14ac:dyDescent="0.2">
      <c r="B32216" s="88"/>
      <c r="C32216" s="88"/>
      <c r="D32216" s="88"/>
      <c r="E32216" s="88"/>
      <c r="F32216" s="88"/>
      <c r="G32216" s="88"/>
      <c r="H32216" s="88"/>
      <c r="I32216" s="88"/>
      <c r="J32216" s="88"/>
      <c r="K32216" s="88"/>
    </row>
    <row r="32217" spans="2:11" ht="12" hidden="1" customHeight="1" x14ac:dyDescent="0.2">
      <c r="B32217" s="88"/>
      <c r="C32217" s="88"/>
      <c r="D32217" s="88"/>
      <c r="E32217" s="88"/>
      <c r="F32217" s="88"/>
      <c r="G32217" s="88"/>
      <c r="H32217" s="88"/>
      <c r="I32217" s="88"/>
      <c r="J32217" s="88"/>
      <c r="K32217" s="88"/>
    </row>
    <row r="32218" spans="2:11" ht="12" hidden="1" customHeight="1" x14ac:dyDescent="0.2">
      <c r="B32218" s="88"/>
      <c r="C32218" s="88"/>
      <c r="D32218" s="88"/>
      <c r="E32218" s="88"/>
      <c r="F32218" s="88"/>
      <c r="G32218" s="88"/>
      <c r="H32218" s="88"/>
      <c r="I32218" s="88"/>
      <c r="J32218" s="88"/>
      <c r="K32218" s="88"/>
    </row>
    <row r="32219" spans="2:11" ht="12" hidden="1" customHeight="1" x14ac:dyDescent="0.2">
      <c r="B32219" s="88"/>
      <c r="C32219" s="88"/>
      <c r="D32219" s="88"/>
      <c r="E32219" s="88"/>
      <c r="F32219" s="88"/>
      <c r="G32219" s="88"/>
      <c r="H32219" s="88"/>
      <c r="I32219" s="88"/>
      <c r="J32219" s="88"/>
      <c r="K32219" s="88"/>
    </row>
    <row r="32220" spans="2:11" ht="12" hidden="1" customHeight="1" x14ac:dyDescent="0.2">
      <c r="B32220" s="88"/>
      <c r="C32220" s="88"/>
      <c r="D32220" s="88"/>
      <c r="E32220" s="88"/>
      <c r="F32220" s="88"/>
      <c r="G32220" s="88"/>
      <c r="H32220" s="88"/>
      <c r="I32220" s="88"/>
      <c r="J32220" s="88"/>
      <c r="K32220" s="88"/>
    </row>
    <row r="32221" spans="2:11" ht="12" hidden="1" customHeight="1" x14ac:dyDescent="0.2">
      <c r="B32221" s="88"/>
      <c r="C32221" s="88"/>
      <c r="D32221" s="88"/>
      <c r="E32221" s="88"/>
      <c r="F32221" s="88"/>
      <c r="G32221" s="88"/>
      <c r="H32221" s="88"/>
      <c r="I32221" s="88"/>
      <c r="J32221" s="88"/>
      <c r="K32221" s="88"/>
    </row>
    <row r="32222" spans="2:11" ht="12" hidden="1" customHeight="1" x14ac:dyDescent="0.2">
      <c r="B32222" s="88"/>
      <c r="C32222" s="88"/>
      <c r="D32222" s="88"/>
      <c r="E32222" s="88"/>
      <c r="F32222" s="88"/>
      <c r="G32222" s="88"/>
      <c r="H32222" s="88"/>
      <c r="I32222" s="88"/>
      <c r="J32222" s="88"/>
      <c r="K32222" s="88"/>
    </row>
    <row r="32223" spans="2:11" ht="12" hidden="1" customHeight="1" x14ac:dyDescent="0.2">
      <c r="B32223" s="88"/>
      <c r="C32223" s="88"/>
      <c r="D32223" s="88"/>
      <c r="E32223" s="88"/>
      <c r="F32223" s="88"/>
      <c r="G32223" s="88"/>
      <c r="H32223" s="88"/>
      <c r="I32223" s="88"/>
      <c r="J32223" s="88"/>
      <c r="K32223" s="88"/>
    </row>
    <row r="32224" spans="2:11" ht="12" hidden="1" customHeight="1" x14ac:dyDescent="0.2">
      <c r="B32224" s="88"/>
      <c r="C32224" s="88"/>
      <c r="D32224" s="88"/>
      <c r="E32224" s="88"/>
      <c r="F32224" s="88"/>
      <c r="G32224" s="88"/>
      <c r="H32224" s="88"/>
      <c r="I32224" s="88"/>
      <c r="J32224" s="88"/>
      <c r="K32224" s="88"/>
    </row>
    <row r="32225" spans="2:11" ht="12" hidden="1" customHeight="1" x14ac:dyDescent="0.2">
      <c r="B32225" s="88"/>
      <c r="C32225" s="88"/>
      <c r="D32225" s="88"/>
      <c r="E32225" s="88"/>
      <c r="F32225" s="88"/>
      <c r="G32225" s="88"/>
      <c r="H32225" s="88"/>
      <c r="I32225" s="88"/>
      <c r="J32225" s="88"/>
      <c r="K32225" s="88"/>
    </row>
    <row r="32226" spans="2:11" ht="12" hidden="1" customHeight="1" x14ac:dyDescent="0.2">
      <c r="B32226" s="88"/>
      <c r="C32226" s="88"/>
      <c r="D32226" s="88"/>
      <c r="E32226" s="88"/>
      <c r="F32226" s="88"/>
      <c r="G32226" s="88"/>
      <c r="H32226" s="88"/>
      <c r="I32226" s="88"/>
      <c r="J32226" s="88"/>
      <c r="K32226" s="88"/>
    </row>
    <row r="32227" spans="2:11" ht="12" hidden="1" customHeight="1" x14ac:dyDescent="0.2">
      <c r="B32227" s="88"/>
      <c r="C32227" s="88"/>
      <c r="D32227" s="88"/>
      <c r="E32227" s="88"/>
      <c r="F32227" s="88"/>
      <c r="G32227" s="88"/>
      <c r="H32227" s="88"/>
      <c r="I32227" s="88"/>
      <c r="J32227" s="88"/>
      <c r="K32227" s="88"/>
    </row>
    <row r="32228" spans="2:11" ht="12" hidden="1" customHeight="1" x14ac:dyDescent="0.2">
      <c r="B32228" s="88"/>
      <c r="C32228" s="88"/>
      <c r="D32228" s="88"/>
      <c r="E32228" s="88"/>
      <c r="F32228" s="88"/>
      <c r="G32228" s="88"/>
      <c r="H32228" s="88"/>
      <c r="I32228" s="88"/>
      <c r="J32228" s="88"/>
      <c r="K32228" s="88"/>
    </row>
    <row r="32229" spans="2:11" ht="12" hidden="1" customHeight="1" x14ac:dyDescent="0.2">
      <c r="B32229" s="88"/>
      <c r="C32229" s="88"/>
      <c r="D32229" s="88"/>
      <c r="E32229" s="88"/>
      <c r="F32229" s="88"/>
      <c r="G32229" s="88"/>
      <c r="H32229" s="88"/>
      <c r="I32229" s="88"/>
      <c r="J32229" s="88"/>
      <c r="K32229" s="88"/>
    </row>
    <row r="32230" spans="2:11" ht="12" hidden="1" customHeight="1" x14ac:dyDescent="0.2">
      <c r="B32230" s="88"/>
      <c r="C32230" s="88"/>
      <c r="D32230" s="88"/>
      <c r="E32230" s="88"/>
      <c r="F32230" s="88"/>
      <c r="G32230" s="88"/>
      <c r="H32230" s="88"/>
      <c r="I32230" s="88"/>
      <c r="J32230" s="88"/>
      <c r="K32230" s="88"/>
    </row>
    <row r="32231" spans="2:11" ht="12" hidden="1" customHeight="1" x14ac:dyDescent="0.2">
      <c r="B32231" s="88"/>
      <c r="C32231" s="88"/>
      <c r="D32231" s="88"/>
      <c r="E32231" s="88"/>
      <c r="F32231" s="88"/>
      <c r="G32231" s="88"/>
      <c r="H32231" s="88"/>
      <c r="I32231" s="88"/>
      <c r="J32231" s="88"/>
      <c r="K32231" s="88"/>
    </row>
    <row r="32232" spans="2:11" ht="12" hidden="1" customHeight="1" x14ac:dyDescent="0.2">
      <c r="B32232" s="88"/>
      <c r="C32232" s="88"/>
      <c r="D32232" s="88"/>
      <c r="E32232" s="88"/>
      <c r="F32232" s="88"/>
      <c r="G32232" s="88"/>
      <c r="H32232" s="88"/>
      <c r="I32232" s="88"/>
      <c r="J32232" s="88"/>
      <c r="K32232" s="88"/>
    </row>
    <row r="32233" spans="2:11" ht="12" hidden="1" customHeight="1" x14ac:dyDescent="0.2">
      <c r="B32233" s="88"/>
      <c r="C32233" s="88"/>
      <c r="D32233" s="88"/>
      <c r="E32233" s="88"/>
      <c r="F32233" s="88"/>
      <c r="G32233" s="88"/>
      <c r="H32233" s="88"/>
      <c r="I32233" s="88"/>
      <c r="J32233" s="88"/>
      <c r="K32233" s="88"/>
    </row>
    <row r="32234" spans="2:11" ht="12" hidden="1" customHeight="1" x14ac:dyDescent="0.2">
      <c r="B32234" s="88"/>
      <c r="C32234" s="88"/>
      <c r="D32234" s="88"/>
      <c r="E32234" s="88"/>
      <c r="F32234" s="88"/>
      <c r="G32234" s="88"/>
      <c r="H32234" s="88"/>
      <c r="I32234" s="88"/>
      <c r="J32234" s="88"/>
      <c r="K32234" s="88"/>
    </row>
    <row r="32235" spans="2:11" ht="12" hidden="1" customHeight="1" x14ac:dyDescent="0.2">
      <c r="B32235" s="88"/>
      <c r="C32235" s="88"/>
      <c r="D32235" s="88"/>
      <c r="E32235" s="88"/>
      <c r="F32235" s="88"/>
      <c r="G32235" s="88"/>
      <c r="H32235" s="88"/>
      <c r="I32235" s="88"/>
      <c r="J32235" s="88"/>
      <c r="K32235" s="88"/>
    </row>
    <row r="32236" spans="2:11" ht="12" hidden="1" customHeight="1" x14ac:dyDescent="0.2">
      <c r="B32236" s="88"/>
      <c r="C32236" s="88"/>
      <c r="D32236" s="88"/>
      <c r="E32236" s="88"/>
      <c r="F32236" s="88"/>
      <c r="G32236" s="88"/>
      <c r="H32236" s="88"/>
      <c r="I32236" s="88"/>
      <c r="J32236" s="88"/>
      <c r="K32236" s="88"/>
    </row>
    <row r="32237" spans="2:11" ht="12" hidden="1" customHeight="1" x14ac:dyDescent="0.2">
      <c r="B32237" s="88"/>
      <c r="C32237" s="88"/>
      <c r="D32237" s="88"/>
      <c r="E32237" s="88"/>
      <c r="F32237" s="88"/>
      <c r="G32237" s="88"/>
      <c r="H32237" s="88"/>
      <c r="I32237" s="88"/>
      <c r="J32237" s="88"/>
      <c r="K32237" s="88"/>
    </row>
    <row r="32238" spans="2:11" ht="12" hidden="1" customHeight="1" x14ac:dyDescent="0.2">
      <c r="B32238" s="88"/>
      <c r="C32238" s="88"/>
      <c r="D32238" s="88"/>
      <c r="E32238" s="88"/>
      <c r="F32238" s="88"/>
      <c r="G32238" s="88"/>
      <c r="H32238" s="88"/>
      <c r="I32238" s="88"/>
      <c r="J32238" s="88"/>
      <c r="K32238" s="88"/>
    </row>
    <row r="32239" spans="2:11" ht="12" hidden="1" customHeight="1" x14ac:dyDescent="0.2">
      <c r="B32239" s="88"/>
      <c r="C32239" s="88"/>
      <c r="D32239" s="88"/>
      <c r="E32239" s="88"/>
      <c r="F32239" s="88"/>
      <c r="G32239" s="88"/>
      <c r="H32239" s="88"/>
      <c r="I32239" s="88"/>
      <c r="J32239" s="88"/>
      <c r="K32239" s="88"/>
    </row>
    <row r="32240" spans="2:11" ht="12" hidden="1" customHeight="1" x14ac:dyDescent="0.2">
      <c r="B32240" s="88"/>
      <c r="C32240" s="88"/>
      <c r="D32240" s="88"/>
      <c r="E32240" s="88"/>
      <c r="F32240" s="88"/>
      <c r="G32240" s="88"/>
      <c r="H32240" s="88"/>
      <c r="I32240" s="88"/>
      <c r="J32240" s="88"/>
      <c r="K32240" s="88"/>
    </row>
    <row r="32241" spans="2:11" ht="12" hidden="1" customHeight="1" x14ac:dyDescent="0.2">
      <c r="B32241" s="88"/>
      <c r="C32241" s="88"/>
      <c r="D32241" s="88"/>
      <c r="E32241" s="88"/>
      <c r="F32241" s="88"/>
      <c r="G32241" s="88"/>
      <c r="H32241" s="88"/>
      <c r="I32241" s="88"/>
      <c r="J32241" s="88"/>
      <c r="K32241" s="88"/>
    </row>
    <row r="32242" spans="2:11" ht="12" hidden="1" customHeight="1" x14ac:dyDescent="0.2">
      <c r="B32242" s="88"/>
      <c r="C32242" s="88"/>
      <c r="D32242" s="88"/>
      <c r="E32242" s="88"/>
      <c r="F32242" s="88"/>
      <c r="G32242" s="88"/>
      <c r="H32242" s="88"/>
      <c r="I32242" s="88"/>
      <c r="J32242" s="88"/>
      <c r="K32242" s="88"/>
    </row>
    <row r="32243" spans="2:11" ht="12" hidden="1" customHeight="1" x14ac:dyDescent="0.2">
      <c r="B32243" s="88"/>
      <c r="C32243" s="88"/>
      <c r="D32243" s="88"/>
      <c r="E32243" s="88"/>
      <c r="F32243" s="88"/>
      <c r="G32243" s="88"/>
      <c r="H32243" s="88"/>
      <c r="I32243" s="88"/>
      <c r="J32243" s="88"/>
      <c r="K32243" s="88"/>
    </row>
    <row r="32244" spans="2:11" ht="12" hidden="1" customHeight="1" x14ac:dyDescent="0.2">
      <c r="B32244" s="88"/>
      <c r="C32244" s="88"/>
      <c r="D32244" s="88"/>
      <c r="E32244" s="88"/>
      <c r="F32244" s="88"/>
      <c r="G32244" s="88"/>
      <c r="H32244" s="88"/>
      <c r="I32244" s="88"/>
      <c r="J32244" s="88"/>
      <c r="K32244" s="88"/>
    </row>
    <row r="32245" spans="2:11" ht="12" hidden="1" customHeight="1" x14ac:dyDescent="0.2">
      <c r="B32245" s="88"/>
      <c r="C32245" s="88"/>
      <c r="D32245" s="88"/>
      <c r="E32245" s="88"/>
      <c r="F32245" s="88"/>
      <c r="G32245" s="88"/>
      <c r="H32245" s="88"/>
      <c r="I32245" s="88"/>
      <c r="J32245" s="88"/>
      <c r="K32245" s="88"/>
    </row>
    <row r="32246" spans="2:11" ht="12" hidden="1" customHeight="1" x14ac:dyDescent="0.2">
      <c r="B32246" s="88"/>
      <c r="C32246" s="88"/>
      <c r="D32246" s="88"/>
      <c r="E32246" s="88"/>
      <c r="F32246" s="88"/>
      <c r="G32246" s="88"/>
      <c r="H32246" s="88"/>
      <c r="I32246" s="88"/>
      <c r="J32246" s="88"/>
      <c r="K32246" s="88"/>
    </row>
    <row r="32247" spans="2:11" ht="12" hidden="1" customHeight="1" x14ac:dyDescent="0.2">
      <c r="B32247" s="88"/>
      <c r="C32247" s="88"/>
      <c r="D32247" s="88"/>
      <c r="E32247" s="88"/>
      <c r="F32247" s="88"/>
      <c r="G32247" s="88"/>
      <c r="H32247" s="88"/>
      <c r="I32247" s="88"/>
      <c r="J32247" s="88"/>
      <c r="K32247" s="88"/>
    </row>
    <row r="32248" spans="2:11" ht="12" hidden="1" customHeight="1" x14ac:dyDescent="0.2">
      <c r="B32248" s="88"/>
      <c r="C32248" s="88"/>
      <c r="D32248" s="88"/>
      <c r="E32248" s="88"/>
      <c r="F32248" s="88"/>
      <c r="G32248" s="88"/>
      <c r="H32248" s="88"/>
      <c r="I32248" s="88"/>
      <c r="J32248" s="88"/>
      <c r="K32248" s="88"/>
    </row>
    <row r="32249" spans="2:11" ht="12" hidden="1" customHeight="1" x14ac:dyDescent="0.2">
      <c r="B32249" s="88"/>
      <c r="C32249" s="88"/>
      <c r="D32249" s="88"/>
      <c r="E32249" s="88"/>
      <c r="F32249" s="88"/>
      <c r="G32249" s="88"/>
      <c r="H32249" s="88"/>
      <c r="I32249" s="88"/>
      <c r="J32249" s="88"/>
      <c r="K32249" s="88"/>
    </row>
    <row r="32250" spans="2:11" ht="12" hidden="1" customHeight="1" x14ac:dyDescent="0.2">
      <c r="B32250" s="88"/>
      <c r="C32250" s="88"/>
      <c r="D32250" s="88"/>
      <c r="E32250" s="88"/>
      <c r="F32250" s="88"/>
      <c r="G32250" s="88"/>
      <c r="H32250" s="88"/>
      <c r="I32250" s="88"/>
      <c r="J32250" s="88"/>
      <c r="K32250" s="88"/>
    </row>
    <row r="32251" spans="2:11" ht="12" hidden="1" customHeight="1" x14ac:dyDescent="0.2">
      <c r="B32251" s="88"/>
      <c r="C32251" s="88"/>
      <c r="D32251" s="88"/>
      <c r="E32251" s="88"/>
      <c r="F32251" s="88"/>
      <c r="G32251" s="88"/>
      <c r="H32251" s="88"/>
      <c r="I32251" s="88"/>
      <c r="J32251" s="88"/>
      <c r="K32251" s="88"/>
    </row>
    <row r="32252" spans="2:11" ht="12" hidden="1" customHeight="1" x14ac:dyDescent="0.2">
      <c r="B32252" s="88"/>
      <c r="C32252" s="88"/>
      <c r="D32252" s="88"/>
      <c r="E32252" s="88"/>
      <c r="F32252" s="88"/>
      <c r="G32252" s="88"/>
      <c r="H32252" s="88"/>
      <c r="I32252" s="88"/>
      <c r="J32252" s="88"/>
      <c r="K32252" s="88"/>
    </row>
    <row r="32253" spans="2:11" ht="12" hidden="1" customHeight="1" x14ac:dyDescent="0.2">
      <c r="B32253" s="88"/>
      <c r="C32253" s="88"/>
      <c r="D32253" s="88"/>
      <c r="E32253" s="88"/>
      <c r="F32253" s="88"/>
      <c r="G32253" s="88"/>
      <c r="H32253" s="88"/>
      <c r="I32253" s="88"/>
      <c r="J32253" s="88"/>
      <c r="K32253" s="88"/>
    </row>
    <row r="32254" spans="2:11" ht="12" hidden="1" customHeight="1" x14ac:dyDescent="0.2">
      <c r="B32254" s="88"/>
      <c r="C32254" s="88"/>
      <c r="D32254" s="88"/>
      <c r="E32254" s="88"/>
      <c r="F32254" s="88"/>
      <c r="G32254" s="88"/>
      <c r="H32254" s="88"/>
      <c r="I32254" s="88"/>
      <c r="J32254" s="88"/>
      <c r="K32254" s="88"/>
    </row>
    <row r="32255" spans="2:11" ht="12" hidden="1" customHeight="1" x14ac:dyDescent="0.2">
      <c r="B32255" s="88"/>
      <c r="C32255" s="88"/>
      <c r="D32255" s="88"/>
      <c r="E32255" s="88"/>
      <c r="F32255" s="88"/>
      <c r="G32255" s="88"/>
      <c r="H32255" s="88"/>
      <c r="I32255" s="88"/>
      <c r="J32255" s="88"/>
      <c r="K32255" s="88"/>
    </row>
    <row r="32256" spans="2:11" ht="12" hidden="1" customHeight="1" x14ac:dyDescent="0.2">
      <c r="B32256" s="88"/>
      <c r="C32256" s="88"/>
      <c r="D32256" s="88"/>
      <c r="E32256" s="88"/>
      <c r="F32256" s="88"/>
      <c r="G32256" s="88"/>
      <c r="H32256" s="88"/>
      <c r="I32256" s="88"/>
      <c r="J32256" s="88"/>
      <c r="K32256" s="88"/>
    </row>
    <row r="32257" spans="2:11" ht="12" hidden="1" customHeight="1" x14ac:dyDescent="0.2">
      <c r="B32257" s="88"/>
      <c r="C32257" s="88"/>
      <c r="D32257" s="88"/>
      <c r="E32257" s="88"/>
      <c r="F32257" s="88"/>
      <c r="G32257" s="88"/>
      <c r="H32257" s="88"/>
      <c r="I32257" s="88"/>
      <c r="J32257" s="88"/>
      <c r="K32257" s="88"/>
    </row>
    <row r="32258" spans="2:11" ht="12" hidden="1" customHeight="1" x14ac:dyDescent="0.2">
      <c r="B32258" s="88"/>
      <c r="C32258" s="88"/>
      <c r="D32258" s="88"/>
      <c r="E32258" s="88"/>
      <c r="F32258" s="88"/>
      <c r="G32258" s="88"/>
      <c r="H32258" s="88"/>
      <c r="I32258" s="88"/>
      <c r="J32258" s="88"/>
      <c r="K32258" s="88"/>
    </row>
    <row r="32259" spans="2:11" ht="12" hidden="1" customHeight="1" x14ac:dyDescent="0.2">
      <c r="B32259" s="88"/>
      <c r="C32259" s="88"/>
      <c r="D32259" s="88"/>
      <c r="E32259" s="88"/>
      <c r="F32259" s="88"/>
      <c r="G32259" s="88"/>
      <c r="H32259" s="88"/>
      <c r="I32259" s="88"/>
      <c r="J32259" s="88"/>
      <c r="K32259" s="88"/>
    </row>
    <row r="32260" spans="2:11" ht="12" hidden="1" customHeight="1" x14ac:dyDescent="0.2">
      <c r="B32260" s="88"/>
      <c r="C32260" s="88"/>
      <c r="D32260" s="88"/>
      <c r="E32260" s="88"/>
      <c r="F32260" s="88"/>
      <c r="G32260" s="88"/>
      <c r="H32260" s="88"/>
      <c r="I32260" s="88"/>
      <c r="J32260" s="88"/>
      <c r="K32260" s="88"/>
    </row>
    <row r="32261" spans="2:11" ht="12" hidden="1" customHeight="1" x14ac:dyDescent="0.2">
      <c r="B32261" s="88"/>
      <c r="C32261" s="88"/>
      <c r="D32261" s="88"/>
      <c r="E32261" s="88"/>
      <c r="F32261" s="88"/>
      <c r="G32261" s="88"/>
      <c r="H32261" s="88"/>
      <c r="I32261" s="88"/>
      <c r="J32261" s="88"/>
      <c r="K32261" s="88"/>
    </row>
    <row r="32262" spans="2:11" ht="12" hidden="1" customHeight="1" x14ac:dyDescent="0.2">
      <c r="B32262" s="88"/>
      <c r="C32262" s="88"/>
      <c r="D32262" s="88"/>
      <c r="E32262" s="88"/>
      <c r="F32262" s="88"/>
      <c r="G32262" s="88"/>
      <c r="H32262" s="88"/>
      <c r="I32262" s="88"/>
      <c r="J32262" s="88"/>
      <c r="K32262" s="88"/>
    </row>
    <row r="32263" spans="2:11" ht="12" hidden="1" customHeight="1" x14ac:dyDescent="0.2">
      <c r="B32263" s="88"/>
      <c r="C32263" s="88"/>
      <c r="D32263" s="88"/>
      <c r="E32263" s="88"/>
      <c r="F32263" s="88"/>
      <c r="G32263" s="88"/>
      <c r="H32263" s="88"/>
      <c r="I32263" s="88"/>
      <c r="J32263" s="88"/>
      <c r="K32263" s="88"/>
    </row>
    <row r="32264" spans="2:11" ht="12" hidden="1" customHeight="1" x14ac:dyDescent="0.2">
      <c r="B32264" s="88"/>
      <c r="C32264" s="88"/>
      <c r="D32264" s="88"/>
      <c r="E32264" s="88"/>
      <c r="F32264" s="88"/>
      <c r="G32264" s="88"/>
      <c r="H32264" s="88"/>
      <c r="I32264" s="88"/>
      <c r="J32264" s="88"/>
      <c r="K32264" s="88"/>
    </row>
    <row r="32265" spans="2:11" ht="12" hidden="1" customHeight="1" x14ac:dyDescent="0.2">
      <c r="B32265" s="88"/>
      <c r="C32265" s="88"/>
      <c r="D32265" s="88"/>
      <c r="E32265" s="88"/>
      <c r="F32265" s="88"/>
      <c r="G32265" s="88"/>
      <c r="H32265" s="88"/>
      <c r="I32265" s="88"/>
      <c r="J32265" s="88"/>
      <c r="K32265" s="88"/>
    </row>
    <row r="32266" spans="2:11" ht="12" hidden="1" customHeight="1" x14ac:dyDescent="0.2">
      <c r="B32266" s="88"/>
      <c r="C32266" s="88"/>
      <c r="D32266" s="88"/>
      <c r="E32266" s="88"/>
      <c r="F32266" s="88"/>
      <c r="G32266" s="88"/>
      <c r="H32266" s="88"/>
      <c r="I32266" s="88"/>
      <c r="J32266" s="88"/>
      <c r="K32266" s="88"/>
    </row>
    <row r="32267" spans="2:11" ht="12" hidden="1" customHeight="1" x14ac:dyDescent="0.2">
      <c r="B32267" s="88"/>
      <c r="C32267" s="88"/>
      <c r="D32267" s="88"/>
      <c r="E32267" s="88"/>
      <c r="F32267" s="88"/>
      <c r="G32267" s="88"/>
      <c r="H32267" s="88"/>
      <c r="I32267" s="88"/>
      <c r="J32267" s="88"/>
      <c r="K32267" s="88"/>
    </row>
    <row r="32268" spans="2:11" ht="12" hidden="1" customHeight="1" x14ac:dyDescent="0.2">
      <c r="B32268" s="88"/>
      <c r="C32268" s="88"/>
      <c r="D32268" s="88"/>
      <c r="E32268" s="88"/>
      <c r="F32268" s="88"/>
      <c r="G32268" s="88"/>
      <c r="H32268" s="88"/>
      <c r="I32268" s="88"/>
      <c r="J32268" s="88"/>
      <c r="K32268" s="88"/>
    </row>
    <row r="32269" spans="2:11" ht="12" hidden="1" customHeight="1" x14ac:dyDescent="0.2">
      <c r="B32269" s="88"/>
      <c r="C32269" s="88"/>
      <c r="D32269" s="88"/>
      <c r="E32269" s="88"/>
      <c r="F32269" s="88"/>
      <c r="G32269" s="88"/>
      <c r="H32269" s="88"/>
      <c r="I32269" s="88"/>
      <c r="J32269" s="88"/>
      <c r="K32269" s="88"/>
    </row>
    <row r="32270" spans="2:11" ht="12" hidden="1" customHeight="1" x14ac:dyDescent="0.2">
      <c r="B32270" s="88"/>
      <c r="C32270" s="88"/>
      <c r="D32270" s="88"/>
      <c r="E32270" s="88"/>
      <c r="F32270" s="88"/>
      <c r="G32270" s="88"/>
      <c r="H32270" s="88"/>
      <c r="I32270" s="88"/>
      <c r="J32270" s="88"/>
      <c r="K32270" s="88"/>
    </row>
    <row r="32271" spans="2:11" ht="12" hidden="1" customHeight="1" x14ac:dyDescent="0.2">
      <c r="B32271" s="88"/>
      <c r="C32271" s="88"/>
      <c r="D32271" s="88"/>
      <c r="E32271" s="88"/>
      <c r="F32271" s="88"/>
      <c r="G32271" s="88"/>
      <c r="H32271" s="88"/>
      <c r="I32271" s="88"/>
      <c r="J32271" s="88"/>
      <c r="K32271" s="88"/>
    </row>
    <row r="32272" spans="2:11" ht="12" hidden="1" customHeight="1" x14ac:dyDescent="0.2">
      <c r="B32272" s="88"/>
      <c r="C32272" s="88"/>
      <c r="D32272" s="88"/>
      <c r="E32272" s="88"/>
      <c r="F32272" s="88"/>
      <c r="G32272" s="88"/>
      <c r="H32272" s="88"/>
      <c r="I32272" s="88"/>
      <c r="J32272" s="88"/>
      <c r="K32272" s="88"/>
    </row>
    <row r="32273" spans="2:11" ht="12" hidden="1" customHeight="1" x14ac:dyDescent="0.2">
      <c r="B32273" s="88"/>
      <c r="C32273" s="88"/>
      <c r="D32273" s="88"/>
      <c r="E32273" s="88"/>
      <c r="F32273" s="88"/>
      <c r="G32273" s="88"/>
      <c r="H32273" s="88"/>
      <c r="I32273" s="88"/>
      <c r="J32273" s="88"/>
      <c r="K32273" s="88"/>
    </row>
    <row r="32274" spans="2:11" ht="12" hidden="1" customHeight="1" x14ac:dyDescent="0.2">
      <c r="B32274" s="88"/>
      <c r="C32274" s="88"/>
      <c r="D32274" s="88"/>
      <c r="E32274" s="88"/>
      <c r="F32274" s="88"/>
      <c r="G32274" s="88"/>
      <c r="H32274" s="88"/>
      <c r="I32274" s="88"/>
      <c r="J32274" s="88"/>
      <c r="K32274" s="88"/>
    </row>
    <row r="32275" spans="2:11" ht="12" hidden="1" customHeight="1" x14ac:dyDescent="0.2">
      <c r="B32275" s="88"/>
      <c r="C32275" s="88"/>
      <c r="D32275" s="88"/>
      <c r="E32275" s="88"/>
      <c r="F32275" s="88"/>
      <c r="G32275" s="88"/>
      <c r="H32275" s="88"/>
      <c r="I32275" s="88"/>
      <c r="J32275" s="88"/>
      <c r="K32275" s="88"/>
    </row>
    <row r="32276" spans="2:11" ht="12" hidden="1" customHeight="1" x14ac:dyDescent="0.2">
      <c r="B32276" s="88"/>
      <c r="C32276" s="88"/>
      <c r="D32276" s="88"/>
      <c r="E32276" s="88"/>
      <c r="F32276" s="88"/>
      <c r="G32276" s="88"/>
      <c r="H32276" s="88"/>
      <c r="I32276" s="88"/>
      <c r="J32276" s="88"/>
      <c r="K32276" s="88"/>
    </row>
    <row r="32277" spans="2:11" ht="12" hidden="1" customHeight="1" x14ac:dyDescent="0.2">
      <c r="B32277" s="88"/>
      <c r="C32277" s="88"/>
      <c r="D32277" s="88"/>
      <c r="E32277" s="88"/>
      <c r="F32277" s="88"/>
      <c r="G32277" s="88"/>
      <c r="H32277" s="88"/>
      <c r="I32277" s="88"/>
      <c r="J32277" s="88"/>
      <c r="K32277" s="88"/>
    </row>
    <row r="32278" spans="2:11" ht="12" hidden="1" customHeight="1" x14ac:dyDescent="0.2">
      <c r="B32278" s="88"/>
      <c r="C32278" s="88"/>
      <c r="D32278" s="88"/>
      <c r="E32278" s="88"/>
      <c r="F32278" s="88"/>
      <c r="G32278" s="88"/>
      <c r="H32278" s="88"/>
      <c r="I32278" s="88"/>
      <c r="J32278" s="88"/>
      <c r="K32278" s="88"/>
    </row>
    <row r="32279" spans="2:11" ht="12" hidden="1" customHeight="1" x14ac:dyDescent="0.2">
      <c r="B32279" s="88"/>
      <c r="C32279" s="88"/>
      <c r="D32279" s="88"/>
      <c r="E32279" s="88"/>
      <c r="F32279" s="88"/>
      <c r="G32279" s="88"/>
      <c r="H32279" s="88"/>
      <c r="I32279" s="88"/>
      <c r="J32279" s="88"/>
      <c r="K32279" s="88"/>
    </row>
    <row r="32280" spans="2:11" ht="12" hidden="1" customHeight="1" x14ac:dyDescent="0.2">
      <c r="B32280" s="88"/>
      <c r="C32280" s="88"/>
      <c r="D32280" s="88"/>
      <c r="E32280" s="88"/>
      <c r="F32280" s="88"/>
      <c r="G32280" s="88"/>
      <c r="H32280" s="88"/>
      <c r="I32280" s="88"/>
      <c r="J32280" s="88"/>
      <c r="K32280" s="88"/>
    </row>
    <row r="32281" spans="2:11" ht="12" hidden="1" customHeight="1" x14ac:dyDescent="0.2">
      <c r="B32281" s="88"/>
      <c r="C32281" s="88"/>
      <c r="D32281" s="88"/>
      <c r="E32281" s="88"/>
      <c r="F32281" s="88"/>
      <c r="G32281" s="88"/>
      <c r="H32281" s="88"/>
      <c r="I32281" s="88"/>
      <c r="J32281" s="88"/>
      <c r="K32281" s="88"/>
    </row>
    <row r="32282" spans="2:11" ht="12" hidden="1" customHeight="1" x14ac:dyDescent="0.2">
      <c r="B32282" s="88"/>
      <c r="C32282" s="88"/>
      <c r="D32282" s="88"/>
      <c r="E32282" s="88"/>
      <c r="F32282" s="88"/>
      <c r="G32282" s="88"/>
      <c r="H32282" s="88"/>
      <c r="I32282" s="88"/>
      <c r="J32282" s="88"/>
      <c r="K32282" s="88"/>
    </row>
    <row r="32283" spans="2:11" ht="12" hidden="1" customHeight="1" x14ac:dyDescent="0.2">
      <c r="B32283" s="88"/>
      <c r="C32283" s="88"/>
      <c r="D32283" s="88"/>
      <c r="E32283" s="88"/>
      <c r="F32283" s="88"/>
      <c r="G32283" s="88"/>
      <c r="H32283" s="88"/>
      <c r="I32283" s="88"/>
      <c r="J32283" s="88"/>
      <c r="K32283" s="88"/>
    </row>
    <row r="32284" spans="2:11" ht="12" hidden="1" customHeight="1" x14ac:dyDescent="0.2">
      <c r="B32284" s="88"/>
      <c r="C32284" s="88"/>
      <c r="D32284" s="88"/>
      <c r="E32284" s="88"/>
      <c r="F32284" s="88"/>
      <c r="G32284" s="88"/>
      <c r="H32284" s="88"/>
      <c r="I32284" s="88"/>
      <c r="J32284" s="88"/>
      <c r="K32284" s="88"/>
    </row>
    <row r="32285" spans="2:11" ht="12" hidden="1" customHeight="1" x14ac:dyDescent="0.2">
      <c r="B32285" s="88"/>
      <c r="C32285" s="88"/>
      <c r="D32285" s="88"/>
      <c r="E32285" s="88"/>
      <c r="F32285" s="88"/>
      <c r="G32285" s="88"/>
      <c r="H32285" s="88"/>
      <c r="I32285" s="88"/>
      <c r="J32285" s="88"/>
      <c r="K32285" s="88"/>
    </row>
    <row r="32286" spans="2:11" ht="12" hidden="1" customHeight="1" x14ac:dyDescent="0.2">
      <c r="B32286" s="88"/>
      <c r="C32286" s="88"/>
      <c r="D32286" s="88"/>
      <c r="E32286" s="88"/>
      <c r="F32286" s="88"/>
      <c r="G32286" s="88"/>
      <c r="H32286" s="88"/>
      <c r="I32286" s="88"/>
      <c r="J32286" s="88"/>
      <c r="K32286" s="88"/>
    </row>
    <row r="32287" spans="2:11" ht="12" hidden="1" customHeight="1" x14ac:dyDescent="0.2">
      <c r="B32287" s="88"/>
      <c r="C32287" s="88"/>
      <c r="D32287" s="88"/>
      <c r="E32287" s="88"/>
      <c r="F32287" s="88"/>
      <c r="G32287" s="88"/>
      <c r="H32287" s="88"/>
      <c r="I32287" s="88"/>
      <c r="J32287" s="88"/>
      <c r="K32287" s="88"/>
    </row>
    <row r="32288" spans="2:11" ht="12" hidden="1" customHeight="1" x14ac:dyDescent="0.2">
      <c r="B32288" s="88"/>
      <c r="C32288" s="88"/>
      <c r="D32288" s="88"/>
      <c r="E32288" s="88"/>
      <c r="F32288" s="88"/>
      <c r="G32288" s="88"/>
      <c r="H32288" s="88"/>
      <c r="I32288" s="88"/>
      <c r="J32288" s="88"/>
      <c r="K32288" s="88"/>
    </row>
    <row r="32289" spans="2:11" ht="12" hidden="1" customHeight="1" x14ac:dyDescent="0.2">
      <c r="B32289" s="88"/>
      <c r="C32289" s="88"/>
      <c r="D32289" s="88"/>
      <c r="E32289" s="88"/>
      <c r="F32289" s="88"/>
      <c r="G32289" s="88"/>
      <c r="H32289" s="88"/>
      <c r="I32289" s="88"/>
      <c r="J32289" s="88"/>
      <c r="K32289" s="88"/>
    </row>
    <row r="32290" spans="2:11" ht="12" hidden="1" customHeight="1" x14ac:dyDescent="0.2">
      <c r="B32290" s="88"/>
      <c r="C32290" s="88"/>
      <c r="D32290" s="88"/>
      <c r="E32290" s="88"/>
      <c r="F32290" s="88"/>
      <c r="G32290" s="88"/>
      <c r="H32290" s="88"/>
      <c r="I32290" s="88"/>
      <c r="J32290" s="88"/>
      <c r="K32290" s="88"/>
    </row>
    <row r="32291" spans="2:11" ht="12" hidden="1" customHeight="1" x14ac:dyDescent="0.2">
      <c r="B32291" s="88"/>
      <c r="C32291" s="88"/>
      <c r="D32291" s="88"/>
      <c r="E32291" s="88"/>
      <c r="F32291" s="88"/>
      <c r="G32291" s="88"/>
      <c r="H32291" s="88"/>
      <c r="I32291" s="88"/>
      <c r="J32291" s="88"/>
      <c r="K32291" s="88"/>
    </row>
    <row r="32292" spans="2:11" ht="12" hidden="1" customHeight="1" x14ac:dyDescent="0.2">
      <c r="B32292" s="88"/>
      <c r="C32292" s="88"/>
      <c r="D32292" s="88"/>
      <c r="E32292" s="88"/>
      <c r="F32292" s="88"/>
      <c r="G32292" s="88"/>
      <c r="H32292" s="88"/>
      <c r="I32292" s="88"/>
      <c r="J32292" s="88"/>
      <c r="K32292" s="88"/>
    </row>
    <row r="32293" spans="2:11" ht="12" hidden="1" customHeight="1" x14ac:dyDescent="0.2">
      <c r="B32293" s="88"/>
      <c r="C32293" s="88"/>
      <c r="D32293" s="88"/>
      <c r="E32293" s="88"/>
      <c r="F32293" s="88"/>
      <c r="G32293" s="88"/>
      <c r="H32293" s="88"/>
      <c r="I32293" s="88"/>
      <c r="J32293" s="88"/>
      <c r="K32293" s="88"/>
    </row>
    <row r="32294" spans="2:11" ht="12" hidden="1" customHeight="1" x14ac:dyDescent="0.2">
      <c r="B32294" s="88"/>
      <c r="C32294" s="88"/>
      <c r="D32294" s="88"/>
      <c r="E32294" s="88"/>
      <c r="F32294" s="88"/>
      <c r="G32294" s="88"/>
      <c r="H32294" s="88"/>
      <c r="I32294" s="88"/>
      <c r="J32294" s="88"/>
      <c r="K32294" s="88"/>
    </row>
    <row r="32295" spans="2:11" ht="12" hidden="1" customHeight="1" x14ac:dyDescent="0.2">
      <c r="B32295" s="88"/>
      <c r="C32295" s="88"/>
      <c r="D32295" s="88"/>
      <c r="E32295" s="88"/>
      <c r="F32295" s="88"/>
      <c r="G32295" s="88"/>
      <c r="H32295" s="88"/>
      <c r="I32295" s="88"/>
      <c r="J32295" s="88"/>
      <c r="K32295" s="88"/>
    </row>
    <row r="32296" spans="2:11" ht="12" hidden="1" customHeight="1" x14ac:dyDescent="0.2">
      <c r="B32296" s="88"/>
      <c r="C32296" s="88"/>
      <c r="D32296" s="88"/>
      <c r="E32296" s="88"/>
      <c r="F32296" s="88"/>
      <c r="G32296" s="88"/>
      <c r="H32296" s="88"/>
      <c r="I32296" s="88"/>
      <c r="J32296" s="88"/>
      <c r="K32296" s="88"/>
    </row>
    <row r="32297" spans="2:11" ht="12" hidden="1" customHeight="1" x14ac:dyDescent="0.2">
      <c r="B32297" s="88"/>
      <c r="C32297" s="88"/>
      <c r="D32297" s="88"/>
      <c r="E32297" s="88"/>
      <c r="F32297" s="88"/>
      <c r="G32297" s="88"/>
      <c r="H32297" s="88"/>
      <c r="I32297" s="88"/>
      <c r="J32297" s="88"/>
      <c r="K32297" s="88"/>
    </row>
    <row r="32298" spans="2:11" ht="12" hidden="1" customHeight="1" x14ac:dyDescent="0.2">
      <c r="B32298" s="88"/>
      <c r="C32298" s="88"/>
      <c r="D32298" s="88"/>
      <c r="E32298" s="88"/>
      <c r="F32298" s="88"/>
      <c r="G32298" s="88"/>
      <c r="H32298" s="88"/>
      <c r="I32298" s="88"/>
      <c r="J32298" s="88"/>
      <c r="K32298" s="88"/>
    </row>
    <row r="32299" spans="2:11" ht="12" hidden="1" customHeight="1" x14ac:dyDescent="0.2">
      <c r="B32299" s="88"/>
      <c r="C32299" s="88"/>
      <c r="D32299" s="88"/>
      <c r="E32299" s="88"/>
      <c r="F32299" s="88"/>
      <c r="G32299" s="88"/>
      <c r="H32299" s="88"/>
      <c r="I32299" s="88"/>
      <c r="J32299" s="88"/>
      <c r="K32299" s="88"/>
    </row>
    <row r="32300" spans="2:11" ht="12" hidden="1" customHeight="1" x14ac:dyDescent="0.2">
      <c r="B32300" s="88"/>
      <c r="C32300" s="88"/>
      <c r="D32300" s="88"/>
      <c r="E32300" s="88"/>
      <c r="F32300" s="88"/>
      <c r="G32300" s="88"/>
      <c r="H32300" s="88"/>
      <c r="I32300" s="88"/>
      <c r="J32300" s="88"/>
      <c r="K32300" s="88"/>
    </row>
    <row r="32301" spans="2:11" ht="12" hidden="1" customHeight="1" x14ac:dyDescent="0.2">
      <c r="B32301" s="88"/>
      <c r="C32301" s="88"/>
      <c r="D32301" s="88"/>
      <c r="E32301" s="88"/>
      <c r="F32301" s="88"/>
      <c r="G32301" s="88"/>
      <c r="H32301" s="88"/>
      <c r="I32301" s="88"/>
      <c r="J32301" s="88"/>
      <c r="K32301" s="88"/>
    </row>
    <row r="32302" spans="2:11" ht="12" hidden="1" customHeight="1" x14ac:dyDescent="0.2">
      <c r="B32302" s="88"/>
      <c r="C32302" s="88"/>
      <c r="D32302" s="88"/>
      <c r="E32302" s="88"/>
      <c r="F32302" s="88"/>
      <c r="G32302" s="88"/>
      <c r="H32302" s="88"/>
      <c r="I32302" s="88"/>
      <c r="J32302" s="88"/>
      <c r="K32302" s="88"/>
    </row>
    <row r="32303" spans="2:11" ht="12" hidden="1" customHeight="1" x14ac:dyDescent="0.2">
      <c r="B32303" s="88"/>
      <c r="C32303" s="88"/>
      <c r="D32303" s="88"/>
      <c r="E32303" s="88"/>
      <c r="F32303" s="88"/>
      <c r="G32303" s="88"/>
      <c r="H32303" s="88"/>
      <c r="I32303" s="88"/>
      <c r="J32303" s="88"/>
      <c r="K32303" s="88"/>
    </row>
    <row r="32304" spans="2:11" ht="12" hidden="1" customHeight="1" x14ac:dyDescent="0.2">
      <c r="B32304" s="88"/>
      <c r="C32304" s="88"/>
      <c r="D32304" s="88"/>
      <c r="E32304" s="88"/>
      <c r="F32304" s="88"/>
      <c r="G32304" s="88"/>
      <c r="H32304" s="88"/>
      <c r="I32304" s="88"/>
      <c r="J32304" s="88"/>
      <c r="K32304" s="88"/>
    </row>
    <row r="32305" spans="2:11" ht="12" hidden="1" customHeight="1" x14ac:dyDescent="0.2">
      <c r="B32305" s="88"/>
      <c r="C32305" s="88"/>
      <c r="D32305" s="88"/>
      <c r="E32305" s="88"/>
      <c r="F32305" s="88"/>
      <c r="G32305" s="88"/>
      <c r="H32305" s="88"/>
      <c r="I32305" s="88"/>
      <c r="J32305" s="88"/>
      <c r="K32305" s="88"/>
    </row>
    <row r="32306" spans="2:11" ht="12" hidden="1" customHeight="1" x14ac:dyDescent="0.2">
      <c r="B32306" s="88"/>
      <c r="C32306" s="88"/>
      <c r="D32306" s="88"/>
      <c r="E32306" s="88"/>
      <c r="F32306" s="88"/>
      <c r="G32306" s="88"/>
      <c r="H32306" s="88"/>
      <c r="I32306" s="88"/>
      <c r="J32306" s="88"/>
      <c r="K32306" s="88"/>
    </row>
    <row r="32307" spans="2:11" ht="12" hidden="1" customHeight="1" x14ac:dyDescent="0.2">
      <c r="B32307" s="88"/>
      <c r="C32307" s="88"/>
      <c r="D32307" s="88"/>
      <c r="E32307" s="88"/>
      <c r="F32307" s="88"/>
      <c r="G32307" s="88"/>
      <c r="H32307" s="88"/>
      <c r="I32307" s="88"/>
      <c r="J32307" s="88"/>
      <c r="K32307" s="88"/>
    </row>
    <row r="32308" spans="2:11" ht="12" hidden="1" customHeight="1" x14ac:dyDescent="0.2">
      <c r="B32308" s="88"/>
      <c r="C32308" s="88"/>
      <c r="D32308" s="88"/>
      <c r="E32308" s="88"/>
      <c r="F32308" s="88"/>
      <c r="G32308" s="88"/>
      <c r="H32308" s="88"/>
      <c r="I32308" s="88"/>
      <c r="J32308" s="88"/>
      <c r="K32308" s="88"/>
    </row>
    <row r="32309" spans="2:11" ht="12" hidden="1" customHeight="1" x14ac:dyDescent="0.2">
      <c r="B32309" s="88"/>
      <c r="C32309" s="88"/>
      <c r="D32309" s="88"/>
      <c r="E32309" s="88"/>
      <c r="F32309" s="88"/>
      <c r="G32309" s="88"/>
      <c r="H32309" s="88"/>
      <c r="I32309" s="88"/>
      <c r="J32309" s="88"/>
      <c r="K32309" s="88"/>
    </row>
    <row r="32310" spans="2:11" ht="12" hidden="1" customHeight="1" x14ac:dyDescent="0.2">
      <c r="B32310" s="88"/>
      <c r="C32310" s="88"/>
      <c r="D32310" s="88"/>
      <c r="E32310" s="88"/>
      <c r="F32310" s="88"/>
      <c r="G32310" s="88"/>
      <c r="H32310" s="88"/>
      <c r="I32310" s="88"/>
      <c r="J32310" s="88"/>
      <c r="K32310" s="88"/>
    </row>
    <row r="32311" spans="2:11" ht="12" hidden="1" customHeight="1" x14ac:dyDescent="0.2">
      <c r="B32311" s="88"/>
      <c r="C32311" s="88"/>
      <c r="D32311" s="88"/>
      <c r="E32311" s="88"/>
      <c r="F32311" s="88"/>
      <c r="G32311" s="88"/>
      <c r="H32311" s="88"/>
      <c r="I32311" s="88"/>
      <c r="J32311" s="88"/>
      <c r="K32311" s="88"/>
    </row>
    <row r="32312" spans="2:11" ht="12" hidden="1" customHeight="1" x14ac:dyDescent="0.2">
      <c r="B32312" s="88"/>
      <c r="C32312" s="88"/>
      <c r="D32312" s="88"/>
      <c r="E32312" s="88"/>
      <c r="F32312" s="88"/>
      <c r="G32312" s="88"/>
      <c r="H32312" s="88"/>
      <c r="I32312" s="88"/>
      <c r="J32312" s="88"/>
      <c r="K32312" s="88"/>
    </row>
    <row r="32313" spans="2:11" ht="12" hidden="1" customHeight="1" x14ac:dyDescent="0.2">
      <c r="B32313" s="88"/>
      <c r="C32313" s="88"/>
      <c r="D32313" s="88"/>
      <c r="E32313" s="88"/>
      <c r="F32313" s="88"/>
      <c r="G32313" s="88"/>
      <c r="H32313" s="88"/>
      <c r="I32313" s="88"/>
      <c r="J32313" s="88"/>
      <c r="K32313" s="88"/>
    </row>
    <row r="32314" spans="2:11" ht="12" hidden="1" customHeight="1" x14ac:dyDescent="0.2">
      <c r="B32314" s="88"/>
      <c r="C32314" s="88"/>
      <c r="D32314" s="88"/>
      <c r="E32314" s="88"/>
      <c r="F32314" s="88"/>
      <c r="G32314" s="88"/>
      <c r="H32314" s="88"/>
      <c r="I32314" s="88"/>
      <c r="J32314" s="88"/>
      <c r="K32314" s="88"/>
    </row>
    <row r="32315" spans="2:11" ht="12" hidden="1" customHeight="1" x14ac:dyDescent="0.2">
      <c r="B32315" s="88"/>
      <c r="C32315" s="88"/>
      <c r="D32315" s="88"/>
      <c r="E32315" s="88"/>
      <c r="F32315" s="88"/>
      <c r="G32315" s="88"/>
      <c r="H32315" s="88"/>
      <c r="I32315" s="88"/>
      <c r="J32315" s="88"/>
      <c r="K32315" s="88"/>
    </row>
    <row r="32316" spans="2:11" ht="12" hidden="1" customHeight="1" x14ac:dyDescent="0.2">
      <c r="B32316" s="88"/>
      <c r="C32316" s="88"/>
      <c r="D32316" s="88"/>
      <c r="E32316" s="88"/>
      <c r="F32316" s="88"/>
      <c r="G32316" s="88"/>
      <c r="H32316" s="88"/>
      <c r="I32316" s="88"/>
      <c r="J32316" s="88"/>
      <c r="K32316" s="88"/>
    </row>
    <row r="32317" spans="2:11" ht="12" hidden="1" customHeight="1" x14ac:dyDescent="0.2">
      <c r="B32317" s="88"/>
      <c r="C32317" s="88"/>
      <c r="D32317" s="88"/>
      <c r="E32317" s="88"/>
      <c r="F32317" s="88"/>
      <c r="G32317" s="88"/>
      <c r="H32317" s="88"/>
      <c r="I32317" s="88"/>
      <c r="J32317" s="88"/>
      <c r="K32317" s="88"/>
    </row>
    <row r="32318" spans="2:11" ht="12" hidden="1" customHeight="1" x14ac:dyDescent="0.2">
      <c r="B32318" s="88"/>
      <c r="C32318" s="88"/>
      <c r="D32318" s="88"/>
      <c r="E32318" s="88"/>
      <c r="F32318" s="88"/>
      <c r="G32318" s="88"/>
      <c r="H32318" s="88"/>
      <c r="I32318" s="88"/>
      <c r="J32318" s="88"/>
      <c r="K32318" s="88"/>
    </row>
    <row r="32319" spans="2:11" ht="12" hidden="1" customHeight="1" x14ac:dyDescent="0.2">
      <c r="B32319" s="88"/>
      <c r="C32319" s="88"/>
      <c r="D32319" s="88"/>
      <c r="E32319" s="88"/>
      <c r="F32319" s="88"/>
      <c r="G32319" s="88"/>
      <c r="H32319" s="88"/>
      <c r="I32319" s="88"/>
      <c r="J32319" s="88"/>
      <c r="K32319" s="88"/>
    </row>
    <row r="32320" spans="2:11" ht="12" hidden="1" customHeight="1" x14ac:dyDescent="0.2">
      <c r="B32320" s="88"/>
      <c r="C32320" s="88"/>
      <c r="D32320" s="88"/>
      <c r="E32320" s="88"/>
      <c r="F32320" s="88"/>
      <c r="G32320" s="88"/>
      <c r="H32320" s="88"/>
      <c r="I32320" s="88"/>
      <c r="J32320" s="88"/>
      <c r="K32320" s="88"/>
    </row>
    <row r="32321" spans="2:11" ht="12" hidden="1" customHeight="1" x14ac:dyDescent="0.2">
      <c r="B32321" s="88"/>
      <c r="C32321" s="88"/>
      <c r="D32321" s="88"/>
      <c r="E32321" s="88"/>
      <c r="F32321" s="88"/>
      <c r="G32321" s="88"/>
      <c r="H32321" s="88"/>
      <c r="I32321" s="88"/>
      <c r="J32321" s="88"/>
      <c r="K32321" s="88"/>
    </row>
    <row r="32322" spans="2:11" ht="12" hidden="1" customHeight="1" x14ac:dyDescent="0.2">
      <c r="B32322" s="88"/>
      <c r="C32322" s="88"/>
      <c r="D32322" s="88"/>
      <c r="E32322" s="88"/>
      <c r="F32322" s="88"/>
      <c r="G32322" s="88"/>
      <c r="H32322" s="88"/>
      <c r="I32322" s="88"/>
      <c r="J32322" s="88"/>
      <c r="K32322" s="88"/>
    </row>
    <row r="32323" spans="2:11" ht="12" hidden="1" customHeight="1" x14ac:dyDescent="0.2">
      <c r="B32323" s="88"/>
      <c r="C32323" s="88"/>
      <c r="D32323" s="88"/>
      <c r="E32323" s="88"/>
      <c r="F32323" s="88"/>
      <c r="G32323" s="88"/>
      <c r="H32323" s="88"/>
      <c r="I32323" s="88"/>
      <c r="J32323" s="88"/>
      <c r="K32323" s="88"/>
    </row>
    <row r="32324" spans="2:11" ht="12" hidden="1" customHeight="1" x14ac:dyDescent="0.2">
      <c r="B32324" s="88"/>
      <c r="C32324" s="88"/>
      <c r="D32324" s="88"/>
      <c r="E32324" s="88"/>
      <c r="F32324" s="88"/>
      <c r="G32324" s="88"/>
      <c r="H32324" s="88"/>
      <c r="I32324" s="88"/>
      <c r="J32324" s="88"/>
      <c r="K32324" s="88"/>
    </row>
    <row r="32325" spans="2:11" ht="12" hidden="1" customHeight="1" x14ac:dyDescent="0.2">
      <c r="B32325" s="88"/>
      <c r="C32325" s="88"/>
      <c r="D32325" s="88"/>
      <c r="E32325" s="88"/>
      <c r="F32325" s="88"/>
      <c r="G32325" s="88"/>
      <c r="H32325" s="88"/>
      <c r="I32325" s="88"/>
      <c r="J32325" s="88"/>
      <c r="K32325" s="88"/>
    </row>
    <row r="32326" spans="2:11" ht="12" hidden="1" customHeight="1" x14ac:dyDescent="0.2">
      <c r="B32326" s="88"/>
      <c r="C32326" s="88"/>
      <c r="D32326" s="88"/>
      <c r="E32326" s="88"/>
      <c r="F32326" s="88"/>
      <c r="G32326" s="88"/>
      <c r="H32326" s="88"/>
      <c r="I32326" s="88"/>
      <c r="J32326" s="88"/>
      <c r="K32326" s="88"/>
    </row>
    <row r="32327" spans="2:11" ht="12" hidden="1" customHeight="1" x14ac:dyDescent="0.2">
      <c r="B32327" s="88"/>
      <c r="C32327" s="88"/>
      <c r="D32327" s="88"/>
      <c r="E32327" s="88"/>
      <c r="F32327" s="88"/>
      <c r="G32327" s="88"/>
      <c r="H32327" s="88"/>
      <c r="I32327" s="88"/>
      <c r="J32327" s="88"/>
      <c r="K32327" s="88"/>
    </row>
    <row r="32328" spans="2:11" ht="12" hidden="1" customHeight="1" x14ac:dyDescent="0.2">
      <c r="B32328" s="88"/>
      <c r="C32328" s="88"/>
      <c r="D32328" s="88"/>
      <c r="E32328" s="88"/>
      <c r="F32328" s="88"/>
      <c r="G32328" s="88"/>
      <c r="H32328" s="88"/>
      <c r="I32328" s="88"/>
      <c r="J32328" s="88"/>
      <c r="K32328" s="88"/>
    </row>
    <row r="32329" spans="2:11" ht="12" hidden="1" customHeight="1" x14ac:dyDescent="0.2">
      <c r="B32329" s="88"/>
      <c r="C32329" s="88"/>
      <c r="D32329" s="88"/>
      <c r="E32329" s="88"/>
      <c r="F32329" s="88"/>
      <c r="G32329" s="88"/>
      <c r="H32329" s="88"/>
      <c r="I32329" s="88"/>
      <c r="J32329" s="88"/>
      <c r="K32329" s="88"/>
    </row>
    <row r="32330" spans="2:11" ht="12" hidden="1" customHeight="1" x14ac:dyDescent="0.2">
      <c r="B32330" s="88"/>
      <c r="C32330" s="88"/>
      <c r="D32330" s="88"/>
      <c r="E32330" s="88"/>
      <c r="F32330" s="88"/>
      <c r="G32330" s="88"/>
      <c r="H32330" s="88"/>
      <c r="I32330" s="88"/>
      <c r="J32330" s="88"/>
      <c r="K32330" s="88"/>
    </row>
    <row r="32331" spans="2:11" ht="12" hidden="1" customHeight="1" x14ac:dyDescent="0.2">
      <c r="B32331" s="88"/>
      <c r="C32331" s="88"/>
      <c r="D32331" s="88"/>
      <c r="E32331" s="88"/>
      <c r="F32331" s="88"/>
      <c r="G32331" s="88"/>
      <c r="H32331" s="88"/>
      <c r="I32331" s="88"/>
      <c r="J32331" s="88"/>
      <c r="K32331" s="88"/>
    </row>
    <row r="32332" spans="2:11" ht="12" hidden="1" customHeight="1" x14ac:dyDescent="0.2">
      <c r="B32332" s="88"/>
      <c r="C32332" s="88"/>
      <c r="D32332" s="88"/>
      <c r="E32332" s="88"/>
      <c r="F32332" s="88"/>
      <c r="G32332" s="88"/>
      <c r="H32332" s="88"/>
      <c r="I32332" s="88"/>
      <c r="J32332" s="88"/>
      <c r="K32332" s="88"/>
    </row>
    <row r="32333" spans="2:11" ht="12" hidden="1" customHeight="1" x14ac:dyDescent="0.2">
      <c r="B32333" s="88"/>
      <c r="C32333" s="88"/>
      <c r="D32333" s="88"/>
      <c r="E32333" s="88"/>
      <c r="F32333" s="88"/>
      <c r="G32333" s="88"/>
      <c r="H32333" s="88"/>
      <c r="I32333" s="88"/>
      <c r="J32333" s="88"/>
      <c r="K32333" s="88"/>
    </row>
    <row r="32334" spans="2:11" ht="12" hidden="1" customHeight="1" x14ac:dyDescent="0.2">
      <c r="B32334" s="88"/>
      <c r="C32334" s="88"/>
      <c r="D32334" s="88"/>
      <c r="E32334" s="88"/>
      <c r="F32334" s="88"/>
      <c r="G32334" s="88"/>
      <c r="H32334" s="88"/>
      <c r="I32334" s="88"/>
      <c r="J32334" s="88"/>
      <c r="K32334" s="88"/>
    </row>
    <row r="32335" spans="2:11" ht="12" hidden="1" customHeight="1" x14ac:dyDescent="0.2">
      <c r="B32335" s="88"/>
      <c r="C32335" s="88"/>
      <c r="D32335" s="88"/>
      <c r="E32335" s="88"/>
      <c r="F32335" s="88"/>
      <c r="G32335" s="88"/>
      <c r="H32335" s="88"/>
      <c r="I32335" s="88"/>
      <c r="J32335" s="88"/>
      <c r="K32335" s="88"/>
    </row>
    <row r="32336" spans="2:11" ht="12" hidden="1" customHeight="1" x14ac:dyDescent="0.2">
      <c r="B32336" s="88"/>
      <c r="C32336" s="88"/>
      <c r="D32336" s="88"/>
      <c r="E32336" s="88"/>
      <c r="F32336" s="88"/>
      <c r="G32336" s="88"/>
      <c r="H32336" s="88"/>
      <c r="I32336" s="88"/>
      <c r="J32336" s="88"/>
      <c r="K32336" s="88"/>
    </row>
    <row r="32337" spans="2:11" ht="12" hidden="1" customHeight="1" x14ac:dyDescent="0.2">
      <c r="B32337" s="88"/>
      <c r="C32337" s="88"/>
      <c r="D32337" s="88"/>
      <c r="E32337" s="88"/>
      <c r="F32337" s="88"/>
      <c r="G32337" s="88"/>
      <c r="H32337" s="88"/>
      <c r="I32337" s="88"/>
      <c r="J32337" s="88"/>
      <c r="K32337" s="88"/>
    </row>
    <row r="32338" spans="2:11" ht="12" hidden="1" customHeight="1" x14ac:dyDescent="0.2">
      <c r="B32338" s="88"/>
      <c r="C32338" s="88"/>
      <c r="D32338" s="88"/>
      <c r="E32338" s="88"/>
      <c r="F32338" s="88"/>
      <c r="G32338" s="88"/>
      <c r="H32338" s="88"/>
      <c r="I32338" s="88"/>
      <c r="J32338" s="88"/>
      <c r="K32338" s="88"/>
    </row>
    <row r="32339" spans="2:11" ht="12" hidden="1" customHeight="1" x14ac:dyDescent="0.2">
      <c r="B32339" s="88"/>
      <c r="C32339" s="88"/>
      <c r="D32339" s="88"/>
      <c r="E32339" s="88"/>
      <c r="F32339" s="88"/>
      <c r="G32339" s="88"/>
      <c r="H32339" s="88"/>
      <c r="I32339" s="88"/>
      <c r="J32339" s="88"/>
      <c r="K32339" s="88"/>
    </row>
    <row r="32340" spans="2:11" ht="12" hidden="1" customHeight="1" x14ac:dyDescent="0.2">
      <c r="B32340" s="88"/>
      <c r="C32340" s="88"/>
      <c r="D32340" s="88"/>
      <c r="E32340" s="88"/>
      <c r="F32340" s="88"/>
      <c r="G32340" s="88"/>
      <c r="H32340" s="88"/>
      <c r="I32340" s="88"/>
      <c r="J32340" s="88"/>
      <c r="K32340" s="88"/>
    </row>
    <row r="32341" spans="2:11" ht="12" hidden="1" customHeight="1" x14ac:dyDescent="0.2">
      <c r="B32341" s="88"/>
      <c r="C32341" s="88"/>
      <c r="D32341" s="88"/>
      <c r="E32341" s="88"/>
      <c r="F32341" s="88"/>
      <c r="G32341" s="88"/>
      <c r="H32341" s="88"/>
      <c r="I32341" s="88"/>
      <c r="J32341" s="88"/>
      <c r="K32341" s="88"/>
    </row>
    <row r="32342" spans="2:11" ht="12" hidden="1" customHeight="1" x14ac:dyDescent="0.2">
      <c r="B32342" s="88"/>
      <c r="C32342" s="88"/>
      <c r="D32342" s="88"/>
      <c r="E32342" s="88"/>
      <c r="F32342" s="88"/>
      <c r="G32342" s="88"/>
      <c r="H32342" s="88"/>
      <c r="I32342" s="88"/>
      <c r="J32342" s="88"/>
      <c r="K32342" s="88"/>
    </row>
    <row r="32343" spans="2:11" ht="12" hidden="1" customHeight="1" x14ac:dyDescent="0.2">
      <c r="B32343" s="88"/>
      <c r="C32343" s="88"/>
      <c r="D32343" s="88"/>
      <c r="E32343" s="88"/>
      <c r="F32343" s="88"/>
      <c r="G32343" s="88"/>
      <c r="H32343" s="88"/>
      <c r="I32343" s="88"/>
      <c r="J32343" s="88"/>
      <c r="K32343" s="88"/>
    </row>
    <row r="32344" spans="2:11" ht="12" hidden="1" customHeight="1" x14ac:dyDescent="0.2">
      <c r="B32344" s="88"/>
      <c r="C32344" s="88"/>
      <c r="D32344" s="88"/>
      <c r="E32344" s="88"/>
      <c r="F32344" s="88"/>
      <c r="G32344" s="88"/>
      <c r="H32344" s="88"/>
      <c r="I32344" s="88"/>
      <c r="J32344" s="88"/>
      <c r="K32344" s="88"/>
    </row>
    <row r="32345" spans="2:11" ht="12" hidden="1" customHeight="1" x14ac:dyDescent="0.2">
      <c r="B32345" s="88"/>
      <c r="C32345" s="88"/>
      <c r="D32345" s="88"/>
      <c r="E32345" s="88"/>
      <c r="F32345" s="88"/>
      <c r="G32345" s="88"/>
      <c r="H32345" s="88"/>
      <c r="I32345" s="88"/>
      <c r="J32345" s="88"/>
      <c r="K32345" s="88"/>
    </row>
    <row r="32346" spans="2:11" ht="12" hidden="1" customHeight="1" x14ac:dyDescent="0.2">
      <c r="B32346" s="88"/>
      <c r="C32346" s="88"/>
      <c r="D32346" s="88"/>
      <c r="E32346" s="88"/>
      <c r="F32346" s="88"/>
      <c r="G32346" s="88"/>
      <c r="H32346" s="88"/>
      <c r="I32346" s="88"/>
      <c r="J32346" s="88"/>
      <c r="K32346" s="88"/>
    </row>
    <row r="32347" spans="2:11" ht="12" hidden="1" customHeight="1" x14ac:dyDescent="0.2">
      <c r="B32347" s="88"/>
      <c r="C32347" s="88"/>
      <c r="D32347" s="88"/>
      <c r="E32347" s="88"/>
      <c r="F32347" s="88"/>
      <c r="G32347" s="88"/>
      <c r="H32347" s="88"/>
      <c r="I32347" s="88"/>
      <c r="J32347" s="88"/>
      <c r="K32347" s="88"/>
    </row>
    <row r="32348" spans="2:11" ht="12" hidden="1" customHeight="1" x14ac:dyDescent="0.2">
      <c r="B32348" s="88"/>
      <c r="C32348" s="88"/>
      <c r="D32348" s="88"/>
      <c r="E32348" s="88"/>
      <c r="F32348" s="88"/>
      <c r="G32348" s="88"/>
      <c r="H32348" s="88"/>
      <c r="I32348" s="88"/>
      <c r="J32348" s="88"/>
      <c r="K32348" s="88"/>
    </row>
    <row r="32349" spans="2:11" ht="12" hidden="1" customHeight="1" x14ac:dyDescent="0.2">
      <c r="B32349" s="88"/>
      <c r="C32349" s="88"/>
      <c r="D32349" s="88"/>
      <c r="E32349" s="88"/>
      <c r="F32349" s="88"/>
      <c r="G32349" s="88"/>
      <c r="H32349" s="88"/>
      <c r="I32349" s="88"/>
      <c r="J32349" s="88"/>
      <c r="K32349" s="88"/>
    </row>
    <row r="32350" spans="2:11" ht="12" hidden="1" customHeight="1" x14ac:dyDescent="0.2">
      <c r="B32350" s="88"/>
      <c r="C32350" s="88"/>
      <c r="D32350" s="88"/>
      <c r="E32350" s="88"/>
      <c r="F32350" s="88"/>
      <c r="G32350" s="88"/>
      <c r="H32350" s="88"/>
      <c r="I32350" s="88"/>
      <c r="J32350" s="88"/>
      <c r="K32350" s="88"/>
    </row>
    <row r="32351" spans="2:11" ht="12" hidden="1" customHeight="1" x14ac:dyDescent="0.2">
      <c r="B32351" s="88"/>
      <c r="C32351" s="88"/>
      <c r="D32351" s="88"/>
      <c r="E32351" s="88"/>
      <c r="F32351" s="88"/>
      <c r="G32351" s="88"/>
      <c r="H32351" s="88"/>
      <c r="I32351" s="88"/>
      <c r="J32351" s="88"/>
      <c r="K32351" s="88"/>
    </row>
    <row r="32352" spans="2:11" ht="12" hidden="1" customHeight="1" x14ac:dyDescent="0.2">
      <c r="B32352" s="88"/>
      <c r="C32352" s="88"/>
      <c r="D32352" s="88"/>
      <c r="E32352" s="88"/>
      <c r="F32352" s="88"/>
      <c r="G32352" s="88"/>
      <c r="H32352" s="88"/>
      <c r="I32352" s="88"/>
      <c r="J32352" s="88"/>
      <c r="K32352" s="88"/>
    </row>
    <row r="32353" spans="2:11" ht="12" hidden="1" customHeight="1" x14ac:dyDescent="0.2">
      <c r="B32353" s="88"/>
      <c r="C32353" s="88"/>
      <c r="D32353" s="88"/>
      <c r="E32353" s="88"/>
      <c r="F32353" s="88"/>
      <c r="G32353" s="88"/>
      <c r="H32353" s="88"/>
      <c r="I32353" s="88"/>
      <c r="J32353" s="88"/>
      <c r="K32353" s="88"/>
    </row>
    <row r="32354" spans="2:11" ht="12" hidden="1" customHeight="1" x14ac:dyDescent="0.2">
      <c r="B32354" s="88"/>
      <c r="C32354" s="88"/>
      <c r="D32354" s="88"/>
      <c r="E32354" s="88"/>
      <c r="F32354" s="88"/>
      <c r="G32354" s="88"/>
      <c r="H32354" s="88"/>
      <c r="I32354" s="88"/>
      <c r="J32354" s="88"/>
      <c r="K32354" s="88"/>
    </row>
    <row r="32355" spans="2:11" ht="12" hidden="1" customHeight="1" x14ac:dyDescent="0.2">
      <c r="B32355" s="88"/>
      <c r="C32355" s="88"/>
      <c r="D32355" s="88"/>
      <c r="E32355" s="88"/>
      <c r="F32355" s="88"/>
      <c r="G32355" s="88"/>
      <c r="H32355" s="88"/>
      <c r="I32355" s="88"/>
      <c r="J32355" s="88"/>
      <c r="K32355" s="88"/>
    </row>
    <row r="32356" spans="2:11" ht="12" hidden="1" customHeight="1" x14ac:dyDescent="0.2">
      <c r="B32356" s="88"/>
      <c r="C32356" s="88"/>
      <c r="D32356" s="88"/>
      <c r="E32356" s="88"/>
      <c r="F32356" s="88"/>
      <c r="G32356" s="88"/>
      <c r="H32356" s="88"/>
      <c r="I32356" s="88"/>
      <c r="J32356" s="88"/>
      <c r="K32356" s="88"/>
    </row>
    <row r="32357" spans="2:11" ht="12" hidden="1" customHeight="1" x14ac:dyDescent="0.2">
      <c r="B32357" s="88"/>
      <c r="C32357" s="88"/>
      <c r="D32357" s="88"/>
      <c r="E32357" s="88"/>
      <c r="F32357" s="88"/>
      <c r="G32357" s="88"/>
      <c r="H32357" s="88"/>
      <c r="I32357" s="88"/>
      <c r="J32357" s="88"/>
      <c r="K32357" s="88"/>
    </row>
    <row r="32358" spans="2:11" ht="12" hidden="1" customHeight="1" x14ac:dyDescent="0.2">
      <c r="B32358" s="88"/>
      <c r="C32358" s="88"/>
      <c r="D32358" s="88"/>
      <c r="E32358" s="88"/>
      <c r="F32358" s="88"/>
      <c r="G32358" s="88"/>
      <c r="H32358" s="88"/>
      <c r="I32358" s="88"/>
      <c r="J32358" s="88"/>
      <c r="K32358" s="88"/>
    </row>
    <row r="32359" spans="2:11" ht="12" hidden="1" customHeight="1" x14ac:dyDescent="0.2">
      <c r="B32359" s="88"/>
      <c r="C32359" s="88"/>
      <c r="D32359" s="88"/>
      <c r="E32359" s="88"/>
      <c r="F32359" s="88"/>
      <c r="G32359" s="88"/>
      <c r="H32359" s="88"/>
      <c r="I32359" s="88"/>
      <c r="J32359" s="88"/>
      <c r="K32359" s="88"/>
    </row>
    <row r="32360" spans="2:11" ht="12" hidden="1" customHeight="1" x14ac:dyDescent="0.2">
      <c r="B32360" s="88"/>
      <c r="C32360" s="88"/>
      <c r="D32360" s="88"/>
      <c r="E32360" s="88"/>
      <c r="F32360" s="88"/>
      <c r="G32360" s="88"/>
      <c r="H32360" s="88"/>
      <c r="I32360" s="88"/>
      <c r="J32360" s="88"/>
      <c r="K32360" s="88"/>
    </row>
    <row r="32361" spans="2:11" ht="12" hidden="1" customHeight="1" x14ac:dyDescent="0.2">
      <c r="B32361" s="88"/>
      <c r="C32361" s="88"/>
      <c r="D32361" s="88"/>
      <c r="E32361" s="88"/>
      <c r="F32361" s="88"/>
      <c r="G32361" s="88"/>
      <c r="H32361" s="88"/>
      <c r="I32361" s="88"/>
      <c r="J32361" s="88"/>
      <c r="K32361" s="88"/>
    </row>
    <row r="32362" spans="2:11" ht="12" hidden="1" customHeight="1" x14ac:dyDescent="0.2">
      <c r="B32362" s="88"/>
      <c r="C32362" s="88"/>
      <c r="D32362" s="88"/>
      <c r="E32362" s="88"/>
      <c r="F32362" s="88"/>
      <c r="G32362" s="88"/>
      <c r="H32362" s="88"/>
      <c r="I32362" s="88"/>
      <c r="J32362" s="88"/>
      <c r="K32362" s="88"/>
    </row>
    <row r="32363" spans="2:11" ht="12" hidden="1" customHeight="1" x14ac:dyDescent="0.2">
      <c r="B32363" s="88"/>
      <c r="C32363" s="88"/>
      <c r="D32363" s="88"/>
      <c r="E32363" s="88"/>
      <c r="F32363" s="88"/>
      <c r="G32363" s="88"/>
      <c r="H32363" s="88"/>
      <c r="I32363" s="88"/>
      <c r="J32363" s="88"/>
      <c r="K32363" s="88"/>
    </row>
    <row r="32364" spans="2:11" ht="12" hidden="1" customHeight="1" x14ac:dyDescent="0.2">
      <c r="B32364" s="88"/>
      <c r="C32364" s="88"/>
      <c r="D32364" s="88"/>
      <c r="E32364" s="88"/>
      <c r="F32364" s="88"/>
      <c r="G32364" s="88"/>
      <c r="H32364" s="88"/>
      <c r="I32364" s="88"/>
      <c r="J32364" s="88"/>
      <c r="K32364" s="88"/>
    </row>
    <row r="32365" spans="2:11" ht="12" hidden="1" customHeight="1" x14ac:dyDescent="0.2">
      <c r="B32365" s="88"/>
      <c r="C32365" s="88"/>
      <c r="D32365" s="88"/>
      <c r="E32365" s="88"/>
      <c r="F32365" s="88"/>
      <c r="G32365" s="88"/>
      <c r="H32365" s="88"/>
      <c r="I32365" s="88"/>
      <c r="J32365" s="88"/>
      <c r="K32365" s="88"/>
    </row>
    <row r="32366" spans="2:11" ht="12" hidden="1" customHeight="1" x14ac:dyDescent="0.2">
      <c r="B32366" s="88"/>
      <c r="C32366" s="88"/>
      <c r="D32366" s="88"/>
      <c r="E32366" s="88"/>
      <c r="F32366" s="88"/>
      <c r="G32366" s="88"/>
      <c r="H32366" s="88"/>
      <c r="I32366" s="88"/>
      <c r="J32366" s="88"/>
      <c r="K32366" s="88"/>
    </row>
    <row r="32367" spans="2:11" ht="12" hidden="1" customHeight="1" x14ac:dyDescent="0.2">
      <c r="B32367" s="88"/>
      <c r="C32367" s="88"/>
      <c r="D32367" s="88"/>
      <c r="E32367" s="88"/>
      <c r="F32367" s="88"/>
      <c r="G32367" s="88"/>
      <c r="H32367" s="88"/>
      <c r="I32367" s="88"/>
      <c r="J32367" s="88"/>
      <c r="K32367" s="88"/>
    </row>
    <row r="32368" spans="2:11" ht="12" hidden="1" customHeight="1" x14ac:dyDescent="0.2">
      <c r="B32368" s="88"/>
      <c r="C32368" s="88"/>
      <c r="D32368" s="88"/>
      <c r="E32368" s="88"/>
      <c r="F32368" s="88"/>
      <c r="G32368" s="88"/>
      <c r="H32368" s="88"/>
      <c r="I32368" s="88"/>
      <c r="J32368" s="88"/>
      <c r="K32368" s="88"/>
    </row>
    <row r="32369" spans="2:11" ht="12" hidden="1" customHeight="1" x14ac:dyDescent="0.2">
      <c r="B32369" s="88"/>
      <c r="C32369" s="88"/>
      <c r="D32369" s="88"/>
      <c r="E32369" s="88"/>
      <c r="F32369" s="88"/>
      <c r="G32369" s="88"/>
      <c r="H32369" s="88"/>
      <c r="I32369" s="88"/>
      <c r="J32369" s="88"/>
      <c r="K32369" s="88"/>
    </row>
    <row r="32370" spans="2:11" ht="12" hidden="1" customHeight="1" x14ac:dyDescent="0.2">
      <c r="B32370" s="88"/>
      <c r="C32370" s="88"/>
      <c r="D32370" s="88"/>
      <c r="E32370" s="88"/>
      <c r="F32370" s="88"/>
      <c r="G32370" s="88"/>
      <c r="H32370" s="88"/>
      <c r="I32370" s="88"/>
      <c r="J32370" s="88"/>
      <c r="K32370" s="88"/>
    </row>
    <row r="32371" spans="2:11" ht="12" hidden="1" customHeight="1" x14ac:dyDescent="0.2">
      <c r="B32371" s="88"/>
      <c r="C32371" s="88"/>
      <c r="D32371" s="88"/>
      <c r="E32371" s="88"/>
      <c r="F32371" s="88"/>
      <c r="G32371" s="88"/>
      <c r="H32371" s="88"/>
      <c r="I32371" s="88"/>
      <c r="J32371" s="88"/>
      <c r="K32371" s="88"/>
    </row>
    <row r="32372" spans="2:11" ht="12" hidden="1" customHeight="1" x14ac:dyDescent="0.2">
      <c r="B32372" s="88"/>
      <c r="C32372" s="88"/>
      <c r="D32372" s="88"/>
      <c r="E32372" s="88"/>
      <c r="F32372" s="88"/>
      <c r="G32372" s="88"/>
      <c r="H32372" s="88"/>
      <c r="I32372" s="88"/>
      <c r="J32372" s="88"/>
      <c r="K32372" s="88"/>
    </row>
    <row r="32373" spans="2:11" ht="12" hidden="1" customHeight="1" x14ac:dyDescent="0.2">
      <c r="B32373" s="88"/>
      <c r="C32373" s="88"/>
      <c r="D32373" s="88"/>
      <c r="E32373" s="88"/>
      <c r="F32373" s="88"/>
      <c r="G32373" s="88"/>
      <c r="H32373" s="88"/>
      <c r="I32373" s="88"/>
      <c r="J32373" s="88"/>
      <c r="K32373" s="88"/>
    </row>
    <row r="32374" spans="2:11" ht="12" hidden="1" customHeight="1" x14ac:dyDescent="0.2">
      <c r="B32374" s="88"/>
      <c r="C32374" s="88"/>
      <c r="D32374" s="88"/>
      <c r="E32374" s="88"/>
      <c r="F32374" s="88"/>
      <c r="G32374" s="88"/>
      <c r="H32374" s="88"/>
      <c r="I32374" s="88"/>
      <c r="J32374" s="88"/>
      <c r="K32374" s="88"/>
    </row>
    <row r="32375" spans="2:11" ht="12" hidden="1" customHeight="1" x14ac:dyDescent="0.2">
      <c r="B32375" s="88"/>
      <c r="C32375" s="88"/>
      <c r="D32375" s="88"/>
      <c r="E32375" s="88"/>
      <c r="F32375" s="88"/>
      <c r="G32375" s="88"/>
      <c r="H32375" s="88"/>
      <c r="I32375" s="88"/>
      <c r="J32375" s="88"/>
      <c r="K32375" s="88"/>
    </row>
    <row r="32376" spans="2:11" ht="12" hidden="1" customHeight="1" x14ac:dyDescent="0.2">
      <c r="B32376" s="88"/>
      <c r="C32376" s="88"/>
      <c r="D32376" s="88"/>
      <c r="E32376" s="88"/>
      <c r="F32376" s="88"/>
      <c r="G32376" s="88"/>
      <c r="H32376" s="88"/>
      <c r="I32376" s="88"/>
      <c r="J32376" s="88"/>
      <c r="K32376" s="88"/>
    </row>
    <row r="32377" spans="2:11" ht="12" hidden="1" customHeight="1" x14ac:dyDescent="0.2">
      <c r="B32377" s="88"/>
      <c r="C32377" s="88"/>
      <c r="D32377" s="88"/>
      <c r="E32377" s="88"/>
      <c r="F32377" s="88"/>
      <c r="G32377" s="88"/>
      <c r="H32377" s="88"/>
      <c r="I32377" s="88"/>
      <c r="J32377" s="88"/>
      <c r="K32377" s="88"/>
    </row>
    <row r="32378" spans="2:11" ht="12" hidden="1" customHeight="1" x14ac:dyDescent="0.2">
      <c r="B32378" s="88"/>
      <c r="C32378" s="88"/>
      <c r="D32378" s="88"/>
      <c r="E32378" s="88"/>
      <c r="F32378" s="88"/>
      <c r="G32378" s="88"/>
      <c r="H32378" s="88"/>
      <c r="I32378" s="88"/>
      <c r="J32378" s="88"/>
      <c r="K32378" s="88"/>
    </row>
    <row r="32379" spans="2:11" ht="12" hidden="1" customHeight="1" x14ac:dyDescent="0.2">
      <c r="B32379" s="88"/>
      <c r="C32379" s="88"/>
      <c r="D32379" s="88"/>
      <c r="E32379" s="88"/>
      <c r="F32379" s="88"/>
      <c r="G32379" s="88"/>
      <c r="H32379" s="88"/>
      <c r="I32379" s="88"/>
      <c r="J32379" s="88"/>
      <c r="K32379" s="88"/>
    </row>
    <row r="32380" spans="2:11" ht="12" hidden="1" customHeight="1" x14ac:dyDescent="0.2">
      <c r="B32380" s="88"/>
      <c r="C32380" s="88"/>
      <c r="D32380" s="88"/>
      <c r="E32380" s="88"/>
      <c r="F32380" s="88"/>
      <c r="G32380" s="88"/>
      <c r="H32380" s="88"/>
      <c r="I32380" s="88"/>
      <c r="J32380" s="88"/>
      <c r="K32380" s="88"/>
    </row>
    <row r="32381" spans="2:11" ht="12" hidden="1" customHeight="1" x14ac:dyDescent="0.2">
      <c r="B32381" s="88"/>
      <c r="C32381" s="88"/>
      <c r="D32381" s="88"/>
      <c r="E32381" s="88"/>
      <c r="F32381" s="88"/>
      <c r="G32381" s="88"/>
      <c r="H32381" s="88"/>
      <c r="I32381" s="88"/>
      <c r="J32381" s="88"/>
      <c r="K32381" s="88"/>
    </row>
    <row r="32382" spans="2:11" ht="12" hidden="1" customHeight="1" x14ac:dyDescent="0.2">
      <c r="B32382" s="88"/>
      <c r="C32382" s="88"/>
      <c r="D32382" s="88"/>
      <c r="E32382" s="88"/>
      <c r="F32382" s="88"/>
      <c r="G32382" s="88"/>
      <c r="H32382" s="88"/>
      <c r="I32382" s="88"/>
      <c r="J32382" s="88"/>
      <c r="K32382" s="88"/>
    </row>
    <row r="32383" spans="2:11" ht="12" hidden="1" customHeight="1" x14ac:dyDescent="0.2">
      <c r="B32383" s="88"/>
      <c r="C32383" s="88"/>
      <c r="D32383" s="88"/>
      <c r="E32383" s="88"/>
      <c r="F32383" s="88"/>
      <c r="G32383" s="88"/>
      <c r="H32383" s="88"/>
      <c r="I32383" s="88"/>
      <c r="J32383" s="88"/>
      <c r="K32383" s="88"/>
    </row>
    <row r="32384" spans="2:11" ht="12" hidden="1" customHeight="1" x14ac:dyDescent="0.2">
      <c r="B32384" s="88"/>
      <c r="C32384" s="88"/>
      <c r="D32384" s="88"/>
      <c r="E32384" s="88"/>
      <c r="F32384" s="88"/>
      <c r="G32384" s="88"/>
      <c r="H32384" s="88"/>
      <c r="I32384" s="88"/>
      <c r="J32384" s="88"/>
      <c r="K32384" s="88"/>
    </row>
    <row r="32385" spans="2:11" ht="12" hidden="1" customHeight="1" x14ac:dyDescent="0.2">
      <c r="B32385" s="88"/>
      <c r="C32385" s="88"/>
      <c r="D32385" s="88"/>
      <c r="E32385" s="88"/>
      <c r="F32385" s="88"/>
      <c r="G32385" s="88"/>
      <c r="H32385" s="88"/>
      <c r="I32385" s="88"/>
      <c r="J32385" s="88"/>
      <c r="K32385" s="88"/>
    </row>
    <row r="32386" spans="2:11" ht="12" hidden="1" customHeight="1" x14ac:dyDescent="0.2">
      <c r="B32386" s="88"/>
      <c r="C32386" s="88"/>
      <c r="D32386" s="88"/>
      <c r="E32386" s="88"/>
      <c r="F32386" s="88"/>
      <c r="G32386" s="88"/>
      <c r="H32386" s="88"/>
      <c r="I32386" s="88"/>
      <c r="J32386" s="88"/>
      <c r="K32386" s="88"/>
    </row>
    <row r="32387" spans="2:11" ht="12" hidden="1" customHeight="1" x14ac:dyDescent="0.2">
      <c r="B32387" s="88"/>
      <c r="C32387" s="88"/>
      <c r="D32387" s="88"/>
      <c r="E32387" s="88"/>
      <c r="F32387" s="88"/>
      <c r="G32387" s="88"/>
      <c r="H32387" s="88"/>
      <c r="I32387" s="88"/>
      <c r="J32387" s="88"/>
      <c r="K32387" s="88"/>
    </row>
    <row r="32388" spans="2:11" ht="12" hidden="1" customHeight="1" x14ac:dyDescent="0.2">
      <c r="B32388" s="88"/>
      <c r="C32388" s="88"/>
      <c r="D32388" s="88"/>
      <c r="E32388" s="88"/>
      <c r="F32388" s="88"/>
      <c r="G32388" s="88"/>
      <c r="H32388" s="88"/>
      <c r="I32388" s="88"/>
      <c r="J32388" s="88"/>
      <c r="K32388" s="88"/>
    </row>
    <row r="32389" spans="2:11" ht="12" hidden="1" customHeight="1" x14ac:dyDescent="0.2">
      <c r="B32389" s="88"/>
      <c r="C32389" s="88"/>
      <c r="D32389" s="88"/>
      <c r="E32389" s="88"/>
      <c r="F32389" s="88"/>
      <c r="G32389" s="88"/>
      <c r="H32389" s="88"/>
      <c r="I32389" s="88"/>
      <c r="J32389" s="88"/>
      <c r="K32389" s="88"/>
    </row>
    <row r="32390" spans="2:11" ht="12" hidden="1" customHeight="1" x14ac:dyDescent="0.2">
      <c r="B32390" s="88"/>
      <c r="C32390" s="88"/>
      <c r="D32390" s="88"/>
      <c r="E32390" s="88"/>
      <c r="F32390" s="88"/>
      <c r="G32390" s="88"/>
      <c r="H32390" s="88"/>
      <c r="I32390" s="88"/>
      <c r="J32390" s="88"/>
      <c r="K32390" s="88"/>
    </row>
    <row r="32391" spans="2:11" ht="12" hidden="1" customHeight="1" x14ac:dyDescent="0.2">
      <c r="B32391" s="88"/>
      <c r="C32391" s="88"/>
      <c r="D32391" s="88"/>
      <c r="E32391" s="88"/>
      <c r="F32391" s="88"/>
      <c r="G32391" s="88"/>
      <c r="H32391" s="88"/>
      <c r="I32391" s="88"/>
      <c r="J32391" s="88"/>
      <c r="K32391" s="88"/>
    </row>
    <row r="32392" spans="2:11" ht="12" hidden="1" customHeight="1" x14ac:dyDescent="0.2">
      <c r="B32392" s="88"/>
      <c r="C32392" s="88"/>
      <c r="D32392" s="88"/>
      <c r="E32392" s="88"/>
      <c r="F32392" s="88"/>
      <c r="G32392" s="88"/>
      <c r="H32392" s="88"/>
      <c r="I32392" s="88"/>
      <c r="J32392" s="88"/>
      <c r="K32392" s="88"/>
    </row>
    <row r="32393" spans="2:11" ht="12" hidden="1" customHeight="1" x14ac:dyDescent="0.2">
      <c r="B32393" s="88"/>
      <c r="C32393" s="88"/>
      <c r="D32393" s="88"/>
      <c r="E32393" s="88"/>
      <c r="F32393" s="88"/>
      <c r="G32393" s="88"/>
      <c r="H32393" s="88"/>
      <c r="I32393" s="88"/>
      <c r="J32393" s="88"/>
      <c r="K32393" s="88"/>
    </row>
    <row r="32394" spans="2:11" ht="12" hidden="1" customHeight="1" x14ac:dyDescent="0.2">
      <c r="B32394" s="88"/>
      <c r="C32394" s="88"/>
      <c r="D32394" s="88"/>
      <c r="E32394" s="88"/>
      <c r="F32394" s="88"/>
      <c r="G32394" s="88"/>
      <c r="H32394" s="88"/>
      <c r="I32394" s="88"/>
      <c r="J32394" s="88"/>
      <c r="K32394" s="88"/>
    </row>
    <row r="32395" spans="2:11" ht="12" hidden="1" customHeight="1" x14ac:dyDescent="0.2">
      <c r="B32395" s="88"/>
      <c r="C32395" s="88"/>
      <c r="D32395" s="88"/>
      <c r="E32395" s="88"/>
      <c r="F32395" s="88"/>
      <c r="G32395" s="88"/>
      <c r="H32395" s="88"/>
      <c r="I32395" s="88"/>
      <c r="J32395" s="88"/>
      <c r="K32395" s="88"/>
    </row>
    <row r="32396" spans="2:11" ht="12" hidden="1" customHeight="1" x14ac:dyDescent="0.2">
      <c r="B32396" s="88"/>
      <c r="C32396" s="88"/>
      <c r="D32396" s="88"/>
      <c r="E32396" s="88"/>
      <c r="F32396" s="88"/>
      <c r="G32396" s="88"/>
      <c r="H32396" s="88"/>
      <c r="I32396" s="88"/>
      <c r="J32396" s="88"/>
      <c r="K32396" s="88"/>
    </row>
    <row r="32397" spans="2:11" ht="12" hidden="1" customHeight="1" x14ac:dyDescent="0.2">
      <c r="B32397" s="88"/>
      <c r="C32397" s="88"/>
      <c r="D32397" s="88"/>
      <c r="E32397" s="88"/>
      <c r="F32397" s="88"/>
      <c r="G32397" s="88"/>
      <c r="H32397" s="88"/>
      <c r="I32397" s="88"/>
      <c r="J32397" s="88"/>
      <c r="K32397" s="88"/>
    </row>
    <row r="32398" spans="2:11" ht="12" hidden="1" customHeight="1" x14ac:dyDescent="0.2">
      <c r="B32398" s="88"/>
      <c r="C32398" s="88"/>
      <c r="D32398" s="88"/>
      <c r="E32398" s="88"/>
      <c r="F32398" s="88"/>
      <c r="G32398" s="88"/>
      <c r="H32398" s="88"/>
      <c r="I32398" s="88"/>
      <c r="J32398" s="88"/>
      <c r="K32398" s="88"/>
    </row>
    <row r="32399" spans="2:11" ht="12" hidden="1" customHeight="1" x14ac:dyDescent="0.2">
      <c r="B32399" s="88"/>
      <c r="C32399" s="88"/>
      <c r="D32399" s="88"/>
      <c r="E32399" s="88"/>
      <c r="F32399" s="88"/>
      <c r="G32399" s="88"/>
      <c r="H32399" s="88"/>
      <c r="I32399" s="88"/>
      <c r="J32399" s="88"/>
      <c r="K32399" s="88"/>
    </row>
    <row r="32400" spans="2:11" ht="12" hidden="1" customHeight="1" x14ac:dyDescent="0.2">
      <c r="B32400" s="88"/>
      <c r="C32400" s="88"/>
      <c r="D32400" s="88"/>
      <c r="E32400" s="88"/>
      <c r="F32400" s="88"/>
      <c r="G32400" s="88"/>
      <c r="H32400" s="88"/>
      <c r="I32400" s="88"/>
      <c r="J32400" s="88"/>
      <c r="K32400" s="88"/>
    </row>
    <row r="32401" spans="2:11" ht="12" hidden="1" customHeight="1" x14ac:dyDescent="0.2">
      <c r="B32401" s="88"/>
      <c r="C32401" s="88"/>
      <c r="D32401" s="88"/>
      <c r="E32401" s="88"/>
      <c r="F32401" s="88"/>
      <c r="G32401" s="88"/>
      <c r="H32401" s="88"/>
      <c r="I32401" s="88"/>
      <c r="J32401" s="88"/>
      <c r="K32401" s="88"/>
    </row>
    <row r="32402" spans="2:11" ht="12" hidden="1" customHeight="1" x14ac:dyDescent="0.2">
      <c r="B32402" s="88"/>
      <c r="C32402" s="88"/>
      <c r="D32402" s="88"/>
      <c r="E32402" s="88"/>
      <c r="F32402" s="88"/>
      <c r="G32402" s="88"/>
      <c r="H32402" s="88"/>
      <c r="I32402" s="88"/>
      <c r="J32402" s="88"/>
      <c r="K32402" s="88"/>
    </row>
    <row r="32403" spans="2:11" ht="12" hidden="1" customHeight="1" x14ac:dyDescent="0.2">
      <c r="B32403" s="88"/>
      <c r="C32403" s="88"/>
      <c r="D32403" s="88"/>
      <c r="E32403" s="88"/>
      <c r="F32403" s="88"/>
      <c r="G32403" s="88"/>
      <c r="H32403" s="88"/>
      <c r="I32403" s="88"/>
      <c r="J32403" s="88"/>
      <c r="K32403" s="88"/>
    </row>
    <row r="32404" spans="2:11" ht="12" hidden="1" customHeight="1" x14ac:dyDescent="0.2">
      <c r="B32404" s="88"/>
      <c r="C32404" s="88"/>
      <c r="D32404" s="88"/>
      <c r="E32404" s="88"/>
      <c r="F32404" s="88"/>
      <c r="G32404" s="88"/>
      <c r="H32404" s="88"/>
      <c r="I32404" s="88"/>
      <c r="J32404" s="88"/>
      <c r="K32404" s="88"/>
    </row>
    <row r="32405" spans="2:11" ht="12" hidden="1" customHeight="1" x14ac:dyDescent="0.2">
      <c r="B32405" s="88"/>
      <c r="C32405" s="88"/>
      <c r="D32405" s="88"/>
      <c r="E32405" s="88"/>
      <c r="F32405" s="88"/>
      <c r="G32405" s="88"/>
      <c r="H32405" s="88"/>
      <c r="I32405" s="88"/>
      <c r="J32405" s="88"/>
      <c r="K32405" s="88"/>
    </row>
    <row r="32406" spans="2:11" ht="12" hidden="1" customHeight="1" x14ac:dyDescent="0.2">
      <c r="B32406" s="88"/>
      <c r="C32406" s="88"/>
      <c r="D32406" s="88"/>
      <c r="E32406" s="88"/>
      <c r="F32406" s="88"/>
      <c r="G32406" s="88"/>
      <c r="H32406" s="88"/>
      <c r="I32406" s="88"/>
      <c r="J32406" s="88"/>
      <c r="K32406" s="88"/>
    </row>
    <row r="32407" spans="2:11" ht="12" hidden="1" customHeight="1" x14ac:dyDescent="0.2">
      <c r="B32407" s="88"/>
      <c r="C32407" s="88"/>
      <c r="D32407" s="88"/>
      <c r="E32407" s="88"/>
      <c r="F32407" s="88"/>
      <c r="G32407" s="88"/>
      <c r="H32407" s="88"/>
      <c r="I32407" s="88"/>
      <c r="J32407" s="88"/>
      <c r="K32407" s="88"/>
    </row>
    <row r="32408" spans="2:11" ht="12" hidden="1" customHeight="1" x14ac:dyDescent="0.2">
      <c r="B32408" s="88"/>
      <c r="C32408" s="88"/>
      <c r="D32408" s="88"/>
      <c r="E32408" s="88"/>
      <c r="F32408" s="88"/>
      <c r="G32408" s="88"/>
      <c r="H32408" s="88"/>
      <c r="I32408" s="88"/>
      <c r="J32408" s="88"/>
      <c r="K32408" s="88"/>
    </row>
    <row r="32409" spans="2:11" ht="12" hidden="1" customHeight="1" x14ac:dyDescent="0.2">
      <c r="B32409" s="88"/>
      <c r="C32409" s="88"/>
      <c r="D32409" s="88"/>
      <c r="E32409" s="88"/>
      <c r="F32409" s="88"/>
      <c r="G32409" s="88"/>
      <c r="H32409" s="88"/>
      <c r="I32409" s="88"/>
      <c r="J32409" s="88"/>
      <c r="K32409" s="88"/>
    </row>
    <row r="32410" spans="2:11" ht="12" hidden="1" customHeight="1" x14ac:dyDescent="0.2">
      <c r="B32410" s="88"/>
      <c r="C32410" s="88"/>
      <c r="D32410" s="88"/>
      <c r="E32410" s="88"/>
      <c r="F32410" s="88"/>
      <c r="G32410" s="88"/>
      <c r="H32410" s="88"/>
      <c r="I32410" s="88"/>
      <c r="J32410" s="88"/>
      <c r="K32410" s="88"/>
    </row>
    <row r="32411" spans="2:11" ht="12" hidden="1" customHeight="1" x14ac:dyDescent="0.2">
      <c r="B32411" s="88"/>
      <c r="C32411" s="88"/>
      <c r="D32411" s="88"/>
      <c r="E32411" s="88"/>
      <c r="F32411" s="88"/>
      <c r="G32411" s="88"/>
      <c r="H32411" s="88"/>
      <c r="I32411" s="88"/>
      <c r="J32411" s="88"/>
      <c r="K32411" s="88"/>
    </row>
    <row r="32412" spans="2:11" ht="12" hidden="1" customHeight="1" x14ac:dyDescent="0.2">
      <c r="B32412" s="88"/>
      <c r="C32412" s="88"/>
      <c r="D32412" s="88"/>
      <c r="E32412" s="88"/>
      <c r="F32412" s="88"/>
      <c r="G32412" s="88"/>
      <c r="H32412" s="88"/>
      <c r="I32412" s="88"/>
      <c r="J32412" s="88"/>
      <c r="K32412" s="88"/>
    </row>
    <row r="32413" spans="2:11" ht="12" hidden="1" customHeight="1" x14ac:dyDescent="0.2">
      <c r="B32413" s="88"/>
      <c r="C32413" s="88"/>
      <c r="D32413" s="88"/>
      <c r="E32413" s="88"/>
      <c r="F32413" s="88"/>
      <c r="G32413" s="88"/>
      <c r="H32413" s="88"/>
      <c r="I32413" s="88"/>
      <c r="J32413" s="88"/>
      <c r="K32413" s="88"/>
    </row>
    <row r="32414" spans="2:11" ht="12" hidden="1" customHeight="1" x14ac:dyDescent="0.2">
      <c r="B32414" s="88"/>
      <c r="C32414" s="88"/>
      <c r="D32414" s="88"/>
      <c r="E32414" s="88"/>
      <c r="F32414" s="88"/>
      <c r="G32414" s="88"/>
      <c r="H32414" s="88"/>
      <c r="I32414" s="88"/>
      <c r="J32414" s="88"/>
      <c r="K32414" s="88"/>
    </row>
    <row r="32415" spans="2:11" ht="12" hidden="1" customHeight="1" x14ac:dyDescent="0.2">
      <c r="B32415" s="88"/>
      <c r="C32415" s="88"/>
      <c r="D32415" s="88"/>
      <c r="E32415" s="88"/>
      <c r="F32415" s="88"/>
      <c r="G32415" s="88"/>
      <c r="H32415" s="88"/>
      <c r="I32415" s="88"/>
      <c r="J32415" s="88"/>
      <c r="K32415" s="88"/>
    </row>
    <row r="32416" spans="2:11" ht="12" hidden="1" customHeight="1" x14ac:dyDescent="0.2">
      <c r="B32416" s="88"/>
      <c r="C32416" s="88"/>
      <c r="D32416" s="88"/>
      <c r="E32416" s="88"/>
      <c r="F32416" s="88"/>
      <c r="G32416" s="88"/>
      <c r="H32416" s="88"/>
      <c r="I32416" s="88"/>
      <c r="J32416" s="88"/>
      <c r="K32416" s="88"/>
    </row>
    <row r="32417" spans="2:11" ht="12" hidden="1" customHeight="1" x14ac:dyDescent="0.2">
      <c r="B32417" s="88"/>
      <c r="C32417" s="88"/>
      <c r="D32417" s="88"/>
      <c r="E32417" s="88"/>
      <c r="F32417" s="88"/>
      <c r="G32417" s="88"/>
      <c r="H32417" s="88"/>
      <c r="I32417" s="88"/>
      <c r="J32417" s="88"/>
      <c r="K32417" s="88"/>
    </row>
    <row r="32418" spans="2:11" ht="12" hidden="1" customHeight="1" x14ac:dyDescent="0.2">
      <c r="B32418" s="88"/>
      <c r="C32418" s="88"/>
      <c r="D32418" s="88"/>
      <c r="E32418" s="88"/>
      <c r="F32418" s="88"/>
      <c r="G32418" s="88"/>
      <c r="H32418" s="88"/>
      <c r="I32418" s="88"/>
      <c r="J32418" s="88"/>
      <c r="K32418" s="88"/>
    </row>
    <row r="32419" spans="2:11" ht="12" hidden="1" customHeight="1" x14ac:dyDescent="0.2">
      <c r="B32419" s="88"/>
      <c r="C32419" s="88"/>
      <c r="D32419" s="88"/>
      <c r="E32419" s="88"/>
      <c r="F32419" s="88"/>
      <c r="G32419" s="88"/>
      <c r="H32419" s="88"/>
      <c r="I32419" s="88"/>
      <c r="J32419" s="88"/>
      <c r="K32419" s="88"/>
    </row>
    <row r="32420" spans="2:11" ht="12" hidden="1" customHeight="1" x14ac:dyDescent="0.2">
      <c r="B32420" s="88"/>
      <c r="C32420" s="88"/>
      <c r="D32420" s="88"/>
      <c r="E32420" s="88"/>
      <c r="F32420" s="88"/>
      <c r="G32420" s="88"/>
      <c r="H32420" s="88"/>
      <c r="I32420" s="88"/>
      <c r="J32420" s="88"/>
      <c r="K32420" s="88"/>
    </row>
    <row r="32421" spans="2:11" ht="12" hidden="1" customHeight="1" x14ac:dyDescent="0.2">
      <c r="B32421" s="88"/>
      <c r="C32421" s="88"/>
      <c r="D32421" s="88"/>
      <c r="E32421" s="88"/>
      <c r="F32421" s="88"/>
      <c r="G32421" s="88"/>
      <c r="H32421" s="88"/>
      <c r="I32421" s="88"/>
      <c r="J32421" s="88"/>
      <c r="K32421" s="88"/>
    </row>
    <row r="32422" spans="2:11" ht="12" hidden="1" customHeight="1" x14ac:dyDescent="0.2">
      <c r="B32422" s="88"/>
      <c r="C32422" s="88"/>
      <c r="D32422" s="88"/>
      <c r="E32422" s="88"/>
      <c r="F32422" s="88"/>
      <c r="G32422" s="88"/>
      <c r="H32422" s="88"/>
      <c r="I32422" s="88"/>
      <c r="J32422" s="88"/>
      <c r="K32422" s="88"/>
    </row>
    <row r="32423" spans="2:11" ht="12" hidden="1" customHeight="1" x14ac:dyDescent="0.2">
      <c r="B32423" s="88"/>
      <c r="C32423" s="88"/>
      <c r="D32423" s="88"/>
      <c r="E32423" s="88"/>
      <c r="F32423" s="88"/>
      <c r="G32423" s="88"/>
      <c r="H32423" s="88"/>
      <c r="I32423" s="88"/>
      <c r="J32423" s="88"/>
      <c r="K32423" s="88"/>
    </row>
    <row r="32424" spans="2:11" ht="12" hidden="1" customHeight="1" x14ac:dyDescent="0.2">
      <c r="B32424" s="88"/>
      <c r="C32424" s="88"/>
      <c r="D32424" s="88"/>
      <c r="E32424" s="88"/>
      <c r="F32424" s="88"/>
      <c r="G32424" s="88"/>
      <c r="H32424" s="88"/>
      <c r="I32424" s="88"/>
      <c r="J32424" s="88"/>
      <c r="K32424" s="88"/>
    </row>
    <row r="32425" spans="2:11" ht="12" hidden="1" customHeight="1" x14ac:dyDescent="0.2">
      <c r="B32425" s="88"/>
      <c r="C32425" s="88"/>
      <c r="D32425" s="88"/>
      <c r="E32425" s="88"/>
      <c r="F32425" s="88"/>
      <c r="G32425" s="88"/>
      <c r="H32425" s="88"/>
      <c r="I32425" s="88"/>
      <c r="J32425" s="88"/>
      <c r="K32425" s="88"/>
    </row>
    <row r="32426" spans="2:11" ht="12" hidden="1" customHeight="1" x14ac:dyDescent="0.2">
      <c r="B32426" s="88"/>
      <c r="C32426" s="88"/>
      <c r="D32426" s="88"/>
      <c r="E32426" s="88"/>
      <c r="F32426" s="88"/>
      <c r="G32426" s="88"/>
      <c r="H32426" s="88"/>
      <c r="I32426" s="88"/>
      <c r="J32426" s="88"/>
      <c r="K32426" s="88"/>
    </row>
    <row r="32427" spans="2:11" ht="12" hidden="1" customHeight="1" x14ac:dyDescent="0.2">
      <c r="B32427" s="88"/>
      <c r="C32427" s="88"/>
      <c r="D32427" s="88"/>
      <c r="E32427" s="88"/>
      <c r="F32427" s="88"/>
      <c r="G32427" s="88"/>
      <c r="H32427" s="88"/>
      <c r="I32427" s="88"/>
      <c r="J32427" s="88"/>
      <c r="K32427" s="88"/>
    </row>
    <row r="32428" spans="2:11" ht="12" hidden="1" customHeight="1" x14ac:dyDescent="0.2">
      <c r="B32428" s="88"/>
      <c r="C32428" s="88"/>
      <c r="D32428" s="88"/>
      <c r="E32428" s="88"/>
      <c r="F32428" s="88"/>
      <c r="G32428" s="88"/>
      <c r="H32428" s="88"/>
      <c r="I32428" s="88"/>
      <c r="J32428" s="88"/>
      <c r="K32428" s="88"/>
    </row>
    <row r="32429" spans="2:11" ht="12" hidden="1" customHeight="1" x14ac:dyDescent="0.2">
      <c r="B32429" s="88"/>
      <c r="C32429" s="88"/>
      <c r="D32429" s="88"/>
      <c r="E32429" s="88"/>
      <c r="F32429" s="88"/>
      <c r="G32429" s="88"/>
      <c r="H32429" s="88"/>
      <c r="I32429" s="88"/>
      <c r="J32429" s="88"/>
      <c r="K32429" s="88"/>
    </row>
    <row r="32430" spans="2:11" ht="12" hidden="1" customHeight="1" x14ac:dyDescent="0.2">
      <c r="B32430" s="88"/>
      <c r="C32430" s="88"/>
      <c r="D32430" s="88"/>
      <c r="E32430" s="88"/>
      <c r="F32430" s="88"/>
      <c r="G32430" s="88"/>
      <c r="H32430" s="88"/>
      <c r="I32430" s="88"/>
      <c r="J32430" s="88"/>
      <c r="K32430" s="88"/>
    </row>
    <row r="32431" spans="2:11" ht="12" hidden="1" customHeight="1" x14ac:dyDescent="0.2">
      <c r="B32431" s="88"/>
      <c r="C32431" s="88"/>
      <c r="D32431" s="88"/>
      <c r="E32431" s="88"/>
      <c r="F32431" s="88"/>
      <c r="G32431" s="88"/>
      <c r="H32431" s="88"/>
      <c r="I32431" s="88"/>
      <c r="J32431" s="88"/>
      <c r="K32431" s="88"/>
    </row>
    <row r="32432" spans="2:11" ht="12" hidden="1" customHeight="1" x14ac:dyDescent="0.2">
      <c r="B32432" s="88"/>
      <c r="C32432" s="88"/>
      <c r="D32432" s="88"/>
      <c r="E32432" s="88"/>
      <c r="F32432" s="88"/>
      <c r="G32432" s="88"/>
      <c r="H32432" s="88"/>
      <c r="I32432" s="88"/>
      <c r="J32432" s="88"/>
      <c r="K32432" s="88"/>
    </row>
    <row r="32433" spans="2:11" ht="12" hidden="1" customHeight="1" x14ac:dyDescent="0.2">
      <c r="B32433" s="88"/>
      <c r="C32433" s="88"/>
      <c r="D32433" s="88"/>
      <c r="E32433" s="88"/>
      <c r="F32433" s="88"/>
      <c r="G32433" s="88"/>
      <c r="H32433" s="88"/>
      <c r="I32433" s="88"/>
      <c r="J32433" s="88"/>
      <c r="K32433" s="88"/>
    </row>
    <row r="32434" spans="2:11" ht="12" hidden="1" customHeight="1" x14ac:dyDescent="0.2">
      <c r="B32434" s="88"/>
      <c r="C32434" s="88"/>
      <c r="D32434" s="88"/>
      <c r="E32434" s="88"/>
      <c r="F32434" s="88"/>
      <c r="G32434" s="88"/>
      <c r="H32434" s="88"/>
      <c r="I32434" s="88"/>
      <c r="J32434" s="88"/>
      <c r="K32434" s="88"/>
    </row>
    <row r="32435" spans="2:11" ht="12" hidden="1" customHeight="1" x14ac:dyDescent="0.2">
      <c r="B32435" s="88"/>
      <c r="C32435" s="88"/>
      <c r="D32435" s="88"/>
      <c r="E32435" s="88"/>
      <c r="F32435" s="88"/>
      <c r="G32435" s="88"/>
      <c r="H32435" s="88"/>
      <c r="I32435" s="88"/>
      <c r="J32435" s="88"/>
      <c r="K32435" s="88"/>
    </row>
    <row r="32436" spans="2:11" ht="12" hidden="1" customHeight="1" x14ac:dyDescent="0.2">
      <c r="B32436" s="88"/>
      <c r="C32436" s="88"/>
      <c r="D32436" s="88"/>
      <c r="E32436" s="88"/>
      <c r="F32436" s="88"/>
      <c r="G32436" s="88"/>
      <c r="H32436" s="88"/>
      <c r="I32436" s="88"/>
      <c r="J32436" s="88"/>
      <c r="K32436" s="88"/>
    </row>
    <row r="32437" spans="2:11" ht="12" hidden="1" customHeight="1" x14ac:dyDescent="0.2">
      <c r="B32437" s="88"/>
      <c r="C32437" s="88"/>
      <c r="D32437" s="88"/>
      <c r="E32437" s="88"/>
      <c r="F32437" s="88"/>
      <c r="G32437" s="88"/>
      <c r="H32437" s="88"/>
      <c r="I32437" s="88"/>
      <c r="J32437" s="88"/>
      <c r="K32437" s="88"/>
    </row>
    <row r="32438" spans="2:11" ht="12" hidden="1" customHeight="1" x14ac:dyDescent="0.2">
      <c r="B32438" s="88"/>
      <c r="C32438" s="88"/>
      <c r="D32438" s="88"/>
      <c r="E32438" s="88"/>
      <c r="F32438" s="88"/>
      <c r="G32438" s="88"/>
      <c r="H32438" s="88"/>
      <c r="I32438" s="88"/>
      <c r="J32438" s="88"/>
      <c r="K32438" s="88"/>
    </row>
    <row r="32439" spans="2:11" ht="12" hidden="1" customHeight="1" x14ac:dyDescent="0.2">
      <c r="B32439" s="88"/>
      <c r="C32439" s="88"/>
      <c r="D32439" s="88"/>
      <c r="E32439" s="88"/>
      <c r="F32439" s="88"/>
      <c r="G32439" s="88"/>
      <c r="H32439" s="88"/>
      <c r="I32439" s="88"/>
      <c r="J32439" s="88"/>
      <c r="K32439" s="88"/>
    </row>
    <row r="32440" spans="2:11" ht="12" hidden="1" customHeight="1" x14ac:dyDescent="0.2">
      <c r="B32440" s="88"/>
      <c r="C32440" s="88"/>
      <c r="D32440" s="88"/>
      <c r="E32440" s="88"/>
      <c r="F32440" s="88"/>
      <c r="G32440" s="88"/>
      <c r="H32440" s="88"/>
      <c r="I32440" s="88"/>
      <c r="J32440" s="88"/>
      <c r="K32440" s="88"/>
    </row>
    <row r="32441" spans="2:11" ht="12" hidden="1" customHeight="1" x14ac:dyDescent="0.2">
      <c r="B32441" s="88"/>
      <c r="C32441" s="88"/>
      <c r="D32441" s="88"/>
      <c r="E32441" s="88"/>
      <c r="F32441" s="88"/>
      <c r="G32441" s="88"/>
      <c r="H32441" s="88"/>
      <c r="I32441" s="88"/>
      <c r="J32441" s="88"/>
      <c r="K32441" s="88"/>
    </row>
    <row r="32442" spans="2:11" ht="12" hidden="1" customHeight="1" x14ac:dyDescent="0.2">
      <c r="B32442" s="88"/>
      <c r="C32442" s="88"/>
      <c r="D32442" s="88"/>
      <c r="E32442" s="88"/>
      <c r="F32442" s="88"/>
      <c r="G32442" s="88"/>
      <c r="H32442" s="88"/>
      <c r="I32442" s="88"/>
      <c r="J32442" s="88"/>
      <c r="K32442" s="88"/>
    </row>
    <row r="32443" spans="2:11" ht="12" hidden="1" customHeight="1" x14ac:dyDescent="0.2">
      <c r="B32443" s="88"/>
      <c r="C32443" s="88"/>
      <c r="D32443" s="88"/>
      <c r="E32443" s="88"/>
      <c r="F32443" s="88"/>
      <c r="G32443" s="88"/>
      <c r="H32443" s="88"/>
      <c r="I32443" s="88"/>
      <c r="J32443" s="88"/>
      <c r="K32443" s="88"/>
    </row>
    <row r="32444" spans="2:11" ht="12" hidden="1" customHeight="1" x14ac:dyDescent="0.2">
      <c r="B32444" s="88"/>
      <c r="C32444" s="88"/>
      <c r="D32444" s="88"/>
      <c r="E32444" s="88"/>
      <c r="F32444" s="88"/>
      <c r="G32444" s="88"/>
      <c r="H32444" s="88"/>
      <c r="I32444" s="88"/>
      <c r="J32444" s="88"/>
      <c r="K32444" s="88"/>
    </row>
    <row r="32445" spans="2:11" ht="12" hidden="1" customHeight="1" x14ac:dyDescent="0.2">
      <c r="B32445" s="88"/>
      <c r="C32445" s="88"/>
      <c r="D32445" s="88"/>
      <c r="E32445" s="88"/>
      <c r="F32445" s="88"/>
      <c r="G32445" s="88"/>
      <c r="H32445" s="88"/>
      <c r="I32445" s="88"/>
      <c r="J32445" s="88"/>
      <c r="K32445" s="88"/>
    </row>
    <row r="32446" spans="2:11" ht="12" hidden="1" customHeight="1" x14ac:dyDescent="0.2">
      <c r="B32446" s="88"/>
      <c r="C32446" s="88"/>
      <c r="D32446" s="88"/>
      <c r="E32446" s="88"/>
      <c r="F32446" s="88"/>
      <c r="G32446" s="88"/>
      <c r="H32446" s="88"/>
      <c r="I32446" s="88"/>
      <c r="J32446" s="88"/>
      <c r="K32446" s="88"/>
    </row>
    <row r="32447" spans="2:11" ht="12" hidden="1" customHeight="1" x14ac:dyDescent="0.2">
      <c r="B32447" s="88"/>
      <c r="C32447" s="88"/>
      <c r="D32447" s="88"/>
      <c r="E32447" s="88"/>
      <c r="F32447" s="88"/>
      <c r="G32447" s="88"/>
      <c r="H32447" s="88"/>
      <c r="I32447" s="88"/>
      <c r="J32447" s="88"/>
      <c r="K32447" s="88"/>
    </row>
    <row r="32448" spans="2:11" ht="12" hidden="1" customHeight="1" x14ac:dyDescent="0.2">
      <c r="B32448" s="88"/>
      <c r="C32448" s="88"/>
      <c r="D32448" s="88"/>
      <c r="E32448" s="88"/>
      <c r="F32448" s="88"/>
      <c r="G32448" s="88"/>
      <c r="H32448" s="88"/>
      <c r="I32448" s="88"/>
      <c r="J32448" s="88"/>
      <c r="K32448" s="88"/>
    </row>
    <row r="32449" spans="2:11" ht="12" hidden="1" customHeight="1" x14ac:dyDescent="0.2">
      <c r="B32449" s="88"/>
      <c r="C32449" s="88"/>
      <c r="D32449" s="88"/>
      <c r="E32449" s="88"/>
      <c r="F32449" s="88"/>
      <c r="G32449" s="88"/>
      <c r="H32449" s="88"/>
      <c r="I32449" s="88"/>
      <c r="J32449" s="88"/>
      <c r="K32449" s="88"/>
    </row>
    <row r="32450" spans="2:11" ht="12" hidden="1" customHeight="1" x14ac:dyDescent="0.2">
      <c r="B32450" s="88"/>
      <c r="C32450" s="88"/>
      <c r="D32450" s="88"/>
      <c r="E32450" s="88"/>
      <c r="F32450" s="88"/>
      <c r="G32450" s="88"/>
      <c r="H32450" s="88"/>
      <c r="I32450" s="88"/>
      <c r="J32450" s="88"/>
      <c r="K32450" s="88"/>
    </row>
    <row r="32451" spans="2:11" ht="12" hidden="1" customHeight="1" x14ac:dyDescent="0.2">
      <c r="B32451" s="88"/>
      <c r="C32451" s="88"/>
      <c r="D32451" s="88"/>
      <c r="E32451" s="88"/>
      <c r="F32451" s="88"/>
      <c r="G32451" s="88"/>
      <c r="H32451" s="88"/>
      <c r="I32451" s="88"/>
      <c r="J32451" s="88"/>
      <c r="K32451" s="88"/>
    </row>
    <row r="32452" spans="2:11" ht="12" hidden="1" customHeight="1" x14ac:dyDescent="0.2">
      <c r="B32452" s="88"/>
      <c r="C32452" s="88"/>
      <c r="D32452" s="88"/>
      <c r="E32452" s="88"/>
      <c r="F32452" s="88"/>
      <c r="G32452" s="88"/>
      <c r="H32452" s="88"/>
      <c r="I32452" s="88"/>
      <c r="J32452" s="88"/>
      <c r="K32452" s="88"/>
    </row>
    <row r="32453" spans="2:11" ht="12" hidden="1" customHeight="1" x14ac:dyDescent="0.2">
      <c r="B32453" s="88"/>
      <c r="C32453" s="88"/>
      <c r="D32453" s="88"/>
      <c r="E32453" s="88"/>
      <c r="F32453" s="88"/>
      <c r="G32453" s="88"/>
      <c r="H32453" s="88"/>
      <c r="I32453" s="88"/>
      <c r="J32453" s="88"/>
      <c r="K32453" s="88"/>
    </row>
    <row r="32454" spans="2:11" ht="12" hidden="1" customHeight="1" x14ac:dyDescent="0.2">
      <c r="B32454" s="88"/>
      <c r="C32454" s="88"/>
      <c r="D32454" s="88"/>
      <c r="E32454" s="88"/>
      <c r="F32454" s="88"/>
      <c r="G32454" s="88"/>
      <c r="H32454" s="88"/>
      <c r="I32454" s="88"/>
      <c r="J32454" s="88"/>
      <c r="K32454" s="88"/>
    </row>
    <row r="32455" spans="2:11" ht="12" hidden="1" customHeight="1" x14ac:dyDescent="0.2">
      <c r="B32455" s="88"/>
      <c r="C32455" s="88"/>
      <c r="D32455" s="88"/>
      <c r="E32455" s="88"/>
      <c r="F32455" s="88"/>
      <c r="G32455" s="88"/>
      <c r="H32455" s="88"/>
      <c r="I32455" s="88"/>
      <c r="J32455" s="88"/>
      <c r="K32455" s="88"/>
    </row>
    <row r="32456" spans="2:11" ht="12" hidden="1" customHeight="1" x14ac:dyDescent="0.2">
      <c r="B32456" s="88"/>
      <c r="C32456" s="88"/>
      <c r="D32456" s="88"/>
      <c r="E32456" s="88"/>
      <c r="F32456" s="88"/>
      <c r="G32456" s="88"/>
      <c r="H32456" s="88"/>
      <c r="I32456" s="88"/>
      <c r="J32456" s="88"/>
      <c r="K32456" s="88"/>
    </row>
    <row r="32457" spans="2:11" ht="12" hidden="1" customHeight="1" x14ac:dyDescent="0.2">
      <c r="B32457" s="88"/>
      <c r="C32457" s="88"/>
      <c r="D32457" s="88"/>
      <c r="E32457" s="88"/>
      <c r="F32457" s="88"/>
      <c r="G32457" s="88"/>
      <c r="H32457" s="88"/>
      <c r="I32457" s="88"/>
      <c r="J32457" s="88"/>
      <c r="K32457" s="88"/>
    </row>
    <row r="32458" spans="2:11" ht="12" hidden="1" customHeight="1" x14ac:dyDescent="0.2">
      <c r="B32458" s="88"/>
      <c r="C32458" s="88"/>
      <c r="D32458" s="88"/>
      <c r="E32458" s="88"/>
      <c r="F32458" s="88"/>
      <c r="G32458" s="88"/>
      <c r="H32458" s="88"/>
      <c r="I32458" s="88"/>
      <c r="J32458" s="88"/>
      <c r="K32458" s="88"/>
    </row>
    <row r="32459" spans="2:11" ht="12" hidden="1" customHeight="1" x14ac:dyDescent="0.2">
      <c r="B32459" s="88"/>
      <c r="C32459" s="88"/>
      <c r="D32459" s="88"/>
      <c r="E32459" s="88"/>
      <c r="F32459" s="88"/>
      <c r="G32459" s="88"/>
      <c r="H32459" s="88"/>
      <c r="I32459" s="88"/>
      <c r="J32459" s="88"/>
      <c r="K32459" s="88"/>
    </row>
    <row r="32460" spans="2:11" ht="12" hidden="1" customHeight="1" x14ac:dyDescent="0.2">
      <c r="B32460" s="88"/>
      <c r="C32460" s="88"/>
      <c r="D32460" s="88"/>
      <c r="E32460" s="88"/>
      <c r="F32460" s="88"/>
      <c r="G32460" s="88"/>
      <c r="H32460" s="88"/>
      <c r="I32460" s="88"/>
      <c r="J32460" s="88"/>
      <c r="K32460" s="88"/>
    </row>
    <row r="32461" spans="2:11" ht="12" hidden="1" customHeight="1" x14ac:dyDescent="0.2">
      <c r="B32461" s="88"/>
      <c r="C32461" s="88"/>
      <c r="D32461" s="88"/>
      <c r="E32461" s="88"/>
      <c r="F32461" s="88"/>
      <c r="G32461" s="88"/>
      <c r="H32461" s="88"/>
      <c r="I32461" s="88"/>
      <c r="J32461" s="88"/>
      <c r="K32461" s="88"/>
    </row>
    <row r="32462" spans="2:11" ht="12" hidden="1" customHeight="1" x14ac:dyDescent="0.2">
      <c r="B32462" s="88"/>
      <c r="C32462" s="88"/>
      <c r="D32462" s="88"/>
      <c r="E32462" s="88"/>
      <c r="F32462" s="88"/>
      <c r="G32462" s="88"/>
      <c r="H32462" s="88"/>
      <c r="I32462" s="88"/>
      <c r="J32462" s="88"/>
      <c r="K32462" s="88"/>
    </row>
    <row r="32463" spans="2:11" ht="12" hidden="1" customHeight="1" x14ac:dyDescent="0.2">
      <c r="B32463" s="88"/>
      <c r="C32463" s="88"/>
      <c r="D32463" s="88"/>
      <c r="E32463" s="88"/>
      <c r="F32463" s="88"/>
      <c r="G32463" s="88"/>
      <c r="H32463" s="88"/>
      <c r="I32463" s="88"/>
      <c r="J32463" s="88"/>
      <c r="K32463" s="88"/>
    </row>
    <row r="32464" spans="2:11" ht="12" hidden="1" customHeight="1" x14ac:dyDescent="0.2">
      <c r="B32464" s="88"/>
      <c r="C32464" s="88"/>
      <c r="D32464" s="88"/>
      <c r="E32464" s="88"/>
      <c r="F32464" s="88"/>
      <c r="G32464" s="88"/>
      <c r="H32464" s="88"/>
      <c r="I32464" s="88"/>
      <c r="J32464" s="88"/>
      <c r="K32464" s="88"/>
    </row>
    <row r="32465" spans="2:11" ht="12" hidden="1" customHeight="1" x14ac:dyDescent="0.2">
      <c r="B32465" s="88"/>
      <c r="C32465" s="88"/>
      <c r="D32465" s="88"/>
      <c r="E32465" s="88"/>
      <c r="F32465" s="88"/>
      <c r="G32465" s="88"/>
      <c r="H32465" s="88"/>
      <c r="I32465" s="88"/>
      <c r="J32465" s="88"/>
      <c r="K32465" s="88"/>
    </row>
    <row r="32466" spans="2:11" ht="12" hidden="1" customHeight="1" x14ac:dyDescent="0.2">
      <c r="B32466" s="88"/>
      <c r="C32466" s="88"/>
      <c r="D32466" s="88"/>
      <c r="E32466" s="88"/>
      <c r="F32466" s="88"/>
      <c r="G32466" s="88"/>
      <c r="H32466" s="88"/>
      <c r="I32466" s="88"/>
      <c r="J32466" s="88"/>
      <c r="K32466" s="88"/>
    </row>
    <row r="32467" spans="2:11" ht="12" hidden="1" customHeight="1" x14ac:dyDescent="0.2">
      <c r="B32467" s="88"/>
      <c r="C32467" s="88"/>
      <c r="D32467" s="88"/>
      <c r="E32467" s="88"/>
      <c r="F32467" s="88"/>
      <c r="G32467" s="88"/>
      <c r="H32467" s="88"/>
      <c r="I32467" s="88"/>
      <c r="J32467" s="88"/>
      <c r="K32467" s="88"/>
    </row>
    <row r="32468" spans="2:11" ht="12" hidden="1" customHeight="1" x14ac:dyDescent="0.2">
      <c r="B32468" s="88"/>
      <c r="C32468" s="88"/>
      <c r="D32468" s="88"/>
      <c r="E32468" s="88"/>
      <c r="F32468" s="88"/>
      <c r="G32468" s="88"/>
      <c r="H32468" s="88"/>
      <c r="I32468" s="88"/>
      <c r="J32468" s="88"/>
      <c r="K32468" s="88"/>
    </row>
    <row r="32469" spans="2:11" ht="12" hidden="1" customHeight="1" x14ac:dyDescent="0.2">
      <c r="B32469" s="88"/>
      <c r="C32469" s="88"/>
      <c r="D32469" s="88"/>
      <c r="E32469" s="88"/>
      <c r="F32469" s="88"/>
      <c r="G32469" s="88"/>
      <c r="H32469" s="88"/>
      <c r="I32469" s="88"/>
      <c r="J32469" s="88"/>
      <c r="K32469" s="88"/>
    </row>
    <row r="32470" spans="2:11" ht="12" hidden="1" customHeight="1" x14ac:dyDescent="0.2">
      <c r="B32470" s="88"/>
      <c r="C32470" s="88"/>
      <c r="D32470" s="88"/>
      <c r="E32470" s="88"/>
      <c r="F32470" s="88"/>
      <c r="G32470" s="88"/>
      <c r="H32470" s="88"/>
      <c r="I32470" s="88"/>
      <c r="J32470" s="88"/>
      <c r="K32470" s="88"/>
    </row>
    <row r="32471" spans="2:11" ht="12" hidden="1" customHeight="1" x14ac:dyDescent="0.2">
      <c r="B32471" s="88"/>
      <c r="C32471" s="88"/>
      <c r="D32471" s="88"/>
      <c r="E32471" s="88"/>
      <c r="F32471" s="88"/>
      <c r="G32471" s="88"/>
      <c r="H32471" s="88"/>
      <c r="I32471" s="88"/>
      <c r="J32471" s="88"/>
      <c r="K32471" s="88"/>
    </row>
    <row r="32472" spans="2:11" ht="12" hidden="1" customHeight="1" x14ac:dyDescent="0.2">
      <c r="B32472" s="88"/>
      <c r="C32472" s="88"/>
      <c r="D32472" s="88"/>
      <c r="E32472" s="88"/>
      <c r="F32472" s="88"/>
      <c r="G32472" s="88"/>
      <c r="H32472" s="88"/>
      <c r="I32472" s="88"/>
      <c r="J32472" s="88"/>
      <c r="K32472" s="88"/>
    </row>
    <row r="32473" spans="2:11" ht="12" hidden="1" customHeight="1" x14ac:dyDescent="0.2">
      <c r="B32473" s="88"/>
      <c r="C32473" s="88"/>
      <c r="D32473" s="88"/>
      <c r="E32473" s="88"/>
      <c r="F32473" s="88"/>
      <c r="G32473" s="88"/>
      <c r="H32473" s="88"/>
      <c r="I32473" s="88"/>
      <c r="J32473" s="88"/>
      <c r="K32473" s="88"/>
    </row>
    <row r="32474" spans="2:11" ht="12" hidden="1" customHeight="1" x14ac:dyDescent="0.2">
      <c r="B32474" s="88"/>
      <c r="C32474" s="88"/>
      <c r="D32474" s="88"/>
      <c r="E32474" s="88"/>
      <c r="F32474" s="88"/>
      <c r="G32474" s="88"/>
      <c r="H32474" s="88"/>
      <c r="I32474" s="88"/>
      <c r="J32474" s="88"/>
      <c r="K32474" s="88"/>
    </row>
    <row r="32475" spans="2:11" ht="12" hidden="1" customHeight="1" x14ac:dyDescent="0.2">
      <c r="B32475" s="88"/>
      <c r="C32475" s="88"/>
      <c r="D32475" s="88"/>
      <c r="E32475" s="88"/>
      <c r="F32475" s="88"/>
      <c r="G32475" s="88"/>
      <c r="H32475" s="88"/>
      <c r="I32475" s="88"/>
      <c r="J32475" s="88"/>
      <c r="K32475" s="88"/>
    </row>
    <row r="32476" spans="2:11" ht="12" hidden="1" customHeight="1" x14ac:dyDescent="0.2">
      <c r="B32476" s="88"/>
      <c r="C32476" s="88"/>
      <c r="D32476" s="88"/>
      <c r="E32476" s="88"/>
      <c r="F32476" s="88"/>
      <c r="G32476" s="88"/>
      <c r="H32476" s="88"/>
      <c r="I32476" s="88"/>
      <c r="J32476" s="88"/>
      <c r="K32476" s="88"/>
    </row>
    <row r="32477" spans="2:11" ht="12" hidden="1" customHeight="1" x14ac:dyDescent="0.2">
      <c r="B32477" s="88"/>
      <c r="C32477" s="88"/>
      <c r="D32477" s="88"/>
      <c r="E32477" s="88"/>
      <c r="F32477" s="88"/>
      <c r="G32477" s="88"/>
      <c r="H32477" s="88"/>
      <c r="I32477" s="88"/>
      <c r="J32477" s="88"/>
      <c r="K32477" s="88"/>
    </row>
    <row r="32478" spans="2:11" ht="12" hidden="1" customHeight="1" x14ac:dyDescent="0.2">
      <c r="B32478" s="88"/>
      <c r="C32478" s="88"/>
      <c r="D32478" s="88"/>
      <c r="E32478" s="88"/>
      <c r="F32478" s="88"/>
      <c r="G32478" s="88"/>
      <c r="H32478" s="88"/>
      <c r="I32478" s="88"/>
      <c r="J32478" s="88"/>
      <c r="K32478" s="88"/>
    </row>
    <row r="32479" spans="2:11" ht="12" hidden="1" customHeight="1" x14ac:dyDescent="0.2">
      <c r="B32479" s="88"/>
      <c r="C32479" s="88"/>
      <c r="D32479" s="88"/>
      <c r="E32479" s="88"/>
      <c r="F32479" s="88"/>
      <c r="G32479" s="88"/>
      <c r="H32479" s="88"/>
      <c r="I32479" s="88"/>
      <c r="J32479" s="88"/>
      <c r="K32479" s="88"/>
    </row>
    <row r="32480" spans="2:11" ht="12" hidden="1" customHeight="1" x14ac:dyDescent="0.2">
      <c r="B32480" s="88"/>
      <c r="C32480" s="88"/>
      <c r="D32480" s="88"/>
      <c r="E32480" s="88"/>
      <c r="F32480" s="88"/>
      <c r="G32480" s="88"/>
      <c r="H32480" s="88"/>
      <c r="I32480" s="88"/>
      <c r="J32480" s="88"/>
      <c r="K32480" s="88"/>
    </row>
    <row r="32481" spans="2:11" ht="12" hidden="1" customHeight="1" x14ac:dyDescent="0.2">
      <c r="B32481" s="88"/>
      <c r="C32481" s="88"/>
      <c r="D32481" s="88"/>
      <c r="E32481" s="88"/>
      <c r="F32481" s="88"/>
      <c r="G32481" s="88"/>
      <c r="H32481" s="88"/>
      <c r="I32481" s="88"/>
      <c r="J32481" s="88"/>
      <c r="K32481" s="88"/>
    </row>
    <row r="32482" spans="2:11" ht="12" hidden="1" customHeight="1" x14ac:dyDescent="0.2">
      <c r="B32482" s="88"/>
      <c r="C32482" s="88"/>
      <c r="D32482" s="88"/>
      <c r="E32482" s="88"/>
      <c r="F32482" s="88"/>
      <c r="G32482" s="88"/>
      <c r="H32482" s="88"/>
      <c r="I32482" s="88"/>
      <c r="J32482" s="88"/>
      <c r="K32482" s="88"/>
    </row>
    <row r="32483" spans="2:11" ht="12" hidden="1" customHeight="1" x14ac:dyDescent="0.2">
      <c r="B32483" s="88"/>
      <c r="C32483" s="88"/>
      <c r="D32483" s="88"/>
      <c r="E32483" s="88"/>
      <c r="F32483" s="88"/>
      <c r="G32483" s="88"/>
      <c r="H32483" s="88"/>
      <c r="I32483" s="88"/>
      <c r="J32483" s="88"/>
      <c r="K32483" s="88"/>
    </row>
    <row r="32484" spans="2:11" ht="12" hidden="1" customHeight="1" x14ac:dyDescent="0.2">
      <c r="B32484" s="88"/>
      <c r="C32484" s="88"/>
      <c r="D32484" s="88"/>
      <c r="E32484" s="88"/>
      <c r="F32484" s="88"/>
      <c r="G32484" s="88"/>
      <c r="H32484" s="88"/>
      <c r="I32484" s="88"/>
      <c r="J32484" s="88"/>
      <c r="K32484" s="88"/>
    </row>
    <row r="32485" spans="2:11" ht="12" hidden="1" customHeight="1" x14ac:dyDescent="0.2">
      <c r="B32485" s="88"/>
      <c r="C32485" s="88"/>
      <c r="D32485" s="88"/>
      <c r="E32485" s="88"/>
      <c r="F32485" s="88"/>
      <c r="G32485" s="88"/>
      <c r="H32485" s="88"/>
      <c r="I32485" s="88"/>
      <c r="J32485" s="88"/>
      <c r="K32485" s="88"/>
    </row>
    <row r="32486" spans="2:11" ht="12" hidden="1" customHeight="1" x14ac:dyDescent="0.2">
      <c r="B32486" s="88"/>
      <c r="C32486" s="88"/>
      <c r="D32486" s="88"/>
      <c r="E32486" s="88"/>
      <c r="F32486" s="88"/>
      <c r="G32486" s="88"/>
      <c r="H32486" s="88"/>
      <c r="I32486" s="88"/>
      <c r="J32486" s="88"/>
      <c r="K32486" s="88"/>
    </row>
    <row r="32487" spans="2:11" ht="12" hidden="1" customHeight="1" x14ac:dyDescent="0.2">
      <c r="B32487" s="88"/>
      <c r="C32487" s="88"/>
      <c r="D32487" s="88"/>
      <c r="E32487" s="88"/>
      <c r="F32487" s="88"/>
      <c r="G32487" s="88"/>
      <c r="H32487" s="88"/>
      <c r="I32487" s="88"/>
      <c r="J32487" s="88"/>
      <c r="K32487" s="88"/>
    </row>
    <row r="32488" spans="2:11" ht="12" hidden="1" customHeight="1" x14ac:dyDescent="0.2">
      <c r="B32488" s="88"/>
      <c r="C32488" s="88"/>
      <c r="D32488" s="88"/>
      <c r="E32488" s="88"/>
      <c r="F32488" s="88"/>
      <c r="G32488" s="88"/>
      <c r="H32488" s="88"/>
      <c r="I32488" s="88"/>
      <c r="J32488" s="88"/>
      <c r="K32488" s="88"/>
    </row>
    <row r="32489" spans="2:11" ht="12" hidden="1" customHeight="1" x14ac:dyDescent="0.2">
      <c r="B32489" s="88"/>
      <c r="C32489" s="88"/>
      <c r="D32489" s="88"/>
      <c r="E32489" s="88"/>
      <c r="F32489" s="88"/>
      <c r="G32489" s="88"/>
      <c r="H32489" s="88"/>
      <c r="I32489" s="88"/>
      <c r="J32489" s="88"/>
      <c r="K32489" s="88"/>
    </row>
    <row r="32490" spans="2:11" ht="12" hidden="1" customHeight="1" x14ac:dyDescent="0.2">
      <c r="B32490" s="88"/>
      <c r="C32490" s="88"/>
      <c r="D32490" s="88"/>
      <c r="E32490" s="88"/>
      <c r="F32490" s="88"/>
      <c r="G32490" s="88"/>
      <c r="H32490" s="88"/>
      <c r="I32490" s="88"/>
      <c r="J32490" s="88"/>
      <c r="K32490" s="88"/>
    </row>
    <row r="32491" spans="2:11" ht="12" hidden="1" customHeight="1" x14ac:dyDescent="0.2">
      <c r="B32491" s="88"/>
      <c r="C32491" s="88"/>
      <c r="D32491" s="88"/>
      <c r="E32491" s="88"/>
      <c r="F32491" s="88"/>
      <c r="G32491" s="88"/>
      <c r="H32491" s="88"/>
      <c r="I32491" s="88"/>
      <c r="J32491" s="88"/>
      <c r="K32491" s="88"/>
    </row>
    <row r="32492" spans="2:11" ht="12" hidden="1" customHeight="1" x14ac:dyDescent="0.2">
      <c r="B32492" s="88"/>
      <c r="C32492" s="88"/>
      <c r="D32492" s="88"/>
      <c r="E32492" s="88"/>
      <c r="F32492" s="88"/>
      <c r="G32492" s="88"/>
      <c r="H32492" s="88"/>
      <c r="I32492" s="88"/>
      <c r="J32492" s="88"/>
      <c r="K32492" s="88"/>
    </row>
    <row r="32493" spans="2:11" ht="12" hidden="1" customHeight="1" x14ac:dyDescent="0.2">
      <c r="B32493" s="88"/>
      <c r="C32493" s="88"/>
      <c r="D32493" s="88"/>
      <c r="E32493" s="88"/>
      <c r="F32493" s="88"/>
      <c r="G32493" s="88"/>
      <c r="H32493" s="88"/>
      <c r="I32493" s="88"/>
      <c r="J32493" s="88"/>
      <c r="K32493" s="88"/>
    </row>
    <row r="32494" spans="2:11" ht="12" hidden="1" customHeight="1" x14ac:dyDescent="0.2">
      <c r="B32494" s="88"/>
      <c r="C32494" s="88"/>
      <c r="D32494" s="88"/>
      <c r="E32494" s="88"/>
      <c r="F32494" s="88"/>
      <c r="G32494" s="88"/>
      <c r="H32494" s="88"/>
      <c r="I32494" s="88"/>
      <c r="J32494" s="88"/>
      <c r="K32494" s="88"/>
    </row>
    <row r="32495" spans="2:11" ht="12" hidden="1" customHeight="1" x14ac:dyDescent="0.2">
      <c r="B32495" s="88"/>
      <c r="C32495" s="88"/>
      <c r="D32495" s="88"/>
      <c r="E32495" s="88"/>
      <c r="F32495" s="88"/>
      <c r="G32495" s="88"/>
      <c r="H32495" s="88"/>
      <c r="I32495" s="88"/>
      <c r="J32495" s="88"/>
      <c r="K32495" s="88"/>
    </row>
    <row r="32496" spans="2:11" ht="12" hidden="1" customHeight="1" x14ac:dyDescent="0.2">
      <c r="B32496" s="88"/>
      <c r="C32496" s="88"/>
      <c r="D32496" s="88"/>
      <c r="E32496" s="88"/>
      <c r="F32496" s="88"/>
      <c r="G32496" s="88"/>
      <c r="H32496" s="88"/>
      <c r="I32496" s="88"/>
      <c r="J32496" s="88"/>
      <c r="K32496" s="88"/>
    </row>
    <row r="32497" spans="2:11" ht="12" hidden="1" customHeight="1" x14ac:dyDescent="0.2">
      <c r="B32497" s="88"/>
      <c r="C32497" s="88"/>
      <c r="D32497" s="88"/>
      <c r="E32497" s="88"/>
      <c r="F32497" s="88"/>
      <c r="G32497" s="88"/>
      <c r="H32497" s="88"/>
      <c r="I32497" s="88"/>
      <c r="J32497" s="88"/>
      <c r="K32497" s="88"/>
    </row>
    <row r="32498" spans="2:11" ht="12" hidden="1" customHeight="1" x14ac:dyDescent="0.2">
      <c r="B32498" s="88"/>
      <c r="C32498" s="88"/>
      <c r="D32498" s="88"/>
      <c r="E32498" s="88"/>
      <c r="F32498" s="88"/>
      <c r="G32498" s="88"/>
      <c r="H32498" s="88"/>
      <c r="I32498" s="88"/>
      <c r="J32498" s="88"/>
      <c r="K32498" s="88"/>
    </row>
    <row r="32499" spans="2:11" ht="12" hidden="1" customHeight="1" x14ac:dyDescent="0.2">
      <c r="B32499" s="88"/>
      <c r="C32499" s="88"/>
      <c r="D32499" s="88"/>
      <c r="E32499" s="88"/>
      <c r="F32499" s="88"/>
      <c r="G32499" s="88"/>
      <c r="H32499" s="88"/>
      <c r="I32499" s="88"/>
      <c r="J32499" s="88"/>
      <c r="K32499" s="88"/>
    </row>
    <row r="32500" spans="2:11" ht="12" hidden="1" customHeight="1" x14ac:dyDescent="0.2">
      <c r="B32500" s="88"/>
      <c r="C32500" s="88"/>
      <c r="D32500" s="88"/>
      <c r="E32500" s="88"/>
      <c r="F32500" s="88"/>
      <c r="G32500" s="88"/>
      <c r="H32500" s="88"/>
      <c r="I32500" s="88"/>
      <c r="J32500" s="88"/>
      <c r="K32500" s="88"/>
    </row>
    <row r="32501" spans="2:11" ht="12" hidden="1" customHeight="1" x14ac:dyDescent="0.2">
      <c r="B32501" s="88"/>
      <c r="C32501" s="88"/>
      <c r="D32501" s="88"/>
      <c r="E32501" s="88"/>
      <c r="F32501" s="88"/>
      <c r="G32501" s="88"/>
      <c r="H32501" s="88"/>
      <c r="I32501" s="88"/>
      <c r="J32501" s="88"/>
      <c r="K32501" s="88"/>
    </row>
    <row r="32502" spans="2:11" ht="12" hidden="1" customHeight="1" x14ac:dyDescent="0.2">
      <c r="B32502" s="88"/>
      <c r="C32502" s="88"/>
      <c r="D32502" s="88"/>
      <c r="E32502" s="88"/>
      <c r="F32502" s="88"/>
      <c r="G32502" s="88"/>
      <c r="H32502" s="88"/>
      <c r="I32502" s="88"/>
      <c r="J32502" s="88"/>
      <c r="K32502" s="88"/>
    </row>
    <row r="32503" spans="2:11" ht="12" hidden="1" customHeight="1" x14ac:dyDescent="0.2">
      <c r="B32503" s="88"/>
      <c r="C32503" s="88"/>
      <c r="D32503" s="88"/>
      <c r="E32503" s="88"/>
      <c r="F32503" s="88"/>
      <c r="G32503" s="88"/>
      <c r="H32503" s="88"/>
      <c r="I32503" s="88"/>
      <c r="J32503" s="88"/>
      <c r="K32503" s="88"/>
    </row>
    <row r="32504" spans="2:11" ht="12" hidden="1" customHeight="1" x14ac:dyDescent="0.2">
      <c r="B32504" s="88"/>
      <c r="C32504" s="88"/>
      <c r="D32504" s="88"/>
      <c r="E32504" s="88"/>
      <c r="F32504" s="88"/>
      <c r="G32504" s="88"/>
      <c r="H32504" s="88"/>
      <c r="I32504" s="88"/>
      <c r="J32504" s="88"/>
      <c r="K32504" s="88"/>
    </row>
    <row r="32505" spans="2:11" ht="12" hidden="1" customHeight="1" x14ac:dyDescent="0.2">
      <c r="B32505" s="88"/>
      <c r="C32505" s="88"/>
      <c r="D32505" s="88"/>
      <c r="E32505" s="88"/>
      <c r="F32505" s="88"/>
      <c r="G32505" s="88"/>
      <c r="H32505" s="88"/>
      <c r="I32505" s="88"/>
      <c r="J32505" s="88"/>
      <c r="K32505" s="88"/>
    </row>
    <row r="32506" spans="2:11" ht="12" hidden="1" customHeight="1" x14ac:dyDescent="0.2">
      <c r="B32506" s="88"/>
      <c r="C32506" s="88"/>
      <c r="D32506" s="88"/>
      <c r="E32506" s="88"/>
      <c r="F32506" s="88"/>
      <c r="G32506" s="88"/>
      <c r="H32506" s="88"/>
      <c r="I32506" s="88"/>
      <c r="J32506" s="88"/>
      <c r="K32506" s="88"/>
    </row>
    <row r="32507" spans="2:11" ht="12" hidden="1" customHeight="1" x14ac:dyDescent="0.2">
      <c r="B32507" s="88"/>
      <c r="C32507" s="88"/>
      <c r="D32507" s="88"/>
      <c r="E32507" s="88"/>
      <c r="F32507" s="88"/>
      <c r="G32507" s="88"/>
      <c r="H32507" s="88"/>
      <c r="I32507" s="88"/>
      <c r="J32507" s="88"/>
      <c r="K32507" s="88"/>
    </row>
    <row r="32508" spans="2:11" ht="12" hidden="1" customHeight="1" x14ac:dyDescent="0.2">
      <c r="B32508" s="88"/>
      <c r="C32508" s="88"/>
      <c r="D32508" s="88"/>
      <c r="E32508" s="88"/>
      <c r="F32508" s="88"/>
      <c r="G32508" s="88"/>
      <c r="H32508" s="88"/>
      <c r="I32508" s="88"/>
      <c r="J32508" s="88"/>
      <c r="K32508" s="88"/>
    </row>
    <row r="32509" spans="2:11" ht="12" hidden="1" customHeight="1" x14ac:dyDescent="0.2">
      <c r="B32509" s="88"/>
      <c r="C32509" s="88"/>
      <c r="D32509" s="88"/>
      <c r="E32509" s="88"/>
      <c r="F32509" s="88"/>
      <c r="G32509" s="88"/>
      <c r="H32509" s="88"/>
      <c r="I32509" s="88"/>
      <c r="J32509" s="88"/>
      <c r="K32509" s="88"/>
    </row>
    <row r="32510" spans="2:11" ht="12" hidden="1" customHeight="1" x14ac:dyDescent="0.2">
      <c r="B32510" s="88"/>
      <c r="C32510" s="88"/>
      <c r="D32510" s="88"/>
      <c r="E32510" s="88"/>
      <c r="F32510" s="88"/>
      <c r="G32510" s="88"/>
      <c r="H32510" s="88"/>
      <c r="I32510" s="88"/>
      <c r="J32510" s="88"/>
      <c r="K32510" s="88"/>
    </row>
    <row r="32511" spans="2:11" ht="12" hidden="1" customHeight="1" x14ac:dyDescent="0.2">
      <c r="B32511" s="88"/>
      <c r="C32511" s="88"/>
      <c r="D32511" s="88"/>
      <c r="E32511" s="88"/>
      <c r="F32511" s="88"/>
      <c r="G32511" s="88"/>
      <c r="H32511" s="88"/>
      <c r="I32511" s="88"/>
      <c r="J32511" s="88"/>
      <c r="K32511" s="88"/>
    </row>
    <row r="32512" spans="2:11" ht="12" hidden="1" customHeight="1" x14ac:dyDescent="0.2">
      <c r="B32512" s="88"/>
      <c r="C32512" s="88"/>
      <c r="D32512" s="88"/>
      <c r="E32512" s="88"/>
      <c r="F32512" s="88"/>
      <c r="G32512" s="88"/>
      <c r="H32512" s="88"/>
      <c r="I32512" s="88"/>
      <c r="J32512" s="88"/>
      <c r="K32512" s="88"/>
    </row>
    <row r="32513" spans="2:11" ht="12" hidden="1" customHeight="1" x14ac:dyDescent="0.2">
      <c r="B32513" s="88"/>
      <c r="C32513" s="88"/>
      <c r="D32513" s="88"/>
      <c r="E32513" s="88"/>
      <c r="F32513" s="88"/>
      <c r="G32513" s="88"/>
      <c r="H32513" s="88"/>
      <c r="I32513" s="88"/>
      <c r="J32513" s="88"/>
      <c r="K32513" s="88"/>
    </row>
    <row r="32514" spans="2:11" ht="12" hidden="1" customHeight="1" x14ac:dyDescent="0.2">
      <c r="B32514" s="88"/>
      <c r="C32514" s="88"/>
      <c r="D32514" s="88"/>
      <c r="E32514" s="88"/>
      <c r="F32514" s="88"/>
      <c r="G32514" s="88"/>
      <c r="H32514" s="88"/>
      <c r="I32514" s="88"/>
      <c r="J32514" s="88"/>
      <c r="K32514" s="88"/>
    </row>
    <row r="32515" spans="2:11" ht="12" hidden="1" customHeight="1" x14ac:dyDescent="0.2">
      <c r="B32515" s="88"/>
      <c r="C32515" s="88"/>
      <c r="D32515" s="88"/>
      <c r="E32515" s="88"/>
      <c r="F32515" s="88"/>
      <c r="G32515" s="88"/>
      <c r="H32515" s="88"/>
      <c r="I32515" s="88"/>
      <c r="J32515" s="88"/>
      <c r="K32515" s="88"/>
    </row>
    <row r="32516" spans="2:11" ht="12" hidden="1" customHeight="1" x14ac:dyDescent="0.2">
      <c r="B32516" s="88"/>
      <c r="C32516" s="88"/>
      <c r="D32516" s="88"/>
      <c r="E32516" s="88"/>
      <c r="F32516" s="88"/>
      <c r="G32516" s="88"/>
      <c r="H32516" s="88"/>
      <c r="I32516" s="88"/>
      <c r="J32516" s="88"/>
      <c r="K32516" s="88"/>
    </row>
    <row r="32517" spans="2:11" ht="12" hidden="1" customHeight="1" x14ac:dyDescent="0.2">
      <c r="B32517" s="88"/>
      <c r="C32517" s="88"/>
      <c r="D32517" s="88"/>
      <c r="E32517" s="88"/>
      <c r="F32517" s="88"/>
      <c r="G32517" s="88"/>
      <c r="H32517" s="88"/>
      <c r="I32517" s="88"/>
      <c r="J32517" s="88"/>
      <c r="K32517" s="88"/>
    </row>
    <row r="32518" spans="2:11" ht="12" hidden="1" customHeight="1" x14ac:dyDescent="0.2">
      <c r="B32518" s="88"/>
      <c r="C32518" s="88"/>
      <c r="D32518" s="88"/>
      <c r="E32518" s="88"/>
      <c r="F32518" s="88"/>
      <c r="G32518" s="88"/>
      <c r="H32518" s="88"/>
      <c r="I32518" s="88"/>
      <c r="J32518" s="88"/>
      <c r="K32518" s="88"/>
    </row>
    <row r="32519" spans="2:11" ht="12" hidden="1" customHeight="1" x14ac:dyDescent="0.2">
      <c r="B32519" s="88"/>
      <c r="C32519" s="88"/>
      <c r="D32519" s="88"/>
      <c r="E32519" s="88"/>
      <c r="F32519" s="88"/>
      <c r="G32519" s="88"/>
      <c r="H32519" s="88"/>
      <c r="I32519" s="88"/>
      <c r="J32519" s="88"/>
      <c r="K32519" s="88"/>
    </row>
    <row r="32520" spans="2:11" ht="12" hidden="1" customHeight="1" x14ac:dyDescent="0.2">
      <c r="B32520" s="88"/>
      <c r="C32520" s="88"/>
      <c r="D32520" s="88"/>
      <c r="E32520" s="88"/>
      <c r="F32520" s="88"/>
      <c r="G32520" s="88"/>
      <c r="H32520" s="88"/>
      <c r="I32520" s="88"/>
      <c r="J32520" s="88"/>
      <c r="K32520" s="88"/>
    </row>
    <row r="32521" spans="2:11" ht="12" hidden="1" customHeight="1" x14ac:dyDescent="0.2">
      <c r="B32521" s="88"/>
      <c r="C32521" s="88"/>
      <c r="D32521" s="88"/>
      <c r="E32521" s="88"/>
      <c r="F32521" s="88"/>
      <c r="G32521" s="88"/>
      <c r="H32521" s="88"/>
      <c r="I32521" s="88"/>
      <c r="J32521" s="88"/>
      <c r="K32521" s="88"/>
    </row>
    <row r="32522" spans="2:11" ht="12" hidden="1" customHeight="1" x14ac:dyDescent="0.2">
      <c r="B32522" s="88"/>
      <c r="C32522" s="88"/>
      <c r="D32522" s="88"/>
      <c r="E32522" s="88"/>
      <c r="F32522" s="88"/>
      <c r="G32522" s="88"/>
      <c r="H32522" s="88"/>
      <c r="I32522" s="88"/>
      <c r="J32522" s="88"/>
      <c r="K32522" s="88"/>
    </row>
    <row r="32523" spans="2:11" ht="12" hidden="1" customHeight="1" x14ac:dyDescent="0.2">
      <c r="B32523" s="88"/>
      <c r="C32523" s="88"/>
      <c r="D32523" s="88"/>
      <c r="E32523" s="88"/>
      <c r="F32523" s="88"/>
      <c r="G32523" s="88"/>
      <c r="H32523" s="88"/>
      <c r="I32523" s="88"/>
      <c r="J32523" s="88"/>
      <c r="K32523" s="88"/>
    </row>
    <row r="32524" spans="2:11" ht="12" hidden="1" customHeight="1" x14ac:dyDescent="0.2">
      <c r="B32524" s="88"/>
      <c r="C32524" s="88"/>
      <c r="D32524" s="88"/>
      <c r="E32524" s="88"/>
      <c r="F32524" s="88"/>
      <c r="G32524" s="88"/>
      <c r="H32524" s="88"/>
      <c r="I32524" s="88"/>
      <c r="J32524" s="88"/>
      <c r="K32524" s="88"/>
    </row>
    <row r="32525" spans="2:11" ht="12" hidden="1" customHeight="1" x14ac:dyDescent="0.2">
      <c r="B32525" s="88"/>
      <c r="C32525" s="88"/>
      <c r="D32525" s="88"/>
      <c r="E32525" s="88"/>
      <c r="F32525" s="88"/>
      <c r="G32525" s="88"/>
      <c r="H32525" s="88"/>
      <c r="I32525" s="88"/>
      <c r="J32525" s="88"/>
      <c r="K32525" s="88"/>
    </row>
    <row r="32526" spans="2:11" ht="12" hidden="1" customHeight="1" x14ac:dyDescent="0.2">
      <c r="B32526" s="88"/>
      <c r="C32526" s="88"/>
      <c r="D32526" s="88"/>
      <c r="E32526" s="88"/>
      <c r="F32526" s="88"/>
      <c r="G32526" s="88"/>
      <c r="H32526" s="88"/>
      <c r="I32526" s="88"/>
      <c r="J32526" s="88"/>
      <c r="K32526" s="88"/>
    </row>
    <row r="32527" spans="2:11" ht="12" hidden="1" customHeight="1" x14ac:dyDescent="0.2">
      <c r="B32527" s="88"/>
      <c r="C32527" s="88"/>
      <c r="D32527" s="88"/>
      <c r="E32527" s="88"/>
      <c r="F32527" s="88"/>
      <c r="G32527" s="88"/>
      <c r="H32527" s="88"/>
      <c r="I32527" s="88"/>
      <c r="J32527" s="88"/>
      <c r="K32527" s="88"/>
    </row>
    <row r="32528" spans="2:11" ht="12" hidden="1" customHeight="1" x14ac:dyDescent="0.2">
      <c r="B32528" s="88"/>
      <c r="C32528" s="88"/>
      <c r="D32528" s="88"/>
      <c r="E32528" s="88"/>
      <c r="F32528" s="88"/>
      <c r="G32528" s="88"/>
      <c r="H32528" s="88"/>
      <c r="I32528" s="88"/>
      <c r="J32528" s="88"/>
      <c r="K32528" s="88"/>
    </row>
    <row r="32529" spans="2:11" ht="12" hidden="1" customHeight="1" x14ac:dyDescent="0.2">
      <c r="B32529" s="88"/>
      <c r="C32529" s="88"/>
      <c r="D32529" s="88"/>
      <c r="E32529" s="88"/>
      <c r="F32529" s="88"/>
      <c r="G32529" s="88"/>
      <c r="H32529" s="88"/>
      <c r="I32529" s="88"/>
      <c r="J32529" s="88"/>
      <c r="K32529" s="88"/>
    </row>
    <row r="32530" spans="2:11" ht="12" hidden="1" customHeight="1" x14ac:dyDescent="0.2">
      <c r="B32530" s="88"/>
      <c r="C32530" s="88"/>
      <c r="D32530" s="88"/>
      <c r="E32530" s="88"/>
      <c r="F32530" s="88"/>
      <c r="G32530" s="88"/>
      <c r="H32530" s="88"/>
      <c r="I32530" s="88"/>
      <c r="J32530" s="88"/>
      <c r="K32530" s="88"/>
    </row>
    <row r="32531" spans="2:11" ht="12" hidden="1" customHeight="1" x14ac:dyDescent="0.2">
      <c r="B32531" s="88"/>
      <c r="C32531" s="88"/>
      <c r="D32531" s="88"/>
      <c r="E32531" s="88"/>
      <c r="F32531" s="88"/>
      <c r="G32531" s="88"/>
      <c r="H32531" s="88"/>
      <c r="I32531" s="88"/>
      <c r="J32531" s="88"/>
      <c r="K32531" s="88"/>
    </row>
    <row r="32532" spans="2:11" ht="12" hidden="1" customHeight="1" x14ac:dyDescent="0.2">
      <c r="B32532" s="88"/>
      <c r="C32532" s="88"/>
      <c r="D32532" s="88"/>
      <c r="E32532" s="88"/>
      <c r="F32532" s="88"/>
      <c r="G32532" s="88"/>
      <c r="H32532" s="88"/>
      <c r="I32532" s="88"/>
      <c r="J32532" s="88"/>
      <c r="K32532" s="88"/>
    </row>
    <row r="32533" spans="2:11" ht="12" hidden="1" customHeight="1" x14ac:dyDescent="0.2">
      <c r="B32533" s="88"/>
      <c r="C32533" s="88"/>
      <c r="D32533" s="88"/>
      <c r="E32533" s="88"/>
      <c r="F32533" s="88"/>
      <c r="G32533" s="88"/>
      <c r="H32533" s="88"/>
      <c r="I32533" s="88"/>
      <c r="J32533" s="88"/>
      <c r="K32533" s="88"/>
    </row>
    <row r="32534" spans="2:11" ht="12" hidden="1" customHeight="1" x14ac:dyDescent="0.2">
      <c r="B32534" s="88"/>
      <c r="C32534" s="88"/>
      <c r="D32534" s="88"/>
      <c r="E32534" s="88"/>
      <c r="F32534" s="88"/>
      <c r="G32534" s="88"/>
      <c r="H32534" s="88"/>
      <c r="I32534" s="88"/>
      <c r="J32534" s="88"/>
      <c r="K32534" s="88"/>
    </row>
    <row r="32535" spans="2:11" ht="12" hidden="1" customHeight="1" x14ac:dyDescent="0.2">
      <c r="B32535" s="88"/>
      <c r="C32535" s="88"/>
      <c r="D32535" s="88"/>
      <c r="E32535" s="88"/>
      <c r="F32535" s="88"/>
      <c r="G32535" s="88"/>
      <c r="H32535" s="88"/>
      <c r="I32535" s="88"/>
      <c r="J32535" s="88"/>
      <c r="K32535" s="88"/>
    </row>
    <row r="32536" spans="2:11" ht="12" hidden="1" customHeight="1" x14ac:dyDescent="0.2">
      <c r="B32536" s="88"/>
      <c r="C32536" s="88"/>
      <c r="D32536" s="88"/>
      <c r="E32536" s="88"/>
      <c r="F32536" s="88"/>
      <c r="G32536" s="88"/>
      <c r="H32536" s="88"/>
      <c r="I32536" s="88"/>
      <c r="J32536" s="88"/>
      <c r="K32536" s="88"/>
    </row>
    <row r="32537" spans="2:11" ht="12" hidden="1" customHeight="1" x14ac:dyDescent="0.2">
      <c r="B32537" s="88"/>
      <c r="C32537" s="88"/>
      <c r="D32537" s="88"/>
      <c r="E32537" s="88"/>
      <c r="F32537" s="88"/>
      <c r="G32537" s="88"/>
      <c r="H32537" s="88"/>
      <c r="I32537" s="88"/>
      <c r="J32537" s="88"/>
      <c r="K32537" s="88"/>
    </row>
    <row r="32538" spans="2:11" ht="12" hidden="1" customHeight="1" x14ac:dyDescent="0.2">
      <c r="B32538" s="88"/>
      <c r="C32538" s="88"/>
      <c r="D32538" s="88"/>
      <c r="E32538" s="88"/>
      <c r="F32538" s="88"/>
      <c r="G32538" s="88"/>
      <c r="H32538" s="88"/>
      <c r="I32538" s="88"/>
      <c r="J32538" s="88"/>
      <c r="K32538" s="88"/>
    </row>
    <row r="32539" spans="2:11" ht="12" hidden="1" customHeight="1" x14ac:dyDescent="0.2">
      <c r="B32539" s="88"/>
      <c r="C32539" s="88"/>
      <c r="D32539" s="88"/>
      <c r="E32539" s="88"/>
      <c r="F32539" s="88"/>
      <c r="G32539" s="88"/>
      <c r="H32539" s="88"/>
      <c r="I32539" s="88"/>
      <c r="J32539" s="88"/>
      <c r="K32539" s="88"/>
    </row>
    <row r="32540" spans="2:11" ht="12" hidden="1" customHeight="1" x14ac:dyDescent="0.2">
      <c r="B32540" s="88"/>
      <c r="C32540" s="88"/>
      <c r="D32540" s="88"/>
      <c r="E32540" s="88"/>
      <c r="F32540" s="88"/>
      <c r="G32540" s="88"/>
      <c r="H32540" s="88"/>
      <c r="I32540" s="88"/>
      <c r="J32540" s="88"/>
      <c r="K32540" s="88"/>
    </row>
    <row r="32541" spans="2:11" ht="12" hidden="1" customHeight="1" x14ac:dyDescent="0.2">
      <c r="B32541" s="88"/>
      <c r="C32541" s="88"/>
      <c r="D32541" s="88"/>
      <c r="E32541" s="88"/>
      <c r="F32541" s="88"/>
      <c r="G32541" s="88"/>
      <c r="H32541" s="88"/>
      <c r="I32541" s="88"/>
      <c r="J32541" s="88"/>
      <c r="K32541" s="88"/>
    </row>
    <row r="32542" spans="2:11" ht="12" hidden="1" customHeight="1" x14ac:dyDescent="0.2">
      <c r="B32542" s="88"/>
      <c r="C32542" s="88"/>
      <c r="D32542" s="88"/>
      <c r="E32542" s="88"/>
      <c r="F32542" s="88"/>
      <c r="G32542" s="88"/>
      <c r="H32542" s="88"/>
      <c r="I32542" s="88"/>
      <c r="J32542" s="88"/>
      <c r="K32542" s="88"/>
    </row>
    <row r="32543" spans="2:11" ht="12" hidden="1" customHeight="1" x14ac:dyDescent="0.2">
      <c r="B32543" s="88"/>
      <c r="C32543" s="88"/>
      <c r="D32543" s="88"/>
      <c r="E32543" s="88"/>
      <c r="F32543" s="88"/>
      <c r="G32543" s="88"/>
      <c r="H32543" s="88"/>
      <c r="I32543" s="88"/>
      <c r="J32543" s="88"/>
      <c r="K32543" s="88"/>
    </row>
    <row r="32544" spans="2:11" ht="12" hidden="1" customHeight="1" x14ac:dyDescent="0.2">
      <c r="B32544" s="88"/>
      <c r="C32544" s="88"/>
      <c r="D32544" s="88"/>
      <c r="E32544" s="88"/>
      <c r="F32544" s="88"/>
      <c r="G32544" s="88"/>
      <c r="H32544" s="88"/>
      <c r="I32544" s="88"/>
      <c r="J32544" s="88"/>
      <c r="K32544" s="88"/>
    </row>
    <row r="32545" spans="2:11" ht="12" hidden="1" customHeight="1" x14ac:dyDescent="0.2">
      <c r="B32545" s="88"/>
      <c r="C32545" s="88"/>
      <c r="D32545" s="88"/>
      <c r="E32545" s="88"/>
      <c r="F32545" s="88"/>
      <c r="G32545" s="88"/>
      <c r="H32545" s="88"/>
      <c r="I32545" s="88"/>
      <c r="J32545" s="88"/>
      <c r="K32545" s="88"/>
    </row>
    <row r="32546" spans="2:11" ht="12" hidden="1" customHeight="1" x14ac:dyDescent="0.2">
      <c r="B32546" s="88"/>
      <c r="C32546" s="88"/>
      <c r="D32546" s="88"/>
      <c r="E32546" s="88"/>
      <c r="F32546" s="88"/>
      <c r="G32546" s="88"/>
      <c r="H32546" s="88"/>
      <c r="I32546" s="88"/>
      <c r="J32546" s="88"/>
      <c r="K32546" s="88"/>
    </row>
    <row r="32547" spans="2:11" ht="12" hidden="1" customHeight="1" x14ac:dyDescent="0.2">
      <c r="B32547" s="88"/>
      <c r="C32547" s="88"/>
      <c r="D32547" s="88"/>
      <c r="E32547" s="88"/>
      <c r="F32547" s="88"/>
      <c r="G32547" s="88"/>
      <c r="H32547" s="88"/>
      <c r="I32547" s="88"/>
      <c r="J32547" s="88"/>
      <c r="K32547" s="88"/>
    </row>
    <row r="32548" spans="2:11" ht="12" hidden="1" customHeight="1" x14ac:dyDescent="0.2">
      <c r="B32548" s="88"/>
      <c r="C32548" s="88"/>
      <c r="D32548" s="88"/>
      <c r="E32548" s="88"/>
      <c r="F32548" s="88"/>
      <c r="G32548" s="88"/>
      <c r="H32548" s="88"/>
      <c r="I32548" s="88"/>
      <c r="J32548" s="88"/>
      <c r="K32548" s="88"/>
    </row>
    <row r="32549" spans="2:11" ht="12" hidden="1" customHeight="1" x14ac:dyDescent="0.2">
      <c r="B32549" s="88"/>
      <c r="C32549" s="88"/>
      <c r="D32549" s="88"/>
      <c r="E32549" s="88"/>
      <c r="F32549" s="88"/>
      <c r="G32549" s="88"/>
      <c r="H32549" s="88"/>
      <c r="I32549" s="88"/>
      <c r="J32549" s="88"/>
      <c r="K32549" s="88"/>
    </row>
    <row r="32550" spans="2:11" ht="12" hidden="1" customHeight="1" x14ac:dyDescent="0.2">
      <c r="B32550" s="88"/>
      <c r="C32550" s="88"/>
      <c r="D32550" s="88"/>
      <c r="E32550" s="88"/>
      <c r="F32550" s="88"/>
      <c r="G32550" s="88"/>
      <c r="H32550" s="88"/>
      <c r="I32550" s="88"/>
      <c r="J32550" s="88"/>
      <c r="K32550" s="88"/>
    </row>
    <row r="32551" spans="2:11" ht="12" hidden="1" customHeight="1" x14ac:dyDescent="0.2">
      <c r="B32551" s="88"/>
      <c r="C32551" s="88"/>
      <c r="D32551" s="88"/>
      <c r="E32551" s="88"/>
      <c r="F32551" s="88"/>
      <c r="G32551" s="88"/>
      <c r="H32551" s="88"/>
      <c r="I32551" s="88"/>
      <c r="J32551" s="88"/>
      <c r="K32551" s="88"/>
    </row>
    <row r="32552" spans="2:11" ht="12" hidden="1" customHeight="1" x14ac:dyDescent="0.2">
      <c r="B32552" s="88"/>
      <c r="C32552" s="88"/>
      <c r="D32552" s="88"/>
      <c r="E32552" s="88"/>
      <c r="F32552" s="88"/>
      <c r="G32552" s="88"/>
      <c r="H32552" s="88"/>
      <c r="I32552" s="88"/>
      <c r="J32552" s="88"/>
      <c r="K32552" s="88"/>
    </row>
    <row r="32553" spans="2:11" ht="12" hidden="1" customHeight="1" x14ac:dyDescent="0.2">
      <c r="B32553" s="88"/>
      <c r="C32553" s="88"/>
      <c r="D32553" s="88"/>
      <c r="E32553" s="88"/>
      <c r="F32553" s="88"/>
      <c r="G32553" s="88"/>
      <c r="H32553" s="88"/>
      <c r="I32553" s="88"/>
      <c r="J32553" s="88"/>
      <c r="K32553" s="88"/>
    </row>
    <row r="32554" spans="2:11" ht="12" hidden="1" customHeight="1" x14ac:dyDescent="0.2">
      <c r="B32554" s="88"/>
      <c r="C32554" s="88"/>
      <c r="D32554" s="88"/>
      <c r="E32554" s="88"/>
      <c r="F32554" s="88"/>
      <c r="G32554" s="88"/>
      <c r="H32554" s="88"/>
      <c r="I32554" s="88"/>
      <c r="J32554" s="88"/>
      <c r="K32554" s="88"/>
    </row>
    <row r="32555" spans="2:11" ht="12" hidden="1" customHeight="1" x14ac:dyDescent="0.2">
      <c r="B32555" s="88"/>
      <c r="C32555" s="88"/>
      <c r="D32555" s="88"/>
      <c r="E32555" s="88"/>
      <c r="F32555" s="88"/>
      <c r="G32555" s="88"/>
      <c r="H32555" s="88"/>
      <c r="I32555" s="88"/>
      <c r="J32555" s="88"/>
      <c r="K32555" s="88"/>
    </row>
    <row r="32556" spans="2:11" ht="12" hidden="1" customHeight="1" x14ac:dyDescent="0.2">
      <c r="B32556" s="88"/>
      <c r="C32556" s="88"/>
      <c r="D32556" s="88"/>
      <c r="E32556" s="88"/>
      <c r="F32556" s="88"/>
      <c r="G32556" s="88"/>
      <c r="H32556" s="88"/>
      <c r="I32556" s="88"/>
      <c r="J32556" s="88"/>
      <c r="K32556" s="88"/>
    </row>
    <row r="32557" spans="2:11" ht="12" hidden="1" customHeight="1" x14ac:dyDescent="0.2">
      <c r="B32557" s="88"/>
      <c r="C32557" s="88"/>
      <c r="D32557" s="88"/>
      <c r="E32557" s="88"/>
      <c r="F32557" s="88"/>
      <c r="G32557" s="88"/>
      <c r="H32557" s="88"/>
      <c r="I32557" s="88"/>
      <c r="J32557" s="88"/>
      <c r="K32557" s="88"/>
    </row>
    <row r="32558" spans="2:11" ht="12" hidden="1" customHeight="1" x14ac:dyDescent="0.2">
      <c r="B32558" s="88"/>
      <c r="C32558" s="88"/>
      <c r="D32558" s="88"/>
      <c r="E32558" s="88"/>
      <c r="F32558" s="88"/>
      <c r="G32558" s="88"/>
      <c r="H32558" s="88"/>
      <c r="I32558" s="88"/>
      <c r="J32558" s="88"/>
      <c r="K32558" s="88"/>
    </row>
    <row r="32559" spans="2:11" ht="12" hidden="1" customHeight="1" x14ac:dyDescent="0.2">
      <c r="B32559" s="88"/>
      <c r="C32559" s="88"/>
      <c r="D32559" s="88"/>
      <c r="E32559" s="88"/>
      <c r="F32559" s="88"/>
      <c r="G32559" s="88"/>
      <c r="H32559" s="88"/>
      <c r="I32559" s="88"/>
      <c r="J32559" s="88"/>
      <c r="K32559" s="88"/>
    </row>
    <row r="32560" spans="2:11" ht="12" hidden="1" customHeight="1" x14ac:dyDescent="0.2">
      <c r="B32560" s="88"/>
      <c r="C32560" s="88"/>
      <c r="D32560" s="88"/>
      <c r="E32560" s="88"/>
      <c r="F32560" s="88"/>
      <c r="G32560" s="88"/>
      <c r="H32560" s="88"/>
      <c r="I32560" s="88"/>
      <c r="J32560" s="88"/>
      <c r="K32560" s="88"/>
    </row>
    <row r="32561" spans="2:11" ht="12" hidden="1" customHeight="1" x14ac:dyDescent="0.2">
      <c r="B32561" s="88"/>
      <c r="C32561" s="88"/>
      <c r="D32561" s="88"/>
      <c r="E32561" s="88"/>
      <c r="F32561" s="88"/>
      <c r="G32561" s="88"/>
      <c r="H32561" s="88"/>
      <c r="I32561" s="88"/>
      <c r="J32561" s="88"/>
      <c r="K32561" s="88"/>
    </row>
    <row r="32562" spans="2:11" ht="12" hidden="1" customHeight="1" x14ac:dyDescent="0.2">
      <c r="B32562" s="88"/>
      <c r="C32562" s="88"/>
      <c r="D32562" s="88"/>
      <c r="E32562" s="88"/>
      <c r="F32562" s="88"/>
      <c r="G32562" s="88"/>
      <c r="H32562" s="88"/>
      <c r="I32562" s="88"/>
      <c r="J32562" s="88"/>
      <c r="K32562" s="88"/>
    </row>
    <row r="32563" spans="2:11" ht="12" hidden="1" customHeight="1" x14ac:dyDescent="0.2">
      <c r="B32563" s="88"/>
      <c r="C32563" s="88"/>
      <c r="D32563" s="88"/>
      <c r="E32563" s="88"/>
      <c r="F32563" s="88"/>
      <c r="G32563" s="88"/>
      <c r="H32563" s="88"/>
      <c r="I32563" s="88"/>
      <c r="J32563" s="88"/>
      <c r="K32563" s="88"/>
    </row>
    <row r="32564" spans="2:11" ht="12" hidden="1" customHeight="1" x14ac:dyDescent="0.2">
      <c r="B32564" s="88"/>
      <c r="C32564" s="88"/>
      <c r="D32564" s="88"/>
      <c r="E32564" s="88"/>
      <c r="F32564" s="88"/>
      <c r="G32564" s="88"/>
      <c r="H32564" s="88"/>
      <c r="I32564" s="88"/>
      <c r="J32564" s="88"/>
      <c r="K32564" s="88"/>
    </row>
    <row r="32565" spans="2:11" ht="12" hidden="1" customHeight="1" x14ac:dyDescent="0.2">
      <c r="B32565" s="88"/>
      <c r="C32565" s="88"/>
      <c r="D32565" s="88"/>
      <c r="E32565" s="88"/>
      <c r="F32565" s="88"/>
      <c r="G32565" s="88"/>
      <c r="H32565" s="88"/>
      <c r="I32565" s="88"/>
      <c r="J32565" s="88"/>
      <c r="K32565" s="88"/>
    </row>
    <row r="32566" spans="2:11" ht="12" hidden="1" customHeight="1" x14ac:dyDescent="0.2">
      <c r="B32566" s="88"/>
      <c r="C32566" s="88"/>
      <c r="D32566" s="88"/>
      <c r="E32566" s="88"/>
      <c r="F32566" s="88"/>
      <c r="G32566" s="88"/>
      <c r="H32566" s="88"/>
      <c r="I32566" s="88"/>
      <c r="J32566" s="88"/>
      <c r="K32566" s="88"/>
    </row>
    <row r="32567" spans="2:11" ht="12" hidden="1" customHeight="1" x14ac:dyDescent="0.2">
      <c r="B32567" s="88"/>
      <c r="C32567" s="88"/>
      <c r="D32567" s="88"/>
      <c r="E32567" s="88"/>
      <c r="F32567" s="88"/>
      <c r="G32567" s="88"/>
      <c r="H32567" s="88"/>
      <c r="I32567" s="88"/>
      <c r="J32567" s="88"/>
      <c r="K32567" s="88"/>
    </row>
    <row r="32568" spans="2:11" ht="12" hidden="1" customHeight="1" x14ac:dyDescent="0.2">
      <c r="B32568" s="88"/>
      <c r="C32568" s="88"/>
      <c r="D32568" s="88"/>
      <c r="E32568" s="88"/>
      <c r="F32568" s="88"/>
      <c r="G32568" s="88"/>
      <c r="H32568" s="88"/>
      <c r="I32568" s="88"/>
      <c r="J32568" s="88"/>
      <c r="K32568" s="88"/>
    </row>
    <row r="32569" spans="2:11" ht="12" hidden="1" customHeight="1" x14ac:dyDescent="0.2">
      <c r="B32569" s="88"/>
      <c r="C32569" s="88"/>
      <c r="D32569" s="88"/>
      <c r="E32569" s="88"/>
      <c r="F32569" s="88"/>
      <c r="G32569" s="88"/>
      <c r="H32569" s="88"/>
      <c r="I32569" s="88"/>
      <c r="J32569" s="88"/>
      <c r="K32569" s="88"/>
    </row>
    <row r="32570" spans="2:11" ht="12" hidden="1" customHeight="1" x14ac:dyDescent="0.2">
      <c r="B32570" s="88"/>
      <c r="C32570" s="88"/>
      <c r="D32570" s="88"/>
      <c r="E32570" s="88"/>
      <c r="F32570" s="88"/>
      <c r="G32570" s="88"/>
      <c r="H32570" s="88"/>
      <c r="I32570" s="88"/>
      <c r="J32570" s="88"/>
      <c r="K32570" s="88"/>
    </row>
    <row r="32571" spans="2:11" ht="12" hidden="1" customHeight="1" x14ac:dyDescent="0.2">
      <c r="B32571" s="88"/>
      <c r="C32571" s="88"/>
      <c r="D32571" s="88"/>
      <c r="E32571" s="88"/>
      <c r="F32571" s="88"/>
      <c r="G32571" s="88"/>
      <c r="H32571" s="88"/>
      <c r="I32571" s="88"/>
      <c r="J32571" s="88"/>
      <c r="K32571" s="88"/>
    </row>
    <row r="32572" spans="2:11" ht="12" hidden="1" customHeight="1" x14ac:dyDescent="0.2">
      <c r="B32572" s="88"/>
      <c r="C32572" s="88"/>
      <c r="D32572" s="88"/>
      <c r="E32572" s="88"/>
      <c r="F32572" s="88"/>
      <c r="G32572" s="88"/>
      <c r="H32572" s="88"/>
      <c r="I32572" s="88"/>
      <c r="J32572" s="88"/>
      <c r="K32572" s="88"/>
    </row>
    <row r="32573" spans="2:11" ht="12" hidden="1" customHeight="1" x14ac:dyDescent="0.2">
      <c r="B32573" s="88"/>
      <c r="C32573" s="88"/>
      <c r="D32573" s="88"/>
      <c r="E32573" s="88"/>
      <c r="F32573" s="88"/>
      <c r="G32573" s="88"/>
      <c r="H32573" s="88"/>
      <c r="I32573" s="88"/>
      <c r="J32573" s="88"/>
      <c r="K32573" s="88"/>
    </row>
    <row r="32574" spans="2:11" ht="12" hidden="1" customHeight="1" x14ac:dyDescent="0.2">
      <c r="B32574" s="88"/>
      <c r="C32574" s="88"/>
      <c r="D32574" s="88"/>
      <c r="E32574" s="88"/>
      <c r="F32574" s="88"/>
      <c r="G32574" s="88"/>
      <c r="H32574" s="88"/>
      <c r="I32574" s="88"/>
      <c r="J32574" s="88"/>
      <c r="K32574" s="88"/>
    </row>
    <row r="32575" spans="2:11" ht="12" hidden="1" customHeight="1" x14ac:dyDescent="0.2">
      <c r="B32575" s="88"/>
      <c r="C32575" s="88"/>
      <c r="D32575" s="88"/>
      <c r="E32575" s="88"/>
      <c r="F32575" s="88"/>
      <c r="G32575" s="88"/>
      <c r="H32575" s="88"/>
      <c r="I32575" s="88"/>
      <c r="J32575" s="88"/>
      <c r="K32575" s="88"/>
    </row>
    <row r="32576" spans="2:11" ht="12" hidden="1" customHeight="1" x14ac:dyDescent="0.2">
      <c r="B32576" s="88"/>
      <c r="C32576" s="88"/>
      <c r="D32576" s="88"/>
      <c r="E32576" s="88"/>
      <c r="F32576" s="88"/>
      <c r="G32576" s="88"/>
      <c r="H32576" s="88"/>
      <c r="I32576" s="88"/>
      <c r="J32576" s="88"/>
      <c r="K32576" s="88"/>
    </row>
    <row r="32577" spans="2:11" ht="12" hidden="1" customHeight="1" x14ac:dyDescent="0.2">
      <c r="B32577" s="88"/>
      <c r="C32577" s="88"/>
      <c r="D32577" s="88"/>
      <c r="E32577" s="88"/>
      <c r="F32577" s="88"/>
      <c r="G32577" s="88"/>
      <c r="H32577" s="88"/>
      <c r="I32577" s="88"/>
      <c r="J32577" s="88"/>
      <c r="K32577" s="88"/>
    </row>
    <row r="32578" spans="2:11" ht="12" hidden="1" customHeight="1" x14ac:dyDescent="0.2">
      <c r="B32578" s="88"/>
      <c r="C32578" s="88"/>
      <c r="D32578" s="88"/>
      <c r="E32578" s="88"/>
      <c r="F32578" s="88"/>
      <c r="G32578" s="88"/>
      <c r="H32578" s="88"/>
      <c r="I32578" s="88"/>
      <c r="J32578" s="88"/>
      <c r="K32578" s="88"/>
    </row>
    <row r="32579" spans="2:11" ht="12" hidden="1" customHeight="1" x14ac:dyDescent="0.2">
      <c r="B32579" s="88"/>
      <c r="C32579" s="88"/>
      <c r="D32579" s="88"/>
      <c r="E32579" s="88"/>
      <c r="F32579" s="88"/>
      <c r="G32579" s="88"/>
      <c r="H32579" s="88"/>
      <c r="I32579" s="88"/>
      <c r="J32579" s="88"/>
      <c r="K32579" s="88"/>
    </row>
    <row r="32580" spans="2:11" ht="12" hidden="1" customHeight="1" x14ac:dyDescent="0.2">
      <c r="B32580" s="88"/>
      <c r="C32580" s="88"/>
      <c r="D32580" s="88"/>
      <c r="E32580" s="88"/>
      <c r="F32580" s="88"/>
      <c r="G32580" s="88"/>
      <c r="H32580" s="88"/>
      <c r="I32580" s="88"/>
      <c r="J32580" s="88"/>
      <c r="K32580" s="88"/>
    </row>
    <row r="32581" spans="2:11" ht="12" hidden="1" customHeight="1" x14ac:dyDescent="0.2">
      <c r="B32581" s="88"/>
      <c r="C32581" s="88"/>
      <c r="D32581" s="88"/>
      <c r="E32581" s="88"/>
      <c r="F32581" s="88"/>
      <c r="G32581" s="88"/>
      <c r="H32581" s="88"/>
      <c r="I32581" s="88"/>
      <c r="J32581" s="88"/>
      <c r="K32581" s="88"/>
    </row>
    <row r="32582" spans="2:11" ht="12" hidden="1" customHeight="1" x14ac:dyDescent="0.2">
      <c r="B32582" s="88"/>
      <c r="C32582" s="88"/>
      <c r="D32582" s="88"/>
      <c r="E32582" s="88"/>
      <c r="F32582" s="88"/>
      <c r="G32582" s="88"/>
      <c r="H32582" s="88"/>
      <c r="I32582" s="88"/>
      <c r="J32582" s="88"/>
      <c r="K32582" s="88"/>
    </row>
    <row r="32583" spans="2:11" ht="12" hidden="1" customHeight="1" x14ac:dyDescent="0.2">
      <c r="B32583" s="88"/>
      <c r="C32583" s="88"/>
      <c r="D32583" s="88"/>
      <c r="E32583" s="88"/>
      <c r="F32583" s="88"/>
      <c r="G32583" s="88"/>
      <c r="H32583" s="88"/>
      <c r="I32583" s="88"/>
      <c r="J32583" s="88"/>
      <c r="K32583" s="88"/>
    </row>
    <row r="32584" spans="2:11" ht="12" hidden="1" customHeight="1" x14ac:dyDescent="0.2">
      <c r="B32584" s="88"/>
      <c r="C32584" s="88"/>
      <c r="D32584" s="88"/>
      <c r="E32584" s="88"/>
      <c r="F32584" s="88"/>
      <c r="G32584" s="88"/>
      <c r="H32584" s="88"/>
      <c r="I32584" s="88"/>
      <c r="J32584" s="88"/>
      <c r="K32584" s="88"/>
    </row>
    <row r="32585" spans="2:11" ht="12" hidden="1" customHeight="1" x14ac:dyDescent="0.2">
      <c r="B32585" s="88"/>
      <c r="C32585" s="88"/>
      <c r="D32585" s="88"/>
      <c r="E32585" s="88"/>
      <c r="F32585" s="88"/>
      <c r="G32585" s="88"/>
      <c r="H32585" s="88"/>
      <c r="I32585" s="88"/>
      <c r="J32585" s="88"/>
      <c r="K32585" s="88"/>
    </row>
    <row r="32586" spans="2:11" ht="12" hidden="1" customHeight="1" x14ac:dyDescent="0.2">
      <c r="B32586" s="88"/>
      <c r="C32586" s="88"/>
      <c r="D32586" s="88"/>
      <c r="E32586" s="88"/>
      <c r="F32586" s="88"/>
      <c r="G32586" s="88"/>
      <c r="H32586" s="88"/>
      <c r="I32586" s="88"/>
      <c r="J32586" s="88"/>
      <c r="K32586" s="88"/>
    </row>
    <row r="32587" spans="2:11" ht="12" hidden="1" customHeight="1" x14ac:dyDescent="0.2">
      <c r="B32587" s="88"/>
      <c r="C32587" s="88"/>
      <c r="D32587" s="88"/>
      <c r="E32587" s="88"/>
      <c r="F32587" s="88"/>
      <c r="G32587" s="88"/>
      <c r="H32587" s="88"/>
      <c r="I32587" s="88"/>
      <c r="J32587" s="88"/>
      <c r="K32587" s="88"/>
    </row>
    <row r="32588" spans="2:11" ht="12" hidden="1" customHeight="1" x14ac:dyDescent="0.2">
      <c r="B32588" s="88"/>
      <c r="C32588" s="88"/>
      <c r="D32588" s="88"/>
      <c r="E32588" s="88"/>
      <c r="F32588" s="88"/>
      <c r="G32588" s="88"/>
      <c r="H32588" s="88"/>
      <c r="I32588" s="88"/>
      <c r="J32588" s="88"/>
      <c r="K32588" s="88"/>
    </row>
    <row r="32589" spans="2:11" ht="12" hidden="1" customHeight="1" x14ac:dyDescent="0.2">
      <c r="B32589" s="88"/>
      <c r="C32589" s="88"/>
      <c r="D32589" s="88"/>
      <c r="E32589" s="88"/>
      <c r="F32589" s="88"/>
      <c r="G32589" s="88"/>
      <c r="H32589" s="88"/>
      <c r="I32589" s="88"/>
      <c r="J32589" s="88"/>
      <c r="K32589" s="88"/>
    </row>
    <row r="32590" spans="2:11" ht="12" hidden="1" customHeight="1" x14ac:dyDescent="0.2">
      <c r="B32590" s="88"/>
      <c r="C32590" s="88"/>
      <c r="D32590" s="88"/>
      <c r="E32590" s="88"/>
      <c r="F32590" s="88"/>
      <c r="G32590" s="88"/>
      <c r="H32590" s="88"/>
      <c r="I32590" s="88"/>
      <c r="J32590" s="88"/>
      <c r="K32590" s="88"/>
    </row>
    <row r="32591" spans="2:11" ht="12" hidden="1" customHeight="1" x14ac:dyDescent="0.2">
      <c r="B32591" s="88"/>
      <c r="C32591" s="88"/>
      <c r="D32591" s="88"/>
      <c r="E32591" s="88"/>
      <c r="F32591" s="88"/>
      <c r="G32591" s="88"/>
      <c r="H32591" s="88"/>
      <c r="I32591" s="88"/>
      <c r="J32591" s="88"/>
      <c r="K32591" s="88"/>
    </row>
    <row r="32592" spans="2:11" ht="12" hidden="1" customHeight="1" x14ac:dyDescent="0.2">
      <c r="B32592" s="88"/>
      <c r="C32592" s="88"/>
      <c r="D32592" s="88"/>
      <c r="E32592" s="88"/>
      <c r="F32592" s="88"/>
      <c r="G32592" s="88"/>
      <c r="H32592" s="88"/>
      <c r="I32592" s="88"/>
      <c r="J32592" s="88"/>
      <c r="K32592" s="88"/>
    </row>
    <row r="32593" spans="2:11" ht="12" hidden="1" customHeight="1" x14ac:dyDescent="0.2">
      <c r="B32593" s="88"/>
      <c r="C32593" s="88"/>
      <c r="D32593" s="88"/>
      <c r="E32593" s="88"/>
      <c r="F32593" s="88"/>
      <c r="G32593" s="88"/>
      <c r="H32593" s="88"/>
      <c r="I32593" s="88"/>
      <c r="J32593" s="88"/>
      <c r="K32593" s="88"/>
    </row>
    <row r="32594" spans="2:11" ht="12" hidden="1" customHeight="1" x14ac:dyDescent="0.2">
      <c r="B32594" s="88"/>
      <c r="C32594" s="88"/>
      <c r="D32594" s="88"/>
      <c r="E32594" s="88"/>
      <c r="F32594" s="88"/>
      <c r="G32594" s="88"/>
      <c r="H32594" s="88"/>
      <c r="I32594" s="88"/>
      <c r="J32594" s="88"/>
      <c r="K32594" s="88"/>
    </row>
    <row r="32595" spans="2:11" ht="12" hidden="1" customHeight="1" x14ac:dyDescent="0.2">
      <c r="B32595" s="88"/>
      <c r="C32595" s="88"/>
      <c r="D32595" s="88"/>
      <c r="E32595" s="88"/>
      <c r="F32595" s="88"/>
      <c r="G32595" s="88"/>
      <c r="H32595" s="88"/>
      <c r="I32595" s="88"/>
      <c r="J32595" s="88"/>
      <c r="K32595" s="88"/>
    </row>
    <row r="32596" spans="2:11" ht="12" hidden="1" customHeight="1" x14ac:dyDescent="0.2">
      <c r="B32596" s="88"/>
      <c r="C32596" s="88"/>
      <c r="D32596" s="88"/>
      <c r="E32596" s="88"/>
      <c r="F32596" s="88"/>
      <c r="G32596" s="88"/>
      <c r="H32596" s="88"/>
      <c r="I32596" s="88"/>
      <c r="J32596" s="88"/>
      <c r="K32596" s="88"/>
    </row>
    <row r="32597" spans="2:11" ht="12" hidden="1" customHeight="1" x14ac:dyDescent="0.2">
      <c r="B32597" s="88"/>
      <c r="C32597" s="88"/>
      <c r="D32597" s="88"/>
      <c r="E32597" s="88"/>
      <c r="F32597" s="88"/>
      <c r="G32597" s="88"/>
      <c r="H32597" s="88"/>
      <c r="I32597" s="88"/>
      <c r="J32597" s="88"/>
      <c r="K32597" s="88"/>
    </row>
    <row r="32598" spans="2:11" ht="12" hidden="1" customHeight="1" x14ac:dyDescent="0.2">
      <c r="B32598" s="88"/>
      <c r="C32598" s="88"/>
      <c r="D32598" s="88"/>
      <c r="E32598" s="88"/>
      <c r="F32598" s="88"/>
      <c r="G32598" s="88"/>
      <c r="H32598" s="88"/>
      <c r="I32598" s="88"/>
      <c r="J32598" s="88"/>
      <c r="K32598" s="88"/>
    </row>
    <row r="32599" spans="2:11" ht="12" hidden="1" customHeight="1" x14ac:dyDescent="0.2">
      <c r="B32599" s="88"/>
      <c r="C32599" s="88"/>
      <c r="D32599" s="88"/>
      <c r="E32599" s="88"/>
      <c r="F32599" s="88"/>
      <c r="G32599" s="88"/>
      <c r="H32599" s="88"/>
      <c r="I32599" s="88"/>
      <c r="J32599" s="88"/>
      <c r="K32599" s="88"/>
    </row>
    <row r="32600" spans="2:11" ht="12" hidden="1" customHeight="1" x14ac:dyDescent="0.2">
      <c r="B32600" s="88"/>
      <c r="C32600" s="88"/>
      <c r="D32600" s="88"/>
      <c r="E32600" s="88"/>
      <c r="F32600" s="88"/>
      <c r="G32600" s="88"/>
      <c r="H32600" s="88"/>
      <c r="I32600" s="88"/>
      <c r="J32600" s="88"/>
      <c r="K32600" s="88"/>
    </row>
    <row r="32601" spans="2:11" ht="12" hidden="1" customHeight="1" x14ac:dyDescent="0.2">
      <c r="B32601" s="88"/>
      <c r="C32601" s="88"/>
      <c r="D32601" s="88"/>
      <c r="E32601" s="88"/>
      <c r="F32601" s="88"/>
      <c r="G32601" s="88"/>
      <c r="H32601" s="88"/>
      <c r="I32601" s="88"/>
      <c r="J32601" s="88"/>
      <c r="K32601" s="88"/>
    </row>
    <row r="32602" spans="2:11" ht="12" hidden="1" customHeight="1" x14ac:dyDescent="0.2">
      <c r="B32602" s="88"/>
      <c r="C32602" s="88"/>
      <c r="D32602" s="88"/>
      <c r="E32602" s="88"/>
      <c r="F32602" s="88"/>
      <c r="G32602" s="88"/>
      <c r="H32602" s="88"/>
      <c r="I32602" s="88"/>
      <c r="J32602" s="88"/>
      <c r="K32602" s="88"/>
    </row>
    <row r="32603" spans="2:11" ht="12" hidden="1" customHeight="1" x14ac:dyDescent="0.2">
      <c r="B32603" s="88"/>
      <c r="C32603" s="88"/>
      <c r="D32603" s="88"/>
      <c r="E32603" s="88"/>
      <c r="F32603" s="88"/>
      <c r="G32603" s="88"/>
      <c r="H32603" s="88"/>
      <c r="I32603" s="88"/>
      <c r="J32603" s="88"/>
      <c r="K32603" s="88"/>
    </row>
    <row r="32604" spans="2:11" ht="12" hidden="1" customHeight="1" x14ac:dyDescent="0.2">
      <c r="B32604" s="88"/>
      <c r="C32604" s="88"/>
      <c r="D32604" s="88"/>
      <c r="E32604" s="88"/>
      <c r="F32604" s="88"/>
      <c r="G32604" s="88"/>
      <c r="H32604" s="88"/>
      <c r="I32604" s="88"/>
      <c r="J32604" s="88"/>
      <c r="K32604" s="88"/>
    </row>
    <row r="32605" spans="2:11" ht="12" hidden="1" customHeight="1" x14ac:dyDescent="0.2">
      <c r="B32605" s="88"/>
      <c r="C32605" s="88"/>
      <c r="D32605" s="88"/>
      <c r="E32605" s="88"/>
      <c r="F32605" s="88"/>
      <c r="G32605" s="88"/>
      <c r="H32605" s="88"/>
      <c r="I32605" s="88"/>
      <c r="J32605" s="88"/>
      <c r="K32605" s="88"/>
    </row>
    <row r="32606" spans="2:11" ht="12" hidden="1" customHeight="1" x14ac:dyDescent="0.2">
      <c r="B32606" s="88"/>
      <c r="C32606" s="88"/>
      <c r="D32606" s="88"/>
      <c r="E32606" s="88"/>
      <c r="F32606" s="88"/>
      <c r="G32606" s="88"/>
      <c r="H32606" s="88"/>
      <c r="I32606" s="88"/>
      <c r="J32606" s="88"/>
      <c r="K32606" s="88"/>
    </row>
    <row r="32607" spans="2:11" ht="12" hidden="1" customHeight="1" x14ac:dyDescent="0.2">
      <c r="B32607" s="88"/>
      <c r="C32607" s="88"/>
      <c r="D32607" s="88"/>
      <c r="E32607" s="88"/>
      <c r="F32607" s="88"/>
      <c r="G32607" s="88"/>
      <c r="H32607" s="88"/>
      <c r="I32607" s="88"/>
      <c r="J32607" s="88"/>
      <c r="K32607" s="88"/>
    </row>
    <row r="32608" spans="2:11" ht="12" hidden="1" customHeight="1" x14ac:dyDescent="0.2">
      <c r="B32608" s="88"/>
      <c r="C32608" s="88"/>
      <c r="D32608" s="88"/>
      <c r="E32608" s="88"/>
      <c r="F32608" s="88"/>
      <c r="G32608" s="88"/>
      <c r="H32608" s="88"/>
      <c r="I32608" s="88"/>
      <c r="J32608" s="88"/>
      <c r="K32608" s="88"/>
    </row>
    <row r="32609" spans="2:11" ht="12" hidden="1" customHeight="1" x14ac:dyDescent="0.2">
      <c r="B32609" s="88"/>
      <c r="C32609" s="88"/>
      <c r="D32609" s="88"/>
      <c r="E32609" s="88"/>
      <c r="F32609" s="88"/>
      <c r="G32609" s="88"/>
      <c r="H32609" s="88"/>
      <c r="I32609" s="88"/>
      <c r="J32609" s="88"/>
      <c r="K32609" s="88"/>
    </row>
    <row r="32610" spans="2:11" ht="12" hidden="1" customHeight="1" x14ac:dyDescent="0.2">
      <c r="B32610" s="88"/>
      <c r="C32610" s="88"/>
      <c r="D32610" s="88"/>
      <c r="E32610" s="88"/>
      <c r="F32610" s="88"/>
      <c r="G32610" s="88"/>
      <c r="H32610" s="88"/>
      <c r="I32610" s="88"/>
      <c r="J32610" s="88"/>
      <c r="K32610" s="88"/>
    </row>
    <row r="32611" spans="2:11" ht="12" hidden="1" customHeight="1" x14ac:dyDescent="0.2">
      <c r="B32611" s="88"/>
      <c r="C32611" s="88"/>
      <c r="D32611" s="88"/>
      <c r="E32611" s="88"/>
      <c r="F32611" s="88"/>
      <c r="G32611" s="88"/>
      <c r="H32611" s="88"/>
      <c r="I32611" s="88"/>
      <c r="J32611" s="88"/>
      <c r="K32611" s="88"/>
    </row>
    <row r="32612" spans="2:11" ht="12" hidden="1" customHeight="1" x14ac:dyDescent="0.2">
      <c r="B32612" s="88"/>
      <c r="C32612" s="88"/>
      <c r="D32612" s="88"/>
      <c r="E32612" s="88"/>
      <c r="F32612" s="88"/>
      <c r="G32612" s="88"/>
      <c r="H32612" s="88"/>
      <c r="I32612" s="88"/>
      <c r="J32612" s="88"/>
      <c r="K32612" s="88"/>
    </row>
    <row r="32613" spans="2:11" ht="12" hidden="1" customHeight="1" x14ac:dyDescent="0.2">
      <c r="B32613" s="88"/>
      <c r="C32613" s="88"/>
      <c r="D32613" s="88"/>
      <c r="E32613" s="88"/>
      <c r="F32613" s="88"/>
      <c r="G32613" s="88"/>
      <c r="H32613" s="88"/>
      <c r="I32613" s="88"/>
      <c r="J32613" s="88"/>
      <c r="K32613" s="88"/>
    </row>
    <row r="32614" spans="2:11" ht="12" hidden="1" customHeight="1" x14ac:dyDescent="0.2">
      <c r="B32614" s="88"/>
      <c r="C32614" s="88"/>
      <c r="D32614" s="88"/>
      <c r="E32614" s="88"/>
      <c r="F32614" s="88"/>
      <c r="G32614" s="88"/>
      <c r="H32614" s="88"/>
      <c r="I32614" s="88"/>
      <c r="J32614" s="88"/>
      <c r="K32614" s="88"/>
    </row>
    <row r="32615" spans="2:11" ht="12" hidden="1" customHeight="1" x14ac:dyDescent="0.2">
      <c r="B32615" s="88"/>
      <c r="C32615" s="88"/>
      <c r="D32615" s="88"/>
      <c r="E32615" s="88"/>
      <c r="F32615" s="88"/>
      <c r="G32615" s="88"/>
      <c r="H32615" s="88"/>
      <c r="I32615" s="88"/>
      <c r="J32615" s="88"/>
      <c r="K32615" s="88"/>
    </row>
    <row r="32616" spans="2:11" ht="12" hidden="1" customHeight="1" x14ac:dyDescent="0.2">
      <c r="B32616" s="88"/>
      <c r="C32616" s="88"/>
      <c r="D32616" s="88"/>
      <c r="E32616" s="88"/>
      <c r="F32616" s="88"/>
      <c r="G32616" s="88"/>
      <c r="H32616" s="88"/>
      <c r="I32616" s="88"/>
      <c r="J32616" s="88"/>
      <c r="K32616" s="88"/>
    </row>
    <row r="32617" spans="2:11" ht="12" hidden="1" customHeight="1" x14ac:dyDescent="0.2">
      <c r="B32617" s="88"/>
      <c r="C32617" s="88"/>
      <c r="D32617" s="88"/>
      <c r="E32617" s="88"/>
      <c r="F32617" s="88"/>
      <c r="G32617" s="88"/>
      <c r="H32617" s="88"/>
      <c r="I32617" s="88"/>
      <c r="J32617" s="88"/>
      <c r="K32617" s="88"/>
    </row>
    <row r="32618" spans="2:11" ht="12" hidden="1" customHeight="1" x14ac:dyDescent="0.2">
      <c r="B32618" s="88"/>
      <c r="C32618" s="88"/>
      <c r="D32618" s="88"/>
      <c r="E32618" s="88"/>
      <c r="F32618" s="88"/>
      <c r="G32618" s="88"/>
      <c r="H32618" s="88"/>
      <c r="I32618" s="88"/>
      <c r="J32618" s="88"/>
      <c r="K32618" s="88"/>
    </row>
    <row r="32619" spans="2:11" ht="12" hidden="1" customHeight="1" x14ac:dyDescent="0.2">
      <c r="B32619" s="88"/>
      <c r="C32619" s="88"/>
      <c r="D32619" s="88"/>
      <c r="E32619" s="88"/>
      <c r="F32619" s="88"/>
      <c r="G32619" s="88"/>
      <c r="H32619" s="88"/>
      <c r="I32619" s="88"/>
      <c r="J32619" s="88"/>
      <c r="K32619" s="88"/>
    </row>
    <row r="32620" spans="2:11" ht="12" hidden="1" customHeight="1" x14ac:dyDescent="0.2">
      <c r="B32620" s="88"/>
      <c r="C32620" s="88"/>
      <c r="D32620" s="88"/>
      <c r="E32620" s="88"/>
      <c r="F32620" s="88"/>
      <c r="G32620" s="88"/>
      <c r="H32620" s="88"/>
      <c r="I32620" s="88"/>
      <c r="J32620" s="88"/>
      <c r="K32620" s="88"/>
    </row>
    <row r="32621" spans="2:11" ht="12" hidden="1" customHeight="1" x14ac:dyDescent="0.2">
      <c r="B32621" s="88"/>
      <c r="C32621" s="88"/>
      <c r="D32621" s="88"/>
      <c r="E32621" s="88"/>
      <c r="F32621" s="88"/>
      <c r="G32621" s="88"/>
      <c r="H32621" s="88"/>
      <c r="I32621" s="88"/>
      <c r="J32621" s="88"/>
      <c r="K32621" s="88"/>
    </row>
    <row r="32622" spans="2:11" ht="12" hidden="1" customHeight="1" x14ac:dyDescent="0.2">
      <c r="B32622" s="88"/>
      <c r="C32622" s="88"/>
      <c r="D32622" s="88"/>
      <c r="E32622" s="88"/>
      <c r="F32622" s="88"/>
      <c r="G32622" s="88"/>
      <c r="H32622" s="88"/>
      <c r="I32622" s="88"/>
      <c r="J32622" s="88"/>
      <c r="K32622" s="88"/>
    </row>
    <row r="32623" spans="2:11" ht="12" hidden="1" customHeight="1" x14ac:dyDescent="0.2">
      <c r="B32623" s="88"/>
      <c r="C32623" s="88"/>
      <c r="D32623" s="88"/>
      <c r="E32623" s="88"/>
      <c r="F32623" s="88"/>
      <c r="G32623" s="88"/>
      <c r="H32623" s="88"/>
      <c r="I32623" s="88"/>
      <c r="J32623" s="88"/>
      <c r="K32623" s="88"/>
    </row>
    <row r="32624" spans="2:11" ht="12" hidden="1" customHeight="1" x14ac:dyDescent="0.2">
      <c r="B32624" s="88"/>
      <c r="C32624" s="88"/>
      <c r="D32624" s="88"/>
      <c r="E32624" s="88"/>
      <c r="F32624" s="88"/>
      <c r="G32624" s="88"/>
      <c r="H32624" s="88"/>
      <c r="I32624" s="88"/>
      <c r="J32624" s="88"/>
      <c r="K32624" s="88"/>
    </row>
    <row r="32625" spans="2:11" ht="12" hidden="1" customHeight="1" x14ac:dyDescent="0.2">
      <c r="B32625" s="88"/>
      <c r="C32625" s="88"/>
      <c r="D32625" s="88"/>
      <c r="E32625" s="88"/>
      <c r="F32625" s="88"/>
      <c r="G32625" s="88"/>
      <c r="H32625" s="88"/>
      <c r="I32625" s="88"/>
      <c r="J32625" s="88"/>
      <c r="K32625" s="88"/>
    </row>
    <row r="32626" spans="2:11" ht="12" hidden="1" customHeight="1" x14ac:dyDescent="0.2">
      <c r="B32626" s="88"/>
      <c r="C32626" s="88"/>
      <c r="D32626" s="88"/>
      <c r="E32626" s="88"/>
      <c r="F32626" s="88"/>
      <c r="G32626" s="88"/>
      <c r="H32626" s="88"/>
      <c r="I32626" s="88"/>
      <c r="J32626" s="88"/>
      <c r="K32626" s="88"/>
    </row>
    <row r="32627" spans="2:11" ht="12" hidden="1" customHeight="1" x14ac:dyDescent="0.2">
      <c r="B32627" s="88"/>
      <c r="C32627" s="88"/>
      <c r="D32627" s="88"/>
      <c r="E32627" s="88"/>
      <c r="F32627" s="88"/>
      <c r="G32627" s="88"/>
      <c r="H32627" s="88"/>
      <c r="I32627" s="88"/>
      <c r="J32627" s="88"/>
      <c r="K32627" s="88"/>
    </row>
    <row r="32628" spans="2:11" ht="12" hidden="1" customHeight="1" x14ac:dyDescent="0.2">
      <c r="B32628" s="88"/>
      <c r="C32628" s="88"/>
      <c r="D32628" s="88"/>
      <c r="E32628" s="88"/>
      <c r="F32628" s="88"/>
      <c r="G32628" s="88"/>
      <c r="H32628" s="88"/>
      <c r="I32628" s="88"/>
      <c r="J32628" s="88"/>
      <c r="K32628" s="88"/>
    </row>
    <row r="32629" spans="2:11" ht="12" hidden="1" customHeight="1" x14ac:dyDescent="0.2">
      <c r="B32629" s="88"/>
      <c r="C32629" s="88"/>
      <c r="D32629" s="88"/>
      <c r="E32629" s="88"/>
      <c r="F32629" s="88"/>
      <c r="G32629" s="88"/>
      <c r="H32629" s="88"/>
      <c r="I32629" s="88"/>
      <c r="J32629" s="88"/>
      <c r="K32629" s="88"/>
    </row>
    <row r="32630" spans="2:11" ht="12" hidden="1" customHeight="1" x14ac:dyDescent="0.2">
      <c r="B32630" s="88"/>
      <c r="C32630" s="88"/>
      <c r="D32630" s="88"/>
      <c r="E32630" s="88"/>
      <c r="F32630" s="88"/>
      <c r="G32630" s="88"/>
      <c r="H32630" s="88"/>
      <c r="I32630" s="88"/>
      <c r="J32630" s="88"/>
      <c r="K32630" s="88"/>
    </row>
    <row r="32631" spans="2:11" ht="12" hidden="1" customHeight="1" x14ac:dyDescent="0.2">
      <c r="B32631" s="88"/>
      <c r="C32631" s="88"/>
      <c r="D32631" s="88"/>
      <c r="E32631" s="88"/>
      <c r="F32631" s="88"/>
      <c r="G32631" s="88"/>
      <c r="H32631" s="88"/>
      <c r="I32631" s="88"/>
      <c r="J32631" s="88"/>
      <c r="K32631" s="88"/>
    </row>
    <row r="32632" spans="2:11" ht="12" hidden="1" customHeight="1" x14ac:dyDescent="0.2">
      <c r="B32632" s="88"/>
      <c r="C32632" s="88"/>
      <c r="D32632" s="88"/>
      <c r="E32632" s="88"/>
      <c r="F32632" s="88"/>
      <c r="G32632" s="88"/>
      <c r="H32632" s="88"/>
      <c r="I32632" s="88"/>
      <c r="J32632" s="88"/>
      <c r="K32632" s="88"/>
    </row>
    <row r="32633" spans="2:11" ht="12" hidden="1" customHeight="1" x14ac:dyDescent="0.2">
      <c r="B32633" s="88"/>
      <c r="C32633" s="88"/>
      <c r="D32633" s="88"/>
      <c r="E32633" s="88"/>
      <c r="F32633" s="88"/>
      <c r="G32633" s="88"/>
      <c r="H32633" s="88"/>
      <c r="I32633" s="88"/>
      <c r="J32633" s="88"/>
      <c r="K32633" s="88"/>
    </row>
    <row r="32634" spans="2:11" ht="12" hidden="1" customHeight="1" x14ac:dyDescent="0.2">
      <c r="B32634" s="88"/>
      <c r="C32634" s="88"/>
      <c r="D32634" s="88"/>
      <c r="E32634" s="88"/>
      <c r="F32634" s="88"/>
      <c r="G32634" s="88"/>
      <c r="H32634" s="88"/>
      <c r="I32634" s="88"/>
      <c r="J32634" s="88"/>
      <c r="K32634" s="88"/>
    </row>
    <row r="32635" spans="2:11" ht="12" hidden="1" customHeight="1" x14ac:dyDescent="0.2">
      <c r="B32635" s="88"/>
      <c r="C32635" s="88"/>
      <c r="D32635" s="88"/>
      <c r="E32635" s="88"/>
      <c r="F32635" s="88"/>
      <c r="G32635" s="88"/>
      <c r="H32635" s="88"/>
      <c r="I32635" s="88"/>
      <c r="J32635" s="88"/>
      <c r="K32635" s="88"/>
    </row>
    <row r="32636" spans="2:11" ht="12" hidden="1" customHeight="1" x14ac:dyDescent="0.2">
      <c r="B32636" s="88"/>
      <c r="C32636" s="88"/>
      <c r="D32636" s="88"/>
      <c r="E32636" s="88"/>
      <c r="F32636" s="88"/>
      <c r="G32636" s="88"/>
      <c r="H32636" s="88"/>
      <c r="I32636" s="88"/>
      <c r="J32636" s="88"/>
      <c r="K32636" s="88"/>
    </row>
    <row r="32637" spans="2:11" ht="12" hidden="1" customHeight="1" x14ac:dyDescent="0.2">
      <c r="B32637" s="88"/>
      <c r="C32637" s="88"/>
      <c r="D32637" s="88"/>
      <c r="E32637" s="88"/>
      <c r="F32637" s="88"/>
      <c r="G32637" s="88"/>
      <c r="H32637" s="88"/>
      <c r="I32637" s="88"/>
      <c r="J32637" s="88"/>
      <c r="K32637" s="88"/>
    </row>
    <row r="32638" spans="2:11" ht="12" hidden="1" customHeight="1" x14ac:dyDescent="0.2">
      <c r="B32638" s="88"/>
      <c r="C32638" s="88"/>
      <c r="D32638" s="88"/>
      <c r="E32638" s="88"/>
      <c r="F32638" s="88"/>
      <c r="G32638" s="88"/>
      <c r="H32638" s="88"/>
      <c r="I32638" s="88"/>
      <c r="J32638" s="88"/>
      <c r="K32638" s="88"/>
    </row>
    <row r="32639" spans="2:11" ht="12" hidden="1" customHeight="1" x14ac:dyDescent="0.2">
      <c r="B32639" s="88"/>
      <c r="C32639" s="88"/>
      <c r="D32639" s="88"/>
      <c r="E32639" s="88"/>
      <c r="F32639" s="88"/>
      <c r="G32639" s="88"/>
      <c r="H32639" s="88"/>
      <c r="I32639" s="88"/>
      <c r="J32639" s="88"/>
      <c r="K32639" s="88"/>
    </row>
    <row r="32640" spans="2:11" ht="12" hidden="1" customHeight="1" x14ac:dyDescent="0.2">
      <c r="B32640" s="88"/>
      <c r="C32640" s="88"/>
      <c r="D32640" s="88"/>
      <c r="E32640" s="88"/>
      <c r="F32640" s="88"/>
      <c r="G32640" s="88"/>
      <c r="H32640" s="88"/>
      <c r="I32640" s="88"/>
      <c r="J32640" s="88"/>
      <c r="K32640" s="88"/>
    </row>
    <row r="32641" spans="2:11" ht="12" hidden="1" customHeight="1" x14ac:dyDescent="0.2">
      <c r="B32641" s="88"/>
      <c r="C32641" s="88"/>
      <c r="D32641" s="88"/>
      <c r="E32641" s="88"/>
      <c r="F32641" s="88"/>
      <c r="G32641" s="88"/>
      <c r="H32641" s="88"/>
      <c r="I32641" s="88"/>
      <c r="J32641" s="88"/>
      <c r="K32641" s="88"/>
    </row>
    <row r="32642" spans="2:11" ht="12" hidden="1" customHeight="1" x14ac:dyDescent="0.2">
      <c r="B32642" s="88"/>
      <c r="C32642" s="88"/>
      <c r="D32642" s="88"/>
      <c r="E32642" s="88"/>
      <c r="F32642" s="88"/>
      <c r="G32642" s="88"/>
      <c r="H32642" s="88"/>
      <c r="I32642" s="88"/>
      <c r="J32642" s="88"/>
      <c r="K32642" s="88"/>
    </row>
    <row r="32643" spans="2:11" ht="12" hidden="1" customHeight="1" x14ac:dyDescent="0.2">
      <c r="B32643" s="88"/>
      <c r="C32643" s="88"/>
      <c r="D32643" s="88"/>
      <c r="E32643" s="88"/>
      <c r="F32643" s="88"/>
      <c r="G32643" s="88"/>
      <c r="H32643" s="88"/>
      <c r="I32643" s="88"/>
      <c r="J32643" s="88"/>
      <c r="K32643" s="88"/>
    </row>
    <row r="32644" spans="2:11" ht="12" hidden="1" customHeight="1" x14ac:dyDescent="0.2">
      <c r="B32644" s="88"/>
      <c r="C32644" s="88"/>
      <c r="D32644" s="88"/>
      <c r="E32644" s="88"/>
      <c r="F32644" s="88"/>
      <c r="G32644" s="88"/>
      <c r="H32644" s="88"/>
      <c r="I32644" s="88"/>
      <c r="J32644" s="88"/>
      <c r="K32644" s="88"/>
    </row>
    <row r="32645" spans="2:11" ht="12" hidden="1" customHeight="1" x14ac:dyDescent="0.2">
      <c r="B32645" s="88"/>
      <c r="C32645" s="88"/>
      <c r="D32645" s="88"/>
      <c r="E32645" s="88"/>
      <c r="F32645" s="88"/>
      <c r="G32645" s="88"/>
      <c r="H32645" s="88"/>
      <c r="I32645" s="88"/>
      <c r="J32645" s="88"/>
      <c r="K32645" s="88"/>
    </row>
    <row r="32646" spans="2:11" ht="12" hidden="1" customHeight="1" x14ac:dyDescent="0.2">
      <c r="B32646" s="88"/>
      <c r="C32646" s="88"/>
      <c r="D32646" s="88"/>
      <c r="E32646" s="88"/>
      <c r="F32646" s="88"/>
      <c r="G32646" s="88"/>
      <c r="H32646" s="88"/>
      <c r="I32646" s="88"/>
      <c r="J32646" s="88"/>
      <c r="K32646" s="88"/>
    </row>
    <row r="32647" spans="2:11" ht="12" hidden="1" customHeight="1" x14ac:dyDescent="0.2">
      <c r="B32647" s="88"/>
      <c r="C32647" s="88"/>
      <c r="D32647" s="88"/>
      <c r="E32647" s="88"/>
      <c r="F32647" s="88"/>
      <c r="G32647" s="88"/>
      <c r="H32647" s="88"/>
      <c r="I32647" s="88"/>
      <c r="J32647" s="88"/>
      <c r="K32647" s="88"/>
    </row>
    <row r="32648" spans="2:11" ht="12" hidden="1" customHeight="1" x14ac:dyDescent="0.2">
      <c r="B32648" s="88"/>
      <c r="C32648" s="88"/>
      <c r="D32648" s="88"/>
      <c r="E32648" s="88"/>
      <c r="F32648" s="88"/>
      <c r="G32648" s="88"/>
      <c r="H32648" s="88"/>
      <c r="I32648" s="88"/>
      <c r="J32648" s="88"/>
      <c r="K32648" s="88"/>
    </row>
    <row r="32649" spans="2:11" ht="12" hidden="1" customHeight="1" x14ac:dyDescent="0.2">
      <c r="B32649" s="88"/>
      <c r="C32649" s="88"/>
      <c r="D32649" s="88"/>
      <c r="E32649" s="88"/>
      <c r="F32649" s="88"/>
      <c r="G32649" s="88"/>
      <c r="H32649" s="88"/>
      <c r="I32649" s="88"/>
      <c r="J32649" s="88"/>
      <c r="K32649" s="88"/>
    </row>
    <row r="32650" spans="2:11" ht="12" hidden="1" customHeight="1" x14ac:dyDescent="0.2">
      <c r="B32650" s="88"/>
      <c r="C32650" s="88"/>
      <c r="D32650" s="88"/>
      <c r="E32650" s="88"/>
      <c r="F32650" s="88"/>
      <c r="G32650" s="88"/>
      <c r="H32650" s="88"/>
      <c r="I32650" s="88"/>
      <c r="J32650" s="88"/>
      <c r="K32650" s="88"/>
    </row>
    <row r="32651" spans="2:11" ht="12" hidden="1" customHeight="1" x14ac:dyDescent="0.2">
      <c r="B32651" s="88"/>
      <c r="C32651" s="88"/>
      <c r="D32651" s="88"/>
      <c r="E32651" s="88"/>
      <c r="F32651" s="88"/>
      <c r="G32651" s="88"/>
      <c r="H32651" s="88"/>
      <c r="I32651" s="88"/>
      <c r="J32651" s="88"/>
      <c r="K32651" s="88"/>
    </row>
    <row r="32652" spans="2:11" ht="12" hidden="1" customHeight="1" x14ac:dyDescent="0.2">
      <c r="B32652" s="88"/>
      <c r="C32652" s="88"/>
      <c r="D32652" s="88"/>
      <c r="E32652" s="88"/>
      <c r="F32652" s="88"/>
      <c r="G32652" s="88"/>
      <c r="H32652" s="88"/>
      <c r="I32652" s="88"/>
      <c r="J32652" s="88"/>
      <c r="K32652" s="88"/>
    </row>
    <row r="32653" spans="2:11" ht="12" hidden="1" customHeight="1" x14ac:dyDescent="0.2">
      <c r="B32653" s="88"/>
      <c r="C32653" s="88"/>
      <c r="D32653" s="88"/>
      <c r="E32653" s="88"/>
      <c r="F32653" s="88"/>
      <c r="G32653" s="88"/>
      <c r="H32653" s="88"/>
      <c r="I32653" s="88"/>
      <c r="J32653" s="88"/>
      <c r="K32653" s="88"/>
    </row>
    <row r="32654" spans="2:11" ht="12" hidden="1" customHeight="1" x14ac:dyDescent="0.2">
      <c r="B32654" s="88"/>
      <c r="C32654" s="88"/>
      <c r="D32654" s="88"/>
      <c r="E32654" s="88"/>
      <c r="F32654" s="88"/>
      <c r="G32654" s="88"/>
      <c r="H32654" s="88"/>
      <c r="I32654" s="88"/>
      <c r="J32654" s="88"/>
      <c r="K32654" s="88"/>
    </row>
    <row r="32655" spans="2:11" ht="12" hidden="1" customHeight="1" x14ac:dyDescent="0.2">
      <c r="B32655" s="88"/>
      <c r="C32655" s="88"/>
      <c r="D32655" s="88"/>
      <c r="E32655" s="88"/>
      <c r="F32655" s="88"/>
      <c r="G32655" s="88"/>
      <c r="H32655" s="88"/>
      <c r="I32655" s="88"/>
      <c r="J32655" s="88"/>
      <c r="K32655" s="88"/>
    </row>
    <row r="32656" spans="2:11" ht="12" hidden="1" customHeight="1" x14ac:dyDescent="0.2">
      <c r="B32656" s="88"/>
      <c r="C32656" s="88"/>
      <c r="D32656" s="88"/>
      <c r="E32656" s="88"/>
      <c r="F32656" s="88"/>
      <c r="G32656" s="88"/>
      <c r="H32656" s="88"/>
      <c r="I32656" s="88"/>
      <c r="J32656" s="88"/>
      <c r="K32656" s="88"/>
    </row>
    <row r="32657" spans="2:11" ht="12" hidden="1" customHeight="1" x14ac:dyDescent="0.2">
      <c r="B32657" s="88"/>
      <c r="C32657" s="88"/>
      <c r="D32657" s="88"/>
      <c r="E32657" s="88"/>
      <c r="F32657" s="88"/>
      <c r="G32657" s="88"/>
      <c r="H32657" s="88"/>
      <c r="I32657" s="88"/>
      <c r="J32657" s="88"/>
      <c r="K32657" s="88"/>
    </row>
    <row r="32658" spans="2:11" ht="12" hidden="1" customHeight="1" x14ac:dyDescent="0.2">
      <c r="B32658" s="88"/>
      <c r="C32658" s="88"/>
      <c r="D32658" s="88"/>
      <c r="E32658" s="88"/>
      <c r="F32658" s="88"/>
      <c r="G32658" s="88"/>
      <c r="H32658" s="88"/>
      <c r="I32658" s="88"/>
      <c r="J32658" s="88"/>
      <c r="K32658" s="88"/>
    </row>
    <row r="32659" spans="2:11" ht="12" hidden="1" customHeight="1" x14ac:dyDescent="0.2">
      <c r="B32659" s="88"/>
      <c r="C32659" s="88"/>
      <c r="D32659" s="88"/>
      <c r="E32659" s="88"/>
      <c r="F32659" s="88"/>
      <c r="G32659" s="88"/>
      <c r="H32659" s="88"/>
      <c r="I32659" s="88"/>
      <c r="J32659" s="88"/>
      <c r="K32659" s="88"/>
    </row>
    <row r="32660" spans="2:11" ht="12" hidden="1" customHeight="1" x14ac:dyDescent="0.2">
      <c r="B32660" s="88"/>
      <c r="C32660" s="88"/>
      <c r="D32660" s="88"/>
      <c r="E32660" s="88"/>
      <c r="F32660" s="88"/>
      <c r="G32660" s="88"/>
      <c r="H32660" s="88"/>
      <c r="I32660" s="88"/>
      <c r="J32660" s="88"/>
      <c r="K32660" s="88"/>
    </row>
    <row r="32661" spans="2:11" ht="12" hidden="1" customHeight="1" x14ac:dyDescent="0.2">
      <c r="B32661" s="88"/>
      <c r="C32661" s="88"/>
      <c r="D32661" s="88"/>
      <c r="E32661" s="88"/>
      <c r="F32661" s="88"/>
      <c r="G32661" s="88"/>
      <c r="H32661" s="88"/>
      <c r="I32661" s="88"/>
      <c r="J32661" s="88"/>
      <c r="K32661" s="88"/>
    </row>
    <row r="32662" spans="2:11" ht="12" hidden="1" customHeight="1" x14ac:dyDescent="0.2">
      <c r="B32662" s="88"/>
      <c r="C32662" s="88"/>
      <c r="D32662" s="88"/>
      <c r="E32662" s="88"/>
      <c r="F32662" s="88"/>
      <c r="G32662" s="88"/>
      <c r="H32662" s="88"/>
      <c r="I32662" s="88"/>
      <c r="J32662" s="88"/>
      <c r="K32662" s="88"/>
    </row>
    <row r="32663" spans="2:11" ht="12" hidden="1" customHeight="1" x14ac:dyDescent="0.2">
      <c r="B32663" s="88"/>
      <c r="C32663" s="88"/>
      <c r="D32663" s="88"/>
      <c r="E32663" s="88"/>
      <c r="F32663" s="88"/>
      <c r="G32663" s="88"/>
      <c r="H32663" s="88"/>
      <c r="I32663" s="88"/>
      <c r="J32663" s="88"/>
      <c r="K32663" s="88"/>
    </row>
    <row r="32664" spans="2:11" ht="12" hidden="1" customHeight="1" x14ac:dyDescent="0.2">
      <c r="B32664" s="88"/>
      <c r="C32664" s="88"/>
      <c r="D32664" s="88"/>
      <c r="E32664" s="88"/>
      <c r="F32664" s="88"/>
      <c r="G32664" s="88"/>
      <c r="H32664" s="88"/>
      <c r="I32664" s="88"/>
      <c r="J32664" s="88"/>
      <c r="K32664" s="88"/>
    </row>
    <row r="32665" spans="2:11" ht="12" hidden="1" customHeight="1" x14ac:dyDescent="0.2">
      <c r="B32665" s="88"/>
      <c r="C32665" s="88"/>
      <c r="D32665" s="88"/>
      <c r="E32665" s="88"/>
      <c r="F32665" s="88"/>
      <c r="G32665" s="88"/>
      <c r="H32665" s="88"/>
      <c r="I32665" s="88"/>
      <c r="J32665" s="88"/>
      <c r="K32665" s="88"/>
    </row>
    <row r="32666" spans="2:11" ht="12" hidden="1" customHeight="1" x14ac:dyDescent="0.2">
      <c r="B32666" s="88"/>
      <c r="C32666" s="88"/>
      <c r="D32666" s="88"/>
      <c r="E32666" s="88"/>
      <c r="F32666" s="88"/>
      <c r="G32666" s="88"/>
      <c r="H32666" s="88"/>
      <c r="I32666" s="88"/>
      <c r="J32666" s="88"/>
      <c r="K32666" s="88"/>
    </row>
    <row r="32667" spans="2:11" ht="12" hidden="1" customHeight="1" x14ac:dyDescent="0.2">
      <c r="B32667" s="88"/>
      <c r="C32667" s="88"/>
      <c r="D32667" s="88"/>
      <c r="E32667" s="88"/>
      <c r="F32667" s="88"/>
      <c r="G32667" s="88"/>
      <c r="H32667" s="88"/>
      <c r="I32667" s="88"/>
      <c r="J32667" s="88"/>
      <c r="K32667" s="88"/>
    </row>
    <row r="32668" spans="2:11" ht="12" hidden="1" customHeight="1" x14ac:dyDescent="0.2">
      <c r="B32668" s="88"/>
      <c r="C32668" s="88"/>
      <c r="D32668" s="88"/>
      <c r="E32668" s="88"/>
      <c r="F32668" s="88"/>
      <c r="G32668" s="88"/>
      <c r="H32668" s="88"/>
      <c r="I32668" s="88"/>
      <c r="J32668" s="88"/>
      <c r="K32668" s="88"/>
    </row>
    <row r="32669" spans="2:11" ht="12" hidden="1" customHeight="1" x14ac:dyDescent="0.2">
      <c r="B32669" s="88"/>
      <c r="C32669" s="88"/>
      <c r="D32669" s="88"/>
      <c r="E32669" s="88"/>
      <c r="F32669" s="88"/>
      <c r="G32669" s="88"/>
      <c r="H32669" s="88"/>
      <c r="I32669" s="88"/>
      <c r="J32669" s="88"/>
      <c r="K32669" s="88"/>
    </row>
    <row r="32670" spans="2:11" ht="12" hidden="1" customHeight="1" x14ac:dyDescent="0.2">
      <c r="B32670" s="88"/>
      <c r="C32670" s="88"/>
      <c r="D32670" s="88"/>
      <c r="E32670" s="88"/>
      <c r="F32670" s="88"/>
      <c r="G32670" s="88"/>
      <c r="H32670" s="88"/>
      <c r="I32670" s="88"/>
      <c r="J32670" s="88"/>
      <c r="K32670" s="88"/>
    </row>
    <row r="32671" spans="2:11" ht="12" hidden="1" customHeight="1" x14ac:dyDescent="0.2">
      <c r="B32671" s="88"/>
      <c r="C32671" s="88"/>
      <c r="D32671" s="88"/>
      <c r="E32671" s="88"/>
      <c r="F32671" s="88"/>
      <c r="G32671" s="88"/>
      <c r="H32671" s="88"/>
      <c r="I32671" s="88"/>
      <c r="J32671" s="88"/>
      <c r="K32671" s="88"/>
    </row>
    <row r="32672" spans="2:11" ht="12" hidden="1" customHeight="1" x14ac:dyDescent="0.2">
      <c r="B32672" s="88"/>
      <c r="C32672" s="88"/>
      <c r="D32672" s="88"/>
      <c r="E32672" s="88"/>
      <c r="F32672" s="88"/>
      <c r="G32672" s="88"/>
      <c r="H32672" s="88"/>
      <c r="I32672" s="88"/>
      <c r="J32672" s="88"/>
      <c r="K32672" s="88"/>
    </row>
    <row r="32673" spans="2:11" ht="12" hidden="1" customHeight="1" x14ac:dyDescent="0.2">
      <c r="B32673" s="88"/>
      <c r="C32673" s="88"/>
      <c r="D32673" s="88"/>
      <c r="E32673" s="88"/>
      <c r="F32673" s="88"/>
      <c r="G32673" s="88"/>
      <c r="H32673" s="88"/>
      <c r="I32673" s="88"/>
      <c r="J32673" s="88"/>
      <c r="K32673" s="88"/>
    </row>
    <row r="32674" spans="2:11" ht="12" hidden="1" customHeight="1" x14ac:dyDescent="0.2">
      <c r="B32674" s="88"/>
      <c r="C32674" s="88"/>
      <c r="D32674" s="88"/>
      <c r="E32674" s="88"/>
      <c r="F32674" s="88"/>
      <c r="G32674" s="88"/>
      <c r="H32674" s="88"/>
      <c r="I32674" s="88"/>
      <c r="J32674" s="88"/>
      <c r="K32674" s="88"/>
    </row>
    <row r="32675" spans="2:11" ht="12" hidden="1" customHeight="1" x14ac:dyDescent="0.2">
      <c r="B32675" s="88"/>
      <c r="C32675" s="88"/>
      <c r="D32675" s="88"/>
      <c r="E32675" s="88"/>
      <c r="F32675" s="88"/>
      <c r="G32675" s="88"/>
      <c r="H32675" s="88"/>
      <c r="I32675" s="88"/>
      <c r="J32675" s="88"/>
      <c r="K32675" s="88"/>
    </row>
    <row r="32676" spans="2:11" ht="12" hidden="1" customHeight="1" x14ac:dyDescent="0.2">
      <c r="B32676" s="88"/>
      <c r="C32676" s="88"/>
      <c r="D32676" s="88"/>
      <c r="E32676" s="88"/>
      <c r="F32676" s="88"/>
      <c r="G32676" s="88"/>
      <c r="H32676" s="88"/>
      <c r="I32676" s="88"/>
      <c r="J32676" s="88"/>
      <c r="K32676" s="88"/>
    </row>
    <row r="32677" spans="2:11" ht="12" hidden="1" customHeight="1" x14ac:dyDescent="0.2">
      <c r="B32677" s="88"/>
      <c r="C32677" s="88"/>
      <c r="D32677" s="88"/>
      <c r="E32677" s="88"/>
      <c r="F32677" s="88"/>
      <c r="G32677" s="88"/>
      <c r="H32677" s="88"/>
      <c r="I32677" s="88"/>
      <c r="J32677" s="88"/>
      <c r="K32677" s="88"/>
    </row>
    <row r="32678" spans="2:11" ht="12" hidden="1" customHeight="1" x14ac:dyDescent="0.2">
      <c r="B32678" s="88"/>
      <c r="C32678" s="88"/>
      <c r="D32678" s="88"/>
      <c r="E32678" s="88"/>
      <c r="F32678" s="88"/>
      <c r="G32678" s="88"/>
      <c r="H32678" s="88"/>
      <c r="I32678" s="88"/>
      <c r="J32678" s="88"/>
      <c r="K32678" s="88"/>
    </row>
    <row r="32679" spans="2:11" ht="12" hidden="1" customHeight="1" x14ac:dyDescent="0.2">
      <c r="B32679" s="88"/>
      <c r="C32679" s="88"/>
      <c r="D32679" s="88"/>
      <c r="E32679" s="88"/>
      <c r="F32679" s="88"/>
      <c r="G32679" s="88"/>
      <c r="H32679" s="88"/>
      <c r="I32679" s="88"/>
      <c r="J32679" s="88"/>
      <c r="K32679" s="88"/>
    </row>
    <row r="32680" spans="2:11" ht="12" hidden="1" customHeight="1" x14ac:dyDescent="0.2">
      <c r="B32680" s="88"/>
      <c r="C32680" s="88"/>
      <c r="D32680" s="88"/>
      <c r="E32680" s="88"/>
      <c r="F32680" s="88"/>
      <c r="G32680" s="88"/>
      <c r="H32680" s="88"/>
      <c r="I32680" s="88"/>
      <c r="J32680" s="88"/>
      <c r="K32680" s="88"/>
    </row>
    <row r="32681" spans="2:11" ht="12" hidden="1" customHeight="1" x14ac:dyDescent="0.2">
      <c r="B32681" s="88"/>
      <c r="C32681" s="88"/>
      <c r="D32681" s="88"/>
      <c r="E32681" s="88"/>
      <c r="F32681" s="88"/>
      <c r="G32681" s="88"/>
      <c r="H32681" s="88"/>
      <c r="I32681" s="88"/>
      <c r="J32681" s="88"/>
      <c r="K32681" s="88"/>
    </row>
    <row r="32682" spans="2:11" ht="12" hidden="1" customHeight="1" x14ac:dyDescent="0.2">
      <c r="B32682" s="88"/>
      <c r="C32682" s="88"/>
      <c r="D32682" s="88"/>
      <c r="E32682" s="88"/>
      <c r="F32682" s="88"/>
      <c r="G32682" s="88"/>
      <c r="H32682" s="88"/>
      <c r="I32682" s="88"/>
      <c r="J32682" s="88"/>
      <c r="K32682" s="88"/>
    </row>
    <row r="32683" spans="2:11" ht="12" hidden="1" customHeight="1" x14ac:dyDescent="0.2">
      <c r="B32683" s="88"/>
      <c r="C32683" s="88"/>
      <c r="D32683" s="88"/>
      <c r="E32683" s="88"/>
      <c r="F32683" s="88"/>
      <c r="G32683" s="88"/>
      <c r="H32683" s="88"/>
      <c r="I32683" s="88"/>
      <c r="J32683" s="88"/>
      <c r="K32683" s="88"/>
    </row>
    <row r="32684" spans="2:11" ht="12" hidden="1" customHeight="1" x14ac:dyDescent="0.2">
      <c r="B32684" s="88"/>
      <c r="C32684" s="88"/>
      <c r="D32684" s="88"/>
      <c r="E32684" s="88"/>
      <c r="F32684" s="88"/>
      <c r="G32684" s="88"/>
      <c r="H32684" s="88"/>
      <c r="I32684" s="88"/>
      <c r="J32684" s="88"/>
      <c r="K32684" s="88"/>
    </row>
    <row r="32685" spans="2:11" ht="12" hidden="1" customHeight="1" x14ac:dyDescent="0.2">
      <c r="B32685" s="88"/>
      <c r="C32685" s="88"/>
      <c r="D32685" s="88"/>
      <c r="E32685" s="88"/>
      <c r="F32685" s="88"/>
      <c r="G32685" s="88"/>
      <c r="H32685" s="88"/>
      <c r="I32685" s="88"/>
      <c r="J32685" s="88"/>
      <c r="K32685" s="88"/>
    </row>
    <row r="32686" spans="2:11" ht="12" hidden="1" customHeight="1" x14ac:dyDescent="0.2">
      <c r="B32686" s="88"/>
      <c r="C32686" s="88"/>
      <c r="D32686" s="88"/>
      <c r="E32686" s="88"/>
      <c r="F32686" s="88"/>
      <c r="G32686" s="88"/>
      <c r="H32686" s="88"/>
      <c r="I32686" s="88"/>
      <c r="J32686" s="88"/>
      <c r="K32686" s="88"/>
    </row>
    <row r="32687" spans="2:11" ht="12" hidden="1" customHeight="1" x14ac:dyDescent="0.2">
      <c r="B32687" s="88"/>
      <c r="C32687" s="88"/>
      <c r="D32687" s="88"/>
      <c r="E32687" s="88"/>
      <c r="F32687" s="88"/>
      <c r="G32687" s="88"/>
      <c r="H32687" s="88"/>
      <c r="I32687" s="88"/>
      <c r="J32687" s="88"/>
      <c r="K32687" s="88"/>
    </row>
    <row r="32688" spans="2:11" ht="12" hidden="1" customHeight="1" x14ac:dyDescent="0.2">
      <c r="B32688" s="88"/>
      <c r="C32688" s="88"/>
      <c r="D32688" s="88"/>
      <c r="E32688" s="88"/>
      <c r="F32688" s="88"/>
      <c r="G32688" s="88"/>
      <c r="H32688" s="88"/>
      <c r="I32688" s="88"/>
      <c r="J32688" s="88"/>
      <c r="K32688" s="88"/>
    </row>
    <row r="32689" spans="2:11" ht="12" hidden="1" customHeight="1" x14ac:dyDescent="0.2">
      <c r="B32689" s="88"/>
      <c r="C32689" s="88"/>
      <c r="D32689" s="88"/>
      <c r="E32689" s="88"/>
      <c r="F32689" s="88"/>
      <c r="G32689" s="88"/>
      <c r="H32689" s="88"/>
      <c r="I32689" s="88"/>
      <c r="J32689" s="88"/>
      <c r="K32689" s="88"/>
    </row>
    <row r="32690" spans="2:11" ht="12" hidden="1" customHeight="1" x14ac:dyDescent="0.2">
      <c r="B32690" s="88"/>
      <c r="C32690" s="88"/>
      <c r="D32690" s="88"/>
      <c r="E32690" s="88"/>
      <c r="F32690" s="88"/>
      <c r="G32690" s="88"/>
      <c r="H32690" s="88"/>
      <c r="I32690" s="88"/>
      <c r="J32690" s="88"/>
      <c r="K32690" s="88"/>
    </row>
    <row r="32691" spans="2:11" ht="12" hidden="1" customHeight="1" x14ac:dyDescent="0.2">
      <c r="B32691" s="88"/>
      <c r="C32691" s="88"/>
      <c r="D32691" s="88"/>
      <c r="E32691" s="88"/>
      <c r="F32691" s="88"/>
      <c r="G32691" s="88"/>
      <c r="H32691" s="88"/>
      <c r="I32691" s="88"/>
      <c r="J32691" s="88"/>
      <c r="K32691" s="88"/>
    </row>
    <row r="32692" spans="2:11" ht="12" hidden="1" customHeight="1" x14ac:dyDescent="0.2">
      <c r="B32692" s="88"/>
      <c r="C32692" s="88"/>
      <c r="D32692" s="88"/>
      <c r="E32692" s="88"/>
      <c r="F32692" s="88"/>
      <c r="G32692" s="88"/>
      <c r="H32692" s="88"/>
      <c r="I32692" s="88"/>
      <c r="J32692" s="88"/>
      <c r="K32692" s="88"/>
    </row>
    <row r="32693" spans="2:11" ht="12" hidden="1" customHeight="1" x14ac:dyDescent="0.2">
      <c r="B32693" s="88"/>
      <c r="C32693" s="88"/>
      <c r="D32693" s="88"/>
      <c r="E32693" s="88"/>
      <c r="F32693" s="88"/>
      <c r="G32693" s="88"/>
      <c r="H32693" s="88"/>
      <c r="I32693" s="88"/>
      <c r="J32693" s="88"/>
      <c r="K32693" s="88"/>
    </row>
    <row r="32694" spans="2:11" ht="12" hidden="1" customHeight="1" x14ac:dyDescent="0.2">
      <c r="B32694" s="88"/>
      <c r="C32694" s="88"/>
      <c r="D32694" s="88"/>
      <c r="E32694" s="88"/>
      <c r="F32694" s="88"/>
      <c r="G32694" s="88"/>
      <c r="H32694" s="88"/>
      <c r="I32694" s="88"/>
      <c r="J32694" s="88"/>
      <c r="K32694" s="88"/>
    </row>
    <row r="32695" spans="2:11" ht="12" hidden="1" customHeight="1" x14ac:dyDescent="0.2">
      <c r="B32695" s="88"/>
      <c r="C32695" s="88"/>
      <c r="D32695" s="88"/>
      <c r="E32695" s="88"/>
      <c r="F32695" s="88"/>
      <c r="G32695" s="88"/>
      <c r="H32695" s="88"/>
      <c r="I32695" s="88"/>
      <c r="J32695" s="88"/>
      <c r="K32695" s="88"/>
    </row>
    <row r="32696" spans="2:11" ht="12" hidden="1" customHeight="1" x14ac:dyDescent="0.2">
      <c r="B32696" s="88"/>
      <c r="C32696" s="88"/>
      <c r="D32696" s="88"/>
      <c r="E32696" s="88"/>
      <c r="F32696" s="88"/>
      <c r="G32696" s="88"/>
      <c r="H32696" s="88"/>
      <c r="I32696" s="88"/>
      <c r="J32696" s="88"/>
      <c r="K32696" s="88"/>
    </row>
    <row r="32697" spans="2:11" ht="12" hidden="1" customHeight="1" x14ac:dyDescent="0.2">
      <c r="B32697" s="88"/>
      <c r="C32697" s="88"/>
      <c r="D32697" s="88"/>
      <c r="E32697" s="88"/>
      <c r="F32697" s="88"/>
      <c r="G32697" s="88"/>
      <c r="H32697" s="88"/>
      <c r="I32697" s="88"/>
      <c r="J32697" s="88"/>
      <c r="K32697" s="88"/>
    </row>
    <row r="32698" spans="2:11" ht="12" hidden="1" customHeight="1" x14ac:dyDescent="0.2">
      <c r="B32698" s="88"/>
      <c r="C32698" s="88"/>
      <c r="D32698" s="88"/>
      <c r="E32698" s="88"/>
      <c r="F32698" s="88"/>
      <c r="G32698" s="88"/>
      <c r="H32698" s="88"/>
      <c r="I32698" s="88"/>
      <c r="J32698" s="88"/>
      <c r="K32698" s="88"/>
    </row>
    <row r="32699" spans="2:11" ht="12" hidden="1" customHeight="1" x14ac:dyDescent="0.2">
      <c r="B32699" s="88"/>
      <c r="C32699" s="88"/>
      <c r="D32699" s="88"/>
      <c r="E32699" s="88"/>
      <c r="F32699" s="88"/>
      <c r="G32699" s="88"/>
      <c r="H32699" s="88"/>
      <c r="I32699" s="88"/>
      <c r="J32699" s="88"/>
      <c r="K32699" s="88"/>
    </row>
    <row r="32700" spans="2:11" ht="12" hidden="1" customHeight="1" x14ac:dyDescent="0.2">
      <c r="B32700" s="88"/>
      <c r="C32700" s="88"/>
      <c r="D32700" s="88"/>
      <c r="E32700" s="88"/>
      <c r="F32700" s="88"/>
      <c r="G32700" s="88"/>
      <c r="H32700" s="88"/>
      <c r="I32700" s="88"/>
      <c r="J32700" s="88"/>
      <c r="K32700" s="88"/>
    </row>
    <row r="32701" spans="2:11" ht="12" hidden="1" customHeight="1" x14ac:dyDescent="0.2">
      <c r="B32701" s="88"/>
      <c r="C32701" s="88"/>
      <c r="D32701" s="88"/>
      <c r="E32701" s="88"/>
      <c r="F32701" s="88"/>
      <c r="G32701" s="88"/>
      <c r="H32701" s="88"/>
      <c r="I32701" s="88"/>
      <c r="J32701" s="88"/>
      <c r="K32701" s="88"/>
    </row>
    <row r="32702" spans="2:11" ht="12" hidden="1" customHeight="1" x14ac:dyDescent="0.2">
      <c r="B32702" s="88"/>
      <c r="C32702" s="88"/>
      <c r="D32702" s="88"/>
      <c r="E32702" s="88"/>
      <c r="F32702" s="88"/>
      <c r="G32702" s="88"/>
      <c r="H32702" s="88"/>
      <c r="I32702" s="88"/>
      <c r="J32702" s="88"/>
      <c r="K32702" s="88"/>
    </row>
    <row r="32703" spans="2:11" ht="12" hidden="1" customHeight="1" x14ac:dyDescent="0.2">
      <c r="B32703" s="88"/>
      <c r="C32703" s="88"/>
      <c r="D32703" s="88"/>
      <c r="E32703" s="88"/>
      <c r="F32703" s="88"/>
      <c r="G32703" s="88"/>
      <c r="H32703" s="88"/>
      <c r="I32703" s="88"/>
      <c r="J32703" s="88"/>
      <c r="K32703" s="88"/>
    </row>
    <row r="32704" spans="2:11" ht="12" hidden="1" customHeight="1" x14ac:dyDescent="0.2">
      <c r="B32704" s="88"/>
      <c r="C32704" s="88"/>
      <c r="D32704" s="88"/>
      <c r="E32704" s="88"/>
      <c r="F32704" s="88"/>
      <c r="G32704" s="88"/>
      <c r="H32704" s="88"/>
      <c r="I32704" s="88"/>
      <c r="J32704" s="88"/>
      <c r="K32704" s="88"/>
    </row>
    <row r="32705" spans="2:11" ht="12" hidden="1" customHeight="1" x14ac:dyDescent="0.2">
      <c r="B32705" s="88"/>
      <c r="C32705" s="88"/>
      <c r="D32705" s="88"/>
      <c r="E32705" s="88"/>
      <c r="F32705" s="88"/>
      <c r="G32705" s="88"/>
      <c r="H32705" s="88"/>
      <c r="I32705" s="88"/>
      <c r="J32705" s="88"/>
      <c r="K32705" s="88"/>
    </row>
    <row r="32706" spans="2:11" ht="12" hidden="1" customHeight="1" x14ac:dyDescent="0.2">
      <c r="B32706" s="88"/>
      <c r="C32706" s="88"/>
      <c r="D32706" s="88"/>
      <c r="E32706" s="88"/>
      <c r="F32706" s="88"/>
      <c r="G32706" s="88"/>
      <c r="H32706" s="88"/>
      <c r="I32706" s="88"/>
      <c r="J32706" s="88"/>
      <c r="K32706" s="88"/>
    </row>
    <row r="32707" spans="2:11" ht="12" hidden="1" customHeight="1" x14ac:dyDescent="0.2">
      <c r="B32707" s="88"/>
      <c r="C32707" s="88"/>
      <c r="D32707" s="88"/>
      <c r="E32707" s="88"/>
      <c r="F32707" s="88"/>
      <c r="G32707" s="88"/>
      <c r="H32707" s="88"/>
      <c r="I32707" s="88"/>
      <c r="J32707" s="88"/>
      <c r="K32707" s="88"/>
    </row>
    <row r="32708" spans="2:11" ht="12" hidden="1" customHeight="1" x14ac:dyDescent="0.2">
      <c r="B32708" s="88"/>
      <c r="C32708" s="88"/>
      <c r="D32708" s="88"/>
      <c r="E32708" s="88"/>
      <c r="F32708" s="88"/>
      <c r="G32708" s="88"/>
      <c r="H32708" s="88"/>
      <c r="I32708" s="88"/>
      <c r="J32708" s="88"/>
      <c r="K32708" s="88"/>
    </row>
    <row r="32709" spans="2:11" ht="12" hidden="1" customHeight="1" x14ac:dyDescent="0.2">
      <c r="B32709" s="88"/>
      <c r="C32709" s="88"/>
      <c r="D32709" s="88"/>
      <c r="E32709" s="88"/>
      <c r="F32709" s="88"/>
      <c r="G32709" s="88"/>
      <c r="H32709" s="88"/>
      <c r="I32709" s="88"/>
      <c r="J32709" s="88"/>
      <c r="K32709" s="88"/>
    </row>
    <row r="32710" spans="2:11" ht="12" hidden="1" customHeight="1" x14ac:dyDescent="0.2">
      <c r="B32710" s="88"/>
      <c r="C32710" s="88"/>
      <c r="D32710" s="88"/>
      <c r="E32710" s="88"/>
      <c r="F32710" s="88"/>
      <c r="G32710" s="88"/>
      <c r="H32710" s="88"/>
      <c r="I32710" s="88"/>
      <c r="J32710" s="88"/>
      <c r="K32710" s="88"/>
    </row>
    <row r="32711" spans="2:11" ht="12" hidden="1" customHeight="1" x14ac:dyDescent="0.2">
      <c r="B32711" s="88"/>
      <c r="C32711" s="88"/>
      <c r="D32711" s="88"/>
      <c r="E32711" s="88"/>
      <c r="F32711" s="88"/>
      <c r="G32711" s="88"/>
      <c r="H32711" s="88"/>
      <c r="I32711" s="88"/>
      <c r="J32711" s="88"/>
      <c r="K32711" s="88"/>
    </row>
    <row r="32712" spans="2:11" ht="12" hidden="1" customHeight="1" x14ac:dyDescent="0.2">
      <c r="B32712" s="88"/>
      <c r="C32712" s="88"/>
      <c r="D32712" s="88"/>
      <c r="E32712" s="88"/>
      <c r="F32712" s="88"/>
      <c r="G32712" s="88"/>
      <c r="H32712" s="88"/>
      <c r="I32712" s="88"/>
      <c r="J32712" s="88"/>
      <c r="K32712" s="88"/>
    </row>
    <row r="32713" spans="2:11" ht="12" hidden="1" customHeight="1" x14ac:dyDescent="0.2">
      <c r="B32713" s="88"/>
      <c r="C32713" s="88"/>
      <c r="D32713" s="88"/>
      <c r="E32713" s="88"/>
      <c r="F32713" s="88"/>
      <c r="G32713" s="88"/>
      <c r="H32713" s="88"/>
      <c r="I32713" s="88"/>
      <c r="J32713" s="88"/>
      <c r="K32713" s="88"/>
    </row>
    <row r="32714" spans="2:11" ht="12" hidden="1" customHeight="1" x14ac:dyDescent="0.2">
      <c r="B32714" s="88"/>
      <c r="C32714" s="88"/>
      <c r="D32714" s="88"/>
      <c r="E32714" s="88"/>
      <c r="F32714" s="88"/>
      <c r="G32714" s="88"/>
      <c r="H32714" s="88"/>
      <c r="I32714" s="88"/>
      <c r="J32714" s="88"/>
      <c r="K32714" s="88"/>
    </row>
    <row r="32715" spans="2:11" ht="12" hidden="1" customHeight="1" x14ac:dyDescent="0.2">
      <c r="B32715" s="88"/>
      <c r="C32715" s="88"/>
      <c r="D32715" s="88"/>
      <c r="E32715" s="88"/>
      <c r="F32715" s="88"/>
      <c r="G32715" s="88"/>
      <c r="H32715" s="88"/>
      <c r="I32715" s="88"/>
      <c r="J32715" s="88"/>
      <c r="K32715" s="88"/>
    </row>
    <row r="32716" spans="2:11" ht="12" hidden="1" customHeight="1" x14ac:dyDescent="0.2">
      <c r="B32716" s="88"/>
      <c r="C32716" s="88"/>
      <c r="D32716" s="88"/>
      <c r="E32716" s="88"/>
      <c r="F32716" s="88"/>
      <c r="G32716" s="88"/>
      <c r="H32716" s="88"/>
      <c r="I32716" s="88"/>
      <c r="J32716" s="88"/>
      <c r="K32716" s="88"/>
    </row>
    <row r="32717" spans="2:11" ht="12" hidden="1" customHeight="1" x14ac:dyDescent="0.2">
      <c r="B32717" s="88"/>
      <c r="C32717" s="88"/>
      <c r="D32717" s="88"/>
      <c r="E32717" s="88"/>
      <c r="F32717" s="88"/>
      <c r="G32717" s="88"/>
      <c r="H32717" s="88"/>
      <c r="I32717" s="88"/>
      <c r="J32717" s="88"/>
      <c r="K32717" s="88"/>
    </row>
    <row r="32718" spans="2:11" ht="12" hidden="1" customHeight="1" x14ac:dyDescent="0.2">
      <c r="B32718" s="88"/>
      <c r="C32718" s="88"/>
      <c r="D32718" s="88"/>
      <c r="E32718" s="88"/>
      <c r="F32718" s="88"/>
      <c r="G32718" s="88"/>
      <c r="H32718" s="88"/>
      <c r="I32718" s="88"/>
      <c r="J32718" s="88"/>
      <c r="K32718" s="88"/>
    </row>
    <row r="32719" spans="2:11" ht="12" hidden="1" customHeight="1" x14ac:dyDescent="0.2">
      <c r="B32719" s="88"/>
      <c r="C32719" s="88"/>
      <c r="D32719" s="88"/>
      <c r="E32719" s="88"/>
      <c r="F32719" s="88"/>
      <c r="G32719" s="88"/>
      <c r="H32719" s="88"/>
      <c r="I32719" s="88"/>
      <c r="J32719" s="88"/>
      <c r="K32719" s="88"/>
    </row>
    <row r="32720" spans="2:11" ht="12" hidden="1" customHeight="1" x14ac:dyDescent="0.2">
      <c r="B32720" s="88"/>
      <c r="C32720" s="88"/>
      <c r="D32720" s="88"/>
      <c r="E32720" s="88"/>
      <c r="F32720" s="88"/>
      <c r="G32720" s="88"/>
      <c r="H32720" s="88"/>
      <c r="I32720" s="88"/>
      <c r="J32720" s="88"/>
      <c r="K32720" s="88"/>
    </row>
    <row r="32721" spans="2:11" ht="12" hidden="1" customHeight="1" x14ac:dyDescent="0.2">
      <c r="B32721" s="88"/>
      <c r="C32721" s="88"/>
      <c r="D32721" s="88"/>
      <c r="E32721" s="88"/>
      <c r="F32721" s="88"/>
      <c r="G32721" s="88"/>
      <c r="H32721" s="88"/>
      <c r="I32721" s="88"/>
      <c r="J32721" s="88"/>
      <c r="K32721" s="88"/>
    </row>
    <row r="32722" spans="2:11" ht="12" hidden="1" customHeight="1" x14ac:dyDescent="0.2">
      <c r="B32722" s="88"/>
      <c r="C32722" s="88"/>
      <c r="D32722" s="88"/>
      <c r="E32722" s="88"/>
      <c r="F32722" s="88"/>
      <c r="G32722" s="88"/>
      <c r="H32722" s="88"/>
      <c r="I32722" s="88"/>
      <c r="J32722" s="88"/>
      <c r="K32722" s="88"/>
    </row>
    <row r="32723" spans="2:11" ht="12" hidden="1" customHeight="1" x14ac:dyDescent="0.2">
      <c r="B32723" s="88"/>
      <c r="C32723" s="88"/>
      <c r="D32723" s="88"/>
      <c r="E32723" s="88"/>
      <c r="F32723" s="88"/>
      <c r="G32723" s="88"/>
      <c r="H32723" s="88"/>
      <c r="I32723" s="88"/>
      <c r="J32723" s="88"/>
      <c r="K32723" s="88"/>
    </row>
    <row r="32724" spans="2:11" ht="12" hidden="1" customHeight="1" x14ac:dyDescent="0.2">
      <c r="B32724" s="88"/>
      <c r="C32724" s="88"/>
      <c r="D32724" s="88"/>
      <c r="E32724" s="88"/>
      <c r="F32724" s="88"/>
      <c r="G32724" s="88"/>
      <c r="H32724" s="88"/>
      <c r="I32724" s="88"/>
      <c r="J32724" s="88"/>
      <c r="K32724" s="88"/>
    </row>
    <row r="32725" spans="2:11" ht="12" hidden="1" customHeight="1" x14ac:dyDescent="0.2">
      <c r="B32725" s="88"/>
      <c r="C32725" s="88"/>
      <c r="D32725" s="88"/>
      <c r="E32725" s="88"/>
      <c r="F32725" s="88"/>
      <c r="G32725" s="88"/>
      <c r="H32725" s="88"/>
      <c r="I32725" s="88"/>
      <c r="J32725" s="88"/>
      <c r="K32725" s="88"/>
    </row>
    <row r="32726" spans="2:11" ht="12" hidden="1" customHeight="1" x14ac:dyDescent="0.2">
      <c r="B32726" s="88"/>
      <c r="C32726" s="88"/>
      <c r="D32726" s="88"/>
      <c r="E32726" s="88"/>
      <c r="F32726" s="88"/>
      <c r="G32726" s="88"/>
      <c r="H32726" s="88"/>
      <c r="I32726" s="88"/>
      <c r="J32726" s="88"/>
      <c r="K32726" s="88"/>
    </row>
    <row r="32727" spans="2:11" ht="12" hidden="1" customHeight="1" x14ac:dyDescent="0.2">
      <c r="B32727" s="88"/>
      <c r="C32727" s="88"/>
      <c r="D32727" s="88"/>
      <c r="E32727" s="88"/>
      <c r="F32727" s="88"/>
      <c r="G32727" s="88"/>
      <c r="H32727" s="88"/>
      <c r="I32727" s="88"/>
      <c r="J32727" s="88"/>
      <c r="K32727" s="88"/>
    </row>
    <row r="32728" spans="2:11" ht="12" hidden="1" customHeight="1" x14ac:dyDescent="0.2">
      <c r="B32728" s="88"/>
      <c r="C32728" s="88"/>
      <c r="D32728" s="88"/>
      <c r="E32728" s="88"/>
      <c r="F32728" s="88"/>
      <c r="G32728" s="88"/>
      <c r="H32728" s="88"/>
      <c r="I32728" s="88"/>
      <c r="J32728" s="88"/>
      <c r="K32728" s="88"/>
    </row>
    <row r="32729" spans="2:11" ht="12" hidden="1" customHeight="1" x14ac:dyDescent="0.2">
      <c r="B32729" s="88"/>
      <c r="C32729" s="88"/>
      <c r="D32729" s="88"/>
      <c r="E32729" s="88"/>
      <c r="F32729" s="88"/>
      <c r="G32729" s="88"/>
      <c r="H32729" s="88"/>
      <c r="I32729" s="88"/>
      <c r="J32729" s="88"/>
      <c r="K32729" s="88"/>
    </row>
    <row r="32730" spans="2:11" ht="12" hidden="1" customHeight="1" x14ac:dyDescent="0.2">
      <c r="B32730" s="88"/>
      <c r="C32730" s="88"/>
      <c r="D32730" s="88"/>
      <c r="E32730" s="88"/>
      <c r="F32730" s="88"/>
      <c r="G32730" s="88"/>
      <c r="H32730" s="88"/>
      <c r="I32730" s="88"/>
      <c r="J32730" s="88"/>
      <c r="K32730" s="88"/>
    </row>
    <row r="32731" spans="2:11" ht="12" hidden="1" customHeight="1" x14ac:dyDescent="0.2">
      <c r="B32731" s="88"/>
      <c r="C32731" s="88"/>
      <c r="D32731" s="88"/>
      <c r="E32731" s="88"/>
      <c r="F32731" s="88"/>
      <c r="G32731" s="88"/>
      <c r="H32731" s="88"/>
      <c r="I32731" s="88"/>
      <c r="J32731" s="88"/>
      <c r="K32731" s="88"/>
    </row>
    <row r="32732" spans="2:11" ht="12" hidden="1" customHeight="1" x14ac:dyDescent="0.2">
      <c r="B32732" s="88"/>
      <c r="C32732" s="88"/>
      <c r="D32732" s="88"/>
      <c r="E32732" s="88"/>
      <c r="F32732" s="88"/>
      <c r="G32732" s="88"/>
      <c r="H32732" s="88"/>
      <c r="I32732" s="88"/>
      <c r="J32732" s="88"/>
      <c r="K32732" s="88"/>
    </row>
    <row r="32733" spans="2:11" ht="12" hidden="1" customHeight="1" x14ac:dyDescent="0.2">
      <c r="B32733" s="88"/>
      <c r="C32733" s="88"/>
      <c r="D32733" s="88"/>
      <c r="E32733" s="88"/>
      <c r="F32733" s="88"/>
      <c r="G32733" s="88"/>
      <c r="H32733" s="88"/>
      <c r="I32733" s="88"/>
      <c r="J32733" s="88"/>
      <c r="K32733" s="88"/>
    </row>
    <row r="32734" spans="2:11" ht="12" hidden="1" customHeight="1" x14ac:dyDescent="0.2">
      <c r="B32734" s="88"/>
      <c r="C32734" s="88"/>
      <c r="D32734" s="88"/>
      <c r="E32734" s="88"/>
      <c r="F32734" s="88"/>
      <c r="G32734" s="88"/>
      <c r="H32734" s="88"/>
      <c r="I32734" s="88"/>
      <c r="J32734" s="88"/>
      <c r="K32734" s="88"/>
    </row>
    <row r="32735" spans="2:11" ht="12" hidden="1" customHeight="1" x14ac:dyDescent="0.2">
      <c r="B32735" s="88"/>
      <c r="C32735" s="88"/>
      <c r="D32735" s="88"/>
      <c r="E32735" s="88"/>
      <c r="F32735" s="88"/>
      <c r="G32735" s="88"/>
      <c r="H32735" s="88"/>
      <c r="I32735" s="88"/>
      <c r="J32735" s="88"/>
      <c r="K32735" s="88"/>
    </row>
    <row r="32736" spans="2:11" ht="12" hidden="1" customHeight="1" x14ac:dyDescent="0.2">
      <c r="B32736" s="88"/>
      <c r="C32736" s="88"/>
      <c r="D32736" s="88"/>
      <c r="E32736" s="88"/>
      <c r="F32736" s="88"/>
      <c r="G32736" s="88"/>
      <c r="H32736" s="88"/>
      <c r="I32736" s="88"/>
      <c r="J32736" s="88"/>
      <c r="K32736" s="88"/>
    </row>
    <row r="32737" spans="2:11" ht="12" hidden="1" customHeight="1" x14ac:dyDescent="0.2">
      <c r="B32737" s="88"/>
      <c r="C32737" s="88"/>
      <c r="D32737" s="88"/>
      <c r="E32737" s="88"/>
      <c r="F32737" s="88"/>
      <c r="G32737" s="88"/>
      <c r="H32737" s="88"/>
      <c r="I32737" s="88"/>
      <c r="J32737" s="88"/>
      <c r="K32737" s="88"/>
    </row>
    <row r="32738" spans="2:11" ht="12" hidden="1" customHeight="1" x14ac:dyDescent="0.2">
      <c r="B32738" s="88"/>
      <c r="C32738" s="88"/>
      <c r="D32738" s="88"/>
      <c r="E32738" s="88"/>
      <c r="F32738" s="88"/>
      <c r="G32738" s="88"/>
      <c r="H32738" s="88"/>
      <c r="I32738" s="88"/>
      <c r="J32738" s="88"/>
      <c r="K32738" s="88"/>
    </row>
    <row r="32739" spans="2:11" ht="12" hidden="1" customHeight="1" x14ac:dyDescent="0.2">
      <c r="B32739" s="88"/>
      <c r="C32739" s="88"/>
      <c r="D32739" s="88"/>
      <c r="E32739" s="88"/>
      <c r="F32739" s="88"/>
      <c r="G32739" s="88"/>
      <c r="H32739" s="88"/>
      <c r="I32739" s="88"/>
      <c r="J32739" s="88"/>
      <c r="K32739" s="88"/>
    </row>
    <row r="32740" spans="2:11" ht="12" hidden="1" customHeight="1" x14ac:dyDescent="0.2">
      <c r="B32740" s="88"/>
      <c r="C32740" s="88"/>
      <c r="D32740" s="88"/>
      <c r="E32740" s="88"/>
      <c r="F32740" s="88"/>
      <c r="G32740" s="88"/>
      <c r="H32740" s="88"/>
      <c r="I32740" s="88"/>
      <c r="J32740" s="88"/>
      <c r="K32740" s="88"/>
    </row>
    <row r="32741" spans="2:11" ht="12" hidden="1" customHeight="1" x14ac:dyDescent="0.2">
      <c r="B32741" s="88"/>
      <c r="C32741" s="88"/>
      <c r="D32741" s="88"/>
      <c r="E32741" s="88"/>
      <c r="F32741" s="88"/>
      <c r="G32741" s="88"/>
      <c r="H32741" s="88"/>
      <c r="I32741" s="88"/>
      <c r="J32741" s="88"/>
      <c r="K32741" s="88"/>
    </row>
    <row r="32742" spans="2:11" ht="12" hidden="1" customHeight="1" x14ac:dyDescent="0.2">
      <c r="B32742" s="88"/>
      <c r="C32742" s="88"/>
      <c r="D32742" s="88"/>
      <c r="E32742" s="88"/>
      <c r="F32742" s="88"/>
      <c r="G32742" s="88"/>
      <c r="H32742" s="88"/>
      <c r="I32742" s="88"/>
      <c r="J32742" s="88"/>
      <c r="K32742" s="88"/>
    </row>
    <row r="32743" spans="2:11" ht="12" hidden="1" customHeight="1" x14ac:dyDescent="0.2">
      <c r="B32743" s="88"/>
      <c r="C32743" s="88"/>
      <c r="D32743" s="88"/>
      <c r="E32743" s="88"/>
      <c r="F32743" s="88"/>
      <c r="G32743" s="88"/>
      <c r="H32743" s="88"/>
      <c r="I32743" s="88"/>
      <c r="J32743" s="88"/>
      <c r="K32743" s="88"/>
    </row>
    <row r="32744" spans="2:11" ht="12" hidden="1" customHeight="1" x14ac:dyDescent="0.2">
      <c r="B32744" s="88"/>
      <c r="C32744" s="88"/>
      <c r="D32744" s="88"/>
      <c r="E32744" s="88"/>
      <c r="F32744" s="88"/>
      <c r="G32744" s="88"/>
      <c r="H32744" s="88"/>
      <c r="I32744" s="88"/>
      <c r="J32744" s="88"/>
      <c r="K32744" s="88"/>
    </row>
    <row r="32745" spans="2:11" ht="12" hidden="1" customHeight="1" x14ac:dyDescent="0.2">
      <c r="B32745" s="88"/>
      <c r="C32745" s="88"/>
      <c r="D32745" s="88"/>
      <c r="E32745" s="88"/>
      <c r="F32745" s="88"/>
      <c r="G32745" s="88"/>
      <c r="H32745" s="88"/>
      <c r="I32745" s="88"/>
      <c r="J32745" s="88"/>
      <c r="K32745" s="88"/>
    </row>
    <row r="32746" spans="2:11" ht="12" hidden="1" customHeight="1" x14ac:dyDescent="0.2">
      <c r="B32746" s="88"/>
      <c r="C32746" s="88"/>
      <c r="D32746" s="88"/>
      <c r="E32746" s="88"/>
      <c r="F32746" s="88"/>
      <c r="G32746" s="88"/>
      <c r="H32746" s="88"/>
      <c r="I32746" s="88"/>
      <c r="J32746" s="88"/>
      <c r="K32746" s="88"/>
    </row>
    <row r="32747" spans="2:11" ht="12" hidden="1" customHeight="1" x14ac:dyDescent="0.2">
      <c r="B32747" s="88"/>
      <c r="C32747" s="88"/>
      <c r="D32747" s="88"/>
      <c r="E32747" s="88"/>
      <c r="F32747" s="88"/>
      <c r="G32747" s="88"/>
      <c r="H32747" s="88"/>
      <c r="I32747" s="88"/>
      <c r="J32747" s="88"/>
      <c r="K32747" s="88"/>
    </row>
    <row r="32748" spans="2:11" ht="12" hidden="1" customHeight="1" x14ac:dyDescent="0.2">
      <c r="B32748" s="88"/>
      <c r="C32748" s="88"/>
      <c r="D32748" s="88"/>
      <c r="E32748" s="88"/>
      <c r="F32748" s="88"/>
      <c r="G32748" s="88"/>
      <c r="H32748" s="88"/>
      <c r="I32748" s="88"/>
      <c r="J32748" s="88"/>
      <c r="K32748" s="88"/>
    </row>
    <row r="32749" spans="2:11" ht="12" hidden="1" customHeight="1" x14ac:dyDescent="0.2">
      <c r="B32749" s="88"/>
      <c r="C32749" s="88"/>
      <c r="D32749" s="88"/>
      <c r="E32749" s="88"/>
      <c r="F32749" s="88"/>
      <c r="G32749" s="88"/>
      <c r="H32749" s="88"/>
      <c r="I32749" s="88"/>
      <c r="J32749" s="88"/>
      <c r="K32749" s="88"/>
    </row>
    <row r="32750" spans="2:11" ht="12" hidden="1" customHeight="1" x14ac:dyDescent="0.2">
      <c r="B32750" s="88"/>
      <c r="C32750" s="88"/>
      <c r="D32750" s="88"/>
      <c r="E32750" s="88"/>
      <c r="F32750" s="88"/>
      <c r="G32750" s="88"/>
      <c r="H32750" s="88"/>
      <c r="I32750" s="88"/>
      <c r="J32750" s="88"/>
      <c r="K32750" s="88"/>
    </row>
    <row r="32751" spans="2:11" ht="12" hidden="1" customHeight="1" x14ac:dyDescent="0.2">
      <c r="B32751" s="88"/>
      <c r="C32751" s="88"/>
      <c r="D32751" s="88"/>
      <c r="E32751" s="88"/>
      <c r="F32751" s="88"/>
      <c r="G32751" s="88"/>
      <c r="H32751" s="88"/>
      <c r="I32751" s="88"/>
      <c r="J32751" s="88"/>
      <c r="K32751" s="88"/>
    </row>
    <row r="32752" spans="2:11" ht="12" hidden="1" customHeight="1" x14ac:dyDescent="0.2">
      <c r="B32752" s="88"/>
      <c r="C32752" s="88"/>
      <c r="D32752" s="88"/>
      <c r="E32752" s="88"/>
      <c r="F32752" s="88"/>
      <c r="G32752" s="88"/>
      <c r="H32752" s="88"/>
      <c r="I32752" s="88"/>
      <c r="J32752" s="88"/>
      <c r="K32752" s="88"/>
    </row>
    <row r="32753" spans="2:11" ht="12" hidden="1" customHeight="1" x14ac:dyDescent="0.2">
      <c r="B32753" s="88"/>
      <c r="C32753" s="88"/>
      <c r="D32753" s="88"/>
      <c r="E32753" s="88"/>
      <c r="F32753" s="88"/>
      <c r="G32753" s="88"/>
      <c r="H32753" s="88"/>
      <c r="I32753" s="88"/>
      <c r="J32753" s="88"/>
      <c r="K32753" s="88"/>
    </row>
    <row r="32754" spans="2:11" ht="12" hidden="1" customHeight="1" x14ac:dyDescent="0.2">
      <c r="B32754" s="88"/>
      <c r="C32754" s="88"/>
      <c r="D32754" s="88"/>
      <c r="E32754" s="88"/>
      <c r="F32754" s="88"/>
      <c r="G32754" s="88"/>
      <c r="H32754" s="88"/>
      <c r="I32754" s="88"/>
      <c r="J32754" s="88"/>
      <c r="K32754" s="88"/>
    </row>
    <row r="32755" spans="2:11" ht="12" hidden="1" customHeight="1" x14ac:dyDescent="0.2">
      <c r="B32755" s="88"/>
      <c r="C32755" s="88"/>
      <c r="D32755" s="88"/>
      <c r="E32755" s="88"/>
      <c r="F32755" s="88"/>
      <c r="G32755" s="88"/>
      <c r="H32755" s="88"/>
      <c r="I32755" s="88"/>
      <c r="J32755" s="88"/>
      <c r="K32755" s="88"/>
    </row>
    <row r="32756" spans="2:11" ht="12" hidden="1" customHeight="1" x14ac:dyDescent="0.2">
      <c r="B32756" s="88"/>
      <c r="C32756" s="88"/>
      <c r="D32756" s="88"/>
      <c r="E32756" s="88"/>
      <c r="F32756" s="88"/>
      <c r="G32756" s="88"/>
      <c r="H32756" s="88"/>
      <c r="I32756" s="88"/>
      <c r="J32756" s="88"/>
      <c r="K32756" s="88"/>
    </row>
    <row r="32757" spans="2:11" ht="12" hidden="1" customHeight="1" x14ac:dyDescent="0.2">
      <c r="B32757" s="88"/>
      <c r="C32757" s="88"/>
      <c r="D32757" s="88"/>
      <c r="E32757" s="88"/>
      <c r="F32757" s="88"/>
      <c r="G32757" s="88"/>
      <c r="H32757" s="88"/>
      <c r="I32757" s="88"/>
      <c r="J32757" s="88"/>
      <c r="K32757" s="88"/>
    </row>
    <row r="32758" spans="2:11" ht="12" hidden="1" customHeight="1" x14ac:dyDescent="0.2">
      <c r="B32758" s="88"/>
      <c r="C32758" s="88"/>
      <c r="D32758" s="88"/>
      <c r="E32758" s="88"/>
      <c r="F32758" s="88"/>
      <c r="G32758" s="88"/>
      <c r="H32758" s="88"/>
      <c r="I32758" s="88"/>
      <c r="J32758" s="88"/>
      <c r="K32758" s="88"/>
    </row>
    <row r="32759" spans="2:11" ht="12" hidden="1" customHeight="1" x14ac:dyDescent="0.2">
      <c r="B32759" s="88"/>
      <c r="C32759" s="88"/>
      <c r="D32759" s="88"/>
      <c r="E32759" s="88"/>
      <c r="F32759" s="88"/>
      <c r="G32759" s="88"/>
      <c r="H32759" s="88"/>
      <c r="I32759" s="88"/>
      <c r="J32759" s="88"/>
      <c r="K32759" s="88"/>
    </row>
    <row r="32760" spans="2:11" ht="12" hidden="1" customHeight="1" x14ac:dyDescent="0.2">
      <c r="B32760" s="88"/>
      <c r="C32760" s="88"/>
      <c r="D32760" s="88"/>
      <c r="E32760" s="88"/>
      <c r="F32760" s="88"/>
      <c r="G32760" s="88"/>
      <c r="H32760" s="88"/>
      <c r="I32760" s="88"/>
      <c r="J32760" s="88"/>
      <c r="K32760" s="88"/>
    </row>
    <row r="32761" spans="2:11" ht="12" hidden="1" customHeight="1" x14ac:dyDescent="0.2">
      <c r="B32761" s="88"/>
      <c r="C32761" s="88"/>
      <c r="D32761" s="88"/>
      <c r="E32761" s="88"/>
      <c r="F32761" s="88"/>
      <c r="G32761" s="88"/>
      <c r="H32761" s="88"/>
      <c r="I32761" s="88"/>
      <c r="J32761" s="88"/>
      <c r="K32761" s="88"/>
    </row>
    <row r="32762" spans="2:11" ht="12" hidden="1" customHeight="1" x14ac:dyDescent="0.2">
      <c r="B32762" s="88"/>
      <c r="C32762" s="88"/>
      <c r="D32762" s="88"/>
      <c r="E32762" s="88"/>
      <c r="F32762" s="88"/>
      <c r="G32762" s="88"/>
      <c r="H32762" s="88"/>
      <c r="I32762" s="88"/>
      <c r="J32762" s="88"/>
      <c r="K32762" s="88"/>
    </row>
    <row r="32763" spans="2:11" ht="12" hidden="1" customHeight="1" x14ac:dyDescent="0.2">
      <c r="B32763" s="88"/>
      <c r="C32763" s="88"/>
      <c r="D32763" s="88"/>
      <c r="E32763" s="88"/>
      <c r="F32763" s="88"/>
      <c r="G32763" s="88"/>
      <c r="H32763" s="88"/>
      <c r="I32763" s="88"/>
      <c r="J32763" s="88"/>
      <c r="K32763" s="88"/>
    </row>
    <row r="32764" spans="2:11" ht="12" hidden="1" customHeight="1" x14ac:dyDescent="0.2">
      <c r="B32764" s="88"/>
      <c r="C32764" s="88"/>
      <c r="D32764" s="88"/>
      <c r="E32764" s="88"/>
      <c r="F32764" s="88"/>
      <c r="G32764" s="88"/>
      <c r="H32764" s="88"/>
      <c r="I32764" s="88"/>
      <c r="J32764" s="88"/>
      <c r="K32764" s="88"/>
    </row>
    <row r="32765" spans="2:11" ht="12" hidden="1" customHeight="1" x14ac:dyDescent="0.2">
      <c r="B32765" s="88"/>
      <c r="C32765" s="88"/>
      <c r="D32765" s="88"/>
      <c r="E32765" s="88"/>
      <c r="F32765" s="88"/>
      <c r="G32765" s="88"/>
      <c r="H32765" s="88"/>
      <c r="I32765" s="88"/>
      <c r="J32765" s="88"/>
      <c r="K32765" s="88"/>
    </row>
    <row r="32766" spans="2:11" ht="12" hidden="1" customHeight="1" x14ac:dyDescent="0.2">
      <c r="B32766" s="88"/>
      <c r="C32766" s="88"/>
      <c r="D32766" s="88"/>
      <c r="E32766" s="88"/>
      <c r="F32766" s="88"/>
      <c r="G32766" s="88"/>
      <c r="H32766" s="88"/>
      <c r="I32766" s="88"/>
      <c r="J32766" s="88"/>
      <c r="K32766" s="88"/>
    </row>
    <row r="32767" spans="2:11" ht="12" hidden="1" customHeight="1" x14ac:dyDescent="0.2">
      <c r="B32767" s="88"/>
      <c r="C32767" s="88"/>
      <c r="D32767" s="88"/>
      <c r="E32767" s="88"/>
      <c r="F32767" s="88"/>
      <c r="G32767" s="88"/>
      <c r="H32767" s="88"/>
      <c r="I32767" s="88"/>
      <c r="J32767" s="88"/>
      <c r="K32767" s="88"/>
    </row>
    <row r="32768" spans="2:11" ht="12" hidden="1" customHeight="1" x14ac:dyDescent="0.2">
      <c r="B32768" s="88"/>
      <c r="C32768" s="88"/>
      <c r="D32768" s="88"/>
      <c r="E32768" s="88"/>
      <c r="F32768" s="88"/>
      <c r="G32768" s="88"/>
      <c r="H32768" s="88"/>
      <c r="I32768" s="88"/>
      <c r="J32768" s="88"/>
      <c r="K32768" s="88"/>
    </row>
    <row r="32769" spans="2:11" ht="12" hidden="1" customHeight="1" x14ac:dyDescent="0.2">
      <c r="B32769" s="88"/>
      <c r="C32769" s="88"/>
      <c r="D32769" s="88"/>
      <c r="E32769" s="88"/>
      <c r="F32769" s="88"/>
      <c r="G32769" s="88"/>
      <c r="H32769" s="88"/>
      <c r="I32769" s="88"/>
      <c r="J32769" s="88"/>
      <c r="K32769" s="88"/>
    </row>
    <row r="32770" spans="2:11" ht="12" hidden="1" customHeight="1" x14ac:dyDescent="0.2">
      <c r="B32770" s="88"/>
      <c r="C32770" s="88"/>
      <c r="D32770" s="88"/>
      <c r="E32770" s="88"/>
      <c r="F32770" s="88"/>
      <c r="G32770" s="88"/>
      <c r="H32770" s="88"/>
      <c r="I32770" s="88"/>
      <c r="J32770" s="88"/>
      <c r="K32770" s="88"/>
    </row>
    <row r="32771" spans="2:11" ht="12" hidden="1" customHeight="1" x14ac:dyDescent="0.2">
      <c r="B32771" s="88"/>
      <c r="C32771" s="88"/>
      <c r="D32771" s="88"/>
      <c r="E32771" s="88"/>
      <c r="F32771" s="88"/>
      <c r="G32771" s="88"/>
      <c r="H32771" s="88"/>
      <c r="I32771" s="88"/>
      <c r="J32771" s="88"/>
      <c r="K32771" s="88"/>
    </row>
    <row r="32772" spans="2:11" ht="12" hidden="1" customHeight="1" x14ac:dyDescent="0.2">
      <c r="B32772" s="88"/>
      <c r="C32772" s="88"/>
      <c r="D32772" s="88"/>
      <c r="E32772" s="88"/>
      <c r="F32772" s="88"/>
      <c r="G32772" s="88"/>
      <c r="H32772" s="88"/>
      <c r="I32772" s="88"/>
      <c r="J32772" s="88"/>
      <c r="K32772" s="88"/>
    </row>
    <row r="32773" spans="2:11" ht="12" hidden="1" customHeight="1" x14ac:dyDescent="0.2">
      <c r="B32773" s="88"/>
      <c r="C32773" s="88"/>
      <c r="D32773" s="88"/>
      <c r="E32773" s="88"/>
      <c r="F32773" s="88"/>
      <c r="G32773" s="88"/>
      <c r="H32773" s="88"/>
      <c r="I32773" s="88"/>
      <c r="J32773" s="88"/>
      <c r="K32773" s="88"/>
    </row>
    <row r="32774" spans="2:11" ht="12" hidden="1" customHeight="1" x14ac:dyDescent="0.2">
      <c r="B32774" s="88"/>
      <c r="C32774" s="88"/>
      <c r="D32774" s="88"/>
      <c r="E32774" s="88"/>
      <c r="F32774" s="88"/>
      <c r="G32774" s="88"/>
      <c r="H32774" s="88"/>
      <c r="I32774" s="88"/>
      <c r="J32774" s="88"/>
      <c r="K32774" s="88"/>
    </row>
    <row r="32775" spans="2:11" ht="12" hidden="1" customHeight="1" x14ac:dyDescent="0.2">
      <c r="B32775" s="88"/>
      <c r="C32775" s="88"/>
      <c r="D32775" s="88"/>
      <c r="E32775" s="88"/>
      <c r="F32775" s="88"/>
      <c r="G32775" s="88"/>
      <c r="H32775" s="88"/>
      <c r="I32775" s="88"/>
      <c r="J32775" s="88"/>
      <c r="K32775" s="88"/>
    </row>
    <row r="32776" spans="2:11" ht="12" hidden="1" customHeight="1" x14ac:dyDescent="0.2">
      <c r="B32776" s="88"/>
      <c r="C32776" s="88"/>
      <c r="D32776" s="88"/>
      <c r="E32776" s="88"/>
      <c r="F32776" s="88"/>
      <c r="G32776" s="88"/>
      <c r="H32776" s="88"/>
      <c r="I32776" s="88"/>
      <c r="J32776" s="88"/>
      <c r="K32776" s="88"/>
    </row>
    <row r="32777" spans="2:11" ht="12" hidden="1" customHeight="1" x14ac:dyDescent="0.2">
      <c r="B32777" s="88"/>
      <c r="C32777" s="88"/>
      <c r="D32777" s="88"/>
      <c r="E32777" s="88"/>
      <c r="F32777" s="88"/>
      <c r="G32777" s="88"/>
      <c r="H32777" s="88"/>
      <c r="I32777" s="88"/>
      <c r="J32777" s="88"/>
      <c r="K32777" s="88"/>
    </row>
    <row r="32778" spans="2:11" ht="12" hidden="1" customHeight="1" x14ac:dyDescent="0.2">
      <c r="B32778" s="88"/>
      <c r="C32778" s="88"/>
      <c r="D32778" s="88"/>
      <c r="E32778" s="88"/>
      <c r="F32778" s="88"/>
      <c r="G32778" s="88"/>
      <c r="H32778" s="88"/>
      <c r="I32778" s="88"/>
      <c r="J32778" s="88"/>
      <c r="K32778" s="88"/>
    </row>
    <row r="32779" spans="2:11" ht="12" hidden="1" customHeight="1" x14ac:dyDescent="0.2">
      <c r="B32779" s="88"/>
      <c r="C32779" s="88"/>
      <c r="D32779" s="88"/>
      <c r="E32779" s="88"/>
      <c r="F32779" s="88"/>
      <c r="G32779" s="88"/>
      <c r="H32779" s="88"/>
      <c r="I32779" s="88"/>
      <c r="J32779" s="88"/>
      <c r="K32779" s="88"/>
    </row>
    <row r="32780" spans="2:11" ht="12" hidden="1" customHeight="1" x14ac:dyDescent="0.2">
      <c r="B32780" s="88"/>
      <c r="C32780" s="88"/>
      <c r="D32780" s="88"/>
      <c r="E32780" s="88"/>
      <c r="F32780" s="88"/>
      <c r="G32780" s="88"/>
      <c r="H32780" s="88"/>
      <c r="I32780" s="88"/>
      <c r="J32780" s="88"/>
      <c r="K32780" s="88"/>
    </row>
    <row r="32781" spans="2:11" ht="12" hidden="1" customHeight="1" x14ac:dyDescent="0.2">
      <c r="B32781" s="88"/>
      <c r="C32781" s="88"/>
      <c r="D32781" s="88"/>
      <c r="E32781" s="88"/>
      <c r="F32781" s="88"/>
      <c r="G32781" s="88"/>
      <c r="H32781" s="88"/>
      <c r="I32781" s="88"/>
      <c r="J32781" s="88"/>
      <c r="K32781" s="88"/>
    </row>
    <row r="32782" spans="2:11" ht="12" hidden="1" customHeight="1" x14ac:dyDescent="0.2">
      <c r="B32782" s="88"/>
      <c r="C32782" s="88"/>
      <c r="D32782" s="88"/>
      <c r="E32782" s="88"/>
      <c r="F32782" s="88"/>
      <c r="G32782" s="88"/>
      <c r="H32782" s="88"/>
      <c r="I32782" s="88"/>
      <c r="J32782" s="88"/>
      <c r="K32782" s="88"/>
    </row>
    <row r="32783" spans="2:11" ht="12" hidden="1" customHeight="1" x14ac:dyDescent="0.2">
      <c r="B32783" s="88"/>
      <c r="C32783" s="88"/>
      <c r="D32783" s="88"/>
      <c r="E32783" s="88"/>
      <c r="F32783" s="88"/>
      <c r="G32783" s="88"/>
      <c r="H32783" s="88"/>
      <c r="I32783" s="88"/>
      <c r="J32783" s="88"/>
      <c r="K32783" s="88"/>
    </row>
    <row r="32784" spans="2:11" ht="12" hidden="1" customHeight="1" x14ac:dyDescent="0.2">
      <c r="B32784" s="88"/>
      <c r="C32784" s="88"/>
      <c r="D32784" s="88"/>
      <c r="E32784" s="88"/>
      <c r="F32784" s="88"/>
      <c r="G32784" s="88"/>
      <c r="H32784" s="88"/>
      <c r="I32784" s="88"/>
      <c r="J32784" s="88"/>
      <c r="K32784" s="88"/>
    </row>
    <row r="32785" spans="2:11" ht="12" hidden="1" customHeight="1" x14ac:dyDescent="0.2">
      <c r="B32785" s="88"/>
      <c r="C32785" s="88"/>
      <c r="D32785" s="88"/>
      <c r="E32785" s="88"/>
      <c r="F32785" s="88"/>
      <c r="G32785" s="88"/>
      <c r="H32785" s="88"/>
      <c r="I32785" s="88"/>
      <c r="J32785" s="88"/>
      <c r="K32785" s="88"/>
    </row>
    <row r="32786" spans="2:11" ht="12" hidden="1" customHeight="1" x14ac:dyDescent="0.2">
      <c r="B32786" s="88"/>
      <c r="C32786" s="88"/>
      <c r="D32786" s="88"/>
      <c r="E32786" s="88"/>
      <c r="F32786" s="88"/>
      <c r="G32786" s="88"/>
      <c r="H32786" s="88"/>
      <c r="I32786" s="88"/>
      <c r="J32786" s="88"/>
      <c r="K32786" s="88"/>
    </row>
    <row r="32787" spans="2:11" ht="12" hidden="1" customHeight="1" x14ac:dyDescent="0.2">
      <c r="B32787" s="88"/>
      <c r="C32787" s="88"/>
      <c r="D32787" s="88"/>
      <c r="E32787" s="88"/>
      <c r="F32787" s="88"/>
      <c r="G32787" s="88"/>
      <c r="H32787" s="88"/>
      <c r="I32787" s="88"/>
      <c r="J32787" s="88"/>
      <c r="K32787" s="88"/>
    </row>
    <row r="32788" spans="2:11" ht="12" hidden="1" customHeight="1" x14ac:dyDescent="0.2">
      <c r="B32788" s="88"/>
      <c r="C32788" s="88"/>
      <c r="D32788" s="88"/>
      <c r="E32788" s="88"/>
      <c r="F32788" s="88"/>
      <c r="G32788" s="88"/>
      <c r="H32788" s="88"/>
      <c r="I32788" s="88"/>
      <c r="J32788" s="88"/>
      <c r="K32788" s="88"/>
    </row>
    <row r="32789" spans="2:11" ht="12" hidden="1" customHeight="1" x14ac:dyDescent="0.2">
      <c r="B32789" s="88"/>
      <c r="C32789" s="88"/>
      <c r="D32789" s="88"/>
      <c r="E32789" s="88"/>
      <c r="F32789" s="88"/>
      <c r="G32789" s="88"/>
      <c r="H32789" s="88"/>
      <c r="I32789" s="88"/>
      <c r="J32789" s="88"/>
      <c r="K32789" s="88"/>
    </row>
    <row r="32790" spans="2:11" ht="12" hidden="1" customHeight="1" x14ac:dyDescent="0.2">
      <c r="B32790" s="88"/>
      <c r="C32790" s="88"/>
      <c r="D32790" s="88"/>
      <c r="E32790" s="88"/>
      <c r="F32790" s="88"/>
      <c r="G32790" s="88"/>
      <c r="H32790" s="88"/>
      <c r="I32790" s="88"/>
      <c r="J32790" s="88"/>
      <c r="K32790" s="88"/>
    </row>
    <row r="32791" spans="2:11" ht="12" hidden="1" customHeight="1" x14ac:dyDescent="0.2">
      <c r="B32791" s="88"/>
      <c r="C32791" s="88"/>
      <c r="D32791" s="88"/>
      <c r="E32791" s="88"/>
      <c r="F32791" s="88"/>
      <c r="G32791" s="88"/>
      <c r="H32791" s="88"/>
      <c r="I32791" s="88"/>
      <c r="J32791" s="88"/>
      <c r="K32791" s="88"/>
    </row>
    <row r="32792" spans="2:11" ht="12" hidden="1" customHeight="1" x14ac:dyDescent="0.2">
      <c r="B32792" s="88"/>
      <c r="C32792" s="88"/>
      <c r="D32792" s="88"/>
      <c r="E32792" s="88"/>
      <c r="F32792" s="88"/>
      <c r="G32792" s="88"/>
      <c r="H32792" s="88"/>
      <c r="I32792" s="88"/>
      <c r="J32792" s="88"/>
      <c r="K32792" s="88"/>
    </row>
    <row r="32793" spans="2:11" ht="12" hidden="1" customHeight="1" x14ac:dyDescent="0.2">
      <c r="B32793" s="88"/>
      <c r="C32793" s="88"/>
      <c r="D32793" s="88"/>
      <c r="E32793" s="88"/>
      <c r="F32793" s="88"/>
      <c r="G32793" s="88"/>
      <c r="H32793" s="88"/>
      <c r="I32793" s="88"/>
      <c r="J32793" s="88"/>
      <c r="K32793" s="88"/>
    </row>
    <row r="32794" spans="2:11" ht="12" hidden="1" customHeight="1" x14ac:dyDescent="0.2">
      <c r="B32794" s="88"/>
      <c r="C32794" s="88"/>
      <c r="D32794" s="88"/>
      <c r="E32794" s="88"/>
      <c r="F32794" s="88"/>
      <c r="G32794" s="88"/>
      <c r="H32794" s="88"/>
      <c r="I32794" s="88"/>
      <c r="J32794" s="88"/>
      <c r="K32794" s="88"/>
    </row>
    <row r="32795" spans="2:11" ht="12" hidden="1" customHeight="1" x14ac:dyDescent="0.2">
      <c r="B32795" s="88"/>
      <c r="C32795" s="88"/>
      <c r="D32795" s="88"/>
      <c r="E32795" s="88"/>
      <c r="F32795" s="88"/>
      <c r="G32795" s="88"/>
      <c r="H32795" s="88"/>
      <c r="I32795" s="88"/>
      <c r="J32795" s="88"/>
      <c r="K32795" s="88"/>
    </row>
    <row r="32796" spans="2:11" ht="12" hidden="1" customHeight="1" x14ac:dyDescent="0.2">
      <c r="B32796" s="88"/>
      <c r="C32796" s="88"/>
      <c r="D32796" s="88"/>
      <c r="E32796" s="88"/>
      <c r="F32796" s="88"/>
      <c r="G32796" s="88"/>
      <c r="H32796" s="88"/>
      <c r="I32796" s="88"/>
      <c r="J32796" s="88"/>
      <c r="K32796" s="88"/>
    </row>
    <row r="32797" spans="2:11" ht="12" hidden="1" customHeight="1" x14ac:dyDescent="0.2">
      <c r="B32797" s="88"/>
      <c r="C32797" s="88"/>
      <c r="D32797" s="88"/>
      <c r="E32797" s="88"/>
      <c r="F32797" s="88"/>
      <c r="G32797" s="88"/>
      <c r="H32797" s="88"/>
      <c r="I32797" s="88"/>
      <c r="J32797" s="88"/>
      <c r="K32797" s="88"/>
    </row>
    <row r="32798" spans="2:11" ht="12" hidden="1" customHeight="1" x14ac:dyDescent="0.2">
      <c r="B32798" s="88"/>
      <c r="C32798" s="88"/>
      <c r="D32798" s="88"/>
      <c r="E32798" s="88"/>
      <c r="F32798" s="88"/>
      <c r="G32798" s="88"/>
      <c r="H32798" s="88"/>
      <c r="I32798" s="88"/>
      <c r="J32798" s="88"/>
      <c r="K32798" s="88"/>
    </row>
    <row r="32799" spans="2:11" ht="12" hidden="1" customHeight="1" x14ac:dyDescent="0.2">
      <c r="B32799" s="88"/>
      <c r="C32799" s="88"/>
      <c r="D32799" s="88"/>
      <c r="E32799" s="88"/>
      <c r="F32799" s="88"/>
      <c r="G32799" s="88"/>
      <c r="H32799" s="88"/>
      <c r="I32799" s="88"/>
      <c r="J32799" s="88"/>
      <c r="K32799" s="88"/>
    </row>
    <row r="32800" spans="2:11" ht="12" hidden="1" customHeight="1" x14ac:dyDescent="0.2">
      <c r="B32800" s="88"/>
      <c r="C32800" s="88"/>
      <c r="D32800" s="88"/>
      <c r="E32800" s="88"/>
      <c r="F32800" s="88"/>
      <c r="G32800" s="88"/>
      <c r="H32800" s="88"/>
      <c r="I32800" s="88"/>
      <c r="J32800" s="88"/>
      <c r="K32800" s="88"/>
    </row>
    <row r="32801" spans="2:11" ht="12" hidden="1" customHeight="1" x14ac:dyDescent="0.2">
      <c r="B32801" s="88"/>
      <c r="C32801" s="88"/>
      <c r="D32801" s="88"/>
      <c r="E32801" s="88"/>
      <c r="F32801" s="88"/>
      <c r="G32801" s="88"/>
      <c r="H32801" s="88"/>
      <c r="I32801" s="88"/>
      <c r="J32801" s="88"/>
      <c r="K32801" s="88"/>
    </row>
    <row r="32802" spans="2:11" ht="12" hidden="1" customHeight="1" x14ac:dyDescent="0.2">
      <c r="B32802" s="88"/>
      <c r="C32802" s="88"/>
      <c r="D32802" s="88"/>
      <c r="E32802" s="88"/>
      <c r="F32802" s="88"/>
      <c r="G32802" s="88"/>
      <c r="H32802" s="88"/>
      <c r="I32802" s="88"/>
      <c r="J32802" s="88"/>
      <c r="K32802" s="88"/>
    </row>
    <row r="32803" spans="2:11" ht="12" hidden="1" customHeight="1" x14ac:dyDescent="0.2">
      <c r="B32803" s="88"/>
      <c r="C32803" s="88"/>
      <c r="D32803" s="88"/>
      <c r="E32803" s="88"/>
      <c r="F32803" s="88"/>
      <c r="G32803" s="88"/>
      <c r="H32803" s="88"/>
      <c r="I32803" s="88"/>
      <c r="J32803" s="88"/>
      <c r="K32803" s="88"/>
    </row>
    <row r="32804" spans="2:11" ht="12" hidden="1" customHeight="1" x14ac:dyDescent="0.2">
      <c r="B32804" s="88"/>
      <c r="C32804" s="88"/>
      <c r="D32804" s="88"/>
      <c r="E32804" s="88"/>
      <c r="F32804" s="88"/>
      <c r="G32804" s="88"/>
      <c r="H32804" s="88"/>
      <c r="I32804" s="88"/>
      <c r="J32804" s="88"/>
      <c r="K32804" s="88"/>
    </row>
    <row r="32805" spans="2:11" ht="12" hidden="1" customHeight="1" x14ac:dyDescent="0.2">
      <c r="B32805" s="88"/>
      <c r="C32805" s="88"/>
      <c r="D32805" s="88"/>
      <c r="E32805" s="88"/>
      <c r="F32805" s="88"/>
      <c r="G32805" s="88"/>
      <c r="H32805" s="88"/>
      <c r="I32805" s="88"/>
      <c r="J32805" s="88"/>
      <c r="K32805" s="88"/>
    </row>
    <row r="32806" spans="2:11" ht="12" hidden="1" customHeight="1" x14ac:dyDescent="0.2">
      <c r="B32806" s="88"/>
      <c r="C32806" s="88"/>
      <c r="D32806" s="88"/>
      <c r="E32806" s="88"/>
      <c r="F32806" s="88"/>
      <c r="G32806" s="88"/>
      <c r="H32806" s="88"/>
      <c r="I32806" s="88"/>
      <c r="J32806" s="88"/>
      <c r="K32806" s="88"/>
    </row>
    <row r="32807" spans="2:11" ht="12" hidden="1" customHeight="1" x14ac:dyDescent="0.2">
      <c r="B32807" s="88"/>
      <c r="C32807" s="88"/>
      <c r="D32807" s="88"/>
      <c r="E32807" s="88"/>
      <c r="F32807" s="88"/>
      <c r="G32807" s="88"/>
      <c r="H32807" s="88"/>
      <c r="I32807" s="88"/>
      <c r="J32807" s="88"/>
      <c r="K32807" s="88"/>
    </row>
    <row r="32808" spans="2:11" ht="12" hidden="1" customHeight="1" x14ac:dyDescent="0.2">
      <c r="B32808" s="88"/>
      <c r="C32808" s="88"/>
      <c r="D32808" s="88"/>
      <c r="E32808" s="88"/>
      <c r="F32808" s="88"/>
      <c r="G32808" s="88"/>
      <c r="H32808" s="88"/>
      <c r="I32808" s="88"/>
      <c r="J32808" s="88"/>
      <c r="K32808" s="88"/>
    </row>
    <row r="32809" spans="2:11" ht="12" hidden="1" customHeight="1" x14ac:dyDescent="0.2">
      <c r="B32809" s="88"/>
      <c r="C32809" s="88"/>
      <c r="D32809" s="88"/>
      <c r="E32809" s="88"/>
      <c r="F32809" s="88"/>
      <c r="G32809" s="88"/>
      <c r="H32809" s="88"/>
      <c r="I32809" s="88"/>
      <c r="J32809" s="88"/>
      <c r="K32809" s="88"/>
    </row>
    <row r="32810" spans="2:11" ht="12" hidden="1" customHeight="1" x14ac:dyDescent="0.2">
      <c r="B32810" s="88"/>
      <c r="C32810" s="88"/>
      <c r="D32810" s="88"/>
      <c r="E32810" s="88"/>
      <c r="F32810" s="88"/>
      <c r="G32810" s="88"/>
      <c r="H32810" s="88"/>
      <c r="I32810" s="88"/>
      <c r="J32810" s="88"/>
      <c r="K32810" s="88"/>
    </row>
    <row r="32811" spans="2:11" ht="12" hidden="1" customHeight="1" x14ac:dyDescent="0.2">
      <c r="B32811" s="88"/>
      <c r="C32811" s="88"/>
      <c r="D32811" s="88"/>
      <c r="E32811" s="88"/>
      <c r="F32811" s="88"/>
      <c r="G32811" s="88"/>
      <c r="H32811" s="88"/>
      <c r="I32811" s="88"/>
      <c r="J32811" s="88"/>
      <c r="K32811" s="88"/>
    </row>
    <row r="32812" spans="2:11" ht="12" hidden="1" customHeight="1" x14ac:dyDescent="0.2">
      <c r="B32812" s="88"/>
      <c r="C32812" s="88"/>
      <c r="D32812" s="88"/>
      <c r="E32812" s="88"/>
      <c r="F32812" s="88"/>
      <c r="G32812" s="88"/>
      <c r="H32812" s="88"/>
      <c r="I32812" s="88"/>
      <c r="J32812" s="88"/>
      <c r="K32812" s="88"/>
    </row>
    <row r="32813" spans="2:11" ht="12" hidden="1" customHeight="1" x14ac:dyDescent="0.2">
      <c r="B32813" s="88"/>
      <c r="C32813" s="88"/>
      <c r="D32813" s="88"/>
      <c r="E32813" s="88"/>
      <c r="F32813" s="88"/>
      <c r="G32813" s="88"/>
      <c r="H32813" s="88"/>
      <c r="I32813" s="88"/>
      <c r="J32813" s="88"/>
      <c r="K32813" s="88"/>
    </row>
    <row r="32814" spans="2:11" ht="12" hidden="1" customHeight="1" x14ac:dyDescent="0.2">
      <c r="B32814" s="88"/>
      <c r="C32814" s="88"/>
      <c r="D32814" s="88"/>
      <c r="E32814" s="88"/>
      <c r="F32814" s="88"/>
      <c r="G32814" s="88"/>
      <c r="H32814" s="88"/>
      <c r="I32814" s="88"/>
      <c r="J32814" s="88"/>
      <c r="K32814" s="88"/>
    </row>
    <row r="32815" spans="2:11" ht="12" hidden="1" customHeight="1" x14ac:dyDescent="0.2">
      <c r="B32815" s="88"/>
      <c r="C32815" s="88"/>
      <c r="D32815" s="88"/>
      <c r="E32815" s="88"/>
      <c r="F32815" s="88"/>
      <c r="G32815" s="88"/>
      <c r="H32815" s="88"/>
      <c r="I32815" s="88"/>
      <c r="J32815" s="88"/>
      <c r="K32815" s="88"/>
    </row>
    <row r="32816" spans="2:11" ht="12" hidden="1" customHeight="1" x14ac:dyDescent="0.2">
      <c r="B32816" s="88"/>
      <c r="C32816" s="88"/>
      <c r="D32816" s="88"/>
      <c r="E32816" s="88"/>
      <c r="F32816" s="88"/>
      <c r="G32816" s="88"/>
      <c r="H32816" s="88"/>
      <c r="I32816" s="88"/>
      <c r="J32816" s="88"/>
      <c r="K32816" s="88"/>
    </row>
    <row r="32817" spans="2:11" ht="12" hidden="1" customHeight="1" x14ac:dyDescent="0.2">
      <c r="B32817" s="88"/>
      <c r="C32817" s="88"/>
      <c r="D32817" s="88"/>
      <c r="E32817" s="88"/>
      <c r="F32817" s="88"/>
      <c r="G32817" s="88"/>
      <c r="H32817" s="88"/>
      <c r="I32817" s="88"/>
      <c r="J32817" s="88"/>
      <c r="K32817" s="88"/>
    </row>
    <row r="32818" spans="2:11" ht="12" hidden="1" customHeight="1" x14ac:dyDescent="0.2">
      <c r="B32818" s="88"/>
      <c r="C32818" s="88"/>
      <c r="D32818" s="88"/>
      <c r="E32818" s="88"/>
      <c r="F32818" s="88"/>
      <c r="G32818" s="88"/>
      <c r="H32818" s="88"/>
      <c r="I32818" s="88"/>
      <c r="J32818" s="88"/>
      <c r="K32818" s="88"/>
    </row>
    <row r="32819" spans="2:11" ht="12" hidden="1" customHeight="1" x14ac:dyDescent="0.2">
      <c r="B32819" s="88"/>
      <c r="C32819" s="88"/>
      <c r="D32819" s="88"/>
      <c r="E32819" s="88"/>
      <c r="F32819" s="88"/>
      <c r="G32819" s="88"/>
      <c r="H32819" s="88"/>
      <c r="I32819" s="88"/>
      <c r="J32819" s="88"/>
      <c r="K32819" s="88"/>
    </row>
    <row r="32820" spans="2:11" ht="12" hidden="1" customHeight="1" x14ac:dyDescent="0.2">
      <c r="B32820" s="88"/>
      <c r="C32820" s="88"/>
      <c r="D32820" s="88"/>
      <c r="E32820" s="88"/>
      <c r="F32820" s="88"/>
      <c r="G32820" s="88"/>
      <c r="H32820" s="88"/>
      <c r="I32820" s="88"/>
      <c r="J32820" s="88"/>
      <c r="K32820" s="88"/>
    </row>
    <row r="32821" spans="2:11" ht="12" hidden="1" customHeight="1" x14ac:dyDescent="0.2">
      <c r="B32821" s="88"/>
      <c r="C32821" s="88"/>
      <c r="D32821" s="88"/>
      <c r="E32821" s="88"/>
      <c r="F32821" s="88"/>
      <c r="G32821" s="88"/>
      <c r="H32821" s="88"/>
      <c r="I32821" s="88"/>
      <c r="J32821" s="88"/>
      <c r="K32821" s="88"/>
    </row>
    <row r="32822" spans="2:11" ht="12" hidden="1" customHeight="1" x14ac:dyDescent="0.2">
      <c r="B32822" s="88"/>
      <c r="C32822" s="88"/>
      <c r="D32822" s="88"/>
      <c r="E32822" s="88"/>
      <c r="F32822" s="88"/>
      <c r="G32822" s="88"/>
      <c r="H32822" s="88"/>
      <c r="I32822" s="88"/>
      <c r="J32822" s="88"/>
      <c r="K32822" s="88"/>
    </row>
    <row r="32823" spans="2:11" ht="12" hidden="1" customHeight="1" x14ac:dyDescent="0.2">
      <c r="B32823" s="88"/>
      <c r="C32823" s="88"/>
      <c r="D32823" s="88"/>
      <c r="E32823" s="88"/>
      <c r="F32823" s="88"/>
      <c r="G32823" s="88"/>
      <c r="H32823" s="88"/>
      <c r="I32823" s="88"/>
      <c r="J32823" s="88"/>
      <c r="K32823" s="88"/>
    </row>
    <row r="32824" spans="2:11" ht="12" hidden="1" customHeight="1" x14ac:dyDescent="0.2">
      <c r="B32824" s="88"/>
      <c r="C32824" s="88"/>
      <c r="D32824" s="88"/>
      <c r="E32824" s="88"/>
      <c r="F32824" s="88"/>
      <c r="G32824" s="88"/>
      <c r="H32824" s="88"/>
      <c r="I32824" s="88"/>
      <c r="J32824" s="88"/>
      <c r="K32824" s="88"/>
    </row>
    <row r="32825" spans="2:11" ht="12" hidden="1" customHeight="1" x14ac:dyDescent="0.2">
      <c r="B32825" s="88"/>
      <c r="C32825" s="88"/>
      <c r="D32825" s="88"/>
      <c r="E32825" s="88"/>
      <c r="F32825" s="88"/>
      <c r="G32825" s="88"/>
      <c r="H32825" s="88"/>
      <c r="I32825" s="88"/>
      <c r="J32825" s="88"/>
      <c r="K32825" s="88"/>
    </row>
    <row r="32826" spans="2:11" ht="12" hidden="1" customHeight="1" x14ac:dyDescent="0.2">
      <c r="B32826" s="88"/>
      <c r="C32826" s="88"/>
      <c r="D32826" s="88"/>
      <c r="E32826" s="88"/>
      <c r="F32826" s="88"/>
      <c r="G32826" s="88"/>
      <c r="H32826" s="88"/>
      <c r="I32826" s="88"/>
      <c r="J32826" s="88"/>
      <c r="K32826" s="88"/>
    </row>
    <row r="32827" spans="2:11" ht="12" hidden="1" customHeight="1" x14ac:dyDescent="0.2">
      <c r="B32827" s="88"/>
      <c r="C32827" s="88"/>
      <c r="D32827" s="88"/>
      <c r="E32827" s="88"/>
      <c r="F32827" s="88"/>
      <c r="G32827" s="88"/>
      <c r="H32827" s="88"/>
      <c r="I32827" s="88"/>
      <c r="J32827" s="88"/>
      <c r="K32827" s="88"/>
    </row>
    <row r="32828" spans="2:11" ht="12" hidden="1" customHeight="1" x14ac:dyDescent="0.2">
      <c r="B32828" s="88"/>
      <c r="C32828" s="88"/>
      <c r="D32828" s="88"/>
      <c r="E32828" s="88"/>
      <c r="F32828" s="88"/>
      <c r="G32828" s="88"/>
      <c r="H32828" s="88"/>
      <c r="I32828" s="88"/>
      <c r="J32828" s="88"/>
      <c r="K32828" s="88"/>
    </row>
    <row r="32829" spans="2:11" ht="12" hidden="1" customHeight="1" x14ac:dyDescent="0.2">
      <c r="B32829" s="88"/>
      <c r="C32829" s="88"/>
      <c r="D32829" s="88"/>
      <c r="E32829" s="88"/>
      <c r="F32829" s="88"/>
      <c r="G32829" s="88"/>
      <c r="H32829" s="88"/>
      <c r="I32829" s="88"/>
      <c r="J32829" s="88"/>
      <c r="K32829" s="88"/>
    </row>
    <row r="32830" spans="2:11" ht="12" hidden="1" customHeight="1" x14ac:dyDescent="0.2">
      <c r="B32830" s="88"/>
      <c r="C32830" s="88"/>
      <c r="D32830" s="88"/>
      <c r="E32830" s="88"/>
      <c r="F32830" s="88"/>
      <c r="G32830" s="88"/>
      <c r="H32830" s="88"/>
      <c r="I32830" s="88"/>
      <c r="J32830" s="88"/>
      <c r="K32830" s="88"/>
    </row>
    <row r="32831" spans="2:11" ht="12" hidden="1" customHeight="1" x14ac:dyDescent="0.2">
      <c r="B32831" s="88"/>
      <c r="C32831" s="88"/>
      <c r="D32831" s="88"/>
      <c r="E32831" s="88"/>
      <c r="F32831" s="88"/>
      <c r="G32831" s="88"/>
      <c r="H32831" s="88"/>
      <c r="I32831" s="88"/>
      <c r="J32831" s="88"/>
      <c r="K32831" s="88"/>
    </row>
    <row r="32832" spans="2:11" ht="12" hidden="1" customHeight="1" x14ac:dyDescent="0.2">
      <c r="B32832" s="88"/>
      <c r="C32832" s="88"/>
      <c r="D32832" s="88"/>
      <c r="E32832" s="88"/>
      <c r="F32832" s="88"/>
      <c r="G32832" s="88"/>
      <c r="H32832" s="88"/>
      <c r="I32832" s="88"/>
      <c r="J32832" s="88"/>
      <c r="K32832" s="88"/>
    </row>
    <row r="32833" spans="2:11" ht="12" hidden="1" customHeight="1" x14ac:dyDescent="0.2">
      <c r="B32833" s="88"/>
      <c r="C32833" s="88"/>
      <c r="D32833" s="88"/>
      <c r="E32833" s="88"/>
      <c r="F32833" s="88"/>
      <c r="G32833" s="88"/>
      <c r="H32833" s="88"/>
      <c r="I32833" s="88"/>
      <c r="J32833" s="88"/>
      <c r="K32833" s="88"/>
    </row>
    <row r="32834" spans="2:11" ht="12" hidden="1" customHeight="1" x14ac:dyDescent="0.2">
      <c r="B32834" s="88"/>
      <c r="C32834" s="88"/>
      <c r="D32834" s="88"/>
      <c r="E32834" s="88"/>
      <c r="F32834" s="88"/>
      <c r="G32834" s="88"/>
      <c r="H32834" s="88"/>
      <c r="I32834" s="88"/>
      <c r="J32834" s="88"/>
      <c r="K32834" s="88"/>
    </row>
    <row r="32835" spans="2:11" ht="12" hidden="1" customHeight="1" x14ac:dyDescent="0.2">
      <c r="B32835" s="88"/>
      <c r="C32835" s="88"/>
      <c r="D32835" s="88"/>
      <c r="E32835" s="88"/>
      <c r="F32835" s="88"/>
      <c r="G32835" s="88"/>
      <c r="H32835" s="88"/>
      <c r="I32835" s="88"/>
      <c r="J32835" s="88"/>
      <c r="K32835" s="88"/>
    </row>
    <row r="32836" spans="2:11" ht="12" hidden="1" customHeight="1" x14ac:dyDescent="0.2">
      <c r="B32836" s="88"/>
      <c r="C32836" s="88"/>
      <c r="D32836" s="88"/>
      <c r="E32836" s="88"/>
      <c r="F32836" s="88"/>
      <c r="G32836" s="88"/>
      <c r="H32836" s="88"/>
      <c r="I32836" s="88"/>
      <c r="J32836" s="88"/>
      <c r="K32836" s="88"/>
    </row>
    <row r="32837" spans="2:11" ht="12" hidden="1" customHeight="1" x14ac:dyDescent="0.2">
      <c r="B32837" s="88"/>
      <c r="C32837" s="88"/>
      <c r="D32837" s="88"/>
      <c r="E32837" s="88"/>
      <c r="F32837" s="88"/>
      <c r="G32837" s="88"/>
      <c r="H32837" s="88"/>
      <c r="I32837" s="88"/>
      <c r="J32837" s="88"/>
      <c r="K32837" s="88"/>
    </row>
    <row r="32838" spans="2:11" ht="12" hidden="1" customHeight="1" x14ac:dyDescent="0.2">
      <c r="B32838" s="88"/>
      <c r="C32838" s="88"/>
      <c r="D32838" s="88"/>
      <c r="E32838" s="88"/>
      <c r="F32838" s="88"/>
      <c r="G32838" s="88"/>
      <c r="H32838" s="88"/>
      <c r="I32838" s="88"/>
      <c r="J32838" s="88"/>
      <c r="K32838" s="88"/>
    </row>
    <row r="32839" spans="2:11" ht="12" hidden="1" customHeight="1" x14ac:dyDescent="0.2">
      <c r="B32839" s="88"/>
      <c r="C32839" s="88"/>
      <c r="D32839" s="88"/>
      <c r="E32839" s="88"/>
      <c r="F32839" s="88"/>
      <c r="G32839" s="88"/>
      <c r="H32839" s="88"/>
      <c r="I32839" s="88"/>
      <c r="J32839" s="88"/>
      <c r="K32839" s="88"/>
    </row>
    <row r="32840" spans="2:11" ht="12" hidden="1" customHeight="1" x14ac:dyDescent="0.2">
      <c r="B32840" s="88"/>
      <c r="C32840" s="88"/>
      <c r="D32840" s="88"/>
      <c r="E32840" s="88"/>
      <c r="F32840" s="88"/>
      <c r="G32840" s="88"/>
      <c r="H32840" s="88"/>
      <c r="I32840" s="88"/>
      <c r="J32840" s="88"/>
      <c r="K32840" s="88"/>
    </row>
    <row r="32841" spans="2:11" ht="12" hidden="1" customHeight="1" x14ac:dyDescent="0.2">
      <c r="B32841" s="88"/>
      <c r="C32841" s="88"/>
      <c r="D32841" s="88"/>
      <c r="E32841" s="88"/>
      <c r="F32841" s="88"/>
      <c r="G32841" s="88"/>
      <c r="H32841" s="88"/>
      <c r="I32841" s="88"/>
      <c r="J32841" s="88"/>
      <c r="K32841" s="88"/>
    </row>
    <row r="32842" spans="2:11" ht="12" hidden="1" customHeight="1" x14ac:dyDescent="0.2">
      <c r="B32842" s="88"/>
      <c r="C32842" s="88"/>
      <c r="D32842" s="88"/>
      <c r="E32842" s="88"/>
      <c r="F32842" s="88"/>
      <c r="G32842" s="88"/>
      <c r="H32842" s="88"/>
      <c r="I32842" s="88"/>
      <c r="J32842" s="88"/>
      <c r="K32842" s="88"/>
    </row>
    <row r="32843" spans="2:11" ht="12" hidden="1" customHeight="1" x14ac:dyDescent="0.2">
      <c r="B32843" s="88"/>
      <c r="C32843" s="88"/>
      <c r="D32843" s="88"/>
      <c r="E32843" s="88"/>
      <c r="F32843" s="88"/>
      <c r="G32843" s="88"/>
      <c r="H32843" s="88"/>
      <c r="I32843" s="88"/>
      <c r="J32843" s="88"/>
      <c r="K32843" s="88"/>
    </row>
    <row r="32844" spans="2:11" ht="12" hidden="1" customHeight="1" x14ac:dyDescent="0.2">
      <c r="B32844" s="88"/>
      <c r="C32844" s="88"/>
      <c r="D32844" s="88"/>
      <c r="E32844" s="88"/>
      <c r="F32844" s="88"/>
      <c r="G32844" s="88"/>
      <c r="H32844" s="88"/>
      <c r="I32844" s="88"/>
      <c r="J32844" s="88"/>
      <c r="K32844" s="88"/>
    </row>
    <row r="32845" spans="2:11" ht="12" hidden="1" customHeight="1" x14ac:dyDescent="0.2">
      <c r="B32845" s="88"/>
      <c r="C32845" s="88"/>
      <c r="D32845" s="88"/>
      <c r="E32845" s="88"/>
      <c r="F32845" s="88"/>
      <c r="G32845" s="88"/>
      <c r="H32845" s="88"/>
      <c r="I32845" s="88"/>
      <c r="J32845" s="88"/>
      <c r="K32845" s="88"/>
    </row>
    <row r="32846" spans="2:11" ht="12" hidden="1" customHeight="1" x14ac:dyDescent="0.2">
      <c r="B32846" s="88"/>
      <c r="C32846" s="88"/>
      <c r="D32846" s="88"/>
      <c r="E32846" s="88"/>
      <c r="F32846" s="88"/>
      <c r="G32846" s="88"/>
      <c r="H32846" s="88"/>
      <c r="I32846" s="88"/>
      <c r="J32846" s="88"/>
      <c r="K32846" s="88"/>
    </row>
    <row r="32847" spans="2:11" ht="12" hidden="1" customHeight="1" x14ac:dyDescent="0.2">
      <c r="B32847" s="88"/>
      <c r="C32847" s="88"/>
      <c r="D32847" s="88"/>
      <c r="E32847" s="88"/>
      <c r="F32847" s="88"/>
      <c r="G32847" s="88"/>
      <c r="H32847" s="88"/>
      <c r="I32847" s="88"/>
      <c r="J32847" s="88"/>
      <c r="K32847" s="88"/>
    </row>
    <row r="32848" spans="2:11" ht="12" hidden="1" customHeight="1" x14ac:dyDescent="0.2">
      <c r="B32848" s="88"/>
      <c r="C32848" s="88"/>
      <c r="D32848" s="88"/>
      <c r="E32848" s="88"/>
      <c r="F32848" s="88"/>
      <c r="G32848" s="88"/>
      <c r="H32848" s="88"/>
      <c r="I32848" s="88"/>
      <c r="J32848" s="88"/>
      <c r="K32848" s="88"/>
    </row>
    <row r="32849" spans="2:11" ht="12" hidden="1" customHeight="1" x14ac:dyDescent="0.2">
      <c r="B32849" s="88"/>
      <c r="C32849" s="88"/>
      <c r="D32849" s="88"/>
      <c r="E32849" s="88"/>
      <c r="F32849" s="88"/>
      <c r="G32849" s="88"/>
      <c r="H32849" s="88"/>
      <c r="I32849" s="88"/>
      <c r="J32849" s="88"/>
      <c r="K32849" s="88"/>
    </row>
    <row r="32850" spans="2:11" ht="12" hidden="1" customHeight="1" x14ac:dyDescent="0.2">
      <c r="B32850" s="88"/>
      <c r="C32850" s="88"/>
      <c r="D32850" s="88"/>
      <c r="E32850" s="88"/>
      <c r="F32850" s="88"/>
      <c r="G32850" s="88"/>
      <c r="H32850" s="88"/>
      <c r="I32850" s="88"/>
      <c r="J32850" s="88"/>
      <c r="K32850" s="88"/>
    </row>
    <row r="32851" spans="2:11" ht="12" hidden="1" customHeight="1" x14ac:dyDescent="0.2">
      <c r="B32851" s="88"/>
      <c r="C32851" s="88"/>
      <c r="D32851" s="88"/>
      <c r="E32851" s="88"/>
      <c r="F32851" s="88"/>
      <c r="G32851" s="88"/>
      <c r="H32851" s="88"/>
      <c r="I32851" s="88"/>
      <c r="J32851" s="88"/>
      <c r="K32851" s="88"/>
    </row>
    <row r="32852" spans="2:11" ht="12" hidden="1" customHeight="1" x14ac:dyDescent="0.2">
      <c r="B32852" s="88"/>
      <c r="C32852" s="88"/>
      <c r="D32852" s="88"/>
      <c r="E32852" s="88"/>
      <c r="F32852" s="88"/>
      <c r="G32852" s="88"/>
      <c r="H32852" s="88"/>
      <c r="I32852" s="88"/>
      <c r="J32852" s="88"/>
      <c r="K32852" s="88"/>
    </row>
    <row r="32853" spans="2:11" ht="12" hidden="1" customHeight="1" x14ac:dyDescent="0.2">
      <c r="B32853" s="88"/>
      <c r="C32853" s="88"/>
      <c r="D32853" s="88"/>
      <c r="E32853" s="88"/>
      <c r="F32853" s="88"/>
      <c r="G32853" s="88"/>
      <c r="H32853" s="88"/>
      <c r="I32853" s="88"/>
      <c r="J32853" s="88"/>
      <c r="K32853" s="88"/>
    </row>
    <row r="32854" spans="2:11" ht="12" hidden="1" customHeight="1" x14ac:dyDescent="0.2">
      <c r="B32854" s="88"/>
      <c r="C32854" s="88"/>
      <c r="D32854" s="88"/>
      <c r="E32854" s="88"/>
      <c r="F32854" s="88"/>
      <c r="G32854" s="88"/>
      <c r="H32854" s="88"/>
      <c r="I32854" s="88"/>
      <c r="J32854" s="88"/>
      <c r="K32854" s="88"/>
    </row>
    <row r="32855" spans="2:11" ht="12" hidden="1" customHeight="1" x14ac:dyDescent="0.2">
      <c r="B32855" s="88"/>
      <c r="C32855" s="88"/>
      <c r="D32855" s="88"/>
      <c r="E32855" s="88"/>
      <c r="F32855" s="88"/>
      <c r="G32855" s="88"/>
      <c r="H32855" s="88"/>
      <c r="I32855" s="88"/>
      <c r="J32855" s="88"/>
      <c r="K32855" s="88"/>
    </row>
    <row r="32856" spans="2:11" ht="12" hidden="1" customHeight="1" x14ac:dyDescent="0.2">
      <c r="B32856" s="88"/>
      <c r="C32856" s="88"/>
      <c r="D32856" s="88"/>
      <c r="E32856" s="88"/>
      <c r="F32856" s="88"/>
      <c r="G32856" s="88"/>
      <c r="H32856" s="88"/>
      <c r="I32856" s="88"/>
      <c r="J32856" s="88"/>
      <c r="K32856" s="88"/>
    </row>
    <row r="32857" spans="2:11" ht="12" hidden="1" customHeight="1" x14ac:dyDescent="0.2">
      <c r="B32857" s="88"/>
      <c r="C32857" s="88"/>
      <c r="D32857" s="88"/>
      <c r="E32857" s="88"/>
      <c r="F32857" s="88"/>
      <c r="G32857" s="88"/>
      <c r="H32857" s="88"/>
      <c r="I32857" s="88"/>
      <c r="J32857" s="88"/>
      <c r="K32857" s="88"/>
    </row>
    <row r="32858" spans="2:11" ht="12" hidden="1" customHeight="1" x14ac:dyDescent="0.2">
      <c r="B32858" s="88"/>
      <c r="C32858" s="88"/>
      <c r="D32858" s="88"/>
      <c r="E32858" s="88"/>
      <c r="F32858" s="88"/>
      <c r="G32858" s="88"/>
      <c r="H32858" s="88"/>
      <c r="I32858" s="88"/>
      <c r="J32858" s="88"/>
      <c r="K32858" s="88"/>
    </row>
    <row r="32859" spans="2:11" ht="12" hidden="1" customHeight="1" x14ac:dyDescent="0.2">
      <c r="B32859" s="88"/>
      <c r="C32859" s="88"/>
      <c r="D32859" s="88"/>
      <c r="E32859" s="88"/>
      <c r="F32859" s="88"/>
      <c r="G32859" s="88"/>
      <c r="H32859" s="88"/>
      <c r="I32859" s="88"/>
      <c r="J32859" s="88"/>
      <c r="K32859" s="88"/>
    </row>
    <row r="32860" spans="2:11" ht="12" hidden="1" customHeight="1" x14ac:dyDescent="0.2">
      <c r="B32860" s="88"/>
      <c r="C32860" s="88"/>
      <c r="D32860" s="88"/>
      <c r="E32860" s="88"/>
      <c r="F32860" s="88"/>
      <c r="G32860" s="88"/>
      <c r="H32860" s="88"/>
      <c r="I32860" s="88"/>
      <c r="J32860" s="88"/>
      <c r="K32860" s="88"/>
    </row>
    <row r="32861" spans="2:11" ht="12" hidden="1" customHeight="1" x14ac:dyDescent="0.2">
      <c r="B32861" s="88"/>
      <c r="C32861" s="88"/>
      <c r="D32861" s="88"/>
      <c r="E32861" s="88"/>
      <c r="F32861" s="88"/>
      <c r="G32861" s="88"/>
      <c r="H32861" s="88"/>
      <c r="I32861" s="88"/>
      <c r="J32861" s="88"/>
      <c r="K32861" s="88"/>
    </row>
    <row r="32862" spans="2:11" ht="12" hidden="1" customHeight="1" x14ac:dyDescent="0.2">
      <c r="B32862" s="88"/>
      <c r="C32862" s="88"/>
      <c r="D32862" s="88"/>
      <c r="E32862" s="88"/>
      <c r="F32862" s="88"/>
      <c r="G32862" s="88"/>
      <c r="H32862" s="88"/>
      <c r="I32862" s="88"/>
      <c r="J32862" s="88"/>
      <c r="K32862" s="88"/>
    </row>
    <row r="32863" spans="2:11" ht="12" hidden="1" customHeight="1" x14ac:dyDescent="0.2">
      <c r="B32863" s="88"/>
      <c r="C32863" s="88"/>
      <c r="D32863" s="88"/>
      <c r="E32863" s="88"/>
      <c r="F32863" s="88"/>
      <c r="G32863" s="88"/>
      <c r="H32863" s="88"/>
      <c r="I32863" s="88"/>
      <c r="J32863" s="88"/>
      <c r="K32863" s="88"/>
    </row>
    <row r="32864" spans="2:11" ht="12" hidden="1" customHeight="1" x14ac:dyDescent="0.2">
      <c r="B32864" s="88"/>
      <c r="C32864" s="88"/>
      <c r="D32864" s="88"/>
      <c r="E32864" s="88"/>
      <c r="F32864" s="88"/>
      <c r="G32864" s="88"/>
      <c r="H32864" s="88"/>
      <c r="I32864" s="88"/>
      <c r="J32864" s="88"/>
      <c r="K32864" s="88"/>
    </row>
    <row r="32865" spans="2:11" ht="12" hidden="1" customHeight="1" x14ac:dyDescent="0.2">
      <c r="B32865" s="88"/>
      <c r="C32865" s="88"/>
      <c r="D32865" s="88"/>
      <c r="E32865" s="88"/>
      <c r="F32865" s="88"/>
      <c r="G32865" s="88"/>
      <c r="H32865" s="88"/>
      <c r="I32865" s="88"/>
      <c r="J32865" s="88"/>
      <c r="K32865" s="88"/>
    </row>
    <row r="32866" spans="2:11" ht="12" hidden="1" customHeight="1" x14ac:dyDescent="0.2">
      <c r="B32866" s="88"/>
      <c r="C32866" s="88"/>
      <c r="D32866" s="88"/>
      <c r="E32866" s="88"/>
      <c r="F32866" s="88"/>
      <c r="G32866" s="88"/>
      <c r="H32866" s="88"/>
      <c r="I32866" s="88"/>
      <c r="J32866" s="88"/>
      <c r="K32866" s="88"/>
    </row>
    <row r="32867" spans="2:11" ht="12" hidden="1" customHeight="1" x14ac:dyDescent="0.2">
      <c r="B32867" s="88"/>
      <c r="C32867" s="88"/>
      <c r="D32867" s="88"/>
      <c r="E32867" s="88"/>
      <c r="F32867" s="88"/>
      <c r="G32867" s="88"/>
      <c r="H32867" s="88"/>
      <c r="I32867" s="88"/>
      <c r="J32867" s="88"/>
      <c r="K32867" s="88"/>
    </row>
    <row r="32868" spans="2:11" ht="12" hidden="1" customHeight="1" x14ac:dyDescent="0.2">
      <c r="B32868" s="88"/>
      <c r="C32868" s="88"/>
      <c r="D32868" s="88"/>
      <c r="E32868" s="88"/>
      <c r="F32868" s="88"/>
      <c r="G32868" s="88"/>
      <c r="H32868" s="88"/>
      <c r="I32868" s="88"/>
      <c r="J32868" s="88"/>
      <c r="K32868" s="88"/>
    </row>
    <row r="32869" spans="2:11" ht="12" hidden="1" customHeight="1" x14ac:dyDescent="0.2">
      <c r="B32869" s="88"/>
      <c r="C32869" s="88"/>
      <c r="D32869" s="88"/>
      <c r="E32869" s="88"/>
      <c r="F32869" s="88"/>
      <c r="G32869" s="88"/>
      <c r="H32869" s="88"/>
      <c r="I32869" s="88"/>
      <c r="J32869" s="88"/>
      <c r="K32869" s="88"/>
    </row>
    <row r="32870" spans="2:11" ht="12" hidden="1" customHeight="1" x14ac:dyDescent="0.2">
      <c r="B32870" s="88"/>
      <c r="C32870" s="88"/>
      <c r="D32870" s="88"/>
      <c r="E32870" s="88"/>
      <c r="F32870" s="88"/>
      <c r="G32870" s="88"/>
      <c r="H32870" s="88"/>
      <c r="I32870" s="88"/>
      <c r="J32870" s="88"/>
      <c r="K32870" s="88"/>
    </row>
    <row r="32871" spans="2:11" ht="12" hidden="1" customHeight="1" x14ac:dyDescent="0.2">
      <c r="B32871" s="88"/>
      <c r="C32871" s="88"/>
      <c r="D32871" s="88"/>
      <c r="E32871" s="88"/>
      <c r="F32871" s="88"/>
      <c r="G32871" s="88"/>
      <c r="H32871" s="88"/>
      <c r="I32871" s="88"/>
      <c r="J32871" s="88"/>
      <c r="K32871" s="88"/>
    </row>
    <row r="32872" spans="2:11" ht="12" hidden="1" customHeight="1" x14ac:dyDescent="0.2">
      <c r="B32872" s="88"/>
      <c r="C32872" s="88"/>
      <c r="D32872" s="88"/>
      <c r="E32872" s="88"/>
      <c r="F32872" s="88"/>
      <c r="G32872" s="88"/>
      <c r="H32872" s="88"/>
      <c r="I32872" s="88"/>
      <c r="J32872" s="88"/>
      <c r="K32872" s="88"/>
    </row>
    <row r="32873" spans="2:11" ht="12" hidden="1" customHeight="1" x14ac:dyDescent="0.2">
      <c r="B32873" s="88"/>
      <c r="C32873" s="88"/>
      <c r="D32873" s="88"/>
      <c r="E32873" s="88"/>
      <c r="F32873" s="88"/>
      <c r="G32873" s="88"/>
      <c r="H32873" s="88"/>
      <c r="I32873" s="88"/>
      <c r="J32873" s="88"/>
      <c r="K32873" s="88"/>
    </row>
    <row r="32874" spans="2:11" ht="12" hidden="1" customHeight="1" x14ac:dyDescent="0.2">
      <c r="B32874" s="88"/>
      <c r="C32874" s="88"/>
      <c r="D32874" s="88"/>
      <c r="E32874" s="88"/>
      <c r="F32874" s="88"/>
      <c r="G32874" s="88"/>
      <c r="H32874" s="88"/>
      <c r="I32874" s="88"/>
      <c r="J32874" s="88"/>
      <c r="K32874" s="88"/>
    </row>
    <row r="32875" spans="2:11" ht="12" hidden="1" customHeight="1" x14ac:dyDescent="0.2">
      <c r="B32875" s="88"/>
      <c r="C32875" s="88"/>
      <c r="D32875" s="88"/>
      <c r="E32875" s="88"/>
      <c r="F32875" s="88"/>
      <c r="G32875" s="88"/>
      <c r="H32875" s="88"/>
      <c r="I32875" s="88"/>
      <c r="J32875" s="88"/>
      <c r="K32875" s="88"/>
    </row>
    <row r="32876" spans="2:11" ht="12" hidden="1" customHeight="1" x14ac:dyDescent="0.2">
      <c r="B32876" s="88"/>
      <c r="C32876" s="88"/>
      <c r="D32876" s="88"/>
      <c r="E32876" s="88"/>
      <c r="F32876" s="88"/>
      <c r="G32876" s="88"/>
      <c r="H32876" s="88"/>
      <c r="I32876" s="88"/>
      <c r="J32876" s="88"/>
      <c r="K32876" s="88"/>
    </row>
    <row r="32877" spans="2:11" ht="12" hidden="1" customHeight="1" x14ac:dyDescent="0.2">
      <c r="B32877" s="88"/>
      <c r="C32877" s="88"/>
      <c r="D32877" s="88"/>
      <c r="E32877" s="88"/>
      <c r="F32877" s="88"/>
      <c r="G32877" s="88"/>
      <c r="H32877" s="88"/>
      <c r="I32877" s="88"/>
      <c r="J32877" s="88"/>
      <c r="K32877" s="88"/>
    </row>
    <row r="32878" spans="2:11" ht="12" hidden="1" customHeight="1" x14ac:dyDescent="0.2">
      <c r="B32878" s="88"/>
      <c r="C32878" s="88"/>
      <c r="D32878" s="88"/>
      <c r="E32878" s="88"/>
      <c r="F32878" s="88"/>
      <c r="G32878" s="88"/>
      <c r="H32878" s="88"/>
      <c r="I32878" s="88"/>
      <c r="J32878" s="88"/>
      <c r="K32878" s="88"/>
    </row>
    <row r="32879" spans="2:11" ht="12" hidden="1" customHeight="1" x14ac:dyDescent="0.2">
      <c r="B32879" s="88"/>
      <c r="C32879" s="88"/>
      <c r="D32879" s="88"/>
      <c r="E32879" s="88"/>
      <c r="F32879" s="88"/>
      <c r="G32879" s="88"/>
      <c r="H32879" s="88"/>
      <c r="I32879" s="88"/>
      <c r="J32879" s="88"/>
      <c r="K32879" s="88"/>
    </row>
    <row r="32880" spans="2:11" ht="12" hidden="1" customHeight="1" x14ac:dyDescent="0.2">
      <c r="B32880" s="88"/>
      <c r="C32880" s="88"/>
      <c r="D32880" s="88"/>
      <c r="E32880" s="88"/>
      <c r="F32880" s="88"/>
      <c r="G32880" s="88"/>
      <c r="H32880" s="88"/>
      <c r="I32880" s="88"/>
      <c r="J32880" s="88"/>
      <c r="K32880" s="88"/>
    </row>
    <row r="32881" spans="2:11" ht="12" hidden="1" customHeight="1" x14ac:dyDescent="0.2">
      <c r="B32881" s="88"/>
      <c r="C32881" s="88"/>
      <c r="D32881" s="88"/>
      <c r="E32881" s="88"/>
      <c r="F32881" s="88"/>
      <c r="G32881" s="88"/>
      <c r="H32881" s="88"/>
      <c r="I32881" s="88"/>
      <c r="J32881" s="88"/>
      <c r="K32881" s="88"/>
    </row>
    <row r="32882" spans="2:11" ht="12" hidden="1" customHeight="1" x14ac:dyDescent="0.2">
      <c r="B32882" s="88"/>
      <c r="C32882" s="88"/>
      <c r="D32882" s="88"/>
      <c r="E32882" s="88"/>
      <c r="F32882" s="88"/>
      <c r="G32882" s="88"/>
      <c r="H32882" s="88"/>
      <c r="I32882" s="88"/>
      <c r="J32882" s="88"/>
      <c r="K32882" s="88"/>
    </row>
    <row r="32883" spans="2:11" ht="12" hidden="1" customHeight="1" x14ac:dyDescent="0.2">
      <c r="B32883" s="88"/>
      <c r="C32883" s="88"/>
      <c r="D32883" s="88"/>
      <c r="E32883" s="88"/>
      <c r="F32883" s="88"/>
      <c r="G32883" s="88"/>
      <c r="H32883" s="88"/>
      <c r="I32883" s="88"/>
      <c r="J32883" s="88"/>
      <c r="K32883" s="88"/>
    </row>
    <row r="32884" spans="2:11" ht="12" hidden="1" customHeight="1" x14ac:dyDescent="0.2">
      <c r="B32884" s="88"/>
      <c r="C32884" s="88"/>
      <c r="D32884" s="88"/>
      <c r="E32884" s="88"/>
      <c r="F32884" s="88"/>
      <c r="G32884" s="88"/>
      <c r="H32884" s="88"/>
      <c r="I32884" s="88"/>
      <c r="J32884" s="88"/>
      <c r="K32884" s="88"/>
    </row>
    <row r="32885" spans="2:11" ht="12" hidden="1" customHeight="1" x14ac:dyDescent="0.2">
      <c r="B32885" s="88"/>
      <c r="C32885" s="88"/>
      <c r="D32885" s="88"/>
      <c r="E32885" s="88"/>
      <c r="F32885" s="88"/>
      <c r="G32885" s="88"/>
      <c r="H32885" s="88"/>
      <c r="I32885" s="88"/>
      <c r="J32885" s="88"/>
      <c r="K32885" s="88"/>
    </row>
    <row r="32886" spans="2:11" ht="12" hidden="1" customHeight="1" x14ac:dyDescent="0.2">
      <c r="B32886" s="88"/>
      <c r="C32886" s="88"/>
      <c r="D32886" s="88"/>
      <c r="E32886" s="88"/>
      <c r="F32886" s="88"/>
      <c r="G32886" s="88"/>
      <c r="H32886" s="88"/>
      <c r="I32886" s="88"/>
      <c r="J32886" s="88"/>
      <c r="K32886" s="88"/>
    </row>
    <row r="32887" spans="2:11" ht="12" hidden="1" customHeight="1" x14ac:dyDescent="0.2">
      <c r="B32887" s="88"/>
      <c r="C32887" s="88"/>
      <c r="D32887" s="88"/>
      <c r="E32887" s="88"/>
      <c r="F32887" s="88"/>
      <c r="G32887" s="88"/>
      <c r="H32887" s="88"/>
      <c r="I32887" s="88"/>
      <c r="J32887" s="88"/>
      <c r="K32887" s="88"/>
    </row>
    <row r="32888" spans="2:11" ht="12" hidden="1" customHeight="1" x14ac:dyDescent="0.2">
      <c r="B32888" s="88"/>
      <c r="C32888" s="88"/>
      <c r="D32888" s="88"/>
      <c r="E32888" s="88"/>
      <c r="F32888" s="88"/>
      <c r="G32888" s="88"/>
      <c r="H32888" s="88"/>
      <c r="I32888" s="88"/>
      <c r="J32888" s="88"/>
      <c r="K32888" s="88"/>
    </row>
    <row r="32889" spans="2:11" ht="12" hidden="1" customHeight="1" x14ac:dyDescent="0.2">
      <c r="B32889" s="88"/>
      <c r="C32889" s="88"/>
      <c r="D32889" s="88"/>
      <c r="E32889" s="88"/>
      <c r="F32889" s="88"/>
      <c r="G32889" s="88"/>
      <c r="H32889" s="88"/>
      <c r="I32889" s="88"/>
      <c r="J32889" s="88"/>
      <c r="K32889" s="88"/>
    </row>
    <row r="32890" spans="2:11" ht="12" hidden="1" customHeight="1" x14ac:dyDescent="0.2">
      <c r="B32890" s="88"/>
      <c r="C32890" s="88"/>
      <c r="D32890" s="88"/>
      <c r="E32890" s="88"/>
      <c r="F32890" s="88"/>
      <c r="G32890" s="88"/>
      <c r="H32890" s="88"/>
      <c r="I32890" s="88"/>
      <c r="J32890" s="88"/>
      <c r="K32890" s="88"/>
    </row>
    <row r="32891" spans="2:11" ht="12" hidden="1" customHeight="1" x14ac:dyDescent="0.2">
      <c r="B32891" s="88"/>
      <c r="C32891" s="88"/>
      <c r="D32891" s="88"/>
      <c r="E32891" s="88"/>
      <c r="F32891" s="88"/>
      <c r="G32891" s="88"/>
      <c r="H32891" s="88"/>
      <c r="I32891" s="88"/>
      <c r="J32891" s="88"/>
      <c r="K32891" s="88"/>
    </row>
    <row r="32892" spans="2:11" ht="12" hidden="1" customHeight="1" x14ac:dyDescent="0.2">
      <c r="B32892" s="88"/>
      <c r="C32892" s="88"/>
      <c r="D32892" s="88"/>
      <c r="E32892" s="88"/>
      <c r="F32892" s="88"/>
      <c r="G32892" s="88"/>
      <c r="H32892" s="88"/>
      <c r="I32892" s="88"/>
      <c r="J32892" s="88"/>
      <c r="K32892" s="88"/>
    </row>
    <row r="32893" spans="2:11" ht="12" hidden="1" customHeight="1" x14ac:dyDescent="0.2">
      <c r="B32893" s="88"/>
      <c r="C32893" s="88"/>
      <c r="D32893" s="88"/>
      <c r="E32893" s="88"/>
      <c r="F32893" s="88"/>
      <c r="G32893" s="88"/>
      <c r="H32893" s="88"/>
      <c r="I32893" s="88"/>
      <c r="J32893" s="88"/>
      <c r="K32893" s="88"/>
    </row>
    <row r="32894" spans="2:11" ht="12" hidden="1" customHeight="1" x14ac:dyDescent="0.2">
      <c r="B32894" s="88"/>
      <c r="C32894" s="88"/>
      <c r="D32894" s="88"/>
      <c r="E32894" s="88"/>
      <c r="F32894" s="88"/>
      <c r="G32894" s="88"/>
      <c r="H32894" s="88"/>
      <c r="I32894" s="88"/>
      <c r="J32894" s="88"/>
      <c r="K32894" s="88"/>
    </row>
    <row r="32895" spans="2:11" ht="12" hidden="1" customHeight="1" x14ac:dyDescent="0.2">
      <c r="B32895" s="88"/>
      <c r="C32895" s="88"/>
      <c r="D32895" s="88"/>
      <c r="E32895" s="88"/>
      <c r="F32895" s="88"/>
      <c r="G32895" s="88"/>
      <c r="H32895" s="88"/>
      <c r="I32895" s="88"/>
      <c r="J32895" s="88"/>
      <c r="K32895" s="88"/>
    </row>
    <row r="32896" spans="2:11" ht="12" hidden="1" customHeight="1" x14ac:dyDescent="0.2">
      <c r="B32896" s="88"/>
      <c r="C32896" s="88"/>
      <c r="D32896" s="88"/>
      <c r="E32896" s="88"/>
      <c r="F32896" s="88"/>
      <c r="G32896" s="88"/>
      <c r="H32896" s="88"/>
      <c r="I32896" s="88"/>
      <c r="J32896" s="88"/>
      <c r="K32896" s="88"/>
    </row>
    <row r="32897" spans="2:11" ht="12" hidden="1" customHeight="1" x14ac:dyDescent="0.2">
      <c r="B32897" s="88"/>
      <c r="C32897" s="88"/>
      <c r="D32897" s="88"/>
      <c r="E32897" s="88"/>
      <c r="F32897" s="88"/>
      <c r="G32897" s="88"/>
      <c r="H32897" s="88"/>
      <c r="I32897" s="88"/>
      <c r="J32897" s="88"/>
      <c r="K32897" s="88"/>
    </row>
    <row r="32898" spans="2:11" ht="12" hidden="1" customHeight="1" x14ac:dyDescent="0.2">
      <c r="B32898" s="88"/>
      <c r="C32898" s="88"/>
      <c r="D32898" s="88"/>
      <c r="E32898" s="88"/>
      <c r="F32898" s="88"/>
      <c r="G32898" s="88"/>
      <c r="H32898" s="88"/>
      <c r="I32898" s="88"/>
      <c r="J32898" s="88"/>
      <c r="K32898" s="88"/>
    </row>
    <row r="32899" spans="2:11" ht="12" hidden="1" customHeight="1" x14ac:dyDescent="0.2">
      <c r="B32899" s="88"/>
      <c r="C32899" s="88"/>
      <c r="D32899" s="88"/>
      <c r="E32899" s="88"/>
      <c r="F32899" s="88"/>
      <c r="G32899" s="88"/>
      <c r="H32899" s="88"/>
      <c r="I32899" s="88"/>
      <c r="J32899" s="88"/>
      <c r="K32899" s="88"/>
    </row>
    <row r="32900" spans="2:11" ht="12" hidden="1" customHeight="1" x14ac:dyDescent="0.2">
      <c r="B32900" s="88"/>
      <c r="C32900" s="88"/>
      <c r="D32900" s="88"/>
      <c r="E32900" s="88"/>
      <c r="F32900" s="88"/>
      <c r="G32900" s="88"/>
      <c r="H32900" s="88"/>
      <c r="I32900" s="88"/>
      <c r="J32900" s="88"/>
      <c r="K32900" s="88"/>
    </row>
    <row r="32901" spans="2:11" ht="12" hidden="1" customHeight="1" x14ac:dyDescent="0.2">
      <c r="B32901" s="88"/>
      <c r="C32901" s="88"/>
      <c r="D32901" s="88"/>
      <c r="E32901" s="88"/>
      <c r="F32901" s="88"/>
      <c r="G32901" s="88"/>
      <c r="H32901" s="88"/>
      <c r="I32901" s="88"/>
      <c r="J32901" s="88"/>
      <c r="K32901" s="88"/>
    </row>
    <row r="32902" spans="2:11" ht="12" hidden="1" customHeight="1" x14ac:dyDescent="0.2">
      <c r="B32902" s="88"/>
      <c r="C32902" s="88"/>
      <c r="D32902" s="88"/>
      <c r="E32902" s="88"/>
      <c r="F32902" s="88"/>
      <c r="G32902" s="88"/>
      <c r="H32902" s="88"/>
      <c r="I32902" s="88"/>
      <c r="J32902" s="88"/>
      <c r="K32902" s="88"/>
    </row>
    <row r="32903" spans="2:11" ht="12" hidden="1" customHeight="1" x14ac:dyDescent="0.2">
      <c r="B32903" s="88"/>
      <c r="C32903" s="88"/>
      <c r="D32903" s="88"/>
      <c r="E32903" s="88"/>
      <c r="F32903" s="88"/>
      <c r="G32903" s="88"/>
      <c r="H32903" s="88"/>
      <c r="I32903" s="88"/>
      <c r="J32903" s="88"/>
      <c r="K32903" s="88"/>
    </row>
    <row r="32904" spans="2:11" ht="12" hidden="1" customHeight="1" x14ac:dyDescent="0.2">
      <c r="B32904" s="88"/>
      <c r="C32904" s="88"/>
      <c r="D32904" s="88"/>
      <c r="E32904" s="88"/>
      <c r="F32904" s="88"/>
      <c r="G32904" s="88"/>
      <c r="H32904" s="88"/>
      <c r="I32904" s="88"/>
      <c r="J32904" s="88"/>
      <c r="K32904" s="88"/>
    </row>
    <row r="32905" spans="2:11" ht="12" hidden="1" customHeight="1" x14ac:dyDescent="0.2">
      <c r="B32905" s="88"/>
      <c r="C32905" s="88"/>
      <c r="D32905" s="88"/>
      <c r="E32905" s="88"/>
      <c r="F32905" s="88"/>
      <c r="G32905" s="88"/>
      <c r="H32905" s="88"/>
      <c r="I32905" s="88"/>
      <c r="J32905" s="88"/>
      <c r="K32905" s="88"/>
    </row>
    <row r="32906" spans="2:11" ht="12" hidden="1" customHeight="1" x14ac:dyDescent="0.2">
      <c r="B32906" s="88"/>
      <c r="C32906" s="88"/>
      <c r="D32906" s="88"/>
      <c r="E32906" s="88"/>
      <c r="F32906" s="88"/>
      <c r="G32906" s="88"/>
      <c r="H32906" s="88"/>
      <c r="I32906" s="88"/>
      <c r="J32906" s="88"/>
      <c r="K32906" s="88"/>
    </row>
    <row r="32907" spans="2:11" ht="12" hidden="1" customHeight="1" x14ac:dyDescent="0.2">
      <c r="B32907" s="88"/>
      <c r="C32907" s="88"/>
      <c r="D32907" s="88"/>
      <c r="E32907" s="88"/>
      <c r="F32907" s="88"/>
      <c r="G32907" s="88"/>
      <c r="H32907" s="88"/>
      <c r="I32907" s="88"/>
      <c r="J32907" s="88"/>
      <c r="K32907" s="88"/>
    </row>
    <row r="32908" spans="2:11" ht="12" hidden="1" customHeight="1" x14ac:dyDescent="0.2">
      <c r="B32908" s="88"/>
      <c r="C32908" s="88"/>
      <c r="D32908" s="88"/>
      <c r="E32908" s="88"/>
      <c r="F32908" s="88"/>
      <c r="G32908" s="88"/>
      <c r="H32908" s="88"/>
      <c r="I32908" s="88"/>
      <c r="J32908" s="88"/>
      <c r="K32908" s="88"/>
    </row>
    <row r="32909" spans="2:11" ht="12" hidden="1" customHeight="1" x14ac:dyDescent="0.2">
      <c r="B32909" s="88"/>
      <c r="C32909" s="88"/>
      <c r="D32909" s="88"/>
      <c r="E32909" s="88"/>
      <c r="F32909" s="88"/>
      <c r="G32909" s="88"/>
      <c r="H32909" s="88"/>
      <c r="I32909" s="88"/>
      <c r="J32909" s="88"/>
      <c r="K32909" s="88"/>
    </row>
    <row r="32910" spans="2:11" ht="12" hidden="1" customHeight="1" x14ac:dyDescent="0.2">
      <c r="B32910" s="88"/>
      <c r="C32910" s="88"/>
      <c r="D32910" s="88"/>
      <c r="E32910" s="88"/>
      <c r="F32910" s="88"/>
      <c r="G32910" s="88"/>
      <c r="H32910" s="88"/>
      <c r="I32910" s="88"/>
      <c r="J32910" s="88"/>
      <c r="K32910" s="88"/>
    </row>
    <row r="32911" spans="2:11" ht="12" hidden="1" customHeight="1" x14ac:dyDescent="0.2">
      <c r="B32911" s="88"/>
      <c r="C32911" s="88"/>
      <c r="D32911" s="88"/>
      <c r="E32911" s="88"/>
      <c r="F32911" s="88"/>
      <c r="G32911" s="88"/>
      <c r="H32911" s="88"/>
      <c r="I32911" s="88"/>
      <c r="J32911" s="88"/>
      <c r="K32911" s="88"/>
    </row>
    <row r="32912" spans="2:11" ht="12" hidden="1" customHeight="1" x14ac:dyDescent="0.2">
      <c r="B32912" s="88"/>
      <c r="C32912" s="88"/>
      <c r="D32912" s="88"/>
      <c r="E32912" s="88"/>
      <c r="F32912" s="88"/>
      <c r="G32912" s="88"/>
      <c r="H32912" s="88"/>
      <c r="I32912" s="88"/>
      <c r="J32912" s="88"/>
      <c r="K32912" s="88"/>
    </row>
    <row r="32913" spans="2:11" ht="12" hidden="1" customHeight="1" x14ac:dyDescent="0.2">
      <c r="B32913" s="88"/>
      <c r="C32913" s="88"/>
      <c r="D32913" s="88"/>
      <c r="E32913" s="88"/>
      <c r="F32913" s="88"/>
      <c r="G32913" s="88"/>
      <c r="H32913" s="88"/>
      <c r="I32913" s="88"/>
      <c r="J32913" s="88"/>
      <c r="K32913" s="88"/>
    </row>
    <row r="32914" spans="2:11" ht="12" hidden="1" customHeight="1" x14ac:dyDescent="0.2">
      <c r="B32914" s="88"/>
      <c r="C32914" s="88"/>
      <c r="D32914" s="88"/>
      <c r="E32914" s="88"/>
      <c r="F32914" s="88"/>
      <c r="G32914" s="88"/>
      <c r="H32914" s="88"/>
      <c r="I32914" s="88"/>
      <c r="J32914" s="88"/>
      <c r="K32914" s="88"/>
    </row>
    <row r="32915" spans="2:11" ht="12" hidden="1" customHeight="1" x14ac:dyDescent="0.2">
      <c r="B32915" s="88"/>
      <c r="C32915" s="88"/>
      <c r="D32915" s="88"/>
      <c r="E32915" s="88"/>
      <c r="F32915" s="88"/>
      <c r="G32915" s="88"/>
      <c r="H32915" s="88"/>
      <c r="I32915" s="88"/>
      <c r="J32915" s="88"/>
      <c r="K32915" s="88"/>
    </row>
    <row r="32916" spans="2:11" ht="12" hidden="1" customHeight="1" x14ac:dyDescent="0.2">
      <c r="B32916" s="88"/>
      <c r="C32916" s="88"/>
      <c r="D32916" s="88"/>
      <c r="E32916" s="88"/>
      <c r="F32916" s="88"/>
      <c r="G32916" s="88"/>
      <c r="H32916" s="88"/>
      <c r="I32916" s="88"/>
      <c r="J32916" s="88"/>
      <c r="K32916" s="88"/>
    </row>
    <row r="32917" spans="2:11" ht="12" hidden="1" customHeight="1" x14ac:dyDescent="0.2">
      <c r="B32917" s="88"/>
      <c r="C32917" s="88"/>
      <c r="D32917" s="88"/>
      <c r="E32917" s="88"/>
      <c r="F32917" s="88"/>
      <c r="G32917" s="88"/>
      <c r="H32917" s="88"/>
      <c r="I32917" s="88"/>
      <c r="J32917" s="88"/>
      <c r="K32917" s="88"/>
    </row>
    <row r="32918" spans="2:11" ht="12" hidden="1" customHeight="1" x14ac:dyDescent="0.2">
      <c r="B32918" s="88"/>
      <c r="C32918" s="88"/>
      <c r="D32918" s="88"/>
      <c r="E32918" s="88"/>
      <c r="F32918" s="88"/>
      <c r="G32918" s="88"/>
      <c r="H32918" s="88"/>
      <c r="I32918" s="88"/>
      <c r="J32918" s="88"/>
      <c r="K32918" s="88"/>
    </row>
    <row r="32919" spans="2:11" ht="12" hidden="1" customHeight="1" x14ac:dyDescent="0.2">
      <c r="B32919" s="88"/>
      <c r="C32919" s="88"/>
      <c r="D32919" s="88"/>
      <c r="E32919" s="88"/>
      <c r="F32919" s="88"/>
      <c r="G32919" s="88"/>
      <c r="H32919" s="88"/>
      <c r="I32919" s="88"/>
      <c r="J32919" s="88"/>
      <c r="K32919" s="88"/>
    </row>
    <row r="32920" spans="2:11" ht="12" hidden="1" customHeight="1" x14ac:dyDescent="0.2">
      <c r="B32920" s="88"/>
      <c r="C32920" s="88"/>
      <c r="D32920" s="88"/>
      <c r="E32920" s="88"/>
      <c r="F32920" s="88"/>
      <c r="G32920" s="88"/>
      <c r="H32920" s="88"/>
      <c r="I32920" s="88"/>
      <c r="J32920" s="88"/>
      <c r="K32920" s="88"/>
    </row>
    <row r="32921" spans="2:11" ht="12" hidden="1" customHeight="1" x14ac:dyDescent="0.2">
      <c r="B32921" s="88"/>
      <c r="C32921" s="88"/>
      <c r="D32921" s="88"/>
      <c r="E32921" s="88"/>
      <c r="F32921" s="88"/>
      <c r="G32921" s="88"/>
      <c r="H32921" s="88"/>
      <c r="I32921" s="88"/>
      <c r="J32921" s="88"/>
      <c r="K32921" s="88"/>
    </row>
    <row r="32922" spans="2:11" ht="12" hidden="1" customHeight="1" x14ac:dyDescent="0.2">
      <c r="B32922" s="88"/>
      <c r="C32922" s="88"/>
      <c r="D32922" s="88"/>
      <c r="E32922" s="88"/>
      <c r="F32922" s="88"/>
      <c r="G32922" s="88"/>
      <c r="H32922" s="88"/>
      <c r="I32922" s="88"/>
      <c r="J32922" s="88"/>
      <c r="K32922" s="88"/>
    </row>
    <row r="32923" spans="2:11" ht="12" hidden="1" customHeight="1" x14ac:dyDescent="0.2">
      <c r="B32923" s="88"/>
      <c r="C32923" s="88"/>
      <c r="D32923" s="88"/>
      <c r="E32923" s="88"/>
      <c r="F32923" s="88"/>
      <c r="G32923" s="88"/>
      <c r="H32923" s="88"/>
      <c r="I32923" s="88"/>
      <c r="J32923" s="88"/>
      <c r="K32923" s="88"/>
    </row>
    <row r="32924" spans="2:11" ht="12" hidden="1" customHeight="1" x14ac:dyDescent="0.2">
      <c r="B32924" s="88"/>
      <c r="C32924" s="88"/>
      <c r="D32924" s="88"/>
      <c r="E32924" s="88"/>
      <c r="F32924" s="88"/>
      <c r="G32924" s="88"/>
      <c r="H32924" s="88"/>
      <c r="I32924" s="88"/>
      <c r="J32924" s="88"/>
      <c r="K32924" s="88"/>
    </row>
    <row r="32925" spans="2:11" ht="12" hidden="1" customHeight="1" x14ac:dyDescent="0.2">
      <c r="B32925" s="88"/>
      <c r="C32925" s="88"/>
      <c r="D32925" s="88"/>
      <c r="E32925" s="88"/>
      <c r="F32925" s="88"/>
      <c r="G32925" s="88"/>
      <c r="H32925" s="88"/>
      <c r="I32925" s="88"/>
      <c r="J32925" s="88"/>
      <c r="K32925" s="88"/>
    </row>
    <row r="32926" spans="2:11" ht="12" hidden="1" customHeight="1" x14ac:dyDescent="0.2">
      <c r="B32926" s="88"/>
      <c r="C32926" s="88"/>
      <c r="D32926" s="88"/>
      <c r="E32926" s="88"/>
      <c r="F32926" s="88"/>
      <c r="G32926" s="88"/>
      <c r="H32926" s="88"/>
      <c r="I32926" s="88"/>
      <c r="J32926" s="88"/>
      <c r="K32926" s="88"/>
    </row>
    <row r="32927" spans="2:11" ht="12" hidden="1" customHeight="1" x14ac:dyDescent="0.2">
      <c r="B32927" s="88"/>
      <c r="C32927" s="88"/>
      <c r="D32927" s="88"/>
      <c r="E32927" s="88"/>
      <c r="F32927" s="88"/>
      <c r="G32927" s="88"/>
      <c r="H32927" s="88"/>
      <c r="I32927" s="88"/>
      <c r="J32927" s="88"/>
      <c r="K32927" s="88"/>
    </row>
    <row r="32928" spans="2:11" ht="12" hidden="1" customHeight="1" x14ac:dyDescent="0.2">
      <c r="B32928" s="88"/>
      <c r="C32928" s="88"/>
      <c r="D32928" s="88"/>
      <c r="E32928" s="88"/>
      <c r="F32928" s="88"/>
      <c r="G32928" s="88"/>
      <c r="H32928" s="88"/>
      <c r="I32928" s="88"/>
      <c r="J32928" s="88"/>
      <c r="K32928" s="88"/>
    </row>
    <row r="32929" spans="2:11" ht="12" hidden="1" customHeight="1" x14ac:dyDescent="0.2">
      <c r="B32929" s="88"/>
      <c r="C32929" s="88"/>
      <c r="D32929" s="88"/>
      <c r="E32929" s="88"/>
      <c r="F32929" s="88"/>
      <c r="G32929" s="88"/>
      <c r="H32929" s="88"/>
      <c r="I32929" s="88"/>
      <c r="J32929" s="88"/>
      <c r="K32929" s="88"/>
    </row>
    <row r="32930" spans="2:11" ht="12" hidden="1" customHeight="1" x14ac:dyDescent="0.2">
      <c r="B32930" s="88"/>
      <c r="C32930" s="88"/>
      <c r="D32930" s="88"/>
      <c r="E32930" s="88"/>
      <c r="F32930" s="88"/>
      <c r="G32930" s="88"/>
      <c r="H32930" s="88"/>
      <c r="I32930" s="88"/>
      <c r="J32930" s="88"/>
      <c r="K32930" s="88"/>
    </row>
    <row r="32931" spans="2:11" ht="12" hidden="1" customHeight="1" x14ac:dyDescent="0.2">
      <c r="B32931" s="88"/>
      <c r="C32931" s="88"/>
      <c r="D32931" s="88"/>
      <c r="E32931" s="88"/>
      <c r="F32931" s="88"/>
      <c r="G32931" s="88"/>
      <c r="H32931" s="88"/>
      <c r="I32931" s="88"/>
      <c r="J32931" s="88"/>
      <c r="K32931" s="88"/>
    </row>
    <row r="32932" spans="2:11" ht="12" hidden="1" customHeight="1" x14ac:dyDescent="0.2">
      <c r="B32932" s="88"/>
      <c r="C32932" s="88"/>
      <c r="D32932" s="88"/>
      <c r="E32932" s="88"/>
      <c r="F32932" s="88"/>
      <c r="G32932" s="88"/>
      <c r="H32932" s="88"/>
      <c r="I32932" s="88"/>
      <c r="J32932" s="88"/>
      <c r="K32932" s="88"/>
    </row>
    <row r="32933" spans="2:11" ht="12" hidden="1" customHeight="1" x14ac:dyDescent="0.2">
      <c r="B32933" s="88"/>
      <c r="C32933" s="88"/>
      <c r="D32933" s="88"/>
      <c r="E32933" s="88"/>
      <c r="F32933" s="88"/>
      <c r="G32933" s="88"/>
      <c r="H32933" s="88"/>
      <c r="I32933" s="88"/>
      <c r="J32933" s="88"/>
      <c r="K32933" s="88"/>
    </row>
    <row r="32934" spans="2:11" ht="12" hidden="1" customHeight="1" x14ac:dyDescent="0.2">
      <c r="B32934" s="88"/>
      <c r="C32934" s="88"/>
      <c r="D32934" s="88"/>
      <c r="E32934" s="88"/>
      <c r="F32934" s="88"/>
      <c r="G32934" s="88"/>
      <c r="H32934" s="88"/>
      <c r="I32934" s="88"/>
      <c r="J32934" s="88"/>
      <c r="K32934" s="88"/>
    </row>
    <row r="32935" spans="2:11" ht="12" hidden="1" customHeight="1" x14ac:dyDescent="0.2">
      <c r="B32935" s="88"/>
      <c r="C32935" s="88"/>
      <c r="D32935" s="88"/>
      <c r="E32935" s="88"/>
      <c r="F32935" s="88"/>
      <c r="G32935" s="88"/>
      <c r="H32935" s="88"/>
      <c r="I32935" s="88"/>
      <c r="J32935" s="88"/>
      <c r="K32935" s="88"/>
    </row>
    <row r="32936" spans="2:11" ht="12" hidden="1" customHeight="1" x14ac:dyDescent="0.2">
      <c r="B32936" s="88"/>
      <c r="C32936" s="88"/>
      <c r="D32936" s="88"/>
      <c r="E32936" s="88"/>
      <c r="F32936" s="88"/>
      <c r="G32936" s="88"/>
      <c r="H32936" s="88"/>
      <c r="I32936" s="88"/>
      <c r="J32936" s="88"/>
      <c r="K32936" s="88"/>
    </row>
    <row r="32937" spans="2:11" ht="12" hidden="1" customHeight="1" x14ac:dyDescent="0.2">
      <c r="B32937" s="88"/>
      <c r="C32937" s="88"/>
      <c r="D32937" s="88"/>
      <c r="E32937" s="88"/>
      <c r="F32937" s="88"/>
      <c r="G32937" s="88"/>
      <c r="H32937" s="88"/>
      <c r="I32937" s="88"/>
      <c r="J32937" s="88"/>
      <c r="K32937" s="88"/>
    </row>
    <row r="32938" spans="2:11" ht="12" hidden="1" customHeight="1" x14ac:dyDescent="0.2">
      <c r="B32938" s="88"/>
      <c r="C32938" s="88"/>
      <c r="D32938" s="88"/>
      <c r="E32938" s="88"/>
      <c r="F32938" s="88"/>
      <c r="G32938" s="88"/>
      <c r="H32938" s="88"/>
      <c r="I32938" s="88"/>
      <c r="J32938" s="88"/>
      <c r="K32938" s="88"/>
    </row>
    <row r="32939" spans="2:11" ht="12" hidden="1" customHeight="1" x14ac:dyDescent="0.2">
      <c r="B32939" s="88"/>
      <c r="C32939" s="88"/>
      <c r="D32939" s="88"/>
      <c r="E32939" s="88"/>
      <c r="F32939" s="88"/>
      <c r="G32939" s="88"/>
      <c r="H32939" s="88"/>
      <c r="I32939" s="88"/>
      <c r="J32939" s="88"/>
      <c r="K32939" s="88"/>
    </row>
    <row r="32940" spans="2:11" ht="12" hidden="1" customHeight="1" x14ac:dyDescent="0.2">
      <c r="B32940" s="88"/>
      <c r="C32940" s="88"/>
      <c r="D32940" s="88"/>
      <c r="E32940" s="88"/>
      <c r="F32940" s="88"/>
      <c r="G32940" s="88"/>
      <c r="H32940" s="88"/>
      <c r="I32940" s="88"/>
      <c r="J32940" s="88"/>
      <c r="K32940" s="88"/>
    </row>
    <row r="32941" spans="2:11" ht="12" hidden="1" customHeight="1" x14ac:dyDescent="0.2">
      <c r="B32941" s="88"/>
      <c r="C32941" s="88"/>
      <c r="D32941" s="88"/>
      <c r="E32941" s="88"/>
      <c r="F32941" s="88"/>
      <c r="G32941" s="88"/>
      <c r="H32941" s="88"/>
      <c r="I32941" s="88"/>
      <c r="J32941" s="88"/>
      <c r="K32941" s="88"/>
    </row>
    <row r="32942" spans="2:11" ht="12" hidden="1" customHeight="1" x14ac:dyDescent="0.2">
      <c r="B32942" s="88"/>
      <c r="C32942" s="88"/>
      <c r="D32942" s="88"/>
      <c r="E32942" s="88"/>
      <c r="F32942" s="88"/>
      <c r="G32942" s="88"/>
      <c r="H32942" s="88"/>
      <c r="I32942" s="88"/>
      <c r="J32942" s="88"/>
      <c r="K32942" s="88"/>
    </row>
    <row r="32943" spans="2:11" ht="12" hidden="1" customHeight="1" x14ac:dyDescent="0.2">
      <c r="B32943" s="88"/>
      <c r="C32943" s="88"/>
      <c r="D32943" s="88"/>
      <c r="E32943" s="88"/>
      <c r="F32943" s="88"/>
      <c r="G32943" s="88"/>
      <c r="H32943" s="88"/>
      <c r="I32943" s="88"/>
      <c r="J32943" s="88"/>
      <c r="K32943" s="88"/>
    </row>
    <row r="32944" spans="2:11" ht="12" hidden="1" customHeight="1" x14ac:dyDescent="0.2">
      <c r="B32944" s="88"/>
      <c r="C32944" s="88"/>
      <c r="D32944" s="88"/>
      <c r="E32944" s="88"/>
      <c r="F32944" s="88"/>
      <c r="G32944" s="88"/>
      <c r="H32944" s="88"/>
      <c r="I32944" s="88"/>
      <c r="J32944" s="88"/>
      <c r="K32944" s="88"/>
    </row>
    <row r="32945" spans="2:11" ht="12" hidden="1" customHeight="1" x14ac:dyDescent="0.2">
      <c r="B32945" s="88"/>
      <c r="C32945" s="88"/>
      <c r="D32945" s="88"/>
      <c r="E32945" s="88"/>
      <c r="F32945" s="88"/>
      <c r="G32945" s="88"/>
      <c r="H32945" s="88"/>
      <c r="I32945" s="88"/>
      <c r="J32945" s="88"/>
      <c r="K32945" s="88"/>
    </row>
    <row r="32946" spans="2:11" ht="12" hidden="1" customHeight="1" x14ac:dyDescent="0.2">
      <c r="B32946" s="88"/>
      <c r="C32946" s="88"/>
      <c r="D32946" s="88"/>
      <c r="E32946" s="88"/>
      <c r="F32946" s="88"/>
      <c r="G32946" s="88"/>
      <c r="H32946" s="88"/>
      <c r="I32946" s="88"/>
      <c r="J32946" s="88"/>
      <c r="K32946" s="88"/>
    </row>
    <row r="32947" spans="2:11" ht="12" hidden="1" customHeight="1" x14ac:dyDescent="0.2">
      <c r="B32947" s="88"/>
      <c r="C32947" s="88"/>
      <c r="D32947" s="88"/>
      <c r="E32947" s="88"/>
      <c r="F32947" s="88"/>
      <c r="G32947" s="88"/>
      <c r="H32947" s="88"/>
      <c r="I32947" s="88"/>
      <c r="J32947" s="88"/>
      <c r="K32947" s="88"/>
    </row>
    <row r="32948" spans="2:11" ht="12" hidden="1" customHeight="1" x14ac:dyDescent="0.2">
      <c r="B32948" s="88"/>
      <c r="C32948" s="88"/>
      <c r="D32948" s="88"/>
      <c r="E32948" s="88"/>
      <c r="F32948" s="88"/>
      <c r="G32948" s="88"/>
      <c r="H32948" s="88"/>
      <c r="I32948" s="88"/>
      <c r="J32948" s="88"/>
      <c r="K32948" s="88"/>
    </row>
    <row r="32949" spans="2:11" ht="12" hidden="1" customHeight="1" x14ac:dyDescent="0.2">
      <c r="B32949" s="88"/>
      <c r="C32949" s="88"/>
      <c r="D32949" s="88"/>
      <c r="E32949" s="88"/>
      <c r="F32949" s="88"/>
      <c r="G32949" s="88"/>
      <c r="H32949" s="88"/>
      <c r="I32949" s="88"/>
      <c r="J32949" s="88"/>
      <c r="K32949" s="88"/>
    </row>
    <row r="32950" spans="2:11" ht="12" hidden="1" customHeight="1" x14ac:dyDescent="0.2">
      <c r="B32950" s="88"/>
      <c r="C32950" s="88"/>
      <c r="D32950" s="88"/>
      <c r="E32950" s="88"/>
      <c r="F32950" s="88"/>
      <c r="G32950" s="88"/>
      <c r="H32950" s="88"/>
      <c r="I32950" s="88"/>
      <c r="J32950" s="88"/>
      <c r="K32950" s="88"/>
    </row>
    <row r="32951" spans="2:11" ht="12" hidden="1" customHeight="1" x14ac:dyDescent="0.2">
      <c r="B32951" s="88"/>
      <c r="C32951" s="88"/>
      <c r="D32951" s="88"/>
      <c r="E32951" s="88"/>
      <c r="F32951" s="88"/>
      <c r="G32951" s="88"/>
      <c r="H32951" s="88"/>
      <c r="I32951" s="88"/>
      <c r="J32951" s="88"/>
      <c r="K32951" s="88"/>
    </row>
    <row r="32952" spans="2:11" ht="12" hidden="1" customHeight="1" x14ac:dyDescent="0.2">
      <c r="B32952" s="88"/>
      <c r="C32952" s="88"/>
      <c r="D32952" s="88"/>
      <c r="E32952" s="88"/>
      <c r="F32952" s="88"/>
      <c r="G32952" s="88"/>
      <c r="H32952" s="88"/>
      <c r="I32952" s="88"/>
      <c r="J32952" s="88"/>
      <c r="K32952" s="88"/>
    </row>
    <row r="32953" spans="2:11" ht="12" hidden="1" customHeight="1" x14ac:dyDescent="0.2">
      <c r="B32953" s="88"/>
      <c r="C32953" s="88"/>
      <c r="D32953" s="88"/>
      <c r="E32953" s="88"/>
      <c r="F32953" s="88"/>
      <c r="G32953" s="88"/>
      <c r="H32953" s="88"/>
      <c r="I32953" s="88"/>
      <c r="J32953" s="88"/>
      <c r="K32953" s="88"/>
    </row>
    <row r="32954" spans="2:11" ht="12" hidden="1" customHeight="1" x14ac:dyDescent="0.2">
      <c r="B32954" s="88"/>
      <c r="C32954" s="88"/>
      <c r="D32954" s="88"/>
      <c r="E32954" s="88"/>
      <c r="F32954" s="88"/>
      <c r="G32954" s="88"/>
      <c r="H32954" s="88"/>
      <c r="I32954" s="88"/>
      <c r="J32954" s="88"/>
      <c r="K32954" s="88"/>
    </row>
    <row r="32955" spans="2:11" ht="12" hidden="1" customHeight="1" x14ac:dyDescent="0.2">
      <c r="B32955" s="88"/>
      <c r="C32955" s="88"/>
      <c r="D32955" s="88"/>
      <c r="E32955" s="88"/>
      <c r="F32955" s="88"/>
      <c r="G32955" s="88"/>
      <c r="H32955" s="88"/>
      <c r="I32955" s="88"/>
      <c r="J32955" s="88"/>
      <c r="K32955" s="88"/>
    </row>
    <row r="32956" spans="2:11" ht="12" hidden="1" customHeight="1" x14ac:dyDescent="0.2">
      <c r="B32956" s="88"/>
      <c r="C32956" s="88"/>
      <c r="D32956" s="88"/>
      <c r="E32956" s="88"/>
      <c r="F32956" s="88"/>
      <c r="G32956" s="88"/>
      <c r="H32956" s="88"/>
      <c r="I32956" s="88"/>
      <c r="J32956" s="88"/>
      <c r="K32956" s="88"/>
    </row>
    <row r="32957" spans="2:11" ht="12" hidden="1" customHeight="1" x14ac:dyDescent="0.2">
      <c r="B32957" s="88"/>
      <c r="C32957" s="88"/>
      <c r="D32957" s="88"/>
      <c r="E32957" s="88"/>
      <c r="F32957" s="88"/>
      <c r="G32957" s="88"/>
      <c r="H32957" s="88"/>
      <c r="I32957" s="88"/>
      <c r="J32957" s="88"/>
      <c r="K32957" s="88"/>
    </row>
    <row r="32958" spans="2:11" ht="12" hidden="1" customHeight="1" x14ac:dyDescent="0.2">
      <c r="B32958" s="88"/>
      <c r="C32958" s="88"/>
      <c r="D32958" s="88"/>
      <c r="E32958" s="88"/>
      <c r="F32958" s="88"/>
      <c r="G32958" s="88"/>
      <c r="H32958" s="88"/>
      <c r="I32958" s="88"/>
      <c r="J32958" s="88"/>
      <c r="K32958" s="88"/>
    </row>
    <row r="32959" spans="2:11" ht="12" hidden="1" customHeight="1" x14ac:dyDescent="0.2">
      <c r="B32959" s="88"/>
      <c r="C32959" s="88"/>
      <c r="D32959" s="88"/>
      <c r="E32959" s="88"/>
      <c r="F32959" s="88"/>
      <c r="G32959" s="88"/>
      <c r="H32959" s="88"/>
      <c r="I32959" s="88"/>
      <c r="J32959" s="88"/>
      <c r="K32959" s="88"/>
    </row>
    <row r="32960" spans="2:11" ht="12" hidden="1" customHeight="1" x14ac:dyDescent="0.2">
      <c r="B32960" s="88"/>
      <c r="C32960" s="88"/>
      <c r="D32960" s="88"/>
      <c r="E32960" s="88"/>
      <c r="F32960" s="88"/>
      <c r="G32960" s="88"/>
      <c r="H32960" s="88"/>
      <c r="I32960" s="88"/>
      <c r="J32960" s="88"/>
      <c r="K32960" s="88"/>
    </row>
    <row r="32961" spans="2:11" ht="12" hidden="1" customHeight="1" x14ac:dyDescent="0.2">
      <c r="B32961" s="88"/>
      <c r="C32961" s="88"/>
      <c r="D32961" s="88"/>
      <c r="E32961" s="88"/>
      <c r="F32961" s="88"/>
      <c r="G32961" s="88"/>
      <c r="H32961" s="88"/>
      <c r="I32961" s="88"/>
      <c r="J32961" s="88"/>
      <c r="K32961" s="88"/>
    </row>
    <row r="32962" spans="2:11" ht="12" hidden="1" customHeight="1" x14ac:dyDescent="0.2">
      <c r="B32962" s="88"/>
      <c r="C32962" s="88"/>
      <c r="D32962" s="88"/>
      <c r="E32962" s="88"/>
      <c r="F32962" s="88"/>
      <c r="G32962" s="88"/>
      <c r="H32962" s="88"/>
      <c r="I32962" s="88"/>
      <c r="J32962" s="88"/>
      <c r="K32962" s="88"/>
    </row>
    <row r="32963" spans="2:11" ht="12" hidden="1" customHeight="1" x14ac:dyDescent="0.2">
      <c r="B32963" s="88"/>
      <c r="C32963" s="88"/>
      <c r="D32963" s="88"/>
      <c r="E32963" s="88"/>
      <c r="F32963" s="88"/>
      <c r="G32963" s="88"/>
      <c r="H32963" s="88"/>
      <c r="I32963" s="88"/>
      <c r="J32963" s="88"/>
      <c r="K32963" s="88"/>
    </row>
    <row r="32964" spans="2:11" ht="12" hidden="1" customHeight="1" x14ac:dyDescent="0.2">
      <c r="B32964" s="88"/>
      <c r="C32964" s="88"/>
      <c r="D32964" s="88"/>
      <c r="E32964" s="88"/>
      <c r="F32964" s="88"/>
      <c r="G32964" s="88"/>
      <c r="H32964" s="88"/>
      <c r="I32964" s="88"/>
      <c r="J32964" s="88"/>
      <c r="K32964" s="88"/>
    </row>
    <row r="32965" spans="2:11" ht="12" hidden="1" customHeight="1" x14ac:dyDescent="0.2">
      <c r="B32965" s="88"/>
      <c r="C32965" s="88"/>
      <c r="D32965" s="88"/>
      <c r="E32965" s="88"/>
      <c r="F32965" s="88"/>
      <c r="G32965" s="88"/>
      <c r="H32965" s="88"/>
      <c r="I32965" s="88"/>
      <c r="J32965" s="88"/>
      <c r="K32965" s="88"/>
    </row>
    <row r="32966" spans="2:11" ht="12" hidden="1" customHeight="1" x14ac:dyDescent="0.2">
      <c r="B32966" s="88"/>
      <c r="C32966" s="88"/>
      <c r="D32966" s="88"/>
      <c r="E32966" s="88"/>
      <c r="F32966" s="88"/>
      <c r="G32966" s="88"/>
      <c r="H32966" s="88"/>
      <c r="I32966" s="88"/>
      <c r="J32966" s="88"/>
      <c r="K32966" s="88"/>
    </row>
    <row r="32967" spans="2:11" ht="12" hidden="1" customHeight="1" x14ac:dyDescent="0.2">
      <c r="B32967" s="88"/>
      <c r="C32967" s="88"/>
      <c r="D32967" s="88"/>
      <c r="E32967" s="88"/>
      <c r="F32967" s="88"/>
      <c r="G32967" s="88"/>
      <c r="H32967" s="88"/>
      <c r="I32967" s="88"/>
      <c r="J32967" s="88"/>
      <c r="K32967" s="88"/>
    </row>
    <row r="32968" spans="2:11" ht="12" hidden="1" customHeight="1" x14ac:dyDescent="0.2">
      <c r="B32968" s="88"/>
      <c r="C32968" s="88"/>
      <c r="D32968" s="88"/>
      <c r="E32968" s="88"/>
      <c r="F32968" s="88"/>
      <c r="G32968" s="88"/>
      <c r="H32968" s="88"/>
      <c r="I32968" s="88"/>
      <c r="J32968" s="88"/>
      <c r="K32968" s="88"/>
    </row>
    <row r="32969" spans="2:11" ht="12" hidden="1" customHeight="1" x14ac:dyDescent="0.2">
      <c r="B32969" s="88"/>
      <c r="C32969" s="88"/>
      <c r="D32969" s="88"/>
      <c r="E32969" s="88"/>
      <c r="F32969" s="88"/>
      <c r="G32969" s="88"/>
      <c r="H32969" s="88"/>
      <c r="I32969" s="88"/>
      <c r="J32969" s="88"/>
      <c r="K32969" s="88"/>
    </row>
    <row r="32970" spans="2:11" ht="12" hidden="1" customHeight="1" x14ac:dyDescent="0.2">
      <c r="B32970" s="88"/>
      <c r="C32970" s="88"/>
      <c r="D32970" s="88"/>
      <c r="E32970" s="88"/>
      <c r="F32970" s="88"/>
      <c r="G32970" s="88"/>
      <c r="H32970" s="88"/>
      <c r="I32970" s="88"/>
      <c r="J32970" s="88"/>
      <c r="K32970" s="88"/>
    </row>
    <row r="32971" spans="2:11" ht="12" hidden="1" customHeight="1" x14ac:dyDescent="0.2">
      <c r="B32971" s="88"/>
      <c r="C32971" s="88"/>
      <c r="D32971" s="88"/>
      <c r="E32971" s="88"/>
      <c r="F32971" s="88"/>
      <c r="G32971" s="88"/>
      <c r="H32971" s="88"/>
      <c r="I32971" s="88"/>
      <c r="J32971" s="88"/>
      <c r="K32971" s="88"/>
    </row>
    <row r="32972" spans="2:11" ht="12" hidden="1" customHeight="1" x14ac:dyDescent="0.2">
      <c r="B32972" s="88"/>
      <c r="C32972" s="88"/>
      <c r="D32972" s="88"/>
      <c r="E32972" s="88"/>
      <c r="F32972" s="88"/>
      <c r="G32972" s="88"/>
      <c r="H32972" s="88"/>
      <c r="I32972" s="88"/>
      <c r="J32972" s="88"/>
      <c r="K32972" s="88"/>
    </row>
    <row r="32973" spans="2:11" ht="12" hidden="1" customHeight="1" x14ac:dyDescent="0.2">
      <c r="B32973" s="88"/>
      <c r="C32973" s="88"/>
      <c r="D32973" s="88"/>
      <c r="E32973" s="88"/>
      <c r="F32973" s="88"/>
      <c r="G32973" s="88"/>
      <c r="H32973" s="88"/>
      <c r="I32973" s="88"/>
      <c r="J32973" s="88"/>
      <c r="K32973" s="88"/>
    </row>
    <row r="32974" spans="2:11" ht="12" hidden="1" customHeight="1" x14ac:dyDescent="0.2">
      <c r="B32974" s="88"/>
      <c r="C32974" s="88"/>
      <c r="D32974" s="88"/>
      <c r="E32974" s="88"/>
      <c r="F32974" s="88"/>
      <c r="G32974" s="88"/>
      <c r="H32974" s="88"/>
      <c r="I32974" s="88"/>
      <c r="J32974" s="88"/>
      <c r="K32974" s="88"/>
    </row>
    <row r="32975" spans="2:11" ht="12" hidden="1" customHeight="1" x14ac:dyDescent="0.2">
      <c r="B32975" s="88"/>
      <c r="C32975" s="88"/>
      <c r="D32975" s="88"/>
      <c r="E32975" s="88"/>
      <c r="F32975" s="88"/>
      <c r="G32975" s="88"/>
      <c r="H32975" s="88"/>
      <c r="I32975" s="88"/>
      <c r="J32975" s="88"/>
      <c r="K32975" s="88"/>
    </row>
    <row r="32976" spans="2:11" ht="12" hidden="1" customHeight="1" x14ac:dyDescent="0.2">
      <c r="B32976" s="88"/>
      <c r="C32976" s="88"/>
      <c r="D32976" s="88"/>
      <c r="E32976" s="88"/>
      <c r="F32976" s="88"/>
      <c r="G32976" s="88"/>
      <c r="H32976" s="88"/>
      <c r="I32976" s="88"/>
      <c r="J32976" s="88"/>
      <c r="K32976" s="88"/>
    </row>
    <row r="32977" spans="2:11" ht="12" hidden="1" customHeight="1" x14ac:dyDescent="0.2">
      <c r="B32977" s="88"/>
      <c r="C32977" s="88"/>
      <c r="D32977" s="88"/>
      <c r="E32977" s="88"/>
      <c r="F32977" s="88"/>
      <c r="G32977" s="88"/>
      <c r="H32977" s="88"/>
      <c r="I32977" s="88"/>
      <c r="J32977" s="88"/>
      <c r="K32977" s="88"/>
    </row>
    <row r="32978" spans="2:11" ht="12" hidden="1" customHeight="1" x14ac:dyDescent="0.2">
      <c r="B32978" s="88"/>
      <c r="C32978" s="88"/>
      <c r="D32978" s="88"/>
      <c r="E32978" s="88"/>
      <c r="F32978" s="88"/>
      <c r="G32978" s="88"/>
      <c r="H32978" s="88"/>
      <c r="I32978" s="88"/>
      <c r="J32978" s="88"/>
      <c r="K32978" s="88"/>
    </row>
    <row r="32979" spans="2:11" ht="12" hidden="1" customHeight="1" x14ac:dyDescent="0.2">
      <c r="B32979" s="88"/>
      <c r="C32979" s="88"/>
      <c r="D32979" s="88"/>
      <c r="E32979" s="88"/>
      <c r="F32979" s="88"/>
      <c r="G32979" s="88"/>
      <c r="H32979" s="88"/>
      <c r="I32979" s="88"/>
      <c r="J32979" s="88"/>
      <c r="K32979" s="88"/>
    </row>
    <row r="32980" spans="2:11" ht="12" hidden="1" customHeight="1" x14ac:dyDescent="0.2">
      <c r="B32980" s="88"/>
      <c r="C32980" s="88"/>
      <c r="D32980" s="88"/>
      <c r="E32980" s="88"/>
      <c r="F32980" s="88"/>
      <c r="G32980" s="88"/>
      <c r="H32980" s="88"/>
      <c r="I32980" s="88"/>
      <c r="J32980" s="88"/>
      <c r="K32980" s="88"/>
    </row>
    <row r="32981" spans="2:11" ht="12" hidden="1" customHeight="1" x14ac:dyDescent="0.2">
      <c r="B32981" s="88"/>
      <c r="C32981" s="88"/>
      <c r="D32981" s="88"/>
      <c r="E32981" s="88"/>
      <c r="F32981" s="88"/>
      <c r="G32981" s="88"/>
      <c r="H32981" s="88"/>
      <c r="I32981" s="88"/>
      <c r="J32981" s="88"/>
      <c r="K32981" s="88"/>
    </row>
    <row r="32982" spans="2:11" ht="12" hidden="1" customHeight="1" x14ac:dyDescent="0.2">
      <c r="B32982" s="88"/>
      <c r="C32982" s="88"/>
      <c r="D32982" s="88"/>
      <c r="E32982" s="88"/>
      <c r="F32982" s="88"/>
      <c r="G32982" s="88"/>
      <c r="H32982" s="88"/>
      <c r="I32982" s="88"/>
      <c r="J32982" s="88"/>
      <c r="K32982" s="88"/>
    </row>
    <row r="32983" spans="2:11" ht="12" hidden="1" customHeight="1" x14ac:dyDescent="0.2">
      <c r="B32983" s="88"/>
      <c r="C32983" s="88"/>
      <c r="D32983" s="88"/>
      <c r="E32983" s="88"/>
      <c r="F32983" s="88"/>
      <c r="G32983" s="88"/>
      <c r="H32983" s="88"/>
      <c r="I32983" s="88"/>
      <c r="J32983" s="88"/>
      <c r="K32983" s="88"/>
    </row>
    <row r="32984" spans="2:11" ht="12" hidden="1" customHeight="1" x14ac:dyDescent="0.2">
      <c r="B32984" s="88"/>
      <c r="C32984" s="88"/>
      <c r="D32984" s="88"/>
      <c r="E32984" s="88"/>
      <c r="F32984" s="88"/>
      <c r="G32984" s="88"/>
      <c r="H32984" s="88"/>
      <c r="I32984" s="88"/>
      <c r="J32984" s="88"/>
      <c r="K32984" s="88"/>
    </row>
    <row r="32985" spans="2:11" ht="12" hidden="1" customHeight="1" x14ac:dyDescent="0.2">
      <c r="B32985" s="88"/>
      <c r="C32985" s="88"/>
      <c r="D32985" s="88"/>
      <c r="E32985" s="88"/>
      <c r="F32985" s="88"/>
      <c r="G32985" s="88"/>
      <c r="H32985" s="88"/>
      <c r="I32985" s="88"/>
      <c r="J32985" s="88"/>
      <c r="K32985" s="88"/>
    </row>
    <row r="32986" spans="2:11" ht="12" hidden="1" customHeight="1" x14ac:dyDescent="0.2">
      <c r="B32986" s="88"/>
      <c r="C32986" s="88"/>
      <c r="D32986" s="88"/>
      <c r="E32986" s="88"/>
      <c r="F32986" s="88"/>
      <c r="G32986" s="88"/>
      <c r="H32986" s="88"/>
      <c r="I32986" s="88"/>
      <c r="J32986" s="88"/>
      <c r="K32986" s="88"/>
    </row>
    <row r="32987" spans="2:11" ht="12" hidden="1" customHeight="1" x14ac:dyDescent="0.2">
      <c r="B32987" s="88"/>
      <c r="C32987" s="88"/>
      <c r="D32987" s="88"/>
      <c r="E32987" s="88"/>
      <c r="F32987" s="88"/>
      <c r="G32987" s="88"/>
      <c r="H32987" s="88"/>
      <c r="I32987" s="88"/>
      <c r="J32987" s="88"/>
      <c r="K32987" s="88"/>
    </row>
    <row r="32988" spans="2:11" ht="12" hidden="1" customHeight="1" x14ac:dyDescent="0.2">
      <c r="B32988" s="88"/>
      <c r="C32988" s="88"/>
      <c r="D32988" s="88"/>
      <c r="E32988" s="88"/>
      <c r="F32988" s="88"/>
      <c r="G32988" s="88"/>
      <c r="H32988" s="88"/>
      <c r="I32988" s="88"/>
      <c r="J32988" s="88"/>
      <c r="K32988" s="88"/>
    </row>
    <row r="32989" spans="2:11" ht="12" hidden="1" customHeight="1" x14ac:dyDescent="0.2">
      <c r="B32989" s="88"/>
      <c r="C32989" s="88"/>
      <c r="D32989" s="88"/>
      <c r="E32989" s="88"/>
      <c r="F32989" s="88"/>
      <c r="G32989" s="88"/>
      <c r="H32989" s="88"/>
      <c r="I32989" s="88"/>
      <c r="J32989" s="88"/>
      <c r="K32989" s="88"/>
    </row>
    <row r="32990" spans="2:11" ht="12" hidden="1" customHeight="1" x14ac:dyDescent="0.2">
      <c r="B32990" s="88"/>
      <c r="C32990" s="88"/>
      <c r="D32990" s="88"/>
      <c r="E32990" s="88"/>
      <c r="F32990" s="88"/>
      <c r="G32990" s="88"/>
      <c r="H32990" s="88"/>
      <c r="I32990" s="88"/>
      <c r="J32990" s="88"/>
      <c r="K32990" s="88"/>
    </row>
    <row r="32991" spans="2:11" ht="12" hidden="1" customHeight="1" x14ac:dyDescent="0.2">
      <c r="B32991" s="88"/>
      <c r="C32991" s="88"/>
      <c r="D32991" s="88"/>
      <c r="E32991" s="88"/>
      <c r="F32991" s="88"/>
      <c r="G32991" s="88"/>
      <c r="H32991" s="88"/>
      <c r="I32991" s="88"/>
      <c r="J32991" s="88"/>
      <c r="K32991" s="88"/>
    </row>
    <row r="32992" spans="2:11" ht="12" hidden="1" customHeight="1" x14ac:dyDescent="0.2">
      <c r="B32992" s="88"/>
      <c r="C32992" s="88"/>
      <c r="D32992" s="88"/>
      <c r="E32992" s="88"/>
      <c r="F32992" s="88"/>
      <c r="G32992" s="88"/>
      <c r="H32992" s="88"/>
      <c r="I32992" s="88"/>
      <c r="J32992" s="88"/>
      <c r="K32992" s="88"/>
    </row>
    <row r="32993" spans="2:11" ht="12" hidden="1" customHeight="1" x14ac:dyDescent="0.2">
      <c r="B32993" s="88"/>
      <c r="C32993" s="88"/>
      <c r="D32993" s="88"/>
      <c r="E32993" s="88"/>
      <c r="F32993" s="88"/>
      <c r="G32993" s="88"/>
      <c r="H32993" s="88"/>
      <c r="I32993" s="88"/>
      <c r="J32993" s="88"/>
      <c r="K32993" s="88"/>
    </row>
    <row r="32994" spans="2:11" ht="12" hidden="1" customHeight="1" x14ac:dyDescent="0.2">
      <c r="B32994" s="88"/>
      <c r="C32994" s="88"/>
      <c r="D32994" s="88"/>
      <c r="E32994" s="88"/>
      <c r="F32994" s="88"/>
      <c r="G32994" s="88"/>
      <c r="H32994" s="88"/>
      <c r="I32994" s="88"/>
      <c r="J32994" s="88"/>
      <c r="K32994" s="88"/>
    </row>
    <row r="32995" spans="2:11" ht="12" hidden="1" customHeight="1" x14ac:dyDescent="0.2">
      <c r="B32995" s="88"/>
      <c r="C32995" s="88"/>
      <c r="D32995" s="88"/>
      <c r="E32995" s="88"/>
      <c r="F32995" s="88"/>
      <c r="G32995" s="88"/>
      <c r="H32995" s="88"/>
      <c r="I32995" s="88"/>
      <c r="J32995" s="88"/>
      <c r="K32995" s="88"/>
    </row>
    <row r="32996" spans="2:11" ht="12" hidden="1" customHeight="1" x14ac:dyDescent="0.2">
      <c r="B32996" s="88"/>
      <c r="C32996" s="88"/>
      <c r="D32996" s="88"/>
      <c r="E32996" s="88"/>
      <c r="F32996" s="88"/>
      <c r="G32996" s="88"/>
      <c r="H32996" s="88"/>
      <c r="I32996" s="88"/>
      <c r="J32996" s="88"/>
      <c r="K32996" s="88"/>
    </row>
    <row r="32997" spans="2:11" ht="12" hidden="1" customHeight="1" x14ac:dyDescent="0.2">
      <c r="B32997" s="88"/>
      <c r="C32997" s="88"/>
      <c r="D32997" s="88"/>
      <c r="E32997" s="88"/>
      <c r="F32997" s="88"/>
      <c r="G32997" s="88"/>
      <c r="H32997" s="88"/>
      <c r="I32997" s="88"/>
      <c r="J32997" s="88"/>
      <c r="K32997" s="88"/>
    </row>
    <row r="32998" spans="2:11" ht="12" hidden="1" customHeight="1" x14ac:dyDescent="0.2">
      <c r="B32998" s="88"/>
      <c r="C32998" s="88"/>
      <c r="D32998" s="88"/>
      <c r="E32998" s="88"/>
      <c r="F32998" s="88"/>
      <c r="G32998" s="88"/>
      <c r="H32998" s="88"/>
      <c r="I32998" s="88"/>
      <c r="J32998" s="88"/>
      <c r="K32998" s="88"/>
    </row>
    <row r="32999" spans="2:11" ht="12" hidden="1" customHeight="1" x14ac:dyDescent="0.2">
      <c r="B32999" s="88"/>
      <c r="C32999" s="88"/>
      <c r="D32999" s="88"/>
      <c r="E32999" s="88"/>
      <c r="F32999" s="88"/>
      <c r="G32999" s="88"/>
      <c r="H32999" s="88"/>
      <c r="I32999" s="88"/>
      <c r="J32999" s="88"/>
      <c r="K32999" s="88"/>
    </row>
    <row r="33000" spans="2:11" ht="12" hidden="1" customHeight="1" x14ac:dyDescent="0.2">
      <c r="B33000" s="88"/>
      <c r="C33000" s="88"/>
      <c r="D33000" s="88"/>
      <c r="E33000" s="88"/>
      <c r="F33000" s="88"/>
      <c r="G33000" s="88"/>
      <c r="H33000" s="88"/>
      <c r="I33000" s="88"/>
      <c r="J33000" s="88"/>
      <c r="K33000" s="88"/>
    </row>
    <row r="33001" spans="2:11" ht="12" hidden="1" customHeight="1" x14ac:dyDescent="0.2">
      <c r="B33001" s="88"/>
      <c r="C33001" s="88"/>
      <c r="D33001" s="88"/>
      <c r="E33001" s="88"/>
      <c r="F33001" s="88"/>
      <c r="G33001" s="88"/>
      <c r="H33001" s="88"/>
      <c r="I33001" s="88"/>
      <c r="J33001" s="88"/>
      <c r="K33001" s="88"/>
    </row>
    <row r="33002" spans="2:11" ht="12" hidden="1" customHeight="1" x14ac:dyDescent="0.2">
      <c r="B33002" s="88"/>
      <c r="C33002" s="88"/>
      <c r="D33002" s="88"/>
      <c r="E33002" s="88"/>
      <c r="F33002" s="88"/>
      <c r="G33002" s="88"/>
      <c r="H33002" s="88"/>
      <c r="I33002" s="88"/>
      <c r="J33002" s="88"/>
      <c r="K33002" s="88"/>
    </row>
    <row r="33003" spans="2:11" ht="12" hidden="1" customHeight="1" x14ac:dyDescent="0.2">
      <c r="B33003" s="88"/>
      <c r="C33003" s="88"/>
      <c r="D33003" s="88"/>
      <c r="E33003" s="88"/>
      <c r="F33003" s="88"/>
      <c r="G33003" s="88"/>
      <c r="H33003" s="88"/>
      <c r="I33003" s="88"/>
      <c r="J33003" s="88"/>
      <c r="K33003" s="88"/>
    </row>
    <row r="33004" spans="2:11" ht="12" hidden="1" customHeight="1" x14ac:dyDescent="0.2">
      <c r="B33004" s="88"/>
      <c r="C33004" s="88"/>
      <c r="D33004" s="88"/>
      <c r="E33004" s="88"/>
      <c r="F33004" s="88"/>
      <c r="G33004" s="88"/>
      <c r="H33004" s="88"/>
      <c r="I33004" s="88"/>
      <c r="J33004" s="88"/>
      <c r="K33004" s="88"/>
    </row>
    <row r="33005" spans="2:11" ht="12" hidden="1" customHeight="1" x14ac:dyDescent="0.2">
      <c r="B33005" s="88"/>
      <c r="C33005" s="88"/>
      <c r="D33005" s="88"/>
      <c r="E33005" s="88"/>
      <c r="F33005" s="88"/>
      <c r="G33005" s="88"/>
      <c r="H33005" s="88"/>
      <c r="I33005" s="88"/>
      <c r="J33005" s="88"/>
      <c r="K33005" s="88"/>
    </row>
    <row r="33006" spans="2:11" ht="12" hidden="1" customHeight="1" x14ac:dyDescent="0.2">
      <c r="B33006" s="88"/>
      <c r="C33006" s="88"/>
      <c r="D33006" s="88"/>
      <c r="E33006" s="88"/>
      <c r="F33006" s="88"/>
      <c r="G33006" s="88"/>
      <c r="H33006" s="88"/>
      <c r="I33006" s="88"/>
      <c r="J33006" s="88"/>
      <c r="K33006" s="88"/>
    </row>
    <row r="33007" spans="2:11" ht="12" hidden="1" customHeight="1" x14ac:dyDescent="0.2">
      <c r="B33007" s="88"/>
      <c r="C33007" s="88"/>
      <c r="D33007" s="88"/>
      <c r="E33007" s="88"/>
      <c r="F33007" s="88"/>
      <c r="G33007" s="88"/>
      <c r="H33007" s="88"/>
      <c r="I33007" s="88"/>
      <c r="J33007" s="88"/>
      <c r="K33007" s="88"/>
    </row>
    <row r="33008" spans="2:11" ht="12" hidden="1" customHeight="1" x14ac:dyDescent="0.2">
      <c r="B33008" s="88"/>
      <c r="C33008" s="88"/>
      <c r="D33008" s="88"/>
      <c r="E33008" s="88"/>
      <c r="F33008" s="88"/>
      <c r="G33008" s="88"/>
      <c r="H33008" s="88"/>
      <c r="I33008" s="88"/>
      <c r="J33008" s="88"/>
      <c r="K33008" s="88"/>
    </row>
    <row r="33009" spans="2:11" ht="12" hidden="1" customHeight="1" x14ac:dyDescent="0.2">
      <c r="B33009" s="88"/>
      <c r="C33009" s="88"/>
      <c r="D33009" s="88"/>
      <c r="E33009" s="88"/>
      <c r="F33009" s="88"/>
      <c r="G33009" s="88"/>
      <c r="H33009" s="88"/>
      <c r="I33009" s="88"/>
      <c r="J33009" s="88"/>
      <c r="K33009" s="88"/>
    </row>
    <row r="33010" spans="2:11" ht="12" hidden="1" customHeight="1" x14ac:dyDescent="0.2">
      <c r="B33010" s="88"/>
      <c r="C33010" s="88"/>
      <c r="D33010" s="88"/>
      <c r="E33010" s="88"/>
      <c r="F33010" s="88"/>
      <c r="G33010" s="88"/>
      <c r="H33010" s="88"/>
      <c r="I33010" s="88"/>
      <c r="J33010" s="88"/>
      <c r="K33010" s="88"/>
    </row>
    <row r="33011" spans="2:11" ht="12" hidden="1" customHeight="1" x14ac:dyDescent="0.2">
      <c r="B33011" s="88"/>
      <c r="C33011" s="88"/>
      <c r="D33011" s="88"/>
      <c r="E33011" s="88"/>
      <c r="F33011" s="88"/>
      <c r="G33011" s="88"/>
      <c r="H33011" s="88"/>
      <c r="I33011" s="88"/>
      <c r="J33011" s="88"/>
      <c r="K33011" s="88"/>
    </row>
    <row r="33012" spans="2:11" ht="12" hidden="1" customHeight="1" x14ac:dyDescent="0.2">
      <c r="B33012" s="88"/>
      <c r="C33012" s="88"/>
      <c r="D33012" s="88"/>
      <c r="E33012" s="88"/>
      <c r="F33012" s="88"/>
      <c r="G33012" s="88"/>
      <c r="H33012" s="88"/>
      <c r="I33012" s="88"/>
      <c r="J33012" s="88"/>
      <c r="K33012" s="88"/>
    </row>
    <row r="33013" spans="2:11" ht="12" hidden="1" customHeight="1" x14ac:dyDescent="0.2">
      <c r="B33013" s="88"/>
      <c r="C33013" s="88"/>
      <c r="D33013" s="88"/>
      <c r="E33013" s="88"/>
      <c r="F33013" s="88"/>
      <c r="G33013" s="88"/>
      <c r="H33013" s="88"/>
      <c r="I33013" s="88"/>
      <c r="J33013" s="88"/>
      <c r="K33013" s="88"/>
    </row>
    <row r="33014" spans="2:11" ht="12" hidden="1" customHeight="1" x14ac:dyDescent="0.2">
      <c r="B33014" s="88"/>
      <c r="C33014" s="88"/>
      <c r="D33014" s="88"/>
      <c r="E33014" s="88"/>
      <c r="F33014" s="88"/>
      <c r="G33014" s="88"/>
      <c r="H33014" s="88"/>
      <c r="I33014" s="88"/>
      <c r="J33014" s="88"/>
      <c r="K33014" s="88"/>
    </row>
    <row r="33015" spans="2:11" ht="12" hidden="1" customHeight="1" x14ac:dyDescent="0.2">
      <c r="B33015" s="88"/>
      <c r="C33015" s="88"/>
      <c r="D33015" s="88"/>
      <c r="E33015" s="88"/>
      <c r="F33015" s="88"/>
      <c r="G33015" s="88"/>
      <c r="H33015" s="88"/>
      <c r="I33015" s="88"/>
      <c r="J33015" s="88"/>
      <c r="K33015" s="88"/>
    </row>
    <row r="33016" spans="2:11" ht="12" hidden="1" customHeight="1" x14ac:dyDescent="0.2">
      <c r="B33016" s="88"/>
      <c r="C33016" s="88"/>
      <c r="D33016" s="88"/>
      <c r="E33016" s="88"/>
      <c r="F33016" s="88"/>
      <c r="G33016" s="88"/>
      <c r="H33016" s="88"/>
      <c r="I33016" s="88"/>
      <c r="J33016" s="88"/>
      <c r="K33016" s="88"/>
    </row>
    <row r="33017" spans="2:11" ht="12" hidden="1" customHeight="1" x14ac:dyDescent="0.2">
      <c r="B33017" s="88"/>
      <c r="C33017" s="88"/>
      <c r="D33017" s="88"/>
      <c r="E33017" s="88"/>
      <c r="F33017" s="88"/>
      <c r="G33017" s="88"/>
      <c r="H33017" s="88"/>
      <c r="I33017" s="88"/>
      <c r="J33017" s="88"/>
      <c r="K33017" s="88"/>
    </row>
    <row r="33018" spans="2:11" ht="12" hidden="1" customHeight="1" x14ac:dyDescent="0.2">
      <c r="B33018" s="88"/>
      <c r="C33018" s="88"/>
      <c r="D33018" s="88"/>
      <c r="E33018" s="88"/>
      <c r="F33018" s="88"/>
      <c r="G33018" s="88"/>
      <c r="H33018" s="88"/>
      <c r="I33018" s="88"/>
      <c r="J33018" s="88"/>
      <c r="K33018" s="88"/>
    </row>
    <row r="33019" spans="2:11" ht="12" hidden="1" customHeight="1" x14ac:dyDescent="0.2">
      <c r="B33019" s="88"/>
      <c r="C33019" s="88"/>
      <c r="D33019" s="88"/>
      <c r="E33019" s="88"/>
      <c r="F33019" s="88"/>
      <c r="G33019" s="88"/>
      <c r="H33019" s="88"/>
      <c r="I33019" s="88"/>
      <c r="J33019" s="88"/>
      <c r="K33019" s="88"/>
    </row>
    <row r="33020" spans="2:11" ht="12" hidden="1" customHeight="1" x14ac:dyDescent="0.2">
      <c r="B33020" s="88"/>
      <c r="C33020" s="88"/>
      <c r="D33020" s="88"/>
      <c r="E33020" s="88"/>
      <c r="F33020" s="88"/>
      <c r="G33020" s="88"/>
      <c r="H33020" s="88"/>
      <c r="I33020" s="88"/>
      <c r="J33020" s="88"/>
      <c r="K33020" s="88"/>
    </row>
    <row r="33021" spans="2:11" ht="12" hidden="1" customHeight="1" x14ac:dyDescent="0.2">
      <c r="B33021" s="88"/>
      <c r="C33021" s="88"/>
      <c r="D33021" s="88"/>
      <c r="E33021" s="88"/>
      <c r="F33021" s="88"/>
      <c r="G33021" s="88"/>
      <c r="H33021" s="88"/>
      <c r="I33021" s="88"/>
      <c r="J33021" s="88"/>
      <c r="K33021" s="88"/>
    </row>
    <row r="33022" spans="2:11" ht="12" hidden="1" customHeight="1" x14ac:dyDescent="0.2">
      <c r="B33022" s="88"/>
      <c r="C33022" s="88"/>
      <c r="D33022" s="88"/>
      <c r="E33022" s="88"/>
      <c r="F33022" s="88"/>
      <c r="G33022" s="88"/>
      <c r="H33022" s="88"/>
      <c r="I33022" s="88"/>
      <c r="J33022" s="88"/>
      <c r="K33022" s="88"/>
    </row>
    <row r="33023" spans="2:11" ht="12" hidden="1" customHeight="1" x14ac:dyDescent="0.2">
      <c r="B33023" s="88"/>
      <c r="C33023" s="88"/>
      <c r="D33023" s="88"/>
      <c r="E33023" s="88"/>
      <c r="F33023" s="88"/>
      <c r="G33023" s="88"/>
      <c r="H33023" s="88"/>
      <c r="I33023" s="88"/>
      <c r="J33023" s="88"/>
      <c r="K33023" s="88"/>
    </row>
    <row r="33024" spans="2:11" ht="12" hidden="1" customHeight="1" x14ac:dyDescent="0.2">
      <c r="B33024" s="88"/>
      <c r="C33024" s="88"/>
      <c r="D33024" s="88"/>
      <c r="E33024" s="88"/>
      <c r="F33024" s="88"/>
      <c r="G33024" s="88"/>
      <c r="H33024" s="88"/>
      <c r="I33024" s="88"/>
      <c r="J33024" s="88"/>
      <c r="K33024" s="88"/>
    </row>
    <row r="33025" spans="2:11" ht="12" hidden="1" customHeight="1" x14ac:dyDescent="0.2">
      <c r="B33025" s="88"/>
      <c r="C33025" s="88"/>
      <c r="D33025" s="88"/>
      <c r="E33025" s="88"/>
      <c r="F33025" s="88"/>
      <c r="G33025" s="88"/>
      <c r="H33025" s="88"/>
      <c r="I33025" s="88"/>
      <c r="J33025" s="88"/>
      <c r="K33025" s="88"/>
    </row>
    <row r="33026" spans="2:11" ht="12" hidden="1" customHeight="1" x14ac:dyDescent="0.2">
      <c r="B33026" s="88"/>
      <c r="C33026" s="88"/>
      <c r="D33026" s="88"/>
      <c r="E33026" s="88"/>
      <c r="F33026" s="88"/>
      <c r="G33026" s="88"/>
      <c r="H33026" s="88"/>
      <c r="I33026" s="88"/>
      <c r="J33026" s="88"/>
      <c r="K33026" s="88"/>
    </row>
    <row r="33027" spans="2:11" ht="12" hidden="1" customHeight="1" x14ac:dyDescent="0.2">
      <c r="B33027" s="88"/>
      <c r="C33027" s="88"/>
      <c r="D33027" s="88"/>
      <c r="E33027" s="88"/>
      <c r="F33027" s="88"/>
      <c r="G33027" s="88"/>
      <c r="H33027" s="88"/>
      <c r="I33027" s="88"/>
      <c r="J33027" s="88"/>
      <c r="K33027" s="88"/>
    </row>
    <row r="33028" spans="2:11" ht="12" hidden="1" customHeight="1" x14ac:dyDescent="0.2">
      <c r="B33028" s="88"/>
      <c r="C33028" s="88"/>
      <c r="D33028" s="88"/>
      <c r="E33028" s="88"/>
      <c r="F33028" s="88"/>
      <c r="G33028" s="88"/>
      <c r="H33028" s="88"/>
      <c r="I33028" s="88"/>
      <c r="J33028" s="88"/>
      <c r="K33028" s="88"/>
    </row>
    <row r="33029" spans="2:11" ht="12" hidden="1" customHeight="1" x14ac:dyDescent="0.2">
      <c r="B33029" s="88"/>
      <c r="C33029" s="88"/>
      <c r="D33029" s="88"/>
      <c r="E33029" s="88"/>
      <c r="F33029" s="88"/>
      <c r="G33029" s="88"/>
      <c r="H33029" s="88"/>
      <c r="I33029" s="88"/>
      <c r="J33029" s="88"/>
      <c r="K33029" s="88"/>
    </row>
    <row r="33030" spans="2:11" ht="12" hidden="1" customHeight="1" x14ac:dyDescent="0.2">
      <c r="B33030" s="88"/>
      <c r="C33030" s="88"/>
      <c r="D33030" s="88"/>
      <c r="E33030" s="88"/>
      <c r="F33030" s="88"/>
      <c r="G33030" s="88"/>
      <c r="H33030" s="88"/>
      <c r="I33030" s="88"/>
      <c r="J33030" s="88"/>
      <c r="K33030" s="88"/>
    </row>
    <row r="33031" spans="2:11" ht="12" hidden="1" customHeight="1" x14ac:dyDescent="0.2">
      <c r="B33031" s="88"/>
      <c r="C33031" s="88"/>
      <c r="D33031" s="88"/>
      <c r="E33031" s="88"/>
      <c r="F33031" s="88"/>
      <c r="G33031" s="88"/>
      <c r="H33031" s="88"/>
      <c r="I33031" s="88"/>
      <c r="J33031" s="88"/>
      <c r="K33031" s="88"/>
    </row>
    <row r="33032" spans="2:11" ht="12" hidden="1" customHeight="1" x14ac:dyDescent="0.2">
      <c r="B33032" s="88"/>
      <c r="C33032" s="88"/>
      <c r="D33032" s="88"/>
      <c r="E33032" s="88"/>
      <c r="F33032" s="88"/>
      <c r="G33032" s="88"/>
      <c r="H33032" s="88"/>
      <c r="I33032" s="88"/>
      <c r="J33032" s="88"/>
      <c r="K33032" s="88"/>
    </row>
    <row r="33033" spans="2:11" ht="12" hidden="1" customHeight="1" x14ac:dyDescent="0.2">
      <c r="B33033" s="88"/>
      <c r="C33033" s="88"/>
      <c r="D33033" s="88"/>
      <c r="E33033" s="88"/>
      <c r="F33033" s="88"/>
      <c r="G33033" s="88"/>
      <c r="H33033" s="88"/>
      <c r="I33033" s="88"/>
      <c r="J33033" s="88"/>
      <c r="K33033" s="88"/>
    </row>
    <row r="33034" spans="2:11" ht="12" hidden="1" customHeight="1" x14ac:dyDescent="0.2">
      <c r="B33034" s="88"/>
      <c r="C33034" s="88"/>
      <c r="D33034" s="88"/>
      <c r="E33034" s="88"/>
      <c r="F33034" s="88"/>
      <c r="G33034" s="88"/>
      <c r="H33034" s="88"/>
      <c r="I33034" s="88"/>
      <c r="J33034" s="88"/>
      <c r="K33034" s="88"/>
    </row>
    <row r="33035" spans="2:11" ht="12" hidden="1" customHeight="1" x14ac:dyDescent="0.2">
      <c r="B33035" s="88"/>
      <c r="C33035" s="88"/>
      <c r="D33035" s="88"/>
      <c r="E33035" s="88"/>
      <c r="F33035" s="88"/>
      <c r="G33035" s="88"/>
      <c r="H33035" s="88"/>
      <c r="I33035" s="88"/>
      <c r="J33035" s="88"/>
      <c r="K33035" s="88"/>
    </row>
    <row r="33036" spans="2:11" ht="12" hidden="1" customHeight="1" x14ac:dyDescent="0.2">
      <c r="B33036" s="88"/>
      <c r="C33036" s="88"/>
      <c r="D33036" s="88"/>
      <c r="E33036" s="88"/>
      <c r="F33036" s="88"/>
      <c r="G33036" s="88"/>
      <c r="H33036" s="88"/>
      <c r="I33036" s="88"/>
      <c r="J33036" s="88"/>
      <c r="K33036" s="88"/>
    </row>
    <row r="33037" spans="2:11" ht="12" hidden="1" customHeight="1" x14ac:dyDescent="0.2">
      <c r="B33037" s="88"/>
      <c r="C33037" s="88"/>
      <c r="D33037" s="88"/>
      <c r="E33037" s="88"/>
      <c r="F33037" s="88"/>
      <c r="G33037" s="88"/>
      <c r="H33037" s="88"/>
      <c r="I33037" s="88"/>
      <c r="J33037" s="88"/>
      <c r="K33037" s="88"/>
    </row>
    <row r="33038" spans="2:11" ht="12" hidden="1" customHeight="1" x14ac:dyDescent="0.2">
      <c r="B33038" s="88"/>
      <c r="C33038" s="88"/>
      <c r="D33038" s="88"/>
      <c r="E33038" s="88"/>
      <c r="F33038" s="88"/>
      <c r="G33038" s="88"/>
      <c r="H33038" s="88"/>
      <c r="I33038" s="88"/>
      <c r="J33038" s="88"/>
      <c r="K33038" s="88"/>
    </row>
    <row r="33039" spans="2:11" ht="12" hidden="1" customHeight="1" x14ac:dyDescent="0.2">
      <c r="B33039" s="88"/>
      <c r="C33039" s="88"/>
      <c r="D33039" s="88"/>
      <c r="E33039" s="88"/>
      <c r="F33039" s="88"/>
      <c r="G33039" s="88"/>
      <c r="H33039" s="88"/>
      <c r="I33039" s="88"/>
      <c r="J33039" s="88"/>
      <c r="K33039" s="88"/>
    </row>
    <row r="33040" spans="2:11" ht="12" hidden="1" customHeight="1" x14ac:dyDescent="0.2">
      <c r="B33040" s="88"/>
      <c r="C33040" s="88"/>
      <c r="D33040" s="88"/>
      <c r="E33040" s="88"/>
      <c r="F33040" s="88"/>
      <c r="G33040" s="88"/>
      <c r="H33040" s="88"/>
      <c r="I33040" s="88"/>
      <c r="J33040" s="88"/>
      <c r="K33040" s="88"/>
    </row>
    <row r="33041" spans="2:11" ht="12" hidden="1" customHeight="1" x14ac:dyDescent="0.2">
      <c r="B33041" s="88"/>
      <c r="C33041" s="88"/>
      <c r="D33041" s="88"/>
      <c r="E33041" s="88"/>
      <c r="F33041" s="88"/>
      <c r="G33041" s="88"/>
      <c r="H33041" s="88"/>
      <c r="I33041" s="88"/>
      <c r="J33041" s="88"/>
      <c r="K33041" s="88"/>
    </row>
    <row r="33042" spans="2:11" ht="12" hidden="1" customHeight="1" x14ac:dyDescent="0.2">
      <c r="B33042" s="88"/>
      <c r="C33042" s="88"/>
      <c r="D33042" s="88"/>
      <c r="E33042" s="88"/>
      <c r="F33042" s="88"/>
      <c r="G33042" s="88"/>
      <c r="H33042" s="88"/>
      <c r="I33042" s="88"/>
      <c r="J33042" s="88"/>
      <c r="K33042" s="88"/>
    </row>
    <row r="33043" spans="2:11" ht="12" hidden="1" customHeight="1" x14ac:dyDescent="0.2">
      <c r="B33043" s="88"/>
      <c r="C33043" s="88"/>
      <c r="D33043" s="88"/>
      <c r="E33043" s="88"/>
      <c r="F33043" s="88"/>
      <c r="G33043" s="88"/>
      <c r="H33043" s="88"/>
      <c r="I33043" s="88"/>
      <c r="J33043" s="88"/>
      <c r="K33043" s="88"/>
    </row>
    <row r="33044" spans="2:11" ht="12" hidden="1" customHeight="1" x14ac:dyDescent="0.2">
      <c r="B33044" s="88"/>
      <c r="C33044" s="88"/>
      <c r="D33044" s="88"/>
      <c r="E33044" s="88"/>
      <c r="F33044" s="88"/>
      <c r="G33044" s="88"/>
      <c r="H33044" s="88"/>
      <c r="I33044" s="88"/>
      <c r="J33044" s="88"/>
      <c r="K33044" s="88"/>
    </row>
    <row r="33045" spans="2:11" ht="12" hidden="1" customHeight="1" x14ac:dyDescent="0.2">
      <c r="B33045" s="88"/>
      <c r="C33045" s="88"/>
      <c r="D33045" s="88"/>
      <c r="E33045" s="88"/>
      <c r="F33045" s="88"/>
      <c r="G33045" s="88"/>
      <c r="H33045" s="88"/>
      <c r="I33045" s="88"/>
      <c r="J33045" s="88"/>
      <c r="K33045" s="88"/>
    </row>
    <row r="33046" spans="2:11" ht="12" hidden="1" customHeight="1" x14ac:dyDescent="0.2">
      <c r="B33046" s="88"/>
      <c r="C33046" s="88"/>
      <c r="D33046" s="88"/>
      <c r="E33046" s="88"/>
      <c r="F33046" s="88"/>
      <c r="G33046" s="88"/>
      <c r="H33046" s="88"/>
      <c r="I33046" s="88"/>
      <c r="J33046" s="88"/>
      <c r="K33046" s="88"/>
    </row>
    <row r="33047" spans="2:11" ht="12" hidden="1" customHeight="1" x14ac:dyDescent="0.2">
      <c r="B33047" s="88"/>
      <c r="C33047" s="88"/>
      <c r="D33047" s="88"/>
      <c r="E33047" s="88"/>
      <c r="F33047" s="88"/>
      <c r="G33047" s="88"/>
      <c r="H33047" s="88"/>
      <c r="I33047" s="88"/>
      <c r="J33047" s="88"/>
      <c r="K33047" s="88"/>
    </row>
    <row r="33048" spans="2:11" ht="12" hidden="1" customHeight="1" x14ac:dyDescent="0.2">
      <c r="B33048" s="88"/>
      <c r="C33048" s="88"/>
      <c r="D33048" s="88"/>
      <c r="E33048" s="88"/>
      <c r="F33048" s="88"/>
      <c r="G33048" s="88"/>
      <c r="H33048" s="88"/>
      <c r="I33048" s="88"/>
      <c r="J33048" s="88"/>
      <c r="K33048" s="88"/>
    </row>
    <row r="33049" spans="2:11" ht="12" hidden="1" customHeight="1" x14ac:dyDescent="0.2">
      <c r="B33049" s="88"/>
      <c r="C33049" s="88"/>
      <c r="D33049" s="88"/>
      <c r="E33049" s="88"/>
      <c r="F33049" s="88"/>
      <c r="G33049" s="88"/>
      <c r="H33049" s="88"/>
      <c r="I33049" s="88"/>
      <c r="J33049" s="88"/>
      <c r="K33049" s="88"/>
    </row>
    <row r="33050" spans="2:11" ht="12" hidden="1" customHeight="1" x14ac:dyDescent="0.2">
      <c r="B33050" s="88"/>
      <c r="C33050" s="88"/>
      <c r="D33050" s="88"/>
      <c r="E33050" s="88"/>
      <c r="F33050" s="88"/>
      <c r="G33050" s="88"/>
      <c r="H33050" s="88"/>
      <c r="I33050" s="88"/>
      <c r="J33050" s="88"/>
      <c r="K33050" s="88"/>
    </row>
    <row r="33051" spans="2:11" ht="12" hidden="1" customHeight="1" x14ac:dyDescent="0.2">
      <c r="B33051" s="88"/>
      <c r="C33051" s="88"/>
      <c r="D33051" s="88"/>
      <c r="E33051" s="88"/>
      <c r="F33051" s="88"/>
      <c r="G33051" s="88"/>
      <c r="H33051" s="88"/>
      <c r="I33051" s="88"/>
      <c r="J33051" s="88"/>
      <c r="K33051" s="88"/>
    </row>
    <row r="33052" spans="2:11" ht="12" hidden="1" customHeight="1" x14ac:dyDescent="0.2">
      <c r="B33052" s="88"/>
      <c r="C33052" s="88"/>
      <c r="D33052" s="88"/>
      <c r="E33052" s="88"/>
      <c r="F33052" s="88"/>
      <c r="G33052" s="88"/>
      <c r="H33052" s="88"/>
      <c r="I33052" s="88"/>
      <c r="J33052" s="88"/>
      <c r="K33052" s="88"/>
    </row>
    <row r="33053" spans="2:11" ht="12" hidden="1" customHeight="1" x14ac:dyDescent="0.2">
      <c r="B33053" s="88"/>
      <c r="C33053" s="88"/>
      <c r="D33053" s="88"/>
      <c r="E33053" s="88"/>
      <c r="F33053" s="88"/>
      <c r="G33053" s="88"/>
      <c r="H33053" s="88"/>
      <c r="I33053" s="88"/>
      <c r="J33053" s="88"/>
      <c r="K33053" s="88"/>
    </row>
    <row r="33054" spans="2:11" ht="12" hidden="1" customHeight="1" x14ac:dyDescent="0.2">
      <c r="B33054" s="88"/>
      <c r="C33054" s="88"/>
      <c r="D33054" s="88"/>
      <c r="E33054" s="88"/>
      <c r="F33054" s="88"/>
      <c r="G33054" s="88"/>
      <c r="H33054" s="88"/>
      <c r="I33054" s="88"/>
      <c r="J33054" s="88"/>
      <c r="K33054" s="88"/>
    </row>
    <row r="33055" spans="2:11" ht="12" hidden="1" customHeight="1" x14ac:dyDescent="0.2">
      <c r="B33055" s="88"/>
      <c r="C33055" s="88"/>
      <c r="D33055" s="88"/>
      <c r="E33055" s="88"/>
      <c r="F33055" s="88"/>
      <c r="G33055" s="88"/>
      <c r="H33055" s="88"/>
      <c r="I33055" s="88"/>
      <c r="J33055" s="88"/>
      <c r="K33055" s="88"/>
    </row>
    <row r="33056" spans="2:11" ht="12" hidden="1" customHeight="1" x14ac:dyDescent="0.2">
      <c r="B33056" s="88"/>
      <c r="C33056" s="88"/>
      <c r="D33056" s="88"/>
      <c r="E33056" s="88"/>
      <c r="F33056" s="88"/>
      <c r="G33056" s="88"/>
      <c r="H33056" s="88"/>
      <c r="I33056" s="88"/>
      <c r="J33056" s="88"/>
      <c r="K33056" s="88"/>
    </row>
    <row r="33057" spans="2:11" ht="12" hidden="1" customHeight="1" x14ac:dyDescent="0.2">
      <c r="B33057" s="88"/>
      <c r="C33057" s="88"/>
      <c r="D33057" s="88"/>
      <c r="E33057" s="88"/>
      <c r="F33057" s="88"/>
      <c r="G33057" s="88"/>
      <c r="H33057" s="88"/>
      <c r="I33057" s="88"/>
      <c r="J33057" s="88"/>
      <c r="K33057" s="88"/>
    </row>
    <row r="33058" spans="2:11" ht="12" hidden="1" customHeight="1" x14ac:dyDescent="0.2">
      <c r="B33058" s="88"/>
      <c r="C33058" s="88"/>
      <c r="D33058" s="88"/>
      <c r="E33058" s="88"/>
      <c r="F33058" s="88"/>
      <c r="G33058" s="88"/>
      <c r="H33058" s="88"/>
      <c r="I33058" s="88"/>
      <c r="J33058" s="88"/>
      <c r="K33058" s="88"/>
    </row>
    <row r="33059" spans="2:11" ht="12" hidden="1" customHeight="1" x14ac:dyDescent="0.2">
      <c r="B33059" s="88"/>
      <c r="C33059" s="88"/>
      <c r="D33059" s="88"/>
      <c r="E33059" s="88"/>
      <c r="F33059" s="88"/>
      <c r="G33059" s="88"/>
      <c r="H33059" s="88"/>
      <c r="I33059" s="88"/>
      <c r="J33059" s="88"/>
      <c r="K33059" s="88"/>
    </row>
    <row r="33060" spans="2:11" ht="12" hidden="1" customHeight="1" x14ac:dyDescent="0.2">
      <c r="B33060" s="88"/>
      <c r="C33060" s="88"/>
      <c r="D33060" s="88"/>
      <c r="E33060" s="88"/>
      <c r="F33060" s="88"/>
      <c r="G33060" s="88"/>
      <c r="H33060" s="88"/>
      <c r="I33060" s="88"/>
      <c r="J33060" s="88"/>
      <c r="K33060" s="88"/>
    </row>
    <row r="33061" spans="2:11" ht="12" hidden="1" customHeight="1" x14ac:dyDescent="0.2">
      <c r="B33061" s="88"/>
      <c r="C33061" s="88"/>
      <c r="D33061" s="88"/>
      <c r="E33061" s="88"/>
      <c r="F33061" s="88"/>
      <c r="G33061" s="88"/>
      <c r="H33061" s="88"/>
      <c r="I33061" s="88"/>
      <c r="J33061" s="88"/>
      <c r="K33061" s="88"/>
    </row>
    <row r="33062" spans="2:11" ht="12" hidden="1" customHeight="1" x14ac:dyDescent="0.2">
      <c r="B33062" s="88"/>
      <c r="C33062" s="88"/>
      <c r="D33062" s="88"/>
      <c r="E33062" s="88"/>
      <c r="F33062" s="88"/>
      <c r="G33062" s="88"/>
      <c r="H33062" s="88"/>
      <c r="I33062" s="88"/>
      <c r="J33062" s="88"/>
      <c r="K33062" s="88"/>
    </row>
    <row r="33063" spans="2:11" ht="12" hidden="1" customHeight="1" x14ac:dyDescent="0.2">
      <c r="B33063" s="88"/>
      <c r="C33063" s="88"/>
      <c r="D33063" s="88"/>
      <c r="E33063" s="88"/>
      <c r="F33063" s="88"/>
      <c r="G33063" s="88"/>
      <c r="H33063" s="88"/>
      <c r="I33063" s="88"/>
      <c r="J33063" s="88"/>
      <c r="K33063" s="88"/>
    </row>
    <row r="33064" spans="2:11" ht="12" hidden="1" customHeight="1" x14ac:dyDescent="0.2">
      <c r="B33064" s="88"/>
      <c r="C33064" s="88"/>
      <c r="D33064" s="88"/>
      <c r="E33064" s="88"/>
      <c r="F33064" s="88"/>
      <c r="G33064" s="88"/>
      <c r="H33064" s="88"/>
      <c r="I33064" s="88"/>
      <c r="J33064" s="88"/>
      <c r="K33064" s="88"/>
    </row>
    <row r="33065" spans="2:11" ht="12" hidden="1" customHeight="1" x14ac:dyDescent="0.2">
      <c r="B33065" s="88"/>
      <c r="C33065" s="88"/>
      <c r="D33065" s="88"/>
      <c r="E33065" s="88"/>
      <c r="F33065" s="88"/>
      <c r="G33065" s="88"/>
      <c r="H33065" s="88"/>
      <c r="I33065" s="88"/>
      <c r="J33065" s="88"/>
      <c r="K33065" s="88"/>
    </row>
    <row r="33066" spans="2:11" ht="12" hidden="1" customHeight="1" x14ac:dyDescent="0.2">
      <c r="B33066" s="88"/>
      <c r="C33066" s="88"/>
      <c r="D33066" s="88"/>
      <c r="E33066" s="88"/>
      <c r="F33066" s="88"/>
      <c r="G33066" s="88"/>
      <c r="H33066" s="88"/>
      <c r="I33066" s="88"/>
      <c r="J33066" s="88"/>
      <c r="K33066" s="88"/>
    </row>
    <row r="33067" spans="2:11" ht="12" hidden="1" customHeight="1" x14ac:dyDescent="0.2">
      <c r="B33067" s="88"/>
      <c r="C33067" s="88"/>
      <c r="D33067" s="88"/>
      <c r="E33067" s="88"/>
      <c r="F33067" s="88"/>
      <c r="G33067" s="88"/>
      <c r="H33067" s="88"/>
      <c r="I33067" s="88"/>
      <c r="J33067" s="88"/>
      <c r="K33067" s="88"/>
    </row>
    <row r="33068" spans="2:11" ht="12" hidden="1" customHeight="1" x14ac:dyDescent="0.2">
      <c r="B33068" s="88"/>
      <c r="C33068" s="88"/>
      <c r="D33068" s="88"/>
      <c r="E33068" s="88"/>
      <c r="F33068" s="88"/>
      <c r="G33068" s="88"/>
      <c r="H33068" s="88"/>
      <c r="I33068" s="88"/>
      <c r="J33068" s="88"/>
      <c r="K33068" s="88"/>
    </row>
    <row r="33069" spans="2:11" ht="12" hidden="1" customHeight="1" x14ac:dyDescent="0.2">
      <c r="B33069" s="88"/>
      <c r="C33069" s="88"/>
      <c r="D33069" s="88"/>
      <c r="E33069" s="88"/>
      <c r="F33069" s="88"/>
      <c r="G33069" s="88"/>
      <c r="H33069" s="88"/>
      <c r="I33069" s="88"/>
      <c r="J33069" s="88"/>
      <c r="K33069" s="88"/>
    </row>
    <row r="33070" spans="2:11" ht="12" hidden="1" customHeight="1" x14ac:dyDescent="0.2">
      <c r="B33070" s="88"/>
      <c r="C33070" s="88"/>
      <c r="D33070" s="88"/>
      <c r="E33070" s="88"/>
      <c r="F33070" s="88"/>
      <c r="G33070" s="88"/>
      <c r="H33070" s="88"/>
      <c r="I33070" s="88"/>
      <c r="J33070" s="88"/>
      <c r="K33070" s="88"/>
    </row>
    <row r="33071" spans="2:11" ht="12" hidden="1" customHeight="1" x14ac:dyDescent="0.2">
      <c r="B33071" s="88"/>
      <c r="C33071" s="88"/>
      <c r="D33071" s="88"/>
      <c r="E33071" s="88"/>
      <c r="F33071" s="88"/>
      <c r="G33071" s="88"/>
      <c r="H33071" s="88"/>
      <c r="I33071" s="88"/>
      <c r="J33071" s="88"/>
      <c r="K33071" s="88"/>
    </row>
    <row r="33072" spans="2:11" ht="12" hidden="1" customHeight="1" x14ac:dyDescent="0.2">
      <c r="B33072" s="88"/>
      <c r="C33072" s="88"/>
      <c r="D33072" s="88"/>
      <c r="E33072" s="88"/>
      <c r="F33072" s="88"/>
      <c r="G33072" s="88"/>
      <c r="H33072" s="88"/>
      <c r="I33072" s="88"/>
      <c r="J33072" s="88"/>
      <c r="K33072" s="88"/>
    </row>
    <row r="33073" spans="2:11" ht="12" hidden="1" customHeight="1" x14ac:dyDescent="0.2">
      <c r="B33073" s="88"/>
      <c r="C33073" s="88"/>
      <c r="D33073" s="88"/>
      <c r="E33073" s="88"/>
      <c r="F33073" s="88"/>
      <c r="G33073" s="88"/>
      <c r="H33073" s="88"/>
      <c r="I33073" s="88"/>
      <c r="J33073" s="88"/>
      <c r="K33073" s="88"/>
    </row>
    <row r="33074" spans="2:11" ht="12" hidden="1" customHeight="1" x14ac:dyDescent="0.2">
      <c r="B33074" s="88"/>
      <c r="C33074" s="88"/>
      <c r="D33074" s="88"/>
      <c r="E33074" s="88"/>
      <c r="F33074" s="88"/>
      <c r="G33074" s="88"/>
      <c r="H33074" s="88"/>
      <c r="I33074" s="88"/>
      <c r="J33074" s="88"/>
      <c r="K33074" s="88"/>
    </row>
    <row r="33075" spans="2:11" ht="12" hidden="1" customHeight="1" x14ac:dyDescent="0.2">
      <c r="B33075" s="88"/>
      <c r="C33075" s="88"/>
      <c r="D33075" s="88"/>
      <c r="E33075" s="88"/>
      <c r="F33075" s="88"/>
      <c r="G33075" s="88"/>
      <c r="H33075" s="88"/>
      <c r="I33075" s="88"/>
      <c r="J33075" s="88"/>
      <c r="K33075" s="88"/>
    </row>
    <row r="33076" spans="2:11" ht="12" hidden="1" customHeight="1" x14ac:dyDescent="0.2">
      <c r="B33076" s="88"/>
      <c r="C33076" s="88"/>
      <c r="D33076" s="88"/>
      <c r="E33076" s="88"/>
      <c r="F33076" s="88"/>
      <c r="G33076" s="88"/>
      <c r="H33076" s="88"/>
      <c r="I33076" s="88"/>
      <c r="J33076" s="88"/>
      <c r="K33076" s="88"/>
    </row>
    <row r="33077" spans="2:11" ht="12" hidden="1" customHeight="1" x14ac:dyDescent="0.2">
      <c r="B33077" s="88"/>
      <c r="C33077" s="88"/>
      <c r="D33077" s="88"/>
      <c r="E33077" s="88"/>
      <c r="F33077" s="88"/>
      <c r="G33077" s="88"/>
      <c r="H33077" s="88"/>
      <c r="I33077" s="88"/>
      <c r="J33077" s="88"/>
      <c r="K33077" s="88"/>
    </row>
    <row r="33078" spans="2:11" ht="12" hidden="1" customHeight="1" x14ac:dyDescent="0.2">
      <c r="B33078" s="88"/>
      <c r="C33078" s="88"/>
      <c r="D33078" s="88"/>
      <c r="E33078" s="88"/>
      <c r="F33078" s="88"/>
      <c r="G33078" s="88"/>
      <c r="H33078" s="88"/>
      <c r="I33078" s="88"/>
      <c r="J33078" s="88"/>
      <c r="K33078" s="88"/>
    </row>
    <row r="33079" spans="2:11" ht="12" hidden="1" customHeight="1" x14ac:dyDescent="0.2">
      <c r="B33079" s="88"/>
      <c r="C33079" s="88"/>
      <c r="D33079" s="88"/>
      <c r="E33079" s="88"/>
      <c r="F33079" s="88"/>
      <c r="G33079" s="88"/>
      <c r="H33079" s="88"/>
      <c r="I33079" s="88"/>
      <c r="J33079" s="88"/>
      <c r="K33079" s="88"/>
    </row>
    <row r="33080" spans="2:11" ht="12" hidden="1" customHeight="1" x14ac:dyDescent="0.2">
      <c r="B33080" s="88"/>
      <c r="C33080" s="88"/>
      <c r="D33080" s="88"/>
      <c r="E33080" s="88"/>
      <c r="F33080" s="88"/>
      <c r="G33080" s="88"/>
      <c r="H33080" s="88"/>
      <c r="I33080" s="88"/>
      <c r="J33080" s="88"/>
      <c r="K33080" s="88"/>
    </row>
    <row r="33081" spans="2:11" ht="12" hidden="1" customHeight="1" x14ac:dyDescent="0.2">
      <c r="B33081" s="88"/>
      <c r="C33081" s="88"/>
      <c r="D33081" s="88"/>
      <c r="E33081" s="88"/>
      <c r="F33081" s="88"/>
      <c r="G33081" s="88"/>
      <c r="H33081" s="88"/>
      <c r="I33081" s="88"/>
      <c r="J33081" s="88"/>
      <c r="K33081" s="88"/>
    </row>
    <row r="33082" spans="2:11" ht="12" hidden="1" customHeight="1" x14ac:dyDescent="0.2">
      <c r="B33082" s="88"/>
      <c r="C33082" s="88"/>
      <c r="D33082" s="88"/>
      <c r="E33082" s="88"/>
      <c r="F33082" s="88"/>
      <c r="G33082" s="88"/>
      <c r="H33082" s="88"/>
      <c r="I33082" s="88"/>
      <c r="J33082" s="88"/>
      <c r="K33082" s="88"/>
    </row>
    <row r="33083" spans="2:11" ht="12" hidden="1" customHeight="1" x14ac:dyDescent="0.2">
      <c r="B33083" s="88"/>
      <c r="C33083" s="88"/>
      <c r="D33083" s="88"/>
      <c r="E33083" s="88"/>
      <c r="F33083" s="88"/>
      <c r="G33083" s="88"/>
      <c r="H33083" s="88"/>
      <c r="I33083" s="88"/>
      <c r="J33083" s="88"/>
      <c r="K33083" s="88"/>
    </row>
    <row r="33084" spans="2:11" ht="12" hidden="1" customHeight="1" x14ac:dyDescent="0.2">
      <c r="B33084" s="88"/>
      <c r="C33084" s="88"/>
      <c r="D33084" s="88"/>
      <c r="E33084" s="88"/>
      <c r="F33084" s="88"/>
      <c r="G33084" s="88"/>
      <c r="H33084" s="88"/>
      <c r="I33084" s="88"/>
      <c r="J33084" s="88"/>
      <c r="K33084" s="88"/>
    </row>
    <row r="33085" spans="2:11" ht="12" hidden="1" customHeight="1" x14ac:dyDescent="0.2">
      <c r="B33085" s="88"/>
      <c r="C33085" s="88"/>
      <c r="D33085" s="88"/>
      <c r="E33085" s="88"/>
      <c r="F33085" s="88"/>
      <c r="G33085" s="88"/>
      <c r="H33085" s="88"/>
      <c r="I33085" s="88"/>
      <c r="J33085" s="88"/>
      <c r="K33085" s="88"/>
    </row>
    <row r="33086" spans="2:11" ht="12" hidden="1" customHeight="1" x14ac:dyDescent="0.2">
      <c r="B33086" s="88"/>
      <c r="C33086" s="88"/>
      <c r="D33086" s="88"/>
      <c r="E33086" s="88"/>
      <c r="F33086" s="88"/>
      <c r="G33086" s="88"/>
      <c r="H33086" s="88"/>
      <c r="I33086" s="88"/>
      <c r="J33086" s="88"/>
      <c r="K33086" s="88"/>
    </row>
    <row r="33087" spans="2:11" ht="12" hidden="1" customHeight="1" x14ac:dyDescent="0.2">
      <c r="B33087" s="88"/>
      <c r="C33087" s="88"/>
      <c r="D33087" s="88"/>
      <c r="E33087" s="88"/>
      <c r="F33087" s="88"/>
      <c r="G33087" s="88"/>
      <c r="H33087" s="88"/>
      <c r="I33087" s="88"/>
      <c r="J33087" s="88"/>
      <c r="K33087" s="88"/>
    </row>
    <row r="33088" spans="2:11" ht="12" hidden="1" customHeight="1" x14ac:dyDescent="0.2">
      <c r="B33088" s="88"/>
      <c r="C33088" s="88"/>
      <c r="D33088" s="88"/>
      <c r="E33088" s="88"/>
      <c r="F33088" s="88"/>
      <c r="G33088" s="88"/>
      <c r="H33088" s="88"/>
      <c r="I33088" s="88"/>
      <c r="J33088" s="88"/>
      <c r="K33088" s="88"/>
    </row>
    <row r="33089" spans="2:11" ht="12" hidden="1" customHeight="1" x14ac:dyDescent="0.2">
      <c r="B33089" s="88"/>
      <c r="C33089" s="88"/>
      <c r="D33089" s="88"/>
      <c r="E33089" s="88"/>
      <c r="F33089" s="88"/>
      <c r="G33089" s="88"/>
      <c r="H33089" s="88"/>
      <c r="I33089" s="88"/>
      <c r="J33089" s="88"/>
      <c r="K33089" s="88"/>
    </row>
    <row r="33090" spans="2:11" ht="12" hidden="1" customHeight="1" x14ac:dyDescent="0.2">
      <c r="B33090" s="88"/>
      <c r="C33090" s="88"/>
      <c r="D33090" s="88"/>
      <c r="E33090" s="88"/>
      <c r="F33090" s="88"/>
      <c r="G33090" s="88"/>
      <c r="H33090" s="88"/>
      <c r="I33090" s="88"/>
      <c r="J33090" s="88"/>
      <c r="K33090" s="88"/>
    </row>
    <row r="33091" spans="2:11" ht="12" hidden="1" customHeight="1" x14ac:dyDescent="0.2">
      <c r="B33091" s="88"/>
      <c r="C33091" s="88"/>
      <c r="D33091" s="88"/>
      <c r="E33091" s="88"/>
      <c r="F33091" s="88"/>
      <c r="G33091" s="88"/>
      <c r="H33091" s="88"/>
      <c r="I33091" s="88"/>
      <c r="J33091" s="88"/>
      <c r="K33091" s="88"/>
    </row>
    <row r="33092" spans="2:11" ht="12" hidden="1" customHeight="1" x14ac:dyDescent="0.2">
      <c r="B33092" s="88"/>
      <c r="C33092" s="88"/>
      <c r="D33092" s="88"/>
      <c r="E33092" s="88"/>
      <c r="F33092" s="88"/>
      <c r="G33092" s="88"/>
      <c r="H33092" s="88"/>
      <c r="I33092" s="88"/>
      <c r="J33092" s="88"/>
      <c r="K33092" s="88"/>
    </row>
    <row r="33093" spans="2:11" ht="12" hidden="1" customHeight="1" x14ac:dyDescent="0.2">
      <c r="B33093" s="88"/>
      <c r="C33093" s="88"/>
      <c r="D33093" s="88"/>
      <c r="E33093" s="88"/>
      <c r="F33093" s="88"/>
      <c r="G33093" s="88"/>
      <c r="H33093" s="88"/>
      <c r="I33093" s="88"/>
      <c r="J33093" s="88"/>
      <c r="K33093" s="88"/>
    </row>
    <row r="33094" spans="2:11" ht="12" hidden="1" customHeight="1" x14ac:dyDescent="0.2">
      <c r="B33094" s="88"/>
      <c r="C33094" s="88"/>
      <c r="D33094" s="88"/>
      <c r="E33094" s="88"/>
      <c r="F33094" s="88"/>
      <c r="G33094" s="88"/>
      <c r="H33094" s="88"/>
      <c r="I33094" s="88"/>
      <c r="J33094" s="88"/>
      <c r="K33094" s="88"/>
    </row>
    <row r="33095" spans="2:11" ht="12" hidden="1" customHeight="1" x14ac:dyDescent="0.2">
      <c r="B33095" s="88"/>
      <c r="C33095" s="88"/>
      <c r="D33095" s="88"/>
      <c r="E33095" s="88"/>
      <c r="F33095" s="88"/>
      <c r="G33095" s="88"/>
      <c r="H33095" s="88"/>
      <c r="I33095" s="88"/>
      <c r="J33095" s="88"/>
      <c r="K33095" s="88"/>
    </row>
    <row r="33096" spans="2:11" ht="12" hidden="1" customHeight="1" x14ac:dyDescent="0.2">
      <c r="B33096" s="88"/>
      <c r="C33096" s="88"/>
      <c r="D33096" s="88"/>
      <c r="E33096" s="88"/>
      <c r="F33096" s="88"/>
      <c r="G33096" s="88"/>
      <c r="H33096" s="88"/>
      <c r="I33096" s="88"/>
      <c r="J33096" s="88"/>
      <c r="K33096" s="88"/>
    </row>
    <row r="33097" spans="2:11" ht="12" hidden="1" customHeight="1" x14ac:dyDescent="0.2">
      <c r="B33097" s="88"/>
      <c r="C33097" s="88"/>
      <c r="D33097" s="88"/>
      <c r="E33097" s="88"/>
      <c r="F33097" s="88"/>
      <c r="G33097" s="88"/>
      <c r="H33097" s="88"/>
      <c r="I33097" s="88"/>
      <c r="J33097" s="88"/>
      <c r="K33097" s="88"/>
    </row>
    <row r="33098" spans="2:11" ht="12" hidden="1" customHeight="1" x14ac:dyDescent="0.2">
      <c r="B33098" s="88"/>
      <c r="C33098" s="88"/>
      <c r="D33098" s="88"/>
      <c r="E33098" s="88"/>
      <c r="F33098" s="88"/>
      <c r="G33098" s="88"/>
      <c r="H33098" s="88"/>
      <c r="I33098" s="88"/>
      <c r="J33098" s="88"/>
      <c r="K33098" s="88"/>
    </row>
    <row r="33099" spans="2:11" ht="12" hidden="1" customHeight="1" x14ac:dyDescent="0.2">
      <c r="B33099" s="88"/>
      <c r="C33099" s="88"/>
      <c r="D33099" s="88"/>
      <c r="E33099" s="88"/>
      <c r="F33099" s="88"/>
      <c r="G33099" s="88"/>
      <c r="H33099" s="88"/>
      <c r="I33099" s="88"/>
      <c r="J33099" s="88"/>
      <c r="K33099" s="88"/>
    </row>
    <row r="33100" spans="2:11" ht="12" hidden="1" customHeight="1" x14ac:dyDescent="0.2">
      <c r="B33100" s="88"/>
      <c r="C33100" s="88"/>
      <c r="D33100" s="88"/>
      <c r="E33100" s="88"/>
      <c r="F33100" s="88"/>
      <c r="G33100" s="88"/>
      <c r="H33100" s="88"/>
      <c r="I33100" s="88"/>
      <c r="J33100" s="88"/>
      <c r="K33100" s="88"/>
    </row>
    <row r="33101" spans="2:11" ht="12" hidden="1" customHeight="1" x14ac:dyDescent="0.2">
      <c r="B33101" s="88"/>
      <c r="C33101" s="88"/>
      <c r="D33101" s="88"/>
      <c r="E33101" s="88"/>
      <c r="F33101" s="88"/>
      <c r="G33101" s="88"/>
      <c r="H33101" s="88"/>
      <c r="I33101" s="88"/>
      <c r="J33101" s="88"/>
      <c r="K33101" s="88"/>
    </row>
    <row r="33102" spans="2:11" ht="12" hidden="1" customHeight="1" x14ac:dyDescent="0.2">
      <c r="B33102" s="88"/>
      <c r="C33102" s="88"/>
      <c r="D33102" s="88"/>
      <c r="E33102" s="88"/>
      <c r="F33102" s="88"/>
      <c r="G33102" s="88"/>
      <c r="H33102" s="88"/>
      <c r="I33102" s="88"/>
      <c r="J33102" s="88"/>
      <c r="K33102" s="88"/>
    </row>
    <row r="33103" spans="2:11" ht="12" hidden="1" customHeight="1" x14ac:dyDescent="0.2">
      <c r="B33103" s="88"/>
      <c r="C33103" s="88"/>
      <c r="D33103" s="88"/>
      <c r="E33103" s="88"/>
      <c r="F33103" s="88"/>
      <c r="G33103" s="88"/>
      <c r="H33103" s="88"/>
      <c r="I33103" s="88"/>
      <c r="J33103" s="88"/>
      <c r="K33103" s="88"/>
    </row>
    <row r="33104" spans="2:11" ht="12" hidden="1" customHeight="1" x14ac:dyDescent="0.2">
      <c r="B33104" s="88"/>
      <c r="C33104" s="88"/>
      <c r="D33104" s="88"/>
      <c r="E33104" s="88"/>
      <c r="F33104" s="88"/>
      <c r="G33104" s="88"/>
      <c r="H33104" s="88"/>
      <c r="I33104" s="88"/>
      <c r="J33104" s="88"/>
      <c r="K33104" s="88"/>
    </row>
    <row r="33105" spans="2:11" ht="12" hidden="1" customHeight="1" x14ac:dyDescent="0.2">
      <c r="B33105" s="88"/>
      <c r="C33105" s="88"/>
      <c r="D33105" s="88"/>
      <c r="E33105" s="88"/>
      <c r="F33105" s="88"/>
      <c r="G33105" s="88"/>
      <c r="H33105" s="88"/>
      <c r="I33105" s="88"/>
      <c r="J33105" s="88"/>
      <c r="K33105" s="88"/>
    </row>
    <row r="33106" spans="2:11" ht="12" hidden="1" customHeight="1" x14ac:dyDescent="0.2">
      <c r="B33106" s="88"/>
      <c r="C33106" s="88"/>
      <c r="D33106" s="88"/>
      <c r="E33106" s="88"/>
      <c r="F33106" s="88"/>
      <c r="G33106" s="88"/>
      <c r="H33106" s="88"/>
      <c r="I33106" s="88"/>
      <c r="J33106" s="88"/>
      <c r="K33106" s="88"/>
    </row>
    <row r="33107" spans="2:11" ht="12" hidden="1" customHeight="1" x14ac:dyDescent="0.2">
      <c r="B33107" s="88"/>
      <c r="C33107" s="88"/>
      <c r="D33107" s="88"/>
      <c r="E33107" s="88"/>
      <c r="F33107" s="88"/>
      <c r="G33107" s="88"/>
      <c r="H33107" s="88"/>
      <c r="I33107" s="88"/>
      <c r="J33107" s="88"/>
      <c r="K33107" s="88"/>
    </row>
    <row r="33108" spans="2:11" ht="12" hidden="1" customHeight="1" x14ac:dyDescent="0.2">
      <c r="B33108" s="88"/>
      <c r="C33108" s="88"/>
      <c r="D33108" s="88"/>
      <c r="E33108" s="88"/>
      <c r="F33108" s="88"/>
      <c r="G33108" s="88"/>
      <c r="H33108" s="88"/>
      <c r="I33108" s="88"/>
      <c r="J33108" s="88"/>
      <c r="K33108" s="88"/>
    </row>
    <row r="33109" spans="2:11" ht="12" hidden="1" customHeight="1" x14ac:dyDescent="0.2">
      <c r="B33109" s="88"/>
      <c r="C33109" s="88"/>
      <c r="D33109" s="88"/>
      <c r="E33109" s="88"/>
      <c r="F33109" s="88"/>
      <c r="G33109" s="88"/>
      <c r="H33109" s="88"/>
      <c r="I33109" s="88"/>
      <c r="J33109" s="88"/>
      <c r="K33109" s="88"/>
    </row>
    <row r="33110" spans="2:11" ht="12" hidden="1" customHeight="1" x14ac:dyDescent="0.2">
      <c r="B33110" s="88"/>
      <c r="C33110" s="88"/>
      <c r="D33110" s="88"/>
      <c r="E33110" s="88"/>
      <c r="F33110" s="88"/>
      <c r="G33110" s="88"/>
      <c r="H33110" s="88"/>
      <c r="I33110" s="88"/>
      <c r="J33110" s="88"/>
      <c r="K33110" s="88"/>
    </row>
    <row r="33111" spans="2:11" ht="12" hidden="1" customHeight="1" x14ac:dyDescent="0.2">
      <c r="B33111" s="88"/>
      <c r="C33111" s="88"/>
      <c r="D33111" s="88"/>
      <c r="E33111" s="88"/>
      <c r="F33111" s="88"/>
      <c r="G33111" s="88"/>
      <c r="H33111" s="88"/>
      <c r="I33111" s="88"/>
      <c r="J33111" s="88"/>
      <c r="K33111" s="88"/>
    </row>
    <row r="33112" spans="2:11" ht="12" hidden="1" customHeight="1" x14ac:dyDescent="0.2">
      <c r="B33112" s="88"/>
      <c r="C33112" s="88"/>
      <c r="D33112" s="88"/>
      <c r="E33112" s="88"/>
      <c r="F33112" s="88"/>
      <c r="G33112" s="88"/>
      <c r="H33112" s="88"/>
      <c r="I33112" s="88"/>
      <c r="J33112" s="88"/>
      <c r="K33112" s="88"/>
    </row>
    <row r="33113" spans="2:11" ht="12" hidden="1" customHeight="1" x14ac:dyDescent="0.2">
      <c r="B33113" s="88"/>
      <c r="C33113" s="88"/>
      <c r="D33113" s="88"/>
      <c r="E33113" s="88"/>
      <c r="F33113" s="88"/>
      <c r="G33113" s="88"/>
      <c r="H33113" s="88"/>
      <c r="I33113" s="88"/>
      <c r="J33113" s="88"/>
      <c r="K33113" s="88"/>
    </row>
    <row r="33114" spans="2:11" ht="12" hidden="1" customHeight="1" x14ac:dyDescent="0.2">
      <c r="B33114" s="88"/>
      <c r="C33114" s="88"/>
      <c r="D33114" s="88"/>
      <c r="E33114" s="88"/>
      <c r="F33114" s="88"/>
      <c r="G33114" s="88"/>
      <c r="H33114" s="88"/>
      <c r="I33114" s="88"/>
      <c r="J33114" s="88"/>
      <c r="K33114" s="88"/>
    </row>
    <row r="33115" spans="2:11" ht="12" hidden="1" customHeight="1" x14ac:dyDescent="0.2">
      <c r="B33115" s="88"/>
      <c r="C33115" s="88"/>
      <c r="D33115" s="88"/>
      <c r="E33115" s="88"/>
      <c r="F33115" s="88"/>
      <c r="G33115" s="88"/>
      <c r="H33115" s="88"/>
      <c r="I33115" s="88"/>
      <c r="J33115" s="88"/>
      <c r="K33115" s="88"/>
    </row>
    <row r="33116" spans="2:11" ht="12" hidden="1" customHeight="1" x14ac:dyDescent="0.2">
      <c r="B33116" s="88"/>
      <c r="C33116" s="88"/>
      <c r="D33116" s="88"/>
      <c r="E33116" s="88"/>
      <c r="F33116" s="88"/>
      <c r="G33116" s="88"/>
      <c r="H33116" s="88"/>
      <c r="I33116" s="88"/>
      <c r="J33116" s="88"/>
      <c r="K33116" s="88"/>
    </row>
    <row r="33117" spans="2:11" ht="12" hidden="1" customHeight="1" x14ac:dyDescent="0.2">
      <c r="B33117" s="88"/>
      <c r="C33117" s="88"/>
      <c r="D33117" s="88"/>
      <c r="E33117" s="88"/>
      <c r="F33117" s="88"/>
      <c r="G33117" s="88"/>
      <c r="H33117" s="88"/>
      <c r="I33117" s="88"/>
      <c r="J33117" s="88"/>
      <c r="K33117" s="88"/>
    </row>
    <row r="33118" spans="2:11" ht="12" hidden="1" customHeight="1" x14ac:dyDescent="0.2">
      <c r="B33118" s="88"/>
      <c r="C33118" s="88"/>
      <c r="D33118" s="88"/>
      <c r="E33118" s="88"/>
      <c r="F33118" s="88"/>
      <c r="G33118" s="88"/>
      <c r="H33118" s="88"/>
      <c r="I33118" s="88"/>
      <c r="J33118" s="88"/>
      <c r="K33118" s="88"/>
    </row>
    <row r="33119" spans="2:11" ht="12" hidden="1" customHeight="1" x14ac:dyDescent="0.2">
      <c r="B33119" s="88"/>
      <c r="C33119" s="88"/>
      <c r="D33119" s="88"/>
      <c r="E33119" s="88"/>
      <c r="F33119" s="88"/>
      <c r="G33119" s="88"/>
      <c r="H33119" s="88"/>
      <c r="I33119" s="88"/>
      <c r="J33119" s="88"/>
      <c r="K33119" s="88"/>
    </row>
    <row r="33120" spans="2:11" ht="12" hidden="1" customHeight="1" x14ac:dyDescent="0.2">
      <c r="B33120" s="88"/>
      <c r="C33120" s="88"/>
      <c r="D33120" s="88"/>
      <c r="E33120" s="88"/>
      <c r="F33120" s="88"/>
      <c r="G33120" s="88"/>
      <c r="H33120" s="88"/>
      <c r="I33120" s="88"/>
      <c r="J33120" s="88"/>
      <c r="K33120" s="88"/>
    </row>
    <row r="33121" spans="2:11" ht="12" hidden="1" customHeight="1" x14ac:dyDescent="0.2">
      <c r="B33121" s="88"/>
      <c r="C33121" s="88"/>
      <c r="D33121" s="88"/>
      <c r="E33121" s="88"/>
      <c r="F33121" s="88"/>
      <c r="G33121" s="88"/>
      <c r="H33121" s="88"/>
      <c r="I33121" s="88"/>
      <c r="J33121" s="88"/>
      <c r="K33121" s="88"/>
    </row>
    <row r="33122" spans="2:11" ht="12" hidden="1" customHeight="1" x14ac:dyDescent="0.2">
      <c r="B33122" s="88"/>
      <c r="C33122" s="88"/>
      <c r="D33122" s="88"/>
      <c r="E33122" s="88"/>
      <c r="F33122" s="88"/>
      <c r="G33122" s="88"/>
      <c r="H33122" s="88"/>
      <c r="I33122" s="88"/>
      <c r="J33122" s="88"/>
      <c r="K33122" s="88"/>
    </row>
    <row r="33123" spans="2:11" ht="12" hidden="1" customHeight="1" x14ac:dyDescent="0.2">
      <c r="B33123" s="88"/>
      <c r="C33123" s="88"/>
      <c r="D33123" s="88"/>
      <c r="E33123" s="88"/>
      <c r="F33123" s="88"/>
      <c r="G33123" s="88"/>
      <c r="H33123" s="88"/>
      <c r="I33123" s="88"/>
      <c r="J33123" s="88"/>
      <c r="K33123" s="88"/>
    </row>
    <row r="33124" spans="2:11" ht="12" hidden="1" customHeight="1" x14ac:dyDescent="0.2">
      <c r="B33124" s="88"/>
      <c r="C33124" s="88"/>
      <c r="D33124" s="88"/>
      <c r="E33124" s="88"/>
      <c r="F33124" s="88"/>
      <c r="G33124" s="88"/>
      <c r="H33124" s="88"/>
      <c r="I33124" s="88"/>
      <c r="J33124" s="88"/>
      <c r="K33124" s="88"/>
    </row>
    <row r="33125" spans="2:11" ht="12" hidden="1" customHeight="1" x14ac:dyDescent="0.2">
      <c r="B33125" s="88"/>
      <c r="C33125" s="88"/>
      <c r="D33125" s="88"/>
      <c r="E33125" s="88"/>
      <c r="F33125" s="88"/>
      <c r="G33125" s="88"/>
      <c r="H33125" s="88"/>
      <c r="I33125" s="88"/>
      <c r="J33125" s="88"/>
      <c r="K33125" s="88"/>
    </row>
    <row r="33126" spans="2:11" ht="12" hidden="1" customHeight="1" x14ac:dyDescent="0.2">
      <c r="B33126" s="88"/>
      <c r="C33126" s="88"/>
      <c r="D33126" s="88"/>
      <c r="E33126" s="88"/>
      <c r="F33126" s="88"/>
      <c r="G33126" s="88"/>
      <c r="H33126" s="88"/>
      <c r="I33126" s="88"/>
      <c r="J33126" s="88"/>
      <c r="K33126" s="88"/>
    </row>
    <row r="33127" spans="2:11" ht="12" hidden="1" customHeight="1" x14ac:dyDescent="0.2">
      <c r="B33127" s="88"/>
      <c r="C33127" s="88"/>
      <c r="D33127" s="88"/>
      <c r="E33127" s="88"/>
      <c r="F33127" s="88"/>
      <c r="G33127" s="88"/>
      <c r="H33127" s="88"/>
      <c r="I33127" s="88"/>
      <c r="J33127" s="88"/>
      <c r="K33127" s="88"/>
    </row>
    <row r="33128" spans="2:11" ht="12" hidden="1" customHeight="1" x14ac:dyDescent="0.2">
      <c r="B33128" s="88"/>
      <c r="C33128" s="88"/>
      <c r="D33128" s="88"/>
      <c r="E33128" s="88"/>
      <c r="F33128" s="88"/>
      <c r="G33128" s="88"/>
      <c r="H33128" s="88"/>
      <c r="I33128" s="88"/>
      <c r="J33128" s="88"/>
      <c r="K33128" s="88"/>
    </row>
    <row r="33129" spans="2:11" ht="12" hidden="1" customHeight="1" x14ac:dyDescent="0.2">
      <c r="B33129" s="88"/>
      <c r="C33129" s="88"/>
      <c r="D33129" s="88"/>
      <c r="E33129" s="88"/>
      <c r="F33129" s="88"/>
      <c r="G33129" s="88"/>
      <c r="H33129" s="88"/>
      <c r="I33129" s="88"/>
      <c r="J33129" s="88"/>
      <c r="K33129" s="88"/>
    </row>
    <row r="33130" spans="2:11" ht="12" hidden="1" customHeight="1" x14ac:dyDescent="0.2">
      <c r="B33130" s="88"/>
      <c r="C33130" s="88"/>
      <c r="D33130" s="88"/>
      <c r="E33130" s="88"/>
      <c r="F33130" s="88"/>
      <c r="G33130" s="88"/>
      <c r="H33130" s="88"/>
      <c r="I33130" s="88"/>
      <c r="J33130" s="88"/>
      <c r="K33130" s="88"/>
    </row>
    <row r="33131" spans="2:11" ht="12" hidden="1" customHeight="1" x14ac:dyDescent="0.2">
      <c r="B33131" s="88"/>
      <c r="C33131" s="88"/>
      <c r="D33131" s="88"/>
      <c r="E33131" s="88"/>
      <c r="F33131" s="88"/>
      <c r="G33131" s="88"/>
      <c r="H33131" s="88"/>
      <c r="I33131" s="88"/>
      <c r="J33131" s="88"/>
      <c r="K33131" s="88"/>
    </row>
    <row r="33132" spans="2:11" ht="12" hidden="1" customHeight="1" x14ac:dyDescent="0.2">
      <c r="B33132" s="88"/>
      <c r="C33132" s="88"/>
      <c r="D33132" s="88"/>
      <c r="E33132" s="88"/>
      <c r="F33132" s="88"/>
      <c r="G33132" s="88"/>
      <c r="H33132" s="88"/>
      <c r="I33132" s="88"/>
      <c r="J33132" s="88"/>
      <c r="K33132" s="88"/>
    </row>
    <row r="33133" spans="2:11" ht="12" hidden="1" customHeight="1" x14ac:dyDescent="0.2">
      <c r="B33133" s="88"/>
      <c r="C33133" s="88"/>
      <c r="D33133" s="88"/>
      <c r="E33133" s="88"/>
      <c r="F33133" s="88"/>
      <c r="G33133" s="88"/>
      <c r="H33133" s="88"/>
      <c r="I33133" s="88"/>
      <c r="J33133" s="88"/>
      <c r="K33133" s="88"/>
    </row>
    <row r="33134" spans="2:11" ht="12" hidden="1" customHeight="1" x14ac:dyDescent="0.2">
      <c r="B33134" s="88"/>
      <c r="C33134" s="88"/>
      <c r="D33134" s="88"/>
      <c r="E33134" s="88"/>
      <c r="F33134" s="88"/>
      <c r="G33134" s="88"/>
      <c r="H33134" s="88"/>
      <c r="I33134" s="88"/>
      <c r="J33134" s="88"/>
      <c r="K33134" s="88"/>
    </row>
    <row r="33135" spans="2:11" ht="12" hidden="1" customHeight="1" x14ac:dyDescent="0.2">
      <c r="B33135" s="88"/>
      <c r="C33135" s="88"/>
      <c r="D33135" s="88"/>
      <c r="E33135" s="88"/>
      <c r="F33135" s="88"/>
      <c r="G33135" s="88"/>
      <c r="H33135" s="88"/>
      <c r="I33135" s="88"/>
      <c r="J33135" s="88"/>
      <c r="K33135" s="88"/>
    </row>
    <row r="33136" spans="2:11" ht="12" hidden="1" customHeight="1" x14ac:dyDescent="0.2">
      <c r="B33136" s="88"/>
      <c r="C33136" s="88"/>
      <c r="D33136" s="88"/>
      <c r="E33136" s="88"/>
      <c r="F33136" s="88"/>
      <c r="G33136" s="88"/>
      <c r="H33136" s="88"/>
      <c r="I33136" s="88"/>
      <c r="J33136" s="88"/>
      <c r="K33136" s="88"/>
    </row>
    <row r="33137" spans="2:11" ht="12" hidden="1" customHeight="1" x14ac:dyDescent="0.2">
      <c r="B33137" s="88"/>
      <c r="C33137" s="88"/>
      <c r="D33137" s="88"/>
      <c r="E33137" s="88"/>
      <c r="F33137" s="88"/>
      <c r="G33137" s="88"/>
      <c r="H33137" s="88"/>
      <c r="I33137" s="88"/>
      <c r="J33137" s="88"/>
      <c r="K33137" s="88"/>
    </row>
    <row r="33138" spans="2:11" ht="12" hidden="1" customHeight="1" x14ac:dyDescent="0.2">
      <c r="B33138" s="88"/>
      <c r="C33138" s="88"/>
      <c r="D33138" s="88"/>
      <c r="E33138" s="88"/>
      <c r="F33138" s="88"/>
      <c r="G33138" s="88"/>
      <c r="H33138" s="88"/>
      <c r="I33138" s="88"/>
      <c r="J33138" s="88"/>
      <c r="K33138" s="88"/>
    </row>
    <row r="33139" spans="2:11" ht="12" hidden="1" customHeight="1" x14ac:dyDescent="0.2">
      <c r="B33139" s="88"/>
      <c r="C33139" s="88"/>
      <c r="D33139" s="88"/>
      <c r="E33139" s="88"/>
      <c r="F33139" s="88"/>
      <c r="G33139" s="88"/>
      <c r="H33139" s="88"/>
      <c r="I33139" s="88"/>
      <c r="J33139" s="88"/>
      <c r="K33139" s="88"/>
    </row>
    <row r="33140" spans="2:11" ht="12" hidden="1" customHeight="1" x14ac:dyDescent="0.2">
      <c r="B33140" s="88"/>
      <c r="C33140" s="88"/>
      <c r="D33140" s="88"/>
      <c r="E33140" s="88"/>
      <c r="F33140" s="88"/>
      <c r="G33140" s="88"/>
      <c r="H33140" s="88"/>
      <c r="I33140" s="88"/>
      <c r="J33140" s="88"/>
      <c r="K33140" s="88"/>
    </row>
    <row r="33141" spans="2:11" ht="12" hidden="1" customHeight="1" x14ac:dyDescent="0.2">
      <c r="B33141" s="88"/>
      <c r="C33141" s="88"/>
      <c r="D33141" s="88"/>
      <c r="E33141" s="88"/>
      <c r="F33141" s="88"/>
      <c r="G33141" s="88"/>
      <c r="H33141" s="88"/>
      <c r="I33141" s="88"/>
      <c r="J33141" s="88"/>
      <c r="K33141" s="88"/>
    </row>
    <row r="33142" spans="2:11" ht="12" hidden="1" customHeight="1" x14ac:dyDescent="0.2">
      <c r="B33142" s="88"/>
      <c r="C33142" s="88"/>
      <c r="D33142" s="88"/>
      <c r="E33142" s="88"/>
      <c r="F33142" s="88"/>
      <c r="G33142" s="88"/>
      <c r="H33142" s="88"/>
      <c r="I33142" s="88"/>
      <c r="J33142" s="88"/>
      <c r="K33142" s="88"/>
    </row>
    <row r="33143" spans="2:11" ht="12" hidden="1" customHeight="1" x14ac:dyDescent="0.2">
      <c r="B33143" s="88"/>
      <c r="C33143" s="88"/>
      <c r="D33143" s="88"/>
      <c r="E33143" s="88"/>
      <c r="F33143" s="88"/>
      <c r="G33143" s="88"/>
      <c r="H33143" s="88"/>
      <c r="I33143" s="88"/>
      <c r="J33143" s="88"/>
      <c r="K33143" s="88"/>
    </row>
    <row r="33144" spans="2:11" ht="12" hidden="1" customHeight="1" x14ac:dyDescent="0.2">
      <c r="B33144" s="88"/>
      <c r="C33144" s="88"/>
      <c r="D33144" s="88"/>
      <c r="E33144" s="88"/>
      <c r="F33144" s="88"/>
      <c r="G33144" s="88"/>
      <c r="H33144" s="88"/>
      <c r="I33144" s="88"/>
      <c r="J33144" s="88"/>
      <c r="K33144" s="88"/>
    </row>
    <row r="33145" spans="2:11" ht="12" hidden="1" customHeight="1" x14ac:dyDescent="0.2">
      <c r="B33145" s="88"/>
      <c r="C33145" s="88"/>
      <c r="D33145" s="88"/>
      <c r="E33145" s="88"/>
      <c r="F33145" s="88"/>
      <c r="G33145" s="88"/>
      <c r="H33145" s="88"/>
      <c r="I33145" s="88"/>
      <c r="J33145" s="88"/>
      <c r="K33145" s="88"/>
    </row>
    <row r="33146" spans="2:11" ht="12" hidden="1" customHeight="1" x14ac:dyDescent="0.2">
      <c r="B33146" s="88"/>
      <c r="C33146" s="88"/>
      <c r="D33146" s="88"/>
      <c r="E33146" s="88"/>
      <c r="F33146" s="88"/>
      <c r="G33146" s="88"/>
      <c r="H33146" s="88"/>
      <c r="I33146" s="88"/>
      <c r="J33146" s="88"/>
      <c r="K33146" s="88"/>
    </row>
    <row r="33147" spans="2:11" ht="12" hidden="1" customHeight="1" x14ac:dyDescent="0.2">
      <c r="B33147" s="88"/>
      <c r="C33147" s="88"/>
      <c r="D33147" s="88"/>
      <c r="E33147" s="88"/>
      <c r="F33147" s="88"/>
      <c r="G33147" s="88"/>
      <c r="H33147" s="88"/>
      <c r="I33147" s="88"/>
      <c r="J33147" s="88"/>
      <c r="K33147" s="88"/>
    </row>
    <row r="33148" spans="2:11" ht="12" hidden="1" customHeight="1" x14ac:dyDescent="0.2">
      <c r="B33148" s="88"/>
      <c r="C33148" s="88"/>
      <c r="D33148" s="88"/>
      <c r="E33148" s="88"/>
      <c r="F33148" s="88"/>
      <c r="G33148" s="88"/>
      <c r="H33148" s="88"/>
      <c r="I33148" s="88"/>
      <c r="J33148" s="88"/>
      <c r="K33148" s="88"/>
    </row>
    <row r="33149" spans="2:11" ht="12" hidden="1" customHeight="1" x14ac:dyDescent="0.2">
      <c r="B33149" s="88"/>
      <c r="C33149" s="88"/>
      <c r="D33149" s="88"/>
      <c r="E33149" s="88"/>
      <c r="F33149" s="88"/>
      <c r="G33149" s="88"/>
      <c r="H33149" s="88"/>
      <c r="I33149" s="88"/>
      <c r="J33149" s="88"/>
      <c r="K33149" s="88"/>
    </row>
    <row r="33150" spans="2:11" ht="12" hidden="1" customHeight="1" x14ac:dyDescent="0.2">
      <c r="B33150" s="88"/>
      <c r="C33150" s="88"/>
      <c r="D33150" s="88"/>
      <c r="E33150" s="88"/>
      <c r="F33150" s="88"/>
      <c r="G33150" s="88"/>
      <c r="H33150" s="88"/>
      <c r="I33150" s="88"/>
      <c r="J33150" s="88"/>
      <c r="K33150" s="88"/>
    </row>
    <row r="33151" spans="2:11" ht="12" hidden="1" customHeight="1" x14ac:dyDescent="0.2">
      <c r="B33151" s="88"/>
      <c r="C33151" s="88"/>
      <c r="D33151" s="88"/>
      <c r="E33151" s="88"/>
      <c r="F33151" s="88"/>
      <c r="G33151" s="88"/>
      <c r="H33151" s="88"/>
      <c r="I33151" s="88"/>
      <c r="J33151" s="88"/>
      <c r="K33151" s="88"/>
    </row>
    <row r="33152" spans="2:11" ht="12" hidden="1" customHeight="1" x14ac:dyDescent="0.2">
      <c r="B33152" s="88"/>
      <c r="C33152" s="88"/>
      <c r="D33152" s="88"/>
      <c r="E33152" s="88"/>
      <c r="F33152" s="88"/>
      <c r="G33152" s="88"/>
      <c r="H33152" s="88"/>
      <c r="I33152" s="88"/>
      <c r="J33152" s="88"/>
      <c r="K33152" s="88"/>
    </row>
    <row r="33153" spans="2:11" ht="12" hidden="1" customHeight="1" x14ac:dyDescent="0.2">
      <c r="B33153" s="88"/>
      <c r="C33153" s="88"/>
      <c r="D33153" s="88"/>
      <c r="E33153" s="88"/>
      <c r="F33153" s="88"/>
      <c r="G33153" s="88"/>
      <c r="H33153" s="88"/>
      <c r="I33153" s="88"/>
      <c r="J33153" s="88"/>
      <c r="K33153" s="88"/>
    </row>
    <row r="33154" spans="2:11" ht="12" hidden="1" customHeight="1" x14ac:dyDescent="0.2">
      <c r="B33154" s="88"/>
      <c r="C33154" s="88"/>
      <c r="D33154" s="88"/>
      <c r="E33154" s="88"/>
      <c r="F33154" s="88"/>
      <c r="G33154" s="88"/>
      <c r="H33154" s="88"/>
      <c r="I33154" s="88"/>
      <c r="J33154" s="88"/>
      <c r="K33154" s="88"/>
    </row>
    <row r="33155" spans="2:11" ht="12" hidden="1" customHeight="1" x14ac:dyDescent="0.2">
      <c r="B33155" s="88"/>
      <c r="C33155" s="88"/>
      <c r="D33155" s="88"/>
      <c r="E33155" s="88"/>
      <c r="F33155" s="88"/>
      <c r="G33155" s="88"/>
      <c r="H33155" s="88"/>
      <c r="I33155" s="88"/>
      <c r="J33155" s="88"/>
      <c r="K33155" s="88"/>
    </row>
    <row r="33156" spans="2:11" ht="12" hidden="1" customHeight="1" x14ac:dyDescent="0.2">
      <c r="B33156" s="88"/>
      <c r="C33156" s="88"/>
      <c r="D33156" s="88"/>
      <c r="E33156" s="88"/>
      <c r="F33156" s="88"/>
      <c r="G33156" s="88"/>
      <c r="H33156" s="88"/>
      <c r="I33156" s="88"/>
      <c r="J33156" s="88"/>
      <c r="K33156" s="88"/>
    </row>
    <row r="33157" spans="2:11" ht="12" hidden="1" customHeight="1" x14ac:dyDescent="0.2">
      <c r="B33157" s="88"/>
      <c r="C33157" s="88"/>
      <c r="D33157" s="88"/>
      <c r="E33157" s="88"/>
      <c r="F33157" s="88"/>
      <c r="G33157" s="88"/>
      <c r="H33157" s="88"/>
      <c r="I33157" s="88"/>
      <c r="J33157" s="88"/>
      <c r="K33157" s="88"/>
    </row>
    <row r="33158" spans="2:11" ht="12" hidden="1" customHeight="1" x14ac:dyDescent="0.2">
      <c r="B33158" s="88"/>
      <c r="C33158" s="88"/>
      <c r="D33158" s="88"/>
      <c r="E33158" s="88"/>
      <c r="F33158" s="88"/>
      <c r="G33158" s="88"/>
      <c r="H33158" s="88"/>
      <c r="I33158" s="88"/>
      <c r="J33158" s="88"/>
      <c r="K33158" s="88"/>
    </row>
    <row r="33159" spans="2:11" ht="12" hidden="1" customHeight="1" x14ac:dyDescent="0.2">
      <c r="B33159" s="88"/>
      <c r="C33159" s="88"/>
      <c r="D33159" s="88"/>
      <c r="E33159" s="88"/>
      <c r="F33159" s="88"/>
      <c r="G33159" s="88"/>
      <c r="H33159" s="88"/>
      <c r="I33159" s="88"/>
      <c r="J33159" s="88"/>
      <c r="K33159" s="88"/>
    </row>
    <row r="33160" spans="2:11" ht="12" hidden="1" customHeight="1" x14ac:dyDescent="0.2">
      <c r="B33160" s="88"/>
      <c r="C33160" s="88"/>
      <c r="D33160" s="88"/>
      <c r="E33160" s="88"/>
      <c r="F33160" s="88"/>
      <c r="G33160" s="88"/>
      <c r="H33160" s="88"/>
      <c r="I33160" s="88"/>
      <c r="J33160" s="88"/>
      <c r="K33160" s="88"/>
    </row>
    <row r="33161" spans="2:11" ht="12" hidden="1" customHeight="1" x14ac:dyDescent="0.2">
      <c r="B33161" s="88"/>
      <c r="C33161" s="88"/>
      <c r="D33161" s="88"/>
      <c r="E33161" s="88"/>
      <c r="F33161" s="88"/>
      <c r="G33161" s="88"/>
      <c r="H33161" s="88"/>
      <c r="I33161" s="88"/>
      <c r="J33161" s="88"/>
      <c r="K33161" s="88"/>
    </row>
    <row r="33162" spans="2:11" ht="12" hidden="1" customHeight="1" x14ac:dyDescent="0.2">
      <c r="B33162" s="88"/>
      <c r="C33162" s="88"/>
      <c r="D33162" s="88"/>
      <c r="E33162" s="88"/>
      <c r="F33162" s="88"/>
      <c r="G33162" s="88"/>
      <c r="H33162" s="88"/>
      <c r="I33162" s="88"/>
      <c r="J33162" s="88"/>
      <c r="K33162" s="88"/>
    </row>
    <row r="33163" spans="2:11" ht="12" hidden="1" customHeight="1" x14ac:dyDescent="0.2">
      <c r="B33163" s="88"/>
      <c r="C33163" s="88"/>
      <c r="D33163" s="88"/>
      <c r="E33163" s="88"/>
      <c r="F33163" s="88"/>
      <c r="G33163" s="88"/>
      <c r="H33163" s="88"/>
      <c r="I33163" s="88"/>
      <c r="J33163" s="88"/>
      <c r="K33163" s="88"/>
    </row>
    <row r="33164" spans="2:11" ht="12" hidden="1" customHeight="1" x14ac:dyDescent="0.2">
      <c r="B33164" s="88"/>
      <c r="C33164" s="88"/>
      <c r="D33164" s="88"/>
      <c r="E33164" s="88"/>
      <c r="F33164" s="88"/>
      <c r="G33164" s="88"/>
      <c r="H33164" s="88"/>
      <c r="I33164" s="88"/>
      <c r="J33164" s="88"/>
      <c r="K33164" s="88"/>
    </row>
    <row r="33165" spans="2:11" ht="12" hidden="1" customHeight="1" x14ac:dyDescent="0.2">
      <c r="B33165" s="88"/>
      <c r="C33165" s="88"/>
      <c r="D33165" s="88"/>
      <c r="E33165" s="88"/>
      <c r="F33165" s="88"/>
      <c r="G33165" s="88"/>
      <c r="H33165" s="88"/>
      <c r="I33165" s="88"/>
      <c r="J33165" s="88"/>
      <c r="K33165" s="88"/>
    </row>
    <row r="33166" spans="2:11" ht="12" hidden="1" customHeight="1" x14ac:dyDescent="0.2">
      <c r="B33166" s="88"/>
      <c r="C33166" s="88"/>
      <c r="D33166" s="88"/>
      <c r="E33166" s="88"/>
      <c r="F33166" s="88"/>
      <c r="G33166" s="88"/>
      <c r="H33166" s="88"/>
      <c r="I33166" s="88"/>
      <c r="J33166" s="88"/>
      <c r="K33166" s="88"/>
    </row>
    <row r="33167" spans="2:11" ht="12" hidden="1" customHeight="1" x14ac:dyDescent="0.2">
      <c r="B33167" s="88"/>
      <c r="C33167" s="88"/>
      <c r="D33167" s="88"/>
      <c r="E33167" s="88"/>
      <c r="F33167" s="88"/>
      <c r="G33167" s="88"/>
      <c r="H33167" s="88"/>
      <c r="I33167" s="88"/>
      <c r="J33167" s="88"/>
      <c r="K33167" s="88"/>
    </row>
    <row r="33168" spans="2:11" ht="12" hidden="1" customHeight="1" x14ac:dyDescent="0.2">
      <c r="B33168" s="88"/>
      <c r="C33168" s="88"/>
      <c r="D33168" s="88"/>
      <c r="E33168" s="88"/>
      <c r="F33168" s="88"/>
      <c r="G33168" s="88"/>
      <c r="H33168" s="88"/>
      <c r="I33168" s="88"/>
      <c r="J33168" s="88"/>
      <c r="K33168" s="88"/>
    </row>
    <row r="33169" spans="2:11" ht="12" hidden="1" customHeight="1" x14ac:dyDescent="0.2">
      <c r="B33169" s="88"/>
      <c r="C33169" s="88"/>
      <c r="D33169" s="88"/>
      <c r="E33169" s="88"/>
      <c r="F33169" s="88"/>
      <c r="G33169" s="88"/>
      <c r="H33169" s="88"/>
      <c r="I33169" s="88"/>
      <c r="J33169" s="88"/>
      <c r="K33169" s="88"/>
    </row>
    <row r="33170" spans="2:11" ht="12" hidden="1" customHeight="1" x14ac:dyDescent="0.2">
      <c r="B33170" s="88"/>
      <c r="C33170" s="88"/>
      <c r="D33170" s="88"/>
      <c r="E33170" s="88"/>
      <c r="F33170" s="88"/>
      <c r="G33170" s="88"/>
      <c r="H33170" s="88"/>
      <c r="I33170" s="88"/>
      <c r="J33170" s="88"/>
      <c r="K33170" s="88"/>
    </row>
    <row r="33171" spans="2:11" ht="12" hidden="1" customHeight="1" x14ac:dyDescent="0.2">
      <c r="B33171" s="88"/>
      <c r="C33171" s="88"/>
      <c r="D33171" s="88"/>
      <c r="E33171" s="88"/>
      <c r="F33171" s="88"/>
      <c r="G33171" s="88"/>
      <c r="H33171" s="88"/>
      <c r="I33171" s="88"/>
      <c r="J33171" s="88"/>
      <c r="K33171" s="88"/>
    </row>
    <row r="33172" spans="2:11" ht="12" hidden="1" customHeight="1" x14ac:dyDescent="0.2">
      <c r="B33172" s="88"/>
      <c r="C33172" s="88"/>
      <c r="D33172" s="88"/>
      <c r="E33172" s="88"/>
      <c r="F33172" s="88"/>
      <c r="G33172" s="88"/>
      <c r="H33172" s="88"/>
      <c r="I33172" s="88"/>
      <c r="J33172" s="88"/>
      <c r="K33172" s="88"/>
    </row>
    <row r="33173" spans="2:11" ht="12" hidden="1" customHeight="1" x14ac:dyDescent="0.2">
      <c r="B33173" s="88"/>
      <c r="C33173" s="88"/>
      <c r="D33173" s="88"/>
      <c r="E33173" s="88"/>
      <c r="F33173" s="88"/>
      <c r="G33173" s="88"/>
      <c r="H33173" s="88"/>
      <c r="I33173" s="88"/>
      <c r="J33173" s="88"/>
      <c r="K33173" s="88"/>
    </row>
    <row r="33174" spans="2:11" ht="12" hidden="1" customHeight="1" x14ac:dyDescent="0.2">
      <c r="B33174" s="88"/>
      <c r="C33174" s="88"/>
      <c r="D33174" s="88"/>
      <c r="E33174" s="88"/>
      <c r="F33174" s="88"/>
      <c r="G33174" s="88"/>
      <c r="H33174" s="88"/>
      <c r="I33174" s="88"/>
      <c r="J33174" s="88"/>
      <c r="K33174" s="88"/>
    </row>
    <row r="33175" spans="2:11" ht="12" hidden="1" customHeight="1" x14ac:dyDescent="0.2">
      <c r="B33175" s="88"/>
      <c r="C33175" s="88"/>
      <c r="D33175" s="88"/>
      <c r="E33175" s="88"/>
      <c r="F33175" s="88"/>
      <c r="G33175" s="88"/>
      <c r="H33175" s="88"/>
      <c r="I33175" s="88"/>
      <c r="J33175" s="88"/>
      <c r="K33175" s="88"/>
    </row>
    <row r="33176" spans="2:11" ht="12" hidden="1" customHeight="1" x14ac:dyDescent="0.2">
      <c r="B33176" s="88"/>
      <c r="C33176" s="88"/>
      <c r="D33176" s="88"/>
      <c r="E33176" s="88"/>
      <c r="F33176" s="88"/>
      <c r="G33176" s="88"/>
      <c r="H33176" s="88"/>
      <c r="I33176" s="88"/>
      <c r="J33176" s="88"/>
      <c r="K33176" s="88"/>
    </row>
    <row r="33177" spans="2:11" ht="12" hidden="1" customHeight="1" x14ac:dyDescent="0.2">
      <c r="B33177" s="88"/>
      <c r="C33177" s="88"/>
      <c r="D33177" s="88"/>
      <c r="E33177" s="88"/>
      <c r="F33177" s="88"/>
      <c r="G33177" s="88"/>
      <c r="H33177" s="88"/>
      <c r="I33177" s="88"/>
      <c r="J33177" s="88"/>
      <c r="K33177" s="88"/>
    </row>
    <row r="33178" spans="2:11" ht="12" hidden="1" customHeight="1" x14ac:dyDescent="0.2">
      <c r="B33178" s="88"/>
      <c r="C33178" s="88"/>
      <c r="D33178" s="88"/>
      <c r="E33178" s="88"/>
      <c r="F33178" s="88"/>
      <c r="G33178" s="88"/>
      <c r="H33178" s="88"/>
      <c r="I33178" s="88"/>
      <c r="J33178" s="88"/>
      <c r="K33178" s="88"/>
    </row>
    <row r="33179" spans="2:11" ht="12" hidden="1" customHeight="1" x14ac:dyDescent="0.2">
      <c r="B33179" s="88"/>
      <c r="C33179" s="88"/>
      <c r="D33179" s="88"/>
      <c r="E33179" s="88"/>
      <c r="F33179" s="88"/>
      <c r="G33179" s="88"/>
      <c r="H33179" s="88"/>
      <c r="I33179" s="88"/>
      <c r="J33179" s="88"/>
      <c r="K33179" s="88"/>
    </row>
    <row r="33180" spans="2:11" ht="12" hidden="1" customHeight="1" x14ac:dyDescent="0.2">
      <c r="B33180" s="88"/>
      <c r="C33180" s="88"/>
      <c r="D33180" s="88"/>
      <c r="E33180" s="88"/>
      <c r="F33180" s="88"/>
      <c r="G33180" s="88"/>
      <c r="H33180" s="88"/>
      <c r="I33180" s="88"/>
      <c r="J33180" s="88"/>
      <c r="K33180" s="88"/>
    </row>
    <row r="33181" spans="2:11" ht="12" hidden="1" customHeight="1" x14ac:dyDescent="0.2">
      <c r="B33181" s="88"/>
      <c r="C33181" s="88"/>
      <c r="D33181" s="88"/>
      <c r="E33181" s="88"/>
      <c r="F33181" s="88"/>
      <c r="G33181" s="88"/>
      <c r="H33181" s="88"/>
      <c r="I33181" s="88"/>
      <c r="J33181" s="88"/>
      <c r="K33181" s="88"/>
    </row>
    <row r="33182" spans="2:11" ht="12" hidden="1" customHeight="1" x14ac:dyDescent="0.2">
      <c r="B33182" s="88"/>
      <c r="C33182" s="88"/>
      <c r="D33182" s="88"/>
      <c r="E33182" s="88"/>
      <c r="F33182" s="88"/>
      <c r="G33182" s="88"/>
      <c r="H33182" s="88"/>
      <c r="I33182" s="88"/>
      <c r="J33182" s="88"/>
      <c r="K33182" s="88"/>
    </row>
    <row r="33183" spans="2:11" ht="12" hidden="1" customHeight="1" x14ac:dyDescent="0.2">
      <c r="B33183" s="88"/>
      <c r="C33183" s="88"/>
      <c r="D33183" s="88"/>
      <c r="E33183" s="88"/>
      <c r="F33183" s="88"/>
      <c r="G33183" s="88"/>
      <c r="H33183" s="88"/>
      <c r="I33183" s="88"/>
      <c r="J33183" s="88"/>
      <c r="K33183" s="88"/>
    </row>
    <row r="33184" spans="2:11" ht="12" hidden="1" customHeight="1" x14ac:dyDescent="0.2">
      <c r="B33184" s="88"/>
      <c r="C33184" s="88"/>
      <c r="D33184" s="88"/>
      <c r="E33184" s="88"/>
      <c r="F33184" s="88"/>
      <c r="G33184" s="88"/>
      <c r="H33184" s="88"/>
      <c r="I33184" s="88"/>
      <c r="J33184" s="88"/>
      <c r="K33184" s="88"/>
    </row>
    <row r="33185" spans="2:11" ht="12" hidden="1" customHeight="1" x14ac:dyDescent="0.2">
      <c r="B33185" s="88"/>
      <c r="C33185" s="88"/>
      <c r="D33185" s="88"/>
      <c r="E33185" s="88"/>
      <c r="F33185" s="88"/>
      <c r="G33185" s="88"/>
      <c r="H33185" s="88"/>
      <c r="I33185" s="88"/>
      <c r="J33185" s="88"/>
      <c r="K33185" s="88"/>
    </row>
    <row r="33186" spans="2:11" ht="12" hidden="1" customHeight="1" x14ac:dyDescent="0.2">
      <c r="B33186" s="88"/>
      <c r="C33186" s="88"/>
      <c r="D33186" s="88"/>
      <c r="E33186" s="88"/>
      <c r="F33186" s="88"/>
      <c r="G33186" s="88"/>
      <c r="H33186" s="88"/>
      <c r="I33186" s="88"/>
      <c r="J33186" s="88"/>
      <c r="K33186" s="88"/>
    </row>
    <row r="33187" spans="2:11" ht="12" hidden="1" customHeight="1" x14ac:dyDescent="0.2">
      <c r="B33187" s="88"/>
      <c r="C33187" s="88"/>
      <c r="D33187" s="88"/>
      <c r="E33187" s="88"/>
      <c r="F33187" s="88"/>
      <c r="G33187" s="88"/>
      <c r="H33187" s="88"/>
      <c r="I33187" s="88"/>
      <c r="J33187" s="88"/>
      <c r="K33187" s="88"/>
    </row>
    <row r="33188" spans="2:11" ht="12" hidden="1" customHeight="1" x14ac:dyDescent="0.2">
      <c r="B33188" s="88"/>
      <c r="C33188" s="88"/>
      <c r="D33188" s="88"/>
      <c r="E33188" s="88"/>
      <c r="F33188" s="88"/>
      <c r="G33188" s="88"/>
      <c r="H33188" s="88"/>
      <c r="I33188" s="88"/>
      <c r="J33188" s="88"/>
      <c r="K33188" s="88"/>
    </row>
    <row r="33189" spans="2:11" ht="12" hidden="1" customHeight="1" x14ac:dyDescent="0.2">
      <c r="B33189" s="88"/>
      <c r="C33189" s="88"/>
      <c r="D33189" s="88"/>
      <c r="E33189" s="88"/>
      <c r="F33189" s="88"/>
      <c r="G33189" s="88"/>
      <c r="H33189" s="88"/>
      <c r="I33189" s="88"/>
      <c r="J33189" s="88"/>
      <c r="K33189" s="88"/>
    </row>
    <row r="33190" spans="2:11" ht="12" hidden="1" customHeight="1" x14ac:dyDescent="0.2">
      <c r="B33190" s="88"/>
      <c r="C33190" s="88"/>
      <c r="D33190" s="88"/>
      <c r="E33190" s="88"/>
      <c r="F33190" s="88"/>
      <c r="G33190" s="88"/>
      <c r="H33190" s="88"/>
      <c r="I33190" s="88"/>
      <c r="J33190" s="88"/>
      <c r="K33190" s="88"/>
    </row>
    <row r="33191" spans="2:11" ht="12" hidden="1" customHeight="1" x14ac:dyDescent="0.2">
      <c r="B33191" s="88"/>
      <c r="C33191" s="88"/>
      <c r="D33191" s="88"/>
      <c r="E33191" s="88"/>
      <c r="F33191" s="88"/>
      <c r="G33191" s="88"/>
      <c r="H33191" s="88"/>
      <c r="I33191" s="88"/>
      <c r="J33191" s="88"/>
      <c r="K33191" s="88"/>
    </row>
    <row r="33192" spans="2:11" ht="12" hidden="1" customHeight="1" x14ac:dyDescent="0.2">
      <c r="B33192" s="88"/>
      <c r="C33192" s="88"/>
      <c r="D33192" s="88"/>
      <c r="E33192" s="88"/>
      <c r="F33192" s="88"/>
      <c r="G33192" s="88"/>
      <c r="H33192" s="88"/>
      <c r="I33192" s="88"/>
      <c r="J33192" s="88"/>
      <c r="K33192" s="88"/>
    </row>
    <row r="33193" spans="2:11" ht="12" hidden="1" customHeight="1" x14ac:dyDescent="0.2">
      <c r="B33193" s="88"/>
      <c r="C33193" s="88"/>
      <c r="D33193" s="88"/>
      <c r="E33193" s="88"/>
      <c r="F33193" s="88"/>
      <c r="G33193" s="88"/>
      <c r="H33193" s="88"/>
      <c r="I33193" s="88"/>
      <c r="J33193" s="88"/>
      <c r="K33193" s="88"/>
    </row>
    <row r="33194" spans="2:11" ht="12" hidden="1" customHeight="1" x14ac:dyDescent="0.2">
      <c r="B33194" s="88"/>
      <c r="C33194" s="88"/>
      <c r="D33194" s="88"/>
      <c r="E33194" s="88"/>
      <c r="F33194" s="88"/>
      <c r="G33194" s="88"/>
      <c r="H33194" s="88"/>
      <c r="I33194" s="88"/>
      <c r="J33194" s="88"/>
      <c r="K33194" s="88"/>
    </row>
    <row r="33195" spans="2:11" ht="12" hidden="1" customHeight="1" x14ac:dyDescent="0.2">
      <c r="B33195" s="88"/>
      <c r="C33195" s="88"/>
      <c r="D33195" s="88"/>
      <c r="E33195" s="88"/>
      <c r="F33195" s="88"/>
      <c r="G33195" s="88"/>
      <c r="H33195" s="88"/>
      <c r="I33195" s="88"/>
      <c r="J33195" s="88"/>
      <c r="K33195" s="88"/>
    </row>
    <row r="33196" spans="2:11" ht="12" hidden="1" customHeight="1" x14ac:dyDescent="0.2">
      <c r="B33196" s="88"/>
      <c r="C33196" s="88"/>
      <c r="D33196" s="88"/>
      <c r="E33196" s="88"/>
      <c r="F33196" s="88"/>
      <c r="G33196" s="88"/>
      <c r="H33196" s="88"/>
      <c r="I33196" s="88"/>
      <c r="J33196" s="88"/>
      <c r="K33196" s="88"/>
    </row>
    <row r="33197" spans="2:11" ht="12" hidden="1" customHeight="1" x14ac:dyDescent="0.2">
      <c r="B33197" s="88"/>
      <c r="C33197" s="88"/>
      <c r="D33197" s="88"/>
      <c r="E33197" s="88"/>
      <c r="F33197" s="88"/>
      <c r="G33197" s="88"/>
      <c r="H33197" s="88"/>
      <c r="I33197" s="88"/>
      <c r="J33197" s="88"/>
      <c r="K33197" s="88"/>
    </row>
    <row r="33198" spans="2:11" ht="12" hidden="1" customHeight="1" x14ac:dyDescent="0.2">
      <c r="B33198" s="88"/>
      <c r="C33198" s="88"/>
      <c r="D33198" s="88"/>
      <c r="E33198" s="88"/>
      <c r="F33198" s="88"/>
      <c r="G33198" s="88"/>
      <c r="H33198" s="88"/>
      <c r="I33198" s="88"/>
      <c r="J33198" s="88"/>
      <c r="K33198" s="88"/>
    </row>
    <row r="33199" spans="2:11" ht="12" hidden="1" customHeight="1" x14ac:dyDescent="0.2">
      <c r="B33199" s="88"/>
      <c r="C33199" s="88"/>
      <c r="D33199" s="88"/>
      <c r="E33199" s="88"/>
      <c r="F33199" s="88"/>
      <c r="G33199" s="88"/>
      <c r="H33199" s="88"/>
      <c r="I33199" s="88"/>
      <c r="J33199" s="88"/>
      <c r="K33199" s="88"/>
    </row>
    <row r="33200" spans="2:11" ht="12" hidden="1" customHeight="1" x14ac:dyDescent="0.2">
      <c r="B33200" s="88"/>
      <c r="C33200" s="88"/>
      <c r="D33200" s="88"/>
      <c r="E33200" s="88"/>
      <c r="F33200" s="88"/>
      <c r="G33200" s="88"/>
      <c r="H33200" s="88"/>
      <c r="I33200" s="88"/>
      <c r="J33200" s="88"/>
      <c r="K33200" s="88"/>
    </row>
    <row r="33201" spans="2:11" ht="12" hidden="1" customHeight="1" x14ac:dyDescent="0.2">
      <c r="B33201" s="88"/>
      <c r="C33201" s="88"/>
      <c r="D33201" s="88"/>
      <c r="E33201" s="88"/>
      <c r="F33201" s="88"/>
      <c r="G33201" s="88"/>
      <c r="H33201" s="88"/>
      <c r="I33201" s="88"/>
      <c r="J33201" s="88"/>
      <c r="K33201" s="88"/>
    </row>
    <row r="33202" spans="2:11" ht="12" hidden="1" customHeight="1" x14ac:dyDescent="0.2">
      <c r="B33202" s="88"/>
      <c r="C33202" s="88"/>
      <c r="D33202" s="88"/>
      <c r="E33202" s="88"/>
      <c r="F33202" s="88"/>
      <c r="G33202" s="88"/>
      <c r="H33202" s="88"/>
      <c r="I33202" s="88"/>
      <c r="J33202" s="88"/>
      <c r="K33202" s="88"/>
    </row>
    <row r="33203" spans="2:11" ht="12" hidden="1" customHeight="1" x14ac:dyDescent="0.2">
      <c r="B33203" s="88"/>
      <c r="C33203" s="88"/>
      <c r="D33203" s="88"/>
      <c r="E33203" s="88"/>
      <c r="F33203" s="88"/>
      <c r="G33203" s="88"/>
      <c r="H33203" s="88"/>
      <c r="I33203" s="88"/>
      <c r="J33203" s="88"/>
      <c r="K33203" s="88"/>
    </row>
    <row r="33204" spans="2:11" ht="12" hidden="1" customHeight="1" x14ac:dyDescent="0.2">
      <c r="B33204" s="88"/>
      <c r="C33204" s="88"/>
      <c r="D33204" s="88"/>
      <c r="E33204" s="88"/>
      <c r="F33204" s="88"/>
      <c r="G33204" s="88"/>
      <c r="H33204" s="88"/>
      <c r="I33204" s="88"/>
      <c r="J33204" s="88"/>
      <c r="K33204" s="88"/>
    </row>
    <row r="33205" spans="2:11" ht="12" hidden="1" customHeight="1" x14ac:dyDescent="0.2">
      <c r="B33205" s="88"/>
      <c r="C33205" s="88"/>
      <c r="D33205" s="88"/>
      <c r="E33205" s="88"/>
      <c r="F33205" s="88"/>
      <c r="G33205" s="88"/>
      <c r="H33205" s="88"/>
      <c r="I33205" s="88"/>
      <c r="J33205" s="88"/>
      <c r="K33205" s="88"/>
    </row>
    <row r="33206" spans="2:11" ht="12" hidden="1" customHeight="1" x14ac:dyDescent="0.2">
      <c r="B33206" s="88"/>
      <c r="C33206" s="88"/>
      <c r="D33206" s="88"/>
      <c r="E33206" s="88"/>
      <c r="F33206" s="88"/>
      <c r="G33206" s="88"/>
      <c r="H33206" s="88"/>
      <c r="I33206" s="88"/>
      <c r="J33206" s="88"/>
      <c r="K33206" s="88"/>
    </row>
    <row r="33207" spans="2:11" ht="12" hidden="1" customHeight="1" x14ac:dyDescent="0.2">
      <c r="B33207" s="88"/>
      <c r="C33207" s="88"/>
      <c r="D33207" s="88"/>
      <c r="E33207" s="88"/>
      <c r="F33207" s="88"/>
      <c r="G33207" s="88"/>
      <c r="H33207" s="88"/>
      <c r="I33207" s="88"/>
      <c r="J33207" s="88"/>
      <c r="K33207" s="88"/>
    </row>
    <row r="33208" spans="2:11" ht="12" hidden="1" customHeight="1" x14ac:dyDescent="0.2">
      <c r="B33208" s="88"/>
      <c r="C33208" s="88"/>
      <c r="D33208" s="88"/>
      <c r="E33208" s="88"/>
      <c r="F33208" s="88"/>
      <c r="G33208" s="88"/>
      <c r="H33208" s="88"/>
      <c r="I33208" s="88"/>
      <c r="J33208" s="88"/>
      <c r="K33208" s="88"/>
    </row>
    <row r="33209" spans="2:11" ht="12" hidden="1" customHeight="1" x14ac:dyDescent="0.2">
      <c r="B33209" s="88"/>
      <c r="C33209" s="88"/>
      <c r="D33209" s="88"/>
      <c r="E33209" s="88"/>
      <c r="F33209" s="88"/>
      <c r="G33209" s="88"/>
      <c r="H33209" s="88"/>
      <c r="I33209" s="88"/>
      <c r="J33209" s="88"/>
      <c r="K33209" s="88"/>
    </row>
    <row r="33210" spans="2:11" ht="12" hidden="1" customHeight="1" x14ac:dyDescent="0.2">
      <c r="B33210" s="88"/>
      <c r="C33210" s="88"/>
      <c r="D33210" s="88"/>
      <c r="E33210" s="88"/>
      <c r="F33210" s="88"/>
      <c r="G33210" s="88"/>
      <c r="H33210" s="88"/>
      <c r="I33210" s="88"/>
      <c r="J33210" s="88"/>
      <c r="K33210" s="88"/>
    </row>
    <row r="33211" spans="2:11" ht="12" hidden="1" customHeight="1" x14ac:dyDescent="0.2">
      <c r="B33211" s="88"/>
      <c r="C33211" s="88"/>
      <c r="D33211" s="88"/>
      <c r="E33211" s="88"/>
      <c r="F33211" s="88"/>
      <c r="G33211" s="88"/>
      <c r="H33211" s="88"/>
      <c r="I33211" s="88"/>
      <c r="J33211" s="88"/>
      <c r="K33211" s="88"/>
    </row>
    <row r="33212" spans="2:11" ht="12" hidden="1" customHeight="1" x14ac:dyDescent="0.2">
      <c r="B33212" s="88"/>
      <c r="C33212" s="88"/>
      <c r="D33212" s="88"/>
      <c r="E33212" s="88"/>
      <c r="F33212" s="88"/>
      <c r="G33212" s="88"/>
      <c r="H33212" s="88"/>
      <c r="I33212" s="88"/>
      <c r="J33212" s="88"/>
      <c r="K33212" s="88"/>
    </row>
    <row r="33213" spans="2:11" ht="12" hidden="1" customHeight="1" x14ac:dyDescent="0.2">
      <c r="B33213" s="88"/>
      <c r="C33213" s="88"/>
      <c r="D33213" s="88"/>
      <c r="E33213" s="88"/>
      <c r="F33213" s="88"/>
      <c r="G33213" s="88"/>
      <c r="H33213" s="88"/>
      <c r="I33213" s="88"/>
      <c r="J33213" s="88"/>
      <c r="K33213" s="88"/>
    </row>
    <row r="33214" spans="2:11" ht="12" hidden="1" customHeight="1" x14ac:dyDescent="0.2">
      <c r="B33214" s="88"/>
      <c r="C33214" s="88"/>
      <c r="D33214" s="88"/>
      <c r="E33214" s="88"/>
      <c r="F33214" s="88"/>
      <c r="G33214" s="88"/>
      <c r="H33214" s="88"/>
      <c r="I33214" s="88"/>
      <c r="J33214" s="88"/>
      <c r="K33214" s="88"/>
    </row>
    <row r="33215" spans="2:11" ht="12" hidden="1" customHeight="1" x14ac:dyDescent="0.2">
      <c r="B33215" s="88"/>
      <c r="C33215" s="88"/>
      <c r="D33215" s="88"/>
      <c r="E33215" s="88"/>
      <c r="F33215" s="88"/>
      <c r="G33215" s="88"/>
      <c r="H33215" s="88"/>
      <c r="I33215" s="88"/>
      <c r="J33215" s="88"/>
      <c r="K33215" s="88"/>
    </row>
    <row r="33216" spans="2:11" ht="12" hidden="1" customHeight="1" x14ac:dyDescent="0.2">
      <c r="B33216" s="88"/>
      <c r="C33216" s="88"/>
      <c r="D33216" s="88"/>
      <c r="E33216" s="88"/>
      <c r="F33216" s="88"/>
      <c r="G33216" s="88"/>
      <c r="H33216" s="88"/>
      <c r="I33216" s="88"/>
      <c r="J33216" s="88"/>
      <c r="K33216" s="88"/>
    </row>
    <row r="33217" spans="2:11" ht="12" hidden="1" customHeight="1" x14ac:dyDescent="0.2">
      <c r="B33217" s="88"/>
      <c r="C33217" s="88"/>
      <c r="D33217" s="88"/>
      <c r="E33217" s="88"/>
      <c r="F33217" s="88"/>
      <c r="G33217" s="88"/>
      <c r="H33217" s="88"/>
      <c r="I33217" s="88"/>
      <c r="J33217" s="88"/>
      <c r="K33217" s="88"/>
    </row>
    <row r="33218" spans="2:11" ht="12" hidden="1" customHeight="1" x14ac:dyDescent="0.2">
      <c r="B33218" s="88"/>
      <c r="C33218" s="88"/>
      <c r="D33218" s="88"/>
      <c r="E33218" s="88"/>
      <c r="F33218" s="88"/>
      <c r="G33218" s="88"/>
      <c r="H33218" s="88"/>
      <c r="I33218" s="88"/>
      <c r="J33218" s="88"/>
      <c r="K33218" s="88"/>
    </row>
    <row r="33219" spans="2:11" ht="12" hidden="1" customHeight="1" x14ac:dyDescent="0.2">
      <c r="B33219" s="88"/>
      <c r="C33219" s="88"/>
      <c r="D33219" s="88"/>
      <c r="E33219" s="88"/>
      <c r="F33219" s="88"/>
      <c r="G33219" s="88"/>
      <c r="H33219" s="88"/>
      <c r="I33219" s="88"/>
      <c r="J33219" s="88"/>
      <c r="K33219" s="88"/>
    </row>
    <row r="33220" spans="2:11" ht="12" hidden="1" customHeight="1" x14ac:dyDescent="0.2">
      <c r="B33220" s="88"/>
      <c r="C33220" s="88"/>
      <c r="D33220" s="88"/>
      <c r="E33220" s="88"/>
      <c r="F33220" s="88"/>
      <c r="G33220" s="88"/>
      <c r="H33220" s="88"/>
      <c r="I33220" s="88"/>
      <c r="J33220" s="88"/>
      <c r="K33220" s="88"/>
    </row>
    <row r="33221" spans="2:11" ht="12" hidden="1" customHeight="1" x14ac:dyDescent="0.2">
      <c r="B33221" s="88"/>
      <c r="C33221" s="88"/>
      <c r="D33221" s="88"/>
      <c r="E33221" s="88"/>
      <c r="F33221" s="88"/>
      <c r="G33221" s="88"/>
      <c r="H33221" s="88"/>
      <c r="I33221" s="88"/>
      <c r="J33221" s="88"/>
      <c r="K33221" s="88"/>
    </row>
    <row r="33222" spans="2:11" ht="12" hidden="1" customHeight="1" x14ac:dyDescent="0.2">
      <c r="B33222" s="88"/>
      <c r="C33222" s="88"/>
      <c r="D33222" s="88"/>
      <c r="E33222" s="88"/>
      <c r="F33222" s="88"/>
      <c r="G33222" s="88"/>
      <c r="H33222" s="88"/>
      <c r="I33222" s="88"/>
      <c r="J33222" s="88"/>
      <c r="K33222" s="88"/>
    </row>
    <row r="33223" spans="2:11" ht="12" hidden="1" customHeight="1" x14ac:dyDescent="0.2">
      <c r="B33223" s="88"/>
      <c r="C33223" s="88"/>
      <c r="D33223" s="88"/>
      <c r="E33223" s="88"/>
      <c r="F33223" s="88"/>
      <c r="G33223" s="88"/>
      <c r="H33223" s="88"/>
      <c r="I33223" s="88"/>
      <c r="J33223" s="88"/>
      <c r="K33223" s="88"/>
    </row>
    <row r="33224" spans="2:11" ht="12" hidden="1" customHeight="1" x14ac:dyDescent="0.2">
      <c r="B33224" s="88"/>
      <c r="C33224" s="88"/>
      <c r="D33224" s="88"/>
      <c r="E33224" s="88"/>
      <c r="F33224" s="88"/>
      <c r="G33224" s="88"/>
      <c r="H33224" s="88"/>
      <c r="I33224" s="88"/>
      <c r="J33224" s="88"/>
      <c r="K33224" s="88"/>
    </row>
    <row r="33225" spans="2:11" ht="12" hidden="1" customHeight="1" x14ac:dyDescent="0.2">
      <c r="B33225" s="88"/>
      <c r="C33225" s="88"/>
      <c r="D33225" s="88"/>
      <c r="E33225" s="88"/>
      <c r="F33225" s="88"/>
      <c r="G33225" s="88"/>
      <c r="H33225" s="88"/>
      <c r="I33225" s="88"/>
      <c r="J33225" s="88"/>
      <c r="K33225" s="88"/>
    </row>
    <row r="33226" spans="2:11" ht="12" hidden="1" customHeight="1" x14ac:dyDescent="0.2">
      <c r="B33226" s="88"/>
      <c r="C33226" s="88"/>
      <c r="D33226" s="88"/>
      <c r="E33226" s="88"/>
      <c r="F33226" s="88"/>
      <c r="G33226" s="88"/>
      <c r="H33226" s="88"/>
      <c r="I33226" s="88"/>
      <c r="J33226" s="88"/>
      <c r="K33226" s="88"/>
    </row>
    <row r="33227" spans="2:11" ht="12" hidden="1" customHeight="1" x14ac:dyDescent="0.2">
      <c r="B33227" s="88"/>
      <c r="C33227" s="88"/>
      <c r="D33227" s="88"/>
      <c r="E33227" s="88"/>
      <c r="F33227" s="88"/>
      <c r="G33227" s="88"/>
      <c r="H33227" s="88"/>
      <c r="I33227" s="88"/>
      <c r="J33227" s="88"/>
      <c r="K33227" s="88"/>
    </row>
    <row r="33228" spans="2:11" ht="12" hidden="1" customHeight="1" x14ac:dyDescent="0.2">
      <c r="B33228" s="88"/>
      <c r="C33228" s="88"/>
      <c r="D33228" s="88"/>
      <c r="E33228" s="88"/>
      <c r="F33228" s="88"/>
      <c r="G33228" s="88"/>
      <c r="H33228" s="88"/>
      <c r="I33228" s="88"/>
      <c r="J33228" s="88"/>
      <c r="K33228" s="88"/>
    </row>
    <row r="33229" spans="2:11" ht="12" hidden="1" customHeight="1" x14ac:dyDescent="0.2">
      <c r="B33229" s="88"/>
      <c r="C33229" s="88"/>
      <c r="D33229" s="88"/>
      <c r="E33229" s="88"/>
      <c r="F33229" s="88"/>
      <c r="G33229" s="88"/>
      <c r="H33229" s="88"/>
      <c r="I33229" s="88"/>
      <c r="J33229" s="88"/>
      <c r="K33229" s="88"/>
    </row>
    <row r="33230" spans="2:11" ht="12" hidden="1" customHeight="1" x14ac:dyDescent="0.2">
      <c r="B33230" s="88"/>
      <c r="C33230" s="88"/>
      <c r="D33230" s="88"/>
      <c r="E33230" s="88"/>
      <c r="F33230" s="88"/>
      <c r="G33230" s="88"/>
      <c r="H33230" s="88"/>
      <c r="I33230" s="88"/>
      <c r="J33230" s="88"/>
      <c r="K33230" s="88"/>
    </row>
    <row r="33231" spans="2:11" ht="12" hidden="1" customHeight="1" x14ac:dyDescent="0.2">
      <c r="B33231" s="88"/>
      <c r="C33231" s="88"/>
      <c r="D33231" s="88"/>
      <c r="E33231" s="88"/>
      <c r="F33231" s="88"/>
      <c r="G33231" s="88"/>
      <c r="H33231" s="88"/>
      <c r="I33231" s="88"/>
      <c r="J33231" s="88"/>
      <c r="K33231" s="88"/>
    </row>
    <row r="33232" spans="2:11" ht="12" hidden="1" customHeight="1" x14ac:dyDescent="0.2">
      <c r="B33232" s="88"/>
      <c r="C33232" s="88"/>
      <c r="D33232" s="88"/>
      <c r="E33232" s="88"/>
      <c r="F33232" s="88"/>
      <c r="G33232" s="88"/>
      <c r="H33232" s="88"/>
      <c r="I33232" s="88"/>
      <c r="J33232" s="88"/>
      <c r="K33232" s="88"/>
    </row>
    <row r="33233" spans="2:11" ht="12" hidden="1" customHeight="1" x14ac:dyDescent="0.2">
      <c r="B33233" s="88"/>
      <c r="C33233" s="88"/>
      <c r="D33233" s="88"/>
      <c r="E33233" s="88"/>
      <c r="F33233" s="88"/>
      <c r="G33233" s="88"/>
      <c r="H33233" s="88"/>
      <c r="I33233" s="88"/>
      <c r="J33233" s="88"/>
      <c r="K33233" s="88"/>
    </row>
    <row r="33234" spans="2:11" ht="12" hidden="1" customHeight="1" x14ac:dyDescent="0.2">
      <c r="B33234" s="88"/>
      <c r="C33234" s="88"/>
      <c r="D33234" s="88"/>
      <c r="E33234" s="88"/>
      <c r="F33234" s="88"/>
      <c r="G33234" s="88"/>
      <c r="H33234" s="88"/>
      <c r="I33234" s="88"/>
      <c r="J33234" s="88"/>
      <c r="K33234" s="88"/>
    </row>
    <row r="33235" spans="2:11" ht="12" hidden="1" customHeight="1" x14ac:dyDescent="0.2">
      <c r="B33235" s="88"/>
      <c r="C33235" s="88"/>
      <c r="D33235" s="88"/>
      <c r="E33235" s="88"/>
      <c r="F33235" s="88"/>
      <c r="G33235" s="88"/>
      <c r="H33235" s="88"/>
      <c r="I33235" s="88"/>
      <c r="J33235" s="88"/>
      <c r="K33235" s="88"/>
    </row>
    <row r="33236" spans="2:11" ht="12" hidden="1" customHeight="1" x14ac:dyDescent="0.2">
      <c r="B33236" s="88"/>
      <c r="C33236" s="88"/>
      <c r="D33236" s="88"/>
      <c r="E33236" s="88"/>
      <c r="F33236" s="88"/>
      <c r="G33236" s="88"/>
      <c r="H33236" s="88"/>
      <c r="I33236" s="88"/>
      <c r="J33236" s="88"/>
      <c r="K33236" s="88"/>
    </row>
    <row r="33237" spans="2:11" ht="12" hidden="1" customHeight="1" x14ac:dyDescent="0.2">
      <c r="B33237" s="88"/>
      <c r="C33237" s="88"/>
      <c r="D33237" s="88"/>
      <c r="E33237" s="88"/>
      <c r="F33237" s="88"/>
      <c r="G33237" s="88"/>
      <c r="H33237" s="88"/>
      <c r="I33237" s="88"/>
      <c r="J33237" s="88"/>
      <c r="K33237" s="88"/>
    </row>
    <row r="33238" spans="2:11" ht="12" hidden="1" customHeight="1" x14ac:dyDescent="0.2">
      <c r="B33238" s="88"/>
      <c r="C33238" s="88"/>
      <c r="D33238" s="88"/>
      <c r="E33238" s="88"/>
      <c r="F33238" s="88"/>
      <c r="G33238" s="88"/>
      <c r="H33238" s="88"/>
      <c r="I33238" s="88"/>
      <c r="J33238" s="88"/>
      <c r="K33238" s="88"/>
    </row>
    <row r="33239" spans="2:11" ht="12" hidden="1" customHeight="1" x14ac:dyDescent="0.2">
      <c r="B33239" s="88"/>
      <c r="C33239" s="88"/>
      <c r="D33239" s="88"/>
      <c r="E33239" s="88"/>
      <c r="F33239" s="88"/>
      <c r="G33239" s="88"/>
      <c r="H33239" s="88"/>
      <c r="I33239" s="88"/>
      <c r="J33239" s="88"/>
      <c r="K33239" s="88"/>
    </row>
    <row r="33240" spans="2:11" ht="12" hidden="1" customHeight="1" x14ac:dyDescent="0.2">
      <c r="B33240" s="88"/>
      <c r="C33240" s="88"/>
      <c r="D33240" s="88"/>
      <c r="E33240" s="88"/>
      <c r="F33240" s="88"/>
      <c r="G33240" s="88"/>
      <c r="H33240" s="88"/>
      <c r="I33240" s="88"/>
      <c r="J33240" s="88"/>
      <c r="K33240" s="88"/>
    </row>
    <row r="33241" spans="2:11" ht="12" hidden="1" customHeight="1" x14ac:dyDescent="0.2">
      <c r="B33241" s="88"/>
      <c r="C33241" s="88"/>
      <c r="D33241" s="88"/>
      <c r="E33241" s="88"/>
      <c r="F33241" s="88"/>
      <c r="G33241" s="88"/>
      <c r="H33241" s="88"/>
      <c r="I33241" s="88"/>
      <c r="J33241" s="88"/>
      <c r="K33241" s="88"/>
    </row>
    <row r="33242" spans="2:11" ht="12" hidden="1" customHeight="1" x14ac:dyDescent="0.2">
      <c r="B33242" s="88"/>
      <c r="C33242" s="88"/>
      <c r="D33242" s="88"/>
      <c r="E33242" s="88"/>
      <c r="F33242" s="88"/>
      <c r="G33242" s="88"/>
      <c r="H33242" s="88"/>
      <c r="I33242" s="88"/>
      <c r="J33242" s="88"/>
      <c r="K33242" s="88"/>
    </row>
    <row r="33243" spans="2:11" ht="12" hidden="1" customHeight="1" x14ac:dyDescent="0.2">
      <c r="B33243" s="88"/>
      <c r="C33243" s="88"/>
      <c r="D33243" s="88"/>
      <c r="E33243" s="88"/>
      <c r="F33243" s="88"/>
      <c r="G33243" s="88"/>
      <c r="H33243" s="88"/>
      <c r="I33243" s="88"/>
      <c r="J33243" s="88"/>
      <c r="K33243" s="88"/>
    </row>
    <row r="33244" spans="2:11" ht="12" hidden="1" customHeight="1" x14ac:dyDescent="0.2">
      <c r="B33244" s="88"/>
      <c r="C33244" s="88"/>
      <c r="D33244" s="88"/>
      <c r="E33244" s="88"/>
      <c r="F33244" s="88"/>
      <c r="G33244" s="88"/>
      <c r="H33244" s="88"/>
      <c r="I33244" s="88"/>
      <c r="J33244" s="88"/>
      <c r="K33244" s="88"/>
    </row>
    <row r="33245" spans="2:11" ht="12" hidden="1" customHeight="1" x14ac:dyDescent="0.2">
      <c r="B33245" s="88"/>
      <c r="C33245" s="88"/>
      <c r="D33245" s="88"/>
      <c r="E33245" s="88"/>
      <c r="F33245" s="88"/>
      <c r="G33245" s="88"/>
      <c r="H33245" s="88"/>
      <c r="I33245" s="88"/>
      <c r="J33245" s="88"/>
      <c r="K33245" s="88"/>
    </row>
    <row r="33246" spans="2:11" ht="12" hidden="1" customHeight="1" x14ac:dyDescent="0.2">
      <c r="B33246" s="88"/>
      <c r="C33246" s="88"/>
      <c r="D33246" s="88"/>
      <c r="E33246" s="88"/>
      <c r="F33246" s="88"/>
      <c r="G33246" s="88"/>
      <c r="H33246" s="88"/>
      <c r="I33246" s="88"/>
      <c r="J33246" s="88"/>
      <c r="K33246" s="88"/>
    </row>
    <row r="33247" spans="2:11" ht="12" hidden="1" customHeight="1" x14ac:dyDescent="0.2">
      <c r="B33247" s="88"/>
      <c r="C33247" s="88"/>
      <c r="D33247" s="88"/>
      <c r="E33247" s="88"/>
      <c r="F33247" s="88"/>
      <c r="G33247" s="88"/>
      <c r="H33247" s="88"/>
      <c r="I33247" s="88"/>
      <c r="J33247" s="88"/>
      <c r="K33247" s="88"/>
    </row>
    <row r="33248" spans="2:11" ht="12" hidden="1" customHeight="1" x14ac:dyDescent="0.2">
      <c r="B33248" s="88"/>
      <c r="C33248" s="88"/>
      <c r="D33248" s="88"/>
      <c r="E33248" s="88"/>
      <c r="F33248" s="88"/>
      <c r="G33248" s="88"/>
      <c r="H33248" s="88"/>
      <c r="I33248" s="88"/>
      <c r="J33248" s="88"/>
      <c r="K33248" s="88"/>
    </row>
    <row r="33249" spans="2:11" ht="12" hidden="1" customHeight="1" x14ac:dyDescent="0.2">
      <c r="B33249" s="88"/>
      <c r="C33249" s="88"/>
      <c r="D33249" s="88"/>
      <c r="E33249" s="88"/>
      <c r="F33249" s="88"/>
      <c r="G33249" s="88"/>
      <c r="H33249" s="88"/>
      <c r="I33249" s="88"/>
      <c r="J33249" s="88"/>
      <c r="K33249" s="88"/>
    </row>
    <row r="33250" spans="2:11" ht="12" hidden="1" customHeight="1" x14ac:dyDescent="0.2">
      <c r="B33250" s="88"/>
      <c r="C33250" s="88"/>
      <c r="D33250" s="88"/>
      <c r="E33250" s="88"/>
      <c r="F33250" s="88"/>
      <c r="G33250" s="88"/>
      <c r="H33250" s="88"/>
      <c r="I33250" s="88"/>
      <c r="J33250" s="88"/>
      <c r="K33250" s="88"/>
    </row>
    <row r="33251" spans="2:11" ht="12" hidden="1" customHeight="1" x14ac:dyDescent="0.2">
      <c r="B33251" s="88"/>
      <c r="C33251" s="88"/>
      <c r="D33251" s="88"/>
      <c r="E33251" s="88"/>
      <c r="F33251" s="88"/>
      <c r="G33251" s="88"/>
      <c r="H33251" s="88"/>
      <c r="I33251" s="88"/>
      <c r="J33251" s="88"/>
      <c r="K33251" s="88"/>
    </row>
    <row r="33252" spans="2:11" ht="12" hidden="1" customHeight="1" x14ac:dyDescent="0.2">
      <c r="B33252" s="88"/>
      <c r="C33252" s="88"/>
      <c r="D33252" s="88"/>
      <c r="E33252" s="88"/>
      <c r="F33252" s="88"/>
      <c r="G33252" s="88"/>
      <c r="H33252" s="88"/>
      <c r="I33252" s="88"/>
      <c r="J33252" s="88"/>
      <c r="K33252" s="88"/>
    </row>
    <row r="33253" spans="2:11" ht="12" hidden="1" customHeight="1" x14ac:dyDescent="0.2">
      <c r="B33253" s="88"/>
      <c r="C33253" s="88"/>
      <c r="D33253" s="88"/>
      <c r="E33253" s="88"/>
      <c r="F33253" s="88"/>
      <c r="G33253" s="88"/>
      <c r="H33253" s="88"/>
      <c r="I33253" s="88"/>
      <c r="J33253" s="88"/>
      <c r="K33253" s="88"/>
    </row>
    <row r="33254" spans="2:11" ht="12" hidden="1" customHeight="1" x14ac:dyDescent="0.2">
      <c r="B33254" s="88"/>
      <c r="C33254" s="88"/>
      <c r="D33254" s="88"/>
      <c r="E33254" s="88"/>
      <c r="F33254" s="88"/>
      <c r="G33254" s="88"/>
      <c r="H33254" s="88"/>
      <c r="I33254" s="88"/>
      <c r="J33254" s="88"/>
      <c r="K33254" s="88"/>
    </row>
    <row r="33255" spans="2:11" ht="12" hidden="1" customHeight="1" x14ac:dyDescent="0.2">
      <c r="B33255" s="88"/>
      <c r="C33255" s="88"/>
      <c r="D33255" s="88"/>
      <c r="E33255" s="88"/>
      <c r="F33255" s="88"/>
      <c r="G33255" s="88"/>
      <c r="H33255" s="88"/>
      <c r="I33255" s="88"/>
      <c r="J33255" s="88"/>
      <c r="K33255" s="88"/>
    </row>
    <row r="33256" spans="2:11" ht="12" hidden="1" customHeight="1" x14ac:dyDescent="0.2">
      <c r="B33256" s="88"/>
      <c r="C33256" s="88"/>
      <c r="D33256" s="88"/>
      <c r="E33256" s="88"/>
      <c r="F33256" s="88"/>
      <c r="G33256" s="88"/>
      <c r="H33256" s="88"/>
      <c r="I33256" s="88"/>
      <c r="J33256" s="88"/>
      <c r="K33256" s="88"/>
    </row>
    <row r="33257" spans="2:11" ht="12" hidden="1" customHeight="1" x14ac:dyDescent="0.2">
      <c r="B33257" s="88"/>
      <c r="C33257" s="88"/>
      <c r="D33257" s="88"/>
      <c r="E33257" s="88"/>
      <c r="F33257" s="88"/>
      <c r="G33257" s="88"/>
      <c r="H33257" s="88"/>
      <c r="I33257" s="88"/>
      <c r="J33257" s="88"/>
      <c r="K33257" s="88"/>
    </row>
    <row r="33258" spans="2:11" ht="12" hidden="1" customHeight="1" x14ac:dyDescent="0.2">
      <c r="B33258" s="88"/>
      <c r="C33258" s="88"/>
      <c r="D33258" s="88"/>
      <c r="E33258" s="88"/>
      <c r="F33258" s="88"/>
      <c r="G33258" s="88"/>
      <c r="H33258" s="88"/>
      <c r="I33258" s="88"/>
      <c r="J33258" s="88"/>
      <c r="K33258" s="88"/>
    </row>
    <row r="33259" spans="2:11" ht="12" hidden="1" customHeight="1" x14ac:dyDescent="0.2">
      <c r="B33259" s="88"/>
      <c r="C33259" s="88"/>
      <c r="D33259" s="88"/>
      <c r="E33259" s="88"/>
      <c r="F33259" s="88"/>
      <c r="G33259" s="88"/>
      <c r="H33259" s="88"/>
      <c r="I33259" s="88"/>
      <c r="J33259" s="88"/>
      <c r="K33259" s="88"/>
    </row>
    <row r="33260" spans="2:11" ht="12" hidden="1" customHeight="1" x14ac:dyDescent="0.2">
      <c r="B33260" s="88"/>
      <c r="C33260" s="88"/>
      <c r="D33260" s="88"/>
      <c r="E33260" s="88"/>
      <c r="F33260" s="88"/>
      <c r="G33260" s="88"/>
      <c r="H33260" s="88"/>
      <c r="I33260" s="88"/>
      <c r="J33260" s="88"/>
      <c r="K33260" s="88"/>
    </row>
    <row r="33261" spans="2:11" ht="12" hidden="1" customHeight="1" x14ac:dyDescent="0.2">
      <c r="B33261" s="88"/>
      <c r="C33261" s="88"/>
      <c r="D33261" s="88"/>
      <c r="E33261" s="88"/>
      <c r="F33261" s="88"/>
      <c r="G33261" s="88"/>
      <c r="H33261" s="88"/>
      <c r="I33261" s="88"/>
      <c r="J33261" s="88"/>
      <c r="K33261" s="88"/>
    </row>
    <row r="33262" spans="2:11" ht="12" hidden="1" customHeight="1" x14ac:dyDescent="0.2">
      <c r="B33262" s="88"/>
      <c r="C33262" s="88"/>
      <c r="D33262" s="88"/>
      <c r="E33262" s="88"/>
      <c r="F33262" s="88"/>
      <c r="G33262" s="88"/>
      <c r="H33262" s="88"/>
      <c r="I33262" s="88"/>
      <c r="J33262" s="88"/>
      <c r="K33262" s="88"/>
    </row>
    <row r="33263" spans="2:11" ht="12" hidden="1" customHeight="1" x14ac:dyDescent="0.2">
      <c r="B33263" s="88"/>
      <c r="C33263" s="88"/>
      <c r="D33263" s="88"/>
      <c r="E33263" s="88"/>
      <c r="F33263" s="88"/>
      <c r="G33263" s="88"/>
      <c r="H33263" s="88"/>
      <c r="I33263" s="88"/>
      <c r="J33263" s="88"/>
      <c r="K33263" s="88"/>
    </row>
    <row r="33264" spans="2:11" ht="12" hidden="1" customHeight="1" x14ac:dyDescent="0.2">
      <c r="B33264" s="88"/>
      <c r="C33264" s="88"/>
      <c r="D33264" s="88"/>
      <c r="E33264" s="88"/>
      <c r="F33264" s="88"/>
      <c r="G33264" s="88"/>
      <c r="H33264" s="88"/>
      <c r="I33264" s="88"/>
      <c r="J33264" s="88"/>
      <c r="K33264" s="88"/>
    </row>
    <row r="33265" spans="2:11" ht="12" hidden="1" customHeight="1" x14ac:dyDescent="0.2">
      <c r="B33265" s="88"/>
      <c r="C33265" s="88"/>
      <c r="D33265" s="88"/>
      <c r="E33265" s="88"/>
      <c r="F33265" s="88"/>
      <c r="G33265" s="88"/>
      <c r="H33265" s="88"/>
      <c r="I33265" s="88"/>
      <c r="J33265" s="88"/>
      <c r="K33265" s="88"/>
    </row>
    <row r="33266" spans="2:11" ht="12" hidden="1" customHeight="1" x14ac:dyDescent="0.2">
      <c r="B33266" s="88"/>
      <c r="C33266" s="88"/>
      <c r="D33266" s="88"/>
      <c r="E33266" s="88"/>
      <c r="F33266" s="88"/>
      <c r="G33266" s="88"/>
      <c r="H33266" s="88"/>
      <c r="I33266" s="88"/>
      <c r="J33266" s="88"/>
      <c r="K33266" s="88"/>
    </row>
    <row r="33267" spans="2:11" ht="12" hidden="1" customHeight="1" x14ac:dyDescent="0.2">
      <c r="B33267" s="88"/>
      <c r="C33267" s="88"/>
      <c r="D33267" s="88"/>
      <c r="E33267" s="88"/>
      <c r="F33267" s="88"/>
      <c r="G33267" s="88"/>
      <c r="H33267" s="88"/>
      <c r="I33267" s="88"/>
      <c r="J33267" s="88"/>
      <c r="K33267" s="88"/>
    </row>
    <row r="33268" spans="2:11" ht="12" hidden="1" customHeight="1" x14ac:dyDescent="0.2">
      <c r="B33268" s="88"/>
      <c r="C33268" s="88"/>
      <c r="D33268" s="88"/>
      <c r="E33268" s="88"/>
      <c r="F33268" s="88"/>
      <c r="G33268" s="88"/>
      <c r="H33268" s="88"/>
      <c r="I33268" s="88"/>
      <c r="J33268" s="88"/>
      <c r="K33268" s="88"/>
    </row>
    <row r="33269" spans="2:11" ht="12" hidden="1" customHeight="1" x14ac:dyDescent="0.2">
      <c r="B33269" s="88"/>
      <c r="C33269" s="88"/>
      <c r="D33269" s="88"/>
      <c r="E33269" s="88"/>
      <c r="F33269" s="88"/>
      <c r="G33269" s="88"/>
      <c r="H33269" s="88"/>
      <c r="I33269" s="88"/>
      <c r="J33269" s="88"/>
      <c r="K33269" s="88"/>
    </row>
    <row r="33270" spans="2:11" ht="12" hidden="1" customHeight="1" x14ac:dyDescent="0.2">
      <c r="B33270" s="88"/>
      <c r="C33270" s="88"/>
      <c r="D33270" s="88"/>
      <c r="E33270" s="88"/>
      <c r="F33270" s="88"/>
      <c r="G33270" s="88"/>
      <c r="H33270" s="88"/>
      <c r="I33270" s="88"/>
      <c r="J33270" s="88"/>
      <c r="K33270" s="88"/>
    </row>
    <row r="33271" spans="2:11" ht="12" hidden="1" customHeight="1" x14ac:dyDescent="0.2">
      <c r="B33271" s="88"/>
      <c r="C33271" s="88"/>
      <c r="D33271" s="88"/>
      <c r="E33271" s="88"/>
      <c r="F33271" s="88"/>
      <c r="G33271" s="88"/>
      <c r="H33271" s="88"/>
      <c r="I33271" s="88"/>
      <c r="J33271" s="88"/>
      <c r="K33271" s="88"/>
    </row>
    <row r="33272" spans="2:11" ht="12" hidden="1" customHeight="1" x14ac:dyDescent="0.2">
      <c r="B33272" s="88"/>
      <c r="C33272" s="88"/>
      <c r="D33272" s="88"/>
      <c r="E33272" s="88"/>
      <c r="F33272" s="88"/>
      <c r="G33272" s="88"/>
      <c r="H33272" s="88"/>
      <c r="I33272" s="88"/>
      <c r="J33272" s="88"/>
      <c r="K33272" s="88"/>
    </row>
    <row r="33273" spans="2:11" ht="12" hidden="1" customHeight="1" x14ac:dyDescent="0.2">
      <c r="B33273" s="88"/>
      <c r="C33273" s="88"/>
      <c r="D33273" s="88"/>
      <c r="E33273" s="88"/>
      <c r="F33273" s="88"/>
      <c r="G33273" s="88"/>
      <c r="H33273" s="88"/>
      <c r="I33273" s="88"/>
      <c r="J33273" s="88"/>
      <c r="K33273" s="88"/>
    </row>
    <row r="33274" spans="2:11" ht="12" hidden="1" customHeight="1" x14ac:dyDescent="0.2">
      <c r="B33274" s="88"/>
      <c r="C33274" s="88"/>
      <c r="D33274" s="88"/>
      <c r="E33274" s="88"/>
      <c r="F33274" s="88"/>
      <c r="G33274" s="88"/>
      <c r="H33274" s="88"/>
      <c r="I33274" s="88"/>
      <c r="J33274" s="88"/>
      <c r="K33274" s="88"/>
    </row>
    <row r="33275" spans="2:11" ht="12" hidden="1" customHeight="1" x14ac:dyDescent="0.2">
      <c r="B33275" s="88"/>
      <c r="C33275" s="88"/>
      <c r="D33275" s="88"/>
      <c r="E33275" s="88"/>
      <c r="F33275" s="88"/>
      <c r="G33275" s="88"/>
      <c r="H33275" s="88"/>
      <c r="I33275" s="88"/>
      <c r="J33275" s="88"/>
      <c r="K33275" s="88"/>
    </row>
    <row r="33276" spans="2:11" ht="12" hidden="1" customHeight="1" x14ac:dyDescent="0.2">
      <c r="B33276" s="88"/>
      <c r="C33276" s="88"/>
      <c r="D33276" s="88"/>
      <c r="E33276" s="88"/>
      <c r="F33276" s="88"/>
      <c r="G33276" s="88"/>
      <c r="H33276" s="88"/>
      <c r="I33276" s="88"/>
      <c r="J33276" s="88"/>
      <c r="K33276" s="88"/>
    </row>
    <row r="33277" spans="2:11" ht="12" hidden="1" customHeight="1" x14ac:dyDescent="0.2">
      <c r="B33277" s="88"/>
      <c r="C33277" s="88"/>
      <c r="D33277" s="88"/>
      <c r="E33277" s="88"/>
      <c r="F33277" s="88"/>
      <c r="G33277" s="88"/>
      <c r="H33277" s="88"/>
      <c r="I33277" s="88"/>
      <c r="J33277" s="88"/>
      <c r="K33277" s="88"/>
    </row>
    <row r="33278" spans="2:11" ht="12" hidden="1" customHeight="1" x14ac:dyDescent="0.2">
      <c r="B33278" s="88"/>
      <c r="C33278" s="88"/>
      <c r="D33278" s="88"/>
      <c r="E33278" s="88"/>
      <c r="F33278" s="88"/>
      <c r="G33278" s="88"/>
      <c r="H33278" s="88"/>
      <c r="I33278" s="88"/>
      <c r="J33278" s="88"/>
      <c r="K33278" s="88"/>
    </row>
    <row r="33279" spans="2:11" ht="12" hidden="1" customHeight="1" x14ac:dyDescent="0.2">
      <c r="B33279" s="88"/>
      <c r="C33279" s="88"/>
      <c r="D33279" s="88"/>
      <c r="E33279" s="88"/>
      <c r="F33279" s="88"/>
      <c r="G33279" s="88"/>
      <c r="H33279" s="88"/>
      <c r="I33279" s="88"/>
      <c r="J33279" s="88"/>
      <c r="K33279" s="88"/>
    </row>
    <row r="33280" spans="2:11" ht="12" hidden="1" customHeight="1" x14ac:dyDescent="0.2">
      <c r="B33280" s="88"/>
      <c r="C33280" s="88"/>
      <c r="D33280" s="88"/>
      <c r="E33280" s="88"/>
      <c r="F33280" s="88"/>
      <c r="G33280" s="88"/>
      <c r="H33280" s="88"/>
      <c r="I33280" s="88"/>
      <c r="J33280" s="88"/>
      <c r="K33280" s="88"/>
    </row>
    <row r="33281" spans="2:11" ht="12" hidden="1" customHeight="1" x14ac:dyDescent="0.2">
      <c r="B33281" s="88"/>
      <c r="C33281" s="88"/>
      <c r="D33281" s="88"/>
      <c r="E33281" s="88"/>
      <c r="F33281" s="88"/>
      <c r="G33281" s="88"/>
      <c r="H33281" s="88"/>
      <c r="I33281" s="88"/>
      <c r="J33281" s="88"/>
      <c r="K33281" s="88"/>
    </row>
    <row r="33282" spans="2:11" ht="12" hidden="1" customHeight="1" x14ac:dyDescent="0.2">
      <c r="B33282" s="88"/>
      <c r="C33282" s="88"/>
      <c r="D33282" s="88"/>
      <c r="E33282" s="88"/>
      <c r="F33282" s="88"/>
      <c r="G33282" s="88"/>
      <c r="H33282" s="88"/>
      <c r="I33282" s="88"/>
      <c r="J33282" s="88"/>
      <c r="K33282" s="88"/>
    </row>
    <row r="33283" spans="2:11" ht="12" hidden="1" customHeight="1" x14ac:dyDescent="0.2">
      <c r="B33283" s="88"/>
      <c r="C33283" s="88"/>
      <c r="D33283" s="88"/>
      <c r="E33283" s="88"/>
      <c r="F33283" s="88"/>
      <c r="G33283" s="88"/>
      <c r="H33283" s="88"/>
      <c r="I33283" s="88"/>
      <c r="J33283" s="88"/>
      <c r="K33283" s="88"/>
    </row>
    <row r="33284" spans="2:11" ht="12" hidden="1" customHeight="1" x14ac:dyDescent="0.2">
      <c r="B33284" s="88"/>
      <c r="C33284" s="88"/>
      <c r="D33284" s="88"/>
      <c r="E33284" s="88"/>
      <c r="F33284" s="88"/>
      <c r="G33284" s="88"/>
      <c r="H33284" s="88"/>
      <c r="I33284" s="88"/>
      <c r="J33284" s="88"/>
      <c r="K33284" s="88"/>
    </row>
    <row r="33285" spans="2:11" ht="12" hidden="1" customHeight="1" x14ac:dyDescent="0.2">
      <c r="B33285" s="88"/>
      <c r="C33285" s="88"/>
      <c r="D33285" s="88"/>
      <c r="E33285" s="88"/>
      <c r="F33285" s="88"/>
      <c r="G33285" s="88"/>
      <c r="H33285" s="88"/>
      <c r="I33285" s="88"/>
      <c r="J33285" s="88"/>
      <c r="K33285" s="88"/>
    </row>
    <row r="33286" spans="2:11" ht="12" hidden="1" customHeight="1" x14ac:dyDescent="0.2">
      <c r="B33286" s="88"/>
      <c r="C33286" s="88"/>
      <c r="D33286" s="88"/>
      <c r="E33286" s="88"/>
      <c r="F33286" s="88"/>
      <c r="G33286" s="88"/>
      <c r="H33286" s="88"/>
      <c r="I33286" s="88"/>
      <c r="J33286" s="88"/>
      <c r="K33286" s="88"/>
    </row>
    <row r="33287" spans="2:11" ht="12" hidden="1" customHeight="1" x14ac:dyDescent="0.2">
      <c r="B33287" s="88"/>
      <c r="C33287" s="88"/>
      <c r="D33287" s="88"/>
      <c r="E33287" s="88"/>
      <c r="F33287" s="88"/>
      <c r="G33287" s="88"/>
      <c r="H33287" s="88"/>
      <c r="I33287" s="88"/>
      <c r="J33287" s="88"/>
      <c r="K33287" s="88"/>
    </row>
    <row r="33288" spans="2:11" ht="12" hidden="1" customHeight="1" x14ac:dyDescent="0.2">
      <c r="B33288" s="88"/>
      <c r="C33288" s="88"/>
      <c r="D33288" s="88"/>
      <c r="E33288" s="88"/>
      <c r="F33288" s="88"/>
      <c r="G33288" s="88"/>
      <c r="H33288" s="88"/>
      <c r="I33288" s="88"/>
      <c r="J33288" s="88"/>
      <c r="K33288" s="88"/>
    </row>
    <row r="33289" spans="2:11" ht="12" hidden="1" customHeight="1" x14ac:dyDescent="0.2">
      <c r="B33289" s="88"/>
      <c r="C33289" s="88"/>
      <c r="D33289" s="88"/>
      <c r="E33289" s="88"/>
      <c r="F33289" s="88"/>
      <c r="G33289" s="88"/>
      <c r="H33289" s="88"/>
      <c r="I33289" s="88"/>
      <c r="J33289" s="88"/>
      <c r="K33289" s="88"/>
    </row>
    <row r="33290" spans="2:11" ht="12" hidden="1" customHeight="1" x14ac:dyDescent="0.2">
      <c r="B33290" s="88"/>
      <c r="C33290" s="88"/>
      <c r="D33290" s="88"/>
      <c r="E33290" s="88"/>
      <c r="F33290" s="88"/>
      <c r="G33290" s="88"/>
      <c r="H33290" s="88"/>
      <c r="I33290" s="88"/>
      <c r="J33290" s="88"/>
      <c r="K33290" s="88"/>
    </row>
    <row r="33291" spans="2:11" ht="12" hidden="1" customHeight="1" x14ac:dyDescent="0.2">
      <c r="B33291" s="88"/>
      <c r="C33291" s="88"/>
      <c r="D33291" s="88"/>
      <c r="E33291" s="88"/>
      <c r="F33291" s="88"/>
      <c r="G33291" s="88"/>
      <c r="H33291" s="88"/>
      <c r="I33291" s="88"/>
      <c r="J33291" s="88"/>
      <c r="K33291" s="88"/>
    </row>
    <row r="33292" spans="2:11" ht="12" hidden="1" customHeight="1" x14ac:dyDescent="0.2">
      <c r="B33292" s="88"/>
      <c r="C33292" s="88"/>
      <c r="D33292" s="88"/>
      <c r="E33292" s="88"/>
      <c r="F33292" s="88"/>
      <c r="G33292" s="88"/>
      <c r="H33292" s="88"/>
      <c r="I33292" s="88"/>
      <c r="J33292" s="88"/>
      <c r="K33292" s="88"/>
    </row>
    <row r="33293" spans="2:11" ht="12" hidden="1" customHeight="1" x14ac:dyDescent="0.2">
      <c r="B33293" s="88"/>
      <c r="C33293" s="88"/>
      <c r="D33293" s="88"/>
      <c r="E33293" s="88"/>
      <c r="F33293" s="88"/>
      <c r="G33293" s="88"/>
      <c r="H33293" s="88"/>
      <c r="I33293" s="88"/>
      <c r="J33293" s="88"/>
      <c r="K33293" s="88"/>
    </row>
    <row r="33294" spans="2:11" ht="12" hidden="1" customHeight="1" x14ac:dyDescent="0.2">
      <c r="B33294" s="88"/>
      <c r="C33294" s="88"/>
      <c r="D33294" s="88"/>
      <c r="E33294" s="88"/>
      <c r="F33294" s="88"/>
      <c r="G33294" s="88"/>
      <c r="H33294" s="88"/>
      <c r="I33294" s="88"/>
      <c r="J33294" s="88"/>
      <c r="K33294" s="88"/>
    </row>
    <row r="33295" spans="2:11" ht="12" hidden="1" customHeight="1" x14ac:dyDescent="0.2">
      <c r="B33295" s="88"/>
      <c r="C33295" s="88"/>
      <c r="D33295" s="88"/>
      <c r="E33295" s="88"/>
      <c r="F33295" s="88"/>
      <c r="G33295" s="88"/>
      <c r="H33295" s="88"/>
      <c r="I33295" s="88"/>
      <c r="J33295" s="88"/>
      <c r="K33295" s="88"/>
    </row>
    <row r="33296" spans="2:11" ht="12" hidden="1" customHeight="1" x14ac:dyDescent="0.2">
      <c r="B33296" s="88"/>
      <c r="C33296" s="88"/>
      <c r="D33296" s="88"/>
      <c r="E33296" s="88"/>
      <c r="F33296" s="88"/>
      <c r="G33296" s="88"/>
      <c r="H33296" s="88"/>
      <c r="I33296" s="88"/>
      <c r="J33296" s="88"/>
      <c r="K33296" s="88"/>
    </row>
    <row r="33297" spans="2:11" ht="12" hidden="1" customHeight="1" x14ac:dyDescent="0.2">
      <c r="B33297" s="88"/>
      <c r="C33297" s="88"/>
      <c r="D33297" s="88"/>
      <c r="E33297" s="88"/>
      <c r="F33297" s="88"/>
      <c r="G33297" s="88"/>
      <c r="H33297" s="88"/>
      <c r="I33297" s="88"/>
      <c r="J33297" s="88"/>
      <c r="K33297" s="88"/>
    </row>
    <row r="33298" spans="2:11" ht="12" hidden="1" customHeight="1" x14ac:dyDescent="0.2">
      <c r="B33298" s="88"/>
      <c r="C33298" s="88"/>
      <c r="D33298" s="88"/>
      <c r="E33298" s="88"/>
      <c r="F33298" s="88"/>
      <c r="G33298" s="88"/>
      <c r="H33298" s="88"/>
      <c r="I33298" s="88"/>
      <c r="J33298" s="88"/>
      <c r="K33298" s="88"/>
    </row>
    <row r="33299" spans="2:11" ht="12" hidden="1" customHeight="1" x14ac:dyDescent="0.2">
      <c r="B33299" s="88"/>
      <c r="C33299" s="88"/>
      <c r="D33299" s="88"/>
      <c r="E33299" s="88"/>
      <c r="F33299" s="88"/>
      <c r="G33299" s="88"/>
      <c r="H33299" s="88"/>
      <c r="I33299" s="88"/>
      <c r="J33299" s="88"/>
      <c r="K33299" s="88"/>
    </row>
    <row r="33300" spans="2:11" ht="12" hidden="1" customHeight="1" x14ac:dyDescent="0.2">
      <c r="B33300" s="88"/>
      <c r="C33300" s="88"/>
      <c r="D33300" s="88"/>
      <c r="E33300" s="88"/>
      <c r="F33300" s="88"/>
      <c r="G33300" s="88"/>
      <c r="H33300" s="88"/>
      <c r="I33300" s="88"/>
      <c r="J33300" s="88"/>
      <c r="K33300" s="88"/>
    </row>
    <row r="33301" spans="2:11" ht="12" hidden="1" customHeight="1" x14ac:dyDescent="0.2">
      <c r="B33301" s="88"/>
      <c r="C33301" s="88"/>
      <c r="D33301" s="88"/>
      <c r="E33301" s="88"/>
      <c r="F33301" s="88"/>
      <c r="G33301" s="88"/>
      <c r="H33301" s="88"/>
      <c r="I33301" s="88"/>
      <c r="J33301" s="88"/>
      <c r="K33301" s="88"/>
    </row>
    <row r="33302" spans="2:11" ht="12" hidden="1" customHeight="1" x14ac:dyDescent="0.2">
      <c r="B33302" s="88"/>
      <c r="C33302" s="88"/>
      <c r="D33302" s="88"/>
      <c r="E33302" s="88"/>
      <c r="F33302" s="88"/>
      <c r="G33302" s="88"/>
      <c r="H33302" s="88"/>
      <c r="I33302" s="88"/>
      <c r="J33302" s="88"/>
      <c r="K33302" s="88"/>
    </row>
    <row r="33303" spans="2:11" ht="12" hidden="1" customHeight="1" x14ac:dyDescent="0.2">
      <c r="B33303" s="88"/>
      <c r="C33303" s="88"/>
      <c r="D33303" s="88"/>
      <c r="E33303" s="88"/>
      <c r="F33303" s="88"/>
      <c r="G33303" s="88"/>
      <c r="H33303" s="88"/>
      <c r="I33303" s="88"/>
      <c r="J33303" s="88"/>
      <c r="K33303" s="88"/>
    </row>
    <row r="33304" spans="2:11" ht="12" hidden="1" customHeight="1" x14ac:dyDescent="0.2">
      <c r="B33304" s="88"/>
      <c r="C33304" s="88"/>
      <c r="D33304" s="88"/>
      <c r="E33304" s="88"/>
      <c r="F33304" s="88"/>
      <c r="G33304" s="88"/>
      <c r="H33304" s="88"/>
      <c r="I33304" s="88"/>
      <c r="J33304" s="88"/>
      <c r="K33304" s="88"/>
    </row>
    <row r="33305" spans="2:11" ht="12" hidden="1" customHeight="1" x14ac:dyDescent="0.2">
      <c r="B33305" s="88"/>
      <c r="C33305" s="88"/>
      <c r="D33305" s="88"/>
      <c r="E33305" s="88"/>
      <c r="F33305" s="88"/>
      <c r="G33305" s="88"/>
      <c r="H33305" s="88"/>
      <c r="I33305" s="88"/>
      <c r="J33305" s="88"/>
      <c r="K33305" s="88"/>
    </row>
    <row r="33306" spans="2:11" ht="12" hidden="1" customHeight="1" x14ac:dyDescent="0.2">
      <c r="B33306" s="88"/>
      <c r="C33306" s="88"/>
      <c r="D33306" s="88"/>
      <c r="E33306" s="88"/>
      <c r="F33306" s="88"/>
      <c r="G33306" s="88"/>
      <c r="H33306" s="88"/>
      <c r="I33306" s="88"/>
      <c r="J33306" s="88"/>
      <c r="K33306" s="88"/>
    </row>
    <row r="33307" spans="2:11" ht="12" hidden="1" customHeight="1" x14ac:dyDescent="0.2">
      <c r="B33307" s="88"/>
      <c r="C33307" s="88"/>
      <c r="D33307" s="88"/>
      <c r="E33307" s="88"/>
      <c r="F33307" s="88"/>
      <c r="G33307" s="88"/>
      <c r="H33307" s="88"/>
      <c r="I33307" s="88"/>
      <c r="J33307" s="88"/>
      <c r="K33307" s="88"/>
    </row>
    <row r="33308" spans="2:11" ht="12" hidden="1" customHeight="1" x14ac:dyDescent="0.2">
      <c r="B33308" s="88"/>
      <c r="C33308" s="88"/>
      <c r="D33308" s="88"/>
      <c r="E33308" s="88"/>
      <c r="F33308" s="88"/>
      <c r="G33308" s="88"/>
      <c r="H33308" s="88"/>
      <c r="I33308" s="88"/>
      <c r="J33308" s="88"/>
      <c r="K33308" s="88"/>
    </row>
    <row r="33309" spans="2:11" ht="12" hidden="1" customHeight="1" x14ac:dyDescent="0.2">
      <c r="B33309" s="88"/>
      <c r="C33309" s="88"/>
      <c r="D33309" s="88"/>
      <c r="E33309" s="88"/>
      <c r="F33309" s="88"/>
      <c r="G33309" s="88"/>
      <c r="H33309" s="88"/>
      <c r="I33309" s="88"/>
      <c r="J33309" s="88"/>
      <c r="K33309" s="88"/>
    </row>
    <row r="33310" spans="2:11" ht="12" hidden="1" customHeight="1" x14ac:dyDescent="0.2">
      <c r="B33310" s="88"/>
      <c r="C33310" s="88"/>
      <c r="D33310" s="88"/>
      <c r="E33310" s="88"/>
      <c r="F33310" s="88"/>
      <c r="G33310" s="88"/>
      <c r="H33310" s="88"/>
      <c r="I33310" s="88"/>
      <c r="J33310" s="88"/>
      <c r="K33310" s="88"/>
    </row>
    <row r="33311" spans="2:11" ht="12" hidden="1" customHeight="1" x14ac:dyDescent="0.2">
      <c r="B33311" s="88"/>
      <c r="C33311" s="88"/>
      <c r="D33311" s="88"/>
      <c r="E33311" s="88"/>
      <c r="F33311" s="88"/>
      <c r="G33311" s="88"/>
      <c r="H33311" s="88"/>
      <c r="I33311" s="88"/>
      <c r="J33311" s="88"/>
      <c r="K33311" s="88"/>
    </row>
    <row r="33312" spans="2:11" ht="12" hidden="1" customHeight="1" x14ac:dyDescent="0.2">
      <c r="B33312" s="88"/>
      <c r="C33312" s="88"/>
      <c r="D33312" s="88"/>
      <c r="E33312" s="88"/>
      <c r="F33312" s="88"/>
      <c r="G33312" s="88"/>
      <c r="H33312" s="88"/>
      <c r="I33312" s="88"/>
      <c r="J33312" s="88"/>
      <c r="K33312" s="88"/>
    </row>
    <row r="33313" spans="2:11" ht="12" hidden="1" customHeight="1" x14ac:dyDescent="0.2">
      <c r="B33313" s="88"/>
      <c r="C33313" s="88"/>
      <c r="D33313" s="88"/>
      <c r="E33313" s="88"/>
      <c r="F33313" s="88"/>
      <c r="G33313" s="88"/>
      <c r="H33313" s="88"/>
      <c r="I33313" s="88"/>
      <c r="J33313" s="88"/>
      <c r="K33313" s="88"/>
    </row>
    <row r="33314" spans="2:11" ht="12" hidden="1" customHeight="1" x14ac:dyDescent="0.2">
      <c r="B33314" s="88"/>
      <c r="C33314" s="88"/>
      <c r="D33314" s="88"/>
      <c r="E33314" s="88"/>
      <c r="F33314" s="88"/>
      <c r="G33314" s="88"/>
      <c r="H33314" s="88"/>
      <c r="I33314" s="88"/>
      <c r="J33314" s="88"/>
      <c r="K33314" s="88"/>
    </row>
    <row r="33315" spans="2:11" ht="12" hidden="1" customHeight="1" x14ac:dyDescent="0.2">
      <c r="B33315" s="88"/>
      <c r="C33315" s="88"/>
      <c r="D33315" s="88"/>
      <c r="E33315" s="88"/>
      <c r="F33315" s="88"/>
      <c r="G33315" s="88"/>
      <c r="H33315" s="88"/>
      <c r="I33315" s="88"/>
      <c r="J33315" s="88"/>
      <c r="K33315" s="88"/>
    </row>
    <row r="33316" spans="2:11" ht="12" hidden="1" customHeight="1" x14ac:dyDescent="0.2">
      <c r="B33316" s="88"/>
      <c r="C33316" s="88"/>
      <c r="D33316" s="88"/>
      <c r="E33316" s="88"/>
      <c r="F33316" s="88"/>
      <c r="G33316" s="88"/>
      <c r="H33316" s="88"/>
      <c r="I33316" s="88"/>
      <c r="J33316" s="88"/>
      <c r="K33316" s="88"/>
    </row>
    <row r="33317" spans="2:11" ht="12" hidden="1" customHeight="1" x14ac:dyDescent="0.2">
      <c r="B33317" s="88"/>
      <c r="C33317" s="88"/>
      <c r="D33317" s="88"/>
      <c r="E33317" s="88"/>
      <c r="F33317" s="88"/>
      <c r="G33317" s="88"/>
      <c r="H33317" s="88"/>
      <c r="I33317" s="88"/>
      <c r="J33317" s="88"/>
      <c r="K33317" s="88"/>
    </row>
    <row r="33318" spans="2:11" ht="12" hidden="1" customHeight="1" x14ac:dyDescent="0.2">
      <c r="B33318" s="88"/>
      <c r="C33318" s="88"/>
      <c r="D33318" s="88"/>
      <c r="E33318" s="88"/>
      <c r="F33318" s="88"/>
      <c r="G33318" s="88"/>
      <c r="H33318" s="88"/>
      <c r="I33318" s="88"/>
      <c r="J33318" s="88"/>
      <c r="K33318" s="88"/>
    </row>
    <row r="33319" spans="2:11" ht="12" hidden="1" customHeight="1" x14ac:dyDescent="0.2">
      <c r="B33319" s="88"/>
      <c r="C33319" s="88"/>
      <c r="D33319" s="88"/>
      <c r="E33319" s="88"/>
      <c r="F33319" s="88"/>
      <c r="G33319" s="88"/>
      <c r="H33319" s="88"/>
      <c r="I33319" s="88"/>
      <c r="J33319" s="88"/>
      <c r="K33319" s="88"/>
    </row>
    <row r="33320" spans="2:11" ht="12" hidden="1" customHeight="1" x14ac:dyDescent="0.2">
      <c r="B33320" s="88"/>
      <c r="C33320" s="88"/>
      <c r="D33320" s="88"/>
      <c r="E33320" s="88"/>
      <c r="F33320" s="88"/>
      <c r="G33320" s="88"/>
      <c r="H33320" s="88"/>
      <c r="I33320" s="88"/>
      <c r="J33320" s="88"/>
      <c r="K33320" s="88"/>
    </row>
    <row r="33321" spans="2:11" ht="12" hidden="1" customHeight="1" x14ac:dyDescent="0.2">
      <c r="B33321" s="88"/>
      <c r="C33321" s="88"/>
      <c r="D33321" s="88"/>
      <c r="E33321" s="88"/>
      <c r="F33321" s="88"/>
      <c r="G33321" s="88"/>
      <c r="H33321" s="88"/>
      <c r="I33321" s="88"/>
      <c r="J33321" s="88"/>
      <c r="K33321" s="88"/>
    </row>
    <row r="33322" spans="2:11" ht="12" hidden="1" customHeight="1" x14ac:dyDescent="0.2">
      <c r="B33322" s="88"/>
      <c r="C33322" s="88"/>
      <c r="D33322" s="88"/>
      <c r="E33322" s="88"/>
      <c r="F33322" s="88"/>
      <c r="G33322" s="88"/>
      <c r="H33322" s="88"/>
      <c r="I33322" s="88"/>
      <c r="J33322" s="88"/>
      <c r="K33322" s="88"/>
    </row>
    <row r="33323" spans="2:11" ht="12" hidden="1" customHeight="1" x14ac:dyDescent="0.2">
      <c r="B33323" s="88"/>
      <c r="C33323" s="88"/>
      <c r="D33323" s="88"/>
      <c r="E33323" s="88"/>
      <c r="F33323" s="88"/>
      <c r="G33323" s="88"/>
      <c r="H33323" s="88"/>
      <c r="I33323" s="88"/>
      <c r="J33323" s="88"/>
      <c r="K33323" s="88"/>
    </row>
    <row r="33324" spans="2:11" ht="12" hidden="1" customHeight="1" x14ac:dyDescent="0.2">
      <c r="B33324" s="88"/>
      <c r="C33324" s="88"/>
      <c r="D33324" s="88"/>
      <c r="E33324" s="88"/>
      <c r="F33324" s="88"/>
      <c r="G33324" s="88"/>
      <c r="H33324" s="88"/>
      <c r="I33324" s="88"/>
      <c r="J33324" s="88"/>
      <c r="K33324" s="88"/>
    </row>
    <row r="33325" spans="2:11" ht="12" hidden="1" customHeight="1" x14ac:dyDescent="0.2">
      <c r="B33325" s="88"/>
      <c r="C33325" s="88"/>
      <c r="D33325" s="88"/>
      <c r="E33325" s="88"/>
      <c r="F33325" s="88"/>
      <c r="G33325" s="88"/>
      <c r="H33325" s="88"/>
      <c r="I33325" s="88"/>
      <c r="J33325" s="88"/>
      <c r="K33325" s="88"/>
    </row>
    <row r="33326" spans="2:11" ht="12" hidden="1" customHeight="1" x14ac:dyDescent="0.2">
      <c r="B33326" s="88"/>
      <c r="C33326" s="88"/>
      <c r="D33326" s="88"/>
      <c r="E33326" s="88"/>
      <c r="F33326" s="88"/>
      <c r="G33326" s="88"/>
      <c r="H33326" s="88"/>
      <c r="I33326" s="88"/>
      <c r="J33326" s="88"/>
      <c r="K33326" s="88"/>
    </row>
    <row r="33327" spans="2:11" ht="12" hidden="1" customHeight="1" x14ac:dyDescent="0.2">
      <c r="B33327" s="88"/>
      <c r="C33327" s="88"/>
      <c r="D33327" s="88"/>
      <c r="E33327" s="88"/>
      <c r="F33327" s="88"/>
      <c r="G33327" s="88"/>
      <c r="H33327" s="88"/>
      <c r="I33327" s="88"/>
      <c r="J33327" s="88"/>
      <c r="K33327" s="88"/>
    </row>
    <row r="33328" spans="2:11" ht="12" hidden="1" customHeight="1" x14ac:dyDescent="0.2">
      <c r="B33328" s="88"/>
      <c r="C33328" s="88"/>
      <c r="D33328" s="88"/>
      <c r="E33328" s="88"/>
      <c r="F33328" s="88"/>
      <c r="G33328" s="88"/>
      <c r="H33328" s="88"/>
      <c r="I33328" s="88"/>
      <c r="J33328" s="88"/>
      <c r="K33328" s="88"/>
    </row>
    <row r="33329" spans="2:11" ht="12" hidden="1" customHeight="1" x14ac:dyDescent="0.2">
      <c r="B33329" s="88"/>
      <c r="C33329" s="88"/>
      <c r="D33329" s="88"/>
      <c r="E33329" s="88"/>
      <c r="F33329" s="88"/>
      <c r="G33329" s="88"/>
      <c r="H33329" s="88"/>
      <c r="I33329" s="88"/>
      <c r="J33329" s="88"/>
      <c r="K33329" s="88"/>
    </row>
    <row r="33330" spans="2:11" ht="12" hidden="1" customHeight="1" x14ac:dyDescent="0.2">
      <c r="B33330" s="88"/>
      <c r="C33330" s="88"/>
      <c r="D33330" s="88"/>
      <c r="E33330" s="88"/>
      <c r="F33330" s="88"/>
      <c r="G33330" s="88"/>
      <c r="H33330" s="88"/>
      <c r="I33330" s="88"/>
      <c r="J33330" s="88"/>
      <c r="K33330" s="88"/>
    </row>
    <row r="33331" spans="2:11" ht="12" hidden="1" customHeight="1" x14ac:dyDescent="0.2">
      <c r="B33331" s="88"/>
      <c r="C33331" s="88"/>
      <c r="D33331" s="88"/>
      <c r="E33331" s="88"/>
      <c r="F33331" s="88"/>
      <c r="G33331" s="88"/>
      <c r="H33331" s="88"/>
      <c r="I33331" s="88"/>
      <c r="J33331" s="88"/>
      <c r="K33331" s="88"/>
    </row>
    <row r="33332" spans="2:11" ht="12" hidden="1" customHeight="1" x14ac:dyDescent="0.2">
      <c r="B33332" s="88"/>
      <c r="C33332" s="88"/>
      <c r="D33332" s="88"/>
      <c r="E33332" s="88"/>
      <c r="F33332" s="88"/>
      <c r="G33332" s="88"/>
      <c r="H33332" s="88"/>
      <c r="I33332" s="88"/>
      <c r="J33332" s="88"/>
      <c r="K33332" s="88"/>
    </row>
    <row r="33333" spans="2:11" ht="12" hidden="1" customHeight="1" x14ac:dyDescent="0.2">
      <c r="B33333" s="88"/>
      <c r="C33333" s="88"/>
      <c r="D33333" s="88"/>
      <c r="E33333" s="88"/>
      <c r="F33333" s="88"/>
      <c r="G33333" s="88"/>
      <c r="H33333" s="88"/>
      <c r="I33333" s="88"/>
      <c r="J33333" s="88"/>
      <c r="K33333" s="88"/>
    </row>
    <row r="33334" spans="2:11" ht="12" hidden="1" customHeight="1" x14ac:dyDescent="0.2">
      <c r="B33334" s="88"/>
      <c r="C33334" s="88"/>
      <c r="D33334" s="88"/>
      <c r="E33334" s="88"/>
      <c r="F33334" s="88"/>
      <c r="G33334" s="88"/>
      <c r="H33334" s="88"/>
      <c r="I33334" s="88"/>
      <c r="J33334" s="88"/>
      <c r="K33334" s="88"/>
    </row>
    <row r="33335" spans="2:11" ht="12" hidden="1" customHeight="1" x14ac:dyDescent="0.2">
      <c r="B33335" s="88"/>
      <c r="C33335" s="88"/>
      <c r="D33335" s="88"/>
      <c r="E33335" s="88"/>
      <c r="F33335" s="88"/>
      <c r="G33335" s="88"/>
      <c r="H33335" s="88"/>
      <c r="I33335" s="88"/>
      <c r="J33335" s="88"/>
      <c r="K33335" s="88"/>
    </row>
    <row r="33336" spans="2:11" ht="12" hidden="1" customHeight="1" x14ac:dyDescent="0.2">
      <c r="B33336" s="88"/>
      <c r="C33336" s="88"/>
      <c r="D33336" s="88"/>
      <c r="E33336" s="88"/>
      <c r="F33336" s="88"/>
      <c r="G33336" s="88"/>
      <c r="H33336" s="88"/>
      <c r="I33336" s="88"/>
      <c r="J33336" s="88"/>
      <c r="K33336" s="88"/>
    </row>
    <row r="33337" spans="2:11" ht="12" hidden="1" customHeight="1" x14ac:dyDescent="0.2">
      <c r="B33337" s="88"/>
      <c r="C33337" s="88"/>
      <c r="D33337" s="88"/>
      <c r="E33337" s="88"/>
      <c r="F33337" s="88"/>
      <c r="G33337" s="88"/>
      <c r="H33337" s="88"/>
      <c r="I33337" s="88"/>
      <c r="J33337" s="88"/>
      <c r="K33337" s="88"/>
    </row>
    <row r="33338" spans="2:11" ht="12" hidden="1" customHeight="1" x14ac:dyDescent="0.2">
      <c r="B33338" s="88"/>
      <c r="C33338" s="88"/>
      <c r="D33338" s="88"/>
      <c r="E33338" s="88"/>
      <c r="F33338" s="88"/>
      <c r="G33338" s="88"/>
      <c r="H33338" s="88"/>
      <c r="I33338" s="88"/>
      <c r="J33338" s="88"/>
      <c r="K33338" s="88"/>
    </row>
    <row r="33339" spans="2:11" ht="12" hidden="1" customHeight="1" x14ac:dyDescent="0.2">
      <c r="B33339" s="88"/>
      <c r="C33339" s="88"/>
      <c r="D33339" s="88"/>
      <c r="E33339" s="88"/>
      <c r="F33339" s="88"/>
      <c r="G33339" s="88"/>
      <c r="H33339" s="88"/>
      <c r="I33339" s="88"/>
      <c r="J33339" s="88"/>
      <c r="K33339" s="88"/>
    </row>
    <row r="33340" spans="2:11" ht="12" hidden="1" customHeight="1" x14ac:dyDescent="0.2">
      <c r="B33340" s="88"/>
      <c r="C33340" s="88"/>
      <c r="D33340" s="88"/>
      <c r="E33340" s="88"/>
      <c r="F33340" s="88"/>
      <c r="G33340" s="88"/>
      <c r="H33340" s="88"/>
      <c r="I33340" s="88"/>
      <c r="J33340" s="88"/>
      <c r="K33340" s="88"/>
    </row>
    <row r="33341" spans="2:11" ht="12" hidden="1" customHeight="1" x14ac:dyDescent="0.2">
      <c r="B33341" s="88"/>
      <c r="C33341" s="88"/>
      <c r="D33341" s="88"/>
      <c r="E33341" s="88"/>
      <c r="F33341" s="88"/>
      <c r="G33341" s="88"/>
      <c r="H33341" s="88"/>
      <c r="I33341" s="88"/>
      <c r="J33341" s="88"/>
      <c r="K33341" s="88"/>
    </row>
    <row r="33342" spans="2:11" ht="12" hidden="1" customHeight="1" x14ac:dyDescent="0.2">
      <c r="B33342" s="88"/>
      <c r="C33342" s="88"/>
      <c r="D33342" s="88"/>
      <c r="E33342" s="88"/>
      <c r="F33342" s="88"/>
      <c r="G33342" s="88"/>
      <c r="H33342" s="88"/>
      <c r="I33342" s="88"/>
      <c r="J33342" s="88"/>
      <c r="K33342" s="88"/>
    </row>
    <row r="33343" spans="2:11" ht="12" hidden="1" customHeight="1" x14ac:dyDescent="0.2">
      <c r="B33343" s="88"/>
      <c r="C33343" s="88"/>
      <c r="D33343" s="88"/>
      <c r="E33343" s="88"/>
      <c r="F33343" s="88"/>
      <c r="G33343" s="88"/>
      <c r="H33343" s="88"/>
      <c r="I33343" s="88"/>
      <c r="J33343" s="88"/>
      <c r="K33343" s="88"/>
    </row>
    <row r="33344" spans="2:11" ht="12" hidden="1" customHeight="1" x14ac:dyDescent="0.2">
      <c r="B33344" s="88"/>
      <c r="C33344" s="88"/>
      <c r="D33344" s="88"/>
      <c r="E33344" s="88"/>
      <c r="F33344" s="88"/>
      <c r="G33344" s="88"/>
      <c r="H33344" s="88"/>
      <c r="I33344" s="88"/>
      <c r="J33344" s="88"/>
      <c r="K33344" s="88"/>
    </row>
    <row r="33345" spans="2:11" ht="12" hidden="1" customHeight="1" x14ac:dyDescent="0.2">
      <c r="B33345" s="88"/>
      <c r="C33345" s="88"/>
      <c r="D33345" s="88"/>
      <c r="E33345" s="88"/>
      <c r="F33345" s="88"/>
      <c r="G33345" s="88"/>
      <c r="H33345" s="88"/>
      <c r="I33345" s="88"/>
      <c r="J33345" s="88"/>
      <c r="K33345" s="88"/>
    </row>
    <row r="33346" spans="2:11" ht="12" hidden="1" customHeight="1" x14ac:dyDescent="0.2">
      <c r="B33346" s="88"/>
      <c r="C33346" s="88"/>
      <c r="D33346" s="88"/>
      <c r="E33346" s="88"/>
      <c r="F33346" s="88"/>
      <c r="G33346" s="88"/>
      <c r="H33346" s="88"/>
      <c r="I33346" s="88"/>
      <c r="J33346" s="88"/>
      <c r="K33346" s="88"/>
    </row>
    <row r="33347" spans="2:11" ht="12" hidden="1" customHeight="1" x14ac:dyDescent="0.2">
      <c r="B33347" s="88"/>
      <c r="C33347" s="88"/>
      <c r="D33347" s="88"/>
      <c r="E33347" s="88"/>
      <c r="F33347" s="88"/>
      <c r="G33347" s="88"/>
      <c r="H33347" s="88"/>
      <c r="I33347" s="88"/>
      <c r="J33347" s="88"/>
      <c r="K33347" s="88"/>
    </row>
    <row r="33348" spans="2:11" ht="12" hidden="1" customHeight="1" x14ac:dyDescent="0.2">
      <c r="B33348" s="88"/>
      <c r="C33348" s="88"/>
      <c r="D33348" s="88"/>
      <c r="E33348" s="88"/>
      <c r="F33348" s="88"/>
      <c r="G33348" s="88"/>
      <c r="H33348" s="88"/>
      <c r="I33348" s="88"/>
      <c r="J33348" s="88"/>
      <c r="K33348" s="88"/>
    </row>
    <row r="33349" spans="2:11" ht="12" hidden="1" customHeight="1" x14ac:dyDescent="0.2">
      <c r="B33349" s="88"/>
      <c r="C33349" s="88"/>
      <c r="D33349" s="88"/>
      <c r="E33349" s="88"/>
      <c r="F33349" s="88"/>
      <c r="G33349" s="88"/>
      <c r="H33349" s="88"/>
      <c r="I33349" s="88"/>
      <c r="J33349" s="88"/>
      <c r="K33349" s="88"/>
    </row>
    <row r="33350" spans="2:11" ht="12" hidden="1" customHeight="1" x14ac:dyDescent="0.2">
      <c r="B33350" s="88"/>
      <c r="C33350" s="88"/>
      <c r="D33350" s="88"/>
      <c r="E33350" s="88"/>
      <c r="F33350" s="88"/>
      <c r="G33350" s="88"/>
      <c r="H33350" s="88"/>
      <c r="I33350" s="88"/>
      <c r="J33350" s="88"/>
      <c r="K33350" s="88"/>
    </row>
    <row r="33351" spans="2:11" ht="12" hidden="1" customHeight="1" x14ac:dyDescent="0.2">
      <c r="B33351" s="88"/>
      <c r="C33351" s="88"/>
      <c r="D33351" s="88"/>
      <c r="E33351" s="88"/>
      <c r="F33351" s="88"/>
      <c r="G33351" s="88"/>
      <c r="H33351" s="88"/>
      <c r="I33351" s="88"/>
      <c r="J33351" s="88"/>
      <c r="K33351" s="88"/>
    </row>
    <row r="33352" spans="2:11" ht="12" hidden="1" customHeight="1" x14ac:dyDescent="0.2">
      <c r="B33352" s="88"/>
      <c r="C33352" s="88"/>
      <c r="D33352" s="88"/>
      <c r="E33352" s="88"/>
      <c r="F33352" s="88"/>
      <c r="G33352" s="88"/>
      <c r="H33352" s="88"/>
      <c r="I33352" s="88"/>
      <c r="J33352" s="88"/>
      <c r="K33352" s="88"/>
    </row>
    <row r="33353" spans="2:11" ht="12" hidden="1" customHeight="1" x14ac:dyDescent="0.2">
      <c r="B33353" s="88"/>
      <c r="C33353" s="88"/>
      <c r="D33353" s="88"/>
      <c r="E33353" s="88"/>
      <c r="F33353" s="88"/>
      <c r="G33353" s="88"/>
      <c r="H33353" s="88"/>
      <c r="I33353" s="88"/>
      <c r="J33353" s="88"/>
      <c r="K33353" s="88"/>
    </row>
    <row r="33354" spans="2:11" ht="12" hidden="1" customHeight="1" x14ac:dyDescent="0.2">
      <c r="B33354" s="88"/>
      <c r="C33354" s="88"/>
      <c r="D33354" s="88"/>
      <c r="E33354" s="88"/>
      <c r="F33354" s="88"/>
      <c r="G33354" s="88"/>
      <c r="H33354" s="88"/>
      <c r="I33354" s="88"/>
      <c r="J33354" s="88"/>
      <c r="K33354" s="88"/>
    </row>
    <row r="33355" spans="2:11" ht="12" hidden="1" customHeight="1" x14ac:dyDescent="0.2">
      <c r="B33355" s="88"/>
      <c r="C33355" s="88"/>
      <c r="D33355" s="88"/>
      <c r="E33355" s="88"/>
      <c r="F33355" s="88"/>
      <c r="G33355" s="88"/>
      <c r="H33355" s="88"/>
      <c r="I33355" s="88"/>
      <c r="J33355" s="88"/>
      <c r="K33355" s="88"/>
    </row>
    <row r="33356" spans="2:11" ht="12" hidden="1" customHeight="1" x14ac:dyDescent="0.2">
      <c r="B33356" s="88"/>
      <c r="C33356" s="88"/>
      <c r="D33356" s="88"/>
      <c r="E33356" s="88"/>
      <c r="F33356" s="88"/>
      <c r="G33356" s="88"/>
      <c r="H33356" s="88"/>
      <c r="I33356" s="88"/>
      <c r="J33356" s="88"/>
      <c r="K33356" s="88"/>
    </row>
    <row r="33357" spans="2:11" ht="12" hidden="1" customHeight="1" x14ac:dyDescent="0.2">
      <c r="B33357" s="88"/>
      <c r="C33357" s="88"/>
      <c r="D33357" s="88"/>
      <c r="E33357" s="88"/>
      <c r="F33357" s="88"/>
      <c r="G33357" s="88"/>
      <c r="H33357" s="88"/>
      <c r="I33357" s="88"/>
      <c r="J33357" s="88"/>
      <c r="K33357" s="88"/>
    </row>
    <row r="33358" spans="2:11" ht="12" hidden="1" customHeight="1" x14ac:dyDescent="0.2">
      <c r="B33358" s="88"/>
      <c r="C33358" s="88"/>
      <c r="D33358" s="88"/>
      <c r="E33358" s="88"/>
      <c r="F33358" s="88"/>
      <c r="G33358" s="88"/>
      <c r="H33358" s="88"/>
      <c r="I33358" s="88"/>
      <c r="J33358" s="88"/>
      <c r="K33358" s="88"/>
    </row>
    <row r="33359" spans="2:11" ht="12" hidden="1" customHeight="1" x14ac:dyDescent="0.2">
      <c r="B33359" s="88"/>
      <c r="C33359" s="88"/>
      <c r="D33359" s="88"/>
      <c r="E33359" s="88"/>
      <c r="F33359" s="88"/>
      <c r="G33359" s="88"/>
      <c r="H33359" s="88"/>
      <c r="I33359" s="88"/>
      <c r="J33359" s="88"/>
      <c r="K33359" s="88"/>
    </row>
    <row r="33360" spans="2:11" ht="12" hidden="1" customHeight="1" x14ac:dyDescent="0.2">
      <c r="B33360" s="88"/>
      <c r="C33360" s="88"/>
      <c r="D33360" s="88"/>
      <c r="E33360" s="88"/>
      <c r="F33360" s="88"/>
      <c r="G33360" s="88"/>
      <c r="H33360" s="88"/>
      <c r="I33360" s="88"/>
      <c r="J33360" s="88"/>
      <c r="K33360" s="88"/>
    </row>
    <row r="33361" spans="2:11" ht="12" hidden="1" customHeight="1" x14ac:dyDescent="0.2">
      <c r="B33361" s="88"/>
      <c r="C33361" s="88"/>
      <c r="D33361" s="88"/>
      <c r="E33361" s="88"/>
      <c r="F33361" s="88"/>
      <c r="G33361" s="88"/>
      <c r="H33361" s="88"/>
      <c r="I33361" s="88"/>
      <c r="J33361" s="88"/>
      <c r="K33361" s="88"/>
    </row>
    <row r="33362" spans="2:11" ht="12" hidden="1" customHeight="1" x14ac:dyDescent="0.2">
      <c r="B33362" s="88"/>
      <c r="C33362" s="88"/>
      <c r="D33362" s="88"/>
      <c r="E33362" s="88"/>
      <c r="F33362" s="88"/>
      <c r="G33362" s="88"/>
      <c r="H33362" s="88"/>
      <c r="I33362" s="88"/>
      <c r="J33362" s="88"/>
      <c r="K33362" s="88"/>
    </row>
    <row r="33363" spans="2:11" ht="12" hidden="1" customHeight="1" x14ac:dyDescent="0.2">
      <c r="B33363" s="88"/>
      <c r="C33363" s="88"/>
      <c r="D33363" s="88"/>
      <c r="E33363" s="88"/>
      <c r="F33363" s="88"/>
      <c r="G33363" s="88"/>
      <c r="H33363" s="88"/>
      <c r="I33363" s="88"/>
      <c r="J33363" s="88"/>
      <c r="K33363" s="88"/>
    </row>
    <row r="33364" spans="2:11" ht="12" hidden="1" customHeight="1" x14ac:dyDescent="0.2">
      <c r="B33364" s="88"/>
      <c r="C33364" s="88"/>
      <c r="D33364" s="88"/>
      <c r="E33364" s="88"/>
      <c r="F33364" s="88"/>
      <c r="G33364" s="88"/>
      <c r="H33364" s="88"/>
      <c r="I33364" s="88"/>
      <c r="J33364" s="88"/>
      <c r="K33364" s="88"/>
    </row>
    <row r="33365" spans="2:11" ht="12" hidden="1" customHeight="1" x14ac:dyDescent="0.2">
      <c r="B33365" s="88"/>
      <c r="C33365" s="88"/>
      <c r="D33365" s="88"/>
      <c r="E33365" s="88"/>
      <c r="F33365" s="88"/>
      <c r="G33365" s="88"/>
      <c r="H33365" s="88"/>
      <c r="I33365" s="88"/>
      <c r="J33365" s="88"/>
      <c r="K33365" s="88"/>
    </row>
    <row r="33366" spans="2:11" ht="12" hidden="1" customHeight="1" x14ac:dyDescent="0.2">
      <c r="B33366" s="88"/>
      <c r="C33366" s="88"/>
      <c r="D33366" s="88"/>
      <c r="E33366" s="88"/>
      <c r="F33366" s="88"/>
      <c r="G33366" s="88"/>
      <c r="H33366" s="88"/>
      <c r="I33366" s="88"/>
      <c r="J33366" s="88"/>
      <c r="K33366" s="88"/>
    </row>
    <row r="33367" spans="2:11" ht="12" hidden="1" customHeight="1" x14ac:dyDescent="0.2">
      <c r="B33367" s="88"/>
      <c r="C33367" s="88"/>
      <c r="D33367" s="88"/>
      <c r="E33367" s="88"/>
      <c r="F33367" s="88"/>
      <c r="G33367" s="88"/>
      <c r="H33367" s="88"/>
      <c r="I33367" s="88"/>
      <c r="J33367" s="88"/>
      <c r="K33367" s="88"/>
    </row>
    <row r="33368" spans="2:11" ht="12" hidden="1" customHeight="1" x14ac:dyDescent="0.2">
      <c r="B33368" s="88"/>
      <c r="C33368" s="88"/>
      <c r="D33368" s="88"/>
      <c r="E33368" s="88"/>
      <c r="F33368" s="88"/>
      <c r="G33368" s="88"/>
      <c r="H33368" s="88"/>
      <c r="I33368" s="88"/>
      <c r="J33368" s="88"/>
      <c r="K33368" s="88"/>
    </row>
    <row r="33369" spans="2:11" ht="12" hidden="1" customHeight="1" x14ac:dyDescent="0.2">
      <c r="B33369" s="88"/>
      <c r="C33369" s="88"/>
      <c r="D33369" s="88"/>
      <c r="E33369" s="88"/>
      <c r="F33369" s="88"/>
      <c r="G33369" s="88"/>
      <c r="H33369" s="88"/>
      <c r="I33369" s="88"/>
      <c r="J33369" s="88"/>
      <c r="K33369" s="88"/>
    </row>
    <row r="33370" spans="2:11" ht="12" hidden="1" customHeight="1" x14ac:dyDescent="0.2">
      <c r="B33370" s="88"/>
      <c r="C33370" s="88"/>
      <c r="D33370" s="88"/>
      <c r="E33370" s="88"/>
      <c r="F33370" s="88"/>
      <c r="G33370" s="88"/>
      <c r="H33370" s="88"/>
      <c r="I33370" s="88"/>
      <c r="J33370" s="88"/>
      <c r="K33370" s="88"/>
    </row>
    <row r="33371" spans="2:11" ht="12" hidden="1" customHeight="1" x14ac:dyDescent="0.2">
      <c r="B33371" s="88"/>
      <c r="C33371" s="88"/>
      <c r="D33371" s="88"/>
      <c r="E33371" s="88"/>
      <c r="F33371" s="88"/>
      <c r="G33371" s="88"/>
      <c r="H33371" s="88"/>
      <c r="I33371" s="88"/>
      <c r="J33371" s="88"/>
      <c r="K33371" s="88"/>
    </row>
    <row r="33372" spans="2:11" ht="12" hidden="1" customHeight="1" x14ac:dyDescent="0.2">
      <c r="B33372" s="88"/>
      <c r="C33372" s="88"/>
      <c r="D33372" s="88"/>
      <c r="E33372" s="88"/>
      <c r="F33372" s="88"/>
      <c r="G33372" s="88"/>
      <c r="H33372" s="88"/>
      <c r="I33372" s="88"/>
      <c r="J33372" s="88"/>
      <c r="K33372" s="88"/>
    </row>
    <row r="33373" spans="2:11" ht="12" hidden="1" customHeight="1" x14ac:dyDescent="0.2">
      <c r="B33373" s="88"/>
      <c r="C33373" s="88"/>
      <c r="D33373" s="88"/>
      <c r="E33373" s="88"/>
      <c r="F33373" s="88"/>
      <c r="G33373" s="88"/>
      <c r="H33373" s="88"/>
      <c r="I33373" s="88"/>
      <c r="J33373" s="88"/>
      <c r="K33373" s="88"/>
    </row>
    <row r="33374" spans="2:11" ht="12" hidden="1" customHeight="1" x14ac:dyDescent="0.2">
      <c r="B33374" s="88"/>
      <c r="C33374" s="88"/>
      <c r="D33374" s="88"/>
      <c r="E33374" s="88"/>
      <c r="F33374" s="88"/>
      <c r="G33374" s="88"/>
      <c r="H33374" s="88"/>
      <c r="I33374" s="88"/>
      <c r="J33374" s="88"/>
      <c r="K33374" s="88"/>
    </row>
    <row r="33375" spans="2:11" ht="12" hidden="1" customHeight="1" x14ac:dyDescent="0.2">
      <c r="B33375" s="88"/>
      <c r="C33375" s="88"/>
      <c r="D33375" s="88"/>
      <c r="E33375" s="88"/>
      <c r="F33375" s="88"/>
      <c r="G33375" s="88"/>
      <c r="H33375" s="88"/>
      <c r="I33375" s="88"/>
      <c r="J33375" s="88"/>
      <c r="K33375" s="88"/>
    </row>
    <row r="33376" spans="2:11" ht="12" hidden="1" customHeight="1" x14ac:dyDescent="0.2">
      <c r="B33376" s="88"/>
      <c r="C33376" s="88"/>
      <c r="D33376" s="88"/>
      <c r="E33376" s="88"/>
      <c r="F33376" s="88"/>
      <c r="G33376" s="88"/>
      <c r="H33376" s="88"/>
      <c r="I33376" s="88"/>
      <c r="J33376" s="88"/>
      <c r="K33376" s="88"/>
    </row>
    <row r="33377" spans="2:11" ht="12" hidden="1" customHeight="1" x14ac:dyDescent="0.2">
      <c r="B33377" s="88"/>
      <c r="C33377" s="88"/>
      <c r="D33377" s="88"/>
      <c r="E33377" s="88"/>
      <c r="F33377" s="88"/>
      <c r="G33377" s="88"/>
      <c r="H33377" s="88"/>
      <c r="I33377" s="88"/>
      <c r="J33377" s="88"/>
      <c r="K33377" s="88"/>
    </row>
    <row r="33378" spans="2:11" ht="12" hidden="1" customHeight="1" x14ac:dyDescent="0.2">
      <c r="B33378" s="88"/>
      <c r="C33378" s="88"/>
      <c r="D33378" s="88"/>
      <c r="E33378" s="88"/>
      <c r="F33378" s="88"/>
      <c r="G33378" s="88"/>
      <c r="H33378" s="88"/>
      <c r="I33378" s="88"/>
      <c r="J33378" s="88"/>
      <c r="K33378" s="88"/>
    </row>
    <row r="33379" spans="2:11" ht="12" hidden="1" customHeight="1" x14ac:dyDescent="0.2">
      <c r="B33379" s="88"/>
      <c r="C33379" s="88"/>
      <c r="D33379" s="88"/>
      <c r="E33379" s="88"/>
      <c r="F33379" s="88"/>
      <c r="G33379" s="88"/>
      <c r="H33379" s="88"/>
      <c r="I33379" s="88"/>
      <c r="J33379" s="88"/>
      <c r="K33379" s="88"/>
    </row>
    <row r="33380" spans="2:11" ht="12" hidden="1" customHeight="1" x14ac:dyDescent="0.2">
      <c r="B33380" s="88"/>
      <c r="C33380" s="88"/>
      <c r="D33380" s="88"/>
      <c r="E33380" s="88"/>
      <c r="F33380" s="88"/>
      <c r="G33380" s="88"/>
      <c r="H33380" s="88"/>
      <c r="I33380" s="88"/>
      <c r="J33380" s="88"/>
      <c r="K33380" s="88"/>
    </row>
    <row r="33381" spans="2:11" ht="12" hidden="1" customHeight="1" x14ac:dyDescent="0.2">
      <c r="B33381" s="88"/>
      <c r="C33381" s="88"/>
      <c r="D33381" s="88"/>
      <c r="E33381" s="88"/>
      <c r="F33381" s="88"/>
      <c r="G33381" s="88"/>
      <c r="H33381" s="88"/>
      <c r="I33381" s="88"/>
      <c r="J33381" s="88"/>
      <c r="K33381" s="88"/>
    </row>
    <row r="33382" spans="2:11" ht="12" hidden="1" customHeight="1" x14ac:dyDescent="0.2">
      <c r="B33382" s="88"/>
      <c r="C33382" s="88"/>
      <c r="D33382" s="88"/>
      <c r="E33382" s="88"/>
      <c r="F33382" s="88"/>
      <c r="G33382" s="88"/>
      <c r="H33382" s="88"/>
      <c r="I33382" s="88"/>
      <c r="J33382" s="88"/>
      <c r="K33382" s="88"/>
    </row>
    <row r="33383" spans="2:11" ht="12" hidden="1" customHeight="1" x14ac:dyDescent="0.2">
      <c r="B33383" s="88"/>
      <c r="C33383" s="88"/>
      <c r="D33383" s="88"/>
      <c r="E33383" s="88"/>
      <c r="F33383" s="88"/>
      <c r="G33383" s="88"/>
      <c r="H33383" s="88"/>
      <c r="I33383" s="88"/>
      <c r="J33383" s="88"/>
      <c r="K33383" s="88"/>
    </row>
    <row r="33384" spans="2:11" ht="12" hidden="1" customHeight="1" x14ac:dyDescent="0.2">
      <c r="B33384" s="88"/>
      <c r="C33384" s="88"/>
      <c r="D33384" s="88"/>
      <c r="E33384" s="88"/>
      <c r="F33384" s="88"/>
      <c r="G33384" s="88"/>
      <c r="H33384" s="88"/>
      <c r="I33384" s="88"/>
      <c r="J33384" s="88"/>
      <c r="K33384" s="88"/>
    </row>
    <row r="33385" spans="2:11" ht="12" hidden="1" customHeight="1" x14ac:dyDescent="0.2">
      <c r="B33385" s="88"/>
      <c r="C33385" s="88"/>
      <c r="D33385" s="88"/>
      <c r="E33385" s="88"/>
      <c r="F33385" s="88"/>
      <c r="G33385" s="88"/>
      <c r="H33385" s="88"/>
      <c r="I33385" s="88"/>
      <c r="J33385" s="88"/>
      <c r="K33385" s="88"/>
    </row>
    <row r="33386" spans="2:11" ht="12" hidden="1" customHeight="1" x14ac:dyDescent="0.2">
      <c r="B33386" s="88"/>
      <c r="C33386" s="88"/>
      <c r="D33386" s="88"/>
      <c r="E33386" s="88"/>
      <c r="F33386" s="88"/>
      <c r="G33386" s="88"/>
      <c r="H33386" s="88"/>
      <c r="I33386" s="88"/>
      <c r="J33386" s="88"/>
      <c r="K33386" s="88"/>
    </row>
    <row r="33387" spans="2:11" ht="12" hidden="1" customHeight="1" x14ac:dyDescent="0.2">
      <c r="B33387" s="88"/>
      <c r="C33387" s="88"/>
      <c r="D33387" s="88"/>
      <c r="E33387" s="88"/>
      <c r="F33387" s="88"/>
      <c r="G33387" s="88"/>
      <c r="H33387" s="88"/>
      <c r="I33387" s="88"/>
      <c r="J33387" s="88"/>
      <c r="K33387" s="88"/>
    </row>
    <row r="33388" spans="2:11" ht="12" hidden="1" customHeight="1" x14ac:dyDescent="0.2">
      <c r="B33388" s="88"/>
      <c r="C33388" s="88"/>
      <c r="D33388" s="88"/>
      <c r="E33388" s="88"/>
      <c r="F33388" s="88"/>
      <c r="G33388" s="88"/>
      <c r="H33388" s="88"/>
      <c r="I33388" s="88"/>
      <c r="J33388" s="88"/>
      <c r="K33388" s="88"/>
    </row>
    <row r="33389" spans="2:11" ht="12" hidden="1" customHeight="1" x14ac:dyDescent="0.2">
      <c r="B33389" s="88"/>
      <c r="C33389" s="88"/>
      <c r="D33389" s="88"/>
      <c r="E33389" s="88"/>
      <c r="F33389" s="88"/>
      <c r="G33389" s="88"/>
      <c r="H33389" s="88"/>
      <c r="I33389" s="88"/>
      <c r="J33389" s="88"/>
      <c r="K33389" s="88"/>
    </row>
    <row r="33390" spans="2:11" ht="12" hidden="1" customHeight="1" x14ac:dyDescent="0.2">
      <c r="B33390" s="88"/>
      <c r="C33390" s="88"/>
      <c r="D33390" s="88"/>
      <c r="E33390" s="88"/>
      <c r="F33390" s="88"/>
      <c r="G33390" s="88"/>
      <c r="H33390" s="88"/>
      <c r="I33390" s="88"/>
      <c r="J33390" s="88"/>
      <c r="K33390" s="88"/>
    </row>
    <row r="33391" spans="2:11" ht="12" hidden="1" customHeight="1" x14ac:dyDescent="0.2">
      <c r="B33391" s="88"/>
      <c r="C33391" s="88"/>
      <c r="D33391" s="88"/>
      <c r="E33391" s="88"/>
      <c r="F33391" s="88"/>
      <c r="G33391" s="88"/>
      <c r="H33391" s="88"/>
      <c r="I33391" s="88"/>
      <c r="J33391" s="88"/>
      <c r="K33391" s="88"/>
    </row>
    <row r="33392" spans="2:11" ht="12" hidden="1" customHeight="1" x14ac:dyDescent="0.2">
      <c r="B33392" s="88"/>
      <c r="C33392" s="88"/>
      <c r="D33392" s="88"/>
      <c r="E33392" s="88"/>
      <c r="F33392" s="88"/>
      <c r="G33392" s="88"/>
      <c r="H33392" s="88"/>
      <c r="I33392" s="88"/>
      <c r="J33392" s="88"/>
      <c r="K33392" s="88"/>
    </row>
    <row r="33393" spans="2:11" ht="12" hidden="1" customHeight="1" x14ac:dyDescent="0.2">
      <c r="B33393" s="88"/>
      <c r="C33393" s="88"/>
      <c r="D33393" s="88"/>
      <c r="E33393" s="88"/>
      <c r="F33393" s="88"/>
      <c r="G33393" s="88"/>
      <c r="H33393" s="88"/>
      <c r="I33393" s="88"/>
      <c r="J33393" s="88"/>
      <c r="K33393" s="88"/>
    </row>
    <row r="33394" spans="2:11" ht="12" hidden="1" customHeight="1" x14ac:dyDescent="0.2">
      <c r="B33394" s="88"/>
      <c r="C33394" s="88"/>
      <c r="D33394" s="88"/>
      <c r="E33394" s="88"/>
      <c r="F33394" s="88"/>
      <c r="G33394" s="88"/>
      <c r="H33394" s="88"/>
      <c r="I33394" s="88"/>
      <c r="J33394" s="88"/>
      <c r="K33394" s="88"/>
    </row>
    <row r="33395" spans="2:11" ht="12" hidden="1" customHeight="1" x14ac:dyDescent="0.2">
      <c r="B33395" s="88"/>
      <c r="C33395" s="88"/>
      <c r="D33395" s="88"/>
      <c r="E33395" s="88"/>
      <c r="F33395" s="88"/>
      <c r="G33395" s="88"/>
      <c r="H33395" s="88"/>
      <c r="I33395" s="88"/>
      <c r="J33395" s="88"/>
      <c r="K33395" s="88"/>
    </row>
    <row r="33396" spans="2:11" ht="12" hidden="1" customHeight="1" x14ac:dyDescent="0.2">
      <c r="B33396" s="88"/>
      <c r="C33396" s="88"/>
      <c r="D33396" s="88"/>
      <c r="E33396" s="88"/>
      <c r="F33396" s="88"/>
      <c r="G33396" s="88"/>
      <c r="H33396" s="88"/>
      <c r="I33396" s="88"/>
      <c r="J33396" s="88"/>
      <c r="K33396" s="88"/>
    </row>
    <row r="33397" spans="2:11" ht="12" hidden="1" customHeight="1" x14ac:dyDescent="0.2">
      <c r="B33397" s="88"/>
      <c r="C33397" s="88"/>
      <c r="D33397" s="88"/>
      <c r="E33397" s="88"/>
      <c r="F33397" s="88"/>
      <c r="G33397" s="88"/>
      <c r="H33397" s="88"/>
      <c r="I33397" s="88"/>
      <c r="J33397" s="88"/>
      <c r="K33397" s="88"/>
    </row>
    <row r="33398" spans="2:11" ht="12" hidden="1" customHeight="1" x14ac:dyDescent="0.2">
      <c r="B33398" s="88"/>
      <c r="C33398" s="88"/>
      <c r="D33398" s="88"/>
      <c r="E33398" s="88"/>
      <c r="F33398" s="88"/>
      <c r="G33398" s="88"/>
      <c r="H33398" s="88"/>
      <c r="I33398" s="88"/>
      <c r="J33398" s="88"/>
      <c r="K33398" s="88"/>
    </row>
    <row r="33399" spans="2:11" ht="12" hidden="1" customHeight="1" x14ac:dyDescent="0.2">
      <c r="B33399" s="88"/>
      <c r="C33399" s="88"/>
      <c r="D33399" s="88"/>
      <c r="E33399" s="88"/>
      <c r="F33399" s="88"/>
      <c r="G33399" s="88"/>
      <c r="H33399" s="88"/>
      <c r="I33399" s="88"/>
      <c r="J33399" s="88"/>
      <c r="K33399" s="88"/>
    </row>
    <row r="33400" spans="2:11" ht="12" hidden="1" customHeight="1" x14ac:dyDescent="0.2">
      <c r="B33400" s="88"/>
      <c r="C33400" s="88"/>
      <c r="D33400" s="88"/>
      <c r="E33400" s="88"/>
      <c r="F33400" s="88"/>
      <c r="G33400" s="88"/>
      <c r="H33400" s="88"/>
      <c r="I33400" s="88"/>
      <c r="J33400" s="88"/>
      <c r="K33400" s="88"/>
    </row>
    <row r="33401" spans="2:11" ht="12" hidden="1" customHeight="1" x14ac:dyDescent="0.2">
      <c r="B33401" s="88"/>
      <c r="C33401" s="88"/>
      <c r="D33401" s="88"/>
      <c r="E33401" s="88"/>
      <c r="F33401" s="88"/>
      <c r="G33401" s="88"/>
      <c r="H33401" s="88"/>
      <c r="I33401" s="88"/>
      <c r="J33401" s="88"/>
      <c r="K33401" s="88"/>
    </row>
    <row r="33402" spans="2:11" ht="12" hidden="1" customHeight="1" x14ac:dyDescent="0.2">
      <c r="B33402" s="88"/>
      <c r="C33402" s="88"/>
      <c r="D33402" s="88"/>
      <c r="E33402" s="88"/>
      <c r="F33402" s="88"/>
      <c r="G33402" s="88"/>
      <c r="H33402" s="88"/>
      <c r="I33402" s="88"/>
      <c r="J33402" s="88"/>
      <c r="K33402" s="88"/>
    </row>
    <row r="33403" spans="2:11" ht="12" hidden="1" customHeight="1" x14ac:dyDescent="0.2">
      <c r="B33403" s="88"/>
      <c r="C33403" s="88"/>
      <c r="D33403" s="88"/>
      <c r="E33403" s="88"/>
      <c r="F33403" s="88"/>
      <c r="G33403" s="88"/>
      <c r="H33403" s="88"/>
      <c r="I33403" s="88"/>
      <c r="J33403" s="88"/>
      <c r="K33403" s="88"/>
    </row>
    <row r="33404" spans="2:11" ht="12" hidden="1" customHeight="1" x14ac:dyDescent="0.2">
      <c r="B33404" s="88"/>
      <c r="C33404" s="88"/>
      <c r="D33404" s="88"/>
      <c r="E33404" s="88"/>
      <c r="F33404" s="88"/>
      <c r="G33404" s="88"/>
      <c r="H33404" s="88"/>
      <c r="I33404" s="88"/>
      <c r="J33404" s="88"/>
      <c r="K33404" s="88"/>
    </row>
    <row r="33405" spans="2:11" ht="12" hidden="1" customHeight="1" x14ac:dyDescent="0.2">
      <c r="B33405" s="88"/>
      <c r="C33405" s="88"/>
      <c r="D33405" s="88"/>
      <c r="E33405" s="88"/>
      <c r="F33405" s="88"/>
      <c r="G33405" s="88"/>
      <c r="H33405" s="88"/>
      <c r="I33405" s="88"/>
      <c r="J33405" s="88"/>
      <c r="K33405" s="88"/>
    </row>
    <row r="33406" spans="2:11" ht="12" hidden="1" customHeight="1" x14ac:dyDescent="0.2">
      <c r="B33406" s="88"/>
      <c r="C33406" s="88"/>
      <c r="D33406" s="88"/>
      <c r="E33406" s="88"/>
      <c r="F33406" s="88"/>
      <c r="G33406" s="88"/>
      <c r="H33406" s="88"/>
      <c r="I33406" s="88"/>
      <c r="J33406" s="88"/>
      <c r="K33406" s="88"/>
    </row>
    <row r="33407" spans="2:11" ht="12" hidden="1" customHeight="1" x14ac:dyDescent="0.2">
      <c r="B33407" s="88"/>
      <c r="C33407" s="88"/>
      <c r="D33407" s="88"/>
      <c r="E33407" s="88"/>
      <c r="F33407" s="88"/>
      <c r="G33407" s="88"/>
      <c r="H33407" s="88"/>
      <c r="I33407" s="88"/>
      <c r="J33407" s="88"/>
      <c r="K33407" s="88"/>
    </row>
    <row r="33408" spans="2:11" ht="12" hidden="1" customHeight="1" x14ac:dyDescent="0.2">
      <c r="B33408" s="88"/>
      <c r="C33408" s="88"/>
      <c r="D33408" s="88"/>
      <c r="E33408" s="88"/>
      <c r="F33408" s="88"/>
      <c r="G33408" s="88"/>
      <c r="H33408" s="88"/>
      <c r="I33408" s="88"/>
      <c r="J33408" s="88"/>
      <c r="K33408" s="88"/>
    </row>
    <row r="33409" spans="2:11" ht="12" hidden="1" customHeight="1" x14ac:dyDescent="0.2">
      <c r="B33409" s="88"/>
      <c r="C33409" s="88"/>
      <c r="D33409" s="88"/>
      <c r="E33409" s="88"/>
      <c r="F33409" s="88"/>
      <c r="G33409" s="88"/>
      <c r="H33409" s="88"/>
      <c r="I33409" s="88"/>
      <c r="J33409" s="88"/>
      <c r="K33409" s="88"/>
    </row>
    <row r="33410" spans="2:11" ht="12" hidden="1" customHeight="1" x14ac:dyDescent="0.2">
      <c r="B33410" s="88"/>
      <c r="C33410" s="88"/>
      <c r="D33410" s="88"/>
      <c r="E33410" s="88"/>
      <c r="F33410" s="88"/>
      <c r="G33410" s="88"/>
      <c r="H33410" s="88"/>
      <c r="I33410" s="88"/>
      <c r="J33410" s="88"/>
      <c r="K33410" s="88"/>
    </row>
    <row r="33411" spans="2:11" ht="12" hidden="1" customHeight="1" x14ac:dyDescent="0.2">
      <c r="B33411" s="88"/>
      <c r="C33411" s="88"/>
      <c r="D33411" s="88"/>
      <c r="E33411" s="88"/>
      <c r="F33411" s="88"/>
      <c r="G33411" s="88"/>
      <c r="H33411" s="88"/>
      <c r="I33411" s="88"/>
      <c r="J33411" s="88"/>
      <c r="K33411" s="88"/>
    </row>
    <row r="33412" spans="2:11" ht="12" hidden="1" customHeight="1" x14ac:dyDescent="0.2">
      <c r="B33412" s="88"/>
      <c r="C33412" s="88"/>
      <c r="D33412" s="88"/>
      <c r="E33412" s="88"/>
      <c r="F33412" s="88"/>
      <c r="G33412" s="88"/>
      <c r="H33412" s="88"/>
      <c r="I33412" s="88"/>
      <c r="J33412" s="88"/>
      <c r="K33412" s="88"/>
    </row>
    <row r="33413" spans="2:11" ht="12" hidden="1" customHeight="1" x14ac:dyDescent="0.2">
      <c r="B33413" s="88"/>
      <c r="C33413" s="88"/>
      <c r="D33413" s="88"/>
      <c r="E33413" s="88"/>
      <c r="F33413" s="88"/>
      <c r="G33413" s="88"/>
      <c r="H33413" s="88"/>
      <c r="I33413" s="88"/>
      <c r="J33413" s="88"/>
      <c r="K33413" s="88"/>
    </row>
    <row r="33414" spans="2:11" ht="12" hidden="1" customHeight="1" x14ac:dyDescent="0.2">
      <c r="B33414" s="88"/>
      <c r="C33414" s="88"/>
      <c r="D33414" s="88"/>
      <c r="E33414" s="88"/>
      <c r="F33414" s="88"/>
      <c r="G33414" s="88"/>
      <c r="H33414" s="88"/>
      <c r="I33414" s="88"/>
      <c r="J33414" s="88"/>
      <c r="K33414" s="88"/>
    </row>
    <row r="33415" spans="2:11" ht="12" hidden="1" customHeight="1" x14ac:dyDescent="0.2">
      <c r="B33415" s="88"/>
      <c r="C33415" s="88"/>
      <c r="D33415" s="88"/>
      <c r="E33415" s="88"/>
      <c r="F33415" s="88"/>
      <c r="G33415" s="88"/>
      <c r="H33415" s="88"/>
      <c r="I33415" s="88"/>
      <c r="J33415" s="88"/>
      <c r="K33415" s="88"/>
    </row>
    <row r="33416" spans="2:11" ht="12" hidden="1" customHeight="1" x14ac:dyDescent="0.2">
      <c r="B33416" s="88"/>
      <c r="C33416" s="88"/>
      <c r="D33416" s="88"/>
      <c r="E33416" s="88"/>
      <c r="F33416" s="88"/>
      <c r="G33416" s="88"/>
      <c r="H33416" s="88"/>
      <c r="I33416" s="88"/>
      <c r="J33416" s="88"/>
      <c r="K33416" s="88"/>
    </row>
    <row r="33417" spans="2:11" ht="12" hidden="1" customHeight="1" x14ac:dyDescent="0.2">
      <c r="B33417" s="88"/>
      <c r="C33417" s="88"/>
      <c r="D33417" s="88"/>
      <c r="E33417" s="88"/>
      <c r="F33417" s="88"/>
      <c r="G33417" s="88"/>
      <c r="H33417" s="88"/>
      <c r="I33417" s="88"/>
      <c r="J33417" s="88"/>
      <c r="K33417" s="88"/>
    </row>
    <row r="33418" spans="2:11" ht="12" hidden="1" customHeight="1" x14ac:dyDescent="0.2">
      <c r="B33418" s="88"/>
      <c r="C33418" s="88"/>
      <c r="D33418" s="88"/>
      <c r="E33418" s="88"/>
      <c r="F33418" s="88"/>
      <c r="G33418" s="88"/>
      <c r="H33418" s="88"/>
      <c r="I33418" s="88"/>
      <c r="J33418" s="88"/>
      <c r="K33418" s="88"/>
    </row>
    <row r="33419" spans="2:11" ht="12" hidden="1" customHeight="1" x14ac:dyDescent="0.2">
      <c r="B33419" s="88"/>
      <c r="C33419" s="88"/>
      <c r="D33419" s="88"/>
      <c r="E33419" s="88"/>
      <c r="F33419" s="88"/>
      <c r="G33419" s="88"/>
      <c r="H33419" s="88"/>
      <c r="I33419" s="88"/>
      <c r="J33419" s="88"/>
      <c r="K33419" s="88"/>
    </row>
    <row r="33420" spans="2:11" ht="12" hidden="1" customHeight="1" x14ac:dyDescent="0.2">
      <c r="B33420" s="88"/>
      <c r="C33420" s="88"/>
      <c r="D33420" s="88"/>
      <c r="E33420" s="88"/>
      <c r="F33420" s="88"/>
      <c r="G33420" s="88"/>
      <c r="H33420" s="88"/>
      <c r="I33420" s="88"/>
      <c r="J33420" s="88"/>
      <c r="K33420" s="88"/>
    </row>
    <row r="33421" spans="2:11" ht="12" hidden="1" customHeight="1" x14ac:dyDescent="0.2">
      <c r="B33421" s="88"/>
      <c r="C33421" s="88"/>
      <c r="D33421" s="88"/>
      <c r="E33421" s="88"/>
      <c r="F33421" s="88"/>
      <c r="G33421" s="88"/>
      <c r="H33421" s="88"/>
      <c r="I33421" s="88"/>
      <c r="J33421" s="88"/>
      <c r="K33421" s="88"/>
    </row>
    <row r="33422" spans="2:11" ht="12" hidden="1" customHeight="1" x14ac:dyDescent="0.2">
      <c r="B33422" s="88"/>
      <c r="C33422" s="88"/>
      <c r="D33422" s="88"/>
      <c r="E33422" s="88"/>
      <c r="F33422" s="88"/>
      <c r="G33422" s="88"/>
      <c r="H33422" s="88"/>
      <c r="I33422" s="88"/>
      <c r="J33422" s="88"/>
      <c r="K33422" s="88"/>
    </row>
    <row r="33423" spans="2:11" ht="12" hidden="1" customHeight="1" x14ac:dyDescent="0.2">
      <c r="B33423" s="88"/>
      <c r="C33423" s="88"/>
      <c r="D33423" s="88"/>
      <c r="E33423" s="88"/>
      <c r="F33423" s="88"/>
      <c r="G33423" s="88"/>
      <c r="H33423" s="88"/>
      <c r="I33423" s="88"/>
      <c r="J33423" s="88"/>
      <c r="K33423" s="88"/>
    </row>
    <row r="33424" spans="2:11" ht="12" hidden="1" customHeight="1" x14ac:dyDescent="0.2">
      <c r="B33424" s="88"/>
      <c r="C33424" s="88"/>
      <c r="D33424" s="88"/>
      <c r="E33424" s="88"/>
      <c r="F33424" s="88"/>
      <c r="G33424" s="88"/>
      <c r="H33424" s="88"/>
      <c r="I33424" s="88"/>
      <c r="J33424" s="88"/>
      <c r="K33424" s="88"/>
    </row>
    <row r="33425" spans="2:11" ht="12" hidden="1" customHeight="1" x14ac:dyDescent="0.2">
      <c r="B33425" s="88"/>
      <c r="C33425" s="88"/>
      <c r="D33425" s="88"/>
      <c r="E33425" s="88"/>
      <c r="F33425" s="88"/>
      <c r="G33425" s="88"/>
      <c r="H33425" s="88"/>
      <c r="I33425" s="88"/>
      <c r="J33425" s="88"/>
      <c r="K33425" s="88"/>
    </row>
    <row r="33426" spans="2:11" ht="12" hidden="1" customHeight="1" x14ac:dyDescent="0.2">
      <c r="B33426" s="88"/>
      <c r="C33426" s="88"/>
      <c r="D33426" s="88"/>
      <c r="E33426" s="88"/>
      <c r="F33426" s="88"/>
      <c r="G33426" s="88"/>
      <c r="H33426" s="88"/>
      <c r="I33426" s="88"/>
      <c r="J33426" s="88"/>
      <c r="K33426" s="88"/>
    </row>
    <row r="33427" spans="2:11" ht="12" hidden="1" customHeight="1" x14ac:dyDescent="0.2">
      <c r="B33427" s="88"/>
      <c r="C33427" s="88"/>
      <c r="D33427" s="88"/>
      <c r="E33427" s="88"/>
      <c r="F33427" s="88"/>
      <c r="G33427" s="88"/>
      <c r="H33427" s="88"/>
      <c r="I33427" s="88"/>
      <c r="J33427" s="88"/>
      <c r="K33427" s="88"/>
    </row>
    <row r="33428" spans="2:11" ht="12" hidden="1" customHeight="1" x14ac:dyDescent="0.2">
      <c r="B33428" s="88"/>
      <c r="C33428" s="88"/>
      <c r="D33428" s="88"/>
      <c r="E33428" s="88"/>
      <c r="F33428" s="88"/>
      <c r="G33428" s="88"/>
      <c r="H33428" s="88"/>
      <c r="I33428" s="88"/>
      <c r="J33428" s="88"/>
      <c r="K33428" s="88"/>
    </row>
    <row r="33429" spans="2:11" ht="12" hidden="1" customHeight="1" x14ac:dyDescent="0.2">
      <c r="B33429" s="88"/>
      <c r="C33429" s="88"/>
      <c r="D33429" s="88"/>
      <c r="E33429" s="88"/>
      <c r="F33429" s="88"/>
      <c r="G33429" s="88"/>
      <c r="H33429" s="88"/>
      <c r="I33429" s="88"/>
      <c r="J33429" s="88"/>
      <c r="K33429" s="88"/>
    </row>
    <row r="33430" spans="2:11" ht="12" hidden="1" customHeight="1" x14ac:dyDescent="0.2">
      <c r="B33430" s="88"/>
      <c r="C33430" s="88"/>
      <c r="D33430" s="88"/>
      <c r="E33430" s="88"/>
      <c r="F33430" s="88"/>
      <c r="G33430" s="88"/>
      <c r="H33430" s="88"/>
      <c r="I33430" s="88"/>
      <c r="J33430" s="88"/>
      <c r="K33430" s="88"/>
    </row>
    <row r="33431" spans="2:11" ht="12" hidden="1" customHeight="1" x14ac:dyDescent="0.2">
      <c r="B33431" s="88"/>
      <c r="C33431" s="88"/>
      <c r="D33431" s="88"/>
      <c r="E33431" s="88"/>
      <c r="F33431" s="88"/>
      <c r="G33431" s="88"/>
      <c r="H33431" s="88"/>
      <c r="I33431" s="88"/>
      <c r="J33431" s="88"/>
      <c r="K33431" s="88"/>
    </row>
    <row r="33432" spans="2:11" ht="12" hidden="1" customHeight="1" x14ac:dyDescent="0.2">
      <c r="B33432" s="88"/>
      <c r="C33432" s="88"/>
      <c r="D33432" s="88"/>
      <c r="E33432" s="88"/>
      <c r="F33432" s="88"/>
      <c r="G33432" s="88"/>
      <c r="H33432" s="88"/>
      <c r="I33432" s="88"/>
      <c r="J33432" s="88"/>
      <c r="K33432" s="88"/>
    </row>
    <row r="33433" spans="2:11" ht="12" hidden="1" customHeight="1" x14ac:dyDescent="0.2">
      <c r="B33433" s="88"/>
      <c r="C33433" s="88"/>
      <c r="D33433" s="88"/>
      <c r="E33433" s="88"/>
      <c r="F33433" s="88"/>
      <c r="G33433" s="88"/>
      <c r="H33433" s="88"/>
      <c r="I33433" s="88"/>
      <c r="J33433" s="88"/>
      <c r="K33433" s="88"/>
    </row>
    <row r="33434" spans="2:11" ht="12" hidden="1" customHeight="1" x14ac:dyDescent="0.2">
      <c r="B33434" s="88"/>
      <c r="C33434" s="88"/>
      <c r="D33434" s="88"/>
      <c r="E33434" s="88"/>
      <c r="F33434" s="88"/>
      <c r="G33434" s="88"/>
      <c r="H33434" s="88"/>
      <c r="I33434" s="88"/>
      <c r="J33434" s="88"/>
      <c r="K33434" s="88"/>
    </row>
    <row r="33435" spans="2:11" ht="12" hidden="1" customHeight="1" x14ac:dyDescent="0.2">
      <c r="B33435" s="88"/>
      <c r="C33435" s="88"/>
      <c r="D33435" s="88"/>
      <c r="E33435" s="88"/>
      <c r="F33435" s="88"/>
      <c r="G33435" s="88"/>
      <c r="H33435" s="88"/>
      <c r="I33435" s="88"/>
      <c r="J33435" s="88"/>
      <c r="K33435" s="88"/>
    </row>
    <row r="33436" spans="2:11" ht="12" hidden="1" customHeight="1" x14ac:dyDescent="0.2">
      <c r="B33436" s="88"/>
      <c r="C33436" s="88"/>
      <c r="D33436" s="88"/>
      <c r="E33436" s="88"/>
      <c r="F33436" s="88"/>
      <c r="G33436" s="88"/>
      <c r="H33436" s="88"/>
      <c r="I33436" s="88"/>
      <c r="J33436" s="88"/>
      <c r="K33436" s="88"/>
    </row>
    <row r="33437" spans="2:11" ht="12" hidden="1" customHeight="1" x14ac:dyDescent="0.2">
      <c r="B33437" s="88"/>
      <c r="C33437" s="88"/>
      <c r="D33437" s="88"/>
      <c r="E33437" s="88"/>
      <c r="F33437" s="88"/>
      <c r="G33437" s="88"/>
      <c r="H33437" s="88"/>
      <c r="I33437" s="88"/>
      <c r="J33437" s="88"/>
      <c r="K33437" s="88"/>
    </row>
    <row r="33438" spans="2:11" ht="12" hidden="1" customHeight="1" x14ac:dyDescent="0.2">
      <c r="B33438" s="88"/>
      <c r="C33438" s="88"/>
      <c r="D33438" s="88"/>
      <c r="E33438" s="88"/>
      <c r="F33438" s="88"/>
      <c r="G33438" s="88"/>
      <c r="H33438" s="88"/>
      <c r="I33438" s="88"/>
      <c r="J33438" s="88"/>
      <c r="K33438" s="88"/>
    </row>
    <row r="33439" spans="2:11" ht="12" hidden="1" customHeight="1" x14ac:dyDescent="0.2">
      <c r="B33439" s="88"/>
      <c r="C33439" s="88"/>
      <c r="D33439" s="88"/>
      <c r="E33439" s="88"/>
      <c r="F33439" s="88"/>
      <c r="G33439" s="88"/>
      <c r="H33439" s="88"/>
      <c r="I33439" s="88"/>
      <c r="J33439" s="88"/>
      <c r="K33439" s="88"/>
    </row>
    <row r="33440" spans="2:11" ht="12" hidden="1" customHeight="1" x14ac:dyDescent="0.2">
      <c r="B33440" s="88"/>
      <c r="C33440" s="88"/>
      <c r="D33440" s="88"/>
      <c r="E33440" s="88"/>
      <c r="F33440" s="88"/>
      <c r="G33440" s="88"/>
      <c r="H33440" s="88"/>
      <c r="I33440" s="88"/>
      <c r="J33440" s="88"/>
      <c r="K33440" s="88"/>
    </row>
    <row r="33441" spans="2:11" ht="12" hidden="1" customHeight="1" x14ac:dyDescent="0.2">
      <c r="B33441" s="88"/>
      <c r="C33441" s="88"/>
      <c r="D33441" s="88"/>
      <c r="E33441" s="88"/>
      <c r="F33441" s="88"/>
      <c r="G33441" s="88"/>
      <c r="H33441" s="88"/>
      <c r="I33441" s="88"/>
      <c r="J33441" s="88"/>
      <c r="K33441" s="88"/>
    </row>
    <row r="33442" spans="2:11" ht="12" hidden="1" customHeight="1" x14ac:dyDescent="0.2">
      <c r="B33442" s="88"/>
      <c r="C33442" s="88"/>
      <c r="D33442" s="88"/>
      <c r="E33442" s="88"/>
      <c r="F33442" s="88"/>
      <c r="G33442" s="88"/>
      <c r="H33442" s="88"/>
      <c r="I33442" s="88"/>
      <c r="J33442" s="88"/>
      <c r="K33442" s="88"/>
    </row>
    <row r="33443" spans="2:11" ht="12" hidden="1" customHeight="1" x14ac:dyDescent="0.2">
      <c r="B33443" s="88"/>
      <c r="C33443" s="88"/>
      <c r="D33443" s="88"/>
      <c r="E33443" s="88"/>
      <c r="F33443" s="88"/>
      <c r="G33443" s="88"/>
      <c r="H33443" s="88"/>
      <c r="I33443" s="88"/>
      <c r="J33443" s="88"/>
      <c r="K33443" s="88"/>
    </row>
    <row r="33444" spans="2:11" ht="12" hidden="1" customHeight="1" x14ac:dyDescent="0.2">
      <c r="B33444" s="88"/>
      <c r="C33444" s="88"/>
      <c r="D33444" s="88"/>
      <c r="E33444" s="88"/>
      <c r="F33444" s="88"/>
      <c r="G33444" s="88"/>
      <c r="H33444" s="88"/>
      <c r="I33444" s="88"/>
      <c r="J33444" s="88"/>
      <c r="K33444" s="88"/>
    </row>
    <row r="33445" spans="2:11" ht="12" hidden="1" customHeight="1" x14ac:dyDescent="0.2">
      <c r="B33445" s="88"/>
      <c r="C33445" s="88"/>
      <c r="D33445" s="88"/>
      <c r="E33445" s="88"/>
      <c r="F33445" s="88"/>
      <c r="G33445" s="88"/>
      <c r="H33445" s="88"/>
      <c r="I33445" s="88"/>
      <c r="J33445" s="88"/>
      <c r="K33445" s="88"/>
    </row>
    <row r="33446" spans="2:11" ht="12" hidden="1" customHeight="1" x14ac:dyDescent="0.2">
      <c r="B33446" s="88"/>
      <c r="C33446" s="88"/>
      <c r="D33446" s="88"/>
      <c r="E33446" s="88"/>
      <c r="F33446" s="88"/>
      <c r="G33446" s="88"/>
      <c r="H33446" s="88"/>
      <c r="I33446" s="88"/>
      <c r="J33446" s="88"/>
      <c r="K33446" s="88"/>
    </row>
    <row r="33447" spans="2:11" ht="12" hidden="1" customHeight="1" x14ac:dyDescent="0.2">
      <c r="B33447" s="88"/>
      <c r="C33447" s="88"/>
      <c r="D33447" s="88"/>
      <c r="E33447" s="88"/>
      <c r="F33447" s="88"/>
      <c r="G33447" s="88"/>
      <c r="H33447" s="88"/>
      <c r="I33447" s="88"/>
      <c r="J33447" s="88"/>
      <c r="K33447" s="88"/>
    </row>
    <row r="33448" spans="2:11" ht="12" hidden="1" customHeight="1" x14ac:dyDescent="0.2">
      <c r="B33448" s="88"/>
      <c r="C33448" s="88"/>
      <c r="D33448" s="88"/>
      <c r="E33448" s="88"/>
      <c r="F33448" s="88"/>
      <c r="G33448" s="88"/>
      <c r="H33448" s="88"/>
      <c r="I33448" s="88"/>
      <c r="J33448" s="88"/>
      <c r="K33448" s="88"/>
    </row>
    <row r="33449" spans="2:11" ht="12" hidden="1" customHeight="1" x14ac:dyDescent="0.2">
      <c r="B33449" s="88"/>
      <c r="C33449" s="88"/>
      <c r="D33449" s="88"/>
      <c r="E33449" s="88"/>
      <c r="F33449" s="88"/>
      <c r="G33449" s="88"/>
      <c r="H33449" s="88"/>
      <c r="I33449" s="88"/>
      <c r="J33449" s="88"/>
      <c r="K33449" s="88"/>
    </row>
    <row r="33450" spans="2:11" ht="12" hidden="1" customHeight="1" x14ac:dyDescent="0.2">
      <c r="B33450" s="88"/>
      <c r="C33450" s="88"/>
      <c r="D33450" s="88"/>
      <c r="E33450" s="88"/>
      <c r="F33450" s="88"/>
      <c r="G33450" s="88"/>
      <c r="H33450" s="88"/>
      <c r="I33450" s="88"/>
      <c r="J33450" s="88"/>
      <c r="K33450" s="88"/>
    </row>
    <row r="33451" spans="2:11" ht="12" hidden="1" customHeight="1" x14ac:dyDescent="0.2">
      <c r="B33451" s="88"/>
      <c r="C33451" s="88"/>
      <c r="D33451" s="88"/>
      <c r="E33451" s="88"/>
      <c r="F33451" s="88"/>
      <c r="G33451" s="88"/>
      <c r="H33451" s="88"/>
      <c r="I33451" s="88"/>
      <c r="J33451" s="88"/>
      <c r="K33451" s="88"/>
    </row>
    <row r="33452" spans="2:11" ht="12" hidden="1" customHeight="1" x14ac:dyDescent="0.2">
      <c r="B33452" s="88"/>
      <c r="C33452" s="88"/>
      <c r="D33452" s="88"/>
      <c r="E33452" s="88"/>
      <c r="F33452" s="88"/>
      <c r="G33452" s="88"/>
      <c r="H33452" s="88"/>
      <c r="I33452" s="88"/>
      <c r="J33452" s="88"/>
      <c r="K33452" s="88"/>
    </row>
    <row r="33453" spans="2:11" ht="12" hidden="1" customHeight="1" x14ac:dyDescent="0.2">
      <c r="B33453" s="88"/>
      <c r="C33453" s="88"/>
      <c r="D33453" s="88"/>
      <c r="E33453" s="88"/>
      <c r="F33453" s="88"/>
      <c r="G33453" s="88"/>
      <c r="H33453" s="88"/>
      <c r="I33453" s="88"/>
      <c r="J33453" s="88"/>
      <c r="K33453" s="88"/>
    </row>
    <row r="33454" spans="2:11" ht="12" hidden="1" customHeight="1" x14ac:dyDescent="0.2">
      <c r="B33454" s="88"/>
      <c r="C33454" s="88"/>
      <c r="D33454" s="88"/>
      <c r="E33454" s="88"/>
      <c r="F33454" s="88"/>
      <c r="G33454" s="88"/>
      <c r="H33454" s="88"/>
      <c r="I33454" s="88"/>
      <c r="J33454" s="88"/>
      <c r="K33454" s="88"/>
    </row>
    <row r="33455" spans="2:11" ht="12" hidden="1" customHeight="1" x14ac:dyDescent="0.2">
      <c r="B33455" s="88"/>
      <c r="C33455" s="88"/>
      <c r="D33455" s="88"/>
      <c r="E33455" s="88"/>
      <c r="F33455" s="88"/>
      <c r="G33455" s="88"/>
      <c r="H33455" s="88"/>
      <c r="I33455" s="88"/>
      <c r="J33455" s="88"/>
      <c r="K33455" s="88"/>
    </row>
    <row r="33456" spans="2:11" ht="12" hidden="1" customHeight="1" x14ac:dyDescent="0.2">
      <c r="B33456" s="88"/>
      <c r="C33456" s="88"/>
      <c r="D33456" s="88"/>
      <c r="E33456" s="88"/>
      <c r="F33456" s="88"/>
      <c r="G33456" s="88"/>
      <c r="H33456" s="88"/>
      <c r="I33456" s="88"/>
      <c r="J33456" s="88"/>
      <c r="K33456" s="88"/>
    </row>
    <row r="33457" spans="2:11" ht="12" hidden="1" customHeight="1" x14ac:dyDescent="0.2">
      <c r="B33457" s="88"/>
      <c r="C33457" s="88"/>
      <c r="D33457" s="88"/>
      <c r="E33457" s="88"/>
      <c r="F33457" s="88"/>
      <c r="G33457" s="88"/>
      <c r="H33457" s="88"/>
      <c r="I33457" s="88"/>
      <c r="J33457" s="88"/>
      <c r="K33457" s="88"/>
    </row>
    <row r="33458" spans="2:11" ht="12" hidden="1" customHeight="1" x14ac:dyDescent="0.2">
      <c r="B33458" s="88"/>
      <c r="C33458" s="88"/>
      <c r="D33458" s="88"/>
      <c r="E33458" s="88"/>
      <c r="F33458" s="88"/>
      <c r="G33458" s="88"/>
      <c r="H33458" s="88"/>
      <c r="I33458" s="88"/>
      <c r="J33458" s="88"/>
      <c r="K33458" s="88"/>
    </row>
    <row r="33459" spans="2:11" ht="12" hidden="1" customHeight="1" x14ac:dyDescent="0.2">
      <c r="B33459" s="88"/>
      <c r="C33459" s="88"/>
      <c r="D33459" s="88"/>
      <c r="E33459" s="88"/>
      <c r="F33459" s="88"/>
      <c r="G33459" s="88"/>
      <c r="H33459" s="88"/>
      <c r="I33459" s="88"/>
      <c r="J33459" s="88"/>
      <c r="K33459" s="88"/>
    </row>
    <row r="33460" spans="2:11" ht="12" hidden="1" customHeight="1" x14ac:dyDescent="0.2">
      <c r="B33460" s="88"/>
      <c r="C33460" s="88"/>
      <c r="D33460" s="88"/>
      <c r="E33460" s="88"/>
      <c r="F33460" s="88"/>
      <c r="G33460" s="88"/>
      <c r="H33460" s="88"/>
      <c r="I33460" s="88"/>
      <c r="J33460" s="88"/>
      <c r="K33460" s="88"/>
    </row>
    <row r="33461" spans="2:11" ht="12" hidden="1" customHeight="1" x14ac:dyDescent="0.2">
      <c r="B33461" s="88"/>
      <c r="C33461" s="88"/>
      <c r="D33461" s="88"/>
      <c r="E33461" s="88"/>
      <c r="F33461" s="88"/>
      <c r="G33461" s="88"/>
      <c r="H33461" s="88"/>
      <c r="I33461" s="88"/>
      <c r="J33461" s="88"/>
      <c r="K33461" s="88"/>
    </row>
    <row r="33462" spans="2:11" ht="12" hidden="1" customHeight="1" x14ac:dyDescent="0.2">
      <c r="B33462" s="88"/>
      <c r="C33462" s="88"/>
      <c r="D33462" s="88"/>
      <c r="E33462" s="88"/>
      <c r="F33462" s="88"/>
      <c r="G33462" s="88"/>
      <c r="H33462" s="88"/>
      <c r="I33462" s="88"/>
      <c r="J33462" s="88"/>
      <c r="K33462" s="88"/>
    </row>
    <row r="33463" spans="2:11" ht="12" hidden="1" customHeight="1" x14ac:dyDescent="0.2">
      <c r="B33463" s="88"/>
      <c r="C33463" s="88"/>
      <c r="D33463" s="88"/>
      <c r="E33463" s="88"/>
      <c r="F33463" s="88"/>
      <c r="G33463" s="88"/>
      <c r="H33463" s="88"/>
      <c r="I33463" s="88"/>
      <c r="J33463" s="88"/>
      <c r="K33463" s="88"/>
    </row>
    <row r="33464" spans="2:11" ht="12" hidden="1" customHeight="1" x14ac:dyDescent="0.2">
      <c r="B33464" s="88"/>
      <c r="C33464" s="88"/>
      <c r="D33464" s="88"/>
      <c r="E33464" s="88"/>
      <c r="F33464" s="88"/>
      <c r="G33464" s="88"/>
      <c r="H33464" s="88"/>
      <c r="I33464" s="88"/>
      <c r="J33464" s="88"/>
      <c r="K33464" s="88"/>
    </row>
    <row r="33465" spans="2:11" ht="12" hidden="1" customHeight="1" x14ac:dyDescent="0.2">
      <c r="B33465" s="88"/>
      <c r="C33465" s="88"/>
      <c r="D33465" s="88"/>
      <c r="E33465" s="88"/>
      <c r="F33465" s="88"/>
      <c r="G33465" s="88"/>
      <c r="H33465" s="88"/>
      <c r="I33465" s="88"/>
      <c r="J33465" s="88"/>
      <c r="K33465" s="88"/>
    </row>
    <row r="33466" spans="2:11" ht="12" hidden="1" customHeight="1" x14ac:dyDescent="0.2">
      <c r="B33466" s="88"/>
      <c r="C33466" s="88"/>
      <c r="D33466" s="88"/>
      <c r="E33466" s="88"/>
      <c r="F33466" s="88"/>
      <c r="G33466" s="88"/>
      <c r="H33466" s="88"/>
      <c r="I33466" s="88"/>
      <c r="J33466" s="88"/>
      <c r="K33466" s="88"/>
    </row>
    <row r="33467" spans="2:11" ht="12" hidden="1" customHeight="1" x14ac:dyDescent="0.2">
      <c r="B33467" s="88"/>
      <c r="C33467" s="88"/>
      <c r="D33467" s="88"/>
      <c r="E33467" s="88"/>
      <c r="F33467" s="88"/>
      <c r="G33467" s="88"/>
      <c r="H33467" s="88"/>
      <c r="I33467" s="88"/>
      <c r="J33467" s="88"/>
      <c r="K33467" s="88"/>
    </row>
    <row r="33468" spans="2:11" ht="12" hidden="1" customHeight="1" x14ac:dyDescent="0.2">
      <c r="B33468" s="88"/>
      <c r="C33468" s="88"/>
      <c r="D33468" s="88"/>
      <c r="E33468" s="88"/>
      <c r="F33468" s="88"/>
      <c r="G33468" s="88"/>
      <c r="H33468" s="88"/>
      <c r="I33468" s="88"/>
      <c r="J33468" s="88"/>
      <c r="K33468" s="88"/>
    </row>
    <row r="33469" spans="2:11" ht="12" hidden="1" customHeight="1" x14ac:dyDescent="0.2">
      <c r="B33469" s="88"/>
      <c r="C33469" s="88"/>
      <c r="D33469" s="88"/>
      <c r="E33469" s="88"/>
      <c r="F33469" s="88"/>
      <c r="G33469" s="88"/>
      <c r="H33469" s="88"/>
      <c r="I33469" s="88"/>
      <c r="J33469" s="88"/>
      <c r="K33469" s="88"/>
    </row>
    <row r="33470" spans="2:11" ht="12" hidden="1" customHeight="1" x14ac:dyDescent="0.2">
      <c r="B33470" s="88"/>
      <c r="C33470" s="88"/>
      <c r="D33470" s="88"/>
      <c r="E33470" s="88"/>
      <c r="F33470" s="88"/>
      <c r="G33470" s="88"/>
      <c r="H33470" s="88"/>
      <c r="I33470" s="88"/>
      <c r="J33470" s="88"/>
      <c r="K33470" s="88"/>
    </row>
    <row r="33471" spans="2:11" ht="12" hidden="1" customHeight="1" x14ac:dyDescent="0.2">
      <c r="B33471" s="88"/>
      <c r="C33471" s="88"/>
      <c r="D33471" s="88"/>
      <c r="E33471" s="88"/>
      <c r="F33471" s="88"/>
      <c r="G33471" s="88"/>
      <c r="H33471" s="88"/>
      <c r="I33471" s="88"/>
      <c r="J33471" s="88"/>
      <c r="K33471" s="88"/>
    </row>
    <row r="33472" spans="2:11" ht="12" hidden="1" customHeight="1" x14ac:dyDescent="0.2">
      <c r="B33472" s="88"/>
      <c r="C33472" s="88"/>
      <c r="D33472" s="88"/>
      <c r="E33472" s="88"/>
      <c r="F33472" s="88"/>
      <c r="G33472" s="88"/>
      <c r="H33472" s="88"/>
      <c r="I33472" s="88"/>
      <c r="J33472" s="88"/>
      <c r="K33472" s="88"/>
    </row>
    <row r="33473" spans="2:11" ht="12" hidden="1" customHeight="1" x14ac:dyDescent="0.2">
      <c r="B33473" s="88"/>
      <c r="C33473" s="88"/>
      <c r="D33473" s="88"/>
      <c r="E33473" s="88"/>
      <c r="F33473" s="88"/>
      <c r="G33473" s="88"/>
      <c r="H33473" s="88"/>
      <c r="I33473" s="88"/>
      <c r="J33473" s="88"/>
      <c r="K33473" s="88"/>
    </row>
    <row r="33474" spans="2:11" ht="12" hidden="1" customHeight="1" x14ac:dyDescent="0.2">
      <c r="B33474" s="88"/>
      <c r="C33474" s="88"/>
      <c r="D33474" s="88"/>
      <c r="E33474" s="88"/>
      <c r="F33474" s="88"/>
      <c r="G33474" s="88"/>
      <c r="H33474" s="88"/>
      <c r="I33474" s="88"/>
      <c r="J33474" s="88"/>
      <c r="K33474" s="88"/>
    </row>
    <row r="33475" spans="2:11" ht="12" hidden="1" customHeight="1" x14ac:dyDescent="0.2">
      <c r="B33475" s="88"/>
      <c r="C33475" s="88"/>
      <c r="D33475" s="88"/>
      <c r="E33475" s="88"/>
      <c r="F33475" s="88"/>
      <c r="G33475" s="88"/>
      <c r="H33475" s="88"/>
      <c r="I33475" s="88"/>
      <c r="J33475" s="88"/>
      <c r="K33475" s="88"/>
    </row>
    <row r="33476" spans="2:11" ht="12" hidden="1" customHeight="1" x14ac:dyDescent="0.2">
      <c r="B33476" s="88"/>
      <c r="C33476" s="88"/>
      <c r="D33476" s="88"/>
      <c r="E33476" s="88"/>
      <c r="F33476" s="88"/>
      <c r="G33476" s="88"/>
      <c r="H33476" s="88"/>
      <c r="I33476" s="88"/>
      <c r="J33476" s="88"/>
      <c r="K33476" s="88"/>
    </row>
    <row r="33477" spans="2:11" ht="12" hidden="1" customHeight="1" x14ac:dyDescent="0.2">
      <c r="B33477" s="88"/>
      <c r="C33477" s="88"/>
      <c r="D33477" s="88"/>
      <c r="E33477" s="88"/>
      <c r="F33477" s="88"/>
      <c r="G33477" s="88"/>
      <c r="H33477" s="88"/>
      <c r="I33477" s="88"/>
      <c r="J33477" s="88"/>
      <c r="K33477" s="88"/>
    </row>
    <row r="33478" spans="2:11" ht="12" hidden="1" customHeight="1" x14ac:dyDescent="0.2">
      <c r="B33478" s="88"/>
      <c r="C33478" s="88"/>
      <c r="D33478" s="88"/>
      <c r="E33478" s="88"/>
      <c r="F33478" s="88"/>
      <c r="G33478" s="88"/>
      <c r="H33478" s="88"/>
      <c r="I33478" s="88"/>
      <c r="J33478" s="88"/>
      <c r="K33478" s="88"/>
    </row>
    <row r="33479" spans="2:11" ht="12" hidden="1" customHeight="1" x14ac:dyDescent="0.2">
      <c r="B33479" s="88"/>
      <c r="C33479" s="88"/>
      <c r="D33479" s="88"/>
      <c r="E33479" s="88"/>
      <c r="F33479" s="88"/>
      <c r="G33479" s="88"/>
      <c r="H33479" s="88"/>
      <c r="I33479" s="88"/>
      <c r="J33479" s="88"/>
      <c r="K33479" s="88"/>
    </row>
    <row r="33480" spans="2:11" ht="12" hidden="1" customHeight="1" x14ac:dyDescent="0.2">
      <c r="B33480" s="88"/>
      <c r="C33480" s="88"/>
      <c r="D33480" s="88"/>
      <c r="E33480" s="88"/>
      <c r="F33480" s="88"/>
      <c r="G33480" s="88"/>
      <c r="H33480" s="88"/>
      <c r="I33480" s="88"/>
      <c r="J33480" s="88"/>
      <c r="K33480" s="88"/>
    </row>
    <row r="33481" spans="2:11" ht="12" hidden="1" customHeight="1" x14ac:dyDescent="0.2">
      <c r="B33481" s="88"/>
      <c r="C33481" s="88"/>
      <c r="D33481" s="88"/>
      <c r="E33481" s="88"/>
      <c r="F33481" s="88"/>
      <c r="G33481" s="88"/>
      <c r="H33481" s="88"/>
      <c r="I33481" s="88"/>
      <c r="J33481" s="88"/>
      <c r="K33481" s="88"/>
    </row>
    <row r="33482" spans="2:11" ht="12" hidden="1" customHeight="1" x14ac:dyDescent="0.2">
      <c r="B33482" s="88"/>
      <c r="C33482" s="88"/>
      <c r="D33482" s="88"/>
      <c r="E33482" s="88"/>
      <c r="F33482" s="88"/>
      <c r="G33482" s="88"/>
      <c r="H33482" s="88"/>
      <c r="I33482" s="88"/>
      <c r="J33482" s="88"/>
      <c r="K33482" s="88"/>
    </row>
    <row r="33483" spans="2:11" ht="12" hidden="1" customHeight="1" x14ac:dyDescent="0.2">
      <c r="B33483" s="88"/>
      <c r="C33483" s="88"/>
      <c r="D33483" s="88"/>
      <c r="E33483" s="88"/>
      <c r="F33483" s="88"/>
      <c r="G33483" s="88"/>
      <c r="H33483" s="88"/>
      <c r="I33483" s="88"/>
      <c r="J33483" s="88"/>
      <c r="K33483" s="88"/>
    </row>
    <row r="33484" spans="2:11" ht="12" hidden="1" customHeight="1" x14ac:dyDescent="0.2">
      <c r="B33484" s="88"/>
      <c r="C33484" s="88"/>
      <c r="D33484" s="88"/>
      <c r="E33484" s="88"/>
      <c r="F33484" s="88"/>
      <c r="G33484" s="88"/>
      <c r="H33484" s="88"/>
      <c r="I33484" s="88"/>
      <c r="J33484" s="88"/>
      <c r="K33484" s="88"/>
    </row>
    <row r="33485" spans="2:11" ht="12" hidden="1" customHeight="1" x14ac:dyDescent="0.2">
      <c r="B33485" s="88"/>
      <c r="C33485" s="88"/>
      <c r="D33485" s="88"/>
      <c r="E33485" s="88"/>
      <c r="F33485" s="88"/>
      <c r="G33485" s="88"/>
      <c r="H33485" s="88"/>
      <c r="I33485" s="88"/>
      <c r="J33485" s="88"/>
      <c r="K33485" s="88"/>
    </row>
    <row r="33486" spans="2:11" ht="12" hidden="1" customHeight="1" x14ac:dyDescent="0.2">
      <c r="B33486" s="88"/>
      <c r="C33486" s="88"/>
      <c r="D33486" s="88"/>
      <c r="E33486" s="88"/>
      <c r="F33486" s="88"/>
      <c r="G33486" s="88"/>
      <c r="H33486" s="88"/>
      <c r="I33486" s="88"/>
      <c r="J33486" s="88"/>
      <c r="K33486" s="88"/>
    </row>
    <row r="33487" spans="2:11" ht="12" hidden="1" customHeight="1" x14ac:dyDescent="0.2">
      <c r="B33487" s="88"/>
      <c r="C33487" s="88"/>
      <c r="D33487" s="88"/>
      <c r="E33487" s="88"/>
      <c r="F33487" s="88"/>
      <c r="G33487" s="88"/>
      <c r="H33487" s="88"/>
      <c r="I33487" s="88"/>
      <c r="J33487" s="88"/>
      <c r="K33487" s="88"/>
    </row>
    <row r="33488" spans="2:11" ht="12" hidden="1" customHeight="1" x14ac:dyDescent="0.2">
      <c r="B33488" s="88"/>
      <c r="C33488" s="88"/>
      <c r="D33488" s="88"/>
      <c r="E33488" s="88"/>
      <c r="F33488" s="88"/>
      <c r="G33488" s="88"/>
      <c r="H33488" s="88"/>
      <c r="I33488" s="88"/>
      <c r="J33488" s="88"/>
      <c r="K33488" s="88"/>
    </row>
    <row r="33489" spans="2:11" ht="12" hidden="1" customHeight="1" x14ac:dyDescent="0.2">
      <c r="B33489" s="88"/>
      <c r="C33489" s="88"/>
      <c r="D33489" s="88"/>
      <c r="E33489" s="88"/>
      <c r="F33489" s="88"/>
      <c r="G33489" s="88"/>
      <c r="H33489" s="88"/>
      <c r="I33489" s="88"/>
      <c r="J33489" s="88"/>
      <c r="K33489" s="88"/>
    </row>
    <row r="33490" spans="2:11" ht="12" hidden="1" customHeight="1" x14ac:dyDescent="0.2">
      <c r="B33490" s="88"/>
      <c r="C33490" s="88"/>
      <c r="D33490" s="88"/>
      <c r="E33490" s="88"/>
      <c r="F33490" s="88"/>
      <c r="G33490" s="88"/>
      <c r="H33490" s="88"/>
      <c r="I33490" s="88"/>
      <c r="J33490" s="88"/>
      <c r="K33490" s="88"/>
    </row>
    <row r="33491" spans="2:11" ht="12" hidden="1" customHeight="1" x14ac:dyDescent="0.2">
      <c r="B33491" s="88"/>
      <c r="C33491" s="88"/>
      <c r="D33491" s="88"/>
      <c r="E33491" s="88"/>
      <c r="F33491" s="88"/>
      <c r="G33491" s="88"/>
      <c r="H33491" s="88"/>
      <c r="I33491" s="88"/>
      <c r="J33491" s="88"/>
      <c r="K33491" s="88"/>
    </row>
    <row r="33492" spans="2:11" ht="12" hidden="1" customHeight="1" x14ac:dyDescent="0.2">
      <c r="B33492" s="88"/>
      <c r="C33492" s="88"/>
      <c r="D33492" s="88"/>
      <c r="E33492" s="88"/>
      <c r="F33492" s="88"/>
      <c r="G33492" s="88"/>
      <c r="H33492" s="88"/>
      <c r="I33492" s="88"/>
      <c r="J33492" s="88"/>
      <c r="K33492" s="88"/>
    </row>
    <row r="33493" spans="2:11" ht="12" hidden="1" customHeight="1" x14ac:dyDescent="0.2">
      <c r="B33493" s="88"/>
      <c r="C33493" s="88"/>
      <c r="D33493" s="88"/>
      <c r="E33493" s="88"/>
      <c r="F33493" s="88"/>
      <c r="G33493" s="88"/>
      <c r="H33493" s="88"/>
      <c r="I33493" s="88"/>
      <c r="J33493" s="88"/>
      <c r="K33493" s="88"/>
    </row>
    <row r="33494" spans="2:11" ht="12" hidden="1" customHeight="1" x14ac:dyDescent="0.2">
      <c r="B33494" s="88"/>
      <c r="C33494" s="88"/>
      <c r="D33494" s="88"/>
      <c r="E33494" s="88"/>
      <c r="F33494" s="88"/>
      <c r="G33494" s="88"/>
      <c r="H33494" s="88"/>
      <c r="I33494" s="88"/>
      <c r="J33494" s="88"/>
      <c r="K33494" s="88"/>
    </row>
    <row r="33495" spans="2:11" ht="12" hidden="1" customHeight="1" x14ac:dyDescent="0.2">
      <c r="B33495" s="88"/>
      <c r="C33495" s="88"/>
      <c r="D33495" s="88"/>
      <c r="E33495" s="88"/>
      <c r="F33495" s="88"/>
      <c r="G33495" s="88"/>
      <c r="H33495" s="88"/>
      <c r="I33495" s="88"/>
      <c r="J33495" s="88"/>
      <c r="K33495" s="88"/>
    </row>
    <row r="33496" spans="2:11" ht="12" hidden="1" customHeight="1" x14ac:dyDescent="0.2">
      <c r="B33496" s="88"/>
      <c r="C33496" s="88"/>
      <c r="D33496" s="88"/>
      <c r="E33496" s="88"/>
      <c r="F33496" s="88"/>
      <c r="G33496" s="88"/>
      <c r="H33496" s="88"/>
      <c r="I33496" s="88"/>
      <c r="J33496" s="88"/>
      <c r="K33496" s="88"/>
    </row>
    <row r="33497" spans="2:11" ht="12" hidden="1" customHeight="1" x14ac:dyDescent="0.2">
      <c r="B33497" s="88"/>
      <c r="C33497" s="88"/>
      <c r="D33497" s="88"/>
      <c r="E33497" s="88"/>
      <c r="F33497" s="88"/>
      <c r="G33497" s="88"/>
      <c r="H33497" s="88"/>
      <c r="I33497" s="88"/>
      <c r="J33497" s="88"/>
      <c r="K33497" s="88"/>
    </row>
    <row r="33498" spans="2:11" ht="12" hidden="1" customHeight="1" x14ac:dyDescent="0.2">
      <c r="B33498" s="88"/>
      <c r="C33498" s="88"/>
      <c r="D33498" s="88"/>
      <c r="E33498" s="88"/>
      <c r="F33498" s="88"/>
      <c r="G33498" s="88"/>
      <c r="H33498" s="88"/>
      <c r="I33498" s="88"/>
      <c r="J33498" s="88"/>
      <c r="K33498" s="88"/>
    </row>
    <row r="33499" spans="2:11" ht="12" hidden="1" customHeight="1" x14ac:dyDescent="0.2">
      <c r="B33499" s="88"/>
      <c r="C33499" s="88"/>
      <c r="D33499" s="88"/>
      <c r="E33499" s="88"/>
      <c r="F33499" s="88"/>
      <c r="G33499" s="88"/>
      <c r="H33499" s="88"/>
      <c r="I33499" s="88"/>
      <c r="J33499" s="88"/>
      <c r="K33499" s="88"/>
    </row>
    <row r="33500" spans="2:11" ht="12" hidden="1" customHeight="1" x14ac:dyDescent="0.2">
      <c r="B33500" s="88"/>
      <c r="C33500" s="88"/>
      <c r="D33500" s="88"/>
      <c r="E33500" s="88"/>
      <c r="F33500" s="88"/>
      <c r="G33500" s="88"/>
      <c r="H33500" s="88"/>
      <c r="I33500" s="88"/>
      <c r="J33500" s="88"/>
      <c r="K33500" s="88"/>
    </row>
    <row r="33501" spans="2:11" ht="12" hidden="1" customHeight="1" x14ac:dyDescent="0.2">
      <c r="B33501" s="88"/>
      <c r="C33501" s="88"/>
      <c r="D33501" s="88"/>
      <c r="E33501" s="88"/>
      <c r="F33501" s="88"/>
      <c r="G33501" s="88"/>
      <c r="H33501" s="88"/>
      <c r="I33501" s="88"/>
      <c r="J33501" s="88"/>
      <c r="K33501" s="88"/>
    </row>
    <row r="33502" spans="2:11" ht="12" hidden="1" customHeight="1" x14ac:dyDescent="0.2">
      <c r="B33502" s="88"/>
      <c r="C33502" s="88"/>
      <c r="D33502" s="88"/>
      <c r="E33502" s="88"/>
      <c r="F33502" s="88"/>
      <c r="G33502" s="88"/>
      <c r="H33502" s="88"/>
      <c r="I33502" s="88"/>
      <c r="J33502" s="88"/>
      <c r="K33502" s="88"/>
    </row>
    <row r="33503" spans="2:11" ht="12" hidden="1" customHeight="1" x14ac:dyDescent="0.2">
      <c r="B33503" s="88"/>
      <c r="C33503" s="88"/>
      <c r="D33503" s="88"/>
      <c r="E33503" s="88"/>
      <c r="F33503" s="88"/>
      <c r="G33503" s="88"/>
      <c r="H33503" s="88"/>
      <c r="I33503" s="88"/>
      <c r="J33503" s="88"/>
      <c r="K33503" s="88"/>
    </row>
    <row r="33504" spans="2:11" ht="12" hidden="1" customHeight="1" x14ac:dyDescent="0.2">
      <c r="B33504" s="88"/>
      <c r="C33504" s="88"/>
      <c r="D33504" s="88"/>
      <c r="E33504" s="88"/>
      <c r="F33504" s="88"/>
      <c r="G33504" s="88"/>
      <c r="H33504" s="88"/>
      <c r="I33504" s="88"/>
      <c r="J33504" s="88"/>
      <c r="K33504" s="88"/>
    </row>
    <row r="33505" spans="2:11" ht="12" hidden="1" customHeight="1" x14ac:dyDescent="0.2">
      <c r="B33505" s="88"/>
      <c r="C33505" s="88"/>
      <c r="D33505" s="88"/>
      <c r="E33505" s="88"/>
      <c r="F33505" s="88"/>
      <c r="G33505" s="88"/>
      <c r="H33505" s="88"/>
      <c r="I33505" s="88"/>
      <c r="J33505" s="88"/>
      <c r="K33505" s="88"/>
    </row>
    <row r="33506" spans="2:11" ht="12" hidden="1" customHeight="1" x14ac:dyDescent="0.2">
      <c r="B33506" s="88"/>
      <c r="C33506" s="88"/>
      <c r="D33506" s="88"/>
      <c r="E33506" s="88"/>
      <c r="F33506" s="88"/>
      <c r="G33506" s="88"/>
      <c r="H33506" s="88"/>
      <c r="I33506" s="88"/>
      <c r="J33506" s="88"/>
      <c r="K33506" s="88"/>
    </row>
    <row r="33507" spans="2:11" ht="12" hidden="1" customHeight="1" x14ac:dyDescent="0.2">
      <c r="B33507" s="88"/>
      <c r="C33507" s="88"/>
      <c r="D33507" s="88"/>
      <c r="E33507" s="88"/>
      <c r="F33507" s="88"/>
      <c r="G33507" s="88"/>
      <c r="H33507" s="88"/>
      <c r="I33507" s="88"/>
      <c r="J33507" s="88"/>
      <c r="K33507" s="88"/>
    </row>
    <row r="33508" spans="2:11" ht="12" hidden="1" customHeight="1" x14ac:dyDescent="0.2">
      <c r="B33508" s="88"/>
      <c r="C33508" s="88"/>
      <c r="D33508" s="88"/>
      <c r="E33508" s="88"/>
      <c r="F33508" s="88"/>
      <c r="G33508" s="88"/>
      <c r="H33508" s="88"/>
      <c r="I33508" s="88"/>
      <c r="J33508" s="88"/>
      <c r="K33508" s="88"/>
    </row>
    <row r="33509" spans="2:11" ht="12" hidden="1" customHeight="1" x14ac:dyDescent="0.2">
      <c r="B33509" s="88"/>
      <c r="C33509" s="88"/>
      <c r="D33509" s="88"/>
      <c r="E33509" s="88"/>
      <c r="F33509" s="88"/>
      <c r="G33509" s="88"/>
      <c r="H33509" s="88"/>
      <c r="I33509" s="88"/>
      <c r="J33509" s="88"/>
      <c r="K33509" s="88"/>
    </row>
    <row r="33510" spans="2:11" ht="12" hidden="1" customHeight="1" x14ac:dyDescent="0.2">
      <c r="B33510" s="88"/>
      <c r="C33510" s="88"/>
      <c r="D33510" s="88"/>
      <c r="E33510" s="88"/>
      <c r="F33510" s="88"/>
      <c r="G33510" s="88"/>
      <c r="H33510" s="88"/>
      <c r="I33510" s="88"/>
      <c r="J33510" s="88"/>
      <c r="K33510" s="88"/>
    </row>
    <row r="33511" spans="2:11" ht="12" hidden="1" customHeight="1" x14ac:dyDescent="0.2">
      <c r="B33511" s="88"/>
      <c r="C33511" s="88"/>
      <c r="D33511" s="88"/>
      <c r="E33511" s="88"/>
      <c r="F33511" s="88"/>
      <c r="G33511" s="88"/>
      <c r="H33511" s="88"/>
      <c r="I33511" s="88"/>
      <c r="J33511" s="88"/>
      <c r="K33511" s="88"/>
    </row>
    <row r="33512" spans="2:11" ht="12" hidden="1" customHeight="1" x14ac:dyDescent="0.2">
      <c r="B33512" s="88"/>
      <c r="C33512" s="88"/>
      <c r="D33512" s="88"/>
      <c r="E33512" s="88"/>
      <c r="F33512" s="88"/>
      <c r="G33512" s="88"/>
      <c r="H33512" s="88"/>
      <c r="I33512" s="88"/>
      <c r="J33512" s="88"/>
      <c r="K33512" s="88"/>
    </row>
    <row r="33513" spans="2:11" ht="12" hidden="1" customHeight="1" x14ac:dyDescent="0.2">
      <c r="B33513" s="88"/>
      <c r="C33513" s="88"/>
      <c r="D33513" s="88"/>
      <c r="E33513" s="88"/>
      <c r="F33513" s="88"/>
      <c r="G33513" s="88"/>
      <c r="H33513" s="88"/>
      <c r="I33513" s="88"/>
      <c r="J33513" s="88"/>
      <c r="K33513" s="88"/>
    </row>
    <row r="33514" spans="2:11" ht="12" hidden="1" customHeight="1" x14ac:dyDescent="0.2">
      <c r="B33514" s="88"/>
      <c r="C33514" s="88"/>
      <c r="D33514" s="88"/>
      <c r="E33514" s="88"/>
      <c r="F33514" s="88"/>
      <c r="G33514" s="88"/>
      <c r="H33514" s="88"/>
      <c r="I33514" s="88"/>
      <c r="J33514" s="88"/>
      <c r="K33514" s="88"/>
    </row>
    <row r="33515" spans="2:11" ht="12" hidden="1" customHeight="1" x14ac:dyDescent="0.2">
      <c r="B33515" s="88"/>
      <c r="C33515" s="88"/>
      <c r="D33515" s="88"/>
      <c r="E33515" s="88"/>
      <c r="F33515" s="88"/>
      <c r="G33515" s="88"/>
      <c r="H33515" s="88"/>
      <c r="I33515" s="88"/>
      <c r="J33515" s="88"/>
      <c r="K33515" s="88"/>
    </row>
    <row r="33516" spans="2:11" ht="12" hidden="1" customHeight="1" x14ac:dyDescent="0.2">
      <c r="B33516" s="88"/>
      <c r="C33516" s="88"/>
      <c r="D33516" s="88"/>
      <c r="E33516" s="88"/>
      <c r="F33516" s="88"/>
      <c r="G33516" s="88"/>
      <c r="H33516" s="88"/>
      <c r="I33516" s="88"/>
      <c r="J33516" s="88"/>
      <c r="K33516" s="88"/>
    </row>
    <row r="33517" spans="2:11" ht="12" hidden="1" customHeight="1" x14ac:dyDescent="0.2">
      <c r="B33517" s="88"/>
      <c r="C33517" s="88"/>
      <c r="D33517" s="88"/>
      <c r="E33517" s="88"/>
      <c r="F33517" s="88"/>
      <c r="G33517" s="88"/>
      <c r="H33517" s="88"/>
      <c r="I33517" s="88"/>
      <c r="J33517" s="88"/>
      <c r="K33517" s="88"/>
    </row>
    <row r="33518" spans="2:11" ht="12" hidden="1" customHeight="1" x14ac:dyDescent="0.2">
      <c r="B33518" s="88"/>
      <c r="C33518" s="88"/>
      <c r="D33518" s="88"/>
      <c r="E33518" s="88"/>
      <c r="F33518" s="88"/>
      <c r="G33518" s="88"/>
      <c r="H33518" s="88"/>
      <c r="I33518" s="88"/>
      <c r="J33518" s="88"/>
      <c r="K33518" s="88"/>
    </row>
    <row r="33519" spans="2:11" ht="12" hidden="1" customHeight="1" x14ac:dyDescent="0.2">
      <c r="B33519" s="88"/>
      <c r="C33519" s="88"/>
      <c r="D33519" s="88"/>
      <c r="E33519" s="88"/>
      <c r="F33519" s="88"/>
      <c r="G33519" s="88"/>
      <c r="H33519" s="88"/>
      <c r="I33519" s="88"/>
      <c r="J33519" s="88"/>
      <c r="K33519" s="88"/>
    </row>
    <row r="33520" spans="2:11" ht="12" hidden="1" customHeight="1" x14ac:dyDescent="0.2">
      <c r="B33520" s="88"/>
      <c r="C33520" s="88"/>
      <c r="D33520" s="88"/>
      <c r="E33520" s="88"/>
      <c r="F33520" s="88"/>
      <c r="G33520" s="88"/>
      <c r="H33520" s="88"/>
      <c r="I33520" s="88"/>
      <c r="J33520" s="88"/>
      <c r="K33520" s="88"/>
    </row>
    <row r="33521" spans="2:11" ht="12" hidden="1" customHeight="1" x14ac:dyDescent="0.2">
      <c r="B33521" s="88"/>
      <c r="C33521" s="88"/>
      <c r="D33521" s="88"/>
      <c r="E33521" s="88"/>
      <c r="F33521" s="88"/>
      <c r="G33521" s="88"/>
      <c r="H33521" s="88"/>
      <c r="I33521" s="88"/>
      <c r="J33521" s="88"/>
      <c r="K33521" s="88"/>
    </row>
    <row r="33522" spans="2:11" ht="12" hidden="1" customHeight="1" x14ac:dyDescent="0.2">
      <c r="B33522" s="88"/>
      <c r="C33522" s="88"/>
      <c r="D33522" s="88"/>
      <c r="E33522" s="88"/>
      <c r="F33522" s="88"/>
      <c r="G33522" s="88"/>
      <c r="H33522" s="88"/>
      <c r="I33522" s="88"/>
      <c r="J33522" s="88"/>
      <c r="K33522" s="88"/>
    </row>
    <row r="33523" spans="2:11" ht="12" hidden="1" customHeight="1" x14ac:dyDescent="0.2">
      <c r="B33523" s="88"/>
      <c r="C33523" s="88"/>
      <c r="D33523" s="88"/>
      <c r="E33523" s="88"/>
      <c r="F33523" s="88"/>
      <c r="G33523" s="88"/>
      <c r="H33523" s="88"/>
      <c r="I33523" s="88"/>
      <c r="J33523" s="88"/>
      <c r="K33523" s="88"/>
    </row>
    <row r="33524" spans="2:11" ht="12" hidden="1" customHeight="1" x14ac:dyDescent="0.2">
      <c r="B33524" s="88"/>
      <c r="C33524" s="88"/>
      <c r="D33524" s="88"/>
      <c r="E33524" s="88"/>
      <c r="F33524" s="88"/>
      <c r="G33524" s="88"/>
      <c r="H33524" s="88"/>
      <c r="I33524" s="88"/>
      <c r="J33524" s="88"/>
      <c r="K33524" s="88"/>
    </row>
    <row r="33525" spans="2:11" ht="12" hidden="1" customHeight="1" x14ac:dyDescent="0.2">
      <c r="B33525" s="88"/>
      <c r="C33525" s="88"/>
      <c r="D33525" s="88"/>
      <c r="E33525" s="88"/>
      <c r="F33525" s="88"/>
      <c r="G33525" s="88"/>
      <c r="H33525" s="88"/>
      <c r="I33525" s="88"/>
      <c r="J33525" s="88"/>
      <c r="K33525" s="88"/>
    </row>
    <row r="33526" spans="2:11" ht="12" hidden="1" customHeight="1" x14ac:dyDescent="0.2">
      <c r="B33526" s="88"/>
      <c r="C33526" s="88"/>
      <c r="D33526" s="88"/>
      <c r="E33526" s="88"/>
      <c r="F33526" s="88"/>
      <c r="G33526" s="88"/>
      <c r="H33526" s="88"/>
      <c r="I33526" s="88"/>
      <c r="J33526" s="88"/>
      <c r="K33526" s="88"/>
    </row>
    <row r="33527" spans="2:11" ht="12" hidden="1" customHeight="1" x14ac:dyDescent="0.2">
      <c r="B33527" s="88"/>
      <c r="C33527" s="88"/>
      <c r="D33527" s="88"/>
      <c r="E33527" s="88"/>
      <c r="F33527" s="88"/>
      <c r="G33527" s="88"/>
      <c r="H33527" s="88"/>
      <c r="I33527" s="88"/>
      <c r="J33527" s="88"/>
      <c r="K33527" s="88"/>
    </row>
    <row r="33528" spans="2:11" ht="12" hidden="1" customHeight="1" x14ac:dyDescent="0.2">
      <c r="B33528" s="88"/>
      <c r="C33528" s="88"/>
      <c r="D33528" s="88"/>
      <c r="E33528" s="88"/>
      <c r="F33528" s="88"/>
      <c r="G33528" s="88"/>
      <c r="H33528" s="88"/>
      <c r="I33528" s="88"/>
      <c r="J33528" s="88"/>
      <c r="K33528" s="88"/>
    </row>
    <row r="33529" spans="2:11" ht="12" hidden="1" customHeight="1" x14ac:dyDescent="0.2">
      <c r="B33529" s="88"/>
      <c r="C33529" s="88"/>
      <c r="D33529" s="88"/>
      <c r="E33529" s="88"/>
      <c r="F33529" s="88"/>
      <c r="G33529" s="88"/>
      <c r="H33529" s="88"/>
      <c r="I33529" s="88"/>
      <c r="J33529" s="88"/>
      <c r="K33529" s="88"/>
    </row>
    <row r="33530" spans="2:11" ht="12" hidden="1" customHeight="1" x14ac:dyDescent="0.2">
      <c r="B33530" s="88"/>
      <c r="C33530" s="88"/>
      <c r="D33530" s="88"/>
      <c r="E33530" s="88"/>
      <c r="F33530" s="88"/>
      <c r="G33530" s="88"/>
      <c r="H33530" s="88"/>
      <c r="I33530" s="88"/>
      <c r="J33530" s="88"/>
      <c r="K33530" s="88"/>
    </row>
    <row r="33531" spans="2:11" ht="12" hidden="1" customHeight="1" x14ac:dyDescent="0.2">
      <c r="B33531" s="88"/>
      <c r="C33531" s="88"/>
      <c r="D33531" s="88"/>
      <c r="E33531" s="88"/>
      <c r="F33531" s="88"/>
      <c r="G33531" s="88"/>
      <c r="H33531" s="88"/>
      <c r="I33531" s="88"/>
      <c r="J33531" s="88"/>
      <c r="K33531" s="88"/>
    </row>
    <row r="33532" spans="2:11" ht="12" hidden="1" customHeight="1" x14ac:dyDescent="0.2">
      <c r="B33532" s="88"/>
      <c r="C33532" s="88"/>
      <c r="D33532" s="88"/>
      <c r="E33532" s="88"/>
      <c r="F33532" s="88"/>
      <c r="G33532" s="88"/>
      <c r="H33532" s="88"/>
      <c r="I33532" s="88"/>
      <c r="J33532" s="88"/>
      <c r="K33532" s="88"/>
    </row>
    <row r="33533" spans="2:11" ht="12" hidden="1" customHeight="1" x14ac:dyDescent="0.2">
      <c r="B33533" s="88"/>
      <c r="C33533" s="88"/>
      <c r="D33533" s="88"/>
      <c r="E33533" s="88"/>
      <c r="F33533" s="88"/>
      <c r="G33533" s="88"/>
      <c r="H33533" s="88"/>
      <c r="I33533" s="88"/>
      <c r="J33533" s="88"/>
      <c r="K33533" s="88"/>
    </row>
    <row r="33534" spans="2:11" ht="12" hidden="1" customHeight="1" x14ac:dyDescent="0.2">
      <c r="B33534" s="88"/>
      <c r="C33534" s="88"/>
      <c r="D33534" s="88"/>
      <c r="E33534" s="88"/>
      <c r="F33534" s="88"/>
      <c r="G33534" s="88"/>
      <c r="H33534" s="88"/>
      <c r="I33534" s="88"/>
      <c r="J33534" s="88"/>
      <c r="K33534" s="88"/>
    </row>
    <row r="33535" spans="2:11" ht="12" hidden="1" customHeight="1" x14ac:dyDescent="0.2">
      <c r="B33535" s="88"/>
      <c r="C33535" s="88"/>
      <c r="D33535" s="88"/>
      <c r="E33535" s="88"/>
      <c r="F33535" s="88"/>
      <c r="G33535" s="88"/>
      <c r="H33535" s="88"/>
      <c r="I33535" s="88"/>
      <c r="J33535" s="88"/>
      <c r="K33535" s="88"/>
    </row>
    <row r="33536" spans="2:11" ht="12" hidden="1" customHeight="1" x14ac:dyDescent="0.2">
      <c r="B33536" s="88"/>
      <c r="C33536" s="88"/>
      <c r="D33536" s="88"/>
      <c r="E33536" s="88"/>
      <c r="F33536" s="88"/>
      <c r="G33536" s="88"/>
      <c r="H33536" s="88"/>
      <c r="I33536" s="88"/>
      <c r="J33536" s="88"/>
      <c r="K33536" s="88"/>
    </row>
    <row r="33537" spans="2:11" ht="12" hidden="1" customHeight="1" x14ac:dyDescent="0.2">
      <c r="B33537" s="88"/>
      <c r="C33537" s="88"/>
      <c r="D33537" s="88"/>
      <c r="E33537" s="88"/>
      <c r="F33537" s="88"/>
      <c r="G33537" s="88"/>
      <c r="H33537" s="88"/>
      <c r="I33537" s="88"/>
      <c r="J33537" s="88"/>
      <c r="K33537" s="88"/>
    </row>
    <row r="33538" spans="2:11" ht="12" hidden="1" customHeight="1" x14ac:dyDescent="0.2">
      <c r="B33538" s="88"/>
      <c r="C33538" s="88"/>
      <c r="D33538" s="88"/>
      <c r="E33538" s="88"/>
      <c r="F33538" s="88"/>
      <c r="G33538" s="88"/>
      <c r="H33538" s="88"/>
      <c r="I33538" s="88"/>
      <c r="J33538" s="88"/>
      <c r="K33538" s="88"/>
    </row>
    <row r="33539" spans="2:11" ht="12" hidden="1" customHeight="1" x14ac:dyDescent="0.2">
      <c r="B33539" s="88"/>
      <c r="C33539" s="88"/>
      <c r="D33539" s="88"/>
      <c r="E33539" s="88"/>
      <c r="F33539" s="88"/>
      <c r="G33539" s="88"/>
      <c r="H33539" s="88"/>
      <c r="I33539" s="88"/>
      <c r="J33539" s="88"/>
      <c r="K33539" s="88"/>
    </row>
    <row r="33540" spans="2:11" ht="12" hidden="1" customHeight="1" x14ac:dyDescent="0.2">
      <c r="B33540" s="88"/>
      <c r="C33540" s="88"/>
      <c r="D33540" s="88"/>
      <c r="E33540" s="88"/>
      <c r="F33540" s="88"/>
      <c r="G33540" s="88"/>
      <c r="H33540" s="88"/>
      <c r="I33540" s="88"/>
      <c r="J33540" s="88"/>
      <c r="K33540" s="88"/>
    </row>
    <row r="33541" spans="2:11" ht="12" hidden="1" customHeight="1" x14ac:dyDescent="0.2">
      <c r="B33541" s="88"/>
      <c r="C33541" s="88"/>
      <c r="D33541" s="88"/>
      <c r="E33541" s="88"/>
      <c r="F33541" s="88"/>
      <c r="G33541" s="88"/>
      <c r="H33541" s="88"/>
      <c r="I33541" s="88"/>
      <c r="J33541" s="88"/>
      <c r="K33541" s="88"/>
    </row>
    <row r="33542" spans="2:11" ht="12" hidden="1" customHeight="1" x14ac:dyDescent="0.2">
      <c r="B33542" s="88"/>
      <c r="C33542" s="88"/>
      <c r="D33542" s="88"/>
      <c r="E33542" s="88"/>
      <c r="F33542" s="88"/>
      <c r="G33542" s="88"/>
      <c r="H33542" s="88"/>
      <c r="I33542" s="88"/>
      <c r="J33542" s="88"/>
      <c r="K33542" s="88"/>
    </row>
    <row r="33543" spans="2:11" ht="12" hidden="1" customHeight="1" x14ac:dyDescent="0.2">
      <c r="B33543" s="88"/>
      <c r="C33543" s="88"/>
      <c r="D33543" s="88"/>
      <c r="E33543" s="88"/>
      <c r="F33543" s="88"/>
      <c r="G33543" s="88"/>
      <c r="H33543" s="88"/>
      <c r="I33543" s="88"/>
      <c r="J33543" s="88"/>
      <c r="K33543" s="88"/>
    </row>
    <row r="33544" spans="2:11" ht="12" hidden="1" customHeight="1" x14ac:dyDescent="0.2">
      <c r="B33544" s="88"/>
      <c r="C33544" s="88"/>
      <c r="D33544" s="88"/>
      <c r="E33544" s="88"/>
      <c r="F33544" s="88"/>
      <c r="G33544" s="88"/>
      <c r="H33544" s="88"/>
      <c r="I33544" s="88"/>
      <c r="J33544" s="88"/>
      <c r="K33544" s="88"/>
    </row>
    <row r="33545" spans="2:11" ht="12" hidden="1" customHeight="1" x14ac:dyDescent="0.2">
      <c r="B33545" s="88"/>
      <c r="C33545" s="88"/>
      <c r="D33545" s="88"/>
      <c r="E33545" s="88"/>
      <c r="F33545" s="88"/>
      <c r="G33545" s="88"/>
      <c r="H33545" s="88"/>
      <c r="I33545" s="88"/>
      <c r="J33545" s="88"/>
      <c r="K33545" s="88"/>
    </row>
    <row r="33546" spans="2:11" ht="12" hidden="1" customHeight="1" x14ac:dyDescent="0.2">
      <c r="B33546" s="88"/>
      <c r="C33546" s="88"/>
      <c r="D33546" s="88"/>
      <c r="E33546" s="88"/>
      <c r="F33546" s="88"/>
      <c r="G33546" s="88"/>
      <c r="H33546" s="88"/>
      <c r="I33546" s="88"/>
      <c r="J33546" s="88"/>
      <c r="K33546" s="88"/>
    </row>
    <row r="33547" spans="2:11" ht="12" hidden="1" customHeight="1" x14ac:dyDescent="0.2">
      <c r="B33547" s="88"/>
      <c r="C33547" s="88"/>
      <c r="D33547" s="88"/>
      <c r="E33547" s="88"/>
      <c r="F33547" s="88"/>
      <c r="G33547" s="88"/>
      <c r="H33547" s="88"/>
      <c r="I33547" s="88"/>
      <c r="J33547" s="88"/>
      <c r="K33547" s="88"/>
    </row>
    <row r="33548" spans="2:11" ht="12" hidden="1" customHeight="1" x14ac:dyDescent="0.2">
      <c r="B33548" s="88"/>
      <c r="C33548" s="88"/>
      <c r="D33548" s="88"/>
      <c r="E33548" s="88"/>
      <c r="F33548" s="88"/>
      <c r="G33548" s="88"/>
      <c r="H33548" s="88"/>
      <c r="I33548" s="88"/>
      <c r="J33548" s="88"/>
      <c r="K33548" s="88"/>
    </row>
    <row r="33549" spans="2:11" ht="12" hidden="1" customHeight="1" x14ac:dyDescent="0.2">
      <c r="B33549" s="88"/>
      <c r="C33549" s="88"/>
      <c r="D33549" s="88"/>
      <c r="E33549" s="88"/>
      <c r="F33549" s="88"/>
      <c r="G33549" s="88"/>
      <c r="H33549" s="88"/>
      <c r="I33549" s="88"/>
      <c r="J33549" s="88"/>
      <c r="K33549" s="88"/>
    </row>
    <row r="33550" spans="2:11" ht="12" hidden="1" customHeight="1" x14ac:dyDescent="0.2">
      <c r="B33550" s="88"/>
      <c r="C33550" s="88"/>
      <c r="D33550" s="88"/>
      <c r="E33550" s="88"/>
      <c r="F33550" s="88"/>
      <c r="G33550" s="88"/>
      <c r="H33550" s="88"/>
      <c r="I33550" s="88"/>
      <c r="J33550" s="88"/>
      <c r="K33550" s="88"/>
    </row>
    <row r="33551" spans="2:11" ht="12" hidden="1" customHeight="1" x14ac:dyDescent="0.2">
      <c r="B33551" s="88"/>
      <c r="C33551" s="88"/>
      <c r="D33551" s="88"/>
      <c r="E33551" s="88"/>
      <c r="F33551" s="88"/>
      <c r="G33551" s="88"/>
      <c r="H33551" s="88"/>
      <c r="I33551" s="88"/>
      <c r="J33551" s="88"/>
      <c r="K33551" s="88"/>
    </row>
    <row r="33552" spans="2:11" ht="12" hidden="1" customHeight="1" x14ac:dyDescent="0.2">
      <c r="B33552" s="88"/>
      <c r="C33552" s="88"/>
      <c r="D33552" s="88"/>
      <c r="E33552" s="88"/>
      <c r="F33552" s="88"/>
      <c r="G33552" s="88"/>
      <c r="H33552" s="88"/>
      <c r="I33552" s="88"/>
      <c r="J33552" s="88"/>
      <c r="K33552" s="88"/>
    </row>
    <row r="33553" spans="2:11" ht="12" hidden="1" customHeight="1" x14ac:dyDescent="0.2">
      <c r="B33553" s="88"/>
      <c r="C33553" s="88"/>
      <c r="D33553" s="88"/>
      <c r="E33553" s="88"/>
      <c r="F33553" s="88"/>
      <c r="G33553" s="88"/>
      <c r="H33553" s="88"/>
      <c r="I33553" s="88"/>
      <c r="J33553" s="88"/>
      <c r="K33553" s="88"/>
    </row>
    <row r="33554" spans="2:11" ht="12" hidden="1" customHeight="1" x14ac:dyDescent="0.2">
      <c r="B33554" s="88"/>
      <c r="C33554" s="88"/>
      <c r="D33554" s="88"/>
      <c r="E33554" s="88"/>
      <c r="F33554" s="88"/>
      <c r="G33554" s="88"/>
      <c r="H33554" s="88"/>
      <c r="I33554" s="88"/>
      <c r="J33554" s="88"/>
      <c r="K33554" s="88"/>
    </row>
    <row r="33555" spans="2:11" ht="12" hidden="1" customHeight="1" x14ac:dyDescent="0.2">
      <c r="B33555" s="88"/>
      <c r="C33555" s="88"/>
      <c r="D33555" s="88"/>
      <c r="E33555" s="88"/>
      <c r="F33555" s="88"/>
      <c r="G33555" s="88"/>
      <c r="H33555" s="88"/>
      <c r="I33555" s="88"/>
      <c r="J33555" s="88"/>
      <c r="K33555" s="88"/>
    </row>
    <row r="33556" spans="2:11" ht="12" hidden="1" customHeight="1" x14ac:dyDescent="0.2">
      <c r="B33556" s="88"/>
      <c r="C33556" s="88"/>
      <c r="D33556" s="88"/>
      <c r="E33556" s="88"/>
      <c r="F33556" s="88"/>
      <c r="G33556" s="88"/>
      <c r="H33556" s="88"/>
      <c r="I33556" s="88"/>
      <c r="J33556" s="88"/>
      <c r="K33556" s="88"/>
    </row>
    <row r="33557" spans="2:11" ht="12" hidden="1" customHeight="1" x14ac:dyDescent="0.2">
      <c r="B33557" s="88"/>
      <c r="C33557" s="88"/>
      <c r="D33557" s="88"/>
      <c r="E33557" s="88"/>
      <c r="F33557" s="88"/>
      <c r="G33557" s="88"/>
      <c r="H33557" s="88"/>
      <c r="I33557" s="88"/>
      <c r="J33557" s="88"/>
      <c r="K33557" s="88"/>
    </row>
    <row r="33558" spans="2:11" ht="12" hidden="1" customHeight="1" x14ac:dyDescent="0.2">
      <c r="B33558" s="88"/>
      <c r="C33558" s="88"/>
      <c r="D33558" s="88"/>
      <c r="E33558" s="88"/>
      <c r="F33558" s="88"/>
      <c r="G33558" s="88"/>
      <c r="H33558" s="88"/>
      <c r="I33558" s="88"/>
      <c r="J33558" s="88"/>
      <c r="K33558" s="88"/>
    </row>
    <row r="33559" spans="2:11" ht="12" hidden="1" customHeight="1" x14ac:dyDescent="0.2">
      <c r="B33559" s="88"/>
      <c r="C33559" s="88"/>
      <c r="D33559" s="88"/>
      <c r="E33559" s="88"/>
      <c r="F33559" s="88"/>
      <c r="G33559" s="88"/>
      <c r="H33559" s="88"/>
      <c r="I33559" s="88"/>
      <c r="J33559" s="88"/>
      <c r="K33559" s="88"/>
    </row>
    <row r="33560" spans="2:11" ht="12" hidden="1" customHeight="1" x14ac:dyDescent="0.2">
      <c r="B33560" s="88"/>
      <c r="C33560" s="88"/>
      <c r="D33560" s="88"/>
      <c r="E33560" s="88"/>
      <c r="F33560" s="88"/>
      <c r="G33560" s="88"/>
      <c r="H33560" s="88"/>
      <c r="I33560" s="88"/>
      <c r="J33560" s="88"/>
      <c r="K33560" s="88"/>
    </row>
    <row r="33561" spans="2:11" ht="12" hidden="1" customHeight="1" x14ac:dyDescent="0.2">
      <c r="B33561" s="88"/>
      <c r="C33561" s="88"/>
      <c r="D33561" s="88"/>
      <c r="E33561" s="88"/>
      <c r="F33561" s="88"/>
      <c r="G33561" s="88"/>
      <c r="H33561" s="88"/>
      <c r="I33561" s="88"/>
      <c r="J33561" s="88"/>
      <c r="K33561" s="88"/>
    </row>
    <row r="33562" spans="2:11" ht="12" hidden="1" customHeight="1" x14ac:dyDescent="0.2">
      <c r="B33562" s="88"/>
      <c r="C33562" s="88"/>
      <c r="D33562" s="88"/>
      <c r="E33562" s="88"/>
      <c r="F33562" s="88"/>
      <c r="G33562" s="88"/>
      <c r="H33562" s="88"/>
      <c r="I33562" s="88"/>
      <c r="J33562" s="88"/>
      <c r="K33562" s="88"/>
    </row>
    <row r="33563" spans="2:11" ht="12" hidden="1" customHeight="1" x14ac:dyDescent="0.2">
      <c r="B33563" s="88"/>
      <c r="C33563" s="88"/>
      <c r="D33563" s="88"/>
      <c r="E33563" s="88"/>
      <c r="F33563" s="88"/>
      <c r="G33563" s="88"/>
      <c r="H33563" s="88"/>
      <c r="I33563" s="88"/>
      <c r="J33563" s="88"/>
      <c r="K33563" s="88"/>
    </row>
    <row r="33564" spans="2:11" ht="12" hidden="1" customHeight="1" x14ac:dyDescent="0.2">
      <c r="B33564" s="88"/>
      <c r="C33564" s="88"/>
      <c r="D33564" s="88"/>
      <c r="E33564" s="88"/>
      <c r="F33564" s="88"/>
      <c r="G33564" s="88"/>
      <c r="H33564" s="88"/>
      <c r="I33564" s="88"/>
      <c r="J33564" s="88"/>
      <c r="K33564" s="88"/>
    </row>
    <row r="33565" spans="2:11" ht="12" hidden="1" customHeight="1" x14ac:dyDescent="0.2">
      <c r="B33565" s="88"/>
      <c r="C33565" s="88"/>
      <c r="D33565" s="88"/>
      <c r="E33565" s="88"/>
      <c r="F33565" s="88"/>
      <c r="G33565" s="88"/>
      <c r="H33565" s="88"/>
      <c r="I33565" s="88"/>
      <c r="J33565" s="88"/>
      <c r="K33565" s="88"/>
    </row>
    <row r="33566" spans="2:11" ht="12" hidden="1" customHeight="1" x14ac:dyDescent="0.2">
      <c r="B33566" s="88"/>
      <c r="C33566" s="88"/>
      <c r="D33566" s="88"/>
      <c r="E33566" s="88"/>
      <c r="F33566" s="88"/>
      <c r="G33566" s="88"/>
      <c r="H33566" s="88"/>
      <c r="I33566" s="88"/>
      <c r="J33566" s="88"/>
      <c r="K33566" s="88"/>
    </row>
    <row r="33567" spans="2:11" ht="12" hidden="1" customHeight="1" x14ac:dyDescent="0.2">
      <c r="B33567" s="88"/>
      <c r="C33567" s="88"/>
      <c r="D33567" s="88"/>
      <c r="E33567" s="88"/>
      <c r="F33567" s="88"/>
      <c r="G33567" s="88"/>
      <c r="H33567" s="88"/>
      <c r="I33567" s="88"/>
      <c r="J33567" s="88"/>
      <c r="K33567" s="88"/>
    </row>
    <row r="33568" spans="2:11" ht="12" hidden="1" customHeight="1" x14ac:dyDescent="0.2">
      <c r="B33568" s="88"/>
      <c r="C33568" s="88"/>
      <c r="D33568" s="88"/>
      <c r="E33568" s="88"/>
      <c r="F33568" s="88"/>
      <c r="G33568" s="88"/>
      <c r="H33568" s="88"/>
      <c r="I33568" s="88"/>
      <c r="J33568" s="88"/>
      <c r="K33568" s="88"/>
    </row>
    <row r="33569" spans="2:11" ht="12" hidden="1" customHeight="1" x14ac:dyDescent="0.2">
      <c r="B33569" s="88"/>
      <c r="C33569" s="88"/>
      <c r="D33569" s="88"/>
      <c r="E33569" s="88"/>
      <c r="F33569" s="88"/>
      <c r="G33569" s="88"/>
      <c r="H33569" s="88"/>
      <c r="I33569" s="88"/>
      <c r="J33569" s="88"/>
      <c r="K33569" s="88"/>
    </row>
    <row r="33570" spans="2:11" ht="12" hidden="1" customHeight="1" x14ac:dyDescent="0.2">
      <c r="B33570" s="88"/>
      <c r="C33570" s="88"/>
      <c r="D33570" s="88"/>
      <c r="E33570" s="88"/>
      <c r="F33570" s="88"/>
      <c r="G33570" s="88"/>
      <c r="H33570" s="88"/>
      <c r="I33570" s="88"/>
      <c r="J33570" s="88"/>
      <c r="K33570" s="88"/>
    </row>
    <row r="33571" spans="2:11" ht="12" hidden="1" customHeight="1" x14ac:dyDescent="0.2">
      <c r="B33571" s="88"/>
      <c r="C33571" s="88"/>
      <c r="D33571" s="88"/>
      <c r="E33571" s="88"/>
      <c r="F33571" s="88"/>
      <c r="G33571" s="88"/>
      <c r="H33571" s="88"/>
      <c r="I33571" s="88"/>
      <c r="J33571" s="88"/>
      <c r="K33571" s="88"/>
    </row>
    <row r="33572" spans="2:11" ht="12" hidden="1" customHeight="1" x14ac:dyDescent="0.2">
      <c r="B33572" s="88"/>
      <c r="C33572" s="88"/>
      <c r="D33572" s="88"/>
      <c r="E33572" s="88"/>
      <c r="F33572" s="88"/>
      <c r="G33572" s="88"/>
      <c r="H33572" s="88"/>
      <c r="I33572" s="88"/>
      <c r="J33572" s="88"/>
      <c r="K33572" s="88"/>
    </row>
    <row r="33573" spans="2:11" ht="12" hidden="1" customHeight="1" x14ac:dyDescent="0.2">
      <c r="B33573" s="88"/>
      <c r="C33573" s="88"/>
      <c r="D33573" s="88"/>
      <c r="E33573" s="88"/>
      <c r="F33573" s="88"/>
      <c r="G33573" s="88"/>
      <c r="H33573" s="88"/>
      <c r="I33573" s="88"/>
      <c r="J33573" s="88"/>
      <c r="K33573" s="88"/>
    </row>
    <row r="33574" spans="2:11" ht="12" hidden="1" customHeight="1" x14ac:dyDescent="0.2">
      <c r="B33574" s="88"/>
      <c r="C33574" s="88"/>
      <c r="D33574" s="88"/>
      <c r="E33574" s="88"/>
      <c r="F33574" s="88"/>
      <c r="G33574" s="88"/>
      <c r="H33574" s="88"/>
      <c r="I33574" s="88"/>
      <c r="J33574" s="88"/>
      <c r="K33574" s="88"/>
    </row>
    <row r="33575" spans="2:11" ht="12" hidden="1" customHeight="1" x14ac:dyDescent="0.2">
      <c r="B33575" s="88"/>
      <c r="C33575" s="88"/>
      <c r="D33575" s="88"/>
      <c r="E33575" s="88"/>
      <c r="F33575" s="88"/>
      <c r="G33575" s="88"/>
      <c r="H33575" s="88"/>
      <c r="I33575" s="88"/>
      <c r="J33575" s="88"/>
      <c r="K33575" s="88"/>
    </row>
    <row r="33576" spans="2:11" ht="12" hidden="1" customHeight="1" x14ac:dyDescent="0.2">
      <c r="B33576" s="88"/>
      <c r="C33576" s="88"/>
      <c r="D33576" s="88"/>
      <c r="E33576" s="88"/>
      <c r="F33576" s="88"/>
      <c r="G33576" s="88"/>
      <c r="H33576" s="88"/>
      <c r="I33576" s="88"/>
      <c r="J33576" s="88"/>
      <c r="K33576" s="88"/>
    </row>
    <row r="33577" spans="2:11" ht="12" hidden="1" customHeight="1" x14ac:dyDescent="0.2">
      <c r="B33577" s="88"/>
      <c r="C33577" s="88"/>
      <c r="D33577" s="88"/>
      <c r="E33577" s="88"/>
      <c r="F33577" s="88"/>
      <c r="G33577" s="88"/>
      <c r="H33577" s="88"/>
      <c r="I33577" s="88"/>
      <c r="J33577" s="88"/>
      <c r="K33577" s="88"/>
    </row>
    <row r="33578" spans="2:11" ht="12" hidden="1" customHeight="1" x14ac:dyDescent="0.2">
      <c r="B33578" s="88"/>
      <c r="C33578" s="88"/>
      <c r="D33578" s="88"/>
      <c r="E33578" s="88"/>
      <c r="F33578" s="88"/>
      <c r="G33578" s="88"/>
      <c r="H33578" s="88"/>
      <c r="I33578" s="88"/>
      <c r="J33578" s="88"/>
      <c r="K33578" s="88"/>
    </row>
    <row r="33579" spans="2:11" ht="12" hidden="1" customHeight="1" x14ac:dyDescent="0.2">
      <c r="B33579" s="88"/>
      <c r="C33579" s="88"/>
      <c r="D33579" s="88"/>
      <c r="E33579" s="88"/>
      <c r="F33579" s="88"/>
      <c r="G33579" s="88"/>
      <c r="H33579" s="88"/>
      <c r="I33579" s="88"/>
      <c r="J33579" s="88"/>
      <c r="K33579" s="88"/>
    </row>
    <row r="33580" spans="2:11" ht="12" hidden="1" customHeight="1" x14ac:dyDescent="0.2">
      <c r="B33580" s="88"/>
      <c r="C33580" s="88"/>
      <c r="D33580" s="88"/>
      <c r="E33580" s="88"/>
      <c r="F33580" s="88"/>
      <c r="G33580" s="88"/>
      <c r="H33580" s="88"/>
      <c r="I33580" s="88"/>
      <c r="J33580" s="88"/>
      <c r="K33580" s="88"/>
    </row>
    <row r="33581" spans="2:11" ht="12" hidden="1" customHeight="1" x14ac:dyDescent="0.2">
      <c r="B33581" s="88"/>
      <c r="C33581" s="88"/>
      <c r="D33581" s="88"/>
      <c r="E33581" s="88"/>
      <c r="F33581" s="88"/>
      <c r="G33581" s="88"/>
      <c r="H33581" s="88"/>
      <c r="I33581" s="88"/>
      <c r="J33581" s="88"/>
      <c r="K33581" s="88"/>
    </row>
    <row r="33582" spans="2:11" ht="12" hidden="1" customHeight="1" x14ac:dyDescent="0.2">
      <c r="B33582" s="88"/>
      <c r="C33582" s="88"/>
      <c r="D33582" s="88"/>
      <c r="E33582" s="88"/>
      <c r="F33582" s="88"/>
      <c r="G33582" s="88"/>
      <c r="H33582" s="88"/>
      <c r="I33582" s="88"/>
      <c r="J33582" s="88"/>
      <c r="K33582" s="88"/>
    </row>
    <row r="33583" spans="2:11" ht="12" hidden="1" customHeight="1" x14ac:dyDescent="0.2">
      <c r="B33583" s="88"/>
      <c r="C33583" s="88"/>
      <c r="D33583" s="88"/>
      <c r="E33583" s="88"/>
      <c r="F33583" s="88"/>
      <c r="G33583" s="88"/>
      <c r="H33583" s="88"/>
      <c r="I33583" s="88"/>
      <c r="J33583" s="88"/>
      <c r="K33583" s="88"/>
    </row>
    <row r="33584" spans="2:11" ht="12" hidden="1" customHeight="1" x14ac:dyDescent="0.2">
      <c r="B33584" s="88"/>
      <c r="C33584" s="88"/>
      <c r="D33584" s="88"/>
      <c r="E33584" s="88"/>
      <c r="F33584" s="88"/>
      <c r="G33584" s="88"/>
      <c r="H33584" s="88"/>
      <c r="I33584" s="88"/>
      <c r="J33584" s="88"/>
      <c r="K33584" s="88"/>
    </row>
    <row r="33585" spans="2:11" ht="12" hidden="1" customHeight="1" x14ac:dyDescent="0.2">
      <c r="B33585" s="88"/>
      <c r="C33585" s="88"/>
      <c r="D33585" s="88"/>
      <c r="E33585" s="88"/>
      <c r="F33585" s="88"/>
      <c r="G33585" s="88"/>
      <c r="H33585" s="88"/>
      <c r="I33585" s="88"/>
      <c r="J33585" s="88"/>
      <c r="K33585" s="88"/>
    </row>
    <row r="33586" spans="2:11" ht="12" hidden="1" customHeight="1" x14ac:dyDescent="0.2">
      <c r="B33586" s="88"/>
      <c r="C33586" s="88"/>
      <c r="D33586" s="88"/>
      <c r="E33586" s="88"/>
      <c r="F33586" s="88"/>
      <c r="G33586" s="88"/>
      <c r="H33586" s="88"/>
      <c r="I33586" s="88"/>
      <c r="J33586" s="88"/>
      <c r="K33586" s="88"/>
    </row>
    <row r="33587" spans="2:11" ht="12" hidden="1" customHeight="1" x14ac:dyDescent="0.2">
      <c r="B33587" s="88"/>
      <c r="C33587" s="88"/>
      <c r="D33587" s="88"/>
      <c r="E33587" s="88"/>
      <c r="F33587" s="88"/>
      <c r="G33587" s="88"/>
      <c r="H33587" s="88"/>
      <c r="I33587" s="88"/>
      <c r="J33587" s="88"/>
      <c r="K33587" s="88"/>
    </row>
    <row r="33588" spans="2:11" ht="12" hidden="1" customHeight="1" x14ac:dyDescent="0.2">
      <c r="B33588" s="88"/>
      <c r="C33588" s="88"/>
      <c r="D33588" s="88"/>
      <c r="E33588" s="88"/>
      <c r="F33588" s="88"/>
      <c r="G33588" s="88"/>
      <c r="H33588" s="88"/>
      <c r="I33588" s="88"/>
      <c r="J33588" s="88"/>
      <c r="K33588" s="88"/>
    </row>
    <row r="33589" spans="2:11" ht="12" hidden="1" customHeight="1" x14ac:dyDescent="0.2">
      <c r="B33589" s="88"/>
      <c r="C33589" s="88"/>
      <c r="D33589" s="88"/>
      <c r="E33589" s="88"/>
      <c r="F33589" s="88"/>
      <c r="G33589" s="88"/>
      <c r="H33589" s="88"/>
      <c r="I33589" s="88"/>
      <c r="J33589" s="88"/>
      <c r="K33589" s="88"/>
    </row>
    <row r="33590" spans="2:11" ht="12" hidden="1" customHeight="1" x14ac:dyDescent="0.2">
      <c r="B33590" s="88"/>
      <c r="C33590" s="88"/>
      <c r="D33590" s="88"/>
      <c r="E33590" s="88"/>
      <c r="F33590" s="88"/>
      <c r="G33590" s="88"/>
      <c r="H33590" s="88"/>
      <c r="I33590" s="88"/>
      <c r="J33590" s="88"/>
      <c r="K33590" s="88"/>
    </row>
    <row r="33591" spans="2:11" ht="12" hidden="1" customHeight="1" x14ac:dyDescent="0.2">
      <c r="B33591" s="88"/>
      <c r="C33591" s="88"/>
      <c r="D33591" s="88"/>
      <c r="E33591" s="88"/>
      <c r="F33591" s="88"/>
      <c r="G33591" s="88"/>
      <c r="H33591" s="88"/>
      <c r="I33591" s="88"/>
      <c r="J33591" s="88"/>
      <c r="K33591" s="88"/>
    </row>
    <row r="33592" spans="2:11" ht="12" hidden="1" customHeight="1" x14ac:dyDescent="0.2">
      <c r="B33592" s="88"/>
      <c r="C33592" s="88"/>
      <c r="D33592" s="88"/>
      <c r="E33592" s="88"/>
      <c r="F33592" s="88"/>
      <c r="G33592" s="88"/>
      <c r="H33592" s="88"/>
      <c r="I33592" s="88"/>
      <c r="J33592" s="88"/>
      <c r="K33592" s="88"/>
    </row>
    <row r="33593" spans="2:11" ht="12" hidden="1" customHeight="1" x14ac:dyDescent="0.2">
      <c r="B33593" s="88"/>
      <c r="C33593" s="88"/>
      <c r="D33593" s="88"/>
      <c r="E33593" s="88"/>
      <c r="F33593" s="88"/>
      <c r="G33593" s="88"/>
      <c r="H33593" s="88"/>
      <c r="I33593" s="88"/>
      <c r="J33593" s="88"/>
      <c r="K33593" s="88"/>
    </row>
    <row r="33594" spans="2:11" ht="12" hidden="1" customHeight="1" x14ac:dyDescent="0.2">
      <c r="B33594" s="88"/>
      <c r="C33594" s="88"/>
      <c r="D33594" s="88"/>
      <c r="E33594" s="88"/>
      <c r="F33594" s="88"/>
      <c r="G33594" s="88"/>
      <c r="H33594" s="88"/>
      <c r="I33594" s="88"/>
      <c r="J33594" s="88"/>
      <c r="K33594" s="88"/>
    </row>
    <row r="33595" spans="2:11" ht="12" hidden="1" customHeight="1" x14ac:dyDescent="0.2">
      <c r="B33595" s="88"/>
      <c r="C33595" s="88"/>
      <c r="D33595" s="88"/>
      <c r="E33595" s="88"/>
      <c r="F33595" s="88"/>
      <c r="G33595" s="88"/>
      <c r="H33595" s="88"/>
      <c r="I33595" s="88"/>
      <c r="J33595" s="88"/>
      <c r="K33595" s="88"/>
    </row>
    <row r="33596" spans="2:11" ht="12" hidden="1" customHeight="1" x14ac:dyDescent="0.2">
      <c r="B33596" s="88"/>
      <c r="C33596" s="88"/>
      <c r="D33596" s="88"/>
      <c r="E33596" s="88"/>
      <c r="F33596" s="88"/>
      <c r="G33596" s="88"/>
      <c r="H33596" s="88"/>
      <c r="I33596" s="88"/>
      <c r="J33596" s="88"/>
      <c r="K33596" s="88"/>
    </row>
    <row r="33597" spans="2:11" ht="12" hidden="1" customHeight="1" x14ac:dyDescent="0.2">
      <c r="B33597" s="88"/>
      <c r="C33597" s="88"/>
      <c r="D33597" s="88"/>
      <c r="E33597" s="88"/>
      <c r="F33597" s="88"/>
      <c r="G33597" s="88"/>
      <c r="H33597" s="88"/>
      <c r="I33597" s="88"/>
      <c r="J33597" s="88"/>
      <c r="K33597" s="88"/>
    </row>
    <row r="33598" spans="2:11" ht="12" hidden="1" customHeight="1" x14ac:dyDescent="0.2">
      <c r="B33598" s="88"/>
      <c r="C33598" s="88"/>
      <c r="D33598" s="88"/>
      <c r="E33598" s="88"/>
      <c r="F33598" s="88"/>
      <c r="G33598" s="88"/>
      <c r="H33598" s="88"/>
      <c r="I33598" s="88"/>
      <c r="J33598" s="88"/>
      <c r="K33598" s="88"/>
    </row>
    <row r="33599" spans="2:11" ht="12" hidden="1" customHeight="1" x14ac:dyDescent="0.2">
      <c r="B33599" s="88"/>
      <c r="C33599" s="88"/>
      <c r="D33599" s="88"/>
      <c r="E33599" s="88"/>
      <c r="F33599" s="88"/>
      <c r="G33599" s="88"/>
      <c r="H33599" s="88"/>
      <c r="I33599" s="88"/>
      <c r="J33599" s="88"/>
      <c r="K33599" s="88"/>
    </row>
    <row r="33600" spans="2:11" ht="12" hidden="1" customHeight="1" x14ac:dyDescent="0.2">
      <c r="B33600" s="88"/>
      <c r="C33600" s="88"/>
      <c r="D33600" s="88"/>
      <c r="E33600" s="88"/>
      <c r="F33600" s="88"/>
      <c r="G33600" s="88"/>
      <c r="H33600" s="88"/>
      <c r="I33600" s="88"/>
      <c r="J33600" s="88"/>
      <c r="K33600" s="88"/>
    </row>
    <row r="33601" spans="2:11" ht="12" hidden="1" customHeight="1" x14ac:dyDescent="0.2">
      <c r="B33601" s="88"/>
      <c r="C33601" s="88"/>
      <c r="D33601" s="88"/>
      <c r="E33601" s="88"/>
      <c r="F33601" s="88"/>
      <c r="G33601" s="88"/>
      <c r="H33601" s="88"/>
      <c r="I33601" s="88"/>
      <c r="J33601" s="88"/>
      <c r="K33601" s="88"/>
    </row>
    <row r="33602" spans="2:11" ht="12" hidden="1" customHeight="1" x14ac:dyDescent="0.2">
      <c r="B33602" s="88"/>
      <c r="C33602" s="88"/>
      <c r="D33602" s="88"/>
      <c r="E33602" s="88"/>
      <c r="F33602" s="88"/>
      <c r="G33602" s="88"/>
      <c r="H33602" s="88"/>
      <c r="I33602" s="88"/>
      <c r="J33602" s="88"/>
      <c r="K33602" s="88"/>
    </row>
    <row r="33603" spans="2:11" ht="12" hidden="1" customHeight="1" x14ac:dyDescent="0.2">
      <c r="B33603" s="88"/>
      <c r="C33603" s="88"/>
      <c r="D33603" s="88"/>
      <c r="E33603" s="88"/>
      <c r="F33603" s="88"/>
      <c r="G33603" s="88"/>
      <c r="H33603" s="88"/>
      <c r="I33603" s="88"/>
      <c r="J33603" s="88"/>
      <c r="K33603" s="88"/>
    </row>
    <row r="33604" spans="2:11" ht="12" hidden="1" customHeight="1" x14ac:dyDescent="0.2">
      <c r="B33604" s="88"/>
      <c r="C33604" s="88"/>
      <c r="D33604" s="88"/>
      <c r="E33604" s="88"/>
      <c r="F33604" s="88"/>
      <c r="G33604" s="88"/>
      <c r="H33604" s="88"/>
      <c r="I33604" s="88"/>
      <c r="J33604" s="88"/>
      <c r="K33604" s="88"/>
    </row>
    <row r="33605" spans="2:11" ht="12" hidden="1" customHeight="1" x14ac:dyDescent="0.2">
      <c r="B33605" s="88"/>
      <c r="C33605" s="88"/>
      <c r="D33605" s="88"/>
      <c r="E33605" s="88"/>
      <c r="F33605" s="88"/>
      <c r="G33605" s="88"/>
      <c r="H33605" s="88"/>
      <c r="I33605" s="88"/>
      <c r="J33605" s="88"/>
      <c r="K33605" s="88"/>
    </row>
    <row r="33606" spans="2:11" ht="12" hidden="1" customHeight="1" x14ac:dyDescent="0.2">
      <c r="B33606" s="88"/>
      <c r="C33606" s="88"/>
      <c r="D33606" s="88"/>
      <c r="E33606" s="88"/>
      <c r="F33606" s="88"/>
      <c r="G33606" s="88"/>
      <c r="H33606" s="88"/>
      <c r="I33606" s="88"/>
      <c r="J33606" s="88"/>
      <c r="K33606" s="88"/>
    </row>
    <row r="33607" spans="2:11" ht="12" hidden="1" customHeight="1" x14ac:dyDescent="0.2">
      <c r="B33607" s="88"/>
      <c r="C33607" s="88"/>
      <c r="D33607" s="88"/>
      <c r="E33607" s="88"/>
      <c r="F33607" s="88"/>
      <c r="G33607" s="88"/>
      <c r="H33607" s="88"/>
      <c r="I33607" s="88"/>
      <c r="J33607" s="88"/>
      <c r="K33607" s="88"/>
    </row>
    <row r="33608" spans="2:11" ht="12" hidden="1" customHeight="1" x14ac:dyDescent="0.2">
      <c r="B33608" s="88"/>
      <c r="C33608" s="88"/>
      <c r="D33608" s="88"/>
      <c r="E33608" s="88"/>
      <c r="F33608" s="88"/>
      <c r="G33608" s="88"/>
      <c r="H33608" s="88"/>
      <c r="I33608" s="88"/>
      <c r="J33608" s="88"/>
      <c r="K33608" s="88"/>
    </row>
    <row r="33609" spans="2:11" ht="12" hidden="1" customHeight="1" x14ac:dyDescent="0.2">
      <c r="B33609" s="88"/>
      <c r="C33609" s="88"/>
      <c r="D33609" s="88"/>
      <c r="E33609" s="88"/>
      <c r="F33609" s="88"/>
      <c r="G33609" s="88"/>
      <c r="H33609" s="88"/>
      <c r="I33609" s="88"/>
      <c r="J33609" s="88"/>
      <c r="K33609" s="88"/>
    </row>
    <row r="33610" spans="2:11" ht="12" hidden="1" customHeight="1" x14ac:dyDescent="0.2">
      <c r="B33610" s="88"/>
      <c r="C33610" s="88"/>
      <c r="D33610" s="88"/>
      <c r="E33610" s="88"/>
      <c r="F33610" s="88"/>
      <c r="G33610" s="88"/>
      <c r="H33610" s="88"/>
      <c r="I33610" s="88"/>
      <c r="J33610" s="88"/>
      <c r="K33610" s="88"/>
    </row>
    <row r="33611" spans="2:11" ht="12" hidden="1" customHeight="1" x14ac:dyDescent="0.2">
      <c r="B33611" s="88"/>
      <c r="C33611" s="88"/>
      <c r="D33611" s="88"/>
      <c r="E33611" s="88"/>
      <c r="F33611" s="88"/>
      <c r="G33611" s="88"/>
      <c r="H33611" s="88"/>
      <c r="I33611" s="88"/>
      <c r="J33611" s="88"/>
      <c r="K33611" s="88"/>
    </row>
    <row r="33612" spans="2:11" ht="12" hidden="1" customHeight="1" x14ac:dyDescent="0.2">
      <c r="B33612" s="88"/>
      <c r="C33612" s="88"/>
      <c r="D33612" s="88"/>
      <c r="E33612" s="88"/>
      <c r="F33612" s="88"/>
      <c r="G33612" s="88"/>
      <c r="H33612" s="88"/>
      <c r="I33612" s="88"/>
      <c r="J33612" s="88"/>
      <c r="K33612" s="88"/>
    </row>
    <row r="33613" spans="2:11" ht="12" hidden="1" customHeight="1" x14ac:dyDescent="0.2">
      <c r="B33613" s="88"/>
      <c r="C33613" s="88"/>
      <c r="D33613" s="88"/>
      <c r="E33613" s="88"/>
      <c r="F33613" s="88"/>
      <c r="G33613" s="88"/>
      <c r="H33613" s="88"/>
      <c r="I33613" s="88"/>
      <c r="J33613" s="88"/>
      <c r="K33613" s="88"/>
    </row>
    <row r="33614" spans="2:11" ht="12" hidden="1" customHeight="1" x14ac:dyDescent="0.2">
      <c r="B33614" s="88"/>
      <c r="C33614" s="88"/>
      <c r="D33614" s="88"/>
      <c r="E33614" s="88"/>
      <c r="F33614" s="88"/>
      <c r="G33614" s="88"/>
      <c r="H33614" s="88"/>
      <c r="I33614" s="88"/>
      <c r="J33614" s="88"/>
      <c r="K33614" s="88"/>
    </row>
    <row r="33615" spans="2:11" ht="12" hidden="1" customHeight="1" x14ac:dyDescent="0.2">
      <c r="B33615" s="88"/>
      <c r="C33615" s="88"/>
      <c r="D33615" s="88"/>
      <c r="E33615" s="88"/>
      <c r="F33615" s="88"/>
      <c r="G33615" s="88"/>
      <c r="H33615" s="88"/>
      <c r="I33615" s="88"/>
      <c r="J33615" s="88"/>
      <c r="K33615" s="88"/>
    </row>
    <row r="33616" spans="2:11" ht="12" hidden="1" customHeight="1" x14ac:dyDescent="0.2">
      <c r="B33616" s="88"/>
      <c r="C33616" s="88"/>
      <c r="D33616" s="88"/>
      <c r="E33616" s="88"/>
      <c r="F33616" s="88"/>
      <c r="G33616" s="88"/>
      <c r="H33616" s="88"/>
      <c r="I33616" s="88"/>
      <c r="J33616" s="88"/>
      <c r="K33616" s="88"/>
    </row>
    <row r="33617" spans="2:11" ht="12" hidden="1" customHeight="1" x14ac:dyDescent="0.2">
      <c r="B33617" s="88"/>
      <c r="C33617" s="88"/>
      <c r="D33617" s="88"/>
      <c r="E33617" s="88"/>
      <c r="F33617" s="88"/>
      <c r="G33617" s="88"/>
      <c r="H33617" s="88"/>
      <c r="I33617" s="88"/>
      <c r="J33617" s="88"/>
      <c r="K33617" s="88"/>
    </row>
    <row r="33618" spans="2:11" ht="12" hidden="1" customHeight="1" x14ac:dyDescent="0.2">
      <c r="B33618" s="88"/>
      <c r="C33618" s="88"/>
      <c r="D33618" s="88"/>
      <c r="E33618" s="88"/>
      <c r="F33618" s="88"/>
      <c r="G33618" s="88"/>
      <c r="H33618" s="88"/>
      <c r="I33618" s="88"/>
      <c r="J33618" s="88"/>
      <c r="K33618" s="88"/>
    </row>
    <row r="33619" spans="2:11" ht="12" hidden="1" customHeight="1" x14ac:dyDescent="0.2">
      <c r="B33619" s="88"/>
      <c r="C33619" s="88"/>
      <c r="D33619" s="88"/>
      <c r="E33619" s="88"/>
      <c r="F33619" s="88"/>
      <c r="G33619" s="88"/>
      <c r="H33619" s="88"/>
      <c r="I33619" s="88"/>
      <c r="J33619" s="88"/>
      <c r="K33619" s="88"/>
    </row>
    <row r="33620" spans="2:11" ht="12" hidden="1" customHeight="1" x14ac:dyDescent="0.2">
      <c r="B33620" s="88"/>
      <c r="C33620" s="88"/>
      <c r="D33620" s="88"/>
      <c r="E33620" s="88"/>
      <c r="F33620" s="88"/>
      <c r="G33620" s="88"/>
      <c r="H33620" s="88"/>
      <c r="I33620" s="88"/>
      <c r="J33620" s="88"/>
      <c r="K33620" s="88"/>
    </row>
    <row r="33621" spans="2:11" ht="12" hidden="1" customHeight="1" x14ac:dyDescent="0.2">
      <c r="B33621" s="88"/>
      <c r="C33621" s="88"/>
      <c r="D33621" s="88"/>
      <c r="E33621" s="88"/>
      <c r="F33621" s="88"/>
      <c r="G33621" s="88"/>
      <c r="H33621" s="88"/>
      <c r="I33621" s="88"/>
      <c r="J33621" s="88"/>
      <c r="K33621" s="88"/>
    </row>
    <row r="33622" spans="2:11" ht="12" hidden="1" customHeight="1" x14ac:dyDescent="0.2">
      <c r="B33622" s="88"/>
      <c r="C33622" s="88"/>
      <c r="D33622" s="88"/>
      <c r="E33622" s="88"/>
      <c r="F33622" s="88"/>
      <c r="G33622" s="88"/>
      <c r="H33622" s="88"/>
      <c r="I33622" s="88"/>
      <c r="J33622" s="88"/>
      <c r="K33622" s="88"/>
    </row>
    <row r="33623" spans="2:11" ht="12" hidden="1" customHeight="1" x14ac:dyDescent="0.2">
      <c r="B33623" s="88"/>
      <c r="C33623" s="88"/>
      <c r="D33623" s="88"/>
      <c r="E33623" s="88"/>
      <c r="F33623" s="88"/>
      <c r="G33623" s="88"/>
      <c r="H33623" s="88"/>
      <c r="I33623" s="88"/>
      <c r="J33623" s="88"/>
      <c r="K33623" s="88"/>
    </row>
    <row r="33624" spans="2:11" ht="12" hidden="1" customHeight="1" x14ac:dyDescent="0.2">
      <c r="B33624" s="88"/>
      <c r="C33624" s="88"/>
      <c r="D33624" s="88"/>
      <c r="E33624" s="88"/>
      <c r="F33624" s="88"/>
      <c r="G33624" s="88"/>
      <c r="H33624" s="88"/>
      <c r="I33624" s="88"/>
      <c r="J33624" s="88"/>
      <c r="K33624" s="88"/>
    </row>
    <row r="33625" spans="2:11" ht="12" hidden="1" customHeight="1" x14ac:dyDescent="0.2">
      <c r="B33625" s="88"/>
      <c r="C33625" s="88"/>
      <c r="D33625" s="88"/>
      <c r="E33625" s="88"/>
      <c r="F33625" s="88"/>
      <c r="G33625" s="88"/>
      <c r="H33625" s="88"/>
      <c r="I33625" s="88"/>
      <c r="J33625" s="88"/>
      <c r="K33625" s="88"/>
    </row>
    <row r="33626" spans="2:11" ht="12" hidden="1" customHeight="1" x14ac:dyDescent="0.2">
      <c r="B33626" s="88"/>
      <c r="C33626" s="88"/>
      <c r="D33626" s="88"/>
      <c r="E33626" s="88"/>
      <c r="F33626" s="88"/>
      <c r="G33626" s="88"/>
      <c r="H33626" s="88"/>
      <c r="I33626" s="88"/>
      <c r="J33626" s="88"/>
      <c r="K33626" s="88"/>
    </row>
    <row r="33627" spans="2:11" ht="12" hidden="1" customHeight="1" x14ac:dyDescent="0.2">
      <c r="B33627" s="88"/>
      <c r="C33627" s="88"/>
      <c r="D33627" s="88"/>
      <c r="E33627" s="88"/>
      <c r="F33627" s="88"/>
      <c r="G33627" s="88"/>
      <c r="H33627" s="88"/>
      <c r="I33627" s="88"/>
      <c r="J33627" s="88"/>
      <c r="K33627" s="88"/>
    </row>
    <row r="33628" spans="2:11" ht="12" hidden="1" customHeight="1" x14ac:dyDescent="0.2">
      <c r="B33628" s="88"/>
      <c r="C33628" s="88"/>
      <c r="D33628" s="88"/>
      <c r="E33628" s="88"/>
      <c r="F33628" s="88"/>
      <c r="G33628" s="88"/>
      <c r="H33628" s="88"/>
      <c r="I33628" s="88"/>
      <c r="J33628" s="88"/>
      <c r="K33628" s="88"/>
    </row>
    <row r="33629" spans="2:11" ht="12" hidden="1" customHeight="1" x14ac:dyDescent="0.2">
      <c r="B33629" s="88"/>
      <c r="C33629" s="88"/>
      <c r="D33629" s="88"/>
      <c r="E33629" s="88"/>
      <c r="F33629" s="88"/>
      <c r="G33629" s="88"/>
      <c r="H33629" s="88"/>
      <c r="I33629" s="88"/>
      <c r="J33629" s="88"/>
      <c r="K33629" s="88"/>
    </row>
    <row r="33630" spans="2:11" ht="12" hidden="1" customHeight="1" x14ac:dyDescent="0.2">
      <c r="B33630" s="88"/>
      <c r="C33630" s="88"/>
      <c r="D33630" s="88"/>
      <c r="E33630" s="88"/>
      <c r="F33630" s="88"/>
      <c r="G33630" s="88"/>
      <c r="H33630" s="88"/>
      <c r="I33630" s="88"/>
      <c r="J33630" s="88"/>
      <c r="K33630" s="88"/>
    </row>
    <row r="33631" spans="2:11" ht="12" hidden="1" customHeight="1" x14ac:dyDescent="0.2">
      <c r="B33631" s="88"/>
      <c r="C33631" s="88"/>
      <c r="D33631" s="88"/>
      <c r="E33631" s="88"/>
      <c r="F33631" s="88"/>
      <c r="G33631" s="88"/>
      <c r="H33631" s="88"/>
      <c r="I33631" s="88"/>
      <c r="J33631" s="88"/>
      <c r="K33631" s="88"/>
    </row>
    <row r="33632" spans="2:11" ht="12" hidden="1" customHeight="1" x14ac:dyDescent="0.2">
      <c r="B33632" s="88"/>
      <c r="C33632" s="88"/>
      <c r="D33632" s="88"/>
      <c r="E33632" s="88"/>
      <c r="F33632" s="88"/>
      <c r="G33632" s="88"/>
      <c r="H33632" s="88"/>
      <c r="I33632" s="88"/>
      <c r="J33632" s="88"/>
      <c r="K33632" s="88"/>
    </row>
    <row r="33633" spans="2:11" ht="12" hidden="1" customHeight="1" x14ac:dyDescent="0.2">
      <c r="B33633" s="88"/>
      <c r="C33633" s="88"/>
      <c r="D33633" s="88"/>
      <c r="E33633" s="88"/>
      <c r="F33633" s="88"/>
      <c r="G33633" s="88"/>
      <c r="H33633" s="88"/>
      <c r="I33633" s="88"/>
      <c r="J33633" s="88"/>
      <c r="K33633" s="88"/>
    </row>
    <row r="33634" spans="2:11" ht="12" hidden="1" customHeight="1" x14ac:dyDescent="0.2">
      <c r="B33634" s="88"/>
      <c r="C33634" s="88"/>
      <c r="D33634" s="88"/>
      <c r="E33634" s="88"/>
      <c r="F33634" s="88"/>
      <c r="G33634" s="88"/>
      <c r="H33634" s="88"/>
      <c r="I33634" s="88"/>
      <c r="J33634" s="88"/>
      <c r="K33634" s="88"/>
    </row>
    <row r="33635" spans="2:11" ht="12" hidden="1" customHeight="1" x14ac:dyDescent="0.2">
      <c r="B33635" s="88"/>
      <c r="C33635" s="88"/>
      <c r="D33635" s="88"/>
      <c r="E33635" s="88"/>
      <c r="F33635" s="88"/>
      <c r="G33635" s="88"/>
      <c r="H33635" s="88"/>
      <c r="I33635" s="88"/>
      <c r="J33635" s="88"/>
      <c r="K33635" s="88"/>
    </row>
    <row r="33636" spans="2:11" ht="12" hidden="1" customHeight="1" x14ac:dyDescent="0.2">
      <c r="B33636" s="88"/>
      <c r="C33636" s="88"/>
      <c r="D33636" s="88"/>
      <c r="E33636" s="88"/>
      <c r="F33636" s="88"/>
      <c r="G33636" s="88"/>
      <c r="H33636" s="88"/>
      <c r="I33636" s="88"/>
      <c r="J33636" s="88"/>
      <c r="K33636" s="88"/>
    </row>
    <row r="33637" spans="2:11" ht="12" hidden="1" customHeight="1" x14ac:dyDescent="0.2">
      <c r="B33637" s="88"/>
      <c r="C33637" s="88"/>
      <c r="D33637" s="88"/>
      <c r="E33637" s="88"/>
      <c r="F33637" s="88"/>
      <c r="G33637" s="88"/>
      <c r="H33637" s="88"/>
      <c r="I33637" s="88"/>
      <c r="J33637" s="88"/>
      <c r="K33637" s="88"/>
    </row>
    <row r="33638" spans="2:11" ht="12" hidden="1" customHeight="1" x14ac:dyDescent="0.2">
      <c r="B33638" s="88"/>
      <c r="C33638" s="88"/>
      <c r="D33638" s="88"/>
      <c r="E33638" s="88"/>
      <c r="F33638" s="88"/>
      <c r="G33638" s="88"/>
      <c r="H33638" s="88"/>
      <c r="I33638" s="88"/>
      <c r="J33638" s="88"/>
      <c r="K33638" s="88"/>
    </row>
    <row r="33639" spans="2:11" ht="12" hidden="1" customHeight="1" x14ac:dyDescent="0.2">
      <c r="B33639" s="88"/>
      <c r="C33639" s="88"/>
      <c r="D33639" s="88"/>
      <c r="E33639" s="88"/>
      <c r="F33639" s="88"/>
      <c r="G33639" s="88"/>
      <c r="H33639" s="88"/>
      <c r="I33639" s="88"/>
      <c r="J33639" s="88"/>
      <c r="K33639" s="88"/>
    </row>
    <row r="33640" spans="2:11" ht="12" hidden="1" customHeight="1" x14ac:dyDescent="0.2">
      <c r="B33640" s="88"/>
      <c r="C33640" s="88"/>
      <c r="D33640" s="88"/>
      <c r="E33640" s="88"/>
      <c r="F33640" s="88"/>
      <c r="G33640" s="88"/>
      <c r="H33640" s="88"/>
      <c r="I33640" s="88"/>
      <c r="J33640" s="88"/>
      <c r="K33640" s="88"/>
    </row>
    <row r="33641" spans="2:11" ht="12" hidden="1" customHeight="1" x14ac:dyDescent="0.2">
      <c r="B33641" s="88"/>
      <c r="C33641" s="88"/>
      <c r="D33641" s="88"/>
      <c r="E33641" s="88"/>
      <c r="F33641" s="88"/>
      <c r="G33641" s="88"/>
      <c r="H33641" s="88"/>
      <c r="I33641" s="88"/>
      <c r="J33641" s="88"/>
      <c r="K33641" s="88"/>
    </row>
    <row r="33642" spans="2:11" ht="12" hidden="1" customHeight="1" x14ac:dyDescent="0.2">
      <c r="B33642" s="88"/>
      <c r="C33642" s="88"/>
      <c r="D33642" s="88"/>
      <c r="E33642" s="88"/>
      <c r="F33642" s="88"/>
      <c r="G33642" s="88"/>
      <c r="H33642" s="88"/>
      <c r="I33642" s="88"/>
      <c r="J33642" s="88"/>
      <c r="K33642" s="88"/>
    </row>
    <row r="33643" spans="2:11" ht="12" hidden="1" customHeight="1" x14ac:dyDescent="0.2">
      <c r="B33643" s="88"/>
      <c r="C33643" s="88"/>
      <c r="D33643" s="88"/>
      <c r="E33643" s="88"/>
      <c r="F33643" s="88"/>
      <c r="G33643" s="88"/>
      <c r="H33643" s="88"/>
      <c r="I33643" s="88"/>
      <c r="J33643" s="88"/>
      <c r="K33643" s="88"/>
    </row>
    <row r="33644" spans="2:11" ht="12" hidden="1" customHeight="1" x14ac:dyDescent="0.2">
      <c r="B33644" s="88"/>
      <c r="C33644" s="88"/>
      <c r="D33644" s="88"/>
      <c r="E33644" s="88"/>
      <c r="F33644" s="88"/>
      <c r="G33644" s="88"/>
      <c r="H33644" s="88"/>
      <c r="I33644" s="88"/>
      <c r="J33644" s="88"/>
      <c r="K33644" s="88"/>
    </row>
    <row r="33645" spans="2:11" ht="12" hidden="1" customHeight="1" x14ac:dyDescent="0.2">
      <c r="B33645" s="88"/>
      <c r="C33645" s="88"/>
      <c r="D33645" s="88"/>
      <c r="E33645" s="88"/>
      <c r="F33645" s="88"/>
      <c r="G33645" s="88"/>
      <c r="H33645" s="88"/>
      <c r="I33645" s="88"/>
      <c r="J33645" s="88"/>
      <c r="K33645" s="88"/>
    </row>
    <row r="33646" spans="2:11" ht="12" hidden="1" customHeight="1" x14ac:dyDescent="0.2">
      <c r="B33646" s="88"/>
      <c r="C33646" s="88"/>
      <c r="D33646" s="88"/>
      <c r="E33646" s="88"/>
      <c r="F33646" s="88"/>
      <c r="G33646" s="88"/>
      <c r="H33646" s="88"/>
      <c r="I33646" s="88"/>
      <c r="J33646" s="88"/>
      <c r="K33646" s="88"/>
    </row>
    <row r="33647" spans="2:11" ht="12" hidden="1" customHeight="1" x14ac:dyDescent="0.2">
      <c r="B33647" s="88"/>
      <c r="C33647" s="88"/>
      <c r="D33647" s="88"/>
      <c r="E33647" s="88"/>
      <c r="F33647" s="88"/>
      <c r="G33647" s="88"/>
      <c r="H33647" s="88"/>
      <c r="I33647" s="88"/>
      <c r="J33647" s="88"/>
      <c r="K33647" s="88"/>
    </row>
    <row r="33648" spans="2:11" ht="12" hidden="1" customHeight="1" x14ac:dyDescent="0.2">
      <c r="B33648" s="88"/>
      <c r="C33648" s="88"/>
      <c r="D33648" s="88"/>
      <c r="E33648" s="88"/>
      <c r="F33648" s="88"/>
      <c r="G33648" s="88"/>
      <c r="H33648" s="88"/>
      <c r="I33648" s="88"/>
      <c r="J33648" s="88"/>
      <c r="K33648" s="88"/>
    </row>
    <row r="33649" spans="2:11" ht="12" hidden="1" customHeight="1" x14ac:dyDescent="0.2">
      <c r="B33649" s="88"/>
      <c r="C33649" s="88"/>
      <c r="D33649" s="88"/>
      <c r="E33649" s="88"/>
      <c r="F33649" s="88"/>
      <c r="G33649" s="88"/>
      <c r="H33649" s="88"/>
      <c r="I33649" s="88"/>
      <c r="J33649" s="88"/>
      <c r="K33649" s="88"/>
    </row>
    <row r="33650" spans="2:11" ht="12" hidden="1" customHeight="1" x14ac:dyDescent="0.2">
      <c r="B33650" s="88"/>
      <c r="C33650" s="88"/>
      <c r="D33650" s="88"/>
      <c r="E33650" s="88"/>
      <c r="F33650" s="88"/>
      <c r="G33650" s="88"/>
      <c r="H33650" s="88"/>
      <c r="I33650" s="88"/>
      <c r="J33650" s="88"/>
      <c r="K33650" s="88"/>
    </row>
    <row r="33651" spans="2:11" ht="12" hidden="1" customHeight="1" x14ac:dyDescent="0.2">
      <c r="B33651" s="88"/>
      <c r="C33651" s="88"/>
      <c r="D33651" s="88"/>
      <c r="E33651" s="88"/>
      <c r="F33651" s="88"/>
      <c r="G33651" s="88"/>
      <c r="H33651" s="88"/>
      <c r="I33651" s="88"/>
      <c r="J33651" s="88"/>
      <c r="K33651" s="88"/>
    </row>
    <row r="33652" spans="2:11" ht="12" hidden="1" customHeight="1" x14ac:dyDescent="0.2">
      <c r="B33652" s="88"/>
      <c r="C33652" s="88"/>
      <c r="D33652" s="88"/>
      <c r="E33652" s="88"/>
      <c r="F33652" s="88"/>
      <c r="G33652" s="88"/>
      <c r="H33652" s="88"/>
      <c r="I33652" s="88"/>
      <c r="J33652" s="88"/>
      <c r="K33652" s="88"/>
    </row>
    <row r="33653" spans="2:11" ht="12" hidden="1" customHeight="1" x14ac:dyDescent="0.2">
      <c r="B33653" s="88"/>
      <c r="C33653" s="88"/>
      <c r="D33653" s="88"/>
      <c r="E33653" s="88"/>
      <c r="F33653" s="88"/>
      <c r="G33653" s="88"/>
      <c r="H33653" s="88"/>
      <c r="I33653" s="88"/>
      <c r="J33653" s="88"/>
      <c r="K33653" s="88"/>
    </row>
    <row r="33654" spans="2:11" ht="12" hidden="1" customHeight="1" x14ac:dyDescent="0.2">
      <c r="B33654" s="88"/>
      <c r="C33654" s="88"/>
      <c r="D33654" s="88"/>
      <c r="E33654" s="88"/>
      <c r="F33654" s="88"/>
      <c r="G33654" s="88"/>
      <c r="H33654" s="88"/>
      <c r="I33654" s="88"/>
      <c r="J33654" s="88"/>
      <c r="K33654" s="88"/>
    </row>
    <row r="33655" spans="2:11" ht="12" hidden="1" customHeight="1" x14ac:dyDescent="0.2">
      <c r="B33655" s="88"/>
      <c r="C33655" s="88"/>
      <c r="D33655" s="88"/>
      <c r="E33655" s="88"/>
      <c r="F33655" s="88"/>
      <c r="G33655" s="88"/>
      <c r="H33655" s="88"/>
      <c r="I33655" s="88"/>
      <c r="J33655" s="88"/>
      <c r="K33655" s="88"/>
    </row>
    <row r="33656" spans="2:11" ht="12" hidden="1" customHeight="1" x14ac:dyDescent="0.2">
      <c r="B33656" s="88"/>
      <c r="C33656" s="88"/>
      <c r="D33656" s="88"/>
      <c r="E33656" s="88"/>
      <c r="F33656" s="88"/>
      <c r="G33656" s="88"/>
      <c r="H33656" s="88"/>
      <c r="I33656" s="88"/>
      <c r="J33656" s="88"/>
      <c r="K33656" s="88"/>
    </row>
    <row r="33657" spans="2:11" ht="12" hidden="1" customHeight="1" x14ac:dyDescent="0.2">
      <c r="B33657" s="88"/>
      <c r="C33657" s="88"/>
      <c r="D33657" s="88"/>
      <c r="E33657" s="88"/>
      <c r="F33657" s="88"/>
      <c r="G33657" s="88"/>
      <c r="H33657" s="88"/>
      <c r="I33657" s="88"/>
      <c r="J33657" s="88"/>
      <c r="K33657" s="88"/>
    </row>
    <row r="33658" spans="2:11" ht="12" hidden="1" customHeight="1" x14ac:dyDescent="0.2">
      <c r="B33658" s="88"/>
      <c r="C33658" s="88"/>
      <c r="D33658" s="88"/>
      <c r="E33658" s="88"/>
      <c r="F33658" s="88"/>
      <c r="G33658" s="88"/>
      <c r="H33658" s="88"/>
      <c r="I33658" s="88"/>
      <c r="J33658" s="88"/>
      <c r="K33658" s="88"/>
    </row>
    <row r="33659" spans="2:11" ht="12" hidden="1" customHeight="1" x14ac:dyDescent="0.2">
      <c r="B33659" s="88"/>
      <c r="C33659" s="88"/>
      <c r="D33659" s="88"/>
      <c r="E33659" s="88"/>
      <c r="F33659" s="88"/>
      <c r="G33659" s="88"/>
      <c r="H33659" s="88"/>
      <c r="I33659" s="88"/>
      <c r="J33659" s="88"/>
      <c r="K33659" s="88"/>
    </row>
    <row r="33660" spans="2:11" ht="12" hidden="1" customHeight="1" x14ac:dyDescent="0.2">
      <c r="B33660" s="88"/>
      <c r="C33660" s="88"/>
      <c r="D33660" s="88"/>
      <c r="E33660" s="88"/>
      <c r="F33660" s="88"/>
      <c r="G33660" s="88"/>
      <c r="H33660" s="88"/>
      <c r="I33660" s="88"/>
      <c r="J33660" s="88"/>
      <c r="K33660" s="88"/>
    </row>
    <row r="33661" spans="2:11" ht="12" hidden="1" customHeight="1" x14ac:dyDescent="0.2">
      <c r="B33661" s="88"/>
      <c r="C33661" s="88"/>
      <c r="D33661" s="88"/>
      <c r="E33661" s="88"/>
      <c r="F33661" s="88"/>
      <c r="G33661" s="88"/>
      <c r="H33661" s="88"/>
      <c r="I33661" s="88"/>
      <c r="J33661" s="88"/>
      <c r="K33661" s="88"/>
    </row>
    <row r="33662" spans="2:11" ht="12" hidden="1" customHeight="1" x14ac:dyDescent="0.2">
      <c r="B33662" s="88"/>
      <c r="C33662" s="88"/>
      <c r="D33662" s="88"/>
      <c r="E33662" s="88"/>
      <c r="F33662" s="88"/>
      <c r="G33662" s="88"/>
      <c r="H33662" s="88"/>
      <c r="I33662" s="88"/>
      <c r="J33662" s="88"/>
      <c r="K33662" s="88"/>
    </row>
    <row r="33663" spans="2:11" ht="12" hidden="1" customHeight="1" x14ac:dyDescent="0.2">
      <c r="B33663" s="88"/>
      <c r="C33663" s="88"/>
      <c r="D33663" s="88"/>
      <c r="E33663" s="88"/>
      <c r="F33663" s="88"/>
      <c r="G33663" s="88"/>
      <c r="H33663" s="88"/>
      <c r="I33663" s="88"/>
      <c r="J33663" s="88"/>
      <c r="K33663" s="88"/>
    </row>
    <row r="33664" spans="2:11" ht="12" hidden="1" customHeight="1" x14ac:dyDescent="0.2">
      <c r="B33664" s="88"/>
      <c r="C33664" s="88"/>
      <c r="D33664" s="88"/>
      <c r="E33664" s="88"/>
      <c r="F33664" s="88"/>
      <c r="G33664" s="88"/>
      <c r="H33664" s="88"/>
      <c r="I33664" s="88"/>
      <c r="J33664" s="88"/>
      <c r="K33664" s="88"/>
    </row>
    <row r="33665" spans="2:11" ht="12" hidden="1" customHeight="1" x14ac:dyDescent="0.2">
      <c r="B33665" s="88"/>
      <c r="C33665" s="88"/>
      <c r="D33665" s="88"/>
      <c r="E33665" s="88"/>
      <c r="F33665" s="88"/>
      <c r="G33665" s="88"/>
      <c r="H33665" s="88"/>
      <c r="I33665" s="88"/>
      <c r="J33665" s="88"/>
      <c r="K33665" s="88"/>
    </row>
    <row r="33666" spans="2:11" ht="12" hidden="1" customHeight="1" x14ac:dyDescent="0.2">
      <c r="B33666" s="88"/>
      <c r="C33666" s="88"/>
      <c r="D33666" s="88"/>
      <c r="E33666" s="88"/>
      <c r="F33666" s="88"/>
      <c r="G33666" s="88"/>
      <c r="H33666" s="88"/>
      <c r="I33666" s="88"/>
      <c r="J33666" s="88"/>
      <c r="K33666" s="88"/>
    </row>
    <row r="33667" spans="2:11" ht="12" hidden="1" customHeight="1" x14ac:dyDescent="0.2">
      <c r="B33667" s="88"/>
      <c r="C33667" s="88"/>
      <c r="D33667" s="88"/>
      <c r="E33667" s="88"/>
      <c r="F33667" s="88"/>
      <c r="G33667" s="88"/>
      <c r="H33667" s="88"/>
      <c r="I33667" s="88"/>
      <c r="J33667" s="88"/>
      <c r="K33667" s="88"/>
    </row>
    <row r="33668" spans="2:11" ht="12" hidden="1" customHeight="1" x14ac:dyDescent="0.2">
      <c r="B33668" s="88"/>
      <c r="C33668" s="88"/>
      <c r="D33668" s="88"/>
      <c r="E33668" s="88"/>
      <c r="F33668" s="88"/>
      <c r="G33668" s="88"/>
      <c r="H33668" s="88"/>
      <c r="I33668" s="88"/>
      <c r="J33668" s="88"/>
      <c r="K33668" s="88"/>
    </row>
    <row r="33669" spans="2:11" ht="12" hidden="1" customHeight="1" x14ac:dyDescent="0.2">
      <c r="B33669" s="88"/>
      <c r="C33669" s="88"/>
      <c r="D33669" s="88"/>
      <c r="E33669" s="88"/>
      <c r="F33669" s="88"/>
      <c r="G33669" s="88"/>
      <c r="H33669" s="88"/>
      <c r="I33669" s="88"/>
      <c r="J33669" s="88"/>
      <c r="K33669" s="88"/>
    </row>
    <row r="33670" spans="2:11" ht="12" hidden="1" customHeight="1" x14ac:dyDescent="0.2">
      <c r="B33670" s="88"/>
      <c r="C33670" s="88"/>
      <c r="D33670" s="88"/>
      <c r="E33670" s="88"/>
      <c r="F33670" s="88"/>
      <c r="G33670" s="88"/>
      <c r="H33670" s="88"/>
      <c r="I33670" s="88"/>
      <c r="J33670" s="88"/>
      <c r="K33670" s="88"/>
    </row>
    <row r="33671" spans="2:11" ht="12" hidden="1" customHeight="1" x14ac:dyDescent="0.2">
      <c r="B33671" s="88"/>
      <c r="C33671" s="88"/>
      <c r="D33671" s="88"/>
      <c r="E33671" s="88"/>
      <c r="F33671" s="88"/>
      <c r="G33671" s="88"/>
      <c r="H33671" s="88"/>
      <c r="I33671" s="88"/>
      <c r="J33671" s="88"/>
      <c r="K33671" s="88"/>
    </row>
    <row r="33672" spans="2:11" ht="12" hidden="1" customHeight="1" x14ac:dyDescent="0.2">
      <c r="B33672" s="88"/>
      <c r="C33672" s="88"/>
      <c r="D33672" s="88"/>
      <c r="E33672" s="88"/>
      <c r="F33672" s="88"/>
      <c r="G33672" s="88"/>
      <c r="H33672" s="88"/>
      <c r="I33672" s="88"/>
      <c r="J33672" s="88"/>
      <c r="K33672" s="88"/>
    </row>
    <row r="33673" spans="2:11" ht="12" hidden="1" customHeight="1" x14ac:dyDescent="0.2">
      <c r="B33673" s="88"/>
      <c r="C33673" s="88"/>
      <c r="D33673" s="88"/>
      <c r="E33673" s="88"/>
      <c r="F33673" s="88"/>
      <c r="G33673" s="88"/>
      <c r="H33673" s="88"/>
      <c r="I33673" s="88"/>
      <c r="J33673" s="88"/>
      <c r="K33673" s="88"/>
    </row>
    <row r="33674" spans="2:11" ht="12" hidden="1" customHeight="1" x14ac:dyDescent="0.2">
      <c r="B33674" s="88"/>
      <c r="C33674" s="88"/>
      <c r="D33674" s="88"/>
      <c r="E33674" s="88"/>
      <c r="F33674" s="88"/>
      <c r="G33674" s="88"/>
      <c r="H33674" s="88"/>
      <c r="I33674" s="88"/>
      <c r="J33674" s="88"/>
      <c r="K33674" s="88"/>
    </row>
    <row r="33675" spans="2:11" ht="12" hidden="1" customHeight="1" x14ac:dyDescent="0.2">
      <c r="B33675" s="88"/>
      <c r="C33675" s="88"/>
      <c r="D33675" s="88"/>
      <c r="E33675" s="88"/>
      <c r="F33675" s="88"/>
      <c r="G33675" s="88"/>
      <c r="H33675" s="88"/>
      <c r="I33675" s="88"/>
      <c r="J33675" s="88"/>
      <c r="K33675" s="88"/>
    </row>
    <row r="33676" spans="2:11" ht="12" hidden="1" customHeight="1" x14ac:dyDescent="0.2">
      <c r="B33676" s="88"/>
      <c r="C33676" s="88"/>
      <c r="D33676" s="88"/>
      <c r="E33676" s="88"/>
      <c r="F33676" s="88"/>
      <c r="G33676" s="88"/>
      <c r="H33676" s="88"/>
      <c r="I33676" s="88"/>
      <c r="J33676" s="88"/>
      <c r="K33676" s="88"/>
    </row>
    <row r="33677" spans="2:11" ht="12" hidden="1" customHeight="1" x14ac:dyDescent="0.2">
      <c r="B33677" s="88"/>
      <c r="C33677" s="88"/>
      <c r="D33677" s="88"/>
      <c r="E33677" s="88"/>
      <c r="F33677" s="88"/>
      <c r="G33677" s="88"/>
      <c r="H33677" s="88"/>
      <c r="I33677" s="88"/>
      <c r="J33677" s="88"/>
      <c r="K33677" s="88"/>
    </row>
    <row r="33678" spans="2:11" ht="12" hidden="1" customHeight="1" x14ac:dyDescent="0.2">
      <c r="B33678" s="88"/>
      <c r="C33678" s="88"/>
      <c r="D33678" s="88"/>
      <c r="E33678" s="88"/>
      <c r="F33678" s="88"/>
      <c r="G33678" s="88"/>
      <c r="H33678" s="88"/>
      <c r="I33678" s="88"/>
      <c r="J33678" s="88"/>
      <c r="K33678" s="88"/>
    </row>
    <row r="33679" spans="2:11" ht="12" hidden="1" customHeight="1" x14ac:dyDescent="0.2">
      <c r="B33679" s="88"/>
      <c r="C33679" s="88"/>
      <c r="D33679" s="88"/>
      <c r="E33679" s="88"/>
      <c r="F33679" s="88"/>
      <c r="G33679" s="88"/>
      <c r="H33679" s="88"/>
      <c r="I33679" s="88"/>
      <c r="J33679" s="88"/>
      <c r="K33679" s="88"/>
    </row>
    <row r="33680" spans="2:11" ht="12" hidden="1" customHeight="1" x14ac:dyDescent="0.2">
      <c r="B33680" s="88"/>
      <c r="C33680" s="88"/>
      <c r="D33680" s="88"/>
      <c r="E33680" s="88"/>
      <c r="F33680" s="88"/>
      <c r="G33680" s="88"/>
      <c r="H33680" s="88"/>
      <c r="I33680" s="88"/>
      <c r="J33680" s="88"/>
      <c r="K33680" s="88"/>
    </row>
    <row r="33681" spans="2:11" ht="12" hidden="1" customHeight="1" x14ac:dyDescent="0.2">
      <c r="B33681" s="88"/>
      <c r="C33681" s="88"/>
      <c r="D33681" s="88"/>
      <c r="E33681" s="88"/>
      <c r="F33681" s="88"/>
      <c r="G33681" s="88"/>
      <c r="H33681" s="88"/>
      <c r="I33681" s="88"/>
      <c r="J33681" s="88"/>
      <c r="K33681" s="88"/>
    </row>
    <row r="33682" spans="2:11" ht="12" hidden="1" customHeight="1" x14ac:dyDescent="0.2">
      <c r="B33682" s="88"/>
      <c r="C33682" s="88"/>
      <c r="D33682" s="88"/>
      <c r="E33682" s="88"/>
      <c r="F33682" s="88"/>
      <c r="G33682" s="88"/>
      <c r="H33682" s="88"/>
      <c r="I33682" s="88"/>
      <c r="J33682" s="88"/>
      <c r="K33682" s="88"/>
    </row>
    <row r="33683" spans="2:11" ht="12" hidden="1" customHeight="1" x14ac:dyDescent="0.2">
      <c r="B33683" s="88"/>
      <c r="C33683" s="88"/>
      <c r="D33683" s="88"/>
      <c r="E33683" s="88"/>
      <c r="F33683" s="88"/>
      <c r="G33683" s="88"/>
      <c r="H33683" s="88"/>
      <c r="I33683" s="88"/>
      <c r="J33683" s="88"/>
      <c r="K33683" s="88"/>
    </row>
    <row r="33684" spans="2:11" ht="12" hidden="1" customHeight="1" x14ac:dyDescent="0.2">
      <c r="B33684" s="88"/>
      <c r="C33684" s="88"/>
      <c r="D33684" s="88"/>
      <c r="E33684" s="88"/>
      <c r="F33684" s="88"/>
      <c r="G33684" s="88"/>
      <c r="H33684" s="88"/>
      <c r="I33684" s="88"/>
      <c r="J33684" s="88"/>
      <c r="K33684" s="88"/>
    </row>
    <row r="33685" spans="2:11" ht="12" hidden="1" customHeight="1" x14ac:dyDescent="0.2">
      <c r="B33685" s="88"/>
      <c r="C33685" s="88"/>
      <c r="D33685" s="88"/>
      <c r="E33685" s="88"/>
      <c r="F33685" s="88"/>
      <c r="G33685" s="88"/>
      <c r="H33685" s="88"/>
      <c r="I33685" s="88"/>
      <c r="J33685" s="88"/>
      <c r="K33685" s="88"/>
    </row>
    <row r="33686" spans="2:11" ht="12" hidden="1" customHeight="1" x14ac:dyDescent="0.2">
      <c r="B33686" s="88"/>
      <c r="C33686" s="88"/>
      <c r="D33686" s="88"/>
      <c r="E33686" s="88"/>
      <c r="F33686" s="88"/>
      <c r="G33686" s="88"/>
      <c r="H33686" s="88"/>
      <c r="I33686" s="88"/>
      <c r="J33686" s="88"/>
      <c r="K33686" s="88"/>
    </row>
    <row r="33687" spans="2:11" ht="12" hidden="1" customHeight="1" x14ac:dyDescent="0.2">
      <c r="B33687" s="88"/>
      <c r="C33687" s="88"/>
      <c r="D33687" s="88"/>
      <c r="E33687" s="88"/>
      <c r="F33687" s="88"/>
      <c r="G33687" s="88"/>
      <c r="H33687" s="88"/>
      <c r="I33687" s="88"/>
      <c r="J33687" s="88"/>
      <c r="K33687" s="88"/>
    </row>
    <row r="33688" spans="2:11" ht="12" hidden="1" customHeight="1" x14ac:dyDescent="0.2">
      <c r="B33688" s="88"/>
      <c r="C33688" s="88"/>
      <c r="D33688" s="88"/>
      <c r="E33688" s="88"/>
      <c r="F33688" s="88"/>
      <c r="G33688" s="88"/>
      <c r="H33688" s="88"/>
      <c r="I33688" s="88"/>
      <c r="J33688" s="88"/>
      <c r="K33688" s="88"/>
    </row>
    <row r="33689" spans="2:11" ht="12" hidden="1" customHeight="1" x14ac:dyDescent="0.2">
      <c r="B33689" s="88"/>
      <c r="C33689" s="88"/>
      <c r="D33689" s="88"/>
      <c r="E33689" s="88"/>
      <c r="F33689" s="88"/>
      <c r="G33689" s="88"/>
      <c r="H33689" s="88"/>
      <c r="I33689" s="88"/>
      <c r="J33689" s="88"/>
      <c r="K33689" s="88"/>
    </row>
    <row r="33690" spans="2:11" ht="12" hidden="1" customHeight="1" x14ac:dyDescent="0.2">
      <c r="B33690" s="88"/>
      <c r="C33690" s="88"/>
      <c r="D33690" s="88"/>
      <c r="E33690" s="88"/>
      <c r="F33690" s="88"/>
      <c r="G33690" s="88"/>
      <c r="H33690" s="88"/>
      <c r="I33690" s="88"/>
      <c r="J33690" s="88"/>
      <c r="K33690" s="88"/>
    </row>
    <row r="33691" spans="2:11" ht="12" hidden="1" customHeight="1" x14ac:dyDescent="0.2">
      <c r="B33691" s="88"/>
      <c r="C33691" s="88"/>
      <c r="D33691" s="88"/>
      <c r="E33691" s="88"/>
      <c r="F33691" s="88"/>
      <c r="G33691" s="88"/>
      <c r="H33691" s="88"/>
      <c r="I33691" s="88"/>
      <c r="J33691" s="88"/>
      <c r="K33691" s="88"/>
    </row>
    <row r="33692" spans="2:11" ht="12" hidden="1" customHeight="1" x14ac:dyDescent="0.2">
      <c r="B33692" s="88"/>
      <c r="C33692" s="88"/>
      <c r="D33692" s="88"/>
      <c r="E33692" s="88"/>
      <c r="F33692" s="88"/>
      <c r="G33692" s="88"/>
      <c r="H33692" s="88"/>
      <c r="I33692" s="88"/>
      <c r="J33692" s="88"/>
      <c r="K33692" s="88"/>
    </row>
    <row r="33693" spans="2:11" ht="12" hidden="1" customHeight="1" x14ac:dyDescent="0.2">
      <c r="B33693" s="88"/>
      <c r="C33693" s="88"/>
      <c r="D33693" s="88"/>
      <c r="E33693" s="88"/>
      <c r="F33693" s="88"/>
      <c r="G33693" s="88"/>
      <c r="H33693" s="88"/>
      <c r="I33693" s="88"/>
      <c r="J33693" s="88"/>
      <c r="K33693" s="88"/>
    </row>
    <row r="33694" spans="2:11" ht="12" hidden="1" customHeight="1" x14ac:dyDescent="0.2">
      <c r="B33694" s="88"/>
      <c r="C33694" s="88"/>
      <c r="D33694" s="88"/>
      <c r="E33694" s="88"/>
      <c r="F33694" s="88"/>
      <c r="G33694" s="88"/>
      <c r="H33694" s="88"/>
      <c r="I33694" s="88"/>
      <c r="J33694" s="88"/>
      <c r="K33694" s="88"/>
    </row>
    <row r="33695" spans="2:11" ht="12" hidden="1" customHeight="1" x14ac:dyDescent="0.2">
      <c r="B33695" s="88"/>
      <c r="C33695" s="88"/>
      <c r="D33695" s="88"/>
      <c r="E33695" s="88"/>
      <c r="F33695" s="88"/>
      <c r="G33695" s="88"/>
      <c r="H33695" s="88"/>
      <c r="I33695" s="88"/>
      <c r="J33695" s="88"/>
      <c r="K33695" s="88"/>
    </row>
    <row r="33696" spans="2:11" ht="12" hidden="1" customHeight="1" x14ac:dyDescent="0.2">
      <c r="B33696" s="88"/>
      <c r="C33696" s="88"/>
      <c r="D33696" s="88"/>
      <c r="E33696" s="88"/>
      <c r="F33696" s="88"/>
      <c r="G33696" s="88"/>
      <c r="H33696" s="88"/>
      <c r="I33696" s="88"/>
      <c r="J33696" s="88"/>
      <c r="K33696" s="88"/>
    </row>
    <row r="33697" spans="2:11" ht="12" hidden="1" customHeight="1" x14ac:dyDescent="0.2">
      <c r="B33697" s="88"/>
      <c r="C33697" s="88"/>
      <c r="D33697" s="88"/>
      <c r="E33697" s="88"/>
      <c r="F33697" s="88"/>
      <c r="G33697" s="88"/>
      <c r="H33697" s="88"/>
      <c r="I33697" s="88"/>
      <c r="J33697" s="88"/>
      <c r="K33697" s="88"/>
    </row>
    <row r="33698" spans="2:11" ht="12" hidden="1" customHeight="1" x14ac:dyDescent="0.2">
      <c r="B33698" s="88"/>
      <c r="C33698" s="88"/>
      <c r="D33698" s="88"/>
      <c r="E33698" s="88"/>
      <c r="F33698" s="88"/>
      <c r="G33698" s="88"/>
      <c r="H33698" s="88"/>
      <c r="I33698" s="88"/>
      <c r="J33698" s="88"/>
      <c r="K33698" s="88"/>
    </row>
    <row r="33699" spans="2:11" ht="12" hidden="1" customHeight="1" x14ac:dyDescent="0.2">
      <c r="B33699" s="88"/>
      <c r="C33699" s="88"/>
      <c r="D33699" s="88"/>
      <c r="E33699" s="88"/>
      <c r="F33699" s="88"/>
      <c r="G33699" s="88"/>
      <c r="H33699" s="88"/>
      <c r="I33699" s="88"/>
      <c r="J33699" s="88"/>
      <c r="K33699" s="88"/>
    </row>
    <row r="33700" spans="2:11" ht="12" hidden="1" customHeight="1" x14ac:dyDescent="0.2">
      <c r="B33700" s="88"/>
      <c r="C33700" s="88"/>
      <c r="D33700" s="88"/>
      <c r="E33700" s="88"/>
      <c r="F33700" s="88"/>
      <c r="G33700" s="88"/>
      <c r="H33700" s="88"/>
      <c r="I33700" s="88"/>
      <c r="J33700" s="88"/>
      <c r="K33700" s="88"/>
    </row>
    <row r="33701" spans="2:11" ht="12" hidden="1" customHeight="1" x14ac:dyDescent="0.2">
      <c r="B33701" s="88"/>
      <c r="C33701" s="88"/>
      <c r="D33701" s="88"/>
      <c r="E33701" s="88"/>
      <c r="F33701" s="88"/>
      <c r="G33701" s="88"/>
      <c r="H33701" s="88"/>
      <c r="I33701" s="88"/>
      <c r="J33701" s="88"/>
      <c r="K33701" s="88"/>
    </row>
    <row r="33702" spans="2:11" ht="12" hidden="1" customHeight="1" x14ac:dyDescent="0.2">
      <c r="B33702" s="88"/>
      <c r="C33702" s="88"/>
      <c r="D33702" s="88"/>
      <c r="E33702" s="88"/>
      <c r="F33702" s="88"/>
      <c r="G33702" s="88"/>
      <c r="H33702" s="88"/>
      <c r="I33702" s="88"/>
      <c r="J33702" s="88"/>
      <c r="K33702" s="88"/>
    </row>
    <row r="33703" spans="2:11" ht="12" hidden="1" customHeight="1" x14ac:dyDescent="0.2">
      <c r="B33703" s="88"/>
      <c r="C33703" s="88"/>
      <c r="D33703" s="88"/>
      <c r="E33703" s="88"/>
      <c r="F33703" s="88"/>
      <c r="G33703" s="88"/>
      <c r="H33703" s="88"/>
      <c r="I33703" s="88"/>
      <c r="J33703" s="88"/>
      <c r="K33703" s="88"/>
    </row>
    <row r="33704" spans="2:11" ht="12" hidden="1" customHeight="1" x14ac:dyDescent="0.2">
      <c r="B33704" s="88"/>
      <c r="C33704" s="88"/>
      <c r="D33704" s="88"/>
      <c r="E33704" s="88"/>
      <c r="F33704" s="88"/>
      <c r="G33704" s="88"/>
      <c r="H33704" s="88"/>
      <c r="I33704" s="88"/>
      <c r="J33704" s="88"/>
      <c r="K33704" s="88"/>
    </row>
    <row r="33705" spans="2:11" ht="12" hidden="1" customHeight="1" x14ac:dyDescent="0.2">
      <c r="B33705" s="88"/>
      <c r="C33705" s="88"/>
      <c r="D33705" s="88"/>
      <c r="E33705" s="88"/>
      <c r="F33705" s="88"/>
      <c r="G33705" s="88"/>
      <c r="H33705" s="88"/>
      <c r="I33705" s="88"/>
      <c r="J33705" s="88"/>
      <c r="K33705" s="88"/>
    </row>
    <row r="33706" spans="2:11" ht="12" hidden="1" customHeight="1" x14ac:dyDescent="0.2">
      <c r="B33706" s="88"/>
      <c r="C33706" s="88"/>
      <c r="D33706" s="88"/>
      <c r="E33706" s="88"/>
      <c r="F33706" s="88"/>
      <c r="G33706" s="88"/>
      <c r="H33706" s="88"/>
      <c r="I33706" s="88"/>
      <c r="J33706" s="88"/>
      <c r="K33706" s="88"/>
    </row>
    <row r="33707" spans="2:11" ht="12" hidden="1" customHeight="1" x14ac:dyDescent="0.2">
      <c r="B33707" s="88"/>
      <c r="C33707" s="88"/>
      <c r="D33707" s="88"/>
      <c r="E33707" s="88"/>
      <c r="F33707" s="88"/>
      <c r="G33707" s="88"/>
      <c r="H33707" s="88"/>
      <c r="I33707" s="88"/>
      <c r="J33707" s="88"/>
      <c r="K33707" s="88"/>
    </row>
    <row r="33708" spans="2:11" ht="12" hidden="1" customHeight="1" x14ac:dyDescent="0.2">
      <c r="B33708" s="88"/>
      <c r="C33708" s="88"/>
      <c r="D33708" s="88"/>
      <c r="E33708" s="88"/>
      <c r="F33708" s="88"/>
      <c r="G33708" s="88"/>
      <c r="H33708" s="88"/>
      <c r="I33708" s="88"/>
      <c r="J33708" s="88"/>
      <c r="K33708" s="88"/>
    </row>
    <row r="33709" spans="2:11" ht="12" hidden="1" customHeight="1" x14ac:dyDescent="0.2">
      <c r="B33709" s="88"/>
      <c r="C33709" s="88"/>
      <c r="D33709" s="88"/>
      <c r="E33709" s="88"/>
      <c r="F33709" s="88"/>
      <c r="G33709" s="88"/>
      <c r="H33709" s="88"/>
      <c r="I33709" s="88"/>
      <c r="J33709" s="88"/>
      <c r="K33709" s="88"/>
    </row>
    <row r="33710" spans="2:11" ht="12" hidden="1" customHeight="1" x14ac:dyDescent="0.2">
      <c r="B33710" s="88"/>
      <c r="C33710" s="88"/>
      <c r="D33710" s="88"/>
      <c r="E33710" s="88"/>
      <c r="F33710" s="88"/>
      <c r="G33710" s="88"/>
      <c r="H33710" s="88"/>
      <c r="I33710" s="88"/>
      <c r="J33710" s="88"/>
      <c r="K33710" s="88"/>
    </row>
    <row r="33711" spans="2:11" ht="12" hidden="1" customHeight="1" x14ac:dyDescent="0.2">
      <c r="B33711" s="88"/>
      <c r="C33711" s="88"/>
      <c r="D33711" s="88"/>
      <c r="E33711" s="88"/>
      <c r="F33711" s="88"/>
      <c r="G33711" s="88"/>
      <c r="H33711" s="88"/>
      <c r="I33711" s="88"/>
      <c r="J33711" s="88"/>
      <c r="K33711" s="88"/>
    </row>
    <row r="33712" spans="2:11" ht="12" hidden="1" customHeight="1" x14ac:dyDescent="0.2">
      <c r="B33712" s="88"/>
      <c r="C33712" s="88"/>
      <c r="D33712" s="88"/>
      <c r="E33712" s="88"/>
      <c r="F33712" s="88"/>
      <c r="G33712" s="88"/>
      <c r="H33712" s="88"/>
      <c r="I33712" s="88"/>
      <c r="J33712" s="88"/>
      <c r="K33712" s="88"/>
    </row>
    <row r="33713" spans="2:11" ht="12" hidden="1" customHeight="1" x14ac:dyDescent="0.2">
      <c r="B33713" s="88"/>
      <c r="C33713" s="88"/>
      <c r="D33713" s="88"/>
      <c r="E33713" s="88"/>
      <c r="F33713" s="88"/>
      <c r="G33713" s="88"/>
      <c r="H33713" s="88"/>
      <c r="I33713" s="88"/>
      <c r="J33713" s="88"/>
      <c r="K33713" s="88"/>
    </row>
    <row r="33714" spans="2:11" ht="12" hidden="1" customHeight="1" x14ac:dyDescent="0.2">
      <c r="B33714" s="88"/>
      <c r="C33714" s="88"/>
      <c r="D33714" s="88"/>
      <c r="E33714" s="88"/>
      <c r="F33714" s="88"/>
      <c r="G33714" s="88"/>
      <c r="H33714" s="88"/>
      <c r="I33714" s="88"/>
      <c r="J33714" s="88"/>
      <c r="K33714" s="88"/>
    </row>
    <row r="33715" spans="2:11" ht="12" hidden="1" customHeight="1" x14ac:dyDescent="0.2">
      <c r="B33715" s="88"/>
      <c r="C33715" s="88"/>
      <c r="D33715" s="88"/>
      <c r="E33715" s="88"/>
      <c r="F33715" s="88"/>
      <c r="G33715" s="88"/>
      <c r="H33715" s="88"/>
      <c r="I33715" s="88"/>
      <c r="J33715" s="88"/>
      <c r="K33715" s="88"/>
    </row>
    <row r="33716" spans="2:11" ht="12" hidden="1" customHeight="1" x14ac:dyDescent="0.2">
      <c r="B33716" s="88"/>
      <c r="C33716" s="88"/>
      <c r="D33716" s="88"/>
      <c r="E33716" s="88"/>
      <c r="F33716" s="88"/>
      <c r="G33716" s="88"/>
      <c r="H33716" s="88"/>
      <c r="I33716" s="88"/>
      <c r="J33716" s="88"/>
      <c r="K33716" s="88"/>
    </row>
    <row r="33717" spans="2:11" ht="12" hidden="1" customHeight="1" x14ac:dyDescent="0.2">
      <c r="B33717" s="88"/>
      <c r="C33717" s="88"/>
      <c r="D33717" s="88"/>
      <c r="E33717" s="88"/>
      <c r="F33717" s="88"/>
      <c r="G33717" s="88"/>
      <c r="H33717" s="88"/>
      <c r="I33717" s="88"/>
      <c r="J33717" s="88"/>
      <c r="K33717" s="88"/>
    </row>
    <row r="33718" spans="2:11" ht="12" hidden="1" customHeight="1" x14ac:dyDescent="0.2">
      <c r="B33718" s="88"/>
      <c r="C33718" s="88"/>
      <c r="D33718" s="88"/>
      <c r="E33718" s="88"/>
      <c r="F33718" s="88"/>
      <c r="G33718" s="88"/>
      <c r="H33718" s="88"/>
      <c r="I33718" s="88"/>
      <c r="J33718" s="88"/>
      <c r="K33718" s="88"/>
    </row>
    <row r="33719" spans="2:11" ht="12" hidden="1" customHeight="1" x14ac:dyDescent="0.2">
      <c r="B33719" s="88"/>
      <c r="C33719" s="88"/>
      <c r="D33719" s="88"/>
      <c r="E33719" s="88"/>
      <c r="F33719" s="88"/>
      <c r="G33719" s="88"/>
      <c r="H33719" s="88"/>
      <c r="I33719" s="88"/>
      <c r="J33719" s="88"/>
      <c r="K33719" s="88"/>
    </row>
    <row r="33720" spans="2:11" ht="12" hidden="1" customHeight="1" x14ac:dyDescent="0.2">
      <c r="B33720" s="88"/>
      <c r="C33720" s="88"/>
      <c r="D33720" s="88"/>
      <c r="E33720" s="88"/>
      <c r="F33720" s="88"/>
      <c r="G33720" s="88"/>
      <c r="H33720" s="88"/>
      <c r="I33720" s="88"/>
      <c r="J33720" s="88"/>
      <c r="K33720" s="88"/>
    </row>
    <row r="33721" spans="2:11" ht="12" hidden="1" customHeight="1" x14ac:dyDescent="0.2">
      <c r="B33721" s="88"/>
      <c r="C33721" s="88"/>
      <c r="D33721" s="88"/>
      <c r="E33721" s="88"/>
      <c r="F33721" s="88"/>
      <c r="G33721" s="88"/>
      <c r="H33721" s="88"/>
      <c r="I33721" s="88"/>
      <c r="J33721" s="88"/>
      <c r="K33721" s="88"/>
    </row>
    <row r="33722" spans="2:11" ht="12" hidden="1" customHeight="1" x14ac:dyDescent="0.2">
      <c r="B33722" s="88"/>
      <c r="C33722" s="88"/>
      <c r="D33722" s="88"/>
      <c r="E33722" s="88"/>
      <c r="F33722" s="88"/>
      <c r="G33722" s="88"/>
      <c r="H33722" s="88"/>
      <c r="I33722" s="88"/>
      <c r="J33722" s="88"/>
      <c r="K33722" s="88"/>
    </row>
    <row r="33723" spans="2:11" ht="12" hidden="1" customHeight="1" x14ac:dyDescent="0.2">
      <c r="B33723" s="88"/>
      <c r="C33723" s="88"/>
      <c r="D33723" s="88"/>
      <c r="E33723" s="88"/>
      <c r="F33723" s="88"/>
      <c r="G33723" s="88"/>
      <c r="H33723" s="88"/>
      <c r="I33723" s="88"/>
      <c r="J33723" s="88"/>
      <c r="K33723" s="88"/>
    </row>
    <row r="33724" spans="2:11" ht="12" hidden="1" customHeight="1" x14ac:dyDescent="0.2">
      <c r="B33724" s="88"/>
      <c r="C33724" s="88"/>
      <c r="D33724" s="88"/>
      <c r="E33724" s="88"/>
      <c r="F33724" s="88"/>
      <c r="G33724" s="88"/>
      <c r="H33724" s="88"/>
      <c r="I33724" s="88"/>
      <c r="J33724" s="88"/>
      <c r="K33724" s="88"/>
    </row>
    <row r="33725" spans="2:11" ht="12" hidden="1" customHeight="1" x14ac:dyDescent="0.2">
      <c r="B33725" s="88"/>
      <c r="C33725" s="88"/>
      <c r="D33725" s="88"/>
      <c r="E33725" s="88"/>
      <c r="F33725" s="88"/>
      <c r="G33725" s="88"/>
      <c r="H33725" s="88"/>
      <c r="I33725" s="88"/>
      <c r="J33725" s="88"/>
      <c r="K33725" s="88"/>
    </row>
    <row r="33726" spans="2:11" ht="12" hidden="1" customHeight="1" x14ac:dyDescent="0.2">
      <c r="B33726" s="88"/>
      <c r="C33726" s="88"/>
      <c r="D33726" s="88"/>
      <c r="E33726" s="88"/>
      <c r="F33726" s="88"/>
      <c r="G33726" s="88"/>
      <c r="H33726" s="88"/>
      <c r="I33726" s="88"/>
      <c r="J33726" s="88"/>
      <c r="K33726" s="88"/>
    </row>
    <row r="33727" spans="2:11" ht="12" hidden="1" customHeight="1" x14ac:dyDescent="0.2">
      <c r="B33727" s="88"/>
      <c r="C33727" s="88"/>
      <c r="D33727" s="88"/>
      <c r="E33727" s="88"/>
      <c r="F33727" s="88"/>
      <c r="G33727" s="88"/>
      <c r="H33727" s="88"/>
      <c r="I33727" s="88"/>
      <c r="J33727" s="88"/>
      <c r="K33727" s="88"/>
    </row>
    <row r="33728" spans="2:11" ht="12" hidden="1" customHeight="1" x14ac:dyDescent="0.2">
      <c r="B33728" s="88"/>
      <c r="C33728" s="88"/>
      <c r="D33728" s="88"/>
      <c r="E33728" s="88"/>
      <c r="F33728" s="88"/>
      <c r="G33728" s="88"/>
      <c r="H33728" s="88"/>
      <c r="I33728" s="88"/>
      <c r="J33728" s="88"/>
      <c r="K33728" s="88"/>
    </row>
    <row r="33729" spans="2:11" ht="12" hidden="1" customHeight="1" x14ac:dyDescent="0.2">
      <c r="B33729" s="88"/>
      <c r="C33729" s="88"/>
      <c r="D33729" s="88"/>
      <c r="E33729" s="88"/>
      <c r="F33729" s="88"/>
      <c r="G33729" s="88"/>
      <c r="H33729" s="88"/>
      <c r="I33729" s="88"/>
      <c r="J33729" s="88"/>
      <c r="K33729" s="88"/>
    </row>
    <row r="33730" spans="2:11" ht="12" hidden="1" customHeight="1" x14ac:dyDescent="0.2">
      <c r="B33730" s="88"/>
      <c r="C33730" s="88"/>
      <c r="D33730" s="88"/>
      <c r="E33730" s="88"/>
      <c r="F33730" s="88"/>
      <c r="G33730" s="88"/>
      <c r="H33730" s="88"/>
      <c r="I33730" s="88"/>
      <c r="J33730" s="88"/>
      <c r="K33730" s="88"/>
    </row>
    <row r="33731" spans="2:11" ht="12" hidden="1" customHeight="1" x14ac:dyDescent="0.2">
      <c r="B33731" s="88"/>
      <c r="C33731" s="88"/>
      <c r="D33731" s="88"/>
      <c r="E33731" s="88"/>
      <c r="F33731" s="88"/>
      <c r="G33731" s="88"/>
      <c r="H33731" s="88"/>
      <c r="I33731" s="88"/>
      <c r="J33731" s="88"/>
      <c r="K33731" s="88"/>
    </row>
    <row r="33732" spans="2:11" ht="12" hidden="1" customHeight="1" x14ac:dyDescent="0.2">
      <c r="B33732" s="88"/>
      <c r="C33732" s="88"/>
      <c r="D33732" s="88"/>
      <c r="E33732" s="88"/>
      <c r="F33732" s="88"/>
      <c r="G33732" s="88"/>
      <c r="H33732" s="88"/>
      <c r="I33732" s="88"/>
      <c r="J33732" s="88"/>
      <c r="K33732" s="88"/>
    </row>
    <row r="33733" spans="2:11" ht="12" hidden="1" customHeight="1" x14ac:dyDescent="0.2">
      <c r="B33733" s="88"/>
      <c r="C33733" s="88"/>
      <c r="D33733" s="88"/>
      <c r="E33733" s="88"/>
      <c r="F33733" s="88"/>
      <c r="G33733" s="88"/>
      <c r="H33733" s="88"/>
      <c r="I33733" s="88"/>
      <c r="J33733" s="88"/>
      <c r="K33733" s="88"/>
    </row>
    <row r="33734" spans="2:11" ht="12" hidden="1" customHeight="1" x14ac:dyDescent="0.2">
      <c r="B33734" s="88"/>
      <c r="C33734" s="88"/>
      <c r="D33734" s="88"/>
      <c r="E33734" s="88"/>
      <c r="F33734" s="88"/>
      <c r="G33734" s="88"/>
      <c r="H33734" s="88"/>
      <c r="I33734" s="88"/>
      <c r="J33734" s="88"/>
      <c r="K33734" s="88"/>
    </row>
    <row r="33735" spans="2:11" ht="12" hidden="1" customHeight="1" x14ac:dyDescent="0.2">
      <c r="B33735" s="88"/>
      <c r="C33735" s="88"/>
      <c r="D33735" s="88"/>
      <c r="E33735" s="88"/>
      <c r="F33735" s="88"/>
      <c r="G33735" s="88"/>
      <c r="H33735" s="88"/>
      <c r="I33735" s="88"/>
      <c r="J33735" s="88"/>
      <c r="K33735" s="88"/>
    </row>
    <row r="33736" spans="2:11" ht="12" hidden="1" customHeight="1" x14ac:dyDescent="0.2">
      <c r="B33736" s="88"/>
      <c r="C33736" s="88"/>
      <c r="D33736" s="88"/>
      <c r="E33736" s="88"/>
      <c r="F33736" s="88"/>
      <c r="G33736" s="88"/>
      <c r="H33736" s="88"/>
      <c r="I33736" s="88"/>
      <c r="J33736" s="88"/>
      <c r="K33736" s="88"/>
    </row>
    <row r="33737" spans="2:11" ht="12" hidden="1" customHeight="1" x14ac:dyDescent="0.2">
      <c r="B33737" s="88"/>
      <c r="C33737" s="88"/>
      <c r="D33737" s="88"/>
      <c r="E33737" s="88"/>
      <c r="F33737" s="88"/>
      <c r="G33737" s="88"/>
      <c r="H33737" s="88"/>
      <c r="I33737" s="88"/>
      <c r="J33737" s="88"/>
      <c r="K33737" s="88"/>
    </row>
    <row r="33738" spans="2:11" ht="12" hidden="1" customHeight="1" x14ac:dyDescent="0.2">
      <c r="B33738" s="88"/>
      <c r="C33738" s="88"/>
      <c r="D33738" s="88"/>
      <c r="E33738" s="88"/>
      <c r="F33738" s="88"/>
      <c r="G33738" s="88"/>
      <c r="H33738" s="88"/>
      <c r="I33738" s="88"/>
      <c r="J33738" s="88"/>
      <c r="K33738" s="88"/>
    </row>
    <row r="33739" spans="2:11" ht="12" hidden="1" customHeight="1" x14ac:dyDescent="0.2">
      <c r="B33739" s="88"/>
      <c r="C33739" s="88"/>
      <c r="D33739" s="88"/>
      <c r="E33739" s="88"/>
      <c r="F33739" s="88"/>
      <c r="G33739" s="88"/>
      <c r="H33739" s="88"/>
      <c r="I33739" s="88"/>
      <c r="J33739" s="88"/>
      <c r="K33739" s="88"/>
    </row>
    <row r="33740" spans="2:11" ht="12" hidden="1" customHeight="1" x14ac:dyDescent="0.2">
      <c r="B33740" s="88"/>
      <c r="C33740" s="88"/>
      <c r="D33740" s="88"/>
      <c r="E33740" s="88"/>
      <c r="F33740" s="88"/>
      <c r="G33740" s="88"/>
      <c r="H33740" s="88"/>
      <c r="I33740" s="88"/>
      <c r="J33740" s="88"/>
      <c r="K33740" s="88"/>
    </row>
    <row r="33741" spans="2:11" ht="12" hidden="1" customHeight="1" x14ac:dyDescent="0.2">
      <c r="B33741" s="88"/>
      <c r="C33741" s="88"/>
      <c r="D33741" s="88"/>
      <c r="E33741" s="88"/>
      <c r="F33741" s="88"/>
      <c r="G33741" s="88"/>
      <c r="H33741" s="88"/>
      <c r="I33741" s="88"/>
      <c r="J33741" s="88"/>
      <c r="K33741" s="88"/>
    </row>
    <row r="33742" spans="2:11" ht="12" hidden="1" customHeight="1" x14ac:dyDescent="0.2">
      <c r="B33742" s="88"/>
      <c r="C33742" s="88"/>
      <c r="D33742" s="88"/>
      <c r="E33742" s="88"/>
      <c r="F33742" s="88"/>
      <c r="G33742" s="88"/>
      <c r="H33742" s="88"/>
      <c r="I33742" s="88"/>
      <c r="J33742" s="88"/>
      <c r="K33742" s="88"/>
    </row>
    <row r="33743" spans="2:11" ht="12" hidden="1" customHeight="1" x14ac:dyDescent="0.2">
      <c r="B33743" s="88"/>
      <c r="C33743" s="88"/>
      <c r="D33743" s="88"/>
      <c r="E33743" s="88"/>
      <c r="F33743" s="88"/>
      <c r="G33743" s="88"/>
      <c r="H33743" s="88"/>
      <c r="I33743" s="88"/>
      <c r="J33743" s="88"/>
      <c r="K33743" s="88"/>
    </row>
    <row r="33744" spans="2:11" ht="12" hidden="1" customHeight="1" x14ac:dyDescent="0.2">
      <c r="B33744" s="88"/>
      <c r="C33744" s="88"/>
      <c r="D33744" s="88"/>
      <c r="E33744" s="88"/>
      <c r="F33744" s="88"/>
      <c r="G33744" s="88"/>
      <c r="H33744" s="88"/>
      <c r="I33744" s="88"/>
      <c r="J33744" s="88"/>
      <c r="K33744" s="88"/>
    </row>
    <row r="33745" spans="2:11" ht="12" hidden="1" customHeight="1" x14ac:dyDescent="0.2">
      <c r="B33745" s="88"/>
      <c r="C33745" s="88"/>
      <c r="D33745" s="88"/>
      <c r="E33745" s="88"/>
      <c r="F33745" s="88"/>
      <c r="G33745" s="88"/>
      <c r="H33745" s="88"/>
      <c r="I33745" s="88"/>
      <c r="J33745" s="88"/>
      <c r="K33745" s="88"/>
    </row>
    <row r="33746" spans="2:11" ht="12" hidden="1" customHeight="1" x14ac:dyDescent="0.2">
      <c r="B33746" s="88"/>
      <c r="C33746" s="88"/>
      <c r="D33746" s="88"/>
      <c r="E33746" s="88"/>
      <c r="F33746" s="88"/>
      <c r="G33746" s="88"/>
      <c r="H33746" s="88"/>
      <c r="I33746" s="88"/>
      <c r="J33746" s="88"/>
      <c r="K33746" s="88"/>
    </row>
    <row r="33747" spans="2:11" ht="12" hidden="1" customHeight="1" x14ac:dyDescent="0.2">
      <c r="B33747" s="88"/>
      <c r="C33747" s="88"/>
      <c r="D33747" s="88"/>
      <c r="E33747" s="88"/>
      <c r="F33747" s="88"/>
      <c r="G33747" s="88"/>
      <c r="H33747" s="88"/>
      <c r="I33747" s="88"/>
      <c r="J33747" s="88"/>
      <c r="K33747" s="88"/>
    </row>
    <row r="33748" spans="2:11" ht="12" hidden="1" customHeight="1" x14ac:dyDescent="0.2">
      <c r="B33748" s="88"/>
      <c r="C33748" s="88"/>
      <c r="D33748" s="88"/>
      <c r="E33748" s="88"/>
      <c r="F33748" s="88"/>
      <c r="G33748" s="88"/>
      <c r="H33748" s="88"/>
      <c r="I33748" s="88"/>
      <c r="J33748" s="88"/>
      <c r="K33748" s="88"/>
    </row>
    <row r="33749" spans="2:11" ht="12" hidden="1" customHeight="1" x14ac:dyDescent="0.2">
      <c r="B33749" s="88"/>
      <c r="C33749" s="88"/>
      <c r="D33749" s="88"/>
      <c r="E33749" s="88"/>
      <c r="F33749" s="88"/>
      <c r="G33749" s="88"/>
      <c r="H33749" s="88"/>
      <c r="I33749" s="88"/>
      <c r="J33749" s="88"/>
      <c r="K33749" s="88"/>
    </row>
    <row r="33750" spans="2:11" ht="12" hidden="1" customHeight="1" x14ac:dyDescent="0.2">
      <c r="B33750" s="88"/>
      <c r="C33750" s="88"/>
      <c r="D33750" s="88"/>
      <c r="E33750" s="88"/>
      <c r="F33750" s="88"/>
      <c r="G33750" s="88"/>
      <c r="H33750" s="88"/>
      <c r="I33750" s="88"/>
      <c r="J33750" s="88"/>
      <c r="K33750" s="88"/>
    </row>
    <row r="33751" spans="2:11" ht="12" hidden="1" customHeight="1" x14ac:dyDescent="0.2">
      <c r="B33751" s="88"/>
      <c r="C33751" s="88"/>
      <c r="D33751" s="88"/>
      <c r="E33751" s="88"/>
      <c r="F33751" s="88"/>
      <c r="G33751" s="88"/>
      <c r="H33751" s="88"/>
      <c r="I33751" s="88"/>
      <c r="J33751" s="88"/>
      <c r="K33751" s="88"/>
    </row>
    <row r="33752" spans="2:11" ht="12" hidden="1" customHeight="1" x14ac:dyDescent="0.2">
      <c r="B33752" s="88"/>
      <c r="C33752" s="88"/>
      <c r="D33752" s="88"/>
      <c r="E33752" s="88"/>
      <c r="F33752" s="88"/>
      <c r="G33752" s="88"/>
      <c r="H33752" s="88"/>
      <c r="I33752" s="88"/>
      <c r="J33752" s="88"/>
      <c r="K33752" s="88"/>
    </row>
    <row r="33753" spans="2:11" ht="12" hidden="1" customHeight="1" x14ac:dyDescent="0.2">
      <c r="B33753" s="88"/>
      <c r="C33753" s="88"/>
      <c r="D33753" s="88"/>
      <c r="E33753" s="88"/>
      <c r="F33753" s="88"/>
      <c r="G33753" s="88"/>
      <c r="H33753" s="88"/>
      <c r="I33753" s="88"/>
      <c r="J33753" s="88"/>
      <c r="K33753" s="88"/>
    </row>
    <row r="33754" spans="2:11" ht="12" hidden="1" customHeight="1" x14ac:dyDescent="0.2">
      <c r="B33754" s="88"/>
      <c r="C33754" s="88"/>
      <c r="D33754" s="88"/>
      <c r="E33754" s="88"/>
      <c r="F33754" s="88"/>
      <c r="G33754" s="88"/>
      <c r="H33754" s="88"/>
      <c r="I33754" s="88"/>
      <c r="J33754" s="88"/>
      <c r="K33754" s="88"/>
    </row>
    <row r="33755" spans="2:11" ht="12" hidden="1" customHeight="1" x14ac:dyDescent="0.2">
      <c r="B33755" s="88"/>
      <c r="C33755" s="88"/>
      <c r="D33755" s="88"/>
      <c r="E33755" s="88"/>
      <c r="F33755" s="88"/>
      <c r="G33755" s="88"/>
      <c r="H33755" s="88"/>
      <c r="I33755" s="88"/>
      <c r="J33755" s="88"/>
      <c r="K33755" s="88"/>
    </row>
    <row r="33756" spans="2:11" ht="12" hidden="1" customHeight="1" x14ac:dyDescent="0.2">
      <c r="B33756" s="88"/>
      <c r="C33756" s="88"/>
      <c r="D33756" s="88"/>
      <c r="E33756" s="88"/>
      <c r="F33756" s="88"/>
      <c r="G33756" s="88"/>
      <c r="H33756" s="88"/>
      <c r="I33756" s="88"/>
      <c r="J33756" s="88"/>
      <c r="K33756" s="88"/>
    </row>
    <row r="33757" spans="2:11" ht="12" hidden="1" customHeight="1" x14ac:dyDescent="0.2">
      <c r="B33757" s="88"/>
      <c r="C33757" s="88"/>
      <c r="D33757" s="88"/>
      <c r="E33757" s="88"/>
      <c r="F33757" s="88"/>
      <c r="G33757" s="88"/>
      <c r="H33757" s="88"/>
      <c r="I33757" s="88"/>
      <c r="J33757" s="88"/>
      <c r="K33757" s="88"/>
    </row>
    <row r="33758" spans="2:11" ht="12" hidden="1" customHeight="1" x14ac:dyDescent="0.2">
      <c r="B33758" s="88"/>
      <c r="C33758" s="88"/>
      <c r="D33758" s="88"/>
      <c r="E33758" s="88"/>
      <c r="F33758" s="88"/>
      <c r="G33758" s="88"/>
      <c r="H33758" s="88"/>
      <c r="I33758" s="88"/>
      <c r="J33758" s="88"/>
      <c r="K33758" s="88"/>
    </row>
    <row r="33759" spans="2:11" ht="12" hidden="1" customHeight="1" x14ac:dyDescent="0.2">
      <c r="B33759" s="88"/>
      <c r="C33759" s="88"/>
      <c r="D33759" s="88"/>
      <c r="E33759" s="88"/>
      <c r="F33759" s="88"/>
      <c r="G33759" s="88"/>
      <c r="H33759" s="88"/>
      <c r="I33759" s="88"/>
      <c r="J33759" s="88"/>
      <c r="K33759" s="88"/>
    </row>
    <row r="33760" spans="2:11" ht="12" hidden="1" customHeight="1" x14ac:dyDescent="0.2">
      <c r="B33760" s="88"/>
      <c r="C33760" s="88"/>
      <c r="D33760" s="88"/>
      <c r="E33760" s="88"/>
      <c r="F33760" s="88"/>
      <c r="G33760" s="88"/>
      <c r="H33760" s="88"/>
      <c r="I33760" s="88"/>
      <c r="J33760" s="88"/>
      <c r="K33760" s="88"/>
    </row>
    <row r="33761" spans="2:11" ht="12" hidden="1" customHeight="1" x14ac:dyDescent="0.2">
      <c r="B33761" s="88"/>
      <c r="C33761" s="88"/>
      <c r="D33761" s="88"/>
      <c r="E33761" s="88"/>
      <c r="F33761" s="88"/>
      <c r="G33761" s="88"/>
      <c r="H33761" s="88"/>
      <c r="I33761" s="88"/>
      <c r="J33761" s="88"/>
      <c r="K33761" s="88"/>
    </row>
    <row r="33762" spans="2:11" ht="12" hidden="1" customHeight="1" x14ac:dyDescent="0.2">
      <c r="B33762" s="88"/>
      <c r="C33762" s="88"/>
      <c r="D33762" s="88"/>
      <c r="E33762" s="88"/>
      <c r="F33762" s="88"/>
      <c r="G33762" s="88"/>
      <c r="H33762" s="88"/>
      <c r="I33762" s="88"/>
      <c r="J33762" s="88"/>
      <c r="K33762" s="88"/>
    </row>
    <row r="33763" spans="2:11" ht="12" hidden="1" customHeight="1" x14ac:dyDescent="0.2">
      <c r="B33763" s="88"/>
      <c r="C33763" s="88"/>
      <c r="D33763" s="88"/>
      <c r="E33763" s="88"/>
      <c r="F33763" s="88"/>
      <c r="G33763" s="88"/>
      <c r="H33763" s="88"/>
      <c r="I33763" s="88"/>
      <c r="J33763" s="88"/>
      <c r="K33763" s="88"/>
    </row>
    <row r="33764" spans="2:11" ht="12" hidden="1" customHeight="1" x14ac:dyDescent="0.2">
      <c r="B33764" s="88"/>
      <c r="C33764" s="88"/>
      <c r="D33764" s="88"/>
      <c r="E33764" s="88"/>
      <c r="F33764" s="88"/>
      <c r="G33764" s="88"/>
      <c r="H33764" s="88"/>
      <c r="I33764" s="88"/>
      <c r="J33764" s="88"/>
      <c r="K33764" s="88"/>
    </row>
    <row r="33765" spans="2:11" ht="12" hidden="1" customHeight="1" x14ac:dyDescent="0.2">
      <c r="B33765" s="88"/>
      <c r="C33765" s="88"/>
      <c r="D33765" s="88"/>
      <c r="E33765" s="88"/>
      <c r="F33765" s="88"/>
      <c r="G33765" s="88"/>
      <c r="H33765" s="88"/>
      <c r="I33765" s="88"/>
      <c r="J33765" s="88"/>
      <c r="K33765" s="88"/>
    </row>
    <row r="33766" spans="2:11" ht="12" hidden="1" customHeight="1" x14ac:dyDescent="0.2">
      <c r="B33766" s="88"/>
      <c r="C33766" s="88"/>
      <c r="D33766" s="88"/>
      <c r="E33766" s="88"/>
      <c r="F33766" s="88"/>
      <c r="G33766" s="88"/>
      <c r="H33766" s="88"/>
      <c r="I33766" s="88"/>
      <c r="J33766" s="88"/>
      <c r="K33766" s="88"/>
    </row>
    <row r="33767" spans="2:11" ht="12" hidden="1" customHeight="1" x14ac:dyDescent="0.2">
      <c r="B33767" s="88"/>
      <c r="C33767" s="88"/>
      <c r="D33767" s="88"/>
      <c r="E33767" s="88"/>
      <c r="F33767" s="88"/>
      <c r="G33767" s="88"/>
      <c r="H33767" s="88"/>
      <c r="I33767" s="88"/>
      <c r="J33767" s="88"/>
      <c r="K33767" s="88"/>
    </row>
    <row r="33768" spans="2:11" ht="12" hidden="1" customHeight="1" x14ac:dyDescent="0.2">
      <c r="B33768" s="88"/>
      <c r="C33768" s="88"/>
      <c r="D33768" s="88"/>
      <c r="E33768" s="88"/>
      <c r="F33768" s="88"/>
      <c r="G33768" s="88"/>
      <c r="H33768" s="88"/>
      <c r="I33768" s="88"/>
      <c r="J33768" s="88"/>
      <c r="K33768" s="88"/>
    </row>
    <row r="33769" spans="2:11" ht="12" hidden="1" customHeight="1" x14ac:dyDescent="0.2">
      <c r="B33769" s="88"/>
      <c r="C33769" s="88"/>
      <c r="D33769" s="88"/>
      <c r="E33769" s="88"/>
      <c r="F33769" s="88"/>
      <c r="G33769" s="88"/>
      <c r="H33769" s="88"/>
      <c r="I33769" s="88"/>
      <c r="J33769" s="88"/>
      <c r="K33769" s="88"/>
    </row>
    <row r="33770" spans="2:11" ht="12" hidden="1" customHeight="1" x14ac:dyDescent="0.2">
      <c r="B33770" s="88"/>
      <c r="C33770" s="88"/>
      <c r="D33770" s="88"/>
      <c r="E33770" s="88"/>
      <c r="F33770" s="88"/>
      <c r="G33770" s="88"/>
      <c r="H33770" s="88"/>
      <c r="I33770" s="88"/>
      <c r="J33770" s="88"/>
      <c r="K33770" s="88"/>
    </row>
    <row r="33771" spans="2:11" ht="12" hidden="1" customHeight="1" x14ac:dyDescent="0.2">
      <c r="B33771" s="88"/>
      <c r="C33771" s="88"/>
      <c r="D33771" s="88"/>
      <c r="E33771" s="88"/>
      <c r="F33771" s="88"/>
      <c r="G33771" s="88"/>
      <c r="H33771" s="88"/>
      <c r="I33771" s="88"/>
      <c r="J33771" s="88"/>
      <c r="K33771" s="88"/>
    </row>
    <row r="33772" spans="2:11" ht="12" hidden="1" customHeight="1" x14ac:dyDescent="0.2">
      <c r="B33772" s="88"/>
      <c r="C33772" s="88"/>
      <c r="D33772" s="88"/>
      <c r="E33772" s="88"/>
      <c r="F33772" s="88"/>
      <c r="G33772" s="88"/>
      <c r="H33772" s="88"/>
      <c r="I33772" s="88"/>
      <c r="J33772" s="88"/>
      <c r="K33772" s="88"/>
    </row>
    <row r="33773" spans="2:11" ht="12" hidden="1" customHeight="1" x14ac:dyDescent="0.2">
      <c r="B33773" s="88"/>
      <c r="C33773" s="88"/>
      <c r="D33773" s="88"/>
      <c r="E33773" s="88"/>
      <c r="F33773" s="88"/>
      <c r="G33773" s="88"/>
      <c r="H33773" s="88"/>
      <c r="I33773" s="88"/>
      <c r="J33773" s="88"/>
      <c r="K33773" s="88"/>
    </row>
    <row r="33774" spans="2:11" ht="12" hidden="1" customHeight="1" x14ac:dyDescent="0.2">
      <c r="B33774" s="88"/>
      <c r="C33774" s="88"/>
      <c r="D33774" s="88"/>
      <c r="E33774" s="88"/>
      <c r="F33774" s="88"/>
      <c r="G33774" s="88"/>
      <c r="H33774" s="88"/>
      <c r="I33774" s="88"/>
      <c r="J33774" s="88"/>
      <c r="K33774" s="88"/>
    </row>
    <row r="33775" spans="2:11" ht="12" hidden="1" customHeight="1" x14ac:dyDescent="0.2">
      <c r="B33775" s="88"/>
      <c r="C33775" s="88"/>
      <c r="D33775" s="88"/>
      <c r="E33775" s="88"/>
      <c r="F33775" s="88"/>
      <c r="G33775" s="88"/>
      <c r="H33775" s="88"/>
      <c r="I33775" s="88"/>
      <c r="J33775" s="88"/>
      <c r="K33775" s="88"/>
    </row>
    <row r="33776" spans="2:11" ht="12" hidden="1" customHeight="1" x14ac:dyDescent="0.2">
      <c r="B33776" s="88"/>
      <c r="C33776" s="88"/>
      <c r="D33776" s="88"/>
      <c r="E33776" s="88"/>
      <c r="F33776" s="88"/>
      <c r="G33776" s="88"/>
      <c r="H33776" s="88"/>
      <c r="I33776" s="88"/>
      <c r="J33776" s="88"/>
      <c r="K33776" s="88"/>
    </row>
    <row r="33777" spans="2:11" ht="12" hidden="1" customHeight="1" x14ac:dyDescent="0.2">
      <c r="B33777" s="88"/>
      <c r="C33777" s="88"/>
      <c r="D33777" s="88"/>
      <c r="E33777" s="88"/>
      <c r="F33777" s="88"/>
      <c r="G33777" s="88"/>
      <c r="H33777" s="88"/>
      <c r="I33777" s="88"/>
      <c r="J33777" s="88"/>
      <c r="K33777" s="88"/>
    </row>
    <row r="33778" spans="2:11" ht="12" hidden="1" customHeight="1" x14ac:dyDescent="0.2">
      <c r="B33778" s="88"/>
      <c r="C33778" s="88"/>
      <c r="D33778" s="88"/>
      <c r="E33778" s="88"/>
      <c r="F33778" s="88"/>
      <c r="G33778" s="88"/>
      <c r="H33778" s="88"/>
      <c r="I33778" s="88"/>
      <c r="J33778" s="88"/>
      <c r="K33778" s="88"/>
    </row>
    <row r="33779" spans="2:11" ht="12" hidden="1" customHeight="1" x14ac:dyDescent="0.2">
      <c r="B33779" s="88"/>
      <c r="C33779" s="88"/>
      <c r="D33779" s="88"/>
      <c r="E33779" s="88"/>
      <c r="F33779" s="88"/>
      <c r="G33779" s="88"/>
      <c r="H33779" s="88"/>
      <c r="I33779" s="88"/>
      <c r="J33779" s="88"/>
      <c r="K33779" s="88"/>
    </row>
    <row r="33780" spans="2:11" ht="12" hidden="1" customHeight="1" x14ac:dyDescent="0.2">
      <c r="B33780" s="88"/>
      <c r="C33780" s="88"/>
      <c r="D33780" s="88"/>
      <c r="E33780" s="88"/>
      <c r="F33780" s="88"/>
      <c r="G33780" s="88"/>
      <c r="H33780" s="88"/>
      <c r="I33780" s="88"/>
      <c r="J33780" s="88"/>
      <c r="K33780" s="88"/>
    </row>
    <row r="33781" spans="2:11" ht="12" hidden="1" customHeight="1" x14ac:dyDescent="0.2">
      <c r="B33781" s="88"/>
      <c r="C33781" s="88"/>
      <c r="D33781" s="88"/>
      <c r="E33781" s="88"/>
      <c r="F33781" s="88"/>
      <c r="G33781" s="88"/>
      <c r="H33781" s="88"/>
      <c r="I33781" s="88"/>
      <c r="J33781" s="88"/>
      <c r="K33781" s="88"/>
    </row>
    <row r="33782" spans="2:11" ht="12" hidden="1" customHeight="1" x14ac:dyDescent="0.2">
      <c r="B33782" s="88"/>
      <c r="C33782" s="88"/>
      <c r="D33782" s="88"/>
      <c r="E33782" s="88"/>
      <c r="F33782" s="88"/>
      <c r="G33782" s="88"/>
      <c r="H33782" s="88"/>
      <c r="I33782" s="88"/>
      <c r="J33782" s="88"/>
      <c r="K33782" s="88"/>
    </row>
    <row r="33783" spans="2:11" ht="12" hidden="1" customHeight="1" x14ac:dyDescent="0.2">
      <c r="B33783" s="88"/>
      <c r="C33783" s="88"/>
      <c r="D33783" s="88"/>
      <c r="E33783" s="88"/>
      <c r="F33783" s="88"/>
      <c r="G33783" s="88"/>
      <c r="H33783" s="88"/>
      <c r="I33783" s="88"/>
      <c r="J33783" s="88"/>
      <c r="K33783" s="88"/>
    </row>
    <row r="33784" spans="2:11" ht="12" hidden="1" customHeight="1" x14ac:dyDescent="0.2">
      <c r="B33784" s="88"/>
      <c r="C33784" s="88"/>
      <c r="D33784" s="88"/>
      <c r="E33784" s="88"/>
      <c r="F33784" s="88"/>
      <c r="G33784" s="88"/>
      <c r="H33784" s="88"/>
      <c r="I33784" s="88"/>
      <c r="J33784" s="88"/>
      <c r="K33784" s="88"/>
    </row>
    <row r="33785" spans="2:11" ht="12" hidden="1" customHeight="1" x14ac:dyDescent="0.2">
      <c r="B33785" s="88"/>
      <c r="C33785" s="88"/>
      <c r="D33785" s="88"/>
      <c r="E33785" s="88"/>
      <c r="F33785" s="88"/>
      <c r="G33785" s="88"/>
      <c r="H33785" s="88"/>
      <c r="I33785" s="88"/>
      <c r="J33785" s="88"/>
      <c r="K33785" s="88"/>
    </row>
    <row r="33786" spans="2:11" ht="12" hidden="1" customHeight="1" x14ac:dyDescent="0.2">
      <c r="B33786" s="88"/>
      <c r="C33786" s="88"/>
      <c r="D33786" s="88"/>
      <c r="E33786" s="88"/>
      <c r="F33786" s="88"/>
      <c r="G33786" s="88"/>
      <c r="H33786" s="88"/>
      <c r="I33786" s="88"/>
      <c r="J33786" s="88"/>
      <c r="K33786" s="88"/>
    </row>
    <row r="33787" spans="2:11" ht="12" hidden="1" customHeight="1" x14ac:dyDescent="0.2">
      <c r="B33787" s="88"/>
      <c r="C33787" s="88"/>
      <c r="D33787" s="88"/>
      <c r="E33787" s="88"/>
      <c r="F33787" s="88"/>
      <c r="G33787" s="88"/>
      <c r="H33787" s="88"/>
      <c r="I33787" s="88"/>
      <c r="J33787" s="88"/>
      <c r="K33787" s="88"/>
    </row>
    <row r="33788" spans="2:11" ht="12" hidden="1" customHeight="1" x14ac:dyDescent="0.2">
      <c r="B33788" s="88"/>
      <c r="C33788" s="88"/>
      <c r="D33788" s="88"/>
      <c r="E33788" s="88"/>
      <c r="F33788" s="88"/>
      <c r="G33788" s="88"/>
      <c r="H33788" s="88"/>
      <c r="I33788" s="88"/>
      <c r="J33788" s="88"/>
      <c r="K33788" s="88"/>
    </row>
    <row r="33789" spans="2:11" ht="12" hidden="1" customHeight="1" x14ac:dyDescent="0.2">
      <c r="B33789" s="88"/>
      <c r="C33789" s="88"/>
      <c r="D33789" s="88"/>
      <c r="E33789" s="88"/>
      <c r="F33789" s="88"/>
      <c r="G33789" s="88"/>
      <c r="H33789" s="88"/>
      <c r="I33789" s="88"/>
      <c r="J33789" s="88"/>
      <c r="K33789" s="88"/>
    </row>
    <row r="33790" spans="2:11" ht="12" hidden="1" customHeight="1" x14ac:dyDescent="0.2">
      <c r="B33790" s="88"/>
      <c r="C33790" s="88"/>
      <c r="D33790" s="88"/>
      <c r="E33790" s="88"/>
      <c r="F33790" s="88"/>
      <c r="G33790" s="88"/>
      <c r="H33790" s="88"/>
      <c r="I33790" s="88"/>
      <c r="J33790" s="88"/>
      <c r="K33790" s="88"/>
    </row>
    <row r="33791" spans="2:11" ht="12" hidden="1" customHeight="1" x14ac:dyDescent="0.2">
      <c r="B33791" s="88"/>
      <c r="C33791" s="88"/>
      <c r="D33791" s="88"/>
      <c r="E33791" s="88"/>
      <c r="F33791" s="88"/>
      <c r="G33791" s="88"/>
      <c r="H33791" s="88"/>
      <c r="I33791" s="88"/>
      <c r="J33791" s="88"/>
      <c r="K33791" s="88"/>
    </row>
    <row r="33792" spans="2:11" ht="12" hidden="1" customHeight="1" x14ac:dyDescent="0.2">
      <c r="B33792" s="88"/>
      <c r="C33792" s="88"/>
      <c r="D33792" s="88"/>
      <c r="E33792" s="88"/>
      <c r="F33792" s="88"/>
      <c r="G33792" s="88"/>
      <c r="H33792" s="88"/>
      <c r="I33792" s="88"/>
      <c r="J33792" s="88"/>
      <c r="K33792" s="88"/>
    </row>
    <row r="33793" spans="2:11" ht="12" hidden="1" customHeight="1" x14ac:dyDescent="0.2">
      <c r="B33793" s="88"/>
      <c r="C33793" s="88"/>
      <c r="D33793" s="88"/>
      <c r="E33793" s="88"/>
      <c r="F33793" s="88"/>
      <c r="G33793" s="88"/>
      <c r="H33793" s="88"/>
      <c r="I33793" s="88"/>
      <c r="J33793" s="88"/>
      <c r="K33793" s="88"/>
    </row>
    <row r="33794" spans="2:11" ht="12" hidden="1" customHeight="1" x14ac:dyDescent="0.2">
      <c r="B33794" s="88"/>
      <c r="C33794" s="88"/>
      <c r="D33794" s="88"/>
      <c r="E33794" s="88"/>
      <c r="F33794" s="88"/>
      <c r="G33794" s="88"/>
      <c r="H33794" s="88"/>
      <c r="I33794" s="88"/>
      <c r="J33794" s="88"/>
      <c r="K33794" s="88"/>
    </row>
    <row r="33795" spans="2:11" ht="12" hidden="1" customHeight="1" x14ac:dyDescent="0.2">
      <c r="B33795" s="88"/>
      <c r="C33795" s="88"/>
      <c r="D33795" s="88"/>
      <c r="E33795" s="88"/>
      <c r="F33795" s="88"/>
      <c r="G33795" s="88"/>
      <c r="H33795" s="88"/>
      <c r="I33795" s="88"/>
      <c r="J33795" s="88"/>
      <c r="K33795" s="88"/>
    </row>
    <row r="33796" spans="2:11" ht="12" hidden="1" customHeight="1" x14ac:dyDescent="0.2">
      <c r="B33796" s="88"/>
      <c r="C33796" s="88"/>
      <c r="D33796" s="88"/>
      <c r="E33796" s="88"/>
      <c r="F33796" s="88"/>
      <c r="G33796" s="88"/>
      <c r="H33796" s="88"/>
      <c r="I33796" s="88"/>
      <c r="J33796" s="88"/>
      <c r="K33796" s="88"/>
    </row>
    <row r="33797" spans="2:11" ht="12" hidden="1" customHeight="1" x14ac:dyDescent="0.2">
      <c r="B33797" s="88"/>
      <c r="C33797" s="88"/>
      <c r="D33797" s="88"/>
      <c r="E33797" s="88"/>
      <c r="F33797" s="88"/>
      <c r="G33797" s="88"/>
      <c r="H33797" s="88"/>
      <c r="I33797" s="88"/>
      <c r="J33797" s="88"/>
      <c r="K33797" s="88"/>
    </row>
    <row r="33798" spans="2:11" ht="12" hidden="1" customHeight="1" x14ac:dyDescent="0.2">
      <c r="B33798" s="88"/>
      <c r="C33798" s="88"/>
      <c r="D33798" s="88"/>
      <c r="E33798" s="88"/>
      <c r="F33798" s="88"/>
      <c r="G33798" s="88"/>
      <c r="H33798" s="88"/>
      <c r="I33798" s="88"/>
      <c r="J33798" s="88"/>
      <c r="K33798" s="88"/>
    </row>
    <row r="33799" spans="2:11" ht="12" hidden="1" customHeight="1" x14ac:dyDescent="0.2">
      <c r="B33799" s="88"/>
      <c r="C33799" s="88"/>
      <c r="D33799" s="88"/>
      <c r="E33799" s="88"/>
      <c r="F33799" s="88"/>
      <c r="G33799" s="88"/>
      <c r="H33799" s="88"/>
      <c r="I33799" s="88"/>
      <c r="J33799" s="88"/>
      <c r="K33799" s="88"/>
    </row>
    <row r="33800" spans="2:11" ht="12" hidden="1" customHeight="1" x14ac:dyDescent="0.2">
      <c r="B33800" s="88"/>
      <c r="C33800" s="88"/>
      <c r="D33800" s="88"/>
      <c r="E33800" s="88"/>
      <c r="F33800" s="88"/>
      <c r="G33800" s="88"/>
      <c r="H33800" s="88"/>
      <c r="I33800" s="88"/>
      <c r="J33800" s="88"/>
      <c r="K33800" s="88"/>
    </row>
    <row r="33801" spans="2:11" ht="12" hidden="1" customHeight="1" x14ac:dyDescent="0.2">
      <c r="B33801" s="88"/>
      <c r="C33801" s="88"/>
      <c r="D33801" s="88"/>
      <c r="E33801" s="88"/>
      <c r="F33801" s="88"/>
      <c r="G33801" s="88"/>
      <c r="H33801" s="88"/>
      <c r="I33801" s="88"/>
      <c r="J33801" s="88"/>
      <c r="K33801" s="88"/>
    </row>
    <row r="33802" spans="2:11" ht="12" hidden="1" customHeight="1" x14ac:dyDescent="0.2">
      <c r="B33802" s="88"/>
      <c r="C33802" s="88"/>
      <c r="D33802" s="88"/>
      <c r="E33802" s="88"/>
      <c r="F33802" s="88"/>
      <c r="G33802" s="88"/>
      <c r="H33802" s="88"/>
      <c r="I33802" s="88"/>
      <c r="J33802" s="88"/>
      <c r="K33802" s="88"/>
    </row>
    <row r="33803" spans="2:11" ht="12" hidden="1" customHeight="1" x14ac:dyDescent="0.2">
      <c r="B33803" s="88"/>
      <c r="C33803" s="88"/>
      <c r="D33803" s="88"/>
      <c r="E33803" s="88"/>
      <c r="F33803" s="88"/>
      <c r="G33803" s="88"/>
      <c r="H33803" s="88"/>
      <c r="I33803" s="88"/>
      <c r="J33803" s="88"/>
      <c r="K33803" s="88"/>
    </row>
    <row r="33804" spans="2:11" ht="12" hidden="1" customHeight="1" x14ac:dyDescent="0.2">
      <c r="B33804" s="88"/>
      <c r="C33804" s="88"/>
      <c r="D33804" s="88"/>
      <c r="E33804" s="88"/>
      <c r="F33804" s="88"/>
      <c r="G33804" s="88"/>
      <c r="H33804" s="88"/>
      <c r="I33804" s="88"/>
      <c r="J33804" s="88"/>
      <c r="K33804" s="88"/>
    </row>
    <row r="33805" spans="2:11" ht="12" hidden="1" customHeight="1" x14ac:dyDescent="0.2">
      <c r="B33805" s="88"/>
      <c r="C33805" s="88"/>
      <c r="D33805" s="88"/>
      <c r="E33805" s="88"/>
      <c r="F33805" s="88"/>
      <c r="G33805" s="88"/>
      <c r="H33805" s="88"/>
      <c r="I33805" s="88"/>
      <c r="J33805" s="88"/>
      <c r="K33805" s="88"/>
    </row>
    <row r="33806" spans="2:11" ht="12" hidden="1" customHeight="1" x14ac:dyDescent="0.2">
      <c r="B33806" s="88"/>
      <c r="C33806" s="88"/>
      <c r="D33806" s="88"/>
      <c r="E33806" s="88"/>
      <c r="F33806" s="88"/>
      <c r="G33806" s="88"/>
      <c r="H33806" s="88"/>
      <c r="I33806" s="88"/>
      <c r="J33806" s="88"/>
      <c r="K33806" s="88"/>
    </row>
    <row r="33807" spans="2:11" ht="12" hidden="1" customHeight="1" x14ac:dyDescent="0.2">
      <c r="B33807" s="88"/>
      <c r="C33807" s="88"/>
      <c r="D33807" s="88"/>
      <c r="E33807" s="88"/>
      <c r="F33807" s="88"/>
      <c r="G33807" s="88"/>
      <c r="H33807" s="88"/>
      <c r="I33807" s="88"/>
      <c r="J33807" s="88"/>
      <c r="K33807" s="88"/>
    </row>
    <row r="33808" spans="2:11" ht="12" hidden="1" customHeight="1" x14ac:dyDescent="0.2">
      <c r="B33808" s="88"/>
      <c r="C33808" s="88"/>
      <c r="D33808" s="88"/>
      <c r="E33808" s="88"/>
      <c r="F33808" s="88"/>
      <c r="G33808" s="88"/>
      <c r="H33808" s="88"/>
      <c r="I33808" s="88"/>
      <c r="J33808" s="88"/>
      <c r="K33808" s="88"/>
    </row>
    <row r="33809" spans="2:11" ht="12" hidden="1" customHeight="1" x14ac:dyDescent="0.2">
      <c r="B33809" s="88"/>
      <c r="C33809" s="88"/>
      <c r="D33809" s="88"/>
      <c r="E33809" s="88"/>
      <c r="F33809" s="88"/>
      <c r="G33809" s="88"/>
      <c r="H33809" s="88"/>
      <c r="I33809" s="88"/>
      <c r="J33809" s="88"/>
      <c r="K33809" s="88"/>
    </row>
    <row r="33810" spans="2:11" ht="12" hidden="1" customHeight="1" x14ac:dyDescent="0.2">
      <c r="B33810" s="88"/>
      <c r="C33810" s="88"/>
      <c r="D33810" s="88"/>
      <c r="E33810" s="88"/>
      <c r="F33810" s="88"/>
      <c r="G33810" s="88"/>
      <c r="H33810" s="88"/>
      <c r="I33810" s="88"/>
      <c r="J33810" s="88"/>
      <c r="K33810" s="88"/>
    </row>
    <row r="33811" spans="2:11" ht="12" hidden="1" customHeight="1" x14ac:dyDescent="0.2">
      <c r="B33811" s="88"/>
      <c r="C33811" s="88"/>
      <c r="D33811" s="88"/>
      <c r="E33811" s="88"/>
      <c r="F33811" s="88"/>
      <c r="G33811" s="88"/>
      <c r="H33811" s="88"/>
      <c r="I33811" s="88"/>
      <c r="J33811" s="88"/>
      <c r="K33811" s="88"/>
    </row>
    <row r="33812" spans="2:11" ht="12" hidden="1" customHeight="1" x14ac:dyDescent="0.2">
      <c r="B33812" s="88"/>
      <c r="C33812" s="88"/>
      <c r="D33812" s="88"/>
      <c r="E33812" s="88"/>
      <c r="F33812" s="88"/>
      <c r="G33812" s="88"/>
      <c r="H33812" s="88"/>
      <c r="I33812" s="88"/>
      <c r="J33812" s="88"/>
      <c r="K33812" s="88"/>
    </row>
    <row r="33813" spans="2:11" ht="12" hidden="1" customHeight="1" x14ac:dyDescent="0.2">
      <c r="B33813" s="88"/>
      <c r="C33813" s="88"/>
      <c r="D33813" s="88"/>
      <c r="E33813" s="88"/>
      <c r="F33813" s="88"/>
      <c r="G33813" s="88"/>
      <c r="H33813" s="88"/>
      <c r="I33813" s="88"/>
      <c r="J33813" s="88"/>
      <c r="K33813" s="88"/>
    </row>
    <row r="33814" spans="2:11" ht="12" hidden="1" customHeight="1" x14ac:dyDescent="0.2">
      <c r="B33814" s="88"/>
      <c r="C33814" s="88"/>
      <c r="D33814" s="88"/>
      <c r="E33814" s="88"/>
      <c r="F33814" s="88"/>
      <c r="G33814" s="88"/>
      <c r="H33814" s="88"/>
      <c r="I33814" s="88"/>
      <c r="J33814" s="88"/>
      <c r="K33814" s="88"/>
    </row>
    <row r="33815" spans="2:11" ht="12" hidden="1" customHeight="1" x14ac:dyDescent="0.2">
      <c r="B33815" s="88"/>
      <c r="C33815" s="88"/>
      <c r="D33815" s="88"/>
      <c r="E33815" s="88"/>
      <c r="F33815" s="88"/>
      <c r="G33815" s="88"/>
      <c r="H33815" s="88"/>
      <c r="I33815" s="88"/>
      <c r="J33815" s="88"/>
      <c r="K33815" s="88"/>
    </row>
    <row r="33816" spans="2:11" ht="12" hidden="1" customHeight="1" x14ac:dyDescent="0.2">
      <c r="B33816" s="88"/>
      <c r="C33816" s="88"/>
      <c r="D33816" s="88"/>
      <c r="E33816" s="88"/>
      <c r="F33816" s="88"/>
      <c r="G33816" s="88"/>
      <c r="H33816" s="88"/>
      <c r="I33816" s="88"/>
      <c r="J33816" s="88"/>
      <c r="K33816" s="88"/>
    </row>
    <row r="33817" spans="2:11" ht="12" hidden="1" customHeight="1" x14ac:dyDescent="0.2">
      <c r="B33817" s="88"/>
      <c r="C33817" s="88"/>
      <c r="D33817" s="88"/>
      <c r="E33817" s="88"/>
      <c r="F33817" s="88"/>
      <c r="G33817" s="88"/>
      <c r="H33817" s="88"/>
      <c r="I33817" s="88"/>
      <c r="J33817" s="88"/>
      <c r="K33817" s="88"/>
    </row>
    <row r="33818" spans="2:11" ht="12" hidden="1" customHeight="1" x14ac:dyDescent="0.2">
      <c r="B33818" s="88"/>
      <c r="C33818" s="88"/>
      <c r="D33818" s="88"/>
      <c r="E33818" s="88"/>
      <c r="F33818" s="88"/>
      <c r="G33818" s="88"/>
      <c r="H33818" s="88"/>
      <c r="I33818" s="88"/>
      <c r="J33818" s="88"/>
      <c r="K33818" s="88"/>
    </row>
    <row r="33819" spans="2:11" ht="12" hidden="1" customHeight="1" x14ac:dyDescent="0.2">
      <c r="B33819" s="88"/>
      <c r="C33819" s="88"/>
      <c r="D33819" s="88"/>
      <c r="E33819" s="88"/>
      <c r="F33819" s="88"/>
      <c r="G33819" s="88"/>
      <c r="H33819" s="88"/>
      <c r="I33819" s="88"/>
      <c r="J33819" s="88"/>
      <c r="K33819" s="88"/>
    </row>
    <row r="33820" spans="2:11" ht="12" hidden="1" customHeight="1" x14ac:dyDescent="0.2">
      <c r="B33820" s="88"/>
      <c r="C33820" s="88"/>
      <c r="D33820" s="88"/>
      <c r="E33820" s="88"/>
      <c r="F33820" s="88"/>
      <c r="G33820" s="88"/>
      <c r="H33820" s="88"/>
      <c r="I33820" s="88"/>
      <c r="J33820" s="88"/>
      <c r="K33820" s="88"/>
    </row>
    <row r="33821" spans="2:11" ht="12" hidden="1" customHeight="1" x14ac:dyDescent="0.2">
      <c r="B33821" s="88"/>
      <c r="C33821" s="88"/>
      <c r="D33821" s="88"/>
      <c r="E33821" s="88"/>
      <c r="F33821" s="88"/>
      <c r="G33821" s="88"/>
      <c r="H33821" s="88"/>
      <c r="I33821" s="88"/>
      <c r="J33821" s="88"/>
      <c r="K33821" s="88"/>
    </row>
    <row r="33822" spans="2:11" ht="12" hidden="1" customHeight="1" x14ac:dyDescent="0.2">
      <c r="B33822" s="88"/>
      <c r="C33822" s="88"/>
      <c r="D33822" s="88"/>
      <c r="E33822" s="88"/>
      <c r="F33822" s="88"/>
      <c r="G33822" s="88"/>
      <c r="H33822" s="88"/>
      <c r="I33822" s="88"/>
      <c r="J33822" s="88"/>
      <c r="K33822" s="88"/>
    </row>
    <row r="33823" spans="2:11" ht="12" hidden="1" customHeight="1" x14ac:dyDescent="0.2">
      <c r="B33823" s="88"/>
      <c r="C33823" s="88"/>
      <c r="D33823" s="88"/>
      <c r="E33823" s="88"/>
      <c r="F33823" s="88"/>
      <c r="G33823" s="88"/>
      <c r="H33823" s="88"/>
      <c r="I33823" s="88"/>
      <c r="J33823" s="88"/>
      <c r="K33823" s="88"/>
    </row>
    <row r="33824" spans="2:11" ht="12" hidden="1" customHeight="1" x14ac:dyDescent="0.2">
      <c r="B33824" s="88"/>
      <c r="C33824" s="88"/>
      <c r="D33824" s="88"/>
      <c r="E33824" s="88"/>
      <c r="F33824" s="88"/>
      <c r="G33824" s="88"/>
      <c r="H33824" s="88"/>
      <c r="I33824" s="88"/>
      <c r="J33824" s="88"/>
      <c r="K33824" s="88"/>
    </row>
    <row r="33825" spans="2:11" ht="12" hidden="1" customHeight="1" x14ac:dyDescent="0.2">
      <c r="B33825" s="88"/>
      <c r="C33825" s="88"/>
      <c r="D33825" s="88"/>
      <c r="E33825" s="88"/>
      <c r="F33825" s="88"/>
      <c r="G33825" s="88"/>
      <c r="H33825" s="88"/>
      <c r="I33825" s="88"/>
      <c r="J33825" s="88"/>
      <c r="K33825" s="88"/>
    </row>
    <row r="33826" spans="2:11" ht="12" hidden="1" customHeight="1" x14ac:dyDescent="0.2">
      <c r="B33826" s="88"/>
      <c r="C33826" s="88"/>
      <c r="D33826" s="88"/>
      <c r="E33826" s="88"/>
      <c r="F33826" s="88"/>
      <c r="G33826" s="88"/>
      <c r="H33826" s="88"/>
      <c r="I33826" s="88"/>
      <c r="J33826" s="88"/>
      <c r="K33826" s="88"/>
    </row>
    <row r="33827" spans="2:11" ht="12" hidden="1" customHeight="1" x14ac:dyDescent="0.2">
      <c r="B33827" s="88"/>
      <c r="C33827" s="88"/>
      <c r="D33827" s="88"/>
      <c r="E33827" s="88"/>
      <c r="F33827" s="88"/>
      <c r="G33827" s="88"/>
      <c r="H33827" s="88"/>
      <c r="I33827" s="88"/>
      <c r="J33827" s="88"/>
      <c r="K33827" s="88"/>
    </row>
    <row r="33828" spans="2:11" ht="12" hidden="1" customHeight="1" x14ac:dyDescent="0.2">
      <c r="B33828" s="88"/>
      <c r="C33828" s="88"/>
      <c r="D33828" s="88"/>
      <c r="E33828" s="88"/>
      <c r="F33828" s="88"/>
      <c r="G33828" s="88"/>
      <c r="H33828" s="88"/>
      <c r="I33828" s="88"/>
      <c r="J33828" s="88"/>
      <c r="K33828" s="88"/>
    </row>
    <row r="33829" spans="2:11" ht="12" hidden="1" customHeight="1" x14ac:dyDescent="0.2">
      <c r="B33829" s="88"/>
      <c r="C33829" s="88"/>
      <c r="D33829" s="88"/>
      <c r="E33829" s="88"/>
      <c r="F33829" s="88"/>
      <c r="G33829" s="88"/>
      <c r="H33829" s="88"/>
      <c r="I33829" s="88"/>
      <c r="J33829" s="88"/>
      <c r="K33829" s="88"/>
    </row>
    <row r="33830" spans="2:11" ht="12" hidden="1" customHeight="1" x14ac:dyDescent="0.2">
      <c r="B33830" s="88"/>
      <c r="C33830" s="88"/>
      <c r="D33830" s="88"/>
      <c r="E33830" s="88"/>
      <c r="F33830" s="88"/>
      <c r="G33830" s="88"/>
      <c r="H33830" s="88"/>
      <c r="I33830" s="88"/>
      <c r="J33830" s="88"/>
      <c r="K33830" s="88"/>
    </row>
    <row r="33831" spans="2:11" ht="12" hidden="1" customHeight="1" x14ac:dyDescent="0.2">
      <c r="B33831" s="88"/>
      <c r="C33831" s="88"/>
      <c r="D33831" s="88"/>
      <c r="E33831" s="88"/>
      <c r="F33831" s="88"/>
      <c r="G33831" s="88"/>
      <c r="H33831" s="88"/>
      <c r="I33831" s="88"/>
      <c r="J33831" s="88"/>
      <c r="K33831" s="88"/>
    </row>
    <row r="33832" spans="2:11" ht="12" hidden="1" customHeight="1" x14ac:dyDescent="0.2">
      <c r="B33832" s="88"/>
      <c r="C33832" s="88"/>
      <c r="D33832" s="88"/>
      <c r="E33832" s="88"/>
      <c r="F33832" s="88"/>
      <c r="G33832" s="88"/>
      <c r="H33832" s="88"/>
      <c r="I33832" s="88"/>
      <c r="J33832" s="88"/>
      <c r="K33832" s="88"/>
    </row>
    <row r="33833" spans="2:11" ht="12" hidden="1" customHeight="1" x14ac:dyDescent="0.2">
      <c r="B33833" s="88"/>
      <c r="C33833" s="88"/>
      <c r="D33833" s="88"/>
      <c r="E33833" s="88"/>
      <c r="F33833" s="88"/>
      <c r="G33833" s="88"/>
      <c r="H33833" s="88"/>
      <c r="I33833" s="88"/>
      <c r="J33833" s="88"/>
      <c r="K33833" s="88"/>
    </row>
    <row r="33834" spans="2:11" ht="12" hidden="1" customHeight="1" x14ac:dyDescent="0.2">
      <c r="B33834" s="88"/>
      <c r="C33834" s="88"/>
      <c r="D33834" s="88"/>
      <c r="E33834" s="88"/>
      <c r="F33834" s="88"/>
      <c r="G33834" s="88"/>
      <c r="H33834" s="88"/>
      <c r="I33834" s="88"/>
      <c r="J33834" s="88"/>
      <c r="K33834" s="88"/>
    </row>
    <row r="33835" spans="2:11" ht="12" hidden="1" customHeight="1" x14ac:dyDescent="0.2">
      <c r="B33835" s="88"/>
      <c r="C33835" s="88"/>
      <c r="D33835" s="88"/>
      <c r="E33835" s="88"/>
      <c r="F33835" s="88"/>
      <c r="G33835" s="88"/>
      <c r="H33835" s="88"/>
      <c r="I33835" s="88"/>
      <c r="J33835" s="88"/>
      <c r="K33835" s="88"/>
    </row>
    <row r="33836" spans="2:11" ht="12" hidden="1" customHeight="1" x14ac:dyDescent="0.2">
      <c r="B33836" s="88"/>
      <c r="C33836" s="88"/>
      <c r="D33836" s="88"/>
      <c r="E33836" s="88"/>
      <c r="F33836" s="88"/>
      <c r="G33836" s="88"/>
      <c r="H33836" s="88"/>
      <c r="I33836" s="88"/>
      <c r="J33836" s="88"/>
      <c r="K33836" s="88"/>
    </row>
    <row r="33837" spans="2:11" ht="12" hidden="1" customHeight="1" x14ac:dyDescent="0.2">
      <c r="B33837" s="88"/>
      <c r="C33837" s="88"/>
      <c r="D33837" s="88"/>
      <c r="E33837" s="88"/>
      <c r="F33837" s="88"/>
      <c r="G33837" s="88"/>
      <c r="H33837" s="88"/>
      <c r="I33837" s="88"/>
      <c r="J33837" s="88"/>
      <c r="K33837" s="88"/>
    </row>
    <row r="33838" spans="2:11" ht="12" hidden="1" customHeight="1" x14ac:dyDescent="0.2">
      <c r="B33838" s="88"/>
      <c r="C33838" s="88"/>
      <c r="D33838" s="88"/>
      <c r="E33838" s="88"/>
      <c r="F33838" s="88"/>
      <c r="G33838" s="88"/>
      <c r="H33838" s="88"/>
      <c r="I33838" s="88"/>
      <c r="J33838" s="88"/>
      <c r="K33838" s="88"/>
    </row>
    <row r="33839" spans="2:11" ht="12" hidden="1" customHeight="1" x14ac:dyDescent="0.2">
      <c r="B33839" s="88"/>
      <c r="C33839" s="88"/>
      <c r="D33839" s="88"/>
      <c r="E33839" s="88"/>
      <c r="F33839" s="88"/>
      <c r="G33839" s="88"/>
      <c r="H33839" s="88"/>
      <c r="I33839" s="88"/>
      <c r="J33839" s="88"/>
      <c r="K33839" s="88"/>
    </row>
    <row r="33840" spans="2:11" ht="12" hidden="1" customHeight="1" x14ac:dyDescent="0.2">
      <c r="B33840" s="88"/>
      <c r="C33840" s="88"/>
      <c r="D33840" s="88"/>
      <c r="E33840" s="88"/>
      <c r="F33840" s="88"/>
      <c r="G33840" s="88"/>
      <c r="H33840" s="88"/>
      <c r="I33840" s="88"/>
      <c r="J33840" s="88"/>
      <c r="K33840" s="88"/>
    </row>
    <row r="33841" spans="2:11" ht="12" hidden="1" customHeight="1" x14ac:dyDescent="0.2">
      <c r="B33841" s="88"/>
      <c r="C33841" s="88"/>
      <c r="D33841" s="88"/>
      <c r="E33841" s="88"/>
      <c r="F33841" s="88"/>
      <c r="G33841" s="88"/>
      <c r="H33841" s="88"/>
      <c r="I33841" s="88"/>
      <c r="J33841" s="88"/>
      <c r="K33841" s="88"/>
    </row>
    <row r="33842" spans="2:11" ht="12" hidden="1" customHeight="1" x14ac:dyDescent="0.2">
      <c r="B33842" s="88"/>
      <c r="C33842" s="88"/>
      <c r="D33842" s="88"/>
      <c r="E33842" s="88"/>
      <c r="F33842" s="88"/>
      <c r="G33842" s="88"/>
      <c r="H33842" s="88"/>
      <c r="I33842" s="88"/>
      <c r="J33842" s="88"/>
      <c r="K33842" s="88"/>
    </row>
    <row r="33843" spans="2:11" ht="12" hidden="1" customHeight="1" x14ac:dyDescent="0.2">
      <c r="B33843" s="88"/>
      <c r="C33843" s="88"/>
      <c r="D33843" s="88"/>
      <c r="E33843" s="88"/>
      <c r="F33843" s="88"/>
      <c r="G33843" s="88"/>
      <c r="H33843" s="88"/>
      <c r="I33843" s="88"/>
      <c r="J33843" s="88"/>
      <c r="K33843" s="88"/>
    </row>
    <row r="33844" spans="2:11" ht="12" hidden="1" customHeight="1" x14ac:dyDescent="0.2">
      <c r="B33844" s="88"/>
      <c r="C33844" s="88"/>
      <c r="D33844" s="88"/>
      <c r="E33844" s="88"/>
      <c r="F33844" s="88"/>
      <c r="G33844" s="88"/>
      <c r="H33844" s="88"/>
      <c r="I33844" s="88"/>
      <c r="J33844" s="88"/>
      <c r="K33844" s="88"/>
    </row>
    <row r="33845" spans="2:11" ht="12" hidden="1" customHeight="1" x14ac:dyDescent="0.2">
      <c r="B33845" s="88"/>
      <c r="C33845" s="88"/>
      <c r="D33845" s="88"/>
      <c r="E33845" s="88"/>
      <c r="F33845" s="88"/>
      <c r="G33845" s="88"/>
      <c r="H33845" s="88"/>
      <c r="I33845" s="88"/>
      <c r="J33845" s="88"/>
      <c r="K33845" s="88"/>
    </row>
    <row r="33846" spans="2:11" ht="12" hidden="1" customHeight="1" x14ac:dyDescent="0.2">
      <c r="B33846" s="88"/>
      <c r="C33846" s="88"/>
      <c r="D33846" s="88"/>
      <c r="E33846" s="88"/>
      <c r="F33846" s="88"/>
      <c r="G33846" s="88"/>
      <c r="H33846" s="88"/>
      <c r="I33846" s="88"/>
      <c r="J33846" s="88"/>
      <c r="K33846" s="88"/>
    </row>
    <row r="33847" spans="2:11" ht="12" hidden="1" customHeight="1" x14ac:dyDescent="0.2">
      <c r="B33847" s="88"/>
      <c r="C33847" s="88"/>
      <c r="D33847" s="88"/>
      <c r="E33847" s="88"/>
      <c r="F33847" s="88"/>
      <c r="G33847" s="88"/>
      <c r="H33847" s="88"/>
      <c r="I33847" s="88"/>
      <c r="J33847" s="88"/>
      <c r="K33847" s="88"/>
    </row>
    <row r="33848" spans="2:11" ht="12" hidden="1" customHeight="1" x14ac:dyDescent="0.2">
      <c r="B33848" s="88"/>
      <c r="C33848" s="88"/>
      <c r="D33848" s="88"/>
      <c r="E33848" s="88"/>
      <c r="F33848" s="88"/>
      <c r="G33848" s="88"/>
      <c r="H33848" s="88"/>
      <c r="I33848" s="88"/>
      <c r="J33848" s="88"/>
      <c r="K33848" s="88"/>
    </row>
    <row r="33849" spans="2:11" ht="12" hidden="1" customHeight="1" x14ac:dyDescent="0.2">
      <c r="B33849" s="88"/>
      <c r="C33849" s="88"/>
      <c r="D33849" s="88"/>
      <c r="E33849" s="88"/>
      <c r="F33849" s="88"/>
      <c r="G33849" s="88"/>
      <c r="H33849" s="88"/>
      <c r="I33849" s="88"/>
      <c r="J33849" s="88"/>
      <c r="K33849" s="88"/>
    </row>
    <row r="33850" spans="2:11" ht="12" hidden="1" customHeight="1" x14ac:dyDescent="0.2">
      <c r="B33850" s="88"/>
      <c r="C33850" s="88"/>
      <c r="D33850" s="88"/>
      <c r="E33850" s="88"/>
      <c r="F33850" s="88"/>
      <c r="G33850" s="88"/>
      <c r="H33850" s="88"/>
      <c r="I33850" s="88"/>
      <c r="J33850" s="88"/>
      <c r="K33850" s="88"/>
    </row>
    <row r="33851" spans="2:11" ht="12" hidden="1" customHeight="1" x14ac:dyDescent="0.2">
      <c r="B33851" s="88"/>
      <c r="C33851" s="88"/>
      <c r="D33851" s="88"/>
      <c r="E33851" s="88"/>
      <c r="F33851" s="88"/>
      <c r="G33851" s="88"/>
      <c r="H33851" s="88"/>
      <c r="I33851" s="88"/>
      <c r="J33851" s="88"/>
      <c r="K33851" s="88"/>
    </row>
    <row r="33852" spans="2:11" ht="12" hidden="1" customHeight="1" x14ac:dyDescent="0.2">
      <c r="B33852" s="88"/>
      <c r="C33852" s="88"/>
      <c r="D33852" s="88"/>
      <c r="E33852" s="88"/>
      <c r="F33852" s="88"/>
      <c r="G33852" s="88"/>
      <c r="H33852" s="88"/>
      <c r="I33852" s="88"/>
      <c r="J33852" s="88"/>
      <c r="K33852" s="88"/>
    </row>
    <row r="33853" spans="2:11" ht="12" hidden="1" customHeight="1" x14ac:dyDescent="0.2">
      <c r="B33853" s="88"/>
      <c r="C33853" s="88"/>
      <c r="D33853" s="88"/>
      <c r="E33853" s="88"/>
      <c r="F33853" s="88"/>
      <c r="G33853" s="88"/>
      <c r="H33853" s="88"/>
      <c r="I33853" s="88"/>
      <c r="J33853" s="88"/>
      <c r="K33853" s="88"/>
    </row>
    <row r="33854" spans="2:11" ht="12" hidden="1" customHeight="1" x14ac:dyDescent="0.2">
      <c r="B33854" s="88"/>
      <c r="C33854" s="88"/>
      <c r="D33854" s="88"/>
      <c r="E33854" s="88"/>
      <c r="F33854" s="88"/>
      <c r="G33854" s="88"/>
      <c r="H33854" s="88"/>
      <c r="I33854" s="88"/>
      <c r="J33854" s="88"/>
      <c r="K33854" s="88"/>
    </row>
    <row r="33855" spans="2:11" ht="12" hidden="1" customHeight="1" x14ac:dyDescent="0.2">
      <c r="B33855" s="88"/>
      <c r="C33855" s="88"/>
      <c r="D33855" s="88"/>
      <c r="E33855" s="88"/>
      <c r="F33855" s="88"/>
      <c r="G33855" s="88"/>
      <c r="H33855" s="88"/>
      <c r="I33855" s="88"/>
      <c r="J33855" s="88"/>
      <c r="K33855" s="88"/>
    </row>
    <row r="33856" spans="2:11" ht="12" hidden="1" customHeight="1" x14ac:dyDescent="0.2">
      <c r="B33856" s="88"/>
      <c r="C33856" s="88"/>
      <c r="D33856" s="88"/>
      <c r="E33856" s="88"/>
      <c r="F33856" s="88"/>
      <c r="G33856" s="88"/>
      <c r="H33856" s="88"/>
      <c r="I33856" s="88"/>
      <c r="J33856" s="88"/>
      <c r="K33856" s="88"/>
    </row>
    <row r="33857" spans="2:11" ht="12" hidden="1" customHeight="1" x14ac:dyDescent="0.2">
      <c r="B33857" s="88"/>
      <c r="C33857" s="88"/>
      <c r="D33857" s="88"/>
      <c r="E33857" s="88"/>
      <c r="F33857" s="88"/>
      <c r="G33857" s="88"/>
      <c r="H33857" s="88"/>
      <c r="I33857" s="88"/>
      <c r="J33857" s="88"/>
      <c r="K33857" s="88"/>
    </row>
    <row r="33858" spans="2:11" ht="12" hidden="1" customHeight="1" x14ac:dyDescent="0.2">
      <c r="B33858" s="88"/>
      <c r="C33858" s="88"/>
      <c r="D33858" s="88"/>
      <c r="E33858" s="88"/>
      <c r="F33858" s="88"/>
      <c r="G33858" s="88"/>
      <c r="H33858" s="88"/>
      <c r="I33858" s="88"/>
      <c r="J33858" s="88"/>
      <c r="K33858" s="88"/>
    </row>
    <row r="33859" spans="2:11" ht="12" hidden="1" customHeight="1" x14ac:dyDescent="0.2">
      <c r="B33859" s="88"/>
      <c r="C33859" s="88"/>
      <c r="D33859" s="88"/>
      <c r="E33859" s="88"/>
      <c r="F33859" s="88"/>
      <c r="G33859" s="88"/>
      <c r="H33859" s="88"/>
      <c r="I33859" s="88"/>
      <c r="J33859" s="88"/>
      <c r="K33859" s="88"/>
    </row>
    <row r="33860" spans="2:11" ht="12" hidden="1" customHeight="1" x14ac:dyDescent="0.2">
      <c r="B33860" s="88"/>
      <c r="C33860" s="88"/>
      <c r="D33860" s="88"/>
      <c r="E33860" s="88"/>
      <c r="F33860" s="88"/>
      <c r="G33860" s="88"/>
      <c r="H33860" s="88"/>
      <c r="I33860" s="88"/>
      <c r="J33860" s="88"/>
      <c r="K33860" s="88"/>
    </row>
    <row r="33861" spans="2:11" ht="12" hidden="1" customHeight="1" x14ac:dyDescent="0.2">
      <c r="B33861" s="88"/>
      <c r="C33861" s="88"/>
      <c r="D33861" s="88"/>
      <c r="E33861" s="88"/>
      <c r="F33861" s="88"/>
      <c r="G33861" s="88"/>
      <c r="H33861" s="88"/>
      <c r="I33861" s="88"/>
      <c r="J33861" s="88"/>
      <c r="K33861" s="88"/>
    </row>
    <row r="33862" spans="2:11" ht="12" hidden="1" customHeight="1" x14ac:dyDescent="0.2">
      <c r="B33862" s="88"/>
      <c r="C33862" s="88"/>
      <c r="D33862" s="88"/>
      <c r="E33862" s="88"/>
      <c r="F33862" s="88"/>
      <c r="G33862" s="88"/>
      <c r="H33862" s="88"/>
      <c r="I33862" s="88"/>
      <c r="J33862" s="88"/>
      <c r="K33862" s="88"/>
    </row>
    <row r="33863" spans="2:11" ht="12" hidden="1" customHeight="1" x14ac:dyDescent="0.2">
      <c r="B33863" s="88"/>
      <c r="C33863" s="88"/>
      <c r="D33863" s="88"/>
      <c r="E33863" s="88"/>
      <c r="F33863" s="88"/>
      <c r="G33863" s="88"/>
      <c r="H33863" s="88"/>
      <c r="I33863" s="88"/>
      <c r="J33863" s="88"/>
      <c r="K33863" s="88"/>
    </row>
    <row r="33864" spans="2:11" ht="12" hidden="1" customHeight="1" x14ac:dyDescent="0.2">
      <c r="B33864" s="88"/>
      <c r="C33864" s="88"/>
      <c r="D33864" s="88"/>
      <c r="E33864" s="88"/>
      <c r="F33864" s="88"/>
      <c r="G33864" s="88"/>
      <c r="H33864" s="88"/>
      <c r="I33864" s="88"/>
      <c r="J33864" s="88"/>
      <c r="K33864" s="88"/>
    </row>
    <row r="33865" spans="2:11" ht="12" hidden="1" customHeight="1" x14ac:dyDescent="0.2">
      <c r="B33865" s="88"/>
      <c r="C33865" s="88"/>
      <c r="D33865" s="88"/>
      <c r="E33865" s="88"/>
      <c r="F33865" s="88"/>
      <c r="G33865" s="88"/>
      <c r="H33865" s="88"/>
      <c r="I33865" s="88"/>
      <c r="J33865" s="88"/>
      <c r="K33865" s="88"/>
    </row>
    <row r="33866" spans="2:11" ht="12" hidden="1" customHeight="1" x14ac:dyDescent="0.2">
      <c r="B33866" s="88"/>
      <c r="C33866" s="88"/>
      <c r="D33866" s="88"/>
      <c r="E33866" s="88"/>
      <c r="F33866" s="88"/>
      <c r="G33866" s="88"/>
      <c r="H33866" s="88"/>
      <c r="I33866" s="88"/>
      <c r="J33866" s="88"/>
      <c r="K33866" s="88"/>
    </row>
    <row r="33867" spans="2:11" ht="12" hidden="1" customHeight="1" x14ac:dyDescent="0.2">
      <c r="B33867" s="88"/>
      <c r="C33867" s="88"/>
      <c r="D33867" s="88"/>
      <c r="E33867" s="88"/>
      <c r="F33867" s="88"/>
      <c r="G33867" s="88"/>
      <c r="H33867" s="88"/>
      <c r="I33867" s="88"/>
      <c r="J33867" s="88"/>
      <c r="K33867" s="88"/>
    </row>
    <row r="33868" spans="2:11" ht="12" hidden="1" customHeight="1" x14ac:dyDescent="0.2">
      <c r="B33868" s="88"/>
      <c r="C33868" s="88"/>
      <c r="D33868" s="88"/>
      <c r="E33868" s="88"/>
      <c r="F33868" s="88"/>
      <c r="G33868" s="88"/>
      <c r="H33868" s="88"/>
      <c r="I33868" s="88"/>
      <c r="J33868" s="88"/>
      <c r="K33868" s="88"/>
    </row>
    <row r="33869" spans="2:11" ht="12" hidden="1" customHeight="1" x14ac:dyDescent="0.2">
      <c r="B33869" s="88"/>
      <c r="C33869" s="88"/>
      <c r="D33869" s="88"/>
      <c r="E33869" s="88"/>
      <c r="F33869" s="88"/>
      <c r="G33869" s="88"/>
      <c r="H33869" s="88"/>
      <c r="I33869" s="88"/>
      <c r="J33869" s="88"/>
      <c r="K33869" s="88"/>
    </row>
    <row r="33870" spans="2:11" ht="12" hidden="1" customHeight="1" x14ac:dyDescent="0.2">
      <c r="B33870" s="88"/>
      <c r="C33870" s="88"/>
      <c r="D33870" s="88"/>
      <c r="E33870" s="88"/>
      <c r="F33870" s="88"/>
      <c r="G33870" s="88"/>
      <c r="H33870" s="88"/>
      <c r="I33870" s="88"/>
      <c r="J33870" s="88"/>
      <c r="K33870" s="88"/>
    </row>
    <row r="33871" spans="2:11" ht="12" hidden="1" customHeight="1" x14ac:dyDescent="0.2">
      <c r="B33871" s="88"/>
      <c r="C33871" s="88"/>
      <c r="D33871" s="88"/>
      <c r="E33871" s="88"/>
      <c r="F33871" s="88"/>
      <c r="G33871" s="88"/>
      <c r="H33871" s="88"/>
      <c r="I33871" s="88"/>
      <c r="J33871" s="88"/>
      <c r="K33871" s="88"/>
    </row>
    <row r="33872" spans="2:11" ht="12" hidden="1" customHeight="1" x14ac:dyDescent="0.2">
      <c r="B33872" s="88"/>
      <c r="C33872" s="88"/>
      <c r="D33872" s="88"/>
      <c r="E33872" s="88"/>
      <c r="F33872" s="88"/>
      <c r="G33872" s="88"/>
      <c r="H33872" s="88"/>
      <c r="I33872" s="88"/>
      <c r="J33872" s="88"/>
      <c r="K33872" s="88"/>
    </row>
    <row r="33873" spans="2:11" ht="12" hidden="1" customHeight="1" x14ac:dyDescent="0.2">
      <c r="B33873" s="88"/>
      <c r="C33873" s="88"/>
      <c r="D33873" s="88"/>
      <c r="E33873" s="88"/>
      <c r="F33873" s="88"/>
      <c r="G33873" s="88"/>
      <c r="H33873" s="88"/>
      <c r="I33873" s="88"/>
      <c r="J33873" s="88"/>
      <c r="K33873" s="88"/>
    </row>
    <row r="33874" spans="2:11" ht="12" hidden="1" customHeight="1" x14ac:dyDescent="0.2">
      <c r="B33874" s="88"/>
      <c r="C33874" s="88"/>
      <c r="D33874" s="88"/>
      <c r="E33874" s="88"/>
      <c r="F33874" s="88"/>
      <c r="G33874" s="88"/>
      <c r="H33874" s="88"/>
      <c r="I33874" s="88"/>
      <c r="J33874" s="88"/>
      <c r="K33874" s="88"/>
    </row>
    <row r="33875" spans="2:11" ht="12" hidden="1" customHeight="1" x14ac:dyDescent="0.2">
      <c r="B33875" s="88"/>
      <c r="C33875" s="88"/>
      <c r="D33875" s="88"/>
      <c r="E33875" s="88"/>
      <c r="F33875" s="88"/>
      <c r="G33875" s="88"/>
      <c r="H33875" s="88"/>
      <c r="I33875" s="88"/>
      <c r="J33875" s="88"/>
      <c r="K33875" s="88"/>
    </row>
    <row r="33876" spans="2:11" ht="12" hidden="1" customHeight="1" x14ac:dyDescent="0.2">
      <c r="B33876" s="88"/>
      <c r="C33876" s="88"/>
      <c r="D33876" s="88"/>
      <c r="E33876" s="88"/>
      <c r="F33876" s="88"/>
      <c r="G33876" s="88"/>
      <c r="H33876" s="88"/>
      <c r="I33876" s="88"/>
      <c r="J33876" s="88"/>
      <c r="K33876" s="88"/>
    </row>
    <row r="33877" spans="2:11" ht="12" hidden="1" customHeight="1" x14ac:dyDescent="0.2">
      <c r="B33877" s="88"/>
      <c r="C33877" s="88"/>
      <c r="D33877" s="88"/>
      <c r="E33877" s="88"/>
      <c r="F33877" s="88"/>
      <c r="G33877" s="88"/>
      <c r="H33877" s="88"/>
      <c r="I33877" s="88"/>
      <c r="J33877" s="88"/>
      <c r="K33877" s="88"/>
    </row>
    <row r="33878" spans="2:11" ht="12" hidden="1" customHeight="1" x14ac:dyDescent="0.2">
      <c r="B33878" s="88"/>
      <c r="C33878" s="88"/>
      <c r="D33878" s="88"/>
      <c r="E33878" s="88"/>
      <c r="F33878" s="88"/>
      <c r="G33878" s="88"/>
      <c r="H33878" s="88"/>
      <c r="I33878" s="88"/>
      <c r="J33878" s="88"/>
      <c r="K33878" s="88"/>
    </row>
    <row r="33879" spans="2:11" ht="12" hidden="1" customHeight="1" x14ac:dyDescent="0.2">
      <c r="B33879" s="88"/>
      <c r="C33879" s="88"/>
      <c r="D33879" s="88"/>
      <c r="E33879" s="88"/>
      <c r="F33879" s="88"/>
      <c r="G33879" s="88"/>
      <c r="H33879" s="88"/>
      <c r="I33879" s="88"/>
      <c r="J33879" s="88"/>
      <c r="K33879" s="88"/>
    </row>
    <row r="33880" spans="2:11" ht="12" hidden="1" customHeight="1" x14ac:dyDescent="0.2">
      <c r="B33880" s="88"/>
      <c r="C33880" s="88"/>
      <c r="D33880" s="88"/>
      <c r="E33880" s="88"/>
      <c r="F33880" s="88"/>
      <c r="G33880" s="88"/>
      <c r="H33880" s="88"/>
      <c r="I33880" s="88"/>
      <c r="J33880" s="88"/>
      <c r="K33880" s="88"/>
    </row>
    <row r="33881" spans="2:11" ht="12" hidden="1" customHeight="1" x14ac:dyDescent="0.2">
      <c r="B33881" s="88"/>
      <c r="C33881" s="88"/>
      <c r="D33881" s="88"/>
      <c r="E33881" s="88"/>
      <c r="F33881" s="88"/>
      <c r="G33881" s="88"/>
      <c r="H33881" s="88"/>
      <c r="I33881" s="88"/>
      <c r="J33881" s="88"/>
      <c r="K33881" s="88"/>
    </row>
    <row r="33882" spans="2:11" ht="12" hidden="1" customHeight="1" x14ac:dyDescent="0.2">
      <c r="B33882" s="88"/>
      <c r="C33882" s="88"/>
      <c r="D33882" s="88"/>
      <c r="E33882" s="88"/>
      <c r="F33882" s="88"/>
      <c r="G33882" s="88"/>
      <c r="H33882" s="88"/>
      <c r="I33882" s="88"/>
      <c r="J33882" s="88"/>
      <c r="K33882" s="88"/>
    </row>
    <row r="33883" spans="2:11" ht="12" hidden="1" customHeight="1" x14ac:dyDescent="0.2">
      <c r="B33883" s="88"/>
      <c r="C33883" s="88"/>
      <c r="D33883" s="88"/>
      <c r="E33883" s="88"/>
      <c r="F33883" s="88"/>
      <c r="G33883" s="88"/>
      <c r="H33883" s="88"/>
      <c r="I33883" s="88"/>
      <c r="J33883" s="88"/>
      <c r="K33883" s="88"/>
    </row>
    <row r="33884" spans="2:11" ht="12" hidden="1" customHeight="1" x14ac:dyDescent="0.2">
      <c r="B33884" s="88"/>
      <c r="C33884" s="88"/>
      <c r="D33884" s="88"/>
      <c r="E33884" s="88"/>
      <c r="F33884" s="88"/>
      <c r="G33884" s="88"/>
      <c r="H33884" s="88"/>
      <c r="I33884" s="88"/>
      <c r="J33884" s="88"/>
      <c r="K33884" s="88"/>
    </row>
    <row r="33885" spans="2:11" ht="12" hidden="1" customHeight="1" x14ac:dyDescent="0.2">
      <c r="B33885" s="88"/>
      <c r="C33885" s="88"/>
      <c r="D33885" s="88"/>
      <c r="E33885" s="88"/>
      <c r="F33885" s="88"/>
      <c r="G33885" s="88"/>
      <c r="H33885" s="88"/>
      <c r="I33885" s="88"/>
      <c r="J33885" s="88"/>
      <c r="K33885" s="88"/>
    </row>
    <row r="33886" spans="2:11" ht="12" hidden="1" customHeight="1" x14ac:dyDescent="0.2">
      <c r="B33886" s="88"/>
      <c r="C33886" s="88"/>
      <c r="D33886" s="88"/>
      <c r="E33886" s="88"/>
      <c r="F33886" s="88"/>
      <c r="G33886" s="88"/>
      <c r="H33886" s="88"/>
      <c r="I33886" s="88"/>
      <c r="J33886" s="88"/>
      <c r="K33886" s="88"/>
    </row>
    <row r="33887" spans="2:11" ht="12" hidden="1" customHeight="1" x14ac:dyDescent="0.2">
      <c r="B33887" s="88"/>
      <c r="C33887" s="88"/>
      <c r="D33887" s="88"/>
      <c r="E33887" s="88"/>
      <c r="F33887" s="88"/>
      <c r="G33887" s="88"/>
      <c r="H33887" s="88"/>
      <c r="I33887" s="88"/>
      <c r="J33887" s="88"/>
      <c r="K33887" s="88"/>
    </row>
    <row r="33888" spans="2:11" ht="12" hidden="1" customHeight="1" x14ac:dyDescent="0.2">
      <c r="B33888" s="88"/>
      <c r="C33888" s="88"/>
      <c r="D33888" s="88"/>
      <c r="E33888" s="88"/>
      <c r="F33888" s="88"/>
      <c r="G33888" s="88"/>
      <c r="H33888" s="88"/>
      <c r="I33888" s="88"/>
      <c r="J33888" s="88"/>
      <c r="K33888" s="88"/>
    </row>
    <row r="33889" spans="2:11" ht="12" hidden="1" customHeight="1" x14ac:dyDescent="0.2">
      <c r="B33889" s="88"/>
      <c r="C33889" s="88"/>
      <c r="D33889" s="88"/>
      <c r="E33889" s="88"/>
      <c r="F33889" s="88"/>
      <c r="G33889" s="88"/>
      <c r="H33889" s="88"/>
      <c r="I33889" s="88"/>
      <c r="J33889" s="88"/>
      <c r="K33889" s="88"/>
    </row>
    <row r="33890" spans="2:11" ht="12" hidden="1" customHeight="1" x14ac:dyDescent="0.2">
      <c r="B33890" s="88"/>
      <c r="C33890" s="88"/>
      <c r="D33890" s="88"/>
      <c r="E33890" s="88"/>
      <c r="F33890" s="88"/>
      <c r="G33890" s="88"/>
      <c r="H33890" s="88"/>
      <c r="I33890" s="88"/>
      <c r="J33890" s="88"/>
      <c r="K33890" s="88"/>
    </row>
    <row r="33891" spans="2:11" ht="12" hidden="1" customHeight="1" x14ac:dyDescent="0.2">
      <c r="B33891" s="88"/>
      <c r="C33891" s="88"/>
      <c r="D33891" s="88"/>
      <c r="E33891" s="88"/>
      <c r="F33891" s="88"/>
      <c r="G33891" s="88"/>
      <c r="H33891" s="88"/>
      <c r="I33891" s="88"/>
      <c r="J33891" s="88"/>
      <c r="K33891" s="88"/>
    </row>
    <row r="33892" spans="2:11" ht="12" hidden="1" customHeight="1" x14ac:dyDescent="0.2">
      <c r="B33892" s="88"/>
      <c r="C33892" s="88"/>
      <c r="D33892" s="88"/>
      <c r="E33892" s="88"/>
      <c r="F33892" s="88"/>
      <c r="G33892" s="88"/>
      <c r="H33892" s="88"/>
      <c r="I33892" s="88"/>
      <c r="J33892" s="88"/>
      <c r="K33892" s="88"/>
    </row>
    <row r="33893" spans="2:11" ht="12" hidden="1" customHeight="1" x14ac:dyDescent="0.2">
      <c r="B33893" s="88"/>
      <c r="C33893" s="88"/>
      <c r="D33893" s="88"/>
      <c r="E33893" s="88"/>
      <c r="F33893" s="88"/>
      <c r="G33893" s="88"/>
      <c r="H33893" s="88"/>
      <c r="I33893" s="88"/>
      <c r="J33893" s="88"/>
      <c r="K33893" s="88"/>
    </row>
    <row r="33894" spans="2:11" ht="12" hidden="1" customHeight="1" x14ac:dyDescent="0.2">
      <c r="B33894" s="88"/>
      <c r="C33894" s="88"/>
      <c r="D33894" s="88"/>
      <c r="E33894" s="88"/>
      <c r="F33894" s="88"/>
      <c r="G33894" s="88"/>
      <c r="H33894" s="88"/>
      <c r="I33894" s="88"/>
      <c r="J33894" s="88"/>
      <c r="K33894" s="88"/>
    </row>
    <row r="33895" spans="2:11" ht="12" hidden="1" customHeight="1" x14ac:dyDescent="0.2">
      <c r="B33895" s="88"/>
      <c r="C33895" s="88"/>
      <c r="D33895" s="88"/>
      <c r="E33895" s="88"/>
      <c r="F33895" s="88"/>
      <c r="G33895" s="88"/>
      <c r="H33895" s="88"/>
      <c r="I33895" s="88"/>
      <c r="J33895" s="88"/>
      <c r="K33895" s="88"/>
    </row>
    <row r="33896" spans="2:11" ht="12" hidden="1" customHeight="1" x14ac:dyDescent="0.2">
      <c r="B33896" s="88"/>
      <c r="C33896" s="88"/>
      <c r="D33896" s="88"/>
      <c r="E33896" s="88"/>
      <c r="F33896" s="88"/>
      <c r="G33896" s="88"/>
      <c r="H33896" s="88"/>
      <c r="I33896" s="88"/>
      <c r="J33896" s="88"/>
      <c r="K33896" s="88"/>
    </row>
    <row r="33897" spans="2:11" ht="12" hidden="1" customHeight="1" x14ac:dyDescent="0.2">
      <c r="B33897" s="88"/>
      <c r="C33897" s="88"/>
      <c r="D33897" s="88"/>
      <c r="E33897" s="88"/>
      <c r="F33897" s="88"/>
      <c r="G33897" s="88"/>
      <c r="H33897" s="88"/>
      <c r="I33897" s="88"/>
      <c r="J33897" s="88"/>
      <c r="K33897" s="88"/>
    </row>
    <row r="33898" spans="2:11" ht="12" hidden="1" customHeight="1" x14ac:dyDescent="0.2">
      <c r="B33898" s="88"/>
      <c r="C33898" s="88"/>
      <c r="D33898" s="88"/>
      <c r="E33898" s="88"/>
      <c r="F33898" s="88"/>
      <c r="G33898" s="88"/>
      <c r="H33898" s="88"/>
      <c r="I33898" s="88"/>
      <c r="J33898" s="88"/>
      <c r="K33898" s="88"/>
    </row>
    <row r="33899" spans="2:11" ht="12" hidden="1" customHeight="1" x14ac:dyDescent="0.2">
      <c r="B33899" s="88"/>
      <c r="C33899" s="88"/>
      <c r="D33899" s="88"/>
      <c r="E33899" s="88"/>
      <c r="F33899" s="88"/>
      <c r="G33899" s="88"/>
      <c r="H33899" s="88"/>
      <c r="I33899" s="88"/>
      <c r="J33899" s="88"/>
      <c r="K33899" s="88"/>
    </row>
    <row r="33900" spans="2:11" ht="12" hidden="1" customHeight="1" x14ac:dyDescent="0.2">
      <c r="B33900" s="88"/>
      <c r="C33900" s="88"/>
      <c r="D33900" s="88"/>
      <c r="E33900" s="88"/>
      <c r="F33900" s="88"/>
      <c r="G33900" s="88"/>
      <c r="H33900" s="88"/>
      <c r="I33900" s="88"/>
      <c r="J33900" s="88"/>
      <c r="K33900" s="88"/>
    </row>
    <row r="33901" spans="2:11" ht="12" hidden="1" customHeight="1" x14ac:dyDescent="0.2">
      <c r="B33901" s="88"/>
      <c r="C33901" s="88"/>
      <c r="D33901" s="88"/>
      <c r="E33901" s="88"/>
      <c r="F33901" s="88"/>
      <c r="G33901" s="88"/>
      <c r="H33901" s="88"/>
      <c r="I33901" s="88"/>
      <c r="J33901" s="88"/>
      <c r="K33901" s="88"/>
    </row>
    <row r="33902" spans="2:11" ht="12" hidden="1" customHeight="1" x14ac:dyDescent="0.2">
      <c r="B33902" s="88"/>
      <c r="C33902" s="88"/>
      <c r="D33902" s="88"/>
      <c r="E33902" s="88"/>
      <c r="F33902" s="88"/>
      <c r="G33902" s="88"/>
      <c r="H33902" s="88"/>
      <c r="I33902" s="88"/>
      <c r="J33902" s="88"/>
      <c r="K33902" s="88"/>
    </row>
    <row r="33903" spans="2:11" ht="12" hidden="1" customHeight="1" x14ac:dyDescent="0.2">
      <c r="B33903" s="88"/>
      <c r="C33903" s="88"/>
      <c r="D33903" s="88"/>
      <c r="E33903" s="88"/>
      <c r="F33903" s="88"/>
      <c r="G33903" s="88"/>
      <c r="H33903" s="88"/>
      <c r="I33903" s="88"/>
      <c r="J33903" s="88"/>
      <c r="K33903" s="88"/>
    </row>
    <row r="33904" spans="2:11" ht="12" hidden="1" customHeight="1" x14ac:dyDescent="0.2">
      <c r="B33904" s="88"/>
      <c r="C33904" s="88"/>
      <c r="D33904" s="88"/>
      <c r="E33904" s="88"/>
      <c r="F33904" s="88"/>
      <c r="G33904" s="88"/>
      <c r="H33904" s="88"/>
      <c r="I33904" s="88"/>
      <c r="J33904" s="88"/>
      <c r="K33904" s="88"/>
    </row>
    <row r="33905" spans="2:11" ht="12" hidden="1" customHeight="1" x14ac:dyDescent="0.2">
      <c r="B33905" s="88"/>
      <c r="C33905" s="88"/>
      <c r="D33905" s="88"/>
      <c r="E33905" s="88"/>
      <c r="F33905" s="88"/>
      <c r="G33905" s="88"/>
      <c r="H33905" s="88"/>
      <c r="I33905" s="88"/>
      <c r="J33905" s="88"/>
      <c r="K33905" s="88"/>
    </row>
    <row r="33906" spans="2:11" ht="12" hidden="1" customHeight="1" x14ac:dyDescent="0.2">
      <c r="B33906" s="88"/>
      <c r="C33906" s="88"/>
      <c r="D33906" s="88"/>
      <c r="E33906" s="88"/>
      <c r="F33906" s="88"/>
      <c r="G33906" s="88"/>
      <c r="H33906" s="88"/>
      <c r="I33906" s="88"/>
      <c r="J33906" s="88"/>
      <c r="K33906" s="88"/>
    </row>
    <row r="33907" spans="2:11" ht="12" hidden="1" customHeight="1" x14ac:dyDescent="0.2">
      <c r="B33907" s="88"/>
      <c r="C33907" s="88"/>
      <c r="D33907" s="88"/>
      <c r="E33907" s="88"/>
      <c r="F33907" s="88"/>
      <c r="G33907" s="88"/>
      <c r="H33907" s="88"/>
      <c r="I33907" s="88"/>
      <c r="J33907" s="88"/>
      <c r="K33907" s="88"/>
    </row>
    <row r="33908" spans="2:11" ht="12" hidden="1" customHeight="1" x14ac:dyDescent="0.2">
      <c r="B33908" s="88"/>
      <c r="C33908" s="88"/>
      <c r="D33908" s="88"/>
      <c r="E33908" s="88"/>
      <c r="F33908" s="88"/>
      <c r="G33908" s="88"/>
      <c r="H33908" s="88"/>
      <c r="I33908" s="88"/>
      <c r="J33908" s="88"/>
      <c r="K33908" s="88"/>
    </row>
    <row r="33909" spans="2:11" ht="12" hidden="1" customHeight="1" x14ac:dyDescent="0.2">
      <c r="B33909" s="88"/>
      <c r="C33909" s="88"/>
      <c r="D33909" s="88"/>
      <c r="E33909" s="88"/>
      <c r="F33909" s="88"/>
      <c r="G33909" s="88"/>
      <c r="H33909" s="88"/>
      <c r="I33909" s="88"/>
      <c r="J33909" s="88"/>
      <c r="K33909" s="88"/>
    </row>
    <row r="33910" spans="2:11" ht="12" hidden="1" customHeight="1" x14ac:dyDescent="0.2">
      <c r="B33910" s="88"/>
      <c r="C33910" s="88"/>
      <c r="D33910" s="88"/>
      <c r="E33910" s="88"/>
      <c r="F33910" s="88"/>
      <c r="G33910" s="88"/>
      <c r="H33910" s="88"/>
      <c r="I33910" s="88"/>
      <c r="J33910" s="88"/>
      <c r="K33910" s="88"/>
    </row>
    <row r="33911" spans="2:11" ht="12" hidden="1" customHeight="1" x14ac:dyDescent="0.2">
      <c r="B33911" s="88"/>
      <c r="C33911" s="88"/>
      <c r="D33911" s="88"/>
      <c r="E33911" s="88"/>
      <c r="F33911" s="88"/>
      <c r="G33911" s="88"/>
      <c r="H33911" s="88"/>
      <c r="I33911" s="88"/>
      <c r="J33911" s="88"/>
      <c r="K33911" s="88"/>
    </row>
    <row r="33912" spans="2:11" ht="12" hidden="1" customHeight="1" x14ac:dyDescent="0.2">
      <c r="B33912" s="88"/>
      <c r="C33912" s="88"/>
      <c r="D33912" s="88"/>
      <c r="E33912" s="88"/>
      <c r="F33912" s="88"/>
      <c r="G33912" s="88"/>
      <c r="H33912" s="88"/>
      <c r="I33912" s="88"/>
      <c r="J33912" s="88"/>
      <c r="K33912" s="88"/>
    </row>
    <row r="33913" spans="2:11" ht="12" hidden="1" customHeight="1" x14ac:dyDescent="0.2">
      <c r="B33913" s="88"/>
      <c r="C33913" s="88"/>
      <c r="D33913" s="88"/>
      <c r="E33913" s="88"/>
      <c r="F33913" s="88"/>
      <c r="G33913" s="88"/>
      <c r="H33913" s="88"/>
      <c r="I33913" s="88"/>
      <c r="J33913" s="88"/>
      <c r="K33913" s="88"/>
    </row>
    <row r="33914" spans="2:11" ht="12" hidden="1" customHeight="1" x14ac:dyDescent="0.2">
      <c r="B33914" s="88"/>
      <c r="C33914" s="88"/>
      <c r="D33914" s="88"/>
      <c r="E33914" s="88"/>
      <c r="F33914" s="88"/>
      <c r="G33914" s="88"/>
      <c r="H33914" s="88"/>
      <c r="I33914" s="88"/>
      <c r="J33914" s="88"/>
      <c r="K33914" s="88"/>
    </row>
    <row r="33915" spans="2:11" ht="12" hidden="1" customHeight="1" x14ac:dyDescent="0.2">
      <c r="B33915" s="88"/>
      <c r="C33915" s="88"/>
      <c r="D33915" s="88"/>
      <c r="E33915" s="88"/>
      <c r="F33915" s="88"/>
      <c r="G33915" s="88"/>
      <c r="H33915" s="88"/>
      <c r="I33915" s="88"/>
      <c r="J33915" s="88"/>
      <c r="K33915" s="88"/>
    </row>
    <row r="33916" spans="2:11" ht="12" hidden="1" customHeight="1" x14ac:dyDescent="0.2">
      <c r="B33916" s="88"/>
      <c r="C33916" s="88"/>
      <c r="D33916" s="88"/>
      <c r="E33916" s="88"/>
      <c r="F33916" s="88"/>
      <c r="G33916" s="88"/>
      <c r="H33916" s="88"/>
      <c r="I33916" s="88"/>
      <c r="J33916" s="88"/>
      <c r="K33916" s="88"/>
    </row>
    <row r="33917" spans="2:11" ht="12" hidden="1" customHeight="1" x14ac:dyDescent="0.2">
      <c r="B33917" s="88"/>
      <c r="C33917" s="88"/>
      <c r="D33917" s="88"/>
      <c r="E33917" s="88"/>
      <c r="F33917" s="88"/>
      <c r="G33917" s="88"/>
      <c r="H33917" s="88"/>
      <c r="I33917" s="88"/>
      <c r="J33917" s="88"/>
      <c r="K33917" s="88"/>
    </row>
    <row r="33918" spans="2:11" ht="12" hidden="1" customHeight="1" x14ac:dyDescent="0.2">
      <c r="B33918" s="88"/>
      <c r="C33918" s="88"/>
      <c r="D33918" s="88"/>
      <c r="E33918" s="88"/>
      <c r="F33918" s="88"/>
      <c r="G33918" s="88"/>
      <c r="H33918" s="88"/>
      <c r="I33918" s="88"/>
      <c r="J33918" s="88"/>
      <c r="K33918" s="88"/>
    </row>
    <row r="33919" spans="2:11" ht="12" hidden="1" customHeight="1" x14ac:dyDescent="0.2">
      <c r="B33919" s="88"/>
      <c r="C33919" s="88"/>
      <c r="D33919" s="88"/>
      <c r="E33919" s="88"/>
      <c r="F33919" s="88"/>
      <c r="G33919" s="88"/>
      <c r="H33919" s="88"/>
      <c r="I33919" s="88"/>
      <c r="J33919" s="88"/>
      <c r="K33919" s="88"/>
    </row>
    <row r="33920" spans="2:11" ht="12" hidden="1" customHeight="1" x14ac:dyDescent="0.2">
      <c r="B33920" s="88"/>
      <c r="C33920" s="88"/>
      <c r="D33920" s="88"/>
      <c r="E33920" s="88"/>
      <c r="F33920" s="88"/>
      <c r="G33920" s="88"/>
      <c r="H33920" s="88"/>
      <c r="I33920" s="88"/>
      <c r="J33920" s="88"/>
      <c r="K33920" s="88"/>
    </row>
    <row r="33921" spans="2:11" ht="12" hidden="1" customHeight="1" x14ac:dyDescent="0.2">
      <c r="B33921" s="88"/>
      <c r="C33921" s="88"/>
      <c r="D33921" s="88"/>
      <c r="E33921" s="88"/>
      <c r="F33921" s="88"/>
      <c r="G33921" s="88"/>
      <c r="H33921" s="88"/>
      <c r="I33921" s="88"/>
      <c r="J33921" s="88"/>
      <c r="K33921" s="88"/>
    </row>
    <row r="33922" spans="2:11" ht="12" hidden="1" customHeight="1" x14ac:dyDescent="0.2">
      <c r="B33922" s="88"/>
      <c r="C33922" s="88"/>
      <c r="D33922" s="88"/>
      <c r="E33922" s="88"/>
      <c r="F33922" s="88"/>
      <c r="G33922" s="88"/>
      <c r="H33922" s="88"/>
      <c r="I33922" s="88"/>
      <c r="J33922" s="88"/>
      <c r="K33922" s="88"/>
    </row>
    <row r="33923" spans="2:11" ht="12" hidden="1" customHeight="1" x14ac:dyDescent="0.2">
      <c r="B33923" s="88"/>
      <c r="C33923" s="88"/>
      <c r="D33923" s="88"/>
      <c r="E33923" s="88"/>
      <c r="F33923" s="88"/>
      <c r="G33923" s="88"/>
      <c r="H33923" s="88"/>
      <c r="I33923" s="88"/>
      <c r="J33923" s="88"/>
      <c r="K33923" s="88"/>
    </row>
    <row r="33924" spans="2:11" ht="12" hidden="1" customHeight="1" x14ac:dyDescent="0.2">
      <c r="B33924" s="88"/>
      <c r="C33924" s="88"/>
      <c r="D33924" s="88"/>
      <c r="E33924" s="88"/>
      <c r="F33924" s="88"/>
      <c r="G33924" s="88"/>
      <c r="H33924" s="88"/>
      <c r="I33924" s="88"/>
      <c r="J33924" s="88"/>
      <c r="K33924" s="88"/>
    </row>
    <row r="33925" spans="2:11" ht="12" hidden="1" customHeight="1" x14ac:dyDescent="0.2">
      <c r="B33925" s="88"/>
      <c r="C33925" s="88"/>
      <c r="D33925" s="88"/>
      <c r="E33925" s="88"/>
      <c r="F33925" s="88"/>
      <c r="G33925" s="88"/>
      <c r="H33925" s="88"/>
      <c r="I33925" s="88"/>
      <c r="J33925" s="88"/>
      <c r="K33925" s="88"/>
    </row>
    <row r="33926" spans="2:11" ht="12" hidden="1" customHeight="1" x14ac:dyDescent="0.2">
      <c r="B33926" s="88"/>
      <c r="C33926" s="88"/>
      <c r="D33926" s="88"/>
      <c r="E33926" s="88"/>
      <c r="F33926" s="88"/>
      <c r="G33926" s="88"/>
      <c r="H33926" s="88"/>
      <c r="I33926" s="88"/>
      <c r="J33926" s="88"/>
      <c r="K33926" s="88"/>
    </row>
    <row r="33927" spans="2:11" ht="12" hidden="1" customHeight="1" x14ac:dyDescent="0.2">
      <c r="B33927" s="88"/>
      <c r="C33927" s="88"/>
      <c r="D33927" s="88"/>
      <c r="E33927" s="88"/>
      <c r="F33927" s="88"/>
      <c r="G33927" s="88"/>
      <c r="H33927" s="88"/>
      <c r="I33927" s="88"/>
      <c r="J33927" s="88"/>
      <c r="K33927" s="88"/>
    </row>
    <row r="33928" spans="2:11" ht="12" hidden="1" customHeight="1" x14ac:dyDescent="0.2">
      <c r="B33928" s="88"/>
      <c r="C33928" s="88"/>
      <c r="D33928" s="88"/>
      <c r="E33928" s="88"/>
      <c r="F33928" s="88"/>
      <c r="G33928" s="88"/>
      <c r="H33928" s="88"/>
      <c r="I33928" s="88"/>
      <c r="J33928" s="88"/>
      <c r="K33928" s="88"/>
    </row>
    <row r="33929" spans="2:11" ht="12" hidden="1" customHeight="1" x14ac:dyDescent="0.2">
      <c r="B33929" s="88"/>
      <c r="C33929" s="88"/>
      <c r="D33929" s="88"/>
      <c r="E33929" s="88"/>
      <c r="F33929" s="88"/>
      <c r="G33929" s="88"/>
      <c r="H33929" s="88"/>
      <c r="I33929" s="88"/>
      <c r="J33929" s="88"/>
      <c r="K33929" s="88"/>
    </row>
    <row r="33930" spans="2:11" ht="12" hidden="1" customHeight="1" x14ac:dyDescent="0.2">
      <c r="B33930" s="88"/>
      <c r="C33930" s="88"/>
      <c r="D33930" s="88"/>
      <c r="E33930" s="88"/>
      <c r="F33930" s="88"/>
      <c r="G33930" s="88"/>
      <c r="H33930" s="88"/>
      <c r="I33930" s="88"/>
      <c r="J33930" s="88"/>
      <c r="K33930" s="88"/>
    </row>
    <row r="33931" spans="2:11" ht="12" hidden="1" customHeight="1" x14ac:dyDescent="0.2">
      <c r="B33931" s="88"/>
      <c r="C33931" s="88"/>
      <c r="D33931" s="88"/>
      <c r="E33931" s="88"/>
      <c r="F33931" s="88"/>
      <c r="G33931" s="88"/>
      <c r="H33931" s="88"/>
      <c r="I33931" s="88"/>
      <c r="J33931" s="88"/>
      <c r="K33931" s="88"/>
    </row>
    <row r="33932" spans="2:11" ht="12" hidden="1" customHeight="1" x14ac:dyDescent="0.2">
      <c r="B33932" s="88"/>
      <c r="C33932" s="88"/>
      <c r="D33932" s="88"/>
      <c r="E33932" s="88"/>
      <c r="F33932" s="88"/>
      <c r="G33932" s="88"/>
      <c r="H33932" s="88"/>
      <c r="I33932" s="88"/>
      <c r="J33932" s="88"/>
      <c r="K33932" s="88"/>
    </row>
    <row r="33933" spans="2:11" ht="12" hidden="1" customHeight="1" x14ac:dyDescent="0.2">
      <c r="B33933" s="88"/>
      <c r="C33933" s="88"/>
      <c r="D33933" s="88"/>
      <c r="E33933" s="88"/>
      <c r="F33933" s="88"/>
      <c r="G33933" s="88"/>
      <c r="H33933" s="88"/>
      <c r="I33933" s="88"/>
      <c r="J33933" s="88"/>
      <c r="K33933" s="88"/>
    </row>
    <row r="33934" spans="2:11" ht="12" hidden="1" customHeight="1" x14ac:dyDescent="0.2">
      <c r="B33934" s="88"/>
      <c r="C33934" s="88"/>
      <c r="D33934" s="88"/>
      <c r="E33934" s="88"/>
      <c r="F33934" s="88"/>
      <c r="G33934" s="88"/>
      <c r="H33934" s="88"/>
      <c r="I33934" s="88"/>
      <c r="J33934" s="88"/>
      <c r="K33934" s="88"/>
    </row>
    <row r="33935" spans="2:11" ht="12" hidden="1" customHeight="1" x14ac:dyDescent="0.2">
      <c r="B33935" s="88"/>
      <c r="C33935" s="88"/>
      <c r="D33935" s="88"/>
      <c r="E33935" s="88"/>
      <c r="F33935" s="88"/>
      <c r="G33935" s="88"/>
      <c r="H33935" s="88"/>
      <c r="I33935" s="88"/>
      <c r="J33935" s="88"/>
      <c r="K33935" s="88"/>
    </row>
    <row r="33936" spans="2:11" ht="12" hidden="1" customHeight="1" x14ac:dyDescent="0.2">
      <c r="B33936" s="88"/>
      <c r="C33936" s="88"/>
      <c r="D33936" s="88"/>
      <c r="E33936" s="88"/>
      <c r="F33936" s="88"/>
      <c r="G33936" s="88"/>
      <c r="H33936" s="88"/>
      <c r="I33936" s="88"/>
      <c r="J33936" s="88"/>
      <c r="K33936" s="88"/>
    </row>
    <row r="33937" spans="2:11" ht="12" hidden="1" customHeight="1" x14ac:dyDescent="0.2">
      <c r="B33937" s="88"/>
      <c r="C33937" s="88"/>
      <c r="D33937" s="88"/>
      <c r="E33937" s="88"/>
      <c r="F33937" s="88"/>
      <c r="G33937" s="88"/>
      <c r="H33937" s="88"/>
      <c r="I33937" s="88"/>
      <c r="J33937" s="88"/>
      <c r="K33937" s="88"/>
    </row>
    <row r="33938" spans="2:11" ht="12" hidden="1" customHeight="1" x14ac:dyDescent="0.2">
      <c r="B33938" s="88"/>
      <c r="C33938" s="88"/>
      <c r="D33938" s="88"/>
      <c r="E33938" s="88"/>
      <c r="F33938" s="88"/>
      <c r="G33938" s="88"/>
      <c r="H33938" s="88"/>
      <c r="I33938" s="88"/>
      <c r="J33938" s="88"/>
      <c r="K33938" s="88"/>
    </row>
    <row r="33939" spans="2:11" ht="12" hidden="1" customHeight="1" x14ac:dyDescent="0.2">
      <c r="B33939" s="88"/>
      <c r="C33939" s="88"/>
      <c r="D33939" s="88"/>
      <c r="E33939" s="88"/>
      <c r="F33939" s="88"/>
      <c r="G33939" s="88"/>
      <c r="H33939" s="88"/>
      <c r="I33939" s="88"/>
      <c r="J33939" s="88"/>
      <c r="K33939" s="88"/>
    </row>
    <row r="33940" spans="2:11" ht="12" hidden="1" customHeight="1" x14ac:dyDescent="0.2">
      <c r="B33940" s="88"/>
      <c r="C33940" s="88"/>
      <c r="D33940" s="88"/>
      <c r="E33940" s="88"/>
      <c r="F33940" s="88"/>
      <c r="G33940" s="88"/>
      <c r="H33940" s="88"/>
      <c r="I33940" s="88"/>
      <c r="J33940" s="88"/>
      <c r="K33940" s="88"/>
    </row>
    <row r="33941" spans="2:11" ht="12" hidden="1" customHeight="1" x14ac:dyDescent="0.2">
      <c r="B33941" s="88"/>
      <c r="C33941" s="88"/>
      <c r="D33941" s="88"/>
      <c r="E33941" s="88"/>
      <c r="F33941" s="88"/>
      <c r="G33941" s="88"/>
      <c r="H33941" s="88"/>
      <c r="I33941" s="88"/>
      <c r="J33941" s="88"/>
      <c r="K33941" s="88"/>
    </row>
    <row r="33942" spans="2:11" ht="12" hidden="1" customHeight="1" x14ac:dyDescent="0.2">
      <c r="B33942" s="88"/>
      <c r="C33942" s="88"/>
      <c r="D33942" s="88"/>
      <c r="E33942" s="88"/>
      <c r="F33942" s="88"/>
      <c r="G33942" s="88"/>
      <c r="H33942" s="88"/>
      <c r="I33942" s="88"/>
      <c r="J33942" s="88"/>
      <c r="K33942" s="88"/>
    </row>
    <row r="33943" spans="2:11" ht="12" hidden="1" customHeight="1" x14ac:dyDescent="0.2">
      <c r="B33943" s="88"/>
      <c r="C33943" s="88"/>
      <c r="D33943" s="88"/>
      <c r="E33943" s="88"/>
      <c r="F33943" s="88"/>
      <c r="G33943" s="88"/>
      <c r="H33943" s="88"/>
      <c r="I33943" s="88"/>
      <c r="J33943" s="88"/>
      <c r="K33943" s="88"/>
    </row>
    <row r="33944" spans="2:11" ht="12" hidden="1" customHeight="1" x14ac:dyDescent="0.2">
      <c r="B33944" s="88"/>
      <c r="C33944" s="88"/>
      <c r="D33944" s="88"/>
      <c r="E33944" s="88"/>
      <c r="F33944" s="88"/>
      <c r="G33944" s="88"/>
      <c r="H33944" s="88"/>
      <c r="I33944" s="88"/>
      <c r="J33944" s="88"/>
      <c r="K33944" s="88"/>
    </row>
    <row r="33945" spans="2:11" ht="12" hidden="1" customHeight="1" x14ac:dyDescent="0.2">
      <c r="B33945" s="88"/>
      <c r="C33945" s="88"/>
      <c r="D33945" s="88"/>
      <c r="E33945" s="88"/>
      <c r="F33945" s="88"/>
      <c r="G33945" s="88"/>
      <c r="H33945" s="88"/>
      <c r="I33945" s="88"/>
      <c r="J33945" s="88"/>
      <c r="K33945" s="88"/>
    </row>
    <row r="33946" spans="2:11" ht="12" hidden="1" customHeight="1" x14ac:dyDescent="0.2">
      <c r="B33946" s="88"/>
      <c r="C33946" s="88"/>
      <c r="D33946" s="88"/>
      <c r="E33946" s="88"/>
      <c r="F33946" s="88"/>
      <c r="G33946" s="88"/>
      <c r="H33946" s="88"/>
      <c r="I33946" s="88"/>
      <c r="J33946" s="88"/>
      <c r="K33946" s="88"/>
    </row>
    <row r="33947" spans="2:11" ht="12" hidden="1" customHeight="1" x14ac:dyDescent="0.2">
      <c r="B33947" s="88"/>
      <c r="C33947" s="88"/>
      <c r="D33947" s="88"/>
      <c r="E33947" s="88"/>
      <c r="F33947" s="88"/>
      <c r="G33947" s="88"/>
      <c r="H33947" s="88"/>
      <c r="I33947" s="88"/>
      <c r="J33947" s="88"/>
      <c r="K33947" s="88"/>
    </row>
    <row r="33948" spans="2:11" ht="12" hidden="1" customHeight="1" x14ac:dyDescent="0.2">
      <c r="B33948" s="88"/>
      <c r="C33948" s="88"/>
      <c r="D33948" s="88"/>
      <c r="E33948" s="88"/>
      <c r="F33948" s="88"/>
      <c r="G33948" s="88"/>
      <c r="H33948" s="88"/>
      <c r="I33948" s="88"/>
      <c r="J33948" s="88"/>
      <c r="K33948" s="88"/>
    </row>
    <row r="33949" spans="2:11" ht="12" hidden="1" customHeight="1" x14ac:dyDescent="0.2">
      <c r="B33949" s="88"/>
      <c r="C33949" s="88"/>
      <c r="D33949" s="88"/>
      <c r="E33949" s="88"/>
      <c r="F33949" s="88"/>
      <c r="G33949" s="88"/>
      <c r="H33949" s="88"/>
      <c r="I33949" s="88"/>
      <c r="J33949" s="88"/>
      <c r="K33949" s="88"/>
    </row>
    <row r="33950" spans="2:11" ht="12" hidden="1" customHeight="1" x14ac:dyDescent="0.2">
      <c r="B33950" s="88"/>
      <c r="C33950" s="88"/>
      <c r="D33950" s="88"/>
      <c r="E33950" s="88"/>
      <c r="F33950" s="88"/>
      <c r="G33950" s="88"/>
      <c r="H33950" s="88"/>
      <c r="I33950" s="88"/>
      <c r="J33950" s="88"/>
      <c r="K33950" s="88"/>
    </row>
    <row r="33951" spans="2:11" ht="12" hidden="1" customHeight="1" x14ac:dyDescent="0.2">
      <c r="B33951" s="88"/>
      <c r="C33951" s="88"/>
      <c r="D33951" s="88"/>
      <c r="E33951" s="88"/>
      <c r="F33951" s="88"/>
      <c r="G33951" s="88"/>
      <c r="H33951" s="88"/>
      <c r="I33951" s="88"/>
      <c r="J33951" s="88"/>
      <c r="K33951" s="88"/>
    </row>
    <row r="33952" spans="2:11" ht="12" hidden="1" customHeight="1" x14ac:dyDescent="0.2">
      <c r="B33952" s="88"/>
      <c r="C33952" s="88"/>
      <c r="D33952" s="88"/>
      <c r="E33952" s="88"/>
      <c r="F33952" s="88"/>
      <c r="G33952" s="88"/>
      <c r="H33952" s="88"/>
      <c r="I33952" s="88"/>
      <c r="J33952" s="88"/>
      <c r="K33952" s="88"/>
    </row>
    <row r="33953" spans="2:11" ht="12" hidden="1" customHeight="1" x14ac:dyDescent="0.2">
      <c r="B33953" s="88"/>
      <c r="C33953" s="88"/>
      <c r="D33953" s="88"/>
      <c r="E33953" s="88"/>
      <c r="F33953" s="88"/>
      <c r="G33953" s="88"/>
      <c r="H33953" s="88"/>
      <c r="I33953" s="88"/>
      <c r="J33953" s="88"/>
      <c r="K33953" s="88"/>
    </row>
    <row r="33954" spans="2:11" ht="12" hidden="1" customHeight="1" x14ac:dyDescent="0.2">
      <c r="B33954" s="88"/>
      <c r="C33954" s="88"/>
      <c r="D33954" s="88"/>
      <c r="E33954" s="88"/>
      <c r="F33954" s="88"/>
      <c r="G33954" s="88"/>
      <c r="H33954" s="88"/>
      <c r="I33954" s="88"/>
      <c r="J33954" s="88"/>
      <c r="K33954" s="88"/>
    </row>
    <row r="33955" spans="2:11" ht="12" hidden="1" customHeight="1" x14ac:dyDescent="0.2">
      <c r="B33955" s="88"/>
      <c r="C33955" s="88"/>
      <c r="D33955" s="88"/>
      <c r="E33955" s="88"/>
      <c r="F33955" s="88"/>
      <c r="G33955" s="88"/>
      <c r="H33955" s="88"/>
      <c r="I33955" s="88"/>
      <c r="J33955" s="88"/>
      <c r="K33955" s="88"/>
    </row>
    <row r="33956" spans="2:11" ht="12" hidden="1" customHeight="1" x14ac:dyDescent="0.2">
      <c r="B33956" s="88"/>
      <c r="C33956" s="88"/>
      <c r="D33956" s="88"/>
      <c r="E33956" s="88"/>
      <c r="F33956" s="88"/>
      <c r="G33956" s="88"/>
      <c r="H33956" s="88"/>
      <c r="I33956" s="88"/>
      <c r="J33956" s="88"/>
      <c r="K33956" s="88"/>
    </row>
    <row r="33957" spans="2:11" ht="12" hidden="1" customHeight="1" x14ac:dyDescent="0.2">
      <c r="B33957" s="88"/>
      <c r="C33957" s="88"/>
      <c r="D33957" s="88"/>
      <c r="E33957" s="88"/>
      <c r="F33957" s="88"/>
      <c r="G33957" s="88"/>
      <c r="H33957" s="88"/>
      <c r="I33957" s="88"/>
      <c r="J33957" s="88"/>
      <c r="K33957" s="88"/>
    </row>
    <row r="33958" spans="2:11" ht="12" hidden="1" customHeight="1" x14ac:dyDescent="0.2">
      <c r="B33958" s="88"/>
      <c r="C33958" s="88"/>
      <c r="D33958" s="88"/>
      <c r="E33958" s="88"/>
      <c r="F33958" s="88"/>
      <c r="G33958" s="88"/>
      <c r="H33958" s="88"/>
      <c r="I33958" s="88"/>
      <c r="J33958" s="88"/>
      <c r="K33958" s="88"/>
    </row>
    <row r="33959" spans="2:11" ht="12" hidden="1" customHeight="1" x14ac:dyDescent="0.2">
      <c r="B33959" s="88"/>
      <c r="C33959" s="88"/>
      <c r="D33959" s="88"/>
      <c r="E33959" s="88"/>
      <c r="F33959" s="88"/>
      <c r="G33959" s="88"/>
      <c r="H33959" s="88"/>
      <c r="I33959" s="88"/>
      <c r="J33959" s="88"/>
      <c r="K33959" s="88"/>
    </row>
    <row r="33960" spans="2:11" ht="12" hidden="1" customHeight="1" x14ac:dyDescent="0.2">
      <c r="B33960" s="88"/>
      <c r="C33960" s="88"/>
      <c r="D33960" s="88"/>
      <c r="E33960" s="88"/>
      <c r="F33960" s="88"/>
      <c r="G33960" s="88"/>
      <c r="H33960" s="88"/>
      <c r="I33960" s="88"/>
      <c r="J33960" s="88"/>
      <c r="K33960" s="88"/>
    </row>
    <row r="33961" spans="2:11" ht="12" hidden="1" customHeight="1" x14ac:dyDescent="0.2">
      <c r="B33961" s="88"/>
      <c r="C33961" s="88"/>
      <c r="D33961" s="88"/>
      <c r="E33961" s="88"/>
      <c r="F33961" s="88"/>
      <c r="G33961" s="88"/>
      <c r="H33961" s="88"/>
      <c r="I33961" s="88"/>
      <c r="J33961" s="88"/>
      <c r="K33961" s="88"/>
    </row>
    <row r="33962" spans="2:11" ht="12" hidden="1" customHeight="1" x14ac:dyDescent="0.2">
      <c r="B33962" s="88"/>
      <c r="C33962" s="88"/>
      <c r="D33962" s="88"/>
      <c r="E33962" s="88"/>
      <c r="F33962" s="88"/>
      <c r="G33962" s="88"/>
      <c r="H33962" s="88"/>
      <c r="I33962" s="88"/>
      <c r="J33962" s="88"/>
      <c r="K33962" s="88"/>
    </row>
    <row r="33963" spans="2:11" ht="12" hidden="1" customHeight="1" x14ac:dyDescent="0.2">
      <c r="B33963" s="88"/>
      <c r="C33963" s="88"/>
      <c r="D33963" s="88"/>
      <c r="E33963" s="88"/>
      <c r="F33963" s="88"/>
      <c r="G33963" s="88"/>
      <c r="H33963" s="88"/>
      <c r="I33963" s="88"/>
      <c r="J33963" s="88"/>
      <c r="K33963" s="88"/>
    </row>
    <row r="33964" spans="2:11" ht="12" hidden="1" customHeight="1" x14ac:dyDescent="0.2">
      <c r="B33964" s="88"/>
      <c r="C33964" s="88"/>
      <c r="D33964" s="88"/>
      <c r="E33964" s="88"/>
      <c r="F33964" s="88"/>
      <c r="G33964" s="88"/>
      <c r="H33964" s="88"/>
      <c r="I33964" s="88"/>
      <c r="J33964" s="88"/>
      <c r="K33964" s="88"/>
    </row>
    <row r="33965" spans="2:11" ht="12" hidden="1" customHeight="1" x14ac:dyDescent="0.2">
      <c r="B33965" s="88"/>
      <c r="C33965" s="88"/>
      <c r="D33965" s="88"/>
      <c r="E33965" s="88"/>
      <c r="F33965" s="88"/>
      <c r="G33965" s="88"/>
      <c r="H33965" s="88"/>
      <c r="I33965" s="88"/>
      <c r="J33965" s="88"/>
      <c r="K33965" s="88"/>
    </row>
    <row r="33966" spans="2:11" ht="12" hidden="1" customHeight="1" x14ac:dyDescent="0.2">
      <c r="B33966" s="88"/>
      <c r="C33966" s="88"/>
      <c r="D33966" s="88"/>
      <c r="E33966" s="88"/>
      <c r="F33966" s="88"/>
      <c r="G33966" s="88"/>
      <c r="H33966" s="88"/>
      <c r="I33966" s="88"/>
      <c r="J33966" s="88"/>
      <c r="K33966" s="88"/>
    </row>
    <row r="33967" spans="2:11" ht="12" hidden="1" customHeight="1" x14ac:dyDescent="0.2">
      <c r="B33967" s="88"/>
      <c r="C33967" s="88"/>
      <c r="D33967" s="88"/>
      <c r="E33967" s="88"/>
      <c r="F33967" s="88"/>
      <c r="G33967" s="88"/>
      <c r="H33967" s="88"/>
      <c r="I33967" s="88"/>
      <c r="J33967" s="88"/>
      <c r="K33967" s="88"/>
    </row>
    <row r="33968" spans="2:11" ht="12" hidden="1" customHeight="1" x14ac:dyDescent="0.2">
      <c r="B33968" s="88"/>
      <c r="C33968" s="88"/>
      <c r="D33968" s="88"/>
      <c r="E33968" s="88"/>
      <c r="F33968" s="88"/>
      <c r="G33968" s="88"/>
      <c r="H33968" s="88"/>
      <c r="I33968" s="88"/>
      <c r="J33968" s="88"/>
      <c r="K33968" s="88"/>
    </row>
    <row r="33969" spans="2:11" ht="12" hidden="1" customHeight="1" x14ac:dyDescent="0.2">
      <c r="B33969" s="88"/>
      <c r="C33969" s="88"/>
      <c r="D33969" s="88"/>
      <c r="E33969" s="88"/>
      <c r="F33969" s="88"/>
      <c r="G33969" s="88"/>
      <c r="H33969" s="88"/>
      <c r="I33969" s="88"/>
      <c r="J33969" s="88"/>
      <c r="K33969" s="88"/>
    </row>
    <row r="33970" spans="2:11" ht="12" hidden="1" customHeight="1" x14ac:dyDescent="0.2">
      <c r="B33970" s="88"/>
      <c r="C33970" s="88"/>
      <c r="D33970" s="88"/>
      <c r="E33970" s="88"/>
      <c r="F33970" s="88"/>
      <c r="G33970" s="88"/>
      <c r="H33970" s="88"/>
      <c r="I33970" s="88"/>
      <c r="J33970" s="88"/>
      <c r="K33970" s="88"/>
    </row>
    <row r="33971" spans="2:11" ht="12" hidden="1" customHeight="1" x14ac:dyDescent="0.2">
      <c r="B33971" s="88"/>
      <c r="C33971" s="88"/>
      <c r="D33971" s="88"/>
      <c r="E33971" s="88"/>
      <c r="F33971" s="88"/>
      <c r="G33971" s="88"/>
      <c r="H33971" s="88"/>
      <c r="I33971" s="88"/>
      <c r="J33971" s="88"/>
      <c r="K33971" s="88"/>
    </row>
    <row r="33972" spans="2:11" ht="12" hidden="1" customHeight="1" x14ac:dyDescent="0.2">
      <c r="B33972" s="88"/>
      <c r="C33972" s="88"/>
      <c r="D33972" s="88"/>
      <c r="E33972" s="88"/>
      <c r="F33972" s="88"/>
      <c r="G33972" s="88"/>
      <c r="H33972" s="88"/>
      <c r="I33972" s="88"/>
      <c r="J33972" s="88"/>
      <c r="K33972" s="88"/>
    </row>
    <row r="33973" spans="2:11" ht="12" hidden="1" customHeight="1" x14ac:dyDescent="0.2">
      <c r="B33973" s="88"/>
      <c r="C33973" s="88"/>
      <c r="D33973" s="88"/>
      <c r="E33973" s="88"/>
      <c r="F33973" s="88"/>
      <c r="G33973" s="88"/>
      <c r="H33973" s="88"/>
      <c r="I33973" s="88"/>
      <c r="J33973" s="88"/>
      <c r="K33973" s="88"/>
    </row>
    <row r="33974" spans="2:11" ht="12" hidden="1" customHeight="1" x14ac:dyDescent="0.2">
      <c r="B33974" s="88"/>
      <c r="C33974" s="88"/>
      <c r="D33974" s="88"/>
      <c r="E33974" s="88"/>
      <c r="F33974" s="88"/>
      <c r="G33974" s="88"/>
      <c r="H33974" s="88"/>
      <c r="I33974" s="88"/>
      <c r="J33974" s="88"/>
      <c r="K33974" s="88"/>
    </row>
    <row r="33975" spans="2:11" ht="12" hidden="1" customHeight="1" x14ac:dyDescent="0.2">
      <c r="B33975" s="88"/>
      <c r="C33975" s="88"/>
      <c r="D33975" s="88"/>
      <c r="E33975" s="88"/>
      <c r="F33975" s="88"/>
      <c r="G33975" s="88"/>
      <c r="H33975" s="88"/>
      <c r="I33975" s="88"/>
      <c r="J33975" s="88"/>
      <c r="K33975" s="88"/>
    </row>
    <row r="33976" spans="2:11" ht="12" hidden="1" customHeight="1" x14ac:dyDescent="0.2">
      <c r="B33976" s="88"/>
      <c r="C33976" s="88"/>
      <c r="D33976" s="88"/>
      <c r="E33976" s="88"/>
      <c r="F33976" s="88"/>
      <c r="G33976" s="88"/>
      <c r="H33976" s="88"/>
      <c r="I33976" s="88"/>
      <c r="J33976" s="88"/>
      <c r="K33976" s="88"/>
    </row>
    <row r="33977" spans="2:11" ht="12" hidden="1" customHeight="1" x14ac:dyDescent="0.2">
      <c r="B33977" s="88"/>
      <c r="C33977" s="88"/>
      <c r="D33977" s="88"/>
      <c r="E33977" s="88"/>
      <c r="F33977" s="88"/>
      <c r="G33977" s="88"/>
      <c r="H33977" s="88"/>
      <c r="I33977" s="88"/>
      <c r="J33977" s="88"/>
      <c r="K33977" s="88"/>
    </row>
    <row r="33978" spans="2:11" ht="12" hidden="1" customHeight="1" x14ac:dyDescent="0.2">
      <c r="B33978" s="88"/>
      <c r="C33978" s="88"/>
      <c r="D33978" s="88"/>
      <c r="E33978" s="88"/>
      <c r="F33978" s="88"/>
      <c r="G33978" s="88"/>
      <c r="H33978" s="88"/>
      <c r="I33978" s="88"/>
      <c r="J33978" s="88"/>
      <c r="K33978" s="88"/>
    </row>
    <row r="33979" spans="2:11" ht="12" hidden="1" customHeight="1" x14ac:dyDescent="0.2">
      <c r="B33979" s="88"/>
      <c r="C33979" s="88"/>
      <c r="D33979" s="88"/>
      <c r="E33979" s="88"/>
      <c r="F33979" s="88"/>
      <c r="G33979" s="88"/>
      <c r="H33979" s="88"/>
      <c r="I33979" s="88"/>
      <c r="J33979" s="88"/>
      <c r="K33979" s="88"/>
    </row>
    <row r="33980" spans="2:11" ht="12" hidden="1" customHeight="1" x14ac:dyDescent="0.2">
      <c r="B33980" s="88"/>
      <c r="C33980" s="88"/>
      <c r="D33980" s="88"/>
      <c r="E33980" s="88"/>
      <c r="F33980" s="88"/>
      <c r="G33980" s="88"/>
      <c r="H33980" s="88"/>
      <c r="I33980" s="88"/>
      <c r="J33980" s="88"/>
      <c r="K33980" s="88"/>
    </row>
    <row r="33981" spans="2:11" ht="12" hidden="1" customHeight="1" x14ac:dyDescent="0.2">
      <c r="B33981" s="88"/>
      <c r="C33981" s="88"/>
      <c r="D33981" s="88"/>
      <c r="E33981" s="88"/>
      <c r="F33981" s="88"/>
      <c r="G33981" s="88"/>
      <c r="H33981" s="88"/>
      <c r="I33981" s="88"/>
      <c r="J33981" s="88"/>
      <c r="K33981" s="88"/>
    </row>
    <row r="33982" spans="2:11" ht="12" hidden="1" customHeight="1" x14ac:dyDescent="0.2">
      <c r="B33982" s="88"/>
      <c r="C33982" s="88"/>
      <c r="D33982" s="88"/>
      <c r="E33982" s="88"/>
      <c r="F33982" s="88"/>
      <c r="G33982" s="88"/>
      <c r="H33982" s="88"/>
      <c r="I33982" s="88"/>
      <c r="J33982" s="88"/>
      <c r="K33982" s="88"/>
    </row>
    <row r="33983" spans="2:11" ht="12" hidden="1" customHeight="1" x14ac:dyDescent="0.2">
      <c r="B33983" s="88"/>
      <c r="C33983" s="88"/>
      <c r="D33983" s="88"/>
      <c r="E33983" s="88"/>
      <c r="F33983" s="88"/>
      <c r="G33983" s="88"/>
      <c r="H33983" s="88"/>
      <c r="I33983" s="88"/>
      <c r="J33983" s="88"/>
      <c r="K33983" s="88"/>
    </row>
    <row r="33984" spans="2:11" ht="12" hidden="1" customHeight="1" x14ac:dyDescent="0.2">
      <c r="B33984" s="88"/>
      <c r="C33984" s="88"/>
      <c r="D33984" s="88"/>
      <c r="E33984" s="88"/>
      <c r="F33984" s="88"/>
      <c r="G33984" s="88"/>
      <c r="H33984" s="88"/>
      <c r="I33984" s="88"/>
      <c r="J33984" s="88"/>
      <c r="K33984" s="88"/>
    </row>
    <row r="33985" spans="2:11" ht="12" hidden="1" customHeight="1" x14ac:dyDescent="0.2">
      <c r="B33985" s="88"/>
      <c r="C33985" s="88"/>
      <c r="D33985" s="88"/>
      <c r="E33985" s="88"/>
      <c r="F33985" s="88"/>
      <c r="G33985" s="88"/>
      <c r="H33985" s="88"/>
      <c r="I33985" s="88"/>
      <c r="J33985" s="88"/>
      <c r="K33985" s="88"/>
    </row>
    <row r="33986" spans="2:11" ht="12" hidden="1" customHeight="1" x14ac:dyDescent="0.2">
      <c r="B33986" s="88"/>
      <c r="C33986" s="88"/>
      <c r="D33986" s="88"/>
      <c r="E33986" s="88"/>
      <c r="F33986" s="88"/>
      <c r="G33986" s="88"/>
      <c r="H33986" s="88"/>
      <c r="I33986" s="88"/>
      <c r="J33986" s="88"/>
      <c r="K33986" s="88"/>
    </row>
    <row r="33987" spans="2:11" ht="12" hidden="1" customHeight="1" x14ac:dyDescent="0.2">
      <c r="B33987" s="88"/>
      <c r="C33987" s="88"/>
      <c r="D33987" s="88"/>
      <c r="E33987" s="88"/>
      <c r="F33987" s="88"/>
      <c r="G33987" s="88"/>
      <c r="H33987" s="88"/>
      <c r="I33987" s="88"/>
      <c r="J33987" s="88"/>
      <c r="K33987" s="88"/>
    </row>
    <row r="33988" spans="2:11" ht="12" hidden="1" customHeight="1" x14ac:dyDescent="0.2">
      <c r="B33988" s="88"/>
      <c r="C33988" s="88"/>
      <c r="D33988" s="88"/>
      <c r="E33988" s="88"/>
      <c r="F33988" s="88"/>
      <c r="G33988" s="88"/>
      <c r="H33988" s="88"/>
      <c r="I33988" s="88"/>
      <c r="J33988" s="88"/>
      <c r="K33988" s="88"/>
    </row>
    <row r="33989" spans="2:11" ht="12" hidden="1" customHeight="1" x14ac:dyDescent="0.2">
      <c r="B33989" s="88"/>
      <c r="C33989" s="88"/>
      <c r="D33989" s="88"/>
      <c r="E33989" s="88"/>
      <c r="F33989" s="88"/>
      <c r="G33989" s="88"/>
      <c r="H33989" s="88"/>
      <c r="I33989" s="88"/>
      <c r="J33989" s="88"/>
      <c r="K33989" s="88"/>
    </row>
    <row r="33990" spans="2:11" ht="12" hidden="1" customHeight="1" x14ac:dyDescent="0.2">
      <c r="B33990" s="88"/>
      <c r="C33990" s="88"/>
      <c r="D33990" s="88"/>
      <c r="E33990" s="88"/>
      <c r="F33990" s="88"/>
      <c r="G33990" s="88"/>
      <c r="H33990" s="88"/>
      <c r="I33990" s="88"/>
      <c r="J33990" s="88"/>
      <c r="K33990" s="88"/>
    </row>
    <row r="33991" spans="2:11" ht="12" hidden="1" customHeight="1" x14ac:dyDescent="0.2">
      <c r="B33991" s="88"/>
      <c r="C33991" s="88"/>
      <c r="D33991" s="88"/>
      <c r="E33991" s="88"/>
      <c r="F33991" s="88"/>
      <c r="G33991" s="88"/>
      <c r="H33991" s="88"/>
      <c r="I33991" s="88"/>
      <c r="J33991" s="88"/>
      <c r="K33991" s="88"/>
    </row>
    <row r="33992" spans="2:11" ht="12" hidden="1" customHeight="1" x14ac:dyDescent="0.2">
      <c r="B33992" s="88"/>
      <c r="C33992" s="88"/>
      <c r="D33992" s="88"/>
      <c r="E33992" s="88"/>
      <c r="F33992" s="88"/>
      <c r="G33992" s="88"/>
      <c r="H33992" s="88"/>
      <c r="I33992" s="88"/>
      <c r="J33992" s="88"/>
      <c r="K33992" s="88"/>
    </row>
    <row r="33993" spans="2:11" ht="12" hidden="1" customHeight="1" x14ac:dyDescent="0.2">
      <c r="B33993" s="88"/>
      <c r="C33993" s="88"/>
      <c r="D33993" s="88"/>
      <c r="E33993" s="88"/>
      <c r="F33993" s="88"/>
      <c r="G33993" s="88"/>
      <c r="H33993" s="88"/>
      <c r="I33993" s="88"/>
      <c r="J33993" s="88"/>
      <c r="K33993" s="88"/>
    </row>
    <row r="33994" spans="2:11" ht="12" hidden="1" customHeight="1" x14ac:dyDescent="0.2">
      <c r="B33994" s="88"/>
      <c r="C33994" s="88"/>
      <c r="D33994" s="88"/>
      <c r="E33994" s="88"/>
      <c r="F33994" s="88"/>
      <c r="G33994" s="88"/>
      <c r="H33994" s="88"/>
      <c r="I33994" s="88"/>
      <c r="J33994" s="88"/>
      <c r="K33994" s="88"/>
    </row>
    <row r="33995" spans="2:11" ht="12" hidden="1" customHeight="1" x14ac:dyDescent="0.2">
      <c r="B33995" s="88"/>
      <c r="C33995" s="88"/>
      <c r="D33995" s="88"/>
      <c r="E33995" s="88"/>
      <c r="F33995" s="88"/>
      <c r="G33995" s="88"/>
      <c r="H33995" s="88"/>
      <c r="I33995" s="88"/>
      <c r="J33995" s="88"/>
      <c r="K33995" s="88"/>
    </row>
    <row r="33996" spans="2:11" ht="12" hidden="1" customHeight="1" x14ac:dyDescent="0.2">
      <c r="B33996" s="88"/>
      <c r="C33996" s="88"/>
      <c r="D33996" s="88"/>
      <c r="E33996" s="88"/>
      <c r="F33996" s="88"/>
      <c r="G33996" s="88"/>
      <c r="H33996" s="88"/>
      <c r="I33996" s="88"/>
      <c r="J33996" s="88"/>
      <c r="K33996" s="88"/>
    </row>
    <row r="33997" spans="2:11" ht="12" hidden="1" customHeight="1" x14ac:dyDescent="0.2">
      <c r="B33997" s="88"/>
      <c r="C33997" s="88"/>
      <c r="D33997" s="88"/>
      <c r="E33997" s="88"/>
      <c r="F33997" s="88"/>
      <c r="G33997" s="88"/>
      <c r="H33997" s="88"/>
      <c r="I33997" s="88"/>
      <c r="J33997" s="88"/>
      <c r="K33997" s="88"/>
    </row>
    <row r="33998" spans="2:11" ht="12" hidden="1" customHeight="1" x14ac:dyDescent="0.2">
      <c r="B33998" s="88"/>
      <c r="C33998" s="88"/>
      <c r="D33998" s="88"/>
      <c r="E33998" s="88"/>
      <c r="F33998" s="88"/>
      <c r="G33998" s="88"/>
      <c r="H33998" s="88"/>
      <c r="I33998" s="88"/>
      <c r="J33998" s="88"/>
      <c r="K33998" s="88"/>
    </row>
    <row r="33999" spans="2:11" ht="12" hidden="1" customHeight="1" x14ac:dyDescent="0.2">
      <c r="B33999" s="88"/>
      <c r="C33999" s="88"/>
      <c r="D33999" s="88"/>
      <c r="E33999" s="88"/>
      <c r="F33999" s="88"/>
      <c r="G33999" s="88"/>
      <c r="H33999" s="88"/>
      <c r="I33999" s="88"/>
      <c r="J33999" s="88"/>
      <c r="K33999" s="88"/>
    </row>
    <row r="34000" spans="2:11" ht="12" hidden="1" customHeight="1" x14ac:dyDescent="0.2">
      <c r="B34000" s="88"/>
      <c r="C34000" s="88"/>
      <c r="D34000" s="88"/>
      <c r="E34000" s="88"/>
      <c r="F34000" s="88"/>
      <c r="G34000" s="88"/>
      <c r="H34000" s="88"/>
      <c r="I34000" s="88"/>
      <c r="J34000" s="88"/>
      <c r="K34000" s="88"/>
    </row>
    <row r="34001" spans="2:11" ht="12" hidden="1" customHeight="1" x14ac:dyDescent="0.2">
      <c r="B34001" s="88"/>
      <c r="C34001" s="88"/>
      <c r="D34001" s="88"/>
      <c r="E34001" s="88"/>
      <c r="F34001" s="88"/>
      <c r="G34001" s="88"/>
      <c r="H34001" s="88"/>
      <c r="I34001" s="88"/>
      <c r="J34001" s="88"/>
      <c r="K34001" s="88"/>
    </row>
    <row r="34002" spans="2:11" ht="12" hidden="1" customHeight="1" x14ac:dyDescent="0.2">
      <c r="B34002" s="88"/>
      <c r="C34002" s="88"/>
      <c r="D34002" s="88"/>
      <c r="E34002" s="88"/>
      <c r="F34002" s="88"/>
      <c r="G34002" s="88"/>
      <c r="H34002" s="88"/>
      <c r="I34002" s="88"/>
      <c r="J34002" s="88"/>
      <c r="K34002" s="88"/>
    </row>
    <row r="34003" spans="2:11" ht="12" hidden="1" customHeight="1" x14ac:dyDescent="0.2">
      <c r="B34003" s="88"/>
      <c r="C34003" s="88"/>
      <c r="D34003" s="88"/>
      <c r="E34003" s="88"/>
      <c r="F34003" s="88"/>
      <c r="G34003" s="88"/>
      <c r="H34003" s="88"/>
      <c r="I34003" s="88"/>
      <c r="J34003" s="88"/>
      <c r="K34003" s="88"/>
    </row>
    <row r="34004" spans="2:11" ht="12" hidden="1" customHeight="1" x14ac:dyDescent="0.2">
      <c r="B34004" s="88"/>
      <c r="C34004" s="88"/>
      <c r="D34004" s="88"/>
      <c r="E34004" s="88"/>
      <c r="F34004" s="88"/>
      <c r="G34004" s="88"/>
      <c r="H34004" s="88"/>
      <c r="I34004" s="88"/>
      <c r="J34004" s="88"/>
      <c r="K34004" s="88"/>
    </row>
    <row r="34005" spans="2:11" ht="12" hidden="1" customHeight="1" x14ac:dyDescent="0.2">
      <c r="B34005" s="88"/>
      <c r="C34005" s="88"/>
      <c r="D34005" s="88"/>
      <c r="E34005" s="88"/>
      <c r="F34005" s="88"/>
      <c r="G34005" s="88"/>
      <c r="H34005" s="88"/>
      <c r="I34005" s="88"/>
      <c r="J34005" s="88"/>
      <c r="K34005" s="88"/>
    </row>
    <row r="34006" spans="2:11" ht="12" hidden="1" customHeight="1" x14ac:dyDescent="0.2">
      <c r="B34006" s="88"/>
      <c r="C34006" s="88"/>
      <c r="D34006" s="88"/>
      <c r="E34006" s="88"/>
      <c r="F34006" s="88"/>
      <c r="G34006" s="88"/>
      <c r="H34006" s="88"/>
      <c r="I34006" s="88"/>
      <c r="J34006" s="88"/>
      <c r="K34006" s="88"/>
    </row>
    <row r="34007" spans="2:11" ht="12" hidden="1" customHeight="1" x14ac:dyDescent="0.2">
      <c r="B34007" s="88"/>
      <c r="C34007" s="88"/>
      <c r="D34007" s="88"/>
      <c r="E34007" s="88"/>
      <c r="F34007" s="88"/>
      <c r="G34007" s="88"/>
      <c r="H34007" s="88"/>
      <c r="I34007" s="88"/>
      <c r="J34007" s="88"/>
      <c r="K34007" s="88"/>
    </row>
    <row r="34008" spans="2:11" ht="12" hidden="1" customHeight="1" x14ac:dyDescent="0.2">
      <c r="B34008" s="88"/>
      <c r="C34008" s="88"/>
      <c r="D34008" s="88"/>
      <c r="E34008" s="88"/>
      <c r="F34008" s="88"/>
      <c r="G34008" s="88"/>
      <c r="H34008" s="88"/>
      <c r="I34008" s="88"/>
      <c r="J34008" s="88"/>
      <c r="K34008" s="88"/>
    </row>
    <row r="34009" spans="2:11" ht="12" hidden="1" customHeight="1" x14ac:dyDescent="0.2">
      <c r="B34009" s="88"/>
      <c r="C34009" s="88"/>
      <c r="D34009" s="88"/>
      <c r="E34009" s="88"/>
      <c r="F34009" s="88"/>
      <c r="G34009" s="88"/>
      <c r="H34009" s="88"/>
      <c r="I34009" s="88"/>
      <c r="J34009" s="88"/>
      <c r="K34009" s="88"/>
    </row>
    <row r="34010" spans="2:11" ht="12" hidden="1" customHeight="1" x14ac:dyDescent="0.2">
      <c r="B34010" s="88"/>
      <c r="C34010" s="88"/>
      <c r="D34010" s="88"/>
      <c r="E34010" s="88"/>
      <c r="F34010" s="88"/>
      <c r="G34010" s="88"/>
      <c r="H34010" s="88"/>
      <c r="I34010" s="88"/>
      <c r="J34010" s="88"/>
      <c r="K34010" s="88"/>
    </row>
    <row r="34011" spans="2:11" ht="12" hidden="1" customHeight="1" x14ac:dyDescent="0.2">
      <c r="B34011" s="88"/>
      <c r="C34011" s="88"/>
      <c r="D34011" s="88"/>
      <c r="E34011" s="88"/>
      <c r="F34011" s="88"/>
      <c r="G34011" s="88"/>
      <c r="H34011" s="88"/>
      <c r="I34011" s="88"/>
      <c r="J34011" s="88"/>
      <c r="K34011" s="88"/>
    </row>
    <row r="34012" spans="2:11" ht="12" hidden="1" customHeight="1" x14ac:dyDescent="0.2">
      <c r="B34012" s="88"/>
      <c r="C34012" s="88"/>
      <c r="D34012" s="88"/>
      <c r="E34012" s="88"/>
      <c r="F34012" s="88"/>
      <c r="G34012" s="88"/>
      <c r="H34012" s="88"/>
      <c r="I34012" s="88"/>
      <c r="J34012" s="88"/>
      <c r="K34012" s="88"/>
    </row>
    <row r="34013" spans="2:11" ht="12" hidden="1" customHeight="1" x14ac:dyDescent="0.2">
      <c r="B34013" s="88"/>
      <c r="C34013" s="88"/>
      <c r="D34013" s="88"/>
      <c r="E34013" s="88"/>
      <c r="F34013" s="88"/>
      <c r="G34013" s="88"/>
      <c r="H34013" s="88"/>
      <c r="I34013" s="88"/>
      <c r="J34013" s="88"/>
      <c r="K34013" s="88"/>
    </row>
    <row r="34014" spans="2:11" ht="12" hidden="1" customHeight="1" x14ac:dyDescent="0.2">
      <c r="B34014" s="88"/>
      <c r="C34014" s="88"/>
      <c r="D34014" s="88"/>
      <c r="E34014" s="88"/>
      <c r="F34014" s="88"/>
      <c r="G34014" s="88"/>
      <c r="H34014" s="88"/>
      <c r="I34014" s="88"/>
      <c r="J34014" s="88"/>
      <c r="K34014" s="88"/>
    </row>
    <row r="34015" spans="2:11" ht="12" hidden="1" customHeight="1" x14ac:dyDescent="0.2">
      <c r="B34015" s="88"/>
      <c r="C34015" s="88"/>
      <c r="D34015" s="88"/>
      <c r="E34015" s="88"/>
      <c r="F34015" s="88"/>
      <c r="G34015" s="88"/>
      <c r="H34015" s="88"/>
      <c r="I34015" s="88"/>
      <c r="J34015" s="88"/>
      <c r="K34015" s="88"/>
    </row>
    <row r="34016" spans="2:11" ht="12" hidden="1" customHeight="1" x14ac:dyDescent="0.2">
      <c r="B34016" s="88"/>
      <c r="C34016" s="88"/>
      <c r="D34016" s="88"/>
      <c r="E34016" s="88"/>
      <c r="F34016" s="88"/>
      <c r="G34016" s="88"/>
      <c r="H34016" s="88"/>
      <c r="I34016" s="88"/>
      <c r="J34016" s="88"/>
      <c r="K34016" s="88"/>
    </row>
    <row r="34017" spans="2:11" ht="12" hidden="1" customHeight="1" x14ac:dyDescent="0.2">
      <c r="B34017" s="88"/>
      <c r="C34017" s="88"/>
      <c r="D34017" s="88"/>
      <c r="E34017" s="88"/>
      <c r="F34017" s="88"/>
      <c r="G34017" s="88"/>
      <c r="H34017" s="88"/>
      <c r="I34017" s="88"/>
      <c r="J34017" s="88"/>
      <c r="K34017" s="88"/>
    </row>
    <row r="34018" spans="2:11" ht="12" hidden="1" customHeight="1" x14ac:dyDescent="0.2">
      <c r="B34018" s="88"/>
      <c r="C34018" s="88"/>
      <c r="D34018" s="88"/>
      <c r="E34018" s="88"/>
      <c r="F34018" s="88"/>
      <c r="G34018" s="88"/>
      <c r="H34018" s="88"/>
      <c r="I34018" s="88"/>
      <c r="J34018" s="88"/>
      <c r="K34018" s="88"/>
    </row>
    <row r="34019" spans="2:11" ht="12" hidden="1" customHeight="1" x14ac:dyDescent="0.2">
      <c r="B34019" s="88"/>
      <c r="C34019" s="88"/>
      <c r="D34019" s="88"/>
      <c r="E34019" s="88"/>
      <c r="F34019" s="88"/>
      <c r="G34019" s="88"/>
      <c r="H34019" s="88"/>
      <c r="I34019" s="88"/>
      <c r="J34019" s="88"/>
      <c r="K34019" s="88"/>
    </row>
    <row r="34020" spans="2:11" ht="12" hidden="1" customHeight="1" x14ac:dyDescent="0.2">
      <c r="B34020" s="88"/>
      <c r="C34020" s="88"/>
      <c r="D34020" s="88"/>
      <c r="E34020" s="88"/>
      <c r="F34020" s="88"/>
      <c r="G34020" s="88"/>
      <c r="H34020" s="88"/>
      <c r="I34020" s="88"/>
      <c r="J34020" s="88"/>
      <c r="K34020" s="88"/>
    </row>
    <row r="34021" spans="2:11" ht="12" hidden="1" customHeight="1" x14ac:dyDescent="0.2">
      <c r="B34021" s="88"/>
      <c r="C34021" s="88"/>
      <c r="D34021" s="88"/>
      <c r="E34021" s="88"/>
      <c r="F34021" s="88"/>
      <c r="G34021" s="88"/>
      <c r="H34021" s="88"/>
      <c r="I34021" s="88"/>
      <c r="J34021" s="88"/>
      <c r="K34021" s="88"/>
    </row>
    <row r="34022" spans="2:11" ht="12" hidden="1" customHeight="1" x14ac:dyDescent="0.2">
      <c r="B34022" s="88"/>
      <c r="C34022" s="88"/>
      <c r="D34022" s="88"/>
      <c r="E34022" s="88"/>
      <c r="F34022" s="88"/>
      <c r="G34022" s="88"/>
      <c r="H34022" s="88"/>
      <c r="I34022" s="88"/>
      <c r="J34022" s="88"/>
      <c r="K34022" s="88"/>
    </row>
    <row r="34023" spans="2:11" ht="12" hidden="1" customHeight="1" x14ac:dyDescent="0.2">
      <c r="B34023" s="88"/>
      <c r="C34023" s="88"/>
      <c r="D34023" s="88"/>
      <c r="E34023" s="88"/>
      <c r="F34023" s="88"/>
      <c r="G34023" s="88"/>
      <c r="H34023" s="88"/>
      <c r="I34023" s="88"/>
      <c r="J34023" s="88"/>
      <c r="K34023" s="88"/>
    </row>
    <row r="34024" spans="2:11" ht="12" hidden="1" customHeight="1" x14ac:dyDescent="0.2">
      <c r="B34024" s="88"/>
      <c r="C34024" s="88"/>
      <c r="D34024" s="88"/>
      <c r="E34024" s="88"/>
      <c r="F34024" s="88"/>
      <c r="G34024" s="88"/>
      <c r="H34024" s="88"/>
      <c r="I34024" s="88"/>
      <c r="J34024" s="88"/>
      <c r="K34024" s="88"/>
    </row>
    <row r="34025" spans="2:11" ht="12" hidden="1" customHeight="1" x14ac:dyDescent="0.2">
      <c r="B34025" s="88"/>
      <c r="C34025" s="88"/>
      <c r="D34025" s="88"/>
      <c r="E34025" s="88"/>
      <c r="F34025" s="88"/>
      <c r="G34025" s="88"/>
      <c r="H34025" s="88"/>
      <c r="I34025" s="88"/>
      <c r="J34025" s="88"/>
      <c r="K34025" s="88"/>
    </row>
    <row r="34026" spans="2:11" ht="12" hidden="1" customHeight="1" x14ac:dyDescent="0.2">
      <c r="B34026" s="88"/>
      <c r="C34026" s="88"/>
      <c r="D34026" s="88"/>
      <c r="E34026" s="88"/>
      <c r="F34026" s="88"/>
      <c r="G34026" s="88"/>
      <c r="H34026" s="88"/>
      <c r="I34026" s="88"/>
      <c r="J34026" s="88"/>
      <c r="K34026" s="88"/>
    </row>
    <row r="34027" spans="2:11" ht="12" hidden="1" customHeight="1" x14ac:dyDescent="0.2">
      <c r="B34027" s="88"/>
      <c r="C34027" s="88"/>
      <c r="D34027" s="88"/>
      <c r="E34027" s="88"/>
      <c r="F34027" s="88"/>
      <c r="G34027" s="88"/>
      <c r="H34027" s="88"/>
      <c r="I34027" s="88"/>
      <c r="J34027" s="88"/>
      <c r="K34027" s="88"/>
    </row>
    <row r="34028" spans="2:11" ht="12" hidden="1" customHeight="1" x14ac:dyDescent="0.2">
      <c r="B34028" s="88"/>
      <c r="C34028" s="88"/>
      <c r="D34028" s="88"/>
      <c r="E34028" s="88"/>
      <c r="F34028" s="88"/>
      <c r="G34028" s="88"/>
      <c r="H34028" s="88"/>
      <c r="I34028" s="88"/>
      <c r="J34028" s="88"/>
      <c r="K34028" s="88"/>
    </row>
    <row r="34029" spans="2:11" ht="12" hidden="1" customHeight="1" x14ac:dyDescent="0.2">
      <c r="B34029" s="88"/>
      <c r="C34029" s="88"/>
      <c r="D34029" s="88"/>
      <c r="E34029" s="88"/>
      <c r="F34029" s="88"/>
      <c r="G34029" s="88"/>
      <c r="H34029" s="88"/>
      <c r="I34029" s="88"/>
      <c r="J34029" s="88"/>
      <c r="K34029" s="88"/>
    </row>
    <row r="34030" spans="2:11" ht="12" hidden="1" customHeight="1" x14ac:dyDescent="0.2">
      <c r="B34030" s="88"/>
      <c r="C34030" s="88"/>
      <c r="D34030" s="88"/>
      <c r="E34030" s="88"/>
      <c r="F34030" s="88"/>
      <c r="G34030" s="88"/>
      <c r="H34030" s="88"/>
      <c r="I34030" s="88"/>
      <c r="J34030" s="88"/>
      <c r="K34030" s="88"/>
    </row>
    <row r="34031" spans="2:11" ht="12" hidden="1" customHeight="1" x14ac:dyDescent="0.2">
      <c r="B34031" s="88"/>
      <c r="C34031" s="88"/>
      <c r="D34031" s="88"/>
      <c r="E34031" s="88"/>
      <c r="F34031" s="88"/>
      <c r="G34031" s="88"/>
      <c r="H34031" s="88"/>
      <c r="I34031" s="88"/>
      <c r="J34031" s="88"/>
      <c r="K34031" s="88"/>
    </row>
    <row r="34032" spans="2:11" ht="12" hidden="1" customHeight="1" x14ac:dyDescent="0.2">
      <c r="B34032" s="88"/>
      <c r="C34032" s="88"/>
      <c r="D34032" s="88"/>
      <c r="E34032" s="88"/>
      <c r="F34032" s="88"/>
      <c r="G34032" s="88"/>
      <c r="H34032" s="88"/>
      <c r="I34032" s="88"/>
      <c r="J34032" s="88"/>
      <c r="K34032" s="88"/>
    </row>
    <row r="34033" spans="2:11" ht="12" hidden="1" customHeight="1" x14ac:dyDescent="0.2">
      <c r="B34033" s="88"/>
      <c r="C34033" s="88"/>
      <c r="D34033" s="88"/>
      <c r="E34033" s="88"/>
      <c r="F34033" s="88"/>
      <c r="G34033" s="88"/>
      <c r="H34033" s="88"/>
      <c r="I34033" s="88"/>
      <c r="J34033" s="88"/>
      <c r="K34033" s="88"/>
    </row>
    <row r="34034" spans="2:11" ht="12" hidden="1" customHeight="1" x14ac:dyDescent="0.2">
      <c r="B34034" s="88"/>
      <c r="C34034" s="88"/>
      <c r="D34034" s="88"/>
      <c r="E34034" s="88"/>
      <c r="F34034" s="88"/>
      <c r="G34034" s="88"/>
      <c r="H34034" s="88"/>
      <c r="I34034" s="88"/>
      <c r="J34034" s="88"/>
      <c r="K34034" s="88"/>
    </row>
    <row r="34035" spans="2:11" ht="12" hidden="1" customHeight="1" x14ac:dyDescent="0.2">
      <c r="B34035" s="88"/>
      <c r="C34035" s="88"/>
      <c r="D34035" s="88"/>
      <c r="E34035" s="88"/>
      <c r="F34035" s="88"/>
      <c r="G34035" s="88"/>
      <c r="H34035" s="88"/>
      <c r="I34035" s="88"/>
      <c r="J34035" s="88"/>
      <c r="K34035" s="88"/>
    </row>
    <row r="34036" spans="2:11" ht="12" hidden="1" customHeight="1" x14ac:dyDescent="0.2">
      <c r="B34036" s="88"/>
      <c r="C34036" s="88"/>
      <c r="D34036" s="88"/>
      <c r="E34036" s="88"/>
      <c r="F34036" s="88"/>
      <c r="G34036" s="88"/>
      <c r="H34036" s="88"/>
      <c r="I34036" s="88"/>
      <c r="J34036" s="88"/>
      <c r="K34036" s="88"/>
    </row>
    <row r="34037" spans="2:11" ht="12" hidden="1" customHeight="1" x14ac:dyDescent="0.2">
      <c r="B34037" s="88"/>
      <c r="C34037" s="88"/>
      <c r="D34037" s="88"/>
      <c r="E34037" s="88"/>
      <c r="F34037" s="88"/>
      <c r="G34037" s="88"/>
      <c r="H34037" s="88"/>
      <c r="I34037" s="88"/>
      <c r="J34037" s="88"/>
      <c r="K34037" s="88"/>
    </row>
    <row r="34038" spans="2:11" ht="12" hidden="1" customHeight="1" x14ac:dyDescent="0.2">
      <c r="B34038" s="88"/>
      <c r="C34038" s="88"/>
      <c r="D34038" s="88"/>
      <c r="E34038" s="88"/>
      <c r="F34038" s="88"/>
      <c r="G34038" s="88"/>
      <c r="H34038" s="88"/>
      <c r="I34038" s="88"/>
      <c r="J34038" s="88"/>
      <c r="K34038" s="88"/>
    </row>
    <row r="34039" spans="2:11" ht="12" hidden="1" customHeight="1" x14ac:dyDescent="0.2">
      <c r="B34039" s="88"/>
      <c r="C34039" s="88"/>
      <c r="D34039" s="88"/>
      <c r="E34039" s="88"/>
      <c r="F34039" s="88"/>
      <c r="G34039" s="88"/>
      <c r="H34039" s="88"/>
      <c r="I34039" s="88"/>
      <c r="J34039" s="88"/>
      <c r="K34039" s="88"/>
    </row>
    <row r="34040" spans="2:11" ht="12" hidden="1" customHeight="1" x14ac:dyDescent="0.2">
      <c r="B34040" s="88"/>
      <c r="C34040" s="88"/>
      <c r="D34040" s="88"/>
      <c r="E34040" s="88"/>
      <c r="F34040" s="88"/>
      <c r="G34040" s="88"/>
      <c r="H34040" s="88"/>
      <c r="I34040" s="88"/>
      <c r="J34040" s="88"/>
      <c r="K34040" s="88"/>
    </row>
    <row r="34041" spans="2:11" ht="12" hidden="1" customHeight="1" x14ac:dyDescent="0.2">
      <c r="B34041" s="88"/>
      <c r="C34041" s="88"/>
      <c r="D34041" s="88"/>
      <c r="E34041" s="88"/>
      <c r="F34041" s="88"/>
      <c r="G34041" s="88"/>
      <c r="H34041" s="88"/>
      <c r="I34041" s="88"/>
      <c r="J34041" s="88"/>
      <c r="K34041" s="88"/>
    </row>
    <row r="34042" spans="2:11" ht="12" hidden="1" customHeight="1" x14ac:dyDescent="0.2">
      <c r="B34042" s="88"/>
      <c r="C34042" s="88"/>
      <c r="D34042" s="88"/>
      <c r="E34042" s="88"/>
      <c r="F34042" s="88"/>
      <c r="G34042" s="88"/>
      <c r="H34042" s="88"/>
      <c r="I34042" s="88"/>
      <c r="J34042" s="88"/>
      <c r="K34042" s="88"/>
    </row>
    <row r="34043" spans="2:11" ht="12" hidden="1" customHeight="1" x14ac:dyDescent="0.2">
      <c r="B34043" s="88"/>
      <c r="C34043" s="88"/>
      <c r="D34043" s="88"/>
      <c r="E34043" s="88"/>
      <c r="F34043" s="88"/>
      <c r="G34043" s="88"/>
      <c r="H34043" s="88"/>
      <c r="I34043" s="88"/>
      <c r="J34043" s="88"/>
      <c r="K34043" s="88"/>
    </row>
    <row r="34044" spans="2:11" ht="12" hidden="1" customHeight="1" x14ac:dyDescent="0.2">
      <c r="B34044" s="88"/>
      <c r="C34044" s="88"/>
      <c r="D34044" s="88"/>
      <c r="E34044" s="88"/>
      <c r="F34044" s="88"/>
      <c r="G34044" s="88"/>
      <c r="H34044" s="88"/>
      <c r="I34044" s="88"/>
      <c r="J34044" s="88"/>
      <c r="K34044" s="88"/>
    </row>
    <row r="34045" spans="2:11" ht="12" hidden="1" customHeight="1" x14ac:dyDescent="0.2">
      <c r="B34045" s="88"/>
      <c r="C34045" s="88"/>
      <c r="D34045" s="88"/>
      <c r="E34045" s="88"/>
      <c r="F34045" s="88"/>
      <c r="G34045" s="88"/>
      <c r="H34045" s="88"/>
      <c r="I34045" s="88"/>
      <c r="J34045" s="88"/>
      <c r="K34045" s="88"/>
    </row>
    <row r="34046" spans="2:11" ht="12" hidden="1" customHeight="1" x14ac:dyDescent="0.2">
      <c r="B34046" s="88"/>
      <c r="C34046" s="88"/>
      <c r="D34046" s="88"/>
      <c r="E34046" s="88"/>
      <c r="F34046" s="88"/>
      <c r="G34046" s="88"/>
      <c r="H34046" s="88"/>
      <c r="I34046" s="88"/>
      <c r="J34046" s="88"/>
      <c r="K34046" s="88"/>
    </row>
    <row r="34047" spans="2:11" ht="12" hidden="1" customHeight="1" x14ac:dyDescent="0.2">
      <c r="B34047" s="88"/>
      <c r="C34047" s="88"/>
      <c r="D34047" s="88"/>
      <c r="E34047" s="88"/>
      <c r="F34047" s="88"/>
      <c r="G34047" s="88"/>
      <c r="H34047" s="88"/>
      <c r="I34047" s="88"/>
      <c r="J34047" s="88"/>
      <c r="K34047" s="88"/>
    </row>
    <row r="34048" spans="2:11" ht="12" hidden="1" customHeight="1" x14ac:dyDescent="0.2">
      <c r="B34048" s="88"/>
      <c r="C34048" s="88"/>
      <c r="D34048" s="88"/>
      <c r="E34048" s="88"/>
      <c r="F34048" s="88"/>
      <c r="G34048" s="88"/>
      <c r="H34048" s="88"/>
      <c r="I34048" s="88"/>
      <c r="J34048" s="88"/>
      <c r="K34048" s="88"/>
    </row>
    <row r="34049" spans="2:11" ht="12" hidden="1" customHeight="1" x14ac:dyDescent="0.2">
      <c r="B34049" s="88"/>
      <c r="C34049" s="88"/>
      <c r="D34049" s="88"/>
      <c r="E34049" s="88"/>
      <c r="F34049" s="88"/>
      <c r="G34049" s="88"/>
      <c r="H34049" s="88"/>
      <c r="I34049" s="88"/>
      <c r="J34049" s="88"/>
      <c r="K34049" s="88"/>
    </row>
    <row r="34050" spans="2:11" ht="12" hidden="1" customHeight="1" x14ac:dyDescent="0.2">
      <c r="B34050" s="88"/>
      <c r="C34050" s="88"/>
      <c r="D34050" s="88"/>
      <c r="E34050" s="88"/>
      <c r="F34050" s="88"/>
      <c r="G34050" s="88"/>
      <c r="H34050" s="88"/>
      <c r="I34050" s="88"/>
      <c r="J34050" s="88"/>
      <c r="K34050" s="88"/>
    </row>
    <row r="34051" spans="2:11" ht="12" hidden="1" customHeight="1" x14ac:dyDescent="0.2">
      <c r="B34051" s="88"/>
      <c r="C34051" s="88"/>
      <c r="D34051" s="88"/>
      <c r="E34051" s="88"/>
      <c r="F34051" s="88"/>
      <c r="G34051" s="88"/>
      <c r="H34051" s="88"/>
      <c r="I34051" s="88"/>
      <c r="J34051" s="88"/>
      <c r="K34051" s="88"/>
    </row>
    <row r="34052" spans="2:11" ht="12" hidden="1" customHeight="1" x14ac:dyDescent="0.2">
      <c r="B34052" s="88"/>
      <c r="C34052" s="88"/>
      <c r="D34052" s="88"/>
      <c r="E34052" s="88"/>
      <c r="F34052" s="88"/>
      <c r="G34052" s="88"/>
      <c r="H34052" s="88"/>
      <c r="I34052" s="88"/>
      <c r="J34052" s="88"/>
      <c r="K34052" s="88"/>
    </row>
    <row r="34053" spans="2:11" ht="12" hidden="1" customHeight="1" x14ac:dyDescent="0.2">
      <c r="B34053" s="88"/>
      <c r="C34053" s="88"/>
      <c r="D34053" s="88"/>
      <c r="E34053" s="88"/>
      <c r="F34053" s="88"/>
      <c r="G34053" s="88"/>
      <c r="H34053" s="88"/>
      <c r="I34053" s="88"/>
      <c r="J34053" s="88"/>
      <c r="K34053" s="88"/>
    </row>
    <row r="34054" spans="2:11" ht="12" hidden="1" customHeight="1" x14ac:dyDescent="0.2">
      <c r="B34054" s="88"/>
      <c r="C34054" s="88"/>
      <c r="D34054" s="88"/>
      <c r="E34054" s="88"/>
      <c r="F34054" s="88"/>
      <c r="G34054" s="88"/>
      <c r="H34054" s="88"/>
      <c r="I34054" s="88"/>
      <c r="J34054" s="88"/>
      <c r="K34054" s="88"/>
    </row>
    <row r="34055" spans="2:11" ht="12" hidden="1" customHeight="1" x14ac:dyDescent="0.2">
      <c r="B34055" s="88"/>
      <c r="C34055" s="88"/>
      <c r="D34055" s="88"/>
      <c r="E34055" s="88"/>
      <c r="F34055" s="88"/>
      <c r="G34055" s="88"/>
      <c r="H34055" s="88"/>
      <c r="I34055" s="88"/>
      <c r="J34055" s="88"/>
      <c r="K34055" s="88"/>
    </row>
    <row r="34056" spans="2:11" ht="12" hidden="1" customHeight="1" x14ac:dyDescent="0.2">
      <c r="B34056" s="88"/>
      <c r="C34056" s="88"/>
      <c r="D34056" s="88"/>
      <c r="E34056" s="88"/>
      <c r="F34056" s="88"/>
      <c r="G34056" s="88"/>
      <c r="H34056" s="88"/>
      <c r="I34056" s="88"/>
      <c r="J34056" s="88"/>
      <c r="K34056" s="88"/>
    </row>
    <row r="34057" spans="2:11" ht="12" hidden="1" customHeight="1" x14ac:dyDescent="0.2">
      <c r="B34057" s="88"/>
      <c r="C34057" s="88"/>
      <c r="D34057" s="88"/>
      <c r="E34057" s="88"/>
      <c r="F34057" s="88"/>
      <c r="G34057" s="88"/>
      <c r="H34057" s="88"/>
      <c r="I34057" s="88"/>
      <c r="J34057" s="88"/>
      <c r="K34057" s="88"/>
    </row>
    <row r="34058" spans="2:11" ht="12" hidden="1" customHeight="1" x14ac:dyDescent="0.2">
      <c r="B34058" s="88"/>
      <c r="C34058" s="88"/>
      <c r="D34058" s="88"/>
      <c r="E34058" s="88"/>
      <c r="F34058" s="88"/>
      <c r="G34058" s="88"/>
      <c r="H34058" s="88"/>
      <c r="I34058" s="88"/>
      <c r="J34058" s="88"/>
      <c r="K34058" s="88"/>
    </row>
    <row r="34059" spans="2:11" ht="12" hidden="1" customHeight="1" x14ac:dyDescent="0.2">
      <c r="B34059" s="88"/>
      <c r="C34059" s="88"/>
      <c r="D34059" s="88"/>
      <c r="E34059" s="88"/>
      <c r="F34059" s="88"/>
      <c r="G34059" s="88"/>
      <c r="H34059" s="88"/>
      <c r="I34059" s="88"/>
      <c r="J34059" s="88"/>
      <c r="K34059" s="88"/>
    </row>
    <row r="34060" spans="2:11" ht="12" hidden="1" customHeight="1" x14ac:dyDescent="0.2">
      <c r="B34060" s="88"/>
      <c r="C34060" s="88"/>
      <c r="D34060" s="88"/>
      <c r="E34060" s="88"/>
      <c r="F34060" s="88"/>
      <c r="G34060" s="88"/>
      <c r="H34060" s="88"/>
      <c r="I34060" s="88"/>
      <c r="J34060" s="88"/>
      <c r="K34060" s="88"/>
    </row>
    <row r="34061" spans="2:11" ht="12" hidden="1" customHeight="1" x14ac:dyDescent="0.2">
      <c r="B34061" s="88"/>
      <c r="C34061" s="88"/>
      <c r="D34061" s="88"/>
      <c r="E34061" s="88"/>
      <c r="F34061" s="88"/>
      <c r="G34061" s="88"/>
      <c r="H34061" s="88"/>
      <c r="I34061" s="88"/>
      <c r="J34061" s="88"/>
      <c r="K34061" s="88"/>
    </row>
    <row r="34062" spans="2:11" ht="12" hidden="1" customHeight="1" x14ac:dyDescent="0.2">
      <c r="B34062" s="88"/>
      <c r="C34062" s="88"/>
      <c r="D34062" s="88"/>
      <c r="E34062" s="88"/>
      <c r="F34062" s="88"/>
      <c r="G34062" s="88"/>
      <c r="H34062" s="88"/>
      <c r="I34062" s="88"/>
      <c r="J34062" s="88"/>
      <c r="K34062" s="88"/>
    </row>
    <row r="34063" spans="2:11" ht="12" hidden="1" customHeight="1" x14ac:dyDescent="0.2">
      <c r="B34063" s="88"/>
      <c r="C34063" s="88"/>
      <c r="D34063" s="88"/>
      <c r="E34063" s="88"/>
      <c r="F34063" s="88"/>
      <c r="G34063" s="88"/>
      <c r="H34063" s="88"/>
      <c r="I34063" s="88"/>
      <c r="J34063" s="88"/>
      <c r="K34063" s="88"/>
    </row>
    <row r="34064" spans="2:11" ht="12" hidden="1" customHeight="1" x14ac:dyDescent="0.2">
      <c r="B34064" s="88"/>
      <c r="C34064" s="88"/>
      <c r="D34064" s="88"/>
      <c r="E34064" s="88"/>
      <c r="F34064" s="88"/>
      <c r="G34064" s="88"/>
      <c r="H34064" s="88"/>
      <c r="I34064" s="88"/>
      <c r="J34064" s="88"/>
      <c r="K34064" s="88"/>
    </row>
    <row r="34065" spans="2:11" ht="12" hidden="1" customHeight="1" x14ac:dyDescent="0.2">
      <c r="B34065" s="88"/>
      <c r="C34065" s="88"/>
      <c r="D34065" s="88"/>
      <c r="E34065" s="88"/>
      <c r="F34065" s="88"/>
      <c r="G34065" s="88"/>
      <c r="H34065" s="88"/>
      <c r="I34065" s="88"/>
      <c r="J34065" s="88"/>
      <c r="K34065" s="88"/>
    </row>
    <row r="34066" spans="2:11" ht="12" hidden="1" customHeight="1" x14ac:dyDescent="0.2">
      <c r="B34066" s="88"/>
      <c r="C34066" s="88"/>
      <c r="D34066" s="88"/>
      <c r="E34066" s="88"/>
      <c r="F34066" s="88"/>
      <c r="G34066" s="88"/>
      <c r="H34066" s="88"/>
      <c r="I34066" s="88"/>
      <c r="J34066" s="88"/>
      <c r="K34066" s="88"/>
    </row>
    <row r="34067" spans="2:11" ht="12" hidden="1" customHeight="1" x14ac:dyDescent="0.2">
      <c r="B34067" s="88"/>
      <c r="C34067" s="88"/>
      <c r="D34067" s="88"/>
      <c r="E34067" s="88"/>
      <c r="F34067" s="88"/>
      <c r="G34067" s="88"/>
      <c r="H34067" s="88"/>
      <c r="I34067" s="88"/>
      <c r="J34067" s="88"/>
      <c r="K34067" s="88"/>
    </row>
    <row r="34068" spans="2:11" ht="12" hidden="1" customHeight="1" x14ac:dyDescent="0.2">
      <c r="B34068" s="88"/>
      <c r="C34068" s="88"/>
      <c r="D34068" s="88"/>
      <c r="E34068" s="88"/>
      <c r="F34068" s="88"/>
      <c r="G34068" s="88"/>
      <c r="H34068" s="88"/>
      <c r="I34068" s="88"/>
      <c r="J34068" s="88"/>
      <c r="K34068" s="88"/>
    </row>
    <row r="34069" spans="2:11" ht="12" hidden="1" customHeight="1" x14ac:dyDescent="0.2">
      <c r="B34069" s="88"/>
      <c r="C34069" s="88"/>
      <c r="D34069" s="88"/>
      <c r="E34069" s="88"/>
      <c r="F34069" s="88"/>
      <c r="G34069" s="88"/>
      <c r="H34069" s="88"/>
      <c r="I34069" s="88"/>
      <c r="J34069" s="88"/>
      <c r="K34069" s="88"/>
    </row>
    <row r="34070" spans="2:11" ht="12" hidden="1" customHeight="1" x14ac:dyDescent="0.2">
      <c r="B34070" s="88"/>
      <c r="C34070" s="88"/>
      <c r="D34070" s="88"/>
      <c r="E34070" s="88"/>
      <c r="F34070" s="88"/>
      <c r="G34070" s="88"/>
      <c r="H34070" s="88"/>
      <c r="I34070" s="88"/>
      <c r="J34070" s="88"/>
      <c r="K34070" s="88"/>
    </row>
    <row r="34071" spans="2:11" ht="12" hidden="1" customHeight="1" x14ac:dyDescent="0.2">
      <c r="B34071" s="88"/>
      <c r="C34071" s="88"/>
      <c r="D34071" s="88"/>
      <c r="E34071" s="88"/>
      <c r="F34071" s="88"/>
      <c r="G34071" s="88"/>
      <c r="H34071" s="88"/>
      <c r="I34071" s="88"/>
      <c r="J34071" s="88"/>
      <c r="K34071" s="88"/>
    </row>
    <row r="34072" spans="2:11" ht="12" hidden="1" customHeight="1" x14ac:dyDescent="0.2">
      <c r="B34072" s="88"/>
      <c r="C34072" s="88"/>
      <c r="D34072" s="88"/>
      <c r="E34072" s="88"/>
      <c r="F34072" s="88"/>
      <c r="G34072" s="88"/>
      <c r="H34072" s="88"/>
      <c r="I34072" s="88"/>
      <c r="J34072" s="88"/>
      <c r="K34072" s="88"/>
    </row>
    <row r="34073" spans="2:11" ht="12" hidden="1" customHeight="1" x14ac:dyDescent="0.2">
      <c r="B34073" s="88"/>
      <c r="C34073" s="88"/>
      <c r="D34073" s="88"/>
      <c r="E34073" s="88"/>
      <c r="F34073" s="88"/>
      <c r="G34073" s="88"/>
      <c r="H34073" s="88"/>
      <c r="I34073" s="88"/>
      <c r="J34073" s="88"/>
      <c r="K34073" s="88"/>
    </row>
    <row r="34074" spans="2:11" ht="12" hidden="1" customHeight="1" x14ac:dyDescent="0.2">
      <c r="B34074" s="88"/>
      <c r="C34074" s="88"/>
      <c r="D34074" s="88"/>
      <c r="E34074" s="88"/>
      <c r="F34074" s="88"/>
      <c r="G34074" s="88"/>
      <c r="H34074" s="88"/>
      <c r="I34074" s="88"/>
      <c r="J34074" s="88"/>
      <c r="K34074" s="88"/>
    </row>
    <row r="34075" spans="2:11" ht="12" hidden="1" customHeight="1" x14ac:dyDescent="0.2">
      <c r="B34075" s="88"/>
      <c r="C34075" s="88"/>
      <c r="D34075" s="88"/>
      <c r="E34075" s="88"/>
      <c r="F34075" s="88"/>
      <c r="G34075" s="88"/>
      <c r="H34075" s="88"/>
      <c r="I34075" s="88"/>
      <c r="J34075" s="88"/>
      <c r="K34075" s="88"/>
    </row>
    <row r="34076" spans="2:11" ht="12" hidden="1" customHeight="1" x14ac:dyDescent="0.2">
      <c r="B34076" s="88"/>
      <c r="C34076" s="88"/>
      <c r="D34076" s="88"/>
      <c r="E34076" s="88"/>
      <c r="F34076" s="88"/>
      <c r="G34076" s="88"/>
      <c r="H34076" s="88"/>
      <c r="I34076" s="88"/>
      <c r="J34076" s="88"/>
      <c r="K34076" s="88"/>
    </row>
    <row r="34077" spans="2:11" ht="12" hidden="1" customHeight="1" x14ac:dyDescent="0.2">
      <c r="B34077" s="88"/>
      <c r="C34077" s="88"/>
      <c r="D34077" s="88"/>
      <c r="E34077" s="88"/>
      <c r="F34077" s="88"/>
      <c r="G34077" s="88"/>
      <c r="H34077" s="88"/>
      <c r="I34077" s="88"/>
      <c r="J34077" s="88"/>
      <c r="K34077" s="88"/>
    </row>
    <row r="34078" spans="2:11" ht="12" hidden="1" customHeight="1" x14ac:dyDescent="0.2">
      <c r="B34078" s="88"/>
      <c r="C34078" s="88"/>
      <c r="D34078" s="88"/>
      <c r="E34078" s="88"/>
      <c r="F34078" s="88"/>
      <c r="G34078" s="88"/>
      <c r="H34078" s="88"/>
      <c r="I34078" s="88"/>
      <c r="J34078" s="88"/>
      <c r="K34078" s="88"/>
    </row>
    <row r="34079" spans="2:11" ht="12" hidden="1" customHeight="1" x14ac:dyDescent="0.2">
      <c r="B34079" s="88"/>
      <c r="C34079" s="88"/>
      <c r="D34079" s="88"/>
      <c r="E34079" s="88"/>
      <c r="F34079" s="88"/>
      <c r="G34079" s="88"/>
      <c r="H34079" s="88"/>
      <c r="I34079" s="88"/>
      <c r="J34079" s="88"/>
      <c r="K34079" s="88"/>
    </row>
    <row r="34080" spans="2:11" ht="12" hidden="1" customHeight="1" x14ac:dyDescent="0.2">
      <c r="B34080" s="88"/>
      <c r="C34080" s="88"/>
      <c r="D34080" s="88"/>
      <c r="E34080" s="88"/>
      <c r="F34080" s="88"/>
      <c r="G34080" s="88"/>
      <c r="H34080" s="88"/>
      <c r="I34080" s="88"/>
      <c r="J34080" s="88"/>
      <c r="K34080" s="88"/>
    </row>
    <row r="34081" spans="2:11" ht="12" hidden="1" customHeight="1" x14ac:dyDescent="0.2">
      <c r="B34081" s="88"/>
      <c r="C34081" s="88"/>
      <c r="D34081" s="88"/>
      <c r="E34081" s="88"/>
      <c r="F34081" s="88"/>
      <c r="G34081" s="88"/>
      <c r="H34081" s="88"/>
      <c r="I34081" s="88"/>
      <c r="J34081" s="88"/>
      <c r="K34081" s="88"/>
    </row>
    <row r="34082" spans="2:11" ht="12" hidden="1" customHeight="1" x14ac:dyDescent="0.2">
      <c r="B34082" s="88"/>
      <c r="C34082" s="88"/>
      <c r="D34082" s="88"/>
      <c r="E34082" s="88"/>
      <c r="F34082" s="88"/>
      <c r="G34082" s="88"/>
      <c r="H34082" s="88"/>
      <c r="I34082" s="88"/>
      <c r="J34082" s="88"/>
      <c r="K34082" s="88"/>
    </row>
    <row r="34083" spans="2:11" ht="12" hidden="1" customHeight="1" x14ac:dyDescent="0.2">
      <c r="B34083" s="88"/>
      <c r="C34083" s="88"/>
      <c r="D34083" s="88"/>
      <c r="E34083" s="88"/>
      <c r="F34083" s="88"/>
      <c r="G34083" s="88"/>
      <c r="H34083" s="88"/>
      <c r="I34083" s="88"/>
      <c r="J34083" s="88"/>
      <c r="K34083" s="88"/>
    </row>
    <row r="34084" spans="2:11" ht="12" hidden="1" customHeight="1" x14ac:dyDescent="0.2">
      <c r="B34084" s="88"/>
      <c r="C34084" s="88"/>
      <c r="D34084" s="88"/>
      <c r="E34084" s="88"/>
      <c r="F34084" s="88"/>
      <c r="G34084" s="88"/>
      <c r="H34084" s="88"/>
      <c r="I34084" s="88"/>
      <c r="J34084" s="88"/>
      <c r="K34084" s="88"/>
    </row>
    <row r="34085" spans="2:11" ht="12" hidden="1" customHeight="1" x14ac:dyDescent="0.2">
      <c r="B34085" s="88"/>
      <c r="C34085" s="88"/>
      <c r="D34085" s="88"/>
      <c r="E34085" s="88"/>
      <c r="F34085" s="88"/>
      <c r="G34085" s="88"/>
      <c r="H34085" s="88"/>
      <c r="I34085" s="88"/>
      <c r="J34085" s="88"/>
      <c r="K34085" s="88"/>
    </row>
    <row r="34086" spans="2:11" ht="12" hidden="1" customHeight="1" x14ac:dyDescent="0.2">
      <c r="B34086" s="88"/>
      <c r="C34086" s="88"/>
      <c r="D34086" s="88"/>
      <c r="E34086" s="88"/>
      <c r="F34086" s="88"/>
      <c r="G34086" s="88"/>
      <c r="H34086" s="88"/>
      <c r="I34086" s="88"/>
      <c r="J34086" s="88"/>
      <c r="K34086" s="88"/>
    </row>
    <row r="34087" spans="2:11" ht="12" hidden="1" customHeight="1" x14ac:dyDescent="0.2">
      <c r="B34087" s="88"/>
      <c r="C34087" s="88"/>
      <c r="D34087" s="88"/>
      <c r="E34087" s="88"/>
      <c r="F34087" s="88"/>
      <c r="G34087" s="88"/>
      <c r="H34087" s="88"/>
      <c r="I34087" s="88"/>
      <c r="J34087" s="88"/>
      <c r="K34087" s="88"/>
    </row>
    <row r="34088" spans="2:11" ht="12" hidden="1" customHeight="1" x14ac:dyDescent="0.2">
      <c r="B34088" s="88"/>
      <c r="C34088" s="88"/>
      <c r="D34088" s="88"/>
      <c r="E34088" s="88"/>
      <c r="F34088" s="88"/>
      <c r="G34088" s="88"/>
      <c r="H34088" s="88"/>
      <c r="I34088" s="88"/>
      <c r="J34088" s="88"/>
      <c r="K34088" s="88"/>
    </row>
    <row r="34089" spans="2:11" ht="12" hidden="1" customHeight="1" x14ac:dyDescent="0.2">
      <c r="B34089" s="88"/>
      <c r="C34089" s="88"/>
      <c r="D34089" s="88"/>
      <c r="E34089" s="88"/>
      <c r="F34089" s="88"/>
      <c r="G34089" s="88"/>
      <c r="H34089" s="88"/>
      <c r="I34089" s="88"/>
      <c r="J34089" s="88"/>
      <c r="K34089" s="88"/>
    </row>
    <row r="34090" spans="2:11" ht="12" hidden="1" customHeight="1" x14ac:dyDescent="0.2">
      <c r="B34090" s="88"/>
      <c r="C34090" s="88"/>
      <c r="D34090" s="88"/>
      <c r="E34090" s="88"/>
      <c r="F34090" s="88"/>
      <c r="G34090" s="88"/>
      <c r="H34090" s="88"/>
      <c r="I34090" s="88"/>
      <c r="J34090" s="88"/>
      <c r="K34090" s="88"/>
    </row>
    <row r="34091" spans="2:11" ht="12" hidden="1" customHeight="1" x14ac:dyDescent="0.2">
      <c r="B34091" s="88"/>
      <c r="C34091" s="88"/>
      <c r="D34091" s="88"/>
      <c r="E34091" s="88"/>
      <c r="F34091" s="88"/>
      <c r="G34091" s="88"/>
      <c r="H34091" s="88"/>
      <c r="I34091" s="88"/>
      <c r="J34091" s="88"/>
      <c r="K34091" s="88"/>
    </row>
    <row r="34092" spans="2:11" ht="12" hidden="1" customHeight="1" x14ac:dyDescent="0.2">
      <c r="B34092" s="88"/>
      <c r="C34092" s="88"/>
      <c r="D34092" s="88"/>
      <c r="E34092" s="88"/>
      <c r="F34092" s="88"/>
      <c r="G34092" s="88"/>
      <c r="H34092" s="88"/>
      <c r="I34092" s="88"/>
      <c r="J34092" s="88"/>
      <c r="K34092" s="88"/>
    </row>
    <row r="34093" spans="2:11" ht="12" hidden="1" customHeight="1" x14ac:dyDescent="0.2">
      <c r="B34093" s="88"/>
      <c r="C34093" s="88"/>
      <c r="D34093" s="88"/>
      <c r="E34093" s="88"/>
      <c r="F34093" s="88"/>
      <c r="G34093" s="88"/>
      <c r="H34093" s="88"/>
      <c r="I34093" s="88"/>
      <c r="J34093" s="88"/>
      <c r="K34093" s="88"/>
    </row>
    <row r="34094" spans="2:11" ht="12" hidden="1" customHeight="1" x14ac:dyDescent="0.2">
      <c r="B34094" s="88"/>
      <c r="C34094" s="88"/>
      <c r="D34094" s="88"/>
      <c r="E34094" s="88"/>
      <c r="F34094" s="88"/>
      <c r="G34094" s="88"/>
      <c r="H34094" s="88"/>
      <c r="I34094" s="88"/>
      <c r="J34094" s="88"/>
      <c r="K34094" s="88"/>
    </row>
    <row r="34095" spans="2:11" ht="12" hidden="1" customHeight="1" x14ac:dyDescent="0.2">
      <c r="B34095" s="88"/>
      <c r="C34095" s="88"/>
      <c r="D34095" s="88"/>
      <c r="E34095" s="88"/>
      <c r="F34095" s="88"/>
      <c r="G34095" s="88"/>
      <c r="H34095" s="88"/>
      <c r="I34095" s="88"/>
      <c r="J34095" s="88"/>
      <c r="K34095" s="88"/>
    </row>
    <row r="34096" spans="2:11" ht="12" hidden="1" customHeight="1" x14ac:dyDescent="0.2">
      <c r="B34096" s="88"/>
      <c r="C34096" s="88"/>
      <c r="D34096" s="88"/>
      <c r="E34096" s="88"/>
      <c r="F34096" s="88"/>
      <c r="G34096" s="88"/>
      <c r="H34096" s="88"/>
      <c r="I34096" s="88"/>
      <c r="J34096" s="88"/>
      <c r="K34096" s="88"/>
    </row>
    <row r="34097" spans="2:11" ht="12" hidden="1" customHeight="1" x14ac:dyDescent="0.2">
      <c r="B34097" s="88"/>
      <c r="C34097" s="88"/>
      <c r="D34097" s="88"/>
      <c r="E34097" s="88"/>
      <c r="F34097" s="88"/>
      <c r="G34097" s="88"/>
      <c r="H34097" s="88"/>
      <c r="I34097" s="88"/>
      <c r="J34097" s="88"/>
      <c r="K34097" s="88"/>
    </row>
    <row r="34098" spans="2:11" ht="12" hidden="1" customHeight="1" x14ac:dyDescent="0.2">
      <c r="B34098" s="88"/>
      <c r="C34098" s="88"/>
      <c r="D34098" s="88"/>
      <c r="E34098" s="88"/>
      <c r="F34098" s="88"/>
      <c r="G34098" s="88"/>
      <c r="H34098" s="88"/>
      <c r="I34098" s="88"/>
      <c r="J34098" s="88"/>
      <c r="K34098" s="88"/>
    </row>
    <row r="34099" spans="2:11" ht="12" hidden="1" customHeight="1" x14ac:dyDescent="0.2">
      <c r="B34099" s="88"/>
      <c r="C34099" s="88"/>
      <c r="D34099" s="88"/>
      <c r="E34099" s="88"/>
      <c r="F34099" s="88"/>
      <c r="G34099" s="88"/>
      <c r="H34099" s="88"/>
      <c r="I34099" s="88"/>
      <c r="J34099" s="88"/>
      <c r="K34099" s="88"/>
    </row>
    <row r="34100" spans="2:11" ht="12" hidden="1" customHeight="1" x14ac:dyDescent="0.2">
      <c r="B34100" s="88"/>
      <c r="C34100" s="88"/>
      <c r="D34100" s="88"/>
      <c r="E34100" s="88"/>
      <c r="F34100" s="88"/>
      <c r="G34100" s="88"/>
      <c r="H34100" s="88"/>
      <c r="I34100" s="88"/>
      <c r="J34100" s="88"/>
      <c r="K34100" s="88"/>
    </row>
    <row r="34101" spans="2:11" ht="12" hidden="1" customHeight="1" x14ac:dyDescent="0.2">
      <c r="B34101" s="88"/>
      <c r="C34101" s="88"/>
      <c r="D34101" s="88"/>
      <c r="E34101" s="88"/>
      <c r="F34101" s="88"/>
      <c r="G34101" s="88"/>
      <c r="H34101" s="88"/>
      <c r="I34101" s="88"/>
      <c r="J34101" s="88"/>
      <c r="K34101" s="88"/>
    </row>
    <row r="34102" spans="2:11" ht="12" hidden="1" customHeight="1" x14ac:dyDescent="0.2">
      <c r="B34102" s="88"/>
      <c r="C34102" s="88"/>
      <c r="D34102" s="88"/>
      <c r="E34102" s="88"/>
      <c r="F34102" s="88"/>
      <c r="G34102" s="88"/>
      <c r="H34102" s="88"/>
      <c r="I34102" s="88"/>
      <c r="J34102" s="88"/>
      <c r="K34102" s="88"/>
    </row>
    <row r="34103" spans="2:11" ht="12" hidden="1" customHeight="1" x14ac:dyDescent="0.2">
      <c r="B34103" s="88"/>
      <c r="C34103" s="88"/>
      <c r="D34103" s="88"/>
      <c r="E34103" s="88"/>
      <c r="F34103" s="88"/>
      <c r="G34103" s="88"/>
      <c r="H34103" s="88"/>
      <c r="I34103" s="88"/>
      <c r="J34103" s="88"/>
      <c r="K34103" s="88"/>
    </row>
    <row r="34104" spans="2:11" ht="12" hidden="1" customHeight="1" x14ac:dyDescent="0.2">
      <c r="B34104" s="88"/>
      <c r="C34104" s="88"/>
      <c r="D34104" s="88"/>
      <c r="E34104" s="88"/>
      <c r="F34104" s="88"/>
      <c r="G34104" s="88"/>
      <c r="H34104" s="88"/>
      <c r="I34104" s="88"/>
      <c r="J34104" s="88"/>
      <c r="K34104" s="88"/>
    </row>
    <row r="34105" spans="2:11" ht="12" hidden="1" customHeight="1" x14ac:dyDescent="0.2">
      <c r="B34105" s="88"/>
      <c r="C34105" s="88"/>
      <c r="D34105" s="88"/>
      <c r="E34105" s="88"/>
      <c r="F34105" s="88"/>
      <c r="G34105" s="88"/>
      <c r="H34105" s="88"/>
      <c r="I34105" s="88"/>
      <c r="J34105" s="88"/>
      <c r="K34105" s="88"/>
    </row>
    <row r="34106" spans="2:11" ht="12" hidden="1" customHeight="1" x14ac:dyDescent="0.2">
      <c r="B34106" s="88"/>
      <c r="C34106" s="88"/>
      <c r="D34106" s="88"/>
      <c r="E34106" s="88"/>
      <c r="F34106" s="88"/>
      <c r="G34106" s="88"/>
      <c r="H34106" s="88"/>
      <c r="I34106" s="88"/>
      <c r="J34106" s="88"/>
      <c r="K34106" s="88"/>
    </row>
    <row r="34107" spans="2:11" ht="12" hidden="1" customHeight="1" x14ac:dyDescent="0.2">
      <c r="B34107" s="88"/>
      <c r="C34107" s="88"/>
      <c r="D34107" s="88"/>
      <c r="E34107" s="88"/>
      <c r="F34107" s="88"/>
      <c r="G34107" s="88"/>
      <c r="H34107" s="88"/>
      <c r="I34107" s="88"/>
      <c r="J34107" s="88"/>
      <c r="K34107" s="88"/>
    </row>
    <row r="34108" spans="2:11" ht="12" hidden="1" customHeight="1" x14ac:dyDescent="0.2">
      <c r="B34108" s="88"/>
      <c r="C34108" s="88"/>
      <c r="D34108" s="88"/>
      <c r="E34108" s="88"/>
      <c r="F34108" s="88"/>
      <c r="G34108" s="88"/>
      <c r="H34108" s="88"/>
      <c r="I34108" s="88"/>
      <c r="J34108" s="88"/>
      <c r="K34108" s="88"/>
    </row>
    <row r="34109" spans="2:11" ht="12" hidden="1" customHeight="1" x14ac:dyDescent="0.2">
      <c r="B34109" s="88"/>
      <c r="C34109" s="88"/>
      <c r="D34109" s="88"/>
      <c r="E34109" s="88"/>
      <c r="F34109" s="88"/>
      <c r="G34109" s="88"/>
      <c r="H34109" s="88"/>
      <c r="I34109" s="88"/>
      <c r="J34109" s="88"/>
      <c r="K34109" s="88"/>
    </row>
    <row r="34110" spans="2:11" ht="12" hidden="1" customHeight="1" x14ac:dyDescent="0.2">
      <c r="B34110" s="88"/>
      <c r="C34110" s="88"/>
      <c r="D34110" s="88"/>
      <c r="E34110" s="88"/>
      <c r="F34110" s="88"/>
      <c r="G34110" s="88"/>
      <c r="H34110" s="88"/>
      <c r="I34110" s="88"/>
      <c r="J34110" s="88"/>
      <c r="K34110" s="88"/>
    </row>
    <row r="34111" spans="2:11" ht="12" hidden="1" customHeight="1" x14ac:dyDescent="0.2">
      <c r="B34111" s="88"/>
      <c r="C34111" s="88"/>
      <c r="D34111" s="88"/>
      <c r="E34111" s="88"/>
      <c r="F34111" s="88"/>
      <c r="G34111" s="88"/>
      <c r="H34111" s="88"/>
      <c r="I34111" s="88"/>
      <c r="J34111" s="88"/>
      <c r="K34111" s="88"/>
    </row>
    <row r="34112" spans="2:11" ht="12" hidden="1" customHeight="1" x14ac:dyDescent="0.2">
      <c r="B34112" s="88"/>
      <c r="C34112" s="88"/>
      <c r="D34112" s="88"/>
      <c r="E34112" s="88"/>
      <c r="F34112" s="88"/>
      <c r="G34112" s="88"/>
      <c r="H34112" s="88"/>
      <c r="I34112" s="88"/>
      <c r="J34112" s="88"/>
      <c r="K34112" s="88"/>
    </row>
    <row r="34113" spans="2:11" ht="12" hidden="1" customHeight="1" x14ac:dyDescent="0.2">
      <c r="B34113" s="88"/>
      <c r="C34113" s="88"/>
      <c r="D34113" s="88"/>
      <c r="E34113" s="88"/>
      <c r="F34113" s="88"/>
      <c r="G34113" s="88"/>
      <c r="H34113" s="88"/>
      <c r="I34113" s="88"/>
      <c r="J34113" s="88"/>
      <c r="K34113" s="88"/>
    </row>
    <row r="34114" spans="2:11" ht="12" hidden="1" customHeight="1" x14ac:dyDescent="0.2">
      <c r="B34114" s="88"/>
      <c r="C34114" s="88"/>
      <c r="D34114" s="88"/>
      <c r="E34114" s="88"/>
      <c r="F34114" s="88"/>
      <c r="G34114" s="88"/>
      <c r="H34114" s="88"/>
      <c r="I34114" s="88"/>
      <c r="J34114" s="88"/>
      <c r="K34114" s="88"/>
    </row>
    <row r="34115" spans="2:11" ht="12" hidden="1" customHeight="1" x14ac:dyDescent="0.2">
      <c r="B34115" s="88"/>
      <c r="C34115" s="88"/>
      <c r="D34115" s="88"/>
      <c r="E34115" s="88"/>
      <c r="F34115" s="88"/>
      <c r="G34115" s="88"/>
      <c r="H34115" s="88"/>
      <c r="I34115" s="88"/>
      <c r="J34115" s="88"/>
      <c r="K34115" s="88"/>
    </row>
    <row r="34116" spans="2:11" ht="12" hidden="1" customHeight="1" x14ac:dyDescent="0.2">
      <c r="B34116" s="88"/>
      <c r="C34116" s="88"/>
      <c r="D34116" s="88"/>
      <c r="E34116" s="88"/>
      <c r="F34116" s="88"/>
      <c r="G34116" s="88"/>
      <c r="H34116" s="88"/>
      <c r="I34116" s="88"/>
      <c r="J34116" s="88"/>
      <c r="K34116" s="88"/>
    </row>
    <row r="34117" spans="2:11" ht="12" hidden="1" customHeight="1" x14ac:dyDescent="0.2">
      <c r="B34117" s="88"/>
      <c r="C34117" s="88"/>
      <c r="D34117" s="88"/>
      <c r="E34117" s="88"/>
      <c r="F34117" s="88"/>
      <c r="G34117" s="88"/>
      <c r="H34117" s="88"/>
      <c r="I34117" s="88"/>
      <c r="J34117" s="88"/>
      <c r="K34117" s="88"/>
    </row>
    <row r="34118" spans="2:11" ht="12" hidden="1" customHeight="1" x14ac:dyDescent="0.2">
      <c r="B34118" s="88"/>
      <c r="C34118" s="88"/>
      <c r="D34118" s="88"/>
      <c r="E34118" s="88"/>
      <c r="F34118" s="88"/>
      <c r="G34118" s="88"/>
      <c r="H34118" s="88"/>
      <c r="I34118" s="88"/>
      <c r="J34118" s="88"/>
      <c r="K34118" s="88"/>
    </row>
    <row r="34119" spans="2:11" ht="12" hidden="1" customHeight="1" x14ac:dyDescent="0.2">
      <c r="B34119" s="88"/>
      <c r="C34119" s="88"/>
      <c r="D34119" s="88"/>
      <c r="E34119" s="88"/>
      <c r="F34119" s="88"/>
      <c r="G34119" s="88"/>
      <c r="H34119" s="88"/>
      <c r="I34119" s="88"/>
      <c r="J34119" s="88"/>
      <c r="K34119" s="88"/>
    </row>
    <row r="34120" spans="2:11" ht="12" hidden="1" customHeight="1" x14ac:dyDescent="0.2">
      <c r="B34120" s="88"/>
      <c r="C34120" s="88"/>
      <c r="D34120" s="88"/>
      <c r="E34120" s="88"/>
      <c r="F34120" s="88"/>
      <c r="G34120" s="88"/>
      <c r="H34120" s="88"/>
      <c r="I34120" s="88"/>
      <c r="J34120" s="88"/>
      <c r="K34120" s="88"/>
    </row>
    <row r="34121" spans="2:11" ht="12" hidden="1" customHeight="1" x14ac:dyDescent="0.2">
      <c r="B34121" s="88"/>
      <c r="C34121" s="88"/>
      <c r="D34121" s="88"/>
      <c r="E34121" s="88"/>
      <c r="F34121" s="88"/>
      <c r="G34121" s="88"/>
      <c r="H34121" s="88"/>
      <c r="I34121" s="88"/>
      <c r="J34121" s="88"/>
      <c r="K34121" s="88"/>
    </row>
    <row r="34122" spans="2:11" ht="12" hidden="1" customHeight="1" x14ac:dyDescent="0.2">
      <c r="B34122" s="88"/>
      <c r="C34122" s="88"/>
      <c r="D34122" s="88"/>
      <c r="E34122" s="88"/>
      <c r="F34122" s="88"/>
      <c r="G34122" s="88"/>
      <c r="H34122" s="88"/>
      <c r="I34122" s="88"/>
      <c r="J34122" s="88"/>
      <c r="K34122" s="88"/>
    </row>
    <row r="34123" spans="2:11" ht="12" hidden="1" customHeight="1" x14ac:dyDescent="0.2">
      <c r="B34123" s="88"/>
      <c r="C34123" s="88"/>
      <c r="D34123" s="88"/>
      <c r="E34123" s="88"/>
      <c r="F34123" s="88"/>
      <c r="G34123" s="88"/>
      <c r="H34123" s="88"/>
      <c r="I34123" s="88"/>
      <c r="J34123" s="88"/>
      <c r="K34123" s="88"/>
    </row>
    <row r="34124" spans="2:11" ht="12" hidden="1" customHeight="1" x14ac:dyDescent="0.2">
      <c r="B34124" s="88"/>
      <c r="C34124" s="88"/>
      <c r="D34124" s="88"/>
      <c r="E34124" s="88"/>
      <c r="F34124" s="88"/>
      <c r="G34124" s="88"/>
      <c r="H34124" s="88"/>
      <c r="I34124" s="88"/>
      <c r="J34124" s="88"/>
      <c r="K34124" s="88"/>
    </row>
    <row r="34125" spans="2:11" ht="12" hidden="1" customHeight="1" x14ac:dyDescent="0.2">
      <c r="B34125" s="88"/>
      <c r="C34125" s="88"/>
      <c r="D34125" s="88"/>
      <c r="E34125" s="88"/>
      <c r="F34125" s="88"/>
      <c r="G34125" s="88"/>
      <c r="H34125" s="88"/>
      <c r="I34125" s="88"/>
      <c r="J34125" s="88"/>
      <c r="K34125" s="88"/>
    </row>
    <row r="34126" spans="2:11" ht="12" hidden="1" customHeight="1" x14ac:dyDescent="0.2">
      <c r="B34126" s="88"/>
      <c r="C34126" s="88"/>
      <c r="D34126" s="88"/>
      <c r="E34126" s="88"/>
      <c r="F34126" s="88"/>
      <c r="G34126" s="88"/>
      <c r="H34126" s="88"/>
      <c r="I34126" s="88"/>
      <c r="J34126" s="88"/>
      <c r="K34126" s="88"/>
    </row>
    <row r="34127" spans="2:11" ht="12" hidden="1" customHeight="1" x14ac:dyDescent="0.2">
      <c r="B34127" s="88"/>
      <c r="C34127" s="88"/>
      <c r="D34127" s="88"/>
      <c r="E34127" s="88"/>
      <c r="F34127" s="88"/>
      <c r="G34127" s="88"/>
      <c r="H34127" s="88"/>
      <c r="I34127" s="88"/>
      <c r="J34127" s="88"/>
      <c r="K34127" s="88"/>
    </row>
    <row r="34128" spans="2:11" ht="12" hidden="1" customHeight="1" x14ac:dyDescent="0.2">
      <c r="B34128" s="88"/>
      <c r="C34128" s="88"/>
      <c r="D34128" s="88"/>
      <c r="E34128" s="88"/>
      <c r="F34128" s="88"/>
      <c r="G34128" s="88"/>
      <c r="H34128" s="88"/>
      <c r="I34128" s="88"/>
      <c r="J34128" s="88"/>
      <c r="K34128" s="88"/>
    </row>
    <row r="34129" spans="2:11" ht="12" hidden="1" customHeight="1" x14ac:dyDescent="0.2">
      <c r="B34129" s="88"/>
      <c r="C34129" s="88"/>
      <c r="D34129" s="88"/>
      <c r="E34129" s="88"/>
      <c r="F34129" s="88"/>
      <c r="G34129" s="88"/>
      <c r="H34129" s="88"/>
      <c r="I34129" s="88"/>
      <c r="J34129" s="88"/>
      <c r="K34129" s="88"/>
    </row>
    <row r="34130" spans="2:11" ht="12" hidden="1" customHeight="1" x14ac:dyDescent="0.2">
      <c r="B34130" s="88"/>
      <c r="C34130" s="88"/>
      <c r="D34130" s="88"/>
      <c r="E34130" s="88"/>
      <c r="F34130" s="88"/>
      <c r="G34130" s="88"/>
      <c r="H34130" s="88"/>
      <c r="I34130" s="88"/>
      <c r="J34130" s="88"/>
      <c r="K34130" s="88"/>
    </row>
    <row r="34131" spans="2:11" ht="12" hidden="1" customHeight="1" x14ac:dyDescent="0.2">
      <c r="B34131" s="88"/>
      <c r="C34131" s="88"/>
      <c r="D34131" s="88"/>
      <c r="E34131" s="88"/>
      <c r="F34131" s="88"/>
      <c r="G34131" s="88"/>
      <c r="H34131" s="88"/>
      <c r="I34131" s="88"/>
      <c r="J34131" s="88"/>
      <c r="K34131" s="88"/>
    </row>
    <row r="34132" spans="2:11" ht="12" hidden="1" customHeight="1" x14ac:dyDescent="0.2">
      <c r="B34132" s="88"/>
      <c r="C34132" s="88"/>
      <c r="D34132" s="88"/>
      <c r="E34132" s="88"/>
      <c r="F34132" s="88"/>
      <c r="G34132" s="88"/>
      <c r="H34132" s="88"/>
      <c r="I34132" s="88"/>
      <c r="J34132" s="88"/>
      <c r="K34132" s="88"/>
    </row>
    <row r="34133" spans="2:11" ht="12" hidden="1" customHeight="1" x14ac:dyDescent="0.2">
      <c r="B34133" s="88"/>
      <c r="C34133" s="88"/>
      <c r="D34133" s="88"/>
      <c r="E34133" s="88"/>
      <c r="F34133" s="88"/>
      <c r="G34133" s="88"/>
      <c r="H34133" s="88"/>
      <c r="I34133" s="88"/>
      <c r="J34133" s="88"/>
      <c r="K34133" s="88"/>
    </row>
    <row r="34134" spans="2:11" ht="12" hidden="1" customHeight="1" x14ac:dyDescent="0.2">
      <c r="B34134" s="88"/>
      <c r="C34134" s="88"/>
      <c r="D34134" s="88"/>
      <c r="E34134" s="88"/>
      <c r="F34134" s="88"/>
      <c r="G34134" s="88"/>
      <c r="H34134" s="88"/>
      <c r="I34134" s="88"/>
      <c r="J34134" s="88"/>
      <c r="K34134" s="88"/>
    </row>
    <row r="34135" spans="2:11" ht="12" hidden="1" customHeight="1" x14ac:dyDescent="0.2">
      <c r="B34135" s="88"/>
      <c r="C34135" s="88"/>
      <c r="D34135" s="88"/>
      <c r="E34135" s="88"/>
      <c r="F34135" s="88"/>
      <c r="G34135" s="88"/>
      <c r="H34135" s="88"/>
      <c r="I34135" s="88"/>
      <c r="J34135" s="88"/>
      <c r="K34135" s="88"/>
    </row>
    <row r="34136" spans="2:11" ht="12" hidden="1" customHeight="1" x14ac:dyDescent="0.2">
      <c r="B34136" s="88"/>
      <c r="C34136" s="88"/>
      <c r="D34136" s="88"/>
      <c r="E34136" s="88"/>
      <c r="F34136" s="88"/>
      <c r="G34136" s="88"/>
      <c r="H34136" s="88"/>
      <c r="I34136" s="88"/>
      <c r="J34136" s="88"/>
      <c r="K34136" s="88"/>
    </row>
    <row r="34137" spans="2:11" ht="12" hidden="1" customHeight="1" x14ac:dyDescent="0.2">
      <c r="B34137" s="88"/>
      <c r="C34137" s="88"/>
      <c r="D34137" s="88"/>
      <c r="E34137" s="88"/>
      <c r="F34137" s="88"/>
      <c r="G34137" s="88"/>
      <c r="H34137" s="88"/>
      <c r="I34137" s="88"/>
      <c r="J34137" s="88"/>
      <c r="K34137" s="88"/>
    </row>
    <row r="34138" spans="2:11" ht="12" hidden="1" customHeight="1" x14ac:dyDescent="0.2">
      <c r="B34138" s="88"/>
      <c r="C34138" s="88"/>
      <c r="D34138" s="88"/>
      <c r="E34138" s="88"/>
      <c r="F34138" s="88"/>
      <c r="G34138" s="88"/>
      <c r="H34138" s="88"/>
      <c r="I34138" s="88"/>
      <c r="J34138" s="88"/>
      <c r="K34138" s="88"/>
    </row>
    <row r="34139" spans="2:11" ht="12" hidden="1" customHeight="1" x14ac:dyDescent="0.2">
      <c r="B34139" s="88"/>
      <c r="C34139" s="88"/>
      <c r="D34139" s="88"/>
      <c r="E34139" s="88"/>
      <c r="F34139" s="88"/>
      <c r="G34139" s="88"/>
      <c r="H34139" s="88"/>
      <c r="I34139" s="88"/>
      <c r="J34139" s="88"/>
      <c r="K34139" s="88"/>
    </row>
    <row r="34140" spans="2:11" ht="12" hidden="1" customHeight="1" x14ac:dyDescent="0.2">
      <c r="B34140" s="88"/>
      <c r="C34140" s="88"/>
      <c r="D34140" s="88"/>
      <c r="E34140" s="88"/>
      <c r="F34140" s="88"/>
      <c r="G34140" s="88"/>
      <c r="H34140" s="88"/>
      <c r="I34140" s="88"/>
      <c r="J34140" s="88"/>
      <c r="K34140" s="88"/>
    </row>
    <row r="34141" spans="2:11" ht="12" hidden="1" customHeight="1" x14ac:dyDescent="0.2">
      <c r="B34141" s="88"/>
      <c r="C34141" s="88"/>
      <c r="D34141" s="88"/>
      <c r="E34141" s="88"/>
      <c r="F34141" s="88"/>
      <c r="G34141" s="88"/>
      <c r="H34141" s="88"/>
      <c r="I34141" s="88"/>
      <c r="J34141" s="88"/>
      <c r="K34141" s="88"/>
    </row>
    <row r="34142" spans="2:11" ht="12" hidden="1" customHeight="1" x14ac:dyDescent="0.2">
      <c r="B34142" s="88"/>
      <c r="C34142" s="88"/>
      <c r="D34142" s="88"/>
      <c r="E34142" s="88"/>
      <c r="F34142" s="88"/>
      <c r="G34142" s="88"/>
      <c r="H34142" s="88"/>
      <c r="I34142" s="88"/>
      <c r="J34142" s="88"/>
      <c r="K34142" s="88"/>
    </row>
    <row r="34143" spans="2:11" ht="12" hidden="1" customHeight="1" x14ac:dyDescent="0.2">
      <c r="B34143" s="88"/>
      <c r="C34143" s="88"/>
      <c r="D34143" s="88"/>
      <c r="E34143" s="88"/>
      <c r="F34143" s="88"/>
      <c r="G34143" s="88"/>
      <c r="H34143" s="88"/>
      <c r="I34143" s="88"/>
      <c r="J34143" s="88"/>
      <c r="K34143" s="88"/>
    </row>
    <row r="34144" spans="2:11" ht="12" hidden="1" customHeight="1" x14ac:dyDescent="0.2">
      <c r="B34144" s="88"/>
      <c r="C34144" s="88"/>
      <c r="D34144" s="88"/>
      <c r="E34144" s="88"/>
      <c r="F34144" s="88"/>
      <c r="G34144" s="88"/>
      <c r="H34144" s="88"/>
      <c r="I34144" s="88"/>
      <c r="J34144" s="88"/>
      <c r="K34144" s="88"/>
    </row>
    <row r="34145" spans="2:11" ht="12" hidden="1" customHeight="1" x14ac:dyDescent="0.2">
      <c r="B34145" s="88"/>
      <c r="C34145" s="88"/>
      <c r="D34145" s="88"/>
      <c r="E34145" s="88"/>
      <c r="F34145" s="88"/>
      <c r="G34145" s="88"/>
      <c r="H34145" s="88"/>
      <c r="I34145" s="88"/>
      <c r="J34145" s="88"/>
      <c r="K34145" s="88"/>
    </row>
    <row r="34146" spans="2:11" ht="12" hidden="1" customHeight="1" x14ac:dyDescent="0.2">
      <c r="B34146" s="88"/>
      <c r="C34146" s="88"/>
      <c r="D34146" s="88"/>
      <c r="E34146" s="88"/>
      <c r="F34146" s="88"/>
      <c r="G34146" s="88"/>
      <c r="H34146" s="88"/>
      <c r="I34146" s="88"/>
      <c r="J34146" s="88"/>
      <c r="K34146" s="88"/>
    </row>
    <row r="34147" spans="2:11" ht="12" hidden="1" customHeight="1" x14ac:dyDescent="0.2">
      <c r="B34147" s="88"/>
      <c r="C34147" s="88"/>
      <c r="D34147" s="88"/>
      <c r="E34147" s="88"/>
      <c r="F34147" s="88"/>
      <c r="G34147" s="88"/>
      <c r="H34147" s="88"/>
      <c r="I34147" s="88"/>
      <c r="J34147" s="88"/>
      <c r="K34147" s="88"/>
    </row>
    <row r="34148" spans="2:11" ht="12" hidden="1" customHeight="1" x14ac:dyDescent="0.2">
      <c r="B34148" s="88"/>
      <c r="C34148" s="88"/>
      <c r="D34148" s="88"/>
      <c r="E34148" s="88"/>
      <c r="F34148" s="88"/>
      <c r="G34148" s="88"/>
      <c r="H34148" s="88"/>
      <c r="I34148" s="88"/>
      <c r="J34148" s="88"/>
      <c r="K34148" s="88"/>
    </row>
    <row r="34149" spans="2:11" ht="12" hidden="1" customHeight="1" x14ac:dyDescent="0.2">
      <c r="B34149" s="88"/>
      <c r="C34149" s="88"/>
      <c r="D34149" s="88"/>
      <c r="E34149" s="88"/>
      <c r="F34149" s="88"/>
      <c r="G34149" s="88"/>
      <c r="H34149" s="88"/>
      <c r="I34149" s="88"/>
      <c r="J34149" s="88"/>
      <c r="K34149" s="88"/>
    </row>
    <row r="34150" spans="2:11" ht="12" hidden="1" customHeight="1" x14ac:dyDescent="0.2">
      <c r="B34150" s="88"/>
      <c r="C34150" s="88"/>
      <c r="D34150" s="88"/>
      <c r="E34150" s="88"/>
      <c r="F34150" s="88"/>
      <c r="G34150" s="88"/>
      <c r="H34150" s="88"/>
      <c r="I34150" s="88"/>
      <c r="J34150" s="88"/>
      <c r="K34150" s="88"/>
    </row>
    <row r="34151" spans="2:11" ht="12" hidden="1" customHeight="1" x14ac:dyDescent="0.2">
      <c r="B34151" s="88"/>
      <c r="C34151" s="88"/>
      <c r="D34151" s="88"/>
      <c r="E34151" s="88"/>
      <c r="F34151" s="88"/>
      <c r="G34151" s="88"/>
      <c r="H34151" s="88"/>
      <c r="I34151" s="88"/>
      <c r="J34151" s="88"/>
      <c r="K34151" s="88"/>
    </row>
    <row r="34152" spans="2:11" ht="12" hidden="1" customHeight="1" x14ac:dyDescent="0.2">
      <c r="B34152" s="88"/>
      <c r="C34152" s="88"/>
      <c r="D34152" s="88"/>
      <c r="E34152" s="88"/>
      <c r="F34152" s="88"/>
      <c r="G34152" s="88"/>
      <c r="H34152" s="88"/>
      <c r="I34152" s="88"/>
      <c r="J34152" s="88"/>
      <c r="K34152" s="88"/>
    </row>
    <row r="34153" spans="2:11" ht="12" hidden="1" customHeight="1" x14ac:dyDescent="0.2">
      <c r="B34153" s="88"/>
      <c r="C34153" s="88"/>
      <c r="D34153" s="88"/>
      <c r="E34153" s="88"/>
      <c r="F34153" s="88"/>
      <c r="G34153" s="88"/>
      <c r="H34153" s="88"/>
      <c r="I34153" s="88"/>
      <c r="J34153" s="88"/>
      <c r="K34153" s="88"/>
    </row>
    <row r="34154" spans="2:11" ht="12" hidden="1" customHeight="1" x14ac:dyDescent="0.2">
      <c r="B34154" s="88"/>
      <c r="C34154" s="88"/>
      <c r="D34154" s="88"/>
      <c r="E34154" s="88"/>
      <c r="F34154" s="88"/>
      <c r="G34154" s="88"/>
      <c r="H34154" s="88"/>
      <c r="I34154" s="88"/>
      <c r="J34154" s="88"/>
      <c r="K34154" s="88"/>
    </row>
    <row r="34155" spans="2:11" ht="12" hidden="1" customHeight="1" x14ac:dyDescent="0.2">
      <c r="B34155" s="88"/>
      <c r="C34155" s="88"/>
      <c r="D34155" s="88"/>
      <c r="E34155" s="88"/>
      <c r="F34155" s="88"/>
      <c r="G34155" s="88"/>
      <c r="H34155" s="88"/>
      <c r="I34155" s="88"/>
      <c r="J34155" s="88"/>
      <c r="K34155" s="88"/>
    </row>
    <row r="34156" spans="2:11" ht="12" hidden="1" customHeight="1" x14ac:dyDescent="0.2">
      <c r="B34156" s="88"/>
      <c r="C34156" s="88"/>
      <c r="D34156" s="88"/>
      <c r="E34156" s="88"/>
      <c r="F34156" s="88"/>
      <c r="G34156" s="88"/>
      <c r="H34156" s="88"/>
      <c r="I34156" s="88"/>
      <c r="J34156" s="88"/>
      <c r="K34156" s="88"/>
    </row>
    <row r="34157" spans="2:11" ht="12" hidden="1" customHeight="1" x14ac:dyDescent="0.2">
      <c r="B34157" s="88"/>
      <c r="C34157" s="88"/>
      <c r="D34157" s="88"/>
      <c r="E34157" s="88"/>
      <c r="F34157" s="88"/>
      <c r="G34157" s="88"/>
      <c r="H34157" s="88"/>
      <c r="I34157" s="88"/>
      <c r="J34157" s="88"/>
      <c r="K34157" s="88"/>
    </row>
    <row r="34158" spans="2:11" ht="12" hidden="1" customHeight="1" x14ac:dyDescent="0.2">
      <c r="B34158" s="88"/>
      <c r="C34158" s="88"/>
      <c r="D34158" s="88"/>
      <c r="E34158" s="88"/>
      <c r="F34158" s="88"/>
      <c r="G34158" s="88"/>
      <c r="H34158" s="88"/>
      <c r="I34158" s="88"/>
      <c r="J34158" s="88"/>
      <c r="K34158" s="88"/>
    </row>
    <row r="34159" spans="2:11" ht="12" hidden="1" customHeight="1" x14ac:dyDescent="0.2">
      <c r="B34159" s="88"/>
      <c r="C34159" s="88"/>
      <c r="D34159" s="88"/>
      <c r="E34159" s="88"/>
      <c r="F34159" s="88"/>
      <c r="G34159" s="88"/>
      <c r="H34159" s="88"/>
      <c r="I34159" s="88"/>
      <c r="J34159" s="88"/>
      <c r="K34159" s="88"/>
    </row>
    <row r="34160" spans="2:11" ht="12" hidden="1" customHeight="1" x14ac:dyDescent="0.2">
      <c r="B34160" s="88"/>
      <c r="C34160" s="88"/>
      <c r="D34160" s="88"/>
      <c r="E34160" s="88"/>
      <c r="F34160" s="88"/>
      <c r="G34160" s="88"/>
      <c r="H34160" s="88"/>
      <c r="I34160" s="88"/>
      <c r="J34160" s="88"/>
      <c r="K34160" s="88"/>
    </row>
    <row r="34161" spans="2:11" ht="12" hidden="1" customHeight="1" x14ac:dyDescent="0.2">
      <c r="B34161" s="88"/>
      <c r="C34161" s="88"/>
      <c r="D34161" s="88"/>
      <c r="E34161" s="88"/>
      <c r="F34161" s="88"/>
      <c r="G34161" s="88"/>
      <c r="H34161" s="88"/>
      <c r="I34161" s="88"/>
      <c r="J34161" s="88"/>
      <c r="K34161" s="88"/>
    </row>
    <row r="34162" spans="2:11" ht="12" hidden="1" customHeight="1" x14ac:dyDescent="0.2">
      <c r="B34162" s="88"/>
      <c r="C34162" s="88"/>
      <c r="D34162" s="88"/>
      <c r="E34162" s="88"/>
      <c r="F34162" s="88"/>
      <c r="G34162" s="88"/>
      <c r="H34162" s="88"/>
      <c r="I34162" s="88"/>
      <c r="J34162" s="88"/>
      <c r="K34162" s="88"/>
    </row>
    <row r="34163" spans="2:11" ht="12" hidden="1" customHeight="1" x14ac:dyDescent="0.2">
      <c r="B34163" s="88"/>
      <c r="C34163" s="88"/>
      <c r="D34163" s="88"/>
      <c r="E34163" s="88"/>
      <c r="F34163" s="88"/>
      <c r="G34163" s="88"/>
      <c r="H34163" s="88"/>
      <c r="I34163" s="88"/>
      <c r="J34163" s="88"/>
      <c r="K34163" s="88"/>
    </row>
    <row r="34164" spans="2:11" ht="12" hidden="1" customHeight="1" x14ac:dyDescent="0.2">
      <c r="B34164" s="88"/>
      <c r="C34164" s="88"/>
      <c r="D34164" s="88"/>
      <c r="E34164" s="88"/>
      <c r="F34164" s="88"/>
      <c r="G34164" s="88"/>
      <c r="H34164" s="88"/>
      <c r="I34164" s="88"/>
      <c r="J34164" s="88"/>
      <c r="K34164" s="88"/>
    </row>
    <row r="34165" spans="2:11" ht="12" hidden="1" customHeight="1" x14ac:dyDescent="0.2">
      <c r="B34165" s="88"/>
      <c r="C34165" s="88"/>
      <c r="D34165" s="88"/>
      <c r="E34165" s="88"/>
      <c r="F34165" s="88"/>
      <c r="G34165" s="88"/>
      <c r="H34165" s="88"/>
      <c r="I34165" s="88"/>
      <c r="J34165" s="88"/>
      <c r="K34165" s="88"/>
    </row>
    <row r="34166" spans="2:11" ht="12" hidden="1" customHeight="1" x14ac:dyDescent="0.2">
      <c r="B34166" s="88"/>
      <c r="C34166" s="88"/>
      <c r="D34166" s="88"/>
      <c r="E34166" s="88"/>
      <c r="F34166" s="88"/>
      <c r="G34166" s="88"/>
      <c r="H34166" s="88"/>
      <c r="I34166" s="88"/>
      <c r="J34166" s="88"/>
      <c r="K34166" s="88"/>
    </row>
    <row r="34167" spans="2:11" ht="12" hidden="1" customHeight="1" x14ac:dyDescent="0.2">
      <c r="B34167" s="88"/>
      <c r="C34167" s="88"/>
      <c r="D34167" s="88"/>
      <c r="E34167" s="88"/>
      <c r="F34167" s="88"/>
      <c r="G34167" s="88"/>
      <c r="H34167" s="88"/>
      <c r="I34167" s="88"/>
      <c r="J34167" s="88"/>
      <c r="K34167" s="88"/>
    </row>
    <row r="34168" spans="2:11" ht="12" hidden="1" customHeight="1" x14ac:dyDescent="0.2">
      <c r="B34168" s="88"/>
      <c r="C34168" s="88"/>
      <c r="D34168" s="88"/>
      <c r="E34168" s="88"/>
      <c r="F34168" s="88"/>
      <c r="G34168" s="88"/>
      <c r="H34168" s="88"/>
      <c r="I34168" s="88"/>
      <c r="J34168" s="88"/>
      <c r="K34168" s="88"/>
    </row>
    <row r="34169" spans="2:11" ht="12" hidden="1" customHeight="1" x14ac:dyDescent="0.2">
      <c r="B34169" s="88"/>
      <c r="C34169" s="88"/>
      <c r="D34169" s="88"/>
      <c r="E34169" s="88"/>
      <c r="F34169" s="88"/>
      <c r="G34169" s="88"/>
      <c r="H34169" s="88"/>
      <c r="I34169" s="88"/>
      <c r="J34169" s="88"/>
      <c r="K34169" s="88"/>
    </row>
    <row r="34170" spans="2:11" ht="12" hidden="1" customHeight="1" x14ac:dyDescent="0.2">
      <c r="B34170" s="88"/>
      <c r="C34170" s="88"/>
      <c r="D34170" s="88"/>
      <c r="E34170" s="88"/>
      <c r="F34170" s="88"/>
      <c r="G34170" s="88"/>
      <c r="H34170" s="88"/>
      <c r="I34170" s="88"/>
      <c r="J34170" s="88"/>
      <c r="K34170" s="88"/>
    </row>
    <row r="34171" spans="2:11" ht="12" hidden="1" customHeight="1" x14ac:dyDescent="0.2">
      <c r="B34171" s="88"/>
      <c r="C34171" s="88"/>
      <c r="D34171" s="88"/>
      <c r="E34171" s="88"/>
      <c r="F34171" s="88"/>
      <c r="G34171" s="88"/>
      <c r="H34171" s="88"/>
      <c r="I34171" s="88"/>
      <c r="J34171" s="88"/>
      <c r="K34171" s="88"/>
    </row>
    <row r="34172" spans="2:11" ht="12" hidden="1" customHeight="1" x14ac:dyDescent="0.2">
      <c r="B34172" s="88"/>
      <c r="C34172" s="88"/>
      <c r="D34172" s="88"/>
      <c r="E34172" s="88"/>
      <c r="F34172" s="88"/>
      <c r="G34172" s="88"/>
      <c r="H34172" s="88"/>
      <c r="I34172" s="88"/>
      <c r="J34172" s="88"/>
      <c r="K34172" s="88"/>
    </row>
    <row r="34173" spans="2:11" ht="12" hidden="1" customHeight="1" x14ac:dyDescent="0.2">
      <c r="B34173" s="88"/>
      <c r="C34173" s="88"/>
      <c r="D34173" s="88"/>
      <c r="E34173" s="88"/>
      <c r="F34173" s="88"/>
      <c r="G34173" s="88"/>
      <c r="H34173" s="88"/>
      <c r="I34173" s="88"/>
      <c r="J34173" s="88"/>
      <c r="K34173" s="88"/>
    </row>
    <row r="34174" spans="2:11" ht="12" hidden="1" customHeight="1" x14ac:dyDescent="0.2">
      <c r="B34174" s="88"/>
      <c r="C34174" s="88"/>
      <c r="D34174" s="88"/>
      <c r="E34174" s="88"/>
      <c r="F34174" s="88"/>
      <c r="G34174" s="88"/>
      <c r="H34174" s="88"/>
      <c r="I34174" s="88"/>
      <c r="J34174" s="88"/>
      <c r="K34174" s="88"/>
    </row>
    <row r="34175" spans="2:11" ht="12" hidden="1" customHeight="1" x14ac:dyDescent="0.2">
      <c r="B34175" s="88"/>
      <c r="C34175" s="88"/>
      <c r="D34175" s="88"/>
      <c r="E34175" s="88"/>
      <c r="F34175" s="88"/>
      <c r="G34175" s="88"/>
      <c r="H34175" s="88"/>
      <c r="I34175" s="88"/>
      <c r="J34175" s="88"/>
      <c r="K34175" s="88"/>
    </row>
    <row r="34176" spans="2:11" ht="12" hidden="1" customHeight="1" x14ac:dyDescent="0.2">
      <c r="B34176" s="88"/>
      <c r="C34176" s="88"/>
      <c r="D34176" s="88"/>
      <c r="E34176" s="88"/>
      <c r="F34176" s="88"/>
      <c r="G34176" s="88"/>
      <c r="H34176" s="88"/>
      <c r="I34176" s="88"/>
      <c r="J34176" s="88"/>
      <c r="K34176" s="88"/>
    </row>
    <row r="34177" spans="2:11" ht="12" hidden="1" customHeight="1" x14ac:dyDescent="0.2">
      <c r="B34177" s="88"/>
      <c r="C34177" s="88"/>
      <c r="D34177" s="88"/>
      <c r="E34177" s="88"/>
      <c r="F34177" s="88"/>
      <c r="G34177" s="88"/>
      <c r="H34177" s="88"/>
      <c r="I34177" s="88"/>
      <c r="J34177" s="88"/>
      <c r="K34177" s="88"/>
    </row>
    <row r="34178" spans="2:11" ht="12" hidden="1" customHeight="1" x14ac:dyDescent="0.2">
      <c r="B34178" s="88"/>
      <c r="C34178" s="88"/>
      <c r="D34178" s="88"/>
      <c r="E34178" s="88"/>
      <c r="F34178" s="88"/>
      <c r="G34178" s="88"/>
      <c r="H34178" s="88"/>
      <c r="I34178" s="88"/>
      <c r="J34178" s="88"/>
      <c r="K34178" s="88"/>
    </row>
    <row r="34179" spans="2:11" ht="12" hidden="1" customHeight="1" x14ac:dyDescent="0.2">
      <c r="B34179" s="88"/>
      <c r="C34179" s="88"/>
      <c r="D34179" s="88"/>
      <c r="E34179" s="88"/>
      <c r="F34179" s="88"/>
      <c r="G34179" s="88"/>
      <c r="H34179" s="88"/>
      <c r="I34179" s="88"/>
      <c r="J34179" s="88"/>
      <c r="K34179" s="88"/>
    </row>
    <row r="34180" spans="2:11" ht="12" hidden="1" customHeight="1" x14ac:dyDescent="0.2">
      <c r="B34180" s="88"/>
      <c r="C34180" s="88"/>
      <c r="D34180" s="88"/>
      <c r="E34180" s="88"/>
      <c r="F34180" s="88"/>
      <c r="G34180" s="88"/>
      <c r="H34180" s="88"/>
      <c r="I34180" s="88"/>
      <c r="J34180" s="88"/>
      <c r="K34180" s="88"/>
    </row>
    <row r="34181" spans="2:11" ht="12" hidden="1" customHeight="1" x14ac:dyDescent="0.2">
      <c r="B34181" s="88"/>
      <c r="C34181" s="88"/>
      <c r="D34181" s="88"/>
      <c r="E34181" s="88"/>
      <c r="F34181" s="88"/>
      <c r="G34181" s="88"/>
      <c r="H34181" s="88"/>
      <c r="I34181" s="88"/>
      <c r="J34181" s="88"/>
      <c r="K34181" s="88"/>
    </row>
    <row r="34182" spans="2:11" ht="12" hidden="1" customHeight="1" x14ac:dyDescent="0.2">
      <c r="B34182" s="88"/>
      <c r="C34182" s="88"/>
      <c r="D34182" s="88"/>
      <c r="E34182" s="88"/>
      <c r="F34182" s="88"/>
      <c r="G34182" s="88"/>
      <c r="H34182" s="88"/>
      <c r="I34182" s="88"/>
      <c r="J34182" s="88"/>
      <c r="K34182" s="88"/>
    </row>
    <row r="34183" spans="2:11" ht="12" hidden="1" customHeight="1" x14ac:dyDescent="0.2">
      <c r="B34183" s="88"/>
      <c r="C34183" s="88"/>
      <c r="D34183" s="88"/>
      <c r="E34183" s="88"/>
      <c r="F34183" s="88"/>
      <c r="G34183" s="88"/>
      <c r="H34183" s="88"/>
      <c r="I34183" s="88"/>
      <c r="J34183" s="88"/>
      <c r="K34183" s="88"/>
    </row>
    <row r="34184" spans="2:11" ht="12" hidden="1" customHeight="1" x14ac:dyDescent="0.2">
      <c r="B34184" s="88"/>
      <c r="C34184" s="88"/>
      <c r="D34184" s="88"/>
      <c r="E34184" s="88"/>
      <c r="F34184" s="88"/>
      <c r="G34184" s="88"/>
      <c r="H34184" s="88"/>
      <c r="I34184" s="88"/>
      <c r="J34184" s="88"/>
      <c r="K34184" s="88"/>
    </row>
    <row r="34185" spans="2:11" ht="12" hidden="1" customHeight="1" x14ac:dyDescent="0.2">
      <c r="B34185" s="88"/>
      <c r="C34185" s="88"/>
      <c r="D34185" s="88"/>
      <c r="E34185" s="88"/>
      <c r="F34185" s="88"/>
      <c r="G34185" s="88"/>
      <c r="H34185" s="88"/>
      <c r="I34185" s="88"/>
      <c r="J34185" s="88"/>
      <c r="K34185" s="88"/>
    </row>
    <row r="34186" spans="2:11" ht="12" hidden="1" customHeight="1" x14ac:dyDescent="0.2">
      <c r="B34186" s="88"/>
      <c r="C34186" s="88"/>
      <c r="D34186" s="88"/>
      <c r="E34186" s="88"/>
      <c r="F34186" s="88"/>
      <c r="G34186" s="88"/>
      <c r="H34186" s="88"/>
      <c r="I34186" s="88"/>
      <c r="J34186" s="88"/>
      <c r="K34186" s="88"/>
    </row>
    <row r="34187" spans="2:11" ht="12" hidden="1" customHeight="1" x14ac:dyDescent="0.2">
      <c r="B34187" s="88"/>
      <c r="C34187" s="88"/>
      <c r="D34187" s="88"/>
      <c r="E34187" s="88"/>
      <c r="F34187" s="88"/>
      <c r="G34187" s="88"/>
      <c r="H34187" s="88"/>
      <c r="I34187" s="88"/>
      <c r="J34187" s="88"/>
      <c r="K34187" s="88"/>
    </row>
    <row r="34188" spans="2:11" ht="12" hidden="1" customHeight="1" x14ac:dyDescent="0.2">
      <c r="B34188" s="88"/>
      <c r="C34188" s="88"/>
      <c r="D34188" s="88"/>
      <c r="E34188" s="88"/>
      <c r="F34188" s="88"/>
      <c r="G34188" s="88"/>
      <c r="H34188" s="88"/>
      <c r="I34188" s="88"/>
      <c r="J34188" s="88"/>
      <c r="K34188" s="88"/>
    </row>
    <row r="34189" spans="2:11" ht="12" hidden="1" customHeight="1" x14ac:dyDescent="0.2">
      <c r="B34189" s="88"/>
      <c r="C34189" s="88"/>
      <c r="D34189" s="88"/>
      <c r="E34189" s="88"/>
      <c r="F34189" s="88"/>
      <c r="G34189" s="88"/>
      <c r="H34189" s="88"/>
      <c r="I34189" s="88"/>
      <c r="J34189" s="88"/>
      <c r="K34189" s="88"/>
    </row>
    <row r="34190" spans="2:11" ht="12" hidden="1" customHeight="1" x14ac:dyDescent="0.2">
      <c r="B34190" s="88"/>
      <c r="C34190" s="88"/>
      <c r="D34190" s="88"/>
      <c r="E34190" s="88"/>
      <c r="F34190" s="88"/>
      <c r="G34190" s="88"/>
      <c r="H34190" s="88"/>
      <c r="I34190" s="88"/>
      <c r="J34190" s="88"/>
      <c r="K34190" s="88"/>
    </row>
    <row r="34191" spans="2:11" ht="12" hidden="1" customHeight="1" x14ac:dyDescent="0.2">
      <c r="B34191" s="88"/>
      <c r="C34191" s="88"/>
      <c r="D34191" s="88"/>
      <c r="E34191" s="88"/>
      <c r="F34191" s="88"/>
      <c r="G34191" s="88"/>
      <c r="H34191" s="88"/>
      <c r="I34191" s="88"/>
      <c r="J34191" s="88"/>
      <c r="K34191" s="88"/>
    </row>
    <row r="34192" spans="2:11" ht="12" hidden="1" customHeight="1" x14ac:dyDescent="0.2">
      <c r="B34192" s="88"/>
      <c r="C34192" s="88"/>
      <c r="D34192" s="88"/>
      <c r="E34192" s="88"/>
      <c r="F34192" s="88"/>
      <c r="G34192" s="88"/>
      <c r="H34192" s="88"/>
      <c r="I34192" s="88"/>
      <c r="J34192" s="88"/>
      <c r="K34192" s="88"/>
    </row>
    <row r="34193" spans="2:11" ht="12" hidden="1" customHeight="1" x14ac:dyDescent="0.2">
      <c r="B34193" s="88"/>
      <c r="C34193" s="88"/>
      <c r="D34193" s="88"/>
      <c r="E34193" s="88"/>
      <c r="F34193" s="88"/>
      <c r="G34193" s="88"/>
      <c r="H34193" s="88"/>
      <c r="I34193" s="88"/>
      <c r="J34193" s="88"/>
      <c r="K34193" s="88"/>
    </row>
    <row r="34194" spans="2:11" ht="12" hidden="1" customHeight="1" x14ac:dyDescent="0.2">
      <c r="B34194" s="88"/>
      <c r="C34194" s="88"/>
      <c r="D34194" s="88"/>
      <c r="E34194" s="88"/>
      <c r="F34194" s="88"/>
      <c r="G34194" s="88"/>
      <c r="H34194" s="88"/>
      <c r="I34194" s="88"/>
      <c r="J34194" s="88"/>
      <c r="K34194" s="88"/>
    </row>
    <row r="34195" spans="2:11" ht="12" hidden="1" customHeight="1" x14ac:dyDescent="0.2">
      <c r="B34195" s="88"/>
      <c r="C34195" s="88"/>
      <c r="D34195" s="88"/>
      <c r="E34195" s="88"/>
      <c r="F34195" s="88"/>
      <c r="G34195" s="88"/>
      <c r="H34195" s="88"/>
      <c r="I34195" s="88"/>
      <c r="J34195" s="88"/>
      <c r="K34195" s="88"/>
    </row>
    <row r="34196" spans="2:11" ht="12" hidden="1" customHeight="1" x14ac:dyDescent="0.2">
      <c r="B34196" s="88"/>
      <c r="C34196" s="88"/>
      <c r="D34196" s="88"/>
      <c r="E34196" s="88"/>
      <c r="F34196" s="88"/>
      <c r="G34196" s="88"/>
      <c r="H34196" s="88"/>
      <c r="I34196" s="88"/>
      <c r="J34196" s="88"/>
      <c r="K34196" s="88"/>
    </row>
    <row r="34197" spans="2:11" ht="12" hidden="1" customHeight="1" x14ac:dyDescent="0.2">
      <c r="B34197" s="88"/>
      <c r="C34197" s="88"/>
      <c r="D34197" s="88"/>
      <c r="E34197" s="88"/>
      <c r="F34197" s="88"/>
      <c r="G34197" s="88"/>
      <c r="H34197" s="88"/>
      <c r="I34197" s="88"/>
      <c r="J34197" s="88"/>
      <c r="K34197" s="88"/>
    </row>
    <row r="34198" spans="2:11" ht="12" hidden="1" customHeight="1" x14ac:dyDescent="0.2">
      <c r="B34198" s="88"/>
      <c r="C34198" s="88"/>
      <c r="D34198" s="88"/>
      <c r="E34198" s="88"/>
      <c r="F34198" s="88"/>
      <c r="G34198" s="88"/>
      <c r="H34198" s="88"/>
      <c r="I34198" s="88"/>
      <c r="J34198" s="88"/>
      <c r="K34198" s="88"/>
    </row>
    <row r="34199" spans="2:11" ht="12" hidden="1" customHeight="1" x14ac:dyDescent="0.2">
      <c r="B34199" s="88"/>
      <c r="C34199" s="88"/>
      <c r="D34199" s="88"/>
      <c r="E34199" s="88"/>
      <c r="F34199" s="88"/>
      <c r="G34199" s="88"/>
      <c r="H34199" s="88"/>
      <c r="I34199" s="88"/>
      <c r="J34199" s="88"/>
      <c r="K34199" s="88"/>
    </row>
    <row r="34200" spans="2:11" ht="12" hidden="1" customHeight="1" x14ac:dyDescent="0.2">
      <c r="B34200" s="88"/>
      <c r="C34200" s="88"/>
      <c r="D34200" s="88"/>
      <c r="E34200" s="88"/>
      <c r="F34200" s="88"/>
      <c r="G34200" s="88"/>
      <c r="H34200" s="88"/>
      <c r="I34200" s="88"/>
      <c r="J34200" s="88"/>
      <c r="K34200" s="88"/>
    </row>
    <row r="34201" spans="2:11" ht="12" hidden="1" customHeight="1" x14ac:dyDescent="0.2">
      <c r="B34201" s="88"/>
      <c r="C34201" s="88"/>
      <c r="D34201" s="88"/>
      <c r="E34201" s="88"/>
      <c r="F34201" s="88"/>
      <c r="G34201" s="88"/>
      <c r="H34201" s="88"/>
      <c r="I34201" s="88"/>
      <c r="J34201" s="88"/>
      <c r="K34201" s="88"/>
    </row>
    <row r="34202" spans="2:11" ht="12" hidden="1" customHeight="1" x14ac:dyDescent="0.2">
      <c r="B34202" s="88"/>
      <c r="C34202" s="88"/>
      <c r="D34202" s="88"/>
      <c r="E34202" s="88"/>
      <c r="F34202" s="88"/>
      <c r="G34202" s="88"/>
      <c r="H34202" s="88"/>
      <c r="I34202" s="88"/>
      <c r="J34202" s="88"/>
      <c r="K34202" s="88"/>
    </row>
    <row r="34203" spans="2:11" ht="12" hidden="1" customHeight="1" x14ac:dyDescent="0.2">
      <c r="B34203" s="88"/>
      <c r="C34203" s="88"/>
      <c r="D34203" s="88"/>
      <c r="E34203" s="88"/>
      <c r="F34203" s="88"/>
      <c r="G34203" s="88"/>
      <c r="H34203" s="88"/>
      <c r="I34203" s="88"/>
      <c r="J34203" s="88"/>
      <c r="K34203" s="88"/>
    </row>
    <row r="34204" spans="2:11" ht="12" hidden="1" customHeight="1" x14ac:dyDescent="0.2">
      <c r="B34204" s="88"/>
      <c r="C34204" s="88"/>
      <c r="D34204" s="88"/>
      <c r="E34204" s="88"/>
      <c r="F34204" s="88"/>
      <c r="G34204" s="88"/>
      <c r="H34204" s="88"/>
      <c r="I34204" s="88"/>
      <c r="J34204" s="88"/>
      <c r="K34204" s="88"/>
    </row>
    <row r="34205" spans="2:11" ht="12" hidden="1" customHeight="1" x14ac:dyDescent="0.2">
      <c r="B34205" s="88"/>
      <c r="C34205" s="88"/>
      <c r="D34205" s="88"/>
      <c r="E34205" s="88"/>
      <c r="F34205" s="88"/>
      <c r="G34205" s="88"/>
      <c r="H34205" s="88"/>
      <c r="I34205" s="88"/>
      <c r="J34205" s="88"/>
      <c r="K34205" s="88"/>
    </row>
    <row r="34206" spans="2:11" ht="12" hidden="1" customHeight="1" x14ac:dyDescent="0.2">
      <c r="B34206" s="88"/>
      <c r="C34206" s="88"/>
      <c r="D34206" s="88"/>
      <c r="E34206" s="88"/>
      <c r="F34206" s="88"/>
      <c r="G34206" s="88"/>
      <c r="H34206" s="88"/>
      <c r="I34206" s="88"/>
      <c r="J34206" s="88"/>
      <c r="K34206" s="88"/>
    </row>
    <row r="34207" spans="2:11" ht="12" hidden="1" customHeight="1" x14ac:dyDescent="0.2">
      <c r="B34207" s="88"/>
      <c r="C34207" s="88"/>
      <c r="D34207" s="88"/>
      <c r="E34207" s="88"/>
      <c r="F34207" s="88"/>
      <c r="G34207" s="88"/>
      <c r="H34207" s="88"/>
      <c r="I34207" s="88"/>
      <c r="J34207" s="88"/>
      <c r="K34207" s="88"/>
    </row>
    <row r="34208" spans="2:11" ht="12" hidden="1" customHeight="1" x14ac:dyDescent="0.2">
      <c r="B34208" s="88"/>
      <c r="C34208" s="88"/>
      <c r="D34208" s="88"/>
      <c r="E34208" s="88"/>
      <c r="F34208" s="88"/>
      <c r="G34208" s="88"/>
      <c r="H34208" s="88"/>
      <c r="I34208" s="88"/>
      <c r="J34208" s="88"/>
      <c r="K34208" s="88"/>
    </row>
    <row r="34209" spans="2:11" ht="12" hidden="1" customHeight="1" x14ac:dyDescent="0.2">
      <c r="B34209" s="88"/>
      <c r="C34209" s="88"/>
      <c r="D34209" s="88"/>
      <c r="E34209" s="88"/>
      <c r="F34209" s="88"/>
      <c r="G34209" s="88"/>
      <c r="H34209" s="88"/>
      <c r="I34209" s="88"/>
      <c r="J34209" s="88"/>
      <c r="K34209" s="88"/>
    </row>
    <row r="34210" spans="2:11" ht="12" hidden="1" customHeight="1" x14ac:dyDescent="0.2">
      <c r="B34210" s="88"/>
      <c r="C34210" s="88"/>
      <c r="D34210" s="88"/>
      <c r="E34210" s="88"/>
      <c r="F34210" s="88"/>
      <c r="G34210" s="88"/>
      <c r="H34210" s="88"/>
      <c r="I34210" s="88"/>
      <c r="J34210" s="88"/>
      <c r="K34210" s="88"/>
    </row>
    <row r="34211" spans="2:11" ht="12" hidden="1" customHeight="1" x14ac:dyDescent="0.2">
      <c r="B34211" s="88"/>
      <c r="C34211" s="88"/>
      <c r="D34211" s="88"/>
      <c r="E34211" s="88"/>
      <c r="F34211" s="88"/>
      <c r="G34211" s="88"/>
      <c r="H34211" s="88"/>
      <c r="I34211" s="88"/>
      <c r="J34211" s="88"/>
      <c r="K34211" s="88"/>
    </row>
    <row r="34212" spans="2:11" ht="12" hidden="1" customHeight="1" x14ac:dyDescent="0.2">
      <c r="B34212" s="88"/>
      <c r="C34212" s="88"/>
      <c r="D34212" s="88"/>
      <c r="E34212" s="88"/>
      <c r="F34212" s="88"/>
      <c r="G34212" s="88"/>
      <c r="H34212" s="88"/>
      <c r="I34212" s="88"/>
      <c r="J34212" s="88"/>
      <c r="K34212" s="88"/>
    </row>
    <row r="34213" spans="2:11" ht="12" hidden="1" customHeight="1" x14ac:dyDescent="0.2">
      <c r="B34213" s="88"/>
      <c r="C34213" s="88"/>
      <c r="D34213" s="88"/>
      <c r="E34213" s="88"/>
      <c r="F34213" s="88"/>
      <c r="G34213" s="88"/>
      <c r="H34213" s="88"/>
      <c r="I34213" s="88"/>
      <c r="J34213" s="88"/>
      <c r="K34213" s="88"/>
    </row>
    <row r="34214" spans="2:11" ht="12" hidden="1" customHeight="1" x14ac:dyDescent="0.2">
      <c r="B34214" s="88"/>
      <c r="C34214" s="88"/>
      <c r="D34214" s="88"/>
      <c r="E34214" s="88"/>
      <c r="F34214" s="88"/>
      <c r="G34214" s="88"/>
      <c r="H34214" s="88"/>
      <c r="I34214" s="88"/>
      <c r="J34214" s="88"/>
      <c r="K34214" s="88"/>
    </row>
    <row r="34215" spans="2:11" ht="12" hidden="1" customHeight="1" x14ac:dyDescent="0.2">
      <c r="B34215" s="88"/>
      <c r="C34215" s="88"/>
      <c r="D34215" s="88"/>
      <c r="E34215" s="88"/>
      <c r="F34215" s="88"/>
      <c r="G34215" s="88"/>
      <c r="H34215" s="88"/>
      <c r="I34215" s="88"/>
      <c r="J34215" s="88"/>
      <c r="K34215" s="88"/>
    </row>
    <row r="34216" spans="2:11" ht="12" hidden="1" customHeight="1" x14ac:dyDescent="0.2">
      <c r="B34216" s="88"/>
      <c r="C34216" s="88"/>
      <c r="D34216" s="88"/>
      <c r="E34216" s="88"/>
      <c r="F34216" s="88"/>
      <c r="G34216" s="88"/>
      <c r="H34216" s="88"/>
      <c r="I34216" s="88"/>
      <c r="J34216" s="88"/>
      <c r="K34216" s="88"/>
    </row>
    <row r="34217" spans="2:11" ht="12" hidden="1" customHeight="1" x14ac:dyDescent="0.2">
      <c r="B34217" s="88"/>
      <c r="C34217" s="88"/>
      <c r="D34217" s="88"/>
      <c r="E34217" s="88"/>
      <c r="F34217" s="88"/>
      <c r="G34217" s="88"/>
      <c r="H34217" s="88"/>
      <c r="I34217" s="88"/>
      <c r="J34217" s="88"/>
      <c r="K34217" s="88"/>
    </row>
    <row r="34218" spans="2:11" ht="12" hidden="1" customHeight="1" x14ac:dyDescent="0.2">
      <c r="B34218" s="88"/>
      <c r="C34218" s="88"/>
      <c r="D34218" s="88"/>
      <c r="E34218" s="88"/>
      <c r="F34218" s="88"/>
      <c r="G34218" s="88"/>
      <c r="H34218" s="88"/>
      <c r="I34218" s="88"/>
      <c r="J34218" s="88"/>
      <c r="K34218" s="88"/>
    </row>
    <row r="34219" spans="2:11" ht="12" hidden="1" customHeight="1" x14ac:dyDescent="0.2">
      <c r="B34219" s="88"/>
      <c r="C34219" s="88"/>
      <c r="D34219" s="88"/>
      <c r="E34219" s="88"/>
      <c r="F34219" s="88"/>
      <c r="G34219" s="88"/>
      <c r="H34219" s="88"/>
      <c r="I34219" s="88"/>
      <c r="J34219" s="88"/>
      <c r="K34219" s="88"/>
    </row>
    <row r="34220" spans="2:11" ht="12" hidden="1" customHeight="1" x14ac:dyDescent="0.2">
      <c r="B34220" s="88"/>
      <c r="C34220" s="88"/>
      <c r="D34220" s="88"/>
      <c r="E34220" s="88"/>
      <c r="F34220" s="88"/>
      <c r="G34220" s="88"/>
      <c r="H34220" s="88"/>
      <c r="I34220" s="88"/>
      <c r="J34220" s="88"/>
      <c r="K34220" s="88"/>
    </row>
    <row r="34221" spans="2:11" ht="12" hidden="1" customHeight="1" x14ac:dyDescent="0.2">
      <c r="B34221" s="88"/>
      <c r="C34221" s="88"/>
      <c r="D34221" s="88"/>
      <c r="E34221" s="88"/>
      <c r="F34221" s="88"/>
      <c r="G34221" s="88"/>
      <c r="H34221" s="88"/>
      <c r="I34221" s="88"/>
      <c r="J34221" s="88"/>
      <c r="K34221" s="88"/>
    </row>
    <row r="34222" spans="2:11" ht="12" hidden="1" customHeight="1" x14ac:dyDescent="0.2">
      <c r="B34222" s="88"/>
      <c r="C34222" s="88"/>
      <c r="D34222" s="88"/>
      <c r="E34222" s="88"/>
      <c r="F34222" s="88"/>
      <c r="G34222" s="88"/>
      <c r="H34222" s="88"/>
      <c r="I34222" s="88"/>
      <c r="J34222" s="88"/>
      <c r="K34222" s="88"/>
    </row>
    <row r="34223" spans="2:11" ht="12" hidden="1" customHeight="1" x14ac:dyDescent="0.2">
      <c r="B34223" s="88"/>
      <c r="C34223" s="88"/>
      <c r="D34223" s="88"/>
      <c r="E34223" s="88"/>
      <c r="F34223" s="88"/>
      <c r="G34223" s="88"/>
      <c r="H34223" s="88"/>
      <c r="I34223" s="88"/>
      <c r="J34223" s="88"/>
      <c r="K34223" s="88"/>
    </row>
    <row r="34224" spans="2:11" ht="12" hidden="1" customHeight="1" x14ac:dyDescent="0.2">
      <c r="B34224" s="88"/>
      <c r="C34224" s="88"/>
      <c r="D34224" s="88"/>
      <c r="E34224" s="88"/>
      <c r="F34224" s="88"/>
      <c r="G34224" s="88"/>
      <c r="H34224" s="88"/>
      <c r="I34224" s="88"/>
      <c r="J34224" s="88"/>
      <c r="K34224" s="88"/>
    </row>
    <row r="34225" spans="2:11" ht="12" hidden="1" customHeight="1" x14ac:dyDescent="0.2">
      <c r="B34225" s="88"/>
      <c r="C34225" s="88"/>
      <c r="D34225" s="88"/>
      <c r="E34225" s="88"/>
      <c r="F34225" s="88"/>
      <c r="G34225" s="88"/>
      <c r="H34225" s="88"/>
      <c r="I34225" s="88"/>
      <c r="J34225" s="88"/>
      <c r="K34225" s="88"/>
    </row>
    <row r="34226" spans="2:11" ht="12" hidden="1" customHeight="1" x14ac:dyDescent="0.2">
      <c r="B34226" s="88"/>
      <c r="C34226" s="88"/>
      <c r="D34226" s="88"/>
      <c r="E34226" s="88"/>
      <c r="F34226" s="88"/>
      <c r="G34226" s="88"/>
      <c r="H34226" s="88"/>
      <c r="I34226" s="88"/>
      <c r="J34226" s="88"/>
      <c r="K34226" s="88"/>
    </row>
    <row r="34227" spans="2:11" ht="12" hidden="1" customHeight="1" x14ac:dyDescent="0.2">
      <c r="B34227" s="88"/>
      <c r="C34227" s="88"/>
      <c r="D34227" s="88"/>
      <c r="E34227" s="88"/>
      <c r="F34227" s="88"/>
      <c r="G34227" s="88"/>
      <c r="H34227" s="88"/>
      <c r="I34227" s="88"/>
      <c r="J34227" s="88"/>
      <c r="K34227" s="88"/>
    </row>
    <row r="34228" spans="2:11" ht="12" hidden="1" customHeight="1" x14ac:dyDescent="0.2">
      <c r="B34228" s="88"/>
      <c r="C34228" s="88"/>
      <c r="D34228" s="88"/>
      <c r="E34228" s="88"/>
      <c r="F34228" s="88"/>
      <c r="G34228" s="88"/>
      <c r="H34228" s="88"/>
      <c r="I34228" s="88"/>
      <c r="J34228" s="88"/>
      <c r="K34228" s="88"/>
    </row>
    <row r="34229" spans="2:11" ht="12" hidden="1" customHeight="1" x14ac:dyDescent="0.2">
      <c r="B34229" s="88"/>
      <c r="C34229" s="88"/>
      <c r="D34229" s="88"/>
      <c r="E34229" s="88"/>
      <c r="F34229" s="88"/>
      <c r="G34229" s="88"/>
      <c r="H34229" s="88"/>
      <c r="I34229" s="88"/>
      <c r="J34229" s="88"/>
      <c r="K34229" s="88"/>
    </row>
    <row r="34230" spans="2:11" ht="12" hidden="1" customHeight="1" x14ac:dyDescent="0.2">
      <c r="B34230" s="88"/>
      <c r="C34230" s="88"/>
      <c r="D34230" s="88"/>
      <c r="E34230" s="88"/>
      <c r="F34230" s="88"/>
      <c r="G34230" s="88"/>
      <c r="H34230" s="88"/>
      <c r="I34230" s="88"/>
      <c r="J34230" s="88"/>
      <c r="K34230" s="88"/>
    </row>
    <row r="34231" spans="2:11" ht="12" hidden="1" customHeight="1" x14ac:dyDescent="0.2">
      <c r="B34231" s="88"/>
      <c r="C34231" s="88"/>
      <c r="D34231" s="88"/>
      <c r="E34231" s="88"/>
      <c r="F34231" s="88"/>
      <c r="G34231" s="88"/>
      <c r="H34231" s="88"/>
      <c r="I34231" s="88"/>
      <c r="J34231" s="88"/>
      <c r="K34231" s="88"/>
    </row>
    <row r="34232" spans="2:11" ht="12" hidden="1" customHeight="1" x14ac:dyDescent="0.2">
      <c r="B34232" s="88"/>
      <c r="C34232" s="88"/>
      <c r="D34232" s="88"/>
      <c r="E34232" s="88"/>
      <c r="F34232" s="88"/>
      <c r="G34232" s="88"/>
      <c r="H34232" s="88"/>
      <c r="I34232" s="88"/>
      <c r="J34232" s="88"/>
      <c r="K34232" s="88"/>
    </row>
    <row r="34233" spans="2:11" ht="12" hidden="1" customHeight="1" x14ac:dyDescent="0.2">
      <c r="B34233" s="88"/>
      <c r="C34233" s="88"/>
      <c r="D34233" s="88"/>
      <c r="E34233" s="88"/>
      <c r="F34233" s="88"/>
      <c r="G34233" s="88"/>
      <c r="H34233" s="88"/>
      <c r="I34233" s="88"/>
      <c r="J34233" s="88"/>
      <c r="K34233" s="88"/>
    </row>
    <row r="34234" spans="2:11" ht="12" hidden="1" customHeight="1" x14ac:dyDescent="0.2">
      <c r="B34234" s="88"/>
      <c r="C34234" s="88"/>
      <c r="D34234" s="88"/>
      <c r="E34234" s="88"/>
      <c r="F34234" s="88"/>
      <c r="G34234" s="88"/>
      <c r="H34234" s="88"/>
      <c r="I34234" s="88"/>
      <c r="J34234" s="88"/>
      <c r="K34234" s="88"/>
    </row>
    <row r="34235" spans="2:11" ht="12" hidden="1" customHeight="1" x14ac:dyDescent="0.2">
      <c r="B34235" s="88"/>
      <c r="C34235" s="88"/>
      <c r="D34235" s="88"/>
      <c r="E34235" s="88"/>
      <c r="F34235" s="88"/>
      <c r="G34235" s="88"/>
      <c r="H34235" s="88"/>
      <c r="I34235" s="88"/>
      <c r="J34235" s="88"/>
      <c r="K34235" s="88"/>
    </row>
    <row r="34236" spans="2:11" ht="12" hidden="1" customHeight="1" x14ac:dyDescent="0.2">
      <c r="B34236" s="88"/>
      <c r="C34236" s="88"/>
      <c r="D34236" s="88"/>
      <c r="E34236" s="88"/>
      <c r="F34236" s="88"/>
      <c r="G34236" s="88"/>
      <c r="H34236" s="88"/>
      <c r="I34236" s="88"/>
      <c r="J34236" s="88"/>
      <c r="K34236" s="88"/>
    </row>
    <row r="34237" spans="2:11" ht="12" hidden="1" customHeight="1" x14ac:dyDescent="0.2">
      <c r="B34237" s="88"/>
      <c r="C34237" s="88"/>
      <c r="D34237" s="88"/>
      <c r="E34237" s="88"/>
      <c r="F34237" s="88"/>
      <c r="G34237" s="88"/>
      <c r="H34237" s="88"/>
      <c r="I34237" s="88"/>
      <c r="J34237" s="88"/>
      <c r="K34237" s="88"/>
    </row>
    <row r="34238" spans="2:11" ht="12" hidden="1" customHeight="1" x14ac:dyDescent="0.2">
      <c r="B34238" s="88"/>
      <c r="C34238" s="88"/>
      <c r="D34238" s="88"/>
      <c r="E34238" s="88"/>
      <c r="F34238" s="88"/>
      <c r="G34238" s="88"/>
      <c r="H34238" s="88"/>
      <c r="I34238" s="88"/>
      <c r="J34238" s="88"/>
      <c r="K34238" s="88"/>
    </row>
    <row r="34239" spans="2:11" ht="12" hidden="1" customHeight="1" x14ac:dyDescent="0.2">
      <c r="B34239" s="88"/>
      <c r="C34239" s="88"/>
      <c r="D34239" s="88"/>
      <c r="E34239" s="88"/>
      <c r="F34239" s="88"/>
      <c r="G34239" s="88"/>
      <c r="H34239" s="88"/>
      <c r="I34239" s="88"/>
      <c r="J34239" s="88"/>
      <c r="K34239" s="88"/>
    </row>
    <row r="34240" spans="2:11" ht="12" hidden="1" customHeight="1" x14ac:dyDescent="0.2">
      <c r="B34240" s="88"/>
      <c r="C34240" s="88"/>
      <c r="D34240" s="88"/>
      <c r="E34240" s="88"/>
      <c r="F34240" s="88"/>
      <c r="G34240" s="88"/>
      <c r="H34240" s="88"/>
      <c r="I34240" s="88"/>
      <c r="J34240" s="88"/>
      <c r="K34240" s="88"/>
    </row>
    <row r="34241" spans="2:11" ht="12" hidden="1" customHeight="1" x14ac:dyDescent="0.2">
      <c r="B34241" s="88"/>
      <c r="C34241" s="88"/>
      <c r="D34241" s="88"/>
      <c r="E34241" s="88"/>
      <c r="F34241" s="88"/>
      <c r="G34241" s="88"/>
      <c r="H34241" s="88"/>
      <c r="I34241" s="88"/>
      <c r="J34241" s="88"/>
      <c r="K34241" s="88"/>
    </row>
    <row r="34242" spans="2:11" ht="12" hidden="1" customHeight="1" x14ac:dyDescent="0.2">
      <c r="B34242" s="88"/>
      <c r="C34242" s="88"/>
      <c r="D34242" s="88"/>
      <c r="E34242" s="88"/>
      <c r="F34242" s="88"/>
      <c r="G34242" s="88"/>
      <c r="H34242" s="88"/>
      <c r="I34242" s="88"/>
      <c r="J34242" s="88"/>
      <c r="K34242" s="88"/>
    </row>
    <row r="34243" spans="2:11" ht="12" hidden="1" customHeight="1" x14ac:dyDescent="0.2">
      <c r="B34243" s="88"/>
      <c r="C34243" s="88"/>
      <c r="D34243" s="88"/>
      <c r="E34243" s="88"/>
      <c r="F34243" s="88"/>
      <c r="G34243" s="88"/>
      <c r="H34243" s="88"/>
      <c r="I34243" s="88"/>
      <c r="J34243" s="88"/>
      <c r="K34243" s="88"/>
    </row>
    <row r="34244" spans="2:11" ht="12" hidden="1" customHeight="1" x14ac:dyDescent="0.2">
      <c r="B34244" s="88"/>
      <c r="C34244" s="88"/>
      <c r="D34244" s="88"/>
      <c r="E34244" s="88"/>
      <c r="F34244" s="88"/>
      <c r="G34244" s="88"/>
      <c r="H34244" s="88"/>
      <c r="I34244" s="88"/>
      <c r="J34244" s="88"/>
      <c r="K34244" s="88"/>
    </row>
    <row r="34245" spans="2:11" ht="12" hidden="1" customHeight="1" x14ac:dyDescent="0.2">
      <c r="B34245" s="88"/>
      <c r="C34245" s="88"/>
      <c r="D34245" s="88"/>
      <c r="E34245" s="88"/>
      <c r="F34245" s="88"/>
      <c r="G34245" s="88"/>
      <c r="H34245" s="88"/>
      <c r="I34245" s="88"/>
      <c r="J34245" s="88"/>
      <c r="K34245" s="88"/>
    </row>
    <row r="34246" spans="2:11" ht="12" hidden="1" customHeight="1" x14ac:dyDescent="0.2">
      <c r="B34246" s="88"/>
      <c r="C34246" s="88"/>
      <c r="D34246" s="88"/>
      <c r="E34246" s="88"/>
      <c r="F34246" s="88"/>
      <c r="G34246" s="88"/>
      <c r="H34246" s="88"/>
      <c r="I34246" s="88"/>
      <c r="J34246" s="88"/>
      <c r="K34246" s="88"/>
    </row>
    <row r="34247" spans="2:11" ht="12" hidden="1" customHeight="1" x14ac:dyDescent="0.2">
      <c r="B34247" s="88"/>
      <c r="C34247" s="88"/>
      <c r="D34247" s="88"/>
      <c r="E34247" s="88"/>
      <c r="F34247" s="88"/>
      <c r="G34247" s="88"/>
      <c r="H34247" s="88"/>
      <c r="I34247" s="88"/>
      <c r="J34247" s="88"/>
      <c r="K34247" s="88"/>
    </row>
    <row r="34248" spans="2:11" ht="12" hidden="1" customHeight="1" x14ac:dyDescent="0.2">
      <c r="B34248" s="88"/>
      <c r="C34248" s="88"/>
      <c r="D34248" s="88"/>
      <c r="E34248" s="88"/>
      <c r="F34248" s="88"/>
      <c r="G34248" s="88"/>
      <c r="H34248" s="88"/>
      <c r="I34248" s="88"/>
      <c r="J34248" s="88"/>
      <c r="K34248" s="88"/>
    </row>
    <row r="34249" spans="2:11" ht="12" hidden="1" customHeight="1" x14ac:dyDescent="0.2">
      <c r="B34249" s="88"/>
      <c r="C34249" s="88"/>
      <c r="D34249" s="88"/>
      <c r="E34249" s="88"/>
      <c r="F34249" s="88"/>
      <c r="G34249" s="88"/>
      <c r="H34249" s="88"/>
      <c r="I34249" s="88"/>
      <c r="J34249" s="88"/>
      <c r="K34249" s="88"/>
    </row>
    <row r="34250" spans="2:11" ht="12" hidden="1" customHeight="1" x14ac:dyDescent="0.2">
      <c r="B34250" s="88"/>
      <c r="C34250" s="88"/>
      <c r="D34250" s="88"/>
      <c r="E34250" s="88"/>
      <c r="F34250" s="88"/>
      <c r="G34250" s="88"/>
      <c r="H34250" s="88"/>
      <c r="I34250" s="88"/>
      <c r="J34250" s="88"/>
      <c r="K34250" s="88"/>
    </row>
    <row r="34251" spans="2:11" ht="12" hidden="1" customHeight="1" x14ac:dyDescent="0.2">
      <c r="B34251" s="88"/>
      <c r="C34251" s="88"/>
      <c r="D34251" s="88"/>
      <c r="E34251" s="88"/>
      <c r="F34251" s="88"/>
      <c r="G34251" s="88"/>
      <c r="H34251" s="88"/>
      <c r="I34251" s="88"/>
      <c r="J34251" s="88"/>
      <c r="K34251" s="88"/>
    </row>
    <row r="34252" spans="2:11" ht="12" hidden="1" customHeight="1" x14ac:dyDescent="0.2">
      <c r="B34252" s="88"/>
      <c r="C34252" s="88"/>
      <c r="D34252" s="88"/>
      <c r="E34252" s="88"/>
      <c r="F34252" s="88"/>
      <c r="G34252" s="88"/>
      <c r="H34252" s="88"/>
      <c r="I34252" s="88"/>
      <c r="J34252" s="88"/>
      <c r="K34252" s="88"/>
    </row>
    <row r="34253" spans="2:11" ht="12" hidden="1" customHeight="1" x14ac:dyDescent="0.2">
      <c r="B34253" s="88"/>
      <c r="C34253" s="88"/>
      <c r="D34253" s="88"/>
      <c r="E34253" s="88"/>
      <c r="F34253" s="88"/>
      <c r="G34253" s="88"/>
      <c r="H34253" s="88"/>
      <c r="I34253" s="88"/>
      <c r="J34253" s="88"/>
      <c r="K34253" s="88"/>
    </row>
    <row r="34254" spans="2:11" ht="12" hidden="1" customHeight="1" x14ac:dyDescent="0.2">
      <c r="B34254" s="88"/>
      <c r="C34254" s="88"/>
      <c r="D34254" s="88"/>
      <c r="E34254" s="88"/>
      <c r="F34254" s="88"/>
      <c r="G34254" s="88"/>
      <c r="H34254" s="88"/>
      <c r="I34254" s="88"/>
      <c r="J34254" s="88"/>
      <c r="K34254" s="88"/>
    </row>
    <row r="34255" spans="2:11" ht="12" hidden="1" customHeight="1" x14ac:dyDescent="0.2">
      <c r="B34255" s="88"/>
      <c r="C34255" s="88"/>
      <c r="D34255" s="88"/>
      <c r="E34255" s="88"/>
      <c r="F34255" s="88"/>
      <c r="G34255" s="88"/>
      <c r="H34255" s="88"/>
      <c r="I34255" s="88"/>
      <c r="J34255" s="88"/>
      <c r="K34255" s="88"/>
    </row>
    <row r="34256" spans="2:11" ht="12" hidden="1" customHeight="1" x14ac:dyDescent="0.2">
      <c r="B34256" s="88"/>
      <c r="C34256" s="88"/>
      <c r="D34256" s="88"/>
      <c r="E34256" s="88"/>
      <c r="F34256" s="88"/>
      <c r="G34256" s="88"/>
      <c r="H34256" s="88"/>
      <c r="I34256" s="88"/>
      <c r="J34256" s="88"/>
      <c r="K34256" s="88"/>
    </row>
    <row r="34257" spans="2:11" ht="12" hidden="1" customHeight="1" x14ac:dyDescent="0.2">
      <c r="B34257" s="88"/>
      <c r="C34257" s="88"/>
      <c r="D34257" s="88"/>
      <c r="E34257" s="88"/>
      <c r="F34257" s="88"/>
      <c r="G34257" s="88"/>
      <c r="H34257" s="88"/>
      <c r="I34257" s="88"/>
      <c r="J34257" s="88"/>
      <c r="K34257" s="88"/>
    </row>
    <row r="34258" spans="2:11" ht="12" hidden="1" customHeight="1" x14ac:dyDescent="0.2">
      <c r="B34258" s="88"/>
      <c r="C34258" s="88"/>
      <c r="D34258" s="88"/>
      <c r="E34258" s="88"/>
      <c r="F34258" s="88"/>
      <c r="G34258" s="88"/>
      <c r="H34258" s="88"/>
      <c r="I34258" s="88"/>
      <c r="J34258" s="88"/>
      <c r="K34258" s="88"/>
    </row>
    <row r="34259" spans="2:11" ht="12" hidden="1" customHeight="1" x14ac:dyDescent="0.2">
      <c r="B34259" s="88"/>
      <c r="C34259" s="88"/>
      <c r="D34259" s="88"/>
      <c r="E34259" s="88"/>
      <c r="F34259" s="88"/>
      <c r="G34259" s="88"/>
      <c r="H34259" s="88"/>
      <c r="I34259" s="88"/>
      <c r="J34259" s="88"/>
      <c r="K34259" s="88"/>
    </row>
    <row r="34260" spans="2:11" ht="12" hidden="1" customHeight="1" x14ac:dyDescent="0.2">
      <c r="B34260" s="88"/>
      <c r="C34260" s="88"/>
      <c r="D34260" s="88"/>
      <c r="E34260" s="88"/>
      <c r="F34260" s="88"/>
      <c r="G34260" s="88"/>
      <c r="H34260" s="88"/>
      <c r="I34260" s="88"/>
      <c r="J34260" s="88"/>
      <c r="K34260" s="88"/>
    </row>
    <row r="34261" spans="2:11" ht="12" hidden="1" customHeight="1" x14ac:dyDescent="0.2">
      <c r="B34261" s="88"/>
      <c r="C34261" s="88"/>
      <c r="D34261" s="88"/>
      <c r="E34261" s="88"/>
      <c r="F34261" s="88"/>
      <c r="G34261" s="88"/>
      <c r="H34261" s="88"/>
      <c r="I34261" s="88"/>
      <c r="J34261" s="88"/>
      <c r="K34261" s="88"/>
    </row>
    <row r="34262" spans="2:11" ht="12" hidden="1" customHeight="1" x14ac:dyDescent="0.2">
      <c r="B34262" s="88"/>
      <c r="C34262" s="88"/>
      <c r="D34262" s="88"/>
      <c r="E34262" s="88"/>
      <c r="F34262" s="88"/>
      <c r="G34262" s="88"/>
      <c r="H34262" s="88"/>
      <c r="I34262" s="88"/>
      <c r="J34262" s="88"/>
      <c r="K34262" s="88"/>
    </row>
    <row r="34263" spans="2:11" ht="12" hidden="1" customHeight="1" x14ac:dyDescent="0.2">
      <c r="B34263" s="88"/>
      <c r="C34263" s="88"/>
      <c r="D34263" s="88"/>
      <c r="E34263" s="88"/>
      <c r="F34263" s="88"/>
      <c r="G34263" s="88"/>
      <c r="H34263" s="88"/>
      <c r="I34263" s="88"/>
      <c r="J34263" s="88"/>
      <c r="K34263" s="88"/>
    </row>
    <row r="34264" spans="2:11" ht="12" hidden="1" customHeight="1" x14ac:dyDescent="0.2">
      <c r="B34264" s="88"/>
      <c r="C34264" s="88"/>
      <c r="D34264" s="88"/>
      <c r="E34264" s="88"/>
      <c r="F34264" s="88"/>
      <c r="G34264" s="88"/>
      <c r="H34264" s="88"/>
      <c r="I34264" s="88"/>
      <c r="J34264" s="88"/>
      <c r="K34264" s="88"/>
    </row>
    <row r="34265" spans="2:11" ht="12" hidden="1" customHeight="1" x14ac:dyDescent="0.2">
      <c r="B34265" s="88"/>
      <c r="C34265" s="88"/>
      <c r="D34265" s="88"/>
      <c r="E34265" s="88"/>
      <c r="F34265" s="88"/>
      <c r="G34265" s="88"/>
      <c r="H34265" s="88"/>
      <c r="I34265" s="88"/>
      <c r="J34265" s="88"/>
      <c r="K34265" s="88"/>
    </row>
    <row r="34266" spans="2:11" ht="12" hidden="1" customHeight="1" x14ac:dyDescent="0.2">
      <c r="B34266" s="88"/>
      <c r="C34266" s="88"/>
      <c r="D34266" s="88"/>
      <c r="E34266" s="88"/>
      <c r="F34266" s="88"/>
      <c r="G34266" s="88"/>
      <c r="H34266" s="88"/>
      <c r="I34266" s="88"/>
      <c r="J34266" s="88"/>
      <c r="K34266" s="88"/>
    </row>
    <row r="34267" spans="2:11" ht="12" hidden="1" customHeight="1" x14ac:dyDescent="0.2">
      <c r="B34267" s="88"/>
      <c r="C34267" s="88"/>
      <c r="D34267" s="88"/>
      <c r="E34267" s="88"/>
      <c r="F34267" s="88"/>
      <c r="G34267" s="88"/>
      <c r="H34267" s="88"/>
      <c r="I34267" s="88"/>
      <c r="J34267" s="88"/>
      <c r="K34267" s="88"/>
    </row>
    <row r="34268" spans="2:11" ht="12" hidden="1" customHeight="1" x14ac:dyDescent="0.2">
      <c r="B34268" s="88"/>
      <c r="C34268" s="88"/>
      <c r="D34268" s="88"/>
      <c r="E34268" s="88"/>
      <c r="F34268" s="88"/>
      <c r="G34268" s="88"/>
      <c r="H34268" s="88"/>
      <c r="I34268" s="88"/>
      <c r="J34268" s="88"/>
      <c r="K34268" s="88"/>
    </row>
    <row r="34269" spans="2:11" ht="12" hidden="1" customHeight="1" x14ac:dyDescent="0.2">
      <c r="B34269" s="88"/>
      <c r="C34269" s="88"/>
      <c r="D34269" s="88"/>
      <c r="E34269" s="88"/>
      <c r="F34269" s="88"/>
      <c r="G34269" s="88"/>
      <c r="H34269" s="88"/>
      <c r="I34269" s="88"/>
      <c r="J34269" s="88"/>
      <c r="K34269" s="88"/>
    </row>
    <row r="34270" spans="2:11" ht="12" hidden="1" customHeight="1" x14ac:dyDescent="0.2">
      <c r="B34270" s="88"/>
      <c r="C34270" s="88"/>
      <c r="D34270" s="88"/>
      <c r="E34270" s="88"/>
      <c r="F34270" s="88"/>
      <c r="G34270" s="88"/>
      <c r="H34270" s="88"/>
      <c r="I34270" s="88"/>
      <c r="J34270" s="88"/>
      <c r="K34270" s="88"/>
    </row>
    <row r="34271" spans="2:11" ht="12" hidden="1" customHeight="1" x14ac:dyDescent="0.2">
      <c r="B34271" s="88"/>
      <c r="C34271" s="88"/>
      <c r="D34271" s="88"/>
      <c r="E34271" s="88"/>
      <c r="F34271" s="88"/>
      <c r="G34271" s="88"/>
      <c r="H34271" s="88"/>
      <c r="I34271" s="88"/>
      <c r="J34271" s="88"/>
      <c r="K34271" s="88"/>
    </row>
    <row r="34272" spans="2:11" ht="12" hidden="1" customHeight="1" x14ac:dyDescent="0.2">
      <c r="B34272" s="88"/>
      <c r="C34272" s="88"/>
      <c r="D34272" s="88"/>
      <c r="E34272" s="88"/>
      <c r="F34272" s="88"/>
      <c r="G34272" s="88"/>
      <c r="H34272" s="88"/>
      <c r="I34272" s="88"/>
      <c r="J34272" s="88"/>
      <c r="K34272" s="88"/>
    </row>
    <row r="34273" spans="2:11" ht="12" hidden="1" customHeight="1" x14ac:dyDescent="0.2">
      <c r="B34273" s="88"/>
      <c r="C34273" s="88"/>
      <c r="D34273" s="88"/>
      <c r="E34273" s="88"/>
      <c r="F34273" s="88"/>
      <c r="G34273" s="88"/>
      <c r="H34273" s="88"/>
      <c r="I34273" s="88"/>
      <c r="J34273" s="88"/>
      <c r="K34273" s="88"/>
    </row>
    <row r="34274" spans="2:11" ht="12" hidden="1" customHeight="1" x14ac:dyDescent="0.2">
      <c r="B34274" s="88"/>
      <c r="C34274" s="88"/>
      <c r="D34274" s="88"/>
      <c r="E34274" s="88"/>
      <c r="F34274" s="88"/>
      <c r="G34274" s="88"/>
      <c r="H34274" s="88"/>
      <c r="I34274" s="88"/>
      <c r="J34274" s="88"/>
      <c r="K34274" s="88"/>
    </row>
    <row r="34275" spans="2:11" ht="12" hidden="1" customHeight="1" x14ac:dyDescent="0.2">
      <c r="B34275" s="88"/>
      <c r="C34275" s="88"/>
      <c r="D34275" s="88"/>
      <c r="E34275" s="88"/>
      <c r="F34275" s="88"/>
      <c r="G34275" s="88"/>
      <c r="H34275" s="88"/>
      <c r="I34275" s="88"/>
      <c r="J34275" s="88"/>
      <c r="K34275" s="88"/>
    </row>
    <row r="34276" spans="2:11" ht="12" hidden="1" customHeight="1" x14ac:dyDescent="0.2">
      <c r="B34276" s="88"/>
      <c r="C34276" s="88"/>
      <c r="D34276" s="88"/>
      <c r="E34276" s="88"/>
      <c r="F34276" s="88"/>
      <c r="G34276" s="88"/>
      <c r="H34276" s="88"/>
      <c r="I34276" s="88"/>
      <c r="J34276" s="88"/>
      <c r="K34276" s="88"/>
    </row>
    <row r="34277" spans="2:11" ht="12" hidden="1" customHeight="1" x14ac:dyDescent="0.2">
      <c r="B34277" s="88"/>
      <c r="C34277" s="88"/>
      <c r="D34277" s="88"/>
      <c r="E34277" s="88"/>
      <c r="F34277" s="88"/>
      <c r="G34277" s="88"/>
      <c r="H34277" s="88"/>
      <c r="I34277" s="88"/>
      <c r="J34277" s="88"/>
      <c r="K34277" s="88"/>
    </row>
    <row r="34278" spans="2:11" ht="12" hidden="1" customHeight="1" x14ac:dyDescent="0.2">
      <c r="B34278" s="88"/>
      <c r="C34278" s="88"/>
      <c r="D34278" s="88"/>
      <c r="E34278" s="88"/>
      <c r="F34278" s="88"/>
      <c r="G34278" s="88"/>
      <c r="H34278" s="88"/>
      <c r="I34278" s="88"/>
      <c r="J34278" s="88"/>
      <c r="K34278" s="88"/>
    </row>
    <row r="34279" spans="2:11" ht="12" hidden="1" customHeight="1" x14ac:dyDescent="0.2">
      <c r="B34279" s="88"/>
      <c r="C34279" s="88"/>
      <c r="D34279" s="88"/>
      <c r="E34279" s="88"/>
      <c r="F34279" s="88"/>
      <c r="G34279" s="88"/>
      <c r="H34279" s="88"/>
      <c r="I34279" s="88"/>
      <c r="J34279" s="88"/>
      <c r="K34279" s="88"/>
    </row>
    <row r="34280" spans="2:11" ht="12" hidden="1" customHeight="1" x14ac:dyDescent="0.2">
      <c r="B34280" s="88"/>
      <c r="C34280" s="88"/>
      <c r="D34280" s="88"/>
      <c r="E34280" s="88"/>
      <c r="F34280" s="88"/>
      <c r="G34280" s="88"/>
      <c r="H34280" s="88"/>
      <c r="I34280" s="88"/>
      <c r="J34280" s="88"/>
      <c r="K34280" s="88"/>
    </row>
    <row r="34281" spans="2:11" ht="12" hidden="1" customHeight="1" x14ac:dyDescent="0.2">
      <c r="B34281" s="88"/>
      <c r="C34281" s="88"/>
      <c r="D34281" s="88"/>
      <c r="E34281" s="88"/>
      <c r="F34281" s="88"/>
      <c r="G34281" s="88"/>
      <c r="H34281" s="88"/>
      <c r="I34281" s="88"/>
      <c r="J34281" s="88"/>
      <c r="K34281" s="88"/>
    </row>
    <row r="34282" spans="2:11" ht="12" hidden="1" customHeight="1" x14ac:dyDescent="0.2">
      <c r="B34282" s="88"/>
      <c r="C34282" s="88"/>
      <c r="D34282" s="88"/>
      <c r="E34282" s="88"/>
      <c r="F34282" s="88"/>
      <c r="G34282" s="88"/>
      <c r="H34282" s="88"/>
      <c r="I34282" s="88"/>
      <c r="J34282" s="88"/>
      <c r="K34282" s="88"/>
    </row>
    <row r="34283" spans="2:11" ht="12" hidden="1" customHeight="1" x14ac:dyDescent="0.2">
      <c r="B34283" s="88"/>
      <c r="C34283" s="88"/>
      <c r="D34283" s="88"/>
      <c r="E34283" s="88"/>
      <c r="F34283" s="88"/>
      <c r="G34283" s="88"/>
      <c r="H34283" s="88"/>
      <c r="I34283" s="88"/>
      <c r="J34283" s="88"/>
      <c r="K34283" s="88"/>
    </row>
    <row r="34284" spans="2:11" ht="12" hidden="1" customHeight="1" x14ac:dyDescent="0.2">
      <c r="B34284" s="88"/>
      <c r="C34284" s="88"/>
      <c r="D34284" s="88"/>
      <c r="E34284" s="88"/>
      <c r="F34284" s="88"/>
      <c r="G34284" s="88"/>
      <c r="H34284" s="88"/>
      <c r="I34284" s="88"/>
      <c r="J34284" s="88"/>
      <c r="K34284" s="88"/>
    </row>
    <row r="34285" spans="2:11" ht="12" hidden="1" customHeight="1" x14ac:dyDescent="0.2">
      <c r="B34285" s="88"/>
      <c r="C34285" s="88"/>
      <c r="D34285" s="88"/>
      <c r="E34285" s="88"/>
      <c r="F34285" s="88"/>
      <c r="G34285" s="88"/>
      <c r="H34285" s="88"/>
      <c r="I34285" s="88"/>
      <c r="J34285" s="88"/>
      <c r="K34285" s="88"/>
    </row>
    <row r="34286" spans="2:11" ht="12" hidden="1" customHeight="1" x14ac:dyDescent="0.2">
      <c r="B34286" s="88"/>
      <c r="C34286" s="88"/>
      <c r="D34286" s="88"/>
      <c r="E34286" s="88"/>
      <c r="F34286" s="88"/>
      <c r="G34286" s="88"/>
      <c r="H34286" s="88"/>
      <c r="I34286" s="88"/>
      <c r="J34286" s="88"/>
      <c r="K34286" s="88"/>
    </row>
    <row r="34287" spans="2:11" ht="12" hidden="1" customHeight="1" x14ac:dyDescent="0.2">
      <c r="B34287" s="88"/>
      <c r="C34287" s="88"/>
      <c r="D34287" s="88"/>
      <c r="E34287" s="88"/>
      <c r="F34287" s="88"/>
      <c r="G34287" s="88"/>
      <c r="H34287" s="88"/>
      <c r="I34287" s="88"/>
      <c r="J34287" s="88"/>
      <c r="K34287" s="88"/>
    </row>
    <row r="34288" spans="2:11" ht="12" hidden="1" customHeight="1" x14ac:dyDescent="0.2">
      <c r="B34288" s="88"/>
      <c r="C34288" s="88"/>
      <c r="D34288" s="88"/>
      <c r="E34288" s="88"/>
      <c r="F34288" s="88"/>
      <c r="G34288" s="88"/>
      <c r="H34288" s="88"/>
      <c r="I34288" s="88"/>
      <c r="J34288" s="88"/>
      <c r="K34288" s="88"/>
    </row>
    <row r="34289" spans="2:11" ht="12" hidden="1" customHeight="1" x14ac:dyDescent="0.2">
      <c r="B34289" s="88"/>
      <c r="C34289" s="88"/>
      <c r="D34289" s="88"/>
      <c r="E34289" s="88"/>
      <c r="F34289" s="88"/>
      <c r="G34289" s="88"/>
      <c r="H34289" s="88"/>
      <c r="I34289" s="88"/>
      <c r="J34289" s="88"/>
      <c r="K34289" s="88"/>
    </row>
    <row r="34290" spans="2:11" ht="12" hidden="1" customHeight="1" x14ac:dyDescent="0.2">
      <c r="B34290" s="88"/>
      <c r="C34290" s="88"/>
      <c r="D34290" s="88"/>
      <c r="E34290" s="88"/>
      <c r="F34290" s="88"/>
      <c r="G34290" s="88"/>
      <c r="H34290" s="88"/>
      <c r="I34290" s="88"/>
      <c r="J34290" s="88"/>
      <c r="K34290" s="88"/>
    </row>
    <row r="34291" spans="2:11" ht="12" hidden="1" customHeight="1" x14ac:dyDescent="0.2">
      <c r="B34291" s="88"/>
      <c r="C34291" s="88"/>
      <c r="D34291" s="88"/>
      <c r="E34291" s="88"/>
      <c r="F34291" s="88"/>
      <c r="G34291" s="88"/>
      <c r="H34291" s="88"/>
      <c r="I34291" s="88"/>
      <c r="J34291" s="88"/>
      <c r="K34291" s="88"/>
    </row>
    <row r="34292" spans="2:11" ht="12" hidden="1" customHeight="1" x14ac:dyDescent="0.2">
      <c r="B34292" s="88"/>
      <c r="C34292" s="88"/>
      <c r="D34292" s="88"/>
      <c r="E34292" s="88"/>
      <c r="F34292" s="88"/>
      <c r="G34292" s="88"/>
      <c r="H34292" s="88"/>
      <c r="I34292" s="88"/>
      <c r="J34292" s="88"/>
      <c r="K34292" s="88"/>
    </row>
    <row r="34293" spans="2:11" ht="12" hidden="1" customHeight="1" x14ac:dyDescent="0.2">
      <c r="B34293" s="88"/>
      <c r="C34293" s="88"/>
      <c r="D34293" s="88"/>
      <c r="E34293" s="88"/>
      <c r="F34293" s="88"/>
      <c r="G34293" s="88"/>
      <c r="H34293" s="88"/>
      <c r="I34293" s="88"/>
      <c r="J34293" s="88"/>
      <c r="K34293" s="88"/>
    </row>
    <row r="34294" spans="2:11" ht="12" hidden="1" customHeight="1" x14ac:dyDescent="0.2">
      <c r="B34294" s="88"/>
      <c r="C34294" s="88"/>
      <c r="D34294" s="88"/>
      <c r="E34294" s="88"/>
      <c r="F34294" s="88"/>
      <c r="G34294" s="88"/>
      <c r="H34294" s="88"/>
      <c r="I34294" s="88"/>
      <c r="J34294" s="88"/>
      <c r="K34294" s="88"/>
    </row>
    <row r="34295" spans="2:11" ht="12" hidden="1" customHeight="1" x14ac:dyDescent="0.2">
      <c r="B34295" s="88"/>
      <c r="C34295" s="88"/>
      <c r="D34295" s="88"/>
      <c r="E34295" s="88"/>
      <c r="F34295" s="88"/>
      <c r="G34295" s="88"/>
      <c r="H34295" s="88"/>
      <c r="I34295" s="88"/>
      <c r="J34295" s="88"/>
      <c r="K34295" s="88"/>
    </row>
    <row r="34296" spans="2:11" ht="12" hidden="1" customHeight="1" x14ac:dyDescent="0.2">
      <c r="B34296" s="88"/>
      <c r="C34296" s="88"/>
      <c r="D34296" s="88"/>
      <c r="E34296" s="88"/>
      <c r="F34296" s="88"/>
      <c r="G34296" s="88"/>
      <c r="H34296" s="88"/>
      <c r="I34296" s="88"/>
      <c r="J34296" s="88"/>
      <c r="K34296" s="88"/>
    </row>
    <row r="34297" spans="2:11" ht="12" hidden="1" customHeight="1" x14ac:dyDescent="0.2">
      <c r="B34297" s="88"/>
      <c r="C34297" s="88"/>
      <c r="D34297" s="88"/>
      <c r="E34297" s="88"/>
      <c r="F34297" s="88"/>
      <c r="G34297" s="88"/>
      <c r="H34297" s="88"/>
      <c r="I34297" s="88"/>
      <c r="J34297" s="88"/>
      <c r="K34297" s="88"/>
    </row>
    <row r="34298" spans="2:11" ht="12" hidden="1" customHeight="1" x14ac:dyDescent="0.2">
      <c r="B34298" s="88"/>
      <c r="C34298" s="88"/>
      <c r="D34298" s="88"/>
      <c r="E34298" s="88"/>
      <c r="F34298" s="88"/>
      <c r="G34298" s="88"/>
      <c r="H34298" s="88"/>
      <c r="I34298" s="88"/>
      <c r="J34298" s="88"/>
      <c r="K34298" s="88"/>
    </row>
    <row r="34299" spans="2:11" ht="12" hidden="1" customHeight="1" x14ac:dyDescent="0.2">
      <c r="B34299" s="88"/>
      <c r="C34299" s="88"/>
      <c r="D34299" s="88"/>
      <c r="E34299" s="88"/>
      <c r="F34299" s="88"/>
      <c r="G34299" s="88"/>
      <c r="H34299" s="88"/>
      <c r="I34299" s="88"/>
      <c r="J34299" s="88"/>
      <c r="K34299" s="88"/>
    </row>
    <row r="34300" spans="2:11" ht="12" hidden="1" customHeight="1" x14ac:dyDescent="0.2">
      <c r="B34300" s="88"/>
      <c r="C34300" s="88"/>
      <c r="D34300" s="88"/>
      <c r="E34300" s="88"/>
      <c r="F34300" s="88"/>
      <c r="G34300" s="88"/>
      <c r="H34300" s="88"/>
      <c r="I34300" s="88"/>
      <c r="J34300" s="88"/>
      <c r="K34300" s="88"/>
    </row>
    <row r="34301" spans="2:11" ht="12" hidden="1" customHeight="1" x14ac:dyDescent="0.2">
      <c r="B34301" s="88"/>
      <c r="C34301" s="88"/>
      <c r="D34301" s="88"/>
      <c r="E34301" s="88"/>
      <c r="F34301" s="88"/>
      <c r="G34301" s="88"/>
      <c r="H34301" s="88"/>
      <c r="I34301" s="88"/>
      <c r="J34301" s="88"/>
      <c r="K34301" s="88"/>
    </row>
    <row r="34302" spans="2:11" ht="12" hidden="1" customHeight="1" x14ac:dyDescent="0.2">
      <c r="B34302" s="88"/>
      <c r="C34302" s="88"/>
      <c r="D34302" s="88"/>
      <c r="E34302" s="88"/>
      <c r="F34302" s="88"/>
      <c r="G34302" s="88"/>
      <c r="H34302" s="88"/>
      <c r="I34302" s="88"/>
      <c r="J34302" s="88"/>
      <c r="K34302" s="88"/>
    </row>
    <row r="34303" spans="2:11" ht="12" hidden="1" customHeight="1" x14ac:dyDescent="0.2">
      <c r="B34303" s="88"/>
      <c r="C34303" s="88"/>
      <c r="D34303" s="88"/>
      <c r="E34303" s="88"/>
      <c r="F34303" s="88"/>
      <c r="G34303" s="88"/>
      <c r="H34303" s="88"/>
      <c r="I34303" s="88"/>
      <c r="J34303" s="88"/>
      <c r="K34303" s="88"/>
    </row>
    <row r="34304" spans="2:11" ht="12" hidden="1" customHeight="1" x14ac:dyDescent="0.2">
      <c r="B34304" s="88"/>
      <c r="C34304" s="88"/>
      <c r="D34304" s="88"/>
      <c r="E34304" s="88"/>
      <c r="F34304" s="88"/>
      <c r="G34304" s="88"/>
      <c r="H34304" s="88"/>
      <c r="I34304" s="88"/>
      <c r="J34304" s="88"/>
      <c r="K34304" s="88"/>
    </row>
    <row r="34305" spans="2:11" ht="12" hidden="1" customHeight="1" x14ac:dyDescent="0.2">
      <c r="B34305" s="88"/>
      <c r="C34305" s="88"/>
      <c r="D34305" s="88"/>
      <c r="E34305" s="88"/>
      <c r="F34305" s="88"/>
      <c r="G34305" s="88"/>
      <c r="H34305" s="88"/>
      <c r="I34305" s="88"/>
      <c r="J34305" s="88"/>
      <c r="K34305" s="88"/>
    </row>
    <row r="34306" spans="2:11" ht="12" hidden="1" customHeight="1" x14ac:dyDescent="0.2">
      <c r="B34306" s="88"/>
      <c r="C34306" s="88"/>
      <c r="D34306" s="88"/>
      <c r="E34306" s="88"/>
      <c r="F34306" s="88"/>
      <c r="G34306" s="88"/>
      <c r="H34306" s="88"/>
      <c r="I34306" s="88"/>
      <c r="J34306" s="88"/>
      <c r="K34306" s="88"/>
    </row>
    <row r="34307" spans="2:11" ht="12" hidden="1" customHeight="1" x14ac:dyDescent="0.2">
      <c r="B34307" s="88"/>
      <c r="C34307" s="88"/>
      <c r="D34307" s="88"/>
      <c r="E34307" s="88"/>
      <c r="F34307" s="88"/>
      <c r="G34307" s="88"/>
      <c r="H34307" s="88"/>
      <c r="I34307" s="88"/>
      <c r="J34307" s="88"/>
      <c r="K34307" s="88"/>
    </row>
    <row r="34308" spans="2:11" ht="12" hidden="1" customHeight="1" x14ac:dyDescent="0.2">
      <c r="B34308" s="88"/>
      <c r="C34308" s="88"/>
      <c r="D34308" s="88"/>
      <c r="E34308" s="88"/>
      <c r="F34308" s="88"/>
      <c r="G34308" s="88"/>
      <c r="H34308" s="88"/>
      <c r="I34308" s="88"/>
      <c r="J34308" s="88"/>
      <c r="K34308" s="88"/>
    </row>
    <row r="34309" spans="2:11" ht="12" hidden="1" customHeight="1" x14ac:dyDescent="0.2">
      <c r="B34309" s="88"/>
      <c r="C34309" s="88"/>
      <c r="D34309" s="88"/>
      <c r="E34309" s="88"/>
      <c r="F34309" s="88"/>
      <c r="G34309" s="88"/>
      <c r="H34309" s="88"/>
      <c r="I34309" s="88"/>
      <c r="J34309" s="88"/>
      <c r="K34309" s="88"/>
    </row>
    <row r="34310" spans="2:11" ht="12" hidden="1" customHeight="1" x14ac:dyDescent="0.2">
      <c r="B34310" s="88"/>
      <c r="C34310" s="88"/>
      <c r="D34310" s="88"/>
      <c r="E34310" s="88"/>
      <c r="F34310" s="88"/>
      <c r="G34310" s="88"/>
      <c r="H34310" s="88"/>
      <c r="I34310" s="88"/>
      <c r="J34310" s="88"/>
      <c r="K34310" s="88"/>
    </row>
    <row r="34311" spans="2:11" ht="12" hidden="1" customHeight="1" x14ac:dyDescent="0.2">
      <c r="B34311" s="88"/>
      <c r="C34311" s="88"/>
      <c r="D34311" s="88"/>
      <c r="E34311" s="88"/>
      <c r="F34311" s="88"/>
      <c r="G34311" s="88"/>
      <c r="H34311" s="88"/>
      <c r="I34311" s="88"/>
      <c r="J34311" s="88"/>
      <c r="K34311" s="88"/>
    </row>
    <row r="34312" spans="2:11" ht="12" hidden="1" customHeight="1" x14ac:dyDescent="0.2">
      <c r="B34312" s="88"/>
      <c r="C34312" s="88"/>
      <c r="D34312" s="88"/>
      <c r="E34312" s="88"/>
      <c r="F34312" s="88"/>
      <c r="G34312" s="88"/>
      <c r="H34312" s="88"/>
      <c r="I34312" s="88"/>
      <c r="J34312" s="88"/>
      <c r="K34312" s="88"/>
    </row>
    <row r="34313" spans="2:11" ht="12" hidden="1" customHeight="1" x14ac:dyDescent="0.2">
      <c r="B34313" s="88"/>
      <c r="C34313" s="88"/>
      <c r="D34313" s="88"/>
      <c r="E34313" s="88"/>
      <c r="F34313" s="88"/>
      <c r="G34313" s="88"/>
      <c r="H34313" s="88"/>
      <c r="I34313" s="88"/>
      <c r="J34313" s="88"/>
      <c r="K34313" s="88"/>
    </row>
    <row r="34314" spans="2:11" ht="12" hidden="1" customHeight="1" x14ac:dyDescent="0.2">
      <c r="B34314" s="88"/>
      <c r="C34314" s="88"/>
      <c r="D34314" s="88"/>
      <c r="E34314" s="88"/>
      <c r="F34314" s="88"/>
      <c r="G34314" s="88"/>
      <c r="H34314" s="88"/>
      <c r="I34314" s="88"/>
      <c r="J34314" s="88"/>
      <c r="K34314" s="88"/>
    </row>
    <row r="34315" spans="2:11" ht="12" hidden="1" customHeight="1" x14ac:dyDescent="0.2">
      <c r="B34315" s="88"/>
      <c r="C34315" s="88"/>
      <c r="D34315" s="88"/>
      <c r="E34315" s="88"/>
      <c r="F34315" s="88"/>
      <c r="G34315" s="88"/>
      <c r="H34315" s="88"/>
      <c r="I34315" s="88"/>
      <c r="J34315" s="88"/>
      <c r="K34315" s="88"/>
    </row>
    <row r="34316" spans="2:11" ht="12" hidden="1" customHeight="1" x14ac:dyDescent="0.2">
      <c r="B34316" s="88"/>
      <c r="C34316" s="88"/>
      <c r="D34316" s="88"/>
      <c r="E34316" s="88"/>
      <c r="F34316" s="88"/>
      <c r="G34316" s="88"/>
      <c r="H34316" s="88"/>
      <c r="I34316" s="88"/>
      <c r="J34316" s="88"/>
      <c r="K34316" s="88"/>
    </row>
    <row r="34317" spans="2:11" ht="12" hidden="1" customHeight="1" x14ac:dyDescent="0.2">
      <c r="B34317" s="88"/>
      <c r="C34317" s="88"/>
      <c r="D34317" s="88"/>
      <c r="E34317" s="88"/>
      <c r="F34317" s="88"/>
      <c r="G34317" s="88"/>
      <c r="H34317" s="88"/>
      <c r="I34317" s="88"/>
      <c r="J34317" s="88"/>
      <c r="K34317" s="88"/>
    </row>
    <row r="34318" spans="2:11" ht="12" hidden="1" customHeight="1" x14ac:dyDescent="0.2">
      <c r="B34318" s="88"/>
      <c r="C34318" s="88"/>
      <c r="D34318" s="88"/>
      <c r="E34318" s="88"/>
      <c r="F34318" s="88"/>
      <c r="G34318" s="88"/>
      <c r="H34318" s="88"/>
      <c r="I34318" s="88"/>
      <c r="J34318" s="88"/>
      <c r="K34318" s="88"/>
    </row>
    <row r="34319" spans="2:11" ht="12" hidden="1" customHeight="1" x14ac:dyDescent="0.2">
      <c r="B34319" s="88"/>
      <c r="C34319" s="88"/>
      <c r="D34319" s="88"/>
      <c r="E34319" s="88"/>
      <c r="F34319" s="88"/>
      <c r="G34319" s="88"/>
      <c r="H34319" s="88"/>
      <c r="I34319" s="88"/>
      <c r="J34319" s="88"/>
      <c r="K34319" s="88"/>
    </row>
    <row r="34320" spans="2:11" ht="12" hidden="1" customHeight="1" x14ac:dyDescent="0.2">
      <c r="B34320" s="88"/>
      <c r="C34320" s="88"/>
      <c r="D34320" s="88"/>
      <c r="E34320" s="88"/>
      <c r="F34320" s="88"/>
      <c r="G34320" s="88"/>
      <c r="H34320" s="88"/>
      <c r="I34320" s="88"/>
      <c r="J34320" s="88"/>
      <c r="K34320" s="88"/>
    </row>
    <row r="34321" spans="2:11" ht="12" hidden="1" customHeight="1" x14ac:dyDescent="0.2">
      <c r="B34321" s="88"/>
      <c r="C34321" s="88"/>
      <c r="D34321" s="88"/>
      <c r="E34321" s="88"/>
      <c r="F34321" s="88"/>
      <c r="G34321" s="88"/>
      <c r="H34321" s="88"/>
      <c r="I34321" s="88"/>
      <c r="J34321" s="88"/>
      <c r="K34321" s="88"/>
    </row>
    <row r="34322" spans="2:11" ht="12" hidden="1" customHeight="1" x14ac:dyDescent="0.2">
      <c r="B34322" s="88"/>
      <c r="C34322" s="88"/>
      <c r="D34322" s="88"/>
      <c r="E34322" s="88"/>
      <c r="F34322" s="88"/>
      <c r="G34322" s="88"/>
      <c r="H34322" s="88"/>
      <c r="I34322" s="88"/>
      <c r="J34322" s="88"/>
      <c r="K34322" s="88"/>
    </row>
    <row r="34323" spans="2:11" ht="12" hidden="1" customHeight="1" x14ac:dyDescent="0.2">
      <c r="B34323" s="88"/>
      <c r="C34323" s="88"/>
      <c r="D34323" s="88"/>
      <c r="E34323" s="88"/>
      <c r="F34323" s="88"/>
      <c r="G34323" s="88"/>
      <c r="H34323" s="88"/>
      <c r="I34323" s="88"/>
      <c r="J34323" s="88"/>
      <c r="K34323" s="88"/>
    </row>
    <row r="34324" spans="2:11" ht="12" hidden="1" customHeight="1" x14ac:dyDescent="0.2">
      <c r="B34324" s="88"/>
      <c r="C34324" s="88"/>
      <c r="D34324" s="88"/>
      <c r="E34324" s="88"/>
      <c r="F34324" s="88"/>
      <c r="G34324" s="88"/>
      <c r="H34324" s="88"/>
      <c r="I34324" s="88"/>
      <c r="J34324" s="88"/>
      <c r="K34324" s="88"/>
    </row>
    <row r="34325" spans="2:11" ht="12" hidden="1" customHeight="1" x14ac:dyDescent="0.2">
      <c r="B34325" s="88"/>
      <c r="C34325" s="88"/>
      <c r="D34325" s="88"/>
      <c r="E34325" s="88"/>
      <c r="F34325" s="88"/>
      <c r="G34325" s="88"/>
      <c r="H34325" s="88"/>
      <c r="I34325" s="88"/>
      <c r="J34325" s="88"/>
      <c r="K34325" s="88"/>
    </row>
    <row r="34326" spans="2:11" ht="12" hidden="1" customHeight="1" x14ac:dyDescent="0.2">
      <c r="B34326" s="88"/>
      <c r="C34326" s="88"/>
      <c r="D34326" s="88"/>
      <c r="E34326" s="88"/>
      <c r="F34326" s="88"/>
      <c r="G34326" s="88"/>
      <c r="H34326" s="88"/>
      <c r="I34326" s="88"/>
      <c r="J34326" s="88"/>
      <c r="K34326" s="88"/>
    </row>
    <row r="34327" spans="2:11" ht="12" hidden="1" customHeight="1" x14ac:dyDescent="0.2">
      <c r="B34327" s="88"/>
      <c r="C34327" s="88"/>
      <c r="D34327" s="88"/>
      <c r="E34327" s="88"/>
      <c r="F34327" s="88"/>
      <c r="G34327" s="88"/>
      <c r="H34327" s="88"/>
      <c r="I34327" s="88"/>
      <c r="J34327" s="88"/>
      <c r="K34327" s="88"/>
    </row>
    <row r="34328" spans="2:11" ht="12" hidden="1" customHeight="1" x14ac:dyDescent="0.2">
      <c r="B34328" s="88"/>
      <c r="C34328" s="88"/>
      <c r="D34328" s="88"/>
      <c r="E34328" s="88"/>
      <c r="F34328" s="88"/>
      <c r="G34328" s="88"/>
      <c r="H34328" s="88"/>
      <c r="I34328" s="88"/>
      <c r="J34328" s="88"/>
      <c r="K34328" s="88"/>
    </row>
    <row r="34329" spans="2:11" ht="12" hidden="1" customHeight="1" x14ac:dyDescent="0.2">
      <c r="B34329" s="88"/>
      <c r="C34329" s="88"/>
      <c r="D34329" s="88"/>
      <c r="E34329" s="88"/>
      <c r="F34329" s="88"/>
      <c r="G34329" s="88"/>
      <c r="H34329" s="88"/>
      <c r="I34329" s="88"/>
      <c r="J34329" s="88"/>
      <c r="K34329" s="88"/>
    </row>
    <row r="34330" spans="2:11" ht="12" hidden="1" customHeight="1" x14ac:dyDescent="0.2">
      <c r="B34330" s="88"/>
      <c r="C34330" s="88"/>
      <c r="D34330" s="88"/>
      <c r="E34330" s="88"/>
      <c r="F34330" s="88"/>
      <c r="G34330" s="88"/>
      <c r="H34330" s="88"/>
      <c r="I34330" s="88"/>
      <c r="J34330" s="88"/>
      <c r="K34330" s="88"/>
    </row>
    <row r="34331" spans="2:11" ht="12" hidden="1" customHeight="1" x14ac:dyDescent="0.2">
      <c r="B34331" s="88"/>
      <c r="C34331" s="88"/>
      <c r="D34331" s="88"/>
      <c r="E34331" s="88"/>
      <c r="F34331" s="88"/>
      <c r="G34331" s="88"/>
      <c r="H34331" s="88"/>
      <c r="I34331" s="88"/>
      <c r="J34331" s="88"/>
      <c r="K34331" s="88"/>
    </row>
    <row r="34332" spans="2:11" ht="12" hidden="1" customHeight="1" x14ac:dyDescent="0.2">
      <c r="B34332" s="88"/>
      <c r="C34332" s="88"/>
      <c r="D34332" s="88"/>
      <c r="E34332" s="88"/>
      <c r="F34332" s="88"/>
      <c r="G34332" s="88"/>
      <c r="H34332" s="88"/>
      <c r="I34332" s="88"/>
      <c r="J34332" s="88"/>
      <c r="K34332" s="88"/>
    </row>
    <row r="34333" spans="2:11" ht="12" hidden="1" customHeight="1" x14ac:dyDescent="0.2">
      <c r="B34333" s="88"/>
      <c r="C34333" s="88"/>
      <c r="D34333" s="88"/>
      <c r="E34333" s="88"/>
      <c r="F34333" s="88"/>
      <c r="G34333" s="88"/>
      <c r="H34333" s="88"/>
      <c r="I34333" s="88"/>
      <c r="J34333" s="88"/>
      <c r="K34333" s="88"/>
    </row>
    <row r="34334" spans="2:11" ht="12" hidden="1" customHeight="1" x14ac:dyDescent="0.2">
      <c r="B34334" s="88"/>
      <c r="C34334" s="88"/>
      <c r="D34334" s="88"/>
      <c r="E34334" s="88"/>
      <c r="F34334" s="88"/>
      <c r="G34334" s="88"/>
      <c r="H34334" s="88"/>
      <c r="I34334" s="88"/>
      <c r="J34334" s="88"/>
      <c r="K34334" s="88"/>
    </row>
    <row r="34335" spans="2:11" ht="12" hidden="1" customHeight="1" x14ac:dyDescent="0.2">
      <c r="B34335" s="88"/>
      <c r="C34335" s="88"/>
      <c r="D34335" s="88"/>
      <c r="E34335" s="88"/>
      <c r="F34335" s="88"/>
      <c r="G34335" s="88"/>
      <c r="H34335" s="88"/>
      <c r="I34335" s="88"/>
      <c r="J34335" s="88"/>
      <c r="K34335" s="88"/>
    </row>
    <row r="34336" spans="2:11" ht="12" hidden="1" customHeight="1" x14ac:dyDescent="0.2">
      <c r="B34336" s="88"/>
      <c r="C34336" s="88"/>
      <c r="D34336" s="88"/>
      <c r="E34336" s="88"/>
      <c r="F34336" s="88"/>
      <c r="G34336" s="88"/>
      <c r="H34336" s="88"/>
      <c r="I34336" s="88"/>
      <c r="J34336" s="88"/>
      <c r="K34336" s="88"/>
    </row>
    <row r="34337" spans="2:11" ht="12" hidden="1" customHeight="1" x14ac:dyDescent="0.2">
      <c r="B34337" s="88"/>
      <c r="C34337" s="88"/>
      <c r="D34337" s="88"/>
      <c r="E34337" s="88"/>
      <c r="F34337" s="88"/>
      <c r="G34337" s="88"/>
      <c r="H34337" s="88"/>
      <c r="I34337" s="88"/>
      <c r="J34337" s="88"/>
      <c r="K34337" s="88"/>
    </row>
    <row r="34338" spans="2:11" ht="12" hidden="1" customHeight="1" x14ac:dyDescent="0.2">
      <c r="B34338" s="88"/>
      <c r="C34338" s="88"/>
      <c r="D34338" s="88"/>
      <c r="E34338" s="88"/>
      <c r="F34338" s="88"/>
      <c r="G34338" s="88"/>
      <c r="H34338" s="88"/>
      <c r="I34338" s="88"/>
      <c r="J34338" s="88"/>
      <c r="K34338" s="88"/>
    </row>
    <row r="34339" spans="2:11" ht="12" hidden="1" customHeight="1" x14ac:dyDescent="0.2">
      <c r="B34339" s="88"/>
      <c r="C34339" s="88"/>
      <c r="D34339" s="88"/>
      <c r="E34339" s="88"/>
      <c r="F34339" s="88"/>
      <c r="G34339" s="88"/>
      <c r="H34339" s="88"/>
      <c r="I34339" s="88"/>
      <c r="J34339" s="88"/>
      <c r="K34339" s="88"/>
    </row>
    <row r="34340" spans="2:11" ht="12" hidden="1" customHeight="1" x14ac:dyDescent="0.2">
      <c r="B34340" s="88"/>
      <c r="C34340" s="88"/>
      <c r="D34340" s="88"/>
      <c r="E34340" s="88"/>
      <c r="F34340" s="88"/>
      <c r="G34340" s="88"/>
      <c r="H34340" s="88"/>
      <c r="I34340" s="88"/>
      <c r="J34340" s="88"/>
      <c r="K34340" s="88"/>
    </row>
    <row r="34341" spans="2:11" ht="12" hidden="1" customHeight="1" x14ac:dyDescent="0.2">
      <c r="B34341" s="88"/>
      <c r="C34341" s="88"/>
      <c r="D34341" s="88"/>
      <c r="E34341" s="88"/>
      <c r="F34341" s="88"/>
      <c r="G34341" s="88"/>
      <c r="H34341" s="88"/>
      <c r="I34341" s="88"/>
      <c r="J34341" s="88"/>
      <c r="K34341" s="88"/>
    </row>
    <row r="34342" spans="2:11" ht="12" hidden="1" customHeight="1" x14ac:dyDescent="0.2">
      <c r="B34342" s="88"/>
      <c r="C34342" s="88"/>
      <c r="D34342" s="88"/>
      <c r="E34342" s="88"/>
      <c r="F34342" s="88"/>
      <c r="G34342" s="88"/>
      <c r="H34342" s="88"/>
      <c r="I34342" s="88"/>
      <c r="J34342" s="88"/>
      <c r="K34342" s="88"/>
    </row>
    <row r="34343" spans="2:11" ht="12" hidden="1" customHeight="1" x14ac:dyDescent="0.2">
      <c r="B34343" s="88"/>
      <c r="C34343" s="88"/>
      <c r="D34343" s="88"/>
      <c r="E34343" s="88"/>
      <c r="F34343" s="88"/>
      <c r="G34343" s="88"/>
      <c r="H34343" s="88"/>
      <c r="I34343" s="88"/>
      <c r="J34343" s="88"/>
      <c r="K34343" s="88"/>
    </row>
    <row r="34344" spans="2:11" ht="12" hidden="1" customHeight="1" x14ac:dyDescent="0.2">
      <c r="B34344" s="88"/>
      <c r="C34344" s="88"/>
      <c r="D34344" s="88"/>
      <c r="E34344" s="88"/>
      <c r="F34344" s="88"/>
      <c r="G34344" s="88"/>
      <c r="H34344" s="88"/>
      <c r="I34344" s="88"/>
      <c r="J34344" s="88"/>
      <c r="K34344" s="88"/>
    </row>
    <row r="34345" spans="2:11" ht="12" hidden="1" customHeight="1" x14ac:dyDescent="0.2">
      <c r="B34345" s="88"/>
      <c r="C34345" s="88"/>
      <c r="D34345" s="88"/>
      <c r="E34345" s="88"/>
      <c r="F34345" s="88"/>
      <c r="G34345" s="88"/>
      <c r="H34345" s="88"/>
      <c r="I34345" s="88"/>
      <c r="J34345" s="88"/>
      <c r="K34345" s="88"/>
    </row>
    <row r="34346" spans="2:11" ht="12" hidden="1" customHeight="1" x14ac:dyDescent="0.2">
      <c r="B34346" s="88"/>
      <c r="C34346" s="88"/>
      <c r="D34346" s="88"/>
      <c r="E34346" s="88"/>
      <c r="F34346" s="88"/>
      <c r="G34346" s="88"/>
      <c r="H34346" s="88"/>
      <c r="I34346" s="88"/>
      <c r="J34346" s="88"/>
      <c r="K34346" s="88"/>
    </row>
    <row r="34347" spans="2:11" ht="12" hidden="1" customHeight="1" x14ac:dyDescent="0.2">
      <c r="B34347" s="88"/>
      <c r="C34347" s="88"/>
      <c r="D34347" s="88"/>
      <c r="E34347" s="88"/>
      <c r="F34347" s="88"/>
      <c r="G34347" s="88"/>
      <c r="H34347" s="88"/>
      <c r="I34347" s="88"/>
      <c r="J34347" s="88"/>
      <c r="K34347" s="88"/>
    </row>
    <row r="34348" spans="2:11" ht="12" hidden="1" customHeight="1" x14ac:dyDescent="0.2">
      <c r="B34348" s="88"/>
      <c r="C34348" s="88"/>
      <c r="D34348" s="88"/>
      <c r="E34348" s="88"/>
      <c r="F34348" s="88"/>
      <c r="G34348" s="88"/>
      <c r="H34348" s="88"/>
      <c r="I34348" s="88"/>
      <c r="J34348" s="88"/>
      <c r="K34348" s="88"/>
    </row>
    <row r="34349" spans="2:11" ht="12" hidden="1" customHeight="1" x14ac:dyDescent="0.2">
      <c r="B34349" s="88"/>
      <c r="C34349" s="88"/>
      <c r="D34349" s="88"/>
      <c r="E34349" s="88"/>
      <c r="F34349" s="88"/>
      <c r="G34349" s="88"/>
      <c r="H34349" s="88"/>
      <c r="I34349" s="88"/>
      <c r="J34349" s="88"/>
      <c r="K34349" s="88"/>
    </row>
    <row r="34350" spans="2:11" ht="12" hidden="1" customHeight="1" x14ac:dyDescent="0.2">
      <c r="B34350" s="88"/>
      <c r="C34350" s="88"/>
      <c r="D34350" s="88"/>
      <c r="E34350" s="88"/>
      <c r="F34350" s="88"/>
      <c r="G34350" s="88"/>
      <c r="H34350" s="88"/>
      <c r="I34350" s="88"/>
      <c r="J34350" s="88"/>
      <c r="K34350" s="88"/>
    </row>
    <row r="34351" spans="2:11" ht="12" hidden="1" customHeight="1" x14ac:dyDescent="0.2">
      <c r="B34351" s="88"/>
      <c r="C34351" s="88"/>
      <c r="D34351" s="88"/>
      <c r="E34351" s="88"/>
      <c r="F34351" s="88"/>
      <c r="G34351" s="88"/>
      <c r="H34351" s="88"/>
      <c r="I34351" s="88"/>
      <c r="J34351" s="88"/>
      <c r="K34351" s="88"/>
    </row>
    <row r="34352" spans="2:11" ht="12" hidden="1" customHeight="1" x14ac:dyDescent="0.2">
      <c r="B34352" s="88"/>
      <c r="C34352" s="88"/>
      <c r="D34352" s="88"/>
      <c r="E34352" s="88"/>
      <c r="F34352" s="88"/>
      <c r="G34352" s="88"/>
      <c r="H34352" s="88"/>
      <c r="I34352" s="88"/>
      <c r="J34352" s="88"/>
      <c r="K34352" s="88"/>
    </row>
    <row r="34353" spans="2:11" ht="12" hidden="1" customHeight="1" x14ac:dyDescent="0.2">
      <c r="B34353" s="88"/>
      <c r="C34353" s="88"/>
      <c r="D34353" s="88"/>
      <c r="E34353" s="88"/>
      <c r="F34353" s="88"/>
      <c r="G34353" s="88"/>
      <c r="H34353" s="88"/>
      <c r="I34353" s="88"/>
      <c r="J34353" s="88"/>
      <c r="K34353" s="88"/>
    </row>
    <row r="34354" spans="2:11" ht="12" hidden="1" customHeight="1" x14ac:dyDescent="0.2">
      <c r="B34354" s="88"/>
      <c r="C34354" s="88"/>
      <c r="D34354" s="88"/>
      <c r="E34354" s="88"/>
      <c r="F34354" s="88"/>
      <c r="G34354" s="88"/>
      <c r="H34354" s="88"/>
      <c r="I34354" s="88"/>
      <c r="J34354" s="88"/>
      <c r="K34354" s="88"/>
    </row>
    <row r="34355" spans="2:11" ht="12" hidden="1" customHeight="1" x14ac:dyDescent="0.2">
      <c r="B34355" s="88"/>
      <c r="C34355" s="88"/>
      <c r="D34355" s="88"/>
      <c r="E34355" s="88"/>
      <c r="F34355" s="88"/>
      <c r="G34355" s="88"/>
      <c r="H34355" s="88"/>
      <c r="I34355" s="88"/>
      <c r="J34355" s="88"/>
      <c r="K34355" s="88"/>
    </row>
    <row r="34356" spans="2:11" ht="12" hidden="1" customHeight="1" x14ac:dyDescent="0.2">
      <c r="B34356" s="88"/>
      <c r="C34356" s="88"/>
      <c r="D34356" s="88"/>
      <c r="E34356" s="88"/>
      <c r="F34356" s="88"/>
      <c r="G34356" s="88"/>
      <c r="H34356" s="88"/>
      <c r="I34356" s="88"/>
      <c r="J34356" s="88"/>
      <c r="K34356" s="88"/>
    </row>
    <row r="34357" spans="2:11" ht="12" hidden="1" customHeight="1" x14ac:dyDescent="0.2">
      <c r="B34357" s="88"/>
      <c r="C34357" s="88"/>
      <c r="D34357" s="88"/>
      <c r="E34357" s="88"/>
      <c r="F34357" s="88"/>
      <c r="G34357" s="88"/>
      <c r="H34357" s="88"/>
      <c r="I34357" s="88"/>
      <c r="J34357" s="88"/>
      <c r="K34357" s="88"/>
    </row>
    <row r="34358" spans="2:11" ht="12" hidden="1" customHeight="1" x14ac:dyDescent="0.2">
      <c r="B34358" s="88"/>
      <c r="C34358" s="88"/>
      <c r="D34358" s="88"/>
      <c r="E34358" s="88"/>
      <c r="F34358" s="88"/>
      <c r="G34358" s="88"/>
      <c r="H34358" s="88"/>
      <c r="I34358" s="88"/>
      <c r="J34358" s="88"/>
      <c r="K34358" s="88"/>
    </row>
    <row r="34359" spans="2:11" ht="12" hidden="1" customHeight="1" x14ac:dyDescent="0.2">
      <c r="B34359" s="88"/>
      <c r="C34359" s="88"/>
      <c r="D34359" s="88"/>
      <c r="E34359" s="88"/>
      <c r="F34359" s="88"/>
      <c r="G34359" s="88"/>
      <c r="H34359" s="88"/>
      <c r="I34359" s="88"/>
      <c r="J34359" s="88"/>
      <c r="K34359" s="88"/>
    </row>
    <row r="34360" spans="2:11" ht="12" hidden="1" customHeight="1" x14ac:dyDescent="0.2">
      <c r="B34360" s="88"/>
      <c r="C34360" s="88"/>
      <c r="D34360" s="88"/>
      <c r="E34360" s="88"/>
      <c r="F34360" s="88"/>
      <c r="G34360" s="88"/>
      <c r="H34360" s="88"/>
      <c r="I34360" s="88"/>
      <c r="J34360" s="88"/>
      <c r="K34360" s="88"/>
    </row>
    <row r="34361" spans="2:11" ht="12" hidden="1" customHeight="1" x14ac:dyDescent="0.2">
      <c r="B34361" s="88"/>
      <c r="C34361" s="88"/>
      <c r="D34361" s="88"/>
      <c r="E34361" s="88"/>
      <c r="F34361" s="88"/>
      <c r="G34361" s="88"/>
      <c r="H34361" s="88"/>
      <c r="I34361" s="88"/>
      <c r="J34361" s="88"/>
      <c r="K34361" s="88"/>
    </row>
    <row r="34362" spans="2:11" ht="12" hidden="1" customHeight="1" x14ac:dyDescent="0.2">
      <c r="B34362" s="88"/>
      <c r="C34362" s="88"/>
      <c r="D34362" s="88"/>
      <c r="E34362" s="88"/>
      <c r="F34362" s="88"/>
      <c r="G34362" s="88"/>
      <c r="H34362" s="88"/>
      <c r="I34362" s="88"/>
      <c r="J34362" s="88"/>
      <c r="K34362" s="88"/>
    </row>
    <row r="34363" spans="2:11" ht="12" hidden="1" customHeight="1" x14ac:dyDescent="0.2">
      <c r="B34363" s="88"/>
      <c r="C34363" s="88"/>
      <c r="D34363" s="88"/>
      <c r="E34363" s="88"/>
      <c r="F34363" s="88"/>
      <c r="G34363" s="88"/>
      <c r="H34363" s="88"/>
      <c r="I34363" s="88"/>
      <c r="J34363" s="88"/>
      <c r="K34363" s="88"/>
    </row>
    <row r="34364" spans="2:11" ht="12" hidden="1" customHeight="1" x14ac:dyDescent="0.2">
      <c r="B34364" s="88"/>
      <c r="C34364" s="88"/>
      <c r="D34364" s="88"/>
      <c r="E34364" s="88"/>
      <c r="F34364" s="88"/>
      <c r="G34364" s="88"/>
      <c r="H34364" s="88"/>
      <c r="I34364" s="88"/>
      <c r="J34364" s="88"/>
      <c r="K34364" s="88"/>
    </row>
    <row r="34365" spans="2:11" ht="12" hidden="1" customHeight="1" x14ac:dyDescent="0.2">
      <c r="B34365" s="88"/>
      <c r="C34365" s="88"/>
      <c r="D34365" s="88"/>
      <c r="E34365" s="88"/>
      <c r="F34365" s="88"/>
      <c r="G34365" s="88"/>
      <c r="H34365" s="88"/>
      <c r="I34365" s="88"/>
      <c r="J34365" s="88"/>
      <c r="K34365" s="88"/>
    </row>
    <row r="34366" spans="2:11" ht="12" hidden="1" customHeight="1" x14ac:dyDescent="0.2">
      <c r="B34366" s="88"/>
      <c r="C34366" s="88"/>
      <c r="D34366" s="88"/>
      <c r="E34366" s="88"/>
      <c r="F34366" s="88"/>
      <c r="G34366" s="88"/>
      <c r="H34366" s="88"/>
      <c r="I34366" s="88"/>
      <c r="J34366" s="88"/>
      <c r="K34366" s="88"/>
    </row>
    <row r="34367" spans="2:11" ht="12" hidden="1" customHeight="1" x14ac:dyDescent="0.2">
      <c r="B34367" s="88"/>
      <c r="C34367" s="88"/>
      <c r="D34367" s="88"/>
      <c r="E34367" s="88"/>
      <c r="F34367" s="88"/>
      <c r="G34367" s="88"/>
      <c r="H34367" s="88"/>
      <c r="I34367" s="88"/>
      <c r="J34367" s="88"/>
      <c r="K34367" s="88"/>
    </row>
    <row r="34368" spans="2:11" ht="12" hidden="1" customHeight="1" x14ac:dyDescent="0.2">
      <c r="B34368" s="88"/>
      <c r="C34368" s="88"/>
      <c r="D34368" s="88"/>
      <c r="E34368" s="88"/>
      <c r="F34368" s="88"/>
      <c r="G34368" s="88"/>
      <c r="H34368" s="88"/>
      <c r="I34368" s="88"/>
      <c r="J34368" s="88"/>
      <c r="K34368" s="88"/>
    </row>
    <row r="34369" spans="2:11" ht="12" hidden="1" customHeight="1" x14ac:dyDescent="0.2">
      <c r="B34369" s="88"/>
      <c r="C34369" s="88"/>
      <c r="D34369" s="88"/>
      <c r="E34369" s="88"/>
      <c r="F34369" s="88"/>
      <c r="G34369" s="88"/>
      <c r="H34369" s="88"/>
      <c r="I34369" s="88"/>
      <c r="J34369" s="88"/>
      <c r="K34369" s="88"/>
    </row>
    <row r="34370" spans="2:11" ht="12" hidden="1" customHeight="1" x14ac:dyDescent="0.2">
      <c r="B34370" s="88"/>
      <c r="C34370" s="88"/>
      <c r="D34370" s="88"/>
      <c r="E34370" s="88"/>
      <c r="F34370" s="88"/>
      <c r="G34370" s="88"/>
      <c r="H34370" s="88"/>
      <c r="I34370" s="88"/>
      <c r="J34370" s="88"/>
      <c r="K34370" s="88"/>
    </row>
    <row r="34371" spans="2:11" ht="12" hidden="1" customHeight="1" x14ac:dyDescent="0.2">
      <c r="B34371" s="88"/>
      <c r="C34371" s="88"/>
      <c r="D34371" s="88"/>
      <c r="E34371" s="88"/>
      <c r="F34371" s="88"/>
      <c r="G34371" s="88"/>
      <c r="H34371" s="88"/>
      <c r="I34371" s="88"/>
      <c r="J34371" s="88"/>
      <c r="K34371" s="88"/>
    </row>
    <row r="34372" spans="2:11" ht="12" hidden="1" customHeight="1" x14ac:dyDescent="0.2">
      <c r="B34372" s="88"/>
      <c r="C34372" s="88"/>
      <c r="D34372" s="88"/>
      <c r="E34372" s="88"/>
      <c r="F34372" s="88"/>
      <c r="G34372" s="88"/>
      <c r="H34372" s="88"/>
      <c r="I34372" s="88"/>
      <c r="J34372" s="88"/>
      <c r="K34372" s="88"/>
    </row>
    <row r="34373" spans="2:11" ht="12" hidden="1" customHeight="1" x14ac:dyDescent="0.2">
      <c r="B34373" s="88"/>
      <c r="C34373" s="88"/>
      <c r="D34373" s="88"/>
      <c r="E34373" s="88"/>
      <c r="F34373" s="88"/>
      <c r="G34373" s="88"/>
      <c r="H34373" s="88"/>
      <c r="I34373" s="88"/>
      <c r="J34373" s="88"/>
      <c r="K34373" s="88"/>
    </row>
    <row r="34374" spans="2:11" ht="12" hidden="1" customHeight="1" x14ac:dyDescent="0.2">
      <c r="B34374" s="88"/>
      <c r="C34374" s="88"/>
      <c r="D34374" s="88"/>
      <c r="E34374" s="88"/>
      <c r="F34374" s="88"/>
      <c r="G34374" s="88"/>
      <c r="H34374" s="88"/>
      <c r="I34374" s="88"/>
      <c r="J34374" s="88"/>
      <c r="K34374" s="88"/>
    </row>
    <row r="34375" spans="2:11" ht="12" hidden="1" customHeight="1" x14ac:dyDescent="0.2">
      <c r="B34375" s="88"/>
      <c r="C34375" s="88"/>
      <c r="D34375" s="88"/>
      <c r="E34375" s="88"/>
      <c r="F34375" s="88"/>
      <c r="G34375" s="88"/>
      <c r="H34375" s="88"/>
      <c r="I34375" s="88"/>
      <c r="J34375" s="88"/>
      <c r="K34375" s="88"/>
    </row>
    <row r="34376" spans="2:11" ht="12" hidden="1" customHeight="1" x14ac:dyDescent="0.2">
      <c r="B34376" s="88"/>
      <c r="C34376" s="88"/>
      <c r="D34376" s="88"/>
      <c r="E34376" s="88"/>
      <c r="F34376" s="88"/>
      <c r="G34376" s="88"/>
      <c r="H34376" s="88"/>
      <c r="I34376" s="88"/>
      <c r="J34376" s="88"/>
      <c r="K34376" s="88"/>
    </row>
    <row r="34377" spans="2:11" ht="12" hidden="1" customHeight="1" x14ac:dyDescent="0.2">
      <c r="B34377" s="88"/>
      <c r="C34377" s="88"/>
      <c r="D34377" s="88"/>
      <c r="E34377" s="88"/>
      <c r="F34377" s="88"/>
      <c r="G34377" s="88"/>
      <c r="H34377" s="88"/>
      <c r="I34377" s="88"/>
      <c r="J34377" s="88"/>
      <c r="K34377" s="88"/>
    </row>
    <row r="34378" spans="2:11" ht="12" hidden="1" customHeight="1" x14ac:dyDescent="0.2">
      <c r="B34378" s="88"/>
      <c r="C34378" s="88"/>
      <c r="D34378" s="88"/>
      <c r="E34378" s="88"/>
      <c r="F34378" s="88"/>
      <c r="G34378" s="88"/>
      <c r="H34378" s="88"/>
      <c r="I34378" s="88"/>
      <c r="J34378" s="88"/>
      <c r="K34378" s="88"/>
    </row>
    <row r="34379" spans="2:11" ht="12" hidden="1" customHeight="1" x14ac:dyDescent="0.2">
      <c r="B34379" s="88"/>
      <c r="C34379" s="88"/>
      <c r="D34379" s="88"/>
      <c r="E34379" s="88"/>
      <c r="F34379" s="88"/>
      <c r="G34379" s="88"/>
      <c r="H34379" s="88"/>
      <c r="I34379" s="88"/>
      <c r="J34379" s="88"/>
      <c r="K34379" s="88"/>
    </row>
    <row r="34380" spans="2:11" ht="12" hidden="1" customHeight="1" x14ac:dyDescent="0.2">
      <c r="B34380" s="88"/>
      <c r="C34380" s="88"/>
      <c r="D34380" s="88"/>
      <c r="E34380" s="88"/>
      <c r="F34380" s="88"/>
      <c r="G34380" s="88"/>
      <c r="H34380" s="88"/>
      <c r="I34380" s="88"/>
      <c r="J34380" s="88"/>
      <c r="K34380" s="88"/>
    </row>
    <row r="34381" spans="2:11" ht="12" hidden="1" customHeight="1" x14ac:dyDescent="0.2">
      <c r="B34381" s="88"/>
      <c r="C34381" s="88"/>
      <c r="D34381" s="88"/>
      <c r="E34381" s="88"/>
      <c r="F34381" s="88"/>
      <c r="G34381" s="88"/>
      <c r="H34381" s="88"/>
      <c r="I34381" s="88"/>
      <c r="J34381" s="88"/>
      <c r="K34381" s="88"/>
    </row>
    <row r="34382" spans="2:11" ht="12" hidden="1" customHeight="1" x14ac:dyDescent="0.2">
      <c r="B34382" s="88"/>
      <c r="C34382" s="88"/>
      <c r="D34382" s="88"/>
      <c r="E34382" s="88"/>
      <c r="F34382" s="88"/>
      <c r="G34382" s="88"/>
      <c r="H34382" s="88"/>
      <c r="I34382" s="88"/>
      <c r="J34382" s="88"/>
      <c r="K34382" s="88"/>
    </row>
    <row r="34383" spans="2:11" ht="12" hidden="1" customHeight="1" x14ac:dyDescent="0.2">
      <c r="B34383" s="88"/>
      <c r="C34383" s="88"/>
      <c r="D34383" s="88"/>
      <c r="E34383" s="88"/>
      <c r="F34383" s="88"/>
      <c r="G34383" s="88"/>
      <c r="H34383" s="88"/>
      <c r="I34383" s="88"/>
      <c r="J34383" s="88"/>
      <c r="K34383" s="88"/>
    </row>
    <row r="34384" spans="2:11" ht="12" hidden="1" customHeight="1" x14ac:dyDescent="0.2">
      <c r="B34384" s="88"/>
      <c r="C34384" s="88"/>
      <c r="D34384" s="88"/>
      <c r="E34384" s="88"/>
      <c r="F34384" s="88"/>
      <c r="G34384" s="88"/>
      <c r="H34384" s="88"/>
      <c r="I34384" s="88"/>
      <c r="J34384" s="88"/>
      <c r="K34384" s="88"/>
    </row>
    <row r="34385" spans="2:11" ht="12" hidden="1" customHeight="1" x14ac:dyDescent="0.2">
      <c r="B34385" s="88"/>
      <c r="C34385" s="88"/>
      <c r="D34385" s="88"/>
      <c r="E34385" s="88"/>
      <c r="F34385" s="88"/>
      <c r="G34385" s="88"/>
      <c r="H34385" s="88"/>
      <c r="I34385" s="88"/>
      <c r="J34385" s="88"/>
      <c r="K34385" s="88"/>
    </row>
    <row r="34386" spans="2:11" ht="12" hidden="1" customHeight="1" x14ac:dyDescent="0.2">
      <c r="B34386" s="88"/>
      <c r="C34386" s="88"/>
      <c r="D34386" s="88"/>
      <c r="E34386" s="88"/>
      <c r="F34386" s="88"/>
      <c r="G34386" s="88"/>
      <c r="H34386" s="88"/>
      <c r="I34386" s="88"/>
      <c r="J34386" s="88"/>
      <c r="K34386" s="88"/>
    </row>
    <row r="34387" spans="2:11" ht="12" hidden="1" customHeight="1" x14ac:dyDescent="0.2">
      <c r="B34387" s="88"/>
      <c r="C34387" s="88"/>
      <c r="D34387" s="88"/>
      <c r="E34387" s="88"/>
      <c r="F34387" s="88"/>
      <c r="G34387" s="88"/>
      <c r="H34387" s="88"/>
      <c r="I34387" s="88"/>
      <c r="J34387" s="88"/>
      <c r="K34387" s="88"/>
    </row>
    <row r="34388" spans="2:11" ht="12" hidden="1" customHeight="1" x14ac:dyDescent="0.2">
      <c r="B34388" s="88"/>
      <c r="C34388" s="88"/>
      <c r="D34388" s="88"/>
      <c r="E34388" s="88"/>
      <c r="F34388" s="88"/>
      <c r="G34388" s="88"/>
      <c r="H34388" s="88"/>
      <c r="I34388" s="88"/>
      <c r="J34388" s="88"/>
      <c r="K34388" s="88"/>
    </row>
    <row r="34389" spans="2:11" ht="12" hidden="1" customHeight="1" x14ac:dyDescent="0.2">
      <c r="B34389" s="88"/>
      <c r="C34389" s="88"/>
      <c r="D34389" s="88"/>
      <c r="E34389" s="88"/>
      <c r="F34389" s="88"/>
      <c r="G34389" s="88"/>
      <c r="H34389" s="88"/>
      <c r="I34389" s="88"/>
      <c r="J34389" s="88"/>
      <c r="K34389" s="88"/>
    </row>
    <row r="34390" spans="2:11" ht="12" hidden="1" customHeight="1" x14ac:dyDescent="0.2">
      <c r="B34390" s="88"/>
      <c r="C34390" s="88"/>
      <c r="D34390" s="88"/>
      <c r="E34390" s="88"/>
      <c r="F34390" s="88"/>
      <c r="G34390" s="88"/>
      <c r="H34390" s="88"/>
      <c r="I34390" s="88"/>
      <c r="J34390" s="88"/>
      <c r="K34390" s="88"/>
    </row>
    <row r="34391" spans="2:11" ht="12" hidden="1" customHeight="1" x14ac:dyDescent="0.2">
      <c r="B34391" s="88"/>
      <c r="C34391" s="88"/>
      <c r="D34391" s="88"/>
      <c r="E34391" s="88"/>
      <c r="F34391" s="88"/>
      <c r="G34391" s="88"/>
      <c r="H34391" s="88"/>
      <c r="I34391" s="88"/>
      <c r="J34391" s="88"/>
      <c r="K34391" s="88"/>
    </row>
    <row r="34392" spans="2:11" ht="12" hidden="1" customHeight="1" x14ac:dyDescent="0.2">
      <c r="B34392" s="88"/>
      <c r="C34392" s="88"/>
      <c r="D34392" s="88"/>
      <c r="E34392" s="88"/>
      <c r="F34392" s="88"/>
      <c r="G34392" s="88"/>
      <c r="H34392" s="88"/>
      <c r="I34392" s="88"/>
      <c r="J34392" s="88"/>
      <c r="K34392" s="88"/>
    </row>
    <row r="34393" spans="2:11" ht="12" hidden="1" customHeight="1" x14ac:dyDescent="0.2">
      <c r="B34393" s="88"/>
      <c r="C34393" s="88"/>
      <c r="D34393" s="88"/>
      <c r="E34393" s="88"/>
      <c r="F34393" s="88"/>
      <c r="G34393" s="88"/>
      <c r="H34393" s="88"/>
      <c r="I34393" s="88"/>
      <c r="J34393" s="88"/>
      <c r="K34393" s="88"/>
    </row>
    <row r="34394" spans="2:11" ht="12" hidden="1" customHeight="1" x14ac:dyDescent="0.2">
      <c r="B34394" s="88"/>
      <c r="C34394" s="88"/>
      <c r="D34394" s="88"/>
      <c r="E34394" s="88"/>
      <c r="F34394" s="88"/>
      <c r="G34394" s="88"/>
      <c r="H34394" s="88"/>
      <c r="I34394" s="88"/>
      <c r="J34394" s="88"/>
      <c r="K34394" s="88"/>
    </row>
    <row r="34395" spans="2:11" ht="12" hidden="1" customHeight="1" x14ac:dyDescent="0.2">
      <c r="B34395" s="88"/>
      <c r="C34395" s="88"/>
      <c r="D34395" s="88"/>
      <c r="E34395" s="88"/>
      <c r="F34395" s="88"/>
      <c r="G34395" s="88"/>
      <c r="H34395" s="88"/>
      <c r="I34395" s="88"/>
      <c r="J34395" s="88"/>
      <c r="K34395" s="88"/>
    </row>
    <row r="34396" spans="2:11" ht="12" hidden="1" customHeight="1" x14ac:dyDescent="0.2">
      <c r="B34396" s="88"/>
      <c r="C34396" s="88"/>
      <c r="D34396" s="88"/>
      <c r="E34396" s="88"/>
      <c r="F34396" s="88"/>
      <c r="G34396" s="88"/>
      <c r="H34396" s="88"/>
      <c r="I34396" s="88"/>
      <c r="J34396" s="88"/>
      <c r="K34396" s="88"/>
    </row>
    <row r="34397" spans="2:11" ht="12" hidden="1" customHeight="1" x14ac:dyDescent="0.2">
      <c r="B34397" s="88"/>
      <c r="C34397" s="88"/>
      <c r="D34397" s="88"/>
      <c r="E34397" s="88"/>
      <c r="F34397" s="88"/>
      <c r="G34397" s="88"/>
      <c r="H34397" s="88"/>
      <c r="I34397" s="88"/>
      <c r="J34397" s="88"/>
      <c r="K34397" s="88"/>
    </row>
    <row r="34398" spans="2:11" ht="12" hidden="1" customHeight="1" x14ac:dyDescent="0.2">
      <c r="B34398" s="88"/>
      <c r="C34398" s="88"/>
      <c r="D34398" s="88"/>
      <c r="E34398" s="88"/>
      <c r="F34398" s="88"/>
      <c r="G34398" s="88"/>
      <c r="H34398" s="88"/>
      <c r="I34398" s="88"/>
      <c r="J34398" s="88"/>
      <c r="K34398" s="88"/>
    </row>
    <row r="34399" spans="2:11" ht="12" hidden="1" customHeight="1" x14ac:dyDescent="0.2">
      <c r="B34399" s="88"/>
      <c r="C34399" s="88"/>
      <c r="D34399" s="88"/>
      <c r="E34399" s="88"/>
      <c r="F34399" s="88"/>
      <c r="G34399" s="88"/>
      <c r="H34399" s="88"/>
      <c r="I34399" s="88"/>
      <c r="J34399" s="88"/>
      <c r="K34399" s="88"/>
    </row>
    <row r="34400" spans="2:11" ht="12" hidden="1" customHeight="1" x14ac:dyDescent="0.2">
      <c r="B34400" s="88"/>
      <c r="C34400" s="88"/>
      <c r="D34400" s="88"/>
      <c r="E34400" s="88"/>
      <c r="F34400" s="88"/>
      <c r="G34400" s="88"/>
      <c r="H34400" s="88"/>
      <c r="I34400" s="88"/>
      <c r="J34400" s="88"/>
      <c r="K34400" s="88"/>
    </row>
    <row r="34401" spans="2:11" ht="12" hidden="1" customHeight="1" x14ac:dyDescent="0.2">
      <c r="B34401" s="88"/>
      <c r="C34401" s="88"/>
      <c r="D34401" s="88"/>
      <c r="E34401" s="88"/>
      <c r="F34401" s="88"/>
      <c r="G34401" s="88"/>
      <c r="H34401" s="88"/>
      <c r="I34401" s="88"/>
      <c r="J34401" s="88"/>
      <c r="K34401" s="88"/>
    </row>
    <row r="34402" spans="2:11" ht="12" hidden="1" customHeight="1" x14ac:dyDescent="0.2">
      <c r="B34402" s="88"/>
      <c r="C34402" s="88"/>
      <c r="D34402" s="88"/>
      <c r="E34402" s="88"/>
      <c r="F34402" s="88"/>
      <c r="G34402" s="88"/>
      <c r="H34402" s="88"/>
      <c r="I34402" s="88"/>
      <c r="J34402" s="88"/>
      <c r="K34402" s="88"/>
    </row>
    <row r="34403" spans="2:11" ht="12" hidden="1" customHeight="1" x14ac:dyDescent="0.2">
      <c r="B34403" s="88"/>
      <c r="C34403" s="88"/>
      <c r="D34403" s="88"/>
      <c r="E34403" s="88"/>
      <c r="F34403" s="88"/>
      <c r="G34403" s="88"/>
      <c r="H34403" s="88"/>
      <c r="I34403" s="88"/>
      <c r="J34403" s="88"/>
      <c r="K34403" s="88"/>
    </row>
    <row r="34404" spans="2:11" ht="12" hidden="1" customHeight="1" x14ac:dyDescent="0.2">
      <c r="B34404" s="88"/>
      <c r="C34404" s="88"/>
      <c r="D34404" s="88"/>
      <c r="E34404" s="88"/>
      <c r="F34404" s="88"/>
      <c r="G34404" s="88"/>
      <c r="H34404" s="88"/>
      <c r="I34404" s="88"/>
      <c r="J34404" s="88"/>
      <c r="K34404" s="88"/>
    </row>
    <row r="34405" spans="2:11" ht="12" hidden="1" customHeight="1" x14ac:dyDescent="0.2">
      <c r="B34405" s="88"/>
      <c r="C34405" s="88"/>
      <c r="D34405" s="88"/>
      <c r="E34405" s="88"/>
      <c r="F34405" s="88"/>
      <c r="G34405" s="88"/>
      <c r="H34405" s="88"/>
      <c r="I34405" s="88"/>
      <c r="J34405" s="88"/>
      <c r="K34405" s="88"/>
    </row>
    <row r="34406" spans="2:11" ht="12" hidden="1" customHeight="1" x14ac:dyDescent="0.2">
      <c r="B34406" s="88"/>
      <c r="C34406" s="88"/>
      <c r="D34406" s="88"/>
      <c r="E34406" s="88"/>
      <c r="F34406" s="88"/>
      <c r="G34406" s="88"/>
      <c r="H34406" s="88"/>
      <c r="I34406" s="88"/>
      <c r="J34406" s="88"/>
      <c r="K34406" s="88"/>
    </row>
    <row r="34407" spans="2:11" ht="12" hidden="1" customHeight="1" x14ac:dyDescent="0.2">
      <c r="B34407" s="88"/>
      <c r="C34407" s="88"/>
      <c r="D34407" s="88"/>
      <c r="E34407" s="88"/>
      <c r="F34407" s="88"/>
      <c r="G34407" s="88"/>
      <c r="H34407" s="88"/>
      <c r="I34407" s="88"/>
      <c r="J34407" s="88"/>
      <c r="K34407" s="88"/>
    </row>
    <row r="34408" spans="2:11" ht="12" hidden="1" customHeight="1" x14ac:dyDescent="0.2">
      <c r="B34408" s="88"/>
      <c r="C34408" s="88"/>
      <c r="D34408" s="88"/>
      <c r="E34408" s="88"/>
      <c r="F34408" s="88"/>
      <c r="G34408" s="88"/>
      <c r="H34408" s="88"/>
      <c r="I34408" s="88"/>
      <c r="J34408" s="88"/>
      <c r="K34408" s="88"/>
    </row>
    <row r="34409" spans="2:11" ht="12" hidden="1" customHeight="1" x14ac:dyDescent="0.2">
      <c r="B34409" s="88"/>
      <c r="C34409" s="88"/>
      <c r="D34409" s="88"/>
      <c r="E34409" s="88"/>
      <c r="F34409" s="88"/>
      <c r="G34409" s="88"/>
      <c r="H34409" s="88"/>
      <c r="I34409" s="88"/>
      <c r="J34409" s="88"/>
      <c r="K34409" s="88"/>
    </row>
    <row r="34410" spans="2:11" ht="12" hidden="1" customHeight="1" x14ac:dyDescent="0.2">
      <c r="B34410" s="88"/>
      <c r="C34410" s="88"/>
      <c r="D34410" s="88"/>
      <c r="E34410" s="88"/>
      <c r="F34410" s="88"/>
      <c r="G34410" s="88"/>
      <c r="H34410" s="88"/>
      <c r="I34410" s="88"/>
      <c r="J34410" s="88"/>
      <c r="K34410" s="88"/>
    </row>
    <row r="34411" spans="2:11" ht="12" hidden="1" customHeight="1" x14ac:dyDescent="0.2">
      <c r="B34411" s="88"/>
      <c r="C34411" s="88"/>
      <c r="D34411" s="88"/>
      <c r="E34411" s="88"/>
      <c r="F34411" s="88"/>
      <c r="G34411" s="88"/>
      <c r="H34411" s="88"/>
      <c r="I34411" s="88"/>
      <c r="J34411" s="88"/>
      <c r="K34411" s="88"/>
    </row>
    <row r="34412" spans="2:11" ht="12" hidden="1" customHeight="1" x14ac:dyDescent="0.2">
      <c r="B34412" s="88"/>
      <c r="C34412" s="88"/>
      <c r="D34412" s="88"/>
      <c r="E34412" s="88"/>
      <c r="F34412" s="88"/>
      <c r="G34412" s="88"/>
      <c r="H34412" s="88"/>
      <c r="I34412" s="88"/>
      <c r="J34412" s="88"/>
      <c r="K34412" s="88"/>
    </row>
    <row r="34413" spans="2:11" ht="12" hidden="1" customHeight="1" x14ac:dyDescent="0.2">
      <c r="B34413" s="88"/>
      <c r="C34413" s="88"/>
      <c r="D34413" s="88"/>
      <c r="E34413" s="88"/>
      <c r="F34413" s="88"/>
      <c r="G34413" s="88"/>
      <c r="H34413" s="88"/>
      <c r="I34413" s="88"/>
      <c r="J34413" s="88"/>
      <c r="K34413" s="88"/>
    </row>
    <row r="34414" spans="2:11" ht="12" hidden="1" customHeight="1" x14ac:dyDescent="0.2">
      <c r="B34414" s="88"/>
      <c r="C34414" s="88"/>
      <c r="D34414" s="88"/>
      <c r="E34414" s="88"/>
      <c r="F34414" s="88"/>
      <c r="G34414" s="88"/>
      <c r="H34414" s="88"/>
      <c r="I34414" s="88"/>
      <c r="J34414" s="88"/>
      <c r="K34414" s="88"/>
    </row>
    <row r="34415" spans="2:11" ht="12" hidden="1" customHeight="1" x14ac:dyDescent="0.2">
      <c r="B34415" s="88"/>
      <c r="C34415" s="88"/>
      <c r="D34415" s="88"/>
      <c r="E34415" s="88"/>
      <c r="F34415" s="88"/>
      <c r="G34415" s="88"/>
      <c r="H34415" s="88"/>
      <c r="I34415" s="88"/>
      <c r="J34415" s="88"/>
      <c r="K34415" s="88"/>
    </row>
    <row r="34416" spans="2:11" ht="12" hidden="1" customHeight="1" x14ac:dyDescent="0.2">
      <c r="B34416" s="88"/>
      <c r="C34416" s="88"/>
      <c r="D34416" s="88"/>
      <c r="E34416" s="88"/>
      <c r="F34416" s="88"/>
      <c r="G34416" s="88"/>
      <c r="H34416" s="88"/>
      <c r="I34416" s="88"/>
      <c r="J34416" s="88"/>
      <c r="K34416" s="88"/>
    </row>
    <row r="34417" spans="2:11" ht="12" hidden="1" customHeight="1" x14ac:dyDescent="0.2">
      <c r="B34417" s="88"/>
      <c r="C34417" s="88"/>
      <c r="D34417" s="88"/>
      <c r="E34417" s="88"/>
      <c r="F34417" s="88"/>
      <c r="G34417" s="88"/>
      <c r="H34417" s="88"/>
      <c r="I34417" s="88"/>
      <c r="J34417" s="88"/>
      <c r="K34417" s="88"/>
    </row>
    <row r="34418" spans="2:11" ht="12" hidden="1" customHeight="1" x14ac:dyDescent="0.2">
      <c r="B34418" s="88"/>
      <c r="C34418" s="88"/>
      <c r="D34418" s="88"/>
      <c r="E34418" s="88"/>
      <c r="F34418" s="88"/>
      <c r="G34418" s="88"/>
      <c r="H34418" s="88"/>
      <c r="I34418" s="88"/>
      <c r="J34418" s="88"/>
      <c r="K34418" s="88"/>
    </row>
    <row r="34419" spans="2:11" ht="12" hidden="1" customHeight="1" x14ac:dyDescent="0.2">
      <c r="B34419" s="88"/>
      <c r="C34419" s="88"/>
      <c r="D34419" s="88"/>
      <c r="E34419" s="88"/>
      <c r="F34419" s="88"/>
      <c r="G34419" s="88"/>
      <c r="H34419" s="88"/>
      <c r="I34419" s="88"/>
      <c r="J34419" s="88"/>
      <c r="K34419" s="88"/>
    </row>
    <row r="34420" spans="2:11" ht="12" hidden="1" customHeight="1" x14ac:dyDescent="0.2">
      <c r="B34420" s="88"/>
      <c r="C34420" s="88"/>
      <c r="D34420" s="88"/>
      <c r="E34420" s="88"/>
      <c r="F34420" s="88"/>
      <c r="G34420" s="88"/>
      <c r="H34420" s="88"/>
      <c r="I34420" s="88"/>
      <c r="J34420" s="88"/>
      <c r="K34420" s="88"/>
    </row>
    <row r="34421" spans="2:11" ht="12" hidden="1" customHeight="1" x14ac:dyDescent="0.2">
      <c r="B34421" s="88"/>
      <c r="C34421" s="88"/>
      <c r="D34421" s="88"/>
      <c r="E34421" s="88"/>
      <c r="F34421" s="88"/>
      <c r="G34421" s="88"/>
      <c r="H34421" s="88"/>
      <c r="I34421" s="88"/>
      <c r="J34421" s="88"/>
      <c r="K34421" s="88"/>
    </row>
    <row r="34422" spans="2:11" ht="12" hidden="1" customHeight="1" x14ac:dyDescent="0.2">
      <c r="B34422" s="88"/>
      <c r="C34422" s="88"/>
      <c r="D34422" s="88"/>
      <c r="E34422" s="88"/>
      <c r="F34422" s="88"/>
      <c r="G34422" s="88"/>
      <c r="H34422" s="88"/>
      <c r="I34422" s="88"/>
      <c r="J34422" s="88"/>
      <c r="K34422" s="88"/>
    </row>
    <row r="34423" spans="2:11" ht="12" hidden="1" customHeight="1" x14ac:dyDescent="0.2">
      <c r="B34423" s="88"/>
      <c r="C34423" s="88"/>
      <c r="D34423" s="88"/>
      <c r="E34423" s="88"/>
      <c r="F34423" s="88"/>
      <c r="G34423" s="88"/>
      <c r="H34423" s="88"/>
      <c r="I34423" s="88"/>
      <c r="J34423" s="88"/>
      <c r="K34423" s="88"/>
    </row>
    <row r="34424" spans="2:11" ht="12" hidden="1" customHeight="1" x14ac:dyDescent="0.2">
      <c r="B34424" s="88"/>
      <c r="C34424" s="88"/>
      <c r="D34424" s="88"/>
      <c r="E34424" s="88"/>
      <c r="F34424" s="88"/>
      <c r="G34424" s="88"/>
      <c r="H34424" s="88"/>
      <c r="I34424" s="88"/>
      <c r="J34424" s="88"/>
      <c r="K34424" s="88"/>
    </row>
    <row r="34425" spans="2:11" ht="12" hidden="1" customHeight="1" x14ac:dyDescent="0.2">
      <c r="B34425" s="88"/>
      <c r="C34425" s="88"/>
      <c r="D34425" s="88"/>
      <c r="E34425" s="88"/>
      <c r="F34425" s="88"/>
      <c r="G34425" s="88"/>
      <c r="H34425" s="88"/>
      <c r="I34425" s="88"/>
      <c r="J34425" s="88"/>
      <c r="K34425" s="88"/>
    </row>
    <row r="34426" spans="2:11" ht="12" hidden="1" customHeight="1" x14ac:dyDescent="0.2">
      <c r="B34426" s="88"/>
      <c r="C34426" s="88"/>
      <c r="D34426" s="88"/>
      <c r="E34426" s="88"/>
      <c r="F34426" s="88"/>
      <c r="G34426" s="88"/>
      <c r="H34426" s="88"/>
      <c r="I34426" s="88"/>
      <c r="J34426" s="88"/>
      <c r="K34426" s="88"/>
    </row>
    <row r="34427" spans="2:11" ht="12" hidden="1" customHeight="1" x14ac:dyDescent="0.2">
      <c r="B34427" s="88"/>
      <c r="C34427" s="88"/>
      <c r="D34427" s="88"/>
      <c r="E34427" s="88"/>
      <c r="F34427" s="88"/>
      <c r="G34427" s="88"/>
      <c r="H34427" s="88"/>
      <c r="I34427" s="88"/>
      <c r="J34427" s="88"/>
      <c r="K34427" s="88"/>
    </row>
    <row r="34428" spans="2:11" ht="12" hidden="1" customHeight="1" x14ac:dyDescent="0.2">
      <c r="B34428" s="88"/>
      <c r="C34428" s="88"/>
      <c r="D34428" s="88"/>
      <c r="E34428" s="88"/>
      <c r="F34428" s="88"/>
      <c r="G34428" s="88"/>
      <c r="H34428" s="88"/>
      <c r="I34428" s="88"/>
      <c r="J34428" s="88"/>
      <c r="K34428" s="88"/>
    </row>
    <row r="34429" spans="2:11" ht="12" hidden="1" customHeight="1" x14ac:dyDescent="0.2">
      <c r="B34429" s="88"/>
      <c r="C34429" s="88"/>
      <c r="D34429" s="88"/>
      <c r="E34429" s="88"/>
      <c r="F34429" s="88"/>
      <c r="G34429" s="88"/>
      <c r="H34429" s="88"/>
      <c r="I34429" s="88"/>
      <c r="J34429" s="88"/>
      <c r="K34429" s="88"/>
    </row>
    <row r="34430" spans="2:11" ht="12" hidden="1" customHeight="1" x14ac:dyDescent="0.2">
      <c r="B34430" s="88"/>
      <c r="C34430" s="88"/>
      <c r="D34430" s="88"/>
      <c r="E34430" s="88"/>
      <c r="F34430" s="88"/>
      <c r="G34430" s="88"/>
      <c r="H34430" s="88"/>
      <c r="I34430" s="88"/>
      <c r="J34430" s="88"/>
      <c r="K34430" s="88"/>
    </row>
    <row r="34431" spans="2:11" ht="12" hidden="1" customHeight="1" x14ac:dyDescent="0.2">
      <c r="B34431" s="88"/>
      <c r="C34431" s="88"/>
      <c r="D34431" s="88"/>
      <c r="E34431" s="88"/>
      <c r="F34431" s="88"/>
      <c r="G34431" s="88"/>
      <c r="H34431" s="88"/>
      <c r="I34431" s="88"/>
      <c r="J34431" s="88"/>
      <c r="K34431" s="88"/>
    </row>
    <row r="34432" spans="2:11" ht="12" hidden="1" customHeight="1" x14ac:dyDescent="0.2">
      <c r="B34432" s="88"/>
      <c r="C34432" s="88"/>
      <c r="D34432" s="88"/>
      <c r="E34432" s="88"/>
      <c r="F34432" s="88"/>
      <c r="G34432" s="88"/>
      <c r="H34432" s="88"/>
      <c r="I34432" s="88"/>
      <c r="J34432" s="88"/>
      <c r="K34432" s="88"/>
    </row>
    <row r="34433" spans="2:11" ht="12" hidden="1" customHeight="1" x14ac:dyDescent="0.2">
      <c r="B34433" s="88"/>
      <c r="C34433" s="88"/>
      <c r="D34433" s="88"/>
      <c r="E34433" s="88"/>
      <c r="F34433" s="88"/>
      <c r="G34433" s="88"/>
      <c r="H34433" s="88"/>
      <c r="I34433" s="88"/>
      <c r="J34433" s="88"/>
      <c r="K34433" s="88"/>
    </row>
    <row r="34434" spans="2:11" ht="12" hidden="1" customHeight="1" x14ac:dyDescent="0.2">
      <c r="B34434" s="88"/>
      <c r="C34434" s="88"/>
      <c r="D34434" s="88"/>
      <c r="E34434" s="88"/>
      <c r="F34434" s="88"/>
      <c r="G34434" s="88"/>
      <c r="H34434" s="88"/>
      <c r="I34434" s="88"/>
      <c r="J34434" s="88"/>
      <c r="K34434" s="88"/>
    </row>
    <row r="34435" spans="2:11" ht="12" hidden="1" customHeight="1" x14ac:dyDescent="0.2">
      <c r="B34435" s="88"/>
      <c r="C34435" s="88"/>
      <c r="D34435" s="88"/>
      <c r="E34435" s="88"/>
      <c r="F34435" s="88"/>
      <c r="G34435" s="88"/>
      <c r="H34435" s="88"/>
      <c r="I34435" s="88"/>
      <c r="J34435" s="88"/>
      <c r="K34435" s="88"/>
    </row>
    <row r="34436" spans="2:11" ht="12" hidden="1" customHeight="1" x14ac:dyDescent="0.2">
      <c r="B34436" s="88"/>
      <c r="C34436" s="88"/>
      <c r="D34436" s="88"/>
      <c r="E34436" s="88"/>
      <c r="F34436" s="88"/>
      <c r="G34436" s="88"/>
      <c r="H34436" s="88"/>
      <c r="I34436" s="88"/>
      <c r="J34436" s="88"/>
      <c r="K34436" s="88"/>
    </row>
    <row r="34437" spans="2:11" ht="12" hidden="1" customHeight="1" x14ac:dyDescent="0.2">
      <c r="B34437" s="88"/>
      <c r="C34437" s="88"/>
      <c r="D34437" s="88"/>
      <c r="E34437" s="88"/>
      <c r="F34437" s="88"/>
      <c r="G34437" s="88"/>
      <c r="H34437" s="88"/>
      <c r="I34437" s="88"/>
      <c r="J34437" s="88"/>
      <c r="K34437" s="88"/>
    </row>
    <row r="34438" spans="2:11" ht="12" hidden="1" customHeight="1" x14ac:dyDescent="0.2">
      <c r="B34438" s="88"/>
      <c r="C34438" s="88"/>
      <c r="D34438" s="88"/>
      <c r="E34438" s="88"/>
      <c r="F34438" s="88"/>
      <c r="G34438" s="88"/>
      <c r="H34438" s="88"/>
      <c r="I34438" s="88"/>
      <c r="J34438" s="88"/>
      <c r="K34438" s="88"/>
    </row>
    <row r="34439" spans="2:11" ht="12" hidden="1" customHeight="1" x14ac:dyDescent="0.2">
      <c r="B34439" s="88"/>
      <c r="C34439" s="88"/>
      <c r="D34439" s="88"/>
      <c r="E34439" s="88"/>
      <c r="F34439" s="88"/>
      <c r="G34439" s="88"/>
      <c r="H34439" s="88"/>
      <c r="I34439" s="88"/>
      <c r="J34439" s="88"/>
      <c r="K34439" s="88"/>
    </row>
    <row r="34440" spans="2:11" ht="12" hidden="1" customHeight="1" x14ac:dyDescent="0.2">
      <c r="B34440" s="88"/>
      <c r="C34440" s="88"/>
      <c r="D34440" s="88"/>
      <c r="E34440" s="88"/>
      <c r="F34440" s="88"/>
      <c r="G34440" s="88"/>
      <c r="H34440" s="88"/>
      <c r="I34440" s="88"/>
      <c r="J34440" s="88"/>
      <c r="K34440" s="88"/>
    </row>
    <row r="34441" spans="2:11" ht="12" hidden="1" customHeight="1" x14ac:dyDescent="0.2">
      <c r="B34441" s="88"/>
      <c r="C34441" s="88"/>
      <c r="D34441" s="88"/>
      <c r="E34441" s="88"/>
      <c r="F34441" s="88"/>
      <c r="G34441" s="88"/>
      <c r="H34441" s="88"/>
      <c r="I34441" s="88"/>
      <c r="J34441" s="88"/>
      <c r="K34441" s="88"/>
    </row>
    <row r="34442" spans="2:11" ht="12" hidden="1" customHeight="1" x14ac:dyDescent="0.2">
      <c r="B34442" s="88"/>
      <c r="C34442" s="88"/>
      <c r="D34442" s="88"/>
      <c r="E34442" s="88"/>
      <c r="F34442" s="88"/>
      <c r="G34442" s="88"/>
      <c r="H34442" s="88"/>
      <c r="I34442" s="88"/>
      <c r="J34442" s="88"/>
      <c r="K34442" s="88"/>
    </row>
    <row r="34443" spans="2:11" ht="12" hidden="1" customHeight="1" x14ac:dyDescent="0.2">
      <c r="B34443" s="88"/>
      <c r="C34443" s="88"/>
      <c r="D34443" s="88"/>
      <c r="E34443" s="88"/>
      <c r="F34443" s="88"/>
      <c r="G34443" s="88"/>
      <c r="H34443" s="88"/>
      <c r="I34443" s="88"/>
      <c r="J34443" s="88"/>
      <c r="K34443" s="88"/>
    </row>
    <row r="34444" spans="2:11" ht="12" hidden="1" customHeight="1" x14ac:dyDescent="0.2">
      <c r="B34444" s="88"/>
      <c r="C34444" s="88"/>
      <c r="D34444" s="88"/>
      <c r="E34444" s="88"/>
      <c r="F34444" s="88"/>
      <c r="G34444" s="88"/>
      <c r="H34444" s="88"/>
      <c r="I34444" s="88"/>
      <c r="J34444" s="88"/>
      <c r="K34444" s="88"/>
    </row>
    <row r="34445" spans="2:11" ht="12" hidden="1" customHeight="1" x14ac:dyDescent="0.2">
      <c r="B34445" s="88"/>
      <c r="C34445" s="88"/>
      <c r="D34445" s="88"/>
      <c r="E34445" s="88"/>
      <c r="F34445" s="88"/>
      <c r="G34445" s="88"/>
      <c r="H34445" s="88"/>
      <c r="I34445" s="88"/>
      <c r="J34445" s="88"/>
      <c r="K34445" s="88"/>
    </row>
    <row r="34446" spans="2:11" ht="12" hidden="1" customHeight="1" x14ac:dyDescent="0.2">
      <c r="B34446" s="88"/>
      <c r="C34446" s="88"/>
      <c r="D34446" s="88"/>
      <c r="E34446" s="88"/>
      <c r="F34446" s="88"/>
      <c r="G34446" s="88"/>
      <c r="H34446" s="88"/>
      <c r="I34446" s="88"/>
      <c r="J34446" s="88"/>
      <c r="K34446" s="88"/>
    </row>
    <row r="34447" spans="2:11" ht="12" hidden="1" customHeight="1" x14ac:dyDescent="0.2">
      <c r="B34447" s="88"/>
      <c r="C34447" s="88"/>
      <c r="D34447" s="88"/>
      <c r="E34447" s="88"/>
      <c r="F34447" s="88"/>
      <c r="G34447" s="88"/>
      <c r="H34447" s="88"/>
      <c r="I34447" s="88"/>
      <c r="J34447" s="88"/>
      <c r="K34447" s="88"/>
    </row>
    <row r="34448" spans="2:11" ht="12" hidden="1" customHeight="1" x14ac:dyDescent="0.2">
      <c r="B34448" s="88"/>
      <c r="C34448" s="88"/>
      <c r="D34448" s="88"/>
      <c r="E34448" s="88"/>
      <c r="F34448" s="88"/>
      <c r="G34448" s="88"/>
      <c r="H34448" s="88"/>
      <c r="I34448" s="88"/>
      <c r="J34448" s="88"/>
      <c r="K34448" s="88"/>
    </row>
    <row r="34449" spans="2:11" ht="12" hidden="1" customHeight="1" x14ac:dyDescent="0.2">
      <c r="B34449" s="88"/>
      <c r="C34449" s="88"/>
      <c r="D34449" s="88"/>
      <c r="E34449" s="88"/>
      <c r="F34449" s="88"/>
      <c r="G34449" s="88"/>
      <c r="H34449" s="88"/>
      <c r="I34449" s="88"/>
      <c r="J34449" s="88"/>
      <c r="K34449" s="88"/>
    </row>
    <row r="34450" spans="2:11" ht="12" hidden="1" customHeight="1" x14ac:dyDescent="0.2">
      <c r="B34450" s="88"/>
      <c r="C34450" s="88"/>
      <c r="D34450" s="88"/>
      <c r="E34450" s="88"/>
      <c r="F34450" s="88"/>
      <c r="G34450" s="88"/>
      <c r="H34450" s="88"/>
      <c r="I34450" s="88"/>
      <c r="J34450" s="88"/>
      <c r="K34450" s="88"/>
    </row>
    <row r="34451" spans="2:11" ht="12" hidden="1" customHeight="1" x14ac:dyDescent="0.2">
      <c r="B34451" s="88"/>
      <c r="C34451" s="88"/>
      <c r="D34451" s="88"/>
      <c r="E34451" s="88"/>
      <c r="F34451" s="88"/>
      <c r="G34451" s="88"/>
      <c r="H34451" s="88"/>
      <c r="I34451" s="88"/>
      <c r="J34451" s="88"/>
      <c r="K34451" s="88"/>
    </row>
    <row r="34452" spans="2:11" ht="12" hidden="1" customHeight="1" x14ac:dyDescent="0.2">
      <c r="B34452" s="88"/>
      <c r="C34452" s="88"/>
      <c r="D34452" s="88"/>
      <c r="E34452" s="88"/>
      <c r="F34452" s="88"/>
      <c r="G34452" s="88"/>
      <c r="H34452" s="88"/>
      <c r="I34452" s="88"/>
      <c r="J34452" s="88"/>
      <c r="K34452" s="88"/>
    </row>
    <row r="34453" spans="2:11" ht="12" hidden="1" customHeight="1" x14ac:dyDescent="0.2">
      <c r="B34453" s="88"/>
      <c r="C34453" s="88"/>
      <c r="D34453" s="88"/>
      <c r="E34453" s="88"/>
      <c r="F34453" s="88"/>
      <c r="G34453" s="88"/>
      <c r="H34453" s="88"/>
      <c r="I34453" s="88"/>
      <c r="J34453" s="88"/>
      <c r="K34453" s="88"/>
    </row>
    <row r="34454" spans="2:11" ht="12" hidden="1" customHeight="1" x14ac:dyDescent="0.2">
      <c r="B34454" s="88"/>
      <c r="C34454" s="88"/>
      <c r="D34454" s="88"/>
      <c r="E34454" s="88"/>
      <c r="F34454" s="88"/>
      <c r="G34454" s="88"/>
      <c r="H34454" s="88"/>
      <c r="I34454" s="88"/>
      <c r="J34454" s="88"/>
      <c r="K34454" s="88"/>
    </row>
    <row r="34455" spans="2:11" ht="12" hidden="1" customHeight="1" x14ac:dyDescent="0.2">
      <c r="B34455" s="88"/>
      <c r="C34455" s="88"/>
      <c r="D34455" s="88"/>
      <c r="E34455" s="88"/>
      <c r="F34455" s="88"/>
      <c r="G34455" s="88"/>
      <c r="H34455" s="88"/>
      <c r="I34455" s="88"/>
      <c r="J34455" s="88"/>
      <c r="K34455" s="88"/>
    </row>
    <row r="34456" spans="2:11" ht="12" hidden="1" customHeight="1" x14ac:dyDescent="0.2">
      <c r="B34456" s="88"/>
      <c r="C34456" s="88"/>
      <c r="D34456" s="88"/>
      <c r="E34456" s="88"/>
      <c r="F34456" s="88"/>
      <c r="G34456" s="88"/>
      <c r="H34456" s="88"/>
      <c r="I34456" s="88"/>
      <c r="J34456" s="88"/>
      <c r="K34456" s="88"/>
    </row>
    <row r="34457" spans="2:11" ht="12" hidden="1" customHeight="1" x14ac:dyDescent="0.2">
      <c r="B34457" s="88"/>
      <c r="C34457" s="88"/>
      <c r="D34457" s="88"/>
      <c r="E34457" s="88"/>
      <c r="F34457" s="88"/>
      <c r="G34457" s="88"/>
      <c r="H34457" s="88"/>
      <c r="I34457" s="88"/>
      <c r="J34457" s="88"/>
      <c r="K34457" s="88"/>
    </row>
    <row r="34458" spans="2:11" ht="12" hidden="1" customHeight="1" x14ac:dyDescent="0.2">
      <c r="B34458" s="88"/>
      <c r="C34458" s="88"/>
      <c r="D34458" s="88"/>
      <c r="E34458" s="88"/>
      <c r="F34458" s="88"/>
      <c r="G34458" s="88"/>
      <c r="H34458" s="88"/>
      <c r="I34458" s="88"/>
      <c r="J34458" s="88"/>
      <c r="K34458" s="88"/>
    </row>
    <row r="34459" spans="2:11" ht="12" hidden="1" customHeight="1" x14ac:dyDescent="0.2">
      <c r="B34459" s="88"/>
      <c r="C34459" s="88"/>
      <c r="D34459" s="88"/>
      <c r="E34459" s="88"/>
      <c r="F34459" s="88"/>
      <c r="G34459" s="88"/>
      <c r="H34459" s="88"/>
      <c r="I34459" s="88"/>
      <c r="J34459" s="88"/>
      <c r="K34459" s="88"/>
    </row>
    <row r="34460" spans="2:11" ht="12" hidden="1" customHeight="1" x14ac:dyDescent="0.2">
      <c r="B34460" s="88"/>
      <c r="C34460" s="88"/>
      <c r="D34460" s="88"/>
      <c r="E34460" s="88"/>
      <c r="F34460" s="88"/>
      <c r="G34460" s="88"/>
      <c r="H34460" s="88"/>
      <c r="I34460" s="88"/>
      <c r="J34460" s="88"/>
      <c r="K34460" s="88"/>
    </row>
    <row r="34461" spans="2:11" ht="12" hidden="1" customHeight="1" x14ac:dyDescent="0.2">
      <c r="B34461" s="88"/>
      <c r="C34461" s="88"/>
      <c r="D34461" s="88"/>
      <c r="E34461" s="88"/>
      <c r="F34461" s="88"/>
      <c r="G34461" s="88"/>
      <c r="H34461" s="88"/>
      <c r="I34461" s="88"/>
      <c r="J34461" s="88"/>
      <c r="K34461" s="88"/>
    </row>
    <row r="34462" spans="2:11" ht="12" hidden="1" customHeight="1" x14ac:dyDescent="0.2">
      <c r="B34462" s="88"/>
      <c r="C34462" s="88"/>
      <c r="D34462" s="88"/>
      <c r="E34462" s="88"/>
      <c r="F34462" s="88"/>
      <c r="G34462" s="88"/>
      <c r="H34462" s="88"/>
      <c r="I34462" s="88"/>
      <c r="J34462" s="88"/>
      <c r="K34462" s="88"/>
    </row>
    <row r="34463" spans="2:11" ht="12" hidden="1" customHeight="1" x14ac:dyDescent="0.2">
      <c r="B34463" s="88"/>
      <c r="C34463" s="88"/>
      <c r="D34463" s="88"/>
      <c r="E34463" s="88"/>
      <c r="F34463" s="88"/>
      <c r="G34463" s="88"/>
      <c r="H34463" s="88"/>
      <c r="I34463" s="88"/>
      <c r="J34463" s="88"/>
      <c r="K34463" s="88"/>
    </row>
    <row r="34464" spans="2:11" ht="12" hidden="1" customHeight="1" x14ac:dyDescent="0.2">
      <c r="B34464" s="88"/>
      <c r="C34464" s="88"/>
      <c r="D34464" s="88"/>
      <c r="E34464" s="88"/>
      <c r="F34464" s="88"/>
      <c r="G34464" s="88"/>
      <c r="H34464" s="88"/>
      <c r="I34464" s="88"/>
      <c r="J34464" s="88"/>
      <c r="K34464" s="88"/>
    </row>
    <row r="34465" spans="2:11" ht="12" hidden="1" customHeight="1" x14ac:dyDescent="0.2">
      <c r="B34465" s="88"/>
      <c r="C34465" s="88"/>
      <c r="D34465" s="88"/>
      <c r="E34465" s="88"/>
      <c r="F34465" s="88"/>
      <c r="G34465" s="88"/>
      <c r="H34465" s="88"/>
      <c r="I34465" s="88"/>
      <c r="J34465" s="88"/>
      <c r="K34465" s="88"/>
    </row>
    <row r="34466" spans="2:11" ht="12" hidden="1" customHeight="1" x14ac:dyDescent="0.2">
      <c r="B34466" s="88"/>
      <c r="C34466" s="88"/>
      <c r="D34466" s="88"/>
      <c r="E34466" s="88"/>
      <c r="F34466" s="88"/>
      <c r="G34466" s="88"/>
      <c r="H34466" s="88"/>
      <c r="I34466" s="88"/>
      <c r="J34466" s="88"/>
      <c r="K34466" s="88"/>
    </row>
    <row r="34467" spans="2:11" ht="12" hidden="1" customHeight="1" x14ac:dyDescent="0.2">
      <c r="B34467" s="88"/>
      <c r="C34467" s="88"/>
      <c r="D34467" s="88"/>
      <c r="E34467" s="88"/>
      <c r="F34467" s="88"/>
      <c r="G34467" s="88"/>
      <c r="H34467" s="88"/>
      <c r="I34467" s="88"/>
      <c r="J34467" s="88"/>
      <c r="K34467" s="88"/>
    </row>
    <row r="34468" spans="2:11" ht="12" hidden="1" customHeight="1" x14ac:dyDescent="0.2">
      <c r="B34468" s="88"/>
      <c r="C34468" s="88"/>
      <c r="D34468" s="88"/>
      <c r="E34468" s="88"/>
      <c r="F34468" s="88"/>
      <c r="G34468" s="88"/>
      <c r="H34468" s="88"/>
      <c r="I34468" s="88"/>
      <c r="J34468" s="88"/>
      <c r="K34468" s="88"/>
    </row>
    <row r="34469" spans="2:11" ht="12" hidden="1" customHeight="1" x14ac:dyDescent="0.2">
      <c r="B34469" s="88"/>
      <c r="C34469" s="88"/>
      <c r="D34469" s="88"/>
      <c r="E34469" s="88"/>
      <c r="F34469" s="88"/>
      <c r="G34469" s="88"/>
      <c r="H34469" s="88"/>
      <c r="I34469" s="88"/>
      <c r="J34469" s="88"/>
      <c r="K34469" s="88"/>
    </row>
    <row r="34470" spans="2:11" ht="12" hidden="1" customHeight="1" x14ac:dyDescent="0.2">
      <c r="B34470" s="88"/>
      <c r="C34470" s="88"/>
      <c r="D34470" s="88"/>
      <c r="E34470" s="88"/>
      <c r="F34470" s="88"/>
      <c r="G34470" s="88"/>
      <c r="H34470" s="88"/>
      <c r="I34470" s="88"/>
      <c r="J34470" s="88"/>
      <c r="K34470" s="88"/>
    </row>
    <row r="34471" spans="2:11" ht="12" hidden="1" customHeight="1" x14ac:dyDescent="0.2">
      <c r="B34471" s="88"/>
      <c r="C34471" s="88"/>
      <c r="D34471" s="88"/>
      <c r="E34471" s="88"/>
      <c r="F34471" s="88"/>
      <c r="G34471" s="88"/>
      <c r="H34471" s="88"/>
      <c r="I34471" s="88"/>
      <c r="J34471" s="88"/>
      <c r="K34471" s="88"/>
    </row>
    <row r="34472" spans="2:11" ht="12" hidden="1" customHeight="1" x14ac:dyDescent="0.2">
      <c r="B34472" s="88"/>
      <c r="C34472" s="88"/>
      <c r="D34472" s="88"/>
      <c r="E34472" s="88"/>
      <c r="F34472" s="88"/>
      <c r="G34472" s="88"/>
      <c r="H34472" s="88"/>
      <c r="I34472" s="88"/>
      <c r="J34472" s="88"/>
      <c r="K34472" s="88"/>
    </row>
    <row r="34473" spans="2:11" ht="12" hidden="1" customHeight="1" x14ac:dyDescent="0.2">
      <c r="B34473" s="88"/>
      <c r="C34473" s="88"/>
      <c r="D34473" s="88"/>
      <c r="E34473" s="88"/>
      <c r="F34473" s="88"/>
      <c r="G34473" s="88"/>
      <c r="H34473" s="88"/>
      <c r="I34473" s="88"/>
      <c r="J34473" s="88"/>
      <c r="K34473" s="88"/>
    </row>
    <row r="34474" spans="2:11" ht="12" hidden="1" customHeight="1" x14ac:dyDescent="0.2">
      <c r="B34474" s="88"/>
      <c r="C34474" s="88"/>
      <c r="D34474" s="88"/>
      <c r="E34474" s="88"/>
      <c r="F34474" s="88"/>
      <c r="G34474" s="88"/>
      <c r="H34474" s="88"/>
      <c r="I34474" s="88"/>
      <c r="J34474" s="88"/>
      <c r="K34474" s="88"/>
    </row>
    <row r="34475" spans="2:11" ht="12" hidden="1" customHeight="1" x14ac:dyDescent="0.2">
      <c r="B34475" s="88"/>
      <c r="C34475" s="88"/>
      <c r="D34475" s="88"/>
      <c r="E34475" s="88"/>
      <c r="F34475" s="88"/>
      <c r="G34475" s="88"/>
      <c r="H34475" s="88"/>
      <c r="I34475" s="88"/>
      <c r="J34475" s="88"/>
      <c r="K34475" s="88"/>
    </row>
    <row r="34476" spans="2:11" ht="12" hidden="1" customHeight="1" x14ac:dyDescent="0.2">
      <c r="B34476" s="88"/>
      <c r="C34476" s="88"/>
      <c r="D34476" s="88"/>
      <c r="E34476" s="88"/>
      <c r="F34476" s="88"/>
      <c r="G34476" s="88"/>
      <c r="H34476" s="88"/>
      <c r="I34476" s="88"/>
      <c r="J34476" s="88"/>
      <c r="K34476" s="88"/>
    </row>
    <row r="34477" spans="2:11" ht="12" hidden="1" customHeight="1" x14ac:dyDescent="0.2">
      <c r="B34477" s="88"/>
      <c r="C34477" s="88"/>
      <c r="D34477" s="88"/>
      <c r="E34477" s="88"/>
      <c r="F34477" s="88"/>
      <c r="G34477" s="88"/>
      <c r="H34477" s="88"/>
      <c r="I34477" s="88"/>
      <c r="J34477" s="88"/>
      <c r="K34477" s="88"/>
    </row>
    <row r="34478" spans="2:11" ht="12" hidden="1" customHeight="1" x14ac:dyDescent="0.2">
      <c r="B34478" s="88"/>
      <c r="C34478" s="88"/>
      <c r="D34478" s="88"/>
      <c r="E34478" s="88"/>
      <c r="F34478" s="88"/>
      <c r="G34478" s="88"/>
      <c r="H34478" s="88"/>
      <c r="I34478" s="88"/>
      <c r="J34478" s="88"/>
      <c r="K34478" s="88"/>
    </row>
    <row r="34479" spans="2:11" ht="12" hidden="1" customHeight="1" x14ac:dyDescent="0.2">
      <c r="B34479" s="88"/>
      <c r="C34479" s="88"/>
      <c r="D34479" s="88"/>
      <c r="E34479" s="88"/>
      <c r="F34479" s="88"/>
      <c r="G34479" s="88"/>
      <c r="H34479" s="88"/>
      <c r="I34479" s="88"/>
      <c r="J34479" s="88"/>
      <c r="K34479" s="88"/>
    </row>
    <row r="34480" spans="2:11" ht="12" hidden="1" customHeight="1" x14ac:dyDescent="0.2">
      <c r="B34480" s="88"/>
      <c r="C34480" s="88"/>
      <c r="D34480" s="88"/>
      <c r="E34480" s="88"/>
      <c r="F34480" s="88"/>
      <c r="G34480" s="88"/>
      <c r="H34480" s="88"/>
      <c r="I34480" s="88"/>
      <c r="J34480" s="88"/>
      <c r="K34480" s="88"/>
    </row>
    <row r="34481" spans="2:11" ht="12" hidden="1" customHeight="1" x14ac:dyDescent="0.2">
      <c r="B34481" s="88"/>
      <c r="C34481" s="88"/>
      <c r="D34481" s="88"/>
      <c r="E34481" s="88"/>
      <c r="F34481" s="88"/>
      <c r="G34481" s="88"/>
      <c r="H34481" s="88"/>
      <c r="I34481" s="88"/>
      <c r="J34481" s="88"/>
      <c r="K34481" s="88"/>
    </row>
    <row r="34482" spans="2:11" ht="12" hidden="1" customHeight="1" x14ac:dyDescent="0.2">
      <c r="B34482" s="88"/>
      <c r="C34482" s="88"/>
      <c r="D34482" s="88"/>
      <c r="E34482" s="88"/>
      <c r="F34482" s="88"/>
      <c r="G34482" s="88"/>
      <c r="H34482" s="88"/>
      <c r="I34482" s="88"/>
      <c r="J34482" s="88"/>
      <c r="K34482" s="88"/>
    </row>
    <row r="34483" spans="2:11" ht="12" hidden="1" customHeight="1" x14ac:dyDescent="0.2">
      <c r="B34483" s="88"/>
      <c r="C34483" s="88"/>
      <c r="D34483" s="88"/>
      <c r="E34483" s="88"/>
      <c r="F34483" s="88"/>
      <c r="G34483" s="88"/>
      <c r="H34483" s="88"/>
      <c r="I34483" s="88"/>
      <c r="J34483" s="88"/>
      <c r="K34483" s="88"/>
    </row>
    <row r="34484" spans="2:11" ht="12" hidden="1" customHeight="1" x14ac:dyDescent="0.2">
      <c r="B34484" s="88"/>
      <c r="C34484" s="88"/>
      <c r="D34484" s="88"/>
      <c r="E34484" s="88"/>
      <c r="F34484" s="88"/>
      <c r="G34484" s="88"/>
      <c r="H34484" s="88"/>
      <c r="I34484" s="88"/>
      <c r="J34484" s="88"/>
      <c r="K34484" s="88"/>
    </row>
    <row r="34485" spans="2:11" ht="12" hidden="1" customHeight="1" x14ac:dyDescent="0.2">
      <c r="B34485" s="88"/>
      <c r="C34485" s="88"/>
      <c r="D34485" s="88"/>
      <c r="E34485" s="88"/>
      <c r="F34485" s="88"/>
      <c r="G34485" s="88"/>
      <c r="H34485" s="88"/>
      <c r="I34485" s="88"/>
      <c r="J34485" s="88"/>
      <c r="K34485" s="88"/>
    </row>
    <row r="34486" spans="2:11" ht="12" hidden="1" customHeight="1" x14ac:dyDescent="0.2">
      <c r="B34486" s="88"/>
      <c r="C34486" s="88"/>
      <c r="D34486" s="88"/>
      <c r="E34486" s="88"/>
      <c r="F34486" s="88"/>
      <c r="G34486" s="88"/>
      <c r="H34486" s="88"/>
      <c r="I34486" s="88"/>
      <c r="J34486" s="88"/>
      <c r="K34486" s="88"/>
    </row>
    <row r="34487" spans="2:11" ht="12" hidden="1" customHeight="1" x14ac:dyDescent="0.2">
      <c r="B34487" s="88"/>
      <c r="C34487" s="88"/>
      <c r="D34487" s="88"/>
      <c r="E34487" s="88"/>
      <c r="F34487" s="88"/>
      <c r="G34487" s="88"/>
      <c r="H34487" s="88"/>
      <c r="I34487" s="88"/>
      <c r="J34487" s="88"/>
      <c r="K34487" s="88"/>
    </row>
    <row r="34488" spans="2:11" ht="12" hidden="1" customHeight="1" x14ac:dyDescent="0.2">
      <c r="B34488" s="88"/>
      <c r="C34488" s="88"/>
      <c r="D34488" s="88"/>
      <c r="E34488" s="88"/>
      <c r="F34488" s="88"/>
      <c r="G34488" s="88"/>
      <c r="H34488" s="88"/>
      <c r="I34488" s="88"/>
      <c r="J34488" s="88"/>
      <c r="K34488" s="88"/>
    </row>
    <row r="34489" spans="2:11" ht="12" hidden="1" customHeight="1" x14ac:dyDescent="0.2">
      <c r="B34489" s="88"/>
      <c r="C34489" s="88"/>
      <c r="D34489" s="88"/>
      <c r="E34489" s="88"/>
      <c r="F34489" s="88"/>
      <c r="G34489" s="88"/>
      <c r="H34489" s="88"/>
      <c r="I34489" s="88"/>
      <c r="J34489" s="88"/>
      <c r="K34489" s="88"/>
    </row>
    <row r="34490" spans="2:11" ht="12" hidden="1" customHeight="1" x14ac:dyDescent="0.2">
      <c r="B34490" s="88"/>
      <c r="C34490" s="88"/>
      <c r="D34490" s="88"/>
      <c r="E34490" s="88"/>
      <c r="F34490" s="88"/>
      <c r="G34490" s="88"/>
      <c r="H34490" s="88"/>
      <c r="I34490" s="88"/>
      <c r="J34490" s="88"/>
      <c r="K34490" s="88"/>
    </row>
    <row r="34491" spans="2:11" ht="12" hidden="1" customHeight="1" x14ac:dyDescent="0.2">
      <c r="B34491" s="88"/>
      <c r="C34491" s="88"/>
      <c r="D34491" s="88"/>
      <c r="E34491" s="88"/>
      <c r="F34491" s="88"/>
      <c r="G34491" s="88"/>
      <c r="H34491" s="88"/>
      <c r="I34491" s="88"/>
      <c r="J34491" s="88"/>
      <c r="K34491" s="88"/>
    </row>
    <row r="34492" spans="2:11" ht="12" hidden="1" customHeight="1" x14ac:dyDescent="0.2">
      <c r="B34492" s="88"/>
      <c r="C34492" s="88"/>
      <c r="D34492" s="88"/>
      <c r="E34492" s="88"/>
      <c r="F34492" s="88"/>
      <c r="G34492" s="88"/>
      <c r="H34492" s="88"/>
      <c r="I34492" s="88"/>
      <c r="J34492" s="88"/>
      <c r="K34492" s="88"/>
    </row>
    <row r="34493" spans="2:11" ht="12" hidden="1" customHeight="1" x14ac:dyDescent="0.2">
      <c r="B34493" s="88"/>
      <c r="C34493" s="88"/>
      <c r="D34493" s="88"/>
      <c r="E34493" s="88"/>
      <c r="F34493" s="88"/>
      <c r="G34493" s="88"/>
      <c r="H34493" s="88"/>
      <c r="I34493" s="88"/>
      <c r="J34493" s="88"/>
      <c r="K34493" s="88"/>
    </row>
    <row r="34494" spans="2:11" ht="12" hidden="1" customHeight="1" x14ac:dyDescent="0.2">
      <c r="B34494" s="88"/>
      <c r="C34494" s="88"/>
      <c r="D34494" s="88"/>
      <c r="E34494" s="88"/>
      <c r="F34494" s="88"/>
      <c r="G34494" s="88"/>
      <c r="H34494" s="88"/>
      <c r="I34494" s="88"/>
      <c r="J34494" s="88"/>
      <c r="K34494" s="88"/>
    </row>
    <row r="34495" spans="2:11" ht="12" hidden="1" customHeight="1" x14ac:dyDescent="0.2">
      <c r="B34495" s="88"/>
      <c r="C34495" s="88"/>
      <c r="D34495" s="88"/>
      <c r="E34495" s="88"/>
      <c r="F34495" s="88"/>
      <c r="G34495" s="88"/>
      <c r="H34495" s="88"/>
      <c r="I34495" s="88"/>
      <c r="J34495" s="88"/>
      <c r="K34495" s="88"/>
    </row>
    <row r="34496" spans="2:11" ht="12" hidden="1" customHeight="1" x14ac:dyDescent="0.2">
      <c r="B34496" s="88"/>
      <c r="C34496" s="88"/>
      <c r="D34496" s="88"/>
      <c r="E34496" s="88"/>
      <c r="F34496" s="88"/>
      <c r="G34496" s="88"/>
      <c r="H34496" s="88"/>
      <c r="I34496" s="88"/>
      <c r="J34496" s="88"/>
      <c r="K34496" s="88"/>
    </row>
    <row r="34497" spans="2:11" ht="12" hidden="1" customHeight="1" x14ac:dyDescent="0.2">
      <c r="B34497" s="88"/>
      <c r="C34497" s="88"/>
      <c r="D34497" s="88"/>
      <c r="E34497" s="88"/>
      <c r="F34497" s="88"/>
      <c r="G34497" s="88"/>
      <c r="H34497" s="88"/>
      <c r="I34497" s="88"/>
      <c r="J34497" s="88"/>
      <c r="K34497" s="88"/>
    </row>
    <row r="34498" spans="2:11" ht="12" hidden="1" customHeight="1" x14ac:dyDescent="0.2">
      <c r="B34498" s="88"/>
      <c r="C34498" s="88"/>
      <c r="D34498" s="88"/>
      <c r="E34498" s="88"/>
      <c r="F34498" s="88"/>
      <c r="G34498" s="88"/>
      <c r="H34498" s="88"/>
      <c r="I34498" s="88"/>
      <c r="J34498" s="88"/>
      <c r="K34498" s="88"/>
    </row>
    <row r="34499" spans="2:11" ht="12" hidden="1" customHeight="1" x14ac:dyDescent="0.2">
      <c r="B34499" s="88"/>
      <c r="C34499" s="88"/>
      <c r="D34499" s="88"/>
      <c r="E34499" s="88"/>
      <c r="F34499" s="88"/>
      <c r="G34499" s="88"/>
      <c r="H34499" s="88"/>
      <c r="I34499" s="88"/>
      <c r="J34499" s="88"/>
      <c r="K34499" s="88"/>
    </row>
    <row r="34500" spans="2:11" ht="12" hidden="1" customHeight="1" x14ac:dyDescent="0.2">
      <c r="B34500" s="88"/>
      <c r="C34500" s="88"/>
      <c r="D34500" s="88"/>
      <c r="E34500" s="88"/>
      <c r="F34500" s="88"/>
      <c r="G34500" s="88"/>
      <c r="H34500" s="88"/>
      <c r="I34500" s="88"/>
      <c r="J34500" s="88"/>
      <c r="K34500" s="88"/>
    </row>
    <row r="34501" spans="2:11" ht="12" hidden="1" customHeight="1" x14ac:dyDescent="0.2">
      <c r="B34501" s="88"/>
      <c r="C34501" s="88"/>
      <c r="D34501" s="88"/>
      <c r="E34501" s="88"/>
      <c r="F34501" s="88"/>
      <c r="G34501" s="88"/>
      <c r="H34501" s="88"/>
      <c r="I34501" s="88"/>
      <c r="J34501" s="88"/>
      <c r="K34501" s="88"/>
    </row>
    <row r="34502" spans="2:11" ht="12" hidden="1" customHeight="1" x14ac:dyDescent="0.2">
      <c r="B34502" s="88"/>
      <c r="C34502" s="88"/>
      <c r="D34502" s="88"/>
      <c r="E34502" s="88"/>
      <c r="F34502" s="88"/>
      <c r="G34502" s="88"/>
      <c r="H34502" s="88"/>
      <c r="I34502" s="88"/>
      <c r="J34502" s="88"/>
      <c r="K34502" s="88"/>
    </row>
    <row r="34503" spans="2:11" ht="12" hidden="1" customHeight="1" x14ac:dyDescent="0.2">
      <c r="B34503" s="88"/>
      <c r="C34503" s="88"/>
      <c r="D34503" s="88"/>
      <c r="E34503" s="88"/>
      <c r="F34503" s="88"/>
      <c r="G34503" s="88"/>
      <c r="H34503" s="88"/>
      <c r="I34503" s="88"/>
      <c r="J34503" s="88"/>
      <c r="K34503" s="88"/>
    </row>
    <row r="34504" spans="2:11" ht="12" hidden="1" customHeight="1" x14ac:dyDescent="0.2">
      <c r="B34504" s="88"/>
      <c r="C34504" s="88"/>
      <c r="D34504" s="88"/>
      <c r="E34504" s="88"/>
      <c r="F34504" s="88"/>
      <c r="G34504" s="88"/>
      <c r="H34504" s="88"/>
      <c r="I34504" s="88"/>
      <c r="J34504" s="88"/>
      <c r="K34504" s="88"/>
    </row>
    <row r="34505" spans="2:11" ht="12" hidden="1" customHeight="1" x14ac:dyDescent="0.2">
      <c r="B34505" s="88"/>
      <c r="C34505" s="88"/>
      <c r="D34505" s="88"/>
      <c r="E34505" s="88"/>
      <c r="F34505" s="88"/>
      <c r="G34505" s="88"/>
      <c r="H34505" s="88"/>
      <c r="I34505" s="88"/>
      <c r="J34505" s="88"/>
      <c r="K34505" s="88"/>
    </row>
    <row r="34506" spans="2:11" ht="12" hidden="1" customHeight="1" x14ac:dyDescent="0.2">
      <c r="B34506" s="88"/>
      <c r="C34506" s="88"/>
      <c r="D34506" s="88"/>
      <c r="E34506" s="88"/>
      <c r="F34506" s="88"/>
      <c r="G34506" s="88"/>
      <c r="H34506" s="88"/>
      <c r="I34506" s="88"/>
      <c r="J34506" s="88"/>
      <c r="K34506" s="88"/>
    </row>
    <row r="34507" spans="2:11" ht="12" hidden="1" customHeight="1" x14ac:dyDescent="0.2">
      <c r="B34507" s="88"/>
      <c r="C34507" s="88"/>
      <c r="D34507" s="88"/>
      <c r="E34507" s="88"/>
      <c r="F34507" s="88"/>
      <c r="G34507" s="88"/>
      <c r="H34507" s="88"/>
      <c r="I34507" s="88"/>
      <c r="J34507" s="88"/>
      <c r="K34507" s="88"/>
    </row>
    <row r="34508" spans="2:11" ht="12" hidden="1" customHeight="1" x14ac:dyDescent="0.2">
      <c r="B34508" s="88"/>
      <c r="C34508" s="88"/>
      <c r="D34508" s="88"/>
      <c r="E34508" s="88"/>
      <c r="F34508" s="88"/>
      <c r="G34508" s="88"/>
      <c r="H34508" s="88"/>
      <c r="I34508" s="88"/>
      <c r="J34508" s="88"/>
      <c r="K34508" s="88"/>
    </row>
    <row r="34509" spans="2:11" ht="12" hidden="1" customHeight="1" x14ac:dyDescent="0.2">
      <c r="B34509" s="88"/>
      <c r="C34509" s="88"/>
      <c r="D34509" s="88"/>
      <c r="E34509" s="88"/>
      <c r="F34509" s="88"/>
      <c r="G34509" s="88"/>
      <c r="H34509" s="88"/>
      <c r="I34509" s="88"/>
      <c r="J34509" s="88"/>
      <c r="K34509" s="88"/>
    </row>
    <row r="34510" spans="2:11" ht="12" hidden="1" customHeight="1" x14ac:dyDescent="0.2">
      <c r="B34510" s="88"/>
      <c r="C34510" s="88"/>
      <c r="D34510" s="88"/>
      <c r="E34510" s="88"/>
      <c r="F34510" s="88"/>
      <c r="G34510" s="88"/>
      <c r="H34510" s="88"/>
      <c r="I34510" s="88"/>
      <c r="J34510" s="88"/>
      <c r="K34510" s="88"/>
    </row>
    <row r="34511" spans="2:11" ht="12" hidden="1" customHeight="1" x14ac:dyDescent="0.2">
      <c r="B34511" s="88"/>
      <c r="C34511" s="88"/>
      <c r="D34511" s="88"/>
      <c r="E34511" s="88"/>
      <c r="F34511" s="88"/>
      <c r="G34511" s="88"/>
      <c r="H34511" s="88"/>
      <c r="I34511" s="88"/>
      <c r="J34511" s="88"/>
      <c r="K34511" s="88"/>
    </row>
    <row r="34512" spans="2:11" ht="12" hidden="1" customHeight="1" x14ac:dyDescent="0.2">
      <c r="B34512" s="88"/>
      <c r="C34512" s="88"/>
      <c r="D34512" s="88"/>
      <c r="E34512" s="88"/>
      <c r="F34512" s="88"/>
      <c r="G34512" s="88"/>
      <c r="H34512" s="88"/>
      <c r="I34512" s="88"/>
      <c r="J34512" s="88"/>
      <c r="K34512" s="88"/>
    </row>
    <row r="34513" spans="2:11" ht="12" hidden="1" customHeight="1" x14ac:dyDescent="0.2">
      <c r="B34513" s="88"/>
      <c r="C34513" s="88"/>
      <c r="D34513" s="88"/>
      <c r="E34513" s="88"/>
      <c r="F34513" s="88"/>
      <c r="G34513" s="88"/>
      <c r="H34513" s="88"/>
      <c r="I34513" s="88"/>
      <c r="J34513" s="88"/>
      <c r="K34513" s="88"/>
    </row>
    <row r="34514" spans="2:11" ht="12" hidden="1" customHeight="1" x14ac:dyDescent="0.2">
      <c r="B34514" s="88"/>
      <c r="C34514" s="88"/>
      <c r="D34514" s="88"/>
      <c r="E34514" s="88"/>
      <c r="F34514" s="88"/>
      <c r="G34514" s="88"/>
      <c r="H34514" s="88"/>
      <c r="I34514" s="88"/>
      <c r="J34514" s="88"/>
      <c r="K34514" s="88"/>
    </row>
    <row r="34515" spans="2:11" ht="12" hidden="1" customHeight="1" x14ac:dyDescent="0.2">
      <c r="B34515" s="88"/>
      <c r="C34515" s="88"/>
      <c r="D34515" s="88"/>
      <c r="E34515" s="88"/>
      <c r="F34515" s="88"/>
      <c r="G34515" s="88"/>
      <c r="H34515" s="88"/>
      <c r="I34515" s="88"/>
      <c r="J34515" s="88"/>
      <c r="K34515" s="88"/>
    </row>
    <row r="34516" spans="2:11" ht="12" hidden="1" customHeight="1" x14ac:dyDescent="0.2">
      <c r="B34516" s="88"/>
      <c r="C34516" s="88"/>
      <c r="D34516" s="88"/>
      <c r="E34516" s="88"/>
      <c r="F34516" s="88"/>
      <c r="G34516" s="88"/>
      <c r="H34516" s="88"/>
      <c r="I34516" s="88"/>
      <c r="J34516" s="88"/>
      <c r="K34516" s="88"/>
    </row>
    <row r="34517" spans="2:11" ht="12" hidden="1" customHeight="1" x14ac:dyDescent="0.2">
      <c r="B34517" s="88"/>
      <c r="C34517" s="88"/>
      <c r="D34517" s="88"/>
      <c r="E34517" s="88"/>
      <c r="F34517" s="88"/>
      <c r="G34517" s="88"/>
      <c r="H34517" s="88"/>
      <c r="I34517" s="88"/>
      <c r="J34517" s="88"/>
      <c r="K34517" s="88"/>
    </row>
    <row r="34518" spans="2:11" ht="12" hidden="1" customHeight="1" x14ac:dyDescent="0.2">
      <c r="B34518" s="88"/>
      <c r="C34518" s="88"/>
      <c r="D34518" s="88"/>
      <c r="E34518" s="88"/>
      <c r="F34518" s="88"/>
      <c r="G34518" s="88"/>
      <c r="H34518" s="88"/>
      <c r="I34518" s="88"/>
      <c r="J34518" s="88"/>
      <c r="K34518" s="88"/>
    </row>
    <row r="34519" spans="2:11" ht="12" hidden="1" customHeight="1" x14ac:dyDescent="0.2">
      <c r="B34519" s="88"/>
      <c r="C34519" s="88"/>
      <c r="D34519" s="88"/>
      <c r="E34519" s="88"/>
      <c r="F34519" s="88"/>
      <c r="G34519" s="88"/>
      <c r="H34519" s="88"/>
      <c r="I34519" s="88"/>
      <c r="J34519" s="88"/>
      <c r="K34519" s="88"/>
    </row>
    <row r="34520" spans="2:11" ht="12" hidden="1" customHeight="1" x14ac:dyDescent="0.2">
      <c r="B34520" s="88"/>
      <c r="C34520" s="88"/>
      <c r="D34520" s="88"/>
      <c r="E34520" s="88"/>
      <c r="F34520" s="88"/>
      <c r="G34520" s="88"/>
      <c r="H34520" s="88"/>
      <c r="I34520" s="88"/>
      <c r="J34520" s="88"/>
      <c r="K34520" s="88"/>
    </row>
    <row r="34521" spans="2:11" ht="12" hidden="1" customHeight="1" x14ac:dyDescent="0.2">
      <c r="B34521" s="88"/>
      <c r="C34521" s="88"/>
      <c r="D34521" s="88"/>
      <c r="E34521" s="88"/>
      <c r="F34521" s="88"/>
      <c r="G34521" s="88"/>
      <c r="H34521" s="88"/>
      <c r="I34521" s="88"/>
      <c r="J34521" s="88"/>
      <c r="K34521" s="88"/>
    </row>
    <row r="34522" spans="2:11" ht="12" hidden="1" customHeight="1" x14ac:dyDescent="0.2">
      <c r="B34522" s="88"/>
      <c r="C34522" s="88"/>
      <c r="D34522" s="88"/>
      <c r="E34522" s="88"/>
      <c r="F34522" s="88"/>
      <c r="G34522" s="88"/>
      <c r="H34522" s="88"/>
      <c r="I34522" s="88"/>
      <c r="J34522" s="88"/>
      <c r="K34522" s="88"/>
    </row>
    <row r="34523" spans="2:11" ht="12" hidden="1" customHeight="1" x14ac:dyDescent="0.2">
      <c r="B34523" s="88"/>
      <c r="C34523" s="88"/>
      <c r="D34523" s="88"/>
      <c r="E34523" s="88"/>
      <c r="F34523" s="88"/>
      <c r="G34523" s="88"/>
      <c r="H34523" s="88"/>
      <c r="I34523" s="88"/>
      <c r="J34523" s="88"/>
      <c r="K34523" s="88"/>
    </row>
    <row r="34524" spans="2:11" ht="12" hidden="1" customHeight="1" x14ac:dyDescent="0.2">
      <c r="B34524" s="88"/>
      <c r="C34524" s="88"/>
      <c r="D34524" s="88"/>
      <c r="E34524" s="88"/>
      <c r="F34524" s="88"/>
      <c r="G34524" s="88"/>
      <c r="H34524" s="88"/>
      <c r="I34524" s="88"/>
      <c r="J34524" s="88"/>
      <c r="K34524" s="88"/>
    </row>
    <row r="34525" spans="2:11" ht="12" hidden="1" customHeight="1" x14ac:dyDescent="0.2">
      <c r="B34525" s="88"/>
      <c r="C34525" s="88"/>
      <c r="D34525" s="88"/>
      <c r="E34525" s="88"/>
      <c r="F34525" s="88"/>
      <c r="G34525" s="88"/>
      <c r="H34525" s="88"/>
      <c r="I34525" s="88"/>
      <c r="J34525" s="88"/>
      <c r="K34525" s="88"/>
    </row>
    <row r="34526" spans="2:11" ht="12" hidden="1" customHeight="1" x14ac:dyDescent="0.2">
      <c r="B34526" s="88"/>
      <c r="C34526" s="88"/>
      <c r="D34526" s="88"/>
      <c r="E34526" s="88"/>
      <c r="F34526" s="88"/>
      <c r="G34526" s="88"/>
      <c r="H34526" s="88"/>
      <c r="I34526" s="88"/>
      <c r="J34526" s="88"/>
      <c r="K34526" s="88"/>
    </row>
    <row r="34527" spans="2:11" ht="12" hidden="1" customHeight="1" x14ac:dyDescent="0.2">
      <c r="B34527" s="88"/>
      <c r="C34527" s="88"/>
      <c r="D34527" s="88"/>
      <c r="E34527" s="88"/>
      <c r="F34527" s="88"/>
      <c r="G34527" s="88"/>
      <c r="H34527" s="88"/>
      <c r="I34527" s="88"/>
      <c r="J34527" s="88"/>
      <c r="K34527" s="88"/>
    </row>
    <row r="34528" spans="2:11" ht="12" hidden="1" customHeight="1" x14ac:dyDescent="0.2">
      <c r="B34528" s="88"/>
      <c r="C34528" s="88"/>
      <c r="D34528" s="88"/>
      <c r="E34528" s="88"/>
      <c r="F34528" s="88"/>
      <c r="G34528" s="88"/>
      <c r="H34528" s="88"/>
      <c r="I34528" s="88"/>
      <c r="J34528" s="88"/>
      <c r="K34528" s="88"/>
    </row>
    <row r="34529" spans="2:11" ht="12" hidden="1" customHeight="1" x14ac:dyDescent="0.2">
      <c r="B34529" s="88"/>
      <c r="C34529" s="88"/>
      <c r="D34529" s="88"/>
      <c r="E34529" s="88"/>
      <c r="F34529" s="88"/>
      <c r="G34529" s="88"/>
      <c r="H34529" s="88"/>
      <c r="I34529" s="88"/>
      <c r="J34529" s="88"/>
      <c r="K34529" s="88"/>
    </row>
    <row r="34530" spans="2:11" ht="12" hidden="1" customHeight="1" x14ac:dyDescent="0.2">
      <c r="B34530" s="88"/>
      <c r="C34530" s="88"/>
      <c r="D34530" s="88"/>
      <c r="E34530" s="88"/>
      <c r="F34530" s="88"/>
      <c r="G34530" s="88"/>
      <c r="H34530" s="88"/>
      <c r="I34530" s="88"/>
      <c r="J34530" s="88"/>
      <c r="K34530" s="88"/>
    </row>
    <row r="34531" spans="2:11" ht="12" hidden="1" customHeight="1" x14ac:dyDescent="0.2">
      <c r="B34531" s="88"/>
      <c r="C34531" s="88"/>
      <c r="D34531" s="88"/>
      <c r="E34531" s="88"/>
      <c r="F34531" s="88"/>
      <c r="G34531" s="88"/>
      <c r="H34531" s="88"/>
      <c r="I34531" s="88"/>
      <c r="J34531" s="88"/>
      <c r="K34531" s="88"/>
    </row>
    <row r="34532" spans="2:11" ht="12" hidden="1" customHeight="1" x14ac:dyDescent="0.2">
      <c r="B34532" s="88"/>
      <c r="C34532" s="88"/>
      <c r="D34532" s="88"/>
      <c r="E34532" s="88"/>
      <c r="F34532" s="88"/>
      <c r="G34532" s="88"/>
      <c r="H34532" s="88"/>
      <c r="I34532" s="88"/>
      <c r="J34532" s="88"/>
      <c r="K34532" s="88"/>
    </row>
    <row r="34533" spans="2:11" ht="12" hidden="1" customHeight="1" x14ac:dyDescent="0.2">
      <c r="B34533" s="88"/>
      <c r="C34533" s="88"/>
      <c r="D34533" s="88"/>
      <c r="E34533" s="88"/>
      <c r="F34533" s="88"/>
      <c r="G34533" s="88"/>
      <c r="H34533" s="88"/>
      <c r="I34533" s="88"/>
      <c r="J34533" s="88"/>
      <c r="K34533" s="88"/>
    </row>
    <row r="34534" spans="2:11" ht="12" hidden="1" customHeight="1" x14ac:dyDescent="0.2">
      <c r="B34534" s="88"/>
      <c r="C34534" s="88"/>
      <c r="D34534" s="88"/>
      <c r="E34534" s="88"/>
      <c r="F34534" s="88"/>
      <c r="G34534" s="88"/>
      <c r="H34534" s="88"/>
      <c r="I34534" s="88"/>
      <c r="J34534" s="88"/>
      <c r="K34534" s="88"/>
    </row>
    <row r="34535" spans="2:11" ht="12" hidden="1" customHeight="1" x14ac:dyDescent="0.2">
      <c r="B34535" s="88"/>
      <c r="C34535" s="88"/>
      <c r="D34535" s="88"/>
      <c r="E34535" s="88"/>
      <c r="F34535" s="88"/>
      <c r="G34535" s="88"/>
      <c r="H34535" s="88"/>
      <c r="I34535" s="88"/>
      <c r="J34535" s="88"/>
      <c r="K34535" s="88"/>
    </row>
    <row r="34536" spans="2:11" ht="12" hidden="1" customHeight="1" x14ac:dyDescent="0.2">
      <c r="B34536" s="88"/>
      <c r="C34536" s="88"/>
      <c r="D34536" s="88"/>
      <c r="E34536" s="88"/>
      <c r="F34536" s="88"/>
      <c r="G34536" s="88"/>
      <c r="H34536" s="88"/>
      <c r="I34536" s="88"/>
      <c r="J34536" s="88"/>
      <c r="K34536" s="88"/>
    </row>
    <row r="34537" spans="2:11" ht="12" hidden="1" customHeight="1" x14ac:dyDescent="0.2">
      <c r="B34537" s="88"/>
      <c r="C34537" s="88"/>
      <c r="D34537" s="88"/>
      <c r="E34537" s="88"/>
      <c r="F34537" s="88"/>
      <c r="G34537" s="88"/>
      <c r="H34537" s="88"/>
      <c r="I34537" s="88"/>
      <c r="J34537" s="88"/>
      <c r="K34537" s="88"/>
    </row>
    <row r="34538" spans="2:11" ht="12" hidden="1" customHeight="1" x14ac:dyDescent="0.2">
      <c r="B34538" s="88"/>
      <c r="C34538" s="88"/>
      <c r="D34538" s="88"/>
      <c r="E34538" s="88"/>
      <c r="F34538" s="88"/>
      <c r="G34538" s="88"/>
      <c r="H34538" s="88"/>
      <c r="I34538" s="88"/>
      <c r="J34538" s="88"/>
      <c r="K34538" s="88"/>
    </row>
    <row r="34539" spans="2:11" ht="12" hidden="1" customHeight="1" x14ac:dyDescent="0.2">
      <c r="B34539" s="88"/>
      <c r="C34539" s="88"/>
      <c r="D34539" s="88"/>
      <c r="E34539" s="88"/>
      <c r="F34539" s="88"/>
      <c r="G34539" s="88"/>
      <c r="H34539" s="88"/>
      <c r="I34539" s="88"/>
      <c r="J34539" s="88"/>
      <c r="K34539" s="88"/>
    </row>
    <row r="34540" spans="2:11" ht="12" hidden="1" customHeight="1" x14ac:dyDescent="0.2">
      <c r="B34540" s="88"/>
      <c r="C34540" s="88"/>
      <c r="D34540" s="88"/>
      <c r="E34540" s="88"/>
      <c r="F34540" s="88"/>
      <c r="G34540" s="88"/>
      <c r="H34540" s="88"/>
      <c r="I34540" s="88"/>
      <c r="J34540" s="88"/>
      <c r="K34540" s="88"/>
    </row>
    <row r="34541" spans="2:11" ht="12" hidden="1" customHeight="1" x14ac:dyDescent="0.2">
      <c r="B34541" s="88"/>
      <c r="C34541" s="88"/>
      <c r="D34541" s="88"/>
      <c r="E34541" s="88"/>
      <c r="F34541" s="88"/>
      <c r="G34541" s="88"/>
      <c r="H34541" s="88"/>
      <c r="I34541" s="88"/>
      <c r="J34541" s="88"/>
      <c r="K34541" s="88"/>
    </row>
    <row r="34542" spans="2:11" ht="12" hidden="1" customHeight="1" x14ac:dyDescent="0.2">
      <c r="B34542" s="88"/>
      <c r="C34542" s="88"/>
      <c r="D34542" s="88"/>
      <c r="E34542" s="88"/>
      <c r="F34542" s="88"/>
      <c r="G34542" s="88"/>
      <c r="H34542" s="88"/>
      <c r="I34542" s="88"/>
      <c r="J34542" s="88"/>
      <c r="K34542" s="88"/>
    </row>
    <row r="34543" spans="2:11" ht="12" hidden="1" customHeight="1" x14ac:dyDescent="0.2">
      <c r="B34543" s="88"/>
      <c r="C34543" s="88"/>
      <c r="D34543" s="88"/>
      <c r="E34543" s="88"/>
      <c r="F34543" s="88"/>
      <c r="G34543" s="88"/>
      <c r="H34543" s="88"/>
      <c r="I34543" s="88"/>
      <c r="J34543" s="88"/>
      <c r="K34543" s="88"/>
    </row>
    <row r="34544" spans="2:11" ht="12" hidden="1" customHeight="1" x14ac:dyDescent="0.2">
      <c r="B34544" s="88"/>
      <c r="C34544" s="88"/>
      <c r="D34544" s="88"/>
      <c r="E34544" s="88"/>
      <c r="F34544" s="88"/>
      <c r="G34544" s="88"/>
      <c r="H34544" s="88"/>
      <c r="I34544" s="88"/>
      <c r="J34544" s="88"/>
      <c r="K34544" s="88"/>
    </row>
    <row r="34545" spans="2:11" ht="12" hidden="1" customHeight="1" x14ac:dyDescent="0.2">
      <c r="B34545" s="88"/>
      <c r="C34545" s="88"/>
      <c r="D34545" s="88"/>
      <c r="E34545" s="88"/>
      <c r="F34545" s="88"/>
      <c r="G34545" s="88"/>
      <c r="H34545" s="88"/>
      <c r="I34545" s="88"/>
      <c r="J34545" s="88"/>
      <c r="K34545" s="88"/>
    </row>
    <row r="34546" spans="2:11" ht="12" hidden="1" customHeight="1" x14ac:dyDescent="0.2">
      <c r="B34546" s="88"/>
      <c r="C34546" s="88"/>
      <c r="D34546" s="88"/>
      <c r="E34546" s="88"/>
      <c r="F34546" s="88"/>
      <c r="G34546" s="88"/>
      <c r="H34546" s="88"/>
      <c r="I34546" s="88"/>
      <c r="J34546" s="88"/>
      <c r="K34546" s="88"/>
    </row>
    <row r="34547" spans="2:11" ht="12" hidden="1" customHeight="1" x14ac:dyDescent="0.2">
      <c r="B34547" s="88"/>
      <c r="C34547" s="88"/>
      <c r="D34547" s="88"/>
      <c r="E34547" s="88"/>
      <c r="F34547" s="88"/>
      <c r="G34547" s="88"/>
      <c r="H34547" s="88"/>
      <c r="I34547" s="88"/>
      <c r="J34547" s="88"/>
      <c r="K34547" s="88"/>
    </row>
    <row r="34548" spans="2:11" ht="12" hidden="1" customHeight="1" x14ac:dyDescent="0.2">
      <c r="B34548" s="88"/>
      <c r="C34548" s="88"/>
      <c r="D34548" s="88"/>
      <c r="E34548" s="88"/>
      <c r="F34548" s="88"/>
      <c r="G34548" s="88"/>
      <c r="H34548" s="88"/>
      <c r="I34548" s="88"/>
      <c r="J34548" s="88"/>
      <c r="K34548" s="88"/>
    </row>
    <row r="34549" spans="2:11" ht="12" hidden="1" customHeight="1" x14ac:dyDescent="0.2">
      <c r="B34549" s="88"/>
      <c r="C34549" s="88"/>
      <c r="D34549" s="88"/>
      <c r="E34549" s="88"/>
      <c r="F34549" s="88"/>
      <c r="G34549" s="88"/>
      <c r="H34549" s="88"/>
      <c r="I34549" s="88"/>
      <c r="J34549" s="88"/>
      <c r="K34549" s="88"/>
    </row>
    <row r="34550" spans="2:11" ht="12" hidden="1" customHeight="1" x14ac:dyDescent="0.2">
      <c r="B34550" s="88"/>
      <c r="C34550" s="88"/>
      <c r="D34550" s="88"/>
      <c r="E34550" s="88"/>
      <c r="F34550" s="88"/>
      <c r="G34550" s="88"/>
      <c r="H34550" s="88"/>
      <c r="I34550" s="88"/>
      <c r="J34550" s="88"/>
      <c r="K34550" s="88"/>
    </row>
    <row r="34551" spans="2:11" ht="12" hidden="1" customHeight="1" x14ac:dyDescent="0.2">
      <c r="B34551" s="88"/>
      <c r="C34551" s="88"/>
      <c r="D34551" s="88"/>
      <c r="E34551" s="88"/>
      <c r="F34551" s="88"/>
      <c r="G34551" s="88"/>
      <c r="H34551" s="88"/>
      <c r="I34551" s="88"/>
      <c r="J34551" s="88"/>
      <c r="K34551" s="88"/>
    </row>
    <row r="34552" spans="2:11" ht="12" hidden="1" customHeight="1" x14ac:dyDescent="0.2">
      <c r="B34552" s="88"/>
      <c r="C34552" s="88"/>
      <c r="D34552" s="88"/>
      <c r="E34552" s="88"/>
      <c r="F34552" s="88"/>
      <c r="G34552" s="88"/>
      <c r="H34552" s="88"/>
      <c r="I34552" s="88"/>
      <c r="J34552" s="88"/>
      <c r="K34552" s="88"/>
    </row>
    <row r="34553" spans="2:11" ht="12" hidden="1" customHeight="1" x14ac:dyDescent="0.2">
      <c r="B34553" s="88"/>
      <c r="C34553" s="88"/>
      <c r="D34553" s="88"/>
      <c r="E34553" s="88"/>
      <c r="F34553" s="88"/>
      <c r="G34553" s="88"/>
      <c r="H34553" s="88"/>
      <c r="I34553" s="88"/>
      <c r="J34553" s="88"/>
      <c r="K34553" s="88"/>
    </row>
    <row r="34554" spans="2:11" ht="12" hidden="1" customHeight="1" x14ac:dyDescent="0.2">
      <c r="B34554" s="88"/>
      <c r="C34554" s="88"/>
      <c r="D34554" s="88"/>
      <c r="E34554" s="88"/>
      <c r="F34554" s="88"/>
      <c r="G34554" s="88"/>
      <c r="H34554" s="88"/>
      <c r="I34554" s="88"/>
      <c r="J34554" s="88"/>
      <c r="K34554" s="88"/>
    </row>
    <row r="34555" spans="2:11" ht="12" hidden="1" customHeight="1" x14ac:dyDescent="0.2">
      <c r="B34555" s="88"/>
      <c r="C34555" s="88"/>
      <c r="D34555" s="88"/>
      <c r="E34555" s="88"/>
      <c r="F34555" s="88"/>
      <c r="G34555" s="88"/>
      <c r="H34555" s="88"/>
      <c r="I34555" s="88"/>
      <c r="J34555" s="88"/>
      <c r="K34555" s="88"/>
    </row>
    <row r="34556" spans="2:11" ht="12" hidden="1" customHeight="1" x14ac:dyDescent="0.2">
      <c r="B34556" s="88"/>
      <c r="C34556" s="88"/>
      <c r="D34556" s="88"/>
      <c r="E34556" s="88"/>
      <c r="F34556" s="88"/>
      <c r="G34556" s="88"/>
      <c r="H34556" s="88"/>
      <c r="I34556" s="88"/>
      <c r="J34556" s="88"/>
      <c r="K34556" s="88"/>
    </row>
    <row r="34557" spans="2:11" ht="12" hidden="1" customHeight="1" x14ac:dyDescent="0.2">
      <c r="B34557" s="88"/>
      <c r="C34557" s="88"/>
      <c r="D34557" s="88"/>
      <c r="E34557" s="88"/>
      <c r="F34557" s="88"/>
      <c r="G34557" s="88"/>
      <c r="H34557" s="88"/>
      <c r="I34557" s="88"/>
      <c r="J34557" s="88"/>
      <c r="K34557" s="88"/>
    </row>
    <row r="34558" spans="2:11" ht="12" hidden="1" customHeight="1" x14ac:dyDescent="0.2">
      <c r="B34558" s="88"/>
      <c r="C34558" s="88"/>
      <c r="D34558" s="88"/>
      <c r="E34558" s="88"/>
      <c r="F34558" s="88"/>
      <c r="G34558" s="88"/>
      <c r="H34558" s="88"/>
      <c r="I34558" s="88"/>
      <c r="J34558" s="88"/>
      <c r="K34558" s="88"/>
    </row>
    <row r="34559" spans="2:11" ht="12" hidden="1" customHeight="1" x14ac:dyDescent="0.2">
      <c r="B34559" s="88"/>
      <c r="C34559" s="88"/>
      <c r="D34559" s="88"/>
      <c r="E34559" s="88"/>
      <c r="F34559" s="88"/>
      <c r="G34559" s="88"/>
      <c r="H34559" s="88"/>
      <c r="I34559" s="88"/>
      <c r="J34559" s="88"/>
      <c r="K34559" s="88"/>
    </row>
    <row r="34560" spans="2:11" ht="12" hidden="1" customHeight="1" x14ac:dyDescent="0.2">
      <c r="B34560" s="88"/>
      <c r="C34560" s="88"/>
      <c r="D34560" s="88"/>
      <c r="E34560" s="88"/>
      <c r="F34560" s="88"/>
      <c r="G34560" s="88"/>
      <c r="H34560" s="88"/>
      <c r="I34560" s="88"/>
      <c r="J34560" s="88"/>
      <c r="K34560" s="88"/>
    </row>
    <row r="34561" spans="2:11" ht="12" hidden="1" customHeight="1" x14ac:dyDescent="0.2">
      <c r="B34561" s="88"/>
      <c r="C34561" s="88"/>
      <c r="D34561" s="88"/>
      <c r="E34561" s="88"/>
      <c r="F34561" s="88"/>
      <c r="G34561" s="88"/>
      <c r="H34561" s="88"/>
      <c r="I34561" s="88"/>
      <c r="J34561" s="88"/>
      <c r="K34561" s="88"/>
    </row>
    <row r="34562" spans="2:11" ht="12" hidden="1" customHeight="1" x14ac:dyDescent="0.2">
      <c r="B34562" s="88"/>
      <c r="C34562" s="88"/>
      <c r="D34562" s="88"/>
      <c r="E34562" s="88"/>
      <c r="F34562" s="88"/>
      <c r="G34562" s="88"/>
      <c r="H34562" s="88"/>
      <c r="I34562" s="88"/>
      <c r="J34562" s="88"/>
      <c r="K34562" s="88"/>
    </row>
    <row r="34563" spans="2:11" ht="12" hidden="1" customHeight="1" x14ac:dyDescent="0.2">
      <c r="B34563" s="88"/>
      <c r="C34563" s="88"/>
      <c r="D34563" s="88"/>
      <c r="E34563" s="88"/>
      <c r="F34563" s="88"/>
      <c r="G34563" s="88"/>
      <c r="H34563" s="88"/>
      <c r="I34563" s="88"/>
      <c r="J34563" s="88"/>
      <c r="K34563" s="88"/>
    </row>
    <row r="34564" spans="2:11" ht="12" hidden="1" customHeight="1" x14ac:dyDescent="0.2">
      <c r="B34564" s="88"/>
      <c r="C34564" s="88"/>
      <c r="D34564" s="88"/>
      <c r="E34564" s="88"/>
      <c r="F34564" s="88"/>
      <c r="G34564" s="88"/>
      <c r="H34564" s="88"/>
      <c r="I34564" s="88"/>
      <c r="J34564" s="88"/>
      <c r="K34564" s="88"/>
    </row>
    <row r="34565" spans="2:11" ht="12" hidden="1" customHeight="1" x14ac:dyDescent="0.2">
      <c r="B34565" s="88"/>
      <c r="C34565" s="88"/>
      <c r="D34565" s="88"/>
      <c r="E34565" s="88"/>
      <c r="F34565" s="88"/>
      <c r="G34565" s="88"/>
      <c r="H34565" s="88"/>
      <c r="I34565" s="88"/>
      <c r="J34565" s="88"/>
      <c r="K34565" s="88"/>
    </row>
    <row r="34566" spans="2:11" ht="12" hidden="1" customHeight="1" x14ac:dyDescent="0.2">
      <c r="B34566" s="88"/>
      <c r="C34566" s="88"/>
      <c r="D34566" s="88"/>
      <c r="E34566" s="88"/>
      <c r="F34566" s="88"/>
      <c r="G34566" s="88"/>
      <c r="H34566" s="88"/>
      <c r="I34566" s="88"/>
      <c r="J34566" s="88"/>
      <c r="K34566" s="88"/>
    </row>
    <row r="34567" spans="2:11" ht="12" hidden="1" customHeight="1" x14ac:dyDescent="0.2">
      <c r="B34567" s="88"/>
      <c r="C34567" s="88"/>
      <c r="D34567" s="88"/>
      <c r="E34567" s="88"/>
      <c r="F34567" s="88"/>
      <c r="G34567" s="88"/>
      <c r="H34567" s="88"/>
      <c r="I34567" s="88"/>
      <c r="J34567" s="88"/>
      <c r="K34567" s="88"/>
    </row>
    <row r="34568" spans="2:11" ht="12" hidden="1" customHeight="1" x14ac:dyDescent="0.2">
      <c r="B34568" s="88"/>
      <c r="C34568" s="88"/>
      <c r="D34568" s="88"/>
      <c r="E34568" s="88"/>
      <c r="F34568" s="88"/>
      <c r="G34568" s="88"/>
      <c r="H34568" s="88"/>
      <c r="I34568" s="88"/>
      <c r="J34568" s="88"/>
      <c r="K34568" s="88"/>
    </row>
    <row r="34569" spans="2:11" ht="12" hidden="1" customHeight="1" x14ac:dyDescent="0.2">
      <c r="B34569" s="88"/>
      <c r="C34569" s="88"/>
      <c r="D34569" s="88"/>
      <c r="E34569" s="88"/>
      <c r="F34569" s="88"/>
      <c r="G34569" s="88"/>
      <c r="H34569" s="88"/>
      <c r="I34569" s="88"/>
      <c r="J34569" s="88"/>
      <c r="K34569" s="88"/>
    </row>
    <row r="34570" spans="2:11" ht="12" hidden="1" customHeight="1" x14ac:dyDescent="0.2">
      <c r="B34570" s="88"/>
      <c r="C34570" s="88"/>
      <c r="D34570" s="88"/>
      <c r="E34570" s="88"/>
      <c r="F34570" s="88"/>
      <c r="G34570" s="88"/>
      <c r="H34570" s="88"/>
      <c r="I34570" s="88"/>
      <c r="J34570" s="88"/>
      <c r="K34570" s="88"/>
    </row>
    <row r="34571" spans="2:11" ht="12" hidden="1" customHeight="1" x14ac:dyDescent="0.2">
      <c r="B34571" s="88"/>
      <c r="C34571" s="88"/>
      <c r="D34571" s="88"/>
      <c r="E34571" s="88"/>
      <c r="F34571" s="88"/>
      <c r="G34571" s="88"/>
      <c r="H34571" s="88"/>
      <c r="I34571" s="88"/>
      <c r="J34571" s="88"/>
      <c r="K34571" s="88"/>
    </row>
    <row r="34572" spans="2:11" ht="12" hidden="1" customHeight="1" x14ac:dyDescent="0.2">
      <c r="B34572" s="88"/>
      <c r="C34572" s="88"/>
      <c r="D34572" s="88"/>
      <c r="E34572" s="88"/>
      <c r="F34572" s="88"/>
      <c r="G34572" s="88"/>
      <c r="H34572" s="88"/>
      <c r="I34572" s="88"/>
      <c r="J34572" s="88"/>
      <c r="K34572" s="88"/>
    </row>
    <row r="34573" spans="2:11" ht="12" hidden="1" customHeight="1" x14ac:dyDescent="0.2">
      <c r="B34573" s="88"/>
      <c r="C34573" s="88"/>
      <c r="D34573" s="88"/>
      <c r="E34573" s="88"/>
      <c r="F34573" s="88"/>
      <c r="G34573" s="88"/>
      <c r="H34573" s="88"/>
      <c r="I34573" s="88"/>
      <c r="J34573" s="88"/>
      <c r="K34573" s="88"/>
    </row>
    <row r="34574" spans="2:11" ht="12" hidden="1" customHeight="1" x14ac:dyDescent="0.2">
      <c r="B34574" s="88"/>
      <c r="C34574" s="88"/>
      <c r="D34574" s="88"/>
      <c r="E34574" s="88"/>
      <c r="F34574" s="88"/>
      <c r="G34574" s="88"/>
      <c r="H34574" s="88"/>
      <c r="I34574" s="88"/>
      <c r="J34574" s="88"/>
      <c r="K34574" s="88"/>
    </row>
    <row r="34575" spans="2:11" ht="12" hidden="1" customHeight="1" x14ac:dyDescent="0.2">
      <c r="B34575" s="88"/>
      <c r="C34575" s="88"/>
      <c r="D34575" s="88"/>
      <c r="E34575" s="88"/>
      <c r="F34575" s="88"/>
      <c r="G34575" s="88"/>
      <c r="H34575" s="88"/>
      <c r="I34575" s="88"/>
      <c r="J34575" s="88"/>
      <c r="K34575" s="88"/>
    </row>
    <row r="34576" spans="2:11" ht="12" hidden="1" customHeight="1" x14ac:dyDescent="0.2">
      <c r="B34576" s="88"/>
      <c r="C34576" s="88"/>
      <c r="D34576" s="88"/>
      <c r="E34576" s="88"/>
      <c r="F34576" s="88"/>
      <c r="G34576" s="88"/>
      <c r="H34576" s="88"/>
      <c r="I34576" s="88"/>
      <c r="J34576" s="88"/>
      <c r="K34576" s="88"/>
    </row>
    <row r="34577" spans="2:11" ht="12" hidden="1" customHeight="1" x14ac:dyDescent="0.2">
      <c r="B34577" s="88"/>
      <c r="C34577" s="88"/>
      <c r="D34577" s="88"/>
      <c r="E34577" s="88"/>
      <c r="F34577" s="88"/>
      <c r="G34577" s="88"/>
      <c r="H34577" s="88"/>
      <c r="I34577" s="88"/>
      <c r="J34577" s="88"/>
      <c r="K34577" s="88"/>
    </row>
    <row r="34578" spans="2:11" ht="12" hidden="1" customHeight="1" x14ac:dyDescent="0.2">
      <c r="B34578" s="88"/>
      <c r="C34578" s="88"/>
      <c r="D34578" s="88"/>
      <c r="E34578" s="88"/>
      <c r="F34578" s="88"/>
      <c r="G34578" s="88"/>
      <c r="H34578" s="88"/>
      <c r="I34578" s="88"/>
      <c r="J34578" s="88"/>
      <c r="K34578" s="88"/>
    </row>
    <row r="34579" spans="2:11" ht="12" hidden="1" customHeight="1" x14ac:dyDescent="0.2">
      <c r="B34579" s="88"/>
      <c r="C34579" s="88"/>
      <c r="D34579" s="88"/>
      <c r="E34579" s="88"/>
      <c r="F34579" s="88"/>
      <c r="G34579" s="88"/>
      <c r="H34579" s="88"/>
      <c r="I34579" s="88"/>
      <c r="J34579" s="88"/>
      <c r="K34579" s="88"/>
    </row>
    <row r="34580" spans="2:11" ht="12" hidden="1" customHeight="1" x14ac:dyDescent="0.2">
      <c r="B34580" s="88"/>
      <c r="C34580" s="88"/>
      <c r="D34580" s="88"/>
      <c r="E34580" s="88"/>
      <c r="F34580" s="88"/>
      <c r="G34580" s="88"/>
      <c r="H34580" s="88"/>
      <c r="I34580" s="88"/>
      <c r="J34580" s="88"/>
      <c r="K34580" s="88"/>
    </row>
    <row r="34581" spans="2:11" ht="12" hidden="1" customHeight="1" x14ac:dyDescent="0.2">
      <c r="B34581" s="88"/>
      <c r="C34581" s="88"/>
      <c r="D34581" s="88"/>
      <c r="E34581" s="88"/>
      <c r="F34581" s="88"/>
      <c r="G34581" s="88"/>
      <c r="H34581" s="88"/>
      <c r="I34581" s="88"/>
      <c r="J34581" s="88"/>
      <c r="K34581" s="88"/>
    </row>
    <row r="34582" spans="2:11" ht="12" hidden="1" customHeight="1" x14ac:dyDescent="0.2">
      <c r="B34582" s="88"/>
      <c r="C34582" s="88"/>
      <c r="D34582" s="88"/>
      <c r="E34582" s="88"/>
      <c r="F34582" s="88"/>
      <c r="G34582" s="88"/>
      <c r="H34582" s="88"/>
      <c r="I34582" s="88"/>
      <c r="J34582" s="88"/>
      <c r="K34582" s="88"/>
    </row>
    <row r="34583" spans="2:11" ht="12" hidden="1" customHeight="1" x14ac:dyDescent="0.2">
      <c r="B34583" s="88"/>
      <c r="C34583" s="88"/>
      <c r="D34583" s="88"/>
      <c r="E34583" s="88"/>
      <c r="F34583" s="88"/>
      <c r="G34583" s="88"/>
      <c r="H34583" s="88"/>
      <c r="I34583" s="88"/>
      <c r="J34583" s="88"/>
      <c r="K34583" s="88"/>
    </row>
    <row r="34584" spans="2:11" ht="12" hidden="1" customHeight="1" x14ac:dyDescent="0.2">
      <c r="B34584" s="88"/>
      <c r="C34584" s="88"/>
      <c r="D34584" s="88"/>
      <c r="E34584" s="88"/>
      <c r="F34584" s="88"/>
      <c r="G34584" s="88"/>
      <c r="H34584" s="88"/>
      <c r="I34584" s="88"/>
      <c r="J34584" s="88"/>
      <c r="K34584" s="88"/>
    </row>
    <row r="34585" spans="2:11" ht="12" hidden="1" customHeight="1" x14ac:dyDescent="0.2">
      <c r="B34585" s="88"/>
      <c r="C34585" s="88"/>
      <c r="D34585" s="88"/>
      <c r="E34585" s="88"/>
      <c r="F34585" s="88"/>
      <c r="G34585" s="88"/>
      <c r="H34585" s="88"/>
      <c r="I34585" s="88"/>
      <c r="J34585" s="88"/>
      <c r="K34585" s="88"/>
    </row>
    <row r="34586" spans="2:11" ht="12" hidden="1" customHeight="1" x14ac:dyDescent="0.2">
      <c r="B34586" s="88"/>
      <c r="C34586" s="88"/>
      <c r="D34586" s="88"/>
      <c r="E34586" s="88"/>
      <c r="F34586" s="88"/>
      <c r="G34586" s="88"/>
      <c r="H34586" s="88"/>
      <c r="I34586" s="88"/>
      <c r="J34586" s="88"/>
      <c r="K34586" s="88"/>
    </row>
    <row r="34587" spans="2:11" ht="12" hidden="1" customHeight="1" x14ac:dyDescent="0.2">
      <c r="B34587" s="88"/>
      <c r="C34587" s="88"/>
      <c r="D34587" s="88"/>
      <c r="E34587" s="88"/>
      <c r="F34587" s="88"/>
      <c r="G34587" s="88"/>
      <c r="H34587" s="88"/>
      <c r="I34587" s="88"/>
      <c r="J34587" s="88"/>
      <c r="K34587" s="88"/>
    </row>
    <row r="34588" spans="2:11" ht="12" hidden="1" customHeight="1" x14ac:dyDescent="0.2">
      <c r="B34588" s="88"/>
      <c r="C34588" s="88"/>
      <c r="D34588" s="88"/>
      <c r="E34588" s="88"/>
      <c r="F34588" s="88"/>
      <c r="G34588" s="88"/>
      <c r="H34588" s="88"/>
      <c r="I34588" s="88"/>
      <c r="J34588" s="88"/>
      <c r="K34588" s="88"/>
    </row>
    <row r="34589" spans="2:11" ht="12" hidden="1" customHeight="1" x14ac:dyDescent="0.2">
      <c r="B34589" s="88"/>
      <c r="C34589" s="88"/>
      <c r="D34589" s="88"/>
      <c r="E34589" s="88"/>
      <c r="F34589" s="88"/>
      <c r="G34589" s="88"/>
      <c r="H34589" s="88"/>
      <c r="I34589" s="88"/>
      <c r="J34589" s="88"/>
      <c r="K34589" s="88"/>
    </row>
    <row r="34590" spans="2:11" ht="12" hidden="1" customHeight="1" x14ac:dyDescent="0.2">
      <c r="B34590" s="88"/>
      <c r="C34590" s="88"/>
      <c r="D34590" s="88"/>
      <c r="E34590" s="88"/>
      <c r="F34590" s="88"/>
      <c r="G34590" s="88"/>
      <c r="H34590" s="88"/>
      <c r="I34590" s="88"/>
      <c r="J34590" s="88"/>
      <c r="K34590" s="88"/>
    </row>
    <row r="34591" spans="2:11" ht="12" hidden="1" customHeight="1" x14ac:dyDescent="0.2">
      <c r="B34591" s="88"/>
      <c r="C34591" s="88"/>
      <c r="D34591" s="88"/>
      <c r="E34591" s="88"/>
      <c r="F34591" s="88"/>
      <c r="G34591" s="88"/>
      <c r="H34591" s="88"/>
      <c r="I34591" s="88"/>
      <c r="J34591" s="88"/>
      <c r="K34591" s="88"/>
    </row>
    <row r="34592" spans="2:11" ht="12" hidden="1" customHeight="1" x14ac:dyDescent="0.2">
      <c r="B34592" s="88"/>
      <c r="C34592" s="88"/>
      <c r="D34592" s="88"/>
      <c r="E34592" s="88"/>
      <c r="F34592" s="88"/>
      <c r="G34592" s="88"/>
      <c r="H34592" s="88"/>
      <c r="I34592" s="88"/>
      <c r="J34592" s="88"/>
      <c r="K34592" s="88"/>
    </row>
    <row r="34593" spans="2:11" ht="12" hidden="1" customHeight="1" x14ac:dyDescent="0.2">
      <c r="B34593" s="88"/>
      <c r="C34593" s="88"/>
      <c r="D34593" s="88"/>
      <c r="E34593" s="88"/>
      <c r="F34593" s="88"/>
      <c r="G34593" s="88"/>
      <c r="H34593" s="88"/>
      <c r="I34593" s="88"/>
      <c r="J34593" s="88"/>
      <c r="K34593" s="88"/>
    </row>
    <row r="34594" spans="2:11" ht="12" hidden="1" customHeight="1" x14ac:dyDescent="0.2">
      <c r="B34594" s="88"/>
      <c r="C34594" s="88"/>
      <c r="D34594" s="88"/>
      <c r="E34594" s="88"/>
      <c r="F34594" s="88"/>
      <c r="G34594" s="88"/>
      <c r="H34594" s="88"/>
      <c r="I34594" s="88"/>
      <c r="J34594" s="88"/>
      <c r="K34594" s="88"/>
    </row>
    <row r="34595" spans="2:11" ht="12" hidden="1" customHeight="1" x14ac:dyDescent="0.2">
      <c r="B34595" s="88"/>
      <c r="C34595" s="88"/>
      <c r="D34595" s="88"/>
      <c r="E34595" s="88"/>
      <c r="F34595" s="88"/>
      <c r="G34595" s="88"/>
      <c r="H34595" s="88"/>
      <c r="I34595" s="88"/>
      <c r="J34595" s="88"/>
      <c r="K34595" s="88"/>
    </row>
    <row r="34596" spans="2:11" ht="12" hidden="1" customHeight="1" x14ac:dyDescent="0.2">
      <c r="B34596" s="88"/>
      <c r="C34596" s="88"/>
      <c r="D34596" s="88"/>
      <c r="E34596" s="88"/>
      <c r="F34596" s="88"/>
      <c r="G34596" s="88"/>
      <c r="H34596" s="88"/>
      <c r="I34596" s="88"/>
      <c r="J34596" s="88"/>
      <c r="K34596" s="88"/>
    </row>
    <row r="34597" spans="2:11" ht="12" hidden="1" customHeight="1" x14ac:dyDescent="0.2">
      <c r="B34597" s="88"/>
      <c r="C34597" s="88"/>
      <c r="D34597" s="88"/>
      <c r="E34597" s="88"/>
      <c r="F34597" s="88"/>
      <c r="G34597" s="88"/>
      <c r="H34597" s="88"/>
      <c r="I34597" s="88"/>
      <c r="J34597" s="88"/>
      <c r="K34597" s="88"/>
    </row>
    <row r="34598" spans="2:11" ht="12" hidden="1" customHeight="1" x14ac:dyDescent="0.2">
      <c r="B34598" s="88"/>
      <c r="C34598" s="88"/>
      <c r="D34598" s="88"/>
      <c r="E34598" s="88"/>
      <c r="F34598" s="88"/>
      <c r="G34598" s="88"/>
      <c r="H34598" s="88"/>
      <c r="I34598" s="88"/>
      <c r="J34598" s="88"/>
      <c r="K34598" s="88"/>
    </row>
    <row r="34599" spans="2:11" ht="12" hidden="1" customHeight="1" x14ac:dyDescent="0.2">
      <c r="B34599" s="88"/>
      <c r="C34599" s="88"/>
      <c r="D34599" s="88"/>
      <c r="E34599" s="88"/>
      <c r="F34599" s="88"/>
      <c r="G34599" s="88"/>
      <c r="H34599" s="88"/>
      <c r="I34599" s="88"/>
      <c r="J34599" s="88"/>
      <c r="K34599" s="88"/>
    </row>
    <row r="34600" spans="2:11" ht="12" hidden="1" customHeight="1" x14ac:dyDescent="0.2">
      <c r="B34600" s="88"/>
      <c r="C34600" s="88"/>
      <c r="D34600" s="88"/>
      <c r="E34600" s="88"/>
      <c r="F34600" s="88"/>
      <c r="G34600" s="88"/>
      <c r="H34600" s="88"/>
      <c r="I34600" s="88"/>
      <c r="J34600" s="88"/>
      <c r="K34600" s="88"/>
    </row>
    <row r="34601" spans="2:11" ht="12" hidden="1" customHeight="1" x14ac:dyDescent="0.2">
      <c r="B34601" s="88"/>
      <c r="C34601" s="88"/>
      <c r="D34601" s="88"/>
      <c r="E34601" s="88"/>
      <c r="F34601" s="88"/>
      <c r="G34601" s="88"/>
      <c r="H34601" s="88"/>
      <c r="I34601" s="88"/>
      <c r="J34601" s="88"/>
      <c r="K34601" s="88"/>
    </row>
    <row r="34602" spans="2:11" ht="12" hidden="1" customHeight="1" x14ac:dyDescent="0.2">
      <c r="B34602" s="88"/>
      <c r="C34602" s="88"/>
      <c r="D34602" s="88"/>
      <c r="E34602" s="88"/>
      <c r="F34602" s="88"/>
      <c r="G34602" s="88"/>
      <c r="H34602" s="88"/>
      <c r="I34602" s="88"/>
      <c r="J34602" s="88"/>
      <c r="K34602" s="88"/>
    </row>
    <row r="34603" spans="2:11" ht="12" hidden="1" customHeight="1" x14ac:dyDescent="0.2">
      <c r="B34603" s="88"/>
      <c r="C34603" s="88"/>
      <c r="D34603" s="88"/>
      <c r="E34603" s="88"/>
      <c r="F34603" s="88"/>
      <c r="G34603" s="88"/>
      <c r="H34603" s="88"/>
      <c r="I34603" s="88"/>
      <c r="J34603" s="88"/>
      <c r="K34603" s="88"/>
    </row>
    <row r="34604" spans="2:11" ht="12" hidden="1" customHeight="1" x14ac:dyDescent="0.2">
      <c r="B34604" s="88"/>
      <c r="C34604" s="88"/>
      <c r="D34604" s="88"/>
      <c r="E34604" s="88"/>
      <c r="F34604" s="88"/>
      <c r="G34604" s="88"/>
      <c r="H34604" s="88"/>
      <c r="I34604" s="88"/>
      <c r="J34604" s="88"/>
      <c r="K34604" s="88"/>
    </row>
    <row r="34605" spans="2:11" ht="12" hidden="1" customHeight="1" x14ac:dyDescent="0.2">
      <c r="B34605" s="88"/>
      <c r="C34605" s="88"/>
      <c r="D34605" s="88"/>
      <c r="E34605" s="88"/>
      <c r="F34605" s="88"/>
      <c r="G34605" s="88"/>
      <c r="H34605" s="88"/>
      <c r="I34605" s="88"/>
      <c r="J34605" s="88"/>
      <c r="K34605" s="88"/>
    </row>
    <row r="34606" spans="2:11" ht="12" hidden="1" customHeight="1" x14ac:dyDescent="0.2">
      <c r="B34606" s="88"/>
      <c r="C34606" s="88"/>
      <c r="D34606" s="88"/>
      <c r="E34606" s="88"/>
      <c r="F34606" s="88"/>
      <c r="G34606" s="88"/>
      <c r="H34606" s="88"/>
      <c r="I34606" s="88"/>
      <c r="J34606" s="88"/>
      <c r="K34606" s="88"/>
    </row>
    <row r="34607" spans="2:11" ht="12" hidden="1" customHeight="1" x14ac:dyDescent="0.2">
      <c r="B34607" s="88"/>
      <c r="C34607" s="88"/>
      <c r="D34607" s="88"/>
      <c r="E34607" s="88"/>
      <c r="F34607" s="88"/>
      <c r="G34607" s="88"/>
      <c r="H34607" s="88"/>
      <c r="I34607" s="88"/>
      <c r="J34607" s="88"/>
      <c r="K34607" s="88"/>
    </row>
    <row r="34608" spans="2:11" ht="12" hidden="1" customHeight="1" x14ac:dyDescent="0.2">
      <c r="B34608" s="88"/>
      <c r="C34608" s="88"/>
      <c r="D34608" s="88"/>
      <c r="E34608" s="88"/>
      <c r="F34608" s="88"/>
      <c r="G34608" s="88"/>
      <c r="H34608" s="88"/>
      <c r="I34608" s="88"/>
      <c r="J34608" s="88"/>
      <c r="K34608" s="88"/>
    </row>
    <row r="34609" spans="2:11" ht="12" hidden="1" customHeight="1" x14ac:dyDescent="0.2">
      <c r="B34609" s="88"/>
      <c r="C34609" s="88"/>
      <c r="D34609" s="88"/>
      <c r="E34609" s="88"/>
      <c r="F34609" s="88"/>
      <c r="G34609" s="88"/>
      <c r="H34609" s="88"/>
      <c r="I34609" s="88"/>
      <c r="J34609" s="88"/>
      <c r="K34609" s="88"/>
    </row>
    <row r="34610" spans="2:11" ht="12" hidden="1" customHeight="1" x14ac:dyDescent="0.2">
      <c r="B34610" s="88"/>
      <c r="C34610" s="88"/>
      <c r="D34610" s="88"/>
      <c r="E34610" s="88"/>
      <c r="F34610" s="88"/>
      <c r="G34610" s="88"/>
      <c r="H34610" s="88"/>
      <c r="I34610" s="88"/>
      <c r="J34610" s="88"/>
      <c r="K34610" s="88"/>
    </row>
    <row r="34611" spans="2:11" ht="12" hidden="1" customHeight="1" x14ac:dyDescent="0.2">
      <c r="B34611" s="88"/>
      <c r="C34611" s="88"/>
      <c r="D34611" s="88"/>
      <c r="E34611" s="88"/>
      <c r="F34611" s="88"/>
      <c r="G34611" s="88"/>
      <c r="H34611" s="88"/>
      <c r="I34611" s="88"/>
      <c r="J34611" s="88"/>
      <c r="K34611" s="88"/>
    </row>
    <row r="34612" spans="2:11" ht="12" hidden="1" customHeight="1" x14ac:dyDescent="0.2">
      <c r="B34612" s="88"/>
      <c r="C34612" s="88"/>
      <c r="D34612" s="88"/>
      <c r="E34612" s="88"/>
      <c r="F34612" s="88"/>
      <c r="G34612" s="88"/>
      <c r="H34612" s="88"/>
      <c r="I34612" s="88"/>
      <c r="J34612" s="88"/>
      <c r="K34612" s="88"/>
    </row>
    <row r="34613" spans="2:11" ht="12" hidden="1" customHeight="1" x14ac:dyDescent="0.2">
      <c r="B34613" s="88"/>
      <c r="C34613" s="88"/>
      <c r="D34613" s="88"/>
      <c r="E34613" s="88"/>
      <c r="F34613" s="88"/>
      <c r="G34613" s="88"/>
      <c r="H34613" s="88"/>
      <c r="I34613" s="88"/>
      <c r="J34613" s="88"/>
      <c r="K34613" s="88"/>
    </row>
    <row r="34614" spans="2:11" ht="12" hidden="1" customHeight="1" x14ac:dyDescent="0.2">
      <c r="B34614" s="88"/>
      <c r="C34614" s="88"/>
      <c r="D34614" s="88"/>
      <c r="E34614" s="88"/>
      <c r="F34614" s="88"/>
      <c r="G34614" s="88"/>
      <c r="H34614" s="88"/>
      <c r="I34614" s="88"/>
      <c r="J34614" s="88"/>
      <c r="K34614" s="88"/>
    </row>
    <row r="34615" spans="2:11" ht="12" hidden="1" customHeight="1" x14ac:dyDescent="0.2">
      <c r="B34615" s="88"/>
      <c r="C34615" s="88"/>
      <c r="D34615" s="88"/>
      <c r="E34615" s="88"/>
      <c r="F34615" s="88"/>
      <c r="G34615" s="88"/>
      <c r="H34615" s="88"/>
      <c r="I34615" s="88"/>
      <c r="J34615" s="88"/>
      <c r="K34615" s="88"/>
    </row>
    <row r="34616" spans="2:11" ht="12" hidden="1" customHeight="1" x14ac:dyDescent="0.2">
      <c r="B34616" s="88"/>
      <c r="C34616" s="88"/>
      <c r="D34616" s="88"/>
      <c r="E34616" s="88"/>
      <c r="F34616" s="88"/>
      <c r="G34616" s="88"/>
      <c r="H34616" s="88"/>
      <c r="I34616" s="88"/>
      <c r="J34616" s="88"/>
      <c r="K34616" s="88"/>
    </row>
    <row r="34617" spans="2:11" ht="12" hidden="1" customHeight="1" x14ac:dyDescent="0.2">
      <c r="B34617" s="88"/>
      <c r="C34617" s="88"/>
      <c r="D34617" s="88"/>
      <c r="E34617" s="88"/>
      <c r="F34617" s="88"/>
      <c r="G34617" s="88"/>
      <c r="H34617" s="88"/>
      <c r="I34617" s="88"/>
      <c r="J34617" s="88"/>
      <c r="K34617" s="88"/>
    </row>
    <row r="34618" spans="2:11" ht="12" hidden="1" customHeight="1" x14ac:dyDescent="0.2">
      <c r="B34618" s="88"/>
      <c r="C34618" s="88"/>
      <c r="D34618" s="88"/>
      <c r="E34618" s="88"/>
      <c r="F34618" s="88"/>
      <c r="G34618" s="88"/>
      <c r="H34618" s="88"/>
      <c r="I34618" s="88"/>
      <c r="J34618" s="88"/>
      <c r="K34618" s="88"/>
    </row>
    <row r="34619" spans="2:11" ht="12" hidden="1" customHeight="1" x14ac:dyDescent="0.2">
      <c r="B34619" s="88"/>
      <c r="C34619" s="88"/>
      <c r="D34619" s="88"/>
      <c r="E34619" s="88"/>
      <c r="F34619" s="88"/>
      <c r="G34619" s="88"/>
      <c r="H34619" s="88"/>
      <c r="I34619" s="88"/>
      <c r="J34619" s="88"/>
      <c r="K34619" s="88"/>
    </row>
    <row r="34620" spans="2:11" ht="12" hidden="1" customHeight="1" x14ac:dyDescent="0.2">
      <c r="B34620" s="88"/>
      <c r="C34620" s="88"/>
      <c r="D34620" s="88"/>
      <c r="E34620" s="88"/>
      <c r="F34620" s="88"/>
      <c r="G34620" s="88"/>
      <c r="H34620" s="88"/>
      <c r="I34620" s="88"/>
      <c r="J34620" s="88"/>
      <c r="K34620" s="88"/>
    </row>
    <row r="34621" spans="2:11" ht="12" hidden="1" customHeight="1" x14ac:dyDescent="0.2">
      <c r="B34621" s="88"/>
      <c r="C34621" s="88"/>
      <c r="D34621" s="88"/>
      <c r="E34621" s="88"/>
      <c r="F34621" s="88"/>
      <c r="G34621" s="88"/>
      <c r="H34621" s="88"/>
      <c r="I34621" s="88"/>
      <c r="J34621" s="88"/>
      <c r="K34621" s="88"/>
    </row>
    <row r="34622" spans="2:11" ht="12" hidden="1" customHeight="1" x14ac:dyDescent="0.2">
      <c r="B34622" s="88"/>
      <c r="C34622" s="88"/>
      <c r="D34622" s="88"/>
      <c r="E34622" s="88"/>
      <c r="F34622" s="88"/>
      <c r="G34622" s="88"/>
      <c r="H34622" s="88"/>
      <c r="I34622" s="88"/>
      <c r="J34622" s="88"/>
      <c r="K34622" s="88"/>
    </row>
    <row r="34623" spans="2:11" ht="12" hidden="1" customHeight="1" x14ac:dyDescent="0.2">
      <c r="B34623" s="88"/>
      <c r="C34623" s="88"/>
      <c r="D34623" s="88"/>
      <c r="E34623" s="88"/>
      <c r="F34623" s="88"/>
      <c r="G34623" s="88"/>
      <c r="H34623" s="88"/>
      <c r="I34623" s="88"/>
      <c r="J34623" s="88"/>
      <c r="K34623" s="88"/>
    </row>
    <row r="34624" spans="2:11" ht="12" hidden="1" customHeight="1" x14ac:dyDescent="0.2">
      <c r="B34624" s="88"/>
      <c r="C34624" s="88"/>
      <c r="D34624" s="88"/>
      <c r="E34624" s="88"/>
      <c r="F34624" s="88"/>
      <c r="G34624" s="88"/>
      <c r="H34624" s="88"/>
      <c r="I34624" s="88"/>
      <c r="J34624" s="88"/>
      <c r="K34624" s="88"/>
    </row>
    <row r="34625" spans="2:11" ht="12" hidden="1" customHeight="1" x14ac:dyDescent="0.2">
      <c r="B34625" s="88"/>
      <c r="C34625" s="88"/>
      <c r="D34625" s="88"/>
      <c r="E34625" s="88"/>
      <c r="F34625" s="88"/>
      <c r="G34625" s="88"/>
      <c r="H34625" s="88"/>
      <c r="I34625" s="88"/>
      <c r="J34625" s="88"/>
      <c r="K34625" s="88"/>
    </row>
    <row r="34626" spans="2:11" ht="12" hidden="1" customHeight="1" x14ac:dyDescent="0.2">
      <c r="B34626" s="88"/>
      <c r="C34626" s="88"/>
      <c r="D34626" s="88"/>
      <c r="E34626" s="88"/>
      <c r="F34626" s="88"/>
      <c r="G34626" s="88"/>
      <c r="H34626" s="88"/>
      <c r="I34626" s="88"/>
      <c r="J34626" s="88"/>
      <c r="K34626" s="88"/>
    </row>
    <row r="34627" spans="2:11" ht="12" hidden="1" customHeight="1" x14ac:dyDescent="0.2">
      <c r="B34627" s="88"/>
      <c r="C34627" s="88"/>
      <c r="D34627" s="88"/>
      <c r="E34627" s="88"/>
      <c r="F34627" s="88"/>
      <c r="G34627" s="88"/>
      <c r="H34627" s="88"/>
      <c r="I34627" s="88"/>
      <c r="J34627" s="88"/>
      <c r="K34627" s="88"/>
    </row>
    <row r="34628" spans="2:11" ht="12" hidden="1" customHeight="1" x14ac:dyDescent="0.2">
      <c r="B34628" s="88"/>
      <c r="C34628" s="88"/>
      <c r="D34628" s="88"/>
      <c r="E34628" s="88"/>
      <c r="F34628" s="88"/>
      <c r="G34628" s="88"/>
      <c r="H34628" s="88"/>
      <c r="I34628" s="88"/>
      <c r="J34628" s="88"/>
      <c r="K34628" s="88"/>
    </row>
    <row r="34629" spans="2:11" ht="12" hidden="1" customHeight="1" x14ac:dyDescent="0.2">
      <c r="B34629" s="88"/>
      <c r="C34629" s="88"/>
      <c r="D34629" s="88"/>
      <c r="E34629" s="88"/>
      <c r="F34629" s="88"/>
      <c r="G34629" s="88"/>
      <c r="H34629" s="88"/>
      <c r="I34629" s="88"/>
      <c r="J34629" s="88"/>
      <c r="K34629" s="88"/>
    </row>
    <row r="34630" spans="2:11" ht="12" hidden="1" customHeight="1" x14ac:dyDescent="0.2">
      <c r="B34630" s="88"/>
      <c r="C34630" s="88"/>
      <c r="D34630" s="88"/>
      <c r="E34630" s="88"/>
      <c r="F34630" s="88"/>
      <c r="G34630" s="88"/>
      <c r="H34630" s="88"/>
      <c r="I34630" s="88"/>
      <c r="J34630" s="88"/>
      <c r="K34630" s="88"/>
    </row>
    <row r="34631" spans="2:11" ht="12" hidden="1" customHeight="1" x14ac:dyDescent="0.2">
      <c r="B34631" s="88"/>
      <c r="C34631" s="88"/>
      <c r="D34631" s="88"/>
      <c r="E34631" s="88"/>
      <c r="F34631" s="88"/>
      <c r="G34631" s="88"/>
      <c r="H34631" s="88"/>
      <c r="I34631" s="88"/>
      <c r="J34631" s="88"/>
      <c r="K34631" s="88"/>
    </row>
    <row r="34632" spans="2:11" ht="12" hidden="1" customHeight="1" x14ac:dyDescent="0.2">
      <c r="B34632" s="88"/>
      <c r="C34632" s="88"/>
      <c r="D34632" s="88"/>
      <c r="E34632" s="88"/>
      <c r="F34632" s="88"/>
      <c r="G34632" s="88"/>
      <c r="H34632" s="88"/>
      <c r="I34632" s="88"/>
      <c r="J34632" s="88"/>
      <c r="K34632" s="88"/>
    </row>
    <row r="34633" spans="2:11" ht="12" hidden="1" customHeight="1" x14ac:dyDescent="0.2">
      <c r="B34633" s="88"/>
      <c r="C34633" s="88"/>
      <c r="D34633" s="88"/>
      <c r="E34633" s="88"/>
      <c r="F34633" s="88"/>
      <c r="G34633" s="88"/>
      <c r="H34633" s="88"/>
      <c r="I34633" s="88"/>
      <c r="J34633" s="88"/>
      <c r="K34633" s="88"/>
    </row>
    <row r="34634" spans="2:11" ht="12" hidden="1" customHeight="1" x14ac:dyDescent="0.2">
      <c r="B34634" s="88"/>
      <c r="C34634" s="88"/>
      <c r="D34634" s="88"/>
      <c r="E34634" s="88"/>
      <c r="F34634" s="88"/>
      <c r="G34634" s="88"/>
      <c r="H34634" s="88"/>
      <c r="I34634" s="88"/>
      <c r="J34634" s="88"/>
      <c r="K34634" s="88"/>
    </row>
    <row r="34635" spans="2:11" ht="12" hidden="1" customHeight="1" x14ac:dyDescent="0.2">
      <c r="B34635" s="88"/>
      <c r="C34635" s="88"/>
      <c r="D34635" s="88"/>
      <c r="E34635" s="88"/>
      <c r="F34635" s="88"/>
      <c r="G34635" s="88"/>
      <c r="H34635" s="88"/>
      <c r="I34635" s="88"/>
      <c r="J34635" s="88"/>
      <c r="K34635" s="88"/>
    </row>
    <row r="34636" spans="2:11" ht="12" hidden="1" customHeight="1" x14ac:dyDescent="0.2">
      <c r="B34636" s="88"/>
      <c r="C34636" s="88"/>
      <c r="D34636" s="88"/>
      <c r="E34636" s="88"/>
      <c r="F34636" s="88"/>
      <c r="G34636" s="88"/>
      <c r="H34636" s="88"/>
      <c r="I34636" s="88"/>
      <c r="J34636" s="88"/>
      <c r="K34636" s="88"/>
    </row>
    <row r="34637" spans="2:11" ht="12" hidden="1" customHeight="1" x14ac:dyDescent="0.2">
      <c r="B34637" s="88"/>
      <c r="C34637" s="88"/>
      <c r="D34637" s="88"/>
      <c r="E34637" s="88"/>
      <c r="F34637" s="88"/>
      <c r="G34637" s="88"/>
      <c r="H34637" s="88"/>
      <c r="I34637" s="88"/>
      <c r="J34637" s="88"/>
      <c r="K34637" s="88"/>
    </row>
    <row r="34638" spans="2:11" ht="12" hidden="1" customHeight="1" x14ac:dyDescent="0.2">
      <c r="B34638" s="88"/>
      <c r="C34638" s="88"/>
      <c r="D34638" s="88"/>
      <c r="E34638" s="88"/>
      <c r="F34638" s="88"/>
      <c r="G34638" s="88"/>
      <c r="H34638" s="88"/>
      <c r="I34638" s="88"/>
      <c r="J34638" s="88"/>
      <c r="K34638" s="88"/>
    </row>
    <row r="34639" spans="2:11" ht="12" hidden="1" customHeight="1" x14ac:dyDescent="0.2">
      <c r="B34639" s="88"/>
      <c r="C34639" s="88"/>
      <c r="D34639" s="88"/>
      <c r="E34639" s="88"/>
      <c r="F34639" s="88"/>
      <c r="G34639" s="88"/>
      <c r="H34639" s="88"/>
      <c r="I34639" s="88"/>
      <c r="J34639" s="88"/>
      <c r="K34639" s="88"/>
    </row>
    <row r="34640" spans="2:11" ht="12" hidden="1" customHeight="1" x14ac:dyDescent="0.2">
      <c r="B34640" s="88"/>
      <c r="C34640" s="88"/>
      <c r="D34640" s="88"/>
      <c r="E34640" s="88"/>
      <c r="F34640" s="88"/>
      <c r="G34640" s="88"/>
      <c r="H34640" s="88"/>
      <c r="I34640" s="88"/>
      <c r="J34640" s="88"/>
      <c r="K34640" s="88"/>
    </row>
    <row r="34641" spans="2:11" ht="12" hidden="1" customHeight="1" x14ac:dyDescent="0.2">
      <c r="B34641" s="88"/>
      <c r="C34641" s="88"/>
      <c r="D34641" s="88"/>
      <c r="E34641" s="88"/>
      <c r="F34641" s="88"/>
      <c r="G34641" s="88"/>
      <c r="H34641" s="88"/>
      <c r="I34641" s="88"/>
      <c r="J34641" s="88"/>
      <c r="K34641" s="88"/>
    </row>
    <row r="34642" spans="2:11" ht="12" hidden="1" customHeight="1" x14ac:dyDescent="0.2">
      <c r="B34642" s="88"/>
      <c r="C34642" s="88"/>
      <c r="D34642" s="88"/>
      <c r="E34642" s="88"/>
      <c r="F34642" s="88"/>
      <c r="G34642" s="88"/>
      <c r="H34642" s="88"/>
      <c r="I34642" s="88"/>
      <c r="J34642" s="88"/>
      <c r="K34642" s="88"/>
    </row>
    <row r="34643" spans="2:11" ht="12" hidden="1" customHeight="1" x14ac:dyDescent="0.2">
      <c r="B34643" s="88"/>
      <c r="C34643" s="88"/>
      <c r="D34643" s="88"/>
      <c r="E34643" s="88"/>
      <c r="F34643" s="88"/>
      <c r="G34643" s="88"/>
      <c r="H34643" s="88"/>
      <c r="I34643" s="88"/>
      <c r="J34643" s="88"/>
      <c r="K34643" s="88"/>
    </row>
    <row r="34644" spans="2:11" ht="12" hidden="1" customHeight="1" x14ac:dyDescent="0.2">
      <c r="B34644" s="88"/>
      <c r="C34644" s="88"/>
      <c r="D34644" s="88"/>
      <c r="E34644" s="88"/>
      <c r="F34644" s="88"/>
      <c r="G34644" s="88"/>
      <c r="H34644" s="88"/>
      <c r="I34644" s="88"/>
      <c r="J34644" s="88"/>
      <c r="K34644" s="88"/>
    </row>
    <row r="34645" spans="2:11" ht="12" hidden="1" customHeight="1" x14ac:dyDescent="0.2">
      <c r="B34645" s="88"/>
      <c r="C34645" s="88"/>
      <c r="D34645" s="88"/>
      <c r="E34645" s="88"/>
      <c r="F34645" s="88"/>
      <c r="G34645" s="88"/>
      <c r="H34645" s="88"/>
      <c r="I34645" s="88"/>
      <c r="J34645" s="88"/>
      <c r="K34645" s="88"/>
    </row>
    <row r="34646" spans="2:11" ht="12" hidden="1" customHeight="1" x14ac:dyDescent="0.2">
      <c r="B34646" s="88"/>
      <c r="C34646" s="88"/>
      <c r="D34646" s="88"/>
      <c r="E34646" s="88"/>
      <c r="F34646" s="88"/>
      <c r="G34646" s="88"/>
      <c r="H34646" s="88"/>
      <c r="I34646" s="88"/>
      <c r="J34646" s="88"/>
      <c r="K34646" s="88"/>
    </row>
    <row r="34647" spans="2:11" ht="12" hidden="1" customHeight="1" x14ac:dyDescent="0.2">
      <c r="B34647" s="88"/>
      <c r="C34647" s="88"/>
      <c r="D34647" s="88"/>
      <c r="E34647" s="88"/>
      <c r="F34647" s="88"/>
      <c r="G34647" s="88"/>
      <c r="H34647" s="88"/>
      <c r="I34647" s="88"/>
      <c r="J34647" s="88"/>
      <c r="K34647" s="88"/>
    </row>
    <row r="34648" spans="2:11" ht="12" hidden="1" customHeight="1" x14ac:dyDescent="0.2">
      <c r="B34648" s="88"/>
      <c r="C34648" s="88"/>
      <c r="D34648" s="88"/>
      <c r="E34648" s="88"/>
      <c r="F34648" s="88"/>
      <c r="G34648" s="88"/>
      <c r="H34648" s="88"/>
      <c r="I34648" s="88"/>
      <c r="J34648" s="88"/>
      <c r="K34648" s="88"/>
    </row>
    <row r="34649" spans="2:11" ht="12" hidden="1" customHeight="1" x14ac:dyDescent="0.2">
      <c r="B34649" s="88"/>
      <c r="C34649" s="88"/>
      <c r="D34649" s="88"/>
      <c r="E34649" s="88"/>
      <c r="F34649" s="88"/>
      <c r="G34649" s="88"/>
      <c r="H34649" s="88"/>
      <c r="I34649" s="88"/>
      <c r="J34649" s="88"/>
      <c r="K34649" s="88"/>
    </row>
    <row r="34650" spans="2:11" ht="12" hidden="1" customHeight="1" x14ac:dyDescent="0.2">
      <c r="B34650" s="88"/>
      <c r="C34650" s="88"/>
      <c r="D34650" s="88"/>
      <c r="E34650" s="88"/>
      <c r="F34650" s="88"/>
      <c r="G34650" s="88"/>
      <c r="H34650" s="88"/>
      <c r="I34650" s="88"/>
      <c r="J34650" s="88"/>
      <c r="K34650" s="88"/>
    </row>
    <row r="34651" spans="2:11" ht="12" hidden="1" customHeight="1" x14ac:dyDescent="0.2">
      <c r="B34651" s="88"/>
      <c r="C34651" s="88"/>
      <c r="D34651" s="88"/>
      <c r="E34651" s="88"/>
      <c r="F34651" s="88"/>
      <c r="G34651" s="88"/>
      <c r="H34651" s="88"/>
      <c r="I34651" s="88"/>
      <c r="J34651" s="88"/>
      <c r="K34651" s="88"/>
    </row>
    <row r="34652" spans="2:11" ht="12" hidden="1" customHeight="1" x14ac:dyDescent="0.2">
      <c r="B34652" s="88"/>
      <c r="C34652" s="88"/>
      <c r="D34652" s="88"/>
      <c r="E34652" s="88"/>
      <c r="F34652" s="88"/>
      <c r="G34652" s="88"/>
      <c r="H34652" s="88"/>
      <c r="I34652" s="88"/>
      <c r="J34652" s="88"/>
      <c r="K34652" s="88"/>
    </row>
    <row r="34653" spans="2:11" ht="12" hidden="1" customHeight="1" x14ac:dyDescent="0.2">
      <c r="B34653" s="88"/>
      <c r="C34653" s="88"/>
      <c r="D34653" s="88"/>
      <c r="E34653" s="88"/>
      <c r="F34653" s="88"/>
      <c r="G34653" s="88"/>
      <c r="H34653" s="88"/>
      <c r="I34653" s="88"/>
      <c r="J34653" s="88"/>
      <c r="K34653" s="88"/>
    </row>
    <row r="34654" spans="2:11" ht="12" hidden="1" customHeight="1" x14ac:dyDescent="0.2">
      <c r="B34654" s="88"/>
      <c r="C34654" s="88"/>
      <c r="D34654" s="88"/>
      <c r="E34654" s="88"/>
      <c r="F34654" s="88"/>
      <c r="G34654" s="88"/>
      <c r="H34654" s="88"/>
      <c r="I34654" s="88"/>
      <c r="J34654" s="88"/>
      <c r="K34654" s="88"/>
    </row>
    <row r="34655" spans="2:11" ht="12" hidden="1" customHeight="1" x14ac:dyDescent="0.2">
      <c r="B34655" s="88"/>
      <c r="C34655" s="88"/>
      <c r="D34655" s="88"/>
      <c r="E34655" s="88"/>
      <c r="F34655" s="88"/>
      <c r="G34655" s="88"/>
      <c r="H34655" s="88"/>
      <c r="I34655" s="88"/>
      <c r="J34655" s="88"/>
      <c r="K34655" s="88"/>
    </row>
    <row r="34656" spans="2:11" ht="12" hidden="1" customHeight="1" x14ac:dyDescent="0.2">
      <c r="B34656" s="88"/>
      <c r="C34656" s="88"/>
      <c r="D34656" s="88"/>
      <c r="E34656" s="88"/>
      <c r="F34656" s="88"/>
      <c r="G34656" s="88"/>
      <c r="H34656" s="88"/>
      <c r="I34656" s="88"/>
      <c r="J34656" s="88"/>
      <c r="K34656" s="88"/>
    </row>
    <row r="34657" spans="2:11" ht="12" hidden="1" customHeight="1" x14ac:dyDescent="0.2">
      <c r="B34657" s="88"/>
      <c r="C34657" s="88"/>
      <c r="D34657" s="88"/>
      <c r="E34657" s="88"/>
      <c r="F34657" s="88"/>
      <c r="G34657" s="88"/>
      <c r="H34657" s="88"/>
      <c r="I34657" s="88"/>
      <c r="J34657" s="88"/>
      <c r="K34657" s="88"/>
    </row>
    <row r="34658" spans="2:11" ht="12" hidden="1" customHeight="1" x14ac:dyDescent="0.2">
      <c r="B34658" s="88"/>
      <c r="C34658" s="88"/>
      <c r="D34658" s="88"/>
      <c r="E34658" s="88"/>
      <c r="F34658" s="88"/>
      <c r="G34658" s="88"/>
      <c r="H34658" s="88"/>
      <c r="I34658" s="88"/>
      <c r="J34658" s="88"/>
      <c r="K34658" s="88"/>
    </row>
    <row r="34659" spans="2:11" ht="12" hidden="1" customHeight="1" x14ac:dyDescent="0.2">
      <c r="B34659" s="88"/>
      <c r="C34659" s="88"/>
      <c r="D34659" s="88"/>
      <c r="E34659" s="88"/>
      <c r="F34659" s="88"/>
      <c r="G34659" s="88"/>
      <c r="H34659" s="88"/>
      <c r="I34659" s="88"/>
      <c r="J34659" s="88"/>
      <c r="K34659" s="88"/>
    </row>
    <row r="34660" spans="2:11" ht="12" hidden="1" customHeight="1" x14ac:dyDescent="0.2">
      <c r="B34660" s="88"/>
      <c r="C34660" s="88"/>
      <c r="D34660" s="88"/>
      <c r="E34660" s="88"/>
      <c r="F34660" s="88"/>
      <c r="G34660" s="88"/>
      <c r="H34660" s="88"/>
      <c r="I34660" s="88"/>
      <c r="J34660" s="88"/>
      <c r="K34660" s="88"/>
    </row>
    <row r="34661" spans="2:11" ht="12" hidden="1" customHeight="1" x14ac:dyDescent="0.2">
      <c r="B34661" s="88"/>
      <c r="C34661" s="88"/>
      <c r="D34661" s="88"/>
      <c r="E34661" s="88"/>
      <c r="F34661" s="88"/>
      <c r="G34661" s="88"/>
      <c r="H34661" s="88"/>
      <c r="I34661" s="88"/>
      <c r="J34661" s="88"/>
      <c r="K34661" s="88"/>
    </row>
    <row r="34662" spans="2:11" ht="12" hidden="1" customHeight="1" x14ac:dyDescent="0.2">
      <c r="B34662" s="88"/>
      <c r="C34662" s="88"/>
      <c r="D34662" s="88"/>
      <c r="E34662" s="88"/>
      <c r="F34662" s="88"/>
      <c r="G34662" s="88"/>
      <c r="H34662" s="88"/>
      <c r="I34662" s="88"/>
      <c r="J34662" s="88"/>
      <c r="K34662" s="88"/>
    </row>
    <row r="34663" spans="2:11" ht="12" hidden="1" customHeight="1" x14ac:dyDescent="0.2">
      <c r="B34663" s="88"/>
      <c r="C34663" s="88"/>
      <c r="D34663" s="88"/>
      <c r="E34663" s="88"/>
      <c r="F34663" s="88"/>
      <c r="G34663" s="88"/>
      <c r="H34663" s="88"/>
      <c r="I34663" s="88"/>
      <c r="J34663" s="88"/>
      <c r="K34663" s="88"/>
    </row>
    <row r="34664" spans="2:11" ht="12" hidden="1" customHeight="1" x14ac:dyDescent="0.2">
      <c r="B34664" s="88"/>
      <c r="C34664" s="88"/>
      <c r="D34664" s="88"/>
      <c r="E34664" s="88"/>
      <c r="F34664" s="88"/>
      <c r="G34664" s="88"/>
      <c r="H34664" s="88"/>
      <c r="I34664" s="88"/>
      <c r="J34664" s="88"/>
      <c r="K34664" s="88"/>
    </row>
    <row r="34665" spans="2:11" ht="12" hidden="1" customHeight="1" x14ac:dyDescent="0.2">
      <c r="B34665" s="88"/>
      <c r="C34665" s="88"/>
      <c r="D34665" s="88"/>
      <c r="E34665" s="88"/>
      <c r="F34665" s="88"/>
      <c r="G34665" s="88"/>
      <c r="H34665" s="88"/>
      <c r="I34665" s="88"/>
      <c r="J34665" s="88"/>
      <c r="K34665" s="88"/>
    </row>
    <row r="34666" spans="2:11" ht="12" hidden="1" customHeight="1" x14ac:dyDescent="0.2">
      <c r="B34666" s="88"/>
      <c r="C34666" s="88"/>
      <c r="D34666" s="88"/>
      <c r="E34666" s="88"/>
      <c r="F34666" s="88"/>
      <c r="G34666" s="88"/>
      <c r="H34666" s="88"/>
      <c r="I34666" s="88"/>
      <c r="J34666" s="88"/>
      <c r="K34666" s="88"/>
    </row>
    <row r="34667" spans="2:11" ht="12" hidden="1" customHeight="1" x14ac:dyDescent="0.2">
      <c r="B34667" s="88"/>
      <c r="C34667" s="88"/>
      <c r="D34667" s="88"/>
      <c r="E34667" s="88"/>
      <c r="F34667" s="88"/>
      <c r="G34667" s="88"/>
      <c r="H34667" s="88"/>
      <c r="I34667" s="88"/>
      <c r="J34667" s="88"/>
      <c r="K34667" s="88"/>
    </row>
    <row r="34668" spans="2:11" ht="12" hidden="1" customHeight="1" x14ac:dyDescent="0.2">
      <c r="B34668" s="88"/>
      <c r="C34668" s="88"/>
      <c r="D34668" s="88"/>
      <c r="E34668" s="88"/>
      <c r="F34668" s="88"/>
      <c r="G34668" s="88"/>
      <c r="H34668" s="88"/>
      <c r="I34668" s="88"/>
      <c r="J34668" s="88"/>
      <c r="K34668" s="88"/>
    </row>
    <row r="34669" spans="2:11" ht="12" hidden="1" customHeight="1" x14ac:dyDescent="0.2">
      <c r="B34669" s="88"/>
      <c r="C34669" s="88"/>
      <c r="D34669" s="88"/>
      <c r="E34669" s="88"/>
      <c r="F34669" s="88"/>
      <c r="G34669" s="88"/>
      <c r="H34669" s="88"/>
      <c r="I34669" s="88"/>
      <c r="J34669" s="88"/>
      <c r="K34669" s="88"/>
    </row>
    <row r="34670" spans="2:11" ht="12" hidden="1" customHeight="1" x14ac:dyDescent="0.2">
      <c r="B34670" s="88"/>
      <c r="C34670" s="88"/>
      <c r="D34670" s="88"/>
      <c r="E34670" s="88"/>
      <c r="F34670" s="88"/>
      <c r="G34670" s="88"/>
      <c r="H34670" s="88"/>
      <c r="I34670" s="88"/>
      <c r="J34670" s="88"/>
      <c r="K34670" s="88"/>
    </row>
    <row r="34671" spans="2:11" ht="12" hidden="1" customHeight="1" x14ac:dyDescent="0.2">
      <c r="B34671" s="88"/>
      <c r="C34671" s="88"/>
      <c r="D34671" s="88"/>
      <c r="E34671" s="88"/>
      <c r="F34671" s="88"/>
      <c r="G34671" s="88"/>
      <c r="H34671" s="88"/>
      <c r="I34671" s="88"/>
      <c r="J34671" s="88"/>
      <c r="K34671" s="88"/>
    </row>
    <row r="34672" spans="2:11" ht="12" hidden="1" customHeight="1" x14ac:dyDescent="0.2">
      <c r="B34672" s="88"/>
      <c r="C34672" s="88"/>
      <c r="D34672" s="88"/>
      <c r="E34672" s="88"/>
      <c r="F34672" s="88"/>
      <c r="G34672" s="88"/>
      <c r="H34672" s="88"/>
      <c r="I34672" s="88"/>
      <c r="J34672" s="88"/>
      <c r="K34672" s="88"/>
    </row>
    <row r="34673" spans="2:11" ht="12" hidden="1" customHeight="1" x14ac:dyDescent="0.2">
      <c r="B34673" s="88"/>
      <c r="C34673" s="88"/>
      <c r="D34673" s="88"/>
      <c r="E34673" s="88"/>
      <c r="F34673" s="88"/>
      <c r="G34673" s="88"/>
      <c r="H34673" s="88"/>
      <c r="I34673" s="88"/>
      <c r="J34673" s="88"/>
      <c r="K34673" s="88"/>
    </row>
    <row r="34674" spans="2:11" ht="12" hidden="1" customHeight="1" x14ac:dyDescent="0.2">
      <c r="B34674" s="88"/>
      <c r="C34674" s="88"/>
      <c r="D34674" s="88"/>
      <c r="E34674" s="88"/>
      <c r="F34674" s="88"/>
      <c r="G34674" s="88"/>
      <c r="H34674" s="88"/>
      <c r="I34674" s="88"/>
      <c r="J34674" s="88"/>
      <c r="K34674" s="88"/>
    </row>
    <row r="34675" spans="2:11" ht="12" hidden="1" customHeight="1" x14ac:dyDescent="0.2">
      <c r="B34675" s="88"/>
      <c r="C34675" s="88"/>
      <c r="D34675" s="88"/>
      <c r="E34675" s="88"/>
      <c r="F34675" s="88"/>
      <c r="G34675" s="88"/>
      <c r="H34675" s="88"/>
      <c r="I34675" s="88"/>
      <c r="J34675" s="88"/>
      <c r="K34675" s="88"/>
    </row>
    <row r="34676" spans="2:11" ht="12" hidden="1" customHeight="1" x14ac:dyDescent="0.2">
      <c r="B34676" s="88"/>
      <c r="C34676" s="88"/>
      <c r="D34676" s="88"/>
      <c r="E34676" s="88"/>
      <c r="F34676" s="88"/>
      <c r="G34676" s="88"/>
      <c r="H34676" s="88"/>
      <c r="I34676" s="88"/>
      <c r="J34676" s="88"/>
      <c r="K34676" s="88"/>
    </row>
    <row r="34677" spans="2:11" ht="12" hidden="1" customHeight="1" x14ac:dyDescent="0.2">
      <c r="B34677" s="88"/>
      <c r="C34677" s="88"/>
      <c r="D34677" s="88"/>
      <c r="E34677" s="88"/>
      <c r="F34677" s="88"/>
      <c r="G34677" s="88"/>
      <c r="H34677" s="88"/>
      <c r="I34677" s="88"/>
      <c r="J34677" s="88"/>
      <c r="K34677" s="88"/>
    </row>
    <row r="34678" spans="2:11" ht="12" hidden="1" customHeight="1" x14ac:dyDescent="0.2">
      <c r="B34678" s="88"/>
      <c r="C34678" s="88"/>
      <c r="D34678" s="88"/>
      <c r="E34678" s="88"/>
      <c r="F34678" s="88"/>
      <c r="G34678" s="88"/>
      <c r="H34678" s="88"/>
      <c r="I34678" s="88"/>
      <c r="J34678" s="88"/>
      <c r="K34678" s="88"/>
    </row>
    <row r="34679" spans="2:11" ht="12" hidden="1" customHeight="1" x14ac:dyDescent="0.2">
      <c r="B34679" s="88"/>
      <c r="C34679" s="88"/>
      <c r="D34679" s="88"/>
      <c r="E34679" s="88"/>
      <c r="F34679" s="88"/>
      <c r="G34679" s="88"/>
      <c r="H34679" s="88"/>
      <c r="I34679" s="88"/>
      <c r="J34679" s="88"/>
      <c r="K34679" s="88"/>
    </row>
    <row r="34680" spans="2:11" ht="12" hidden="1" customHeight="1" x14ac:dyDescent="0.2">
      <c r="B34680" s="88"/>
      <c r="C34680" s="88"/>
      <c r="D34680" s="88"/>
      <c r="E34680" s="88"/>
      <c r="F34680" s="88"/>
      <c r="G34680" s="88"/>
      <c r="H34680" s="88"/>
      <c r="I34680" s="88"/>
      <c r="J34680" s="88"/>
      <c r="K34680" s="88"/>
    </row>
    <row r="34681" spans="2:11" ht="12" hidden="1" customHeight="1" x14ac:dyDescent="0.2">
      <c r="B34681" s="88"/>
      <c r="C34681" s="88"/>
      <c r="D34681" s="88"/>
      <c r="E34681" s="88"/>
      <c r="F34681" s="88"/>
      <c r="G34681" s="88"/>
      <c r="H34681" s="88"/>
      <c r="I34681" s="88"/>
      <c r="J34681" s="88"/>
      <c r="K34681" s="88"/>
    </row>
    <row r="34682" spans="2:11" ht="12" hidden="1" customHeight="1" x14ac:dyDescent="0.2">
      <c r="B34682" s="88"/>
      <c r="C34682" s="88"/>
      <c r="D34682" s="88"/>
      <c r="E34682" s="88"/>
      <c r="F34682" s="88"/>
      <c r="G34682" s="88"/>
      <c r="H34682" s="88"/>
      <c r="I34682" s="88"/>
      <c r="J34682" s="88"/>
      <c r="K34682" s="88"/>
    </row>
    <row r="34683" spans="2:11" ht="12" hidden="1" customHeight="1" x14ac:dyDescent="0.2">
      <c r="B34683" s="88"/>
      <c r="C34683" s="88"/>
      <c r="D34683" s="88"/>
      <c r="E34683" s="88"/>
      <c r="F34683" s="88"/>
      <c r="G34683" s="88"/>
      <c r="H34683" s="88"/>
      <c r="I34683" s="88"/>
      <c r="J34683" s="88"/>
      <c r="K34683" s="88"/>
    </row>
    <row r="34684" spans="2:11" ht="12" hidden="1" customHeight="1" x14ac:dyDescent="0.2">
      <c r="B34684" s="88"/>
      <c r="C34684" s="88"/>
      <c r="D34684" s="88"/>
      <c r="E34684" s="88"/>
      <c r="F34684" s="88"/>
      <c r="G34684" s="88"/>
      <c r="H34684" s="88"/>
      <c r="I34684" s="88"/>
      <c r="J34684" s="88"/>
      <c r="K34684" s="88"/>
    </row>
    <row r="34685" spans="2:11" ht="12" hidden="1" customHeight="1" x14ac:dyDescent="0.2">
      <c r="B34685" s="88"/>
      <c r="C34685" s="88"/>
      <c r="D34685" s="88"/>
      <c r="E34685" s="88"/>
      <c r="F34685" s="88"/>
      <c r="G34685" s="88"/>
      <c r="H34685" s="88"/>
      <c r="I34685" s="88"/>
      <c r="J34685" s="88"/>
      <c r="K34685" s="88"/>
    </row>
    <row r="34686" spans="2:11" ht="12" hidden="1" customHeight="1" x14ac:dyDescent="0.2">
      <c r="B34686" s="88"/>
      <c r="C34686" s="88"/>
      <c r="D34686" s="88"/>
      <c r="E34686" s="88"/>
      <c r="F34686" s="88"/>
      <c r="G34686" s="88"/>
      <c r="H34686" s="88"/>
      <c r="I34686" s="88"/>
      <c r="J34686" s="88"/>
      <c r="K34686" s="88"/>
    </row>
    <row r="34687" spans="2:11" ht="12" hidden="1" customHeight="1" x14ac:dyDescent="0.2">
      <c r="B34687" s="88"/>
      <c r="C34687" s="88"/>
      <c r="D34687" s="88"/>
      <c r="E34687" s="88"/>
      <c r="F34687" s="88"/>
      <c r="G34687" s="88"/>
      <c r="H34687" s="88"/>
      <c r="I34687" s="88"/>
      <c r="J34687" s="88"/>
      <c r="K34687" s="88"/>
    </row>
    <row r="34688" spans="2:11" ht="12" hidden="1" customHeight="1" x14ac:dyDescent="0.2">
      <c r="B34688" s="88"/>
      <c r="C34688" s="88"/>
      <c r="D34688" s="88"/>
      <c r="E34688" s="88"/>
      <c r="F34688" s="88"/>
      <c r="G34688" s="88"/>
      <c r="H34688" s="88"/>
      <c r="I34688" s="88"/>
      <c r="J34688" s="88"/>
      <c r="K34688" s="88"/>
    </row>
    <row r="34689" spans="2:11" ht="12" hidden="1" customHeight="1" x14ac:dyDescent="0.2">
      <c r="B34689" s="88"/>
      <c r="C34689" s="88"/>
      <c r="D34689" s="88"/>
      <c r="E34689" s="88"/>
      <c r="F34689" s="88"/>
      <c r="G34689" s="88"/>
      <c r="H34689" s="88"/>
      <c r="I34689" s="88"/>
      <c r="J34689" s="88"/>
      <c r="K34689" s="88"/>
    </row>
    <row r="34690" spans="2:11" ht="12" hidden="1" customHeight="1" x14ac:dyDescent="0.2">
      <c r="B34690" s="88"/>
      <c r="C34690" s="88"/>
      <c r="D34690" s="88"/>
      <c r="E34690" s="88"/>
      <c r="F34690" s="88"/>
      <c r="G34690" s="88"/>
      <c r="H34690" s="88"/>
      <c r="I34690" s="88"/>
      <c r="J34690" s="88"/>
      <c r="K34690" s="88"/>
    </row>
    <row r="34691" spans="2:11" ht="12" hidden="1" customHeight="1" x14ac:dyDescent="0.2">
      <c r="B34691" s="88"/>
      <c r="C34691" s="88"/>
      <c r="D34691" s="88"/>
      <c r="E34691" s="88"/>
      <c r="F34691" s="88"/>
      <c r="G34691" s="88"/>
      <c r="H34691" s="88"/>
      <c r="I34691" s="88"/>
      <c r="J34691" s="88"/>
      <c r="K34691" s="88"/>
    </row>
    <row r="34692" spans="2:11" ht="12" hidden="1" customHeight="1" x14ac:dyDescent="0.2">
      <c r="B34692" s="88"/>
      <c r="C34692" s="88"/>
      <c r="D34692" s="88"/>
      <c r="E34692" s="88"/>
      <c r="F34692" s="88"/>
      <c r="G34692" s="88"/>
      <c r="H34692" s="88"/>
      <c r="I34692" s="88"/>
      <c r="J34692" s="88"/>
      <c r="K34692" s="88"/>
    </row>
    <row r="34693" spans="2:11" ht="12" hidden="1" customHeight="1" x14ac:dyDescent="0.2">
      <c r="B34693" s="88"/>
      <c r="C34693" s="88"/>
      <c r="D34693" s="88"/>
      <c r="E34693" s="88"/>
      <c r="F34693" s="88"/>
      <c r="G34693" s="88"/>
      <c r="H34693" s="88"/>
      <c r="I34693" s="88"/>
      <c r="J34693" s="88"/>
      <c r="K34693" s="88"/>
    </row>
    <row r="34694" spans="2:11" ht="12" hidden="1" customHeight="1" x14ac:dyDescent="0.2">
      <c r="B34694" s="88"/>
      <c r="C34694" s="88"/>
      <c r="D34694" s="88"/>
      <c r="E34694" s="88"/>
      <c r="F34694" s="88"/>
      <c r="G34694" s="88"/>
      <c r="H34694" s="88"/>
      <c r="I34694" s="88"/>
      <c r="J34694" s="88"/>
      <c r="K34694" s="88"/>
    </row>
    <row r="34695" spans="2:11" ht="12" hidden="1" customHeight="1" x14ac:dyDescent="0.2">
      <c r="B34695" s="88"/>
      <c r="C34695" s="88"/>
      <c r="D34695" s="88"/>
      <c r="E34695" s="88"/>
      <c r="F34695" s="88"/>
      <c r="G34695" s="88"/>
      <c r="H34695" s="88"/>
      <c r="I34695" s="88"/>
      <c r="J34695" s="88"/>
      <c r="K34695" s="88"/>
    </row>
    <row r="34696" spans="2:11" ht="12" hidden="1" customHeight="1" x14ac:dyDescent="0.2">
      <c r="B34696" s="88"/>
      <c r="C34696" s="88"/>
      <c r="D34696" s="88"/>
      <c r="E34696" s="88"/>
      <c r="F34696" s="88"/>
      <c r="G34696" s="88"/>
      <c r="H34696" s="88"/>
      <c r="I34696" s="88"/>
      <c r="J34696" s="88"/>
      <c r="K34696" s="88"/>
    </row>
    <row r="34697" spans="2:11" ht="12" hidden="1" customHeight="1" x14ac:dyDescent="0.2">
      <c r="B34697" s="88"/>
      <c r="C34697" s="88"/>
      <c r="D34697" s="88"/>
      <c r="E34697" s="88"/>
      <c r="F34697" s="88"/>
      <c r="G34697" s="88"/>
      <c r="H34697" s="88"/>
      <c r="I34697" s="88"/>
      <c r="J34697" s="88"/>
      <c r="K34697" s="88"/>
    </row>
    <row r="34698" spans="2:11" ht="12" hidden="1" customHeight="1" x14ac:dyDescent="0.2">
      <c r="B34698" s="88"/>
      <c r="C34698" s="88"/>
      <c r="D34698" s="88"/>
      <c r="E34698" s="88"/>
      <c r="F34698" s="88"/>
      <c r="G34698" s="88"/>
      <c r="H34698" s="88"/>
      <c r="I34698" s="88"/>
      <c r="J34698" s="88"/>
      <c r="K34698" s="88"/>
    </row>
    <row r="34699" spans="2:11" ht="12" hidden="1" customHeight="1" x14ac:dyDescent="0.2">
      <c r="B34699" s="88"/>
      <c r="C34699" s="88"/>
      <c r="D34699" s="88"/>
      <c r="E34699" s="88"/>
      <c r="F34699" s="88"/>
      <c r="G34699" s="88"/>
      <c r="H34699" s="88"/>
      <c r="I34699" s="88"/>
      <c r="J34699" s="88"/>
      <c r="K34699" s="88"/>
    </row>
    <row r="34700" spans="2:11" ht="12" hidden="1" customHeight="1" x14ac:dyDescent="0.2">
      <c r="B34700" s="88"/>
      <c r="C34700" s="88"/>
      <c r="D34700" s="88"/>
      <c r="E34700" s="88"/>
      <c r="F34700" s="88"/>
      <c r="G34700" s="88"/>
      <c r="H34700" s="88"/>
      <c r="I34700" s="88"/>
      <c r="J34700" s="88"/>
      <c r="K34700" s="88"/>
    </row>
    <row r="34701" spans="2:11" ht="12" hidden="1" customHeight="1" x14ac:dyDescent="0.2">
      <c r="B34701" s="88"/>
      <c r="C34701" s="88"/>
      <c r="D34701" s="88"/>
      <c r="E34701" s="88"/>
      <c r="F34701" s="88"/>
      <c r="G34701" s="88"/>
      <c r="H34701" s="88"/>
      <c r="I34701" s="88"/>
      <c r="J34701" s="88"/>
      <c r="K34701" s="88"/>
    </row>
    <row r="34702" spans="2:11" ht="12" hidden="1" customHeight="1" x14ac:dyDescent="0.2">
      <c r="B34702" s="88"/>
      <c r="C34702" s="88"/>
      <c r="D34702" s="88"/>
      <c r="E34702" s="88"/>
      <c r="F34702" s="88"/>
      <c r="G34702" s="88"/>
      <c r="H34702" s="88"/>
      <c r="I34702" s="88"/>
      <c r="J34702" s="88"/>
      <c r="K34702" s="88"/>
    </row>
    <row r="34703" spans="2:11" ht="12" hidden="1" customHeight="1" x14ac:dyDescent="0.2">
      <c r="B34703" s="88"/>
      <c r="C34703" s="88"/>
      <c r="D34703" s="88"/>
      <c r="E34703" s="88"/>
      <c r="F34703" s="88"/>
      <c r="G34703" s="88"/>
      <c r="H34703" s="88"/>
      <c r="I34703" s="88"/>
      <c r="J34703" s="88"/>
      <c r="K34703" s="88"/>
    </row>
    <row r="34704" spans="2:11" ht="12" hidden="1" customHeight="1" x14ac:dyDescent="0.2">
      <c r="B34704" s="88"/>
      <c r="C34704" s="88"/>
      <c r="D34704" s="88"/>
      <c r="E34704" s="88"/>
      <c r="F34704" s="88"/>
      <c r="G34704" s="88"/>
      <c r="H34704" s="88"/>
      <c r="I34704" s="88"/>
      <c r="J34704" s="88"/>
      <c r="K34704" s="88"/>
    </row>
    <row r="34705" spans="2:11" ht="12" hidden="1" customHeight="1" x14ac:dyDescent="0.2">
      <c r="B34705" s="88"/>
      <c r="C34705" s="88"/>
      <c r="D34705" s="88"/>
      <c r="E34705" s="88"/>
      <c r="F34705" s="88"/>
      <c r="G34705" s="88"/>
      <c r="H34705" s="88"/>
      <c r="I34705" s="88"/>
      <c r="J34705" s="88"/>
      <c r="K34705" s="88"/>
    </row>
    <row r="34706" spans="2:11" ht="12" hidden="1" customHeight="1" x14ac:dyDescent="0.2">
      <c r="B34706" s="88"/>
      <c r="C34706" s="88"/>
      <c r="D34706" s="88"/>
      <c r="E34706" s="88"/>
      <c r="F34706" s="88"/>
      <c r="G34706" s="88"/>
      <c r="H34706" s="88"/>
      <c r="I34706" s="88"/>
      <c r="J34706" s="88"/>
      <c r="K34706" s="88"/>
    </row>
    <row r="34707" spans="2:11" ht="12" hidden="1" customHeight="1" x14ac:dyDescent="0.2">
      <c r="B34707" s="88"/>
      <c r="C34707" s="88"/>
      <c r="D34707" s="88"/>
      <c r="E34707" s="88"/>
      <c r="F34707" s="88"/>
      <c r="G34707" s="88"/>
      <c r="H34707" s="88"/>
      <c r="I34707" s="88"/>
      <c r="J34707" s="88"/>
      <c r="K34707" s="88"/>
    </row>
    <row r="34708" spans="2:11" ht="12" hidden="1" customHeight="1" x14ac:dyDescent="0.2">
      <c r="B34708" s="88"/>
      <c r="C34708" s="88"/>
      <c r="D34708" s="88"/>
      <c r="E34708" s="88"/>
      <c r="F34708" s="88"/>
      <c r="G34708" s="88"/>
      <c r="H34708" s="88"/>
      <c r="I34708" s="88"/>
      <c r="J34708" s="88"/>
      <c r="K34708" s="88"/>
    </row>
    <row r="34709" spans="2:11" ht="12" hidden="1" customHeight="1" x14ac:dyDescent="0.2">
      <c r="B34709" s="88"/>
      <c r="C34709" s="88"/>
      <c r="D34709" s="88"/>
      <c r="E34709" s="88"/>
      <c r="F34709" s="88"/>
      <c r="G34709" s="88"/>
      <c r="H34709" s="88"/>
      <c r="I34709" s="88"/>
      <c r="J34709" s="88"/>
      <c r="K34709" s="88"/>
    </row>
    <row r="34710" spans="2:11" ht="12" hidden="1" customHeight="1" x14ac:dyDescent="0.2">
      <c r="B34710" s="88"/>
      <c r="C34710" s="88"/>
      <c r="D34710" s="88"/>
      <c r="E34710" s="88"/>
      <c r="F34710" s="88"/>
      <c r="G34710" s="88"/>
      <c r="H34710" s="88"/>
      <c r="I34710" s="88"/>
      <c r="J34710" s="88"/>
      <c r="K34710" s="88"/>
    </row>
    <row r="34711" spans="2:11" ht="12" hidden="1" customHeight="1" x14ac:dyDescent="0.2">
      <c r="B34711" s="88"/>
      <c r="C34711" s="88"/>
      <c r="D34711" s="88"/>
      <c r="E34711" s="88"/>
      <c r="F34711" s="88"/>
      <c r="G34711" s="88"/>
      <c r="H34711" s="88"/>
      <c r="I34711" s="88"/>
      <c r="J34711" s="88"/>
      <c r="K34711" s="88"/>
    </row>
    <row r="34712" spans="2:11" ht="12" hidden="1" customHeight="1" x14ac:dyDescent="0.2">
      <c r="B34712" s="88"/>
      <c r="C34712" s="88"/>
      <c r="D34712" s="88"/>
      <c r="E34712" s="88"/>
      <c r="F34712" s="88"/>
      <c r="G34712" s="88"/>
      <c r="H34712" s="88"/>
      <c r="I34712" s="88"/>
      <c r="J34712" s="88"/>
      <c r="K34712" s="88"/>
    </row>
    <row r="34713" spans="2:11" ht="12" hidden="1" customHeight="1" x14ac:dyDescent="0.2">
      <c r="B34713" s="88"/>
      <c r="C34713" s="88"/>
      <c r="D34713" s="88"/>
      <c r="E34713" s="88"/>
      <c r="F34713" s="88"/>
      <c r="G34713" s="88"/>
      <c r="H34713" s="88"/>
      <c r="I34713" s="88"/>
      <c r="J34713" s="88"/>
      <c r="K34713" s="88"/>
    </row>
    <row r="34714" spans="2:11" ht="12" hidden="1" customHeight="1" x14ac:dyDescent="0.2">
      <c r="B34714" s="88"/>
      <c r="C34714" s="88"/>
      <c r="D34714" s="88"/>
      <c r="E34714" s="88"/>
      <c r="F34714" s="88"/>
      <c r="G34714" s="88"/>
      <c r="H34714" s="88"/>
      <c r="I34714" s="88"/>
      <c r="J34714" s="88"/>
      <c r="K34714" s="88"/>
    </row>
    <row r="34715" spans="2:11" ht="12" hidden="1" customHeight="1" x14ac:dyDescent="0.2">
      <c r="B34715" s="88"/>
      <c r="C34715" s="88"/>
      <c r="D34715" s="88"/>
      <c r="E34715" s="88"/>
      <c r="F34715" s="88"/>
      <c r="G34715" s="88"/>
      <c r="H34715" s="88"/>
      <c r="I34715" s="88"/>
      <c r="J34715" s="88"/>
      <c r="K34715" s="88"/>
    </row>
    <row r="34716" spans="2:11" ht="12" hidden="1" customHeight="1" x14ac:dyDescent="0.2">
      <c r="B34716" s="88"/>
      <c r="C34716" s="88"/>
      <c r="D34716" s="88"/>
      <c r="E34716" s="88"/>
      <c r="F34716" s="88"/>
      <c r="G34716" s="88"/>
      <c r="H34716" s="88"/>
      <c r="I34716" s="88"/>
      <c r="J34716" s="88"/>
      <c r="K34716" s="88"/>
    </row>
    <row r="34717" spans="2:11" ht="12" hidden="1" customHeight="1" x14ac:dyDescent="0.2">
      <c r="B34717" s="88"/>
      <c r="C34717" s="88"/>
      <c r="D34717" s="88"/>
      <c r="E34717" s="88"/>
      <c r="F34717" s="88"/>
      <c r="G34717" s="88"/>
      <c r="H34717" s="88"/>
      <c r="I34717" s="88"/>
      <c r="J34717" s="88"/>
      <c r="K34717" s="88"/>
    </row>
    <row r="34718" spans="2:11" ht="12" hidden="1" customHeight="1" x14ac:dyDescent="0.2">
      <c r="B34718" s="88"/>
      <c r="C34718" s="88"/>
      <c r="D34718" s="88"/>
      <c r="E34718" s="88"/>
      <c r="F34718" s="88"/>
      <c r="G34718" s="88"/>
      <c r="H34718" s="88"/>
      <c r="I34718" s="88"/>
      <c r="J34718" s="88"/>
      <c r="K34718" s="88"/>
    </row>
    <row r="34719" spans="2:11" ht="12" hidden="1" customHeight="1" x14ac:dyDescent="0.2">
      <c r="B34719" s="88"/>
      <c r="C34719" s="88"/>
      <c r="D34719" s="88"/>
      <c r="E34719" s="88"/>
      <c r="F34719" s="88"/>
      <c r="G34719" s="88"/>
      <c r="H34719" s="88"/>
      <c r="I34719" s="88"/>
      <c r="J34719" s="88"/>
      <c r="K34719" s="88"/>
    </row>
    <row r="34720" spans="2:11" ht="12" hidden="1" customHeight="1" x14ac:dyDescent="0.2">
      <c r="B34720" s="88"/>
      <c r="C34720" s="88"/>
      <c r="D34720" s="88"/>
      <c r="E34720" s="88"/>
      <c r="F34720" s="88"/>
      <c r="G34720" s="88"/>
      <c r="H34720" s="88"/>
      <c r="I34720" s="88"/>
      <c r="J34720" s="88"/>
      <c r="K34720" s="88"/>
    </row>
    <row r="34721" spans="2:11" ht="12" hidden="1" customHeight="1" x14ac:dyDescent="0.2">
      <c r="B34721" s="88"/>
      <c r="C34721" s="88"/>
      <c r="D34721" s="88"/>
      <c r="E34721" s="88"/>
      <c r="F34721" s="88"/>
      <c r="G34721" s="88"/>
      <c r="H34721" s="88"/>
      <c r="I34721" s="88"/>
      <c r="J34721" s="88"/>
      <c r="K34721" s="88"/>
    </row>
    <row r="34722" spans="2:11" ht="12" hidden="1" customHeight="1" x14ac:dyDescent="0.2">
      <c r="B34722" s="88"/>
      <c r="C34722" s="88"/>
      <c r="D34722" s="88"/>
      <c r="E34722" s="88"/>
      <c r="F34722" s="88"/>
      <c r="G34722" s="88"/>
      <c r="H34722" s="88"/>
      <c r="I34722" s="88"/>
      <c r="J34722" s="88"/>
      <c r="K34722" s="88"/>
    </row>
    <row r="34723" spans="2:11" ht="12" hidden="1" customHeight="1" x14ac:dyDescent="0.2">
      <c r="B34723" s="88"/>
      <c r="C34723" s="88"/>
      <c r="D34723" s="88"/>
      <c r="E34723" s="88"/>
      <c r="F34723" s="88"/>
      <c r="G34723" s="88"/>
      <c r="H34723" s="88"/>
      <c r="I34723" s="88"/>
      <c r="J34723" s="88"/>
      <c r="K34723" s="88"/>
    </row>
    <row r="34724" spans="2:11" ht="12" hidden="1" customHeight="1" x14ac:dyDescent="0.2">
      <c r="B34724" s="88"/>
      <c r="C34724" s="88"/>
      <c r="D34724" s="88"/>
      <c r="E34724" s="88"/>
      <c r="F34724" s="88"/>
      <c r="G34724" s="88"/>
      <c r="H34724" s="88"/>
      <c r="I34724" s="88"/>
      <c r="J34724" s="88"/>
      <c r="K34724" s="88"/>
    </row>
    <row r="34725" spans="2:11" ht="12" hidden="1" customHeight="1" x14ac:dyDescent="0.2">
      <c r="B34725" s="88"/>
      <c r="C34725" s="88"/>
      <c r="D34725" s="88"/>
      <c r="E34725" s="88"/>
      <c r="F34725" s="88"/>
      <c r="G34725" s="88"/>
      <c r="H34725" s="88"/>
      <c r="I34725" s="88"/>
      <c r="J34725" s="88"/>
      <c r="K34725" s="88"/>
    </row>
    <row r="34726" spans="2:11" ht="12" hidden="1" customHeight="1" x14ac:dyDescent="0.2">
      <c r="B34726" s="88"/>
      <c r="C34726" s="88"/>
      <c r="D34726" s="88"/>
      <c r="E34726" s="88"/>
      <c r="F34726" s="88"/>
      <c r="G34726" s="88"/>
      <c r="H34726" s="88"/>
      <c r="I34726" s="88"/>
      <c r="J34726" s="88"/>
      <c r="K34726" s="88"/>
    </row>
    <row r="34727" spans="2:11" ht="12" hidden="1" customHeight="1" x14ac:dyDescent="0.2">
      <c r="B34727" s="88"/>
      <c r="C34727" s="88"/>
      <c r="D34727" s="88"/>
      <c r="E34727" s="88"/>
      <c r="F34727" s="88"/>
      <c r="G34727" s="88"/>
      <c r="H34727" s="88"/>
      <c r="I34727" s="88"/>
      <c r="J34727" s="88"/>
      <c r="K34727" s="88"/>
    </row>
    <row r="34728" spans="2:11" ht="12" hidden="1" customHeight="1" x14ac:dyDescent="0.2">
      <c r="B34728" s="88"/>
      <c r="C34728" s="88"/>
      <c r="D34728" s="88"/>
      <c r="E34728" s="88"/>
      <c r="F34728" s="88"/>
      <c r="G34728" s="88"/>
      <c r="H34728" s="88"/>
      <c r="I34728" s="88"/>
      <c r="J34728" s="88"/>
      <c r="K34728" s="88"/>
    </row>
    <row r="34729" spans="2:11" ht="12" hidden="1" customHeight="1" x14ac:dyDescent="0.2">
      <c r="B34729" s="88"/>
      <c r="C34729" s="88"/>
      <c r="D34729" s="88"/>
      <c r="E34729" s="88"/>
      <c r="F34729" s="88"/>
      <c r="G34729" s="88"/>
      <c r="H34729" s="88"/>
      <c r="I34729" s="88"/>
      <c r="J34729" s="88"/>
      <c r="K34729" s="88"/>
    </row>
    <row r="34730" spans="2:11" ht="12" hidden="1" customHeight="1" x14ac:dyDescent="0.2">
      <c r="B34730" s="88"/>
      <c r="C34730" s="88"/>
      <c r="D34730" s="88"/>
      <c r="E34730" s="88"/>
      <c r="F34730" s="88"/>
      <c r="G34730" s="88"/>
      <c r="H34730" s="88"/>
      <c r="I34730" s="88"/>
      <c r="J34730" s="88"/>
      <c r="K34730" s="88"/>
    </row>
    <row r="34731" spans="2:11" ht="12" hidden="1" customHeight="1" x14ac:dyDescent="0.2">
      <c r="B34731" s="88"/>
      <c r="C34731" s="88"/>
      <c r="D34731" s="88"/>
      <c r="E34731" s="88"/>
      <c r="F34731" s="88"/>
      <c r="G34731" s="88"/>
      <c r="H34731" s="88"/>
      <c r="I34731" s="88"/>
      <c r="J34731" s="88"/>
      <c r="K34731" s="88"/>
    </row>
    <row r="34732" spans="2:11" ht="12" hidden="1" customHeight="1" x14ac:dyDescent="0.2">
      <c r="B34732" s="88"/>
      <c r="C34732" s="88"/>
      <c r="D34732" s="88"/>
      <c r="E34732" s="88"/>
      <c r="F34732" s="88"/>
      <c r="G34732" s="88"/>
      <c r="H34732" s="88"/>
      <c r="I34732" s="88"/>
      <c r="J34732" s="88"/>
      <c r="K34732" s="88"/>
    </row>
    <row r="34733" spans="2:11" ht="12" hidden="1" customHeight="1" x14ac:dyDescent="0.2">
      <c r="B34733" s="88"/>
      <c r="C34733" s="88"/>
      <c r="D34733" s="88"/>
      <c r="E34733" s="88"/>
      <c r="F34733" s="88"/>
      <c r="G34733" s="88"/>
      <c r="H34733" s="88"/>
      <c r="I34733" s="88"/>
      <c r="J34733" s="88"/>
      <c r="K34733" s="88"/>
    </row>
    <row r="34734" spans="2:11" ht="12" hidden="1" customHeight="1" x14ac:dyDescent="0.2">
      <c r="B34734" s="88"/>
      <c r="C34734" s="88"/>
      <c r="D34734" s="88"/>
      <c r="E34734" s="88"/>
      <c r="F34734" s="88"/>
      <c r="G34734" s="88"/>
      <c r="H34734" s="88"/>
      <c r="I34734" s="88"/>
      <c r="J34734" s="88"/>
      <c r="K34734" s="88"/>
    </row>
    <row r="34735" spans="2:11" ht="12" hidden="1" customHeight="1" x14ac:dyDescent="0.2">
      <c r="B34735" s="88"/>
      <c r="C34735" s="88"/>
      <c r="D34735" s="88"/>
      <c r="E34735" s="88"/>
      <c r="F34735" s="88"/>
      <c r="G34735" s="88"/>
      <c r="H34735" s="88"/>
      <c r="I34735" s="88"/>
      <c r="J34735" s="88"/>
      <c r="K34735" s="88"/>
    </row>
    <row r="34736" spans="2:11" ht="12" hidden="1" customHeight="1" x14ac:dyDescent="0.2">
      <c r="B34736" s="88"/>
      <c r="C34736" s="88"/>
      <c r="D34736" s="88"/>
      <c r="E34736" s="88"/>
      <c r="F34736" s="88"/>
      <c r="G34736" s="88"/>
      <c r="H34736" s="88"/>
      <c r="I34736" s="88"/>
      <c r="J34736" s="88"/>
      <c r="K34736" s="88"/>
    </row>
    <row r="34737" spans="2:11" ht="12" hidden="1" customHeight="1" x14ac:dyDescent="0.2">
      <c r="B34737" s="88"/>
      <c r="C34737" s="88"/>
      <c r="D34737" s="88"/>
      <c r="E34737" s="88"/>
      <c r="F34737" s="88"/>
      <c r="G34737" s="88"/>
      <c r="H34737" s="88"/>
      <c r="I34737" s="88"/>
      <c r="J34737" s="88"/>
      <c r="K34737" s="88"/>
    </row>
    <row r="34738" spans="2:11" ht="12" hidden="1" customHeight="1" x14ac:dyDescent="0.2">
      <c r="B34738" s="88"/>
      <c r="C34738" s="88"/>
      <c r="D34738" s="88"/>
      <c r="E34738" s="88"/>
      <c r="F34738" s="88"/>
      <c r="G34738" s="88"/>
      <c r="H34738" s="88"/>
      <c r="I34738" s="88"/>
      <c r="J34738" s="88"/>
      <c r="K34738" s="88"/>
    </row>
    <row r="34739" spans="2:11" ht="12" hidden="1" customHeight="1" x14ac:dyDescent="0.2">
      <c r="B34739" s="88"/>
      <c r="C34739" s="88"/>
      <c r="D34739" s="88"/>
      <c r="E34739" s="88"/>
      <c r="F34739" s="88"/>
      <c r="G34739" s="88"/>
      <c r="H34739" s="88"/>
      <c r="I34739" s="88"/>
      <c r="J34739" s="88"/>
      <c r="K34739" s="88"/>
    </row>
    <row r="34740" spans="2:11" ht="12" hidden="1" customHeight="1" x14ac:dyDescent="0.2">
      <c r="B34740" s="88"/>
      <c r="C34740" s="88"/>
      <c r="D34740" s="88"/>
      <c r="E34740" s="88"/>
      <c r="F34740" s="88"/>
      <c r="G34740" s="88"/>
      <c r="H34740" s="88"/>
      <c r="I34740" s="88"/>
      <c r="J34740" s="88"/>
      <c r="K34740" s="88"/>
    </row>
    <row r="34741" spans="2:11" ht="12" hidden="1" customHeight="1" x14ac:dyDescent="0.2">
      <c r="B34741" s="88"/>
      <c r="C34741" s="88"/>
      <c r="D34741" s="88"/>
      <c r="E34741" s="88"/>
      <c r="F34741" s="88"/>
      <c r="G34741" s="88"/>
      <c r="H34741" s="88"/>
      <c r="I34741" s="88"/>
      <c r="J34741" s="88"/>
      <c r="K34741" s="88"/>
    </row>
    <row r="34742" spans="2:11" ht="12" hidden="1" customHeight="1" x14ac:dyDescent="0.2">
      <c r="B34742" s="88"/>
      <c r="C34742" s="88"/>
      <c r="D34742" s="88"/>
      <c r="E34742" s="88"/>
      <c r="F34742" s="88"/>
      <c r="G34742" s="88"/>
      <c r="H34742" s="88"/>
      <c r="I34742" s="88"/>
      <c r="J34742" s="88"/>
      <c r="K34742" s="88"/>
    </row>
    <row r="34743" spans="2:11" ht="12" hidden="1" customHeight="1" x14ac:dyDescent="0.2">
      <c r="B34743" s="88"/>
      <c r="C34743" s="88"/>
      <c r="D34743" s="88"/>
      <c r="E34743" s="88"/>
      <c r="F34743" s="88"/>
      <c r="G34743" s="88"/>
      <c r="H34743" s="88"/>
      <c r="I34743" s="88"/>
      <c r="J34743" s="88"/>
      <c r="K34743" s="88"/>
    </row>
    <row r="34744" spans="2:11" ht="12" hidden="1" customHeight="1" x14ac:dyDescent="0.2">
      <c r="B34744" s="88"/>
      <c r="C34744" s="88"/>
      <c r="D34744" s="88"/>
      <c r="E34744" s="88"/>
      <c r="F34744" s="88"/>
      <c r="G34744" s="88"/>
      <c r="H34744" s="88"/>
      <c r="I34744" s="88"/>
      <c r="J34744" s="88"/>
      <c r="K34744" s="88"/>
    </row>
    <row r="34745" spans="2:11" ht="12" hidden="1" customHeight="1" x14ac:dyDescent="0.2">
      <c r="B34745" s="88"/>
      <c r="C34745" s="88"/>
      <c r="D34745" s="88"/>
      <c r="E34745" s="88"/>
      <c r="F34745" s="88"/>
      <c r="G34745" s="88"/>
      <c r="H34745" s="88"/>
      <c r="I34745" s="88"/>
      <c r="J34745" s="88"/>
      <c r="K34745" s="88"/>
    </row>
    <row r="34746" spans="2:11" ht="12" hidden="1" customHeight="1" x14ac:dyDescent="0.2">
      <c r="B34746" s="88"/>
      <c r="C34746" s="88"/>
      <c r="D34746" s="88"/>
      <c r="E34746" s="88"/>
      <c r="F34746" s="88"/>
      <c r="G34746" s="88"/>
      <c r="H34746" s="88"/>
      <c r="I34746" s="88"/>
      <c r="J34746" s="88"/>
      <c r="K34746" s="88"/>
    </row>
    <row r="34747" spans="2:11" ht="12" hidden="1" customHeight="1" x14ac:dyDescent="0.2">
      <c r="B34747" s="88"/>
      <c r="C34747" s="88"/>
      <c r="D34747" s="88"/>
      <c r="E34747" s="88"/>
      <c r="F34747" s="88"/>
      <c r="G34747" s="88"/>
      <c r="H34747" s="88"/>
      <c r="I34747" s="88"/>
      <c r="J34747" s="88"/>
      <c r="K34747" s="88"/>
    </row>
    <row r="34748" spans="2:11" ht="12" hidden="1" customHeight="1" x14ac:dyDescent="0.2">
      <c r="B34748" s="88"/>
      <c r="C34748" s="88"/>
      <c r="D34748" s="88"/>
      <c r="E34748" s="88"/>
      <c r="F34748" s="88"/>
      <c r="G34748" s="88"/>
      <c r="H34748" s="88"/>
      <c r="I34748" s="88"/>
      <c r="J34748" s="88"/>
      <c r="K34748" s="88"/>
    </row>
    <row r="34749" spans="2:11" ht="12" hidden="1" customHeight="1" x14ac:dyDescent="0.2">
      <c r="B34749" s="88"/>
      <c r="C34749" s="88"/>
      <c r="D34749" s="88"/>
      <c r="E34749" s="88"/>
      <c r="F34749" s="88"/>
      <c r="G34749" s="88"/>
      <c r="H34749" s="88"/>
      <c r="I34749" s="88"/>
      <c r="J34749" s="88"/>
      <c r="K34749" s="88"/>
    </row>
    <row r="34750" spans="2:11" ht="12" hidden="1" customHeight="1" x14ac:dyDescent="0.2">
      <c r="B34750" s="88"/>
      <c r="C34750" s="88"/>
      <c r="D34750" s="88"/>
      <c r="E34750" s="88"/>
      <c r="F34750" s="88"/>
      <c r="G34750" s="88"/>
      <c r="H34750" s="88"/>
      <c r="I34750" s="88"/>
      <c r="J34750" s="88"/>
      <c r="K34750" s="88"/>
    </row>
    <row r="34751" spans="2:11" ht="12" hidden="1" customHeight="1" x14ac:dyDescent="0.2">
      <c r="B34751" s="88"/>
      <c r="C34751" s="88"/>
      <c r="D34751" s="88"/>
      <c r="E34751" s="88"/>
      <c r="F34751" s="88"/>
      <c r="G34751" s="88"/>
      <c r="H34751" s="88"/>
      <c r="I34751" s="88"/>
      <c r="J34751" s="88"/>
      <c r="K34751" s="88"/>
    </row>
    <row r="34752" spans="2:11" ht="12" hidden="1" customHeight="1" x14ac:dyDescent="0.2">
      <c r="B34752" s="88"/>
      <c r="C34752" s="88"/>
      <c r="D34752" s="88"/>
      <c r="E34752" s="88"/>
      <c r="F34752" s="88"/>
      <c r="G34752" s="88"/>
      <c r="H34752" s="88"/>
      <c r="I34752" s="88"/>
      <c r="J34752" s="88"/>
      <c r="K34752" s="88"/>
    </row>
    <row r="34753" spans="2:11" ht="12" hidden="1" customHeight="1" x14ac:dyDescent="0.2">
      <c r="B34753" s="88"/>
      <c r="C34753" s="88"/>
      <c r="D34753" s="88"/>
      <c r="E34753" s="88"/>
      <c r="F34753" s="88"/>
      <c r="G34753" s="88"/>
      <c r="H34753" s="88"/>
      <c r="I34753" s="88"/>
      <c r="J34753" s="88"/>
      <c r="K34753" s="88"/>
    </row>
    <row r="34754" spans="2:11" ht="12" hidden="1" customHeight="1" x14ac:dyDescent="0.2">
      <c r="B34754" s="88"/>
      <c r="C34754" s="88"/>
      <c r="D34754" s="88"/>
      <c r="E34754" s="88"/>
      <c r="F34754" s="88"/>
      <c r="G34754" s="88"/>
      <c r="H34754" s="88"/>
      <c r="I34754" s="88"/>
      <c r="J34754" s="88"/>
      <c r="K34754" s="88"/>
    </row>
    <row r="34755" spans="2:11" ht="12" hidden="1" customHeight="1" x14ac:dyDescent="0.2">
      <c r="B34755" s="88"/>
      <c r="C34755" s="88"/>
      <c r="D34755" s="88"/>
      <c r="E34755" s="88"/>
      <c r="F34755" s="88"/>
      <c r="G34755" s="88"/>
      <c r="H34755" s="88"/>
      <c r="I34755" s="88"/>
      <c r="J34755" s="88"/>
      <c r="K34755" s="88"/>
    </row>
    <row r="34756" spans="2:11" ht="12" hidden="1" customHeight="1" x14ac:dyDescent="0.2">
      <c r="B34756" s="88"/>
      <c r="C34756" s="88"/>
      <c r="D34756" s="88"/>
      <c r="E34756" s="88"/>
      <c r="F34756" s="88"/>
      <c r="G34756" s="88"/>
      <c r="H34756" s="88"/>
      <c r="I34756" s="88"/>
      <c r="J34756" s="88"/>
      <c r="K34756" s="88"/>
    </row>
    <row r="34757" spans="2:11" ht="12" hidden="1" customHeight="1" x14ac:dyDescent="0.2">
      <c r="B34757" s="88"/>
      <c r="C34757" s="88"/>
      <c r="D34757" s="88"/>
      <c r="E34757" s="88"/>
      <c r="F34757" s="88"/>
      <c r="G34757" s="88"/>
      <c r="H34757" s="88"/>
      <c r="I34757" s="88"/>
      <c r="J34757" s="88"/>
      <c r="K34757" s="88"/>
    </row>
    <row r="34758" spans="2:11" ht="12" hidden="1" customHeight="1" x14ac:dyDescent="0.2">
      <c r="B34758" s="88"/>
      <c r="C34758" s="88"/>
      <c r="D34758" s="88"/>
      <c r="E34758" s="88"/>
      <c r="F34758" s="88"/>
      <c r="G34758" s="88"/>
      <c r="H34758" s="88"/>
      <c r="I34758" s="88"/>
      <c r="J34758" s="88"/>
      <c r="K34758" s="88"/>
    </row>
    <row r="34759" spans="2:11" ht="12" hidden="1" customHeight="1" x14ac:dyDescent="0.2">
      <c r="B34759" s="88"/>
      <c r="C34759" s="88"/>
      <c r="D34759" s="88"/>
      <c r="E34759" s="88"/>
      <c r="F34759" s="88"/>
      <c r="G34759" s="88"/>
      <c r="H34759" s="88"/>
      <c r="I34759" s="88"/>
      <c r="J34759" s="88"/>
      <c r="K34759" s="88"/>
    </row>
    <row r="34760" spans="2:11" ht="12" hidden="1" customHeight="1" x14ac:dyDescent="0.2">
      <c r="B34760" s="88"/>
      <c r="C34760" s="88"/>
      <c r="D34760" s="88"/>
      <c r="E34760" s="88"/>
      <c r="F34760" s="88"/>
      <c r="G34760" s="88"/>
      <c r="H34760" s="88"/>
      <c r="I34760" s="88"/>
      <c r="J34760" s="88"/>
      <c r="K34760" s="88"/>
    </row>
    <row r="34761" spans="2:11" ht="12" hidden="1" customHeight="1" x14ac:dyDescent="0.2">
      <c r="B34761" s="88"/>
      <c r="C34761" s="88"/>
      <c r="D34761" s="88"/>
      <c r="E34761" s="88"/>
      <c r="F34761" s="88"/>
      <c r="G34761" s="88"/>
      <c r="H34761" s="88"/>
      <c r="I34761" s="88"/>
      <c r="J34761" s="88"/>
      <c r="K34761" s="88"/>
    </row>
    <row r="34762" spans="2:11" ht="12" hidden="1" customHeight="1" x14ac:dyDescent="0.2">
      <c r="B34762" s="88"/>
      <c r="C34762" s="88"/>
      <c r="D34762" s="88"/>
      <c r="E34762" s="88"/>
      <c r="F34762" s="88"/>
      <c r="G34762" s="88"/>
      <c r="H34762" s="88"/>
      <c r="I34762" s="88"/>
      <c r="J34762" s="88"/>
      <c r="K34762" s="88"/>
    </row>
    <row r="34763" spans="2:11" ht="12" hidden="1" customHeight="1" x14ac:dyDescent="0.2">
      <c r="B34763" s="88"/>
      <c r="C34763" s="88"/>
      <c r="D34763" s="88"/>
      <c r="E34763" s="88"/>
      <c r="F34763" s="88"/>
      <c r="G34763" s="88"/>
      <c r="H34763" s="88"/>
      <c r="I34763" s="88"/>
      <c r="J34763" s="88"/>
      <c r="K34763" s="88"/>
    </row>
    <row r="34764" spans="2:11" ht="12" hidden="1" customHeight="1" x14ac:dyDescent="0.2">
      <c r="B34764" s="88"/>
      <c r="C34764" s="88"/>
      <c r="D34764" s="88"/>
      <c r="E34764" s="88"/>
      <c r="F34764" s="88"/>
      <c r="G34764" s="88"/>
      <c r="H34764" s="88"/>
      <c r="I34764" s="88"/>
      <c r="J34764" s="88"/>
      <c r="K34764" s="88"/>
    </row>
    <row r="34765" spans="2:11" ht="12" hidden="1" customHeight="1" x14ac:dyDescent="0.2">
      <c r="B34765" s="88"/>
      <c r="C34765" s="88"/>
      <c r="D34765" s="88"/>
      <c r="E34765" s="88"/>
      <c r="F34765" s="88"/>
      <c r="G34765" s="88"/>
      <c r="H34765" s="88"/>
      <c r="I34765" s="88"/>
      <c r="J34765" s="88"/>
      <c r="K34765" s="88"/>
    </row>
    <row r="34766" spans="2:11" ht="12" hidden="1" customHeight="1" x14ac:dyDescent="0.2">
      <c r="B34766" s="88"/>
      <c r="C34766" s="88"/>
      <c r="D34766" s="88"/>
      <c r="E34766" s="88"/>
      <c r="F34766" s="88"/>
      <c r="G34766" s="88"/>
      <c r="H34766" s="88"/>
      <c r="I34766" s="88"/>
      <c r="J34766" s="88"/>
      <c r="K34766" s="88"/>
    </row>
    <row r="34767" spans="2:11" ht="12" hidden="1" customHeight="1" x14ac:dyDescent="0.2">
      <c r="B34767" s="88"/>
      <c r="C34767" s="88"/>
      <c r="D34767" s="88"/>
      <c r="E34767" s="88"/>
      <c r="F34767" s="88"/>
      <c r="G34767" s="88"/>
      <c r="H34767" s="88"/>
      <c r="I34767" s="88"/>
      <c r="J34767" s="88"/>
      <c r="K34767" s="88"/>
    </row>
    <row r="34768" spans="2:11" ht="12" hidden="1" customHeight="1" x14ac:dyDescent="0.2">
      <c r="B34768" s="88"/>
      <c r="C34768" s="88"/>
      <c r="D34768" s="88"/>
      <c r="E34768" s="88"/>
      <c r="F34768" s="88"/>
      <c r="G34768" s="88"/>
      <c r="H34768" s="88"/>
      <c r="I34768" s="88"/>
      <c r="J34768" s="88"/>
      <c r="K34768" s="88"/>
    </row>
    <row r="34769" spans="2:11" ht="12" hidden="1" customHeight="1" x14ac:dyDescent="0.2">
      <c r="B34769" s="88"/>
      <c r="C34769" s="88"/>
      <c r="D34769" s="88"/>
      <c r="E34769" s="88"/>
      <c r="F34769" s="88"/>
      <c r="G34769" s="88"/>
      <c r="H34769" s="88"/>
      <c r="I34769" s="88"/>
      <c r="J34769" s="88"/>
      <c r="K34769" s="88"/>
    </row>
    <row r="34770" spans="2:11" ht="12" hidden="1" customHeight="1" x14ac:dyDescent="0.2">
      <c r="B34770" s="88"/>
      <c r="C34770" s="88"/>
      <c r="D34770" s="88"/>
      <c r="E34770" s="88"/>
      <c r="F34770" s="88"/>
      <c r="G34770" s="88"/>
      <c r="H34770" s="88"/>
      <c r="I34770" s="88"/>
      <c r="J34770" s="88"/>
      <c r="K34770" s="88"/>
    </row>
    <row r="34771" spans="2:11" ht="12" hidden="1" customHeight="1" x14ac:dyDescent="0.2">
      <c r="B34771" s="88"/>
      <c r="C34771" s="88"/>
      <c r="D34771" s="88"/>
      <c r="E34771" s="88"/>
      <c r="F34771" s="88"/>
      <c r="G34771" s="88"/>
      <c r="H34771" s="88"/>
      <c r="I34771" s="88"/>
      <c r="J34771" s="88"/>
      <c r="K34771" s="88"/>
    </row>
    <row r="34772" spans="2:11" ht="12" hidden="1" customHeight="1" x14ac:dyDescent="0.2">
      <c r="B34772" s="88"/>
      <c r="C34772" s="88"/>
      <c r="D34772" s="88"/>
      <c r="E34772" s="88"/>
      <c r="F34772" s="88"/>
      <c r="G34772" s="88"/>
      <c r="H34772" s="88"/>
      <c r="I34772" s="88"/>
      <c r="J34772" s="88"/>
      <c r="K34772" s="88"/>
    </row>
    <row r="34773" spans="2:11" ht="12" hidden="1" customHeight="1" x14ac:dyDescent="0.2">
      <c r="B34773" s="88"/>
      <c r="C34773" s="88"/>
      <c r="D34773" s="88"/>
      <c r="E34773" s="88"/>
      <c r="F34773" s="88"/>
      <c r="G34773" s="88"/>
      <c r="H34773" s="88"/>
      <c r="I34773" s="88"/>
      <c r="J34773" s="88"/>
      <c r="K34773" s="88"/>
    </row>
    <row r="34774" spans="2:11" ht="12" hidden="1" customHeight="1" x14ac:dyDescent="0.2">
      <c r="B34774" s="88"/>
      <c r="C34774" s="88"/>
      <c r="D34774" s="88"/>
      <c r="E34774" s="88"/>
      <c r="F34774" s="88"/>
      <c r="G34774" s="88"/>
      <c r="H34774" s="88"/>
      <c r="I34774" s="88"/>
      <c r="J34774" s="88"/>
      <c r="K34774" s="88"/>
    </row>
    <row r="34775" spans="2:11" ht="12" hidden="1" customHeight="1" x14ac:dyDescent="0.2">
      <c r="B34775" s="88"/>
      <c r="C34775" s="88"/>
      <c r="D34775" s="88"/>
      <c r="E34775" s="88"/>
      <c r="F34775" s="88"/>
      <c r="G34775" s="88"/>
      <c r="H34775" s="88"/>
      <c r="I34775" s="88"/>
      <c r="J34775" s="88"/>
      <c r="K34775" s="88"/>
    </row>
    <row r="34776" spans="2:11" ht="12" hidden="1" customHeight="1" x14ac:dyDescent="0.2">
      <c r="B34776" s="88"/>
      <c r="C34776" s="88"/>
      <c r="D34776" s="88"/>
      <c r="E34776" s="88"/>
      <c r="F34776" s="88"/>
      <c r="G34776" s="88"/>
      <c r="H34776" s="88"/>
      <c r="I34776" s="88"/>
      <c r="J34776" s="88"/>
      <c r="K34776" s="88"/>
    </row>
    <row r="34777" spans="2:11" ht="12" hidden="1" customHeight="1" x14ac:dyDescent="0.2">
      <c r="B34777" s="88"/>
      <c r="C34777" s="88"/>
      <c r="D34777" s="88"/>
      <c r="E34777" s="88"/>
      <c r="F34777" s="88"/>
      <c r="G34777" s="88"/>
      <c r="H34777" s="88"/>
      <c r="I34777" s="88"/>
      <c r="J34777" s="88"/>
      <c r="K34777" s="88"/>
    </row>
    <row r="34778" spans="2:11" ht="12" hidden="1" customHeight="1" x14ac:dyDescent="0.2">
      <c r="B34778" s="88"/>
      <c r="C34778" s="88"/>
      <c r="D34778" s="88"/>
      <c r="E34778" s="88"/>
      <c r="F34778" s="88"/>
      <c r="G34778" s="88"/>
      <c r="H34778" s="88"/>
      <c r="I34778" s="88"/>
      <c r="J34778" s="88"/>
      <c r="K34778" s="88"/>
    </row>
    <row r="34779" spans="2:11" ht="12" hidden="1" customHeight="1" x14ac:dyDescent="0.2">
      <c r="B34779" s="88"/>
      <c r="C34779" s="88"/>
      <c r="D34779" s="88"/>
      <c r="E34779" s="88"/>
      <c r="F34779" s="88"/>
      <c r="G34779" s="88"/>
      <c r="H34779" s="88"/>
      <c r="I34779" s="88"/>
      <c r="J34779" s="88"/>
      <c r="K34779" s="88"/>
    </row>
    <row r="34780" spans="2:11" ht="12" hidden="1" customHeight="1" x14ac:dyDescent="0.2">
      <c r="B34780" s="88"/>
      <c r="C34780" s="88"/>
      <c r="D34780" s="88"/>
      <c r="E34780" s="88"/>
      <c r="F34780" s="88"/>
      <c r="G34780" s="88"/>
      <c r="H34780" s="88"/>
      <c r="I34780" s="88"/>
      <c r="J34780" s="88"/>
      <c r="K34780" s="88"/>
    </row>
    <row r="34781" spans="2:11" ht="12" hidden="1" customHeight="1" x14ac:dyDescent="0.2">
      <c r="B34781" s="88"/>
      <c r="C34781" s="88"/>
      <c r="D34781" s="88"/>
      <c r="E34781" s="88"/>
      <c r="F34781" s="88"/>
      <c r="G34781" s="88"/>
      <c r="H34781" s="88"/>
      <c r="I34781" s="88"/>
      <c r="J34781" s="88"/>
      <c r="K34781" s="88"/>
    </row>
    <row r="34782" spans="2:11" ht="12" hidden="1" customHeight="1" x14ac:dyDescent="0.2">
      <c r="B34782" s="88"/>
      <c r="C34782" s="88"/>
      <c r="D34782" s="88"/>
      <c r="E34782" s="88"/>
      <c r="F34782" s="88"/>
      <c r="G34782" s="88"/>
      <c r="H34782" s="88"/>
      <c r="I34782" s="88"/>
      <c r="J34782" s="88"/>
      <c r="K34782" s="88"/>
    </row>
    <row r="34783" spans="2:11" ht="12" hidden="1" customHeight="1" x14ac:dyDescent="0.2">
      <c r="B34783" s="88"/>
      <c r="C34783" s="88"/>
      <c r="D34783" s="88"/>
      <c r="E34783" s="88"/>
      <c r="F34783" s="88"/>
      <c r="G34783" s="88"/>
      <c r="H34783" s="88"/>
      <c r="I34783" s="88"/>
      <c r="J34783" s="88"/>
      <c r="K34783" s="88"/>
    </row>
    <row r="34784" spans="2:11" ht="12" hidden="1" customHeight="1" x14ac:dyDescent="0.2">
      <c r="B34784" s="88"/>
      <c r="C34784" s="88"/>
      <c r="D34784" s="88"/>
      <c r="E34784" s="88"/>
      <c r="F34784" s="88"/>
      <c r="G34784" s="88"/>
      <c r="H34784" s="88"/>
      <c r="I34784" s="88"/>
      <c r="J34784" s="88"/>
      <c r="K34784" s="88"/>
    </row>
    <row r="34785" spans="2:11" ht="12" hidden="1" customHeight="1" x14ac:dyDescent="0.2">
      <c r="B34785" s="88"/>
      <c r="C34785" s="88"/>
      <c r="D34785" s="88"/>
      <c r="E34785" s="88"/>
      <c r="F34785" s="88"/>
      <c r="G34785" s="88"/>
      <c r="H34785" s="88"/>
      <c r="I34785" s="88"/>
      <c r="J34785" s="88"/>
      <c r="K34785" s="88"/>
    </row>
    <row r="34786" spans="2:11" ht="12" hidden="1" customHeight="1" x14ac:dyDescent="0.2">
      <c r="B34786" s="88"/>
      <c r="C34786" s="88"/>
      <c r="D34786" s="88"/>
      <c r="E34786" s="88"/>
      <c r="F34786" s="88"/>
      <c r="G34786" s="88"/>
      <c r="H34786" s="88"/>
      <c r="I34786" s="88"/>
      <c r="J34786" s="88"/>
      <c r="K34786" s="88"/>
    </row>
    <row r="34787" spans="2:11" ht="12" hidden="1" customHeight="1" x14ac:dyDescent="0.2">
      <c r="B34787" s="88"/>
      <c r="C34787" s="88"/>
      <c r="D34787" s="88"/>
      <c r="E34787" s="88"/>
      <c r="F34787" s="88"/>
      <c r="G34787" s="88"/>
      <c r="H34787" s="88"/>
      <c r="I34787" s="88"/>
      <c r="J34787" s="88"/>
      <c r="K34787" s="88"/>
    </row>
    <row r="34788" spans="2:11" ht="12" hidden="1" customHeight="1" x14ac:dyDescent="0.2">
      <c r="B34788" s="88"/>
      <c r="C34788" s="88"/>
      <c r="D34788" s="88"/>
      <c r="E34788" s="88"/>
      <c r="F34788" s="88"/>
      <c r="G34788" s="88"/>
      <c r="H34788" s="88"/>
      <c r="I34788" s="88"/>
      <c r="J34788" s="88"/>
      <c r="K34788" s="88"/>
    </row>
    <row r="34789" spans="2:11" ht="12" hidden="1" customHeight="1" x14ac:dyDescent="0.2">
      <c r="B34789" s="88"/>
      <c r="C34789" s="88"/>
      <c r="D34789" s="88"/>
      <c r="E34789" s="88"/>
      <c r="F34789" s="88"/>
      <c r="G34789" s="88"/>
      <c r="H34789" s="88"/>
      <c r="I34789" s="88"/>
      <c r="J34789" s="88"/>
      <c r="K34789" s="88"/>
    </row>
    <row r="34790" spans="2:11" ht="12" hidden="1" customHeight="1" x14ac:dyDescent="0.2">
      <c r="B34790" s="88"/>
      <c r="C34790" s="88"/>
      <c r="D34790" s="88"/>
      <c r="E34790" s="88"/>
      <c r="F34790" s="88"/>
      <c r="G34790" s="88"/>
      <c r="H34790" s="88"/>
      <c r="I34790" s="88"/>
      <c r="J34790" s="88"/>
      <c r="K34790" s="88"/>
    </row>
    <row r="34791" spans="2:11" ht="12" hidden="1" customHeight="1" x14ac:dyDescent="0.2">
      <c r="B34791" s="88"/>
      <c r="C34791" s="88"/>
      <c r="D34791" s="88"/>
      <c r="E34791" s="88"/>
      <c r="F34791" s="88"/>
      <c r="G34791" s="88"/>
      <c r="H34791" s="88"/>
      <c r="I34791" s="88"/>
      <c r="J34791" s="88"/>
      <c r="K34791" s="88"/>
    </row>
    <row r="34792" spans="2:11" ht="12" hidden="1" customHeight="1" x14ac:dyDescent="0.2">
      <c r="B34792" s="88"/>
      <c r="C34792" s="88"/>
      <c r="D34792" s="88"/>
      <c r="E34792" s="88"/>
      <c r="F34792" s="88"/>
      <c r="G34792" s="88"/>
      <c r="H34792" s="88"/>
      <c r="I34792" s="88"/>
      <c r="J34792" s="88"/>
      <c r="K34792" s="88"/>
    </row>
    <row r="34793" spans="2:11" ht="12" hidden="1" customHeight="1" x14ac:dyDescent="0.2">
      <c r="B34793" s="88"/>
      <c r="C34793" s="88"/>
      <c r="D34793" s="88"/>
      <c r="E34793" s="88"/>
      <c r="F34793" s="88"/>
      <c r="G34793" s="88"/>
      <c r="H34793" s="88"/>
      <c r="I34793" s="88"/>
      <c r="J34793" s="88"/>
      <c r="K34793" s="88"/>
    </row>
    <row r="34794" spans="2:11" ht="12" hidden="1" customHeight="1" x14ac:dyDescent="0.2">
      <c r="B34794" s="88"/>
      <c r="C34794" s="88"/>
      <c r="D34794" s="88"/>
      <c r="E34794" s="88"/>
      <c r="F34794" s="88"/>
      <c r="G34794" s="88"/>
      <c r="H34794" s="88"/>
      <c r="I34794" s="88"/>
      <c r="J34794" s="88"/>
      <c r="K34794" s="88"/>
    </row>
    <row r="34795" spans="2:11" ht="12" hidden="1" customHeight="1" x14ac:dyDescent="0.2">
      <c r="B34795" s="88"/>
      <c r="C34795" s="88"/>
      <c r="D34795" s="88"/>
      <c r="E34795" s="88"/>
      <c r="F34795" s="88"/>
      <c r="G34795" s="88"/>
      <c r="H34795" s="88"/>
      <c r="I34795" s="88"/>
      <c r="J34795" s="88"/>
      <c r="K34795" s="88"/>
    </row>
    <row r="34796" spans="2:11" ht="12" hidden="1" customHeight="1" x14ac:dyDescent="0.2">
      <c r="B34796" s="88"/>
      <c r="C34796" s="88"/>
      <c r="D34796" s="88"/>
      <c r="E34796" s="88"/>
      <c r="F34796" s="88"/>
      <c r="G34796" s="88"/>
      <c r="H34796" s="88"/>
      <c r="I34796" s="88"/>
      <c r="J34796" s="88"/>
      <c r="K34796" s="88"/>
    </row>
    <row r="34797" spans="2:11" ht="12" hidden="1" customHeight="1" x14ac:dyDescent="0.2">
      <c r="B34797" s="88"/>
      <c r="C34797" s="88"/>
      <c r="D34797" s="88"/>
      <c r="E34797" s="88"/>
      <c r="F34797" s="88"/>
      <c r="G34797" s="88"/>
      <c r="H34797" s="88"/>
      <c r="I34797" s="88"/>
      <c r="J34797" s="88"/>
      <c r="K34797" s="88"/>
    </row>
    <row r="34798" spans="2:11" ht="12" hidden="1" customHeight="1" x14ac:dyDescent="0.2">
      <c r="B34798" s="88"/>
      <c r="C34798" s="88"/>
      <c r="D34798" s="88"/>
      <c r="E34798" s="88"/>
      <c r="F34798" s="88"/>
      <c r="G34798" s="88"/>
      <c r="H34798" s="88"/>
      <c r="I34798" s="88"/>
      <c r="J34798" s="88"/>
      <c r="K34798" s="88"/>
    </row>
    <row r="34799" spans="2:11" ht="12" hidden="1" customHeight="1" x14ac:dyDescent="0.2">
      <c r="B34799" s="88"/>
      <c r="C34799" s="88"/>
      <c r="D34799" s="88"/>
      <c r="E34799" s="88"/>
      <c r="F34799" s="88"/>
      <c r="G34799" s="88"/>
      <c r="H34799" s="88"/>
      <c r="I34799" s="88"/>
      <c r="J34799" s="88"/>
      <c r="K34799" s="88"/>
    </row>
    <row r="34800" spans="2:11" ht="12" hidden="1" customHeight="1" x14ac:dyDescent="0.2">
      <c r="B34800" s="88"/>
      <c r="C34800" s="88"/>
      <c r="D34800" s="88"/>
      <c r="E34800" s="88"/>
      <c r="F34800" s="88"/>
      <c r="G34800" s="88"/>
      <c r="H34800" s="88"/>
      <c r="I34800" s="88"/>
      <c r="J34800" s="88"/>
      <c r="K34800" s="88"/>
    </row>
    <row r="34801" spans="2:11" ht="12" hidden="1" customHeight="1" x14ac:dyDescent="0.2">
      <c r="B34801" s="88"/>
      <c r="C34801" s="88"/>
      <c r="D34801" s="88"/>
      <c r="E34801" s="88"/>
      <c r="F34801" s="88"/>
      <c r="G34801" s="88"/>
      <c r="H34801" s="88"/>
      <c r="I34801" s="88"/>
      <c r="J34801" s="88"/>
      <c r="K34801" s="88"/>
    </row>
    <row r="34802" spans="2:11" ht="12" hidden="1" customHeight="1" x14ac:dyDescent="0.2">
      <c r="B34802" s="88"/>
      <c r="C34802" s="88"/>
      <c r="D34802" s="88"/>
      <c r="E34802" s="88"/>
      <c r="F34802" s="88"/>
      <c r="G34802" s="88"/>
      <c r="H34802" s="88"/>
      <c r="I34802" s="88"/>
      <c r="J34802" s="88"/>
      <c r="K34802" s="88"/>
    </row>
    <row r="34803" spans="2:11" ht="12" hidden="1" customHeight="1" x14ac:dyDescent="0.2">
      <c r="B34803" s="88"/>
      <c r="C34803" s="88"/>
      <c r="D34803" s="88"/>
      <c r="E34803" s="88"/>
      <c r="F34803" s="88"/>
      <c r="G34803" s="88"/>
      <c r="H34803" s="88"/>
      <c r="I34803" s="88"/>
      <c r="J34803" s="88"/>
      <c r="K34803" s="88"/>
    </row>
    <row r="34804" spans="2:11" ht="12" hidden="1" customHeight="1" x14ac:dyDescent="0.2">
      <c r="B34804" s="88"/>
      <c r="C34804" s="88"/>
      <c r="D34804" s="88"/>
      <c r="E34804" s="88"/>
      <c r="F34804" s="88"/>
      <c r="G34804" s="88"/>
      <c r="H34804" s="88"/>
      <c r="I34804" s="88"/>
      <c r="J34804" s="88"/>
      <c r="K34804" s="88"/>
    </row>
    <row r="34805" spans="2:11" ht="12" hidden="1" customHeight="1" x14ac:dyDescent="0.2">
      <c r="B34805" s="88"/>
      <c r="C34805" s="88"/>
      <c r="D34805" s="88"/>
      <c r="E34805" s="88"/>
      <c r="F34805" s="88"/>
      <c r="G34805" s="88"/>
      <c r="H34805" s="88"/>
      <c r="I34805" s="88"/>
      <c r="J34805" s="88"/>
      <c r="K34805" s="88"/>
    </row>
    <row r="34806" spans="2:11" ht="12" hidden="1" customHeight="1" x14ac:dyDescent="0.2">
      <c r="B34806" s="88"/>
      <c r="C34806" s="88"/>
      <c r="D34806" s="88"/>
      <c r="E34806" s="88"/>
      <c r="F34806" s="88"/>
      <c r="G34806" s="88"/>
      <c r="H34806" s="88"/>
      <c r="I34806" s="88"/>
      <c r="J34806" s="88"/>
      <c r="K34806" s="88"/>
    </row>
    <row r="34807" spans="2:11" ht="12" hidden="1" customHeight="1" x14ac:dyDescent="0.2">
      <c r="B34807" s="88"/>
      <c r="C34807" s="88"/>
      <c r="D34807" s="88"/>
      <c r="E34807" s="88"/>
      <c r="F34807" s="88"/>
      <c r="G34807" s="88"/>
      <c r="H34807" s="88"/>
      <c r="I34807" s="88"/>
      <c r="J34807" s="88"/>
      <c r="K34807" s="88"/>
    </row>
    <row r="34808" spans="2:11" ht="12" hidden="1" customHeight="1" x14ac:dyDescent="0.2">
      <c r="B34808" s="88"/>
      <c r="C34808" s="88"/>
      <c r="D34808" s="88"/>
      <c r="E34808" s="88"/>
      <c r="F34808" s="88"/>
      <c r="G34808" s="88"/>
      <c r="H34808" s="88"/>
      <c r="I34808" s="88"/>
      <c r="J34808" s="88"/>
      <c r="K34808" s="88"/>
    </row>
    <row r="34809" spans="2:11" ht="12" hidden="1" customHeight="1" x14ac:dyDescent="0.2">
      <c r="B34809" s="88"/>
      <c r="C34809" s="88"/>
      <c r="D34809" s="88"/>
      <c r="E34809" s="88"/>
      <c r="F34809" s="88"/>
      <c r="G34809" s="88"/>
      <c r="H34809" s="88"/>
      <c r="I34809" s="88"/>
      <c r="J34809" s="88"/>
      <c r="K34809" s="88"/>
    </row>
    <row r="34810" spans="2:11" ht="12" hidden="1" customHeight="1" x14ac:dyDescent="0.2">
      <c r="B34810" s="88"/>
      <c r="C34810" s="88"/>
      <c r="D34810" s="88"/>
      <c r="E34810" s="88"/>
      <c r="F34810" s="88"/>
      <c r="G34810" s="88"/>
      <c r="H34810" s="88"/>
      <c r="I34810" s="88"/>
      <c r="J34810" s="88"/>
      <c r="K34810" s="88"/>
    </row>
    <row r="34811" spans="2:11" ht="12" hidden="1" customHeight="1" x14ac:dyDescent="0.2">
      <c r="B34811" s="88"/>
      <c r="C34811" s="88"/>
      <c r="D34811" s="88"/>
      <c r="E34811" s="88"/>
      <c r="F34811" s="88"/>
      <c r="G34811" s="88"/>
      <c r="H34811" s="88"/>
      <c r="I34811" s="88"/>
      <c r="J34811" s="88"/>
      <c r="K34811" s="88"/>
    </row>
    <row r="34812" spans="2:11" ht="12" hidden="1" customHeight="1" x14ac:dyDescent="0.2">
      <c r="B34812" s="88"/>
      <c r="C34812" s="88"/>
      <c r="D34812" s="88"/>
      <c r="E34812" s="88"/>
      <c r="F34812" s="88"/>
      <c r="G34812" s="88"/>
      <c r="H34812" s="88"/>
      <c r="I34812" s="88"/>
      <c r="J34812" s="88"/>
      <c r="K34812" s="88"/>
    </row>
    <row r="34813" spans="2:11" ht="12" hidden="1" customHeight="1" x14ac:dyDescent="0.2">
      <c r="B34813" s="88"/>
      <c r="C34813" s="88"/>
      <c r="D34813" s="88"/>
      <c r="E34813" s="88"/>
      <c r="F34813" s="88"/>
      <c r="G34813" s="88"/>
      <c r="H34813" s="88"/>
      <c r="I34813" s="88"/>
      <c r="J34813" s="88"/>
      <c r="K34813" s="88"/>
    </row>
    <row r="34814" spans="2:11" ht="12" hidden="1" customHeight="1" x14ac:dyDescent="0.2">
      <c r="B34814" s="88"/>
      <c r="C34814" s="88"/>
      <c r="D34814" s="88"/>
      <c r="E34814" s="88"/>
      <c r="F34814" s="88"/>
      <c r="G34814" s="88"/>
      <c r="H34814" s="88"/>
      <c r="I34814" s="88"/>
      <c r="J34814" s="88"/>
      <c r="K34814" s="88"/>
    </row>
    <row r="34815" spans="2:11" ht="12" hidden="1" customHeight="1" x14ac:dyDescent="0.2">
      <c r="B34815" s="88"/>
      <c r="C34815" s="88"/>
      <c r="D34815" s="88"/>
      <c r="E34815" s="88"/>
      <c r="F34815" s="88"/>
      <c r="G34815" s="88"/>
      <c r="H34815" s="88"/>
      <c r="I34815" s="88"/>
      <c r="J34815" s="88"/>
      <c r="K34815" s="88"/>
    </row>
    <row r="34816" spans="2:11" ht="12" hidden="1" customHeight="1" x14ac:dyDescent="0.2">
      <c r="B34816" s="88"/>
      <c r="C34816" s="88"/>
      <c r="D34816" s="88"/>
      <c r="E34816" s="88"/>
      <c r="F34816" s="88"/>
      <c r="G34816" s="88"/>
      <c r="H34816" s="88"/>
      <c r="I34816" s="88"/>
      <c r="J34816" s="88"/>
      <c r="K34816" s="88"/>
    </row>
    <row r="34817" spans="2:11" ht="12" hidden="1" customHeight="1" x14ac:dyDescent="0.2">
      <c r="B34817" s="88"/>
      <c r="C34817" s="88"/>
      <c r="D34817" s="88"/>
      <c r="E34817" s="88"/>
      <c r="F34817" s="88"/>
      <c r="G34817" s="88"/>
      <c r="H34817" s="88"/>
      <c r="I34817" s="88"/>
      <c r="J34817" s="88"/>
      <c r="K34817" s="88"/>
    </row>
    <row r="34818" spans="2:11" ht="12" hidden="1" customHeight="1" x14ac:dyDescent="0.2">
      <c r="B34818" s="88"/>
      <c r="C34818" s="88"/>
      <c r="D34818" s="88"/>
      <c r="E34818" s="88"/>
      <c r="F34818" s="88"/>
      <c r="G34818" s="88"/>
      <c r="H34818" s="88"/>
      <c r="I34818" s="88"/>
      <c r="J34818" s="88"/>
      <c r="K34818" s="88"/>
    </row>
    <row r="34819" spans="2:11" ht="12" hidden="1" customHeight="1" x14ac:dyDescent="0.2">
      <c r="B34819" s="88"/>
      <c r="C34819" s="88"/>
      <c r="D34819" s="88"/>
      <c r="E34819" s="88"/>
      <c r="F34819" s="88"/>
      <c r="G34819" s="88"/>
      <c r="H34819" s="88"/>
      <c r="I34819" s="88"/>
      <c r="J34819" s="88"/>
      <c r="K34819" s="88"/>
    </row>
    <row r="34820" spans="2:11" ht="12" hidden="1" customHeight="1" x14ac:dyDescent="0.2">
      <c r="B34820" s="88"/>
      <c r="C34820" s="88"/>
      <c r="D34820" s="88"/>
      <c r="E34820" s="88"/>
      <c r="F34820" s="88"/>
      <c r="G34820" s="88"/>
      <c r="H34820" s="88"/>
      <c r="I34820" s="88"/>
      <c r="J34820" s="88"/>
      <c r="K34820" s="88"/>
    </row>
    <row r="34821" spans="2:11" ht="12" hidden="1" customHeight="1" x14ac:dyDescent="0.2">
      <c r="B34821" s="88"/>
      <c r="C34821" s="88"/>
      <c r="D34821" s="88"/>
      <c r="E34821" s="88"/>
      <c r="F34821" s="88"/>
      <c r="G34821" s="88"/>
      <c r="H34821" s="88"/>
      <c r="I34821" s="88"/>
      <c r="J34821" s="88"/>
      <c r="K34821" s="88"/>
    </row>
    <row r="34822" spans="2:11" ht="12" hidden="1" customHeight="1" x14ac:dyDescent="0.2">
      <c r="B34822" s="88"/>
      <c r="C34822" s="88"/>
      <c r="D34822" s="88"/>
      <c r="E34822" s="88"/>
      <c r="F34822" s="88"/>
      <c r="G34822" s="88"/>
      <c r="H34822" s="88"/>
      <c r="I34822" s="88"/>
      <c r="J34822" s="88"/>
      <c r="K34822" s="88"/>
    </row>
    <row r="34823" spans="2:11" ht="12" hidden="1" customHeight="1" x14ac:dyDescent="0.2">
      <c r="B34823" s="88"/>
      <c r="C34823" s="88"/>
      <c r="D34823" s="88"/>
      <c r="E34823" s="88"/>
      <c r="F34823" s="88"/>
      <c r="G34823" s="88"/>
      <c r="H34823" s="88"/>
      <c r="I34823" s="88"/>
      <c r="J34823" s="88"/>
      <c r="K34823" s="88"/>
    </row>
    <row r="34824" spans="2:11" ht="12" hidden="1" customHeight="1" x14ac:dyDescent="0.2">
      <c r="B34824" s="88"/>
      <c r="C34824" s="88"/>
      <c r="D34824" s="88"/>
      <c r="E34824" s="88"/>
      <c r="F34824" s="88"/>
      <c r="G34824" s="88"/>
      <c r="H34824" s="88"/>
      <c r="I34824" s="88"/>
      <c r="J34824" s="88"/>
      <c r="K34824" s="88"/>
    </row>
    <row r="34825" spans="2:11" ht="12" hidden="1" customHeight="1" x14ac:dyDescent="0.2">
      <c r="B34825" s="88"/>
      <c r="C34825" s="88"/>
      <c r="D34825" s="88"/>
      <c r="E34825" s="88"/>
      <c r="F34825" s="88"/>
      <c r="G34825" s="88"/>
      <c r="H34825" s="88"/>
      <c r="I34825" s="88"/>
      <c r="J34825" s="88"/>
      <c r="K34825" s="88"/>
    </row>
    <row r="34826" spans="2:11" ht="12" hidden="1" customHeight="1" x14ac:dyDescent="0.2">
      <c r="B34826" s="88"/>
      <c r="C34826" s="88"/>
      <c r="D34826" s="88"/>
      <c r="E34826" s="88"/>
      <c r="F34826" s="88"/>
      <c r="G34826" s="88"/>
      <c r="H34826" s="88"/>
      <c r="I34826" s="88"/>
      <c r="J34826" s="88"/>
      <c r="K34826" s="88"/>
    </row>
    <row r="34827" spans="2:11" ht="12" hidden="1" customHeight="1" x14ac:dyDescent="0.2">
      <c r="B34827" s="88"/>
      <c r="C34827" s="88"/>
      <c r="D34827" s="88"/>
      <c r="E34827" s="88"/>
      <c r="F34827" s="88"/>
      <c r="G34827" s="88"/>
      <c r="H34827" s="88"/>
      <c r="I34827" s="88"/>
      <c r="J34827" s="88"/>
      <c r="K34827" s="88"/>
    </row>
    <row r="34828" spans="2:11" ht="12" hidden="1" customHeight="1" x14ac:dyDescent="0.2">
      <c r="B34828" s="88"/>
      <c r="C34828" s="88"/>
      <c r="D34828" s="88"/>
      <c r="E34828" s="88"/>
      <c r="F34828" s="88"/>
      <c r="G34828" s="88"/>
      <c r="H34828" s="88"/>
      <c r="I34828" s="88"/>
      <c r="J34828" s="88"/>
      <c r="K34828" s="88"/>
    </row>
    <row r="34829" spans="2:11" ht="12" hidden="1" customHeight="1" x14ac:dyDescent="0.2">
      <c r="B34829" s="88"/>
      <c r="C34829" s="88"/>
      <c r="D34829" s="88"/>
      <c r="E34829" s="88"/>
      <c r="F34829" s="88"/>
      <c r="G34829" s="88"/>
      <c r="H34829" s="88"/>
      <c r="I34829" s="88"/>
      <c r="J34829" s="88"/>
      <c r="K34829" s="88"/>
    </row>
    <row r="34830" spans="2:11" ht="12" hidden="1" customHeight="1" x14ac:dyDescent="0.2">
      <c r="B34830" s="88"/>
      <c r="C34830" s="88"/>
      <c r="D34830" s="88"/>
      <c r="E34830" s="88"/>
      <c r="F34830" s="88"/>
      <c r="G34830" s="88"/>
      <c r="H34830" s="88"/>
      <c r="I34830" s="88"/>
      <c r="J34830" s="88"/>
      <c r="K34830" s="88"/>
    </row>
    <row r="34831" spans="2:11" ht="12" hidden="1" customHeight="1" x14ac:dyDescent="0.2">
      <c r="B34831" s="88"/>
      <c r="C34831" s="88"/>
      <c r="D34831" s="88"/>
      <c r="E34831" s="88"/>
      <c r="F34831" s="88"/>
      <c r="G34831" s="88"/>
      <c r="H34831" s="88"/>
      <c r="I34831" s="88"/>
      <c r="J34831" s="88"/>
      <c r="K34831" s="88"/>
    </row>
    <row r="34832" spans="2:11" ht="12" hidden="1" customHeight="1" x14ac:dyDescent="0.2">
      <c r="B34832" s="88"/>
      <c r="C34832" s="88"/>
      <c r="D34832" s="88"/>
      <c r="E34832" s="88"/>
      <c r="F34832" s="88"/>
      <c r="G34832" s="88"/>
      <c r="H34832" s="88"/>
      <c r="I34832" s="88"/>
      <c r="J34832" s="88"/>
      <c r="K34832" s="88"/>
    </row>
    <row r="34833" spans="2:11" ht="12" hidden="1" customHeight="1" x14ac:dyDescent="0.2">
      <c r="B34833" s="88"/>
      <c r="C34833" s="88"/>
      <c r="D34833" s="88"/>
      <c r="E34833" s="88"/>
      <c r="F34833" s="88"/>
      <c r="G34833" s="88"/>
      <c r="H34833" s="88"/>
      <c r="I34833" s="88"/>
      <c r="J34833" s="88"/>
      <c r="K34833" s="88"/>
    </row>
    <row r="34834" spans="2:11" ht="12" hidden="1" customHeight="1" x14ac:dyDescent="0.2">
      <c r="B34834" s="88"/>
      <c r="C34834" s="88"/>
      <c r="D34834" s="88"/>
      <c r="E34834" s="88"/>
      <c r="F34834" s="88"/>
      <c r="G34834" s="88"/>
      <c r="H34834" s="88"/>
      <c r="I34834" s="88"/>
      <c r="J34834" s="88"/>
      <c r="K34834" s="88"/>
    </row>
    <row r="34835" spans="2:11" ht="12" hidden="1" customHeight="1" x14ac:dyDescent="0.2">
      <c r="B34835" s="88"/>
      <c r="C34835" s="88"/>
      <c r="D34835" s="88"/>
      <c r="E34835" s="88"/>
      <c r="F34835" s="88"/>
      <c r="G34835" s="88"/>
      <c r="H34835" s="88"/>
      <c r="I34835" s="88"/>
      <c r="J34835" s="88"/>
      <c r="K34835" s="88"/>
    </row>
    <row r="34836" spans="2:11" ht="12" hidden="1" customHeight="1" x14ac:dyDescent="0.2">
      <c r="B34836" s="88"/>
      <c r="C34836" s="88"/>
      <c r="D34836" s="88"/>
      <c r="E34836" s="88"/>
      <c r="F34836" s="88"/>
      <c r="G34836" s="88"/>
      <c r="H34836" s="88"/>
      <c r="I34836" s="88"/>
      <c r="J34836" s="88"/>
      <c r="K34836" s="88"/>
    </row>
    <row r="34837" spans="2:11" ht="12" hidden="1" customHeight="1" x14ac:dyDescent="0.2">
      <c r="B34837" s="88"/>
      <c r="C34837" s="88"/>
      <c r="D34837" s="88"/>
      <c r="E34837" s="88"/>
      <c r="F34837" s="88"/>
      <c r="G34837" s="88"/>
      <c r="H34837" s="88"/>
      <c r="I34837" s="88"/>
      <c r="J34837" s="88"/>
      <c r="K34837" s="88"/>
    </row>
    <row r="34838" spans="2:11" ht="12" hidden="1" customHeight="1" x14ac:dyDescent="0.2">
      <c r="B34838" s="88"/>
      <c r="C34838" s="88"/>
      <c r="D34838" s="88"/>
      <c r="E34838" s="88"/>
      <c r="F34838" s="88"/>
      <c r="G34838" s="88"/>
      <c r="H34838" s="88"/>
      <c r="I34838" s="88"/>
      <c r="J34838" s="88"/>
      <c r="K34838" s="88"/>
    </row>
    <row r="34839" spans="2:11" ht="12" hidden="1" customHeight="1" x14ac:dyDescent="0.2">
      <c r="B34839" s="88"/>
      <c r="C34839" s="88"/>
      <c r="D34839" s="88"/>
      <c r="E34839" s="88"/>
      <c r="F34839" s="88"/>
      <c r="G34839" s="88"/>
      <c r="H34839" s="88"/>
      <c r="I34839" s="88"/>
      <c r="J34839" s="88"/>
      <c r="K34839" s="88"/>
    </row>
    <row r="34840" spans="2:11" ht="12" hidden="1" customHeight="1" x14ac:dyDescent="0.2">
      <c r="B34840" s="88"/>
      <c r="C34840" s="88"/>
      <c r="D34840" s="88"/>
      <c r="E34840" s="88"/>
      <c r="F34840" s="88"/>
      <c r="G34840" s="88"/>
      <c r="H34840" s="88"/>
      <c r="I34840" s="88"/>
      <c r="J34840" s="88"/>
      <c r="K34840" s="88"/>
    </row>
    <row r="34841" spans="2:11" ht="12" hidden="1" customHeight="1" x14ac:dyDescent="0.2">
      <c r="B34841" s="88"/>
      <c r="C34841" s="88"/>
      <c r="D34841" s="88"/>
      <c r="E34841" s="88"/>
      <c r="F34841" s="88"/>
      <c r="G34841" s="88"/>
      <c r="H34841" s="88"/>
      <c r="I34841" s="88"/>
      <c r="J34841" s="88"/>
      <c r="K34841" s="88"/>
    </row>
    <row r="34842" spans="2:11" ht="12" hidden="1" customHeight="1" x14ac:dyDescent="0.2">
      <c r="B34842" s="88"/>
      <c r="C34842" s="88"/>
      <c r="D34842" s="88"/>
      <c r="E34842" s="88"/>
      <c r="F34842" s="88"/>
      <c r="G34842" s="88"/>
      <c r="H34842" s="88"/>
      <c r="I34842" s="88"/>
      <c r="J34842" s="88"/>
      <c r="K34842" s="88"/>
    </row>
    <row r="34843" spans="2:11" ht="12" hidden="1" customHeight="1" x14ac:dyDescent="0.2">
      <c r="B34843" s="88"/>
      <c r="C34843" s="88"/>
      <c r="D34843" s="88"/>
      <c r="E34843" s="88"/>
      <c r="F34843" s="88"/>
      <c r="G34843" s="88"/>
      <c r="H34843" s="88"/>
      <c r="I34843" s="88"/>
      <c r="J34843" s="88"/>
      <c r="K34843" s="88"/>
    </row>
    <row r="34844" spans="2:11" ht="12" hidden="1" customHeight="1" x14ac:dyDescent="0.2">
      <c r="B34844" s="88"/>
      <c r="C34844" s="88"/>
      <c r="D34844" s="88"/>
      <c r="E34844" s="88"/>
      <c r="F34844" s="88"/>
      <c r="G34844" s="88"/>
      <c r="H34844" s="88"/>
      <c r="I34844" s="88"/>
      <c r="J34844" s="88"/>
      <c r="K34844" s="88"/>
    </row>
    <row r="34845" spans="2:11" ht="12" hidden="1" customHeight="1" x14ac:dyDescent="0.2">
      <c r="B34845" s="88"/>
      <c r="C34845" s="88"/>
      <c r="D34845" s="88"/>
      <c r="E34845" s="88"/>
      <c r="F34845" s="88"/>
      <c r="G34845" s="88"/>
      <c r="H34845" s="88"/>
      <c r="I34845" s="88"/>
      <c r="J34845" s="88"/>
      <c r="K34845" s="88"/>
    </row>
    <row r="34846" spans="2:11" ht="12" hidden="1" customHeight="1" x14ac:dyDescent="0.2">
      <c r="B34846" s="88"/>
      <c r="C34846" s="88"/>
      <c r="D34846" s="88"/>
      <c r="E34846" s="88"/>
      <c r="F34846" s="88"/>
      <c r="G34846" s="88"/>
      <c r="H34846" s="88"/>
      <c r="I34846" s="88"/>
      <c r="J34846" s="88"/>
      <c r="K34846" s="88"/>
    </row>
    <row r="34847" spans="2:11" ht="12" hidden="1" customHeight="1" x14ac:dyDescent="0.2">
      <c r="B34847" s="88"/>
      <c r="C34847" s="88"/>
      <c r="D34847" s="88"/>
      <c r="E34847" s="88"/>
      <c r="F34847" s="88"/>
      <c r="G34847" s="88"/>
      <c r="H34847" s="88"/>
      <c r="I34847" s="88"/>
      <c r="J34847" s="88"/>
      <c r="K34847" s="88"/>
    </row>
    <row r="34848" spans="2:11" ht="12" hidden="1" customHeight="1" x14ac:dyDescent="0.2">
      <c r="B34848" s="88"/>
      <c r="C34848" s="88"/>
      <c r="D34848" s="88"/>
      <c r="E34848" s="88"/>
      <c r="F34848" s="88"/>
      <c r="G34848" s="88"/>
      <c r="H34848" s="88"/>
      <c r="I34848" s="88"/>
      <c r="J34848" s="88"/>
      <c r="K34848" s="88"/>
    </row>
    <row r="34849" spans="2:11" ht="12" hidden="1" customHeight="1" x14ac:dyDescent="0.2">
      <c r="B34849" s="88"/>
      <c r="C34849" s="88"/>
      <c r="D34849" s="88"/>
      <c r="E34849" s="88"/>
      <c r="F34849" s="88"/>
      <c r="G34849" s="88"/>
      <c r="H34849" s="88"/>
      <c r="I34849" s="88"/>
      <c r="J34849" s="88"/>
      <c r="K34849" s="88"/>
    </row>
    <row r="34850" spans="2:11" ht="12" hidden="1" customHeight="1" x14ac:dyDescent="0.2">
      <c r="B34850" s="88"/>
      <c r="C34850" s="88"/>
      <c r="D34850" s="88"/>
      <c r="E34850" s="88"/>
      <c r="F34850" s="88"/>
      <c r="G34850" s="88"/>
      <c r="H34850" s="88"/>
      <c r="I34850" s="88"/>
      <c r="J34850" s="88"/>
      <c r="K34850" s="88"/>
    </row>
    <row r="34851" spans="2:11" ht="12" hidden="1" customHeight="1" x14ac:dyDescent="0.2">
      <c r="B34851" s="88"/>
      <c r="C34851" s="88"/>
      <c r="D34851" s="88"/>
      <c r="E34851" s="88"/>
      <c r="F34851" s="88"/>
      <c r="G34851" s="88"/>
      <c r="H34851" s="88"/>
      <c r="I34851" s="88"/>
      <c r="J34851" s="88"/>
      <c r="K34851" s="88"/>
    </row>
    <row r="34852" spans="2:11" ht="12" hidden="1" customHeight="1" x14ac:dyDescent="0.2">
      <c r="B34852" s="88"/>
      <c r="C34852" s="88"/>
      <c r="D34852" s="88"/>
      <c r="E34852" s="88"/>
      <c r="F34852" s="88"/>
      <c r="G34852" s="88"/>
      <c r="H34852" s="88"/>
      <c r="I34852" s="88"/>
      <c r="J34852" s="88"/>
      <c r="K34852" s="88"/>
    </row>
    <row r="34853" spans="2:11" ht="12" hidden="1" customHeight="1" x14ac:dyDescent="0.2">
      <c r="B34853" s="88"/>
      <c r="C34853" s="88"/>
      <c r="D34853" s="88"/>
      <c r="E34853" s="88"/>
      <c r="F34853" s="88"/>
      <c r="G34853" s="88"/>
      <c r="H34853" s="88"/>
      <c r="I34853" s="88"/>
      <c r="J34853" s="88"/>
      <c r="K34853" s="88"/>
    </row>
    <row r="34854" spans="2:11" ht="12" hidden="1" customHeight="1" x14ac:dyDescent="0.2">
      <c r="B34854" s="88"/>
      <c r="C34854" s="88"/>
      <c r="D34854" s="88"/>
      <c r="E34854" s="88"/>
      <c r="F34854" s="88"/>
      <c r="G34854" s="88"/>
      <c r="H34854" s="88"/>
      <c r="I34854" s="88"/>
      <c r="J34854" s="88"/>
      <c r="K34854" s="88"/>
    </row>
    <row r="34855" spans="2:11" ht="12" hidden="1" customHeight="1" x14ac:dyDescent="0.2">
      <c r="B34855" s="88"/>
      <c r="C34855" s="88"/>
      <c r="D34855" s="88"/>
      <c r="E34855" s="88"/>
      <c r="F34855" s="88"/>
      <c r="G34855" s="88"/>
      <c r="H34855" s="88"/>
      <c r="I34855" s="88"/>
      <c r="J34855" s="88"/>
      <c r="K34855" s="88"/>
    </row>
    <row r="34856" spans="2:11" ht="12" hidden="1" customHeight="1" x14ac:dyDescent="0.2">
      <c r="B34856" s="88"/>
      <c r="C34856" s="88"/>
      <c r="D34856" s="88"/>
      <c r="E34856" s="88"/>
      <c r="F34856" s="88"/>
      <c r="G34856" s="88"/>
      <c r="H34856" s="88"/>
      <c r="I34856" s="88"/>
      <c r="J34856" s="88"/>
      <c r="K34856" s="88"/>
    </row>
    <row r="34857" spans="2:11" ht="12" hidden="1" customHeight="1" x14ac:dyDescent="0.2">
      <c r="B34857" s="88"/>
      <c r="C34857" s="88"/>
      <c r="D34857" s="88"/>
      <c r="E34857" s="88"/>
      <c r="F34857" s="88"/>
      <c r="G34857" s="88"/>
      <c r="H34857" s="88"/>
      <c r="I34857" s="88"/>
      <c r="J34857" s="88"/>
      <c r="K34857" s="88"/>
    </row>
    <row r="34858" spans="2:11" ht="12" hidden="1" customHeight="1" x14ac:dyDescent="0.2">
      <c r="B34858" s="88"/>
      <c r="C34858" s="88"/>
      <c r="D34858" s="88"/>
      <c r="E34858" s="88"/>
      <c r="F34858" s="88"/>
      <c r="G34858" s="88"/>
      <c r="H34858" s="88"/>
      <c r="I34858" s="88"/>
      <c r="J34858" s="88"/>
      <c r="K34858" s="88"/>
    </row>
    <row r="34859" spans="2:11" ht="12" hidden="1" customHeight="1" x14ac:dyDescent="0.2">
      <c r="B34859" s="88"/>
      <c r="C34859" s="88"/>
      <c r="D34859" s="88"/>
      <c r="E34859" s="88"/>
      <c r="F34859" s="88"/>
      <c r="G34859" s="88"/>
      <c r="H34859" s="88"/>
      <c r="I34859" s="88"/>
      <c r="J34859" s="88"/>
      <c r="K34859" s="88"/>
    </row>
    <row r="34860" spans="2:11" ht="12" hidden="1" customHeight="1" x14ac:dyDescent="0.2">
      <c r="B34860" s="88"/>
      <c r="C34860" s="88"/>
      <c r="D34860" s="88"/>
      <c r="E34860" s="88"/>
      <c r="F34860" s="88"/>
      <c r="G34860" s="88"/>
      <c r="H34860" s="88"/>
      <c r="I34860" s="88"/>
      <c r="J34860" s="88"/>
      <c r="K34860" s="88"/>
    </row>
    <row r="34861" spans="2:11" ht="12" hidden="1" customHeight="1" x14ac:dyDescent="0.2">
      <c r="B34861" s="88"/>
      <c r="C34861" s="88"/>
      <c r="D34861" s="88"/>
      <c r="E34861" s="88"/>
      <c r="F34861" s="88"/>
      <c r="G34861" s="88"/>
      <c r="H34861" s="88"/>
      <c r="I34861" s="88"/>
      <c r="J34861" s="88"/>
      <c r="K34861" s="88"/>
    </row>
    <row r="34862" spans="2:11" ht="12" hidden="1" customHeight="1" x14ac:dyDescent="0.2">
      <c r="B34862" s="88"/>
      <c r="C34862" s="88"/>
      <c r="D34862" s="88"/>
      <c r="E34862" s="88"/>
      <c r="F34862" s="88"/>
      <c r="G34862" s="88"/>
      <c r="H34862" s="88"/>
      <c r="I34862" s="88"/>
      <c r="J34862" s="88"/>
      <c r="K34862" s="88"/>
    </row>
    <row r="34863" spans="2:11" ht="12" hidden="1" customHeight="1" x14ac:dyDescent="0.2">
      <c r="B34863" s="88"/>
      <c r="C34863" s="88"/>
      <c r="D34863" s="88"/>
      <c r="E34863" s="88"/>
      <c r="F34863" s="88"/>
      <c r="G34863" s="88"/>
      <c r="H34863" s="88"/>
      <c r="I34863" s="88"/>
      <c r="J34863" s="88"/>
      <c r="K34863" s="88"/>
    </row>
    <row r="34864" spans="2:11" ht="12" hidden="1" customHeight="1" x14ac:dyDescent="0.2">
      <c r="B34864" s="88"/>
      <c r="C34864" s="88"/>
      <c r="D34864" s="88"/>
      <c r="E34864" s="88"/>
      <c r="F34864" s="88"/>
      <c r="G34864" s="88"/>
      <c r="H34864" s="88"/>
      <c r="I34864" s="88"/>
      <c r="J34864" s="88"/>
      <c r="K34864" s="88"/>
    </row>
    <row r="34865" spans="2:11" ht="12" hidden="1" customHeight="1" x14ac:dyDescent="0.2">
      <c r="B34865" s="88"/>
      <c r="C34865" s="88"/>
      <c r="D34865" s="88"/>
      <c r="E34865" s="88"/>
      <c r="F34865" s="88"/>
      <c r="G34865" s="88"/>
      <c r="H34865" s="88"/>
      <c r="I34865" s="88"/>
      <c r="J34865" s="88"/>
      <c r="K34865" s="88"/>
    </row>
    <row r="34866" spans="2:11" ht="12" hidden="1" customHeight="1" x14ac:dyDescent="0.2">
      <c r="B34866" s="88"/>
      <c r="C34866" s="88"/>
      <c r="D34866" s="88"/>
      <c r="E34866" s="88"/>
      <c r="F34866" s="88"/>
      <c r="G34866" s="88"/>
      <c r="H34866" s="88"/>
      <c r="I34866" s="88"/>
      <c r="J34866" s="88"/>
      <c r="K34866" s="88"/>
    </row>
    <row r="34867" spans="2:11" ht="12" hidden="1" customHeight="1" x14ac:dyDescent="0.2">
      <c r="B34867" s="88"/>
      <c r="C34867" s="88"/>
      <c r="D34867" s="88"/>
      <c r="E34867" s="88"/>
      <c r="F34867" s="88"/>
      <c r="G34867" s="88"/>
      <c r="H34867" s="88"/>
      <c r="I34867" s="88"/>
      <c r="J34867" s="88"/>
      <c r="K34867" s="88"/>
    </row>
    <row r="34868" spans="2:11" ht="12" hidden="1" customHeight="1" x14ac:dyDescent="0.2">
      <c r="B34868" s="88"/>
      <c r="C34868" s="88"/>
      <c r="D34868" s="88"/>
      <c r="E34868" s="88"/>
      <c r="F34868" s="88"/>
      <c r="G34868" s="88"/>
      <c r="H34868" s="88"/>
      <c r="I34868" s="88"/>
      <c r="J34868" s="88"/>
      <c r="K34868" s="88"/>
    </row>
    <row r="34869" spans="2:11" ht="12" hidden="1" customHeight="1" x14ac:dyDescent="0.2">
      <c r="B34869" s="88"/>
      <c r="C34869" s="88"/>
      <c r="D34869" s="88"/>
      <c r="E34869" s="88"/>
      <c r="F34869" s="88"/>
      <c r="G34869" s="88"/>
      <c r="H34869" s="88"/>
      <c r="I34869" s="88"/>
      <c r="J34869" s="88"/>
      <c r="K34869" s="88"/>
    </row>
    <row r="34870" spans="2:11" ht="12" hidden="1" customHeight="1" x14ac:dyDescent="0.2">
      <c r="B34870" s="88"/>
      <c r="C34870" s="88"/>
      <c r="D34870" s="88"/>
      <c r="E34870" s="88"/>
      <c r="F34870" s="88"/>
      <c r="G34870" s="88"/>
      <c r="H34870" s="88"/>
      <c r="I34870" s="88"/>
      <c r="J34870" s="88"/>
      <c r="K34870" s="88"/>
    </row>
    <row r="34871" spans="2:11" ht="12" hidden="1" customHeight="1" x14ac:dyDescent="0.2">
      <c r="B34871" s="88"/>
      <c r="C34871" s="88"/>
      <c r="D34871" s="88"/>
      <c r="E34871" s="88"/>
      <c r="F34871" s="88"/>
      <c r="G34871" s="88"/>
      <c r="H34871" s="88"/>
      <c r="I34871" s="88"/>
      <c r="J34871" s="88"/>
      <c r="K34871" s="88"/>
    </row>
    <row r="34872" spans="2:11" ht="12" hidden="1" customHeight="1" x14ac:dyDescent="0.2">
      <c r="B34872" s="88"/>
      <c r="C34872" s="88"/>
      <c r="D34872" s="88"/>
      <c r="E34872" s="88"/>
      <c r="F34872" s="88"/>
      <c r="G34872" s="88"/>
      <c r="H34872" s="88"/>
      <c r="I34872" s="88"/>
      <c r="J34872" s="88"/>
      <c r="K34872" s="88"/>
    </row>
    <row r="34873" spans="2:11" ht="12" hidden="1" customHeight="1" x14ac:dyDescent="0.2">
      <c r="B34873" s="88"/>
      <c r="C34873" s="88"/>
      <c r="D34873" s="88"/>
      <c r="E34873" s="88"/>
      <c r="F34873" s="88"/>
      <c r="G34873" s="88"/>
      <c r="H34873" s="88"/>
      <c r="I34873" s="88"/>
      <c r="J34873" s="88"/>
      <c r="K34873" s="88"/>
    </row>
    <row r="34874" spans="2:11" ht="12" hidden="1" customHeight="1" x14ac:dyDescent="0.2">
      <c r="B34874" s="88"/>
      <c r="C34874" s="88"/>
      <c r="D34874" s="88"/>
      <c r="E34874" s="88"/>
      <c r="F34874" s="88"/>
      <c r="G34874" s="88"/>
      <c r="H34874" s="88"/>
      <c r="I34874" s="88"/>
      <c r="J34874" s="88"/>
      <c r="K34874" s="88"/>
    </row>
    <row r="34875" spans="2:11" ht="12" hidden="1" customHeight="1" x14ac:dyDescent="0.2">
      <c r="B34875" s="88"/>
      <c r="C34875" s="88"/>
      <c r="D34875" s="88"/>
      <c r="E34875" s="88"/>
      <c r="F34875" s="88"/>
      <c r="G34875" s="88"/>
      <c r="H34875" s="88"/>
      <c r="I34875" s="88"/>
      <c r="J34875" s="88"/>
      <c r="K34875" s="88"/>
    </row>
    <row r="34876" spans="2:11" ht="12" hidden="1" customHeight="1" x14ac:dyDescent="0.2">
      <c r="B34876" s="88"/>
      <c r="C34876" s="88"/>
      <c r="D34876" s="88"/>
      <c r="E34876" s="88"/>
      <c r="F34876" s="88"/>
      <c r="G34876" s="88"/>
      <c r="H34876" s="88"/>
      <c r="I34876" s="88"/>
      <c r="J34876" s="88"/>
      <c r="K34876" s="88"/>
    </row>
    <row r="34877" spans="2:11" ht="12" hidden="1" customHeight="1" x14ac:dyDescent="0.2">
      <c r="B34877" s="88"/>
      <c r="C34877" s="88"/>
      <c r="D34877" s="88"/>
      <c r="E34877" s="88"/>
      <c r="F34877" s="88"/>
      <c r="G34877" s="88"/>
      <c r="H34877" s="88"/>
      <c r="I34877" s="88"/>
      <c r="J34877" s="88"/>
      <c r="K34877" s="88"/>
    </row>
    <row r="34878" spans="2:11" ht="12" hidden="1" customHeight="1" x14ac:dyDescent="0.2">
      <c r="B34878" s="88"/>
      <c r="C34878" s="88"/>
      <c r="D34878" s="88"/>
      <c r="E34878" s="88"/>
      <c r="F34878" s="88"/>
      <c r="G34878" s="88"/>
      <c r="H34878" s="88"/>
      <c r="I34878" s="88"/>
      <c r="J34878" s="88"/>
      <c r="K34878" s="88"/>
    </row>
    <row r="34879" spans="2:11" ht="12" hidden="1" customHeight="1" x14ac:dyDescent="0.2">
      <c r="B34879" s="88"/>
      <c r="C34879" s="88"/>
      <c r="D34879" s="88"/>
      <c r="E34879" s="88"/>
      <c r="F34879" s="88"/>
      <c r="G34879" s="88"/>
      <c r="H34879" s="88"/>
      <c r="I34879" s="88"/>
      <c r="J34879" s="88"/>
      <c r="K34879" s="88"/>
    </row>
    <row r="34880" spans="2:11" ht="12" hidden="1" customHeight="1" x14ac:dyDescent="0.2">
      <c r="B34880" s="88"/>
      <c r="C34880" s="88"/>
      <c r="D34880" s="88"/>
      <c r="E34880" s="88"/>
      <c r="F34880" s="88"/>
      <c r="G34880" s="88"/>
      <c r="H34880" s="88"/>
      <c r="I34880" s="88"/>
      <c r="J34880" s="88"/>
      <c r="K34880" s="88"/>
    </row>
    <row r="34881" spans="2:11" ht="12" hidden="1" customHeight="1" x14ac:dyDescent="0.2">
      <c r="B34881" s="88"/>
      <c r="C34881" s="88"/>
      <c r="D34881" s="88"/>
      <c r="E34881" s="88"/>
      <c r="F34881" s="88"/>
      <c r="G34881" s="88"/>
      <c r="H34881" s="88"/>
      <c r="I34881" s="88"/>
      <c r="J34881" s="88"/>
      <c r="K34881" s="88"/>
    </row>
    <row r="34882" spans="2:11" ht="12" hidden="1" customHeight="1" x14ac:dyDescent="0.2">
      <c r="B34882" s="88"/>
      <c r="C34882" s="88"/>
      <c r="D34882" s="88"/>
      <c r="E34882" s="88"/>
      <c r="F34882" s="88"/>
      <c r="G34882" s="88"/>
      <c r="H34882" s="88"/>
      <c r="I34882" s="88"/>
      <c r="J34882" s="88"/>
      <c r="K34882" s="88"/>
    </row>
    <row r="34883" spans="2:11" ht="12" hidden="1" customHeight="1" x14ac:dyDescent="0.2">
      <c r="B34883" s="88"/>
      <c r="C34883" s="88"/>
      <c r="D34883" s="88"/>
      <c r="E34883" s="88"/>
      <c r="F34883" s="88"/>
      <c r="G34883" s="88"/>
      <c r="H34883" s="88"/>
      <c r="I34883" s="88"/>
      <c r="J34883" s="88"/>
      <c r="K34883" s="88"/>
    </row>
    <row r="34884" spans="2:11" ht="12" hidden="1" customHeight="1" x14ac:dyDescent="0.2">
      <c r="B34884" s="88"/>
      <c r="C34884" s="88"/>
      <c r="D34884" s="88"/>
      <c r="E34884" s="88"/>
      <c r="F34884" s="88"/>
      <c r="G34884" s="88"/>
      <c r="H34884" s="88"/>
      <c r="I34884" s="88"/>
      <c r="J34884" s="88"/>
      <c r="K34884" s="88"/>
    </row>
    <row r="34885" spans="2:11" ht="12" hidden="1" customHeight="1" x14ac:dyDescent="0.2">
      <c r="B34885" s="88"/>
      <c r="C34885" s="88"/>
      <c r="D34885" s="88"/>
      <c r="E34885" s="88"/>
      <c r="F34885" s="88"/>
      <c r="G34885" s="88"/>
      <c r="H34885" s="88"/>
      <c r="I34885" s="88"/>
      <c r="J34885" s="88"/>
      <c r="K34885" s="88"/>
    </row>
    <row r="34886" spans="2:11" ht="12" hidden="1" customHeight="1" x14ac:dyDescent="0.2">
      <c r="B34886" s="88"/>
      <c r="C34886" s="88"/>
      <c r="D34886" s="88"/>
      <c r="E34886" s="88"/>
      <c r="F34886" s="88"/>
      <c r="G34886" s="88"/>
      <c r="H34886" s="88"/>
      <c r="I34886" s="88"/>
      <c r="J34886" s="88"/>
      <c r="K34886" s="88"/>
    </row>
    <row r="34887" spans="2:11" ht="12" hidden="1" customHeight="1" x14ac:dyDescent="0.2">
      <c r="B34887" s="88"/>
      <c r="C34887" s="88"/>
      <c r="D34887" s="88"/>
      <c r="E34887" s="88"/>
      <c r="F34887" s="88"/>
      <c r="G34887" s="88"/>
      <c r="H34887" s="88"/>
      <c r="I34887" s="88"/>
      <c r="J34887" s="88"/>
      <c r="K34887" s="88"/>
    </row>
    <row r="34888" spans="2:11" ht="12" hidden="1" customHeight="1" x14ac:dyDescent="0.2">
      <c r="B34888" s="88"/>
      <c r="C34888" s="88"/>
      <c r="D34888" s="88"/>
      <c r="E34888" s="88"/>
      <c r="F34888" s="88"/>
      <c r="G34888" s="88"/>
      <c r="H34888" s="88"/>
      <c r="I34888" s="88"/>
      <c r="J34888" s="88"/>
      <c r="K34888" s="88"/>
    </row>
    <row r="34889" spans="2:11" ht="12" hidden="1" customHeight="1" x14ac:dyDescent="0.2">
      <c r="B34889" s="88"/>
      <c r="C34889" s="88"/>
      <c r="D34889" s="88"/>
      <c r="E34889" s="88"/>
      <c r="F34889" s="88"/>
      <c r="G34889" s="88"/>
      <c r="H34889" s="88"/>
      <c r="I34889" s="88"/>
      <c r="J34889" s="88"/>
      <c r="K34889" s="88"/>
    </row>
    <row r="34890" spans="2:11" ht="12" hidden="1" customHeight="1" x14ac:dyDescent="0.2">
      <c r="B34890" s="88"/>
      <c r="C34890" s="88"/>
      <c r="D34890" s="88"/>
      <c r="E34890" s="88"/>
      <c r="F34890" s="88"/>
      <c r="G34890" s="88"/>
      <c r="H34890" s="88"/>
      <c r="I34890" s="88"/>
      <c r="J34890" s="88"/>
      <c r="K34890" s="88"/>
    </row>
    <row r="34891" spans="2:11" ht="12" hidden="1" customHeight="1" x14ac:dyDescent="0.2">
      <c r="B34891" s="88"/>
      <c r="C34891" s="88"/>
      <c r="D34891" s="88"/>
      <c r="E34891" s="88"/>
      <c r="F34891" s="88"/>
      <c r="G34891" s="88"/>
      <c r="H34891" s="88"/>
      <c r="I34891" s="88"/>
      <c r="J34891" s="88"/>
      <c r="K34891" s="88"/>
    </row>
    <row r="34892" spans="2:11" ht="12" hidden="1" customHeight="1" x14ac:dyDescent="0.2">
      <c r="B34892" s="88"/>
      <c r="C34892" s="88"/>
      <c r="D34892" s="88"/>
      <c r="E34892" s="88"/>
      <c r="F34892" s="88"/>
      <c r="G34892" s="88"/>
      <c r="H34892" s="88"/>
      <c r="I34892" s="88"/>
      <c r="J34892" s="88"/>
      <c r="K34892" s="88"/>
    </row>
    <row r="34893" spans="2:11" ht="12" hidden="1" customHeight="1" x14ac:dyDescent="0.2">
      <c r="B34893" s="88"/>
      <c r="C34893" s="88"/>
      <c r="D34893" s="88"/>
      <c r="E34893" s="88"/>
      <c r="F34893" s="88"/>
      <c r="G34893" s="88"/>
      <c r="H34893" s="88"/>
      <c r="I34893" s="88"/>
      <c r="J34893" s="88"/>
      <c r="K34893" s="88"/>
    </row>
    <row r="34894" spans="2:11" ht="12" hidden="1" customHeight="1" x14ac:dyDescent="0.2">
      <c r="B34894" s="88"/>
      <c r="C34894" s="88"/>
      <c r="D34894" s="88"/>
      <c r="E34894" s="88"/>
      <c r="F34894" s="88"/>
      <c r="G34894" s="88"/>
      <c r="H34894" s="88"/>
      <c r="I34894" s="88"/>
      <c r="J34894" s="88"/>
      <c r="K34894" s="88"/>
    </row>
    <row r="34895" spans="2:11" ht="12" hidden="1" customHeight="1" x14ac:dyDescent="0.2">
      <c r="B34895" s="88"/>
      <c r="C34895" s="88"/>
      <c r="D34895" s="88"/>
      <c r="E34895" s="88"/>
      <c r="F34895" s="88"/>
      <c r="G34895" s="88"/>
      <c r="H34895" s="88"/>
      <c r="I34895" s="88"/>
      <c r="J34895" s="88"/>
      <c r="K34895" s="88"/>
    </row>
    <row r="34896" spans="2:11" ht="12" hidden="1" customHeight="1" x14ac:dyDescent="0.2">
      <c r="B34896" s="88"/>
      <c r="C34896" s="88"/>
      <c r="D34896" s="88"/>
      <c r="E34896" s="88"/>
      <c r="F34896" s="88"/>
      <c r="G34896" s="88"/>
      <c r="H34896" s="88"/>
      <c r="I34896" s="88"/>
      <c r="J34896" s="88"/>
      <c r="K34896" s="88"/>
    </row>
    <row r="34897" spans="2:11" ht="12" hidden="1" customHeight="1" x14ac:dyDescent="0.2">
      <c r="B34897" s="88"/>
      <c r="C34897" s="88"/>
      <c r="D34897" s="88"/>
      <c r="E34897" s="88"/>
      <c r="F34897" s="88"/>
      <c r="G34897" s="88"/>
      <c r="H34897" s="88"/>
      <c r="I34897" s="88"/>
      <c r="J34897" s="88"/>
      <c r="K34897" s="88"/>
    </row>
    <row r="34898" spans="2:11" ht="12" hidden="1" customHeight="1" x14ac:dyDescent="0.2">
      <c r="B34898" s="88"/>
      <c r="C34898" s="88"/>
      <c r="D34898" s="88"/>
      <c r="E34898" s="88"/>
      <c r="F34898" s="88"/>
      <c r="G34898" s="88"/>
      <c r="H34898" s="88"/>
      <c r="I34898" s="88"/>
      <c r="J34898" s="88"/>
      <c r="K34898" s="88"/>
    </row>
    <row r="34899" spans="2:11" ht="12" hidden="1" customHeight="1" x14ac:dyDescent="0.2">
      <c r="B34899" s="88"/>
      <c r="C34899" s="88"/>
      <c r="D34899" s="88"/>
      <c r="E34899" s="88"/>
      <c r="F34899" s="88"/>
      <c r="G34899" s="88"/>
      <c r="H34899" s="88"/>
      <c r="I34899" s="88"/>
      <c r="J34899" s="88"/>
      <c r="K34899" s="88"/>
    </row>
    <row r="34900" spans="2:11" ht="12" hidden="1" customHeight="1" x14ac:dyDescent="0.2">
      <c r="B34900" s="88"/>
      <c r="C34900" s="88"/>
      <c r="D34900" s="88"/>
      <c r="E34900" s="88"/>
      <c r="F34900" s="88"/>
      <c r="G34900" s="88"/>
      <c r="H34900" s="88"/>
      <c r="I34900" s="88"/>
      <c r="J34900" s="88"/>
      <c r="K34900" s="88"/>
    </row>
    <row r="34901" spans="2:11" ht="12" hidden="1" customHeight="1" x14ac:dyDescent="0.2">
      <c r="B34901" s="88"/>
      <c r="C34901" s="88"/>
      <c r="D34901" s="88"/>
      <c r="E34901" s="88"/>
      <c r="F34901" s="88"/>
      <c r="G34901" s="88"/>
      <c r="H34901" s="88"/>
      <c r="I34901" s="88"/>
      <c r="J34901" s="88"/>
      <c r="K34901" s="88"/>
    </row>
    <row r="34902" spans="2:11" ht="12" hidden="1" customHeight="1" x14ac:dyDescent="0.2">
      <c r="B34902" s="88"/>
      <c r="C34902" s="88"/>
      <c r="D34902" s="88"/>
      <c r="E34902" s="88"/>
      <c r="F34902" s="88"/>
      <c r="G34902" s="88"/>
      <c r="H34902" s="88"/>
      <c r="I34902" s="88"/>
      <c r="J34902" s="88"/>
      <c r="K34902" s="88"/>
    </row>
    <row r="34903" spans="2:11" ht="12" hidden="1" customHeight="1" x14ac:dyDescent="0.2">
      <c r="B34903" s="88"/>
      <c r="C34903" s="88"/>
      <c r="D34903" s="88"/>
      <c r="E34903" s="88"/>
      <c r="F34903" s="88"/>
      <c r="G34903" s="88"/>
      <c r="H34903" s="88"/>
      <c r="I34903" s="88"/>
      <c r="J34903" s="88"/>
      <c r="K34903" s="88"/>
    </row>
    <row r="34904" spans="2:11" ht="12" hidden="1" customHeight="1" x14ac:dyDescent="0.2">
      <c r="B34904" s="88"/>
      <c r="C34904" s="88"/>
      <c r="D34904" s="88"/>
      <c r="E34904" s="88"/>
      <c r="F34904" s="88"/>
      <c r="G34904" s="88"/>
      <c r="H34904" s="88"/>
      <c r="I34904" s="88"/>
      <c r="J34904" s="88"/>
      <c r="K34904" s="88"/>
    </row>
    <row r="34905" spans="2:11" ht="12" hidden="1" customHeight="1" x14ac:dyDescent="0.2">
      <c r="B34905" s="88"/>
      <c r="C34905" s="88"/>
      <c r="D34905" s="88"/>
      <c r="E34905" s="88"/>
      <c r="F34905" s="88"/>
      <c r="G34905" s="88"/>
      <c r="H34905" s="88"/>
      <c r="I34905" s="88"/>
      <c r="J34905" s="88"/>
      <c r="K34905" s="88"/>
    </row>
    <row r="34906" spans="2:11" ht="12" hidden="1" customHeight="1" x14ac:dyDescent="0.2">
      <c r="B34906" s="88"/>
      <c r="C34906" s="88"/>
      <c r="D34906" s="88"/>
      <c r="E34906" s="88"/>
      <c r="F34906" s="88"/>
      <c r="G34906" s="88"/>
      <c r="H34906" s="88"/>
      <c r="I34906" s="88"/>
      <c r="J34906" s="88"/>
      <c r="K34906" s="88"/>
    </row>
    <row r="34907" spans="2:11" ht="12" hidden="1" customHeight="1" x14ac:dyDescent="0.2">
      <c r="B34907" s="88"/>
      <c r="C34907" s="88"/>
      <c r="D34907" s="88"/>
      <c r="E34907" s="88"/>
      <c r="F34907" s="88"/>
      <c r="G34907" s="88"/>
      <c r="H34907" s="88"/>
      <c r="I34907" s="88"/>
      <c r="J34907" s="88"/>
      <c r="K34907" s="88"/>
    </row>
    <row r="34908" spans="2:11" ht="12" hidden="1" customHeight="1" x14ac:dyDescent="0.2">
      <c r="B34908" s="88"/>
      <c r="C34908" s="88"/>
      <c r="D34908" s="88"/>
      <c r="E34908" s="88"/>
      <c r="F34908" s="88"/>
      <c r="G34908" s="88"/>
      <c r="H34908" s="88"/>
      <c r="I34908" s="88"/>
      <c r="J34908" s="88"/>
      <c r="K34908" s="88"/>
    </row>
    <row r="34909" spans="2:11" ht="12" hidden="1" customHeight="1" x14ac:dyDescent="0.2">
      <c r="B34909" s="88"/>
      <c r="C34909" s="88"/>
      <c r="D34909" s="88"/>
      <c r="E34909" s="88"/>
      <c r="F34909" s="88"/>
      <c r="G34909" s="88"/>
      <c r="H34909" s="88"/>
      <c r="I34909" s="88"/>
      <c r="J34909" s="88"/>
      <c r="K34909" s="88"/>
    </row>
    <row r="34910" spans="2:11" ht="12" hidden="1" customHeight="1" x14ac:dyDescent="0.2">
      <c r="B34910" s="88"/>
      <c r="C34910" s="88"/>
      <c r="D34910" s="88"/>
      <c r="E34910" s="88"/>
      <c r="F34910" s="88"/>
      <c r="G34910" s="88"/>
      <c r="H34910" s="88"/>
      <c r="I34910" s="88"/>
      <c r="J34910" s="88"/>
      <c r="K34910" s="88"/>
    </row>
    <row r="34911" spans="2:11" ht="12" hidden="1" customHeight="1" x14ac:dyDescent="0.2">
      <c r="B34911" s="88"/>
      <c r="C34911" s="88"/>
      <c r="D34911" s="88"/>
      <c r="E34911" s="88"/>
      <c r="F34911" s="88"/>
      <c r="G34911" s="88"/>
      <c r="H34911" s="88"/>
      <c r="I34911" s="88"/>
      <c r="J34911" s="88"/>
      <c r="K34911" s="88"/>
    </row>
    <row r="34912" spans="2:11" ht="12" hidden="1" customHeight="1" x14ac:dyDescent="0.2">
      <c r="B34912" s="88"/>
      <c r="C34912" s="88"/>
      <c r="D34912" s="88"/>
      <c r="E34912" s="88"/>
      <c r="F34912" s="88"/>
      <c r="G34912" s="88"/>
      <c r="H34912" s="88"/>
      <c r="I34912" s="88"/>
      <c r="J34912" s="88"/>
      <c r="K34912" s="88"/>
    </row>
    <row r="34913" spans="2:11" ht="12" hidden="1" customHeight="1" x14ac:dyDescent="0.2">
      <c r="B34913" s="88"/>
      <c r="C34913" s="88"/>
      <c r="D34913" s="88"/>
      <c r="E34913" s="88"/>
      <c r="F34913" s="88"/>
      <c r="G34913" s="88"/>
      <c r="H34913" s="88"/>
      <c r="I34913" s="88"/>
      <c r="J34913" s="88"/>
      <c r="K34913" s="88"/>
    </row>
    <row r="34914" spans="2:11" ht="12" hidden="1" customHeight="1" x14ac:dyDescent="0.2">
      <c r="B34914" s="88"/>
      <c r="C34914" s="88"/>
      <c r="D34914" s="88"/>
      <c r="E34914" s="88"/>
      <c r="F34914" s="88"/>
      <c r="G34914" s="88"/>
      <c r="H34914" s="88"/>
      <c r="I34914" s="88"/>
      <c r="J34914" s="88"/>
      <c r="K34914" s="88"/>
    </row>
    <row r="34915" spans="2:11" ht="12" hidden="1" customHeight="1" x14ac:dyDescent="0.2">
      <c r="B34915" s="88"/>
      <c r="C34915" s="88"/>
      <c r="D34915" s="88"/>
      <c r="E34915" s="88"/>
      <c r="F34915" s="88"/>
      <c r="G34915" s="88"/>
      <c r="H34915" s="88"/>
      <c r="I34915" s="88"/>
      <c r="J34915" s="88"/>
      <c r="K34915" s="88"/>
    </row>
    <row r="34916" spans="2:11" ht="12" hidden="1" customHeight="1" x14ac:dyDescent="0.2">
      <c r="B34916" s="88"/>
      <c r="C34916" s="88"/>
      <c r="D34916" s="88"/>
      <c r="E34916" s="88"/>
      <c r="F34916" s="88"/>
      <c r="G34916" s="88"/>
      <c r="H34916" s="88"/>
      <c r="I34916" s="88"/>
      <c r="J34916" s="88"/>
      <c r="K34916" s="88"/>
    </row>
    <row r="34917" spans="2:11" ht="12" hidden="1" customHeight="1" x14ac:dyDescent="0.2">
      <c r="B34917" s="88"/>
      <c r="C34917" s="88"/>
      <c r="D34917" s="88"/>
      <c r="E34917" s="88"/>
      <c r="F34917" s="88"/>
      <c r="G34917" s="88"/>
      <c r="H34917" s="88"/>
      <c r="I34917" s="88"/>
      <c r="J34917" s="88"/>
      <c r="K34917" s="88"/>
    </row>
    <row r="34918" spans="2:11" ht="12" hidden="1" customHeight="1" x14ac:dyDescent="0.2">
      <c r="B34918" s="88"/>
      <c r="C34918" s="88"/>
      <c r="D34918" s="88"/>
      <c r="E34918" s="88"/>
      <c r="F34918" s="88"/>
      <c r="G34918" s="88"/>
      <c r="H34918" s="88"/>
      <c r="I34918" s="88"/>
      <c r="J34918" s="88"/>
      <c r="K34918" s="88"/>
    </row>
    <row r="34919" spans="2:11" ht="12" hidden="1" customHeight="1" x14ac:dyDescent="0.2">
      <c r="B34919" s="88"/>
      <c r="C34919" s="88"/>
      <c r="D34919" s="88"/>
      <c r="E34919" s="88"/>
      <c r="F34919" s="88"/>
      <c r="G34919" s="88"/>
      <c r="H34919" s="88"/>
      <c r="I34919" s="88"/>
      <c r="J34919" s="88"/>
      <c r="K34919" s="88"/>
    </row>
    <row r="34920" spans="2:11" ht="12" hidden="1" customHeight="1" x14ac:dyDescent="0.2">
      <c r="B34920" s="88"/>
      <c r="C34920" s="88"/>
      <c r="D34920" s="88"/>
      <c r="E34920" s="88"/>
      <c r="F34920" s="88"/>
      <c r="G34920" s="88"/>
      <c r="H34920" s="88"/>
      <c r="I34920" s="88"/>
      <c r="J34920" s="88"/>
      <c r="K34920" s="88"/>
    </row>
    <row r="34921" spans="2:11" ht="12" hidden="1" customHeight="1" x14ac:dyDescent="0.2">
      <c r="B34921" s="88"/>
      <c r="C34921" s="88"/>
      <c r="D34921" s="88"/>
      <c r="E34921" s="88"/>
      <c r="F34921" s="88"/>
      <c r="G34921" s="88"/>
      <c r="H34921" s="88"/>
      <c r="I34921" s="88"/>
      <c r="J34921" s="88"/>
      <c r="K34921" s="88"/>
    </row>
    <row r="34922" spans="2:11" ht="12" hidden="1" customHeight="1" x14ac:dyDescent="0.2">
      <c r="B34922" s="88"/>
      <c r="C34922" s="88"/>
      <c r="D34922" s="88"/>
      <c r="E34922" s="88"/>
      <c r="F34922" s="88"/>
      <c r="G34922" s="88"/>
      <c r="H34922" s="88"/>
      <c r="I34922" s="88"/>
      <c r="J34922" s="88"/>
      <c r="K34922" s="88"/>
    </row>
    <row r="34923" spans="2:11" ht="12" hidden="1" customHeight="1" x14ac:dyDescent="0.2">
      <c r="B34923" s="88"/>
      <c r="C34923" s="88"/>
      <c r="D34923" s="88"/>
      <c r="E34923" s="88"/>
      <c r="F34923" s="88"/>
      <c r="G34923" s="88"/>
      <c r="H34923" s="88"/>
      <c r="I34923" s="88"/>
      <c r="J34923" s="88"/>
      <c r="K34923" s="88"/>
    </row>
    <row r="34924" spans="2:11" ht="12" hidden="1" customHeight="1" x14ac:dyDescent="0.2">
      <c r="B34924" s="88"/>
      <c r="C34924" s="88"/>
      <c r="D34924" s="88"/>
      <c r="E34924" s="88"/>
      <c r="F34924" s="88"/>
      <c r="G34924" s="88"/>
      <c r="H34924" s="88"/>
      <c r="I34924" s="88"/>
      <c r="J34924" s="88"/>
      <c r="K34924" s="88"/>
    </row>
    <row r="34925" spans="2:11" ht="12" hidden="1" customHeight="1" x14ac:dyDescent="0.2">
      <c r="B34925" s="88"/>
      <c r="C34925" s="88"/>
      <c r="D34925" s="88"/>
      <c r="E34925" s="88"/>
      <c r="F34925" s="88"/>
      <c r="G34925" s="88"/>
      <c r="H34925" s="88"/>
      <c r="I34925" s="88"/>
      <c r="J34925" s="88"/>
      <c r="K34925" s="88"/>
    </row>
    <row r="34926" spans="2:11" ht="12" hidden="1" customHeight="1" x14ac:dyDescent="0.2">
      <c r="B34926" s="88"/>
      <c r="C34926" s="88"/>
      <c r="D34926" s="88"/>
      <c r="E34926" s="88"/>
      <c r="F34926" s="88"/>
      <c r="G34926" s="88"/>
      <c r="H34926" s="88"/>
      <c r="I34926" s="88"/>
      <c r="J34926" s="88"/>
      <c r="K34926" s="88"/>
    </row>
    <row r="34927" spans="2:11" ht="12" hidden="1" customHeight="1" x14ac:dyDescent="0.2">
      <c r="B34927" s="88"/>
      <c r="C34927" s="88"/>
      <c r="D34927" s="88"/>
      <c r="E34927" s="88"/>
      <c r="F34927" s="88"/>
      <c r="G34927" s="88"/>
      <c r="H34927" s="88"/>
      <c r="I34927" s="88"/>
      <c r="J34927" s="88"/>
      <c r="K34927" s="88"/>
    </row>
    <row r="34928" spans="2:11" ht="12" hidden="1" customHeight="1" x14ac:dyDescent="0.2">
      <c r="B34928" s="88"/>
      <c r="C34928" s="88"/>
      <c r="D34928" s="88"/>
      <c r="E34928" s="88"/>
      <c r="F34928" s="88"/>
      <c r="G34928" s="88"/>
      <c r="H34928" s="88"/>
      <c r="I34928" s="88"/>
      <c r="J34928" s="88"/>
      <c r="K34928" s="88"/>
    </row>
    <row r="34929" spans="2:11" ht="12" hidden="1" customHeight="1" x14ac:dyDescent="0.2">
      <c r="B34929" s="88"/>
      <c r="C34929" s="88"/>
      <c r="D34929" s="88"/>
      <c r="E34929" s="88"/>
      <c r="F34929" s="88"/>
      <c r="G34929" s="88"/>
      <c r="H34929" s="88"/>
      <c r="I34929" s="88"/>
      <c r="J34929" s="88"/>
      <c r="K34929" s="88"/>
    </row>
    <row r="34930" spans="2:11" ht="12" hidden="1" customHeight="1" x14ac:dyDescent="0.2">
      <c r="B34930" s="88"/>
      <c r="C34930" s="88"/>
      <c r="D34930" s="88"/>
      <c r="E34930" s="88"/>
      <c r="F34930" s="88"/>
      <c r="G34930" s="88"/>
      <c r="H34930" s="88"/>
      <c r="I34930" s="88"/>
      <c r="J34930" s="88"/>
      <c r="K34930" s="88"/>
    </row>
    <row r="34931" spans="2:11" ht="12" hidden="1" customHeight="1" x14ac:dyDescent="0.2">
      <c r="B34931" s="88"/>
      <c r="C34931" s="88"/>
      <c r="D34931" s="88"/>
      <c r="E34931" s="88"/>
      <c r="F34931" s="88"/>
      <c r="G34931" s="88"/>
      <c r="H34931" s="88"/>
      <c r="I34931" s="88"/>
      <c r="J34931" s="88"/>
      <c r="K34931" s="88"/>
    </row>
    <row r="34932" spans="2:11" ht="12" hidden="1" customHeight="1" x14ac:dyDescent="0.2">
      <c r="B34932" s="88"/>
      <c r="C34932" s="88"/>
      <c r="D34932" s="88"/>
      <c r="E34932" s="88"/>
      <c r="F34932" s="88"/>
      <c r="G34932" s="88"/>
      <c r="H34932" s="88"/>
      <c r="I34932" s="88"/>
      <c r="J34932" s="88"/>
      <c r="K34932" s="88"/>
    </row>
    <row r="34933" spans="2:11" ht="12" hidden="1" customHeight="1" x14ac:dyDescent="0.2">
      <c r="B34933" s="88"/>
      <c r="C34933" s="88"/>
      <c r="D34933" s="88"/>
      <c r="E34933" s="88"/>
      <c r="F34933" s="88"/>
      <c r="G34933" s="88"/>
      <c r="H34933" s="88"/>
      <c r="I34933" s="88"/>
      <c r="J34933" s="88"/>
      <c r="K34933" s="88"/>
    </row>
    <row r="34934" spans="2:11" ht="12" hidden="1" customHeight="1" x14ac:dyDescent="0.2">
      <c r="B34934" s="88"/>
      <c r="C34934" s="88"/>
      <c r="D34934" s="88"/>
      <c r="E34934" s="88"/>
      <c r="F34934" s="88"/>
      <c r="G34934" s="88"/>
      <c r="H34934" s="88"/>
      <c r="I34934" s="88"/>
      <c r="J34934" s="88"/>
      <c r="K34934" s="88"/>
    </row>
    <row r="34935" spans="2:11" ht="12" hidden="1" customHeight="1" x14ac:dyDescent="0.2">
      <c r="B34935" s="88"/>
      <c r="C34935" s="88"/>
      <c r="D34935" s="88"/>
      <c r="E34935" s="88"/>
      <c r="F34935" s="88"/>
      <c r="G34935" s="88"/>
      <c r="H34935" s="88"/>
      <c r="I34935" s="88"/>
      <c r="J34935" s="88"/>
      <c r="K34935" s="88"/>
    </row>
    <row r="34936" spans="2:11" ht="12" hidden="1" customHeight="1" x14ac:dyDescent="0.2">
      <c r="B34936" s="88"/>
      <c r="C34936" s="88"/>
      <c r="D34936" s="88"/>
      <c r="E34936" s="88"/>
      <c r="F34936" s="88"/>
      <c r="G34936" s="88"/>
      <c r="H34936" s="88"/>
      <c r="I34936" s="88"/>
      <c r="J34936" s="88"/>
      <c r="K34936" s="88"/>
    </row>
    <row r="34937" spans="2:11" ht="12" hidden="1" customHeight="1" x14ac:dyDescent="0.2">
      <c r="B34937" s="88"/>
      <c r="C34937" s="88"/>
      <c r="D34937" s="88"/>
      <c r="E34937" s="88"/>
      <c r="F34937" s="88"/>
      <c r="G34937" s="88"/>
      <c r="H34937" s="88"/>
      <c r="I34937" s="88"/>
      <c r="J34937" s="88"/>
      <c r="K34937" s="88"/>
    </row>
    <row r="34938" spans="2:11" ht="12" hidden="1" customHeight="1" x14ac:dyDescent="0.2">
      <c r="B34938" s="88"/>
      <c r="C34938" s="88"/>
      <c r="D34938" s="88"/>
      <c r="E34938" s="88"/>
      <c r="F34938" s="88"/>
      <c r="G34938" s="88"/>
      <c r="H34938" s="88"/>
      <c r="I34938" s="88"/>
      <c r="J34938" s="88"/>
      <c r="K34938" s="88"/>
    </row>
    <row r="34939" spans="2:11" ht="12" hidden="1" customHeight="1" x14ac:dyDescent="0.2">
      <c r="B34939" s="88"/>
      <c r="C34939" s="88"/>
      <c r="D34939" s="88"/>
      <c r="E34939" s="88"/>
      <c r="F34939" s="88"/>
      <c r="G34939" s="88"/>
      <c r="H34939" s="88"/>
      <c r="I34939" s="88"/>
      <c r="J34939" s="88"/>
      <c r="K34939" s="88"/>
    </row>
    <row r="34940" spans="2:11" ht="12" hidden="1" customHeight="1" x14ac:dyDescent="0.2">
      <c r="B34940" s="88"/>
      <c r="C34940" s="88"/>
      <c r="D34940" s="88"/>
      <c r="E34940" s="88"/>
      <c r="F34940" s="88"/>
      <c r="G34940" s="88"/>
      <c r="H34940" s="88"/>
      <c r="I34940" s="88"/>
      <c r="J34940" s="88"/>
      <c r="K34940" s="88"/>
    </row>
    <row r="34941" spans="2:11" ht="12" hidden="1" customHeight="1" x14ac:dyDescent="0.2">
      <c r="B34941" s="88"/>
      <c r="C34941" s="88"/>
      <c r="D34941" s="88"/>
      <c r="E34941" s="88"/>
      <c r="F34941" s="88"/>
      <c r="G34941" s="88"/>
      <c r="H34941" s="88"/>
      <c r="I34941" s="88"/>
      <c r="J34941" s="88"/>
      <c r="K34941" s="88"/>
    </row>
    <row r="34942" spans="2:11" ht="12" hidden="1" customHeight="1" x14ac:dyDescent="0.2">
      <c r="B34942" s="88"/>
      <c r="C34942" s="88"/>
      <c r="D34942" s="88"/>
      <c r="E34942" s="88"/>
      <c r="F34942" s="88"/>
      <c r="G34942" s="88"/>
      <c r="H34942" s="88"/>
      <c r="I34942" s="88"/>
      <c r="J34942" s="88"/>
      <c r="K34942" s="88"/>
    </row>
    <row r="34943" spans="2:11" ht="12" hidden="1" customHeight="1" x14ac:dyDescent="0.2">
      <c r="B34943" s="88"/>
      <c r="C34943" s="88"/>
      <c r="D34943" s="88"/>
      <c r="E34943" s="88"/>
      <c r="F34943" s="88"/>
      <c r="G34943" s="88"/>
      <c r="H34943" s="88"/>
      <c r="I34943" s="88"/>
      <c r="J34943" s="88"/>
      <c r="K34943" s="88"/>
    </row>
    <row r="34944" spans="2:11" ht="12" hidden="1" customHeight="1" x14ac:dyDescent="0.2">
      <c r="B34944" s="88"/>
      <c r="C34944" s="88"/>
      <c r="D34944" s="88"/>
      <c r="E34944" s="88"/>
      <c r="F34944" s="88"/>
      <c r="G34944" s="88"/>
      <c r="H34944" s="88"/>
      <c r="I34944" s="88"/>
      <c r="J34944" s="88"/>
      <c r="K34944" s="88"/>
    </row>
    <row r="34945" spans="2:11" ht="12" hidden="1" customHeight="1" x14ac:dyDescent="0.2">
      <c r="B34945" s="88"/>
      <c r="C34945" s="88"/>
      <c r="D34945" s="88"/>
      <c r="E34945" s="88"/>
      <c r="F34945" s="88"/>
      <c r="G34945" s="88"/>
      <c r="H34945" s="88"/>
      <c r="I34945" s="88"/>
      <c r="J34945" s="88"/>
      <c r="K34945" s="88"/>
    </row>
    <row r="34946" spans="2:11" ht="12" hidden="1" customHeight="1" x14ac:dyDescent="0.2">
      <c r="B34946" s="88"/>
      <c r="C34946" s="88"/>
      <c r="D34946" s="88"/>
      <c r="E34946" s="88"/>
      <c r="F34946" s="88"/>
      <c r="G34946" s="88"/>
      <c r="H34946" s="88"/>
      <c r="I34946" s="88"/>
      <c r="J34946" s="88"/>
      <c r="K34946" s="88"/>
    </row>
    <row r="34947" spans="2:11" ht="12" hidden="1" customHeight="1" x14ac:dyDescent="0.2">
      <c r="B34947" s="88"/>
      <c r="C34947" s="88"/>
      <c r="D34947" s="88"/>
      <c r="E34947" s="88"/>
      <c r="F34947" s="88"/>
      <c r="G34947" s="88"/>
      <c r="H34947" s="88"/>
      <c r="I34947" s="88"/>
      <c r="J34947" s="88"/>
      <c r="K34947" s="88"/>
    </row>
    <row r="34948" spans="2:11" ht="12" hidden="1" customHeight="1" x14ac:dyDescent="0.2">
      <c r="B34948" s="88"/>
      <c r="C34948" s="88"/>
      <c r="D34948" s="88"/>
      <c r="E34948" s="88"/>
      <c r="F34948" s="88"/>
      <c r="G34948" s="88"/>
      <c r="H34948" s="88"/>
      <c r="I34948" s="88"/>
      <c r="J34948" s="88"/>
      <c r="K34948" s="88"/>
    </row>
    <row r="34949" spans="2:11" ht="12" hidden="1" customHeight="1" x14ac:dyDescent="0.2">
      <c r="B34949" s="88"/>
      <c r="C34949" s="88"/>
      <c r="D34949" s="88"/>
      <c r="E34949" s="88"/>
      <c r="F34949" s="88"/>
      <c r="G34949" s="88"/>
      <c r="H34949" s="88"/>
      <c r="I34949" s="88"/>
      <c r="J34949" s="88"/>
      <c r="K34949" s="88"/>
    </row>
    <row r="34950" spans="2:11" ht="12" hidden="1" customHeight="1" x14ac:dyDescent="0.2">
      <c r="B34950" s="88"/>
      <c r="C34950" s="88"/>
      <c r="D34950" s="88"/>
      <c r="E34950" s="88"/>
      <c r="F34950" s="88"/>
      <c r="G34950" s="88"/>
      <c r="H34950" s="88"/>
      <c r="I34950" s="88"/>
      <c r="J34950" s="88"/>
      <c r="K34950" s="88"/>
    </row>
    <row r="34951" spans="2:11" ht="12" hidden="1" customHeight="1" x14ac:dyDescent="0.2">
      <c r="B34951" s="88"/>
      <c r="C34951" s="88"/>
      <c r="D34951" s="88"/>
      <c r="E34951" s="88"/>
      <c r="F34951" s="88"/>
      <c r="G34951" s="88"/>
      <c r="H34951" s="88"/>
      <c r="I34951" s="88"/>
      <c r="J34951" s="88"/>
      <c r="K34951" s="88"/>
    </row>
    <row r="34952" spans="2:11" ht="12" hidden="1" customHeight="1" x14ac:dyDescent="0.2">
      <c r="B34952" s="88"/>
      <c r="C34952" s="88"/>
      <c r="D34952" s="88"/>
      <c r="E34952" s="88"/>
      <c r="F34952" s="88"/>
      <c r="G34952" s="88"/>
      <c r="H34952" s="88"/>
      <c r="I34952" s="88"/>
      <c r="J34952" s="88"/>
      <c r="K34952" s="88"/>
    </row>
    <row r="34953" spans="2:11" ht="12" hidden="1" customHeight="1" x14ac:dyDescent="0.2">
      <c r="B34953" s="88"/>
      <c r="C34953" s="88"/>
      <c r="D34953" s="88"/>
      <c r="E34953" s="88"/>
      <c r="F34953" s="88"/>
      <c r="G34953" s="88"/>
      <c r="H34953" s="88"/>
      <c r="I34953" s="88"/>
      <c r="J34953" s="88"/>
      <c r="K34953" s="88"/>
    </row>
    <row r="34954" spans="2:11" ht="12" hidden="1" customHeight="1" x14ac:dyDescent="0.2">
      <c r="B34954" s="88"/>
      <c r="C34954" s="88"/>
      <c r="D34954" s="88"/>
      <c r="E34954" s="88"/>
      <c r="F34954" s="88"/>
      <c r="G34954" s="88"/>
      <c r="H34954" s="88"/>
      <c r="I34954" s="88"/>
      <c r="J34954" s="88"/>
      <c r="K34954" s="88"/>
    </row>
    <row r="34955" spans="2:11" ht="12" hidden="1" customHeight="1" x14ac:dyDescent="0.2">
      <c r="B34955" s="88"/>
      <c r="C34955" s="88"/>
      <c r="D34955" s="88"/>
      <c r="E34955" s="88"/>
      <c r="F34955" s="88"/>
      <c r="G34955" s="88"/>
      <c r="H34955" s="88"/>
      <c r="I34955" s="88"/>
      <c r="J34955" s="88"/>
      <c r="K34955" s="88"/>
    </row>
    <row r="34956" spans="2:11" ht="12" hidden="1" customHeight="1" x14ac:dyDescent="0.2">
      <c r="B34956" s="88"/>
      <c r="C34956" s="88"/>
      <c r="D34956" s="88"/>
      <c r="E34956" s="88"/>
      <c r="F34956" s="88"/>
      <c r="G34956" s="88"/>
      <c r="H34956" s="88"/>
      <c r="I34956" s="88"/>
      <c r="J34956" s="88"/>
      <c r="K34956" s="88"/>
    </row>
    <row r="34957" spans="2:11" ht="12" hidden="1" customHeight="1" x14ac:dyDescent="0.2">
      <c r="B34957" s="88"/>
      <c r="C34957" s="88"/>
      <c r="D34957" s="88"/>
      <c r="E34957" s="88"/>
      <c r="F34957" s="88"/>
      <c r="G34957" s="88"/>
      <c r="H34957" s="88"/>
      <c r="I34957" s="88"/>
      <c r="J34957" s="88"/>
      <c r="K34957" s="88"/>
    </row>
    <row r="34958" spans="2:11" ht="12" hidden="1" customHeight="1" x14ac:dyDescent="0.2">
      <c r="B34958" s="88"/>
      <c r="C34958" s="88"/>
      <c r="D34958" s="88"/>
      <c r="E34958" s="88"/>
      <c r="F34958" s="88"/>
      <c r="G34958" s="88"/>
      <c r="H34958" s="88"/>
      <c r="I34958" s="88"/>
      <c r="J34958" s="88"/>
      <c r="K34958" s="88"/>
    </row>
    <row r="34959" spans="2:11" ht="12" hidden="1" customHeight="1" x14ac:dyDescent="0.2">
      <c r="B34959" s="88"/>
      <c r="C34959" s="88"/>
      <c r="D34959" s="88"/>
      <c r="E34959" s="88"/>
      <c r="F34959" s="88"/>
      <c r="G34959" s="88"/>
      <c r="H34959" s="88"/>
      <c r="I34959" s="88"/>
      <c r="J34959" s="88"/>
      <c r="K34959" s="88"/>
    </row>
    <row r="34960" spans="2:11" ht="12" hidden="1" customHeight="1" x14ac:dyDescent="0.2">
      <c r="B34960" s="88"/>
      <c r="C34960" s="88"/>
      <c r="D34960" s="88"/>
      <c r="E34960" s="88"/>
      <c r="F34960" s="88"/>
      <c r="G34960" s="88"/>
      <c r="H34960" s="88"/>
      <c r="I34960" s="88"/>
      <c r="J34960" s="88"/>
      <c r="K34960" s="88"/>
    </row>
    <row r="34961" spans="2:11" ht="12" hidden="1" customHeight="1" x14ac:dyDescent="0.2">
      <c r="B34961" s="88"/>
      <c r="C34961" s="88"/>
      <c r="D34961" s="88"/>
      <c r="E34961" s="88"/>
      <c r="F34961" s="88"/>
      <c r="G34961" s="88"/>
      <c r="H34961" s="88"/>
      <c r="I34961" s="88"/>
      <c r="J34961" s="88"/>
      <c r="K34961" s="88"/>
    </row>
    <row r="34962" spans="2:11" ht="12" hidden="1" customHeight="1" x14ac:dyDescent="0.2">
      <c r="B34962" s="88"/>
      <c r="C34962" s="88"/>
      <c r="D34962" s="88"/>
      <c r="E34962" s="88"/>
      <c r="F34962" s="88"/>
      <c r="G34962" s="88"/>
      <c r="H34962" s="88"/>
      <c r="I34962" s="88"/>
      <c r="J34962" s="88"/>
      <c r="K34962" s="88"/>
    </row>
    <row r="34963" spans="2:11" ht="12" hidden="1" customHeight="1" x14ac:dyDescent="0.2">
      <c r="B34963" s="88"/>
      <c r="C34963" s="88"/>
      <c r="D34963" s="88"/>
      <c r="E34963" s="88"/>
      <c r="F34963" s="88"/>
      <c r="G34963" s="88"/>
      <c r="H34963" s="88"/>
      <c r="I34963" s="88"/>
      <c r="J34963" s="88"/>
      <c r="K34963" s="88"/>
    </row>
    <row r="34964" spans="2:11" ht="12" hidden="1" customHeight="1" x14ac:dyDescent="0.2">
      <c r="B34964" s="88"/>
      <c r="C34964" s="88"/>
      <c r="D34964" s="88"/>
      <c r="E34964" s="88"/>
      <c r="F34964" s="88"/>
      <c r="G34964" s="88"/>
      <c r="H34964" s="88"/>
      <c r="I34964" s="88"/>
      <c r="J34964" s="88"/>
      <c r="K34964" s="88"/>
    </row>
    <row r="34965" spans="2:11" ht="12" hidden="1" customHeight="1" x14ac:dyDescent="0.2">
      <c r="B34965" s="88"/>
      <c r="C34965" s="88"/>
      <c r="D34965" s="88"/>
      <c r="E34965" s="88"/>
      <c r="F34965" s="88"/>
      <c r="G34965" s="88"/>
      <c r="H34965" s="88"/>
      <c r="I34965" s="88"/>
      <c r="J34965" s="88"/>
      <c r="K34965" s="88"/>
    </row>
    <row r="34966" spans="2:11" ht="12" hidden="1" customHeight="1" x14ac:dyDescent="0.2">
      <c r="B34966" s="88"/>
      <c r="C34966" s="88"/>
      <c r="D34966" s="88"/>
      <c r="E34966" s="88"/>
      <c r="F34966" s="88"/>
      <c r="G34966" s="88"/>
      <c r="H34966" s="88"/>
      <c r="I34966" s="88"/>
      <c r="J34966" s="88"/>
      <c r="K34966" s="88"/>
    </row>
    <row r="34967" spans="2:11" ht="12" hidden="1" customHeight="1" x14ac:dyDescent="0.2">
      <c r="B34967" s="88"/>
      <c r="C34967" s="88"/>
      <c r="D34967" s="88"/>
      <c r="E34967" s="88"/>
      <c r="F34967" s="88"/>
      <c r="G34967" s="88"/>
      <c r="H34967" s="88"/>
      <c r="I34967" s="88"/>
      <c r="J34967" s="88"/>
      <c r="K34967" s="88"/>
    </row>
    <row r="34968" spans="2:11" ht="12" hidden="1" customHeight="1" x14ac:dyDescent="0.2">
      <c r="B34968" s="88"/>
      <c r="C34968" s="88"/>
      <c r="D34968" s="88"/>
      <c r="E34968" s="88"/>
      <c r="F34968" s="88"/>
      <c r="G34968" s="88"/>
      <c r="H34968" s="88"/>
      <c r="I34968" s="88"/>
      <c r="J34968" s="88"/>
      <c r="K34968" s="88"/>
    </row>
    <row r="34969" spans="2:11" ht="12" hidden="1" customHeight="1" x14ac:dyDescent="0.2">
      <c r="B34969" s="88"/>
      <c r="C34969" s="88"/>
      <c r="D34969" s="88"/>
      <c r="E34969" s="88"/>
      <c r="F34969" s="88"/>
      <c r="G34969" s="88"/>
      <c r="H34969" s="88"/>
      <c r="I34969" s="88"/>
      <c r="J34969" s="88"/>
      <c r="K34969" s="88"/>
    </row>
    <row r="34970" spans="2:11" ht="12" hidden="1" customHeight="1" x14ac:dyDescent="0.2">
      <c r="B34970" s="88"/>
      <c r="C34970" s="88"/>
      <c r="D34970" s="88"/>
      <c r="E34970" s="88"/>
      <c r="F34970" s="88"/>
      <c r="G34970" s="88"/>
      <c r="H34970" s="88"/>
      <c r="I34970" s="88"/>
      <c r="J34970" s="88"/>
      <c r="K34970" s="88"/>
    </row>
    <row r="34971" spans="2:11" ht="12" hidden="1" customHeight="1" x14ac:dyDescent="0.2">
      <c r="B34971" s="88"/>
      <c r="C34971" s="88"/>
      <c r="D34971" s="88"/>
      <c r="E34971" s="88"/>
      <c r="F34971" s="88"/>
      <c r="G34971" s="88"/>
      <c r="H34971" s="88"/>
      <c r="I34971" s="88"/>
      <c r="J34971" s="88"/>
      <c r="K34971" s="88"/>
    </row>
    <row r="34972" spans="2:11" ht="12" hidden="1" customHeight="1" x14ac:dyDescent="0.2">
      <c r="B34972" s="88"/>
      <c r="C34972" s="88"/>
      <c r="D34972" s="88"/>
      <c r="E34972" s="88"/>
      <c r="F34972" s="88"/>
      <c r="G34972" s="88"/>
      <c r="H34972" s="88"/>
      <c r="I34972" s="88"/>
      <c r="J34972" s="88"/>
      <c r="K34972" s="88"/>
    </row>
    <row r="34973" spans="2:11" ht="12" hidden="1" customHeight="1" x14ac:dyDescent="0.2">
      <c r="B34973" s="88"/>
      <c r="C34973" s="88"/>
      <c r="D34973" s="88"/>
      <c r="E34973" s="88"/>
      <c r="F34973" s="88"/>
      <c r="G34973" s="88"/>
      <c r="H34973" s="88"/>
      <c r="I34973" s="88"/>
      <c r="J34973" s="88"/>
      <c r="K34973" s="88"/>
    </row>
    <row r="34974" spans="2:11" ht="12" hidden="1" customHeight="1" x14ac:dyDescent="0.2">
      <c r="B34974" s="88"/>
      <c r="C34974" s="88"/>
      <c r="D34974" s="88"/>
      <c r="E34974" s="88"/>
      <c r="F34974" s="88"/>
      <c r="G34974" s="88"/>
      <c r="H34974" s="88"/>
      <c r="I34974" s="88"/>
      <c r="J34974" s="88"/>
      <c r="K34974" s="88"/>
    </row>
    <row r="34975" spans="2:11" ht="12" hidden="1" customHeight="1" x14ac:dyDescent="0.2">
      <c r="B34975" s="88"/>
      <c r="C34975" s="88"/>
      <c r="D34975" s="88"/>
      <c r="E34975" s="88"/>
      <c r="F34975" s="88"/>
      <c r="G34975" s="88"/>
      <c r="H34975" s="88"/>
      <c r="I34975" s="88"/>
      <c r="J34975" s="88"/>
      <c r="K34975" s="88"/>
    </row>
    <row r="34976" spans="2:11" ht="12" hidden="1" customHeight="1" x14ac:dyDescent="0.2">
      <c r="B34976" s="88"/>
      <c r="C34976" s="88"/>
      <c r="D34976" s="88"/>
      <c r="E34976" s="88"/>
      <c r="F34976" s="88"/>
      <c r="G34976" s="88"/>
      <c r="H34976" s="88"/>
      <c r="I34976" s="88"/>
      <c r="J34976" s="88"/>
      <c r="K34976" s="88"/>
    </row>
    <row r="34977" spans="2:11" ht="12" hidden="1" customHeight="1" x14ac:dyDescent="0.2">
      <c r="B34977" s="88"/>
      <c r="C34977" s="88"/>
      <c r="D34977" s="88"/>
      <c r="E34977" s="88"/>
      <c r="F34977" s="88"/>
      <c r="G34977" s="88"/>
      <c r="H34977" s="88"/>
      <c r="I34977" s="88"/>
      <c r="J34977" s="88"/>
      <c r="K34977" s="88"/>
    </row>
    <row r="34978" spans="2:11" ht="12" hidden="1" customHeight="1" x14ac:dyDescent="0.2">
      <c r="B34978" s="88"/>
      <c r="C34978" s="88"/>
      <c r="D34978" s="88"/>
      <c r="E34978" s="88"/>
      <c r="F34978" s="88"/>
      <c r="G34978" s="88"/>
      <c r="H34978" s="88"/>
      <c r="I34978" s="88"/>
      <c r="J34978" s="88"/>
      <c r="K34978" s="88"/>
    </row>
    <row r="34979" spans="2:11" ht="12" hidden="1" customHeight="1" x14ac:dyDescent="0.2">
      <c r="B34979" s="88"/>
      <c r="C34979" s="88"/>
      <c r="D34979" s="88"/>
      <c r="E34979" s="88"/>
      <c r="F34979" s="88"/>
      <c r="G34979" s="88"/>
      <c r="H34979" s="88"/>
      <c r="I34979" s="88"/>
      <c r="J34979" s="88"/>
      <c r="K34979" s="88"/>
    </row>
    <row r="34980" spans="2:11" ht="12" hidden="1" customHeight="1" x14ac:dyDescent="0.2">
      <c r="B34980" s="88"/>
      <c r="C34980" s="88"/>
      <c r="D34980" s="88"/>
      <c r="E34980" s="88"/>
      <c r="F34980" s="88"/>
      <c r="G34980" s="88"/>
      <c r="H34980" s="88"/>
      <c r="I34980" s="88"/>
      <c r="J34980" s="88"/>
      <c r="K34980" s="88"/>
    </row>
    <row r="34981" spans="2:11" ht="12" hidden="1" customHeight="1" x14ac:dyDescent="0.2">
      <c r="B34981" s="88"/>
      <c r="C34981" s="88"/>
      <c r="D34981" s="88"/>
      <c r="E34981" s="88"/>
      <c r="F34981" s="88"/>
      <c r="G34981" s="88"/>
      <c r="H34981" s="88"/>
      <c r="I34981" s="88"/>
      <c r="J34981" s="88"/>
      <c r="K34981" s="88"/>
    </row>
    <row r="34982" spans="2:11" ht="12" hidden="1" customHeight="1" x14ac:dyDescent="0.2">
      <c r="B34982" s="88"/>
      <c r="C34982" s="88"/>
      <c r="D34982" s="88"/>
      <c r="E34982" s="88"/>
      <c r="F34982" s="88"/>
      <c r="G34982" s="88"/>
      <c r="H34982" s="88"/>
      <c r="I34982" s="88"/>
      <c r="J34982" s="88"/>
      <c r="K34982" s="88"/>
    </row>
    <row r="34983" spans="2:11" ht="12" hidden="1" customHeight="1" x14ac:dyDescent="0.2">
      <c r="B34983" s="88"/>
      <c r="C34983" s="88"/>
      <c r="D34983" s="88"/>
      <c r="E34983" s="88"/>
      <c r="F34983" s="88"/>
      <c r="G34983" s="88"/>
      <c r="H34983" s="88"/>
      <c r="I34983" s="88"/>
      <c r="J34983" s="88"/>
      <c r="K34983" s="88"/>
    </row>
    <row r="34984" spans="2:11" ht="12" hidden="1" customHeight="1" x14ac:dyDescent="0.2">
      <c r="B34984" s="88"/>
      <c r="C34984" s="88"/>
      <c r="D34984" s="88"/>
      <c r="E34984" s="88"/>
      <c r="F34984" s="88"/>
      <c r="G34984" s="88"/>
      <c r="H34984" s="88"/>
      <c r="I34984" s="88"/>
      <c r="J34984" s="88"/>
      <c r="K34984" s="88"/>
    </row>
    <row r="34985" spans="2:11" ht="12" hidden="1" customHeight="1" x14ac:dyDescent="0.2">
      <c r="B34985" s="88"/>
      <c r="C34985" s="88"/>
      <c r="D34985" s="88"/>
      <c r="E34985" s="88"/>
      <c r="F34985" s="88"/>
      <c r="G34985" s="88"/>
      <c r="H34985" s="88"/>
      <c r="I34985" s="88"/>
      <c r="J34985" s="88"/>
      <c r="K34985" s="88"/>
    </row>
    <row r="34986" spans="2:11" ht="12" hidden="1" customHeight="1" x14ac:dyDescent="0.2">
      <c r="B34986" s="88"/>
      <c r="C34986" s="88"/>
      <c r="D34986" s="88"/>
      <c r="E34986" s="88"/>
      <c r="F34986" s="88"/>
      <c r="G34986" s="88"/>
      <c r="H34986" s="88"/>
      <c r="I34986" s="88"/>
      <c r="J34986" s="88"/>
      <c r="K34986" s="88"/>
    </row>
    <row r="34987" spans="2:11" ht="12" hidden="1" customHeight="1" x14ac:dyDescent="0.2">
      <c r="B34987" s="88"/>
      <c r="C34987" s="88"/>
      <c r="D34987" s="88"/>
      <c r="E34987" s="88"/>
      <c r="F34987" s="88"/>
      <c r="G34987" s="88"/>
      <c r="H34987" s="88"/>
      <c r="I34987" s="88"/>
      <c r="J34987" s="88"/>
      <c r="K34987" s="88"/>
    </row>
    <row r="34988" spans="2:11" ht="12" hidden="1" customHeight="1" x14ac:dyDescent="0.2">
      <c r="B34988" s="88"/>
      <c r="C34988" s="88"/>
      <c r="D34988" s="88"/>
      <c r="E34988" s="88"/>
      <c r="F34988" s="88"/>
      <c r="G34988" s="88"/>
      <c r="H34988" s="88"/>
      <c r="I34988" s="88"/>
      <c r="J34988" s="88"/>
      <c r="K34988" s="88"/>
    </row>
    <row r="34989" spans="2:11" ht="12" hidden="1" customHeight="1" x14ac:dyDescent="0.2">
      <c r="B34989" s="88"/>
      <c r="C34989" s="88"/>
      <c r="D34989" s="88"/>
      <c r="E34989" s="88"/>
      <c r="F34989" s="88"/>
      <c r="G34989" s="88"/>
      <c r="H34989" s="88"/>
      <c r="I34989" s="88"/>
      <c r="J34989" s="88"/>
      <c r="K34989" s="88"/>
    </row>
    <row r="34990" spans="2:11" ht="12" hidden="1" customHeight="1" x14ac:dyDescent="0.2">
      <c r="B34990" s="88"/>
      <c r="C34990" s="88"/>
      <c r="D34990" s="88"/>
      <c r="E34990" s="88"/>
      <c r="F34990" s="88"/>
      <c r="G34990" s="88"/>
      <c r="H34990" s="88"/>
      <c r="I34990" s="88"/>
      <c r="J34990" s="88"/>
      <c r="K34990" s="88"/>
    </row>
    <row r="34991" spans="2:11" ht="12" hidden="1" customHeight="1" x14ac:dyDescent="0.2">
      <c r="B34991" s="88"/>
      <c r="C34991" s="88"/>
      <c r="D34991" s="88"/>
      <c r="E34991" s="88"/>
      <c r="F34991" s="88"/>
      <c r="G34991" s="88"/>
      <c r="H34991" s="88"/>
      <c r="I34991" s="88"/>
      <c r="J34991" s="88"/>
      <c r="K34991" s="88"/>
    </row>
    <row r="34992" spans="2:11" ht="12" hidden="1" customHeight="1" x14ac:dyDescent="0.2">
      <c r="B34992" s="88"/>
      <c r="C34992" s="88"/>
      <c r="D34992" s="88"/>
      <c r="E34992" s="88"/>
      <c r="F34992" s="88"/>
      <c r="G34992" s="88"/>
      <c r="H34992" s="88"/>
      <c r="I34992" s="88"/>
      <c r="J34992" s="88"/>
      <c r="K34992" s="88"/>
    </row>
    <row r="34993" spans="2:11" ht="12" hidden="1" customHeight="1" x14ac:dyDescent="0.2">
      <c r="B34993" s="88"/>
      <c r="C34993" s="88"/>
      <c r="D34993" s="88"/>
      <c r="E34993" s="88"/>
      <c r="F34993" s="88"/>
      <c r="G34993" s="88"/>
      <c r="H34993" s="88"/>
      <c r="I34993" s="88"/>
      <c r="J34993" s="88"/>
      <c r="K34993" s="88"/>
    </row>
    <row r="34994" spans="2:11" ht="12" hidden="1" customHeight="1" x14ac:dyDescent="0.2">
      <c r="B34994" s="88"/>
      <c r="C34994" s="88"/>
      <c r="D34994" s="88"/>
      <c r="E34994" s="88"/>
      <c r="F34994" s="88"/>
      <c r="G34994" s="88"/>
      <c r="H34994" s="88"/>
      <c r="I34994" s="88"/>
      <c r="J34994" s="88"/>
      <c r="K34994" s="88"/>
    </row>
    <row r="34995" spans="2:11" ht="12" hidden="1" customHeight="1" x14ac:dyDescent="0.2">
      <c r="B34995" s="88"/>
      <c r="C34995" s="88"/>
      <c r="D34995" s="88"/>
      <c r="E34995" s="88"/>
      <c r="F34995" s="88"/>
      <c r="G34995" s="88"/>
      <c r="H34995" s="88"/>
      <c r="I34995" s="88"/>
      <c r="J34995" s="88"/>
      <c r="K34995" s="88"/>
    </row>
    <row r="34996" spans="2:11" ht="12" hidden="1" customHeight="1" x14ac:dyDescent="0.2">
      <c r="B34996" s="88"/>
      <c r="C34996" s="88"/>
      <c r="D34996" s="88"/>
      <c r="E34996" s="88"/>
      <c r="F34996" s="88"/>
      <c r="G34996" s="88"/>
      <c r="H34996" s="88"/>
      <c r="I34996" s="88"/>
      <c r="J34996" s="88"/>
      <c r="K34996" s="88"/>
    </row>
    <row r="34997" spans="2:11" ht="12" hidden="1" customHeight="1" x14ac:dyDescent="0.2">
      <c r="B34997" s="88"/>
      <c r="C34997" s="88"/>
      <c r="D34997" s="88"/>
      <c r="E34997" s="88"/>
      <c r="F34997" s="88"/>
      <c r="G34997" s="88"/>
      <c r="H34997" s="88"/>
      <c r="I34997" s="88"/>
      <c r="J34997" s="88"/>
      <c r="K34997" s="88"/>
    </row>
    <row r="34998" spans="2:11" ht="12" hidden="1" customHeight="1" x14ac:dyDescent="0.2">
      <c r="B34998" s="88"/>
      <c r="C34998" s="88"/>
      <c r="D34998" s="88"/>
      <c r="E34998" s="88"/>
      <c r="F34998" s="88"/>
      <c r="G34998" s="88"/>
      <c r="H34998" s="88"/>
      <c r="I34998" s="88"/>
      <c r="J34998" s="88"/>
      <c r="K34998" s="88"/>
    </row>
    <row r="34999" spans="2:11" ht="12" hidden="1" customHeight="1" x14ac:dyDescent="0.2">
      <c r="B34999" s="88"/>
      <c r="C34999" s="88"/>
      <c r="D34999" s="88"/>
      <c r="E34999" s="88"/>
      <c r="F34999" s="88"/>
      <c r="G34999" s="88"/>
      <c r="H34999" s="88"/>
      <c r="I34999" s="88"/>
      <c r="J34999" s="88"/>
      <c r="K34999" s="88"/>
    </row>
    <row r="35000" spans="2:11" ht="12" hidden="1" customHeight="1" x14ac:dyDescent="0.2">
      <c r="B35000" s="88"/>
      <c r="C35000" s="88"/>
      <c r="D35000" s="88"/>
      <c r="E35000" s="88"/>
      <c r="F35000" s="88"/>
      <c r="G35000" s="88"/>
      <c r="H35000" s="88"/>
      <c r="I35000" s="88"/>
      <c r="J35000" s="88"/>
      <c r="K35000" s="88"/>
    </row>
    <row r="35001" spans="2:11" ht="12" hidden="1" customHeight="1" x14ac:dyDescent="0.2">
      <c r="B35001" s="88"/>
      <c r="C35001" s="88"/>
      <c r="D35001" s="88"/>
      <c r="E35001" s="88"/>
      <c r="F35001" s="88"/>
      <c r="G35001" s="88"/>
      <c r="H35001" s="88"/>
      <c r="I35001" s="88"/>
      <c r="J35001" s="88"/>
      <c r="K35001" s="88"/>
    </row>
    <row r="35002" spans="2:11" ht="12" hidden="1" customHeight="1" x14ac:dyDescent="0.2">
      <c r="B35002" s="88"/>
      <c r="C35002" s="88"/>
      <c r="D35002" s="88"/>
      <c r="E35002" s="88"/>
      <c r="F35002" s="88"/>
      <c r="G35002" s="88"/>
      <c r="H35002" s="88"/>
      <c r="I35002" s="88"/>
      <c r="J35002" s="88"/>
      <c r="K35002" s="88"/>
    </row>
    <row r="35003" spans="2:11" ht="12" hidden="1" customHeight="1" x14ac:dyDescent="0.2">
      <c r="B35003" s="88"/>
      <c r="C35003" s="88"/>
      <c r="D35003" s="88"/>
      <c r="E35003" s="88"/>
      <c r="F35003" s="88"/>
      <c r="G35003" s="88"/>
      <c r="H35003" s="88"/>
      <c r="I35003" s="88"/>
      <c r="J35003" s="88"/>
      <c r="K35003" s="88"/>
    </row>
    <row r="35004" spans="2:11" ht="12" hidden="1" customHeight="1" x14ac:dyDescent="0.2">
      <c r="B35004" s="88"/>
      <c r="C35004" s="88"/>
      <c r="D35004" s="88"/>
      <c r="E35004" s="88"/>
      <c r="F35004" s="88"/>
      <c r="G35004" s="88"/>
      <c r="H35004" s="88"/>
      <c r="I35004" s="88"/>
      <c r="J35004" s="88"/>
      <c r="K35004" s="88"/>
    </row>
    <row r="35005" spans="2:11" ht="12" hidden="1" customHeight="1" x14ac:dyDescent="0.2">
      <c r="B35005" s="88"/>
      <c r="C35005" s="88"/>
      <c r="D35005" s="88"/>
      <c r="E35005" s="88"/>
      <c r="F35005" s="88"/>
      <c r="G35005" s="88"/>
      <c r="H35005" s="88"/>
      <c r="I35005" s="88"/>
      <c r="J35005" s="88"/>
      <c r="K35005" s="88"/>
    </row>
    <row r="35006" spans="2:11" ht="12" hidden="1" customHeight="1" x14ac:dyDescent="0.2">
      <c r="B35006" s="88"/>
      <c r="C35006" s="88"/>
      <c r="D35006" s="88"/>
      <c r="E35006" s="88"/>
      <c r="F35006" s="88"/>
      <c r="G35006" s="88"/>
      <c r="H35006" s="88"/>
      <c r="I35006" s="88"/>
      <c r="J35006" s="88"/>
      <c r="K35006" s="88"/>
    </row>
    <row r="35007" spans="2:11" ht="12" hidden="1" customHeight="1" x14ac:dyDescent="0.2">
      <c r="B35007" s="88"/>
      <c r="C35007" s="88"/>
      <c r="D35007" s="88"/>
      <c r="E35007" s="88"/>
      <c r="F35007" s="88"/>
      <c r="G35007" s="88"/>
      <c r="H35007" s="88"/>
      <c r="I35007" s="88"/>
      <c r="J35007" s="88"/>
      <c r="K35007" s="88"/>
    </row>
    <row r="35008" spans="2:11" ht="12" hidden="1" customHeight="1" x14ac:dyDescent="0.2">
      <c r="B35008" s="88"/>
      <c r="C35008" s="88"/>
      <c r="D35008" s="88"/>
      <c r="E35008" s="88"/>
      <c r="F35008" s="88"/>
      <c r="G35008" s="88"/>
      <c r="H35008" s="88"/>
      <c r="I35008" s="88"/>
      <c r="J35008" s="88"/>
      <c r="K35008" s="88"/>
    </row>
    <row r="35009" spans="2:11" ht="12" hidden="1" customHeight="1" x14ac:dyDescent="0.2">
      <c r="B35009" s="88"/>
      <c r="C35009" s="88"/>
      <c r="D35009" s="88"/>
      <c r="E35009" s="88"/>
      <c r="F35009" s="88"/>
      <c r="G35009" s="88"/>
      <c r="H35009" s="88"/>
      <c r="I35009" s="88"/>
      <c r="J35009" s="88"/>
      <c r="K35009" s="88"/>
    </row>
    <row r="35010" spans="2:11" ht="12" hidden="1" customHeight="1" x14ac:dyDescent="0.2">
      <c r="B35010" s="88"/>
      <c r="C35010" s="88"/>
      <c r="D35010" s="88"/>
      <c r="E35010" s="88"/>
      <c r="F35010" s="88"/>
      <c r="G35010" s="88"/>
      <c r="H35010" s="88"/>
      <c r="I35010" s="88"/>
      <c r="J35010" s="88"/>
      <c r="K35010" s="88"/>
    </row>
    <row r="35011" spans="2:11" ht="12" hidden="1" customHeight="1" x14ac:dyDescent="0.2">
      <c r="B35011" s="88"/>
      <c r="C35011" s="88"/>
      <c r="D35011" s="88"/>
      <c r="E35011" s="88"/>
      <c r="F35011" s="88"/>
      <c r="G35011" s="88"/>
      <c r="H35011" s="88"/>
      <c r="I35011" s="88"/>
      <c r="J35011" s="88"/>
      <c r="K35011" s="88"/>
    </row>
    <row r="35012" spans="2:11" ht="12" hidden="1" customHeight="1" x14ac:dyDescent="0.2">
      <c r="B35012" s="88"/>
      <c r="C35012" s="88"/>
      <c r="D35012" s="88"/>
      <c r="E35012" s="88"/>
      <c r="F35012" s="88"/>
      <c r="G35012" s="88"/>
      <c r="H35012" s="88"/>
      <c r="I35012" s="88"/>
      <c r="J35012" s="88"/>
      <c r="K35012" s="88"/>
    </row>
    <row r="35013" spans="2:11" ht="12" hidden="1" customHeight="1" x14ac:dyDescent="0.2">
      <c r="B35013" s="88"/>
      <c r="C35013" s="88"/>
      <c r="D35013" s="88"/>
      <c r="E35013" s="88"/>
      <c r="F35013" s="88"/>
      <c r="G35013" s="88"/>
      <c r="H35013" s="88"/>
      <c r="I35013" s="88"/>
      <c r="J35013" s="88"/>
      <c r="K35013" s="88"/>
    </row>
    <row r="35014" spans="2:11" ht="12" hidden="1" customHeight="1" x14ac:dyDescent="0.2">
      <c r="B35014" s="88"/>
      <c r="C35014" s="88"/>
      <c r="D35014" s="88"/>
      <c r="E35014" s="88"/>
      <c r="F35014" s="88"/>
      <c r="G35014" s="88"/>
      <c r="H35014" s="88"/>
      <c r="I35014" s="88"/>
      <c r="J35014" s="88"/>
      <c r="K35014" s="88"/>
    </row>
    <row r="35015" spans="2:11" ht="12" hidden="1" customHeight="1" x14ac:dyDescent="0.2">
      <c r="B35015" s="88"/>
      <c r="C35015" s="88"/>
      <c r="D35015" s="88"/>
      <c r="E35015" s="88"/>
      <c r="F35015" s="88"/>
      <c r="G35015" s="88"/>
      <c r="H35015" s="88"/>
      <c r="I35015" s="88"/>
      <c r="J35015" s="88"/>
      <c r="K35015" s="88"/>
    </row>
    <row r="35016" spans="2:11" ht="12" hidden="1" customHeight="1" x14ac:dyDescent="0.2">
      <c r="B35016" s="88"/>
      <c r="C35016" s="88"/>
      <c r="D35016" s="88"/>
      <c r="E35016" s="88"/>
      <c r="F35016" s="88"/>
      <c r="G35016" s="88"/>
      <c r="H35016" s="88"/>
      <c r="I35016" s="88"/>
      <c r="J35016" s="88"/>
      <c r="K35016" s="88"/>
    </row>
    <row r="35017" spans="2:11" ht="12" hidden="1" customHeight="1" x14ac:dyDescent="0.2">
      <c r="B35017" s="88"/>
      <c r="C35017" s="88"/>
      <c r="D35017" s="88"/>
      <c r="E35017" s="88"/>
      <c r="F35017" s="88"/>
      <c r="G35017" s="88"/>
      <c r="H35017" s="88"/>
      <c r="I35017" s="88"/>
      <c r="J35017" s="88"/>
      <c r="K35017" s="88"/>
    </row>
    <row r="35018" spans="2:11" ht="12" hidden="1" customHeight="1" x14ac:dyDescent="0.2">
      <c r="B35018" s="88"/>
      <c r="C35018" s="88"/>
      <c r="D35018" s="88"/>
      <c r="E35018" s="88"/>
      <c r="F35018" s="88"/>
      <c r="G35018" s="88"/>
      <c r="H35018" s="88"/>
      <c r="I35018" s="88"/>
      <c r="J35018" s="88"/>
      <c r="K35018" s="88"/>
    </row>
    <row r="35019" spans="2:11" ht="12" hidden="1" customHeight="1" x14ac:dyDescent="0.2">
      <c r="B35019" s="88"/>
      <c r="C35019" s="88"/>
      <c r="D35019" s="88"/>
      <c r="E35019" s="88"/>
      <c r="F35019" s="88"/>
      <c r="G35019" s="88"/>
      <c r="H35019" s="88"/>
      <c r="I35019" s="88"/>
      <c r="J35019" s="88"/>
      <c r="K35019" s="88"/>
    </row>
    <row r="35020" spans="2:11" ht="12" hidden="1" customHeight="1" x14ac:dyDescent="0.2">
      <c r="B35020" s="88"/>
      <c r="C35020" s="88"/>
      <c r="D35020" s="88"/>
      <c r="E35020" s="88"/>
      <c r="F35020" s="88"/>
      <c r="G35020" s="88"/>
      <c r="H35020" s="88"/>
      <c r="I35020" s="88"/>
      <c r="J35020" s="88"/>
      <c r="K35020" s="88"/>
    </row>
    <row r="35021" spans="2:11" ht="12" hidden="1" customHeight="1" x14ac:dyDescent="0.2">
      <c r="B35021" s="88"/>
      <c r="C35021" s="88"/>
      <c r="D35021" s="88"/>
      <c r="E35021" s="88"/>
      <c r="F35021" s="88"/>
      <c r="G35021" s="88"/>
      <c r="H35021" s="88"/>
      <c r="I35021" s="88"/>
      <c r="J35021" s="88"/>
      <c r="K35021" s="88"/>
    </row>
    <row r="35022" spans="2:11" ht="12" hidden="1" customHeight="1" x14ac:dyDescent="0.2">
      <c r="B35022" s="88"/>
      <c r="C35022" s="88"/>
      <c r="D35022" s="88"/>
      <c r="E35022" s="88"/>
      <c r="F35022" s="88"/>
      <c r="G35022" s="88"/>
      <c r="H35022" s="88"/>
      <c r="I35022" s="88"/>
      <c r="J35022" s="88"/>
      <c r="K35022" s="88"/>
    </row>
    <row r="35023" spans="2:11" ht="12" hidden="1" customHeight="1" x14ac:dyDescent="0.2">
      <c r="B35023" s="88"/>
      <c r="C35023" s="88"/>
      <c r="D35023" s="88"/>
      <c r="E35023" s="88"/>
      <c r="F35023" s="88"/>
      <c r="G35023" s="88"/>
      <c r="H35023" s="88"/>
      <c r="I35023" s="88"/>
      <c r="J35023" s="88"/>
      <c r="K35023" s="88"/>
    </row>
    <row r="35024" spans="2:11" ht="12" hidden="1" customHeight="1" x14ac:dyDescent="0.2">
      <c r="B35024" s="88"/>
      <c r="C35024" s="88"/>
      <c r="D35024" s="88"/>
      <c r="E35024" s="88"/>
      <c r="F35024" s="88"/>
      <c r="G35024" s="88"/>
      <c r="H35024" s="88"/>
      <c r="I35024" s="88"/>
      <c r="J35024" s="88"/>
      <c r="K35024" s="88"/>
    </row>
    <row r="35025" spans="2:11" ht="12" hidden="1" customHeight="1" x14ac:dyDescent="0.2">
      <c r="B35025" s="88"/>
      <c r="C35025" s="88"/>
      <c r="D35025" s="88"/>
      <c r="E35025" s="88"/>
      <c r="F35025" s="88"/>
      <c r="G35025" s="88"/>
      <c r="H35025" s="88"/>
      <c r="I35025" s="88"/>
      <c r="J35025" s="88"/>
      <c r="K35025" s="88"/>
    </row>
    <row r="35026" spans="2:11" ht="12" hidden="1" customHeight="1" x14ac:dyDescent="0.2">
      <c r="B35026" s="88"/>
      <c r="C35026" s="88"/>
      <c r="D35026" s="88"/>
      <c r="E35026" s="88"/>
      <c r="F35026" s="88"/>
      <c r="G35026" s="88"/>
      <c r="H35026" s="88"/>
      <c r="I35026" s="88"/>
      <c r="J35026" s="88"/>
      <c r="K35026" s="88"/>
    </row>
    <row r="35027" spans="2:11" ht="12" hidden="1" customHeight="1" x14ac:dyDescent="0.2">
      <c r="B35027" s="88"/>
      <c r="C35027" s="88"/>
      <c r="D35027" s="88"/>
      <c r="E35027" s="88"/>
      <c r="F35027" s="88"/>
      <c r="G35027" s="88"/>
      <c r="H35027" s="88"/>
      <c r="I35027" s="88"/>
      <c r="J35027" s="88"/>
      <c r="K35027" s="88"/>
    </row>
    <row r="35028" spans="2:11" ht="12" hidden="1" customHeight="1" x14ac:dyDescent="0.2">
      <c r="B35028" s="88"/>
      <c r="C35028" s="88"/>
      <c r="D35028" s="88"/>
      <c r="E35028" s="88"/>
      <c r="F35028" s="88"/>
      <c r="G35028" s="88"/>
      <c r="H35028" s="88"/>
      <c r="I35028" s="88"/>
      <c r="J35028" s="88"/>
      <c r="K35028" s="88"/>
    </row>
    <row r="35029" spans="2:11" ht="12" hidden="1" customHeight="1" x14ac:dyDescent="0.2">
      <c r="B35029" s="88"/>
      <c r="C35029" s="88"/>
      <c r="D35029" s="88"/>
      <c r="E35029" s="88"/>
      <c r="F35029" s="88"/>
      <c r="G35029" s="88"/>
      <c r="H35029" s="88"/>
      <c r="I35029" s="88"/>
      <c r="J35029" s="88"/>
      <c r="K35029" s="88"/>
    </row>
    <row r="35030" spans="2:11" ht="12" hidden="1" customHeight="1" x14ac:dyDescent="0.2">
      <c r="B35030" s="88"/>
      <c r="C35030" s="88"/>
      <c r="D35030" s="88"/>
      <c r="E35030" s="88"/>
      <c r="F35030" s="88"/>
      <c r="G35030" s="88"/>
      <c r="H35030" s="88"/>
      <c r="I35030" s="88"/>
      <c r="J35030" s="88"/>
      <c r="K35030" s="88"/>
    </row>
    <row r="35031" spans="2:11" ht="12" hidden="1" customHeight="1" x14ac:dyDescent="0.2">
      <c r="B35031" s="88"/>
      <c r="C35031" s="88"/>
      <c r="D35031" s="88"/>
      <c r="E35031" s="88"/>
      <c r="F35031" s="88"/>
      <c r="G35031" s="88"/>
      <c r="H35031" s="88"/>
      <c r="I35031" s="88"/>
      <c r="J35031" s="88"/>
      <c r="K35031" s="88"/>
    </row>
    <row r="35032" spans="2:11" ht="12" hidden="1" customHeight="1" x14ac:dyDescent="0.2">
      <c r="B35032" s="88"/>
      <c r="C35032" s="88"/>
      <c r="D35032" s="88"/>
      <c r="E35032" s="88"/>
      <c r="F35032" s="88"/>
      <c r="G35032" s="88"/>
      <c r="H35032" s="88"/>
      <c r="I35032" s="88"/>
      <c r="J35032" s="88"/>
      <c r="K35032" s="88"/>
    </row>
    <row r="35033" spans="2:11" ht="12" hidden="1" customHeight="1" x14ac:dyDescent="0.2">
      <c r="B35033" s="88"/>
      <c r="C35033" s="88"/>
      <c r="D35033" s="88"/>
      <c r="E35033" s="88"/>
      <c r="F35033" s="88"/>
      <c r="G35033" s="88"/>
      <c r="H35033" s="88"/>
      <c r="I35033" s="88"/>
      <c r="J35033" s="88"/>
      <c r="K35033" s="88"/>
    </row>
    <row r="35034" spans="2:11" ht="12" hidden="1" customHeight="1" x14ac:dyDescent="0.2">
      <c r="B35034" s="88"/>
      <c r="C35034" s="88"/>
      <c r="D35034" s="88"/>
      <c r="E35034" s="88"/>
      <c r="F35034" s="88"/>
      <c r="G35034" s="88"/>
      <c r="H35034" s="88"/>
      <c r="I35034" s="88"/>
      <c r="J35034" s="88"/>
      <c r="K35034" s="88"/>
    </row>
    <row r="35035" spans="2:11" ht="12" hidden="1" customHeight="1" x14ac:dyDescent="0.2">
      <c r="B35035" s="88"/>
      <c r="C35035" s="88"/>
      <c r="D35035" s="88"/>
      <c r="E35035" s="88"/>
      <c r="F35035" s="88"/>
      <c r="G35035" s="88"/>
      <c r="H35035" s="88"/>
      <c r="I35035" s="88"/>
      <c r="J35035" s="88"/>
      <c r="K35035" s="88"/>
    </row>
    <row r="35036" spans="2:11" ht="12" hidden="1" customHeight="1" x14ac:dyDescent="0.2">
      <c r="B35036" s="88"/>
      <c r="C35036" s="88"/>
      <c r="D35036" s="88"/>
      <c r="E35036" s="88"/>
      <c r="F35036" s="88"/>
      <c r="G35036" s="88"/>
      <c r="H35036" s="88"/>
      <c r="I35036" s="88"/>
      <c r="J35036" s="88"/>
      <c r="K35036" s="88"/>
    </row>
    <row r="35037" spans="2:11" ht="12" hidden="1" customHeight="1" x14ac:dyDescent="0.2">
      <c r="B35037" s="88"/>
      <c r="C35037" s="88"/>
      <c r="D35037" s="88"/>
      <c r="E35037" s="88"/>
      <c r="F35037" s="88"/>
      <c r="G35037" s="88"/>
      <c r="H35037" s="88"/>
      <c r="I35037" s="88"/>
      <c r="J35037" s="88"/>
      <c r="K35037" s="88"/>
    </row>
    <row r="35038" spans="2:11" ht="12" hidden="1" customHeight="1" x14ac:dyDescent="0.2">
      <c r="B35038" s="88"/>
      <c r="C35038" s="88"/>
      <c r="D35038" s="88"/>
      <c r="E35038" s="88"/>
      <c r="F35038" s="88"/>
      <c r="G35038" s="88"/>
      <c r="H35038" s="88"/>
      <c r="I35038" s="88"/>
      <c r="J35038" s="88"/>
      <c r="K35038" s="88"/>
    </row>
    <row r="35039" spans="2:11" ht="12" hidden="1" customHeight="1" x14ac:dyDescent="0.2">
      <c r="B35039" s="88"/>
      <c r="C35039" s="88"/>
      <c r="D35039" s="88"/>
      <c r="E35039" s="88"/>
      <c r="F35039" s="88"/>
      <c r="G35039" s="88"/>
      <c r="H35039" s="88"/>
      <c r="I35039" s="88"/>
      <c r="J35039" s="88"/>
      <c r="K35039" s="88"/>
    </row>
    <row r="35040" spans="2:11" ht="12" hidden="1" customHeight="1" x14ac:dyDescent="0.2">
      <c r="B35040" s="88"/>
      <c r="C35040" s="88"/>
      <c r="D35040" s="88"/>
      <c r="E35040" s="88"/>
      <c r="F35040" s="88"/>
      <c r="G35040" s="88"/>
      <c r="H35040" s="88"/>
      <c r="I35040" s="88"/>
      <c r="J35040" s="88"/>
      <c r="K35040" s="88"/>
    </row>
    <row r="35041" spans="2:11" ht="12" hidden="1" customHeight="1" x14ac:dyDescent="0.2">
      <c r="B35041" s="88"/>
      <c r="C35041" s="88"/>
      <c r="D35041" s="88"/>
      <c r="E35041" s="88"/>
      <c r="F35041" s="88"/>
      <c r="G35041" s="88"/>
      <c r="H35041" s="88"/>
      <c r="I35041" s="88"/>
      <c r="J35041" s="88"/>
      <c r="K35041" s="88"/>
    </row>
    <row r="35042" spans="2:11" ht="12" hidden="1" customHeight="1" x14ac:dyDescent="0.2">
      <c r="B35042" s="88"/>
      <c r="C35042" s="88"/>
      <c r="D35042" s="88"/>
      <c r="E35042" s="88"/>
      <c r="F35042" s="88"/>
      <c r="G35042" s="88"/>
      <c r="H35042" s="88"/>
      <c r="I35042" s="88"/>
      <c r="J35042" s="88"/>
      <c r="K35042" s="88"/>
    </row>
    <row r="35043" spans="2:11" ht="12" hidden="1" customHeight="1" x14ac:dyDescent="0.2">
      <c r="B35043" s="88"/>
      <c r="C35043" s="88"/>
      <c r="D35043" s="88"/>
      <c r="E35043" s="88"/>
      <c r="F35043" s="88"/>
      <c r="G35043" s="88"/>
      <c r="H35043" s="88"/>
      <c r="I35043" s="88"/>
      <c r="J35043" s="88"/>
      <c r="K35043" s="88"/>
    </row>
    <row r="35044" spans="2:11" ht="12" hidden="1" customHeight="1" x14ac:dyDescent="0.2">
      <c r="B35044" s="88"/>
      <c r="C35044" s="88"/>
      <c r="D35044" s="88"/>
      <c r="E35044" s="88"/>
      <c r="F35044" s="88"/>
      <c r="G35044" s="88"/>
      <c r="H35044" s="88"/>
      <c r="I35044" s="88"/>
      <c r="J35044" s="88"/>
      <c r="K35044" s="88"/>
    </row>
    <row r="35045" spans="2:11" ht="12" hidden="1" customHeight="1" x14ac:dyDescent="0.2">
      <c r="B35045" s="88"/>
      <c r="C35045" s="88"/>
      <c r="D35045" s="88"/>
      <c r="E35045" s="88"/>
      <c r="F35045" s="88"/>
      <c r="G35045" s="88"/>
      <c r="H35045" s="88"/>
      <c r="I35045" s="88"/>
      <c r="J35045" s="88"/>
      <c r="K35045" s="88"/>
    </row>
    <row r="35046" spans="2:11" ht="12" hidden="1" customHeight="1" x14ac:dyDescent="0.2">
      <c r="B35046" s="88"/>
      <c r="C35046" s="88"/>
      <c r="D35046" s="88"/>
      <c r="E35046" s="88"/>
      <c r="F35046" s="88"/>
      <c r="G35046" s="88"/>
      <c r="H35046" s="88"/>
      <c r="I35046" s="88"/>
      <c r="J35046" s="88"/>
      <c r="K35046" s="88"/>
    </row>
    <row r="35047" spans="2:11" ht="12" hidden="1" customHeight="1" x14ac:dyDescent="0.2">
      <c r="B35047" s="88"/>
      <c r="C35047" s="88"/>
      <c r="D35047" s="88"/>
      <c r="E35047" s="88"/>
      <c r="F35047" s="88"/>
      <c r="G35047" s="88"/>
      <c r="H35047" s="88"/>
      <c r="I35047" s="88"/>
      <c r="J35047" s="88"/>
      <c r="K35047" s="88"/>
    </row>
    <row r="35048" spans="2:11" ht="12" hidden="1" customHeight="1" x14ac:dyDescent="0.2">
      <c r="B35048" s="88"/>
      <c r="C35048" s="88"/>
      <c r="D35048" s="88"/>
      <c r="E35048" s="88"/>
      <c r="F35048" s="88"/>
      <c r="G35048" s="88"/>
      <c r="H35048" s="88"/>
      <c r="I35048" s="88"/>
      <c r="J35048" s="88"/>
      <c r="K35048" s="88"/>
    </row>
    <row r="35049" spans="2:11" ht="12" hidden="1" customHeight="1" x14ac:dyDescent="0.2">
      <c r="B35049" s="88"/>
      <c r="C35049" s="88"/>
      <c r="D35049" s="88"/>
      <c r="E35049" s="88"/>
      <c r="F35049" s="88"/>
      <c r="G35049" s="88"/>
      <c r="H35049" s="88"/>
      <c r="I35049" s="88"/>
      <c r="J35049" s="88"/>
      <c r="K35049" s="88"/>
    </row>
    <row r="35050" spans="2:11" ht="12" hidden="1" customHeight="1" x14ac:dyDescent="0.2">
      <c r="B35050" s="88"/>
      <c r="C35050" s="88"/>
      <c r="D35050" s="88"/>
      <c r="E35050" s="88"/>
      <c r="F35050" s="88"/>
      <c r="G35050" s="88"/>
      <c r="H35050" s="88"/>
      <c r="I35050" s="88"/>
      <c r="J35050" s="88"/>
      <c r="K35050" s="88"/>
    </row>
    <row r="35051" spans="2:11" ht="12" hidden="1" customHeight="1" x14ac:dyDescent="0.2">
      <c r="B35051" s="88"/>
      <c r="C35051" s="88"/>
      <c r="D35051" s="88"/>
      <c r="E35051" s="88"/>
      <c r="F35051" s="88"/>
      <c r="G35051" s="88"/>
      <c r="H35051" s="88"/>
      <c r="I35051" s="88"/>
      <c r="J35051" s="88"/>
      <c r="K35051" s="88"/>
    </row>
    <row r="35052" spans="2:11" ht="12" hidden="1" customHeight="1" x14ac:dyDescent="0.2">
      <c r="B35052" s="88"/>
      <c r="C35052" s="88"/>
      <c r="D35052" s="88"/>
      <c r="E35052" s="88"/>
      <c r="F35052" s="88"/>
      <c r="G35052" s="88"/>
      <c r="H35052" s="88"/>
      <c r="I35052" s="88"/>
      <c r="J35052" s="88"/>
      <c r="K35052" s="88"/>
    </row>
    <row r="35053" spans="2:11" ht="12" hidden="1" customHeight="1" x14ac:dyDescent="0.2">
      <c r="B35053" s="88"/>
      <c r="C35053" s="88"/>
      <c r="D35053" s="88"/>
      <c r="E35053" s="88"/>
      <c r="F35053" s="88"/>
      <c r="G35053" s="88"/>
      <c r="H35053" s="88"/>
      <c r="I35053" s="88"/>
      <c r="J35053" s="88"/>
      <c r="K35053" s="88"/>
    </row>
    <row r="35054" spans="2:11" ht="12" hidden="1" customHeight="1" x14ac:dyDescent="0.2">
      <c r="B35054" s="88"/>
      <c r="C35054" s="88"/>
      <c r="D35054" s="88"/>
      <c r="E35054" s="88"/>
      <c r="F35054" s="88"/>
      <c r="G35054" s="88"/>
      <c r="H35054" s="88"/>
      <c r="I35054" s="88"/>
      <c r="J35054" s="88"/>
      <c r="K35054" s="88"/>
    </row>
    <row r="35055" spans="2:11" ht="12" hidden="1" customHeight="1" x14ac:dyDescent="0.2">
      <c r="B35055" s="88"/>
      <c r="C35055" s="88"/>
      <c r="D35055" s="88"/>
      <c r="E35055" s="88"/>
      <c r="F35055" s="88"/>
      <c r="G35055" s="88"/>
      <c r="H35055" s="88"/>
      <c r="I35055" s="88"/>
      <c r="J35055" s="88"/>
      <c r="K35055" s="88"/>
    </row>
    <row r="35056" spans="2:11" ht="12" hidden="1" customHeight="1" x14ac:dyDescent="0.2">
      <c r="B35056" s="88"/>
      <c r="C35056" s="88"/>
      <c r="D35056" s="88"/>
      <c r="E35056" s="88"/>
      <c r="F35056" s="88"/>
      <c r="G35056" s="88"/>
      <c r="H35056" s="88"/>
      <c r="I35056" s="88"/>
      <c r="J35056" s="88"/>
      <c r="K35056" s="88"/>
    </row>
    <row r="35057" spans="2:11" ht="12" hidden="1" customHeight="1" x14ac:dyDescent="0.2">
      <c r="B35057" s="88"/>
      <c r="C35057" s="88"/>
      <c r="D35057" s="88"/>
      <c r="E35057" s="88"/>
      <c r="F35057" s="88"/>
      <c r="G35057" s="88"/>
      <c r="H35057" s="88"/>
      <c r="I35057" s="88"/>
      <c r="J35057" s="88"/>
      <c r="K35057" s="88"/>
    </row>
    <row r="35058" spans="2:11" ht="12" hidden="1" customHeight="1" x14ac:dyDescent="0.2">
      <c r="B35058" s="88"/>
      <c r="C35058" s="88"/>
      <c r="D35058" s="88"/>
      <c r="E35058" s="88"/>
      <c r="F35058" s="88"/>
      <c r="G35058" s="88"/>
      <c r="H35058" s="88"/>
      <c r="I35058" s="88"/>
      <c r="J35058" s="88"/>
      <c r="K35058" s="88"/>
    </row>
    <row r="35059" spans="2:11" ht="12" hidden="1" customHeight="1" x14ac:dyDescent="0.2">
      <c r="B35059" s="88"/>
      <c r="C35059" s="88"/>
      <c r="D35059" s="88"/>
      <c r="E35059" s="88"/>
      <c r="F35059" s="88"/>
      <c r="G35059" s="88"/>
      <c r="H35059" s="88"/>
      <c r="I35059" s="88"/>
      <c r="J35059" s="88"/>
      <c r="K35059" s="88"/>
    </row>
    <row r="35060" spans="2:11" ht="12" hidden="1" customHeight="1" x14ac:dyDescent="0.2">
      <c r="B35060" s="88"/>
      <c r="C35060" s="88"/>
      <c r="D35060" s="88"/>
      <c r="E35060" s="88"/>
      <c r="F35060" s="88"/>
      <c r="G35060" s="88"/>
      <c r="H35060" s="88"/>
      <c r="I35060" s="88"/>
      <c r="J35060" s="88"/>
      <c r="K35060" s="88"/>
    </row>
    <row r="35061" spans="2:11" ht="12" hidden="1" customHeight="1" x14ac:dyDescent="0.2">
      <c r="B35061" s="88"/>
      <c r="C35061" s="88"/>
      <c r="D35061" s="88"/>
      <c r="E35061" s="88"/>
      <c r="F35061" s="88"/>
      <c r="G35061" s="88"/>
      <c r="H35061" s="88"/>
      <c r="I35061" s="88"/>
      <c r="J35061" s="88"/>
      <c r="K35061" s="88"/>
    </row>
    <row r="35062" spans="2:11" ht="12" hidden="1" customHeight="1" x14ac:dyDescent="0.2">
      <c r="B35062" s="88"/>
      <c r="C35062" s="88"/>
      <c r="D35062" s="88"/>
      <c r="E35062" s="88"/>
      <c r="F35062" s="88"/>
      <c r="G35062" s="88"/>
      <c r="H35062" s="88"/>
      <c r="I35062" s="88"/>
      <c r="J35062" s="88"/>
      <c r="K35062" s="88"/>
    </row>
    <row r="35063" spans="2:11" ht="12" hidden="1" customHeight="1" x14ac:dyDescent="0.2">
      <c r="B35063" s="88"/>
      <c r="C35063" s="88"/>
      <c r="D35063" s="88"/>
      <c r="E35063" s="88"/>
      <c r="F35063" s="88"/>
      <c r="G35063" s="88"/>
      <c r="H35063" s="88"/>
      <c r="I35063" s="88"/>
      <c r="J35063" s="88"/>
      <c r="K35063" s="88"/>
    </row>
    <row r="35064" spans="2:11" ht="12" hidden="1" customHeight="1" x14ac:dyDescent="0.2">
      <c r="B35064" s="88"/>
      <c r="C35064" s="88"/>
      <c r="D35064" s="88"/>
      <c r="E35064" s="88"/>
      <c r="F35064" s="88"/>
      <c r="G35064" s="88"/>
      <c r="H35064" s="88"/>
      <c r="I35064" s="88"/>
      <c r="J35064" s="88"/>
      <c r="K35064" s="88"/>
    </row>
    <row r="35065" spans="2:11" ht="12" hidden="1" customHeight="1" x14ac:dyDescent="0.2">
      <c r="B35065" s="88"/>
      <c r="C35065" s="88"/>
      <c r="D35065" s="88"/>
      <c r="E35065" s="88"/>
      <c r="F35065" s="88"/>
      <c r="G35065" s="88"/>
      <c r="H35065" s="88"/>
      <c r="I35065" s="88"/>
      <c r="J35065" s="88"/>
      <c r="K35065" s="88"/>
    </row>
    <row r="35066" spans="2:11" ht="12" hidden="1" customHeight="1" x14ac:dyDescent="0.2">
      <c r="B35066" s="88"/>
      <c r="C35066" s="88"/>
      <c r="D35066" s="88"/>
      <c r="E35066" s="88"/>
      <c r="F35066" s="88"/>
      <c r="G35066" s="88"/>
      <c r="H35066" s="88"/>
      <c r="I35066" s="88"/>
      <c r="J35066" s="88"/>
      <c r="K35066" s="88"/>
    </row>
    <row r="35067" spans="2:11" ht="12" hidden="1" customHeight="1" x14ac:dyDescent="0.2">
      <c r="B35067" s="88"/>
      <c r="C35067" s="88"/>
      <c r="D35067" s="88"/>
      <c r="E35067" s="88"/>
      <c r="F35067" s="88"/>
      <c r="G35067" s="88"/>
      <c r="H35067" s="88"/>
      <c r="I35067" s="88"/>
      <c r="J35067" s="88"/>
      <c r="K35067" s="88"/>
    </row>
    <row r="35068" spans="2:11" ht="12" hidden="1" customHeight="1" x14ac:dyDescent="0.2">
      <c r="B35068" s="88"/>
      <c r="C35068" s="88"/>
      <c r="D35068" s="88"/>
      <c r="E35068" s="88"/>
      <c r="F35068" s="88"/>
      <c r="G35068" s="88"/>
      <c r="H35068" s="88"/>
      <c r="I35068" s="88"/>
      <c r="J35068" s="88"/>
      <c r="K35068" s="88"/>
    </row>
    <row r="35069" spans="2:11" ht="12" hidden="1" customHeight="1" x14ac:dyDescent="0.2">
      <c r="B35069" s="88"/>
      <c r="C35069" s="88"/>
      <c r="D35069" s="88"/>
      <c r="E35069" s="88"/>
      <c r="F35069" s="88"/>
      <c r="G35069" s="88"/>
      <c r="H35069" s="88"/>
      <c r="I35069" s="88"/>
      <c r="J35069" s="88"/>
      <c r="K35069" s="88"/>
    </row>
    <row r="35070" spans="2:11" ht="12" hidden="1" customHeight="1" x14ac:dyDescent="0.2">
      <c r="B35070" s="88"/>
      <c r="C35070" s="88"/>
      <c r="D35070" s="88"/>
      <c r="E35070" s="88"/>
      <c r="F35070" s="88"/>
      <c r="G35070" s="88"/>
      <c r="H35070" s="88"/>
      <c r="I35070" s="88"/>
      <c r="J35070" s="88"/>
      <c r="K35070" s="88"/>
    </row>
    <row r="35071" spans="2:11" ht="12" hidden="1" customHeight="1" x14ac:dyDescent="0.2">
      <c r="B35071" s="88"/>
      <c r="C35071" s="88"/>
      <c r="D35071" s="88"/>
      <c r="E35071" s="88"/>
      <c r="F35071" s="88"/>
      <c r="G35071" s="88"/>
      <c r="H35071" s="88"/>
      <c r="I35071" s="88"/>
      <c r="J35071" s="88"/>
      <c r="K35071" s="88"/>
    </row>
    <row r="35072" spans="2:11" ht="12" hidden="1" customHeight="1" x14ac:dyDescent="0.2">
      <c r="B35072" s="88"/>
      <c r="C35072" s="88"/>
      <c r="D35072" s="88"/>
      <c r="E35072" s="88"/>
      <c r="F35072" s="88"/>
      <c r="G35072" s="88"/>
      <c r="H35072" s="88"/>
      <c r="I35072" s="88"/>
      <c r="J35072" s="88"/>
      <c r="K35072" s="88"/>
    </row>
    <row r="35073" spans="2:11" ht="12" hidden="1" customHeight="1" x14ac:dyDescent="0.2">
      <c r="B35073" s="88"/>
      <c r="C35073" s="88"/>
      <c r="D35073" s="88"/>
      <c r="E35073" s="88"/>
      <c r="F35073" s="88"/>
      <c r="G35073" s="88"/>
      <c r="H35073" s="88"/>
      <c r="I35073" s="88"/>
      <c r="J35073" s="88"/>
      <c r="K35073" s="88"/>
    </row>
    <row r="35074" spans="2:11" ht="12" hidden="1" customHeight="1" x14ac:dyDescent="0.2">
      <c r="B35074" s="88"/>
      <c r="C35074" s="88"/>
      <c r="D35074" s="88"/>
      <c r="E35074" s="88"/>
      <c r="F35074" s="88"/>
      <c r="G35074" s="88"/>
      <c r="H35074" s="88"/>
      <c r="I35074" s="88"/>
      <c r="J35074" s="88"/>
      <c r="K35074" s="88"/>
    </row>
    <row r="35075" spans="2:11" ht="12" hidden="1" customHeight="1" x14ac:dyDescent="0.2">
      <c r="B35075" s="88"/>
      <c r="C35075" s="88"/>
      <c r="D35075" s="88"/>
      <c r="E35075" s="88"/>
      <c r="F35075" s="88"/>
      <c r="G35075" s="88"/>
      <c r="H35075" s="88"/>
      <c r="I35075" s="88"/>
      <c r="J35075" s="88"/>
      <c r="K35075" s="88"/>
    </row>
    <row r="35076" spans="2:11" ht="12" hidden="1" customHeight="1" x14ac:dyDescent="0.2">
      <c r="B35076" s="88"/>
      <c r="C35076" s="88"/>
      <c r="D35076" s="88"/>
      <c r="E35076" s="88"/>
      <c r="F35076" s="88"/>
      <c r="G35076" s="88"/>
      <c r="H35076" s="88"/>
      <c r="I35076" s="88"/>
      <c r="J35076" s="88"/>
      <c r="K35076" s="88"/>
    </row>
    <row r="35077" spans="2:11" ht="12" hidden="1" customHeight="1" x14ac:dyDescent="0.2">
      <c r="B35077" s="88"/>
      <c r="C35077" s="88"/>
      <c r="D35077" s="88"/>
      <c r="E35077" s="88"/>
      <c r="F35077" s="88"/>
      <c r="G35077" s="88"/>
      <c r="H35077" s="88"/>
      <c r="I35077" s="88"/>
      <c r="J35077" s="88"/>
      <c r="K35077" s="88"/>
    </row>
    <row r="35078" spans="2:11" ht="12" hidden="1" customHeight="1" x14ac:dyDescent="0.2">
      <c r="B35078" s="88"/>
      <c r="C35078" s="88"/>
      <c r="D35078" s="88"/>
      <c r="E35078" s="88"/>
      <c r="F35078" s="88"/>
      <c r="G35078" s="88"/>
      <c r="H35078" s="88"/>
      <c r="I35078" s="88"/>
      <c r="J35078" s="88"/>
      <c r="K35078" s="88"/>
    </row>
    <row r="35079" spans="2:11" ht="12" hidden="1" customHeight="1" x14ac:dyDescent="0.2">
      <c r="B35079" s="88"/>
      <c r="C35079" s="88"/>
      <c r="D35079" s="88"/>
      <c r="E35079" s="88"/>
      <c r="F35079" s="88"/>
      <c r="G35079" s="88"/>
      <c r="H35079" s="88"/>
      <c r="I35079" s="88"/>
      <c r="J35079" s="88"/>
      <c r="K35079" s="88"/>
    </row>
    <row r="35080" spans="2:11" ht="12" hidden="1" customHeight="1" x14ac:dyDescent="0.2">
      <c r="B35080" s="88"/>
      <c r="C35080" s="88"/>
      <c r="D35080" s="88"/>
      <c r="E35080" s="88"/>
      <c r="F35080" s="88"/>
      <c r="G35080" s="88"/>
      <c r="H35080" s="88"/>
      <c r="I35080" s="88"/>
      <c r="J35080" s="88"/>
      <c r="K35080" s="88"/>
    </row>
    <row r="35081" spans="2:11" ht="12" hidden="1" customHeight="1" x14ac:dyDescent="0.2">
      <c r="B35081" s="88"/>
      <c r="C35081" s="88"/>
      <c r="D35081" s="88"/>
      <c r="E35081" s="88"/>
      <c r="F35081" s="88"/>
      <c r="G35081" s="88"/>
      <c r="H35081" s="88"/>
      <c r="I35081" s="88"/>
      <c r="J35081" s="88"/>
      <c r="K35081" s="88"/>
    </row>
    <row r="35082" spans="2:11" ht="12" hidden="1" customHeight="1" x14ac:dyDescent="0.2">
      <c r="B35082" s="88"/>
      <c r="C35082" s="88"/>
      <c r="D35082" s="88"/>
      <c r="E35082" s="88"/>
      <c r="F35082" s="88"/>
      <c r="G35082" s="88"/>
      <c r="H35082" s="88"/>
      <c r="I35082" s="88"/>
      <c r="J35082" s="88"/>
      <c r="K35082" s="88"/>
    </row>
    <row r="35083" spans="2:11" ht="12" hidden="1" customHeight="1" x14ac:dyDescent="0.2">
      <c r="B35083" s="88"/>
      <c r="C35083" s="88"/>
      <c r="D35083" s="88"/>
      <c r="E35083" s="88"/>
      <c r="F35083" s="88"/>
      <c r="G35083" s="88"/>
      <c r="H35083" s="88"/>
      <c r="I35083" s="88"/>
      <c r="J35083" s="88"/>
      <c r="K35083" s="88"/>
    </row>
    <row r="35084" spans="2:11" ht="12" hidden="1" customHeight="1" x14ac:dyDescent="0.2">
      <c r="B35084" s="88"/>
      <c r="C35084" s="88"/>
      <c r="D35084" s="88"/>
      <c r="E35084" s="88"/>
      <c r="F35084" s="88"/>
      <c r="G35084" s="88"/>
      <c r="H35084" s="88"/>
      <c r="I35084" s="88"/>
      <c r="J35084" s="88"/>
      <c r="K35084" s="88"/>
    </row>
    <row r="35085" spans="2:11" ht="12" hidden="1" customHeight="1" x14ac:dyDescent="0.2">
      <c r="B35085" s="88"/>
      <c r="C35085" s="88"/>
      <c r="D35085" s="88"/>
      <c r="E35085" s="88"/>
      <c r="F35085" s="88"/>
      <c r="G35085" s="88"/>
      <c r="H35085" s="88"/>
      <c r="I35085" s="88"/>
      <c r="J35085" s="88"/>
      <c r="K35085" s="88"/>
    </row>
    <row r="35086" spans="2:11" ht="12" hidden="1" customHeight="1" x14ac:dyDescent="0.2">
      <c r="B35086" s="88"/>
      <c r="C35086" s="88"/>
      <c r="D35086" s="88"/>
      <c r="E35086" s="88"/>
      <c r="F35086" s="88"/>
      <c r="G35086" s="88"/>
      <c r="H35086" s="88"/>
      <c r="I35086" s="88"/>
      <c r="J35086" s="88"/>
      <c r="K35086" s="88"/>
    </row>
    <row r="35087" spans="2:11" ht="12" hidden="1" customHeight="1" x14ac:dyDescent="0.2">
      <c r="B35087" s="88"/>
      <c r="C35087" s="88"/>
      <c r="D35087" s="88"/>
      <c r="E35087" s="88"/>
      <c r="F35087" s="88"/>
      <c r="G35087" s="88"/>
      <c r="H35087" s="88"/>
      <c r="I35087" s="88"/>
      <c r="J35087" s="88"/>
      <c r="K35087" s="88"/>
    </row>
    <row r="35088" spans="2:11" ht="12" hidden="1" customHeight="1" x14ac:dyDescent="0.2">
      <c r="B35088" s="88"/>
      <c r="C35088" s="88"/>
      <c r="D35088" s="88"/>
      <c r="E35088" s="88"/>
      <c r="F35088" s="88"/>
      <c r="G35088" s="88"/>
      <c r="H35088" s="88"/>
      <c r="I35088" s="88"/>
      <c r="J35088" s="88"/>
      <c r="K35088" s="88"/>
    </row>
    <row r="35089" spans="2:11" ht="12" hidden="1" customHeight="1" x14ac:dyDescent="0.2">
      <c r="B35089" s="88"/>
      <c r="C35089" s="88"/>
      <c r="D35089" s="88"/>
      <c r="E35089" s="88"/>
      <c r="F35089" s="88"/>
      <c r="G35089" s="88"/>
      <c r="H35089" s="88"/>
      <c r="I35089" s="88"/>
      <c r="J35089" s="88"/>
      <c r="K35089" s="88"/>
    </row>
    <row r="35090" spans="2:11" ht="12" hidden="1" customHeight="1" x14ac:dyDescent="0.2">
      <c r="B35090" s="88"/>
      <c r="C35090" s="88"/>
      <c r="D35090" s="88"/>
      <c r="E35090" s="88"/>
      <c r="F35090" s="88"/>
      <c r="G35090" s="88"/>
      <c r="H35090" s="88"/>
      <c r="I35090" s="88"/>
      <c r="J35090" s="88"/>
      <c r="K35090" s="88"/>
    </row>
    <row r="35091" spans="2:11" ht="12" hidden="1" customHeight="1" x14ac:dyDescent="0.2">
      <c r="B35091" s="88"/>
      <c r="C35091" s="88"/>
      <c r="D35091" s="88"/>
      <c r="E35091" s="88"/>
      <c r="F35091" s="88"/>
      <c r="G35091" s="88"/>
      <c r="H35091" s="88"/>
      <c r="I35091" s="88"/>
      <c r="J35091" s="88"/>
      <c r="K35091" s="88"/>
    </row>
    <row r="35092" spans="2:11" ht="12" hidden="1" customHeight="1" x14ac:dyDescent="0.2">
      <c r="B35092" s="88"/>
      <c r="C35092" s="88"/>
      <c r="D35092" s="88"/>
      <c r="E35092" s="88"/>
      <c r="F35092" s="88"/>
      <c r="G35092" s="88"/>
      <c r="H35092" s="88"/>
      <c r="I35092" s="88"/>
      <c r="J35092" s="88"/>
      <c r="K35092" s="88"/>
    </row>
    <row r="35093" spans="2:11" ht="12" hidden="1" customHeight="1" x14ac:dyDescent="0.2">
      <c r="B35093" s="88"/>
      <c r="C35093" s="88"/>
      <c r="D35093" s="88"/>
      <c r="E35093" s="88"/>
      <c r="F35093" s="88"/>
      <c r="G35093" s="88"/>
      <c r="H35093" s="88"/>
      <c r="I35093" s="88"/>
      <c r="J35093" s="88"/>
      <c r="K35093" s="88"/>
    </row>
    <row r="35094" spans="2:11" ht="12" hidden="1" customHeight="1" x14ac:dyDescent="0.2">
      <c r="B35094" s="88"/>
      <c r="C35094" s="88"/>
      <c r="D35094" s="88"/>
      <c r="E35094" s="88"/>
      <c r="F35094" s="88"/>
      <c r="G35094" s="88"/>
      <c r="H35094" s="88"/>
      <c r="I35094" s="88"/>
      <c r="J35094" s="88"/>
      <c r="K35094" s="88"/>
    </row>
    <row r="35095" spans="2:11" ht="12" hidden="1" customHeight="1" x14ac:dyDescent="0.2">
      <c r="B35095" s="88"/>
      <c r="C35095" s="88"/>
      <c r="D35095" s="88"/>
      <c r="E35095" s="88"/>
      <c r="F35095" s="88"/>
      <c r="G35095" s="88"/>
      <c r="H35095" s="88"/>
      <c r="I35095" s="88"/>
      <c r="J35095" s="88"/>
      <c r="K35095" s="88"/>
    </row>
    <row r="35096" spans="2:11" ht="12" hidden="1" customHeight="1" x14ac:dyDescent="0.2">
      <c r="B35096" s="88"/>
      <c r="C35096" s="88"/>
      <c r="D35096" s="88"/>
      <c r="E35096" s="88"/>
      <c r="F35096" s="88"/>
      <c r="G35096" s="88"/>
      <c r="H35096" s="88"/>
      <c r="I35096" s="88"/>
      <c r="J35096" s="88"/>
      <c r="K35096" s="88"/>
    </row>
    <row r="35097" spans="2:11" ht="12" hidden="1" customHeight="1" x14ac:dyDescent="0.2">
      <c r="B35097" s="88"/>
      <c r="C35097" s="88"/>
      <c r="D35097" s="88"/>
      <c r="E35097" s="88"/>
      <c r="F35097" s="88"/>
      <c r="G35097" s="88"/>
      <c r="H35097" s="88"/>
      <c r="I35097" s="88"/>
      <c r="J35097" s="88"/>
      <c r="K35097" s="88"/>
    </row>
    <row r="35098" spans="2:11" ht="12" hidden="1" customHeight="1" x14ac:dyDescent="0.2">
      <c r="B35098" s="88"/>
      <c r="C35098" s="88"/>
      <c r="D35098" s="88"/>
      <c r="E35098" s="88"/>
      <c r="F35098" s="88"/>
      <c r="G35098" s="88"/>
      <c r="H35098" s="88"/>
      <c r="I35098" s="88"/>
      <c r="J35098" s="88"/>
      <c r="K35098" s="88"/>
    </row>
    <row r="35099" spans="2:11" ht="12" hidden="1" customHeight="1" x14ac:dyDescent="0.2">
      <c r="B35099" s="88"/>
      <c r="C35099" s="88"/>
      <c r="D35099" s="88"/>
      <c r="E35099" s="88"/>
      <c r="F35099" s="88"/>
      <c r="G35099" s="88"/>
      <c r="H35099" s="88"/>
      <c r="I35099" s="88"/>
      <c r="J35099" s="88"/>
      <c r="K35099" s="88"/>
    </row>
    <row r="35100" spans="2:11" ht="12" hidden="1" customHeight="1" x14ac:dyDescent="0.2">
      <c r="B35100" s="88"/>
      <c r="C35100" s="88"/>
      <c r="D35100" s="88"/>
      <c r="E35100" s="88"/>
      <c r="F35100" s="88"/>
      <c r="G35100" s="88"/>
      <c r="H35100" s="88"/>
      <c r="I35100" s="88"/>
      <c r="J35100" s="88"/>
      <c r="K35100" s="88"/>
    </row>
    <row r="35101" spans="2:11" ht="12" hidden="1" customHeight="1" x14ac:dyDescent="0.2">
      <c r="B35101" s="88"/>
      <c r="C35101" s="88"/>
      <c r="D35101" s="88"/>
      <c r="E35101" s="88"/>
      <c r="F35101" s="88"/>
      <c r="G35101" s="88"/>
      <c r="H35101" s="88"/>
      <c r="I35101" s="88"/>
      <c r="J35101" s="88"/>
      <c r="K35101" s="88"/>
    </row>
    <row r="35102" spans="2:11" ht="12" hidden="1" customHeight="1" x14ac:dyDescent="0.2">
      <c r="B35102" s="88"/>
      <c r="C35102" s="88"/>
      <c r="D35102" s="88"/>
      <c r="E35102" s="88"/>
      <c r="F35102" s="88"/>
      <c r="G35102" s="88"/>
      <c r="H35102" s="88"/>
      <c r="I35102" s="88"/>
      <c r="J35102" s="88"/>
      <c r="K35102" s="88"/>
    </row>
    <row r="35103" spans="2:11" ht="12" hidden="1" customHeight="1" x14ac:dyDescent="0.2">
      <c r="B35103" s="88"/>
      <c r="C35103" s="88"/>
      <c r="D35103" s="88"/>
      <c r="E35103" s="88"/>
      <c r="F35103" s="88"/>
      <c r="G35103" s="88"/>
      <c r="H35103" s="88"/>
      <c r="I35103" s="88"/>
      <c r="J35103" s="88"/>
      <c r="K35103" s="88"/>
    </row>
    <row r="35104" spans="2:11" ht="12" hidden="1" customHeight="1" x14ac:dyDescent="0.2">
      <c r="B35104" s="88"/>
      <c r="C35104" s="88"/>
      <c r="D35104" s="88"/>
      <c r="E35104" s="88"/>
      <c r="F35104" s="88"/>
      <c r="G35104" s="88"/>
      <c r="H35104" s="88"/>
      <c r="I35104" s="88"/>
      <c r="J35104" s="88"/>
      <c r="K35104" s="88"/>
    </row>
    <row r="35105" spans="2:11" ht="12" hidden="1" customHeight="1" x14ac:dyDescent="0.2">
      <c r="B35105" s="88"/>
      <c r="C35105" s="88"/>
      <c r="D35105" s="88"/>
      <c r="E35105" s="88"/>
      <c r="F35105" s="88"/>
      <c r="G35105" s="88"/>
      <c r="H35105" s="88"/>
      <c r="I35105" s="88"/>
      <c r="J35105" s="88"/>
      <c r="K35105" s="88"/>
    </row>
    <row r="35106" spans="2:11" ht="12" hidden="1" customHeight="1" x14ac:dyDescent="0.2">
      <c r="B35106" s="88"/>
      <c r="C35106" s="88"/>
      <c r="D35106" s="88"/>
      <c r="E35106" s="88"/>
      <c r="F35106" s="88"/>
      <c r="G35106" s="88"/>
      <c r="H35106" s="88"/>
      <c r="I35106" s="88"/>
      <c r="J35106" s="88"/>
      <c r="K35106" s="88"/>
    </row>
    <row r="35107" spans="2:11" ht="12" hidden="1" customHeight="1" x14ac:dyDescent="0.2">
      <c r="B35107" s="88"/>
      <c r="C35107" s="88"/>
      <c r="D35107" s="88"/>
      <c r="E35107" s="88"/>
      <c r="F35107" s="88"/>
      <c r="G35107" s="88"/>
      <c r="H35107" s="88"/>
      <c r="I35107" s="88"/>
      <c r="J35107" s="88"/>
      <c r="K35107" s="88"/>
    </row>
    <row r="35108" spans="2:11" ht="12" hidden="1" customHeight="1" x14ac:dyDescent="0.2">
      <c r="B35108" s="88"/>
      <c r="C35108" s="88"/>
      <c r="D35108" s="88"/>
      <c r="E35108" s="88"/>
      <c r="F35108" s="88"/>
      <c r="G35108" s="88"/>
      <c r="H35108" s="88"/>
      <c r="I35108" s="88"/>
      <c r="J35108" s="88"/>
      <c r="K35108" s="88"/>
    </row>
    <row r="35109" spans="2:11" ht="12" hidden="1" customHeight="1" x14ac:dyDescent="0.2">
      <c r="B35109" s="88"/>
      <c r="C35109" s="88"/>
      <c r="D35109" s="88"/>
      <c r="E35109" s="88"/>
      <c r="F35109" s="88"/>
      <c r="G35109" s="88"/>
      <c r="H35109" s="88"/>
      <c r="I35109" s="88"/>
      <c r="J35109" s="88"/>
      <c r="K35109" s="88"/>
    </row>
    <row r="35110" spans="2:11" ht="12" hidden="1" customHeight="1" x14ac:dyDescent="0.2">
      <c r="B35110" s="88"/>
      <c r="C35110" s="88"/>
      <c r="D35110" s="88"/>
      <c r="E35110" s="88"/>
      <c r="F35110" s="88"/>
      <c r="G35110" s="88"/>
      <c r="H35110" s="88"/>
      <c r="I35110" s="88"/>
      <c r="J35110" s="88"/>
      <c r="K35110" s="88"/>
    </row>
    <row r="35111" spans="2:11" ht="12" hidden="1" customHeight="1" x14ac:dyDescent="0.2">
      <c r="B35111" s="88"/>
      <c r="C35111" s="88"/>
      <c r="D35111" s="88"/>
      <c r="E35111" s="88"/>
      <c r="F35111" s="88"/>
      <c r="G35111" s="88"/>
      <c r="H35111" s="88"/>
      <c r="I35111" s="88"/>
      <c r="J35111" s="88"/>
      <c r="K35111" s="88"/>
    </row>
    <row r="35112" spans="2:11" ht="12" hidden="1" customHeight="1" x14ac:dyDescent="0.2">
      <c r="B35112" s="88"/>
      <c r="C35112" s="88"/>
      <c r="D35112" s="88"/>
      <c r="E35112" s="88"/>
      <c r="F35112" s="88"/>
      <c r="G35112" s="88"/>
      <c r="H35112" s="88"/>
      <c r="I35112" s="88"/>
      <c r="J35112" s="88"/>
      <c r="K35112" s="88"/>
    </row>
    <row r="35113" spans="2:11" ht="12" hidden="1" customHeight="1" x14ac:dyDescent="0.2">
      <c r="B35113" s="88"/>
      <c r="C35113" s="88"/>
      <c r="D35113" s="88"/>
      <c r="E35113" s="88"/>
      <c r="F35113" s="88"/>
      <c r="G35113" s="88"/>
      <c r="H35113" s="88"/>
      <c r="I35113" s="88"/>
      <c r="J35113" s="88"/>
      <c r="K35113" s="88"/>
    </row>
    <row r="35114" spans="2:11" ht="12" hidden="1" customHeight="1" x14ac:dyDescent="0.2">
      <c r="B35114" s="88"/>
      <c r="C35114" s="88"/>
      <c r="D35114" s="88"/>
      <c r="E35114" s="88"/>
      <c r="F35114" s="88"/>
      <c r="G35114" s="88"/>
      <c r="H35114" s="88"/>
      <c r="I35114" s="88"/>
      <c r="J35114" s="88"/>
      <c r="K35114" s="88"/>
    </row>
    <row r="35115" spans="2:11" ht="12" hidden="1" customHeight="1" x14ac:dyDescent="0.2">
      <c r="B35115" s="88"/>
      <c r="C35115" s="88"/>
      <c r="D35115" s="88"/>
      <c r="E35115" s="88"/>
      <c r="F35115" s="88"/>
      <c r="G35115" s="88"/>
      <c r="H35115" s="88"/>
      <c r="I35115" s="88"/>
      <c r="J35115" s="88"/>
      <c r="K35115" s="88"/>
    </row>
    <row r="35116" spans="2:11" ht="12" hidden="1" customHeight="1" x14ac:dyDescent="0.2">
      <c r="B35116" s="88"/>
      <c r="C35116" s="88"/>
      <c r="D35116" s="88"/>
      <c r="E35116" s="88"/>
      <c r="F35116" s="88"/>
      <c r="G35116" s="88"/>
      <c r="H35116" s="88"/>
      <c r="I35116" s="88"/>
      <c r="J35116" s="88"/>
      <c r="K35116" s="88"/>
    </row>
    <row r="35117" spans="2:11" ht="12" hidden="1" customHeight="1" x14ac:dyDescent="0.2">
      <c r="B35117" s="88"/>
      <c r="C35117" s="88"/>
      <c r="D35117" s="88"/>
      <c r="E35117" s="88"/>
      <c r="F35117" s="88"/>
      <c r="G35117" s="88"/>
      <c r="H35117" s="88"/>
      <c r="I35117" s="88"/>
      <c r="J35117" s="88"/>
      <c r="K35117" s="88"/>
    </row>
    <row r="35118" spans="2:11" ht="12" hidden="1" customHeight="1" x14ac:dyDescent="0.2">
      <c r="B35118" s="88"/>
      <c r="C35118" s="88"/>
      <c r="D35118" s="88"/>
      <c r="E35118" s="88"/>
      <c r="F35118" s="88"/>
      <c r="G35118" s="88"/>
      <c r="H35118" s="88"/>
      <c r="I35118" s="88"/>
      <c r="J35118" s="88"/>
      <c r="K35118" s="88"/>
    </row>
    <row r="35119" spans="2:11" ht="12" hidden="1" customHeight="1" x14ac:dyDescent="0.2">
      <c r="B35119" s="88"/>
      <c r="C35119" s="88"/>
      <c r="D35119" s="88"/>
      <c r="E35119" s="88"/>
      <c r="F35119" s="88"/>
      <c r="G35119" s="88"/>
      <c r="H35119" s="88"/>
      <c r="I35119" s="88"/>
      <c r="J35119" s="88"/>
      <c r="K35119" s="88"/>
    </row>
    <row r="35120" spans="2:11" ht="12" hidden="1" customHeight="1" x14ac:dyDescent="0.2">
      <c r="B35120" s="88"/>
      <c r="C35120" s="88"/>
      <c r="D35120" s="88"/>
      <c r="E35120" s="88"/>
      <c r="F35120" s="88"/>
      <c r="G35120" s="88"/>
      <c r="H35120" s="88"/>
      <c r="I35120" s="88"/>
      <c r="J35120" s="88"/>
      <c r="K35120" s="88"/>
    </row>
    <row r="35121" spans="2:11" ht="12" hidden="1" customHeight="1" x14ac:dyDescent="0.2">
      <c r="B35121" s="88"/>
      <c r="C35121" s="88"/>
      <c r="D35121" s="88"/>
      <c r="E35121" s="88"/>
      <c r="F35121" s="88"/>
      <c r="G35121" s="88"/>
      <c r="H35121" s="88"/>
      <c r="I35121" s="88"/>
      <c r="J35121" s="88"/>
      <c r="K35121" s="88"/>
    </row>
    <row r="35122" spans="2:11" ht="12" hidden="1" customHeight="1" x14ac:dyDescent="0.2">
      <c r="B35122" s="88"/>
      <c r="C35122" s="88"/>
      <c r="D35122" s="88"/>
      <c r="E35122" s="88"/>
      <c r="F35122" s="88"/>
      <c r="G35122" s="88"/>
      <c r="H35122" s="88"/>
      <c r="I35122" s="88"/>
      <c r="J35122" s="88"/>
      <c r="K35122" s="88"/>
    </row>
    <row r="35123" spans="2:11" ht="12" hidden="1" customHeight="1" x14ac:dyDescent="0.2">
      <c r="B35123" s="88"/>
      <c r="C35123" s="88"/>
      <c r="D35123" s="88"/>
      <c r="E35123" s="88"/>
      <c r="F35123" s="88"/>
      <c r="G35123" s="88"/>
      <c r="H35123" s="88"/>
      <c r="I35123" s="88"/>
      <c r="J35123" s="88"/>
      <c r="K35123" s="88"/>
    </row>
    <row r="35124" spans="2:11" ht="12" hidden="1" customHeight="1" x14ac:dyDescent="0.2">
      <c r="B35124" s="88"/>
      <c r="C35124" s="88"/>
      <c r="D35124" s="88"/>
      <c r="E35124" s="88"/>
      <c r="F35124" s="88"/>
      <c r="G35124" s="88"/>
      <c r="H35124" s="88"/>
      <c r="I35124" s="88"/>
      <c r="J35124" s="88"/>
      <c r="K35124" s="88"/>
    </row>
    <row r="35125" spans="2:11" ht="12" hidden="1" customHeight="1" x14ac:dyDescent="0.2">
      <c r="B35125" s="88"/>
      <c r="C35125" s="88"/>
      <c r="D35125" s="88"/>
      <c r="E35125" s="88"/>
      <c r="F35125" s="88"/>
      <c r="G35125" s="88"/>
      <c r="H35125" s="88"/>
      <c r="I35125" s="88"/>
      <c r="J35125" s="88"/>
      <c r="K35125" s="88"/>
    </row>
    <row r="35126" spans="2:11" ht="12" hidden="1" customHeight="1" x14ac:dyDescent="0.2">
      <c r="B35126" s="88"/>
      <c r="C35126" s="88"/>
      <c r="D35126" s="88"/>
      <c r="E35126" s="88"/>
      <c r="F35126" s="88"/>
      <c r="G35126" s="88"/>
      <c r="H35126" s="88"/>
      <c r="I35126" s="88"/>
      <c r="J35126" s="88"/>
      <c r="K35126" s="88"/>
    </row>
    <row r="35127" spans="2:11" ht="12" hidden="1" customHeight="1" x14ac:dyDescent="0.2">
      <c r="B35127" s="88"/>
      <c r="C35127" s="88"/>
      <c r="D35127" s="88"/>
      <c r="E35127" s="88"/>
      <c r="F35127" s="88"/>
      <c r="G35127" s="88"/>
      <c r="H35127" s="88"/>
      <c r="I35127" s="88"/>
      <c r="J35127" s="88"/>
      <c r="K35127" s="88"/>
    </row>
    <row r="35128" spans="2:11" ht="12" hidden="1" customHeight="1" x14ac:dyDescent="0.2">
      <c r="B35128" s="88"/>
      <c r="C35128" s="88"/>
      <c r="D35128" s="88"/>
      <c r="E35128" s="88"/>
      <c r="F35128" s="88"/>
      <c r="G35128" s="88"/>
      <c r="H35128" s="88"/>
      <c r="I35128" s="88"/>
      <c r="J35128" s="88"/>
      <c r="K35128" s="88"/>
    </row>
    <row r="35129" spans="2:11" ht="12" hidden="1" customHeight="1" x14ac:dyDescent="0.2">
      <c r="B35129" s="88"/>
      <c r="C35129" s="88"/>
      <c r="D35129" s="88"/>
      <c r="E35129" s="88"/>
      <c r="F35129" s="88"/>
      <c r="G35129" s="88"/>
      <c r="H35129" s="88"/>
      <c r="I35129" s="88"/>
      <c r="J35129" s="88"/>
      <c r="K35129" s="88"/>
    </row>
    <row r="35130" spans="2:11" ht="12" hidden="1" customHeight="1" x14ac:dyDescent="0.2">
      <c r="B35130" s="88"/>
      <c r="C35130" s="88"/>
      <c r="D35130" s="88"/>
      <c r="E35130" s="88"/>
      <c r="F35130" s="88"/>
      <c r="G35130" s="88"/>
      <c r="H35130" s="88"/>
      <c r="I35130" s="88"/>
      <c r="J35130" s="88"/>
      <c r="K35130" s="88"/>
    </row>
    <row r="35131" spans="2:11" ht="12" hidden="1" customHeight="1" x14ac:dyDescent="0.2">
      <c r="B35131" s="88"/>
      <c r="C35131" s="88"/>
      <c r="D35131" s="88"/>
      <c r="E35131" s="88"/>
      <c r="F35131" s="88"/>
      <c r="G35131" s="88"/>
      <c r="H35131" s="88"/>
      <c r="I35131" s="88"/>
      <c r="J35131" s="88"/>
      <c r="K35131" s="88"/>
    </row>
    <row r="35132" spans="2:11" ht="12" hidden="1" customHeight="1" x14ac:dyDescent="0.2">
      <c r="B35132" s="88"/>
      <c r="C35132" s="88"/>
      <c r="D35132" s="88"/>
      <c r="E35132" s="88"/>
      <c r="F35132" s="88"/>
      <c r="G35132" s="88"/>
      <c r="H35132" s="88"/>
      <c r="I35132" s="88"/>
      <c r="J35132" s="88"/>
      <c r="K35132" s="88"/>
    </row>
    <row r="35133" spans="2:11" ht="12" hidden="1" customHeight="1" x14ac:dyDescent="0.2">
      <c r="B35133" s="88"/>
      <c r="C35133" s="88"/>
      <c r="D35133" s="88"/>
      <c r="E35133" s="88"/>
      <c r="F35133" s="88"/>
      <c r="G35133" s="88"/>
      <c r="H35133" s="88"/>
      <c r="I35133" s="88"/>
      <c r="J35133" s="88"/>
      <c r="K35133" s="88"/>
    </row>
    <row r="35134" spans="2:11" ht="12" hidden="1" customHeight="1" x14ac:dyDescent="0.2">
      <c r="B35134" s="88"/>
      <c r="C35134" s="88"/>
      <c r="D35134" s="88"/>
      <c r="E35134" s="88"/>
      <c r="F35134" s="88"/>
      <c r="G35134" s="88"/>
      <c r="H35134" s="88"/>
      <c r="I35134" s="88"/>
      <c r="J35134" s="88"/>
      <c r="K35134" s="88"/>
    </row>
    <row r="35135" spans="2:11" ht="12" hidden="1" customHeight="1" x14ac:dyDescent="0.2">
      <c r="B35135" s="88"/>
      <c r="C35135" s="88"/>
      <c r="D35135" s="88"/>
      <c r="E35135" s="88"/>
      <c r="F35135" s="88"/>
      <c r="G35135" s="88"/>
      <c r="H35135" s="88"/>
      <c r="I35135" s="88"/>
      <c r="J35135" s="88"/>
      <c r="K35135" s="88"/>
    </row>
    <row r="35136" spans="2:11" ht="12" hidden="1" customHeight="1" x14ac:dyDescent="0.2">
      <c r="B35136" s="88"/>
      <c r="C35136" s="88"/>
      <c r="D35136" s="88"/>
      <c r="E35136" s="88"/>
      <c r="F35136" s="88"/>
      <c r="G35136" s="88"/>
      <c r="H35136" s="88"/>
      <c r="I35136" s="88"/>
      <c r="J35136" s="88"/>
      <c r="K35136" s="88"/>
    </row>
    <row r="35137" spans="2:11" ht="12" hidden="1" customHeight="1" x14ac:dyDescent="0.2">
      <c r="B35137" s="88"/>
      <c r="C35137" s="88"/>
      <c r="D35137" s="88"/>
      <c r="E35137" s="88"/>
      <c r="F35137" s="88"/>
      <c r="G35137" s="88"/>
      <c r="H35137" s="88"/>
      <c r="I35137" s="88"/>
      <c r="J35137" s="88"/>
      <c r="K35137" s="88"/>
    </row>
    <row r="35138" spans="2:11" ht="12" hidden="1" customHeight="1" x14ac:dyDescent="0.2">
      <c r="B35138" s="88"/>
      <c r="C35138" s="88"/>
      <c r="D35138" s="88"/>
      <c r="E35138" s="88"/>
      <c r="F35138" s="88"/>
      <c r="G35138" s="88"/>
      <c r="H35138" s="88"/>
      <c r="I35138" s="88"/>
      <c r="J35138" s="88"/>
      <c r="K35138" s="88"/>
    </row>
    <row r="35139" spans="2:11" ht="12" hidden="1" customHeight="1" x14ac:dyDescent="0.2">
      <c r="B35139" s="88"/>
      <c r="C35139" s="88"/>
      <c r="D35139" s="88"/>
      <c r="E35139" s="88"/>
      <c r="F35139" s="88"/>
      <c r="G35139" s="88"/>
      <c r="H35139" s="88"/>
      <c r="I35139" s="88"/>
      <c r="J35139" s="88"/>
      <c r="K35139" s="88"/>
    </row>
    <row r="35140" spans="2:11" ht="12" hidden="1" customHeight="1" x14ac:dyDescent="0.2">
      <c r="B35140" s="88"/>
      <c r="C35140" s="88"/>
      <c r="D35140" s="88"/>
      <c r="E35140" s="88"/>
      <c r="F35140" s="88"/>
      <c r="G35140" s="88"/>
      <c r="H35140" s="88"/>
      <c r="I35140" s="88"/>
      <c r="J35140" s="88"/>
      <c r="K35140" s="88"/>
    </row>
    <row r="35141" spans="2:11" ht="12" hidden="1" customHeight="1" x14ac:dyDescent="0.2">
      <c r="B35141" s="88"/>
      <c r="C35141" s="88"/>
      <c r="D35141" s="88"/>
      <c r="E35141" s="88"/>
      <c r="F35141" s="88"/>
      <c r="G35141" s="88"/>
      <c r="H35141" s="88"/>
      <c r="I35141" s="88"/>
      <c r="J35141" s="88"/>
      <c r="K35141" s="88"/>
    </row>
    <row r="35142" spans="2:11" ht="12" hidden="1" customHeight="1" x14ac:dyDescent="0.2">
      <c r="B35142" s="88"/>
      <c r="C35142" s="88"/>
      <c r="D35142" s="88"/>
      <c r="E35142" s="88"/>
      <c r="F35142" s="88"/>
      <c r="G35142" s="88"/>
      <c r="H35142" s="88"/>
      <c r="I35142" s="88"/>
      <c r="J35142" s="88"/>
      <c r="K35142" s="88"/>
    </row>
    <row r="35143" spans="2:11" ht="12" hidden="1" customHeight="1" x14ac:dyDescent="0.2">
      <c r="B35143" s="88"/>
      <c r="C35143" s="88"/>
      <c r="D35143" s="88"/>
      <c r="E35143" s="88"/>
      <c r="F35143" s="88"/>
      <c r="G35143" s="88"/>
      <c r="H35143" s="88"/>
      <c r="I35143" s="88"/>
      <c r="J35143" s="88"/>
      <c r="K35143" s="88"/>
    </row>
    <row r="35144" spans="2:11" ht="12" hidden="1" customHeight="1" x14ac:dyDescent="0.2">
      <c r="B35144" s="88"/>
      <c r="C35144" s="88"/>
      <c r="D35144" s="88"/>
      <c r="E35144" s="88"/>
      <c r="F35144" s="88"/>
      <c r="G35144" s="88"/>
      <c r="H35144" s="88"/>
      <c r="I35144" s="88"/>
      <c r="J35144" s="88"/>
      <c r="K35144" s="88"/>
    </row>
    <row r="35145" spans="2:11" ht="12" hidden="1" customHeight="1" x14ac:dyDescent="0.2">
      <c r="B35145" s="88"/>
      <c r="C35145" s="88"/>
      <c r="D35145" s="88"/>
      <c r="E35145" s="88"/>
      <c r="F35145" s="88"/>
      <c r="G35145" s="88"/>
      <c r="H35145" s="88"/>
      <c r="I35145" s="88"/>
      <c r="J35145" s="88"/>
      <c r="K35145" s="88"/>
    </row>
    <row r="35146" spans="2:11" ht="12" hidden="1" customHeight="1" x14ac:dyDescent="0.2">
      <c r="B35146" s="88"/>
      <c r="C35146" s="88"/>
      <c r="D35146" s="88"/>
      <c r="E35146" s="88"/>
      <c r="F35146" s="88"/>
      <c r="G35146" s="88"/>
      <c r="H35146" s="88"/>
      <c r="I35146" s="88"/>
      <c r="J35146" s="88"/>
      <c r="K35146" s="88"/>
    </row>
    <row r="35147" spans="2:11" ht="12" hidden="1" customHeight="1" x14ac:dyDescent="0.2">
      <c r="B35147" s="88"/>
      <c r="C35147" s="88"/>
      <c r="D35147" s="88"/>
      <c r="E35147" s="88"/>
      <c r="F35147" s="88"/>
      <c r="G35147" s="88"/>
      <c r="H35147" s="88"/>
      <c r="I35147" s="88"/>
      <c r="J35147" s="88"/>
      <c r="K35147" s="88"/>
    </row>
    <row r="35148" spans="2:11" ht="12" hidden="1" customHeight="1" x14ac:dyDescent="0.2">
      <c r="B35148" s="88"/>
      <c r="C35148" s="88"/>
      <c r="D35148" s="88"/>
      <c r="E35148" s="88"/>
      <c r="F35148" s="88"/>
      <c r="G35148" s="88"/>
      <c r="H35148" s="88"/>
      <c r="I35148" s="88"/>
      <c r="J35148" s="88"/>
      <c r="K35148" s="88"/>
    </row>
    <row r="35149" spans="2:11" ht="12" hidden="1" customHeight="1" x14ac:dyDescent="0.2">
      <c r="B35149" s="88"/>
      <c r="C35149" s="88"/>
      <c r="D35149" s="88"/>
      <c r="E35149" s="88"/>
      <c r="F35149" s="88"/>
      <c r="G35149" s="88"/>
      <c r="H35149" s="88"/>
      <c r="I35149" s="88"/>
      <c r="J35149" s="88"/>
      <c r="K35149" s="88"/>
    </row>
    <row r="35150" spans="2:11" ht="12" hidden="1" customHeight="1" x14ac:dyDescent="0.2">
      <c r="B35150" s="88"/>
      <c r="C35150" s="88"/>
      <c r="D35150" s="88"/>
      <c r="E35150" s="88"/>
      <c r="F35150" s="88"/>
      <c r="G35150" s="88"/>
      <c r="H35150" s="88"/>
      <c r="I35150" s="88"/>
      <c r="J35150" s="88"/>
      <c r="K35150" s="88"/>
    </row>
    <row r="35151" spans="2:11" ht="12" hidden="1" customHeight="1" x14ac:dyDescent="0.2">
      <c r="B35151" s="88"/>
      <c r="C35151" s="88"/>
      <c r="D35151" s="88"/>
      <c r="E35151" s="88"/>
      <c r="F35151" s="88"/>
      <c r="G35151" s="88"/>
      <c r="H35151" s="88"/>
      <c r="I35151" s="88"/>
      <c r="J35151" s="88"/>
      <c r="K35151" s="88"/>
    </row>
    <row r="35152" spans="2:11" ht="12" hidden="1" customHeight="1" x14ac:dyDescent="0.2">
      <c r="B35152" s="88"/>
      <c r="C35152" s="88"/>
      <c r="D35152" s="88"/>
      <c r="E35152" s="88"/>
      <c r="F35152" s="88"/>
      <c r="G35152" s="88"/>
      <c r="H35152" s="88"/>
      <c r="I35152" s="88"/>
      <c r="J35152" s="88"/>
      <c r="K35152" s="88"/>
    </row>
    <row r="35153" spans="2:11" ht="12" hidden="1" customHeight="1" x14ac:dyDescent="0.2">
      <c r="B35153" s="88"/>
      <c r="C35153" s="88"/>
      <c r="D35153" s="88"/>
      <c r="E35153" s="88"/>
      <c r="F35153" s="88"/>
      <c r="G35153" s="88"/>
      <c r="H35153" s="88"/>
      <c r="I35153" s="88"/>
      <c r="J35153" s="88"/>
      <c r="K35153" s="88"/>
    </row>
    <row r="35154" spans="2:11" ht="12" hidden="1" customHeight="1" x14ac:dyDescent="0.2">
      <c r="B35154" s="88"/>
      <c r="C35154" s="88"/>
      <c r="D35154" s="88"/>
      <c r="E35154" s="88"/>
      <c r="F35154" s="88"/>
      <c r="G35154" s="88"/>
      <c r="H35154" s="88"/>
      <c r="I35154" s="88"/>
      <c r="J35154" s="88"/>
      <c r="K35154" s="88"/>
    </row>
    <row r="35155" spans="2:11" ht="12" hidden="1" customHeight="1" x14ac:dyDescent="0.2">
      <c r="B35155" s="88"/>
      <c r="C35155" s="88"/>
      <c r="D35155" s="88"/>
      <c r="E35155" s="88"/>
      <c r="F35155" s="88"/>
      <c r="G35155" s="88"/>
      <c r="H35155" s="88"/>
      <c r="I35155" s="88"/>
      <c r="J35155" s="88"/>
      <c r="K35155" s="88"/>
    </row>
    <row r="35156" spans="2:11" ht="12" hidden="1" customHeight="1" x14ac:dyDescent="0.2">
      <c r="B35156" s="88"/>
      <c r="C35156" s="88"/>
      <c r="D35156" s="88"/>
      <c r="E35156" s="88"/>
      <c r="F35156" s="88"/>
      <c r="G35156" s="88"/>
      <c r="H35156" s="88"/>
      <c r="I35156" s="88"/>
      <c r="J35156" s="88"/>
      <c r="K35156" s="88"/>
    </row>
    <row r="35157" spans="2:11" ht="12" hidden="1" customHeight="1" x14ac:dyDescent="0.2">
      <c r="B35157" s="88"/>
      <c r="C35157" s="88"/>
      <c r="D35157" s="88"/>
      <c r="E35157" s="88"/>
      <c r="F35157" s="88"/>
      <c r="G35157" s="88"/>
      <c r="H35157" s="88"/>
      <c r="I35157" s="88"/>
      <c r="J35157" s="88"/>
      <c r="K35157" s="88"/>
    </row>
    <row r="35158" spans="2:11" ht="12" hidden="1" customHeight="1" x14ac:dyDescent="0.2">
      <c r="B35158" s="88"/>
      <c r="C35158" s="88"/>
      <c r="D35158" s="88"/>
      <c r="E35158" s="88"/>
      <c r="F35158" s="88"/>
      <c r="G35158" s="88"/>
      <c r="H35158" s="88"/>
      <c r="I35158" s="88"/>
      <c r="J35158" s="88"/>
      <c r="K35158" s="88"/>
    </row>
    <row r="35159" spans="2:11" ht="12" hidden="1" customHeight="1" x14ac:dyDescent="0.2">
      <c r="B35159" s="88"/>
      <c r="C35159" s="88"/>
      <c r="D35159" s="88"/>
      <c r="E35159" s="88"/>
      <c r="F35159" s="88"/>
      <c r="G35159" s="88"/>
      <c r="H35159" s="88"/>
      <c r="I35159" s="88"/>
      <c r="J35159" s="88"/>
      <c r="K35159" s="88"/>
    </row>
    <row r="35160" spans="2:11" ht="12" hidden="1" customHeight="1" x14ac:dyDescent="0.2">
      <c r="B35160" s="88"/>
      <c r="C35160" s="88"/>
      <c r="D35160" s="88"/>
      <c r="E35160" s="88"/>
      <c r="F35160" s="88"/>
      <c r="G35160" s="88"/>
      <c r="H35160" s="88"/>
      <c r="I35160" s="88"/>
      <c r="J35160" s="88"/>
      <c r="K35160" s="88"/>
    </row>
    <row r="35161" spans="2:11" ht="12" hidden="1" customHeight="1" x14ac:dyDescent="0.2">
      <c r="B35161" s="88"/>
      <c r="C35161" s="88"/>
      <c r="D35161" s="88"/>
      <c r="E35161" s="88"/>
      <c r="F35161" s="88"/>
      <c r="G35161" s="88"/>
      <c r="H35161" s="88"/>
      <c r="I35161" s="88"/>
      <c r="J35161" s="88"/>
      <c r="K35161" s="88"/>
    </row>
    <row r="35162" spans="2:11" ht="12" hidden="1" customHeight="1" x14ac:dyDescent="0.2">
      <c r="B35162" s="88"/>
      <c r="C35162" s="88"/>
      <c r="D35162" s="88"/>
      <c r="E35162" s="88"/>
      <c r="F35162" s="88"/>
      <c r="G35162" s="88"/>
      <c r="H35162" s="88"/>
      <c r="I35162" s="88"/>
      <c r="J35162" s="88"/>
      <c r="K35162" s="88"/>
    </row>
    <row r="35163" spans="2:11" ht="12" hidden="1" customHeight="1" x14ac:dyDescent="0.2">
      <c r="B35163" s="88"/>
      <c r="C35163" s="88"/>
      <c r="D35163" s="88"/>
      <c r="E35163" s="88"/>
      <c r="F35163" s="88"/>
      <c r="G35163" s="88"/>
      <c r="H35163" s="88"/>
      <c r="I35163" s="88"/>
      <c r="J35163" s="88"/>
      <c r="K35163" s="88"/>
    </row>
    <row r="35164" spans="2:11" ht="12" hidden="1" customHeight="1" x14ac:dyDescent="0.2">
      <c r="B35164" s="88"/>
      <c r="C35164" s="88"/>
      <c r="D35164" s="88"/>
      <c r="E35164" s="88"/>
      <c r="F35164" s="88"/>
      <c r="G35164" s="88"/>
      <c r="H35164" s="88"/>
      <c r="I35164" s="88"/>
      <c r="J35164" s="88"/>
      <c r="K35164" s="88"/>
    </row>
    <row r="35165" spans="2:11" ht="12" hidden="1" customHeight="1" x14ac:dyDescent="0.2">
      <c r="B35165" s="88"/>
      <c r="C35165" s="88"/>
      <c r="D35165" s="88"/>
      <c r="E35165" s="88"/>
      <c r="F35165" s="88"/>
      <c r="G35165" s="88"/>
      <c r="H35165" s="88"/>
      <c r="I35165" s="88"/>
      <c r="J35165" s="88"/>
      <c r="K35165" s="88"/>
    </row>
    <row r="35166" spans="2:11" ht="12" hidden="1" customHeight="1" x14ac:dyDescent="0.2">
      <c r="B35166" s="88"/>
      <c r="C35166" s="88"/>
      <c r="D35166" s="88"/>
      <c r="E35166" s="88"/>
      <c r="F35166" s="88"/>
      <c r="G35166" s="88"/>
      <c r="H35166" s="88"/>
      <c r="I35166" s="88"/>
      <c r="J35166" s="88"/>
      <c r="K35166" s="88"/>
    </row>
    <row r="35167" spans="2:11" ht="12" hidden="1" customHeight="1" x14ac:dyDescent="0.2">
      <c r="B35167" s="88"/>
      <c r="C35167" s="88"/>
      <c r="D35167" s="88"/>
      <c r="E35167" s="88"/>
      <c r="F35167" s="88"/>
      <c r="G35167" s="88"/>
      <c r="H35167" s="88"/>
      <c r="I35167" s="88"/>
      <c r="J35167" s="88"/>
      <c r="K35167" s="88"/>
    </row>
    <row r="35168" spans="2:11" ht="12" hidden="1" customHeight="1" x14ac:dyDescent="0.2">
      <c r="B35168" s="88"/>
      <c r="C35168" s="88"/>
      <c r="D35168" s="88"/>
      <c r="E35168" s="88"/>
      <c r="F35168" s="88"/>
      <c r="G35168" s="88"/>
      <c r="H35168" s="88"/>
      <c r="I35168" s="88"/>
      <c r="J35168" s="88"/>
      <c r="K35168" s="88"/>
    </row>
    <row r="35169" spans="2:11" ht="12" hidden="1" customHeight="1" x14ac:dyDescent="0.2">
      <c r="B35169" s="88"/>
      <c r="C35169" s="88"/>
      <c r="D35169" s="88"/>
      <c r="E35169" s="88"/>
      <c r="F35169" s="88"/>
      <c r="G35169" s="88"/>
      <c r="H35169" s="88"/>
      <c r="I35169" s="88"/>
      <c r="J35169" s="88"/>
      <c r="K35169" s="88"/>
    </row>
    <row r="35170" spans="2:11" ht="12" hidden="1" customHeight="1" x14ac:dyDescent="0.2">
      <c r="B35170" s="88"/>
      <c r="C35170" s="88"/>
      <c r="D35170" s="88"/>
      <c r="E35170" s="88"/>
      <c r="F35170" s="88"/>
      <c r="G35170" s="88"/>
      <c r="H35170" s="88"/>
      <c r="I35170" s="88"/>
      <c r="J35170" s="88"/>
      <c r="K35170" s="88"/>
    </row>
    <row r="35171" spans="2:11" ht="12" hidden="1" customHeight="1" x14ac:dyDescent="0.2">
      <c r="B35171" s="88"/>
      <c r="C35171" s="88"/>
      <c r="D35171" s="88"/>
      <c r="E35171" s="88"/>
      <c r="F35171" s="88"/>
      <c r="G35171" s="88"/>
      <c r="H35171" s="88"/>
      <c r="I35171" s="88"/>
      <c r="J35171" s="88"/>
      <c r="K35171" s="88"/>
    </row>
    <row r="35172" spans="2:11" ht="12" hidden="1" customHeight="1" x14ac:dyDescent="0.2">
      <c r="B35172" s="88"/>
      <c r="C35172" s="88"/>
      <c r="D35172" s="88"/>
      <c r="E35172" s="88"/>
      <c r="F35172" s="88"/>
      <c r="G35172" s="88"/>
      <c r="H35172" s="88"/>
      <c r="I35172" s="88"/>
      <c r="J35172" s="88"/>
      <c r="K35172" s="88"/>
    </row>
    <row r="35173" spans="2:11" ht="12" hidden="1" customHeight="1" x14ac:dyDescent="0.2">
      <c r="B35173" s="88"/>
      <c r="C35173" s="88"/>
      <c r="D35173" s="88"/>
      <c r="E35173" s="88"/>
      <c r="F35173" s="88"/>
      <c r="G35173" s="88"/>
      <c r="H35173" s="88"/>
      <c r="I35173" s="88"/>
      <c r="J35173" s="88"/>
      <c r="K35173" s="88"/>
    </row>
    <row r="35174" spans="2:11" ht="12" hidden="1" customHeight="1" x14ac:dyDescent="0.2">
      <c r="B35174" s="88"/>
      <c r="C35174" s="88"/>
      <c r="D35174" s="88"/>
      <c r="E35174" s="88"/>
      <c r="F35174" s="88"/>
      <c r="G35174" s="88"/>
      <c r="H35174" s="88"/>
      <c r="I35174" s="88"/>
      <c r="J35174" s="88"/>
      <c r="K35174" s="88"/>
    </row>
    <row r="35175" spans="2:11" ht="12" hidden="1" customHeight="1" x14ac:dyDescent="0.2">
      <c r="B35175" s="88"/>
      <c r="C35175" s="88"/>
      <c r="D35175" s="88"/>
      <c r="E35175" s="88"/>
      <c r="F35175" s="88"/>
      <c r="G35175" s="88"/>
      <c r="H35175" s="88"/>
      <c r="I35175" s="88"/>
      <c r="J35175" s="88"/>
      <c r="K35175" s="88"/>
    </row>
    <row r="35176" spans="2:11" ht="12" hidden="1" customHeight="1" x14ac:dyDescent="0.2">
      <c r="B35176" s="88"/>
      <c r="C35176" s="88"/>
      <c r="D35176" s="88"/>
      <c r="E35176" s="88"/>
      <c r="F35176" s="88"/>
      <c r="G35176" s="88"/>
      <c r="H35176" s="88"/>
      <c r="I35176" s="88"/>
      <c r="J35176" s="88"/>
      <c r="K35176" s="88"/>
    </row>
    <row r="35177" spans="2:11" ht="12" hidden="1" customHeight="1" x14ac:dyDescent="0.2">
      <c r="B35177" s="88"/>
      <c r="C35177" s="88"/>
      <c r="D35177" s="88"/>
      <c r="E35177" s="88"/>
      <c r="F35177" s="88"/>
      <c r="G35177" s="88"/>
      <c r="H35177" s="88"/>
      <c r="I35177" s="88"/>
      <c r="J35177" s="88"/>
      <c r="K35177" s="88"/>
    </row>
    <row r="35178" spans="2:11" ht="12" hidden="1" customHeight="1" x14ac:dyDescent="0.2">
      <c r="B35178" s="88"/>
      <c r="C35178" s="88"/>
      <c r="D35178" s="88"/>
      <c r="E35178" s="88"/>
      <c r="F35178" s="88"/>
      <c r="G35178" s="88"/>
      <c r="H35178" s="88"/>
      <c r="I35178" s="88"/>
      <c r="J35178" s="88"/>
      <c r="K35178" s="88"/>
    </row>
    <row r="35179" spans="2:11" ht="12" hidden="1" customHeight="1" x14ac:dyDescent="0.2">
      <c r="B35179" s="88"/>
      <c r="C35179" s="88"/>
      <c r="D35179" s="88"/>
      <c r="E35179" s="88"/>
      <c r="F35179" s="88"/>
      <c r="G35179" s="88"/>
      <c r="H35179" s="88"/>
      <c r="I35179" s="88"/>
      <c r="J35179" s="88"/>
      <c r="K35179" s="88"/>
    </row>
    <row r="35180" spans="2:11" ht="12" hidden="1" customHeight="1" x14ac:dyDescent="0.2">
      <c r="B35180" s="88"/>
      <c r="C35180" s="88"/>
      <c r="D35180" s="88"/>
      <c r="E35180" s="88"/>
      <c r="F35180" s="88"/>
      <c r="G35180" s="88"/>
      <c r="H35180" s="88"/>
      <c r="I35180" s="88"/>
      <c r="J35180" s="88"/>
      <c r="K35180" s="88"/>
    </row>
    <row r="35181" spans="2:11" ht="12" hidden="1" customHeight="1" x14ac:dyDescent="0.2">
      <c r="B35181" s="88"/>
      <c r="C35181" s="88"/>
      <c r="D35181" s="88"/>
      <c r="E35181" s="88"/>
      <c r="F35181" s="88"/>
      <c r="G35181" s="88"/>
      <c r="H35181" s="88"/>
      <c r="I35181" s="88"/>
      <c r="J35181" s="88"/>
      <c r="K35181" s="88"/>
    </row>
    <row r="35182" spans="2:11" ht="12" hidden="1" customHeight="1" x14ac:dyDescent="0.2">
      <c r="B35182" s="88"/>
      <c r="C35182" s="88"/>
      <c r="D35182" s="88"/>
      <c r="E35182" s="88"/>
      <c r="F35182" s="88"/>
      <c r="G35182" s="88"/>
      <c r="H35182" s="88"/>
      <c r="I35182" s="88"/>
      <c r="J35182" s="88"/>
      <c r="K35182" s="88"/>
    </row>
    <row r="35183" spans="2:11" ht="12" hidden="1" customHeight="1" x14ac:dyDescent="0.2">
      <c r="B35183" s="88"/>
      <c r="C35183" s="88"/>
      <c r="D35183" s="88"/>
      <c r="E35183" s="88"/>
      <c r="F35183" s="88"/>
      <c r="G35183" s="88"/>
      <c r="H35183" s="88"/>
      <c r="I35183" s="88"/>
      <c r="J35183" s="88"/>
      <c r="K35183" s="88"/>
    </row>
    <row r="35184" spans="2:11" ht="12" hidden="1" customHeight="1" x14ac:dyDescent="0.2">
      <c r="B35184" s="88"/>
      <c r="C35184" s="88"/>
      <c r="D35184" s="88"/>
      <c r="E35184" s="88"/>
      <c r="F35184" s="88"/>
      <c r="G35184" s="88"/>
      <c r="H35184" s="88"/>
      <c r="I35184" s="88"/>
      <c r="J35184" s="88"/>
      <c r="K35184" s="88"/>
    </row>
    <row r="35185" spans="2:11" ht="12" hidden="1" customHeight="1" x14ac:dyDescent="0.2">
      <c r="B35185" s="88"/>
      <c r="C35185" s="88"/>
      <c r="D35185" s="88"/>
      <c r="E35185" s="88"/>
      <c r="F35185" s="88"/>
      <c r="G35185" s="88"/>
      <c r="H35185" s="88"/>
      <c r="I35185" s="88"/>
      <c r="J35185" s="88"/>
      <c r="K35185" s="88"/>
    </row>
    <row r="35186" spans="2:11" ht="12" hidden="1" customHeight="1" x14ac:dyDescent="0.2">
      <c r="B35186" s="88"/>
      <c r="C35186" s="88"/>
      <c r="D35186" s="88"/>
      <c r="E35186" s="88"/>
      <c r="F35186" s="88"/>
      <c r="G35186" s="88"/>
      <c r="H35186" s="88"/>
      <c r="I35186" s="88"/>
      <c r="J35186" s="88"/>
      <c r="K35186" s="88"/>
    </row>
    <row r="35187" spans="2:11" ht="12" hidden="1" customHeight="1" x14ac:dyDescent="0.2">
      <c r="B35187" s="88"/>
      <c r="C35187" s="88"/>
      <c r="D35187" s="88"/>
      <c r="E35187" s="88"/>
      <c r="F35187" s="88"/>
      <c r="G35187" s="88"/>
      <c r="H35187" s="88"/>
      <c r="I35187" s="88"/>
      <c r="J35187" s="88"/>
      <c r="K35187" s="88"/>
    </row>
    <row r="35188" spans="2:11" ht="12" hidden="1" customHeight="1" x14ac:dyDescent="0.2">
      <c r="B35188" s="88"/>
      <c r="C35188" s="88"/>
      <c r="D35188" s="88"/>
      <c r="E35188" s="88"/>
      <c r="F35188" s="88"/>
      <c r="G35188" s="88"/>
      <c r="H35188" s="88"/>
      <c r="I35188" s="88"/>
      <c r="J35188" s="88"/>
      <c r="K35188" s="88"/>
    </row>
    <row r="35189" spans="2:11" ht="12" hidden="1" customHeight="1" x14ac:dyDescent="0.2">
      <c r="B35189" s="88"/>
      <c r="C35189" s="88"/>
      <c r="D35189" s="88"/>
      <c r="E35189" s="88"/>
      <c r="F35189" s="88"/>
      <c r="G35189" s="88"/>
      <c r="H35189" s="88"/>
      <c r="I35189" s="88"/>
      <c r="J35189" s="88"/>
      <c r="K35189" s="88"/>
    </row>
    <row r="35190" spans="2:11" ht="12" hidden="1" customHeight="1" x14ac:dyDescent="0.2">
      <c r="B35190" s="88"/>
      <c r="C35190" s="88"/>
      <c r="D35190" s="88"/>
      <c r="E35190" s="88"/>
      <c r="F35190" s="88"/>
      <c r="G35190" s="88"/>
      <c r="H35190" s="88"/>
      <c r="I35190" s="88"/>
      <c r="J35190" s="88"/>
      <c r="K35190" s="88"/>
    </row>
    <row r="35191" spans="2:11" ht="12" hidden="1" customHeight="1" x14ac:dyDescent="0.2">
      <c r="B35191" s="88"/>
      <c r="C35191" s="88"/>
      <c r="D35191" s="88"/>
      <c r="E35191" s="88"/>
      <c r="F35191" s="88"/>
      <c r="G35191" s="88"/>
      <c r="H35191" s="88"/>
      <c r="I35191" s="88"/>
      <c r="J35191" s="88"/>
      <c r="K35191" s="88"/>
    </row>
    <row r="35192" spans="2:11" ht="12" hidden="1" customHeight="1" x14ac:dyDescent="0.2">
      <c r="B35192" s="88"/>
      <c r="C35192" s="88"/>
      <c r="D35192" s="88"/>
      <c r="E35192" s="88"/>
      <c r="F35192" s="88"/>
      <c r="G35192" s="88"/>
      <c r="H35192" s="88"/>
      <c r="I35192" s="88"/>
      <c r="J35192" s="88"/>
      <c r="K35192" s="88"/>
    </row>
    <row r="35193" spans="2:11" ht="12" hidden="1" customHeight="1" x14ac:dyDescent="0.2">
      <c r="B35193" s="88"/>
      <c r="C35193" s="88"/>
      <c r="D35193" s="88"/>
      <c r="E35193" s="88"/>
      <c r="F35193" s="88"/>
      <c r="G35193" s="88"/>
      <c r="H35193" s="88"/>
      <c r="I35193" s="88"/>
      <c r="J35193" s="88"/>
      <c r="K35193" s="88"/>
    </row>
    <row r="35194" spans="2:11" ht="12" hidden="1" customHeight="1" x14ac:dyDescent="0.2">
      <c r="B35194" s="88"/>
      <c r="C35194" s="88"/>
      <c r="D35194" s="88"/>
      <c r="E35194" s="88"/>
      <c r="F35194" s="88"/>
      <c r="G35194" s="88"/>
      <c r="H35194" s="88"/>
      <c r="I35194" s="88"/>
      <c r="J35194" s="88"/>
      <c r="K35194" s="88"/>
    </row>
    <row r="35195" spans="2:11" ht="12" hidden="1" customHeight="1" x14ac:dyDescent="0.2">
      <c r="B35195" s="88"/>
      <c r="C35195" s="88"/>
      <c r="D35195" s="88"/>
      <c r="E35195" s="88"/>
      <c r="F35195" s="88"/>
      <c r="G35195" s="88"/>
      <c r="H35195" s="88"/>
      <c r="I35195" s="88"/>
      <c r="J35195" s="88"/>
      <c r="K35195" s="88"/>
    </row>
    <row r="35196" spans="2:11" ht="12" hidden="1" customHeight="1" x14ac:dyDescent="0.2">
      <c r="B35196" s="88"/>
      <c r="C35196" s="88"/>
      <c r="D35196" s="88"/>
      <c r="E35196" s="88"/>
      <c r="F35196" s="88"/>
      <c r="G35196" s="88"/>
      <c r="H35196" s="88"/>
      <c r="I35196" s="88"/>
      <c r="J35196" s="88"/>
      <c r="K35196" s="88"/>
    </row>
    <row r="35197" spans="2:11" ht="12" hidden="1" customHeight="1" x14ac:dyDescent="0.2">
      <c r="B35197" s="88"/>
      <c r="C35197" s="88"/>
      <c r="D35197" s="88"/>
      <c r="E35197" s="88"/>
      <c r="F35197" s="88"/>
      <c r="G35197" s="88"/>
      <c r="H35197" s="88"/>
      <c r="I35197" s="88"/>
      <c r="J35197" s="88"/>
      <c r="K35197" s="88"/>
    </row>
    <row r="35198" spans="2:11" ht="12" hidden="1" customHeight="1" x14ac:dyDescent="0.2">
      <c r="B35198" s="88"/>
      <c r="C35198" s="88"/>
      <c r="D35198" s="88"/>
      <c r="E35198" s="88"/>
      <c r="F35198" s="88"/>
      <c r="G35198" s="88"/>
      <c r="H35198" s="88"/>
      <c r="I35198" s="88"/>
      <c r="J35198" s="88"/>
      <c r="K35198" s="88"/>
    </row>
    <row r="35199" spans="2:11" ht="12" hidden="1" customHeight="1" x14ac:dyDescent="0.2">
      <c r="B35199" s="88"/>
      <c r="C35199" s="88"/>
      <c r="D35199" s="88"/>
      <c r="E35199" s="88"/>
      <c r="F35199" s="88"/>
      <c r="G35199" s="88"/>
      <c r="H35199" s="88"/>
      <c r="I35199" s="88"/>
      <c r="J35199" s="88"/>
      <c r="K35199" s="88"/>
    </row>
    <row r="35200" spans="2:11" ht="12" hidden="1" customHeight="1" x14ac:dyDescent="0.2">
      <c r="B35200" s="88"/>
      <c r="C35200" s="88"/>
      <c r="D35200" s="88"/>
      <c r="E35200" s="88"/>
      <c r="F35200" s="88"/>
      <c r="G35200" s="88"/>
      <c r="H35200" s="88"/>
      <c r="I35200" s="88"/>
      <c r="J35200" s="88"/>
      <c r="K35200" s="88"/>
    </row>
    <row r="35201" spans="2:11" ht="12" hidden="1" customHeight="1" x14ac:dyDescent="0.2">
      <c r="B35201" s="88"/>
      <c r="C35201" s="88"/>
      <c r="D35201" s="88"/>
      <c r="E35201" s="88"/>
      <c r="F35201" s="88"/>
      <c r="G35201" s="88"/>
      <c r="H35201" s="88"/>
      <c r="I35201" s="88"/>
      <c r="J35201" s="88"/>
      <c r="K35201" s="88"/>
    </row>
    <row r="35202" spans="2:11" ht="12" hidden="1" customHeight="1" x14ac:dyDescent="0.2">
      <c r="B35202" s="88"/>
      <c r="C35202" s="88"/>
      <c r="D35202" s="88"/>
      <c r="E35202" s="88"/>
      <c r="F35202" s="88"/>
      <c r="G35202" s="88"/>
      <c r="H35202" s="88"/>
      <c r="I35202" s="88"/>
      <c r="J35202" s="88"/>
      <c r="K35202" s="88"/>
    </row>
    <row r="35203" spans="2:11" ht="12" hidden="1" customHeight="1" x14ac:dyDescent="0.2">
      <c r="B35203" s="88"/>
      <c r="C35203" s="88"/>
      <c r="D35203" s="88"/>
      <c r="E35203" s="88"/>
      <c r="F35203" s="88"/>
      <c r="G35203" s="88"/>
      <c r="H35203" s="88"/>
      <c r="I35203" s="88"/>
      <c r="J35203" s="88"/>
      <c r="K35203" s="88"/>
    </row>
    <row r="35204" spans="2:11" ht="12" hidden="1" customHeight="1" x14ac:dyDescent="0.2">
      <c r="B35204" s="88"/>
      <c r="C35204" s="88"/>
      <c r="D35204" s="88"/>
      <c r="E35204" s="88"/>
      <c r="F35204" s="88"/>
      <c r="G35204" s="88"/>
      <c r="H35204" s="88"/>
      <c r="I35204" s="88"/>
      <c r="J35204" s="88"/>
      <c r="K35204" s="88"/>
    </row>
    <row r="35205" spans="2:11" ht="12" hidden="1" customHeight="1" x14ac:dyDescent="0.2">
      <c r="B35205" s="88"/>
      <c r="C35205" s="88"/>
      <c r="D35205" s="88"/>
      <c r="E35205" s="88"/>
      <c r="F35205" s="88"/>
      <c r="G35205" s="88"/>
      <c r="H35205" s="88"/>
      <c r="I35205" s="88"/>
      <c r="J35205" s="88"/>
      <c r="K35205" s="88"/>
    </row>
    <row r="35206" spans="2:11" ht="12" hidden="1" customHeight="1" x14ac:dyDescent="0.2">
      <c r="B35206" s="88"/>
      <c r="C35206" s="88"/>
      <c r="D35206" s="88"/>
      <c r="E35206" s="88"/>
      <c r="F35206" s="88"/>
      <c r="G35206" s="88"/>
      <c r="H35206" s="88"/>
      <c r="I35206" s="88"/>
      <c r="J35206" s="88"/>
      <c r="K35206" s="88"/>
    </row>
    <row r="35207" spans="2:11" ht="12" hidden="1" customHeight="1" x14ac:dyDescent="0.2">
      <c r="B35207" s="88"/>
      <c r="C35207" s="88"/>
      <c r="D35207" s="88"/>
      <c r="E35207" s="88"/>
      <c r="F35207" s="88"/>
      <c r="G35207" s="88"/>
      <c r="H35207" s="88"/>
      <c r="I35207" s="88"/>
      <c r="J35207" s="88"/>
      <c r="K35207" s="88"/>
    </row>
    <row r="35208" spans="2:11" ht="12" hidden="1" customHeight="1" x14ac:dyDescent="0.2">
      <c r="B35208" s="88"/>
      <c r="C35208" s="88"/>
      <c r="D35208" s="88"/>
      <c r="E35208" s="88"/>
      <c r="F35208" s="88"/>
      <c r="G35208" s="88"/>
      <c r="H35208" s="88"/>
      <c r="I35208" s="88"/>
      <c r="J35208" s="88"/>
      <c r="K35208" s="88"/>
    </row>
    <row r="35209" spans="2:11" ht="12" hidden="1" customHeight="1" x14ac:dyDescent="0.2">
      <c r="B35209" s="88"/>
      <c r="C35209" s="88"/>
      <c r="D35209" s="88"/>
      <c r="E35209" s="88"/>
      <c r="F35209" s="88"/>
      <c r="G35209" s="88"/>
      <c r="H35209" s="88"/>
      <c r="I35209" s="88"/>
      <c r="J35209" s="88"/>
      <c r="K35209" s="88"/>
    </row>
    <row r="35210" spans="2:11" ht="12" hidden="1" customHeight="1" x14ac:dyDescent="0.2">
      <c r="B35210" s="88"/>
      <c r="C35210" s="88"/>
      <c r="D35210" s="88"/>
      <c r="E35210" s="88"/>
      <c r="F35210" s="88"/>
      <c r="G35210" s="88"/>
      <c r="H35210" s="88"/>
      <c r="I35210" s="88"/>
      <c r="J35210" s="88"/>
      <c r="K35210" s="88"/>
    </row>
    <row r="35211" spans="2:11" ht="12" hidden="1" customHeight="1" x14ac:dyDescent="0.2">
      <c r="B35211" s="88"/>
      <c r="C35211" s="88"/>
      <c r="D35211" s="88"/>
      <c r="E35211" s="88"/>
      <c r="F35211" s="88"/>
      <c r="G35211" s="88"/>
      <c r="H35211" s="88"/>
      <c r="I35211" s="88"/>
      <c r="J35211" s="88"/>
      <c r="K35211" s="88"/>
    </row>
    <row r="35212" spans="2:11" ht="12" hidden="1" customHeight="1" x14ac:dyDescent="0.2">
      <c r="B35212" s="88"/>
      <c r="C35212" s="88"/>
      <c r="D35212" s="88"/>
      <c r="E35212" s="88"/>
      <c r="F35212" s="88"/>
      <c r="G35212" s="88"/>
      <c r="H35212" s="88"/>
      <c r="I35212" s="88"/>
      <c r="J35212" s="88"/>
      <c r="K35212" s="88"/>
    </row>
    <row r="35213" spans="2:11" ht="12" hidden="1" customHeight="1" x14ac:dyDescent="0.2">
      <c r="B35213" s="88"/>
      <c r="C35213" s="88"/>
      <c r="D35213" s="88"/>
      <c r="E35213" s="88"/>
      <c r="F35213" s="88"/>
      <c r="G35213" s="88"/>
      <c r="H35213" s="88"/>
      <c r="I35213" s="88"/>
      <c r="J35213" s="88"/>
      <c r="K35213" s="88"/>
    </row>
    <row r="35214" spans="2:11" ht="12" hidden="1" customHeight="1" x14ac:dyDescent="0.2">
      <c r="B35214" s="88"/>
      <c r="C35214" s="88"/>
      <c r="D35214" s="88"/>
      <c r="E35214" s="88"/>
      <c r="F35214" s="88"/>
      <c r="G35214" s="88"/>
      <c r="H35214" s="88"/>
      <c r="I35214" s="88"/>
      <c r="J35214" s="88"/>
      <c r="K35214" s="88"/>
    </row>
    <row r="35215" spans="2:11" ht="12" hidden="1" customHeight="1" x14ac:dyDescent="0.2">
      <c r="B35215" s="88"/>
      <c r="C35215" s="88"/>
      <c r="D35215" s="88"/>
      <c r="E35215" s="88"/>
      <c r="F35215" s="88"/>
      <c r="G35215" s="88"/>
      <c r="H35215" s="88"/>
      <c r="I35215" s="88"/>
      <c r="J35215" s="88"/>
      <c r="K35215" s="88"/>
    </row>
    <row r="35216" spans="2:11" ht="12" hidden="1" customHeight="1" x14ac:dyDescent="0.2">
      <c r="B35216" s="88"/>
      <c r="C35216" s="88"/>
      <c r="D35216" s="88"/>
      <c r="E35216" s="88"/>
      <c r="F35216" s="88"/>
      <c r="G35216" s="88"/>
      <c r="H35216" s="88"/>
      <c r="I35216" s="88"/>
      <c r="J35216" s="88"/>
      <c r="K35216" s="88"/>
    </row>
    <row r="35217" spans="2:11" ht="12" hidden="1" customHeight="1" x14ac:dyDescent="0.2">
      <c r="B35217" s="88"/>
      <c r="C35217" s="88"/>
      <c r="D35217" s="88"/>
      <c r="E35217" s="88"/>
      <c r="F35217" s="88"/>
      <c r="G35217" s="88"/>
      <c r="H35217" s="88"/>
      <c r="I35217" s="88"/>
      <c r="J35217" s="88"/>
      <c r="K35217" s="88"/>
    </row>
    <row r="35218" spans="2:11" ht="12" hidden="1" customHeight="1" x14ac:dyDescent="0.2">
      <c r="B35218" s="88"/>
      <c r="C35218" s="88"/>
      <c r="D35218" s="88"/>
      <c r="E35218" s="88"/>
      <c r="F35218" s="88"/>
      <c r="G35218" s="88"/>
      <c r="H35218" s="88"/>
      <c r="I35218" s="88"/>
      <c r="J35218" s="88"/>
      <c r="K35218" s="88"/>
    </row>
    <row r="35219" spans="2:11" ht="12" hidden="1" customHeight="1" x14ac:dyDescent="0.2">
      <c r="B35219" s="88"/>
      <c r="C35219" s="88"/>
      <c r="D35219" s="88"/>
      <c r="E35219" s="88"/>
      <c r="F35219" s="88"/>
      <c r="G35219" s="88"/>
      <c r="H35219" s="88"/>
      <c r="I35219" s="88"/>
      <c r="J35219" s="88"/>
      <c r="K35219" s="88"/>
    </row>
    <row r="35220" spans="2:11" ht="12" hidden="1" customHeight="1" x14ac:dyDescent="0.2">
      <c r="B35220" s="88"/>
      <c r="C35220" s="88"/>
      <c r="D35220" s="88"/>
      <c r="E35220" s="88"/>
      <c r="F35220" s="88"/>
      <c r="G35220" s="88"/>
      <c r="H35220" s="88"/>
      <c r="I35220" s="88"/>
      <c r="J35220" s="88"/>
      <c r="K35220" s="88"/>
    </row>
    <row r="35221" spans="2:11" ht="12" hidden="1" customHeight="1" x14ac:dyDescent="0.2">
      <c r="B35221" s="88"/>
      <c r="C35221" s="88"/>
      <c r="D35221" s="88"/>
      <c r="E35221" s="88"/>
      <c r="F35221" s="88"/>
      <c r="G35221" s="88"/>
      <c r="H35221" s="88"/>
      <c r="I35221" s="88"/>
      <c r="J35221" s="88"/>
      <c r="K35221" s="88"/>
    </row>
    <row r="35222" spans="2:11" ht="12" hidden="1" customHeight="1" x14ac:dyDescent="0.2">
      <c r="B35222" s="88"/>
      <c r="C35222" s="88"/>
      <c r="D35222" s="88"/>
      <c r="E35222" s="88"/>
      <c r="F35222" s="88"/>
      <c r="G35222" s="88"/>
      <c r="H35222" s="88"/>
      <c r="I35222" s="88"/>
      <c r="J35222" s="88"/>
      <c r="K35222" s="88"/>
    </row>
    <row r="35223" spans="2:11" ht="12" hidden="1" customHeight="1" x14ac:dyDescent="0.2">
      <c r="B35223" s="88"/>
      <c r="C35223" s="88"/>
      <c r="D35223" s="88"/>
      <c r="E35223" s="88"/>
      <c r="F35223" s="88"/>
      <c r="G35223" s="88"/>
      <c r="H35223" s="88"/>
      <c r="I35223" s="88"/>
      <c r="J35223" s="88"/>
      <c r="K35223" s="88"/>
    </row>
    <row r="35224" spans="2:11" ht="12" hidden="1" customHeight="1" x14ac:dyDescent="0.2">
      <c r="B35224" s="88"/>
      <c r="C35224" s="88"/>
      <c r="D35224" s="88"/>
      <c r="E35224" s="88"/>
      <c r="F35224" s="88"/>
      <c r="G35224" s="88"/>
      <c r="H35224" s="88"/>
      <c r="I35224" s="88"/>
      <c r="J35224" s="88"/>
      <c r="K35224" s="88"/>
    </row>
    <row r="35225" spans="2:11" ht="12" hidden="1" customHeight="1" x14ac:dyDescent="0.2">
      <c r="B35225" s="88"/>
      <c r="C35225" s="88"/>
      <c r="D35225" s="88"/>
      <c r="E35225" s="88"/>
      <c r="F35225" s="88"/>
      <c r="G35225" s="88"/>
      <c r="H35225" s="88"/>
      <c r="I35225" s="88"/>
      <c r="J35225" s="88"/>
      <c r="K35225" s="88"/>
    </row>
    <row r="35226" spans="2:11" ht="12" hidden="1" customHeight="1" x14ac:dyDescent="0.2">
      <c r="B35226" s="88"/>
      <c r="C35226" s="88"/>
      <c r="D35226" s="88"/>
      <c r="E35226" s="88"/>
      <c r="F35226" s="88"/>
      <c r="G35226" s="88"/>
      <c r="H35226" s="88"/>
      <c r="I35226" s="88"/>
      <c r="J35226" s="88"/>
      <c r="K35226" s="88"/>
    </row>
    <row r="35227" spans="2:11" ht="12" hidden="1" customHeight="1" x14ac:dyDescent="0.2">
      <c r="B35227" s="88"/>
      <c r="C35227" s="88"/>
      <c r="D35227" s="88"/>
      <c r="E35227" s="88"/>
      <c r="F35227" s="88"/>
      <c r="G35227" s="88"/>
      <c r="H35227" s="88"/>
      <c r="I35227" s="88"/>
      <c r="J35227" s="88"/>
      <c r="K35227" s="88"/>
    </row>
    <row r="35228" spans="2:11" ht="12" hidden="1" customHeight="1" x14ac:dyDescent="0.2">
      <c r="B35228" s="88"/>
      <c r="C35228" s="88"/>
      <c r="D35228" s="88"/>
      <c r="E35228" s="88"/>
      <c r="F35228" s="88"/>
      <c r="G35228" s="88"/>
      <c r="H35228" s="88"/>
      <c r="I35228" s="88"/>
      <c r="J35228" s="88"/>
      <c r="K35228" s="88"/>
    </row>
    <row r="35229" spans="2:11" ht="12" hidden="1" customHeight="1" x14ac:dyDescent="0.2">
      <c r="B35229" s="88"/>
      <c r="C35229" s="88"/>
      <c r="D35229" s="88"/>
      <c r="E35229" s="88"/>
      <c r="F35229" s="88"/>
      <c r="G35229" s="88"/>
      <c r="H35229" s="88"/>
      <c r="I35229" s="88"/>
      <c r="J35229" s="88"/>
      <c r="K35229" s="88"/>
    </row>
    <row r="35230" spans="2:11" ht="12" hidden="1" customHeight="1" x14ac:dyDescent="0.2">
      <c r="B35230" s="88"/>
      <c r="C35230" s="88"/>
      <c r="D35230" s="88"/>
      <c r="E35230" s="88"/>
      <c r="F35230" s="88"/>
      <c r="G35230" s="88"/>
      <c r="H35230" s="88"/>
      <c r="I35230" s="88"/>
      <c r="J35230" s="88"/>
      <c r="K35230" s="88"/>
    </row>
    <row r="35231" spans="2:11" ht="12" hidden="1" customHeight="1" x14ac:dyDescent="0.2">
      <c r="B35231" s="88"/>
      <c r="C35231" s="88"/>
      <c r="D35231" s="88"/>
      <c r="E35231" s="88"/>
      <c r="F35231" s="88"/>
      <c r="G35231" s="88"/>
      <c r="H35231" s="88"/>
      <c r="I35231" s="88"/>
      <c r="J35231" s="88"/>
      <c r="K35231" s="88"/>
    </row>
    <row r="35232" spans="2:11" ht="12" hidden="1" customHeight="1" x14ac:dyDescent="0.2">
      <c r="B35232" s="88"/>
      <c r="C35232" s="88"/>
      <c r="D35232" s="88"/>
      <c r="E35232" s="88"/>
      <c r="F35232" s="88"/>
      <c r="G35232" s="88"/>
      <c r="H35232" s="88"/>
      <c r="I35232" s="88"/>
      <c r="J35232" s="88"/>
      <c r="K35232" s="88"/>
    </row>
    <row r="35233" spans="2:11" ht="12" hidden="1" customHeight="1" x14ac:dyDescent="0.2">
      <c r="B35233" s="88"/>
      <c r="C35233" s="88"/>
      <c r="D35233" s="88"/>
      <c r="E35233" s="88"/>
      <c r="F35233" s="88"/>
      <c r="G35233" s="88"/>
      <c r="H35233" s="88"/>
      <c r="I35233" s="88"/>
      <c r="J35233" s="88"/>
      <c r="K35233" s="88"/>
    </row>
    <row r="35234" spans="2:11" ht="12" hidden="1" customHeight="1" x14ac:dyDescent="0.2">
      <c r="B35234" s="88"/>
      <c r="C35234" s="88"/>
      <c r="D35234" s="88"/>
      <c r="E35234" s="88"/>
      <c r="F35234" s="88"/>
      <c r="G35234" s="88"/>
      <c r="H35234" s="88"/>
      <c r="I35234" s="88"/>
      <c r="J35234" s="88"/>
      <c r="K35234" s="88"/>
    </row>
    <row r="35235" spans="2:11" ht="12" hidden="1" customHeight="1" x14ac:dyDescent="0.2">
      <c r="B35235" s="88"/>
      <c r="C35235" s="88"/>
      <c r="D35235" s="88"/>
      <c r="E35235" s="88"/>
      <c r="F35235" s="88"/>
      <c r="G35235" s="88"/>
      <c r="H35235" s="88"/>
      <c r="I35235" s="88"/>
      <c r="J35235" s="88"/>
      <c r="K35235" s="88"/>
    </row>
    <row r="35236" spans="2:11" ht="12" hidden="1" customHeight="1" x14ac:dyDescent="0.2">
      <c r="B35236" s="88"/>
      <c r="C35236" s="88"/>
      <c r="D35236" s="88"/>
      <c r="E35236" s="88"/>
      <c r="F35236" s="88"/>
      <c r="G35236" s="88"/>
      <c r="H35236" s="88"/>
      <c r="I35236" s="88"/>
      <c r="J35236" s="88"/>
      <c r="K35236" s="88"/>
    </row>
    <row r="35237" spans="2:11" ht="12" hidden="1" customHeight="1" x14ac:dyDescent="0.2">
      <c r="B35237" s="88"/>
      <c r="C35237" s="88"/>
      <c r="D35237" s="88"/>
      <c r="E35237" s="88"/>
      <c r="F35237" s="88"/>
      <c r="G35237" s="88"/>
      <c r="H35237" s="88"/>
      <c r="I35237" s="88"/>
      <c r="J35237" s="88"/>
      <c r="K35237" s="88"/>
    </row>
    <row r="35238" spans="2:11" ht="12" hidden="1" customHeight="1" x14ac:dyDescent="0.2">
      <c r="B35238" s="88"/>
      <c r="C35238" s="88"/>
      <c r="D35238" s="88"/>
      <c r="E35238" s="88"/>
      <c r="F35238" s="88"/>
      <c r="G35238" s="88"/>
      <c r="H35238" s="88"/>
      <c r="I35238" s="88"/>
      <c r="J35238" s="88"/>
      <c r="K35238" s="88"/>
    </row>
    <row r="35239" spans="2:11" ht="12" hidden="1" customHeight="1" x14ac:dyDescent="0.2">
      <c r="B35239" s="88"/>
      <c r="C35239" s="88"/>
      <c r="D35239" s="88"/>
      <c r="E35239" s="88"/>
      <c r="F35239" s="88"/>
      <c r="G35239" s="88"/>
      <c r="H35239" s="88"/>
      <c r="I35239" s="88"/>
      <c r="J35239" s="88"/>
      <c r="K35239" s="88"/>
    </row>
    <row r="35240" spans="2:11" ht="12" hidden="1" customHeight="1" x14ac:dyDescent="0.2">
      <c r="B35240" s="88"/>
      <c r="C35240" s="88"/>
      <c r="D35240" s="88"/>
      <c r="E35240" s="88"/>
      <c r="F35240" s="88"/>
      <c r="G35240" s="88"/>
      <c r="H35240" s="88"/>
      <c r="I35240" s="88"/>
      <c r="J35240" s="88"/>
      <c r="K35240" s="88"/>
    </row>
    <row r="35241" spans="2:11" ht="12" hidden="1" customHeight="1" x14ac:dyDescent="0.2">
      <c r="B35241" s="88"/>
      <c r="C35241" s="88"/>
      <c r="D35241" s="88"/>
      <c r="E35241" s="88"/>
      <c r="F35241" s="88"/>
      <c r="G35241" s="88"/>
      <c r="H35241" s="88"/>
      <c r="I35241" s="88"/>
      <c r="J35241" s="88"/>
      <c r="K35241" s="88"/>
    </row>
    <row r="35242" spans="2:11" ht="12" hidden="1" customHeight="1" x14ac:dyDescent="0.2">
      <c r="B35242" s="88"/>
      <c r="C35242" s="88"/>
      <c r="D35242" s="88"/>
      <c r="E35242" s="88"/>
      <c r="F35242" s="88"/>
      <c r="G35242" s="88"/>
      <c r="H35242" s="88"/>
      <c r="I35242" s="88"/>
      <c r="J35242" s="88"/>
      <c r="K35242" s="88"/>
    </row>
    <row r="35243" spans="2:11" ht="12" hidden="1" customHeight="1" x14ac:dyDescent="0.2">
      <c r="B35243" s="88"/>
      <c r="C35243" s="88"/>
      <c r="D35243" s="88"/>
      <c r="E35243" s="88"/>
      <c r="F35243" s="88"/>
      <c r="G35243" s="88"/>
      <c r="H35243" s="88"/>
      <c r="I35243" s="88"/>
      <c r="J35243" s="88"/>
      <c r="K35243" s="88"/>
    </row>
    <row r="35244" spans="2:11" ht="12" hidden="1" customHeight="1" x14ac:dyDescent="0.2">
      <c r="B35244" s="88"/>
      <c r="C35244" s="88"/>
      <c r="D35244" s="88"/>
      <c r="E35244" s="88"/>
      <c r="F35244" s="88"/>
      <c r="G35244" s="88"/>
      <c r="H35244" s="88"/>
      <c r="I35244" s="88"/>
      <c r="J35244" s="88"/>
      <c r="K35244" s="88"/>
    </row>
    <row r="35245" spans="2:11" ht="12" hidden="1" customHeight="1" x14ac:dyDescent="0.2">
      <c r="B35245" s="88"/>
      <c r="C35245" s="88"/>
      <c r="D35245" s="88"/>
      <c r="E35245" s="88"/>
      <c r="F35245" s="88"/>
      <c r="G35245" s="88"/>
      <c r="H35245" s="88"/>
      <c r="I35245" s="88"/>
      <c r="J35245" s="88"/>
      <c r="K35245" s="88"/>
    </row>
    <row r="35246" spans="2:11" ht="12" hidden="1" customHeight="1" x14ac:dyDescent="0.2">
      <c r="B35246" s="88"/>
      <c r="C35246" s="88"/>
      <c r="D35246" s="88"/>
      <c r="E35246" s="88"/>
      <c r="F35246" s="88"/>
      <c r="G35246" s="88"/>
      <c r="H35246" s="88"/>
      <c r="I35246" s="88"/>
      <c r="J35246" s="88"/>
      <c r="K35246" s="88"/>
    </row>
    <row r="35247" spans="2:11" ht="12" hidden="1" customHeight="1" x14ac:dyDescent="0.2">
      <c r="B35247" s="88"/>
      <c r="C35247" s="88"/>
      <c r="D35247" s="88"/>
      <c r="E35247" s="88"/>
      <c r="F35247" s="88"/>
      <c r="G35247" s="88"/>
      <c r="H35247" s="88"/>
      <c r="I35247" s="88"/>
      <c r="J35247" s="88"/>
      <c r="K35247" s="88"/>
    </row>
    <row r="35248" spans="2:11" ht="12" hidden="1" customHeight="1" x14ac:dyDescent="0.2">
      <c r="B35248" s="88"/>
      <c r="C35248" s="88"/>
      <c r="D35248" s="88"/>
      <c r="E35248" s="88"/>
      <c r="F35248" s="88"/>
      <c r="G35248" s="88"/>
      <c r="H35248" s="88"/>
      <c r="I35248" s="88"/>
      <c r="J35248" s="88"/>
      <c r="K35248" s="88"/>
    </row>
    <row r="35249" spans="2:11" ht="12" hidden="1" customHeight="1" x14ac:dyDescent="0.2">
      <c r="B35249" s="88"/>
      <c r="C35249" s="88"/>
      <c r="D35249" s="88"/>
      <c r="E35249" s="88"/>
      <c r="F35249" s="88"/>
      <c r="G35249" s="88"/>
      <c r="H35249" s="88"/>
      <c r="I35249" s="88"/>
      <c r="J35249" s="88"/>
      <c r="K35249" s="88"/>
    </row>
    <row r="35250" spans="2:11" ht="12" hidden="1" customHeight="1" x14ac:dyDescent="0.2">
      <c r="B35250" s="88"/>
      <c r="C35250" s="88"/>
      <c r="D35250" s="88"/>
      <c r="E35250" s="88"/>
      <c r="F35250" s="88"/>
      <c r="G35250" s="88"/>
      <c r="H35250" s="88"/>
      <c r="I35250" s="88"/>
      <c r="J35250" s="88"/>
      <c r="K35250" s="88"/>
    </row>
    <row r="35251" spans="2:11" ht="12" hidden="1" customHeight="1" x14ac:dyDescent="0.2">
      <c r="B35251" s="88"/>
      <c r="C35251" s="88"/>
      <c r="D35251" s="88"/>
      <c r="E35251" s="88"/>
      <c r="F35251" s="88"/>
      <c r="G35251" s="88"/>
      <c r="H35251" s="88"/>
      <c r="I35251" s="88"/>
      <c r="J35251" s="88"/>
      <c r="K35251" s="88"/>
    </row>
    <row r="35252" spans="2:11" ht="12" hidden="1" customHeight="1" x14ac:dyDescent="0.2">
      <c r="B35252" s="88"/>
      <c r="C35252" s="88"/>
      <c r="D35252" s="88"/>
      <c r="E35252" s="88"/>
      <c r="F35252" s="88"/>
      <c r="G35252" s="88"/>
      <c r="H35252" s="88"/>
      <c r="I35252" s="88"/>
      <c r="J35252" s="88"/>
      <c r="K35252" s="88"/>
    </row>
    <row r="35253" spans="2:11" ht="12" hidden="1" customHeight="1" x14ac:dyDescent="0.2">
      <c r="B35253" s="88"/>
      <c r="C35253" s="88"/>
      <c r="D35253" s="88"/>
      <c r="E35253" s="88"/>
      <c r="F35253" s="88"/>
      <c r="G35253" s="88"/>
      <c r="H35253" s="88"/>
      <c r="I35253" s="88"/>
      <c r="J35253" s="88"/>
      <c r="K35253" s="88"/>
    </row>
    <row r="35254" spans="2:11" ht="12" hidden="1" customHeight="1" x14ac:dyDescent="0.2">
      <c r="B35254" s="88"/>
      <c r="C35254" s="88"/>
      <c r="D35254" s="88"/>
      <c r="E35254" s="88"/>
      <c r="F35254" s="88"/>
      <c r="G35254" s="88"/>
      <c r="H35254" s="88"/>
      <c r="I35254" s="88"/>
      <c r="J35254" s="88"/>
      <c r="K35254" s="88"/>
    </row>
    <row r="35255" spans="2:11" ht="12" hidden="1" customHeight="1" x14ac:dyDescent="0.2">
      <c r="B35255" s="88"/>
      <c r="C35255" s="88"/>
      <c r="D35255" s="88"/>
      <c r="E35255" s="88"/>
      <c r="F35255" s="88"/>
      <c r="G35255" s="88"/>
      <c r="H35255" s="88"/>
      <c r="I35255" s="88"/>
      <c r="J35255" s="88"/>
      <c r="K35255" s="88"/>
    </row>
    <row r="35256" spans="2:11" ht="12" hidden="1" customHeight="1" x14ac:dyDescent="0.2">
      <c r="B35256" s="88"/>
      <c r="C35256" s="88"/>
      <c r="D35256" s="88"/>
      <c r="E35256" s="88"/>
      <c r="F35256" s="88"/>
      <c r="G35256" s="88"/>
      <c r="H35256" s="88"/>
      <c r="I35256" s="88"/>
      <c r="J35256" s="88"/>
      <c r="K35256" s="88"/>
    </row>
    <row r="35257" spans="2:11" ht="12" hidden="1" customHeight="1" x14ac:dyDescent="0.2">
      <c r="B35257" s="88"/>
      <c r="C35257" s="88"/>
      <c r="D35257" s="88"/>
      <c r="E35257" s="88"/>
      <c r="F35257" s="88"/>
      <c r="G35257" s="88"/>
      <c r="H35257" s="88"/>
      <c r="I35257" s="88"/>
      <c r="J35257" s="88"/>
      <c r="K35257" s="88"/>
    </row>
    <row r="35258" spans="2:11" ht="12" hidden="1" customHeight="1" x14ac:dyDescent="0.2">
      <c r="B35258" s="88"/>
      <c r="C35258" s="88"/>
      <c r="D35258" s="88"/>
      <c r="E35258" s="88"/>
      <c r="F35258" s="88"/>
      <c r="G35258" s="88"/>
      <c r="H35258" s="88"/>
      <c r="I35258" s="88"/>
      <c r="J35258" s="88"/>
      <c r="K35258" s="88"/>
    </row>
    <row r="35259" spans="2:11" ht="12" hidden="1" customHeight="1" x14ac:dyDescent="0.2">
      <c r="B35259" s="88"/>
      <c r="C35259" s="88"/>
      <c r="D35259" s="88"/>
      <c r="E35259" s="88"/>
      <c r="F35259" s="88"/>
      <c r="G35259" s="88"/>
      <c r="H35259" s="88"/>
      <c r="I35259" s="88"/>
      <c r="J35259" s="88"/>
      <c r="K35259" s="88"/>
    </row>
    <row r="35260" spans="2:11" ht="12" hidden="1" customHeight="1" x14ac:dyDescent="0.2">
      <c r="B35260" s="88"/>
      <c r="C35260" s="88"/>
      <c r="D35260" s="88"/>
      <c r="E35260" s="88"/>
      <c r="F35260" s="88"/>
      <c r="G35260" s="88"/>
      <c r="H35260" s="88"/>
      <c r="I35260" s="88"/>
      <c r="J35260" s="88"/>
      <c r="K35260" s="88"/>
    </row>
    <row r="35261" spans="2:11" ht="12" hidden="1" customHeight="1" x14ac:dyDescent="0.2">
      <c r="B35261" s="88"/>
      <c r="C35261" s="88"/>
      <c r="D35261" s="88"/>
      <c r="E35261" s="88"/>
      <c r="F35261" s="88"/>
      <c r="G35261" s="88"/>
      <c r="H35261" s="88"/>
      <c r="I35261" s="88"/>
      <c r="J35261" s="88"/>
      <c r="K35261" s="88"/>
    </row>
    <row r="35262" spans="2:11" ht="12" hidden="1" customHeight="1" x14ac:dyDescent="0.2">
      <c r="B35262" s="88"/>
      <c r="C35262" s="88"/>
      <c r="D35262" s="88"/>
      <c r="E35262" s="88"/>
      <c r="F35262" s="88"/>
      <c r="G35262" s="88"/>
      <c r="H35262" s="88"/>
      <c r="I35262" s="88"/>
      <c r="J35262" s="88"/>
      <c r="K35262" s="88"/>
    </row>
    <row r="35263" spans="2:11" ht="12" hidden="1" customHeight="1" x14ac:dyDescent="0.2">
      <c r="B35263" s="88"/>
      <c r="C35263" s="88"/>
      <c r="D35263" s="88"/>
      <c r="E35263" s="88"/>
      <c r="F35263" s="88"/>
      <c r="G35263" s="88"/>
      <c r="H35263" s="88"/>
      <c r="I35263" s="88"/>
      <c r="J35263" s="88"/>
      <c r="K35263" s="88"/>
    </row>
    <row r="35264" spans="2:11" ht="12" hidden="1" customHeight="1" x14ac:dyDescent="0.2">
      <c r="B35264" s="88"/>
      <c r="C35264" s="88"/>
      <c r="D35264" s="88"/>
      <c r="E35264" s="88"/>
      <c r="F35264" s="88"/>
      <c r="G35264" s="88"/>
      <c r="H35264" s="88"/>
      <c r="I35264" s="88"/>
      <c r="J35264" s="88"/>
      <c r="K35264" s="88"/>
    </row>
    <row r="35265" spans="2:11" ht="12" hidden="1" customHeight="1" x14ac:dyDescent="0.2">
      <c r="B35265" s="88"/>
      <c r="C35265" s="88"/>
      <c r="D35265" s="88"/>
      <c r="E35265" s="88"/>
      <c r="F35265" s="88"/>
      <c r="G35265" s="88"/>
      <c r="H35265" s="88"/>
      <c r="I35265" s="88"/>
      <c r="J35265" s="88"/>
      <c r="K35265" s="88"/>
    </row>
    <row r="35266" spans="2:11" ht="12" hidden="1" customHeight="1" x14ac:dyDescent="0.2">
      <c r="B35266" s="88"/>
      <c r="C35266" s="88"/>
      <c r="D35266" s="88"/>
      <c r="E35266" s="88"/>
      <c r="F35266" s="88"/>
      <c r="G35266" s="88"/>
      <c r="H35266" s="88"/>
      <c r="I35266" s="88"/>
      <c r="J35266" s="88"/>
      <c r="K35266" s="88"/>
    </row>
    <row r="35267" spans="2:11" ht="12" hidden="1" customHeight="1" x14ac:dyDescent="0.2">
      <c r="B35267" s="88"/>
      <c r="C35267" s="88"/>
      <c r="D35267" s="88"/>
      <c r="E35267" s="88"/>
      <c r="F35267" s="88"/>
      <c r="G35267" s="88"/>
      <c r="H35267" s="88"/>
      <c r="I35267" s="88"/>
      <c r="J35267" s="88"/>
      <c r="K35267" s="88"/>
    </row>
    <row r="35268" spans="2:11" ht="12" hidden="1" customHeight="1" x14ac:dyDescent="0.2">
      <c r="B35268" s="88"/>
      <c r="C35268" s="88"/>
      <c r="D35268" s="88"/>
      <c r="E35268" s="88"/>
      <c r="F35268" s="88"/>
      <c r="G35268" s="88"/>
      <c r="H35268" s="88"/>
      <c r="I35268" s="88"/>
      <c r="J35268" s="88"/>
      <c r="K35268" s="88"/>
    </row>
    <row r="35269" spans="2:11" ht="12" hidden="1" customHeight="1" x14ac:dyDescent="0.2">
      <c r="B35269" s="88"/>
      <c r="C35269" s="88"/>
      <c r="D35269" s="88"/>
      <c r="E35269" s="88"/>
      <c r="F35269" s="88"/>
      <c r="G35269" s="88"/>
      <c r="H35269" s="88"/>
      <c r="I35269" s="88"/>
      <c r="J35269" s="88"/>
      <c r="K35269" s="88"/>
    </row>
    <row r="35270" spans="2:11" ht="12" hidden="1" customHeight="1" x14ac:dyDescent="0.2">
      <c r="B35270" s="88"/>
      <c r="C35270" s="88"/>
      <c r="D35270" s="88"/>
      <c r="E35270" s="88"/>
      <c r="F35270" s="88"/>
      <c r="G35270" s="88"/>
      <c r="H35270" s="88"/>
      <c r="I35270" s="88"/>
      <c r="J35270" s="88"/>
      <c r="K35270" s="88"/>
    </row>
    <row r="35271" spans="2:11" ht="12" hidden="1" customHeight="1" x14ac:dyDescent="0.2">
      <c r="B35271" s="88"/>
      <c r="C35271" s="88"/>
      <c r="D35271" s="88"/>
      <c r="E35271" s="88"/>
      <c r="F35271" s="88"/>
      <c r="G35271" s="88"/>
      <c r="H35271" s="88"/>
      <c r="I35271" s="88"/>
      <c r="J35271" s="88"/>
      <c r="K35271" s="88"/>
    </row>
    <row r="35272" spans="2:11" ht="12" hidden="1" customHeight="1" x14ac:dyDescent="0.2">
      <c r="B35272" s="88"/>
      <c r="C35272" s="88"/>
      <c r="D35272" s="88"/>
      <c r="E35272" s="88"/>
      <c r="F35272" s="88"/>
      <c r="G35272" s="88"/>
      <c r="H35272" s="88"/>
      <c r="I35272" s="88"/>
      <c r="J35272" s="88"/>
      <c r="K35272" s="88"/>
    </row>
    <row r="35273" spans="2:11" ht="12" hidden="1" customHeight="1" x14ac:dyDescent="0.2">
      <c r="B35273" s="88"/>
      <c r="C35273" s="88"/>
      <c r="D35273" s="88"/>
      <c r="E35273" s="88"/>
      <c r="F35273" s="88"/>
      <c r="G35273" s="88"/>
      <c r="H35273" s="88"/>
      <c r="I35273" s="88"/>
      <c r="J35273" s="88"/>
      <c r="K35273" s="88"/>
    </row>
    <row r="35274" spans="2:11" ht="12" hidden="1" customHeight="1" x14ac:dyDescent="0.2">
      <c r="B35274" s="88"/>
      <c r="C35274" s="88"/>
      <c r="D35274" s="88"/>
      <c r="E35274" s="88"/>
      <c r="F35274" s="88"/>
      <c r="G35274" s="88"/>
      <c r="H35274" s="88"/>
      <c r="I35274" s="88"/>
      <c r="J35274" s="88"/>
      <c r="K35274" s="88"/>
    </row>
    <row r="35275" spans="2:11" ht="12" hidden="1" customHeight="1" x14ac:dyDescent="0.2">
      <c r="B35275" s="88"/>
      <c r="C35275" s="88"/>
      <c r="D35275" s="88"/>
      <c r="E35275" s="88"/>
      <c r="F35275" s="88"/>
      <c r="G35275" s="88"/>
      <c r="H35275" s="88"/>
      <c r="I35275" s="88"/>
      <c r="J35275" s="88"/>
      <c r="K35275" s="88"/>
    </row>
    <row r="35276" spans="2:11" ht="12" hidden="1" customHeight="1" x14ac:dyDescent="0.2">
      <c r="B35276" s="88"/>
      <c r="C35276" s="88"/>
      <c r="D35276" s="88"/>
      <c r="E35276" s="88"/>
      <c r="F35276" s="88"/>
      <c r="G35276" s="88"/>
      <c r="H35276" s="88"/>
      <c r="I35276" s="88"/>
      <c r="J35276" s="88"/>
      <c r="K35276" s="88"/>
    </row>
    <row r="35277" spans="2:11" ht="12" hidden="1" customHeight="1" x14ac:dyDescent="0.2">
      <c r="B35277" s="88"/>
      <c r="C35277" s="88"/>
      <c r="D35277" s="88"/>
      <c r="E35277" s="88"/>
      <c r="F35277" s="88"/>
      <c r="G35277" s="88"/>
      <c r="H35277" s="88"/>
      <c r="I35277" s="88"/>
      <c r="J35277" s="88"/>
      <c r="K35277" s="88"/>
    </row>
    <row r="35278" spans="2:11" ht="12" hidden="1" customHeight="1" x14ac:dyDescent="0.2">
      <c r="B35278" s="88"/>
      <c r="C35278" s="88"/>
      <c r="D35278" s="88"/>
      <c r="E35278" s="88"/>
      <c r="F35278" s="88"/>
      <c r="G35278" s="88"/>
      <c r="H35278" s="88"/>
      <c r="I35278" s="88"/>
      <c r="J35278" s="88"/>
      <c r="K35278" s="88"/>
    </row>
    <row r="35279" spans="2:11" ht="12" hidden="1" customHeight="1" x14ac:dyDescent="0.2">
      <c r="B35279" s="88"/>
      <c r="C35279" s="88"/>
      <c r="D35279" s="88"/>
      <c r="E35279" s="88"/>
      <c r="F35279" s="88"/>
      <c r="G35279" s="88"/>
      <c r="H35279" s="88"/>
      <c r="I35279" s="88"/>
      <c r="J35279" s="88"/>
      <c r="K35279" s="88"/>
    </row>
    <row r="35280" spans="2:11" ht="12" hidden="1" customHeight="1" x14ac:dyDescent="0.2">
      <c r="B35280" s="88"/>
      <c r="C35280" s="88"/>
      <c r="D35280" s="88"/>
      <c r="E35280" s="88"/>
      <c r="F35280" s="88"/>
      <c r="G35280" s="88"/>
      <c r="H35280" s="88"/>
      <c r="I35280" s="88"/>
      <c r="J35280" s="88"/>
      <c r="K35280" s="88"/>
    </row>
    <row r="35281" spans="2:11" ht="12" hidden="1" customHeight="1" x14ac:dyDescent="0.2">
      <c r="B35281" s="88"/>
      <c r="C35281" s="88"/>
      <c r="D35281" s="88"/>
      <c r="E35281" s="88"/>
      <c r="F35281" s="88"/>
      <c r="G35281" s="88"/>
      <c r="H35281" s="88"/>
      <c r="I35281" s="88"/>
      <c r="J35281" s="88"/>
      <c r="K35281" s="88"/>
    </row>
    <row r="35282" spans="2:11" ht="12" hidden="1" customHeight="1" x14ac:dyDescent="0.2">
      <c r="B35282" s="88"/>
      <c r="C35282" s="88"/>
      <c r="D35282" s="88"/>
      <c r="E35282" s="88"/>
      <c r="F35282" s="88"/>
      <c r="G35282" s="88"/>
      <c r="H35282" s="88"/>
      <c r="I35282" s="88"/>
      <c r="J35282" s="88"/>
      <c r="K35282" s="88"/>
    </row>
    <row r="35283" spans="2:11" ht="12" hidden="1" customHeight="1" x14ac:dyDescent="0.2">
      <c r="B35283" s="88"/>
      <c r="C35283" s="88"/>
      <c r="D35283" s="88"/>
      <c r="E35283" s="88"/>
      <c r="F35283" s="88"/>
      <c r="G35283" s="88"/>
      <c r="H35283" s="88"/>
      <c r="I35283" s="88"/>
      <c r="J35283" s="88"/>
      <c r="K35283" s="88"/>
    </row>
    <row r="35284" spans="2:11" ht="12" hidden="1" customHeight="1" x14ac:dyDescent="0.2">
      <c r="B35284" s="88"/>
      <c r="C35284" s="88"/>
      <c r="D35284" s="88"/>
      <c r="E35284" s="88"/>
      <c r="F35284" s="88"/>
      <c r="G35284" s="88"/>
      <c r="H35284" s="88"/>
      <c r="I35284" s="88"/>
      <c r="J35284" s="88"/>
      <c r="K35284" s="88"/>
    </row>
    <row r="35285" spans="2:11" ht="12" hidden="1" customHeight="1" x14ac:dyDescent="0.2">
      <c r="B35285" s="88"/>
      <c r="C35285" s="88"/>
      <c r="D35285" s="88"/>
      <c r="E35285" s="88"/>
      <c r="F35285" s="88"/>
      <c r="G35285" s="88"/>
      <c r="H35285" s="88"/>
      <c r="I35285" s="88"/>
      <c r="J35285" s="88"/>
      <c r="K35285" s="88"/>
    </row>
    <row r="35286" spans="2:11" ht="12" hidden="1" customHeight="1" x14ac:dyDescent="0.2">
      <c r="B35286" s="88"/>
      <c r="C35286" s="88"/>
      <c r="D35286" s="88"/>
      <c r="E35286" s="88"/>
      <c r="F35286" s="88"/>
      <c r="G35286" s="88"/>
      <c r="H35286" s="88"/>
      <c r="I35286" s="88"/>
      <c r="J35286" s="88"/>
      <c r="K35286" s="88"/>
    </row>
    <row r="35287" spans="2:11" ht="12" hidden="1" customHeight="1" x14ac:dyDescent="0.2">
      <c r="B35287" s="88"/>
      <c r="C35287" s="88"/>
      <c r="D35287" s="88"/>
      <c r="E35287" s="88"/>
      <c r="F35287" s="88"/>
      <c r="G35287" s="88"/>
      <c r="H35287" s="88"/>
      <c r="I35287" s="88"/>
      <c r="J35287" s="88"/>
      <c r="K35287" s="88"/>
    </row>
    <row r="35288" spans="2:11" ht="12" hidden="1" customHeight="1" x14ac:dyDescent="0.2">
      <c r="B35288" s="88"/>
      <c r="C35288" s="88"/>
      <c r="D35288" s="88"/>
      <c r="E35288" s="88"/>
      <c r="F35288" s="88"/>
      <c r="G35288" s="88"/>
      <c r="H35288" s="88"/>
      <c r="I35288" s="88"/>
      <c r="J35288" s="88"/>
      <c r="K35288" s="88"/>
    </row>
    <row r="35289" spans="2:11" ht="12" hidden="1" customHeight="1" x14ac:dyDescent="0.2">
      <c r="B35289" s="88"/>
      <c r="C35289" s="88"/>
      <c r="D35289" s="88"/>
      <c r="E35289" s="88"/>
      <c r="F35289" s="88"/>
      <c r="G35289" s="88"/>
      <c r="H35289" s="88"/>
      <c r="I35289" s="88"/>
      <c r="J35289" s="88"/>
      <c r="K35289" s="88"/>
    </row>
    <row r="35290" spans="2:11" ht="12" hidden="1" customHeight="1" x14ac:dyDescent="0.2">
      <c r="B35290" s="88"/>
      <c r="C35290" s="88"/>
      <c r="D35290" s="88"/>
      <c r="E35290" s="88"/>
      <c r="F35290" s="88"/>
      <c r="G35290" s="88"/>
      <c r="H35290" s="88"/>
      <c r="I35290" s="88"/>
      <c r="J35290" s="88"/>
      <c r="K35290" s="88"/>
    </row>
    <row r="35291" spans="2:11" ht="12" hidden="1" customHeight="1" x14ac:dyDescent="0.2">
      <c r="B35291" s="88"/>
      <c r="C35291" s="88"/>
      <c r="D35291" s="88"/>
      <c r="E35291" s="88"/>
      <c r="F35291" s="88"/>
      <c r="G35291" s="88"/>
      <c r="H35291" s="88"/>
      <c r="I35291" s="88"/>
      <c r="J35291" s="88"/>
      <c r="K35291" s="88"/>
    </row>
    <row r="35292" spans="2:11" ht="12" hidden="1" customHeight="1" x14ac:dyDescent="0.2">
      <c r="B35292" s="88"/>
      <c r="C35292" s="88"/>
      <c r="D35292" s="88"/>
      <c r="E35292" s="88"/>
      <c r="F35292" s="88"/>
      <c r="G35292" s="88"/>
      <c r="H35292" s="88"/>
      <c r="I35292" s="88"/>
      <c r="J35292" s="88"/>
      <c r="K35292" s="88"/>
    </row>
    <row r="35293" spans="2:11" ht="12" hidden="1" customHeight="1" x14ac:dyDescent="0.2">
      <c r="B35293" s="88"/>
      <c r="C35293" s="88"/>
      <c r="D35293" s="88"/>
      <c r="E35293" s="88"/>
      <c r="F35293" s="88"/>
      <c r="G35293" s="88"/>
      <c r="H35293" s="88"/>
      <c r="I35293" s="88"/>
      <c r="J35293" s="88"/>
      <c r="K35293" s="88"/>
    </row>
    <row r="35294" spans="2:11" ht="12" hidden="1" customHeight="1" x14ac:dyDescent="0.2">
      <c r="B35294" s="88"/>
      <c r="C35294" s="88"/>
      <c r="D35294" s="88"/>
      <c r="E35294" s="88"/>
      <c r="F35294" s="88"/>
      <c r="G35294" s="88"/>
      <c r="H35294" s="88"/>
      <c r="I35294" s="88"/>
      <c r="J35294" s="88"/>
      <c r="K35294" s="88"/>
    </row>
    <row r="35295" spans="2:11" ht="12" hidden="1" customHeight="1" x14ac:dyDescent="0.2">
      <c r="B35295" s="88"/>
      <c r="C35295" s="88"/>
      <c r="D35295" s="88"/>
      <c r="E35295" s="88"/>
      <c r="F35295" s="88"/>
      <c r="G35295" s="88"/>
      <c r="H35295" s="88"/>
      <c r="I35295" s="88"/>
      <c r="J35295" s="88"/>
      <c r="K35295" s="88"/>
    </row>
    <row r="35296" spans="2:11" ht="12" hidden="1" customHeight="1" x14ac:dyDescent="0.2">
      <c r="B35296" s="88"/>
      <c r="C35296" s="88"/>
      <c r="D35296" s="88"/>
      <c r="E35296" s="88"/>
      <c r="F35296" s="88"/>
      <c r="G35296" s="88"/>
      <c r="H35296" s="88"/>
      <c r="I35296" s="88"/>
      <c r="J35296" s="88"/>
      <c r="K35296" s="88"/>
    </row>
    <row r="35297" spans="2:11" ht="12" hidden="1" customHeight="1" x14ac:dyDescent="0.2">
      <c r="B35297" s="88"/>
      <c r="C35297" s="88"/>
      <c r="D35297" s="88"/>
      <c r="E35297" s="88"/>
      <c r="F35297" s="88"/>
      <c r="G35297" s="88"/>
      <c r="H35297" s="88"/>
      <c r="I35297" s="88"/>
      <c r="J35297" s="88"/>
      <c r="K35297" s="88"/>
    </row>
    <row r="35298" spans="2:11" ht="12" hidden="1" customHeight="1" x14ac:dyDescent="0.2">
      <c r="B35298" s="88"/>
      <c r="C35298" s="88"/>
      <c r="D35298" s="88"/>
      <c r="E35298" s="88"/>
      <c r="F35298" s="88"/>
      <c r="G35298" s="88"/>
      <c r="H35298" s="88"/>
      <c r="I35298" s="88"/>
      <c r="J35298" s="88"/>
      <c r="K35298" s="88"/>
    </row>
    <row r="35299" spans="2:11" ht="12" hidden="1" customHeight="1" x14ac:dyDescent="0.2">
      <c r="B35299" s="88"/>
      <c r="C35299" s="88"/>
      <c r="D35299" s="88"/>
      <c r="E35299" s="88"/>
      <c r="F35299" s="88"/>
      <c r="G35299" s="88"/>
      <c r="H35299" s="88"/>
      <c r="I35299" s="88"/>
      <c r="J35299" s="88"/>
      <c r="K35299" s="88"/>
    </row>
    <row r="35300" spans="2:11" ht="12" hidden="1" customHeight="1" x14ac:dyDescent="0.2">
      <c r="B35300" s="88"/>
      <c r="C35300" s="88"/>
      <c r="D35300" s="88"/>
      <c r="E35300" s="88"/>
      <c r="F35300" s="88"/>
      <c r="G35300" s="88"/>
      <c r="H35300" s="88"/>
      <c r="I35300" s="88"/>
      <c r="J35300" s="88"/>
      <c r="K35300" s="88"/>
    </row>
    <row r="35301" spans="2:11" ht="12" hidden="1" customHeight="1" x14ac:dyDescent="0.2">
      <c r="B35301" s="88"/>
      <c r="C35301" s="88"/>
      <c r="D35301" s="88"/>
      <c r="E35301" s="88"/>
      <c r="F35301" s="88"/>
      <c r="G35301" s="88"/>
      <c r="H35301" s="88"/>
      <c r="I35301" s="88"/>
      <c r="J35301" s="88"/>
      <c r="K35301" s="88"/>
    </row>
    <row r="35302" spans="2:11" ht="12" hidden="1" customHeight="1" x14ac:dyDescent="0.2">
      <c r="B35302" s="88"/>
      <c r="C35302" s="88"/>
      <c r="D35302" s="88"/>
      <c r="E35302" s="88"/>
      <c r="F35302" s="88"/>
      <c r="G35302" s="88"/>
      <c r="H35302" s="88"/>
      <c r="I35302" s="88"/>
      <c r="J35302" s="88"/>
      <c r="K35302" s="88"/>
    </row>
    <row r="35303" spans="2:11" ht="12" hidden="1" customHeight="1" x14ac:dyDescent="0.2">
      <c r="B35303" s="88"/>
      <c r="C35303" s="88"/>
      <c r="D35303" s="88"/>
      <c r="E35303" s="88"/>
      <c r="F35303" s="88"/>
      <c r="G35303" s="88"/>
      <c r="H35303" s="88"/>
      <c r="I35303" s="88"/>
      <c r="J35303" s="88"/>
      <c r="K35303" s="88"/>
    </row>
    <row r="35304" spans="2:11" ht="12" hidden="1" customHeight="1" x14ac:dyDescent="0.2">
      <c r="B35304" s="88"/>
      <c r="C35304" s="88"/>
      <c r="D35304" s="88"/>
      <c r="E35304" s="88"/>
      <c r="F35304" s="88"/>
      <c r="G35304" s="88"/>
      <c r="H35304" s="88"/>
      <c r="I35304" s="88"/>
      <c r="J35304" s="88"/>
      <c r="K35304" s="88"/>
    </row>
    <row r="35305" spans="2:11" ht="12" hidden="1" customHeight="1" x14ac:dyDescent="0.2">
      <c r="B35305" s="88"/>
      <c r="C35305" s="88"/>
      <c r="D35305" s="88"/>
      <c r="E35305" s="88"/>
      <c r="F35305" s="88"/>
      <c r="G35305" s="88"/>
      <c r="H35305" s="88"/>
      <c r="I35305" s="88"/>
      <c r="J35305" s="88"/>
      <c r="K35305" s="88"/>
    </row>
    <row r="35306" spans="2:11" ht="12" hidden="1" customHeight="1" x14ac:dyDescent="0.2">
      <c r="B35306" s="88"/>
      <c r="C35306" s="88"/>
      <c r="D35306" s="88"/>
      <c r="E35306" s="88"/>
      <c r="F35306" s="88"/>
      <c r="G35306" s="88"/>
      <c r="H35306" s="88"/>
      <c r="I35306" s="88"/>
      <c r="J35306" s="88"/>
      <c r="K35306" s="88"/>
    </row>
    <row r="35307" spans="2:11" ht="12" hidden="1" customHeight="1" x14ac:dyDescent="0.2">
      <c r="B35307" s="88"/>
      <c r="C35307" s="88"/>
      <c r="D35307" s="88"/>
      <c r="E35307" s="88"/>
      <c r="F35307" s="88"/>
      <c r="G35307" s="88"/>
      <c r="H35307" s="88"/>
      <c r="I35307" s="88"/>
      <c r="J35307" s="88"/>
      <c r="K35307" s="88"/>
    </row>
    <row r="35308" spans="2:11" ht="12" hidden="1" customHeight="1" x14ac:dyDescent="0.2">
      <c r="B35308" s="88"/>
      <c r="C35308" s="88"/>
      <c r="D35308" s="88"/>
      <c r="E35308" s="88"/>
      <c r="F35308" s="88"/>
      <c r="G35308" s="88"/>
      <c r="H35308" s="88"/>
      <c r="I35308" s="88"/>
      <c r="J35308" s="88"/>
      <c r="K35308" s="88"/>
    </row>
    <row r="35309" spans="2:11" ht="12" hidden="1" customHeight="1" x14ac:dyDescent="0.2">
      <c r="B35309" s="88"/>
      <c r="C35309" s="88"/>
      <c r="D35309" s="88"/>
      <c r="E35309" s="88"/>
      <c r="F35309" s="88"/>
      <c r="G35309" s="88"/>
      <c r="H35309" s="88"/>
      <c r="I35309" s="88"/>
      <c r="J35309" s="88"/>
      <c r="K35309" s="88"/>
    </row>
    <row r="35310" spans="2:11" ht="12" hidden="1" customHeight="1" x14ac:dyDescent="0.2">
      <c r="B35310" s="88"/>
      <c r="C35310" s="88"/>
      <c r="D35310" s="88"/>
      <c r="E35310" s="88"/>
      <c r="F35310" s="88"/>
      <c r="G35310" s="88"/>
      <c r="H35310" s="88"/>
      <c r="I35310" s="88"/>
      <c r="J35310" s="88"/>
      <c r="K35310" s="88"/>
    </row>
    <row r="35311" spans="2:11" ht="12" hidden="1" customHeight="1" x14ac:dyDescent="0.2">
      <c r="B35311" s="88"/>
      <c r="C35311" s="88"/>
      <c r="D35311" s="88"/>
      <c r="E35311" s="88"/>
      <c r="F35311" s="88"/>
      <c r="G35311" s="88"/>
      <c r="H35311" s="88"/>
      <c r="I35311" s="88"/>
      <c r="J35311" s="88"/>
      <c r="K35311" s="88"/>
    </row>
    <row r="35312" spans="2:11" ht="12" hidden="1" customHeight="1" x14ac:dyDescent="0.2">
      <c r="B35312" s="88"/>
      <c r="C35312" s="88"/>
      <c r="D35312" s="88"/>
      <c r="E35312" s="88"/>
      <c r="F35312" s="88"/>
      <c r="G35312" s="88"/>
      <c r="H35312" s="88"/>
      <c r="I35312" s="88"/>
      <c r="J35312" s="88"/>
      <c r="K35312" s="88"/>
    </row>
    <row r="35313" spans="2:11" ht="12" hidden="1" customHeight="1" x14ac:dyDescent="0.2">
      <c r="B35313" s="88"/>
      <c r="C35313" s="88"/>
      <c r="D35313" s="88"/>
      <c r="E35313" s="88"/>
      <c r="F35313" s="88"/>
      <c r="G35313" s="88"/>
      <c r="H35313" s="88"/>
      <c r="I35313" s="88"/>
      <c r="J35313" s="88"/>
      <c r="K35313" s="88"/>
    </row>
    <row r="35314" spans="2:11" ht="12" hidden="1" customHeight="1" x14ac:dyDescent="0.2">
      <c r="B35314" s="88"/>
      <c r="C35314" s="88"/>
      <c r="D35314" s="88"/>
      <c r="E35314" s="88"/>
      <c r="F35314" s="88"/>
      <c r="G35314" s="88"/>
      <c r="H35314" s="88"/>
      <c r="I35314" s="88"/>
      <c r="J35314" s="88"/>
      <c r="K35314" s="88"/>
    </row>
    <row r="35315" spans="2:11" ht="12" hidden="1" customHeight="1" x14ac:dyDescent="0.2">
      <c r="B35315" s="88"/>
      <c r="C35315" s="88"/>
      <c r="D35315" s="88"/>
      <c r="E35315" s="88"/>
      <c r="F35315" s="88"/>
      <c r="G35315" s="88"/>
      <c r="H35315" s="88"/>
      <c r="I35315" s="88"/>
      <c r="J35315" s="88"/>
      <c r="K35315" s="88"/>
    </row>
    <row r="35316" spans="2:11" ht="12" hidden="1" customHeight="1" x14ac:dyDescent="0.2">
      <c r="B35316" s="88"/>
      <c r="C35316" s="88"/>
      <c r="D35316" s="88"/>
      <c r="E35316" s="88"/>
      <c r="F35316" s="88"/>
      <c r="G35316" s="88"/>
      <c r="H35316" s="88"/>
      <c r="I35316" s="88"/>
      <c r="J35316" s="88"/>
      <c r="K35316" s="88"/>
    </row>
    <row r="35317" spans="2:11" ht="12" hidden="1" customHeight="1" x14ac:dyDescent="0.2">
      <c r="B35317" s="88"/>
      <c r="C35317" s="88"/>
      <c r="D35317" s="88"/>
      <c r="E35317" s="88"/>
      <c r="F35317" s="88"/>
      <c r="G35317" s="88"/>
      <c r="H35317" s="88"/>
      <c r="I35317" s="88"/>
      <c r="J35317" s="88"/>
      <c r="K35317" s="88"/>
    </row>
    <row r="35318" spans="2:11" ht="12" hidden="1" customHeight="1" x14ac:dyDescent="0.2">
      <c r="B35318" s="88"/>
      <c r="C35318" s="88"/>
      <c r="D35318" s="88"/>
      <c r="E35318" s="88"/>
      <c r="F35318" s="88"/>
      <c r="G35318" s="88"/>
      <c r="H35318" s="88"/>
      <c r="I35318" s="88"/>
      <c r="J35318" s="88"/>
      <c r="K35318" s="88"/>
    </row>
    <row r="35319" spans="2:11" ht="12" hidden="1" customHeight="1" x14ac:dyDescent="0.2">
      <c r="B35319" s="88"/>
      <c r="C35319" s="88"/>
      <c r="D35319" s="88"/>
      <c r="E35319" s="88"/>
      <c r="F35319" s="88"/>
      <c r="G35319" s="88"/>
      <c r="H35319" s="88"/>
      <c r="I35319" s="88"/>
      <c r="J35319" s="88"/>
      <c r="K35319" s="88"/>
    </row>
    <row r="35320" spans="2:11" ht="12" hidden="1" customHeight="1" x14ac:dyDescent="0.2">
      <c r="B35320" s="88"/>
      <c r="C35320" s="88"/>
      <c r="D35320" s="88"/>
      <c r="E35320" s="88"/>
      <c r="F35320" s="88"/>
      <c r="G35320" s="88"/>
      <c r="H35320" s="88"/>
      <c r="I35320" s="88"/>
      <c r="J35320" s="88"/>
      <c r="K35320" s="88"/>
    </row>
    <row r="35321" spans="2:11" ht="12" hidden="1" customHeight="1" x14ac:dyDescent="0.2">
      <c r="B35321" s="88"/>
      <c r="C35321" s="88"/>
      <c r="D35321" s="88"/>
      <c r="E35321" s="88"/>
      <c r="F35321" s="88"/>
      <c r="G35321" s="88"/>
      <c r="H35321" s="88"/>
      <c r="I35321" s="88"/>
      <c r="J35321" s="88"/>
      <c r="K35321" s="88"/>
    </row>
    <row r="35322" spans="2:11" ht="12" hidden="1" customHeight="1" x14ac:dyDescent="0.2">
      <c r="B35322" s="88"/>
      <c r="C35322" s="88"/>
      <c r="D35322" s="88"/>
      <c r="E35322" s="88"/>
      <c r="F35322" s="88"/>
      <c r="G35322" s="88"/>
      <c r="H35322" s="88"/>
      <c r="I35322" s="88"/>
      <c r="J35322" s="88"/>
      <c r="K35322" s="88"/>
    </row>
    <row r="35323" spans="2:11" ht="12" hidden="1" customHeight="1" x14ac:dyDescent="0.2">
      <c r="B35323" s="88"/>
      <c r="C35323" s="88"/>
      <c r="D35323" s="88"/>
      <c r="E35323" s="88"/>
      <c r="F35323" s="88"/>
      <c r="G35323" s="88"/>
      <c r="H35323" s="88"/>
      <c r="I35323" s="88"/>
      <c r="J35323" s="88"/>
      <c r="K35323" s="88"/>
    </row>
    <row r="35324" spans="2:11" ht="12" hidden="1" customHeight="1" x14ac:dyDescent="0.2">
      <c r="B35324" s="88"/>
      <c r="C35324" s="88"/>
      <c r="D35324" s="88"/>
      <c r="E35324" s="88"/>
      <c r="F35324" s="88"/>
      <c r="G35324" s="88"/>
      <c r="H35324" s="88"/>
      <c r="I35324" s="88"/>
      <c r="J35324" s="88"/>
      <c r="K35324" s="88"/>
    </row>
    <row r="35325" spans="2:11" ht="12" hidden="1" customHeight="1" x14ac:dyDescent="0.2">
      <c r="B35325" s="88"/>
      <c r="C35325" s="88"/>
      <c r="D35325" s="88"/>
      <c r="E35325" s="88"/>
      <c r="F35325" s="88"/>
      <c r="G35325" s="88"/>
      <c r="H35325" s="88"/>
      <c r="I35325" s="88"/>
      <c r="J35325" s="88"/>
      <c r="K35325" s="88"/>
    </row>
    <row r="35326" spans="2:11" ht="12" hidden="1" customHeight="1" x14ac:dyDescent="0.2">
      <c r="B35326" s="88"/>
      <c r="C35326" s="88"/>
      <c r="D35326" s="88"/>
      <c r="E35326" s="88"/>
      <c r="F35326" s="88"/>
      <c r="G35326" s="88"/>
      <c r="H35326" s="88"/>
      <c r="I35326" s="88"/>
      <c r="J35326" s="88"/>
      <c r="K35326" s="88"/>
    </row>
    <row r="35327" spans="2:11" ht="12" hidden="1" customHeight="1" x14ac:dyDescent="0.2">
      <c r="B35327" s="88"/>
      <c r="C35327" s="88"/>
      <c r="D35327" s="88"/>
      <c r="E35327" s="88"/>
      <c r="F35327" s="88"/>
      <c r="G35327" s="88"/>
      <c r="H35327" s="88"/>
      <c r="I35327" s="88"/>
      <c r="J35327" s="88"/>
      <c r="K35327" s="88"/>
    </row>
    <row r="35328" spans="2:11" ht="12" hidden="1" customHeight="1" x14ac:dyDescent="0.2">
      <c r="B35328" s="88"/>
      <c r="C35328" s="88"/>
      <c r="D35328" s="88"/>
      <c r="E35328" s="88"/>
      <c r="F35328" s="88"/>
      <c r="G35328" s="88"/>
      <c r="H35328" s="88"/>
      <c r="I35328" s="88"/>
      <c r="J35328" s="88"/>
      <c r="K35328" s="88"/>
    </row>
    <row r="35329" spans="2:11" ht="12" hidden="1" customHeight="1" x14ac:dyDescent="0.2">
      <c r="B35329" s="88"/>
      <c r="C35329" s="88"/>
      <c r="D35329" s="88"/>
      <c r="E35329" s="88"/>
      <c r="F35329" s="88"/>
      <c r="G35329" s="88"/>
      <c r="H35329" s="88"/>
      <c r="I35329" s="88"/>
      <c r="J35329" s="88"/>
      <c r="K35329" s="88"/>
    </row>
    <row r="35330" spans="2:11" ht="12" hidden="1" customHeight="1" x14ac:dyDescent="0.2">
      <c r="B35330" s="88"/>
      <c r="C35330" s="88"/>
      <c r="D35330" s="88"/>
      <c r="E35330" s="88"/>
      <c r="F35330" s="88"/>
      <c r="G35330" s="88"/>
      <c r="H35330" s="88"/>
      <c r="I35330" s="88"/>
      <c r="J35330" s="88"/>
      <c r="K35330" s="88"/>
    </row>
    <row r="35331" spans="2:11" ht="12" hidden="1" customHeight="1" x14ac:dyDescent="0.2">
      <c r="B35331" s="88"/>
      <c r="C35331" s="88"/>
      <c r="D35331" s="88"/>
      <c r="E35331" s="88"/>
      <c r="F35331" s="88"/>
      <c r="G35331" s="88"/>
      <c r="H35331" s="88"/>
      <c r="I35331" s="88"/>
      <c r="J35331" s="88"/>
      <c r="K35331" s="88"/>
    </row>
    <row r="35332" spans="2:11" ht="12" hidden="1" customHeight="1" x14ac:dyDescent="0.2">
      <c r="B35332" s="88"/>
      <c r="C35332" s="88"/>
      <c r="D35332" s="88"/>
      <c r="E35332" s="88"/>
      <c r="F35332" s="88"/>
      <c r="G35332" s="88"/>
      <c r="H35332" s="88"/>
      <c r="I35332" s="88"/>
      <c r="J35332" s="88"/>
      <c r="K35332" s="88"/>
    </row>
    <row r="35333" spans="2:11" ht="12" hidden="1" customHeight="1" x14ac:dyDescent="0.2">
      <c r="B35333" s="88"/>
      <c r="C35333" s="88"/>
      <c r="D35333" s="88"/>
      <c r="E35333" s="88"/>
      <c r="F35333" s="88"/>
      <c r="G35333" s="88"/>
      <c r="H35333" s="88"/>
      <c r="I35333" s="88"/>
      <c r="J35333" s="88"/>
      <c r="K35333" s="88"/>
    </row>
    <row r="35334" spans="2:11" ht="12" hidden="1" customHeight="1" x14ac:dyDescent="0.2">
      <c r="B35334" s="88"/>
      <c r="C35334" s="88"/>
      <c r="D35334" s="88"/>
      <c r="E35334" s="88"/>
      <c r="F35334" s="88"/>
      <c r="G35334" s="88"/>
      <c r="H35334" s="88"/>
      <c r="I35334" s="88"/>
      <c r="J35334" s="88"/>
      <c r="K35334" s="88"/>
    </row>
    <row r="35335" spans="2:11" ht="12" hidden="1" customHeight="1" x14ac:dyDescent="0.2">
      <c r="B35335" s="88"/>
      <c r="C35335" s="88"/>
      <c r="D35335" s="88"/>
      <c r="E35335" s="88"/>
      <c r="F35335" s="88"/>
      <c r="G35335" s="88"/>
      <c r="H35335" s="88"/>
      <c r="I35335" s="88"/>
      <c r="J35335" s="88"/>
      <c r="K35335" s="88"/>
    </row>
    <row r="35336" spans="2:11" ht="12" hidden="1" customHeight="1" x14ac:dyDescent="0.2">
      <c r="B35336" s="88"/>
      <c r="C35336" s="88"/>
      <c r="D35336" s="88"/>
      <c r="E35336" s="88"/>
      <c r="F35336" s="88"/>
      <c r="G35336" s="88"/>
      <c r="H35336" s="88"/>
      <c r="I35336" s="88"/>
      <c r="J35336" s="88"/>
      <c r="K35336" s="88"/>
    </row>
    <row r="35337" spans="2:11" ht="12" hidden="1" customHeight="1" x14ac:dyDescent="0.2">
      <c r="B35337" s="88"/>
      <c r="C35337" s="88"/>
      <c r="D35337" s="88"/>
      <c r="E35337" s="88"/>
      <c r="F35337" s="88"/>
      <c r="G35337" s="88"/>
      <c r="H35337" s="88"/>
      <c r="I35337" s="88"/>
      <c r="J35337" s="88"/>
      <c r="K35337" s="88"/>
    </row>
    <row r="35338" spans="2:11" ht="12" hidden="1" customHeight="1" x14ac:dyDescent="0.2">
      <c r="B35338" s="88"/>
      <c r="C35338" s="88"/>
      <c r="D35338" s="88"/>
      <c r="E35338" s="88"/>
      <c r="F35338" s="88"/>
      <c r="G35338" s="88"/>
      <c r="H35338" s="88"/>
      <c r="I35338" s="88"/>
      <c r="J35338" s="88"/>
      <c r="K35338" s="88"/>
    </row>
    <row r="35339" spans="2:11" ht="12" hidden="1" customHeight="1" x14ac:dyDescent="0.2">
      <c r="B35339" s="88"/>
      <c r="C35339" s="88"/>
      <c r="D35339" s="88"/>
      <c r="E35339" s="88"/>
      <c r="F35339" s="88"/>
      <c r="G35339" s="88"/>
      <c r="H35339" s="88"/>
      <c r="I35339" s="88"/>
      <c r="J35339" s="88"/>
      <c r="K35339" s="88"/>
    </row>
    <row r="35340" spans="2:11" ht="12" hidden="1" customHeight="1" x14ac:dyDescent="0.2">
      <c r="B35340" s="88"/>
      <c r="C35340" s="88"/>
      <c r="D35340" s="88"/>
      <c r="E35340" s="88"/>
      <c r="F35340" s="88"/>
      <c r="G35340" s="88"/>
      <c r="H35340" s="88"/>
      <c r="I35340" s="88"/>
      <c r="J35340" s="88"/>
      <c r="K35340" s="88"/>
    </row>
    <row r="35341" spans="2:11" ht="12" hidden="1" customHeight="1" x14ac:dyDescent="0.2">
      <c r="B35341" s="88"/>
      <c r="C35341" s="88"/>
      <c r="D35341" s="88"/>
      <c r="E35341" s="88"/>
      <c r="F35341" s="88"/>
      <c r="G35341" s="88"/>
      <c r="H35341" s="88"/>
      <c r="I35341" s="88"/>
      <c r="J35341" s="88"/>
      <c r="K35341" s="88"/>
    </row>
    <row r="35342" spans="2:11" ht="12" hidden="1" customHeight="1" x14ac:dyDescent="0.2">
      <c r="B35342" s="88"/>
      <c r="C35342" s="88"/>
      <c r="D35342" s="88"/>
      <c r="E35342" s="88"/>
      <c r="F35342" s="88"/>
      <c r="G35342" s="88"/>
      <c r="H35342" s="88"/>
      <c r="I35342" s="88"/>
      <c r="J35342" s="88"/>
      <c r="K35342" s="88"/>
    </row>
    <row r="35343" spans="2:11" ht="12" hidden="1" customHeight="1" x14ac:dyDescent="0.2">
      <c r="B35343" s="88"/>
      <c r="C35343" s="88"/>
      <c r="D35343" s="88"/>
      <c r="E35343" s="88"/>
      <c r="F35343" s="88"/>
      <c r="G35343" s="88"/>
      <c r="H35343" s="88"/>
      <c r="I35343" s="88"/>
      <c r="J35343" s="88"/>
      <c r="K35343" s="88"/>
    </row>
    <row r="35344" spans="2:11" ht="12" hidden="1" customHeight="1" x14ac:dyDescent="0.2">
      <c r="B35344" s="88"/>
      <c r="C35344" s="88"/>
      <c r="D35344" s="88"/>
      <c r="E35344" s="88"/>
      <c r="F35344" s="88"/>
      <c r="G35344" s="88"/>
      <c r="H35344" s="88"/>
      <c r="I35344" s="88"/>
      <c r="J35344" s="88"/>
      <c r="K35344" s="88"/>
    </row>
    <row r="35345" spans="2:11" ht="12" hidden="1" customHeight="1" x14ac:dyDescent="0.2">
      <c r="B35345" s="88"/>
      <c r="C35345" s="88"/>
      <c r="D35345" s="88"/>
      <c r="E35345" s="88"/>
      <c r="F35345" s="88"/>
      <c r="G35345" s="88"/>
      <c r="H35345" s="88"/>
      <c r="I35345" s="88"/>
      <c r="J35345" s="88"/>
      <c r="K35345" s="88"/>
    </row>
    <row r="35346" spans="2:11" ht="12" hidden="1" customHeight="1" x14ac:dyDescent="0.2">
      <c r="B35346" s="88"/>
      <c r="C35346" s="88"/>
      <c r="D35346" s="88"/>
      <c r="E35346" s="88"/>
      <c r="F35346" s="88"/>
      <c r="G35346" s="88"/>
      <c r="H35346" s="88"/>
      <c r="I35346" s="88"/>
      <c r="J35346" s="88"/>
      <c r="K35346" s="88"/>
    </row>
    <row r="35347" spans="2:11" ht="12" hidden="1" customHeight="1" x14ac:dyDescent="0.2">
      <c r="B35347" s="88"/>
      <c r="C35347" s="88"/>
      <c r="D35347" s="88"/>
      <c r="E35347" s="88"/>
      <c r="F35347" s="88"/>
      <c r="G35347" s="88"/>
      <c r="H35347" s="88"/>
      <c r="I35347" s="88"/>
      <c r="J35347" s="88"/>
      <c r="K35347" s="88"/>
    </row>
    <row r="35348" spans="2:11" ht="12" hidden="1" customHeight="1" x14ac:dyDescent="0.2">
      <c r="B35348" s="88"/>
      <c r="C35348" s="88"/>
      <c r="D35348" s="88"/>
      <c r="E35348" s="88"/>
      <c r="F35348" s="88"/>
      <c r="G35348" s="88"/>
      <c r="H35348" s="88"/>
      <c r="I35348" s="88"/>
      <c r="J35348" s="88"/>
      <c r="K35348" s="88"/>
    </row>
    <row r="35349" spans="2:11" ht="12" hidden="1" customHeight="1" x14ac:dyDescent="0.2">
      <c r="B35349" s="88"/>
      <c r="C35349" s="88"/>
      <c r="D35349" s="88"/>
      <c r="E35349" s="88"/>
      <c r="F35349" s="88"/>
      <c r="G35349" s="88"/>
      <c r="H35349" s="88"/>
      <c r="I35349" s="88"/>
      <c r="J35349" s="88"/>
      <c r="K35349" s="88"/>
    </row>
    <row r="35350" spans="2:11" ht="12" hidden="1" customHeight="1" x14ac:dyDescent="0.2">
      <c r="B35350" s="88"/>
      <c r="C35350" s="88"/>
      <c r="D35350" s="88"/>
      <c r="E35350" s="88"/>
      <c r="F35350" s="88"/>
      <c r="G35350" s="88"/>
      <c r="H35350" s="88"/>
      <c r="I35350" s="88"/>
      <c r="J35350" s="88"/>
      <c r="K35350" s="88"/>
    </row>
    <row r="35351" spans="2:11" ht="12" hidden="1" customHeight="1" x14ac:dyDescent="0.2">
      <c r="B35351" s="88"/>
      <c r="C35351" s="88"/>
      <c r="D35351" s="88"/>
      <c r="E35351" s="88"/>
      <c r="F35351" s="88"/>
      <c r="G35351" s="88"/>
      <c r="H35351" s="88"/>
      <c r="I35351" s="88"/>
      <c r="J35351" s="88"/>
      <c r="K35351" s="88"/>
    </row>
    <row r="35352" spans="2:11" ht="12" hidden="1" customHeight="1" x14ac:dyDescent="0.2">
      <c r="B35352" s="88"/>
      <c r="C35352" s="88"/>
      <c r="D35352" s="88"/>
      <c r="E35352" s="88"/>
      <c r="F35352" s="88"/>
      <c r="G35352" s="88"/>
      <c r="H35352" s="88"/>
      <c r="I35352" s="88"/>
      <c r="J35352" s="88"/>
      <c r="K35352" s="88"/>
    </row>
    <row r="35353" spans="2:11" ht="12" hidden="1" customHeight="1" x14ac:dyDescent="0.2">
      <c r="B35353" s="88"/>
      <c r="C35353" s="88"/>
      <c r="D35353" s="88"/>
      <c r="E35353" s="88"/>
      <c r="F35353" s="88"/>
      <c r="G35353" s="88"/>
      <c r="H35353" s="88"/>
      <c r="I35353" s="88"/>
      <c r="J35353" s="88"/>
      <c r="K35353" s="88"/>
    </row>
    <row r="35354" spans="2:11" ht="12" hidden="1" customHeight="1" x14ac:dyDescent="0.2">
      <c r="B35354" s="88"/>
      <c r="C35354" s="88"/>
      <c r="D35354" s="88"/>
      <c r="E35354" s="88"/>
      <c r="F35354" s="88"/>
      <c r="G35354" s="88"/>
      <c r="H35354" s="88"/>
      <c r="I35354" s="88"/>
      <c r="J35354" s="88"/>
      <c r="K35354" s="88"/>
    </row>
    <row r="35355" spans="2:11" ht="12" hidden="1" customHeight="1" x14ac:dyDescent="0.2">
      <c r="B35355" s="88"/>
      <c r="C35355" s="88"/>
      <c r="D35355" s="88"/>
      <c r="E35355" s="88"/>
      <c r="F35355" s="88"/>
      <c r="G35355" s="88"/>
      <c r="H35355" s="88"/>
      <c r="I35355" s="88"/>
      <c r="J35355" s="88"/>
      <c r="K35355" s="88"/>
    </row>
    <row r="35356" spans="2:11" ht="12" hidden="1" customHeight="1" x14ac:dyDescent="0.2">
      <c r="B35356" s="88"/>
      <c r="C35356" s="88"/>
      <c r="D35356" s="88"/>
      <c r="E35356" s="88"/>
      <c r="F35356" s="88"/>
      <c r="G35356" s="88"/>
      <c r="H35356" s="88"/>
      <c r="I35356" s="88"/>
      <c r="J35356" s="88"/>
      <c r="K35356" s="88"/>
    </row>
    <row r="35357" spans="2:11" ht="12" hidden="1" customHeight="1" x14ac:dyDescent="0.2">
      <c r="B35357" s="88"/>
      <c r="C35357" s="88"/>
      <c r="D35357" s="88"/>
      <c r="E35357" s="88"/>
      <c r="F35357" s="88"/>
      <c r="G35357" s="88"/>
      <c r="H35357" s="88"/>
      <c r="I35357" s="88"/>
      <c r="J35357" s="88"/>
      <c r="K35357" s="88"/>
    </row>
    <row r="35358" spans="2:11" ht="12" hidden="1" customHeight="1" x14ac:dyDescent="0.2">
      <c r="B35358" s="88"/>
      <c r="C35358" s="88"/>
      <c r="D35358" s="88"/>
      <c r="E35358" s="88"/>
      <c r="F35358" s="88"/>
      <c r="G35358" s="88"/>
      <c r="H35358" s="88"/>
      <c r="I35358" s="88"/>
      <c r="J35358" s="88"/>
      <c r="K35358" s="88"/>
    </row>
    <row r="35359" spans="2:11" ht="12" hidden="1" customHeight="1" x14ac:dyDescent="0.2">
      <c r="B35359" s="88"/>
      <c r="C35359" s="88"/>
      <c r="D35359" s="88"/>
      <c r="E35359" s="88"/>
      <c r="F35359" s="88"/>
      <c r="G35359" s="88"/>
      <c r="H35359" s="88"/>
      <c r="I35359" s="88"/>
      <c r="J35359" s="88"/>
      <c r="K35359" s="88"/>
    </row>
    <row r="35360" spans="2:11" ht="12" hidden="1" customHeight="1" x14ac:dyDescent="0.2">
      <c r="B35360" s="88"/>
      <c r="C35360" s="88"/>
      <c r="D35360" s="88"/>
      <c r="E35360" s="88"/>
      <c r="F35360" s="88"/>
      <c r="G35360" s="88"/>
      <c r="H35360" s="88"/>
      <c r="I35360" s="88"/>
      <c r="J35360" s="88"/>
      <c r="K35360" s="88"/>
    </row>
    <row r="35361" spans="2:11" ht="12" hidden="1" customHeight="1" x14ac:dyDescent="0.2">
      <c r="B35361" s="88"/>
      <c r="C35361" s="88"/>
      <c r="D35361" s="88"/>
      <c r="E35361" s="88"/>
      <c r="F35361" s="88"/>
      <c r="G35361" s="88"/>
      <c r="H35361" s="88"/>
      <c r="I35361" s="88"/>
      <c r="J35361" s="88"/>
      <c r="K35361" s="88"/>
    </row>
    <row r="35362" spans="2:11" ht="12" hidden="1" customHeight="1" x14ac:dyDescent="0.2">
      <c r="B35362" s="88"/>
      <c r="C35362" s="88"/>
      <c r="D35362" s="88"/>
      <c r="E35362" s="88"/>
      <c r="F35362" s="88"/>
      <c r="G35362" s="88"/>
      <c r="H35362" s="88"/>
      <c r="I35362" s="88"/>
      <c r="J35362" s="88"/>
      <c r="K35362" s="88"/>
    </row>
    <row r="35363" spans="2:11" ht="12" hidden="1" customHeight="1" x14ac:dyDescent="0.2">
      <c r="B35363" s="88"/>
      <c r="C35363" s="88"/>
      <c r="D35363" s="88"/>
      <c r="E35363" s="88"/>
      <c r="F35363" s="88"/>
      <c r="G35363" s="88"/>
      <c r="H35363" s="88"/>
      <c r="I35363" s="88"/>
      <c r="J35363" s="88"/>
      <c r="K35363" s="88"/>
    </row>
    <row r="35364" spans="2:11" ht="12" hidden="1" customHeight="1" x14ac:dyDescent="0.2">
      <c r="B35364" s="88"/>
      <c r="C35364" s="88"/>
      <c r="D35364" s="88"/>
      <c r="E35364" s="88"/>
      <c r="F35364" s="88"/>
      <c r="G35364" s="88"/>
      <c r="H35364" s="88"/>
      <c r="I35364" s="88"/>
      <c r="J35364" s="88"/>
      <c r="K35364" s="88"/>
    </row>
    <row r="35365" spans="2:11" ht="12" hidden="1" customHeight="1" x14ac:dyDescent="0.2">
      <c r="B35365" s="88"/>
      <c r="C35365" s="88"/>
      <c r="D35365" s="88"/>
      <c r="E35365" s="88"/>
      <c r="F35365" s="88"/>
      <c r="G35365" s="88"/>
      <c r="H35365" s="88"/>
      <c r="I35365" s="88"/>
      <c r="J35365" s="88"/>
      <c r="K35365" s="88"/>
    </row>
    <row r="35366" spans="2:11" ht="12" hidden="1" customHeight="1" x14ac:dyDescent="0.2">
      <c r="B35366" s="88"/>
      <c r="C35366" s="88"/>
      <c r="D35366" s="88"/>
      <c r="E35366" s="88"/>
      <c r="F35366" s="88"/>
      <c r="G35366" s="88"/>
      <c r="H35366" s="88"/>
      <c r="I35366" s="88"/>
      <c r="J35366" s="88"/>
      <c r="K35366" s="88"/>
    </row>
    <row r="35367" spans="2:11" ht="12" hidden="1" customHeight="1" x14ac:dyDescent="0.2">
      <c r="B35367" s="88"/>
      <c r="C35367" s="88"/>
      <c r="D35367" s="88"/>
      <c r="E35367" s="88"/>
      <c r="F35367" s="88"/>
      <c r="G35367" s="88"/>
      <c r="H35367" s="88"/>
      <c r="I35367" s="88"/>
      <c r="J35367" s="88"/>
      <c r="K35367" s="88"/>
    </row>
    <row r="35368" spans="2:11" ht="12" hidden="1" customHeight="1" x14ac:dyDescent="0.2">
      <c r="B35368" s="88"/>
      <c r="C35368" s="88"/>
      <c r="D35368" s="88"/>
      <c r="E35368" s="88"/>
      <c r="F35368" s="88"/>
      <c r="G35368" s="88"/>
      <c r="H35368" s="88"/>
      <c r="I35368" s="88"/>
      <c r="J35368" s="88"/>
      <c r="K35368" s="88"/>
    </row>
    <row r="35369" spans="2:11" ht="12" hidden="1" customHeight="1" x14ac:dyDescent="0.2">
      <c r="B35369" s="88"/>
      <c r="C35369" s="88"/>
      <c r="D35369" s="88"/>
      <c r="E35369" s="88"/>
      <c r="F35369" s="88"/>
      <c r="G35369" s="88"/>
      <c r="H35369" s="88"/>
      <c r="I35369" s="88"/>
      <c r="J35369" s="88"/>
      <c r="K35369" s="88"/>
    </row>
    <row r="35370" spans="2:11" ht="12" hidden="1" customHeight="1" x14ac:dyDescent="0.2">
      <c r="B35370" s="88"/>
      <c r="C35370" s="88"/>
      <c r="D35370" s="88"/>
      <c r="E35370" s="88"/>
      <c r="F35370" s="88"/>
      <c r="G35370" s="88"/>
      <c r="H35370" s="88"/>
      <c r="I35370" s="88"/>
      <c r="J35370" s="88"/>
      <c r="K35370" s="88"/>
    </row>
    <row r="35371" spans="2:11" ht="12" hidden="1" customHeight="1" x14ac:dyDescent="0.2">
      <c r="B35371" s="88"/>
      <c r="C35371" s="88"/>
      <c r="D35371" s="88"/>
      <c r="E35371" s="88"/>
      <c r="F35371" s="88"/>
      <c r="G35371" s="88"/>
      <c r="H35371" s="88"/>
      <c r="I35371" s="88"/>
      <c r="J35371" s="88"/>
      <c r="K35371" s="88"/>
    </row>
    <row r="35372" spans="2:11" ht="12" hidden="1" customHeight="1" x14ac:dyDescent="0.2">
      <c r="B35372" s="88"/>
      <c r="C35372" s="88"/>
      <c r="D35372" s="88"/>
      <c r="E35372" s="88"/>
      <c r="F35372" s="88"/>
      <c r="G35372" s="88"/>
      <c r="H35372" s="88"/>
      <c r="I35372" s="88"/>
      <c r="J35372" s="88"/>
      <c r="K35372" s="88"/>
    </row>
    <row r="35373" spans="2:11" ht="12" hidden="1" customHeight="1" x14ac:dyDescent="0.2">
      <c r="B35373" s="88"/>
      <c r="C35373" s="88"/>
      <c r="D35373" s="88"/>
      <c r="E35373" s="88"/>
      <c r="F35373" s="88"/>
      <c r="G35373" s="88"/>
      <c r="H35373" s="88"/>
      <c r="I35373" s="88"/>
      <c r="J35373" s="88"/>
      <c r="K35373" s="88"/>
    </row>
    <row r="35374" spans="2:11" ht="12" hidden="1" customHeight="1" x14ac:dyDescent="0.2">
      <c r="B35374" s="88"/>
      <c r="C35374" s="88"/>
      <c r="D35374" s="88"/>
      <c r="E35374" s="88"/>
      <c r="F35374" s="88"/>
      <c r="G35374" s="88"/>
      <c r="H35374" s="88"/>
      <c r="I35374" s="88"/>
      <c r="J35374" s="88"/>
      <c r="K35374" s="88"/>
    </row>
    <row r="35375" spans="2:11" ht="12" hidden="1" customHeight="1" x14ac:dyDescent="0.2">
      <c r="B35375" s="88"/>
      <c r="C35375" s="88"/>
      <c r="D35375" s="88"/>
      <c r="E35375" s="88"/>
      <c r="F35375" s="88"/>
      <c r="G35375" s="88"/>
      <c r="H35375" s="88"/>
      <c r="I35375" s="88"/>
      <c r="J35375" s="88"/>
      <c r="K35375" s="88"/>
    </row>
    <row r="35376" spans="2:11" ht="12" hidden="1" customHeight="1" x14ac:dyDescent="0.2">
      <c r="B35376" s="88"/>
      <c r="C35376" s="88"/>
      <c r="D35376" s="88"/>
      <c r="E35376" s="88"/>
      <c r="F35376" s="88"/>
      <c r="G35376" s="88"/>
      <c r="H35376" s="88"/>
      <c r="I35376" s="88"/>
      <c r="J35376" s="88"/>
      <c r="K35376" s="88"/>
    </row>
    <row r="35377" spans="2:11" ht="12" hidden="1" customHeight="1" x14ac:dyDescent="0.2">
      <c r="B35377" s="88"/>
      <c r="C35377" s="88"/>
      <c r="D35377" s="88"/>
      <c r="E35377" s="88"/>
      <c r="F35377" s="88"/>
      <c r="G35377" s="88"/>
      <c r="H35377" s="88"/>
      <c r="I35377" s="88"/>
      <c r="J35377" s="88"/>
      <c r="K35377" s="88"/>
    </row>
    <row r="35378" spans="2:11" ht="12" hidden="1" customHeight="1" x14ac:dyDescent="0.2">
      <c r="B35378" s="88"/>
      <c r="C35378" s="88"/>
      <c r="D35378" s="88"/>
      <c r="E35378" s="88"/>
      <c r="F35378" s="88"/>
      <c r="G35378" s="88"/>
      <c r="H35378" s="88"/>
      <c r="I35378" s="88"/>
      <c r="J35378" s="88"/>
      <c r="K35378" s="88"/>
    </row>
    <row r="35379" spans="2:11" ht="12" hidden="1" customHeight="1" x14ac:dyDescent="0.2">
      <c r="B35379" s="88"/>
      <c r="C35379" s="88"/>
      <c r="D35379" s="88"/>
      <c r="E35379" s="88"/>
      <c r="F35379" s="88"/>
      <c r="G35379" s="88"/>
      <c r="H35379" s="88"/>
      <c r="I35379" s="88"/>
      <c r="J35379" s="88"/>
      <c r="K35379" s="88"/>
    </row>
    <row r="35380" spans="2:11" ht="12" hidden="1" customHeight="1" x14ac:dyDescent="0.2">
      <c r="B35380" s="88"/>
      <c r="C35380" s="88"/>
      <c r="D35380" s="88"/>
      <c r="E35380" s="88"/>
      <c r="F35380" s="88"/>
      <c r="G35380" s="88"/>
      <c r="H35380" s="88"/>
      <c r="I35380" s="88"/>
      <c r="J35380" s="88"/>
      <c r="K35380" s="88"/>
    </row>
    <row r="35381" spans="2:11" ht="12" hidden="1" customHeight="1" x14ac:dyDescent="0.2">
      <c r="B35381" s="88"/>
      <c r="C35381" s="88"/>
      <c r="D35381" s="88"/>
      <c r="E35381" s="88"/>
      <c r="F35381" s="88"/>
      <c r="G35381" s="88"/>
      <c r="H35381" s="88"/>
      <c r="I35381" s="88"/>
      <c r="J35381" s="88"/>
      <c r="K35381" s="88"/>
    </row>
    <row r="35382" spans="2:11" ht="12" hidden="1" customHeight="1" x14ac:dyDescent="0.2">
      <c r="B35382" s="88"/>
      <c r="C35382" s="88"/>
      <c r="D35382" s="88"/>
      <c r="E35382" s="88"/>
      <c r="F35382" s="88"/>
      <c r="G35382" s="88"/>
      <c r="H35382" s="88"/>
      <c r="I35382" s="88"/>
      <c r="J35382" s="88"/>
      <c r="K35382" s="88"/>
    </row>
    <row r="35383" spans="2:11" ht="12" hidden="1" customHeight="1" x14ac:dyDescent="0.2">
      <c r="B35383" s="88"/>
      <c r="C35383" s="88"/>
      <c r="D35383" s="88"/>
      <c r="E35383" s="88"/>
      <c r="F35383" s="88"/>
      <c r="G35383" s="88"/>
      <c r="H35383" s="88"/>
      <c r="I35383" s="88"/>
      <c r="J35383" s="88"/>
      <c r="K35383" s="88"/>
    </row>
    <row r="35384" spans="2:11" ht="12" hidden="1" customHeight="1" x14ac:dyDescent="0.2">
      <c r="B35384" s="88"/>
      <c r="C35384" s="88"/>
      <c r="D35384" s="88"/>
      <c r="E35384" s="88"/>
      <c r="F35384" s="88"/>
      <c r="G35384" s="88"/>
      <c r="H35384" s="88"/>
      <c r="I35384" s="88"/>
      <c r="J35384" s="88"/>
      <c r="K35384" s="88"/>
    </row>
    <row r="35385" spans="2:11" ht="12" hidden="1" customHeight="1" x14ac:dyDescent="0.2">
      <c r="B35385" s="88"/>
      <c r="C35385" s="88"/>
      <c r="D35385" s="88"/>
      <c r="E35385" s="88"/>
      <c r="F35385" s="88"/>
      <c r="G35385" s="88"/>
      <c r="H35385" s="88"/>
      <c r="I35385" s="88"/>
      <c r="J35385" s="88"/>
      <c r="K35385" s="88"/>
    </row>
    <row r="35386" spans="2:11" ht="12" hidden="1" customHeight="1" x14ac:dyDescent="0.2">
      <c r="B35386" s="88"/>
      <c r="C35386" s="88"/>
      <c r="D35386" s="88"/>
      <c r="E35386" s="88"/>
      <c r="F35386" s="88"/>
      <c r="G35386" s="88"/>
      <c r="H35386" s="88"/>
      <c r="I35386" s="88"/>
      <c r="J35386" s="88"/>
      <c r="K35386" s="88"/>
    </row>
    <row r="35387" spans="2:11" ht="12" hidden="1" customHeight="1" x14ac:dyDescent="0.2">
      <c r="B35387" s="88"/>
      <c r="C35387" s="88"/>
      <c r="D35387" s="88"/>
      <c r="E35387" s="88"/>
      <c r="F35387" s="88"/>
      <c r="G35387" s="88"/>
      <c r="H35387" s="88"/>
      <c r="I35387" s="88"/>
      <c r="J35387" s="88"/>
      <c r="K35387" s="88"/>
    </row>
    <row r="35388" spans="2:11" ht="12" hidden="1" customHeight="1" x14ac:dyDescent="0.2">
      <c r="B35388" s="88"/>
      <c r="C35388" s="88"/>
      <c r="D35388" s="88"/>
      <c r="E35388" s="88"/>
      <c r="F35388" s="88"/>
      <c r="G35388" s="88"/>
      <c r="H35388" s="88"/>
      <c r="I35388" s="88"/>
      <c r="J35388" s="88"/>
      <c r="K35388" s="88"/>
    </row>
    <row r="35389" spans="2:11" ht="12" hidden="1" customHeight="1" x14ac:dyDescent="0.2">
      <c r="B35389" s="88"/>
      <c r="C35389" s="88"/>
      <c r="D35389" s="88"/>
      <c r="E35389" s="88"/>
      <c r="F35389" s="88"/>
      <c r="G35389" s="88"/>
      <c r="H35389" s="88"/>
      <c r="I35389" s="88"/>
      <c r="J35389" s="88"/>
      <c r="K35389" s="88"/>
    </row>
    <row r="35390" spans="2:11" ht="12" hidden="1" customHeight="1" x14ac:dyDescent="0.2">
      <c r="B35390" s="88"/>
      <c r="C35390" s="88"/>
      <c r="D35390" s="88"/>
      <c r="E35390" s="88"/>
      <c r="F35390" s="88"/>
      <c r="G35390" s="88"/>
      <c r="H35390" s="88"/>
      <c r="I35390" s="88"/>
      <c r="J35390" s="88"/>
      <c r="K35390" s="88"/>
    </row>
    <row r="35391" spans="2:11" ht="12" hidden="1" customHeight="1" x14ac:dyDescent="0.2">
      <c r="B35391" s="88"/>
      <c r="C35391" s="88"/>
      <c r="D35391" s="88"/>
      <c r="E35391" s="88"/>
      <c r="F35391" s="88"/>
      <c r="G35391" s="88"/>
      <c r="H35391" s="88"/>
      <c r="I35391" s="88"/>
      <c r="J35391" s="88"/>
      <c r="K35391" s="88"/>
    </row>
    <row r="35392" spans="2:11" ht="12" hidden="1" customHeight="1" x14ac:dyDescent="0.2">
      <c r="B35392" s="88"/>
      <c r="C35392" s="88"/>
      <c r="D35392" s="88"/>
      <c r="E35392" s="88"/>
      <c r="F35392" s="88"/>
      <c r="G35392" s="88"/>
      <c r="H35392" s="88"/>
      <c r="I35392" s="88"/>
      <c r="J35392" s="88"/>
      <c r="K35392" s="88"/>
    </row>
    <row r="35393" spans="2:11" ht="12" hidden="1" customHeight="1" x14ac:dyDescent="0.2">
      <c r="B35393" s="88"/>
      <c r="C35393" s="88"/>
      <c r="D35393" s="88"/>
      <c r="E35393" s="88"/>
      <c r="F35393" s="88"/>
      <c r="G35393" s="88"/>
      <c r="H35393" s="88"/>
      <c r="I35393" s="88"/>
      <c r="J35393" s="88"/>
      <c r="K35393" s="88"/>
    </row>
    <row r="35394" spans="2:11" ht="12" hidden="1" customHeight="1" x14ac:dyDescent="0.2">
      <c r="B35394" s="88"/>
      <c r="C35394" s="88"/>
      <c r="D35394" s="88"/>
      <c r="E35394" s="88"/>
      <c r="F35394" s="88"/>
      <c r="G35394" s="88"/>
      <c r="H35394" s="88"/>
      <c r="I35394" s="88"/>
      <c r="J35394" s="88"/>
      <c r="K35394" s="88"/>
    </row>
    <row r="35395" spans="2:11" ht="12" hidden="1" customHeight="1" x14ac:dyDescent="0.2">
      <c r="B35395" s="88"/>
      <c r="C35395" s="88"/>
      <c r="D35395" s="88"/>
      <c r="E35395" s="88"/>
      <c r="F35395" s="88"/>
      <c r="G35395" s="88"/>
      <c r="H35395" s="88"/>
      <c r="I35395" s="88"/>
      <c r="J35395" s="88"/>
      <c r="K35395" s="88"/>
    </row>
    <row r="35396" spans="2:11" ht="12" hidden="1" customHeight="1" x14ac:dyDescent="0.2">
      <c r="B35396" s="88"/>
      <c r="C35396" s="88"/>
      <c r="D35396" s="88"/>
      <c r="E35396" s="88"/>
      <c r="F35396" s="88"/>
      <c r="G35396" s="88"/>
      <c r="H35396" s="88"/>
      <c r="I35396" s="88"/>
      <c r="J35396" s="88"/>
      <c r="K35396" s="88"/>
    </row>
    <row r="35397" spans="2:11" ht="12" hidden="1" customHeight="1" x14ac:dyDescent="0.2">
      <c r="B35397" s="88"/>
      <c r="C35397" s="88"/>
      <c r="D35397" s="88"/>
      <c r="E35397" s="88"/>
      <c r="F35397" s="88"/>
      <c r="G35397" s="88"/>
      <c r="H35397" s="88"/>
      <c r="I35397" s="88"/>
      <c r="J35397" s="88"/>
      <c r="K35397" s="88"/>
    </row>
    <row r="35398" spans="2:11" ht="12" hidden="1" customHeight="1" x14ac:dyDescent="0.2">
      <c r="B35398" s="88"/>
      <c r="C35398" s="88"/>
      <c r="D35398" s="88"/>
      <c r="E35398" s="88"/>
      <c r="F35398" s="88"/>
      <c r="G35398" s="88"/>
      <c r="H35398" s="88"/>
      <c r="I35398" s="88"/>
      <c r="J35398" s="88"/>
      <c r="K35398" s="88"/>
    </row>
    <row r="35399" spans="2:11" ht="12" hidden="1" customHeight="1" x14ac:dyDescent="0.2">
      <c r="B35399" s="88"/>
      <c r="C35399" s="88"/>
      <c r="D35399" s="88"/>
      <c r="E35399" s="88"/>
      <c r="F35399" s="88"/>
      <c r="G35399" s="88"/>
      <c r="H35399" s="88"/>
      <c r="I35399" s="88"/>
      <c r="J35399" s="88"/>
      <c r="K35399" s="88"/>
    </row>
    <row r="35400" spans="2:11" ht="12" hidden="1" customHeight="1" x14ac:dyDescent="0.2">
      <c r="B35400" s="88"/>
      <c r="C35400" s="88"/>
      <c r="D35400" s="88"/>
      <c r="E35400" s="88"/>
      <c r="F35400" s="88"/>
      <c r="G35400" s="88"/>
      <c r="H35400" s="88"/>
      <c r="I35400" s="88"/>
      <c r="J35400" s="88"/>
      <c r="K35400" s="88"/>
    </row>
    <row r="35401" spans="2:11" ht="12" hidden="1" customHeight="1" x14ac:dyDescent="0.2">
      <c r="B35401" s="88"/>
      <c r="C35401" s="88"/>
      <c r="D35401" s="88"/>
      <c r="E35401" s="88"/>
      <c r="F35401" s="88"/>
      <c r="G35401" s="88"/>
      <c r="H35401" s="88"/>
      <c r="I35401" s="88"/>
      <c r="J35401" s="88"/>
      <c r="K35401" s="88"/>
    </row>
    <row r="35402" spans="2:11" ht="12" hidden="1" customHeight="1" x14ac:dyDescent="0.2">
      <c r="B35402" s="88"/>
      <c r="C35402" s="88"/>
      <c r="D35402" s="88"/>
      <c r="E35402" s="88"/>
      <c r="F35402" s="88"/>
      <c r="G35402" s="88"/>
      <c r="H35402" s="88"/>
      <c r="I35402" s="88"/>
      <c r="J35402" s="88"/>
      <c r="K35402" s="88"/>
    </row>
    <row r="35403" spans="2:11" ht="12" hidden="1" customHeight="1" x14ac:dyDescent="0.2">
      <c r="B35403" s="88"/>
      <c r="C35403" s="88"/>
      <c r="D35403" s="88"/>
      <c r="E35403" s="88"/>
      <c r="F35403" s="88"/>
      <c r="G35403" s="88"/>
      <c r="H35403" s="88"/>
      <c r="I35403" s="88"/>
      <c r="J35403" s="88"/>
      <c r="K35403" s="88"/>
    </row>
    <row r="35404" spans="2:11" ht="12" hidden="1" customHeight="1" x14ac:dyDescent="0.2">
      <c r="B35404" s="88"/>
      <c r="C35404" s="88"/>
      <c r="D35404" s="88"/>
      <c r="E35404" s="88"/>
      <c r="F35404" s="88"/>
      <c r="G35404" s="88"/>
      <c r="H35404" s="88"/>
      <c r="I35404" s="88"/>
      <c r="J35404" s="88"/>
      <c r="K35404" s="88"/>
    </row>
    <row r="35405" spans="2:11" ht="12" hidden="1" customHeight="1" x14ac:dyDescent="0.2">
      <c r="B35405" s="88"/>
      <c r="C35405" s="88"/>
      <c r="D35405" s="88"/>
      <c r="E35405" s="88"/>
      <c r="F35405" s="88"/>
      <c r="G35405" s="88"/>
      <c r="H35405" s="88"/>
      <c r="I35405" s="88"/>
      <c r="J35405" s="88"/>
      <c r="K35405" s="88"/>
    </row>
    <row r="35406" spans="2:11" ht="12" hidden="1" customHeight="1" x14ac:dyDescent="0.2">
      <c r="B35406" s="88"/>
      <c r="C35406" s="88"/>
      <c r="D35406" s="88"/>
      <c r="E35406" s="88"/>
      <c r="F35406" s="88"/>
      <c r="G35406" s="88"/>
      <c r="H35406" s="88"/>
      <c r="I35406" s="88"/>
      <c r="J35406" s="88"/>
      <c r="K35406" s="88"/>
    </row>
    <row r="35407" spans="2:11" ht="12" hidden="1" customHeight="1" x14ac:dyDescent="0.2">
      <c r="B35407" s="88"/>
      <c r="C35407" s="88"/>
      <c r="D35407" s="88"/>
      <c r="E35407" s="88"/>
      <c r="F35407" s="88"/>
      <c r="G35407" s="88"/>
      <c r="H35407" s="88"/>
      <c r="I35407" s="88"/>
      <c r="J35407" s="88"/>
      <c r="K35407" s="88"/>
    </row>
    <row r="35408" spans="2:11" ht="12" hidden="1" customHeight="1" x14ac:dyDescent="0.2">
      <c r="B35408" s="88"/>
      <c r="C35408" s="88"/>
      <c r="D35408" s="88"/>
      <c r="E35408" s="88"/>
      <c r="F35408" s="88"/>
      <c r="G35408" s="88"/>
      <c r="H35408" s="88"/>
      <c r="I35408" s="88"/>
      <c r="J35408" s="88"/>
      <c r="K35408" s="88"/>
    </row>
    <row r="35409" spans="2:11" ht="12" hidden="1" customHeight="1" x14ac:dyDescent="0.2">
      <c r="B35409" s="88"/>
      <c r="C35409" s="88"/>
      <c r="D35409" s="88"/>
      <c r="E35409" s="88"/>
      <c r="F35409" s="88"/>
      <c r="G35409" s="88"/>
      <c r="H35409" s="88"/>
      <c r="I35409" s="88"/>
      <c r="J35409" s="88"/>
      <c r="K35409" s="88"/>
    </row>
    <row r="35410" spans="2:11" ht="12" hidden="1" customHeight="1" x14ac:dyDescent="0.2">
      <c r="B35410" s="88"/>
      <c r="C35410" s="88"/>
      <c r="D35410" s="88"/>
      <c r="E35410" s="88"/>
      <c r="F35410" s="88"/>
      <c r="G35410" s="88"/>
      <c r="H35410" s="88"/>
      <c r="I35410" s="88"/>
      <c r="J35410" s="88"/>
      <c r="K35410" s="88"/>
    </row>
    <row r="35411" spans="2:11" ht="12" hidden="1" customHeight="1" x14ac:dyDescent="0.2">
      <c r="B35411" s="88"/>
      <c r="C35411" s="88"/>
      <c r="D35411" s="88"/>
      <c r="E35411" s="88"/>
      <c r="F35411" s="88"/>
      <c r="G35411" s="88"/>
      <c r="H35411" s="88"/>
      <c r="I35411" s="88"/>
      <c r="J35411" s="88"/>
      <c r="K35411" s="88"/>
    </row>
    <row r="35412" spans="2:11" ht="12" hidden="1" customHeight="1" x14ac:dyDescent="0.2">
      <c r="B35412" s="88"/>
      <c r="C35412" s="88"/>
      <c r="D35412" s="88"/>
      <c r="E35412" s="88"/>
      <c r="F35412" s="88"/>
      <c r="G35412" s="88"/>
      <c r="H35412" s="88"/>
      <c r="I35412" s="88"/>
      <c r="J35412" s="88"/>
      <c r="K35412" s="88"/>
    </row>
    <row r="35413" spans="2:11" ht="12" hidden="1" customHeight="1" x14ac:dyDescent="0.2">
      <c r="B35413" s="88"/>
      <c r="C35413" s="88"/>
      <c r="D35413" s="88"/>
      <c r="E35413" s="88"/>
      <c r="F35413" s="88"/>
      <c r="G35413" s="88"/>
      <c r="H35413" s="88"/>
      <c r="I35413" s="88"/>
      <c r="J35413" s="88"/>
      <c r="K35413" s="88"/>
    </row>
    <row r="35414" spans="2:11" ht="12" hidden="1" customHeight="1" x14ac:dyDescent="0.2">
      <c r="B35414" s="88"/>
      <c r="C35414" s="88"/>
      <c r="D35414" s="88"/>
      <c r="E35414" s="88"/>
      <c r="F35414" s="88"/>
      <c r="G35414" s="88"/>
      <c r="H35414" s="88"/>
      <c r="I35414" s="88"/>
      <c r="J35414" s="88"/>
      <c r="K35414" s="88"/>
    </row>
    <row r="35415" spans="2:11" ht="12" hidden="1" customHeight="1" x14ac:dyDescent="0.2">
      <c r="B35415" s="88"/>
      <c r="C35415" s="88"/>
      <c r="D35415" s="88"/>
      <c r="E35415" s="88"/>
      <c r="F35415" s="88"/>
      <c r="G35415" s="88"/>
      <c r="H35415" s="88"/>
      <c r="I35415" s="88"/>
      <c r="J35415" s="88"/>
      <c r="K35415" s="88"/>
    </row>
    <row r="35416" spans="2:11" ht="12" hidden="1" customHeight="1" x14ac:dyDescent="0.2">
      <c r="B35416" s="88"/>
      <c r="C35416" s="88"/>
      <c r="D35416" s="88"/>
      <c r="E35416" s="88"/>
      <c r="F35416" s="88"/>
      <c r="G35416" s="88"/>
      <c r="H35416" s="88"/>
      <c r="I35416" s="88"/>
      <c r="J35416" s="88"/>
      <c r="K35416" s="88"/>
    </row>
    <row r="35417" spans="2:11" ht="12" hidden="1" customHeight="1" x14ac:dyDescent="0.2">
      <c r="B35417" s="88"/>
      <c r="C35417" s="88"/>
      <c r="D35417" s="88"/>
      <c r="E35417" s="88"/>
      <c r="F35417" s="88"/>
      <c r="G35417" s="88"/>
      <c r="H35417" s="88"/>
      <c r="I35417" s="88"/>
      <c r="J35417" s="88"/>
      <c r="K35417" s="88"/>
    </row>
    <row r="35418" spans="2:11" ht="12" hidden="1" customHeight="1" x14ac:dyDescent="0.2">
      <c r="B35418" s="88"/>
      <c r="C35418" s="88"/>
      <c r="D35418" s="88"/>
      <c r="E35418" s="88"/>
      <c r="F35418" s="88"/>
      <c r="G35418" s="88"/>
      <c r="H35418" s="88"/>
      <c r="I35418" s="88"/>
      <c r="J35418" s="88"/>
      <c r="K35418" s="88"/>
    </row>
    <row r="35419" spans="2:11" ht="12" hidden="1" customHeight="1" x14ac:dyDescent="0.2">
      <c r="B35419" s="88"/>
      <c r="C35419" s="88"/>
      <c r="D35419" s="88"/>
      <c r="E35419" s="88"/>
      <c r="F35419" s="88"/>
      <c r="G35419" s="88"/>
      <c r="H35419" s="88"/>
      <c r="I35419" s="88"/>
      <c r="J35419" s="88"/>
      <c r="K35419" s="88"/>
    </row>
    <row r="35420" spans="2:11" ht="12" hidden="1" customHeight="1" x14ac:dyDescent="0.2">
      <c r="B35420" s="88"/>
      <c r="C35420" s="88"/>
      <c r="D35420" s="88"/>
      <c r="E35420" s="88"/>
      <c r="F35420" s="88"/>
      <c r="G35420" s="88"/>
      <c r="H35420" s="88"/>
      <c r="I35420" s="88"/>
      <c r="J35420" s="88"/>
      <c r="K35420" s="88"/>
    </row>
    <row r="35421" spans="2:11" ht="12" hidden="1" customHeight="1" x14ac:dyDescent="0.2">
      <c r="B35421" s="88"/>
      <c r="C35421" s="88"/>
      <c r="D35421" s="88"/>
      <c r="E35421" s="88"/>
      <c r="F35421" s="88"/>
      <c r="G35421" s="88"/>
      <c r="H35421" s="88"/>
      <c r="I35421" s="88"/>
      <c r="J35421" s="88"/>
      <c r="K35421" s="88"/>
    </row>
    <row r="35422" spans="2:11" ht="12" hidden="1" customHeight="1" x14ac:dyDescent="0.2">
      <c r="B35422" s="88"/>
      <c r="C35422" s="88"/>
      <c r="D35422" s="88"/>
      <c r="E35422" s="88"/>
      <c r="F35422" s="88"/>
      <c r="G35422" s="88"/>
      <c r="H35422" s="88"/>
      <c r="I35422" s="88"/>
      <c r="J35422" s="88"/>
      <c r="K35422" s="88"/>
    </row>
    <row r="35423" spans="2:11" ht="12" hidden="1" customHeight="1" x14ac:dyDescent="0.2">
      <c r="B35423" s="88"/>
      <c r="C35423" s="88"/>
      <c r="D35423" s="88"/>
      <c r="E35423" s="88"/>
      <c r="F35423" s="88"/>
      <c r="G35423" s="88"/>
      <c r="H35423" s="88"/>
      <c r="I35423" s="88"/>
      <c r="J35423" s="88"/>
      <c r="K35423" s="88"/>
    </row>
    <row r="35424" spans="2:11" ht="12" hidden="1" customHeight="1" x14ac:dyDescent="0.2">
      <c r="B35424" s="88"/>
      <c r="C35424" s="88"/>
      <c r="D35424" s="88"/>
      <c r="E35424" s="88"/>
      <c r="F35424" s="88"/>
      <c r="G35424" s="88"/>
      <c r="H35424" s="88"/>
      <c r="I35424" s="88"/>
      <c r="J35424" s="88"/>
      <c r="K35424" s="88"/>
    </row>
    <row r="35425" spans="2:11" ht="12" hidden="1" customHeight="1" x14ac:dyDescent="0.2">
      <c r="B35425" s="88"/>
      <c r="C35425" s="88"/>
      <c r="D35425" s="88"/>
      <c r="E35425" s="88"/>
      <c r="F35425" s="88"/>
      <c r="G35425" s="88"/>
      <c r="H35425" s="88"/>
      <c r="I35425" s="88"/>
      <c r="J35425" s="88"/>
      <c r="K35425" s="88"/>
    </row>
    <row r="35426" spans="2:11" ht="12" hidden="1" customHeight="1" x14ac:dyDescent="0.2">
      <c r="B35426" s="88"/>
      <c r="C35426" s="88"/>
      <c r="D35426" s="88"/>
      <c r="E35426" s="88"/>
      <c r="F35426" s="88"/>
      <c r="G35426" s="88"/>
      <c r="H35426" s="88"/>
      <c r="I35426" s="88"/>
      <c r="J35426" s="88"/>
      <c r="K35426" s="88"/>
    </row>
    <row r="35427" spans="2:11" ht="12" hidden="1" customHeight="1" x14ac:dyDescent="0.2">
      <c r="B35427" s="88"/>
      <c r="C35427" s="88"/>
      <c r="D35427" s="88"/>
      <c r="E35427" s="88"/>
      <c r="F35427" s="88"/>
      <c r="G35427" s="88"/>
      <c r="H35427" s="88"/>
      <c r="I35427" s="88"/>
      <c r="J35427" s="88"/>
      <c r="K35427" s="88"/>
    </row>
    <row r="35428" spans="2:11" ht="12" hidden="1" customHeight="1" x14ac:dyDescent="0.2">
      <c r="B35428" s="88"/>
      <c r="C35428" s="88"/>
      <c r="D35428" s="88"/>
      <c r="E35428" s="88"/>
      <c r="F35428" s="88"/>
      <c r="G35428" s="88"/>
      <c r="H35428" s="88"/>
      <c r="I35428" s="88"/>
      <c r="J35428" s="88"/>
      <c r="K35428" s="88"/>
    </row>
    <row r="35429" spans="2:11" ht="12" hidden="1" customHeight="1" x14ac:dyDescent="0.2">
      <c r="B35429" s="88"/>
      <c r="C35429" s="88"/>
      <c r="D35429" s="88"/>
      <c r="E35429" s="88"/>
      <c r="F35429" s="88"/>
      <c r="G35429" s="88"/>
      <c r="H35429" s="88"/>
      <c r="I35429" s="88"/>
      <c r="J35429" s="88"/>
      <c r="K35429" s="88"/>
    </row>
    <row r="35430" spans="2:11" ht="12" hidden="1" customHeight="1" x14ac:dyDescent="0.2">
      <c r="B35430" s="88"/>
      <c r="C35430" s="88"/>
      <c r="D35430" s="88"/>
      <c r="E35430" s="88"/>
      <c r="F35430" s="88"/>
      <c r="G35430" s="88"/>
      <c r="H35430" s="88"/>
      <c r="I35430" s="88"/>
      <c r="J35430" s="88"/>
      <c r="K35430" s="88"/>
    </row>
    <row r="35431" spans="2:11" ht="12" hidden="1" customHeight="1" x14ac:dyDescent="0.2">
      <c r="B35431" s="88"/>
      <c r="C35431" s="88"/>
      <c r="D35431" s="88"/>
      <c r="E35431" s="88"/>
      <c r="F35431" s="88"/>
      <c r="G35431" s="88"/>
      <c r="H35431" s="88"/>
      <c r="I35431" s="88"/>
      <c r="J35431" s="88"/>
      <c r="K35431" s="88"/>
    </row>
    <row r="35432" spans="2:11" ht="12" hidden="1" customHeight="1" x14ac:dyDescent="0.2">
      <c r="B35432" s="88"/>
      <c r="C35432" s="88"/>
      <c r="D35432" s="88"/>
      <c r="E35432" s="88"/>
      <c r="F35432" s="88"/>
      <c r="G35432" s="88"/>
      <c r="H35432" s="88"/>
      <c r="I35432" s="88"/>
      <c r="J35432" s="88"/>
      <c r="K35432" s="88"/>
    </row>
    <row r="35433" spans="2:11" ht="12" hidden="1" customHeight="1" x14ac:dyDescent="0.2">
      <c r="B35433" s="88"/>
      <c r="C35433" s="88"/>
      <c r="D35433" s="88"/>
      <c r="E35433" s="88"/>
      <c r="F35433" s="88"/>
      <c r="G35433" s="88"/>
      <c r="H35433" s="88"/>
      <c r="I35433" s="88"/>
      <c r="J35433" s="88"/>
      <c r="K35433" s="88"/>
    </row>
    <row r="35434" spans="2:11" ht="12" hidden="1" customHeight="1" x14ac:dyDescent="0.2">
      <c r="B35434" s="88"/>
      <c r="C35434" s="88"/>
      <c r="D35434" s="88"/>
      <c r="E35434" s="88"/>
      <c r="F35434" s="88"/>
      <c r="G35434" s="88"/>
      <c r="H35434" s="88"/>
      <c r="I35434" s="88"/>
      <c r="J35434" s="88"/>
      <c r="K35434" s="88"/>
    </row>
    <row r="35435" spans="2:11" ht="12" hidden="1" customHeight="1" x14ac:dyDescent="0.2">
      <c r="B35435" s="88"/>
      <c r="C35435" s="88"/>
      <c r="D35435" s="88"/>
      <c r="E35435" s="88"/>
      <c r="F35435" s="88"/>
      <c r="G35435" s="88"/>
      <c r="H35435" s="88"/>
      <c r="I35435" s="88"/>
      <c r="J35435" s="88"/>
      <c r="K35435" s="88"/>
    </row>
    <row r="35436" spans="2:11" ht="12" hidden="1" customHeight="1" x14ac:dyDescent="0.2">
      <c r="B35436" s="88"/>
      <c r="C35436" s="88"/>
      <c r="D35436" s="88"/>
      <c r="E35436" s="88"/>
      <c r="F35436" s="88"/>
      <c r="G35436" s="88"/>
      <c r="H35436" s="88"/>
      <c r="I35436" s="88"/>
      <c r="J35436" s="88"/>
      <c r="K35436" s="88"/>
    </row>
    <row r="35437" spans="2:11" ht="12" hidden="1" customHeight="1" x14ac:dyDescent="0.2">
      <c r="B35437" s="88"/>
      <c r="C35437" s="88"/>
      <c r="D35437" s="88"/>
      <c r="E35437" s="88"/>
      <c r="F35437" s="88"/>
      <c r="G35437" s="88"/>
      <c r="H35437" s="88"/>
      <c r="I35437" s="88"/>
      <c r="J35437" s="88"/>
      <c r="K35437" s="88"/>
    </row>
    <row r="35438" spans="2:11" ht="12" hidden="1" customHeight="1" x14ac:dyDescent="0.2">
      <c r="B35438" s="88"/>
      <c r="C35438" s="88"/>
      <c r="D35438" s="88"/>
      <c r="E35438" s="88"/>
      <c r="F35438" s="88"/>
      <c r="G35438" s="88"/>
      <c r="H35438" s="88"/>
      <c r="I35438" s="88"/>
      <c r="J35438" s="88"/>
      <c r="K35438" s="88"/>
    </row>
    <row r="35439" spans="2:11" ht="12" hidden="1" customHeight="1" x14ac:dyDescent="0.2">
      <c r="B35439" s="88"/>
      <c r="C35439" s="88"/>
      <c r="D35439" s="88"/>
      <c r="E35439" s="88"/>
      <c r="F35439" s="88"/>
      <c r="G35439" s="88"/>
      <c r="H35439" s="88"/>
      <c r="I35439" s="88"/>
      <c r="J35439" s="88"/>
      <c r="K35439" s="88"/>
    </row>
    <row r="35440" spans="2:11" ht="12" hidden="1" customHeight="1" x14ac:dyDescent="0.2">
      <c r="B35440" s="88"/>
      <c r="C35440" s="88"/>
      <c r="D35440" s="88"/>
      <c r="E35440" s="88"/>
      <c r="F35440" s="88"/>
      <c r="G35440" s="88"/>
      <c r="H35440" s="88"/>
      <c r="I35440" s="88"/>
      <c r="J35440" s="88"/>
      <c r="K35440" s="88"/>
    </row>
    <row r="35441" spans="2:11" ht="12" hidden="1" customHeight="1" x14ac:dyDescent="0.2">
      <c r="B35441" s="88"/>
      <c r="C35441" s="88"/>
      <c r="D35441" s="88"/>
      <c r="E35441" s="88"/>
      <c r="F35441" s="88"/>
      <c r="G35441" s="88"/>
      <c r="H35441" s="88"/>
      <c r="I35441" s="88"/>
      <c r="J35441" s="88"/>
      <c r="K35441" s="88"/>
    </row>
    <row r="35442" spans="2:11" ht="12" hidden="1" customHeight="1" x14ac:dyDescent="0.2">
      <c r="B35442" s="88"/>
      <c r="C35442" s="88"/>
      <c r="D35442" s="88"/>
      <c r="E35442" s="88"/>
      <c r="F35442" s="88"/>
      <c r="G35442" s="88"/>
      <c r="H35442" s="88"/>
      <c r="I35442" s="88"/>
      <c r="J35442" s="88"/>
      <c r="K35442" s="88"/>
    </row>
    <row r="35443" spans="2:11" ht="12" hidden="1" customHeight="1" x14ac:dyDescent="0.2">
      <c r="B35443" s="88"/>
      <c r="C35443" s="88"/>
      <c r="D35443" s="88"/>
      <c r="E35443" s="88"/>
      <c r="F35443" s="88"/>
      <c r="G35443" s="88"/>
      <c r="H35443" s="88"/>
      <c r="I35443" s="88"/>
      <c r="J35443" s="88"/>
      <c r="K35443" s="88"/>
    </row>
    <row r="35444" spans="2:11" ht="12" hidden="1" customHeight="1" x14ac:dyDescent="0.2">
      <c r="B35444" s="88"/>
      <c r="C35444" s="88"/>
      <c r="D35444" s="88"/>
      <c r="E35444" s="88"/>
      <c r="F35444" s="88"/>
      <c r="G35444" s="88"/>
      <c r="H35444" s="88"/>
      <c r="I35444" s="88"/>
      <c r="J35444" s="88"/>
      <c r="K35444" s="88"/>
    </row>
    <row r="35445" spans="2:11" ht="12" hidden="1" customHeight="1" x14ac:dyDescent="0.2">
      <c r="B35445" s="88"/>
      <c r="C35445" s="88"/>
      <c r="D35445" s="88"/>
      <c r="E35445" s="88"/>
      <c r="F35445" s="88"/>
      <c r="G35445" s="88"/>
      <c r="H35445" s="88"/>
      <c r="I35445" s="88"/>
      <c r="J35445" s="88"/>
      <c r="K35445" s="88"/>
    </row>
    <row r="35446" spans="2:11" ht="12" hidden="1" customHeight="1" x14ac:dyDescent="0.2">
      <c r="B35446" s="88"/>
      <c r="C35446" s="88"/>
      <c r="D35446" s="88"/>
      <c r="E35446" s="88"/>
      <c r="F35446" s="88"/>
      <c r="G35446" s="88"/>
      <c r="H35446" s="88"/>
      <c r="I35446" s="88"/>
      <c r="J35446" s="88"/>
      <c r="K35446" s="88"/>
    </row>
    <row r="35447" spans="2:11" ht="12" hidden="1" customHeight="1" x14ac:dyDescent="0.2">
      <c r="B35447" s="88"/>
      <c r="C35447" s="88"/>
      <c r="D35447" s="88"/>
      <c r="E35447" s="88"/>
      <c r="F35447" s="88"/>
      <c r="G35447" s="88"/>
      <c r="H35447" s="88"/>
      <c r="I35447" s="88"/>
      <c r="J35447" s="88"/>
      <c r="K35447" s="88"/>
    </row>
    <row r="35448" spans="2:11" ht="12" hidden="1" customHeight="1" x14ac:dyDescent="0.2">
      <c r="B35448" s="88"/>
      <c r="C35448" s="88"/>
      <c r="D35448" s="88"/>
      <c r="E35448" s="88"/>
      <c r="F35448" s="88"/>
      <c r="G35448" s="88"/>
      <c r="H35448" s="88"/>
      <c r="I35448" s="88"/>
      <c r="J35448" s="88"/>
      <c r="K35448" s="88"/>
    </row>
    <row r="35449" spans="2:11" ht="12" hidden="1" customHeight="1" x14ac:dyDescent="0.2">
      <c r="B35449" s="88"/>
      <c r="C35449" s="88"/>
      <c r="D35449" s="88"/>
      <c r="E35449" s="88"/>
      <c r="F35449" s="88"/>
      <c r="G35449" s="88"/>
      <c r="H35449" s="88"/>
      <c r="I35449" s="88"/>
      <c r="J35449" s="88"/>
      <c r="K35449" s="88"/>
    </row>
    <row r="35450" spans="2:11" ht="12" hidden="1" customHeight="1" x14ac:dyDescent="0.2">
      <c r="B35450" s="88"/>
      <c r="C35450" s="88"/>
      <c r="D35450" s="88"/>
      <c r="E35450" s="88"/>
      <c r="F35450" s="88"/>
      <c r="G35450" s="88"/>
      <c r="H35450" s="88"/>
      <c r="I35450" s="88"/>
      <c r="J35450" s="88"/>
      <c r="K35450" s="88"/>
    </row>
    <row r="35451" spans="2:11" ht="12" hidden="1" customHeight="1" x14ac:dyDescent="0.2">
      <c r="B35451" s="88"/>
      <c r="C35451" s="88"/>
      <c r="D35451" s="88"/>
      <c r="E35451" s="88"/>
      <c r="F35451" s="88"/>
      <c r="G35451" s="88"/>
      <c r="H35451" s="88"/>
      <c r="I35451" s="88"/>
      <c r="J35451" s="88"/>
      <c r="K35451" s="88"/>
    </row>
    <row r="35452" spans="2:11" ht="12" hidden="1" customHeight="1" x14ac:dyDescent="0.2">
      <c r="B35452" s="88"/>
      <c r="C35452" s="88"/>
      <c r="D35452" s="88"/>
      <c r="E35452" s="88"/>
      <c r="F35452" s="88"/>
      <c r="G35452" s="88"/>
      <c r="H35452" s="88"/>
      <c r="I35452" s="88"/>
      <c r="J35452" s="88"/>
      <c r="K35452" s="88"/>
    </row>
    <row r="35453" spans="2:11" ht="12" hidden="1" customHeight="1" x14ac:dyDescent="0.2">
      <c r="B35453" s="88"/>
      <c r="C35453" s="88"/>
      <c r="D35453" s="88"/>
      <c r="E35453" s="88"/>
      <c r="F35453" s="88"/>
      <c r="G35453" s="88"/>
      <c r="H35453" s="88"/>
      <c r="I35453" s="88"/>
      <c r="J35453" s="88"/>
      <c r="K35453" s="88"/>
    </row>
    <row r="35454" spans="2:11" ht="12" hidden="1" customHeight="1" x14ac:dyDescent="0.2">
      <c r="B35454" s="88"/>
      <c r="C35454" s="88"/>
      <c r="D35454" s="88"/>
      <c r="E35454" s="88"/>
      <c r="F35454" s="88"/>
      <c r="G35454" s="88"/>
      <c r="H35454" s="88"/>
      <c r="I35454" s="88"/>
      <c r="J35454" s="88"/>
      <c r="K35454" s="88"/>
    </row>
    <row r="35455" spans="2:11" ht="12" hidden="1" customHeight="1" x14ac:dyDescent="0.2">
      <c r="B35455" s="88"/>
      <c r="C35455" s="88"/>
      <c r="D35455" s="88"/>
      <c r="E35455" s="88"/>
      <c r="F35455" s="88"/>
      <c r="G35455" s="88"/>
      <c r="H35455" s="88"/>
      <c r="I35455" s="88"/>
      <c r="J35455" s="88"/>
      <c r="K35455" s="88"/>
    </row>
    <row r="35456" spans="2:11" ht="12" hidden="1" customHeight="1" x14ac:dyDescent="0.2">
      <c r="B35456" s="88"/>
      <c r="C35456" s="88"/>
      <c r="D35456" s="88"/>
      <c r="E35456" s="88"/>
      <c r="F35456" s="88"/>
      <c r="G35456" s="88"/>
      <c r="H35456" s="88"/>
      <c r="I35456" s="88"/>
      <c r="J35456" s="88"/>
      <c r="K35456" s="88"/>
    </row>
    <row r="35457" spans="2:11" ht="12" hidden="1" customHeight="1" x14ac:dyDescent="0.2">
      <c r="B35457" s="88"/>
      <c r="C35457" s="88"/>
      <c r="D35457" s="88"/>
      <c r="E35457" s="88"/>
      <c r="F35457" s="88"/>
      <c r="G35457" s="88"/>
      <c r="H35457" s="88"/>
      <c r="I35457" s="88"/>
      <c r="J35457" s="88"/>
      <c r="K35457" s="88"/>
    </row>
    <row r="35458" spans="2:11" ht="12" hidden="1" customHeight="1" x14ac:dyDescent="0.2">
      <c r="B35458" s="88"/>
      <c r="C35458" s="88"/>
      <c r="D35458" s="88"/>
      <c r="E35458" s="88"/>
      <c r="F35458" s="88"/>
      <c r="G35458" s="88"/>
      <c r="H35458" s="88"/>
      <c r="I35458" s="88"/>
      <c r="J35458" s="88"/>
      <c r="K35458" s="88"/>
    </row>
    <row r="35459" spans="2:11" ht="12" hidden="1" customHeight="1" x14ac:dyDescent="0.2">
      <c r="B35459" s="88"/>
      <c r="C35459" s="88"/>
      <c r="D35459" s="88"/>
      <c r="E35459" s="88"/>
      <c r="F35459" s="88"/>
      <c r="G35459" s="88"/>
      <c r="H35459" s="88"/>
      <c r="I35459" s="88"/>
      <c r="J35459" s="88"/>
      <c r="K35459" s="88"/>
    </row>
    <row r="35460" spans="2:11" ht="12" hidden="1" customHeight="1" x14ac:dyDescent="0.2">
      <c r="B35460" s="88"/>
      <c r="C35460" s="88"/>
      <c r="D35460" s="88"/>
      <c r="E35460" s="88"/>
      <c r="F35460" s="88"/>
      <c r="G35460" s="88"/>
      <c r="H35460" s="88"/>
      <c r="I35460" s="88"/>
      <c r="J35460" s="88"/>
      <c r="K35460" s="88"/>
    </row>
    <row r="35461" spans="2:11" ht="12" hidden="1" customHeight="1" x14ac:dyDescent="0.2">
      <c r="B35461" s="88"/>
      <c r="C35461" s="88"/>
      <c r="D35461" s="88"/>
      <c r="E35461" s="88"/>
      <c r="F35461" s="88"/>
      <c r="G35461" s="88"/>
      <c r="H35461" s="88"/>
      <c r="I35461" s="88"/>
      <c r="J35461" s="88"/>
      <c r="K35461" s="88"/>
    </row>
    <row r="35462" spans="2:11" ht="12" hidden="1" customHeight="1" x14ac:dyDescent="0.2">
      <c r="B35462" s="88"/>
      <c r="C35462" s="88"/>
      <c r="D35462" s="88"/>
      <c r="E35462" s="88"/>
      <c r="F35462" s="88"/>
      <c r="G35462" s="88"/>
      <c r="H35462" s="88"/>
      <c r="I35462" s="88"/>
      <c r="J35462" s="88"/>
      <c r="K35462" s="88"/>
    </row>
    <row r="35463" spans="2:11" ht="12" hidden="1" customHeight="1" x14ac:dyDescent="0.2">
      <c r="B35463" s="88"/>
      <c r="C35463" s="88"/>
      <c r="D35463" s="88"/>
      <c r="E35463" s="88"/>
      <c r="F35463" s="88"/>
      <c r="G35463" s="88"/>
      <c r="H35463" s="88"/>
      <c r="I35463" s="88"/>
      <c r="J35463" s="88"/>
      <c r="K35463" s="88"/>
    </row>
    <row r="35464" spans="2:11" ht="12" hidden="1" customHeight="1" x14ac:dyDescent="0.2">
      <c r="B35464" s="88"/>
      <c r="C35464" s="88"/>
      <c r="D35464" s="88"/>
      <c r="E35464" s="88"/>
      <c r="F35464" s="88"/>
      <c r="G35464" s="88"/>
      <c r="H35464" s="88"/>
      <c r="I35464" s="88"/>
      <c r="J35464" s="88"/>
      <c r="K35464" s="88"/>
    </row>
    <row r="35465" spans="2:11" ht="12" hidden="1" customHeight="1" x14ac:dyDescent="0.2">
      <c r="B35465" s="88"/>
      <c r="C35465" s="88"/>
      <c r="D35465" s="88"/>
      <c r="E35465" s="88"/>
      <c r="F35465" s="88"/>
      <c r="G35465" s="88"/>
      <c r="H35465" s="88"/>
      <c r="I35465" s="88"/>
      <c r="J35465" s="88"/>
      <c r="K35465" s="88"/>
    </row>
    <row r="35466" spans="2:11" ht="12" hidden="1" customHeight="1" x14ac:dyDescent="0.2">
      <c r="B35466" s="88"/>
      <c r="C35466" s="88"/>
      <c r="D35466" s="88"/>
      <c r="E35466" s="88"/>
      <c r="F35466" s="88"/>
      <c r="G35466" s="88"/>
      <c r="H35466" s="88"/>
      <c r="I35466" s="88"/>
      <c r="J35466" s="88"/>
      <c r="K35466" s="88"/>
    </row>
    <row r="35467" spans="2:11" ht="12" hidden="1" customHeight="1" x14ac:dyDescent="0.2">
      <c r="B35467" s="88"/>
      <c r="C35467" s="88"/>
      <c r="D35467" s="88"/>
      <c r="E35467" s="88"/>
      <c r="F35467" s="88"/>
      <c r="G35467" s="88"/>
      <c r="H35467" s="88"/>
      <c r="I35467" s="88"/>
      <c r="J35467" s="88"/>
      <c r="K35467" s="88"/>
    </row>
    <row r="35468" spans="2:11" ht="12" hidden="1" customHeight="1" x14ac:dyDescent="0.2">
      <c r="B35468" s="88"/>
      <c r="C35468" s="88"/>
      <c r="D35468" s="88"/>
      <c r="E35468" s="88"/>
      <c r="F35468" s="88"/>
      <c r="G35468" s="88"/>
      <c r="H35468" s="88"/>
      <c r="I35468" s="88"/>
      <c r="J35468" s="88"/>
      <c r="K35468" s="88"/>
    </row>
    <row r="35469" spans="2:11" ht="12" hidden="1" customHeight="1" x14ac:dyDescent="0.2">
      <c r="B35469" s="88"/>
      <c r="C35469" s="88"/>
      <c r="D35469" s="88"/>
      <c r="E35469" s="88"/>
      <c r="F35469" s="88"/>
      <c r="G35469" s="88"/>
      <c r="H35469" s="88"/>
      <c r="I35469" s="88"/>
      <c r="J35469" s="88"/>
      <c r="K35469" s="88"/>
    </row>
    <row r="35470" spans="2:11" ht="12" hidden="1" customHeight="1" x14ac:dyDescent="0.2">
      <c r="B35470" s="88"/>
      <c r="C35470" s="88"/>
      <c r="D35470" s="88"/>
      <c r="E35470" s="88"/>
      <c r="F35470" s="88"/>
      <c r="G35470" s="88"/>
      <c r="H35470" s="88"/>
      <c r="I35470" s="88"/>
      <c r="J35470" s="88"/>
      <c r="K35470" s="88"/>
    </row>
    <row r="35471" spans="2:11" ht="12" hidden="1" customHeight="1" x14ac:dyDescent="0.2">
      <c r="B35471" s="88"/>
      <c r="C35471" s="88"/>
      <c r="D35471" s="88"/>
      <c r="E35471" s="88"/>
      <c r="F35471" s="88"/>
      <c r="G35471" s="88"/>
      <c r="H35471" s="88"/>
      <c r="I35471" s="88"/>
      <c r="J35471" s="88"/>
      <c r="K35471" s="88"/>
    </row>
    <row r="35472" spans="2:11" ht="12" hidden="1" customHeight="1" x14ac:dyDescent="0.2">
      <c r="B35472" s="88"/>
      <c r="C35472" s="88"/>
      <c r="D35472" s="88"/>
      <c r="E35472" s="88"/>
      <c r="F35472" s="88"/>
      <c r="G35472" s="88"/>
      <c r="H35472" s="88"/>
      <c r="I35472" s="88"/>
      <c r="J35472" s="88"/>
      <c r="K35472" s="88"/>
    </row>
    <row r="35473" spans="2:11" ht="12" hidden="1" customHeight="1" x14ac:dyDescent="0.2">
      <c r="B35473" s="88"/>
      <c r="C35473" s="88"/>
      <c r="D35473" s="88"/>
      <c r="E35473" s="88"/>
      <c r="F35473" s="88"/>
      <c r="G35473" s="88"/>
      <c r="H35473" s="88"/>
      <c r="I35473" s="88"/>
      <c r="J35473" s="88"/>
      <c r="K35473" s="88"/>
    </row>
    <row r="35474" spans="2:11" ht="12" hidden="1" customHeight="1" x14ac:dyDescent="0.2">
      <c r="B35474" s="88"/>
      <c r="C35474" s="88"/>
      <c r="D35474" s="88"/>
      <c r="E35474" s="88"/>
      <c r="F35474" s="88"/>
      <c r="G35474" s="88"/>
      <c r="H35474" s="88"/>
      <c r="I35474" s="88"/>
      <c r="J35474" s="88"/>
      <c r="K35474" s="88"/>
    </row>
    <row r="35475" spans="2:11" ht="12" hidden="1" customHeight="1" x14ac:dyDescent="0.2">
      <c r="B35475" s="88"/>
      <c r="C35475" s="88"/>
      <c r="D35475" s="88"/>
      <c r="E35475" s="88"/>
      <c r="F35475" s="88"/>
      <c r="G35475" s="88"/>
      <c r="H35475" s="88"/>
      <c r="I35475" s="88"/>
      <c r="J35475" s="88"/>
      <c r="K35475" s="88"/>
    </row>
    <row r="35476" spans="2:11" ht="12" hidden="1" customHeight="1" x14ac:dyDescent="0.2">
      <c r="B35476" s="88"/>
      <c r="C35476" s="88"/>
      <c r="D35476" s="88"/>
      <c r="E35476" s="88"/>
      <c r="F35476" s="88"/>
      <c r="G35476" s="88"/>
      <c r="H35476" s="88"/>
      <c r="I35476" s="88"/>
      <c r="J35476" s="88"/>
      <c r="K35476" s="88"/>
    </row>
    <row r="35477" spans="2:11" ht="12" hidden="1" customHeight="1" x14ac:dyDescent="0.2">
      <c r="B35477" s="88"/>
      <c r="C35477" s="88"/>
      <c r="D35477" s="88"/>
      <c r="E35477" s="88"/>
      <c r="F35477" s="88"/>
      <c r="G35477" s="88"/>
      <c r="H35477" s="88"/>
      <c r="I35477" s="88"/>
      <c r="J35477" s="88"/>
      <c r="K35477" s="88"/>
    </row>
    <row r="35478" spans="2:11" ht="12" hidden="1" customHeight="1" x14ac:dyDescent="0.2">
      <c r="B35478" s="88"/>
      <c r="C35478" s="88"/>
      <c r="D35478" s="88"/>
      <c r="E35478" s="88"/>
      <c r="F35478" s="88"/>
      <c r="G35478" s="88"/>
      <c r="H35478" s="88"/>
      <c r="I35478" s="88"/>
      <c r="J35478" s="88"/>
      <c r="K35478" s="88"/>
    </row>
    <row r="35479" spans="2:11" ht="12" hidden="1" customHeight="1" x14ac:dyDescent="0.2">
      <c r="B35479" s="88"/>
      <c r="C35479" s="88"/>
      <c r="D35479" s="88"/>
      <c r="E35479" s="88"/>
      <c r="F35479" s="88"/>
      <c r="G35479" s="88"/>
      <c r="H35479" s="88"/>
      <c r="I35479" s="88"/>
      <c r="J35479" s="88"/>
      <c r="K35479" s="88"/>
    </row>
    <row r="35480" spans="2:11" ht="12" hidden="1" customHeight="1" x14ac:dyDescent="0.2">
      <c r="B35480" s="88"/>
      <c r="C35480" s="88"/>
      <c r="D35480" s="88"/>
      <c r="E35480" s="88"/>
      <c r="F35480" s="88"/>
      <c r="G35480" s="88"/>
      <c r="H35480" s="88"/>
      <c r="I35480" s="88"/>
      <c r="J35480" s="88"/>
      <c r="K35480" s="88"/>
    </row>
    <row r="35481" spans="2:11" ht="12" hidden="1" customHeight="1" x14ac:dyDescent="0.2">
      <c r="B35481" s="88"/>
      <c r="C35481" s="88"/>
      <c r="D35481" s="88"/>
      <c r="E35481" s="88"/>
      <c r="F35481" s="88"/>
      <c r="G35481" s="88"/>
      <c r="H35481" s="88"/>
      <c r="I35481" s="88"/>
      <c r="J35481" s="88"/>
      <c r="K35481" s="88"/>
    </row>
    <row r="35482" spans="2:11" ht="12" hidden="1" customHeight="1" x14ac:dyDescent="0.2">
      <c r="B35482" s="88"/>
      <c r="C35482" s="88"/>
      <c r="D35482" s="88"/>
      <c r="E35482" s="88"/>
      <c r="F35482" s="88"/>
      <c r="G35482" s="88"/>
      <c r="H35482" s="88"/>
      <c r="I35482" s="88"/>
      <c r="J35482" s="88"/>
      <c r="K35482" s="88"/>
    </row>
    <row r="35483" spans="2:11" ht="12" hidden="1" customHeight="1" x14ac:dyDescent="0.2">
      <c r="B35483" s="88"/>
      <c r="C35483" s="88"/>
      <c r="D35483" s="88"/>
      <c r="E35483" s="88"/>
      <c r="F35483" s="88"/>
      <c r="G35483" s="88"/>
      <c r="H35483" s="88"/>
      <c r="I35483" s="88"/>
      <c r="J35483" s="88"/>
      <c r="K35483" s="88"/>
    </row>
    <row r="35484" spans="2:11" ht="12" hidden="1" customHeight="1" x14ac:dyDescent="0.2">
      <c r="B35484" s="88"/>
      <c r="C35484" s="88"/>
      <c r="D35484" s="88"/>
      <c r="E35484" s="88"/>
      <c r="F35484" s="88"/>
      <c r="G35484" s="88"/>
      <c r="H35484" s="88"/>
      <c r="I35484" s="88"/>
      <c r="J35484" s="88"/>
      <c r="K35484" s="88"/>
    </row>
    <row r="35485" spans="2:11" ht="12" hidden="1" customHeight="1" x14ac:dyDescent="0.2">
      <c r="B35485" s="88"/>
      <c r="C35485" s="88"/>
      <c r="D35485" s="88"/>
      <c r="E35485" s="88"/>
      <c r="F35485" s="88"/>
      <c r="G35485" s="88"/>
      <c r="H35485" s="88"/>
      <c r="I35485" s="88"/>
      <c r="J35485" s="88"/>
      <c r="K35485" s="88"/>
    </row>
    <row r="35486" spans="2:11" ht="12" hidden="1" customHeight="1" x14ac:dyDescent="0.2">
      <c r="B35486" s="88"/>
      <c r="C35486" s="88"/>
      <c r="D35486" s="88"/>
      <c r="E35486" s="88"/>
      <c r="F35486" s="88"/>
      <c r="G35486" s="88"/>
      <c r="H35486" s="88"/>
      <c r="I35486" s="88"/>
      <c r="J35486" s="88"/>
      <c r="K35486" s="88"/>
    </row>
    <row r="35487" spans="2:11" ht="12" hidden="1" customHeight="1" x14ac:dyDescent="0.2">
      <c r="B35487" s="88"/>
      <c r="C35487" s="88"/>
      <c r="D35487" s="88"/>
      <c r="E35487" s="88"/>
      <c r="F35487" s="88"/>
      <c r="G35487" s="88"/>
      <c r="H35487" s="88"/>
      <c r="I35487" s="88"/>
      <c r="J35487" s="88"/>
      <c r="K35487" s="88"/>
    </row>
    <row r="35488" spans="2:11" ht="12" hidden="1" customHeight="1" x14ac:dyDescent="0.2">
      <c r="B35488" s="88"/>
      <c r="C35488" s="88"/>
      <c r="D35488" s="88"/>
      <c r="E35488" s="88"/>
      <c r="F35488" s="88"/>
      <c r="G35488" s="88"/>
      <c r="H35488" s="88"/>
      <c r="I35488" s="88"/>
      <c r="J35488" s="88"/>
      <c r="K35488" s="88"/>
    </row>
    <row r="35489" spans="2:11" ht="12" hidden="1" customHeight="1" x14ac:dyDescent="0.2">
      <c r="B35489" s="88"/>
      <c r="C35489" s="88"/>
      <c r="D35489" s="88"/>
      <c r="E35489" s="88"/>
      <c r="F35489" s="88"/>
      <c r="G35489" s="88"/>
      <c r="H35489" s="88"/>
      <c r="I35489" s="88"/>
      <c r="J35489" s="88"/>
      <c r="K35489" s="88"/>
    </row>
    <row r="35490" spans="2:11" ht="12" hidden="1" customHeight="1" x14ac:dyDescent="0.2">
      <c r="B35490" s="88"/>
      <c r="C35490" s="88"/>
      <c r="D35490" s="88"/>
      <c r="E35490" s="88"/>
      <c r="F35490" s="88"/>
      <c r="G35490" s="88"/>
      <c r="H35490" s="88"/>
      <c r="I35490" s="88"/>
      <c r="J35490" s="88"/>
      <c r="K35490" s="88"/>
    </row>
    <row r="35491" spans="2:11" ht="12" hidden="1" customHeight="1" x14ac:dyDescent="0.2">
      <c r="B35491" s="88"/>
      <c r="C35491" s="88"/>
      <c r="D35491" s="88"/>
      <c r="E35491" s="88"/>
      <c r="F35491" s="88"/>
      <c r="G35491" s="88"/>
      <c r="H35491" s="88"/>
      <c r="I35491" s="88"/>
      <c r="J35491" s="88"/>
      <c r="K35491" s="88"/>
    </row>
    <row r="35492" spans="2:11" ht="12" hidden="1" customHeight="1" x14ac:dyDescent="0.2">
      <c r="B35492" s="88"/>
      <c r="C35492" s="88"/>
      <c r="D35492" s="88"/>
      <c r="E35492" s="88"/>
      <c r="F35492" s="88"/>
      <c r="G35492" s="88"/>
      <c r="H35492" s="88"/>
      <c r="I35492" s="88"/>
      <c r="J35492" s="88"/>
      <c r="K35492" s="88"/>
    </row>
    <row r="35493" spans="2:11" ht="12" hidden="1" customHeight="1" x14ac:dyDescent="0.2">
      <c r="B35493" s="88"/>
      <c r="C35493" s="88"/>
      <c r="D35493" s="88"/>
      <c r="E35493" s="88"/>
      <c r="F35493" s="88"/>
      <c r="G35493" s="88"/>
      <c r="H35493" s="88"/>
      <c r="I35493" s="88"/>
      <c r="J35493" s="88"/>
      <c r="K35493" s="88"/>
    </row>
    <row r="35494" spans="2:11" ht="12" hidden="1" customHeight="1" x14ac:dyDescent="0.2">
      <c r="B35494" s="88"/>
      <c r="C35494" s="88"/>
      <c r="D35494" s="88"/>
      <c r="E35494" s="88"/>
      <c r="F35494" s="88"/>
      <c r="G35494" s="88"/>
      <c r="H35494" s="88"/>
      <c r="I35494" s="88"/>
      <c r="J35494" s="88"/>
      <c r="K35494" s="88"/>
    </row>
    <row r="35495" spans="2:11" ht="12" hidden="1" customHeight="1" x14ac:dyDescent="0.2">
      <c r="B35495" s="88"/>
      <c r="C35495" s="88"/>
      <c r="D35495" s="88"/>
      <c r="E35495" s="88"/>
      <c r="F35495" s="88"/>
      <c r="G35495" s="88"/>
      <c r="H35495" s="88"/>
      <c r="I35495" s="88"/>
      <c r="J35495" s="88"/>
      <c r="K35495" s="88"/>
    </row>
    <row r="35496" spans="2:11" ht="12" hidden="1" customHeight="1" x14ac:dyDescent="0.2">
      <c r="B35496" s="88"/>
      <c r="C35496" s="88"/>
      <c r="D35496" s="88"/>
      <c r="E35496" s="88"/>
      <c r="F35496" s="88"/>
      <c r="G35496" s="88"/>
      <c r="H35496" s="88"/>
      <c r="I35496" s="88"/>
      <c r="J35496" s="88"/>
      <c r="K35496" s="88"/>
    </row>
    <row r="35497" spans="2:11" ht="12" hidden="1" customHeight="1" x14ac:dyDescent="0.2">
      <c r="B35497" s="88"/>
      <c r="C35497" s="88"/>
      <c r="D35497" s="88"/>
      <c r="E35497" s="88"/>
      <c r="F35497" s="88"/>
      <c r="G35497" s="88"/>
      <c r="H35497" s="88"/>
      <c r="I35497" s="88"/>
      <c r="J35497" s="88"/>
      <c r="K35497" s="88"/>
    </row>
    <row r="35498" spans="2:11" ht="12" hidden="1" customHeight="1" x14ac:dyDescent="0.2">
      <c r="B35498" s="88"/>
      <c r="C35498" s="88"/>
      <c r="D35498" s="88"/>
      <c r="E35498" s="88"/>
      <c r="F35498" s="88"/>
      <c r="G35498" s="88"/>
      <c r="H35498" s="88"/>
      <c r="I35498" s="88"/>
      <c r="J35498" s="88"/>
      <c r="K35498" s="88"/>
    </row>
    <row r="35499" spans="2:11" ht="12" hidden="1" customHeight="1" x14ac:dyDescent="0.2">
      <c r="B35499" s="88"/>
      <c r="C35499" s="88"/>
      <c r="D35499" s="88"/>
      <c r="E35499" s="88"/>
      <c r="F35499" s="88"/>
      <c r="G35499" s="88"/>
      <c r="H35499" s="88"/>
      <c r="I35499" s="88"/>
      <c r="J35499" s="88"/>
      <c r="K35499" s="88"/>
    </row>
    <row r="35500" spans="2:11" ht="12" hidden="1" customHeight="1" x14ac:dyDescent="0.2">
      <c r="B35500" s="88"/>
      <c r="C35500" s="88"/>
      <c r="D35500" s="88"/>
      <c r="E35500" s="88"/>
      <c r="F35500" s="88"/>
      <c r="G35500" s="88"/>
      <c r="H35500" s="88"/>
      <c r="I35500" s="88"/>
      <c r="J35500" s="88"/>
      <c r="K35500" s="88"/>
    </row>
    <row r="35501" spans="2:11" ht="12" hidden="1" customHeight="1" x14ac:dyDescent="0.2">
      <c r="B35501" s="88"/>
      <c r="C35501" s="88"/>
      <c r="D35501" s="88"/>
      <c r="E35501" s="88"/>
      <c r="F35501" s="88"/>
      <c r="G35501" s="88"/>
      <c r="H35501" s="88"/>
      <c r="I35501" s="88"/>
      <c r="J35501" s="88"/>
      <c r="K35501" s="88"/>
    </row>
    <row r="35502" spans="2:11" ht="12" hidden="1" customHeight="1" x14ac:dyDescent="0.2">
      <c r="B35502" s="88"/>
      <c r="C35502" s="88"/>
      <c r="D35502" s="88"/>
      <c r="E35502" s="88"/>
      <c r="F35502" s="88"/>
      <c r="G35502" s="88"/>
      <c r="H35502" s="88"/>
      <c r="I35502" s="88"/>
      <c r="J35502" s="88"/>
      <c r="K35502" s="88"/>
    </row>
    <row r="35503" spans="2:11" ht="12" hidden="1" customHeight="1" x14ac:dyDescent="0.2">
      <c r="B35503" s="88"/>
      <c r="C35503" s="88"/>
      <c r="D35503" s="88"/>
      <c r="E35503" s="88"/>
      <c r="F35503" s="88"/>
      <c r="G35503" s="88"/>
      <c r="H35503" s="88"/>
      <c r="I35503" s="88"/>
      <c r="J35503" s="88"/>
      <c r="K35503" s="88"/>
    </row>
    <row r="35504" spans="2:11" ht="12" hidden="1" customHeight="1" x14ac:dyDescent="0.2">
      <c r="B35504" s="88"/>
      <c r="C35504" s="88"/>
      <c r="D35504" s="88"/>
      <c r="E35504" s="88"/>
      <c r="F35504" s="88"/>
      <c r="G35504" s="88"/>
      <c r="H35504" s="88"/>
      <c r="I35504" s="88"/>
      <c r="J35504" s="88"/>
      <c r="K35504" s="88"/>
    </row>
    <row r="35505" spans="2:11" ht="12" hidden="1" customHeight="1" x14ac:dyDescent="0.2">
      <c r="B35505" s="88"/>
      <c r="C35505" s="88"/>
      <c r="D35505" s="88"/>
      <c r="E35505" s="88"/>
      <c r="F35505" s="88"/>
      <c r="G35505" s="88"/>
      <c r="H35505" s="88"/>
      <c r="I35505" s="88"/>
      <c r="J35505" s="88"/>
      <c r="K35505" s="88"/>
    </row>
    <row r="35506" spans="2:11" ht="12" hidden="1" customHeight="1" x14ac:dyDescent="0.2">
      <c r="B35506" s="88"/>
      <c r="C35506" s="88"/>
      <c r="D35506" s="88"/>
      <c r="E35506" s="88"/>
      <c r="F35506" s="88"/>
      <c r="G35506" s="88"/>
      <c r="H35506" s="88"/>
      <c r="I35506" s="88"/>
      <c r="J35506" s="88"/>
      <c r="K35506" s="88"/>
    </row>
    <row r="35507" spans="2:11" ht="12" hidden="1" customHeight="1" x14ac:dyDescent="0.2">
      <c r="B35507" s="88"/>
      <c r="C35507" s="88"/>
      <c r="D35507" s="88"/>
      <c r="E35507" s="88"/>
      <c r="F35507" s="88"/>
      <c r="G35507" s="88"/>
      <c r="H35507" s="88"/>
      <c r="I35507" s="88"/>
      <c r="J35507" s="88"/>
      <c r="K35507" s="88"/>
    </row>
    <row r="35508" spans="2:11" ht="12" hidden="1" customHeight="1" x14ac:dyDescent="0.2">
      <c r="B35508" s="88"/>
      <c r="C35508" s="88"/>
      <c r="D35508" s="88"/>
      <c r="E35508" s="88"/>
      <c r="F35508" s="88"/>
      <c r="G35508" s="88"/>
      <c r="H35508" s="88"/>
      <c r="I35508" s="88"/>
      <c r="J35508" s="88"/>
      <c r="K35508" s="88"/>
    </row>
    <row r="35509" spans="2:11" ht="12" hidden="1" customHeight="1" x14ac:dyDescent="0.2">
      <c r="B35509" s="88"/>
      <c r="C35509" s="88"/>
      <c r="D35509" s="88"/>
      <c r="E35509" s="88"/>
      <c r="F35509" s="88"/>
      <c r="G35509" s="88"/>
      <c r="H35509" s="88"/>
      <c r="I35509" s="88"/>
      <c r="J35509" s="88"/>
      <c r="K35509" s="88"/>
    </row>
    <row r="35510" spans="2:11" ht="12" hidden="1" customHeight="1" x14ac:dyDescent="0.2">
      <c r="B35510" s="88"/>
      <c r="C35510" s="88"/>
      <c r="D35510" s="88"/>
      <c r="E35510" s="88"/>
      <c r="F35510" s="88"/>
      <c r="G35510" s="88"/>
      <c r="H35510" s="88"/>
      <c r="I35510" s="88"/>
      <c r="J35510" s="88"/>
      <c r="K35510" s="88"/>
    </row>
    <row r="35511" spans="2:11" ht="12" hidden="1" customHeight="1" x14ac:dyDescent="0.2">
      <c r="B35511" s="88"/>
      <c r="C35511" s="88"/>
      <c r="D35511" s="88"/>
      <c r="E35511" s="88"/>
      <c r="F35511" s="88"/>
      <c r="G35511" s="88"/>
      <c r="H35511" s="88"/>
      <c r="I35511" s="88"/>
      <c r="J35511" s="88"/>
      <c r="K35511" s="88"/>
    </row>
    <row r="35512" spans="2:11" ht="12" hidden="1" customHeight="1" x14ac:dyDescent="0.2">
      <c r="B35512" s="88"/>
      <c r="C35512" s="88"/>
      <c r="D35512" s="88"/>
      <c r="E35512" s="88"/>
      <c r="F35512" s="88"/>
      <c r="G35512" s="88"/>
      <c r="H35512" s="88"/>
      <c r="I35512" s="88"/>
      <c r="J35512" s="88"/>
      <c r="K35512" s="88"/>
    </row>
    <row r="35513" spans="2:11" ht="12" hidden="1" customHeight="1" x14ac:dyDescent="0.2">
      <c r="B35513" s="88"/>
      <c r="C35513" s="88"/>
      <c r="D35513" s="88"/>
      <c r="E35513" s="88"/>
      <c r="F35513" s="88"/>
      <c r="G35513" s="88"/>
      <c r="H35513" s="88"/>
      <c r="I35513" s="88"/>
      <c r="J35513" s="88"/>
      <c r="K35513" s="88"/>
    </row>
    <row r="35514" spans="2:11" ht="12" hidden="1" customHeight="1" x14ac:dyDescent="0.2">
      <c r="B35514" s="88"/>
      <c r="C35514" s="88"/>
      <c r="D35514" s="88"/>
      <c r="E35514" s="88"/>
      <c r="F35514" s="88"/>
      <c r="G35514" s="88"/>
      <c r="H35514" s="88"/>
      <c r="I35514" s="88"/>
      <c r="J35514" s="88"/>
      <c r="K35514" s="88"/>
    </row>
    <row r="35515" spans="2:11" ht="12" hidden="1" customHeight="1" x14ac:dyDescent="0.2">
      <c r="B35515" s="88"/>
      <c r="C35515" s="88"/>
      <c r="D35515" s="88"/>
      <c r="E35515" s="88"/>
      <c r="F35515" s="88"/>
      <c r="G35515" s="88"/>
      <c r="H35515" s="88"/>
      <c r="I35515" s="88"/>
      <c r="J35515" s="88"/>
      <c r="K35515" s="88"/>
    </row>
    <row r="35516" spans="2:11" ht="12" hidden="1" customHeight="1" x14ac:dyDescent="0.2">
      <c r="B35516" s="88"/>
      <c r="C35516" s="88"/>
      <c r="D35516" s="88"/>
      <c r="E35516" s="88"/>
      <c r="F35516" s="88"/>
      <c r="G35516" s="88"/>
      <c r="H35516" s="88"/>
      <c r="I35516" s="88"/>
      <c r="J35516" s="88"/>
      <c r="K35516" s="88"/>
    </row>
    <row r="35517" spans="2:11" ht="12" hidden="1" customHeight="1" x14ac:dyDescent="0.2">
      <c r="B35517" s="88"/>
      <c r="C35517" s="88"/>
      <c r="D35517" s="88"/>
      <c r="E35517" s="88"/>
      <c r="F35517" s="88"/>
      <c r="G35517" s="88"/>
      <c r="H35517" s="88"/>
      <c r="I35517" s="88"/>
      <c r="J35517" s="88"/>
      <c r="K35517" s="88"/>
    </row>
    <row r="35518" spans="2:11" ht="12" hidden="1" customHeight="1" x14ac:dyDescent="0.2">
      <c r="B35518" s="88"/>
      <c r="C35518" s="88"/>
      <c r="D35518" s="88"/>
      <c r="E35518" s="88"/>
      <c r="F35518" s="88"/>
      <c r="G35518" s="88"/>
      <c r="H35518" s="88"/>
      <c r="I35518" s="88"/>
      <c r="J35518" s="88"/>
      <c r="K35518" s="88"/>
    </row>
    <row r="35519" spans="2:11" ht="12" hidden="1" customHeight="1" x14ac:dyDescent="0.2">
      <c r="B35519" s="88"/>
      <c r="C35519" s="88"/>
      <c r="D35519" s="88"/>
      <c r="E35519" s="88"/>
      <c r="F35519" s="88"/>
      <c r="G35519" s="88"/>
      <c r="H35519" s="88"/>
      <c r="I35519" s="88"/>
      <c r="J35519" s="88"/>
      <c r="K35519" s="88"/>
    </row>
    <row r="35520" spans="2:11" ht="12" hidden="1" customHeight="1" x14ac:dyDescent="0.2">
      <c r="B35520" s="88"/>
      <c r="C35520" s="88"/>
      <c r="D35520" s="88"/>
      <c r="E35520" s="88"/>
      <c r="F35520" s="88"/>
      <c r="G35520" s="88"/>
      <c r="H35520" s="88"/>
      <c r="I35520" s="88"/>
      <c r="J35520" s="88"/>
      <c r="K35520" s="88"/>
    </row>
    <row r="35521" spans="2:11" ht="12" hidden="1" customHeight="1" x14ac:dyDescent="0.2">
      <c r="B35521" s="88"/>
      <c r="C35521" s="88"/>
      <c r="D35521" s="88"/>
      <c r="E35521" s="88"/>
      <c r="F35521" s="88"/>
      <c r="G35521" s="88"/>
      <c r="H35521" s="88"/>
      <c r="I35521" s="88"/>
      <c r="J35521" s="88"/>
      <c r="K35521" s="88"/>
    </row>
    <row r="35522" spans="2:11" ht="12" hidden="1" customHeight="1" x14ac:dyDescent="0.2">
      <c r="B35522" s="88"/>
      <c r="C35522" s="88"/>
      <c r="D35522" s="88"/>
      <c r="E35522" s="88"/>
      <c r="F35522" s="88"/>
      <c r="G35522" s="88"/>
      <c r="H35522" s="88"/>
      <c r="I35522" s="88"/>
      <c r="J35522" s="88"/>
      <c r="K35522" s="88"/>
    </row>
    <row r="35523" spans="2:11" ht="12" hidden="1" customHeight="1" x14ac:dyDescent="0.2">
      <c r="B35523" s="88"/>
      <c r="C35523" s="88"/>
      <c r="D35523" s="88"/>
      <c r="E35523" s="88"/>
      <c r="F35523" s="88"/>
      <c r="G35523" s="88"/>
      <c r="H35523" s="88"/>
      <c r="I35523" s="88"/>
      <c r="J35523" s="88"/>
      <c r="K35523" s="88"/>
    </row>
    <row r="35524" spans="2:11" ht="12" hidden="1" customHeight="1" x14ac:dyDescent="0.2">
      <c r="B35524" s="88"/>
      <c r="C35524" s="88"/>
      <c r="D35524" s="88"/>
      <c r="E35524" s="88"/>
      <c r="F35524" s="88"/>
      <c r="G35524" s="88"/>
      <c r="H35524" s="88"/>
      <c r="I35524" s="88"/>
      <c r="J35524" s="88"/>
      <c r="K35524" s="88"/>
    </row>
    <row r="35525" spans="2:11" ht="12" hidden="1" customHeight="1" x14ac:dyDescent="0.2">
      <c r="B35525" s="88"/>
      <c r="C35525" s="88"/>
      <c r="D35525" s="88"/>
      <c r="E35525" s="88"/>
      <c r="F35525" s="88"/>
      <c r="G35525" s="88"/>
      <c r="H35525" s="88"/>
      <c r="I35525" s="88"/>
      <c r="J35525" s="88"/>
      <c r="K35525" s="88"/>
    </row>
    <row r="35526" spans="2:11" ht="12" hidden="1" customHeight="1" x14ac:dyDescent="0.2">
      <c r="B35526" s="88"/>
      <c r="C35526" s="88"/>
      <c r="D35526" s="88"/>
      <c r="E35526" s="88"/>
      <c r="F35526" s="88"/>
      <c r="G35526" s="88"/>
      <c r="H35526" s="88"/>
      <c r="I35526" s="88"/>
      <c r="J35526" s="88"/>
      <c r="K35526" s="88"/>
    </row>
    <row r="35527" spans="2:11" ht="12" hidden="1" customHeight="1" x14ac:dyDescent="0.2">
      <c r="B35527" s="88"/>
      <c r="C35527" s="88"/>
      <c r="D35527" s="88"/>
      <c r="E35527" s="88"/>
      <c r="F35527" s="88"/>
      <c r="G35527" s="88"/>
      <c r="H35527" s="88"/>
      <c r="I35527" s="88"/>
      <c r="J35527" s="88"/>
      <c r="K35527" s="88"/>
    </row>
    <row r="35528" spans="2:11" ht="12" hidden="1" customHeight="1" x14ac:dyDescent="0.2">
      <c r="B35528" s="88"/>
      <c r="C35528" s="88"/>
      <c r="D35528" s="88"/>
      <c r="E35528" s="88"/>
      <c r="F35528" s="88"/>
      <c r="G35528" s="88"/>
      <c r="H35528" s="88"/>
      <c r="I35528" s="88"/>
      <c r="J35528" s="88"/>
      <c r="K35528" s="88"/>
    </row>
    <row r="35529" spans="2:11" ht="12" hidden="1" customHeight="1" x14ac:dyDescent="0.2">
      <c r="B35529" s="88"/>
      <c r="C35529" s="88"/>
      <c r="D35529" s="88"/>
      <c r="E35529" s="88"/>
      <c r="F35529" s="88"/>
      <c r="G35529" s="88"/>
      <c r="H35529" s="88"/>
      <c r="I35529" s="88"/>
      <c r="J35529" s="88"/>
      <c r="K35529" s="88"/>
    </row>
    <row r="35530" spans="2:11" ht="12" hidden="1" customHeight="1" x14ac:dyDescent="0.2">
      <c r="B35530" s="88"/>
      <c r="C35530" s="88"/>
      <c r="D35530" s="88"/>
      <c r="E35530" s="88"/>
      <c r="F35530" s="88"/>
      <c r="G35530" s="88"/>
      <c r="H35530" s="88"/>
      <c r="I35530" s="88"/>
      <c r="J35530" s="88"/>
      <c r="K35530" s="88"/>
    </row>
    <row r="35531" spans="2:11" ht="12" hidden="1" customHeight="1" x14ac:dyDescent="0.2">
      <c r="B35531" s="88"/>
      <c r="C35531" s="88"/>
      <c r="D35531" s="88"/>
      <c r="E35531" s="88"/>
      <c r="F35531" s="88"/>
      <c r="G35531" s="88"/>
      <c r="H35531" s="88"/>
      <c r="I35531" s="88"/>
      <c r="J35531" s="88"/>
      <c r="K35531" s="88"/>
    </row>
    <row r="35532" spans="2:11" ht="12" hidden="1" customHeight="1" x14ac:dyDescent="0.2">
      <c r="B35532" s="88"/>
      <c r="C35532" s="88"/>
      <c r="D35532" s="88"/>
      <c r="E35532" s="88"/>
      <c r="F35532" s="88"/>
      <c r="G35532" s="88"/>
      <c r="H35532" s="88"/>
      <c r="I35532" s="88"/>
      <c r="J35532" s="88"/>
      <c r="K35532" s="88"/>
    </row>
    <row r="35533" spans="2:11" ht="12" hidden="1" customHeight="1" x14ac:dyDescent="0.2">
      <c r="B35533" s="88"/>
      <c r="C35533" s="88"/>
      <c r="D35533" s="88"/>
      <c r="E35533" s="88"/>
      <c r="F35533" s="88"/>
      <c r="G35533" s="88"/>
      <c r="H35533" s="88"/>
      <c r="I35533" s="88"/>
      <c r="J35533" s="88"/>
      <c r="K35533" s="88"/>
    </row>
    <row r="35534" spans="2:11" ht="12" hidden="1" customHeight="1" x14ac:dyDescent="0.2">
      <c r="B35534" s="88"/>
      <c r="C35534" s="88"/>
      <c r="D35534" s="88"/>
      <c r="E35534" s="88"/>
      <c r="F35534" s="88"/>
      <c r="G35534" s="88"/>
      <c r="H35534" s="88"/>
      <c r="I35534" s="88"/>
      <c r="J35534" s="88"/>
      <c r="K35534" s="88"/>
    </row>
    <row r="35535" spans="2:11" ht="12" hidden="1" customHeight="1" x14ac:dyDescent="0.2">
      <c r="B35535" s="88"/>
      <c r="C35535" s="88"/>
      <c r="D35535" s="88"/>
      <c r="E35535" s="88"/>
      <c r="F35535" s="88"/>
      <c r="G35535" s="88"/>
      <c r="H35535" s="88"/>
      <c r="I35535" s="88"/>
      <c r="J35535" s="88"/>
      <c r="K35535" s="88"/>
    </row>
    <row r="35536" spans="2:11" ht="12" hidden="1" customHeight="1" x14ac:dyDescent="0.2">
      <c r="B35536" s="88"/>
      <c r="C35536" s="88"/>
      <c r="D35536" s="88"/>
      <c r="E35536" s="88"/>
      <c r="F35536" s="88"/>
      <c r="G35536" s="88"/>
      <c r="H35536" s="88"/>
      <c r="I35536" s="88"/>
      <c r="J35536" s="88"/>
      <c r="K35536" s="88"/>
    </row>
    <row r="35537" spans="2:11" ht="12" hidden="1" customHeight="1" x14ac:dyDescent="0.2">
      <c r="B35537" s="88"/>
      <c r="C35537" s="88"/>
      <c r="D35537" s="88"/>
      <c r="E35537" s="88"/>
      <c r="F35537" s="88"/>
      <c r="G35537" s="88"/>
      <c r="H35537" s="88"/>
      <c r="I35537" s="88"/>
      <c r="J35537" s="88"/>
      <c r="K35537" s="88"/>
    </row>
    <row r="35538" spans="2:11" ht="12" hidden="1" customHeight="1" x14ac:dyDescent="0.2">
      <c r="B35538" s="88"/>
      <c r="C35538" s="88"/>
      <c r="D35538" s="88"/>
      <c r="E35538" s="88"/>
      <c r="F35538" s="88"/>
      <c r="G35538" s="88"/>
      <c r="H35538" s="88"/>
      <c r="I35538" s="88"/>
      <c r="J35538" s="88"/>
      <c r="K35538" s="88"/>
    </row>
    <row r="35539" spans="2:11" ht="12" hidden="1" customHeight="1" x14ac:dyDescent="0.2">
      <c r="B35539" s="88"/>
      <c r="C35539" s="88"/>
      <c r="D35539" s="88"/>
      <c r="E35539" s="88"/>
      <c r="F35539" s="88"/>
      <c r="G35539" s="88"/>
      <c r="H35539" s="88"/>
      <c r="I35539" s="88"/>
      <c r="J35539" s="88"/>
      <c r="K35539" s="88"/>
    </row>
    <row r="35540" spans="2:11" ht="12" hidden="1" customHeight="1" x14ac:dyDescent="0.2">
      <c r="B35540" s="88"/>
      <c r="C35540" s="88"/>
      <c r="D35540" s="88"/>
      <c r="E35540" s="88"/>
      <c r="F35540" s="88"/>
      <c r="G35540" s="88"/>
      <c r="H35540" s="88"/>
      <c r="I35540" s="88"/>
      <c r="J35540" s="88"/>
      <c r="K35540" s="88"/>
    </row>
    <row r="35541" spans="2:11" ht="12" hidden="1" customHeight="1" x14ac:dyDescent="0.2">
      <c r="B35541" s="88"/>
      <c r="C35541" s="88"/>
      <c r="D35541" s="88"/>
      <c r="E35541" s="88"/>
      <c r="F35541" s="88"/>
      <c r="G35541" s="88"/>
      <c r="H35541" s="88"/>
      <c r="I35541" s="88"/>
      <c r="J35541" s="88"/>
      <c r="K35541" s="88"/>
    </row>
    <row r="35542" spans="2:11" ht="12" hidden="1" customHeight="1" x14ac:dyDescent="0.2">
      <c r="B35542" s="88"/>
      <c r="C35542" s="88"/>
      <c r="D35542" s="88"/>
      <c r="E35542" s="88"/>
      <c r="F35542" s="88"/>
      <c r="G35542" s="88"/>
      <c r="H35542" s="88"/>
      <c r="I35542" s="88"/>
      <c r="J35542" s="88"/>
      <c r="K35542" s="88"/>
    </row>
    <row r="35543" spans="2:11" ht="12" hidden="1" customHeight="1" x14ac:dyDescent="0.2">
      <c r="B35543" s="88"/>
      <c r="C35543" s="88"/>
      <c r="D35543" s="88"/>
      <c r="E35543" s="88"/>
      <c r="F35543" s="88"/>
      <c r="G35543" s="88"/>
      <c r="H35543" s="88"/>
      <c r="I35543" s="88"/>
      <c r="J35543" s="88"/>
      <c r="K35543" s="88"/>
    </row>
    <row r="35544" spans="2:11" ht="12" hidden="1" customHeight="1" x14ac:dyDescent="0.2">
      <c r="B35544" s="88"/>
      <c r="C35544" s="88"/>
      <c r="D35544" s="88"/>
      <c r="E35544" s="88"/>
      <c r="F35544" s="88"/>
      <c r="G35544" s="88"/>
      <c r="H35544" s="88"/>
      <c r="I35544" s="88"/>
      <c r="J35544" s="88"/>
      <c r="K35544" s="88"/>
    </row>
    <row r="35545" spans="2:11" ht="12" hidden="1" customHeight="1" x14ac:dyDescent="0.2">
      <c r="B35545" s="88"/>
      <c r="C35545" s="88"/>
      <c r="D35545" s="88"/>
      <c r="E35545" s="88"/>
      <c r="F35545" s="88"/>
      <c r="G35545" s="88"/>
      <c r="H35545" s="88"/>
      <c r="I35545" s="88"/>
      <c r="J35545" s="88"/>
      <c r="K35545" s="88"/>
    </row>
    <row r="35546" spans="2:11" ht="12" hidden="1" customHeight="1" x14ac:dyDescent="0.2">
      <c r="B35546" s="88"/>
      <c r="C35546" s="88"/>
      <c r="D35546" s="88"/>
      <c r="E35546" s="88"/>
      <c r="F35546" s="88"/>
      <c r="G35546" s="88"/>
      <c r="H35546" s="88"/>
      <c r="I35546" s="88"/>
      <c r="J35546" s="88"/>
      <c r="K35546" s="88"/>
    </row>
    <row r="35547" spans="2:11" ht="12" hidden="1" customHeight="1" x14ac:dyDescent="0.2">
      <c r="B35547" s="88"/>
      <c r="C35547" s="88"/>
      <c r="D35547" s="88"/>
      <c r="E35547" s="88"/>
      <c r="F35547" s="88"/>
      <c r="G35547" s="88"/>
      <c r="H35547" s="88"/>
      <c r="I35547" s="88"/>
      <c r="J35547" s="88"/>
      <c r="K35547" s="88"/>
    </row>
    <row r="35548" spans="2:11" ht="12" hidden="1" customHeight="1" x14ac:dyDescent="0.2">
      <c r="B35548" s="88"/>
      <c r="C35548" s="88"/>
      <c r="D35548" s="88"/>
      <c r="E35548" s="88"/>
      <c r="F35548" s="88"/>
      <c r="G35548" s="88"/>
      <c r="H35548" s="88"/>
      <c r="I35548" s="88"/>
      <c r="J35548" s="88"/>
      <c r="K35548" s="88"/>
    </row>
    <row r="35549" spans="2:11" ht="12" hidden="1" customHeight="1" x14ac:dyDescent="0.2">
      <c r="B35549" s="88"/>
      <c r="C35549" s="88"/>
      <c r="D35549" s="88"/>
      <c r="E35549" s="88"/>
      <c r="F35549" s="88"/>
      <c r="G35549" s="88"/>
      <c r="H35549" s="88"/>
      <c r="I35549" s="88"/>
      <c r="J35549" s="88"/>
      <c r="K35549" s="88"/>
    </row>
    <row r="35550" spans="2:11" ht="12" hidden="1" customHeight="1" x14ac:dyDescent="0.2">
      <c r="B35550" s="88"/>
      <c r="C35550" s="88"/>
      <c r="D35550" s="88"/>
      <c r="E35550" s="88"/>
      <c r="F35550" s="88"/>
      <c r="G35550" s="88"/>
      <c r="H35550" s="88"/>
      <c r="I35550" s="88"/>
      <c r="J35550" s="88"/>
      <c r="K35550" s="88"/>
    </row>
    <row r="35551" spans="2:11" ht="12" hidden="1" customHeight="1" x14ac:dyDescent="0.2">
      <c r="B35551" s="88"/>
      <c r="C35551" s="88"/>
      <c r="D35551" s="88"/>
      <c r="E35551" s="88"/>
      <c r="F35551" s="88"/>
      <c r="G35551" s="88"/>
      <c r="H35551" s="88"/>
      <c r="I35551" s="88"/>
      <c r="J35551" s="88"/>
      <c r="K35551" s="88"/>
    </row>
    <row r="35552" spans="2:11" ht="12" hidden="1" customHeight="1" x14ac:dyDescent="0.2">
      <c r="B35552" s="88"/>
      <c r="C35552" s="88"/>
      <c r="D35552" s="88"/>
      <c r="E35552" s="88"/>
      <c r="F35552" s="88"/>
      <c r="G35552" s="88"/>
      <c r="H35552" s="88"/>
      <c r="I35552" s="88"/>
      <c r="J35552" s="88"/>
      <c r="K35552" s="88"/>
    </row>
    <row r="35553" spans="2:11" ht="12" hidden="1" customHeight="1" x14ac:dyDescent="0.2">
      <c r="B35553" s="88"/>
      <c r="C35553" s="88"/>
      <c r="D35553" s="88"/>
      <c r="E35553" s="88"/>
      <c r="F35553" s="88"/>
      <c r="G35553" s="88"/>
      <c r="H35553" s="88"/>
      <c r="I35553" s="88"/>
      <c r="J35553" s="88"/>
      <c r="K35553" s="88"/>
    </row>
    <row r="35554" spans="2:11" ht="12" hidden="1" customHeight="1" x14ac:dyDescent="0.2">
      <c r="B35554" s="88"/>
      <c r="C35554" s="88"/>
      <c r="D35554" s="88"/>
      <c r="E35554" s="88"/>
      <c r="F35554" s="88"/>
      <c r="G35554" s="88"/>
      <c r="H35554" s="88"/>
      <c r="I35554" s="88"/>
      <c r="J35554" s="88"/>
      <c r="K35554" s="88"/>
    </row>
    <row r="35555" spans="2:11" ht="12" hidden="1" customHeight="1" x14ac:dyDescent="0.2">
      <c r="B35555" s="88"/>
      <c r="C35555" s="88"/>
      <c r="D35555" s="88"/>
      <c r="E35555" s="88"/>
      <c r="F35555" s="88"/>
      <c r="G35555" s="88"/>
      <c r="H35555" s="88"/>
      <c r="I35555" s="88"/>
      <c r="J35555" s="88"/>
      <c r="K35555" s="88"/>
    </row>
    <row r="35556" spans="2:11" ht="12" hidden="1" customHeight="1" x14ac:dyDescent="0.2">
      <c r="B35556" s="88"/>
      <c r="C35556" s="88"/>
      <c r="D35556" s="88"/>
      <c r="E35556" s="88"/>
      <c r="F35556" s="88"/>
      <c r="G35556" s="88"/>
      <c r="H35556" s="88"/>
      <c r="I35556" s="88"/>
      <c r="J35556" s="88"/>
      <c r="K35556" s="88"/>
    </row>
    <row r="35557" spans="2:11" ht="12" hidden="1" customHeight="1" x14ac:dyDescent="0.2">
      <c r="B35557" s="88"/>
      <c r="C35557" s="88"/>
      <c r="D35557" s="88"/>
      <c r="E35557" s="88"/>
      <c r="F35557" s="88"/>
      <c r="G35557" s="88"/>
      <c r="H35557" s="88"/>
      <c r="I35557" s="88"/>
      <c r="J35557" s="88"/>
      <c r="K35557" s="88"/>
    </row>
    <row r="35558" spans="2:11" ht="12" hidden="1" customHeight="1" x14ac:dyDescent="0.2">
      <c r="B35558" s="88"/>
      <c r="C35558" s="88"/>
      <c r="D35558" s="88"/>
      <c r="E35558" s="88"/>
      <c r="F35558" s="88"/>
      <c r="G35558" s="88"/>
      <c r="H35558" s="88"/>
      <c r="I35558" s="88"/>
      <c r="J35558" s="88"/>
      <c r="K35558" s="88"/>
    </row>
    <row r="35559" spans="2:11" ht="12" hidden="1" customHeight="1" x14ac:dyDescent="0.2">
      <c r="B35559" s="88"/>
      <c r="C35559" s="88"/>
      <c r="D35559" s="88"/>
      <c r="E35559" s="88"/>
      <c r="F35559" s="88"/>
      <c r="G35559" s="88"/>
      <c r="H35559" s="88"/>
      <c r="I35559" s="88"/>
      <c r="J35559" s="88"/>
      <c r="K35559" s="88"/>
    </row>
    <row r="35560" spans="2:11" ht="12" hidden="1" customHeight="1" x14ac:dyDescent="0.2">
      <c r="B35560" s="88"/>
      <c r="C35560" s="88"/>
      <c r="D35560" s="88"/>
      <c r="E35560" s="88"/>
      <c r="F35560" s="88"/>
      <c r="G35560" s="88"/>
      <c r="H35560" s="88"/>
      <c r="I35560" s="88"/>
      <c r="J35560" s="88"/>
      <c r="K35560" s="88"/>
    </row>
    <row r="35561" spans="2:11" ht="12" hidden="1" customHeight="1" x14ac:dyDescent="0.2">
      <c r="B35561" s="88"/>
      <c r="C35561" s="88"/>
      <c r="D35561" s="88"/>
      <c r="E35561" s="88"/>
      <c r="F35561" s="88"/>
      <c r="G35561" s="88"/>
      <c r="H35561" s="88"/>
      <c r="I35561" s="88"/>
      <c r="J35561" s="88"/>
      <c r="K35561" s="88"/>
    </row>
    <row r="35562" spans="2:11" ht="12" hidden="1" customHeight="1" x14ac:dyDescent="0.2">
      <c r="B35562" s="88"/>
      <c r="C35562" s="88"/>
      <c r="D35562" s="88"/>
      <c r="E35562" s="88"/>
      <c r="F35562" s="88"/>
      <c r="G35562" s="88"/>
      <c r="H35562" s="88"/>
      <c r="I35562" s="88"/>
      <c r="J35562" s="88"/>
      <c r="K35562" s="88"/>
    </row>
    <row r="35563" spans="2:11" ht="12" hidden="1" customHeight="1" x14ac:dyDescent="0.2">
      <c r="B35563" s="88"/>
      <c r="C35563" s="88"/>
      <c r="D35563" s="88"/>
      <c r="E35563" s="88"/>
      <c r="F35563" s="88"/>
      <c r="G35563" s="88"/>
      <c r="H35563" s="88"/>
      <c r="I35563" s="88"/>
      <c r="J35563" s="88"/>
      <c r="K35563" s="88"/>
    </row>
    <row r="35564" spans="2:11" ht="12" hidden="1" customHeight="1" x14ac:dyDescent="0.2">
      <c r="B35564" s="88"/>
      <c r="C35564" s="88"/>
      <c r="D35564" s="88"/>
      <c r="E35564" s="88"/>
      <c r="F35564" s="88"/>
      <c r="G35564" s="88"/>
      <c r="H35564" s="88"/>
      <c r="I35564" s="88"/>
      <c r="J35564" s="88"/>
      <c r="K35564" s="88"/>
    </row>
    <row r="35565" spans="2:11" ht="12" hidden="1" customHeight="1" x14ac:dyDescent="0.2">
      <c r="B35565" s="88"/>
      <c r="C35565" s="88"/>
      <c r="D35565" s="88"/>
      <c r="E35565" s="88"/>
      <c r="F35565" s="88"/>
      <c r="G35565" s="88"/>
      <c r="H35565" s="88"/>
      <c r="I35565" s="88"/>
      <c r="J35565" s="88"/>
      <c r="K35565" s="88"/>
    </row>
    <row r="35566" spans="2:11" ht="12" hidden="1" customHeight="1" x14ac:dyDescent="0.2">
      <c r="B35566" s="88"/>
      <c r="C35566" s="88"/>
      <c r="D35566" s="88"/>
      <c r="E35566" s="88"/>
      <c r="F35566" s="88"/>
      <c r="G35566" s="88"/>
      <c r="H35566" s="88"/>
      <c r="I35566" s="88"/>
      <c r="J35566" s="88"/>
      <c r="K35566" s="88"/>
    </row>
    <row r="35567" spans="2:11" ht="12" hidden="1" customHeight="1" x14ac:dyDescent="0.2">
      <c r="B35567" s="88"/>
      <c r="C35567" s="88"/>
      <c r="D35567" s="88"/>
      <c r="E35567" s="88"/>
      <c r="F35567" s="88"/>
      <c r="G35567" s="88"/>
      <c r="H35567" s="88"/>
      <c r="I35567" s="88"/>
      <c r="J35567" s="88"/>
      <c r="K35567" s="88"/>
    </row>
    <row r="35568" spans="2:11" ht="12" hidden="1" customHeight="1" x14ac:dyDescent="0.2">
      <c r="B35568" s="88"/>
      <c r="C35568" s="88"/>
      <c r="D35568" s="88"/>
      <c r="E35568" s="88"/>
      <c r="F35568" s="88"/>
      <c r="G35568" s="88"/>
      <c r="H35568" s="88"/>
      <c r="I35568" s="88"/>
      <c r="J35568" s="88"/>
      <c r="K35568" s="88"/>
    </row>
    <row r="35569" spans="2:11" ht="12" hidden="1" customHeight="1" x14ac:dyDescent="0.2">
      <c r="B35569" s="88"/>
      <c r="C35569" s="88"/>
      <c r="D35569" s="88"/>
      <c r="E35569" s="88"/>
      <c r="F35569" s="88"/>
      <c r="G35569" s="88"/>
      <c r="H35569" s="88"/>
      <c r="I35569" s="88"/>
      <c r="J35569" s="88"/>
      <c r="K35569" s="88"/>
    </row>
    <row r="35570" spans="2:11" ht="12" hidden="1" customHeight="1" x14ac:dyDescent="0.2">
      <c r="B35570" s="88"/>
      <c r="C35570" s="88"/>
      <c r="D35570" s="88"/>
      <c r="E35570" s="88"/>
      <c r="F35570" s="88"/>
      <c r="G35570" s="88"/>
      <c r="H35570" s="88"/>
      <c r="I35570" s="88"/>
      <c r="J35570" s="88"/>
      <c r="K35570" s="88"/>
    </row>
    <row r="35571" spans="2:11" ht="12" hidden="1" customHeight="1" x14ac:dyDescent="0.2">
      <c r="B35571" s="88"/>
      <c r="C35571" s="88"/>
      <c r="D35571" s="88"/>
      <c r="E35571" s="88"/>
      <c r="F35571" s="88"/>
      <c r="G35571" s="88"/>
      <c r="H35571" s="88"/>
      <c r="I35571" s="88"/>
      <c r="J35571" s="88"/>
      <c r="K35571" s="88"/>
    </row>
    <row r="35572" spans="2:11" ht="12" hidden="1" customHeight="1" x14ac:dyDescent="0.2">
      <c r="B35572" s="88"/>
      <c r="C35572" s="88"/>
      <c r="D35572" s="88"/>
      <c r="E35572" s="88"/>
      <c r="F35572" s="88"/>
      <c r="G35572" s="88"/>
      <c r="H35572" s="88"/>
      <c r="I35572" s="88"/>
      <c r="J35572" s="88"/>
      <c r="K35572" s="88"/>
    </row>
    <row r="35573" spans="2:11" ht="12" hidden="1" customHeight="1" x14ac:dyDescent="0.2">
      <c r="B35573" s="88"/>
      <c r="C35573" s="88"/>
      <c r="D35573" s="88"/>
      <c r="E35573" s="88"/>
      <c r="F35573" s="88"/>
      <c r="G35573" s="88"/>
      <c r="H35573" s="88"/>
      <c r="I35573" s="88"/>
      <c r="J35573" s="88"/>
      <c r="K35573" s="88"/>
    </row>
    <row r="35574" spans="2:11" ht="12" hidden="1" customHeight="1" x14ac:dyDescent="0.2">
      <c r="B35574" s="88"/>
      <c r="C35574" s="88"/>
      <c r="D35574" s="88"/>
      <c r="E35574" s="88"/>
      <c r="F35574" s="88"/>
      <c r="G35574" s="88"/>
      <c r="H35574" s="88"/>
      <c r="I35574" s="88"/>
      <c r="J35574" s="88"/>
      <c r="K35574" s="88"/>
    </row>
    <row r="35575" spans="2:11" ht="12" hidden="1" customHeight="1" x14ac:dyDescent="0.2">
      <c r="B35575" s="88"/>
      <c r="C35575" s="88"/>
      <c r="D35575" s="88"/>
      <c r="E35575" s="88"/>
      <c r="F35575" s="88"/>
      <c r="G35575" s="88"/>
      <c r="H35575" s="88"/>
      <c r="I35575" s="88"/>
      <c r="J35575" s="88"/>
      <c r="K35575" s="88"/>
    </row>
    <row r="35576" spans="2:11" ht="12" hidden="1" customHeight="1" x14ac:dyDescent="0.2">
      <c r="B35576" s="88"/>
      <c r="C35576" s="88"/>
      <c r="D35576" s="88"/>
      <c r="E35576" s="88"/>
      <c r="F35576" s="88"/>
      <c r="G35576" s="88"/>
      <c r="H35576" s="88"/>
      <c r="I35576" s="88"/>
      <c r="J35576" s="88"/>
      <c r="K35576" s="88"/>
    </row>
    <row r="35577" spans="2:11" ht="12" hidden="1" customHeight="1" x14ac:dyDescent="0.2">
      <c r="B35577" s="88"/>
      <c r="C35577" s="88"/>
      <c r="D35577" s="88"/>
      <c r="E35577" s="88"/>
      <c r="F35577" s="88"/>
      <c r="G35577" s="88"/>
      <c r="H35577" s="88"/>
      <c r="I35577" s="88"/>
      <c r="J35577" s="88"/>
      <c r="K35577" s="88"/>
    </row>
    <row r="35578" spans="2:11" ht="12" hidden="1" customHeight="1" x14ac:dyDescent="0.2">
      <c r="B35578" s="88"/>
      <c r="C35578" s="88"/>
      <c r="D35578" s="88"/>
      <c r="E35578" s="88"/>
      <c r="F35578" s="88"/>
      <c r="G35578" s="88"/>
      <c r="H35578" s="88"/>
      <c r="I35578" s="88"/>
      <c r="J35578" s="88"/>
      <c r="K35578" s="88"/>
    </row>
    <row r="35579" spans="2:11" ht="12" hidden="1" customHeight="1" x14ac:dyDescent="0.2">
      <c r="B35579" s="88"/>
      <c r="C35579" s="88"/>
      <c r="D35579" s="88"/>
      <c r="E35579" s="88"/>
      <c r="F35579" s="88"/>
      <c r="G35579" s="88"/>
      <c r="H35579" s="88"/>
      <c r="I35579" s="88"/>
      <c r="J35579" s="88"/>
      <c r="K35579" s="88"/>
    </row>
    <row r="35580" spans="2:11" ht="12" hidden="1" customHeight="1" x14ac:dyDescent="0.2">
      <c r="B35580" s="88"/>
      <c r="C35580" s="88"/>
      <c r="D35580" s="88"/>
      <c r="E35580" s="88"/>
      <c r="F35580" s="88"/>
      <c r="G35580" s="88"/>
      <c r="H35580" s="88"/>
      <c r="I35580" s="88"/>
      <c r="J35580" s="88"/>
      <c r="K35580" s="88"/>
    </row>
    <row r="35581" spans="2:11" ht="12" hidden="1" customHeight="1" x14ac:dyDescent="0.2">
      <c r="B35581" s="88"/>
      <c r="C35581" s="88"/>
      <c r="D35581" s="88"/>
      <c r="E35581" s="88"/>
      <c r="F35581" s="88"/>
      <c r="G35581" s="88"/>
      <c r="H35581" s="88"/>
      <c r="I35581" s="88"/>
      <c r="J35581" s="88"/>
      <c r="K35581" s="88"/>
    </row>
    <row r="35582" spans="2:11" ht="12" hidden="1" customHeight="1" x14ac:dyDescent="0.2">
      <c r="B35582" s="88"/>
      <c r="C35582" s="88"/>
      <c r="D35582" s="88"/>
      <c r="E35582" s="88"/>
      <c r="F35582" s="88"/>
      <c r="G35582" s="88"/>
      <c r="H35582" s="88"/>
      <c r="I35582" s="88"/>
      <c r="J35582" s="88"/>
      <c r="K35582" s="88"/>
    </row>
    <row r="35583" spans="2:11" ht="12" hidden="1" customHeight="1" x14ac:dyDescent="0.2">
      <c r="B35583" s="88"/>
      <c r="C35583" s="88"/>
      <c r="D35583" s="88"/>
      <c r="E35583" s="88"/>
      <c r="F35583" s="88"/>
      <c r="G35583" s="88"/>
      <c r="H35583" s="88"/>
      <c r="I35583" s="88"/>
      <c r="J35583" s="88"/>
      <c r="K35583" s="88"/>
    </row>
    <row r="35584" spans="2:11" ht="12" hidden="1" customHeight="1" x14ac:dyDescent="0.2">
      <c r="B35584" s="88"/>
      <c r="C35584" s="88"/>
      <c r="D35584" s="88"/>
      <c r="E35584" s="88"/>
      <c r="F35584" s="88"/>
      <c r="G35584" s="88"/>
      <c r="H35584" s="88"/>
      <c r="I35584" s="88"/>
      <c r="J35584" s="88"/>
      <c r="K35584" s="88"/>
    </row>
    <row r="35585" spans="2:11" ht="12" hidden="1" customHeight="1" x14ac:dyDescent="0.2">
      <c r="B35585" s="88"/>
      <c r="C35585" s="88"/>
      <c r="D35585" s="88"/>
      <c r="E35585" s="88"/>
      <c r="F35585" s="88"/>
      <c r="G35585" s="88"/>
      <c r="H35585" s="88"/>
      <c r="I35585" s="88"/>
      <c r="J35585" s="88"/>
      <c r="K35585" s="88"/>
    </row>
    <row r="35586" spans="2:11" ht="12" hidden="1" customHeight="1" x14ac:dyDescent="0.2">
      <c r="B35586" s="88"/>
      <c r="C35586" s="88"/>
      <c r="D35586" s="88"/>
      <c r="E35586" s="88"/>
      <c r="F35586" s="88"/>
      <c r="G35586" s="88"/>
      <c r="H35586" s="88"/>
      <c r="I35586" s="88"/>
      <c r="J35586" s="88"/>
      <c r="K35586" s="88"/>
    </row>
    <row r="35587" spans="2:11" ht="12" hidden="1" customHeight="1" x14ac:dyDescent="0.2">
      <c r="B35587" s="88"/>
      <c r="C35587" s="88"/>
      <c r="D35587" s="88"/>
      <c r="E35587" s="88"/>
      <c r="F35587" s="88"/>
      <c r="G35587" s="88"/>
      <c r="H35587" s="88"/>
      <c r="I35587" s="88"/>
      <c r="J35587" s="88"/>
      <c r="K35587" s="88"/>
    </row>
    <row r="35588" spans="2:11" ht="12" hidden="1" customHeight="1" x14ac:dyDescent="0.2">
      <c r="B35588" s="88"/>
      <c r="C35588" s="88"/>
      <c r="D35588" s="88"/>
      <c r="E35588" s="88"/>
      <c r="F35588" s="88"/>
      <c r="G35588" s="88"/>
      <c r="H35588" s="88"/>
      <c r="I35588" s="88"/>
      <c r="J35588" s="88"/>
      <c r="K35588" s="88"/>
    </row>
    <row r="35589" spans="2:11" ht="12" hidden="1" customHeight="1" x14ac:dyDescent="0.2">
      <c r="B35589" s="88"/>
      <c r="C35589" s="88"/>
      <c r="D35589" s="88"/>
      <c r="E35589" s="88"/>
      <c r="F35589" s="88"/>
      <c r="G35589" s="88"/>
      <c r="H35589" s="88"/>
      <c r="I35589" s="88"/>
      <c r="J35589" s="88"/>
      <c r="K35589" s="88"/>
    </row>
    <row r="35590" spans="2:11" ht="12" hidden="1" customHeight="1" x14ac:dyDescent="0.2">
      <c r="B35590" s="88"/>
      <c r="C35590" s="88"/>
      <c r="D35590" s="88"/>
      <c r="E35590" s="88"/>
      <c r="F35590" s="88"/>
      <c r="G35590" s="88"/>
      <c r="H35590" s="88"/>
      <c r="I35590" s="88"/>
      <c r="J35590" s="88"/>
      <c r="K35590" s="88"/>
    </row>
    <row r="35591" spans="2:11" ht="12" hidden="1" customHeight="1" x14ac:dyDescent="0.2">
      <c r="B35591" s="88"/>
      <c r="C35591" s="88"/>
      <c r="D35591" s="88"/>
      <c r="E35591" s="88"/>
      <c r="F35591" s="88"/>
      <c r="G35591" s="88"/>
      <c r="H35591" s="88"/>
      <c r="I35591" s="88"/>
      <c r="J35591" s="88"/>
      <c r="K35591" s="88"/>
    </row>
    <row r="35592" spans="2:11" ht="12" hidden="1" customHeight="1" x14ac:dyDescent="0.2">
      <c r="B35592" s="88"/>
      <c r="C35592" s="88"/>
      <c r="D35592" s="88"/>
      <c r="E35592" s="88"/>
      <c r="F35592" s="88"/>
      <c r="G35592" s="88"/>
      <c r="H35592" s="88"/>
      <c r="I35592" s="88"/>
      <c r="J35592" s="88"/>
      <c r="K35592" s="88"/>
    </row>
    <row r="35593" spans="2:11" ht="12" hidden="1" customHeight="1" x14ac:dyDescent="0.2">
      <c r="B35593" s="88"/>
      <c r="C35593" s="88"/>
      <c r="D35593" s="88"/>
      <c r="E35593" s="88"/>
      <c r="F35593" s="88"/>
      <c r="G35593" s="88"/>
      <c r="H35593" s="88"/>
      <c r="I35593" s="88"/>
      <c r="J35593" s="88"/>
      <c r="K35593" s="88"/>
    </row>
    <row r="35594" spans="2:11" ht="12" hidden="1" customHeight="1" x14ac:dyDescent="0.2">
      <c r="B35594" s="88"/>
      <c r="C35594" s="88"/>
      <c r="D35594" s="88"/>
      <c r="E35594" s="88"/>
      <c r="F35594" s="88"/>
      <c r="G35594" s="88"/>
      <c r="H35594" s="88"/>
      <c r="I35594" s="88"/>
      <c r="J35594" s="88"/>
      <c r="K35594" s="88"/>
    </row>
    <row r="35595" spans="2:11" ht="12" hidden="1" customHeight="1" x14ac:dyDescent="0.2">
      <c r="B35595" s="88"/>
      <c r="C35595" s="88"/>
      <c r="D35595" s="88"/>
      <c r="E35595" s="88"/>
      <c r="F35595" s="88"/>
      <c r="G35595" s="88"/>
      <c r="H35595" s="88"/>
      <c r="I35595" s="88"/>
      <c r="J35595" s="88"/>
      <c r="K35595" s="88"/>
    </row>
    <row r="35596" spans="2:11" ht="12" hidden="1" customHeight="1" x14ac:dyDescent="0.2">
      <c r="B35596" s="88"/>
      <c r="C35596" s="88"/>
      <c r="D35596" s="88"/>
      <c r="E35596" s="88"/>
      <c r="F35596" s="88"/>
      <c r="G35596" s="88"/>
      <c r="H35596" s="88"/>
      <c r="I35596" s="88"/>
      <c r="J35596" s="88"/>
      <c r="K35596" s="88"/>
    </row>
    <row r="35597" spans="2:11" ht="12" hidden="1" customHeight="1" x14ac:dyDescent="0.2">
      <c r="B35597" s="88"/>
      <c r="C35597" s="88"/>
      <c r="D35597" s="88"/>
      <c r="E35597" s="88"/>
      <c r="F35597" s="88"/>
      <c r="G35597" s="88"/>
      <c r="H35597" s="88"/>
      <c r="I35597" s="88"/>
      <c r="J35597" s="88"/>
      <c r="K35597" s="88"/>
    </row>
    <row r="35598" spans="2:11" ht="12" hidden="1" customHeight="1" x14ac:dyDescent="0.2">
      <c r="B35598" s="88"/>
      <c r="C35598" s="88"/>
      <c r="D35598" s="88"/>
      <c r="E35598" s="88"/>
      <c r="F35598" s="88"/>
      <c r="G35598" s="88"/>
      <c r="H35598" s="88"/>
      <c r="I35598" s="88"/>
      <c r="J35598" s="88"/>
      <c r="K35598" s="88"/>
    </row>
    <row r="35599" spans="2:11" ht="12" hidden="1" customHeight="1" x14ac:dyDescent="0.2">
      <c r="B35599" s="88"/>
      <c r="C35599" s="88"/>
      <c r="D35599" s="88"/>
      <c r="E35599" s="88"/>
      <c r="F35599" s="88"/>
      <c r="G35599" s="88"/>
      <c r="H35599" s="88"/>
      <c r="I35599" s="88"/>
      <c r="J35599" s="88"/>
      <c r="K35599" s="88"/>
    </row>
    <row r="35600" spans="2:11" ht="12" hidden="1" customHeight="1" x14ac:dyDescent="0.2">
      <c r="B35600" s="88"/>
      <c r="C35600" s="88"/>
      <c r="D35600" s="88"/>
      <c r="E35600" s="88"/>
      <c r="F35600" s="88"/>
      <c r="G35600" s="88"/>
      <c r="H35600" s="88"/>
      <c r="I35600" s="88"/>
      <c r="J35600" s="88"/>
      <c r="K35600" s="88"/>
    </row>
    <row r="35601" spans="2:11" ht="12" hidden="1" customHeight="1" x14ac:dyDescent="0.2">
      <c r="B35601" s="88"/>
      <c r="C35601" s="88"/>
      <c r="D35601" s="88"/>
      <c r="E35601" s="88"/>
      <c r="F35601" s="88"/>
      <c r="G35601" s="88"/>
      <c r="H35601" s="88"/>
      <c r="I35601" s="88"/>
      <c r="J35601" s="88"/>
      <c r="K35601" s="88"/>
    </row>
    <row r="35602" spans="2:11" ht="12" hidden="1" customHeight="1" x14ac:dyDescent="0.2">
      <c r="B35602" s="88"/>
      <c r="C35602" s="88"/>
      <c r="D35602" s="88"/>
      <c r="E35602" s="88"/>
      <c r="F35602" s="88"/>
      <c r="G35602" s="88"/>
      <c r="H35602" s="88"/>
      <c r="I35602" s="88"/>
      <c r="J35602" s="88"/>
      <c r="K35602" s="88"/>
    </row>
    <row r="35603" spans="2:11" ht="12" hidden="1" customHeight="1" x14ac:dyDescent="0.2">
      <c r="B35603" s="88"/>
      <c r="C35603" s="88"/>
      <c r="D35603" s="88"/>
      <c r="E35603" s="88"/>
      <c r="F35603" s="88"/>
      <c r="G35603" s="88"/>
      <c r="H35603" s="88"/>
      <c r="I35603" s="88"/>
      <c r="J35603" s="88"/>
      <c r="K35603" s="88"/>
    </row>
    <row r="35604" spans="2:11" ht="12" hidden="1" customHeight="1" x14ac:dyDescent="0.2">
      <c r="B35604" s="88"/>
      <c r="C35604" s="88"/>
      <c r="D35604" s="88"/>
      <c r="E35604" s="88"/>
      <c r="F35604" s="88"/>
      <c r="G35604" s="88"/>
      <c r="H35604" s="88"/>
      <c r="I35604" s="88"/>
      <c r="J35604" s="88"/>
      <c r="K35604" s="88"/>
    </row>
    <row r="35605" spans="2:11" ht="12" hidden="1" customHeight="1" x14ac:dyDescent="0.2">
      <c r="B35605" s="88"/>
      <c r="C35605" s="88"/>
      <c r="D35605" s="88"/>
      <c r="E35605" s="88"/>
      <c r="F35605" s="88"/>
      <c r="G35605" s="88"/>
      <c r="H35605" s="88"/>
      <c r="I35605" s="88"/>
      <c r="J35605" s="88"/>
      <c r="K35605" s="88"/>
    </row>
    <row r="35606" spans="2:11" ht="12" hidden="1" customHeight="1" x14ac:dyDescent="0.2">
      <c r="B35606" s="88"/>
      <c r="C35606" s="88"/>
      <c r="D35606" s="88"/>
      <c r="E35606" s="88"/>
      <c r="F35606" s="88"/>
      <c r="G35606" s="88"/>
      <c r="H35606" s="88"/>
      <c r="I35606" s="88"/>
      <c r="J35606" s="88"/>
      <c r="K35606" s="88"/>
    </row>
    <row r="35607" spans="2:11" ht="12" hidden="1" customHeight="1" x14ac:dyDescent="0.2">
      <c r="B35607" s="88"/>
      <c r="C35607" s="88"/>
      <c r="D35607" s="88"/>
      <c r="E35607" s="88"/>
      <c r="F35607" s="88"/>
      <c r="G35607" s="88"/>
      <c r="H35607" s="88"/>
      <c r="I35607" s="88"/>
      <c r="J35607" s="88"/>
      <c r="K35607" s="88"/>
    </row>
    <row r="35608" spans="2:11" ht="12" hidden="1" customHeight="1" x14ac:dyDescent="0.2">
      <c r="B35608" s="88"/>
      <c r="C35608" s="88"/>
      <c r="D35608" s="88"/>
      <c r="E35608" s="88"/>
      <c r="F35608" s="88"/>
      <c r="G35608" s="88"/>
      <c r="H35608" s="88"/>
      <c r="I35608" s="88"/>
      <c r="J35608" s="88"/>
      <c r="K35608" s="88"/>
    </row>
    <row r="35609" spans="2:11" ht="12" hidden="1" customHeight="1" x14ac:dyDescent="0.2">
      <c r="B35609" s="88"/>
      <c r="C35609" s="88"/>
      <c r="D35609" s="88"/>
      <c r="E35609" s="88"/>
      <c r="F35609" s="88"/>
      <c r="G35609" s="88"/>
      <c r="H35609" s="88"/>
      <c r="I35609" s="88"/>
      <c r="J35609" s="88"/>
      <c r="K35609" s="88"/>
    </row>
    <row r="35610" spans="2:11" ht="12" hidden="1" customHeight="1" x14ac:dyDescent="0.2">
      <c r="B35610" s="88"/>
      <c r="C35610" s="88"/>
      <c r="D35610" s="88"/>
      <c r="E35610" s="88"/>
      <c r="F35610" s="88"/>
      <c r="G35610" s="88"/>
      <c r="H35610" s="88"/>
      <c r="I35610" s="88"/>
      <c r="J35610" s="88"/>
      <c r="K35610" s="88"/>
    </row>
    <row r="35611" spans="2:11" ht="12" hidden="1" customHeight="1" x14ac:dyDescent="0.2">
      <c r="B35611" s="88"/>
      <c r="C35611" s="88"/>
      <c r="D35611" s="88"/>
      <c r="E35611" s="88"/>
      <c r="F35611" s="88"/>
      <c r="G35611" s="88"/>
      <c r="H35611" s="88"/>
      <c r="I35611" s="88"/>
      <c r="J35611" s="88"/>
      <c r="K35611" s="88"/>
    </row>
    <row r="35612" spans="2:11" ht="12" hidden="1" customHeight="1" x14ac:dyDescent="0.2">
      <c r="B35612" s="88"/>
      <c r="C35612" s="88"/>
      <c r="D35612" s="88"/>
      <c r="E35612" s="88"/>
      <c r="F35612" s="88"/>
      <c r="G35612" s="88"/>
      <c r="H35612" s="88"/>
      <c r="I35612" s="88"/>
      <c r="J35612" s="88"/>
      <c r="K35612" s="88"/>
    </row>
    <row r="35613" spans="2:11" ht="12" hidden="1" customHeight="1" x14ac:dyDescent="0.2">
      <c r="B35613" s="88"/>
      <c r="C35613" s="88"/>
      <c r="D35613" s="88"/>
      <c r="E35613" s="88"/>
      <c r="F35613" s="88"/>
      <c r="G35613" s="88"/>
      <c r="H35613" s="88"/>
      <c r="I35613" s="88"/>
      <c r="J35613" s="88"/>
      <c r="K35613" s="88"/>
    </row>
    <row r="35614" spans="2:11" ht="12" hidden="1" customHeight="1" x14ac:dyDescent="0.2">
      <c r="B35614" s="88"/>
      <c r="C35614" s="88"/>
      <c r="D35614" s="88"/>
      <c r="E35614" s="88"/>
      <c r="F35614" s="88"/>
      <c r="G35614" s="88"/>
      <c r="H35614" s="88"/>
      <c r="I35614" s="88"/>
      <c r="J35614" s="88"/>
      <c r="K35614" s="88"/>
    </row>
    <row r="35615" spans="2:11" ht="12" hidden="1" customHeight="1" x14ac:dyDescent="0.2">
      <c r="B35615" s="88"/>
      <c r="C35615" s="88"/>
      <c r="D35615" s="88"/>
      <c r="E35615" s="88"/>
      <c r="F35615" s="88"/>
      <c r="G35615" s="88"/>
      <c r="H35615" s="88"/>
      <c r="I35615" s="88"/>
      <c r="J35615" s="88"/>
      <c r="K35615" s="88"/>
    </row>
    <row r="35616" spans="2:11" ht="12" hidden="1" customHeight="1" x14ac:dyDescent="0.2">
      <c r="B35616" s="88"/>
      <c r="C35616" s="88"/>
      <c r="D35616" s="88"/>
      <c r="E35616" s="88"/>
      <c r="F35616" s="88"/>
      <c r="G35616" s="88"/>
      <c r="H35616" s="88"/>
      <c r="I35616" s="88"/>
      <c r="J35616" s="88"/>
      <c r="K35616" s="88"/>
    </row>
    <row r="35617" spans="2:11" ht="12" hidden="1" customHeight="1" x14ac:dyDescent="0.2">
      <c r="B35617" s="88"/>
      <c r="C35617" s="88"/>
      <c r="D35617" s="88"/>
      <c r="E35617" s="88"/>
      <c r="F35617" s="88"/>
      <c r="G35617" s="88"/>
      <c r="H35617" s="88"/>
      <c r="I35617" s="88"/>
      <c r="J35617" s="88"/>
      <c r="K35617" s="88"/>
    </row>
    <row r="35618" spans="2:11" ht="12" hidden="1" customHeight="1" x14ac:dyDescent="0.2">
      <c r="B35618" s="88"/>
      <c r="C35618" s="88"/>
      <c r="D35618" s="88"/>
      <c r="E35618" s="88"/>
      <c r="F35618" s="88"/>
      <c r="G35618" s="88"/>
      <c r="H35618" s="88"/>
      <c r="I35618" s="88"/>
      <c r="J35618" s="88"/>
      <c r="K35618" s="88"/>
    </row>
    <row r="35619" spans="2:11" ht="12" hidden="1" customHeight="1" x14ac:dyDescent="0.2">
      <c r="B35619" s="88"/>
      <c r="C35619" s="88"/>
      <c r="D35619" s="88"/>
      <c r="E35619" s="88"/>
      <c r="F35619" s="88"/>
      <c r="G35619" s="88"/>
      <c r="H35619" s="88"/>
      <c r="I35619" s="88"/>
      <c r="J35619" s="88"/>
      <c r="K35619" s="88"/>
    </row>
    <row r="35620" spans="2:11" ht="12" hidden="1" customHeight="1" x14ac:dyDescent="0.2">
      <c r="B35620" s="88"/>
      <c r="C35620" s="88"/>
      <c r="D35620" s="88"/>
      <c r="E35620" s="88"/>
      <c r="F35620" s="88"/>
      <c r="G35620" s="88"/>
      <c r="H35620" s="88"/>
      <c r="I35620" s="88"/>
      <c r="J35620" s="88"/>
      <c r="K35620" s="88"/>
    </row>
    <row r="35621" spans="2:11" ht="12" hidden="1" customHeight="1" x14ac:dyDescent="0.2">
      <c r="B35621" s="88"/>
      <c r="C35621" s="88"/>
      <c r="D35621" s="88"/>
      <c r="E35621" s="88"/>
      <c r="F35621" s="88"/>
      <c r="G35621" s="88"/>
      <c r="H35621" s="88"/>
      <c r="I35621" s="88"/>
      <c r="J35621" s="88"/>
      <c r="K35621" s="88"/>
    </row>
    <row r="35622" spans="2:11" ht="12" hidden="1" customHeight="1" x14ac:dyDescent="0.2">
      <c r="B35622" s="88"/>
      <c r="C35622" s="88"/>
      <c r="D35622" s="88"/>
      <c r="E35622" s="88"/>
      <c r="F35622" s="88"/>
      <c r="G35622" s="88"/>
      <c r="H35622" s="88"/>
      <c r="I35622" s="88"/>
      <c r="J35622" s="88"/>
      <c r="K35622" s="88"/>
    </row>
    <row r="35623" spans="2:11" ht="12" hidden="1" customHeight="1" x14ac:dyDescent="0.2">
      <c r="B35623" s="88"/>
      <c r="C35623" s="88"/>
      <c r="D35623" s="88"/>
      <c r="E35623" s="88"/>
      <c r="F35623" s="88"/>
      <c r="G35623" s="88"/>
      <c r="H35623" s="88"/>
      <c r="I35623" s="88"/>
      <c r="J35623" s="88"/>
      <c r="K35623" s="88"/>
    </row>
    <row r="35624" spans="2:11" ht="12" hidden="1" customHeight="1" x14ac:dyDescent="0.2">
      <c r="B35624" s="88"/>
      <c r="C35624" s="88"/>
      <c r="D35624" s="88"/>
      <c r="E35624" s="88"/>
      <c r="F35624" s="88"/>
      <c r="G35624" s="88"/>
      <c r="H35624" s="88"/>
      <c r="I35624" s="88"/>
      <c r="J35624" s="88"/>
      <c r="K35624" s="88"/>
    </row>
    <row r="35625" spans="2:11" ht="12" hidden="1" customHeight="1" x14ac:dyDescent="0.2">
      <c r="B35625" s="88"/>
      <c r="C35625" s="88"/>
      <c r="D35625" s="88"/>
      <c r="E35625" s="88"/>
      <c r="F35625" s="88"/>
      <c r="G35625" s="88"/>
      <c r="H35625" s="88"/>
      <c r="I35625" s="88"/>
      <c r="J35625" s="88"/>
      <c r="K35625" s="88"/>
    </row>
    <row r="35626" spans="2:11" ht="12" hidden="1" customHeight="1" x14ac:dyDescent="0.2">
      <c r="B35626" s="88"/>
      <c r="C35626" s="88"/>
      <c r="D35626" s="88"/>
      <c r="E35626" s="88"/>
      <c r="F35626" s="88"/>
      <c r="G35626" s="88"/>
      <c r="H35626" s="88"/>
      <c r="I35626" s="88"/>
      <c r="J35626" s="88"/>
      <c r="K35626" s="88"/>
    </row>
    <row r="35627" spans="2:11" ht="12" hidden="1" customHeight="1" x14ac:dyDescent="0.2">
      <c r="B35627" s="88"/>
      <c r="C35627" s="88"/>
      <c r="D35627" s="88"/>
      <c r="E35627" s="88"/>
      <c r="F35627" s="88"/>
      <c r="G35627" s="88"/>
      <c r="H35627" s="88"/>
      <c r="I35627" s="88"/>
      <c r="J35627" s="88"/>
      <c r="K35627" s="88"/>
    </row>
    <row r="35628" spans="2:11" ht="12" hidden="1" customHeight="1" x14ac:dyDescent="0.2">
      <c r="B35628" s="88"/>
      <c r="C35628" s="88"/>
      <c r="D35628" s="88"/>
      <c r="E35628" s="88"/>
      <c r="F35628" s="88"/>
      <c r="G35628" s="88"/>
      <c r="H35628" s="88"/>
      <c r="I35628" s="88"/>
      <c r="J35628" s="88"/>
      <c r="K35628" s="88"/>
    </row>
    <row r="35629" spans="2:11" ht="12" hidden="1" customHeight="1" x14ac:dyDescent="0.2">
      <c r="B35629" s="88"/>
      <c r="C35629" s="88"/>
      <c r="D35629" s="88"/>
      <c r="E35629" s="88"/>
      <c r="F35629" s="88"/>
      <c r="G35629" s="88"/>
      <c r="H35629" s="88"/>
      <c r="I35629" s="88"/>
      <c r="J35629" s="88"/>
      <c r="K35629" s="88"/>
    </row>
    <row r="35630" spans="2:11" ht="12" hidden="1" customHeight="1" x14ac:dyDescent="0.2">
      <c r="B35630" s="88"/>
      <c r="C35630" s="88"/>
      <c r="D35630" s="88"/>
      <c r="E35630" s="88"/>
      <c r="F35630" s="88"/>
      <c r="G35630" s="88"/>
      <c r="H35630" s="88"/>
      <c r="I35630" s="88"/>
      <c r="J35630" s="88"/>
      <c r="K35630" s="88"/>
    </row>
    <row r="35631" spans="2:11" ht="12" hidden="1" customHeight="1" x14ac:dyDescent="0.2">
      <c r="B35631" s="88"/>
      <c r="C35631" s="88"/>
      <c r="D35631" s="88"/>
      <c r="E35631" s="88"/>
      <c r="F35631" s="88"/>
      <c r="G35631" s="88"/>
      <c r="H35631" s="88"/>
      <c r="I35631" s="88"/>
      <c r="J35631" s="88"/>
      <c r="K35631" s="88"/>
    </row>
    <row r="35632" spans="2:11" ht="12" hidden="1" customHeight="1" x14ac:dyDescent="0.2">
      <c r="B35632" s="88"/>
      <c r="C35632" s="88"/>
      <c r="D35632" s="88"/>
      <c r="E35632" s="88"/>
      <c r="F35632" s="88"/>
      <c r="G35632" s="88"/>
      <c r="H35632" s="88"/>
      <c r="I35632" s="88"/>
      <c r="J35632" s="88"/>
      <c r="K35632" s="88"/>
    </row>
    <row r="35633" spans="2:11" ht="12" hidden="1" customHeight="1" x14ac:dyDescent="0.2">
      <c r="B35633" s="88"/>
      <c r="C35633" s="88"/>
      <c r="D35633" s="88"/>
      <c r="E35633" s="88"/>
      <c r="F35633" s="88"/>
      <c r="G35633" s="88"/>
      <c r="H35633" s="88"/>
      <c r="I35633" s="88"/>
      <c r="J35633" s="88"/>
      <c r="K35633" s="88"/>
    </row>
    <row r="35634" spans="2:11" ht="12" hidden="1" customHeight="1" x14ac:dyDescent="0.2">
      <c r="B35634" s="88"/>
      <c r="C35634" s="88"/>
      <c r="D35634" s="88"/>
      <c r="E35634" s="88"/>
      <c r="F35634" s="88"/>
      <c r="G35634" s="88"/>
      <c r="H35634" s="88"/>
      <c r="I35634" s="88"/>
      <c r="J35634" s="88"/>
      <c r="K35634" s="88"/>
    </row>
    <row r="35635" spans="2:11" ht="12" hidden="1" customHeight="1" x14ac:dyDescent="0.2">
      <c r="B35635" s="88"/>
      <c r="C35635" s="88"/>
      <c r="D35635" s="88"/>
      <c r="E35635" s="88"/>
      <c r="F35635" s="88"/>
      <c r="G35635" s="88"/>
      <c r="H35635" s="88"/>
      <c r="I35635" s="88"/>
      <c r="J35635" s="88"/>
      <c r="K35635" s="88"/>
    </row>
    <row r="35636" spans="2:11" ht="12" hidden="1" customHeight="1" x14ac:dyDescent="0.2">
      <c r="B35636" s="88"/>
      <c r="C35636" s="88"/>
      <c r="D35636" s="88"/>
      <c r="E35636" s="88"/>
      <c r="F35636" s="88"/>
      <c r="G35636" s="88"/>
      <c r="H35636" s="88"/>
      <c r="I35636" s="88"/>
      <c r="J35636" s="88"/>
      <c r="K35636" s="88"/>
    </row>
    <row r="35637" spans="2:11" ht="12" hidden="1" customHeight="1" x14ac:dyDescent="0.2">
      <c r="B35637" s="88"/>
      <c r="C35637" s="88"/>
      <c r="D35637" s="88"/>
      <c r="E35637" s="88"/>
      <c r="F35637" s="88"/>
      <c r="G35637" s="88"/>
      <c r="H35637" s="88"/>
      <c r="I35637" s="88"/>
      <c r="J35637" s="88"/>
      <c r="K35637" s="88"/>
    </row>
    <row r="35638" spans="2:11" ht="12" hidden="1" customHeight="1" x14ac:dyDescent="0.2">
      <c r="B35638" s="88"/>
      <c r="C35638" s="88"/>
      <c r="D35638" s="88"/>
      <c r="E35638" s="88"/>
      <c r="F35638" s="88"/>
      <c r="G35638" s="88"/>
      <c r="H35638" s="88"/>
      <c r="I35638" s="88"/>
      <c r="J35638" s="88"/>
      <c r="K35638" s="88"/>
    </row>
    <row r="35639" spans="2:11" ht="12" hidden="1" customHeight="1" x14ac:dyDescent="0.2">
      <c r="B35639" s="88"/>
      <c r="C35639" s="88"/>
      <c r="D35639" s="88"/>
      <c r="E35639" s="88"/>
      <c r="F35639" s="88"/>
      <c r="G35639" s="88"/>
      <c r="H35639" s="88"/>
      <c r="I35639" s="88"/>
      <c r="J35639" s="88"/>
      <c r="K35639" s="88"/>
    </row>
    <row r="35640" spans="2:11" ht="12" hidden="1" customHeight="1" x14ac:dyDescent="0.2">
      <c r="B35640" s="88"/>
      <c r="C35640" s="88"/>
      <c r="D35640" s="88"/>
      <c r="E35640" s="88"/>
      <c r="F35640" s="88"/>
      <c r="G35640" s="88"/>
      <c r="H35640" s="88"/>
      <c r="I35640" s="88"/>
      <c r="J35640" s="88"/>
      <c r="K35640" s="88"/>
    </row>
    <row r="35641" spans="2:11" ht="12" hidden="1" customHeight="1" x14ac:dyDescent="0.2">
      <c r="B35641" s="88"/>
      <c r="C35641" s="88"/>
      <c r="D35641" s="88"/>
      <c r="E35641" s="88"/>
      <c r="F35641" s="88"/>
      <c r="G35641" s="88"/>
      <c r="H35641" s="88"/>
      <c r="I35641" s="88"/>
      <c r="J35641" s="88"/>
      <c r="K35641" s="88"/>
    </row>
    <row r="35642" spans="2:11" ht="12" hidden="1" customHeight="1" x14ac:dyDescent="0.2">
      <c r="B35642" s="88"/>
      <c r="C35642" s="88"/>
      <c r="D35642" s="88"/>
      <c r="E35642" s="88"/>
      <c r="F35642" s="88"/>
      <c r="G35642" s="88"/>
      <c r="H35642" s="88"/>
      <c r="I35642" s="88"/>
      <c r="J35642" s="88"/>
      <c r="K35642" s="88"/>
    </row>
    <row r="35643" spans="2:11" ht="12" hidden="1" customHeight="1" x14ac:dyDescent="0.2">
      <c r="B35643" s="88"/>
      <c r="C35643" s="88"/>
      <c r="D35643" s="88"/>
      <c r="E35643" s="88"/>
      <c r="F35643" s="88"/>
      <c r="G35643" s="88"/>
      <c r="H35643" s="88"/>
      <c r="I35643" s="88"/>
      <c r="J35643" s="88"/>
      <c r="K35643" s="88"/>
    </row>
    <row r="35644" spans="2:11" ht="12" hidden="1" customHeight="1" x14ac:dyDescent="0.2">
      <c r="B35644" s="88"/>
      <c r="C35644" s="88"/>
      <c r="D35644" s="88"/>
      <c r="E35644" s="88"/>
      <c r="F35644" s="88"/>
      <c r="G35644" s="88"/>
      <c r="H35644" s="88"/>
      <c r="I35644" s="88"/>
      <c r="J35644" s="88"/>
      <c r="K35644" s="88"/>
    </row>
    <row r="35645" spans="2:11" ht="12" hidden="1" customHeight="1" x14ac:dyDescent="0.2">
      <c r="B35645" s="88"/>
      <c r="C35645" s="88"/>
      <c r="D35645" s="88"/>
      <c r="E35645" s="88"/>
      <c r="F35645" s="88"/>
      <c r="G35645" s="88"/>
      <c r="H35645" s="88"/>
      <c r="I35645" s="88"/>
      <c r="J35645" s="88"/>
      <c r="K35645" s="88"/>
    </row>
    <row r="35646" spans="2:11" ht="12" hidden="1" customHeight="1" x14ac:dyDescent="0.2">
      <c r="B35646" s="88"/>
      <c r="C35646" s="88"/>
      <c r="D35646" s="88"/>
      <c r="E35646" s="88"/>
      <c r="F35646" s="88"/>
      <c r="G35646" s="88"/>
      <c r="H35646" s="88"/>
      <c r="I35646" s="88"/>
      <c r="J35646" s="88"/>
      <c r="K35646" s="88"/>
    </row>
    <row r="35647" spans="2:11" ht="12" hidden="1" customHeight="1" x14ac:dyDescent="0.2">
      <c r="B35647" s="88"/>
      <c r="C35647" s="88"/>
      <c r="D35647" s="88"/>
      <c r="E35647" s="88"/>
      <c r="F35647" s="88"/>
      <c r="G35647" s="88"/>
      <c r="H35647" s="88"/>
      <c r="I35647" s="88"/>
      <c r="J35647" s="88"/>
      <c r="K35647" s="88"/>
    </row>
    <row r="35648" spans="2:11" ht="12" hidden="1" customHeight="1" x14ac:dyDescent="0.2">
      <c r="B35648" s="88"/>
      <c r="C35648" s="88"/>
      <c r="D35648" s="88"/>
      <c r="E35648" s="88"/>
      <c r="F35648" s="88"/>
      <c r="G35648" s="88"/>
      <c r="H35648" s="88"/>
      <c r="I35648" s="88"/>
      <c r="J35648" s="88"/>
      <c r="K35648" s="88"/>
    </row>
    <row r="35649" spans="2:11" ht="12" hidden="1" customHeight="1" x14ac:dyDescent="0.2">
      <c r="B35649" s="88"/>
      <c r="C35649" s="88"/>
      <c r="D35649" s="88"/>
      <c r="E35649" s="88"/>
      <c r="F35649" s="88"/>
      <c r="G35649" s="88"/>
      <c r="H35649" s="88"/>
      <c r="I35649" s="88"/>
      <c r="J35649" s="88"/>
      <c r="K35649" s="88"/>
    </row>
    <row r="35650" spans="2:11" ht="12" hidden="1" customHeight="1" x14ac:dyDescent="0.2">
      <c r="B35650" s="88"/>
      <c r="C35650" s="88"/>
      <c r="D35650" s="88"/>
      <c r="E35650" s="88"/>
      <c r="F35650" s="88"/>
      <c r="G35650" s="88"/>
      <c r="H35650" s="88"/>
      <c r="I35650" s="88"/>
      <c r="J35650" s="88"/>
      <c r="K35650" s="88"/>
    </row>
    <row r="35651" spans="2:11" ht="12" hidden="1" customHeight="1" x14ac:dyDescent="0.2">
      <c r="B35651" s="88"/>
      <c r="C35651" s="88"/>
      <c r="D35651" s="88"/>
      <c r="E35651" s="88"/>
      <c r="F35651" s="88"/>
      <c r="G35651" s="88"/>
      <c r="H35651" s="88"/>
      <c r="I35651" s="88"/>
      <c r="J35651" s="88"/>
      <c r="K35651" s="88"/>
    </row>
    <row r="35652" spans="2:11" ht="12" hidden="1" customHeight="1" x14ac:dyDescent="0.2">
      <c r="B35652" s="88"/>
      <c r="C35652" s="88"/>
      <c r="D35652" s="88"/>
      <c r="E35652" s="88"/>
      <c r="F35652" s="88"/>
      <c r="G35652" s="88"/>
      <c r="H35652" s="88"/>
      <c r="I35652" s="88"/>
      <c r="J35652" s="88"/>
      <c r="K35652" s="88"/>
    </row>
    <row r="35653" spans="2:11" ht="12" hidden="1" customHeight="1" x14ac:dyDescent="0.2">
      <c r="B35653" s="88"/>
      <c r="C35653" s="88"/>
      <c r="D35653" s="88"/>
      <c r="E35653" s="88"/>
      <c r="F35653" s="88"/>
      <c r="G35653" s="88"/>
      <c r="H35653" s="88"/>
      <c r="I35653" s="88"/>
      <c r="J35653" s="88"/>
      <c r="K35653" s="88"/>
    </row>
    <row r="35654" spans="2:11" ht="12" hidden="1" customHeight="1" x14ac:dyDescent="0.2">
      <c r="B35654" s="88"/>
      <c r="C35654" s="88"/>
      <c r="D35654" s="88"/>
      <c r="E35654" s="88"/>
      <c r="F35654" s="88"/>
      <c r="G35654" s="88"/>
      <c r="H35654" s="88"/>
      <c r="I35654" s="88"/>
      <c r="J35654" s="88"/>
      <c r="K35654" s="88"/>
    </row>
    <row r="35655" spans="2:11" ht="12" hidden="1" customHeight="1" x14ac:dyDescent="0.2">
      <c r="B35655" s="88"/>
      <c r="C35655" s="88"/>
      <c r="D35655" s="88"/>
      <c r="E35655" s="88"/>
      <c r="F35655" s="88"/>
      <c r="G35655" s="88"/>
      <c r="H35655" s="88"/>
      <c r="I35655" s="88"/>
      <c r="J35655" s="88"/>
      <c r="K35655" s="88"/>
    </row>
    <row r="35656" spans="2:11" ht="12" hidden="1" customHeight="1" x14ac:dyDescent="0.2">
      <c r="B35656" s="88"/>
      <c r="C35656" s="88"/>
      <c r="D35656" s="88"/>
      <c r="E35656" s="88"/>
      <c r="F35656" s="88"/>
      <c r="G35656" s="88"/>
      <c r="H35656" s="88"/>
      <c r="I35656" s="88"/>
      <c r="J35656" s="88"/>
      <c r="K35656" s="88"/>
    </row>
    <row r="35657" spans="2:11" ht="12" hidden="1" customHeight="1" x14ac:dyDescent="0.2">
      <c r="B35657" s="88"/>
      <c r="C35657" s="88"/>
      <c r="D35657" s="88"/>
      <c r="E35657" s="88"/>
      <c r="F35657" s="88"/>
      <c r="G35657" s="88"/>
      <c r="H35657" s="88"/>
      <c r="I35657" s="88"/>
      <c r="J35657" s="88"/>
      <c r="K35657" s="88"/>
    </row>
    <row r="35658" spans="2:11" ht="12" hidden="1" customHeight="1" x14ac:dyDescent="0.2">
      <c r="B35658" s="88"/>
      <c r="C35658" s="88"/>
      <c r="D35658" s="88"/>
      <c r="E35658" s="88"/>
      <c r="F35658" s="88"/>
      <c r="G35658" s="88"/>
      <c r="H35658" s="88"/>
      <c r="I35658" s="88"/>
      <c r="J35658" s="88"/>
      <c r="K35658" s="88"/>
    </row>
    <row r="35659" spans="2:11" ht="12" hidden="1" customHeight="1" x14ac:dyDescent="0.2">
      <c r="B35659" s="88"/>
      <c r="C35659" s="88"/>
      <c r="D35659" s="88"/>
      <c r="E35659" s="88"/>
      <c r="F35659" s="88"/>
      <c r="G35659" s="88"/>
      <c r="H35659" s="88"/>
      <c r="I35659" s="88"/>
      <c r="J35659" s="88"/>
      <c r="K35659" s="88"/>
    </row>
    <row r="35660" spans="2:11" ht="12" hidden="1" customHeight="1" x14ac:dyDescent="0.2">
      <c r="B35660" s="88"/>
      <c r="C35660" s="88"/>
      <c r="D35660" s="88"/>
      <c r="E35660" s="88"/>
      <c r="F35660" s="88"/>
      <c r="G35660" s="88"/>
      <c r="H35660" s="88"/>
      <c r="I35660" s="88"/>
      <c r="J35660" s="88"/>
      <c r="K35660" s="88"/>
    </row>
    <row r="35661" spans="2:11" ht="12" hidden="1" customHeight="1" x14ac:dyDescent="0.2">
      <c r="B35661" s="88"/>
      <c r="C35661" s="88"/>
      <c r="D35661" s="88"/>
      <c r="E35661" s="88"/>
      <c r="F35661" s="88"/>
      <c r="G35661" s="88"/>
      <c r="H35661" s="88"/>
      <c r="I35661" s="88"/>
      <c r="J35661" s="88"/>
      <c r="K35661" s="88"/>
    </row>
    <row r="35662" spans="2:11" ht="12" hidden="1" customHeight="1" x14ac:dyDescent="0.2">
      <c r="B35662" s="88"/>
      <c r="C35662" s="88"/>
      <c r="D35662" s="88"/>
      <c r="E35662" s="88"/>
      <c r="F35662" s="88"/>
      <c r="G35662" s="88"/>
      <c r="H35662" s="88"/>
      <c r="I35662" s="88"/>
      <c r="J35662" s="88"/>
      <c r="K35662" s="88"/>
    </row>
    <row r="35663" spans="2:11" ht="12" hidden="1" customHeight="1" x14ac:dyDescent="0.2">
      <c r="B35663" s="88"/>
      <c r="C35663" s="88"/>
      <c r="D35663" s="88"/>
      <c r="E35663" s="88"/>
      <c r="F35663" s="88"/>
      <c r="G35663" s="88"/>
      <c r="H35663" s="88"/>
      <c r="I35663" s="88"/>
      <c r="J35663" s="88"/>
      <c r="K35663" s="88"/>
    </row>
    <row r="35664" spans="2:11" ht="12" hidden="1" customHeight="1" x14ac:dyDescent="0.2">
      <c r="B35664" s="88"/>
      <c r="C35664" s="88"/>
      <c r="D35664" s="88"/>
      <c r="E35664" s="88"/>
      <c r="F35664" s="88"/>
      <c r="G35664" s="88"/>
      <c r="H35664" s="88"/>
      <c r="I35664" s="88"/>
      <c r="J35664" s="88"/>
      <c r="K35664" s="88"/>
    </row>
    <row r="35665" spans="2:11" ht="12" hidden="1" customHeight="1" x14ac:dyDescent="0.2">
      <c r="B35665" s="88"/>
      <c r="C35665" s="88"/>
      <c r="D35665" s="88"/>
      <c r="E35665" s="88"/>
      <c r="F35665" s="88"/>
      <c r="G35665" s="88"/>
      <c r="H35665" s="88"/>
      <c r="I35665" s="88"/>
      <c r="J35665" s="88"/>
      <c r="K35665" s="88"/>
    </row>
    <row r="35666" spans="2:11" ht="12" hidden="1" customHeight="1" x14ac:dyDescent="0.2">
      <c r="B35666" s="88"/>
      <c r="C35666" s="88"/>
      <c r="D35666" s="88"/>
      <c r="E35666" s="88"/>
      <c r="F35666" s="88"/>
      <c r="G35666" s="88"/>
      <c r="H35666" s="88"/>
      <c r="I35666" s="88"/>
      <c r="J35666" s="88"/>
      <c r="K35666" s="88"/>
    </row>
    <row r="35667" spans="2:11" ht="12" hidden="1" customHeight="1" x14ac:dyDescent="0.2">
      <c r="B35667" s="88"/>
      <c r="C35667" s="88"/>
      <c r="D35667" s="88"/>
      <c r="E35667" s="88"/>
      <c r="F35667" s="88"/>
      <c r="G35667" s="88"/>
      <c r="H35667" s="88"/>
      <c r="I35667" s="88"/>
      <c r="J35667" s="88"/>
      <c r="K35667" s="88"/>
    </row>
    <row r="35668" spans="2:11" ht="12" hidden="1" customHeight="1" x14ac:dyDescent="0.2">
      <c r="B35668" s="88"/>
      <c r="C35668" s="88"/>
      <c r="D35668" s="88"/>
      <c r="E35668" s="88"/>
      <c r="F35668" s="88"/>
      <c r="G35668" s="88"/>
      <c r="H35668" s="88"/>
      <c r="I35668" s="88"/>
      <c r="J35668" s="88"/>
      <c r="K35668" s="88"/>
    </row>
    <row r="35669" spans="2:11" ht="12" hidden="1" customHeight="1" x14ac:dyDescent="0.2">
      <c r="B35669" s="88"/>
      <c r="C35669" s="88"/>
      <c r="D35669" s="88"/>
      <c r="E35669" s="88"/>
      <c r="F35669" s="88"/>
      <c r="G35669" s="88"/>
      <c r="H35669" s="88"/>
      <c r="I35669" s="88"/>
      <c r="J35669" s="88"/>
      <c r="K35669" s="88"/>
    </row>
    <row r="35670" spans="2:11" ht="12" hidden="1" customHeight="1" x14ac:dyDescent="0.2">
      <c r="B35670" s="88"/>
      <c r="C35670" s="88"/>
      <c r="D35670" s="88"/>
      <c r="E35670" s="88"/>
      <c r="F35670" s="88"/>
      <c r="G35670" s="88"/>
      <c r="H35670" s="88"/>
      <c r="I35670" s="88"/>
      <c r="J35670" s="88"/>
      <c r="K35670" s="88"/>
    </row>
    <row r="35671" spans="2:11" ht="12" hidden="1" customHeight="1" x14ac:dyDescent="0.2">
      <c r="B35671" s="88"/>
      <c r="C35671" s="88"/>
      <c r="D35671" s="88"/>
      <c r="E35671" s="88"/>
      <c r="F35671" s="88"/>
      <c r="G35671" s="88"/>
      <c r="H35671" s="88"/>
      <c r="I35671" s="88"/>
      <c r="J35671" s="88"/>
      <c r="K35671" s="88"/>
    </row>
    <row r="35672" spans="2:11" ht="12" hidden="1" customHeight="1" x14ac:dyDescent="0.2">
      <c r="B35672" s="88"/>
      <c r="C35672" s="88"/>
      <c r="D35672" s="88"/>
      <c r="E35672" s="88"/>
      <c r="F35672" s="88"/>
      <c r="G35672" s="88"/>
      <c r="H35672" s="88"/>
      <c r="I35672" s="88"/>
      <c r="J35672" s="88"/>
      <c r="K35672" s="88"/>
    </row>
    <row r="35673" spans="2:11" ht="12" hidden="1" customHeight="1" x14ac:dyDescent="0.2">
      <c r="B35673" s="88"/>
      <c r="C35673" s="88"/>
      <c r="D35673" s="88"/>
      <c r="E35673" s="88"/>
      <c r="F35673" s="88"/>
      <c r="G35673" s="88"/>
      <c r="H35673" s="88"/>
      <c r="I35673" s="88"/>
      <c r="J35673" s="88"/>
      <c r="K35673" s="88"/>
    </row>
    <row r="35674" spans="2:11" ht="12" hidden="1" customHeight="1" x14ac:dyDescent="0.2">
      <c r="B35674" s="88"/>
      <c r="C35674" s="88"/>
      <c r="D35674" s="88"/>
      <c r="E35674" s="88"/>
      <c r="F35674" s="88"/>
      <c r="G35674" s="88"/>
      <c r="H35674" s="88"/>
      <c r="I35674" s="88"/>
      <c r="J35674" s="88"/>
      <c r="K35674" s="88"/>
    </row>
    <row r="35675" spans="2:11" ht="12" hidden="1" customHeight="1" x14ac:dyDescent="0.2">
      <c r="B35675" s="88"/>
      <c r="C35675" s="88"/>
      <c r="D35675" s="88"/>
      <c r="E35675" s="88"/>
      <c r="F35675" s="88"/>
      <c r="G35675" s="88"/>
      <c r="H35675" s="88"/>
      <c r="I35675" s="88"/>
      <c r="J35675" s="88"/>
      <c r="K35675" s="88"/>
    </row>
    <row r="35676" spans="2:11" ht="12" hidden="1" customHeight="1" x14ac:dyDescent="0.2">
      <c r="B35676" s="88"/>
      <c r="C35676" s="88"/>
      <c r="D35676" s="88"/>
      <c r="E35676" s="88"/>
      <c r="F35676" s="88"/>
      <c r="G35676" s="88"/>
      <c r="H35676" s="88"/>
      <c r="I35676" s="88"/>
      <c r="J35676" s="88"/>
      <c r="K35676" s="88"/>
    </row>
    <row r="35677" spans="2:11" ht="12" hidden="1" customHeight="1" x14ac:dyDescent="0.2">
      <c r="B35677" s="88"/>
      <c r="C35677" s="88"/>
      <c r="D35677" s="88"/>
      <c r="E35677" s="88"/>
      <c r="F35677" s="88"/>
      <c r="G35677" s="88"/>
      <c r="H35677" s="88"/>
      <c r="I35677" s="88"/>
      <c r="J35677" s="88"/>
      <c r="K35677" s="88"/>
    </row>
    <row r="35678" spans="2:11" ht="12" hidden="1" customHeight="1" x14ac:dyDescent="0.2">
      <c r="B35678" s="88"/>
      <c r="C35678" s="88"/>
      <c r="D35678" s="88"/>
      <c r="E35678" s="88"/>
      <c r="F35678" s="88"/>
      <c r="G35678" s="88"/>
      <c r="H35678" s="88"/>
      <c r="I35678" s="88"/>
      <c r="J35678" s="88"/>
      <c r="K35678" s="88"/>
    </row>
    <row r="35679" spans="2:11" ht="12" hidden="1" customHeight="1" x14ac:dyDescent="0.2">
      <c r="B35679" s="88"/>
      <c r="C35679" s="88"/>
      <c r="D35679" s="88"/>
      <c r="E35679" s="88"/>
      <c r="F35679" s="88"/>
      <c r="G35679" s="88"/>
      <c r="H35679" s="88"/>
      <c r="I35679" s="88"/>
      <c r="J35679" s="88"/>
      <c r="K35679" s="88"/>
    </row>
    <row r="35680" spans="2:11" ht="12" hidden="1" customHeight="1" x14ac:dyDescent="0.2">
      <c r="B35680" s="88"/>
      <c r="C35680" s="88"/>
      <c r="D35680" s="88"/>
      <c r="E35680" s="88"/>
      <c r="F35680" s="88"/>
      <c r="G35680" s="88"/>
      <c r="H35680" s="88"/>
      <c r="I35680" s="88"/>
      <c r="J35680" s="88"/>
      <c r="K35680" s="88"/>
    </row>
    <row r="35681" spans="2:11" ht="12" hidden="1" customHeight="1" x14ac:dyDescent="0.2">
      <c r="B35681" s="88"/>
      <c r="C35681" s="88"/>
      <c r="D35681" s="88"/>
      <c r="E35681" s="88"/>
      <c r="F35681" s="88"/>
      <c r="G35681" s="88"/>
      <c r="H35681" s="88"/>
      <c r="I35681" s="88"/>
      <c r="J35681" s="88"/>
      <c r="K35681" s="88"/>
    </row>
    <row r="35682" spans="2:11" ht="12" hidden="1" customHeight="1" x14ac:dyDescent="0.2">
      <c r="B35682" s="88"/>
      <c r="C35682" s="88"/>
      <c r="D35682" s="88"/>
      <c r="E35682" s="88"/>
      <c r="F35682" s="88"/>
      <c r="G35682" s="88"/>
      <c r="H35682" s="88"/>
      <c r="I35682" s="88"/>
      <c r="J35682" s="88"/>
      <c r="K35682" s="88"/>
    </row>
    <row r="35683" spans="2:11" ht="12" hidden="1" customHeight="1" x14ac:dyDescent="0.2">
      <c r="B35683" s="88"/>
      <c r="C35683" s="88"/>
      <c r="D35683" s="88"/>
      <c r="E35683" s="88"/>
      <c r="F35683" s="88"/>
      <c r="G35683" s="88"/>
      <c r="H35683" s="88"/>
      <c r="I35683" s="88"/>
      <c r="J35683" s="88"/>
      <c r="K35683" s="88"/>
    </row>
    <row r="35684" spans="2:11" ht="12" hidden="1" customHeight="1" x14ac:dyDescent="0.2">
      <c r="B35684" s="88"/>
      <c r="C35684" s="88"/>
      <c r="D35684" s="88"/>
      <c r="E35684" s="88"/>
      <c r="F35684" s="88"/>
      <c r="G35684" s="88"/>
      <c r="H35684" s="88"/>
      <c r="I35684" s="88"/>
      <c r="J35684" s="88"/>
      <c r="K35684" s="88"/>
    </row>
    <row r="35685" spans="2:11" ht="12" hidden="1" customHeight="1" x14ac:dyDescent="0.2">
      <c r="B35685" s="88"/>
      <c r="C35685" s="88"/>
      <c r="D35685" s="88"/>
      <c r="E35685" s="88"/>
      <c r="F35685" s="88"/>
      <c r="G35685" s="88"/>
      <c r="H35685" s="88"/>
      <c r="I35685" s="88"/>
      <c r="J35685" s="88"/>
      <c r="K35685" s="88"/>
    </row>
    <row r="35686" spans="2:11" ht="12" hidden="1" customHeight="1" x14ac:dyDescent="0.2">
      <c r="B35686" s="88"/>
      <c r="C35686" s="88"/>
      <c r="D35686" s="88"/>
      <c r="E35686" s="88"/>
      <c r="F35686" s="88"/>
      <c r="G35686" s="88"/>
      <c r="H35686" s="88"/>
      <c r="I35686" s="88"/>
      <c r="J35686" s="88"/>
      <c r="K35686" s="88"/>
    </row>
    <row r="35687" spans="2:11" ht="12" hidden="1" customHeight="1" x14ac:dyDescent="0.2">
      <c r="B35687" s="88"/>
      <c r="C35687" s="88"/>
      <c r="D35687" s="88"/>
      <c r="E35687" s="88"/>
      <c r="F35687" s="88"/>
      <c r="G35687" s="88"/>
      <c r="H35687" s="88"/>
      <c r="I35687" s="88"/>
      <c r="J35687" s="88"/>
      <c r="K35687" s="88"/>
    </row>
    <row r="35688" spans="2:11" ht="12" hidden="1" customHeight="1" x14ac:dyDescent="0.2">
      <c r="B35688" s="88"/>
      <c r="C35688" s="88"/>
      <c r="D35688" s="88"/>
      <c r="E35688" s="88"/>
      <c r="F35688" s="88"/>
      <c r="G35688" s="88"/>
      <c r="H35688" s="88"/>
      <c r="I35688" s="88"/>
      <c r="J35688" s="88"/>
      <c r="K35688" s="88"/>
    </row>
    <row r="35689" spans="2:11" ht="12" hidden="1" customHeight="1" x14ac:dyDescent="0.2">
      <c r="B35689" s="88"/>
      <c r="C35689" s="88"/>
      <c r="D35689" s="88"/>
      <c r="E35689" s="88"/>
      <c r="F35689" s="88"/>
      <c r="G35689" s="88"/>
      <c r="H35689" s="88"/>
      <c r="I35689" s="88"/>
      <c r="J35689" s="88"/>
      <c r="K35689" s="88"/>
    </row>
    <row r="35690" spans="2:11" ht="12" hidden="1" customHeight="1" x14ac:dyDescent="0.2">
      <c r="B35690" s="88"/>
      <c r="C35690" s="88"/>
      <c r="D35690" s="88"/>
      <c r="E35690" s="88"/>
      <c r="F35690" s="88"/>
      <c r="G35690" s="88"/>
      <c r="H35690" s="88"/>
      <c r="I35690" s="88"/>
      <c r="J35690" s="88"/>
      <c r="K35690" s="88"/>
    </row>
    <row r="35691" spans="2:11" ht="12" hidden="1" customHeight="1" x14ac:dyDescent="0.2">
      <c r="B35691" s="88"/>
      <c r="C35691" s="88"/>
      <c r="D35691" s="88"/>
      <c r="E35691" s="88"/>
      <c r="F35691" s="88"/>
      <c r="G35691" s="88"/>
      <c r="H35691" s="88"/>
      <c r="I35691" s="88"/>
      <c r="J35691" s="88"/>
      <c r="K35691" s="88"/>
    </row>
    <row r="35692" spans="2:11" ht="12" hidden="1" customHeight="1" x14ac:dyDescent="0.2">
      <c r="B35692" s="88"/>
      <c r="C35692" s="88"/>
      <c r="D35692" s="88"/>
      <c r="E35692" s="88"/>
      <c r="F35692" s="88"/>
      <c r="G35692" s="88"/>
      <c r="H35692" s="88"/>
      <c r="I35692" s="88"/>
      <c r="J35692" s="88"/>
      <c r="K35692" s="88"/>
    </row>
    <row r="35693" spans="2:11" ht="12" hidden="1" customHeight="1" x14ac:dyDescent="0.2">
      <c r="B35693" s="88"/>
      <c r="C35693" s="88"/>
      <c r="D35693" s="88"/>
      <c r="E35693" s="88"/>
      <c r="F35693" s="88"/>
      <c r="G35693" s="88"/>
      <c r="H35693" s="88"/>
      <c r="I35693" s="88"/>
      <c r="J35693" s="88"/>
      <c r="K35693" s="88"/>
    </row>
    <row r="35694" spans="2:11" ht="12" hidden="1" customHeight="1" x14ac:dyDescent="0.2">
      <c r="B35694" s="88"/>
      <c r="C35694" s="88"/>
      <c r="D35694" s="88"/>
      <c r="E35694" s="88"/>
      <c r="F35694" s="88"/>
      <c r="G35694" s="88"/>
      <c r="H35694" s="88"/>
      <c r="I35694" s="88"/>
      <c r="J35694" s="88"/>
      <c r="K35694" s="88"/>
    </row>
    <row r="35695" spans="2:11" ht="12" hidden="1" customHeight="1" x14ac:dyDescent="0.2">
      <c r="B35695" s="88"/>
      <c r="C35695" s="88"/>
      <c r="D35695" s="88"/>
      <c r="E35695" s="88"/>
      <c r="F35695" s="88"/>
      <c r="G35695" s="88"/>
      <c r="H35695" s="88"/>
      <c r="I35695" s="88"/>
      <c r="J35695" s="88"/>
      <c r="K35695" s="88"/>
    </row>
    <row r="35696" spans="2:11" ht="12" hidden="1" customHeight="1" x14ac:dyDescent="0.2">
      <c r="B35696" s="88"/>
      <c r="C35696" s="88"/>
      <c r="D35696" s="88"/>
      <c r="E35696" s="88"/>
      <c r="F35696" s="88"/>
      <c r="G35696" s="88"/>
      <c r="H35696" s="88"/>
      <c r="I35696" s="88"/>
      <c r="J35696" s="88"/>
      <c r="K35696" s="88"/>
    </row>
    <row r="35697" spans="2:11" ht="12" hidden="1" customHeight="1" x14ac:dyDescent="0.2">
      <c r="B35697" s="88"/>
      <c r="C35697" s="88"/>
      <c r="D35697" s="88"/>
      <c r="E35697" s="88"/>
      <c r="F35697" s="88"/>
      <c r="G35697" s="88"/>
      <c r="H35697" s="88"/>
      <c r="I35697" s="88"/>
      <c r="J35697" s="88"/>
      <c r="K35697" s="88"/>
    </row>
    <row r="35698" spans="2:11" ht="12" hidden="1" customHeight="1" x14ac:dyDescent="0.2">
      <c r="B35698" s="88"/>
      <c r="C35698" s="88"/>
      <c r="D35698" s="88"/>
      <c r="E35698" s="88"/>
      <c r="F35698" s="88"/>
      <c r="G35698" s="88"/>
      <c r="H35698" s="88"/>
      <c r="I35698" s="88"/>
      <c r="J35698" s="88"/>
      <c r="K35698" s="88"/>
    </row>
    <row r="35699" spans="2:11" ht="12" hidden="1" customHeight="1" x14ac:dyDescent="0.2">
      <c r="B35699" s="88"/>
      <c r="C35699" s="88"/>
      <c r="D35699" s="88"/>
      <c r="E35699" s="88"/>
      <c r="F35699" s="88"/>
      <c r="G35699" s="88"/>
      <c r="H35699" s="88"/>
      <c r="I35699" s="88"/>
      <c r="J35699" s="88"/>
      <c r="K35699" s="88"/>
    </row>
    <row r="35700" spans="2:11" ht="12" hidden="1" customHeight="1" x14ac:dyDescent="0.2">
      <c r="B35700" s="88"/>
      <c r="C35700" s="88"/>
      <c r="D35700" s="88"/>
      <c r="E35700" s="88"/>
      <c r="F35700" s="88"/>
      <c r="G35700" s="88"/>
      <c r="H35700" s="88"/>
      <c r="I35700" s="88"/>
      <c r="J35700" s="88"/>
      <c r="K35700" s="88"/>
    </row>
    <row r="35701" spans="2:11" ht="12" hidden="1" customHeight="1" x14ac:dyDescent="0.2">
      <c r="B35701" s="88"/>
      <c r="C35701" s="88"/>
      <c r="D35701" s="88"/>
      <c r="E35701" s="88"/>
      <c r="F35701" s="88"/>
      <c r="G35701" s="88"/>
      <c r="H35701" s="88"/>
      <c r="I35701" s="88"/>
      <c r="J35701" s="88"/>
      <c r="K35701" s="88"/>
    </row>
    <row r="35702" spans="2:11" ht="12" hidden="1" customHeight="1" x14ac:dyDescent="0.2">
      <c r="B35702" s="88"/>
      <c r="C35702" s="88"/>
      <c r="D35702" s="88"/>
      <c r="E35702" s="88"/>
      <c r="F35702" s="88"/>
      <c r="G35702" s="88"/>
      <c r="H35702" s="88"/>
      <c r="I35702" s="88"/>
      <c r="J35702" s="88"/>
      <c r="K35702" s="88"/>
    </row>
    <row r="35703" spans="2:11" ht="12" hidden="1" customHeight="1" x14ac:dyDescent="0.2">
      <c r="B35703" s="88"/>
      <c r="C35703" s="88"/>
      <c r="D35703" s="88"/>
      <c r="E35703" s="88"/>
      <c r="F35703" s="88"/>
      <c r="G35703" s="88"/>
      <c r="H35703" s="88"/>
      <c r="I35703" s="88"/>
      <c r="J35703" s="88"/>
      <c r="K35703" s="88"/>
    </row>
    <row r="35704" spans="2:11" ht="12" hidden="1" customHeight="1" x14ac:dyDescent="0.2">
      <c r="B35704" s="88"/>
      <c r="C35704" s="88"/>
      <c r="D35704" s="88"/>
      <c r="E35704" s="88"/>
      <c r="F35704" s="88"/>
      <c r="G35704" s="88"/>
      <c r="H35704" s="88"/>
      <c r="I35704" s="88"/>
      <c r="J35704" s="88"/>
      <c r="K35704" s="88"/>
    </row>
    <row r="35705" spans="2:11" ht="12" hidden="1" customHeight="1" x14ac:dyDescent="0.2">
      <c r="B35705" s="88"/>
      <c r="C35705" s="88"/>
      <c r="D35705" s="88"/>
      <c r="E35705" s="88"/>
      <c r="F35705" s="88"/>
      <c r="G35705" s="88"/>
      <c r="H35705" s="88"/>
      <c r="I35705" s="88"/>
      <c r="J35705" s="88"/>
      <c r="K35705" s="88"/>
    </row>
    <row r="35706" spans="2:11" ht="12" hidden="1" customHeight="1" x14ac:dyDescent="0.2">
      <c r="B35706" s="88"/>
      <c r="C35706" s="88"/>
      <c r="D35706" s="88"/>
      <c r="E35706" s="88"/>
      <c r="F35706" s="88"/>
      <c r="G35706" s="88"/>
      <c r="H35706" s="88"/>
      <c r="I35706" s="88"/>
      <c r="J35706" s="88"/>
      <c r="K35706" s="88"/>
    </row>
    <row r="35707" spans="2:11" ht="12" hidden="1" customHeight="1" x14ac:dyDescent="0.2">
      <c r="B35707" s="88"/>
      <c r="C35707" s="88"/>
      <c r="D35707" s="88"/>
      <c r="E35707" s="88"/>
      <c r="F35707" s="88"/>
      <c r="G35707" s="88"/>
      <c r="H35707" s="88"/>
      <c r="I35707" s="88"/>
      <c r="J35707" s="88"/>
      <c r="K35707" s="88"/>
    </row>
    <row r="35708" spans="2:11" ht="12" hidden="1" customHeight="1" x14ac:dyDescent="0.2">
      <c r="B35708" s="88"/>
      <c r="C35708" s="88"/>
      <c r="D35708" s="88"/>
      <c r="E35708" s="88"/>
      <c r="F35708" s="88"/>
      <c r="G35708" s="88"/>
      <c r="H35708" s="88"/>
      <c r="I35708" s="88"/>
      <c r="J35708" s="88"/>
      <c r="K35708" s="88"/>
    </row>
    <row r="35709" spans="2:11" ht="12" hidden="1" customHeight="1" x14ac:dyDescent="0.2">
      <c r="B35709" s="88"/>
      <c r="C35709" s="88"/>
      <c r="D35709" s="88"/>
      <c r="E35709" s="88"/>
      <c r="F35709" s="88"/>
      <c r="G35709" s="88"/>
      <c r="H35709" s="88"/>
      <c r="I35709" s="88"/>
      <c r="J35709" s="88"/>
      <c r="K35709" s="88"/>
    </row>
    <row r="35710" spans="2:11" ht="12" hidden="1" customHeight="1" x14ac:dyDescent="0.2">
      <c r="B35710" s="88"/>
      <c r="C35710" s="88"/>
      <c r="D35710" s="88"/>
      <c r="E35710" s="88"/>
      <c r="F35710" s="88"/>
      <c r="G35710" s="88"/>
      <c r="H35710" s="88"/>
      <c r="I35710" s="88"/>
      <c r="J35710" s="88"/>
      <c r="K35710" s="88"/>
    </row>
    <row r="35711" spans="2:11" ht="12" hidden="1" customHeight="1" x14ac:dyDescent="0.2">
      <c r="B35711" s="88"/>
      <c r="C35711" s="88"/>
      <c r="D35711" s="88"/>
      <c r="E35711" s="88"/>
      <c r="F35711" s="88"/>
      <c r="G35711" s="88"/>
      <c r="H35711" s="88"/>
      <c r="I35711" s="88"/>
      <c r="J35711" s="88"/>
      <c r="K35711" s="88"/>
    </row>
    <row r="35712" spans="2:11" ht="12" hidden="1" customHeight="1" x14ac:dyDescent="0.2">
      <c r="B35712" s="88"/>
      <c r="C35712" s="88"/>
      <c r="D35712" s="88"/>
      <c r="E35712" s="88"/>
      <c r="F35712" s="88"/>
      <c r="G35712" s="88"/>
      <c r="H35712" s="88"/>
      <c r="I35712" s="88"/>
      <c r="J35712" s="88"/>
      <c r="K35712" s="88"/>
    </row>
    <row r="35713" spans="2:11" ht="12" hidden="1" customHeight="1" x14ac:dyDescent="0.2">
      <c r="B35713" s="88"/>
      <c r="C35713" s="88"/>
      <c r="D35713" s="88"/>
      <c r="E35713" s="88"/>
      <c r="F35713" s="88"/>
      <c r="G35713" s="88"/>
      <c r="H35713" s="88"/>
      <c r="I35713" s="88"/>
      <c r="J35713" s="88"/>
      <c r="K35713" s="88"/>
    </row>
    <row r="35714" spans="2:11" ht="12" hidden="1" customHeight="1" x14ac:dyDescent="0.2">
      <c r="B35714" s="88"/>
      <c r="C35714" s="88"/>
      <c r="D35714" s="88"/>
      <c r="E35714" s="88"/>
      <c r="F35714" s="88"/>
      <c r="G35714" s="88"/>
      <c r="H35714" s="88"/>
      <c r="I35714" s="88"/>
      <c r="J35714" s="88"/>
      <c r="K35714" s="88"/>
    </row>
    <row r="35715" spans="2:11" ht="12" hidden="1" customHeight="1" x14ac:dyDescent="0.2">
      <c r="B35715" s="88"/>
      <c r="C35715" s="88"/>
      <c r="D35715" s="88"/>
      <c r="E35715" s="88"/>
      <c r="F35715" s="88"/>
      <c r="G35715" s="88"/>
      <c r="H35715" s="88"/>
      <c r="I35715" s="88"/>
      <c r="J35715" s="88"/>
      <c r="K35715" s="88"/>
    </row>
    <row r="35716" spans="2:11" ht="12" hidden="1" customHeight="1" x14ac:dyDescent="0.2">
      <c r="B35716" s="88"/>
      <c r="C35716" s="88"/>
      <c r="D35716" s="88"/>
      <c r="E35716" s="88"/>
      <c r="F35716" s="88"/>
      <c r="G35716" s="88"/>
      <c r="H35716" s="88"/>
      <c r="I35716" s="88"/>
      <c r="J35716" s="88"/>
      <c r="K35716" s="88"/>
    </row>
    <row r="35717" spans="2:11" ht="12" hidden="1" customHeight="1" x14ac:dyDescent="0.2">
      <c r="B35717" s="88"/>
      <c r="C35717" s="88"/>
      <c r="D35717" s="88"/>
      <c r="E35717" s="88"/>
      <c r="F35717" s="88"/>
      <c r="G35717" s="88"/>
      <c r="H35717" s="88"/>
      <c r="I35717" s="88"/>
      <c r="J35717" s="88"/>
      <c r="K35717" s="88"/>
    </row>
    <row r="35718" spans="2:11" ht="12" hidden="1" customHeight="1" x14ac:dyDescent="0.2">
      <c r="B35718" s="88"/>
      <c r="C35718" s="88"/>
      <c r="D35718" s="88"/>
      <c r="E35718" s="88"/>
      <c r="F35718" s="88"/>
      <c r="G35718" s="88"/>
      <c r="H35718" s="88"/>
      <c r="I35718" s="88"/>
      <c r="J35718" s="88"/>
      <c r="K35718" s="88"/>
    </row>
    <row r="35719" spans="2:11" ht="12" hidden="1" customHeight="1" x14ac:dyDescent="0.2">
      <c r="B35719" s="88"/>
      <c r="C35719" s="88"/>
      <c r="D35719" s="88"/>
      <c r="E35719" s="88"/>
      <c r="F35719" s="88"/>
      <c r="G35719" s="88"/>
      <c r="H35719" s="88"/>
      <c r="I35719" s="88"/>
      <c r="J35719" s="88"/>
      <c r="K35719" s="88"/>
    </row>
    <row r="35720" spans="2:11" ht="12" hidden="1" customHeight="1" x14ac:dyDescent="0.2">
      <c r="B35720" s="88"/>
      <c r="C35720" s="88"/>
      <c r="D35720" s="88"/>
      <c r="E35720" s="88"/>
      <c r="F35720" s="88"/>
      <c r="G35720" s="88"/>
      <c r="H35720" s="88"/>
      <c r="I35720" s="88"/>
      <c r="J35720" s="88"/>
      <c r="K35720" s="88"/>
    </row>
    <row r="35721" spans="2:11" ht="12" hidden="1" customHeight="1" x14ac:dyDescent="0.2">
      <c r="B35721" s="88"/>
      <c r="C35721" s="88"/>
      <c r="D35721" s="88"/>
      <c r="E35721" s="88"/>
      <c r="F35721" s="88"/>
      <c r="G35721" s="88"/>
      <c r="H35721" s="88"/>
      <c r="I35721" s="88"/>
      <c r="J35721" s="88"/>
      <c r="K35721" s="88"/>
    </row>
    <row r="35722" spans="2:11" ht="12" hidden="1" customHeight="1" x14ac:dyDescent="0.2">
      <c r="B35722" s="88"/>
      <c r="C35722" s="88"/>
      <c r="D35722" s="88"/>
      <c r="E35722" s="88"/>
      <c r="F35722" s="88"/>
      <c r="G35722" s="88"/>
      <c r="H35722" s="88"/>
      <c r="I35722" s="88"/>
      <c r="J35722" s="88"/>
      <c r="K35722" s="88"/>
    </row>
    <row r="35723" spans="2:11" ht="12" hidden="1" customHeight="1" x14ac:dyDescent="0.2">
      <c r="B35723" s="88"/>
      <c r="C35723" s="88"/>
      <c r="D35723" s="88"/>
      <c r="E35723" s="88"/>
      <c r="F35723" s="88"/>
      <c r="G35723" s="88"/>
      <c r="H35723" s="88"/>
      <c r="I35723" s="88"/>
      <c r="J35723" s="88"/>
      <c r="K35723" s="88"/>
    </row>
    <row r="35724" spans="2:11" ht="12" hidden="1" customHeight="1" x14ac:dyDescent="0.2">
      <c r="B35724" s="88"/>
      <c r="C35724" s="88"/>
      <c r="D35724" s="88"/>
      <c r="E35724" s="88"/>
      <c r="F35724" s="88"/>
      <c r="G35724" s="88"/>
      <c r="H35724" s="88"/>
      <c r="I35724" s="88"/>
      <c r="J35724" s="88"/>
      <c r="K35724" s="88"/>
    </row>
    <row r="35725" spans="2:11" ht="12" hidden="1" customHeight="1" x14ac:dyDescent="0.2">
      <c r="B35725" s="88"/>
      <c r="C35725" s="88"/>
      <c r="D35725" s="88"/>
      <c r="E35725" s="88"/>
      <c r="F35725" s="88"/>
      <c r="G35725" s="88"/>
      <c r="H35725" s="88"/>
      <c r="I35725" s="88"/>
      <c r="J35725" s="88"/>
      <c r="K35725" s="88"/>
    </row>
    <row r="35726" spans="2:11" ht="12" hidden="1" customHeight="1" x14ac:dyDescent="0.2">
      <c r="B35726" s="88"/>
      <c r="C35726" s="88"/>
      <c r="D35726" s="88"/>
      <c r="E35726" s="88"/>
      <c r="F35726" s="88"/>
      <c r="G35726" s="88"/>
      <c r="H35726" s="88"/>
      <c r="I35726" s="88"/>
      <c r="J35726" s="88"/>
      <c r="K35726" s="88"/>
    </row>
    <row r="35727" spans="2:11" ht="12" hidden="1" customHeight="1" x14ac:dyDescent="0.2">
      <c r="B35727" s="88"/>
      <c r="C35727" s="88"/>
      <c r="D35727" s="88"/>
      <c r="E35727" s="88"/>
      <c r="F35727" s="88"/>
      <c r="G35727" s="88"/>
      <c r="H35727" s="88"/>
      <c r="I35727" s="88"/>
      <c r="J35727" s="88"/>
      <c r="K35727" s="88"/>
    </row>
    <row r="35728" spans="2:11" ht="12" hidden="1" customHeight="1" x14ac:dyDescent="0.2">
      <c r="B35728" s="88"/>
      <c r="C35728" s="88"/>
      <c r="D35728" s="88"/>
      <c r="E35728" s="88"/>
      <c r="F35728" s="88"/>
      <c r="G35728" s="88"/>
      <c r="H35728" s="88"/>
      <c r="I35728" s="88"/>
      <c r="J35728" s="88"/>
      <c r="K35728" s="88"/>
    </row>
    <row r="35729" spans="2:11" ht="12" hidden="1" customHeight="1" x14ac:dyDescent="0.2">
      <c r="B35729" s="88"/>
      <c r="C35729" s="88"/>
      <c r="D35729" s="88"/>
      <c r="E35729" s="88"/>
      <c r="F35729" s="88"/>
      <c r="G35729" s="88"/>
      <c r="H35729" s="88"/>
      <c r="I35729" s="88"/>
      <c r="J35729" s="88"/>
      <c r="K35729" s="88"/>
    </row>
    <row r="35730" spans="2:11" ht="12" hidden="1" customHeight="1" x14ac:dyDescent="0.2">
      <c r="B35730" s="88"/>
      <c r="C35730" s="88"/>
      <c r="D35730" s="88"/>
      <c r="E35730" s="88"/>
      <c r="F35730" s="88"/>
      <c r="G35730" s="88"/>
      <c r="H35730" s="88"/>
      <c r="I35730" s="88"/>
      <c r="J35730" s="88"/>
      <c r="K35730" s="88"/>
    </row>
    <row r="35731" spans="2:11" ht="12" hidden="1" customHeight="1" x14ac:dyDescent="0.2">
      <c r="B35731" s="88"/>
      <c r="C35731" s="88"/>
      <c r="D35731" s="88"/>
      <c r="E35731" s="88"/>
      <c r="F35731" s="88"/>
      <c r="G35731" s="88"/>
      <c r="H35731" s="88"/>
      <c r="I35731" s="88"/>
      <c r="J35731" s="88"/>
      <c r="K35731" s="88"/>
    </row>
    <row r="35732" spans="2:11" ht="12" hidden="1" customHeight="1" x14ac:dyDescent="0.2">
      <c r="B35732" s="88"/>
      <c r="C35732" s="88"/>
      <c r="D35732" s="88"/>
      <c r="E35732" s="88"/>
      <c r="F35732" s="88"/>
      <c r="G35732" s="88"/>
      <c r="H35732" s="88"/>
      <c r="I35732" s="88"/>
      <c r="J35732" s="88"/>
      <c r="K35732" s="88"/>
    </row>
    <row r="35733" spans="2:11" ht="12" hidden="1" customHeight="1" x14ac:dyDescent="0.2">
      <c r="B35733" s="88"/>
      <c r="C35733" s="88"/>
      <c r="D35733" s="88"/>
      <c r="E35733" s="88"/>
      <c r="F35733" s="88"/>
      <c r="G35733" s="88"/>
      <c r="H35733" s="88"/>
      <c r="I35733" s="88"/>
      <c r="J35733" s="88"/>
      <c r="K35733" s="88"/>
    </row>
    <row r="35734" spans="2:11" ht="12" hidden="1" customHeight="1" x14ac:dyDescent="0.2">
      <c r="B35734" s="88"/>
      <c r="C35734" s="88"/>
      <c r="D35734" s="88"/>
      <c r="E35734" s="88"/>
      <c r="F35734" s="88"/>
      <c r="G35734" s="88"/>
      <c r="H35734" s="88"/>
      <c r="I35734" s="88"/>
      <c r="J35734" s="88"/>
      <c r="K35734" s="88"/>
    </row>
    <row r="35735" spans="2:11" ht="12" hidden="1" customHeight="1" x14ac:dyDescent="0.2">
      <c r="B35735" s="88"/>
      <c r="C35735" s="88"/>
      <c r="D35735" s="88"/>
      <c r="E35735" s="88"/>
      <c r="F35735" s="88"/>
      <c r="G35735" s="88"/>
      <c r="H35735" s="88"/>
      <c r="I35735" s="88"/>
      <c r="J35735" s="88"/>
      <c r="K35735" s="88"/>
    </row>
    <row r="35736" spans="2:11" ht="12" hidden="1" customHeight="1" x14ac:dyDescent="0.2">
      <c r="B35736" s="88"/>
      <c r="C35736" s="88"/>
      <c r="D35736" s="88"/>
      <c r="E35736" s="88"/>
      <c r="F35736" s="88"/>
      <c r="G35736" s="88"/>
      <c r="H35736" s="88"/>
      <c r="I35736" s="88"/>
      <c r="J35736" s="88"/>
      <c r="K35736" s="88"/>
    </row>
    <row r="35737" spans="2:11" ht="12" hidden="1" customHeight="1" x14ac:dyDescent="0.2">
      <c r="B35737" s="88"/>
      <c r="C35737" s="88"/>
      <c r="D35737" s="88"/>
      <c r="E35737" s="88"/>
      <c r="F35737" s="88"/>
      <c r="G35737" s="88"/>
      <c r="H35737" s="88"/>
      <c r="I35737" s="88"/>
      <c r="J35737" s="88"/>
      <c r="K35737" s="88"/>
    </row>
    <row r="35738" spans="2:11" ht="12" hidden="1" customHeight="1" x14ac:dyDescent="0.2">
      <c r="B35738" s="88"/>
      <c r="C35738" s="88"/>
      <c r="D35738" s="88"/>
      <c r="E35738" s="88"/>
      <c r="F35738" s="88"/>
      <c r="G35738" s="88"/>
      <c r="H35738" s="88"/>
      <c r="I35738" s="88"/>
      <c r="J35738" s="88"/>
      <c r="K35738" s="88"/>
    </row>
    <row r="35739" spans="2:11" ht="12" hidden="1" customHeight="1" x14ac:dyDescent="0.2">
      <c r="B35739" s="88"/>
      <c r="C35739" s="88"/>
      <c r="D35739" s="88"/>
      <c r="E35739" s="88"/>
      <c r="F35739" s="88"/>
      <c r="G35739" s="88"/>
      <c r="H35739" s="88"/>
      <c r="I35739" s="88"/>
      <c r="J35739" s="88"/>
      <c r="K35739" s="88"/>
    </row>
    <row r="35740" spans="2:11" ht="12" hidden="1" customHeight="1" x14ac:dyDescent="0.2">
      <c r="B35740" s="88"/>
      <c r="C35740" s="88"/>
      <c r="D35740" s="88"/>
      <c r="E35740" s="88"/>
      <c r="F35740" s="88"/>
      <c r="G35740" s="88"/>
      <c r="H35740" s="88"/>
      <c r="I35740" s="88"/>
      <c r="J35740" s="88"/>
      <c r="K35740" s="88"/>
    </row>
    <row r="35741" spans="2:11" ht="12" hidden="1" customHeight="1" x14ac:dyDescent="0.2">
      <c r="B35741" s="88"/>
      <c r="C35741" s="88"/>
      <c r="D35741" s="88"/>
      <c r="E35741" s="88"/>
      <c r="F35741" s="88"/>
      <c r="G35741" s="88"/>
      <c r="H35741" s="88"/>
      <c r="I35741" s="88"/>
      <c r="J35741" s="88"/>
      <c r="K35741" s="88"/>
    </row>
    <row r="35742" spans="2:11" ht="12" hidden="1" customHeight="1" x14ac:dyDescent="0.2">
      <c r="B35742" s="88"/>
      <c r="C35742" s="88"/>
      <c r="D35742" s="88"/>
      <c r="E35742" s="88"/>
      <c r="F35742" s="88"/>
      <c r="G35742" s="88"/>
      <c r="H35742" s="88"/>
      <c r="I35742" s="88"/>
      <c r="J35742" s="88"/>
      <c r="K35742" s="88"/>
    </row>
    <row r="35743" spans="2:11" ht="12" hidden="1" customHeight="1" x14ac:dyDescent="0.2">
      <c r="B35743" s="88"/>
      <c r="C35743" s="88"/>
      <c r="D35743" s="88"/>
      <c r="E35743" s="88"/>
      <c r="F35743" s="88"/>
      <c r="G35743" s="88"/>
      <c r="H35743" s="88"/>
      <c r="I35743" s="88"/>
      <c r="J35743" s="88"/>
      <c r="K35743" s="88"/>
    </row>
    <row r="35744" spans="2:11" ht="12" hidden="1" customHeight="1" x14ac:dyDescent="0.2">
      <c r="B35744" s="88"/>
      <c r="C35744" s="88"/>
      <c r="D35744" s="88"/>
      <c r="E35744" s="88"/>
      <c r="F35744" s="88"/>
      <c r="G35744" s="88"/>
      <c r="H35744" s="88"/>
      <c r="I35744" s="88"/>
      <c r="J35744" s="88"/>
      <c r="K35744" s="88"/>
    </row>
    <row r="35745" spans="2:11" ht="12" hidden="1" customHeight="1" x14ac:dyDescent="0.2">
      <c r="B35745" s="88"/>
      <c r="C35745" s="88"/>
      <c r="D35745" s="88"/>
      <c r="E35745" s="88"/>
      <c r="F35745" s="88"/>
      <c r="G35745" s="88"/>
      <c r="H35745" s="88"/>
      <c r="I35745" s="88"/>
      <c r="J35745" s="88"/>
      <c r="K35745" s="88"/>
    </row>
    <row r="35746" spans="2:11" ht="12" hidden="1" customHeight="1" x14ac:dyDescent="0.2">
      <c r="B35746" s="88"/>
      <c r="C35746" s="88"/>
      <c r="D35746" s="88"/>
      <c r="E35746" s="88"/>
      <c r="F35746" s="88"/>
      <c r="G35746" s="88"/>
      <c r="H35746" s="88"/>
      <c r="I35746" s="88"/>
      <c r="J35746" s="88"/>
      <c r="K35746" s="88"/>
    </row>
    <row r="35747" spans="2:11" ht="12" hidden="1" customHeight="1" x14ac:dyDescent="0.2">
      <c r="B35747" s="88"/>
      <c r="C35747" s="88"/>
      <c r="D35747" s="88"/>
      <c r="E35747" s="88"/>
      <c r="F35747" s="88"/>
      <c r="G35747" s="88"/>
      <c r="H35747" s="88"/>
      <c r="I35747" s="88"/>
      <c r="J35747" s="88"/>
      <c r="K35747" s="88"/>
    </row>
    <row r="35748" spans="2:11" ht="12" hidden="1" customHeight="1" x14ac:dyDescent="0.2">
      <c r="B35748" s="88"/>
      <c r="C35748" s="88"/>
      <c r="D35748" s="88"/>
      <c r="E35748" s="88"/>
      <c r="F35748" s="88"/>
      <c r="G35748" s="88"/>
      <c r="H35748" s="88"/>
      <c r="I35748" s="88"/>
      <c r="J35748" s="88"/>
      <c r="K35748" s="88"/>
    </row>
    <row r="35749" spans="2:11" ht="12" hidden="1" customHeight="1" x14ac:dyDescent="0.2">
      <c r="B35749" s="88"/>
      <c r="C35749" s="88"/>
      <c r="D35749" s="88"/>
      <c r="E35749" s="88"/>
      <c r="F35749" s="88"/>
      <c r="G35749" s="88"/>
      <c r="H35749" s="88"/>
      <c r="I35749" s="88"/>
      <c r="J35749" s="88"/>
      <c r="K35749" s="88"/>
    </row>
    <row r="35750" spans="2:11" ht="12" hidden="1" customHeight="1" x14ac:dyDescent="0.2">
      <c r="B35750" s="88"/>
      <c r="C35750" s="88"/>
      <c r="D35750" s="88"/>
      <c r="E35750" s="88"/>
      <c r="F35750" s="88"/>
      <c r="G35750" s="88"/>
      <c r="H35750" s="88"/>
      <c r="I35750" s="88"/>
      <c r="J35750" s="88"/>
      <c r="K35750" s="88"/>
    </row>
    <row r="35751" spans="2:11" ht="12" hidden="1" customHeight="1" x14ac:dyDescent="0.2">
      <c r="B35751" s="88"/>
      <c r="C35751" s="88"/>
      <c r="D35751" s="88"/>
      <c r="E35751" s="88"/>
      <c r="F35751" s="88"/>
      <c r="G35751" s="88"/>
      <c r="H35751" s="88"/>
      <c r="I35751" s="88"/>
      <c r="J35751" s="88"/>
      <c r="K35751" s="88"/>
    </row>
    <row r="35752" spans="2:11" ht="12" hidden="1" customHeight="1" x14ac:dyDescent="0.2">
      <c r="B35752" s="88"/>
      <c r="C35752" s="88"/>
      <c r="D35752" s="88"/>
      <c r="E35752" s="88"/>
      <c r="F35752" s="88"/>
      <c r="G35752" s="88"/>
      <c r="H35752" s="88"/>
      <c r="I35752" s="88"/>
      <c r="J35752" s="88"/>
      <c r="K35752" s="88"/>
    </row>
    <row r="35753" spans="2:11" ht="12" hidden="1" customHeight="1" x14ac:dyDescent="0.2">
      <c r="B35753" s="88"/>
      <c r="C35753" s="88"/>
      <c r="D35753" s="88"/>
      <c r="E35753" s="88"/>
      <c r="F35753" s="88"/>
      <c r="G35753" s="88"/>
      <c r="H35753" s="88"/>
      <c r="I35753" s="88"/>
      <c r="J35753" s="88"/>
      <c r="K35753" s="88"/>
    </row>
    <row r="35754" spans="2:11" ht="12" hidden="1" customHeight="1" x14ac:dyDescent="0.2">
      <c r="B35754" s="88"/>
      <c r="C35754" s="88"/>
      <c r="D35754" s="88"/>
      <c r="E35754" s="88"/>
      <c r="F35754" s="88"/>
      <c r="G35754" s="88"/>
      <c r="H35754" s="88"/>
      <c r="I35754" s="88"/>
      <c r="J35754" s="88"/>
      <c r="K35754" s="88"/>
    </row>
    <row r="35755" spans="2:11" ht="12" hidden="1" customHeight="1" x14ac:dyDescent="0.2">
      <c r="B35755" s="88"/>
      <c r="C35755" s="88"/>
      <c r="D35755" s="88"/>
      <c r="E35755" s="88"/>
      <c r="F35755" s="88"/>
      <c r="G35755" s="88"/>
      <c r="H35755" s="88"/>
      <c r="I35755" s="88"/>
      <c r="J35755" s="88"/>
      <c r="K35755" s="88"/>
    </row>
    <row r="35756" spans="2:11" ht="12" hidden="1" customHeight="1" x14ac:dyDescent="0.2">
      <c r="B35756" s="88"/>
      <c r="C35756" s="88"/>
      <c r="D35756" s="88"/>
      <c r="E35756" s="88"/>
      <c r="F35756" s="88"/>
      <c r="G35756" s="88"/>
      <c r="H35756" s="88"/>
      <c r="I35756" s="88"/>
      <c r="J35756" s="88"/>
      <c r="K35756" s="88"/>
    </row>
    <row r="35757" spans="2:11" ht="12" hidden="1" customHeight="1" x14ac:dyDescent="0.2">
      <c r="B35757" s="88"/>
      <c r="C35757" s="88"/>
      <c r="D35757" s="88"/>
      <c r="E35757" s="88"/>
      <c r="F35757" s="88"/>
      <c r="G35757" s="88"/>
      <c r="H35757" s="88"/>
      <c r="I35757" s="88"/>
      <c r="J35757" s="88"/>
      <c r="K35757" s="88"/>
    </row>
    <row r="35758" spans="2:11" ht="12" hidden="1" customHeight="1" x14ac:dyDescent="0.2">
      <c r="B35758" s="88"/>
      <c r="C35758" s="88"/>
      <c r="D35758" s="88"/>
      <c r="E35758" s="88"/>
      <c r="F35758" s="88"/>
      <c r="G35758" s="88"/>
      <c r="H35758" s="88"/>
      <c r="I35758" s="88"/>
      <c r="J35758" s="88"/>
      <c r="K35758" s="88"/>
    </row>
    <row r="35759" spans="2:11" ht="12" hidden="1" customHeight="1" x14ac:dyDescent="0.2">
      <c r="B35759" s="88"/>
      <c r="C35759" s="88"/>
      <c r="D35759" s="88"/>
      <c r="E35759" s="88"/>
      <c r="F35759" s="88"/>
      <c r="G35759" s="88"/>
      <c r="H35759" s="88"/>
      <c r="I35759" s="88"/>
      <c r="J35759" s="88"/>
      <c r="K35759" s="88"/>
    </row>
    <row r="35760" spans="2:11" ht="12" hidden="1" customHeight="1" x14ac:dyDescent="0.2">
      <c r="B35760" s="88"/>
      <c r="C35760" s="88"/>
      <c r="D35760" s="88"/>
      <c r="E35760" s="88"/>
      <c r="F35760" s="88"/>
      <c r="G35760" s="88"/>
      <c r="H35760" s="88"/>
      <c r="I35760" s="88"/>
      <c r="J35760" s="88"/>
      <c r="K35760" s="88"/>
    </row>
    <row r="35761" spans="2:11" ht="12" hidden="1" customHeight="1" x14ac:dyDescent="0.2">
      <c r="B35761" s="88"/>
      <c r="C35761" s="88"/>
      <c r="D35761" s="88"/>
      <c r="E35761" s="88"/>
      <c r="F35761" s="88"/>
      <c r="G35761" s="88"/>
      <c r="H35761" s="88"/>
      <c r="I35761" s="88"/>
      <c r="J35761" s="88"/>
      <c r="K35761" s="88"/>
    </row>
    <row r="35762" spans="2:11" ht="12" hidden="1" customHeight="1" x14ac:dyDescent="0.2">
      <c r="B35762" s="88"/>
      <c r="C35762" s="88"/>
      <c r="D35762" s="88"/>
      <c r="E35762" s="88"/>
      <c r="F35762" s="88"/>
      <c r="G35762" s="88"/>
      <c r="H35762" s="88"/>
      <c r="I35762" s="88"/>
      <c r="J35762" s="88"/>
      <c r="K35762" s="88"/>
    </row>
    <row r="35763" spans="2:11" ht="12" hidden="1" customHeight="1" x14ac:dyDescent="0.2">
      <c r="B35763" s="88"/>
      <c r="C35763" s="88"/>
      <c r="D35763" s="88"/>
      <c r="E35763" s="88"/>
      <c r="F35763" s="88"/>
      <c r="G35763" s="88"/>
      <c r="H35763" s="88"/>
      <c r="I35763" s="88"/>
      <c r="J35763" s="88"/>
      <c r="K35763" s="88"/>
    </row>
    <row r="35764" spans="2:11" ht="12" hidden="1" customHeight="1" x14ac:dyDescent="0.2">
      <c r="B35764" s="88"/>
      <c r="C35764" s="88"/>
      <c r="D35764" s="88"/>
      <c r="E35764" s="88"/>
      <c r="F35764" s="88"/>
      <c r="G35764" s="88"/>
      <c r="H35764" s="88"/>
      <c r="I35764" s="88"/>
      <c r="J35764" s="88"/>
      <c r="K35764" s="88"/>
    </row>
    <row r="35765" spans="2:11" ht="12" hidden="1" customHeight="1" x14ac:dyDescent="0.2">
      <c r="B35765" s="88"/>
      <c r="C35765" s="88"/>
      <c r="D35765" s="88"/>
      <c r="E35765" s="88"/>
      <c r="F35765" s="88"/>
      <c r="G35765" s="88"/>
      <c r="H35765" s="88"/>
      <c r="I35765" s="88"/>
      <c r="J35765" s="88"/>
      <c r="K35765" s="88"/>
    </row>
    <row r="35766" spans="2:11" ht="12" hidden="1" customHeight="1" x14ac:dyDescent="0.2">
      <c r="B35766" s="88"/>
      <c r="C35766" s="88"/>
      <c r="D35766" s="88"/>
      <c r="E35766" s="88"/>
      <c r="F35766" s="88"/>
      <c r="G35766" s="88"/>
      <c r="H35766" s="88"/>
      <c r="I35766" s="88"/>
      <c r="J35766" s="88"/>
      <c r="K35766" s="88"/>
    </row>
    <row r="35767" spans="2:11" ht="12" hidden="1" customHeight="1" x14ac:dyDescent="0.2">
      <c r="B35767" s="88"/>
      <c r="C35767" s="88"/>
      <c r="D35767" s="88"/>
      <c r="E35767" s="88"/>
      <c r="F35767" s="88"/>
      <c r="G35767" s="88"/>
      <c r="H35767" s="88"/>
      <c r="I35767" s="88"/>
      <c r="J35767" s="88"/>
      <c r="K35767" s="88"/>
    </row>
    <row r="35768" spans="2:11" ht="12" hidden="1" customHeight="1" x14ac:dyDescent="0.2">
      <c r="B35768" s="88"/>
      <c r="C35768" s="88"/>
      <c r="D35768" s="88"/>
      <c r="E35768" s="88"/>
      <c r="F35768" s="88"/>
      <c r="G35768" s="88"/>
      <c r="H35768" s="88"/>
      <c r="I35768" s="88"/>
      <c r="J35768" s="88"/>
      <c r="K35768" s="88"/>
    </row>
    <row r="35769" spans="2:11" ht="12" hidden="1" customHeight="1" x14ac:dyDescent="0.2">
      <c r="B35769" s="88"/>
      <c r="C35769" s="88"/>
      <c r="D35769" s="88"/>
      <c r="E35769" s="88"/>
      <c r="F35769" s="88"/>
      <c r="G35769" s="88"/>
      <c r="H35769" s="88"/>
      <c r="I35769" s="88"/>
      <c r="J35769" s="88"/>
      <c r="K35769" s="88"/>
    </row>
    <row r="35770" spans="2:11" ht="12" hidden="1" customHeight="1" x14ac:dyDescent="0.2">
      <c r="B35770" s="88"/>
      <c r="C35770" s="88"/>
      <c r="D35770" s="88"/>
      <c r="E35770" s="88"/>
      <c r="F35770" s="88"/>
      <c r="G35770" s="88"/>
      <c r="H35770" s="88"/>
      <c r="I35770" s="88"/>
      <c r="J35770" s="88"/>
      <c r="K35770" s="88"/>
    </row>
    <row r="35771" spans="2:11" ht="12" hidden="1" customHeight="1" x14ac:dyDescent="0.2">
      <c r="B35771" s="88"/>
      <c r="C35771" s="88"/>
      <c r="D35771" s="88"/>
      <c r="E35771" s="88"/>
      <c r="F35771" s="88"/>
      <c r="G35771" s="88"/>
      <c r="H35771" s="88"/>
      <c r="I35771" s="88"/>
      <c r="J35771" s="88"/>
      <c r="K35771" s="88"/>
    </row>
    <row r="35772" spans="2:11" ht="12" hidden="1" customHeight="1" x14ac:dyDescent="0.2">
      <c r="B35772" s="88"/>
      <c r="C35772" s="88"/>
      <c r="D35772" s="88"/>
      <c r="E35772" s="88"/>
      <c r="F35772" s="88"/>
      <c r="G35772" s="88"/>
      <c r="H35772" s="88"/>
      <c r="I35772" s="88"/>
      <c r="J35772" s="88"/>
      <c r="K35772" s="88"/>
    </row>
    <row r="35773" spans="2:11" ht="12" hidden="1" customHeight="1" x14ac:dyDescent="0.2">
      <c r="B35773" s="88"/>
      <c r="C35773" s="88"/>
      <c r="D35773" s="88"/>
      <c r="E35773" s="88"/>
      <c r="F35773" s="88"/>
      <c r="G35773" s="88"/>
      <c r="H35773" s="88"/>
      <c r="I35773" s="88"/>
      <c r="J35773" s="88"/>
      <c r="K35773" s="88"/>
    </row>
    <row r="35774" spans="2:11" ht="12" hidden="1" customHeight="1" x14ac:dyDescent="0.2">
      <c r="B35774" s="88"/>
      <c r="C35774" s="88"/>
      <c r="D35774" s="88"/>
      <c r="E35774" s="88"/>
      <c r="F35774" s="88"/>
      <c r="G35774" s="88"/>
      <c r="H35774" s="88"/>
      <c r="I35774" s="88"/>
      <c r="J35774" s="88"/>
      <c r="K35774" s="88"/>
    </row>
    <row r="35775" spans="2:11" ht="12" hidden="1" customHeight="1" x14ac:dyDescent="0.2">
      <c r="B35775" s="88"/>
      <c r="C35775" s="88"/>
      <c r="D35775" s="88"/>
      <c r="E35775" s="88"/>
      <c r="F35775" s="88"/>
      <c r="G35775" s="88"/>
      <c r="H35775" s="88"/>
      <c r="I35775" s="88"/>
      <c r="J35775" s="88"/>
      <c r="K35775" s="88"/>
    </row>
    <row r="35776" spans="2:11" ht="12" hidden="1" customHeight="1" x14ac:dyDescent="0.2">
      <c r="B35776" s="88"/>
      <c r="C35776" s="88"/>
      <c r="D35776" s="88"/>
      <c r="E35776" s="88"/>
      <c r="F35776" s="88"/>
      <c r="G35776" s="88"/>
      <c r="H35776" s="88"/>
      <c r="I35776" s="88"/>
      <c r="J35776" s="88"/>
      <c r="K35776" s="88"/>
    </row>
    <row r="35777" spans="2:11" ht="12" hidden="1" customHeight="1" x14ac:dyDescent="0.2">
      <c r="B35777" s="88"/>
      <c r="C35777" s="88"/>
      <c r="D35777" s="88"/>
      <c r="E35777" s="88"/>
      <c r="F35777" s="88"/>
      <c r="G35777" s="88"/>
      <c r="H35777" s="88"/>
      <c r="I35777" s="88"/>
      <c r="J35777" s="88"/>
      <c r="K35777" s="88"/>
    </row>
    <row r="35778" spans="2:11" ht="12" hidden="1" customHeight="1" x14ac:dyDescent="0.2">
      <c r="B35778" s="88"/>
      <c r="C35778" s="88"/>
      <c r="D35778" s="88"/>
      <c r="E35778" s="88"/>
      <c r="F35778" s="88"/>
      <c r="G35778" s="88"/>
      <c r="H35778" s="88"/>
      <c r="I35778" s="88"/>
      <c r="J35778" s="88"/>
      <c r="K35778" s="88"/>
    </row>
    <row r="35779" spans="2:11" ht="12" hidden="1" customHeight="1" x14ac:dyDescent="0.2">
      <c r="B35779" s="88"/>
      <c r="C35779" s="88"/>
      <c r="D35779" s="88"/>
      <c r="E35779" s="88"/>
      <c r="F35779" s="88"/>
      <c r="G35779" s="88"/>
      <c r="H35779" s="88"/>
      <c r="I35779" s="88"/>
      <c r="J35779" s="88"/>
      <c r="K35779" s="88"/>
    </row>
    <row r="35780" spans="2:11" ht="12" hidden="1" customHeight="1" x14ac:dyDescent="0.2">
      <c r="B35780" s="88"/>
      <c r="C35780" s="88"/>
      <c r="D35780" s="88"/>
      <c r="E35780" s="88"/>
      <c r="F35780" s="88"/>
      <c r="G35780" s="88"/>
      <c r="H35780" s="88"/>
      <c r="I35780" s="88"/>
      <c r="J35780" s="88"/>
      <c r="K35780" s="88"/>
    </row>
    <row r="35781" spans="2:11" ht="12" hidden="1" customHeight="1" x14ac:dyDescent="0.2">
      <c r="B35781" s="88"/>
      <c r="C35781" s="88"/>
      <c r="D35781" s="88"/>
      <c r="E35781" s="88"/>
      <c r="F35781" s="88"/>
      <c r="G35781" s="88"/>
      <c r="H35781" s="88"/>
      <c r="I35781" s="88"/>
      <c r="J35781" s="88"/>
      <c r="K35781" s="88"/>
    </row>
    <row r="35782" spans="2:11" ht="12" hidden="1" customHeight="1" x14ac:dyDescent="0.2">
      <c r="B35782" s="88"/>
      <c r="C35782" s="88"/>
      <c r="D35782" s="88"/>
      <c r="E35782" s="88"/>
      <c r="F35782" s="88"/>
      <c r="G35782" s="88"/>
      <c r="H35782" s="88"/>
      <c r="I35782" s="88"/>
      <c r="J35782" s="88"/>
      <c r="K35782" s="88"/>
    </row>
    <row r="35783" spans="2:11" ht="12" hidden="1" customHeight="1" x14ac:dyDescent="0.2">
      <c r="B35783" s="88"/>
      <c r="C35783" s="88"/>
      <c r="D35783" s="88"/>
      <c r="E35783" s="88"/>
      <c r="F35783" s="88"/>
      <c r="G35783" s="88"/>
      <c r="H35783" s="88"/>
      <c r="I35783" s="88"/>
      <c r="J35783" s="88"/>
      <c r="K35783" s="88"/>
    </row>
    <row r="35784" spans="2:11" ht="12" hidden="1" customHeight="1" x14ac:dyDescent="0.2">
      <c r="B35784" s="88"/>
      <c r="C35784" s="88"/>
      <c r="D35784" s="88"/>
      <c r="E35784" s="88"/>
      <c r="F35784" s="88"/>
      <c r="G35784" s="88"/>
      <c r="H35784" s="88"/>
      <c r="I35784" s="88"/>
      <c r="J35784" s="88"/>
      <c r="K35784" s="88"/>
    </row>
    <row r="35785" spans="2:11" ht="12" hidden="1" customHeight="1" x14ac:dyDescent="0.2">
      <c r="B35785" s="88"/>
      <c r="C35785" s="88"/>
      <c r="D35785" s="88"/>
      <c r="E35785" s="88"/>
      <c r="F35785" s="88"/>
      <c r="G35785" s="88"/>
      <c r="H35785" s="88"/>
      <c r="I35785" s="88"/>
      <c r="J35785" s="88"/>
      <c r="K35785" s="88"/>
    </row>
    <row r="35786" spans="2:11" ht="12" hidden="1" customHeight="1" x14ac:dyDescent="0.2">
      <c r="B35786" s="88"/>
      <c r="C35786" s="88"/>
      <c r="D35786" s="88"/>
      <c r="E35786" s="88"/>
      <c r="F35786" s="88"/>
      <c r="G35786" s="88"/>
      <c r="H35786" s="88"/>
      <c r="I35786" s="88"/>
      <c r="J35786" s="88"/>
      <c r="K35786" s="88"/>
    </row>
    <row r="35787" spans="2:11" ht="12" hidden="1" customHeight="1" x14ac:dyDescent="0.2">
      <c r="B35787" s="88"/>
      <c r="C35787" s="88"/>
      <c r="D35787" s="88"/>
      <c r="E35787" s="88"/>
      <c r="F35787" s="88"/>
      <c r="G35787" s="88"/>
      <c r="H35787" s="88"/>
      <c r="I35787" s="88"/>
      <c r="J35787" s="88"/>
      <c r="K35787" s="88"/>
    </row>
    <row r="35788" spans="2:11" ht="12" hidden="1" customHeight="1" x14ac:dyDescent="0.2">
      <c r="B35788" s="88"/>
      <c r="C35788" s="88"/>
      <c r="D35788" s="88"/>
      <c r="E35788" s="88"/>
      <c r="F35788" s="88"/>
      <c r="G35788" s="88"/>
      <c r="H35788" s="88"/>
      <c r="I35788" s="88"/>
      <c r="J35788" s="88"/>
      <c r="K35788" s="88"/>
    </row>
    <row r="35789" spans="2:11" ht="12" hidden="1" customHeight="1" x14ac:dyDescent="0.2">
      <c r="B35789" s="88"/>
      <c r="C35789" s="88"/>
      <c r="D35789" s="88"/>
      <c r="E35789" s="88"/>
      <c r="F35789" s="88"/>
      <c r="G35789" s="88"/>
      <c r="H35789" s="88"/>
      <c r="I35789" s="88"/>
      <c r="J35789" s="88"/>
      <c r="K35789" s="88"/>
    </row>
    <row r="35790" spans="2:11" ht="12" hidden="1" customHeight="1" x14ac:dyDescent="0.2">
      <c r="B35790" s="88"/>
      <c r="C35790" s="88"/>
      <c r="D35790" s="88"/>
      <c r="E35790" s="88"/>
      <c r="F35790" s="88"/>
      <c r="G35790" s="88"/>
      <c r="H35790" s="88"/>
      <c r="I35790" s="88"/>
      <c r="J35790" s="88"/>
      <c r="K35790" s="88"/>
    </row>
    <row r="35791" spans="2:11" ht="12" hidden="1" customHeight="1" x14ac:dyDescent="0.2">
      <c r="B35791" s="88"/>
      <c r="C35791" s="88"/>
      <c r="D35791" s="88"/>
      <c r="E35791" s="88"/>
      <c r="F35791" s="88"/>
      <c r="G35791" s="88"/>
      <c r="H35791" s="88"/>
      <c r="I35791" s="88"/>
      <c r="J35791" s="88"/>
      <c r="K35791" s="88"/>
    </row>
    <row r="35792" spans="2:11" ht="12" hidden="1" customHeight="1" x14ac:dyDescent="0.2">
      <c r="B35792" s="88"/>
      <c r="C35792" s="88"/>
      <c r="D35792" s="88"/>
      <c r="E35792" s="88"/>
      <c r="F35792" s="88"/>
      <c r="G35792" s="88"/>
      <c r="H35792" s="88"/>
      <c r="I35792" s="88"/>
      <c r="J35792" s="88"/>
      <c r="K35792" s="88"/>
    </row>
    <row r="35793" spans="2:11" ht="12" hidden="1" customHeight="1" x14ac:dyDescent="0.2">
      <c r="B35793" s="88"/>
      <c r="C35793" s="88"/>
      <c r="D35793" s="88"/>
      <c r="E35793" s="88"/>
      <c r="F35793" s="88"/>
      <c r="G35793" s="88"/>
      <c r="H35793" s="88"/>
      <c r="I35793" s="88"/>
      <c r="J35793" s="88"/>
      <c r="K35793" s="88"/>
    </row>
    <row r="35794" spans="2:11" ht="12" hidden="1" customHeight="1" x14ac:dyDescent="0.2">
      <c r="B35794" s="88"/>
      <c r="C35794" s="88"/>
      <c r="D35794" s="88"/>
      <c r="E35794" s="88"/>
      <c r="F35794" s="88"/>
      <c r="G35794" s="88"/>
      <c r="H35794" s="88"/>
      <c r="I35794" s="88"/>
      <c r="J35794" s="88"/>
      <c r="K35794" s="88"/>
    </row>
    <row r="35795" spans="2:11" ht="12" hidden="1" customHeight="1" x14ac:dyDescent="0.2">
      <c r="B35795" s="88"/>
      <c r="C35795" s="88"/>
      <c r="D35795" s="88"/>
      <c r="E35795" s="88"/>
      <c r="F35795" s="88"/>
      <c r="G35795" s="88"/>
      <c r="H35795" s="88"/>
      <c r="I35795" s="88"/>
      <c r="J35795" s="88"/>
      <c r="K35795" s="88"/>
    </row>
    <row r="35796" spans="2:11" ht="12" hidden="1" customHeight="1" x14ac:dyDescent="0.2">
      <c r="B35796" s="88"/>
      <c r="C35796" s="88"/>
      <c r="D35796" s="88"/>
      <c r="E35796" s="88"/>
      <c r="F35796" s="88"/>
      <c r="G35796" s="88"/>
      <c r="H35796" s="88"/>
      <c r="I35796" s="88"/>
      <c r="J35796" s="88"/>
      <c r="K35796" s="88"/>
    </row>
    <row r="35797" spans="2:11" ht="12" hidden="1" customHeight="1" x14ac:dyDescent="0.2">
      <c r="B35797" s="88"/>
      <c r="C35797" s="88"/>
      <c r="D35797" s="88"/>
      <c r="E35797" s="88"/>
      <c r="F35797" s="88"/>
      <c r="G35797" s="88"/>
      <c r="H35797" s="88"/>
      <c r="I35797" s="88"/>
      <c r="J35797" s="88"/>
      <c r="K35797" s="88"/>
    </row>
    <row r="35798" spans="2:11" ht="12" hidden="1" customHeight="1" x14ac:dyDescent="0.2">
      <c r="B35798" s="88"/>
      <c r="C35798" s="88"/>
      <c r="D35798" s="88"/>
      <c r="E35798" s="88"/>
      <c r="F35798" s="88"/>
      <c r="G35798" s="88"/>
      <c r="H35798" s="88"/>
      <c r="I35798" s="88"/>
      <c r="J35798" s="88"/>
      <c r="K35798" s="88"/>
    </row>
    <row r="35799" spans="2:11" ht="12" hidden="1" customHeight="1" x14ac:dyDescent="0.2">
      <c r="B35799" s="88"/>
      <c r="C35799" s="88"/>
      <c r="D35799" s="88"/>
      <c r="E35799" s="88"/>
      <c r="F35799" s="88"/>
      <c r="G35799" s="88"/>
      <c r="H35799" s="88"/>
      <c r="I35799" s="88"/>
      <c r="J35799" s="88"/>
      <c r="K35799" s="88"/>
    </row>
    <row r="35800" spans="2:11" ht="12" hidden="1" customHeight="1" x14ac:dyDescent="0.2">
      <c r="B35800" s="88"/>
      <c r="C35800" s="88"/>
      <c r="D35800" s="88"/>
      <c r="E35800" s="88"/>
      <c r="F35800" s="88"/>
      <c r="G35800" s="88"/>
      <c r="H35800" s="88"/>
      <c r="I35800" s="88"/>
      <c r="J35800" s="88"/>
      <c r="K35800" s="88"/>
    </row>
    <row r="35801" spans="2:11" ht="12" hidden="1" customHeight="1" x14ac:dyDescent="0.2">
      <c r="B35801" s="88"/>
      <c r="C35801" s="88"/>
      <c r="D35801" s="88"/>
      <c r="E35801" s="88"/>
      <c r="F35801" s="88"/>
      <c r="G35801" s="88"/>
      <c r="H35801" s="88"/>
      <c r="I35801" s="88"/>
      <c r="J35801" s="88"/>
      <c r="K35801" s="88"/>
    </row>
    <row r="35802" spans="2:11" ht="12" hidden="1" customHeight="1" x14ac:dyDescent="0.2">
      <c r="B35802" s="88"/>
      <c r="C35802" s="88"/>
      <c r="D35802" s="88"/>
      <c r="E35802" s="88"/>
      <c r="F35802" s="88"/>
      <c r="G35802" s="88"/>
      <c r="H35802" s="88"/>
      <c r="I35802" s="88"/>
      <c r="J35802" s="88"/>
      <c r="K35802" s="88"/>
    </row>
    <row r="35803" spans="2:11" ht="12" hidden="1" customHeight="1" x14ac:dyDescent="0.2">
      <c r="B35803" s="88"/>
      <c r="C35803" s="88"/>
      <c r="D35803" s="88"/>
      <c r="E35803" s="88"/>
      <c r="F35803" s="88"/>
      <c r="G35803" s="88"/>
      <c r="H35803" s="88"/>
      <c r="I35803" s="88"/>
      <c r="J35803" s="88"/>
      <c r="K35803" s="88"/>
    </row>
    <row r="35804" spans="2:11" ht="12" hidden="1" customHeight="1" x14ac:dyDescent="0.2">
      <c r="B35804" s="88"/>
      <c r="C35804" s="88"/>
      <c r="D35804" s="88"/>
      <c r="E35804" s="88"/>
      <c r="F35804" s="88"/>
      <c r="G35804" s="88"/>
      <c r="H35804" s="88"/>
      <c r="I35804" s="88"/>
      <c r="J35804" s="88"/>
      <c r="K35804" s="88"/>
    </row>
    <row r="35805" spans="2:11" ht="12" hidden="1" customHeight="1" x14ac:dyDescent="0.2">
      <c r="B35805" s="88"/>
      <c r="C35805" s="88"/>
      <c r="D35805" s="88"/>
      <c r="E35805" s="88"/>
      <c r="F35805" s="88"/>
      <c r="G35805" s="88"/>
      <c r="H35805" s="88"/>
      <c r="I35805" s="88"/>
      <c r="J35805" s="88"/>
      <c r="K35805" s="88"/>
    </row>
    <row r="35806" spans="2:11" ht="12" hidden="1" customHeight="1" x14ac:dyDescent="0.2">
      <c r="B35806" s="88"/>
      <c r="C35806" s="88"/>
      <c r="D35806" s="88"/>
      <c r="E35806" s="88"/>
      <c r="F35806" s="88"/>
      <c r="G35806" s="88"/>
      <c r="H35806" s="88"/>
      <c r="I35806" s="88"/>
      <c r="J35806" s="88"/>
      <c r="K35806" s="88"/>
    </row>
    <row r="35807" spans="2:11" ht="12" hidden="1" customHeight="1" x14ac:dyDescent="0.2">
      <c r="B35807" s="88"/>
      <c r="C35807" s="88"/>
      <c r="D35807" s="88"/>
      <c r="E35807" s="88"/>
      <c r="F35807" s="88"/>
      <c r="G35807" s="88"/>
      <c r="H35807" s="88"/>
      <c r="I35807" s="88"/>
      <c r="J35807" s="88"/>
      <c r="K35807" s="88"/>
    </row>
    <row r="35808" spans="2:11" ht="12" hidden="1" customHeight="1" x14ac:dyDescent="0.2">
      <c r="B35808" s="88"/>
      <c r="C35808" s="88"/>
      <c r="D35808" s="88"/>
      <c r="E35808" s="88"/>
      <c r="F35808" s="88"/>
      <c r="G35808" s="88"/>
      <c r="H35808" s="88"/>
      <c r="I35808" s="88"/>
      <c r="J35808" s="88"/>
      <c r="K35808" s="88"/>
    </row>
    <row r="35809" spans="2:11" ht="12" hidden="1" customHeight="1" x14ac:dyDescent="0.2">
      <c r="B35809" s="88"/>
      <c r="C35809" s="88"/>
      <c r="D35809" s="88"/>
      <c r="E35809" s="88"/>
      <c r="F35809" s="88"/>
      <c r="G35809" s="88"/>
      <c r="H35809" s="88"/>
      <c r="I35809" s="88"/>
      <c r="J35809" s="88"/>
      <c r="K35809" s="88"/>
    </row>
    <row r="35810" spans="2:11" ht="12" hidden="1" customHeight="1" x14ac:dyDescent="0.2">
      <c r="B35810" s="88"/>
      <c r="C35810" s="88"/>
      <c r="D35810" s="88"/>
      <c r="E35810" s="88"/>
      <c r="F35810" s="88"/>
      <c r="G35810" s="88"/>
      <c r="H35810" s="88"/>
      <c r="I35810" s="88"/>
      <c r="J35810" s="88"/>
      <c r="K35810" s="88"/>
    </row>
    <row r="35811" spans="2:11" ht="12" hidden="1" customHeight="1" x14ac:dyDescent="0.2">
      <c r="B35811" s="88"/>
      <c r="C35811" s="88"/>
      <c r="D35811" s="88"/>
      <c r="E35811" s="88"/>
      <c r="F35811" s="88"/>
      <c r="G35811" s="88"/>
      <c r="H35811" s="88"/>
      <c r="I35811" s="88"/>
      <c r="J35811" s="88"/>
      <c r="K35811" s="88"/>
    </row>
    <row r="35812" spans="2:11" ht="12" hidden="1" customHeight="1" x14ac:dyDescent="0.2">
      <c r="B35812" s="88"/>
      <c r="C35812" s="88"/>
      <c r="D35812" s="88"/>
      <c r="E35812" s="88"/>
      <c r="F35812" s="88"/>
      <c r="G35812" s="88"/>
      <c r="H35812" s="88"/>
      <c r="I35812" s="88"/>
      <c r="J35812" s="88"/>
      <c r="K35812" s="88"/>
    </row>
    <row r="35813" spans="2:11" ht="12" hidden="1" customHeight="1" x14ac:dyDescent="0.2">
      <c r="B35813" s="88"/>
      <c r="C35813" s="88"/>
      <c r="D35813" s="88"/>
      <c r="E35813" s="88"/>
      <c r="F35813" s="88"/>
      <c r="G35813" s="88"/>
      <c r="H35813" s="88"/>
      <c r="I35813" s="88"/>
      <c r="J35813" s="88"/>
      <c r="K35813" s="88"/>
    </row>
    <row r="35814" spans="2:11" ht="12" hidden="1" customHeight="1" x14ac:dyDescent="0.2">
      <c r="B35814" s="88"/>
      <c r="C35814" s="88"/>
      <c r="D35814" s="88"/>
      <c r="E35814" s="88"/>
      <c r="F35814" s="88"/>
      <c r="G35814" s="88"/>
      <c r="H35814" s="88"/>
      <c r="I35814" s="88"/>
      <c r="J35814" s="88"/>
      <c r="K35814" s="88"/>
    </row>
    <row r="35815" spans="2:11" ht="12" hidden="1" customHeight="1" x14ac:dyDescent="0.2">
      <c r="B35815" s="88"/>
      <c r="C35815" s="88"/>
      <c r="D35815" s="88"/>
      <c r="E35815" s="88"/>
      <c r="F35815" s="88"/>
      <c r="G35815" s="88"/>
      <c r="H35815" s="88"/>
      <c r="I35815" s="88"/>
      <c r="J35815" s="88"/>
      <c r="K35815" s="88"/>
    </row>
    <row r="35816" spans="2:11" ht="12" hidden="1" customHeight="1" x14ac:dyDescent="0.2">
      <c r="B35816" s="88"/>
      <c r="C35816" s="88"/>
      <c r="D35816" s="88"/>
      <c r="E35816" s="88"/>
      <c r="F35816" s="88"/>
      <c r="G35816" s="88"/>
      <c r="H35816" s="88"/>
      <c r="I35816" s="88"/>
      <c r="J35816" s="88"/>
      <c r="K35816" s="88"/>
    </row>
    <row r="35817" spans="2:11" ht="12" hidden="1" customHeight="1" x14ac:dyDescent="0.2">
      <c r="B35817" s="88"/>
      <c r="C35817" s="88"/>
      <c r="D35817" s="88"/>
      <c r="E35817" s="88"/>
      <c r="F35817" s="88"/>
      <c r="G35817" s="88"/>
      <c r="H35817" s="88"/>
      <c r="I35817" s="88"/>
      <c r="J35817" s="88"/>
      <c r="K35817" s="88"/>
    </row>
    <row r="35818" spans="2:11" ht="12" hidden="1" customHeight="1" x14ac:dyDescent="0.2">
      <c r="B35818" s="88"/>
      <c r="C35818" s="88"/>
      <c r="D35818" s="88"/>
      <c r="E35818" s="88"/>
      <c r="F35818" s="88"/>
      <c r="G35818" s="88"/>
      <c r="H35818" s="88"/>
      <c r="I35818" s="88"/>
      <c r="J35818" s="88"/>
      <c r="K35818" s="88"/>
    </row>
    <row r="35819" spans="2:11" ht="12" hidden="1" customHeight="1" x14ac:dyDescent="0.2">
      <c r="B35819" s="88"/>
      <c r="C35819" s="88"/>
      <c r="D35819" s="88"/>
      <c r="E35819" s="88"/>
      <c r="F35819" s="88"/>
      <c r="G35819" s="88"/>
      <c r="H35819" s="88"/>
      <c r="I35819" s="88"/>
      <c r="J35819" s="88"/>
      <c r="K35819" s="88"/>
    </row>
    <row r="35820" spans="2:11" ht="12" hidden="1" customHeight="1" x14ac:dyDescent="0.2">
      <c r="B35820" s="88"/>
      <c r="C35820" s="88"/>
      <c r="D35820" s="88"/>
      <c r="E35820" s="88"/>
      <c r="F35820" s="88"/>
      <c r="G35820" s="88"/>
      <c r="H35820" s="88"/>
      <c r="I35820" s="88"/>
      <c r="J35820" s="88"/>
      <c r="K35820" s="88"/>
    </row>
    <row r="35821" spans="2:11" ht="12" hidden="1" customHeight="1" x14ac:dyDescent="0.2">
      <c r="B35821" s="88"/>
      <c r="C35821" s="88"/>
      <c r="D35821" s="88"/>
      <c r="E35821" s="88"/>
      <c r="F35821" s="88"/>
      <c r="G35821" s="88"/>
      <c r="H35821" s="88"/>
      <c r="I35821" s="88"/>
      <c r="J35821" s="88"/>
      <c r="K35821" s="88"/>
    </row>
    <row r="35822" spans="2:11" ht="12" hidden="1" customHeight="1" x14ac:dyDescent="0.2">
      <c r="B35822" s="88"/>
      <c r="C35822" s="88"/>
      <c r="D35822" s="88"/>
      <c r="E35822" s="88"/>
      <c r="F35822" s="88"/>
      <c r="G35822" s="88"/>
      <c r="H35822" s="88"/>
      <c r="I35822" s="88"/>
      <c r="J35822" s="88"/>
      <c r="K35822" s="88"/>
    </row>
    <row r="35823" spans="2:11" ht="12" hidden="1" customHeight="1" x14ac:dyDescent="0.2">
      <c r="B35823" s="88"/>
      <c r="C35823" s="88"/>
      <c r="D35823" s="88"/>
      <c r="E35823" s="88"/>
      <c r="F35823" s="88"/>
      <c r="G35823" s="88"/>
      <c r="H35823" s="88"/>
      <c r="I35823" s="88"/>
      <c r="J35823" s="88"/>
      <c r="K35823" s="88"/>
    </row>
    <row r="35824" spans="2:11" ht="12" hidden="1" customHeight="1" x14ac:dyDescent="0.2">
      <c r="B35824" s="88"/>
      <c r="C35824" s="88"/>
      <c r="D35824" s="88"/>
      <c r="E35824" s="88"/>
      <c r="F35824" s="88"/>
      <c r="G35824" s="88"/>
      <c r="H35824" s="88"/>
      <c r="I35824" s="88"/>
      <c r="J35824" s="88"/>
      <c r="K35824" s="88"/>
    </row>
    <row r="35825" spans="2:11" ht="12" hidden="1" customHeight="1" x14ac:dyDescent="0.2">
      <c r="B35825" s="88"/>
      <c r="C35825" s="88"/>
      <c r="D35825" s="88"/>
      <c r="E35825" s="88"/>
      <c r="F35825" s="88"/>
      <c r="G35825" s="88"/>
      <c r="H35825" s="88"/>
      <c r="I35825" s="88"/>
      <c r="J35825" s="88"/>
      <c r="K35825" s="88"/>
    </row>
    <row r="35826" spans="2:11" ht="12" hidden="1" customHeight="1" x14ac:dyDescent="0.2">
      <c r="B35826" s="88"/>
      <c r="C35826" s="88"/>
      <c r="D35826" s="88"/>
      <c r="E35826" s="88"/>
      <c r="F35826" s="88"/>
      <c r="G35826" s="88"/>
      <c r="H35826" s="88"/>
      <c r="I35826" s="88"/>
      <c r="J35826" s="88"/>
      <c r="K35826" s="88"/>
    </row>
    <row r="35827" spans="2:11" ht="12" hidden="1" customHeight="1" x14ac:dyDescent="0.2">
      <c r="B35827" s="88"/>
      <c r="C35827" s="88"/>
      <c r="D35827" s="88"/>
      <c r="E35827" s="88"/>
      <c r="F35827" s="88"/>
      <c r="G35827" s="88"/>
      <c r="H35827" s="88"/>
      <c r="I35827" s="88"/>
      <c r="J35827" s="88"/>
      <c r="K35827" s="88"/>
    </row>
    <row r="35828" spans="2:11" ht="12" hidden="1" customHeight="1" x14ac:dyDescent="0.2">
      <c r="B35828" s="88"/>
      <c r="C35828" s="88"/>
      <c r="D35828" s="88"/>
      <c r="E35828" s="88"/>
      <c r="F35828" s="88"/>
      <c r="G35828" s="88"/>
      <c r="H35828" s="88"/>
      <c r="I35828" s="88"/>
      <c r="J35828" s="88"/>
      <c r="K35828" s="88"/>
    </row>
    <row r="35829" spans="2:11" ht="12" hidden="1" customHeight="1" x14ac:dyDescent="0.2">
      <c r="B35829" s="88"/>
      <c r="C35829" s="88"/>
      <c r="D35829" s="88"/>
      <c r="E35829" s="88"/>
      <c r="F35829" s="88"/>
      <c r="G35829" s="88"/>
      <c r="H35829" s="88"/>
      <c r="I35829" s="88"/>
      <c r="J35829" s="88"/>
      <c r="K35829" s="88"/>
    </row>
    <row r="35830" spans="2:11" ht="12" hidden="1" customHeight="1" x14ac:dyDescent="0.2">
      <c r="B35830" s="88"/>
      <c r="C35830" s="88"/>
      <c r="D35830" s="88"/>
      <c r="E35830" s="88"/>
      <c r="F35830" s="88"/>
      <c r="G35830" s="88"/>
      <c r="H35830" s="88"/>
      <c r="I35830" s="88"/>
      <c r="J35830" s="88"/>
      <c r="K35830" s="88"/>
    </row>
    <row r="35831" spans="2:11" ht="12" hidden="1" customHeight="1" x14ac:dyDescent="0.2">
      <c r="B35831" s="88"/>
      <c r="C35831" s="88"/>
      <c r="D35831" s="88"/>
      <c r="E35831" s="88"/>
      <c r="F35831" s="88"/>
      <c r="G35831" s="88"/>
      <c r="H35831" s="88"/>
      <c r="I35831" s="88"/>
      <c r="J35831" s="88"/>
      <c r="K35831" s="88"/>
    </row>
    <row r="35832" spans="2:11" ht="12" hidden="1" customHeight="1" x14ac:dyDescent="0.2">
      <c r="B35832" s="88"/>
      <c r="C35832" s="88"/>
      <c r="D35832" s="88"/>
      <c r="E35832" s="88"/>
      <c r="F35832" s="88"/>
      <c r="G35832" s="88"/>
      <c r="H35832" s="88"/>
      <c r="I35832" s="88"/>
      <c r="J35832" s="88"/>
      <c r="K35832" s="88"/>
    </row>
    <row r="35833" spans="2:11" ht="12" hidden="1" customHeight="1" x14ac:dyDescent="0.2">
      <c r="B35833" s="88"/>
      <c r="C35833" s="88"/>
      <c r="D35833" s="88"/>
      <c r="E35833" s="88"/>
      <c r="F35833" s="88"/>
      <c r="G35833" s="88"/>
      <c r="H35833" s="88"/>
      <c r="I35833" s="88"/>
      <c r="J35833" s="88"/>
      <c r="K35833" s="88"/>
    </row>
    <row r="35834" spans="2:11" ht="12" hidden="1" customHeight="1" x14ac:dyDescent="0.2">
      <c r="B35834" s="88"/>
      <c r="C35834" s="88"/>
      <c r="D35834" s="88"/>
      <c r="E35834" s="88"/>
      <c r="F35834" s="88"/>
      <c r="G35834" s="88"/>
      <c r="H35834" s="88"/>
      <c r="I35834" s="88"/>
      <c r="J35834" s="88"/>
      <c r="K35834" s="88"/>
    </row>
    <row r="35835" spans="2:11" ht="12" hidden="1" customHeight="1" x14ac:dyDescent="0.2">
      <c r="B35835" s="88"/>
      <c r="C35835" s="88"/>
      <c r="D35835" s="88"/>
      <c r="E35835" s="88"/>
      <c r="F35835" s="88"/>
      <c r="G35835" s="88"/>
      <c r="H35835" s="88"/>
      <c r="I35835" s="88"/>
      <c r="J35835" s="88"/>
      <c r="K35835" s="88"/>
    </row>
    <row r="35836" spans="2:11" ht="12" hidden="1" customHeight="1" x14ac:dyDescent="0.2">
      <c r="B35836" s="88"/>
      <c r="C35836" s="88"/>
      <c r="D35836" s="88"/>
      <c r="E35836" s="88"/>
      <c r="F35836" s="88"/>
      <c r="G35836" s="88"/>
      <c r="H35836" s="88"/>
      <c r="I35836" s="88"/>
      <c r="J35836" s="88"/>
      <c r="K35836" s="88"/>
    </row>
    <row r="35837" spans="2:11" ht="12" hidden="1" customHeight="1" x14ac:dyDescent="0.2">
      <c r="B35837" s="88"/>
      <c r="C35837" s="88"/>
      <c r="D35837" s="88"/>
      <c r="E35837" s="88"/>
      <c r="F35837" s="88"/>
      <c r="G35837" s="88"/>
      <c r="H35837" s="88"/>
      <c r="I35837" s="88"/>
      <c r="J35837" s="88"/>
      <c r="K35837" s="88"/>
    </row>
    <row r="35838" spans="2:11" ht="12" hidden="1" customHeight="1" x14ac:dyDescent="0.2">
      <c r="B35838" s="88"/>
      <c r="C35838" s="88"/>
      <c r="D35838" s="88"/>
      <c r="E35838" s="88"/>
      <c r="F35838" s="88"/>
      <c r="G35838" s="88"/>
      <c r="H35838" s="88"/>
      <c r="I35838" s="88"/>
      <c r="J35838" s="88"/>
      <c r="K35838" s="88"/>
    </row>
    <row r="35839" spans="2:11" ht="12" hidden="1" customHeight="1" x14ac:dyDescent="0.2">
      <c r="B35839" s="88"/>
      <c r="C35839" s="88"/>
      <c r="D35839" s="88"/>
      <c r="E35839" s="88"/>
      <c r="F35839" s="88"/>
      <c r="G35839" s="88"/>
      <c r="H35839" s="88"/>
      <c r="I35839" s="88"/>
      <c r="J35839" s="88"/>
      <c r="K35839" s="88"/>
    </row>
    <row r="35840" spans="2:11" ht="12" hidden="1" customHeight="1" x14ac:dyDescent="0.2">
      <c r="B35840" s="88"/>
      <c r="C35840" s="88"/>
      <c r="D35840" s="88"/>
      <c r="E35840" s="88"/>
      <c r="F35840" s="88"/>
      <c r="G35840" s="88"/>
      <c r="H35840" s="88"/>
      <c r="I35840" s="88"/>
      <c r="J35840" s="88"/>
      <c r="K35840" s="88"/>
    </row>
    <row r="35841" spans="2:11" ht="12" hidden="1" customHeight="1" x14ac:dyDescent="0.2">
      <c r="B35841" s="88"/>
      <c r="C35841" s="88"/>
      <c r="D35841" s="88"/>
      <c r="E35841" s="88"/>
      <c r="F35841" s="88"/>
      <c r="G35841" s="88"/>
      <c r="H35841" s="88"/>
      <c r="I35841" s="88"/>
      <c r="J35841" s="88"/>
      <c r="K35841" s="88"/>
    </row>
    <row r="35842" spans="2:11" ht="12" hidden="1" customHeight="1" x14ac:dyDescent="0.2">
      <c r="B35842" s="88"/>
      <c r="C35842" s="88"/>
      <c r="D35842" s="88"/>
      <c r="E35842" s="88"/>
      <c r="F35842" s="88"/>
      <c r="G35842" s="88"/>
      <c r="H35842" s="88"/>
      <c r="I35842" s="88"/>
      <c r="J35842" s="88"/>
      <c r="K35842" s="88"/>
    </row>
    <row r="35843" spans="2:11" ht="12" hidden="1" customHeight="1" x14ac:dyDescent="0.2">
      <c r="B35843" s="88"/>
      <c r="C35843" s="88"/>
      <c r="D35843" s="88"/>
      <c r="E35843" s="88"/>
      <c r="F35843" s="88"/>
      <c r="G35843" s="88"/>
      <c r="H35843" s="88"/>
      <c r="I35843" s="88"/>
      <c r="J35843" s="88"/>
      <c r="K35843" s="88"/>
    </row>
    <row r="35844" spans="2:11" ht="12" hidden="1" customHeight="1" x14ac:dyDescent="0.2">
      <c r="B35844" s="88"/>
      <c r="C35844" s="88"/>
      <c r="D35844" s="88"/>
      <c r="E35844" s="88"/>
      <c r="F35844" s="88"/>
      <c r="G35844" s="88"/>
      <c r="H35844" s="88"/>
      <c r="I35844" s="88"/>
      <c r="J35844" s="88"/>
      <c r="K35844" s="88"/>
    </row>
    <row r="35845" spans="2:11" ht="12" hidden="1" customHeight="1" x14ac:dyDescent="0.2">
      <c r="B35845" s="88"/>
      <c r="C35845" s="88"/>
      <c r="D35845" s="88"/>
      <c r="E35845" s="88"/>
      <c r="F35845" s="88"/>
      <c r="G35845" s="88"/>
      <c r="H35845" s="88"/>
      <c r="I35845" s="88"/>
      <c r="J35845" s="88"/>
      <c r="K35845" s="88"/>
    </row>
    <row r="35846" spans="2:11" ht="12" hidden="1" customHeight="1" x14ac:dyDescent="0.2">
      <c r="B35846" s="88"/>
      <c r="C35846" s="88"/>
      <c r="D35846" s="88"/>
      <c r="E35846" s="88"/>
      <c r="F35846" s="88"/>
      <c r="G35846" s="88"/>
      <c r="H35846" s="88"/>
      <c r="I35846" s="88"/>
      <c r="J35846" s="88"/>
      <c r="K35846" s="88"/>
    </row>
    <row r="35847" spans="2:11" ht="12" hidden="1" customHeight="1" x14ac:dyDescent="0.2">
      <c r="B35847" s="88"/>
      <c r="C35847" s="88"/>
      <c r="D35847" s="88"/>
      <c r="E35847" s="88"/>
      <c r="F35847" s="88"/>
      <c r="G35847" s="88"/>
      <c r="H35847" s="88"/>
      <c r="I35847" s="88"/>
      <c r="J35847" s="88"/>
      <c r="K35847" s="88"/>
    </row>
    <row r="35848" spans="2:11" ht="12" hidden="1" customHeight="1" x14ac:dyDescent="0.2">
      <c r="B35848" s="88"/>
      <c r="C35848" s="88"/>
      <c r="D35848" s="88"/>
      <c r="E35848" s="88"/>
      <c r="F35848" s="88"/>
      <c r="G35848" s="88"/>
      <c r="H35848" s="88"/>
      <c r="I35848" s="88"/>
      <c r="J35848" s="88"/>
      <c r="K35848" s="88"/>
    </row>
    <row r="35849" spans="2:11" ht="12" hidden="1" customHeight="1" x14ac:dyDescent="0.2">
      <c r="B35849" s="88"/>
      <c r="C35849" s="88"/>
      <c r="D35849" s="88"/>
      <c r="E35849" s="88"/>
      <c r="F35849" s="88"/>
      <c r="G35849" s="88"/>
      <c r="H35849" s="88"/>
      <c r="I35849" s="88"/>
      <c r="J35849" s="88"/>
      <c r="K35849" s="88"/>
    </row>
    <row r="35850" spans="2:11" ht="12" hidden="1" customHeight="1" x14ac:dyDescent="0.2">
      <c r="B35850" s="88"/>
      <c r="C35850" s="88"/>
      <c r="D35850" s="88"/>
      <c r="E35850" s="88"/>
      <c r="F35850" s="88"/>
      <c r="G35850" s="88"/>
      <c r="H35850" s="88"/>
      <c r="I35850" s="88"/>
      <c r="J35850" s="88"/>
      <c r="K35850" s="88"/>
    </row>
    <row r="35851" spans="2:11" ht="12" hidden="1" customHeight="1" x14ac:dyDescent="0.2">
      <c r="B35851" s="88"/>
      <c r="C35851" s="88"/>
      <c r="D35851" s="88"/>
      <c r="E35851" s="88"/>
      <c r="F35851" s="88"/>
      <c r="G35851" s="88"/>
      <c r="H35851" s="88"/>
      <c r="I35851" s="88"/>
      <c r="J35851" s="88"/>
      <c r="K35851" s="88"/>
    </row>
    <row r="35852" spans="2:11" ht="12" hidden="1" customHeight="1" x14ac:dyDescent="0.2">
      <c r="B35852" s="88"/>
      <c r="C35852" s="88"/>
      <c r="D35852" s="88"/>
      <c r="E35852" s="88"/>
      <c r="F35852" s="88"/>
      <c r="G35852" s="88"/>
      <c r="H35852" s="88"/>
      <c r="I35852" s="88"/>
      <c r="J35852" s="88"/>
      <c r="K35852" s="88"/>
    </row>
    <row r="35853" spans="2:11" ht="12" hidden="1" customHeight="1" x14ac:dyDescent="0.2">
      <c r="B35853" s="88"/>
      <c r="C35853" s="88"/>
      <c r="D35853" s="88"/>
      <c r="E35853" s="88"/>
      <c r="F35853" s="88"/>
      <c r="G35853" s="88"/>
      <c r="H35853" s="88"/>
      <c r="I35853" s="88"/>
      <c r="J35853" s="88"/>
      <c r="K35853" s="88"/>
    </row>
    <row r="35854" spans="2:11" ht="12" hidden="1" customHeight="1" x14ac:dyDescent="0.2">
      <c r="B35854" s="88"/>
      <c r="C35854" s="88"/>
      <c r="D35854" s="88"/>
      <c r="E35854" s="88"/>
      <c r="F35854" s="88"/>
      <c r="G35854" s="88"/>
      <c r="H35854" s="88"/>
      <c r="I35854" s="88"/>
      <c r="J35854" s="88"/>
      <c r="K35854" s="88"/>
    </row>
    <row r="35855" spans="2:11" ht="12" hidden="1" customHeight="1" x14ac:dyDescent="0.2">
      <c r="B35855" s="88"/>
      <c r="C35855" s="88"/>
      <c r="D35855" s="88"/>
      <c r="E35855" s="88"/>
      <c r="F35855" s="88"/>
      <c r="G35855" s="88"/>
      <c r="H35855" s="88"/>
      <c r="I35855" s="88"/>
      <c r="J35855" s="88"/>
      <c r="K35855" s="88"/>
    </row>
    <row r="35856" spans="2:11" ht="12" hidden="1" customHeight="1" x14ac:dyDescent="0.2">
      <c r="B35856" s="88"/>
      <c r="C35856" s="88"/>
      <c r="D35856" s="88"/>
      <c r="E35856" s="88"/>
      <c r="F35856" s="88"/>
      <c r="G35856" s="88"/>
      <c r="H35856" s="88"/>
      <c r="I35856" s="88"/>
      <c r="J35856" s="88"/>
      <c r="K35856" s="88"/>
    </row>
    <row r="35857" spans="2:11" ht="12" hidden="1" customHeight="1" x14ac:dyDescent="0.2">
      <c r="B35857" s="88"/>
      <c r="C35857" s="88"/>
      <c r="D35857" s="88"/>
      <c r="E35857" s="88"/>
      <c r="F35857" s="88"/>
      <c r="G35857" s="88"/>
      <c r="H35857" s="88"/>
      <c r="I35857" s="88"/>
      <c r="J35857" s="88"/>
      <c r="K35857" s="88"/>
    </row>
    <row r="35858" spans="2:11" ht="12" hidden="1" customHeight="1" x14ac:dyDescent="0.2">
      <c r="B35858" s="88"/>
      <c r="C35858" s="88"/>
      <c r="D35858" s="88"/>
      <c r="E35858" s="88"/>
      <c r="F35858" s="88"/>
      <c r="G35858" s="88"/>
      <c r="H35858" s="88"/>
      <c r="I35858" s="88"/>
      <c r="J35858" s="88"/>
      <c r="K35858" s="88"/>
    </row>
    <row r="35859" spans="2:11" ht="12" hidden="1" customHeight="1" x14ac:dyDescent="0.2">
      <c r="B35859" s="88"/>
      <c r="C35859" s="88"/>
      <c r="D35859" s="88"/>
      <c r="E35859" s="88"/>
      <c r="F35859" s="88"/>
      <c r="G35859" s="88"/>
      <c r="H35859" s="88"/>
      <c r="I35859" s="88"/>
      <c r="J35859" s="88"/>
      <c r="K35859" s="88"/>
    </row>
    <row r="35860" spans="2:11" ht="12" hidden="1" customHeight="1" x14ac:dyDescent="0.2">
      <c r="B35860" s="88"/>
      <c r="C35860" s="88"/>
      <c r="D35860" s="88"/>
      <c r="E35860" s="88"/>
      <c r="F35860" s="88"/>
      <c r="G35860" s="88"/>
      <c r="H35860" s="88"/>
      <c r="I35860" s="88"/>
      <c r="J35860" s="88"/>
      <c r="K35860" s="88"/>
    </row>
    <row r="35861" spans="2:11" ht="12" hidden="1" customHeight="1" x14ac:dyDescent="0.2">
      <c r="B35861" s="88"/>
      <c r="C35861" s="88"/>
      <c r="D35861" s="88"/>
      <c r="E35861" s="88"/>
      <c r="F35861" s="88"/>
      <c r="G35861" s="88"/>
      <c r="H35861" s="88"/>
      <c r="I35861" s="88"/>
      <c r="J35861" s="88"/>
      <c r="K35861" s="88"/>
    </row>
    <row r="35862" spans="2:11" ht="12" hidden="1" customHeight="1" x14ac:dyDescent="0.2">
      <c r="B35862" s="88"/>
      <c r="C35862" s="88"/>
      <c r="D35862" s="88"/>
      <c r="E35862" s="88"/>
      <c r="F35862" s="88"/>
      <c r="G35862" s="88"/>
      <c r="H35862" s="88"/>
      <c r="I35862" s="88"/>
      <c r="J35862" s="88"/>
      <c r="K35862" s="88"/>
    </row>
    <row r="35863" spans="2:11" ht="12" hidden="1" customHeight="1" x14ac:dyDescent="0.2">
      <c r="B35863" s="88"/>
      <c r="C35863" s="88"/>
      <c r="D35863" s="88"/>
      <c r="E35863" s="88"/>
      <c r="F35863" s="88"/>
      <c r="G35863" s="88"/>
      <c r="H35863" s="88"/>
      <c r="I35863" s="88"/>
      <c r="J35863" s="88"/>
      <c r="K35863" s="88"/>
    </row>
    <row r="35864" spans="2:11" ht="12" hidden="1" customHeight="1" x14ac:dyDescent="0.2">
      <c r="B35864" s="88"/>
      <c r="C35864" s="88"/>
      <c r="D35864" s="88"/>
      <c r="E35864" s="88"/>
      <c r="F35864" s="88"/>
      <c r="G35864" s="88"/>
      <c r="H35864" s="88"/>
      <c r="I35864" s="88"/>
      <c r="J35864" s="88"/>
      <c r="K35864" s="88"/>
    </row>
    <row r="35865" spans="2:11" ht="12" hidden="1" customHeight="1" x14ac:dyDescent="0.2">
      <c r="B35865" s="88"/>
      <c r="C35865" s="88"/>
      <c r="D35865" s="88"/>
      <c r="E35865" s="88"/>
      <c r="F35865" s="88"/>
      <c r="G35865" s="88"/>
      <c r="H35865" s="88"/>
      <c r="I35865" s="88"/>
      <c r="J35865" s="88"/>
      <c r="K35865" s="88"/>
    </row>
    <row r="35866" spans="2:11" ht="12" hidden="1" customHeight="1" x14ac:dyDescent="0.2">
      <c r="B35866" s="88"/>
      <c r="C35866" s="88"/>
      <c r="D35866" s="88"/>
      <c r="E35866" s="88"/>
      <c r="F35866" s="88"/>
      <c r="G35866" s="88"/>
      <c r="H35866" s="88"/>
      <c r="I35866" s="88"/>
      <c r="J35866" s="88"/>
      <c r="K35866" s="88"/>
    </row>
    <row r="35867" spans="2:11" ht="12" hidden="1" customHeight="1" x14ac:dyDescent="0.2">
      <c r="B35867" s="88"/>
      <c r="C35867" s="88"/>
      <c r="D35867" s="88"/>
      <c r="E35867" s="88"/>
      <c r="F35867" s="88"/>
      <c r="G35867" s="88"/>
      <c r="H35867" s="88"/>
      <c r="I35867" s="88"/>
      <c r="J35867" s="88"/>
      <c r="K35867" s="88"/>
    </row>
    <row r="35868" spans="2:11" ht="12" hidden="1" customHeight="1" x14ac:dyDescent="0.2">
      <c r="B35868" s="88"/>
      <c r="C35868" s="88"/>
      <c r="D35868" s="88"/>
      <c r="E35868" s="88"/>
      <c r="F35868" s="88"/>
      <c r="G35868" s="88"/>
      <c r="H35868" s="88"/>
      <c r="I35868" s="88"/>
      <c r="J35868" s="88"/>
      <c r="K35868" s="88"/>
    </row>
    <row r="35869" spans="2:11" ht="12" hidden="1" customHeight="1" x14ac:dyDescent="0.2">
      <c r="B35869" s="88"/>
      <c r="C35869" s="88"/>
      <c r="D35869" s="88"/>
      <c r="E35869" s="88"/>
      <c r="F35869" s="88"/>
      <c r="G35869" s="88"/>
      <c r="H35869" s="88"/>
      <c r="I35869" s="88"/>
      <c r="J35869" s="88"/>
      <c r="K35869" s="88"/>
    </row>
    <row r="35870" spans="2:11" ht="12" hidden="1" customHeight="1" x14ac:dyDescent="0.2">
      <c r="B35870" s="88"/>
      <c r="C35870" s="88"/>
      <c r="D35870" s="88"/>
      <c r="E35870" s="88"/>
      <c r="F35870" s="88"/>
      <c r="G35870" s="88"/>
      <c r="H35870" s="88"/>
      <c r="I35870" s="88"/>
      <c r="J35870" s="88"/>
      <c r="K35870" s="88"/>
    </row>
    <row r="35871" spans="2:11" ht="12" hidden="1" customHeight="1" x14ac:dyDescent="0.2">
      <c r="B35871" s="88"/>
      <c r="C35871" s="88"/>
      <c r="D35871" s="88"/>
      <c r="E35871" s="88"/>
      <c r="F35871" s="88"/>
      <c r="G35871" s="88"/>
      <c r="H35871" s="88"/>
      <c r="I35871" s="88"/>
      <c r="J35871" s="88"/>
      <c r="K35871" s="88"/>
    </row>
    <row r="35872" spans="2:11" ht="12" hidden="1" customHeight="1" x14ac:dyDescent="0.2">
      <c r="B35872" s="88"/>
      <c r="C35872" s="88"/>
      <c r="D35872" s="88"/>
      <c r="E35872" s="88"/>
      <c r="F35872" s="88"/>
      <c r="G35872" s="88"/>
      <c r="H35872" s="88"/>
      <c r="I35872" s="88"/>
      <c r="J35872" s="88"/>
      <c r="K35872" s="88"/>
    </row>
    <row r="35873" spans="2:11" ht="12" hidden="1" customHeight="1" x14ac:dyDescent="0.2">
      <c r="B35873" s="88"/>
      <c r="C35873" s="88"/>
      <c r="D35873" s="88"/>
      <c r="E35873" s="88"/>
      <c r="F35873" s="88"/>
      <c r="G35873" s="88"/>
      <c r="H35873" s="88"/>
      <c r="I35873" s="88"/>
      <c r="J35873" s="88"/>
      <c r="K35873" s="88"/>
    </row>
    <row r="35874" spans="2:11" ht="12" hidden="1" customHeight="1" x14ac:dyDescent="0.2">
      <c r="B35874" s="88"/>
      <c r="C35874" s="88"/>
      <c r="D35874" s="88"/>
      <c r="E35874" s="88"/>
      <c r="F35874" s="88"/>
      <c r="G35874" s="88"/>
      <c r="H35874" s="88"/>
      <c r="I35874" s="88"/>
      <c r="J35874" s="88"/>
      <c r="K35874" s="88"/>
    </row>
    <row r="35875" spans="2:11" ht="12" hidden="1" customHeight="1" x14ac:dyDescent="0.2">
      <c r="B35875" s="88"/>
      <c r="C35875" s="88"/>
      <c r="D35875" s="88"/>
      <c r="E35875" s="88"/>
      <c r="F35875" s="88"/>
      <c r="G35875" s="88"/>
      <c r="H35875" s="88"/>
      <c r="I35875" s="88"/>
      <c r="J35875" s="88"/>
      <c r="K35875" s="88"/>
    </row>
    <row r="35876" spans="2:11" ht="12" hidden="1" customHeight="1" x14ac:dyDescent="0.2">
      <c r="B35876" s="88"/>
      <c r="C35876" s="88"/>
      <c r="D35876" s="88"/>
      <c r="E35876" s="88"/>
      <c r="F35876" s="88"/>
      <c r="G35876" s="88"/>
      <c r="H35876" s="88"/>
      <c r="I35876" s="88"/>
      <c r="J35876" s="88"/>
      <c r="K35876" s="88"/>
    </row>
    <row r="35877" spans="2:11" ht="12" hidden="1" customHeight="1" x14ac:dyDescent="0.2">
      <c r="B35877" s="88"/>
      <c r="C35877" s="88"/>
      <c r="D35877" s="88"/>
      <c r="E35877" s="88"/>
      <c r="F35877" s="88"/>
      <c r="G35877" s="88"/>
      <c r="H35877" s="88"/>
      <c r="I35877" s="88"/>
      <c r="J35877" s="88"/>
      <c r="K35877" s="88"/>
    </row>
    <row r="35878" spans="2:11" ht="12" hidden="1" customHeight="1" x14ac:dyDescent="0.2">
      <c r="B35878" s="88"/>
      <c r="C35878" s="88"/>
      <c r="D35878" s="88"/>
      <c r="E35878" s="88"/>
      <c r="F35878" s="88"/>
      <c r="G35878" s="88"/>
      <c r="H35878" s="88"/>
      <c r="I35878" s="88"/>
      <c r="J35878" s="88"/>
      <c r="K35878" s="88"/>
    </row>
    <row r="35879" spans="2:11" ht="12" hidden="1" customHeight="1" x14ac:dyDescent="0.2">
      <c r="B35879" s="88"/>
      <c r="C35879" s="88"/>
      <c r="D35879" s="88"/>
      <c r="E35879" s="88"/>
      <c r="F35879" s="88"/>
      <c r="G35879" s="88"/>
      <c r="H35879" s="88"/>
      <c r="I35879" s="88"/>
      <c r="J35879" s="88"/>
      <c r="K35879" s="88"/>
    </row>
    <row r="35880" spans="2:11" ht="12" hidden="1" customHeight="1" x14ac:dyDescent="0.2">
      <c r="B35880" s="88"/>
      <c r="C35880" s="88"/>
      <c r="D35880" s="88"/>
      <c r="E35880" s="88"/>
      <c r="F35880" s="88"/>
      <c r="G35880" s="88"/>
      <c r="H35880" s="88"/>
      <c r="I35880" s="88"/>
      <c r="J35880" s="88"/>
      <c r="K35880" s="88"/>
    </row>
    <row r="35881" spans="2:11" ht="12" hidden="1" customHeight="1" x14ac:dyDescent="0.2">
      <c r="B35881" s="88"/>
      <c r="C35881" s="88"/>
      <c r="D35881" s="88"/>
      <c r="E35881" s="88"/>
      <c r="F35881" s="88"/>
      <c r="G35881" s="88"/>
      <c r="H35881" s="88"/>
      <c r="I35881" s="88"/>
      <c r="J35881" s="88"/>
      <c r="K35881" s="88"/>
    </row>
    <row r="35882" spans="2:11" ht="12" hidden="1" customHeight="1" x14ac:dyDescent="0.2">
      <c r="B35882" s="88"/>
      <c r="C35882" s="88"/>
      <c r="D35882" s="88"/>
      <c r="E35882" s="88"/>
      <c r="F35882" s="88"/>
      <c r="G35882" s="88"/>
      <c r="H35882" s="88"/>
      <c r="I35882" s="88"/>
      <c r="J35882" s="88"/>
      <c r="K35882" s="88"/>
    </row>
    <row r="35883" spans="2:11" ht="12" hidden="1" customHeight="1" x14ac:dyDescent="0.2">
      <c r="B35883" s="88"/>
      <c r="C35883" s="88"/>
      <c r="D35883" s="88"/>
      <c r="E35883" s="88"/>
      <c r="F35883" s="88"/>
      <c r="G35883" s="88"/>
      <c r="H35883" s="88"/>
      <c r="I35883" s="88"/>
      <c r="J35883" s="88"/>
      <c r="K35883" s="88"/>
    </row>
    <row r="35884" spans="2:11" ht="12" hidden="1" customHeight="1" x14ac:dyDescent="0.2">
      <c r="B35884" s="88"/>
      <c r="C35884" s="88"/>
      <c r="D35884" s="88"/>
      <c r="E35884" s="88"/>
      <c r="F35884" s="88"/>
      <c r="G35884" s="88"/>
      <c r="H35884" s="88"/>
      <c r="I35884" s="88"/>
      <c r="J35884" s="88"/>
      <c r="K35884" s="88"/>
    </row>
    <row r="35885" spans="2:11" ht="12" hidden="1" customHeight="1" x14ac:dyDescent="0.2">
      <c r="B35885" s="88"/>
      <c r="C35885" s="88"/>
      <c r="D35885" s="88"/>
      <c r="E35885" s="88"/>
      <c r="F35885" s="88"/>
      <c r="G35885" s="88"/>
      <c r="H35885" s="88"/>
      <c r="I35885" s="88"/>
      <c r="J35885" s="88"/>
      <c r="K35885" s="88"/>
    </row>
    <row r="35886" spans="2:11" ht="12" hidden="1" customHeight="1" x14ac:dyDescent="0.2">
      <c r="B35886" s="88"/>
      <c r="C35886" s="88"/>
      <c r="D35886" s="88"/>
      <c r="E35886" s="88"/>
      <c r="F35886" s="88"/>
      <c r="G35886" s="88"/>
      <c r="H35886" s="88"/>
      <c r="I35886" s="88"/>
      <c r="J35886" s="88"/>
      <c r="K35886" s="88"/>
    </row>
    <row r="35887" spans="2:11" ht="12" hidden="1" customHeight="1" x14ac:dyDescent="0.2">
      <c r="B35887" s="88"/>
      <c r="C35887" s="88"/>
      <c r="D35887" s="88"/>
      <c r="E35887" s="88"/>
      <c r="F35887" s="88"/>
      <c r="G35887" s="88"/>
      <c r="H35887" s="88"/>
      <c r="I35887" s="88"/>
      <c r="J35887" s="88"/>
      <c r="K35887" s="88"/>
    </row>
    <row r="35888" spans="2:11" ht="12" hidden="1" customHeight="1" x14ac:dyDescent="0.2">
      <c r="B35888" s="88"/>
      <c r="C35888" s="88"/>
      <c r="D35888" s="88"/>
      <c r="E35888" s="88"/>
      <c r="F35888" s="88"/>
      <c r="G35888" s="88"/>
      <c r="H35888" s="88"/>
      <c r="I35888" s="88"/>
      <c r="J35888" s="88"/>
      <c r="K35888" s="88"/>
    </row>
    <row r="35889" spans="2:11" ht="12" hidden="1" customHeight="1" x14ac:dyDescent="0.2">
      <c r="B35889" s="88"/>
      <c r="C35889" s="88"/>
      <c r="D35889" s="88"/>
      <c r="E35889" s="88"/>
      <c r="F35889" s="88"/>
      <c r="G35889" s="88"/>
      <c r="H35889" s="88"/>
      <c r="I35889" s="88"/>
      <c r="J35889" s="88"/>
      <c r="K35889" s="88"/>
    </row>
    <row r="35890" spans="2:11" ht="12" hidden="1" customHeight="1" x14ac:dyDescent="0.2">
      <c r="B35890" s="88"/>
      <c r="C35890" s="88"/>
      <c r="D35890" s="88"/>
      <c r="E35890" s="88"/>
      <c r="F35890" s="88"/>
      <c r="G35890" s="88"/>
      <c r="H35890" s="88"/>
      <c r="I35890" s="88"/>
      <c r="J35890" s="88"/>
      <c r="K35890" s="88"/>
    </row>
    <row r="35891" spans="2:11" ht="12" hidden="1" customHeight="1" x14ac:dyDescent="0.2">
      <c r="B35891" s="88"/>
      <c r="C35891" s="88"/>
      <c r="D35891" s="88"/>
      <c r="E35891" s="88"/>
      <c r="F35891" s="88"/>
      <c r="G35891" s="88"/>
      <c r="H35891" s="88"/>
      <c r="I35891" s="88"/>
      <c r="J35891" s="88"/>
      <c r="K35891" s="88"/>
    </row>
    <row r="35892" spans="2:11" ht="12" hidden="1" customHeight="1" x14ac:dyDescent="0.2">
      <c r="B35892" s="88"/>
      <c r="C35892" s="88"/>
      <c r="D35892" s="88"/>
      <c r="E35892" s="88"/>
      <c r="F35892" s="88"/>
      <c r="G35892" s="88"/>
      <c r="H35892" s="88"/>
      <c r="I35892" s="88"/>
      <c r="J35892" s="88"/>
      <c r="K35892" s="88"/>
    </row>
    <row r="35893" spans="2:11" ht="12" hidden="1" customHeight="1" x14ac:dyDescent="0.2">
      <c r="B35893" s="88"/>
      <c r="C35893" s="88"/>
      <c r="D35893" s="88"/>
      <c r="E35893" s="88"/>
      <c r="F35893" s="88"/>
      <c r="G35893" s="88"/>
      <c r="H35893" s="88"/>
      <c r="I35893" s="88"/>
      <c r="J35893" s="88"/>
      <c r="K35893" s="88"/>
    </row>
    <row r="35894" spans="2:11" ht="12" hidden="1" customHeight="1" x14ac:dyDescent="0.2">
      <c r="B35894" s="88"/>
      <c r="C35894" s="88"/>
      <c r="D35894" s="88"/>
      <c r="E35894" s="88"/>
      <c r="F35894" s="88"/>
      <c r="G35894" s="88"/>
      <c r="H35894" s="88"/>
      <c r="I35894" s="88"/>
      <c r="J35894" s="88"/>
      <c r="K35894" s="88"/>
    </row>
    <row r="35895" spans="2:11" ht="12" hidden="1" customHeight="1" x14ac:dyDescent="0.2">
      <c r="B35895" s="88"/>
      <c r="C35895" s="88"/>
      <c r="D35895" s="88"/>
      <c r="E35895" s="88"/>
      <c r="F35895" s="88"/>
      <c r="G35895" s="88"/>
      <c r="H35895" s="88"/>
      <c r="I35895" s="88"/>
      <c r="J35895" s="88"/>
      <c r="K35895" s="88"/>
    </row>
    <row r="35896" spans="2:11" ht="12" hidden="1" customHeight="1" x14ac:dyDescent="0.2">
      <c r="B35896" s="88"/>
      <c r="C35896" s="88"/>
      <c r="D35896" s="88"/>
      <c r="E35896" s="88"/>
      <c r="F35896" s="88"/>
      <c r="G35896" s="88"/>
      <c r="H35896" s="88"/>
      <c r="I35896" s="88"/>
      <c r="J35896" s="88"/>
      <c r="K35896" s="88"/>
    </row>
    <row r="35897" spans="2:11" ht="12" hidden="1" customHeight="1" x14ac:dyDescent="0.2">
      <c r="B35897" s="88"/>
      <c r="C35897" s="88"/>
      <c r="D35897" s="88"/>
      <c r="E35897" s="88"/>
      <c r="F35897" s="88"/>
      <c r="G35897" s="88"/>
      <c r="H35897" s="88"/>
      <c r="I35897" s="88"/>
      <c r="J35897" s="88"/>
      <c r="K35897" s="88"/>
    </row>
    <row r="35898" spans="2:11" ht="12" hidden="1" customHeight="1" x14ac:dyDescent="0.2">
      <c r="B35898" s="88"/>
      <c r="C35898" s="88"/>
      <c r="D35898" s="88"/>
      <c r="E35898" s="88"/>
      <c r="F35898" s="88"/>
      <c r="G35898" s="88"/>
      <c r="H35898" s="88"/>
      <c r="I35898" s="88"/>
      <c r="J35898" s="88"/>
      <c r="K35898" s="88"/>
    </row>
    <row r="35899" spans="2:11" ht="12" hidden="1" customHeight="1" x14ac:dyDescent="0.2">
      <c r="B35899" s="88"/>
      <c r="C35899" s="88"/>
      <c r="D35899" s="88"/>
      <c r="E35899" s="88"/>
      <c r="F35899" s="88"/>
      <c r="G35899" s="88"/>
      <c r="H35899" s="88"/>
      <c r="I35899" s="88"/>
      <c r="J35899" s="88"/>
      <c r="K35899" s="88"/>
    </row>
    <row r="35900" spans="2:11" ht="12" hidden="1" customHeight="1" x14ac:dyDescent="0.2">
      <c r="B35900" s="88"/>
      <c r="C35900" s="88"/>
      <c r="D35900" s="88"/>
      <c r="E35900" s="88"/>
      <c r="F35900" s="88"/>
      <c r="G35900" s="88"/>
      <c r="H35900" s="88"/>
      <c r="I35900" s="88"/>
      <c r="J35900" s="88"/>
      <c r="K35900" s="88"/>
    </row>
    <row r="35901" spans="2:11" ht="12" hidden="1" customHeight="1" x14ac:dyDescent="0.2">
      <c r="B35901" s="88"/>
      <c r="C35901" s="88"/>
      <c r="D35901" s="88"/>
      <c r="E35901" s="88"/>
      <c r="F35901" s="88"/>
      <c r="G35901" s="88"/>
      <c r="H35901" s="88"/>
      <c r="I35901" s="88"/>
      <c r="J35901" s="88"/>
      <c r="K35901" s="88"/>
    </row>
    <row r="35902" spans="2:11" ht="12" hidden="1" customHeight="1" x14ac:dyDescent="0.2">
      <c r="B35902" s="88"/>
      <c r="C35902" s="88"/>
      <c r="D35902" s="88"/>
      <c r="E35902" s="88"/>
      <c r="F35902" s="88"/>
      <c r="G35902" s="88"/>
      <c r="H35902" s="88"/>
      <c r="I35902" s="88"/>
      <c r="J35902" s="88"/>
      <c r="K35902" s="88"/>
    </row>
    <row r="35903" spans="2:11" ht="12" hidden="1" customHeight="1" x14ac:dyDescent="0.2">
      <c r="B35903" s="88"/>
      <c r="C35903" s="88"/>
      <c r="D35903" s="88"/>
      <c r="E35903" s="88"/>
      <c r="F35903" s="88"/>
      <c r="G35903" s="88"/>
      <c r="H35903" s="88"/>
      <c r="I35903" s="88"/>
      <c r="J35903" s="88"/>
      <c r="K35903" s="88"/>
    </row>
    <row r="35904" spans="2:11" ht="12" hidden="1" customHeight="1" x14ac:dyDescent="0.2">
      <c r="B35904" s="88"/>
      <c r="C35904" s="88"/>
      <c r="D35904" s="88"/>
      <c r="E35904" s="88"/>
      <c r="F35904" s="88"/>
      <c r="G35904" s="88"/>
      <c r="H35904" s="88"/>
      <c r="I35904" s="88"/>
      <c r="J35904" s="88"/>
      <c r="K35904" s="88"/>
    </row>
    <row r="35905" spans="2:11" ht="12" hidden="1" customHeight="1" x14ac:dyDescent="0.2">
      <c r="B35905" s="88"/>
      <c r="C35905" s="88"/>
      <c r="D35905" s="88"/>
      <c r="E35905" s="88"/>
      <c r="F35905" s="88"/>
      <c r="G35905" s="88"/>
      <c r="H35905" s="88"/>
      <c r="I35905" s="88"/>
      <c r="J35905" s="88"/>
      <c r="K35905" s="88"/>
    </row>
    <row r="35906" spans="2:11" ht="12" hidden="1" customHeight="1" x14ac:dyDescent="0.2">
      <c r="B35906" s="88"/>
      <c r="C35906" s="88"/>
      <c r="D35906" s="88"/>
      <c r="E35906" s="88"/>
      <c r="F35906" s="88"/>
      <c r="G35906" s="88"/>
      <c r="H35906" s="88"/>
      <c r="I35906" s="88"/>
      <c r="J35906" s="88"/>
      <c r="K35906" s="88"/>
    </row>
    <row r="35907" spans="2:11" ht="12" hidden="1" customHeight="1" x14ac:dyDescent="0.2">
      <c r="B35907" s="88"/>
      <c r="C35907" s="88"/>
      <c r="D35907" s="88"/>
      <c r="E35907" s="88"/>
      <c r="F35907" s="88"/>
      <c r="G35907" s="88"/>
      <c r="H35907" s="88"/>
      <c r="I35907" s="88"/>
      <c r="J35907" s="88"/>
      <c r="K35907" s="88"/>
    </row>
    <row r="35908" spans="2:11" ht="12" hidden="1" customHeight="1" x14ac:dyDescent="0.2">
      <c r="B35908" s="88"/>
      <c r="C35908" s="88"/>
      <c r="D35908" s="88"/>
      <c r="E35908" s="88"/>
      <c r="F35908" s="88"/>
      <c r="G35908" s="88"/>
      <c r="H35908" s="88"/>
      <c r="I35908" s="88"/>
      <c r="J35908" s="88"/>
      <c r="K35908" s="88"/>
    </row>
    <row r="35909" spans="2:11" ht="12" hidden="1" customHeight="1" x14ac:dyDescent="0.2">
      <c r="B35909" s="88"/>
      <c r="C35909" s="88"/>
      <c r="D35909" s="88"/>
      <c r="E35909" s="88"/>
      <c r="F35909" s="88"/>
      <c r="G35909" s="88"/>
      <c r="H35909" s="88"/>
      <c r="I35909" s="88"/>
      <c r="J35909" s="88"/>
      <c r="K35909" s="88"/>
    </row>
    <row r="35910" spans="2:11" ht="12" hidden="1" customHeight="1" x14ac:dyDescent="0.2">
      <c r="B35910" s="88"/>
      <c r="C35910" s="88"/>
      <c r="D35910" s="88"/>
      <c r="E35910" s="88"/>
      <c r="F35910" s="88"/>
      <c r="G35910" s="88"/>
      <c r="H35910" s="88"/>
      <c r="I35910" s="88"/>
      <c r="J35910" s="88"/>
      <c r="K35910" s="88"/>
    </row>
    <row r="35911" spans="2:11" ht="12" hidden="1" customHeight="1" x14ac:dyDescent="0.2">
      <c r="B35911" s="88"/>
      <c r="C35911" s="88"/>
      <c r="D35911" s="88"/>
      <c r="E35911" s="88"/>
      <c r="F35911" s="88"/>
      <c r="G35911" s="88"/>
      <c r="H35911" s="88"/>
      <c r="I35911" s="88"/>
      <c r="J35911" s="88"/>
      <c r="K35911" s="88"/>
    </row>
    <row r="35912" spans="2:11" ht="12" hidden="1" customHeight="1" x14ac:dyDescent="0.2">
      <c r="B35912" s="88"/>
      <c r="C35912" s="88"/>
      <c r="D35912" s="88"/>
      <c r="E35912" s="88"/>
      <c r="F35912" s="88"/>
      <c r="G35912" s="88"/>
      <c r="H35912" s="88"/>
      <c r="I35912" s="88"/>
      <c r="J35912" s="88"/>
      <c r="K35912" s="88"/>
    </row>
    <row r="35913" spans="2:11" ht="12" hidden="1" customHeight="1" x14ac:dyDescent="0.2">
      <c r="B35913" s="88"/>
      <c r="C35913" s="88"/>
      <c r="D35913" s="88"/>
      <c r="E35913" s="88"/>
      <c r="F35913" s="88"/>
      <c r="G35913" s="88"/>
      <c r="H35913" s="88"/>
      <c r="I35913" s="88"/>
      <c r="J35913" s="88"/>
      <c r="K35913" s="88"/>
    </row>
    <row r="35914" spans="2:11" ht="12" hidden="1" customHeight="1" x14ac:dyDescent="0.2">
      <c r="B35914" s="88"/>
      <c r="C35914" s="88"/>
      <c r="D35914" s="88"/>
      <c r="E35914" s="88"/>
      <c r="F35914" s="88"/>
      <c r="G35914" s="88"/>
      <c r="H35914" s="88"/>
      <c r="I35914" s="88"/>
      <c r="J35914" s="88"/>
      <c r="K35914" s="88"/>
    </row>
    <row r="35915" spans="2:11" ht="12" hidden="1" customHeight="1" x14ac:dyDescent="0.2">
      <c r="B35915" s="88"/>
      <c r="C35915" s="88"/>
      <c r="D35915" s="88"/>
      <c r="E35915" s="88"/>
      <c r="F35915" s="88"/>
      <c r="G35915" s="88"/>
      <c r="H35915" s="88"/>
      <c r="I35915" s="88"/>
      <c r="J35915" s="88"/>
      <c r="K35915" s="88"/>
    </row>
    <row r="35916" spans="2:11" ht="12" hidden="1" customHeight="1" x14ac:dyDescent="0.2">
      <c r="B35916" s="88"/>
      <c r="C35916" s="88"/>
      <c r="D35916" s="88"/>
      <c r="E35916" s="88"/>
      <c r="F35916" s="88"/>
      <c r="G35916" s="88"/>
      <c r="H35916" s="88"/>
      <c r="I35916" s="88"/>
      <c r="J35916" s="88"/>
      <c r="K35916" s="88"/>
    </row>
    <row r="35917" spans="2:11" ht="12" hidden="1" customHeight="1" x14ac:dyDescent="0.2">
      <c r="B35917" s="88"/>
      <c r="C35917" s="88"/>
      <c r="D35917" s="88"/>
      <c r="E35917" s="88"/>
      <c r="F35917" s="88"/>
      <c r="G35917" s="88"/>
      <c r="H35917" s="88"/>
      <c r="I35917" s="88"/>
      <c r="J35917" s="88"/>
      <c r="K35917" s="88"/>
    </row>
    <row r="35918" spans="2:11" ht="12" hidden="1" customHeight="1" x14ac:dyDescent="0.2">
      <c r="B35918" s="88"/>
      <c r="C35918" s="88"/>
      <c r="D35918" s="88"/>
      <c r="E35918" s="88"/>
      <c r="F35918" s="88"/>
      <c r="G35918" s="88"/>
      <c r="H35918" s="88"/>
      <c r="I35918" s="88"/>
      <c r="J35918" s="88"/>
      <c r="K35918" s="88"/>
    </row>
    <row r="35919" spans="2:11" ht="12" hidden="1" customHeight="1" x14ac:dyDescent="0.2">
      <c r="B35919" s="88"/>
      <c r="C35919" s="88"/>
      <c r="D35919" s="88"/>
      <c r="E35919" s="88"/>
      <c r="F35919" s="88"/>
      <c r="G35919" s="88"/>
      <c r="H35919" s="88"/>
      <c r="I35919" s="88"/>
      <c r="J35919" s="88"/>
      <c r="K35919" s="88"/>
    </row>
    <row r="35920" spans="2:11" ht="12" hidden="1" customHeight="1" x14ac:dyDescent="0.2">
      <c r="B35920" s="88"/>
      <c r="C35920" s="88"/>
      <c r="D35920" s="88"/>
      <c r="E35920" s="88"/>
      <c r="F35920" s="88"/>
      <c r="G35920" s="88"/>
      <c r="H35920" s="88"/>
      <c r="I35920" s="88"/>
      <c r="J35920" s="88"/>
      <c r="K35920" s="88"/>
    </row>
    <row r="35921" spans="2:11" ht="12" hidden="1" customHeight="1" x14ac:dyDescent="0.2">
      <c r="B35921" s="88"/>
      <c r="C35921" s="88"/>
      <c r="D35921" s="88"/>
      <c r="E35921" s="88"/>
      <c r="F35921" s="88"/>
      <c r="G35921" s="88"/>
      <c r="H35921" s="88"/>
      <c r="I35921" s="88"/>
      <c r="J35921" s="88"/>
      <c r="K35921" s="88"/>
    </row>
    <row r="35922" spans="2:11" ht="12" hidden="1" customHeight="1" x14ac:dyDescent="0.2">
      <c r="B35922" s="88"/>
      <c r="C35922" s="88"/>
      <c r="D35922" s="88"/>
      <c r="E35922" s="88"/>
      <c r="F35922" s="88"/>
      <c r="G35922" s="88"/>
      <c r="H35922" s="88"/>
      <c r="I35922" s="88"/>
      <c r="J35922" s="88"/>
      <c r="K35922" s="88"/>
    </row>
    <row r="35923" spans="2:11" ht="12" hidden="1" customHeight="1" x14ac:dyDescent="0.2">
      <c r="B35923" s="88"/>
      <c r="C35923" s="88"/>
      <c r="D35923" s="88"/>
      <c r="E35923" s="88"/>
      <c r="F35923" s="88"/>
      <c r="G35923" s="88"/>
      <c r="H35923" s="88"/>
      <c r="I35923" s="88"/>
      <c r="J35923" s="88"/>
      <c r="K35923" s="88"/>
    </row>
    <row r="35924" spans="2:11" ht="12" hidden="1" customHeight="1" x14ac:dyDescent="0.2">
      <c r="B35924" s="88"/>
      <c r="C35924" s="88"/>
      <c r="D35924" s="88"/>
      <c r="E35924" s="88"/>
      <c r="F35924" s="88"/>
      <c r="G35924" s="88"/>
      <c r="H35924" s="88"/>
      <c r="I35924" s="88"/>
      <c r="J35924" s="88"/>
      <c r="K35924" s="88"/>
    </row>
    <row r="35925" spans="2:11" ht="12" hidden="1" customHeight="1" x14ac:dyDescent="0.2">
      <c r="B35925" s="88"/>
      <c r="C35925" s="88"/>
      <c r="D35925" s="88"/>
      <c r="E35925" s="88"/>
      <c r="F35925" s="88"/>
      <c r="G35925" s="88"/>
      <c r="H35925" s="88"/>
      <c r="I35925" s="88"/>
      <c r="J35925" s="88"/>
      <c r="K35925" s="88"/>
    </row>
    <row r="35926" spans="2:11" ht="12" hidden="1" customHeight="1" x14ac:dyDescent="0.2">
      <c r="B35926" s="88"/>
      <c r="C35926" s="88"/>
      <c r="D35926" s="88"/>
      <c r="E35926" s="88"/>
      <c r="F35926" s="88"/>
      <c r="G35926" s="88"/>
      <c r="H35926" s="88"/>
      <c r="I35926" s="88"/>
      <c r="J35926" s="88"/>
      <c r="K35926" s="88"/>
    </row>
    <row r="35927" spans="2:11" ht="12" hidden="1" customHeight="1" x14ac:dyDescent="0.2">
      <c r="B35927" s="88"/>
      <c r="C35927" s="88"/>
      <c r="D35927" s="88"/>
      <c r="E35927" s="88"/>
      <c r="F35927" s="88"/>
      <c r="G35927" s="88"/>
      <c r="H35927" s="88"/>
      <c r="I35927" s="88"/>
      <c r="J35927" s="88"/>
      <c r="K35927" s="88"/>
    </row>
    <row r="35928" spans="2:11" ht="12" hidden="1" customHeight="1" x14ac:dyDescent="0.2">
      <c r="B35928" s="88"/>
      <c r="C35928" s="88"/>
      <c r="D35928" s="88"/>
      <c r="E35928" s="88"/>
      <c r="F35928" s="88"/>
      <c r="G35928" s="88"/>
      <c r="H35928" s="88"/>
      <c r="I35928" s="88"/>
      <c r="J35928" s="88"/>
      <c r="K35928" s="88"/>
    </row>
    <row r="35929" spans="2:11" ht="12" hidden="1" customHeight="1" x14ac:dyDescent="0.2">
      <c r="B35929" s="88"/>
      <c r="C35929" s="88"/>
      <c r="D35929" s="88"/>
      <c r="E35929" s="88"/>
      <c r="F35929" s="88"/>
      <c r="G35929" s="88"/>
      <c r="H35929" s="88"/>
      <c r="I35929" s="88"/>
      <c r="J35929" s="88"/>
      <c r="K35929" s="88"/>
    </row>
    <row r="35930" spans="2:11" ht="12" hidden="1" customHeight="1" x14ac:dyDescent="0.2">
      <c r="B35930" s="88"/>
      <c r="C35930" s="88"/>
      <c r="D35930" s="88"/>
      <c r="E35930" s="88"/>
      <c r="F35930" s="88"/>
      <c r="G35930" s="88"/>
      <c r="H35930" s="88"/>
      <c r="I35930" s="88"/>
      <c r="J35930" s="88"/>
      <c r="K35930" s="88"/>
    </row>
    <row r="35931" spans="2:11" ht="12" hidden="1" customHeight="1" x14ac:dyDescent="0.2">
      <c r="B35931" s="88"/>
      <c r="C35931" s="88"/>
      <c r="D35931" s="88"/>
      <c r="E35931" s="88"/>
      <c r="F35931" s="88"/>
      <c r="G35931" s="88"/>
      <c r="H35931" s="88"/>
      <c r="I35931" s="88"/>
      <c r="J35931" s="88"/>
      <c r="K35931" s="88"/>
    </row>
    <row r="35932" spans="2:11" ht="12" hidden="1" customHeight="1" x14ac:dyDescent="0.2">
      <c r="B35932" s="88"/>
      <c r="C35932" s="88"/>
      <c r="D35932" s="88"/>
      <c r="E35932" s="88"/>
      <c r="F35932" s="88"/>
      <c r="G35932" s="88"/>
      <c r="H35932" s="88"/>
      <c r="I35932" s="88"/>
      <c r="J35932" s="88"/>
      <c r="K35932" s="88"/>
    </row>
    <row r="35933" spans="2:11" ht="12" hidden="1" customHeight="1" x14ac:dyDescent="0.2">
      <c r="B35933" s="88"/>
      <c r="C35933" s="88"/>
      <c r="D35933" s="88"/>
      <c r="E35933" s="88"/>
      <c r="F35933" s="88"/>
      <c r="G35933" s="88"/>
      <c r="H35933" s="88"/>
      <c r="I35933" s="88"/>
      <c r="J35933" s="88"/>
      <c r="K35933" s="88"/>
    </row>
    <row r="35934" spans="2:11" ht="12" hidden="1" customHeight="1" x14ac:dyDescent="0.2">
      <c r="B35934" s="88"/>
      <c r="C35934" s="88"/>
      <c r="D35934" s="88"/>
      <c r="E35934" s="88"/>
      <c r="F35934" s="88"/>
      <c r="G35934" s="88"/>
      <c r="H35934" s="88"/>
      <c r="I35934" s="88"/>
      <c r="J35934" s="88"/>
      <c r="K35934" s="88"/>
    </row>
    <row r="35935" spans="2:11" ht="12" hidden="1" customHeight="1" x14ac:dyDescent="0.2">
      <c r="B35935" s="88"/>
      <c r="C35935" s="88"/>
      <c r="D35935" s="88"/>
      <c r="E35935" s="88"/>
      <c r="F35935" s="88"/>
      <c r="G35935" s="88"/>
      <c r="H35935" s="88"/>
      <c r="I35935" s="88"/>
      <c r="J35935" s="88"/>
      <c r="K35935" s="88"/>
    </row>
    <row r="35936" spans="2:11" ht="12" hidden="1" customHeight="1" x14ac:dyDescent="0.2">
      <c r="B35936" s="88"/>
      <c r="C35936" s="88"/>
      <c r="D35936" s="88"/>
      <c r="E35936" s="88"/>
      <c r="F35936" s="88"/>
      <c r="G35936" s="88"/>
      <c r="H35936" s="88"/>
      <c r="I35936" s="88"/>
      <c r="J35936" s="88"/>
      <c r="K35936" s="88"/>
    </row>
    <row r="35937" spans="2:11" ht="12" hidden="1" customHeight="1" x14ac:dyDescent="0.2">
      <c r="B35937" s="88"/>
      <c r="C35937" s="88"/>
      <c r="D35937" s="88"/>
      <c r="E35937" s="88"/>
      <c r="F35937" s="88"/>
      <c r="G35937" s="88"/>
      <c r="H35937" s="88"/>
      <c r="I35937" s="88"/>
      <c r="J35937" s="88"/>
      <c r="K35937" s="88"/>
    </row>
    <row r="35938" spans="2:11" ht="12" hidden="1" customHeight="1" x14ac:dyDescent="0.2">
      <c r="B35938" s="88"/>
      <c r="C35938" s="88"/>
      <c r="D35938" s="88"/>
      <c r="E35938" s="88"/>
      <c r="F35938" s="88"/>
      <c r="G35938" s="88"/>
      <c r="H35938" s="88"/>
      <c r="I35938" s="88"/>
      <c r="J35938" s="88"/>
      <c r="K35938" s="88"/>
    </row>
    <row r="35939" spans="2:11" ht="12" hidden="1" customHeight="1" x14ac:dyDescent="0.2">
      <c r="B35939" s="88"/>
      <c r="C35939" s="88"/>
      <c r="D35939" s="88"/>
      <c r="E35939" s="88"/>
      <c r="F35939" s="88"/>
      <c r="G35939" s="88"/>
      <c r="H35939" s="88"/>
      <c r="I35939" s="88"/>
      <c r="J35939" s="88"/>
      <c r="K35939" s="88"/>
    </row>
    <row r="35940" spans="2:11" ht="12" hidden="1" customHeight="1" x14ac:dyDescent="0.2">
      <c r="B35940" s="88"/>
      <c r="C35940" s="88"/>
      <c r="D35940" s="88"/>
      <c r="E35940" s="88"/>
      <c r="F35940" s="88"/>
      <c r="G35940" s="88"/>
      <c r="H35940" s="88"/>
      <c r="I35940" s="88"/>
      <c r="J35940" s="88"/>
      <c r="K35940" s="88"/>
    </row>
    <row r="35941" spans="2:11" ht="12" hidden="1" customHeight="1" x14ac:dyDescent="0.2">
      <c r="B35941" s="88"/>
      <c r="C35941" s="88"/>
      <c r="D35941" s="88"/>
      <c r="E35941" s="88"/>
      <c r="F35941" s="88"/>
      <c r="G35941" s="88"/>
      <c r="H35941" s="88"/>
      <c r="I35941" s="88"/>
      <c r="J35941" s="88"/>
      <c r="K35941" s="88"/>
    </row>
    <row r="35942" spans="2:11" ht="12" hidden="1" customHeight="1" x14ac:dyDescent="0.2">
      <c r="B35942" s="88"/>
      <c r="C35942" s="88"/>
      <c r="D35942" s="88"/>
      <c r="E35942" s="88"/>
      <c r="F35942" s="88"/>
      <c r="G35942" s="88"/>
      <c r="H35942" s="88"/>
      <c r="I35942" s="88"/>
      <c r="J35942" s="88"/>
      <c r="K35942" s="88"/>
    </row>
    <row r="35943" spans="2:11" ht="12" hidden="1" customHeight="1" x14ac:dyDescent="0.2">
      <c r="B35943" s="88"/>
      <c r="C35943" s="88"/>
      <c r="D35943" s="88"/>
      <c r="E35943" s="88"/>
      <c r="F35943" s="88"/>
      <c r="G35943" s="88"/>
      <c r="H35943" s="88"/>
      <c r="I35943" s="88"/>
      <c r="J35943" s="88"/>
      <c r="K35943" s="88"/>
    </row>
    <row r="35944" spans="2:11" ht="12" hidden="1" customHeight="1" x14ac:dyDescent="0.2">
      <c r="B35944" s="88"/>
      <c r="C35944" s="88"/>
      <c r="D35944" s="88"/>
      <c r="E35944" s="88"/>
      <c r="F35944" s="88"/>
      <c r="G35944" s="88"/>
      <c r="H35944" s="88"/>
      <c r="I35944" s="88"/>
      <c r="J35944" s="88"/>
      <c r="K35944" s="88"/>
    </row>
    <row r="35945" spans="2:11" ht="12" hidden="1" customHeight="1" x14ac:dyDescent="0.2">
      <c r="B35945" s="88"/>
      <c r="C35945" s="88"/>
      <c r="D35945" s="88"/>
      <c r="E35945" s="88"/>
      <c r="F35945" s="88"/>
      <c r="G35945" s="88"/>
      <c r="H35945" s="88"/>
      <c r="I35945" s="88"/>
      <c r="J35945" s="88"/>
      <c r="K35945" s="88"/>
    </row>
    <row r="35946" spans="2:11" ht="12" hidden="1" customHeight="1" x14ac:dyDescent="0.2">
      <c r="B35946" s="88"/>
      <c r="C35946" s="88"/>
      <c r="D35946" s="88"/>
      <c r="E35946" s="88"/>
      <c r="F35946" s="88"/>
      <c r="G35946" s="88"/>
      <c r="H35946" s="88"/>
      <c r="I35946" s="88"/>
      <c r="J35946" s="88"/>
      <c r="K35946" s="88"/>
    </row>
    <row r="35947" spans="2:11" ht="12" hidden="1" customHeight="1" x14ac:dyDescent="0.2">
      <c r="B35947" s="88"/>
      <c r="C35947" s="88"/>
      <c r="D35947" s="88"/>
      <c r="E35947" s="88"/>
      <c r="F35947" s="88"/>
      <c r="G35947" s="88"/>
      <c r="H35947" s="88"/>
      <c r="I35947" s="88"/>
      <c r="J35947" s="88"/>
      <c r="K35947" s="88"/>
    </row>
    <row r="35948" spans="2:11" ht="12" hidden="1" customHeight="1" x14ac:dyDescent="0.2">
      <c r="B35948" s="88"/>
      <c r="C35948" s="88"/>
      <c r="D35948" s="88"/>
      <c r="E35948" s="88"/>
      <c r="F35948" s="88"/>
      <c r="G35948" s="88"/>
      <c r="H35948" s="88"/>
      <c r="I35948" s="88"/>
      <c r="J35948" s="88"/>
      <c r="K35948" s="88"/>
    </row>
    <row r="35949" spans="2:11" ht="12" hidden="1" customHeight="1" x14ac:dyDescent="0.2">
      <c r="B35949" s="88"/>
      <c r="C35949" s="88"/>
      <c r="D35949" s="88"/>
      <c r="E35949" s="88"/>
      <c r="F35949" s="88"/>
      <c r="G35949" s="88"/>
      <c r="H35949" s="88"/>
      <c r="I35949" s="88"/>
      <c r="J35949" s="88"/>
      <c r="K35949" s="88"/>
    </row>
    <row r="35950" spans="2:11" ht="12" hidden="1" customHeight="1" x14ac:dyDescent="0.2">
      <c r="B35950" s="88"/>
      <c r="C35950" s="88"/>
      <c r="D35950" s="88"/>
      <c r="E35950" s="88"/>
      <c r="F35950" s="88"/>
      <c r="G35950" s="88"/>
      <c r="H35950" s="88"/>
      <c r="I35950" s="88"/>
      <c r="J35950" s="88"/>
      <c r="K35950" s="88"/>
    </row>
    <row r="35951" spans="2:11" ht="12" hidden="1" customHeight="1" x14ac:dyDescent="0.2">
      <c r="B35951" s="88"/>
      <c r="C35951" s="88"/>
      <c r="D35951" s="88"/>
      <c r="E35951" s="88"/>
      <c r="F35951" s="88"/>
      <c r="G35951" s="88"/>
      <c r="H35951" s="88"/>
      <c r="I35951" s="88"/>
      <c r="J35951" s="88"/>
      <c r="K35951" s="88"/>
    </row>
    <row r="35952" spans="2:11" ht="12" hidden="1" customHeight="1" x14ac:dyDescent="0.2">
      <c r="B35952" s="88"/>
      <c r="C35952" s="88"/>
      <c r="D35952" s="88"/>
      <c r="E35952" s="88"/>
      <c r="F35952" s="88"/>
      <c r="G35952" s="88"/>
      <c r="H35952" s="88"/>
      <c r="I35952" s="88"/>
      <c r="J35952" s="88"/>
      <c r="K35952" s="88"/>
    </row>
    <row r="35953" spans="2:11" ht="12" hidden="1" customHeight="1" x14ac:dyDescent="0.2">
      <c r="B35953" s="88"/>
      <c r="C35953" s="88"/>
      <c r="D35953" s="88"/>
      <c r="E35953" s="88"/>
      <c r="F35953" s="88"/>
      <c r="G35953" s="88"/>
      <c r="H35953" s="88"/>
      <c r="I35953" s="88"/>
      <c r="J35953" s="88"/>
      <c r="K35953" s="88"/>
    </row>
    <row r="35954" spans="2:11" ht="12" hidden="1" customHeight="1" x14ac:dyDescent="0.2">
      <c r="B35954" s="88"/>
      <c r="C35954" s="88"/>
      <c r="D35954" s="88"/>
      <c r="E35954" s="88"/>
      <c r="F35954" s="88"/>
      <c r="G35954" s="88"/>
      <c r="H35954" s="88"/>
      <c r="I35954" s="88"/>
      <c r="J35954" s="88"/>
      <c r="K35954" s="88"/>
    </row>
    <row r="35955" spans="2:11" ht="12" hidden="1" customHeight="1" x14ac:dyDescent="0.2">
      <c r="B35955" s="88"/>
      <c r="C35955" s="88"/>
      <c r="D35955" s="88"/>
      <c r="E35955" s="88"/>
      <c r="F35955" s="88"/>
      <c r="G35955" s="88"/>
      <c r="H35955" s="88"/>
      <c r="I35955" s="88"/>
      <c r="J35955" s="88"/>
      <c r="K35955" s="88"/>
    </row>
    <row r="35956" spans="2:11" ht="12" hidden="1" customHeight="1" x14ac:dyDescent="0.2">
      <c r="B35956" s="88"/>
      <c r="C35956" s="88"/>
      <c r="D35956" s="88"/>
      <c r="E35956" s="88"/>
      <c r="F35956" s="88"/>
      <c r="G35956" s="88"/>
      <c r="H35956" s="88"/>
      <c r="I35956" s="88"/>
      <c r="J35956" s="88"/>
      <c r="K35956" s="88"/>
    </row>
    <row r="35957" spans="2:11" ht="12" hidden="1" customHeight="1" x14ac:dyDescent="0.2">
      <c r="B35957" s="88"/>
      <c r="C35957" s="88"/>
      <c r="D35957" s="88"/>
      <c r="E35957" s="88"/>
      <c r="F35957" s="88"/>
      <c r="G35957" s="88"/>
      <c r="H35957" s="88"/>
      <c r="I35957" s="88"/>
      <c r="J35957" s="88"/>
      <c r="K35957" s="88"/>
    </row>
    <row r="35958" spans="2:11" ht="12" hidden="1" customHeight="1" x14ac:dyDescent="0.2">
      <c r="B35958" s="88"/>
      <c r="C35958" s="88"/>
      <c r="D35958" s="88"/>
      <c r="E35958" s="88"/>
      <c r="F35958" s="88"/>
      <c r="G35958" s="88"/>
      <c r="H35958" s="88"/>
      <c r="I35958" s="88"/>
      <c r="J35958" s="88"/>
      <c r="K35958" s="88"/>
    </row>
    <row r="35959" spans="2:11" ht="12" hidden="1" customHeight="1" x14ac:dyDescent="0.2">
      <c r="B35959" s="88"/>
      <c r="C35959" s="88"/>
      <c r="D35959" s="88"/>
      <c r="E35959" s="88"/>
      <c r="F35959" s="88"/>
      <c r="G35959" s="88"/>
      <c r="H35959" s="88"/>
      <c r="I35959" s="88"/>
      <c r="J35959" s="88"/>
      <c r="K35959" s="88"/>
    </row>
    <row r="35960" spans="2:11" ht="12" hidden="1" customHeight="1" x14ac:dyDescent="0.2">
      <c r="B35960" s="88"/>
      <c r="C35960" s="88"/>
      <c r="D35960" s="88"/>
      <c r="E35960" s="88"/>
      <c r="F35960" s="88"/>
      <c r="G35960" s="88"/>
      <c r="H35960" s="88"/>
      <c r="I35960" s="88"/>
      <c r="J35960" s="88"/>
      <c r="K35960" s="88"/>
    </row>
    <row r="35961" spans="2:11" ht="12" hidden="1" customHeight="1" x14ac:dyDescent="0.2">
      <c r="B35961" s="88"/>
      <c r="C35961" s="88"/>
      <c r="D35961" s="88"/>
      <c r="E35961" s="88"/>
      <c r="F35961" s="88"/>
      <c r="G35961" s="88"/>
      <c r="H35961" s="88"/>
      <c r="I35961" s="88"/>
      <c r="J35961" s="88"/>
      <c r="K35961" s="88"/>
    </row>
    <row r="35962" spans="2:11" ht="12" hidden="1" customHeight="1" x14ac:dyDescent="0.2">
      <c r="B35962" s="88"/>
      <c r="C35962" s="88"/>
      <c r="D35962" s="88"/>
      <c r="E35962" s="88"/>
      <c r="F35962" s="88"/>
      <c r="G35962" s="88"/>
      <c r="H35962" s="88"/>
      <c r="I35962" s="88"/>
      <c r="J35962" s="88"/>
      <c r="K35962" s="88"/>
    </row>
    <row r="35963" spans="2:11" ht="12" hidden="1" customHeight="1" x14ac:dyDescent="0.2">
      <c r="B35963" s="88"/>
      <c r="C35963" s="88"/>
      <c r="D35963" s="88"/>
      <c r="E35963" s="88"/>
      <c r="F35963" s="88"/>
      <c r="G35963" s="88"/>
      <c r="H35963" s="88"/>
      <c r="I35963" s="88"/>
      <c r="J35963" s="88"/>
      <c r="K35963" s="88"/>
    </row>
    <row r="35964" spans="2:11" ht="12" hidden="1" customHeight="1" x14ac:dyDescent="0.2">
      <c r="B35964" s="88"/>
      <c r="C35964" s="88"/>
      <c r="D35964" s="88"/>
      <c r="E35964" s="88"/>
      <c r="F35964" s="88"/>
      <c r="G35964" s="88"/>
      <c r="H35964" s="88"/>
      <c r="I35964" s="88"/>
      <c r="J35964" s="88"/>
      <c r="K35964" s="88"/>
    </row>
    <row r="35965" spans="2:11" ht="12" hidden="1" customHeight="1" x14ac:dyDescent="0.2">
      <c r="B35965" s="88"/>
      <c r="C35965" s="88"/>
      <c r="D35965" s="88"/>
      <c r="E35965" s="88"/>
      <c r="F35965" s="88"/>
      <c r="G35965" s="88"/>
      <c r="H35965" s="88"/>
      <c r="I35965" s="88"/>
      <c r="J35965" s="88"/>
      <c r="K35965" s="88"/>
    </row>
    <row r="35966" spans="2:11" ht="12" hidden="1" customHeight="1" x14ac:dyDescent="0.2">
      <c r="B35966" s="88"/>
      <c r="C35966" s="88"/>
      <c r="D35966" s="88"/>
      <c r="E35966" s="88"/>
      <c r="F35966" s="88"/>
      <c r="G35966" s="88"/>
      <c r="H35966" s="88"/>
      <c r="I35966" s="88"/>
      <c r="J35966" s="88"/>
      <c r="K35966" s="88"/>
    </row>
    <row r="35967" spans="2:11" ht="12" hidden="1" customHeight="1" x14ac:dyDescent="0.2">
      <c r="B35967" s="88"/>
      <c r="C35967" s="88"/>
      <c r="D35967" s="88"/>
      <c r="E35967" s="88"/>
      <c r="F35967" s="88"/>
      <c r="G35967" s="88"/>
      <c r="H35967" s="88"/>
      <c r="I35967" s="88"/>
      <c r="J35967" s="88"/>
      <c r="K35967" s="88"/>
    </row>
    <row r="35968" spans="2:11" ht="12" hidden="1" customHeight="1" x14ac:dyDescent="0.2">
      <c r="B35968" s="88"/>
      <c r="C35968" s="88"/>
      <c r="D35968" s="88"/>
      <c r="E35968" s="88"/>
      <c r="F35968" s="88"/>
      <c r="G35968" s="88"/>
      <c r="H35968" s="88"/>
      <c r="I35968" s="88"/>
      <c r="J35968" s="88"/>
      <c r="K35968" s="88"/>
    </row>
    <row r="35969" spans="2:11" ht="12" hidden="1" customHeight="1" x14ac:dyDescent="0.2">
      <c r="B35969" s="88"/>
      <c r="C35969" s="88"/>
      <c r="D35969" s="88"/>
      <c r="E35969" s="88"/>
      <c r="F35969" s="88"/>
      <c r="G35969" s="88"/>
      <c r="H35969" s="88"/>
      <c r="I35969" s="88"/>
      <c r="J35969" s="88"/>
      <c r="K35969" s="88"/>
    </row>
    <row r="35970" spans="2:11" ht="12" hidden="1" customHeight="1" x14ac:dyDescent="0.2">
      <c r="B35970" s="88"/>
      <c r="C35970" s="88"/>
      <c r="D35970" s="88"/>
      <c r="E35970" s="88"/>
      <c r="F35970" s="88"/>
      <c r="G35970" s="88"/>
      <c r="H35970" s="88"/>
      <c r="I35970" s="88"/>
      <c r="J35970" s="88"/>
      <c r="K35970" s="88"/>
    </row>
    <row r="35971" spans="2:11" ht="12" hidden="1" customHeight="1" x14ac:dyDescent="0.2">
      <c r="B35971" s="88"/>
      <c r="C35971" s="88"/>
      <c r="D35971" s="88"/>
      <c r="E35971" s="88"/>
      <c r="F35971" s="88"/>
      <c r="G35971" s="88"/>
      <c r="H35971" s="88"/>
      <c r="I35971" s="88"/>
      <c r="J35971" s="88"/>
      <c r="K35971" s="88"/>
    </row>
    <row r="35972" spans="2:11" ht="12" hidden="1" customHeight="1" x14ac:dyDescent="0.2">
      <c r="B35972" s="88"/>
      <c r="C35972" s="88"/>
      <c r="D35972" s="88"/>
      <c r="E35972" s="88"/>
      <c r="F35972" s="88"/>
      <c r="G35972" s="88"/>
      <c r="H35972" s="88"/>
      <c r="I35972" s="88"/>
      <c r="J35972" s="88"/>
      <c r="K35972" s="88"/>
    </row>
    <row r="35973" spans="2:11" ht="12" hidden="1" customHeight="1" x14ac:dyDescent="0.2">
      <c r="B35973" s="88"/>
      <c r="C35973" s="88"/>
      <c r="D35973" s="88"/>
      <c r="E35973" s="88"/>
      <c r="F35973" s="88"/>
      <c r="G35973" s="88"/>
      <c r="H35973" s="88"/>
      <c r="I35973" s="88"/>
      <c r="J35973" s="88"/>
      <c r="K35973" s="88"/>
    </row>
    <row r="35974" spans="2:11" ht="12" hidden="1" customHeight="1" x14ac:dyDescent="0.2">
      <c r="B35974" s="88"/>
      <c r="C35974" s="88"/>
      <c r="D35974" s="88"/>
      <c r="E35974" s="88"/>
      <c r="F35974" s="88"/>
      <c r="G35974" s="88"/>
      <c r="H35974" s="88"/>
      <c r="I35974" s="88"/>
      <c r="J35974" s="88"/>
      <c r="K35974" s="88"/>
    </row>
    <row r="35975" spans="2:11" ht="12" hidden="1" customHeight="1" x14ac:dyDescent="0.2">
      <c r="B35975" s="88"/>
      <c r="C35975" s="88"/>
      <c r="D35975" s="88"/>
      <c r="E35975" s="88"/>
      <c r="F35975" s="88"/>
      <c r="G35975" s="88"/>
      <c r="H35975" s="88"/>
      <c r="I35975" s="88"/>
      <c r="J35975" s="88"/>
      <c r="K35975" s="88"/>
    </row>
    <row r="35976" spans="2:11" ht="12" hidden="1" customHeight="1" x14ac:dyDescent="0.2">
      <c r="B35976" s="88"/>
      <c r="C35976" s="88"/>
      <c r="D35976" s="88"/>
      <c r="E35976" s="88"/>
      <c r="F35976" s="88"/>
      <c r="G35976" s="88"/>
      <c r="H35976" s="88"/>
      <c r="I35976" s="88"/>
      <c r="J35976" s="88"/>
      <c r="K35976" s="88"/>
    </row>
    <row r="35977" spans="2:11" ht="12" hidden="1" customHeight="1" x14ac:dyDescent="0.2">
      <c r="B35977" s="88"/>
      <c r="C35977" s="88"/>
      <c r="D35977" s="88"/>
      <c r="E35977" s="88"/>
      <c r="F35977" s="88"/>
      <c r="G35977" s="88"/>
      <c r="H35977" s="88"/>
      <c r="I35977" s="88"/>
      <c r="J35977" s="88"/>
      <c r="K35977" s="88"/>
    </row>
    <row r="35978" spans="2:11" ht="12" hidden="1" customHeight="1" x14ac:dyDescent="0.2">
      <c r="B35978" s="88"/>
      <c r="C35978" s="88"/>
      <c r="D35978" s="88"/>
      <c r="E35978" s="88"/>
      <c r="F35978" s="88"/>
      <c r="G35978" s="88"/>
      <c r="H35978" s="88"/>
      <c r="I35978" s="88"/>
      <c r="J35978" s="88"/>
      <c r="K35978" s="88"/>
    </row>
    <row r="35979" spans="2:11" ht="12" hidden="1" customHeight="1" x14ac:dyDescent="0.2">
      <c r="B35979" s="88"/>
      <c r="C35979" s="88"/>
      <c r="D35979" s="88"/>
      <c r="E35979" s="88"/>
      <c r="F35979" s="88"/>
      <c r="G35979" s="88"/>
      <c r="H35979" s="88"/>
      <c r="I35979" s="88"/>
      <c r="J35979" s="88"/>
      <c r="K35979" s="88"/>
    </row>
    <row r="35980" spans="2:11" ht="12" hidden="1" customHeight="1" x14ac:dyDescent="0.2">
      <c r="B35980" s="88"/>
      <c r="C35980" s="88"/>
      <c r="D35980" s="88"/>
      <c r="E35980" s="88"/>
      <c r="F35980" s="88"/>
      <c r="G35980" s="88"/>
      <c r="H35980" s="88"/>
      <c r="I35980" s="88"/>
      <c r="J35980" s="88"/>
      <c r="K35980" s="88"/>
    </row>
    <row r="35981" spans="2:11" ht="12" hidden="1" customHeight="1" x14ac:dyDescent="0.2">
      <c r="B35981" s="88"/>
      <c r="C35981" s="88"/>
      <c r="D35981" s="88"/>
      <c r="E35981" s="88"/>
      <c r="F35981" s="88"/>
      <c r="G35981" s="88"/>
      <c r="H35981" s="88"/>
      <c r="I35981" s="88"/>
      <c r="J35981" s="88"/>
      <c r="K35981" s="88"/>
    </row>
    <row r="35982" spans="2:11" ht="12" hidden="1" customHeight="1" x14ac:dyDescent="0.2">
      <c r="B35982" s="88"/>
      <c r="C35982" s="88"/>
      <c r="D35982" s="88"/>
      <c r="E35982" s="88"/>
      <c r="F35982" s="88"/>
      <c r="G35982" s="88"/>
      <c r="H35982" s="88"/>
      <c r="I35982" s="88"/>
      <c r="J35982" s="88"/>
      <c r="K35982" s="88"/>
    </row>
    <row r="35983" spans="2:11" ht="12" hidden="1" customHeight="1" x14ac:dyDescent="0.2">
      <c r="B35983" s="88"/>
      <c r="C35983" s="88"/>
      <c r="D35983" s="88"/>
      <c r="E35983" s="88"/>
      <c r="F35983" s="88"/>
      <c r="G35983" s="88"/>
      <c r="H35983" s="88"/>
      <c r="I35983" s="88"/>
      <c r="J35983" s="88"/>
      <c r="K35983" s="88"/>
    </row>
    <row r="35984" spans="2:11" ht="12" hidden="1" customHeight="1" x14ac:dyDescent="0.2">
      <c r="B35984" s="88"/>
      <c r="C35984" s="88"/>
      <c r="D35984" s="88"/>
      <c r="E35984" s="88"/>
      <c r="F35984" s="88"/>
      <c r="G35984" s="88"/>
      <c r="H35984" s="88"/>
      <c r="I35984" s="88"/>
      <c r="J35984" s="88"/>
      <c r="K35984" s="88"/>
    </row>
    <row r="35985" spans="2:11" ht="12" hidden="1" customHeight="1" x14ac:dyDescent="0.2">
      <c r="B35985" s="88"/>
      <c r="C35985" s="88"/>
      <c r="D35985" s="88"/>
      <c r="E35985" s="88"/>
      <c r="F35985" s="88"/>
      <c r="G35985" s="88"/>
      <c r="H35985" s="88"/>
      <c r="I35985" s="88"/>
      <c r="J35985" s="88"/>
      <c r="K35985" s="88"/>
    </row>
    <row r="35986" spans="2:11" ht="12" hidden="1" customHeight="1" x14ac:dyDescent="0.2">
      <c r="B35986" s="88"/>
      <c r="C35986" s="88"/>
      <c r="D35986" s="88"/>
      <c r="E35986" s="88"/>
      <c r="F35986" s="88"/>
      <c r="G35986" s="88"/>
      <c r="H35986" s="88"/>
      <c r="I35986" s="88"/>
      <c r="J35986" s="88"/>
      <c r="K35986" s="88"/>
    </row>
    <row r="35987" spans="2:11" ht="12" hidden="1" customHeight="1" x14ac:dyDescent="0.2">
      <c r="B35987" s="88"/>
      <c r="C35987" s="88"/>
      <c r="D35987" s="88"/>
      <c r="E35987" s="88"/>
      <c r="F35987" s="88"/>
      <c r="G35987" s="88"/>
      <c r="H35987" s="88"/>
      <c r="I35987" s="88"/>
      <c r="J35987" s="88"/>
      <c r="K35987" s="88"/>
    </row>
    <row r="35988" spans="2:11" ht="12" hidden="1" customHeight="1" x14ac:dyDescent="0.2">
      <c r="B35988" s="88"/>
      <c r="C35988" s="88"/>
      <c r="D35988" s="88"/>
      <c r="E35988" s="88"/>
      <c r="F35988" s="88"/>
      <c r="G35988" s="88"/>
      <c r="H35988" s="88"/>
      <c r="I35988" s="88"/>
      <c r="J35988" s="88"/>
      <c r="K35988" s="88"/>
    </row>
    <row r="35989" spans="2:11" ht="12" hidden="1" customHeight="1" x14ac:dyDescent="0.2">
      <c r="B35989" s="88"/>
      <c r="C35989" s="88"/>
      <c r="D35989" s="88"/>
      <c r="E35989" s="88"/>
      <c r="F35989" s="88"/>
      <c r="G35989" s="88"/>
      <c r="H35989" s="88"/>
      <c r="I35989" s="88"/>
      <c r="J35989" s="88"/>
      <c r="K35989" s="88"/>
    </row>
    <row r="35990" spans="2:11" ht="12" hidden="1" customHeight="1" x14ac:dyDescent="0.2">
      <c r="B35990" s="88"/>
      <c r="C35990" s="88"/>
      <c r="D35990" s="88"/>
      <c r="E35990" s="88"/>
      <c r="F35990" s="88"/>
      <c r="G35990" s="88"/>
      <c r="H35990" s="88"/>
      <c r="I35990" s="88"/>
      <c r="J35990" s="88"/>
      <c r="K35990" s="88"/>
    </row>
    <row r="35991" spans="2:11" ht="12" hidden="1" customHeight="1" x14ac:dyDescent="0.2">
      <c r="B35991" s="88"/>
      <c r="C35991" s="88"/>
      <c r="D35991" s="88"/>
      <c r="E35991" s="88"/>
      <c r="F35991" s="88"/>
      <c r="G35991" s="88"/>
      <c r="H35991" s="88"/>
      <c r="I35991" s="88"/>
      <c r="J35991" s="88"/>
      <c r="K35991" s="88"/>
    </row>
    <row r="35992" spans="2:11" ht="12" hidden="1" customHeight="1" x14ac:dyDescent="0.2">
      <c r="B35992" s="88"/>
      <c r="C35992" s="88"/>
      <c r="D35992" s="88"/>
      <c r="E35992" s="88"/>
      <c r="F35992" s="88"/>
      <c r="G35992" s="88"/>
      <c r="H35992" s="88"/>
      <c r="I35992" s="88"/>
      <c r="J35992" s="88"/>
      <c r="K35992" s="88"/>
    </row>
    <row r="35993" spans="2:11" ht="12" hidden="1" customHeight="1" x14ac:dyDescent="0.2">
      <c r="B35993" s="88"/>
      <c r="C35993" s="88"/>
      <c r="D35993" s="88"/>
      <c r="E35993" s="88"/>
      <c r="F35993" s="88"/>
      <c r="G35993" s="88"/>
      <c r="H35993" s="88"/>
      <c r="I35993" s="88"/>
      <c r="J35993" s="88"/>
      <c r="K35993" s="88"/>
    </row>
    <row r="35994" spans="2:11" ht="12" hidden="1" customHeight="1" x14ac:dyDescent="0.2">
      <c r="B35994" s="88"/>
      <c r="C35994" s="88"/>
      <c r="D35994" s="88"/>
      <c r="E35994" s="88"/>
      <c r="F35994" s="88"/>
      <c r="G35994" s="88"/>
      <c r="H35994" s="88"/>
      <c r="I35994" s="88"/>
      <c r="J35994" s="88"/>
      <c r="K35994" s="88"/>
    </row>
    <row r="35995" spans="2:11" ht="12" hidden="1" customHeight="1" x14ac:dyDescent="0.2">
      <c r="B35995" s="88"/>
      <c r="C35995" s="88"/>
      <c r="D35995" s="88"/>
      <c r="E35995" s="88"/>
      <c r="F35995" s="88"/>
      <c r="G35995" s="88"/>
      <c r="H35995" s="88"/>
      <c r="I35995" s="88"/>
      <c r="J35995" s="88"/>
      <c r="K35995" s="88"/>
    </row>
    <row r="35996" spans="2:11" ht="12" hidden="1" customHeight="1" x14ac:dyDescent="0.2">
      <c r="B35996" s="88"/>
      <c r="C35996" s="88"/>
      <c r="D35996" s="88"/>
      <c r="E35996" s="88"/>
      <c r="F35996" s="88"/>
      <c r="G35996" s="88"/>
      <c r="H35996" s="88"/>
      <c r="I35996" s="88"/>
      <c r="J35996" s="88"/>
      <c r="K35996" s="88"/>
    </row>
    <row r="35997" spans="2:11" ht="12" hidden="1" customHeight="1" x14ac:dyDescent="0.2">
      <c r="B35997" s="88"/>
      <c r="C35997" s="88"/>
      <c r="D35997" s="88"/>
      <c r="E35997" s="88"/>
      <c r="F35997" s="88"/>
      <c r="G35997" s="88"/>
      <c r="H35997" s="88"/>
      <c r="I35997" s="88"/>
      <c r="J35997" s="88"/>
      <c r="K35997" s="88"/>
    </row>
    <row r="35998" spans="2:11" ht="12" hidden="1" customHeight="1" x14ac:dyDescent="0.2">
      <c r="B35998" s="88"/>
      <c r="C35998" s="88"/>
      <c r="D35998" s="88"/>
      <c r="E35998" s="88"/>
      <c r="F35998" s="88"/>
      <c r="G35998" s="88"/>
      <c r="H35998" s="88"/>
      <c r="I35998" s="88"/>
      <c r="J35998" s="88"/>
      <c r="K35998" s="88"/>
    </row>
    <row r="35999" spans="2:11" ht="12" hidden="1" customHeight="1" x14ac:dyDescent="0.2">
      <c r="B35999" s="88"/>
      <c r="C35999" s="88"/>
      <c r="D35999" s="88"/>
      <c r="E35999" s="88"/>
      <c r="F35999" s="88"/>
      <c r="G35999" s="88"/>
      <c r="H35999" s="88"/>
      <c r="I35999" s="88"/>
      <c r="J35999" s="88"/>
      <c r="K35999" s="88"/>
    </row>
    <row r="36000" spans="2:11" ht="12" hidden="1" customHeight="1" x14ac:dyDescent="0.2">
      <c r="B36000" s="88"/>
      <c r="C36000" s="88"/>
      <c r="D36000" s="88"/>
      <c r="E36000" s="88"/>
      <c r="F36000" s="88"/>
      <c r="G36000" s="88"/>
      <c r="H36000" s="88"/>
      <c r="I36000" s="88"/>
      <c r="J36000" s="88"/>
      <c r="K36000" s="88"/>
    </row>
    <row r="36001" spans="2:11" ht="12" hidden="1" customHeight="1" x14ac:dyDescent="0.2">
      <c r="B36001" s="88"/>
      <c r="C36001" s="88"/>
      <c r="D36001" s="88"/>
      <c r="E36001" s="88"/>
      <c r="F36001" s="88"/>
      <c r="G36001" s="88"/>
      <c r="H36001" s="88"/>
      <c r="I36001" s="88"/>
      <c r="J36001" s="88"/>
      <c r="K36001" s="88"/>
    </row>
    <row r="36002" spans="2:11" ht="12" hidden="1" customHeight="1" x14ac:dyDescent="0.2">
      <c r="B36002" s="88"/>
      <c r="C36002" s="88"/>
      <c r="D36002" s="88"/>
      <c r="E36002" s="88"/>
      <c r="F36002" s="88"/>
      <c r="G36002" s="88"/>
      <c r="H36002" s="88"/>
      <c r="I36002" s="88"/>
      <c r="J36002" s="88"/>
      <c r="K36002" s="88"/>
    </row>
    <row r="36003" spans="2:11" ht="12" hidden="1" customHeight="1" x14ac:dyDescent="0.2">
      <c r="B36003" s="88"/>
      <c r="C36003" s="88"/>
      <c r="D36003" s="88"/>
      <c r="E36003" s="88"/>
      <c r="F36003" s="88"/>
      <c r="G36003" s="88"/>
      <c r="H36003" s="88"/>
      <c r="I36003" s="88"/>
      <c r="J36003" s="88"/>
      <c r="K36003" s="88"/>
    </row>
    <row r="36004" spans="2:11" ht="12" hidden="1" customHeight="1" x14ac:dyDescent="0.2">
      <c r="B36004" s="88"/>
      <c r="C36004" s="88"/>
      <c r="D36004" s="88"/>
      <c r="E36004" s="88"/>
      <c r="F36004" s="88"/>
      <c r="G36004" s="88"/>
      <c r="H36004" s="88"/>
      <c r="I36004" s="88"/>
      <c r="J36004" s="88"/>
      <c r="K36004" s="88"/>
    </row>
    <row r="36005" spans="2:11" ht="12" hidden="1" customHeight="1" x14ac:dyDescent="0.2">
      <c r="B36005" s="88"/>
      <c r="C36005" s="88"/>
      <c r="D36005" s="88"/>
      <c r="E36005" s="88"/>
      <c r="F36005" s="88"/>
      <c r="G36005" s="88"/>
      <c r="H36005" s="88"/>
      <c r="I36005" s="88"/>
      <c r="J36005" s="88"/>
      <c r="K36005" s="88"/>
    </row>
    <row r="36006" spans="2:11" ht="12" hidden="1" customHeight="1" x14ac:dyDescent="0.2">
      <c r="B36006" s="88"/>
      <c r="C36006" s="88"/>
      <c r="D36006" s="88"/>
      <c r="E36006" s="88"/>
      <c r="F36006" s="88"/>
      <c r="G36006" s="88"/>
      <c r="H36006" s="88"/>
      <c r="I36006" s="88"/>
      <c r="J36006" s="88"/>
      <c r="K36006" s="88"/>
    </row>
    <row r="36007" spans="2:11" ht="12" hidden="1" customHeight="1" x14ac:dyDescent="0.2">
      <c r="B36007" s="88"/>
      <c r="C36007" s="88"/>
      <c r="D36007" s="88"/>
      <c r="E36007" s="88"/>
      <c r="F36007" s="88"/>
      <c r="G36007" s="88"/>
      <c r="H36007" s="88"/>
      <c r="I36007" s="88"/>
      <c r="J36007" s="88"/>
      <c r="K36007" s="88"/>
    </row>
    <row r="36008" spans="2:11" ht="12" hidden="1" customHeight="1" x14ac:dyDescent="0.2">
      <c r="B36008" s="88"/>
      <c r="C36008" s="88"/>
      <c r="D36008" s="88"/>
      <c r="E36008" s="88"/>
      <c r="F36008" s="88"/>
      <c r="G36008" s="88"/>
      <c r="H36008" s="88"/>
      <c r="I36008" s="88"/>
      <c r="J36008" s="88"/>
      <c r="K36008" s="88"/>
    </row>
    <row r="36009" spans="2:11" ht="12" hidden="1" customHeight="1" x14ac:dyDescent="0.2">
      <c r="B36009" s="88"/>
      <c r="C36009" s="88"/>
      <c r="D36009" s="88"/>
      <c r="E36009" s="88"/>
      <c r="F36009" s="88"/>
      <c r="G36009" s="88"/>
      <c r="H36009" s="88"/>
      <c r="I36009" s="88"/>
      <c r="J36009" s="88"/>
      <c r="K36009" s="88"/>
    </row>
    <row r="36010" spans="2:11" ht="12" hidden="1" customHeight="1" x14ac:dyDescent="0.2">
      <c r="B36010" s="88"/>
      <c r="C36010" s="88"/>
      <c r="D36010" s="88"/>
      <c r="E36010" s="88"/>
      <c r="F36010" s="88"/>
      <c r="G36010" s="88"/>
      <c r="H36010" s="88"/>
      <c r="I36010" s="88"/>
      <c r="J36010" s="88"/>
      <c r="K36010" s="88"/>
    </row>
    <row r="36011" spans="2:11" ht="12" hidden="1" customHeight="1" x14ac:dyDescent="0.2">
      <c r="B36011" s="88"/>
      <c r="C36011" s="88"/>
      <c r="D36011" s="88"/>
      <c r="E36011" s="88"/>
      <c r="F36011" s="88"/>
      <c r="G36011" s="88"/>
      <c r="H36011" s="88"/>
      <c r="I36011" s="88"/>
      <c r="J36011" s="88"/>
      <c r="K36011" s="88"/>
    </row>
    <row r="36012" spans="2:11" ht="12" hidden="1" customHeight="1" x14ac:dyDescent="0.2">
      <c r="B36012" s="88"/>
      <c r="C36012" s="88"/>
      <c r="D36012" s="88"/>
      <c r="E36012" s="88"/>
      <c r="F36012" s="88"/>
      <c r="G36012" s="88"/>
      <c r="H36012" s="88"/>
      <c r="I36012" s="88"/>
      <c r="J36012" s="88"/>
      <c r="K36012" s="88"/>
    </row>
    <row r="36013" spans="2:11" ht="12" hidden="1" customHeight="1" x14ac:dyDescent="0.2">
      <c r="B36013" s="88"/>
      <c r="C36013" s="88"/>
      <c r="D36013" s="88"/>
      <c r="E36013" s="88"/>
      <c r="F36013" s="88"/>
      <c r="G36013" s="88"/>
      <c r="H36013" s="88"/>
      <c r="I36013" s="88"/>
      <c r="J36013" s="88"/>
      <c r="K36013" s="88"/>
    </row>
    <row r="36014" spans="2:11" ht="12" hidden="1" customHeight="1" x14ac:dyDescent="0.2">
      <c r="B36014" s="88"/>
      <c r="C36014" s="88"/>
      <c r="D36014" s="88"/>
      <c r="E36014" s="88"/>
      <c r="F36014" s="88"/>
      <c r="G36014" s="88"/>
      <c r="H36014" s="88"/>
      <c r="I36014" s="88"/>
      <c r="J36014" s="88"/>
      <c r="K36014" s="88"/>
    </row>
    <row r="36015" spans="2:11" ht="12" hidden="1" customHeight="1" x14ac:dyDescent="0.2">
      <c r="B36015" s="88"/>
      <c r="C36015" s="88"/>
      <c r="D36015" s="88"/>
      <c r="E36015" s="88"/>
      <c r="F36015" s="88"/>
      <c r="G36015" s="88"/>
      <c r="H36015" s="88"/>
      <c r="I36015" s="88"/>
      <c r="J36015" s="88"/>
      <c r="K36015" s="88"/>
    </row>
    <row r="36016" spans="2:11" ht="12" hidden="1" customHeight="1" x14ac:dyDescent="0.2">
      <c r="B36016" s="88"/>
      <c r="C36016" s="88"/>
      <c r="D36016" s="88"/>
      <c r="E36016" s="88"/>
      <c r="F36016" s="88"/>
      <c r="G36016" s="88"/>
      <c r="H36016" s="88"/>
      <c r="I36016" s="88"/>
      <c r="J36016" s="88"/>
      <c r="K36016" s="88"/>
    </row>
    <row r="36017" spans="2:11" ht="12" hidden="1" customHeight="1" x14ac:dyDescent="0.2">
      <c r="B36017" s="88"/>
      <c r="C36017" s="88"/>
      <c r="D36017" s="88"/>
      <c r="E36017" s="88"/>
      <c r="F36017" s="88"/>
      <c r="G36017" s="88"/>
      <c r="H36017" s="88"/>
      <c r="I36017" s="88"/>
      <c r="J36017" s="88"/>
      <c r="K36017" s="88"/>
    </row>
    <row r="36018" spans="2:11" ht="12" hidden="1" customHeight="1" x14ac:dyDescent="0.2">
      <c r="B36018" s="88"/>
      <c r="C36018" s="88"/>
      <c r="D36018" s="88"/>
      <c r="E36018" s="88"/>
      <c r="F36018" s="88"/>
      <c r="G36018" s="88"/>
      <c r="H36018" s="88"/>
      <c r="I36018" s="88"/>
      <c r="J36018" s="88"/>
      <c r="K36018" s="88"/>
    </row>
    <row r="36019" spans="2:11" ht="12" hidden="1" customHeight="1" x14ac:dyDescent="0.2">
      <c r="B36019" s="88"/>
      <c r="C36019" s="88"/>
      <c r="D36019" s="88"/>
      <c r="E36019" s="88"/>
      <c r="F36019" s="88"/>
      <c r="G36019" s="88"/>
      <c r="H36019" s="88"/>
      <c r="I36019" s="88"/>
      <c r="J36019" s="88"/>
      <c r="K36019" s="88"/>
    </row>
    <row r="36020" spans="2:11" ht="12" hidden="1" customHeight="1" x14ac:dyDescent="0.2">
      <c r="B36020" s="88"/>
      <c r="C36020" s="88"/>
      <c r="D36020" s="88"/>
      <c r="E36020" s="88"/>
      <c r="F36020" s="88"/>
      <c r="G36020" s="88"/>
      <c r="H36020" s="88"/>
      <c r="I36020" s="88"/>
      <c r="J36020" s="88"/>
      <c r="K36020" s="88"/>
    </row>
    <row r="36021" spans="2:11" ht="12" hidden="1" customHeight="1" x14ac:dyDescent="0.2">
      <c r="B36021" s="88"/>
      <c r="C36021" s="88"/>
      <c r="D36021" s="88"/>
      <c r="E36021" s="88"/>
      <c r="F36021" s="88"/>
      <c r="G36021" s="88"/>
      <c r="H36021" s="88"/>
      <c r="I36021" s="88"/>
      <c r="J36021" s="88"/>
      <c r="K36021" s="88"/>
    </row>
    <row r="36022" spans="2:11" ht="12" hidden="1" customHeight="1" x14ac:dyDescent="0.2">
      <c r="B36022" s="88"/>
      <c r="C36022" s="88"/>
      <c r="D36022" s="88"/>
      <c r="E36022" s="88"/>
      <c r="F36022" s="88"/>
      <c r="G36022" s="88"/>
      <c r="H36022" s="88"/>
      <c r="I36022" s="88"/>
      <c r="J36022" s="88"/>
      <c r="K36022" s="88"/>
    </row>
    <row r="36023" spans="2:11" ht="12" hidden="1" customHeight="1" x14ac:dyDescent="0.2">
      <c r="B36023" s="88"/>
      <c r="C36023" s="88"/>
      <c r="D36023" s="88"/>
      <c r="E36023" s="88"/>
      <c r="F36023" s="88"/>
      <c r="G36023" s="88"/>
      <c r="H36023" s="88"/>
      <c r="I36023" s="88"/>
      <c r="J36023" s="88"/>
      <c r="K36023" s="88"/>
    </row>
    <row r="36024" spans="2:11" ht="12" hidden="1" customHeight="1" x14ac:dyDescent="0.2">
      <c r="B36024" s="88"/>
      <c r="C36024" s="88"/>
      <c r="D36024" s="88"/>
      <c r="E36024" s="88"/>
      <c r="F36024" s="88"/>
      <c r="G36024" s="88"/>
      <c r="H36024" s="88"/>
      <c r="I36024" s="88"/>
      <c r="J36024" s="88"/>
      <c r="K36024" s="88"/>
    </row>
    <row r="36025" spans="2:11" ht="12" hidden="1" customHeight="1" x14ac:dyDescent="0.2">
      <c r="B36025" s="88"/>
      <c r="C36025" s="88"/>
      <c r="D36025" s="88"/>
      <c r="E36025" s="88"/>
      <c r="F36025" s="88"/>
      <c r="G36025" s="88"/>
      <c r="H36025" s="88"/>
      <c r="I36025" s="88"/>
      <c r="J36025" s="88"/>
      <c r="K36025" s="88"/>
    </row>
    <row r="36026" spans="2:11" ht="12" hidden="1" customHeight="1" x14ac:dyDescent="0.2">
      <c r="B36026" s="88"/>
      <c r="C36026" s="88"/>
      <c r="D36026" s="88"/>
      <c r="E36026" s="88"/>
      <c r="F36026" s="88"/>
      <c r="G36026" s="88"/>
      <c r="H36026" s="88"/>
      <c r="I36026" s="88"/>
      <c r="J36026" s="88"/>
      <c r="K36026" s="88"/>
    </row>
    <row r="36027" spans="2:11" ht="12" hidden="1" customHeight="1" x14ac:dyDescent="0.2">
      <c r="B36027" s="88"/>
      <c r="C36027" s="88"/>
      <c r="D36027" s="88"/>
      <c r="E36027" s="88"/>
      <c r="F36027" s="88"/>
      <c r="G36027" s="88"/>
      <c r="H36027" s="88"/>
      <c r="I36027" s="88"/>
      <c r="J36027" s="88"/>
      <c r="K36027" s="88"/>
    </row>
    <row r="36028" spans="2:11" ht="12" hidden="1" customHeight="1" x14ac:dyDescent="0.2">
      <c r="B36028" s="88"/>
      <c r="C36028" s="88"/>
      <c r="D36028" s="88"/>
      <c r="E36028" s="88"/>
      <c r="F36028" s="88"/>
      <c r="G36028" s="88"/>
      <c r="H36028" s="88"/>
      <c r="I36028" s="88"/>
      <c r="J36028" s="88"/>
      <c r="K36028" s="88"/>
    </row>
    <row r="36029" spans="2:11" ht="12" hidden="1" customHeight="1" x14ac:dyDescent="0.2">
      <c r="B36029" s="88"/>
      <c r="C36029" s="88"/>
      <c r="D36029" s="88"/>
      <c r="E36029" s="88"/>
      <c r="F36029" s="88"/>
      <c r="G36029" s="88"/>
      <c r="H36029" s="88"/>
      <c r="I36029" s="88"/>
      <c r="J36029" s="88"/>
      <c r="K36029" s="88"/>
    </row>
    <row r="36030" spans="2:11" ht="12" hidden="1" customHeight="1" x14ac:dyDescent="0.2">
      <c r="B36030" s="88"/>
      <c r="C36030" s="88"/>
      <c r="D36030" s="88"/>
      <c r="E36030" s="88"/>
      <c r="F36030" s="88"/>
      <c r="G36030" s="88"/>
      <c r="H36030" s="88"/>
      <c r="I36030" s="88"/>
      <c r="J36030" s="88"/>
      <c r="K36030" s="88"/>
    </row>
    <row r="36031" spans="2:11" ht="12" hidden="1" customHeight="1" x14ac:dyDescent="0.2">
      <c r="B36031" s="88"/>
      <c r="C36031" s="88"/>
      <c r="D36031" s="88"/>
      <c r="E36031" s="88"/>
      <c r="F36031" s="88"/>
      <c r="G36031" s="88"/>
      <c r="H36031" s="88"/>
      <c r="I36031" s="88"/>
      <c r="J36031" s="88"/>
      <c r="K36031" s="88"/>
    </row>
    <row r="36032" spans="2:11" ht="12" hidden="1" customHeight="1" x14ac:dyDescent="0.2">
      <c r="B36032" s="88"/>
      <c r="C36032" s="88"/>
      <c r="D36032" s="88"/>
      <c r="E36032" s="88"/>
      <c r="F36032" s="88"/>
      <c r="G36032" s="88"/>
      <c r="H36032" s="88"/>
      <c r="I36032" s="88"/>
      <c r="J36032" s="88"/>
      <c r="K36032" s="88"/>
    </row>
    <row r="36033" spans="2:11" ht="12" hidden="1" customHeight="1" x14ac:dyDescent="0.2">
      <c r="B36033" s="88"/>
      <c r="C36033" s="88"/>
      <c r="D36033" s="88"/>
      <c r="E36033" s="88"/>
      <c r="F36033" s="88"/>
      <c r="G36033" s="88"/>
      <c r="H36033" s="88"/>
      <c r="I36033" s="88"/>
      <c r="J36033" s="88"/>
      <c r="K36033" s="88"/>
    </row>
    <row r="36034" spans="2:11" ht="12" hidden="1" customHeight="1" x14ac:dyDescent="0.2">
      <c r="B36034" s="88"/>
      <c r="C36034" s="88"/>
      <c r="D36034" s="88"/>
      <c r="E36034" s="88"/>
      <c r="F36034" s="88"/>
      <c r="G36034" s="88"/>
      <c r="H36034" s="88"/>
      <c r="I36034" s="88"/>
      <c r="J36034" s="88"/>
      <c r="K36034" s="88"/>
    </row>
    <row r="36035" spans="2:11" ht="12" hidden="1" customHeight="1" x14ac:dyDescent="0.2">
      <c r="B36035" s="88"/>
      <c r="C36035" s="88"/>
      <c r="D36035" s="88"/>
      <c r="E36035" s="88"/>
      <c r="F36035" s="88"/>
      <c r="G36035" s="88"/>
      <c r="H36035" s="88"/>
      <c r="I36035" s="88"/>
      <c r="J36035" s="88"/>
      <c r="K36035" s="88"/>
    </row>
    <row r="36036" spans="2:11" ht="12" hidden="1" customHeight="1" x14ac:dyDescent="0.2">
      <c r="B36036" s="88"/>
      <c r="C36036" s="88"/>
      <c r="D36036" s="88"/>
      <c r="E36036" s="88"/>
      <c r="F36036" s="88"/>
      <c r="G36036" s="88"/>
      <c r="H36036" s="88"/>
      <c r="I36036" s="88"/>
      <c r="J36036" s="88"/>
      <c r="K36036" s="88"/>
    </row>
    <row r="36037" spans="2:11" ht="12" hidden="1" customHeight="1" x14ac:dyDescent="0.2">
      <c r="B36037" s="88"/>
      <c r="C36037" s="88"/>
      <c r="D36037" s="88"/>
      <c r="E36037" s="88"/>
      <c r="F36037" s="88"/>
      <c r="G36037" s="88"/>
      <c r="H36037" s="88"/>
      <c r="I36037" s="88"/>
      <c r="J36037" s="88"/>
      <c r="K36037" s="88"/>
    </row>
    <row r="36038" spans="2:11" ht="12" hidden="1" customHeight="1" x14ac:dyDescent="0.2">
      <c r="B36038" s="88"/>
      <c r="C36038" s="88"/>
      <c r="D36038" s="88"/>
      <c r="E36038" s="88"/>
      <c r="F36038" s="88"/>
      <c r="G36038" s="88"/>
      <c r="H36038" s="88"/>
      <c r="I36038" s="88"/>
      <c r="J36038" s="88"/>
      <c r="K36038" s="88"/>
    </row>
    <row r="36039" spans="2:11" ht="12" hidden="1" customHeight="1" x14ac:dyDescent="0.2">
      <c r="B36039" s="88"/>
      <c r="C36039" s="88"/>
      <c r="D36039" s="88"/>
      <c r="E36039" s="88"/>
      <c r="F36039" s="88"/>
      <c r="G36039" s="88"/>
      <c r="H36039" s="88"/>
      <c r="I36039" s="88"/>
      <c r="J36039" s="88"/>
      <c r="K36039" s="88"/>
    </row>
    <row r="36040" spans="2:11" ht="12" hidden="1" customHeight="1" x14ac:dyDescent="0.2">
      <c r="B36040" s="88"/>
      <c r="C36040" s="88"/>
      <c r="D36040" s="88"/>
      <c r="E36040" s="88"/>
      <c r="F36040" s="88"/>
      <c r="G36040" s="88"/>
      <c r="H36040" s="88"/>
      <c r="I36040" s="88"/>
      <c r="J36040" s="88"/>
      <c r="K36040" s="88"/>
    </row>
    <row r="36041" spans="2:11" ht="12" hidden="1" customHeight="1" x14ac:dyDescent="0.2">
      <c r="B36041" s="88"/>
      <c r="C36041" s="88"/>
      <c r="D36041" s="88"/>
      <c r="E36041" s="88"/>
      <c r="F36041" s="88"/>
      <c r="G36041" s="88"/>
      <c r="H36041" s="88"/>
      <c r="I36041" s="88"/>
      <c r="J36041" s="88"/>
      <c r="K36041" s="88"/>
    </row>
    <row r="36042" spans="2:11" ht="12" hidden="1" customHeight="1" x14ac:dyDescent="0.2">
      <c r="B36042" s="88"/>
      <c r="C36042" s="88"/>
      <c r="D36042" s="88"/>
      <c r="E36042" s="88"/>
      <c r="F36042" s="88"/>
      <c r="G36042" s="88"/>
      <c r="H36042" s="88"/>
      <c r="I36042" s="88"/>
      <c r="J36042" s="88"/>
      <c r="K36042" s="88"/>
    </row>
    <row r="36043" spans="2:11" ht="12" hidden="1" customHeight="1" x14ac:dyDescent="0.2">
      <c r="B36043" s="88"/>
      <c r="C36043" s="88"/>
      <c r="D36043" s="88"/>
      <c r="E36043" s="88"/>
      <c r="F36043" s="88"/>
      <c r="G36043" s="88"/>
      <c r="H36043" s="88"/>
      <c r="I36043" s="88"/>
      <c r="J36043" s="88"/>
      <c r="K36043" s="88"/>
    </row>
    <row r="36044" spans="2:11" ht="12" hidden="1" customHeight="1" x14ac:dyDescent="0.2">
      <c r="B36044" s="88"/>
      <c r="C36044" s="88"/>
      <c r="D36044" s="88"/>
      <c r="E36044" s="88"/>
      <c r="F36044" s="88"/>
      <c r="G36044" s="88"/>
      <c r="H36044" s="88"/>
      <c r="I36044" s="88"/>
      <c r="J36044" s="88"/>
      <c r="K36044" s="88"/>
    </row>
    <row r="36045" spans="2:11" ht="12" hidden="1" customHeight="1" x14ac:dyDescent="0.2">
      <c r="B36045" s="88"/>
      <c r="C36045" s="88"/>
      <c r="D36045" s="88"/>
      <c r="E36045" s="88"/>
      <c r="F36045" s="88"/>
      <c r="G36045" s="88"/>
      <c r="H36045" s="88"/>
      <c r="I36045" s="88"/>
      <c r="J36045" s="88"/>
      <c r="K36045" s="88"/>
    </row>
    <row r="36046" spans="2:11" ht="12" hidden="1" customHeight="1" x14ac:dyDescent="0.2">
      <c r="B36046" s="88"/>
      <c r="C36046" s="88"/>
      <c r="D36046" s="88"/>
      <c r="E36046" s="88"/>
      <c r="F36046" s="88"/>
      <c r="G36046" s="88"/>
      <c r="H36046" s="88"/>
      <c r="I36046" s="88"/>
      <c r="J36046" s="88"/>
      <c r="K36046" s="88"/>
    </row>
    <row r="36047" spans="2:11" ht="12" hidden="1" customHeight="1" x14ac:dyDescent="0.2">
      <c r="B36047" s="88"/>
      <c r="C36047" s="88"/>
      <c r="D36047" s="88"/>
      <c r="E36047" s="88"/>
      <c r="F36047" s="88"/>
      <c r="G36047" s="88"/>
      <c r="H36047" s="88"/>
      <c r="I36047" s="88"/>
      <c r="J36047" s="88"/>
      <c r="K36047" s="88"/>
    </row>
    <row r="36048" spans="2:11" ht="12" hidden="1" customHeight="1" x14ac:dyDescent="0.2">
      <c r="B36048" s="88"/>
      <c r="C36048" s="88"/>
      <c r="D36048" s="88"/>
      <c r="E36048" s="88"/>
      <c r="F36048" s="88"/>
      <c r="G36048" s="88"/>
      <c r="H36048" s="88"/>
      <c r="I36048" s="88"/>
      <c r="J36048" s="88"/>
      <c r="K36048" s="88"/>
    </row>
    <row r="36049" spans="2:11" ht="12" hidden="1" customHeight="1" x14ac:dyDescent="0.2">
      <c r="B36049" s="88"/>
      <c r="C36049" s="88"/>
      <c r="D36049" s="88"/>
      <c r="E36049" s="88"/>
      <c r="F36049" s="88"/>
      <c r="G36049" s="88"/>
      <c r="H36049" s="88"/>
      <c r="I36049" s="88"/>
      <c r="J36049" s="88"/>
      <c r="K36049" s="88"/>
    </row>
    <row r="36050" spans="2:11" ht="12" hidden="1" customHeight="1" x14ac:dyDescent="0.2">
      <c r="B36050" s="88"/>
      <c r="C36050" s="88"/>
      <c r="D36050" s="88"/>
      <c r="E36050" s="88"/>
      <c r="F36050" s="88"/>
      <c r="G36050" s="88"/>
      <c r="H36050" s="88"/>
      <c r="I36050" s="88"/>
      <c r="J36050" s="88"/>
      <c r="K36050" s="88"/>
    </row>
    <row r="36051" spans="2:11" ht="12" hidden="1" customHeight="1" x14ac:dyDescent="0.2">
      <c r="B36051" s="88"/>
      <c r="C36051" s="88"/>
      <c r="D36051" s="88"/>
      <c r="E36051" s="88"/>
      <c r="F36051" s="88"/>
      <c r="G36051" s="88"/>
      <c r="H36051" s="88"/>
      <c r="I36051" s="88"/>
      <c r="J36051" s="88"/>
      <c r="K36051" s="88"/>
    </row>
    <row r="36052" spans="2:11" ht="12" hidden="1" customHeight="1" x14ac:dyDescent="0.2">
      <c r="B36052" s="88"/>
      <c r="C36052" s="88"/>
      <c r="D36052" s="88"/>
      <c r="E36052" s="88"/>
      <c r="F36052" s="88"/>
      <c r="G36052" s="88"/>
      <c r="H36052" s="88"/>
      <c r="I36052" s="88"/>
      <c r="J36052" s="88"/>
      <c r="K36052" s="88"/>
    </row>
    <row r="36053" spans="2:11" ht="12" hidden="1" customHeight="1" x14ac:dyDescent="0.2">
      <c r="B36053" s="88"/>
      <c r="C36053" s="88"/>
      <c r="D36053" s="88"/>
      <c r="E36053" s="88"/>
      <c r="F36053" s="88"/>
      <c r="G36053" s="88"/>
      <c r="H36053" s="88"/>
      <c r="I36053" s="88"/>
      <c r="J36053" s="88"/>
      <c r="K36053" s="88"/>
    </row>
    <row r="36054" spans="2:11" ht="12" hidden="1" customHeight="1" x14ac:dyDescent="0.2">
      <c r="B36054" s="88"/>
      <c r="C36054" s="88"/>
      <c r="D36054" s="88"/>
      <c r="E36054" s="88"/>
      <c r="F36054" s="88"/>
      <c r="G36054" s="88"/>
      <c r="H36054" s="88"/>
      <c r="I36054" s="88"/>
      <c r="J36054" s="88"/>
      <c r="K36054" s="88"/>
    </row>
    <row r="36055" spans="2:11" ht="12" hidden="1" customHeight="1" x14ac:dyDescent="0.2">
      <c r="B36055" s="88"/>
      <c r="C36055" s="88"/>
      <c r="D36055" s="88"/>
      <c r="E36055" s="88"/>
      <c r="F36055" s="88"/>
      <c r="G36055" s="88"/>
      <c r="H36055" s="88"/>
      <c r="I36055" s="88"/>
      <c r="J36055" s="88"/>
      <c r="K36055" s="88"/>
    </row>
    <row r="36056" spans="2:11" ht="12" hidden="1" customHeight="1" x14ac:dyDescent="0.2">
      <c r="B36056" s="88"/>
      <c r="C36056" s="88"/>
      <c r="D36056" s="88"/>
      <c r="E36056" s="88"/>
      <c r="F36056" s="88"/>
      <c r="G36056" s="88"/>
      <c r="H36056" s="88"/>
      <c r="I36056" s="88"/>
      <c r="J36056" s="88"/>
      <c r="K36056" s="88"/>
    </row>
    <row r="36057" spans="2:11" ht="12" hidden="1" customHeight="1" x14ac:dyDescent="0.2">
      <c r="B36057" s="88"/>
      <c r="C36057" s="88"/>
      <c r="D36057" s="88"/>
      <c r="E36057" s="88"/>
      <c r="F36057" s="88"/>
      <c r="G36057" s="88"/>
      <c r="H36057" s="88"/>
      <c r="I36057" s="88"/>
      <c r="J36057" s="88"/>
      <c r="K36057" s="88"/>
    </row>
    <row r="36058" spans="2:11" ht="12" hidden="1" customHeight="1" x14ac:dyDescent="0.2">
      <c r="B36058" s="88"/>
      <c r="C36058" s="88"/>
      <c r="D36058" s="88"/>
      <c r="E36058" s="88"/>
      <c r="F36058" s="88"/>
      <c r="G36058" s="88"/>
      <c r="H36058" s="88"/>
      <c r="I36058" s="88"/>
      <c r="J36058" s="88"/>
      <c r="K36058" s="88"/>
    </row>
    <row r="36059" spans="2:11" ht="12" hidden="1" customHeight="1" x14ac:dyDescent="0.2">
      <c r="B36059" s="88"/>
      <c r="C36059" s="88"/>
      <c r="D36059" s="88"/>
      <c r="E36059" s="88"/>
      <c r="F36059" s="88"/>
      <c r="G36059" s="88"/>
      <c r="H36059" s="88"/>
      <c r="I36059" s="88"/>
      <c r="J36059" s="88"/>
      <c r="K36059" s="88"/>
    </row>
    <row r="36060" spans="2:11" ht="12" hidden="1" customHeight="1" x14ac:dyDescent="0.2">
      <c r="B36060" s="88"/>
      <c r="C36060" s="88"/>
      <c r="D36060" s="88"/>
      <c r="E36060" s="88"/>
      <c r="F36060" s="88"/>
      <c r="G36060" s="88"/>
      <c r="H36060" s="88"/>
      <c r="I36060" s="88"/>
      <c r="J36060" s="88"/>
      <c r="K36060" s="88"/>
    </row>
    <row r="36061" spans="2:11" ht="12" hidden="1" customHeight="1" x14ac:dyDescent="0.2">
      <c r="B36061" s="88"/>
      <c r="C36061" s="88"/>
      <c r="D36061" s="88"/>
      <c r="E36061" s="88"/>
      <c r="F36061" s="88"/>
      <c r="G36061" s="88"/>
      <c r="H36061" s="88"/>
      <c r="I36061" s="88"/>
      <c r="J36061" s="88"/>
      <c r="K36061" s="88"/>
    </row>
    <row r="36062" spans="2:11" ht="12" hidden="1" customHeight="1" x14ac:dyDescent="0.2">
      <c r="B36062" s="88"/>
      <c r="C36062" s="88"/>
      <c r="D36062" s="88"/>
      <c r="E36062" s="88"/>
      <c r="F36062" s="88"/>
      <c r="G36062" s="88"/>
      <c r="H36062" s="88"/>
      <c r="I36062" s="88"/>
      <c r="J36062" s="88"/>
      <c r="K36062" s="88"/>
    </row>
    <row r="36063" spans="2:11" ht="12" hidden="1" customHeight="1" x14ac:dyDescent="0.2">
      <c r="B36063" s="88"/>
      <c r="C36063" s="88"/>
      <c r="D36063" s="88"/>
      <c r="E36063" s="88"/>
      <c r="F36063" s="88"/>
      <c r="G36063" s="88"/>
      <c r="H36063" s="88"/>
      <c r="I36063" s="88"/>
      <c r="J36063" s="88"/>
      <c r="K36063" s="88"/>
    </row>
    <row r="36064" spans="2:11" ht="12" hidden="1" customHeight="1" x14ac:dyDescent="0.2">
      <c r="B36064" s="88"/>
      <c r="C36064" s="88"/>
      <c r="D36064" s="88"/>
      <c r="E36064" s="88"/>
      <c r="F36064" s="88"/>
      <c r="G36064" s="88"/>
      <c r="H36064" s="88"/>
      <c r="I36064" s="88"/>
      <c r="J36064" s="88"/>
      <c r="K36064" s="88"/>
    </row>
    <row r="36065" spans="2:11" ht="12" hidden="1" customHeight="1" x14ac:dyDescent="0.2">
      <c r="B36065" s="88"/>
      <c r="C36065" s="88"/>
      <c r="D36065" s="88"/>
      <c r="E36065" s="88"/>
      <c r="F36065" s="88"/>
      <c r="G36065" s="88"/>
      <c r="H36065" s="88"/>
      <c r="I36065" s="88"/>
      <c r="J36065" s="88"/>
      <c r="K36065" s="88"/>
    </row>
    <row r="36066" spans="2:11" ht="12" hidden="1" customHeight="1" x14ac:dyDescent="0.2">
      <c r="B36066" s="88"/>
      <c r="C36066" s="88"/>
      <c r="D36066" s="88"/>
      <c r="E36066" s="88"/>
      <c r="F36066" s="88"/>
      <c r="G36066" s="88"/>
      <c r="H36066" s="88"/>
      <c r="I36066" s="88"/>
      <c r="J36066" s="88"/>
      <c r="K36066" s="88"/>
    </row>
    <row r="36067" spans="2:11" ht="12" hidden="1" customHeight="1" x14ac:dyDescent="0.2">
      <c r="B36067" s="88"/>
      <c r="C36067" s="88"/>
      <c r="D36067" s="88"/>
      <c r="E36067" s="88"/>
      <c r="F36067" s="88"/>
      <c r="G36067" s="88"/>
      <c r="H36067" s="88"/>
      <c r="I36067" s="88"/>
      <c r="J36067" s="88"/>
      <c r="K36067" s="88"/>
    </row>
    <row r="36068" spans="2:11" ht="12" hidden="1" customHeight="1" x14ac:dyDescent="0.2">
      <c r="B36068" s="88"/>
      <c r="C36068" s="88"/>
      <c r="D36068" s="88"/>
      <c r="E36068" s="88"/>
      <c r="F36068" s="88"/>
      <c r="G36068" s="88"/>
      <c r="H36068" s="88"/>
      <c r="I36068" s="88"/>
      <c r="J36068" s="88"/>
      <c r="K36068" s="88"/>
    </row>
    <row r="36069" spans="2:11" ht="12" hidden="1" customHeight="1" x14ac:dyDescent="0.2">
      <c r="B36069" s="88"/>
      <c r="C36069" s="88"/>
      <c r="D36069" s="88"/>
      <c r="E36069" s="88"/>
      <c r="F36069" s="88"/>
      <c r="G36069" s="88"/>
      <c r="H36069" s="88"/>
      <c r="I36069" s="88"/>
      <c r="J36069" s="88"/>
      <c r="K36069" s="88"/>
    </row>
    <row r="36070" spans="2:11" ht="12" hidden="1" customHeight="1" x14ac:dyDescent="0.2">
      <c r="B36070" s="88"/>
      <c r="C36070" s="88"/>
      <c r="D36070" s="88"/>
      <c r="E36070" s="88"/>
      <c r="F36070" s="88"/>
      <c r="G36070" s="88"/>
      <c r="H36070" s="88"/>
      <c r="I36070" s="88"/>
      <c r="J36070" s="88"/>
      <c r="K36070" s="88"/>
    </row>
    <row r="36071" spans="2:11" ht="12" hidden="1" customHeight="1" x14ac:dyDescent="0.2">
      <c r="B36071" s="88"/>
      <c r="C36071" s="88"/>
      <c r="D36071" s="88"/>
      <c r="E36071" s="88"/>
      <c r="F36071" s="88"/>
      <c r="G36071" s="88"/>
      <c r="H36071" s="88"/>
      <c r="I36071" s="88"/>
      <c r="J36071" s="88"/>
      <c r="K36071" s="88"/>
    </row>
    <row r="36072" spans="2:11" ht="12" hidden="1" customHeight="1" x14ac:dyDescent="0.2">
      <c r="B36072" s="88"/>
      <c r="C36072" s="88"/>
      <c r="D36072" s="88"/>
      <c r="E36072" s="88"/>
      <c r="F36072" s="88"/>
      <c r="G36072" s="88"/>
      <c r="H36072" s="88"/>
      <c r="I36072" s="88"/>
      <c r="J36072" s="88"/>
      <c r="K36072" s="88"/>
    </row>
    <row r="36073" spans="2:11" ht="12" hidden="1" customHeight="1" x14ac:dyDescent="0.2">
      <c r="B36073" s="88"/>
      <c r="C36073" s="88"/>
      <c r="D36073" s="88"/>
      <c r="E36073" s="88"/>
      <c r="F36073" s="88"/>
      <c r="G36073" s="88"/>
      <c r="H36073" s="88"/>
      <c r="I36073" s="88"/>
      <c r="J36073" s="88"/>
      <c r="K36073" s="88"/>
    </row>
    <row r="36074" spans="2:11" ht="12" hidden="1" customHeight="1" x14ac:dyDescent="0.2">
      <c r="B36074" s="88"/>
      <c r="C36074" s="88"/>
      <c r="D36074" s="88"/>
      <c r="E36074" s="88"/>
      <c r="F36074" s="88"/>
      <c r="G36074" s="88"/>
      <c r="H36074" s="88"/>
      <c r="I36074" s="88"/>
      <c r="J36074" s="88"/>
      <c r="K36074" s="88"/>
    </row>
    <row r="36075" spans="2:11" ht="12" hidden="1" customHeight="1" x14ac:dyDescent="0.2">
      <c r="B36075" s="88"/>
      <c r="C36075" s="88"/>
      <c r="D36075" s="88"/>
      <c r="E36075" s="88"/>
      <c r="F36075" s="88"/>
      <c r="G36075" s="88"/>
      <c r="H36075" s="88"/>
      <c r="I36075" s="88"/>
      <c r="J36075" s="88"/>
      <c r="K36075" s="88"/>
    </row>
    <row r="36076" spans="2:11" ht="12" hidden="1" customHeight="1" x14ac:dyDescent="0.2">
      <c r="B36076" s="88"/>
      <c r="C36076" s="88"/>
      <c r="D36076" s="88"/>
      <c r="E36076" s="88"/>
      <c r="F36076" s="88"/>
      <c r="G36076" s="88"/>
      <c r="H36076" s="88"/>
      <c r="I36076" s="88"/>
      <c r="J36076" s="88"/>
      <c r="K36076" s="88"/>
    </row>
    <row r="36077" spans="2:11" ht="12" hidden="1" customHeight="1" x14ac:dyDescent="0.2">
      <c r="B36077" s="88"/>
      <c r="C36077" s="88"/>
      <c r="D36077" s="88"/>
      <c r="E36077" s="88"/>
      <c r="F36077" s="88"/>
      <c r="G36077" s="88"/>
      <c r="H36077" s="88"/>
      <c r="I36077" s="88"/>
      <c r="J36077" s="88"/>
      <c r="K36077" s="88"/>
    </row>
    <row r="36078" spans="2:11" ht="12" hidden="1" customHeight="1" x14ac:dyDescent="0.2">
      <c r="B36078" s="88"/>
      <c r="C36078" s="88"/>
      <c r="D36078" s="88"/>
      <c r="E36078" s="88"/>
      <c r="F36078" s="88"/>
      <c r="G36078" s="88"/>
      <c r="H36078" s="88"/>
      <c r="I36078" s="88"/>
      <c r="J36078" s="88"/>
      <c r="K36078" s="88"/>
    </row>
    <row r="36079" spans="2:11" ht="12" hidden="1" customHeight="1" x14ac:dyDescent="0.2">
      <c r="B36079" s="88"/>
      <c r="C36079" s="88"/>
      <c r="D36079" s="88"/>
      <c r="E36079" s="88"/>
      <c r="F36079" s="88"/>
      <c r="G36079" s="88"/>
      <c r="H36079" s="88"/>
      <c r="I36079" s="88"/>
      <c r="J36079" s="88"/>
      <c r="K36079" s="88"/>
    </row>
    <row r="36080" spans="2:11" ht="12" hidden="1" customHeight="1" x14ac:dyDescent="0.2">
      <c r="B36080" s="88"/>
      <c r="C36080" s="88"/>
      <c r="D36080" s="88"/>
      <c r="E36080" s="88"/>
      <c r="F36080" s="88"/>
      <c r="G36080" s="88"/>
      <c r="H36080" s="88"/>
      <c r="I36080" s="88"/>
      <c r="J36080" s="88"/>
      <c r="K36080" s="88"/>
    </row>
    <row r="36081" spans="2:11" ht="12" hidden="1" customHeight="1" x14ac:dyDescent="0.2">
      <c r="B36081" s="88"/>
      <c r="C36081" s="88"/>
      <c r="D36081" s="88"/>
      <c r="E36081" s="88"/>
      <c r="F36081" s="88"/>
      <c r="G36081" s="88"/>
      <c r="H36081" s="88"/>
      <c r="I36081" s="88"/>
      <c r="J36081" s="88"/>
      <c r="K36081" s="88"/>
    </row>
    <row r="36082" spans="2:11" ht="12" hidden="1" customHeight="1" x14ac:dyDescent="0.2">
      <c r="B36082" s="88"/>
      <c r="C36082" s="88"/>
      <c r="D36082" s="88"/>
      <c r="E36082" s="88"/>
      <c r="F36082" s="88"/>
      <c r="G36082" s="88"/>
      <c r="H36082" s="88"/>
      <c r="I36082" s="88"/>
      <c r="J36082" s="88"/>
      <c r="K36082" s="88"/>
    </row>
    <row r="36083" spans="2:11" ht="12" hidden="1" customHeight="1" x14ac:dyDescent="0.2">
      <c r="B36083" s="88"/>
      <c r="C36083" s="88"/>
      <c r="D36083" s="88"/>
      <c r="E36083" s="88"/>
      <c r="F36083" s="88"/>
      <c r="G36083" s="88"/>
      <c r="H36083" s="88"/>
      <c r="I36083" s="88"/>
      <c r="J36083" s="88"/>
      <c r="K36083" s="88"/>
    </row>
    <row r="36084" spans="2:11" ht="12" hidden="1" customHeight="1" x14ac:dyDescent="0.2">
      <c r="B36084" s="88"/>
      <c r="C36084" s="88"/>
      <c r="D36084" s="88"/>
      <c r="E36084" s="88"/>
      <c r="F36084" s="88"/>
      <c r="G36084" s="88"/>
      <c r="H36084" s="88"/>
      <c r="I36084" s="88"/>
      <c r="J36084" s="88"/>
      <c r="K36084" s="88"/>
    </row>
    <row r="36085" spans="2:11" ht="12" hidden="1" customHeight="1" x14ac:dyDescent="0.2">
      <c r="B36085" s="88"/>
      <c r="C36085" s="88"/>
      <c r="D36085" s="88"/>
      <c r="E36085" s="88"/>
      <c r="F36085" s="88"/>
      <c r="G36085" s="88"/>
      <c r="H36085" s="88"/>
      <c r="I36085" s="88"/>
      <c r="J36085" s="88"/>
      <c r="K36085" s="88"/>
    </row>
    <row r="36086" spans="2:11" ht="12" hidden="1" customHeight="1" x14ac:dyDescent="0.2">
      <c r="B36086" s="88"/>
      <c r="C36086" s="88"/>
      <c r="D36086" s="88"/>
      <c r="E36086" s="88"/>
      <c r="F36086" s="88"/>
      <c r="G36086" s="88"/>
      <c r="H36086" s="88"/>
      <c r="I36086" s="88"/>
      <c r="J36086" s="88"/>
      <c r="K36086" s="88"/>
    </row>
    <row r="36087" spans="2:11" ht="12" hidden="1" customHeight="1" x14ac:dyDescent="0.2">
      <c r="B36087" s="88"/>
      <c r="C36087" s="88"/>
      <c r="D36087" s="88"/>
      <c r="E36087" s="88"/>
      <c r="F36087" s="88"/>
      <c r="G36087" s="88"/>
      <c r="H36087" s="88"/>
      <c r="I36087" s="88"/>
      <c r="J36087" s="88"/>
      <c r="K36087" s="88"/>
    </row>
    <row r="36088" spans="2:11" ht="12" hidden="1" customHeight="1" x14ac:dyDescent="0.2">
      <c r="B36088" s="88"/>
      <c r="C36088" s="88"/>
      <c r="D36088" s="88"/>
      <c r="E36088" s="88"/>
      <c r="F36088" s="88"/>
      <c r="G36088" s="88"/>
      <c r="H36088" s="88"/>
      <c r="I36088" s="88"/>
      <c r="J36088" s="88"/>
      <c r="K36088" s="88"/>
    </row>
    <row r="36089" spans="2:11" ht="12" hidden="1" customHeight="1" x14ac:dyDescent="0.2">
      <c r="B36089" s="88"/>
      <c r="C36089" s="88"/>
      <c r="D36089" s="88"/>
      <c r="E36089" s="88"/>
      <c r="F36089" s="88"/>
      <c r="G36089" s="88"/>
      <c r="H36089" s="88"/>
      <c r="I36089" s="88"/>
      <c r="J36089" s="88"/>
      <c r="K36089" s="88"/>
    </row>
    <row r="36090" spans="2:11" ht="12" hidden="1" customHeight="1" x14ac:dyDescent="0.2">
      <c r="B36090" s="88"/>
      <c r="C36090" s="88"/>
      <c r="D36090" s="88"/>
      <c r="E36090" s="88"/>
      <c r="F36090" s="88"/>
      <c r="G36090" s="88"/>
      <c r="H36090" s="88"/>
      <c r="I36090" s="88"/>
      <c r="J36090" s="88"/>
      <c r="K36090" s="88"/>
    </row>
    <row r="36091" spans="2:11" ht="12" hidden="1" customHeight="1" x14ac:dyDescent="0.2">
      <c r="B36091" s="88"/>
      <c r="C36091" s="88"/>
      <c r="D36091" s="88"/>
      <c r="E36091" s="88"/>
      <c r="F36091" s="88"/>
      <c r="G36091" s="88"/>
      <c r="H36091" s="88"/>
      <c r="I36091" s="88"/>
      <c r="J36091" s="88"/>
      <c r="K36091" s="88"/>
    </row>
    <row r="36092" spans="2:11" ht="12" hidden="1" customHeight="1" x14ac:dyDescent="0.2">
      <c r="B36092" s="88"/>
      <c r="C36092" s="88"/>
      <c r="D36092" s="88"/>
      <c r="E36092" s="88"/>
      <c r="F36092" s="88"/>
      <c r="G36092" s="88"/>
      <c r="H36092" s="88"/>
      <c r="I36092" s="88"/>
      <c r="J36092" s="88"/>
      <c r="K36092" s="88"/>
    </row>
    <row r="36093" spans="2:11" ht="12" hidden="1" customHeight="1" x14ac:dyDescent="0.2">
      <c r="B36093" s="88"/>
      <c r="C36093" s="88"/>
      <c r="D36093" s="88"/>
      <c r="E36093" s="88"/>
      <c r="F36093" s="88"/>
      <c r="G36093" s="88"/>
      <c r="H36093" s="88"/>
      <c r="I36093" s="88"/>
      <c r="J36093" s="88"/>
      <c r="K36093" s="88"/>
    </row>
    <row r="36094" spans="2:11" ht="12" hidden="1" customHeight="1" x14ac:dyDescent="0.2">
      <c r="B36094" s="88"/>
      <c r="C36094" s="88"/>
      <c r="D36094" s="88"/>
      <c r="E36094" s="88"/>
      <c r="F36094" s="88"/>
      <c r="G36094" s="88"/>
      <c r="H36094" s="88"/>
      <c r="I36094" s="88"/>
      <c r="J36094" s="88"/>
      <c r="K36094" s="88"/>
    </row>
    <row r="36095" spans="2:11" ht="12" hidden="1" customHeight="1" x14ac:dyDescent="0.2">
      <c r="B36095" s="88"/>
      <c r="C36095" s="88"/>
      <c r="D36095" s="88"/>
      <c r="E36095" s="88"/>
      <c r="F36095" s="88"/>
      <c r="G36095" s="88"/>
      <c r="H36095" s="88"/>
      <c r="I36095" s="88"/>
      <c r="J36095" s="88"/>
      <c r="K36095" s="88"/>
    </row>
    <row r="36096" spans="2:11" ht="12" hidden="1" customHeight="1" x14ac:dyDescent="0.2">
      <c r="B36096" s="88"/>
      <c r="C36096" s="88"/>
      <c r="D36096" s="88"/>
      <c r="E36096" s="88"/>
      <c r="F36096" s="88"/>
      <c r="G36096" s="88"/>
      <c r="H36096" s="88"/>
      <c r="I36096" s="88"/>
      <c r="J36096" s="88"/>
      <c r="K36096" s="88"/>
    </row>
    <row r="36097" spans="2:11" ht="12" hidden="1" customHeight="1" x14ac:dyDescent="0.2">
      <c r="B36097" s="88"/>
      <c r="C36097" s="88"/>
      <c r="D36097" s="88"/>
      <c r="E36097" s="88"/>
      <c r="F36097" s="88"/>
      <c r="G36097" s="88"/>
      <c r="H36097" s="88"/>
      <c r="I36097" s="88"/>
      <c r="J36097" s="88"/>
      <c r="K36097" s="88"/>
    </row>
    <row r="36098" spans="2:11" ht="12" hidden="1" customHeight="1" x14ac:dyDescent="0.2">
      <c r="B36098" s="88"/>
      <c r="C36098" s="88"/>
      <c r="D36098" s="88"/>
      <c r="E36098" s="88"/>
      <c r="F36098" s="88"/>
      <c r="G36098" s="88"/>
      <c r="H36098" s="88"/>
      <c r="I36098" s="88"/>
      <c r="J36098" s="88"/>
      <c r="K36098" s="88"/>
    </row>
    <row r="36099" spans="2:11" ht="12" hidden="1" customHeight="1" x14ac:dyDescent="0.2">
      <c r="B36099" s="88"/>
      <c r="C36099" s="88"/>
      <c r="D36099" s="88"/>
      <c r="E36099" s="88"/>
      <c r="F36099" s="88"/>
      <c r="G36099" s="88"/>
      <c r="H36099" s="88"/>
      <c r="I36099" s="88"/>
      <c r="J36099" s="88"/>
      <c r="K36099" s="88"/>
    </row>
    <row r="36100" spans="2:11" ht="12" hidden="1" customHeight="1" x14ac:dyDescent="0.2">
      <c r="B36100" s="88"/>
      <c r="C36100" s="88"/>
      <c r="D36100" s="88"/>
      <c r="E36100" s="88"/>
      <c r="F36100" s="88"/>
      <c r="G36100" s="88"/>
      <c r="H36100" s="88"/>
      <c r="I36100" s="88"/>
      <c r="J36100" s="88"/>
      <c r="K36100" s="88"/>
    </row>
    <row r="36101" spans="2:11" ht="12" hidden="1" customHeight="1" x14ac:dyDescent="0.2">
      <c r="B36101" s="88"/>
      <c r="C36101" s="88"/>
      <c r="D36101" s="88"/>
      <c r="E36101" s="88"/>
      <c r="F36101" s="88"/>
      <c r="G36101" s="88"/>
      <c r="H36101" s="88"/>
      <c r="I36101" s="88"/>
      <c r="J36101" s="88"/>
      <c r="K36101" s="88"/>
    </row>
    <row r="36102" spans="2:11" ht="12" hidden="1" customHeight="1" x14ac:dyDescent="0.2">
      <c r="B36102" s="88"/>
      <c r="C36102" s="88"/>
      <c r="D36102" s="88"/>
      <c r="E36102" s="88"/>
      <c r="F36102" s="88"/>
      <c r="G36102" s="88"/>
      <c r="H36102" s="88"/>
      <c r="I36102" s="88"/>
      <c r="J36102" s="88"/>
      <c r="K36102" s="88"/>
    </row>
    <row r="36103" spans="2:11" ht="12" hidden="1" customHeight="1" x14ac:dyDescent="0.2">
      <c r="B36103" s="88"/>
      <c r="C36103" s="88"/>
      <c r="D36103" s="88"/>
      <c r="E36103" s="88"/>
      <c r="F36103" s="88"/>
      <c r="G36103" s="88"/>
      <c r="H36103" s="88"/>
      <c r="I36103" s="88"/>
      <c r="J36103" s="88"/>
      <c r="K36103" s="88"/>
    </row>
    <row r="36104" spans="2:11" ht="12" hidden="1" customHeight="1" x14ac:dyDescent="0.2">
      <c r="B36104" s="88"/>
      <c r="C36104" s="88"/>
      <c r="D36104" s="88"/>
      <c r="E36104" s="88"/>
      <c r="F36104" s="88"/>
      <c r="G36104" s="88"/>
      <c r="H36104" s="88"/>
      <c r="I36104" s="88"/>
      <c r="J36104" s="88"/>
      <c r="K36104" s="88"/>
    </row>
    <row r="36105" spans="2:11" ht="12" hidden="1" customHeight="1" x14ac:dyDescent="0.2">
      <c r="B36105" s="88"/>
      <c r="C36105" s="88"/>
      <c r="D36105" s="88"/>
      <c r="E36105" s="88"/>
      <c r="F36105" s="88"/>
      <c r="G36105" s="88"/>
      <c r="H36105" s="88"/>
      <c r="I36105" s="88"/>
      <c r="J36105" s="88"/>
      <c r="K36105" s="88"/>
    </row>
    <row r="36106" spans="2:11" ht="12" hidden="1" customHeight="1" x14ac:dyDescent="0.2">
      <c r="B36106" s="88"/>
      <c r="C36106" s="88"/>
      <c r="D36106" s="88"/>
      <c r="E36106" s="88"/>
      <c r="F36106" s="88"/>
      <c r="G36106" s="88"/>
      <c r="H36106" s="88"/>
      <c r="I36106" s="88"/>
      <c r="J36106" s="88"/>
      <c r="K36106" s="88"/>
    </row>
    <row r="36107" spans="2:11" ht="12" hidden="1" customHeight="1" x14ac:dyDescent="0.2">
      <c r="B36107" s="88"/>
      <c r="C36107" s="88"/>
      <c r="D36107" s="88"/>
      <c r="E36107" s="88"/>
      <c r="F36107" s="88"/>
      <c r="G36107" s="88"/>
      <c r="H36107" s="88"/>
      <c r="I36107" s="88"/>
      <c r="J36107" s="88"/>
      <c r="K36107" s="88"/>
    </row>
    <row r="36108" spans="2:11" ht="12" hidden="1" customHeight="1" x14ac:dyDescent="0.2">
      <c r="B36108" s="88"/>
      <c r="C36108" s="88"/>
      <c r="D36108" s="88"/>
      <c r="E36108" s="88"/>
      <c r="F36108" s="88"/>
      <c r="G36108" s="88"/>
      <c r="H36108" s="88"/>
      <c r="I36108" s="88"/>
      <c r="J36108" s="88"/>
      <c r="K36108" s="88"/>
    </row>
    <row r="36109" spans="2:11" ht="12" hidden="1" customHeight="1" x14ac:dyDescent="0.2">
      <c r="B36109" s="88"/>
      <c r="C36109" s="88"/>
      <c r="D36109" s="88"/>
      <c r="E36109" s="88"/>
      <c r="F36109" s="88"/>
      <c r="G36109" s="88"/>
      <c r="H36109" s="88"/>
      <c r="I36109" s="88"/>
      <c r="J36109" s="88"/>
      <c r="K36109" s="88"/>
    </row>
    <row r="36110" spans="2:11" ht="12" hidden="1" customHeight="1" x14ac:dyDescent="0.2">
      <c r="B36110" s="88"/>
      <c r="C36110" s="88"/>
      <c r="D36110" s="88"/>
      <c r="E36110" s="88"/>
      <c r="F36110" s="88"/>
      <c r="G36110" s="88"/>
      <c r="H36110" s="88"/>
      <c r="I36110" s="88"/>
      <c r="J36110" s="88"/>
      <c r="K36110" s="88"/>
    </row>
    <row r="36111" spans="2:11" ht="12" hidden="1" customHeight="1" x14ac:dyDescent="0.2">
      <c r="B36111" s="88"/>
      <c r="C36111" s="88"/>
      <c r="D36111" s="88"/>
      <c r="E36111" s="88"/>
      <c r="F36111" s="88"/>
      <c r="G36111" s="88"/>
      <c r="H36111" s="88"/>
      <c r="I36111" s="88"/>
      <c r="J36111" s="88"/>
      <c r="K36111" s="88"/>
    </row>
    <row r="36112" spans="2:11" ht="12" hidden="1" customHeight="1" x14ac:dyDescent="0.2">
      <c r="B36112" s="88"/>
      <c r="C36112" s="88"/>
      <c r="D36112" s="88"/>
      <c r="E36112" s="88"/>
      <c r="F36112" s="88"/>
      <c r="G36112" s="88"/>
      <c r="H36112" s="88"/>
      <c r="I36112" s="88"/>
      <c r="J36112" s="88"/>
      <c r="K36112" s="88"/>
    </row>
    <row r="36113" spans="2:11" ht="12" hidden="1" customHeight="1" x14ac:dyDescent="0.2">
      <c r="B36113" s="88"/>
      <c r="C36113" s="88"/>
      <c r="D36113" s="88"/>
      <c r="E36113" s="88"/>
      <c r="F36113" s="88"/>
      <c r="G36113" s="88"/>
      <c r="H36113" s="88"/>
      <c r="I36113" s="88"/>
      <c r="J36113" s="88"/>
      <c r="K36113" s="88"/>
    </row>
    <row r="36114" spans="2:11" ht="12" hidden="1" customHeight="1" x14ac:dyDescent="0.2">
      <c r="B36114" s="88"/>
      <c r="C36114" s="88"/>
      <c r="D36114" s="88"/>
      <c r="E36114" s="88"/>
      <c r="F36114" s="88"/>
      <c r="G36114" s="88"/>
      <c r="H36114" s="88"/>
      <c r="I36114" s="88"/>
      <c r="J36114" s="88"/>
      <c r="K36114" s="88"/>
    </row>
    <row r="36115" spans="2:11" ht="12" hidden="1" customHeight="1" x14ac:dyDescent="0.2">
      <c r="B36115" s="88"/>
      <c r="C36115" s="88"/>
      <c r="D36115" s="88"/>
      <c r="E36115" s="88"/>
      <c r="F36115" s="88"/>
      <c r="G36115" s="88"/>
      <c r="H36115" s="88"/>
      <c r="I36115" s="88"/>
      <c r="J36115" s="88"/>
      <c r="K36115" s="88"/>
    </row>
    <row r="36116" spans="2:11" ht="12" hidden="1" customHeight="1" x14ac:dyDescent="0.2">
      <c r="B36116" s="88"/>
      <c r="C36116" s="88"/>
      <c r="D36116" s="88"/>
      <c r="E36116" s="88"/>
      <c r="F36116" s="88"/>
      <c r="G36116" s="88"/>
      <c r="H36116" s="88"/>
      <c r="I36116" s="88"/>
      <c r="J36116" s="88"/>
      <c r="K36116" s="88"/>
    </row>
    <row r="36117" spans="2:11" ht="12" hidden="1" customHeight="1" x14ac:dyDescent="0.2">
      <c r="B36117" s="88"/>
      <c r="C36117" s="88"/>
      <c r="D36117" s="88"/>
      <c r="E36117" s="88"/>
      <c r="F36117" s="88"/>
      <c r="G36117" s="88"/>
      <c r="H36117" s="88"/>
      <c r="I36117" s="88"/>
      <c r="J36117" s="88"/>
      <c r="K36117" s="88"/>
    </row>
    <row r="36118" spans="2:11" ht="12" hidden="1" customHeight="1" x14ac:dyDescent="0.2">
      <c r="B36118" s="88"/>
      <c r="C36118" s="88"/>
      <c r="D36118" s="88"/>
      <c r="E36118" s="88"/>
      <c r="F36118" s="88"/>
      <c r="G36118" s="88"/>
      <c r="H36118" s="88"/>
      <c r="I36118" s="88"/>
      <c r="J36118" s="88"/>
      <c r="K36118" s="88"/>
    </row>
    <row r="36119" spans="2:11" ht="12" hidden="1" customHeight="1" x14ac:dyDescent="0.2">
      <c r="B36119" s="88"/>
      <c r="C36119" s="88"/>
      <c r="D36119" s="88"/>
      <c r="E36119" s="88"/>
      <c r="F36119" s="88"/>
      <c r="G36119" s="88"/>
      <c r="H36119" s="88"/>
      <c r="I36119" s="88"/>
      <c r="J36119" s="88"/>
      <c r="K36119" s="88"/>
    </row>
    <row r="36120" spans="2:11" ht="12" hidden="1" customHeight="1" x14ac:dyDescent="0.2">
      <c r="B36120" s="88"/>
      <c r="C36120" s="88"/>
      <c r="D36120" s="88"/>
      <c r="E36120" s="88"/>
      <c r="F36120" s="88"/>
      <c r="G36120" s="88"/>
      <c r="H36120" s="88"/>
      <c r="I36120" s="88"/>
      <c r="J36120" s="88"/>
      <c r="K36120" s="88"/>
    </row>
    <row r="36121" spans="2:11" ht="12" hidden="1" customHeight="1" x14ac:dyDescent="0.2">
      <c r="B36121" s="88"/>
      <c r="C36121" s="88"/>
      <c r="D36121" s="88"/>
      <c r="E36121" s="88"/>
      <c r="F36121" s="88"/>
      <c r="G36121" s="88"/>
      <c r="H36121" s="88"/>
      <c r="I36121" s="88"/>
      <c r="J36121" s="88"/>
      <c r="K36121" s="88"/>
    </row>
    <row r="36122" spans="2:11" ht="12" hidden="1" customHeight="1" x14ac:dyDescent="0.2">
      <c r="B36122" s="88"/>
      <c r="C36122" s="88"/>
      <c r="D36122" s="88"/>
      <c r="E36122" s="88"/>
      <c r="F36122" s="88"/>
      <c r="G36122" s="88"/>
      <c r="H36122" s="88"/>
      <c r="I36122" s="88"/>
      <c r="J36122" s="88"/>
      <c r="K36122" s="88"/>
    </row>
    <row r="36123" spans="2:11" ht="12" hidden="1" customHeight="1" x14ac:dyDescent="0.2">
      <c r="B36123" s="88"/>
      <c r="C36123" s="88"/>
      <c r="D36123" s="88"/>
      <c r="E36123" s="88"/>
      <c r="F36123" s="88"/>
      <c r="G36123" s="88"/>
      <c r="H36123" s="88"/>
      <c r="I36123" s="88"/>
      <c r="J36123" s="88"/>
      <c r="K36123" s="88"/>
    </row>
    <row r="36124" spans="2:11" ht="12" hidden="1" customHeight="1" x14ac:dyDescent="0.2">
      <c r="B36124" s="88"/>
      <c r="C36124" s="88"/>
      <c r="D36124" s="88"/>
      <c r="E36124" s="88"/>
      <c r="F36124" s="88"/>
      <c r="G36124" s="88"/>
      <c r="H36124" s="88"/>
      <c r="I36124" s="88"/>
      <c r="J36124" s="88"/>
      <c r="K36124" s="88"/>
    </row>
    <row r="36125" spans="2:11" ht="12" hidden="1" customHeight="1" x14ac:dyDescent="0.2">
      <c r="B36125" s="88"/>
      <c r="C36125" s="88"/>
      <c r="D36125" s="88"/>
      <c r="E36125" s="88"/>
      <c r="F36125" s="88"/>
      <c r="G36125" s="88"/>
      <c r="H36125" s="88"/>
      <c r="I36125" s="88"/>
      <c r="J36125" s="88"/>
      <c r="K36125" s="88"/>
    </row>
    <row r="36126" spans="2:11" ht="12" hidden="1" customHeight="1" x14ac:dyDescent="0.2">
      <c r="B36126" s="88"/>
      <c r="C36126" s="88"/>
      <c r="D36126" s="88"/>
      <c r="E36126" s="88"/>
      <c r="F36126" s="88"/>
      <c r="G36126" s="88"/>
      <c r="H36126" s="88"/>
      <c r="I36126" s="88"/>
      <c r="J36126" s="88"/>
      <c r="K36126" s="88"/>
    </row>
    <row r="36127" spans="2:11" ht="12" hidden="1" customHeight="1" x14ac:dyDescent="0.2">
      <c r="B36127" s="88"/>
      <c r="C36127" s="88"/>
      <c r="D36127" s="88"/>
      <c r="E36127" s="88"/>
      <c r="F36127" s="88"/>
      <c r="G36127" s="88"/>
      <c r="H36127" s="88"/>
      <c r="I36127" s="88"/>
      <c r="J36127" s="88"/>
      <c r="K36127" s="88"/>
    </row>
    <row r="36128" spans="2:11" ht="12" hidden="1" customHeight="1" x14ac:dyDescent="0.2">
      <c r="B36128" s="88"/>
      <c r="C36128" s="88"/>
      <c r="D36128" s="88"/>
      <c r="E36128" s="88"/>
      <c r="F36128" s="88"/>
      <c r="G36128" s="88"/>
      <c r="H36128" s="88"/>
      <c r="I36128" s="88"/>
      <c r="J36128" s="88"/>
      <c r="K36128" s="88"/>
    </row>
    <row r="36129" spans="2:11" ht="12" hidden="1" customHeight="1" x14ac:dyDescent="0.2">
      <c r="B36129" s="88"/>
      <c r="C36129" s="88"/>
      <c r="D36129" s="88"/>
      <c r="E36129" s="88"/>
      <c r="F36129" s="88"/>
      <c r="G36129" s="88"/>
      <c r="H36129" s="88"/>
      <c r="I36129" s="88"/>
      <c r="J36129" s="88"/>
      <c r="K36129" s="88"/>
    </row>
    <row r="36130" spans="2:11" ht="12" hidden="1" customHeight="1" x14ac:dyDescent="0.2">
      <c r="B36130" s="88"/>
      <c r="C36130" s="88"/>
      <c r="D36130" s="88"/>
      <c r="E36130" s="88"/>
      <c r="F36130" s="88"/>
      <c r="G36130" s="88"/>
      <c r="H36130" s="88"/>
      <c r="I36130" s="88"/>
      <c r="J36130" s="88"/>
      <c r="K36130" s="88"/>
    </row>
    <row r="36131" spans="2:11" ht="12" hidden="1" customHeight="1" x14ac:dyDescent="0.2">
      <c r="B36131" s="88"/>
      <c r="C36131" s="88"/>
      <c r="D36131" s="88"/>
      <c r="E36131" s="88"/>
      <c r="F36131" s="88"/>
      <c r="G36131" s="88"/>
      <c r="H36131" s="88"/>
      <c r="I36131" s="88"/>
      <c r="J36131" s="88"/>
      <c r="K36131" s="88"/>
    </row>
    <row r="36132" spans="2:11" ht="12" hidden="1" customHeight="1" x14ac:dyDescent="0.2">
      <c r="B36132" s="88"/>
      <c r="C36132" s="88"/>
      <c r="D36132" s="88"/>
      <c r="E36132" s="88"/>
      <c r="F36132" s="88"/>
      <c r="G36132" s="88"/>
      <c r="H36132" s="88"/>
      <c r="I36132" s="88"/>
      <c r="J36132" s="88"/>
      <c r="K36132" s="88"/>
    </row>
    <row r="36133" spans="2:11" ht="12" hidden="1" customHeight="1" x14ac:dyDescent="0.2">
      <c r="B36133" s="88"/>
      <c r="C36133" s="88"/>
      <c r="D36133" s="88"/>
      <c r="E36133" s="88"/>
      <c r="F36133" s="88"/>
      <c r="G36133" s="88"/>
      <c r="H36133" s="88"/>
      <c r="I36133" s="88"/>
      <c r="J36133" s="88"/>
      <c r="K36133" s="88"/>
    </row>
    <row r="36134" spans="2:11" ht="12" hidden="1" customHeight="1" x14ac:dyDescent="0.2">
      <c r="B36134" s="88"/>
      <c r="C36134" s="88"/>
      <c r="D36134" s="88"/>
      <c r="E36134" s="88"/>
      <c r="F36134" s="88"/>
      <c r="G36134" s="88"/>
      <c r="H36134" s="88"/>
      <c r="I36134" s="88"/>
      <c r="J36134" s="88"/>
      <c r="K36134" s="88"/>
    </row>
    <row r="36135" spans="2:11" ht="12" hidden="1" customHeight="1" x14ac:dyDescent="0.2">
      <c r="B36135" s="88"/>
      <c r="C36135" s="88"/>
      <c r="D36135" s="88"/>
      <c r="E36135" s="88"/>
      <c r="F36135" s="88"/>
      <c r="G36135" s="88"/>
      <c r="H36135" s="88"/>
      <c r="I36135" s="88"/>
      <c r="J36135" s="88"/>
      <c r="K36135" s="88"/>
    </row>
    <row r="36136" spans="2:11" ht="12" hidden="1" customHeight="1" x14ac:dyDescent="0.2">
      <c r="B36136" s="88"/>
      <c r="C36136" s="88"/>
      <c r="D36136" s="88"/>
      <c r="E36136" s="88"/>
      <c r="F36136" s="88"/>
      <c r="G36136" s="88"/>
      <c r="H36136" s="88"/>
      <c r="I36136" s="88"/>
      <c r="J36136" s="88"/>
      <c r="K36136" s="88"/>
    </row>
    <row r="36137" spans="2:11" ht="12" hidden="1" customHeight="1" x14ac:dyDescent="0.2">
      <c r="B36137" s="88"/>
      <c r="C36137" s="88"/>
      <c r="D36137" s="88"/>
      <c r="E36137" s="88"/>
      <c r="F36137" s="88"/>
      <c r="G36137" s="88"/>
      <c r="H36137" s="88"/>
      <c r="I36137" s="88"/>
      <c r="J36137" s="88"/>
      <c r="K36137" s="88"/>
    </row>
    <row r="36138" spans="2:11" ht="12" hidden="1" customHeight="1" x14ac:dyDescent="0.2">
      <c r="B36138" s="88"/>
      <c r="C36138" s="88"/>
      <c r="D36138" s="88"/>
      <c r="E36138" s="88"/>
      <c r="F36138" s="88"/>
      <c r="G36138" s="88"/>
      <c r="H36138" s="88"/>
      <c r="I36138" s="88"/>
      <c r="J36138" s="88"/>
      <c r="K36138" s="88"/>
    </row>
    <row r="36139" spans="2:11" ht="12" hidden="1" customHeight="1" x14ac:dyDescent="0.2">
      <c r="B36139" s="88"/>
      <c r="C36139" s="88"/>
      <c r="D36139" s="88"/>
      <c r="E36139" s="88"/>
      <c r="F36139" s="88"/>
      <c r="G36139" s="88"/>
      <c r="H36139" s="88"/>
      <c r="I36139" s="88"/>
      <c r="J36139" s="88"/>
      <c r="K36139" s="88"/>
    </row>
    <row r="36140" spans="2:11" ht="12" hidden="1" customHeight="1" x14ac:dyDescent="0.2">
      <c r="B36140" s="88"/>
      <c r="C36140" s="88"/>
      <c r="D36140" s="88"/>
      <c r="E36140" s="88"/>
      <c r="F36140" s="88"/>
      <c r="G36140" s="88"/>
      <c r="H36140" s="88"/>
      <c r="I36140" s="88"/>
      <c r="J36140" s="88"/>
      <c r="K36140" s="88"/>
    </row>
    <row r="36141" spans="2:11" ht="12" hidden="1" customHeight="1" x14ac:dyDescent="0.2">
      <c r="B36141" s="88"/>
      <c r="C36141" s="88"/>
      <c r="D36141" s="88"/>
      <c r="E36141" s="88"/>
      <c r="F36141" s="88"/>
      <c r="G36141" s="88"/>
      <c r="H36141" s="88"/>
      <c r="I36141" s="88"/>
      <c r="J36141" s="88"/>
      <c r="K36141" s="88"/>
    </row>
    <row r="36142" spans="2:11" ht="12" hidden="1" customHeight="1" x14ac:dyDescent="0.2">
      <c r="B36142" s="88"/>
      <c r="C36142" s="88"/>
      <c r="D36142" s="88"/>
      <c r="E36142" s="88"/>
      <c r="F36142" s="88"/>
      <c r="G36142" s="88"/>
      <c r="H36142" s="88"/>
      <c r="I36142" s="88"/>
      <c r="J36142" s="88"/>
      <c r="K36142" s="88"/>
    </row>
    <row r="36143" spans="2:11" ht="12" hidden="1" customHeight="1" x14ac:dyDescent="0.2">
      <c r="B36143" s="88"/>
      <c r="C36143" s="88"/>
      <c r="D36143" s="88"/>
      <c r="E36143" s="88"/>
      <c r="F36143" s="88"/>
      <c r="G36143" s="88"/>
      <c r="H36143" s="88"/>
      <c r="I36143" s="88"/>
      <c r="J36143" s="88"/>
      <c r="K36143" s="88"/>
    </row>
    <row r="36144" spans="2:11" ht="12" hidden="1" customHeight="1" x14ac:dyDescent="0.2">
      <c r="B36144" s="88"/>
      <c r="C36144" s="88"/>
      <c r="D36144" s="88"/>
      <c r="E36144" s="88"/>
      <c r="F36144" s="88"/>
      <c r="G36144" s="88"/>
      <c r="H36144" s="88"/>
      <c r="I36144" s="88"/>
      <c r="J36144" s="88"/>
      <c r="K36144" s="88"/>
    </row>
    <row r="36145" spans="2:11" ht="12" hidden="1" customHeight="1" x14ac:dyDescent="0.2">
      <c r="B36145" s="88"/>
      <c r="C36145" s="88"/>
      <c r="D36145" s="88"/>
      <c r="E36145" s="88"/>
      <c r="F36145" s="88"/>
      <c r="G36145" s="88"/>
      <c r="H36145" s="88"/>
      <c r="I36145" s="88"/>
      <c r="J36145" s="88"/>
      <c r="K36145" s="88"/>
    </row>
    <row r="36146" spans="2:11" ht="12" hidden="1" customHeight="1" x14ac:dyDescent="0.2">
      <c r="B36146" s="88"/>
      <c r="C36146" s="88"/>
      <c r="D36146" s="88"/>
      <c r="E36146" s="88"/>
      <c r="F36146" s="88"/>
      <c r="G36146" s="88"/>
      <c r="H36146" s="88"/>
      <c r="I36146" s="88"/>
      <c r="J36146" s="88"/>
      <c r="K36146" s="88"/>
    </row>
    <row r="36147" spans="2:11" ht="12" hidden="1" customHeight="1" x14ac:dyDescent="0.2">
      <c r="B36147" s="88"/>
      <c r="C36147" s="88"/>
      <c r="D36147" s="88"/>
      <c r="E36147" s="88"/>
      <c r="F36147" s="88"/>
      <c r="G36147" s="88"/>
      <c r="H36147" s="88"/>
      <c r="I36147" s="88"/>
      <c r="J36147" s="88"/>
      <c r="K36147" s="88"/>
    </row>
    <row r="36148" spans="2:11" ht="12" hidden="1" customHeight="1" x14ac:dyDescent="0.2">
      <c r="B36148" s="88"/>
      <c r="C36148" s="88"/>
      <c r="D36148" s="88"/>
      <c r="E36148" s="88"/>
      <c r="F36148" s="88"/>
      <c r="G36148" s="88"/>
      <c r="H36148" s="88"/>
      <c r="I36148" s="88"/>
      <c r="J36148" s="88"/>
      <c r="K36148" s="88"/>
    </row>
    <row r="36149" spans="2:11" ht="12" hidden="1" customHeight="1" x14ac:dyDescent="0.2">
      <c r="B36149" s="88"/>
      <c r="C36149" s="88"/>
      <c r="D36149" s="88"/>
      <c r="E36149" s="88"/>
      <c r="F36149" s="88"/>
      <c r="G36149" s="88"/>
      <c r="H36149" s="88"/>
      <c r="I36149" s="88"/>
      <c r="J36149" s="88"/>
      <c r="K36149" s="88"/>
    </row>
    <row r="36150" spans="2:11" ht="12" hidden="1" customHeight="1" x14ac:dyDescent="0.2">
      <c r="B36150" s="88"/>
      <c r="C36150" s="88"/>
      <c r="D36150" s="88"/>
      <c r="E36150" s="88"/>
      <c r="F36150" s="88"/>
      <c r="G36150" s="88"/>
      <c r="H36150" s="88"/>
      <c r="I36150" s="88"/>
      <c r="J36150" s="88"/>
      <c r="K36150" s="88"/>
    </row>
    <row r="36151" spans="2:11" ht="12" hidden="1" customHeight="1" x14ac:dyDescent="0.2">
      <c r="B36151" s="88"/>
      <c r="C36151" s="88"/>
      <c r="D36151" s="88"/>
      <c r="E36151" s="88"/>
      <c r="F36151" s="88"/>
      <c r="G36151" s="88"/>
      <c r="H36151" s="88"/>
      <c r="I36151" s="88"/>
      <c r="J36151" s="88"/>
      <c r="K36151" s="88"/>
    </row>
    <row r="36152" spans="2:11" ht="12" hidden="1" customHeight="1" x14ac:dyDescent="0.2">
      <c r="B36152" s="88"/>
      <c r="C36152" s="88"/>
      <c r="D36152" s="88"/>
      <c r="E36152" s="88"/>
      <c r="F36152" s="88"/>
      <c r="G36152" s="88"/>
      <c r="H36152" s="88"/>
      <c r="I36152" s="88"/>
      <c r="J36152" s="88"/>
      <c r="K36152" s="88"/>
    </row>
    <row r="36153" spans="2:11" ht="12" hidden="1" customHeight="1" x14ac:dyDescent="0.2">
      <c r="B36153" s="88"/>
      <c r="C36153" s="88"/>
      <c r="D36153" s="88"/>
      <c r="E36153" s="88"/>
      <c r="F36153" s="88"/>
      <c r="G36153" s="88"/>
      <c r="H36153" s="88"/>
      <c r="I36153" s="88"/>
      <c r="J36153" s="88"/>
      <c r="K36153" s="88"/>
    </row>
    <row r="36154" spans="2:11" ht="12" hidden="1" customHeight="1" x14ac:dyDescent="0.2">
      <c r="B36154" s="88"/>
      <c r="C36154" s="88"/>
      <c r="D36154" s="88"/>
      <c r="E36154" s="88"/>
      <c r="F36154" s="88"/>
      <c r="G36154" s="88"/>
      <c r="H36154" s="88"/>
      <c r="I36154" s="88"/>
      <c r="J36154" s="88"/>
      <c r="K36154" s="88"/>
    </row>
    <row r="36155" spans="2:11" ht="12" hidden="1" customHeight="1" x14ac:dyDescent="0.2">
      <c r="B36155" s="88"/>
      <c r="C36155" s="88"/>
      <c r="D36155" s="88"/>
      <c r="E36155" s="88"/>
      <c r="F36155" s="88"/>
      <c r="G36155" s="88"/>
      <c r="H36155" s="88"/>
      <c r="I36155" s="88"/>
      <c r="J36155" s="88"/>
      <c r="K36155" s="88"/>
    </row>
    <row r="36156" spans="2:11" ht="12" hidden="1" customHeight="1" x14ac:dyDescent="0.2">
      <c r="B36156" s="88"/>
      <c r="C36156" s="88"/>
      <c r="D36156" s="88"/>
      <c r="E36156" s="88"/>
      <c r="F36156" s="88"/>
      <c r="G36156" s="88"/>
      <c r="H36156" s="88"/>
      <c r="I36156" s="88"/>
      <c r="J36156" s="88"/>
      <c r="K36156" s="88"/>
    </row>
    <row r="36157" spans="2:11" ht="12" hidden="1" customHeight="1" x14ac:dyDescent="0.2">
      <c r="B36157" s="88"/>
      <c r="C36157" s="88"/>
      <c r="D36157" s="88"/>
      <c r="E36157" s="88"/>
      <c r="F36157" s="88"/>
      <c r="G36157" s="88"/>
      <c r="H36157" s="88"/>
      <c r="I36157" s="88"/>
      <c r="J36157" s="88"/>
      <c r="K36157" s="88"/>
    </row>
    <row r="36158" spans="2:11" ht="12" hidden="1" customHeight="1" x14ac:dyDescent="0.2">
      <c r="B36158" s="88"/>
      <c r="C36158" s="88"/>
      <c r="D36158" s="88"/>
      <c r="E36158" s="88"/>
      <c r="F36158" s="88"/>
      <c r="G36158" s="88"/>
      <c r="H36158" s="88"/>
      <c r="I36158" s="88"/>
      <c r="J36158" s="88"/>
      <c r="K36158" s="88"/>
    </row>
    <row r="36159" spans="2:11" ht="12" hidden="1" customHeight="1" x14ac:dyDescent="0.2">
      <c r="B36159" s="88"/>
      <c r="C36159" s="88"/>
      <c r="D36159" s="88"/>
      <c r="E36159" s="88"/>
      <c r="F36159" s="88"/>
      <c r="G36159" s="88"/>
      <c r="H36159" s="88"/>
      <c r="I36159" s="88"/>
      <c r="J36159" s="88"/>
      <c r="K36159" s="88"/>
    </row>
    <row r="36160" spans="2:11" ht="12" hidden="1" customHeight="1" x14ac:dyDescent="0.2">
      <c r="B36160" s="88"/>
      <c r="C36160" s="88"/>
      <c r="D36160" s="88"/>
      <c r="E36160" s="88"/>
      <c r="F36160" s="88"/>
      <c r="G36160" s="88"/>
      <c r="H36160" s="88"/>
      <c r="I36160" s="88"/>
      <c r="J36160" s="88"/>
      <c r="K36160" s="88"/>
    </row>
    <row r="36161" spans="2:11" ht="12" hidden="1" customHeight="1" x14ac:dyDescent="0.2">
      <c r="B36161" s="88"/>
      <c r="C36161" s="88"/>
      <c r="D36161" s="88"/>
      <c r="E36161" s="88"/>
      <c r="F36161" s="88"/>
      <c r="G36161" s="88"/>
      <c r="H36161" s="88"/>
      <c r="I36161" s="88"/>
      <c r="J36161" s="88"/>
      <c r="K36161" s="88"/>
    </row>
    <row r="36162" spans="2:11" ht="12" hidden="1" customHeight="1" x14ac:dyDescent="0.2">
      <c r="B36162" s="88"/>
      <c r="C36162" s="88"/>
      <c r="D36162" s="88"/>
      <c r="E36162" s="88"/>
      <c r="F36162" s="88"/>
      <c r="G36162" s="88"/>
      <c r="H36162" s="88"/>
      <c r="I36162" s="88"/>
      <c r="J36162" s="88"/>
      <c r="K36162" s="88"/>
    </row>
    <row r="36163" spans="2:11" ht="12" hidden="1" customHeight="1" x14ac:dyDescent="0.2">
      <c r="B36163" s="88"/>
      <c r="C36163" s="88"/>
      <c r="D36163" s="88"/>
      <c r="E36163" s="88"/>
      <c r="F36163" s="88"/>
      <c r="G36163" s="88"/>
      <c r="H36163" s="88"/>
      <c r="I36163" s="88"/>
      <c r="J36163" s="88"/>
      <c r="K36163" s="88"/>
    </row>
    <row r="36164" spans="2:11" ht="12" hidden="1" customHeight="1" x14ac:dyDescent="0.2">
      <c r="B36164" s="88"/>
      <c r="C36164" s="88"/>
      <c r="D36164" s="88"/>
      <c r="E36164" s="88"/>
      <c r="F36164" s="88"/>
      <c r="G36164" s="88"/>
      <c r="H36164" s="88"/>
      <c r="I36164" s="88"/>
      <c r="J36164" s="88"/>
      <c r="K36164" s="88"/>
    </row>
    <row r="36165" spans="2:11" ht="12" hidden="1" customHeight="1" x14ac:dyDescent="0.2">
      <c r="B36165" s="88"/>
      <c r="C36165" s="88"/>
      <c r="D36165" s="88"/>
      <c r="E36165" s="88"/>
      <c r="F36165" s="88"/>
      <c r="G36165" s="88"/>
      <c r="H36165" s="88"/>
      <c r="I36165" s="88"/>
      <c r="J36165" s="88"/>
      <c r="K36165" s="88"/>
    </row>
    <row r="36166" spans="2:11" ht="12" hidden="1" customHeight="1" x14ac:dyDescent="0.2">
      <c r="B36166" s="88"/>
      <c r="C36166" s="88"/>
      <c r="D36166" s="88"/>
      <c r="E36166" s="88"/>
      <c r="F36166" s="88"/>
      <c r="G36166" s="88"/>
      <c r="H36166" s="88"/>
      <c r="I36166" s="88"/>
      <c r="J36166" s="88"/>
      <c r="K36166" s="88"/>
    </row>
    <row r="36167" spans="2:11" ht="12" hidden="1" customHeight="1" x14ac:dyDescent="0.2">
      <c r="B36167" s="88"/>
      <c r="C36167" s="88"/>
      <c r="D36167" s="88"/>
      <c r="E36167" s="88"/>
      <c r="F36167" s="88"/>
      <c r="G36167" s="88"/>
      <c r="H36167" s="88"/>
      <c r="I36167" s="88"/>
      <c r="J36167" s="88"/>
      <c r="K36167" s="88"/>
    </row>
    <row r="36168" spans="2:11" ht="12" hidden="1" customHeight="1" x14ac:dyDescent="0.2">
      <c r="B36168" s="88"/>
      <c r="C36168" s="88"/>
      <c r="D36168" s="88"/>
      <c r="E36168" s="88"/>
      <c r="F36168" s="88"/>
      <c r="G36168" s="88"/>
      <c r="H36168" s="88"/>
      <c r="I36168" s="88"/>
      <c r="J36168" s="88"/>
      <c r="K36168" s="88"/>
    </row>
    <row r="36169" spans="2:11" ht="12" hidden="1" customHeight="1" x14ac:dyDescent="0.2">
      <c r="B36169" s="88"/>
      <c r="C36169" s="88"/>
      <c r="D36169" s="88"/>
      <c r="E36169" s="88"/>
      <c r="F36169" s="88"/>
      <c r="G36169" s="88"/>
      <c r="H36169" s="88"/>
      <c r="I36169" s="88"/>
      <c r="J36169" s="88"/>
      <c r="K36169" s="88"/>
    </row>
    <row r="36170" spans="2:11" ht="12" hidden="1" customHeight="1" x14ac:dyDescent="0.2">
      <c r="B36170" s="88"/>
      <c r="C36170" s="88"/>
      <c r="D36170" s="88"/>
      <c r="E36170" s="88"/>
      <c r="F36170" s="88"/>
      <c r="G36170" s="88"/>
      <c r="H36170" s="88"/>
      <c r="I36170" s="88"/>
      <c r="J36170" s="88"/>
      <c r="K36170" s="88"/>
    </row>
    <row r="36171" spans="2:11" ht="12" hidden="1" customHeight="1" x14ac:dyDescent="0.2">
      <c r="B36171" s="88"/>
      <c r="C36171" s="88"/>
      <c r="D36171" s="88"/>
      <c r="E36171" s="88"/>
      <c r="F36171" s="88"/>
      <c r="G36171" s="88"/>
      <c r="H36171" s="88"/>
      <c r="I36171" s="88"/>
      <c r="J36171" s="88"/>
      <c r="K36171" s="88"/>
    </row>
    <row r="36172" spans="2:11" ht="12" hidden="1" customHeight="1" x14ac:dyDescent="0.2">
      <c r="B36172" s="88"/>
      <c r="C36172" s="88"/>
      <c r="D36172" s="88"/>
      <c r="E36172" s="88"/>
      <c r="F36172" s="88"/>
      <c r="G36172" s="88"/>
      <c r="H36172" s="88"/>
      <c r="I36172" s="88"/>
      <c r="J36172" s="88"/>
      <c r="K36172" s="88"/>
    </row>
    <row r="36173" spans="2:11" ht="12" hidden="1" customHeight="1" x14ac:dyDescent="0.2">
      <c r="B36173" s="88"/>
      <c r="C36173" s="88"/>
      <c r="D36173" s="88"/>
      <c r="E36173" s="88"/>
      <c r="F36173" s="88"/>
      <c r="G36173" s="88"/>
      <c r="H36173" s="88"/>
      <c r="I36173" s="88"/>
      <c r="J36173" s="88"/>
      <c r="K36173" s="88"/>
    </row>
    <row r="36174" spans="2:11" ht="12" hidden="1" customHeight="1" x14ac:dyDescent="0.2">
      <c r="B36174" s="88"/>
      <c r="C36174" s="88"/>
      <c r="D36174" s="88"/>
      <c r="E36174" s="88"/>
      <c r="F36174" s="88"/>
      <c r="G36174" s="88"/>
      <c r="H36174" s="88"/>
      <c r="I36174" s="88"/>
      <c r="J36174" s="88"/>
      <c r="K36174" s="88"/>
    </row>
    <row r="36175" spans="2:11" ht="12" hidden="1" customHeight="1" x14ac:dyDescent="0.2">
      <c r="B36175" s="88"/>
      <c r="C36175" s="88"/>
      <c r="D36175" s="88"/>
      <c r="E36175" s="88"/>
      <c r="F36175" s="88"/>
      <c r="G36175" s="88"/>
      <c r="H36175" s="88"/>
      <c r="I36175" s="88"/>
      <c r="J36175" s="88"/>
      <c r="K36175" s="88"/>
    </row>
    <row r="36176" spans="2:11" ht="12" hidden="1" customHeight="1" x14ac:dyDescent="0.2">
      <c r="B36176" s="88"/>
      <c r="C36176" s="88"/>
      <c r="D36176" s="88"/>
      <c r="E36176" s="88"/>
      <c r="F36176" s="88"/>
      <c r="G36176" s="88"/>
      <c r="H36176" s="88"/>
      <c r="I36176" s="88"/>
      <c r="J36176" s="88"/>
      <c r="K36176" s="88"/>
    </row>
    <row r="36177" spans="2:11" ht="12" hidden="1" customHeight="1" x14ac:dyDescent="0.2">
      <c r="B36177" s="88"/>
      <c r="C36177" s="88"/>
      <c r="D36177" s="88"/>
      <c r="E36177" s="88"/>
      <c r="F36177" s="88"/>
      <c r="G36177" s="88"/>
      <c r="H36177" s="88"/>
      <c r="I36177" s="88"/>
      <c r="J36177" s="88"/>
      <c r="K36177" s="88"/>
    </row>
    <row r="36178" spans="2:11" ht="12" hidden="1" customHeight="1" x14ac:dyDescent="0.2">
      <c r="B36178" s="88"/>
      <c r="C36178" s="88"/>
      <c r="D36178" s="88"/>
      <c r="E36178" s="88"/>
      <c r="F36178" s="88"/>
      <c r="G36178" s="88"/>
      <c r="H36178" s="88"/>
      <c r="I36178" s="88"/>
      <c r="J36178" s="88"/>
      <c r="K36178" s="88"/>
    </row>
    <row r="36179" spans="2:11" ht="12" hidden="1" customHeight="1" x14ac:dyDescent="0.2">
      <c r="B36179" s="88"/>
      <c r="C36179" s="88"/>
      <c r="D36179" s="88"/>
      <c r="E36179" s="88"/>
      <c r="F36179" s="88"/>
      <c r="G36179" s="88"/>
      <c r="H36179" s="88"/>
      <c r="I36179" s="88"/>
      <c r="J36179" s="88"/>
      <c r="K36179" s="88"/>
    </row>
    <row r="36180" spans="2:11" ht="12" hidden="1" customHeight="1" x14ac:dyDescent="0.2">
      <c r="B36180" s="88"/>
      <c r="C36180" s="88"/>
      <c r="D36180" s="88"/>
      <c r="E36180" s="88"/>
      <c r="F36180" s="88"/>
      <c r="G36180" s="88"/>
      <c r="H36180" s="88"/>
      <c r="I36180" s="88"/>
      <c r="J36180" s="88"/>
      <c r="K36180" s="88"/>
    </row>
    <row r="36181" spans="2:11" ht="12" hidden="1" customHeight="1" x14ac:dyDescent="0.2">
      <c r="B36181" s="88"/>
      <c r="C36181" s="88"/>
      <c r="D36181" s="88"/>
      <c r="E36181" s="88"/>
      <c r="F36181" s="88"/>
      <c r="G36181" s="88"/>
      <c r="H36181" s="88"/>
      <c r="I36181" s="88"/>
      <c r="J36181" s="88"/>
      <c r="K36181" s="88"/>
    </row>
    <row r="36182" spans="2:11" ht="12" hidden="1" customHeight="1" x14ac:dyDescent="0.2">
      <c r="B36182" s="88"/>
      <c r="C36182" s="88"/>
      <c r="D36182" s="88"/>
      <c r="E36182" s="88"/>
      <c r="F36182" s="88"/>
      <c r="G36182" s="88"/>
      <c r="H36182" s="88"/>
      <c r="I36182" s="88"/>
      <c r="J36182" s="88"/>
      <c r="K36182" s="88"/>
    </row>
    <row r="36183" spans="2:11" ht="12" hidden="1" customHeight="1" x14ac:dyDescent="0.2">
      <c r="B36183" s="88"/>
      <c r="C36183" s="88"/>
      <c r="D36183" s="88"/>
      <c r="E36183" s="88"/>
      <c r="F36183" s="88"/>
      <c r="G36183" s="88"/>
      <c r="H36183" s="88"/>
      <c r="I36183" s="88"/>
      <c r="J36183" s="88"/>
      <c r="K36183" s="88"/>
    </row>
    <row r="36184" spans="2:11" ht="12" hidden="1" customHeight="1" x14ac:dyDescent="0.2">
      <c r="B36184" s="88"/>
      <c r="C36184" s="88"/>
      <c r="D36184" s="88"/>
      <c r="E36184" s="88"/>
      <c r="F36184" s="88"/>
      <c r="G36184" s="88"/>
      <c r="H36184" s="88"/>
      <c r="I36184" s="88"/>
      <c r="J36184" s="88"/>
      <c r="K36184" s="88"/>
    </row>
    <row r="36185" spans="2:11" ht="12" hidden="1" customHeight="1" x14ac:dyDescent="0.2">
      <c r="B36185" s="88"/>
      <c r="C36185" s="88"/>
      <c r="D36185" s="88"/>
      <c r="E36185" s="88"/>
      <c r="F36185" s="88"/>
      <c r="G36185" s="88"/>
      <c r="H36185" s="88"/>
      <c r="I36185" s="88"/>
      <c r="J36185" s="88"/>
      <c r="K36185" s="88"/>
    </row>
    <row r="36186" spans="2:11" ht="12" hidden="1" customHeight="1" x14ac:dyDescent="0.2">
      <c r="B36186" s="88"/>
      <c r="C36186" s="88"/>
      <c r="D36186" s="88"/>
      <c r="E36186" s="88"/>
      <c r="F36186" s="88"/>
      <c r="G36186" s="88"/>
      <c r="H36186" s="88"/>
      <c r="I36186" s="88"/>
      <c r="J36186" s="88"/>
      <c r="K36186" s="88"/>
    </row>
    <row r="36187" spans="2:11" ht="12" hidden="1" customHeight="1" x14ac:dyDescent="0.2">
      <c r="B36187" s="88"/>
      <c r="C36187" s="88"/>
      <c r="D36187" s="88"/>
      <c r="E36187" s="88"/>
      <c r="F36187" s="88"/>
      <c r="G36187" s="88"/>
      <c r="H36187" s="88"/>
      <c r="I36187" s="88"/>
      <c r="J36187" s="88"/>
      <c r="K36187" s="88"/>
    </row>
    <row r="36188" spans="2:11" ht="12" hidden="1" customHeight="1" x14ac:dyDescent="0.2">
      <c r="B36188" s="88"/>
      <c r="C36188" s="88"/>
      <c r="D36188" s="88"/>
      <c r="E36188" s="88"/>
      <c r="F36188" s="88"/>
      <c r="G36188" s="88"/>
      <c r="H36188" s="88"/>
      <c r="I36188" s="88"/>
      <c r="J36188" s="88"/>
      <c r="K36188" s="88"/>
    </row>
    <row r="36189" spans="2:11" ht="12" hidden="1" customHeight="1" x14ac:dyDescent="0.2">
      <c r="B36189" s="88"/>
      <c r="C36189" s="88"/>
      <c r="D36189" s="88"/>
      <c r="E36189" s="88"/>
      <c r="F36189" s="88"/>
      <c r="G36189" s="88"/>
      <c r="H36189" s="88"/>
      <c r="I36189" s="88"/>
      <c r="J36189" s="88"/>
      <c r="K36189" s="88"/>
    </row>
    <row r="36190" spans="2:11" ht="12" hidden="1" customHeight="1" x14ac:dyDescent="0.2">
      <c r="B36190" s="88"/>
      <c r="C36190" s="88"/>
      <c r="D36190" s="88"/>
      <c r="E36190" s="88"/>
      <c r="F36190" s="88"/>
      <c r="G36190" s="88"/>
      <c r="H36190" s="88"/>
      <c r="I36190" s="88"/>
      <c r="J36190" s="88"/>
      <c r="K36190" s="88"/>
    </row>
    <row r="36191" spans="2:11" ht="12" hidden="1" customHeight="1" x14ac:dyDescent="0.2">
      <c r="B36191" s="88"/>
      <c r="C36191" s="88"/>
      <c r="D36191" s="88"/>
      <c r="E36191" s="88"/>
      <c r="F36191" s="88"/>
      <c r="G36191" s="88"/>
      <c r="H36191" s="88"/>
      <c r="I36191" s="88"/>
      <c r="J36191" s="88"/>
      <c r="K36191" s="88"/>
    </row>
    <row r="36192" spans="2:11" ht="12" hidden="1" customHeight="1" x14ac:dyDescent="0.2">
      <c r="B36192" s="88"/>
      <c r="C36192" s="88"/>
      <c r="D36192" s="88"/>
      <c r="E36192" s="88"/>
      <c r="F36192" s="88"/>
      <c r="G36192" s="88"/>
      <c r="H36192" s="88"/>
      <c r="I36192" s="88"/>
      <c r="J36192" s="88"/>
      <c r="K36192" s="88"/>
    </row>
    <row r="36193" spans="2:11" ht="12" hidden="1" customHeight="1" x14ac:dyDescent="0.2">
      <c r="B36193" s="88"/>
      <c r="C36193" s="88"/>
      <c r="D36193" s="88"/>
      <c r="E36193" s="88"/>
      <c r="F36193" s="88"/>
      <c r="G36193" s="88"/>
      <c r="H36193" s="88"/>
      <c r="I36193" s="88"/>
      <c r="J36193" s="88"/>
      <c r="K36193" s="88"/>
    </row>
    <row r="36194" spans="2:11" ht="12" hidden="1" customHeight="1" x14ac:dyDescent="0.2">
      <c r="B36194" s="88"/>
      <c r="C36194" s="88"/>
      <c r="D36194" s="88"/>
      <c r="E36194" s="88"/>
      <c r="F36194" s="88"/>
      <c r="G36194" s="88"/>
      <c r="H36194" s="88"/>
      <c r="I36194" s="88"/>
      <c r="J36194" s="88"/>
      <c r="K36194" s="88"/>
    </row>
    <row r="36195" spans="2:11" ht="12" hidden="1" customHeight="1" x14ac:dyDescent="0.2">
      <c r="B36195" s="88"/>
      <c r="C36195" s="88"/>
      <c r="D36195" s="88"/>
      <c r="E36195" s="88"/>
      <c r="F36195" s="88"/>
      <c r="G36195" s="88"/>
      <c r="H36195" s="88"/>
      <c r="I36195" s="88"/>
      <c r="J36195" s="88"/>
      <c r="K36195" s="88"/>
    </row>
    <row r="36196" spans="2:11" ht="12" hidden="1" customHeight="1" x14ac:dyDescent="0.2">
      <c r="B36196" s="88"/>
      <c r="C36196" s="88"/>
      <c r="D36196" s="88"/>
      <c r="E36196" s="88"/>
      <c r="F36196" s="88"/>
      <c r="G36196" s="88"/>
      <c r="H36196" s="88"/>
      <c r="I36196" s="88"/>
      <c r="J36196" s="88"/>
      <c r="K36196" s="88"/>
    </row>
    <row r="36197" spans="2:11" ht="12" hidden="1" customHeight="1" x14ac:dyDescent="0.2">
      <c r="B36197" s="88"/>
      <c r="C36197" s="88"/>
      <c r="D36197" s="88"/>
      <c r="E36197" s="88"/>
      <c r="F36197" s="88"/>
      <c r="G36197" s="88"/>
      <c r="H36197" s="88"/>
      <c r="I36197" s="88"/>
      <c r="J36197" s="88"/>
      <c r="K36197" s="88"/>
    </row>
    <row r="36198" spans="2:11" ht="12" hidden="1" customHeight="1" x14ac:dyDescent="0.2">
      <c r="B36198" s="88"/>
      <c r="C36198" s="88"/>
      <c r="D36198" s="88"/>
      <c r="E36198" s="88"/>
      <c r="F36198" s="88"/>
      <c r="G36198" s="88"/>
      <c r="H36198" s="88"/>
      <c r="I36198" s="88"/>
      <c r="J36198" s="88"/>
      <c r="K36198" s="88"/>
    </row>
    <row r="36199" spans="2:11" ht="12" hidden="1" customHeight="1" x14ac:dyDescent="0.2">
      <c r="B36199" s="88"/>
      <c r="C36199" s="88"/>
      <c r="D36199" s="88"/>
      <c r="E36199" s="88"/>
      <c r="F36199" s="88"/>
      <c r="G36199" s="88"/>
      <c r="H36199" s="88"/>
      <c r="I36199" s="88"/>
      <c r="J36199" s="88"/>
      <c r="K36199" s="88"/>
    </row>
    <row r="36200" spans="2:11" ht="12" hidden="1" customHeight="1" x14ac:dyDescent="0.2">
      <c r="B36200" s="88"/>
      <c r="C36200" s="88"/>
      <c r="D36200" s="88"/>
      <c r="E36200" s="88"/>
      <c r="F36200" s="88"/>
      <c r="G36200" s="88"/>
      <c r="H36200" s="88"/>
      <c r="I36200" s="88"/>
      <c r="J36200" s="88"/>
      <c r="K36200" s="88"/>
    </row>
    <row r="36201" spans="2:11" ht="12" hidden="1" customHeight="1" x14ac:dyDescent="0.2">
      <c r="B36201" s="88"/>
      <c r="C36201" s="88"/>
      <c r="D36201" s="88"/>
      <c r="E36201" s="88"/>
      <c r="F36201" s="88"/>
      <c r="G36201" s="88"/>
      <c r="H36201" s="88"/>
      <c r="I36201" s="88"/>
      <c r="J36201" s="88"/>
      <c r="K36201" s="88"/>
    </row>
    <row r="36202" spans="2:11" ht="12" hidden="1" customHeight="1" x14ac:dyDescent="0.2">
      <c r="B36202" s="88"/>
      <c r="C36202" s="88"/>
      <c r="D36202" s="88"/>
      <c r="E36202" s="88"/>
      <c r="F36202" s="88"/>
      <c r="G36202" s="88"/>
      <c r="H36202" s="88"/>
      <c r="I36202" s="88"/>
      <c r="J36202" s="88"/>
      <c r="K36202" s="88"/>
    </row>
    <row r="36203" spans="2:11" ht="12" hidden="1" customHeight="1" x14ac:dyDescent="0.2">
      <c r="B36203" s="88"/>
      <c r="C36203" s="88"/>
      <c r="D36203" s="88"/>
      <c r="E36203" s="88"/>
      <c r="F36203" s="88"/>
      <c r="G36203" s="88"/>
      <c r="H36203" s="88"/>
      <c r="I36203" s="88"/>
      <c r="J36203" s="88"/>
      <c r="K36203" s="88"/>
    </row>
    <row r="36204" spans="2:11" ht="12" hidden="1" customHeight="1" x14ac:dyDescent="0.2">
      <c r="B36204" s="88"/>
      <c r="C36204" s="88"/>
      <c r="D36204" s="88"/>
      <c r="E36204" s="88"/>
      <c r="F36204" s="88"/>
      <c r="G36204" s="88"/>
      <c r="H36204" s="88"/>
      <c r="I36204" s="88"/>
      <c r="J36204" s="88"/>
      <c r="K36204" s="88"/>
    </row>
    <row r="36205" spans="2:11" ht="12" hidden="1" customHeight="1" x14ac:dyDescent="0.2">
      <c r="B36205" s="88"/>
      <c r="C36205" s="88"/>
      <c r="D36205" s="88"/>
      <c r="E36205" s="88"/>
      <c r="F36205" s="88"/>
      <c r="G36205" s="88"/>
      <c r="H36205" s="88"/>
      <c r="I36205" s="88"/>
      <c r="J36205" s="88"/>
      <c r="K36205" s="88"/>
    </row>
    <row r="36206" spans="2:11" ht="12" hidden="1" customHeight="1" x14ac:dyDescent="0.2">
      <c r="B36206" s="88"/>
      <c r="C36206" s="88"/>
      <c r="D36206" s="88"/>
      <c r="E36206" s="88"/>
      <c r="F36206" s="88"/>
      <c r="G36206" s="88"/>
      <c r="H36206" s="88"/>
      <c r="I36206" s="88"/>
      <c r="J36206" s="88"/>
      <c r="K36206" s="88"/>
    </row>
    <row r="36207" spans="2:11" ht="12" hidden="1" customHeight="1" x14ac:dyDescent="0.2">
      <c r="B36207" s="88"/>
      <c r="C36207" s="88"/>
      <c r="D36207" s="88"/>
      <c r="E36207" s="88"/>
      <c r="F36207" s="88"/>
      <c r="G36207" s="88"/>
      <c r="H36207" s="88"/>
      <c r="I36207" s="88"/>
      <c r="J36207" s="88"/>
      <c r="K36207" s="88"/>
    </row>
    <row r="36208" spans="2:11" ht="12" hidden="1" customHeight="1" x14ac:dyDescent="0.2">
      <c r="B36208" s="88"/>
      <c r="C36208" s="88"/>
      <c r="D36208" s="88"/>
      <c r="E36208" s="88"/>
      <c r="F36208" s="88"/>
      <c r="G36208" s="88"/>
      <c r="H36208" s="88"/>
      <c r="I36208" s="88"/>
      <c r="J36208" s="88"/>
      <c r="K36208" s="88"/>
    </row>
    <row r="36209" spans="2:11" ht="12" hidden="1" customHeight="1" x14ac:dyDescent="0.2">
      <c r="B36209" s="88"/>
      <c r="C36209" s="88"/>
      <c r="D36209" s="88"/>
      <c r="E36209" s="88"/>
      <c r="F36209" s="88"/>
      <c r="G36209" s="88"/>
      <c r="H36209" s="88"/>
      <c r="I36209" s="88"/>
      <c r="J36209" s="88"/>
      <c r="K36209" s="88"/>
    </row>
    <row r="36210" spans="2:11" ht="12" hidden="1" customHeight="1" x14ac:dyDescent="0.2">
      <c r="B36210" s="88"/>
      <c r="C36210" s="88"/>
      <c r="D36210" s="88"/>
      <c r="E36210" s="88"/>
      <c r="F36210" s="88"/>
      <c r="G36210" s="88"/>
      <c r="H36210" s="88"/>
      <c r="I36210" s="88"/>
      <c r="J36210" s="88"/>
      <c r="K36210" s="88"/>
    </row>
    <row r="36211" spans="2:11" ht="12" hidden="1" customHeight="1" x14ac:dyDescent="0.2">
      <c r="B36211" s="88"/>
      <c r="C36211" s="88"/>
      <c r="D36211" s="88"/>
      <c r="E36211" s="88"/>
      <c r="F36211" s="88"/>
      <c r="G36211" s="88"/>
      <c r="H36211" s="88"/>
      <c r="I36211" s="88"/>
      <c r="J36211" s="88"/>
      <c r="K36211" s="88"/>
    </row>
    <row r="36212" spans="2:11" ht="12" hidden="1" customHeight="1" x14ac:dyDescent="0.2">
      <c r="B36212" s="88"/>
      <c r="C36212" s="88"/>
      <c r="D36212" s="88"/>
      <c r="E36212" s="88"/>
      <c r="F36212" s="88"/>
      <c r="G36212" s="88"/>
      <c r="H36212" s="88"/>
      <c r="I36212" s="88"/>
      <c r="J36212" s="88"/>
      <c r="K36212" s="88"/>
    </row>
    <row r="36213" spans="2:11" ht="12" hidden="1" customHeight="1" x14ac:dyDescent="0.2">
      <c r="B36213" s="88"/>
      <c r="C36213" s="88"/>
      <c r="D36213" s="88"/>
      <c r="E36213" s="88"/>
      <c r="F36213" s="88"/>
      <c r="G36213" s="88"/>
      <c r="H36213" s="88"/>
      <c r="I36213" s="88"/>
      <c r="J36213" s="88"/>
      <c r="K36213" s="88"/>
    </row>
    <row r="36214" spans="2:11" ht="12" hidden="1" customHeight="1" x14ac:dyDescent="0.2">
      <c r="B36214" s="88"/>
      <c r="C36214" s="88"/>
      <c r="D36214" s="88"/>
      <c r="E36214" s="88"/>
      <c r="F36214" s="88"/>
      <c r="G36214" s="88"/>
      <c r="H36214" s="88"/>
      <c r="I36214" s="88"/>
      <c r="J36214" s="88"/>
      <c r="K36214" s="88"/>
    </row>
    <row r="36215" spans="2:11" ht="12" hidden="1" customHeight="1" x14ac:dyDescent="0.2">
      <c r="B36215" s="88"/>
      <c r="C36215" s="88"/>
      <c r="D36215" s="88"/>
      <c r="E36215" s="88"/>
      <c r="F36215" s="88"/>
      <c r="G36215" s="88"/>
      <c r="H36215" s="88"/>
      <c r="I36215" s="88"/>
      <c r="J36215" s="88"/>
      <c r="K36215" s="88"/>
    </row>
    <row r="36216" spans="2:11" ht="12" hidden="1" customHeight="1" x14ac:dyDescent="0.2">
      <c r="B36216" s="88"/>
      <c r="C36216" s="88"/>
      <c r="D36216" s="88"/>
      <c r="E36216" s="88"/>
      <c r="F36216" s="88"/>
      <c r="G36216" s="88"/>
      <c r="H36216" s="88"/>
      <c r="I36216" s="88"/>
      <c r="J36216" s="88"/>
      <c r="K36216" s="88"/>
    </row>
    <row r="36217" spans="2:11" ht="12" hidden="1" customHeight="1" x14ac:dyDescent="0.2">
      <c r="B36217" s="88"/>
      <c r="C36217" s="88"/>
      <c r="D36217" s="88"/>
      <c r="E36217" s="88"/>
      <c r="F36217" s="88"/>
      <c r="G36217" s="88"/>
      <c r="H36217" s="88"/>
      <c r="I36217" s="88"/>
      <c r="J36217" s="88"/>
      <c r="K36217" s="88"/>
    </row>
    <row r="36218" spans="2:11" ht="12" hidden="1" customHeight="1" x14ac:dyDescent="0.2">
      <c r="B36218" s="88"/>
      <c r="C36218" s="88"/>
      <c r="D36218" s="88"/>
      <c r="E36218" s="88"/>
      <c r="F36218" s="88"/>
      <c r="G36218" s="88"/>
      <c r="H36218" s="88"/>
      <c r="I36218" s="88"/>
      <c r="J36218" s="88"/>
      <c r="K36218" s="88"/>
    </row>
    <row r="36219" spans="2:11" ht="12" hidden="1" customHeight="1" x14ac:dyDescent="0.2">
      <c r="B36219" s="88"/>
      <c r="C36219" s="88"/>
      <c r="D36219" s="88"/>
      <c r="E36219" s="88"/>
      <c r="F36219" s="88"/>
      <c r="G36219" s="88"/>
      <c r="H36219" s="88"/>
      <c r="I36219" s="88"/>
      <c r="J36219" s="88"/>
      <c r="K36219" s="88"/>
    </row>
    <row r="36220" spans="2:11" ht="12" hidden="1" customHeight="1" x14ac:dyDescent="0.2">
      <c r="B36220" s="88"/>
      <c r="C36220" s="88"/>
      <c r="D36220" s="88"/>
      <c r="E36220" s="88"/>
      <c r="F36220" s="88"/>
      <c r="G36220" s="88"/>
      <c r="H36220" s="88"/>
      <c r="I36220" s="88"/>
      <c r="J36220" s="88"/>
      <c r="K36220" s="88"/>
    </row>
    <row r="36221" spans="2:11" ht="12" hidden="1" customHeight="1" x14ac:dyDescent="0.2">
      <c r="B36221" s="88"/>
      <c r="C36221" s="88"/>
      <c r="D36221" s="88"/>
      <c r="E36221" s="88"/>
      <c r="F36221" s="88"/>
      <c r="G36221" s="88"/>
      <c r="H36221" s="88"/>
      <c r="I36221" s="88"/>
      <c r="J36221" s="88"/>
      <c r="K36221" s="88"/>
    </row>
    <row r="36222" spans="2:11" ht="12" hidden="1" customHeight="1" x14ac:dyDescent="0.2">
      <c r="B36222" s="88"/>
      <c r="C36222" s="88"/>
      <c r="D36222" s="88"/>
      <c r="E36222" s="88"/>
      <c r="F36222" s="88"/>
      <c r="G36222" s="88"/>
      <c r="H36222" s="88"/>
      <c r="I36222" s="88"/>
      <c r="J36222" s="88"/>
      <c r="K36222" s="88"/>
    </row>
    <row r="36223" spans="2:11" ht="12" hidden="1" customHeight="1" x14ac:dyDescent="0.2">
      <c r="B36223" s="88"/>
      <c r="C36223" s="88"/>
      <c r="D36223" s="88"/>
      <c r="E36223" s="88"/>
      <c r="F36223" s="88"/>
      <c r="G36223" s="88"/>
      <c r="H36223" s="88"/>
      <c r="I36223" s="88"/>
      <c r="J36223" s="88"/>
      <c r="K36223" s="88"/>
    </row>
    <row r="36224" spans="2:11" ht="12" hidden="1" customHeight="1" x14ac:dyDescent="0.2">
      <c r="B36224" s="88"/>
      <c r="C36224" s="88"/>
      <c r="D36224" s="88"/>
      <c r="E36224" s="88"/>
      <c r="F36224" s="88"/>
      <c r="G36224" s="88"/>
      <c r="H36224" s="88"/>
      <c r="I36224" s="88"/>
      <c r="J36224" s="88"/>
      <c r="K36224" s="88"/>
    </row>
    <row r="36225" spans="2:11" ht="12" hidden="1" customHeight="1" x14ac:dyDescent="0.2">
      <c r="B36225" s="88"/>
      <c r="C36225" s="88"/>
      <c r="D36225" s="88"/>
      <c r="E36225" s="88"/>
      <c r="F36225" s="88"/>
      <c r="G36225" s="88"/>
      <c r="H36225" s="88"/>
      <c r="I36225" s="88"/>
      <c r="J36225" s="88"/>
      <c r="K36225" s="88"/>
    </row>
    <row r="36226" spans="2:11" ht="12" hidden="1" customHeight="1" x14ac:dyDescent="0.2">
      <c r="B36226" s="88"/>
      <c r="C36226" s="88"/>
      <c r="D36226" s="88"/>
      <c r="E36226" s="88"/>
      <c r="F36226" s="88"/>
      <c r="G36226" s="88"/>
      <c r="H36226" s="88"/>
      <c r="I36226" s="88"/>
      <c r="J36226" s="88"/>
      <c r="K36226" s="88"/>
    </row>
    <row r="36227" spans="2:11" ht="12" hidden="1" customHeight="1" x14ac:dyDescent="0.2">
      <c r="B36227" s="88"/>
      <c r="C36227" s="88"/>
      <c r="D36227" s="88"/>
      <c r="E36227" s="88"/>
      <c r="F36227" s="88"/>
      <c r="G36227" s="88"/>
      <c r="H36227" s="88"/>
      <c r="I36227" s="88"/>
      <c r="J36227" s="88"/>
      <c r="K36227" s="88"/>
    </row>
    <row r="36228" spans="2:11" ht="12" hidden="1" customHeight="1" x14ac:dyDescent="0.2">
      <c r="B36228" s="88"/>
      <c r="C36228" s="88"/>
      <c r="D36228" s="88"/>
      <c r="E36228" s="88"/>
      <c r="F36228" s="88"/>
      <c r="G36228" s="88"/>
      <c r="H36228" s="88"/>
      <c r="I36228" s="88"/>
      <c r="J36228" s="88"/>
      <c r="K36228" s="88"/>
    </row>
    <row r="36229" spans="2:11" ht="12" hidden="1" customHeight="1" x14ac:dyDescent="0.2">
      <c r="B36229" s="88"/>
      <c r="C36229" s="88"/>
      <c r="D36229" s="88"/>
      <c r="E36229" s="88"/>
      <c r="F36229" s="88"/>
      <c r="G36229" s="88"/>
      <c r="H36229" s="88"/>
      <c r="I36229" s="88"/>
      <c r="J36229" s="88"/>
      <c r="K36229" s="88"/>
    </row>
    <row r="36230" spans="2:11" ht="12" hidden="1" customHeight="1" x14ac:dyDescent="0.2">
      <c r="B36230" s="88"/>
      <c r="C36230" s="88"/>
      <c r="D36230" s="88"/>
      <c r="E36230" s="88"/>
      <c r="F36230" s="88"/>
      <c r="G36230" s="88"/>
      <c r="H36230" s="88"/>
      <c r="I36230" s="88"/>
      <c r="J36230" s="88"/>
      <c r="K36230" s="88"/>
    </row>
    <row r="36231" spans="2:11" ht="12" hidden="1" customHeight="1" x14ac:dyDescent="0.2">
      <c r="B36231" s="88"/>
      <c r="C36231" s="88"/>
      <c r="D36231" s="88"/>
      <c r="E36231" s="88"/>
      <c r="F36231" s="88"/>
      <c r="G36231" s="88"/>
      <c r="H36231" s="88"/>
      <c r="I36231" s="88"/>
      <c r="J36231" s="88"/>
      <c r="K36231" s="88"/>
    </row>
    <row r="36232" spans="2:11" ht="12" hidden="1" customHeight="1" x14ac:dyDescent="0.2">
      <c r="B36232" s="88"/>
      <c r="C36232" s="88"/>
      <c r="D36232" s="88"/>
      <c r="E36232" s="88"/>
      <c r="F36232" s="88"/>
      <c r="G36232" s="88"/>
      <c r="H36232" s="88"/>
      <c r="I36232" s="88"/>
      <c r="J36232" s="88"/>
      <c r="K36232" s="88"/>
    </row>
    <row r="36233" spans="2:11" ht="12" hidden="1" customHeight="1" x14ac:dyDescent="0.2">
      <c r="B36233" s="88"/>
      <c r="C36233" s="88"/>
      <c r="D36233" s="88"/>
      <c r="E36233" s="88"/>
      <c r="F36233" s="88"/>
      <c r="G36233" s="88"/>
      <c r="H36233" s="88"/>
      <c r="I36233" s="88"/>
      <c r="J36233" s="88"/>
      <c r="K36233" s="88"/>
    </row>
    <row r="36234" spans="2:11" ht="12" hidden="1" customHeight="1" x14ac:dyDescent="0.2">
      <c r="B36234" s="88"/>
      <c r="C36234" s="88"/>
      <c r="D36234" s="88"/>
      <c r="E36234" s="88"/>
      <c r="F36234" s="88"/>
      <c r="G36234" s="88"/>
      <c r="H36234" s="88"/>
      <c r="I36234" s="88"/>
      <c r="J36234" s="88"/>
      <c r="K36234" s="88"/>
    </row>
    <row r="36235" spans="2:11" ht="12" hidden="1" customHeight="1" x14ac:dyDescent="0.2">
      <c r="B36235" s="88"/>
      <c r="C36235" s="88"/>
      <c r="D36235" s="88"/>
      <c r="E36235" s="88"/>
      <c r="F36235" s="88"/>
      <c r="G36235" s="88"/>
      <c r="H36235" s="88"/>
      <c r="I36235" s="88"/>
      <c r="J36235" s="88"/>
      <c r="K36235" s="88"/>
    </row>
    <row r="36236" spans="2:11" ht="12" hidden="1" customHeight="1" x14ac:dyDescent="0.2">
      <c r="B36236" s="88"/>
      <c r="C36236" s="88"/>
      <c r="D36236" s="88"/>
      <c r="E36236" s="88"/>
      <c r="F36236" s="88"/>
      <c r="G36236" s="88"/>
      <c r="H36236" s="88"/>
      <c r="I36236" s="88"/>
      <c r="J36236" s="88"/>
      <c r="K36236" s="88"/>
    </row>
    <row r="36237" spans="2:11" ht="12" hidden="1" customHeight="1" x14ac:dyDescent="0.2">
      <c r="B36237" s="88"/>
      <c r="C36237" s="88"/>
      <c r="D36237" s="88"/>
      <c r="E36237" s="88"/>
      <c r="F36237" s="88"/>
      <c r="G36237" s="88"/>
      <c r="H36237" s="88"/>
      <c r="I36237" s="88"/>
      <c r="J36237" s="88"/>
      <c r="K36237" s="88"/>
    </row>
    <row r="36238" spans="2:11" ht="12" hidden="1" customHeight="1" x14ac:dyDescent="0.2">
      <c r="B36238" s="88"/>
      <c r="C36238" s="88"/>
      <c r="D36238" s="88"/>
      <c r="E36238" s="88"/>
      <c r="F36238" s="88"/>
      <c r="G36238" s="88"/>
      <c r="H36238" s="88"/>
      <c r="I36238" s="88"/>
      <c r="J36238" s="88"/>
      <c r="K36238" s="88"/>
    </row>
    <row r="36239" spans="2:11" ht="12" hidden="1" customHeight="1" x14ac:dyDescent="0.2">
      <c r="B36239" s="88"/>
      <c r="C36239" s="88"/>
      <c r="D36239" s="88"/>
      <c r="E36239" s="88"/>
      <c r="F36239" s="88"/>
      <c r="G36239" s="88"/>
      <c r="H36239" s="88"/>
      <c r="I36239" s="88"/>
      <c r="J36239" s="88"/>
      <c r="K36239" s="88"/>
    </row>
    <row r="36240" spans="2:11" ht="12" hidden="1" customHeight="1" x14ac:dyDescent="0.2">
      <c r="B36240" s="88"/>
      <c r="C36240" s="88"/>
      <c r="D36240" s="88"/>
      <c r="E36240" s="88"/>
      <c r="F36240" s="88"/>
      <c r="G36240" s="88"/>
      <c r="H36240" s="88"/>
      <c r="I36240" s="88"/>
      <c r="J36240" s="88"/>
      <c r="K36240" s="88"/>
    </row>
    <row r="36241" spans="2:11" ht="12" hidden="1" customHeight="1" x14ac:dyDescent="0.2">
      <c r="B36241" s="88"/>
      <c r="C36241" s="88"/>
      <c r="D36241" s="88"/>
      <c r="E36241" s="88"/>
      <c r="F36241" s="88"/>
      <c r="G36241" s="88"/>
      <c r="H36241" s="88"/>
      <c r="I36241" s="88"/>
      <c r="J36241" s="88"/>
      <c r="K36241" s="88"/>
    </row>
    <row r="36242" spans="2:11" ht="12" hidden="1" customHeight="1" x14ac:dyDescent="0.2">
      <c r="B36242" s="88"/>
      <c r="C36242" s="88"/>
      <c r="D36242" s="88"/>
      <c r="E36242" s="88"/>
      <c r="F36242" s="88"/>
      <c r="G36242" s="88"/>
      <c r="H36242" s="88"/>
      <c r="I36242" s="88"/>
      <c r="J36242" s="88"/>
      <c r="K36242" s="88"/>
    </row>
    <row r="36243" spans="2:11" ht="12" hidden="1" customHeight="1" x14ac:dyDescent="0.2">
      <c r="B36243" s="88"/>
      <c r="C36243" s="88"/>
      <c r="D36243" s="88"/>
      <c r="E36243" s="88"/>
      <c r="F36243" s="88"/>
      <c r="G36243" s="88"/>
      <c r="H36243" s="88"/>
      <c r="I36243" s="88"/>
      <c r="J36243" s="88"/>
      <c r="K36243" s="88"/>
    </row>
    <row r="36244" spans="2:11" ht="12" hidden="1" customHeight="1" x14ac:dyDescent="0.2">
      <c r="B36244" s="88"/>
      <c r="C36244" s="88"/>
      <c r="D36244" s="88"/>
      <c r="E36244" s="88"/>
      <c r="F36244" s="88"/>
      <c r="G36244" s="88"/>
      <c r="H36244" s="88"/>
      <c r="I36244" s="88"/>
      <c r="J36244" s="88"/>
      <c r="K36244" s="88"/>
    </row>
    <row r="36245" spans="2:11" ht="12" hidden="1" customHeight="1" x14ac:dyDescent="0.2">
      <c r="B36245" s="88"/>
      <c r="C36245" s="88"/>
      <c r="D36245" s="88"/>
      <c r="E36245" s="88"/>
      <c r="F36245" s="88"/>
      <c r="G36245" s="88"/>
      <c r="H36245" s="88"/>
      <c r="I36245" s="88"/>
      <c r="J36245" s="88"/>
      <c r="K36245" s="88"/>
    </row>
    <row r="36246" spans="2:11" ht="12" hidden="1" customHeight="1" x14ac:dyDescent="0.2">
      <c r="B36246" s="88"/>
      <c r="C36246" s="88"/>
      <c r="D36246" s="88"/>
      <c r="E36246" s="88"/>
      <c r="F36246" s="88"/>
      <c r="G36246" s="88"/>
      <c r="H36246" s="88"/>
      <c r="I36246" s="88"/>
      <c r="J36246" s="88"/>
      <c r="K36246" s="88"/>
    </row>
    <row r="36247" spans="2:11" ht="12" hidden="1" customHeight="1" x14ac:dyDescent="0.2">
      <c r="B36247" s="88"/>
      <c r="C36247" s="88"/>
      <c r="D36247" s="88"/>
      <c r="E36247" s="88"/>
      <c r="F36247" s="88"/>
      <c r="G36247" s="88"/>
      <c r="H36247" s="88"/>
      <c r="I36247" s="88"/>
      <c r="J36247" s="88"/>
      <c r="K36247" s="88"/>
    </row>
    <row r="36248" spans="2:11" ht="12" hidden="1" customHeight="1" x14ac:dyDescent="0.2">
      <c r="B36248" s="88"/>
      <c r="C36248" s="88"/>
      <c r="D36248" s="88"/>
      <c r="E36248" s="88"/>
      <c r="F36248" s="88"/>
      <c r="G36248" s="88"/>
      <c r="H36248" s="88"/>
      <c r="I36248" s="88"/>
      <c r="J36248" s="88"/>
      <c r="K36248" s="88"/>
    </row>
    <row r="36249" spans="2:11" ht="12" hidden="1" customHeight="1" x14ac:dyDescent="0.2">
      <c r="B36249" s="88"/>
      <c r="C36249" s="88"/>
      <c r="D36249" s="88"/>
      <c r="E36249" s="88"/>
      <c r="F36249" s="88"/>
      <c r="G36249" s="88"/>
      <c r="H36249" s="88"/>
      <c r="I36249" s="88"/>
      <c r="J36249" s="88"/>
      <c r="K36249" s="88"/>
    </row>
    <row r="36250" spans="2:11" ht="12" hidden="1" customHeight="1" x14ac:dyDescent="0.2">
      <c r="B36250" s="88"/>
      <c r="C36250" s="88"/>
      <c r="D36250" s="88"/>
      <c r="E36250" s="88"/>
      <c r="F36250" s="88"/>
      <c r="G36250" s="88"/>
      <c r="H36250" s="88"/>
      <c r="I36250" s="88"/>
      <c r="J36250" s="88"/>
      <c r="K36250" s="88"/>
    </row>
    <row r="36251" spans="2:11" ht="12" hidden="1" customHeight="1" x14ac:dyDescent="0.2">
      <c r="B36251" s="88"/>
      <c r="C36251" s="88"/>
      <c r="D36251" s="88"/>
      <c r="E36251" s="88"/>
      <c r="F36251" s="88"/>
      <c r="G36251" s="88"/>
      <c r="H36251" s="88"/>
      <c r="I36251" s="88"/>
      <c r="J36251" s="88"/>
      <c r="K36251" s="88"/>
    </row>
    <row r="36252" spans="2:11" ht="12" hidden="1" customHeight="1" x14ac:dyDescent="0.2">
      <c r="B36252" s="88"/>
      <c r="C36252" s="88"/>
      <c r="D36252" s="88"/>
      <c r="E36252" s="88"/>
      <c r="F36252" s="88"/>
      <c r="G36252" s="88"/>
      <c r="H36252" s="88"/>
      <c r="I36252" s="88"/>
      <c r="J36252" s="88"/>
      <c r="K36252" s="88"/>
    </row>
    <row r="36253" spans="2:11" ht="12" hidden="1" customHeight="1" x14ac:dyDescent="0.2">
      <c r="B36253" s="88"/>
      <c r="C36253" s="88"/>
      <c r="D36253" s="88"/>
      <c r="E36253" s="88"/>
      <c r="F36253" s="88"/>
      <c r="G36253" s="88"/>
      <c r="H36253" s="88"/>
      <c r="I36253" s="88"/>
      <c r="J36253" s="88"/>
      <c r="K36253" s="88"/>
    </row>
    <row r="36254" spans="2:11" ht="12" hidden="1" customHeight="1" x14ac:dyDescent="0.2">
      <c r="B36254" s="88"/>
      <c r="C36254" s="88"/>
      <c r="D36254" s="88"/>
      <c r="E36254" s="88"/>
      <c r="F36254" s="88"/>
      <c r="G36254" s="88"/>
      <c r="H36254" s="88"/>
      <c r="I36254" s="88"/>
      <c r="J36254" s="88"/>
      <c r="K36254" s="88"/>
    </row>
    <row r="36255" spans="2:11" ht="12" hidden="1" customHeight="1" x14ac:dyDescent="0.2">
      <c r="B36255" s="88"/>
      <c r="C36255" s="88"/>
      <c r="D36255" s="88"/>
      <c r="E36255" s="88"/>
      <c r="F36255" s="88"/>
      <c r="G36255" s="88"/>
      <c r="H36255" s="88"/>
      <c r="I36255" s="88"/>
      <c r="J36255" s="88"/>
      <c r="K36255" s="88"/>
    </row>
    <row r="36256" spans="2:11" ht="12" hidden="1" customHeight="1" x14ac:dyDescent="0.2">
      <c r="B36256" s="88"/>
      <c r="C36256" s="88"/>
      <c r="D36256" s="88"/>
      <c r="E36256" s="88"/>
      <c r="F36256" s="88"/>
      <c r="G36256" s="88"/>
      <c r="H36256" s="88"/>
      <c r="I36256" s="88"/>
      <c r="J36256" s="88"/>
      <c r="K36256" s="88"/>
    </row>
    <row r="36257" spans="2:11" ht="12" hidden="1" customHeight="1" x14ac:dyDescent="0.2">
      <c r="B36257" s="88"/>
      <c r="C36257" s="88"/>
      <c r="D36257" s="88"/>
      <c r="E36257" s="88"/>
      <c r="F36257" s="88"/>
      <c r="G36257" s="88"/>
      <c r="H36257" s="88"/>
      <c r="I36257" s="88"/>
      <c r="J36257" s="88"/>
      <c r="K36257" s="88"/>
    </row>
    <row r="36258" spans="2:11" ht="12" hidden="1" customHeight="1" x14ac:dyDescent="0.2">
      <c r="B36258" s="88"/>
      <c r="C36258" s="88"/>
      <c r="D36258" s="88"/>
      <c r="E36258" s="88"/>
      <c r="F36258" s="88"/>
      <c r="G36258" s="88"/>
      <c r="H36258" s="88"/>
      <c r="I36258" s="88"/>
      <c r="J36258" s="88"/>
      <c r="K36258" s="88"/>
    </row>
    <row r="36259" spans="2:11" ht="12" hidden="1" customHeight="1" x14ac:dyDescent="0.2">
      <c r="B36259" s="88"/>
      <c r="C36259" s="88"/>
      <c r="D36259" s="88"/>
      <c r="E36259" s="88"/>
      <c r="F36259" s="88"/>
      <c r="G36259" s="88"/>
      <c r="H36259" s="88"/>
      <c r="I36259" s="88"/>
      <c r="J36259" s="88"/>
      <c r="K36259" s="88"/>
    </row>
    <row r="36260" spans="2:11" ht="12" hidden="1" customHeight="1" x14ac:dyDescent="0.2">
      <c r="B36260" s="88"/>
      <c r="C36260" s="88"/>
      <c r="D36260" s="88"/>
      <c r="E36260" s="88"/>
      <c r="F36260" s="88"/>
      <c r="G36260" s="88"/>
      <c r="H36260" s="88"/>
      <c r="I36260" s="88"/>
      <c r="J36260" s="88"/>
      <c r="K36260" s="88"/>
    </row>
    <row r="36261" spans="2:11" ht="12" hidden="1" customHeight="1" x14ac:dyDescent="0.2">
      <c r="B36261" s="88"/>
      <c r="C36261" s="88"/>
      <c r="D36261" s="88"/>
      <c r="E36261" s="88"/>
      <c r="F36261" s="88"/>
      <c r="G36261" s="88"/>
      <c r="H36261" s="88"/>
      <c r="I36261" s="88"/>
      <c r="J36261" s="88"/>
      <c r="K36261" s="88"/>
    </row>
    <row r="36262" spans="2:11" ht="12" hidden="1" customHeight="1" x14ac:dyDescent="0.2">
      <c r="B36262" s="88"/>
      <c r="C36262" s="88"/>
      <c r="D36262" s="88"/>
      <c r="E36262" s="88"/>
      <c r="F36262" s="88"/>
      <c r="G36262" s="88"/>
      <c r="H36262" s="88"/>
      <c r="I36262" s="88"/>
      <c r="J36262" s="88"/>
      <c r="K36262" s="88"/>
    </row>
    <row r="36263" spans="2:11" ht="12" hidden="1" customHeight="1" x14ac:dyDescent="0.2">
      <c r="B36263" s="88"/>
      <c r="C36263" s="88"/>
      <c r="D36263" s="88"/>
      <c r="E36263" s="88"/>
      <c r="F36263" s="88"/>
      <c r="G36263" s="88"/>
      <c r="H36263" s="88"/>
      <c r="I36263" s="88"/>
      <c r="J36263" s="88"/>
      <c r="K36263" s="88"/>
    </row>
    <row r="36264" spans="2:11" ht="12" hidden="1" customHeight="1" x14ac:dyDescent="0.2">
      <c r="B36264" s="88"/>
      <c r="C36264" s="88"/>
      <c r="D36264" s="88"/>
      <c r="E36264" s="88"/>
      <c r="F36264" s="88"/>
      <c r="G36264" s="88"/>
      <c r="H36264" s="88"/>
      <c r="I36264" s="88"/>
      <c r="J36264" s="88"/>
      <c r="K36264" s="88"/>
    </row>
    <row r="36265" spans="2:11" ht="12" hidden="1" customHeight="1" x14ac:dyDescent="0.2">
      <c r="B36265" s="88"/>
      <c r="C36265" s="88"/>
      <c r="D36265" s="88"/>
      <c r="E36265" s="88"/>
      <c r="F36265" s="88"/>
      <c r="G36265" s="88"/>
      <c r="H36265" s="88"/>
      <c r="I36265" s="88"/>
      <c r="J36265" s="88"/>
      <c r="K36265" s="88"/>
    </row>
    <row r="36266" spans="2:11" ht="12" hidden="1" customHeight="1" x14ac:dyDescent="0.2">
      <c r="B36266" s="88"/>
      <c r="C36266" s="88"/>
      <c r="D36266" s="88"/>
      <c r="E36266" s="88"/>
      <c r="F36266" s="88"/>
      <c r="G36266" s="88"/>
      <c r="H36266" s="88"/>
      <c r="I36266" s="88"/>
      <c r="J36266" s="88"/>
      <c r="K36266" s="88"/>
    </row>
    <row r="36267" spans="2:11" ht="12" hidden="1" customHeight="1" x14ac:dyDescent="0.2">
      <c r="B36267" s="88"/>
      <c r="C36267" s="88"/>
      <c r="D36267" s="88"/>
      <c r="E36267" s="88"/>
      <c r="F36267" s="88"/>
      <c r="G36267" s="88"/>
      <c r="H36267" s="88"/>
      <c r="I36267" s="88"/>
      <c r="J36267" s="88"/>
      <c r="K36267" s="88"/>
    </row>
    <row r="36268" spans="2:11" ht="12" hidden="1" customHeight="1" x14ac:dyDescent="0.2">
      <c r="B36268" s="88"/>
      <c r="C36268" s="88"/>
      <c r="D36268" s="88"/>
      <c r="E36268" s="88"/>
      <c r="F36268" s="88"/>
      <c r="G36268" s="88"/>
      <c r="H36268" s="88"/>
      <c r="I36268" s="88"/>
      <c r="J36268" s="88"/>
      <c r="K36268" s="88"/>
    </row>
    <row r="36269" spans="2:11" ht="12" hidden="1" customHeight="1" x14ac:dyDescent="0.2">
      <c r="B36269" s="88"/>
      <c r="C36269" s="88"/>
      <c r="D36269" s="88"/>
      <c r="E36269" s="88"/>
      <c r="F36269" s="88"/>
      <c r="G36269" s="88"/>
      <c r="H36269" s="88"/>
      <c r="I36269" s="88"/>
      <c r="J36269" s="88"/>
      <c r="K36269" s="88"/>
    </row>
    <row r="36270" spans="2:11" ht="12" hidden="1" customHeight="1" x14ac:dyDescent="0.2">
      <c r="B36270" s="88"/>
      <c r="C36270" s="88"/>
      <c r="D36270" s="88"/>
      <c r="E36270" s="88"/>
      <c r="F36270" s="88"/>
      <c r="G36270" s="88"/>
      <c r="H36270" s="88"/>
      <c r="I36270" s="88"/>
      <c r="J36270" s="88"/>
      <c r="K36270" s="88"/>
    </row>
    <row r="36271" spans="2:11" ht="12" hidden="1" customHeight="1" x14ac:dyDescent="0.2">
      <c r="B36271" s="88"/>
      <c r="C36271" s="88"/>
      <c r="D36271" s="88"/>
      <c r="E36271" s="88"/>
      <c r="F36271" s="88"/>
      <c r="G36271" s="88"/>
      <c r="H36271" s="88"/>
      <c r="I36271" s="88"/>
      <c r="J36271" s="88"/>
      <c r="K36271" s="88"/>
    </row>
    <row r="36272" spans="2:11" ht="12" hidden="1" customHeight="1" x14ac:dyDescent="0.2">
      <c r="B36272" s="88"/>
      <c r="C36272" s="88"/>
      <c r="D36272" s="88"/>
      <c r="E36272" s="88"/>
      <c r="F36272" s="88"/>
      <c r="G36272" s="88"/>
      <c r="H36272" s="88"/>
      <c r="I36272" s="88"/>
      <c r="J36272" s="88"/>
      <c r="K36272" s="88"/>
    </row>
    <row r="36273" spans="2:11" ht="12" hidden="1" customHeight="1" x14ac:dyDescent="0.2">
      <c r="B36273" s="88"/>
      <c r="C36273" s="88"/>
      <c r="D36273" s="88"/>
      <c r="E36273" s="88"/>
      <c r="F36273" s="88"/>
      <c r="G36273" s="88"/>
      <c r="H36273" s="88"/>
      <c r="I36273" s="88"/>
      <c r="J36273" s="88"/>
      <c r="K36273" s="88"/>
    </row>
    <row r="36274" spans="2:11" ht="12" hidden="1" customHeight="1" x14ac:dyDescent="0.2">
      <c r="B36274" s="88"/>
      <c r="C36274" s="88"/>
      <c r="D36274" s="88"/>
      <c r="E36274" s="88"/>
      <c r="F36274" s="88"/>
      <c r="G36274" s="88"/>
      <c r="H36274" s="88"/>
      <c r="I36274" s="88"/>
      <c r="J36274" s="88"/>
      <c r="K36274" s="88"/>
    </row>
    <row r="36275" spans="2:11" ht="12" hidden="1" customHeight="1" x14ac:dyDescent="0.2">
      <c r="B36275" s="88"/>
      <c r="C36275" s="88"/>
      <c r="D36275" s="88"/>
      <c r="E36275" s="88"/>
      <c r="F36275" s="88"/>
      <c r="G36275" s="88"/>
      <c r="H36275" s="88"/>
      <c r="I36275" s="88"/>
      <c r="J36275" s="88"/>
      <c r="K36275" s="88"/>
    </row>
    <row r="36276" spans="2:11" ht="12" hidden="1" customHeight="1" x14ac:dyDescent="0.2">
      <c r="B36276" s="88"/>
      <c r="C36276" s="88"/>
      <c r="D36276" s="88"/>
      <c r="E36276" s="88"/>
      <c r="F36276" s="88"/>
      <c r="G36276" s="88"/>
      <c r="H36276" s="88"/>
      <c r="I36276" s="88"/>
      <c r="J36276" s="88"/>
      <c r="K36276" s="88"/>
    </row>
    <row r="36277" spans="2:11" ht="12" hidden="1" customHeight="1" x14ac:dyDescent="0.2">
      <c r="B36277" s="88"/>
      <c r="C36277" s="88"/>
      <c r="D36277" s="88"/>
      <c r="E36277" s="88"/>
      <c r="F36277" s="88"/>
      <c r="G36277" s="88"/>
      <c r="H36277" s="88"/>
      <c r="I36277" s="88"/>
      <c r="J36277" s="88"/>
      <c r="K36277" s="88"/>
    </row>
    <row r="36278" spans="2:11" ht="12" hidden="1" customHeight="1" x14ac:dyDescent="0.2">
      <c r="B36278" s="88"/>
      <c r="C36278" s="88"/>
      <c r="D36278" s="88"/>
      <c r="E36278" s="88"/>
      <c r="F36278" s="88"/>
      <c r="G36278" s="88"/>
      <c r="H36278" s="88"/>
      <c r="I36278" s="88"/>
      <c r="J36278" s="88"/>
      <c r="K36278" s="88"/>
    </row>
    <row r="36279" spans="2:11" ht="12" hidden="1" customHeight="1" x14ac:dyDescent="0.2">
      <c r="B36279" s="88"/>
      <c r="C36279" s="88"/>
      <c r="D36279" s="88"/>
      <c r="E36279" s="88"/>
      <c r="F36279" s="88"/>
      <c r="G36279" s="88"/>
      <c r="H36279" s="88"/>
      <c r="I36279" s="88"/>
      <c r="J36279" s="88"/>
      <c r="K36279" s="88"/>
    </row>
    <row r="36280" spans="2:11" ht="12" hidden="1" customHeight="1" x14ac:dyDescent="0.2">
      <c r="B36280" s="88"/>
      <c r="C36280" s="88"/>
      <c r="D36280" s="88"/>
      <c r="E36280" s="88"/>
      <c r="F36280" s="88"/>
      <c r="G36280" s="88"/>
      <c r="H36280" s="88"/>
      <c r="I36280" s="88"/>
      <c r="J36280" s="88"/>
      <c r="K36280" s="88"/>
    </row>
    <row r="36281" spans="2:11" ht="12" hidden="1" customHeight="1" x14ac:dyDescent="0.2">
      <c r="B36281" s="88"/>
      <c r="C36281" s="88"/>
      <c r="D36281" s="88"/>
      <c r="E36281" s="88"/>
      <c r="F36281" s="88"/>
      <c r="G36281" s="88"/>
      <c r="H36281" s="88"/>
      <c r="I36281" s="88"/>
      <c r="J36281" s="88"/>
      <c r="K36281" s="88"/>
    </row>
    <row r="36282" spans="2:11" ht="12" hidden="1" customHeight="1" x14ac:dyDescent="0.2">
      <c r="B36282" s="88"/>
      <c r="C36282" s="88"/>
      <c r="D36282" s="88"/>
      <c r="E36282" s="88"/>
      <c r="F36282" s="88"/>
      <c r="G36282" s="88"/>
      <c r="H36282" s="88"/>
      <c r="I36282" s="88"/>
      <c r="J36282" s="88"/>
      <c r="K36282" s="88"/>
    </row>
    <row r="36283" spans="2:11" ht="12" hidden="1" customHeight="1" x14ac:dyDescent="0.2">
      <c r="B36283" s="88"/>
      <c r="C36283" s="88"/>
      <c r="D36283" s="88"/>
      <c r="E36283" s="88"/>
      <c r="F36283" s="88"/>
      <c r="G36283" s="88"/>
      <c r="H36283" s="88"/>
      <c r="I36283" s="88"/>
      <c r="J36283" s="88"/>
      <c r="K36283" s="88"/>
    </row>
    <row r="36284" spans="2:11" ht="12" hidden="1" customHeight="1" x14ac:dyDescent="0.2">
      <c r="B36284" s="88"/>
      <c r="C36284" s="88"/>
      <c r="D36284" s="88"/>
      <c r="E36284" s="88"/>
      <c r="F36284" s="88"/>
      <c r="G36284" s="88"/>
      <c r="H36284" s="88"/>
      <c r="I36284" s="88"/>
      <c r="J36284" s="88"/>
      <c r="K36284" s="88"/>
    </row>
    <row r="36285" spans="2:11" ht="12" hidden="1" customHeight="1" x14ac:dyDescent="0.2">
      <c r="B36285" s="88"/>
      <c r="C36285" s="88"/>
      <c r="D36285" s="88"/>
      <c r="E36285" s="88"/>
      <c r="F36285" s="88"/>
      <c r="G36285" s="88"/>
      <c r="H36285" s="88"/>
      <c r="I36285" s="88"/>
      <c r="J36285" s="88"/>
      <c r="K36285" s="88"/>
    </row>
    <row r="36286" spans="2:11" ht="12" hidden="1" customHeight="1" x14ac:dyDescent="0.2">
      <c r="B36286" s="88"/>
      <c r="C36286" s="88"/>
      <c r="D36286" s="88"/>
      <c r="E36286" s="88"/>
      <c r="F36286" s="88"/>
      <c r="G36286" s="88"/>
      <c r="H36286" s="88"/>
      <c r="I36286" s="88"/>
      <c r="J36286" s="88"/>
      <c r="K36286" s="88"/>
    </row>
    <row r="36287" spans="2:11" ht="12" hidden="1" customHeight="1" x14ac:dyDescent="0.2">
      <c r="B36287" s="88"/>
      <c r="C36287" s="88"/>
      <c r="D36287" s="88"/>
      <c r="E36287" s="88"/>
      <c r="F36287" s="88"/>
      <c r="G36287" s="88"/>
      <c r="H36287" s="88"/>
      <c r="I36287" s="88"/>
      <c r="J36287" s="88"/>
      <c r="K36287" s="88"/>
    </row>
    <row r="36288" spans="2:11" ht="12" hidden="1" customHeight="1" x14ac:dyDescent="0.2">
      <c r="B36288" s="88"/>
      <c r="C36288" s="88"/>
      <c r="D36288" s="88"/>
      <c r="E36288" s="88"/>
      <c r="F36288" s="88"/>
      <c r="G36288" s="88"/>
      <c r="H36288" s="88"/>
      <c r="I36288" s="88"/>
      <c r="J36288" s="88"/>
      <c r="K36288" s="88"/>
    </row>
    <row r="36289" spans="2:11" ht="12" hidden="1" customHeight="1" x14ac:dyDescent="0.2">
      <c r="B36289" s="88"/>
      <c r="C36289" s="88"/>
      <c r="D36289" s="88"/>
      <c r="E36289" s="88"/>
      <c r="F36289" s="88"/>
      <c r="G36289" s="88"/>
      <c r="H36289" s="88"/>
      <c r="I36289" s="88"/>
      <c r="J36289" s="88"/>
      <c r="K36289" s="88"/>
    </row>
    <row r="36290" spans="2:11" ht="12" hidden="1" customHeight="1" x14ac:dyDescent="0.2">
      <c r="B36290" s="88"/>
      <c r="C36290" s="88"/>
      <c r="D36290" s="88"/>
      <c r="E36290" s="88"/>
      <c r="F36290" s="88"/>
      <c r="G36290" s="88"/>
      <c r="H36290" s="88"/>
      <c r="I36290" s="88"/>
      <c r="J36290" s="88"/>
      <c r="K36290" s="88"/>
    </row>
    <row r="36291" spans="2:11" ht="12" hidden="1" customHeight="1" x14ac:dyDescent="0.2">
      <c r="B36291" s="88"/>
      <c r="C36291" s="88"/>
      <c r="D36291" s="88"/>
      <c r="E36291" s="88"/>
      <c r="F36291" s="88"/>
      <c r="G36291" s="88"/>
      <c r="H36291" s="88"/>
      <c r="I36291" s="88"/>
      <c r="J36291" s="88"/>
      <c r="K36291" s="88"/>
    </row>
    <row r="36292" spans="2:11" ht="12" hidden="1" customHeight="1" x14ac:dyDescent="0.2">
      <c r="B36292" s="88"/>
      <c r="C36292" s="88"/>
      <c r="D36292" s="88"/>
      <c r="E36292" s="88"/>
      <c r="F36292" s="88"/>
      <c r="G36292" s="88"/>
      <c r="H36292" s="88"/>
      <c r="I36292" s="88"/>
      <c r="J36292" s="88"/>
      <c r="K36292" s="88"/>
    </row>
    <row r="36293" spans="2:11" ht="12" hidden="1" customHeight="1" x14ac:dyDescent="0.2">
      <c r="B36293" s="88"/>
      <c r="C36293" s="88"/>
      <c r="D36293" s="88"/>
      <c r="E36293" s="88"/>
      <c r="F36293" s="88"/>
      <c r="G36293" s="88"/>
      <c r="H36293" s="88"/>
      <c r="I36293" s="88"/>
      <c r="J36293" s="88"/>
      <c r="K36293" s="88"/>
    </row>
    <row r="36294" spans="2:11" ht="12" hidden="1" customHeight="1" x14ac:dyDescent="0.2">
      <c r="B36294" s="88"/>
      <c r="C36294" s="88"/>
      <c r="D36294" s="88"/>
      <c r="E36294" s="88"/>
      <c r="F36294" s="88"/>
      <c r="G36294" s="88"/>
      <c r="H36294" s="88"/>
      <c r="I36294" s="88"/>
      <c r="J36294" s="88"/>
      <c r="K36294" s="88"/>
    </row>
    <row r="36295" spans="2:11" ht="12" hidden="1" customHeight="1" x14ac:dyDescent="0.2">
      <c r="B36295" s="88"/>
      <c r="C36295" s="88"/>
      <c r="D36295" s="88"/>
      <c r="E36295" s="88"/>
      <c r="F36295" s="88"/>
      <c r="G36295" s="88"/>
      <c r="H36295" s="88"/>
      <c r="I36295" s="88"/>
      <c r="J36295" s="88"/>
      <c r="K36295" s="88"/>
    </row>
    <row r="36296" spans="2:11" ht="12" hidden="1" customHeight="1" x14ac:dyDescent="0.2">
      <c r="B36296" s="88"/>
      <c r="C36296" s="88"/>
      <c r="D36296" s="88"/>
      <c r="E36296" s="88"/>
      <c r="F36296" s="88"/>
      <c r="G36296" s="88"/>
      <c r="H36296" s="88"/>
      <c r="I36296" s="88"/>
      <c r="J36296" s="88"/>
      <c r="K36296" s="88"/>
    </row>
    <row r="36297" spans="2:11" ht="12" hidden="1" customHeight="1" x14ac:dyDescent="0.2">
      <c r="B36297" s="88"/>
      <c r="C36297" s="88"/>
      <c r="D36297" s="88"/>
      <c r="E36297" s="88"/>
      <c r="F36297" s="88"/>
      <c r="G36297" s="88"/>
      <c r="H36297" s="88"/>
      <c r="I36297" s="88"/>
      <c r="J36297" s="88"/>
      <c r="K36297" s="88"/>
    </row>
    <row r="36298" spans="2:11" ht="12" hidden="1" customHeight="1" x14ac:dyDescent="0.2">
      <c r="B36298" s="88"/>
      <c r="C36298" s="88"/>
      <c r="D36298" s="88"/>
      <c r="E36298" s="88"/>
      <c r="F36298" s="88"/>
      <c r="G36298" s="88"/>
      <c r="H36298" s="88"/>
      <c r="I36298" s="88"/>
      <c r="J36298" s="88"/>
      <c r="K36298" s="88"/>
    </row>
    <row r="36299" spans="2:11" ht="12" hidden="1" customHeight="1" x14ac:dyDescent="0.2">
      <c r="B36299" s="88"/>
      <c r="C36299" s="88"/>
      <c r="D36299" s="88"/>
      <c r="E36299" s="88"/>
      <c r="F36299" s="88"/>
      <c r="G36299" s="88"/>
      <c r="H36299" s="88"/>
      <c r="I36299" s="88"/>
      <c r="J36299" s="88"/>
      <c r="K36299" s="88"/>
    </row>
    <row r="36300" spans="2:11" ht="12" hidden="1" customHeight="1" x14ac:dyDescent="0.2">
      <c r="B36300" s="88"/>
      <c r="C36300" s="88"/>
      <c r="D36300" s="88"/>
      <c r="E36300" s="88"/>
      <c r="F36300" s="88"/>
      <c r="G36300" s="88"/>
      <c r="H36300" s="88"/>
      <c r="I36300" s="88"/>
      <c r="J36300" s="88"/>
      <c r="K36300" s="88"/>
    </row>
    <row r="36301" spans="2:11" ht="12" hidden="1" customHeight="1" x14ac:dyDescent="0.2">
      <c r="B36301" s="88"/>
      <c r="C36301" s="88"/>
      <c r="D36301" s="88"/>
      <c r="E36301" s="88"/>
      <c r="F36301" s="88"/>
      <c r="G36301" s="88"/>
      <c r="H36301" s="88"/>
      <c r="I36301" s="88"/>
      <c r="J36301" s="88"/>
      <c r="K36301" s="88"/>
    </row>
    <row r="36302" spans="2:11" ht="12" hidden="1" customHeight="1" x14ac:dyDescent="0.2">
      <c r="B36302" s="88"/>
      <c r="C36302" s="88"/>
      <c r="D36302" s="88"/>
      <c r="E36302" s="88"/>
      <c r="F36302" s="88"/>
      <c r="G36302" s="88"/>
      <c r="H36302" s="88"/>
      <c r="I36302" s="88"/>
      <c r="J36302" s="88"/>
      <c r="K36302" s="88"/>
    </row>
    <row r="36303" spans="2:11" ht="12" hidden="1" customHeight="1" x14ac:dyDescent="0.2">
      <c r="B36303" s="88"/>
      <c r="C36303" s="88"/>
      <c r="D36303" s="88"/>
      <c r="E36303" s="88"/>
      <c r="F36303" s="88"/>
      <c r="G36303" s="88"/>
      <c r="H36303" s="88"/>
      <c r="I36303" s="88"/>
      <c r="J36303" s="88"/>
      <c r="K36303" s="88"/>
    </row>
    <row r="36304" spans="2:11" ht="12" hidden="1" customHeight="1" x14ac:dyDescent="0.2">
      <c r="B36304" s="88"/>
      <c r="C36304" s="88"/>
      <c r="D36304" s="88"/>
      <c r="E36304" s="88"/>
      <c r="F36304" s="88"/>
      <c r="G36304" s="88"/>
      <c r="H36304" s="88"/>
      <c r="I36304" s="88"/>
      <c r="J36304" s="88"/>
      <c r="K36304" s="88"/>
    </row>
    <row r="36305" spans="2:11" ht="12" hidden="1" customHeight="1" x14ac:dyDescent="0.2">
      <c r="B36305" s="88"/>
      <c r="C36305" s="88"/>
      <c r="D36305" s="88"/>
      <c r="E36305" s="88"/>
      <c r="F36305" s="88"/>
      <c r="G36305" s="88"/>
      <c r="H36305" s="88"/>
      <c r="I36305" s="88"/>
      <c r="J36305" s="88"/>
      <c r="K36305" s="88"/>
    </row>
    <row r="36306" spans="2:11" ht="12" hidden="1" customHeight="1" x14ac:dyDescent="0.2">
      <c r="B36306" s="88"/>
      <c r="C36306" s="88"/>
      <c r="D36306" s="88"/>
      <c r="E36306" s="88"/>
      <c r="F36306" s="88"/>
      <c r="G36306" s="88"/>
      <c r="H36306" s="88"/>
      <c r="I36306" s="88"/>
      <c r="J36306" s="88"/>
      <c r="K36306" s="88"/>
    </row>
    <row r="36307" spans="2:11" ht="12" hidden="1" customHeight="1" x14ac:dyDescent="0.2">
      <c r="B36307" s="88"/>
      <c r="C36307" s="88"/>
      <c r="D36307" s="88"/>
      <c r="E36307" s="88"/>
      <c r="F36307" s="88"/>
      <c r="G36307" s="88"/>
      <c r="H36307" s="88"/>
      <c r="I36307" s="88"/>
      <c r="J36307" s="88"/>
      <c r="K36307" s="88"/>
    </row>
    <row r="36308" spans="2:11" ht="12" hidden="1" customHeight="1" x14ac:dyDescent="0.2">
      <c r="B36308" s="88"/>
      <c r="C36308" s="88"/>
      <c r="D36308" s="88"/>
      <c r="E36308" s="88"/>
      <c r="F36308" s="88"/>
      <c r="G36308" s="88"/>
      <c r="H36308" s="88"/>
      <c r="I36308" s="88"/>
      <c r="J36308" s="88"/>
      <c r="K36308" s="88"/>
    </row>
    <row r="36309" spans="2:11" ht="12" hidden="1" customHeight="1" x14ac:dyDescent="0.2">
      <c r="B36309" s="88"/>
      <c r="C36309" s="88"/>
      <c r="D36309" s="88"/>
      <c r="E36309" s="88"/>
      <c r="F36309" s="88"/>
      <c r="G36309" s="88"/>
      <c r="H36309" s="88"/>
      <c r="I36309" s="88"/>
      <c r="J36309" s="88"/>
      <c r="K36309" s="88"/>
    </row>
    <row r="36310" spans="2:11" ht="12" hidden="1" customHeight="1" x14ac:dyDescent="0.2">
      <c r="B36310" s="88"/>
      <c r="C36310" s="88"/>
      <c r="D36310" s="88"/>
      <c r="E36310" s="88"/>
      <c r="F36310" s="88"/>
      <c r="G36310" s="88"/>
      <c r="H36310" s="88"/>
      <c r="I36310" s="88"/>
      <c r="J36310" s="88"/>
      <c r="K36310" s="88"/>
    </row>
    <row r="36311" spans="2:11" ht="12" hidden="1" customHeight="1" x14ac:dyDescent="0.2">
      <c r="B36311" s="88"/>
      <c r="C36311" s="88"/>
      <c r="D36311" s="88"/>
      <c r="E36311" s="88"/>
      <c r="F36311" s="88"/>
      <c r="G36311" s="88"/>
      <c r="H36311" s="88"/>
      <c r="I36311" s="88"/>
      <c r="J36311" s="88"/>
      <c r="K36311" s="88"/>
    </row>
    <row r="36312" spans="2:11" ht="12" hidden="1" customHeight="1" x14ac:dyDescent="0.2">
      <c r="B36312" s="88"/>
      <c r="C36312" s="88"/>
      <c r="D36312" s="88"/>
      <c r="E36312" s="88"/>
      <c r="F36312" s="88"/>
      <c r="G36312" s="88"/>
      <c r="H36312" s="88"/>
      <c r="I36312" s="88"/>
      <c r="J36312" s="88"/>
      <c r="K36312" s="88"/>
    </row>
    <row r="36313" spans="2:11" ht="12" hidden="1" customHeight="1" x14ac:dyDescent="0.2">
      <c r="B36313" s="88"/>
      <c r="C36313" s="88"/>
      <c r="D36313" s="88"/>
      <c r="E36313" s="88"/>
      <c r="F36313" s="88"/>
      <c r="G36313" s="88"/>
      <c r="H36313" s="88"/>
      <c r="I36313" s="88"/>
      <c r="J36313" s="88"/>
      <c r="K36313" s="88"/>
    </row>
    <row r="36314" spans="2:11" ht="12" hidden="1" customHeight="1" x14ac:dyDescent="0.2">
      <c r="B36314" s="88"/>
      <c r="C36314" s="88"/>
      <c r="D36314" s="88"/>
      <c r="E36314" s="88"/>
      <c r="F36314" s="88"/>
      <c r="G36314" s="88"/>
      <c r="H36314" s="88"/>
      <c r="I36314" s="88"/>
      <c r="J36314" s="88"/>
      <c r="K36314" s="88"/>
    </row>
    <row r="36315" spans="2:11" ht="12" hidden="1" customHeight="1" x14ac:dyDescent="0.2">
      <c r="B36315" s="88"/>
      <c r="C36315" s="88"/>
      <c r="D36315" s="88"/>
      <c r="E36315" s="88"/>
      <c r="F36315" s="88"/>
      <c r="G36315" s="88"/>
      <c r="H36315" s="88"/>
      <c r="I36315" s="88"/>
      <c r="J36315" s="88"/>
      <c r="K36315" s="88"/>
    </row>
    <row r="36316" spans="2:11" ht="12" hidden="1" customHeight="1" x14ac:dyDescent="0.2">
      <c r="B36316" s="88"/>
      <c r="C36316" s="88"/>
      <c r="D36316" s="88"/>
      <c r="E36316" s="88"/>
      <c r="F36316" s="88"/>
      <c r="G36316" s="88"/>
      <c r="H36316" s="88"/>
      <c r="I36316" s="88"/>
      <c r="J36316" s="88"/>
      <c r="K36316" s="88"/>
    </row>
    <row r="36317" spans="2:11" ht="12" hidden="1" customHeight="1" x14ac:dyDescent="0.2">
      <c r="B36317" s="88"/>
      <c r="C36317" s="88"/>
      <c r="D36317" s="88"/>
      <c r="E36317" s="88"/>
      <c r="F36317" s="88"/>
      <c r="G36317" s="88"/>
      <c r="H36317" s="88"/>
      <c r="I36317" s="88"/>
      <c r="J36317" s="88"/>
      <c r="K36317" s="88"/>
    </row>
    <row r="36318" spans="2:11" ht="12" hidden="1" customHeight="1" x14ac:dyDescent="0.2">
      <c r="B36318" s="88"/>
      <c r="C36318" s="88"/>
      <c r="D36318" s="88"/>
      <c r="E36318" s="88"/>
      <c r="F36318" s="88"/>
      <c r="G36318" s="88"/>
      <c r="H36318" s="88"/>
      <c r="I36318" s="88"/>
      <c r="J36318" s="88"/>
      <c r="K36318" s="88"/>
    </row>
    <row r="36319" spans="2:11" ht="12" hidden="1" customHeight="1" x14ac:dyDescent="0.2">
      <c r="B36319" s="88"/>
      <c r="C36319" s="88"/>
      <c r="D36319" s="88"/>
      <c r="E36319" s="88"/>
      <c r="F36319" s="88"/>
      <c r="G36319" s="88"/>
      <c r="H36319" s="88"/>
      <c r="I36319" s="88"/>
      <c r="J36319" s="88"/>
      <c r="K36319" s="88"/>
    </row>
    <row r="36320" spans="2:11" ht="12" hidden="1" customHeight="1" x14ac:dyDescent="0.2">
      <c r="B36320" s="88"/>
      <c r="C36320" s="88"/>
      <c r="D36320" s="88"/>
      <c r="E36320" s="88"/>
      <c r="F36320" s="88"/>
      <c r="G36320" s="88"/>
      <c r="H36320" s="88"/>
      <c r="I36320" s="88"/>
      <c r="J36320" s="88"/>
      <c r="K36320" s="88"/>
    </row>
    <row r="36321" spans="2:11" ht="12" hidden="1" customHeight="1" x14ac:dyDescent="0.2">
      <c r="B36321" s="88"/>
      <c r="C36321" s="88"/>
      <c r="D36321" s="88"/>
      <c r="E36321" s="88"/>
      <c r="F36321" s="88"/>
      <c r="G36321" s="88"/>
      <c r="H36321" s="88"/>
      <c r="I36321" s="88"/>
      <c r="J36321" s="88"/>
      <c r="K36321" s="88"/>
    </row>
    <row r="36322" spans="2:11" ht="12" hidden="1" customHeight="1" x14ac:dyDescent="0.2">
      <c r="B36322" s="88"/>
      <c r="C36322" s="88"/>
      <c r="D36322" s="88"/>
      <c r="E36322" s="88"/>
      <c r="F36322" s="88"/>
      <c r="G36322" s="88"/>
      <c r="H36322" s="88"/>
      <c r="I36322" s="88"/>
      <c r="J36322" s="88"/>
      <c r="K36322" s="88"/>
    </row>
    <row r="36323" spans="2:11" ht="12" hidden="1" customHeight="1" x14ac:dyDescent="0.2">
      <c r="B36323" s="88"/>
      <c r="C36323" s="88"/>
      <c r="D36323" s="88"/>
      <c r="E36323" s="88"/>
      <c r="F36323" s="88"/>
      <c r="G36323" s="88"/>
      <c r="H36323" s="88"/>
      <c r="I36323" s="88"/>
      <c r="J36323" s="88"/>
      <c r="K36323" s="88"/>
    </row>
    <row r="36324" spans="2:11" ht="12" hidden="1" customHeight="1" x14ac:dyDescent="0.2">
      <c r="B36324" s="88"/>
      <c r="C36324" s="88"/>
      <c r="D36324" s="88"/>
      <c r="E36324" s="88"/>
      <c r="F36324" s="88"/>
      <c r="G36324" s="88"/>
      <c r="H36324" s="88"/>
      <c r="I36324" s="88"/>
      <c r="J36324" s="88"/>
      <c r="K36324" s="88"/>
    </row>
    <row r="36325" spans="2:11" ht="12" hidden="1" customHeight="1" x14ac:dyDescent="0.2">
      <c r="B36325" s="88"/>
      <c r="C36325" s="88"/>
      <c r="D36325" s="88"/>
      <c r="E36325" s="88"/>
      <c r="F36325" s="88"/>
      <c r="G36325" s="88"/>
      <c r="H36325" s="88"/>
      <c r="I36325" s="88"/>
      <c r="J36325" s="88"/>
      <c r="K36325" s="88"/>
    </row>
    <row r="36326" spans="2:11" ht="12" hidden="1" customHeight="1" x14ac:dyDescent="0.2">
      <c r="B36326" s="88"/>
      <c r="C36326" s="88"/>
      <c r="D36326" s="88"/>
      <c r="E36326" s="88"/>
      <c r="F36326" s="88"/>
      <c r="G36326" s="88"/>
      <c r="H36326" s="88"/>
      <c r="I36326" s="88"/>
      <c r="J36326" s="88"/>
      <c r="K36326" s="88"/>
    </row>
    <row r="36327" spans="2:11" ht="12" hidden="1" customHeight="1" x14ac:dyDescent="0.2">
      <c r="B36327" s="88"/>
      <c r="C36327" s="88"/>
      <c r="D36327" s="88"/>
      <c r="E36327" s="88"/>
      <c r="F36327" s="88"/>
      <c r="G36327" s="88"/>
      <c r="H36327" s="88"/>
      <c r="I36327" s="88"/>
      <c r="J36327" s="88"/>
      <c r="K36327" s="88"/>
    </row>
    <row r="36328" spans="2:11" ht="12" hidden="1" customHeight="1" x14ac:dyDescent="0.2">
      <c r="B36328" s="88"/>
      <c r="C36328" s="88"/>
      <c r="D36328" s="88"/>
      <c r="E36328" s="88"/>
      <c r="F36328" s="88"/>
      <c r="G36328" s="88"/>
      <c r="H36328" s="88"/>
      <c r="I36328" s="88"/>
      <c r="J36328" s="88"/>
      <c r="K36328" s="88"/>
    </row>
    <row r="36329" spans="2:11" ht="12" hidden="1" customHeight="1" x14ac:dyDescent="0.2">
      <c r="B36329" s="88"/>
      <c r="C36329" s="88"/>
      <c r="D36329" s="88"/>
      <c r="E36329" s="88"/>
      <c r="F36329" s="88"/>
      <c r="G36329" s="88"/>
      <c r="H36329" s="88"/>
      <c r="I36329" s="88"/>
      <c r="J36329" s="88"/>
      <c r="K36329" s="88"/>
    </row>
    <row r="36330" spans="2:11" ht="12" hidden="1" customHeight="1" x14ac:dyDescent="0.2">
      <c r="B36330" s="88"/>
      <c r="C36330" s="88"/>
      <c r="D36330" s="88"/>
      <c r="E36330" s="88"/>
      <c r="F36330" s="88"/>
      <c r="G36330" s="88"/>
      <c r="H36330" s="88"/>
      <c r="I36330" s="88"/>
      <c r="J36330" s="88"/>
      <c r="K36330" s="88"/>
    </row>
    <row r="36331" spans="2:11" ht="12" hidden="1" customHeight="1" x14ac:dyDescent="0.2">
      <c r="B36331" s="88"/>
      <c r="C36331" s="88"/>
      <c r="D36331" s="88"/>
      <c r="E36331" s="88"/>
      <c r="F36331" s="88"/>
      <c r="G36331" s="88"/>
      <c r="H36331" s="88"/>
      <c r="I36331" s="88"/>
      <c r="J36331" s="88"/>
      <c r="K36331" s="88"/>
    </row>
    <row r="36332" spans="2:11" ht="12" hidden="1" customHeight="1" x14ac:dyDescent="0.2">
      <c r="B36332" s="88"/>
      <c r="C36332" s="88"/>
      <c r="D36332" s="88"/>
      <c r="E36332" s="88"/>
      <c r="F36332" s="88"/>
      <c r="G36332" s="88"/>
      <c r="H36332" s="88"/>
      <c r="I36332" s="88"/>
      <c r="J36332" s="88"/>
      <c r="K36332" s="88"/>
    </row>
    <row r="36333" spans="2:11" ht="12" hidden="1" customHeight="1" x14ac:dyDescent="0.2">
      <c r="B36333" s="88"/>
      <c r="C36333" s="88"/>
      <c r="D36333" s="88"/>
      <c r="E36333" s="88"/>
      <c r="F36333" s="88"/>
      <c r="G36333" s="88"/>
      <c r="H36333" s="88"/>
      <c r="I36333" s="88"/>
      <c r="J36333" s="88"/>
      <c r="K36333" s="88"/>
    </row>
    <row r="36334" spans="2:11" ht="12" hidden="1" customHeight="1" x14ac:dyDescent="0.2">
      <c r="B36334" s="88"/>
      <c r="C36334" s="88"/>
      <c r="D36334" s="88"/>
      <c r="E36334" s="88"/>
      <c r="F36334" s="88"/>
      <c r="G36334" s="88"/>
      <c r="H36334" s="88"/>
      <c r="I36334" s="88"/>
      <c r="J36334" s="88"/>
      <c r="K36334" s="88"/>
    </row>
    <row r="36335" spans="2:11" ht="12" hidden="1" customHeight="1" x14ac:dyDescent="0.2">
      <c r="B36335" s="88"/>
      <c r="C36335" s="88"/>
      <c r="D36335" s="88"/>
      <c r="E36335" s="88"/>
      <c r="F36335" s="88"/>
      <c r="G36335" s="88"/>
      <c r="H36335" s="88"/>
      <c r="I36335" s="88"/>
      <c r="J36335" s="88"/>
      <c r="K36335" s="88"/>
    </row>
    <row r="36336" spans="2:11" ht="12" hidden="1" customHeight="1" x14ac:dyDescent="0.2">
      <c r="B36336" s="88"/>
      <c r="C36336" s="88"/>
      <c r="D36336" s="88"/>
      <c r="E36336" s="88"/>
      <c r="F36336" s="88"/>
      <c r="G36336" s="88"/>
      <c r="H36336" s="88"/>
      <c r="I36336" s="88"/>
      <c r="J36336" s="88"/>
      <c r="K36336" s="88"/>
    </row>
    <row r="36337" spans="2:11" ht="12" hidden="1" customHeight="1" x14ac:dyDescent="0.2">
      <c r="B36337" s="88"/>
      <c r="C36337" s="88"/>
      <c r="D36337" s="88"/>
      <c r="E36337" s="88"/>
      <c r="F36337" s="88"/>
      <c r="G36337" s="88"/>
      <c r="H36337" s="88"/>
      <c r="I36337" s="88"/>
      <c r="J36337" s="88"/>
      <c r="K36337" s="88"/>
    </row>
    <row r="36338" spans="2:11" ht="12" hidden="1" customHeight="1" x14ac:dyDescent="0.2">
      <c r="B36338" s="88"/>
      <c r="C36338" s="88"/>
      <c r="D36338" s="88"/>
      <c r="E36338" s="88"/>
      <c r="F36338" s="88"/>
      <c r="G36338" s="88"/>
      <c r="H36338" s="88"/>
      <c r="I36338" s="88"/>
      <c r="J36338" s="88"/>
      <c r="K36338" s="88"/>
    </row>
    <row r="36339" spans="2:11" ht="12" hidden="1" customHeight="1" x14ac:dyDescent="0.2">
      <c r="B36339" s="88"/>
      <c r="C36339" s="88"/>
      <c r="D36339" s="88"/>
      <c r="E36339" s="88"/>
      <c r="F36339" s="88"/>
      <c r="G36339" s="88"/>
      <c r="H36339" s="88"/>
      <c r="I36339" s="88"/>
      <c r="J36339" s="88"/>
      <c r="K36339" s="88"/>
    </row>
    <row r="36340" spans="2:11" ht="12" hidden="1" customHeight="1" x14ac:dyDescent="0.2">
      <c r="B36340" s="88"/>
      <c r="C36340" s="88"/>
      <c r="D36340" s="88"/>
      <c r="E36340" s="88"/>
      <c r="F36340" s="88"/>
      <c r="G36340" s="88"/>
      <c r="H36340" s="88"/>
      <c r="I36340" s="88"/>
      <c r="J36340" s="88"/>
      <c r="K36340" s="88"/>
    </row>
    <row r="36341" spans="2:11" ht="12" hidden="1" customHeight="1" x14ac:dyDescent="0.2">
      <c r="B36341" s="88"/>
      <c r="C36341" s="88"/>
      <c r="D36341" s="88"/>
      <c r="E36341" s="88"/>
      <c r="F36341" s="88"/>
      <c r="G36341" s="88"/>
      <c r="H36341" s="88"/>
      <c r="I36341" s="88"/>
      <c r="J36341" s="88"/>
      <c r="K36341" s="88"/>
    </row>
    <row r="36342" spans="2:11" ht="12" hidden="1" customHeight="1" x14ac:dyDescent="0.2">
      <c r="B36342" s="88"/>
      <c r="C36342" s="88"/>
      <c r="D36342" s="88"/>
      <c r="E36342" s="88"/>
      <c r="F36342" s="88"/>
      <c r="G36342" s="88"/>
      <c r="H36342" s="88"/>
      <c r="I36342" s="88"/>
      <c r="J36342" s="88"/>
      <c r="K36342" s="88"/>
    </row>
    <row r="36343" spans="2:11" ht="12" hidden="1" customHeight="1" x14ac:dyDescent="0.2">
      <c r="B36343" s="88"/>
      <c r="C36343" s="88"/>
      <c r="D36343" s="88"/>
      <c r="E36343" s="88"/>
      <c r="F36343" s="88"/>
      <c r="G36343" s="88"/>
      <c r="H36343" s="88"/>
      <c r="I36343" s="88"/>
      <c r="J36343" s="88"/>
      <c r="K36343" s="88"/>
    </row>
    <row r="36344" spans="2:11" ht="12" hidden="1" customHeight="1" x14ac:dyDescent="0.2">
      <c r="B36344" s="88"/>
      <c r="C36344" s="88"/>
      <c r="D36344" s="88"/>
      <c r="E36344" s="88"/>
      <c r="F36344" s="88"/>
      <c r="G36344" s="88"/>
      <c r="H36344" s="88"/>
      <c r="I36344" s="88"/>
      <c r="J36344" s="88"/>
      <c r="K36344" s="88"/>
    </row>
    <row r="36345" spans="2:11" ht="12" hidden="1" customHeight="1" x14ac:dyDescent="0.2">
      <c r="B36345" s="88"/>
      <c r="C36345" s="88"/>
      <c r="D36345" s="88"/>
      <c r="E36345" s="88"/>
      <c r="F36345" s="88"/>
      <c r="G36345" s="88"/>
      <c r="H36345" s="88"/>
      <c r="I36345" s="88"/>
      <c r="J36345" s="88"/>
      <c r="K36345" s="88"/>
    </row>
    <row r="36346" spans="2:11" ht="12" hidden="1" customHeight="1" x14ac:dyDescent="0.2">
      <c r="B36346" s="88"/>
      <c r="C36346" s="88"/>
      <c r="D36346" s="88"/>
      <c r="E36346" s="88"/>
      <c r="F36346" s="88"/>
      <c r="G36346" s="88"/>
      <c r="H36346" s="88"/>
      <c r="I36346" s="88"/>
      <c r="J36346" s="88"/>
      <c r="K36346" s="88"/>
    </row>
    <row r="36347" spans="2:11" ht="12" hidden="1" customHeight="1" x14ac:dyDescent="0.2">
      <c r="B36347" s="88"/>
      <c r="C36347" s="88"/>
      <c r="D36347" s="88"/>
      <c r="E36347" s="88"/>
      <c r="F36347" s="88"/>
      <c r="G36347" s="88"/>
      <c r="H36347" s="88"/>
      <c r="I36347" s="88"/>
      <c r="J36347" s="88"/>
      <c r="K36347" s="88"/>
    </row>
    <row r="36348" spans="2:11" ht="12" hidden="1" customHeight="1" x14ac:dyDescent="0.2">
      <c r="B36348" s="88"/>
      <c r="C36348" s="88"/>
      <c r="D36348" s="88"/>
      <c r="E36348" s="88"/>
      <c r="F36348" s="88"/>
      <c r="G36348" s="88"/>
      <c r="H36348" s="88"/>
      <c r="I36348" s="88"/>
      <c r="J36348" s="88"/>
      <c r="K36348" s="88"/>
    </row>
    <row r="36349" spans="2:11" ht="12" hidden="1" customHeight="1" x14ac:dyDescent="0.2">
      <c r="B36349" s="88"/>
      <c r="C36349" s="88"/>
      <c r="D36349" s="88"/>
      <c r="E36349" s="88"/>
      <c r="F36349" s="88"/>
      <c r="G36349" s="88"/>
      <c r="H36349" s="88"/>
      <c r="I36349" s="88"/>
      <c r="J36349" s="88"/>
      <c r="K36349" s="88"/>
    </row>
    <row r="36350" spans="2:11" ht="12" hidden="1" customHeight="1" x14ac:dyDescent="0.2">
      <c r="B36350" s="88"/>
      <c r="C36350" s="88"/>
      <c r="D36350" s="88"/>
      <c r="E36350" s="88"/>
      <c r="F36350" s="88"/>
      <c r="G36350" s="88"/>
      <c r="H36350" s="88"/>
      <c r="I36350" s="88"/>
      <c r="J36350" s="88"/>
      <c r="K36350" s="88"/>
    </row>
    <row r="36351" spans="2:11" ht="12" hidden="1" customHeight="1" x14ac:dyDescent="0.2">
      <c r="B36351" s="88"/>
      <c r="C36351" s="88"/>
      <c r="D36351" s="88"/>
      <c r="E36351" s="88"/>
      <c r="F36351" s="88"/>
      <c r="G36351" s="88"/>
      <c r="H36351" s="88"/>
      <c r="I36351" s="88"/>
      <c r="J36351" s="88"/>
      <c r="K36351" s="88"/>
    </row>
    <row r="36352" spans="2:11" ht="12" hidden="1" customHeight="1" x14ac:dyDescent="0.2">
      <c r="B36352" s="88"/>
      <c r="C36352" s="88"/>
      <c r="D36352" s="88"/>
      <c r="E36352" s="88"/>
      <c r="F36352" s="88"/>
      <c r="G36352" s="88"/>
      <c r="H36352" s="88"/>
      <c r="I36352" s="88"/>
      <c r="J36352" s="88"/>
      <c r="K36352" s="88"/>
    </row>
    <row r="36353" spans="2:11" ht="12" hidden="1" customHeight="1" x14ac:dyDescent="0.2">
      <c r="B36353" s="88"/>
      <c r="C36353" s="88"/>
      <c r="D36353" s="88"/>
      <c r="E36353" s="88"/>
      <c r="F36353" s="88"/>
      <c r="G36353" s="88"/>
      <c r="H36353" s="88"/>
      <c r="I36353" s="88"/>
      <c r="J36353" s="88"/>
      <c r="K36353" s="88"/>
    </row>
    <row r="36354" spans="2:11" ht="12" hidden="1" customHeight="1" x14ac:dyDescent="0.2">
      <c r="B36354" s="88"/>
      <c r="C36354" s="88"/>
      <c r="D36354" s="88"/>
      <c r="E36354" s="88"/>
      <c r="F36354" s="88"/>
      <c r="G36354" s="88"/>
      <c r="H36354" s="88"/>
      <c r="I36354" s="88"/>
      <c r="J36354" s="88"/>
      <c r="K36354" s="88"/>
    </row>
    <row r="36355" spans="2:11" ht="12" hidden="1" customHeight="1" x14ac:dyDescent="0.2">
      <c r="B36355" s="88"/>
      <c r="C36355" s="88"/>
      <c r="D36355" s="88"/>
      <c r="E36355" s="88"/>
      <c r="F36355" s="88"/>
      <c r="G36355" s="88"/>
      <c r="H36355" s="88"/>
      <c r="I36355" s="88"/>
      <c r="J36355" s="88"/>
      <c r="K36355" s="88"/>
    </row>
    <row r="36356" spans="2:11" ht="12" hidden="1" customHeight="1" x14ac:dyDescent="0.2">
      <c r="B36356" s="88"/>
      <c r="C36356" s="88"/>
      <c r="D36356" s="88"/>
      <c r="E36356" s="88"/>
      <c r="F36356" s="88"/>
      <c r="G36356" s="88"/>
      <c r="H36356" s="88"/>
      <c r="I36356" s="88"/>
      <c r="J36356" s="88"/>
      <c r="K36356" s="88"/>
    </row>
    <row r="36357" spans="2:11" ht="12" hidden="1" customHeight="1" x14ac:dyDescent="0.2">
      <c r="B36357" s="88"/>
      <c r="C36357" s="88"/>
      <c r="D36357" s="88"/>
      <c r="E36357" s="88"/>
      <c r="F36357" s="88"/>
      <c r="G36357" s="88"/>
      <c r="H36357" s="88"/>
      <c r="I36357" s="88"/>
      <c r="J36357" s="88"/>
      <c r="K36357" s="88"/>
    </row>
    <row r="36358" spans="2:11" ht="12" hidden="1" customHeight="1" x14ac:dyDescent="0.2">
      <c r="B36358" s="88"/>
      <c r="C36358" s="88"/>
      <c r="D36358" s="88"/>
      <c r="E36358" s="88"/>
      <c r="F36358" s="88"/>
      <c r="G36358" s="88"/>
      <c r="H36358" s="88"/>
      <c r="I36358" s="88"/>
      <c r="J36358" s="88"/>
      <c r="K36358" s="88"/>
    </row>
    <row r="36359" spans="2:11" ht="12" hidden="1" customHeight="1" x14ac:dyDescent="0.2">
      <c r="B36359" s="88"/>
      <c r="C36359" s="88"/>
      <c r="D36359" s="88"/>
      <c r="E36359" s="88"/>
      <c r="F36359" s="88"/>
      <c r="G36359" s="88"/>
      <c r="H36359" s="88"/>
      <c r="I36359" s="88"/>
      <c r="J36359" s="88"/>
      <c r="K36359" s="88"/>
    </row>
    <row r="36360" spans="2:11" ht="12" hidden="1" customHeight="1" x14ac:dyDescent="0.2">
      <c r="B36360" s="88"/>
      <c r="C36360" s="88"/>
      <c r="D36360" s="88"/>
      <c r="E36360" s="88"/>
      <c r="F36360" s="88"/>
      <c r="G36360" s="88"/>
      <c r="H36360" s="88"/>
      <c r="I36360" s="88"/>
      <c r="J36360" s="88"/>
      <c r="K36360" s="88"/>
    </row>
    <row r="36361" spans="2:11" ht="12" hidden="1" customHeight="1" x14ac:dyDescent="0.2">
      <c r="B36361" s="88"/>
      <c r="C36361" s="88"/>
      <c r="D36361" s="88"/>
      <c r="E36361" s="88"/>
      <c r="F36361" s="88"/>
      <c r="G36361" s="88"/>
      <c r="H36361" s="88"/>
      <c r="I36361" s="88"/>
      <c r="J36361" s="88"/>
      <c r="K36361" s="88"/>
    </row>
    <row r="36362" spans="2:11" ht="12" hidden="1" customHeight="1" x14ac:dyDescent="0.2">
      <c r="B36362" s="88"/>
      <c r="C36362" s="88"/>
      <c r="D36362" s="88"/>
      <c r="E36362" s="88"/>
      <c r="F36362" s="88"/>
      <c r="G36362" s="88"/>
      <c r="H36362" s="88"/>
      <c r="I36362" s="88"/>
      <c r="J36362" s="88"/>
      <c r="K36362" s="88"/>
    </row>
    <row r="36363" spans="2:11" ht="12" hidden="1" customHeight="1" x14ac:dyDescent="0.2">
      <c r="B36363" s="88"/>
      <c r="C36363" s="88"/>
      <c r="D36363" s="88"/>
      <c r="E36363" s="88"/>
      <c r="F36363" s="88"/>
      <c r="G36363" s="88"/>
      <c r="H36363" s="88"/>
      <c r="I36363" s="88"/>
      <c r="J36363" s="88"/>
      <c r="K36363" s="88"/>
    </row>
    <row r="36364" spans="2:11" ht="12" hidden="1" customHeight="1" x14ac:dyDescent="0.2">
      <c r="B36364" s="88"/>
      <c r="C36364" s="88"/>
      <c r="D36364" s="88"/>
      <c r="E36364" s="88"/>
      <c r="F36364" s="88"/>
      <c r="G36364" s="88"/>
      <c r="H36364" s="88"/>
      <c r="I36364" s="88"/>
      <c r="J36364" s="88"/>
      <c r="K36364" s="88"/>
    </row>
    <row r="36365" spans="2:11" ht="12" hidden="1" customHeight="1" x14ac:dyDescent="0.2">
      <c r="B36365" s="88"/>
      <c r="C36365" s="88"/>
      <c r="D36365" s="88"/>
      <c r="E36365" s="88"/>
      <c r="F36365" s="88"/>
      <c r="G36365" s="88"/>
      <c r="H36365" s="88"/>
      <c r="I36365" s="88"/>
      <c r="J36365" s="88"/>
      <c r="K36365" s="88"/>
    </row>
    <row r="36366" spans="2:11" ht="12" hidden="1" customHeight="1" x14ac:dyDescent="0.2">
      <c r="B36366" s="88"/>
      <c r="C36366" s="88"/>
      <c r="D36366" s="88"/>
      <c r="E36366" s="88"/>
      <c r="F36366" s="88"/>
      <c r="G36366" s="88"/>
      <c r="H36366" s="88"/>
      <c r="I36366" s="88"/>
      <c r="J36366" s="88"/>
      <c r="K36366" s="88"/>
    </row>
    <row r="36367" spans="2:11" ht="12" hidden="1" customHeight="1" x14ac:dyDescent="0.2">
      <c r="B36367" s="88"/>
      <c r="C36367" s="88"/>
      <c r="D36367" s="88"/>
      <c r="E36367" s="88"/>
      <c r="F36367" s="88"/>
      <c r="G36367" s="88"/>
      <c r="H36367" s="88"/>
      <c r="I36367" s="88"/>
      <c r="J36367" s="88"/>
      <c r="K36367" s="88"/>
    </row>
    <row r="36368" spans="2:11" ht="12" hidden="1" customHeight="1" x14ac:dyDescent="0.2">
      <c r="B36368" s="88"/>
      <c r="C36368" s="88"/>
      <c r="D36368" s="88"/>
      <c r="E36368" s="88"/>
      <c r="F36368" s="88"/>
      <c r="G36368" s="88"/>
      <c r="H36368" s="88"/>
      <c r="I36368" s="88"/>
      <c r="J36368" s="88"/>
      <c r="K36368" s="88"/>
    </row>
    <row r="36369" spans="2:11" ht="12" hidden="1" customHeight="1" x14ac:dyDescent="0.2">
      <c r="B36369" s="88"/>
      <c r="C36369" s="88"/>
      <c r="D36369" s="88"/>
      <c r="E36369" s="88"/>
      <c r="F36369" s="88"/>
      <c r="G36369" s="88"/>
      <c r="H36369" s="88"/>
      <c r="I36369" s="88"/>
      <c r="J36369" s="88"/>
      <c r="K36369" s="88"/>
    </row>
    <row r="36370" spans="2:11" ht="12" hidden="1" customHeight="1" x14ac:dyDescent="0.2">
      <c r="B36370" s="88"/>
      <c r="C36370" s="88"/>
      <c r="D36370" s="88"/>
      <c r="E36370" s="88"/>
      <c r="F36370" s="88"/>
      <c r="G36370" s="88"/>
      <c r="H36370" s="88"/>
      <c r="I36370" s="88"/>
      <c r="J36370" s="88"/>
      <c r="K36370" s="88"/>
    </row>
    <row r="36371" spans="2:11" ht="12" hidden="1" customHeight="1" x14ac:dyDescent="0.2">
      <c r="B36371" s="88"/>
      <c r="C36371" s="88"/>
      <c r="D36371" s="88"/>
      <c r="E36371" s="88"/>
      <c r="F36371" s="88"/>
      <c r="G36371" s="88"/>
      <c r="H36371" s="88"/>
      <c r="I36371" s="88"/>
      <c r="J36371" s="88"/>
      <c r="K36371" s="88"/>
    </row>
    <row r="36372" spans="2:11" ht="12" hidden="1" customHeight="1" x14ac:dyDescent="0.2">
      <c r="B36372" s="88"/>
      <c r="C36372" s="88"/>
      <c r="D36372" s="88"/>
      <c r="E36372" s="88"/>
      <c r="F36372" s="88"/>
      <c r="G36372" s="88"/>
      <c r="H36372" s="88"/>
      <c r="I36372" s="88"/>
      <c r="J36372" s="88"/>
      <c r="K36372" s="88"/>
    </row>
    <row r="36373" spans="2:11" ht="12" hidden="1" customHeight="1" x14ac:dyDescent="0.2">
      <c r="B36373" s="88"/>
      <c r="C36373" s="88"/>
      <c r="D36373" s="88"/>
      <c r="E36373" s="88"/>
      <c r="F36373" s="88"/>
      <c r="G36373" s="88"/>
      <c r="H36373" s="88"/>
      <c r="I36373" s="88"/>
      <c r="J36373" s="88"/>
      <c r="K36373" s="88"/>
    </row>
    <row r="36374" spans="2:11" ht="12" hidden="1" customHeight="1" x14ac:dyDescent="0.2">
      <c r="B36374" s="88"/>
      <c r="C36374" s="88"/>
      <c r="D36374" s="88"/>
      <c r="E36374" s="88"/>
      <c r="F36374" s="88"/>
      <c r="G36374" s="88"/>
      <c r="H36374" s="88"/>
      <c r="I36374" s="88"/>
      <c r="J36374" s="88"/>
      <c r="K36374" s="88"/>
    </row>
    <row r="36375" spans="2:11" ht="12" hidden="1" customHeight="1" x14ac:dyDescent="0.2">
      <c r="B36375" s="88"/>
      <c r="C36375" s="88"/>
      <c r="D36375" s="88"/>
      <c r="E36375" s="88"/>
      <c r="F36375" s="88"/>
      <c r="G36375" s="88"/>
      <c r="H36375" s="88"/>
      <c r="I36375" s="88"/>
      <c r="J36375" s="88"/>
      <c r="K36375" s="88"/>
    </row>
    <row r="36376" spans="2:11" ht="12" hidden="1" customHeight="1" x14ac:dyDescent="0.2">
      <c r="B36376" s="88"/>
      <c r="C36376" s="88"/>
      <c r="D36376" s="88"/>
      <c r="E36376" s="88"/>
      <c r="F36376" s="88"/>
      <c r="G36376" s="88"/>
      <c r="H36376" s="88"/>
      <c r="I36376" s="88"/>
      <c r="J36376" s="88"/>
      <c r="K36376" s="88"/>
    </row>
    <row r="36377" spans="2:11" ht="12" hidden="1" customHeight="1" x14ac:dyDescent="0.2">
      <c r="B36377" s="88"/>
      <c r="C36377" s="88"/>
      <c r="D36377" s="88"/>
      <c r="E36377" s="88"/>
      <c r="F36377" s="88"/>
      <c r="G36377" s="88"/>
      <c r="H36377" s="88"/>
      <c r="I36377" s="88"/>
      <c r="J36377" s="88"/>
      <c r="K36377" s="88"/>
    </row>
    <row r="36378" spans="2:11" ht="12" hidden="1" customHeight="1" x14ac:dyDescent="0.2">
      <c r="B36378" s="88"/>
      <c r="C36378" s="88"/>
      <c r="D36378" s="88"/>
      <c r="E36378" s="88"/>
      <c r="F36378" s="88"/>
      <c r="G36378" s="88"/>
      <c r="H36378" s="88"/>
      <c r="I36378" s="88"/>
      <c r="J36378" s="88"/>
      <c r="K36378" s="88"/>
    </row>
    <row r="36379" spans="2:11" ht="12" hidden="1" customHeight="1" x14ac:dyDescent="0.2">
      <c r="B36379" s="88"/>
      <c r="C36379" s="88"/>
      <c r="D36379" s="88"/>
      <c r="E36379" s="88"/>
      <c r="F36379" s="88"/>
      <c r="G36379" s="88"/>
      <c r="H36379" s="88"/>
      <c r="I36379" s="88"/>
      <c r="J36379" s="88"/>
      <c r="K36379" s="88"/>
    </row>
    <row r="36380" spans="2:11" ht="12" hidden="1" customHeight="1" x14ac:dyDescent="0.2">
      <c r="B36380" s="88"/>
      <c r="C36380" s="88"/>
      <c r="D36380" s="88"/>
      <c r="E36380" s="88"/>
      <c r="F36380" s="88"/>
      <c r="G36380" s="88"/>
      <c r="H36380" s="88"/>
      <c r="I36380" s="88"/>
      <c r="J36380" s="88"/>
      <c r="K36380" s="88"/>
    </row>
    <row r="36381" spans="2:11" ht="12" hidden="1" customHeight="1" x14ac:dyDescent="0.2">
      <c r="B36381" s="88"/>
      <c r="C36381" s="88"/>
      <c r="D36381" s="88"/>
      <c r="E36381" s="88"/>
      <c r="F36381" s="88"/>
      <c r="G36381" s="88"/>
      <c r="H36381" s="88"/>
      <c r="I36381" s="88"/>
      <c r="J36381" s="88"/>
      <c r="K36381" s="88"/>
    </row>
    <row r="36382" spans="2:11" ht="12" hidden="1" customHeight="1" x14ac:dyDescent="0.2">
      <c r="B36382" s="88"/>
      <c r="C36382" s="88"/>
      <c r="D36382" s="88"/>
      <c r="E36382" s="88"/>
      <c r="F36382" s="88"/>
      <c r="G36382" s="88"/>
      <c r="H36382" s="88"/>
      <c r="I36382" s="88"/>
      <c r="J36382" s="88"/>
      <c r="K36382" s="88"/>
    </row>
    <row r="36383" spans="2:11" ht="12" hidden="1" customHeight="1" x14ac:dyDescent="0.2">
      <c r="B36383" s="88"/>
      <c r="C36383" s="88"/>
      <c r="D36383" s="88"/>
      <c r="E36383" s="88"/>
      <c r="F36383" s="88"/>
      <c r="G36383" s="88"/>
      <c r="H36383" s="88"/>
      <c r="I36383" s="88"/>
      <c r="J36383" s="88"/>
      <c r="K36383" s="88"/>
    </row>
    <row r="36384" spans="2:11" ht="12" hidden="1" customHeight="1" x14ac:dyDescent="0.2">
      <c r="B36384" s="88"/>
      <c r="C36384" s="88"/>
      <c r="D36384" s="88"/>
      <c r="E36384" s="88"/>
      <c r="F36384" s="88"/>
      <c r="G36384" s="88"/>
      <c r="H36384" s="88"/>
      <c r="I36384" s="88"/>
      <c r="J36384" s="88"/>
      <c r="K36384" s="88"/>
    </row>
    <row r="36385" spans="2:11" ht="12" hidden="1" customHeight="1" x14ac:dyDescent="0.2">
      <c r="B36385" s="88"/>
      <c r="C36385" s="88"/>
      <c r="D36385" s="88"/>
      <c r="E36385" s="88"/>
      <c r="F36385" s="88"/>
      <c r="G36385" s="88"/>
      <c r="H36385" s="88"/>
      <c r="I36385" s="88"/>
      <c r="J36385" s="88"/>
      <c r="K36385" s="88"/>
    </row>
    <row r="36386" spans="2:11" ht="12" hidden="1" customHeight="1" x14ac:dyDescent="0.2">
      <c r="B36386" s="88"/>
      <c r="C36386" s="88"/>
      <c r="D36386" s="88"/>
      <c r="E36386" s="88"/>
      <c r="F36386" s="88"/>
      <c r="G36386" s="88"/>
      <c r="H36386" s="88"/>
      <c r="I36386" s="88"/>
      <c r="J36386" s="88"/>
      <c r="K36386" s="88"/>
    </row>
    <row r="36387" spans="2:11" ht="12" hidden="1" customHeight="1" x14ac:dyDescent="0.2">
      <c r="B36387" s="88"/>
      <c r="C36387" s="88"/>
      <c r="D36387" s="88"/>
      <c r="E36387" s="88"/>
      <c r="F36387" s="88"/>
      <c r="G36387" s="88"/>
      <c r="H36387" s="88"/>
      <c r="I36387" s="88"/>
      <c r="J36387" s="88"/>
      <c r="K36387" s="88"/>
    </row>
    <row r="36388" spans="2:11" ht="12" hidden="1" customHeight="1" x14ac:dyDescent="0.2">
      <c r="B36388" s="88"/>
      <c r="C36388" s="88"/>
      <c r="D36388" s="88"/>
      <c r="E36388" s="88"/>
      <c r="F36388" s="88"/>
      <c r="G36388" s="88"/>
      <c r="H36388" s="88"/>
      <c r="I36388" s="88"/>
      <c r="J36388" s="88"/>
      <c r="K36388" s="88"/>
    </row>
    <row r="36389" spans="2:11" ht="12" hidden="1" customHeight="1" x14ac:dyDescent="0.2">
      <c r="B36389" s="88"/>
      <c r="C36389" s="88"/>
      <c r="D36389" s="88"/>
      <c r="E36389" s="88"/>
      <c r="F36389" s="88"/>
      <c r="G36389" s="88"/>
      <c r="H36389" s="88"/>
      <c r="I36389" s="88"/>
      <c r="J36389" s="88"/>
      <c r="K36389" s="88"/>
    </row>
    <row r="36390" spans="2:11" ht="12" hidden="1" customHeight="1" x14ac:dyDescent="0.2">
      <c r="B36390" s="88"/>
      <c r="C36390" s="88"/>
      <c r="D36390" s="88"/>
      <c r="E36390" s="88"/>
      <c r="F36390" s="88"/>
      <c r="G36390" s="88"/>
      <c r="H36390" s="88"/>
      <c r="I36390" s="88"/>
      <c r="J36390" s="88"/>
      <c r="K36390" s="88"/>
    </row>
    <row r="36391" spans="2:11" ht="12" hidden="1" customHeight="1" x14ac:dyDescent="0.2">
      <c r="B36391" s="88"/>
      <c r="C36391" s="88"/>
      <c r="D36391" s="88"/>
      <c r="E36391" s="88"/>
      <c r="F36391" s="88"/>
      <c r="G36391" s="88"/>
      <c r="H36391" s="88"/>
      <c r="I36391" s="88"/>
      <c r="J36391" s="88"/>
      <c r="K36391" s="88"/>
    </row>
    <row r="36392" spans="2:11" ht="12" hidden="1" customHeight="1" x14ac:dyDescent="0.2">
      <c r="B36392" s="88"/>
      <c r="C36392" s="88"/>
      <c r="D36392" s="88"/>
      <c r="E36392" s="88"/>
      <c r="F36392" s="88"/>
      <c r="G36392" s="88"/>
      <c r="H36392" s="88"/>
      <c r="I36392" s="88"/>
      <c r="J36392" s="88"/>
      <c r="K36392" s="88"/>
    </row>
    <row r="36393" spans="2:11" ht="12" hidden="1" customHeight="1" x14ac:dyDescent="0.2">
      <c r="B36393" s="88"/>
      <c r="C36393" s="88"/>
      <c r="D36393" s="88"/>
      <c r="E36393" s="88"/>
      <c r="F36393" s="88"/>
      <c r="G36393" s="88"/>
      <c r="H36393" s="88"/>
      <c r="I36393" s="88"/>
      <c r="J36393" s="88"/>
      <c r="K36393" s="88"/>
    </row>
    <row r="36394" spans="2:11" ht="12" hidden="1" customHeight="1" x14ac:dyDescent="0.2">
      <c r="B36394" s="88"/>
      <c r="C36394" s="88"/>
      <c r="D36394" s="88"/>
      <c r="E36394" s="88"/>
      <c r="F36394" s="88"/>
      <c r="G36394" s="88"/>
      <c r="H36394" s="88"/>
      <c r="I36394" s="88"/>
      <c r="J36394" s="88"/>
      <c r="K36394" s="88"/>
    </row>
    <row r="36395" spans="2:11" ht="12" hidden="1" customHeight="1" x14ac:dyDescent="0.2">
      <c r="B36395" s="88"/>
      <c r="C36395" s="88"/>
      <c r="D36395" s="88"/>
      <c r="E36395" s="88"/>
      <c r="F36395" s="88"/>
      <c r="G36395" s="88"/>
      <c r="H36395" s="88"/>
      <c r="I36395" s="88"/>
      <c r="J36395" s="88"/>
      <c r="K36395" s="88"/>
    </row>
    <row r="36396" spans="2:11" ht="12" hidden="1" customHeight="1" x14ac:dyDescent="0.2">
      <c r="B36396" s="88"/>
      <c r="C36396" s="88"/>
      <c r="D36396" s="88"/>
      <c r="E36396" s="88"/>
      <c r="F36396" s="88"/>
      <c r="G36396" s="88"/>
      <c r="H36396" s="88"/>
      <c r="I36396" s="88"/>
      <c r="J36396" s="88"/>
      <c r="K36396" s="88"/>
    </row>
    <row r="36397" spans="2:11" ht="12" hidden="1" customHeight="1" x14ac:dyDescent="0.2">
      <c r="B36397" s="88"/>
      <c r="C36397" s="88"/>
      <c r="D36397" s="88"/>
      <c r="E36397" s="88"/>
      <c r="F36397" s="88"/>
      <c r="G36397" s="88"/>
      <c r="H36397" s="88"/>
      <c r="I36397" s="88"/>
      <c r="J36397" s="88"/>
      <c r="K36397" s="88"/>
    </row>
    <row r="36398" spans="2:11" ht="12" hidden="1" customHeight="1" x14ac:dyDescent="0.2">
      <c r="B36398" s="88"/>
      <c r="C36398" s="88"/>
      <c r="D36398" s="88"/>
      <c r="E36398" s="88"/>
      <c r="F36398" s="88"/>
      <c r="G36398" s="88"/>
      <c r="H36398" s="88"/>
      <c r="I36398" s="88"/>
      <c r="J36398" s="88"/>
      <c r="K36398" s="88"/>
    </row>
    <row r="36399" spans="2:11" ht="12" hidden="1" customHeight="1" x14ac:dyDescent="0.2">
      <c r="B36399" s="88"/>
      <c r="C36399" s="88"/>
      <c r="D36399" s="88"/>
      <c r="E36399" s="88"/>
      <c r="F36399" s="88"/>
      <c r="G36399" s="88"/>
      <c r="H36399" s="88"/>
      <c r="I36399" s="88"/>
      <c r="J36399" s="88"/>
      <c r="K36399" s="88"/>
    </row>
    <row r="36400" spans="2:11" ht="12" hidden="1" customHeight="1" x14ac:dyDescent="0.2">
      <c r="B36400" s="88"/>
      <c r="C36400" s="88"/>
      <c r="D36400" s="88"/>
      <c r="E36400" s="88"/>
      <c r="F36400" s="88"/>
      <c r="G36400" s="88"/>
      <c r="H36400" s="88"/>
      <c r="I36400" s="88"/>
      <c r="J36400" s="88"/>
      <c r="K36400" s="88"/>
    </row>
    <row r="36401" spans="2:11" ht="12" hidden="1" customHeight="1" x14ac:dyDescent="0.2">
      <c r="B36401" s="88"/>
      <c r="C36401" s="88"/>
      <c r="D36401" s="88"/>
      <c r="E36401" s="88"/>
      <c r="F36401" s="88"/>
      <c r="G36401" s="88"/>
      <c r="H36401" s="88"/>
      <c r="I36401" s="88"/>
      <c r="J36401" s="88"/>
      <c r="K36401" s="88"/>
    </row>
    <row r="36402" spans="2:11" ht="12" hidden="1" customHeight="1" x14ac:dyDescent="0.2">
      <c r="B36402" s="88"/>
      <c r="C36402" s="88"/>
      <c r="D36402" s="88"/>
      <c r="E36402" s="88"/>
      <c r="F36402" s="88"/>
      <c r="G36402" s="88"/>
      <c r="H36402" s="88"/>
      <c r="I36402" s="88"/>
      <c r="J36402" s="88"/>
      <c r="K36402" s="88"/>
    </row>
    <row r="36403" spans="2:11" ht="12" hidden="1" customHeight="1" x14ac:dyDescent="0.2">
      <c r="B36403" s="88"/>
      <c r="C36403" s="88"/>
      <c r="D36403" s="88"/>
      <c r="E36403" s="88"/>
      <c r="F36403" s="88"/>
      <c r="G36403" s="88"/>
      <c r="H36403" s="88"/>
      <c r="I36403" s="88"/>
      <c r="J36403" s="88"/>
      <c r="K36403" s="88"/>
    </row>
    <row r="36404" spans="2:11" ht="12" hidden="1" customHeight="1" x14ac:dyDescent="0.2">
      <c r="B36404" s="88"/>
      <c r="C36404" s="88"/>
      <c r="D36404" s="88"/>
      <c r="E36404" s="88"/>
      <c r="F36404" s="88"/>
      <c r="G36404" s="88"/>
      <c r="H36404" s="88"/>
      <c r="I36404" s="88"/>
      <c r="J36404" s="88"/>
      <c r="K36404" s="88"/>
    </row>
    <row r="36405" spans="2:11" ht="12" hidden="1" customHeight="1" x14ac:dyDescent="0.2">
      <c r="B36405" s="88"/>
      <c r="C36405" s="88"/>
      <c r="D36405" s="88"/>
      <c r="E36405" s="88"/>
      <c r="F36405" s="88"/>
      <c r="G36405" s="88"/>
      <c r="H36405" s="88"/>
      <c r="I36405" s="88"/>
      <c r="J36405" s="88"/>
      <c r="K36405" s="88"/>
    </row>
    <row r="36406" spans="2:11" ht="12" hidden="1" customHeight="1" x14ac:dyDescent="0.2">
      <c r="B36406" s="88"/>
      <c r="C36406" s="88"/>
      <c r="D36406" s="88"/>
      <c r="E36406" s="88"/>
      <c r="F36406" s="88"/>
      <c r="G36406" s="88"/>
      <c r="H36406" s="88"/>
      <c r="I36406" s="88"/>
      <c r="J36406" s="88"/>
      <c r="K36406" s="88"/>
    </row>
    <row r="36407" spans="2:11" ht="12" hidden="1" customHeight="1" x14ac:dyDescent="0.2">
      <c r="B36407" s="88"/>
      <c r="C36407" s="88"/>
      <c r="D36407" s="88"/>
      <c r="E36407" s="88"/>
      <c r="F36407" s="88"/>
      <c r="G36407" s="88"/>
      <c r="H36407" s="88"/>
      <c r="I36407" s="88"/>
      <c r="J36407" s="88"/>
      <c r="K36407" s="88"/>
    </row>
    <row r="36408" spans="2:11" ht="12" hidden="1" customHeight="1" x14ac:dyDescent="0.2">
      <c r="B36408" s="88"/>
      <c r="C36408" s="88"/>
      <c r="D36408" s="88"/>
      <c r="E36408" s="88"/>
      <c r="F36408" s="88"/>
      <c r="G36408" s="88"/>
      <c r="H36408" s="88"/>
      <c r="I36408" s="88"/>
      <c r="J36408" s="88"/>
      <c r="K36408" s="88"/>
    </row>
    <row r="36409" spans="2:11" ht="12" hidden="1" customHeight="1" x14ac:dyDescent="0.2">
      <c r="B36409" s="88"/>
      <c r="C36409" s="88"/>
      <c r="D36409" s="88"/>
      <c r="E36409" s="88"/>
      <c r="F36409" s="88"/>
      <c r="G36409" s="88"/>
      <c r="H36409" s="88"/>
      <c r="I36409" s="88"/>
      <c r="J36409" s="88"/>
      <c r="K36409" s="88"/>
    </row>
    <row r="36410" spans="2:11" ht="12" hidden="1" customHeight="1" x14ac:dyDescent="0.2">
      <c r="B36410" s="88"/>
      <c r="C36410" s="88"/>
      <c r="D36410" s="88"/>
      <c r="E36410" s="88"/>
      <c r="F36410" s="88"/>
      <c r="G36410" s="88"/>
      <c r="H36410" s="88"/>
      <c r="I36410" s="88"/>
      <c r="J36410" s="88"/>
      <c r="K36410" s="88"/>
    </row>
    <row r="36411" spans="2:11" ht="12" hidden="1" customHeight="1" x14ac:dyDescent="0.2">
      <c r="B36411" s="88"/>
      <c r="C36411" s="88"/>
      <c r="D36411" s="88"/>
      <c r="E36411" s="88"/>
      <c r="F36411" s="88"/>
      <c r="G36411" s="88"/>
      <c r="H36411" s="88"/>
      <c r="I36411" s="88"/>
      <c r="J36411" s="88"/>
      <c r="K36411" s="88"/>
    </row>
    <row r="36412" spans="2:11" ht="12" hidden="1" customHeight="1" x14ac:dyDescent="0.2">
      <c r="B36412" s="88"/>
      <c r="C36412" s="88"/>
      <c r="D36412" s="88"/>
      <c r="E36412" s="88"/>
      <c r="F36412" s="88"/>
      <c r="G36412" s="88"/>
      <c r="H36412" s="88"/>
      <c r="I36412" s="88"/>
      <c r="J36412" s="88"/>
      <c r="K36412" s="88"/>
    </row>
    <row r="36413" spans="2:11" ht="12" hidden="1" customHeight="1" x14ac:dyDescent="0.2">
      <c r="B36413" s="88"/>
      <c r="C36413" s="88"/>
      <c r="D36413" s="88"/>
      <c r="E36413" s="88"/>
      <c r="F36413" s="88"/>
      <c r="G36413" s="88"/>
      <c r="H36413" s="88"/>
      <c r="I36413" s="88"/>
      <c r="J36413" s="88"/>
      <c r="K36413" s="88"/>
    </row>
    <row r="36414" spans="2:11" ht="12" hidden="1" customHeight="1" x14ac:dyDescent="0.2">
      <c r="B36414" s="88"/>
      <c r="C36414" s="88"/>
      <c r="D36414" s="88"/>
      <c r="E36414" s="88"/>
      <c r="F36414" s="88"/>
      <c r="G36414" s="88"/>
      <c r="H36414" s="88"/>
      <c r="I36414" s="88"/>
      <c r="J36414" s="88"/>
      <c r="K36414" s="88"/>
    </row>
    <row r="36415" spans="2:11" ht="12" hidden="1" customHeight="1" x14ac:dyDescent="0.2">
      <c r="B36415" s="88"/>
      <c r="C36415" s="88"/>
      <c r="D36415" s="88"/>
      <c r="E36415" s="88"/>
      <c r="F36415" s="88"/>
      <c r="G36415" s="88"/>
      <c r="H36415" s="88"/>
      <c r="I36415" s="88"/>
      <c r="J36415" s="88"/>
      <c r="K36415" s="88"/>
    </row>
    <row r="36416" spans="2:11" ht="12" hidden="1" customHeight="1" x14ac:dyDescent="0.2">
      <c r="B36416" s="88"/>
      <c r="C36416" s="88"/>
      <c r="D36416" s="88"/>
      <c r="E36416" s="88"/>
      <c r="F36416" s="88"/>
      <c r="G36416" s="88"/>
      <c r="H36416" s="88"/>
      <c r="I36416" s="88"/>
      <c r="J36416" s="88"/>
      <c r="K36416" s="88"/>
    </row>
    <row r="36417" spans="2:11" ht="12" hidden="1" customHeight="1" x14ac:dyDescent="0.2">
      <c r="B36417" s="88"/>
      <c r="C36417" s="88"/>
      <c r="D36417" s="88"/>
      <c r="E36417" s="88"/>
      <c r="F36417" s="88"/>
      <c r="G36417" s="88"/>
      <c r="H36417" s="88"/>
      <c r="I36417" s="88"/>
      <c r="J36417" s="88"/>
      <c r="K36417" s="88"/>
    </row>
    <row r="36418" spans="2:11" ht="12" hidden="1" customHeight="1" x14ac:dyDescent="0.2">
      <c r="B36418" s="88"/>
      <c r="C36418" s="88"/>
      <c r="D36418" s="88"/>
      <c r="E36418" s="88"/>
      <c r="F36418" s="88"/>
      <c r="G36418" s="88"/>
      <c r="H36418" s="88"/>
      <c r="I36418" s="88"/>
      <c r="J36418" s="88"/>
      <c r="K36418" s="88"/>
    </row>
    <row r="36419" spans="2:11" ht="12" hidden="1" customHeight="1" x14ac:dyDescent="0.2">
      <c r="B36419" s="88"/>
      <c r="C36419" s="88"/>
      <c r="D36419" s="88"/>
      <c r="E36419" s="88"/>
      <c r="F36419" s="88"/>
      <c r="G36419" s="88"/>
      <c r="H36419" s="88"/>
      <c r="I36419" s="88"/>
      <c r="J36419" s="88"/>
      <c r="K36419" s="88"/>
    </row>
    <row r="36420" spans="2:11" ht="12" hidden="1" customHeight="1" x14ac:dyDescent="0.2">
      <c r="B36420" s="88"/>
      <c r="C36420" s="88"/>
      <c r="D36420" s="88"/>
      <c r="E36420" s="88"/>
      <c r="F36420" s="88"/>
      <c r="G36420" s="88"/>
      <c r="H36420" s="88"/>
      <c r="I36420" s="88"/>
      <c r="J36420" s="88"/>
      <c r="K36420" s="88"/>
    </row>
    <row r="36421" spans="2:11" ht="12" hidden="1" customHeight="1" x14ac:dyDescent="0.2">
      <c r="B36421" s="88"/>
      <c r="C36421" s="88"/>
      <c r="D36421" s="88"/>
      <c r="E36421" s="88"/>
      <c r="F36421" s="88"/>
      <c r="G36421" s="88"/>
      <c r="H36421" s="88"/>
      <c r="I36421" s="88"/>
      <c r="J36421" s="88"/>
      <c r="K36421" s="88"/>
    </row>
    <row r="36422" spans="2:11" ht="12" hidden="1" customHeight="1" x14ac:dyDescent="0.2">
      <c r="B36422" s="88"/>
      <c r="C36422" s="88"/>
      <c r="D36422" s="88"/>
      <c r="E36422" s="88"/>
      <c r="F36422" s="88"/>
      <c r="G36422" s="88"/>
      <c r="H36422" s="88"/>
      <c r="I36422" s="88"/>
      <c r="J36422" s="88"/>
      <c r="K36422" s="88"/>
    </row>
    <row r="36423" spans="2:11" ht="12" hidden="1" customHeight="1" x14ac:dyDescent="0.2">
      <c r="B36423" s="88"/>
      <c r="C36423" s="88"/>
      <c r="D36423" s="88"/>
      <c r="E36423" s="88"/>
      <c r="F36423" s="88"/>
      <c r="G36423" s="88"/>
      <c r="H36423" s="88"/>
      <c r="I36423" s="88"/>
      <c r="J36423" s="88"/>
      <c r="K36423" s="88"/>
    </row>
    <row r="36424" spans="2:11" ht="12" hidden="1" customHeight="1" x14ac:dyDescent="0.2">
      <c r="B36424" s="88"/>
      <c r="C36424" s="88"/>
      <c r="D36424" s="88"/>
      <c r="E36424" s="88"/>
      <c r="F36424" s="88"/>
      <c r="G36424" s="88"/>
      <c r="H36424" s="88"/>
      <c r="I36424" s="88"/>
      <c r="J36424" s="88"/>
      <c r="K36424" s="88"/>
    </row>
    <row r="36425" spans="2:11" ht="12" hidden="1" customHeight="1" x14ac:dyDescent="0.2">
      <c r="B36425" s="88"/>
      <c r="C36425" s="88"/>
      <c r="D36425" s="88"/>
      <c r="E36425" s="88"/>
      <c r="F36425" s="88"/>
      <c r="G36425" s="88"/>
      <c r="H36425" s="88"/>
      <c r="I36425" s="88"/>
      <c r="J36425" s="88"/>
      <c r="K36425" s="88"/>
    </row>
    <row r="36426" spans="2:11" ht="12" hidden="1" customHeight="1" x14ac:dyDescent="0.2">
      <c r="B36426" s="88"/>
      <c r="C36426" s="88"/>
      <c r="D36426" s="88"/>
      <c r="E36426" s="88"/>
      <c r="F36426" s="88"/>
      <c r="G36426" s="88"/>
      <c r="H36426" s="88"/>
      <c r="I36426" s="88"/>
      <c r="J36426" s="88"/>
      <c r="K36426" s="88"/>
    </row>
    <row r="36427" spans="2:11" ht="12" hidden="1" customHeight="1" x14ac:dyDescent="0.2">
      <c r="B36427" s="88"/>
      <c r="C36427" s="88"/>
      <c r="D36427" s="88"/>
      <c r="E36427" s="88"/>
      <c r="F36427" s="88"/>
      <c r="G36427" s="88"/>
      <c r="H36427" s="88"/>
      <c r="I36427" s="88"/>
      <c r="J36427" s="88"/>
      <c r="K36427" s="88"/>
    </row>
    <row r="36428" spans="2:11" ht="12" hidden="1" customHeight="1" x14ac:dyDescent="0.2">
      <c r="B36428" s="88"/>
      <c r="C36428" s="88"/>
      <c r="D36428" s="88"/>
      <c r="E36428" s="88"/>
      <c r="F36428" s="88"/>
      <c r="G36428" s="88"/>
      <c r="H36428" s="88"/>
      <c r="I36428" s="88"/>
      <c r="J36428" s="88"/>
      <c r="K36428" s="88"/>
    </row>
    <row r="36429" spans="2:11" ht="12" hidden="1" customHeight="1" x14ac:dyDescent="0.2">
      <c r="B36429" s="88"/>
      <c r="C36429" s="88"/>
      <c r="D36429" s="88"/>
      <c r="E36429" s="88"/>
      <c r="F36429" s="88"/>
      <c r="G36429" s="88"/>
      <c r="H36429" s="88"/>
      <c r="I36429" s="88"/>
      <c r="J36429" s="88"/>
      <c r="K36429" s="88"/>
    </row>
    <row r="36430" spans="2:11" ht="12" hidden="1" customHeight="1" x14ac:dyDescent="0.2">
      <c r="B36430" s="88"/>
      <c r="C36430" s="88"/>
      <c r="D36430" s="88"/>
      <c r="E36430" s="88"/>
      <c r="F36430" s="88"/>
      <c r="G36430" s="88"/>
      <c r="H36430" s="88"/>
      <c r="I36430" s="88"/>
      <c r="J36430" s="88"/>
      <c r="K36430" s="88"/>
    </row>
    <row r="36431" spans="2:11" ht="12" hidden="1" customHeight="1" x14ac:dyDescent="0.2">
      <c r="B36431" s="88"/>
      <c r="C36431" s="88"/>
      <c r="D36431" s="88"/>
      <c r="E36431" s="88"/>
      <c r="F36431" s="88"/>
      <c r="G36431" s="88"/>
      <c r="H36431" s="88"/>
      <c r="I36431" s="88"/>
      <c r="J36431" s="88"/>
      <c r="K36431" s="88"/>
    </row>
    <row r="36432" spans="2:11" ht="12" hidden="1" customHeight="1" x14ac:dyDescent="0.2">
      <c r="B36432" s="88"/>
      <c r="C36432" s="88"/>
      <c r="D36432" s="88"/>
      <c r="E36432" s="88"/>
      <c r="F36432" s="88"/>
      <c r="G36432" s="88"/>
      <c r="H36432" s="88"/>
      <c r="I36432" s="88"/>
      <c r="J36432" s="88"/>
      <c r="K36432" s="88"/>
    </row>
    <row r="36433" spans="2:11" ht="12" hidden="1" customHeight="1" x14ac:dyDescent="0.2">
      <c r="B36433" s="88"/>
      <c r="C36433" s="88"/>
      <c r="D36433" s="88"/>
      <c r="E36433" s="88"/>
      <c r="F36433" s="88"/>
      <c r="G36433" s="88"/>
      <c r="H36433" s="88"/>
      <c r="I36433" s="88"/>
      <c r="J36433" s="88"/>
      <c r="K36433" s="88"/>
    </row>
    <row r="36434" spans="2:11" ht="12" hidden="1" customHeight="1" x14ac:dyDescent="0.2">
      <c r="B36434" s="88"/>
      <c r="C36434" s="88"/>
      <c r="D36434" s="88"/>
      <c r="E36434" s="88"/>
      <c r="F36434" s="88"/>
      <c r="G36434" s="88"/>
      <c r="H36434" s="88"/>
      <c r="I36434" s="88"/>
      <c r="J36434" s="88"/>
      <c r="K36434" s="88"/>
    </row>
    <row r="36435" spans="2:11" ht="12" hidden="1" customHeight="1" x14ac:dyDescent="0.2">
      <c r="B36435" s="88"/>
      <c r="C36435" s="88"/>
      <c r="D36435" s="88"/>
      <c r="E36435" s="88"/>
      <c r="F36435" s="88"/>
      <c r="G36435" s="88"/>
      <c r="H36435" s="88"/>
      <c r="I36435" s="88"/>
      <c r="J36435" s="88"/>
      <c r="K36435" s="88"/>
    </row>
    <row r="36436" spans="2:11" ht="12" hidden="1" customHeight="1" x14ac:dyDescent="0.2">
      <c r="B36436" s="88"/>
      <c r="C36436" s="88"/>
      <c r="D36436" s="88"/>
      <c r="E36436" s="88"/>
      <c r="F36436" s="88"/>
      <c r="G36436" s="88"/>
      <c r="H36436" s="88"/>
      <c r="I36436" s="88"/>
      <c r="J36436" s="88"/>
      <c r="K36436" s="88"/>
    </row>
    <row r="36437" spans="2:11" ht="12" hidden="1" customHeight="1" x14ac:dyDescent="0.2">
      <c r="B36437" s="88"/>
      <c r="C36437" s="88"/>
      <c r="D36437" s="88"/>
      <c r="E36437" s="88"/>
      <c r="F36437" s="88"/>
      <c r="G36437" s="88"/>
      <c r="H36437" s="88"/>
      <c r="I36437" s="88"/>
      <c r="J36437" s="88"/>
      <c r="K36437" s="88"/>
    </row>
    <row r="36438" spans="2:11" ht="12" hidden="1" customHeight="1" x14ac:dyDescent="0.2">
      <c r="B36438" s="88"/>
      <c r="C36438" s="88"/>
      <c r="D36438" s="88"/>
      <c r="E36438" s="88"/>
      <c r="F36438" s="88"/>
      <c r="G36438" s="88"/>
      <c r="H36438" s="88"/>
      <c r="I36438" s="88"/>
      <c r="J36438" s="88"/>
      <c r="K36438" s="88"/>
    </row>
    <row r="36439" spans="2:11" ht="12" hidden="1" customHeight="1" x14ac:dyDescent="0.2">
      <c r="B36439" s="88"/>
      <c r="C36439" s="88"/>
      <c r="D36439" s="88"/>
      <c r="E36439" s="88"/>
      <c r="F36439" s="88"/>
      <c r="G36439" s="88"/>
      <c r="H36439" s="88"/>
      <c r="I36439" s="88"/>
      <c r="J36439" s="88"/>
      <c r="K36439" s="88"/>
    </row>
    <row r="36440" spans="2:11" ht="12" hidden="1" customHeight="1" x14ac:dyDescent="0.2">
      <c r="B36440" s="88"/>
      <c r="C36440" s="88"/>
      <c r="D36440" s="88"/>
      <c r="E36440" s="88"/>
      <c r="F36440" s="88"/>
      <c r="G36440" s="88"/>
      <c r="H36440" s="88"/>
      <c r="I36440" s="88"/>
      <c r="J36440" s="88"/>
      <c r="K36440" s="88"/>
    </row>
    <row r="36441" spans="2:11" ht="12" hidden="1" customHeight="1" x14ac:dyDescent="0.2">
      <c r="B36441" s="88"/>
      <c r="C36441" s="88"/>
      <c r="D36441" s="88"/>
      <c r="E36441" s="88"/>
      <c r="F36441" s="88"/>
      <c r="G36441" s="88"/>
      <c r="H36441" s="88"/>
      <c r="I36441" s="88"/>
      <c r="J36441" s="88"/>
      <c r="K36441" s="88"/>
    </row>
    <row r="36442" spans="2:11" ht="12" hidden="1" customHeight="1" x14ac:dyDescent="0.2">
      <c r="B36442" s="88"/>
      <c r="C36442" s="88"/>
      <c r="D36442" s="88"/>
      <c r="E36442" s="88"/>
      <c r="F36442" s="88"/>
      <c r="G36442" s="88"/>
      <c r="H36442" s="88"/>
      <c r="I36442" s="88"/>
      <c r="J36442" s="88"/>
      <c r="K36442" s="88"/>
    </row>
    <row r="36443" spans="2:11" ht="12" hidden="1" customHeight="1" x14ac:dyDescent="0.2">
      <c r="B36443" s="88"/>
      <c r="C36443" s="88"/>
      <c r="D36443" s="88"/>
      <c r="E36443" s="88"/>
      <c r="F36443" s="88"/>
      <c r="G36443" s="88"/>
      <c r="H36443" s="88"/>
      <c r="I36443" s="88"/>
      <c r="J36443" s="88"/>
      <c r="K36443" s="88"/>
    </row>
    <row r="36444" spans="2:11" ht="12" hidden="1" customHeight="1" x14ac:dyDescent="0.2">
      <c r="B36444" s="88"/>
      <c r="C36444" s="88"/>
      <c r="D36444" s="88"/>
      <c r="E36444" s="88"/>
      <c r="F36444" s="88"/>
      <c r="G36444" s="88"/>
      <c r="H36444" s="88"/>
      <c r="I36444" s="88"/>
      <c r="J36444" s="88"/>
      <c r="K36444" s="88"/>
    </row>
    <row r="36445" spans="2:11" ht="12" hidden="1" customHeight="1" x14ac:dyDescent="0.2">
      <c r="B36445" s="88"/>
      <c r="C36445" s="88"/>
      <c r="D36445" s="88"/>
      <c r="E36445" s="88"/>
      <c r="F36445" s="88"/>
      <c r="G36445" s="88"/>
      <c r="H36445" s="88"/>
      <c r="I36445" s="88"/>
      <c r="J36445" s="88"/>
      <c r="K36445" s="88"/>
    </row>
    <row r="36446" spans="2:11" ht="12" hidden="1" customHeight="1" x14ac:dyDescent="0.2">
      <c r="B36446" s="88"/>
      <c r="C36446" s="88"/>
      <c r="D36446" s="88"/>
      <c r="E36446" s="88"/>
      <c r="F36446" s="88"/>
      <c r="G36446" s="88"/>
      <c r="H36446" s="88"/>
      <c r="I36446" s="88"/>
      <c r="J36446" s="88"/>
      <c r="K36446" s="88"/>
    </row>
    <row r="36447" spans="2:11" ht="12" hidden="1" customHeight="1" x14ac:dyDescent="0.2">
      <c r="B36447" s="88"/>
      <c r="C36447" s="88"/>
      <c r="D36447" s="88"/>
      <c r="E36447" s="88"/>
      <c r="F36447" s="88"/>
      <c r="G36447" s="88"/>
      <c r="H36447" s="88"/>
      <c r="I36447" s="88"/>
      <c r="J36447" s="88"/>
      <c r="K36447" s="88"/>
    </row>
    <row r="36448" spans="2:11" ht="12" hidden="1" customHeight="1" x14ac:dyDescent="0.2">
      <c r="B36448" s="88"/>
      <c r="C36448" s="88"/>
      <c r="D36448" s="88"/>
      <c r="E36448" s="88"/>
      <c r="F36448" s="88"/>
      <c r="G36448" s="88"/>
      <c r="H36448" s="88"/>
      <c r="I36448" s="88"/>
      <c r="J36448" s="88"/>
      <c r="K36448" s="88"/>
    </row>
    <row r="36449" spans="2:11" ht="12" hidden="1" customHeight="1" x14ac:dyDescent="0.2">
      <c r="B36449" s="88"/>
      <c r="C36449" s="88"/>
      <c r="D36449" s="88"/>
      <c r="E36449" s="88"/>
      <c r="F36449" s="88"/>
      <c r="G36449" s="88"/>
      <c r="H36449" s="88"/>
      <c r="I36449" s="88"/>
      <c r="J36449" s="88"/>
      <c r="K36449" s="88"/>
    </row>
    <row r="36450" spans="2:11" ht="12" hidden="1" customHeight="1" x14ac:dyDescent="0.2">
      <c r="B36450" s="88"/>
      <c r="C36450" s="88"/>
      <c r="D36450" s="88"/>
      <c r="E36450" s="88"/>
      <c r="F36450" s="88"/>
      <c r="G36450" s="88"/>
      <c r="H36450" s="88"/>
      <c r="I36450" s="88"/>
      <c r="J36450" s="88"/>
      <c r="K36450" s="88"/>
    </row>
    <row r="36451" spans="2:11" ht="12" hidden="1" customHeight="1" x14ac:dyDescent="0.2">
      <c r="B36451" s="88"/>
      <c r="C36451" s="88"/>
      <c r="D36451" s="88"/>
      <c r="E36451" s="88"/>
      <c r="F36451" s="88"/>
      <c r="G36451" s="88"/>
      <c r="H36451" s="88"/>
      <c r="I36451" s="88"/>
      <c r="J36451" s="88"/>
      <c r="K36451" s="88"/>
    </row>
    <row r="36452" spans="2:11" ht="12" hidden="1" customHeight="1" x14ac:dyDescent="0.2">
      <c r="B36452" s="88"/>
      <c r="C36452" s="88"/>
      <c r="D36452" s="88"/>
      <c r="E36452" s="88"/>
      <c r="F36452" s="88"/>
      <c r="G36452" s="88"/>
      <c r="H36452" s="88"/>
      <c r="I36452" s="88"/>
      <c r="J36452" s="88"/>
      <c r="K36452" s="88"/>
    </row>
    <row r="36453" spans="2:11" ht="12" hidden="1" customHeight="1" x14ac:dyDescent="0.2">
      <c r="B36453" s="88"/>
      <c r="C36453" s="88"/>
      <c r="D36453" s="88"/>
      <c r="E36453" s="88"/>
      <c r="F36453" s="88"/>
      <c r="G36453" s="88"/>
      <c r="H36453" s="88"/>
      <c r="I36453" s="88"/>
      <c r="J36453" s="88"/>
      <c r="K36453" s="88"/>
    </row>
    <row r="36454" spans="2:11" ht="12" hidden="1" customHeight="1" x14ac:dyDescent="0.2">
      <c r="B36454" s="88"/>
      <c r="C36454" s="88"/>
      <c r="D36454" s="88"/>
      <c r="E36454" s="88"/>
      <c r="F36454" s="88"/>
      <c r="G36454" s="88"/>
      <c r="H36454" s="88"/>
      <c r="I36454" s="88"/>
      <c r="J36454" s="88"/>
      <c r="K36454" s="88"/>
    </row>
    <row r="36455" spans="2:11" ht="12" hidden="1" customHeight="1" x14ac:dyDescent="0.2">
      <c r="B36455" s="88"/>
      <c r="C36455" s="88"/>
      <c r="D36455" s="88"/>
      <c r="E36455" s="88"/>
      <c r="F36455" s="88"/>
      <c r="G36455" s="88"/>
      <c r="H36455" s="88"/>
      <c r="I36455" s="88"/>
      <c r="J36455" s="88"/>
      <c r="K36455" s="88"/>
    </row>
    <row r="36456" spans="2:11" ht="12" hidden="1" customHeight="1" x14ac:dyDescent="0.2">
      <c r="B36456" s="88"/>
      <c r="C36456" s="88"/>
      <c r="D36456" s="88"/>
      <c r="E36456" s="88"/>
      <c r="F36456" s="88"/>
      <c r="G36456" s="88"/>
      <c r="H36456" s="88"/>
      <c r="I36456" s="88"/>
      <c r="J36456" s="88"/>
      <c r="K36456" s="88"/>
    </row>
    <row r="36457" spans="2:11" ht="12" hidden="1" customHeight="1" x14ac:dyDescent="0.2">
      <c r="B36457" s="88"/>
      <c r="C36457" s="88"/>
      <c r="D36457" s="88"/>
      <c r="E36457" s="88"/>
      <c r="F36457" s="88"/>
      <c r="G36457" s="88"/>
      <c r="H36457" s="88"/>
      <c r="I36457" s="88"/>
      <c r="J36457" s="88"/>
      <c r="K36457" s="88"/>
    </row>
    <row r="36458" spans="2:11" ht="12" hidden="1" customHeight="1" x14ac:dyDescent="0.2">
      <c r="B36458" s="88"/>
      <c r="C36458" s="88"/>
      <c r="D36458" s="88"/>
      <c r="E36458" s="88"/>
      <c r="F36458" s="88"/>
      <c r="G36458" s="88"/>
      <c r="H36458" s="88"/>
      <c r="I36458" s="88"/>
      <c r="J36458" s="88"/>
      <c r="K36458" s="88"/>
    </row>
    <row r="36459" spans="2:11" ht="12" hidden="1" customHeight="1" x14ac:dyDescent="0.2">
      <c r="B36459" s="88"/>
      <c r="C36459" s="88"/>
      <c r="D36459" s="88"/>
      <c r="E36459" s="88"/>
      <c r="F36459" s="88"/>
      <c r="G36459" s="88"/>
      <c r="H36459" s="88"/>
      <c r="I36459" s="88"/>
      <c r="J36459" s="88"/>
      <c r="K36459" s="88"/>
    </row>
    <row r="36460" spans="2:11" ht="12" hidden="1" customHeight="1" x14ac:dyDescent="0.2">
      <c r="B36460" s="88"/>
      <c r="C36460" s="88"/>
      <c r="D36460" s="88"/>
      <c r="E36460" s="88"/>
      <c r="F36460" s="88"/>
      <c r="G36460" s="88"/>
      <c r="H36460" s="88"/>
      <c r="I36460" s="88"/>
      <c r="J36460" s="88"/>
      <c r="K36460" s="88"/>
    </row>
    <row r="36461" spans="2:11" ht="12" hidden="1" customHeight="1" x14ac:dyDescent="0.2">
      <c r="B36461" s="88"/>
      <c r="C36461" s="88"/>
      <c r="D36461" s="88"/>
      <c r="E36461" s="88"/>
      <c r="F36461" s="88"/>
      <c r="G36461" s="88"/>
      <c r="H36461" s="88"/>
      <c r="I36461" s="88"/>
      <c r="J36461" s="88"/>
      <c r="K36461" s="88"/>
    </row>
    <row r="36462" spans="2:11" ht="12" hidden="1" customHeight="1" x14ac:dyDescent="0.2">
      <c r="B36462" s="88"/>
      <c r="C36462" s="88"/>
      <c r="D36462" s="88"/>
      <c r="E36462" s="88"/>
      <c r="F36462" s="88"/>
      <c r="G36462" s="88"/>
      <c r="H36462" s="88"/>
      <c r="I36462" s="88"/>
      <c r="J36462" s="88"/>
      <c r="K36462" s="88"/>
    </row>
    <row r="36463" spans="2:11" ht="12" hidden="1" customHeight="1" x14ac:dyDescent="0.2">
      <c r="B36463" s="88"/>
      <c r="C36463" s="88"/>
      <c r="D36463" s="88"/>
      <c r="E36463" s="88"/>
      <c r="F36463" s="88"/>
      <c r="G36463" s="88"/>
      <c r="H36463" s="88"/>
      <c r="I36463" s="88"/>
      <c r="J36463" s="88"/>
      <c r="K36463" s="88"/>
    </row>
    <row r="36464" spans="2:11" ht="12" hidden="1" customHeight="1" x14ac:dyDescent="0.2">
      <c r="B36464" s="88"/>
      <c r="C36464" s="88"/>
      <c r="D36464" s="88"/>
      <c r="E36464" s="88"/>
      <c r="F36464" s="88"/>
      <c r="G36464" s="88"/>
      <c r="H36464" s="88"/>
      <c r="I36464" s="88"/>
      <c r="J36464" s="88"/>
      <c r="K36464" s="88"/>
    </row>
    <row r="36465" spans="2:11" ht="12" hidden="1" customHeight="1" x14ac:dyDescent="0.2">
      <c r="B36465" s="88"/>
      <c r="C36465" s="88"/>
      <c r="D36465" s="88"/>
      <c r="E36465" s="88"/>
      <c r="F36465" s="88"/>
      <c r="G36465" s="88"/>
      <c r="H36465" s="88"/>
      <c r="I36465" s="88"/>
      <c r="J36465" s="88"/>
      <c r="K36465" s="88"/>
    </row>
    <row r="36466" spans="2:11" ht="12" hidden="1" customHeight="1" x14ac:dyDescent="0.2">
      <c r="B36466" s="88"/>
      <c r="C36466" s="88"/>
      <c r="D36466" s="88"/>
      <c r="E36466" s="88"/>
      <c r="F36466" s="88"/>
      <c r="G36466" s="88"/>
      <c r="H36466" s="88"/>
      <c r="I36466" s="88"/>
      <c r="J36466" s="88"/>
      <c r="K36466" s="88"/>
    </row>
    <row r="36467" spans="2:11" ht="12" hidden="1" customHeight="1" x14ac:dyDescent="0.2">
      <c r="B36467" s="88"/>
      <c r="C36467" s="88"/>
      <c r="D36467" s="88"/>
      <c r="E36467" s="88"/>
      <c r="F36467" s="88"/>
      <c r="G36467" s="88"/>
      <c r="H36467" s="88"/>
      <c r="I36467" s="88"/>
      <c r="J36467" s="88"/>
      <c r="K36467" s="88"/>
    </row>
    <row r="36468" spans="2:11" ht="12" hidden="1" customHeight="1" x14ac:dyDescent="0.2">
      <c r="B36468" s="88"/>
      <c r="C36468" s="88"/>
      <c r="D36468" s="88"/>
      <c r="E36468" s="88"/>
      <c r="F36468" s="88"/>
      <c r="G36468" s="88"/>
      <c r="H36468" s="88"/>
      <c r="I36468" s="88"/>
      <c r="J36468" s="88"/>
      <c r="K36468" s="88"/>
    </row>
    <row r="36469" spans="2:11" ht="12" hidden="1" customHeight="1" x14ac:dyDescent="0.2">
      <c r="B36469" s="88"/>
      <c r="C36469" s="88"/>
      <c r="D36469" s="88"/>
      <c r="E36469" s="88"/>
      <c r="F36469" s="88"/>
      <c r="G36469" s="88"/>
      <c r="H36469" s="88"/>
      <c r="I36469" s="88"/>
      <c r="J36469" s="88"/>
      <c r="K36469" s="88"/>
    </row>
    <row r="36470" spans="2:11" ht="12" hidden="1" customHeight="1" x14ac:dyDescent="0.2">
      <c r="B36470" s="88"/>
      <c r="C36470" s="88"/>
      <c r="D36470" s="88"/>
      <c r="E36470" s="88"/>
      <c r="F36470" s="88"/>
      <c r="G36470" s="88"/>
      <c r="H36470" s="88"/>
      <c r="I36470" s="88"/>
      <c r="J36470" s="88"/>
      <c r="K36470" s="88"/>
    </row>
    <row r="36471" spans="2:11" ht="12" hidden="1" customHeight="1" x14ac:dyDescent="0.2">
      <c r="B36471" s="88"/>
      <c r="C36471" s="88"/>
      <c r="D36471" s="88"/>
      <c r="E36471" s="88"/>
      <c r="F36471" s="88"/>
      <c r="G36471" s="88"/>
      <c r="H36471" s="88"/>
      <c r="I36471" s="88"/>
      <c r="J36471" s="88"/>
      <c r="K36471" s="88"/>
    </row>
    <row r="36472" spans="2:11" ht="12" hidden="1" customHeight="1" x14ac:dyDescent="0.2">
      <c r="B36472" s="88"/>
      <c r="C36472" s="88"/>
      <c r="D36472" s="88"/>
      <c r="E36472" s="88"/>
      <c r="F36472" s="88"/>
      <c r="G36472" s="88"/>
      <c r="H36472" s="88"/>
      <c r="I36472" s="88"/>
      <c r="J36472" s="88"/>
      <c r="K36472" s="88"/>
    </row>
    <row r="36473" spans="2:11" ht="12" hidden="1" customHeight="1" x14ac:dyDescent="0.2">
      <c r="B36473" s="88"/>
      <c r="C36473" s="88"/>
      <c r="D36473" s="88"/>
      <c r="E36473" s="88"/>
      <c r="F36473" s="88"/>
      <c r="G36473" s="88"/>
      <c r="H36473" s="88"/>
      <c r="I36473" s="88"/>
      <c r="J36473" s="88"/>
      <c r="K36473" s="88"/>
    </row>
    <row r="36474" spans="2:11" ht="12" hidden="1" customHeight="1" x14ac:dyDescent="0.2">
      <c r="B36474" s="88"/>
      <c r="C36474" s="88"/>
      <c r="D36474" s="88"/>
      <c r="E36474" s="88"/>
      <c r="F36474" s="88"/>
      <c r="G36474" s="88"/>
      <c r="H36474" s="88"/>
      <c r="I36474" s="88"/>
      <c r="J36474" s="88"/>
      <c r="K36474" s="88"/>
    </row>
    <row r="36475" spans="2:11" ht="12" hidden="1" customHeight="1" x14ac:dyDescent="0.2">
      <c r="B36475" s="88"/>
      <c r="C36475" s="88"/>
      <c r="D36475" s="88"/>
      <c r="E36475" s="88"/>
      <c r="F36475" s="88"/>
      <c r="G36475" s="88"/>
      <c r="H36475" s="88"/>
      <c r="I36475" s="88"/>
      <c r="J36475" s="88"/>
      <c r="K36475" s="88"/>
    </row>
    <row r="36476" spans="2:11" ht="12" hidden="1" customHeight="1" x14ac:dyDescent="0.2">
      <c r="B36476" s="88"/>
      <c r="C36476" s="88"/>
      <c r="D36476" s="88"/>
      <c r="E36476" s="88"/>
      <c r="F36476" s="88"/>
      <c r="G36476" s="88"/>
      <c r="H36476" s="88"/>
      <c r="I36476" s="88"/>
      <c r="J36476" s="88"/>
      <c r="K36476" s="88"/>
    </row>
    <row r="36477" spans="2:11" ht="12" hidden="1" customHeight="1" x14ac:dyDescent="0.2">
      <c r="B36477" s="88"/>
      <c r="C36477" s="88"/>
      <c r="D36477" s="88"/>
      <c r="E36477" s="88"/>
      <c r="F36477" s="88"/>
      <c r="G36477" s="88"/>
      <c r="H36477" s="88"/>
      <c r="I36477" s="88"/>
      <c r="J36477" s="88"/>
      <c r="K36477" s="88"/>
    </row>
    <row r="36478" spans="2:11" ht="12" hidden="1" customHeight="1" x14ac:dyDescent="0.2">
      <c r="B36478" s="88"/>
      <c r="C36478" s="88"/>
      <c r="D36478" s="88"/>
      <c r="E36478" s="88"/>
      <c r="F36478" s="88"/>
      <c r="G36478" s="88"/>
      <c r="H36478" s="88"/>
      <c r="I36478" s="88"/>
      <c r="J36478" s="88"/>
      <c r="K36478" s="88"/>
    </row>
    <row r="36479" spans="2:11" ht="12" hidden="1" customHeight="1" x14ac:dyDescent="0.2">
      <c r="B36479" s="88"/>
      <c r="C36479" s="88"/>
      <c r="D36479" s="88"/>
      <c r="E36479" s="88"/>
      <c r="F36479" s="88"/>
      <c r="G36479" s="88"/>
      <c r="H36479" s="88"/>
      <c r="I36479" s="88"/>
      <c r="J36479" s="88"/>
      <c r="K36479" s="88"/>
    </row>
    <row r="36480" spans="2:11" ht="12" hidden="1" customHeight="1" x14ac:dyDescent="0.2">
      <c r="B36480" s="88"/>
      <c r="C36480" s="88"/>
      <c r="D36480" s="88"/>
      <c r="E36480" s="88"/>
      <c r="F36480" s="88"/>
      <c r="G36480" s="88"/>
      <c r="H36480" s="88"/>
      <c r="I36480" s="88"/>
      <c r="J36480" s="88"/>
      <c r="K36480" s="88"/>
    </row>
    <row r="36481" spans="2:11" ht="12" hidden="1" customHeight="1" x14ac:dyDescent="0.2">
      <c r="B36481" s="88"/>
      <c r="C36481" s="88"/>
      <c r="D36481" s="88"/>
      <c r="E36481" s="88"/>
      <c r="F36481" s="88"/>
      <c r="G36481" s="88"/>
      <c r="H36481" s="88"/>
      <c r="I36481" s="88"/>
      <c r="J36481" s="88"/>
      <c r="K36481" s="88"/>
    </row>
    <row r="36482" spans="2:11" ht="12" hidden="1" customHeight="1" x14ac:dyDescent="0.2">
      <c r="B36482" s="88"/>
      <c r="C36482" s="88"/>
      <c r="D36482" s="88"/>
      <c r="E36482" s="88"/>
      <c r="F36482" s="88"/>
      <c r="G36482" s="88"/>
      <c r="H36482" s="88"/>
      <c r="I36482" s="88"/>
      <c r="J36482" s="88"/>
      <c r="K36482" s="88"/>
    </row>
    <row r="36483" spans="2:11" ht="12" hidden="1" customHeight="1" x14ac:dyDescent="0.2">
      <c r="B36483" s="88"/>
      <c r="C36483" s="88"/>
      <c r="D36483" s="88"/>
      <c r="E36483" s="88"/>
      <c r="F36483" s="88"/>
      <c r="G36483" s="88"/>
      <c r="H36483" s="88"/>
      <c r="I36483" s="88"/>
      <c r="J36483" s="88"/>
      <c r="K36483" s="88"/>
    </row>
    <row r="36484" spans="2:11" ht="12" hidden="1" customHeight="1" x14ac:dyDescent="0.2">
      <c r="B36484" s="88"/>
      <c r="C36484" s="88"/>
      <c r="D36484" s="88"/>
      <c r="E36484" s="88"/>
      <c r="F36484" s="88"/>
      <c r="G36484" s="88"/>
      <c r="H36484" s="88"/>
      <c r="I36484" s="88"/>
      <c r="J36484" s="88"/>
      <c r="K36484" s="88"/>
    </row>
    <row r="36485" spans="2:11" ht="12" hidden="1" customHeight="1" x14ac:dyDescent="0.2">
      <c r="B36485" s="88"/>
      <c r="C36485" s="88"/>
      <c r="D36485" s="88"/>
      <c r="E36485" s="88"/>
      <c r="F36485" s="88"/>
      <c r="G36485" s="88"/>
      <c r="H36485" s="88"/>
      <c r="I36485" s="88"/>
      <c r="J36485" s="88"/>
      <c r="K36485" s="88"/>
    </row>
    <row r="36486" spans="2:11" ht="12" hidden="1" customHeight="1" x14ac:dyDescent="0.2">
      <c r="B36486" s="88"/>
      <c r="C36486" s="88"/>
      <c r="D36486" s="88"/>
      <c r="E36486" s="88"/>
      <c r="F36486" s="88"/>
      <c r="G36486" s="88"/>
      <c r="H36486" s="88"/>
      <c r="I36486" s="88"/>
      <c r="J36486" s="88"/>
      <c r="K36486" s="88"/>
    </row>
    <row r="36487" spans="2:11" ht="12" hidden="1" customHeight="1" x14ac:dyDescent="0.2">
      <c r="B36487" s="88"/>
      <c r="C36487" s="88"/>
      <c r="D36487" s="88"/>
      <c r="E36487" s="88"/>
      <c r="F36487" s="88"/>
      <c r="G36487" s="88"/>
      <c r="H36487" s="88"/>
      <c r="I36487" s="88"/>
      <c r="J36487" s="88"/>
      <c r="K36487" s="88"/>
    </row>
    <row r="36488" spans="2:11" ht="12" hidden="1" customHeight="1" x14ac:dyDescent="0.2">
      <c r="B36488" s="88"/>
      <c r="C36488" s="88"/>
      <c r="D36488" s="88"/>
      <c r="E36488" s="88"/>
      <c r="F36488" s="88"/>
      <c r="G36488" s="88"/>
      <c r="H36488" s="88"/>
      <c r="I36488" s="88"/>
      <c r="J36488" s="88"/>
      <c r="K36488" s="88"/>
    </row>
    <row r="36489" spans="2:11" ht="12" hidden="1" customHeight="1" x14ac:dyDescent="0.2">
      <c r="B36489" s="88"/>
      <c r="C36489" s="88"/>
      <c r="D36489" s="88"/>
      <c r="E36489" s="88"/>
      <c r="F36489" s="88"/>
      <c r="G36489" s="88"/>
      <c r="H36489" s="88"/>
      <c r="I36489" s="88"/>
      <c r="J36489" s="88"/>
      <c r="K36489" s="88"/>
    </row>
    <row r="36490" spans="2:11" ht="12" hidden="1" customHeight="1" x14ac:dyDescent="0.2">
      <c r="B36490" s="88"/>
      <c r="C36490" s="88"/>
      <c r="D36490" s="88"/>
      <c r="E36490" s="88"/>
      <c r="F36490" s="88"/>
      <c r="G36490" s="88"/>
      <c r="H36490" s="88"/>
      <c r="I36490" s="88"/>
      <c r="J36490" s="88"/>
      <c r="K36490" s="88"/>
    </row>
    <row r="36491" spans="2:11" ht="12" hidden="1" customHeight="1" x14ac:dyDescent="0.2">
      <c r="B36491" s="88"/>
      <c r="C36491" s="88"/>
      <c r="D36491" s="88"/>
      <c r="E36491" s="88"/>
      <c r="F36491" s="88"/>
      <c r="G36491" s="88"/>
      <c r="H36491" s="88"/>
      <c r="I36491" s="88"/>
      <c r="J36491" s="88"/>
      <c r="K36491" s="88"/>
    </row>
    <row r="36492" spans="2:11" ht="12" hidden="1" customHeight="1" x14ac:dyDescent="0.2">
      <c r="B36492" s="88"/>
      <c r="C36492" s="88"/>
      <c r="D36492" s="88"/>
      <c r="E36492" s="88"/>
      <c r="F36492" s="88"/>
      <c r="G36492" s="88"/>
      <c r="H36492" s="88"/>
      <c r="I36492" s="88"/>
      <c r="J36492" s="88"/>
      <c r="K36492" s="88"/>
    </row>
    <row r="36493" spans="2:11" ht="12" hidden="1" customHeight="1" x14ac:dyDescent="0.2">
      <c r="B36493" s="88"/>
      <c r="C36493" s="88"/>
      <c r="D36493" s="88"/>
      <c r="E36493" s="88"/>
      <c r="F36493" s="88"/>
      <c r="G36493" s="88"/>
      <c r="H36493" s="88"/>
      <c r="I36493" s="88"/>
      <c r="J36493" s="88"/>
      <c r="K36493" s="88"/>
    </row>
    <row r="36494" spans="2:11" ht="12" hidden="1" customHeight="1" x14ac:dyDescent="0.2">
      <c r="B36494" s="88"/>
      <c r="C36494" s="88"/>
      <c r="D36494" s="88"/>
      <c r="E36494" s="88"/>
      <c r="F36494" s="88"/>
      <c r="G36494" s="88"/>
      <c r="H36494" s="88"/>
      <c r="I36494" s="88"/>
      <c r="J36494" s="88"/>
      <c r="K36494" s="88"/>
    </row>
    <row r="36495" spans="2:11" ht="12" hidden="1" customHeight="1" x14ac:dyDescent="0.2">
      <c r="B36495" s="88"/>
      <c r="C36495" s="88"/>
      <c r="D36495" s="88"/>
      <c r="E36495" s="88"/>
      <c r="F36495" s="88"/>
      <c r="G36495" s="88"/>
      <c r="H36495" s="88"/>
      <c r="I36495" s="88"/>
      <c r="J36495" s="88"/>
      <c r="K36495" s="88"/>
    </row>
    <row r="36496" spans="2:11" ht="12" hidden="1" customHeight="1" x14ac:dyDescent="0.2">
      <c r="B36496" s="88"/>
      <c r="C36496" s="88"/>
      <c r="D36496" s="88"/>
      <c r="E36496" s="88"/>
      <c r="F36496" s="88"/>
      <c r="G36496" s="88"/>
      <c r="H36496" s="88"/>
      <c r="I36496" s="88"/>
      <c r="J36496" s="88"/>
      <c r="K36496" s="88"/>
    </row>
    <row r="36497" spans="2:11" ht="12" hidden="1" customHeight="1" x14ac:dyDescent="0.2">
      <c r="B36497" s="88"/>
      <c r="C36497" s="88"/>
      <c r="D36497" s="88"/>
      <c r="E36497" s="88"/>
      <c r="F36497" s="88"/>
      <c r="G36497" s="88"/>
      <c r="H36497" s="88"/>
      <c r="I36497" s="88"/>
      <c r="J36497" s="88"/>
      <c r="K36497" s="88"/>
    </row>
    <row r="36498" spans="2:11" ht="12" hidden="1" customHeight="1" x14ac:dyDescent="0.2">
      <c r="B36498" s="88"/>
      <c r="C36498" s="88"/>
      <c r="D36498" s="88"/>
      <c r="E36498" s="88"/>
      <c r="F36498" s="88"/>
      <c r="G36498" s="88"/>
      <c r="H36498" s="88"/>
      <c r="I36498" s="88"/>
      <c r="J36498" s="88"/>
      <c r="K36498" s="88"/>
    </row>
    <row r="36499" spans="2:11" ht="12" hidden="1" customHeight="1" x14ac:dyDescent="0.2">
      <c r="B36499" s="88"/>
      <c r="C36499" s="88"/>
      <c r="D36499" s="88"/>
      <c r="E36499" s="88"/>
      <c r="F36499" s="88"/>
      <c r="G36499" s="88"/>
      <c r="H36499" s="88"/>
      <c r="I36499" s="88"/>
      <c r="J36499" s="88"/>
      <c r="K36499" s="88"/>
    </row>
    <row r="36500" spans="2:11" ht="12" hidden="1" customHeight="1" x14ac:dyDescent="0.2">
      <c r="B36500" s="88"/>
      <c r="C36500" s="88"/>
      <c r="D36500" s="88"/>
      <c r="E36500" s="88"/>
      <c r="F36500" s="88"/>
      <c r="G36500" s="88"/>
      <c r="H36500" s="88"/>
      <c r="I36500" s="88"/>
      <c r="J36500" s="88"/>
      <c r="K36500" s="88"/>
    </row>
    <row r="36501" spans="2:11" ht="12" hidden="1" customHeight="1" x14ac:dyDescent="0.2">
      <c r="B36501" s="88"/>
      <c r="C36501" s="88"/>
      <c r="D36501" s="88"/>
      <c r="E36501" s="88"/>
      <c r="F36501" s="88"/>
      <c r="G36501" s="88"/>
      <c r="H36501" s="88"/>
      <c r="I36501" s="88"/>
      <c r="J36501" s="88"/>
      <c r="K36501" s="88"/>
    </row>
    <row r="36502" spans="2:11" ht="12" hidden="1" customHeight="1" x14ac:dyDescent="0.2">
      <c r="B36502" s="88"/>
      <c r="C36502" s="88"/>
      <c r="D36502" s="88"/>
      <c r="E36502" s="88"/>
      <c r="F36502" s="88"/>
      <c r="G36502" s="88"/>
      <c r="H36502" s="88"/>
      <c r="I36502" s="88"/>
      <c r="J36502" s="88"/>
      <c r="K36502" s="88"/>
    </row>
    <row r="36503" spans="2:11" ht="12" hidden="1" customHeight="1" x14ac:dyDescent="0.2">
      <c r="B36503" s="88"/>
      <c r="C36503" s="88"/>
      <c r="D36503" s="88"/>
      <c r="E36503" s="88"/>
      <c r="F36503" s="88"/>
      <c r="G36503" s="88"/>
      <c r="H36503" s="88"/>
      <c r="I36503" s="88"/>
      <c r="J36503" s="88"/>
      <c r="K36503" s="88"/>
    </row>
    <row r="36504" spans="2:11" ht="12" hidden="1" customHeight="1" x14ac:dyDescent="0.2">
      <c r="B36504" s="88"/>
      <c r="C36504" s="88"/>
      <c r="D36504" s="88"/>
      <c r="E36504" s="88"/>
      <c r="F36504" s="88"/>
      <c r="G36504" s="88"/>
      <c r="H36504" s="88"/>
      <c r="I36504" s="88"/>
      <c r="J36504" s="88"/>
      <c r="K36504" s="88"/>
    </row>
    <row r="36505" spans="2:11" ht="12" hidden="1" customHeight="1" x14ac:dyDescent="0.2">
      <c r="B36505" s="88"/>
      <c r="C36505" s="88"/>
      <c r="D36505" s="88"/>
      <c r="E36505" s="88"/>
      <c r="F36505" s="88"/>
      <c r="G36505" s="88"/>
      <c r="H36505" s="88"/>
      <c r="I36505" s="88"/>
      <c r="J36505" s="88"/>
      <c r="K36505" s="88"/>
    </row>
    <row r="36506" spans="2:11" ht="12" hidden="1" customHeight="1" x14ac:dyDescent="0.2">
      <c r="B36506" s="88"/>
      <c r="C36506" s="88"/>
      <c r="D36506" s="88"/>
      <c r="E36506" s="88"/>
      <c r="F36506" s="88"/>
      <c r="G36506" s="88"/>
      <c r="H36506" s="88"/>
      <c r="I36506" s="88"/>
      <c r="J36506" s="88"/>
      <c r="K36506" s="88"/>
    </row>
    <row r="36507" spans="2:11" ht="12" hidden="1" customHeight="1" x14ac:dyDescent="0.2">
      <c r="B36507" s="88"/>
      <c r="C36507" s="88"/>
      <c r="D36507" s="88"/>
      <c r="E36507" s="88"/>
      <c r="F36507" s="88"/>
      <c r="G36507" s="88"/>
      <c r="H36507" s="88"/>
      <c r="I36507" s="88"/>
      <c r="J36507" s="88"/>
      <c r="K36507" s="88"/>
    </row>
    <row r="36508" spans="2:11" ht="12" hidden="1" customHeight="1" x14ac:dyDescent="0.2">
      <c r="B36508" s="88"/>
      <c r="C36508" s="88"/>
      <c r="D36508" s="88"/>
      <c r="E36508" s="88"/>
      <c r="F36508" s="88"/>
      <c r="G36508" s="88"/>
      <c r="H36508" s="88"/>
      <c r="I36508" s="88"/>
      <c r="J36508" s="88"/>
      <c r="K36508" s="88"/>
    </row>
    <row r="36509" spans="2:11" ht="12" hidden="1" customHeight="1" x14ac:dyDescent="0.2">
      <c r="B36509" s="88"/>
      <c r="C36509" s="88"/>
      <c r="D36509" s="88"/>
      <c r="E36509" s="88"/>
      <c r="F36509" s="88"/>
      <c r="G36509" s="88"/>
      <c r="H36509" s="88"/>
      <c r="I36509" s="88"/>
      <c r="J36509" s="88"/>
      <c r="K36509" s="88"/>
    </row>
    <row r="36510" spans="2:11" ht="12" hidden="1" customHeight="1" x14ac:dyDescent="0.2">
      <c r="B36510" s="88"/>
      <c r="C36510" s="88"/>
      <c r="D36510" s="88"/>
      <c r="E36510" s="88"/>
      <c r="F36510" s="88"/>
      <c r="G36510" s="88"/>
      <c r="H36510" s="88"/>
      <c r="I36510" s="88"/>
      <c r="J36510" s="88"/>
      <c r="K36510" s="88"/>
    </row>
    <row r="36511" spans="2:11" ht="12" hidden="1" customHeight="1" x14ac:dyDescent="0.2">
      <c r="B36511" s="88"/>
      <c r="C36511" s="88"/>
      <c r="D36511" s="88"/>
      <c r="E36511" s="88"/>
      <c r="F36511" s="88"/>
      <c r="G36511" s="88"/>
      <c r="H36511" s="88"/>
      <c r="I36511" s="88"/>
      <c r="J36511" s="88"/>
      <c r="K36511" s="88"/>
    </row>
    <row r="36512" spans="2:11" ht="12" hidden="1" customHeight="1" x14ac:dyDescent="0.2">
      <c r="B36512" s="88"/>
      <c r="C36512" s="88"/>
      <c r="D36512" s="88"/>
      <c r="E36512" s="88"/>
      <c r="F36512" s="88"/>
      <c r="G36512" s="88"/>
      <c r="H36512" s="88"/>
      <c r="I36512" s="88"/>
      <c r="J36512" s="88"/>
      <c r="K36512" s="88"/>
    </row>
    <row r="36513" spans="2:11" ht="12" hidden="1" customHeight="1" x14ac:dyDescent="0.2">
      <c r="B36513" s="88"/>
      <c r="C36513" s="88"/>
      <c r="D36513" s="88"/>
      <c r="E36513" s="88"/>
      <c r="F36513" s="88"/>
      <c r="G36513" s="88"/>
      <c r="H36513" s="88"/>
      <c r="I36513" s="88"/>
      <c r="J36513" s="88"/>
      <c r="K36513" s="88"/>
    </row>
    <row r="36514" spans="2:11" ht="12" hidden="1" customHeight="1" x14ac:dyDescent="0.2">
      <c r="B36514" s="88"/>
      <c r="C36514" s="88"/>
      <c r="D36514" s="88"/>
      <c r="E36514" s="88"/>
      <c r="F36514" s="88"/>
      <c r="G36514" s="88"/>
      <c r="H36514" s="88"/>
      <c r="I36514" s="88"/>
      <c r="J36514" s="88"/>
      <c r="K36514" s="88"/>
    </row>
    <row r="36515" spans="2:11" ht="12" hidden="1" customHeight="1" x14ac:dyDescent="0.2">
      <c r="B36515" s="88"/>
      <c r="C36515" s="88"/>
      <c r="D36515" s="88"/>
      <c r="E36515" s="88"/>
      <c r="F36515" s="88"/>
      <c r="G36515" s="88"/>
      <c r="H36515" s="88"/>
      <c r="I36515" s="88"/>
      <c r="J36515" s="88"/>
      <c r="K36515" s="88"/>
    </row>
    <row r="36516" spans="2:11" ht="12" hidden="1" customHeight="1" x14ac:dyDescent="0.2">
      <c r="B36516" s="88"/>
      <c r="C36516" s="88"/>
      <c r="D36516" s="88"/>
      <c r="E36516" s="88"/>
      <c r="F36516" s="88"/>
      <c r="G36516" s="88"/>
      <c r="H36516" s="88"/>
      <c r="I36516" s="88"/>
      <c r="J36516" s="88"/>
      <c r="K36516" s="88"/>
    </row>
    <row r="36517" spans="2:11" ht="12" hidden="1" customHeight="1" x14ac:dyDescent="0.2">
      <c r="B36517" s="88"/>
      <c r="C36517" s="88"/>
      <c r="D36517" s="88"/>
      <c r="E36517" s="88"/>
      <c r="F36517" s="88"/>
      <c r="G36517" s="88"/>
      <c r="H36517" s="88"/>
      <c r="I36517" s="88"/>
      <c r="J36517" s="88"/>
      <c r="K36517" s="88"/>
    </row>
    <row r="36518" spans="2:11" ht="12" hidden="1" customHeight="1" x14ac:dyDescent="0.2">
      <c r="B36518" s="88"/>
      <c r="C36518" s="88"/>
      <c r="D36518" s="88"/>
      <c r="E36518" s="88"/>
      <c r="F36518" s="88"/>
      <c r="G36518" s="88"/>
      <c r="H36518" s="88"/>
      <c r="I36518" s="88"/>
      <c r="J36518" s="88"/>
      <c r="K36518" s="88"/>
    </row>
    <row r="36519" spans="2:11" ht="12" hidden="1" customHeight="1" x14ac:dyDescent="0.2">
      <c r="B36519" s="88"/>
      <c r="C36519" s="88"/>
      <c r="D36519" s="88"/>
      <c r="E36519" s="88"/>
      <c r="F36519" s="88"/>
      <c r="G36519" s="88"/>
      <c r="H36519" s="88"/>
      <c r="I36519" s="88"/>
      <c r="J36519" s="88"/>
      <c r="K36519" s="88"/>
    </row>
    <row r="36520" spans="2:11" ht="12" hidden="1" customHeight="1" x14ac:dyDescent="0.2">
      <c r="B36520" s="88"/>
      <c r="C36520" s="88"/>
      <c r="D36520" s="88"/>
      <c r="E36520" s="88"/>
      <c r="F36520" s="88"/>
      <c r="G36520" s="88"/>
      <c r="H36520" s="88"/>
      <c r="I36520" s="88"/>
      <c r="J36520" s="88"/>
      <c r="K36520" s="88"/>
    </row>
    <row r="36521" spans="2:11" ht="12" hidden="1" customHeight="1" x14ac:dyDescent="0.2">
      <c r="B36521" s="88"/>
      <c r="C36521" s="88"/>
      <c r="D36521" s="88"/>
      <c r="E36521" s="88"/>
      <c r="F36521" s="88"/>
      <c r="G36521" s="88"/>
      <c r="H36521" s="88"/>
      <c r="I36521" s="88"/>
      <c r="J36521" s="88"/>
      <c r="K36521" s="88"/>
    </row>
    <row r="36522" spans="2:11" ht="12" hidden="1" customHeight="1" x14ac:dyDescent="0.2">
      <c r="B36522" s="88"/>
      <c r="C36522" s="88"/>
      <c r="D36522" s="88"/>
      <c r="E36522" s="88"/>
      <c r="F36522" s="88"/>
      <c r="G36522" s="88"/>
      <c r="H36522" s="88"/>
      <c r="I36522" s="88"/>
      <c r="J36522" s="88"/>
      <c r="K36522" s="88"/>
    </row>
    <row r="36523" spans="2:11" ht="12" hidden="1" customHeight="1" x14ac:dyDescent="0.2">
      <c r="B36523" s="88"/>
      <c r="C36523" s="88"/>
      <c r="D36523" s="88"/>
      <c r="E36523" s="88"/>
      <c r="F36523" s="88"/>
      <c r="G36523" s="88"/>
      <c r="H36523" s="88"/>
      <c r="I36523" s="88"/>
      <c r="J36523" s="88"/>
      <c r="K36523" s="88"/>
    </row>
    <row r="36524" spans="2:11" ht="12" hidden="1" customHeight="1" x14ac:dyDescent="0.2">
      <c r="B36524" s="88"/>
      <c r="C36524" s="88"/>
      <c r="D36524" s="88"/>
      <c r="E36524" s="88"/>
      <c r="F36524" s="88"/>
      <c r="G36524" s="88"/>
      <c r="H36524" s="88"/>
      <c r="I36524" s="88"/>
      <c r="J36524" s="88"/>
      <c r="K36524" s="88"/>
    </row>
    <row r="36525" spans="2:11" ht="12" hidden="1" customHeight="1" x14ac:dyDescent="0.2">
      <c r="B36525" s="88"/>
      <c r="C36525" s="88"/>
      <c r="D36525" s="88"/>
      <c r="E36525" s="88"/>
      <c r="F36525" s="88"/>
      <c r="G36525" s="88"/>
      <c r="H36525" s="88"/>
      <c r="I36525" s="88"/>
      <c r="J36525" s="88"/>
      <c r="K36525" s="88"/>
    </row>
    <row r="36526" spans="2:11" ht="12" hidden="1" customHeight="1" x14ac:dyDescent="0.2">
      <c r="B36526" s="88"/>
      <c r="C36526" s="88"/>
      <c r="D36526" s="88"/>
      <c r="E36526" s="88"/>
      <c r="F36526" s="88"/>
      <c r="G36526" s="88"/>
      <c r="H36526" s="88"/>
      <c r="I36526" s="88"/>
      <c r="J36526" s="88"/>
      <c r="K36526" s="88"/>
    </row>
    <row r="36527" spans="2:11" ht="12" hidden="1" customHeight="1" x14ac:dyDescent="0.2">
      <c r="B36527" s="88"/>
      <c r="C36527" s="88"/>
      <c r="D36527" s="88"/>
      <c r="E36527" s="88"/>
      <c r="F36527" s="88"/>
      <c r="G36527" s="88"/>
      <c r="H36527" s="88"/>
      <c r="I36527" s="88"/>
      <c r="J36527" s="88"/>
      <c r="K36527" s="88"/>
    </row>
    <row r="36528" spans="2:11" ht="12" hidden="1" customHeight="1" x14ac:dyDescent="0.2">
      <c r="B36528" s="88"/>
      <c r="C36528" s="88"/>
      <c r="D36528" s="88"/>
      <c r="E36528" s="88"/>
      <c r="F36528" s="88"/>
      <c r="G36528" s="88"/>
      <c r="H36528" s="88"/>
      <c r="I36528" s="88"/>
      <c r="J36528" s="88"/>
      <c r="K36528" s="88"/>
    </row>
    <row r="36529" spans="2:11" ht="12" hidden="1" customHeight="1" x14ac:dyDescent="0.2">
      <c r="B36529" s="88"/>
      <c r="C36529" s="88"/>
      <c r="D36529" s="88"/>
      <c r="E36529" s="88"/>
      <c r="F36529" s="88"/>
      <c r="G36529" s="88"/>
      <c r="H36529" s="88"/>
      <c r="I36529" s="88"/>
      <c r="J36529" s="88"/>
      <c r="K36529" s="88"/>
    </row>
    <row r="36530" spans="2:11" ht="12" hidden="1" customHeight="1" x14ac:dyDescent="0.2">
      <c r="B36530" s="88"/>
      <c r="C36530" s="88"/>
      <c r="D36530" s="88"/>
      <c r="E36530" s="88"/>
      <c r="F36530" s="88"/>
      <c r="G36530" s="88"/>
      <c r="H36530" s="88"/>
      <c r="I36530" s="88"/>
      <c r="J36530" s="88"/>
      <c r="K36530" s="88"/>
    </row>
    <row r="36531" spans="2:11" ht="12" hidden="1" customHeight="1" x14ac:dyDescent="0.2">
      <c r="B36531" s="88"/>
      <c r="C36531" s="88"/>
      <c r="D36531" s="88"/>
      <c r="E36531" s="88"/>
      <c r="F36531" s="88"/>
      <c r="G36531" s="88"/>
      <c r="H36531" s="88"/>
      <c r="I36531" s="88"/>
      <c r="J36531" s="88"/>
      <c r="K36531" s="88"/>
    </row>
    <row r="36532" spans="2:11" ht="12" hidden="1" customHeight="1" x14ac:dyDescent="0.2">
      <c r="B36532" s="88"/>
      <c r="C36532" s="88"/>
      <c r="D36532" s="88"/>
      <c r="E36532" s="88"/>
      <c r="F36532" s="88"/>
      <c r="G36532" s="88"/>
      <c r="H36532" s="88"/>
      <c r="I36532" s="88"/>
      <c r="J36532" s="88"/>
      <c r="K36532" s="88"/>
    </row>
    <row r="36533" spans="2:11" ht="12" hidden="1" customHeight="1" x14ac:dyDescent="0.2">
      <c r="B36533" s="88"/>
      <c r="C36533" s="88"/>
      <c r="D36533" s="88"/>
      <c r="E36533" s="88"/>
      <c r="F36533" s="88"/>
      <c r="G36533" s="88"/>
      <c r="H36533" s="88"/>
      <c r="I36533" s="88"/>
      <c r="J36533" s="88"/>
      <c r="K36533" s="88"/>
    </row>
    <row r="36534" spans="2:11" ht="12" hidden="1" customHeight="1" x14ac:dyDescent="0.2">
      <c r="B36534" s="88"/>
      <c r="C36534" s="88"/>
      <c r="D36534" s="88"/>
      <c r="E36534" s="88"/>
      <c r="F36534" s="88"/>
      <c r="G36534" s="88"/>
      <c r="H36534" s="88"/>
      <c r="I36534" s="88"/>
      <c r="J36534" s="88"/>
      <c r="K36534" s="88"/>
    </row>
    <row r="36535" spans="2:11" ht="12" hidden="1" customHeight="1" x14ac:dyDescent="0.2">
      <c r="B36535" s="88"/>
      <c r="C36535" s="88"/>
      <c r="D36535" s="88"/>
      <c r="E36535" s="88"/>
      <c r="F36535" s="88"/>
      <c r="G36535" s="88"/>
      <c r="H36535" s="88"/>
      <c r="I36535" s="88"/>
      <c r="J36535" s="88"/>
      <c r="K36535" s="88"/>
    </row>
    <row r="36536" spans="2:11" ht="12" hidden="1" customHeight="1" x14ac:dyDescent="0.2">
      <c r="B36536" s="88"/>
      <c r="C36536" s="88"/>
      <c r="D36536" s="88"/>
      <c r="E36536" s="88"/>
      <c r="F36536" s="88"/>
      <c r="G36536" s="88"/>
      <c r="H36536" s="88"/>
      <c r="I36536" s="88"/>
      <c r="J36536" s="88"/>
      <c r="K36536" s="88"/>
    </row>
    <row r="36537" spans="2:11" ht="12" hidden="1" customHeight="1" x14ac:dyDescent="0.2">
      <c r="B36537" s="88"/>
      <c r="C36537" s="88"/>
      <c r="D36537" s="88"/>
      <c r="E36537" s="88"/>
      <c r="F36537" s="88"/>
      <c r="G36537" s="88"/>
      <c r="H36537" s="88"/>
      <c r="I36537" s="88"/>
      <c r="J36537" s="88"/>
      <c r="K36537" s="88"/>
    </row>
    <row r="36538" spans="2:11" ht="12" hidden="1" customHeight="1" x14ac:dyDescent="0.2">
      <c r="B36538" s="88"/>
      <c r="C36538" s="88"/>
      <c r="D36538" s="88"/>
      <c r="E36538" s="88"/>
      <c r="F36538" s="88"/>
      <c r="G36538" s="88"/>
      <c r="H36538" s="88"/>
      <c r="I36538" s="88"/>
      <c r="J36538" s="88"/>
      <c r="K36538" s="88"/>
    </row>
    <row r="36539" spans="2:11" ht="12" hidden="1" customHeight="1" x14ac:dyDescent="0.2">
      <c r="B36539" s="88"/>
      <c r="C36539" s="88"/>
      <c r="D36539" s="88"/>
      <c r="E36539" s="88"/>
      <c r="F36539" s="88"/>
      <c r="G36539" s="88"/>
      <c r="H36539" s="88"/>
      <c r="I36539" s="88"/>
      <c r="J36539" s="88"/>
      <c r="K36539" s="88"/>
    </row>
    <row r="36540" spans="2:11" ht="12" hidden="1" customHeight="1" x14ac:dyDescent="0.2">
      <c r="B36540" s="88"/>
      <c r="C36540" s="88"/>
      <c r="D36540" s="88"/>
      <c r="E36540" s="88"/>
      <c r="F36540" s="88"/>
      <c r="G36540" s="88"/>
      <c r="H36540" s="88"/>
      <c r="I36540" s="88"/>
      <c r="J36540" s="88"/>
      <c r="K36540" s="88"/>
    </row>
    <row r="36541" spans="2:11" ht="12" hidden="1" customHeight="1" x14ac:dyDescent="0.2">
      <c r="B36541" s="88"/>
      <c r="C36541" s="88"/>
      <c r="D36541" s="88"/>
      <c r="E36541" s="88"/>
      <c r="F36541" s="88"/>
      <c r="G36541" s="88"/>
      <c r="H36541" s="88"/>
      <c r="I36541" s="88"/>
      <c r="J36541" s="88"/>
      <c r="K36541" s="88"/>
    </row>
    <row r="36542" spans="2:11" ht="12" hidden="1" customHeight="1" x14ac:dyDescent="0.2">
      <c r="B36542" s="88"/>
      <c r="C36542" s="88"/>
      <c r="D36542" s="88"/>
      <c r="E36542" s="88"/>
      <c r="F36542" s="88"/>
      <c r="G36542" s="88"/>
      <c r="H36542" s="88"/>
      <c r="I36542" s="88"/>
      <c r="J36542" s="88"/>
      <c r="K36542" s="88"/>
    </row>
    <row r="36543" spans="2:11" ht="12" hidden="1" customHeight="1" x14ac:dyDescent="0.2">
      <c r="B36543" s="88"/>
      <c r="C36543" s="88"/>
      <c r="D36543" s="88"/>
      <c r="E36543" s="88"/>
      <c r="F36543" s="88"/>
      <c r="G36543" s="88"/>
      <c r="H36543" s="88"/>
      <c r="I36543" s="88"/>
      <c r="J36543" s="88"/>
      <c r="K36543" s="88"/>
    </row>
    <row r="36544" spans="2:11" ht="12" hidden="1" customHeight="1" x14ac:dyDescent="0.2">
      <c r="B36544" s="88"/>
      <c r="C36544" s="88"/>
      <c r="D36544" s="88"/>
      <c r="E36544" s="88"/>
      <c r="F36544" s="88"/>
      <c r="G36544" s="88"/>
      <c r="H36544" s="88"/>
      <c r="I36544" s="88"/>
      <c r="J36544" s="88"/>
      <c r="K36544" s="88"/>
    </row>
    <row r="36545" spans="2:11" ht="12" hidden="1" customHeight="1" x14ac:dyDescent="0.2">
      <c r="B36545" s="88"/>
      <c r="C36545" s="88"/>
      <c r="D36545" s="88"/>
      <c r="E36545" s="88"/>
      <c r="F36545" s="88"/>
      <c r="G36545" s="88"/>
      <c r="H36545" s="88"/>
      <c r="I36545" s="88"/>
      <c r="J36545" s="88"/>
      <c r="K36545" s="88"/>
    </row>
    <row r="36546" spans="2:11" ht="12" hidden="1" customHeight="1" x14ac:dyDescent="0.2">
      <c r="B36546" s="88"/>
      <c r="C36546" s="88"/>
      <c r="D36546" s="88"/>
      <c r="E36546" s="88"/>
      <c r="F36546" s="88"/>
      <c r="G36546" s="88"/>
      <c r="H36546" s="88"/>
      <c r="I36546" s="88"/>
      <c r="J36546" s="88"/>
      <c r="K36546" s="88"/>
    </row>
    <row r="36547" spans="2:11" ht="12" hidden="1" customHeight="1" x14ac:dyDescent="0.2">
      <c r="B36547" s="88"/>
      <c r="C36547" s="88"/>
      <c r="D36547" s="88"/>
      <c r="E36547" s="88"/>
      <c r="F36547" s="88"/>
      <c r="G36547" s="88"/>
      <c r="H36547" s="88"/>
      <c r="I36547" s="88"/>
      <c r="J36547" s="88"/>
      <c r="K36547" s="88"/>
    </row>
    <row r="36548" spans="2:11" ht="12" hidden="1" customHeight="1" x14ac:dyDescent="0.2">
      <c r="B36548" s="88"/>
      <c r="C36548" s="88"/>
      <c r="D36548" s="88"/>
      <c r="E36548" s="88"/>
      <c r="F36548" s="88"/>
      <c r="G36548" s="88"/>
      <c r="H36548" s="88"/>
      <c r="I36548" s="88"/>
      <c r="J36548" s="88"/>
      <c r="K36548" s="88"/>
    </row>
    <row r="36549" spans="2:11" ht="12" hidden="1" customHeight="1" x14ac:dyDescent="0.2">
      <c r="B36549" s="88"/>
      <c r="C36549" s="88"/>
      <c r="D36549" s="88"/>
      <c r="E36549" s="88"/>
      <c r="F36549" s="88"/>
      <c r="G36549" s="88"/>
      <c r="H36549" s="88"/>
      <c r="I36549" s="88"/>
      <c r="J36549" s="88"/>
      <c r="K36549" s="88"/>
    </row>
    <row r="36550" spans="2:11" ht="12" hidden="1" customHeight="1" x14ac:dyDescent="0.2">
      <c r="B36550" s="88"/>
      <c r="C36550" s="88"/>
      <c r="D36550" s="88"/>
      <c r="E36550" s="88"/>
      <c r="F36550" s="88"/>
      <c r="G36550" s="88"/>
      <c r="H36550" s="88"/>
      <c r="I36550" s="88"/>
      <c r="J36550" s="88"/>
      <c r="K36550" s="88"/>
    </row>
    <row r="36551" spans="2:11" ht="12" hidden="1" customHeight="1" x14ac:dyDescent="0.2">
      <c r="B36551" s="88"/>
      <c r="C36551" s="88"/>
      <c r="D36551" s="88"/>
      <c r="E36551" s="88"/>
      <c r="F36551" s="88"/>
      <c r="G36551" s="88"/>
      <c r="H36551" s="88"/>
      <c r="I36551" s="88"/>
      <c r="J36551" s="88"/>
      <c r="K36551" s="88"/>
    </row>
    <row r="36552" spans="2:11" ht="12" hidden="1" customHeight="1" x14ac:dyDescent="0.2">
      <c r="B36552" s="88"/>
      <c r="C36552" s="88"/>
      <c r="D36552" s="88"/>
      <c r="E36552" s="88"/>
      <c r="F36552" s="88"/>
      <c r="G36552" s="88"/>
      <c r="H36552" s="88"/>
      <c r="I36552" s="88"/>
      <c r="J36552" s="88"/>
      <c r="K36552" s="88"/>
    </row>
    <row r="36553" spans="2:11" ht="12" hidden="1" customHeight="1" x14ac:dyDescent="0.2">
      <c r="B36553" s="88"/>
      <c r="C36553" s="88"/>
      <c r="D36553" s="88"/>
      <c r="E36553" s="88"/>
      <c r="F36553" s="88"/>
      <c r="G36553" s="88"/>
      <c r="H36553" s="88"/>
      <c r="I36553" s="88"/>
      <c r="J36553" s="88"/>
      <c r="K36553" s="88"/>
    </row>
    <row r="36554" spans="2:11" ht="12" hidden="1" customHeight="1" x14ac:dyDescent="0.2">
      <c r="B36554" s="88"/>
      <c r="C36554" s="88"/>
      <c r="D36554" s="88"/>
      <c r="E36554" s="88"/>
      <c r="F36554" s="88"/>
      <c r="G36554" s="88"/>
      <c r="H36554" s="88"/>
      <c r="I36554" s="88"/>
      <c r="J36554" s="88"/>
      <c r="K36554" s="88"/>
    </row>
    <row r="36555" spans="2:11" ht="12" hidden="1" customHeight="1" x14ac:dyDescent="0.2">
      <c r="B36555" s="88"/>
      <c r="C36555" s="88"/>
      <c r="D36555" s="88"/>
      <c r="E36555" s="88"/>
      <c r="F36555" s="88"/>
      <c r="G36555" s="88"/>
      <c r="H36555" s="88"/>
      <c r="I36555" s="88"/>
      <c r="J36555" s="88"/>
      <c r="K36555" s="88"/>
    </row>
    <row r="36556" spans="2:11" ht="12" hidden="1" customHeight="1" x14ac:dyDescent="0.2">
      <c r="B36556" s="88"/>
      <c r="C36556" s="88"/>
      <c r="D36556" s="88"/>
      <c r="E36556" s="88"/>
      <c r="F36556" s="88"/>
      <c r="G36556" s="88"/>
      <c r="H36556" s="88"/>
      <c r="I36556" s="88"/>
      <c r="J36556" s="88"/>
      <c r="K36556" s="88"/>
    </row>
    <row r="36557" spans="2:11" ht="12" hidden="1" customHeight="1" x14ac:dyDescent="0.2">
      <c r="B36557" s="88"/>
      <c r="C36557" s="88"/>
      <c r="D36557" s="88"/>
      <c r="E36557" s="88"/>
      <c r="F36557" s="88"/>
      <c r="G36557" s="88"/>
      <c r="H36557" s="88"/>
      <c r="I36557" s="88"/>
      <c r="J36557" s="88"/>
      <c r="K36557" s="88"/>
    </row>
    <row r="36558" spans="2:11" ht="12" hidden="1" customHeight="1" x14ac:dyDescent="0.2">
      <c r="B36558" s="88"/>
      <c r="C36558" s="88"/>
      <c r="D36558" s="88"/>
      <c r="E36558" s="88"/>
      <c r="F36558" s="88"/>
      <c r="G36558" s="88"/>
      <c r="H36558" s="88"/>
      <c r="I36558" s="88"/>
      <c r="J36558" s="88"/>
      <c r="K36558" s="88"/>
    </row>
    <row r="36559" spans="2:11" ht="12" hidden="1" customHeight="1" x14ac:dyDescent="0.2">
      <c r="B36559" s="88"/>
      <c r="C36559" s="88"/>
      <c r="D36559" s="88"/>
      <c r="E36559" s="88"/>
      <c r="F36559" s="88"/>
      <c r="G36559" s="88"/>
      <c r="H36559" s="88"/>
      <c r="I36559" s="88"/>
      <c r="J36559" s="88"/>
      <c r="K36559" s="88"/>
    </row>
    <row r="36560" spans="2:11" ht="12" hidden="1" customHeight="1" x14ac:dyDescent="0.2">
      <c r="B36560" s="88"/>
      <c r="C36560" s="88"/>
      <c r="D36560" s="88"/>
      <c r="E36560" s="88"/>
      <c r="F36560" s="88"/>
      <c r="G36560" s="88"/>
      <c r="H36560" s="88"/>
      <c r="I36560" s="88"/>
      <c r="J36560" s="88"/>
      <c r="K36560" s="88"/>
    </row>
    <row r="36561" spans="2:11" ht="12" hidden="1" customHeight="1" x14ac:dyDescent="0.2">
      <c r="B36561" s="88"/>
      <c r="C36561" s="88"/>
      <c r="D36561" s="88"/>
      <c r="E36561" s="88"/>
      <c r="F36561" s="88"/>
      <c r="G36561" s="88"/>
      <c r="H36561" s="88"/>
      <c r="I36561" s="88"/>
      <c r="J36561" s="88"/>
      <c r="K36561" s="88"/>
    </row>
    <row r="36562" spans="2:11" ht="12" hidden="1" customHeight="1" x14ac:dyDescent="0.2">
      <c r="B36562" s="88"/>
      <c r="C36562" s="88"/>
      <c r="D36562" s="88"/>
      <c r="E36562" s="88"/>
      <c r="F36562" s="88"/>
      <c r="G36562" s="88"/>
      <c r="H36562" s="88"/>
      <c r="I36562" s="88"/>
      <c r="J36562" s="88"/>
      <c r="K36562" s="88"/>
    </row>
    <row r="36563" spans="2:11" ht="12" hidden="1" customHeight="1" x14ac:dyDescent="0.2">
      <c r="B36563" s="88"/>
      <c r="C36563" s="88"/>
      <c r="D36563" s="88"/>
      <c r="E36563" s="88"/>
      <c r="F36563" s="88"/>
      <c r="G36563" s="88"/>
      <c r="H36563" s="88"/>
      <c r="I36563" s="88"/>
      <c r="J36563" s="88"/>
      <c r="K36563" s="88"/>
    </row>
    <row r="36564" spans="2:11" ht="12" hidden="1" customHeight="1" x14ac:dyDescent="0.2">
      <c r="B36564" s="88"/>
      <c r="C36564" s="88"/>
      <c r="D36564" s="88"/>
      <c r="E36564" s="88"/>
      <c r="F36564" s="88"/>
      <c r="G36564" s="88"/>
      <c r="H36564" s="88"/>
      <c r="I36564" s="88"/>
      <c r="J36564" s="88"/>
      <c r="K36564" s="88"/>
    </row>
    <row r="36565" spans="2:11" ht="12" hidden="1" customHeight="1" x14ac:dyDescent="0.2">
      <c r="B36565" s="88"/>
      <c r="C36565" s="88"/>
      <c r="D36565" s="88"/>
      <c r="E36565" s="88"/>
      <c r="F36565" s="88"/>
      <c r="G36565" s="88"/>
      <c r="H36565" s="88"/>
      <c r="I36565" s="88"/>
      <c r="J36565" s="88"/>
      <c r="K36565" s="88"/>
    </row>
    <row r="36566" spans="2:11" ht="12" hidden="1" customHeight="1" x14ac:dyDescent="0.2">
      <c r="B36566" s="88"/>
      <c r="C36566" s="88"/>
      <c r="D36566" s="88"/>
      <c r="E36566" s="88"/>
      <c r="F36566" s="88"/>
      <c r="G36566" s="88"/>
      <c r="H36566" s="88"/>
      <c r="I36566" s="88"/>
      <c r="J36566" s="88"/>
      <c r="K36566" s="88"/>
    </row>
    <row r="36567" spans="2:11" ht="12" hidden="1" customHeight="1" x14ac:dyDescent="0.2">
      <c r="B36567" s="88"/>
      <c r="C36567" s="88"/>
      <c r="D36567" s="88"/>
      <c r="E36567" s="88"/>
      <c r="F36567" s="88"/>
      <c r="G36567" s="88"/>
      <c r="H36567" s="88"/>
      <c r="I36567" s="88"/>
      <c r="J36567" s="88"/>
      <c r="K36567" s="88"/>
    </row>
    <row r="36568" spans="2:11" ht="12" hidden="1" customHeight="1" x14ac:dyDescent="0.2">
      <c r="B36568" s="88"/>
      <c r="C36568" s="88"/>
      <c r="D36568" s="88"/>
      <c r="E36568" s="88"/>
      <c r="F36568" s="88"/>
      <c r="G36568" s="88"/>
      <c r="H36568" s="88"/>
      <c r="I36568" s="88"/>
      <c r="J36568" s="88"/>
      <c r="K36568" s="88"/>
    </row>
    <row r="36569" spans="2:11" ht="12" hidden="1" customHeight="1" x14ac:dyDescent="0.2">
      <c r="B36569" s="88"/>
      <c r="C36569" s="88"/>
      <c r="D36569" s="88"/>
      <c r="E36569" s="88"/>
      <c r="F36569" s="88"/>
      <c r="G36569" s="88"/>
      <c r="H36569" s="88"/>
      <c r="I36569" s="88"/>
      <c r="J36569" s="88"/>
      <c r="K36569" s="88"/>
    </row>
    <row r="36570" spans="2:11" ht="12" hidden="1" customHeight="1" x14ac:dyDescent="0.2">
      <c r="B36570" s="88"/>
      <c r="C36570" s="88"/>
      <c r="D36570" s="88"/>
      <c r="E36570" s="88"/>
      <c r="F36570" s="88"/>
      <c r="G36570" s="88"/>
      <c r="H36570" s="88"/>
      <c r="I36570" s="88"/>
      <c r="J36570" s="88"/>
      <c r="K36570" s="88"/>
    </row>
    <row r="36571" spans="2:11" ht="12" hidden="1" customHeight="1" x14ac:dyDescent="0.2">
      <c r="B36571" s="88"/>
      <c r="C36571" s="88"/>
      <c r="D36571" s="88"/>
      <c r="E36571" s="88"/>
      <c r="F36571" s="88"/>
      <c r="G36571" s="88"/>
      <c r="H36571" s="88"/>
      <c r="I36571" s="88"/>
      <c r="J36571" s="88"/>
      <c r="K36571" s="88"/>
    </row>
    <row r="36572" spans="2:11" ht="12" hidden="1" customHeight="1" x14ac:dyDescent="0.2">
      <c r="B36572" s="88"/>
      <c r="C36572" s="88"/>
      <c r="D36572" s="88"/>
      <c r="E36572" s="88"/>
      <c r="F36572" s="88"/>
      <c r="G36572" s="88"/>
      <c r="H36572" s="88"/>
      <c r="I36572" s="88"/>
      <c r="J36572" s="88"/>
      <c r="K36572" s="88"/>
    </row>
    <row r="36573" spans="2:11" ht="12" hidden="1" customHeight="1" x14ac:dyDescent="0.2">
      <c r="B36573" s="88"/>
      <c r="C36573" s="88"/>
      <c r="D36573" s="88"/>
      <c r="E36573" s="88"/>
      <c r="F36573" s="88"/>
      <c r="G36573" s="88"/>
      <c r="H36573" s="88"/>
      <c r="I36573" s="88"/>
      <c r="J36573" s="88"/>
      <c r="K36573" s="88"/>
    </row>
    <row r="36574" spans="2:11" ht="12" hidden="1" customHeight="1" x14ac:dyDescent="0.2">
      <c r="B36574" s="88"/>
      <c r="C36574" s="88"/>
      <c r="D36574" s="88"/>
      <c r="E36574" s="88"/>
      <c r="F36574" s="88"/>
      <c r="G36574" s="88"/>
      <c r="H36574" s="88"/>
      <c r="I36574" s="88"/>
      <c r="J36574" s="88"/>
      <c r="K36574" s="88"/>
    </row>
    <row r="36575" spans="2:11" ht="12" hidden="1" customHeight="1" x14ac:dyDescent="0.2">
      <c r="B36575" s="88"/>
      <c r="C36575" s="88"/>
      <c r="D36575" s="88"/>
      <c r="E36575" s="88"/>
      <c r="F36575" s="88"/>
      <c r="G36575" s="88"/>
      <c r="H36575" s="88"/>
      <c r="I36575" s="88"/>
      <c r="J36575" s="88"/>
      <c r="K36575" s="88"/>
    </row>
    <row r="36576" spans="2:11" ht="12" hidden="1" customHeight="1" x14ac:dyDescent="0.2">
      <c r="B36576" s="88"/>
      <c r="C36576" s="88"/>
      <c r="D36576" s="88"/>
      <c r="E36576" s="88"/>
      <c r="F36576" s="88"/>
      <c r="G36576" s="88"/>
      <c r="H36576" s="88"/>
      <c r="I36576" s="88"/>
      <c r="J36576" s="88"/>
      <c r="K36576" s="88"/>
    </row>
    <row r="36577" spans="2:11" ht="12" hidden="1" customHeight="1" x14ac:dyDescent="0.2">
      <c r="B36577" s="88"/>
      <c r="C36577" s="88"/>
      <c r="D36577" s="88"/>
      <c r="E36577" s="88"/>
      <c r="F36577" s="88"/>
      <c r="G36577" s="88"/>
      <c r="H36577" s="88"/>
      <c r="I36577" s="88"/>
      <c r="J36577" s="88"/>
      <c r="K36577" s="88"/>
    </row>
    <row r="36578" spans="2:11" ht="12" hidden="1" customHeight="1" x14ac:dyDescent="0.2">
      <c r="B36578" s="88"/>
      <c r="C36578" s="88"/>
      <c r="D36578" s="88"/>
      <c r="E36578" s="88"/>
      <c r="F36578" s="88"/>
      <c r="G36578" s="88"/>
      <c r="H36578" s="88"/>
      <c r="I36578" s="88"/>
      <c r="J36578" s="88"/>
      <c r="K36578" s="88"/>
    </row>
    <row r="36579" spans="2:11" ht="12" hidden="1" customHeight="1" x14ac:dyDescent="0.2">
      <c r="B36579" s="88"/>
      <c r="C36579" s="88"/>
      <c r="D36579" s="88"/>
      <c r="E36579" s="88"/>
      <c r="F36579" s="88"/>
      <c r="G36579" s="88"/>
      <c r="H36579" s="88"/>
      <c r="I36579" s="88"/>
      <c r="J36579" s="88"/>
      <c r="K36579" s="88"/>
    </row>
    <row r="36580" spans="2:11" ht="12" hidden="1" customHeight="1" x14ac:dyDescent="0.2">
      <c r="B36580" s="88"/>
      <c r="C36580" s="88"/>
      <c r="D36580" s="88"/>
      <c r="E36580" s="88"/>
      <c r="F36580" s="88"/>
      <c r="G36580" s="88"/>
      <c r="H36580" s="88"/>
      <c r="I36580" s="88"/>
      <c r="J36580" s="88"/>
      <c r="K36580" s="88"/>
    </row>
    <row r="36581" spans="2:11" ht="12" hidden="1" customHeight="1" x14ac:dyDescent="0.2">
      <c r="B36581" s="88"/>
      <c r="C36581" s="88"/>
      <c r="D36581" s="88"/>
      <c r="E36581" s="88"/>
      <c r="F36581" s="88"/>
      <c r="G36581" s="88"/>
      <c r="H36581" s="88"/>
      <c r="I36581" s="88"/>
      <c r="J36581" s="88"/>
      <c r="K36581" s="88"/>
    </row>
    <row r="36582" spans="2:11" ht="12" hidden="1" customHeight="1" x14ac:dyDescent="0.2">
      <c r="B36582" s="88"/>
      <c r="C36582" s="88"/>
      <c r="D36582" s="88"/>
      <c r="E36582" s="88"/>
      <c r="F36582" s="88"/>
      <c r="G36582" s="88"/>
      <c r="H36582" s="88"/>
      <c r="I36582" s="88"/>
      <c r="J36582" s="88"/>
      <c r="K36582" s="88"/>
    </row>
    <row r="36583" spans="2:11" ht="12" hidden="1" customHeight="1" x14ac:dyDescent="0.2">
      <c r="B36583" s="88"/>
      <c r="C36583" s="88"/>
      <c r="D36583" s="88"/>
      <c r="E36583" s="88"/>
      <c r="F36583" s="88"/>
      <c r="G36583" s="88"/>
      <c r="H36583" s="88"/>
      <c r="I36583" s="88"/>
      <c r="J36583" s="88"/>
      <c r="K36583" s="88"/>
    </row>
    <row r="36584" spans="2:11" ht="12" hidden="1" customHeight="1" x14ac:dyDescent="0.2">
      <c r="B36584" s="88"/>
      <c r="C36584" s="88"/>
      <c r="D36584" s="88"/>
      <c r="E36584" s="88"/>
      <c r="F36584" s="88"/>
      <c r="G36584" s="88"/>
      <c r="H36584" s="88"/>
      <c r="I36584" s="88"/>
      <c r="J36584" s="88"/>
      <c r="K36584" s="88"/>
    </row>
    <row r="36585" spans="2:11" ht="12" hidden="1" customHeight="1" x14ac:dyDescent="0.2">
      <c r="B36585" s="88"/>
      <c r="C36585" s="88"/>
      <c r="D36585" s="88"/>
      <c r="E36585" s="88"/>
      <c r="F36585" s="88"/>
      <c r="G36585" s="88"/>
      <c r="H36585" s="88"/>
      <c r="I36585" s="88"/>
      <c r="J36585" s="88"/>
      <c r="K36585" s="88"/>
    </row>
    <row r="36586" spans="2:11" ht="12" hidden="1" customHeight="1" x14ac:dyDescent="0.2">
      <c r="B36586" s="88"/>
      <c r="C36586" s="88"/>
      <c r="D36586" s="88"/>
      <c r="E36586" s="88"/>
      <c r="F36586" s="88"/>
      <c r="G36586" s="88"/>
      <c r="H36586" s="88"/>
      <c r="I36586" s="88"/>
      <c r="J36586" s="88"/>
      <c r="K36586" s="88"/>
    </row>
    <row r="36587" spans="2:11" ht="12" hidden="1" customHeight="1" x14ac:dyDescent="0.2">
      <c r="B36587" s="88"/>
      <c r="C36587" s="88"/>
      <c r="D36587" s="88"/>
      <c r="E36587" s="88"/>
      <c r="F36587" s="88"/>
      <c r="G36587" s="88"/>
      <c r="H36587" s="88"/>
      <c r="I36587" s="88"/>
      <c r="J36587" s="88"/>
      <c r="K36587" s="88"/>
    </row>
    <row r="36588" spans="2:11" ht="12" hidden="1" customHeight="1" x14ac:dyDescent="0.2">
      <c r="B36588" s="88"/>
      <c r="C36588" s="88"/>
      <c r="D36588" s="88"/>
      <c r="E36588" s="88"/>
      <c r="F36588" s="88"/>
      <c r="G36588" s="88"/>
      <c r="H36588" s="88"/>
      <c r="I36588" s="88"/>
      <c r="J36588" s="88"/>
      <c r="K36588" s="88"/>
    </row>
    <row r="36589" spans="2:11" ht="12" hidden="1" customHeight="1" x14ac:dyDescent="0.2">
      <c r="B36589" s="88"/>
      <c r="C36589" s="88"/>
      <c r="D36589" s="88"/>
      <c r="E36589" s="88"/>
      <c r="F36589" s="88"/>
      <c r="G36589" s="88"/>
      <c r="H36589" s="88"/>
      <c r="I36589" s="88"/>
      <c r="J36589" s="88"/>
      <c r="K36589" s="88"/>
    </row>
    <row r="36590" spans="2:11" ht="12" hidden="1" customHeight="1" x14ac:dyDescent="0.2">
      <c r="B36590" s="88"/>
      <c r="C36590" s="88"/>
      <c r="D36590" s="88"/>
      <c r="E36590" s="88"/>
      <c r="F36590" s="88"/>
      <c r="G36590" s="88"/>
      <c r="H36590" s="88"/>
      <c r="I36590" s="88"/>
      <c r="J36590" s="88"/>
      <c r="K36590" s="88"/>
    </row>
    <row r="36591" spans="2:11" ht="12" hidden="1" customHeight="1" x14ac:dyDescent="0.2">
      <c r="B36591" s="88"/>
      <c r="C36591" s="88"/>
      <c r="D36591" s="88"/>
      <c r="E36591" s="88"/>
      <c r="F36591" s="88"/>
      <c r="G36591" s="88"/>
      <c r="H36591" s="88"/>
      <c r="I36591" s="88"/>
      <c r="J36591" s="88"/>
      <c r="K36591" s="88"/>
    </row>
    <row r="36592" spans="2:11" ht="12" hidden="1" customHeight="1" x14ac:dyDescent="0.2">
      <c r="B36592" s="88"/>
      <c r="C36592" s="88"/>
      <c r="D36592" s="88"/>
      <c r="E36592" s="88"/>
      <c r="F36592" s="88"/>
      <c r="G36592" s="88"/>
      <c r="H36592" s="88"/>
      <c r="I36592" s="88"/>
      <c r="J36592" s="88"/>
      <c r="K36592" s="88"/>
    </row>
    <row r="36593" spans="2:11" ht="12" hidden="1" customHeight="1" x14ac:dyDescent="0.2">
      <c r="B36593" s="88"/>
      <c r="C36593" s="88"/>
      <c r="D36593" s="88"/>
      <c r="E36593" s="88"/>
      <c r="F36593" s="88"/>
      <c r="G36593" s="88"/>
      <c r="H36593" s="88"/>
      <c r="I36593" s="88"/>
      <c r="J36593" s="88"/>
      <c r="K36593" s="88"/>
    </row>
    <row r="36594" spans="2:11" ht="12" hidden="1" customHeight="1" x14ac:dyDescent="0.2">
      <c r="B36594" s="88"/>
      <c r="C36594" s="88"/>
      <c r="D36594" s="88"/>
      <c r="E36594" s="88"/>
      <c r="F36594" s="88"/>
      <c r="G36594" s="88"/>
      <c r="H36594" s="88"/>
      <c r="I36594" s="88"/>
      <c r="J36594" s="88"/>
      <c r="K36594" s="88"/>
    </row>
    <row r="36595" spans="2:11" ht="12" hidden="1" customHeight="1" x14ac:dyDescent="0.2">
      <c r="B36595" s="88"/>
      <c r="C36595" s="88"/>
      <c r="D36595" s="88"/>
      <c r="E36595" s="88"/>
      <c r="F36595" s="88"/>
      <c r="G36595" s="88"/>
      <c r="H36595" s="88"/>
      <c r="I36595" s="88"/>
      <c r="J36595" s="88"/>
      <c r="K36595" s="88"/>
    </row>
    <row r="36596" spans="2:11" ht="12" hidden="1" customHeight="1" x14ac:dyDescent="0.2">
      <c r="B36596" s="88"/>
      <c r="C36596" s="88"/>
      <c r="D36596" s="88"/>
      <c r="E36596" s="88"/>
      <c r="F36596" s="88"/>
      <c r="G36596" s="88"/>
      <c r="H36596" s="88"/>
      <c r="I36596" s="88"/>
      <c r="J36596" s="88"/>
      <c r="K36596" s="88"/>
    </row>
    <row r="36597" spans="2:11" ht="12" hidden="1" customHeight="1" x14ac:dyDescent="0.2">
      <c r="B36597" s="88"/>
      <c r="C36597" s="88"/>
      <c r="D36597" s="88"/>
      <c r="E36597" s="88"/>
      <c r="F36597" s="88"/>
      <c r="G36597" s="88"/>
      <c r="H36597" s="88"/>
      <c r="I36597" s="88"/>
      <c r="J36597" s="88"/>
      <c r="K36597" s="88"/>
    </row>
    <row r="36598" spans="2:11" ht="12" hidden="1" customHeight="1" x14ac:dyDescent="0.2">
      <c r="B36598" s="88"/>
      <c r="C36598" s="88"/>
      <c r="D36598" s="88"/>
      <c r="E36598" s="88"/>
      <c r="F36598" s="88"/>
      <c r="G36598" s="88"/>
      <c r="H36598" s="88"/>
      <c r="I36598" s="88"/>
      <c r="J36598" s="88"/>
      <c r="K36598" s="88"/>
    </row>
    <row r="36599" spans="2:11" ht="12" hidden="1" customHeight="1" x14ac:dyDescent="0.2">
      <c r="B36599" s="88"/>
      <c r="C36599" s="88"/>
      <c r="D36599" s="88"/>
      <c r="E36599" s="88"/>
      <c r="F36599" s="88"/>
      <c r="G36599" s="88"/>
      <c r="H36599" s="88"/>
      <c r="I36599" s="88"/>
      <c r="J36599" s="88"/>
      <c r="K36599" s="88"/>
    </row>
    <row r="36600" spans="2:11" ht="12" hidden="1" customHeight="1" x14ac:dyDescent="0.2">
      <c r="B36600" s="88"/>
      <c r="C36600" s="88"/>
      <c r="D36600" s="88"/>
      <c r="E36600" s="88"/>
      <c r="F36600" s="88"/>
      <c r="G36600" s="88"/>
      <c r="H36600" s="88"/>
      <c r="I36600" s="88"/>
      <c r="J36600" s="88"/>
      <c r="K36600" s="88"/>
    </row>
    <row r="36601" spans="2:11" ht="12" hidden="1" customHeight="1" x14ac:dyDescent="0.2">
      <c r="B36601" s="88"/>
      <c r="C36601" s="88"/>
      <c r="D36601" s="88"/>
      <c r="E36601" s="88"/>
      <c r="F36601" s="88"/>
      <c r="G36601" s="88"/>
      <c r="H36601" s="88"/>
      <c r="I36601" s="88"/>
      <c r="J36601" s="88"/>
      <c r="K36601" s="88"/>
    </row>
    <row r="36602" spans="2:11" ht="12" hidden="1" customHeight="1" x14ac:dyDescent="0.2">
      <c r="B36602" s="88"/>
      <c r="C36602" s="88"/>
      <c r="D36602" s="88"/>
      <c r="E36602" s="88"/>
      <c r="F36602" s="88"/>
      <c r="G36602" s="88"/>
      <c r="H36602" s="88"/>
      <c r="I36602" s="88"/>
      <c r="J36602" s="88"/>
      <c r="K36602" s="88"/>
    </row>
    <row r="36603" spans="2:11" ht="12" hidden="1" customHeight="1" x14ac:dyDescent="0.2">
      <c r="B36603" s="88"/>
      <c r="C36603" s="88"/>
      <c r="D36603" s="88"/>
      <c r="E36603" s="88"/>
      <c r="F36603" s="88"/>
      <c r="G36603" s="88"/>
      <c r="H36603" s="88"/>
      <c r="I36603" s="88"/>
      <c r="J36603" s="88"/>
      <c r="K36603" s="88"/>
    </row>
    <row r="36604" spans="2:11" ht="12" hidden="1" customHeight="1" x14ac:dyDescent="0.2">
      <c r="B36604" s="88"/>
      <c r="C36604" s="88"/>
      <c r="D36604" s="88"/>
      <c r="E36604" s="88"/>
      <c r="F36604" s="88"/>
      <c r="G36604" s="88"/>
      <c r="H36604" s="88"/>
      <c r="I36604" s="88"/>
      <c r="J36604" s="88"/>
      <c r="K36604" s="88"/>
    </row>
    <row r="36605" spans="2:11" ht="12" hidden="1" customHeight="1" x14ac:dyDescent="0.2">
      <c r="B36605" s="88"/>
      <c r="C36605" s="88"/>
      <c r="D36605" s="88"/>
      <c r="E36605" s="88"/>
      <c r="F36605" s="88"/>
      <c r="G36605" s="88"/>
      <c r="H36605" s="88"/>
      <c r="I36605" s="88"/>
      <c r="J36605" s="88"/>
      <c r="K36605" s="88"/>
    </row>
    <row r="36606" spans="2:11" ht="12" hidden="1" customHeight="1" x14ac:dyDescent="0.2">
      <c r="B36606" s="88"/>
      <c r="C36606" s="88"/>
      <c r="D36606" s="88"/>
      <c r="E36606" s="88"/>
      <c r="F36606" s="88"/>
      <c r="G36606" s="88"/>
      <c r="H36606" s="88"/>
      <c r="I36606" s="88"/>
      <c r="J36606" s="88"/>
      <c r="K36606" s="88"/>
    </row>
    <row r="36607" spans="2:11" ht="12" hidden="1" customHeight="1" x14ac:dyDescent="0.2">
      <c r="B36607" s="88"/>
      <c r="C36607" s="88"/>
      <c r="D36607" s="88"/>
      <c r="E36607" s="88"/>
      <c r="F36607" s="88"/>
      <c r="G36607" s="88"/>
      <c r="H36607" s="88"/>
      <c r="I36607" s="88"/>
      <c r="J36607" s="88"/>
      <c r="K36607" s="88"/>
    </row>
    <row r="36608" spans="2:11" ht="12" hidden="1" customHeight="1" x14ac:dyDescent="0.2">
      <c r="B36608" s="88"/>
      <c r="C36608" s="88"/>
      <c r="D36608" s="88"/>
      <c r="E36608" s="88"/>
      <c r="F36608" s="88"/>
      <c r="G36608" s="88"/>
      <c r="H36608" s="88"/>
      <c r="I36608" s="88"/>
      <c r="J36608" s="88"/>
      <c r="K36608" s="88"/>
    </row>
    <row r="36609" spans="2:11" ht="12" hidden="1" customHeight="1" x14ac:dyDescent="0.2">
      <c r="B36609" s="88"/>
      <c r="C36609" s="88"/>
      <c r="D36609" s="88"/>
      <c r="E36609" s="88"/>
      <c r="F36609" s="88"/>
      <c r="G36609" s="88"/>
      <c r="H36609" s="88"/>
      <c r="I36609" s="88"/>
      <c r="J36609" s="88"/>
      <c r="K36609" s="88"/>
    </row>
    <row r="36610" spans="2:11" ht="12" hidden="1" customHeight="1" x14ac:dyDescent="0.2">
      <c r="B36610" s="88"/>
      <c r="C36610" s="88"/>
      <c r="D36610" s="88"/>
      <c r="E36610" s="88"/>
      <c r="F36610" s="88"/>
      <c r="G36610" s="88"/>
      <c r="H36610" s="88"/>
      <c r="I36610" s="88"/>
      <c r="J36610" s="88"/>
      <c r="K36610" s="88"/>
    </row>
    <row r="36611" spans="2:11" ht="12" hidden="1" customHeight="1" x14ac:dyDescent="0.2">
      <c r="B36611" s="88"/>
      <c r="C36611" s="88"/>
      <c r="D36611" s="88"/>
      <c r="E36611" s="88"/>
      <c r="F36611" s="88"/>
      <c r="G36611" s="88"/>
      <c r="H36611" s="88"/>
      <c r="I36611" s="88"/>
      <c r="J36611" s="88"/>
      <c r="K36611" s="88"/>
    </row>
    <row r="36612" spans="2:11" ht="12" hidden="1" customHeight="1" x14ac:dyDescent="0.2">
      <c r="B36612" s="88"/>
      <c r="C36612" s="88"/>
      <c r="D36612" s="88"/>
      <c r="E36612" s="88"/>
      <c r="F36612" s="88"/>
      <c r="G36612" s="88"/>
      <c r="H36612" s="88"/>
      <c r="I36612" s="88"/>
      <c r="J36612" s="88"/>
      <c r="K36612" s="88"/>
    </row>
    <row r="36613" spans="2:11" ht="12" hidden="1" customHeight="1" x14ac:dyDescent="0.2">
      <c r="B36613" s="88"/>
      <c r="C36613" s="88"/>
      <c r="D36613" s="88"/>
      <c r="E36613" s="88"/>
      <c r="F36613" s="88"/>
      <c r="G36613" s="88"/>
      <c r="H36613" s="88"/>
      <c r="I36613" s="88"/>
      <c r="J36613" s="88"/>
      <c r="K36613" s="88"/>
    </row>
    <row r="36614" spans="2:11" ht="12" hidden="1" customHeight="1" x14ac:dyDescent="0.2">
      <c r="B36614" s="88"/>
      <c r="C36614" s="88"/>
      <c r="D36614" s="88"/>
      <c r="E36614" s="88"/>
      <c r="F36614" s="88"/>
      <c r="G36614" s="88"/>
      <c r="H36614" s="88"/>
      <c r="I36614" s="88"/>
      <c r="J36614" s="88"/>
      <c r="K36614" s="88"/>
    </row>
    <row r="36615" spans="2:11" ht="12" hidden="1" customHeight="1" x14ac:dyDescent="0.2">
      <c r="B36615" s="88"/>
      <c r="C36615" s="88"/>
      <c r="D36615" s="88"/>
      <c r="E36615" s="88"/>
      <c r="F36615" s="88"/>
      <c r="G36615" s="88"/>
      <c r="H36615" s="88"/>
      <c r="I36615" s="88"/>
      <c r="J36615" s="88"/>
      <c r="K36615" s="88"/>
    </row>
    <row r="36616" spans="2:11" ht="12" hidden="1" customHeight="1" x14ac:dyDescent="0.2">
      <c r="B36616" s="88"/>
      <c r="C36616" s="88"/>
      <c r="D36616" s="88"/>
      <c r="E36616" s="88"/>
      <c r="F36616" s="88"/>
      <c r="G36616" s="88"/>
      <c r="H36616" s="88"/>
      <c r="I36616" s="88"/>
      <c r="J36616" s="88"/>
      <c r="K36616" s="88"/>
    </row>
    <row r="36617" spans="2:11" ht="12" hidden="1" customHeight="1" x14ac:dyDescent="0.2">
      <c r="B36617" s="88"/>
      <c r="C36617" s="88"/>
      <c r="D36617" s="88"/>
      <c r="E36617" s="88"/>
      <c r="F36617" s="88"/>
      <c r="G36617" s="88"/>
      <c r="H36617" s="88"/>
      <c r="I36617" s="88"/>
      <c r="J36617" s="88"/>
      <c r="K36617" s="88"/>
    </row>
    <row r="36618" spans="2:11" ht="12" hidden="1" customHeight="1" x14ac:dyDescent="0.2">
      <c r="B36618" s="88"/>
      <c r="C36618" s="88"/>
      <c r="D36618" s="88"/>
      <c r="E36618" s="88"/>
      <c r="F36618" s="88"/>
      <c r="G36618" s="88"/>
      <c r="H36618" s="88"/>
      <c r="I36618" s="88"/>
      <c r="J36618" s="88"/>
      <c r="K36618" s="88"/>
    </row>
    <row r="36619" spans="2:11" ht="12" hidden="1" customHeight="1" x14ac:dyDescent="0.2">
      <c r="B36619" s="88"/>
      <c r="C36619" s="88"/>
      <c r="D36619" s="88"/>
      <c r="E36619" s="88"/>
      <c r="F36619" s="88"/>
      <c r="G36619" s="88"/>
      <c r="H36619" s="88"/>
      <c r="I36619" s="88"/>
      <c r="J36619" s="88"/>
      <c r="K36619" s="88"/>
    </row>
    <row r="36620" spans="2:11" ht="12" hidden="1" customHeight="1" x14ac:dyDescent="0.2">
      <c r="B36620" s="88"/>
      <c r="C36620" s="88"/>
      <c r="D36620" s="88"/>
      <c r="E36620" s="88"/>
      <c r="F36620" s="88"/>
      <c r="G36620" s="88"/>
      <c r="H36620" s="88"/>
      <c r="I36620" s="88"/>
      <c r="J36620" s="88"/>
      <c r="K36620" s="88"/>
    </row>
    <row r="36621" spans="2:11" ht="12" hidden="1" customHeight="1" x14ac:dyDescent="0.2">
      <c r="B36621" s="88"/>
      <c r="C36621" s="88"/>
      <c r="D36621" s="88"/>
      <c r="E36621" s="88"/>
      <c r="F36621" s="88"/>
      <c r="G36621" s="88"/>
      <c r="H36621" s="88"/>
      <c r="I36621" s="88"/>
      <c r="J36621" s="88"/>
      <c r="K36621" s="88"/>
    </row>
    <row r="36622" spans="2:11" ht="12" hidden="1" customHeight="1" x14ac:dyDescent="0.2">
      <c r="B36622" s="88"/>
      <c r="C36622" s="88"/>
      <c r="D36622" s="88"/>
      <c r="E36622" s="88"/>
      <c r="F36622" s="88"/>
      <c r="G36622" s="88"/>
      <c r="H36622" s="88"/>
      <c r="I36622" s="88"/>
      <c r="J36622" s="88"/>
      <c r="K36622" s="88"/>
    </row>
    <row r="36623" spans="2:11" ht="12" hidden="1" customHeight="1" x14ac:dyDescent="0.2">
      <c r="B36623" s="88"/>
      <c r="C36623" s="88"/>
      <c r="D36623" s="88"/>
      <c r="E36623" s="88"/>
      <c r="F36623" s="88"/>
      <c r="G36623" s="88"/>
      <c r="H36623" s="88"/>
      <c r="I36623" s="88"/>
      <c r="J36623" s="88"/>
      <c r="K36623" s="88"/>
    </row>
    <row r="36624" spans="2:11" ht="12" hidden="1" customHeight="1" x14ac:dyDescent="0.2">
      <c r="B36624" s="88"/>
      <c r="C36624" s="88"/>
      <c r="D36624" s="88"/>
      <c r="E36624" s="88"/>
      <c r="F36624" s="88"/>
      <c r="G36624" s="88"/>
      <c r="H36624" s="88"/>
      <c r="I36624" s="88"/>
      <c r="J36624" s="88"/>
      <c r="K36624" s="88"/>
    </row>
    <row r="36625" spans="2:11" ht="12" hidden="1" customHeight="1" x14ac:dyDescent="0.2">
      <c r="B36625" s="88"/>
      <c r="C36625" s="88"/>
      <c r="D36625" s="88"/>
      <c r="E36625" s="88"/>
      <c r="F36625" s="88"/>
      <c r="G36625" s="88"/>
      <c r="H36625" s="88"/>
      <c r="I36625" s="88"/>
      <c r="J36625" s="88"/>
      <c r="K36625" s="88"/>
    </row>
    <row r="36626" spans="2:11" ht="12" hidden="1" customHeight="1" x14ac:dyDescent="0.2">
      <c r="B36626" s="88"/>
      <c r="C36626" s="88"/>
      <c r="D36626" s="88"/>
      <c r="E36626" s="88"/>
      <c r="F36626" s="88"/>
      <c r="G36626" s="88"/>
      <c r="H36626" s="88"/>
      <c r="I36626" s="88"/>
      <c r="J36626" s="88"/>
      <c r="K36626" s="88"/>
    </row>
    <row r="36627" spans="2:11" ht="12" hidden="1" customHeight="1" x14ac:dyDescent="0.2">
      <c r="B36627" s="88"/>
      <c r="C36627" s="88"/>
      <c r="D36627" s="88"/>
      <c r="E36627" s="88"/>
      <c r="F36627" s="88"/>
      <c r="G36627" s="88"/>
      <c r="H36627" s="88"/>
      <c r="I36627" s="88"/>
      <c r="J36627" s="88"/>
      <c r="K36627" s="88"/>
    </row>
    <row r="36628" spans="2:11" ht="12" hidden="1" customHeight="1" x14ac:dyDescent="0.2">
      <c r="B36628" s="88"/>
      <c r="C36628" s="88"/>
      <c r="D36628" s="88"/>
      <c r="E36628" s="88"/>
      <c r="F36628" s="88"/>
      <c r="G36628" s="88"/>
      <c r="H36628" s="88"/>
      <c r="I36628" s="88"/>
      <c r="J36628" s="88"/>
      <c r="K36628" s="88"/>
    </row>
    <row r="36629" spans="2:11" ht="12" hidden="1" customHeight="1" x14ac:dyDescent="0.2">
      <c r="B36629" s="88"/>
      <c r="C36629" s="88"/>
      <c r="D36629" s="88"/>
      <c r="E36629" s="88"/>
      <c r="F36629" s="88"/>
      <c r="G36629" s="88"/>
      <c r="H36629" s="88"/>
      <c r="I36629" s="88"/>
      <c r="J36629" s="88"/>
      <c r="K36629" s="88"/>
    </row>
    <row r="36630" spans="2:11" ht="12" hidden="1" customHeight="1" x14ac:dyDescent="0.2">
      <c r="B36630" s="88"/>
      <c r="C36630" s="88"/>
      <c r="D36630" s="88"/>
      <c r="E36630" s="88"/>
      <c r="F36630" s="88"/>
      <c r="G36630" s="88"/>
      <c r="H36630" s="88"/>
      <c r="I36630" s="88"/>
      <c r="J36630" s="88"/>
      <c r="K36630" s="88"/>
    </row>
    <row r="36631" spans="2:11" ht="12" hidden="1" customHeight="1" x14ac:dyDescent="0.2">
      <c r="B36631" s="88"/>
      <c r="C36631" s="88"/>
      <c r="D36631" s="88"/>
      <c r="E36631" s="88"/>
      <c r="F36631" s="88"/>
      <c r="G36631" s="88"/>
      <c r="H36631" s="88"/>
      <c r="I36631" s="88"/>
      <c r="J36631" s="88"/>
      <c r="K36631" s="88"/>
    </row>
    <row r="36632" spans="2:11" ht="12" hidden="1" customHeight="1" x14ac:dyDescent="0.2">
      <c r="B36632" s="88"/>
      <c r="C36632" s="88"/>
      <c r="D36632" s="88"/>
      <c r="E36632" s="88"/>
      <c r="F36632" s="88"/>
      <c r="G36632" s="88"/>
      <c r="H36632" s="88"/>
      <c r="I36632" s="88"/>
      <c r="J36632" s="88"/>
      <c r="K36632" s="88"/>
    </row>
    <row r="36633" spans="2:11" ht="12" hidden="1" customHeight="1" x14ac:dyDescent="0.2">
      <c r="B36633" s="88"/>
      <c r="C36633" s="88"/>
      <c r="D36633" s="88"/>
      <c r="E36633" s="88"/>
      <c r="F36633" s="88"/>
      <c r="G36633" s="88"/>
      <c r="H36633" s="88"/>
      <c r="I36633" s="88"/>
      <c r="J36633" s="88"/>
      <c r="K36633" s="88"/>
    </row>
    <row r="36634" spans="2:11" ht="12" hidden="1" customHeight="1" x14ac:dyDescent="0.2">
      <c r="B36634" s="88"/>
      <c r="C36634" s="88"/>
      <c r="D36634" s="88"/>
      <c r="E36634" s="88"/>
      <c r="F36634" s="88"/>
      <c r="G36634" s="88"/>
      <c r="H36634" s="88"/>
      <c r="I36634" s="88"/>
      <c r="J36634" s="88"/>
      <c r="K36634" s="88"/>
    </row>
    <row r="36635" spans="2:11" ht="12" hidden="1" customHeight="1" x14ac:dyDescent="0.2">
      <c r="B36635" s="88"/>
      <c r="C36635" s="88"/>
      <c r="D36635" s="88"/>
      <c r="E36635" s="88"/>
      <c r="F36635" s="88"/>
      <c r="G36635" s="88"/>
      <c r="H36635" s="88"/>
      <c r="I36635" s="88"/>
      <c r="J36635" s="88"/>
      <c r="K36635" s="88"/>
    </row>
    <row r="36636" spans="2:11" ht="12" hidden="1" customHeight="1" x14ac:dyDescent="0.2">
      <c r="B36636" s="88"/>
      <c r="C36636" s="88"/>
      <c r="D36636" s="88"/>
      <c r="E36636" s="88"/>
      <c r="F36636" s="88"/>
      <c r="G36636" s="88"/>
      <c r="H36636" s="88"/>
      <c r="I36636" s="88"/>
      <c r="J36636" s="88"/>
      <c r="K36636" s="88"/>
    </row>
    <row r="36637" spans="2:11" ht="12" hidden="1" customHeight="1" x14ac:dyDescent="0.2">
      <c r="B36637" s="88"/>
      <c r="C36637" s="88"/>
      <c r="D36637" s="88"/>
      <c r="E36637" s="88"/>
      <c r="F36637" s="88"/>
      <c r="G36637" s="88"/>
      <c r="H36637" s="88"/>
      <c r="I36637" s="88"/>
      <c r="J36637" s="88"/>
      <c r="K36637" s="88"/>
    </row>
    <row r="36638" spans="2:11" ht="12" hidden="1" customHeight="1" x14ac:dyDescent="0.2">
      <c r="B36638" s="88"/>
      <c r="C36638" s="88"/>
      <c r="D36638" s="88"/>
      <c r="E36638" s="88"/>
      <c r="F36638" s="88"/>
      <c r="G36638" s="88"/>
      <c r="H36638" s="88"/>
      <c r="I36638" s="88"/>
      <c r="J36638" s="88"/>
      <c r="K36638" s="88"/>
    </row>
    <row r="36639" spans="2:11" ht="12" hidden="1" customHeight="1" x14ac:dyDescent="0.2">
      <c r="B36639" s="88"/>
      <c r="C36639" s="88"/>
      <c r="D36639" s="88"/>
      <c r="E36639" s="88"/>
      <c r="F36639" s="88"/>
      <c r="G36639" s="88"/>
      <c r="H36639" s="88"/>
      <c r="I36639" s="88"/>
      <c r="J36639" s="88"/>
      <c r="K36639" s="88"/>
    </row>
    <row r="36640" spans="2:11" ht="12" hidden="1" customHeight="1" x14ac:dyDescent="0.2">
      <c r="B36640" s="88"/>
      <c r="C36640" s="88"/>
      <c r="D36640" s="88"/>
      <c r="E36640" s="88"/>
      <c r="F36640" s="88"/>
      <c r="G36640" s="88"/>
      <c r="H36640" s="88"/>
      <c r="I36640" s="88"/>
      <c r="J36640" s="88"/>
      <c r="K36640" s="88"/>
    </row>
    <row r="36641" spans="2:11" ht="12" hidden="1" customHeight="1" x14ac:dyDescent="0.2">
      <c r="B36641" s="88"/>
      <c r="C36641" s="88"/>
      <c r="D36641" s="88"/>
      <c r="E36641" s="88"/>
      <c r="F36641" s="88"/>
      <c r="G36641" s="88"/>
      <c r="H36641" s="88"/>
      <c r="I36641" s="88"/>
      <c r="J36641" s="88"/>
      <c r="K36641" s="88"/>
    </row>
    <row r="36642" spans="2:11" ht="12" hidden="1" customHeight="1" x14ac:dyDescent="0.2">
      <c r="B36642" s="88"/>
      <c r="C36642" s="88"/>
      <c r="D36642" s="88"/>
      <c r="E36642" s="88"/>
      <c r="F36642" s="88"/>
      <c r="G36642" s="88"/>
      <c r="H36642" s="88"/>
      <c r="I36642" s="88"/>
      <c r="J36642" s="88"/>
      <c r="K36642" s="88"/>
    </row>
    <row r="36643" spans="2:11" ht="12" hidden="1" customHeight="1" x14ac:dyDescent="0.2">
      <c r="B36643" s="88"/>
      <c r="C36643" s="88"/>
      <c r="D36643" s="88"/>
      <c r="E36643" s="88"/>
      <c r="F36643" s="88"/>
      <c r="G36643" s="88"/>
      <c r="H36643" s="88"/>
      <c r="I36643" s="88"/>
      <c r="J36643" s="88"/>
      <c r="K36643" s="88"/>
    </row>
    <row r="36644" spans="2:11" ht="12" hidden="1" customHeight="1" x14ac:dyDescent="0.2">
      <c r="B36644" s="88"/>
      <c r="C36644" s="88"/>
      <c r="D36644" s="88"/>
      <c r="E36644" s="88"/>
      <c r="F36644" s="88"/>
      <c r="G36644" s="88"/>
      <c r="H36644" s="88"/>
      <c r="I36644" s="88"/>
      <c r="J36644" s="88"/>
      <c r="K36644" s="88"/>
    </row>
    <row r="36645" spans="2:11" ht="12" hidden="1" customHeight="1" x14ac:dyDescent="0.2">
      <c r="B36645" s="88"/>
      <c r="C36645" s="88"/>
      <c r="D36645" s="88"/>
      <c r="E36645" s="88"/>
      <c r="F36645" s="88"/>
      <c r="G36645" s="88"/>
      <c r="H36645" s="88"/>
      <c r="I36645" s="88"/>
      <c r="J36645" s="88"/>
      <c r="K36645" s="88"/>
    </row>
    <row r="36646" spans="2:11" ht="12" hidden="1" customHeight="1" x14ac:dyDescent="0.2">
      <c r="B36646" s="88"/>
      <c r="C36646" s="88"/>
      <c r="D36646" s="88"/>
      <c r="E36646" s="88"/>
      <c r="F36646" s="88"/>
      <c r="G36646" s="88"/>
      <c r="H36646" s="88"/>
      <c r="I36646" s="88"/>
      <c r="J36646" s="88"/>
      <c r="K36646" s="88"/>
    </row>
    <row r="36647" spans="2:11" ht="12" hidden="1" customHeight="1" x14ac:dyDescent="0.2">
      <c r="B36647" s="88"/>
      <c r="C36647" s="88"/>
      <c r="D36647" s="88"/>
      <c r="E36647" s="88"/>
      <c r="F36647" s="88"/>
      <c r="G36647" s="88"/>
      <c r="H36647" s="88"/>
      <c r="I36647" s="88"/>
      <c r="J36647" s="88"/>
      <c r="K36647" s="88"/>
    </row>
    <row r="36648" spans="2:11" ht="12" hidden="1" customHeight="1" x14ac:dyDescent="0.2">
      <c r="B36648" s="88"/>
      <c r="C36648" s="88"/>
      <c r="D36648" s="88"/>
      <c r="E36648" s="88"/>
      <c r="F36648" s="88"/>
      <c r="G36648" s="88"/>
      <c r="H36648" s="88"/>
      <c r="I36648" s="88"/>
      <c r="J36648" s="88"/>
      <c r="K36648" s="88"/>
    </row>
    <row r="36649" spans="2:11" ht="12" hidden="1" customHeight="1" x14ac:dyDescent="0.2">
      <c r="B36649" s="88"/>
      <c r="C36649" s="88"/>
      <c r="D36649" s="88"/>
      <c r="E36649" s="88"/>
      <c r="F36649" s="88"/>
      <c r="G36649" s="88"/>
      <c r="H36649" s="88"/>
      <c r="I36649" s="88"/>
      <c r="J36649" s="88"/>
      <c r="K36649" s="88"/>
    </row>
    <row r="36650" spans="2:11" ht="12" hidden="1" customHeight="1" x14ac:dyDescent="0.2">
      <c r="B36650" s="88"/>
      <c r="C36650" s="88"/>
      <c r="D36650" s="88"/>
      <c r="E36650" s="88"/>
      <c r="F36650" s="88"/>
      <c r="G36650" s="88"/>
      <c r="H36650" s="88"/>
      <c r="I36650" s="88"/>
      <c r="J36650" s="88"/>
      <c r="K36650" s="88"/>
    </row>
    <row r="36651" spans="2:11" ht="12" hidden="1" customHeight="1" x14ac:dyDescent="0.2">
      <c r="B36651" s="88"/>
      <c r="C36651" s="88"/>
      <c r="D36651" s="88"/>
      <c r="E36651" s="88"/>
      <c r="F36651" s="88"/>
      <c r="G36651" s="88"/>
      <c r="H36651" s="88"/>
      <c r="I36651" s="88"/>
      <c r="J36651" s="88"/>
      <c r="K36651" s="88"/>
    </row>
    <row r="36652" spans="2:11" ht="12" hidden="1" customHeight="1" x14ac:dyDescent="0.2">
      <c r="B36652" s="88"/>
      <c r="C36652" s="88"/>
      <c r="D36652" s="88"/>
      <c r="E36652" s="88"/>
      <c r="F36652" s="88"/>
      <c r="G36652" s="88"/>
      <c r="H36652" s="88"/>
      <c r="I36652" s="88"/>
      <c r="J36652" s="88"/>
      <c r="K36652" s="88"/>
    </row>
    <row r="36653" spans="2:11" ht="12" hidden="1" customHeight="1" x14ac:dyDescent="0.2">
      <c r="B36653" s="88"/>
      <c r="C36653" s="88"/>
      <c r="D36653" s="88"/>
      <c r="E36653" s="88"/>
      <c r="F36653" s="88"/>
      <c r="G36653" s="88"/>
      <c r="H36653" s="88"/>
      <c r="I36653" s="88"/>
      <c r="J36653" s="88"/>
      <c r="K36653" s="88"/>
    </row>
    <row r="36654" spans="2:11" ht="12" hidden="1" customHeight="1" x14ac:dyDescent="0.2">
      <c r="B36654" s="88"/>
      <c r="C36654" s="88"/>
      <c r="D36654" s="88"/>
      <c r="E36654" s="88"/>
      <c r="F36654" s="88"/>
      <c r="G36654" s="88"/>
      <c r="H36654" s="88"/>
      <c r="I36654" s="88"/>
      <c r="J36654" s="88"/>
      <c r="K36654" s="88"/>
    </row>
    <row r="36655" spans="2:11" ht="12" hidden="1" customHeight="1" x14ac:dyDescent="0.2">
      <c r="B36655" s="88"/>
      <c r="C36655" s="88"/>
      <c r="D36655" s="88"/>
      <c r="E36655" s="88"/>
      <c r="F36655" s="88"/>
      <c r="G36655" s="88"/>
      <c r="H36655" s="88"/>
      <c r="I36655" s="88"/>
      <c r="J36655" s="88"/>
      <c r="K36655" s="88"/>
    </row>
    <row r="36656" spans="2:11" ht="12" hidden="1" customHeight="1" x14ac:dyDescent="0.2">
      <c r="B36656" s="88"/>
      <c r="C36656" s="88"/>
      <c r="D36656" s="88"/>
      <c r="E36656" s="88"/>
      <c r="F36656" s="88"/>
      <c r="G36656" s="88"/>
      <c r="H36656" s="88"/>
      <c r="I36656" s="88"/>
      <c r="J36656" s="88"/>
      <c r="K36656" s="88"/>
    </row>
    <row r="36657" spans="2:11" ht="12" hidden="1" customHeight="1" x14ac:dyDescent="0.2">
      <c r="B36657" s="88"/>
      <c r="C36657" s="88"/>
      <c r="D36657" s="88"/>
      <c r="E36657" s="88"/>
      <c r="F36657" s="88"/>
      <c r="G36657" s="88"/>
      <c r="H36657" s="88"/>
      <c r="I36657" s="88"/>
      <c r="J36657" s="88"/>
      <c r="K36657" s="88"/>
    </row>
    <row r="36658" spans="2:11" ht="12" hidden="1" customHeight="1" x14ac:dyDescent="0.2">
      <c r="B36658" s="88"/>
      <c r="C36658" s="88"/>
      <c r="D36658" s="88"/>
      <c r="E36658" s="88"/>
      <c r="F36658" s="88"/>
      <c r="G36658" s="88"/>
      <c r="H36658" s="88"/>
      <c r="I36658" s="88"/>
      <c r="J36658" s="88"/>
      <c r="K36658" s="88"/>
    </row>
    <row r="36659" spans="2:11" ht="12" hidden="1" customHeight="1" x14ac:dyDescent="0.2">
      <c r="B36659" s="88"/>
      <c r="C36659" s="88"/>
      <c r="D36659" s="88"/>
      <c r="E36659" s="88"/>
      <c r="F36659" s="88"/>
      <c r="G36659" s="88"/>
      <c r="H36659" s="88"/>
      <c r="I36659" s="88"/>
      <c r="J36659" s="88"/>
      <c r="K36659" s="88"/>
    </row>
    <row r="36660" spans="2:11" ht="12" hidden="1" customHeight="1" x14ac:dyDescent="0.2">
      <c r="B36660" s="88"/>
      <c r="C36660" s="88"/>
      <c r="D36660" s="88"/>
      <c r="E36660" s="88"/>
      <c r="F36660" s="88"/>
      <c r="G36660" s="88"/>
      <c r="H36660" s="88"/>
      <c r="I36660" s="88"/>
      <c r="J36660" s="88"/>
      <c r="K36660" s="88"/>
    </row>
    <row r="36661" spans="2:11" ht="12" hidden="1" customHeight="1" x14ac:dyDescent="0.2">
      <c r="B36661" s="88"/>
      <c r="C36661" s="88"/>
      <c r="D36661" s="88"/>
      <c r="E36661" s="88"/>
      <c r="F36661" s="88"/>
      <c r="G36661" s="88"/>
      <c r="H36661" s="88"/>
      <c r="I36661" s="88"/>
      <c r="J36661" s="88"/>
      <c r="K36661" s="88"/>
    </row>
    <row r="36662" spans="2:11" ht="12" hidden="1" customHeight="1" x14ac:dyDescent="0.2">
      <c r="B36662" s="88"/>
      <c r="C36662" s="88"/>
      <c r="D36662" s="88"/>
      <c r="E36662" s="88"/>
      <c r="F36662" s="88"/>
      <c r="G36662" s="88"/>
      <c r="H36662" s="88"/>
      <c r="I36662" s="88"/>
      <c r="J36662" s="88"/>
      <c r="K36662" s="88"/>
    </row>
    <row r="36663" spans="2:11" ht="12" hidden="1" customHeight="1" x14ac:dyDescent="0.2">
      <c r="B36663" s="88"/>
      <c r="C36663" s="88"/>
      <c r="D36663" s="88"/>
      <c r="E36663" s="88"/>
      <c r="F36663" s="88"/>
      <c r="G36663" s="88"/>
      <c r="H36663" s="88"/>
      <c r="I36663" s="88"/>
      <c r="J36663" s="88"/>
      <c r="K36663" s="88"/>
    </row>
    <row r="36664" spans="2:11" ht="12" hidden="1" customHeight="1" x14ac:dyDescent="0.2">
      <c r="B36664" s="88"/>
      <c r="C36664" s="88"/>
      <c r="D36664" s="88"/>
      <c r="E36664" s="88"/>
      <c r="F36664" s="88"/>
      <c r="G36664" s="88"/>
      <c r="H36664" s="88"/>
      <c r="I36664" s="88"/>
      <c r="J36664" s="88"/>
      <c r="K36664" s="88"/>
    </row>
    <row r="36665" spans="2:11" ht="12" hidden="1" customHeight="1" x14ac:dyDescent="0.2">
      <c r="B36665" s="88"/>
      <c r="C36665" s="88"/>
      <c r="D36665" s="88"/>
      <c r="E36665" s="88"/>
      <c r="F36665" s="88"/>
      <c r="G36665" s="88"/>
      <c r="H36665" s="88"/>
      <c r="I36665" s="88"/>
      <c r="J36665" s="88"/>
      <c r="K36665" s="88"/>
    </row>
    <row r="36666" spans="2:11" ht="12" hidden="1" customHeight="1" x14ac:dyDescent="0.2">
      <c r="B36666" s="88"/>
      <c r="C36666" s="88"/>
      <c r="D36666" s="88"/>
      <c r="E36666" s="88"/>
      <c r="F36666" s="88"/>
      <c r="G36666" s="88"/>
      <c r="H36666" s="88"/>
      <c r="I36666" s="88"/>
      <c r="J36666" s="88"/>
      <c r="K36666" s="88"/>
    </row>
    <row r="36667" spans="2:11" ht="12" hidden="1" customHeight="1" x14ac:dyDescent="0.2">
      <c r="B36667" s="88"/>
      <c r="C36667" s="88"/>
      <c r="D36667" s="88"/>
      <c r="E36667" s="88"/>
      <c r="F36667" s="88"/>
      <c r="G36667" s="88"/>
      <c r="H36667" s="88"/>
      <c r="I36667" s="88"/>
      <c r="J36667" s="88"/>
      <c r="K36667" s="88"/>
    </row>
    <row r="36668" spans="2:11" ht="12" hidden="1" customHeight="1" x14ac:dyDescent="0.2">
      <c r="B36668" s="88"/>
      <c r="C36668" s="88"/>
      <c r="D36668" s="88"/>
      <c r="E36668" s="88"/>
      <c r="F36668" s="88"/>
      <c r="G36668" s="88"/>
      <c r="H36668" s="88"/>
      <c r="I36668" s="88"/>
      <c r="J36668" s="88"/>
      <c r="K36668" s="88"/>
    </row>
    <row r="36669" spans="2:11" ht="12" hidden="1" customHeight="1" x14ac:dyDescent="0.2">
      <c r="B36669" s="88"/>
      <c r="C36669" s="88"/>
      <c r="D36669" s="88"/>
      <c r="E36669" s="88"/>
      <c r="F36669" s="88"/>
      <c r="G36669" s="88"/>
      <c r="H36669" s="88"/>
      <c r="I36669" s="88"/>
      <c r="J36669" s="88"/>
      <c r="K36669" s="88"/>
    </row>
    <row r="36670" spans="2:11" ht="12" hidden="1" customHeight="1" x14ac:dyDescent="0.2">
      <c r="B36670" s="88"/>
      <c r="C36670" s="88"/>
      <c r="D36670" s="88"/>
      <c r="E36670" s="88"/>
      <c r="F36670" s="88"/>
      <c r="G36670" s="88"/>
      <c r="H36670" s="88"/>
      <c r="I36670" s="88"/>
      <c r="J36670" s="88"/>
      <c r="K36670" s="88"/>
    </row>
    <row r="36671" spans="2:11" ht="12" hidden="1" customHeight="1" x14ac:dyDescent="0.2">
      <c r="B36671" s="88"/>
      <c r="C36671" s="88"/>
      <c r="D36671" s="88"/>
      <c r="E36671" s="88"/>
      <c r="F36671" s="88"/>
      <c r="G36671" s="88"/>
      <c r="H36671" s="88"/>
      <c r="I36671" s="88"/>
      <c r="J36671" s="88"/>
      <c r="K36671" s="88"/>
    </row>
    <row r="36672" spans="2:11" ht="12" hidden="1" customHeight="1" x14ac:dyDescent="0.2">
      <c r="B36672" s="88"/>
      <c r="C36672" s="88"/>
      <c r="D36672" s="88"/>
      <c r="E36672" s="88"/>
      <c r="F36672" s="88"/>
      <c r="G36672" s="88"/>
      <c r="H36672" s="88"/>
      <c r="I36672" s="88"/>
      <c r="J36672" s="88"/>
      <c r="K36672" s="88"/>
    </row>
    <row r="36673" spans="2:11" ht="12" hidden="1" customHeight="1" x14ac:dyDescent="0.2">
      <c r="B36673" s="88"/>
      <c r="C36673" s="88"/>
      <c r="D36673" s="88"/>
      <c r="E36673" s="88"/>
      <c r="F36673" s="88"/>
      <c r="G36673" s="88"/>
      <c r="H36673" s="88"/>
      <c r="I36673" s="88"/>
      <c r="J36673" s="88"/>
      <c r="K36673" s="88"/>
    </row>
    <row r="36674" spans="2:11" ht="12" hidden="1" customHeight="1" x14ac:dyDescent="0.2">
      <c r="B36674" s="88"/>
      <c r="C36674" s="88"/>
      <c r="D36674" s="88"/>
      <c r="E36674" s="88"/>
      <c r="F36674" s="88"/>
      <c r="G36674" s="88"/>
      <c r="H36674" s="88"/>
      <c r="I36674" s="88"/>
      <c r="J36674" s="88"/>
      <c r="K36674" s="88"/>
    </row>
    <row r="36675" spans="2:11" ht="12" hidden="1" customHeight="1" x14ac:dyDescent="0.2">
      <c r="B36675" s="88"/>
      <c r="C36675" s="88"/>
      <c r="D36675" s="88"/>
      <c r="E36675" s="88"/>
      <c r="F36675" s="88"/>
      <c r="G36675" s="88"/>
      <c r="H36675" s="88"/>
      <c r="I36675" s="88"/>
      <c r="J36675" s="88"/>
      <c r="K36675" s="88"/>
    </row>
    <row r="36676" spans="2:11" ht="12" hidden="1" customHeight="1" x14ac:dyDescent="0.2">
      <c r="B36676" s="88"/>
      <c r="C36676" s="88"/>
      <c r="D36676" s="88"/>
      <c r="E36676" s="88"/>
      <c r="F36676" s="88"/>
      <c r="G36676" s="88"/>
      <c r="H36676" s="88"/>
      <c r="I36676" s="88"/>
      <c r="J36676" s="88"/>
      <c r="K36676" s="88"/>
    </row>
    <row r="36677" spans="2:11" ht="12" hidden="1" customHeight="1" x14ac:dyDescent="0.2">
      <c r="B36677" s="88"/>
      <c r="C36677" s="88"/>
      <c r="D36677" s="88"/>
      <c r="E36677" s="88"/>
      <c r="F36677" s="88"/>
      <c r="G36677" s="88"/>
      <c r="H36677" s="88"/>
      <c r="I36677" s="88"/>
      <c r="J36677" s="88"/>
      <c r="K36677" s="88"/>
    </row>
    <row r="36678" spans="2:11" ht="12" hidden="1" customHeight="1" x14ac:dyDescent="0.2">
      <c r="B36678" s="88"/>
      <c r="C36678" s="88"/>
      <c r="D36678" s="88"/>
      <c r="E36678" s="88"/>
      <c r="F36678" s="88"/>
      <c r="G36678" s="88"/>
      <c r="H36678" s="88"/>
      <c r="I36678" s="88"/>
      <c r="J36678" s="88"/>
      <c r="K36678" s="88"/>
    </row>
    <row r="36679" spans="2:11" ht="12" hidden="1" customHeight="1" x14ac:dyDescent="0.2">
      <c r="B36679" s="88"/>
      <c r="C36679" s="88"/>
      <c r="D36679" s="88"/>
      <c r="E36679" s="88"/>
      <c r="F36679" s="88"/>
      <c r="G36679" s="88"/>
      <c r="H36679" s="88"/>
      <c r="I36679" s="88"/>
      <c r="J36679" s="88"/>
      <c r="K36679" s="88"/>
    </row>
    <row r="36680" spans="2:11" ht="12" hidden="1" customHeight="1" x14ac:dyDescent="0.2">
      <c r="B36680" s="88"/>
      <c r="C36680" s="88"/>
      <c r="D36680" s="88"/>
      <c r="E36680" s="88"/>
      <c r="F36680" s="88"/>
      <c r="G36680" s="88"/>
      <c r="H36680" s="88"/>
      <c r="I36680" s="88"/>
      <c r="J36680" s="88"/>
      <c r="K36680" s="88"/>
    </row>
    <row r="36681" spans="2:11" ht="12" hidden="1" customHeight="1" x14ac:dyDescent="0.2">
      <c r="B36681" s="88"/>
      <c r="C36681" s="88"/>
      <c r="D36681" s="88"/>
      <c r="E36681" s="88"/>
      <c r="F36681" s="88"/>
      <c r="G36681" s="88"/>
      <c r="H36681" s="88"/>
      <c r="I36681" s="88"/>
      <c r="J36681" s="88"/>
      <c r="K36681" s="88"/>
    </row>
    <row r="36682" spans="2:11" ht="12" hidden="1" customHeight="1" x14ac:dyDescent="0.2">
      <c r="B36682" s="88"/>
      <c r="C36682" s="88"/>
      <c r="D36682" s="88"/>
      <c r="E36682" s="88"/>
      <c r="F36682" s="88"/>
      <c r="G36682" s="88"/>
      <c r="H36682" s="88"/>
      <c r="I36682" s="88"/>
      <c r="J36682" s="88"/>
      <c r="K36682" s="88"/>
    </row>
    <row r="36683" spans="2:11" ht="12" hidden="1" customHeight="1" x14ac:dyDescent="0.2">
      <c r="B36683" s="88"/>
      <c r="C36683" s="88"/>
      <c r="D36683" s="88"/>
      <c r="E36683" s="88"/>
      <c r="F36683" s="88"/>
      <c r="G36683" s="88"/>
      <c r="H36683" s="88"/>
      <c r="I36683" s="88"/>
      <c r="J36683" s="88"/>
      <c r="K36683" s="88"/>
    </row>
    <row r="36684" spans="2:11" ht="12" hidden="1" customHeight="1" x14ac:dyDescent="0.2">
      <c r="B36684" s="88"/>
      <c r="C36684" s="88"/>
      <c r="D36684" s="88"/>
      <c r="E36684" s="88"/>
      <c r="F36684" s="88"/>
      <c r="G36684" s="88"/>
      <c r="H36684" s="88"/>
      <c r="I36684" s="88"/>
      <c r="J36684" s="88"/>
      <c r="K36684" s="88"/>
    </row>
    <row r="36685" spans="2:11" ht="12" hidden="1" customHeight="1" x14ac:dyDescent="0.2">
      <c r="B36685" s="88"/>
      <c r="C36685" s="88"/>
      <c r="D36685" s="88"/>
      <c r="E36685" s="88"/>
      <c r="F36685" s="88"/>
      <c r="G36685" s="88"/>
      <c r="H36685" s="88"/>
      <c r="I36685" s="88"/>
      <c r="J36685" s="88"/>
      <c r="K36685" s="88"/>
    </row>
    <row r="36686" spans="2:11" ht="12" hidden="1" customHeight="1" x14ac:dyDescent="0.2">
      <c r="B36686" s="88"/>
      <c r="C36686" s="88"/>
      <c r="D36686" s="88"/>
      <c r="E36686" s="88"/>
      <c r="F36686" s="88"/>
      <c r="G36686" s="88"/>
      <c r="H36686" s="88"/>
      <c r="I36686" s="88"/>
      <c r="J36686" s="88"/>
      <c r="K36686" s="88"/>
    </row>
    <row r="36687" spans="2:11" ht="12" hidden="1" customHeight="1" x14ac:dyDescent="0.2">
      <c r="B36687" s="88"/>
      <c r="C36687" s="88"/>
      <c r="D36687" s="88"/>
      <c r="E36687" s="88"/>
      <c r="F36687" s="88"/>
      <c r="G36687" s="88"/>
      <c r="H36687" s="88"/>
      <c r="I36687" s="88"/>
      <c r="J36687" s="88"/>
      <c r="K36687" s="88"/>
    </row>
    <row r="36688" spans="2:11" ht="12" hidden="1" customHeight="1" x14ac:dyDescent="0.2">
      <c r="B36688" s="88"/>
      <c r="C36688" s="88"/>
      <c r="D36688" s="88"/>
      <c r="E36688" s="88"/>
      <c r="F36688" s="88"/>
      <c r="G36688" s="88"/>
      <c r="H36688" s="88"/>
      <c r="I36688" s="88"/>
      <c r="J36688" s="88"/>
      <c r="K36688" s="88"/>
    </row>
    <row r="36689" spans="2:11" ht="12" hidden="1" customHeight="1" x14ac:dyDescent="0.2">
      <c r="B36689" s="88"/>
      <c r="C36689" s="88"/>
      <c r="D36689" s="88"/>
      <c r="E36689" s="88"/>
      <c r="F36689" s="88"/>
      <c r="G36689" s="88"/>
      <c r="H36689" s="88"/>
      <c r="I36689" s="88"/>
      <c r="J36689" s="88"/>
      <c r="K36689" s="88"/>
    </row>
    <row r="36690" spans="2:11" ht="12" hidden="1" customHeight="1" x14ac:dyDescent="0.2">
      <c r="B36690" s="88"/>
      <c r="C36690" s="88"/>
      <c r="D36690" s="88"/>
      <c r="E36690" s="88"/>
      <c r="F36690" s="88"/>
      <c r="G36690" s="88"/>
      <c r="H36690" s="88"/>
      <c r="I36690" s="88"/>
      <c r="J36690" s="88"/>
      <c r="K36690" s="88"/>
    </row>
    <row r="36691" spans="2:11" ht="12" hidden="1" customHeight="1" x14ac:dyDescent="0.2">
      <c r="B36691" s="88"/>
      <c r="C36691" s="88"/>
      <c r="D36691" s="88"/>
      <c r="E36691" s="88"/>
      <c r="F36691" s="88"/>
      <c r="G36691" s="88"/>
      <c r="H36691" s="88"/>
      <c r="I36691" s="88"/>
      <c r="J36691" s="88"/>
      <c r="K36691" s="88"/>
    </row>
    <row r="36692" spans="2:11" ht="12" hidden="1" customHeight="1" x14ac:dyDescent="0.2">
      <c r="B36692" s="88"/>
      <c r="C36692" s="88"/>
      <c r="D36692" s="88"/>
      <c r="E36692" s="88"/>
      <c r="F36692" s="88"/>
      <c r="G36692" s="88"/>
      <c r="H36692" s="88"/>
      <c r="I36692" s="88"/>
      <c r="J36692" s="88"/>
      <c r="K36692" s="88"/>
    </row>
    <row r="36693" spans="2:11" ht="12" hidden="1" customHeight="1" x14ac:dyDescent="0.2">
      <c r="B36693" s="88"/>
      <c r="C36693" s="88"/>
      <c r="D36693" s="88"/>
      <c r="E36693" s="88"/>
      <c r="F36693" s="88"/>
      <c r="G36693" s="88"/>
      <c r="H36693" s="88"/>
      <c r="I36693" s="88"/>
      <c r="J36693" s="88"/>
      <c r="K36693" s="88"/>
    </row>
    <row r="36694" spans="2:11" ht="12" hidden="1" customHeight="1" x14ac:dyDescent="0.2">
      <c r="B36694" s="88"/>
      <c r="C36694" s="88"/>
      <c r="D36694" s="88"/>
      <c r="E36694" s="88"/>
      <c r="F36694" s="88"/>
      <c r="G36694" s="88"/>
      <c r="H36694" s="88"/>
      <c r="I36694" s="88"/>
      <c r="J36694" s="88"/>
      <c r="K36694" s="88"/>
    </row>
    <row r="36695" spans="2:11" ht="12" hidden="1" customHeight="1" x14ac:dyDescent="0.2">
      <c r="B36695" s="88"/>
      <c r="C36695" s="88"/>
      <c r="D36695" s="88"/>
      <c r="E36695" s="88"/>
      <c r="F36695" s="88"/>
      <c r="G36695" s="88"/>
      <c r="H36695" s="88"/>
      <c r="I36695" s="88"/>
      <c r="J36695" s="88"/>
      <c r="K36695" s="88"/>
    </row>
    <row r="36696" spans="2:11" ht="12" hidden="1" customHeight="1" x14ac:dyDescent="0.2">
      <c r="B36696" s="88"/>
      <c r="C36696" s="88"/>
      <c r="D36696" s="88"/>
      <c r="E36696" s="88"/>
      <c r="F36696" s="88"/>
      <c r="G36696" s="88"/>
      <c r="H36696" s="88"/>
      <c r="I36696" s="88"/>
      <c r="J36696" s="88"/>
      <c r="K36696" s="88"/>
    </row>
    <row r="36697" spans="2:11" ht="12" hidden="1" customHeight="1" x14ac:dyDescent="0.2">
      <c r="B36697" s="88"/>
      <c r="C36697" s="88"/>
      <c r="D36697" s="88"/>
      <c r="E36697" s="88"/>
      <c r="F36697" s="88"/>
      <c r="G36697" s="88"/>
      <c r="H36697" s="88"/>
      <c r="I36697" s="88"/>
      <c r="J36697" s="88"/>
      <c r="K36697" s="88"/>
    </row>
    <row r="36698" spans="2:11" ht="12" hidden="1" customHeight="1" x14ac:dyDescent="0.2">
      <c r="B36698" s="88"/>
      <c r="C36698" s="88"/>
      <c r="D36698" s="88"/>
      <c r="E36698" s="88"/>
      <c r="F36698" s="88"/>
      <c r="G36698" s="88"/>
      <c r="H36698" s="88"/>
      <c r="I36698" s="88"/>
      <c r="J36698" s="88"/>
      <c r="K36698" s="88"/>
    </row>
    <row r="36699" spans="2:11" ht="12" hidden="1" customHeight="1" x14ac:dyDescent="0.2">
      <c r="B36699" s="88"/>
      <c r="C36699" s="88"/>
      <c r="D36699" s="88"/>
      <c r="E36699" s="88"/>
      <c r="F36699" s="88"/>
      <c r="G36699" s="88"/>
      <c r="H36699" s="88"/>
      <c r="I36699" s="88"/>
      <c r="J36699" s="88"/>
      <c r="K36699" s="88"/>
    </row>
    <row r="36700" spans="2:11" ht="12" hidden="1" customHeight="1" x14ac:dyDescent="0.2">
      <c r="B36700" s="88"/>
      <c r="C36700" s="88"/>
      <c r="D36700" s="88"/>
      <c r="E36700" s="88"/>
      <c r="F36700" s="88"/>
      <c r="G36700" s="88"/>
      <c r="H36700" s="88"/>
      <c r="I36700" s="88"/>
      <c r="J36700" s="88"/>
      <c r="K36700" s="88"/>
    </row>
    <row r="36701" spans="2:11" ht="12" hidden="1" customHeight="1" x14ac:dyDescent="0.2">
      <c r="B36701" s="88"/>
      <c r="C36701" s="88"/>
      <c r="D36701" s="88"/>
      <c r="E36701" s="88"/>
      <c r="F36701" s="88"/>
      <c r="G36701" s="88"/>
      <c r="H36701" s="88"/>
      <c r="I36701" s="88"/>
      <c r="J36701" s="88"/>
      <c r="K36701" s="88"/>
    </row>
    <row r="36702" spans="2:11" ht="12" hidden="1" customHeight="1" x14ac:dyDescent="0.2">
      <c r="B36702" s="88"/>
      <c r="C36702" s="88"/>
      <c r="D36702" s="88"/>
      <c r="E36702" s="88"/>
      <c r="F36702" s="88"/>
      <c r="G36702" s="88"/>
      <c r="H36702" s="88"/>
      <c r="I36702" s="88"/>
      <c r="J36702" s="88"/>
      <c r="K36702" s="88"/>
    </row>
    <row r="36703" spans="2:11" ht="12" hidden="1" customHeight="1" x14ac:dyDescent="0.2">
      <c r="B36703" s="88"/>
      <c r="C36703" s="88"/>
      <c r="D36703" s="88"/>
      <c r="E36703" s="88"/>
      <c r="F36703" s="88"/>
      <c r="G36703" s="88"/>
      <c r="H36703" s="88"/>
      <c r="I36703" s="88"/>
      <c r="J36703" s="88"/>
      <c r="K36703" s="88"/>
    </row>
    <row r="36704" spans="2:11" ht="12" hidden="1" customHeight="1" x14ac:dyDescent="0.2">
      <c r="B36704" s="88"/>
      <c r="C36704" s="88"/>
      <c r="D36704" s="88"/>
      <c r="E36704" s="88"/>
      <c r="F36704" s="88"/>
      <c r="G36704" s="88"/>
      <c r="H36704" s="88"/>
      <c r="I36704" s="88"/>
      <c r="J36704" s="88"/>
      <c r="K36704" s="88"/>
    </row>
    <row r="36705" spans="2:11" ht="12" hidden="1" customHeight="1" x14ac:dyDescent="0.2">
      <c r="B36705" s="88"/>
      <c r="C36705" s="88"/>
      <c r="D36705" s="88"/>
      <c r="E36705" s="88"/>
      <c r="F36705" s="88"/>
      <c r="G36705" s="88"/>
      <c r="H36705" s="88"/>
      <c r="I36705" s="88"/>
      <c r="J36705" s="88"/>
      <c r="K36705" s="88"/>
    </row>
    <row r="36706" spans="2:11" ht="12" hidden="1" customHeight="1" x14ac:dyDescent="0.2">
      <c r="B36706" s="88"/>
      <c r="C36706" s="88"/>
      <c r="D36706" s="88"/>
      <c r="E36706" s="88"/>
      <c r="F36706" s="88"/>
      <c r="G36706" s="88"/>
      <c r="H36706" s="88"/>
      <c r="I36706" s="88"/>
      <c r="J36706" s="88"/>
      <c r="K36706" s="88"/>
    </row>
    <row r="36707" spans="2:11" ht="12" hidden="1" customHeight="1" x14ac:dyDescent="0.2">
      <c r="B36707" s="88"/>
      <c r="C36707" s="88"/>
      <c r="D36707" s="88"/>
      <c r="E36707" s="88"/>
      <c r="F36707" s="88"/>
      <c r="G36707" s="88"/>
      <c r="H36707" s="88"/>
      <c r="I36707" s="88"/>
      <c r="J36707" s="88"/>
      <c r="K36707" s="88"/>
    </row>
    <row r="36708" spans="2:11" ht="12" hidden="1" customHeight="1" x14ac:dyDescent="0.2">
      <c r="B36708" s="88"/>
      <c r="C36708" s="88"/>
      <c r="D36708" s="88"/>
      <c r="E36708" s="88"/>
      <c r="F36708" s="88"/>
      <c r="G36708" s="88"/>
      <c r="H36708" s="88"/>
      <c r="I36708" s="88"/>
      <c r="J36708" s="88"/>
      <c r="K36708" s="88"/>
    </row>
    <row r="36709" spans="2:11" ht="12" hidden="1" customHeight="1" x14ac:dyDescent="0.2">
      <c r="B36709" s="88"/>
      <c r="C36709" s="88"/>
      <c r="D36709" s="88"/>
      <c r="E36709" s="88"/>
      <c r="F36709" s="88"/>
      <c r="G36709" s="88"/>
      <c r="H36709" s="88"/>
      <c r="I36709" s="88"/>
      <c r="J36709" s="88"/>
      <c r="K36709" s="88"/>
    </row>
    <row r="36710" spans="2:11" ht="12" hidden="1" customHeight="1" x14ac:dyDescent="0.2">
      <c r="B36710" s="88"/>
      <c r="C36710" s="88"/>
      <c r="D36710" s="88"/>
      <c r="E36710" s="88"/>
      <c r="F36710" s="88"/>
      <c r="G36710" s="88"/>
      <c r="H36710" s="88"/>
      <c r="I36710" s="88"/>
      <c r="J36710" s="88"/>
      <c r="K36710" s="88"/>
    </row>
    <row r="36711" spans="2:11" ht="12" hidden="1" customHeight="1" x14ac:dyDescent="0.2">
      <c r="B36711" s="88"/>
      <c r="C36711" s="88"/>
      <c r="D36711" s="88"/>
      <c r="E36711" s="88"/>
      <c r="F36711" s="88"/>
      <c r="G36711" s="88"/>
      <c r="H36711" s="88"/>
      <c r="I36711" s="88"/>
      <c r="J36711" s="88"/>
      <c r="K36711" s="88"/>
    </row>
    <row r="36712" spans="2:11" ht="12" hidden="1" customHeight="1" x14ac:dyDescent="0.2">
      <c r="B36712" s="88"/>
      <c r="C36712" s="88"/>
      <c r="D36712" s="88"/>
      <c r="E36712" s="88"/>
      <c r="F36712" s="88"/>
      <c r="G36712" s="88"/>
      <c r="H36712" s="88"/>
      <c r="I36712" s="88"/>
      <c r="J36712" s="88"/>
      <c r="K36712" s="88"/>
    </row>
    <row r="36713" spans="2:11" ht="12" hidden="1" customHeight="1" x14ac:dyDescent="0.2">
      <c r="B36713" s="88"/>
      <c r="C36713" s="88"/>
      <c r="D36713" s="88"/>
      <c r="E36713" s="88"/>
      <c r="F36713" s="88"/>
      <c r="G36713" s="88"/>
      <c r="H36713" s="88"/>
      <c r="I36713" s="88"/>
      <c r="J36713" s="88"/>
      <c r="K36713" s="88"/>
    </row>
    <row r="36714" spans="2:11" ht="12" hidden="1" customHeight="1" x14ac:dyDescent="0.2">
      <c r="B36714" s="88"/>
      <c r="C36714" s="88"/>
      <c r="D36714" s="88"/>
      <c r="E36714" s="88"/>
      <c r="F36714" s="88"/>
      <c r="G36714" s="88"/>
      <c r="H36714" s="88"/>
      <c r="I36714" s="88"/>
      <c r="J36714" s="88"/>
      <c r="K36714" s="88"/>
    </row>
    <row r="36715" spans="2:11" ht="12" hidden="1" customHeight="1" x14ac:dyDescent="0.2">
      <c r="B36715" s="88"/>
      <c r="C36715" s="88"/>
      <c r="D36715" s="88"/>
      <c r="E36715" s="88"/>
      <c r="F36715" s="88"/>
      <c r="G36715" s="88"/>
      <c r="H36715" s="88"/>
      <c r="I36715" s="88"/>
      <c r="J36715" s="88"/>
      <c r="K36715" s="88"/>
    </row>
    <row r="36716" spans="2:11" ht="12" hidden="1" customHeight="1" x14ac:dyDescent="0.2">
      <c r="B36716" s="88"/>
      <c r="C36716" s="88"/>
      <c r="D36716" s="88"/>
      <c r="E36716" s="88"/>
      <c r="F36716" s="88"/>
      <c r="G36716" s="88"/>
      <c r="H36716" s="88"/>
      <c r="I36716" s="88"/>
      <c r="J36716" s="88"/>
      <c r="K36716" s="88"/>
    </row>
    <row r="36717" spans="2:11" ht="12" hidden="1" customHeight="1" x14ac:dyDescent="0.2">
      <c r="B36717" s="88"/>
      <c r="C36717" s="88"/>
      <c r="D36717" s="88"/>
      <c r="E36717" s="88"/>
      <c r="F36717" s="88"/>
      <c r="G36717" s="88"/>
      <c r="H36717" s="88"/>
      <c r="I36717" s="88"/>
      <c r="J36717" s="88"/>
      <c r="K36717" s="88"/>
    </row>
    <row r="36718" spans="2:11" ht="12" hidden="1" customHeight="1" x14ac:dyDescent="0.2">
      <c r="B36718" s="88"/>
      <c r="C36718" s="88"/>
      <c r="D36718" s="88"/>
      <c r="E36718" s="88"/>
      <c r="F36718" s="88"/>
      <c r="G36718" s="88"/>
      <c r="H36718" s="88"/>
      <c r="I36718" s="88"/>
      <c r="J36718" s="88"/>
      <c r="K36718" s="88"/>
    </row>
    <row r="36719" spans="2:11" ht="12" hidden="1" customHeight="1" x14ac:dyDescent="0.2">
      <c r="B36719" s="88"/>
      <c r="C36719" s="88"/>
      <c r="D36719" s="88"/>
      <c r="E36719" s="88"/>
      <c r="F36719" s="88"/>
      <c r="G36719" s="88"/>
      <c r="H36719" s="88"/>
      <c r="I36719" s="88"/>
      <c r="J36719" s="88"/>
      <c r="K36719" s="88"/>
    </row>
    <row r="36720" spans="2:11" ht="12" hidden="1" customHeight="1" x14ac:dyDescent="0.2">
      <c r="B36720" s="88"/>
      <c r="C36720" s="88"/>
      <c r="D36720" s="88"/>
      <c r="E36720" s="88"/>
      <c r="F36720" s="88"/>
      <c r="G36720" s="88"/>
      <c r="H36720" s="88"/>
      <c r="I36720" s="88"/>
      <c r="J36720" s="88"/>
      <c r="K36720" s="88"/>
    </row>
    <row r="36721" spans="2:11" ht="12" hidden="1" customHeight="1" x14ac:dyDescent="0.2">
      <c r="B36721" s="88"/>
      <c r="C36721" s="88"/>
      <c r="D36721" s="88"/>
      <c r="E36721" s="88"/>
      <c r="F36721" s="88"/>
      <c r="G36721" s="88"/>
      <c r="H36721" s="88"/>
      <c r="I36721" s="88"/>
      <c r="J36721" s="88"/>
      <c r="K36721" s="88"/>
    </row>
    <row r="36722" spans="2:11" ht="12" hidden="1" customHeight="1" x14ac:dyDescent="0.2">
      <c r="B36722" s="88"/>
      <c r="C36722" s="88"/>
      <c r="D36722" s="88"/>
      <c r="E36722" s="88"/>
      <c r="F36722" s="88"/>
      <c r="G36722" s="88"/>
      <c r="H36722" s="88"/>
      <c r="I36722" s="88"/>
      <c r="J36722" s="88"/>
      <c r="K36722" s="88"/>
    </row>
    <row r="36723" spans="2:11" ht="12" hidden="1" customHeight="1" x14ac:dyDescent="0.2">
      <c r="B36723" s="88"/>
      <c r="C36723" s="88"/>
      <c r="D36723" s="88"/>
      <c r="E36723" s="88"/>
      <c r="F36723" s="88"/>
      <c r="G36723" s="88"/>
      <c r="H36723" s="88"/>
      <c r="I36723" s="88"/>
      <c r="J36723" s="88"/>
      <c r="K36723" s="88"/>
    </row>
    <row r="36724" spans="2:11" ht="12" hidden="1" customHeight="1" x14ac:dyDescent="0.2">
      <c r="B36724" s="88"/>
      <c r="C36724" s="88"/>
      <c r="D36724" s="88"/>
      <c r="E36724" s="88"/>
      <c r="F36724" s="88"/>
      <c r="G36724" s="88"/>
      <c r="H36724" s="88"/>
      <c r="I36724" s="88"/>
      <c r="J36724" s="88"/>
      <c r="K36724" s="88"/>
    </row>
    <row r="36725" spans="2:11" ht="12" hidden="1" customHeight="1" x14ac:dyDescent="0.2">
      <c r="B36725" s="88"/>
      <c r="C36725" s="88"/>
      <c r="D36725" s="88"/>
      <c r="E36725" s="88"/>
      <c r="F36725" s="88"/>
      <c r="G36725" s="88"/>
      <c r="H36725" s="88"/>
      <c r="I36725" s="88"/>
      <c r="J36725" s="88"/>
      <c r="K36725" s="88"/>
    </row>
    <row r="36726" spans="2:11" ht="12" hidden="1" customHeight="1" x14ac:dyDescent="0.2">
      <c r="B36726" s="88"/>
      <c r="C36726" s="88"/>
      <c r="D36726" s="88"/>
      <c r="E36726" s="88"/>
      <c r="F36726" s="88"/>
      <c r="G36726" s="88"/>
      <c r="H36726" s="88"/>
      <c r="I36726" s="88"/>
      <c r="J36726" s="88"/>
      <c r="K36726" s="88"/>
    </row>
    <row r="36727" spans="2:11" ht="12" hidden="1" customHeight="1" x14ac:dyDescent="0.2">
      <c r="B36727" s="88"/>
      <c r="C36727" s="88"/>
      <c r="D36727" s="88"/>
      <c r="E36727" s="88"/>
      <c r="F36727" s="88"/>
      <c r="G36727" s="88"/>
      <c r="H36727" s="88"/>
      <c r="I36727" s="88"/>
      <c r="J36727" s="88"/>
      <c r="K36727" s="88"/>
    </row>
    <row r="36728" spans="2:11" ht="12" hidden="1" customHeight="1" x14ac:dyDescent="0.2">
      <c r="B36728" s="88"/>
      <c r="C36728" s="88"/>
      <c r="D36728" s="88"/>
      <c r="E36728" s="88"/>
      <c r="F36728" s="88"/>
      <c r="G36728" s="88"/>
      <c r="H36728" s="88"/>
      <c r="I36728" s="88"/>
      <c r="J36728" s="88"/>
      <c r="K36728" s="88"/>
    </row>
    <row r="36729" spans="2:11" ht="12" hidden="1" customHeight="1" x14ac:dyDescent="0.2">
      <c r="B36729" s="88"/>
      <c r="C36729" s="88"/>
      <c r="D36729" s="88"/>
      <c r="E36729" s="88"/>
      <c r="F36729" s="88"/>
      <c r="G36729" s="88"/>
      <c r="H36729" s="88"/>
      <c r="I36729" s="88"/>
      <c r="J36729" s="88"/>
      <c r="K36729" s="88"/>
    </row>
    <row r="36730" spans="2:11" ht="12" hidden="1" customHeight="1" x14ac:dyDescent="0.2">
      <c r="B36730" s="88"/>
      <c r="C36730" s="88"/>
      <c r="D36730" s="88"/>
      <c r="E36730" s="88"/>
      <c r="F36730" s="88"/>
      <c r="G36730" s="88"/>
      <c r="H36730" s="88"/>
      <c r="I36730" s="88"/>
      <c r="J36730" s="88"/>
      <c r="K36730" s="88"/>
    </row>
    <row r="36731" spans="2:11" ht="12" hidden="1" customHeight="1" x14ac:dyDescent="0.2">
      <c r="B36731" s="88"/>
      <c r="C36731" s="88"/>
      <c r="D36731" s="88"/>
      <c r="E36731" s="88"/>
      <c r="F36731" s="88"/>
      <c r="G36731" s="88"/>
      <c r="H36731" s="88"/>
      <c r="I36731" s="88"/>
      <c r="J36731" s="88"/>
      <c r="K36731" s="88"/>
    </row>
    <row r="36732" spans="2:11" ht="12" hidden="1" customHeight="1" x14ac:dyDescent="0.2">
      <c r="B36732" s="88"/>
      <c r="C36732" s="88"/>
      <c r="D36732" s="88"/>
      <c r="E36732" s="88"/>
      <c r="F36732" s="88"/>
      <c r="G36732" s="88"/>
      <c r="H36732" s="88"/>
      <c r="I36732" s="88"/>
      <c r="J36732" s="88"/>
      <c r="K36732" s="88"/>
    </row>
    <row r="36733" spans="2:11" ht="12" hidden="1" customHeight="1" x14ac:dyDescent="0.2">
      <c r="B36733" s="88"/>
      <c r="C36733" s="88"/>
      <c r="D36733" s="88"/>
      <c r="E36733" s="88"/>
      <c r="F36733" s="88"/>
      <c r="G36733" s="88"/>
      <c r="H36733" s="88"/>
      <c r="I36733" s="88"/>
      <c r="J36733" s="88"/>
      <c r="K36733" s="88"/>
    </row>
    <row r="36734" spans="2:11" ht="12" hidden="1" customHeight="1" x14ac:dyDescent="0.2">
      <c r="B36734" s="88"/>
      <c r="C36734" s="88"/>
      <c r="D36734" s="88"/>
      <c r="E36734" s="88"/>
      <c r="F36734" s="88"/>
      <c r="G36734" s="88"/>
      <c r="H36734" s="88"/>
      <c r="I36734" s="88"/>
      <c r="J36734" s="88"/>
      <c r="K36734" s="88"/>
    </row>
    <row r="36735" spans="2:11" ht="12" hidden="1" customHeight="1" x14ac:dyDescent="0.2">
      <c r="B36735" s="88"/>
      <c r="C36735" s="88"/>
      <c r="D36735" s="88"/>
      <c r="E36735" s="88"/>
      <c r="F36735" s="88"/>
      <c r="G36735" s="88"/>
      <c r="H36735" s="88"/>
      <c r="I36735" s="88"/>
      <c r="J36735" s="88"/>
      <c r="K36735" s="88"/>
    </row>
    <row r="36736" spans="2:11" ht="12" hidden="1" customHeight="1" x14ac:dyDescent="0.2">
      <c r="B36736" s="88"/>
      <c r="C36736" s="88"/>
      <c r="D36736" s="88"/>
      <c r="E36736" s="88"/>
      <c r="F36736" s="88"/>
      <c r="G36736" s="88"/>
      <c r="H36736" s="88"/>
      <c r="I36736" s="88"/>
      <c r="J36736" s="88"/>
      <c r="K36736" s="88"/>
    </row>
    <row r="36737" spans="2:11" ht="12" hidden="1" customHeight="1" x14ac:dyDescent="0.2">
      <c r="B36737" s="88"/>
      <c r="C36737" s="88"/>
      <c r="D36737" s="88"/>
      <c r="E36737" s="88"/>
      <c r="F36737" s="88"/>
      <c r="G36737" s="88"/>
      <c r="H36737" s="88"/>
      <c r="I36737" s="88"/>
      <c r="J36737" s="88"/>
      <c r="K36737" s="88"/>
    </row>
    <row r="36738" spans="2:11" ht="12" hidden="1" customHeight="1" x14ac:dyDescent="0.2">
      <c r="B36738" s="88"/>
      <c r="C36738" s="88"/>
      <c r="D36738" s="88"/>
      <c r="E36738" s="88"/>
      <c r="F36738" s="88"/>
      <c r="G36738" s="88"/>
      <c r="H36738" s="88"/>
      <c r="I36738" s="88"/>
      <c r="J36738" s="88"/>
      <c r="K36738" s="88"/>
    </row>
    <row r="36739" spans="2:11" ht="12" hidden="1" customHeight="1" x14ac:dyDescent="0.2">
      <c r="B36739" s="88"/>
      <c r="C36739" s="88"/>
      <c r="D36739" s="88"/>
      <c r="E36739" s="88"/>
      <c r="F36739" s="88"/>
      <c r="G36739" s="88"/>
      <c r="H36739" s="88"/>
      <c r="I36739" s="88"/>
      <c r="J36739" s="88"/>
      <c r="K36739" s="88"/>
    </row>
    <row r="36740" spans="2:11" ht="12" hidden="1" customHeight="1" x14ac:dyDescent="0.2">
      <c r="B36740" s="88"/>
      <c r="C36740" s="88"/>
      <c r="D36740" s="88"/>
      <c r="E36740" s="88"/>
      <c r="F36740" s="88"/>
      <c r="G36740" s="88"/>
      <c r="H36740" s="88"/>
      <c r="I36740" s="88"/>
      <c r="J36740" s="88"/>
      <c r="K36740" s="88"/>
    </row>
    <row r="36741" spans="2:11" ht="12" hidden="1" customHeight="1" x14ac:dyDescent="0.2">
      <c r="B36741" s="88"/>
      <c r="C36741" s="88"/>
      <c r="D36741" s="88"/>
      <c r="E36741" s="88"/>
      <c r="F36741" s="88"/>
      <c r="G36741" s="88"/>
      <c r="H36741" s="88"/>
      <c r="I36741" s="88"/>
      <c r="J36741" s="88"/>
      <c r="K36741" s="88"/>
    </row>
    <row r="36742" spans="2:11" ht="12" hidden="1" customHeight="1" x14ac:dyDescent="0.2">
      <c r="B36742" s="88"/>
      <c r="C36742" s="88"/>
      <c r="D36742" s="88"/>
      <c r="E36742" s="88"/>
      <c r="F36742" s="88"/>
      <c r="G36742" s="88"/>
      <c r="H36742" s="88"/>
      <c r="I36742" s="88"/>
      <c r="J36742" s="88"/>
      <c r="K36742" s="88"/>
    </row>
    <row r="36743" spans="2:11" ht="12" hidden="1" customHeight="1" x14ac:dyDescent="0.2">
      <c r="B36743" s="88"/>
      <c r="C36743" s="88"/>
      <c r="D36743" s="88"/>
      <c r="E36743" s="88"/>
      <c r="F36743" s="88"/>
      <c r="G36743" s="88"/>
      <c r="H36743" s="88"/>
      <c r="I36743" s="88"/>
      <c r="J36743" s="88"/>
      <c r="K36743" s="88"/>
    </row>
    <row r="36744" spans="2:11" ht="12" hidden="1" customHeight="1" x14ac:dyDescent="0.2">
      <c r="B36744" s="88"/>
      <c r="C36744" s="88"/>
      <c r="D36744" s="88"/>
      <c r="E36744" s="88"/>
      <c r="F36744" s="88"/>
      <c r="G36744" s="88"/>
      <c r="H36744" s="88"/>
      <c r="I36744" s="88"/>
      <c r="J36744" s="88"/>
      <c r="K36744" s="88"/>
    </row>
    <row r="36745" spans="2:11" ht="12" hidden="1" customHeight="1" x14ac:dyDescent="0.2">
      <c r="B36745" s="88"/>
      <c r="C36745" s="88"/>
      <c r="D36745" s="88"/>
      <c r="E36745" s="88"/>
      <c r="F36745" s="88"/>
      <c r="G36745" s="88"/>
      <c r="H36745" s="88"/>
      <c r="I36745" s="88"/>
      <c r="J36745" s="88"/>
      <c r="K36745" s="88"/>
    </row>
    <row r="36746" spans="2:11" ht="12" hidden="1" customHeight="1" x14ac:dyDescent="0.2">
      <c r="B36746" s="88"/>
      <c r="C36746" s="88"/>
      <c r="D36746" s="88"/>
      <c r="E36746" s="88"/>
      <c r="F36746" s="88"/>
      <c r="G36746" s="88"/>
      <c r="H36746" s="88"/>
      <c r="I36746" s="88"/>
      <c r="J36746" s="88"/>
      <c r="K36746" s="88"/>
    </row>
    <row r="36747" spans="2:11" ht="12" hidden="1" customHeight="1" x14ac:dyDescent="0.2">
      <c r="B36747" s="88"/>
      <c r="C36747" s="88"/>
      <c r="D36747" s="88"/>
      <c r="E36747" s="88"/>
      <c r="F36747" s="88"/>
      <c r="G36747" s="88"/>
      <c r="H36747" s="88"/>
      <c r="I36747" s="88"/>
      <c r="J36747" s="88"/>
      <c r="K36747" s="88"/>
    </row>
    <row r="36748" spans="2:11" ht="12" hidden="1" customHeight="1" x14ac:dyDescent="0.2">
      <c r="B36748" s="88"/>
      <c r="C36748" s="88"/>
      <c r="D36748" s="88"/>
      <c r="E36748" s="88"/>
      <c r="F36748" s="88"/>
      <c r="G36748" s="88"/>
      <c r="H36748" s="88"/>
      <c r="I36748" s="88"/>
      <c r="J36748" s="88"/>
      <c r="K36748" s="88"/>
    </row>
    <row r="36749" spans="2:11" ht="12" hidden="1" customHeight="1" x14ac:dyDescent="0.2">
      <c r="B36749" s="88"/>
      <c r="C36749" s="88"/>
      <c r="D36749" s="88"/>
      <c r="E36749" s="88"/>
      <c r="F36749" s="88"/>
      <c r="G36749" s="88"/>
      <c r="H36749" s="88"/>
      <c r="I36749" s="88"/>
      <c r="J36749" s="88"/>
      <c r="K36749" s="88"/>
    </row>
    <row r="36750" spans="2:11" ht="12" hidden="1" customHeight="1" x14ac:dyDescent="0.2">
      <c r="B36750" s="88"/>
      <c r="C36750" s="88"/>
      <c r="D36750" s="88"/>
      <c r="E36750" s="88"/>
      <c r="F36750" s="88"/>
      <c r="G36750" s="88"/>
      <c r="H36750" s="88"/>
      <c r="I36750" s="88"/>
      <c r="J36750" s="88"/>
      <c r="K36750" s="88"/>
    </row>
    <row r="36751" spans="2:11" ht="12" hidden="1" customHeight="1" x14ac:dyDescent="0.2">
      <c r="B36751" s="88"/>
      <c r="C36751" s="88"/>
      <c r="D36751" s="88"/>
      <c r="E36751" s="88"/>
      <c r="F36751" s="88"/>
      <c r="G36751" s="88"/>
      <c r="H36751" s="88"/>
      <c r="I36751" s="88"/>
      <c r="J36751" s="88"/>
      <c r="K36751" s="88"/>
    </row>
    <row r="36752" spans="2:11" ht="12" hidden="1" customHeight="1" x14ac:dyDescent="0.2">
      <c r="B36752" s="88"/>
      <c r="C36752" s="88"/>
      <c r="D36752" s="88"/>
      <c r="E36752" s="88"/>
      <c r="F36752" s="88"/>
      <c r="G36752" s="88"/>
      <c r="H36752" s="88"/>
      <c r="I36752" s="88"/>
      <c r="J36752" s="88"/>
      <c r="K36752" s="88"/>
    </row>
    <row r="36753" spans="2:11" ht="12" hidden="1" customHeight="1" x14ac:dyDescent="0.2">
      <c r="B36753" s="88"/>
      <c r="C36753" s="88"/>
      <c r="D36753" s="88"/>
      <c r="E36753" s="88"/>
      <c r="F36753" s="88"/>
      <c r="G36753" s="88"/>
      <c r="H36753" s="88"/>
      <c r="I36753" s="88"/>
      <c r="J36753" s="88"/>
      <c r="K36753" s="88"/>
    </row>
    <row r="36754" spans="2:11" ht="12" hidden="1" customHeight="1" x14ac:dyDescent="0.2">
      <c r="B36754" s="88"/>
      <c r="C36754" s="88"/>
      <c r="D36754" s="88"/>
      <c r="E36754" s="88"/>
      <c r="F36754" s="88"/>
      <c r="G36754" s="88"/>
      <c r="H36754" s="88"/>
      <c r="I36754" s="88"/>
      <c r="J36754" s="88"/>
      <c r="K36754" s="88"/>
    </row>
    <row r="36755" spans="2:11" ht="12" hidden="1" customHeight="1" x14ac:dyDescent="0.2">
      <c r="B36755" s="88"/>
      <c r="C36755" s="88"/>
      <c r="D36755" s="88"/>
      <c r="E36755" s="88"/>
      <c r="F36755" s="88"/>
      <c r="G36755" s="88"/>
      <c r="H36755" s="88"/>
      <c r="I36755" s="88"/>
      <c r="J36755" s="88"/>
      <c r="K36755" s="88"/>
    </row>
    <row r="36756" spans="2:11" ht="12" hidden="1" customHeight="1" x14ac:dyDescent="0.2">
      <c r="B36756" s="88"/>
      <c r="C36756" s="88"/>
      <c r="D36756" s="88"/>
      <c r="E36756" s="88"/>
      <c r="F36756" s="88"/>
      <c r="G36756" s="88"/>
      <c r="H36756" s="88"/>
      <c r="I36756" s="88"/>
      <c r="J36756" s="88"/>
      <c r="K36756" s="88"/>
    </row>
    <row r="36757" spans="2:11" ht="12" hidden="1" customHeight="1" x14ac:dyDescent="0.2">
      <c r="B36757" s="88"/>
      <c r="C36757" s="88"/>
      <c r="D36757" s="88"/>
      <c r="E36757" s="88"/>
      <c r="F36757" s="88"/>
      <c r="G36757" s="88"/>
      <c r="H36757" s="88"/>
      <c r="I36757" s="88"/>
      <c r="J36757" s="88"/>
      <c r="K36757" s="88"/>
    </row>
    <row r="36758" spans="2:11" ht="12" hidden="1" customHeight="1" x14ac:dyDescent="0.2">
      <c r="B36758" s="88"/>
      <c r="C36758" s="88"/>
      <c r="D36758" s="88"/>
      <c r="E36758" s="88"/>
      <c r="F36758" s="88"/>
      <c r="G36758" s="88"/>
      <c r="H36758" s="88"/>
      <c r="I36758" s="88"/>
      <c r="J36758" s="88"/>
      <c r="K36758" s="88"/>
    </row>
    <row r="36759" spans="2:11" ht="12" hidden="1" customHeight="1" x14ac:dyDescent="0.2">
      <c r="B36759" s="88"/>
      <c r="C36759" s="88"/>
      <c r="D36759" s="88"/>
      <c r="E36759" s="88"/>
      <c r="F36759" s="88"/>
      <c r="G36759" s="88"/>
      <c r="H36759" s="88"/>
      <c r="I36759" s="88"/>
      <c r="J36759" s="88"/>
      <c r="K36759" s="88"/>
    </row>
    <row r="36760" spans="2:11" ht="12" hidden="1" customHeight="1" x14ac:dyDescent="0.2">
      <c r="B36760" s="88"/>
      <c r="C36760" s="88"/>
      <c r="D36760" s="88"/>
      <c r="E36760" s="88"/>
      <c r="F36760" s="88"/>
      <c r="G36760" s="88"/>
      <c r="H36760" s="88"/>
      <c r="I36760" s="88"/>
      <c r="J36760" s="88"/>
      <c r="K36760" s="88"/>
    </row>
    <row r="36761" spans="2:11" ht="12" hidden="1" customHeight="1" x14ac:dyDescent="0.2">
      <c r="B36761" s="88"/>
      <c r="C36761" s="88"/>
      <c r="D36761" s="88"/>
      <c r="E36761" s="88"/>
      <c r="F36761" s="88"/>
      <c r="G36761" s="88"/>
      <c r="H36761" s="88"/>
      <c r="I36761" s="88"/>
      <c r="J36761" s="88"/>
      <c r="K36761" s="88"/>
    </row>
    <row r="36762" spans="2:11" ht="12" hidden="1" customHeight="1" x14ac:dyDescent="0.2">
      <c r="B36762" s="88"/>
      <c r="C36762" s="88"/>
      <c r="D36762" s="88"/>
      <c r="E36762" s="88"/>
      <c r="F36762" s="88"/>
      <c r="G36762" s="88"/>
      <c r="H36762" s="88"/>
      <c r="I36762" s="88"/>
      <c r="J36762" s="88"/>
      <c r="K36762" s="88"/>
    </row>
    <row r="36763" spans="2:11" ht="12" hidden="1" customHeight="1" x14ac:dyDescent="0.2">
      <c r="B36763" s="88"/>
      <c r="C36763" s="88"/>
      <c r="D36763" s="88"/>
      <c r="E36763" s="88"/>
      <c r="F36763" s="88"/>
      <c r="G36763" s="88"/>
      <c r="H36763" s="88"/>
      <c r="I36763" s="88"/>
      <c r="J36763" s="88"/>
      <c r="K36763" s="88"/>
    </row>
    <row r="36764" spans="2:11" ht="12" hidden="1" customHeight="1" x14ac:dyDescent="0.2">
      <c r="B36764" s="88"/>
      <c r="C36764" s="88"/>
      <c r="D36764" s="88"/>
      <c r="E36764" s="88"/>
      <c r="F36764" s="88"/>
      <c r="G36764" s="88"/>
      <c r="H36764" s="88"/>
      <c r="I36764" s="88"/>
      <c r="J36764" s="88"/>
      <c r="K36764" s="88"/>
    </row>
    <row r="36765" spans="2:11" ht="12" hidden="1" customHeight="1" x14ac:dyDescent="0.2">
      <c r="B36765" s="88"/>
      <c r="C36765" s="88"/>
      <c r="D36765" s="88"/>
      <c r="E36765" s="88"/>
      <c r="F36765" s="88"/>
      <c r="G36765" s="88"/>
      <c r="H36765" s="88"/>
      <c r="I36765" s="88"/>
      <c r="J36765" s="88"/>
      <c r="K36765" s="88"/>
    </row>
    <row r="36766" spans="2:11" ht="12" hidden="1" customHeight="1" x14ac:dyDescent="0.2">
      <c r="B36766" s="88"/>
      <c r="C36766" s="88"/>
      <c r="D36766" s="88"/>
      <c r="E36766" s="88"/>
      <c r="F36766" s="88"/>
      <c r="G36766" s="88"/>
      <c r="H36766" s="88"/>
      <c r="I36766" s="88"/>
      <c r="J36766" s="88"/>
      <c r="K36766" s="88"/>
    </row>
    <row r="36767" spans="2:11" ht="12" hidden="1" customHeight="1" x14ac:dyDescent="0.2">
      <c r="B36767" s="88"/>
      <c r="C36767" s="88"/>
      <c r="D36767" s="88"/>
      <c r="E36767" s="88"/>
      <c r="F36767" s="88"/>
      <c r="G36767" s="88"/>
      <c r="H36767" s="88"/>
      <c r="I36767" s="88"/>
      <c r="J36767" s="88"/>
      <c r="K36767" s="88"/>
    </row>
    <row r="36768" spans="2:11" ht="12" hidden="1" customHeight="1" x14ac:dyDescent="0.2">
      <c r="B36768" s="88"/>
      <c r="C36768" s="88"/>
      <c r="D36768" s="88"/>
      <c r="E36768" s="88"/>
      <c r="F36768" s="88"/>
      <c r="G36768" s="88"/>
      <c r="H36768" s="88"/>
      <c r="I36768" s="88"/>
      <c r="J36768" s="88"/>
      <c r="K36768" s="88"/>
    </row>
    <row r="36769" spans="2:11" ht="12" hidden="1" customHeight="1" x14ac:dyDescent="0.2">
      <c r="B36769" s="88"/>
      <c r="C36769" s="88"/>
      <c r="D36769" s="88"/>
      <c r="E36769" s="88"/>
      <c r="F36769" s="88"/>
      <c r="G36769" s="88"/>
      <c r="H36769" s="88"/>
      <c r="I36769" s="88"/>
      <c r="J36769" s="88"/>
      <c r="K36769" s="88"/>
    </row>
    <row r="36770" spans="2:11" ht="12" hidden="1" customHeight="1" x14ac:dyDescent="0.2">
      <c r="B36770" s="88"/>
      <c r="C36770" s="88"/>
      <c r="D36770" s="88"/>
      <c r="E36770" s="88"/>
      <c r="F36770" s="88"/>
      <c r="G36770" s="88"/>
      <c r="H36770" s="88"/>
      <c r="I36770" s="88"/>
      <c r="J36770" s="88"/>
      <c r="K36770" s="88"/>
    </row>
    <row r="36771" spans="2:11" ht="12" hidden="1" customHeight="1" x14ac:dyDescent="0.2">
      <c r="B36771" s="88"/>
      <c r="C36771" s="88"/>
      <c r="D36771" s="88"/>
      <c r="E36771" s="88"/>
      <c r="F36771" s="88"/>
      <c r="G36771" s="88"/>
      <c r="H36771" s="88"/>
      <c r="I36771" s="88"/>
      <c r="J36771" s="88"/>
      <c r="K36771" s="88"/>
    </row>
    <row r="36772" spans="2:11" ht="12" hidden="1" customHeight="1" x14ac:dyDescent="0.2">
      <c r="B36772" s="88"/>
      <c r="C36772" s="88"/>
      <c r="D36772" s="88"/>
      <c r="E36772" s="88"/>
      <c r="F36772" s="88"/>
      <c r="G36772" s="88"/>
      <c r="H36772" s="88"/>
      <c r="I36772" s="88"/>
      <c r="J36772" s="88"/>
      <c r="K36772" s="88"/>
    </row>
    <row r="36773" spans="2:11" ht="12" hidden="1" customHeight="1" x14ac:dyDescent="0.2">
      <c r="B36773" s="88"/>
      <c r="C36773" s="88"/>
      <c r="D36773" s="88"/>
      <c r="E36773" s="88"/>
      <c r="F36773" s="88"/>
      <c r="G36773" s="88"/>
      <c r="H36773" s="88"/>
      <c r="I36773" s="88"/>
      <c r="J36773" s="88"/>
      <c r="K36773" s="88"/>
    </row>
    <row r="36774" spans="2:11" ht="12" hidden="1" customHeight="1" x14ac:dyDescent="0.2">
      <c r="B36774" s="88"/>
      <c r="C36774" s="88"/>
      <c r="D36774" s="88"/>
      <c r="E36774" s="88"/>
      <c r="F36774" s="88"/>
      <c r="G36774" s="88"/>
      <c r="H36774" s="88"/>
      <c r="I36774" s="88"/>
      <c r="J36774" s="88"/>
      <c r="K36774" s="88"/>
    </row>
    <row r="36775" spans="2:11" ht="12" hidden="1" customHeight="1" x14ac:dyDescent="0.2">
      <c r="B36775" s="88"/>
      <c r="C36775" s="88"/>
      <c r="D36775" s="88"/>
      <c r="E36775" s="88"/>
      <c r="F36775" s="88"/>
      <c r="G36775" s="88"/>
      <c r="H36775" s="88"/>
      <c r="I36775" s="88"/>
      <c r="J36775" s="88"/>
      <c r="K36775" s="88"/>
    </row>
    <row r="36776" spans="2:11" ht="12" hidden="1" customHeight="1" x14ac:dyDescent="0.2">
      <c r="B36776" s="88"/>
      <c r="C36776" s="88"/>
      <c r="D36776" s="88"/>
      <c r="E36776" s="88"/>
      <c r="F36776" s="88"/>
      <c r="G36776" s="88"/>
      <c r="H36776" s="88"/>
      <c r="I36776" s="88"/>
      <c r="J36776" s="88"/>
      <c r="K36776" s="88"/>
    </row>
    <row r="36777" spans="2:11" ht="12" hidden="1" customHeight="1" x14ac:dyDescent="0.2">
      <c r="B36777" s="88"/>
      <c r="C36777" s="88"/>
      <c r="D36777" s="88"/>
      <c r="E36777" s="88"/>
      <c r="F36777" s="88"/>
      <c r="G36777" s="88"/>
      <c r="H36777" s="88"/>
      <c r="I36777" s="88"/>
      <c r="J36777" s="88"/>
      <c r="K36777" s="88"/>
    </row>
    <row r="36778" spans="2:11" ht="12" hidden="1" customHeight="1" x14ac:dyDescent="0.2">
      <c r="B36778" s="88"/>
      <c r="C36778" s="88"/>
      <c r="D36778" s="88"/>
      <c r="E36778" s="88"/>
      <c r="F36778" s="88"/>
      <c r="G36778" s="88"/>
      <c r="H36778" s="88"/>
      <c r="I36778" s="88"/>
      <c r="J36778" s="88"/>
      <c r="K36778" s="88"/>
    </row>
    <row r="36779" spans="2:11" ht="12" hidden="1" customHeight="1" x14ac:dyDescent="0.2">
      <c r="B36779" s="88"/>
      <c r="C36779" s="88"/>
      <c r="D36779" s="88"/>
      <c r="E36779" s="88"/>
      <c r="F36779" s="88"/>
      <c r="G36779" s="88"/>
      <c r="H36779" s="88"/>
      <c r="I36779" s="88"/>
      <c r="J36779" s="88"/>
      <c r="K36779" s="88"/>
    </row>
    <row r="36780" spans="2:11" ht="12" hidden="1" customHeight="1" x14ac:dyDescent="0.2">
      <c r="B36780" s="88"/>
      <c r="C36780" s="88"/>
      <c r="D36780" s="88"/>
      <c r="E36780" s="88"/>
      <c r="F36780" s="88"/>
      <c r="G36780" s="88"/>
      <c r="H36780" s="88"/>
      <c r="I36780" s="88"/>
      <c r="J36780" s="88"/>
      <c r="K36780" s="88"/>
    </row>
    <row r="36781" spans="2:11" ht="12" hidden="1" customHeight="1" x14ac:dyDescent="0.2">
      <c r="B36781" s="88"/>
      <c r="C36781" s="88"/>
      <c r="D36781" s="88"/>
      <c r="E36781" s="88"/>
      <c r="F36781" s="88"/>
      <c r="G36781" s="88"/>
      <c r="H36781" s="88"/>
      <c r="I36781" s="88"/>
      <c r="J36781" s="88"/>
      <c r="K36781" s="88"/>
    </row>
    <row r="36782" spans="2:11" ht="12" hidden="1" customHeight="1" x14ac:dyDescent="0.2">
      <c r="B36782" s="88"/>
      <c r="C36782" s="88"/>
      <c r="D36782" s="88"/>
      <c r="E36782" s="88"/>
      <c r="F36782" s="88"/>
      <c r="G36782" s="88"/>
      <c r="H36782" s="88"/>
      <c r="I36782" s="88"/>
      <c r="J36782" s="88"/>
      <c r="K36782" s="88"/>
    </row>
    <row r="36783" spans="2:11" ht="12" hidden="1" customHeight="1" x14ac:dyDescent="0.2">
      <c r="B36783" s="88"/>
      <c r="C36783" s="88"/>
      <c r="D36783" s="88"/>
      <c r="E36783" s="88"/>
      <c r="F36783" s="88"/>
      <c r="G36783" s="88"/>
      <c r="H36783" s="88"/>
      <c r="I36783" s="88"/>
      <c r="J36783" s="88"/>
      <c r="K36783" s="88"/>
    </row>
    <row r="36784" spans="2:11" ht="12" hidden="1" customHeight="1" x14ac:dyDescent="0.2">
      <c r="B36784" s="88"/>
      <c r="C36784" s="88"/>
      <c r="D36784" s="88"/>
      <c r="E36784" s="88"/>
      <c r="F36784" s="88"/>
      <c r="G36784" s="88"/>
      <c r="H36784" s="88"/>
      <c r="I36784" s="88"/>
      <c r="J36784" s="88"/>
      <c r="K36784" s="88"/>
    </row>
    <row r="36785" spans="2:11" ht="12" hidden="1" customHeight="1" x14ac:dyDescent="0.2">
      <c r="B36785" s="88"/>
      <c r="C36785" s="88"/>
      <c r="D36785" s="88"/>
      <c r="E36785" s="88"/>
      <c r="F36785" s="88"/>
      <c r="G36785" s="88"/>
      <c r="H36785" s="88"/>
      <c r="I36785" s="88"/>
      <c r="J36785" s="88"/>
      <c r="K36785" s="88"/>
    </row>
    <row r="36786" spans="2:11" ht="12" hidden="1" customHeight="1" x14ac:dyDescent="0.2">
      <c r="B36786" s="88"/>
      <c r="C36786" s="88"/>
      <c r="D36786" s="88"/>
      <c r="E36786" s="88"/>
      <c r="F36786" s="88"/>
      <c r="G36786" s="88"/>
      <c r="H36786" s="88"/>
      <c r="I36786" s="88"/>
      <c r="J36786" s="88"/>
      <c r="K36786" s="88"/>
    </row>
    <row r="36787" spans="2:11" ht="12" hidden="1" customHeight="1" x14ac:dyDescent="0.2">
      <c r="B36787" s="88"/>
      <c r="C36787" s="88"/>
      <c r="D36787" s="88"/>
      <c r="E36787" s="88"/>
      <c r="F36787" s="88"/>
      <c r="G36787" s="88"/>
      <c r="H36787" s="88"/>
      <c r="I36787" s="88"/>
      <c r="J36787" s="88"/>
      <c r="K36787" s="88"/>
    </row>
    <row r="36788" spans="2:11" ht="12" hidden="1" customHeight="1" x14ac:dyDescent="0.2">
      <c r="B36788" s="88"/>
      <c r="C36788" s="88"/>
      <c r="D36788" s="88"/>
      <c r="E36788" s="88"/>
      <c r="F36788" s="88"/>
      <c r="G36788" s="88"/>
      <c r="H36788" s="88"/>
      <c r="I36788" s="88"/>
      <c r="J36788" s="88"/>
      <c r="K36788" s="88"/>
    </row>
    <row r="36789" spans="2:11" ht="12" hidden="1" customHeight="1" x14ac:dyDescent="0.2">
      <c r="B36789" s="88"/>
      <c r="C36789" s="88"/>
      <c r="D36789" s="88"/>
      <c r="E36789" s="88"/>
      <c r="F36789" s="88"/>
      <c r="G36789" s="88"/>
      <c r="H36789" s="88"/>
      <c r="I36789" s="88"/>
      <c r="J36789" s="88"/>
      <c r="K36789" s="88"/>
    </row>
    <row r="36790" spans="2:11" ht="12" hidden="1" customHeight="1" x14ac:dyDescent="0.2">
      <c r="B36790" s="88"/>
      <c r="C36790" s="88"/>
      <c r="D36790" s="88"/>
      <c r="E36790" s="88"/>
      <c r="F36790" s="88"/>
      <c r="G36790" s="88"/>
      <c r="H36790" s="88"/>
      <c r="I36790" s="88"/>
      <c r="J36790" s="88"/>
      <c r="K36790" s="88"/>
    </row>
    <row r="36791" spans="2:11" ht="12" hidden="1" customHeight="1" x14ac:dyDescent="0.2">
      <c r="B36791" s="88"/>
      <c r="C36791" s="88"/>
      <c r="D36791" s="88"/>
      <c r="E36791" s="88"/>
      <c r="F36791" s="88"/>
      <c r="G36791" s="88"/>
      <c r="H36791" s="88"/>
      <c r="I36791" s="88"/>
      <c r="J36791" s="88"/>
      <c r="K36791" s="88"/>
    </row>
    <row r="36792" spans="2:11" ht="12" hidden="1" customHeight="1" x14ac:dyDescent="0.2">
      <c r="B36792" s="88"/>
      <c r="C36792" s="88"/>
      <c r="D36792" s="88"/>
      <c r="E36792" s="88"/>
      <c r="F36792" s="88"/>
      <c r="G36792" s="88"/>
      <c r="H36792" s="88"/>
      <c r="I36792" s="88"/>
      <c r="J36792" s="88"/>
      <c r="K36792" s="88"/>
    </row>
    <row r="36793" spans="2:11" ht="12" hidden="1" customHeight="1" x14ac:dyDescent="0.2">
      <c r="B36793" s="88"/>
      <c r="C36793" s="88"/>
      <c r="D36793" s="88"/>
      <c r="E36793" s="88"/>
      <c r="F36793" s="88"/>
      <c r="G36793" s="88"/>
      <c r="H36793" s="88"/>
      <c r="I36793" s="88"/>
      <c r="J36793" s="88"/>
      <c r="K36793" s="88"/>
    </row>
    <row r="36794" spans="2:11" ht="12" hidden="1" customHeight="1" x14ac:dyDescent="0.2">
      <c r="B36794" s="88"/>
      <c r="C36794" s="88"/>
      <c r="D36794" s="88"/>
      <c r="E36794" s="88"/>
      <c r="F36794" s="88"/>
      <c r="G36794" s="88"/>
      <c r="H36794" s="88"/>
      <c r="I36794" s="88"/>
      <c r="J36794" s="88"/>
      <c r="K36794" s="88"/>
    </row>
    <row r="36795" spans="2:11" ht="12" hidden="1" customHeight="1" x14ac:dyDescent="0.2">
      <c r="B36795" s="88"/>
      <c r="C36795" s="88"/>
      <c r="D36795" s="88"/>
      <c r="E36795" s="88"/>
      <c r="F36795" s="88"/>
      <c r="G36795" s="88"/>
      <c r="H36795" s="88"/>
      <c r="I36795" s="88"/>
      <c r="J36795" s="88"/>
      <c r="K36795" s="88"/>
    </row>
    <row r="36796" spans="2:11" ht="12" hidden="1" customHeight="1" x14ac:dyDescent="0.2">
      <c r="B36796" s="88"/>
      <c r="C36796" s="88"/>
      <c r="D36796" s="88"/>
      <c r="E36796" s="88"/>
      <c r="F36796" s="88"/>
      <c r="G36796" s="88"/>
      <c r="H36796" s="88"/>
      <c r="I36796" s="88"/>
      <c r="J36796" s="88"/>
      <c r="K36796" s="88"/>
    </row>
    <row r="36797" spans="2:11" ht="12" hidden="1" customHeight="1" x14ac:dyDescent="0.2">
      <c r="B36797" s="88"/>
      <c r="C36797" s="88"/>
      <c r="D36797" s="88"/>
      <c r="E36797" s="88"/>
      <c r="F36797" s="88"/>
      <c r="G36797" s="88"/>
      <c r="H36797" s="88"/>
      <c r="I36797" s="88"/>
      <c r="J36797" s="88"/>
      <c r="K36797" s="88"/>
    </row>
    <row r="36798" spans="2:11" ht="12" hidden="1" customHeight="1" x14ac:dyDescent="0.2">
      <c r="B36798" s="88"/>
      <c r="C36798" s="88"/>
      <c r="D36798" s="88"/>
      <c r="E36798" s="88"/>
      <c r="F36798" s="88"/>
      <c r="G36798" s="88"/>
      <c r="H36798" s="88"/>
      <c r="I36798" s="88"/>
      <c r="J36798" s="88"/>
      <c r="K36798" s="88"/>
    </row>
    <row r="36799" spans="2:11" ht="12" hidden="1" customHeight="1" x14ac:dyDescent="0.2">
      <c r="B36799" s="88"/>
      <c r="C36799" s="88"/>
      <c r="D36799" s="88"/>
      <c r="E36799" s="88"/>
      <c r="F36799" s="88"/>
      <c r="G36799" s="88"/>
      <c r="H36799" s="88"/>
      <c r="I36799" s="88"/>
      <c r="J36799" s="88"/>
      <c r="K36799" s="88"/>
    </row>
    <row r="36800" spans="2:11" ht="12" hidden="1" customHeight="1" x14ac:dyDescent="0.2">
      <c r="B36800" s="88"/>
      <c r="C36800" s="88"/>
      <c r="D36800" s="88"/>
      <c r="E36800" s="88"/>
      <c r="F36800" s="88"/>
      <c r="G36800" s="88"/>
      <c r="H36800" s="88"/>
      <c r="I36800" s="88"/>
      <c r="J36800" s="88"/>
      <c r="K36800" s="88"/>
    </row>
    <row r="36801" spans="2:11" ht="12" hidden="1" customHeight="1" x14ac:dyDescent="0.2">
      <c r="B36801" s="88"/>
      <c r="C36801" s="88"/>
      <c r="D36801" s="88"/>
      <c r="E36801" s="88"/>
      <c r="F36801" s="88"/>
      <c r="G36801" s="88"/>
      <c r="H36801" s="88"/>
      <c r="I36801" s="88"/>
      <c r="J36801" s="88"/>
      <c r="K36801" s="88"/>
    </row>
    <row r="36802" spans="2:11" ht="12" hidden="1" customHeight="1" x14ac:dyDescent="0.2">
      <c r="B36802" s="88"/>
      <c r="C36802" s="88"/>
      <c r="D36802" s="88"/>
      <c r="E36802" s="88"/>
      <c r="F36802" s="88"/>
      <c r="G36802" s="88"/>
      <c r="H36802" s="88"/>
      <c r="I36802" s="88"/>
      <c r="J36802" s="88"/>
      <c r="K36802" s="88"/>
    </row>
    <row r="36803" spans="2:11" ht="12" hidden="1" customHeight="1" x14ac:dyDescent="0.2">
      <c r="B36803" s="88"/>
      <c r="C36803" s="88"/>
      <c r="D36803" s="88"/>
      <c r="E36803" s="88"/>
      <c r="F36803" s="88"/>
      <c r="G36803" s="88"/>
      <c r="H36803" s="88"/>
      <c r="I36803" s="88"/>
      <c r="J36803" s="88"/>
      <c r="K36803" s="88"/>
    </row>
    <row r="36804" spans="2:11" ht="12" hidden="1" customHeight="1" x14ac:dyDescent="0.2">
      <c r="B36804" s="88"/>
      <c r="C36804" s="88"/>
      <c r="D36804" s="88"/>
      <c r="E36804" s="88"/>
      <c r="F36804" s="88"/>
      <c r="G36804" s="88"/>
      <c r="H36804" s="88"/>
      <c r="I36804" s="88"/>
      <c r="J36804" s="88"/>
      <c r="K36804" s="88"/>
    </row>
    <row r="36805" spans="2:11" ht="12" hidden="1" customHeight="1" x14ac:dyDescent="0.2">
      <c r="B36805" s="88"/>
      <c r="C36805" s="88"/>
      <c r="D36805" s="88"/>
      <c r="E36805" s="88"/>
      <c r="F36805" s="88"/>
      <c r="G36805" s="88"/>
      <c r="H36805" s="88"/>
      <c r="I36805" s="88"/>
      <c r="J36805" s="88"/>
      <c r="K36805" s="88"/>
    </row>
    <row r="36806" spans="2:11" ht="12" hidden="1" customHeight="1" x14ac:dyDescent="0.2">
      <c r="B36806" s="88"/>
      <c r="C36806" s="88"/>
      <c r="D36806" s="88"/>
      <c r="E36806" s="88"/>
      <c r="F36806" s="88"/>
      <c r="G36806" s="88"/>
      <c r="H36806" s="88"/>
      <c r="I36806" s="88"/>
      <c r="J36806" s="88"/>
      <c r="K36806" s="88"/>
    </row>
    <row r="36807" spans="2:11" ht="12" hidden="1" customHeight="1" x14ac:dyDescent="0.2">
      <c r="B36807" s="88"/>
      <c r="C36807" s="88"/>
      <c r="D36807" s="88"/>
      <c r="E36807" s="88"/>
      <c r="F36807" s="88"/>
      <c r="G36807" s="88"/>
      <c r="H36807" s="88"/>
      <c r="I36807" s="88"/>
      <c r="J36807" s="88"/>
      <c r="K36807" s="88"/>
    </row>
    <row r="36808" spans="2:11" ht="12" hidden="1" customHeight="1" x14ac:dyDescent="0.2">
      <c r="B36808" s="88"/>
      <c r="C36808" s="88"/>
      <c r="D36808" s="88"/>
      <c r="E36808" s="88"/>
      <c r="F36808" s="88"/>
      <c r="G36808" s="88"/>
      <c r="H36808" s="88"/>
      <c r="I36808" s="88"/>
      <c r="J36808" s="88"/>
      <c r="K36808" s="88"/>
    </row>
    <row r="36809" spans="2:11" ht="12" hidden="1" customHeight="1" x14ac:dyDescent="0.2">
      <c r="B36809" s="88"/>
      <c r="C36809" s="88"/>
      <c r="D36809" s="88"/>
      <c r="E36809" s="88"/>
      <c r="F36809" s="88"/>
      <c r="G36809" s="88"/>
      <c r="H36809" s="88"/>
      <c r="I36809" s="88"/>
      <c r="J36809" s="88"/>
      <c r="K36809" s="88"/>
    </row>
    <row r="36810" spans="2:11" ht="12" hidden="1" customHeight="1" x14ac:dyDescent="0.2">
      <c r="B36810" s="88"/>
      <c r="C36810" s="88"/>
      <c r="D36810" s="88"/>
      <c r="E36810" s="88"/>
      <c r="F36810" s="88"/>
      <c r="G36810" s="88"/>
      <c r="H36810" s="88"/>
      <c r="I36810" s="88"/>
      <c r="J36810" s="88"/>
      <c r="K36810" s="88"/>
    </row>
    <row r="36811" spans="2:11" ht="12" hidden="1" customHeight="1" x14ac:dyDescent="0.2">
      <c r="B36811" s="88"/>
      <c r="C36811" s="88"/>
      <c r="D36811" s="88"/>
      <c r="E36811" s="88"/>
      <c r="F36811" s="88"/>
      <c r="G36811" s="88"/>
      <c r="H36811" s="88"/>
      <c r="I36811" s="88"/>
      <c r="J36811" s="88"/>
      <c r="K36811" s="88"/>
    </row>
    <row r="36812" spans="2:11" ht="12" hidden="1" customHeight="1" x14ac:dyDescent="0.2">
      <c r="B36812" s="88"/>
      <c r="C36812" s="88"/>
      <c r="D36812" s="88"/>
      <c r="E36812" s="88"/>
      <c r="F36812" s="88"/>
      <c r="G36812" s="88"/>
      <c r="H36812" s="88"/>
      <c r="I36812" s="88"/>
      <c r="J36812" s="88"/>
      <c r="K36812" s="88"/>
    </row>
    <row r="36813" spans="2:11" ht="12" hidden="1" customHeight="1" x14ac:dyDescent="0.2">
      <c r="B36813" s="88"/>
      <c r="C36813" s="88"/>
      <c r="D36813" s="88"/>
      <c r="E36813" s="88"/>
      <c r="F36813" s="88"/>
      <c r="G36813" s="88"/>
      <c r="H36813" s="88"/>
      <c r="I36813" s="88"/>
      <c r="J36813" s="88"/>
      <c r="K36813" s="88"/>
    </row>
    <row r="36814" spans="2:11" ht="12" hidden="1" customHeight="1" x14ac:dyDescent="0.2">
      <c r="B36814" s="88"/>
      <c r="C36814" s="88"/>
      <c r="D36814" s="88"/>
      <c r="E36814" s="88"/>
      <c r="F36814" s="88"/>
      <c r="G36814" s="88"/>
      <c r="H36814" s="88"/>
      <c r="I36814" s="88"/>
      <c r="J36814" s="88"/>
      <c r="K36814" s="88"/>
    </row>
    <row r="36815" spans="2:11" ht="12" hidden="1" customHeight="1" x14ac:dyDescent="0.2">
      <c r="B36815" s="88"/>
      <c r="C36815" s="88"/>
      <c r="D36815" s="88"/>
      <c r="E36815" s="88"/>
      <c r="F36815" s="88"/>
      <c r="G36815" s="88"/>
      <c r="H36815" s="88"/>
      <c r="I36815" s="88"/>
      <c r="J36815" s="88"/>
      <c r="K36815" s="88"/>
    </row>
    <row r="36816" spans="2:11" ht="12" hidden="1" customHeight="1" x14ac:dyDescent="0.2">
      <c r="B36816" s="88"/>
      <c r="C36816" s="88"/>
      <c r="D36816" s="88"/>
      <c r="E36816" s="88"/>
      <c r="F36816" s="88"/>
      <c r="G36816" s="88"/>
      <c r="H36816" s="88"/>
      <c r="I36816" s="88"/>
      <c r="J36816" s="88"/>
      <c r="K36816" s="88"/>
    </row>
    <row r="36817" spans="2:11" ht="12" hidden="1" customHeight="1" x14ac:dyDescent="0.2">
      <c r="B36817" s="88"/>
      <c r="C36817" s="88"/>
      <c r="D36817" s="88"/>
      <c r="E36817" s="88"/>
      <c r="F36817" s="88"/>
      <c r="G36817" s="88"/>
      <c r="H36817" s="88"/>
      <c r="I36817" s="88"/>
      <c r="J36817" s="88"/>
      <c r="K36817" s="88"/>
    </row>
    <row r="36818" spans="2:11" ht="12" hidden="1" customHeight="1" x14ac:dyDescent="0.2">
      <c r="B36818" s="88"/>
      <c r="C36818" s="88"/>
      <c r="D36818" s="88"/>
      <c r="E36818" s="88"/>
      <c r="F36818" s="88"/>
      <c r="G36818" s="88"/>
      <c r="H36818" s="88"/>
      <c r="I36818" s="88"/>
      <c r="J36818" s="88"/>
      <c r="K36818" s="88"/>
    </row>
    <row r="36819" spans="2:11" ht="12" hidden="1" customHeight="1" x14ac:dyDescent="0.2">
      <c r="B36819" s="88"/>
      <c r="C36819" s="88"/>
      <c r="D36819" s="88"/>
      <c r="E36819" s="88"/>
      <c r="F36819" s="88"/>
      <c r="G36819" s="88"/>
      <c r="H36819" s="88"/>
      <c r="I36819" s="88"/>
      <c r="J36819" s="88"/>
      <c r="K36819" s="88"/>
    </row>
    <row r="36820" spans="2:11" ht="12" hidden="1" customHeight="1" x14ac:dyDescent="0.2">
      <c r="B36820" s="88"/>
      <c r="C36820" s="88"/>
      <c r="D36820" s="88"/>
      <c r="E36820" s="88"/>
      <c r="F36820" s="88"/>
      <c r="G36820" s="88"/>
      <c r="H36820" s="88"/>
      <c r="I36820" s="88"/>
      <c r="J36820" s="88"/>
      <c r="K36820" s="88"/>
    </row>
    <row r="36821" spans="2:11" ht="12" hidden="1" customHeight="1" x14ac:dyDescent="0.2">
      <c r="B36821" s="88"/>
      <c r="C36821" s="88"/>
      <c r="D36821" s="88"/>
      <c r="E36821" s="88"/>
      <c r="F36821" s="88"/>
      <c r="G36821" s="88"/>
      <c r="H36821" s="88"/>
      <c r="I36821" s="88"/>
      <c r="J36821" s="88"/>
      <c r="K36821" s="88"/>
    </row>
    <row r="36822" spans="2:11" ht="12" hidden="1" customHeight="1" x14ac:dyDescent="0.2">
      <c r="B36822" s="88"/>
      <c r="C36822" s="88"/>
      <c r="D36822" s="88"/>
      <c r="E36822" s="88"/>
      <c r="F36822" s="88"/>
      <c r="G36822" s="88"/>
      <c r="H36822" s="88"/>
      <c r="I36822" s="88"/>
      <c r="J36822" s="88"/>
      <c r="K36822" s="88"/>
    </row>
    <row r="36823" spans="2:11" ht="12" hidden="1" customHeight="1" x14ac:dyDescent="0.2">
      <c r="B36823" s="88"/>
      <c r="C36823" s="88"/>
      <c r="D36823" s="88"/>
      <c r="E36823" s="88"/>
      <c r="F36823" s="88"/>
      <c r="G36823" s="88"/>
      <c r="H36823" s="88"/>
      <c r="I36823" s="88"/>
      <c r="J36823" s="88"/>
      <c r="K36823" s="88"/>
    </row>
    <row r="36824" spans="2:11" ht="12" hidden="1" customHeight="1" x14ac:dyDescent="0.2">
      <c r="B36824" s="88"/>
      <c r="C36824" s="88"/>
      <c r="D36824" s="88"/>
      <c r="E36824" s="88"/>
      <c r="F36824" s="88"/>
      <c r="G36824" s="88"/>
      <c r="H36824" s="88"/>
      <c r="I36824" s="88"/>
      <c r="J36824" s="88"/>
      <c r="K36824" s="88"/>
    </row>
    <row r="36825" spans="2:11" ht="12" hidden="1" customHeight="1" x14ac:dyDescent="0.2">
      <c r="B36825" s="88"/>
      <c r="C36825" s="88"/>
      <c r="D36825" s="88"/>
      <c r="E36825" s="88"/>
      <c r="F36825" s="88"/>
      <c r="G36825" s="88"/>
      <c r="H36825" s="88"/>
      <c r="I36825" s="88"/>
      <c r="J36825" s="88"/>
      <c r="K36825" s="88"/>
    </row>
    <row r="36826" spans="2:11" ht="12" hidden="1" customHeight="1" x14ac:dyDescent="0.2">
      <c r="B36826" s="88"/>
      <c r="C36826" s="88"/>
      <c r="D36826" s="88"/>
      <c r="E36826" s="88"/>
      <c r="F36826" s="88"/>
      <c r="G36826" s="88"/>
      <c r="H36826" s="88"/>
      <c r="I36826" s="88"/>
      <c r="J36826" s="88"/>
      <c r="K36826" s="88"/>
    </row>
    <row r="36827" spans="2:11" ht="12" hidden="1" customHeight="1" x14ac:dyDescent="0.2">
      <c r="B36827" s="88"/>
      <c r="C36827" s="88"/>
      <c r="D36827" s="88"/>
      <c r="E36827" s="88"/>
      <c r="F36827" s="88"/>
      <c r="G36827" s="88"/>
      <c r="H36827" s="88"/>
      <c r="I36827" s="88"/>
      <c r="J36827" s="88"/>
      <c r="K36827" s="88"/>
    </row>
    <row r="36828" spans="2:11" ht="12" hidden="1" customHeight="1" x14ac:dyDescent="0.2">
      <c r="B36828" s="88"/>
      <c r="C36828" s="88"/>
      <c r="D36828" s="88"/>
      <c r="E36828" s="88"/>
      <c r="F36828" s="88"/>
      <c r="G36828" s="88"/>
      <c r="H36828" s="88"/>
      <c r="I36828" s="88"/>
      <c r="J36828" s="88"/>
      <c r="K36828" s="88"/>
    </row>
    <row r="36829" spans="2:11" ht="12" hidden="1" customHeight="1" x14ac:dyDescent="0.2">
      <c r="B36829" s="88"/>
      <c r="C36829" s="88"/>
      <c r="D36829" s="88"/>
      <c r="E36829" s="88"/>
      <c r="F36829" s="88"/>
      <c r="G36829" s="88"/>
      <c r="H36829" s="88"/>
      <c r="I36829" s="88"/>
      <c r="J36829" s="88"/>
      <c r="K36829" s="88"/>
    </row>
    <row r="36830" spans="2:11" ht="12" hidden="1" customHeight="1" x14ac:dyDescent="0.2">
      <c r="B36830" s="88"/>
      <c r="C36830" s="88"/>
      <c r="D36830" s="88"/>
      <c r="E36830" s="88"/>
      <c r="F36830" s="88"/>
      <c r="G36830" s="88"/>
      <c r="H36830" s="88"/>
      <c r="I36830" s="88"/>
      <c r="J36830" s="88"/>
      <c r="K36830" s="88"/>
    </row>
    <row r="36831" spans="2:11" ht="12" hidden="1" customHeight="1" x14ac:dyDescent="0.2">
      <c r="B36831" s="88"/>
      <c r="C36831" s="88"/>
      <c r="D36831" s="88"/>
      <c r="E36831" s="88"/>
      <c r="F36831" s="88"/>
      <c r="G36831" s="88"/>
      <c r="H36831" s="88"/>
      <c r="I36831" s="88"/>
      <c r="J36831" s="88"/>
      <c r="K36831" s="88"/>
    </row>
    <row r="36832" spans="2:11" ht="12" hidden="1" customHeight="1" x14ac:dyDescent="0.2">
      <c r="B36832" s="88"/>
      <c r="C36832" s="88"/>
      <c r="D36832" s="88"/>
      <c r="E36832" s="88"/>
      <c r="F36832" s="88"/>
      <c r="G36832" s="88"/>
      <c r="H36832" s="88"/>
      <c r="I36832" s="88"/>
      <c r="J36832" s="88"/>
      <c r="K36832" s="88"/>
    </row>
    <row r="36833" spans="2:11" ht="12" hidden="1" customHeight="1" x14ac:dyDescent="0.2">
      <c r="B36833" s="88"/>
      <c r="C36833" s="88"/>
      <c r="D36833" s="88"/>
      <c r="E36833" s="88"/>
      <c r="F36833" s="88"/>
      <c r="G36833" s="88"/>
      <c r="H36833" s="88"/>
      <c r="I36833" s="88"/>
      <c r="J36833" s="88"/>
      <c r="K36833" s="88"/>
    </row>
    <row r="36834" spans="2:11" ht="12" hidden="1" customHeight="1" x14ac:dyDescent="0.2">
      <c r="B36834" s="88"/>
      <c r="C36834" s="88"/>
      <c r="D36834" s="88"/>
      <c r="E36834" s="88"/>
      <c r="F36834" s="88"/>
      <c r="G36834" s="88"/>
      <c r="H36834" s="88"/>
      <c r="I36834" s="88"/>
      <c r="J36834" s="88"/>
      <c r="K36834" s="88"/>
    </row>
    <row r="36835" spans="2:11" ht="12" hidden="1" customHeight="1" x14ac:dyDescent="0.2">
      <c r="B36835" s="88"/>
      <c r="C36835" s="88"/>
      <c r="D36835" s="88"/>
      <c r="E36835" s="88"/>
      <c r="F36835" s="88"/>
      <c r="G36835" s="88"/>
      <c r="H36835" s="88"/>
      <c r="I36835" s="88"/>
      <c r="J36835" s="88"/>
      <c r="K36835" s="88"/>
    </row>
    <row r="36836" spans="2:11" ht="12" hidden="1" customHeight="1" x14ac:dyDescent="0.2">
      <c r="B36836" s="88"/>
      <c r="C36836" s="88"/>
      <c r="D36836" s="88"/>
      <c r="E36836" s="88"/>
      <c r="F36836" s="88"/>
      <c r="G36836" s="88"/>
      <c r="H36836" s="88"/>
      <c r="I36836" s="88"/>
      <c r="J36836" s="88"/>
      <c r="K36836" s="88"/>
    </row>
    <row r="36837" spans="2:11" ht="12" hidden="1" customHeight="1" x14ac:dyDescent="0.2">
      <c r="B36837" s="88"/>
      <c r="C36837" s="88"/>
      <c r="D36837" s="88"/>
      <c r="E36837" s="88"/>
      <c r="F36837" s="88"/>
      <c r="G36837" s="88"/>
      <c r="H36837" s="88"/>
      <c r="I36837" s="88"/>
      <c r="J36837" s="88"/>
      <c r="K36837" s="88"/>
    </row>
    <row r="36838" spans="2:11" ht="12" hidden="1" customHeight="1" x14ac:dyDescent="0.2">
      <c r="B36838" s="88"/>
      <c r="C36838" s="88"/>
      <c r="D36838" s="88"/>
      <c r="E36838" s="88"/>
      <c r="F36838" s="88"/>
      <c r="G36838" s="88"/>
      <c r="H36838" s="88"/>
      <c r="I36838" s="88"/>
      <c r="J36838" s="88"/>
      <c r="K36838" s="88"/>
    </row>
    <row r="36839" spans="2:11" ht="12" hidden="1" customHeight="1" x14ac:dyDescent="0.2">
      <c r="B36839" s="88"/>
      <c r="C36839" s="88"/>
      <c r="D36839" s="88"/>
      <c r="E36839" s="88"/>
      <c r="F36839" s="88"/>
      <c r="G36839" s="88"/>
      <c r="H36839" s="88"/>
      <c r="I36839" s="88"/>
      <c r="J36839" s="88"/>
      <c r="K36839" s="88"/>
    </row>
    <row r="36840" spans="2:11" ht="12" hidden="1" customHeight="1" x14ac:dyDescent="0.2">
      <c r="B36840" s="88"/>
      <c r="C36840" s="88"/>
      <c r="D36840" s="88"/>
      <c r="E36840" s="88"/>
      <c r="F36840" s="88"/>
      <c r="G36840" s="88"/>
      <c r="H36840" s="88"/>
      <c r="I36840" s="88"/>
      <c r="J36840" s="88"/>
      <c r="K36840" s="88"/>
    </row>
    <row r="36841" spans="2:11" ht="12" hidden="1" customHeight="1" x14ac:dyDescent="0.2">
      <c r="B36841" s="88"/>
      <c r="C36841" s="88"/>
      <c r="D36841" s="88"/>
      <c r="E36841" s="88"/>
      <c r="F36841" s="88"/>
      <c r="G36841" s="88"/>
      <c r="H36841" s="88"/>
      <c r="I36841" s="88"/>
      <c r="J36841" s="88"/>
      <c r="K36841" s="88"/>
    </row>
    <row r="36842" spans="2:11" ht="12" hidden="1" customHeight="1" x14ac:dyDescent="0.2">
      <c r="B36842" s="88"/>
      <c r="C36842" s="88"/>
      <c r="D36842" s="88"/>
      <c r="E36842" s="88"/>
      <c r="F36842" s="88"/>
      <c r="G36842" s="88"/>
      <c r="H36842" s="88"/>
      <c r="I36842" s="88"/>
      <c r="J36842" s="88"/>
      <c r="K36842" s="88"/>
    </row>
    <row r="36843" spans="2:11" ht="12" hidden="1" customHeight="1" x14ac:dyDescent="0.2">
      <c r="B36843" s="88"/>
      <c r="C36843" s="88"/>
      <c r="D36843" s="88"/>
      <c r="E36843" s="88"/>
      <c r="F36843" s="88"/>
      <c r="G36843" s="88"/>
      <c r="H36843" s="88"/>
      <c r="I36843" s="88"/>
      <c r="J36843" s="88"/>
      <c r="K36843" s="88"/>
    </row>
    <row r="36844" spans="2:11" ht="12" hidden="1" customHeight="1" x14ac:dyDescent="0.2">
      <c r="B36844" s="88"/>
      <c r="C36844" s="88"/>
      <c r="D36844" s="88"/>
      <c r="E36844" s="88"/>
      <c r="F36844" s="88"/>
      <c r="G36844" s="88"/>
      <c r="H36844" s="88"/>
      <c r="I36844" s="88"/>
      <c r="J36844" s="88"/>
      <c r="K36844" s="88"/>
    </row>
    <row r="36845" spans="2:11" ht="12" hidden="1" customHeight="1" x14ac:dyDescent="0.2">
      <c r="B36845" s="88"/>
      <c r="C36845" s="88"/>
      <c r="D36845" s="88"/>
      <c r="E36845" s="88"/>
      <c r="F36845" s="88"/>
      <c r="G36845" s="88"/>
      <c r="H36845" s="88"/>
      <c r="I36845" s="88"/>
      <c r="J36845" s="88"/>
      <c r="K36845" s="88"/>
    </row>
    <row r="36846" spans="2:11" ht="12" hidden="1" customHeight="1" x14ac:dyDescent="0.2">
      <c r="B36846" s="88"/>
      <c r="C36846" s="88"/>
      <c r="D36846" s="88"/>
      <c r="E36846" s="88"/>
      <c r="F36846" s="88"/>
      <c r="G36846" s="88"/>
      <c r="H36846" s="88"/>
      <c r="I36846" s="88"/>
      <c r="J36846" s="88"/>
      <c r="K36846" s="88"/>
    </row>
    <row r="36847" spans="2:11" ht="12" hidden="1" customHeight="1" x14ac:dyDescent="0.2">
      <c r="B36847" s="88"/>
      <c r="C36847" s="88"/>
      <c r="D36847" s="88"/>
      <c r="E36847" s="88"/>
      <c r="F36847" s="88"/>
      <c r="G36847" s="88"/>
      <c r="H36847" s="88"/>
      <c r="I36847" s="88"/>
      <c r="J36847" s="88"/>
      <c r="K36847" s="88"/>
    </row>
    <row r="36848" spans="2:11" ht="12" hidden="1" customHeight="1" x14ac:dyDescent="0.2">
      <c r="B36848" s="88"/>
      <c r="C36848" s="88"/>
      <c r="D36848" s="88"/>
      <c r="E36848" s="88"/>
      <c r="F36848" s="88"/>
      <c r="G36848" s="88"/>
      <c r="H36848" s="88"/>
      <c r="I36848" s="88"/>
      <c r="J36848" s="88"/>
      <c r="K36848" s="88"/>
    </row>
    <row r="36849" spans="2:11" ht="12" hidden="1" customHeight="1" x14ac:dyDescent="0.2">
      <c r="B36849" s="88"/>
      <c r="C36849" s="88"/>
      <c r="D36849" s="88"/>
      <c r="E36849" s="88"/>
      <c r="F36849" s="88"/>
      <c r="G36849" s="88"/>
      <c r="H36849" s="88"/>
      <c r="I36849" s="88"/>
      <c r="J36849" s="88"/>
      <c r="K36849" s="88"/>
    </row>
    <row r="36850" spans="2:11" ht="12" hidden="1" customHeight="1" x14ac:dyDescent="0.2">
      <c r="B36850" s="88"/>
      <c r="C36850" s="88"/>
      <c r="D36850" s="88"/>
      <c r="E36850" s="88"/>
      <c r="F36850" s="88"/>
      <c r="G36850" s="88"/>
      <c r="H36850" s="88"/>
      <c r="I36850" s="88"/>
      <c r="J36850" s="88"/>
      <c r="K36850" s="88"/>
    </row>
    <row r="36851" spans="2:11" ht="12" hidden="1" customHeight="1" x14ac:dyDescent="0.2">
      <c r="B36851" s="88"/>
      <c r="C36851" s="88"/>
      <c r="D36851" s="88"/>
      <c r="E36851" s="88"/>
      <c r="F36851" s="88"/>
      <c r="G36851" s="88"/>
      <c r="H36851" s="88"/>
      <c r="I36851" s="88"/>
      <c r="J36851" s="88"/>
      <c r="K36851" s="88"/>
    </row>
    <row r="36852" spans="2:11" ht="12" hidden="1" customHeight="1" x14ac:dyDescent="0.2">
      <c r="B36852" s="88"/>
      <c r="C36852" s="88"/>
      <c r="D36852" s="88"/>
      <c r="E36852" s="88"/>
      <c r="F36852" s="88"/>
      <c r="G36852" s="88"/>
      <c r="H36852" s="88"/>
      <c r="I36852" s="88"/>
      <c r="J36852" s="88"/>
      <c r="K36852" s="88"/>
    </row>
    <row r="36853" spans="2:11" ht="12" hidden="1" customHeight="1" x14ac:dyDescent="0.2">
      <c r="B36853" s="88"/>
      <c r="C36853" s="88"/>
      <c r="D36853" s="88"/>
      <c r="E36853" s="88"/>
      <c r="F36853" s="88"/>
      <c r="G36853" s="88"/>
      <c r="H36853" s="88"/>
      <c r="I36853" s="88"/>
      <c r="J36853" s="88"/>
      <c r="K36853" s="88"/>
    </row>
    <row r="36854" spans="2:11" ht="12" hidden="1" customHeight="1" x14ac:dyDescent="0.2">
      <c r="B36854" s="88"/>
      <c r="C36854" s="88"/>
      <c r="D36854" s="88"/>
      <c r="E36854" s="88"/>
      <c r="F36854" s="88"/>
      <c r="G36854" s="88"/>
      <c r="H36854" s="88"/>
      <c r="I36854" s="88"/>
      <c r="J36854" s="88"/>
      <c r="K36854" s="88"/>
    </row>
    <row r="36855" spans="2:11" ht="12" hidden="1" customHeight="1" x14ac:dyDescent="0.2">
      <c r="B36855" s="88"/>
      <c r="C36855" s="88"/>
      <c r="D36855" s="88"/>
      <c r="E36855" s="88"/>
      <c r="F36855" s="88"/>
      <c r="G36855" s="88"/>
      <c r="H36855" s="88"/>
      <c r="I36855" s="88"/>
      <c r="J36855" s="88"/>
      <c r="K36855" s="88"/>
    </row>
    <row r="36856" spans="2:11" ht="12" hidden="1" customHeight="1" x14ac:dyDescent="0.2">
      <c r="B36856" s="88"/>
      <c r="C36856" s="88"/>
      <c r="D36856" s="88"/>
      <c r="E36856" s="88"/>
      <c r="F36856" s="88"/>
      <c r="G36856" s="88"/>
      <c r="H36856" s="88"/>
      <c r="I36856" s="88"/>
      <c r="J36856" s="88"/>
      <c r="K36856" s="88"/>
    </row>
    <row r="36857" spans="2:11" ht="12" hidden="1" customHeight="1" x14ac:dyDescent="0.2">
      <c r="B36857" s="88"/>
      <c r="C36857" s="88"/>
      <c r="D36857" s="88"/>
      <c r="E36857" s="88"/>
      <c r="F36857" s="88"/>
      <c r="G36857" s="88"/>
      <c r="H36857" s="88"/>
      <c r="I36857" s="88"/>
      <c r="J36857" s="88"/>
      <c r="K36857" s="88"/>
    </row>
    <row r="36858" spans="2:11" ht="12" hidden="1" customHeight="1" x14ac:dyDescent="0.2">
      <c r="B36858" s="88"/>
      <c r="C36858" s="88"/>
      <c r="D36858" s="88"/>
      <c r="E36858" s="88"/>
      <c r="F36858" s="88"/>
      <c r="G36858" s="88"/>
      <c r="H36858" s="88"/>
      <c r="I36858" s="88"/>
      <c r="J36858" s="88"/>
      <c r="K36858" s="88"/>
    </row>
    <row r="36859" spans="2:11" ht="12" hidden="1" customHeight="1" x14ac:dyDescent="0.2">
      <c r="B36859" s="88"/>
      <c r="C36859" s="88"/>
      <c r="D36859" s="88"/>
      <c r="E36859" s="88"/>
      <c r="F36859" s="88"/>
      <c r="G36859" s="88"/>
      <c r="H36859" s="88"/>
      <c r="I36859" s="88"/>
      <c r="J36859" s="88"/>
      <c r="K36859" s="88"/>
    </row>
    <row r="36860" spans="2:11" ht="12" hidden="1" customHeight="1" x14ac:dyDescent="0.2">
      <c r="B36860" s="88"/>
      <c r="C36860" s="88"/>
      <c r="D36860" s="88"/>
      <c r="E36860" s="88"/>
      <c r="F36860" s="88"/>
      <c r="G36860" s="88"/>
      <c r="H36860" s="88"/>
      <c r="I36860" s="88"/>
      <c r="J36860" s="88"/>
      <c r="K36860" s="88"/>
    </row>
    <row r="36861" spans="2:11" ht="12" hidden="1" customHeight="1" x14ac:dyDescent="0.2">
      <c r="B36861" s="88"/>
      <c r="C36861" s="88"/>
      <c r="D36861" s="88"/>
      <c r="E36861" s="88"/>
      <c r="F36861" s="88"/>
      <c r="G36861" s="88"/>
      <c r="H36861" s="88"/>
      <c r="I36861" s="88"/>
      <c r="J36861" s="88"/>
      <c r="K36861" s="88"/>
    </row>
    <row r="36862" spans="2:11" ht="12" hidden="1" customHeight="1" x14ac:dyDescent="0.2">
      <c r="B36862" s="88"/>
      <c r="C36862" s="88"/>
      <c r="D36862" s="88"/>
      <c r="E36862" s="88"/>
      <c r="F36862" s="88"/>
      <c r="G36862" s="88"/>
      <c r="H36862" s="88"/>
      <c r="I36862" s="88"/>
      <c r="J36862" s="88"/>
      <c r="K36862" s="88"/>
    </row>
    <row r="36863" spans="2:11" ht="12" hidden="1" customHeight="1" x14ac:dyDescent="0.2">
      <c r="B36863" s="88"/>
      <c r="C36863" s="88"/>
      <c r="D36863" s="88"/>
      <c r="E36863" s="88"/>
      <c r="F36863" s="88"/>
      <c r="G36863" s="88"/>
      <c r="H36863" s="88"/>
      <c r="I36863" s="88"/>
      <c r="J36863" s="88"/>
      <c r="K36863" s="88"/>
    </row>
    <row r="36864" spans="2:11" ht="12" hidden="1" customHeight="1" x14ac:dyDescent="0.2">
      <c r="B36864" s="88"/>
      <c r="C36864" s="88"/>
      <c r="D36864" s="88"/>
      <c r="E36864" s="88"/>
      <c r="F36864" s="88"/>
      <c r="G36864" s="88"/>
      <c r="H36864" s="88"/>
      <c r="I36864" s="88"/>
      <c r="J36864" s="88"/>
      <c r="K36864" s="88"/>
    </row>
    <row r="36865" spans="2:11" ht="12" hidden="1" customHeight="1" x14ac:dyDescent="0.2">
      <c r="B36865" s="88"/>
      <c r="C36865" s="88"/>
      <c r="D36865" s="88"/>
      <c r="E36865" s="88"/>
      <c r="F36865" s="88"/>
      <c r="G36865" s="88"/>
      <c r="H36865" s="88"/>
      <c r="I36865" s="88"/>
      <c r="J36865" s="88"/>
      <c r="K36865" s="88"/>
    </row>
    <row r="36866" spans="2:11" ht="12" hidden="1" customHeight="1" x14ac:dyDescent="0.2">
      <c r="B36866" s="88"/>
      <c r="C36866" s="88"/>
      <c r="D36866" s="88"/>
      <c r="E36866" s="88"/>
      <c r="F36866" s="88"/>
      <c r="G36866" s="88"/>
      <c r="H36866" s="88"/>
      <c r="I36866" s="88"/>
      <c r="J36866" s="88"/>
      <c r="K36866" s="88"/>
    </row>
    <row r="36867" spans="2:11" ht="12" hidden="1" customHeight="1" x14ac:dyDescent="0.2">
      <c r="B36867" s="88"/>
      <c r="C36867" s="88"/>
      <c r="D36867" s="88"/>
      <c r="E36867" s="88"/>
      <c r="F36867" s="88"/>
      <c r="G36867" s="88"/>
      <c r="H36867" s="88"/>
      <c r="I36867" s="88"/>
      <c r="J36867" s="88"/>
      <c r="K36867" s="88"/>
    </row>
    <row r="36868" spans="2:11" ht="12" hidden="1" customHeight="1" x14ac:dyDescent="0.2">
      <c r="B36868" s="88"/>
      <c r="C36868" s="88"/>
      <c r="D36868" s="88"/>
      <c r="E36868" s="88"/>
      <c r="F36868" s="88"/>
      <c r="G36868" s="88"/>
      <c r="H36868" s="88"/>
      <c r="I36868" s="88"/>
      <c r="J36868" s="88"/>
      <c r="K36868" s="88"/>
    </row>
    <row r="36869" spans="2:11" ht="12" hidden="1" customHeight="1" x14ac:dyDescent="0.2">
      <c r="B36869" s="88"/>
      <c r="C36869" s="88"/>
      <c r="D36869" s="88"/>
      <c r="E36869" s="88"/>
      <c r="F36869" s="88"/>
      <c r="G36869" s="88"/>
      <c r="H36869" s="88"/>
      <c r="I36869" s="88"/>
      <c r="J36869" s="88"/>
      <c r="K36869" s="88"/>
    </row>
    <row r="36870" spans="2:11" ht="12" hidden="1" customHeight="1" x14ac:dyDescent="0.2">
      <c r="B36870" s="88"/>
      <c r="C36870" s="88"/>
      <c r="D36870" s="88"/>
      <c r="E36870" s="88"/>
      <c r="F36870" s="88"/>
      <c r="G36870" s="88"/>
      <c r="H36870" s="88"/>
      <c r="I36870" s="88"/>
      <c r="J36870" s="88"/>
      <c r="K36870" s="88"/>
    </row>
    <row r="36871" spans="2:11" ht="12" hidden="1" customHeight="1" x14ac:dyDescent="0.2">
      <c r="B36871" s="88"/>
      <c r="C36871" s="88"/>
      <c r="D36871" s="88"/>
      <c r="E36871" s="88"/>
      <c r="F36871" s="88"/>
      <c r="G36871" s="88"/>
      <c r="H36871" s="88"/>
      <c r="I36871" s="88"/>
      <c r="J36871" s="88"/>
      <c r="K36871" s="88"/>
    </row>
    <row r="36872" spans="2:11" ht="12" hidden="1" customHeight="1" x14ac:dyDescent="0.2">
      <c r="B36872" s="88"/>
      <c r="C36872" s="88"/>
      <c r="D36872" s="88"/>
      <c r="E36872" s="88"/>
      <c r="F36872" s="88"/>
      <c r="G36872" s="88"/>
      <c r="H36872" s="88"/>
      <c r="I36872" s="88"/>
      <c r="J36872" s="88"/>
      <c r="K36872" s="88"/>
    </row>
    <row r="36873" spans="2:11" ht="12" hidden="1" customHeight="1" x14ac:dyDescent="0.2">
      <c r="B36873" s="88"/>
      <c r="C36873" s="88"/>
      <c r="D36873" s="88"/>
      <c r="E36873" s="88"/>
      <c r="F36873" s="88"/>
      <c r="G36873" s="88"/>
      <c r="H36873" s="88"/>
      <c r="I36873" s="88"/>
      <c r="J36873" s="88"/>
      <c r="K36873" s="88"/>
    </row>
    <row r="36874" spans="2:11" ht="12" hidden="1" customHeight="1" x14ac:dyDescent="0.2">
      <c r="B36874" s="88"/>
      <c r="C36874" s="88"/>
      <c r="D36874" s="88"/>
      <c r="E36874" s="88"/>
      <c r="F36874" s="88"/>
      <c r="G36874" s="88"/>
      <c r="H36874" s="88"/>
      <c r="I36874" s="88"/>
      <c r="J36874" s="88"/>
      <c r="K36874" s="88"/>
    </row>
    <row r="36875" spans="2:11" ht="12" hidden="1" customHeight="1" x14ac:dyDescent="0.2">
      <c r="B36875" s="88"/>
      <c r="C36875" s="88"/>
      <c r="D36875" s="88"/>
      <c r="E36875" s="88"/>
      <c r="F36875" s="88"/>
      <c r="G36875" s="88"/>
      <c r="H36875" s="88"/>
      <c r="I36875" s="88"/>
      <c r="J36875" s="88"/>
      <c r="K36875" s="88"/>
    </row>
    <row r="36876" spans="2:11" ht="12" hidden="1" customHeight="1" x14ac:dyDescent="0.2">
      <c r="B36876" s="88"/>
      <c r="C36876" s="88"/>
      <c r="D36876" s="88"/>
      <c r="E36876" s="88"/>
      <c r="F36876" s="88"/>
      <c r="G36876" s="88"/>
      <c r="H36876" s="88"/>
      <c r="I36876" s="88"/>
      <c r="J36876" s="88"/>
      <c r="K36876" s="88"/>
    </row>
    <row r="36877" spans="2:11" ht="12" hidden="1" customHeight="1" x14ac:dyDescent="0.2">
      <c r="B36877" s="88"/>
      <c r="C36877" s="88"/>
      <c r="D36877" s="88"/>
      <c r="E36877" s="88"/>
      <c r="F36877" s="88"/>
      <c r="G36877" s="88"/>
      <c r="H36877" s="88"/>
      <c r="I36877" s="88"/>
      <c r="J36877" s="88"/>
      <c r="K36877" s="88"/>
    </row>
    <row r="36878" spans="2:11" ht="12" hidden="1" customHeight="1" x14ac:dyDescent="0.2">
      <c r="B36878" s="88"/>
      <c r="C36878" s="88"/>
      <c r="D36878" s="88"/>
      <c r="E36878" s="88"/>
      <c r="F36878" s="88"/>
      <c r="G36878" s="88"/>
      <c r="H36878" s="88"/>
      <c r="I36878" s="88"/>
      <c r="J36878" s="88"/>
      <c r="K36878" s="88"/>
    </row>
    <row r="36879" spans="2:11" ht="12" hidden="1" customHeight="1" x14ac:dyDescent="0.2">
      <c r="B36879" s="88"/>
      <c r="C36879" s="88"/>
      <c r="D36879" s="88"/>
      <c r="E36879" s="88"/>
      <c r="F36879" s="88"/>
      <c r="G36879" s="88"/>
      <c r="H36879" s="88"/>
      <c r="I36879" s="88"/>
      <c r="J36879" s="88"/>
      <c r="K36879" s="88"/>
    </row>
    <row r="36880" spans="2:11" ht="12" hidden="1" customHeight="1" x14ac:dyDescent="0.2">
      <c r="B36880" s="88"/>
      <c r="C36880" s="88"/>
      <c r="D36880" s="88"/>
      <c r="E36880" s="88"/>
      <c r="F36880" s="88"/>
      <c r="G36880" s="88"/>
      <c r="H36880" s="88"/>
      <c r="I36880" s="88"/>
      <c r="J36880" s="88"/>
      <c r="K36880" s="88"/>
    </row>
    <row r="36881" spans="2:11" ht="12" hidden="1" customHeight="1" x14ac:dyDescent="0.2">
      <c r="B36881" s="88"/>
      <c r="C36881" s="88"/>
      <c r="D36881" s="88"/>
      <c r="E36881" s="88"/>
      <c r="F36881" s="88"/>
      <c r="G36881" s="88"/>
      <c r="H36881" s="88"/>
      <c r="I36881" s="88"/>
      <c r="J36881" s="88"/>
      <c r="K36881" s="88"/>
    </row>
    <row r="36882" spans="2:11" ht="12" hidden="1" customHeight="1" x14ac:dyDescent="0.2">
      <c r="B36882" s="88"/>
      <c r="C36882" s="88"/>
      <c r="D36882" s="88"/>
      <c r="E36882" s="88"/>
      <c r="F36882" s="88"/>
      <c r="G36882" s="88"/>
      <c r="H36882" s="88"/>
      <c r="I36882" s="88"/>
      <c r="J36882" s="88"/>
      <c r="K36882" s="88"/>
    </row>
    <row r="36883" spans="2:11" ht="12" hidden="1" customHeight="1" x14ac:dyDescent="0.2">
      <c r="B36883" s="88"/>
      <c r="C36883" s="88"/>
      <c r="D36883" s="88"/>
      <c r="E36883" s="88"/>
      <c r="F36883" s="88"/>
      <c r="G36883" s="88"/>
      <c r="H36883" s="88"/>
      <c r="I36883" s="88"/>
      <c r="J36883" s="88"/>
      <c r="K36883" s="88"/>
    </row>
    <row r="36884" spans="2:11" ht="12" hidden="1" customHeight="1" x14ac:dyDescent="0.2">
      <c r="B36884" s="88"/>
      <c r="C36884" s="88"/>
      <c r="D36884" s="88"/>
      <c r="E36884" s="88"/>
      <c r="F36884" s="88"/>
      <c r="G36884" s="88"/>
      <c r="H36884" s="88"/>
      <c r="I36884" s="88"/>
      <c r="J36884" s="88"/>
      <c r="K36884" s="88"/>
    </row>
    <row r="36885" spans="2:11" ht="12" hidden="1" customHeight="1" x14ac:dyDescent="0.2">
      <c r="B36885" s="88"/>
      <c r="C36885" s="88"/>
      <c r="D36885" s="88"/>
      <c r="E36885" s="88"/>
      <c r="F36885" s="88"/>
      <c r="G36885" s="88"/>
      <c r="H36885" s="88"/>
      <c r="I36885" s="88"/>
      <c r="J36885" s="88"/>
      <c r="K36885" s="88"/>
    </row>
    <row r="36886" spans="2:11" ht="12" hidden="1" customHeight="1" x14ac:dyDescent="0.2">
      <c r="B36886" s="88"/>
      <c r="C36886" s="88"/>
      <c r="D36886" s="88"/>
      <c r="E36886" s="88"/>
      <c r="F36886" s="88"/>
      <c r="G36886" s="88"/>
      <c r="H36886" s="88"/>
      <c r="I36886" s="88"/>
      <c r="J36886" s="88"/>
      <c r="K36886" s="88"/>
    </row>
    <row r="36887" spans="2:11" ht="12" hidden="1" customHeight="1" x14ac:dyDescent="0.2">
      <c r="B36887" s="88"/>
      <c r="C36887" s="88"/>
      <c r="D36887" s="88"/>
      <c r="E36887" s="88"/>
      <c r="F36887" s="88"/>
      <c r="G36887" s="88"/>
      <c r="H36887" s="88"/>
      <c r="I36887" s="88"/>
      <c r="J36887" s="88"/>
      <c r="K36887" s="88"/>
    </row>
    <row r="36888" spans="2:11" ht="12" hidden="1" customHeight="1" x14ac:dyDescent="0.2">
      <c r="B36888" s="88"/>
      <c r="C36888" s="88"/>
      <c r="D36888" s="88"/>
      <c r="E36888" s="88"/>
      <c r="F36888" s="88"/>
      <c r="G36888" s="88"/>
      <c r="H36888" s="88"/>
      <c r="I36888" s="88"/>
      <c r="J36888" s="88"/>
      <c r="K36888" s="88"/>
    </row>
    <row r="36889" spans="2:11" ht="12" hidden="1" customHeight="1" x14ac:dyDescent="0.2">
      <c r="B36889" s="88"/>
      <c r="C36889" s="88"/>
      <c r="D36889" s="88"/>
      <c r="E36889" s="88"/>
      <c r="F36889" s="88"/>
      <c r="G36889" s="88"/>
      <c r="H36889" s="88"/>
      <c r="I36889" s="88"/>
      <c r="J36889" s="88"/>
      <c r="K36889" s="88"/>
    </row>
    <row r="36890" spans="2:11" ht="12" hidden="1" customHeight="1" x14ac:dyDescent="0.2">
      <c r="B36890" s="88"/>
      <c r="C36890" s="88"/>
      <c r="D36890" s="88"/>
      <c r="E36890" s="88"/>
      <c r="F36890" s="88"/>
      <c r="G36890" s="88"/>
      <c r="H36890" s="88"/>
      <c r="I36890" s="88"/>
      <c r="J36890" s="88"/>
      <c r="K36890" s="88"/>
    </row>
    <row r="36891" spans="2:11" ht="12" hidden="1" customHeight="1" x14ac:dyDescent="0.2">
      <c r="B36891" s="88"/>
      <c r="C36891" s="88"/>
      <c r="D36891" s="88"/>
      <c r="E36891" s="88"/>
      <c r="F36891" s="88"/>
      <c r="G36891" s="88"/>
      <c r="H36891" s="88"/>
      <c r="I36891" s="88"/>
      <c r="J36891" s="88"/>
      <c r="K36891" s="88"/>
    </row>
    <row r="36892" spans="2:11" ht="12" hidden="1" customHeight="1" x14ac:dyDescent="0.2">
      <c r="B36892" s="88"/>
      <c r="C36892" s="88"/>
      <c r="D36892" s="88"/>
      <c r="E36892" s="88"/>
      <c r="F36892" s="88"/>
      <c r="G36892" s="88"/>
      <c r="H36892" s="88"/>
      <c r="I36892" s="88"/>
      <c r="J36892" s="88"/>
      <c r="K36892" s="88"/>
    </row>
    <row r="36893" spans="2:11" ht="12" hidden="1" customHeight="1" x14ac:dyDescent="0.2">
      <c r="B36893" s="88"/>
      <c r="C36893" s="88"/>
      <c r="D36893" s="88"/>
      <c r="E36893" s="88"/>
      <c r="F36893" s="88"/>
      <c r="G36893" s="88"/>
      <c r="H36893" s="88"/>
      <c r="I36893" s="88"/>
      <c r="J36893" s="88"/>
      <c r="K36893" s="88"/>
    </row>
    <row r="36894" spans="2:11" ht="12" hidden="1" customHeight="1" x14ac:dyDescent="0.2">
      <c r="B36894" s="88"/>
      <c r="C36894" s="88"/>
      <c r="D36894" s="88"/>
      <c r="E36894" s="88"/>
      <c r="F36894" s="88"/>
      <c r="G36894" s="88"/>
      <c r="H36894" s="88"/>
      <c r="I36894" s="88"/>
      <c r="J36894" s="88"/>
      <c r="K36894" s="88"/>
    </row>
    <row r="36895" spans="2:11" ht="12" hidden="1" customHeight="1" x14ac:dyDescent="0.2">
      <c r="B36895" s="88"/>
      <c r="C36895" s="88"/>
      <c r="D36895" s="88"/>
      <c r="E36895" s="88"/>
      <c r="F36895" s="88"/>
      <c r="G36895" s="88"/>
      <c r="H36895" s="88"/>
      <c r="I36895" s="88"/>
      <c r="J36895" s="88"/>
      <c r="K36895" s="88"/>
    </row>
    <row r="36896" spans="2:11" ht="12" hidden="1" customHeight="1" x14ac:dyDescent="0.2">
      <c r="B36896" s="88"/>
      <c r="C36896" s="88"/>
      <c r="D36896" s="88"/>
      <c r="E36896" s="88"/>
      <c r="F36896" s="88"/>
      <c r="G36896" s="88"/>
      <c r="H36896" s="88"/>
      <c r="I36896" s="88"/>
      <c r="J36896" s="88"/>
      <c r="K36896" s="88"/>
    </row>
    <row r="36897" spans="2:11" ht="12" hidden="1" customHeight="1" x14ac:dyDescent="0.2">
      <c r="B36897" s="88"/>
      <c r="C36897" s="88"/>
      <c r="D36897" s="88"/>
      <c r="E36897" s="88"/>
      <c r="F36897" s="88"/>
      <c r="G36897" s="88"/>
      <c r="H36897" s="88"/>
      <c r="I36897" s="88"/>
      <c r="J36897" s="88"/>
      <c r="K36897" s="88"/>
    </row>
    <row r="36898" spans="2:11" ht="12" hidden="1" customHeight="1" x14ac:dyDescent="0.2">
      <c r="B36898" s="88"/>
      <c r="C36898" s="88"/>
      <c r="D36898" s="88"/>
      <c r="E36898" s="88"/>
      <c r="F36898" s="88"/>
      <c r="G36898" s="88"/>
      <c r="H36898" s="88"/>
      <c r="I36898" s="88"/>
      <c r="J36898" s="88"/>
      <c r="K36898" s="88"/>
    </row>
    <row r="36899" spans="2:11" ht="12" hidden="1" customHeight="1" x14ac:dyDescent="0.2">
      <c r="B36899" s="88"/>
      <c r="C36899" s="88"/>
      <c r="D36899" s="88"/>
      <c r="E36899" s="88"/>
      <c r="F36899" s="88"/>
      <c r="G36899" s="88"/>
      <c r="H36899" s="88"/>
      <c r="I36899" s="88"/>
      <c r="J36899" s="88"/>
      <c r="K36899" s="88"/>
    </row>
    <row r="36900" spans="2:11" ht="12" hidden="1" customHeight="1" x14ac:dyDescent="0.2">
      <c r="B36900" s="88"/>
      <c r="C36900" s="88"/>
      <c r="D36900" s="88"/>
      <c r="E36900" s="88"/>
      <c r="F36900" s="88"/>
      <c r="G36900" s="88"/>
      <c r="H36900" s="88"/>
      <c r="I36900" s="88"/>
      <c r="J36900" s="88"/>
      <c r="K36900" s="88"/>
    </row>
    <row r="36901" spans="2:11" ht="12" hidden="1" customHeight="1" x14ac:dyDescent="0.2">
      <c r="B36901" s="88"/>
      <c r="C36901" s="88"/>
      <c r="D36901" s="88"/>
      <c r="E36901" s="88"/>
      <c r="F36901" s="88"/>
      <c r="G36901" s="88"/>
      <c r="H36901" s="88"/>
      <c r="I36901" s="88"/>
      <c r="J36901" s="88"/>
      <c r="K36901" s="88"/>
    </row>
    <row r="36902" spans="2:11" ht="12" hidden="1" customHeight="1" x14ac:dyDescent="0.2">
      <c r="B36902" s="88"/>
      <c r="C36902" s="88"/>
      <c r="D36902" s="88"/>
      <c r="E36902" s="88"/>
      <c r="F36902" s="88"/>
      <c r="G36902" s="88"/>
      <c r="H36902" s="88"/>
      <c r="I36902" s="88"/>
      <c r="J36902" s="88"/>
      <c r="K36902" s="88"/>
    </row>
    <row r="36903" spans="2:11" ht="12" hidden="1" customHeight="1" x14ac:dyDescent="0.2">
      <c r="B36903" s="88"/>
      <c r="C36903" s="88"/>
      <c r="D36903" s="88"/>
      <c r="E36903" s="88"/>
      <c r="F36903" s="88"/>
      <c r="G36903" s="88"/>
      <c r="H36903" s="88"/>
      <c r="I36903" s="88"/>
      <c r="J36903" s="88"/>
      <c r="K36903" s="88"/>
    </row>
    <row r="36904" spans="2:11" ht="12" hidden="1" customHeight="1" x14ac:dyDescent="0.2">
      <c r="B36904" s="88"/>
      <c r="C36904" s="88"/>
      <c r="D36904" s="88"/>
      <c r="E36904" s="88"/>
      <c r="F36904" s="88"/>
      <c r="G36904" s="88"/>
      <c r="H36904" s="88"/>
      <c r="I36904" s="88"/>
      <c r="J36904" s="88"/>
      <c r="K36904" s="88"/>
    </row>
    <row r="36905" spans="2:11" ht="12" hidden="1" customHeight="1" x14ac:dyDescent="0.2">
      <c r="B36905" s="88"/>
      <c r="C36905" s="88"/>
      <c r="D36905" s="88"/>
      <c r="E36905" s="88"/>
      <c r="F36905" s="88"/>
      <c r="G36905" s="88"/>
      <c r="H36905" s="88"/>
      <c r="I36905" s="88"/>
      <c r="J36905" s="88"/>
      <c r="K36905" s="88"/>
    </row>
    <row r="36906" spans="2:11" ht="12" hidden="1" customHeight="1" x14ac:dyDescent="0.2">
      <c r="B36906" s="88"/>
      <c r="C36906" s="88"/>
      <c r="D36906" s="88"/>
      <c r="E36906" s="88"/>
      <c r="F36906" s="88"/>
      <c r="G36906" s="88"/>
      <c r="H36906" s="88"/>
      <c r="I36906" s="88"/>
      <c r="J36906" s="88"/>
      <c r="K36906" s="88"/>
    </row>
    <row r="36907" spans="2:11" ht="12" hidden="1" customHeight="1" x14ac:dyDescent="0.2">
      <c r="B36907" s="88"/>
      <c r="C36907" s="88"/>
      <c r="D36907" s="88"/>
      <c r="E36907" s="88"/>
      <c r="F36907" s="88"/>
      <c r="G36907" s="88"/>
      <c r="H36907" s="88"/>
      <c r="I36907" s="88"/>
      <c r="J36907" s="88"/>
      <c r="K36907" s="88"/>
    </row>
    <row r="36908" spans="2:11" ht="12" hidden="1" customHeight="1" x14ac:dyDescent="0.2">
      <c r="B36908" s="88"/>
      <c r="C36908" s="88"/>
      <c r="D36908" s="88"/>
      <c r="E36908" s="88"/>
      <c r="F36908" s="88"/>
      <c r="G36908" s="88"/>
      <c r="H36908" s="88"/>
      <c r="I36908" s="88"/>
      <c r="J36908" s="88"/>
      <c r="K36908" s="88"/>
    </row>
    <row r="36909" spans="2:11" ht="12" hidden="1" customHeight="1" x14ac:dyDescent="0.2">
      <c r="B36909" s="88"/>
      <c r="C36909" s="88"/>
      <c r="D36909" s="88"/>
      <c r="E36909" s="88"/>
      <c r="F36909" s="88"/>
      <c r="G36909" s="88"/>
      <c r="H36909" s="88"/>
      <c r="I36909" s="88"/>
      <c r="J36909" s="88"/>
      <c r="K36909" s="88"/>
    </row>
    <row r="36910" spans="2:11" ht="12" hidden="1" customHeight="1" x14ac:dyDescent="0.2">
      <c r="B36910" s="88"/>
      <c r="C36910" s="88"/>
      <c r="D36910" s="88"/>
      <c r="E36910" s="88"/>
      <c r="F36910" s="88"/>
      <c r="G36910" s="88"/>
      <c r="H36910" s="88"/>
      <c r="I36910" s="88"/>
      <c r="J36910" s="88"/>
      <c r="K36910" s="88"/>
    </row>
    <row r="36911" spans="2:11" ht="12" hidden="1" customHeight="1" x14ac:dyDescent="0.2">
      <c r="B36911" s="88"/>
      <c r="C36911" s="88"/>
      <c r="D36911" s="88"/>
      <c r="E36911" s="88"/>
      <c r="F36911" s="88"/>
      <c r="G36911" s="88"/>
      <c r="H36911" s="88"/>
      <c r="I36911" s="88"/>
      <c r="J36911" s="88"/>
      <c r="K36911" s="88"/>
    </row>
    <row r="36912" spans="2:11" ht="12" hidden="1" customHeight="1" x14ac:dyDescent="0.2">
      <c r="B36912" s="88"/>
      <c r="C36912" s="88"/>
      <c r="D36912" s="88"/>
      <c r="E36912" s="88"/>
      <c r="F36912" s="88"/>
      <c r="G36912" s="88"/>
      <c r="H36912" s="88"/>
      <c r="I36912" s="88"/>
      <c r="J36912" s="88"/>
      <c r="K36912" s="88"/>
    </row>
    <row r="36913" spans="2:11" ht="12" hidden="1" customHeight="1" x14ac:dyDescent="0.2">
      <c r="B36913" s="88"/>
      <c r="C36913" s="88"/>
      <c r="D36913" s="88"/>
      <c r="E36913" s="88"/>
      <c r="F36913" s="88"/>
      <c r="G36913" s="88"/>
      <c r="H36913" s="88"/>
      <c r="I36913" s="88"/>
      <c r="J36913" s="88"/>
      <c r="K36913" s="88"/>
    </row>
    <row r="36914" spans="2:11" ht="12" hidden="1" customHeight="1" x14ac:dyDescent="0.2">
      <c r="B36914" s="88"/>
      <c r="C36914" s="88"/>
      <c r="D36914" s="88"/>
      <c r="E36914" s="88"/>
      <c r="F36914" s="88"/>
      <c r="G36914" s="88"/>
      <c r="H36914" s="88"/>
      <c r="I36914" s="88"/>
      <c r="J36914" s="88"/>
      <c r="K36914" s="88"/>
    </row>
    <row r="36915" spans="2:11" ht="12" hidden="1" customHeight="1" x14ac:dyDescent="0.2">
      <c r="B36915" s="88"/>
      <c r="C36915" s="88"/>
      <c r="D36915" s="88"/>
      <c r="E36915" s="88"/>
      <c r="F36915" s="88"/>
      <c r="G36915" s="88"/>
      <c r="H36915" s="88"/>
      <c r="I36915" s="88"/>
      <c r="J36915" s="88"/>
      <c r="K36915" s="88"/>
    </row>
    <row r="36916" spans="2:11" ht="12" hidden="1" customHeight="1" x14ac:dyDescent="0.2">
      <c r="B36916" s="88"/>
      <c r="C36916" s="88"/>
      <c r="D36916" s="88"/>
      <c r="E36916" s="88"/>
      <c r="F36916" s="88"/>
      <c r="G36916" s="88"/>
      <c r="H36916" s="88"/>
      <c r="I36916" s="88"/>
      <c r="J36916" s="88"/>
      <c r="K36916" s="88"/>
    </row>
    <row r="36917" spans="2:11" ht="12" hidden="1" customHeight="1" x14ac:dyDescent="0.2">
      <c r="B36917" s="88"/>
      <c r="C36917" s="88"/>
      <c r="D36917" s="88"/>
      <c r="E36917" s="88"/>
      <c r="F36917" s="88"/>
      <c r="G36917" s="88"/>
      <c r="H36917" s="88"/>
      <c r="I36917" s="88"/>
      <c r="J36917" s="88"/>
      <c r="K36917" s="88"/>
    </row>
    <row r="36918" spans="2:11" ht="12" hidden="1" customHeight="1" x14ac:dyDescent="0.2">
      <c r="B36918" s="88"/>
      <c r="C36918" s="88"/>
      <c r="D36918" s="88"/>
      <c r="E36918" s="88"/>
      <c r="F36918" s="88"/>
      <c r="G36918" s="88"/>
      <c r="H36918" s="88"/>
      <c r="I36918" s="88"/>
      <c r="J36918" s="88"/>
      <c r="K36918" s="88"/>
    </row>
    <row r="36919" spans="2:11" ht="12" hidden="1" customHeight="1" x14ac:dyDescent="0.2">
      <c r="B36919" s="88"/>
      <c r="C36919" s="88"/>
      <c r="D36919" s="88"/>
      <c r="E36919" s="88"/>
      <c r="F36919" s="88"/>
      <c r="G36919" s="88"/>
      <c r="H36919" s="88"/>
      <c r="I36919" s="88"/>
      <c r="J36919" s="88"/>
      <c r="K36919" s="88"/>
    </row>
    <row r="36920" spans="2:11" ht="12" hidden="1" customHeight="1" x14ac:dyDescent="0.2">
      <c r="B36920" s="88"/>
      <c r="C36920" s="88"/>
      <c r="D36920" s="88"/>
      <c r="E36920" s="88"/>
      <c r="F36920" s="88"/>
      <c r="G36920" s="88"/>
      <c r="H36920" s="88"/>
      <c r="I36920" s="88"/>
      <c r="J36920" s="88"/>
      <c r="K36920" s="88"/>
    </row>
    <row r="36921" spans="2:11" ht="12" hidden="1" customHeight="1" x14ac:dyDescent="0.2">
      <c r="B36921" s="88"/>
      <c r="C36921" s="88"/>
      <c r="D36921" s="88"/>
      <c r="E36921" s="88"/>
      <c r="F36921" s="88"/>
      <c r="G36921" s="88"/>
      <c r="H36921" s="88"/>
      <c r="I36921" s="88"/>
      <c r="J36921" s="88"/>
      <c r="K36921" s="88"/>
    </row>
    <row r="36922" spans="2:11" ht="12" hidden="1" customHeight="1" x14ac:dyDescent="0.2">
      <c r="B36922" s="88"/>
      <c r="C36922" s="88"/>
      <c r="D36922" s="88"/>
      <c r="E36922" s="88"/>
      <c r="F36922" s="88"/>
      <c r="G36922" s="88"/>
      <c r="H36922" s="88"/>
      <c r="I36922" s="88"/>
      <c r="J36922" s="88"/>
      <c r="K36922" s="88"/>
    </row>
    <row r="36923" spans="2:11" ht="12" hidden="1" customHeight="1" x14ac:dyDescent="0.2">
      <c r="B36923" s="88"/>
      <c r="C36923" s="88"/>
      <c r="D36923" s="88"/>
      <c r="E36923" s="88"/>
      <c r="F36923" s="88"/>
      <c r="G36923" s="88"/>
      <c r="H36923" s="88"/>
      <c r="I36923" s="88"/>
      <c r="J36923" s="88"/>
      <c r="K36923" s="88"/>
    </row>
    <row r="36924" spans="2:11" ht="12" hidden="1" customHeight="1" x14ac:dyDescent="0.2">
      <c r="B36924" s="88"/>
      <c r="C36924" s="88"/>
      <c r="D36924" s="88"/>
      <c r="E36924" s="88"/>
      <c r="F36924" s="88"/>
      <c r="G36924" s="88"/>
      <c r="H36924" s="88"/>
      <c r="I36924" s="88"/>
      <c r="J36924" s="88"/>
      <c r="K36924" s="88"/>
    </row>
    <row r="36925" spans="2:11" ht="12" hidden="1" customHeight="1" x14ac:dyDescent="0.2">
      <c r="B36925" s="88"/>
      <c r="C36925" s="88"/>
      <c r="D36925" s="88"/>
      <c r="E36925" s="88"/>
      <c r="F36925" s="88"/>
      <c r="G36925" s="88"/>
      <c r="H36925" s="88"/>
      <c r="I36925" s="88"/>
      <c r="J36925" s="88"/>
      <c r="K36925" s="88"/>
    </row>
    <row r="36926" spans="2:11" ht="12" hidden="1" customHeight="1" x14ac:dyDescent="0.2">
      <c r="B36926" s="88"/>
      <c r="C36926" s="88"/>
      <c r="D36926" s="88"/>
      <c r="E36926" s="88"/>
      <c r="F36926" s="88"/>
      <c r="G36926" s="88"/>
      <c r="H36926" s="88"/>
      <c r="I36926" s="88"/>
      <c r="J36926" s="88"/>
      <c r="K36926" s="88"/>
    </row>
    <row r="36927" spans="2:11" ht="12" hidden="1" customHeight="1" x14ac:dyDescent="0.2">
      <c r="B36927" s="88"/>
      <c r="C36927" s="88"/>
      <c r="D36927" s="88"/>
      <c r="E36927" s="88"/>
      <c r="F36927" s="88"/>
      <c r="G36927" s="88"/>
      <c r="H36927" s="88"/>
      <c r="I36927" s="88"/>
      <c r="J36927" s="88"/>
      <c r="K36927" s="88"/>
    </row>
    <row r="36928" spans="2:11" ht="12" hidden="1" customHeight="1" x14ac:dyDescent="0.2">
      <c r="B36928" s="88"/>
      <c r="C36928" s="88"/>
      <c r="D36928" s="88"/>
      <c r="E36928" s="88"/>
      <c r="F36928" s="88"/>
      <c r="G36928" s="88"/>
      <c r="H36928" s="88"/>
      <c r="I36928" s="88"/>
      <c r="J36928" s="88"/>
      <c r="K36928" s="88"/>
    </row>
    <row r="36929" spans="2:11" ht="12" hidden="1" customHeight="1" x14ac:dyDescent="0.2">
      <c r="B36929" s="88"/>
      <c r="C36929" s="88"/>
      <c r="D36929" s="88"/>
      <c r="E36929" s="88"/>
      <c r="F36929" s="88"/>
      <c r="G36929" s="88"/>
      <c r="H36929" s="88"/>
      <c r="I36929" s="88"/>
      <c r="J36929" s="88"/>
      <c r="K36929" s="88"/>
    </row>
    <row r="36930" spans="2:11" ht="12" hidden="1" customHeight="1" x14ac:dyDescent="0.2">
      <c r="B36930" s="88"/>
      <c r="C36930" s="88"/>
      <c r="D36930" s="88"/>
      <c r="E36930" s="88"/>
      <c r="F36930" s="88"/>
      <c r="G36930" s="88"/>
      <c r="H36930" s="88"/>
      <c r="I36930" s="88"/>
      <c r="J36930" s="88"/>
      <c r="K36930" s="88"/>
    </row>
    <row r="36931" spans="2:11" ht="12" hidden="1" customHeight="1" x14ac:dyDescent="0.2">
      <c r="B36931" s="88"/>
      <c r="C36931" s="88"/>
      <c r="D36931" s="88"/>
      <c r="E36931" s="88"/>
      <c r="F36931" s="88"/>
      <c r="G36931" s="88"/>
      <c r="H36931" s="88"/>
      <c r="I36931" s="88"/>
      <c r="J36931" s="88"/>
      <c r="K36931" s="88"/>
    </row>
    <row r="36932" spans="2:11" ht="12" hidden="1" customHeight="1" x14ac:dyDescent="0.2">
      <c r="B36932" s="88"/>
      <c r="C36932" s="88"/>
      <c r="D36932" s="88"/>
      <c r="E36932" s="88"/>
      <c r="F36932" s="88"/>
      <c r="G36932" s="88"/>
      <c r="H36932" s="88"/>
      <c r="I36932" s="88"/>
      <c r="J36932" s="88"/>
      <c r="K36932" s="88"/>
    </row>
    <row r="36933" spans="2:11" ht="12" hidden="1" customHeight="1" x14ac:dyDescent="0.2">
      <c r="B36933" s="88"/>
      <c r="C36933" s="88"/>
      <c r="D36933" s="88"/>
      <c r="E36933" s="88"/>
      <c r="F36933" s="88"/>
      <c r="G36933" s="88"/>
      <c r="H36933" s="88"/>
      <c r="I36933" s="88"/>
      <c r="J36933" s="88"/>
      <c r="K36933" s="88"/>
    </row>
    <row r="36934" spans="2:11" ht="12" hidden="1" customHeight="1" x14ac:dyDescent="0.2">
      <c r="B36934" s="88"/>
      <c r="C36934" s="88"/>
      <c r="D36934" s="88"/>
      <c r="E36934" s="88"/>
      <c r="F36934" s="88"/>
      <c r="G36934" s="88"/>
      <c r="H36934" s="88"/>
      <c r="I36934" s="88"/>
      <c r="J36934" s="88"/>
      <c r="K36934" s="88"/>
    </row>
    <row r="36935" spans="2:11" ht="12" hidden="1" customHeight="1" x14ac:dyDescent="0.2">
      <c r="B36935" s="88"/>
      <c r="C36935" s="88"/>
      <c r="D36935" s="88"/>
      <c r="E36935" s="88"/>
      <c r="F36935" s="88"/>
      <c r="G36935" s="88"/>
      <c r="H36935" s="88"/>
      <c r="I36935" s="88"/>
      <c r="J36935" s="88"/>
      <c r="K36935" s="88"/>
    </row>
    <row r="36936" spans="2:11" ht="12" hidden="1" customHeight="1" x14ac:dyDescent="0.2">
      <c r="B36936" s="88"/>
      <c r="C36936" s="88"/>
      <c r="D36936" s="88"/>
      <c r="E36936" s="88"/>
      <c r="F36936" s="88"/>
      <c r="G36936" s="88"/>
      <c r="H36936" s="88"/>
      <c r="I36936" s="88"/>
      <c r="J36936" s="88"/>
      <c r="K36936" s="88"/>
    </row>
    <row r="36937" spans="2:11" ht="12" hidden="1" customHeight="1" x14ac:dyDescent="0.2">
      <c r="B36937" s="88"/>
      <c r="C36937" s="88"/>
      <c r="D36937" s="88"/>
      <c r="E36937" s="88"/>
      <c r="F36937" s="88"/>
      <c r="G36937" s="88"/>
      <c r="H36937" s="88"/>
      <c r="I36937" s="88"/>
      <c r="J36937" s="88"/>
      <c r="K36937" s="88"/>
    </row>
    <row r="36938" spans="2:11" ht="12" hidden="1" customHeight="1" x14ac:dyDescent="0.2">
      <c r="B36938" s="88"/>
      <c r="C36938" s="88"/>
      <c r="D36938" s="88"/>
      <c r="E36938" s="88"/>
      <c r="F36938" s="88"/>
      <c r="G36938" s="88"/>
      <c r="H36938" s="88"/>
      <c r="I36938" s="88"/>
      <c r="J36938" s="88"/>
      <c r="K36938" s="88"/>
    </row>
    <row r="36939" spans="2:11" ht="12" hidden="1" customHeight="1" x14ac:dyDescent="0.2">
      <c r="B36939" s="88"/>
      <c r="C36939" s="88"/>
      <c r="D36939" s="88"/>
      <c r="E36939" s="88"/>
      <c r="F36939" s="88"/>
      <c r="G36939" s="88"/>
      <c r="H36939" s="88"/>
      <c r="I36939" s="88"/>
      <c r="J36939" s="88"/>
      <c r="K36939" s="88"/>
    </row>
    <row r="36940" spans="2:11" ht="12" hidden="1" customHeight="1" x14ac:dyDescent="0.2">
      <c r="B36940" s="88"/>
      <c r="C36940" s="88"/>
      <c r="D36940" s="88"/>
      <c r="E36940" s="88"/>
      <c r="F36940" s="88"/>
      <c r="G36940" s="88"/>
      <c r="H36940" s="88"/>
      <c r="I36940" s="88"/>
      <c r="J36940" s="88"/>
      <c r="K36940" s="88"/>
    </row>
    <row r="36941" spans="2:11" ht="12" hidden="1" customHeight="1" x14ac:dyDescent="0.2">
      <c r="B36941" s="88"/>
      <c r="C36941" s="88"/>
      <c r="D36941" s="88"/>
      <c r="E36941" s="88"/>
      <c r="F36941" s="88"/>
      <c r="G36941" s="88"/>
      <c r="H36941" s="88"/>
      <c r="I36941" s="88"/>
      <c r="J36941" s="88"/>
      <c r="K36941" s="88"/>
    </row>
    <row r="36942" spans="2:11" ht="12" hidden="1" customHeight="1" x14ac:dyDescent="0.2">
      <c r="B36942" s="88"/>
      <c r="C36942" s="88"/>
      <c r="D36942" s="88"/>
      <c r="E36942" s="88"/>
      <c r="F36942" s="88"/>
      <c r="G36942" s="88"/>
      <c r="H36942" s="88"/>
      <c r="I36942" s="88"/>
      <c r="J36942" s="88"/>
      <c r="K36942" s="88"/>
    </row>
    <row r="36943" spans="2:11" ht="12" hidden="1" customHeight="1" x14ac:dyDescent="0.2">
      <c r="B36943" s="88"/>
      <c r="C36943" s="88"/>
      <c r="D36943" s="88"/>
      <c r="E36943" s="88"/>
      <c r="F36943" s="88"/>
      <c r="G36943" s="88"/>
      <c r="H36943" s="88"/>
      <c r="I36943" s="88"/>
      <c r="J36943" s="88"/>
      <c r="K36943" s="88"/>
    </row>
    <row r="36944" spans="2:11" ht="12" hidden="1" customHeight="1" x14ac:dyDescent="0.2">
      <c r="B36944" s="88"/>
      <c r="C36944" s="88"/>
      <c r="D36944" s="88"/>
      <c r="E36944" s="88"/>
      <c r="F36944" s="88"/>
      <c r="G36944" s="88"/>
      <c r="H36944" s="88"/>
      <c r="I36944" s="88"/>
      <c r="J36944" s="88"/>
      <c r="K36944" s="88"/>
    </row>
    <row r="36945" spans="2:11" ht="12" hidden="1" customHeight="1" x14ac:dyDescent="0.2">
      <c r="B36945" s="88"/>
      <c r="C36945" s="88"/>
      <c r="D36945" s="88"/>
      <c r="E36945" s="88"/>
      <c r="F36945" s="88"/>
      <c r="G36945" s="88"/>
      <c r="H36945" s="88"/>
      <c r="I36945" s="88"/>
      <c r="J36945" s="88"/>
      <c r="K36945" s="88"/>
    </row>
    <row r="36946" spans="2:11" ht="12" hidden="1" customHeight="1" x14ac:dyDescent="0.2">
      <c r="B36946" s="88"/>
      <c r="C36946" s="88"/>
      <c r="D36946" s="88"/>
      <c r="E36946" s="88"/>
      <c r="F36946" s="88"/>
      <c r="G36946" s="88"/>
      <c r="H36946" s="88"/>
      <c r="I36946" s="88"/>
      <c r="J36946" s="88"/>
      <c r="K36946" s="88"/>
    </row>
    <row r="36947" spans="2:11" ht="12" hidden="1" customHeight="1" x14ac:dyDescent="0.2">
      <c r="B36947" s="88"/>
      <c r="C36947" s="88"/>
      <c r="D36947" s="88"/>
      <c r="E36947" s="88"/>
      <c r="F36947" s="88"/>
      <c r="G36947" s="88"/>
      <c r="H36947" s="88"/>
      <c r="I36947" s="88"/>
      <c r="J36947" s="88"/>
      <c r="K36947" s="88"/>
    </row>
    <row r="36948" spans="2:11" ht="12" hidden="1" customHeight="1" x14ac:dyDescent="0.2">
      <c r="B36948" s="88"/>
      <c r="C36948" s="88"/>
      <c r="D36948" s="88"/>
      <c r="E36948" s="88"/>
      <c r="F36948" s="88"/>
      <c r="G36948" s="88"/>
      <c r="H36948" s="88"/>
      <c r="I36948" s="88"/>
      <c r="J36948" s="88"/>
      <c r="K36948" s="88"/>
    </row>
    <row r="36949" spans="2:11" ht="12" hidden="1" customHeight="1" x14ac:dyDescent="0.2">
      <c r="B36949" s="88"/>
      <c r="C36949" s="88"/>
      <c r="D36949" s="88"/>
      <c r="E36949" s="88"/>
      <c r="F36949" s="88"/>
      <c r="G36949" s="88"/>
      <c r="H36949" s="88"/>
      <c r="I36949" s="88"/>
      <c r="J36949" s="88"/>
      <c r="K36949" s="88"/>
    </row>
    <row r="36950" spans="2:11" ht="12" hidden="1" customHeight="1" x14ac:dyDescent="0.2">
      <c r="B36950" s="88"/>
      <c r="C36950" s="88"/>
      <c r="D36950" s="88"/>
      <c r="E36950" s="88"/>
      <c r="F36950" s="88"/>
      <c r="G36950" s="88"/>
      <c r="H36950" s="88"/>
      <c r="I36950" s="88"/>
      <c r="J36950" s="88"/>
      <c r="K36950" s="88"/>
    </row>
    <row r="36951" spans="2:11" ht="12" hidden="1" customHeight="1" x14ac:dyDescent="0.2">
      <c r="B36951" s="88"/>
      <c r="C36951" s="88"/>
      <c r="D36951" s="88"/>
      <c r="E36951" s="88"/>
      <c r="F36951" s="88"/>
      <c r="G36951" s="88"/>
      <c r="H36951" s="88"/>
      <c r="I36951" s="88"/>
      <c r="J36951" s="88"/>
      <c r="K36951" s="88"/>
    </row>
    <row r="36952" spans="2:11" ht="12" hidden="1" customHeight="1" x14ac:dyDescent="0.2">
      <c r="B36952" s="88"/>
      <c r="C36952" s="88"/>
      <c r="D36952" s="88"/>
      <c r="E36952" s="88"/>
      <c r="F36952" s="88"/>
      <c r="G36952" s="88"/>
      <c r="H36952" s="88"/>
      <c r="I36952" s="88"/>
      <c r="J36952" s="88"/>
      <c r="K36952" s="88"/>
    </row>
    <row r="36953" spans="2:11" ht="12" hidden="1" customHeight="1" x14ac:dyDescent="0.2">
      <c r="B36953" s="88"/>
      <c r="C36953" s="88"/>
      <c r="D36953" s="88"/>
      <c r="E36953" s="88"/>
      <c r="F36953" s="88"/>
      <c r="G36953" s="88"/>
      <c r="H36953" s="88"/>
      <c r="I36953" s="88"/>
      <c r="J36953" s="88"/>
      <c r="K36953" s="88"/>
    </row>
    <row r="36954" spans="2:11" ht="12" hidden="1" customHeight="1" x14ac:dyDescent="0.2">
      <c r="B36954" s="88"/>
      <c r="C36954" s="88"/>
      <c r="D36954" s="88"/>
      <c r="E36954" s="88"/>
      <c r="F36954" s="88"/>
      <c r="G36954" s="88"/>
      <c r="H36954" s="88"/>
      <c r="I36954" s="88"/>
      <c r="J36954" s="88"/>
      <c r="K36954" s="88"/>
    </row>
    <row r="36955" spans="2:11" ht="12" hidden="1" customHeight="1" x14ac:dyDescent="0.2">
      <c r="B36955" s="88"/>
      <c r="C36955" s="88"/>
      <c r="D36955" s="88"/>
      <c r="E36955" s="88"/>
      <c r="F36955" s="88"/>
      <c r="G36955" s="88"/>
      <c r="H36955" s="88"/>
      <c r="I36955" s="88"/>
      <c r="J36955" s="88"/>
      <c r="K36955" s="88"/>
    </row>
    <row r="36956" spans="2:11" ht="12" hidden="1" customHeight="1" x14ac:dyDescent="0.2">
      <c r="B36956" s="88"/>
      <c r="C36956" s="88"/>
      <c r="D36956" s="88"/>
      <c r="E36956" s="88"/>
      <c r="F36956" s="88"/>
      <c r="G36956" s="88"/>
      <c r="H36956" s="88"/>
      <c r="I36956" s="88"/>
      <c r="J36956" s="88"/>
      <c r="K36956" s="88"/>
    </row>
    <row r="36957" spans="2:11" ht="12" hidden="1" customHeight="1" x14ac:dyDescent="0.2">
      <c r="B36957" s="88"/>
      <c r="C36957" s="88"/>
      <c r="D36957" s="88"/>
      <c r="E36957" s="88"/>
      <c r="F36957" s="88"/>
      <c r="G36957" s="88"/>
      <c r="H36957" s="88"/>
      <c r="I36957" s="88"/>
      <c r="J36957" s="88"/>
      <c r="K36957" s="88"/>
    </row>
    <row r="36958" spans="2:11" ht="12" hidden="1" customHeight="1" x14ac:dyDescent="0.2">
      <c r="B36958" s="88"/>
      <c r="C36958" s="88"/>
      <c r="D36958" s="88"/>
      <c r="E36958" s="88"/>
      <c r="F36958" s="88"/>
      <c r="G36958" s="88"/>
      <c r="H36958" s="88"/>
      <c r="I36958" s="88"/>
      <c r="J36958" s="88"/>
      <c r="K36958" s="88"/>
    </row>
    <row r="36959" spans="2:11" ht="12" hidden="1" customHeight="1" x14ac:dyDescent="0.2">
      <c r="B36959" s="88"/>
      <c r="C36959" s="88"/>
      <c r="D36959" s="88"/>
      <c r="E36959" s="88"/>
      <c r="F36959" s="88"/>
      <c r="G36959" s="88"/>
      <c r="H36959" s="88"/>
      <c r="I36959" s="88"/>
      <c r="J36959" s="88"/>
      <c r="K36959" s="88"/>
    </row>
    <row r="36960" spans="2:11" ht="12" hidden="1" customHeight="1" x14ac:dyDescent="0.2">
      <c r="B36960" s="88"/>
      <c r="C36960" s="88"/>
      <c r="D36960" s="88"/>
      <c r="E36960" s="88"/>
      <c r="F36960" s="88"/>
      <c r="G36960" s="88"/>
      <c r="H36960" s="88"/>
      <c r="I36960" s="88"/>
      <c r="J36960" s="88"/>
      <c r="K36960" s="88"/>
    </row>
    <row r="36961" spans="2:11" ht="12" hidden="1" customHeight="1" x14ac:dyDescent="0.2">
      <c r="B36961" s="88"/>
      <c r="C36961" s="88"/>
      <c r="D36961" s="88"/>
      <c r="E36961" s="88"/>
      <c r="F36961" s="88"/>
      <c r="G36961" s="88"/>
      <c r="H36961" s="88"/>
      <c r="I36961" s="88"/>
      <c r="J36961" s="88"/>
      <c r="K36961" s="88"/>
    </row>
    <row r="36962" spans="2:11" ht="12" hidden="1" customHeight="1" x14ac:dyDescent="0.2">
      <c r="B36962" s="88"/>
      <c r="C36962" s="88"/>
      <c r="D36962" s="88"/>
      <c r="E36962" s="88"/>
      <c r="F36962" s="88"/>
      <c r="G36962" s="88"/>
      <c r="H36962" s="88"/>
      <c r="I36962" s="88"/>
      <c r="J36962" s="88"/>
      <c r="K36962" s="88"/>
    </row>
    <row r="36963" spans="2:11" ht="12" hidden="1" customHeight="1" x14ac:dyDescent="0.2">
      <c r="B36963" s="88"/>
      <c r="C36963" s="88"/>
      <c r="D36963" s="88"/>
      <c r="E36963" s="88"/>
      <c r="F36963" s="88"/>
      <c r="G36963" s="88"/>
      <c r="H36963" s="88"/>
      <c r="I36963" s="88"/>
      <c r="J36963" s="88"/>
      <c r="K36963" s="88"/>
    </row>
    <row r="36964" spans="2:11" ht="12" hidden="1" customHeight="1" x14ac:dyDescent="0.2">
      <c r="B36964" s="88"/>
      <c r="C36964" s="88"/>
      <c r="D36964" s="88"/>
      <c r="E36964" s="88"/>
      <c r="F36964" s="88"/>
      <c r="G36964" s="88"/>
      <c r="H36964" s="88"/>
      <c r="I36964" s="88"/>
      <c r="J36964" s="88"/>
      <c r="K36964" s="88"/>
    </row>
    <row r="36965" spans="2:11" ht="12" hidden="1" customHeight="1" x14ac:dyDescent="0.2">
      <c r="B36965" s="88"/>
      <c r="C36965" s="88"/>
      <c r="D36965" s="88"/>
      <c r="E36965" s="88"/>
      <c r="F36965" s="88"/>
      <c r="G36965" s="88"/>
      <c r="H36965" s="88"/>
      <c r="I36965" s="88"/>
      <c r="J36965" s="88"/>
      <c r="K36965" s="88"/>
    </row>
    <row r="36966" spans="2:11" ht="12" hidden="1" customHeight="1" x14ac:dyDescent="0.2">
      <c r="B36966" s="88"/>
      <c r="C36966" s="88"/>
      <c r="D36966" s="88"/>
      <c r="E36966" s="88"/>
      <c r="F36966" s="88"/>
      <c r="G36966" s="88"/>
      <c r="H36966" s="88"/>
      <c r="I36966" s="88"/>
      <c r="J36966" s="88"/>
      <c r="K36966" s="88"/>
    </row>
    <row r="36967" spans="2:11" ht="12" hidden="1" customHeight="1" x14ac:dyDescent="0.2">
      <c r="B36967" s="88"/>
      <c r="C36967" s="88"/>
      <c r="D36967" s="88"/>
      <c r="E36967" s="88"/>
      <c r="F36967" s="88"/>
      <c r="G36967" s="88"/>
      <c r="H36967" s="88"/>
      <c r="I36967" s="88"/>
      <c r="J36967" s="88"/>
      <c r="K36967" s="88"/>
    </row>
    <row r="36968" spans="2:11" ht="12" hidden="1" customHeight="1" x14ac:dyDescent="0.2">
      <c r="B36968" s="88"/>
      <c r="C36968" s="88"/>
      <c r="D36968" s="88"/>
      <c r="E36968" s="88"/>
      <c r="F36968" s="88"/>
      <c r="G36968" s="88"/>
      <c r="H36968" s="88"/>
      <c r="I36968" s="88"/>
      <c r="J36968" s="88"/>
      <c r="K36968" s="88"/>
    </row>
    <row r="36969" spans="2:11" ht="12" hidden="1" customHeight="1" x14ac:dyDescent="0.2">
      <c r="B36969" s="88"/>
      <c r="C36969" s="88"/>
      <c r="D36969" s="88"/>
      <c r="E36969" s="88"/>
      <c r="F36969" s="88"/>
      <c r="G36969" s="88"/>
      <c r="H36969" s="88"/>
      <c r="I36969" s="88"/>
      <c r="J36969" s="88"/>
      <c r="K36969" s="88"/>
    </row>
    <row r="36970" spans="2:11" ht="12" hidden="1" customHeight="1" x14ac:dyDescent="0.2">
      <c r="B36970" s="88"/>
      <c r="C36970" s="88"/>
      <c r="D36970" s="88"/>
      <c r="E36970" s="88"/>
      <c r="F36970" s="88"/>
      <c r="G36970" s="88"/>
      <c r="H36970" s="88"/>
      <c r="I36970" s="88"/>
      <c r="J36970" s="88"/>
      <c r="K36970" s="88"/>
    </row>
    <row r="36971" spans="2:11" ht="12" hidden="1" customHeight="1" x14ac:dyDescent="0.2">
      <c r="B36971" s="88"/>
      <c r="C36971" s="88"/>
      <c r="D36971" s="88"/>
      <c r="E36971" s="88"/>
      <c r="F36971" s="88"/>
      <c r="G36971" s="88"/>
      <c r="H36971" s="88"/>
      <c r="I36971" s="88"/>
      <c r="J36971" s="88"/>
      <c r="K36971" s="88"/>
    </row>
    <row r="36972" spans="2:11" ht="12" hidden="1" customHeight="1" x14ac:dyDescent="0.2">
      <c r="B36972" s="88"/>
      <c r="C36972" s="88"/>
      <c r="D36972" s="88"/>
      <c r="E36972" s="88"/>
      <c r="F36972" s="88"/>
      <c r="G36972" s="88"/>
      <c r="H36972" s="88"/>
      <c r="I36972" s="88"/>
      <c r="J36972" s="88"/>
      <c r="K36972" s="88"/>
    </row>
    <row r="36973" spans="2:11" ht="12" hidden="1" customHeight="1" x14ac:dyDescent="0.2">
      <c r="B36973" s="88"/>
      <c r="C36973" s="88"/>
      <c r="D36973" s="88"/>
      <c r="E36973" s="88"/>
      <c r="F36973" s="88"/>
      <c r="G36973" s="88"/>
      <c r="H36973" s="88"/>
      <c r="I36973" s="88"/>
      <c r="J36973" s="88"/>
      <c r="K36973" s="88"/>
    </row>
    <row r="36974" spans="2:11" ht="12" hidden="1" customHeight="1" x14ac:dyDescent="0.2">
      <c r="B36974" s="88"/>
      <c r="C36974" s="88"/>
      <c r="D36974" s="88"/>
      <c r="E36974" s="88"/>
      <c r="F36974" s="88"/>
      <c r="G36974" s="88"/>
      <c r="H36974" s="88"/>
      <c r="I36974" s="88"/>
      <c r="J36974" s="88"/>
      <c r="K36974" s="88"/>
    </row>
    <row r="36975" spans="2:11" ht="12" hidden="1" customHeight="1" x14ac:dyDescent="0.2">
      <c r="B36975" s="88"/>
      <c r="C36975" s="88"/>
      <c r="D36975" s="88"/>
      <c r="E36975" s="88"/>
      <c r="F36975" s="88"/>
      <c r="G36975" s="88"/>
      <c r="H36975" s="88"/>
      <c r="I36975" s="88"/>
      <c r="J36975" s="88"/>
      <c r="K36975" s="88"/>
    </row>
    <row r="36976" spans="2:11" ht="12" hidden="1" customHeight="1" x14ac:dyDescent="0.2">
      <c r="B36976" s="88"/>
      <c r="C36976" s="88"/>
      <c r="D36976" s="88"/>
      <c r="E36976" s="88"/>
      <c r="F36976" s="88"/>
      <c r="G36976" s="88"/>
      <c r="H36976" s="88"/>
      <c r="I36976" s="88"/>
      <c r="J36976" s="88"/>
      <c r="K36976" s="88"/>
    </row>
    <row r="36977" spans="2:11" ht="12" hidden="1" customHeight="1" x14ac:dyDescent="0.2">
      <c r="B36977" s="88"/>
      <c r="C36977" s="88"/>
      <c r="D36977" s="88"/>
      <c r="E36977" s="88"/>
      <c r="F36977" s="88"/>
      <c r="G36977" s="88"/>
      <c r="H36977" s="88"/>
      <c r="I36977" s="88"/>
      <c r="J36977" s="88"/>
      <c r="K36977" s="88"/>
    </row>
    <row r="36978" spans="2:11" ht="12" hidden="1" customHeight="1" x14ac:dyDescent="0.2">
      <c r="B36978" s="88"/>
      <c r="C36978" s="88"/>
      <c r="D36978" s="88"/>
      <c r="E36978" s="88"/>
      <c r="F36978" s="88"/>
      <c r="G36978" s="88"/>
      <c r="H36978" s="88"/>
      <c r="I36978" s="88"/>
      <c r="J36978" s="88"/>
      <c r="K36978" s="88"/>
    </row>
    <row r="36979" spans="2:11" ht="12" hidden="1" customHeight="1" x14ac:dyDescent="0.2">
      <c r="B36979" s="88"/>
      <c r="C36979" s="88"/>
      <c r="D36979" s="88"/>
      <c r="E36979" s="88"/>
      <c r="F36979" s="88"/>
      <c r="G36979" s="88"/>
      <c r="H36979" s="88"/>
      <c r="I36979" s="88"/>
      <c r="J36979" s="88"/>
      <c r="K36979" s="88"/>
    </row>
    <row r="36980" spans="2:11" ht="12" hidden="1" customHeight="1" x14ac:dyDescent="0.2">
      <c r="B36980" s="88"/>
      <c r="C36980" s="88"/>
      <c r="D36980" s="88"/>
      <c r="E36980" s="88"/>
      <c r="F36980" s="88"/>
      <c r="G36980" s="88"/>
      <c r="H36980" s="88"/>
      <c r="I36980" s="88"/>
      <c r="J36980" s="88"/>
      <c r="K36980" s="88"/>
    </row>
    <row r="36981" spans="2:11" ht="12" hidden="1" customHeight="1" x14ac:dyDescent="0.2">
      <c r="B36981" s="88"/>
      <c r="C36981" s="88"/>
      <c r="D36981" s="88"/>
      <c r="E36981" s="88"/>
      <c r="F36981" s="88"/>
      <c r="G36981" s="88"/>
      <c r="H36981" s="88"/>
      <c r="I36981" s="88"/>
      <c r="J36981" s="88"/>
      <c r="K36981" s="88"/>
    </row>
    <row r="36982" spans="2:11" ht="12" hidden="1" customHeight="1" x14ac:dyDescent="0.2">
      <c r="B36982" s="88"/>
      <c r="C36982" s="88"/>
      <c r="D36982" s="88"/>
      <c r="E36982" s="88"/>
      <c r="F36982" s="88"/>
      <c r="G36982" s="88"/>
      <c r="H36982" s="88"/>
      <c r="I36982" s="88"/>
      <c r="J36982" s="88"/>
      <c r="K36982" s="88"/>
    </row>
    <row r="36983" spans="2:11" ht="12" hidden="1" customHeight="1" x14ac:dyDescent="0.2">
      <c r="B36983" s="88"/>
      <c r="C36983" s="88"/>
      <c r="D36983" s="88"/>
      <c r="E36983" s="88"/>
      <c r="F36983" s="88"/>
      <c r="G36983" s="88"/>
      <c r="H36983" s="88"/>
      <c r="I36983" s="88"/>
      <c r="J36983" s="88"/>
      <c r="K36983" s="88"/>
    </row>
    <row r="36984" spans="2:11" ht="12" hidden="1" customHeight="1" x14ac:dyDescent="0.2">
      <c r="B36984" s="88"/>
      <c r="C36984" s="88"/>
      <c r="D36984" s="88"/>
      <c r="E36984" s="88"/>
      <c r="F36984" s="88"/>
      <c r="G36984" s="88"/>
      <c r="H36984" s="88"/>
      <c r="I36984" s="88"/>
      <c r="J36984" s="88"/>
      <c r="K36984" s="88"/>
    </row>
    <row r="36985" spans="2:11" ht="12" hidden="1" customHeight="1" x14ac:dyDescent="0.2">
      <c r="B36985" s="88"/>
      <c r="C36985" s="88"/>
      <c r="D36985" s="88"/>
      <c r="E36985" s="88"/>
      <c r="F36985" s="88"/>
      <c r="G36985" s="88"/>
      <c r="H36985" s="88"/>
      <c r="I36985" s="88"/>
      <c r="J36985" s="88"/>
      <c r="K36985" s="88"/>
    </row>
    <row r="36986" spans="2:11" ht="12" hidden="1" customHeight="1" x14ac:dyDescent="0.2">
      <c r="B36986" s="88"/>
      <c r="C36986" s="88"/>
      <c r="D36986" s="88"/>
      <c r="E36986" s="88"/>
      <c r="F36986" s="88"/>
      <c r="G36986" s="88"/>
      <c r="H36986" s="88"/>
      <c r="I36986" s="88"/>
      <c r="J36986" s="88"/>
      <c r="K36986" s="88"/>
    </row>
    <row r="36987" spans="2:11" ht="12" hidden="1" customHeight="1" x14ac:dyDescent="0.2">
      <c r="B36987" s="88"/>
      <c r="C36987" s="88"/>
      <c r="D36987" s="88"/>
      <c r="E36987" s="88"/>
      <c r="F36987" s="88"/>
      <c r="G36987" s="88"/>
      <c r="H36987" s="88"/>
      <c r="I36987" s="88"/>
      <c r="J36987" s="88"/>
      <c r="K36987" s="88"/>
    </row>
    <row r="36988" spans="2:11" ht="12" hidden="1" customHeight="1" x14ac:dyDescent="0.2">
      <c r="B36988" s="88"/>
      <c r="C36988" s="88"/>
      <c r="D36988" s="88"/>
      <c r="E36988" s="88"/>
      <c r="F36988" s="88"/>
      <c r="G36988" s="88"/>
      <c r="H36988" s="88"/>
      <c r="I36988" s="88"/>
      <c r="J36988" s="88"/>
      <c r="K36988" s="88"/>
    </row>
    <row r="36989" spans="2:11" ht="12" hidden="1" customHeight="1" x14ac:dyDescent="0.2">
      <c r="B36989" s="88"/>
      <c r="C36989" s="88"/>
      <c r="D36989" s="88"/>
      <c r="E36989" s="88"/>
      <c r="F36989" s="88"/>
      <c r="G36989" s="88"/>
      <c r="H36989" s="88"/>
      <c r="I36989" s="88"/>
      <c r="J36989" s="88"/>
      <c r="K36989" s="88"/>
    </row>
    <row r="36990" spans="2:11" ht="12" hidden="1" customHeight="1" x14ac:dyDescent="0.2">
      <c r="B36990" s="88"/>
      <c r="C36990" s="88"/>
      <c r="D36990" s="88"/>
      <c r="E36990" s="88"/>
      <c r="F36990" s="88"/>
      <c r="G36990" s="88"/>
      <c r="H36990" s="88"/>
      <c r="I36990" s="88"/>
      <c r="J36990" s="88"/>
      <c r="K36990" s="88"/>
    </row>
    <row r="36991" spans="2:11" ht="12" hidden="1" customHeight="1" x14ac:dyDescent="0.2">
      <c r="B36991" s="88"/>
      <c r="C36991" s="88"/>
      <c r="D36991" s="88"/>
      <c r="E36991" s="88"/>
      <c r="F36991" s="88"/>
      <c r="G36991" s="88"/>
      <c r="H36991" s="88"/>
      <c r="I36991" s="88"/>
      <c r="J36991" s="88"/>
      <c r="K36991" s="88"/>
    </row>
    <row r="36992" spans="2:11" ht="12" hidden="1" customHeight="1" x14ac:dyDescent="0.2">
      <c r="B36992" s="88"/>
      <c r="C36992" s="88"/>
      <c r="D36992" s="88"/>
      <c r="E36992" s="88"/>
      <c r="F36992" s="88"/>
      <c r="G36992" s="88"/>
      <c r="H36992" s="88"/>
      <c r="I36992" s="88"/>
      <c r="J36992" s="88"/>
      <c r="K36992" s="88"/>
    </row>
    <row r="36993" spans="2:11" ht="12" hidden="1" customHeight="1" x14ac:dyDescent="0.2">
      <c r="B36993" s="88"/>
      <c r="C36993" s="88"/>
      <c r="D36993" s="88"/>
      <c r="E36993" s="88"/>
      <c r="F36993" s="88"/>
      <c r="G36993" s="88"/>
      <c r="H36993" s="88"/>
      <c r="I36993" s="88"/>
      <c r="J36993" s="88"/>
      <c r="K36993" s="88"/>
    </row>
    <row r="36994" spans="2:11" ht="12" hidden="1" customHeight="1" x14ac:dyDescent="0.2">
      <c r="B36994" s="88"/>
      <c r="C36994" s="88"/>
      <c r="D36994" s="88"/>
      <c r="E36994" s="88"/>
      <c r="F36994" s="88"/>
      <c r="G36994" s="88"/>
      <c r="H36994" s="88"/>
      <c r="I36994" s="88"/>
      <c r="J36994" s="88"/>
      <c r="K36994" s="88"/>
    </row>
    <row r="36995" spans="2:11" ht="12" hidden="1" customHeight="1" x14ac:dyDescent="0.2">
      <c r="B36995" s="88"/>
      <c r="C36995" s="88"/>
      <c r="D36995" s="88"/>
      <c r="E36995" s="88"/>
      <c r="F36995" s="88"/>
      <c r="G36995" s="88"/>
      <c r="H36995" s="88"/>
      <c r="I36995" s="88"/>
      <c r="J36995" s="88"/>
      <c r="K36995" s="88"/>
    </row>
    <row r="36996" spans="2:11" ht="12" hidden="1" customHeight="1" x14ac:dyDescent="0.2">
      <c r="B36996" s="88"/>
      <c r="C36996" s="88"/>
      <c r="D36996" s="88"/>
      <c r="E36996" s="88"/>
      <c r="F36996" s="88"/>
      <c r="G36996" s="88"/>
      <c r="H36996" s="88"/>
      <c r="I36996" s="88"/>
      <c r="J36996" s="88"/>
      <c r="K36996" s="88"/>
    </row>
    <row r="36997" spans="2:11" ht="12" hidden="1" customHeight="1" x14ac:dyDescent="0.2">
      <c r="B36997" s="88"/>
      <c r="C36997" s="88"/>
      <c r="D36997" s="88"/>
      <c r="E36997" s="88"/>
      <c r="F36997" s="88"/>
      <c r="G36997" s="88"/>
      <c r="H36997" s="88"/>
      <c r="I36997" s="88"/>
      <c r="J36997" s="88"/>
      <c r="K36997" s="88"/>
    </row>
    <row r="36998" spans="2:11" ht="12" hidden="1" customHeight="1" x14ac:dyDescent="0.2">
      <c r="B36998" s="88"/>
      <c r="C36998" s="88"/>
      <c r="D36998" s="88"/>
      <c r="E36998" s="88"/>
      <c r="F36998" s="88"/>
      <c r="G36998" s="88"/>
      <c r="H36998" s="88"/>
      <c r="I36998" s="88"/>
      <c r="J36998" s="88"/>
      <c r="K36998" s="88"/>
    </row>
    <row r="36999" spans="2:11" ht="12" hidden="1" customHeight="1" x14ac:dyDescent="0.2">
      <c r="B36999" s="88"/>
      <c r="C36999" s="88"/>
      <c r="D36999" s="88"/>
      <c r="E36999" s="88"/>
      <c r="F36999" s="88"/>
      <c r="G36999" s="88"/>
      <c r="H36999" s="88"/>
      <c r="I36999" s="88"/>
      <c r="J36999" s="88"/>
      <c r="K36999" s="88"/>
    </row>
    <row r="37000" spans="2:11" ht="12" hidden="1" customHeight="1" x14ac:dyDescent="0.2">
      <c r="B37000" s="88"/>
      <c r="C37000" s="88"/>
      <c r="D37000" s="88"/>
      <c r="E37000" s="88"/>
      <c r="F37000" s="88"/>
      <c r="G37000" s="88"/>
      <c r="H37000" s="88"/>
      <c r="I37000" s="88"/>
      <c r="J37000" s="88"/>
      <c r="K37000" s="88"/>
    </row>
    <row r="37001" spans="2:11" ht="12" hidden="1" customHeight="1" x14ac:dyDescent="0.2">
      <c r="B37001" s="88"/>
      <c r="C37001" s="88"/>
      <c r="D37001" s="88"/>
      <c r="E37001" s="88"/>
      <c r="F37001" s="88"/>
      <c r="G37001" s="88"/>
      <c r="H37001" s="88"/>
      <c r="I37001" s="88"/>
      <c r="J37001" s="88"/>
      <c r="K37001" s="88"/>
    </row>
    <row r="37002" spans="2:11" ht="12" hidden="1" customHeight="1" x14ac:dyDescent="0.2">
      <c r="B37002" s="88"/>
      <c r="C37002" s="88"/>
      <c r="D37002" s="88"/>
      <c r="E37002" s="88"/>
      <c r="F37002" s="88"/>
      <c r="G37002" s="88"/>
      <c r="H37002" s="88"/>
      <c r="I37002" s="88"/>
      <c r="J37002" s="88"/>
      <c r="K37002" s="88"/>
    </row>
    <row r="37003" spans="2:11" ht="12" hidden="1" customHeight="1" x14ac:dyDescent="0.2">
      <c r="B37003" s="88"/>
      <c r="C37003" s="88"/>
      <c r="D37003" s="88"/>
      <c r="E37003" s="88"/>
      <c r="F37003" s="88"/>
      <c r="G37003" s="88"/>
      <c r="H37003" s="88"/>
      <c r="I37003" s="88"/>
      <c r="J37003" s="88"/>
      <c r="K37003" s="88"/>
    </row>
    <row r="37004" spans="2:11" ht="12" hidden="1" customHeight="1" x14ac:dyDescent="0.2">
      <c r="B37004" s="88"/>
      <c r="C37004" s="88"/>
      <c r="D37004" s="88"/>
      <c r="E37004" s="88"/>
      <c r="F37004" s="88"/>
      <c r="G37004" s="88"/>
      <c r="H37004" s="88"/>
      <c r="I37004" s="88"/>
      <c r="J37004" s="88"/>
      <c r="K37004" s="88"/>
    </row>
    <row r="37005" spans="2:11" ht="12" hidden="1" customHeight="1" x14ac:dyDescent="0.2">
      <c r="B37005" s="88"/>
      <c r="C37005" s="88"/>
      <c r="D37005" s="88"/>
      <c r="E37005" s="88"/>
      <c r="F37005" s="88"/>
      <c r="G37005" s="88"/>
      <c r="H37005" s="88"/>
      <c r="I37005" s="88"/>
      <c r="J37005" s="88"/>
      <c r="K37005" s="88"/>
    </row>
    <row r="37006" spans="2:11" ht="12" hidden="1" customHeight="1" x14ac:dyDescent="0.2">
      <c r="B37006" s="88"/>
      <c r="C37006" s="88"/>
      <c r="D37006" s="88"/>
      <c r="E37006" s="88"/>
      <c r="F37006" s="88"/>
      <c r="G37006" s="88"/>
      <c r="H37006" s="88"/>
      <c r="I37006" s="88"/>
      <c r="J37006" s="88"/>
      <c r="K37006" s="88"/>
    </row>
    <row r="37007" spans="2:11" ht="12" hidden="1" customHeight="1" x14ac:dyDescent="0.2">
      <c r="B37007" s="88"/>
      <c r="C37007" s="88"/>
      <c r="D37007" s="88"/>
      <c r="E37007" s="88"/>
      <c r="F37007" s="88"/>
      <c r="G37007" s="88"/>
      <c r="H37007" s="88"/>
      <c r="I37007" s="88"/>
      <c r="J37007" s="88"/>
      <c r="K37007" s="88"/>
    </row>
    <row r="37008" spans="2:11" ht="12" hidden="1" customHeight="1" x14ac:dyDescent="0.2">
      <c r="B37008" s="88"/>
      <c r="C37008" s="88"/>
      <c r="D37008" s="88"/>
      <c r="E37008" s="88"/>
      <c r="F37008" s="88"/>
      <c r="G37008" s="88"/>
      <c r="H37008" s="88"/>
      <c r="I37008" s="88"/>
      <c r="J37008" s="88"/>
      <c r="K37008" s="88"/>
    </row>
    <row r="37009" spans="2:11" ht="12" hidden="1" customHeight="1" x14ac:dyDescent="0.2">
      <c r="B37009" s="88"/>
      <c r="C37009" s="88"/>
      <c r="D37009" s="88"/>
      <c r="E37009" s="88"/>
      <c r="F37009" s="88"/>
      <c r="G37009" s="88"/>
      <c r="H37009" s="88"/>
      <c r="I37009" s="88"/>
      <c r="J37009" s="88"/>
      <c r="K37009" s="88"/>
    </row>
    <row r="37010" spans="2:11" ht="12" hidden="1" customHeight="1" x14ac:dyDescent="0.2">
      <c r="B37010" s="88"/>
      <c r="C37010" s="88"/>
      <c r="D37010" s="88"/>
      <c r="E37010" s="88"/>
      <c r="F37010" s="88"/>
      <c r="G37010" s="88"/>
      <c r="H37010" s="88"/>
      <c r="I37010" s="88"/>
      <c r="J37010" s="88"/>
      <c r="K37010" s="88"/>
    </row>
    <row r="37011" spans="2:11" ht="12" hidden="1" customHeight="1" x14ac:dyDescent="0.2">
      <c r="B37011" s="88"/>
      <c r="C37011" s="88"/>
      <c r="D37011" s="88"/>
      <c r="E37011" s="88"/>
      <c r="F37011" s="88"/>
      <c r="G37011" s="88"/>
      <c r="H37011" s="88"/>
      <c r="I37011" s="88"/>
      <c r="J37011" s="88"/>
      <c r="K37011" s="88"/>
    </row>
    <row r="37012" spans="2:11" ht="12" hidden="1" customHeight="1" x14ac:dyDescent="0.2">
      <c r="B37012" s="88"/>
      <c r="C37012" s="88"/>
      <c r="D37012" s="88"/>
      <c r="E37012" s="88"/>
      <c r="F37012" s="88"/>
      <c r="G37012" s="88"/>
      <c r="H37012" s="88"/>
      <c r="I37012" s="88"/>
      <c r="J37012" s="88"/>
      <c r="K37012" s="88"/>
    </row>
    <row r="37013" spans="2:11" ht="12" hidden="1" customHeight="1" x14ac:dyDescent="0.2">
      <c r="B37013" s="88"/>
      <c r="C37013" s="88"/>
      <c r="D37013" s="88"/>
      <c r="E37013" s="88"/>
      <c r="F37013" s="88"/>
      <c r="G37013" s="88"/>
      <c r="H37013" s="88"/>
      <c r="I37013" s="88"/>
      <c r="J37013" s="88"/>
      <c r="K37013" s="88"/>
    </row>
    <row r="37014" spans="2:11" ht="12" hidden="1" customHeight="1" x14ac:dyDescent="0.2">
      <c r="B37014" s="88"/>
      <c r="C37014" s="88"/>
      <c r="D37014" s="88"/>
      <c r="E37014" s="88"/>
      <c r="F37014" s="88"/>
      <c r="G37014" s="88"/>
      <c r="H37014" s="88"/>
      <c r="I37014" s="88"/>
      <c r="J37014" s="88"/>
      <c r="K37014" s="88"/>
    </row>
    <row r="37015" spans="2:11" ht="12" hidden="1" customHeight="1" x14ac:dyDescent="0.2">
      <c r="B37015" s="88"/>
      <c r="C37015" s="88"/>
      <c r="D37015" s="88"/>
      <c r="E37015" s="88"/>
      <c r="F37015" s="88"/>
      <c r="G37015" s="88"/>
      <c r="H37015" s="88"/>
      <c r="I37015" s="88"/>
      <c r="J37015" s="88"/>
      <c r="K37015" s="88"/>
    </row>
    <row r="37016" spans="2:11" ht="12" hidden="1" customHeight="1" x14ac:dyDescent="0.2">
      <c r="B37016" s="88"/>
      <c r="C37016" s="88"/>
      <c r="D37016" s="88"/>
      <c r="E37016" s="88"/>
      <c r="F37016" s="88"/>
      <c r="G37016" s="88"/>
      <c r="H37016" s="88"/>
      <c r="I37016" s="88"/>
      <c r="J37016" s="88"/>
      <c r="K37016" s="88"/>
    </row>
    <row r="37017" spans="2:11" ht="12" hidden="1" customHeight="1" x14ac:dyDescent="0.2">
      <c r="B37017" s="88"/>
      <c r="C37017" s="88"/>
      <c r="D37017" s="88"/>
      <c r="E37017" s="88"/>
      <c r="F37017" s="88"/>
      <c r="G37017" s="88"/>
      <c r="H37017" s="88"/>
      <c r="I37017" s="88"/>
      <c r="J37017" s="88"/>
      <c r="K37017" s="88"/>
    </row>
    <row r="37018" spans="2:11" ht="12" hidden="1" customHeight="1" x14ac:dyDescent="0.2">
      <c r="B37018" s="88"/>
      <c r="C37018" s="88"/>
      <c r="D37018" s="88"/>
      <c r="E37018" s="88"/>
      <c r="F37018" s="88"/>
      <c r="G37018" s="88"/>
      <c r="H37018" s="88"/>
      <c r="I37018" s="88"/>
      <c r="J37018" s="88"/>
      <c r="K37018" s="88"/>
    </row>
    <row r="37019" spans="2:11" ht="12" hidden="1" customHeight="1" x14ac:dyDescent="0.2">
      <c r="B37019" s="88"/>
      <c r="C37019" s="88"/>
      <c r="D37019" s="88"/>
      <c r="E37019" s="88"/>
      <c r="F37019" s="88"/>
      <c r="G37019" s="88"/>
      <c r="H37019" s="88"/>
      <c r="I37019" s="88"/>
      <c r="J37019" s="88"/>
      <c r="K37019" s="88"/>
    </row>
    <row r="37020" spans="2:11" ht="12" hidden="1" customHeight="1" x14ac:dyDescent="0.2">
      <c r="B37020" s="88"/>
      <c r="C37020" s="88"/>
      <c r="D37020" s="88"/>
      <c r="E37020" s="88"/>
      <c r="F37020" s="88"/>
      <c r="G37020" s="88"/>
      <c r="H37020" s="88"/>
      <c r="I37020" s="88"/>
      <c r="J37020" s="88"/>
      <c r="K37020" s="88"/>
    </row>
    <row r="37021" spans="2:11" ht="12" hidden="1" customHeight="1" x14ac:dyDescent="0.2">
      <c r="B37021" s="88"/>
      <c r="C37021" s="88"/>
      <c r="D37021" s="88"/>
      <c r="E37021" s="88"/>
      <c r="F37021" s="88"/>
      <c r="G37021" s="88"/>
      <c r="H37021" s="88"/>
      <c r="I37021" s="88"/>
      <c r="J37021" s="88"/>
      <c r="K37021" s="88"/>
    </row>
    <row r="37022" spans="2:11" ht="12" hidden="1" customHeight="1" x14ac:dyDescent="0.2">
      <c r="B37022" s="88"/>
      <c r="C37022" s="88"/>
      <c r="D37022" s="88"/>
      <c r="E37022" s="88"/>
      <c r="F37022" s="88"/>
      <c r="G37022" s="88"/>
      <c r="H37022" s="88"/>
      <c r="I37022" s="88"/>
      <c r="J37022" s="88"/>
      <c r="K37022" s="88"/>
    </row>
    <row r="37023" spans="2:11" ht="12" hidden="1" customHeight="1" x14ac:dyDescent="0.2">
      <c r="B37023" s="88"/>
      <c r="C37023" s="88"/>
      <c r="D37023" s="88"/>
      <c r="E37023" s="88"/>
      <c r="F37023" s="88"/>
      <c r="G37023" s="88"/>
      <c r="H37023" s="88"/>
      <c r="I37023" s="88"/>
      <c r="J37023" s="88"/>
      <c r="K37023" s="88"/>
    </row>
    <row r="37024" spans="2:11" ht="12" hidden="1" customHeight="1" x14ac:dyDescent="0.2">
      <c r="B37024" s="88"/>
      <c r="C37024" s="88"/>
      <c r="D37024" s="88"/>
      <c r="E37024" s="88"/>
      <c r="F37024" s="88"/>
      <c r="G37024" s="88"/>
      <c r="H37024" s="88"/>
      <c r="I37024" s="88"/>
      <c r="J37024" s="88"/>
      <c r="K37024" s="88"/>
    </row>
    <row r="37025" spans="2:11" ht="12" hidden="1" customHeight="1" x14ac:dyDescent="0.2">
      <c r="B37025" s="88"/>
      <c r="C37025" s="88"/>
      <c r="D37025" s="88"/>
      <c r="E37025" s="88"/>
      <c r="F37025" s="88"/>
      <c r="G37025" s="88"/>
      <c r="H37025" s="88"/>
      <c r="I37025" s="88"/>
      <c r="J37025" s="88"/>
      <c r="K37025" s="88"/>
    </row>
    <row r="37026" spans="2:11" ht="12" hidden="1" customHeight="1" x14ac:dyDescent="0.2">
      <c r="B37026" s="88"/>
      <c r="C37026" s="88"/>
      <c r="D37026" s="88"/>
      <c r="E37026" s="88"/>
      <c r="F37026" s="88"/>
      <c r="G37026" s="88"/>
      <c r="H37026" s="88"/>
      <c r="I37026" s="88"/>
      <c r="J37026" s="88"/>
      <c r="K37026" s="88"/>
    </row>
    <row r="37027" spans="2:11" ht="12" hidden="1" customHeight="1" x14ac:dyDescent="0.2">
      <c r="B37027" s="88"/>
      <c r="C37027" s="88"/>
      <c r="D37027" s="88"/>
      <c r="E37027" s="88"/>
      <c r="F37027" s="88"/>
      <c r="G37027" s="88"/>
      <c r="H37027" s="88"/>
      <c r="I37027" s="88"/>
      <c r="J37027" s="88"/>
      <c r="K37027" s="88"/>
    </row>
    <row r="37028" spans="2:11" ht="12" hidden="1" customHeight="1" x14ac:dyDescent="0.2">
      <c r="B37028" s="88"/>
      <c r="C37028" s="88"/>
      <c r="D37028" s="88"/>
      <c r="E37028" s="88"/>
      <c r="F37028" s="88"/>
      <c r="G37028" s="88"/>
      <c r="H37028" s="88"/>
      <c r="I37028" s="88"/>
      <c r="J37028" s="88"/>
      <c r="K37028" s="88"/>
    </row>
    <row r="37029" spans="2:11" ht="12" hidden="1" customHeight="1" x14ac:dyDescent="0.2">
      <c r="B37029" s="88"/>
      <c r="C37029" s="88"/>
      <c r="D37029" s="88"/>
      <c r="E37029" s="88"/>
      <c r="F37029" s="88"/>
      <c r="G37029" s="88"/>
      <c r="H37029" s="88"/>
      <c r="I37029" s="88"/>
      <c r="J37029" s="88"/>
      <c r="K37029" s="88"/>
    </row>
    <row r="37030" spans="2:11" ht="12" hidden="1" customHeight="1" x14ac:dyDescent="0.2">
      <c r="B37030" s="88"/>
      <c r="C37030" s="88"/>
      <c r="D37030" s="88"/>
      <c r="E37030" s="88"/>
      <c r="F37030" s="88"/>
      <c r="G37030" s="88"/>
      <c r="H37030" s="88"/>
      <c r="I37030" s="88"/>
      <c r="J37030" s="88"/>
      <c r="K37030" s="88"/>
    </row>
    <row r="37031" spans="2:11" ht="12" hidden="1" customHeight="1" x14ac:dyDescent="0.2">
      <c r="B37031" s="88"/>
      <c r="C37031" s="88"/>
      <c r="D37031" s="88"/>
      <c r="E37031" s="88"/>
      <c r="F37031" s="88"/>
      <c r="G37031" s="88"/>
      <c r="H37031" s="88"/>
      <c r="I37031" s="88"/>
      <c r="J37031" s="88"/>
      <c r="K37031" s="88"/>
    </row>
    <row r="37032" spans="2:11" ht="12" hidden="1" customHeight="1" x14ac:dyDescent="0.2">
      <c r="B37032" s="88"/>
      <c r="C37032" s="88"/>
      <c r="D37032" s="88"/>
      <c r="E37032" s="88"/>
      <c r="F37032" s="88"/>
      <c r="G37032" s="88"/>
      <c r="H37032" s="88"/>
      <c r="I37032" s="88"/>
      <c r="J37032" s="88"/>
      <c r="K37032" s="88"/>
    </row>
    <row r="37033" spans="2:11" ht="12" hidden="1" customHeight="1" x14ac:dyDescent="0.2">
      <c r="B37033" s="88"/>
      <c r="C37033" s="88"/>
      <c r="D37033" s="88"/>
      <c r="E37033" s="88"/>
      <c r="F37033" s="88"/>
      <c r="G37033" s="88"/>
      <c r="H37033" s="88"/>
      <c r="I37033" s="88"/>
      <c r="J37033" s="88"/>
      <c r="K37033" s="88"/>
    </row>
    <row r="37034" spans="2:11" ht="12" hidden="1" customHeight="1" x14ac:dyDescent="0.2">
      <c r="B37034" s="88"/>
      <c r="C37034" s="88"/>
      <c r="D37034" s="88"/>
      <c r="E37034" s="88"/>
      <c r="F37034" s="88"/>
      <c r="G37034" s="88"/>
      <c r="H37034" s="88"/>
      <c r="I37034" s="88"/>
      <c r="J37034" s="88"/>
      <c r="K37034" s="88"/>
    </row>
    <row r="37035" spans="2:11" ht="12" hidden="1" customHeight="1" x14ac:dyDescent="0.2">
      <c r="B37035" s="88"/>
      <c r="C37035" s="88"/>
      <c r="D37035" s="88"/>
      <c r="E37035" s="88"/>
      <c r="F37035" s="88"/>
      <c r="G37035" s="88"/>
      <c r="H37035" s="88"/>
      <c r="I37035" s="88"/>
      <c r="J37035" s="88"/>
      <c r="K37035" s="88"/>
    </row>
    <row r="37036" spans="2:11" ht="12" hidden="1" customHeight="1" x14ac:dyDescent="0.2">
      <c r="B37036" s="88"/>
      <c r="C37036" s="88"/>
      <c r="D37036" s="88"/>
      <c r="E37036" s="88"/>
      <c r="F37036" s="88"/>
      <c r="G37036" s="88"/>
      <c r="H37036" s="88"/>
      <c r="I37036" s="88"/>
      <c r="J37036" s="88"/>
      <c r="K37036" s="88"/>
    </row>
    <row r="37037" spans="2:11" ht="12" hidden="1" customHeight="1" x14ac:dyDescent="0.2">
      <c r="B37037" s="88"/>
      <c r="C37037" s="88"/>
      <c r="D37037" s="88"/>
      <c r="E37037" s="88"/>
      <c r="F37037" s="88"/>
      <c r="G37037" s="88"/>
      <c r="H37037" s="88"/>
      <c r="I37037" s="88"/>
      <c r="J37037" s="88"/>
      <c r="K37037" s="88"/>
    </row>
    <row r="37038" spans="2:11" ht="12" hidden="1" customHeight="1" x14ac:dyDescent="0.2">
      <c r="B37038" s="88"/>
      <c r="C37038" s="88"/>
      <c r="D37038" s="88"/>
      <c r="E37038" s="88"/>
      <c r="F37038" s="88"/>
      <c r="G37038" s="88"/>
      <c r="H37038" s="88"/>
      <c r="I37038" s="88"/>
      <c r="J37038" s="88"/>
      <c r="K37038" s="88"/>
    </row>
    <row r="37039" spans="2:11" ht="12" hidden="1" customHeight="1" x14ac:dyDescent="0.2">
      <c r="B37039" s="88"/>
      <c r="C37039" s="88"/>
      <c r="D37039" s="88"/>
      <c r="E37039" s="88"/>
      <c r="F37039" s="88"/>
      <c r="G37039" s="88"/>
      <c r="H37039" s="88"/>
      <c r="I37039" s="88"/>
      <c r="J37039" s="88"/>
      <c r="K37039" s="88"/>
    </row>
    <row r="37040" spans="2:11" ht="12" hidden="1" customHeight="1" x14ac:dyDescent="0.2">
      <c r="B37040" s="88"/>
      <c r="C37040" s="88"/>
      <c r="D37040" s="88"/>
      <c r="E37040" s="88"/>
      <c r="F37040" s="88"/>
      <c r="G37040" s="88"/>
      <c r="H37040" s="88"/>
      <c r="I37040" s="88"/>
      <c r="J37040" s="88"/>
      <c r="K37040" s="88"/>
    </row>
    <row r="37041" spans="2:11" ht="12" hidden="1" customHeight="1" x14ac:dyDescent="0.2">
      <c r="B37041" s="88"/>
      <c r="C37041" s="88"/>
      <c r="D37041" s="88"/>
      <c r="E37041" s="88"/>
      <c r="F37041" s="88"/>
      <c r="G37041" s="88"/>
      <c r="H37041" s="88"/>
      <c r="I37041" s="88"/>
      <c r="J37041" s="88"/>
      <c r="K37041" s="88"/>
    </row>
    <row r="37042" spans="2:11" ht="12" hidden="1" customHeight="1" x14ac:dyDescent="0.2">
      <c r="B37042" s="88"/>
      <c r="C37042" s="88"/>
      <c r="D37042" s="88"/>
      <c r="E37042" s="88"/>
      <c r="F37042" s="88"/>
      <c r="G37042" s="88"/>
      <c r="H37042" s="88"/>
      <c r="I37042" s="88"/>
      <c r="J37042" s="88"/>
      <c r="K37042" s="88"/>
    </row>
    <row r="37043" spans="2:11" ht="12" hidden="1" customHeight="1" x14ac:dyDescent="0.2">
      <c r="B37043" s="88"/>
      <c r="C37043" s="88"/>
      <c r="D37043" s="88"/>
      <c r="E37043" s="88"/>
      <c r="F37043" s="88"/>
      <c r="G37043" s="88"/>
      <c r="H37043" s="88"/>
      <c r="I37043" s="88"/>
      <c r="J37043" s="88"/>
      <c r="K37043" s="88"/>
    </row>
    <row r="37044" spans="2:11" ht="12" hidden="1" customHeight="1" x14ac:dyDescent="0.2">
      <c r="B37044" s="88"/>
      <c r="C37044" s="88"/>
      <c r="D37044" s="88"/>
      <c r="E37044" s="88"/>
      <c r="F37044" s="88"/>
      <c r="G37044" s="88"/>
      <c r="H37044" s="88"/>
      <c r="I37044" s="88"/>
      <c r="J37044" s="88"/>
      <c r="K37044" s="88"/>
    </row>
    <row r="37045" spans="2:11" ht="12" hidden="1" customHeight="1" x14ac:dyDescent="0.2">
      <c r="B37045" s="88"/>
      <c r="C37045" s="88"/>
      <c r="D37045" s="88"/>
      <c r="E37045" s="88"/>
      <c r="F37045" s="88"/>
      <c r="G37045" s="88"/>
      <c r="H37045" s="88"/>
      <c r="I37045" s="88"/>
      <c r="J37045" s="88"/>
      <c r="K37045" s="88"/>
    </row>
    <row r="37046" spans="2:11" ht="12" hidden="1" customHeight="1" x14ac:dyDescent="0.2">
      <c r="B37046" s="88"/>
      <c r="C37046" s="88"/>
      <c r="D37046" s="88"/>
      <c r="E37046" s="88"/>
      <c r="F37046" s="88"/>
      <c r="G37046" s="88"/>
      <c r="H37046" s="88"/>
      <c r="I37046" s="88"/>
      <c r="J37046" s="88"/>
      <c r="K37046" s="88"/>
    </row>
    <row r="37047" spans="2:11" ht="12" hidden="1" customHeight="1" x14ac:dyDescent="0.2">
      <c r="B37047" s="88"/>
      <c r="C37047" s="88"/>
      <c r="D37047" s="88"/>
      <c r="E37047" s="88"/>
      <c r="F37047" s="88"/>
      <c r="G37047" s="88"/>
      <c r="H37047" s="88"/>
      <c r="I37047" s="88"/>
      <c r="J37047" s="88"/>
      <c r="K37047" s="88"/>
    </row>
    <row r="37048" spans="2:11" ht="12" hidden="1" customHeight="1" x14ac:dyDescent="0.2">
      <c r="B37048" s="88"/>
      <c r="C37048" s="88"/>
      <c r="D37048" s="88"/>
      <c r="E37048" s="88"/>
      <c r="F37048" s="88"/>
      <c r="G37048" s="88"/>
      <c r="H37048" s="88"/>
      <c r="I37048" s="88"/>
      <c r="J37048" s="88"/>
      <c r="K37048" s="88"/>
    </row>
    <row r="37049" spans="2:11" ht="12" hidden="1" customHeight="1" x14ac:dyDescent="0.2">
      <c r="B37049" s="88"/>
      <c r="C37049" s="88"/>
      <c r="D37049" s="88"/>
      <c r="E37049" s="88"/>
      <c r="F37049" s="88"/>
      <c r="G37049" s="88"/>
      <c r="H37049" s="88"/>
      <c r="I37049" s="88"/>
      <c r="J37049" s="88"/>
      <c r="K37049" s="88"/>
    </row>
    <row r="37050" spans="2:11" ht="12" hidden="1" customHeight="1" x14ac:dyDescent="0.2">
      <c r="B37050" s="88"/>
      <c r="C37050" s="88"/>
      <c r="D37050" s="88"/>
      <c r="E37050" s="88"/>
      <c r="F37050" s="88"/>
      <c r="G37050" s="88"/>
      <c r="H37050" s="88"/>
      <c r="I37050" s="88"/>
      <c r="J37050" s="88"/>
      <c r="K37050" s="88"/>
    </row>
    <row r="37051" spans="2:11" ht="12" hidden="1" customHeight="1" x14ac:dyDescent="0.2">
      <c r="B37051" s="88"/>
      <c r="C37051" s="88"/>
      <c r="D37051" s="88"/>
      <c r="E37051" s="88"/>
      <c r="F37051" s="88"/>
      <c r="G37051" s="88"/>
      <c r="H37051" s="88"/>
      <c r="I37051" s="88"/>
      <c r="J37051" s="88"/>
      <c r="K37051" s="88"/>
    </row>
    <row r="37052" spans="2:11" ht="12" hidden="1" customHeight="1" x14ac:dyDescent="0.2">
      <c r="B37052" s="88"/>
      <c r="C37052" s="88"/>
      <c r="D37052" s="88"/>
      <c r="E37052" s="88"/>
      <c r="F37052" s="88"/>
      <c r="G37052" s="88"/>
      <c r="H37052" s="88"/>
      <c r="I37052" s="88"/>
      <c r="J37052" s="88"/>
      <c r="K37052" s="88"/>
    </row>
    <row r="37053" spans="2:11" ht="12" hidden="1" customHeight="1" x14ac:dyDescent="0.2">
      <c r="B37053" s="88"/>
      <c r="C37053" s="88"/>
      <c r="D37053" s="88"/>
      <c r="E37053" s="88"/>
      <c r="F37053" s="88"/>
      <c r="G37053" s="88"/>
      <c r="H37053" s="88"/>
      <c r="I37053" s="88"/>
      <c r="J37053" s="88"/>
      <c r="K37053" s="88"/>
    </row>
    <row r="37054" spans="2:11" ht="12" hidden="1" customHeight="1" x14ac:dyDescent="0.2">
      <c r="B37054" s="88"/>
      <c r="C37054" s="88"/>
      <c r="D37054" s="88"/>
      <c r="E37054" s="88"/>
      <c r="F37054" s="88"/>
      <c r="G37054" s="88"/>
      <c r="H37054" s="88"/>
      <c r="I37054" s="88"/>
      <c r="J37054" s="88"/>
      <c r="K37054" s="88"/>
    </row>
    <row r="37055" spans="2:11" ht="12" hidden="1" customHeight="1" x14ac:dyDescent="0.2">
      <c r="B37055" s="88"/>
      <c r="C37055" s="88"/>
      <c r="D37055" s="88"/>
      <c r="E37055" s="88"/>
      <c r="F37055" s="88"/>
      <c r="G37055" s="88"/>
      <c r="H37055" s="88"/>
      <c r="I37055" s="88"/>
      <c r="J37055" s="88"/>
      <c r="K37055" s="88"/>
    </row>
    <row r="37056" spans="2:11" ht="12" hidden="1" customHeight="1" x14ac:dyDescent="0.2">
      <c r="B37056" s="88"/>
      <c r="C37056" s="88"/>
      <c r="D37056" s="88"/>
      <c r="E37056" s="88"/>
      <c r="F37056" s="88"/>
      <c r="G37056" s="88"/>
      <c r="H37056" s="88"/>
      <c r="I37056" s="88"/>
      <c r="J37056" s="88"/>
      <c r="K37056" s="88"/>
    </row>
    <row r="37057" spans="2:11" ht="12" hidden="1" customHeight="1" x14ac:dyDescent="0.2">
      <c r="B37057" s="88"/>
      <c r="C37057" s="88"/>
      <c r="D37057" s="88"/>
      <c r="E37057" s="88"/>
      <c r="F37057" s="88"/>
      <c r="G37057" s="88"/>
      <c r="H37057" s="88"/>
      <c r="I37057" s="88"/>
      <c r="J37057" s="88"/>
      <c r="K37057" s="88"/>
    </row>
    <row r="37058" spans="2:11" ht="12" hidden="1" customHeight="1" x14ac:dyDescent="0.2">
      <c r="B37058" s="88"/>
      <c r="C37058" s="88"/>
      <c r="D37058" s="88"/>
      <c r="E37058" s="88"/>
      <c r="F37058" s="88"/>
      <c r="G37058" s="88"/>
      <c r="H37058" s="88"/>
      <c r="I37058" s="88"/>
      <c r="J37058" s="88"/>
      <c r="K37058" s="88"/>
    </row>
    <row r="37059" spans="2:11" ht="12" hidden="1" customHeight="1" x14ac:dyDescent="0.2">
      <c r="B37059" s="88"/>
      <c r="C37059" s="88"/>
      <c r="D37059" s="88"/>
      <c r="E37059" s="88"/>
      <c r="F37059" s="88"/>
      <c r="G37059" s="88"/>
      <c r="H37059" s="88"/>
      <c r="I37059" s="88"/>
      <c r="J37059" s="88"/>
      <c r="K37059" s="88"/>
    </row>
    <row r="37060" spans="2:11" ht="12" hidden="1" customHeight="1" x14ac:dyDescent="0.2">
      <c r="B37060" s="88"/>
      <c r="C37060" s="88"/>
      <c r="D37060" s="88"/>
      <c r="E37060" s="88"/>
      <c r="F37060" s="88"/>
      <c r="G37060" s="88"/>
      <c r="H37060" s="88"/>
      <c r="I37060" s="88"/>
      <c r="J37060" s="88"/>
      <c r="K37060" s="88"/>
    </row>
    <row r="37061" spans="2:11" ht="12" hidden="1" customHeight="1" x14ac:dyDescent="0.2">
      <c r="B37061" s="88"/>
      <c r="C37061" s="88"/>
      <c r="D37061" s="88"/>
      <c r="E37061" s="88"/>
      <c r="F37061" s="88"/>
      <c r="G37061" s="88"/>
      <c r="H37061" s="88"/>
      <c r="I37061" s="88"/>
      <c r="J37061" s="88"/>
      <c r="K37061" s="88"/>
    </row>
    <row r="37062" spans="2:11" ht="12" hidden="1" customHeight="1" x14ac:dyDescent="0.2">
      <c r="B37062" s="88"/>
      <c r="C37062" s="88"/>
      <c r="D37062" s="88"/>
      <c r="E37062" s="88"/>
      <c r="F37062" s="88"/>
      <c r="G37062" s="88"/>
      <c r="H37062" s="88"/>
      <c r="I37062" s="88"/>
      <c r="J37062" s="88"/>
      <c r="K37062" s="88"/>
    </row>
    <row r="37063" spans="2:11" ht="12" hidden="1" customHeight="1" x14ac:dyDescent="0.2">
      <c r="B37063" s="88"/>
      <c r="C37063" s="88"/>
      <c r="D37063" s="88"/>
      <c r="E37063" s="88"/>
      <c r="F37063" s="88"/>
      <c r="G37063" s="88"/>
      <c r="H37063" s="88"/>
      <c r="I37063" s="88"/>
      <c r="J37063" s="88"/>
      <c r="K37063" s="88"/>
    </row>
    <row r="37064" spans="2:11" ht="12" hidden="1" customHeight="1" x14ac:dyDescent="0.2">
      <c r="B37064" s="88"/>
      <c r="C37064" s="88"/>
      <c r="D37064" s="88"/>
      <c r="E37064" s="88"/>
      <c r="F37064" s="88"/>
      <c r="G37064" s="88"/>
      <c r="H37064" s="88"/>
      <c r="I37064" s="88"/>
      <c r="J37064" s="88"/>
      <c r="K37064" s="88"/>
    </row>
    <row r="37065" spans="2:11" ht="12" hidden="1" customHeight="1" x14ac:dyDescent="0.2">
      <c r="B37065" s="88"/>
      <c r="C37065" s="88"/>
      <c r="D37065" s="88"/>
      <c r="E37065" s="88"/>
      <c r="F37065" s="88"/>
      <c r="G37065" s="88"/>
      <c r="H37065" s="88"/>
      <c r="I37065" s="88"/>
      <c r="J37065" s="88"/>
      <c r="K37065" s="88"/>
    </row>
    <row r="37066" spans="2:11" ht="12" hidden="1" customHeight="1" x14ac:dyDescent="0.2">
      <c r="B37066" s="88"/>
      <c r="C37066" s="88"/>
      <c r="D37066" s="88"/>
      <c r="E37066" s="88"/>
      <c r="F37066" s="88"/>
      <c r="G37066" s="88"/>
      <c r="H37066" s="88"/>
      <c r="I37066" s="88"/>
      <c r="J37066" s="88"/>
      <c r="K37066" s="88"/>
    </row>
    <row r="37067" spans="2:11" ht="12" hidden="1" customHeight="1" x14ac:dyDescent="0.2">
      <c r="B37067" s="88"/>
      <c r="C37067" s="88"/>
      <c r="D37067" s="88"/>
      <c r="E37067" s="88"/>
      <c r="F37067" s="88"/>
      <c r="G37067" s="88"/>
      <c r="H37067" s="88"/>
      <c r="I37067" s="88"/>
      <c r="J37067" s="88"/>
      <c r="K37067" s="88"/>
    </row>
    <row r="37068" spans="2:11" ht="12" hidden="1" customHeight="1" x14ac:dyDescent="0.2">
      <c r="B37068" s="88"/>
      <c r="C37068" s="88"/>
      <c r="D37068" s="88"/>
      <c r="E37068" s="88"/>
      <c r="F37068" s="88"/>
      <c r="G37068" s="88"/>
      <c r="H37068" s="88"/>
      <c r="I37068" s="88"/>
      <c r="J37068" s="88"/>
      <c r="K37068" s="88"/>
    </row>
    <row r="37069" spans="2:11" ht="12" hidden="1" customHeight="1" x14ac:dyDescent="0.2">
      <c r="B37069" s="88"/>
      <c r="C37069" s="88"/>
      <c r="D37069" s="88"/>
      <c r="E37069" s="88"/>
      <c r="F37069" s="88"/>
      <c r="G37069" s="88"/>
      <c r="H37069" s="88"/>
      <c r="I37069" s="88"/>
      <c r="J37069" s="88"/>
      <c r="K37069" s="88"/>
    </row>
    <row r="37070" spans="2:11" ht="12" hidden="1" customHeight="1" x14ac:dyDescent="0.2">
      <c r="B37070" s="88"/>
      <c r="C37070" s="88"/>
      <c r="D37070" s="88"/>
      <c r="E37070" s="88"/>
      <c r="F37070" s="88"/>
      <c r="G37070" s="88"/>
      <c r="H37070" s="88"/>
      <c r="I37070" s="88"/>
      <c r="J37070" s="88"/>
      <c r="K37070" s="88"/>
    </row>
    <row r="37071" spans="2:11" ht="12" hidden="1" customHeight="1" x14ac:dyDescent="0.2">
      <c r="B37071" s="88"/>
      <c r="C37071" s="88"/>
      <c r="D37071" s="88"/>
      <c r="E37071" s="88"/>
      <c r="F37071" s="88"/>
      <c r="G37071" s="88"/>
      <c r="H37071" s="88"/>
      <c r="I37071" s="88"/>
      <c r="J37071" s="88"/>
      <c r="K37071" s="88"/>
    </row>
    <row r="37072" spans="2:11" ht="12" hidden="1" customHeight="1" x14ac:dyDescent="0.2">
      <c r="B37072" s="88"/>
      <c r="C37072" s="88"/>
      <c r="D37072" s="88"/>
      <c r="E37072" s="88"/>
      <c r="F37072" s="88"/>
      <c r="G37072" s="88"/>
      <c r="H37072" s="88"/>
      <c r="I37072" s="88"/>
      <c r="J37072" s="88"/>
      <c r="K37072" s="88"/>
    </row>
    <row r="37073" spans="2:11" ht="12" hidden="1" customHeight="1" x14ac:dyDescent="0.2">
      <c r="B37073" s="88"/>
      <c r="C37073" s="88"/>
      <c r="D37073" s="88"/>
      <c r="E37073" s="88"/>
      <c r="F37073" s="88"/>
      <c r="G37073" s="88"/>
      <c r="H37073" s="88"/>
      <c r="I37073" s="88"/>
      <c r="J37073" s="88"/>
      <c r="K37073" s="88"/>
    </row>
    <row r="37074" spans="2:11" ht="12" hidden="1" customHeight="1" x14ac:dyDescent="0.2">
      <c r="B37074" s="88"/>
      <c r="C37074" s="88"/>
      <c r="D37074" s="88"/>
      <c r="E37074" s="88"/>
      <c r="F37074" s="88"/>
      <c r="G37074" s="88"/>
      <c r="H37074" s="88"/>
      <c r="I37074" s="88"/>
      <c r="J37074" s="88"/>
      <c r="K37074" s="88"/>
    </row>
    <row r="37075" spans="2:11" ht="12" hidden="1" customHeight="1" x14ac:dyDescent="0.2">
      <c r="B37075" s="88"/>
      <c r="C37075" s="88"/>
      <c r="D37075" s="88"/>
      <c r="E37075" s="88"/>
      <c r="F37075" s="88"/>
      <c r="G37075" s="88"/>
      <c r="H37075" s="88"/>
      <c r="I37075" s="88"/>
      <c r="J37075" s="88"/>
      <c r="K37075" s="88"/>
    </row>
    <row r="37076" spans="2:11" ht="12" hidden="1" customHeight="1" x14ac:dyDescent="0.2">
      <c r="B37076" s="88"/>
      <c r="C37076" s="88"/>
      <c r="D37076" s="88"/>
      <c r="E37076" s="88"/>
      <c r="F37076" s="88"/>
      <c r="G37076" s="88"/>
      <c r="H37076" s="88"/>
      <c r="I37076" s="88"/>
      <c r="J37076" s="88"/>
      <c r="K37076" s="88"/>
    </row>
    <row r="37077" spans="2:11" ht="12" hidden="1" customHeight="1" x14ac:dyDescent="0.2">
      <c r="B37077" s="88"/>
      <c r="C37077" s="88"/>
      <c r="D37077" s="88"/>
      <c r="E37077" s="88"/>
      <c r="F37077" s="88"/>
      <c r="G37077" s="88"/>
      <c r="H37077" s="88"/>
      <c r="I37077" s="88"/>
      <c r="J37077" s="88"/>
      <c r="K37077" s="88"/>
    </row>
    <row r="37078" spans="2:11" ht="12" hidden="1" customHeight="1" x14ac:dyDescent="0.2">
      <c r="B37078" s="88"/>
      <c r="C37078" s="88"/>
      <c r="D37078" s="88"/>
      <c r="E37078" s="88"/>
      <c r="F37078" s="88"/>
      <c r="G37078" s="88"/>
      <c r="H37078" s="88"/>
      <c r="I37078" s="88"/>
      <c r="J37078" s="88"/>
      <c r="K37078" s="88"/>
    </row>
    <row r="37079" spans="2:11" ht="12" hidden="1" customHeight="1" x14ac:dyDescent="0.2">
      <c r="B37079" s="88"/>
      <c r="C37079" s="88"/>
      <c r="D37079" s="88"/>
      <c r="E37079" s="88"/>
      <c r="F37079" s="88"/>
      <c r="G37079" s="88"/>
      <c r="H37079" s="88"/>
      <c r="I37079" s="88"/>
      <c r="J37079" s="88"/>
      <c r="K37079" s="88"/>
    </row>
    <row r="37080" spans="2:11" ht="12" hidden="1" customHeight="1" x14ac:dyDescent="0.2">
      <c r="B37080" s="88"/>
      <c r="C37080" s="88"/>
      <c r="D37080" s="88"/>
      <c r="E37080" s="88"/>
      <c r="F37080" s="88"/>
      <c r="G37080" s="88"/>
      <c r="H37080" s="88"/>
      <c r="I37080" s="88"/>
      <c r="J37080" s="88"/>
      <c r="K37080" s="88"/>
    </row>
    <row r="37081" spans="2:11" ht="12" hidden="1" customHeight="1" x14ac:dyDescent="0.2">
      <c r="B37081" s="88"/>
      <c r="C37081" s="88"/>
      <c r="D37081" s="88"/>
      <c r="E37081" s="88"/>
      <c r="F37081" s="88"/>
      <c r="G37081" s="88"/>
      <c r="H37081" s="88"/>
      <c r="I37081" s="88"/>
      <c r="J37081" s="88"/>
      <c r="K37081" s="88"/>
    </row>
    <row r="37082" spans="2:11" ht="12" hidden="1" customHeight="1" x14ac:dyDescent="0.2">
      <c r="B37082" s="88"/>
      <c r="C37082" s="88"/>
      <c r="D37082" s="88"/>
      <c r="E37082" s="88"/>
      <c r="F37082" s="88"/>
      <c r="G37082" s="88"/>
      <c r="H37082" s="88"/>
      <c r="I37082" s="88"/>
      <c r="J37082" s="88"/>
      <c r="K37082" s="88"/>
    </row>
    <row r="37083" spans="2:11" ht="12" hidden="1" customHeight="1" x14ac:dyDescent="0.2">
      <c r="B37083" s="88"/>
      <c r="C37083" s="88"/>
      <c r="D37083" s="88"/>
      <c r="E37083" s="88"/>
      <c r="F37083" s="88"/>
      <c r="G37083" s="88"/>
      <c r="H37083" s="88"/>
      <c r="I37083" s="88"/>
      <c r="J37083" s="88"/>
      <c r="K37083" s="88"/>
    </row>
    <row r="37084" spans="2:11" ht="12" hidden="1" customHeight="1" x14ac:dyDescent="0.2">
      <c r="B37084" s="88"/>
      <c r="C37084" s="88"/>
      <c r="D37084" s="88"/>
      <c r="E37084" s="88"/>
      <c r="F37084" s="88"/>
      <c r="G37084" s="88"/>
      <c r="H37084" s="88"/>
      <c r="I37084" s="88"/>
      <c r="J37084" s="88"/>
      <c r="K37084" s="88"/>
    </row>
    <row r="37085" spans="2:11" ht="12" hidden="1" customHeight="1" x14ac:dyDescent="0.2">
      <c r="B37085" s="88"/>
      <c r="C37085" s="88"/>
      <c r="D37085" s="88"/>
      <c r="E37085" s="88"/>
      <c r="F37085" s="88"/>
      <c r="G37085" s="88"/>
      <c r="H37085" s="88"/>
      <c r="I37085" s="88"/>
      <c r="J37085" s="88"/>
      <c r="K37085" s="88"/>
    </row>
    <row r="37086" spans="2:11" ht="12" hidden="1" customHeight="1" x14ac:dyDescent="0.2">
      <c r="B37086" s="88"/>
      <c r="C37086" s="88"/>
      <c r="D37086" s="88"/>
      <c r="E37086" s="88"/>
      <c r="F37086" s="88"/>
      <c r="G37086" s="88"/>
      <c r="H37086" s="88"/>
      <c r="I37086" s="88"/>
      <c r="J37086" s="88"/>
      <c r="K37086" s="88"/>
    </row>
    <row r="37087" spans="2:11" ht="12" hidden="1" customHeight="1" x14ac:dyDescent="0.2">
      <c r="B37087" s="88"/>
      <c r="C37087" s="88"/>
      <c r="D37087" s="88"/>
      <c r="E37087" s="88"/>
      <c r="F37087" s="88"/>
      <c r="G37087" s="88"/>
      <c r="H37087" s="88"/>
      <c r="I37087" s="88"/>
      <c r="J37087" s="88"/>
      <c r="K37087" s="88"/>
    </row>
    <row r="37088" spans="2:11" ht="12" hidden="1" customHeight="1" x14ac:dyDescent="0.2">
      <c r="B37088" s="88"/>
      <c r="C37088" s="88"/>
      <c r="D37088" s="88"/>
      <c r="E37088" s="88"/>
      <c r="F37088" s="88"/>
      <c r="G37088" s="88"/>
      <c r="H37088" s="88"/>
      <c r="I37088" s="88"/>
      <c r="J37088" s="88"/>
      <c r="K37088" s="88"/>
    </row>
    <row r="37089" spans="2:11" ht="12" hidden="1" customHeight="1" x14ac:dyDescent="0.2">
      <c r="B37089" s="88"/>
      <c r="C37089" s="88"/>
      <c r="D37089" s="88"/>
      <c r="E37089" s="88"/>
      <c r="F37089" s="88"/>
      <c r="G37089" s="88"/>
      <c r="H37089" s="88"/>
      <c r="I37089" s="88"/>
      <c r="J37089" s="88"/>
      <c r="K37089" s="88"/>
    </row>
    <row r="37090" spans="2:11" ht="12" hidden="1" customHeight="1" x14ac:dyDescent="0.2">
      <c r="B37090" s="88"/>
      <c r="C37090" s="88"/>
      <c r="D37090" s="88"/>
      <c r="E37090" s="88"/>
      <c r="F37090" s="88"/>
      <c r="G37090" s="88"/>
      <c r="H37090" s="88"/>
      <c r="I37090" s="88"/>
      <c r="J37090" s="88"/>
      <c r="K37090" s="88"/>
    </row>
    <row r="37091" spans="2:11" ht="12" hidden="1" customHeight="1" x14ac:dyDescent="0.2">
      <c r="B37091" s="88"/>
      <c r="C37091" s="88"/>
      <c r="D37091" s="88"/>
      <c r="E37091" s="88"/>
      <c r="F37091" s="88"/>
      <c r="G37091" s="88"/>
      <c r="H37091" s="88"/>
      <c r="I37091" s="88"/>
      <c r="J37091" s="88"/>
      <c r="K37091" s="88"/>
    </row>
    <row r="37092" spans="2:11" ht="12" hidden="1" customHeight="1" x14ac:dyDescent="0.2">
      <c r="B37092" s="88"/>
      <c r="C37092" s="88"/>
      <c r="D37092" s="88"/>
      <c r="E37092" s="88"/>
      <c r="F37092" s="88"/>
      <c r="G37092" s="88"/>
      <c r="H37092" s="88"/>
      <c r="I37092" s="88"/>
      <c r="J37092" s="88"/>
      <c r="K37092" s="88"/>
    </row>
    <row r="37093" spans="2:11" ht="12" hidden="1" customHeight="1" x14ac:dyDescent="0.2">
      <c r="B37093" s="88"/>
      <c r="C37093" s="88"/>
      <c r="D37093" s="88"/>
      <c r="E37093" s="88"/>
      <c r="F37093" s="88"/>
      <c r="G37093" s="88"/>
      <c r="H37093" s="88"/>
      <c r="I37093" s="88"/>
      <c r="J37093" s="88"/>
      <c r="K37093" s="88"/>
    </row>
    <row r="37094" spans="2:11" ht="12" hidden="1" customHeight="1" x14ac:dyDescent="0.2">
      <c r="B37094" s="88"/>
      <c r="C37094" s="88"/>
      <c r="D37094" s="88"/>
      <c r="E37094" s="88"/>
      <c r="F37094" s="88"/>
      <c r="G37094" s="88"/>
      <c r="H37094" s="88"/>
      <c r="I37094" s="88"/>
      <c r="J37094" s="88"/>
      <c r="K37094" s="88"/>
    </row>
    <row r="37095" spans="2:11" ht="12" hidden="1" customHeight="1" x14ac:dyDescent="0.2">
      <c r="B37095" s="88"/>
      <c r="C37095" s="88"/>
      <c r="D37095" s="88"/>
      <c r="E37095" s="88"/>
      <c r="F37095" s="88"/>
      <c r="G37095" s="88"/>
      <c r="H37095" s="88"/>
      <c r="I37095" s="88"/>
      <c r="J37095" s="88"/>
      <c r="K37095" s="88"/>
    </row>
    <row r="37096" spans="2:11" ht="12" hidden="1" customHeight="1" x14ac:dyDescent="0.2">
      <c r="B37096" s="88"/>
      <c r="C37096" s="88"/>
      <c r="D37096" s="88"/>
      <c r="E37096" s="88"/>
      <c r="F37096" s="88"/>
      <c r="G37096" s="88"/>
      <c r="H37096" s="88"/>
      <c r="I37096" s="88"/>
      <c r="J37096" s="88"/>
      <c r="K37096" s="88"/>
    </row>
    <row r="37097" spans="2:11" ht="12" hidden="1" customHeight="1" x14ac:dyDescent="0.2">
      <c r="B37097" s="88"/>
      <c r="C37097" s="88"/>
      <c r="D37097" s="88"/>
      <c r="E37097" s="88"/>
      <c r="F37097" s="88"/>
      <c r="G37097" s="88"/>
      <c r="H37097" s="88"/>
      <c r="I37097" s="88"/>
      <c r="J37097" s="88"/>
      <c r="K37097" s="88"/>
    </row>
    <row r="37098" spans="2:11" ht="12" hidden="1" customHeight="1" x14ac:dyDescent="0.2">
      <c r="B37098" s="88"/>
      <c r="C37098" s="88"/>
      <c r="D37098" s="88"/>
      <c r="E37098" s="88"/>
      <c r="F37098" s="88"/>
      <c r="G37098" s="88"/>
      <c r="H37098" s="88"/>
      <c r="I37098" s="88"/>
      <c r="J37098" s="88"/>
      <c r="K37098" s="88"/>
    </row>
    <row r="37099" spans="2:11" ht="12" hidden="1" customHeight="1" x14ac:dyDescent="0.2">
      <c r="B37099" s="88"/>
      <c r="C37099" s="88"/>
      <c r="D37099" s="88"/>
      <c r="E37099" s="88"/>
      <c r="F37099" s="88"/>
      <c r="G37099" s="88"/>
      <c r="H37099" s="88"/>
      <c r="I37099" s="88"/>
      <c r="J37099" s="88"/>
      <c r="K37099" s="88"/>
    </row>
    <row r="37100" spans="2:11" ht="12" hidden="1" customHeight="1" x14ac:dyDescent="0.2">
      <c r="B37100" s="88"/>
      <c r="C37100" s="88"/>
      <c r="D37100" s="88"/>
      <c r="E37100" s="88"/>
      <c r="F37100" s="88"/>
      <c r="G37100" s="88"/>
      <c r="H37100" s="88"/>
      <c r="I37100" s="88"/>
      <c r="J37100" s="88"/>
      <c r="K37100" s="88"/>
    </row>
    <row r="37101" spans="2:11" ht="12" hidden="1" customHeight="1" x14ac:dyDescent="0.2">
      <c r="B37101" s="88"/>
      <c r="C37101" s="88"/>
      <c r="D37101" s="88"/>
      <c r="E37101" s="88"/>
      <c r="F37101" s="88"/>
      <c r="G37101" s="88"/>
      <c r="H37101" s="88"/>
      <c r="I37101" s="88"/>
      <c r="J37101" s="88"/>
      <c r="K37101" s="88"/>
    </row>
    <row r="37102" spans="2:11" ht="12" hidden="1" customHeight="1" x14ac:dyDescent="0.2">
      <c r="B37102" s="88"/>
      <c r="C37102" s="88"/>
      <c r="D37102" s="88"/>
      <c r="E37102" s="88"/>
      <c r="F37102" s="88"/>
      <c r="G37102" s="88"/>
      <c r="H37102" s="88"/>
      <c r="I37102" s="88"/>
      <c r="J37102" s="88"/>
      <c r="K37102" s="88"/>
    </row>
    <row r="37103" spans="2:11" ht="12" hidden="1" customHeight="1" x14ac:dyDescent="0.2">
      <c r="B37103" s="88"/>
      <c r="C37103" s="88"/>
      <c r="D37103" s="88"/>
      <c r="E37103" s="88"/>
      <c r="F37103" s="88"/>
      <c r="G37103" s="88"/>
      <c r="H37103" s="88"/>
      <c r="I37103" s="88"/>
      <c r="J37103" s="88"/>
      <c r="K37103" s="88"/>
    </row>
    <row r="37104" spans="2:11" ht="12" hidden="1" customHeight="1" x14ac:dyDescent="0.2">
      <c r="B37104" s="88"/>
      <c r="C37104" s="88"/>
      <c r="D37104" s="88"/>
      <c r="E37104" s="88"/>
      <c r="F37104" s="88"/>
      <c r="G37104" s="88"/>
      <c r="H37104" s="88"/>
      <c r="I37104" s="88"/>
      <c r="J37104" s="88"/>
      <c r="K37104" s="88"/>
    </row>
    <row r="37105" spans="2:11" ht="12" hidden="1" customHeight="1" x14ac:dyDescent="0.2">
      <c r="B37105" s="88"/>
      <c r="C37105" s="88"/>
      <c r="D37105" s="88"/>
      <c r="E37105" s="88"/>
      <c r="F37105" s="88"/>
      <c r="G37105" s="88"/>
      <c r="H37105" s="88"/>
      <c r="I37105" s="88"/>
      <c r="J37105" s="88"/>
      <c r="K37105" s="88"/>
    </row>
    <row r="37106" spans="2:11" ht="12" hidden="1" customHeight="1" x14ac:dyDescent="0.2">
      <c r="B37106" s="88"/>
      <c r="C37106" s="88"/>
      <c r="D37106" s="88"/>
      <c r="E37106" s="88"/>
      <c r="F37106" s="88"/>
      <c r="G37106" s="88"/>
      <c r="H37106" s="88"/>
      <c r="I37106" s="88"/>
      <c r="J37106" s="88"/>
      <c r="K37106" s="88"/>
    </row>
    <row r="37107" spans="2:11" ht="12" hidden="1" customHeight="1" x14ac:dyDescent="0.2">
      <c r="B37107" s="88"/>
      <c r="C37107" s="88"/>
      <c r="D37107" s="88"/>
      <c r="E37107" s="88"/>
      <c r="F37107" s="88"/>
      <c r="G37107" s="88"/>
      <c r="H37107" s="88"/>
      <c r="I37107" s="88"/>
      <c r="J37107" s="88"/>
      <c r="K37107" s="88"/>
    </row>
    <row r="37108" spans="2:11" ht="12" hidden="1" customHeight="1" x14ac:dyDescent="0.2">
      <c r="B37108" s="88"/>
      <c r="C37108" s="88"/>
      <c r="D37108" s="88"/>
      <c r="E37108" s="88"/>
      <c r="F37108" s="88"/>
      <c r="G37108" s="88"/>
      <c r="H37108" s="88"/>
      <c r="I37108" s="88"/>
      <c r="J37108" s="88"/>
      <c r="K37108" s="88"/>
    </row>
    <row r="37109" spans="2:11" ht="12" hidden="1" customHeight="1" x14ac:dyDescent="0.2">
      <c r="B37109" s="88"/>
      <c r="C37109" s="88"/>
      <c r="D37109" s="88"/>
      <c r="E37109" s="88"/>
      <c r="F37109" s="88"/>
      <c r="G37109" s="88"/>
      <c r="H37109" s="88"/>
      <c r="I37109" s="88"/>
      <c r="J37109" s="88"/>
      <c r="K37109" s="88"/>
    </row>
    <row r="37110" spans="2:11" ht="12" hidden="1" customHeight="1" x14ac:dyDescent="0.2">
      <c r="B37110" s="88"/>
      <c r="C37110" s="88"/>
      <c r="D37110" s="88"/>
      <c r="E37110" s="88"/>
      <c r="F37110" s="88"/>
      <c r="G37110" s="88"/>
      <c r="H37110" s="88"/>
      <c r="I37110" s="88"/>
      <c r="J37110" s="88"/>
      <c r="K37110" s="88"/>
    </row>
    <row r="37111" spans="2:11" ht="12" hidden="1" customHeight="1" x14ac:dyDescent="0.2">
      <c r="B37111" s="88"/>
      <c r="C37111" s="88"/>
      <c r="D37111" s="88"/>
      <c r="E37111" s="88"/>
      <c r="F37111" s="88"/>
      <c r="G37111" s="88"/>
      <c r="H37111" s="88"/>
      <c r="I37111" s="88"/>
      <c r="J37111" s="88"/>
      <c r="K37111" s="88"/>
    </row>
    <row r="37112" spans="2:11" ht="12" hidden="1" customHeight="1" x14ac:dyDescent="0.2">
      <c r="B37112" s="88"/>
      <c r="C37112" s="88"/>
      <c r="D37112" s="88"/>
      <c r="E37112" s="88"/>
      <c r="F37112" s="88"/>
      <c r="G37112" s="88"/>
      <c r="H37112" s="88"/>
      <c r="I37112" s="88"/>
      <c r="J37112" s="88"/>
      <c r="K37112" s="88"/>
    </row>
    <row r="37113" spans="2:11" ht="12" hidden="1" customHeight="1" x14ac:dyDescent="0.2">
      <c r="B37113" s="88"/>
      <c r="C37113" s="88"/>
      <c r="D37113" s="88"/>
      <c r="E37113" s="88"/>
      <c r="F37113" s="88"/>
      <c r="G37113" s="88"/>
      <c r="H37113" s="88"/>
      <c r="I37113" s="88"/>
      <c r="J37113" s="88"/>
      <c r="K37113" s="88"/>
    </row>
    <row r="37114" spans="2:11" ht="12" hidden="1" customHeight="1" x14ac:dyDescent="0.2">
      <c r="B37114" s="88"/>
      <c r="C37114" s="88"/>
      <c r="D37114" s="88"/>
      <c r="E37114" s="88"/>
      <c r="F37114" s="88"/>
      <c r="G37114" s="88"/>
      <c r="H37114" s="88"/>
      <c r="I37114" s="88"/>
      <c r="J37114" s="88"/>
      <c r="K37114" s="88"/>
    </row>
    <row r="37115" spans="2:11" ht="12" hidden="1" customHeight="1" x14ac:dyDescent="0.2">
      <c r="B37115" s="88"/>
      <c r="C37115" s="88"/>
      <c r="D37115" s="88"/>
      <c r="E37115" s="88"/>
      <c r="F37115" s="88"/>
      <c r="G37115" s="88"/>
      <c r="H37115" s="88"/>
      <c r="I37115" s="88"/>
      <c r="J37115" s="88"/>
      <c r="K37115" s="88"/>
    </row>
    <row r="37116" spans="2:11" ht="12" hidden="1" customHeight="1" x14ac:dyDescent="0.2">
      <c r="B37116" s="88"/>
      <c r="C37116" s="88"/>
      <c r="D37116" s="88"/>
      <c r="E37116" s="88"/>
      <c r="F37116" s="88"/>
      <c r="G37116" s="88"/>
      <c r="H37116" s="88"/>
      <c r="I37116" s="88"/>
      <c r="J37116" s="88"/>
      <c r="K37116" s="88"/>
    </row>
    <row r="37117" spans="2:11" ht="12" hidden="1" customHeight="1" x14ac:dyDescent="0.2">
      <c r="B37117" s="88"/>
      <c r="C37117" s="88"/>
      <c r="D37117" s="88"/>
      <c r="E37117" s="88"/>
      <c r="F37117" s="88"/>
      <c r="G37117" s="88"/>
      <c r="H37117" s="88"/>
      <c r="I37117" s="88"/>
      <c r="J37117" s="88"/>
      <c r="K37117" s="88"/>
    </row>
    <row r="37118" spans="2:11" ht="12" hidden="1" customHeight="1" x14ac:dyDescent="0.2">
      <c r="B37118" s="88"/>
      <c r="C37118" s="88"/>
      <c r="D37118" s="88"/>
      <c r="E37118" s="88"/>
      <c r="F37118" s="88"/>
      <c r="G37118" s="88"/>
      <c r="H37118" s="88"/>
      <c r="I37118" s="88"/>
      <c r="J37118" s="88"/>
      <c r="K37118" s="88"/>
    </row>
    <row r="37119" spans="2:11" ht="12" hidden="1" customHeight="1" x14ac:dyDescent="0.2">
      <c r="B37119" s="88"/>
      <c r="C37119" s="88"/>
      <c r="D37119" s="88"/>
      <c r="E37119" s="88"/>
      <c r="F37119" s="88"/>
      <c r="G37119" s="88"/>
      <c r="H37119" s="88"/>
      <c r="I37119" s="88"/>
      <c r="J37119" s="88"/>
      <c r="K37119" s="88"/>
    </row>
    <row r="37120" spans="2:11" ht="12" hidden="1" customHeight="1" x14ac:dyDescent="0.2">
      <c r="B37120" s="88"/>
      <c r="C37120" s="88"/>
      <c r="D37120" s="88"/>
      <c r="E37120" s="88"/>
      <c r="F37120" s="88"/>
      <c r="G37120" s="88"/>
      <c r="H37120" s="88"/>
      <c r="I37120" s="88"/>
      <c r="J37120" s="88"/>
      <c r="K37120" s="88"/>
    </row>
    <row r="37121" spans="2:11" ht="12" hidden="1" customHeight="1" x14ac:dyDescent="0.2">
      <c r="B37121" s="88"/>
      <c r="C37121" s="88"/>
      <c r="D37121" s="88"/>
      <c r="E37121" s="88"/>
      <c r="F37121" s="88"/>
      <c r="G37121" s="88"/>
      <c r="H37121" s="88"/>
      <c r="I37121" s="88"/>
      <c r="J37121" s="88"/>
      <c r="K37121" s="88"/>
    </row>
    <row r="37122" spans="2:11" ht="12" hidden="1" customHeight="1" x14ac:dyDescent="0.2">
      <c r="B37122" s="88"/>
      <c r="C37122" s="88"/>
      <c r="D37122" s="88"/>
      <c r="E37122" s="88"/>
      <c r="F37122" s="88"/>
      <c r="G37122" s="88"/>
      <c r="H37122" s="88"/>
      <c r="I37122" s="88"/>
      <c r="J37122" s="88"/>
      <c r="K37122" s="88"/>
    </row>
    <row r="37123" spans="2:11" ht="12" hidden="1" customHeight="1" x14ac:dyDescent="0.2">
      <c r="B37123" s="88"/>
      <c r="C37123" s="88"/>
      <c r="D37123" s="88"/>
      <c r="E37123" s="88"/>
      <c r="F37123" s="88"/>
      <c r="G37123" s="88"/>
      <c r="H37123" s="88"/>
      <c r="I37123" s="88"/>
      <c r="J37123" s="88"/>
      <c r="K37123" s="88"/>
    </row>
    <row r="37124" spans="2:11" ht="12" hidden="1" customHeight="1" x14ac:dyDescent="0.2">
      <c r="B37124" s="88"/>
      <c r="C37124" s="88"/>
      <c r="D37124" s="88"/>
      <c r="E37124" s="88"/>
      <c r="F37124" s="88"/>
      <c r="G37124" s="88"/>
      <c r="H37124" s="88"/>
      <c r="I37124" s="88"/>
      <c r="J37124" s="88"/>
      <c r="K37124" s="88"/>
    </row>
    <row r="37125" spans="2:11" ht="12" hidden="1" customHeight="1" x14ac:dyDescent="0.2">
      <c r="B37125" s="88"/>
      <c r="C37125" s="88"/>
      <c r="D37125" s="88"/>
      <c r="E37125" s="88"/>
      <c r="F37125" s="88"/>
      <c r="G37125" s="88"/>
      <c r="H37125" s="88"/>
      <c r="I37125" s="88"/>
      <c r="J37125" s="88"/>
      <c r="K37125" s="88"/>
    </row>
    <row r="37126" spans="2:11" ht="12" hidden="1" customHeight="1" x14ac:dyDescent="0.2">
      <c r="B37126" s="88"/>
      <c r="C37126" s="88"/>
      <c r="D37126" s="88"/>
      <c r="E37126" s="88"/>
      <c r="F37126" s="88"/>
      <c r="G37126" s="88"/>
      <c r="H37126" s="88"/>
      <c r="I37126" s="88"/>
      <c r="J37126" s="88"/>
      <c r="K37126" s="88"/>
    </row>
    <row r="37127" spans="2:11" ht="12" hidden="1" customHeight="1" x14ac:dyDescent="0.2">
      <c r="B37127" s="88"/>
      <c r="C37127" s="88"/>
      <c r="D37127" s="88"/>
      <c r="E37127" s="88"/>
      <c r="F37127" s="88"/>
      <c r="G37127" s="88"/>
      <c r="H37127" s="88"/>
      <c r="I37127" s="88"/>
      <c r="J37127" s="88"/>
      <c r="K37127" s="88"/>
    </row>
    <row r="37128" spans="2:11" ht="12" hidden="1" customHeight="1" x14ac:dyDescent="0.2">
      <c r="B37128" s="88"/>
      <c r="C37128" s="88"/>
      <c r="D37128" s="88"/>
      <c r="E37128" s="88"/>
      <c r="F37128" s="88"/>
      <c r="G37128" s="88"/>
      <c r="H37128" s="88"/>
      <c r="I37128" s="88"/>
      <c r="J37128" s="88"/>
      <c r="K37128" s="88"/>
    </row>
    <row r="37129" spans="2:11" ht="12" hidden="1" customHeight="1" x14ac:dyDescent="0.2">
      <c r="B37129" s="88"/>
      <c r="C37129" s="88"/>
      <c r="D37129" s="88"/>
      <c r="E37129" s="88"/>
      <c r="F37129" s="88"/>
      <c r="G37129" s="88"/>
      <c r="H37129" s="88"/>
      <c r="I37129" s="88"/>
      <c r="J37129" s="88"/>
      <c r="K37129" s="88"/>
    </row>
    <row r="37130" spans="2:11" ht="12" hidden="1" customHeight="1" x14ac:dyDescent="0.2">
      <c r="B37130" s="88"/>
      <c r="C37130" s="88"/>
      <c r="D37130" s="88"/>
      <c r="E37130" s="88"/>
      <c r="F37130" s="88"/>
      <c r="G37130" s="88"/>
      <c r="H37130" s="88"/>
      <c r="I37130" s="88"/>
      <c r="J37130" s="88"/>
      <c r="K37130" s="88"/>
    </row>
    <row r="37131" spans="2:11" ht="12" hidden="1" customHeight="1" x14ac:dyDescent="0.2">
      <c r="B37131" s="88"/>
      <c r="C37131" s="88"/>
      <c r="D37131" s="88"/>
      <c r="E37131" s="88"/>
      <c r="F37131" s="88"/>
      <c r="G37131" s="88"/>
      <c r="H37131" s="88"/>
      <c r="I37131" s="88"/>
      <c r="J37131" s="88"/>
      <c r="K37131" s="88"/>
    </row>
    <row r="37132" spans="2:11" ht="12" hidden="1" customHeight="1" x14ac:dyDescent="0.2">
      <c r="B37132" s="88"/>
      <c r="C37132" s="88"/>
      <c r="D37132" s="88"/>
      <c r="E37132" s="88"/>
      <c r="F37132" s="88"/>
      <c r="G37132" s="88"/>
      <c r="H37132" s="88"/>
      <c r="I37132" s="88"/>
      <c r="J37132" s="88"/>
      <c r="K37132" s="88"/>
    </row>
    <row r="37133" spans="2:11" ht="12" hidden="1" customHeight="1" x14ac:dyDescent="0.2">
      <c r="B37133" s="88"/>
      <c r="C37133" s="88"/>
      <c r="D37133" s="88"/>
      <c r="E37133" s="88"/>
      <c r="F37133" s="88"/>
      <c r="G37133" s="88"/>
      <c r="H37133" s="88"/>
      <c r="I37133" s="88"/>
      <c r="J37133" s="88"/>
      <c r="K37133" s="88"/>
    </row>
    <row r="37134" spans="2:11" ht="12" hidden="1" customHeight="1" x14ac:dyDescent="0.2">
      <c r="B37134" s="88"/>
      <c r="C37134" s="88"/>
      <c r="D37134" s="88"/>
      <c r="E37134" s="88"/>
      <c r="F37134" s="88"/>
      <c r="G37134" s="88"/>
      <c r="H37134" s="88"/>
      <c r="I37134" s="88"/>
      <c r="J37134" s="88"/>
      <c r="K37134" s="88"/>
    </row>
    <row r="37135" spans="2:11" ht="12" hidden="1" customHeight="1" x14ac:dyDescent="0.2">
      <c r="B37135" s="88"/>
      <c r="C37135" s="88"/>
      <c r="D37135" s="88"/>
      <c r="E37135" s="88"/>
      <c r="F37135" s="88"/>
      <c r="G37135" s="88"/>
      <c r="H37135" s="88"/>
      <c r="I37135" s="88"/>
      <c r="J37135" s="88"/>
      <c r="K37135" s="88"/>
    </row>
    <row r="37136" spans="2:11" ht="12" hidden="1" customHeight="1" x14ac:dyDescent="0.2">
      <c r="B37136" s="88"/>
      <c r="C37136" s="88"/>
      <c r="D37136" s="88"/>
      <c r="E37136" s="88"/>
      <c r="F37136" s="88"/>
      <c r="G37136" s="88"/>
      <c r="H37136" s="88"/>
      <c r="I37136" s="88"/>
      <c r="J37136" s="88"/>
      <c r="K37136" s="88"/>
    </row>
    <row r="37137" spans="2:11" ht="12" hidden="1" customHeight="1" x14ac:dyDescent="0.2">
      <c r="B37137" s="88"/>
      <c r="C37137" s="88"/>
      <c r="D37137" s="88"/>
      <c r="E37137" s="88"/>
      <c r="F37137" s="88"/>
      <c r="G37137" s="88"/>
      <c r="H37137" s="88"/>
      <c r="I37137" s="88"/>
      <c r="J37137" s="88"/>
      <c r="K37137" s="88"/>
    </row>
    <row r="37138" spans="2:11" ht="12" hidden="1" customHeight="1" x14ac:dyDescent="0.2">
      <c r="B37138" s="88"/>
      <c r="C37138" s="88"/>
      <c r="D37138" s="88"/>
      <c r="E37138" s="88"/>
      <c r="F37138" s="88"/>
      <c r="G37138" s="88"/>
      <c r="H37138" s="88"/>
      <c r="I37138" s="88"/>
      <c r="J37138" s="88"/>
      <c r="K37138" s="88"/>
    </row>
    <row r="37139" spans="2:11" ht="12" hidden="1" customHeight="1" x14ac:dyDescent="0.2">
      <c r="B37139" s="88"/>
      <c r="C37139" s="88"/>
      <c r="D37139" s="88"/>
      <c r="E37139" s="88"/>
      <c r="F37139" s="88"/>
      <c r="G37139" s="88"/>
      <c r="H37139" s="88"/>
      <c r="I37139" s="88"/>
      <c r="J37139" s="88"/>
      <c r="K37139" s="88"/>
    </row>
    <row r="37140" spans="2:11" ht="12" hidden="1" customHeight="1" x14ac:dyDescent="0.2">
      <c r="B37140" s="88"/>
      <c r="C37140" s="88"/>
      <c r="D37140" s="88"/>
      <c r="E37140" s="88"/>
      <c r="F37140" s="88"/>
      <c r="G37140" s="88"/>
      <c r="H37140" s="88"/>
      <c r="I37140" s="88"/>
      <c r="J37140" s="88"/>
      <c r="K37140" s="88"/>
    </row>
    <row r="37141" spans="2:11" ht="12" hidden="1" customHeight="1" x14ac:dyDescent="0.2">
      <c r="B37141" s="88"/>
      <c r="C37141" s="88"/>
      <c r="D37141" s="88"/>
      <c r="E37141" s="88"/>
      <c r="F37141" s="88"/>
      <c r="G37141" s="88"/>
      <c r="H37141" s="88"/>
      <c r="I37141" s="88"/>
      <c r="J37141" s="88"/>
      <c r="K37141" s="88"/>
    </row>
    <row r="37142" spans="2:11" ht="12" hidden="1" customHeight="1" x14ac:dyDescent="0.2">
      <c r="B37142" s="88"/>
      <c r="C37142" s="88"/>
      <c r="D37142" s="88"/>
      <c r="E37142" s="88"/>
      <c r="F37142" s="88"/>
      <c r="G37142" s="88"/>
      <c r="H37142" s="88"/>
      <c r="I37142" s="88"/>
      <c r="J37142" s="88"/>
      <c r="K37142" s="88"/>
    </row>
    <row r="37143" spans="2:11" ht="12" hidden="1" customHeight="1" x14ac:dyDescent="0.2">
      <c r="B37143" s="88"/>
      <c r="C37143" s="88"/>
      <c r="D37143" s="88"/>
      <c r="E37143" s="88"/>
      <c r="F37143" s="88"/>
      <c r="G37143" s="88"/>
      <c r="H37143" s="88"/>
      <c r="I37143" s="88"/>
      <c r="J37143" s="88"/>
      <c r="K37143" s="88"/>
    </row>
    <row r="37144" spans="2:11" ht="12" hidden="1" customHeight="1" x14ac:dyDescent="0.2">
      <c r="B37144" s="88"/>
      <c r="C37144" s="88"/>
      <c r="D37144" s="88"/>
      <c r="E37144" s="88"/>
      <c r="F37144" s="88"/>
      <c r="G37144" s="88"/>
      <c r="H37144" s="88"/>
      <c r="I37144" s="88"/>
      <c r="J37144" s="88"/>
      <c r="K37144" s="88"/>
    </row>
    <row r="37145" spans="2:11" ht="12" hidden="1" customHeight="1" x14ac:dyDescent="0.2">
      <c r="B37145" s="88"/>
      <c r="C37145" s="88"/>
      <c r="D37145" s="88"/>
      <c r="E37145" s="88"/>
      <c r="F37145" s="88"/>
      <c r="G37145" s="88"/>
      <c r="H37145" s="88"/>
      <c r="I37145" s="88"/>
      <c r="J37145" s="88"/>
      <c r="K37145" s="88"/>
    </row>
    <row r="37146" spans="2:11" ht="12" hidden="1" customHeight="1" x14ac:dyDescent="0.2">
      <c r="B37146" s="88"/>
      <c r="C37146" s="88"/>
      <c r="D37146" s="88"/>
      <c r="E37146" s="88"/>
      <c r="F37146" s="88"/>
      <c r="G37146" s="88"/>
      <c r="H37146" s="88"/>
      <c r="I37146" s="88"/>
      <c r="J37146" s="88"/>
      <c r="K37146" s="88"/>
    </row>
    <row r="37147" spans="2:11" ht="12" hidden="1" customHeight="1" x14ac:dyDescent="0.2">
      <c r="B37147" s="88"/>
      <c r="C37147" s="88"/>
      <c r="D37147" s="88"/>
      <c r="E37147" s="88"/>
      <c r="F37147" s="88"/>
      <c r="G37147" s="88"/>
      <c r="H37147" s="88"/>
      <c r="I37147" s="88"/>
      <c r="J37147" s="88"/>
      <c r="K37147" s="88"/>
    </row>
    <row r="37148" spans="2:11" ht="12" hidden="1" customHeight="1" x14ac:dyDescent="0.2">
      <c r="B37148" s="88"/>
      <c r="C37148" s="88"/>
      <c r="D37148" s="88"/>
      <c r="E37148" s="88"/>
      <c r="F37148" s="88"/>
      <c r="G37148" s="88"/>
      <c r="H37148" s="88"/>
      <c r="I37148" s="88"/>
      <c r="J37148" s="88"/>
      <c r="K37148" s="88"/>
    </row>
    <row r="37149" spans="2:11" ht="12" hidden="1" customHeight="1" x14ac:dyDescent="0.2">
      <c r="B37149" s="88"/>
      <c r="C37149" s="88"/>
      <c r="D37149" s="88"/>
      <c r="E37149" s="88"/>
      <c r="F37149" s="88"/>
      <c r="G37149" s="88"/>
      <c r="H37149" s="88"/>
      <c r="I37149" s="88"/>
      <c r="J37149" s="88"/>
      <c r="K37149" s="88"/>
    </row>
    <row r="37150" spans="2:11" ht="12" hidden="1" customHeight="1" x14ac:dyDescent="0.2">
      <c r="B37150" s="88"/>
      <c r="C37150" s="88"/>
      <c r="D37150" s="88"/>
      <c r="E37150" s="88"/>
      <c r="F37150" s="88"/>
      <c r="G37150" s="88"/>
      <c r="H37150" s="88"/>
      <c r="I37150" s="88"/>
      <c r="J37150" s="88"/>
      <c r="K37150" s="88"/>
    </row>
    <row r="37151" spans="2:11" ht="12" hidden="1" customHeight="1" x14ac:dyDescent="0.2">
      <c r="B37151" s="88"/>
      <c r="C37151" s="88"/>
      <c r="D37151" s="88"/>
      <c r="E37151" s="88"/>
      <c r="F37151" s="88"/>
      <c r="G37151" s="88"/>
      <c r="H37151" s="88"/>
      <c r="I37151" s="88"/>
      <c r="J37151" s="88"/>
      <c r="K37151" s="88"/>
    </row>
    <row r="37152" spans="2:11" ht="12" hidden="1" customHeight="1" x14ac:dyDescent="0.2">
      <c r="B37152" s="88"/>
      <c r="C37152" s="88"/>
      <c r="D37152" s="88"/>
      <c r="E37152" s="88"/>
      <c r="F37152" s="88"/>
      <c r="G37152" s="88"/>
      <c r="H37152" s="88"/>
      <c r="I37152" s="88"/>
      <c r="J37152" s="88"/>
      <c r="K37152" s="88"/>
    </row>
    <row r="37153" spans="2:11" ht="12" hidden="1" customHeight="1" x14ac:dyDescent="0.2">
      <c r="B37153" s="88"/>
      <c r="C37153" s="88"/>
      <c r="D37153" s="88"/>
      <c r="E37153" s="88"/>
      <c r="F37153" s="88"/>
      <c r="G37153" s="88"/>
      <c r="H37153" s="88"/>
      <c r="I37153" s="88"/>
      <c r="J37153" s="88"/>
      <c r="K37153" s="88"/>
    </row>
    <row r="37154" spans="2:11" ht="12" hidden="1" customHeight="1" x14ac:dyDescent="0.2">
      <c r="B37154" s="88"/>
      <c r="C37154" s="88"/>
      <c r="D37154" s="88"/>
      <c r="E37154" s="88"/>
      <c r="F37154" s="88"/>
      <c r="G37154" s="88"/>
      <c r="H37154" s="88"/>
      <c r="I37154" s="88"/>
      <c r="J37154" s="88"/>
      <c r="K37154" s="88"/>
    </row>
    <row r="37155" spans="2:11" ht="12" hidden="1" customHeight="1" x14ac:dyDescent="0.2">
      <c r="B37155" s="88"/>
      <c r="C37155" s="88"/>
      <c r="D37155" s="88"/>
      <c r="E37155" s="88"/>
      <c r="F37155" s="88"/>
      <c r="G37155" s="88"/>
      <c r="H37155" s="88"/>
      <c r="I37155" s="88"/>
      <c r="J37155" s="88"/>
      <c r="K37155" s="88"/>
    </row>
    <row r="37156" spans="2:11" ht="12" hidden="1" customHeight="1" x14ac:dyDescent="0.2">
      <c r="B37156" s="88"/>
      <c r="C37156" s="88"/>
      <c r="D37156" s="88"/>
      <c r="E37156" s="88"/>
      <c r="F37156" s="88"/>
      <c r="G37156" s="88"/>
      <c r="H37156" s="88"/>
      <c r="I37156" s="88"/>
      <c r="J37156" s="88"/>
      <c r="K37156" s="88"/>
    </row>
    <row r="37157" spans="2:11" ht="12" hidden="1" customHeight="1" x14ac:dyDescent="0.2">
      <c r="B37157" s="88"/>
      <c r="C37157" s="88"/>
      <c r="D37157" s="88"/>
      <c r="E37157" s="88"/>
      <c r="F37157" s="88"/>
      <c r="G37157" s="88"/>
      <c r="H37157" s="88"/>
      <c r="I37157" s="88"/>
      <c r="J37157" s="88"/>
      <c r="K37157" s="88"/>
    </row>
    <row r="37158" spans="2:11" ht="12" hidden="1" customHeight="1" x14ac:dyDescent="0.2">
      <c r="B37158" s="88"/>
      <c r="C37158" s="88"/>
      <c r="D37158" s="88"/>
      <c r="E37158" s="88"/>
      <c r="F37158" s="88"/>
      <c r="G37158" s="88"/>
      <c r="H37158" s="88"/>
      <c r="I37158" s="88"/>
      <c r="J37158" s="88"/>
      <c r="K37158" s="88"/>
    </row>
    <row r="37159" spans="2:11" ht="12" hidden="1" customHeight="1" x14ac:dyDescent="0.2">
      <c r="B37159" s="88"/>
      <c r="C37159" s="88"/>
      <c r="D37159" s="88"/>
      <c r="E37159" s="88"/>
      <c r="F37159" s="88"/>
      <c r="G37159" s="88"/>
      <c r="H37159" s="88"/>
      <c r="I37159" s="88"/>
      <c r="J37159" s="88"/>
      <c r="K37159" s="88"/>
    </row>
    <row r="37160" spans="2:11" ht="12" hidden="1" customHeight="1" x14ac:dyDescent="0.2">
      <c r="B37160" s="88"/>
      <c r="C37160" s="88"/>
      <c r="D37160" s="88"/>
      <c r="E37160" s="88"/>
      <c r="F37160" s="88"/>
      <c r="G37160" s="88"/>
      <c r="H37160" s="88"/>
      <c r="I37160" s="88"/>
      <c r="J37160" s="88"/>
      <c r="K37160" s="88"/>
    </row>
    <row r="37161" spans="2:11" ht="12" hidden="1" customHeight="1" x14ac:dyDescent="0.2">
      <c r="B37161" s="88"/>
      <c r="C37161" s="88"/>
      <c r="D37161" s="88"/>
      <c r="E37161" s="88"/>
      <c r="F37161" s="88"/>
      <c r="G37161" s="88"/>
      <c r="H37161" s="88"/>
      <c r="I37161" s="88"/>
      <c r="J37161" s="88"/>
      <c r="K37161" s="88"/>
    </row>
    <row r="37162" spans="2:11" ht="12" hidden="1" customHeight="1" x14ac:dyDescent="0.2">
      <c r="B37162" s="88"/>
      <c r="C37162" s="88"/>
      <c r="D37162" s="88"/>
      <c r="E37162" s="88"/>
      <c r="F37162" s="88"/>
      <c r="G37162" s="88"/>
      <c r="H37162" s="88"/>
      <c r="I37162" s="88"/>
      <c r="J37162" s="88"/>
      <c r="K37162" s="88"/>
    </row>
    <row r="37163" spans="2:11" ht="12" hidden="1" customHeight="1" x14ac:dyDescent="0.2">
      <c r="B37163" s="88"/>
      <c r="C37163" s="88"/>
      <c r="D37163" s="88"/>
      <c r="E37163" s="88"/>
      <c r="F37163" s="88"/>
      <c r="G37163" s="88"/>
      <c r="H37163" s="88"/>
      <c r="I37163" s="88"/>
      <c r="J37163" s="88"/>
      <c r="K37163" s="88"/>
    </row>
    <row r="37164" spans="2:11" ht="12" hidden="1" customHeight="1" x14ac:dyDescent="0.2">
      <c r="B37164" s="88"/>
      <c r="C37164" s="88"/>
      <c r="D37164" s="88"/>
      <c r="E37164" s="88"/>
      <c r="F37164" s="88"/>
      <c r="G37164" s="88"/>
      <c r="H37164" s="88"/>
      <c r="I37164" s="88"/>
      <c r="J37164" s="88"/>
      <c r="K37164" s="88"/>
    </row>
    <row r="37165" spans="2:11" ht="12" hidden="1" customHeight="1" x14ac:dyDescent="0.2">
      <c r="B37165" s="88"/>
      <c r="C37165" s="88"/>
      <c r="D37165" s="88"/>
      <c r="E37165" s="88"/>
      <c r="F37165" s="88"/>
      <c r="G37165" s="88"/>
      <c r="H37165" s="88"/>
      <c r="I37165" s="88"/>
      <c r="J37165" s="88"/>
      <c r="K37165" s="88"/>
    </row>
    <row r="37166" spans="2:11" ht="12" hidden="1" customHeight="1" x14ac:dyDescent="0.2">
      <c r="B37166" s="88"/>
      <c r="C37166" s="88"/>
      <c r="D37166" s="88"/>
      <c r="E37166" s="88"/>
      <c r="F37166" s="88"/>
      <c r="G37166" s="88"/>
      <c r="H37166" s="88"/>
      <c r="I37166" s="88"/>
      <c r="J37166" s="88"/>
      <c r="K37166" s="88"/>
    </row>
    <row r="37167" spans="2:11" ht="12" hidden="1" customHeight="1" x14ac:dyDescent="0.2">
      <c r="B37167" s="88"/>
      <c r="C37167" s="88"/>
      <c r="D37167" s="88"/>
      <c r="E37167" s="88"/>
      <c r="F37167" s="88"/>
      <c r="G37167" s="88"/>
      <c r="H37167" s="88"/>
      <c r="I37167" s="88"/>
      <c r="J37167" s="88"/>
      <c r="K37167" s="88"/>
    </row>
    <row r="37168" spans="2:11" ht="12" hidden="1" customHeight="1" x14ac:dyDescent="0.2">
      <c r="B37168" s="88"/>
      <c r="C37168" s="88"/>
      <c r="D37168" s="88"/>
      <c r="E37168" s="88"/>
      <c r="F37168" s="88"/>
      <c r="G37168" s="88"/>
      <c r="H37168" s="88"/>
      <c r="I37168" s="88"/>
      <c r="J37168" s="88"/>
      <c r="K37168" s="88"/>
    </row>
    <row r="37169" spans="2:11" ht="12" hidden="1" customHeight="1" x14ac:dyDescent="0.2">
      <c r="B37169" s="88"/>
      <c r="C37169" s="88"/>
      <c r="D37169" s="88"/>
      <c r="E37169" s="88"/>
      <c r="F37169" s="88"/>
      <c r="G37169" s="88"/>
      <c r="H37169" s="88"/>
      <c r="I37169" s="88"/>
      <c r="J37169" s="88"/>
      <c r="K37169" s="88"/>
    </row>
    <row r="37170" spans="2:11" ht="12" hidden="1" customHeight="1" x14ac:dyDescent="0.2">
      <c r="B37170" s="88"/>
      <c r="C37170" s="88"/>
      <c r="D37170" s="88"/>
      <c r="E37170" s="88"/>
      <c r="F37170" s="88"/>
      <c r="G37170" s="88"/>
      <c r="H37170" s="88"/>
      <c r="I37170" s="88"/>
      <c r="J37170" s="88"/>
      <c r="K37170" s="88"/>
    </row>
    <row r="37171" spans="2:11" ht="12" hidden="1" customHeight="1" x14ac:dyDescent="0.2">
      <c r="B37171" s="88"/>
      <c r="C37171" s="88"/>
      <c r="D37171" s="88"/>
      <c r="E37171" s="88"/>
      <c r="F37171" s="88"/>
      <c r="G37171" s="88"/>
      <c r="H37171" s="88"/>
      <c r="I37171" s="88"/>
      <c r="J37171" s="88"/>
      <c r="K37171" s="88"/>
    </row>
    <row r="37172" spans="2:11" ht="12" hidden="1" customHeight="1" x14ac:dyDescent="0.2">
      <c r="B37172" s="88"/>
      <c r="C37172" s="88"/>
      <c r="D37172" s="88"/>
      <c r="E37172" s="88"/>
      <c r="F37172" s="88"/>
      <c r="G37172" s="88"/>
      <c r="H37172" s="88"/>
      <c r="I37172" s="88"/>
      <c r="J37172" s="88"/>
      <c r="K37172" s="88"/>
    </row>
    <row r="37173" spans="2:11" ht="12" hidden="1" customHeight="1" x14ac:dyDescent="0.2">
      <c r="B37173" s="88"/>
      <c r="C37173" s="88"/>
      <c r="D37173" s="88"/>
      <c r="E37173" s="88"/>
      <c r="F37173" s="88"/>
      <c r="G37173" s="88"/>
      <c r="H37173" s="88"/>
      <c r="I37173" s="88"/>
      <c r="J37173" s="88"/>
      <c r="K37173" s="88"/>
    </row>
    <row r="37174" spans="2:11" ht="12" hidden="1" customHeight="1" x14ac:dyDescent="0.2">
      <c r="B37174" s="88"/>
      <c r="C37174" s="88"/>
      <c r="D37174" s="88"/>
      <c r="E37174" s="88"/>
      <c r="F37174" s="88"/>
      <c r="G37174" s="88"/>
      <c r="H37174" s="88"/>
      <c r="I37174" s="88"/>
      <c r="J37174" s="88"/>
      <c r="K37174" s="88"/>
    </row>
    <row r="37175" spans="2:11" ht="12" hidden="1" customHeight="1" x14ac:dyDescent="0.2">
      <c r="B37175" s="88"/>
      <c r="C37175" s="88"/>
      <c r="D37175" s="88"/>
      <c r="E37175" s="88"/>
      <c r="F37175" s="88"/>
      <c r="G37175" s="88"/>
      <c r="H37175" s="88"/>
      <c r="I37175" s="88"/>
      <c r="J37175" s="88"/>
      <c r="K37175" s="88"/>
    </row>
    <row r="37176" spans="2:11" ht="12" hidden="1" customHeight="1" x14ac:dyDescent="0.2">
      <c r="B37176" s="88"/>
      <c r="C37176" s="88"/>
      <c r="D37176" s="88"/>
      <c r="E37176" s="88"/>
      <c r="F37176" s="88"/>
      <c r="G37176" s="88"/>
      <c r="H37176" s="88"/>
      <c r="I37176" s="88"/>
      <c r="J37176" s="88"/>
      <c r="K37176" s="88"/>
    </row>
    <row r="37177" spans="2:11" ht="12" hidden="1" customHeight="1" x14ac:dyDescent="0.2">
      <c r="B37177" s="88"/>
      <c r="C37177" s="88"/>
      <c r="D37177" s="88"/>
      <c r="E37177" s="88"/>
      <c r="F37177" s="88"/>
      <c r="G37177" s="88"/>
      <c r="H37177" s="88"/>
      <c r="I37177" s="88"/>
      <c r="J37177" s="88"/>
      <c r="K37177" s="88"/>
    </row>
    <row r="37178" spans="2:11" ht="12" hidden="1" customHeight="1" x14ac:dyDescent="0.2">
      <c r="B37178" s="88"/>
      <c r="C37178" s="88"/>
      <c r="D37178" s="88"/>
      <c r="E37178" s="88"/>
      <c r="F37178" s="88"/>
      <c r="G37178" s="88"/>
      <c r="H37178" s="88"/>
      <c r="I37178" s="88"/>
      <c r="J37178" s="88"/>
      <c r="K37178" s="88"/>
    </row>
    <row r="37179" spans="2:11" ht="12" hidden="1" customHeight="1" x14ac:dyDescent="0.2">
      <c r="B37179" s="88"/>
      <c r="C37179" s="88"/>
      <c r="D37179" s="88"/>
      <c r="E37179" s="88"/>
      <c r="F37179" s="88"/>
      <c r="G37179" s="88"/>
      <c r="H37179" s="88"/>
      <c r="I37179" s="88"/>
      <c r="J37179" s="88"/>
      <c r="K37179" s="88"/>
    </row>
    <row r="37180" spans="2:11" ht="12" hidden="1" customHeight="1" x14ac:dyDescent="0.2">
      <c r="B37180" s="88"/>
      <c r="C37180" s="88"/>
      <c r="D37180" s="88"/>
      <c r="E37180" s="88"/>
      <c r="F37180" s="88"/>
      <c r="G37180" s="88"/>
      <c r="H37180" s="88"/>
      <c r="I37180" s="88"/>
      <c r="J37180" s="88"/>
      <c r="K37180" s="88"/>
    </row>
    <row r="37181" spans="2:11" ht="12" hidden="1" customHeight="1" x14ac:dyDescent="0.2">
      <c r="B37181" s="88"/>
      <c r="C37181" s="88"/>
      <c r="D37181" s="88"/>
      <c r="E37181" s="88"/>
      <c r="F37181" s="88"/>
      <c r="G37181" s="88"/>
      <c r="H37181" s="88"/>
      <c r="I37181" s="88"/>
      <c r="J37181" s="88"/>
      <c r="K37181" s="88"/>
    </row>
    <row r="37182" spans="2:11" ht="12" hidden="1" customHeight="1" x14ac:dyDescent="0.2">
      <c r="B37182" s="88"/>
      <c r="C37182" s="88"/>
      <c r="D37182" s="88"/>
      <c r="E37182" s="88"/>
      <c r="F37182" s="88"/>
      <c r="G37182" s="88"/>
      <c r="H37182" s="88"/>
      <c r="I37182" s="88"/>
      <c r="J37182" s="88"/>
      <c r="K37182" s="88"/>
    </row>
    <row r="37183" spans="2:11" ht="12" hidden="1" customHeight="1" x14ac:dyDescent="0.2">
      <c r="B37183" s="88"/>
      <c r="C37183" s="88"/>
      <c r="D37183" s="88"/>
      <c r="E37183" s="88"/>
      <c r="F37183" s="88"/>
      <c r="G37183" s="88"/>
      <c r="H37183" s="88"/>
      <c r="I37183" s="88"/>
      <c r="J37183" s="88"/>
      <c r="K37183" s="88"/>
    </row>
    <row r="37184" spans="2:11" ht="12" hidden="1" customHeight="1" x14ac:dyDescent="0.2">
      <c r="B37184" s="88"/>
      <c r="C37184" s="88"/>
      <c r="D37184" s="88"/>
      <c r="E37184" s="88"/>
      <c r="F37184" s="88"/>
      <c r="G37184" s="88"/>
      <c r="H37184" s="88"/>
      <c r="I37184" s="88"/>
      <c r="J37184" s="88"/>
      <c r="K37184" s="88"/>
    </row>
    <row r="37185" spans="2:11" ht="12" hidden="1" customHeight="1" x14ac:dyDescent="0.2">
      <c r="B37185" s="88"/>
      <c r="C37185" s="88"/>
      <c r="D37185" s="88"/>
      <c r="E37185" s="88"/>
      <c r="F37185" s="88"/>
      <c r="G37185" s="88"/>
      <c r="H37185" s="88"/>
      <c r="I37185" s="88"/>
      <c r="J37185" s="88"/>
      <c r="K37185" s="88"/>
    </row>
    <row r="37186" spans="2:11" ht="12" hidden="1" customHeight="1" x14ac:dyDescent="0.2">
      <c r="B37186" s="88"/>
      <c r="C37186" s="88"/>
      <c r="D37186" s="88"/>
      <c r="E37186" s="88"/>
      <c r="F37186" s="88"/>
      <c r="G37186" s="88"/>
      <c r="H37186" s="88"/>
      <c r="I37186" s="88"/>
      <c r="J37186" s="88"/>
      <c r="K37186" s="88"/>
    </row>
    <row r="37187" spans="2:11" ht="12" hidden="1" customHeight="1" x14ac:dyDescent="0.2">
      <c r="B37187" s="88"/>
      <c r="C37187" s="88"/>
      <c r="D37187" s="88"/>
      <c r="E37187" s="88"/>
      <c r="F37187" s="88"/>
      <c r="G37187" s="88"/>
      <c r="H37187" s="88"/>
      <c r="I37187" s="88"/>
      <c r="J37187" s="88"/>
      <c r="K37187" s="88"/>
    </row>
    <row r="37188" spans="2:11" ht="12" hidden="1" customHeight="1" x14ac:dyDescent="0.2">
      <c r="B37188" s="88"/>
      <c r="C37188" s="88"/>
      <c r="D37188" s="88"/>
      <c r="E37188" s="88"/>
      <c r="F37188" s="88"/>
      <c r="G37188" s="88"/>
      <c r="H37188" s="88"/>
      <c r="I37188" s="88"/>
      <c r="J37188" s="88"/>
      <c r="K37188" s="88"/>
    </row>
    <row r="37189" spans="2:11" ht="12" hidden="1" customHeight="1" x14ac:dyDescent="0.2">
      <c r="B37189" s="88"/>
      <c r="C37189" s="88"/>
      <c r="D37189" s="88"/>
      <c r="E37189" s="88"/>
      <c r="F37189" s="88"/>
      <c r="G37189" s="88"/>
      <c r="H37189" s="88"/>
      <c r="I37189" s="88"/>
      <c r="J37189" s="88"/>
      <c r="K37189" s="88"/>
    </row>
    <row r="37190" spans="2:11" ht="12" hidden="1" customHeight="1" x14ac:dyDescent="0.2">
      <c r="B37190" s="88"/>
      <c r="C37190" s="88"/>
      <c r="D37190" s="88"/>
      <c r="E37190" s="88"/>
      <c r="F37190" s="88"/>
      <c r="G37190" s="88"/>
      <c r="H37190" s="88"/>
      <c r="I37190" s="88"/>
      <c r="J37190" s="88"/>
      <c r="K37190" s="88"/>
    </row>
    <row r="37191" spans="2:11" ht="12" hidden="1" customHeight="1" x14ac:dyDescent="0.2">
      <c r="B37191" s="88"/>
      <c r="C37191" s="88"/>
      <c r="D37191" s="88"/>
      <c r="E37191" s="88"/>
      <c r="F37191" s="88"/>
      <c r="G37191" s="88"/>
      <c r="H37191" s="88"/>
      <c r="I37191" s="88"/>
      <c r="J37191" s="88"/>
      <c r="K37191" s="88"/>
    </row>
    <row r="37192" spans="2:11" ht="12" hidden="1" customHeight="1" x14ac:dyDescent="0.2">
      <c r="B37192" s="88"/>
      <c r="C37192" s="88"/>
      <c r="D37192" s="88"/>
      <c r="E37192" s="88"/>
      <c r="F37192" s="88"/>
      <c r="G37192" s="88"/>
      <c r="H37192" s="88"/>
      <c r="I37192" s="88"/>
      <c r="J37192" s="88"/>
      <c r="K37192" s="88"/>
    </row>
    <row r="37193" spans="2:11" ht="12" hidden="1" customHeight="1" x14ac:dyDescent="0.2">
      <c r="B37193" s="88"/>
      <c r="C37193" s="88"/>
      <c r="D37193" s="88"/>
      <c r="E37193" s="88"/>
      <c r="F37193" s="88"/>
      <c r="G37193" s="88"/>
      <c r="H37193" s="88"/>
      <c r="I37193" s="88"/>
      <c r="J37193" s="88"/>
      <c r="K37193" s="88"/>
    </row>
    <row r="37194" spans="2:11" ht="12" hidden="1" customHeight="1" x14ac:dyDescent="0.2">
      <c r="B37194" s="88"/>
      <c r="C37194" s="88"/>
      <c r="D37194" s="88"/>
      <c r="E37194" s="88"/>
      <c r="F37194" s="88"/>
      <c r="G37194" s="88"/>
      <c r="H37194" s="88"/>
      <c r="I37194" s="88"/>
      <c r="J37194" s="88"/>
      <c r="K37194" s="88"/>
    </row>
    <row r="37195" spans="2:11" ht="12" hidden="1" customHeight="1" x14ac:dyDescent="0.2">
      <c r="B37195" s="88"/>
      <c r="C37195" s="88"/>
      <c r="D37195" s="88"/>
      <c r="E37195" s="88"/>
      <c r="F37195" s="88"/>
      <c r="G37195" s="88"/>
      <c r="H37195" s="88"/>
      <c r="I37195" s="88"/>
      <c r="J37195" s="88"/>
      <c r="K37195" s="88"/>
    </row>
    <row r="37196" spans="2:11" ht="12" hidden="1" customHeight="1" x14ac:dyDescent="0.2">
      <c r="B37196" s="88"/>
      <c r="C37196" s="88"/>
      <c r="D37196" s="88"/>
      <c r="E37196" s="88"/>
      <c r="F37196" s="88"/>
      <c r="G37196" s="88"/>
      <c r="H37196" s="88"/>
      <c r="I37196" s="88"/>
      <c r="J37196" s="88"/>
      <c r="K37196" s="88"/>
    </row>
    <row r="37197" spans="2:11" ht="12" hidden="1" customHeight="1" x14ac:dyDescent="0.2">
      <c r="B37197" s="88"/>
      <c r="C37197" s="88"/>
      <c r="D37197" s="88"/>
      <c r="E37197" s="88"/>
      <c r="F37197" s="88"/>
      <c r="G37197" s="88"/>
      <c r="H37197" s="88"/>
      <c r="I37197" s="88"/>
      <c r="J37197" s="88"/>
      <c r="K37197" s="88"/>
    </row>
    <row r="37198" spans="2:11" ht="12" hidden="1" customHeight="1" x14ac:dyDescent="0.2">
      <c r="B37198" s="88"/>
      <c r="C37198" s="88"/>
      <c r="D37198" s="88"/>
      <c r="E37198" s="88"/>
      <c r="F37198" s="88"/>
      <c r="G37198" s="88"/>
      <c r="H37198" s="88"/>
      <c r="I37198" s="88"/>
      <c r="J37198" s="88"/>
      <c r="K37198" s="88"/>
    </row>
    <row r="37199" spans="2:11" ht="12" hidden="1" customHeight="1" x14ac:dyDescent="0.2">
      <c r="B37199" s="88"/>
      <c r="C37199" s="88"/>
      <c r="D37199" s="88"/>
      <c r="E37199" s="88"/>
      <c r="F37199" s="88"/>
      <c r="G37199" s="88"/>
      <c r="H37199" s="88"/>
      <c r="I37199" s="88"/>
      <c r="J37199" s="88"/>
      <c r="K37199" s="88"/>
    </row>
    <row r="37200" spans="2:11" ht="12" hidden="1" customHeight="1" x14ac:dyDescent="0.2">
      <c r="B37200" s="88"/>
      <c r="C37200" s="88"/>
      <c r="D37200" s="88"/>
      <c r="E37200" s="88"/>
      <c r="F37200" s="88"/>
      <c r="G37200" s="88"/>
      <c r="H37200" s="88"/>
      <c r="I37200" s="88"/>
      <c r="J37200" s="88"/>
      <c r="K37200" s="88"/>
    </row>
    <row r="37201" spans="2:11" ht="12" hidden="1" customHeight="1" x14ac:dyDescent="0.2">
      <c r="B37201" s="88"/>
      <c r="C37201" s="88"/>
      <c r="D37201" s="88"/>
      <c r="E37201" s="88"/>
      <c r="F37201" s="88"/>
      <c r="G37201" s="88"/>
      <c r="H37201" s="88"/>
      <c r="I37201" s="88"/>
      <c r="J37201" s="88"/>
      <c r="K37201" s="88"/>
    </row>
    <row r="37202" spans="2:11" ht="12" hidden="1" customHeight="1" x14ac:dyDescent="0.2">
      <c r="B37202" s="88"/>
      <c r="C37202" s="88"/>
      <c r="D37202" s="88"/>
      <c r="E37202" s="88"/>
      <c r="F37202" s="88"/>
      <c r="G37202" s="88"/>
      <c r="H37202" s="88"/>
      <c r="I37202" s="88"/>
      <c r="J37202" s="88"/>
      <c r="K37202" s="88"/>
    </row>
    <row r="37203" spans="2:11" ht="12" hidden="1" customHeight="1" x14ac:dyDescent="0.2">
      <c r="B37203" s="88"/>
      <c r="C37203" s="88"/>
      <c r="D37203" s="88"/>
      <c r="E37203" s="88"/>
      <c r="F37203" s="88"/>
      <c r="G37203" s="88"/>
      <c r="H37203" s="88"/>
      <c r="I37203" s="88"/>
      <c r="J37203" s="88"/>
      <c r="K37203" s="88"/>
    </row>
    <row r="37204" spans="2:11" ht="12" hidden="1" customHeight="1" x14ac:dyDescent="0.2">
      <c r="B37204" s="88"/>
      <c r="C37204" s="88"/>
      <c r="D37204" s="88"/>
      <c r="E37204" s="88"/>
      <c r="F37204" s="88"/>
      <c r="G37204" s="88"/>
      <c r="H37204" s="88"/>
      <c r="I37204" s="88"/>
      <c r="J37204" s="88"/>
      <c r="K37204" s="88"/>
    </row>
    <row r="37205" spans="2:11" ht="12" hidden="1" customHeight="1" x14ac:dyDescent="0.2">
      <c r="B37205" s="88"/>
      <c r="C37205" s="88"/>
      <c r="D37205" s="88"/>
      <c r="E37205" s="88"/>
      <c r="F37205" s="88"/>
      <c r="G37205" s="88"/>
      <c r="H37205" s="88"/>
      <c r="I37205" s="88"/>
      <c r="J37205" s="88"/>
      <c r="K37205" s="88"/>
    </row>
    <row r="37206" spans="2:11" ht="12" hidden="1" customHeight="1" x14ac:dyDescent="0.2">
      <c r="B37206" s="88"/>
      <c r="C37206" s="88"/>
      <c r="D37206" s="88"/>
      <c r="E37206" s="88"/>
      <c r="F37206" s="88"/>
      <c r="G37206" s="88"/>
      <c r="H37206" s="88"/>
      <c r="I37206" s="88"/>
      <c r="J37206" s="88"/>
      <c r="K37206" s="88"/>
    </row>
    <row r="37207" spans="2:11" ht="12" hidden="1" customHeight="1" x14ac:dyDescent="0.2">
      <c r="B37207" s="88"/>
      <c r="C37207" s="88"/>
      <c r="D37207" s="88"/>
      <c r="E37207" s="88"/>
      <c r="F37207" s="88"/>
      <c r="G37207" s="88"/>
      <c r="H37207" s="88"/>
      <c r="I37207" s="88"/>
      <c r="J37207" s="88"/>
      <c r="K37207" s="88"/>
    </row>
    <row r="37208" spans="2:11" ht="12" hidden="1" customHeight="1" x14ac:dyDescent="0.2">
      <c r="B37208" s="88"/>
      <c r="C37208" s="88"/>
      <c r="D37208" s="88"/>
      <c r="E37208" s="88"/>
      <c r="F37208" s="88"/>
      <c r="G37208" s="88"/>
      <c r="H37208" s="88"/>
      <c r="I37208" s="88"/>
      <c r="J37208" s="88"/>
      <c r="K37208" s="88"/>
    </row>
    <row r="37209" spans="2:11" ht="12" hidden="1" customHeight="1" x14ac:dyDescent="0.2">
      <c r="B37209" s="88"/>
      <c r="C37209" s="88"/>
      <c r="D37209" s="88"/>
      <c r="E37209" s="88"/>
      <c r="F37209" s="88"/>
      <c r="G37209" s="88"/>
      <c r="H37209" s="88"/>
      <c r="I37209" s="88"/>
      <c r="J37209" s="88"/>
      <c r="K37209" s="88"/>
    </row>
    <row r="37210" spans="2:11" ht="12" hidden="1" customHeight="1" x14ac:dyDescent="0.2">
      <c r="B37210" s="88"/>
      <c r="C37210" s="88"/>
      <c r="D37210" s="88"/>
      <c r="E37210" s="88"/>
      <c r="F37210" s="88"/>
      <c r="G37210" s="88"/>
      <c r="H37210" s="88"/>
      <c r="I37210" s="88"/>
      <c r="J37210" s="88"/>
      <c r="K37210" s="88"/>
    </row>
    <row r="37211" spans="2:11" ht="12" hidden="1" customHeight="1" x14ac:dyDescent="0.2">
      <c r="B37211" s="88"/>
      <c r="C37211" s="88"/>
      <c r="D37211" s="88"/>
      <c r="E37211" s="88"/>
      <c r="F37211" s="88"/>
      <c r="G37211" s="88"/>
      <c r="H37211" s="88"/>
      <c r="I37211" s="88"/>
      <c r="J37211" s="88"/>
      <c r="K37211" s="88"/>
    </row>
    <row r="37212" spans="2:11" ht="12" hidden="1" customHeight="1" x14ac:dyDescent="0.2">
      <c r="B37212" s="88"/>
      <c r="C37212" s="88"/>
      <c r="D37212" s="88"/>
      <c r="E37212" s="88"/>
      <c r="F37212" s="88"/>
      <c r="G37212" s="88"/>
      <c r="H37212" s="88"/>
      <c r="I37212" s="88"/>
      <c r="J37212" s="88"/>
      <c r="K37212" s="88"/>
    </row>
    <row r="37213" spans="2:11" ht="12" hidden="1" customHeight="1" x14ac:dyDescent="0.2">
      <c r="B37213" s="88"/>
      <c r="C37213" s="88"/>
      <c r="D37213" s="88"/>
      <c r="E37213" s="88"/>
      <c r="F37213" s="88"/>
      <c r="G37213" s="88"/>
      <c r="H37213" s="88"/>
      <c r="I37213" s="88"/>
      <c r="J37213" s="88"/>
      <c r="K37213" s="88"/>
    </row>
    <row r="37214" spans="2:11" ht="12" hidden="1" customHeight="1" x14ac:dyDescent="0.2">
      <c r="B37214" s="88"/>
      <c r="C37214" s="88"/>
      <c r="D37214" s="88"/>
      <c r="E37214" s="88"/>
      <c r="F37214" s="88"/>
      <c r="G37214" s="88"/>
      <c r="H37214" s="88"/>
      <c r="I37214" s="88"/>
      <c r="J37214" s="88"/>
      <c r="K37214" s="88"/>
    </row>
    <row r="37215" spans="2:11" ht="12" hidden="1" customHeight="1" x14ac:dyDescent="0.2">
      <c r="B37215" s="88"/>
      <c r="C37215" s="88"/>
      <c r="D37215" s="88"/>
      <c r="E37215" s="88"/>
      <c r="F37215" s="88"/>
      <c r="G37215" s="88"/>
      <c r="H37215" s="88"/>
      <c r="I37215" s="88"/>
      <c r="J37215" s="88"/>
      <c r="K37215" s="88"/>
    </row>
    <row r="37216" spans="2:11" ht="12" hidden="1" customHeight="1" x14ac:dyDescent="0.2">
      <c r="B37216" s="88"/>
      <c r="C37216" s="88"/>
      <c r="D37216" s="88"/>
      <c r="E37216" s="88"/>
      <c r="F37216" s="88"/>
      <c r="G37216" s="88"/>
      <c r="H37216" s="88"/>
      <c r="I37216" s="88"/>
      <c r="J37216" s="88"/>
      <c r="K37216" s="88"/>
    </row>
    <row r="37217" spans="2:11" ht="12" hidden="1" customHeight="1" x14ac:dyDescent="0.2">
      <c r="B37217" s="88"/>
      <c r="C37217" s="88"/>
      <c r="D37217" s="88"/>
      <c r="E37217" s="88"/>
      <c r="F37217" s="88"/>
      <c r="G37217" s="88"/>
      <c r="H37217" s="88"/>
      <c r="I37217" s="88"/>
      <c r="J37217" s="88"/>
      <c r="K37217" s="88"/>
    </row>
    <row r="37218" spans="2:11" ht="12" hidden="1" customHeight="1" x14ac:dyDescent="0.2">
      <c r="B37218" s="88"/>
      <c r="C37218" s="88"/>
      <c r="D37218" s="88"/>
      <c r="E37218" s="88"/>
      <c r="F37218" s="88"/>
      <c r="G37218" s="88"/>
      <c r="H37218" s="88"/>
      <c r="I37218" s="88"/>
      <c r="J37218" s="88"/>
      <c r="K37218" s="88"/>
    </row>
    <row r="37219" spans="2:11" ht="12" hidden="1" customHeight="1" x14ac:dyDescent="0.2">
      <c r="B37219" s="88"/>
      <c r="C37219" s="88"/>
      <c r="D37219" s="88"/>
      <c r="E37219" s="88"/>
      <c r="F37219" s="88"/>
      <c r="G37219" s="88"/>
      <c r="H37219" s="88"/>
      <c r="I37219" s="88"/>
      <c r="J37219" s="88"/>
      <c r="K37219" s="88"/>
    </row>
    <row r="37220" spans="2:11" ht="12" hidden="1" customHeight="1" x14ac:dyDescent="0.2">
      <c r="B37220" s="88"/>
      <c r="C37220" s="88"/>
      <c r="D37220" s="88"/>
      <c r="E37220" s="88"/>
      <c r="F37220" s="88"/>
      <c r="G37220" s="88"/>
      <c r="H37220" s="88"/>
      <c r="I37220" s="88"/>
      <c r="J37220" s="88"/>
      <c r="K37220" s="88"/>
    </row>
    <row r="37221" spans="2:11" ht="12" hidden="1" customHeight="1" x14ac:dyDescent="0.2">
      <c r="B37221" s="88"/>
      <c r="C37221" s="88"/>
      <c r="D37221" s="88"/>
      <c r="E37221" s="88"/>
      <c r="F37221" s="88"/>
      <c r="G37221" s="88"/>
      <c r="H37221" s="88"/>
      <c r="I37221" s="88"/>
      <c r="J37221" s="88"/>
      <c r="K37221" s="88"/>
    </row>
    <row r="37222" spans="2:11" ht="12" hidden="1" customHeight="1" x14ac:dyDescent="0.2">
      <c r="B37222" s="88"/>
      <c r="C37222" s="88"/>
      <c r="D37222" s="88"/>
      <c r="E37222" s="88"/>
      <c r="F37222" s="88"/>
      <c r="G37222" s="88"/>
      <c r="H37222" s="88"/>
      <c r="I37222" s="88"/>
      <c r="J37222" s="88"/>
      <c r="K37222" s="88"/>
    </row>
    <row r="37223" spans="2:11" ht="12" hidden="1" customHeight="1" x14ac:dyDescent="0.2">
      <c r="B37223" s="88"/>
      <c r="C37223" s="88"/>
      <c r="D37223" s="88"/>
      <c r="E37223" s="88"/>
      <c r="F37223" s="88"/>
      <c r="G37223" s="88"/>
      <c r="H37223" s="88"/>
      <c r="I37223" s="88"/>
      <c r="J37223" s="88"/>
      <c r="K37223" s="88"/>
    </row>
    <row r="37224" spans="2:11" ht="12" hidden="1" customHeight="1" x14ac:dyDescent="0.2">
      <c r="B37224" s="88"/>
      <c r="C37224" s="88"/>
      <c r="D37224" s="88"/>
      <c r="E37224" s="88"/>
      <c r="F37224" s="88"/>
      <c r="G37224" s="88"/>
      <c r="H37224" s="88"/>
      <c r="I37224" s="88"/>
      <c r="J37224" s="88"/>
      <c r="K37224" s="88"/>
    </row>
    <row r="37225" spans="2:11" ht="12" hidden="1" customHeight="1" x14ac:dyDescent="0.2">
      <c r="B37225" s="88"/>
      <c r="C37225" s="88"/>
      <c r="D37225" s="88"/>
      <c r="E37225" s="88"/>
      <c r="F37225" s="88"/>
      <c r="G37225" s="88"/>
      <c r="H37225" s="88"/>
      <c r="I37225" s="88"/>
      <c r="J37225" s="88"/>
      <c r="K37225" s="88"/>
    </row>
    <row r="37226" spans="2:11" ht="12" hidden="1" customHeight="1" x14ac:dyDescent="0.2">
      <c r="B37226" s="88"/>
      <c r="C37226" s="88"/>
      <c r="D37226" s="88"/>
      <c r="E37226" s="88"/>
      <c r="F37226" s="88"/>
      <c r="G37226" s="88"/>
      <c r="H37226" s="88"/>
      <c r="I37226" s="88"/>
      <c r="J37226" s="88"/>
      <c r="K37226" s="88"/>
    </row>
    <row r="37227" spans="2:11" ht="12" hidden="1" customHeight="1" x14ac:dyDescent="0.2">
      <c r="B37227" s="88"/>
      <c r="C37227" s="88"/>
      <c r="D37227" s="88"/>
      <c r="E37227" s="88"/>
      <c r="F37227" s="88"/>
      <c r="G37227" s="88"/>
      <c r="H37227" s="88"/>
      <c r="I37227" s="88"/>
      <c r="J37227" s="88"/>
      <c r="K37227" s="88"/>
    </row>
    <row r="37228" spans="2:11" ht="12" hidden="1" customHeight="1" x14ac:dyDescent="0.2">
      <c r="B37228" s="88"/>
      <c r="C37228" s="88"/>
      <c r="D37228" s="88"/>
      <c r="E37228" s="88"/>
      <c r="F37228" s="88"/>
      <c r="G37228" s="88"/>
      <c r="H37228" s="88"/>
      <c r="I37228" s="88"/>
      <c r="J37228" s="88"/>
      <c r="K37228" s="88"/>
    </row>
    <row r="37229" spans="2:11" ht="12" hidden="1" customHeight="1" x14ac:dyDescent="0.2">
      <c r="B37229" s="88"/>
      <c r="C37229" s="88"/>
      <c r="D37229" s="88"/>
      <c r="E37229" s="88"/>
      <c r="F37229" s="88"/>
      <c r="G37229" s="88"/>
      <c r="H37229" s="88"/>
      <c r="I37229" s="88"/>
      <c r="J37229" s="88"/>
      <c r="K37229" s="88"/>
    </row>
    <row r="37230" spans="2:11" ht="12" hidden="1" customHeight="1" x14ac:dyDescent="0.2">
      <c r="B37230" s="88"/>
      <c r="C37230" s="88"/>
      <c r="D37230" s="88"/>
      <c r="E37230" s="88"/>
      <c r="F37230" s="88"/>
      <c r="G37230" s="88"/>
      <c r="H37230" s="88"/>
      <c r="I37230" s="88"/>
      <c r="J37230" s="88"/>
      <c r="K37230" s="88"/>
    </row>
    <row r="37231" spans="2:11" ht="12" hidden="1" customHeight="1" x14ac:dyDescent="0.2">
      <c r="B37231" s="88"/>
      <c r="C37231" s="88"/>
      <c r="D37231" s="88"/>
      <c r="E37231" s="88"/>
      <c r="F37231" s="88"/>
      <c r="G37231" s="88"/>
      <c r="H37231" s="88"/>
      <c r="I37231" s="88"/>
      <c r="J37231" s="88"/>
      <c r="K37231" s="88"/>
    </row>
    <row r="37232" spans="2:11" ht="12" hidden="1" customHeight="1" x14ac:dyDescent="0.2">
      <c r="B37232" s="88"/>
      <c r="C37232" s="88"/>
      <c r="D37232" s="88"/>
      <c r="E37232" s="88"/>
      <c r="F37232" s="88"/>
      <c r="G37232" s="88"/>
      <c r="H37232" s="88"/>
      <c r="I37232" s="88"/>
      <c r="J37232" s="88"/>
      <c r="K37232" s="88"/>
    </row>
    <row r="37233" spans="2:11" ht="12" hidden="1" customHeight="1" x14ac:dyDescent="0.2">
      <c r="B37233" s="88"/>
      <c r="C37233" s="88"/>
      <c r="D37233" s="88"/>
      <c r="E37233" s="88"/>
      <c r="F37233" s="88"/>
      <c r="G37233" s="88"/>
      <c r="H37233" s="88"/>
      <c r="I37233" s="88"/>
      <c r="J37233" s="88"/>
      <c r="K37233" s="88"/>
    </row>
    <row r="37234" spans="2:11" ht="12" hidden="1" customHeight="1" x14ac:dyDescent="0.2">
      <c r="B37234" s="88"/>
      <c r="C37234" s="88"/>
      <c r="D37234" s="88"/>
      <c r="E37234" s="88"/>
      <c r="F37234" s="88"/>
      <c r="G37234" s="88"/>
      <c r="H37234" s="88"/>
      <c r="I37234" s="88"/>
      <c r="J37234" s="88"/>
      <c r="K37234" s="88"/>
    </row>
    <row r="37235" spans="2:11" ht="12" hidden="1" customHeight="1" x14ac:dyDescent="0.2">
      <c r="B37235" s="88"/>
      <c r="C37235" s="88"/>
      <c r="D37235" s="88"/>
      <c r="E37235" s="88"/>
      <c r="F37235" s="88"/>
      <c r="G37235" s="88"/>
      <c r="H37235" s="88"/>
      <c r="I37235" s="88"/>
      <c r="J37235" s="88"/>
      <c r="K37235" s="88"/>
    </row>
    <row r="37236" spans="2:11" ht="12" hidden="1" customHeight="1" x14ac:dyDescent="0.2">
      <c r="B37236" s="88"/>
      <c r="C37236" s="88"/>
      <c r="D37236" s="88"/>
      <c r="E37236" s="88"/>
      <c r="F37236" s="88"/>
      <c r="G37236" s="88"/>
      <c r="H37236" s="88"/>
      <c r="I37236" s="88"/>
      <c r="J37236" s="88"/>
      <c r="K37236" s="88"/>
    </row>
    <row r="37237" spans="2:11" ht="12" hidden="1" customHeight="1" x14ac:dyDescent="0.2">
      <c r="B37237" s="88"/>
      <c r="C37237" s="88"/>
      <c r="D37237" s="88"/>
      <c r="E37237" s="88"/>
      <c r="F37237" s="88"/>
      <c r="G37237" s="88"/>
      <c r="H37237" s="88"/>
      <c r="I37237" s="88"/>
      <c r="J37237" s="88"/>
      <c r="K37237" s="88"/>
    </row>
    <row r="37238" spans="2:11" ht="12" hidden="1" customHeight="1" x14ac:dyDescent="0.2">
      <c r="B37238" s="88"/>
      <c r="C37238" s="88"/>
      <c r="D37238" s="88"/>
      <c r="E37238" s="88"/>
      <c r="F37238" s="88"/>
      <c r="G37238" s="88"/>
      <c r="H37238" s="88"/>
      <c r="I37238" s="88"/>
      <c r="J37238" s="88"/>
      <c r="K37238" s="88"/>
    </row>
    <row r="37239" spans="2:11" ht="12" hidden="1" customHeight="1" x14ac:dyDescent="0.2">
      <c r="B37239" s="88"/>
      <c r="C37239" s="88"/>
      <c r="D37239" s="88"/>
      <c r="E37239" s="88"/>
      <c r="F37239" s="88"/>
      <c r="G37239" s="88"/>
      <c r="H37239" s="88"/>
      <c r="I37239" s="88"/>
      <c r="J37239" s="88"/>
      <c r="K37239" s="88"/>
    </row>
    <row r="37240" spans="2:11" ht="12" hidden="1" customHeight="1" x14ac:dyDescent="0.2">
      <c r="B37240" s="88"/>
      <c r="C37240" s="88"/>
      <c r="D37240" s="88"/>
      <c r="E37240" s="88"/>
      <c r="F37240" s="88"/>
      <c r="G37240" s="88"/>
      <c r="H37240" s="88"/>
      <c r="I37240" s="88"/>
      <c r="J37240" s="88"/>
      <c r="K37240" s="88"/>
    </row>
    <row r="37241" spans="2:11" ht="12" hidden="1" customHeight="1" x14ac:dyDescent="0.2">
      <c r="B37241" s="88"/>
      <c r="C37241" s="88"/>
      <c r="D37241" s="88"/>
      <c r="E37241" s="88"/>
      <c r="F37241" s="88"/>
      <c r="G37241" s="88"/>
      <c r="H37241" s="88"/>
      <c r="I37241" s="88"/>
      <c r="J37241" s="88"/>
      <c r="K37241" s="88"/>
    </row>
    <row r="37242" spans="2:11" ht="12" hidden="1" customHeight="1" x14ac:dyDescent="0.2">
      <c r="B37242" s="88"/>
      <c r="C37242" s="88"/>
      <c r="D37242" s="88"/>
      <c r="E37242" s="88"/>
      <c r="F37242" s="88"/>
      <c r="G37242" s="88"/>
      <c r="H37242" s="88"/>
      <c r="I37242" s="88"/>
      <c r="J37242" s="88"/>
      <c r="K37242" s="88"/>
    </row>
    <row r="37243" spans="2:11" ht="12" hidden="1" customHeight="1" x14ac:dyDescent="0.2">
      <c r="B37243" s="88"/>
      <c r="C37243" s="88"/>
      <c r="D37243" s="88"/>
      <c r="E37243" s="88"/>
      <c r="F37243" s="88"/>
      <c r="G37243" s="88"/>
      <c r="H37243" s="88"/>
      <c r="I37243" s="88"/>
      <c r="J37243" s="88"/>
      <c r="K37243" s="88"/>
    </row>
    <row r="37244" spans="2:11" ht="12" hidden="1" customHeight="1" x14ac:dyDescent="0.2">
      <c r="B37244" s="88"/>
      <c r="C37244" s="88"/>
      <c r="D37244" s="88"/>
      <c r="E37244" s="88"/>
      <c r="F37244" s="88"/>
      <c r="G37244" s="88"/>
      <c r="H37244" s="88"/>
      <c r="I37244" s="88"/>
      <c r="J37244" s="88"/>
      <c r="K37244" s="88"/>
    </row>
    <row r="37245" spans="2:11" ht="12" hidden="1" customHeight="1" x14ac:dyDescent="0.2">
      <c r="B37245" s="88"/>
      <c r="C37245" s="88"/>
      <c r="D37245" s="88"/>
      <c r="E37245" s="88"/>
      <c r="F37245" s="88"/>
      <c r="G37245" s="88"/>
      <c r="H37245" s="88"/>
      <c r="I37245" s="88"/>
      <c r="J37245" s="88"/>
      <c r="K37245" s="88"/>
    </row>
    <row r="37246" spans="2:11" ht="12" hidden="1" customHeight="1" x14ac:dyDescent="0.2">
      <c r="B37246" s="88"/>
      <c r="C37246" s="88"/>
      <c r="D37246" s="88"/>
      <c r="E37246" s="88"/>
      <c r="F37246" s="88"/>
      <c r="G37246" s="88"/>
      <c r="H37246" s="88"/>
      <c r="I37246" s="88"/>
      <c r="J37246" s="88"/>
      <c r="K37246" s="88"/>
    </row>
    <row r="37247" spans="2:11" ht="12" hidden="1" customHeight="1" x14ac:dyDescent="0.2">
      <c r="B37247" s="88"/>
      <c r="C37247" s="88"/>
      <c r="D37247" s="88"/>
      <c r="E37247" s="88"/>
      <c r="F37247" s="88"/>
      <c r="G37247" s="88"/>
      <c r="H37247" s="88"/>
      <c r="I37247" s="88"/>
      <c r="J37247" s="88"/>
      <c r="K37247" s="88"/>
    </row>
    <row r="37248" spans="2:11" ht="12" hidden="1" customHeight="1" x14ac:dyDescent="0.2">
      <c r="B37248" s="88"/>
      <c r="C37248" s="88"/>
      <c r="D37248" s="88"/>
      <c r="E37248" s="88"/>
      <c r="F37248" s="88"/>
      <c r="G37248" s="88"/>
      <c r="H37248" s="88"/>
      <c r="I37248" s="88"/>
      <c r="J37248" s="88"/>
      <c r="K37248" s="88"/>
    </row>
    <row r="37249" spans="2:11" ht="12" hidden="1" customHeight="1" x14ac:dyDescent="0.2">
      <c r="B37249" s="88"/>
      <c r="C37249" s="88"/>
      <c r="D37249" s="88"/>
      <c r="E37249" s="88"/>
      <c r="F37249" s="88"/>
      <c r="G37249" s="88"/>
      <c r="H37249" s="88"/>
      <c r="I37249" s="88"/>
      <c r="J37249" s="88"/>
      <c r="K37249" s="88"/>
    </row>
    <row r="37250" spans="2:11" ht="12" hidden="1" customHeight="1" x14ac:dyDescent="0.2">
      <c r="B37250" s="88"/>
      <c r="C37250" s="88"/>
      <c r="D37250" s="88"/>
      <c r="E37250" s="88"/>
      <c r="F37250" s="88"/>
      <c r="G37250" s="88"/>
      <c r="H37250" s="88"/>
      <c r="I37250" s="88"/>
      <c r="J37250" s="88"/>
      <c r="K37250" s="88"/>
    </row>
    <row r="37251" spans="2:11" ht="12" hidden="1" customHeight="1" x14ac:dyDescent="0.2">
      <c r="B37251" s="88"/>
      <c r="C37251" s="88"/>
      <c r="D37251" s="88"/>
      <c r="E37251" s="88"/>
      <c r="F37251" s="88"/>
      <c r="G37251" s="88"/>
      <c r="H37251" s="88"/>
      <c r="I37251" s="88"/>
      <c r="J37251" s="88"/>
      <c r="K37251" s="88"/>
    </row>
    <row r="37252" spans="2:11" ht="12" hidden="1" customHeight="1" x14ac:dyDescent="0.2">
      <c r="B37252" s="88"/>
      <c r="C37252" s="88"/>
      <c r="D37252" s="88"/>
      <c r="E37252" s="88"/>
      <c r="F37252" s="88"/>
      <c r="G37252" s="88"/>
      <c r="H37252" s="88"/>
      <c r="I37252" s="88"/>
      <c r="J37252" s="88"/>
      <c r="K37252" s="88"/>
    </row>
    <row r="37253" spans="2:11" ht="12" hidden="1" customHeight="1" x14ac:dyDescent="0.2">
      <c r="B37253" s="88"/>
      <c r="C37253" s="88"/>
      <c r="D37253" s="88"/>
      <c r="E37253" s="88"/>
      <c r="F37253" s="88"/>
      <c r="G37253" s="88"/>
      <c r="H37253" s="88"/>
      <c r="I37253" s="88"/>
      <c r="J37253" s="88"/>
      <c r="K37253" s="88"/>
    </row>
    <row r="37254" spans="2:11" ht="12" hidden="1" customHeight="1" x14ac:dyDescent="0.2">
      <c r="B37254" s="88"/>
      <c r="C37254" s="88"/>
      <c r="D37254" s="88"/>
      <c r="E37254" s="88"/>
      <c r="F37254" s="88"/>
      <c r="G37254" s="88"/>
      <c r="H37254" s="88"/>
      <c r="I37254" s="88"/>
      <c r="J37254" s="88"/>
      <c r="K37254" s="88"/>
    </row>
    <row r="37255" spans="2:11" ht="12" hidden="1" customHeight="1" x14ac:dyDescent="0.2">
      <c r="B37255" s="88"/>
      <c r="C37255" s="88"/>
      <c r="D37255" s="88"/>
      <c r="E37255" s="88"/>
      <c r="F37255" s="88"/>
      <c r="G37255" s="88"/>
      <c r="H37255" s="88"/>
      <c r="I37255" s="88"/>
      <c r="J37255" s="88"/>
      <c r="K37255" s="88"/>
    </row>
    <row r="37256" spans="2:11" ht="12" hidden="1" customHeight="1" x14ac:dyDescent="0.2">
      <c r="B37256" s="88"/>
      <c r="C37256" s="88"/>
      <c r="D37256" s="88"/>
      <c r="E37256" s="88"/>
      <c r="F37256" s="88"/>
      <c r="G37256" s="88"/>
      <c r="H37256" s="88"/>
      <c r="I37256" s="88"/>
      <c r="J37256" s="88"/>
      <c r="K37256" s="88"/>
    </row>
    <row r="37257" spans="2:11" ht="12" hidden="1" customHeight="1" x14ac:dyDescent="0.2">
      <c r="B37257" s="88"/>
      <c r="C37257" s="88"/>
      <c r="D37257" s="88"/>
      <c r="E37257" s="88"/>
      <c r="F37257" s="88"/>
      <c r="G37257" s="88"/>
      <c r="H37257" s="88"/>
      <c r="I37257" s="88"/>
      <c r="J37257" s="88"/>
      <c r="K37257" s="88"/>
    </row>
    <row r="37258" spans="2:11" ht="12" hidden="1" customHeight="1" x14ac:dyDescent="0.2">
      <c r="B37258" s="88"/>
      <c r="C37258" s="88"/>
      <c r="D37258" s="88"/>
      <c r="E37258" s="88"/>
      <c r="F37258" s="88"/>
      <c r="G37258" s="88"/>
      <c r="H37258" s="88"/>
      <c r="I37258" s="88"/>
      <c r="J37258" s="88"/>
      <c r="K37258" s="88"/>
    </row>
    <row r="37259" spans="2:11" ht="12" hidden="1" customHeight="1" x14ac:dyDescent="0.2">
      <c r="B37259" s="88"/>
      <c r="C37259" s="88"/>
      <c r="D37259" s="88"/>
      <c r="E37259" s="88"/>
      <c r="F37259" s="88"/>
      <c r="G37259" s="88"/>
      <c r="H37259" s="88"/>
      <c r="I37259" s="88"/>
      <c r="J37259" s="88"/>
      <c r="K37259" s="88"/>
    </row>
    <row r="37260" spans="2:11" ht="12" hidden="1" customHeight="1" x14ac:dyDescent="0.2">
      <c r="B37260" s="88"/>
      <c r="C37260" s="88"/>
      <c r="D37260" s="88"/>
      <c r="E37260" s="88"/>
      <c r="F37260" s="88"/>
      <c r="G37260" s="88"/>
      <c r="H37260" s="88"/>
      <c r="I37260" s="88"/>
      <c r="J37260" s="88"/>
      <c r="K37260" s="88"/>
    </row>
    <row r="37261" spans="2:11" ht="12" hidden="1" customHeight="1" x14ac:dyDescent="0.2">
      <c r="B37261" s="88"/>
      <c r="C37261" s="88"/>
      <c r="D37261" s="88"/>
      <c r="E37261" s="88"/>
      <c r="F37261" s="88"/>
      <c r="G37261" s="88"/>
      <c r="H37261" s="88"/>
      <c r="I37261" s="88"/>
      <c r="J37261" s="88"/>
      <c r="K37261" s="88"/>
    </row>
    <row r="37262" spans="2:11" ht="12" hidden="1" customHeight="1" x14ac:dyDescent="0.2">
      <c r="B37262" s="88"/>
      <c r="C37262" s="88"/>
      <c r="D37262" s="88"/>
      <c r="E37262" s="88"/>
      <c r="F37262" s="88"/>
      <c r="G37262" s="88"/>
      <c r="H37262" s="88"/>
      <c r="I37262" s="88"/>
      <c r="J37262" s="88"/>
      <c r="K37262" s="88"/>
    </row>
    <row r="37263" spans="2:11" ht="12" hidden="1" customHeight="1" x14ac:dyDescent="0.2">
      <c r="B37263" s="88"/>
      <c r="C37263" s="88"/>
      <c r="D37263" s="88"/>
      <c r="E37263" s="88"/>
      <c r="F37263" s="88"/>
      <c r="G37263" s="88"/>
      <c r="H37263" s="88"/>
      <c r="I37263" s="88"/>
      <c r="J37263" s="88"/>
      <c r="K37263" s="88"/>
    </row>
    <row r="37264" spans="2:11" ht="12" hidden="1" customHeight="1" x14ac:dyDescent="0.2">
      <c r="B37264" s="88"/>
      <c r="C37264" s="88"/>
      <c r="D37264" s="88"/>
      <c r="E37264" s="88"/>
      <c r="F37264" s="88"/>
      <c r="G37264" s="88"/>
      <c r="H37264" s="88"/>
      <c r="I37264" s="88"/>
      <c r="J37264" s="88"/>
      <c r="K37264" s="88"/>
    </row>
    <row r="37265" spans="2:11" ht="12" hidden="1" customHeight="1" x14ac:dyDescent="0.2">
      <c r="B37265" s="88"/>
      <c r="C37265" s="88"/>
      <c r="D37265" s="88"/>
      <c r="E37265" s="88"/>
      <c r="F37265" s="88"/>
      <c r="G37265" s="88"/>
      <c r="H37265" s="88"/>
      <c r="I37265" s="88"/>
      <c r="J37265" s="88"/>
      <c r="K37265" s="88"/>
    </row>
    <row r="37266" spans="2:11" ht="12" hidden="1" customHeight="1" x14ac:dyDescent="0.2">
      <c r="B37266" s="88"/>
      <c r="C37266" s="88"/>
      <c r="D37266" s="88"/>
      <c r="E37266" s="88"/>
      <c r="F37266" s="88"/>
      <c r="G37266" s="88"/>
      <c r="H37266" s="88"/>
      <c r="I37266" s="88"/>
      <c r="J37266" s="88"/>
      <c r="K37266" s="88"/>
    </row>
    <row r="37267" spans="2:11" ht="12" hidden="1" customHeight="1" x14ac:dyDescent="0.2">
      <c r="B37267" s="88"/>
      <c r="C37267" s="88"/>
      <c r="D37267" s="88"/>
      <c r="E37267" s="88"/>
      <c r="F37267" s="88"/>
      <c r="G37267" s="88"/>
      <c r="H37267" s="88"/>
      <c r="I37267" s="88"/>
      <c r="J37267" s="88"/>
      <c r="K37267" s="88"/>
    </row>
    <row r="37268" spans="2:11" ht="12" hidden="1" customHeight="1" x14ac:dyDescent="0.2">
      <c r="B37268" s="88"/>
      <c r="C37268" s="88"/>
      <c r="D37268" s="88"/>
      <c r="E37268" s="88"/>
      <c r="F37268" s="88"/>
      <c r="G37268" s="88"/>
      <c r="H37268" s="88"/>
      <c r="I37268" s="88"/>
      <c r="J37268" s="88"/>
      <c r="K37268" s="88"/>
    </row>
    <row r="37269" spans="2:11" ht="12" hidden="1" customHeight="1" x14ac:dyDescent="0.2">
      <c r="B37269" s="88"/>
      <c r="C37269" s="88"/>
      <c r="D37269" s="88"/>
      <c r="E37269" s="88"/>
      <c r="F37269" s="88"/>
      <c r="G37269" s="88"/>
      <c r="H37269" s="88"/>
      <c r="I37269" s="88"/>
      <c r="J37269" s="88"/>
      <c r="K37269" s="88"/>
    </row>
    <row r="37270" spans="2:11" ht="12" hidden="1" customHeight="1" x14ac:dyDescent="0.2">
      <c r="B37270" s="88"/>
      <c r="C37270" s="88"/>
      <c r="D37270" s="88"/>
      <c r="E37270" s="88"/>
      <c r="F37270" s="88"/>
      <c r="G37270" s="88"/>
      <c r="H37270" s="88"/>
      <c r="I37270" s="88"/>
      <c r="J37270" s="88"/>
      <c r="K37270" s="88"/>
    </row>
    <row r="37271" spans="2:11" ht="12" hidden="1" customHeight="1" x14ac:dyDescent="0.2">
      <c r="B37271" s="88"/>
      <c r="C37271" s="88"/>
      <c r="D37271" s="88"/>
      <c r="E37271" s="88"/>
      <c r="F37271" s="88"/>
      <c r="G37271" s="88"/>
      <c r="H37271" s="88"/>
      <c r="I37271" s="88"/>
      <c r="J37271" s="88"/>
      <c r="K37271" s="88"/>
    </row>
    <row r="37272" spans="2:11" ht="12" hidden="1" customHeight="1" x14ac:dyDescent="0.2">
      <c r="B37272" s="88"/>
      <c r="C37272" s="88"/>
      <c r="D37272" s="88"/>
      <c r="E37272" s="88"/>
      <c r="F37272" s="88"/>
      <c r="G37272" s="88"/>
      <c r="H37272" s="88"/>
      <c r="I37272" s="88"/>
      <c r="J37272" s="88"/>
      <c r="K37272" s="88"/>
    </row>
    <row r="37273" spans="2:11" ht="12" hidden="1" customHeight="1" x14ac:dyDescent="0.2">
      <c r="B37273" s="88"/>
      <c r="C37273" s="88"/>
      <c r="D37273" s="88"/>
      <c r="E37273" s="88"/>
      <c r="F37273" s="88"/>
      <c r="G37273" s="88"/>
      <c r="H37273" s="88"/>
      <c r="I37273" s="88"/>
      <c r="J37273" s="88"/>
      <c r="K37273" s="88"/>
    </row>
    <row r="37274" spans="2:11" ht="12" hidden="1" customHeight="1" x14ac:dyDescent="0.2">
      <c r="B37274" s="88"/>
      <c r="C37274" s="88"/>
      <c r="D37274" s="88"/>
      <c r="E37274" s="88"/>
      <c r="F37274" s="88"/>
      <c r="G37274" s="88"/>
      <c r="H37274" s="88"/>
      <c r="I37274" s="88"/>
      <c r="J37274" s="88"/>
      <c r="K37274" s="88"/>
    </row>
    <row r="37275" spans="2:11" ht="12" hidden="1" customHeight="1" x14ac:dyDescent="0.2">
      <c r="B37275" s="88"/>
      <c r="C37275" s="88"/>
      <c r="D37275" s="88"/>
      <c r="E37275" s="88"/>
      <c r="F37275" s="88"/>
      <c r="G37275" s="88"/>
      <c r="H37275" s="88"/>
      <c r="I37275" s="88"/>
      <c r="J37275" s="88"/>
      <c r="K37275" s="88"/>
    </row>
    <row r="37276" spans="2:11" ht="12" hidden="1" customHeight="1" x14ac:dyDescent="0.2">
      <c r="B37276" s="88"/>
      <c r="C37276" s="88"/>
      <c r="D37276" s="88"/>
      <c r="E37276" s="88"/>
      <c r="F37276" s="88"/>
      <c r="G37276" s="88"/>
      <c r="H37276" s="88"/>
      <c r="I37276" s="88"/>
      <c r="J37276" s="88"/>
      <c r="K37276" s="88"/>
    </row>
    <row r="37277" spans="2:11" ht="12" hidden="1" customHeight="1" x14ac:dyDescent="0.2">
      <c r="B37277" s="88"/>
      <c r="C37277" s="88"/>
      <c r="D37277" s="88"/>
      <c r="E37277" s="88"/>
      <c r="F37277" s="88"/>
      <c r="G37277" s="88"/>
      <c r="H37277" s="88"/>
      <c r="I37277" s="88"/>
      <c r="J37277" s="88"/>
      <c r="K37277" s="88"/>
    </row>
    <row r="37278" spans="2:11" ht="12" hidden="1" customHeight="1" x14ac:dyDescent="0.2">
      <c r="B37278" s="88"/>
      <c r="C37278" s="88"/>
      <c r="D37278" s="88"/>
      <c r="E37278" s="88"/>
      <c r="F37278" s="88"/>
      <c r="G37278" s="88"/>
      <c r="H37278" s="88"/>
      <c r="I37278" s="88"/>
      <c r="J37278" s="88"/>
      <c r="K37278" s="88"/>
    </row>
    <row r="37279" spans="2:11" ht="12" hidden="1" customHeight="1" x14ac:dyDescent="0.2">
      <c r="B37279" s="88"/>
      <c r="C37279" s="88"/>
      <c r="D37279" s="88"/>
      <c r="E37279" s="88"/>
      <c r="F37279" s="88"/>
      <c r="G37279" s="88"/>
      <c r="H37279" s="88"/>
      <c r="I37279" s="88"/>
      <c r="J37279" s="88"/>
      <c r="K37279" s="88"/>
    </row>
    <row r="37280" spans="2:11" ht="12" hidden="1" customHeight="1" x14ac:dyDescent="0.2">
      <c r="B37280" s="88"/>
      <c r="C37280" s="88"/>
      <c r="D37280" s="88"/>
      <c r="E37280" s="88"/>
      <c r="F37280" s="88"/>
      <c r="G37280" s="88"/>
      <c r="H37280" s="88"/>
      <c r="I37280" s="88"/>
      <c r="J37280" s="88"/>
      <c r="K37280" s="88"/>
    </row>
    <row r="37281" spans="2:11" ht="12" hidden="1" customHeight="1" x14ac:dyDescent="0.2">
      <c r="B37281" s="88"/>
      <c r="C37281" s="88"/>
      <c r="D37281" s="88"/>
      <c r="E37281" s="88"/>
      <c r="F37281" s="88"/>
      <c r="G37281" s="88"/>
      <c r="H37281" s="88"/>
      <c r="I37281" s="88"/>
      <c r="J37281" s="88"/>
      <c r="K37281" s="88"/>
    </row>
    <row r="37282" spans="2:11" ht="12" hidden="1" customHeight="1" x14ac:dyDescent="0.2">
      <c r="B37282" s="88"/>
      <c r="C37282" s="88"/>
      <c r="D37282" s="88"/>
      <c r="E37282" s="88"/>
      <c r="F37282" s="88"/>
      <c r="G37282" s="88"/>
      <c r="H37282" s="88"/>
      <c r="I37282" s="88"/>
      <c r="J37282" s="88"/>
      <c r="K37282" s="88"/>
    </row>
    <row r="37283" spans="2:11" ht="12" hidden="1" customHeight="1" x14ac:dyDescent="0.2">
      <c r="B37283" s="88"/>
      <c r="C37283" s="88"/>
      <c r="D37283" s="88"/>
      <c r="E37283" s="88"/>
      <c r="F37283" s="88"/>
      <c r="G37283" s="88"/>
      <c r="H37283" s="88"/>
      <c r="I37283" s="88"/>
      <c r="J37283" s="88"/>
      <c r="K37283" s="88"/>
    </row>
    <row r="37284" spans="2:11" ht="12" hidden="1" customHeight="1" x14ac:dyDescent="0.2">
      <c r="B37284" s="88"/>
      <c r="C37284" s="88"/>
      <c r="D37284" s="88"/>
      <c r="E37284" s="88"/>
      <c r="F37284" s="88"/>
      <c r="G37284" s="88"/>
      <c r="H37284" s="88"/>
      <c r="I37284" s="88"/>
      <c r="J37284" s="88"/>
      <c r="K37284" s="88"/>
    </row>
    <row r="37285" spans="2:11" ht="12" hidden="1" customHeight="1" x14ac:dyDescent="0.2">
      <c r="B37285" s="88"/>
      <c r="C37285" s="88"/>
      <c r="D37285" s="88"/>
      <c r="E37285" s="88"/>
      <c r="F37285" s="88"/>
      <c r="G37285" s="88"/>
      <c r="H37285" s="88"/>
      <c r="I37285" s="88"/>
      <c r="J37285" s="88"/>
      <c r="K37285" s="88"/>
    </row>
    <row r="37286" spans="2:11" ht="12" hidden="1" customHeight="1" x14ac:dyDescent="0.2">
      <c r="B37286" s="88"/>
      <c r="C37286" s="88"/>
      <c r="D37286" s="88"/>
      <c r="E37286" s="88"/>
      <c r="F37286" s="88"/>
      <c r="G37286" s="88"/>
      <c r="H37286" s="88"/>
      <c r="I37286" s="88"/>
      <c r="J37286" s="88"/>
      <c r="K37286" s="88"/>
    </row>
    <row r="37287" spans="2:11" ht="12" hidden="1" customHeight="1" x14ac:dyDescent="0.2">
      <c r="B37287" s="88"/>
      <c r="C37287" s="88"/>
      <c r="D37287" s="88"/>
      <c r="E37287" s="88"/>
      <c r="F37287" s="88"/>
      <c r="G37287" s="88"/>
      <c r="H37287" s="88"/>
      <c r="I37287" s="88"/>
      <c r="J37287" s="88"/>
      <c r="K37287" s="88"/>
    </row>
    <row r="37288" spans="2:11" ht="12" hidden="1" customHeight="1" x14ac:dyDescent="0.2">
      <c r="B37288" s="88"/>
      <c r="C37288" s="88"/>
      <c r="D37288" s="88"/>
      <c r="E37288" s="88"/>
      <c r="F37288" s="88"/>
      <c r="G37288" s="88"/>
      <c r="H37288" s="88"/>
      <c r="I37288" s="88"/>
      <c r="J37288" s="88"/>
      <c r="K37288" s="88"/>
    </row>
    <row r="37289" spans="2:11" ht="12" hidden="1" customHeight="1" x14ac:dyDescent="0.2">
      <c r="B37289" s="88"/>
      <c r="C37289" s="88"/>
      <c r="D37289" s="88"/>
      <c r="E37289" s="88"/>
      <c r="F37289" s="88"/>
      <c r="G37289" s="88"/>
      <c r="H37289" s="88"/>
      <c r="I37289" s="88"/>
      <c r="J37289" s="88"/>
      <c r="K37289" s="88"/>
    </row>
    <row r="37290" spans="2:11" ht="12" hidden="1" customHeight="1" x14ac:dyDescent="0.2">
      <c r="B37290" s="88"/>
      <c r="C37290" s="88"/>
      <c r="D37290" s="88"/>
      <c r="E37290" s="88"/>
      <c r="F37290" s="88"/>
      <c r="G37290" s="88"/>
      <c r="H37290" s="88"/>
      <c r="I37290" s="88"/>
      <c r="J37290" s="88"/>
      <c r="K37290" s="88"/>
    </row>
    <row r="37291" spans="2:11" ht="12" hidden="1" customHeight="1" x14ac:dyDescent="0.2">
      <c r="B37291" s="88"/>
      <c r="C37291" s="88"/>
      <c r="D37291" s="88"/>
      <c r="E37291" s="88"/>
      <c r="F37291" s="88"/>
      <c r="G37291" s="88"/>
      <c r="H37291" s="88"/>
      <c r="I37291" s="88"/>
      <c r="J37291" s="88"/>
      <c r="K37291" s="88"/>
    </row>
    <row r="37292" spans="2:11" ht="12" hidden="1" customHeight="1" x14ac:dyDescent="0.2">
      <c r="B37292" s="88"/>
      <c r="C37292" s="88"/>
      <c r="D37292" s="88"/>
      <c r="E37292" s="88"/>
      <c r="F37292" s="88"/>
      <c r="G37292" s="88"/>
      <c r="H37292" s="88"/>
      <c r="I37292" s="88"/>
      <c r="J37292" s="88"/>
      <c r="K37292" s="88"/>
    </row>
    <row r="37293" spans="2:11" ht="12" hidden="1" customHeight="1" x14ac:dyDescent="0.2">
      <c r="B37293" s="88"/>
      <c r="C37293" s="88"/>
      <c r="D37293" s="88"/>
      <c r="E37293" s="88"/>
      <c r="F37293" s="88"/>
      <c r="G37293" s="88"/>
      <c r="H37293" s="88"/>
      <c r="I37293" s="88"/>
      <c r="J37293" s="88"/>
      <c r="K37293" s="88"/>
    </row>
    <row r="37294" spans="2:11" ht="12" hidden="1" customHeight="1" x14ac:dyDescent="0.2">
      <c r="B37294" s="88"/>
      <c r="C37294" s="88"/>
      <c r="D37294" s="88"/>
      <c r="E37294" s="88"/>
      <c r="F37294" s="88"/>
      <c r="G37294" s="88"/>
      <c r="H37294" s="88"/>
      <c r="I37294" s="88"/>
      <c r="J37294" s="88"/>
      <c r="K37294" s="88"/>
    </row>
    <row r="37295" spans="2:11" ht="12" hidden="1" customHeight="1" x14ac:dyDescent="0.2">
      <c r="B37295" s="88"/>
      <c r="C37295" s="88"/>
      <c r="D37295" s="88"/>
      <c r="E37295" s="88"/>
      <c r="F37295" s="88"/>
      <c r="G37295" s="88"/>
      <c r="H37295" s="88"/>
      <c r="I37295" s="88"/>
      <c r="J37295" s="88"/>
      <c r="K37295" s="88"/>
    </row>
    <row r="37296" spans="2:11" ht="12" hidden="1" customHeight="1" x14ac:dyDescent="0.2">
      <c r="B37296" s="88"/>
      <c r="C37296" s="88"/>
      <c r="D37296" s="88"/>
      <c r="E37296" s="88"/>
      <c r="F37296" s="88"/>
      <c r="G37296" s="88"/>
      <c r="H37296" s="88"/>
      <c r="I37296" s="88"/>
      <c r="J37296" s="88"/>
      <c r="K37296" s="88"/>
    </row>
    <row r="37297" spans="2:11" ht="12" hidden="1" customHeight="1" x14ac:dyDescent="0.2">
      <c r="B37297" s="88"/>
      <c r="C37297" s="88"/>
      <c r="D37297" s="88"/>
      <c r="E37297" s="88"/>
      <c r="F37297" s="88"/>
      <c r="G37297" s="88"/>
      <c r="H37297" s="88"/>
      <c r="I37297" s="88"/>
      <c r="J37297" s="88"/>
      <c r="K37297" s="88"/>
    </row>
    <row r="37298" spans="2:11" ht="12" hidden="1" customHeight="1" x14ac:dyDescent="0.2">
      <c r="B37298" s="88"/>
      <c r="C37298" s="88"/>
      <c r="D37298" s="88"/>
      <c r="E37298" s="88"/>
      <c r="F37298" s="88"/>
      <c r="G37298" s="88"/>
      <c r="H37298" s="88"/>
      <c r="I37298" s="88"/>
      <c r="J37298" s="88"/>
      <c r="K37298" s="88"/>
    </row>
    <row r="37299" spans="2:11" ht="12" hidden="1" customHeight="1" x14ac:dyDescent="0.2">
      <c r="B37299" s="88"/>
      <c r="C37299" s="88"/>
      <c r="D37299" s="88"/>
      <c r="E37299" s="88"/>
      <c r="F37299" s="88"/>
      <c r="G37299" s="88"/>
      <c r="H37299" s="88"/>
      <c r="I37299" s="88"/>
      <c r="J37299" s="88"/>
      <c r="K37299" s="88"/>
    </row>
    <row r="37300" spans="2:11" ht="12" hidden="1" customHeight="1" x14ac:dyDescent="0.2">
      <c r="B37300" s="88"/>
      <c r="C37300" s="88"/>
      <c r="D37300" s="88"/>
      <c r="E37300" s="88"/>
      <c r="F37300" s="88"/>
      <c r="G37300" s="88"/>
      <c r="H37300" s="88"/>
      <c r="I37300" s="88"/>
      <c r="J37300" s="88"/>
      <c r="K37300" s="88"/>
    </row>
    <row r="37301" spans="2:11" ht="12" hidden="1" customHeight="1" x14ac:dyDescent="0.2">
      <c r="B37301" s="88"/>
      <c r="C37301" s="88"/>
      <c r="D37301" s="88"/>
      <c r="E37301" s="88"/>
      <c r="F37301" s="88"/>
      <c r="G37301" s="88"/>
      <c r="H37301" s="88"/>
      <c r="I37301" s="88"/>
      <c r="J37301" s="88"/>
      <c r="K37301" s="88"/>
    </row>
    <row r="37302" spans="2:11" ht="12" hidden="1" customHeight="1" x14ac:dyDescent="0.2">
      <c r="B37302" s="88"/>
      <c r="C37302" s="88"/>
      <c r="D37302" s="88"/>
      <c r="E37302" s="88"/>
      <c r="F37302" s="88"/>
      <c r="G37302" s="88"/>
      <c r="H37302" s="88"/>
      <c r="I37302" s="88"/>
      <c r="J37302" s="88"/>
      <c r="K37302" s="88"/>
    </row>
    <row r="37303" spans="2:11" ht="12" hidden="1" customHeight="1" x14ac:dyDescent="0.2">
      <c r="B37303" s="88"/>
      <c r="C37303" s="88"/>
      <c r="D37303" s="88"/>
      <c r="E37303" s="88"/>
      <c r="F37303" s="88"/>
      <c r="G37303" s="88"/>
      <c r="H37303" s="88"/>
      <c r="I37303" s="88"/>
      <c r="J37303" s="88"/>
      <c r="K37303" s="88"/>
    </row>
    <row r="37304" spans="2:11" ht="12" hidden="1" customHeight="1" x14ac:dyDescent="0.2">
      <c r="B37304" s="88"/>
      <c r="C37304" s="88"/>
      <c r="D37304" s="88"/>
      <c r="E37304" s="88"/>
      <c r="F37304" s="88"/>
      <c r="G37304" s="88"/>
      <c r="H37304" s="88"/>
      <c r="I37304" s="88"/>
      <c r="J37304" s="88"/>
      <c r="K37304" s="88"/>
    </row>
    <row r="37305" spans="2:11" ht="12" hidden="1" customHeight="1" x14ac:dyDescent="0.2">
      <c r="B37305" s="88"/>
      <c r="C37305" s="88"/>
      <c r="D37305" s="88"/>
      <c r="E37305" s="88"/>
      <c r="F37305" s="88"/>
      <c r="G37305" s="88"/>
      <c r="H37305" s="88"/>
      <c r="I37305" s="88"/>
      <c r="J37305" s="88"/>
      <c r="K37305" s="88"/>
    </row>
    <row r="37306" spans="2:11" ht="12" hidden="1" customHeight="1" x14ac:dyDescent="0.2">
      <c r="B37306" s="88"/>
      <c r="C37306" s="88"/>
      <c r="D37306" s="88"/>
      <c r="E37306" s="88"/>
      <c r="F37306" s="88"/>
      <c r="G37306" s="88"/>
      <c r="H37306" s="88"/>
      <c r="I37306" s="88"/>
      <c r="J37306" s="88"/>
      <c r="K37306" s="88"/>
    </row>
    <row r="37307" spans="2:11" ht="12" hidden="1" customHeight="1" x14ac:dyDescent="0.2">
      <c r="B37307" s="88"/>
      <c r="C37307" s="88"/>
      <c r="D37307" s="88"/>
      <c r="E37307" s="88"/>
      <c r="F37307" s="88"/>
      <c r="G37307" s="88"/>
      <c r="H37307" s="88"/>
      <c r="I37307" s="88"/>
      <c r="J37307" s="88"/>
      <c r="K37307" s="88"/>
    </row>
    <row r="37308" spans="2:11" ht="12" hidden="1" customHeight="1" x14ac:dyDescent="0.2">
      <c r="B37308" s="88"/>
      <c r="C37308" s="88"/>
      <c r="D37308" s="88"/>
      <c r="E37308" s="88"/>
      <c r="F37308" s="88"/>
      <c r="G37308" s="88"/>
      <c r="H37308" s="88"/>
      <c r="I37308" s="88"/>
      <c r="J37308" s="88"/>
      <c r="K37308" s="88"/>
    </row>
    <row r="37309" spans="2:11" ht="12" hidden="1" customHeight="1" x14ac:dyDescent="0.2">
      <c r="B37309" s="88"/>
      <c r="C37309" s="88"/>
      <c r="D37309" s="88"/>
      <c r="E37309" s="88"/>
      <c r="F37309" s="88"/>
      <c r="G37309" s="88"/>
      <c r="H37309" s="88"/>
      <c r="I37309" s="88"/>
      <c r="J37309" s="88"/>
      <c r="K37309" s="88"/>
    </row>
    <row r="37310" spans="2:11" ht="12" hidden="1" customHeight="1" x14ac:dyDescent="0.2">
      <c r="B37310" s="88"/>
      <c r="C37310" s="88"/>
      <c r="D37310" s="88"/>
      <c r="E37310" s="88"/>
      <c r="F37310" s="88"/>
      <c r="G37310" s="88"/>
      <c r="H37310" s="88"/>
      <c r="I37310" s="88"/>
      <c r="J37310" s="88"/>
      <c r="K37310" s="88"/>
    </row>
    <row r="37311" spans="2:11" ht="12" hidden="1" customHeight="1" x14ac:dyDescent="0.2">
      <c r="B37311" s="88"/>
      <c r="C37311" s="88"/>
      <c r="D37311" s="88"/>
      <c r="E37311" s="88"/>
      <c r="F37311" s="88"/>
      <c r="G37311" s="88"/>
      <c r="H37311" s="88"/>
      <c r="I37311" s="88"/>
      <c r="J37311" s="88"/>
      <c r="K37311" s="88"/>
    </row>
    <row r="37312" spans="2:11" ht="12" hidden="1" customHeight="1" x14ac:dyDescent="0.2">
      <c r="B37312" s="88"/>
      <c r="C37312" s="88"/>
      <c r="D37312" s="88"/>
      <c r="E37312" s="88"/>
      <c r="F37312" s="88"/>
      <c r="G37312" s="88"/>
      <c r="H37312" s="88"/>
      <c r="I37312" s="88"/>
      <c r="J37312" s="88"/>
      <c r="K37312" s="88"/>
    </row>
    <row r="37313" spans="2:11" ht="12" hidden="1" customHeight="1" x14ac:dyDescent="0.2">
      <c r="B37313" s="88"/>
      <c r="C37313" s="88"/>
      <c r="D37313" s="88"/>
      <c r="E37313" s="88"/>
      <c r="F37313" s="88"/>
      <c r="G37313" s="88"/>
      <c r="H37313" s="88"/>
      <c r="I37313" s="88"/>
      <c r="J37313" s="88"/>
      <c r="K37313" s="88"/>
    </row>
    <row r="37314" spans="2:11" ht="12" hidden="1" customHeight="1" x14ac:dyDescent="0.2">
      <c r="B37314" s="88"/>
      <c r="C37314" s="88"/>
      <c r="D37314" s="88"/>
      <c r="E37314" s="88"/>
      <c r="F37314" s="88"/>
      <c r="G37314" s="88"/>
      <c r="H37314" s="88"/>
      <c r="I37314" s="88"/>
      <c r="J37314" s="88"/>
      <c r="K37314" s="88"/>
    </row>
    <row r="37315" spans="2:11" ht="12" hidden="1" customHeight="1" x14ac:dyDescent="0.2">
      <c r="B37315" s="88"/>
      <c r="C37315" s="88"/>
      <c r="D37315" s="88"/>
      <c r="E37315" s="88"/>
      <c r="F37315" s="88"/>
      <c r="G37315" s="88"/>
      <c r="H37315" s="88"/>
      <c r="I37315" s="88"/>
      <c r="J37315" s="88"/>
      <c r="K37315" s="88"/>
    </row>
    <row r="37316" spans="2:11" ht="12" hidden="1" customHeight="1" x14ac:dyDescent="0.2">
      <c r="B37316" s="88"/>
      <c r="C37316" s="88"/>
      <c r="D37316" s="88"/>
      <c r="E37316" s="88"/>
      <c r="F37316" s="88"/>
      <c r="G37316" s="88"/>
      <c r="H37316" s="88"/>
      <c r="I37316" s="88"/>
      <c r="J37316" s="88"/>
      <c r="K37316" s="88"/>
    </row>
    <row r="37317" spans="2:11" ht="12" hidden="1" customHeight="1" x14ac:dyDescent="0.2">
      <c r="B37317" s="88"/>
      <c r="C37317" s="88"/>
      <c r="D37317" s="88"/>
      <c r="E37317" s="88"/>
      <c r="F37317" s="88"/>
      <c r="G37317" s="88"/>
      <c r="H37317" s="88"/>
      <c r="I37317" s="88"/>
      <c r="J37317" s="88"/>
      <c r="K37317" s="88"/>
    </row>
    <row r="37318" spans="2:11" ht="12" hidden="1" customHeight="1" x14ac:dyDescent="0.2">
      <c r="B37318" s="88"/>
      <c r="C37318" s="88"/>
      <c r="D37318" s="88"/>
      <c r="E37318" s="88"/>
      <c r="F37318" s="88"/>
      <c r="G37318" s="88"/>
      <c r="H37318" s="88"/>
      <c r="I37318" s="88"/>
      <c r="J37318" s="88"/>
      <c r="K37318" s="88"/>
    </row>
    <row r="37319" spans="2:11" ht="12" hidden="1" customHeight="1" x14ac:dyDescent="0.2">
      <c r="B37319" s="88"/>
      <c r="C37319" s="88"/>
      <c r="D37319" s="88"/>
      <c r="E37319" s="88"/>
      <c r="F37319" s="88"/>
      <c r="G37319" s="88"/>
      <c r="H37319" s="88"/>
      <c r="I37319" s="88"/>
      <c r="J37319" s="88"/>
      <c r="K37319" s="88"/>
    </row>
    <row r="37320" spans="2:11" ht="12" hidden="1" customHeight="1" x14ac:dyDescent="0.2">
      <c r="B37320" s="88"/>
      <c r="C37320" s="88"/>
      <c r="D37320" s="88"/>
      <c r="E37320" s="88"/>
      <c r="F37320" s="88"/>
      <c r="G37320" s="88"/>
      <c r="H37320" s="88"/>
      <c r="I37320" s="88"/>
      <c r="J37320" s="88"/>
      <c r="K37320" s="88"/>
    </row>
    <row r="37321" spans="2:11" ht="12" hidden="1" customHeight="1" x14ac:dyDescent="0.2">
      <c r="B37321" s="88"/>
      <c r="C37321" s="88"/>
      <c r="D37321" s="88"/>
      <c r="E37321" s="88"/>
      <c r="F37321" s="88"/>
      <c r="G37321" s="88"/>
      <c r="H37321" s="88"/>
      <c r="I37321" s="88"/>
      <c r="J37321" s="88"/>
      <c r="K37321" s="88"/>
    </row>
    <row r="37322" spans="2:11" ht="12" hidden="1" customHeight="1" x14ac:dyDescent="0.2">
      <c r="B37322" s="88"/>
      <c r="C37322" s="88"/>
      <c r="D37322" s="88"/>
      <c r="E37322" s="88"/>
      <c r="F37322" s="88"/>
      <c r="G37322" s="88"/>
      <c r="H37322" s="88"/>
      <c r="I37322" s="88"/>
      <c r="J37322" s="88"/>
      <c r="K37322" s="88"/>
    </row>
    <row r="37323" spans="2:11" ht="12" hidden="1" customHeight="1" x14ac:dyDescent="0.2">
      <c r="B37323" s="88"/>
      <c r="C37323" s="88"/>
      <c r="D37323" s="88"/>
      <c r="E37323" s="88"/>
      <c r="F37323" s="88"/>
      <c r="G37323" s="88"/>
      <c r="H37323" s="88"/>
      <c r="I37323" s="88"/>
      <c r="J37323" s="88"/>
      <c r="K37323" s="88"/>
    </row>
    <row r="37324" spans="2:11" ht="12" hidden="1" customHeight="1" x14ac:dyDescent="0.2">
      <c r="B37324" s="88"/>
      <c r="C37324" s="88"/>
      <c r="D37324" s="88"/>
      <c r="E37324" s="88"/>
      <c r="F37324" s="88"/>
      <c r="G37324" s="88"/>
      <c r="H37324" s="88"/>
      <c r="I37324" s="88"/>
      <c r="J37324" s="88"/>
      <c r="K37324" s="88"/>
    </row>
    <row r="37325" spans="2:11" ht="12" hidden="1" customHeight="1" x14ac:dyDescent="0.2">
      <c r="B37325" s="88"/>
      <c r="C37325" s="88"/>
      <c r="D37325" s="88"/>
      <c r="E37325" s="88"/>
      <c r="F37325" s="88"/>
      <c r="G37325" s="88"/>
      <c r="H37325" s="88"/>
      <c r="I37325" s="88"/>
      <c r="J37325" s="88"/>
      <c r="K37325" s="88"/>
    </row>
    <row r="37326" spans="2:11" ht="12" hidden="1" customHeight="1" x14ac:dyDescent="0.2">
      <c r="B37326" s="88"/>
      <c r="C37326" s="88"/>
      <c r="D37326" s="88"/>
      <c r="E37326" s="88"/>
      <c r="F37326" s="88"/>
      <c r="G37326" s="88"/>
      <c r="H37326" s="88"/>
      <c r="I37326" s="88"/>
      <c r="J37326" s="88"/>
      <c r="K37326" s="88"/>
    </row>
    <row r="37327" spans="2:11" ht="12" hidden="1" customHeight="1" x14ac:dyDescent="0.2">
      <c r="B37327" s="88"/>
      <c r="C37327" s="88"/>
      <c r="D37327" s="88"/>
      <c r="E37327" s="88"/>
      <c r="F37327" s="88"/>
      <c r="G37327" s="88"/>
      <c r="H37327" s="88"/>
      <c r="I37327" s="88"/>
      <c r="J37327" s="88"/>
      <c r="K37327" s="88"/>
    </row>
    <row r="37328" spans="2:11" ht="12" hidden="1" customHeight="1" x14ac:dyDescent="0.2">
      <c r="B37328" s="88"/>
      <c r="C37328" s="88"/>
      <c r="D37328" s="88"/>
      <c r="E37328" s="88"/>
      <c r="F37328" s="88"/>
      <c r="G37328" s="88"/>
      <c r="H37328" s="88"/>
      <c r="I37328" s="88"/>
      <c r="J37328" s="88"/>
      <c r="K37328" s="88"/>
    </row>
    <row r="37329" spans="2:11" ht="12" hidden="1" customHeight="1" x14ac:dyDescent="0.2">
      <c r="B37329" s="88"/>
      <c r="C37329" s="88"/>
      <c r="D37329" s="88"/>
      <c r="E37329" s="88"/>
      <c r="F37329" s="88"/>
      <c r="G37329" s="88"/>
      <c r="H37329" s="88"/>
      <c r="I37329" s="88"/>
      <c r="J37329" s="88"/>
      <c r="K37329" s="88"/>
    </row>
    <row r="37330" spans="2:11" ht="12" hidden="1" customHeight="1" x14ac:dyDescent="0.2">
      <c r="B37330" s="88"/>
      <c r="C37330" s="88"/>
      <c r="D37330" s="88"/>
      <c r="E37330" s="88"/>
      <c r="F37330" s="88"/>
      <c r="G37330" s="88"/>
      <c r="H37330" s="88"/>
      <c r="I37330" s="88"/>
      <c r="J37330" s="88"/>
      <c r="K37330" s="88"/>
    </row>
    <row r="37331" spans="2:11" ht="12" hidden="1" customHeight="1" x14ac:dyDescent="0.2">
      <c r="B37331" s="88"/>
      <c r="C37331" s="88"/>
      <c r="D37331" s="88"/>
      <c r="E37331" s="88"/>
      <c r="F37331" s="88"/>
      <c r="G37331" s="88"/>
      <c r="H37331" s="88"/>
      <c r="I37331" s="88"/>
      <c r="J37331" s="88"/>
      <c r="K37331" s="88"/>
    </row>
    <row r="37332" spans="2:11" ht="12" hidden="1" customHeight="1" x14ac:dyDescent="0.2">
      <c r="B37332" s="88"/>
      <c r="C37332" s="88"/>
      <c r="D37332" s="88"/>
      <c r="E37332" s="88"/>
      <c r="F37332" s="88"/>
      <c r="G37332" s="88"/>
      <c r="H37332" s="88"/>
      <c r="I37332" s="88"/>
      <c r="J37332" s="88"/>
      <c r="K37332" s="88"/>
    </row>
    <row r="37333" spans="2:11" ht="12" hidden="1" customHeight="1" x14ac:dyDescent="0.2">
      <c r="B37333" s="88"/>
      <c r="C37333" s="88"/>
      <c r="D37333" s="88"/>
      <c r="E37333" s="88"/>
      <c r="F37333" s="88"/>
      <c r="G37333" s="88"/>
      <c r="H37333" s="88"/>
      <c r="I37333" s="88"/>
      <c r="J37333" s="88"/>
      <c r="K37333" s="88"/>
    </row>
    <row r="37334" spans="2:11" ht="12" hidden="1" customHeight="1" x14ac:dyDescent="0.2">
      <c r="B37334" s="88"/>
      <c r="C37334" s="88"/>
      <c r="D37334" s="88"/>
      <c r="E37334" s="88"/>
      <c r="F37334" s="88"/>
      <c r="G37334" s="88"/>
      <c r="H37334" s="88"/>
      <c r="I37334" s="88"/>
      <c r="J37334" s="88"/>
      <c r="K37334" s="88"/>
    </row>
    <row r="37335" spans="2:11" ht="12" hidden="1" customHeight="1" x14ac:dyDescent="0.2">
      <c r="B37335" s="88"/>
      <c r="C37335" s="88"/>
      <c r="D37335" s="88"/>
      <c r="E37335" s="88"/>
      <c r="F37335" s="88"/>
      <c r="G37335" s="88"/>
      <c r="H37335" s="88"/>
      <c r="I37335" s="88"/>
      <c r="J37335" s="88"/>
      <c r="K37335" s="88"/>
    </row>
    <row r="37336" spans="2:11" ht="12" hidden="1" customHeight="1" x14ac:dyDescent="0.2">
      <c r="B37336" s="88"/>
      <c r="C37336" s="88"/>
      <c r="D37336" s="88"/>
      <c r="E37336" s="88"/>
      <c r="F37336" s="88"/>
      <c r="G37336" s="88"/>
      <c r="H37336" s="88"/>
      <c r="I37336" s="88"/>
      <c r="J37336" s="88"/>
      <c r="K37336" s="88"/>
    </row>
    <row r="37337" spans="2:11" ht="12" hidden="1" customHeight="1" x14ac:dyDescent="0.2">
      <c r="B37337" s="88"/>
      <c r="C37337" s="88"/>
      <c r="D37337" s="88"/>
      <c r="E37337" s="88"/>
      <c r="F37337" s="88"/>
      <c r="G37337" s="88"/>
      <c r="H37337" s="88"/>
      <c r="I37337" s="88"/>
      <c r="J37337" s="88"/>
      <c r="K37337" s="88"/>
    </row>
    <row r="37338" spans="2:11" ht="12" hidden="1" customHeight="1" x14ac:dyDescent="0.2">
      <c r="B37338" s="88"/>
      <c r="C37338" s="88"/>
      <c r="D37338" s="88"/>
      <c r="E37338" s="88"/>
      <c r="F37338" s="88"/>
      <c r="G37338" s="88"/>
      <c r="H37338" s="88"/>
      <c r="I37338" s="88"/>
      <c r="J37338" s="88"/>
      <c r="K37338" s="88"/>
    </row>
    <row r="37339" spans="2:11" ht="12" hidden="1" customHeight="1" x14ac:dyDescent="0.2">
      <c r="B37339" s="88"/>
      <c r="C37339" s="88"/>
      <c r="D37339" s="88"/>
      <c r="E37339" s="88"/>
      <c r="F37339" s="88"/>
      <c r="G37339" s="88"/>
      <c r="H37339" s="88"/>
      <c r="I37339" s="88"/>
      <c r="J37339" s="88"/>
      <c r="K37339" s="88"/>
    </row>
    <row r="37340" spans="2:11" ht="12" hidden="1" customHeight="1" x14ac:dyDescent="0.2">
      <c r="B37340" s="88"/>
      <c r="C37340" s="88"/>
      <c r="D37340" s="88"/>
      <c r="E37340" s="88"/>
      <c r="F37340" s="88"/>
      <c r="G37340" s="88"/>
      <c r="H37340" s="88"/>
      <c r="I37340" s="88"/>
      <c r="J37340" s="88"/>
      <c r="K37340" s="88"/>
    </row>
    <row r="37341" spans="2:11" ht="12" hidden="1" customHeight="1" x14ac:dyDescent="0.2">
      <c r="B37341" s="88"/>
      <c r="C37341" s="88"/>
      <c r="D37341" s="88"/>
      <c r="E37341" s="88"/>
      <c r="F37341" s="88"/>
      <c r="G37341" s="88"/>
      <c r="H37341" s="88"/>
      <c r="I37341" s="88"/>
      <c r="J37341" s="88"/>
      <c r="K37341" s="88"/>
    </row>
    <row r="37342" spans="2:11" ht="12" hidden="1" customHeight="1" x14ac:dyDescent="0.2">
      <c r="B37342" s="88"/>
      <c r="C37342" s="88"/>
      <c r="D37342" s="88"/>
      <c r="E37342" s="88"/>
      <c r="F37342" s="88"/>
      <c r="G37342" s="88"/>
      <c r="H37342" s="88"/>
      <c r="I37342" s="88"/>
      <c r="J37342" s="88"/>
      <c r="K37342" s="88"/>
    </row>
    <row r="37343" spans="2:11" ht="12" hidden="1" customHeight="1" x14ac:dyDescent="0.2">
      <c r="B37343" s="88"/>
      <c r="C37343" s="88"/>
      <c r="D37343" s="88"/>
      <c r="E37343" s="88"/>
      <c r="F37343" s="88"/>
      <c r="G37343" s="88"/>
      <c r="H37343" s="88"/>
      <c r="I37343" s="88"/>
      <c r="J37343" s="88"/>
      <c r="K37343" s="88"/>
    </row>
    <row r="37344" spans="2:11" ht="12" hidden="1" customHeight="1" x14ac:dyDescent="0.2">
      <c r="B37344" s="88"/>
      <c r="C37344" s="88"/>
      <c r="D37344" s="88"/>
      <c r="E37344" s="88"/>
      <c r="F37344" s="88"/>
      <c r="G37344" s="88"/>
      <c r="H37344" s="88"/>
      <c r="I37344" s="88"/>
      <c r="J37344" s="88"/>
      <c r="K37344" s="88"/>
    </row>
    <row r="37345" spans="2:11" ht="12" hidden="1" customHeight="1" x14ac:dyDescent="0.2">
      <c r="B37345" s="88"/>
      <c r="C37345" s="88"/>
      <c r="D37345" s="88"/>
      <c r="E37345" s="88"/>
      <c r="F37345" s="88"/>
      <c r="G37345" s="88"/>
      <c r="H37345" s="88"/>
      <c r="I37345" s="88"/>
      <c r="J37345" s="88"/>
      <c r="K37345" s="88"/>
    </row>
    <row r="37346" spans="2:11" ht="12" hidden="1" customHeight="1" x14ac:dyDescent="0.2">
      <c r="B37346" s="88"/>
      <c r="C37346" s="88"/>
      <c r="D37346" s="88"/>
      <c r="E37346" s="88"/>
      <c r="F37346" s="88"/>
      <c r="G37346" s="88"/>
      <c r="H37346" s="88"/>
      <c r="I37346" s="88"/>
      <c r="J37346" s="88"/>
      <c r="K37346" s="88"/>
    </row>
    <row r="37347" spans="2:11" ht="12" hidden="1" customHeight="1" x14ac:dyDescent="0.2">
      <c r="B37347" s="88"/>
      <c r="C37347" s="88"/>
      <c r="D37347" s="88"/>
      <c r="E37347" s="88"/>
      <c r="F37347" s="88"/>
      <c r="G37347" s="88"/>
      <c r="H37347" s="88"/>
      <c r="I37347" s="88"/>
      <c r="J37347" s="88"/>
      <c r="K37347" s="88"/>
    </row>
    <row r="37348" spans="2:11" ht="12" hidden="1" customHeight="1" x14ac:dyDescent="0.2">
      <c r="B37348" s="88"/>
      <c r="C37348" s="88"/>
      <c r="D37348" s="88"/>
      <c r="E37348" s="88"/>
      <c r="F37348" s="88"/>
      <c r="G37348" s="88"/>
      <c r="H37348" s="88"/>
      <c r="I37348" s="88"/>
      <c r="J37348" s="88"/>
      <c r="K37348" s="88"/>
    </row>
    <row r="37349" spans="2:11" ht="12" hidden="1" customHeight="1" x14ac:dyDescent="0.2">
      <c r="B37349" s="88"/>
      <c r="C37349" s="88"/>
      <c r="D37349" s="88"/>
      <c r="E37349" s="88"/>
      <c r="F37349" s="88"/>
      <c r="G37349" s="88"/>
      <c r="H37349" s="88"/>
      <c r="I37349" s="88"/>
      <c r="J37349" s="88"/>
      <c r="K37349" s="88"/>
    </row>
    <row r="37350" spans="2:11" ht="12" hidden="1" customHeight="1" x14ac:dyDescent="0.2">
      <c r="B37350" s="88"/>
      <c r="C37350" s="88"/>
      <c r="D37350" s="88"/>
      <c r="E37350" s="88"/>
      <c r="F37350" s="88"/>
      <c r="G37350" s="88"/>
      <c r="H37350" s="88"/>
      <c r="I37350" s="88"/>
      <c r="J37350" s="88"/>
      <c r="K37350" s="88"/>
    </row>
    <row r="37351" spans="2:11" ht="12" hidden="1" customHeight="1" x14ac:dyDescent="0.2">
      <c r="B37351" s="88"/>
      <c r="C37351" s="88"/>
      <c r="D37351" s="88"/>
      <c r="E37351" s="88"/>
      <c r="F37351" s="88"/>
      <c r="G37351" s="88"/>
      <c r="H37351" s="88"/>
      <c r="I37351" s="88"/>
      <c r="J37351" s="88"/>
      <c r="K37351" s="88"/>
    </row>
    <row r="37352" spans="2:11" ht="12" hidden="1" customHeight="1" x14ac:dyDescent="0.2">
      <c r="B37352" s="88"/>
      <c r="C37352" s="88"/>
      <c r="D37352" s="88"/>
      <c r="E37352" s="88"/>
      <c r="F37352" s="88"/>
      <c r="G37352" s="88"/>
      <c r="H37352" s="88"/>
      <c r="I37352" s="88"/>
      <c r="J37352" s="88"/>
      <c r="K37352" s="88"/>
    </row>
    <row r="37353" spans="2:11" ht="12" hidden="1" customHeight="1" x14ac:dyDescent="0.2">
      <c r="B37353" s="88"/>
      <c r="C37353" s="88"/>
      <c r="D37353" s="88"/>
      <c r="E37353" s="88"/>
      <c r="F37353" s="88"/>
      <c r="G37353" s="88"/>
      <c r="H37353" s="88"/>
      <c r="I37353" s="88"/>
      <c r="J37353" s="88"/>
      <c r="K37353" s="88"/>
    </row>
    <row r="37354" spans="2:11" ht="12" hidden="1" customHeight="1" x14ac:dyDescent="0.2">
      <c r="B37354" s="88"/>
      <c r="C37354" s="88"/>
      <c r="D37354" s="88"/>
      <c r="E37354" s="88"/>
      <c r="F37354" s="88"/>
      <c r="G37354" s="88"/>
      <c r="H37354" s="88"/>
      <c r="I37354" s="88"/>
      <c r="J37354" s="88"/>
      <c r="K37354" s="88"/>
    </row>
    <row r="37355" spans="2:11" ht="12" hidden="1" customHeight="1" x14ac:dyDescent="0.2">
      <c r="B37355" s="88"/>
      <c r="C37355" s="88"/>
      <c r="D37355" s="88"/>
      <c r="E37355" s="88"/>
      <c r="F37355" s="88"/>
      <c r="G37355" s="88"/>
      <c r="H37355" s="88"/>
      <c r="I37355" s="88"/>
      <c r="J37355" s="88"/>
      <c r="K37355" s="88"/>
    </row>
    <row r="37356" spans="2:11" ht="12" hidden="1" customHeight="1" x14ac:dyDescent="0.2">
      <c r="B37356" s="88"/>
      <c r="C37356" s="88"/>
      <c r="D37356" s="88"/>
      <c r="E37356" s="88"/>
      <c r="F37356" s="88"/>
      <c r="G37356" s="88"/>
      <c r="H37356" s="88"/>
      <c r="I37356" s="88"/>
      <c r="J37356" s="88"/>
      <c r="K37356" s="88"/>
    </row>
    <row r="37357" spans="2:11" ht="12" hidden="1" customHeight="1" x14ac:dyDescent="0.2">
      <c r="B37357" s="88"/>
      <c r="C37357" s="88"/>
      <c r="D37357" s="88"/>
      <c r="E37357" s="88"/>
      <c r="F37357" s="88"/>
      <c r="G37357" s="88"/>
      <c r="H37357" s="88"/>
      <c r="I37357" s="88"/>
      <c r="J37357" s="88"/>
      <c r="K37357" s="88"/>
    </row>
    <row r="37358" spans="2:11" ht="12" hidden="1" customHeight="1" x14ac:dyDescent="0.2">
      <c r="B37358" s="88"/>
      <c r="C37358" s="88"/>
      <c r="D37358" s="88"/>
      <c r="E37358" s="88"/>
      <c r="F37358" s="88"/>
      <c r="G37358" s="88"/>
      <c r="H37358" s="88"/>
      <c r="I37358" s="88"/>
      <c r="J37358" s="88"/>
      <c r="K37358" s="88"/>
    </row>
    <row r="37359" spans="2:11" ht="12" hidden="1" customHeight="1" x14ac:dyDescent="0.2">
      <c r="B37359" s="88"/>
      <c r="C37359" s="88"/>
      <c r="D37359" s="88"/>
      <c r="E37359" s="88"/>
      <c r="F37359" s="88"/>
      <c r="G37359" s="88"/>
      <c r="H37359" s="88"/>
      <c r="I37359" s="88"/>
      <c r="J37359" s="88"/>
      <c r="K37359" s="88"/>
    </row>
    <row r="37360" spans="2:11" ht="12" hidden="1" customHeight="1" x14ac:dyDescent="0.2">
      <c r="B37360" s="88"/>
      <c r="C37360" s="88"/>
      <c r="D37360" s="88"/>
      <c r="E37360" s="88"/>
      <c r="F37360" s="88"/>
      <c r="G37360" s="88"/>
      <c r="H37360" s="88"/>
      <c r="I37360" s="88"/>
      <c r="J37360" s="88"/>
      <c r="K37360" s="88"/>
    </row>
    <row r="37361" spans="2:11" ht="12" hidden="1" customHeight="1" x14ac:dyDescent="0.2">
      <c r="B37361" s="88"/>
      <c r="C37361" s="88"/>
      <c r="D37361" s="88"/>
      <c r="E37361" s="88"/>
      <c r="F37361" s="88"/>
      <c r="G37361" s="88"/>
      <c r="H37361" s="88"/>
      <c r="I37361" s="88"/>
      <c r="J37361" s="88"/>
      <c r="K37361" s="88"/>
    </row>
    <row r="37362" spans="2:11" ht="12" hidden="1" customHeight="1" x14ac:dyDescent="0.2">
      <c r="B37362" s="88"/>
      <c r="C37362" s="88"/>
      <c r="D37362" s="88"/>
      <c r="E37362" s="88"/>
      <c r="F37362" s="88"/>
      <c r="G37362" s="88"/>
      <c r="H37362" s="88"/>
      <c r="I37362" s="88"/>
      <c r="J37362" s="88"/>
      <c r="K37362" s="88"/>
    </row>
    <row r="37363" spans="2:11" ht="12" hidden="1" customHeight="1" x14ac:dyDescent="0.2">
      <c r="B37363" s="88"/>
      <c r="C37363" s="88"/>
      <c r="D37363" s="88"/>
      <c r="E37363" s="88"/>
      <c r="F37363" s="88"/>
      <c r="G37363" s="88"/>
      <c r="H37363" s="88"/>
      <c r="I37363" s="88"/>
      <c r="J37363" s="88"/>
      <c r="K37363" s="88"/>
    </row>
    <row r="37364" spans="2:11" ht="12" hidden="1" customHeight="1" x14ac:dyDescent="0.2">
      <c r="B37364" s="88"/>
      <c r="C37364" s="88"/>
      <c r="D37364" s="88"/>
      <c r="E37364" s="88"/>
      <c r="F37364" s="88"/>
      <c r="G37364" s="88"/>
      <c r="H37364" s="88"/>
      <c r="I37364" s="88"/>
      <c r="J37364" s="88"/>
      <c r="K37364" s="88"/>
    </row>
    <row r="37365" spans="2:11" ht="12" hidden="1" customHeight="1" x14ac:dyDescent="0.2">
      <c r="B37365" s="88"/>
      <c r="C37365" s="88"/>
      <c r="D37365" s="88"/>
      <c r="E37365" s="88"/>
      <c r="F37365" s="88"/>
      <c r="G37365" s="88"/>
      <c r="H37365" s="88"/>
      <c r="I37365" s="88"/>
      <c r="J37365" s="88"/>
      <c r="K37365" s="88"/>
    </row>
    <row r="37366" spans="2:11" ht="12" hidden="1" customHeight="1" x14ac:dyDescent="0.2">
      <c r="B37366" s="88"/>
      <c r="C37366" s="88"/>
      <c r="D37366" s="88"/>
      <c r="E37366" s="88"/>
      <c r="F37366" s="88"/>
      <c r="G37366" s="88"/>
      <c r="H37366" s="88"/>
      <c r="I37366" s="88"/>
      <c r="J37366" s="88"/>
      <c r="K37366" s="88"/>
    </row>
    <row r="37367" spans="2:11" ht="12" hidden="1" customHeight="1" x14ac:dyDescent="0.2">
      <c r="B37367" s="88"/>
      <c r="C37367" s="88"/>
      <c r="D37367" s="88"/>
      <c r="E37367" s="88"/>
      <c r="F37367" s="88"/>
      <c r="G37367" s="88"/>
      <c r="H37367" s="88"/>
      <c r="I37367" s="88"/>
      <c r="J37367" s="88"/>
      <c r="K37367" s="88"/>
    </row>
    <row r="37368" spans="2:11" ht="12" hidden="1" customHeight="1" x14ac:dyDescent="0.2">
      <c r="B37368" s="88"/>
      <c r="C37368" s="88"/>
      <c r="D37368" s="88"/>
      <c r="E37368" s="88"/>
      <c r="F37368" s="88"/>
      <c r="G37368" s="88"/>
      <c r="H37368" s="88"/>
      <c r="I37368" s="88"/>
      <c r="J37368" s="88"/>
      <c r="K37368" s="88"/>
    </row>
    <row r="37369" spans="2:11" ht="12" hidden="1" customHeight="1" x14ac:dyDescent="0.2">
      <c r="B37369" s="88"/>
      <c r="C37369" s="88"/>
      <c r="D37369" s="88"/>
      <c r="E37369" s="88"/>
      <c r="F37369" s="88"/>
      <c r="G37369" s="88"/>
      <c r="H37369" s="88"/>
      <c r="I37369" s="88"/>
      <c r="J37369" s="88"/>
      <c r="K37369" s="88"/>
    </row>
    <row r="37370" spans="2:11" ht="12" hidden="1" customHeight="1" x14ac:dyDescent="0.2">
      <c r="B37370" s="88"/>
      <c r="C37370" s="88"/>
      <c r="D37370" s="88"/>
      <c r="E37370" s="88"/>
      <c r="F37370" s="88"/>
      <c r="G37370" s="88"/>
      <c r="H37370" s="88"/>
      <c r="I37370" s="88"/>
      <c r="J37370" s="88"/>
      <c r="K37370" s="88"/>
    </row>
    <row r="37371" spans="2:11" ht="12" hidden="1" customHeight="1" x14ac:dyDescent="0.2">
      <c r="B37371" s="88"/>
      <c r="C37371" s="88"/>
      <c r="D37371" s="88"/>
      <c r="E37371" s="88"/>
      <c r="F37371" s="88"/>
      <c r="G37371" s="88"/>
      <c r="H37371" s="88"/>
      <c r="I37371" s="88"/>
      <c r="J37371" s="88"/>
      <c r="K37371" s="88"/>
    </row>
    <row r="37372" spans="2:11" ht="12" hidden="1" customHeight="1" x14ac:dyDescent="0.2">
      <c r="B37372" s="88"/>
      <c r="C37372" s="88"/>
      <c r="D37372" s="88"/>
      <c r="E37372" s="88"/>
      <c r="F37372" s="88"/>
      <c r="G37372" s="88"/>
      <c r="H37372" s="88"/>
      <c r="I37372" s="88"/>
      <c r="J37372" s="88"/>
      <c r="K37372" s="88"/>
    </row>
    <row r="37373" spans="2:11" ht="12" hidden="1" customHeight="1" x14ac:dyDescent="0.2">
      <c r="B37373" s="88"/>
      <c r="C37373" s="88"/>
      <c r="D37373" s="88"/>
      <c r="E37373" s="88"/>
      <c r="F37373" s="88"/>
      <c r="G37373" s="88"/>
      <c r="H37373" s="88"/>
      <c r="I37373" s="88"/>
      <c r="J37373" s="88"/>
      <c r="K37373" s="88"/>
    </row>
    <row r="37374" spans="2:11" ht="12" hidden="1" customHeight="1" x14ac:dyDescent="0.2">
      <c r="B37374" s="88"/>
      <c r="C37374" s="88"/>
      <c r="D37374" s="88"/>
      <c r="E37374" s="88"/>
      <c r="F37374" s="88"/>
      <c r="G37374" s="88"/>
      <c r="H37374" s="88"/>
      <c r="I37374" s="88"/>
      <c r="J37374" s="88"/>
      <c r="K37374" s="88"/>
    </row>
    <row r="37375" spans="2:11" ht="12" hidden="1" customHeight="1" x14ac:dyDescent="0.2">
      <c r="B37375" s="88"/>
      <c r="C37375" s="88"/>
      <c r="D37375" s="88"/>
      <c r="E37375" s="88"/>
      <c r="F37375" s="88"/>
      <c r="G37375" s="88"/>
      <c r="H37375" s="88"/>
      <c r="I37375" s="88"/>
      <c r="J37375" s="88"/>
      <c r="K37375" s="88"/>
    </row>
    <row r="37376" spans="2:11" ht="12" hidden="1" customHeight="1" x14ac:dyDescent="0.2">
      <c r="B37376" s="88"/>
      <c r="C37376" s="88"/>
      <c r="D37376" s="88"/>
      <c r="E37376" s="88"/>
      <c r="F37376" s="88"/>
      <c r="G37376" s="88"/>
      <c r="H37376" s="88"/>
      <c r="I37376" s="88"/>
      <c r="J37376" s="88"/>
      <c r="K37376" s="88"/>
    </row>
    <row r="37377" spans="2:11" ht="12" hidden="1" customHeight="1" x14ac:dyDescent="0.2">
      <c r="B37377" s="88"/>
      <c r="C37377" s="88"/>
      <c r="D37377" s="88"/>
      <c r="E37377" s="88"/>
      <c r="F37377" s="88"/>
      <c r="G37377" s="88"/>
      <c r="H37377" s="88"/>
      <c r="I37377" s="88"/>
      <c r="J37377" s="88"/>
      <c r="K37377" s="88"/>
    </row>
    <row r="37378" spans="2:11" ht="12" hidden="1" customHeight="1" x14ac:dyDescent="0.2">
      <c r="B37378" s="88"/>
      <c r="C37378" s="88"/>
      <c r="D37378" s="88"/>
      <c r="E37378" s="88"/>
      <c r="F37378" s="88"/>
      <c r="G37378" s="88"/>
      <c r="H37378" s="88"/>
      <c r="I37378" s="88"/>
      <c r="J37378" s="88"/>
      <c r="K37378" s="88"/>
    </row>
    <row r="37379" spans="2:11" ht="12" hidden="1" customHeight="1" x14ac:dyDescent="0.2">
      <c r="B37379" s="88"/>
      <c r="C37379" s="88"/>
      <c r="D37379" s="88"/>
      <c r="E37379" s="88"/>
      <c r="F37379" s="88"/>
      <c r="G37379" s="88"/>
      <c r="H37379" s="88"/>
      <c r="I37379" s="88"/>
      <c r="J37379" s="88"/>
      <c r="K37379" s="88"/>
    </row>
    <row r="37380" spans="2:11" ht="12" hidden="1" customHeight="1" x14ac:dyDescent="0.2">
      <c r="B37380" s="88"/>
      <c r="C37380" s="88"/>
      <c r="D37380" s="88"/>
      <c r="E37380" s="88"/>
      <c r="F37380" s="88"/>
      <c r="G37380" s="88"/>
      <c r="H37380" s="88"/>
      <c r="I37380" s="88"/>
      <c r="J37380" s="88"/>
      <c r="K37380" s="88"/>
    </row>
    <row r="37381" spans="2:11" ht="12" hidden="1" customHeight="1" x14ac:dyDescent="0.2">
      <c r="B37381" s="88"/>
      <c r="C37381" s="88"/>
      <c r="D37381" s="88"/>
      <c r="E37381" s="88"/>
      <c r="F37381" s="88"/>
      <c r="G37381" s="88"/>
      <c r="H37381" s="88"/>
      <c r="I37381" s="88"/>
      <c r="J37381" s="88"/>
      <c r="K37381" s="88"/>
    </row>
    <row r="37382" spans="2:11" ht="12" hidden="1" customHeight="1" x14ac:dyDescent="0.2">
      <c r="B37382" s="88"/>
      <c r="C37382" s="88"/>
      <c r="D37382" s="88"/>
      <c r="E37382" s="88"/>
      <c r="F37382" s="88"/>
      <c r="G37382" s="88"/>
      <c r="H37382" s="88"/>
      <c r="I37382" s="88"/>
      <c r="J37382" s="88"/>
      <c r="K37382" s="88"/>
    </row>
    <row r="37383" spans="2:11" ht="12" hidden="1" customHeight="1" x14ac:dyDescent="0.2">
      <c r="B37383" s="88"/>
      <c r="C37383" s="88"/>
      <c r="D37383" s="88"/>
      <c r="E37383" s="88"/>
      <c r="F37383" s="88"/>
      <c r="G37383" s="88"/>
      <c r="H37383" s="88"/>
      <c r="I37383" s="88"/>
      <c r="J37383" s="88"/>
      <c r="K37383" s="88"/>
    </row>
    <row r="37384" spans="2:11" ht="12" hidden="1" customHeight="1" x14ac:dyDescent="0.2">
      <c r="B37384" s="88"/>
      <c r="C37384" s="88"/>
      <c r="D37384" s="88"/>
      <c r="E37384" s="88"/>
      <c r="F37384" s="88"/>
      <c r="G37384" s="88"/>
      <c r="H37384" s="88"/>
      <c r="I37384" s="88"/>
      <c r="J37384" s="88"/>
      <c r="K37384" s="88"/>
    </row>
    <row r="37385" spans="2:11" ht="12" hidden="1" customHeight="1" x14ac:dyDescent="0.2">
      <c r="B37385" s="88"/>
      <c r="C37385" s="88"/>
      <c r="D37385" s="88"/>
      <c r="E37385" s="88"/>
      <c r="F37385" s="88"/>
      <c r="G37385" s="88"/>
      <c r="H37385" s="88"/>
      <c r="I37385" s="88"/>
      <c r="J37385" s="88"/>
      <c r="K37385" s="88"/>
    </row>
    <row r="37386" spans="2:11" ht="12" hidden="1" customHeight="1" x14ac:dyDescent="0.2">
      <c r="B37386" s="88"/>
      <c r="C37386" s="88"/>
      <c r="D37386" s="88"/>
      <c r="E37386" s="88"/>
      <c r="F37386" s="88"/>
      <c r="G37386" s="88"/>
      <c r="H37386" s="88"/>
      <c r="I37386" s="88"/>
      <c r="J37386" s="88"/>
      <c r="K37386" s="88"/>
    </row>
    <row r="37387" spans="2:11" ht="12" hidden="1" customHeight="1" x14ac:dyDescent="0.2">
      <c r="B37387" s="88"/>
      <c r="C37387" s="88"/>
      <c r="D37387" s="88"/>
      <c r="E37387" s="88"/>
      <c r="F37387" s="88"/>
      <c r="G37387" s="88"/>
      <c r="H37387" s="88"/>
      <c r="I37387" s="88"/>
      <c r="J37387" s="88"/>
      <c r="K37387" s="88"/>
    </row>
    <row r="37388" spans="2:11" ht="12" hidden="1" customHeight="1" x14ac:dyDescent="0.2">
      <c r="B37388" s="88"/>
      <c r="C37388" s="88"/>
      <c r="D37388" s="88"/>
      <c r="E37388" s="88"/>
      <c r="F37388" s="88"/>
      <c r="G37388" s="88"/>
      <c r="H37388" s="88"/>
      <c r="I37388" s="88"/>
      <c r="J37388" s="88"/>
      <c r="K37388" s="88"/>
    </row>
    <row r="37389" spans="2:11" ht="12" hidden="1" customHeight="1" x14ac:dyDescent="0.2">
      <c r="B37389" s="88"/>
      <c r="C37389" s="88"/>
      <c r="D37389" s="88"/>
      <c r="E37389" s="88"/>
      <c r="F37389" s="88"/>
      <c r="G37389" s="88"/>
      <c r="H37389" s="88"/>
      <c r="I37389" s="88"/>
      <c r="J37389" s="88"/>
      <c r="K37389" s="88"/>
    </row>
    <row r="37390" spans="2:11" ht="12" hidden="1" customHeight="1" x14ac:dyDescent="0.2">
      <c r="B37390" s="88"/>
      <c r="C37390" s="88"/>
      <c r="D37390" s="88"/>
      <c r="E37390" s="88"/>
      <c r="F37390" s="88"/>
      <c r="G37390" s="88"/>
      <c r="H37390" s="88"/>
      <c r="I37390" s="88"/>
      <c r="J37390" s="88"/>
      <c r="K37390" s="88"/>
    </row>
    <row r="37391" spans="2:11" ht="12" hidden="1" customHeight="1" x14ac:dyDescent="0.2">
      <c r="B37391" s="88"/>
      <c r="C37391" s="88"/>
      <c r="D37391" s="88"/>
      <c r="E37391" s="88"/>
      <c r="F37391" s="88"/>
      <c r="G37391" s="88"/>
      <c r="H37391" s="88"/>
      <c r="I37391" s="88"/>
      <c r="J37391" s="88"/>
      <c r="K37391" s="88"/>
    </row>
    <row r="37392" spans="2:11" ht="12" hidden="1" customHeight="1" x14ac:dyDescent="0.2">
      <c r="B37392" s="88"/>
      <c r="C37392" s="88"/>
      <c r="D37392" s="88"/>
      <c r="E37392" s="88"/>
      <c r="F37392" s="88"/>
      <c r="G37392" s="88"/>
      <c r="H37392" s="88"/>
      <c r="I37392" s="88"/>
      <c r="J37392" s="88"/>
      <c r="K37392" s="88"/>
    </row>
    <row r="37393" spans="2:11" ht="12" hidden="1" customHeight="1" x14ac:dyDescent="0.2">
      <c r="B37393" s="88"/>
      <c r="C37393" s="88"/>
      <c r="D37393" s="88"/>
      <c r="E37393" s="88"/>
      <c r="F37393" s="88"/>
      <c r="G37393" s="88"/>
      <c r="H37393" s="88"/>
      <c r="I37393" s="88"/>
      <c r="J37393" s="88"/>
      <c r="K37393" s="88"/>
    </row>
    <row r="37394" spans="2:11" ht="12" hidden="1" customHeight="1" x14ac:dyDescent="0.2">
      <c r="B37394" s="88"/>
      <c r="C37394" s="88"/>
      <c r="D37394" s="88"/>
      <c r="E37394" s="88"/>
      <c r="F37394" s="88"/>
      <c r="G37394" s="88"/>
      <c r="H37394" s="88"/>
      <c r="I37394" s="88"/>
      <c r="J37394" s="88"/>
      <c r="K37394" s="88"/>
    </row>
    <row r="37395" spans="2:11" ht="12" hidden="1" customHeight="1" x14ac:dyDescent="0.2">
      <c r="B37395" s="88"/>
      <c r="C37395" s="88"/>
      <c r="D37395" s="88"/>
      <c r="E37395" s="88"/>
      <c r="F37395" s="88"/>
      <c r="G37395" s="88"/>
      <c r="H37395" s="88"/>
      <c r="I37395" s="88"/>
      <c r="J37395" s="88"/>
      <c r="K37395" s="88"/>
    </row>
    <row r="37396" spans="2:11" ht="12" hidden="1" customHeight="1" x14ac:dyDescent="0.2">
      <c r="B37396" s="88"/>
      <c r="C37396" s="88"/>
      <c r="D37396" s="88"/>
      <c r="E37396" s="88"/>
      <c r="F37396" s="88"/>
      <c r="G37396" s="88"/>
      <c r="H37396" s="88"/>
      <c r="I37396" s="88"/>
      <c r="J37396" s="88"/>
      <c r="K37396" s="88"/>
    </row>
    <row r="37397" spans="2:11" ht="12" hidden="1" customHeight="1" x14ac:dyDescent="0.2">
      <c r="B37397" s="88"/>
      <c r="C37397" s="88"/>
      <c r="D37397" s="88"/>
      <c r="E37397" s="88"/>
      <c r="F37397" s="88"/>
      <c r="G37397" s="88"/>
      <c r="H37397" s="88"/>
      <c r="I37397" s="88"/>
      <c r="J37397" s="88"/>
      <c r="K37397" s="88"/>
    </row>
    <row r="37398" spans="2:11" ht="12" hidden="1" customHeight="1" x14ac:dyDescent="0.2">
      <c r="B37398" s="88"/>
      <c r="C37398" s="88"/>
      <c r="D37398" s="88"/>
      <c r="E37398" s="88"/>
      <c r="F37398" s="88"/>
      <c r="G37398" s="88"/>
      <c r="H37398" s="88"/>
      <c r="I37398" s="88"/>
      <c r="J37398" s="88"/>
      <c r="K37398" s="88"/>
    </row>
    <row r="37399" spans="2:11" ht="12" hidden="1" customHeight="1" x14ac:dyDescent="0.2">
      <c r="B37399" s="88"/>
      <c r="C37399" s="88"/>
      <c r="D37399" s="88"/>
      <c r="E37399" s="88"/>
      <c r="F37399" s="88"/>
      <c r="G37399" s="88"/>
      <c r="H37399" s="88"/>
      <c r="I37399" s="88"/>
      <c r="J37399" s="88"/>
      <c r="K37399" s="88"/>
    </row>
    <row r="37400" spans="2:11" ht="12" hidden="1" customHeight="1" x14ac:dyDescent="0.2">
      <c r="B37400" s="88"/>
      <c r="C37400" s="88"/>
      <c r="D37400" s="88"/>
      <c r="E37400" s="88"/>
      <c r="F37400" s="88"/>
      <c r="G37400" s="88"/>
      <c r="H37400" s="88"/>
      <c r="I37400" s="88"/>
      <c r="J37400" s="88"/>
      <c r="K37400" s="88"/>
    </row>
    <row r="37401" spans="2:11" ht="12" hidden="1" customHeight="1" x14ac:dyDescent="0.2">
      <c r="B37401" s="88"/>
      <c r="C37401" s="88"/>
      <c r="D37401" s="88"/>
      <c r="E37401" s="88"/>
      <c r="F37401" s="88"/>
      <c r="G37401" s="88"/>
      <c r="H37401" s="88"/>
      <c r="I37401" s="88"/>
      <c r="J37401" s="88"/>
      <c r="K37401" s="88"/>
    </row>
    <row r="37402" spans="2:11" ht="12" hidden="1" customHeight="1" x14ac:dyDescent="0.2">
      <c r="B37402" s="88"/>
      <c r="C37402" s="88"/>
      <c r="D37402" s="88"/>
      <c r="E37402" s="88"/>
      <c r="F37402" s="88"/>
      <c r="G37402" s="88"/>
      <c r="H37402" s="88"/>
      <c r="I37402" s="88"/>
      <c r="J37402" s="88"/>
      <c r="K37402" s="88"/>
    </row>
    <row r="37403" spans="2:11" ht="12" hidden="1" customHeight="1" x14ac:dyDescent="0.2">
      <c r="B37403" s="88"/>
      <c r="C37403" s="88"/>
      <c r="D37403" s="88"/>
      <c r="E37403" s="88"/>
      <c r="F37403" s="88"/>
      <c r="G37403" s="88"/>
      <c r="H37403" s="88"/>
      <c r="I37403" s="88"/>
      <c r="J37403" s="88"/>
      <c r="K37403" s="88"/>
    </row>
    <row r="37404" spans="2:11" ht="12" hidden="1" customHeight="1" x14ac:dyDescent="0.2">
      <c r="B37404" s="88"/>
      <c r="C37404" s="88"/>
      <c r="D37404" s="88"/>
      <c r="E37404" s="88"/>
      <c r="F37404" s="88"/>
      <c r="G37404" s="88"/>
      <c r="H37404" s="88"/>
      <c r="I37404" s="88"/>
      <c r="J37404" s="88"/>
      <c r="K37404" s="88"/>
    </row>
    <row r="37405" spans="2:11" ht="12" hidden="1" customHeight="1" x14ac:dyDescent="0.2">
      <c r="B37405" s="88"/>
      <c r="C37405" s="88"/>
      <c r="D37405" s="88"/>
      <c r="E37405" s="88"/>
      <c r="F37405" s="88"/>
      <c r="G37405" s="88"/>
      <c r="H37405" s="88"/>
      <c r="I37405" s="88"/>
      <c r="J37405" s="88"/>
      <c r="K37405" s="88"/>
    </row>
    <row r="37406" spans="2:11" ht="12" hidden="1" customHeight="1" x14ac:dyDescent="0.2">
      <c r="B37406" s="88"/>
      <c r="C37406" s="88"/>
      <c r="D37406" s="88"/>
      <c r="E37406" s="88"/>
      <c r="F37406" s="88"/>
      <c r="G37406" s="88"/>
      <c r="H37406" s="88"/>
      <c r="I37406" s="88"/>
      <c r="J37406" s="88"/>
      <c r="K37406" s="88"/>
    </row>
    <row r="37407" spans="2:11" ht="12" hidden="1" customHeight="1" x14ac:dyDescent="0.2">
      <c r="B37407" s="88"/>
      <c r="C37407" s="88"/>
      <c r="D37407" s="88"/>
      <c r="E37407" s="88"/>
      <c r="F37407" s="88"/>
      <c r="G37407" s="88"/>
      <c r="H37407" s="88"/>
      <c r="I37407" s="88"/>
      <c r="J37407" s="88"/>
      <c r="K37407" s="88"/>
    </row>
    <row r="37408" spans="2:11" ht="12" hidden="1" customHeight="1" x14ac:dyDescent="0.2">
      <c r="B37408" s="88"/>
      <c r="C37408" s="88"/>
      <c r="D37408" s="88"/>
      <c r="E37408" s="88"/>
      <c r="F37408" s="88"/>
      <c r="G37408" s="88"/>
      <c r="H37408" s="88"/>
      <c r="I37408" s="88"/>
      <c r="J37408" s="88"/>
      <c r="K37408" s="88"/>
    </row>
    <row r="37409" spans="2:11" ht="12" hidden="1" customHeight="1" x14ac:dyDescent="0.2">
      <c r="B37409" s="88"/>
      <c r="C37409" s="88"/>
      <c r="D37409" s="88"/>
      <c r="E37409" s="88"/>
      <c r="F37409" s="88"/>
      <c r="G37409" s="88"/>
      <c r="H37409" s="88"/>
      <c r="I37409" s="88"/>
      <c r="J37409" s="88"/>
      <c r="K37409" s="88"/>
    </row>
    <row r="37410" spans="2:11" ht="12" hidden="1" customHeight="1" x14ac:dyDescent="0.2">
      <c r="B37410" s="88"/>
      <c r="C37410" s="88"/>
      <c r="D37410" s="88"/>
      <c r="E37410" s="88"/>
      <c r="F37410" s="88"/>
      <c r="G37410" s="88"/>
      <c r="H37410" s="88"/>
      <c r="I37410" s="88"/>
      <c r="J37410" s="88"/>
      <c r="K37410" s="88"/>
    </row>
    <row r="37411" spans="2:11" ht="12" hidden="1" customHeight="1" x14ac:dyDescent="0.2">
      <c r="B37411" s="88"/>
      <c r="C37411" s="88"/>
      <c r="D37411" s="88"/>
      <c r="E37411" s="88"/>
      <c r="F37411" s="88"/>
      <c r="G37411" s="88"/>
      <c r="H37411" s="88"/>
      <c r="I37411" s="88"/>
      <c r="J37411" s="88"/>
      <c r="K37411" s="88"/>
    </row>
    <row r="37412" spans="2:11" ht="12" hidden="1" customHeight="1" x14ac:dyDescent="0.2">
      <c r="B37412" s="88"/>
      <c r="C37412" s="88"/>
      <c r="D37412" s="88"/>
      <c r="E37412" s="88"/>
      <c r="F37412" s="88"/>
      <c r="G37412" s="88"/>
      <c r="H37412" s="88"/>
      <c r="I37412" s="88"/>
      <c r="J37412" s="88"/>
      <c r="K37412" s="88"/>
    </row>
    <row r="37413" spans="2:11" ht="12" hidden="1" customHeight="1" x14ac:dyDescent="0.2">
      <c r="B37413" s="88"/>
      <c r="C37413" s="88"/>
      <c r="D37413" s="88"/>
      <c r="E37413" s="88"/>
      <c r="F37413" s="88"/>
      <c r="G37413" s="88"/>
      <c r="H37413" s="88"/>
      <c r="I37413" s="88"/>
      <c r="J37413" s="88"/>
      <c r="K37413" s="88"/>
    </row>
    <row r="37414" spans="2:11" ht="12" hidden="1" customHeight="1" x14ac:dyDescent="0.2">
      <c r="B37414" s="88"/>
      <c r="C37414" s="88"/>
      <c r="D37414" s="88"/>
      <c r="E37414" s="88"/>
      <c r="F37414" s="88"/>
      <c r="G37414" s="88"/>
      <c r="H37414" s="88"/>
      <c r="I37414" s="88"/>
      <c r="J37414" s="88"/>
      <c r="K37414" s="88"/>
    </row>
    <row r="37415" spans="2:11" ht="12" hidden="1" customHeight="1" x14ac:dyDescent="0.2">
      <c r="B37415" s="88"/>
      <c r="C37415" s="88"/>
      <c r="D37415" s="88"/>
      <c r="E37415" s="88"/>
      <c r="F37415" s="88"/>
      <c r="G37415" s="88"/>
      <c r="H37415" s="88"/>
      <c r="I37415" s="88"/>
      <c r="J37415" s="88"/>
      <c r="K37415" s="88"/>
    </row>
    <row r="37416" spans="2:11" ht="12" hidden="1" customHeight="1" x14ac:dyDescent="0.2">
      <c r="B37416" s="88"/>
      <c r="C37416" s="88"/>
      <c r="D37416" s="88"/>
      <c r="E37416" s="88"/>
      <c r="F37416" s="88"/>
      <c r="G37416" s="88"/>
      <c r="H37416" s="88"/>
      <c r="I37416" s="88"/>
      <c r="J37416" s="88"/>
      <c r="K37416" s="88"/>
    </row>
    <row r="37417" spans="2:11" ht="12" hidden="1" customHeight="1" x14ac:dyDescent="0.2">
      <c r="B37417" s="88"/>
      <c r="C37417" s="88"/>
      <c r="D37417" s="88"/>
      <c r="E37417" s="88"/>
      <c r="F37417" s="88"/>
      <c r="G37417" s="88"/>
      <c r="H37417" s="88"/>
      <c r="I37417" s="88"/>
      <c r="J37417" s="88"/>
      <c r="K37417" s="88"/>
    </row>
    <row r="37418" spans="2:11" ht="12" hidden="1" customHeight="1" x14ac:dyDescent="0.2">
      <c r="B37418" s="88"/>
      <c r="C37418" s="88"/>
      <c r="D37418" s="88"/>
      <c r="E37418" s="88"/>
      <c r="F37418" s="88"/>
      <c r="G37418" s="88"/>
      <c r="H37418" s="88"/>
      <c r="I37418" s="88"/>
      <c r="J37418" s="88"/>
      <c r="K37418" s="88"/>
    </row>
    <row r="37419" spans="2:11" ht="12" hidden="1" customHeight="1" x14ac:dyDescent="0.2">
      <c r="B37419" s="88"/>
      <c r="C37419" s="88"/>
      <c r="D37419" s="88"/>
      <c r="E37419" s="88"/>
      <c r="F37419" s="88"/>
      <c r="G37419" s="88"/>
      <c r="H37419" s="88"/>
      <c r="I37419" s="88"/>
      <c r="J37419" s="88"/>
      <c r="K37419" s="88"/>
    </row>
    <row r="37420" spans="2:11" ht="12" hidden="1" customHeight="1" x14ac:dyDescent="0.2">
      <c r="B37420" s="88"/>
      <c r="C37420" s="88"/>
      <c r="D37420" s="88"/>
      <c r="E37420" s="88"/>
      <c r="F37420" s="88"/>
      <c r="G37420" s="88"/>
      <c r="H37420" s="88"/>
      <c r="I37420" s="88"/>
      <c r="J37420" s="88"/>
      <c r="K37420" s="88"/>
    </row>
    <row r="37421" spans="2:11" ht="12" hidden="1" customHeight="1" x14ac:dyDescent="0.2">
      <c r="B37421" s="88"/>
      <c r="C37421" s="88"/>
      <c r="D37421" s="88"/>
      <c r="E37421" s="88"/>
      <c r="F37421" s="88"/>
      <c r="G37421" s="88"/>
      <c r="H37421" s="88"/>
      <c r="I37421" s="88"/>
      <c r="J37421" s="88"/>
      <c r="K37421" s="88"/>
    </row>
    <row r="37422" spans="2:11" ht="12" hidden="1" customHeight="1" x14ac:dyDescent="0.2">
      <c r="B37422" s="88"/>
      <c r="C37422" s="88"/>
      <c r="D37422" s="88"/>
      <c r="E37422" s="88"/>
      <c r="F37422" s="88"/>
      <c r="G37422" s="88"/>
      <c r="H37422" s="88"/>
      <c r="I37422" s="88"/>
      <c r="J37422" s="88"/>
      <c r="K37422" s="88"/>
    </row>
    <row r="37423" spans="2:11" ht="12" hidden="1" customHeight="1" x14ac:dyDescent="0.2">
      <c r="B37423" s="88"/>
      <c r="C37423" s="88"/>
      <c r="D37423" s="88"/>
      <c r="E37423" s="88"/>
      <c r="F37423" s="88"/>
      <c r="G37423" s="88"/>
      <c r="H37423" s="88"/>
      <c r="I37423" s="88"/>
      <c r="J37423" s="88"/>
      <c r="K37423" s="88"/>
    </row>
    <row r="37424" spans="2:11" ht="12" hidden="1" customHeight="1" x14ac:dyDescent="0.2">
      <c r="B37424" s="88"/>
      <c r="C37424" s="88"/>
      <c r="D37424" s="88"/>
      <c r="E37424" s="88"/>
      <c r="F37424" s="88"/>
      <c r="G37424" s="88"/>
      <c r="H37424" s="88"/>
      <c r="I37424" s="88"/>
      <c r="J37424" s="88"/>
      <c r="K37424" s="88"/>
    </row>
    <row r="37425" spans="2:11" ht="12" hidden="1" customHeight="1" x14ac:dyDescent="0.2">
      <c r="B37425" s="88"/>
      <c r="C37425" s="88"/>
      <c r="D37425" s="88"/>
      <c r="E37425" s="88"/>
      <c r="F37425" s="88"/>
      <c r="G37425" s="88"/>
      <c r="H37425" s="88"/>
      <c r="I37425" s="88"/>
      <c r="J37425" s="88"/>
      <c r="K37425" s="88"/>
    </row>
    <row r="37426" spans="2:11" ht="12" hidden="1" customHeight="1" x14ac:dyDescent="0.2">
      <c r="B37426" s="88"/>
      <c r="C37426" s="88"/>
      <c r="D37426" s="88"/>
      <c r="E37426" s="88"/>
      <c r="F37426" s="88"/>
      <c r="G37426" s="88"/>
      <c r="H37426" s="88"/>
      <c r="I37426" s="88"/>
      <c r="J37426" s="88"/>
      <c r="K37426" s="88"/>
    </row>
    <row r="37427" spans="2:11" ht="12" hidden="1" customHeight="1" x14ac:dyDescent="0.2">
      <c r="B37427" s="88"/>
      <c r="C37427" s="88"/>
      <c r="D37427" s="88"/>
      <c r="E37427" s="88"/>
      <c r="F37427" s="88"/>
      <c r="G37427" s="88"/>
      <c r="H37427" s="88"/>
      <c r="I37427" s="88"/>
      <c r="J37427" s="88"/>
      <c r="K37427" s="88"/>
    </row>
    <row r="37428" spans="2:11" ht="12" hidden="1" customHeight="1" x14ac:dyDescent="0.2">
      <c r="B37428" s="88"/>
      <c r="C37428" s="88"/>
      <c r="D37428" s="88"/>
      <c r="E37428" s="88"/>
      <c r="F37428" s="88"/>
      <c r="G37428" s="88"/>
      <c r="H37428" s="88"/>
      <c r="I37428" s="88"/>
      <c r="J37428" s="88"/>
      <c r="K37428" s="88"/>
    </row>
    <row r="37429" spans="2:11" ht="12" hidden="1" customHeight="1" x14ac:dyDescent="0.2">
      <c r="B37429" s="88"/>
      <c r="C37429" s="88"/>
      <c r="D37429" s="88"/>
      <c r="E37429" s="88"/>
      <c r="F37429" s="88"/>
      <c r="G37429" s="88"/>
      <c r="H37429" s="88"/>
      <c r="I37429" s="88"/>
      <c r="J37429" s="88"/>
      <c r="K37429" s="88"/>
    </row>
    <row r="37430" spans="2:11" ht="12" hidden="1" customHeight="1" x14ac:dyDescent="0.2">
      <c r="B37430" s="88"/>
      <c r="C37430" s="88"/>
      <c r="D37430" s="88"/>
      <c r="E37430" s="88"/>
      <c r="F37430" s="88"/>
      <c r="G37430" s="88"/>
      <c r="H37430" s="88"/>
      <c r="I37430" s="88"/>
      <c r="J37430" s="88"/>
      <c r="K37430" s="88"/>
    </row>
    <row r="37431" spans="2:11" ht="12" hidden="1" customHeight="1" x14ac:dyDescent="0.2">
      <c r="B37431" s="88"/>
      <c r="C37431" s="88"/>
      <c r="D37431" s="88"/>
      <c r="E37431" s="88"/>
      <c r="F37431" s="88"/>
      <c r="G37431" s="88"/>
      <c r="H37431" s="88"/>
      <c r="I37431" s="88"/>
      <c r="J37431" s="88"/>
      <c r="K37431" s="88"/>
    </row>
    <row r="37432" spans="2:11" ht="12" hidden="1" customHeight="1" x14ac:dyDescent="0.2">
      <c r="B37432" s="88"/>
      <c r="C37432" s="88"/>
      <c r="D37432" s="88"/>
      <c r="E37432" s="88"/>
      <c r="F37432" s="88"/>
      <c r="G37432" s="88"/>
      <c r="H37432" s="88"/>
      <c r="I37432" s="88"/>
      <c r="J37432" s="88"/>
      <c r="K37432" s="88"/>
    </row>
    <row r="37433" spans="2:11" ht="12" hidden="1" customHeight="1" x14ac:dyDescent="0.2">
      <c r="B37433" s="88"/>
      <c r="C37433" s="88"/>
      <c r="D37433" s="88"/>
      <c r="E37433" s="88"/>
      <c r="F37433" s="88"/>
      <c r="G37433" s="88"/>
      <c r="H37433" s="88"/>
      <c r="I37433" s="88"/>
      <c r="J37433" s="88"/>
      <c r="K37433" s="88"/>
    </row>
    <row r="37434" spans="2:11" ht="12" hidden="1" customHeight="1" x14ac:dyDescent="0.2">
      <c r="B37434" s="88"/>
      <c r="C37434" s="88"/>
      <c r="D37434" s="88"/>
      <c r="E37434" s="88"/>
      <c r="F37434" s="88"/>
      <c r="G37434" s="88"/>
      <c r="H37434" s="88"/>
      <c r="I37434" s="88"/>
      <c r="J37434" s="88"/>
      <c r="K37434" s="88"/>
    </row>
    <row r="37435" spans="2:11" ht="12" hidden="1" customHeight="1" x14ac:dyDescent="0.2">
      <c r="B37435" s="88"/>
      <c r="C37435" s="88"/>
      <c r="D37435" s="88"/>
      <c r="E37435" s="88"/>
      <c r="F37435" s="88"/>
      <c r="G37435" s="88"/>
      <c r="H37435" s="88"/>
      <c r="I37435" s="88"/>
      <c r="J37435" s="88"/>
      <c r="K37435" s="88"/>
    </row>
    <row r="37436" spans="2:11" ht="12" hidden="1" customHeight="1" x14ac:dyDescent="0.2">
      <c r="B37436" s="88"/>
      <c r="C37436" s="88"/>
      <c r="D37436" s="88"/>
      <c r="E37436" s="88"/>
      <c r="F37436" s="88"/>
      <c r="G37436" s="88"/>
      <c r="H37436" s="88"/>
      <c r="I37436" s="88"/>
      <c r="J37436" s="88"/>
      <c r="K37436" s="88"/>
    </row>
    <row r="37437" spans="2:11" ht="12" hidden="1" customHeight="1" x14ac:dyDescent="0.2">
      <c r="B37437" s="88"/>
      <c r="C37437" s="88"/>
      <c r="D37437" s="88"/>
      <c r="E37437" s="88"/>
      <c r="F37437" s="88"/>
      <c r="G37437" s="88"/>
      <c r="H37437" s="88"/>
      <c r="I37437" s="88"/>
      <c r="J37437" s="88"/>
      <c r="K37437" s="88"/>
    </row>
    <row r="37438" spans="2:11" ht="12" hidden="1" customHeight="1" x14ac:dyDescent="0.2">
      <c r="B37438" s="88"/>
      <c r="C37438" s="88"/>
      <c r="D37438" s="88"/>
      <c r="E37438" s="88"/>
      <c r="F37438" s="88"/>
      <c r="G37438" s="88"/>
      <c r="H37438" s="88"/>
      <c r="I37438" s="88"/>
      <c r="J37438" s="88"/>
      <c r="K37438" s="88"/>
    </row>
    <row r="37439" spans="2:11" ht="12" hidden="1" customHeight="1" x14ac:dyDescent="0.2">
      <c r="B37439" s="88"/>
      <c r="C37439" s="88"/>
      <c r="D37439" s="88"/>
      <c r="E37439" s="88"/>
      <c r="F37439" s="88"/>
      <c r="G37439" s="88"/>
      <c r="H37439" s="88"/>
      <c r="I37439" s="88"/>
      <c r="J37439" s="88"/>
      <c r="K37439" s="88"/>
    </row>
    <row r="37440" spans="2:11" ht="12" hidden="1" customHeight="1" x14ac:dyDescent="0.2">
      <c r="B37440" s="88"/>
      <c r="C37440" s="88"/>
      <c r="D37440" s="88"/>
      <c r="E37440" s="88"/>
      <c r="F37440" s="88"/>
      <c r="G37440" s="88"/>
      <c r="H37440" s="88"/>
      <c r="I37440" s="88"/>
      <c r="J37440" s="88"/>
      <c r="K37440" s="88"/>
    </row>
    <row r="37441" spans="2:11" ht="12" hidden="1" customHeight="1" x14ac:dyDescent="0.2">
      <c r="B37441" s="88"/>
      <c r="C37441" s="88"/>
      <c r="D37441" s="88"/>
      <c r="E37441" s="88"/>
      <c r="F37441" s="88"/>
      <c r="G37441" s="88"/>
      <c r="H37441" s="88"/>
      <c r="I37441" s="88"/>
      <c r="J37441" s="88"/>
      <c r="K37441" s="88"/>
    </row>
    <row r="37442" spans="2:11" ht="12" hidden="1" customHeight="1" x14ac:dyDescent="0.2">
      <c r="B37442" s="88"/>
      <c r="C37442" s="88"/>
      <c r="D37442" s="88"/>
      <c r="E37442" s="88"/>
      <c r="F37442" s="88"/>
      <c r="G37442" s="88"/>
      <c r="H37442" s="88"/>
      <c r="I37442" s="88"/>
      <c r="J37442" s="88"/>
      <c r="K37442" s="88"/>
    </row>
    <row r="37443" spans="2:11" ht="12" hidden="1" customHeight="1" x14ac:dyDescent="0.2">
      <c r="B37443" s="88"/>
      <c r="C37443" s="88"/>
      <c r="D37443" s="88"/>
      <c r="E37443" s="88"/>
      <c r="F37443" s="88"/>
      <c r="G37443" s="88"/>
      <c r="H37443" s="88"/>
      <c r="I37443" s="88"/>
      <c r="J37443" s="88"/>
      <c r="K37443" s="88"/>
    </row>
    <row r="37444" spans="2:11" ht="12" hidden="1" customHeight="1" x14ac:dyDescent="0.2">
      <c r="B37444" s="88"/>
      <c r="C37444" s="88"/>
      <c r="D37444" s="88"/>
      <c r="E37444" s="88"/>
      <c r="F37444" s="88"/>
      <c r="G37444" s="88"/>
      <c r="H37444" s="88"/>
      <c r="I37444" s="88"/>
      <c r="J37444" s="88"/>
      <c r="K37444" s="88"/>
    </row>
    <row r="37445" spans="2:11" ht="12" hidden="1" customHeight="1" x14ac:dyDescent="0.2">
      <c r="B37445" s="88"/>
      <c r="C37445" s="88"/>
      <c r="D37445" s="88"/>
      <c r="E37445" s="88"/>
      <c r="F37445" s="88"/>
      <c r="G37445" s="88"/>
      <c r="H37445" s="88"/>
      <c r="I37445" s="88"/>
      <c r="J37445" s="88"/>
      <c r="K37445" s="88"/>
    </row>
    <row r="37446" spans="2:11" ht="12" hidden="1" customHeight="1" x14ac:dyDescent="0.2">
      <c r="B37446" s="88"/>
      <c r="C37446" s="88"/>
      <c r="D37446" s="88"/>
      <c r="E37446" s="88"/>
      <c r="F37446" s="88"/>
      <c r="G37446" s="88"/>
      <c r="H37446" s="88"/>
      <c r="I37446" s="88"/>
      <c r="J37446" s="88"/>
      <c r="K37446" s="88"/>
    </row>
    <row r="37447" spans="2:11" ht="12" hidden="1" customHeight="1" x14ac:dyDescent="0.2">
      <c r="B37447" s="88"/>
      <c r="C37447" s="88"/>
      <c r="D37447" s="88"/>
      <c r="E37447" s="88"/>
      <c r="F37447" s="88"/>
      <c r="G37447" s="88"/>
      <c r="H37447" s="88"/>
      <c r="I37447" s="88"/>
      <c r="J37447" s="88"/>
      <c r="K37447" s="88"/>
    </row>
    <row r="37448" spans="2:11" ht="12" hidden="1" customHeight="1" x14ac:dyDescent="0.2">
      <c r="B37448" s="88"/>
      <c r="C37448" s="88"/>
      <c r="D37448" s="88"/>
      <c r="E37448" s="88"/>
      <c r="F37448" s="88"/>
      <c r="G37448" s="88"/>
      <c r="H37448" s="88"/>
      <c r="I37448" s="88"/>
      <c r="J37448" s="88"/>
      <c r="K37448" s="88"/>
    </row>
    <row r="37449" spans="2:11" ht="12" hidden="1" customHeight="1" x14ac:dyDescent="0.2">
      <c r="B37449" s="88"/>
      <c r="C37449" s="88"/>
      <c r="D37449" s="88"/>
      <c r="E37449" s="88"/>
      <c r="F37449" s="88"/>
      <c r="G37449" s="88"/>
      <c r="H37449" s="88"/>
      <c r="I37449" s="88"/>
      <c r="J37449" s="88"/>
      <c r="K37449" s="88"/>
    </row>
    <row r="37450" spans="2:11" ht="12" hidden="1" customHeight="1" x14ac:dyDescent="0.2">
      <c r="B37450" s="88"/>
      <c r="C37450" s="88"/>
      <c r="D37450" s="88"/>
      <c r="E37450" s="88"/>
      <c r="F37450" s="88"/>
      <c r="G37450" s="88"/>
      <c r="H37450" s="88"/>
      <c r="I37450" s="88"/>
      <c r="J37450" s="88"/>
      <c r="K37450" s="88"/>
    </row>
    <row r="37451" spans="2:11" ht="12" hidden="1" customHeight="1" x14ac:dyDescent="0.2">
      <c r="B37451" s="88"/>
      <c r="C37451" s="88"/>
      <c r="D37451" s="88"/>
      <c r="E37451" s="88"/>
      <c r="F37451" s="88"/>
      <c r="G37451" s="88"/>
      <c r="H37451" s="88"/>
      <c r="I37451" s="88"/>
      <c r="J37451" s="88"/>
      <c r="K37451" s="88"/>
    </row>
    <row r="37452" spans="2:11" ht="12" hidden="1" customHeight="1" x14ac:dyDescent="0.2">
      <c r="B37452" s="88"/>
      <c r="C37452" s="88"/>
      <c r="D37452" s="88"/>
      <c r="E37452" s="88"/>
      <c r="F37452" s="88"/>
      <c r="G37452" s="88"/>
      <c r="H37452" s="88"/>
      <c r="I37452" s="88"/>
      <c r="J37452" s="88"/>
      <c r="K37452" s="88"/>
    </row>
    <row r="37453" spans="2:11" ht="12" hidden="1" customHeight="1" x14ac:dyDescent="0.2">
      <c r="B37453" s="88"/>
      <c r="C37453" s="88"/>
      <c r="D37453" s="88"/>
      <c r="E37453" s="88"/>
      <c r="F37453" s="88"/>
      <c r="G37453" s="88"/>
      <c r="H37453" s="88"/>
      <c r="I37453" s="88"/>
      <c r="J37453" s="88"/>
      <c r="K37453" s="88"/>
    </row>
    <row r="37454" spans="2:11" ht="12" hidden="1" customHeight="1" x14ac:dyDescent="0.2">
      <c r="B37454" s="88"/>
      <c r="C37454" s="88"/>
      <c r="D37454" s="88"/>
      <c r="E37454" s="88"/>
      <c r="F37454" s="88"/>
      <c r="G37454" s="88"/>
      <c r="H37454" s="88"/>
      <c r="I37454" s="88"/>
      <c r="J37454" s="88"/>
      <c r="K37454" s="88"/>
    </row>
    <row r="37455" spans="2:11" ht="12" hidden="1" customHeight="1" x14ac:dyDescent="0.2">
      <c r="B37455" s="88"/>
      <c r="C37455" s="88"/>
      <c r="D37455" s="88"/>
      <c r="E37455" s="88"/>
      <c r="F37455" s="88"/>
      <c r="G37455" s="88"/>
      <c r="H37455" s="88"/>
      <c r="I37455" s="88"/>
      <c r="J37455" s="88"/>
      <c r="K37455" s="88"/>
    </row>
    <row r="37456" spans="2:11" ht="12" hidden="1" customHeight="1" x14ac:dyDescent="0.2">
      <c r="B37456" s="88"/>
      <c r="C37456" s="88"/>
      <c r="D37456" s="88"/>
      <c r="E37456" s="88"/>
      <c r="F37456" s="88"/>
      <c r="G37456" s="88"/>
      <c r="H37456" s="88"/>
      <c r="I37456" s="88"/>
      <c r="J37456" s="88"/>
      <c r="K37456" s="88"/>
    </row>
    <row r="37457" spans="2:11" ht="12" hidden="1" customHeight="1" x14ac:dyDescent="0.2">
      <c r="B37457" s="88"/>
      <c r="C37457" s="88"/>
      <c r="D37457" s="88"/>
      <c r="E37457" s="88"/>
      <c r="F37457" s="88"/>
      <c r="G37457" s="88"/>
      <c r="H37457" s="88"/>
      <c r="I37457" s="88"/>
      <c r="J37457" s="88"/>
      <c r="K37457" s="88"/>
    </row>
    <row r="37458" spans="2:11" ht="12" hidden="1" customHeight="1" x14ac:dyDescent="0.2">
      <c r="B37458" s="88"/>
      <c r="C37458" s="88"/>
      <c r="D37458" s="88"/>
      <c r="E37458" s="88"/>
      <c r="F37458" s="88"/>
      <c r="G37458" s="88"/>
      <c r="H37458" s="88"/>
      <c r="I37458" s="88"/>
      <c r="J37458" s="88"/>
      <c r="K37458" s="88"/>
    </row>
    <row r="37459" spans="2:11" ht="12" hidden="1" customHeight="1" x14ac:dyDescent="0.2">
      <c r="B37459" s="88"/>
      <c r="C37459" s="88"/>
      <c r="D37459" s="88"/>
      <c r="E37459" s="88"/>
      <c r="F37459" s="88"/>
      <c r="G37459" s="88"/>
      <c r="H37459" s="88"/>
      <c r="I37459" s="88"/>
      <c r="J37459" s="88"/>
      <c r="K37459" s="88"/>
    </row>
    <row r="37460" spans="2:11" ht="12" hidden="1" customHeight="1" x14ac:dyDescent="0.2">
      <c r="B37460" s="88"/>
      <c r="C37460" s="88"/>
      <c r="D37460" s="88"/>
      <c r="E37460" s="88"/>
      <c r="F37460" s="88"/>
      <c r="G37460" s="88"/>
      <c r="H37460" s="88"/>
      <c r="I37460" s="88"/>
      <c r="J37460" s="88"/>
      <c r="K37460" s="88"/>
    </row>
    <row r="37461" spans="2:11" ht="12" hidden="1" customHeight="1" x14ac:dyDescent="0.2">
      <c r="B37461" s="88"/>
      <c r="C37461" s="88"/>
      <c r="D37461" s="88"/>
      <c r="E37461" s="88"/>
      <c r="F37461" s="88"/>
      <c r="G37461" s="88"/>
      <c r="H37461" s="88"/>
      <c r="I37461" s="88"/>
      <c r="J37461" s="88"/>
      <c r="K37461" s="88"/>
    </row>
    <row r="37462" spans="2:11" ht="12" hidden="1" customHeight="1" x14ac:dyDescent="0.2">
      <c r="B37462" s="88"/>
      <c r="C37462" s="88"/>
      <c r="D37462" s="88"/>
      <c r="E37462" s="88"/>
      <c r="F37462" s="88"/>
      <c r="G37462" s="88"/>
      <c r="H37462" s="88"/>
      <c r="I37462" s="88"/>
      <c r="J37462" s="88"/>
      <c r="K37462" s="88"/>
    </row>
    <row r="37463" spans="2:11" ht="12" hidden="1" customHeight="1" x14ac:dyDescent="0.2">
      <c r="B37463" s="88"/>
      <c r="C37463" s="88"/>
      <c r="D37463" s="88"/>
      <c r="E37463" s="88"/>
      <c r="F37463" s="88"/>
      <c r="G37463" s="88"/>
      <c r="H37463" s="88"/>
      <c r="I37463" s="88"/>
      <c r="J37463" s="88"/>
      <c r="K37463" s="88"/>
    </row>
    <row r="37464" spans="2:11" ht="12" hidden="1" customHeight="1" x14ac:dyDescent="0.2">
      <c r="B37464" s="88"/>
      <c r="C37464" s="88"/>
      <c r="D37464" s="88"/>
      <c r="E37464" s="88"/>
      <c r="F37464" s="88"/>
      <c r="G37464" s="88"/>
      <c r="H37464" s="88"/>
      <c r="I37464" s="88"/>
      <c r="J37464" s="88"/>
      <c r="K37464" s="88"/>
    </row>
    <row r="37465" spans="2:11" ht="12" hidden="1" customHeight="1" x14ac:dyDescent="0.2">
      <c r="B37465" s="88"/>
      <c r="C37465" s="88"/>
      <c r="D37465" s="88"/>
      <c r="E37465" s="88"/>
      <c r="F37465" s="88"/>
      <c r="G37465" s="88"/>
      <c r="H37465" s="88"/>
      <c r="I37465" s="88"/>
      <c r="J37465" s="88"/>
      <c r="K37465" s="88"/>
    </row>
    <row r="37466" spans="2:11" ht="12" hidden="1" customHeight="1" x14ac:dyDescent="0.2">
      <c r="B37466" s="88"/>
      <c r="C37466" s="88"/>
      <c r="D37466" s="88"/>
      <c r="E37466" s="88"/>
      <c r="F37466" s="88"/>
      <c r="G37466" s="88"/>
      <c r="H37466" s="88"/>
      <c r="I37466" s="88"/>
      <c r="J37466" s="88"/>
      <c r="K37466" s="88"/>
    </row>
    <row r="37467" spans="2:11" ht="12" hidden="1" customHeight="1" x14ac:dyDescent="0.2">
      <c r="B37467" s="88"/>
      <c r="C37467" s="88"/>
      <c r="D37467" s="88"/>
      <c r="E37467" s="88"/>
      <c r="F37467" s="88"/>
      <c r="G37467" s="88"/>
      <c r="H37467" s="88"/>
      <c r="I37467" s="88"/>
      <c r="J37467" s="88"/>
      <c r="K37467" s="88"/>
    </row>
    <row r="37468" spans="2:11" ht="12" hidden="1" customHeight="1" x14ac:dyDescent="0.2">
      <c r="B37468" s="88"/>
      <c r="C37468" s="88"/>
      <c r="D37468" s="88"/>
      <c r="E37468" s="88"/>
      <c r="F37468" s="88"/>
      <c r="G37468" s="88"/>
      <c r="H37468" s="88"/>
      <c r="I37468" s="88"/>
      <c r="J37468" s="88"/>
      <c r="K37468" s="88"/>
    </row>
    <row r="37469" spans="2:11" ht="12" hidden="1" customHeight="1" x14ac:dyDescent="0.2">
      <c r="B37469" s="88"/>
      <c r="C37469" s="88"/>
      <c r="D37469" s="88"/>
      <c r="E37469" s="88"/>
      <c r="F37469" s="88"/>
      <c r="G37469" s="88"/>
      <c r="H37469" s="88"/>
      <c r="I37469" s="88"/>
      <c r="J37469" s="88"/>
      <c r="K37469" s="88"/>
    </row>
    <row r="37470" spans="2:11" ht="12" hidden="1" customHeight="1" x14ac:dyDescent="0.2">
      <c r="B37470" s="88"/>
      <c r="C37470" s="88"/>
      <c r="D37470" s="88"/>
      <c r="E37470" s="88"/>
      <c r="F37470" s="88"/>
      <c r="G37470" s="88"/>
      <c r="H37470" s="88"/>
      <c r="I37470" s="88"/>
      <c r="J37470" s="88"/>
      <c r="K37470" s="88"/>
    </row>
    <row r="37471" spans="2:11" ht="12" hidden="1" customHeight="1" x14ac:dyDescent="0.2">
      <c r="B37471" s="88"/>
      <c r="C37471" s="88"/>
      <c r="D37471" s="88"/>
      <c r="E37471" s="88"/>
      <c r="F37471" s="88"/>
      <c r="G37471" s="88"/>
      <c r="H37471" s="88"/>
      <c r="I37471" s="88"/>
      <c r="J37471" s="88"/>
      <c r="K37471" s="88"/>
    </row>
    <row r="37472" spans="2:11" ht="12" hidden="1" customHeight="1" x14ac:dyDescent="0.2">
      <c r="B37472" s="88"/>
      <c r="C37472" s="88"/>
      <c r="D37472" s="88"/>
      <c r="E37472" s="88"/>
      <c r="F37472" s="88"/>
      <c r="G37472" s="88"/>
      <c r="H37472" s="88"/>
      <c r="I37472" s="88"/>
      <c r="J37472" s="88"/>
      <c r="K37472" s="88"/>
    </row>
    <row r="37473" spans="2:11" ht="12" hidden="1" customHeight="1" x14ac:dyDescent="0.2">
      <c r="B37473" s="88"/>
      <c r="C37473" s="88"/>
      <c r="D37473" s="88"/>
      <c r="E37473" s="88"/>
      <c r="F37473" s="88"/>
      <c r="G37473" s="88"/>
      <c r="H37473" s="88"/>
      <c r="I37473" s="88"/>
      <c r="J37473" s="88"/>
      <c r="K37473" s="88"/>
    </row>
    <row r="37474" spans="2:11" ht="12" hidden="1" customHeight="1" x14ac:dyDescent="0.2">
      <c r="B37474" s="88"/>
      <c r="C37474" s="88"/>
      <c r="D37474" s="88"/>
      <c r="E37474" s="88"/>
      <c r="F37474" s="88"/>
      <c r="G37474" s="88"/>
      <c r="H37474" s="88"/>
      <c r="I37474" s="88"/>
      <c r="J37474" s="88"/>
      <c r="K37474" s="88"/>
    </row>
    <row r="37475" spans="2:11" ht="12" hidden="1" customHeight="1" x14ac:dyDescent="0.2">
      <c r="B37475" s="88"/>
      <c r="C37475" s="88"/>
      <c r="D37475" s="88"/>
      <c r="E37475" s="88"/>
      <c r="F37475" s="88"/>
      <c r="G37475" s="88"/>
      <c r="H37475" s="88"/>
      <c r="I37475" s="88"/>
      <c r="J37475" s="88"/>
      <c r="K37475" s="88"/>
    </row>
    <row r="37476" spans="2:11" ht="12" hidden="1" customHeight="1" x14ac:dyDescent="0.2">
      <c r="B37476" s="88"/>
      <c r="C37476" s="88"/>
      <c r="D37476" s="88"/>
      <c r="E37476" s="88"/>
      <c r="F37476" s="88"/>
      <c r="G37476" s="88"/>
      <c r="H37476" s="88"/>
      <c r="I37476" s="88"/>
      <c r="J37476" s="88"/>
      <c r="K37476" s="88"/>
    </row>
    <row r="37477" spans="2:11" ht="12" hidden="1" customHeight="1" x14ac:dyDescent="0.2">
      <c r="B37477" s="88"/>
      <c r="C37477" s="88"/>
      <c r="D37477" s="88"/>
      <c r="E37477" s="88"/>
      <c r="F37477" s="88"/>
      <c r="G37477" s="88"/>
      <c r="H37477" s="88"/>
      <c r="I37477" s="88"/>
      <c r="J37477" s="88"/>
      <c r="K37477" s="88"/>
    </row>
    <row r="37478" spans="2:11" ht="12" hidden="1" customHeight="1" x14ac:dyDescent="0.2">
      <c r="B37478" s="88"/>
      <c r="C37478" s="88"/>
      <c r="D37478" s="88"/>
      <c r="E37478" s="88"/>
      <c r="F37478" s="88"/>
      <c r="G37478" s="88"/>
      <c r="H37478" s="88"/>
      <c r="I37478" s="88"/>
      <c r="J37478" s="88"/>
      <c r="K37478" s="88"/>
    </row>
    <row r="37479" spans="2:11" ht="12" hidden="1" customHeight="1" x14ac:dyDescent="0.2">
      <c r="B37479" s="88"/>
      <c r="C37479" s="88"/>
      <c r="D37479" s="88"/>
      <c r="E37479" s="88"/>
      <c r="F37479" s="88"/>
      <c r="G37479" s="88"/>
      <c r="H37479" s="88"/>
      <c r="I37479" s="88"/>
      <c r="J37479" s="88"/>
      <c r="K37479" s="88"/>
    </row>
    <row r="37480" spans="2:11" ht="12" hidden="1" customHeight="1" x14ac:dyDescent="0.2">
      <c r="B37480" s="88"/>
      <c r="C37480" s="88"/>
      <c r="D37480" s="88"/>
      <c r="E37480" s="88"/>
      <c r="F37480" s="88"/>
      <c r="G37480" s="88"/>
      <c r="H37480" s="88"/>
      <c r="I37480" s="88"/>
      <c r="J37480" s="88"/>
      <c r="K37480" s="88"/>
    </row>
    <row r="37481" spans="2:11" ht="12" hidden="1" customHeight="1" x14ac:dyDescent="0.2">
      <c r="B37481" s="88"/>
      <c r="C37481" s="88"/>
      <c r="D37481" s="88"/>
      <c r="E37481" s="88"/>
      <c r="F37481" s="88"/>
      <c r="G37481" s="88"/>
      <c r="H37481" s="88"/>
      <c r="I37481" s="88"/>
      <c r="J37481" s="88"/>
      <c r="K37481" s="88"/>
    </row>
    <row r="37482" spans="2:11" ht="12" hidden="1" customHeight="1" x14ac:dyDescent="0.2">
      <c r="B37482" s="88"/>
      <c r="C37482" s="88"/>
      <c r="D37482" s="88"/>
      <c r="E37482" s="88"/>
      <c r="F37482" s="88"/>
      <c r="G37482" s="88"/>
      <c r="H37482" s="88"/>
      <c r="I37482" s="88"/>
      <c r="J37482" s="88"/>
      <c r="K37482" s="88"/>
    </row>
    <row r="37483" spans="2:11" ht="12" hidden="1" customHeight="1" x14ac:dyDescent="0.2">
      <c r="B37483" s="88"/>
      <c r="C37483" s="88"/>
      <c r="D37483" s="88"/>
      <c r="E37483" s="88"/>
      <c r="F37483" s="88"/>
      <c r="G37483" s="88"/>
      <c r="H37483" s="88"/>
      <c r="I37483" s="88"/>
      <c r="J37483" s="88"/>
      <c r="K37483" s="88"/>
    </row>
    <row r="37484" spans="2:11" ht="12" hidden="1" customHeight="1" x14ac:dyDescent="0.2">
      <c r="B37484" s="88"/>
      <c r="C37484" s="88"/>
      <c r="D37484" s="88"/>
      <c r="E37484" s="88"/>
      <c r="F37484" s="88"/>
      <c r="G37484" s="88"/>
      <c r="H37484" s="88"/>
      <c r="I37484" s="88"/>
      <c r="J37484" s="88"/>
      <c r="K37484" s="88"/>
    </row>
    <row r="37485" spans="2:11" ht="12" hidden="1" customHeight="1" x14ac:dyDescent="0.2">
      <c r="B37485" s="88"/>
      <c r="C37485" s="88"/>
      <c r="D37485" s="88"/>
      <c r="E37485" s="88"/>
      <c r="F37485" s="88"/>
      <c r="G37485" s="88"/>
      <c r="H37485" s="88"/>
      <c r="I37485" s="88"/>
      <c r="J37485" s="88"/>
      <c r="K37485" s="88"/>
    </row>
    <row r="37486" spans="2:11" ht="12" hidden="1" customHeight="1" x14ac:dyDescent="0.2">
      <c r="B37486" s="88"/>
      <c r="C37486" s="88"/>
      <c r="D37486" s="88"/>
      <c r="E37486" s="88"/>
      <c r="F37486" s="88"/>
      <c r="G37486" s="88"/>
      <c r="H37486" s="88"/>
      <c r="I37486" s="88"/>
      <c r="J37486" s="88"/>
      <c r="K37486" s="88"/>
    </row>
    <row r="37487" spans="2:11" ht="12" hidden="1" customHeight="1" x14ac:dyDescent="0.2">
      <c r="B37487" s="88"/>
      <c r="C37487" s="88"/>
      <c r="D37487" s="88"/>
      <c r="E37487" s="88"/>
      <c r="F37487" s="88"/>
      <c r="G37487" s="88"/>
      <c r="H37487" s="88"/>
      <c r="I37487" s="88"/>
      <c r="J37487" s="88"/>
      <c r="K37487" s="88"/>
    </row>
    <row r="37488" spans="2:11" ht="12" hidden="1" customHeight="1" x14ac:dyDescent="0.2">
      <c r="B37488" s="88"/>
      <c r="C37488" s="88"/>
      <c r="D37488" s="88"/>
      <c r="E37488" s="88"/>
      <c r="F37488" s="88"/>
      <c r="G37488" s="88"/>
      <c r="H37488" s="88"/>
      <c r="I37488" s="88"/>
      <c r="J37488" s="88"/>
      <c r="K37488" s="88"/>
    </row>
    <row r="37489" spans="2:11" ht="12" hidden="1" customHeight="1" x14ac:dyDescent="0.2">
      <c r="B37489" s="88"/>
      <c r="C37489" s="88"/>
      <c r="D37489" s="88"/>
      <c r="E37489" s="88"/>
      <c r="F37489" s="88"/>
      <c r="G37489" s="88"/>
      <c r="H37489" s="88"/>
      <c r="I37489" s="88"/>
      <c r="J37489" s="88"/>
      <c r="K37489" s="88"/>
    </row>
    <row r="37490" spans="2:11" ht="12" hidden="1" customHeight="1" x14ac:dyDescent="0.2">
      <c r="B37490" s="88"/>
      <c r="C37490" s="88"/>
      <c r="D37490" s="88"/>
      <c r="E37490" s="88"/>
      <c r="F37490" s="88"/>
      <c r="G37490" s="88"/>
      <c r="H37490" s="88"/>
      <c r="I37490" s="88"/>
      <c r="J37490" s="88"/>
      <c r="K37490" s="88"/>
    </row>
    <row r="37491" spans="2:11" ht="12" hidden="1" customHeight="1" x14ac:dyDescent="0.2">
      <c r="B37491" s="88"/>
      <c r="C37491" s="88"/>
      <c r="D37491" s="88"/>
      <c r="E37491" s="88"/>
      <c r="F37491" s="88"/>
      <c r="G37491" s="88"/>
      <c r="H37491" s="88"/>
      <c r="I37491" s="88"/>
      <c r="J37491" s="88"/>
      <c r="K37491" s="88"/>
    </row>
    <row r="37492" spans="2:11" ht="12" hidden="1" customHeight="1" x14ac:dyDescent="0.2">
      <c r="B37492" s="88"/>
      <c r="C37492" s="88"/>
      <c r="D37492" s="88"/>
      <c r="E37492" s="88"/>
      <c r="F37492" s="88"/>
      <c r="G37492" s="88"/>
      <c r="H37492" s="88"/>
      <c r="I37492" s="88"/>
      <c r="J37492" s="88"/>
      <c r="K37492" s="88"/>
    </row>
    <row r="37493" spans="2:11" ht="12" hidden="1" customHeight="1" x14ac:dyDescent="0.2">
      <c r="B37493" s="88"/>
      <c r="C37493" s="88"/>
      <c r="D37493" s="88"/>
      <c r="E37493" s="88"/>
      <c r="F37493" s="88"/>
      <c r="G37493" s="88"/>
      <c r="H37493" s="88"/>
      <c r="I37493" s="88"/>
      <c r="J37493" s="88"/>
      <c r="K37493" s="88"/>
    </row>
    <row r="37494" spans="2:11" ht="12" hidden="1" customHeight="1" x14ac:dyDescent="0.2">
      <c r="B37494" s="88"/>
      <c r="C37494" s="88"/>
      <c r="D37494" s="88"/>
      <c r="E37494" s="88"/>
      <c r="F37494" s="88"/>
      <c r="G37494" s="88"/>
      <c r="H37494" s="88"/>
      <c r="I37494" s="88"/>
      <c r="J37494" s="88"/>
      <c r="K37494" s="88"/>
    </row>
    <row r="37495" spans="2:11" ht="12" hidden="1" customHeight="1" x14ac:dyDescent="0.2">
      <c r="B37495" s="88"/>
      <c r="C37495" s="88"/>
      <c r="D37495" s="88"/>
      <c r="E37495" s="88"/>
      <c r="F37495" s="88"/>
      <c r="G37495" s="88"/>
      <c r="H37495" s="88"/>
      <c r="I37495" s="88"/>
      <c r="J37495" s="88"/>
      <c r="K37495" s="88"/>
    </row>
    <row r="37496" spans="2:11" ht="12" hidden="1" customHeight="1" x14ac:dyDescent="0.2">
      <c r="B37496" s="88"/>
      <c r="C37496" s="88"/>
      <c r="D37496" s="88"/>
      <c r="E37496" s="88"/>
      <c r="F37496" s="88"/>
      <c r="G37496" s="88"/>
      <c r="H37496" s="88"/>
      <c r="I37496" s="88"/>
      <c r="J37496" s="88"/>
      <c r="K37496" s="88"/>
    </row>
    <row r="37497" spans="2:11" ht="12" hidden="1" customHeight="1" x14ac:dyDescent="0.2">
      <c r="B37497" s="88"/>
      <c r="C37497" s="88"/>
      <c r="D37497" s="88"/>
      <c r="E37497" s="88"/>
      <c r="F37497" s="88"/>
      <c r="G37497" s="88"/>
      <c r="H37497" s="88"/>
      <c r="I37497" s="88"/>
      <c r="J37497" s="88"/>
      <c r="K37497" s="88"/>
    </row>
    <row r="37498" spans="2:11" ht="12" hidden="1" customHeight="1" x14ac:dyDescent="0.2">
      <c r="B37498" s="88"/>
      <c r="C37498" s="88"/>
      <c r="D37498" s="88"/>
      <c r="E37498" s="88"/>
      <c r="F37498" s="88"/>
      <c r="G37498" s="88"/>
      <c r="H37498" s="88"/>
      <c r="I37498" s="88"/>
      <c r="J37498" s="88"/>
      <c r="K37498" s="88"/>
    </row>
    <row r="37499" spans="2:11" ht="12" hidden="1" customHeight="1" x14ac:dyDescent="0.2">
      <c r="B37499" s="88"/>
      <c r="C37499" s="88"/>
      <c r="D37499" s="88"/>
      <c r="E37499" s="88"/>
      <c r="F37499" s="88"/>
      <c r="G37499" s="88"/>
      <c r="H37499" s="88"/>
      <c r="I37499" s="88"/>
      <c r="J37499" s="88"/>
      <c r="K37499" s="88"/>
    </row>
    <row r="37500" spans="2:11" ht="12" hidden="1" customHeight="1" x14ac:dyDescent="0.2">
      <c r="B37500" s="88"/>
      <c r="C37500" s="88"/>
      <c r="D37500" s="88"/>
      <c r="E37500" s="88"/>
      <c r="F37500" s="88"/>
      <c r="G37500" s="88"/>
      <c r="H37500" s="88"/>
      <c r="I37500" s="88"/>
      <c r="J37500" s="88"/>
      <c r="K37500" s="88"/>
    </row>
    <row r="37501" spans="2:11" ht="12" hidden="1" customHeight="1" x14ac:dyDescent="0.2">
      <c r="B37501" s="88"/>
      <c r="C37501" s="88"/>
      <c r="D37501" s="88"/>
      <c r="E37501" s="88"/>
      <c r="F37501" s="88"/>
      <c r="G37501" s="88"/>
      <c r="H37501" s="88"/>
      <c r="I37501" s="88"/>
      <c r="J37501" s="88"/>
      <c r="K37501" s="88"/>
    </row>
    <row r="37502" spans="2:11" ht="12" hidden="1" customHeight="1" x14ac:dyDescent="0.2">
      <c r="B37502" s="88"/>
      <c r="C37502" s="88"/>
      <c r="D37502" s="88"/>
      <c r="E37502" s="88"/>
      <c r="F37502" s="88"/>
      <c r="G37502" s="88"/>
      <c r="H37502" s="88"/>
      <c r="I37502" s="88"/>
      <c r="J37502" s="88"/>
      <c r="K37502" s="88"/>
    </row>
    <row r="37503" spans="2:11" ht="12" hidden="1" customHeight="1" x14ac:dyDescent="0.2">
      <c r="B37503" s="88"/>
      <c r="C37503" s="88"/>
      <c r="D37503" s="88"/>
      <c r="E37503" s="88"/>
      <c r="F37503" s="88"/>
      <c r="G37503" s="88"/>
      <c r="H37503" s="88"/>
      <c r="I37503" s="88"/>
      <c r="J37503" s="88"/>
      <c r="K37503" s="88"/>
    </row>
    <row r="37504" spans="2:11" ht="12" hidden="1" customHeight="1" x14ac:dyDescent="0.2">
      <c r="B37504" s="88"/>
      <c r="C37504" s="88"/>
      <c r="D37504" s="88"/>
      <c r="E37504" s="88"/>
      <c r="F37504" s="88"/>
      <c r="G37504" s="88"/>
      <c r="H37504" s="88"/>
      <c r="I37504" s="88"/>
      <c r="J37504" s="88"/>
      <c r="K37504" s="88"/>
    </row>
    <row r="37505" spans="2:11" ht="12" hidden="1" customHeight="1" x14ac:dyDescent="0.2">
      <c r="B37505" s="88"/>
      <c r="C37505" s="88"/>
      <c r="D37505" s="88"/>
      <c r="E37505" s="88"/>
      <c r="F37505" s="88"/>
      <c r="G37505" s="88"/>
      <c r="H37505" s="88"/>
      <c r="I37505" s="88"/>
      <c r="J37505" s="88"/>
      <c r="K37505" s="88"/>
    </row>
    <row r="37506" spans="2:11" ht="12" hidden="1" customHeight="1" x14ac:dyDescent="0.2">
      <c r="B37506" s="88"/>
      <c r="C37506" s="88"/>
      <c r="D37506" s="88"/>
      <c r="E37506" s="88"/>
      <c r="F37506" s="88"/>
      <c r="G37506" s="88"/>
      <c r="H37506" s="88"/>
      <c r="I37506" s="88"/>
      <c r="J37506" s="88"/>
      <c r="K37506" s="88"/>
    </row>
    <row r="37507" spans="2:11" ht="12" hidden="1" customHeight="1" x14ac:dyDescent="0.2">
      <c r="B37507" s="88"/>
      <c r="C37507" s="88"/>
      <c r="D37507" s="88"/>
      <c r="E37507" s="88"/>
      <c r="F37507" s="88"/>
      <c r="G37507" s="88"/>
      <c r="H37507" s="88"/>
      <c r="I37507" s="88"/>
      <c r="J37507" s="88"/>
      <c r="K37507" s="88"/>
    </row>
    <row r="37508" spans="2:11" ht="12" hidden="1" customHeight="1" x14ac:dyDescent="0.2">
      <c r="B37508" s="88"/>
      <c r="C37508" s="88"/>
      <c r="D37508" s="88"/>
      <c r="E37508" s="88"/>
      <c r="F37508" s="88"/>
      <c r="G37508" s="88"/>
      <c r="H37508" s="88"/>
      <c r="I37508" s="88"/>
      <c r="J37508" s="88"/>
      <c r="K37508" s="88"/>
    </row>
    <row r="37509" spans="2:11" ht="12" hidden="1" customHeight="1" x14ac:dyDescent="0.2">
      <c r="B37509" s="88"/>
      <c r="C37509" s="88"/>
      <c r="D37509" s="88"/>
      <c r="E37509" s="88"/>
      <c r="F37509" s="88"/>
      <c r="G37509" s="88"/>
      <c r="H37509" s="88"/>
      <c r="I37509" s="88"/>
      <c r="J37509" s="88"/>
      <c r="K37509" s="88"/>
    </row>
    <row r="37510" spans="2:11" ht="12" hidden="1" customHeight="1" x14ac:dyDescent="0.2">
      <c r="B37510" s="88"/>
      <c r="C37510" s="88"/>
      <c r="D37510" s="88"/>
      <c r="E37510" s="88"/>
      <c r="F37510" s="88"/>
      <c r="G37510" s="88"/>
      <c r="H37510" s="88"/>
      <c r="I37510" s="88"/>
      <c r="J37510" s="88"/>
      <c r="K37510" s="88"/>
    </row>
    <row r="37511" spans="2:11" ht="12" hidden="1" customHeight="1" x14ac:dyDescent="0.2">
      <c r="B37511" s="88"/>
      <c r="C37511" s="88"/>
      <c r="D37511" s="88"/>
      <c r="E37511" s="88"/>
      <c r="F37511" s="88"/>
      <c r="G37511" s="88"/>
      <c r="H37511" s="88"/>
      <c r="I37511" s="88"/>
      <c r="J37511" s="88"/>
      <c r="K37511" s="88"/>
    </row>
    <row r="37512" spans="2:11" ht="12" hidden="1" customHeight="1" x14ac:dyDescent="0.2">
      <c r="B37512" s="88"/>
      <c r="C37512" s="88"/>
      <c r="D37512" s="88"/>
      <c r="E37512" s="88"/>
      <c r="F37512" s="88"/>
      <c r="G37512" s="88"/>
      <c r="H37512" s="88"/>
      <c r="I37512" s="88"/>
      <c r="J37512" s="88"/>
      <c r="K37512" s="88"/>
    </row>
    <row r="37513" spans="2:11" ht="12" hidden="1" customHeight="1" x14ac:dyDescent="0.2">
      <c r="B37513" s="88"/>
      <c r="C37513" s="88"/>
      <c r="D37513" s="88"/>
      <c r="E37513" s="88"/>
      <c r="F37513" s="88"/>
      <c r="G37513" s="88"/>
      <c r="H37513" s="88"/>
      <c r="I37513" s="88"/>
      <c r="J37513" s="88"/>
      <c r="K37513" s="88"/>
    </row>
    <row r="37514" spans="2:11" ht="12" hidden="1" customHeight="1" x14ac:dyDescent="0.2">
      <c r="B37514" s="88"/>
      <c r="C37514" s="88"/>
      <c r="D37514" s="88"/>
      <c r="E37514" s="88"/>
      <c r="F37514" s="88"/>
      <c r="G37514" s="88"/>
      <c r="H37514" s="88"/>
      <c r="I37514" s="88"/>
      <c r="J37514" s="88"/>
      <c r="K37514" s="88"/>
    </row>
    <row r="37515" spans="2:11" ht="12" hidden="1" customHeight="1" x14ac:dyDescent="0.2">
      <c r="B37515" s="88"/>
      <c r="C37515" s="88"/>
      <c r="D37515" s="88"/>
      <c r="E37515" s="88"/>
      <c r="F37515" s="88"/>
      <c r="G37515" s="88"/>
      <c r="H37515" s="88"/>
      <c r="I37515" s="88"/>
      <c r="J37515" s="88"/>
      <c r="K37515" s="88"/>
    </row>
    <row r="37516" spans="2:11" ht="12" hidden="1" customHeight="1" x14ac:dyDescent="0.2">
      <c r="B37516" s="88"/>
      <c r="C37516" s="88"/>
      <c r="D37516" s="88"/>
      <c r="E37516" s="88"/>
      <c r="F37516" s="88"/>
      <c r="G37516" s="88"/>
      <c r="H37516" s="88"/>
      <c r="I37516" s="88"/>
      <c r="J37516" s="88"/>
      <c r="K37516" s="88"/>
    </row>
    <row r="37517" spans="2:11" ht="12" hidden="1" customHeight="1" x14ac:dyDescent="0.2">
      <c r="B37517" s="88"/>
      <c r="C37517" s="88"/>
      <c r="D37517" s="88"/>
      <c r="E37517" s="88"/>
      <c r="F37517" s="88"/>
      <c r="G37517" s="88"/>
      <c r="H37517" s="88"/>
      <c r="I37517" s="88"/>
      <c r="J37517" s="88"/>
      <c r="K37517" s="88"/>
    </row>
    <row r="37518" spans="2:11" ht="12" hidden="1" customHeight="1" x14ac:dyDescent="0.2">
      <c r="B37518" s="88"/>
      <c r="C37518" s="88"/>
      <c r="D37518" s="88"/>
      <c r="E37518" s="88"/>
      <c r="F37518" s="88"/>
      <c r="G37518" s="88"/>
      <c r="H37518" s="88"/>
      <c r="I37518" s="88"/>
      <c r="J37518" s="88"/>
      <c r="K37518" s="88"/>
    </row>
    <row r="37519" spans="2:11" ht="12" hidden="1" customHeight="1" x14ac:dyDescent="0.2">
      <c r="B37519" s="88"/>
      <c r="C37519" s="88"/>
      <c r="D37519" s="88"/>
      <c r="E37519" s="88"/>
      <c r="F37519" s="88"/>
      <c r="G37519" s="88"/>
      <c r="H37519" s="88"/>
      <c r="I37519" s="88"/>
      <c r="J37519" s="88"/>
      <c r="K37519" s="88"/>
    </row>
    <row r="37520" spans="2:11" ht="12" hidden="1" customHeight="1" x14ac:dyDescent="0.2">
      <c r="B37520" s="88"/>
      <c r="C37520" s="88"/>
      <c r="D37520" s="88"/>
      <c r="E37520" s="88"/>
      <c r="F37520" s="88"/>
      <c r="G37520" s="88"/>
      <c r="H37520" s="88"/>
      <c r="I37520" s="88"/>
      <c r="J37520" s="88"/>
      <c r="K37520" s="88"/>
    </row>
    <row r="37521" spans="2:11" ht="12" hidden="1" customHeight="1" x14ac:dyDescent="0.2">
      <c r="B37521" s="88"/>
      <c r="C37521" s="88"/>
      <c r="D37521" s="88"/>
      <c r="E37521" s="88"/>
      <c r="F37521" s="88"/>
      <c r="G37521" s="88"/>
      <c r="H37521" s="88"/>
      <c r="I37521" s="88"/>
      <c r="J37521" s="88"/>
      <c r="K37521" s="88"/>
    </row>
    <row r="37522" spans="2:11" ht="12" hidden="1" customHeight="1" x14ac:dyDescent="0.2">
      <c r="B37522" s="88"/>
      <c r="C37522" s="88"/>
      <c r="D37522" s="88"/>
      <c r="E37522" s="88"/>
      <c r="F37522" s="88"/>
      <c r="G37522" s="88"/>
      <c r="H37522" s="88"/>
      <c r="I37522" s="88"/>
      <c r="J37522" s="88"/>
      <c r="K37522" s="88"/>
    </row>
    <row r="37523" spans="2:11" ht="12" hidden="1" customHeight="1" x14ac:dyDescent="0.2">
      <c r="B37523" s="88"/>
      <c r="C37523" s="88"/>
      <c r="D37523" s="88"/>
      <c r="E37523" s="88"/>
      <c r="F37523" s="88"/>
      <c r="G37523" s="88"/>
      <c r="H37523" s="88"/>
      <c r="I37523" s="88"/>
      <c r="J37523" s="88"/>
      <c r="K37523" s="88"/>
    </row>
    <row r="37524" spans="2:11" ht="12" hidden="1" customHeight="1" x14ac:dyDescent="0.2">
      <c r="B37524" s="88"/>
      <c r="C37524" s="88"/>
      <c r="D37524" s="88"/>
      <c r="E37524" s="88"/>
      <c r="F37524" s="88"/>
      <c r="G37524" s="88"/>
      <c r="H37524" s="88"/>
      <c r="I37524" s="88"/>
      <c r="J37524" s="88"/>
      <c r="K37524" s="88"/>
    </row>
    <row r="37525" spans="2:11" ht="12" hidden="1" customHeight="1" x14ac:dyDescent="0.2">
      <c r="B37525" s="88"/>
      <c r="C37525" s="88"/>
      <c r="D37525" s="88"/>
      <c r="E37525" s="88"/>
      <c r="F37525" s="88"/>
      <c r="G37525" s="88"/>
      <c r="H37525" s="88"/>
      <c r="I37525" s="88"/>
      <c r="J37525" s="88"/>
      <c r="K37525" s="88"/>
    </row>
    <row r="37526" spans="2:11" ht="12" hidden="1" customHeight="1" x14ac:dyDescent="0.2">
      <c r="B37526" s="88"/>
      <c r="C37526" s="88"/>
      <c r="D37526" s="88"/>
      <c r="E37526" s="88"/>
      <c r="F37526" s="88"/>
      <c r="G37526" s="88"/>
      <c r="H37526" s="88"/>
      <c r="I37526" s="88"/>
      <c r="J37526" s="88"/>
      <c r="K37526" s="88"/>
    </row>
    <row r="37527" spans="2:11" ht="12" hidden="1" customHeight="1" x14ac:dyDescent="0.2">
      <c r="B37527" s="88"/>
      <c r="C37527" s="88"/>
      <c r="D37527" s="88"/>
      <c r="E37527" s="88"/>
      <c r="F37527" s="88"/>
      <c r="G37527" s="88"/>
      <c r="H37527" s="88"/>
      <c r="I37527" s="88"/>
      <c r="J37527" s="88"/>
      <c r="K37527" s="88"/>
    </row>
    <row r="37528" spans="2:11" ht="12" hidden="1" customHeight="1" x14ac:dyDescent="0.2">
      <c r="B37528" s="88"/>
      <c r="C37528" s="88"/>
      <c r="D37528" s="88"/>
      <c r="E37528" s="88"/>
      <c r="F37528" s="88"/>
      <c r="G37528" s="88"/>
      <c r="H37528" s="88"/>
      <c r="I37528" s="88"/>
      <c r="J37528" s="88"/>
      <c r="K37528" s="88"/>
    </row>
    <row r="37529" spans="2:11" ht="12" hidden="1" customHeight="1" x14ac:dyDescent="0.2">
      <c r="B37529" s="88"/>
      <c r="C37529" s="88"/>
      <c r="D37529" s="88"/>
      <c r="E37529" s="88"/>
      <c r="F37529" s="88"/>
      <c r="G37529" s="88"/>
      <c r="H37529" s="88"/>
      <c r="I37529" s="88"/>
      <c r="J37529" s="88"/>
      <c r="K37529" s="88"/>
    </row>
    <row r="37530" spans="2:11" ht="12" hidden="1" customHeight="1" x14ac:dyDescent="0.2">
      <c r="B37530" s="88"/>
      <c r="C37530" s="88"/>
      <c r="D37530" s="88"/>
      <c r="E37530" s="88"/>
      <c r="F37530" s="88"/>
      <c r="G37530" s="88"/>
      <c r="H37530" s="88"/>
      <c r="I37530" s="88"/>
      <c r="J37530" s="88"/>
      <c r="K37530" s="88"/>
    </row>
    <row r="37531" spans="2:11" ht="12" hidden="1" customHeight="1" x14ac:dyDescent="0.2">
      <c r="B37531" s="88"/>
      <c r="C37531" s="88"/>
      <c r="D37531" s="88"/>
      <c r="E37531" s="88"/>
      <c r="F37531" s="88"/>
      <c r="G37531" s="88"/>
      <c r="H37531" s="88"/>
      <c r="I37531" s="88"/>
      <c r="J37531" s="88"/>
      <c r="K37531" s="88"/>
    </row>
    <row r="37532" spans="2:11" ht="12" hidden="1" customHeight="1" x14ac:dyDescent="0.2">
      <c r="B37532" s="88"/>
      <c r="C37532" s="88"/>
      <c r="D37532" s="88"/>
      <c r="E37532" s="88"/>
      <c r="F37532" s="88"/>
      <c r="G37532" s="88"/>
      <c r="H37532" s="88"/>
      <c r="I37532" s="88"/>
      <c r="J37532" s="88"/>
      <c r="K37532" s="88"/>
    </row>
    <row r="37533" spans="2:11" ht="12" hidden="1" customHeight="1" x14ac:dyDescent="0.2">
      <c r="B37533" s="88"/>
      <c r="C37533" s="88"/>
      <c r="D37533" s="88"/>
      <c r="E37533" s="88"/>
      <c r="F37533" s="88"/>
      <c r="G37533" s="88"/>
      <c r="H37533" s="88"/>
      <c r="I37533" s="88"/>
      <c r="J37533" s="88"/>
      <c r="K37533" s="88"/>
    </row>
    <row r="37534" spans="2:11" ht="12" hidden="1" customHeight="1" x14ac:dyDescent="0.2">
      <c r="B37534" s="88"/>
      <c r="C37534" s="88"/>
      <c r="D37534" s="88"/>
      <c r="E37534" s="88"/>
      <c r="F37534" s="88"/>
      <c r="G37534" s="88"/>
      <c r="H37534" s="88"/>
      <c r="I37534" s="88"/>
      <c r="J37534" s="88"/>
      <c r="K37534" s="88"/>
    </row>
    <row r="37535" spans="2:11" ht="12" hidden="1" customHeight="1" x14ac:dyDescent="0.2">
      <c r="B37535" s="88"/>
      <c r="C37535" s="88"/>
      <c r="D37535" s="88"/>
      <c r="E37535" s="88"/>
      <c r="F37535" s="88"/>
      <c r="G37535" s="88"/>
      <c r="H37535" s="88"/>
      <c r="I37535" s="88"/>
      <c r="J37535" s="88"/>
      <c r="K37535" s="88"/>
    </row>
    <row r="37536" spans="2:11" ht="12" hidden="1" customHeight="1" x14ac:dyDescent="0.2">
      <c r="B37536" s="88"/>
      <c r="C37536" s="88"/>
      <c r="D37536" s="88"/>
      <c r="E37536" s="88"/>
      <c r="F37536" s="88"/>
      <c r="G37536" s="88"/>
      <c r="H37536" s="88"/>
      <c r="I37536" s="88"/>
      <c r="J37536" s="88"/>
      <c r="K37536" s="88"/>
    </row>
    <row r="37537" spans="2:11" ht="12" hidden="1" customHeight="1" x14ac:dyDescent="0.2">
      <c r="B37537" s="88"/>
      <c r="C37537" s="88"/>
      <c r="D37537" s="88"/>
      <c r="E37537" s="88"/>
      <c r="F37537" s="88"/>
      <c r="G37537" s="88"/>
      <c r="H37537" s="88"/>
      <c r="I37537" s="88"/>
      <c r="J37537" s="88"/>
      <c r="K37537" s="88"/>
    </row>
    <row r="37538" spans="2:11" ht="12" hidden="1" customHeight="1" x14ac:dyDescent="0.2">
      <c r="B37538" s="88"/>
      <c r="C37538" s="88"/>
      <c r="D37538" s="88"/>
      <c r="E37538" s="88"/>
      <c r="F37538" s="88"/>
      <c r="G37538" s="88"/>
      <c r="H37538" s="88"/>
      <c r="I37538" s="88"/>
      <c r="J37538" s="88"/>
      <c r="K37538" s="88"/>
    </row>
    <row r="37539" spans="2:11" ht="12" hidden="1" customHeight="1" x14ac:dyDescent="0.2">
      <c r="B37539" s="88"/>
      <c r="C37539" s="88"/>
      <c r="D37539" s="88"/>
      <c r="E37539" s="88"/>
      <c r="F37539" s="88"/>
      <c r="G37539" s="88"/>
      <c r="H37539" s="88"/>
      <c r="I37539" s="88"/>
      <c r="J37539" s="88"/>
      <c r="K37539" s="88"/>
    </row>
    <row r="37540" spans="2:11" ht="12" hidden="1" customHeight="1" x14ac:dyDescent="0.2">
      <c r="B37540" s="88"/>
      <c r="C37540" s="88"/>
      <c r="D37540" s="88"/>
      <c r="E37540" s="88"/>
      <c r="F37540" s="88"/>
      <c r="G37540" s="88"/>
      <c r="H37540" s="88"/>
      <c r="I37540" s="88"/>
      <c r="J37540" s="88"/>
      <c r="K37540" s="88"/>
    </row>
    <row r="37541" spans="2:11" ht="12" hidden="1" customHeight="1" x14ac:dyDescent="0.2">
      <c r="B37541" s="88"/>
      <c r="C37541" s="88"/>
      <c r="D37541" s="88"/>
      <c r="E37541" s="88"/>
      <c r="F37541" s="88"/>
      <c r="G37541" s="88"/>
      <c r="H37541" s="88"/>
      <c r="I37541" s="88"/>
      <c r="J37541" s="88"/>
      <c r="K37541" s="88"/>
    </row>
    <row r="37542" spans="2:11" ht="12" hidden="1" customHeight="1" x14ac:dyDescent="0.2">
      <c r="B37542" s="88"/>
      <c r="C37542" s="88"/>
      <c r="D37542" s="88"/>
      <c r="E37542" s="88"/>
      <c r="F37542" s="88"/>
      <c r="G37542" s="88"/>
      <c r="H37542" s="88"/>
      <c r="I37542" s="88"/>
      <c r="J37542" s="88"/>
      <c r="K37542" s="88"/>
    </row>
    <row r="37543" spans="2:11" ht="12" hidden="1" customHeight="1" x14ac:dyDescent="0.2">
      <c r="B37543" s="88"/>
      <c r="C37543" s="88"/>
      <c r="D37543" s="88"/>
      <c r="E37543" s="88"/>
      <c r="F37543" s="88"/>
      <c r="G37543" s="88"/>
      <c r="H37543" s="88"/>
      <c r="I37543" s="88"/>
      <c r="J37543" s="88"/>
      <c r="K37543" s="88"/>
    </row>
    <row r="37544" spans="2:11" ht="12" hidden="1" customHeight="1" x14ac:dyDescent="0.2">
      <c r="B37544" s="88"/>
      <c r="C37544" s="88"/>
      <c r="D37544" s="88"/>
      <c r="E37544" s="88"/>
      <c r="F37544" s="88"/>
      <c r="G37544" s="88"/>
      <c r="H37544" s="88"/>
      <c r="I37544" s="88"/>
      <c r="J37544" s="88"/>
      <c r="K37544" s="88"/>
    </row>
    <row r="37545" spans="2:11" ht="12" hidden="1" customHeight="1" x14ac:dyDescent="0.2">
      <c r="B37545" s="88"/>
      <c r="C37545" s="88"/>
      <c r="D37545" s="88"/>
      <c r="E37545" s="88"/>
      <c r="F37545" s="88"/>
      <c r="G37545" s="88"/>
      <c r="H37545" s="88"/>
      <c r="I37545" s="88"/>
      <c r="J37545" s="88"/>
      <c r="K37545" s="88"/>
    </row>
    <row r="37546" spans="2:11" ht="12" hidden="1" customHeight="1" x14ac:dyDescent="0.2">
      <c r="B37546" s="88"/>
      <c r="C37546" s="88"/>
      <c r="D37546" s="88"/>
      <c r="E37546" s="88"/>
      <c r="F37546" s="88"/>
      <c r="G37546" s="88"/>
      <c r="H37546" s="88"/>
      <c r="I37546" s="88"/>
      <c r="J37546" s="88"/>
      <c r="K37546" s="88"/>
    </row>
    <row r="37547" spans="2:11" ht="12" hidden="1" customHeight="1" x14ac:dyDescent="0.2">
      <c r="B37547" s="88"/>
      <c r="C37547" s="88"/>
      <c r="D37547" s="88"/>
      <c r="E37547" s="88"/>
      <c r="F37547" s="88"/>
      <c r="G37547" s="88"/>
      <c r="H37547" s="88"/>
      <c r="I37547" s="88"/>
      <c r="J37547" s="88"/>
      <c r="K37547" s="88"/>
    </row>
    <row r="37548" spans="2:11" ht="12" hidden="1" customHeight="1" x14ac:dyDescent="0.2">
      <c r="B37548" s="88"/>
      <c r="C37548" s="88"/>
      <c r="D37548" s="88"/>
      <c r="E37548" s="88"/>
      <c r="F37548" s="88"/>
      <c r="G37548" s="88"/>
      <c r="H37548" s="88"/>
      <c r="I37548" s="88"/>
      <c r="J37548" s="88"/>
      <c r="K37548" s="88"/>
    </row>
    <row r="37549" spans="2:11" ht="12" hidden="1" customHeight="1" x14ac:dyDescent="0.2">
      <c r="B37549" s="88"/>
      <c r="C37549" s="88"/>
      <c r="D37549" s="88"/>
      <c r="E37549" s="88"/>
      <c r="F37549" s="88"/>
      <c r="G37549" s="88"/>
      <c r="H37549" s="88"/>
      <c r="I37549" s="88"/>
      <c r="J37549" s="88"/>
      <c r="K37549" s="88"/>
    </row>
    <row r="37550" spans="2:11" ht="12" hidden="1" customHeight="1" x14ac:dyDescent="0.2">
      <c r="B37550" s="88"/>
      <c r="C37550" s="88"/>
      <c r="D37550" s="88"/>
      <c r="E37550" s="88"/>
      <c r="F37550" s="88"/>
      <c r="G37550" s="88"/>
      <c r="H37550" s="88"/>
      <c r="I37550" s="88"/>
      <c r="J37550" s="88"/>
      <c r="K37550" s="88"/>
    </row>
    <row r="37551" spans="2:11" ht="12" hidden="1" customHeight="1" x14ac:dyDescent="0.2">
      <c r="B37551" s="88"/>
      <c r="C37551" s="88"/>
      <c r="D37551" s="88"/>
      <c r="E37551" s="88"/>
      <c r="F37551" s="88"/>
      <c r="G37551" s="88"/>
      <c r="H37551" s="88"/>
      <c r="I37551" s="88"/>
      <c r="J37551" s="88"/>
      <c r="K37551" s="88"/>
    </row>
    <row r="37552" spans="2:11" ht="12" hidden="1" customHeight="1" x14ac:dyDescent="0.2">
      <c r="B37552" s="88"/>
      <c r="C37552" s="88"/>
      <c r="D37552" s="88"/>
      <c r="E37552" s="88"/>
      <c r="F37552" s="88"/>
      <c r="G37552" s="88"/>
      <c r="H37552" s="88"/>
      <c r="I37552" s="88"/>
      <c r="J37552" s="88"/>
      <c r="K37552" s="88"/>
    </row>
    <row r="37553" spans="2:11" ht="12" hidden="1" customHeight="1" x14ac:dyDescent="0.2">
      <c r="B37553" s="88"/>
      <c r="C37553" s="88"/>
      <c r="D37553" s="88"/>
      <c r="E37553" s="88"/>
      <c r="F37553" s="88"/>
      <c r="G37553" s="88"/>
      <c r="H37553" s="88"/>
      <c r="I37553" s="88"/>
      <c r="J37553" s="88"/>
      <c r="K37553" s="88"/>
    </row>
    <row r="37554" spans="2:11" ht="12" hidden="1" customHeight="1" x14ac:dyDescent="0.2">
      <c r="B37554" s="88"/>
      <c r="C37554" s="88"/>
      <c r="D37554" s="88"/>
      <c r="E37554" s="88"/>
      <c r="F37554" s="88"/>
      <c r="G37554" s="88"/>
      <c r="H37554" s="88"/>
      <c r="I37554" s="88"/>
      <c r="J37554" s="88"/>
      <c r="K37554" s="88"/>
    </row>
    <row r="37555" spans="2:11" ht="12" hidden="1" customHeight="1" x14ac:dyDescent="0.2">
      <c r="B37555" s="88"/>
      <c r="C37555" s="88"/>
      <c r="D37555" s="88"/>
      <c r="E37555" s="88"/>
      <c r="F37555" s="88"/>
      <c r="G37555" s="88"/>
      <c r="H37555" s="88"/>
      <c r="I37555" s="88"/>
      <c r="J37555" s="88"/>
      <c r="K37555" s="88"/>
    </row>
    <row r="37556" spans="2:11" ht="12" hidden="1" customHeight="1" x14ac:dyDescent="0.2">
      <c r="B37556" s="88"/>
      <c r="C37556" s="88"/>
      <c r="D37556" s="88"/>
      <c r="E37556" s="88"/>
      <c r="F37556" s="88"/>
      <c r="G37556" s="88"/>
      <c r="H37556" s="88"/>
      <c r="I37556" s="88"/>
      <c r="J37556" s="88"/>
      <c r="K37556" s="88"/>
    </row>
    <row r="37557" spans="2:11" ht="12" hidden="1" customHeight="1" x14ac:dyDescent="0.2">
      <c r="B37557" s="88"/>
      <c r="C37557" s="88"/>
      <c r="D37557" s="88"/>
      <c r="E37557" s="88"/>
      <c r="F37557" s="88"/>
      <c r="G37557" s="88"/>
      <c r="H37557" s="88"/>
      <c r="I37557" s="88"/>
      <c r="J37557" s="88"/>
      <c r="K37557" s="88"/>
    </row>
    <row r="37558" spans="2:11" ht="12" hidden="1" customHeight="1" x14ac:dyDescent="0.2">
      <c r="B37558" s="88"/>
      <c r="C37558" s="88"/>
      <c r="D37558" s="88"/>
      <c r="E37558" s="88"/>
      <c r="F37558" s="88"/>
      <c r="G37558" s="88"/>
      <c r="H37558" s="88"/>
      <c r="I37558" s="88"/>
      <c r="J37558" s="88"/>
      <c r="K37558" s="88"/>
    </row>
    <row r="37559" spans="2:11" ht="12" hidden="1" customHeight="1" x14ac:dyDescent="0.2">
      <c r="B37559" s="88"/>
      <c r="C37559" s="88"/>
      <c r="D37559" s="88"/>
      <c r="E37559" s="88"/>
      <c r="F37559" s="88"/>
      <c r="G37559" s="88"/>
      <c r="H37559" s="88"/>
      <c r="I37559" s="88"/>
      <c r="J37559" s="88"/>
      <c r="K37559" s="88"/>
    </row>
    <row r="37560" spans="2:11" ht="12" hidden="1" customHeight="1" x14ac:dyDescent="0.2">
      <c r="B37560" s="88"/>
      <c r="C37560" s="88"/>
      <c r="D37560" s="88"/>
      <c r="E37560" s="88"/>
      <c r="F37560" s="88"/>
      <c r="G37560" s="88"/>
      <c r="H37560" s="88"/>
      <c r="I37560" s="88"/>
      <c r="J37560" s="88"/>
      <c r="K37560" s="88"/>
    </row>
    <row r="37561" spans="2:11" ht="12" hidden="1" customHeight="1" x14ac:dyDescent="0.2">
      <c r="B37561" s="88"/>
      <c r="C37561" s="88"/>
      <c r="D37561" s="88"/>
      <c r="E37561" s="88"/>
      <c r="F37561" s="88"/>
      <c r="G37561" s="88"/>
      <c r="H37561" s="88"/>
      <c r="I37561" s="88"/>
      <c r="J37561" s="88"/>
      <c r="K37561" s="88"/>
    </row>
    <row r="37562" spans="2:11" ht="12" hidden="1" customHeight="1" x14ac:dyDescent="0.2">
      <c r="B37562" s="88"/>
      <c r="C37562" s="88"/>
      <c r="D37562" s="88"/>
      <c r="E37562" s="88"/>
      <c r="F37562" s="88"/>
      <c r="G37562" s="88"/>
      <c r="H37562" s="88"/>
      <c r="I37562" s="88"/>
      <c r="J37562" s="88"/>
      <c r="K37562" s="88"/>
    </row>
    <row r="37563" spans="2:11" ht="12" hidden="1" customHeight="1" x14ac:dyDescent="0.2">
      <c r="B37563" s="88"/>
      <c r="C37563" s="88"/>
      <c r="D37563" s="88"/>
      <c r="E37563" s="88"/>
      <c r="F37563" s="88"/>
      <c r="G37563" s="88"/>
      <c r="H37563" s="88"/>
      <c r="I37563" s="88"/>
      <c r="J37563" s="88"/>
      <c r="K37563" s="88"/>
    </row>
    <row r="37564" spans="2:11" ht="12" hidden="1" customHeight="1" x14ac:dyDescent="0.2">
      <c r="B37564" s="88"/>
      <c r="C37564" s="88"/>
      <c r="D37564" s="88"/>
      <c r="E37564" s="88"/>
      <c r="F37564" s="88"/>
      <c r="G37564" s="88"/>
      <c r="H37564" s="88"/>
      <c r="I37564" s="88"/>
      <c r="J37564" s="88"/>
      <c r="K37564" s="88"/>
    </row>
    <row r="37565" spans="2:11" ht="12" hidden="1" customHeight="1" x14ac:dyDescent="0.2">
      <c r="B37565" s="88"/>
      <c r="C37565" s="88"/>
      <c r="D37565" s="88"/>
      <c r="E37565" s="88"/>
      <c r="F37565" s="88"/>
      <c r="G37565" s="88"/>
      <c r="H37565" s="88"/>
      <c r="I37565" s="88"/>
      <c r="J37565" s="88"/>
      <c r="K37565" s="88"/>
    </row>
    <row r="37566" spans="2:11" ht="12" hidden="1" customHeight="1" x14ac:dyDescent="0.2">
      <c r="B37566" s="88"/>
      <c r="C37566" s="88"/>
      <c r="D37566" s="88"/>
      <c r="E37566" s="88"/>
      <c r="F37566" s="88"/>
      <c r="G37566" s="88"/>
      <c r="H37566" s="88"/>
      <c r="I37566" s="88"/>
      <c r="J37566" s="88"/>
      <c r="K37566" s="88"/>
    </row>
    <row r="37567" spans="2:11" ht="12" hidden="1" customHeight="1" x14ac:dyDescent="0.2">
      <c r="B37567" s="88"/>
      <c r="C37567" s="88"/>
      <c r="D37567" s="88"/>
      <c r="E37567" s="88"/>
      <c r="F37567" s="88"/>
      <c r="G37567" s="88"/>
      <c r="H37567" s="88"/>
      <c r="I37567" s="88"/>
      <c r="J37567" s="88"/>
      <c r="K37567" s="88"/>
    </row>
    <row r="37568" spans="2:11" ht="12" hidden="1" customHeight="1" x14ac:dyDescent="0.2">
      <c r="B37568" s="88"/>
      <c r="C37568" s="88"/>
      <c r="D37568" s="88"/>
      <c r="E37568" s="88"/>
      <c r="F37568" s="88"/>
      <c r="G37568" s="88"/>
      <c r="H37568" s="88"/>
      <c r="I37568" s="88"/>
      <c r="J37568" s="88"/>
      <c r="K37568" s="88"/>
    </row>
    <row r="37569" spans="2:11" ht="12" hidden="1" customHeight="1" x14ac:dyDescent="0.2">
      <c r="B37569" s="88"/>
      <c r="C37569" s="88"/>
      <c r="D37569" s="88"/>
      <c r="E37569" s="88"/>
      <c r="F37569" s="88"/>
      <c r="G37569" s="88"/>
      <c r="H37569" s="88"/>
      <c r="I37569" s="88"/>
      <c r="J37569" s="88"/>
      <c r="K37569" s="88"/>
    </row>
    <row r="37570" spans="2:11" ht="12" hidden="1" customHeight="1" x14ac:dyDescent="0.2">
      <c r="B37570" s="88"/>
      <c r="C37570" s="88"/>
      <c r="D37570" s="88"/>
      <c r="E37570" s="88"/>
      <c r="F37570" s="88"/>
      <c r="G37570" s="88"/>
      <c r="H37570" s="88"/>
      <c r="I37570" s="88"/>
      <c r="J37570" s="88"/>
      <c r="K37570" s="88"/>
    </row>
    <row r="37571" spans="2:11" ht="12" hidden="1" customHeight="1" x14ac:dyDescent="0.2">
      <c r="B37571" s="88"/>
      <c r="C37571" s="88"/>
      <c r="D37571" s="88"/>
      <c r="E37571" s="88"/>
      <c r="F37571" s="88"/>
      <c r="G37571" s="88"/>
      <c r="H37571" s="88"/>
      <c r="I37571" s="88"/>
      <c r="J37571" s="88"/>
      <c r="K37571" s="88"/>
    </row>
    <row r="37572" spans="2:11" ht="12" hidden="1" customHeight="1" x14ac:dyDescent="0.2">
      <c r="B37572" s="88"/>
      <c r="C37572" s="88"/>
      <c r="D37572" s="88"/>
      <c r="E37572" s="88"/>
      <c r="F37572" s="88"/>
      <c r="G37572" s="88"/>
      <c r="H37572" s="88"/>
      <c r="I37572" s="88"/>
      <c r="J37572" s="88"/>
      <c r="K37572" s="88"/>
    </row>
    <row r="37573" spans="2:11" ht="12" hidden="1" customHeight="1" x14ac:dyDescent="0.2">
      <c r="B37573" s="88"/>
      <c r="C37573" s="88"/>
      <c r="D37573" s="88"/>
      <c r="E37573" s="88"/>
      <c r="F37573" s="88"/>
      <c r="G37573" s="88"/>
      <c r="H37573" s="88"/>
      <c r="I37573" s="88"/>
      <c r="J37573" s="88"/>
      <c r="K37573" s="88"/>
    </row>
    <row r="37574" spans="2:11" ht="12" hidden="1" customHeight="1" x14ac:dyDescent="0.2">
      <c r="B37574" s="88"/>
      <c r="C37574" s="88"/>
      <c r="D37574" s="88"/>
      <c r="E37574" s="88"/>
      <c r="F37574" s="88"/>
      <c r="G37574" s="88"/>
      <c r="H37574" s="88"/>
      <c r="I37574" s="88"/>
      <c r="J37574" s="88"/>
      <c r="K37574" s="88"/>
    </row>
    <row r="37575" spans="2:11" ht="12" hidden="1" customHeight="1" x14ac:dyDescent="0.2">
      <c r="B37575" s="88"/>
      <c r="C37575" s="88"/>
      <c r="D37575" s="88"/>
      <c r="E37575" s="88"/>
      <c r="F37575" s="88"/>
      <c r="G37575" s="88"/>
      <c r="H37575" s="88"/>
      <c r="I37575" s="88"/>
      <c r="J37575" s="88"/>
      <c r="K37575" s="88"/>
    </row>
    <row r="37576" spans="2:11" ht="12" hidden="1" customHeight="1" x14ac:dyDescent="0.2">
      <c r="B37576" s="88"/>
      <c r="C37576" s="88"/>
      <c r="D37576" s="88"/>
      <c r="E37576" s="88"/>
      <c r="F37576" s="88"/>
      <c r="G37576" s="88"/>
      <c r="H37576" s="88"/>
      <c r="I37576" s="88"/>
      <c r="J37576" s="88"/>
      <c r="K37576" s="88"/>
    </row>
    <row r="37577" spans="2:11" ht="12" hidden="1" customHeight="1" x14ac:dyDescent="0.2">
      <c r="B37577" s="88"/>
      <c r="C37577" s="88"/>
      <c r="D37577" s="88"/>
      <c r="E37577" s="88"/>
      <c r="F37577" s="88"/>
      <c r="G37577" s="88"/>
      <c r="H37577" s="88"/>
      <c r="I37577" s="88"/>
      <c r="J37577" s="88"/>
      <c r="K37577" s="88"/>
    </row>
    <row r="37578" spans="2:11" ht="12" hidden="1" customHeight="1" x14ac:dyDescent="0.2">
      <c r="B37578" s="88"/>
      <c r="C37578" s="88"/>
      <c r="D37578" s="88"/>
      <c r="E37578" s="88"/>
      <c r="F37578" s="88"/>
      <c r="G37578" s="88"/>
      <c r="H37578" s="88"/>
      <c r="I37578" s="88"/>
      <c r="J37578" s="88"/>
      <c r="K37578" s="88"/>
    </row>
    <row r="37579" spans="2:11" ht="12" hidden="1" customHeight="1" x14ac:dyDescent="0.2">
      <c r="B37579" s="88"/>
      <c r="C37579" s="88"/>
      <c r="D37579" s="88"/>
      <c r="E37579" s="88"/>
      <c r="F37579" s="88"/>
      <c r="G37579" s="88"/>
      <c r="H37579" s="88"/>
      <c r="I37579" s="88"/>
      <c r="J37579" s="88"/>
      <c r="K37579" s="88"/>
    </row>
    <row r="37580" spans="2:11" ht="12" hidden="1" customHeight="1" x14ac:dyDescent="0.2">
      <c r="B37580" s="88"/>
      <c r="C37580" s="88"/>
      <c r="D37580" s="88"/>
      <c r="E37580" s="88"/>
      <c r="F37580" s="88"/>
      <c r="G37580" s="88"/>
      <c r="H37580" s="88"/>
      <c r="I37580" s="88"/>
      <c r="J37580" s="88"/>
      <c r="K37580" s="88"/>
    </row>
    <row r="37581" spans="2:11" ht="12" hidden="1" customHeight="1" x14ac:dyDescent="0.2">
      <c r="B37581" s="88"/>
      <c r="C37581" s="88"/>
      <c r="D37581" s="88"/>
      <c r="E37581" s="88"/>
      <c r="F37581" s="88"/>
      <c r="G37581" s="88"/>
      <c r="H37581" s="88"/>
      <c r="I37581" s="88"/>
      <c r="J37581" s="88"/>
      <c r="K37581" s="88"/>
    </row>
    <row r="37582" spans="2:11" ht="12" hidden="1" customHeight="1" x14ac:dyDescent="0.2">
      <c r="B37582" s="88"/>
      <c r="C37582" s="88"/>
      <c r="D37582" s="88"/>
      <c r="E37582" s="88"/>
      <c r="F37582" s="88"/>
      <c r="G37582" s="88"/>
      <c r="H37582" s="88"/>
      <c r="I37582" s="88"/>
      <c r="J37582" s="88"/>
      <c r="K37582" s="88"/>
    </row>
    <row r="37583" spans="2:11" ht="12" hidden="1" customHeight="1" x14ac:dyDescent="0.2">
      <c r="B37583" s="88"/>
      <c r="C37583" s="88"/>
      <c r="D37583" s="88"/>
      <c r="E37583" s="88"/>
      <c r="F37583" s="88"/>
      <c r="G37583" s="88"/>
      <c r="H37583" s="88"/>
      <c r="I37583" s="88"/>
      <c r="J37583" s="88"/>
      <c r="K37583" s="88"/>
    </row>
    <row r="37584" spans="2:11" ht="12" hidden="1" customHeight="1" x14ac:dyDescent="0.2">
      <c r="B37584" s="88"/>
      <c r="C37584" s="88"/>
      <c r="D37584" s="88"/>
      <c r="E37584" s="88"/>
      <c r="F37584" s="88"/>
      <c r="G37584" s="88"/>
      <c r="H37584" s="88"/>
      <c r="I37584" s="88"/>
      <c r="J37584" s="88"/>
      <c r="K37584" s="88"/>
    </row>
    <row r="37585" spans="2:11" ht="12" hidden="1" customHeight="1" x14ac:dyDescent="0.2">
      <c r="B37585" s="88"/>
      <c r="C37585" s="88"/>
      <c r="D37585" s="88"/>
      <c r="E37585" s="88"/>
      <c r="F37585" s="88"/>
      <c r="G37585" s="88"/>
      <c r="H37585" s="88"/>
      <c r="I37585" s="88"/>
      <c r="J37585" s="88"/>
      <c r="K37585" s="88"/>
    </row>
    <row r="37586" spans="2:11" ht="12" hidden="1" customHeight="1" x14ac:dyDescent="0.2">
      <c r="B37586" s="88"/>
      <c r="C37586" s="88"/>
      <c r="D37586" s="88"/>
      <c r="E37586" s="88"/>
      <c r="F37586" s="88"/>
      <c r="G37586" s="88"/>
      <c r="H37586" s="88"/>
      <c r="I37586" s="88"/>
      <c r="J37586" s="88"/>
      <c r="K37586" s="88"/>
    </row>
    <row r="37587" spans="2:11" ht="12" hidden="1" customHeight="1" x14ac:dyDescent="0.2">
      <c r="B37587" s="88"/>
      <c r="C37587" s="88"/>
      <c r="D37587" s="88"/>
      <c r="E37587" s="88"/>
      <c r="F37587" s="88"/>
      <c r="G37587" s="88"/>
      <c r="H37587" s="88"/>
      <c r="I37587" s="88"/>
      <c r="J37587" s="88"/>
      <c r="K37587" s="88"/>
    </row>
    <row r="37588" spans="2:11" ht="12" hidden="1" customHeight="1" x14ac:dyDescent="0.2">
      <c r="B37588" s="88"/>
      <c r="C37588" s="88"/>
      <c r="D37588" s="88"/>
      <c r="E37588" s="88"/>
      <c r="F37588" s="88"/>
      <c r="G37588" s="88"/>
      <c r="H37588" s="88"/>
      <c r="I37588" s="88"/>
      <c r="J37588" s="88"/>
      <c r="K37588" s="88"/>
    </row>
    <row r="37589" spans="2:11" ht="12" hidden="1" customHeight="1" x14ac:dyDescent="0.2">
      <c r="B37589" s="88"/>
      <c r="C37589" s="88"/>
      <c r="D37589" s="88"/>
      <c r="E37589" s="88"/>
      <c r="F37589" s="88"/>
      <c r="G37589" s="88"/>
      <c r="H37589" s="88"/>
      <c r="I37589" s="88"/>
      <c r="J37589" s="88"/>
      <c r="K37589" s="88"/>
    </row>
    <row r="37590" spans="2:11" ht="12" hidden="1" customHeight="1" x14ac:dyDescent="0.2">
      <c r="B37590" s="88"/>
      <c r="C37590" s="88"/>
      <c r="D37590" s="88"/>
      <c r="E37590" s="88"/>
      <c r="F37590" s="88"/>
      <c r="G37590" s="88"/>
      <c r="H37590" s="88"/>
      <c r="I37590" s="88"/>
      <c r="J37590" s="88"/>
      <c r="K37590" s="88"/>
    </row>
    <row r="37591" spans="2:11" ht="12" hidden="1" customHeight="1" x14ac:dyDescent="0.2">
      <c r="B37591" s="88"/>
      <c r="C37591" s="88"/>
      <c r="D37591" s="88"/>
      <c r="E37591" s="88"/>
      <c r="F37591" s="88"/>
      <c r="G37591" s="88"/>
      <c r="H37591" s="88"/>
      <c r="I37591" s="88"/>
      <c r="J37591" s="88"/>
      <c r="K37591" s="88"/>
    </row>
    <row r="37592" spans="2:11" ht="12" hidden="1" customHeight="1" x14ac:dyDescent="0.2">
      <c r="B37592" s="88"/>
      <c r="C37592" s="88"/>
      <c r="D37592" s="88"/>
      <c r="E37592" s="88"/>
      <c r="F37592" s="88"/>
      <c r="G37592" s="88"/>
      <c r="H37592" s="88"/>
      <c r="I37592" s="88"/>
      <c r="J37592" s="88"/>
      <c r="K37592" s="88"/>
    </row>
    <row r="37593" spans="2:11" ht="12" hidden="1" customHeight="1" x14ac:dyDescent="0.2">
      <c r="B37593" s="88"/>
      <c r="C37593" s="88"/>
      <c r="D37593" s="88"/>
      <c r="E37593" s="88"/>
      <c r="F37593" s="88"/>
      <c r="G37593" s="88"/>
      <c r="H37593" s="88"/>
      <c r="I37593" s="88"/>
      <c r="J37593" s="88"/>
      <c r="K37593" s="88"/>
    </row>
    <row r="37594" spans="2:11" ht="12" hidden="1" customHeight="1" x14ac:dyDescent="0.2">
      <c r="B37594" s="88"/>
      <c r="C37594" s="88"/>
      <c r="D37594" s="88"/>
      <c r="E37594" s="88"/>
      <c r="F37594" s="88"/>
      <c r="G37594" s="88"/>
      <c r="H37594" s="88"/>
      <c r="I37594" s="88"/>
      <c r="J37594" s="88"/>
      <c r="K37594" s="88"/>
    </row>
    <row r="37595" spans="2:11" ht="12" hidden="1" customHeight="1" x14ac:dyDescent="0.2">
      <c r="B37595" s="88"/>
      <c r="C37595" s="88"/>
      <c r="D37595" s="88"/>
      <c r="E37595" s="88"/>
      <c r="F37595" s="88"/>
      <c r="G37595" s="88"/>
      <c r="H37595" s="88"/>
      <c r="I37595" s="88"/>
      <c r="J37595" s="88"/>
      <c r="K37595" s="88"/>
    </row>
    <row r="37596" spans="2:11" ht="12" hidden="1" customHeight="1" x14ac:dyDescent="0.2">
      <c r="B37596" s="88"/>
      <c r="C37596" s="88"/>
      <c r="D37596" s="88"/>
      <c r="E37596" s="88"/>
      <c r="F37596" s="88"/>
      <c r="G37596" s="88"/>
      <c r="H37596" s="88"/>
      <c r="I37596" s="88"/>
      <c r="J37596" s="88"/>
      <c r="K37596" s="88"/>
    </row>
    <row r="37597" spans="2:11" ht="12" hidden="1" customHeight="1" x14ac:dyDescent="0.2">
      <c r="B37597" s="88"/>
      <c r="C37597" s="88"/>
      <c r="D37597" s="88"/>
      <c r="E37597" s="88"/>
      <c r="F37597" s="88"/>
      <c r="G37597" s="88"/>
      <c r="H37597" s="88"/>
      <c r="I37597" s="88"/>
      <c r="J37597" s="88"/>
      <c r="K37597" s="88"/>
    </row>
    <row r="37598" spans="2:11" ht="12" hidden="1" customHeight="1" x14ac:dyDescent="0.2">
      <c r="B37598" s="88"/>
      <c r="C37598" s="88"/>
      <c r="D37598" s="88"/>
      <c r="E37598" s="88"/>
      <c r="F37598" s="88"/>
      <c r="G37598" s="88"/>
      <c r="H37598" s="88"/>
      <c r="I37598" s="88"/>
      <c r="J37598" s="88"/>
      <c r="K37598" s="88"/>
    </row>
    <row r="37599" spans="2:11" ht="12" hidden="1" customHeight="1" x14ac:dyDescent="0.2">
      <c r="B37599" s="88"/>
      <c r="C37599" s="88"/>
      <c r="D37599" s="88"/>
      <c r="E37599" s="88"/>
      <c r="F37599" s="88"/>
      <c r="G37599" s="88"/>
      <c r="H37599" s="88"/>
      <c r="I37599" s="88"/>
      <c r="J37599" s="88"/>
      <c r="K37599" s="88"/>
    </row>
    <row r="37600" spans="2:11" ht="12" hidden="1" customHeight="1" x14ac:dyDescent="0.2">
      <c r="B37600" s="88"/>
      <c r="C37600" s="88"/>
      <c r="D37600" s="88"/>
      <c r="E37600" s="88"/>
      <c r="F37600" s="88"/>
      <c r="G37600" s="88"/>
      <c r="H37600" s="88"/>
      <c r="I37600" s="88"/>
      <c r="J37600" s="88"/>
      <c r="K37600" s="88"/>
    </row>
    <row r="37601" spans="2:11" ht="12" hidden="1" customHeight="1" x14ac:dyDescent="0.2">
      <c r="B37601" s="88"/>
      <c r="C37601" s="88"/>
      <c r="D37601" s="88"/>
      <c r="E37601" s="88"/>
      <c r="F37601" s="88"/>
      <c r="G37601" s="88"/>
      <c r="H37601" s="88"/>
      <c r="I37601" s="88"/>
      <c r="J37601" s="88"/>
      <c r="K37601" s="88"/>
    </row>
    <row r="37602" spans="2:11" ht="12" hidden="1" customHeight="1" x14ac:dyDescent="0.2">
      <c r="B37602" s="88"/>
      <c r="C37602" s="88"/>
      <c r="D37602" s="88"/>
      <c r="E37602" s="88"/>
      <c r="F37602" s="88"/>
      <c r="G37602" s="88"/>
      <c r="H37602" s="88"/>
      <c r="I37602" s="88"/>
      <c r="J37602" s="88"/>
      <c r="K37602" s="88"/>
    </row>
    <row r="37603" spans="2:11" ht="12" hidden="1" customHeight="1" x14ac:dyDescent="0.2">
      <c r="B37603" s="88"/>
      <c r="C37603" s="88"/>
      <c r="D37603" s="88"/>
      <c r="E37603" s="88"/>
      <c r="F37603" s="88"/>
      <c r="G37603" s="88"/>
      <c r="H37603" s="88"/>
      <c r="I37603" s="88"/>
      <c r="J37603" s="88"/>
      <c r="K37603" s="88"/>
    </row>
    <row r="37604" spans="2:11" ht="12" hidden="1" customHeight="1" x14ac:dyDescent="0.2">
      <c r="B37604" s="88"/>
      <c r="C37604" s="88"/>
      <c r="D37604" s="88"/>
      <c r="E37604" s="88"/>
      <c r="F37604" s="88"/>
      <c r="G37604" s="88"/>
      <c r="H37604" s="88"/>
      <c r="I37604" s="88"/>
      <c r="J37604" s="88"/>
      <c r="K37604" s="88"/>
    </row>
    <row r="37605" spans="2:11" ht="12" hidden="1" customHeight="1" x14ac:dyDescent="0.2">
      <c r="B37605" s="88"/>
      <c r="C37605" s="88"/>
      <c r="D37605" s="88"/>
      <c r="E37605" s="88"/>
      <c r="F37605" s="88"/>
      <c r="G37605" s="88"/>
      <c r="H37605" s="88"/>
      <c r="I37605" s="88"/>
      <c r="J37605" s="88"/>
      <c r="K37605" s="88"/>
    </row>
    <row r="37606" spans="2:11" ht="12" hidden="1" customHeight="1" x14ac:dyDescent="0.2">
      <c r="B37606" s="88"/>
      <c r="C37606" s="88"/>
      <c r="D37606" s="88"/>
      <c r="E37606" s="88"/>
      <c r="F37606" s="88"/>
      <c r="G37606" s="88"/>
      <c r="H37606" s="88"/>
      <c r="I37606" s="88"/>
      <c r="J37606" s="88"/>
      <c r="K37606" s="88"/>
    </row>
    <row r="37607" spans="2:11" ht="12" hidden="1" customHeight="1" x14ac:dyDescent="0.2">
      <c r="B37607" s="88"/>
      <c r="C37607" s="88"/>
      <c r="D37607" s="88"/>
      <c r="E37607" s="88"/>
      <c r="F37607" s="88"/>
      <c r="G37607" s="88"/>
      <c r="H37607" s="88"/>
      <c r="I37607" s="88"/>
      <c r="J37607" s="88"/>
      <c r="K37607" s="88"/>
    </row>
    <row r="37608" spans="2:11" ht="12" hidden="1" customHeight="1" x14ac:dyDescent="0.2">
      <c r="B37608" s="88"/>
      <c r="C37608" s="88"/>
      <c r="D37608" s="88"/>
      <c r="E37608" s="88"/>
      <c r="F37608" s="88"/>
      <c r="G37608" s="88"/>
      <c r="H37608" s="88"/>
      <c r="I37608" s="88"/>
      <c r="J37608" s="88"/>
      <c r="K37608" s="88"/>
    </row>
    <row r="37609" spans="2:11" ht="12" hidden="1" customHeight="1" x14ac:dyDescent="0.2">
      <c r="B37609" s="88"/>
      <c r="C37609" s="88"/>
      <c r="D37609" s="88"/>
      <c r="E37609" s="88"/>
      <c r="F37609" s="88"/>
      <c r="G37609" s="88"/>
      <c r="H37609" s="88"/>
      <c r="I37609" s="88"/>
      <c r="J37609" s="88"/>
      <c r="K37609" s="88"/>
    </row>
    <row r="37610" spans="2:11" ht="12" hidden="1" customHeight="1" x14ac:dyDescent="0.2">
      <c r="B37610" s="88"/>
      <c r="C37610" s="88"/>
      <c r="D37610" s="88"/>
      <c r="E37610" s="88"/>
      <c r="F37610" s="88"/>
      <c r="G37610" s="88"/>
      <c r="H37610" s="88"/>
      <c r="I37610" s="88"/>
      <c r="J37610" s="88"/>
      <c r="K37610" s="88"/>
    </row>
    <row r="37611" spans="2:11" ht="12" hidden="1" customHeight="1" x14ac:dyDescent="0.2">
      <c r="B37611" s="88"/>
      <c r="C37611" s="88"/>
      <c r="D37611" s="88"/>
      <c r="E37611" s="88"/>
      <c r="F37611" s="88"/>
      <c r="G37611" s="88"/>
      <c r="H37611" s="88"/>
      <c r="I37611" s="88"/>
      <c r="J37611" s="88"/>
      <c r="K37611" s="88"/>
    </row>
    <row r="37612" spans="2:11" ht="12" hidden="1" customHeight="1" x14ac:dyDescent="0.2">
      <c r="B37612" s="88"/>
      <c r="C37612" s="88"/>
      <c r="D37612" s="88"/>
      <c r="E37612" s="88"/>
      <c r="F37612" s="88"/>
      <c r="G37612" s="88"/>
      <c r="H37612" s="88"/>
      <c r="I37612" s="88"/>
      <c r="J37612" s="88"/>
      <c r="K37612" s="88"/>
    </row>
    <row r="37613" spans="2:11" ht="12" hidden="1" customHeight="1" x14ac:dyDescent="0.2">
      <c r="B37613" s="88"/>
      <c r="C37613" s="88"/>
      <c r="D37613" s="88"/>
      <c r="E37613" s="88"/>
      <c r="F37613" s="88"/>
      <c r="G37613" s="88"/>
      <c r="H37613" s="88"/>
      <c r="I37613" s="88"/>
      <c r="J37613" s="88"/>
      <c r="K37613" s="88"/>
    </row>
    <row r="37614" spans="2:11" ht="12" hidden="1" customHeight="1" x14ac:dyDescent="0.2">
      <c r="B37614" s="88"/>
      <c r="C37614" s="88"/>
      <c r="D37614" s="88"/>
      <c r="E37614" s="88"/>
      <c r="F37614" s="88"/>
      <c r="G37614" s="88"/>
      <c r="H37614" s="88"/>
      <c r="I37614" s="88"/>
      <c r="J37614" s="88"/>
      <c r="K37614" s="88"/>
    </row>
    <row r="37615" spans="2:11" ht="12" hidden="1" customHeight="1" x14ac:dyDescent="0.2">
      <c r="B37615" s="88"/>
      <c r="C37615" s="88"/>
      <c r="D37615" s="88"/>
      <c r="E37615" s="88"/>
      <c r="F37615" s="88"/>
      <c r="G37615" s="88"/>
      <c r="H37615" s="88"/>
      <c r="I37615" s="88"/>
      <c r="J37615" s="88"/>
      <c r="K37615" s="88"/>
    </row>
    <row r="37616" spans="2:11" ht="12" hidden="1" customHeight="1" x14ac:dyDescent="0.2">
      <c r="B37616" s="88"/>
      <c r="C37616" s="88"/>
      <c r="D37616" s="88"/>
      <c r="E37616" s="88"/>
      <c r="F37616" s="88"/>
      <c r="G37616" s="88"/>
      <c r="H37616" s="88"/>
      <c r="I37616" s="88"/>
      <c r="J37616" s="88"/>
      <c r="K37616" s="88"/>
    </row>
    <row r="37617" spans="2:11" ht="12" hidden="1" customHeight="1" x14ac:dyDescent="0.2">
      <c r="B37617" s="88"/>
      <c r="C37617" s="88"/>
      <c r="D37617" s="88"/>
      <c r="E37617" s="88"/>
      <c r="F37617" s="88"/>
      <c r="G37617" s="88"/>
      <c r="H37617" s="88"/>
      <c r="I37617" s="88"/>
      <c r="J37617" s="88"/>
      <c r="K37617" s="88"/>
    </row>
    <row r="37618" spans="2:11" ht="12" hidden="1" customHeight="1" x14ac:dyDescent="0.2">
      <c r="B37618" s="88"/>
      <c r="C37618" s="88"/>
      <c r="D37618" s="88"/>
      <c r="E37618" s="88"/>
      <c r="F37618" s="88"/>
      <c r="G37618" s="88"/>
      <c r="H37618" s="88"/>
      <c r="I37618" s="88"/>
      <c r="J37618" s="88"/>
      <c r="K37618" s="88"/>
    </row>
    <row r="37619" spans="2:11" ht="12" hidden="1" customHeight="1" x14ac:dyDescent="0.2">
      <c r="B37619" s="88"/>
      <c r="C37619" s="88"/>
      <c r="D37619" s="88"/>
      <c r="E37619" s="88"/>
      <c r="F37619" s="88"/>
      <c r="G37619" s="88"/>
      <c r="H37619" s="88"/>
      <c r="I37619" s="88"/>
      <c r="J37619" s="88"/>
      <c r="K37619" s="88"/>
    </row>
    <row r="37620" spans="2:11" ht="12" hidden="1" customHeight="1" x14ac:dyDescent="0.2">
      <c r="B37620" s="88"/>
      <c r="C37620" s="88"/>
      <c r="D37620" s="88"/>
      <c r="E37620" s="88"/>
      <c r="F37620" s="88"/>
      <c r="G37620" s="88"/>
      <c r="H37620" s="88"/>
      <c r="I37620" s="88"/>
      <c r="J37620" s="88"/>
      <c r="K37620" s="88"/>
    </row>
    <row r="37621" spans="2:11" ht="12" hidden="1" customHeight="1" x14ac:dyDescent="0.2">
      <c r="B37621" s="88"/>
      <c r="C37621" s="88"/>
      <c r="D37621" s="88"/>
      <c r="E37621" s="88"/>
      <c r="F37621" s="88"/>
      <c r="G37621" s="88"/>
      <c r="H37621" s="88"/>
      <c r="I37621" s="88"/>
      <c r="J37621" s="88"/>
      <c r="K37621" s="88"/>
    </row>
    <row r="37622" spans="2:11" ht="12" hidden="1" customHeight="1" x14ac:dyDescent="0.2">
      <c r="B37622" s="88"/>
      <c r="C37622" s="88"/>
      <c r="D37622" s="88"/>
      <c r="E37622" s="88"/>
      <c r="F37622" s="88"/>
      <c r="G37622" s="88"/>
      <c r="H37622" s="88"/>
      <c r="I37622" s="88"/>
      <c r="J37622" s="88"/>
      <c r="K37622" s="88"/>
    </row>
    <row r="37623" spans="2:11" ht="12" hidden="1" customHeight="1" x14ac:dyDescent="0.2">
      <c r="B37623" s="88"/>
      <c r="C37623" s="88"/>
      <c r="D37623" s="88"/>
      <c r="E37623" s="88"/>
      <c r="F37623" s="88"/>
      <c r="G37623" s="88"/>
      <c r="H37623" s="88"/>
      <c r="I37623" s="88"/>
      <c r="J37623" s="88"/>
      <c r="K37623" s="88"/>
    </row>
    <row r="37624" spans="2:11" ht="12" hidden="1" customHeight="1" x14ac:dyDescent="0.2">
      <c r="B37624" s="88"/>
      <c r="C37624" s="88"/>
      <c r="D37624" s="88"/>
      <c r="E37624" s="88"/>
      <c r="F37624" s="88"/>
      <c r="G37624" s="88"/>
      <c r="H37624" s="88"/>
      <c r="I37624" s="88"/>
      <c r="J37624" s="88"/>
      <c r="K37624" s="88"/>
    </row>
    <row r="37625" spans="2:11" ht="12" hidden="1" customHeight="1" x14ac:dyDescent="0.2">
      <c r="B37625" s="88"/>
      <c r="C37625" s="88"/>
      <c r="D37625" s="88"/>
      <c r="E37625" s="88"/>
      <c r="F37625" s="88"/>
      <c r="G37625" s="88"/>
      <c r="H37625" s="88"/>
      <c r="I37625" s="88"/>
      <c r="J37625" s="88"/>
      <c r="K37625" s="88"/>
    </row>
    <row r="37626" spans="2:11" ht="12" hidden="1" customHeight="1" x14ac:dyDescent="0.2">
      <c r="B37626" s="88"/>
      <c r="C37626" s="88"/>
      <c r="D37626" s="88"/>
      <c r="E37626" s="88"/>
      <c r="F37626" s="88"/>
      <c r="G37626" s="88"/>
      <c r="H37626" s="88"/>
      <c r="I37626" s="88"/>
      <c r="J37626" s="88"/>
      <c r="K37626" s="88"/>
    </row>
    <row r="37627" spans="2:11" ht="12" hidden="1" customHeight="1" x14ac:dyDescent="0.2">
      <c r="B37627" s="88"/>
      <c r="C37627" s="88"/>
      <c r="D37627" s="88"/>
      <c r="E37627" s="88"/>
      <c r="F37627" s="88"/>
      <c r="G37627" s="88"/>
      <c r="H37627" s="88"/>
      <c r="I37627" s="88"/>
      <c r="J37627" s="88"/>
      <c r="K37627" s="88"/>
    </row>
    <row r="37628" spans="2:11" ht="12" hidden="1" customHeight="1" x14ac:dyDescent="0.2">
      <c r="B37628" s="88"/>
      <c r="C37628" s="88"/>
      <c r="D37628" s="88"/>
      <c r="E37628" s="88"/>
      <c r="F37628" s="88"/>
      <c r="G37628" s="88"/>
      <c r="H37628" s="88"/>
      <c r="I37628" s="88"/>
      <c r="J37628" s="88"/>
      <c r="K37628" s="88"/>
    </row>
    <row r="37629" spans="2:11" ht="12" hidden="1" customHeight="1" x14ac:dyDescent="0.2">
      <c r="B37629" s="88"/>
      <c r="C37629" s="88"/>
      <c r="D37629" s="88"/>
      <c r="E37629" s="88"/>
      <c r="F37629" s="88"/>
      <c r="G37629" s="88"/>
      <c r="H37629" s="88"/>
      <c r="I37629" s="88"/>
      <c r="J37629" s="88"/>
      <c r="K37629" s="88"/>
    </row>
    <row r="37630" spans="2:11" ht="12" hidden="1" customHeight="1" x14ac:dyDescent="0.2">
      <c r="B37630" s="88"/>
      <c r="C37630" s="88"/>
      <c r="D37630" s="88"/>
      <c r="E37630" s="88"/>
      <c r="F37630" s="88"/>
      <c r="G37630" s="88"/>
      <c r="H37630" s="88"/>
      <c r="I37630" s="88"/>
      <c r="J37630" s="88"/>
      <c r="K37630" s="88"/>
    </row>
    <row r="37631" spans="2:11" ht="12" hidden="1" customHeight="1" x14ac:dyDescent="0.2">
      <c r="B37631" s="88"/>
      <c r="C37631" s="88"/>
      <c r="D37631" s="88"/>
      <c r="E37631" s="88"/>
      <c r="F37631" s="88"/>
      <c r="G37631" s="88"/>
      <c r="H37631" s="88"/>
      <c r="I37631" s="88"/>
      <c r="J37631" s="88"/>
      <c r="K37631" s="88"/>
    </row>
    <row r="37632" spans="2:11" ht="12" hidden="1" customHeight="1" x14ac:dyDescent="0.2">
      <c r="B37632" s="88"/>
      <c r="C37632" s="88"/>
      <c r="D37632" s="88"/>
      <c r="E37632" s="88"/>
      <c r="F37632" s="88"/>
      <c r="G37632" s="88"/>
      <c r="H37632" s="88"/>
      <c r="I37632" s="88"/>
      <c r="J37632" s="88"/>
      <c r="K37632" s="88"/>
    </row>
    <row r="37633" spans="2:11" ht="12" hidden="1" customHeight="1" x14ac:dyDescent="0.2">
      <c r="B37633" s="88"/>
      <c r="C37633" s="88"/>
      <c r="D37633" s="88"/>
      <c r="E37633" s="88"/>
      <c r="F37633" s="88"/>
      <c r="G37633" s="88"/>
      <c r="H37633" s="88"/>
      <c r="I37633" s="88"/>
      <c r="J37633" s="88"/>
      <c r="K37633" s="88"/>
    </row>
    <row r="37634" spans="2:11" ht="12" hidden="1" customHeight="1" x14ac:dyDescent="0.2">
      <c r="B37634" s="88"/>
      <c r="C37634" s="88"/>
      <c r="D37634" s="88"/>
      <c r="E37634" s="88"/>
      <c r="F37634" s="88"/>
      <c r="G37634" s="88"/>
      <c r="H37634" s="88"/>
      <c r="I37634" s="88"/>
      <c r="J37634" s="88"/>
      <c r="K37634" s="88"/>
    </row>
    <row r="37635" spans="2:11" ht="12" hidden="1" customHeight="1" x14ac:dyDescent="0.2">
      <c r="B37635" s="88"/>
      <c r="C37635" s="88"/>
      <c r="D37635" s="88"/>
      <c r="E37635" s="88"/>
      <c r="F37635" s="88"/>
      <c r="G37635" s="88"/>
      <c r="H37635" s="88"/>
      <c r="I37635" s="88"/>
      <c r="J37635" s="88"/>
      <c r="K37635" s="88"/>
    </row>
    <row r="37636" spans="2:11" ht="12" hidden="1" customHeight="1" x14ac:dyDescent="0.2">
      <c r="B37636" s="88"/>
      <c r="C37636" s="88"/>
      <c r="D37636" s="88"/>
      <c r="E37636" s="88"/>
      <c r="F37636" s="88"/>
      <c r="G37636" s="88"/>
      <c r="H37636" s="88"/>
      <c r="I37636" s="88"/>
      <c r="J37636" s="88"/>
      <c r="K37636" s="88"/>
    </row>
    <row r="37637" spans="2:11" ht="12" hidden="1" customHeight="1" x14ac:dyDescent="0.2">
      <c r="B37637" s="88"/>
      <c r="C37637" s="88"/>
      <c r="D37637" s="88"/>
      <c r="E37637" s="88"/>
      <c r="F37637" s="88"/>
      <c r="G37637" s="88"/>
      <c r="H37637" s="88"/>
      <c r="I37637" s="88"/>
      <c r="J37637" s="88"/>
      <c r="K37637" s="88"/>
    </row>
    <row r="37638" spans="2:11" ht="12" hidden="1" customHeight="1" x14ac:dyDescent="0.2">
      <c r="B37638" s="88"/>
      <c r="C37638" s="88"/>
      <c r="D37638" s="88"/>
      <c r="E37638" s="88"/>
      <c r="F37638" s="88"/>
      <c r="G37638" s="88"/>
      <c r="H37638" s="88"/>
      <c r="I37638" s="88"/>
      <c r="J37638" s="88"/>
      <c r="K37638" s="88"/>
    </row>
    <row r="37639" spans="2:11" ht="12" hidden="1" customHeight="1" x14ac:dyDescent="0.2">
      <c r="B37639" s="88"/>
      <c r="C37639" s="88"/>
      <c r="D37639" s="88"/>
      <c r="E37639" s="88"/>
      <c r="F37639" s="88"/>
      <c r="G37639" s="88"/>
      <c r="H37639" s="88"/>
      <c r="I37639" s="88"/>
      <c r="J37639" s="88"/>
      <c r="K37639" s="88"/>
    </row>
    <row r="37640" spans="2:11" ht="12" hidden="1" customHeight="1" x14ac:dyDescent="0.2">
      <c r="B37640" s="88"/>
      <c r="C37640" s="88"/>
      <c r="D37640" s="88"/>
      <c r="E37640" s="88"/>
      <c r="F37640" s="88"/>
      <c r="G37640" s="88"/>
      <c r="H37640" s="88"/>
      <c r="I37640" s="88"/>
      <c r="J37640" s="88"/>
      <c r="K37640" s="88"/>
    </row>
    <row r="37641" spans="2:11" ht="12" hidden="1" customHeight="1" x14ac:dyDescent="0.2">
      <c r="B37641" s="88"/>
      <c r="C37641" s="88"/>
      <c r="D37641" s="88"/>
      <c r="E37641" s="88"/>
      <c r="F37641" s="88"/>
      <c r="G37641" s="88"/>
      <c r="H37641" s="88"/>
      <c r="I37641" s="88"/>
      <c r="J37641" s="88"/>
      <c r="K37641" s="88"/>
    </row>
    <row r="37642" spans="2:11" ht="12" hidden="1" customHeight="1" x14ac:dyDescent="0.2">
      <c r="B37642" s="88"/>
      <c r="C37642" s="88"/>
      <c r="D37642" s="88"/>
      <c r="E37642" s="88"/>
      <c r="F37642" s="88"/>
      <c r="G37642" s="88"/>
      <c r="H37642" s="88"/>
      <c r="I37642" s="88"/>
      <c r="J37642" s="88"/>
      <c r="K37642" s="88"/>
    </row>
    <row r="37643" spans="2:11" ht="12" hidden="1" customHeight="1" x14ac:dyDescent="0.2">
      <c r="B37643" s="88"/>
      <c r="C37643" s="88"/>
      <c r="D37643" s="88"/>
      <c r="E37643" s="88"/>
      <c r="F37643" s="88"/>
      <c r="G37643" s="88"/>
      <c r="H37643" s="88"/>
      <c r="I37643" s="88"/>
      <c r="J37643" s="88"/>
      <c r="K37643" s="88"/>
    </row>
    <row r="37644" spans="2:11" ht="12" hidden="1" customHeight="1" x14ac:dyDescent="0.2">
      <c r="B37644" s="88"/>
      <c r="C37644" s="88"/>
      <c r="D37644" s="88"/>
      <c r="E37644" s="88"/>
      <c r="F37644" s="88"/>
      <c r="G37644" s="88"/>
      <c r="H37644" s="88"/>
      <c r="I37644" s="88"/>
      <c r="J37644" s="88"/>
      <c r="K37644" s="88"/>
    </row>
    <row r="37645" spans="2:11" ht="12" hidden="1" customHeight="1" x14ac:dyDescent="0.2">
      <c r="B37645" s="88"/>
      <c r="C37645" s="88"/>
      <c r="D37645" s="88"/>
      <c r="E37645" s="88"/>
      <c r="F37645" s="88"/>
      <c r="G37645" s="88"/>
      <c r="H37645" s="88"/>
      <c r="I37645" s="88"/>
      <c r="J37645" s="88"/>
      <c r="K37645" s="88"/>
    </row>
    <row r="37646" spans="2:11" ht="12" hidden="1" customHeight="1" x14ac:dyDescent="0.2">
      <c r="B37646" s="88"/>
      <c r="C37646" s="88"/>
      <c r="D37646" s="88"/>
      <c r="E37646" s="88"/>
      <c r="F37646" s="88"/>
      <c r="G37646" s="88"/>
      <c r="H37646" s="88"/>
      <c r="I37646" s="88"/>
      <c r="J37646" s="88"/>
      <c r="K37646" s="88"/>
    </row>
    <row r="37647" spans="2:11" ht="12" hidden="1" customHeight="1" x14ac:dyDescent="0.2">
      <c r="B37647" s="88"/>
      <c r="C37647" s="88"/>
      <c r="D37647" s="88"/>
      <c r="E37647" s="88"/>
      <c r="F37647" s="88"/>
      <c r="G37647" s="88"/>
      <c r="H37647" s="88"/>
      <c r="I37647" s="88"/>
      <c r="J37647" s="88"/>
      <c r="K37647" s="88"/>
    </row>
    <row r="37648" spans="2:11" ht="12" hidden="1" customHeight="1" x14ac:dyDescent="0.2">
      <c r="B37648" s="88"/>
      <c r="C37648" s="88"/>
      <c r="D37648" s="88"/>
      <c r="E37648" s="88"/>
      <c r="F37648" s="88"/>
      <c r="G37648" s="88"/>
      <c r="H37648" s="88"/>
      <c r="I37648" s="88"/>
      <c r="J37648" s="88"/>
      <c r="K37648" s="88"/>
    </row>
    <row r="37649" spans="2:11" ht="12" hidden="1" customHeight="1" x14ac:dyDescent="0.2">
      <c r="B37649" s="88"/>
      <c r="C37649" s="88"/>
      <c r="D37649" s="88"/>
      <c r="E37649" s="88"/>
      <c r="F37649" s="88"/>
      <c r="G37649" s="88"/>
      <c r="H37649" s="88"/>
      <c r="I37649" s="88"/>
      <c r="J37649" s="88"/>
      <c r="K37649" s="88"/>
    </row>
    <row r="37650" spans="2:11" ht="12" hidden="1" customHeight="1" x14ac:dyDescent="0.2">
      <c r="B37650" s="88"/>
      <c r="C37650" s="88"/>
      <c r="D37650" s="88"/>
      <c r="E37650" s="88"/>
      <c r="F37650" s="88"/>
      <c r="G37650" s="88"/>
      <c r="H37650" s="88"/>
      <c r="I37650" s="88"/>
      <c r="J37650" s="88"/>
      <c r="K37650" s="88"/>
    </row>
    <row r="37651" spans="2:11" ht="12" hidden="1" customHeight="1" x14ac:dyDescent="0.2">
      <c r="B37651" s="88"/>
      <c r="C37651" s="88"/>
      <c r="D37651" s="88"/>
      <c r="E37651" s="88"/>
      <c r="F37651" s="88"/>
      <c r="G37651" s="88"/>
      <c r="H37651" s="88"/>
      <c r="I37651" s="88"/>
      <c r="J37651" s="88"/>
      <c r="K37651" s="88"/>
    </row>
    <row r="37652" spans="2:11" ht="12" hidden="1" customHeight="1" x14ac:dyDescent="0.2">
      <c r="B37652" s="88"/>
      <c r="C37652" s="88"/>
      <c r="D37652" s="88"/>
      <c r="E37652" s="88"/>
      <c r="F37652" s="88"/>
      <c r="G37652" s="88"/>
      <c r="H37652" s="88"/>
      <c r="I37652" s="88"/>
      <c r="J37652" s="88"/>
      <c r="K37652" s="88"/>
    </row>
    <row r="37653" spans="2:11" ht="12" hidden="1" customHeight="1" x14ac:dyDescent="0.2">
      <c r="B37653" s="88"/>
      <c r="C37653" s="88"/>
      <c r="D37653" s="88"/>
      <c r="E37653" s="88"/>
      <c r="F37653" s="88"/>
      <c r="G37653" s="88"/>
      <c r="H37653" s="88"/>
      <c r="I37653" s="88"/>
      <c r="J37653" s="88"/>
      <c r="K37653" s="88"/>
    </row>
    <row r="37654" spans="2:11" ht="12" hidden="1" customHeight="1" x14ac:dyDescent="0.2">
      <c r="B37654" s="88"/>
      <c r="C37654" s="88"/>
      <c r="D37654" s="88"/>
      <c r="E37654" s="88"/>
      <c r="F37654" s="88"/>
      <c r="G37654" s="88"/>
      <c r="H37654" s="88"/>
      <c r="I37654" s="88"/>
      <c r="J37654" s="88"/>
      <c r="K37654" s="88"/>
    </row>
    <row r="37655" spans="2:11" ht="12" hidden="1" customHeight="1" x14ac:dyDescent="0.2">
      <c r="B37655" s="88"/>
      <c r="C37655" s="88"/>
      <c r="D37655" s="88"/>
      <c r="E37655" s="88"/>
      <c r="F37655" s="88"/>
      <c r="G37655" s="88"/>
      <c r="H37655" s="88"/>
      <c r="I37655" s="88"/>
      <c r="J37655" s="88"/>
      <c r="K37655" s="88"/>
    </row>
    <row r="37656" spans="2:11" ht="12" hidden="1" customHeight="1" x14ac:dyDescent="0.2">
      <c r="B37656" s="88"/>
      <c r="C37656" s="88"/>
      <c r="D37656" s="88"/>
      <c r="E37656" s="88"/>
      <c r="F37656" s="88"/>
      <c r="G37656" s="88"/>
      <c r="H37656" s="88"/>
      <c r="I37656" s="88"/>
      <c r="J37656" s="88"/>
      <c r="K37656" s="88"/>
    </row>
    <row r="37657" spans="2:11" ht="12" hidden="1" customHeight="1" x14ac:dyDescent="0.2">
      <c r="B37657" s="88"/>
      <c r="C37657" s="88"/>
      <c r="D37657" s="88"/>
      <c r="E37657" s="88"/>
      <c r="F37657" s="88"/>
      <c r="G37657" s="88"/>
      <c r="H37657" s="88"/>
      <c r="I37657" s="88"/>
      <c r="J37657" s="88"/>
      <c r="K37657" s="88"/>
    </row>
    <row r="37658" spans="2:11" ht="12" hidden="1" customHeight="1" x14ac:dyDescent="0.2">
      <c r="B37658" s="88"/>
      <c r="C37658" s="88"/>
      <c r="D37658" s="88"/>
      <c r="E37658" s="88"/>
      <c r="F37658" s="88"/>
      <c r="G37658" s="88"/>
      <c r="H37658" s="88"/>
      <c r="I37658" s="88"/>
      <c r="J37658" s="88"/>
      <c r="K37658" s="88"/>
    </row>
    <row r="37659" spans="2:11" ht="12" hidden="1" customHeight="1" x14ac:dyDescent="0.2">
      <c r="B37659" s="88"/>
      <c r="C37659" s="88"/>
      <c r="D37659" s="88"/>
      <c r="E37659" s="88"/>
      <c r="F37659" s="88"/>
      <c r="G37659" s="88"/>
      <c r="H37659" s="88"/>
      <c r="I37659" s="88"/>
      <c r="J37659" s="88"/>
      <c r="K37659" s="88"/>
    </row>
    <row r="37660" spans="2:11" ht="12" hidden="1" customHeight="1" x14ac:dyDescent="0.2">
      <c r="B37660" s="88"/>
      <c r="C37660" s="88"/>
      <c r="D37660" s="88"/>
      <c r="E37660" s="88"/>
      <c r="F37660" s="88"/>
      <c r="G37660" s="88"/>
      <c r="H37660" s="88"/>
      <c r="I37660" s="88"/>
      <c r="J37660" s="88"/>
      <c r="K37660" s="88"/>
    </row>
    <row r="37661" spans="2:11" ht="12" hidden="1" customHeight="1" x14ac:dyDescent="0.2">
      <c r="B37661" s="88"/>
      <c r="C37661" s="88"/>
      <c r="D37661" s="88"/>
      <c r="E37661" s="88"/>
      <c r="F37661" s="88"/>
      <c r="G37661" s="88"/>
      <c r="H37661" s="88"/>
      <c r="I37661" s="88"/>
      <c r="J37661" s="88"/>
      <c r="K37661" s="88"/>
    </row>
    <row r="37662" spans="2:11" ht="12" hidden="1" customHeight="1" x14ac:dyDescent="0.2">
      <c r="B37662" s="88"/>
      <c r="C37662" s="88"/>
      <c r="D37662" s="88"/>
      <c r="E37662" s="88"/>
      <c r="F37662" s="88"/>
      <c r="G37662" s="88"/>
      <c r="H37662" s="88"/>
      <c r="I37662" s="88"/>
      <c r="J37662" s="88"/>
      <c r="K37662" s="88"/>
    </row>
    <row r="37663" spans="2:11" ht="12" hidden="1" customHeight="1" x14ac:dyDescent="0.2">
      <c r="B37663" s="88"/>
      <c r="C37663" s="88"/>
      <c r="D37663" s="88"/>
      <c r="E37663" s="88"/>
      <c r="F37663" s="88"/>
      <c r="G37663" s="88"/>
      <c r="H37663" s="88"/>
      <c r="I37663" s="88"/>
      <c r="J37663" s="88"/>
      <c r="K37663" s="88"/>
    </row>
    <row r="37664" spans="2:11" ht="12" hidden="1" customHeight="1" x14ac:dyDescent="0.2">
      <c r="B37664" s="88"/>
      <c r="C37664" s="88"/>
      <c r="D37664" s="88"/>
      <c r="E37664" s="88"/>
      <c r="F37664" s="88"/>
      <c r="G37664" s="88"/>
      <c r="H37664" s="88"/>
      <c r="I37664" s="88"/>
      <c r="J37664" s="88"/>
      <c r="K37664" s="88"/>
    </row>
    <row r="37665" spans="2:11" ht="12" hidden="1" customHeight="1" x14ac:dyDescent="0.2">
      <c r="B37665" s="88"/>
      <c r="C37665" s="88"/>
      <c r="D37665" s="88"/>
      <c r="E37665" s="88"/>
      <c r="F37665" s="88"/>
      <c r="G37665" s="88"/>
      <c r="H37665" s="88"/>
      <c r="I37665" s="88"/>
      <c r="J37665" s="88"/>
      <c r="K37665" s="88"/>
    </row>
    <row r="37666" spans="2:11" ht="12" hidden="1" customHeight="1" x14ac:dyDescent="0.2">
      <c r="B37666" s="88"/>
      <c r="C37666" s="88"/>
      <c r="D37666" s="88"/>
      <c r="E37666" s="88"/>
      <c r="F37666" s="88"/>
      <c r="G37666" s="88"/>
      <c r="H37666" s="88"/>
      <c r="I37666" s="88"/>
      <c r="J37666" s="88"/>
      <c r="K37666" s="88"/>
    </row>
    <row r="37667" spans="2:11" ht="12" hidden="1" customHeight="1" x14ac:dyDescent="0.2">
      <c r="B37667" s="88"/>
      <c r="C37667" s="88"/>
      <c r="D37667" s="88"/>
      <c r="E37667" s="88"/>
      <c r="F37667" s="88"/>
      <c r="G37667" s="88"/>
      <c r="H37667" s="88"/>
      <c r="I37667" s="88"/>
      <c r="J37667" s="88"/>
      <c r="K37667" s="88"/>
    </row>
    <row r="37668" spans="2:11" ht="12" hidden="1" customHeight="1" x14ac:dyDescent="0.2">
      <c r="B37668" s="88"/>
      <c r="C37668" s="88"/>
      <c r="D37668" s="88"/>
      <c r="E37668" s="88"/>
      <c r="F37668" s="88"/>
      <c r="G37668" s="88"/>
      <c r="H37668" s="88"/>
      <c r="I37668" s="88"/>
      <c r="J37668" s="88"/>
      <c r="K37668" s="88"/>
    </row>
    <row r="37669" spans="2:11" ht="12" hidden="1" customHeight="1" x14ac:dyDescent="0.2">
      <c r="B37669" s="88"/>
      <c r="C37669" s="88"/>
      <c r="D37669" s="88"/>
      <c r="E37669" s="88"/>
      <c r="F37669" s="88"/>
      <c r="G37669" s="88"/>
      <c r="H37669" s="88"/>
      <c r="I37669" s="88"/>
      <c r="J37669" s="88"/>
      <c r="K37669" s="88"/>
    </row>
    <row r="37670" spans="2:11" ht="12" hidden="1" customHeight="1" x14ac:dyDescent="0.2">
      <c r="B37670" s="88"/>
      <c r="C37670" s="88"/>
      <c r="D37670" s="88"/>
      <c r="E37670" s="88"/>
      <c r="F37670" s="88"/>
      <c r="G37670" s="88"/>
      <c r="H37670" s="88"/>
      <c r="I37670" s="88"/>
      <c r="J37670" s="88"/>
      <c r="K37670" s="88"/>
    </row>
    <row r="37671" spans="2:11" ht="12" hidden="1" customHeight="1" x14ac:dyDescent="0.2">
      <c r="B37671" s="88"/>
      <c r="C37671" s="88"/>
      <c r="D37671" s="88"/>
      <c r="E37671" s="88"/>
      <c r="F37671" s="88"/>
      <c r="G37671" s="88"/>
      <c r="H37671" s="88"/>
      <c r="I37671" s="88"/>
      <c r="J37671" s="88"/>
      <c r="K37671" s="88"/>
    </row>
    <row r="37672" spans="2:11" ht="12" hidden="1" customHeight="1" x14ac:dyDescent="0.2">
      <c r="B37672" s="88"/>
      <c r="C37672" s="88"/>
      <c r="D37672" s="88"/>
      <c r="E37672" s="88"/>
      <c r="F37672" s="88"/>
      <c r="G37672" s="88"/>
      <c r="H37672" s="88"/>
      <c r="I37672" s="88"/>
      <c r="J37672" s="88"/>
      <c r="K37672" s="88"/>
    </row>
    <row r="37673" spans="2:11" ht="12" hidden="1" customHeight="1" x14ac:dyDescent="0.2">
      <c r="B37673" s="88"/>
      <c r="C37673" s="88"/>
      <c r="D37673" s="88"/>
      <c r="E37673" s="88"/>
      <c r="F37673" s="88"/>
      <c r="G37673" s="88"/>
      <c r="H37673" s="88"/>
      <c r="I37673" s="88"/>
      <c r="J37673" s="88"/>
      <c r="K37673" s="88"/>
    </row>
    <row r="37674" spans="2:11" ht="12" hidden="1" customHeight="1" x14ac:dyDescent="0.2">
      <c r="B37674" s="88"/>
      <c r="C37674" s="88"/>
      <c r="D37674" s="88"/>
      <c r="E37674" s="88"/>
      <c r="F37674" s="88"/>
      <c r="G37674" s="88"/>
      <c r="H37674" s="88"/>
      <c r="I37674" s="88"/>
      <c r="J37674" s="88"/>
      <c r="K37674" s="88"/>
    </row>
    <row r="37675" spans="2:11" ht="12" hidden="1" customHeight="1" x14ac:dyDescent="0.2">
      <c r="B37675" s="88"/>
      <c r="C37675" s="88"/>
      <c r="D37675" s="88"/>
      <c r="E37675" s="88"/>
      <c r="F37675" s="88"/>
      <c r="G37675" s="88"/>
      <c r="H37675" s="88"/>
      <c r="I37675" s="88"/>
      <c r="J37675" s="88"/>
      <c r="K37675" s="88"/>
    </row>
    <row r="37676" spans="2:11" ht="12" hidden="1" customHeight="1" x14ac:dyDescent="0.2">
      <c r="B37676" s="88"/>
      <c r="C37676" s="88"/>
      <c r="D37676" s="88"/>
      <c r="E37676" s="88"/>
      <c r="F37676" s="88"/>
      <c r="G37676" s="88"/>
      <c r="H37676" s="88"/>
      <c r="I37676" s="88"/>
      <c r="J37676" s="88"/>
      <c r="K37676" s="88"/>
    </row>
    <row r="37677" spans="2:11" ht="12" hidden="1" customHeight="1" x14ac:dyDescent="0.2">
      <c r="B37677" s="88"/>
      <c r="C37677" s="88"/>
      <c r="D37677" s="88"/>
      <c r="E37677" s="88"/>
      <c r="F37677" s="88"/>
      <c r="G37677" s="88"/>
      <c r="H37677" s="88"/>
      <c r="I37677" s="88"/>
      <c r="J37677" s="88"/>
      <c r="K37677" s="88"/>
    </row>
    <row r="37678" spans="2:11" ht="12" hidden="1" customHeight="1" x14ac:dyDescent="0.2">
      <c r="B37678" s="88"/>
      <c r="C37678" s="88"/>
      <c r="D37678" s="88"/>
      <c r="E37678" s="88"/>
      <c r="F37678" s="88"/>
      <c r="G37678" s="88"/>
      <c r="H37678" s="88"/>
      <c r="I37678" s="88"/>
      <c r="J37678" s="88"/>
      <c r="K37678" s="88"/>
    </row>
    <row r="37679" spans="2:11" ht="12" hidden="1" customHeight="1" x14ac:dyDescent="0.2">
      <c r="B37679" s="88"/>
      <c r="C37679" s="88"/>
      <c r="D37679" s="88"/>
      <c r="E37679" s="88"/>
      <c r="F37679" s="88"/>
      <c r="G37679" s="88"/>
      <c r="H37679" s="88"/>
      <c r="I37679" s="88"/>
      <c r="J37679" s="88"/>
      <c r="K37679" s="88"/>
    </row>
    <row r="37680" spans="2:11" ht="12" hidden="1" customHeight="1" x14ac:dyDescent="0.2">
      <c r="B37680" s="88"/>
      <c r="C37680" s="88"/>
      <c r="D37680" s="88"/>
      <c r="E37680" s="88"/>
      <c r="F37680" s="88"/>
      <c r="G37680" s="88"/>
      <c r="H37680" s="88"/>
      <c r="I37680" s="88"/>
      <c r="J37680" s="88"/>
      <c r="K37680" s="88"/>
    </row>
    <row r="37681" spans="2:11" ht="12" hidden="1" customHeight="1" x14ac:dyDescent="0.2">
      <c r="B37681" s="88"/>
      <c r="C37681" s="88"/>
      <c r="D37681" s="88"/>
      <c r="E37681" s="88"/>
      <c r="F37681" s="88"/>
      <c r="G37681" s="88"/>
      <c r="H37681" s="88"/>
      <c r="I37681" s="88"/>
      <c r="J37681" s="88"/>
      <c r="K37681" s="88"/>
    </row>
    <row r="37682" spans="2:11" ht="12" hidden="1" customHeight="1" x14ac:dyDescent="0.2">
      <c r="B37682" s="88"/>
      <c r="C37682" s="88"/>
      <c r="D37682" s="88"/>
      <c r="E37682" s="88"/>
      <c r="F37682" s="88"/>
      <c r="G37682" s="88"/>
      <c r="H37682" s="88"/>
      <c r="I37682" s="88"/>
      <c r="J37682" s="88"/>
      <c r="K37682" s="88"/>
    </row>
    <row r="37683" spans="2:11" ht="12" hidden="1" customHeight="1" x14ac:dyDescent="0.2">
      <c r="B37683" s="88"/>
      <c r="C37683" s="88"/>
      <c r="D37683" s="88"/>
      <c r="E37683" s="88"/>
      <c r="F37683" s="88"/>
      <c r="G37683" s="88"/>
      <c r="H37683" s="88"/>
      <c r="I37683" s="88"/>
      <c r="J37683" s="88"/>
      <c r="K37683" s="88"/>
    </row>
    <row r="37684" spans="2:11" ht="12" hidden="1" customHeight="1" x14ac:dyDescent="0.2">
      <c r="B37684" s="88"/>
      <c r="C37684" s="88"/>
      <c r="D37684" s="88"/>
      <c r="E37684" s="88"/>
      <c r="F37684" s="88"/>
      <c r="G37684" s="88"/>
      <c r="H37684" s="88"/>
      <c r="I37684" s="88"/>
      <c r="J37684" s="88"/>
      <c r="K37684" s="88"/>
    </row>
    <row r="37685" spans="2:11" ht="12" hidden="1" customHeight="1" x14ac:dyDescent="0.2">
      <c r="B37685" s="88"/>
      <c r="C37685" s="88"/>
      <c r="D37685" s="88"/>
      <c r="E37685" s="88"/>
      <c r="F37685" s="88"/>
      <c r="G37685" s="88"/>
      <c r="H37685" s="88"/>
      <c r="I37685" s="88"/>
      <c r="J37685" s="88"/>
      <c r="K37685" s="88"/>
    </row>
    <row r="37686" spans="2:11" ht="12" hidden="1" customHeight="1" x14ac:dyDescent="0.2">
      <c r="B37686" s="88"/>
      <c r="C37686" s="88"/>
      <c r="D37686" s="88"/>
      <c r="E37686" s="88"/>
      <c r="F37686" s="88"/>
      <c r="G37686" s="88"/>
      <c r="H37686" s="88"/>
      <c r="I37686" s="88"/>
      <c r="J37686" s="88"/>
      <c r="K37686" s="88"/>
    </row>
    <row r="37687" spans="2:11" ht="12" hidden="1" customHeight="1" x14ac:dyDescent="0.2">
      <c r="B37687" s="88"/>
      <c r="C37687" s="88"/>
      <c r="D37687" s="88"/>
      <c r="E37687" s="88"/>
      <c r="F37687" s="88"/>
      <c r="G37687" s="88"/>
      <c r="H37687" s="88"/>
      <c r="I37687" s="88"/>
      <c r="J37687" s="88"/>
      <c r="K37687" s="88"/>
    </row>
    <row r="37688" spans="2:11" ht="12" hidden="1" customHeight="1" x14ac:dyDescent="0.2">
      <c r="B37688" s="88"/>
      <c r="C37688" s="88"/>
      <c r="D37688" s="88"/>
      <c r="E37688" s="88"/>
      <c r="F37688" s="88"/>
      <c r="G37688" s="88"/>
      <c r="H37688" s="88"/>
      <c r="I37688" s="88"/>
      <c r="J37688" s="88"/>
      <c r="K37688" s="88"/>
    </row>
    <row r="37689" spans="2:11" ht="12" hidden="1" customHeight="1" x14ac:dyDescent="0.2">
      <c r="B37689" s="88"/>
      <c r="C37689" s="88"/>
      <c r="D37689" s="88"/>
      <c r="E37689" s="88"/>
      <c r="F37689" s="88"/>
      <c r="G37689" s="88"/>
      <c r="H37689" s="88"/>
      <c r="I37689" s="88"/>
      <c r="J37689" s="88"/>
      <c r="K37689" s="88"/>
    </row>
    <row r="37690" spans="2:11" ht="12" hidden="1" customHeight="1" x14ac:dyDescent="0.2">
      <c r="B37690" s="88"/>
      <c r="C37690" s="88"/>
      <c r="D37690" s="88"/>
      <c r="E37690" s="88"/>
      <c r="F37690" s="88"/>
      <c r="G37690" s="88"/>
      <c r="H37690" s="88"/>
      <c r="I37690" s="88"/>
      <c r="J37690" s="88"/>
      <c r="K37690" s="88"/>
    </row>
    <row r="37691" spans="2:11" ht="12" hidden="1" customHeight="1" x14ac:dyDescent="0.2">
      <c r="B37691" s="88"/>
      <c r="C37691" s="88"/>
      <c r="D37691" s="88"/>
      <c r="E37691" s="88"/>
      <c r="F37691" s="88"/>
      <c r="G37691" s="88"/>
      <c r="H37691" s="88"/>
      <c r="I37691" s="88"/>
      <c r="J37691" s="88"/>
      <c r="K37691" s="88"/>
    </row>
    <row r="37692" spans="2:11" ht="12" hidden="1" customHeight="1" x14ac:dyDescent="0.2">
      <c r="B37692" s="88"/>
      <c r="C37692" s="88"/>
      <c r="D37692" s="88"/>
      <c r="E37692" s="88"/>
      <c r="F37692" s="88"/>
      <c r="G37692" s="88"/>
      <c r="H37692" s="88"/>
      <c r="I37692" s="88"/>
      <c r="J37692" s="88"/>
      <c r="K37692" s="88"/>
    </row>
    <row r="37693" spans="2:11" ht="12" hidden="1" customHeight="1" x14ac:dyDescent="0.2">
      <c r="B37693" s="88"/>
      <c r="C37693" s="88"/>
      <c r="D37693" s="88"/>
      <c r="E37693" s="88"/>
      <c r="F37693" s="88"/>
      <c r="G37693" s="88"/>
      <c r="H37693" s="88"/>
      <c r="I37693" s="88"/>
      <c r="J37693" s="88"/>
      <c r="K37693" s="88"/>
    </row>
    <row r="37694" spans="2:11" ht="12" hidden="1" customHeight="1" x14ac:dyDescent="0.2">
      <c r="B37694" s="88"/>
      <c r="C37694" s="88"/>
      <c r="D37694" s="88"/>
      <c r="E37694" s="88"/>
      <c r="F37694" s="88"/>
      <c r="G37694" s="88"/>
      <c r="H37694" s="88"/>
      <c r="I37694" s="88"/>
      <c r="J37694" s="88"/>
      <c r="K37694" s="88"/>
    </row>
    <row r="37695" spans="2:11" ht="12" hidden="1" customHeight="1" x14ac:dyDescent="0.2">
      <c r="B37695" s="88"/>
      <c r="C37695" s="88"/>
      <c r="D37695" s="88"/>
      <c r="E37695" s="88"/>
      <c r="F37695" s="88"/>
      <c r="G37695" s="88"/>
      <c r="H37695" s="88"/>
      <c r="I37695" s="88"/>
      <c r="J37695" s="88"/>
      <c r="K37695" s="88"/>
    </row>
    <row r="37696" spans="2:11" ht="12" hidden="1" customHeight="1" x14ac:dyDescent="0.2">
      <c r="B37696" s="88"/>
      <c r="C37696" s="88"/>
      <c r="D37696" s="88"/>
      <c r="E37696" s="88"/>
      <c r="F37696" s="88"/>
      <c r="G37696" s="88"/>
      <c r="H37696" s="88"/>
      <c r="I37696" s="88"/>
      <c r="J37696" s="88"/>
      <c r="K37696" s="88"/>
    </row>
    <row r="37697" spans="2:11" ht="12" hidden="1" customHeight="1" x14ac:dyDescent="0.2">
      <c r="B37697" s="88"/>
      <c r="C37697" s="88"/>
      <c r="D37697" s="88"/>
      <c r="E37697" s="88"/>
      <c r="F37697" s="88"/>
      <c r="G37697" s="88"/>
      <c r="H37697" s="88"/>
      <c r="I37697" s="88"/>
      <c r="J37697" s="88"/>
      <c r="K37697" s="88"/>
    </row>
    <row r="37698" spans="2:11" ht="12" hidden="1" customHeight="1" x14ac:dyDescent="0.2">
      <c r="B37698" s="88"/>
      <c r="C37698" s="88"/>
      <c r="D37698" s="88"/>
      <c r="E37698" s="88"/>
      <c r="F37698" s="88"/>
      <c r="G37698" s="88"/>
      <c r="H37698" s="88"/>
      <c r="I37698" s="88"/>
      <c r="J37698" s="88"/>
      <c r="K37698" s="88"/>
    </row>
    <row r="37699" spans="2:11" ht="12" hidden="1" customHeight="1" x14ac:dyDescent="0.2">
      <c r="B37699" s="88"/>
      <c r="C37699" s="88"/>
      <c r="D37699" s="88"/>
      <c r="E37699" s="88"/>
      <c r="F37699" s="88"/>
      <c r="G37699" s="88"/>
      <c r="H37699" s="88"/>
      <c r="I37699" s="88"/>
      <c r="J37699" s="88"/>
      <c r="K37699" s="88"/>
    </row>
    <row r="37700" spans="2:11" ht="12" hidden="1" customHeight="1" x14ac:dyDescent="0.2">
      <c r="B37700" s="88"/>
      <c r="C37700" s="88"/>
      <c r="D37700" s="88"/>
      <c r="E37700" s="88"/>
      <c r="F37700" s="88"/>
      <c r="G37700" s="88"/>
      <c r="H37700" s="88"/>
      <c r="I37700" s="88"/>
      <c r="J37700" s="88"/>
      <c r="K37700" s="88"/>
    </row>
    <row r="37701" spans="2:11" ht="12" hidden="1" customHeight="1" x14ac:dyDescent="0.2">
      <c r="B37701" s="88"/>
      <c r="C37701" s="88"/>
      <c r="D37701" s="88"/>
      <c r="E37701" s="88"/>
      <c r="F37701" s="88"/>
      <c r="G37701" s="88"/>
      <c r="H37701" s="88"/>
      <c r="I37701" s="88"/>
      <c r="J37701" s="88"/>
      <c r="K37701" s="88"/>
    </row>
    <row r="37702" spans="2:11" ht="12" hidden="1" customHeight="1" x14ac:dyDescent="0.2">
      <c r="B37702" s="88"/>
      <c r="C37702" s="88"/>
      <c r="D37702" s="88"/>
      <c r="E37702" s="88"/>
      <c r="F37702" s="88"/>
      <c r="G37702" s="88"/>
      <c r="H37702" s="88"/>
      <c r="I37702" s="88"/>
      <c r="J37702" s="88"/>
      <c r="K37702" s="88"/>
    </row>
    <row r="37703" spans="2:11" ht="12" hidden="1" customHeight="1" x14ac:dyDescent="0.2">
      <c r="B37703" s="88"/>
      <c r="C37703" s="88"/>
      <c r="D37703" s="88"/>
      <c r="E37703" s="88"/>
      <c r="F37703" s="88"/>
      <c r="G37703" s="88"/>
      <c r="H37703" s="88"/>
      <c r="I37703" s="88"/>
      <c r="J37703" s="88"/>
      <c r="K37703" s="88"/>
    </row>
    <row r="37704" spans="2:11" ht="12" hidden="1" customHeight="1" x14ac:dyDescent="0.2">
      <c r="B37704" s="88"/>
      <c r="C37704" s="88"/>
      <c r="D37704" s="88"/>
      <c r="E37704" s="88"/>
      <c r="F37704" s="88"/>
      <c r="G37704" s="88"/>
      <c r="H37704" s="88"/>
      <c r="I37704" s="88"/>
      <c r="J37704" s="88"/>
      <c r="K37704" s="88"/>
    </row>
    <row r="37705" spans="2:11" ht="12" hidden="1" customHeight="1" x14ac:dyDescent="0.2">
      <c r="B37705" s="88"/>
      <c r="C37705" s="88"/>
      <c r="D37705" s="88"/>
      <c r="E37705" s="88"/>
      <c r="F37705" s="88"/>
      <c r="G37705" s="88"/>
      <c r="H37705" s="88"/>
      <c r="I37705" s="88"/>
      <c r="J37705" s="88"/>
      <c r="K37705" s="88"/>
    </row>
    <row r="37706" spans="2:11" ht="12" hidden="1" customHeight="1" x14ac:dyDescent="0.2">
      <c r="B37706" s="88"/>
      <c r="C37706" s="88"/>
      <c r="D37706" s="88"/>
      <c r="E37706" s="88"/>
      <c r="F37706" s="88"/>
      <c r="G37706" s="88"/>
      <c r="H37706" s="88"/>
      <c r="I37706" s="88"/>
      <c r="J37706" s="88"/>
      <c r="K37706" s="88"/>
    </row>
    <row r="37707" spans="2:11" ht="12" hidden="1" customHeight="1" x14ac:dyDescent="0.2">
      <c r="B37707" s="88"/>
      <c r="C37707" s="88"/>
      <c r="D37707" s="88"/>
      <c r="E37707" s="88"/>
      <c r="F37707" s="88"/>
      <c r="G37707" s="88"/>
      <c r="H37707" s="88"/>
      <c r="I37707" s="88"/>
      <c r="J37707" s="88"/>
      <c r="K37707" s="88"/>
    </row>
    <row r="37708" spans="2:11" ht="12" hidden="1" customHeight="1" x14ac:dyDescent="0.2">
      <c r="B37708" s="88"/>
      <c r="C37708" s="88"/>
      <c r="D37708" s="88"/>
      <c r="E37708" s="88"/>
      <c r="F37708" s="88"/>
      <c r="G37708" s="88"/>
      <c r="H37708" s="88"/>
      <c r="I37708" s="88"/>
      <c r="J37708" s="88"/>
      <c r="K37708" s="88"/>
    </row>
    <row r="37709" spans="2:11" ht="12" hidden="1" customHeight="1" x14ac:dyDescent="0.2">
      <c r="B37709" s="88"/>
      <c r="C37709" s="88"/>
      <c r="D37709" s="88"/>
      <c r="E37709" s="88"/>
      <c r="F37709" s="88"/>
      <c r="G37709" s="88"/>
      <c r="H37709" s="88"/>
      <c r="I37709" s="88"/>
      <c r="J37709" s="88"/>
      <c r="K37709" s="88"/>
    </row>
    <row r="37710" spans="2:11" ht="12" hidden="1" customHeight="1" x14ac:dyDescent="0.2">
      <c r="B37710" s="88"/>
      <c r="C37710" s="88"/>
      <c r="D37710" s="88"/>
      <c r="E37710" s="88"/>
      <c r="F37710" s="88"/>
      <c r="G37710" s="88"/>
      <c r="H37710" s="88"/>
      <c r="I37710" s="88"/>
      <c r="J37710" s="88"/>
      <c r="K37710" s="88"/>
    </row>
    <row r="37711" spans="2:11" ht="12" hidden="1" customHeight="1" x14ac:dyDescent="0.2">
      <c r="B37711" s="88"/>
      <c r="C37711" s="88"/>
      <c r="D37711" s="88"/>
      <c r="E37711" s="88"/>
      <c r="F37711" s="88"/>
      <c r="G37711" s="88"/>
      <c r="H37711" s="88"/>
      <c r="I37711" s="88"/>
      <c r="J37711" s="88"/>
      <c r="K37711" s="88"/>
    </row>
    <row r="37712" spans="2:11" ht="12" hidden="1" customHeight="1" x14ac:dyDescent="0.2">
      <c r="B37712" s="88"/>
      <c r="C37712" s="88"/>
      <c r="D37712" s="88"/>
      <c r="E37712" s="88"/>
      <c r="F37712" s="88"/>
      <c r="G37712" s="88"/>
      <c r="H37712" s="88"/>
      <c r="I37712" s="88"/>
      <c r="J37712" s="88"/>
      <c r="K37712" s="88"/>
    </row>
    <row r="37713" spans="2:11" ht="12" hidden="1" customHeight="1" x14ac:dyDescent="0.2">
      <c r="B37713" s="88"/>
      <c r="C37713" s="88"/>
      <c r="D37713" s="88"/>
      <c r="E37713" s="88"/>
      <c r="F37713" s="88"/>
      <c r="G37713" s="88"/>
      <c r="H37713" s="88"/>
      <c r="I37713" s="88"/>
      <c r="J37713" s="88"/>
      <c r="K37713" s="88"/>
    </row>
    <row r="37714" spans="2:11" ht="12" hidden="1" customHeight="1" x14ac:dyDescent="0.2">
      <c r="B37714" s="88"/>
      <c r="C37714" s="88"/>
      <c r="D37714" s="88"/>
      <c r="E37714" s="88"/>
      <c r="F37714" s="88"/>
      <c r="G37714" s="88"/>
      <c r="H37714" s="88"/>
      <c r="I37714" s="88"/>
      <c r="J37714" s="88"/>
      <c r="K37714" s="88"/>
    </row>
    <row r="37715" spans="2:11" ht="12" hidden="1" customHeight="1" x14ac:dyDescent="0.2">
      <c r="B37715" s="88"/>
      <c r="C37715" s="88"/>
      <c r="D37715" s="88"/>
      <c r="E37715" s="88"/>
      <c r="F37715" s="88"/>
      <c r="G37715" s="88"/>
      <c r="H37715" s="88"/>
      <c r="I37715" s="88"/>
      <c r="J37715" s="88"/>
      <c r="K37715" s="88"/>
    </row>
    <row r="37716" spans="2:11" ht="12" hidden="1" customHeight="1" x14ac:dyDescent="0.2">
      <c r="B37716" s="88"/>
      <c r="C37716" s="88"/>
      <c r="D37716" s="88"/>
      <c r="E37716" s="88"/>
      <c r="F37716" s="88"/>
      <c r="G37716" s="88"/>
      <c r="H37716" s="88"/>
      <c r="I37716" s="88"/>
      <c r="J37716" s="88"/>
      <c r="K37716" s="88"/>
    </row>
    <row r="37717" spans="2:11" ht="12" hidden="1" customHeight="1" x14ac:dyDescent="0.2">
      <c r="B37717" s="88"/>
      <c r="C37717" s="88"/>
      <c r="D37717" s="88"/>
      <c r="E37717" s="88"/>
      <c r="F37717" s="88"/>
      <c r="G37717" s="88"/>
      <c r="H37717" s="88"/>
      <c r="I37717" s="88"/>
      <c r="J37717" s="88"/>
      <c r="K37717" s="88"/>
    </row>
    <row r="37718" spans="2:11" ht="12" hidden="1" customHeight="1" x14ac:dyDescent="0.2">
      <c r="B37718" s="88"/>
      <c r="C37718" s="88"/>
      <c r="D37718" s="88"/>
      <c r="E37718" s="88"/>
      <c r="F37718" s="88"/>
      <c r="G37718" s="88"/>
      <c r="H37718" s="88"/>
      <c r="I37718" s="88"/>
      <c r="J37718" s="88"/>
      <c r="K37718" s="88"/>
    </row>
    <row r="37719" spans="2:11" ht="12" hidden="1" customHeight="1" x14ac:dyDescent="0.2">
      <c r="B37719" s="88"/>
      <c r="C37719" s="88"/>
      <c r="D37719" s="88"/>
      <c r="E37719" s="88"/>
      <c r="F37719" s="88"/>
      <c r="G37719" s="88"/>
      <c r="H37719" s="88"/>
      <c r="I37719" s="88"/>
      <c r="J37719" s="88"/>
      <c r="K37719" s="88"/>
    </row>
    <row r="37720" spans="2:11" ht="12" hidden="1" customHeight="1" x14ac:dyDescent="0.2">
      <c r="B37720" s="88"/>
      <c r="C37720" s="88"/>
      <c r="D37720" s="88"/>
      <c r="E37720" s="88"/>
      <c r="F37720" s="88"/>
      <c r="G37720" s="88"/>
      <c r="H37720" s="88"/>
      <c r="I37720" s="88"/>
      <c r="J37720" s="88"/>
      <c r="K37720" s="88"/>
    </row>
    <row r="37721" spans="2:11" ht="12" hidden="1" customHeight="1" x14ac:dyDescent="0.2">
      <c r="B37721" s="88"/>
      <c r="C37721" s="88"/>
      <c r="D37721" s="88"/>
      <c r="E37721" s="88"/>
      <c r="F37721" s="88"/>
      <c r="G37721" s="88"/>
      <c r="H37721" s="88"/>
      <c r="I37721" s="88"/>
      <c r="J37721" s="88"/>
      <c r="K37721" s="88"/>
    </row>
    <row r="37722" spans="2:11" ht="12" hidden="1" customHeight="1" x14ac:dyDescent="0.2">
      <c r="B37722" s="88"/>
      <c r="C37722" s="88"/>
      <c r="D37722" s="88"/>
      <c r="E37722" s="88"/>
      <c r="F37722" s="88"/>
      <c r="G37722" s="88"/>
      <c r="H37722" s="88"/>
      <c r="I37722" s="88"/>
      <c r="J37722" s="88"/>
      <c r="K37722" s="88"/>
    </row>
    <row r="37723" spans="2:11" ht="12" hidden="1" customHeight="1" x14ac:dyDescent="0.2">
      <c r="B37723" s="88"/>
      <c r="C37723" s="88"/>
      <c r="D37723" s="88"/>
      <c r="E37723" s="88"/>
      <c r="F37723" s="88"/>
      <c r="G37723" s="88"/>
      <c r="H37723" s="88"/>
      <c r="I37723" s="88"/>
      <c r="J37723" s="88"/>
      <c r="K37723" s="88"/>
    </row>
    <row r="37724" spans="2:11" ht="12" hidden="1" customHeight="1" x14ac:dyDescent="0.2">
      <c r="B37724" s="88"/>
      <c r="C37724" s="88"/>
      <c r="D37724" s="88"/>
      <c r="E37724" s="88"/>
      <c r="F37724" s="88"/>
      <c r="G37724" s="88"/>
      <c r="H37724" s="88"/>
      <c r="I37724" s="88"/>
      <c r="J37724" s="88"/>
      <c r="K37724" s="88"/>
    </row>
    <row r="37725" spans="2:11" ht="12" hidden="1" customHeight="1" x14ac:dyDescent="0.2">
      <c r="B37725" s="88"/>
      <c r="C37725" s="88"/>
      <c r="D37725" s="88"/>
      <c r="E37725" s="88"/>
      <c r="F37725" s="88"/>
      <c r="G37725" s="88"/>
      <c r="H37725" s="88"/>
      <c r="I37725" s="88"/>
      <c r="J37725" s="88"/>
      <c r="K37725" s="88"/>
    </row>
    <row r="37726" spans="2:11" ht="12" hidden="1" customHeight="1" x14ac:dyDescent="0.2">
      <c r="B37726" s="88"/>
      <c r="C37726" s="88"/>
      <c r="D37726" s="88"/>
      <c r="E37726" s="88"/>
      <c r="F37726" s="88"/>
      <c r="G37726" s="88"/>
      <c r="H37726" s="88"/>
      <c r="I37726" s="88"/>
      <c r="J37726" s="88"/>
      <c r="K37726" s="88"/>
    </row>
    <row r="37727" spans="2:11" ht="12" hidden="1" customHeight="1" x14ac:dyDescent="0.2">
      <c r="B37727" s="88"/>
      <c r="C37727" s="88"/>
      <c r="D37727" s="88"/>
      <c r="E37727" s="88"/>
      <c r="F37727" s="88"/>
      <c r="G37727" s="88"/>
      <c r="H37727" s="88"/>
      <c r="I37727" s="88"/>
      <c r="J37727" s="88"/>
      <c r="K37727" s="88"/>
    </row>
    <row r="37728" spans="2:11" ht="12" hidden="1" customHeight="1" x14ac:dyDescent="0.2">
      <c r="B37728" s="88"/>
      <c r="C37728" s="88"/>
      <c r="D37728" s="88"/>
      <c r="E37728" s="88"/>
      <c r="F37728" s="88"/>
      <c r="G37728" s="88"/>
      <c r="H37728" s="88"/>
      <c r="I37728" s="88"/>
      <c r="J37728" s="88"/>
      <c r="K37728" s="88"/>
    </row>
    <row r="37729" spans="2:11" ht="12" hidden="1" customHeight="1" x14ac:dyDescent="0.2">
      <c r="B37729" s="88"/>
      <c r="C37729" s="88"/>
      <c r="D37729" s="88"/>
      <c r="E37729" s="88"/>
      <c r="F37729" s="88"/>
      <c r="G37729" s="88"/>
      <c r="H37729" s="88"/>
      <c r="I37729" s="88"/>
      <c r="J37729" s="88"/>
      <c r="K37729" s="88"/>
    </row>
    <row r="37730" spans="2:11" ht="12" hidden="1" customHeight="1" x14ac:dyDescent="0.2">
      <c r="B37730" s="88"/>
      <c r="C37730" s="88"/>
      <c r="D37730" s="88"/>
      <c r="E37730" s="88"/>
      <c r="F37730" s="88"/>
      <c r="G37730" s="88"/>
      <c r="H37730" s="88"/>
      <c r="I37730" s="88"/>
      <c r="J37730" s="88"/>
      <c r="K37730" s="88"/>
    </row>
    <row r="37731" spans="2:11" ht="12" hidden="1" customHeight="1" x14ac:dyDescent="0.2">
      <c r="B37731" s="88"/>
      <c r="C37731" s="88"/>
      <c r="D37731" s="88"/>
      <c r="E37731" s="88"/>
      <c r="F37731" s="88"/>
      <c r="G37731" s="88"/>
      <c r="H37731" s="88"/>
      <c r="I37731" s="88"/>
      <c r="J37731" s="88"/>
      <c r="K37731" s="88"/>
    </row>
    <row r="37732" spans="2:11" ht="12" hidden="1" customHeight="1" x14ac:dyDescent="0.2">
      <c r="B37732" s="88"/>
      <c r="C37732" s="88"/>
      <c r="D37732" s="88"/>
      <c r="E37732" s="88"/>
      <c r="F37732" s="88"/>
      <c r="G37732" s="88"/>
      <c r="H37732" s="88"/>
      <c r="I37732" s="88"/>
      <c r="J37732" s="88"/>
      <c r="K37732" s="88"/>
    </row>
    <row r="37733" spans="2:11" ht="12" hidden="1" customHeight="1" x14ac:dyDescent="0.2">
      <c r="B37733" s="88"/>
      <c r="C37733" s="88"/>
      <c r="D37733" s="88"/>
      <c r="E37733" s="88"/>
      <c r="F37733" s="88"/>
      <c r="G37733" s="88"/>
      <c r="H37733" s="88"/>
      <c r="I37733" s="88"/>
      <c r="J37733" s="88"/>
      <c r="K37733" s="88"/>
    </row>
    <row r="37734" spans="2:11" ht="12" hidden="1" customHeight="1" x14ac:dyDescent="0.2">
      <c r="B37734" s="88"/>
      <c r="C37734" s="88"/>
      <c r="D37734" s="88"/>
      <c r="E37734" s="88"/>
      <c r="F37734" s="88"/>
      <c r="G37734" s="88"/>
      <c r="H37734" s="88"/>
      <c r="I37734" s="88"/>
      <c r="J37734" s="88"/>
      <c r="K37734" s="88"/>
    </row>
    <row r="37735" spans="2:11" ht="12" hidden="1" customHeight="1" x14ac:dyDescent="0.2">
      <c r="B37735" s="88"/>
      <c r="C37735" s="88"/>
      <c r="D37735" s="88"/>
      <c r="E37735" s="88"/>
      <c r="F37735" s="88"/>
      <c r="G37735" s="88"/>
      <c r="H37735" s="88"/>
      <c r="I37735" s="88"/>
      <c r="J37735" s="88"/>
      <c r="K37735" s="88"/>
    </row>
    <row r="37736" spans="2:11" ht="12" hidden="1" customHeight="1" x14ac:dyDescent="0.2">
      <c r="B37736" s="88"/>
      <c r="C37736" s="88"/>
      <c r="D37736" s="88"/>
      <c r="E37736" s="88"/>
      <c r="F37736" s="88"/>
      <c r="G37736" s="88"/>
      <c r="H37736" s="88"/>
      <c r="I37736" s="88"/>
      <c r="J37736" s="88"/>
      <c r="K37736" s="88"/>
    </row>
    <row r="37737" spans="2:11" ht="12" hidden="1" customHeight="1" x14ac:dyDescent="0.2">
      <c r="B37737" s="88"/>
      <c r="C37737" s="88"/>
      <c r="D37737" s="88"/>
      <c r="E37737" s="88"/>
      <c r="F37737" s="88"/>
      <c r="G37737" s="88"/>
      <c r="H37737" s="88"/>
      <c r="I37737" s="88"/>
      <c r="J37737" s="88"/>
      <c r="K37737" s="88"/>
    </row>
    <row r="37738" spans="2:11" ht="12" hidden="1" customHeight="1" x14ac:dyDescent="0.2">
      <c r="B37738" s="88"/>
      <c r="C37738" s="88"/>
      <c r="D37738" s="88"/>
      <c r="E37738" s="88"/>
      <c r="F37738" s="88"/>
      <c r="G37738" s="88"/>
      <c r="H37738" s="88"/>
      <c r="I37738" s="88"/>
      <c r="J37738" s="88"/>
      <c r="K37738" s="88"/>
    </row>
    <row r="37739" spans="2:11" ht="12" hidden="1" customHeight="1" x14ac:dyDescent="0.2">
      <c r="B37739" s="88"/>
      <c r="C37739" s="88"/>
      <c r="D37739" s="88"/>
      <c r="E37739" s="88"/>
      <c r="F37739" s="88"/>
      <c r="G37739" s="88"/>
      <c r="H37739" s="88"/>
      <c r="I37739" s="88"/>
      <c r="J37739" s="88"/>
      <c r="K37739" s="88"/>
    </row>
    <row r="37740" spans="2:11" ht="12" hidden="1" customHeight="1" x14ac:dyDescent="0.2">
      <c r="B37740" s="88"/>
      <c r="C37740" s="88"/>
      <c r="D37740" s="88"/>
      <c r="E37740" s="88"/>
      <c r="F37740" s="88"/>
      <c r="G37740" s="88"/>
      <c r="H37740" s="88"/>
      <c r="I37740" s="88"/>
      <c r="J37740" s="88"/>
      <c r="K37740" s="88"/>
    </row>
    <row r="37741" spans="2:11" ht="12" hidden="1" customHeight="1" x14ac:dyDescent="0.2">
      <c r="B37741" s="88"/>
      <c r="C37741" s="88"/>
      <c r="D37741" s="88"/>
      <c r="E37741" s="88"/>
      <c r="F37741" s="88"/>
      <c r="G37741" s="88"/>
      <c r="H37741" s="88"/>
      <c r="I37741" s="88"/>
      <c r="J37741" s="88"/>
      <c r="K37741" s="88"/>
    </row>
    <row r="37742" spans="2:11" ht="12" hidden="1" customHeight="1" x14ac:dyDescent="0.2">
      <c r="B37742" s="88"/>
      <c r="C37742" s="88"/>
      <c r="D37742" s="88"/>
      <c r="E37742" s="88"/>
      <c r="F37742" s="88"/>
      <c r="G37742" s="88"/>
      <c r="H37742" s="88"/>
      <c r="I37742" s="88"/>
      <c r="J37742" s="88"/>
      <c r="K37742" s="88"/>
    </row>
    <row r="37743" spans="2:11" ht="12" hidden="1" customHeight="1" x14ac:dyDescent="0.2">
      <c r="B37743" s="88"/>
      <c r="C37743" s="88"/>
      <c r="D37743" s="88"/>
      <c r="E37743" s="88"/>
      <c r="F37743" s="88"/>
      <c r="G37743" s="88"/>
      <c r="H37743" s="88"/>
      <c r="I37743" s="88"/>
      <c r="J37743" s="88"/>
      <c r="K37743" s="88"/>
    </row>
    <row r="37744" spans="2:11" ht="12" hidden="1" customHeight="1" x14ac:dyDescent="0.2">
      <c r="B37744" s="88"/>
      <c r="C37744" s="88"/>
      <c r="D37744" s="88"/>
      <c r="E37744" s="88"/>
      <c r="F37744" s="88"/>
      <c r="G37744" s="88"/>
      <c r="H37744" s="88"/>
      <c r="I37744" s="88"/>
      <c r="J37744" s="88"/>
      <c r="K37744" s="88"/>
    </row>
    <row r="37745" spans="2:11" ht="12" hidden="1" customHeight="1" x14ac:dyDescent="0.2">
      <c r="B37745" s="88"/>
      <c r="C37745" s="88"/>
      <c r="D37745" s="88"/>
      <c r="E37745" s="88"/>
      <c r="F37745" s="88"/>
      <c r="G37745" s="88"/>
      <c r="H37745" s="88"/>
      <c r="I37745" s="88"/>
      <c r="J37745" s="88"/>
      <c r="K37745" s="88"/>
    </row>
    <row r="37746" spans="2:11" ht="12" hidden="1" customHeight="1" x14ac:dyDescent="0.2">
      <c r="B37746" s="88"/>
      <c r="C37746" s="88"/>
      <c r="D37746" s="88"/>
      <c r="E37746" s="88"/>
      <c r="F37746" s="88"/>
      <c r="G37746" s="88"/>
      <c r="H37746" s="88"/>
      <c r="I37746" s="88"/>
      <c r="J37746" s="88"/>
      <c r="K37746" s="88"/>
    </row>
    <row r="37747" spans="2:11" ht="12" hidden="1" customHeight="1" x14ac:dyDescent="0.2">
      <c r="B37747" s="88"/>
      <c r="C37747" s="88"/>
      <c r="D37747" s="88"/>
      <c r="E37747" s="88"/>
      <c r="F37747" s="88"/>
      <c r="G37747" s="88"/>
      <c r="H37747" s="88"/>
      <c r="I37747" s="88"/>
      <c r="J37747" s="88"/>
      <c r="K37747" s="88"/>
    </row>
    <row r="37748" spans="2:11" ht="12" hidden="1" customHeight="1" x14ac:dyDescent="0.2">
      <c r="B37748" s="88"/>
      <c r="C37748" s="88"/>
      <c r="D37748" s="88"/>
      <c r="E37748" s="88"/>
      <c r="F37748" s="88"/>
      <c r="G37748" s="88"/>
      <c r="H37748" s="88"/>
      <c r="I37748" s="88"/>
      <c r="J37748" s="88"/>
      <c r="K37748" s="88"/>
    </row>
    <row r="37749" spans="2:11" ht="12" hidden="1" customHeight="1" x14ac:dyDescent="0.2">
      <c r="B37749" s="88"/>
      <c r="C37749" s="88"/>
      <c r="D37749" s="88"/>
      <c r="E37749" s="88"/>
      <c r="F37749" s="88"/>
      <c r="G37749" s="88"/>
      <c r="H37749" s="88"/>
      <c r="I37749" s="88"/>
      <c r="J37749" s="88"/>
      <c r="K37749" s="88"/>
    </row>
    <row r="37750" spans="2:11" ht="12" hidden="1" customHeight="1" x14ac:dyDescent="0.2">
      <c r="B37750" s="88"/>
      <c r="C37750" s="88"/>
      <c r="D37750" s="88"/>
      <c r="E37750" s="88"/>
      <c r="F37750" s="88"/>
      <c r="G37750" s="88"/>
      <c r="H37750" s="88"/>
      <c r="I37750" s="88"/>
      <c r="J37750" s="88"/>
      <c r="K37750" s="88"/>
    </row>
    <row r="37751" spans="2:11" ht="12" hidden="1" customHeight="1" x14ac:dyDescent="0.2">
      <c r="B37751" s="88"/>
      <c r="C37751" s="88"/>
      <c r="D37751" s="88"/>
      <c r="E37751" s="88"/>
      <c r="F37751" s="88"/>
      <c r="G37751" s="88"/>
      <c r="H37751" s="88"/>
      <c r="I37751" s="88"/>
      <c r="J37751" s="88"/>
      <c r="K37751" s="88"/>
    </row>
    <row r="37752" spans="2:11" ht="12" hidden="1" customHeight="1" x14ac:dyDescent="0.2">
      <c r="B37752" s="88"/>
      <c r="C37752" s="88"/>
      <c r="D37752" s="88"/>
      <c r="E37752" s="88"/>
      <c r="F37752" s="88"/>
      <c r="G37752" s="88"/>
      <c r="H37752" s="88"/>
      <c r="I37752" s="88"/>
      <c r="J37752" s="88"/>
      <c r="K37752" s="88"/>
    </row>
    <row r="37753" spans="2:11" ht="12" hidden="1" customHeight="1" x14ac:dyDescent="0.2">
      <c r="B37753" s="88"/>
      <c r="C37753" s="88"/>
      <c r="D37753" s="88"/>
      <c r="E37753" s="88"/>
      <c r="F37753" s="88"/>
      <c r="G37753" s="88"/>
      <c r="H37753" s="88"/>
      <c r="I37753" s="88"/>
      <c r="J37753" s="88"/>
      <c r="K37753" s="88"/>
    </row>
    <row r="37754" spans="2:11" ht="12" hidden="1" customHeight="1" x14ac:dyDescent="0.2">
      <c r="B37754" s="88"/>
      <c r="C37754" s="88"/>
      <c r="D37754" s="88"/>
      <c r="E37754" s="88"/>
      <c r="F37754" s="88"/>
      <c r="G37754" s="88"/>
      <c r="H37754" s="88"/>
      <c r="I37754" s="88"/>
      <c r="J37754" s="88"/>
      <c r="K37754" s="88"/>
    </row>
    <row r="37755" spans="2:11" ht="12" hidden="1" customHeight="1" x14ac:dyDescent="0.2">
      <c r="B37755" s="88"/>
      <c r="C37755" s="88"/>
      <c r="D37755" s="88"/>
      <c r="E37755" s="88"/>
      <c r="F37755" s="88"/>
      <c r="G37755" s="88"/>
      <c r="H37755" s="88"/>
      <c r="I37755" s="88"/>
      <c r="J37755" s="88"/>
      <c r="K37755" s="88"/>
    </row>
    <row r="37756" spans="2:11" ht="12" hidden="1" customHeight="1" x14ac:dyDescent="0.2">
      <c r="B37756" s="88"/>
      <c r="C37756" s="88"/>
      <c r="D37756" s="88"/>
      <c r="E37756" s="88"/>
      <c r="F37756" s="88"/>
      <c r="G37756" s="88"/>
      <c r="H37756" s="88"/>
      <c r="I37756" s="88"/>
      <c r="J37756" s="88"/>
      <c r="K37756" s="88"/>
    </row>
    <row r="37757" spans="2:11" ht="12" hidden="1" customHeight="1" x14ac:dyDescent="0.2">
      <c r="B37757" s="88"/>
      <c r="C37757" s="88"/>
      <c r="D37757" s="88"/>
      <c r="E37757" s="88"/>
      <c r="F37757" s="88"/>
      <c r="G37757" s="88"/>
      <c r="H37757" s="88"/>
      <c r="I37757" s="88"/>
      <c r="J37757" s="88"/>
      <c r="K37757" s="88"/>
    </row>
    <row r="37758" spans="2:11" ht="12" hidden="1" customHeight="1" x14ac:dyDescent="0.2">
      <c r="B37758" s="88"/>
      <c r="C37758" s="88"/>
      <c r="D37758" s="88"/>
      <c r="E37758" s="88"/>
      <c r="F37758" s="88"/>
      <c r="G37758" s="88"/>
      <c r="H37758" s="88"/>
      <c r="I37758" s="88"/>
      <c r="J37758" s="88"/>
      <c r="K37758" s="88"/>
    </row>
    <row r="37759" spans="2:11" ht="12" hidden="1" customHeight="1" x14ac:dyDescent="0.2">
      <c r="B37759" s="88"/>
      <c r="C37759" s="88"/>
      <c r="D37759" s="88"/>
      <c r="E37759" s="88"/>
      <c r="F37759" s="88"/>
      <c r="G37759" s="88"/>
      <c r="H37759" s="88"/>
      <c r="I37759" s="88"/>
      <c r="J37759" s="88"/>
      <c r="K37759" s="88"/>
    </row>
    <row r="37760" spans="2:11" ht="12" hidden="1" customHeight="1" x14ac:dyDescent="0.2">
      <c r="B37760" s="88"/>
      <c r="C37760" s="88"/>
      <c r="D37760" s="88"/>
      <c r="E37760" s="88"/>
      <c r="F37760" s="88"/>
      <c r="G37760" s="88"/>
      <c r="H37760" s="88"/>
      <c r="I37760" s="88"/>
      <c r="J37760" s="88"/>
      <c r="K37760" s="88"/>
    </row>
    <row r="37761" spans="2:11" ht="12" hidden="1" customHeight="1" x14ac:dyDescent="0.2">
      <c r="B37761" s="88"/>
      <c r="C37761" s="88"/>
      <c r="D37761" s="88"/>
      <c r="E37761" s="88"/>
      <c r="F37761" s="88"/>
      <c r="G37761" s="88"/>
      <c r="H37761" s="88"/>
      <c r="I37761" s="88"/>
      <c r="J37761" s="88"/>
      <c r="K37761" s="88"/>
    </row>
    <row r="37762" spans="2:11" ht="12" hidden="1" customHeight="1" x14ac:dyDescent="0.2">
      <c r="B37762" s="88"/>
      <c r="C37762" s="88"/>
      <c r="D37762" s="88"/>
      <c r="E37762" s="88"/>
      <c r="F37762" s="88"/>
      <c r="G37762" s="88"/>
      <c r="H37762" s="88"/>
      <c r="I37762" s="88"/>
      <c r="J37762" s="88"/>
      <c r="K37762" s="88"/>
    </row>
    <row r="37763" spans="2:11" ht="12" hidden="1" customHeight="1" x14ac:dyDescent="0.2">
      <c r="B37763" s="88"/>
      <c r="C37763" s="88"/>
      <c r="D37763" s="88"/>
      <c r="E37763" s="88"/>
      <c r="F37763" s="88"/>
      <c r="G37763" s="88"/>
      <c r="H37763" s="88"/>
      <c r="I37763" s="88"/>
      <c r="J37763" s="88"/>
      <c r="K37763" s="88"/>
    </row>
    <row r="37764" spans="2:11" ht="12" hidden="1" customHeight="1" x14ac:dyDescent="0.2">
      <c r="B37764" s="88"/>
      <c r="C37764" s="88"/>
      <c r="D37764" s="88"/>
      <c r="E37764" s="88"/>
      <c r="F37764" s="88"/>
      <c r="G37764" s="88"/>
      <c r="H37764" s="88"/>
      <c r="I37764" s="88"/>
      <c r="J37764" s="88"/>
      <c r="K37764" s="88"/>
    </row>
    <row r="37765" spans="2:11" ht="12" hidden="1" customHeight="1" x14ac:dyDescent="0.2">
      <c r="B37765" s="88"/>
      <c r="C37765" s="88"/>
      <c r="D37765" s="88"/>
      <c r="E37765" s="88"/>
      <c r="F37765" s="88"/>
      <c r="G37765" s="88"/>
      <c r="H37765" s="88"/>
      <c r="I37765" s="88"/>
      <c r="J37765" s="88"/>
      <c r="K37765" s="88"/>
    </row>
    <row r="37766" spans="2:11" ht="12" hidden="1" customHeight="1" x14ac:dyDescent="0.2">
      <c r="B37766" s="88"/>
      <c r="C37766" s="88"/>
      <c r="D37766" s="88"/>
      <c r="E37766" s="88"/>
      <c r="F37766" s="88"/>
      <c r="G37766" s="88"/>
      <c r="H37766" s="88"/>
      <c r="I37766" s="88"/>
      <c r="J37766" s="88"/>
      <c r="K37766" s="88"/>
    </row>
    <row r="37767" spans="2:11" ht="12" hidden="1" customHeight="1" x14ac:dyDescent="0.2">
      <c r="B37767" s="88"/>
      <c r="C37767" s="88"/>
      <c r="D37767" s="88"/>
      <c r="E37767" s="88"/>
      <c r="F37767" s="88"/>
      <c r="G37767" s="88"/>
      <c r="H37767" s="88"/>
      <c r="I37767" s="88"/>
      <c r="J37767" s="88"/>
      <c r="K37767" s="88"/>
    </row>
    <row r="37768" spans="2:11" ht="12" hidden="1" customHeight="1" x14ac:dyDescent="0.2">
      <c r="B37768" s="88"/>
      <c r="C37768" s="88"/>
      <c r="D37768" s="88"/>
      <c r="E37768" s="88"/>
      <c r="F37768" s="88"/>
      <c r="G37768" s="88"/>
      <c r="H37768" s="88"/>
      <c r="I37768" s="88"/>
      <c r="J37768" s="88"/>
      <c r="K37768" s="88"/>
    </row>
    <row r="37769" spans="2:11" ht="12" hidden="1" customHeight="1" x14ac:dyDescent="0.2">
      <c r="B37769" s="88"/>
      <c r="C37769" s="88"/>
      <c r="D37769" s="88"/>
      <c r="E37769" s="88"/>
      <c r="F37769" s="88"/>
      <c r="G37769" s="88"/>
      <c r="H37769" s="88"/>
      <c r="I37769" s="88"/>
      <c r="J37769" s="88"/>
      <c r="K37769" s="88"/>
    </row>
    <row r="37770" spans="2:11" ht="12" hidden="1" customHeight="1" x14ac:dyDescent="0.2">
      <c r="B37770" s="88"/>
      <c r="C37770" s="88"/>
      <c r="D37770" s="88"/>
      <c r="E37770" s="88"/>
      <c r="F37770" s="88"/>
      <c r="G37770" s="88"/>
      <c r="H37770" s="88"/>
      <c r="I37770" s="88"/>
      <c r="J37770" s="88"/>
      <c r="K37770" s="88"/>
    </row>
    <row r="37771" spans="2:11" ht="12" hidden="1" customHeight="1" x14ac:dyDescent="0.2">
      <c r="B37771" s="88"/>
      <c r="C37771" s="88"/>
      <c r="D37771" s="88"/>
      <c r="E37771" s="88"/>
      <c r="F37771" s="88"/>
      <c r="G37771" s="88"/>
      <c r="H37771" s="88"/>
      <c r="I37771" s="88"/>
      <c r="J37771" s="88"/>
      <c r="K37771" s="88"/>
    </row>
    <row r="37772" spans="2:11" ht="12" hidden="1" customHeight="1" x14ac:dyDescent="0.2">
      <c r="B37772" s="88"/>
      <c r="C37772" s="88"/>
      <c r="D37772" s="88"/>
      <c r="E37772" s="88"/>
      <c r="F37772" s="88"/>
      <c r="G37772" s="88"/>
      <c r="H37772" s="88"/>
      <c r="I37772" s="88"/>
      <c r="J37772" s="88"/>
      <c r="K37772" s="88"/>
    </row>
    <row r="37773" spans="2:11" ht="12" hidden="1" customHeight="1" x14ac:dyDescent="0.2">
      <c r="B37773" s="88"/>
      <c r="C37773" s="88"/>
      <c r="D37773" s="88"/>
      <c r="E37773" s="88"/>
      <c r="F37773" s="88"/>
      <c r="G37773" s="88"/>
      <c r="H37773" s="88"/>
      <c r="I37773" s="88"/>
      <c r="J37773" s="88"/>
      <c r="K37773" s="88"/>
    </row>
    <row r="37774" spans="2:11" ht="12" hidden="1" customHeight="1" x14ac:dyDescent="0.2">
      <c r="B37774" s="88"/>
      <c r="C37774" s="88"/>
      <c r="D37774" s="88"/>
      <c r="E37774" s="88"/>
      <c r="F37774" s="88"/>
      <c r="G37774" s="88"/>
      <c r="H37774" s="88"/>
      <c r="I37774" s="88"/>
      <c r="J37774" s="88"/>
      <c r="K37774" s="88"/>
    </row>
    <row r="37775" spans="2:11" ht="12" hidden="1" customHeight="1" x14ac:dyDescent="0.2">
      <c r="B37775" s="88"/>
      <c r="C37775" s="88"/>
      <c r="D37775" s="88"/>
      <c r="E37775" s="88"/>
      <c r="F37775" s="88"/>
      <c r="G37775" s="88"/>
      <c r="H37775" s="88"/>
      <c r="I37775" s="88"/>
      <c r="J37775" s="88"/>
      <c r="K37775" s="88"/>
    </row>
    <row r="37776" spans="2:11" ht="12" hidden="1" customHeight="1" x14ac:dyDescent="0.2">
      <c r="B37776" s="88"/>
      <c r="C37776" s="88"/>
      <c r="D37776" s="88"/>
      <c r="E37776" s="88"/>
      <c r="F37776" s="88"/>
      <c r="G37776" s="88"/>
      <c r="H37776" s="88"/>
      <c r="I37776" s="88"/>
      <c r="J37776" s="88"/>
      <c r="K37776" s="88"/>
    </row>
    <row r="37777" spans="2:11" ht="12" hidden="1" customHeight="1" x14ac:dyDescent="0.2">
      <c r="B37777" s="88"/>
      <c r="C37777" s="88"/>
      <c r="D37777" s="88"/>
      <c r="E37777" s="88"/>
      <c r="F37777" s="88"/>
      <c r="G37777" s="88"/>
      <c r="H37777" s="88"/>
      <c r="I37777" s="88"/>
      <c r="J37777" s="88"/>
      <c r="K37777" s="88"/>
    </row>
    <row r="37778" spans="2:11" ht="12" hidden="1" customHeight="1" x14ac:dyDescent="0.2">
      <c r="B37778" s="88"/>
      <c r="C37778" s="88"/>
      <c r="D37778" s="88"/>
      <c r="E37778" s="88"/>
      <c r="F37778" s="88"/>
      <c r="G37778" s="88"/>
      <c r="H37778" s="88"/>
      <c r="I37778" s="88"/>
      <c r="J37778" s="88"/>
      <c r="K37778" s="88"/>
    </row>
    <row r="37779" spans="2:11" ht="12" hidden="1" customHeight="1" x14ac:dyDescent="0.2">
      <c r="B37779" s="88"/>
      <c r="C37779" s="88"/>
      <c r="D37779" s="88"/>
      <c r="E37779" s="88"/>
      <c r="F37779" s="88"/>
      <c r="G37779" s="88"/>
      <c r="H37779" s="88"/>
      <c r="I37779" s="88"/>
      <c r="J37779" s="88"/>
      <c r="K37779" s="88"/>
    </row>
    <row r="37780" spans="2:11" ht="12" hidden="1" customHeight="1" x14ac:dyDescent="0.2">
      <c r="B37780" s="88"/>
      <c r="C37780" s="88"/>
      <c r="D37780" s="88"/>
      <c r="E37780" s="88"/>
      <c r="F37780" s="88"/>
      <c r="G37780" s="88"/>
      <c r="H37780" s="88"/>
      <c r="I37780" s="88"/>
      <c r="J37780" s="88"/>
      <c r="K37780" s="88"/>
    </row>
    <row r="37781" spans="2:11" ht="12" hidden="1" customHeight="1" x14ac:dyDescent="0.2">
      <c r="B37781" s="88"/>
      <c r="C37781" s="88"/>
      <c r="D37781" s="88"/>
      <c r="E37781" s="88"/>
      <c r="F37781" s="88"/>
      <c r="G37781" s="88"/>
      <c r="H37781" s="88"/>
      <c r="I37781" s="88"/>
      <c r="J37781" s="88"/>
      <c r="K37781" s="88"/>
    </row>
    <row r="37782" spans="2:11" ht="12" hidden="1" customHeight="1" x14ac:dyDescent="0.2">
      <c r="B37782" s="88"/>
      <c r="C37782" s="88"/>
      <c r="D37782" s="88"/>
      <c r="E37782" s="88"/>
      <c r="F37782" s="88"/>
      <c r="G37782" s="88"/>
      <c r="H37782" s="88"/>
      <c r="I37782" s="88"/>
      <c r="J37782" s="88"/>
      <c r="K37782" s="88"/>
    </row>
    <row r="37783" spans="2:11" ht="12" hidden="1" customHeight="1" x14ac:dyDescent="0.2">
      <c r="B37783" s="88"/>
      <c r="C37783" s="88"/>
      <c r="D37783" s="88"/>
      <c r="E37783" s="88"/>
      <c r="F37783" s="88"/>
      <c r="G37783" s="88"/>
      <c r="H37783" s="88"/>
      <c r="I37783" s="88"/>
      <c r="J37783" s="88"/>
      <c r="K37783" s="88"/>
    </row>
    <row r="37784" spans="2:11" ht="12" hidden="1" customHeight="1" x14ac:dyDescent="0.2">
      <c r="B37784" s="88"/>
      <c r="C37784" s="88"/>
      <c r="D37784" s="88"/>
      <c r="E37784" s="88"/>
      <c r="F37784" s="88"/>
      <c r="G37784" s="88"/>
      <c r="H37784" s="88"/>
      <c r="I37784" s="88"/>
      <c r="J37784" s="88"/>
      <c r="K37784" s="88"/>
    </row>
    <row r="37785" spans="2:11" ht="12" hidden="1" customHeight="1" x14ac:dyDescent="0.2">
      <c r="B37785" s="88"/>
      <c r="C37785" s="88"/>
      <c r="D37785" s="88"/>
      <c r="E37785" s="88"/>
      <c r="F37785" s="88"/>
      <c r="G37785" s="88"/>
      <c r="H37785" s="88"/>
      <c r="I37785" s="88"/>
      <c r="J37785" s="88"/>
      <c r="K37785" s="88"/>
    </row>
    <row r="37786" spans="2:11" ht="12" hidden="1" customHeight="1" x14ac:dyDescent="0.2">
      <c r="B37786" s="88"/>
      <c r="C37786" s="88"/>
      <c r="D37786" s="88"/>
      <c r="E37786" s="88"/>
      <c r="F37786" s="88"/>
      <c r="G37786" s="88"/>
      <c r="H37786" s="88"/>
      <c r="I37786" s="88"/>
      <c r="J37786" s="88"/>
      <c r="K37786" s="88"/>
    </row>
    <row r="37787" spans="2:11" ht="12" hidden="1" customHeight="1" x14ac:dyDescent="0.2">
      <c r="B37787" s="88"/>
      <c r="C37787" s="88"/>
      <c r="D37787" s="88"/>
      <c r="E37787" s="88"/>
      <c r="F37787" s="88"/>
      <c r="G37787" s="88"/>
      <c r="H37787" s="88"/>
      <c r="I37787" s="88"/>
      <c r="J37787" s="88"/>
      <c r="K37787" s="88"/>
    </row>
    <row r="37788" spans="2:11" ht="12" hidden="1" customHeight="1" x14ac:dyDescent="0.2">
      <c r="B37788" s="88"/>
      <c r="C37788" s="88"/>
      <c r="D37788" s="88"/>
      <c r="E37788" s="88"/>
      <c r="F37788" s="88"/>
      <c r="G37788" s="88"/>
      <c r="H37788" s="88"/>
      <c r="I37788" s="88"/>
      <c r="J37788" s="88"/>
      <c r="K37788" s="88"/>
    </row>
    <row r="37789" spans="2:11" ht="12" hidden="1" customHeight="1" x14ac:dyDescent="0.2">
      <c r="B37789" s="88"/>
      <c r="C37789" s="88"/>
      <c r="D37789" s="88"/>
      <c r="E37789" s="88"/>
      <c r="F37789" s="88"/>
      <c r="G37789" s="88"/>
      <c r="H37789" s="88"/>
      <c r="I37789" s="88"/>
      <c r="J37789" s="88"/>
      <c r="K37789" s="88"/>
    </row>
    <row r="37790" spans="2:11" ht="12" hidden="1" customHeight="1" x14ac:dyDescent="0.2">
      <c r="B37790" s="88"/>
      <c r="C37790" s="88"/>
      <c r="D37790" s="88"/>
      <c r="E37790" s="88"/>
      <c r="F37790" s="88"/>
      <c r="G37790" s="88"/>
      <c r="H37790" s="88"/>
      <c r="I37790" s="88"/>
      <c r="J37790" s="88"/>
      <c r="K37790" s="88"/>
    </row>
    <row r="37791" spans="2:11" ht="12" hidden="1" customHeight="1" x14ac:dyDescent="0.2">
      <c r="B37791" s="88"/>
      <c r="C37791" s="88"/>
      <c r="D37791" s="88"/>
      <c r="E37791" s="88"/>
      <c r="F37791" s="88"/>
      <c r="G37791" s="88"/>
      <c r="H37791" s="88"/>
      <c r="I37791" s="88"/>
      <c r="J37791" s="88"/>
      <c r="K37791" s="88"/>
    </row>
    <row r="37792" spans="2:11" ht="12" hidden="1" customHeight="1" x14ac:dyDescent="0.2">
      <c r="B37792" s="88"/>
      <c r="C37792" s="88"/>
      <c r="D37792" s="88"/>
      <c r="E37792" s="88"/>
      <c r="F37792" s="88"/>
      <c r="G37792" s="88"/>
      <c r="H37792" s="88"/>
      <c r="I37792" s="88"/>
      <c r="J37792" s="88"/>
      <c r="K37792" s="88"/>
    </row>
    <row r="37793" spans="2:11" ht="12" hidden="1" customHeight="1" x14ac:dyDescent="0.2">
      <c r="B37793" s="88"/>
      <c r="C37793" s="88"/>
      <c r="D37793" s="88"/>
      <c r="E37793" s="88"/>
      <c r="F37793" s="88"/>
      <c r="G37793" s="88"/>
      <c r="H37793" s="88"/>
      <c r="I37793" s="88"/>
      <c r="J37793" s="88"/>
      <c r="K37793" s="88"/>
    </row>
    <row r="37794" spans="2:11" ht="12" hidden="1" customHeight="1" x14ac:dyDescent="0.2">
      <c r="B37794" s="88"/>
      <c r="C37794" s="88"/>
      <c r="D37794" s="88"/>
      <c r="E37794" s="88"/>
      <c r="F37794" s="88"/>
      <c r="G37794" s="88"/>
      <c r="H37794" s="88"/>
      <c r="I37794" s="88"/>
      <c r="J37794" s="88"/>
      <c r="K37794" s="88"/>
    </row>
    <row r="37795" spans="2:11" ht="12" hidden="1" customHeight="1" x14ac:dyDescent="0.2">
      <c r="B37795" s="88"/>
      <c r="C37795" s="88"/>
      <c r="D37795" s="88"/>
      <c r="E37795" s="88"/>
      <c r="F37795" s="88"/>
      <c r="G37795" s="88"/>
      <c r="H37795" s="88"/>
      <c r="I37795" s="88"/>
      <c r="J37795" s="88"/>
      <c r="K37795" s="88"/>
    </row>
    <row r="37796" spans="2:11" ht="12" hidden="1" customHeight="1" x14ac:dyDescent="0.2">
      <c r="B37796" s="88"/>
      <c r="C37796" s="88"/>
      <c r="D37796" s="88"/>
      <c r="E37796" s="88"/>
      <c r="F37796" s="88"/>
      <c r="G37796" s="88"/>
      <c r="H37796" s="88"/>
      <c r="I37796" s="88"/>
      <c r="J37796" s="88"/>
      <c r="K37796" s="88"/>
    </row>
    <row r="37797" spans="2:11" ht="12" hidden="1" customHeight="1" x14ac:dyDescent="0.2">
      <c r="B37797" s="88"/>
      <c r="C37797" s="88"/>
      <c r="D37797" s="88"/>
      <c r="E37797" s="88"/>
      <c r="F37797" s="88"/>
      <c r="G37797" s="88"/>
      <c r="H37797" s="88"/>
      <c r="I37797" s="88"/>
      <c r="J37797" s="88"/>
      <c r="K37797" s="88"/>
    </row>
    <row r="37798" spans="2:11" ht="12" hidden="1" customHeight="1" x14ac:dyDescent="0.2">
      <c r="B37798" s="88"/>
      <c r="C37798" s="88"/>
      <c r="D37798" s="88"/>
      <c r="E37798" s="88"/>
      <c r="F37798" s="88"/>
      <c r="G37798" s="88"/>
      <c r="H37798" s="88"/>
      <c r="I37798" s="88"/>
      <c r="J37798" s="88"/>
      <c r="K37798" s="88"/>
    </row>
    <row r="37799" spans="2:11" ht="12" hidden="1" customHeight="1" x14ac:dyDescent="0.2">
      <c r="B37799" s="88"/>
      <c r="C37799" s="88"/>
      <c r="D37799" s="88"/>
      <c r="E37799" s="88"/>
      <c r="F37799" s="88"/>
      <c r="G37799" s="88"/>
      <c r="H37799" s="88"/>
      <c r="I37799" s="88"/>
      <c r="J37799" s="88"/>
      <c r="K37799" s="88"/>
    </row>
    <row r="37800" spans="2:11" ht="12" hidden="1" customHeight="1" x14ac:dyDescent="0.2">
      <c r="B37800" s="88"/>
      <c r="C37800" s="88"/>
      <c r="D37800" s="88"/>
      <c r="E37800" s="88"/>
      <c r="F37800" s="88"/>
      <c r="G37800" s="88"/>
      <c r="H37800" s="88"/>
      <c r="I37800" s="88"/>
      <c r="J37800" s="88"/>
      <c r="K37800" s="88"/>
    </row>
    <row r="37801" spans="2:11" ht="12" hidden="1" customHeight="1" x14ac:dyDescent="0.2">
      <c r="B37801" s="88"/>
      <c r="C37801" s="88"/>
      <c r="D37801" s="88"/>
      <c r="E37801" s="88"/>
      <c r="F37801" s="88"/>
      <c r="G37801" s="88"/>
      <c r="H37801" s="88"/>
      <c r="I37801" s="88"/>
      <c r="J37801" s="88"/>
      <c r="K37801" s="88"/>
    </row>
    <row r="37802" spans="2:11" ht="12" hidden="1" customHeight="1" x14ac:dyDescent="0.2">
      <c r="B37802" s="88"/>
      <c r="C37802" s="88"/>
      <c r="D37802" s="88"/>
      <c r="E37802" s="88"/>
      <c r="F37802" s="88"/>
      <c r="G37802" s="88"/>
      <c r="H37802" s="88"/>
      <c r="I37802" s="88"/>
      <c r="J37802" s="88"/>
      <c r="K37802" s="88"/>
    </row>
    <row r="37803" spans="2:11" ht="12" hidden="1" customHeight="1" x14ac:dyDescent="0.2">
      <c r="B37803" s="88"/>
      <c r="C37803" s="88"/>
      <c r="D37803" s="88"/>
      <c r="E37803" s="88"/>
      <c r="F37803" s="88"/>
      <c r="G37803" s="88"/>
      <c r="H37803" s="88"/>
      <c r="I37803" s="88"/>
      <c r="J37803" s="88"/>
      <c r="K37803" s="88"/>
    </row>
    <row r="37804" spans="2:11" ht="12" hidden="1" customHeight="1" x14ac:dyDescent="0.2">
      <c r="B37804" s="88"/>
      <c r="C37804" s="88"/>
      <c r="D37804" s="88"/>
      <c r="E37804" s="88"/>
      <c r="F37804" s="88"/>
      <c r="G37804" s="88"/>
      <c r="H37804" s="88"/>
      <c r="I37804" s="88"/>
      <c r="J37804" s="88"/>
      <c r="K37804" s="88"/>
    </row>
    <row r="37805" spans="2:11" ht="12" hidden="1" customHeight="1" x14ac:dyDescent="0.2">
      <c r="B37805" s="88"/>
      <c r="C37805" s="88"/>
      <c r="D37805" s="88"/>
      <c r="E37805" s="88"/>
      <c r="F37805" s="88"/>
      <c r="G37805" s="88"/>
      <c r="H37805" s="88"/>
      <c r="I37805" s="88"/>
      <c r="J37805" s="88"/>
      <c r="K37805" s="88"/>
    </row>
    <row r="37806" spans="2:11" ht="12" hidden="1" customHeight="1" x14ac:dyDescent="0.2">
      <c r="B37806" s="88"/>
      <c r="C37806" s="88"/>
      <c r="D37806" s="88"/>
      <c r="E37806" s="88"/>
      <c r="F37806" s="88"/>
      <c r="G37806" s="88"/>
      <c r="H37806" s="88"/>
      <c r="I37806" s="88"/>
      <c r="J37806" s="88"/>
      <c r="K37806" s="88"/>
    </row>
    <row r="37807" spans="2:11" ht="12" hidden="1" customHeight="1" x14ac:dyDescent="0.2">
      <c r="B37807" s="88"/>
      <c r="C37807" s="88"/>
      <c r="D37807" s="88"/>
      <c r="E37807" s="88"/>
      <c r="F37807" s="88"/>
      <c r="G37807" s="88"/>
      <c r="H37807" s="88"/>
      <c r="I37807" s="88"/>
      <c r="J37807" s="88"/>
      <c r="K37807" s="88"/>
    </row>
    <row r="37808" spans="2:11" ht="12" hidden="1" customHeight="1" x14ac:dyDescent="0.2">
      <c r="B37808" s="88"/>
      <c r="C37808" s="88"/>
      <c r="D37808" s="88"/>
      <c r="E37808" s="88"/>
      <c r="F37808" s="88"/>
      <c r="G37808" s="88"/>
      <c r="H37808" s="88"/>
      <c r="I37808" s="88"/>
      <c r="J37808" s="88"/>
      <c r="K37808" s="88"/>
    </row>
    <row r="37809" spans="2:11" ht="12" hidden="1" customHeight="1" x14ac:dyDescent="0.2">
      <c r="B37809" s="88"/>
      <c r="C37809" s="88"/>
      <c r="D37809" s="88"/>
      <c r="E37809" s="88"/>
      <c r="F37809" s="88"/>
      <c r="G37809" s="88"/>
      <c r="H37809" s="88"/>
      <c r="I37809" s="88"/>
      <c r="J37809" s="88"/>
      <c r="K37809" s="88"/>
    </row>
    <row r="37810" spans="2:11" ht="12" hidden="1" customHeight="1" x14ac:dyDescent="0.2">
      <c r="B37810" s="88"/>
      <c r="C37810" s="88"/>
      <c r="D37810" s="88"/>
      <c r="E37810" s="88"/>
      <c r="F37810" s="88"/>
      <c r="G37810" s="88"/>
      <c r="H37810" s="88"/>
      <c r="I37810" s="88"/>
      <c r="J37810" s="88"/>
      <c r="K37810" s="88"/>
    </row>
    <row r="37811" spans="2:11" ht="12" hidden="1" customHeight="1" x14ac:dyDescent="0.2">
      <c r="B37811" s="88"/>
      <c r="C37811" s="88"/>
      <c r="D37811" s="88"/>
      <c r="E37811" s="88"/>
      <c r="F37811" s="88"/>
      <c r="G37811" s="88"/>
      <c r="H37811" s="88"/>
      <c r="I37811" s="88"/>
      <c r="J37811" s="88"/>
      <c r="K37811" s="88"/>
    </row>
    <row r="37812" spans="2:11" ht="12" hidden="1" customHeight="1" x14ac:dyDescent="0.2">
      <c r="B37812" s="88"/>
      <c r="C37812" s="88"/>
      <c r="D37812" s="88"/>
      <c r="E37812" s="88"/>
      <c r="F37812" s="88"/>
      <c r="G37812" s="88"/>
      <c r="H37812" s="88"/>
      <c r="I37812" s="88"/>
      <c r="J37812" s="88"/>
      <c r="K37812" s="88"/>
    </row>
    <row r="37813" spans="2:11" ht="12" hidden="1" customHeight="1" x14ac:dyDescent="0.2">
      <c r="B37813" s="88"/>
      <c r="C37813" s="88"/>
      <c r="D37813" s="88"/>
      <c r="E37813" s="88"/>
      <c r="F37813" s="88"/>
      <c r="G37813" s="88"/>
      <c r="H37813" s="88"/>
      <c r="I37813" s="88"/>
      <c r="J37813" s="88"/>
      <c r="K37813" s="88"/>
    </row>
    <row r="37814" spans="2:11" ht="12" hidden="1" customHeight="1" x14ac:dyDescent="0.2">
      <c r="B37814" s="88"/>
      <c r="C37814" s="88"/>
      <c r="D37814" s="88"/>
      <c r="E37814" s="88"/>
      <c r="F37814" s="88"/>
      <c r="G37814" s="88"/>
      <c r="H37814" s="88"/>
      <c r="I37814" s="88"/>
      <c r="J37814" s="88"/>
      <c r="K37814" s="88"/>
    </row>
    <row r="37815" spans="2:11" ht="12" hidden="1" customHeight="1" x14ac:dyDescent="0.2">
      <c r="B37815" s="88"/>
      <c r="C37815" s="88"/>
      <c r="D37815" s="88"/>
      <c r="E37815" s="88"/>
      <c r="F37815" s="88"/>
      <c r="G37815" s="88"/>
      <c r="H37815" s="88"/>
      <c r="I37815" s="88"/>
      <c r="J37815" s="88"/>
      <c r="K37815" s="88"/>
    </row>
    <row r="37816" spans="2:11" ht="12" hidden="1" customHeight="1" x14ac:dyDescent="0.2">
      <c r="B37816" s="88"/>
      <c r="C37816" s="88"/>
      <c r="D37816" s="88"/>
      <c r="E37816" s="88"/>
      <c r="F37816" s="88"/>
      <c r="G37816" s="88"/>
      <c r="H37816" s="88"/>
      <c r="I37816" s="88"/>
      <c r="J37816" s="88"/>
      <c r="K37816" s="88"/>
    </row>
    <row r="37817" spans="2:11" ht="12" hidden="1" customHeight="1" x14ac:dyDescent="0.2">
      <c r="B37817" s="88"/>
      <c r="C37817" s="88"/>
      <c r="D37817" s="88"/>
      <c r="E37817" s="88"/>
      <c r="F37817" s="88"/>
      <c r="G37817" s="88"/>
      <c r="H37817" s="88"/>
      <c r="I37817" s="88"/>
      <c r="J37817" s="88"/>
      <c r="K37817" s="88"/>
    </row>
    <row r="37818" spans="2:11" ht="12" hidden="1" customHeight="1" x14ac:dyDescent="0.2">
      <c r="B37818" s="88"/>
      <c r="C37818" s="88"/>
      <c r="D37818" s="88"/>
      <c r="E37818" s="88"/>
      <c r="F37818" s="88"/>
      <c r="G37818" s="88"/>
      <c r="H37818" s="88"/>
      <c r="I37818" s="88"/>
      <c r="J37818" s="88"/>
      <c r="K37818" s="88"/>
    </row>
    <row r="37819" spans="2:11" ht="12" hidden="1" customHeight="1" x14ac:dyDescent="0.2">
      <c r="B37819" s="88"/>
      <c r="C37819" s="88"/>
      <c r="D37819" s="88"/>
      <c r="E37819" s="88"/>
      <c r="F37819" s="88"/>
      <c r="G37819" s="88"/>
      <c r="H37819" s="88"/>
      <c r="I37819" s="88"/>
      <c r="J37819" s="88"/>
      <c r="K37819" s="88"/>
    </row>
    <row r="37820" spans="2:11" ht="12" hidden="1" customHeight="1" x14ac:dyDescent="0.2">
      <c r="B37820" s="88"/>
      <c r="C37820" s="88"/>
      <c r="D37820" s="88"/>
      <c r="E37820" s="88"/>
      <c r="F37820" s="88"/>
      <c r="G37820" s="88"/>
      <c r="H37820" s="88"/>
      <c r="I37820" s="88"/>
      <c r="J37820" s="88"/>
      <c r="K37820" s="88"/>
    </row>
    <row r="37821" spans="2:11" ht="12" hidden="1" customHeight="1" x14ac:dyDescent="0.2">
      <c r="B37821" s="88"/>
      <c r="C37821" s="88"/>
      <c r="D37821" s="88"/>
      <c r="E37821" s="88"/>
      <c r="F37821" s="88"/>
      <c r="G37821" s="88"/>
      <c r="H37821" s="88"/>
      <c r="I37821" s="88"/>
      <c r="J37821" s="88"/>
      <c r="K37821" s="88"/>
    </row>
    <row r="37822" spans="2:11" ht="12" hidden="1" customHeight="1" x14ac:dyDescent="0.2">
      <c r="B37822" s="88"/>
      <c r="C37822" s="88"/>
      <c r="D37822" s="88"/>
      <c r="E37822" s="88"/>
      <c r="F37822" s="88"/>
      <c r="G37822" s="88"/>
      <c r="H37822" s="88"/>
      <c r="I37822" s="88"/>
      <c r="J37822" s="88"/>
      <c r="K37822" s="88"/>
    </row>
    <row r="37823" spans="2:11" ht="12" hidden="1" customHeight="1" x14ac:dyDescent="0.2">
      <c r="B37823" s="88"/>
      <c r="C37823" s="88"/>
      <c r="D37823" s="88"/>
      <c r="E37823" s="88"/>
      <c r="F37823" s="88"/>
      <c r="G37823" s="88"/>
      <c r="H37823" s="88"/>
      <c r="I37823" s="88"/>
      <c r="J37823" s="88"/>
      <c r="K37823" s="88"/>
    </row>
    <row r="37824" spans="2:11" ht="12" hidden="1" customHeight="1" x14ac:dyDescent="0.2">
      <c r="B37824" s="88"/>
      <c r="C37824" s="88"/>
      <c r="D37824" s="88"/>
      <c r="E37824" s="88"/>
      <c r="F37824" s="88"/>
      <c r="G37824" s="88"/>
      <c r="H37824" s="88"/>
      <c r="I37824" s="88"/>
      <c r="J37824" s="88"/>
      <c r="K37824" s="88"/>
    </row>
    <row r="37825" spans="2:11" ht="12" hidden="1" customHeight="1" x14ac:dyDescent="0.2">
      <c r="B37825" s="88"/>
      <c r="C37825" s="88"/>
      <c r="D37825" s="88"/>
      <c r="E37825" s="88"/>
      <c r="F37825" s="88"/>
      <c r="G37825" s="88"/>
      <c r="H37825" s="88"/>
      <c r="I37825" s="88"/>
      <c r="J37825" s="88"/>
      <c r="K37825" s="88"/>
    </row>
    <row r="37826" spans="2:11" ht="12" hidden="1" customHeight="1" x14ac:dyDescent="0.2">
      <c r="B37826" s="88"/>
      <c r="C37826" s="88"/>
      <c r="D37826" s="88"/>
      <c r="E37826" s="88"/>
      <c r="F37826" s="88"/>
      <c r="G37826" s="88"/>
      <c r="H37826" s="88"/>
      <c r="I37826" s="88"/>
      <c r="J37826" s="88"/>
      <c r="K37826" s="88"/>
    </row>
    <row r="37827" spans="2:11" ht="12" hidden="1" customHeight="1" x14ac:dyDescent="0.2">
      <c r="B37827" s="88"/>
      <c r="C37827" s="88"/>
      <c r="D37827" s="88"/>
      <c r="E37827" s="88"/>
      <c r="F37827" s="88"/>
      <c r="G37827" s="88"/>
      <c r="H37827" s="88"/>
      <c r="I37827" s="88"/>
      <c r="J37827" s="88"/>
      <c r="K37827" s="88"/>
    </row>
    <row r="37828" spans="2:11" ht="12" hidden="1" customHeight="1" x14ac:dyDescent="0.2">
      <c r="B37828" s="88"/>
      <c r="C37828" s="88"/>
      <c r="D37828" s="88"/>
      <c r="E37828" s="88"/>
      <c r="F37828" s="88"/>
      <c r="G37828" s="88"/>
      <c r="H37828" s="88"/>
      <c r="I37828" s="88"/>
      <c r="J37828" s="88"/>
      <c r="K37828" s="88"/>
    </row>
    <row r="37829" spans="2:11" ht="12" hidden="1" customHeight="1" x14ac:dyDescent="0.2">
      <c r="B37829" s="88"/>
      <c r="C37829" s="88"/>
      <c r="D37829" s="88"/>
      <c r="E37829" s="88"/>
      <c r="F37829" s="88"/>
      <c r="G37829" s="88"/>
      <c r="H37829" s="88"/>
      <c r="I37829" s="88"/>
      <c r="J37829" s="88"/>
      <c r="K37829" s="88"/>
    </row>
    <row r="37830" spans="2:11" ht="12" hidden="1" customHeight="1" x14ac:dyDescent="0.2">
      <c r="B37830" s="88"/>
      <c r="C37830" s="88"/>
      <c r="D37830" s="88"/>
      <c r="E37830" s="88"/>
      <c r="F37830" s="88"/>
      <c r="G37830" s="88"/>
      <c r="H37830" s="88"/>
      <c r="I37830" s="88"/>
      <c r="J37830" s="88"/>
      <c r="K37830" s="88"/>
    </row>
    <row r="37831" spans="2:11" ht="12" hidden="1" customHeight="1" x14ac:dyDescent="0.2">
      <c r="B37831" s="88"/>
      <c r="C37831" s="88"/>
      <c r="D37831" s="88"/>
      <c r="E37831" s="88"/>
      <c r="F37831" s="88"/>
      <c r="G37831" s="88"/>
      <c r="H37831" s="88"/>
      <c r="I37831" s="88"/>
      <c r="J37831" s="88"/>
      <c r="K37831" s="88"/>
    </row>
    <row r="37832" spans="2:11" ht="12" hidden="1" customHeight="1" x14ac:dyDescent="0.2">
      <c r="B37832" s="88"/>
      <c r="C37832" s="88"/>
      <c r="D37832" s="88"/>
      <c r="E37832" s="88"/>
      <c r="F37832" s="88"/>
      <c r="G37832" s="88"/>
      <c r="H37832" s="88"/>
      <c r="I37832" s="88"/>
      <c r="J37832" s="88"/>
      <c r="K37832" s="88"/>
    </row>
    <row r="37833" spans="2:11" ht="12" hidden="1" customHeight="1" x14ac:dyDescent="0.2">
      <c r="B37833" s="88"/>
      <c r="C37833" s="88"/>
      <c r="D37833" s="88"/>
      <c r="E37833" s="88"/>
      <c r="F37833" s="88"/>
      <c r="G37833" s="88"/>
      <c r="H37833" s="88"/>
      <c r="I37833" s="88"/>
      <c r="J37833" s="88"/>
      <c r="K37833" s="88"/>
    </row>
    <row r="37834" spans="2:11" ht="12" hidden="1" customHeight="1" x14ac:dyDescent="0.2">
      <c r="B37834" s="88"/>
      <c r="C37834" s="88"/>
      <c r="D37834" s="88"/>
      <c r="E37834" s="88"/>
      <c r="F37834" s="88"/>
      <c r="G37834" s="88"/>
      <c r="H37834" s="88"/>
      <c r="I37834" s="88"/>
      <c r="J37834" s="88"/>
      <c r="K37834" s="88"/>
    </row>
    <row r="37835" spans="2:11" ht="12" hidden="1" customHeight="1" x14ac:dyDescent="0.2">
      <c r="B37835" s="88"/>
      <c r="C37835" s="88"/>
      <c r="D37835" s="88"/>
      <c r="E37835" s="88"/>
      <c r="F37835" s="88"/>
      <c r="G37835" s="88"/>
      <c r="H37835" s="88"/>
      <c r="I37835" s="88"/>
      <c r="J37835" s="88"/>
      <c r="K37835" s="88"/>
    </row>
    <row r="37836" spans="2:11" ht="12" hidden="1" customHeight="1" x14ac:dyDescent="0.2">
      <c r="B37836" s="88"/>
      <c r="C37836" s="88"/>
      <c r="D37836" s="88"/>
      <c r="E37836" s="88"/>
      <c r="F37836" s="88"/>
      <c r="G37836" s="88"/>
      <c r="H37836" s="88"/>
      <c r="I37836" s="88"/>
      <c r="J37836" s="88"/>
      <c r="K37836" s="88"/>
    </row>
    <row r="37837" spans="2:11" ht="12" hidden="1" customHeight="1" x14ac:dyDescent="0.2">
      <c r="B37837" s="88"/>
      <c r="C37837" s="88"/>
      <c r="D37837" s="88"/>
      <c r="E37837" s="88"/>
      <c r="F37837" s="88"/>
      <c r="G37837" s="88"/>
      <c r="H37837" s="88"/>
      <c r="I37837" s="88"/>
      <c r="J37837" s="88"/>
      <c r="K37837" s="88"/>
    </row>
    <row r="37838" spans="2:11" ht="12" hidden="1" customHeight="1" x14ac:dyDescent="0.2">
      <c r="B37838" s="88"/>
      <c r="C37838" s="88"/>
      <c r="D37838" s="88"/>
      <c r="E37838" s="88"/>
      <c r="F37838" s="88"/>
      <c r="G37838" s="88"/>
      <c r="H37838" s="88"/>
      <c r="I37838" s="88"/>
      <c r="J37838" s="88"/>
      <c r="K37838" s="88"/>
    </row>
    <row r="37839" spans="2:11" ht="12" hidden="1" customHeight="1" x14ac:dyDescent="0.2">
      <c r="B37839" s="88"/>
      <c r="C37839" s="88"/>
      <c r="D37839" s="88"/>
      <c r="E37839" s="88"/>
      <c r="F37839" s="88"/>
      <c r="G37839" s="88"/>
      <c r="H37839" s="88"/>
      <c r="I37839" s="88"/>
      <c r="J37839" s="88"/>
      <c r="K37839" s="88"/>
    </row>
    <row r="37840" spans="2:11" ht="12" hidden="1" customHeight="1" x14ac:dyDescent="0.2">
      <c r="B37840" s="88"/>
      <c r="C37840" s="88"/>
      <c r="D37840" s="88"/>
      <c r="E37840" s="88"/>
      <c r="F37840" s="88"/>
      <c r="G37840" s="88"/>
      <c r="H37840" s="88"/>
      <c r="I37840" s="88"/>
      <c r="J37840" s="88"/>
      <c r="K37840" s="88"/>
    </row>
    <row r="37841" spans="2:11" ht="12" hidden="1" customHeight="1" x14ac:dyDescent="0.2">
      <c r="B37841" s="88"/>
      <c r="C37841" s="88"/>
      <c r="D37841" s="88"/>
      <c r="E37841" s="88"/>
      <c r="F37841" s="88"/>
      <c r="G37841" s="88"/>
      <c r="H37841" s="88"/>
      <c r="I37841" s="88"/>
      <c r="J37841" s="88"/>
      <c r="K37841" s="88"/>
    </row>
    <row r="37842" spans="2:11" ht="12" hidden="1" customHeight="1" x14ac:dyDescent="0.2">
      <c r="B37842" s="88"/>
      <c r="C37842" s="88"/>
      <c r="D37842" s="88"/>
      <c r="E37842" s="88"/>
      <c r="F37842" s="88"/>
      <c r="G37842" s="88"/>
      <c r="H37842" s="88"/>
      <c r="I37842" s="88"/>
      <c r="J37842" s="88"/>
      <c r="K37842" s="88"/>
    </row>
    <row r="37843" spans="2:11" ht="12" hidden="1" customHeight="1" x14ac:dyDescent="0.2">
      <c r="B37843" s="88"/>
      <c r="C37843" s="88"/>
      <c r="D37843" s="88"/>
      <c r="E37843" s="88"/>
      <c r="F37843" s="88"/>
      <c r="G37843" s="88"/>
      <c r="H37843" s="88"/>
      <c r="I37843" s="88"/>
      <c r="J37843" s="88"/>
      <c r="K37843" s="88"/>
    </row>
    <row r="37844" spans="2:11" ht="12" hidden="1" customHeight="1" x14ac:dyDescent="0.2">
      <c r="B37844" s="88"/>
      <c r="C37844" s="88"/>
      <c r="D37844" s="88"/>
      <c r="E37844" s="88"/>
      <c r="F37844" s="88"/>
      <c r="G37844" s="88"/>
      <c r="H37844" s="88"/>
      <c r="I37844" s="88"/>
      <c r="J37844" s="88"/>
      <c r="K37844" s="88"/>
    </row>
    <row r="37845" spans="2:11" ht="12" hidden="1" customHeight="1" x14ac:dyDescent="0.2">
      <c r="B37845" s="88"/>
      <c r="C37845" s="88"/>
      <c r="D37845" s="88"/>
      <c r="E37845" s="88"/>
      <c r="F37845" s="88"/>
      <c r="G37845" s="88"/>
      <c r="H37845" s="88"/>
      <c r="I37845" s="88"/>
      <c r="J37845" s="88"/>
      <c r="K37845" s="88"/>
    </row>
    <row r="37846" spans="2:11" ht="12" hidden="1" customHeight="1" x14ac:dyDescent="0.2">
      <c r="B37846" s="88"/>
      <c r="C37846" s="88"/>
      <c r="D37846" s="88"/>
      <c r="E37846" s="88"/>
      <c r="F37846" s="88"/>
      <c r="G37846" s="88"/>
      <c r="H37846" s="88"/>
      <c r="I37846" s="88"/>
      <c r="J37846" s="88"/>
      <c r="K37846" s="88"/>
    </row>
    <row r="37847" spans="2:11" ht="12" hidden="1" customHeight="1" x14ac:dyDescent="0.2">
      <c r="B37847" s="88"/>
      <c r="C37847" s="88"/>
      <c r="D37847" s="88"/>
      <c r="E37847" s="88"/>
      <c r="F37847" s="88"/>
      <c r="G37847" s="88"/>
      <c r="H37847" s="88"/>
      <c r="I37847" s="88"/>
      <c r="J37847" s="88"/>
      <c r="K37847" s="88"/>
    </row>
    <row r="37848" spans="2:11" ht="12" hidden="1" customHeight="1" x14ac:dyDescent="0.2">
      <c r="B37848" s="88"/>
      <c r="C37848" s="88"/>
      <c r="D37848" s="88"/>
      <c r="E37848" s="88"/>
      <c r="F37848" s="88"/>
      <c r="G37848" s="88"/>
      <c r="H37848" s="88"/>
      <c r="I37848" s="88"/>
      <c r="J37848" s="88"/>
      <c r="K37848" s="88"/>
    </row>
    <row r="37849" spans="2:11" ht="12" hidden="1" customHeight="1" x14ac:dyDescent="0.2">
      <c r="B37849" s="88"/>
      <c r="C37849" s="88"/>
      <c r="D37849" s="88"/>
      <c r="E37849" s="88"/>
      <c r="F37849" s="88"/>
      <c r="G37849" s="88"/>
      <c r="H37849" s="88"/>
      <c r="I37849" s="88"/>
      <c r="J37849" s="88"/>
      <c r="K37849" s="88"/>
    </row>
    <row r="37850" spans="2:11" ht="12" hidden="1" customHeight="1" x14ac:dyDescent="0.2">
      <c r="B37850" s="88"/>
      <c r="C37850" s="88"/>
      <c r="D37850" s="88"/>
      <c r="E37850" s="88"/>
      <c r="F37850" s="88"/>
      <c r="G37850" s="88"/>
      <c r="H37850" s="88"/>
      <c r="I37850" s="88"/>
      <c r="J37850" s="88"/>
      <c r="K37850" s="88"/>
    </row>
    <row r="37851" spans="2:11" ht="12" hidden="1" customHeight="1" x14ac:dyDescent="0.2">
      <c r="B37851" s="88"/>
      <c r="C37851" s="88"/>
      <c r="D37851" s="88"/>
      <c r="E37851" s="88"/>
      <c r="F37851" s="88"/>
      <c r="G37851" s="88"/>
      <c r="H37851" s="88"/>
      <c r="I37851" s="88"/>
      <c r="J37851" s="88"/>
      <c r="K37851" s="88"/>
    </row>
    <row r="37852" spans="2:11" ht="12" hidden="1" customHeight="1" x14ac:dyDescent="0.2">
      <c r="B37852" s="88"/>
      <c r="C37852" s="88"/>
      <c r="D37852" s="88"/>
      <c r="E37852" s="88"/>
      <c r="F37852" s="88"/>
      <c r="G37852" s="88"/>
      <c r="H37852" s="88"/>
      <c r="I37852" s="88"/>
      <c r="J37852" s="88"/>
      <c r="K37852" s="88"/>
    </row>
    <row r="37853" spans="2:11" ht="12" hidden="1" customHeight="1" x14ac:dyDescent="0.2">
      <c r="B37853" s="88"/>
      <c r="C37853" s="88"/>
      <c r="D37853" s="88"/>
      <c r="E37853" s="88"/>
      <c r="F37853" s="88"/>
      <c r="G37853" s="88"/>
      <c r="H37853" s="88"/>
      <c r="I37853" s="88"/>
      <c r="J37853" s="88"/>
      <c r="K37853" s="88"/>
    </row>
    <row r="37854" spans="2:11" ht="12" hidden="1" customHeight="1" x14ac:dyDescent="0.2">
      <c r="B37854" s="88"/>
      <c r="C37854" s="88"/>
      <c r="D37854" s="88"/>
      <c r="E37854" s="88"/>
      <c r="F37854" s="88"/>
      <c r="G37854" s="88"/>
      <c r="H37854" s="88"/>
      <c r="I37854" s="88"/>
      <c r="J37854" s="88"/>
      <c r="K37854" s="88"/>
    </row>
    <row r="37855" spans="2:11" ht="12" hidden="1" customHeight="1" x14ac:dyDescent="0.2">
      <c r="B37855" s="88"/>
      <c r="C37855" s="88"/>
      <c r="D37855" s="88"/>
      <c r="E37855" s="88"/>
      <c r="F37855" s="88"/>
      <c r="G37855" s="88"/>
      <c r="H37855" s="88"/>
      <c r="I37855" s="88"/>
      <c r="J37855" s="88"/>
      <c r="K37855" s="88"/>
    </row>
    <row r="37856" spans="2:11" ht="12" hidden="1" customHeight="1" x14ac:dyDescent="0.2">
      <c r="B37856" s="88"/>
      <c r="C37856" s="88"/>
      <c r="D37856" s="88"/>
      <c r="E37856" s="88"/>
      <c r="F37856" s="88"/>
      <c r="G37856" s="88"/>
      <c r="H37856" s="88"/>
      <c r="I37856" s="88"/>
      <c r="J37856" s="88"/>
      <c r="K37856" s="88"/>
    </row>
    <row r="37857" spans="2:11" ht="12" hidden="1" customHeight="1" x14ac:dyDescent="0.2">
      <c r="B37857" s="88"/>
      <c r="C37857" s="88"/>
      <c r="D37857" s="88"/>
      <c r="E37857" s="88"/>
      <c r="F37857" s="88"/>
      <c r="G37857" s="88"/>
      <c r="H37857" s="88"/>
      <c r="I37857" s="88"/>
      <c r="J37857" s="88"/>
      <c r="K37857" s="88"/>
    </row>
    <row r="37858" spans="2:11" ht="12" hidden="1" customHeight="1" x14ac:dyDescent="0.2">
      <c r="B37858" s="88"/>
      <c r="C37858" s="88"/>
      <c r="D37858" s="88"/>
      <c r="E37858" s="88"/>
      <c r="F37858" s="88"/>
      <c r="G37858" s="88"/>
      <c r="H37858" s="88"/>
      <c r="I37858" s="88"/>
      <c r="J37858" s="88"/>
      <c r="K37858" s="88"/>
    </row>
    <row r="37859" spans="2:11" ht="12" hidden="1" customHeight="1" x14ac:dyDescent="0.2">
      <c r="B37859" s="88"/>
      <c r="C37859" s="88"/>
      <c r="D37859" s="88"/>
      <c r="E37859" s="88"/>
      <c r="F37859" s="88"/>
      <c r="G37859" s="88"/>
      <c r="H37859" s="88"/>
      <c r="I37859" s="88"/>
      <c r="J37859" s="88"/>
      <c r="K37859" s="88"/>
    </row>
    <row r="37860" spans="2:11" ht="12" hidden="1" customHeight="1" x14ac:dyDescent="0.2">
      <c r="B37860" s="88"/>
      <c r="C37860" s="88"/>
      <c r="D37860" s="88"/>
      <c r="E37860" s="88"/>
      <c r="F37860" s="88"/>
      <c r="G37860" s="88"/>
      <c r="H37860" s="88"/>
      <c r="I37860" s="88"/>
      <c r="J37860" s="88"/>
      <c r="K37860" s="88"/>
    </row>
    <row r="37861" spans="2:11" ht="12" hidden="1" customHeight="1" x14ac:dyDescent="0.2">
      <c r="B37861" s="88"/>
      <c r="C37861" s="88"/>
      <c r="D37861" s="88"/>
      <c r="E37861" s="88"/>
      <c r="F37861" s="88"/>
      <c r="G37861" s="88"/>
      <c r="H37861" s="88"/>
      <c r="I37861" s="88"/>
      <c r="J37861" s="88"/>
      <c r="K37861" s="88"/>
    </row>
    <row r="37862" spans="2:11" ht="12" hidden="1" customHeight="1" x14ac:dyDescent="0.2">
      <c r="B37862" s="88"/>
      <c r="C37862" s="88"/>
      <c r="D37862" s="88"/>
      <c r="E37862" s="88"/>
      <c r="F37862" s="88"/>
      <c r="G37862" s="88"/>
      <c r="H37862" s="88"/>
      <c r="I37862" s="88"/>
      <c r="J37862" s="88"/>
      <c r="K37862" s="88"/>
    </row>
    <row r="37863" spans="2:11" ht="12" hidden="1" customHeight="1" x14ac:dyDescent="0.2">
      <c r="B37863" s="88"/>
      <c r="C37863" s="88"/>
      <c r="D37863" s="88"/>
      <c r="E37863" s="88"/>
      <c r="F37863" s="88"/>
      <c r="G37863" s="88"/>
      <c r="H37863" s="88"/>
      <c r="I37863" s="88"/>
      <c r="J37863" s="88"/>
      <c r="K37863" s="88"/>
    </row>
    <row r="37864" spans="2:11" ht="12" hidden="1" customHeight="1" x14ac:dyDescent="0.2">
      <c r="B37864" s="88"/>
      <c r="C37864" s="88"/>
      <c r="D37864" s="88"/>
      <c r="E37864" s="88"/>
      <c r="F37864" s="88"/>
      <c r="G37864" s="88"/>
      <c r="H37864" s="88"/>
      <c r="I37864" s="88"/>
      <c r="J37864" s="88"/>
      <c r="K37864" s="88"/>
    </row>
    <row r="37865" spans="2:11" ht="12" hidden="1" customHeight="1" x14ac:dyDescent="0.2">
      <c r="B37865" s="88"/>
      <c r="C37865" s="88"/>
      <c r="D37865" s="88"/>
      <c r="E37865" s="88"/>
      <c r="F37865" s="88"/>
      <c r="G37865" s="88"/>
      <c r="H37865" s="88"/>
      <c r="I37865" s="88"/>
      <c r="J37865" s="88"/>
      <c r="K37865" s="88"/>
    </row>
    <row r="37866" spans="2:11" ht="12" hidden="1" customHeight="1" x14ac:dyDescent="0.2">
      <c r="B37866" s="88"/>
      <c r="C37866" s="88"/>
      <c r="D37866" s="88"/>
      <c r="E37866" s="88"/>
      <c r="F37866" s="88"/>
      <c r="G37866" s="88"/>
      <c r="H37866" s="88"/>
      <c r="I37866" s="88"/>
      <c r="J37866" s="88"/>
      <c r="K37866" s="88"/>
    </row>
    <row r="37867" spans="2:11" ht="12" hidden="1" customHeight="1" x14ac:dyDescent="0.2">
      <c r="B37867" s="88"/>
      <c r="C37867" s="88"/>
      <c r="D37867" s="88"/>
      <c r="E37867" s="88"/>
      <c r="F37867" s="88"/>
      <c r="G37867" s="88"/>
      <c r="H37867" s="88"/>
      <c r="I37867" s="88"/>
      <c r="J37867" s="88"/>
      <c r="K37867" s="88"/>
    </row>
    <row r="37868" spans="2:11" ht="12" hidden="1" customHeight="1" x14ac:dyDescent="0.2">
      <c r="B37868" s="88"/>
      <c r="C37868" s="88"/>
      <c r="D37868" s="88"/>
      <c r="E37868" s="88"/>
      <c r="F37868" s="88"/>
      <c r="G37868" s="88"/>
      <c r="H37868" s="88"/>
      <c r="I37868" s="88"/>
      <c r="J37868" s="88"/>
      <c r="K37868" s="88"/>
    </row>
    <row r="37869" spans="2:11" ht="12" hidden="1" customHeight="1" x14ac:dyDescent="0.2">
      <c r="B37869" s="88"/>
      <c r="C37869" s="88"/>
      <c r="D37869" s="88"/>
      <c r="E37869" s="88"/>
      <c r="F37869" s="88"/>
      <c r="G37869" s="88"/>
      <c r="H37869" s="88"/>
      <c r="I37869" s="88"/>
      <c r="J37869" s="88"/>
      <c r="K37869" s="88"/>
    </row>
    <row r="37870" spans="2:11" ht="12" hidden="1" customHeight="1" x14ac:dyDescent="0.2">
      <c r="B37870" s="88"/>
      <c r="C37870" s="88"/>
      <c r="D37870" s="88"/>
      <c r="E37870" s="88"/>
      <c r="F37870" s="88"/>
      <c r="G37870" s="88"/>
      <c r="H37870" s="88"/>
      <c r="I37870" s="88"/>
      <c r="J37870" s="88"/>
      <c r="K37870" s="88"/>
    </row>
    <row r="37871" spans="2:11" ht="12" hidden="1" customHeight="1" x14ac:dyDescent="0.2">
      <c r="B37871" s="88"/>
      <c r="C37871" s="88"/>
      <c r="D37871" s="88"/>
      <c r="E37871" s="88"/>
      <c r="F37871" s="88"/>
      <c r="G37871" s="88"/>
      <c r="H37871" s="88"/>
      <c r="I37871" s="88"/>
      <c r="J37871" s="88"/>
      <c r="K37871" s="88"/>
    </row>
    <row r="37872" spans="2:11" ht="12" hidden="1" customHeight="1" x14ac:dyDescent="0.2">
      <c r="B37872" s="88"/>
      <c r="C37872" s="88"/>
      <c r="D37872" s="88"/>
      <c r="E37872" s="88"/>
      <c r="F37872" s="88"/>
      <c r="G37872" s="88"/>
      <c r="H37872" s="88"/>
      <c r="I37872" s="88"/>
      <c r="J37872" s="88"/>
      <c r="K37872" s="88"/>
    </row>
    <row r="37873" spans="2:11" ht="12" hidden="1" customHeight="1" x14ac:dyDescent="0.2">
      <c r="B37873" s="88"/>
      <c r="C37873" s="88"/>
      <c r="D37873" s="88"/>
      <c r="E37873" s="88"/>
      <c r="F37873" s="88"/>
      <c r="G37873" s="88"/>
      <c r="H37873" s="88"/>
      <c r="I37873" s="88"/>
      <c r="J37873" s="88"/>
      <c r="K37873" s="88"/>
    </row>
    <row r="37874" spans="2:11" ht="12" hidden="1" customHeight="1" x14ac:dyDescent="0.2">
      <c r="B37874" s="88"/>
      <c r="C37874" s="88"/>
      <c r="D37874" s="88"/>
      <c r="E37874" s="88"/>
      <c r="F37874" s="88"/>
      <c r="G37874" s="88"/>
      <c r="H37874" s="88"/>
      <c r="I37874" s="88"/>
      <c r="J37874" s="88"/>
      <c r="K37874" s="88"/>
    </row>
    <row r="37875" spans="2:11" ht="12" hidden="1" customHeight="1" x14ac:dyDescent="0.2">
      <c r="B37875" s="88"/>
      <c r="C37875" s="88"/>
      <c r="D37875" s="88"/>
      <c r="E37875" s="88"/>
      <c r="F37875" s="88"/>
      <c r="G37875" s="88"/>
      <c r="H37875" s="88"/>
      <c r="I37875" s="88"/>
      <c r="J37875" s="88"/>
      <c r="K37875" s="88"/>
    </row>
    <row r="37876" spans="2:11" ht="12" hidden="1" customHeight="1" x14ac:dyDescent="0.2">
      <c r="B37876" s="88"/>
      <c r="C37876" s="88"/>
      <c r="D37876" s="88"/>
      <c r="E37876" s="88"/>
      <c r="F37876" s="88"/>
      <c r="G37876" s="88"/>
      <c r="H37876" s="88"/>
      <c r="I37876" s="88"/>
      <c r="J37876" s="88"/>
      <c r="K37876" s="88"/>
    </row>
    <row r="37877" spans="2:11" ht="12" hidden="1" customHeight="1" x14ac:dyDescent="0.2">
      <c r="B37877" s="88"/>
      <c r="C37877" s="88"/>
      <c r="D37877" s="88"/>
      <c r="E37877" s="88"/>
      <c r="F37877" s="88"/>
      <c r="G37877" s="88"/>
      <c r="H37877" s="88"/>
      <c r="I37877" s="88"/>
      <c r="J37877" s="88"/>
      <c r="K37877" s="88"/>
    </row>
    <row r="37878" spans="2:11" ht="12" hidden="1" customHeight="1" x14ac:dyDescent="0.2">
      <c r="B37878" s="88"/>
      <c r="C37878" s="88"/>
      <c r="D37878" s="88"/>
      <c r="E37878" s="88"/>
      <c r="F37878" s="88"/>
      <c r="G37878" s="88"/>
      <c r="H37878" s="88"/>
      <c r="I37878" s="88"/>
      <c r="J37878" s="88"/>
      <c r="K37878" s="88"/>
    </row>
    <row r="37879" spans="2:11" ht="12" hidden="1" customHeight="1" x14ac:dyDescent="0.2">
      <c r="B37879" s="88"/>
      <c r="C37879" s="88"/>
      <c r="D37879" s="88"/>
      <c r="E37879" s="88"/>
      <c r="F37879" s="88"/>
      <c r="G37879" s="88"/>
      <c r="H37879" s="88"/>
      <c r="I37879" s="88"/>
      <c r="J37879" s="88"/>
      <c r="K37879" s="88"/>
    </row>
    <row r="37880" spans="2:11" ht="12" hidden="1" customHeight="1" x14ac:dyDescent="0.2">
      <c r="B37880" s="88"/>
      <c r="C37880" s="88"/>
      <c r="D37880" s="88"/>
      <c r="E37880" s="88"/>
      <c r="F37880" s="88"/>
      <c r="G37880" s="88"/>
      <c r="H37880" s="88"/>
      <c r="I37880" s="88"/>
      <c r="J37880" s="88"/>
      <c r="K37880" s="88"/>
    </row>
    <row r="37881" spans="2:11" ht="12" hidden="1" customHeight="1" x14ac:dyDescent="0.2">
      <c r="B37881" s="88"/>
      <c r="C37881" s="88"/>
      <c r="D37881" s="88"/>
      <c r="E37881" s="88"/>
      <c r="F37881" s="88"/>
      <c r="G37881" s="88"/>
      <c r="H37881" s="88"/>
      <c r="I37881" s="88"/>
      <c r="J37881" s="88"/>
      <c r="K37881" s="88"/>
    </row>
    <row r="37882" spans="2:11" ht="12" hidden="1" customHeight="1" x14ac:dyDescent="0.2">
      <c r="B37882" s="88"/>
      <c r="C37882" s="88"/>
      <c r="D37882" s="88"/>
      <c r="E37882" s="88"/>
      <c r="F37882" s="88"/>
      <c r="G37882" s="88"/>
      <c r="H37882" s="88"/>
      <c r="I37882" s="88"/>
      <c r="J37882" s="88"/>
      <c r="K37882" s="88"/>
    </row>
    <row r="37883" spans="2:11" ht="12" hidden="1" customHeight="1" x14ac:dyDescent="0.2">
      <c r="B37883" s="88"/>
      <c r="C37883" s="88"/>
      <c r="D37883" s="88"/>
      <c r="E37883" s="88"/>
      <c r="F37883" s="88"/>
      <c r="G37883" s="88"/>
      <c r="H37883" s="88"/>
      <c r="I37883" s="88"/>
      <c r="J37883" s="88"/>
      <c r="K37883" s="88"/>
    </row>
    <row r="37884" spans="2:11" ht="12" hidden="1" customHeight="1" x14ac:dyDescent="0.2">
      <c r="B37884" s="88"/>
      <c r="C37884" s="88"/>
      <c r="D37884" s="88"/>
      <c r="E37884" s="88"/>
      <c r="F37884" s="88"/>
      <c r="G37884" s="88"/>
      <c r="H37884" s="88"/>
      <c r="I37884" s="88"/>
      <c r="J37884" s="88"/>
      <c r="K37884" s="88"/>
    </row>
    <row r="37885" spans="2:11" ht="12" hidden="1" customHeight="1" x14ac:dyDescent="0.2">
      <c r="B37885" s="88"/>
      <c r="C37885" s="88"/>
      <c r="D37885" s="88"/>
      <c r="E37885" s="88"/>
      <c r="F37885" s="88"/>
      <c r="G37885" s="88"/>
      <c r="H37885" s="88"/>
      <c r="I37885" s="88"/>
      <c r="J37885" s="88"/>
      <c r="K37885" s="88"/>
    </row>
    <row r="37886" spans="2:11" ht="12" hidden="1" customHeight="1" x14ac:dyDescent="0.2">
      <c r="B37886" s="88"/>
      <c r="C37886" s="88"/>
      <c r="D37886" s="88"/>
      <c r="E37886" s="88"/>
      <c r="F37886" s="88"/>
      <c r="G37886" s="88"/>
      <c r="H37886" s="88"/>
      <c r="I37886" s="88"/>
      <c r="J37886" s="88"/>
      <c r="K37886" s="88"/>
    </row>
    <row r="37887" spans="2:11" ht="12" hidden="1" customHeight="1" x14ac:dyDescent="0.2">
      <c r="B37887" s="88"/>
      <c r="C37887" s="88"/>
      <c r="D37887" s="88"/>
      <c r="E37887" s="88"/>
      <c r="F37887" s="88"/>
      <c r="G37887" s="88"/>
      <c r="H37887" s="88"/>
      <c r="I37887" s="88"/>
      <c r="J37887" s="88"/>
      <c r="K37887" s="88"/>
    </row>
    <row r="37888" spans="2:11" ht="12" hidden="1" customHeight="1" x14ac:dyDescent="0.2">
      <c r="B37888" s="88"/>
      <c r="C37888" s="88"/>
      <c r="D37888" s="88"/>
      <c r="E37888" s="88"/>
      <c r="F37888" s="88"/>
      <c r="G37888" s="88"/>
      <c r="H37888" s="88"/>
      <c r="I37888" s="88"/>
      <c r="J37888" s="88"/>
      <c r="K37888" s="88"/>
    </row>
    <row r="37889" spans="2:11" ht="12" hidden="1" customHeight="1" x14ac:dyDescent="0.2">
      <c r="B37889" s="88"/>
      <c r="C37889" s="88"/>
      <c r="D37889" s="88"/>
      <c r="E37889" s="88"/>
      <c r="F37889" s="88"/>
      <c r="G37889" s="88"/>
      <c r="H37889" s="88"/>
      <c r="I37889" s="88"/>
      <c r="J37889" s="88"/>
      <c r="K37889" s="88"/>
    </row>
    <row r="37890" spans="2:11" ht="12" hidden="1" customHeight="1" x14ac:dyDescent="0.2">
      <c r="B37890" s="88"/>
      <c r="C37890" s="88"/>
      <c r="D37890" s="88"/>
      <c r="E37890" s="88"/>
      <c r="F37890" s="88"/>
      <c r="G37890" s="88"/>
      <c r="H37890" s="88"/>
      <c r="I37890" s="88"/>
      <c r="J37890" s="88"/>
      <c r="K37890" s="88"/>
    </row>
    <row r="37891" spans="2:11" ht="12" hidden="1" customHeight="1" x14ac:dyDescent="0.2">
      <c r="B37891" s="88"/>
      <c r="C37891" s="88"/>
      <c r="D37891" s="88"/>
      <c r="E37891" s="88"/>
      <c r="F37891" s="88"/>
      <c r="G37891" s="88"/>
      <c r="H37891" s="88"/>
      <c r="I37891" s="88"/>
      <c r="J37891" s="88"/>
      <c r="K37891" s="88"/>
    </row>
    <row r="37892" spans="2:11" ht="12" hidden="1" customHeight="1" x14ac:dyDescent="0.2">
      <c r="B37892" s="88"/>
      <c r="C37892" s="88"/>
      <c r="D37892" s="88"/>
      <c r="E37892" s="88"/>
      <c r="F37892" s="88"/>
      <c r="G37892" s="88"/>
      <c r="H37892" s="88"/>
      <c r="I37892" s="88"/>
      <c r="J37892" s="88"/>
      <c r="K37892" s="88"/>
    </row>
    <row r="37893" spans="2:11" ht="12" hidden="1" customHeight="1" x14ac:dyDescent="0.2">
      <c r="B37893" s="88"/>
      <c r="C37893" s="88"/>
      <c r="D37893" s="88"/>
      <c r="E37893" s="88"/>
      <c r="F37893" s="88"/>
      <c r="G37893" s="88"/>
      <c r="H37893" s="88"/>
      <c r="I37893" s="88"/>
      <c r="J37893" s="88"/>
      <c r="K37893" s="88"/>
    </row>
    <row r="37894" spans="2:11" ht="12" hidden="1" customHeight="1" x14ac:dyDescent="0.2">
      <c r="B37894" s="88"/>
      <c r="C37894" s="88"/>
      <c r="D37894" s="88"/>
      <c r="E37894" s="88"/>
      <c r="F37894" s="88"/>
      <c r="G37894" s="88"/>
      <c r="H37894" s="88"/>
      <c r="I37894" s="88"/>
      <c r="J37894" s="88"/>
      <c r="K37894" s="88"/>
    </row>
    <row r="37895" spans="2:11" ht="12" hidden="1" customHeight="1" x14ac:dyDescent="0.2">
      <c r="B37895" s="88"/>
      <c r="C37895" s="88"/>
      <c r="D37895" s="88"/>
      <c r="E37895" s="88"/>
      <c r="F37895" s="88"/>
      <c r="G37895" s="88"/>
      <c r="H37895" s="88"/>
      <c r="I37895" s="88"/>
      <c r="J37895" s="88"/>
      <c r="K37895" s="88"/>
    </row>
    <row r="37896" spans="2:11" ht="12" hidden="1" customHeight="1" x14ac:dyDescent="0.2">
      <c r="B37896" s="88"/>
      <c r="C37896" s="88"/>
      <c r="D37896" s="88"/>
      <c r="E37896" s="88"/>
      <c r="F37896" s="88"/>
      <c r="G37896" s="88"/>
      <c r="H37896" s="88"/>
      <c r="I37896" s="88"/>
      <c r="J37896" s="88"/>
      <c r="K37896" s="88"/>
    </row>
    <row r="37897" spans="2:11" ht="12" hidden="1" customHeight="1" x14ac:dyDescent="0.2">
      <c r="B37897" s="88"/>
      <c r="C37897" s="88"/>
      <c r="D37897" s="88"/>
      <c r="E37897" s="88"/>
      <c r="F37897" s="88"/>
      <c r="G37897" s="88"/>
      <c r="H37897" s="88"/>
      <c r="I37897" s="88"/>
      <c r="J37897" s="88"/>
      <c r="K37897" s="88"/>
    </row>
    <row r="37898" spans="2:11" ht="12" hidden="1" customHeight="1" x14ac:dyDescent="0.2">
      <c r="B37898" s="88"/>
      <c r="C37898" s="88"/>
      <c r="D37898" s="88"/>
      <c r="E37898" s="88"/>
      <c r="F37898" s="88"/>
      <c r="G37898" s="88"/>
      <c r="H37898" s="88"/>
      <c r="I37898" s="88"/>
      <c r="J37898" s="88"/>
      <c r="K37898" s="88"/>
    </row>
    <row r="37899" spans="2:11" ht="12" hidden="1" customHeight="1" x14ac:dyDescent="0.2">
      <c r="B37899" s="88"/>
      <c r="C37899" s="88"/>
      <c r="D37899" s="88"/>
      <c r="E37899" s="88"/>
      <c r="F37899" s="88"/>
      <c r="G37899" s="88"/>
      <c r="H37899" s="88"/>
      <c r="I37899" s="88"/>
      <c r="J37899" s="88"/>
      <c r="K37899" s="88"/>
    </row>
    <row r="37900" spans="2:11" ht="12" hidden="1" customHeight="1" x14ac:dyDescent="0.2">
      <c r="B37900" s="88"/>
      <c r="C37900" s="88"/>
      <c r="D37900" s="88"/>
      <c r="E37900" s="88"/>
      <c r="F37900" s="88"/>
      <c r="G37900" s="88"/>
      <c r="H37900" s="88"/>
      <c r="I37900" s="88"/>
      <c r="J37900" s="88"/>
      <c r="K37900" s="88"/>
    </row>
    <row r="37901" spans="2:11" ht="12" hidden="1" customHeight="1" x14ac:dyDescent="0.2">
      <c r="B37901" s="88"/>
      <c r="C37901" s="88"/>
      <c r="D37901" s="88"/>
      <c r="E37901" s="88"/>
      <c r="F37901" s="88"/>
      <c r="G37901" s="88"/>
      <c r="H37901" s="88"/>
      <c r="I37901" s="88"/>
      <c r="J37901" s="88"/>
      <c r="K37901" s="88"/>
    </row>
    <row r="37902" spans="2:11" ht="12" hidden="1" customHeight="1" x14ac:dyDescent="0.2">
      <c r="B37902" s="88"/>
      <c r="C37902" s="88"/>
      <c r="D37902" s="88"/>
      <c r="E37902" s="88"/>
      <c r="F37902" s="88"/>
      <c r="G37902" s="88"/>
      <c r="H37902" s="88"/>
      <c r="I37902" s="88"/>
      <c r="J37902" s="88"/>
      <c r="K37902" s="88"/>
    </row>
    <row r="37903" spans="2:11" ht="12" hidden="1" customHeight="1" x14ac:dyDescent="0.2">
      <c r="B37903" s="88"/>
      <c r="C37903" s="88"/>
      <c r="D37903" s="88"/>
      <c r="E37903" s="88"/>
      <c r="F37903" s="88"/>
      <c r="G37903" s="88"/>
      <c r="H37903" s="88"/>
      <c r="I37903" s="88"/>
      <c r="J37903" s="88"/>
      <c r="K37903" s="88"/>
    </row>
    <row r="37904" spans="2:11" ht="12" hidden="1" customHeight="1" x14ac:dyDescent="0.2">
      <c r="B37904" s="88"/>
      <c r="C37904" s="88"/>
      <c r="D37904" s="88"/>
      <c r="E37904" s="88"/>
      <c r="F37904" s="88"/>
      <c r="G37904" s="88"/>
      <c r="H37904" s="88"/>
      <c r="I37904" s="88"/>
      <c r="J37904" s="88"/>
      <c r="K37904" s="88"/>
    </row>
    <row r="37905" spans="2:11" ht="12" hidden="1" customHeight="1" x14ac:dyDescent="0.2">
      <c r="B37905" s="88"/>
      <c r="C37905" s="88"/>
      <c r="D37905" s="88"/>
      <c r="E37905" s="88"/>
      <c r="F37905" s="88"/>
      <c r="G37905" s="88"/>
      <c r="H37905" s="88"/>
      <c r="I37905" s="88"/>
      <c r="J37905" s="88"/>
      <c r="K37905" s="88"/>
    </row>
    <row r="37906" spans="2:11" ht="12" hidden="1" customHeight="1" x14ac:dyDescent="0.2">
      <c r="B37906" s="88"/>
      <c r="C37906" s="88"/>
      <c r="D37906" s="88"/>
      <c r="E37906" s="88"/>
      <c r="F37906" s="88"/>
      <c r="G37906" s="88"/>
      <c r="H37906" s="88"/>
      <c r="I37906" s="88"/>
      <c r="J37906" s="88"/>
      <c r="K37906" s="88"/>
    </row>
    <row r="37907" spans="2:11" ht="12" hidden="1" customHeight="1" x14ac:dyDescent="0.2">
      <c r="B37907" s="88"/>
      <c r="C37907" s="88"/>
      <c r="D37907" s="88"/>
      <c r="E37907" s="88"/>
      <c r="F37907" s="88"/>
      <c r="G37907" s="88"/>
      <c r="H37907" s="88"/>
      <c r="I37907" s="88"/>
      <c r="J37907" s="88"/>
      <c r="K37907" s="88"/>
    </row>
    <row r="37908" spans="2:11" ht="12" hidden="1" customHeight="1" x14ac:dyDescent="0.2">
      <c r="B37908" s="88"/>
      <c r="C37908" s="88"/>
      <c r="D37908" s="88"/>
      <c r="E37908" s="88"/>
      <c r="F37908" s="88"/>
      <c r="G37908" s="88"/>
      <c r="H37908" s="88"/>
      <c r="I37908" s="88"/>
      <c r="J37908" s="88"/>
      <c r="K37908" s="88"/>
    </row>
    <row r="37909" spans="2:11" ht="12" hidden="1" customHeight="1" x14ac:dyDescent="0.2">
      <c r="B37909" s="88"/>
      <c r="C37909" s="88"/>
      <c r="D37909" s="88"/>
      <c r="E37909" s="88"/>
      <c r="F37909" s="88"/>
      <c r="G37909" s="88"/>
      <c r="H37909" s="88"/>
      <c r="I37909" s="88"/>
      <c r="J37909" s="88"/>
      <c r="K37909" s="88"/>
    </row>
    <row r="37910" spans="2:11" ht="12" hidden="1" customHeight="1" x14ac:dyDescent="0.2">
      <c r="B37910" s="88"/>
      <c r="C37910" s="88"/>
      <c r="D37910" s="88"/>
      <c r="E37910" s="88"/>
      <c r="F37910" s="88"/>
      <c r="G37910" s="88"/>
      <c r="H37910" s="88"/>
      <c r="I37910" s="88"/>
      <c r="J37910" s="88"/>
      <c r="K37910" s="88"/>
    </row>
    <row r="37911" spans="2:11" ht="12" hidden="1" customHeight="1" x14ac:dyDescent="0.2">
      <c r="B37911" s="88"/>
      <c r="C37911" s="88"/>
      <c r="D37911" s="88"/>
      <c r="E37911" s="88"/>
      <c r="F37911" s="88"/>
      <c r="G37911" s="88"/>
      <c r="H37911" s="88"/>
      <c r="I37911" s="88"/>
      <c r="J37911" s="88"/>
      <c r="K37911" s="88"/>
    </row>
    <row r="37912" spans="2:11" ht="12" hidden="1" customHeight="1" x14ac:dyDescent="0.2">
      <c r="B37912" s="88"/>
      <c r="C37912" s="88"/>
      <c r="D37912" s="88"/>
      <c r="E37912" s="88"/>
      <c r="F37912" s="88"/>
      <c r="G37912" s="88"/>
      <c r="H37912" s="88"/>
      <c r="I37912" s="88"/>
      <c r="J37912" s="88"/>
      <c r="K37912" s="88"/>
    </row>
    <row r="37913" spans="2:11" ht="12" hidden="1" customHeight="1" x14ac:dyDescent="0.2">
      <c r="B37913" s="88"/>
      <c r="C37913" s="88"/>
      <c r="D37913" s="88"/>
      <c r="E37913" s="88"/>
      <c r="F37913" s="88"/>
      <c r="G37913" s="88"/>
      <c r="H37913" s="88"/>
      <c r="I37913" s="88"/>
      <c r="J37913" s="88"/>
      <c r="K37913" s="88"/>
    </row>
    <row r="37914" spans="2:11" ht="12" hidden="1" customHeight="1" x14ac:dyDescent="0.2">
      <c r="B37914" s="88"/>
      <c r="C37914" s="88"/>
      <c r="D37914" s="88"/>
      <c r="E37914" s="88"/>
      <c r="F37914" s="88"/>
      <c r="G37914" s="88"/>
      <c r="H37914" s="88"/>
      <c r="I37914" s="88"/>
      <c r="J37914" s="88"/>
      <c r="K37914" s="88"/>
    </row>
    <row r="37915" spans="2:11" ht="12" hidden="1" customHeight="1" x14ac:dyDescent="0.2">
      <c r="B37915" s="88"/>
      <c r="C37915" s="88"/>
      <c r="D37915" s="88"/>
      <c r="E37915" s="88"/>
      <c r="F37915" s="88"/>
      <c r="G37915" s="88"/>
      <c r="H37915" s="88"/>
      <c r="I37915" s="88"/>
      <c r="J37915" s="88"/>
      <c r="K37915" s="88"/>
    </row>
    <row r="37916" spans="2:11" ht="12" hidden="1" customHeight="1" x14ac:dyDescent="0.2">
      <c r="B37916" s="88"/>
      <c r="C37916" s="88"/>
      <c r="D37916" s="88"/>
      <c r="E37916" s="88"/>
      <c r="F37916" s="88"/>
      <c r="G37916" s="88"/>
      <c r="H37916" s="88"/>
      <c r="I37916" s="88"/>
      <c r="J37916" s="88"/>
      <c r="K37916" s="88"/>
    </row>
    <row r="37917" spans="2:11" ht="12" hidden="1" customHeight="1" x14ac:dyDescent="0.2">
      <c r="B37917" s="88"/>
      <c r="C37917" s="88"/>
      <c r="D37917" s="88"/>
      <c r="E37917" s="88"/>
      <c r="F37917" s="88"/>
      <c r="G37917" s="88"/>
      <c r="H37917" s="88"/>
      <c r="I37917" s="88"/>
      <c r="J37917" s="88"/>
      <c r="K37917" s="88"/>
    </row>
    <row r="37918" spans="2:11" ht="12" hidden="1" customHeight="1" x14ac:dyDescent="0.2">
      <c r="B37918" s="88"/>
      <c r="C37918" s="88"/>
      <c r="D37918" s="88"/>
      <c r="E37918" s="88"/>
      <c r="F37918" s="88"/>
      <c r="G37918" s="88"/>
      <c r="H37918" s="88"/>
      <c r="I37918" s="88"/>
      <c r="J37918" s="88"/>
      <c r="K37918" s="88"/>
    </row>
    <row r="37919" spans="2:11" ht="12" hidden="1" customHeight="1" x14ac:dyDescent="0.2">
      <c r="B37919" s="88"/>
      <c r="C37919" s="88"/>
      <c r="D37919" s="88"/>
      <c r="E37919" s="88"/>
      <c r="F37919" s="88"/>
      <c r="G37919" s="88"/>
      <c r="H37919" s="88"/>
      <c r="I37919" s="88"/>
      <c r="J37919" s="88"/>
      <c r="K37919" s="88"/>
    </row>
    <row r="37920" spans="2:11" ht="12" hidden="1" customHeight="1" x14ac:dyDescent="0.2">
      <c r="B37920" s="88"/>
      <c r="C37920" s="88"/>
      <c r="D37920" s="88"/>
      <c r="E37920" s="88"/>
      <c r="F37920" s="88"/>
      <c r="G37920" s="88"/>
      <c r="H37920" s="88"/>
      <c r="I37920" s="88"/>
      <c r="J37920" s="88"/>
      <c r="K37920" s="88"/>
    </row>
    <row r="37921" spans="2:11" ht="12" hidden="1" customHeight="1" x14ac:dyDescent="0.2">
      <c r="B37921" s="88"/>
      <c r="C37921" s="88"/>
      <c r="D37921" s="88"/>
      <c r="E37921" s="88"/>
      <c r="F37921" s="88"/>
      <c r="G37921" s="88"/>
      <c r="H37921" s="88"/>
      <c r="I37921" s="88"/>
      <c r="J37921" s="88"/>
      <c r="K37921" s="88"/>
    </row>
    <row r="37922" spans="2:11" ht="12" hidden="1" customHeight="1" x14ac:dyDescent="0.2">
      <c r="B37922" s="88"/>
      <c r="C37922" s="88"/>
      <c r="D37922" s="88"/>
      <c r="E37922" s="88"/>
      <c r="F37922" s="88"/>
      <c r="G37922" s="88"/>
      <c r="H37922" s="88"/>
      <c r="I37922" s="88"/>
      <c r="J37922" s="88"/>
      <c r="K37922" s="88"/>
    </row>
    <row r="37923" spans="2:11" ht="12" hidden="1" customHeight="1" x14ac:dyDescent="0.2">
      <c r="B37923" s="88"/>
      <c r="C37923" s="88"/>
      <c r="D37923" s="88"/>
      <c r="E37923" s="88"/>
      <c r="F37923" s="88"/>
      <c r="G37923" s="88"/>
      <c r="H37923" s="88"/>
      <c r="I37923" s="88"/>
      <c r="J37923" s="88"/>
      <c r="K37923" s="88"/>
    </row>
    <row r="37924" spans="2:11" ht="12" hidden="1" customHeight="1" x14ac:dyDescent="0.2">
      <c r="B37924" s="88"/>
      <c r="C37924" s="88"/>
      <c r="D37924" s="88"/>
      <c r="E37924" s="88"/>
      <c r="F37924" s="88"/>
      <c r="G37924" s="88"/>
      <c r="H37924" s="88"/>
      <c r="I37924" s="88"/>
      <c r="J37924" s="88"/>
      <c r="K37924" s="88"/>
    </row>
    <row r="37925" spans="2:11" ht="12" hidden="1" customHeight="1" x14ac:dyDescent="0.2">
      <c r="B37925" s="88"/>
      <c r="C37925" s="88"/>
      <c r="D37925" s="88"/>
      <c r="E37925" s="88"/>
      <c r="F37925" s="88"/>
      <c r="G37925" s="88"/>
      <c r="H37925" s="88"/>
      <c r="I37925" s="88"/>
      <c r="J37925" s="88"/>
      <c r="K37925" s="88"/>
    </row>
    <row r="37926" spans="2:11" ht="12" hidden="1" customHeight="1" x14ac:dyDescent="0.2">
      <c r="B37926" s="88"/>
      <c r="C37926" s="88"/>
      <c r="D37926" s="88"/>
      <c r="E37926" s="88"/>
      <c r="F37926" s="88"/>
      <c r="G37926" s="88"/>
      <c r="H37926" s="88"/>
      <c r="I37926" s="88"/>
      <c r="J37926" s="88"/>
      <c r="K37926" s="88"/>
    </row>
    <row r="37927" spans="2:11" ht="12" hidden="1" customHeight="1" x14ac:dyDescent="0.2">
      <c r="B37927" s="88"/>
      <c r="C37927" s="88"/>
      <c r="D37927" s="88"/>
      <c r="E37927" s="88"/>
      <c r="F37927" s="88"/>
      <c r="G37927" s="88"/>
      <c r="H37927" s="88"/>
      <c r="I37927" s="88"/>
      <c r="J37927" s="88"/>
      <c r="K37927" s="88"/>
    </row>
    <row r="37928" spans="2:11" ht="12" hidden="1" customHeight="1" x14ac:dyDescent="0.2">
      <c r="B37928" s="88"/>
      <c r="C37928" s="88"/>
      <c r="D37928" s="88"/>
      <c r="E37928" s="88"/>
      <c r="F37928" s="88"/>
      <c r="G37928" s="88"/>
      <c r="H37928" s="88"/>
      <c r="I37928" s="88"/>
      <c r="J37928" s="88"/>
      <c r="K37928" s="88"/>
    </row>
    <row r="37929" spans="2:11" ht="12" hidden="1" customHeight="1" x14ac:dyDescent="0.2">
      <c r="B37929" s="88"/>
      <c r="C37929" s="88"/>
      <c r="D37929" s="88"/>
      <c r="E37929" s="88"/>
      <c r="F37929" s="88"/>
      <c r="G37929" s="88"/>
      <c r="H37929" s="88"/>
      <c r="I37929" s="88"/>
      <c r="J37929" s="88"/>
      <c r="K37929" s="88"/>
    </row>
    <row r="37930" spans="2:11" ht="12" hidden="1" customHeight="1" x14ac:dyDescent="0.2">
      <c r="B37930" s="88"/>
      <c r="C37930" s="88"/>
      <c r="D37930" s="88"/>
      <c r="E37930" s="88"/>
      <c r="F37930" s="88"/>
      <c r="G37930" s="88"/>
      <c r="H37930" s="88"/>
      <c r="I37930" s="88"/>
      <c r="J37930" s="88"/>
      <c r="K37930" s="88"/>
    </row>
    <row r="37931" spans="2:11" ht="12" hidden="1" customHeight="1" x14ac:dyDescent="0.2">
      <c r="B37931" s="88"/>
      <c r="C37931" s="88"/>
      <c r="D37931" s="88"/>
      <c r="E37931" s="88"/>
      <c r="F37931" s="88"/>
      <c r="G37931" s="88"/>
      <c r="H37931" s="88"/>
      <c r="I37931" s="88"/>
      <c r="J37931" s="88"/>
      <c r="K37931" s="88"/>
    </row>
    <row r="37932" spans="2:11" ht="12" hidden="1" customHeight="1" x14ac:dyDescent="0.2">
      <c r="B37932" s="88"/>
      <c r="C37932" s="88"/>
      <c r="D37932" s="88"/>
      <c r="E37932" s="88"/>
      <c r="F37932" s="88"/>
      <c r="G37932" s="88"/>
      <c r="H37932" s="88"/>
      <c r="I37932" s="88"/>
      <c r="J37932" s="88"/>
      <c r="K37932" s="88"/>
    </row>
    <row r="37933" spans="2:11" ht="12" hidden="1" customHeight="1" x14ac:dyDescent="0.2">
      <c r="B37933" s="88"/>
      <c r="C37933" s="88"/>
      <c r="D37933" s="88"/>
      <c r="E37933" s="88"/>
      <c r="F37933" s="88"/>
      <c r="G37933" s="88"/>
      <c r="H37933" s="88"/>
      <c r="I37933" s="88"/>
      <c r="J37933" s="88"/>
      <c r="K37933" s="88"/>
    </row>
    <row r="37934" spans="2:11" ht="12" hidden="1" customHeight="1" x14ac:dyDescent="0.2">
      <c r="B37934" s="88"/>
      <c r="C37934" s="88"/>
      <c r="D37934" s="88"/>
      <c r="E37934" s="88"/>
      <c r="F37934" s="88"/>
      <c r="G37934" s="88"/>
      <c r="H37934" s="88"/>
      <c r="I37934" s="88"/>
      <c r="J37934" s="88"/>
      <c r="K37934" s="88"/>
    </row>
    <row r="37935" spans="2:11" ht="12" hidden="1" customHeight="1" x14ac:dyDescent="0.2">
      <c r="B37935" s="88"/>
      <c r="C37935" s="88"/>
      <c r="D37935" s="88"/>
      <c r="E37935" s="88"/>
      <c r="F37935" s="88"/>
      <c r="G37935" s="88"/>
      <c r="H37935" s="88"/>
      <c r="I37935" s="88"/>
      <c r="J37935" s="88"/>
      <c r="K37935" s="88"/>
    </row>
    <row r="37936" spans="2:11" ht="12" hidden="1" customHeight="1" x14ac:dyDescent="0.2">
      <c r="B37936" s="88"/>
      <c r="C37936" s="88"/>
      <c r="D37936" s="88"/>
      <c r="E37936" s="88"/>
      <c r="F37936" s="88"/>
      <c r="G37936" s="88"/>
      <c r="H37936" s="88"/>
      <c r="I37936" s="88"/>
      <c r="J37936" s="88"/>
      <c r="K37936" s="88"/>
    </row>
    <row r="37937" spans="2:11" ht="12" hidden="1" customHeight="1" x14ac:dyDescent="0.2">
      <c r="B37937" s="88"/>
      <c r="C37937" s="88"/>
      <c r="D37937" s="88"/>
      <c r="E37937" s="88"/>
      <c r="F37937" s="88"/>
      <c r="G37937" s="88"/>
      <c r="H37937" s="88"/>
      <c r="I37937" s="88"/>
      <c r="J37937" s="88"/>
      <c r="K37937" s="88"/>
    </row>
    <row r="37938" spans="2:11" ht="12" hidden="1" customHeight="1" x14ac:dyDescent="0.2">
      <c r="B37938" s="88"/>
      <c r="C37938" s="88"/>
      <c r="D37938" s="88"/>
      <c r="E37938" s="88"/>
      <c r="F37938" s="88"/>
      <c r="G37938" s="88"/>
      <c r="H37938" s="88"/>
      <c r="I37938" s="88"/>
      <c r="J37938" s="88"/>
      <c r="K37938" s="88"/>
    </row>
    <row r="37939" spans="2:11" ht="12" hidden="1" customHeight="1" x14ac:dyDescent="0.2">
      <c r="B37939" s="88"/>
      <c r="C37939" s="88"/>
      <c r="D37939" s="88"/>
      <c r="E37939" s="88"/>
      <c r="F37939" s="88"/>
      <c r="G37939" s="88"/>
      <c r="H37939" s="88"/>
      <c r="I37939" s="88"/>
      <c r="J37939" s="88"/>
      <c r="K37939" s="88"/>
    </row>
    <row r="37940" spans="2:11" ht="12" hidden="1" customHeight="1" x14ac:dyDescent="0.2">
      <c r="B37940" s="88"/>
      <c r="C37940" s="88"/>
      <c r="D37940" s="88"/>
      <c r="E37940" s="88"/>
      <c r="F37940" s="88"/>
      <c r="G37940" s="88"/>
      <c r="H37940" s="88"/>
      <c r="I37940" s="88"/>
      <c r="J37940" s="88"/>
      <c r="K37940" s="88"/>
    </row>
    <row r="37941" spans="2:11" ht="12" hidden="1" customHeight="1" x14ac:dyDescent="0.2">
      <c r="B37941" s="88"/>
      <c r="C37941" s="88"/>
      <c r="D37941" s="88"/>
      <c r="E37941" s="88"/>
      <c r="F37941" s="88"/>
      <c r="G37941" s="88"/>
      <c r="H37941" s="88"/>
      <c r="I37941" s="88"/>
      <c r="J37941" s="88"/>
      <c r="K37941" s="88"/>
    </row>
    <row r="37942" spans="2:11" ht="12" hidden="1" customHeight="1" x14ac:dyDescent="0.2">
      <c r="B37942" s="88"/>
      <c r="C37942" s="88"/>
      <c r="D37942" s="88"/>
      <c r="E37942" s="88"/>
      <c r="F37942" s="88"/>
      <c r="G37942" s="88"/>
      <c r="H37942" s="88"/>
      <c r="I37942" s="88"/>
      <c r="J37942" s="88"/>
      <c r="K37942" s="88"/>
    </row>
    <row r="37943" spans="2:11" ht="12" hidden="1" customHeight="1" x14ac:dyDescent="0.2">
      <c r="B37943" s="88"/>
      <c r="C37943" s="88"/>
      <c r="D37943" s="88"/>
      <c r="E37943" s="88"/>
      <c r="F37943" s="88"/>
      <c r="G37943" s="88"/>
      <c r="H37943" s="88"/>
      <c r="I37943" s="88"/>
      <c r="J37943" s="88"/>
      <c r="K37943" s="88"/>
    </row>
    <row r="37944" spans="2:11" ht="12" hidden="1" customHeight="1" x14ac:dyDescent="0.2">
      <c r="B37944" s="88"/>
      <c r="C37944" s="88"/>
      <c r="D37944" s="88"/>
      <c r="E37944" s="88"/>
      <c r="F37944" s="88"/>
      <c r="G37944" s="88"/>
      <c r="H37944" s="88"/>
      <c r="I37944" s="88"/>
      <c r="J37944" s="88"/>
      <c r="K37944" s="88"/>
    </row>
    <row r="37945" spans="2:11" ht="12" hidden="1" customHeight="1" x14ac:dyDescent="0.2">
      <c r="B37945" s="88"/>
      <c r="C37945" s="88"/>
      <c r="D37945" s="88"/>
      <c r="E37945" s="88"/>
      <c r="F37945" s="88"/>
      <c r="G37945" s="88"/>
      <c r="H37945" s="88"/>
      <c r="I37945" s="88"/>
      <c r="J37945" s="88"/>
      <c r="K37945" s="88"/>
    </row>
    <row r="37946" spans="2:11" ht="12" hidden="1" customHeight="1" x14ac:dyDescent="0.2">
      <c r="B37946" s="88"/>
      <c r="C37946" s="88"/>
      <c r="D37946" s="88"/>
      <c r="E37946" s="88"/>
      <c r="F37946" s="88"/>
      <c r="G37946" s="88"/>
      <c r="H37946" s="88"/>
      <c r="I37946" s="88"/>
      <c r="J37946" s="88"/>
      <c r="K37946" s="88"/>
    </row>
    <row r="37947" spans="2:11" ht="12" hidden="1" customHeight="1" x14ac:dyDescent="0.2">
      <c r="B37947" s="88"/>
      <c r="C37947" s="88"/>
      <c r="D37947" s="88"/>
      <c r="E37947" s="88"/>
      <c r="F37947" s="88"/>
      <c r="G37947" s="88"/>
      <c r="H37947" s="88"/>
      <c r="I37947" s="88"/>
      <c r="J37947" s="88"/>
      <c r="K37947" s="88"/>
    </row>
    <row r="37948" spans="2:11" ht="12" hidden="1" customHeight="1" x14ac:dyDescent="0.2">
      <c r="B37948" s="88"/>
      <c r="C37948" s="88"/>
      <c r="D37948" s="88"/>
      <c r="E37948" s="88"/>
      <c r="F37948" s="88"/>
      <c r="G37948" s="88"/>
      <c r="H37948" s="88"/>
      <c r="I37948" s="88"/>
      <c r="J37948" s="88"/>
      <c r="K37948" s="88"/>
    </row>
    <row r="37949" spans="2:11" ht="12" hidden="1" customHeight="1" x14ac:dyDescent="0.2">
      <c r="B37949" s="88"/>
      <c r="C37949" s="88"/>
      <c r="D37949" s="88"/>
      <c r="E37949" s="88"/>
      <c r="F37949" s="88"/>
      <c r="G37949" s="88"/>
      <c r="H37949" s="88"/>
      <c r="I37949" s="88"/>
      <c r="J37949" s="88"/>
      <c r="K37949" s="88"/>
    </row>
    <row r="37950" spans="2:11" ht="12" hidden="1" customHeight="1" x14ac:dyDescent="0.2">
      <c r="B37950" s="88"/>
      <c r="C37950" s="88"/>
      <c r="D37950" s="88"/>
      <c r="E37950" s="88"/>
      <c r="F37950" s="88"/>
      <c r="G37950" s="88"/>
      <c r="H37950" s="88"/>
      <c r="I37950" s="88"/>
      <c r="J37950" s="88"/>
      <c r="K37950" s="88"/>
    </row>
    <row r="37951" spans="2:11" ht="12" hidden="1" customHeight="1" x14ac:dyDescent="0.2">
      <c r="B37951" s="88"/>
      <c r="C37951" s="88"/>
      <c r="D37951" s="88"/>
      <c r="E37951" s="88"/>
      <c r="F37951" s="88"/>
      <c r="G37951" s="88"/>
      <c r="H37951" s="88"/>
      <c r="I37951" s="88"/>
      <c r="J37951" s="88"/>
      <c r="K37951" s="88"/>
    </row>
    <row r="37952" spans="2:11" ht="12" hidden="1" customHeight="1" x14ac:dyDescent="0.2">
      <c r="B37952" s="88"/>
      <c r="C37952" s="88"/>
      <c r="D37952" s="88"/>
      <c r="E37952" s="88"/>
      <c r="F37952" s="88"/>
      <c r="G37952" s="88"/>
      <c r="H37952" s="88"/>
      <c r="I37952" s="88"/>
      <c r="J37952" s="88"/>
      <c r="K37952" s="88"/>
    </row>
    <row r="37953" spans="2:11" ht="12" hidden="1" customHeight="1" x14ac:dyDescent="0.2">
      <c r="B37953" s="88"/>
      <c r="C37953" s="88"/>
      <c r="D37953" s="88"/>
      <c r="E37953" s="88"/>
      <c r="F37953" s="88"/>
      <c r="G37953" s="88"/>
      <c r="H37953" s="88"/>
      <c r="I37953" s="88"/>
      <c r="J37953" s="88"/>
      <c r="K37953" s="88"/>
    </row>
    <row r="37954" spans="2:11" ht="12" hidden="1" customHeight="1" x14ac:dyDescent="0.2">
      <c r="B37954" s="88"/>
      <c r="C37954" s="88"/>
      <c r="D37954" s="88"/>
      <c r="E37954" s="88"/>
      <c r="F37954" s="88"/>
      <c r="G37954" s="88"/>
      <c r="H37954" s="88"/>
      <c r="I37954" s="88"/>
      <c r="J37954" s="88"/>
      <c r="K37954" s="88"/>
    </row>
    <row r="37955" spans="2:11" ht="12" hidden="1" customHeight="1" x14ac:dyDescent="0.2">
      <c r="B37955" s="88"/>
      <c r="C37955" s="88"/>
      <c r="D37955" s="88"/>
      <c r="E37955" s="88"/>
      <c r="F37955" s="88"/>
      <c r="G37955" s="88"/>
      <c r="H37955" s="88"/>
      <c r="I37955" s="88"/>
      <c r="J37955" s="88"/>
      <c r="K37955" s="88"/>
    </row>
    <row r="37956" spans="2:11" ht="12" hidden="1" customHeight="1" x14ac:dyDescent="0.2">
      <c r="B37956" s="88"/>
      <c r="C37956" s="88"/>
      <c r="D37956" s="88"/>
      <c r="E37956" s="88"/>
      <c r="F37956" s="88"/>
      <c r="G37956" s="88"/>
      <c r="H37956" s="88"/>
      <c r="I37956" s="88"/>
      <c r="J37956" s="88"/>
      <c r="K37956" s="88"/>
    </row>
    <row r="37957" spans="2:11" ht="12" hidden="1" customHeight="1" x14ac:dyDescent="0.2">
      <c r="B37957" s="88"/>
      <c r="C37957" s="88"/>
      <c r="D37957" s="88"/>
      <c r="E37957" s="88"/>
      <c r="F37957" s="88"/>
      <c r="G37957" s="88"/>
      <c r="H37957" s="88"/>
      <c r="I37957" s="88"/>
      <c r="J37957" s="88"/>
      <c r="K37957" s="88"/>
    </row>
    <row r="37958" spans="2:11" ht="12" hidden="1" customHeight="1" x14ac:dyDescent="0.2">
      <c r="B37958" s="88"/>
      <c r="C37958" s="88"/>
      <c r="D37958" s="88"/>
      <c r="E37958" s="88"/>
      <c r="F37958" s="88"/>
      <c r="G37958" s="88"/>
      <c r="H37958" s="88"/>
      <c r="I37958" s="88"/>
      <c r="J37958" s="88"/>
      <c r="K37958" s="88"/>
    </row>
    <row r="37959" spans="2:11" ht="12" hidden="1" customHeight="1" x14ac:dyDescent="0.2">
      <c r="B37959" s="88"/>
      <c r="C37959" s="88"/>
      <c r="D37959" s="88"/>
      <c r="E37959" s="88"/>
      <c r="F37959" s="88"/>
      <c r="G37959" s="88"/>
      <c r="H37959" s="88"/>
      <c r="I37959" s="88"/>
      <c r="J37959" s="88"/>
      <c r="K37959" s="88"/>
    </row>
    <row r="37960" spans="2:11" ht="12" hidden="1" customHeight="1" x14ac:dyDescent="0.2">
      <c r="B37960" s="88"/>
      <c r="C37960" s="88"/>
      <c r="D37960" s="88"/>
      <c r="E37960" s="88"/>
      <c r="F37960" s="88"/>
      <c r="G37960" s="88"/>
      <c r="H37960" s="88"/>
      <c r="I37960" s="88"/>
      <c r="J37960" s="88"/>
      <c r="K37960" s="88"/>
    </row>
    <row r="37961" spans="2:11" ht="12" hidden="1" customHeight="1" x14ac:dyDescent="0.2">
      <c r="B37961" s="88"/>
      <c r="C37961" s="88"/>
      <c r="D37961" s="88"/>
      <c r="E37961" s="88"/>
      <c r="F37961" s="88"/>
      <c r="G37961" s="88"/>
      <c r="H37961" s="88"/>
      <c r="I37961" s="88"/>
      <c r="J37961" s="88"/>
      <c r="K37961" s="88"/>
    </row>
    <row r="37962" spans="2:11" ht="12" hidden="1" customHeight="1" x14ac:dyDescent="0.2">
      <c r="B37962" s="88"/>
      <c r="C37962" s="88"/>
      <c r="D37962" s="88"/>
      <c r="E37962" s="88"/>
      <c r="F37962" s="88"/>
      <c r="G37962" s="88"/>
      <c r="H37962" s="88"/>
      <c r="I37962" s="88"/>
      <c r="J37962" s="88"/>
      <c r="K37962" s="88"/>
    </row>
    <row r="37963" spans="2:11" ht="12" hidden="1" customHeight="1" x14ac:dyDescent="0.2">
      <c r="B37963" s="88"/>
      <c r="C37963" s="88"/>
      <c r="D37963" s="88"/>
      <c r="E37963" s="88"/>
      <c r="F37963" s="88"/>
      <c r="G37963" s="88"/>
      <c r="H37963" s="88"/>
      <c r="I37963" s="88"/>
      <c r="J37963" s="88"/>
      <c r="K37963" s="88"/>
    </row>
    <row r="37964" spans="2:11" ht="12" hidden="1" customHeight="1" x14ac:dyDescent="0.2">
      <c r="B37964" s="88"/>
      <c r="C37964" s="88"/>
      <c r="D37964" s="88"/>
      <c r="E37964" s="88"/>
      <c r="F37964" s="88"/>
      <c r="G37964" s="88"/>
      <c r="H37964" s="88"/>
      <c r="I37964" s="88"/>
      <c r="J37964" s="88"/>
      <c r="K37964" s="88"/>
    </row>
    <row r="37965" spans="2:11" ht="12" hidden="1" customHeight="1" x14ac:dyDescent="0.2">
      <c r="B37965" s="88"/>
      <c r="C37965" s="88"/>
      <c r="D37965" s="88"/>
      <c r="E37965" s="88"/>
      <c r="F37965" s="88"/>
      <c r="G37965" s="88"/>
      <c r="H37965" s="88"/>
      <c r="I37965" s="88"/>
      <c r="J37965" s="88"/>
      <c r="K37965" s="88"/>
    </row>
    <row r="37966" spans="2:11" ht="12" hidden="1" customHeight="1" x14ac:dyDescent="0.2">
      <c r="B37966" s="88"/>
      <c r="C37966" s="88"/>
      <c r="D37966" s="88"/>
      <c r="E37966" s="88"/>
      <c r="F37966" s="88"/>
      <c r="G37966" s="88"/>
      <c r="H37966" s="88"/>
      <c r="I37966" s="88"/>
      <c r="J37966" s="88"/>
      <c r="K37966" s="88"/>
    </row>
    <row r="37967" spans="2:11" ht="12" hidden="1" customHeight="1" x14ac:dyDescent="0.2">
      <c r="B37967" s="88"/>
      <c r="C37967" s="88"/>
      <c r="D37967" s="88"/>
      <c r="E37967" s="88"/>
      <c r="F37967" s="88"/>
      <c r="G37967" s="88"/>
      <c r="H37967" s="88"/>
      <c r="I37967" s="88"/>
      <c r="J37967" s="88"/>
      <c r="K37967" s="88"/>
    </row>
    <row r="37968" spans="2:11" ht="12" hidden="1" customHeight="1" x14ac:dyDescent="0.2">
      <c r="B37968" s="88"/>
      <c r="C37968" s="88"/>
      <c r="D37968" s="88"/>
      <c r="E37968" s="88"/>
      <c r="F37968" s="88"/>
      <c r="G37968" s="88"/>
      <c r="H37968" s="88"/>
      <c r="I37968" s="88"/>
      <c r="J37968" s="88"/>
      <c r="K37968" s="88"/>
    </row>
    <row r="37969" spans="2:11" ht="12" hidden="1" customHeight="1" x14ac:dyDescent="0.2">
      <c r="B37969" s="88"/>
      <c r="C37969" s="88"/>
      <c r="D37969" s="88"/>
      <c r="E37969" s="88"/>
      <c r="F37969" s="88"/>
      <c r="G37969" s="88"/>
      <c r="H37969" s="88"/>
      <c r="I37969" s="88"/>
      <c r="J37969" s="88"/>
      <c r="K37969" s="88"/>
    </row>
    <row r="37970" spans="2:11" ht="12" hidden="1" customHeight="1" x14ac:dyDescent="0.2">
      <c r="B37970" s="88"/>
      <c r="C37970" s="88"/>
      <c r="D37970" s="88"/>
      <c r="E37970" s="88"/>
      <c r="F37970" s="88"/>
      <c r="G37970" s="88"/>
      <c r="H37970" s="88"/>
      <c r="I37970" s="88"/>
      <c r="J37970" s="88"/>
      <c r="K37970" s="88"/>
    </row>
    <row r="37971" spans="2:11" ht="12" hidden="1" customHeight="1" x14ac:dyDescent="0.2">
      <c r="B37971" s="88"/>
      <c r="C37971" s="88"/>
      <c r="D37971" s="88"/>
      <c r="E37971" s="88"/>
      <c r="F37971" s="88"/>
      <c r="G37971" s="88"/>
      <c r="H37971" s="88"/>
      <c r="I37971" s="88"/>
      <c r="J37971" s="88"/>
      <c r="K37971" s="88"/>
    </row>
    <row r="37972" spans="2:11" ht="12" hidden="1" customHeight="1" x14ac:dyDescent="0.2">
      <c r="B37972" s="88"/>
      <c r="C37972" s="88"/>
      <c r="D37972" s="88"/>
      <c r="E37972" s="88"/>
      <c r="F37972" s="88"/>
      <c r="G37972" s="88"/>
      <c r="H37972" s="88"/>
      <c r="I37972" s="88"/>
      <c r="J37972" s="88"/>
      <c r="K37972" s="88"/>
    </row>
    <row r="37973" spans="2:11" ht="12" hidden="1" customHeight="1" x14ac:dyDescent="0.2">
      <c r="B37973" s="88"/>
      <c r="C37973" s="88"/>
      <c r="D37973" s="88"/>
      <c r="E37973" s="88"/>
      <c r="F37973" s="88"/>
      <c r="G37973" s="88"/>
      <c r="H37973" s="88"/>
      <c r="I37973" s="88"/>
      <c r="J37973" s="88"/>
      <c r="K37973" s="88"/>
    </row>
    <row r="37974" spans="2:11" ht="12" hidden="1" customHeight="1" x14ac:dyDescent="0.2">
      <c r="B37974" s="88"/>
      <c r="C37974" s="88"/>
      <c r="D37974" s="88"/>
      <c r="E37974" s="88"/>
      <c r="F37974" s="88"/>
      <c r="G37974" s="88"/>
      <c r="H37974" s="88"/>
      <c r="I37974" s="88"/>
      <c r="J37974" s="88"/>
      <c r="K37974" s="88"/>
    </row>
    <row r="37975" spans="2:11" ht="12" hidden="1" customHeight="1" x14ac:dyDescent="0.2">
      <c r="B37975" s="88"/>
      <c r="C37975" s="88"/>
      <c r="D37975" s="88"/>
      <c r="E37975" s="88"/>
      <c r="F37975" s="88"/>
      <c r="G37975" s="88"/>
      <c r="H37975" s="88"/>
      <c r="I37975" s="88"/>
      <c r="J37975" s="88"/>
      <c r="K37975" s="88"/>
    </row>
    <row r="37976" spans="2:11" ht="12" hidden="1" customHeight="1" x14ac:dyDescent="0.2">
      <c r="B37976" s="88"/>
      <c r="C37976" s="88"/>
      <c r="D37976" s="88"/>
      <c r="E37976" s="88"/>
      <c r="F37976" s="88"/>
      <c r="G37976" s="88"/>
      <c r="H37976" s="88"/>
      <c r="I37976" s="88"/>
      <c r="J37976" s="88"/>
      <c r="K37976" s="88"/>
    </row>
    <row r="37977" spans="2:11" ht="12" hidden="1" customHeight="1" x14ac:dyDescent="0.2">
      <c r="B37977" s="88"/>
      <c r="C37977" s="88"/>
      <c r="D37977" s="88"/>
      <c r="E37977" s="88"/>
      <c r="F37977" s="88"/>
      <c r="G37977" s="88"/>
      <c r="H37977" s="88"/>
      <c r="I37977" s="88"/>
      <c r="J37977" s="88"/>
      <c r="K37977" s="88"/>
    </row>
    <row r="37978" spans="2:11" ht="12" hidden="1" customHeight="1" x14ac:dyDescent="0.2">
      <c r="B37978" s="88"/>
      <c r="C37978" s="88"/>
      <c r="D37978" s="88"/>
      <c r="E37978" s="88"/>
      <c r="F37978" s="88"/>
      <c r="G37978" s="88"/>
      <c r="H37978" s="88"/>
      <c r="I37978" s="88"/>
      <c r="J37978" s="88"/>
      <c r="K37978" s="88"/>
    </row>
    <row r="37979" spans="2:11" ht="12" hidden="1" customHeight="1" x14ac:dyDescent="0.2">
      <c r="B37979" s="88"/>
      <c r="C37979" s="88"/>
      <c r="D37979" s="88"/>
      <c r="E37979" s="88"/>
      <c r="F37979" s="88"/>
      <c r="G37979" s="88"/>
      <c r="H37979" s="88"/>
      <c r="I37979" s="88"/>
      <c r="J37979" s="88"/>
      <c r="K37979" s="88"/>
    </row>
    <row r="37980" spans="2:11" ht="12" hidden="1" customHeight="1" x14ac:dyDescent="0.2">
      <c r="B37980" s="88"/>
      <c r="C37980" s="88"/>
      <c r="D37980" s="88"/>
      <c r="E37980" s="88"/>
      <c r="F37980" s="88"/>
      <c r="G37980" s="88"/>
      <c r="H37980" s="88"/>
      <c r="I37980" s="88"/>
      <c r="J37980" s="88"/>
      <c r="K37980" s="88"/>
    </row>
    <row r="37981" spans="2:11" ht="12" hidden="1" customHeight="1" x14ac:dyDescent="0.2">
      <c r="B37981" s="88"/>
      <c r="C37981" s="88"/>
      <c r="D37981" s="88"/>
      <c r="E37981" s="88"/>
      <c r="F37981" s="88"/>
      <c r="G37981" s="88"/>
      <c r="H37981" s="88"/>
      <c r="I37981" s="88"/>
      <c r="J37981" s="88"/>
      <c r="K37981" s="88"/>
    </row>
    <row r="37982" spans="2:11" ht="12" hidden="1" customHeight="1" x14ac:dyDescent="0.2">
      <c r="B37982" s="88"/>
      <c r="C37982" s="88"/>
      <c r="D37982" s="88"/>
      <c r="E37982" s="88"/>
      <c r="F37982" s="88"/>
      <c r="G37982" s="88"/>
      <c r="H37982" s="88"/>
      <c r="I37982" s="88"/>
      <c r="J37982" s="88"/>
      <c r="K37982" s="88"/>
    </row>
    <row r="37983" spans="2:11" ht="12" hidden="1" customHeight="1" x14ac:dyDescent="0.2">
      <c r="B37983" s="88"/>
      <c r="C37983" s="88"/>
      <c r="D37983" s="88"/>
      <c r="E37983" s="88"/>
      <c r="F37983" s="88"/>
      <c r="G37983" s="88"/>
      <c r="H37983" s="88"/>
      <c r="I37983" s="88"/>
      <c r="J37983" s="88"/>
      <c r="K37983" s="88"/>
    </row>
    <row r="37984" spans="2:11" ht="12" hidden="1" customHeight="1" x14ac:dyDescent="0.2">
      <c r="B37984" s="88"/>
      <c r="C37984" s="88"/>
      <c r="D37984" s="88"/>
      <c r="E37984" s="88"/>
      <c r="F37984" s="88"/>
      <c r="G37984" s="88"/>
      <c r="H37984" s="88"/>
      <c r="I37984" s="88"/>
      <c r="J37984" s="88"/>
      <c r="K37984" s="88"/>
    </row>
    <row r="37985" spans="2:11" ht="12" hidden="1" customHeight="1" x14ac:dyDescent="0.2">
      <c r="B37985" s="88"/>
      <c r="C37985" s="88"/>
      <c r="D37985" s="88"/>
      <c r="E37985" s="88"/>
      <c r="F37985" s="88"/>
      <c r="G37985" s="88"/>
      <c r="H37985" s="88"/>
      <c r="I37985" s="88"/>
      <c r="J37985" s="88"/>
      <c r="K37985" s="88"/>
    </row>
    <row r="37986" spans="2:11" ht="12" hidden="1" customHeight="1" x14ac:dyDescent="0.2">
      <c r="B37986" s="88"/>
      <c r="C37986" s="88"/>
      <c r="D37986" s="88"/>
      <c r="E37986" s="88"/>
      <c r="F37986" s="88"/>
      <c r="G37986" s="88"/>
      <c r="H37986" s="88"/>
      <c r="I37986" s="88"/>
      <c r="J37986" s="88"/>
      <c r="K37986" s="88"/>
    </row>
    <row r="37987" spans="2:11" ht="12" hidden="1" customHeight="1" x14ac:dyDescent="0.2">
      <c r="B37987" s="88"/>
      <c r="C37987" s="88"/>
      <c r="D37987" s="88"/>
      <c r="E37987" s="88"/>
      <c r="F37987" s="88"/>
      <c r="G37987" s="88"/>
      <c r="H37987" s="88"/>
      <c r="I37987" s="88"/>
      <c r="J37987" s="88"/>
      <c r="K37987" s="88"/>
    </row>
    <row r="37988" spans="2:11" ht="12" hidden="1" customHeight="1" x14ac:dyDescent="0.2">
      <c r="B37988" s="88"/>
      <c r="C37988" s="88"/>
      <c r="D37988" s="88"/>
      <c r="E37988" s="88"/>
      <c r="F37988" s="88"/>
      <c r="G37988" s="88"/>
      <c r="H37988" s="88"/>
      <c r="I37988" s="88"/>
      <c r="J37988" s="88"/>
      <c r="K37988" s="88"/>
    </row>
    <row r="37989" spans="2:11" ht="12" hidden="1" customHeight="1" x14ac:dyDescent="0.2">
      <c r="B37989" s="88"/>
      <c r="C37989" s="88"/>
      <c r="D37989" s="88"/>
      <c r="E37989" s="88"/>
      <c r="F37989" s="88"/>
      <c r="G37989" s="88"/>
      <c r="H37989" s="88"/>
      <c r="I37989" s="88"/>
      <c r="J37989" s="88"/>
      <c r="K37989" s="88"/>
    </row>
    <row r="37990" spans="2:11" ht="12" hidden="1" customHeight="1" x14ac:dyDescent="0.2">
      <c r="B37990" s="88"/>
      <c r="C37990" s="88"/>
      <c r="D37990" s="88"/>
      <c r="E37990" s="88"/>
      <c r="F37990" s="88"/>
      <c r="G37990" s="88"/>
      <c r="H37990" s="88"/>
      <c r="I37990" s="88"/>
      <c r="J37990" s="88"/>
      <c r="K37990" s="88"/>
    </row>
    <row r="37991" spans="2:11" ht="12" hidden="1" customHeight="1" x14ac:dyDescent="0.2">
      <c r="B37991" s="88"/>
      <c r="C37991" s="88"/>
      <c r="D37991" s="88"/>
      <c r="E37991" s="88"/>
      <c r="F37991" s="88"/>
      <c r="G37991" s="88"/>
      <c r="H37991" s="88"/>
      <c r="I37991" s="88"/>
      <c r="J37991" s="88"/>
      <c r="K37991" s="88"/>
    </row>
    <row r="37992" spans="2:11" ht="12" hidden="1" customHeight="1" x14ac:dyDescent="0.2">
      <c r="B37992" s="88"/>
      <c r="C37992" s="88"/>
      <c r="D37992" s="88"/>
      <c r="E37992" s="88"/>
      <c r="F37992" s="88"/>
      <c r="G37992" s="88"/>
      <c r="H37992" s="88"/>
      <c r="I37992" s="88"/>
      <c r="J37992" s="88"/>
      <c r="K37992" s="88"/>
    </row>
    <row r="37993" spans="2:11" ht="12" hidden="1" customHeight="1" x14ac:dyDescent="0.2">
      <c r="B37993" s="88"/>
      <c r="C37993" s="88"/>
      <c r="D37993" s="88"/>
      <c r="E37993" s="88"/>
      <c r="F37993" s="88"/>
      <c r="G37993" s="88"/>
      <c r="H37993" s="88"/>
      <c r="I37993" s="88"/>
      <c r="J37993" s="88"/>
      <c r="K37993" s="88"/>
    </row>
    <row r="37994" spans="2:11" ht="12" hidden="1" customHeight="1" x14ac:dyDescent="0.2">
      <c r="B37994" s="88"/>
      <c r="C37994" s="88"/>
      <c r="D37994" s="88"/>
      <c r="E37994" s="88"/>
      <c r="F37994" s="88"/>
      <c r="G37994" s="88"/>
      <c r="H37994" s="88"/>
      <c r="I37994" s="88"/>
      <c r="J37994" s="88"/>
      <c r="K37994" s="88"/>
    </row>
    <row r="37995" spans="2:11" ht="12" hidden="1" customHeight="1" x14ac:dyDescent="0.2">
      <c r="B37995" s="88"/>
      <c r="C37995" s="88"/>
      <c r="D37995" s="88"/>
      <c r="E37995" s="88"/>
      <c r="F37995" s="88"/>
      <c r="G37995" s="88"/>
      <c r="H37995" s="88"/>
      <c r="I37995" s="88"/>
      <c r="J37995" s="88"/>
      <c r="K37995" s="88"/>
    </row>
    <row r="37996" spans="2:11" ht="12" hidden="1" customHeight="1" x14ac:dyDescent="0.2">
      <c r="B37996" s="88"/>
      <c r="C37996" s="88"/>
      <c r="D37996" s="88"/>
      <c r="E37996" s="88"/>
      <c r="F37996" s="88"/>
      <c r="G37996" s="88"/>
      <c r="H37996" s="88"/>
      <c r="I37996" s="88"/>
      <c r="J37996" s="88"/>
      <c r="K37996" s="88"/>
    </row>
    <row r="37997" spans="2:11" ht="12" hidden="1" customHeight="1" x14ac:dyDescent="0.2">
      <c r="B37997" s="88"/>
      <c r="C37997" s="88"/>
      <c r="D37997" s="88"/>
      <c r="E37997" s="88"/>
      <c r="F37997" s="88"/>
      <c r="G37997" s="88"/>
      <c r="H37997" s="88"/>
      <c r="I37997" s="88"/>
      <c r="J37997" s="88"/>
      <c r="K37997" s="88"/>
    </row>
    <row r="37998" spans="2:11" ht="12" hidden="1" customHeight="1" x14ac:dyDescent="0.2">
      <c r="B37998" s="88"/>
      <c r="C37998" s="88"/>
      <c r="D37998" s="88"/>
      <c r="E37998" s="88"/>
      <c r="F37998" s="88"/>
      <c r="G37998" s="88"/>
      <c r="H37998" s="88"/>
      <c r="I37998" s="88"/>
      <c r="J37998" s="88"/>
      <c r="K37998" s="88"/>
    </row>
    <row r="37999" spans="2:11" ht="12" hidden="1" customHeight="1" x14ac:dyDescent="0.2">
      <c r="B37999" s="88"/>
      <c r="C37999" s="88"/>
      <c r="D37999" s="88"/>
      <c r="E37999" s="88"/>
      <c r="F37999" s="88"/>
      <c r="G37999" s="88"/>
      <c r="H37999" s="88"/>
      <c r="I37999" s="88"/>
      <c r="J37999" s="88"/>
      <c r="K37999" s="88"/>
    </row>
    <row r="38000" spans="2:11" ht="12" hidden="1" customHeight="1" x14ac:dyDescent="0.2">
      <c r="B38000" s="88"/>
      <c r="C38000" s="88"/>
      <c r="D38000" s="88"/>
      <c r="E38000" s="88"/>
      <c r="F38000" s="88"/>
      <c r="G38000" s="88"/>
      <c r="H38000" s="88"/>
      <c r="I38000" s="88"/>
      <c r="J38000" s="88"/>
      <c r="K38000" s="88"/>
    </row>
    <row r="38001" spans="2:11" ht="12" hidden="1" customHeight="1" x14ac:dyDescent="0.2">
      <c r="B38001" s="88"/>
      <c r="C38001" s="88"/>
      <c r="D38001" s="88"/>
      <c r="E38001" s="88"/>
      <c r="F38001" s="88"/>
      <c r="G38001" s="88"/>
      <c r="H38001" s="88"/>
      <c r="I38001" s="88"/>
      <c r="J38001" s="88"/>
      <c r="K38001" s="88"/>
    </row>
    <row r="38002" spans="2:11" ht="12" hidden="1" customHeight="1" x14ac:dyDescent="0.2">
      <c r="B38002" s="88"/>
      <c r="C38002" s="88"/>
      <c r="D38002" s="88"/>
      <c r="E38002" s="88"/>
      <c r="F38002" s="88"/>
      <c r="G38002" s="88"/>
      <c r="H38002" s="88"/>
      <c r="I38002" s="88"/>
      <c r="J38002" s="88"/>
      <c r="K38002" s="88"/>
    </row>
    <row r="38003" spans="2:11" ht="12" hidden="1" customHeight="1" x14ac:dyDescent="0.2">
      <c r="B38003" s="88"/>
      <c r="C38003" s="88"/>
      <c r="D38003" s="88"/>
      <c r="E38003" s="88"/>
      <c r="F38003" s="88"/>
      <c r="G38003" s="88"/>
      <c r="H38003" s="88"/>
      <c r="I38003" s="88"/>
      <c r="J38003" s="88"/>
      <c r="K38003" s="88"/>
    </row>
    <row r="38004" spans="2:11" ht="12" hidden="1" customHeight="1" x14ac:dyDescent="0.2">
      <c r="B38004" s="88"/>
      <c r="C38004" s="88"/>
      <c r="D38004" s="88"/>
      <c r="E38004" s="88"/>
      <c r="F38004" s="88"/>
      <c r="G38004" s="88"/>
      <c r="H38004" s="88"/>
      <c r="I38004" s="88"/>
      <c r="J38004" s="88"/>
      <c r="K38004" s="88"/>
    </row>
    <row r="38005" spans="2:11" ht="12" hidden="1" customHeight="1" x14ac:dyDescent="0.2">
      <c r="B38005" s="88"/>
      <c r="C38005" s="88"/>
      <c r="D38005" s="88"/>
      <c r="E38005" s="88"/>
      <c r="F38005" s="88"/>
      <c r="G38005" s="88"/>
      <c r="H38005" s="88"/>
      <c r="I38005" s="88"/>
      <c r="J38005" s="88"/>
      <c r="K38005" s="88"/>
    </row>
    <row r="38006" spans="2:11" ht="12" hidden="1" customHeight="1" x14ac:dyDescent="0.2">
      <c r="B38006" s="88"/>
      <c r="C38006" s="88"/>
      <c r="D38006" s="88"/>
      <c r="E38006" s="88"/>
      <c r="F38006" s="88"/>
      <c r="G38006" s="88"/>
      <c r="H38006" s="88"/>
      <c r="I38006" s="88"/>
      <c r="J38006" s="88"/>
      <c r="K38006" s="88"/>
    </row>
    <row r="38007" spans="2:11" ht="12" hidden="1" customHeight="1" x14ac:dyDescent="0.2">
      <c r="B38007" s="88"/>
      <c r="C38007" s="88"/>
      <c r="D38007" s="88"/>
      <c r="E38007" s="88"/>
      <c r="F38007" s="88"/>
      <c r="G38007" s="88"/>
      <c r="H38007" s="88"/>
      <c r="I38007" s="88"/>
      <c r="J38007" s="88"/>
      <c r="K38007" s="88"/>
    </row>
    <row r="38008" spans="2:11" ht="12" hidden="1" customHeight="1" x14ac:dyDescent="0.2">
      <c r="B38008" s="88"/>
      <c r="C38008" s="88"/>
      <c r="D38008" s="88"/>
      <c r="E38008" s="88"/>
      <c r="F38008" s="88"/>
      <c r="G38008" s="88"/>
      <c r="H38008" s="88"/>
      <c r="I38008" s="88"/>
      <c r="J38008" s="88"/>
      <c r="K38008" s="88"/>
    </row>
    <row r="38009" spans="2:11" ht="12" hidden="1" customHeight="1" x14ac:dyDescent="0.2">
      <c r="B38009" s="88"/>
      <c r="C38009" s="88"/>
      <c r="D38009" s="88"/>
      <c r="E38009" s="88"/>
      <c r="F38009" s="88"/>
      <c r="G38009" s="88"/>
      <c r="H38009" s="88"/>
      <c r="I38009" s="88"/>
      <c r="J38009" s="88"/>
      <c r="K38009" s="88"/>
    </row>
    <row r="38010" spans="2:11" ht="12" hidden="1" customHeight="1" x14ac:dyDescent="0.2">
      <c r="B38010" s="88"/>
      <c r="C38010" s="88"/>
      <c r="D38010" s="88"/>
      <c r="E38010" s="88"/>
      <c r="F38010" s="88"/>
      <c r="G38010" s="88"/>
      <c r="H38010" s="88"/>
      <c r="I38010" s="88"/>
      <c r="J38010" s="88"/>
      <c r="K38010" s="88"/>
    </row>
    <row r="38011" spans="2:11" ht="12" hidden="1" customHeight="1" x14ac:dyDescent="0.2">
      <c r="B38011" s="88"/>
      <c r="C38011" s="88"/>
      <c r="D38011" s="88"/>
      <c r="E38011" s="88"/>
      <c r="F38011" s="88"/>
      <c r="G38011" s="88"/>
      <c r="H38011" s="88"/>
      <c r="I38011" s="88"/>
      <c r="J38011" s="88"/>
      <c r="K38011" s="88"/>
    </row>
    <row r="38012" spans="2:11" ht="12" hidden="1" customHeight="1" x14ac:dyDescent="0.2">
      <c r="B38012" s="88"/>
      <c r="C38012" s="88"/>
      <c r="D38012" s="88"/>
      <c r="E38012" s="88"/>
      <c r="F38012" s="88"/>
      <c r="G38012" s="88"/>
      <c r="H38012" s="88"/>
      <c r="I38012" s="88"/>
      <c r="J38012" s="88"/>
      <c r="K38012" s="88"/>
    </row>
    <row r="38013" spans="2:11" ht="12" hidden="1" customHeight="1" x14ac:dyDescent="0.2">
      <c r="B38013" s="88"/>
      <c r="C38013" s="88"/>
      <c r="D38013" s="88"/>
      <c r="E38013" s="88"/>
      <c r="F38013" s="88"/>
      <c r="G38013" s="88"/>
      <c r="H38013" s="88"/>
      <c r="I38013" s="88"/>
      <c r="J38013" s="88"/>
      <c r="K38013" s="88"/>
    </row>
    <row r="38014" spans="2:11" ht="12" hidden="1" customHeight="1" x14ac:dyDescent="0.2">
      <c r="B38014" s="88"/>
      <c r="C38014" s="88"/>
      <c r="D38014" s="88"/>
      <c r="E38014" s="88"/>
      <c r="F38014" s="88"/>
      <c r="G38014" s="88"/>
      <c r="H38014" s="88"/>
      <c r="I38014" s="88"/>
      <c r="J38014" s="88"/>
      <c r="K38014" s="88"/>
    </row>
    <row r="38015" spans="2:11" ht="12" hidden="1" customHeight="1" x14ac:dyDescent="0.2">
      <c r="B38015" s="88"/>
      <c r="C38015" s="88"/>
      <c r="D38015" s="88"/>
      <c r="E38015" s="88"/>
      <c r="F38015" s="88"/>
      <c r="G38015" s="88"/>
      <c r="H38015" s="88"/>
      <c r="I38015" s="88"/>
      <c r="J38015" s="88"/>
      <c r="K38015" s="88"/>
    </row>
    <row r="38016" spans="2:11" ht="12" hidden="1" customHeight="1" x14ac:dyDescent="0.2">
      <c r="B38016" s="88"/>
      <c r="C38016" s="88"/>
      <c r="D38016" s="88"/>
      <c r="E38016" s="88"/>
      <c r="F38016" s="88"/>
      <c r="G38016" s="88"/>
      <c r="H38016" s="88"/>
      <c r="I38016" s="88"/>
      <c r="J38016" s="88"/>
      <c r="K38016" s="88"/>
    </row>
    <row r="38017" spans="2:11" ht="12" hidden="1" customHeight="1" x14ac:dyDescent="0.2">
      <c r="B38017" s="88"/>
      <c r="C38017" s="88"/>
      <c r="D38017" s="88"/>
      <c r="E38017" s="88"/>
      <c r="F38017" s="88"/>
      <c r="G38017" s="88"/>
      <c r="H38017" s="88"/>
      <c r="I38017" s="88"/>
      <c r="J38017" s="88"/>
      <c r="K38017" s="88"/>
    </row>
    <row r="38018" spans="2:11" ht="12" hidden="1" customHeight="1" x14ac:dyDescent="0.2">
      <c r="B38018" s="88"/>
      <c r="C38018" s="88"/>
      <c r="D38018" s="88"/>
      <c r="E38018" s="88"/>
      <c r="F38018" s="88"/>
      <c r="G38018" s="88"/>
      <c r="H38018" s="88"/>
      <c r="I38018" s="88"/>
      <c r="J38018" s="88"/>
      <c r="K38018" s="88"/>
    </row>
    <row r="38019" spans="2:11" ht="12" hidden="1" customHeight="1" x14ac:dyDescent="0.2">
      <c r="B38019" s="88"/>
      <c r="C38019" s="88"/>
      <c r="D38019" s="88"/>
      <c r="E38019" s="88"/>
      <c r="F38019" s="88"/>
      <c r="G38019" s="88"/>
      <c r="H38019" s="88"/>
      <c r="I38019" s="88"/>
      <c r="J38019" s="88"/>
      <c r="K38019" s="88"/>
    </row>
    <row r="38020" spans="2:11" ht="12" hidden="1" customHeight="1" x14ac:dyDescent="0.2">
      <c r="B38020" s="88"/>
      <c r="C38020" s="88"/>
      <c r="D38020" s="88"/>
      <c r="E38020" s="88"/>
      <c r="F38020" s="88"/>
      <c r="G38020" s="88"/>
      <c r="H38020" s="88"/>
      <c r="I38020" s="88"/>
      <c r="J38020" s="88"/>
      <c r="K38020" s="88"/>
    </row>
    <row r="38021" spans="2:11" ht="12" hidden="1" customHeight="1" x14ac:dyDescent="0.2">
      <c r="B38021" s="88"/>
      <c r="C38021" s="88"/>
      <c r="D38021" s="88"/>
      <c r="E38021" s="88"/>
      <c r="F38021" s="88"/>
      <c r="G38021" s="88"/>
      <c r="H38021" s="88"/>
      <c r="I38021" s="88"/>
      <c r="J38021" s="88"/>
      <c r="K38021" s="88"/>
    </row>
    <row r="38022" spans="2:11" ht="12" hidden="1" customHeight="1" x14ac:dyDescent="0.2">
      <c r="B38022" s="88"/>
      <c r="C38022" s="88"/>
      <c r="D38022" s="88"/>
      <c r="E38022" s="88"/>
      <c r="F38022" s="88"/>
      <c r="G38022" s="88"/>
      <c r="H38022" s="88"/>
      <c r="I38022" s="88"/>
      <c r="J38022" s="88"/>
      <c r="K38022" s="88"/>
    </row>
    <row r="38023" spans="2:11" ht="12" hidden="1" customHeight="1" x14ac:dyDescent="0.2">
      <c r="B38023" s="88"/>
      <c r="C38023" s="88"/>
      <c r="D38023" s="88"/>
      <c r="E38023" s="88"/>
      <c r="F38023" s="88"/>
      <c r="G38023" s="88"/>
      <c r="H38023" s="88"/>
      <c r="I38023" s="88"/>
      <c r="J38023" s="88"/>
      <c r="K38023" s="88"/>
    </row>
    <row r="38024" spans="2:11" ht="12" hidden="1" customHeight="1" x14ac:dyDescent="0.2">
      <c r="B38024" s="88"/>
      <c r="C38024" s="88"/>
      <c r="D38024" s="88"/>
      <c r="E38024" s="88"/>
      <c r="F38024" s="88"/>
      <c r="G38024" s="88"/>
      <c r="H38024" s="88"/>
      <c r="I38024" s="88"/>
      <c r="J38024" s="88"/>
      <c r="K38024" s="88"/>
    </row>
    <row r="38025" spans="2:11" ht="12" hidden="1" customHeight="1" x14ac:dyDescent="0.2">
      <c r="B38025" s="88"/>
      <c r="C38025" s="88"/>
      <c r="D38025" s="88"/>
      <c r="E38025" s="88"/>
      <c r="F38025" s="88"/>
      <c r="G38025" s="88"/>
      <c r="H38025" s="88"/>
      <c r="I38025" s="88"/>
      <c r="J38025" s="88"/>
      <c r="K38025" s="88"/>
    </row>
    <row r="38026" spans="2:11" ht="12" hidden="1" customHeight="1" x14ac:dyDescent="0.2">
      <c r="B38026" s="88"/>
      <c r="C38026" s="88"/>
      <c r="D38026" s="88"/>
      <c r="E38026" s="88"/>
      <c r="F38026" s="88"/>
      <c r="G38026" s="88"/>
      <c r="H38026" s="88"/>
      <c r="I38026" s="88"/>
      <c r="J38026" s="88"/>
      <c r="K38026" s="88"/>
    </row>
    <row r="38027" spans="2:11" ht="12" hidden="1" customHeight="1" x14ac:dyDescent="0.2">
      <c r="B38027" s="88"/>
      <c r="C38027" s="88"/>
      <c r="D38027" s="88"/>
      <c r="E38027" s="88"/>
      <c r="F38027" s="88"/>
      <c r="G38027" s="88"/>
      <c r="H38027" s="88"/>
      <c r="I38027" s="88"/>
      <c r="J38027" s="88"/>
      <c r="K38027" s="88"/>
    </row>
    <row r="38028" spans="2:11" ht="12" hidden="1" customHeight="1" x14ac:dyDescent="0.2">
      <c r="B38028" s="88"/>
      <c r="C38028" s="88"/>
      <c r="D38028" s="88"/>
      <c r="E38028" s="88"/>
      <c r="F38028" s="88"/>
      <c r="G38028" s="88"/>
      <c r="H38028" s="88"/>
      <c r="I38028" s="88"/>
      <c r="J38028" s="88"/>
      <c r="K38028" s="88"/>
    </row>
    <row r="38029" spans="2:11" ht="12" hidden="1" customHeight="1" x14ac:dyDescent="0.2">
      <c r="B38029" s="88"/>
      <c r="C38029" s="88"/>
      <c r="D38029" s="88"/>
      <c r="E38029" s="88"/>
      <c r="F38029" s="88"/>
      <c r="G38029" s="88"/>
      <c r="H38029" s="88"/>
      <c r="I38029" s="88"/>
      <c r="J38029" s="88"/>
      <c r="K38029" s="88"/>
    </row>
    <row r="38030" spans="2:11" ht="12" hidden="1" customHeight="1" x14ac:dyDescent="0.2">
      <c r="B38030" s="88"/>
      <c r="C38030" s="88"/>
      <c r="D38030" s="88"/>
      <c r="E38030" s="88"/>
      <c r="F38030" s="88"/>
      <c r="G38030" s="88"/>
      <c r="H38030" s="88"/>
      <c r="I38030" s="88"/>
      <c r="J38030" s="88"/>
      <c r="K38030" s="88"/>
    </row>
    <row r="38031" spans="2:11" ht="12" hidden="1" customHeight="1" x14ac:dyDescent="0.2">
      <c r="B38031" s="88"/>
      <c r="C38031" s="88"/>
      <c r="D38031" s="88"/>
      <c r="E38031" s="88"/>
      <c r="F38031" s="88"/>
      <c r="G38031" s="88"/>
      <c r="H38031" s="88"/>
      <c r="I38031" s="88"/>
      <c r="J38031" s="88"/>
      <c r="K38031" s="88"/>
    </row>
    <row r="38032" spans="2:11" ht="12" hidden="1" customHeight="1" x14ac:dyDescent="0.2">
      <c r="B38032" s="88"/>
      <c r="C38032" s="88"/>
      <c r="D38032" s="88"/>
      <c r="E38032" s="88"/>
      <c r="F38032" s="88"/>
      <c r="G38032" s="88"/>
      <c r="H38032" s="88"/>
      <c r="I38032" s="88"/>
      <c r="J38032" s="88"/>
      <c r="K38032" s="88"/>
    </row>
    <row r="38033" spans="2:11" ht="12" hidden="1" customHeight="1" x14ac:dyDescent="0.2">
      <c r="B38033" s="88"/>
      <c r="C38033" s="88"/>
      <c r="D38033" s="88"/>
      <c r="E38033" s="88"/>
      <c r="F38033" s="88"/>
      <c r="G38033" s="88"/>
      <c r="H38033" s="88"/>
      <c r="I38033" s="88"/>
      <c r="J38033" s="88"/>
      <c r="K38033" s="88"/>
    </row>
    <row r="38034" spans="2:11" ht="12" hidden="1" customHeight="1" x14ac:dyDescent="0.2">
      <c r="B38034" s="88"/>
      <c r="C38034" s="88"/>
      <c r="D38034" s="88"/>
      <c r="E38034" s="88"/>
      <c r="F38034" s="88"/>
      <c r="G38034" s="88"/>
      <c r="H38034" s="88"/>
      <c r="I38034" s="88"/>
      <c r="J38034" s="88"/>
      <c r="K38034" s="88"/>
    </row>
    <row r="38035" spans="2:11" ht="12" hidden="1" customHeight="1" x14ac:dyDescent="0.2">
      <c r="B38035" s="88"/>
      <c r="C38035" s="88"/>
      <c r="D38035" s="88"/>
      <c r="E38035" s="88"/>
      <c r="F38035" s="88"/>
      <c r="G38035" s="88"/>
      <c r="H38035" s="88"/>
      <c r="I38035" s="88"/>
      <c r="J38035" s="88"/>
      <c r="K38035" s="88"/>
    </row>
    <row r="38036" spans="2:11" ht="12" hidden="1" customHeight="1" x14ac:dyDescent="0.2">
      <c r="B38036" s="88"/>
      <c r="C38036" s="88"/>
      <c r="D38036" s="88"/>
      <c r="E38036" s="88"/>
      <c r="F38036" s="88"/>
      <c r="G38036" s="88"/>
      <c r="H38036" s="88"/>
      <c r="I38036" s="88"/>
      <c r="J38036" s="88"/>
      <c r="K38036" s="88"/>
    </row>
    <row r="38037" spans="2:11" ht="12" hidden="1" customHeight="1" x14ac:dyDescent="0.2">
      <c r="B38037" s="88"/>
      <c r="C38037" s="88"/>
      <c r="D38037" s="88"/>
      <c r="E38037" s="88"/>
      <c r="F38037" s="88"/>
      <c r="G38037" s="88"/>
      <c r="H38037" s="88"/>
      <c r="I38037" s="88"/>
      <c r="J38037" s="88"/>
      <c r="K38037" s="88"/>
    </row>
    <row r="38038" spans="2:11" ht="12" hidden="1" customHeight="1" x14ac:dyDescent="0.2">
      <c r="B38038" s="88"/>
      <c r="C38038" s="88"/>
      <c r="D38038" s="88"/>
      <c r="E38038" s="88"/>
      <c r="F38038" s="88"/>
      <c r="G38038" s="88"/>
      <c r="H38038" s="88"/>
      <c r="I38038" s="88"/>
      <c r="J38038" s="88"/>
      <c r="K38038" s="88"/>
    </row>
    <row r="38039" spans="2:11" ht="12" hidden="1" customHeight="1" x14ac:dyDescent="0.2">
      <c r="B38039" s="88"/>
      <c r="C38039" s="88"/>
      <c r="D38039" s="88"/>
      <c r="E38039" s="88"/>
      <c r="F38039" s="88"/>
      <c r="G38039" s="88"/>
      <c r="H38039" s="88"/>
      <c r="I38039" s="88"/>
      <c r="J38039" s="88"/>
      <c r="K38039" s="88"/>
    </row>
    <row r="38040" spans="2:11" ht="12" hidden="1" customHeight="1" x14ac:dyDescent="0.2">
      <c r="B38040" s="88"/>
      <c r="C38040" s="88"/>
      <c r="D38040" s="88"/>
      <c r="E38040" s="88"/>
      <c r="F38040" s="88"/>
      <c r="G38040" s="88"/>
      <c r="H38040" s="88"/>
      <c r="I38040" s="88"/>
      <c r="J38040" s="88"/>
      <c r="K38040" s="88"/>
    </row>
    <row r="38041" spans="2:11" ht="12" hidden="1" customHeight="1" x14ac:dyDescent="0.2">
      <c r="B38041" s="88"/>
      <c r="C38041" s="88"/>
      <c r="D38041" s="88"/>
      <c r="E38041" s="88"/>
      <c r="F38041" s="88"/>
      <c r="G38041" s="88"/>
      <c r="H38041" s="88"/>
      <c r="I38041" s="88"/>
      <c r="J38041" s="88"/>
      <c r="K38041" s="88"/>
    </row>
    <row r="38042" spans="2:11" ht="12" hidden="1" customHeight="1" x14ac:dyDescent="0.2">
      <c r="B38042" s="88"/>
      <c r="C38042" s="88"/>
      <c r="D38042" s="88"/>
      <c r="E38042" s="88"/>
      <c r="F38042" s="88"/>
      <c r="G38042" s="88"/>
      <c r="H38042" s="88"/>
      <c r="I38042" s="88"/>
      <c r="J38042" s="88"/>
      <c r="K38042" s="88"/>
    </row>
    <row r="38043" spans="2:11" ht="12" hidden="1" customHeight="1" x14ac:dyDescent="0.2">
      <c r="B38043" s="88"/>
      <c r="C38043" s="88"/>
      <c r="D38043" s="88"/>
      <c r="E38043" s="88"/>
      <c r="F38043" s="88"/>
      <c r="G38043" s="88"/>
      <c r="H38043" s="88"/>
      <c r="I38043" s="88"/>
      <c r="J38043" s="88"/>
      <c r="K38043" s="88"/>
    </row>
    <row r="38044" spans="2:11" ht="12" hidden="1" customHeight="1" x14ac:dyDescent="0.2">
      <c r="B38044" s="88"/>
      <c r="C38044" s="88"/>
      <c r="D38044" s="88"/>
      <c r="E38044" s="88"/>
      <c r="F38044" s="88"/>
      <c r="G38044" s="88"/>
      <c r="H38044" s="88"/>
      <c r="I38044" s="88"/>
      <c r="J38044" s="88"/>
      <c r="K38044" s="88"/>
    </row>
    <row r="38045" spans="2:11" ht="12" hidden="1" customHeight="1" x14ac:dyDescent="0.2">
      <c r="B38045" s="88"/>
      <c r="C38045" s="88"/>
      <c r="D38045" s="88"/>
      <c r="E38045" s="88"/>
      <c r="F38045" s="88"/>
      <c r="G38045" s="88"/>
      <c r="H38045" s="88"/>
      <c r="I38045" s="88"/>
      <c r="J38045" s="88"/>
      <c r="K38045" s="88"/>
    </row>
    <row r="38046" spans="2:11" ht="12" hidden="1" customHeight="1" x14ac:dyDescent="0.2">
      <c r="B38046" s="88"/>
      <c r="C38046" s="88"/>
      <c r="D38046" s="88"/>
      <c r="E38046" s="88"/>
      <c r="F38046" s="88"/>
      <c r="G38046" s="88"/>
      <c r="H38046" s="88"/>
      <c r="I38046" s="88"/>
      <c r="J38046" s="88"/>
      <c r="K38046" s="88"/>
    </row>
    <row r="38047" spans="2:11" ht="12" hidden="1" customHeight="1" x14ac:dyDescent="0.2">
      <c r="B38047" s="88"/>
      <c r="C38047" s="88"/>
      <c r="D38047" s="88"/>
      <c r="E38047" s="88"/>
      <c r="F38047" s="88"/>
      <c r="G38047" s="88"/>
      <c r="H38047" s="88"/>
      <c r="I38047" s="88"/>
      <c r="J38047" s="88"/>
      <c r="K38047" s="88"/>
    </row>
    <row r="38048" spans="2:11" ht="12" hidden="1" customHeight="1" x14ac:dyDescent="0.2">
      <c r="B38048" s="88"/>
      <c r="C38048" s="88"/>
      <c r="D38048" s="88"/>
      <c r="E38048" s="88"/>
      <c r="F38048" s="88"/>
      <c r="G38048" s="88"/>
      <c r="H38048" s="88"/>
      <c r="I38048" s="88"/>
      <c r="J38048" s="88"/>
      <c r="K38048" s="88"/>
    </row>
    <row r="38049" spans="2:11" ht="12" hidden="1" customHeight="1" x14ac:dyDescent="0.2">
      <c r="B38049" s="88"/>
      <c r="C38049" s="88"/>
      <c r="D38049" s="88"/>
      <c r="E38049" s="88"/>
      <c r="F38049" s="88"/>
      <c r="G38049" s="88"/>
      <c r="H38049" s="88"/>
      <c r="I38049" s="88"/>
      <c r="J38049" s="88"/>
      <c r="K38049" s="88"/>
    </row>
    <row r="38050" spans="2:11" ht="12" hidden="1" customHeight="1" x14ac:dyDescent="0.2">
      <c r="B38050" s="88"/>
      <c r="C38050" s="88"/>
      <c r="D38050" s="88"/>
      <c r="E38050" s="88"/>
      <c r="F38050" s="88"/>
      <c r="G38050" s="88"/>
      <c r="H38050" s="88"/>
      <c r="I38050" s="88"/>
      <c r="J38050" s="88"/>
      <c r="K38050" s="88"/>
    </row>
    <row r="38051" spans="2:11" ht="12" hidden="1" customHeight="1" x14ac:dyDescent="0.2">
      <c r="B38051" s="88"/>
      <c r="C38051" s="88"/>
      <c r="D38051" s="88"/>
      <c r="E38051" s="88"/>
      <c r="F38051" s="88"/>
      <c r="G38051" s="88"/>
      <c r="H38051" s="88"/>
      <c r="I38051" s="88"/>
      <c r="J38051" s="88"/>
      <c r="K38051" s="88"/>
    </row>
    <row r="38052" spans="2:11" ht="12" hidden="1" customHeight="1" x14ac:dyDescent="0.2">
      <c r="B38052" s="88"/>
      <c r="C38052" s="88"/>
      <c r="D38052" s="88"/>
      <c r="E38052" s="88"/>
      <c r="F38052" s="88"/>
      <c r="G38052" s="88"/>
      <c r="H38052" s="88"/>
      <c r="I38052" s="88"/>
      <c r="J38052" s="88"/>
      <c r="K38052" s="88"/>
    </row>
    <row r="38053" spans="2:11" ht="12" hidden="1" customHeight="1" x14ac:dyDescent="0.2">
      <c r="B38053" s="88"/>
      <c r="C38053" s="88"/>
      <c r="D38053" s="88"/>
      <c r="E38053" s="88"/>
      <c r="F38053" s="88"/>
      <c r="G38053" s="88"/>
      <c r="H38053" s="88"/>
      <c r="I38053" s="88"/>
      <c r="J38053" s="88"/>
      <c r="K38053" s="88"/>
    </row>
    <row r="38054" spans="2:11" ht="12" hidden="1" customHeight="1" x14ac:dyDescent="0.2">
      <c r="B38054" s="88"/>
      <c r="C38054" s="88"/>
      <c r="D38054" s="88"/>
      <c r="E38054" s="88"/>
      <c r="F38054" s="88"/>
      <c r="G38054" s="88"/>
      <c r="H38054" s="88"/>
      <c r="I38054" s="88"/>
      <c r="J38054" s="88"/>
      <c r="K38054" s="88"/>
    </row>
    <row r="38055" spans="2:11" ht="12" hidden="1" customHeight="1" x14ac:dyDescent="0.2">
      <c r="B38055" s="88"/>
      <c r="C38055" s="88"/>
      <c r="D38055" s="88"/>
      <c r="E38055" s="88"/>
      <c r="F38055" s="88"/>
      <c r="G38055" s="88"/>
      <c r="H38055" s="88"/>
      <c r="I38055" s="88"/>
      <c r="J38055" s="88"/>
      <c r="K38055" s="88"/>
    </row>
    <row r="38056" spans="2:11" ht="12" hidden="1" customHeight="1" x14ac:dyDescent="0.2">
      <c r="B38056" s="88"/>
      <c r="C38056" s="88"/>
      <c r="D38056" s="88"/>
      <c r="E38056" s="88"/>
      <c r="F38056" s="88"/>
      <c r="G38056" s="88"/>
      <c r="H38056" s="88"/>
      <c r="I38056" s="88"/>
      <c r="J38056" s="88"/>
      <c r="K38056" s="88"/>
    </row>
    <row r="38057" spans="2:11" ht="12" hidden="1" customHeight="1" x14ac:dyDescent="0.2">
      <c r="B38057" s="88"/>
      <c r="C38057" s="88"/>
      <c r="D38057" s="88"/>
      <c r="E38057" s="88"/>
      <c r="F38057" s="88"/>
      <c r="G38057" s="88"/>
      <c r="H38057" s="88"/>
      <c r="I38057" s="88"/>
      <c r="J38057" s="88"/>
      <c r="K38057" s="88"/>
    </row>
    <row r="38058" spans="2:11" ht="12" hidden="1" customHeight="1" x14ac:dyDescent="0.2">
      <c r="B38058" s="88"/>
      <c r="C38058" s="88"/>
      <c r="D38058" s="88"/>
      <c r="E38058" s="88"/>
      <c r="F38058" s="88"/>
      <c r="G38058" s="88"/>
      <c r="H38058" s="88"/>
      <c r="I38058" s="88"/>
      <c r="J38058" s="88"/>
      <c r="K38058" s="88"/>
    </row>
    <row r="38059" spans="2:11" ht="12" hidden="1" customHeight="1" x14ac:dyDescent="0.2">
      <c r="B38059" s="88"/>
      <c r="C38059" s="88"/>
      <c r="D38059" s="88"/>
      <c r="E38059" s="88"/>
      <c r="F38059" s="88"/>
      <c r="G38059" s="88"/>
      <c r="H38059" s="88"/>
      <c r="I38059" s="88"/>
      <c r="J38059" s="88"/>
      <c r="K38059" s="88"/>
    </row>
    <row r="38060" spans="2:11" ht="12" hidden="1" customHeight="1" x14ac:dyDescent="0.2">
      <c r="B38060" s="88"/>
      <c r="C38060" s="88"/>
      <c r="D38060" s="88"/>
      <c r="E38060" s="88"/>
      <c r="F38060" s="88"/>
      <c r="G38060" s="88"/>
      <c r="H38060" s="88"/>
      <c r="I38060" s="88"/>
      <c r="J38060" s="88"/>
      <c r="K38060" s="88"/>
    </row>
    <row r="38061" spans="2:11" ht="12" hidden="1" customHeight="1" x14ac:dyDescent="0.2">
      <c r="B38061" s="88"/>
      <c r="C38061" s="88"/>
      <c r="D38061" s="88"/>
      <c r="E38061" s="88"/>
      <c r="F38061" s="88"/>
      <c r="G38061" s="88"/>
      <c r="H38061" s="88"/>
      <c r="I38061" s="88"/>
      <c r="J38061" s="88"/>
      <c r="K38061" s="88"/>
    </row>
    <row r="38062" spans="2:11" ht="12" hidden="1" customHeight="1" x14ac:dyDescent="0.2">
      <c r="B38062" s="88"/>
      <c r="C38062" s="88"/>
      <c r="D38062" s="88"/>
      <c r="E38062" s="88"/>
      <c r="F38062" s="88"/>
      <c r="G38062" s="88"/>
      <c r="H38062" s="88"/>
      <c r="I38062" s="88"/>
      <c r="J38062" s="88"/>
      <c r="K38062" s="88"/>
    </row>
    <row r="38063" spans="2:11" ht="12" hidden="1" customHeight="1" x14ac:dyDescent="0.2">
      <c r="B38063" s="88"/>
      <c r="C38063" s="88"/>
      <c r="D38063" s="88"/>
      <c r="E38063" s="88"/>
      <c r="F38063" s="88"/>
      <c r="G38063" s="88"/>
      <c r="H38063" s="88"/>
      <c r="I38063" s="88"/>
      <c r="J38063" s="88"/>
      <c r="K38063" s="88"/>
    </row>
    <row r="38064" spans="2:11" ht="12" hidden="1" customHeight="1" x14ac:dyDescent="0.2">
      <c r="B38064" s="88"/>
      <c r="C38064" s="88"/>
      <c r="D38064" s="88"/>
      <c r="E38064" s="88"/>
      <c r="F38064" s="88"/>
      <c r="G38064" s="88"/>
      <c r="H38064" s="88"/>
      <c r="I38064" s="88"/>
      <c r="J38064" s="88"/>
      <c r="K38064" s="88"/>
    </row>
    <row r="38065" spans="2:11" ht="12" hidden="1" customHeight="1" x14ac:dyDescent="0.2">
      <c r="B38065" s="88"/>
      <c r="C38065" s="88"/>
      <c r="D38065" s="88"/>
      <c r="E38065" s="88"/>
      <c r="F38065" s="88"/>
      <c r="G38065" s="88"/>
      <c r="H38065" s="88"/>
      <c r="I38065" s="88"/>
      <c r="J38065" s="88"/>
      <c r="K38065" s="88"/>
    </row>
    <row r="38066" spans="2:11" ht="12" hidden="1" customHeight="1" x14ac:dyDescent="0.2">
      <c r="B38066" s="88"/>
      <c r="C38066" s="88"/>
      <c r="D38066" s="88"/>
      <c r="E38066" s="88"/>
      <c r="F38066" s="88"/>
      <c r="G38066" s="88"/>
      <c r="H38066" s="88"/>
      <c r="I38066" s="88"/>
      <c r="J38066" s="88"/>
      <c r="K38066" s="88"/>
    </row>
    <row r="38067" spans="2:11" ht="12" hidden="1" customHeight="1" x14ac:dyDescent="0.2">
      <c r="B38067" s="88"/>
      <c r="C38067" s="88"/>
      <c r="D38067" s="88"/>
      <c r="E38067" s="88"/>
      <c r="F38067" s="88"/>
      <c r="G38067" s="88"/>
      <c r="H38067" s="88"/>
      <c r="I38067" s="88"/>
      <c r="J38067" s="88"/>
      <c r="K38067" s="88"/>
    </row>
    <row r="38068" spans="2:11" ht="12" hidden="1" customHeight="1" x14ac:dyDescent="0.2">
      <c r="B38068" s="88"/>
      <c r="C38068" s="88"/>
      <c r="D38068" s="88"/>
      <c r="E38068" s="88"/>
      <c r="F38068" s="88"/>
      <c r="G38068" s="88"/>
      <c r="H38068" s="88"/>
      <c r="I38068" s="88"/>
      <c r="J38068" s="88"/>
      <c r="K38068" s="88"/>
    </row>
    <row r="38069" spans="2:11" ht="12" hidden="1" customHeight="1" x14ac:dyDescent="0.2">
      <c r="B38069" s="88"/>
      <c r="C38069" s="88"/>
      <c r="D38069" s="88"/>
      <c r="E38069" s="88"/>
      <c r="F38069" s="88"/>
      <c r="G38069" s="88"/>
      <c r="H38069" s="88"/>
      <c r="I38069" s="88"/>
      <c r="J38069" s="88"/>
      <c r="K38069" s="88"/>
    </row>
    <row r="38070" spans="2:11" ht="12" hidden="1" customHeight="1" x14ac:dyDescent="0.2">
      <c r="B38070" s="88"/>
      <c r="C38070" s="88"/>
      <c r="D38070" s="88"/>
      <c r="E38070" s="88"/>
      <c r="F38070" s="88"/>
      <c r="G38070" s="88"/>
      <c r="H38070" s="88"/>
      <c r="I38070" s="88"/>
      <c r="J38070" s="88"/>
      <c r="K38070" s="88"/>
    </row>
    <row r="38071" spans="2:11" ht="12" hidden="1" customHeight="1" x14ac:dyDescent="0.2">
      <c r="B38071" s="88"/>
      <c r="C38071" s="88"/>
      <c r="D38071" s="88"/>
      <c r="E38071" s="88"/>
      <c r="F38071" s="88"/>
      <c r="G38071" s="88"/>
      <c r="H38071" s="88"/>
      <c r="I38071" s="88"/>
      <c r="J38071" s="88"/>
      <c r="K38071" s="88"/>
    </row>
    <row r="38072" spans="2:11" ht="12" hidden="1" customHeight="1" x14ac:dyDescent="0.2">
      <c r="B38072" s="88"/>
      <c r="C38072" s="88"/>
      <c r="D38072" s="88"/>
      <c r="E38072" s="88"/>
      <c r="F38072" s="88"/>
      <c r="G38072" s="88"/>
      <c r="H38072" s="88"/>
      <c r="I38072" s="88"/>
      <c r="J38072" s="88"/>
      <c r="K38072" s="88"/>
    </row>
    <row r="38073" spans="2:11" ht="12" hidden="1" customHeight="1" x14ac:dyDescent="0.2">
      <c r="B38073" s="88"/>
      <c r="C38073" s="88"/>
      <c r="D38073" s="88"/>
      <c r="E38073" s="88"/>
      <c r="F38073" s="88"/>
      <c r="G38073" s="88"/>
      <c r="H38073" s="88"/>
      <c r="I38073" s="88"/>
      <c r="J38073" s="88"/>
      <c r="K38073" s="88"/>
    </row>
    <row r="38074" spans="2:11" ht="12" hidden="1" customHeight="1" x14ac:dyDescent="0.2">
      <c r="B38074" s="88"/>
      <c r="C38074" s="88"/>
      <c r="D38074" s="88"/>
      <c r="E38074" s="88"/>
      <c r="F38074" s="88"/>
      <c r="G38074" s="88"/>
      <c r="H38074" s="88"/>
      <c r="I38074" s="88"/>
      <c r="J38074" s="88"/>
      <c r="K38074" s="88"/>
    </row>
    <row r="38075" spans="2:11" ht="12" hidden="1" customHeight="1" x14ac:dyDescent="0.2">
      <c r="B38075" s="88"/>
      <c r="C38075" s="88"/>
      <c r="D38075" s="88"/>
      <c r="E38075" s="88"/>
      <c r="F38075" s="88"/>
      <c r="G38075" s="88"/>
      <c r="H38075" s="88"/>
      <c r="I38075" s="88"/>
      <c r="J38075" s="88"/>
      <c r="K38075" s="88"/>
    </row>
    <row r="38076" spans="2:11" ht="12" hidden="1" customHeight="1" x14ac:dyDescent="0.2">
      <c r="B38076" s="88"/>
      <c r="C38076" s="88"/>
      <c r="D38076" s="88"/>
      <c r="E38076" s="88"/>
      <c r="F38076" s="88"/>
      <c r="G38076" s="88"/>
      <c r="H38076" s="88"/>
      <c r="I38076" s="88"/>
      <c r="J38076" s="88"/>
      <c r="K38076" s="88"/>
    </row>
    <row r="38077" spans="2:11" ht="12" hidden="1" customHeight="1" x14ac:dyDescent="0.2">
      <c r="B38077" s="88"/>
      <c r="C38077" s="88"/>
      <c r="D38077" s="88"/>
      <c r="E38077" s="88"/>
      <c r="F38077" s="88"/>
      <c r="G38077" s="88"/>
      <c r="H38077" s="88"/>
      <c r="I38077" s="88"/>
      <c r="J38077" s="88"/>
      <c r="K38077" s="88"/>
    </row>
    <row r="38078" spans="2:11" ht="12" hidden="1" customHeight="1" x14ac:dyDescent="0.2">
      <c r="B38078" s="88"/>
      <c r="C38078" s="88"/>
      <c r="D38078" s="88"/>
      <c r="E38078" s="88"/>
      <c r="F38078" s="88"/>
      <c r="G38078" s="88"/>
      <c r="H38078" s="88"/>
      <c r="I38078" s="88"/>
      <c r="J38078" s="88"/>
      <c r="K38078" s="88"/>
    </row>
    <row r="38079" spans="2:11" ht="12" hidden="1" customHeight="1" x14ac:dyDescent="0.2">
      <c r="B38079" s="88"/>
      <c r="C38079" s="88"/>
      <c r="D38079" s="88"/>
      <c r="E38079" s="88"/>
      <c r="F38079" s="88"/>
      <c r="G38079" s="88"/>
      <c r="H38079" s="88"/>
      <c r="I38079" s="88"/>
      <c r="J38079" s="88"/>
      <c r="K38079" s="88"/>
    </row>
    <row r="38080" spans="2:11" ht="12" hidden="1" customHeight="1" x14ac:dyDescent="0.2">
      <c r="B38080" s="88"/>
      <c r="C38080" s="88"/>
      <c r="D38080" s="88"/>
      <c r="E38080" s="88"/>
      <c r="F38080" s="88"/>
      <c r="G38080" s="88"/>
      <c r="H38080" s="88"/>
      <c r="I38080" s="88"/>
      <c r="J38080" s="88"/>
      <c r="K38080" s="88"/>
    </row>
    <row r="38081" spans="2:11" ht="12" hidden="1" customHeight="1" x14ac:dyDescent="0.2">
      <c r="B38081" s="88"/>
      <c r="C38081" s="88"/>
      <c r="D38081" s="88"/>
      <c r="E38081" s="88"/>
      <c r="F38081" s="88"/>
      <c r="G38081" s="88"/>
      <c r="H38081" s="88"/>
      <c r="I38081" s="88"/>
      <c r="J38081" s="88"/>
      <c r="K38081" s="88"/>
    </row>
    <row r="38082" spans="2:11" ht="12" hidden="1" customHeight="1" x14ac:dyDescent="0.2">
      <c r="B38082" s="88"/>
      <c r="C38082" s="88"/>
      <c r="D38082" s="88"/>
      <c r="E38082" s="88"/>
      <c r="F38082" s="88"/>
      <c r="G38082" s="88"/>
      <c r="H38082" s="88"/>
      <c r="I38082" s="88"/>
      <c r="J38082" s="88"/>
      <c r="K38082" s="88"/>
    </row>
    <row r="38083" spans="2:11" ht="12" hidden="1" customHeight="1" x14ac:dyDescent="0.2">
      <c r="B38083" s="88"/>
      <c r="C38083" s="88"/>
      <c r="D38083" s="88"/>
      <c r="E38083" s="88"/>
      <c r="F38083" s="88"/>
      <c r="G38083" s="88"/>
      <c r="H38083" s="88"/>
      <c r="I38083" s="88"/>
      <c r="J38083" s="88"/>
      <c r="K38083" s="88"/>
    </row>
    <row r="38084" spans="2:11" ht="12" hidden="1" customHeight="1" x14ac:dyDescent="0.2">
      <c r="B38084" s="88"/>
      <c r="C38084" s="88"/>
      <c r="D38084" s="88"/>
      <c r="E38084" s="88"/>
      <c r="F38084" s="88"/>
      <c r="G38084" s="88"/>
      <c r="H38084" s="88"/>
      <c r="I38084" s="88"/>
      <c r="J38084" s="88"/>
      <c r="K38084" s="88"/>
    </row>
    <row r="38085" spans="2:11" ht="12" hidden="1" customHeight="1" x14ac:dyDescent="0.2">
      <c r="B38085" s="88"/>
      <c r="C38085" s="88"/>
      <c r="D38085" s="88"/>
      <c r="E38085" s="88"/>
      <c r="F38085" s="88"/>
      <c r="G38085" s="88"/>
      <c r="H38085" s="88"/>
      <c r="I38085" s="88"/>
      <c r="J38085" s="88"/>
      <c r="K38085" s="88"/>
    </row>
    <row r="38086" spans="2:11" ht="12" hidden="1" customHeight="1" x14ac:dyDescent="0.2">
      <c r="B38086" s="88"/>
      <c r="C38086" s="88"/>
      <c r="D38086" s="88"/>
      <c r="E38086" s="88"/>
      <c r="F38086" s="88"/>
      <c r="G38086" s="88"/>
      <c r="H38086" s="88"/>
      <c r="I38086" s="88"/>
      <c r="J38086" s="88"/>
      <c r="K38086" s="88"/>
    </row>
    <row r="38087" spans="2:11" ht="12" hidden="1" customHeight="1" x14ac:dyDescent="0.2">
      <c r="B38087" s="88"/>
      <c r="C38087" s="88"/>
      <c r="D38087" s="88"/>
      <c r="E38087" s="88"/>
      <c r="F38087" s="88"/>
      <c r="G38087" s="88"/>
      <c r="H38087" s="88"/>
      <c r="I38087" s="88"/>
      <c r="J38087" s="88"/>
      <c r="K38087" s="88"/>
    </row>
    <row r="38088" spans="2:11" ht="12" hidden="1" customHeight="1" x14ac:dyDescent="0.2">
      <c r="B38088" s="88"/>
      <c r="C38088" s="88"/>
      <c r="D38088" s="88"/>
      <c r="E38088" s="88"/>
      <c r="F38088" s="88"/>
      <c r="G38088" s="88"/>
      <c r="H38088" s="88"/>
      <c r="I38088" s="88"/>
      <c r="J38088" s="88"/>
      <c r="K38088" s="88"/>
    </row>
    <row r="38089" spans="2:11" ht="12" hidden="1" customHeight="1" x14ac:dyDescent="0.2">
      <c r="B38089" s="88"/>
      <c r="C38089" s="88"/>
      <c r="D38089" s="88"/>
      <c r="E38089" s="88"/>
      <c r="F38089" s="88"/>
      <c r="G38089" s="88"/>
      <c r="H38089" s="88"/>
      <c r="I38089" s="88"/>
      <c r="J38089" s="88"/>
      <c r="K38089" s="88"/>
    </row>
    <row r="38090" spans="2:11" ht="12" hidden="1" customHeight="1" x14ac:dyDescent="0.2">
      <c r="B38090" s="88"/>
      <c r="C38090" s="88"/>
      <c r="D38090" s="88"/>
      <c r="E38090" s="88"/>
      <c r="F38090" s="88"/>
      <c r="G38090" s="88"/>
      <c r="H38090" s="88"/>
      <c r="I38090" s="88"/>
      <c r="J38090" s="88"/>
      <c r="K38090" s="88"/>
    </row>
    <row r="38091" spans="2:11" ht="12" hidden="1" customHeight="1" x14ac:dyDescent="0.2">
      <c r="B38091" s="88"/>
      <c r="C38091" s="88"/>
      <c r="D38091" s="88"/>
      <c r="E38091" s="88"/>
      <c r="F38091" s="88"/>
      <c r="G38091" s="88"/>
      <c r="H38091" s="88"/>
      <c r="I38091" s="88"/>
      <c r="J38091" s="88"/>
      <c r="K38091" s="88"/>
    </row>
    <row r="38092" spans="2:11" ht="12" hidden="1" customHeight="1" x14ac:dyDescent="0.2">
      <c r="B38092" s="88"/>
      <c r="C38092" s="88"/>
      <c r="D38092" s="88"/>
      <c r="E38092" s="88"/>
      <c r="F38092" s="88"/>
      <c r="G38092" s="88"/>
      <c r="H38092" s="88"/>
      <c r="I38092" s="88"/>
      <c r="J38092" s="88"/>
      <c r="K38092" s="88"/>
    </row>
    <row r="38093" spans="2:11" ht="12" hidden="1" customHeight="1" x14ac:dyDescent="0.2">
      <c r="B38093" s="88"/>
      <c r="C38093" s="88"/>
      <c r="D38093" s="88"/>
      <c r="E38093" s="88"/>
      <c r="F38093" s="88"/>
      <c r="G38093" s="88"/>
      <c r="H38093" s="88"/>
      <c r="I38093" s="88"/>
      <c r="J38093" s="88"/>
      <c r="K38093" s="88"/>
    </row>
    <row r="38094" spans="2:11" ht="12" hidden="1" customHeight="1" x14ac:dyDescent="0.2">
      <c r="B38094" s="88"/>
      <c r="C38094" s="88"/>
      <c r="D38094" s="88"/>
      <c r="E38094" s="88"/>
      <c r="F38094" s="88"/>
      <c r="G38094" s="88"/>
      <c r="H38094" s="88"/>
      <c r="I38094" s="88"/>
      <c r="J38094" s="88"/>
      <c r="K38094" s="88"/>
    </row>
    <row r="38095" spans="2:11" ht="12" hidden="1" customHeight="1" x14ac:dyDescent="0.2">
      <c r="B38095" s="88"/>
      <c r="C38095" s="88"/>
      <c r="D38095" s="88"/>
      <c r="E38095" s="88"/>
      <c r="F38095" s="88"/>
      <c r="G38095" s="88"/>
      <c r="H38095" s="88"/>
      <c r="I38095" s="88"/>
      <c r="J38095" s="88"/>
      <c r="K38095" s="88"/>
    </row>
    <row r="38096" spans="2:11" ht="12" hidden="1" customHeight="1" x14ac:dyDescent="0.2">
      <c r="B38096" s="88"/>
      <c r="C38096" s="88"/>
      <c r="D38096" s="88"/>
      <c r="E38096" s="88"/>
      <c r="F38096" s="88"/>
      <c r="G38096" s="88"/>
      <c r="H38096" s="88"/>
      <c r="I38096" s="88"/>
      <c r="J38096" s="88"/>
      <c r="K38096" s="88"/>
    </row>
    <row r="38097" spans="2:11" ht="12" hidden="1" customHeight="1" x14ac:dyDescent="0.2">
      <c r="B38097" s="88"/>
      <c r="C38097" s="88"/>
      <c r="D38097" s="88"/>
      <c r="E38097" s="88"/>
      <c r="F38097" s="88"/>
      <c r="G38097" s="88"/>
      <c r="H38097" s="88"/>
      <c r="I38097" s="88"/>
      <c r="J38097" s="88"/>
      <c r="K38097" s="88"/>
    </row>
    <row r="38098" spans="2:11" ht="12" hidden="1" customHeight="1" x14ac:dyDescent="0.2">
      <c r="B38098" s="88"/>
      <c r="C38098" s="88"/>
      <c r="D38098" s="88"/>
      <c r="E38098" s="88"/>
      <c r="F38098" s="88"/>
      <c r="G38098" s="88"/>
      <c r="H38098" s="88"/>
      <c r="I38098" s="88"/>
      <c r="J38098" s="88"/>
      <c r="K38098" s="88"/>
    </row>
    <row r="38099" spans="2:11" ht="12" hidden="1" customHeight="1" x14ac:dyDescent="0.2">
      <c r="B38099" s="88"/>
      <c r="C38099" s="88"/>
      <c r="D38099" s="88"/>
      <c r="E38099" s="88"/>
      <c r="F38099" s="88"/>
      <c r="G38099" s="88"/>
      <c r="H38099" s="88"/>
      <c r="I38099" s="88"/>
      <c r="J38099" s="88"/>
      <c r="K38099" s="88"/>
    </row>
    <row r="38100" spans="2:11" ht="12" hidden="1" customHeight="1" x14ac:dyDescent="0.2">
      <c r="B38100" s="88"/>
      <c r="C38100" s="88"/>
      <c r="D38100" s="88"/>
      <c r="E38100" s="88"/>
      <c r="F38100" s="88"/>
      <c r="G38100" s="88"/>
      <c r="H38100" s="88"/>
      <c r="I38100" s="88"/>
      <c r="J38100" s="88"/>
      <c r="K38100" s="88"/>
    </row>
    <row r="38101" spans="2:11" ht="12" hidden="1" customHeight="1" x14ac:dyDescent="0.2">
      <c r="B38101" s="88"/>
      <c r="C38101" s="88"/>
      <c r="D38101" s="88"/>
      <c r="E38101" s="88"/>
      <c r="F38101" s="88"/>
      <c r="G38101" s="88"/>
      <c r="H38101" s="88"/>
      <c r="I38101" s="88"/>
      <c r="J38101" s="88"/>
      <c r="K38101" s="88"/>
    </row>
    <row r="38102" spans="2:11" ht="12" hidden="1" customHeight="1" x14ac:dyDescent="0.2">
      <c r="B38102" s="88"/>
      <c r="C38102" s="88"/>
      <c r="D38102" s="88"/>
      <c r="E38102" s="88"/>
      <c r="F38102" s="88"/>
      <c r="G38102" s="88"/>
      <c r="H38102" s="88"/>
      <c r="I38102" s="88"/>
      <c r="J38102" s="88"/>
      <c r="K38102" s="88"/>
    </row>
    <row r="38103" spans="2:11" ht="12" hidden="1" customHeight="1" x14ac:dyDescent="0.2">
      <c r="B38103" s="88"/>
      <c r="C38103" s="88"/>
      <c r="D38103" s="88"/>
      <c r="E38103" s="88"/>
      <c r="F38103" s="88"/>
      <c r="G38103" s="88"/>
      <c r="H38103" s="88"/>
      <c r="I38103" s="88"/>
      <c r="J38103" s="88"/>
      <c r="K38103" s="88"/>
    </row>
    <row r="38104" spans="2:11" ht="12" hidden="1" customHeight="1" x14ac:dyDescent="0.2">
      <c r="B38104" s="88"/>
      <c r="C38104" s="88"/>
      <c r="D38104" s="88"/>
      <c r="E38104" s="88"/>
      <c r="F38104" s="88"/>
      <c r="G38104" s="88"/>
      <c r="H38104" s="88"/>
      <c r="I38104" s="88"/>
      <c r="J38104" s="88"/>
      <c r="K38104" s="88"/>
    </row>
    <row r="38105" spans="2:11" ht="12" hidden="1" customHeight="1" x14ac:dyDescent="0.2">
      <c r="B38105" s="88"/>
      <c r="C38105" s="88"/>
      <c r="D38105" s="88"/>
      <c r="E38105" s="88"/>
      <c r="F38105" s="88"/>
      <c r="G38105" s="88"/>
      <c r="H38105" s="88"/>
      <c r="I38105" s="88"/>
      <c r="J38105" s="88"/>
      <c r="K38105" s="88"/>
    </row>
    <row r="38106" spans="2:11" ht="12" hidden="1" customHeight="1" x14ac:dyDescent="0.2">
      <c r="B38106" s="88"/>
      <c r="C38106" s="88"/>
      <c r="D38106" s="88"/>
      <c r="E38106" s="88"/>
      <c r="F38106" s="88"/>
      <c r="G38106" s="88"/>
      <c r="H38106" s="88"/>
      <c r="I38106" s="88"/>
      <c r="J38106" s="88"/>
      <c r="K38106" s="88"/>
    </row>
    <row r="38107" spans="2:11" ht="12" hidden="1" customHeight="1" x14ac:dyDescent="0.2">
      <c r="B38107" s="88"/>
      <c r="C38107" s="88"/>
      <c r="D38107" s="88"/>
      <c r="E38107" s="88"/>
      <c r="F38107" s="88"/>
      <c r="G38107" s="88"/>
      <c r="H38107" s="88"/>
      <c r="I38107" s="88"/>
      <c r="J38107" s="88"/>
      <c r="K38107" s="88"/>
    </row>
    <row r="38108" spans="2:11" ht="12" hidden="1" customHeight="1" x14ac:dyDescent="0.2">
      <c r="B38108" s="88"/>
      <c r="C38108" s="88"/>
      <c r="D38108" s="88"/>
      <c r="E38108" s="88"/>
      <c r="F38108" s="88"/>
      <c r="G38108" s="88"/>
      <c r="H38108" s="88"/>
      <c r="I38108" s="88"/>
      <c r="J38108" s="88"/>
      <c r="K38108" s="88"/>
    </row>
    <row r="38109" spans="2:11" ht="12" hidden="1" customHeight="1" x14ac:dyDescent="0.2">
      <c r="B38109" s="88"/>
      <c r="C38109" s="88"/>
      <c r="D38109" s="88"/>
      <c r="E38109" s="88"/>
      <c r="F38109" s="88"/>
      <c r="G38109" s="88"/>
      <c r="H38109" s="88"/>
      <c r="I38109" s="88"/>
      <c r="J38109" s="88"/>
      <c r="K38109" s="88"/>
    </row>
    <row r="38110" spans="2:11" ht="12" hidden="1" customHeight="1" x14ac:dyDescent="0.2">
      <c r="B38110" s="88"/>
      <c r="C38110" s="88"/>
      <c r="D38110" s="88"/>
      <c r="E38110" s="88"/>
      <c r="F38110" s="88"/>
      <c r="G38110" s="88"/>
      <c r="H38110" s="88"/>
      <c r="I38110" s="88"/>
      <c r="J38110" s="88"/>
      <c r="K38110" s="88"/>
    </row>
    <row r="38111" spans="2:11" ht="12" hidden="1" customHeight="1" x14ac:dyDescent="0.2">
      <c r="B38111" s="88"/>
      <c r="C38111" s="88"/>
      <c r="D38111" s="88"/>
      <c r="E38111" s="88"/>
      <c r="F38111" s="88"/>
      <c r="G38111" s="88"/>
      <c r="H38111" s="88"/>
      <c r="I38111" s="88"/>
      <c r="J38111" s="88"/>
      <c r="K38111" s="88"/>
    </row>
    <row r="38112" spans="2:11" ht="12" hidden="1" customHeight="1" x14ac:dyDescent="0.2">
      <c r="B38112" s="88"/>
      <c r="C38112" s="88"/>
      <c r="D38112" s="88"/>
      <c r="E38112" s="88"/>
      <c r="F38112" s="88"/>
      <c r="G38112" s="88"/>
      <c r="H38112" s="88"/>
      <c r="I38112" s="88"/>
      <c r="J38112" s="88"/>
      <c r="K38112" s="88"/>
    </row>
    <row r="38113" spans="2:11" ht="12" hidden="1" customHeight="1" x14ac:dyDescent="0.2">
      <c r="B38113" s="88"/>
      <c r="C38113" s="88"/>
      <c r="D38113" s="88"/>
      <c r="E38113" s="88"/>
      <c r="F38113" s="88"/>
      <c r="G38113" s="88"/>
      <c r="H38113" s="88"/>
      <c r="I38113" s="88"/>
      <c r="J38113" s="88"/>
      <c r="K38113" s="88"/>
    </row>
    <row r="38114" spans="2:11" ht="12" hidden="1" customHeight="1" x14ac:dyDescent="0.2">
      <c r="B38114" s="88"/>
      <c r="C38114" s="88"/>
      <c r="D38114" s="88"/>
      <c r="E38114" s="88"/>
      <c r="F38114" s="88"/>
      <c r="G38114" s="88"/>
      <c r="H38114" s="88"/>
      <c r="I38114" s="88"/>
      <c r="J38114" s="88"/>
      <c r="K38114" s="88"/>
    </row>
    <row r="38115" spans="2:11" ht="12" hidden="1" customHeight="1" x14ac:dyDescent="0.2">
      <c r="B38115" s="88"/>
      <c r="C38115" s="88"/>
      <c r="D38115" s="88"/>
      <c r="E38115" s="88"/>
      <c r="F38115" s="88"/>
      <c r="G38115" s="88"/>
      <c r="H38115" s="88"/>
      <c r="I38115" s="88"/>
      <c r="J38115" s="88"/>
      <c r="K38115" s="88"/>
    </row>
    <row r="38116" spans="2:11" ht="12" hidden="1" customHeight="1" x14ac:dyDescent="0.2">
      <c r="B38116" s="88"/>
      <c r="C38116" s="88"/>
      <c r="D38116" s="88"/>
      <c r="E38116" s="88"/>
      <c r="F38116" s="88"/>
      <c r="G38116" s="88"/>
      <c r="H38116" s="88"/>
      <c r="I38116" s="88"/>
      <c r="J38116" s="88"/>
      <c r="K38116" s="88"/>
    </row>
    <row r="38117" spans="2:11" ht="12" hidden="1" customHeight="1" x14ac:dyDescent="0.2">
      <c r="B38117" s="88"/>
      <c r="C38117" s="88"/>
      <c r="D38117" s="88"/>
      <c r="E38117" s="88"/>
      <c r="F38117" s="88"/>
      <c r="G38117" s="88"/>
      <c r="H38117" s="88"/>
      <c r="I38117" s="88"/>
      <c r="J38117" s="88"/>
      <c r="K38117" s="88"/>
    </row>
    <row r="38118" spans="2:11" ht="12" hidden="1" customHeight="1" x14ac:dyDescent="0.2">
      <c r="B38118" s="88"/>
      <c r="C38118" s="88"/>
      <c r="D38118" s="88"/>
      <c r="E38118" s="88"/>
      <c r="F38118" s="88"/>
      <c r="G38118" s="88"/>
      <c r="H38118" s="88"/>
      <c r="I38118" s="88"/>
      <c r="J38118" s="88"/>
      <c r="K38118" s="88"/>
    </row>
    <row r="38119" spans="2:11" ht="12" hidden="1" customHeight="1" x14ac:dyDescent="0.2">
      <c r="B38119" s="88"/>
      <c r="C38119" s="88"/>
      <c r="D38119" s="88"/>
      <c r="E38119" s="88"/>
      <c r="F38119" s="88"/>
      <c r="G38119" s="88"/>
      <c r="H38119" s="88"/>
      <c r="I38119" s="88"/>
      <c r="J38119" s="88"/>
      <c r="K38119" s="88"/>
    </row>
    <row r="38120" spans="2:11" ht="12" hidden="1" customHeight="1" x14ac:dyDescent="0.2">
      <c r="B38120" s="88"/>
      <c r="C38120" s="88"/>
      <c r="D38120" s="88"/>
      <c r="E38120" s="88"/>
      <c r="F38120" s="88"/>
      <c r="G38120" s="88"/>
      <c r="H38120" s="88"/>
      <c r="I38120" s="88"/>
      <c r="J38120" s="88"/>
      <c r="K38120" s="88"/>
    </row>
    <row r="38121" spans="2:11" ht="12" hidden="1" customHeight="1" x14ac:dyDescent="0.2">
      <c r="B38121" s="88"/>
      <c r="C38121" s="88"/>
      <c r="D38121" s="88"/>
      <c r="E38121" s="88"/>
      <c r="F38121" s="88"/>
      <c r="G38121" s="88"/>
      <c r="H38121" s="88"/>
      <c r="I38121" s="88"/>
      <c r="J38121" s="88"/>
      <c r="K38121" s="88"/>
    </row>
    <row r="38122" spans="2:11" ht="12" hidden="1" customHeight="1" x14ac:dyDescent="0.2">
      <c r="B38122" s="88"/>
      <c r="C38122" s="88"/>
      <c r="D38122" s="88"/>
      <c r="E38122" s="88"/>
      <c r="F38122" s="88"/>
      <c r="G38122" s="88"/>
      <c r="H38122" s="88"/>
      <c r="I38122" s="88"/>
      <c r="J38122" s="88"/>
      <c r="K38122" s="88"/>
    </row>
    <row r="38123" spans="2:11" ht="12" hidden="1" customHeight="1" x14ac:dyDescent="0.2">
      <c r="B38123" s="88"/>
      <c r="C38123" s="88"/>
      <c r="D38123" s="88"/>
      <c r="E38123" s="88"/>
      <c r="F38123" s="88"/>
      <c r="G38123" s="88"/>
      <c r="H38123" s="88"/>
      <c r="I38123" s="88"/>
      <c r="J38123" s="88"/>
      <c r="K38123" s="88"/>
    </row>
    <row r="38124" spans="2:11" ht="12" hidden="1" customHeight="1" x14ac:dyDescent="0.2">
      <c r="B38124" s="88"/>
      <c r="C38124" s="88"/>
      <c r="D38124" s="88"/>
      <c r="E38124" s="88"/>
      <c r="F38124" s="88"/>
      <c r="G38124" s="88"/>
      <c r="H38124" s="88"/>
      <c r="I38124" s="88"/>
      <c r="J38124" s="88"/>
      <c r="K38124" s="88"/>
    </row>
    <row r="38125" spans="2:11" ht="12" hidden="1" customHeight="1" x14ac:dyDescent="0.2">
      <c r="B38125" s="88"/>
      <c r="C38125" s="88"/>
      <c r="D38125" s="88"/>
      <c r="E38125" s="88"/>
      <c r="F38125" s="88"/>
      <c r="G38125" s="88"/>
      <c r="H38125" s="88"/>
      <c r="I38125" s="88"/>
      <c r="J38125" s="88"/>
      <c r="K38125" s="88"/>
    </row>
    <row r="38126" spans="2:11" ht="12" hidden="1" customHeight="1" x14ac:dyDescent="0.2">
      <c r="B38126" s="88"/>
      <c r="C38126" s="88"/>
      <c r="D38126" s="88"/>
      <c r="E38126" s="88"/>
      <c r="F38126" s="88"/>
      <c r="G38126" s="88"/>
      <c r="H38126" s="88"/>
      <c r="I38126" s="88"/>
      <c r="J38126" s="88"/>
      <c r="K38126" s="88"/>
    </row>
    <row r="38127" spans="2:11" ht="12" hidden="1" customHeight="1" x14ac:dyDescent="0.2">
      <c r="B38127" s="88"/>
      <c r="C38127" s="88"/>
      <c r="D38127" s="88"/>
      <c r="E38127" s="88"/>
      <c r="F38127" s="88"/>
      <c r="G38127" s="88"/>
      <c r="H38127" s="88"/>
      <c r="I38127" s="88"/>
      <c r="J38127" s="88"/>
      <c r="K38127" s="88"/>
    </row>
    <row r="38128" spans="2:11" ht="12" hidden="1" customHeight="1" x14ac:dyDescent="0.2">
      <c r="B38128" s="88"/>
      <c r="C38128" s="88"/>
      <c r="D38128" s="88"/>
      <c r="E38128" s="88"/>
      <c r="F38128" s="88"/>
      <c r="G38128" s="88"/>
      <c r="H38128" s="88"/>
      <c r="I38128" s="88"/>
      <c r="J38128" s="88"/>
      <c r="K38128" s="88"/>
    </row>
    <row r="38129" spans="2:11" ht="12" hidden="1" customHeight="1" x14ac:dyDescent="0.2">
      <c r="B38129" s="88"/>
      <c r="C38129" s="88"/>
      <c r="D38129" s="88"/>
      <c r="E38129" s="88"/>
      <c r="F38129" s="88"/>
      <c r="G38129" s="88"/>
      <c r="H38129" s="88"/>
      <c r="I38129" s="88"/>
      <c r="J38129" s="88"/>
      <c r="K38129" s="88"/>
    </row>
    <row r="38130" spans="2:11" ht="12" hidden="1" customHeight="1" x14ac:dyDescent="0.2">
      <c r="B38130" s="88"/>
      <c r="C38130" s="88"/>
      <c r="D38130" s="88"/>
      <c r="E38130" s="88"/>
      <c r="F38130" s="88"/>
      <c r="G38130" s="88"/>
      <c r="H38130" s="88"/>
      <c r="I38130" s="88"/>
      <c r="J38130" s="88"/>
      <c r="K38130" s="88"/>
    </row>
    <row r="38131" spans="2:11" ht="12" hidden="1" customHeight="1" x14ac:dyDescent="0.2">
      <c r="B38131" s="88"/>
      <c r="C38131" s="88"/>
      <c r="D38131" s="88"/>
      <c r="E38131" s="88"/>
      <c r="F38131" s="88"/>
      <c r="G38131" s="88"/>
      <c r="H38131" s="88"/>
      <c r="I38131" s="88"/>
      <c r="J38131" s="88"/>
      <c r="K38131" s="88"/>
    </row>
    <row r="38132" spans="2:11" ht="12" hidden="1" customHeight="1" x14ac:dyDescent="0.2">
      <c r="B38132" s="88"/>
      <c r="C38132" s="88"/>
      <c r="D38132" s="88"/>
      <c r="E38132" s="88"/>
      <c r="F38132" s="88"/>
      <c r="G38132" s="88"/>
      <c r="H38132" s="88"/>
      <c r="I38132" s="88"/>
      <c r="J38132" s="88"/>
      <c r="K38132" s="88"/>
    </row>
    <row r="38133" spans="2:11" ht="12" hidden="1" customHeight="1" x14ac:dyDescent="0.2">
      <c r="B38133" s="88"/>
      <c r="C38133" s="88"/>
      <c r="D38133" s="88"/>
      <c r="E38133" s="88"/>
      <c r="F38133" s="88"/>
      <c r="G38133" s="88"/>
      <c r="H38133" s="88"/>
      <c r="I38133" s="88"/>
      <c r="J38133" s="88"/>
      <c r="K38133" s="88"/>
    </row>
    <row r="38134" spans="2:11" ht="12" hidden="1" customHeight="1" x14ac:dyDescent="0.2">
      <c r="B38134" s="88"/>
      <c r="C38134" s="88"/>
      <c r="D38134" s="88"/>
      <c r="E38134" s="88"/>
      <c r="F38134" s="88"/>
      <c r="G38134" s="88"/>
      <c r="H38134" s="88"/>
      <c r="I38134" s="88"/>
      <c r="J38134" s="88"/>
      <c r="K38134" s="88"/>
    </row>
    <row r="38135" spans="2:11" ht="12" hidden="1" customHeight="1" x14ac:dyDescent="0.2">
      <c r="B38135" s="88"/>
      <c r="C38135" s="88"/>
      <c r="D38135" s="88"/>
      <c r="E38135" s="88"/>
      <c r="F38135" s="88"/>
      <c r="G38135" s="88"/>
      <c r="H38135" s="88"/>
      <c r="I38135" s="88"/>
      <c r="J38135" s="88"/>
      <c r="K38135" s="88"/>
    </row>
    <row r="38136" spans="2:11" ht="12" hidden="1" customHeight="1" x14ac:dyDescent="0.2">
      <c r="B38136" s="88"/>
      <c r="C38136" s="88"/>
      <c r="D38136" s="88"/>
      <c r="E38136" s="88"/>
      <c r="F38136" s="88"/>
      <c r="G38136" s="88"/>
      <c r="H38136" s="88"/>
      <c r="I38136" s="88"/>
      <c r="J38136" s="88"/>
      <c r="K38136" s="88"/>
    </row>
    <row r="38137" spans="2:11" ht="12" hidden="1" customHeight="1" x14ac:dyDescent="0.2">
      <c r="B38137" s="88"/>
      <c r="C38137" s="88"/>
      <c r="D38137" s="88"/>
      <c r="E38137" s="88"/>
      <c r="F38137" s="88"/>
      <c r="G38137" s="88"/>
      <c r="H38137" s="88"/>
      <c r="I38137" s="88"/>
      <c r="J38137" s="88"/>
      <c r="K38137" s="88"/>
    </row>
    <row r="38138" spans="2:11" ht="12" hidden="1" customHeight="1" x14ac:dyDescent="0.2">
      <c r="B38138" s="88"/>
      <c r="C38138" s="88"/>
      <c r="D38138" s="88"/>
      <c r="E38138" s="88"/>
      <c r="F38138" s="88"/>
      <c r="G38138" s="88"/>
      <c r="H38138" s="88"/>
      <c r="I38138" s="88"/>
      <c r="J38138" s="88"/>
      <c r="K38138" s="88"/>
    </row>
    <row r="38139" spans="2:11" ht="12" hidden="1" customHeight="1" x14ac:dyDescent="0.2">
      <c r="B38139" s="88"/>
      <c r="C38139" s="88"/>
      <c r="D38139" s="88"/>
      <c r="E38139" s="88"/>
      <c r="F38139" s="88"/>
      <c r="G38139" s="88"/>
      <c r="H38139" s="88"/>
      <c r="I38139" s="88"/>
      <c r="J38139" s="88"/>
      <c r="K38139" s="88"/>
    </row>
    <row r="38140" spans="2:11" ht="12" hidden="1" customHeight="1" x14ac:dyDescent="0.2">
      <c r="B38140" s="88"/>
      <c r="C38140" s="88"/>
      <c r="D38140" s="88"/>
      <c r="E38140" s="88"/>
      <c r="F38140" s="88"/>
      <c r="G38140" s="88"/>
      <c r="H38140" s="88"/>
      <c r="I38140" s="88"/>
      <c r="J38140" s="88"/>
      <c r="K38140" s="88"/>
    </row>
    <row r="38141" spans="2:11" ht="12" hidden="1" customHeight="1" x14ac:dyDescent="0.2">
      <c r="B38141" s="88"/>
      <c r="C38141" s="88"/>
      <c r="D38141" s="88"/>
      <c r="E38141" s="88"/>
      <c r="F38141" s="88"/>
      <c r="G38141" s="88"/>
      <c r="H38141" s="88"/>
      <c r="I38141" s="88"/>
      <c r="J38141" s="88"/>
      <c r="K38141" s="88"/>
    </row>
    <row r="38142" spans="2:11" ht="12" hidden="1" customHeight="1" x14ac:dyDescent="0.2">
      <c r="B38142" s="88"/>
      <c r="C38142" s="88"/>
      <c r="D38142" s="88"/>
      <c r="E38142" s="88"/>
      <c r="F38142" s="88"/>
      <c r="G38142" s="88"/>
      <c r="H38142" s="88"/>
      <c r="I38142" s="88"/>
      <c r="J38142" s="88"/>
      <c r="K38142" s="88"/>
    </row>
    <row r="38143" spans="2:11" ht="12" hidden="1" customHeight="1" x14ac:dyDescent="0.2">
      <c r="B38143" s="88"/>
      <c r="C38143" s="88"/>
      <c r="D38143" s="88"/>
      <c r="E38143" s="88"/>
      <c r="F38143" s="88"/>
      <c r="G38143" s="88"/>
      <c r="H38143" s="88"/>
      <c r="I38143" s="88"/>
      <c r="J38143" s="88"/>
      <c r="K38143" s="88"/>
    </row>
    <row r="38144" spans="2:11" ht="12" hidden="1" customHeight="1" x14ac:dyDescent="0.2">
      <c r="B38144" s="88"/>
      <c r="C38144" s="88"/>
      <c r="D38144" s="88"/>
      <c r="E38144" s="88"/>
      <c r="F38144" s="88"/>
      <c r="G38144" s="88"/>
      <c r="H38144" s="88"/>
      <c r="I38144" s="88"/>
      <c r="J38144" s="88"/>
      <c r="K38144" s="88"/>
    </row>
    <row r="38145" spans="2:11" ht="12" hidden="1" customHeight="1" x14ac:dyDescent="0.2">
      <c r="B38145" s="88"/>
      <c r="C38145" s="88"/>
      <c r="D38145" s="88"/>
      <c r="E38145" s="88"/>
      <c r="F38145" s="88"/>
      <c r="G38145" s="88"/>
      <c r="H38145" s="88"/>
      <c r="I38145" s="88"/>
      <c r="J38145" s="88"/>
      <c r="K38145" s="88"/>
    </row>
    <row r="38146" spans="2:11" ht="12" hidden="1" customHeight="1" x14ac:dyDescent="0.2">
      <c r="B38146" s="88"/>
      <c r="C38146" s="88"/>
      <c r="D38146" s="88"/>
      <c r="E38146" s="88"/>
      <c r="F38146" s="88"/>
      <c r="G38146" s="88"/>
      <c r="H38146" s="88"/>
      <c r="I38146" s="88"/>
      <c r="J38146" s="88"/>
      <c r="K38146" s="88"/>
    </row>
    <row r="38147" spans="2:11" ht="12" hidden="1" customHeight="1" x14ac:dyDescent="0.2">
      <c r="B38147" s="88"/>
      <c r="C38147" s="88"/>
      <c r="D38147" s="88"/>
      <c r="E38147" s="88"/>
      <c r="F38147" s="88"/>
      <c r="G38147" s="88"/>
      <c r="H38147" s="88"/>
      <c r="I38147" s="88"/>
      <c r="J38147" s="88"/>
      <c r="K38147" s="88"/>
    </row>
    <row r="38148" spans="2:11" ht="12" hidden="1" customHeight="1" x14ac:dyDescent="0.2">
      <c r="B38148" s="88"/>
      <c r="C38148" s="88"/>
      <c r="D38148" s="88"/>
      <c r="E38148" s="88"/>
      <c r="F38148" s="88"/>
      <c r="G38148" s="88"/>
      <c r="H38148" s="88"/>
      <c r="I38148" s="88"/>
      <c r="J38148" s="88"/>
      <c r="K38148" s="88"/>
    </row>
    <row r="38149" spans="2:11" ht="12" hidden="1" customHeight="1" x14ac:dyDescent="0.2">
      <c r="B38149" s="88"/>
      <c r="C38149" s="88"/>
      <c r="D38149" s="88"/>
      <c r="E38149" s="88"/>
      <c r="F38149" s="88"/>
      <c r="G38149" s="88"/>
      <c r="H38149" s="88"/>
      <c r="I38149" s="88"/>
      <c r="J38149" s="88"/>
      <c r="K38149" s="88"/>
    </row>
    <row r="38150" spans="2:11" ht="12" hidden="1" customHeight="1" x14ac:dyDescent="0.2">
      <c r="B38150" s="88"/>
      <c r="C38150" s="88"/>
      <c r="D38150" s="88"/>
      <c r="E38150" s="88"/>
      <c r="F38150" s="88"/>
      <c r="G38150" s="88"/>
      <c r="H38150" s="88"/>
      <c r="I38150" s="88"/>
      <c r="J38150" s="88"/>
      <c r="K38150" s="88"/>
    </row>
    <row r="38151" spans="2:11" ht="12" hidden="1" customHeight="1" x14ac:dyDescent="0.2">
      <c r="B38151" s="88"/>
      <c r="C38151" s="88"/>
      <c r="D38151" s="88"/>
      <c r="E38151" s="88"/>
      <c r="F38151" s="88"/>
      <c r="G38151" s="88"/>
      <c r="H38151" s="88"/>
      <c r="I38151" s="88"/>
      <c r="J38151" s="88"/>
      <c r="K38151" s="88"/>
    </row>
    <row r="38152" spans="2:11" ht="12" hidden="1" customHeight="1" x14ac:dyDescent="0.2">
      <c r="B38152" s="88"/>
      <c r="C38152" s="88"/>
      <c r="D38152" s="88"/>
      <c r="E38152" s="88"/>
      <c r="F38152" s="88"/>
      <c r="G38152" s="88"/>
      <c r="H38152" s="88"/>
      <c r="I38152" s="88"/>
      <c r="J38152" s="88"/>
      <c r="K38152" s="88"/>
    </row>
    <row r="38153" spans="2:11" ht="12" hidden="1" customHeight="1" x14ac:dyDescent="0.2">
      <c r="B38153" s="88"/>
      <c r="C38153" s="88"/>
      <c r="D38153" s="88"/>
      <c r="E38153" s="88"/>
      <c r="F38153" s="88"/>
      <c r="G38153" s="88"/>
      <c r="H38153" s="88"/>
      <c r="I38153" s="88"/>
      <c r="J38153" s="88"/>
      <c r="K38153" s="88"/>
    </row>
    <row r="38154" spans="2:11" ht="12" hidden="1" customHeight="1" x14ac:dyDescent="0.2">
      <c r="B38154" s="88"/>
      <c r="C38154" s="88"/>
      <c r="D38154" s="88"/>
      <c r="E38154" s="88"/>
      <c r="F38154" s="88"/>
      <c r="G38154" s="88"/>
      <c r="H38154" s="88"/>
      <c r="I38154" s="88"/>
      <c r="J38154" s="88"/>
      <c r="K38154" s="88"/>
    </row>
    <row r="38155" spans="2:11" ht="12" hidden="1" customHeight="1" x14ac:dyDescent="0.2">
      <c r="B38155" s="88"/>
      <c r="C38155" s="88"/>
      <c r="D38155" s="88"/>
      <c r="E38155" s="88"/>
      <c r="F38155" s="88"/>
      <c r="G38155" s="88"/>
      <c r="H38155" s="88"/>
      <c r="I38155" s="88"/>
      <c r="J38155" s="88"/>
      <c r="K38155" s="88"/>
    </row>
    <row r="38156" spans="2:11" ht="12" hidden="1" customHeight="1" x14ac:dyDescent="0.2">
      <c r="B38156" s="88"/>
      <c r="C38156" s="88"/>
      <c r="D38156" s="88"/>
      <c r="E38156" s="88"/>
      <c r="F38156" s="88"/>
      <c r="G38156" s="88"/>
      <c r="H38156" s="88"/>
      <c r="I38156" s="88"/>
      <c r="J38156" s="88"/>
      <c r="K38156" s="88"/>
    </row>
    <row r="38157" spans="2:11" ht="12" hidden="1" customHeight="1" x14ac:dyDescent="0.2">
      <c r="B38157" s="88"/>
      <c r="C38157" s="88"/>
      <c r="D38157" s="88"/>
      <c r="E38157" s="88"/>
      <c r="F38157" s="88"/>
      <c r="G38157" s="88"/>
      <c r="H38157" s="88"/>
      <c r="I38157" s="88"/>
      <c r="J38157" s="88"/>
      <c r="K38157" s="88"/>
    </row>
    <row r="38158" spans="2:11" ht="12" hidden="1" customHeight="1" x14ac:dyDescent="0.2">
      <c r="B38158" s="88"/>
      <c r="C38158" s="88"/>
      <c r="D38158" s="88"/>
      <c r="E38158" s="88"/>
      <c r="F38158" s="88"/>
      <c r="G38158" s="88"/>
      <c r="H38158" s="88"/>
      <c r="I38158" s="88"/>
      <c r="J38158" s="88"/>
      <c r="K38158" s="88"/>
    </row>
    <row r="38159" spans="2:11" ht="12" hidden="1" customHeight="1" x14ac:dyDescent="0.2">
      <c r="B38159" s="88"/>
      <c r="C38159" s="88"/>
      <c r="D38159" s="88"/>
      <c r="E38159" s="88"/>
      <c r="F38159" s="88"/>
      <c r="G38159" s="88"/>
      <c r="H38159" s="88"/>
      <c r="I38159" s="88"/>
      <c r="J38159" s="88"/>
      <c r="K38159" s="88"/>
    </row>
    <row r="38160" spans="2:11" ht="12" hidden="1" customHeight="1" x14ac:dyDescent="0.2">
      <c r="B38160" s="88"/>
      <c r="C38160" s="88"/>
      <c r="D38160" s="88"/>
      <c r="E38160" s="88"/>
      <c r="F38160" s="88"/>
      <c r="G38160" s="88"/>
      <c r="H38160" s="88"/>
      <c r="I38160" s="88"/>
      <c r="J38160" s="88"/>
      <c r="K38160" s="88"/>
    </row>
    <row r="38161" spans="2:11" ht="12" hidden="1" customHeight="1" x14ac:dyDescent="0.2">
      <c r="B38161" s="88"/>
      <c r="C38161" s="88"/>
      <c r="D38161" s="88"/>
      <c r="E38161" s="88"/>
      <c r="F38161" s="88"/>
      <c r="G38161" s="88"/>
      <c r="H38161" s="88"/>
      <c r="I38161" s="88"/>
      <c r="J38161" s="88"/>
      <c r="K38161" s="88"/>
    </row>
    <row r="38162" spans="2:11" ht="12" hidden="1" customHeight="1" x14ac:dyDescent="0.2">
      <c r="B38162" s="88"/>
      <c r="C38162" s="88"/>
      <c r="D38162" s="88"/>
      <c r="E38162" s="88"/>
      <c r="F38162" s="88"/>
      <c r="G38162" s="88"/>
      <c r="H38162" s="88"/>
      <c r="I38162" s="88"/>
      <c r="J38162" s="88"/>
      <c r="K38162" s="88"/>
    </row>
    <row r="38163" spans="2:11" ht="12" hidden="1" customHeight="1" x14ac:dyDescent="0.2">
      <c r="B38163" s="88"/>
      <c r="C38163" s="88"/>
      <c r="D38163" s="88"/>
      <c r="E38163" s="88"/>
      <c r="F38163" s="88"/>
      <c r="G38163" s="88"/>
      <c r="H38163" s="88"/>
      <c r="I38163" s="88"/>
      <c r="J38163" s="88"/>
      <c r="K38163" s="88"/>
    </row>
    <row r="38164" spans="2:11" ht="12" hidden="1" customHeight="1" x14ac:dyDescent="0.2">
      <c r="B38164" s="88"/>
      <c r="C38164" s="88"/>
      <c r="D38164" s="88"/>
      <c r="E38164" s="88"/>
      <c r="F38164" s="88"/>
      <c r="G38164" s="88"/>
      <c r="H38164" s="88"/>
      <c r="I38164" s="88"/>
      <c r="J38164" s="88"/>
      <c r="K38164" s="88"/>
    </row>
    <row r="38165" spans="2:11" ht="12" hidden="1" customHeight="1" x14ac:dyDescent="0.2">
      <c r="B38165" s="88"/>
      <c r="C38165" s="88"/>
      <c r="D38165" s="88"/>
      <c r="E38165" s="88"/>
      <c r="F38165" s="88"/>
      <c r="G38165" s="88"/>
      <c r="H38165" s="88"/>
      <c r="I38165" s="88"/>
      <c r="J38165" s="88"/>
      <c r="K38165" s="88"/>
    </row>
    <row r="38166" spans="2:11" ht="12" hidden="1" customHeight="1" x14ac:dyDescent="0.2">
      <c r="B38166" s="88"/>
      <c r="C38166" s="88"/>
      <c r="D38166" s="88"/>
      <c r="E38166" s="88"/>
      <c r="F38166" s="88"/>
      <c r="G38166" s="88"/>
      <c r="H38166" s="88"/>
      <c r="I38166" s="88"/>
      <c r="J38166" s="88"/>
      <c r="K38166" s="88"/>
    </row>
    <row r="38167" spans="2:11" ht="12" hidden="1" customHeight="1" x14ac:dyDescent="0.2">
      <c r="B38167" s="88"/>
      <c r="C38167" s="88"/>
      <c r="D38167" s="88"/>
      <c r="E38167" s="88"/>
      <c r="F38167" s="88"/>
      <c r="G38167" s="88"/>
      <c r="H38167" s="88"/>
      <c r="I38167" s="88"/>
      <c r="J38167" s="88"/>
      <c r="K38167" s="88"/>
    </row>
    <row r="38168" spans="2:11" ht="12" hidden="1" customHeight="1" x14ac:dyDescent="0.2">
      <c r="B38168" s="88"/>
      <c r="C38168" s="88"/>
      <c r="D38168" s="88"/>
      <c r="E38168" s="88"/>
      <c r="F38168" s="88"/>
      <c r="G38168" s="88"/>
      <c r="H38168" s="88"/>
      <c r="I38168" s="88"/>
      <c r="J38168" s="88"/>
      <c r="K38168" s="88"/>
    </row>
    <row r="38169" spans="2:11" ht="12" hidden="1" customHeight="1" x14ac:dyDescent="0.2">
      <c r="B38169" s="88"/>
      <c r="C38169" s="88"/>
      <c r="D38169" s="88"/>
      <c r="E38169" s="88"/>
      <c r="F38169" s="88"/>
      <c r="G38169" s="88"/>
      <c r="H38169" s="88"/>
      <c r="I38169" s="88"/>
      <c r="J38169" s="88"/>
      <c r="K38169" s="88"/>
    </row>
    <row r="38170" spans="2:11" ht="12" hidden="1" customHeight="1" x14ac:dyDescent="0.2">
      <c r="B38170" s="88"/>
      <c r="C38170" s="88"/>
      <c r="D38170" s="88"/>
      <c r="E38170" s="88"/>
      <c r="F38170" s="88"/>
      <c r="G38170" s="88"/>
      <c r="H38170" s="88"/>
      <c r="I38170" s="88"/>
      <c r="J38170" s="88"/>
      <c r="K38170" s="88"/>
    </row>
    <row r="38171" spans="2:11" ht="12" hidden="1" customHeight="1" x14ac:dyDescent="0.2">
      <c r="B38171" s="88"/>
      <c r="C38171" s="88"/>
      <c r="D38171" s="88"/>
      <c r="E38171" s="88"/>
      <c r="F38171" s="88"/>
      <c r="G38171" s="88"/>
      <c r="H38171" s="88"/>
      <c r="I38171" s="88"/>
      <c r="J38171" s="88"/>
      <c r="K38171" s="88"/>
    </row>
    <row r="38172" spans="2:11" ht="12" hidden="1" customHeight="1" x14ac:dyDescent="0.2">
      <c r="B38172" s="88"/>
      <c r="C38172" s="88"/>
      <c r="D38172" s="88"/>
      <c r="E38172" s="88"/>
      <c r="F38172" s="88"/>
      <c r="G38172" s="88"/>
      <c r="H38172" s="88"/>
      <c r="I38172" s="88"/>
      <c r="J38172" s="88"/>
      <c r="K38172" s="88"/>
    </row>
    <row r="38173" spans="2:11" ht="12" hidden="1" customHeight="1" x14ac:dyDescent="0.2">
      <c r="B38173" s="88"/>
      <c r="C38173" s="88"/>
      <c r="D38173" s="88"/>
      <c r="E38173" s="88"/>
      <c r="F38173" s="88"/>
      <c r="G38173" s="88"/>
      <c r="H38173" s="88"/>
      <c r="I38173" s="88"/>
      <c r="J38173" s="88"/>
      <c r="K38173" s="88"/>
    </row>
    <row r="38174" spans="2:11" ht="12" hidden="1" customHeight="1" x14ac:dyDescent="0.2">
      <c r="B38174" s="88"/>
      <c r="C38174" s="88"/>
      <c r="D38174" s="88"/>
      <c r="E38174" s="88"/>
      <c r="F38174" s="88"/>
      <c r="G38174" s="88"/>
      <c r="H38174" s="88"/>
      <c r="I38174" s="88"/>
      <c r="J38174" s="88"/>
      <c r="K38174" s="88"/>
    </row>
    <row r="38175" spans="2:11" ht="12" hidden="1" customHeight="1" x14ac:dyDescent="0.2">
      <c r="B38175" s="88"/>
      <c r="C38175" s="88"/>
      <c r="D38175" s="88"/>
      <c r="E38175" s="88"/>
      <c r="F38175" s="88"/>
      <c r="G38175" s="88"/>
      <c r="H38175" s="88"/>
      <c r="I38175" s="88"/>
      <c r="J38175" s="88"/>
      <c r="K38175" s="88"/>
    </row>
    <row r="38176" spans="2:11" ht="12" hidden="1" customHeight="1" x14ac:dyDescent="0.2">
      <c r="B38176" s="88"/>
      <c r="C38176" s="88"/>
      <c r="D38176" s="88"/>
      <c r="E38176" s="88"/>
      <c r="F38176" s="88"/>
      <c r="G38176" s="88"/>
      <c r="H38176" s="88"/>
      <c r="I38176" s="88"/>
      <c r="J38176" s="88"/>
      <c r="K38176" s="88"/>
    </row>
    <row r="38177" spans="2:11" ht="12" hidden="1" customHeight="1" x14ac:dyDescent="0.2">
      <c r="B38177" s="88"/>
      <c r="C38177" s="88"/>
      <c r="D38177" s="88"/>
      <c r="E38177" s="88"/>
      <c r="F38177" s="88"/>
      <c r="G38177" s="88"/>
      <c r="H38177" s="88"/>
      <c r="I38177" s="88"/>
      <c r="J38177" s="88"/>
      <c r="K38177" s="88"/>
    </row>
    <row r="38178" spans="2:11" ht="12" hidden="1" customHeight="1" x14ac:dyDescent="0.2">
      <c r="B38178" s="88"/>
      <c r="C38178" s="88"/>
      <c r="D38178" s="88"/>
      <c r="E38178" s="88"/>
      <c r="F38178" s="88"/>
      <c r="G38178" s="88"/>
      <c r="H38178" s="88"/>
      <c r="I38178" s="88"/>
      <c r="J38178" s="88"/>
      <c r="K38178" s="88"/>
    </row>
    <row r="38179" spans="2:11" ht="12" hidden="1" customHeight="1" x14ac:dyDescent="0.2">
      <c r="B38179" s="88"/>
      <c r="C38179" s="88"/>
      <c r="D38179" s="88"/>
      <c r="E38179" s="88"/>
      <c r="F38179" s="88"/>
      <c r="G38179" s="88"/>
      <c r="H38179" s="88"/>
      <c r="I38179" s="88"/>
      <c r="J38179" s="88"/>
      <c r="K38179" s="88"/>
    </row>
    <row r="38180" spans="2:11" ht="12" hidden="1" customHeight="1" x14ac:dyDescent="0.2">
      <c r="B38180" s="88"/>
      <c r="C38180" s="88"/>
      <c r="D38180" s="88"/>
      <c r="E38180" s="88"/>
      <c r="F38180" s="88"/>
      <c r="G38180" s="88"/>
      <c r="H38180" s="88"/>
      <c r="I38180" s="88"/>
      <c r="J38180" s="88"/>
      <c r="K38180" s="88"/>
    </row>
    <row r="38181" spans="2:11" ht="12" hidden="1" customHeight="1" x14ac:dyDescent="0.2">
      <c r="B38181" s="88"/>
      <c r="C38181" s="88"/>
      <c r="D38181" s="88"/>
      <c r="E38181" s="88"/>
      <c r="F38181" s="88"/>
      <c r="G38181" s="88"/>
      <c r="H38181" s="88"/>
      <c r="I38181" s="88"/>
      <c r="J38181" s="88"/>
      <c r="K38181" s="88"/>
    </row>
    <row r="38182" spans="2:11" ht="12" hidden="1" customHeight="1" x14ac:dyDescent="0.2">
      <c r="B38182" s="88"/>
      <c r="C38182" s="88"/>
      <c r="D38182" s="88"/>
      <c r="E38182" s="88"/>
      <c r="F38182" s="88"/>
      <c r="G38182" s="88"/>
      <c r="H38182" s="88"/>
      <c r="I38182" s="88"/>
      <c r="J38182" s="88"/>
      <c r="K38182" s="88"/>
    </row>
    <row r="38183" spans="2:11" ht="12" hidden="1" customHeight="1" x14ac:dyDescent="0.2">
      <c r="B38183" s="88"/>
      <c r="C38183" s="88"/>
      <c r="D38183" s="88"/>
      <c r="E38183" s="88"/>
      <c r="F38183" s="88"/>
      <c r="G38183" s="88"/>
      <c r="H38183" s="88"/>
      <c r="I38183" s="88"/>
      <c r="J38183" s="88"/>
      <c r="K38183" s="88"/>
    </row>
    <row r="38184" spans="2:11" ht="12" hidden="1" customHeight="1" x14ac:dyDescent="0.2">
      <c r="B38184" s="88"/>
      <c r="C38184" s="88"/>
      <c r="D38184" s="88"/>
      <c r="E38184" s="88"/>
      <c r="F38184" s="88"/>
      <c r="G38184" s="88"/>
      <c r="H38184" s="88"/>
      <c r="I38184" s="88"/>
      <c r="J38184" s="88"/>
      <c r="K38184" s="88"/>
    </row>
    <row r="38185" spans="2:11" ht="12" hidden="1" customHeight="1" x14ac:dyDescent="0.2">
      <c r="B38185" s="88"/>
      <c r="C38185" s="88"/>
      <c r="D38185" s="88"/>
      <c r="E38185" s="88"/>
      <c r="F38185" s="88"/>
      <c r="G38185" s="88"/>
      <c r="H38185" s="88"/>
      <c r="I38185" s="88"/>
      <c r="J38185" s="88"/>
      <c r="K38185" s="88"/>
    </row>
    <row r="38186" spans="2:11" ht="12" hidden="1" customHeight="1" x14ac:dyDescent="0.2">
      <c r="B38186" s="88"/>
      <c r="C38186" s="88"/>
      <c r="D38186" s="88"/>
      <c r="E38186" s="88"/>
      <c r="F38186" s="88"/>
      <c r="G38186" s="88"/>
      <c r="H38186" s="88"/>
      <c r="I38186" s="88"/>
      <c r="J38186" s="88"/>
      <c r="K38186" s="88"/>
    </row>
    <row r="38187" spans="2:11" ht="12" hidden="1" customHeight="1" x14ac:dyDescent="0.2">
      <c r="B38187" s="88"/>
      <c r="C38187" s="88"/>
      <c r="D38187" s="88"/>
      <c r="E38187" s="88"/>
      <c r="F38187" s="88"/>
      <c r="G38187" s="88"/>
      <c r="H38187" s="88"/>
      <c r="I38187" s="88"/>
      <c r="J38187" s="88"/>
      <c r="K38187" s="88"/>
    </row>
    <row r="38188" spans="2:11" ht="12" hidden="1" customHeight="1" x14ac:dyDescent="0.2">
      <c r="B38188" s="88"/>
      <c r="C38188" s="88"/>
      <c r="D38188" s="88"/>
      <c r="E38188" s="88"/>
      <c r="F38188" s="88"/>
      <c r="G38188" s="88"/>
      <c r="H38188" s="88"/>
      <c r="I38188" s="88"/>
      <c r="J38188" s="88"/>
      <c r="K38188" s="88"/>
    </row>
    <row r="38189" spans="2:11" ht="12" hidden="1" customHeight="1" x14ac:dyDescent="0.2">
      <c r="B38189" s="88"/>
      <c r="C38189" s="88"/>
      <c r="D38189" s="88"/>
      <c r="E38189" s="88"/>
      <c r="F38189" s="88"/>
      <c r="G38189" s="88"/>
      <c r="H38189" s="88"/>
      <c r="I38189" s="88"/>
      <c r="J38189" s="88"/>
      <c r="K38189" s="88"/>
    </row>
    <row r="38190" spans="2:11" ht="12" hidden="1" customHeight="1" x14ac:dyDescent="0.2">
      <c r="B38190" s="88"/>
      <c r="C38190" s="88"/>
      <c r="D38190" s="88"/>
      <c r="E38190" s="88"/>
      <c r="F38190" s="88"/>
      <c r="G38190" s="88"/>
      <c r="H38190" s="88"/>
      <c r="I38190" s="88"/>
      <c r="J38190" s="88"/>
      <c r="K38190" s="88"/>
    </row>
    <row r="38191" spans="2:11" ht="12" hidden="1" customHeight="1" x14ac:dyDescent="0.2">
      <c r="B38191" s="88"/>
      <c r="C38191" s="88"/>
      <c r="D38191" s="88"/>
      <c r="E38191" s="88"/>
      <c r="F38191" s="88"/>
      <c r="G38191" s="88"/>
      <c r="H38191" s="88"/>
      <c r="I38191" s="88"/>
      <c r="J38191" s="88"/>
      <c r="K38191" s="88"/>
    </row>
    <row r="38192" spans="2:11" ht="12" hidden="1" customHeight="1" x14ac:dyDescent="0.2">
      <c r="B38192" s="88"/>
      <c r="C38192" s="88"/>
      <c r="D38192" s="88"/>
      <c r="E38192" s="88"/>
      <c r="F38192" s="88"/>
      <c r="G38192" s="88"/>
      <c r="H38192" s="88"/>
      <c r="I38192" s="88"/>
      <c r="J38192" s="88"/>
      <c r="K38192" s="88"/>
    </row>
    <row r="38193" spans="2:11" ht="12" hidden="1" customHeight="1" x14ac:dyDescent="0.2">
      <c r="B38193" s="88"/>
      <c r="C38193" s="88"/>
      <c r="D38193" s="88"/>
      <c r="E38193" s="88"/>
      <c r="F38193" s="88"/>
      <c r="G38193" s="88"/>
      <c r="H38193" s="88"/>
      <c r="I38193" s="88"/>
      <c r="J38193" s="88"/>
      <c r="K38193" s="88"/>
    </row>
    <row r="38194" spans="2:11" ht="12" hidden="1" customHeight="1" x14ac:dyDescent="0.2">
      <c r="B38194" s="88"/>
      <c r="C38194" s="88"/>
      <c r="D38194" s="88"/>
      <c r="E38194" s="88"/>
      <c r="F38194" s="88"/>
      <c r="G38194" s="88"/>
      <c r="H38194" s="88"/>
      <c r="I38194" s="88"/>
      <c r="J38194" s="88"/>
      <c r="K38194" s="88"/>
    </row>
    <row r="38195" spans="2:11" ht="12" hidden="1" customHeight="1" x14ac:dyDescent="0.2">
      <c r="B38195" s="88"/>
      <c r="C38195" s="88"/>
      <c r="D38195" s="88"/>
      <c r="E38195" s="88"/>
      <c r="F38195" s="88"/>
      <c r="G38195" s="88"/>
      <c r="H38195" s="88"/>
      <c r="I38195" s="88"/>
      <c r="J38195" s="88"/>
      <c r="K38195" s="88"/>
    </row>
    <row r="38196" spans="2:11" ht="12" hidden="1" customHeight="1" x14ac:dyDescent="0.2">
      <c r="B38196" s="88"/>
      <c r="C38196" s="88"/>
      <c r="D38196" s="88"/>
      <c r="E38196" s="88"/>
      <c r="F38196" s="88"/>
      <c r="G38196" s="88"/>
      <c r="H38196" s="88"/>
      <c r="I38196" s="88"/>
      <c r="J38196" s="88"/>
      <c r="K38196" s="88"/>
    </row>
    <row r="38197" spans="2:11" ht="12" hidden="1" customHeight="1" x14ac:dyDescent="0.2">
      <c r="B38197" s="88"/>
      <c r="C38197" s="88"/>
      <c r="D38197" s="88"/>
      <c r="E38197" s="88"/>
      <c r="F38197" s="88"/>
      <c r="G38197" s="88"/>
      <c r="H38197" s="88"/>
      <c r="I38197" s="88"/>
      <c r="J38197" s="88"/>
      <c r="K38197" s="88"/>
    </row>
    <row r="38198" spans="2:11" ht="12" hidden="1" customHeight="1" x14ac:dyDescent="0.2">
      <c r="B38198" s="88"/>
      <c r="C38198" s="88"/>
      <c r="D38198" s="88"/>
      <c r="E38198" s="88"/>
      <c r="F38198" s="88"/>
      <c r="G38198" s="88"/>
      <c r="H38198" s="88"/>
      <c r="I38198" s="88"/>
      <c r="J38198" s="88"/>
      <c r="K38198" s="88"/>
    </row>
    <row r="38199" spans="2:11" ht="12" hidden="1" customHeight="1" x14ac:dyDescent="0.2">
      <c r="B38199" s="88"/>
      <c r="C38199" s="88"/>
      <c r="D38199" s="88"/>
      <c r="E38199" s="88"/>
      <c r="F38199" s="88"/>
      <c r="G38199" s="88"/>
      <c r="H38199" s="88"/>
      <c r="I38199" s="88"/>
      <c r="J38199" s="88"/>
      <c r="K38199" s="88"/>
    </row>
    <row r="38200" spans="2:11" ht="12" hidden="1" customHeight="1" x14ac:dyDescent="0.2">
      <c r="B38200" s="88"/>
      <c r="C38200" s="88"/>
      <c r="D38200" s="88"/>
      <c r="E38200" s="88"/>
      <c r="F38200" s="88"/>
      <c r="G38200" s="88"/>
      <c r="H38200" s="88"/>
      <c r="I38200" s="88"/>
      <c r="J38200" s="88"/>
      <c r="K38200" s="88"/>
    </row>
    <row r="38201" spans="2:11" ht="12" hidden="1" customHeight="1" x14ac:dyDescent="0.2">
      <c r="B38201" s="88"/>
      <c r="C38201" s="88"/>
      <c r="D38201" s="88"/>
      <c r="E38201" s="88"/>
      <c r="F38201" s="88"/>
      <c r="G38201" s="88"/>
      <c r="H38201" s="88"/>
      <c r="I38201" s="88"/>
      <c r="J38201" s="88"/>
      <c r="K38201" s="88"/>
    </row>
    <row r="38202" spans="2:11" ht="12" hidden="1" customHeight="1" x14ac:dyDescent="0.2">
      <c r="B38202" s="88"/>
      <c r="C38202" s="88"/>
      <c r="D38202" s="88"/>
      <c r="E38202" s="88"/>
      <c r="F38202" s="88"/>
      <c r="G38202" s="88"/>
      <c r="H38202" s="88"/>
      <c r="I38202" s="88"/>
      <c r="J38202" s="88"/>
      <c r="K38202" s="88"/>
    </row>
    <row r="38203" spans="2:11" ht="12" hidden="1" customHeight="1" x14ac:dyDescent="0.2">
      <c r="B38203" s="88"/>
      <c r="C38203" s="88"/>
      <c r="D38203" s="88"/>
      <c r="E38203" s="88"/>
      <c r="F38203" s="88"/>
      <c r="G38203" s="88"/>
      <c r="H38203" s="88"/>
      <c r="I38203" s="88"/>
      <c r="J38203" s="88"/>
      <c r="K38203" s="88"/>
    </row>
    <row r="38204" spans="2:11" ht="12" hidden="1" customHeight="1" x14ac:dyDescent="0.2">
      <c r="B38204" s="88"/>
      <c r="C38204" s="88"/>
      <c r="D38204" s="88"/>
      <c r="E38204" s="88"/>
      <c r="F38204" s="88"/>
      <c r="G38204" s="88"/>
      <c r="H38204" s="88"/>
      <c r="I38204" s="88"/>
      <c r="J38204" s="88"/>
      <c r="K38204" s="88"/>
    </row>
    <row r="38205" spans="2:11" ht="12" hidden="1" customHeight="1" x14ac:dyDescent="0.2">
      <c r="B38205" s="88"/>
      <c r="C38205" s="88"/>
      <c r="D38205" s="88"/>
      <c r="E38205" s="88"/>
      <c r="F38205" s="88"/>
      <c r="G38205" s="88"/>
      <c r="H38205" s="88"/>
      <c r="I38205" s="88"/>
      <c r="J38205" s="88"/>
      <c r="K38205" s="88"/>
    </row>
    <row r="38206" spans="2:11" ht="12" hidden="1" customHeight="1" x14ac:dyDescent="0.2">
      <c r="B38206" s="88"/>
      <c r="C38206" s="88"/>
      <c r="D38206" s="88"/>
      <c r="E38206" s="88"/>
      <c r="F38206" s="88"/>
      <c r="G38206" s="88"/>
      <c r="H38206" s="88"/>
      <c r="I38206" s="88"/>
      <c r="J38206" s="88"/>
      <c r="K38206" s="88"/>
    </row>
    <row r="38207" spans="2:11" ht="12" hidden="1" customHeight="1" x14ac:dyDescent="0.2">
      <c r="B38207" s="88"/>
      <c r="C38207" s="88"/>
      <c r="D38207" s="88"/>
      <c r="E38207" s="88"/>
      <c r="F38207" s="88"/>
      <c r="G38207" s="88"/>
      <c r="H38207" s="88"/>
      <c r="I38207" s="88"/>
      <c r="J38207" s="88"/>
      <c r="K38207" s="88"/>
    </row>
    <row r="38208" spans="2:11" ht="12" hidden="1" customHeight="1" x14ac:dyDescent="0.2">
      <c r="B38208" s="88"/>
      <c r="C38208" s="88"/>
      <c r="D38208" s="88"/>
      <c r="E38208" s="88"/>
      <c r="F38208" s="88"/>
      <c r="G38208" s="88"/>
      <c r="H38208" s="88"/>
      <c r="I38208" s="88"/>
      <c r="J38208" s="88"/>
      <c r="K38208" s="88"/>
    </row>
    <row r="38209" spans="2:11" ht="12" hidden="1" customHeight="1" x14ac:dyDescent="0.2">
      <c r="B38209" s="88"/>
      <c r="C38209" s="88"/>
      <c r="D38209" s="88"/>
      <c r="E38209" s="88"/>
      <c r="F38209" s="88"/>
      <c r="G38209" s="88"/>
      <c r="H38209" s="88"/>
      <c r="I38209" s="88"/>
      <c r="J38209" s="88"/>
      <c r="K38209" s="88"/>
    </row>
    <row r="38210" spans="2:11" ht="12" hidden="1" customHeight="1" x14ac:dyDescent="0.2">
      <c r="B38210" s="88"/>
      <c r="C38210" s="88"/>
      <c r="D38210" s="88"/>
      <c r="E38210" s="88"/>
      <c r="F38210" s="88"/>
      <c r="G38210" s="88"/>
      <c r="H38210" s="88"/>
      <c r="I38210" s="88"/>
      <c r="J38210" s="88"/>
      <c r="K38210" s="88"/>
    </row>
    <row r="38211" spans="2:11" ht="12" hidden="1" customHeight="1" x14ac:dyDescent="0.2">
      <c r="B38211" s="88"/>
      <c r="C38211" s="88"/>
      <c r="D38211" s="88"/>
      <c r="E38211" s="88"/>
      <c r="F38211" s="88"/>
      <c r="G38211" s="88"/>
      <c r="H38211" s="88"/>
      <c r="I38211" s="88"/>
      <c r="J38211" s="88"/>
      <c r="K38211" s="88"/>
    </row>
    <row r="38212" spans="2:11" ht="12" hidden="1" customHeight="1" x14ac:dyDescent="0.2">
      <c r="B38212" s="88"/>
      <c r="C38212" s="88"/>
      <c r="D38212" s="88"/>
      <c r="E38212" s="88"/>
      <c r="F38212" s="88"/>
      <c r="G38212" s="88"/>
      <c r="H38212" s="88"/>
      <c r="I38212" s="88"/>
      <c r="J38212" s="88"/>
      <c r="K38212" s="88"/>
    </row>
    <row r="38213" spans="2:11" ht="12" hidden="1" customHeight="1" x14ac:dyDescent="0.2">
      <c r="B38213" s="88"/>
      <c r="C38213" s="88"/>
      <c r="D38213" s="88"/>
      <c r="E38213" s="88"/>
      <c r="F38213" s="88"/>
      <c r="G38213" s="88"/>
      <c r="H38213" s="88"/>
      <c r="I38213" s="88"/>
      <c r="J38213" s="88"/>
      <c r="K38213" s="88"/>
    </row>
    <row r="38214" spans="2:11" ht="12" hidden="1" customHeight="1" x14ac:dyDescent="0.2">
      <c r="B38214" s="88"/>
      <c r="C38214" s="88"/>
      <c r="D38214" s="88"/>
      <c r="E38214" s="88"/>
      <c r="F38214" s="88"/>
      <c r="G38214" s="88"/>
      <c r="H38214" s="88"/>
      <c r="I38214" s="88"/>
      <c r="J38214" s="88"/>
      <c r="K38214" s="88"/>
    </row>
    <row r="38215" spans="2:11" ht="12" hidden="1" customHeight="1" x14ac:dyDescent="0.2">
      <c r="B38215" s="88"/>
      <c r="C38215" s="88"/>
      <c r="D38215" s="88"/>
      <c r="E38215" s="88"/>
      <c r="F38215" s="88"/>
      <c r="G38215" s="88"/>
      <c r="H38215" s="88"/>
      <c r="I38215" s="88"/>
      <c r="J38215" s="88"/>
      <c r="K38215" s="88"/>
    </row>
    <row r="38216" spans="2:11" ht="12" hidden="1" customHeight="1" x14ac:dyDescent="0.2">
      <c r="B38216" s="88"/>
      <c r="C38216" s="88"/>
      <c r="D38216" s="88"/>
      <c r="E38216" s="88"/>
      <c r="F38216" s="88"/>
      <c r="G38216" s="88"/>
      <c r="H38216" s="88"/>
      <c r="I38216" s="88"/>
      <c r="J38216" s="88"/>
      <c r="K38216" s="88"/>
    </row>
    <row r="38217" spans="2:11" ht="12" hidden="1" customHeight="1" x14ac:dyDescent="0.2">
      <c r="B38217" s="88"/>
      <c r="C38217" s="88"/>
      <c r="D38217" s="88"/>
      <c r="E38217" s="88"/>
      <c r="F38217" s="88"/>
      <c r="G38217" s="88"/>
      <c r="H38217" s="88"/>
      <c r="I38217" s="88"/>
      <c r="J38217" s="88"/>
      <c r="K38217" s="88"/>
    </row>
    <row r="38218" spans="2:11" ht="12" hidden="1" customHeight="1" x14ac:dyDescent="0.2">
      <c r="B38218" s="88"/>
      <c r="C38218" s="88"/>
      <c r="D38218" s="88"/>
      <c r="E38218" s="88"/>
      <c r="F38218" s="88"/>
      <c r="G38218" s="88"/>
      <c r="H38218" s="88"/>
      <c r="I38218" s="88"/>
      <c r="J38218" s="88"/>
      <c r="K38218" s="88"/>
    </row>
    <row r="38219" spans="2:11" ht="12" hidden="1" customHeight="1" x14ac:dyDescent="0.2">
      <c r="B38219" s="88"/>
      <c r="C38219" s="88"/>
      <c r="D38219" s="88"/>
      <c r="E38219" s="88"/>
      <c r="F38219" s="88"/>
      <c r="G38219" s="88"/>
      <c r="H38219" s="88"/>
      <c r="I38219" s="88"/>
      <c r="J38219" s="88"/>
      <c r="K38219" s="88"/>
    </row>
    <row r="38220" spans="2:11" ht="12" hidden="1" customHeight="1" x14ac:dyDescent="0.2">
      <c r="B38220" s="88"/>
      <c r="C38220" s="88"/>
      <c r="D38220" s="88"/>
      <c r="E38220" s="88"/>
      <c r="F38220" s="88"/>
      <c r="G38220" s="88"/>
      <c r="H38220" s="88"/>
      <c r="I38220" s="88"/>
      <c r="J38220" s="88"/>
      <c r="K38220" s="88"/>
    </row>
    <row r="38221" spans="2:11" ht="12" hidden="1" customHeight="1" x14ac:dyDescent="0.2">
      <c r="B38221" s="88"/>
      <c r="C38221" s="88"/>
      <c r="D38221" s="88"/>
      <c r="E38221" s="88"/>
      <c r="F38221" s="88"/>
      <c r="G38221" s="88"/>
      <c r="H38221" s="88"/>
      <c r="I38221" s="88"/>
      <c r="J38221" s="88"/>
      <c r="K38221" s="88"/>
    </row>
    <row r="38222" spans="2:11" ht="12" hidden="1" customHeight="1" x14ac:dyDescent="0.2">
      <c r="B38222" s="88"/>
      <c r="C38222" s="88"/>
      <c r="D38222" s="88"/>
      <c r="E38222" s="88"/>
      <c r="F38222" s="88"/>
      <c r="G38222" s="88"/>
      <c r="H38222" s="88"/>
      <c r="I38222" s="88"/>
      <c r="J38222" s="88"/>
      <c r="K38222" s="88"/>
    </row>
    <row r="38223" spans="2:11" ht="12" hidden="1" customHeight="1" x14ac:dyDescent="0.2">
      <c r="B38223" s="88"/>
      <c r="C38223" s="88"/>
      <c r="D38223" s="88"/>
      <c r="E38223" s="88"/>
      <c r="F38223" s="88"/>
      <c r="G38223" s="88"/>
      <c r="H38223" s="88"/>
      <c r="I38223" s="88"/>
      <c r="J38223" s="88"/>
      <c r="K38223" s="88"/>
    </row>
    <row r="38224" spans="2:11" ht="12" hidden="1" customHeight="1" x14ac:dyDescent="0.2">
      <c r="B38224" s="88"/>
      <c r="C38224" s="88"/>
      <c r="D38224" s="88"/>
      <c r="E38224" s="88"/>
      <c r="F38224" s="88"/>
      <c r="G38224" s="88"/>
      <c r="H38224" s="88"/>
      <c r="I38224" s="88"/>
      <c r="J38224" s="88"/>
      <c r="K38224" s="88"/>
    </row>
    <row r="38225" spans="2:11" ht="12" hidden="1" customHeight="1" x14ac:dyDescent="0.2">
      <c r="B38225" s="88"/>
      <c r="C38225" s="88"/>
      <c r="D38225" s="88"/>
      <c r="E38225" s="88"/>
      <c r="F38225" s="88"/>
      <c r="G38225" s="88"/>
      <c r="H38225" s="88"/>
      <c r="I38225" s="88"/>
      <c r="J38225" s="88"/>
      <c r="K38225" s="88"/>
    </row>
    <row r="38226" spans="2:11" ht="12" hidden="1" customHeight="1" x14ac:dyDescent="0.2">
      <c r="B38226" s="88"/>
      <c r="C38226" s="88"/>
      <c r="D38226" s="88"/>
      <c r="E38226" s="88"/>
      <c r="F38226" s="88"/>
      <c r="G38226" s="88"/>
      <c r="H38226" s="88"/>
      <c r="I38226" s="88"/>
      <c r="J38226" s="88"/>
      <c r="K38226" s="88"/>
    </row>
    <row r="38227" spans="2:11" ht="12" hidden="1" customHeight="1" x14ac:dyDescent="0.2">
      <c r="B38227" s="88"/>
      <c r="C38227" s="88"/>
      <c r="D38227" s="88"/>
      <c r="E38227" s="88"/>
      <c r="F38227" s="88"/>
      <c r="G38227" s="88"/>
      <c r="H38227" s="88"/>
      <c r="I38227" s="88"/>
      <c r="J38227" s="88"/>
      <c r="K38227" s="88"/>
    </row>
    <row r="38228" spans="2:11" ht="12" hidden="1" customHeight="1" x14ac:dyDescent="0.2">
      <c r="B38228" s="88"/>
      <c r="C38228" s="88"/>
      <c r="D38228" s="88"/>
      <c r="E38228" s="88"/>
      <c r="F38228" s="88"/>
      <c r="G38228" s="88"/>
      <c r="H38228" s="88"/>
      <c r="I38228" s="88"/>
      <c r="J38228" s="88"/>
      <c r="K38228" s="88"/>
    </row>
    <row r="38229" spans="2:11" ht="12" hidden="1" customHeight="1" x14ac:dyDescent="0.2">
      <c r="B38229" s="88"/>
      <c r="C38229" s="88"/>
      <c r="D38229" s="88"/>
      <c r="E38229" s="88"/>
      <c r="F38229" s="88"/>
      <c r="G38229" s="88"/>
      <c r="H38229" s="88"/>
      <c r="I38229" s="88"/>
      <c r="J38229" s="88"/>
      <c r="K38229" s="88"/>
    </row>
    <row r="38230" spans="2:11" ht="12" hidden="1" customHeight="1" x14ac:dyDescent="0.2">
      <c r="B38230" s="88"/>
      <c r="C38230" s="88"/>
      <c r="D38230" s="88"/>
      <c r="E38230" s="88"/>
      <c r="F38230" s="88"/>
      <c r="G38230" s="88"/>
      <c r="H38230" s="88"/>
      <c r="I38230" s="88"/>
      <c r="J38230" s="88"/>
      <c r="K38230" s="88"/>
    </row>
    <row r="38231" spans="2:11" ht="12" hidden="1" customHeight="1" x14ac:dyDescent="0.2">
      <c r="B38231" s="88"/>
      <c r="C38231" s="88"/>
      <c r="D38231" s="88"/>
      <c r="E38231" s="88"/>
      <c r="F38231" s="88"/>
      <c r="G38231" s="88"/>
      <c r="H38231" s="88"/>
      <c r="I38231" s="88"/>
      <c r="J38231" s="88"/>
      <c r="K38231" s="88"/>
    </row>
    <row r="38232" spans="2:11" ht="12" hidden="1" customHeight="1" x14ac:dyDescent="0.2">
      <c r="B38232" s="88"/>
      <c r="C38232" s="88"/>
      <c r="D38232" s="88"/>
      <c r="E38232" s="88"/>
      <c r="F38232" s="88"/>
      <c r="G38232" s="88"/>
      <c r="H38232" s="88"/>
      <c r="I38232" s="88"/>
      <c r="J38232" s="88"/>
      <c r="K38232" s="88"/>
    </row>
    <row r="38233" spans="2:11" ht="12" hidden="1" customHeight="1" x14ac:dyDescent="0.2">
      <c r="B38233" s="88"/>
      <c r="C38233" s="88"/>
      <c r="D38233" s="88"/>
      <c r="E38233" s="88"/>
      <c r="F38233" s="88"/>
      <c r="G38233" s="88"/>
      <c r="H38233" s="88"/>
      <c r="I38233" s="88"/>
      <c r="J38233" s="88"/>
      <c r="K38233" s="88"/>
    </row>
    <row r="38234" spans="2:11" ht="12" hidden="1" customHeight="1" x14ac:dyDescent="0.2">
      <c r="B38234" s="88"/>
      <c r="C38234" s="88"/>
      <c r="D38234" s="88"/>
      <c r="E38234" s="88"/>
      <c r="F38234" s="88"/>
      <c r="G38234" s="88"/>
      <c r="H38234" s="88"/>
      <c r="I38234" s="88"/>
      <c r="J38234" s="88"/>
      <c r="K38234" s="88"/>
    </row>
    <row r="38235" spans="2:11" ht="12" hidden="1" customHeight="1" x14ac:dyDescent="0.2">
      <c r="B38235" s="88"/>
      <c r="C38235" s="88"/>
      <c r="D38235" s="88"/>
      <c r="E38235" s="88"/>
      <c r="F38235" s="88"/>
      <c r="G38235" s="88"/>
      <c r="H38235" s="88"/>
      <c r="I38235" s="88"/>
      <c r="J38235" s="88"/>
      <c r="K38235" s="88"/>
    </row>
    <row r="38236" spans="2:11" ht="12" hidden="1" customHeight="1" x14ac:dyDescent="0.2">
      <c r="B38236" s="88"/>
      <c r="C38236" s="88"/>
      <c r="D38236" s="88"/>
      <c r="E38236" s="88"/>
      <c r="F38236" s="88"/>
      <c r="G38236" s="88"/>
      <c r="H38236" s="88"/>
      <c r="I38236" s="88"/>
      <c r="J38236" s="88"/>
      <c r="K38236" s="88"/>
    </row>
    <row r="38237" spans="2:11" ht="12" hidden="1" customHeight="1" x14ac:dyDescent="0.2">
      <c r="B38237" s="88"/>
      <c r="C38237" s="88"/>
      <c r="D38237" s="88"/>
      <c r="E38237" s="88"/>
      <c r="F38237" s="88"/>
      <c r="G38237" s="88"/>
      <c r="H38237" s="88"/>
      <c r="I38237" s="88"/>
      <c r="J38237" s="88"/>
      <c r="K38237" s="88"/>
    </row>
    <row r="38238" spans="2:11" ht="12" hidden="1" customHeight="1" x14ac:dyDescent="0.2">
      <c r="B38238" s="88"/>
      <c r="C38238" s="88"/>
      <c r="D38238" s="88"/>
      <c r="E38238" s="88"/>
      <c r="F38238" s="88"/>
      <c r="G38238" s="88"/>
      <c r="H38238" s="88"/>
      <c r="I38238" s="88"/>
      <c r="J38238" s="88"/>
      <c r="K38238" s="88"/>
    </row>
    <row r="38239" spans="2:11" ht="12" hidden="1" customHeight="1" x14ac:dyDescent="0.2">
      <c r="B38239" s="88"/>
      <c r="C38239" s="88"/>
      <c r="D38239" s="88"/>
      <c r="E38239" s="88"/>
      <c r="F38239" s="88"/>
      <c r="G38239" s="88"/>
      <c r="H38239" s="88"/>
      <c r="I38239" s="88"/>
      <c r="J38239" s="88"/>
      <c r="K38239" s="88"/>
    </row>
    <row r="38240" spans="2:11" ht="12" hidden="1" customHeight="1" x14ac:dyDescent="0.2">
      <c r="B38240" s="88"/>
      <c r="C38240" s="88"/>
      <c r="D38240" s="88"/>
      <c r="E38240" s="88"/>
      <c r="F38240" s="88"/>
      <c r="G38240" s="88"/>
      <c r="H38240" s="88"/>
      <c r="I38240" s="88"/>
      <c r="J38240" s="88"/>
      <c r="K38240" s="88"/>
    </row>
    <row r="38241" spans="2:11" ht="12" hidden="1" customHeight="1" x14ac:dyDescent="0.2">
      <c r="B38241" s="88"/>
      <c r="C38241" s="88"/>
      <c r="D38241" s="88"/>
      <c r="E38241" s="88"/>
      <c r="F38241" s="88"/>
      <c r="G38241" s="88"/>
      <c r="H38241" s="88"/>
      <c r="I38241" s="88"/>
      <c r="J38241" s="88"/>
      <c r="K38241" s="88"/>
    </row>
    <row r="38242" spans="2:11" ht="12" hidden="1" customHeight="1" x14ac:dyDescent="0.2">
      <c r="B38242" s="88"/>
      <c r="C38242" s="88"/>
      <c r="D38242" s="88"/>
      <c r="E38242" s="88"/>
      <c r="F38242" s="88"/>
      <c r="G38242" s="88"/>
      <c r="H38242" s="88"/>
      <c r="I38242" s="88"/>
      <c r="J38242" s="88"/>
      <c r="K38242" s="88"/>
    </row>
    <row r="38243" spans="2:11" ht="12" hidden="1" customHeight="1" x14ac:dyDescent="0.2">
      <c r="B38243" s="88"/>
      <c r="C38243" s="88"/>
      <c r="D38243" s="88"/>
      <c r="E38243" s="88"/>
      <c r="F38243" s="88"/>
      <c r="G38243" s="88"/>
      <c r="H38243" s="88"/>
      <c r="I38243" s="88"/>
      <c r="J38243" s="88"/>
      <c r="K38243" s="88"/>
    </row>
    <row r="38244" spans="2:11" ht="12" hidden="1" customHeight="1" x14ac:dyDescent="0.2">
      <c r="B38244" s="88"/>
      <c r="C38244" s="88"/>
      <c r="D38244" s="88"/>
      <c r="E38244" s="88"/>
      <c r="F38244" s="88"/>
      <c r="G38244" s="88"/>
      <c r="H38244" s="88"/>
      <c r="I38244" s="88"/>
      <c r="J38244" s="88"/>
      <c r="K38244" s="88"/>
    </row>
    <row r="38245" spans="2:11" ht="12" hidden="1" customHeight="1" x14ac:dyDescent="0.2">
      <c r="B38245" s="88"/>
      <c r="C38245" s="88"/>
      <c r="D38245" s="88"/>
      <c r="E38245" s="88"/>
      <c r="F38245" s="88"/>
      <c r="G38245" s="88"/>
      <c r="H38245" s="88"/>
      <c r="I38245" s="88"/>
      <c r="J38245" s="88"/>
      <c r="K38245" s="88"/>
    </row>
    <row r="38246" spans="2:11" ht="12" hidden="1" customHeight="1" x14ac:dyDescent="0.2">
      <c r="B38246" s="88"/>
      <c r="C38246" s="88"/>
      <c r="D38246" s="88"/>
      <c r="E38246" s="88"/>
      <c r="F38246" s="88"/>
      <c r="G38246" s="88"/>
      <c r="H38246" s="88"/>
      <c r="I38246" s="88"/>
      <c r="J38246" s="88"/>
      <c r="K38246" s="88"/>
    </row>
    <row r="38247" spans="2:11" ht="12" hidden="1" customHeight="1" x14ac:dyDescent="0.2">
      <c r="B38247" s="88"/>
      <c r="C38247" s="88"/>
      <c r="D38247" s="88"/>
      <c r="E38247" s="88"/>
      <c r="F38247" s="88"/>
      <c r="G38247" s="88"/>
      <c r="H38247" s="88"/>
      <c r="I38247" s="88"/>
      <c r="J38247" s="88"/>
      <c r="K38247" s="88"/>
    </row>
    <row r="38248" spans="2:11" ht="12" hidden="1" customHeight="1" x14ac:dyDescent="0.2">
      <c r="B38248" s="88"/>
      <c r="C38248" s="88"/>
      <c r="D38248" s="88"/>
      <c r="E38248" s="88"/>
      <c r="F38248" s="88"/>
      <c r="G38248" s="88"/>
      <c r="H38248" s="88"/>
      <c r="I38248" s="88"/>
      <c r="J38248" s="88"/>
      <c r="K38248" s="88"/>
    </row>
    <row r="38249" spans="2:11" ht="12" hidden="1" customHeight="1" x14ac:dyDescent="0.2">
      <c r="B38249" s="88"/>
      <c r="C38249" s="88"/>
      <c r="D38249" s="88"/>
      <c r="E38249" s="88"/>
      <c r="F38249" s="88"/>
      <c r="G38249" s="88"/>
      <c r="H38249" s="88"/>
      <c r="I38249" s="88"/>
      <c r="J38249" s="88"/>
      <c r="K38249" s="88"/>
    </row>
    <row r="38250" spans="2:11" ht="12" hidden="1" customHeight="1" x14ac:dyDescent="0.2">
      <c r="B38250" s="88"/>
      <c r="C38250" s="88"/>
      <c r="D38250" s="88"/>
      <c r="E38250" s="88"/>
      <c r="F38250" s="88"/>
      <c r="G38250" s="88"/>
      <c r="H38250" s="88"/>
      <c r="I38250" s="88"/>
      <c r="J38250" s="88"/>
      <c r="K38250" s="88"/>
    </row>
    <row r="38251" spans="2:11" ht="12" hidden="1" customHeight="1" x14ac:dyDescent="0.2">
      <c r="B38251" s="88"/>
      <c r="C38251" s="88"/>
      <c r="D38251" s="88"/>
      <c r="E38251" s="88"/>
      <c r="F38251" s="88"/>
      <c r="G38251" s="88"/>
      <c r="H38251" s="88"/>
      <c r="I38251" s="88"/>
      <c r="J38251" s="88"/>
      <c r="K38251" s="88"/>
    </row>
    <row r="38252" spans="2:11" ht="12" hidden="1" customHeight="1" x14ac:dyDescent="0.2">
      <c r="B38252" s="88"/>
      <c r="C38252" s="88"/>
      <c r="D38252" s="88"/>
      <c r="E38252" s="88"/>
      <c r="F38252" s="88"/>
      <c r="G38252" s="88"/>
      <c r="H38252" s="88"/>
      <c r="I38252" s="88"/>
      <c r="J38252" s="88"/>
      <c r="K38252" s="88"/>
    </row>
    <row r="38253" spans="2:11" ht="12" hidden="1" customHeight="1" x14ac:dyDescent="0.2">
      <c r="B38253" s="88"/>
      <c r="C38253" s="88"/>
      <c r="D38253" s="88"/>
      <c r="E38253" s="88"/>
      <c r="F38253" s="88"/>
      <c r="G38253" s="88"/>
      <c r="H38253" s="88"/>
      <c r="I38253" s="88"/>
      <c r="J38253" s="88"/>
      <c r="K38253" s="88"/>
    </row>
    <row r="38254" spans="2:11" ht="12" hidden="1" customHeight="1" x14ac:dyDescent="0.2">
      <c r="B38254" s="88"/>
      <c r="C38254" s="88"/>
      <c r="D38254" s="88"/>
      <c r="E38254" s="88"/>
      <c r="F38254" s="88"/>
      <c r="G38254" s="88"/>
      <c r="H38254" s="88"/>
      <c r="I38254" s="88"/>
      <c r="J38254" s="88"/>
      <c r="K38254" s="88"/>
    </row>
    <row r="38255" spans="2:11" ht="12" hidden="1" customHeight="1" x14ac:dyDescent="0.2">
      <c r="B38255" s="88"/>
      <c r="C38255" s="88"/>
      <c r="D38255" s="88"/>
      <c r="E38255" s="88"/>
      <c r="F38255" s="88"/>
      <c r="G38255" s="88"/>
      <c r="H38255" s="88"/>
      <c r="I38255" s="88"/>
      <c r="J38255" s="88"/>
      <c r="K38255" s="88"/>
    </row>
    <row r="38256" spans="2:11" ht="12" hidden="1" customHeight="1" x14ac:dyDescent="0.2">
      <c r="B38256" s="88"/>
      <c r="C38256" s="88"/>
      <c r="D38256" s="88"/>
      <c r="E38256" s="88"/>
      <c r="F38256" s="88"/>
      <c r="G38256" s="88"/>
      <c r="H38256" s="88"/>
      <c r="I38256" s="88"/>
      <c r="J38256" s="88"/>
      <c r="K38256" s="88"/>
    </row>
    <row r="38257" spans="2:11" ht="12" hidden="1" customHeight="1" x14ac:dyDescent="0.2">
      <c r="B38257" s="88"/>
      <c r="C38257" s="88"/>
      <c r="D38257" s="88"/>
      <c r="E38257" s="88"/>
      <c r="F38257" s="88"/>
      <c r="G38257" s="88"/>
      <c r="H38257" s="88"/>
      <c r="I38257" s="88"/>
      <c r="J38257" s="88"/>
      <c r="K38257" s="88"/>
    </row>
    <row r="38258" spans="2:11" ht="12" hidden="1" customHeight="1" x14ac:dyDescent="0.2">
      <c r="B38258" s="88"/>
      <c r="C38258" s="88"/>
      <c r="D38258" s="88"/>
      <c r="E38258" s="88"/>
      <c r="F38258" s="88"/>
      <c r="G38258" s="88"/>
      <c r="H38258" s="88"/>
      <c r="I38258" s="88"/>
      <c r="J38258" s="88"/>
      <c r="K38258" s="88"/>
    </row>
    <row r="38259" spans="2:11" ht="12" hidden="1" customHeight="1" x14ac:dyDescent="0.2">
      <c r="B38259" s="88"/>
      <c r="C38259" s="88"/>
      <c r="D38259" s="88"/>
      <c r="E38259" s="88"/>
      <c r="F38259" s="88"/>
      <c r="G38259" s="88"/>
      <c r="H38259" s="88"/>
      <c r="I38259" s="88"/>
      <c r="J38259" s="88"/>
      <c r="K38259" s="88"/>
    </row>
    <row r="38260" spans="2:11" ht="12" hidden="1" customHeight="1" x14ac:dyDescent="0.2">
      <c r="B38260" s="88"/>
      <c r="C38260" s="88"/>
      <c r="D38260" s="88"/>
      <c r="E38260" s="88"/>
      <c r="F38260" s="88"/>
      <c r="G38260" s="88"/>
      <c r="H38260" s="88"/>
      <c r="I38260" s="88"/>
      <c r="J38260" s="88"/>
      <c r="K38260" s="88"/>
    </row>
    <row r="38261" spans="2:11" ht="12" hidden="1" customHeight="1" x14ac:dyDescent="0.2">
      <c r="B38261" s="88"/>
      <c r="C38261" s="88"/>
      <c r="D38261" s="88"/>
      <c r="E38261" s="88"/>
      <c r="F38261" s="88"/>
      <c r="G38261" s="88"/>
      <c r="H38261" s="88"/>
      <c r="I38261" s="88"/>
      <c r="J38261" s="88"/>
      <c r="K38261" s="88"/>
    </row>
    <row r="38262" spans="2:11" ht="12" hidden="1" customHeight="1" x14ac:dyDescent="0.2">
      <c r="B38262" s="88"/>
      <c r="C38262" s="88"/>
      <c r="D38262" s="88"/>
      <c r="E38262" s="88"/>
      <c r="F38262" s="88"/>
      <c r="G38262" s="88"/>
      <c r="H38262" s="88"/>
      <c r="I38262" s="88"/>
      <c r="J38262" s="88"/>
      <c r="K38262" s="88"/>
    </row>
    <row r="38263" spans="2:11" ht="12" hidden="1" customHeight="1" x14ac:dyDescent="0.2">
      <c r="B38263" s="88"/>
      <c r="C38263" s="88"/>
      <c r="D38263" s="88"/>
      <c r="E38263" s="88"/>
      <c r="F38263" s="88"/>
      <c r="G38263" s="88"/>
      <c r="H38263" s="88"/>
      <c r="I38263" s="88"/>
      <c r="J38263" s="88"/>
      <c r="K38263" s="88"/>
    </row>
    <row r="38264" spans="2:11" ht="12" hidden="1" customHeight="1" x14ac:dyDescent="0.2">
      <c r="B38264" s="88"/>
      <c r="C38264" s="88"/>
      <c r="D38264" s="88"/>
      <c r="E38264" s="88"/>
      <c r="F38264" s="88"/>
      <c r="G38264" s="88"/>
      <c r="H38264" s="88"/>
      <c r="I38264" s="88"/>
      <c r="J38264" s="88"/>
      <c r="K38264" s="88"/>
    </row>
    <row r="38265" spans="2:11" ht="12" hidden="1" customHeight="1" x14ac:dyDescent="0.2">
      <c r="B38265" s="88"/>
      <c r="C38265" s="88"/>
      <c r="D38265" s="88"/>
      <c r="E38265" s="88"/>
      <c r="F38265" s="88"/>
      <c r="G38265" s="88"/>
      <c r="H38265" s="88"/>
      <c r="I38265" s="88"/>
      <c r="J38265" s="88"/>
      <c r="K38265" s="88"/>
    </row>
    <row r="38266" spans="2:11" ht="12" hidden="1" customHeight="1" x14ac:dyDescent="0.2">
      <c r="B38266" s="88"/>
      <c r="C38266" s="88"/>
      <c r="D38266" s="88"/>
      <c r="E38266" s="88"/>
      <c r="F38266" s="88"/>
      <c r="G38266" s="88"/>
      <c r="H38266" s="88"/>
      <c r="I38266" s="88"/>
      <c r="J38266" s="88"/>
      <c r="K38266" s="88"/>
    </row>
    <row r="38267" spans="2:11" ht="12" hidden="1" customHeight="1" x14ac:dyDescent="0.2">
      <c r="B38267" s="88"/>
      <c r="C38267" s="88"/>
      <c r="D38267" s="88"/>
      <c r="E38267" s="88"/>
      <c r="F38267" s="88"/>
      <c r="G38267" s="88"/>
      <c r="H38267" s="88"/>
      <c r="I38267" s="88"/>
      <c r="J38267" s="88"/>
      <c r="K38267" s="88"/>
    </row>
    <row r="38268" spans="2:11" ht="12" hidden="1" customHeight="1" x14ac:dyDescent="0.2">
      <c r="B38268" s="88"/>
      <c r="C38268" s="88"/>
      <c r="D38268" s="88"/>
      <c r="E38268" s="88"/>
      <c r="F38268" s="88"/>
      <c r="G38268" s="88"/>
      <c r="H38268" s="88"/>
      <c r="I38268" s="88"/>
      <c r="J38268" s="88"/>
      <c r="K38268" s="88"/>
    </row>
    <row r="38269" spans="2:11" ht="12" hidden="1" customHeight="1" x14ac:dyDescent="0.2">
      <c r="B38269" s="88"/>
      <c r="C38269" s="88"/>
      <c r="D38269" s="88"/>
      <c r="E38269" s="88"/>
      <c r="F38269" s="88"/>
      <c r="G38269" s="88"/>
      <c r="H38269" s="88"/>
      <c r="I38269" s="88"/>
      <c r="J38269" s="88"/>
      <c r="K38269" s="88"/>
    </row>
    <row r="38270" spans="2:11" ht="12" hidden="1" customHeight="1" x14ac:dyDescent="0.2">
      <c r="B38270" s="88"/>
      <c r="C38270" s="88"/>
      <c r="D38270" s="88"/>
      <c r="E38270" s="88"/>
      <c r="F38270" s="88"/>
      <c r="G38270" s="88"/>
      <c r="H38270" s="88"/>
      <c r="I38270" s="88"/>
      <c r="J38270" s="88"/>
      <c r="K38270" s="88"/>
    </row>
    <row r="38271" spans="2:11" ht="12" hidden="1" customHeight="1" x14ac:dyDescent="0.2">
      <c r="B38271" s="88"/>
      <c r="C38271" s="88"/>
      <c r="D38271" s="88"/>
      <c r="E38271" s="88"/>
      <c r="F38271" s="88"/>
      <c r="G38271" s="88"/>
      <c r="H38271" s="88"/>
      <c r="I38271" s="88"/>
      <c r="J38271" s="88"/>
      <c r="K38271" s="88"/>
    </row>
    <row r="38272" spans="2:11" ht="12" hidden="1" customHeight="1" x14ac:dyDescent="0.2">
      <c r="B38272" s="88"/>
      <c r="C38272" s="88"/>
      <c r="D38272" s="88"/>
      <c r="E38272" s="88"/>
      <c r="F38272" s="88"/>
      <c r="G38272" s="88"/>
      <c r="H38272" s="88"/>
      <c r="I38272" s="88"/>
      <c r="J38272" s="88"/>
      <c r="K38272" s="88"/>
    </row>
    <row r="38273" spans="2:11" ht="12" hidden="1" customHeight="1" x14ac:dyDescent="0.2">
      <c r="B38273" s="88"/>
      <c r="C38273" s="88"/>
      <c r="D38273" s="88"/>
      <c r="E38273" s="88"/>
      <c r="F38273" s="88"/>
      <c r="G38273" s="88"/>
      <c r="H38273" s="88"/>
      <c r="I38273" s="88"/>
      <c r="J38273" s="88"/>
      <c r="K38273" s="88"/>
    </row>
    <row r="38274" spans="2:11" ht="12" hidden="1" customHeight="1" x14ac:dyDescent="0.2">
      <c r="B38274" s="88"/>
      <c r="C38274" s="88"/>
      <c r="D38274" s="88"/>
      <c r="E38274" s="88"/>
      <c r="F38274" s="88"/>
      <c r="G38274" s="88"/>
      <c r="H38274" s="88"/>
      <c r="I38274" s="88"/>
      <c r="J38274" s="88"/>
      <c r="K38274" s="88"/>
    </row>
    <row r="38275" spans="2:11" ht="12" hidden="1" customHeight="1" x14ac:dyDescent="0.2">
      <c r="B38275" s="88"/>
      <c r="C38275" s="88"/>
      <c r="D38275" s="88"/>
      <c r="E38275" s="88"/>
      <c r="F38275" s="88"/>
      <c r="G38275" s="88"/>
      <c r="H38275" s="88"/>
      <c r="I38275" s="88"/>
      <c r="J38275" s="88"/>
      <c r="K38275" s="88"/>
    </row>
    <row r="38276" spans="2:11" ht="12" hidden="1" customHeight="1" x14ac:dyDescent="0.2">
      <c r="B38276" s="88"/>
      <c r="C38276" s="88"/>
      <c r="D38276" s="88"/>
      <c r="E38276" s="88"/>
      <c r="F38276" s="88"/>
      <c r="G38276" s="88"/>
      <c r="H38276" s="88"/>
      <c r="I38276" s="88"/>
      <c r="J38276" s="88"/>
      <c r="K38276" s="88"/>
    </row>
    <row r="38277" spans="2:11" ht="12" hidden="1" customHeight="1" x14ac:dyDescent="0.2">
      <c r="B38277" s="88"/>
      <c r="C38277" s="88"/>
      <c r="D38277" s="88"/>
      <c r="E38277" s="88"/>
      <c r="F38277" s="88"/>
      <c r="G38277" s="88"/>
      <c r="H38277" s="88"/>
      <c r="I38277" s="88"/>
      <c r="J38277" s="88"/>
      <c r="K38277" s="88"/>
    </row>
    <row r="38278" spans="2:11" ht="12" hidden="1" customHeight="1" x14ac:dyDescent="0.2">
      <c r="B38278" s="88"/>
      <c r="C38278" s="88"/>
      <c r="D38278" s="88"/>
      <c r="E38278" s="88"/>
      <c r="F38278" s="88"/>
      <c r="G38278" s="88"/>
      <c r="H38278" s="88"/>
      <c r="I38278" s="88"/>
      <c r="J38278" s="88"/>
      <c r="K38278" s="88"/>
    </row>
    <row r="38279" spans="2:11" ht="12" hidden="1" customHeight="1" x14ac:dyDescent="0.2">
      <c r="B38279" s="88"/>
      <c r="C38279" s="88"/>
      <c r="D38279" s="88"/>
      <c r="E38279" s="88"/>
      <c r="F38279" s="88"/>
      <c r="G38279" s="88"/>
      <c r="H38279" s="88"/>
      <c r="I38279" s="88"/>
      <c r="J38279" s="88"/>
      <c r="K38279" s="88"/>
    </row>
    <row r="38280" spans="2:11" ht="12" hidden="1" customHeight="1" x14ac:dyDescent="0.2">
      <c r="B38280" s="88"/>
      <c r="C38280" s="88"/>
      <c r="D38280" s="88"/>
      <c r="E38280" s="88"/>
      <c r="F38280" s="88"/>
      <c r="G38280" s="88"/>
      <c r="H38280" s="88"/>
      <c r="I38280" s="88"/>
      <c r="J38280" s="88"/>
      <c r="K38280" s="88"/>
    </row>
    <row r="38281" spans="2:11" ht="12" hidden="1" customHeight="1" x14ac:dyDescent="0.2">
      <c r="B38281" s="88"/>
      <c r="C38281" s="88"/>
      <c r="D38281" s="88"/>
      <c r="E38281" s="88"/>
      <c r="F38281" s="88"/>
      <c r="G38281" s="88"/>
      <c r="H38281" s="88"/>
      <c r="I38281" s="88"/>
      <c r="J38281" s="88"/>
      <c r="K38281" s="88"/>
    </row>
    <row r="38282" spans="2:11" ht="12" hidden="1" customHeight="1" x14ac:dyDescent="0.2">
      <c r="B38282" s="88"/>
      <c r="C38282" s="88"/>
      <c r="D38282" s="88"/>
      <c r="E38282" s="88"/>
      <c r="F38282" s="88"/>
      <c r="G38282" s="88"/>
      <c r="H38282" s="88"/>
      <c r="I38282" s="88"/>
      <c r="J38282" s="88"/>
      <c r="K38282" s="88"/>
    </row>
    <row r="38283" spans="2:11" ht="12" hidden="1" customHeight="1" x14ac:dyDescent="0.2">
      <c r="B38283" s="88"/>
      <c r="C38283" s="88"/>
      <c r="D38283" s="88"/>
      <c r="E38283" s="88"/>
      <c r="F38283" s="88"/>
      <c r="G38283" s="88"/>
      <c r="H38283" s="88"/>
      <c r="I38283" s="88"/>
      <c r="J38283" s="88"/>
      <c r="K38283" s="88"/>
    </row>
    <row r="38284" spans="2:11" ht="12" hidden="1" customHeight="1" x14ac:dyDescent="0.2">
      <c r="B38284" s="88"/>
      <c r="C38284" s="88"/>
      <c r="D38284" s="88"/>
      <c r="E38284" s="88"/>
      <c r="F38284" s="88"/>
      <c r="G38284" s="88"/>
      <c r="H38284" s="88"/>
      <c r="I38284" s="88"/>
      <c r="J38284" s="88"/>
      <c r="K38284" s="88"/>
    </row>
    <row r="38285" spans="2:11" ht="12" hidden="1" customHeight="1" x14ac:dyDescent="0.2">
      <c r="B38285" s="88"/>
      <c r="C38285" s="88"/>
      <c r="D38285" s="88"/>
      <c r="E38285" s="88"/>
      <c r="F38285" s="88"/>
      <c r="G38285" s="88"/>
      <c r="H38285" s="88"/>
      <c r="I38285" s="88"/>
      <c r="J38285" s="88"/>
      <c r="K38285" s="88"/>
    </row>
    <row r="38286" spans="2:11" ht="12" hidden="1" customHeight="1" x14ac:dyDescent="0.2">
      <c r="B38286" s="88"/>
      <c r="C38286" s="88"/>
      <c r="D38286" s="88"/>
      <c r="E38286" s="88"/>
      <c r="F38286" s="88"/>
      <c r="G38286" s="88"/>
      <c r="H38286" s="88"/>
      <c r="I38286" s="88"/>
      <c r="J38286" s="88"/>
      <c r="K38286" s="88"/>
    </row>
    <row r="38287" spans="2:11" ht="12" hidden="1" customHeight="1" x14ac:dyDescent="0.2">
      <c r="B38287" s="88"/>
      <c r="C38287" s="88"/>
      <c r="D38287" s="88"/>
      <c r="E38287" s="88"/>
      <c r="F38287" s="88"/>
      <c r="G38287" s="88"/>
      <c r="H38287" s="88"/>
      <c r="I38287" s="88"/>
      <c r="J38287" s="88"/>
      <c r="K38287" s="88"/>
    </row>
    <row r="38288" spans="2:11" ht="12" hidden="1" customHeight="1" x14ac:dyDescent="0.2">
      <c r="B38288" s="88"/>
      <c r="C38288" s="88"/>
      <c r="D38288" s="88"/>
      <c r="E38288" s="88"/>
      <c r="F38288" s="88"/>
      <c r="G38288" s="88"/>
      <c r="H38288" s="88"/>
      <c r="I38288" s="88"/>
      <c r="J38288" s="88"/>
      <c r="K38288" s="88"/>
    </row>
    <row r="38289" spans="2:11" ht="12" hidden="1" customHeight="1" x14ac:dyDescent="0.2">
      <c r="B38289" s="88"/>
      <c r="C38289" s="88"/>
      <c r="D38289" s="88"/>
      <c r="E38289" s="88"/>
      <c r="F38289" s="88"/>
      <c r="G38289" s="88"/>
      <c r="H38289" s="88"/>
      <c r="I38289" s="88"/>
      <c r="J38289" s="88"/>
      <c r="K38289" s="88"/>
    </row>
    <row r="38290" spans="2:11" ht="12" hidden="1" customHeight="1" x14ac:dyDescent="0.2">
      <c r="B38290" s="88"/>
      <c r="C38290" s="88"/>
      <c r="D38290" s="88"/>
      <c r="E38290" s="88"/>
      <c r="F38290" s="88"/>
      <c r="G38290" s="88"/>
      <c r="H38290" s="88"/>
      <c r="I38290" s="88"/>
      <c r="J38290" s="88"/>
      <c r="K38290" s="88"/>
    </row>
    <row r="38291" spans="2:11" ht="12" hidden="1" customHeight="1" x14ac:dyDescent="0.2">
      <c r="B38291" s="88"/>
      <c r="C38291" s="88"/>
      <c r="D38291" s="88"/>
      <c r="E38291" s="88"/>
      <c r="F38291" s="88"/>
      <c r="G38291" s="88"/>
      <c r="H38291" s="88"/>
      <c r="I38291" s="88"/>
      <c r="J38291" s="88"/>
      <c r="K38291" s="88"/>
    </row>
    <row r="38292" spans="2:11" ht="12" hidden="1" customHeight="1" x14ac:dyDescent="0.2">
      <c r="B38292" s="88"/>
      <c r="C38292" s="88"/>
      <c r="D38292" s="88"/>
      <c r="E38292" s="88"/>
      <c r="F38292" s="88"/>
      <c r="G38292" s="88"/>
      <c r="H38292" s="88"/>
      <c r="I38292" s="88"/>
      <c r="J38292" s="88"/>
      <c r="K38292" s="88"/>
    </row>
    <row r="38293" spans="2:11" ht="12" hidden="1" customHeight="1" x14ac:dyDescent="0.2">
      <c r="B38293" s="88"/>
      <c r="C38293" s="88"/>
      <c r="D38293" s="88"/>
      <c r="E38293" s="88"/>
      <c r="F38293" s="88"/>
      <c r="G38293" s="88"/>
      <c r="H38293" s="88"/>
      <c r="I38293" s="88"/>
      <c r="J38293" s="88"/>
      <c r="K38293" s="88"/>
    </row>
    <row r="38294" spans="2:11" ht="12" hidden="1" customHeight="1" x14ac:dyDescent="0.2">
      <c r="B38294" s="88"/>
      <c r="C38294" s="88"/>
      <c r="D38294" s="88"/>
      <c r="E38294" s="88"/>
      <c r="F38294" s="88"/>
      <c r="G38294" s="88"/>
      <c r="H38294" s="88"/>
      <c r="I38294" s="88"/>
      <c r="J38294" s="88"/>
      <c r="K38294" s="88"/>
    </row>
    <row r="38295" spans="2:11" ht="12" hidden="1" customHeight="1" x14ac:dyDescent="0.2">
      <c r="B38295" s="88"/>
      <c r="C38295" s="88"/>
      <c r="D38295" s="88"/>
      <c r="E38295" s="88"/>
      <c r="F38295" s="88"/>
      <c r="G38295" s="88"/>
      <c r="H38295" s="88"/>
      <c r="I38295" s="88"/>
      <c r="J38295" s="88"/>
      <c r="K38295" s="88"/>
    </row>
    <row r="38296" spans="2:11" ht="12" hidden="1" customHeight="1" x14ac:dyDescent="0.2">
      <c r="B38296" s="88"/>
      <c r="C38296" s="88"/>
      <c r="D38296" s="88"/>
      <c r="E38296" s="88"/>
      <c r="F38296" s="88"/>
      <c r="G38296" s="88"/>
      <c r="H38296" s="88"/>
      <c r="I38296" s="88"/>
      <c r="J38296" s="88"/>
      <c r="K38296" s="88"/>
    </row>
    <row r="38297" spans="2:11" ht="12" hidden="1" customHeight="1" x14ac:dyDescent="0.2">
      <c r="B38297" s="88"/>
      <c r="C38297" s="88"/>
      <c r="D38297" s="88"/>
      <c r="E38297" s="88"/>
      <c r="F38297" s="88"/>
      <c r="G38297" s="88"/>
      <c r="H38297" s="88"/>
      <c r="I38297" s="88"/>
      <c r="J38297" s="88"/>
      <c r="K38297" s="88"/>
    </row>
    <row r="38298" spans="2:11" ht="12" hidden="1" customHeight="1" x14ac:dyDescent="0.2">
      <c r="B38298" s="88"/>
      <c r="C38298" s="88"/>
      <c r="D38298" s="88"/>
      <c r="E38298" s="88"/>
      <c r="F38298" s="88"/>
      <c r="G38298" s="88"/>
      <c r="H38298" s="88"/>
      <c r="I38298" s="88"/>
      <c r="J38298" s="88"/>
      <c r="K38298" s="88"/>
    </row>
    <row r="38299" spans="2:11" ht="12" hidden="1" customHeight="1" x14ac:dyDescent="0.2">
      <c r="B38299" s="88"/>
      <c r="C38299" s="88"/>
      <c r="D38299" s="88"/>
      <c r="E38299" s="88"/>
      <c r="F38299" s="88"/>
      <c r="G38299" s="88"/>
      <c r="H38299" s="88"/>
      <c r="I38299" s="88"/>
      <c r="J38299" s="88"/>
      <c r="K38299" s="88"/>
    </row>
    <row r="38300" spans="2:11" ht="12" hidden="1" customHeight="1" x14ac:dyDescent="0.2">
      <c r="B38300" s="88"/>
      <c r="C38300" s="88"/>
      <c r="D38300" s="88"/>
      <c r="E38300" s="88"/>
      <c r="F38300" s="88"/>
      <c r="G38300" s="88"/>
      <c r="H38300" s="88"/>
      <c r="I38300" s="88"/>
      <c r="J38300" s="88"/>
      <c r="K38300" s="88"/>
    </row>
    <row r="38301" spans="2:11" ht="12" hidden="1" customHeight="1" x14ac:dyDescent="0.2">
      <c r="B38301" s="88"/>
      <c r="C38301" s="88"/>
      <c r="D38301" s="88"/>
      <c r="E38301" s="88"/>
      <c r="F38301" s="88"/>
      <c r="G38301" s="88"/>
      <c r="H38301" s="88"/>
      <c r="I38301" s="88"/>
      <c r="J38301" s="88"/>
      <c r="K38301" s="88"/>
    </row>
    <row r="38302" spans="2:11" ht="12" hidden="1" customHeight="1" x14ac:dyDescent="0.2">
      <c r="B38302" s="88"/>
      <c r="C38302" s="88"/>
      <c r="D38302" s="88"/>
      <c r="E38302" s="88"/>
      <c r="F38302" s="88"/>
      <c r="G38302" s="88"/>
      <c r="H38302" s="88"/>
      <c r="I38302" s="88"/>
      <c r="J38302" s="88"/>
      <c r="K38302" s="88"/>
    </row>
    <row r="38303" spans="2:11" ht="12" hidden="1" customHeight="1" x14ac:dyDescent="0.2">
      <c r="B38303" s="88"/>
      <c r="C38303" s="88"/>
      <c r="D38303" s="88"/>
      <c r="E38303" s="88"/>
      <c r="F38303" s="88"/>
      <c r="G38303" s="88"/>
      <c r="H38303" s="88"/>
      <c r="I38303" s="88"/>
      <c r="J38303" s="88"/>
      <c r="K38303" s="88"/>
    </row>
    <row r="38304" spans="2:11" ht="12" hidden="1" customHeight="1" x14ac:dyDescent="0.2">
      <c r="B38304" s="88"/>
      <c r="C38304" s="88"/>
      <c r="D38304" s="88"/>
      <c r="E38304" s="88"/>
      <c r="F38304" s="88"/>
      <c r="G38304" s="88"/>
      <c r="H38304" s="88"/>
      <c r="I38304" s="88"/>
      <c r="J38304" s="88"/>
      <c r="K38304" s="88"/>
    </row>
    <row r="38305" spans="2:11" ht="12" hidden="1" customHeight="1" x14ac:dyDescent="0.2">
      <c r="B38305" s="88"/>
      <c r="C38305" s="88"/>
      <c r="D38305" s="88"/>
      <c r="E38305" s="88"/>
      <c r="F38305" s="88"/>
      <c r="G38305" s="88"/>
      <c r="H38305" s="88"/>
      <c r="I38305" s="88"/>
      <c r="J38305" s="88"/>
      <c r="K38305" s="88"/>
    </row>
    <row r="38306" spans="2:11" ht="12" hidden="1" customHeight="1" x14ac:dyDescent="0.2">
      <c r="B38306" s="88"/>
      <c r="C38306" s="88"/>
      <c r="D38306" s="88"/>
      <c r="E38306" s="88"/>
      <c r="F38306" s="88"/>
      <c r="G38306" s="88"/>
      <c r="H38306" s="88"/>
      <c r="I38306" s="88"/>
      <c r="J38306" s="88"/>
      <c r="K38306" s="88"/>
    </row>
    <row r="38307" spans="2:11" ht="12" hidden="1" customHeight="1" x14ac:dyDescent="0.2">
      <c r="B38307" s="88"/>
      <c r="C38307" s="88"/>
      <c r="D38307" s="88"/>
      <c r="E38307" s="88"/>
      <c r="F38307" s="88"/>
      <c r="G38307" s="88"/>
      <c r="H38307" s="88"/>
      <c r="I38307" s="88"/>
      <c r="J38307" s="88"/>
      <c r="K38307" s="88"/>
    </row>
    <row r="38308" spans="2:11" ht="12" hidden="1" customHeight="1" x14ac:dyDescent="0.2">
      <c r="B38308" s="88"/>
      <c r="C38308" s="88"/>
      <c r="D38308" s="88"/>
      <c r="E38308" s="88"/>
      <c r="F38308" s="88"/>
      <c r="G38308" s="88"/>
      <c r="H38308" s="88"/>
      <c r="I38308" s="88"/>
      <c r="J38308" s="88"/>
      <c r="K38308" s="88"/>
    </row>
    <row r="38309" spans="2:11" ht="12" hidden="1" customHeight="1" x14ac:dyDescent="0.2">
      <c r="B38309" s="88"/>
      <c r="C38309" s="88"/>
      <c r="D38309" s="88"/>
      <c r="E38309" s="88"/>
      <c r="F38309" s="88"/>
      <c r="G38309" s="88"/>
      <c r="H38309" s="88"/>
      <c r="I38309" s="88"/>
      <c r="J38309" s="88"/>
      <c r="K38309" s="88"/>
    </row>
    <row r="38310" spans="2:11" ht="12" hidden="1" customHeight="1" x14ac:dyDescent="0.2">
      <c r="B38310" s="88"/>
      <c r="C38310" s="88"/>
      <c r="D38310" s="88"/>
      <c r="E38310" s="88"/>
      <c r="F38310" s="88"/>
      <c r="G38310" s="88"/>
      <c r="H38310" s="88"/>
      <c r="I38310" s="88"/>
      <c r="J38310" s="88"/>
      <c r="K38310" s="88"/>
    </row>
    <row r="38311" spans="2:11" ht="12" hidden="1" customHeight="1" x14ac:dyDescent="0.2">
      <c r="B38311" s="88"/>
      <c r="C38311" s="88"/>
      <c r="D38311" s="88"/>
      <c r="E38311" s="88"/>
      <c r="F38311" s="88"/>
      <c r="G38311" s="88"/>
      <c r="H38311" s="88"/>
      <c r="I38311" s="88"/>
      <c r="J38311" s="88"/>
      <c r="K38311" s="88"/>
    </row>
    <row r="38312" spans="2:11" ht="12" hidden="1" customHeight="1" x14ac:dyDescent="0.2">
      <c r="B38312" s="88"/>
      <c r="C38312" s="88"/>
      <c r="D38312" s="88"/>
      <c r="E38312" s="88"/>
      <c r="F38312" s="88"/>
      <c r="G38312" s="88"/>
      <c r="H38312" s="88"/>
      <c r="I38312" s="88"/>
      <c r="J38312" s="88"/>
      <c r="K38312" s="88"/>
    </row>
    <row r="38313" spans="2:11" ht="12" hidden="1" customHeight="1" x14ac:dyDescent="0.2">
      <c r="B38313" s="88"/>
      <c r="C38313" s="88"/>
      <c r="D38313" s="88"/>
      <c r="E38313" s="88"/>
      <c r="F38313" s="88"/>
      <c r="G38313" s="88"/>
      <c r="H38313" s="88"/>
      <c r="I38313" s="88"/>
      <c r="J38313" s="88"/>
      <c r="K38313" s="88"/>
    </row>
    <row r="38314" spans="2:11" ht="12" hidden="1" customHeight="1" x14ac:dyDescent="0.2">
      <c r="B38314" s="88"/>
      <c r="C38314" s="88"/>
      <c r="D38314" s="88"/>
      <c r="E38314" s="88"/>
      <c r="F38314" s="88"/>
      <c r="G38314" s="88"/>
      <c r="H38314" s="88"/>
      <c r="I38314" s="88"/>
      <c r="J38314" s="88"/>
      <c r="K38314" s="88"/>
    </row>
    <row r="38315" spans="2:11" ht="12" hidden="1" customHeight="1" x14ac:dyDescent="0.2">
      <c r="B38315" s="88"/>
      <c r="C38315" s="88"/>
      <c r="D38315" s="88"/>
      <c r="E38315" s="88"/>
      <c r="F38315" s="88"/>
      <c r="G38315" s="88"/>
      <c r="H38315" s="88"/>
      <c r="I38315" s="88"/>
      <c r="J38315" s="88"/>
      <c r="K38315" s="88"/>
    </row>
    <row r="38316" spans="2:11" ht="12" hidden="1" customHeight="1" x14ac:dyDescent="0.2">
      <c r="B38316" s="88"/>
      <c r="C38316" s="88"/>
      <c r="D38316" s="88"/>
      <c r="E38316" s="88"/>
      <c r="F38316" s="88"/>
      <c r="G38316" s="88"/>
      <c r="H38316" s="88"/>
      <c r="I38316" s="88"/>
      <c r="J38316" s="88"/>
      <c r="K38316" s="88"/>
    </row>
    <row r="38317" spans="2:11" ht="12" hidden="1" customHeight="1" x14ac:dyDescent="0.2">
      <c r="B38317" s="88"/>
      <c r="C38317" s="88"/>
      <c r="D38317" s="88"/>
      <c r="E38317" s="88"/>
      <c r="F38317" s="88"/>
      <c r="G38317" s="88"/>
      <c r="H38317" s="88"/>
      <c r="I38317" s="88"/>
      <c r="J38317" s="88"/>
      <c r="K38317" s="88"/>
    </row>
    <row r="38318" spans="2:11" ht="12" hidden="1" customHeight="1" x14ac:dyDescent="0.2">
      <c r="B38318" s="88"/>
      <c r="C38318" s="88"/>
      <c r="D38318" s="88"/>
      <c r="E38318" s="88"/>
      <c r="F38318" s="88"/>
      <c r="G38318" s="88"/>
      <c r="H38318" s="88"/>
      <c r="I38318" s="88"/>
      <c r="J38318" s="88"/>
      <c r="K38318" s="88"/>
    </row>
    <row r="38319" spans="2:11" ht="12" hidden="1" customHeight="1" x14ac:dyDescent="0.2">
      <c r="B38319" s="88"/>
      <c r="C38319" s="88"/>
      <c r="D38319" s="88"/>
      <c r="E38319" s="88"/>
      <c r="F38319" s="88"/>
      <c r="G38319" s="88"/>
      <c r="H38319" s="88"/>
      <c r="I38319" s="88"/>
      <c r="J38319" s="88"/>
      <c r="K38319" s="88"/>
    </row>
    <row r="38320" spans="2:11" ht="12" hidden="1" customHeight="1" x14ac:dyDescent="0.2">
      <c r="B38320" s="88"/>
      <c r="C38320" s="88"/>
      <c r="D38320" s="88"/>
      <c r="E38320" s="88"/>
      <c r="F38320" s="88"/>
      <c r="G38320" s="88"/>
      <c r="H38320" s="88"/>
      <c r="I38320" s="88"/>
      <c r="J38320" s="88"/>
      <c r="K38320" s="88"/>
    </row>
    <row r="38321" spans="2:11" ht="12" hidden="1" customHeight="1" x14ac:dyDescent="0.2">
      <c r="B38321" s="88"/>
      <c r="C38321" s="88"/>
      <c r="D38321" s="88"/>
      <c r="E38321" s="88"/>
      <c r="F38321" s="88"/>
      <c r="G38321" s="88"/>
      <c r="H38321" s="88"/>
      <c r="I38321" s="88"/>
      <c r="J38321" s="88"/>
      <c r="K38321" s="88"/>
    </row>
    <row r="38322" spans="2:11" ht="12" hidden="1" customHeight="1" x14ac:dyDescent="0.2">
      <c r="B38322" s="88"/>
      <c r="C38322" s="88"/>
      <c r="D38322" s="88"/>
      <c r="E38322" s="88"/>
      <c r="F38322" s="88"/>
      <c r="G38322" s="88"/>
      <c r="H38322" s="88"/>
      <c r="I38322" s="88"/>
      <c r="J38322" s="88"/>
      <c r="K38322" s="88"/>
    </row>
    <row r="38323" spans="2:11" ht="12" hidden="1" customHeight="1" x14ac:dyDescent="0.2">
      <c r="B38323" s="88"/>
      <c r="C38323" s="88"/>
      <c r="D38323" s="88"/>
      <c r="E38323" s="88"/>
      <c r="F38323" s="88"/>
      <c r="G38323" s="88"/>
      <c r="H38323" s="88"/>
      <c r="I38323" s="88"/>
      <c r="J38323" s="88"/>
      <c r="K38323" s="88"/>
    </row>
    <row r="38324" spans="2:11" ht="12" hidden="1" customHeight="1" x14ac:dyDescent="0.2">
      <c r="B38324" s="88"/>
      <c r="C38324" s="88"/>
      <c r="D38324" s="88"/>
      <c r="E38324" s="88"/>
      <c r="F38324" s="88"/>
      <c r="G38324" s="88"/>
      <c r="H38324" s="88"/>
      <c r="I38324" s="88"/>
      <c r="J38324" s="88"/>
      <c r="K38324" s="88"/>
    </row>
    <row r="38325" spans="2:11" ht="12" hidden="1" customHeight="1" x14ac:dyDescent="0.2">
      <c r="B38325" s="88"/>
      <c r="C38325" s="88"/>
      <c r="D38325" s="88"/>
      <c r="E38325" s="88"/>
      <c r="F38325" s="88"/>
      <c r="G38325" s="88"/>
      <c r="H38325" s="88"/>
      <c r="I38325" s="88"/>
      <c r="J38325" s="88"/>
      <c r="K38325" s="88"/>
    </row>
    <row r="38326" spans="2:11" ht="12" hidden="1" customHeight="1" x14ac:dyDescent="0.2">
      <c r="B38326" s="88"/>
      <c r="C38326" s="88"/>
      <c r="D38326" s="88"/>
      <c r="E38326" s="88"/>
      <c r="F38326" s="88"/>
      <c r="G38326" s="88"/>
      <c r="H38326" s="88"/>
      <c r="I38326" s="88"/>
      <c r="J38326" s="88"/>
      <c r="K38326" s="88"/>
    </row>
    <row r="38327" spans="2:11" ht="12" hidden="1" customHeight="1" x14ac:dyDescent="0.2">
      <c r="B38327" s="88"/>
      <c r="C38327" s="88"/>
      <c r="D38327" s="88"/>
      <c r="E38327" s="88"/>
      <c r="F38327" s="88"/>
      <c r="G38327" s="88"/>
      <c r="H38327" s="88"/>
      <c r="I38327" s="88"/>
      <c r="J38327" s="88"/>
      <c r="K38327" s="88"/>
    </row>
    <row r="38328" spans="2:11" ht="12" hidden="1" customHeight="1" x14ac:dyDescent="0.2">
      <c r="B38328" s="88"/>
      <c r="C38328" s="88"/>
      <c r="D38328" s="88"/>
      <c r="E38328" s="88"/>
      <c r="F38328" s="88"/>
      <c r="G38328" s="88"/>
      <c r="H38328" s="88"/>
      <c r="I38328" s="88"/>
      <c r="J38328" s="88"/>
      <c r="K38328" s="88"/>
    </row>
    <row r="38329" spans="2:11" ht="12" hidden="1" customHeight="1" x14ac:dyDescent="0.2">
      <c r="B38329" s="88"/>
      <c r="C38329" s="88"/>
      <c r="D38329" s="88"/>
      <c r="E38329" s="88"/>
      <c r="F38329" s="88"/>
      <c r="G38329" s="88"/>
      <c r="H38329" s="88"/>
      <c r="I38329" s="88"/>
      <c r="J38329" s="88"/>
      <c r="K38329" s="88"/>
    </row>
    <row r="38330" spans="2:11" ht="12" hidden="1" customHeight="1" x14ac:dyDescent="0.2">
      <c r="B38330" s="88"/>
      <c r="C38330" s="88"/>
      <c r="D38330" s="88"/>
      <c r="E38330" s="88"/>
      <c r="F38330" s="88"/>
      <c r="G38330" s="88"/>
      <c r="H38330" s="88"/>
      <c r="I38330" s="88"/>
      <c r="J38330" s="88"/>
      <c r="K38330" s="88"/>
    </row>
    <row r="38331" spans="2:11" ht="12" hidden="1" customHeight="1" x14ac:dyDescent="0.2">
      <c r="B38331" s="88"/>
      <c r="C38331" s="88"/>
      <c r="D38331" s="88"/>
      <c r="E38331" s="88"/>
      <c r="F38331" s="88"/>
      <c r="G38331" s="88"/>
      <c r="H38331" s="88"/>
      <c r="I38331" s="88"/>
      <c r="J38331" s="88"/>
      <c r="K38331" s="88"/>
    </row>
    <row r="38332" spans="2:11" ht="12" hidden="1" customHeight="1" x14ac:dyDescent="0.2">
      <c r="B38332" s="88"/>
      <c r="C38332" s="88"/>
      <c r="D38332" s="88"/>
      <c r="E38332" s="88"/>
      <c r="F38332" s="88"/>
      <c r="G38332" s="88"/>
      <c r="H38332" s="88"/>
      <c r="I38332" s="88"/>
      <c r="J38332" s="88"/>
      <c r="K38332" s="88"/>
    </row>
    <row r="38333" spans="2:11" ht="12" hidden="1" customHeight="1" x14ac:dyDescent="0.2">
      <c r="B38333" s="88"/>
      <c r="C38333" s="88"/>
      <c r="D38333" s="88"/>
      <c r="E38333" s="88"/>
      <c r="F38333" s="88"/>
      <c r="G38333" s="88"/>
      <c r="H38333" s="88"/>
      <c r="I38333" s="88"/>
      <c r="J38333" s="88"/>
      <c r="K38333" s="88"/>
    </row>
    <row r="38334" spans="2:11" ht="12" hidden="1" customHeight="1" x14ac:dyDescent="0.2">
      <c r="B38334" s="88"/>
      <c r="C38334" s="88"/>
      <c r="D38334" s="88"/>
      <c r="E38334" s="88"/>
      <c r="F38334" s="88"/>
      <c r="G38334" s="88"/>
      <c r="H38334" s="88"/>
      <c r="I38334" s="88"/>
      <c r="J38334" s="88"/>
      <c r="K38334" s="88"/>
    </row>
    <row r="38335" spans="2:11" ht="12" hidden="1" customHeight="1" x14ac:dyDescent="0.2">
      <c r="B38335" s="88"/>
      <c r="C38335" s="88"/>
      <c r="D38335" s="88"/>
      <c r="E38335" s="88"/>
      <c r="F38335" s="88"/>
      <c r="G38335" s="88"/>
      <c r="H38335" s="88"/>
      <c r="I38335" s="88"/>
      <c r="J38335" s="88"/>
      <c r="K38335" s="88"/>
    </row>
    <row r="38336" spans="2:11" ht="12" hidden="1" customHeight="1" x14ac:dyDescent="0.2">
      <c r="B38336" s="88"/>
      <c r="C38336" s="88"/>
      <c r="D38336" s="88"/>
      <c r="E38336" s="88"/>
      <c r="F38336" s="88"/>
      <c r="G38336" s="88"/>
      <c r="H38336" s="88"/>
      <c r="I38336" s="88"/>
      <c r="J38336" s="88"/>
      <c r="K38336" s="88"/>
    </row>
    <row r="38337" spans="2:11" ht="12" hidden="1" customHeight="1" x14ac:dyDescent="0.2">
      <c r="B38337" s="88"/>
      <c r="C38337" s="88"/>
      <c r="D38337" s="88"/>
      <c r="E38337" s="88"/>
      <c r="F38337" s="88"/>
      <c r="G38337" s="88"/>
      <c r="H38337" s="88"/>
      <c r="I38337" s="88"/>
      <c r="J38337" s="88"/>
      <c r="K38337" s="88"/>
    </row>
    <row r="38338" spans="2:11" ht="12" hidden="1" customHeight="1" x14ac:dyDescent="0.2">
      <c r="B38338" s="88"/>
      <c r="C38338" s="88"/>
      <c r="D38338" s="88"/>
      <c r="E38338" s="88"/>
      <c r="F38338" s="88"/>
      <c r="G38338" s="88"/>
      <c r="H38338" s="88"/>
      <c r="I38338" s="88"/>
      <c r="J38338" s="88"/>
      <c r="K38338" s="88"/>
    </row>
    <row r="38339" spans="2:11" ht="12" hidden="1" customHeight="1" x14ac:dyDescent="0.2">
      <c r="B38339" s="88"/>
      <c r="C38339" s="88"/>
      <c r="D38339" s="88"/>
      <c r="E38339" s="88"/>
      <c r="F38339" s="88"/>
      <c r="G38339" s="88"/>
      <c r="H38339" s="88"/>
      <c r="I38339" s="88"/>
      <c r="J38339" s="88"/>
      <c r="K38339" s="88"/>
    </row>
    <row r="38340" spans="2:11" ht="12" hidden="1" customHeight="1" x14ac:dyDescent="0.2">
      <c r="B38340" s="88"/>
      <c r="C38340" s="88"/>
      <c r="D38340" s="88"/>
      <c r="E38340" s="88"/>
      <c r="F38340" s="88"/>
      <c r="G38340" s="88"/>
      <c r="H38340" s="88"/>
      <c r="I38340" s="88"/>
      <c r="J38340" s="88"/>
      <c r="K38340" s="88"/>
    </row>
    <row r="38341" spans="2:11" ht="12" hidden="1" customHeight="1" x14ac:dyDescent="0.2">
      <c r="B38341" s="88"/>
      <c r="C38341" s="88"/>
      <c r="D38341" s="88"/>
      <c r="E38341" s="88"/>
      <c r="F38341" s="88"/>
      <c r="G38341" s="88"/>
      <c r="H38341" s="88"/>
      <c r="I38341" s="88"/>
      <c r="J38341" s="88"/>
      <c r="K38341" s="88"/>
    </row>
    <row r="38342" spans="2:11" ht="12" hidden="1" customHeight="1" x14ac:dyDescent="0.2">
      <c r="B38342" s="88"/>
      <c r="C38342" s="88"/>
      <c r="D38342" s="88"/>
      <c r="E38342" s="88"/>
      <c r="F38342" s="88"/>
      <c r="G38342" s="88"/>
      <c r="H38342" s="88"/>
      <c r="I38342" s="88"/>
      <c r="J38342" s="88"/>
      <c r="K38342" s="88"/>
    </row>
    <row r="38343" spans="2:11" ht="12" hidden="1" customHeight="1" x14ac:dyDescent="0.2">
      <c r="B38343" s="88"/>
      <c r="C38343" s="88"/>
      <c r="D38343" s="88"/>
      <c r="E38343" s="88"/>
      <c r="F38343" s="88"/>
      <c r="G38343" s="88"/>
      <c r="H38343" s="88"/>
      <c r="I38343" s="88"/>
      <c r="J38343" s="88"/>
      <c r="K38343" s="88"/>
    </row>
    <row r="38344" spans="2:11" ht="12" hidden="1" customHeight="1" x14ac:dyDescent="0.2">
      <c r="B38344" s="88"/>
      <c r="C38344" s="88"/>
      <c r="D38344" s="88"/>
      <c r="E38344" s="88"/>
      <c r="F38344" s="88"/>
      <c r="G38344" s="88"/>
      <c r="H38344" s="88"/>
      <c r="I38344" s="88"/>
      <c r="J38344" s="88"/>
      <c r="K38344" s="88"/>
    </row>
    <row r="38345" spans="2:11" ht="12" hidden="1" customHeight="1" x14ac:dyDescent="0.2">
      <c r="B38345" s="88"/>
      <c r="C38345" s="88"/>
      <c r="D38345" s="88"/>
      <c r="E38345" s="88"/>
      <c r="F38345" s="88"/>
      <c r="G38345" s="88"/>
      <c r="H38345" s="88"/>
      <c r="I38345" s="88"/>
      <c r="J38345" s="88"/>
      <c r="K38345" s="88"/>
    </row>
    <row r="38346" spans="2:11" ht="12" hidden="1" customHeight="1" x14ac:dyDescent="0.2">
      <c r="B38346" s="88"/>
      <c r="C38346" s="88"/>
      <c r="D38346" s="88"/>
      <c r="E38346" s="88"/>
      <c r="F38346" s="88"/>
      <c r="G38346" s="88"/>
      <c r="H38346" s="88"/>
      <c r="I38346" s="88"/>
      <c r="J38346" s="88"/>
      <c r="K38346" s="88"/>
    </row>
    <row r="38347" spans="2:11" ht="12" hidden="1" customHeight="1" x14ac:dyDescent="0.2">
      <c r="B38347" s="88"/>
      <c r="C38347" s="88"/>
      <c r="D38347" s="88"/>
      <c r="E38347" s="88"/>
      <c r="F38347" s="88"/>
      <c r="G38347" s="88"/>
      <c r="H38347" s="88"/>
      <c r="I38347" s="88"/>
      <c r="J38347" s="88"/>
      <c r="K38347" s="88"/>
    </row>
    <row r="38348" spans="2:11" ht="12" hidden="1" customHeight="1" x14ac:dyDescent="0.2">
      <c r="B38348" s="88"/>
      <c r="C38348" s="88"/>
      <c r="D38348" s="88"/>
      <c r="E38348" s="88"/>
      <c r="F38348" s="88"/>
      <c r="G38348" s="88"/>
      <c r="H38348" s="88"/>
      <c r="I38348" s="88"/>
      <c r="J38348" s="88"/>
      <c r="K38348" s="88"/>
    </row>
    <row r="38349" spans="2:11" ht="12" hidden="1" customHeight="1" x14ac:dyDescent="0.2">
      <c r="B38349" s="88"/>
      <c r="C38349" s="88"/>
      <c r="D38349" s="88"/>
      <c r="E38349" s="88"/>
      <c r="F38349" s="88"/>
      <c r="G38349" s="88"/>
      <c r="H38349" s="88"/>
      <c r="I38349" s="88"/>
      <c r="J38349" s="88"/>
      <c r="K38349" s="88"/>
    </row>
    <row r="38350" spans="2:11" ht="12" hidden="1" customHeight="1" x14ac:dyDescent="0.2">
      <c r="B38350" s="88"/>
      <c r="C38350" s="88"/>
      <c r="D38350" s="88"/>
      <c r="E38350" s="88"/>
      <c r="F38350" s="88"/>
      <c r="G38350" s="88"/>
      <c r="H38350" s="88"/>
      <c r="I38350" s="88"/>
      <c r="J38350" s="88"/>
      <c r="K38350" s="88"/>
    </row>
    <row r="38351" spans="2:11" ht="12" hidden="1" customHeight="1" x14ac:dyDescent="0.2">
      <c r="B38351" s="88"/>
      <c r="C38351" s="88"/>
      <c r="D38351" s="88"/>
      <c r="E38351" s="88"/>
      <c r="F38351" s="88"/>
      <c r="G38351" s="88"/>
      <c r="H38351" s="88"/>
      <c r="I38351" s="88"/>
      <c r="J38351" s="88"/>
      <c r="K38351" s="88"/>
    </row>
    <row r="38352" spans="2:11" ht="12" hidden="1" customHeight="1" x14ac:dyDescent="0.2">
      <c r="B38352" s="88"/>
      <c r="C38352" s="88"/>
      <c r="D38352" s="88"/>
      <c r="E38352" s="88"/>
      <c r="F38352" s="88"/>
      <c r="G38352" s="88"/>
      <c r="H38352" s="88"/>
      <c r="I38352" s="88"/>
      <c r="J38352" s="88"/>
      <c r="K38352" s="88"/>
    </row>
    <row r="38353" spans="2:11" ht="12" hidden="1" customHeight="1" x14ac:dyDescent="0.2">
      <c r="B38353" s="88"/>
      <c r="C38353" s="88"/>
      <c r="D38353" s="88"/>
      <c r="E38353" s="88"/>
      <c r="F38353" s="88"/>
      <c r="G38353" s="88"/>
      <c r="H38353" s="88"/>
      <c r="I38353" s="88"/>
      <c r="J38353" s="88"/>
      <c r="K38353" s="88"/>
    </row>
    <row r="38354" spans="2:11" ht="12" hidden="1" customHeight="1" x14ac:dyDescent="0.2">
      <c r="B38354" s="88"/>
      <c r="C38354" s="88"/>
      <c r="D38354" s="88"/>
      <c r="E38354" s="88"/>
      <c r="F38354" s="88"/>
      <c r="G38354" s="88"/>
      <c r="H38354" s="88"/>
      <c r="I38354" s="88"/>
      <c r="J38354" s="88"/>
      <c r="K38354" s="88"/>
    </row>
    <row r="38355" spans="2:11" ht="12" hidden="1" customHeight="1" x14ac:dyDescent="0.2">
      <c r="B38355" s="88"/>
      <c r="C38355" s="88"/>
      <c r="D38355" s="88"/>
      <c r="E38355" s="88"/>
      <c r="F38355" s="88"/>
      <c r="G38355" s="88"/>
      <c r="H38355" s="88"/>
      <c r="I38355" s="88"/>
      <c r="J38355" s="88"/>
      <c r="K38355" s="88"/>
    </row>
    <row r="38356" spans="2:11" ht="12" hidden="1" customHeight="1" x14ac:dyDescent="0.2">
      <c r="B38356" s="88"/>
      <c r="C38356" s="88"/>
      <c r="D38356" s="88"/>
      <c r="E38356" s="88"/>
      <c r="F38356" s="88"/>
      <c r="G38356" s="88"/>
      <c r="H38356" s="88"/>
      <c r="I38356" s="88"/>
      <c r="J38356" s="88"/>
      <c r="K38356" s="88"/>
    </row>
    <row r="38357" spans="2:11" ht="12" hidden="1" customHeight="1" x14ac:dyDescent="0.2">
      <c r="B38357" s="88"/>
      <c r="C38357" s="88"/>
      <c r="D38357" s="88"/>
      <c r="E38357" s="88"/>
      <c r="F38357" s="88"/>
      <c r="G38357" s="88"/>
      <c r="H38357" s="88"/>
      <c r="I38357" s="88"/>
      <c r="J38357" s="88"/>
      <c r="K38357" s="88"/>
    </row>
    <row r="38358" spans="2:11" ht="12" hidden="1" customHeight="1" x14ac:dyDescent="0.2">
      <c r="B38358" s="88"/>
      <c r="C38358" s="88"/>
      <c r="D38358" s="88"/>
      <c r="E38358" s="88"/>
      <c r="F38358" s="88"/>
      <c r="G38358" s="88"/>
      <c r="H38358" s="88"/>
      <c r="I38358" s="88"/>
      <c r="J38358" s="88"/>
      <c r="K38358" s="88"/>
    </row>
    <row r="38359" spans="2:11" ht="12" hidden="1" customHeight="1" x14ac:dyDescent="0.2">
      <c r="B38359" s="88"/>
      <c r="C38359" s="88"/>
      <c r="D38359" s="88"/>
      <c r="E38359" s="88"/>
      <c r="F38359" s="88"/>
      <c r="G38359" s="88"/>
      <c r="H38359" s="88"/>
      <c r="I38359" s="88"/>
      <c r="J38359" s="88"/>
      <c r="K38359" s="88"/>
    </row>
    <row r="38360" spans="2:11" ht="12" hidden="1" customHeight="1" x14ac:dyDescent="0.2">
      <c r="B38360" s="88"/>
      <c r="C38360" s="88"/>
      <c r="D38360" s="88"/>
      <c r="E38360" s="88"/>
      <c r="F38360" s="88"/>
      <c r="G38360" s="88"/>
      <c r="H38360" s="88"/>
      <c r="I38360" s="88"/>
      <c r="J38360" s="88"/>
      <c r="K38360" s="88"/>
    </row>
    <row r="38361" spans="2:11" ht="12" hidden="1" customHeight="1" x14ac:dyDescent="0.2">
      <c r="B38361" s="88"/>
      <c r="C38361" s="88"/>
      <c r="D38361" s="88"/>
      <c r="E38361" s="88"/>
      <c r="F38361" s="88"/>
      <c r="G38361" s="88"/>
      <c r="H38361" s="88"/>
      <c r="I38361" s="88"/>
      <c r="J38361" s="88"/>
      <c r="K38361" s="88"/>
    </row>
    <row r="38362" spans="2:11" ht="12" hidden="1" customHeight="1" x14ac:dyDescent="0.2">
      <c r="B38362" s="88"/>
      <c r="C38362" s="88"/>
      <c r="D38362" s="88"/>
      <c r="E38362" s="88"/>
      <c r="F38362" s="88"/>
      <c r="G38362" s="88"/>
      <c r="H38362" s="88"/>
      <c r="I38362" s="88"/>
      <c r="J38362" s="88"/>
      <c r="K38362" s="88"/>
    </row>
    <row r="38363" spans="2:11" ht="12" hidden="1" customHeight="1" x14ac:dyDescent="0.2">
      <c r="B38363" s="88"/>
      <c r="C38363" s="88"/>
      <c r="D38363" s="88"/>
      <c r="E38363" s="88"/>
      <c r="F38363" s="88"/>
      <c r="G38363" s="88"/>
      <c r="H38363" s="88"/>
      <c r="I38363" s="88"/>
      <c r="J38363" s="88"/>
      <c r="K38363" s="88"/>
    </row>
    <row r="38364" spans="2:11" ht="12" hidden="1" customHeight="1" x14ac:dyDescent="0.2">
      <c r="B38364" s="88"/>
      <c r="C38364" s="88"/>
      <c r="D38364" s="88"/>
      <c r="E38364" s="88"/>
      <c r="F38364" s="88"/>
      <c r="G38364" s="88"/>
      <c r="H38364" s="88"/>
      <c r="I38364" s="88"/>
      <c r="J38364" s="88"/>
      <c r="K38364" s="88"/>
    </row>
    <row r="38365" spans="2:11" ht="12" hidden="1" customHeight="1" x14ac:dyDescent="0.2">
      <c r="B38365" s="88"/>
      <c r="C38365" s="88"/>
      <c r="D38365" s="88"/>
      <c r="E38365" s="88"/>
      <c r="F38365" s="88"/>
      <c r="G38365" s="88"/>
      <c r="H38365" s="88"/>
      <c r="I38365" s="88"/>
      <c r="J38365" s="88"/>
      <c r="K38365" s="88"/>
    </row>
    <row r="38366" spans="2:11" ht="12" hidden="1" customHeight="1" x14ac:dyDescent="0.2">
      <c r="B38366" s="88"/>
      <c r="C38366" s="88"/>
      <c r="D38366" s="88"/>
      <c r="E38366" s="88"/>
      <c r="F38366" s="88"/>
      <c r="G38366" s="88"/>
      <c r="H38366" s="88"/>
      <c r="I38366" s="88"/>
      <c r="J38366" s="88"/>
      <c r="K38366" s="88"/>
    </row>
    <row r="38367" spans="2:11" ht="12" hidden="1" customHeight="1" x14ac:dyDescent="0.2">
      <c r="B38367" s="88"/>
      <c r="C38367" s="88"/>
      <c r="D38367" s="88"/>
      <c r="E38367" s="88"/>
      <c r="F38367" s="88"/>
      <c r="G38367" s="88"/>
      <c r="H38367" s="88"/>
      <c r="I38367" s="88"/>
      <c r="J38367" s="88"/>
      <c r="K38367" s="88"/>
    </row>
    <row r="38368" spans="2:11" ht="12" hidden="1" customHeight="1" x14ac:dyDescent="0.2">
      <c r="B38368" s="88"/>
      <c r="C38368" s="88"/>
      <c r="D38368" s="88"/>
      <c r="E38368" s="88"/>
      <c r="F38368" s="88"/>
      <c r="G38368" s="88"/>
      <c r="H38368" s="88"/>
      <c r="I38368" s="88"/>
      <c r="J38368" s="88"/>
      <c r="K38368" s="88"/>
    </row>
    <row r="38369" spans="2:11" ht="12" hidden="1" customHeight="1" x14ac:dyDescent="0.2">
      <c r="B38369" s="88"/>
      <c r="C38369" s="88"/>
      <c r="D38369" s="88"/>
      <c r="E38369" s="88"/>
      <c r="F38369" s="88"/>
      <c r="G38369" s="88"/>
      <c r="H38369" s="88"/>
      <c r="I38369" s="88"/>
      <c r="J38369" s="88"/>
      <c r="K38369" s="88"/>
    </row>
    <row r="38370" spans="2:11" ht="12" hidden="1" customHeight="1" x14ac:dyDescent="0.2">
      <c r="B38370" s="88"/>
      <c r="C38370" s="88"/>
      <c r="D38370" s="88"/>
      <c r="E38370" s="88"/>
      <c r="F38370" s="88"/>
      <c r="G38370" s="88"/>
      <c r="H38370" s="88"/>
      <c r="I38370" s="88"/>
      <c r="J38370" s="88"/>
      <c r="K38370" s="88"/>
    </row>
    <row r="38371" spans="2:11" ht="12" hidden="1" customHeight="1" x14ac:dyDescent="0.2">
      <c r="B38371" s="88"/>
      <c r="C38371" s="88"/>
      <c r="D38371" s="88"/>
      <c r="E38371" s="88"/>
      <c r="F38371" s="88"/>
      <c r="G38371" s="88"/>
      <c r="H38371" s="88"/>
      <c r="I38371" s="88"/>
      <c r="J38371" s="88"/>
      <c r="K38371" s="88"/>
    </row>
    <row r="38372" spans="2:11" ht="12" hidden="1" customHeight="1" x14ac:dyDescent="0.2">
      <c r="B38372" s="88"/>
      <c r="C38372" s="88"/>
      <c r="D38372" s="88"/>
      <c r="E38372" s="88"/>
      <c r="F38372" s="88"/>
      <c r="G38372" s="88"/>
      <c r="H38372" s="88"/>
      <c r="I38372" s="88"/>
      <c r="J38372" s="88"/>
      <c r="K38372" s="88"/>
    </row>
    <row r="38373" spans="2:11" ht="12" hidden="1" customHeight="1" x14ac:dyDescent="0.2">
      <c r="B38373" s="88"/>
      <c r="C38373" s="88"/>
      <c r="D38373" s="88"/>
      <c r="E38373" s="88"/>
      <c r="F38373" s="88"/>
      <c r="G38373" s="88"/>
      <c r="H38373" s="88"/>
      <c r="I38373" s="88"/>
      <c r="J38373" s="88"/>
      <c r="K38373" s="88"/>
    </row>
    <row r="38374" spans="2:11" ht="12" hidden="1" customHeight="1" x14ac:dyDescent="0.2">
      <c r="B38374" s="88"/>
      <c r="C38374" s="88"/>
      <c r="D38374" s="88"/>
      <c r="E38374" s="88"/>
      <c r="F38374" s="88"/>
      <c r="G38374" s="88"/>
      <c r="H38374" s="88"/>
      <c r="I38374" s="88"/>
      <c r="J38374" s="88"/>
      <c r="K38374" s="88"/>
    </row>
    <row r="38375" spans="2:11" ht="12" hidden="1" customHeight="1" x14ac:dyDescent="0.2">
      <c r="B38375" s="88"/>
      <c r="C38375" s="88"/>
      <c r="D38375" s="88"/>
      <c r="E38375" s="88"/>
      <c r="F38375" s="88"/>
      <c r="G38375" s="88"/>
      <c r="H38375" s="88"/>
      <c r="I38375" s="88"/>
      <c r="J38375" s="88"/>
      <c r="K38375" s="88"/>
    </row>
    <row r="38376" spans="2:11" ht="12" hidden="1" customHeight="1" x14ac:dyDescent="0.2">
      <c r="B38376" s="88"/>
      <c r="C38376" s="88"/>
      <c r="D38376" s="88"/>
      <c r="E38376" s="88"/>
      <c r="F38376" s="88"/>
      <c r="G38376" s="88"/>
      <c r="H38376" s="88"/>
      <c r="I38376" s="88"/>
      <c r="J38376" s="88"/>
      <c r="K38376" s="88"/>
    </row>
    <row r="38377" spans="2:11" ht="12" hidden="1" customHeight="1" x14ac:dyDescent="0.2">
      <c r="B38377" s="88"/>
      <c r="C38377" s="88"/>
      <c r="D38377" s="88"/>
      <c r="E38377" s="88"/>
      <c r="F38377" s="88"/>
      <c r="G38377" s="88"/>
      <c r="H38377" s="88"/>
      <c r="I38377" s="88"/>
      <c r="J38377" s="88"/>
      <c r="K38377" s="88"/>
    </row>
    <row r="38378" spans="2:11" ht="12" hidden="1" customHeight="1" x14ac:dyDescent="0.2">
      <c r="B38378" s="88"/>
      <c r="C38378" s="88"/>
      <c r="D38378" s="88"/>
      <c r="E38378" s="88"/>
      <c r="F38378" s="88"/>
      <c r="G38378" s="88"/>
      <c r="H38378" s="88"/>
      <c r="I38378" s="88"/>
      <c r="J38378" s="88"/>
      <c r="K38378" s="88"/>
    </row>
    <row r="38379" spans="2:11" ht="12" hidden="1" customHeight="1" x14ac:dyDescent="0.2">
      <c r="B38379" s="88"/>
      <c r="C38379" s="88"/>
      <c r="D38379" s="88"/>
      <c r="E38379" s="88"/>
      <c r="F38379" s="88"/>
      <c r="G38379" s="88"/>
      <c r="H38379" s="88"/>
      <c r="I38379" s="88"/>
      <c r="J38379" s="88"/>
      <c r="K38379" s="88"/>
    </row>
    <row r="38380" spans="2:11" ht="12" hidden="1" customHeight="1" x14ac:dyDescent="0.2">
      <c r="B38380" s="88"/>
      <c r="C38380" s="88"/>
      <c r="D38380" s="88"/>
      <c r="E38380" s="88"/>
      <c r="F38380" s="88"/>
      <c r="G38380" s="88"/>
      <c r="H38380" s="88"/>
      <c r="I38380" s="88"/>
      <c r="J38380" s="88"/>
      <c r="K38380" s="88"/>
    </row>
    <row r="38381" spans="2:11" ht="12" hidden="1" customHeight="1" x14ac:dyDescent="0.2">
      <c r="B38381" s="88"/>
      <c r="C38381" s="88"/>
      <c r="D38381" s="88"/>
      <c r="E38381" s="88"/>
      <c r="F38381" s="88"/>
      <c r="G38381" s="88"/>
      <c r="H38381" s="88"/>
      <c r="I38381" s="88"/>
      <c r="J38381" s="88"/>
      <c r="K38381" s="88"/>
    </row>
    <row r="38382" spans="2:11" ht="12" hidden="1" customHeight="1" x14ac:dyDescent="0.2">
      <c r="B38382" s="88"/>
      <c r="C38382" s="88"/>
      <c r="D38382" s="88"/>
      <c r="E38382" s="88"/>
      <c r="F38382" s="88"/>
      <c r="G38382" s="88"/>
      <c r="H38382" s="88"/>
      <c r="I38382" s="88"/>
      <c r="J38382" s="88"/>
      <c r="K38382" s="88"/>
    </row>
    <row r="38383" spans="2:11" ht="12" hidden="1" customHeight="1" x14ac:dyDescent="0.2">
      <c r="B38383" s="88"/>
      <c r="C38383" s="88"/>
      <c r="D38383" s="88"/>
      <c r="E38383" s="88"/>
      <c r="F38383" s="88"/>
      <c r="G38383" s="88"/>
      <c r="H38383" s="88"/>
      <c r="I38383" s="88"/>
      <c r="J38383" s="88"/>
      <c r="K38383" s="88"/>
    </row>
    <row r="38384" spans="2:11" ht="12" hidden="1" customHeight="1" x14ac:dyDescent="0.2">
      <c r="B38384" s="88"/>
      <c r="C38384" s="88"/>
      <c r="D38384" s="88"/>
      <c r="E38384" s="88"/>
      <c r="F38384" s="88"/>
      <c r="G38384" s="88"/>
      <c r="H38384" s="88"/>
      <c r="I38384" s="88"/>
      <c r="J38384" s="88"/>
      <c r="K38384" s="88"/>
    </row>
    <row r="38385" spans="2:11" ht="12" hidden="1" customHeight="1" x14ac:dyDescent="0.2">
      <c r="B38385" s="88"/>
      <c r="C38385" s="88"/>
      <c r="D38385" s="88"/>
      <c r="E38385" s="88"/>
      <c r="F38385" s="88"/>
      <c r="G38385" s="88"/>
      <c r="H38385" s="88"/>
      <c r="I38385" s="88"/>
      <c r="J38385" s="88"/>
      <c r="K38385" s="88"/>
    </row>
    <row r="38386" spans="2:11" ht="12" hidden="1" customHeight="1" x14ac:dyDescent="0.2">
      <c r="B38386" s="88"/>
      <c r="C38386" s="88"/>
      <c r="D38386" s="88"/>
      <c r="E38386" s="88"/>
      <c r="F38386" s="88"/>
      <c r="G38386" s="88"/>
      <c r="H38386" s="88"/>
      <c r="I38386" s="88"/>
      <c r="J38386" s="88"/>
      <c r="K38386" s="88"/>
    </row>
    <row r="38387" spans="2:11" ht="12" hidden="1" customHeight="1" x14ac:dyDescent="0.2">
      <c r="B38387" s="88"/>
      <c r="C38387" s="88"/>
      <c r="D38387" s="88"/>
      <c r="E38387" s="88"/>
      <c r="F38387" s="88"/>
      <c r="G38387" s="88"/>
      <c r="H38387" s="88"/>
      <c r="I38387" s="88"/>
      <c r="J38387" s="88"/>
      <c r="K38387" s="88"/>
    </row>
    <row r="38388" spans="2:11" ht="12" hidden="1" customHeight="1" x14ac:dyDescent="0.2">
      <c r="B38388" s="88"/>
      <c r="C38388" s="88"/>
      <c r="D38388" s="88"/>
      <c r="E38388" s="88"/>
      <c r="F38388" s="88"/>
      <c r="G38388" s="88"/>
      <c r="H38388" s="88"/>
      <c r="I38388" s="88"/>
      <c r="J38388" s="88"/>
      <c r="K38388" s="88"/>
    </row>
    <row r="38389" spans="2:11" ht="12" hidden="1" customHeight="1" x14ac:dyDescent="0.2">
      <c r="B38389" s="88"/>
      <c r="C38389" s="88"/>
      <c r="D38389" s="88"/>
      <c r="E38389" s="88"/>
      <c r="F38389" s="88"/>
      <c r="G38389" s="88"/>
      <c r="H38389" s="88"/>
      <c r="I38389" s="88"/>
      <c r="J38389" s="88"/>
      <c r="K38389" s="88"/>
    </row>
    <row r="38390" spans="2:11" ht="12" hidden="1" customHeight="1" x14ac:dyDescent="0.2">
      <c r="B38390" s="88"/>
      <c r="C38390" s="88"/>
      <c r="D38390" s="88"/>
      <c r="E38390" s="88"/>
      <c r="F38390" s="88"/>
      <c r="G38390" s="88"/>
      <c r="H38390" s="88"/>
      <c r="I38390" s="88"/>
      <c r="J38390" s="88"/>
      <c r="K38390" s="88"/>
    </row>
    <row r="38391" spans="2:11" ht="12" hidden="1" customHeight="1" x14ac:dyDescent="0.2">
      <c r="B38391" s="88"/>
      <c r="C38391" s="88"/>
      <c r="D38391" s="88"/>
      <c r="E38391" s="88"/>
      <c r="F38391" s="88"/>
      <c r="G38391" s="88"/>
      <c r="H38391" s="88"/>
      <c r="I38391" s="88"/>
      <c r="J38391" s="88"/>
      <c r="K38391" s="88"/>
    </row>
    <row r="38392" spans="2:11" ht="12" hidden="1" customHeight="1" x14ac:dyDescent="0.2">
      <c r="B38392" s="88"/>
      <c r="C38392" s="88"/>
      <c r="D38392" s="88"/>
      <c r="E38392" s="88"/>
      <c r="F38392" s="88"/>
      <c r="G38392" s="88"/>
      <c r="H38392" s="88"/>
      <c r="I38392" s="88"/>
      <c r="J38392" s="88"/>
      <c r="K38392" s="88"/>
    </row>
    <row r="38393" spans="2:11" ht="12" hidden="1" customHeight="1" x14ac:dyDescent="0.2">
      <c r="B38393" s="88"/>
      <c r="C38393" s="88"/>
      <c r="D38393" s="88"/>
      <c r="E38393" s="88"/>
      <c r="F38393" s="88"/>
      <c r="G38393" s="88"/>
      <c r="H38393" s="88"/>
      <c r="I38393" s="88"/>
      <c r="J38393" s="88"/>
      <c r="K38393" s="88"/>
    </row>
    <row r="38394" spans="2:11" ht="12" hidden="1" customHeight="1" x14ac:dyDescent="0.2">
      <c r="B38394" s="88"/>
      <c r="C38394" s="88"/>
      <c r="D38394" s="88"/>
      <c r="E38394" s="88"/>
      <c r="F38394" s="88"/>
      <c r="G38394" s="88"/>
      <c r="H38394" s="88"/>
      <c r="I38394" s="88"/>
      <c r="J38394" s="88"/>
      <c r="K38394" s="88"/>
    </row>
    <row r="38395" spans="2:11" ht="12" hidden="1" customHeight="1" x14ac:dyDescent="0.2">
      <c r="B38395" s="88"/>
      <c r="C38395" s="88"/>
      <c r="D38395" s="88"/>
      <c r="E38395" s="88"/>
      <c r="F38395" s="88"/>
      <c r="G38395" s="88"/>
      <c r="H38395" s="88"/>
      <c r="I38395" s="88"/>
      <c r="J38395" s="88"/>
      <c r="K38395" s="88"/>
    </row>
    <row r="38396" spans="2:11" ht="12" hidden="1" customHeight="1" x14ac:dyDescent="0.2">
      <c r="B38396" s="88"/>
      <c r="C38396" s="88"/>
      <c r="D38396" s="88"/>
      <c r="E38396" s="88"/>
      <c r="F38396" s="88"/>
      <c r="G38396" s="88"/>
      <c r="H38396" s="88"/>
      <c r="I38396" s="88"/>
      <c r="J38396" s="88"/>
      <c r="K38396" s="88"/>
    </row>
    <row r="38397" spans="2:11" ht="12" hidden="1" customHeight="1" x14ac:dyDescent="0.2">
      <c r="B38397" s="88"/>
      <c r="C38397" s="88"/>
      <c r="D38397" s="88"/>
      <c r="E38397" s="88"/>
      <c r="F38397" s="88"/>
      <c r="G38397" s="88"/>
      <c r="H38397" s="88"/>
      <c r="I38397" s="88"/>
      <c r="J38397" s="88"/>
      <c r="K38397" s="88"/>
    </row>
    <row r="38398" spans="2:11" ht="12" hidden="1" customHeight="1" x14ac:dyDescent="0.2">
      <c r="B38398" s="88"/>
      <c r="C38398" s="88"/>
      <c r="D38398" s="88"/>
      <c r="E38398" s="88"/>
      <c r="F38398" s="88"/>
      <c r="G38398" s="88"/>
      <c r="H38398" s="88"/>
      <c r="I38398" s="88"/>
      <c r="J38398" s="88"/>
      <c r="K38398" s="88"/>
    </row>
    <row r="38399" spans="2:11" ht="12" hidden="1" customHeight="1" x14ac:dyDescent="0.2">
      <c r="B38399" s="88"/>
      <c r="C38399" s="88"/>
      <c r="D38399" s="88"/>
      <c r="E38399" s="88"/>
      <c r="F38399" s="88"/>
      <c r="G38399" s="88"/>
      <c r="H38399" s="88"/>
      <c r="I38399" s="88"/>
      <c r="J38399" s="88"/>
      <c r="K38399" s="88"/>
    </row>
    <row r="38400" spans="2:11" ht="12" hidden="1" customHeight="1" x14ac:dyDescent="0.2">
      <c r="B38400" s="88"/>
      <c r="C38400" s="88"/>
      <c r="D38400" s="88"/>
      <c r="E38400" s="88"/>
      <c r="F38400" s="88"/>
      <c r="G38400" s="88"/>
      <c r="H38400" s="88"/>
      <c r="I38400" s="88"/>
      <c r="J38400" s="88"/>
      <c r="K38400" s="88"/>
    </row>
    <row r="38401" spans="2:11" ht="12" hidden="1" customHeight="1" x14ac:dyDescent="0.2">
      <c r="B38401" s="88"/>
      <c r="C38401" s="88"/>
      <c r="D38401" s="88"/>
      <c r="E38401" s="88"/>
      <c r="F38401" s="88"/>
      <c r="G38401" s="88"/>
      <c r="H38401" s="88"/>
      <c r="I38401" s="88"/>
      <c r="J38401" s="88"/>
      <c r="K38401" s="88"/>
    </row>
    <row r="38402" spans="2:11" ht="12" hidden="1" customHeight="1" x14ac:dyDescent="0.2">
      <c r="B38402" s="88"/>
      <c r="C38402" s="88"/>
      <c r="D38402" s="88"/>
      <c r="E38402" s="88"/>
      <c r="F38402" s="88"/>
      <c r="G38402" s="88"/>
      <c r="H38402" s="88"/>
      <c r="I38402" s="88"/>
      <c r="J38402" s="88"/>
      <c r="K38402" s="88"/>
    </row>
    <row r="38403" spans="2:11" ht="12" hidden="1" customHeight="1" x14ac:dyDescent="0.2">
      <c r="B38403" s="88"/>
      <c r="C38403" s="88"/>
      <c r="D38403" s="88"/>
      <c r="E38403" s="88"/>
      <c r="F38403" s="88"/>
      <c r="G38403" s="88"/>
      <c r="H38403" s="88"/>
      <c r="I38403" s="88"/>
      <c r="J38403" s="88"/>
      <c r="K38403" s="88"/>
    </row>
    <row r="38404" spans="2:11" ht="12" hidden="1" customHeight="1" x14ac:dyDescent="0.2">
      <c r="B38404" s="88"/>
      <c r="C38404" s="88"/>
      <c r="D38404" s="88"/>
      <c r="E38404" s="88"/>
      <c r="F38404" s="88"/>
      <c r="G38404" s="88"/>
      <c r="H38404" s="88"/>
      <c r="I38404" s="88"/>
      <c r="J38404" s="88"/>
      <c r="K38404" s="88"/>
    </row>
    <row r="38405" spans="2:11" ht="12" hidden="1" customHeight="1" x14ac:dyDescent="0.2">
      <c r="B38405" s="88"/>
      <c r="C38405" s="88"/>
      <c r="D38405" s="88"/>
      <c r="E38405" s="88"/>
      <c r="F38405" s="88"/>
      <c r="G38405" s="88"/>
      <c r="H38405" s="88"/>
      <c r="I38405" s="88"/>
      <c r="J38405" s="88"/>
      <c r="K38405" s="88"/>
    </row>
    <row r="38406" spans="2:11" ht="12" hidden="1" customHeight="1" x14ac:dyDescent="0.2">
      <c r="B38406" s="88"/>
      <c r="C38406" s="88"/>
      <c r="D38406" s="88"/>
      <c r="E38406" s="88"/>
      <c r="F38406" s="88"/>
      <c r="G38406" s="88"/>
      <c r="H38406" s="88"/>
      <c r="I38406" s="88"/>
      <c r="J38406" s="88"/>
      <c r="K38406" s="88"/>
    </row>
    <row r="38407" spans="2:11" ht="12" hidden="1" customHeight="1" x14ac:dyDescent="0.2">
      <c r="B38407" s="88"/>
      <c r="C38407" s="88"/>
      <c r="D38407" s="88"/>
      <c r="E38407" s="88"/>
      <c r="F38407" s="88"/>
      <c r="G38407" s="88"/>
      <c r="H38407" s="88"/>
      <c r="I38407" s="88"/>
      <c r="J38407" s="88"/>
      <c r="K38407" s="88"/>
    </row>
    <row r="38408" spans="2:11" ht="12" hidden="1" customHeight="1" x14ac:dyDescent="0.2">
      <c r="B38408" s="88"/>
      <c r="C38408" s="88"/>
      <c r="D38408" s="88"/>
      <c r="E38408" s="88"/>
      <c r="F38408" s="88"/>
      <c r="G38408" s="88"/>
      <c r="H38408" s="88"/>
      <c r="I38408" s="88"/>
      <c r="J38408" s="88"/>
      <c r="K38408" s="88"/>
    </row>
    <row r="38409" spans="2:11" ht="12" hidden="1" customHeight="1" x14ac:dyDescent="0.2">
      <c r="B38409" s="88"/>
      <c r="C38409" s="88"/>
      <c r="D38409" s="88"/>
      <c r="E38409" s="88"/>
      <c r="F38409" s="88"/>
      <c r="G38409" s="88"/>
      <c r="H38409" s="88"/>
      <c r="I38409" s="88"/>
      <c r="J38409" s="88"/>
      <c r="K38409" s="88"/>
    </row>
    <row r="38410" spans="2:11" ht="12" hidden="1" customHeight="1" x14ac:dyDescent="0.2">
      <c r="B38410" s="88"/>
      <c r="C38410" s="88"/>
      <c r="D38410" s="88"/>
      <c r="E38410" s="88"/>
      <c r="F38410" s="88"/>
      <c r="G38410" s="88"/>
      <c r="H38410" s="88"/>
      <c r="I38410" s="88"/>
      <c r="J38410" s="88"/>
      <c r="K38410" s="88"/>
    </row>
    <row r="38411" spans="2:11" ht="12" hidden="1" customHeight="1" x14ac:dyDescent="0.2">
      <c r="B38411" s="88"/>
      <c r="C38411" s="88"/>
      <c r="D38411" s="88"/>
      <c r="E38411" s="88"/>
      <c r="F38411" s="88"/>
      <c r="G38411" s="88"/>
      <c r="H38411" s="88"/>
      <c r="I38411" s="88"/>
      <c r="J38411" s="88"/>
      <c r="K38411" s="88"/>
    </row>
    <row r="38412" spans="2:11" ht="12" hidden="1" customHeight="1" x14ac:dyDescent="0.2">
      <c r="B38412" s="88"/>
      <c r="C38412" s="88"/>
      <c r="D38412" s="88"/>
      <c r="E38412" s="88"/>
      <c r="F38412" s="88"/>
      <c r="G38412" s="88"/>
      <c r="H38412" s="88"/>
      <c r="I38412" s="88"/>
      <c r="J38412" s="88"/>
      <c r="K38412" s="88"/>
    </row>
    <row r="38413" spans="2:11" ht="12" hidden="1" customHeight="1" x14ac:dyDescent="0.2">
      <c r="B38413" s="88"/>
      <c r="C38413" s="88"/>
      <c r="D38413" s="88"/>
      <c r="E38413" s="88"/>
      <c r="F38413" s="88"/>
      <c r="G38413" s="88"/>
      <c r="H38413" s="88"/>
      <c r="I38413" s="88"/>
      <c r="J38413" s="88"/>
      <c r="K38413" s="88"/>
    </row>
    <row r="38414" spans="2:11" ht="12" hidden="1" customHeight="1" x14ac:dyDescent="0.2">
      <c r="B38414" s="88"/>
      <c r="C38414" s="88"/>
      <c r="D38414" s="88"/>
      <c r="E38414" s="88"/>
      <c r="F38414" s="88"/>
      <c r="G38414" s="88"/>
      <c r="H38414" s="88"/>
      <c r="I38414" s="88"/>
      <c r="J38414" s="88"/>
      <c r="K38414" s="88"/>
    </row>
    <row r="38415" spans="2:11" ht="12" hidden="1" customHeight="1" x14ac:dyDescent="0.2">
      <c r="B38415" s="88"/>
      <c r="C38415" s="88"/>
      <c r="D38415" s="88"/>
      <c r="E38415" s="88"/>
      <c r="F38415" s="88"/>
      <c r="G38415" s="88"/>
      <c r="H38415" s="88"/>
      <c r="I38415" s="88"/>
      <c r="J38415" s="88"/>
      <c r="K38415" s="88"/>
    </row>
    <row r="38416" spans="2:11" ht="12" hidden="1" customHeight="1" x14ac:dyDescent="0.2">
      <c r="B38416" s="88"/>
      <c r="C38416" s="88"/>
      <c r="D38416" s="88"/>
      <c r="E38416" s="88"/>
      <c r="F38416" s="88"/>
      <c r="G38416" s="88"/>
      <c r="H38416" s="88"/>
      <c r="I38416" s="88"/>
      <c r="J38416" s="88"/>
      <c r="K38416" s="88"/>
    </row>
    <row r="38417" spans="2:11" ht="12" hidden="1" customHeight="1" x14ac:dyDescent="0.2">
      <c r="B38417" s="88"/>
      <c r="C38417" s="88"/>
      <c r="D38417" s="88"/>
      <c r="E38417" s="88"/>
      <c r="F38417" s="88"/>
      <c r="G38417" s="88"/>
      <c r="H38417" s="88"/>
      <c r="I38417" s="88"/>
      <c r="J38417" s="88"/>
      <c r="K38417" s="88"/>
    </row>
    <row r="38418" spans="2:11" ht="12" hidden="1" customHeight="1" x14ac:dyDescent="0.2">
      <c r="B38418" s="88"/>
      <c r="C38418" s="88"/>
      <c r="D38418" s="88"/>
      <c r="E38418" s="88"/>
      <c r="F38418" s="88"/>
      <c r="G38418" s="88"/>
      <c r="H38418" s="88"/>
      <c r="I38418" s="88"/>
      <c r="J38418" s="88"/>
      <c r="K38418" s="88"/>
    </row>
    <row r="38419" spans="2:11" ht="12" hidden="1" customHeight="1" x14ac:dyDescent="0.2">
      <c r="B38419" s="88"/>
      <c r="C38419" s="88"/>
      <c r="D38419" s="88"/>
      <c r="E38419" s="88"/>
      <c r="F38419" s="88"/>
      <c r="G38419" s="88"/>
      <c r="H38419" s="88"/>
      <c r="I38419" s="88"/>
      <c r="J38419" s="88"/>
      <c r="K38419" s="88"/>
    </row>
    <row r="38420" spans="2:11" ht="12" hidden="1" customHeight="1" x14ac:dyDescent="0.2">
      <c r="B38420" s="88"/>
      <c r="C38420" s="88"/>
      <c r="D38420" s="88"/>
      <c r="E38420" s="88"/>
      <c r="F38420" s="88"/>
      <c r="G38420" s="88"/>
      <c r="H38420" s="88"/>
      <c r="I38420" s="88"/>
      <c r="J38420" s="88"/>
      <c r="K38420" s="88"/>
    </row>
    <row r="38421" spans="2:11" ht="12" hidden="1" customHeight="1" x14ac:dyDescent="0.2">
      <c r="B38421" s="88"/>
      <c r="C38421" s="88"/>
      <c r="D38421" s="88"/>
      <c r="E38421" s="88"/>
      <c r="F38421" s="88"/>
      <c r="G38421" s="88"/>
      <c r="H38421" s="88"/>
      <c r="I38421" s="88"/>
      <c r="J38421" s="88"/>
      <c r="K38421" s="88"/>
    </row>
    <row r="38422" spans="2:11" ht="12" hidden="1" customHeight="1" x14ac:dyDescent="0.2">
      <c r="B38422" s="88"/>
      <c r="C38422" s="88"/>
      <c r="D38422" s="88"/>
      <c r="E38422" s="88"/>
      <c r="F38422" s="88"/>
      <c r="G38422" s="88"/>
      <c r="H38422" s="88"/>
      <c r="I38422" s="88"/>
      <c r="J38422" s="88"/>
      <c r="K38422" s="88"/>
    </row>
    <row r="38423" spans="2:11" ht="12" hidden="1" customHeight="1" x14ac:dyDescent="0.2">
      <c r="B38423" s="88"/>
      <c r="C38423" s="88"/>
      <c r="D38423" s="88"/>
      <c r="E38423" s="88"/>
      <c r="F38423" s="88"/>
      <c r="G38423" s="88"/>
      <c r="H38423" s="88"/>
      <c r="I38423" s="88"/>
      <c r="J38423" s="88"/>
      <c r="K38423" s="88"/>
    </row>
    <row r="38424" spans="2:11" ht="12" hidden="1" customHeight="1" x14ac:dyDescent="0.2">
      <c r="B38424" s="88"/>
      <c r="C38424" s="88"/>
      <c r="D38424" s="88"/>
      <c r="E38424" s="88"/>
      <c r="F38424" s="88"/>
      <c r="G38424" s="88"/>
      <c r="H38424" s="88"/>
      <c r="I38424" s="88"/>
      <c r="J38424" s="88"/>
      <c r="K38424" s="88"/>
    </row>
    <row r="38425" spans="2:11" ht="12" hidden="1" customHeight="1" x14ac:dyDescent="0.2">
      <c r="B38425" s="88"/>
      <c r="C38425" s="88"/>
      <c r="D38425" s="88"/>
      <c r="E38425" s="88"/>
      <c r="F38425" s="88"/>
      <c r="G38425" s="88"/>
      <c r="H38425" s="88"/>
      <c r="I38425" s="88"/>
      <c r="J38425" s="88"/>
      <c r="K38425" s="88"/>
    </row>
    <row r="38426" spans="2:11" ht="12" hidden="1" customHeight="1" x14ac:dyDescent="0.2">
      <c r="B38426" s="88"/>
      <c r="C38426" s="88"/>
      <c r="D38426" s="88"/>
      <c r="E38426" s="88"/>
      <c r="F38426" s="88"/>
      <c r="G38426" s="88"/>
      <c r="H38426" s="88"/>
      <c r="I38426" s="88"/>
      <c r="J38426" s="88"/>
      <c r="K38426" s="88"/>
    </row>
    <row r="38427" spans="2:11" ht="12" hidden="1" customHeight="1" x14ac:dyDescent="0.2">
      <c r="B38427" s="88"/>
      <c r="C38427" s="88"/>
      <c r="D38427" s="88"/>
      <c r="E38427" s="88"/>
      <c r="F38427" s="88"/>
      <c r="G38427" s="88"/>
      <c r="H38427" s="88"/>
      <c r="I38427" s="88"/>
      <c r="J38427" s="88"/>
      <c r="K38427" s="88"/>
    </row>
    <row r="38428" spans="2:11" ht="12" hidden="1" customHeight="1" x14ac:dyDescent="0.2">
      <c r="B38428" s="88"/>
      <c r="C38428" s="88"/>
      <c r="D38428" s="88"/>
      <c r="E38428" s="88"/>
      <c r="F38428" s="88"/>
      <c r="G38428" s="88"/>
      <c r="H38428" s="88"/>
      <c r="I38428" s="88"/>
      <c r="J38428" s="88"/>
      <c r="K38428" s="88"/>
    </row>
    <row r="38429" spans="2:11" ht="12" hidden="1" customHeight="1" x14ac:dyDescent="0.2">
      <c r="B38429" s="88"/>
      <c r="C38429" s="88"/>
      <c r="D38429" s="88"/>
      <c r="E38429" s="88"/>
      <c r="F38429" s="88"/>
      <c r="G38429" s="88"/>
      <c r="H38429" s="88"/>
      <c r="I38429" s="88"/>
      <c r="J38429" s="88"/>
      <c r="K38429" s="88"/>
    </row>
    <row r="38430" spans="2:11" ht="12" hidden="1" customHeight="1" x14ac:dyDescent="0.2">
      <c r="B38430" s="88"/>
      <c r="C38430" s="88"/>
      <c r="D38430" s="88"/>
      <c r="E38430" s="88"/>
      <c r="F38430" s="88"/>
      <c r="G38430" s="88"/>
      <c r="H38430" s="88"/>
      <c r="I38430" s="88"/>
      <c r="J38430" s="88"/>
      <c r="K38430" s="88"/>
    </row>
    <row r="38431" spans="2:11" ht="12" hidden="1" customHeight="1" x14ac:dyDescent="0.2">
      <c r="B38431" s="88"/>
      <c r="C38431" s="88"/>
      <c r="D38431" s="88"/>
      <c r="E38431" s="88"/>
      <c r="F38431" s="88"/>
      <c r="G38431" s="88"/>
      <c r="H38431" s="88"/>
      <c r="I38431" s="88"/>
      <c r="J38431" s="88"/>
      <c r="K38431" s="88"/>
    </row>
    <row r="38432" spans="2:11" ht="12" hidden="1" customHeight="1" x14ac:dyDescent="0.2">
      <c r="B38432" s="88"/>
      <c r="C38432" s="88"/>
      <c r="D38432" s="88"/>
      <c r="E38432" s="88"/>
      <c r="F38432" s="88"/>
      <c r="G38432" s="88"/>
      <c r="H38432" s="88"/>
      <c r="I38432" s="88"/>
      <c r="J38432" s="88"/>
      <c r="K38432" s="88"/>
    </row>
    <row r="38433" spans="2:11" ht="12" hidden="1" customHeight="1" x14ac:dyDescent="0.2">
      <c r="B38433" s="88"/>
      <c r="C38433" s="88"/>
      <c r="D38433" s="88"/>
      <c r="E38433" s="88"/>
      <c r="F38433" s="88"/>
      <c r="G38433" s="88"/>
      <c r="H38433" s="88"/>
      <c r="I38433" s="88"/>
      <c r="J38433" s="88"/>
      <c r="K38433" s="88"/>
    </row>
    <row r="38434" spans="2:11" ht="12" hidden="1" customHeight="1" x14ac:dyDescent="0.2">
      <c r="B38434" s="88"/>
      <c r="C38434" s="88"/>
      <c r="D38434" s="88"/>
      <c r="E38434" s="88"/>
      <c r="F38434" s="88"/>
      <c r="G38434" s="88"/>
      <c r="H38434" s="88"/>
      <c r="I38434" s="88"/>
      <c r="J38434" s="88"/>
      <c r="K38434" s="88"/>
    </row>
    <row r="38435" spans="2:11" ht="12" hidden="1" customHeight="1" x14ac:dyDescent="0.2">
      <c r="B38435" s="88"/>
      <c r="C38435" s="88"/>
      <c r="D38435" s="88"/>
      <c r="E38435" s="88"/>
      <c r="F38435" s="88"/>
      <c r="G38435" s="88"/>
      <c r="H38435" s="88"/>
      <c r="I38435" s="88"/>
      <c r="J38435" s="88"/>
      <c r="K38435" s="88"/>
    </row>
    <row r="38436" spans="2:11" ht="12" hidden="1" customHeight="1" x14ac:dyDescent="0.2">
      <c r="B38436" s="88"/>
      <c r="C38436" s="88"/>
      <c r="D38436" s="88"/>
      <c r="E38436" s="88"/>
      <c r="F38436" s="88"/>
      <c r="G38436" s="88"/>
      <c r="H38436" s="88"/>
      <c r="I38436" s="88"/>
      <c r="J38436" s="88"/>
      <c r="K38436" s="88"/>
    </row>
    <row r="38437" spans="2:11" ht="12" hidden="1" customHeight="1" x14ac:dyDescent="0.2">
      <c r="B38437" s="88"/>
      <c r="C38437" s="88"/>
      <c r="D38437" s="88"/>
      <c r="E38437" s="88"/>
      <c r="F38437" s="88"/>
      <c r="G38437" s="88"/>
      <c r="H38437" s="88"/>
      <c r="I38437" s="88"/>
      <c r="J38437" s="88"/>
      <c r="K38437" s="88"/>
    </row>
    <row r="38438" spans="2:11" ht="12" hidden="1" customHeight="1" x14ac:dyDescent="0.2">
      <c r="B38438" s="88"/>
      <c r="C38438" s="88"/>
      <c r="D38438" s="88"/>
      <c r="E38438" s="88"/>
      <c r="F38438" s="88"/>
      <c r="G38438" s="88"/>
      <c r="H38438" s="88"/>
      <c r="I38438" s="88"/>
      <c r="J38438" s="88"/>
      <c r="K38438" s="88"/>
    </row>
    <row r="38439" spans="2:11" ht="12" hidden="1" customHeight="1" x14ac:dyDescent="0.2">
      <c r="B38439" s="88"/>
      <c r="C38439" s="88"/>
      <c r="D38439" s="88"/>
      <c r="E38439" s="88"/>
      <c r="F38439" s="88"/>
      <c r="G38439" s="88"/>
      <c r="H38439" s="88"/>
      <c r="I38439" s="88"/>
      <c r="J38439" s="88"/>
      <c r="K38439" s="88"/>
    </row>
    <row r="38440" spans="2:11" ht="12" hidden="1" customHeight="1" x14ac:dyDescent="0.2">
      <c r="B38440" s="88"/>
      <c r="C38440" s="88"/>
      <c r="D38440" s="88"/>
      <c r="E38440" s="88"/>
      <c r="F38440" s="88"/>
      <c r="G38440" s="88"/>
      <c r="H38440" s="88"/>
      <c r="I38440" s="88"/>
      <c r="J38440" s="88"/>
      <c r="K38440" s="88"/>
    </row>
    <row r="38441" spans="2:11" ht="12" hidden="1" customHeight="1" x14ac:dyDescent="0.2">
      <c r="B38441" s="88"/>
      <c r="C38441" s="88"/>
      <c r="D38441" s="88"/>
      <c r="E38441" s="88"/>
      <c r="F38441" s="88"/>
      <c r="G38441" s="88"/>
      <c r="H38441" s="88"/>
      <c r="I38441" s="88"/>
      <c r="J38441" s="88"/>
      <c r="K38441" s="88"/>
    </row>
    <row r="38442" spans="2:11" ht="12" hidden="1" customHeight="1" x14ac:dyDescent="0.2">
      <c r="B38442" s="88"/>
      <c r="C38442" s="88"/>
      <c r="D38442" s="88"/>
      <c r="E38442" s="88"/>
      <c r="F38442" s="88"/>
      <c r="G38442" s="88"/>
      <c r="H38442" s="88"/>
      <c r="I38442" s="88"/>
      <c r="J38442" s="88"/>
      <c r="K38442" s="88"/>
    </row>
    <row r="38443" spans="2:11" ht="12" hidden="1" customHeight="1" x14ac:dyDescent="0.2">
      <c r="B38443" s="88"/>
      <c r="C38443" s="88"/>
      <c r="D38443" s="88"/>
      <c r="E38443" s="88"/>
      <c r="F38443" s="88"/>
      <c r="G38443" s="88"/>
      <c r="H38443" s="88"/>
      <c r="I38443" s="88"/>
      <c r="J38443" s="88"/>
      <c r="K38443" s="88"/>
    </row>
    <row r="38444" spans="2:11" ht="12" hidden="1" customHeight="1" x14ac:dyDescent="0.2">
      <c r="B38444" s="88"/>
      <c r="C38444" s="88"/>
      <c r="D38444" s="88"/>
      <c r="E38444" s="88"/>
      <c r="F38444" s="88"/>
      <c r="G38444" s="88"/>
      <c r="H38444" s="88"/>
      <c r="I38444" s="88"/>
      <c r="J38444" s="88"/>
      <c r="K38444" s="88"/>
    </row>
    <row r="38445" spans="2:11" ht="12" hidden="1" customHeight="1" x14ac:dyDescent="0.2">
      <c r="B38445" s="88"/>
      <c r="C38445" s="88"/>
      <c r="D38445" s="88"/>
      <c r="E38445" s="88"/>
      <c r="F38445" s="88"/>
      <c r="G38445" s="88"/>
      <c r="H38445" s="88"/>
      <c r="I38445" s="88"/>
      <c r="J38445" s="88"/>
      <c r="K38445" s="88"/>
    </row>
    <row r="38446" spans="2:11" ht="12" hidden="1" customHeight="1" x14ac:dyDescent="0.2">
      <c r="B38446" s="88"/>
      <c r="C38446" s="88"/>
      <c r="D38446" s="88"/>
      <c r="E38446" s="88"/>
      <c r="F38446" s="88"/>
      <c r="G38446" s="88"/>
      <c r="H38446" s="88"/>
      <c r="I38446" s="88"/>
      <c r="J38446" s="88"/>
      <c r="K38446" s="88"/>
    </row>
    <row r="38447" spans="2:11" ht="12" hidden="1" customHeight="1" x14ac:dyDescent="0.2">
      <c r="B38447" s="88"/>
      <c r="C38447" s="88"/>
      <c r="D38447" s="88"/>
      <c r="E38447" s="88"/>
      <c r="F38447" s="88"/>
      <c r="G38447" s="88"/>
      <c r="H38447" s="88"/>
      <c r="I38447" s="88"/>
      <c r="J38447" s="88"/>
      <c r="K38447" s="88"/>
    </row>
    <row r="38448" spans="2:11" ht="12" hidden="1" customHeight="1" x14ac:dyDescent="0.2">
      <c r="B38448" s="88"/>
      <c r="C38448" s="88"/>
      <c r="D38448" s="88"/>
      <c r="E38448" s="88"/>
      <c r="F38448" s="88"/>
      <c r="G38448" s="88"/>
      <c r="H38448" s="88"/>
      <c r="I38448" s="88"/>
      <c r="J38448" s="88"/>
      <c r="K38448" s="88"/>
    </row>
    <row r="38449" spans="2:11" ht="12" hidden="1" customHeight="1" x14ac:dyDescent="0.2">
      <c r="B38449" s="88"/>
      <c r="C38449" s="88"/>
      <c r="D38449" s="88"/>
      <c r="E38449" s="88"/>
      <c r="F38449" s="88"/>
      <c r="G38449" s="88"/>
      <c r="H38449" s="88"/>
      <c r="I38449" s="88"/>
      <c r="J38449" s="88"/>
      <c r="K38449" s="88"/>
    </row>
    <row r="38450" spans="2:11" ht="12" hidden="1" customHeight="1" x14ac:dyDescent="0.2">
      <c r="B38450" s="88"/>
      <c r="C38450" s="88"/>
      <c r="D38450" s="88"/>
      <c r="E38450" s="88"/>
      <c r="F38450" s="88"/>
      <c r="G38450" s="88"/>
      <c r="H38450" s="88"/>
      <c r="I38450" s="88"/>
      <c r="J38450" s="88"/>
      <c r="K38450" s="88"/>
    </row>
    <row r="38451" spans="2:11" ht="12" hidden="1" customHeight="1" x14ac:dyDescent="0.2">
      <c r="B38451" s="88"/>
      <c r="C38451" s="88"/>
      <c r="D38451" s="88"/>
      <c r="E38451" s="88"/>
      <c r="F38451" s="88"/>
      <c r="G38451" s="88"/>
      <c r="H38451" s="88"/>
      <c r="I38451" s="88"/>
      <c r="J38451" s="88"/>
      <c r="K38451" s="88"/>
    </row>
    <row r="38452" spans="2:11" ht="12" hidden="1" customHeight="1" x14ac:dyDescent="0.2">
      <c r="B38452" s="88"/>
      <c r="C38452" s="88"/>
      <c r="D38452" s="88"/>
      <c r="E38452" s="88"/>
      <c r="F38452" s="88"/>
      <c r="G38452" s="88"/>
      <c r="H38452" s="88"/>
      <c r="I38452" s="88"/>
      <c r="J38452" s="88"/>
      <c r="K38452" s="88"/>
    </row>
    <row r="38453" spans="2:11" ht="12" hidden="1" customHeight="1" x14ac:dyDescent="0.2">
      <c r="B38453" s="88"/>
      <c r="C38453" s="88"/>
      <c r="D38453" s="88"/>
      <c r="E38453" s="88"/>
      <c r="F38453" s="88"/>
      <c r="G38453" s="88"/>
      <c r="H38453" s="88"/>
      <c r="I38453" s="88"/>
      <c r="J38453" s="88"/>
      <c r="K38453" s="88"/>
    </row>
    <row r="38454" spans="2:11" ht="12" hidden="1" customHeight="1" x14ac:dyDescent="0.2">
      <c r="B38454" s="88"/>
      <c r="C38454" s="88"/>
      <c r="D38454" s="88"/>
      <c r="E38454" s="88"/>
      <c r="F38454" s="88"/>
      <c r="G38454" s="88"/>
      <c r="H38454" s="88"/>
      <c r="I38454" s="88"/>
      <c r="J38454" s="88"/>
      <c r="K38454" s="88"/>
    </row>
    <row r="38455" spans="2:11" ht="12" hidden="1" customHeight="1" x14ac:dyDescent="0.2">
      <c r="B38455" s="88"/>
      <c r="C38455" s="88"/>
      <c r="D38455" s="88"/>
      <c r="E38455" s="88"/>
      <c r="F38455" s="88"/>
      <c r="G38455" s="88"/>
      <c r="H38455" s="88"/>
      <c r="I38455" s="88"/>
      <c r="J38455" s="88"/>
      <c r="K38455" s="88"/>
    </row>
    <row r="38456" spans="2:11" ht="12" hidden="1" customHeight="1" x14ac:dyDescent="0.2">
      <c r="B38456" s="88"/>
      <c r="C38456" s="88"/>
      <c r="D38456" s="88"/>
      <c r="E38456" s="88"/>
      <c r="F38456" s="88"/>
      <c r="G38456" s="88"/>
      <c r="H38456" s="88"/>
      <c r="I38456" s="88"/>
      <c r="J38456" s="88"/>
      <c r="K38456" s="88"/>
    </row>
    <row r="38457" spans="2:11" ht="12" hidden="1" customHeight="1" x14ac:dyDescent="0.2">
      <c r="B38457" s="88"/>
      <c r="C38457" s="88"/>
      <c r="D38457" s="88"/>
      <c r="E38457" s="88"/>
      <c r="F38457" s="88"/>
      <c r="G38457" s="88"/>
      <c r="H38457" s="88"/>
      <c r="I38457" s="88"/>
      <c r="J38457" s="88"/>
      <c r="K38457" s="88"/>
    </row>
    <row r="38458" spans="2:11" ht="12" hidden="1" customHeight="1" x14ac:dyDescent="0.2">
      <c r="B38458" s="88"/>
      <c r="C38458" s="88"/>
      <c r="D38458" s="88"/>
      <c r="E38458" s="88"/>
      <c r="F38458" s="88"/>
      <c r="G38458" s="88"/>
      <c r="H38458" s="88"/>
      <c r="I38458" s="88"/>
      <c r="J38458" s="88"/>
      <c r="K38458" s="88"/>
    </row>
    <row r="38459" spans="2:11" ht="12" hidden="1" customHeight="1" x14ac:dyDescent="0.2">
      <c r="B38459" s="88"/>
      <c r="C38459" s="88"/>
      <c r="D38459" s="88"/>
      <c r="E38459" s="88"/>
      <c r="F38459" s="88"/>
      <c r="G38459" s="88"/>
      <c r="H38459" s="88"/>
      <c r="I38459" s="88"/>
      <c r="J38459" s="88"/>
      <c r="K38459" s="88"/>
    </row>
    <row r="38460" spans="2:11" ht="12" hidden="1" customHeight="1" x14ac:dyDescent="0.2">
      <c r="B38460" s="88"/>
      <c r="C38460" s="88"/>
      <c r="D38460" s="88"/>
      <c r="E38460" s="88"/>
      <c r="F38460" s="88"/>
      <c r="G38460" s="88"/>
      <c r="H38460" s="88"/>
      <c r="I38460" s="88"/>
      <c r="J38460" s="88"/>
      <c r="K38460" s="88"/>
    </row>
    <row r="38461" spans="2:11" ht="12" hidden="1" customHeight="1" x14ac:dyDescent="0.2">
      <c r="B38461" s="88"/>
      <c r="C38461" s="88"/>
      <c r="D38461" s="88"/>
      <c r="E38461" s="88"/>
      <c r="F38461" s="88"/>
      <c r="G38461" s="88"/>
      <c r="H38461" s="88"/>
      <c r="I38461" s="88"/>
      <c r="J38461" s="88"/>
      <c r="K38461" s="88"/>
    </row>
    <row r="38462" spans="2:11" ht="12" hidden="1" customHeight="1" x14ac:dyDescent="0.2">
      <c r="B38462" s="88"/>
      <c r="C38462" s="88"/>
      <c r="D38462" s="88"/>
      <c r="E38462" s="88"/>
      <c r="F38462" s="88"/>
      <c r="G38462" s="88"/>
      <c r="H38462" s="88"/>
      <c r="I38462" s="88"/>
      <c r="J38462" s="88"/>
      <c r="K38462" s="88"/>
    </row>
    <row r="38463" spans="2:11" ht="12" hidden="1" customHeight="1" x14ac:dyDescent="0.2">
      <c r="B38463" s="88"/>
      <c r="C38463" s="88"/>
      <c r="D38463" s="88"/>
      <c r="E38463" s="88"/>
      <c r="F38463" s="88"/>
      <c r="G38463" s="88"/>
      <c r="H38463" s="88"/>
      <c r="I38463" s="88"/>
      <c r="J38463" s="88"/>
      <c r="K38463" s="88"/>
    </row>
    <row r="38464" spans="2:11" ht="12" hidden="1" customHeight="1" x14ac:dyDescent="0.2">
      <c r="B38464" s="88"/>
      <c r="C38464" s="88"/>
      <c r="D38464" s="88"/>
      <c r="E38464" s="88"/>
      <c r="F38464" s="88"/>
      <c r="G38464" s="88"/>
      <c r="H38464" s="88"/>
      <c r="I38464" s="88"/>
      <c r="J38464" s="88"/>
      <c r="K38464" s="88"/>
    </row>
    <row r="38465" spans="2:11" ht="12" hidden="1" customHeight="1" x14ac:dyDescent="0.2">
      <c r="B38465" s="88"/>
      <c r="C38465" s="88"/>
      <c r="D38465" s="88"/>
      <c r="E38465" s="88"/>
      <c r="F38465" s="88"/>
      <c r="G38465" s="88"/>
      <c r="H38465" s="88"/>
      <c r="I38465" s="88"/>
      <c r="J38465" s="88"/>
      <c r="K38465" s="88"/>
    </row>
    <row r="38466" spans="2:11" ht="12" hidden="1" customHeight="1" x14ac:dyDescent="0.2">
      <c r="B38466" s="88"/>
      <c r="C38466" s="88"/>
      <c r="D38466" s="88"/>
      <c r="E38466" s="88"/>
      <c r="F38466" s="88"/>
      <c r="G38466" s="88"/>
      <c r="H38466" s="88"/>
      <c r="I38466" s="88"/>
      <c r="J38466" s="88"/>
      <c r="K38466" s="88"/>
    </row>
    <row r="38467" spans="2:11" ht="12" hidden="1" customHeight="1" x14ac:dyDescent="0.2">
      <c r="B38467" s="88"/>
      <c r="C38467" s="88"/>
      <c r="D38467" s="88"/>
      <c r="E38467" s="88"/>
      <c r="F38467" s="88"/>
      <c r="G38467" s="88"/>
      <c r="H38467" s="88"/>
      <c r="I38467" s="88"/>
      <c r="J38467" s="88"/>
      <c r="K38467" s="88"/>
    </row>
    <row r="38468" spans="2:11" ht="12" hidden="1" customHeight="1" x14ac:dyDescent="0.2">
      <c r="B38468" s="88"/>
      <c r="C38468" s="88"/>
      <c r="D38468" s="88"/>
      <c r="E38468" s="88"/>
      <c r="F38468" s="88"/>
      <c r="G38468" s="88"/>
      <c r="H38468" s="88"/>
      <c r="I38468" s="88"/>
      <c r="J38468" s="88"/>
      <c r="K38468" s="88"/>
    </row>
    <row r="38469" spans="2:11" ht="12" hidden="1" customHeight="1" x14ac:dyDescent="0.2">
      <c r="B38469" s="88"/>
      <c r="C38469" s="88"/>
      <c r="D38469" s="88"/>
      <c r="E38469" s="88"/>
      <c r="F38469" s="88"/>
      <c r="G38469" s="88"/>
      <c r="H38469" s="88"/>
      <c r="I38469" s="88"/>
      <c r="J38469" s="88"/>
      <c r="K38469" s="88"/>
    </row>
    <row r="38470" spans="2:11" ht="12" hidden="1" customHeight="1" x14ac:dyDescent="0.2">
      <c r="B38470" s="88"/>
      <c r="C38470" s="88"/>
      <c r="D38470" s="88"/>
      <c r="E38470" s="88"/>
      <c r="F38470" s="88"/>
      <c r="G38470" s="88"/>
      <c r="H38470" s="88"/>
      <c r="I38470" s="88"/>
      <c r="J38470" s="88"/>
      <c r="K38470" s="88"/>
    </row>
    <row r="38471" spans="2:11" ht="12" hidden="1" customHeight="1" x14ac:dyDescent="0.2">
      <c r="B38471" s="88"/>
      <c r="C38471" s="88"/>
      <c r="D38471" s="88"/>
      <c r="E38471" s="88"/>
      <c r="F38471" s="88"/>
      <c r="G38471" s="88"/>
      <c r="H38471" s="88"/>
      <c r="I38471" s="88"/>
      <c r="J38471" s="88"/>
      <c r="K38471" s="88"/>
    </row>
    <row r="38472" spans="2:11" ht="12" hidden="1" customHeight="1" x14ac:dyDescent="0.2">
      <c r="B38472" s="88"/>
      <c r="C38472" s="88"/>
      <c r="D38472" s="88"/>
      <c r="E38472" s="88"/>
      <c r="F38472" s="88"/>
      <c r="G38472" s="88"/>
      <c r="H38472" s="88"/>
      <c r="I38472" s="88"/>
      <c r="J38472" s="88"/>
      <c r="K38472" s="88"/>
    </row>
    <row r="38473" spans="2:11" ht="12" hidden="1" customHeight="1" x14ac:dyDescent="0.2">
      <c r="B38473" s="88"/>
      <c r="C38473" s="88"/>
      <c r="D38473" s="88"/>
      <c r="E38473" s="88"/>
      <c r="F38473" s="88"/>
      <c r="G38473" s="88"/>
      <c r="H38473" s="88"/>
      <c r="I38473" s="88"/>
      <c r="J38473" s="88"/>
      <c r="K38473" s="88"/>
    </row>
    <row r="38474" spans="2:11" ht="12" hidden="1" customHeight="1" x14ac:dyDescent="0.2">
      <c r="B38474" s="88"/>
      <c r="C38474" s="88"/>
      <c r="D38474" s="88"/>
      <c r="E38474" s="88"/>
      <c r="F38474" s="88"/>
      <c r="G38474" s="88"/>
      <c r="H38474" s="88"/>
      <c r="I38474" s="88"/>
      <c r="J38474" s="88"/>
      <c r="K38474" s="88"/>
    </row>
    <row r="38475" spans="2:11" ht="12" hidden="1" customHeight="1" x14ac:dyDescent="0.2">
      <c r="B38475" s="88"/>
      <c r="C38475" s="88"/>
      <c r="D38475" s="88"/>
      <c r="E38475" s="88"/>
      <c r="F38475" s="88"/>
      <c r="G38475" s="88"/>
      <c r="H38475" s="88"/>
      <c r="I38475" s="88"/>
      <c r="J38475" s="88"/>
      <c r="K38475" s="88"/>
    </row>
    <row r="38476" spans="2:11" ht="12" hidden="1" customHeight="1" x14ac:dyDescent="0.2">
      <c r="B38476" s="88"/>
      <c r="C38476" s="88"/>
      <c r="D38476" s="88"/>
      <c r="E38476" s="88"/>
      <c r="F38476" s="88"/>
      <c r="G38476" s="88"/>
      <c r="H38476" s="88"/>
      <c r="I38476" s="88"/>
      <c r="J38476" s="88"/>
      <c r="K38476" s="88"/>
    </row>
    <row r="38477" spans="2:11" ht="12" hidden="1" customHeight="1" x14ac:dyDescent="0.2">
      <c r="B38477" s="88"/>
      <c r="C38477" s="88"/>
      <c r="D38477" s="88"/>
      <c r="E38477" s="88"/>
      <c r="F38477" s="88"/>
      <c r="G38477" s="88"/>
      <c r="H38477" s="88"/>
      <c r="I38477" s="88"/>
      <c r="J38477" s="88"/>
      <c r="K38477" s="88"/>
    </row>
    <row r="38478" spans="2:11" ht="12" hidden="1" customHeight="1" x14ac:dyDescent="0.2">
      <c r="B38478" s="88"/>
      <c r="C38478" s="88"/>
      <c r="D38478" s="88"/>
      <c r="E38478" s="88"/>
      <c r="F38478" s="88"/>
      <c r="G38478" s="88"/>
      <c r="H38478" s="88"/>
      <c r="I38478" s="88"/>
      <c r="J38478" s="88"/>
      <c r="K38478" s="88"/>
    </row>
    <row r="38479" spans="2:11" ht="12" hidden="1" customHeight="1" x14ac:dyDescent="0.2">
      <c r="B38479" s="88"/>
      <c r="C38479" s="88"/>
      <c r="D38479" s="88"/>
      <c r="E38479" s="88"/>
      <c r="F38479" s="88"/>
      <c r="G38479" s="88"/>
      <c r="H38479" s="88"/>
      <c r="I38479" s="88"/>
      <c r="J38479" s="88"/>
      <c r="K38479" s="88"/>
    </row>
    <row r="38480" spans="2:11" ht="12" hidden="1" customHeight="1" x14ac:dyDescent="0.2">
      <c r="B38480" s="88"/>
      <c r="C38480" s="88"/>
      <c r="D38480" s="88"/>
      <c r="E38480" s="88"/>
      <c r="F38480" s="88"/>
      <c r="G38480" s="88"/>
      <c r="H38480" s="88"/>
      <c r="I38480" s="88"/>
      <c r="J38480" s="88"/>
      <c r="K38480" s="88"/>
    </row>
    <row r="38481" spans="2:11" ht="12" hidden="1" customHeight="1" x14ac:dyDescent="0.2">
      <c r="B38481" s="88"/>
      <c r="C38481" s="88"/>
      <c r="D38481" s="88"/>
      <c r="E38481" s="88"/>
      <c r="F38481" s="88"/>
      <c r="G38481" s="88"/>
      <c r="H38481" s="88"/>
      <c r="I38481" s="88"/>
      <c r="J38481" s="88"/>
      <c r="K38481" s="88"/>
    </row>
    <row r="38482" spans="2:11" ht="12" hidden="1" customHeight="1" x14ac:dyDescent="0.2">
      <c r="B38482" s="88"/>
      <c r="C38482" s="88"/>
      <c r="D38482" s="88"/>
      <c r="E38482" s="88"/>
      <c r="F38482" s="88"/>
      <c r="G38482" s="88"/>
      <c r="H38482" s="88"/>
      <c r="I38482" s="88"/>
      <c r="J38482" s="88"/>
      <c r="K38482" s="88"/>
    </row>
    <row r="38483" spans="2:11" ht="12" hidden="1" customHeight="1" x14ac:dyDescent="0.2">
      <c r="B38483" s="88"/>
      <c r="C38483" s="88"/>
      <c r="D38483" s="88"/>
      <c r="E38483" s="88"/>
      <c r="F38483" s="88"/>
      <c r="G38483" s="88"/>
      <c r="H38483" s="88"/>
      <c r="I38483" s="88"/>
      <c r="J38483" s="88"/>
      <c r="K38483" s="88"/>
    </row>
    <row r="38484" spans="2:11" ht="12" hidden="1" customHeight="1" x14ac:dyDescent="0.2">
      <c r="B38484" s="88"/>
      <c r="C38484" s="88"/>
      <c r="D38484" s="88"/>
      <c r="E38484" s="88"/>
      <c r="F38484" s="88"/>
      <c r="G38484" s="88"/>
      <c r="H38484" s="88"/>
      <c r="I38484" s="88"/>
      <c r="J38484" s="88"/>
      <c r="K38484" s="88"/>
    </row>
    <row r="38485" spans="2:11" ht="12" hidden="1" customHeight="1" x14ac:dyDescent="0.2">
      <c r="B38485" s="88"/>
      <c r="C38485" s="88"/>
      <c r="D38485" s="88"/>
      <c r="E38485" s="88"/>
      <c r="F38485" s="88"/>
      <c r="G38485" s="88"/>
      <c r="H38485" s="88"/>
      <c r="I38485" s="88"/>
      <c r="J38485" s="88"/>
      <c r="K38485" s="88"/>
    </row>
    <row r="38486" spans="2:11" ht="12" hidden="1" customHeight="1" x14ac:dyDescent="0.2">
      <c r="B38486" s="88"/>
      <c r="C38486" s="88"/>
      <c r="D38486" s="88"/>
      <c r="E38486" s="88"/>
      <c r="F38486" s="88"/>
      <c r="G38486" s="88"/>
      <c r="H38486" s="88"/>
      <c r="I38486" s="88"/>
      <c r="J38486" s="88"/>
      <c r="K38486" s="88"/>
    </row>
    <row r="38487" spans="2:11" ht="12" hidden="1" customHeight="1" x14ac:dyDescent="0.2">
      <c r="B38487" s="88"/>
      <c r="C38487" s="88"/>
      <c r="D38487" s="88"/>
      <c r="E38487" s="88"/>
      <c r="F38487" s="88"/>
      <c r="G38487" s="88"/>
      <c r="H38487" s="88"/>
      <c r="I38487" s="88"/>
      <c r="J38487" s="88"/>
      <c r="K38487" s="88"/>
    </row>
    <row r="38488" spans="2:11" ht="12" hidden="1" customHeight="1" x14ac:dyDescent="0.2">
      <c r="B38488" s="88"/>
      <c r="C38488" s="88"/>
      <c r="D38488" s="88"/>
      <c r="E38488" s="88"/>
      <c r="F38488" s="88"/>
      <c r="G38488" s="88"/>
      <c r="H38488" s="88"/>
      <c r="I38488" s="88"/>
      <c r="J38488" s="88"/>
      <c r="K38488" s="88"/>
    </row>
    <row r="38489" spans="2:11" ht="12" hidden="1" customHeight="1" x14ac:dyDescent="0.2">
      <c r="B38489" s="88"/>
      <c r="C38489" s="88"/>
      <c r="D38489" s="88"/>
      <c r="E38489" s="88"/>
      <c r="F38489" s="88"/>
      <c r="G38489" s="88"/>
      <c r="H38489" s="88"/>
      <c r="I38489" s="88"/>
      <c r="J38489" s="88"/>
      <c r="K38489" s="88"/>
    </row>
    <row r="38490" spans="2:11" ht="12" hidden="1" customHeight="1" x14ac:dyDescent="0.2">
      <c r="B38490" s="88"/>
      <c r="C38490" s="88"/>
      <c r="D38490" s="88"/>
      <c r="E38490" s="88"/>
      <c r="F38490" s="88"/>
      <c r="G38490" s="88"/>
      <c r="H38490" s="88"/>
      <c r="I38490" s="88"/>
      <c r="J38490" s="88"/>
      <c r="K38490" s="88"/>
    </row>
    <row r="38491" spans="2:11" ht="12" hidden="1" customHeight="1" x14ac:dyDescent="0.2">
      <c r="B38491" s="88"/>
      <c r="C38491" s="88"/>
      <c r="D38491" s="88"/>
      <c r="E38491" s="88"/>
      <c r="F38491" s="88"/>
      <c r="G38491" s="88"/>
      <c r="H38491" s="88"/>
      <c r="I38491" s="88"/>
      <c r="J38491" s="88"/>
      <c r="K38491" s="88"/>
    </row>
    <row r="38492" spans="2:11" ht="12" hidden="1" customHeight="1" x14ac:dyDescent="0.2">
      <c r="B38492" s="88"/>
      <c r="C38492" s="88"/>
      <c r="D38492" s="88"/>
      <c r="E38492" s="88"/>
      <c r="F38492" s="88"/>
      <c r="G38492" s="88"/>
      <c r="H38492" s="88"/>
      <c r="I38492" s="88"/>
      <c r="J38492" s="88"/>
      <c r="K38492" s="88"/>
    </row>
    <row r="38493" spans="2:11" ht="12" hidden="1" customHeight="1" x14ac:dyDescent="0.2">
      <c r="B38493" s="88"/>
      <c r="C38493" s="88"/>
      <c r="D38493" s="88"/>
      <c r="E38493" s="88"/>
      <c r="F38493" s="88"/>
      <c r="G38493" s="88"/>
      <c r="H38493" s="88"/>
      <c r="I38493" s="88"/>
      <c r="J38493" s="88"/>
      <c r="K38493" s="88"/>
    </row>
    <row r="38494" spans="2:11" ht="12" hidden="1" customHeight="1" x14ac:dyDescent="0.2">
      <c r="B38494" s="88"/>
      <c r="C38494" s="88"/>
      <c r="D38494" s="88"/>
      <c r="E38494" s="88"/>
      <c r="F38494" s="88"/>
      <c r="G38494" s="88"/>
      <c r="H38494" s="88"/>
      <c r="I38494" s="88"/>
      <c r="J38494" s="88"/>
      <c r="K38494" s="88"/>
    </row>
    <row r="38495" spans="2:11" ht="12" hidden="1" customHeight="1" x14ac:dyDescent="0.2">
      <c r="B38495" s="88"/>
      <c r="C38495" s="88"/>
      <c r="D38495" s="88"/>
      <c r="E38495" s="88"/>
      <c r="F38495" s="88"/>
      <c r="G38495" s="88"/>
      <c r="H38495" s="88"/>
      <c r="I38495" s="88"/>
      <c r="J38495" s="88"/>
      <c r="K38495" s="88"/>
    </row>
    <row r="38496" spans="2:11" ht="12" hidden="1" customHeight="1" x14ac:dyDescent="0.2">
      <c r="B38496" s="88"/>
      <c r="C38496" s="88"/>
      <c r="D38496" s="88"/>
      <c r="E38496" s="88"/>
      <c r="F38496" s="88"/>
      <c r="G38496" s="88"/>
      <c r="H38496" s="88"/>
      <c r="I38496" s="88"/>
      <c r="J38496" s="88"/>
      <c r="K38496" s="88"/>
    </row>
    <row r="38497" spans="2:11" ht="12" hidden="1" customHeight="1" x14ac:dyDescent="0.2">
      <c r="B38497" s="88"/>
      <c r="C38497" s="88"/>
      <c r="D38497" s="88"/>
      <c r="E38497" s="88"/>
      <c r="F38497" s="88"/>
      <c r="G38497" s="88"/>
      <c r="H38497" s="88"/>
      <c r="I38497" s="88"/>
      <c r="J38497" s="88"/>
      <c r="K38497" s="88"/>
    </row>
    <row r="38498" spans="2:11" ht="12" hidden="1" customHeight="1" x14ac:dyDescent="0.2">
      <c r="B38498" s="88"/>
      <c r="C38498" s="88"/>
      <c r="D38498" s="88"/>
      <c r="E38498" s="88"/>
      <c r="F38498" s="88"/>
      <c r="G38498" s="88"/>
      <c r="H38498" s="88"/>
      <c r="I38498" s="88"/>
      <c r="J38498" s="88"/>
      <c r="K38498" s="88"/>
    </row>
    <row r="38499" spans="2:11" ht="12" hidden="1" customHeight="1" x14ac:dyDescent="0.2">
      <c r="B38499" s="88"/>
      <c r="C38499" s="88"/>
      <c r="D38499" s="88"/>
      <c r="E38499" s="88"/>
      <c r="F38499" s="88"/>
      <c r="G38499" s="88"/>
      <c r="H38499" s="88"/>
      <c r="I38499" s="88"/>
      <c r="J38499" s="88"/>
      <c r="K38499" s="88"/>
    </row>
    <row r="38500" spans="2:11" ht="12" hidden="1" customHeight="1" x14ac:dyDescent="0.2">
      <c r="B38500" s="88"/>
      <c r="C38500" s="88"/>
      <c r="D38500" s="88"/>
      <c r="E38500" s="88"/>
      <c r="F38500" s="88"/>
      <c r="G38500" s="88"/>
      <c r="H38500" s="88"/>
      <c r="I38500" s="88"/>
      <c r="J38500" s="88"/>
      <c r="K38500" s="88"/>
    </row>
    <row r="38501" spans="2:11" ht="12" hidden="1" customHeight="1" x14ac:dyDescent="0.2">
      <c r="B38501" s="88"/>
      <c r="C38501" s="88"/>
      <c r="D38501" s="88"/>
      <c r="E38501" s="88"/>
      <c r="F38501" s="88"/>
      <c r="G38501" s="88"/>
      <c r="H38501" s="88"/>
      <c r="I38501" s="88"/>
      <c r="J38501" s="88"/>
      <c r="K38501" s="88"/>
    </row>
    <row r="38502" spans="2:11" ht="12" hidden="1" customHeight="1" x14ac:dyDescent="0.2">
      <c r="B38502" s="88"/>
      <c r="C38502" s="88"/>
      <c r="D38502" s="88"/>
      <c r="E38502" s="88"/>
      <c r="F38502" s="88"/>
      <c r="G38502" s="88"/>
      <c r="H38502" s="88"/>
      <c r="I38502" s="88"/>
      <c r="J38502" s="88"/>
      <c r="K38502" s="88"/>
    </row>
    <row r="38503" spans="2:11" ht="12" hidden="1" customHeight="1" x14ac:dyDescent="0.2">
      <c r="B38503" s="88"/>
      <c r="C38503" s="88"/>
      <c r="D38503" s="88"/>
      <c r="E38503" s="88"/>
      <c r="F38503" s="88"/>
      <c r="G38503" s="88"/>
      <c r="H38503" s="88"/>
      <c r="I38503" s="88"/>
      <c r="J38503" s="88"/>
      <c r="K38503" s="88"/>
    </row>
    <row r="38504" spans="2:11" ht="12" hidden="1" customHeight="1" x14ac:dyDescent="0.2">
      <c r="B38504" s="88"/>
      <c r="C38504" s="88"/>
      <c r="D38504" s="88"/>
      <c r="E38504" s="88"/>
      <c r="F38504" s="88"/>
      <c r="G38504" s="88"/>
      <c r="H38504" s="88"/>
      <c r="I38504" s="88"/>
      <c r="J38504" s="88"/>
      <c r="K38504" s="88"/>
    </row>
    <row r="38505" spans="2:11" ht="12" hidden="1" customHeight="1" x14ac:dyDescent="0.2">
      <c r="B38505" s="88"/>
      <c r="C38505" s="88"/>
      <c r="D38505" s="88"/>
      <c r="E38505" s="88"/>
      <c r="F38505" s="88"/>
      <c r="G38505" s="88"/>
      <c r="H38505" s="88"/>
      <c r="I38505" s="88"/>
      <c r="J38505" s="88"/>
      <c r="K38505" s="88"/>
    </row>
    <row r="38506" spans="2:11" ht="12" hidden="1" customHeight="1" x14ac:dyDescent="0.2">
      <c r="B38506" s="88"/>
      <c r="C38506" s="88"/>
      <c r="D38506" s="88"/>
      <c r="E38506" s="88"/>
      <c r="F38506" s="88"/>
      <c r="G38506" s="88"/>
      <c r="H38506" s="88"/>
      <c r="I38506" s="88"/>
      <c r="J38506" s="88"/>
      <c r="K38506" s="88"/>
    </row>
    <row r="38507" spans="2:11" ht="12" hidden="1" customHeight="1" x14ac:dyDescent="0.2">
      <c r="B38507" s="88"/>
      <c r="C38507" s="88"/>
      <c r="D38507" s="88"/>
      <c r="E38507" s="88"/>
      <c r="F38507" s="88"/>
      <c r="G38507" s="88"/>
      <c r="H38507" s="88"/>
      <c r="I38507" s="88"/>
      <c r="J38507" s="88"/>
      <c r="K38507" s="88"/>
    </row>
    <row r="38508" spans="2:11" ht="12" hidden="1" customHeight="1" x14ac:dyDescent="0.2">
      <c r="B38508" s="88"/>
      <c r="C38508" s="88"/>
      <c r="D38508" s="88"/>
      <c r="E38508" s="88"/>
      <c r="F38508" s="88"/>
      <c r="G38508" s="88"/>
      <c r="H38508" s="88"/>
      <c r="I38508" s="88"/>
      <c r="J38508" s="88"/>
      <c r="K38508" s="88"/>
    </row>
    <row r="38509" spans="2:11" ht="12" hidden="1" customHeight="1" x14ac:dyDescent="0.2">
      <c r="B38509" s="88"/>
      <c r="C38509" s="88"/>
      <c r="D38509" s="88"/>
      <c r="E38509" s="88"/>
      <c r="F38509" s="88"/>
      <c r="G38509" s="88"/>
      <c r="H38509" s="88"/>
      <c r="I38509" s="88"/>
      <c r="J38509" s="88"/>
      <c r="K38509" s="88"/>
    </row>
    <row r="38510" spans="2:11" ht="12" hidden="1" customHeight="1" x14ac:dyDescent="0.2">
      <c r="B38510" s="88"/>
      <c r="C38510" s="88"/>
      <c r="D38510" s="88"/>
      <c r="E38510" s="88"/>
      <c r="F38510" s="88"/>
      <c r="G38510" s="88"/>
      <c r="H38510" s="88"/>
      <c r="I38510" s="88"/>
      <c r="J38510" s="88"/>
      <c r="K38510" s="88"/>
    </row>
    <row r="38511" spans="2:11" ht="12" hidden="1" customHeight="1" x14ac:dyDescent="0.2">
      <c r="B38511" s="88"/>
      <c r="C38511" s="88"/>
      <c r="D38511" s="88"/>
      <c r="E38511" s="88"/>
      <c r="F38511" s="88"/>
      <c r="G38511" s="88"/>
      <c r="H38511" s="88"/>
      <c r="I38511" s="88"/>
      <c r="J38511" s="88"/>
      <c r="K38511" s="88"/>
    </row>
    <row r="38512" spans="2:11" ht="12" hidden="1" customHeight="1" x14ac:dyDescent="0.2">
      <c r="B38512" s="88"/>
      <c r="C38512" s="88"/>
      <c r="D38512" s="88"/>
      <c r="E38512" s="88"/>
      <c r="F38512" s="88"/>
      <c r="G38512" s="88"/>
      <c r="H38512" s="88"/>
      <c r="I38512" s="88"/>
      <c r="J38512" s="88"/>
      <c r="K38512" s="88"/>
    </row>
    <row r="38513" spans="2:11" ht="12" hidden="1" customHeight="1" x14ac:dyDescent="0.2">
      <c r="B38513" s="88"/>
      <c r="C38513" s="88"/>
      <c r="D38513" s="88"/>
      <c r="E38513" s="88"/>
      <c r="F38513" s="88"/>
      <c r="G38513" s="88"/>
      <c r="H38513" s="88"/>
      <c r="I38513" s="88"/>
      <c r="J38513" s="88"/>
      <c r="K38513" s="88"/>
    </row>
    <row r="38514" spans="2:11" ht="12" hidden="1" customHeight="1" x14ac:dyDescent="0.2">
      <c r="B38514" s="88"/>
      <c r="C38514" s="88"/>
      <c r="D38514" s="88"/>
      <c r="E38514" s="88"/>
      <c r="F38514" s="88"/>
      <c r="G38514" s="88"/>
      <c r="H38514" s="88"/>
      <c r="I38514" s="88"/>
      <c r="J38514" s="88"/>
      <c r="K38514" s="88"/>
    </row>
    <row r="38515" spans="2:11" ht="12" hidden="1" customHeight="1" x14ac:dyDescent="0.2">
      <c r="B38515" s="88"/>
      <c r="C38515" s="88"/>
      <c r="D38515" s="88"/>
      <c r="E38515" s="88"/>
      <c r="F38515" s="88"/>
      <c r="G38515" s="88"/>
      <c r="H38515" s="88"/>
      <c r="I38515" s="88"/>
      <c r="J38515" s="88"/>
      <c r="K38515" s="88"/>
    </row>
    <row r="38516" spans="2:11" ht="12" hidden="1" customHeight="1" x14ac:dyDescent="0.2">
      <c r="B38516" s="88"/>
      <c r="C38516" s="88"/>
      <c r="D38516" s="88"/>
      <c r="E38516" s="88"/>
      <c r="F38516" s="88"/>
      <c r="G38516" s="88"/>
      <c r="H38516" s="88"/>
      <c r="I38516" s="88"/>
      <c r="J38516" s="88"/>
      <c r="K38516" s="88"/>
    </row>
    <row r="38517" spans="2:11" ht="12" hidden="1" customHeight="1" x14ac:dyDescent="0.2">
      <c r="B38517" s="88"/>
      <c r="C38517" s="88"/>
      <c r="D38517" s="88"/>
      <c r="E38517" s="88"/>
      <c r="F38517" s="88"/>
      <c r="G38517" s="88"/>
      <c r="H38517" s="88"/>
      <c r="I38517" s="88"/>
      <c r="J38517" s="88"/>
      <c r="K38517" s="88"/>
    </row>
    <row r="38518" spans="2:11" ht="12" hidden="1" customHeight="1" x14ac:dyDescent="0.2">
      <c r="B38518" s="88"/>
      <c r="C38518" s="88"/>
      <c r="D38518" s="88"/>
      <c r="E38518" s="88"/>
      <c r="F38518" s="88"/>
      <c r="G38518" s="88"/>
      <c r="H38518" s="88"/>
      <c r="I38518" s="88"/>
      <c r="J38518" s="88"/>
      <c r="K38518" s="88"/>
    </row>
    <row r="38519" spans="2:11" ht="12" hidden="1" customHeight="1" x14ac:dyDescent="0.2">
      <c r="B38519" s="88"/>
      <c r="C38519" s="88"/>
      <c r="D38519" s="88"/>
      <c r="E38519" s="88"/>
      <c r="F38519" s="88"/>
      <c r="G38519" s="88"/>
      <c r="H38519" s="88"/>
      <c r="I38519" s="88"/>
      <c r="J38519" s="88"/>
      <c r="K38519" s="88"/>
    </row>
    <row r="38520" spans="2:11" ht="12" hidden="1" customHeight="1" x14ac:dyDescent="0.2">
      <c r="B38520" s="88"/>
      <c r="C38520" s="88"/>
      <c r="D38520" s="88"/>
      <c r="E38520" s="88"/>
      <c r="F38520" s="88"/>
      <c r="G38520" s="88"/>
      <c r="H38520" s="88"/>
      <c r="I38520" s="88"/>
      <c r="J38520" s="88"/>
      <c r="K38520" s="88"/>
    </row>
    <row r="38521" spans="2:11" ht="12" hidden="1" customHeight="1" x14ac:dyDescent="0.2">
      <c r="B38521" s="88"/>
      <c r="C38521" s="88"/>
      <c r="D38521" s="88"/>
      <c r="E38521" s="88"/>
      <c r="F38521" s="88"/>
      <c r="G38521" s="88"/>
      <c r="H38521" s="88"/>
      <c r="I38521" s="88"/>
      <c r="J38521" s="88"/>
      <c r="K38521" s="88"/>
    </row>
    <row r="38522" spans="2:11" ht="12" hidden="1" customHeight="1" x14ac:dyDescent="0.2">
      <c r="B38522" s="88"/>
      <c r="C38522" s="88"/>
      <c r="D38522" s="88"/>
      <c r="E38522" s="88"/>
      <c r="F38522" s="88"/>
      <c r="G38522" s="88"/>
      <c r="H38522" s="88"/>
      <c r="I38522" s="88"/>
      <c r="J38522" s="88"/>
      <c r="K38522" s="88"/>
    </row>
    <row r="38523" spans="2:11" ht="12" hidden="1" customHeight="1" x14ac:dyDescent="0.2">
      <c r="B38523" s="88"/>
      <c r="C38523" s="88"/>
      <c r="D38523" s="88"/>
      <c r="E38523" s="88"/>
      <c r="F38523" s="88"/>
      <c r="G38523" s="88"/>
      <c r="H38523" s="88"/>
      <c r="I38523" s="88"/>
      <c r="J38523" s="88"/>
      <c r="K38523" s="88"/>
    </row>
    <row r="38524" spans="2:11" ht="12" hidden="1" customHeight="1" x14ac:dyDescent="0.2">
      <c r="B38524" s="88"/>
      <c r="C38524" s="88"/>
      <c r="D38524" s="88"/>
      <c r="E38524" s="88"/>
      <c r="F38524" s="88"/>
      <c r="G38524" s="88"/>
      <c r="H38524" s="88"/>
      <c r="I38524" s="88"/>
      <c r="J38524" s="88"/>
      <c r="K38524" s="88"/>
    </row>
    <row r="38525" spans="2:11" ht="12" hidden="1" customHeight="1" x14ac:dyDescent="0.2">
      <c r="B38525" s="88"/>
      <c r="C38525" s="88"/>
      <c r="D38525" s="88"/>
      <c r="E38525" s="88"/>
      <c r="F38525" s="88"/>
      <c r="G38525" s="88"/>
      <c r="H38525" s="88"/>
      <c r="I38525" s="88"/>
      <c r="J38525" s="88"/>
      <c r="K38525" s="88"/>
    </row>
    <row r="38526" spans="2:11" ht="12" hidden="1" customHeight="1" x14ac:dyDescent="0.2">
      <c r="B38526" s="88"/>
      <c r="C38526" s="88"/>
      <c r="D38526" s="88"/>
      <c r="E38526" s="88"/>
      <c r="F38526" s="88"/>
      <c r="G38526" s="88"/>
      <c r="H38526" s="88"/>
      <c r="I38526" s="88"/>
      <c r="J38526" s="88"/>
      <c r="K38526" s="88"/>
    </row>
    <row r="38527" spans="2:11" ht="12" hidden="1" customHeight="1" x14ac:dyDescent="0.2">
      <c r="B38527" s="88"/>
      <c r="C38527" s="88"/>
      <c r="D38527" s="88"/>
      <c r="E38527" s="88"/>
      <c r="F38527" s="88"/>
      <c r="G38527" s="88"/>
      <c r="H38527" s="88"/>
      <c r="I38527" s="88"/>
      <c r="J38527" s="88"/>
      <c r="K38527" s="88"/>
    </row>
    <row r="38528" spans="2:11" ht="12" hidden="1" customHeight="1" x14ac:dyDescent="0.2">
      <c r="B38528" s="88"/>
      <c r="C38528" s="88"/>
      <c r="D38528" s="88"/>
      <c r="E38528" s="88"/>
      <c r="F38528" s="88"/>
      <c r="G38528" s="88"/>
      <c r="H38528" s="88"/>
      <c r="I38528" s="88"/>
      <c r="J38528" s="88"/>
      <c r="K38528" s="88"/>
    </row>
    <row r="38529" spans="2:11" ht="12" hidden="1" customHeight="1" x14ac:dyDescent="0.2">
      <c r="B38529" s="88"/>
      <c r="C38529" s="88"/>
      <c r="D38529" s="88"/>
      <c r="E38529" s="88"/>
      <c r="F38529" s="88"/>
      <c r="G38529" s="88"/>
      <c r="H38529" s="88"/>
      <c r="I38529" s="88"/>
      <c r="J38529" s="88"/>
      <c r="K38529" s="88"/>
    </row>
    <row r="38530" spans="2:11" ht="12" hidden="1" customHeight="1" x14ac:dyDescent="0.2">
      <c r="B38530" s="88"/>
      <c r="C38530" s="88"/>
      <c r="D38530" s="88"/>
      <c r="E38530" s="88"/>
      <c r="F38530" s="88"/>
      <c r="G38530" s="88"/>
      <c r="H38530" s="88"/>
      <c r="I38530" s="88"/>
      <c r="J38530" s="88"/>
      <c r="K38530" s="88"/>
    </row>
    <row r="38531" spans="2:11" ht="12" hidden="1" customHeight="1" x14ac:dyDescent="0.2">
      <c r="B38531" s="88"/>
      <c r="C38531" s="88"/>
      <c r="D38531" s="88"/>
      <c r="E38531" s="88"/>
      <c r="F38531" s="88"/>
      <c r="G38531" s="88"/>
      <c r="H38531" s="88"/>
      <c r="I38531" s="88"/>
      <c r="J38531" s="88"/>
      <c r="K38531" s="88"/>
    </row>
    <row r="38532" spans="2:11" ht="12" hidden="1" customHeight="1" x14ac:dyDescent="0.2">
      <c r="B38532" s="88"/>
      <c r="C38532" s="88"/>
      <c r="D38532" s="88"/>
      <c r="E38532" s="88"/>
      <c r="F38532" s="88"/>
      <c r="G38532" s="88"/>
      <c r="H38532" s="88"/>
      <c r="I38532" s="88"/>
      <c r="J38532" s="88"/>
      <c r="K38532" s="88"/>
    </row>
    <row r="38533" spans="2:11" ht="12" hidden="1" customHeight="1" x14ac:dyDescent="0.2">
      <c r="B38533" s="88"/>
      <c r="C38533" s="88"/>
      <c r="D38533" s="88"/>
      <c r="E38533" s="88"/>
      <c r="F38533" s="88"/>
      <c r="G38533" s="88"/>
      <c r="H38533" s="88"/>
      <c r="I38533" s="88"/>
      <c r="J38533" s="88"/>
      <c r="K38533" s="88"/>
    </row>
    <row r="38534" spans="2:11" ht="12" hidden="1" customHeight="1" x14ac:dyDescent="0.2">
      <c r="B38534" s="88"/>
      <c r="C38534" s="88"/>
      <c r="D38534" s="88"/>
      <c r="E38534" s="88"/>
      <c r="F38534" s="88"/>
      <c r="G38534" s="88"/>
      <c r="H38534" s="88"/>
      <c r="I38534" s="88"/>
      <c r="J38534" s="88"/>
      <c r="K38534" s="88"/>
    </row>
    <row r="38535" spans="2:11" ht="12" hidden="1" customHeight="1" x14ac:dyDescent="0.2">
      <c r="B38535" s="88"/>
      <c r="C38535" s="88"/>
      <c r="D38535" s="88"/>
      <c r="E38535" s="88"/>
      <c r="F38535" s="88"/>
      <c r="G38535" s="88"/>
      <c r="H38535" s="88"/>
      <c r="I38535" s="88"/>
      <c r="J38535" s="88"/>
      <c r="K38535" s="88"/>
    </row>
    <row r="38536" spans="2:11" ht="12" hidden="1" customHeight="1" x14ac:dyDescent="0.2">
      <c r="B38536" s="88"/>
      <c r="C38536" s="88"/>
      <c r="D38536" s="88"/>
      <c r="E38536" s="88"/>
      <c r="F38536" s="88"/>
      <c r="G38536" s="88"/>
      <c r="H38536" s="88"/>
      <c r="I38536" s="88"/>
      <c r="J38536" s="88"/>
      <c r="K38536" s="88"/>
    </row>
    <row r="38537" spans="2:11" ht="12" hidden="1" customHeight="1" x14ac:dyDescent="0.2">
      <c r="B38537" s="88"/>
      <c r="C38537" s="88"/>
      <c r="D38537" s="88"/>
      <c r="E38537" s="88"/>
      <c r="F38537" s="88"/>
      <c r="G38537" s="88"/>
      <c r="H38537" s="88"/>
      <c r="I38537" s="88"/>
      <c r="J38537" s="88"/>
      <c r="K38537" s="88"/>
    </row>
    <row r="38538" spans="2:11" ht="12" hidden="1" customHeight="1" x14ac:dyDescent="0.2">
      <c r="B38538" s="88"/>
      <c r="C38538" s="88"/>
      <c r="D38538" s="88"/>
      <c r="E38538" s="88"/>
      <c r="F38538" s="88"/>
      <c r="G38538" s="88"/>
      <c r="H38538" s="88"/>
      <c r="I38538" s="88"/>
      <c r="J38538" s="88"/>
      <c r="K38538" s="88"/>
    </row>
    <row r="38539" spans="2:11" ht="12" hidden="1" customHeight="1" x14ac:dyDescent="0.2">
      <c r="B38539" s="88"/>
      <c r="C38539" s="88"/>
      <c r="D38539" s="88"/>
      <c r="E38539" s="88"/>
      <c r="F38539" s="88"/>
      <c r="G38539" s="88"/>
      <c r="H38539" s="88"/>
      <c r="I38539" s="88"/>
      <c r="J38539" s="88"/>
      <c r="K38539" s="88"/>
    </row>
    <row r="38540" spans="2:11" ht="12" hidden="1" customHeight="1" x14ac:dyDescent="0.2">
      <c r="B38540" s="88"/>
      <c r="C38540" s="88"/>
      <c r="D38540" s="88"/>
      <c r="E38540" s="88"/>
      <c r="F38540" s="88"/>
      <c r="G38540" s="88"/>
      <c r="H38540" s="88"/>
      <c r="I38540" s="88"/>
      <c r="J38540" s="88"/>
      <c r="K38540" s="88"/>
    </row>
    <row r="38541" spans="2:11" ht="12" hidden="1" customHeight="1" x14ac:dyDescent="0.2">
      <c r="B38541" s="88"/>
      <c r="C38541" s="88"/>
      <c r="D38541" s="88"/>
      <c r="E38541" s="88"/>
      <c r="F38541" s="88"/>
      <c r="G38541" s="88"/>
      <c r="H38541" s="88"/>
      <c r="I38541" s="88"/>
      <c r="J38541" s="88"/>
      <c r="K38541" s="88"/>
    </row>
    <row r="38542" spans="2:11" ht="12" hidden="1" customHeight="1" x14ac:dyDescent="0.2">
      <c r="B38542" s="88"/>
      <c r="C38542" s="88"/>
      <c r="D38542" s="88"/>
      <c r="E38542" s="88"/>
      <c r="F38542" s="88"/>
      <c r="G38542" s="88"/>
      <c r="H38542" s="88"/>
      <c r="I38542" s="88"/>
      <c r="J38542" s="88"/>
      <c r="K38542" s="88"/>
    </row>
    <row r="38543" spans="2:11" ht="12" hidden="1" customHeight="1" x14ac:dyDescent="0.2">
      <c r="B38543" s="88"/>
      <c r="C38543" s="88"/>
      <c r="D38543" s="88"/>
      <c r="E38543" s="88"/>
      <c r="F38543" s="88"/>
      <c r="G38543" s="88"/>
      <c r="H38543" s="88"/>
      <c r="I38543" s="88"/>
      <c r="J38543" s="88"/>
      <c r="K38543" s="88"/>
    </row>
    <row r="38544" spans="2:11" ht="12" hidden="1" customHeight="1" x14ac:dyDescent="0.2">
      <c r="B38544" s="88"/>
      <c r="C38544" s="88"/>
      <c r="D38544" s="88"/>
      <c r="E38544" s="88"/>
      <c r="F38544" s="88"/>
      <c r="G38544" s="88"/>
      <c r="H38544" s="88"/>
      <c r="I38544" s="88"/>
      <c r="J38544" s="88"/>
      <c r="K38544" s="88"/>
    </row>
    <row r="38545" spans="2:11" ht="12" hidden="1" customHeight="1" x14ac:dyDescent="0.2">
      <c r="B38545" s="88"/>
      <c r="C38545" s="88"/>
      <c r="D38545" s="88"/>
      <c r="E38545" s="88"/>
      <c r="F38545" s="88"/>
      <c r="G38545" s="88"/>
      <c r="H38545" s="88"/>
      <c r="I38545" s="88"/>
      <c r="J38545" s="88"/>
      <c r="K38545" s="88"/>
    </row>
    <row r="38546" spans="2:11" ht="12" hidden="1" customHeight="1" x14ac:dyDescent="0.2">
      <c r="B38546" s="88"/>
      <c r="C38546" s="88"/>
      <c r="D38546" s="88"/>
      <c r="E38546" s="88"/>
      <c r="F38546" s="88"/>
      <c r="G38546" s="88"/>
      <c r="H38546" s="88"/>
      <c r="I38546" s="88"/>
      <c r="J38546" s="88"/>
      <c r="K38546" s="88"/>
    </row>
    <row r="38547" spans="2:11" ht="12" hidden="1" customHeight="1" x14ac:dyDescent="0.2">
      <c r="B38547" s="88"/>
      <c r="C38547" s="88"/>
      <c r="D38547" s="88"/>
      <c r="E38547" s="88"/>
      <c r="F38547" s="88"/>
      <c r="G38547" s="88"/>
      <c r="H38547" s="88"/>
      <c r="I38547" s="88"/>
      <c r="J38547" s="88"/>
      <c r="K38547" s="88"/>
    </row>
    <row r="38548" spans="2:11" ht="12" hidden="1" customHeight="1" x14ac:dyDescent="0.2">
      <c r="B38548" s="88"/>
      <c r="C38548" s="88"/>
      <c r="D38548" s="88"/>
      <c r="E38548" s="88"/>
      <c r="F38548" s="88"/>
      <c r="G38548" s="88"/>
      <c r="H38548" s="88"/>
      <c r="I38548" s="88"/>
      <c r="J38548" s="88"/>
      <c r="K38548" s="88"/>
    </row>
    <row r="38549" spans="2:11" ht="12" hidden="1" customHeight="1" x14ac:dyDescent="0.2">
      <c r="B38549" s="88"/>
      <c r="C38549" s="88"/>
      <c r="D38549" s="88"/>
      <c r="E38549" s="88"/>
      <c r="F38549" s="88"/>
      <c r="G38549" s="88"/>
      <c r="H38549" s="88"/>
      <c r="I38549" s="88"/>
      <c r="J38549" s="88"/>
      <c r="K38549" s="88"/>
    </row>
    <row r="38550" spans="2:11" ht="12" hidden="1" customHeight="1" x14ac:dyDescent="0.2">
      <c r="B38550" s="88"/>
      <c r="C38550" s="88"/>
      <c r="D38550" s="88"/>
      <c r="E38550" s="88"/>
      <c r="F38550" s="88"/>
      <c r="G38550" s="88"/>
      <c r="H38550" s="88"/>
      <c r="I38550" s="88"/>
      <c r="J38550" s="88"/>
      <c r="K38550" s="88"/>
    </row>
    <row r="38551" spans="2:11" ht="12" hidden="1" customHeight="1" x14ac:dyDescent="0.2">
      <c r="B38551" s="88"/>
      <c r="C38551" s="88"/>
      <c r="D38551" s="88"/>
      <c r="E38551" s="88"/>
      <c r="F38551" s="88"/>
      <c r="G38551" s="88"/>
      <c r="H38551" s="88"/>
      <c r="I38551" s="88"/>
      <c r="J38551" s="88"/>
      <c r="K38551" s="88"/>
    </row>
    <row r="38552" spans="2:11" ht="12" hidden="1" customHeight="1" x14ac:dyDescent="0.2">
      <c r="B38552" s="88"/>
      <c r="C38552" s="88"/>
      <c r="D38552" s="88"/>
      <c r="E38552" s="88"/>
      <c r="F38552" s="88"/>
      <c r="G38552" s="88"/>
      <c r="H38552" s="88"/>
      <c r="I38552" s="88"/>
      <c r="J38552" s="88"/>
      <c r="K38552" s="88"/>
    </row>
    <row r="38553" spans="2:11" ht="12" hidden="1" customHeight="1" x14ac:dyDescent="0.2">
      <c r="B38553" s="88"/>
      <c r="C38553" s="88"/>
      <c r="D38553" s="88"/>
      <c r="E38553" s="88"/>
      <c r="F38553" s="88"/>
      <c r="G38553" s="88"/>
      <c r="H38553" s="88"/>
      <c r="I38553" s="88"/>
      <c r="J38553" s="88"/>
      <c r="K38553" s="88"/>
    </row>
    <row r="38554" spans="2:11" ht="12" hidden="1" customHeight="1" x14ac:dyDescent="0.2">
      <c r="B38554" s="88"/>
      <c r="C38554" s="88"/>
      <c r="D38554" s="88"/>
      <c r="E38554" s="88"/>
      <c r="F38554" s="88"/>
      <c r="G38554" s="88"/>
      <c r="H38554" s="88"/>
      <c r="I38554" s="88"/>
      <c r="J38554" s="88"/>
      <c r="K38554" s="88"/>
    </row>
    <row r="38555" spans="2:11" ht="12" hidden="1" customHeight="1" x14ac:dyDescent="0.2">
      <c r="B38555" s="88"/>
      <c r="C38555" s="88"/>
      <c r="D38555" s="88"/>
      <c r="E38555" s="88"/>
      <c r="F38555" s="88"/>
      <c r="G38555" s="88"/>
      <c r="H38555" s="88"/>
      <c r="I38555" s="88"/>
      <c r="J38555" s="88"/>
      <c r="K38555" s="88"/>
    </row>
    <row r="38556" spans="2:11" ht="12" hidden="1" customHeight="1" x14ac:dyDescent="0.2">
      <c r="B38556" s="88"/>
      <c r="C38556" s="88"/>
      <c r="D38556" s="88"/>
      <c r="E38556" s="88"/>
      <c r="F38556" s="88"/>
      <c r="G38556" s="88"/>
      <c r="H38556" s="88"/>
      <c r="I38556" s="88"/>
      <c r="J38556" s="88"/>
      <c r="K38556" s="88"/>
    </row>
    <row r="38557" spans="2:11" ht="12" hidden="1" customHeight="1" x14ac:dyDescent="0.2">
      <c r="B38557" s="88"/>
      <c r="C38557" s="88"/>
      <c r="D38557" s="88"/>
      <c r="E38557" s="88"/>
      <c r="F38557" s="88"/>
      <c r="G38557" s="88"/>
      <c r="H38557" s="88"/>
      <c r="I38557" s="88"/>
      <c r="J38557" s="88"/>
      <c r="K38557" s="88"/>
    </row>
    <row r="38558" spans="2:11" ht="12" hidden="1" customHeight="1" x14ac:dyDescent="0.2">
      <c r="B38558" s="88"/>
      <c r="C38558" s="88"/>
      <c r="D38558" s="88"/>
      <c r="E38558" s="88"/>
      <c r="F38558" s="88"/>
      <c r="G38558" s="88"/>
      <c r="H38558" s="88"/>
      <c r="I38558" s="88"/>
      <c r="J38558" s="88"/>
      <c r="K38558" s="88"/>
    </row>
    <row r="38559" spans="2:11" ht="12" hidden="1" customHeight="1" x14ac:dyDescent="0.2">
      <c r="B38559" s="88"/>
      <c r="C38559" s="88"/>
      <c r="D38559" s="88"/>
      <c r="E38559" s="88"/>
      <c r="F38559" s="88"/>
      <c r="G38559" s="88"/>
      <c r="H38559" s="88"/>
      <c r="I38559" s="88"/>
      <c r="J38559" s="88"/>
      <c r="K38559" s="88"/>
    </row>
    <row r="38560" spans="2:11" ht="12" hidden="1" customHeight="1" x14ac:dyDescent="0.2">
      <c r="B38560" s="88"/>
      <c r="C38560" s="88"/>
      <c r="D38560" s="88"/>
      <c r="E38560" s="88"/>
      <c r="F38560" s="88"/>
      <c r="G38560" s="88"/>
      <c r="H38560" s="88"/>
      <c r="I38560" s="88"/>
      <c r="J38560" s="88"/>
      <c r="K38560" s="88"/>
    </row>
    <row r="38561" spans="2:11" ht="12" hidden="1" customHeight="1" x14ac:dyDescent="0.2">
      <c r="B38561" s="88"/>
      <c r="C38561" s="88"/>
      <c r="D38561" s="88"/>
      <c r="E38561" s="88"/>
      <c r="F38561" s="88"/>
      <c r="G38561" s="88"/>
      <c r="H38561" s="88"/>
      <c r="I38561" s="88"/>
      <c r="J38561" s="88"/>
      <c r="K38561" s="88"/>
    </row>
    <row r="38562" spans="2:11" ht="12" hidden="1" customHeight="1" x14ac:dyDescent="0.2">
      <c r="B38562" s="88"/>
      <c r="C38562" s="88"/>
      <c r="D38562" s="88"/>
      <c r="E38562" s="88"/>
      <c r="F38562" s="88"/>
      <c r="G38562" s="88"/>
      <c r="H38562" s="88"/>
      <c r="I38562" s="88"/>
      <c r="J38562" s="88"/>
      <c r="K38562" s="88"/>
    </row>
    <row r="38563" spans="2:11" ht="12" hidden="1" customHeight="1" x14ac:dyDescent="0.2">
      <c r="B38563" s="88"/>
      <c r="C38563" s="88"/>
      <c r="D38563" s="88"/>
      <c r="E38563" s="88"/>
      <c r="F38563" s="88"/>
      <c r="G38563" s="88"/>
      <c r="H38563" s="88"/>
      <c r="I38563" s="88"/>
      <c r="J38563" s="88"/>
      <c r="K38563" s="88"/>
    </row>
    <row r="38564" spans="2:11" ht="12" hidden="1" customHeight="1" x14ac:dyDescent="0.2">
      <c r="B38564" s="88"/>
      <c r="C38564" s="88"/>
      <c r="D38564" s="88"/>
      <c r="E38564" s="88"/>
      <c r="F38564" s="88"/>
      <c r="G38564" s="88"/>
      <c r="H38564" s="88"/>
      <c r="I38564" s="88"/>
      <c r="J38564" s="88"/>
      <c r="K38564" s="88"/>
    </row>
    <row r="38565" spans="2:11" ht="12" hidden="1" customHeight="1" x14ac:dyDescent="0.2">
      <c r="B38565" s="88"/>
      <c r="C38565" s="88"/>
      <c r="D38565" s="88"/>
      <c r="E38565" s="88"/>
      <c r="F38565" s="88"/>
      <c r="G38565" s="88"/>
      <c r="H38565" s="88"/>
      <c r="I38565" s="88"/>
      <c r="J38565" s="88"/>
      <c r="K38565" s="88"/>
    </row>
    <row r="38566" spans="2:11" ht="12" hidden="1" customHeight="1" x14ac:dyDescent="0.2">
      <c r="B38566" s="88"/>
      <c r="C38566" s="88"/>
      <c r="D38566" s="88"/>
      <c r="E38566" s="88"/>
      <c r="F38566" s="88"/>
      <c r="G38566" s="88"/>
      <c r="H38566" s="88"/>
      <c r="I38566" s="88"/>
      <c r="J38566" s="88"/>
      <c r="K38566" s="88"/>
    </row>
    <row r="38567" spans="2:11" ht="12" hidden="1" customHeight="1" x14ac:dyDescent="0.2">
      <c r="B38567" s="88"/>
      <c r="C38567" s="88"/>
      <c r="D38567" s="88"/>
      <c r="E38567" s="88"/>
      <c r="F38567" s="88"/>
      <c r="G38567" s="88"/>
      <c r="H38567" s="88"/>
      <c r="I38567" s="88"/>
      <c r="J38567" s="88"/>
      <c r="K38567" s="88"/>
    </row>
    <row r="38568" spans="2:11" ht="12" hidden="1" customHeight="1" x14ac:dyDescent="0.2">
      <c r="B38568" s="88"/>
      <c r="C38568" s="88"/>
      <c r="D38568" s="88"/>
      <c r="E38568" s="88"/>
      <c r="F38568" s="88"/>
      <c r="G38568" s="88"/>
      <c r="H38568" s="88"/>
      <c r="I38568" s="88"/>
      <c r="J38568" s="88"/>
      <c r="K38568" s="88"/>
    </row>
    <row r="38569" spans="2:11" ht="12" hidden="1" customHeight="1" x14ac:dyDescent="0.2">
      <c r="B38569" s="88"/>
      <c r="C38569" s="88"/>
      <c r="D38569" s="88"/>
      <c r="E38569" s="88"/>
      <c r="F38569" s="88"/>
      <c r="G38569" s="88"/>
      <c r="H38569" s="88"/>
      <c r="I38569" s="88"/>
      <c r="J38569" s="88"/>
      <c r="K38569" s="88"/>
    </row>
    <row r="38570" spans="2:11" ht="12" hidden="1" customHeight="1" x14ac:dyDescent="0.2">
      <c r="B38570" s="88"/>
      <c r="C38570" s="88"/>
      <c r="D38570" s="88"/>
      <c r="E38570" s="88"/>
      <c r="F38570" s="88"/>
      <c r="G38570" s="88"/>
      <c r="H38570" s="88"/>
      <c r="I38570" s="88"/>
      <c r="J38570" s="88"/>
      <c r="K38570" s="88"/>
    </row>
    <row r="38571" spans="2:11" ht="12" hidden="1" customHeight="1" x14ac:dyDescent="0.2">
      <c r="B38571" s="88"/>
      <c r="C38571" s="88"/>
      <c r="D38571" s="88"/>
      <c r="E38571" s="88"/>
      <c r="F38571" s="88"/>
      <c r="G38571" s="88"/>
      <c r="H38571" s="88"/>
      <c r="I38571" s="88"/>
      <c r="J38571" s="88"/>
      <c r="K38571" s="88"/>
    </row>
    <row r="38572" spans="2:11" ht="12" hidden="1" customHeight="1" x14ac:dyDescent="0.2">
      <c r="B38572" s="88"/>
      <c r="C38572" s="88"/>
      <c r="D38572" s="88"/>
      <c r="E38572" s="88"/>
      <c r="F38572" s="88"/>
      <c r="G38572" s="88"/>
      <c r="H38572" s="88"/>
      <c r="I38572" s="88"/>
      <c r="J38572" s="88"/>
      <c r="K38572" s="88"/>
    </row>
    <row r="38573" spans="2:11" ht="12" hidden="1" customHeight="1" x14ac:dyDescent="0.2">
      <c r="B38573" s="88"/>
      <c r="C38573" s="88"/>
      <c r="D38573" s="88"/>
      <c r="E38573" s="88"/>
      <c r="F38573" s="88"/>
      <c r="G38573" s="88"/>
      <c r="H38573" s="88"/>
      <c r="I38573" s="88"/>
      <c r="J38573" s="88"/>
      <c r="K38573" s="88"/>
    </row>
    <row r="38574" spans="2:11" ht="12" hidden="1" customHeight="1" x14ac:dyDescent="0.2">
      <c r="B38574" s="88"/>
      <c r="C38574" s="88"/>
      <c r="D38574" s="88"/>
      <c r="E38574" s="88"/>
      <c r="F38574" s="88"/>
      <c r="G38574" s="88"/>
      <c r="H38574" s="88"/>
      <c r="I38574" s="88"/>
      <c r="J38574" s="88"/>
      <c r="K38574" s="88"/>
    </row>
    <row r="38575" spans="2:11" ht="12" hidden="1" customHeight="1" x14ac:dyDescent="0.2">
      <c r="B38575" s="88"/>
      <c r="C38575" s="88"/>
      <c r="D38575" s="88"/>
      <c r="E38575" s="88"/>
      <c r="F38575" s="88"/>
      <c r="G38575" s="88"/>
      <c r="H38575" s="88"/>
      <c r="I38575" s="88"/>
      <c r="J38575" s="88"/>
      <c r="K38575" s="88"/>
    </row>
    <row r="38576" spans="2:11" ht="12" hidden="1" customHeight="1" x14ac:dyDescent="0.2">
      <c r="B38576" s="88"/>
      <c r="C38576" s="88"/>
      <c r="D38576" s="88"/>
      <c r="E38576" s="88"/>
      <c r="F38576" s="88"/>
      <c r="G38576" s="88"/>
      <c r="H38576" s="88"/>
      <c r="I38576" s="88"/>
      <c r="J38576" s="88"/>
      <c r="K38576" s="88"/>
    </row>
    <row r="38577" spans="2:11" ht="12" hidden="1" customHeight="1" x14ac:dyDescent="0.2">
      <c r="B38577" s="88"/>
      <c r="C38577" s="88"/>
      <c r="D38577" s="88"/>
      <c r="E38577" s="88"/>
      <c r="F38577" s="88"/>
      <c r="G38577" s="88"/>
      <c r="H38577" s="88"/>
      <c r="I38577" s="88"/>
      <c r="J38577" s="88"/>
      <c r="K38577" s="88"/>
    </row>
    <row r="38578" spans="2:11" ht="12" hidden="1" customHeight="1" x14ac:dyDescent="0.2">
      <c r="B38578" s="88"/>
      <c r="C38578" s="88"/>
      <c r="D38578" s="88"/>
      <c r="E38578" s="88"/>
      <c r="F38578" s="88"/>
      <c r="G38578" s="88"/>
      <c r="H38578" s="88"/>
      <c r="I38578" s="88"/>
      <c r="J38578" s="88"/>
      <c r="K38578" s="88"/>
    </row>
    <row r="38579" spans="2:11" ht="12" hidden="1" customHeight="1" x14ac:dyDescent="0.2">
      <c r="B38579" s="88"/>
      <c r="C38579" s="88"/>
      <c r="D38579" s="88"/>
      <c r="E38579" s="88"/>
      <c r="F38579" s="88"/>
      <c r="G38579" s="88"/>
      <c r="H38579" s="88"/>
      <c r="I38579" s="88"/>
      <c r="J38579" s="88"/>
      <c r="K38579" s="88"/>
    </row>
    <row r="38580" spans="2:11" ht="12" hidden="1" customHeight="1" x14ac:dyDescent="0.2">
      <c r="B38580" s="88"/>
      <c r="C38580" s="88"/>
      <c r="D38580" s="88"/>
      <c r="E38580" s="88"/>
      <c r="F38580" s="88"/>
      <c r="G38580" s="88"/>
      <c r="H38580" s="88"/>
      <c r="I38580" s="88"/>
      <c r="J38580" s="88"/>
      <c r="K38580" s="88"/>
    </row>
    <row r="38581" spans="2:11" ht="12" hidden="1" customHeight="1" x14ac:dyDescent="0.2">
      <c r="B38581" s="88"/>
      <c r="C38581" s="88"/>
      <c r="D38581" s="88"/>
      <c r="E38581" s="88"/>
      <c r="F38581" s="88"/>
      <c r="G38581" s="88"/>
      <c r="H38581" s="88"/>
      <c r="I38581" s="88"/>
      <c r="J38581" s="88"/>
      <c r="K38581" s="88"/>
    </row>
    <row r="38582" spans="2:11" ht="12" hidden="1" customHeight="1" x14ac:dyDescent="0.2">
      <c r="B38582" s="88"/>
      <c r="C38582" s="88"/>
      <c r="D38582" s="88"/>
      <c r="E38582" s="88"/>
      <c r="F38582" s="88"/>
      <c r="G38582" s="88"/>
      <c r="H38582" s="88"/>
      <c r="I38582" s="88"/>
      <c r="J38582" s="88"/>
      <c r="K38582" s="88"/>
    </row>
    <row r="38583" spans="2:11" ht="12" hidden="1" customHeight="1" x14ac:dyDescent="0.2">
      <c r="B38583" s="88"/>
      <c r="C38583" s="88"/>
      <c r="D38583" s="88"/>
      <c r="E38583" s="88"/>
      <c r="F38583" s="88"/>
      <c r="G38583" s="88"/>
      <c r="H38583" s="88"/>
      <c r="I38583" s="88"/>
      <c r="J38583" s="88"/>
      <c r="K38583" s="88"/>
    </row>
    <row r="38584" spans="2:11" ht="12" hidden="1" customHeight="1" x14ac:dyDescent="0.2">
      <c r="B38584" s="88"/>
      <c r="C38584" s="88"/>
      <c r="D38584" s="88"/>
      <c r="E38584" s="88"/>
      <c r="F38584" s="88"/>
      <c r="G38584" s="88"/>
      <c r="H38584" s="88"/>
      <c r="I38584" s="88"/>
      <c r="J38584" s="88"/>
      <c r="K38584" s="88"/>
    </row>
    <row r="38585" spans="2:11" ht="12" hidden="1" customHeight="1" x14ac:dyDescent="0.2">
      <c r="B38585" s="88"/>
      <c r="C38585" s="88"/>
      <c r="D38585" s="88"/>
      <c r="E38585" s="88"/>
      <c r="F38585" s="88"/>
      <c r="G38585" s="88"/>
      <c r="H38585" s="88"/>
      <c r="I38585" s="88"/>
      <c r="J38585" s="88"/>
      <c r="K38585" s="88"/>
    </row>
    <row r="38586" spans="2:11" ht="12" hidden="1" customHeight="1" x14ac:dyDescent="0.2">
      <c r="B38586" s="88"/>
      <c r="C38586" s="88"/>
      <c r="D38586" s="88"/>
      <c r="E38586" s="88"/>
      <c r="F38586" s="88"/>
      <c r="G38586" s="88"/>
      <c r="H38586" s="88"/>
      <c r="I38586" s="88"/>
      <c r="J38586" s="88"/>
      <c r="K38586" s="88"/>
    </row>
    <row r="38587" spans="2:11" ht="12" hidden="1" customHeight="1" x14ac:dyDescent="0.2">
      <c r="B38587" s="88"/>
      <c r="C38587" s="88"/>
      <c r="D38587" s="88"/>
      <c r="E38587" s="88"/>
      <c r="F38587" s="88"/>
      <c r="G38587" s="88"/>
      <c r="H38587" s="88"/>
      <c r="I38587" s="88"/>
      <c r="J38587" s="88"/>
      <c r="K38587" s="88"/>
    </row>
    <row r="38588" spans="2:11" ht="12" hidden="1" customHeight="1" x14ac:dyDescent="0.2">
      <c r="B38588" s="88"/>
      <c r="C38588" s="88"/>
      <c r="D38588" s="88"/>
      <c r="E38588" s="88"/>
      <c r="F38588" s="88"/>
      <c r="G38588" s="88"/>
      <c r="H38588" s="88"/>
      <c r="I38588" s="88"/>
      <c r="J38588" s="88"/>
      <c r="K38588" s="88"/>
    </row>
    <row r="38589" spans="2:11" ht="12" hidden="1" customHeight="1" x14ac:dyDescent="0.2">
      <c r="B38589" s="88"/>
      <c r="C38589" s="88"/>
      <c r="D38589" s="88"/>
      <c r="E38589" s="88"/>
      <c r="F38589" s="88"/>
      <c r="G38589" s="88"/>
      <c r="H38589" s="88"/>
      <c r="I38589" s="88"/>
      <c r="J38589" s="88"/>
      <c r="K38589" s="88"/>
    </row>
    <row r="38590" spans="2:11" ht="12" hidden="1" customHeight="1" x14ac:dyDescent="0.2">
      <c r="B38590" s="88"/>
      <c r="C38590" s="88"/>
      <c r="D38590" s="88"/>
      <c r="E38590" s="88"/>
      <c r="F38590" s="88"/>
      <c r="G38590" s="88"/>
      <c r="H38590" s="88"/>
      <c r="I38590" s="88"/>
      <c r="J38590" s="88"/>
      <c r="K38590" s="88"/>
    </row>
    <row r="38591" spans="2:11" ht="12" hidden="1" customHeight="1" x14ac:dyDescent="0.2">
      <c r="B38591" s="88"/>
      <c r="C38591" s="88"/>
      <c r="D38591" s="88"/>
      <c r="E38591" s="88"/>
      <c r="F38591" s="88"/>
      <c r="G38591" s="88"/>
      <c r="H38591" s="88"/>
      <c r="I38591" s="88"/>
      <c r="J38591" s="88"/>
      <c r="K38591" s="88"/>
    </row>
    <row r="38592" spans="2:11" ht="12" hidden="1" customHeight="1" x14ac:dyDescent="0.2">
      <c r="B38592" s="88"/>
      <c r="C38592" s="88"/>
      <c r="D38592" s="88"/>
      <c r="E38592" s="88"/>
      <c r="F38592" s="88"/>
      <c r="G38592" s="88"/>
      <c r="H38592" s="88"/>
      <c r="I38592" s="88"/>
      <c r="J38592" s="88"/>
      <c r="K38592" s="88"/>
    </row>
    <row r="38593" spans="2:11" ht="12" hidden="1" customHeight="1" x14ac:dyDescent="0.2">
      <c r="B38593" s="88"/>
      <c r="C38593" s="88"/>
      <c r="D38593" s="88"/>
      <c r="E38593" s="88"/>
      <c r="F38593" s="88"/>
      <c r="G38593" s="88"/>
      <c r="H38593" s="88"/>
      <c r="I38593" s="88"/>
      <c r="J38593" s="88"/>
      <c r="K38593" s="88"/>
    </row>
    <row r="38594" spans="2:11" ht="12" hidden="1" customHeight="1" x14ac:dyDescent="0.2">
      <c r="B38594" s="88"/>
      <c r="C38594" s="88"/>
      <c r="D38594" s="88"/>
      <c r="E38594" s="88"/>
      <c r="F38594" s="88"/>
      <c r="G38594" s="88"/>
      <c r="H38594" s="88"/>
      <c r="I38594" s="88"/>
      <c r="J38594" s="88"/>
      <c r="K38594" s="88"/>
    </row>
    <row r="38595" spans="2:11" ht="12" hidden="1" customHeight="1" x14ac:dyDescent="0.2">
      <c r="B38595" s="88"/>
      <c r="C38595" s="88"/>
      <c r="D38595" s="88"/>
      <c r="E38595" s="88"/>
      <c r="F38595" s="88"/>
      <c r="G38595" s="88"/>
      <c r="H38595" s="88"/>
      <c r="I38595" s="88"/>
      <c r="J38595" s="88"/>
      <c r="K38595" s="88"/>
    </row>
    <row r="38596" spans="2:11" ht="12" hidden="1" customHeight="1" x14ac:dyDescent="0.2">
      <c r="B38596" s="88"/>
      <c r="C38596" s="88"/>
      <c r="D38596" s="88"/>
      <c r="E38596" s="88"/>
      <c r="F38596" s="88"/>
      <c r="G38596" s="88"/>
      <c r="H38596" s="88"/>
      <c r="I38596" s="88"/>
      <c r="J38596" s="88"/>
      <c r="K38596" s="88"/>
    </row>
    <row r="38597" spans="2:11" ht="12" hidden="1" customHeight="1" x14ac:dyDescent="0.2">
      <c r="B38597" s="88"/>
      <c r="C38597" s="88"/>
      <c r="D38597" s="88"/>
      <c r="E38597" s="88"/>
      <c r="F38597" s="88"/>
      <c r="G38597" s="88"/>
      <c r="H38597" s="88"/>
      <c r="I38597" s="88"/>
      <c r="J38597" s="88"/>
      <c r="K38597" s="88"/>
    </row>
    <row r="38598" spans="2:11" ht="12" hidden="1" customHeight="1" x14ac:dyDescent="0.2">
      <c r="B38598" s="88"/>
      <c r="C38598" s="88"/>
      <c r="D38598" s="88"/>
      <c r="E38598" s="88"/>
      <c r="F38598" s="88"/>
      <c r="G38598" s="88"/>
      <c r="H38598" s="88"/>
      <c r="I38598" s="88"/>
      <c r="J38598" s="88"/>
      <c r="K38598" s="88"/>
    </row>
    <row r="38599" spans="2:11" ht="12" hidden="1" customHeight="1" x14ac:dyDescent="0.2">
      <c r="B38599" s="88"/>
      <c r="C38599" s="88"/>
      <c r="D38599" s="88"/>
      <c r="E38599" s="88"/>
      <c r="F38599" s="88"/>
      <c r="G38599" s="88"/>
      <c r="H38599" s="88"/>
      <c r="I38599" s="88"/>
      <c r="J38599" s="88"/>
      <c r="K38599" s="88"/>
    </row>
    <row r="38600" spans="2:11" ht="12" hidden="1" customHeight="1" x14ac:dyDescent="0.2">
      <c r="B38600" s="88"/>
      <c r="C38600" s="88"/>
      <c r="D38600" s="88"/>
      <c r="E38600" s="88"/>
      <c r="F38600" s="88"/>
      <c r="G38600" s="88"/>
      <c r="H38600" s="88"/>
      <c r="I38600" s="88"/>
      <c r="J38600" s="88"/>
      <c r="K38600" s="88"/>
    </row>
    <row r="38601" spans="2:11" ht="12" hidden="1" customHeight="1" x14ac:dyDescent="0.2">
      <c r="B38601" s="88"/>
      <c r="C38601" s="88"/>
      <c r="D38601" s="88"/>
      <c r="E38601" s="88"/>
      <c r="F38601" s="88"/>
      <c r="G38601" s="88"/>
      <c r="H38601" s="88"/>
      <c r="I38601" s="88"/>
      <c r="J38601" s="88"/>
      <c r="K38601" s="88"/>
    </row>
    <row r="38602" spans="2:11" ht="12" hidden="1" customHeight="1" x14ac:dyDescent="0.2">
      <c r="B38602" s="88"/>
      <c r="C38602" s="88"/>
      <c r="D38602" s="88"/>
      <c r="E38602" s="88"/>
      <c r="F38602" s="88"/>
      <c r="G38602" s="88"/>
      <c r="H38602" s="88"/>
      <c r="I38602" s="88"/>
      <c r="J38602" s="88"/>
      <c r="K38602" s="88"/>
    </row>
    <row r="38603" spans="2:11" ht="12" hidden="1" customHeight="1" x14ac:dyDescent="0.2">
      <c r="B38603" s="88"/>
      <c r="C38603" s="88"/>
      <c r="D38603" s="88"/>
      <c r="E38603" s="88"/>
      <c r="F38603" s="88"/>
      <c r="G38603" s="88"/>
      <c r="H38603" s="88"/>
      <c r="I38603" s="88"/>
      <c r="J38603" s="88"/>
      <c r="K38603" s="88"/>
    </row>
    <row r="38604" spans="2:11" ht="12" hidden="1" customHeight="1" x14ac:dyDescent="0.2">
      <c r="B38604" s="88"/>
      <c r="C38604" s="88"/>
      <c r="D38604" s="88"/>
      <c r="E38604" s="88"/>
      <c r="F38604" s="88"/>
      <c r="G38604" s="88"/>
      <c r="H38604" s="88"/>
      <c r="I38604" s="88"/>
      <c r="J38604" s="88"/>
      <c r="K38604" s="88"/>
    </row>
    <row r="38605" spans="2:11" ht="12" hidden="1" customHeight="1" x14ac:dyDescent="0.2">
      <c r="B38605" s="88"/>
      <c r="C38605" s="88"/>
      <c r="D38605" s="88"/>
      <c r="E38605" s="88"/>
      <c r="F38605" s="88"/>
      <c r="G38605" s="88"/>
      <c r="H38605" s="88"/>
      <c r="I38605" s="88"/>
      <c r="J38605" s="88"/>
      <c r="K38605" s="88"/>
    </row>
    <row r="38606" spans="2:11" ht="12" hidden="1" customHeight="1" x14ac:dyDescent="0.2">
      <c r="B38606" s="88"/>
      <c r="C38606" s="88"/>
      <c r="D38606" s="88"/>
      <c r="E38606" s="88"/>
      <c r="F38606" s="88"/>
      <c r="G38606" s="88"/>
      <c r="H38606" s="88"/>
      <c r="I38606" s="88"/>
      <c r="J38606" s="88"/>
      <c r="K38606" s="88"/>
    </row>
    <row r="38607" spans="2:11" ht="12" hidden="1" customHeight="1" x14ac:dyDescent="0.2">
      <c r="B38607" s="88"/>
      <c r="C38607" s="88"/>
      <c r="D38607" s="88"/>
      <c r="E38607" s="88"/>
      <c r="F38607" s="88"/>
      <c r="G38607" s="88"/>
      <c r="H38607" s="88"/>
      <c r="I38607" s="88"/>
      <c r="J38607" s="88"/>
      <c r="K38607" s="88"/>
    </row>
    <row r="38608" spans="2:11" ht="12" hidden="1" customHeight="1" x14ac:dyDescent="0.2">
      <c r="B38608" s="88"/>
      <c r="C38608" s="88"/>
      <c r="D38608" s="88"/>
      <c r="E38608" s="88"/>
      <c r="F38608" s="88"/>
      <c r="G38608" s="88"/>
      <c r="H38608" s="88"/>
      <c r="I38608" s="88"/>
      <c r="J38608" s="88"/>
      <c r="K38608" s="88"/>
    </row>
    <row r="38609" spans="2:11" ht="12" hidden="1" customHeight="1" x14ac:dyDescent="0.2">
      <c r="B38609" s="88"/>
      <c r="C38609" s="88"/>
      <c r="D38609" s="88"/>
      <c r="E38609" s="88"/>
      <c r="F38609" s="88"/>
      <c r="G38609" s="88"/>
      <c r="H38609" s="88"/>
      <c r="I38609" s="88"/>
      <c r="J38609" s="88"/>
      <c r="K38609" s="88"/>
    </row>
    <row r="38610" spans="2:11" ht="12" hidden="1" customHeight="1" x14ac:dyDescent="0.2">
      <c r="B38610" s="88"/>
      <c r="C38610" s="88"/>
      <c r="D38610" s="88"/>
      <c r="E38610" s="88"/>
      <c r="F38610" s="88"/>
      <c r="G38610" s="88"/>
      <c r="H38610" s="88"/>
      <c r="I38610" s="88"/>
      <c r="J38610" s="88"/>
      <c r="K38610" s="88"/>
    </row>
    <row r="38611" spans="2:11" ht="12" hidden="1" customHeight="1" x14ac:dyDescent="0.2">
      <c r="B38611" s="88"/>
      <c r="C38611" s="88"/>
      <c r="D38611" s="88"/>
      <c r="E38611" s="88"/>
      <c r="F38611" s="88"/>
      <c r="G38611" s="88"/>
      <c r="H38611" s="88"/>
      <c r="I38611" s="88"/>
      <c r="J38611" s="88"/>
      <c r="K38611" s="88"/>
    </row>
    <row r="38612" spans="2:11" ht="12" hidden="1" customHeight="1" x14ac:dyDescent="0.2">
      <c r="B38612" s="88"/>
      <c r="C38612" s="88"/>
      <c r="D38612" s="88"/>
      <c r="E38612" s="88"/>
      <c r="F38612" s="88"/>
      <c r="G38612" s="88"/>
      <c r="H38612" s="88"/>
      <c r="I38612" s="88"/>
      <c r="J38612" s="88"/>
      <c r="K38612" s="88"/>
    </row>
    <row r="38613" spans="2:11" ht="12" hidden="1" customHeight="1" x14ac:dyDescent="0.2">
      <c r="B38613" s="88"/>
      <c r="C38613" s="88"/>
      <c r="D38613" s="88"/>
      <c r="E38613" s="88"/>
      <c r="F38613" s="88"/>
      <c r="G38613" s="88"/>
      <c r="H38613" s="88"/>
      <c r="I38613" s="88"/>
      <c r="J38613" s="88"/>
      <c r="K38613" s="88"/>
    </row>
    <row r="38614" spans="2:11" ht="12" hidden="1" customHeight="1" x14ac:dyDescent="0.2">
      <c r="B38614" s="88"/>
      <c r="C38614" s="88"/>
      <c r="D38614" s="88"/>
      <c r="E38614" s="88"/>
      <c r="F38614" s="88"/>
      <c r="G38614" s="88"/>
      <c r="H38614" s="88"/>
      <c r="I38614" s="88"/>
      <c r="J38614" s="88"/>
      <c r="K38614" s="88"/>
    </row>
    <row r="38615" spans="2:11" ht="12" hidden="1" customHeight="1" x14ac:dyDescent="0.2">
      <c r="B38615" s="88"/>
      <c r="C38615" s="88"/>
      <c r="D38615" s="88"/>
      <c r="E38615" s="88"/>
      <c r="F38615" s="88"/>
      <c r="G38615" s="88"/>
      <c r="H38615" s="88"/>
      <c r="I38615" s="88"/>
      <c r="J38615" s="88"/>
      <c r="K38615" s="88"/>
    </row>
    <row r="38616" spans="2:11" ht="12" hidden="1" customHeight="1" x14ac:dyDescent="0.2">
      <c r="B38616" s="88"/>
      <c r="C38616" s="88"/>
      <c r="D38616" s="88"/>
      <c r="E38616" s="88"/>
      <c r="F38616" s="88"/>
      <c r="G38616" s="88"/>
      <c r="H38616" s="88"/>
      <c r="I38616" s="88"/>
      <c r="J38616" s="88"/>
      <c r="K38616" s="88"/>
    </row>
    <row r="38617" spans="2:11" ht="12" hidden="1" customHeight="1" x14ac:dyDescent="0.2">
      <c r="B38617" s="88"/>
      <c r="C38617" s="88"/>
      <c r="D38617" s="88"/>
      <c r="E38617" s="88"/>
      <c r="F38617" s="88"/>
      <c r="G38617" s="88"/>
      <c r="H38617" s="88"/>
      <c r="I38617" s="88"/>
      <c r="J38617" s="88"/>
      <c r="K38617" s="88"/>
    </row>
    <row r="38618" spans="2:11" ht="12" hidden="1" customHeight="1" x14ac:dyDescent="0.2">
      <c r="B38618" s="88"/>
      <c r="C38618" s="88"/>
      <c r="D38618" s="88"/>
      <c r="E38618" s="88"/>
      <c r="F38618" s="88"/>
      <c r="G38618" s="88"/>
      <c r="H38618" s="88"/>
      <c r="I38618" s="88"/>
      <c r="J38618" s="88"/>
      <c r="K38618" s="88"/>
    </row>
    <row r="38619" spans="2:11" ht="12" hidden="1" customHeight="1" x14ac:dyDescent="0.2">
      <c r="B38619" s="88"/>
      <c r="C38619" s="88"/>
      <c r="D38619" s="88"/>
      <c r="E38619" s="88"/>
      <c r="F38619" s="88"/>
      <c r="G38619" s="88"/>
      <c r="H38619" s="88"/>
      <c r="I38619" s="88"/>
      <c r="J38619" s="88"/>
      <c r="K38619" s="88"/>
    </row>
    <row r="38620" spans="2:11" ht="12" hidden="1" customHeight="1" x14ac:dyDescent="0.2">
      <c r="B38620" s="88"/>
      <c r="C38620" s="88"/>
      <c r="D38620" s="88"/>
      <c r="E38620" s="88"/>
      <c r="F38620" s="88"/>
      <c r="G38620" s="88"/>
      <c r="H38620" s="88"/>
      <c r="I38620" s="88"/>
      <c r="J38620" s="88"/>
      <c r="K38620" s="88"/>
    </row>
    <row r="38621" spans="2:11" ht="12" hidden="1" customHeight="1" x14ac:dyDescent="0.2">
      <c r="B38621" s="88"/>
      <c r="C38621" s="88"/>
      <c r="D38621" s="88"/>
      <c r="E38621" s="88"/>
      <c r="F38621" s="88"/>
      <c r="G38621" s="88"/>
      <c r="H38621" s="88"/>
      <c r="I38621" s="88"/>
      <c r="J38621" s="88"/>
      <c r="K38621" s="88"/>
    </row>
    <row r="38622" spans="2:11" ht="12" hidden="1" customHeight="1" x14ac:dyDescent="0.2">
      <c r="B38622" s="88"/>
      <c r="C38622" s="88"/>
      <c r="D38622" s="88"/>
      <c r="E38622" s="88"/>
      <c r="F38622" s="88"/>
      <c r="G38622" s="88"/>
      <c r="H38622" s="88"/>
      <c r="I38622" s="88"/>
      <c r="J38622" s="88"/>
      <c r="K38622" s="88"/>
    </row>
    <row r="38623" spans="2:11" ht="12" hidden="1" customHeight="1" x14ac:dyDescent="0.2">
      <c r="B38623" s="88"/>
      <c r="C38623" s="88"/>
      <c r="D38623" s="88"/>
      <c r="E38623" s="88"/>
      <c r="F38623" s="88"/>
      <c r="G38623" s="88"/>
      <c r="H38623" s="88"/>
      <c r="I38623" s="88"/>
      <c r="J38623" s="88"/>
      <c r="K38623" s="88"/>
    </row>
    <row r="38624" spans="2:11" ht="12" hidden="1" customHeight="1" x14ac:dyDescent="0.2">
      <c r="B38624" s="88"/>
      <c r="C38624" s="88"/>
      <c r="D38624" s="88"/>
      <c r="E38624" s="88"/>
      <c r="F38624" s="88"/>
      <c r="G38624" s="88"/>
      <c r="H38624" s="88"/>
      <c r="I38624" s="88"/>
      <c r="J38624" s="88"/>
      <c r="K38624" s="88"/>
    </row>
    <row r="38625" spans="2:11" ht="12" hidden="1" customHeight="1" x14ac:dyDescent="0.2">
      <c r="B38625" s="88"/>
      <c r="C38625" s="88"/>
      <c r="D38625" s="88"/>
      <c r="E38625" s="88"/>
      <c r="F38625" s="88"/>
      <c r="G38625" s="88"/>
      <c r="H38625" s="88"/>
      <c r="I38625" s="88"/>
      <c r="J38625" s="88"/>
      <c r="K38625" s="88"/>
    </row>
    <row r="38626" spans="2:11" ht="12" hidden="1" customHeight="1" x14ac:dyDescent="0.2">
      <c r="B38626" s="88"/>
      <c r="C38626" s="88"/>
      <c r="D38626" s="88"/>
      <c r="E38626" s="88"/>
      <c r="F38626" s="88"/>
      <c r="G38626" s="88"/>
      <c r="H38626" s="88"/>
      <c r="I38626" s="88"/>
      <c r="J38626" s="88"/>
      <c r="K38626" s="88"/>
    </row>
    <row r="38627" spans="2:11" ht="12" hidden="1" customHeight="1" x14ac:dyDescent="0.2">
      <c r="B38627" s="88"/>
      <c r="C38627" s="88"/>
      <c r="D38627" s="88"/>
      <c r="E38627" s="88"/>
      <c r="F38627" s="88"/>
      <c r="G38627" s="88"/>
      <c r="H38627" s="88"/>
      <c r="I38627" s="88"/>
      <c r="J38627" s="88"/>
      <c r="K38627" s="88"/>
    </row>
    <row r="38628" spans="2:11" ht="12" hidden="1" customHeight="1" x14ac:dyDescent="0.2">
      <c r="B38628" s="88"/>
      <c r="C38628" s="88"/>
      <c r="D38628" s="88"/>
      <c r="E38628" s="88"/>
      <c r="F38628" s="88"/>
      <c r="G38628" s="88"/>
      <c r="H38628" s="88"/>
      <c r="I38628" s="88"/>
      <c r="J38628" s="88"/>
      <c r="K38628" s="88"/>
    </row>
    <row r="38629" spans="2:11" ht="12" hidden="1" customHeight="1" x14ac:dyDescent="0.2">
      <c r="B38629" s="88"/>
      <c r="C38629" s="88"/>
      <c r="D38629" s="88"/>
      <c r="E38629" s="88"/>
      <c r="F38629" s="88"/>
      <c r="G38629" s="88"/>
      <c r="H38629" s="88"/>
      <c r="I38629" s="88"/>
      <c r="J38629" s="88"/>
      <c r="K38629" s="88"/>
    </row>
    <row r="38630" spans="2:11" ht="12" hidden="1" customHeight="1" x14ac:dyDescent="0.2">
      <c r="B38630" s="88"/>
      <c r="C38630" s="88"/>
      <c r="D38630" s="88"/>
      <c r="E38630" s="88"/>
      <c r="F38630" s="88"/>
      <c r="G38630" s="88"/>
      <c r="H38630" s="88"/>
      <c r="I38630" s="88"/>
      <c r="J38630" s="88"/>
      <c r="K38630" s="88"/>
    </row>
    <row r="38631" spans="2:11" ht="12" hidden="1" customHeight="1" x14ac:dyDescent="0.2">
      <c r="B38631" s="88"/>
      <c r="C38631" s="88"/>
      <c r="D38631" s="88"/>
      <c r="E38631" s="88"/>
      <c r="F38631" s="88"/>
      <c r="G38631" s="88"/>
      <c r="H38631" s="88"/>
      <c r="I38631" s="88"/>
      <c r="J38631" s="88"/>
      <c r="K38631" s="88"/>
    </row>
    <row r="38632" spans="2:11" ht="12" hidden="1" customHeight="1" x14ac:dyDescent="0.2">
      <c r="B38632" s="88"/>
      <c r="C38632" s="88"/>
      <c r="D38632" s="88"/>
      <c r="E38632" s="88"/>
      <c r="F38632" s="88"/>
      <c r="G38632" s="88"/>
      <c r="H38632" s="88"/>
      <c r="I38632" s="88"/>
      <c r="J38632" s="88"/>
      <c r="K38632" s="88"/>
    </row>
    <row r="38633" spans="2:11" ht="12" hidden="1" customHeight="1" x14ac:dyDescent="0.2">
      <c r="B38633" s="88"/>
      <c r="C38633" s="88"/>
      <c r="D38633" s="88"/>
      <c r="E38633" s="88"/>
      <c r="F38633" s="88"/>
      <c r="G38633" s="88"/>
      <c r="H38633" s="88"/>
      <c r="I38633" s="88"/>
      <c r="J38633" s="88"/>
      <c r="K38633" s="88"/>
    </row>
    <row r="38634" spans="2:11" ht="12" hidden="1" customHeight="1" x14ac:dyDescent="0.2">
      <c r="B38634" s="88"/>
      <c r="C38634" s="88"/>
      <c r="D38634" s="88"/>
      <c r="E38634" s="88"/>
      <c r="F38634" s="88"/>
      <c r="G38634" s="88"/>
      <c r="H38634" s="88"/>
      <c r="I38634" s="88"/>
      <c r="J38634" s="88"/>
      <c r="K38634" s="88"/>
    </row>
    <row r="38635" spans="2:11" ht="12" hidden="1" customHeight="1" x14ac:dyDescent="0.2">
      <c r="B38635" s="88"/>
      <c r="C38635" s="88"/>
      <c r="D38635" s="88"/>
      <c r="E38635" s="88"/>
      <c r="F38635" s="88"/>
      <c r="G38635" s="88"/>
      <c r="H38635" s="88"/>
      <c r="I38635" s="88"/>
      <c r="J38635" s="88"/>
      <c r="K38635" s="88"/>
    </row>
    <row r="38636" spans="2:11" ht="12" hidden="1" customHeight="1" x14ac:dyDescent="0.2">
      <c r="B38636" s="88"/>
      <c r="C38636" s="88"/>
      <c r="D38636" s="88"/>
      <c r="E38636" s="88"/>
      <c r="F38636" s="88"/>
      <c r="G38636" s="88"/>
      <c r="H38636" s="88"/>
      <c r="I38636" s="88"/>
      <c r="J38636" s="88"/>
      <c r="K38636" s="88"/>
    </row>
    <row r="38637" spans="2:11" ht="12" hidden="1" customHeight="1" x14ac:dyDescent="0.2">
      <c r="B38637" s="88"/>
      <c r="C38637" s="88"/>
      <c r="D38637" s="88"/>
      <c r="E38637" s="88"/>
      <c r="F38637" s="88"/>
      <c r="G38637" s="88"/>
      <c r="H38637" s="88"/>
      <c r="I38637" s="88"/>
      <c r="J38637" s="88"/>
      <c r="K38637" s="88"/>
    </row>
    <row r="38638" spans="2:11" ht="12" hidden="1" customHeight="1" x14ac:dyDescent="0.2">
      <c r="B38638" s="88"/>
      <c r="C38638" s="88"/>
      <c r="D38638" s="88"/>
      <c r="E38638" s="88"/>
      <c r="F38638" s="88"/>
      <c r="G38638" s="88"/>
      <c r="H38638" s="88"/>
      <c r="I38638" s="88"/>
      <c r="J38638" s="88"/>
      <c r="K38638" s="88"/>
    </row>
    <row r="38639" spans="2:11" ht="12" hidden="1" customHeight="1" x14ac:dyDescent="0.2">
      <c r="B38639" s="88"/>
      <c r="C38639" s="88"/>
      <c r="D38639" s="88"/>
      <c r="E38639" s="88"/>
      <c r="F38639" s="88"/>
      <c r="G38639" s="88"/>
      <c r="H38639" s="88"/>
      <c r="I38639" s="88"/>
      <c r="J38639" s="88"/>
      <c r="K38639" s="88"/>
    </row>
    <row r="38640" spans="2:11" ht="12" hidden="1" customHeight="1" x14ac:dyDescent="0.2">
      <c r="B38640" s="88"/>
      <c r="C38640" s="88"/>
      <c r="D38640" s="88"/>
      <c r="E38640" s="88"/>
      <c r="F38640" s="88"/>
      <c r="G38640" s="88"/>
      <c r="H38640" s="88"/>
      <c r="I38640" s="88"/>
      <c r="J38640" s="88"/>
      <c r="K38640" s="88"/>
    </row>
    <row r="38641" spans="2:11" ht="12" hidden="1" customHeight="1" x14ac:dyDescent="0.2">
      <c r="B38641" s="88"/>
      <c r="C38641" s="88"/>
      <c r="D38641" s="88"/>
      <c r="E38641" s="88"/>
      <c r="F38641" s="88"/>
      <c r="G38641" s="88"/>
      <c r="H38641" s="88"/>
      <c r="I38641" s="88"/>
      <c r="J38641" s="88"/>
      <c r="K38641" s="88"/>
    </row>
    <row r="38642" spans="2:11" ht="12" hidden="1" customHeight="1" x14ac:dyDescent="0.2">
      <c r="B38642" s="88"/>
      <c r="C38642" s="88"/>
      <c r="D38642" s="88"/>
      <c r="E38642" s="88"/>
      <c r="F38642" s="88"/>
      <c r="G38642" s="88"/>
      <c r="H38642" s="88"/>
      <c r="I38642" s="88"/>
      <c r="J38642" s="88"/>
      <c r="K38642" s="88"/>
    </row>
    <row r="38643" spans="2:11" ht="12" hidden="1" customHeight="1" x14ac:dyDescent="0.2">
      <c r="B38643" s="88"/>
      <c r="C38643" s="88"/>
      <c r="D38643" s="88"/>
      <c r="E38643" s="88"/>
      <c r="F38643" s="88"/>
      <c r="G38643" s="88"/>
      <c r="H38643" s="88"/>
      <c r="I38643" s="88"/>
      <c r="J38643" s="88"/>
      <c r="K38643" s="88"/>
    </row>
    <row r="38644" spans="2:11" ht="12" hidden="1" customHeight="1" x14ac:dyDescent="0.2">
      <c r="B38644" s="88"/>
      <c r="C38644" s="88"/>
      <c r="D38644" s="88"/>
      <c r="E38644" s="88"/>
      <c r="F38644" s="88"/>
      <c r="G38644" s="88"/>
      <c r="H38644" s="88"/>
      <c r="I38644" s="88"/>
      <c r="J38644" s="88"/>
      <c r="K38644" s="88"/>
    </row>
    <row r="38645" spans="2:11" ht="12" hidden="1" customHeight="1" x14ac:dyDescent="0.2">
      <c r="B38645" s="88"/>
      <c r="C38645" s="88"/>
      <c r="D38645" s="88"/>
      <c r="E38645" s="88"/>
      <c r="F38645" s="88"/>
      <c r="G38645" s="88"/>
      <c r="H38645" s="88"/>
      <c r="I38645" s="88"/>
      <c r="J38645" s="88"/>
      <c r="K38645" s="88"/>
    </row>
    <row r="38646" spans="2:11" ht="12" hidden="1" customHeight="1" x14ac:dyDescent="0.2">
      <c r="B38646" s="88"/>
      <c r="C38646" s="88"/>
      <c r="D38646" s="88"/>
      <c r="E38646" s="88"/>
      <c r="F38646" s="88"/>
      <c r="G38646" s="88"/>
      <c r="H38646" s="88"/>
      <c r="I38646" s="88"/>
      <c r="J38646" s="88"/>
      <c r="K38646" s="88"/>
    </row>
    <row r="38647" spans="2:11" ht="12" hidden="1" customHeight="1" x14ac:dyDescent="0.2">
      <c r="B38647" s="88"/>
      <c r="C38647" s="88"/>
      <c r="D38647" s="88"/>
      <c r="E38647" s="88"/>
      <c r="F38647" s="88"/>
      <c r="G38647" s="88"/>
      <c r="H38647" s="88"/>
      <c r="I38647" s="88"/>
      <c r="J38647" s="88"/>
      <c r="K38647" s="88"/>
    </row>
    <row r="38648" spans="2:11" ht="12" hidden="1" customHeight="1" x14ac:dyDescent="0.2">
      <c r="B38648" s="88"/>
      <c r="C38648" s="88"/>
      <c r="D38648" s="88"/>
      <c r="E38648" s="88"/>
      <c r="F38648" s="88"/>
      <c r="G38648" s="88"/>
      <c r="H38648" s="88"/>
      <c r="I38648" s="88"/>
      <c r="J38648" s="88"/>
      <c r="K38648" s="88"/>
    </row>
    <row r="38649" spans="2:11" ht="12" hidden="1" customHeight="1" x14ac:dyDescent="0.2">
      <c r="B38649" s="88"/>
      <c r="C38649" s="88"/>
      <c r="D38649" s="88"/>
      <c r="E38649" s="88"/>
      <c r="F38649" s="88"/>
      <c r="G38649" s="88"/>
      <c r="H38649" s="88"/>
      <c r="I38649" s="88"/>
      <c r="J38649" s="88"/>
      <c r="K38649" s="88"/>
    </row>
    <row r="38650" spans="2:11" ht="12" hidden="1" customHeight="1" x14ac:dyDescent="0.2">
      <c r="B38650" s="88"/>
      <c r="C38650" s="88"/>
      <c r="D38650" s="88"/>
      <c r="E38650" s="88"/>
      <c r="F38650" s="88"/>
      <c r="G38650" s="88"/>
      <c r="H38650" s="88"/>
      <c r="I38650" s="88"/>
      <c r="J38650" s="88"/>
      <c r="K38650" s="88"/>
    </row>
    <row r="38651" spans="2:11" ht="12" hidden="1" customHeight="1" x14ac:dyDescent="0.2">
      <c r="B38651" s="88"/>
      <c r="C38651" s="88"/>
      <c r="D38651" s="88"/>
      <c r="E38651" s="88"/>
      <c r="F38651" s="88"/>
      <c r="G38651" s="88"/>
      <c r="H38651" s="88"/>
      <c r="I38651" s="88"/>
      <c r="J38651" s="88"/>
      <c r="K38651" s="88"/>
    </row>
    <row r="38652" spans="2:11" ht="12" hidden="1" customHeight="1" x14ac:dyDescent="0.2">
      <c r="B38652" s="88"/>
      <c r="C38652" s="88"/>
      <c r="D38652" s="88"/>
      <c r="E38652" s="88"/>
      <c r="F38652" s="88"/>
      <c r="G38652" s="88"/>
      <c r="H38652" s="88"/>
      <c r="I38652" s="88"/>
      <c r="J38652" s="88"/>
      <c r="K38652" s="88"/>
    </row>
    <row r="38653" spans="2:11" ht="12" hidden="1" customHeight="1" x14ac:dyDescent="0.2">
      <c r="B38653" s="88"/>
      <c r="C38653" s="88"/>
      <c r="D38653" s="88"/>
      <c r="E38653" s="88"/>
      <c r="F38653" s="88"/>
      <c r="G38653" s="88"/>
      <c r="H38653" s="88"/>
      <c r="I38653" s="88"/>
      <c r="J38653" s="88"/>
      <c r="K38653" s="88"/>
    </row>
    <row r="38654" spans="2:11" ht="12" hidden="1" customHeight="1" x14ac:dyDescent="0.2">
      <c r="B38654" s="88"/>
      <c r="C38654" s="88"/>
      <c r="D38654" s="88"/>
      <c r="E38654" s="88"/>
      <c r="F38654" s="88"/>
      <c r="G38654" s="88"/>
      <c r="H38654" s="88"/>
      <c r="I38654" s="88"/>
      <c r="J38654" s="88"/>
      <c r="K38654" s="88"/>
    </row>
    <row r="38655" spans="2:11" ht="12" hidden="1" customHeight="1" x14ac:dyDescent="0.2">
      <c r="B38655" s="88"/>
      <c r="C38655" s="88"/>
      <c r="D38655" s="88"/>
      <c r="E38655" s="88"/>
      <c r="F38655" s="88"/>
      <c r="G38655" s="88"/>
      <c r="H38655" s="88"/>
      <c r="I38655" s="88"/>
      <c r="J38655" s="88"/>
      <c r="K38655" s="88"/>
    </row>
    <row r="38656" spans="2:11" ht="12" hidden="1" customHeight="1" x14ac:dyDescent="0.2">
      <c r="B38656" s="88"/>
      <c r="C38656" s="88"/>
      <c r="D38656" s="88"/>
      <c r="E38656" s="88"/>
      <c r="F38656" s="88"/>
      <c r="G38656" s="88"/>
      <c r="H38656" s="88"/>
      <c r="I38656" s="88"/>
      <c r="J38656" s="88"/>
      <c r="K38656" s="88"/>
    </row>
    <row r="38657" spans="2:11" ht="12" hidden="1" customHeight="1" x14ac:dyDescent="0.2">
      <c r="B38657" s="88"/>
      <c r="C38657" s="88"/>
      <c r="D38657" s="88"/>
      <c r="E38657" s="88"/>
      <c r="F38657" s="88"/>
      <c r="G38657" s="88"/>
      <c r="H38657" s="88"/>
      <c r="I38657" s="88"/>
      <c r="J38657" s="88"/>
      <c r="K38657" s="88"/>
    </row>
    <row r="38658" spans="2:11" ht="12" hidden="1" customHeight="1" x14ac:dyDescent="0.2">
      <c r="B38658" s="88"/>
      <c r="C38658" s="88"/>
      <c r="D38658" s="88"/>
      <c r="E38658" s="88"/>
      <c r="F38658" s="88"/>
      <c r="G38658" s="88"/>
      <c r="H38658" s="88"/>
      <c r="I38658" s="88"/>
      <c r="J38658" s="88"/>
      <c r="K38658" s="88"/>
    </row>
    <row r="38659" spans="2:11" ht="12" hidden="1" customHeight="1" x14ac:dyDescent="0.2">
      <c r="B38659" s="88"/>
      <c r="C38659" s="88"/>
      <c r="D38659" s="88"/>
      <c r="E38659" s="88"/>
      <c r="F38659" s="88"/>
      <c r="G38659" s="88"/>
      <c r="H38659" s="88"/>
      <c r="I38659" s="88"/>
      <c r="J38659" s="88"/>
      <c r="K38659" s="88"/>
    </row>
    <row r="38660" spans="2:11" ht="12" hidden="1" customHeight="1" x14ac:dyDescent="0.2">
      <c r="B38660" s="88"/>
      <c r="C38660" s="88"/>
      <c r="D38660" s="88"/>
      <c r="E38660" s="88"/>
      <c r="F38660" s="88"/>
      <c r="G38660" s="88"/>
      <c r="H38660" s="88"/>
      <c r="I38660" s="88"/>
      <c r="J38660" s="88"/>
      <c r="K38660" s="88"/>
    </row>
    <row r="38661" spans="2:11" ht="12" hidden="1" customHeight="1" x14ac:dyDescent="0.2">
      <c r="B38661" s="88"/>
      <c r="C38661" s="88"/>
      <c r="D38661" s="88"/>
      <c r="E38661" s="88"/>
      <c r="F38661" s="88"/>
      <c r="G38661" s="88"/>
      <c r="H38661" s="88"/>
      <c r="I38661" s="88"/>
      <c r="J38661" s="88"/>
      <c r="K38661" s="88"/>
    </row>
    <row r="38662" spans="2:11" ht="12" hidden="1" customHeight="1" x14ac:dyDescent="0.2">
      <c r="B38662" s="88"/>
      <c r="C38662" s="88"/>
      <c r="D38662" s="88"/>
      <c r="E38662" s="88"/>
      <c r="F38662" s="88"/>
      <c r="G38662" s="88"/>
      <c r="H38662" s="88"/>
      <c r="I38662" s="88"/>
      <c r="J38662" s="88"/>
      <c r="K38662" s="88"/>
    </row>
    <row r="38663" spans="2:11" ht="12" hidden="1" customHeight="1" x14ac:dyDescent="0.2">
      <c r="B38663" s="88"/>
      <c r="C38663" s="88"/>
      <c r="D38663" s="88"/>
      <c r="E38663" s="88"/>
      <c r="F38663" s="88"/>
      <c r="G38663" s="88"/>
      <c r="H38663" s="88"/>
      <c r="I38663" s="88"/>
      <c r="J38663" s="88"/>
      <c r="K38663" s="88"/>
    </row>
    <row r="38664" spans="2:11" ht="12" hidden="1" customHeight="1" x14ac:dyDescent="0.2">
      <c r="B38664" s="88"/>
      <c r="C38664" s="88"/>
      <c r="D38664" s="88"/>
      <c r="E38664" s="88"/>
      <c r="F38664" s="88"/>
      <c r="G38664" s="88"/>
      <c r="H38664" s="88"/>
      <c r="I38664" s="88"/>
      <c r="J38664" s="88"/>
      <c r="K38664" s="88"/>
    </row>
    <row r="38665" spans="2:11" ht="12" hidden="1" customHeight="1" x14ac:dyDescent="0.2">
      <c r="B38665" s="88"/>
      <c r="C38665" s="88"/>
      <c r="D38665" s="88"/>
      <c r="E38665" s="88"/>
      <c r="F38665" s="88"/>
      <c r="G38665" s="88"/>
      <c r="H38665" s="88"/>
      <c r="I38665" s="88"/>
      <c r="J38665" s="88"/>
      <c r="K38665" s="88"/>
    </row>
    <row r="38666" spans="2:11" ht="12" hidden="1" customHeight="1" x14ac:dyDescent="0.2">
      <c r="B38666" s="88"/>
      <c r="C38666" s="88"/>
      <c r="D38666" s="88"/>
      <c r="E38666" s="88"/>
      <c r="F38666" s="88"/>
      <c r="G38666" s="88"/>
      <c r="H38666" s="88"/>
      <c r="I38666" s="88"/>
      <c r="J38666" s="88"/>
      <c r="K38666" s="88"/>
    </row>
    <row r="38667" spans="2:11" ht="12" hidden="1" customHeight="1" x14ac:dyDescent="0.2">
      <c r="B38667" s="88"/>
      <c r="C38667" s="88"/>
      <c r="D38667" s="88"/>
      <c r="E38667" s="88"/>
      <c r="F38667" s="88"/>
      <c r="G38667" s="88"/>
      <c r="H38667" s="88"/>
      <c r="I38667" s="88"/>
      <c r="J38667" s="88"/>
      <c r="K38667" s="88"/>
    </row>
    <row r="38668" spans="2:11" ht="12" hidden="1" customHeight="1" x14ac:dyDescent="0.2">
      <c r="B38668" s="88"/>
      <c r="C38668" s="88"/>
      <c r="D38668" s="88"/>
      <c r="E38668" s="88"/>
      <c r="F38668" s="88"/>
      <c r="G38668" s="88"/>
      <c r="H38668" s="88"/>
      <c r="I38668" s="88"/>
      <c r="J38668" s="88"/>
      <c r="K38668" s="88"/>
    </row>
    <row r="38669" spans="2:11" ht="12" hidden="1" customHeight="1" x14ac:dyDescent="0.2">
      <c r="B38669" s="88"/>
      <c r="C38669" s="88"/>
      <c r="D38669" s="88"/>
      <c r="E38669" s="88"/>
      <c r="F38669" s="88"/>
      <c r="G38669" s="88"/>
      <c r="H38669" s="88"/>
      <c r="I38669" s="88"/>
      <c r="J38669" s="88"/>
      <c r="K38669" s="88"/>
    </row>
    <row r="38670" spans="2:11" ht="12" hidden="1" customHeight="1" x14ac:dyDescent="0.2">
      <c r="B38670" s="88"/>
      <c r="C38670" s="88"/>
      <c r="D38670" s="88"/>
      <c r="E38670" s="88"/>
      <c r="F38670" s="88"/>
      <c r="G38670" s="88"/>
      <c r="H38670" s="88"/>
      <c r="I38670" s="88"/>
      <c r="J38670" s="88"/>
      <c r="K38670" s="88"/>
    </row>
    <row r="38671" spans="2:11" ht="12" hidden="1" customHeight="1" x14ac:dyDescent="0.2">
      <c r="B38671" s="88"/>
      <c r="C38671" s="88"/>
      <c r="D38671" s="88"/>
      <c r="E38671" s="88"/>
      <c r="F38671" s="88"/>
      <c r="G38671" s="88"/>
      <c r="H38671" s="88"/>
      <c r="I38671" s="88"/>
      <c r="J38671" s="88"/>
      <c r="K38671" s="88"/>
    </row>
    <row r="38672" spans="2:11" ht="12" hidden="1" customHeight="1" x14ac:dyDescent="0.2">
      <c r="B38672" s="88"/>
      <c r="C38672" s="88"/>
      <c r="D38672" s="88"/>
      <c r="E38672" s="88"/>
      <c r="F38672" s="88"/>
      <c r="G38672" s="88"/>
      <c r="H38672" s="88"/>
      <c r="I38672" s="88"/>
      <c r="J38672" s="88"/>
      <c r="K38672" s="88"/>
    </row>
    <row r="38673" spans="2:11" ht="12" hidden="1" customHeight="1" x14ac:dyDescent="0.2">
      <c r="B38673" s="88"/>
      <c r="C38673" s="88"/>
      <c r="D38673" s="88"/>
      <c r="E38673" s="88"/>
      <c r="F38673" s="88"/>
      <c r="G38673" s="88"/>
      <c r="H38673" s="88"/>
      <c r="I38673" s="88"/>
      <c r="J38673" s="88"/>
      <c r="K38673" s="88"/>
    </row>
    <row r="38674" spans="2:11" ht="12" hidden="1" customHeight="1" x14ac:dyDescent="0.2">
      <c r="B38674" s="88"/>
      <c r="C38674" s="88"/>
      <c r="D38674" s="88"/>
      <c r="E38674" s="88"/>
      <c r="F38674" s="88"/>
      <c r="G38674" s="88"/>
      <c r="H38674" s="88"/>
      <c r="I38674" s="88"/>
      <c r="J38674" s="88"/>
      <c r="K38674" s="88"/>
    </row>
    <row r="38675" spans="2:11" ht="12" hidden="1" customHeight="1" x14ac:dyDescent="0.2">
      <c r="B38675" s="88"/>
      <c r="C38675" s="88"/>
      <c r="D38675" s="88"/>
      <c r="E38675" s="88"/>
      <c r="F38675" s="88"/>
      <c r="G38675" s="88"/>
      <c r="H38675" s="88"/>
      <c r="I38675" s="88"/>
      <c r="J38675" s="88"/>
      <c r="K38675" s="88"/>
    </row>
    <row r="38676" spans="2:11" ht="12" hidden="1" customHeight="1" x14ac:dyDescent="0.2">
      <c r="B38676" s="88"/>
      <c r="C38676" s="88"/>
      <c r="D38676" s="88"/>
      <c r="E38676" s="88"/>
      <c r="F38676" s="88"/>
      <c r="G38676" s="88"/>
      <c r="H38676" s="88"/>
      <c r="I38676" s="88"/>
      <c r="J38676" s="88"/>
      <c r="K38676" s="88"/>
    </row>
    <row r="38677" spans="2:11" ht="12" hidden="1" customHeight="1" x14ac:dyDescent="0.2">
      <c r="B38677" s="88"/>
      <c r="C38677" s="88"/>
      <c r="D38677" s="88"/>
      <c r="E38677" s="88"/>
      <c r="F38677" s="88"/>
      <c r="G38677" s="88"/>
      <c r="H38677" s="88"/>
      <c r="I38677" s="88"/>
      <c r="J38677" s="88"/>
      <c r="K38677" s="88"/>
    </row>
    <row r="38678" spans="2:11" ht="12" hidden="1" customHeight="1" x14ac:dyDescent="0.2">
      <c r="B38678" s="88"/>
      <c r="C38678" s="88"/>
      <c r="D38678" s="88"/>
      <c r="E38678" s="88"/>
      <c r="F38678" s="88"/>
      <c r="G38678" s="88"/>
      <c r="H38678" s="88"/>
      <c r="I38678" s="88"/>
      <c r="J38678" s="88"/>
      <c r="K38678" s="88"/>
    </row>
    <row r="38679" spans="2:11" ht="12" hidden="1" customHeight="1" x14ac:dyDescent="0.2">
      <c r="B38679" s="88"/>
      <c r="C38679" s="88"/>
      <c r="D38679" s="88"/>
      <c r="E38679" s="88"/>
      <c r="F38679" s="88"/>
      <c r="G38679" s="88"/>
      <c r="H38679" s="88"/>
      <c r="I38679" s="88"/>
      <c r="J38679" s="88"/>
      <c r="K38679" s="88"/>
    </row>
    <row r="38680" spans="2:11" ht="12" hidden="1" customHeight="1" x14ac:dyDescent="0.2">
      <c r="B38680" s="88"/>
      <c r="C38680" s="88"/>
      <c r="D38680" s="88"/>
      <c r="E38680" s="88"/>
      <c r="F38680" s="88"/>
      <c r="G38680" s="88"/>
      <c r="H38680" s="88"/>
      <c r="I38680" s="88"/>
      <c r="J38680" s="88"/>
      <c r="K38680" s="88"/>
    </row>
    <row r="38681" spans="2:11" ht="12" hidden="1" customHeight="1" x14ac:dyDescent="0.2">
      <c r="B38681" s="88"/>
      <c r="C38681" s="88"/>
      <c r="D38681" s="88"/>
      <c r="E38681" s="88"/>
      <c r="F38681" s="88"/>
      <c r="G38681" s="88"/>
      <c r="H38681" s="88"/>
      <c r="I38681" s="88"/>
      <c r="J38681" s="88"/>
      <c r="K38681" s="88"/>
    </row>
    <row r="38682" spans="2:11" ht="12" hidden="1" customHeight="1" x14ac:dyDescent="0.2">
      <c r="B38682" s="88"/>
      <c r="C38682" s="88"/>
      <c r="D38682" s="88"/>
      <c r="E38682" s="88"/>
      <c r="F38682" s="88"/>
      <c r="G38682" s="88"/>
      <c r="H38682" s="88"/>
      <c r="I38682" s="88"/>
      <c r="J38682" s="88"/>
      <c r="K38682" s="88"/>
    </row>
    <row r="38683" spans="2:11" ht="12" hidden="1" customHeight="1" x14ac:dyDescent="0.2">
      <c r="B38683" s="88"/>
      <c r="C38683" s="88"/>
      <c r="D38683" s="88"/>
      <c r="E38683" s="88"/>
      <c r="F38683" s="88"/>
      <c r="G38683" s="88"/>
      <c r="H38683" s="88"/>
      <c r="I38683" s="88"/>
      <c r="J38683" s="88"/>
      <c r="K38683" s="88"/>
    </row>
    <row r="38684" spans="2:11" ht="12" hidden="1" customHeight="1" x14ac:dyDescent="0.2">
      <c r="B38684" s="88"/>
      <c r="C38684" s="88"/>
      <c r="D38684" s="88"/>
      <c r="E38684" s="88"/>
      <c r="F38684" s="88"/>
      <c r="G38684" s="88"/>
      <c r="H38684" s="88"/>
      <c r="I38684" s="88"/>
      <c r="J38684" s="88"/>
      <c r="K38684" s="88"/>
    </row>
    <row r="38685" spans="2:11" ht="12" hidden="1" customHeight="1" x14ac:dyDescent="0.2">
      <c r="B38685" s="88"/>
      <c r="C38685" s="88"/>
      <c r="D38685" s="88"/>
      <c r="E38685" s="88"/>
      <c r="F38685" s="88"/>
      <c r="G38685" s="88"/>
      <c r="H38685" s="88"/>
      <c r="I38685" s="88"/>
      <c r="J38685" s="88"/>
      <c r="K38685" s="88"/>
    </row>
    <row r="38686" spans="2:11" ht="12" hidden="1" customHeight="1" x14ac:dyDescent="0.2">
      <c r="B38686" s="88"/>
      <c r="C38686" s="88"/>
      <c r="D38686" s="88"/>
      <c r="E38686" s="88"/>
      <c r="F38686" s="88"/>
      <c r="G38686" s="88"/>
      <c r="H38686" s="88"/>
      <c r="I38686" s="88"/>
      <c r="J38686" s="88"/>
      <c r="K38686" s="88"/>
    </row>
    <row r="38687" spans="2:11" ht="12" hidden="1" customHeight="1" x14ac:dyDescent="0.2">
      <c r="B38687" s="88"/>
      <c r="C38687" s="88"/>
      <c r="D38687" s="88"/>
      <c r="E38687" s="88"/>
      <c r="F38687" s="88"/>
      <c r="G38687" s="88"/>
      <c r="H38687" s="88"/>
      <c r="I38687" s="88"/>
      <c r="J38687" s="88"/>
      <c r="K38687" s="88"/>
    </row>
    <row r="38688" spans="2:11" ht="12" hidden="1" customHeight="1" x14ac:dyDescent="0.2">
      <c r="B38688" s="88"/>
      <c r="C38688" s="88"/>
      <c r="D38688" s="88"/>
      <c r="E38688" s="88"/>
      <c r="F38688" s="88"/>
      <c r="G38688" s="88"/>
      <c r="H38688" s="88"/>
      <c r="I38688" s="88"/>
      <c r="J38688" s="88"/>
      <c r="K38688" s="88"/>
    </row>
    <row r="38689" spans="2:11" ht="12" hidden="1" customHeight="1" x14ac:dyDescent="0.2">
      <c r="B38689" s="88"/>
      <c r="C38689" s="88"/>
      <c r="D38689" s="88"/>
      <c r="E38689" s="88"/>
      <c r="F38689" s="88"/>
      <c r="G38689" s="88"/>
      <c r="H38689" s="88"/>
      <c r="I38689" s="88"/>
      <c r="J38689" s="88"/>
      <c r="K38689" s="88"/>
    </row>
    <row r="38690" spans="2:11" ht="12" hidden="1" customHeight="1" x14ac:dyDescent="0.2">
      <c r="B38690" s="88"/>
      <c r="C38690" s="88"/>
      <c r="D38690" s="88"/>
      <c r="E38690" s="88"/>
      <c r="F38690" s="88"/>
      <c r="G38690" s="88"/>
      <c r="H38690" s="88"/>
      <c r="I38690" s="88"/>
      <c r="J38690" s="88"/>
      <c r="K38690" s="88"/>
    </row>
    <row r="38691" spans="2:11" ht="12" hidden="1" customHeight="1" x14ac:dyDescent="0.2">
      <c r="B38691" s="88"/>
      <c r="C38691" s="88"/>
      <c r="D38691" s="88"/>
      <c r="E38691" s="88"/>
      <c r="F38691" s="88"/>
      <c r="G38691" s="88"/>
      <c r="H38691" s="88"/>
      <c r="I38691" s="88"/>
      <c r="J38691" s="88"/>
      <c r="K38691" s="88"/>
    </row>
    <row r="38692" spans="2:11" ht="12" hidden="1" customHeight="1" x14ac:dyDescent="0.2">
      <c r="B38692" s="88"/>
      <c r="C38692" s="88"/>
      <c r="D38692" s="88"/>
      <c r="E38692" s="88"/>
      <c r="F38692" s="88"/>
      <c r="G38692" s="88"/>
      <c r="H38692" s="88"/>
      <c r="I38692" s="88"/>
      <c r="J38692" s="88"/>
      <c r="K38692" s="88"/>
    </row>
    <row r="38693" spans="2:11" ht="12" hidden="1" customHeight="1" x14ac:dyDescent="0.2">
      <c r="B38693" s="88"/>
      <c r="C38693" s="88"/>
      <c r="D38693" s="88"/>
      <c r="E38693" s="88"/>
      <c r="F38693" s="88"/>
      <c r="G38693" s="88"/>
      <c r="H38693" s="88"/>
      <c r="I38693" s="88"/>
      <c r="J38693" s="88"/>
      <c r="K38693" s="88"/>
    </row>
    <row r="38694" spans="2:11" ht="12" hidden="1" customHeight="1" x14ac:dyDescent="0.2">
      <c r="B38694" s="88"/>
      <c r="C38694" s="88"/>
      <c r="D38694" s="88"/>
      <c r="E38694" s="88"/>
      <c r="F38694" s="88"/>
      <c r="G38694" s="88"/>
      <c r="H38694" s="88"/>
      <c r="I38694" s="88"/>
      <c r="J38694" s="88"/>
      <c r="K38694" s="88"/>
    </row>
    <row r="38695" spans="2:11" ht="12" hidden="1" customHeight="1" x14ac:dyDescent="0.2">
      <c r="B38695" s="88"/>
      <c r="C38695" s="88"/>
      <c r="D38695" s="88"/>
      <c r="E38695" s="88"/>
      <c r="F38695" s="88"/>
      <c r="G38695" s="88"/>
      <c r="H38695" s="88"/>
      <c r="I38695" s="88"/>
      <c r="J38695" s="88"/>
      <c r="K38695" s="88"/>
    </row>
    <row r="38696" spans="2:11" ht="12" hidden="1" customHeight="1" x14ac:dyDescent="0.2">
      <c r="B38696" s="88"/>
      <c r="C38696" s="88"/>
      <c r="D38696" s="88"/>
      <c r="E38696" s="88"/>
      <c r="F38696" s="88"/>
      <c r="G38696" s="88"/>
      <c r="H38696" s="88"/>
      <c r="I38696" s="88"/>
      <c r="J38696" s="88"/>
      <c r="K38696" s="88"/>
    </row>
    <row r="38697" spans="2:11" ht="12" hidden="1" customHeight="1" x14ac:dyDescent="0.2">
      <c r="B38697" s="88"/>
      <c r="C38697" s="88"/>
      <c r="D38697" s="88"/>
      <c r="E38697" s="88"/>
      <c r="F38697" s="88"/>
      <c r="G38697" s="88"/>
      <c r="H38697" s="88"/>
      <c r="I38697" s="88"/>
      <c r="J38697" s="88"/>
      <c r="K38697" s="88"/>
    </row>
    <row r="38698" spans="2:11" ht="12" hidden="1" customHeight="1" x14ac:dyDescent="0.2">
      <c r="B38698" s="88"/>
      <c r="C38698" s="88"/>
      <c r="D38698" s="88"/>
      <c r="E38698" s="88"/>
      <c r="F38698" s="88"/>
      <c r="G38698" s="88"/>
      <c r="H38698" s="88"/>
      <c r="I38698" s="88"/>
      <c r="J38698" s="88"/>
      <c r="K38698" s="88"/>
    </row>
    <row r="38699" spans="2:11" ht="12" hidden="1" customHeight="1" x14ac:dyDescent="0.2">
      <c r="B38699" s="88"/>
      <c r="C38699" s="88"/>
      <c r="D38699" s="88"/>
      <c r="E38699" s="88"/>
      <c r="F38699" s="88"/>
      <c r="G38699" s="88"/>
      <c r="H38699" s="88"/>
      <c r="I38699" s="88"/>
      <c r="J38699" s="88"/>
      <c r="K38699" s="88"/>
    </row>
    <row r="38700" spans="2:11" ht="12" hidden="1" customHeight="1" x14ac:dyDescent="0.2">
      <c r="B38700" s="88"/>
      <c r="C38700" s="88"/>
      <c r="D38700" s="88"/>
      <c r="E38700" s="88"/>
      <c r="F38700" s="88"/>
      <c r="G38700" s="88"/>
      <c r="H38700" s="88"/>
      <c r="I38700" s="88"/>
      <c r="J38700" s="88"/>
      <c r="K38700" s="88"/>
    </row>
    <row r="38701" spans="2:11" ht="12" hidden="1" customHeight="1" x14ac:dyDescent="0.2">
      <c r="B38701" s="88"/>
      <c r="C38701" s="88"/>
      <c r="D38701" s="88"/>
      <c r="E38701" s="88"/>
      <c r="F38701" s="88"/>
      <c r="G38701" s="88"/>
      <c r="H38701" s="88"/>
      <c r="I38701" s="88"/>
      <c r="J38701" s="88"/>
      <c r="K38701" s="88"/>
    </row>
    <row r="38702" spans="2:11" ht="12" hidden="1" customHeight="1" x14ac:dyDescent="0.2">
      <c r="B38702" s="88"/>
      <c r="C38702" s="88"/>
      <c r="D38702" s="88"/>
      <c r="E38702" s="88"/>
      <c r="F38702" s="88"/>
      <c r="G38702" s="88"/>
      <c r="H38702" s="88"/>
      <c r="I38702" s="88"/>
      <c r="J38702" s="88"/>
      <c r="K38702" s="88"/>
    </row>
    <row r="38703" spans="2:11" ht="12" hidden="1" customHeight="1" x14ac:dyDescent="0.2">
      <c r="B38703" s="88"/>
      <c r="C38703" s="88"/>
      <c r="D38703" s="88"/>
      <c r="E38703" s="88"/>
      <c r="F38703" s="88"/>
      <c r="G38703" s="88"/>
      <c r="H38703" s="88"/>
      <c r="I38703" s="88"/>
      <c r="J38703" s="88"/>
      <c r="K38703" s="88"/>
    </row>
    <row r="38704" spans="2:11" ht="12" hidden="1" customHeight="1" x14ac:dyDescent="0.2">
      <c r="B38704" s="88"/>
      <c r="C38704" s="88"/>
      <c r="D38704" s="88"/>
      <c r="E38704" s="88"/>
      <c r="F38704" s="88"/>
      <c r="G38704" s="88"/>
      <c r="H38704" s="88"/>
      <c r="I38704" s="88"/>
      <c r="J38704" s="88"/>
      <c r="K38704" s="88"/>
    </row>
    <row r="38705" spans="2:11" ht="12" hidden="1" customHeight="1" x14ac:dyDescent="0.2">
      <c r="B38705" s="88"/>
      <c r="C38705" s="88"/>
      <c r="D38705" s="88"/>
      <c r="E38705" s="88"/>
      <c r="F38705" s="88"/>
      <c r="G38705" s="88"/>
      <c r="H38705" s="88"/>
      <c r="I38705" s="88"/>
      <c r="J38705" s="88"/>
      <c r="K38705" s="88"/>
    </row>
    <row r="38706" spans="2:11" ht="12" hidden="1" customHeight="1" x14ac:dyDescent="0.2">
      <c r="B38706" s="88"/>
      <c r="C38706" s="88"/>
      <c r="D38706" s="88"/>
      <c r="E38706" s="88"/>
      <c r="F38706" s="88"/>
      <c r="G38706" s="88"/>
      <c r="H38706" s="88"/>
      <c r="I38706" s="88"/>
      <c r="J38706" s="88"/>
      <c r="K38706" s="88"/>
    </row>
    <row r="38707" spans="2:11" ht="12" hidden="1" customHeight="1" x14ac:dyDescent="0.2">
      <c r="B38707" s="88"/>
      <c r="C38707" s="88"/>
      <c r="D38707" s="88"/>
      <c r="E38707" s="88"/>
      <c r="F38707" s="88"/>
      <c r="G38707" s="88"/>
      <c r="H38707" s="88"/>
      <c r="I38707" s="88"/>
      <c r="J38707" s="88"/>
      <c r="K38707" s="88"/>
    </row>
    <row r="38708" spans="2:11" ht="12" hidden="1" customHeight="1" x14ac:dyDescent="0.2">
      <c r="B38708" s="88"/>
      <c r="C38708" s="88"/>
      <c r="D38708" s="88"/>
      <c r="E38708" s="88"/>
      <c r="F38708" s="88"/>
      <c r="G38708" s="88"/>
      <c r="H38708" s="88"/>
      <c r="I38708" s="88"/>
      <c r="J38708" s="88"/>
      <c r="K38708" s="88"/>
    </row>
    <row r="38709" spans="2:11" ht="12" hidden="1" customHeight="1" x14ac:dyDescent="0.2">
      <c r="B38709" s="88"/>
      <c r="C38709" s="88"/>
      <c r="D38709" s="88"/>
      <c r="E38709" s="88"/>
      <c r="F38709" s="88"/>
      <c r="G38709" s="88"/>
      <c r="H38709" s="88"/>
      <c r="I38709" s="88"/>
      <c r="J38709" s="88"/>
      <c r="K38709" s="88"/>
    </row>
    <row r="38710" spans="2:11" ht="12" hidden="1" customHeight="1" x14ac:dyDescent="0.2">
      <c r="B38710" s="88"/>
      <c r="C38710" s="88"/>
      <c r="D38710" s="88"/>
      <c r="E38710" s="88"/>
      <c r="F38710" s="88"/>
      <c r="G38710" s="88"/>
      <c r="H38710" s="88"/>
      <c r="I38710" s="88"/>
      <c r="J38710" s="88"/>
      <c r="K38710" s="88"/>
    </row>
    <row r="38711" spans="2:11" ht="12" hidden="1" customHeight="1" x14ac:dyDescent="0.2">
      <c r="B38711" s="88"/>
      <c r="C38711" s="88"/>
      <c r="D38711" s="88"/>
      <c r="E38711" s="88"/>
      <c r="F38711" s="88"/>
      <c r="G38711" s="88"/>
      <c r="H38711" s="88"/>
      <c r="I38711" s="88"/>
      <c r="J38711" s="88"/>
      <c r="K38711" s="88"/>
    </row>
    <row r="38712" spans="2:11" ht="12" hidden="1" customHeight="1" x14ac:dyDescent="0.2">
      <c r="B38712" s="88"/>
      <c r="C38712" s="88"/>
      <c r="D38712" s="88"/>
      <c r="E38712" s="88"/>
      <c r="F38712" s="88"/>
      <c r="G38712" s="88"/>
      <c r="H38712" s="88"/>
      <c r="I38712" s="88"/>
      <c r="J38712" s="88"/>
      <c r="K38712" s="88"/>
    </row>
    <row r="38713" spans="2:11" ht="12" hidden="1" customHeight="1" x14ac:dyDescent="0.2">
      <c r="B38713" s="88"/>
      <c r="C38713" s="88"/>
      <c r="D38713" s="88"/>
      <c r="E38713" s="88"/>
      <c r="F38713" s="88"/>
      <c r="G38713" s="88"/>
      <c r="H38713" s="88"/>
      <c r="I38713" s="88"/>
      <c r="J38713" s="88"/>
      <c r="K38713" s="88"/>
    </row>
    <row r="38714" spans="2:11" ht="12" hidden="1" customHeight="1" x14ac:dyDescent="0.2">
      <c r="B38714" s="88"/>
      <c r="C38714" s="88"/>
      <c r="D38714" s="88"/>
      <c r="E38714" s="88"/>
      <c r="F38714" s="88"/>
      <c r="G38714" s="88"/>
      <c r="H38714" s="88"/>
      <c r="I38714" s="88"/>
      <c r="J38714" s="88"/>
      <c r="K38714" s="88"/>
    </row>
    <row r="38715" spans="2:11" ht="12" hidden="1" customHeight="1" x14ac:dyDescent="0.2">
      <c r="B38715" s="88"/>
      <c r="C38715" s="88"/>
      <c r="D38715" s="88"/>
      <c r="E38715" s="88"/>
      <c r="F38715" s="88"/>
      <c r="G38715" s="88"/>
      <c r="H38715" s="88"/>
      <c r="I38715" s="88"/>
      <c r="J38715" s="88"/>
      <c r="K38715" s="88"/>
    </row>
    <row r="38716" spans="2:11" ht="12" hidden="1" customHeight="1" x14ac:dyDescent="0.2">
      <c r="B38716" s="88"/>
      <c r="C38716" s="88"/>
      <c r="D38716" s="88"/>
      <c r="E38716" s="88"/>
      <c r="F38716" s="88"/>
      <c r="G38716" s="88"/>
      <c r="H38716" s="88"/>
      <c r="I38716" s="88"/>
      <c r="J38716" s="88"/>
      <c r="K38716" s="88"/>
    </row>
    <row r="38717" spans="2:11" ht="12" hidden="1" customHeight="1" x14ac:dyDescent="0.2">
      <c r="B38717" s="88"/>
      <c r="C38717" s="88"/>
      <c r="D38717" s="88"/>
      <c r="E38717" s="88"/>
      <c r="F38717" s="88"/>
      <c r="G38717" s="88"/>
      <c r="H38717" s="88"/>
      <c r="I38717" s="88"/>
      <c r="J38717" s="88"/>
      <c r="K38717" s="88"/>
    </row>
    <row r="38718" spans="2:11" ht="12" hidden="1" customHeight="1" x14ac:dyDescent="0.2">
      <c r="B38718" s="88"/>
      <c r="C38718" s="88"/>
      <c r="D38718" s="88"/>
      <c r="E38718" s="88"/>
      <c r="F38718" s="88"/>
      <c r="G38718" s="88"/>
      <c r="H38718" s="88"/>
      <c r="I38718" s="88"/>
      <c r="J38718" s="88"/>
      <c r="K38718" s="88"/>
    </row>
    <row r="38719" spans="2:11" ht="12" hidden="1" customHeight="1" x14ac:dyDescent="0.2">
      <c r="B38719" s="88"/>
      <c r="C38719" s="88"/>
      <c r="D38719" s="88"/>
      <c r="E38719" s="88"/>
      <c r="F38719" s="88"/>
      <c r="G38719" s="88"/>
      <c r="H38719" s="88"/>
      <c r="I38719" s="88"/>
      <c r="J38719" s="88"/>
      <c r="K38719" s="88"/>
    </row>
    <row r="38720" spans="2:11" ht="12" hidden="1" customHeight="1" x14ac:dyDescent="0.2">
      <c r="B38720" s="88"/>
      <c r="C38720" s="88"/>
      <c r="D38720" s="88"/>
      <c r="E38720" s="88"/>
      <c r="F38720" s="88"/>
      <c r="G38720" s="88"/>
      <c r="H38720" s="88"/>
      <c r="I38720" s="88"/>
      <c r="J38720" s="88"/>
      <c r="K38720" s="88"/>
    </row>
    <row r="38721" spans="2:11" ht="12" hidden="1" customHeight="1" x14ac:dyDescent="0.2">
      <c r="B38721" s="88"/>
      <c r="C38721" s="88"/>
      <c r="D38721" s="88"/>
      <c r="E38721" s="88"/>
      <c r="F38721" s="88"/>
      <c r="G38721" s="88"/>
      <c r="H38721" s="88"/>
      <c r="I38721" s="88"/>
      <c r="J38721" s="88"/>
      <c r="K38721" s="88"/>
    </row>
    <row r="38722" spans="2:11" ht="12" hidden="1" customHeight="1" x14ac:dyDescent="0.2">
      <c r="B38722" s="88"/>
      <c r="C38722" s="88"/>
      <c r="D38722" s="88"/>
      <c r="E38722" s="88"/>
      <c r="F38722" s="88"/>
      <c r="G38722" s="88"/>
      <c r="H38722" s="88"/>
      <c r="I38722" s="88"/>
      <c r="J38722" s="88"/>
      <c r="K38722" s="88"/>
    </row>
    <row r="38723" spans="2:11" ht="12" hidden="1" customHeight="1" x14ac:dyDescent="0.2">
      <c r="B38723" s="88"/>
      <c r="C38723" s="88"/>
      <c r="D38723" s="88"/>
      <c r="E38723" s="88"/>
      <c r="F38723" s="88"/>
      <c r="G38723" s="88"/>
      <c r="H38723" s="88"/>
      <c r="I38723" s="88"/>
      <c r="J38723" s="88"/>
      <c r="K38723" s="88"/>
    </row>
    <row r="38724" spans="2:11" ht="12" hidden="1" customHeight="1" x14ac:dyDescent="0.2">
      <c r="B38724" s="88"/>
      <c r="C38724" s="88"/>
      <c r="D38724" s="88"/>
      <c r="E38724" s="88"/>
      <c r="F38724" s="88"/>
      <c r="G38724" s="88"/>
      <c r="H38724" s="88"/>
      <c r="I38724" s="88"/>
      <c r="J38724" s="88"/>
      <c r="K38724" s="88"/>
    </row>
    <row r="38725" spans="2:11" ht="12" hidden="1" customHeight="1" x14ac:dyDescent="0.2">
      <c r="B38725" s="88"/>
      <c r="C38725" s="88"/>
      <c r="D38725" s="88"/>
      <c r="E38725" s="88"/>
      <c r="F38725" s="88"/>
      <c r="G38725" s="88"/>
      <c r="H38725" s="88"/>
      <c r="I38725" s="88"/>
      <c r="J38725" s="88"/>
      <c r="K38725" s="88"/>
    </row>
    <row r="38726" spans="2:11" ht="12" hidden="1" customHeight="1" x14ac:dyDescent="0.2">
      <c r="B38726" s="88"/>
      <c r="C38726" s="88"/>
      <c r="D38726" s="88"/>
      <c r="E38726" s="88"/>
      <c r="F38726" s="88"/>
      <c r="G38726" s="88"/>
      <c r="H38726" s="88"/>
      <c r="I38726" s="88"/>
      <c r="J38726" s="88"/>
      <c r="K38726" s="88"/>
    </row>
    <row r="38727" spans="2:11" ht="12" hidden="1" customHeight="1" x14ac:dyDescent="0.2">
      <c r="B38727" s="88"/>
      <c r="C38727" s="88"/>
      <c r="D38727" s="88"/>
      <c r="E38727" s="88"/>
      <c r="F38727" s="88"/>
      <c r="G38727" s="88"/>
      <c r="H38727" s="88"/>
      <c r="I38727" s="88"/>
      <c r="J38727" s="88"/>
      <c r="K38727" s="88"/>
    </row>
    <row r="38728" spans="2:11" ht="12" hidden="1" customHeight="1" x14ac:dyDescent="0.2">
      <c r="B38728" s="88"/>
      <c r="C38728" s="88"/>
      <c r="D38728" s="88"/>
      <c r="E38728" s="88"/>
      <c r="F38728" s="88"/>
      <c r="G38728" s="88"/>
      <c r="H38728" s="88"/>
      <c r="I38728" s="88"/>
      <c r="J38728" s="88"/>
      <c r="K38728" s="88"/>
    </row>
    <row r="38729" spans="2:11" ht="12" hidden="1" customHeight="1" x14ac:dyDescent="0.2">
      <c r="B38729" s="88"/>
      <c r="C38729" s="88"/>
      <c r="D38729" s="88"/>
      <c r="E38729" s="88"/>
      <c r="F38729" s="88"/>
      <c r="G38729" s="88"/>
      <c r="H38729" s="88"/>
      <c r="I38729" s="88"/>
      <c r="J38729" s="88"/>
      <c r="K38729" s="88"/>
    </row>
    <row r="38730" spans="2:11" ht="12" hidden="1" customHeight="1" x14ac:dyDescent="0.2">
      <c r="B38730" s="88"/>
      <c r="C38730" s="88"/>
      <c r="D38730" s="88"/>
      <c r="E38730" s="88"/>
      <c r="F38730" s="88"/>
      <c r="G38730" s="88"/>
      <c r="H38730" s="88"/>
      <c r="I38730" s="88"/>
      <c r="J38730" s="88"/>
      <c r="K38730" s="88"/>
    </row>
    <row r="38731" spans="2:11" ht="12" hidden="1" customHeight="1" x14ac:dyDescent="0.2">
      <c r="B38731" s="88"/>
      <c r="C38731" s="88"/>
      <c r="D38731" s="88"/>
      <c r="E38731" s="88"/>
      <c r="F38731" s="88"/>
      <c r="G38731" s="88"/>
      <c r="H38731" s="88"/>
      <c r="I38731" s="88"/>
      <c r="J38731" s="88"/>
      <c r="K38731" s="88"/>
    </row>
    <row r="38732" spans="2:11" ht="12" hidden="1" customHeight="1" x14ac:dyDescent="0.2">
      <c r="B38732" s="88"/>
      <c r="C38732" s="88"/>
      <c r="D38732" s="88"/>
      <c r="E38732" s="88"/>
      <c r="F38732" s="88"/>
      <c r="G38732" s="88"/>
      <c r="H38732" s="88"/>
      <c r="I38732" s="88"/>
      <c r="J38732" s="88"/>
      <c r="K38732" s="88"/>
    </row>
    <row r="38733" spans="2:11" ht="12" hidden="1" customHeight="1" x14ac:dyDescent="0.2">
      <c r="B38733" s="88"/>
      <c r="C38733" s="88"/>
      <c r="D38733" s="88"/>
      <c r="E38733" s="88"/>
      <c r="F38733" s="88"/>
      <c r="G38733" s="88"/>
      <c r="H38733" s="88"/>
      <c r="I38733" s="88"/>
      <c r="J38733" s="88"/>
      <c r="K38733" s="88"/>
    </row>
    <row r="38734" spans="2:11" ht="12" hidden="1" customHeight="1" x14ac:dyDescent="0.2">
      <c r="B38734" s="88"/>
      <c r="C38734" s="88"/>
      <c r="D38734" s="88"/>
      <c r="E38734" s="88"/>
      <c r="F38734" s="88"/>
      <c r="G38734" s="88"/>
      <c r="H38734" s="88"/>
      <c r="I38734" s="88"/>
      <c r="J38734" s="88"/>
      <c r="K38734" s="88"/>
    </row>
    <row r="38735" spans="2:11" ht="12" hidden="1" customHeight="1" x14ac:dyDescent="0.2">
      <c r="B38735" s="88"/>
      <c r="C38735" s="88"/>
      <c r="D38735" s="88"/>
      <c r="E38735" s="88"/>
      <c r="F38735" s="88"/>
      <c r="G38735" s="88"/>
      <c r="H38735" s="88"/>
      <c r="I38735" s="88"/>
      <c r="J38735" s="88"/>
      <c r="K38735" s="88"/>
    </row>
    <row r="38736" spans="2:11" ht="12" hidden="1" customHeight="1" x14ac:dyDescent="0.2">
      <c r="B38736" s="88"/>
      <c r="C38736" s="88"/>
      <c r="D38736" s="88"/>
      <c r="E38736" s="88"/>
      <c r="F38736" s="88"/>
      <c r="G38736" s="88"/>
      <c r="H38736" s="88"/>
      <c r="I38736" s="88"/>
      <c r="J38736" s="88"/>
      <c r="K38736" s="88"/>
    </row>
    <row r="38737" spans="2:11" ht="12" hidden="1" customHeight="1" x14ac:dyDescent="0.2">
      <c r="B38737" s="88"/>
      <c r="C38737" s="88"/>
      <c r="D38737" s="88"/>
      <c r="E38737" s="88"/>
      <c r="F38737" s="88"/>
      <c r="G38737" s="88"/>
      <c r="H38737" s="88"/>
      <c r="I38737" s="88"/>
      <c r="J38737" s="88"/>
      <c r="K38737" s="88"/>
    </row>
    <row r="38738" spans="2:11" ht="12" hidden="1" customHeight="1" x14ac:dyDescent="0.2">
      <c r="B38738" s="88"/>
      <c r="C38738" s="88"/>
      <c r="D38738" s="88"/>
      <c r="E38738" s="88"/>
      <c r="F38738" s="88"/>
      <c r="G38738" s="88"/>
      <c r="H38738" s="88"/>
      <c r="I38738" s="88"/>
      <c r="J38738" s="88"/>
      <c r="K38738" s="88"/>
    </row>
    <row r="38739" spans="2:11" ht="12" hidden="1" customHeight="1" x14ac:dyDescent="0.2">
      <c r="B38739" s="88"/>
      <c r="C38739" s="88"/>
      <c r="D38739" s="88"/>
      <c r="E38739" s="88"/>
      <c r="F38739" s="88"/>
      <c r="G38739" s="88"/>
      <c r="H38739" s="88"/>
      <c r="I38739" s="88"/>
      <c r="J38739" s="88"/>
      <c r="K38739" s="88"/>
    </row>
    <row r="38740" spans="2:11" ht="12" hidden="1" customHeight="1" x14ac:dyDescent="0.2">
      <c r="B38740" s="88"/>
      <c r="C38740" s="88"/>
      <c r="D38740" s="88"/>
      <c r="E38740" s="88"/>
      <c r="F38740" s="88"/>
      <c r="G38740" s="88"/>
      <c r="H38740" s="88"/>
      <c r="I38740" s="88"/>
      <c r="J38740" s="88"/>
      <c r="K38740" s="88"/>
    </row>
    <row r="38741" spans="2:11" ht="12" hidden="1" customHeight="1" x14ac:dyDescent="0.2">
      <c r="B38741" s="88"/>
      <c r="C38741" s="88"/>
      <c r="D38741" s="88"/>
      <c r="E38741" s="88"/>
      <c r="F38741" s="88"/>
      <c r="G38741" s="88"/>
      <c r="H38741" s="88"/>
      <c r="I38741" s="88"/>
      <c r="J38741" s="88"/>
      <c r="K38741" s="88"/>
    </row>
    <row r="38742" spans="2:11" ht="12" hidden="1" customHeight="1" x14ac:dyDescent="0.2">
      <c r="B38742" s="88"/>
      <c r="C38742" s="88"/>
      <c r="D38742" s="88"/>
      <c r="E38742" s="88"/>
      <c r="F38742" s="88"/>
      <c r="G38742" s="88"/>
      <c r="H38742" s="88"/>
      <c r="I38742" s="88"/>
      <c r="J38742" s="88"/>
      <c r="K38742" s="88"/>
    </row>
    <row r="38743" spans="2:11" ht="12" hidden="1" customHeight="1" x14ac:dyDescent="0.2">
      <c r="B38743" s="88"/>
      <c r="C38743" s="88"/>
      <c r="D38743" s="88"/>
      <c r="E38743" s="88"/>
      <c r="F38743" s="88"/>
      <c r="G38743" s="88"/>
      <c r="H38743" s="88"/>
      <c r="I38743" s="88"/>
      <c r="J38743" s="88"/>
      <c r="K38743" s="88"/>
    </row>
    <row r="38744" spans="2:11" ht="12" hidden="1" customHeight="1" x14ac:dyDescent="0.2">
      <c r="B38744" s="88"/>
      <c r="C38744" s="88"/>
      <c r="D38744" s="88"/>
      <c r="E38744" s="88"/>
      <c r="F38744" s="88"/>
      <c r="G38744" s="88"/>
      <c r="H38744" s="88"/>
      <c r="I38744" s="88"/>
      <c r="J38744" s="88"/>
      <c r="K38744" s="88"/>
    </row>
    <row r="38745" spans="2:11" ht="12" hidden="1" customHeight="1" x14ac:dyDescent="0.2">
      <c r="B38745" s="88"/>
      <c r="C38745" s="88"/>
      <c r="D38745" s="88"/>
      <c r="E38745" s="88"/>
      <c r="F38745" s="88"/>
      <c r="G38745" s="88"/>
      <c r="H38745" s="88"/>
      <c r="I38745" s="88"/>
      <c r="J38745" s="88"/>
      <c r="K38745" s="88"/>
    </row>
    <row r="38746" spans="2:11" ht="12" hidden="1" customHeight="1" x14ac:dyDescent="0.2">
      <c r="B38746" s="88"/>
      <c r="C38746" s="88"/>
      <c r="D38746" s="88"/>
      <c r="E38746" s="88"/>
      <c r="F38746" s="88"/>
      <c r="G38746" s="88"/>
      <c r="H38746" s="88"/>
      <c r="I38746" s="88"/>
      <c r="J38746" s="88"/>
      <c r="K38746" s="88"/>
    </row>
    <row r="38747" spans="2:11" ht="12" hidden="1" customHeight="1" x14ac:dyDescent="0.2">
      <c r="B38747" s="88"/>
      <c r="C38747" s="88"/>
      <c r="D38747" s="88"/>
      <c r="E38747" s="88"/>
      <c r="F38747" s="88"/>
      <c r="G38747" s="88"/>
      <c r="H38747" s="88"/>
      <c r="I38747" s="88"/>
      <c r="J38747" s="88"/>
      <c r="K38747" s="88"/>
    </row>
    <row r="38748" spans="2:11" ht="12" hidden="1" customHeight="1" x14ac:dyDescent="0.2">
      <c r="B38748" s="88"/>
      <c r="C38748" s="88"/>
      <c r="D38748" s="88"/>
      <c r="E38748" s="88"/>
      <c r="F38748" s="88"/>
      <c r="G38748" s="88"/>
      <c r="H38748" s="88"/>
      <c r="I38748" s="88"/>
      <c r="J38748" s="88"/>
      <c r="K38748" s="88"/>
    </row>
    <row r="38749" spans="2:11" ht="12" hidden="1" customHeight="1" x14ac:dyDescent="0.2">
      <c r="B38749" s="88"/>
      <c r="C38749" s="88"/>
      <c r="D38749" s="88"/>
      <c r="E38749" s="88"/>
      <c r="F38749" s="88"/>
      <c r="G38749" s="88"/>
      <c r="H38749" s="88"/>
      <c r="I38749" s="88"/>
      <c r="J38749" s="88"/>
      <c r="K38749" s="88"/>
    </row>
    <row r="38750" spans="2:11" ht="12" hidden="1" customHeight="1" x14ac:dyDescent="0.2">
      <c r="B38750" s="88"/>
      <c r="C38750" s="88"/>
      <c r="D38750" s="88"/>
      <c r="E38750" s="88"/>
      <c r="F38750" s="88"/>
      <c r="G38750" s="88"/>
      <c r="H38750" s="88"/>
      <c r="I38750" s="88"/>
      <c r="J38750" s="88"/>
      <c r="K38750" s="88"/>
    </row>
    <row r="38751" spans="2:11" ht="12" hidden="1" customHeight="1" x14ac:dyDescent="0.2">
      <c r="B38751" s="88"/>
      <c r="C38751" s="88"/>
      <c r="D38751" s="88"/>
      <c r="E38751" s="88"/>
      <c r="F38751" s="88"/>
      <c r="G38751" s="88"/>
      <c r="H38751" s="88"/>
      <c r="I38751" s="88"/>
      <c r="J38751" s="88"/>
      <c r="K38751" s="88"/>
    </row>
    <row r="38752" spans="2:11" ht="12" hidden="1" customHeight="1" x14ac:dyDescent="0.2">
      <c r="B38752" s="88"/>
      <c r="C38752" s="88"/>
      <c r="D38752" s="88"/>
      <c r="E38752" s="88"/>
      <c r="F38752" s="88"/>
      <c r="G38752" s="88"/>
      <c r="H38752" s="88"/>
      <c r="I38752" s="88"/>
      <c r="J38752" s="88"/>
      <c r="K38752" s="88"/>
    </row>
    <row r="38753" spans="2:11" ht="12" hidden="1" customHeight="1" x14ac:dyDescent="0.2">
      <c r="B38753" s="88"/>
      <c r="C38753" s="88"/>
      <c r="D38753" s="88"/>
      <c r="E38753" s="88"/>
      <c r="F38753" s="88"/>
      <c r="G38753" s="88"/>
      <c r="H38753" s="88"/>
      <c r="I38753" s="88"/>
      <c r="J38753" s="88"/>
      <c r="K38753" s="88"/>
    </row>
    <row r="38754" spans="2:11" ht="12" hidden="1" customHeight="1" x14ac:dyDescent="0.2">
      <c r="B38754" s="88"/>
      <c r="C38754" s="88"/>
      <c r="D38754" s="88"/>
      <c r="E38754" s="88"/>
      <c r="F38754" s="88"/>
      <c r="G38754" s="88"/>
      <c r="H38754" s="88"/>
      <c r="I38754" s="88"/>
      <c r="J38754" s="88"/>
      <c r="K38754" s="88"/>
    </row>
    <row r="38755" spans="2:11" ht="12" hidden="1" customHeight="1" x14ac:dyDescent="0.2">
      <c r="B38755" s="88"/>
      <c r="C38755" s="88"/>
      <c r="D38755" s="88"/>
      <c r="E38755" s="88"/>
      <c r="F38755" s="88"/>
      <c r="G38755" s="88"/>
      <c r="H38755" s="88"/>
      <c r="I38755" s="88"/>
      <c r="J38755" s="88"/>
      <c r="K38755" s="88"/>
    </row>
    <row r="38756" spans="2:11" ht="12" hidden="1" customHeight="1" x14ac:dyDescent="0.2">
      <c r="B38756" s="88"/>
      <c r="C38756" s="88"/>
      <c r="D38756" s="88"/>
      <c r="E38756" s="88"/>
      <c r="F38756" s="88"/>
      <c r="G38756" s="88"/>
      <c r="H38756" s="88"/>
      <c r="I38756" s="88"/>
      <c r="J38756" s="88"/>
      <c r="K38756" s="88"/>
    </row>
    <row r="38757" spans="2:11" ht="12" hidden="1" customHeight="1" x14ac:dyDescent="0.2">
      <c r="B38757" s="88"/>
      <c r="C38757" s="88"/>
      <c r="D38757" s="88"/>
      <c r="E38757" s="88"/>
      <c r="F38757" s="88"/>
      <c r="G38757" s="88"/>
      <c r="H38757" s="88"/>
      <c r="I38757" s="88"/>
      <c r="J38757" s="88"/>
      <c r="K38757" s="88"/>
    </row>
    <row r="38758" spans="2:11" ht="12" hidden="1" customHeight="1" x14ac:dyDescent="0.2">
      <c r="B38758" s="88"/>
      <c r="C38758" s="88"/>
      <c r="D38758" s="88"/>
      <c r="E38758" s="88"/>
      <c r="F38758" s="88"/>
      <c r="G38758" s="88"/>
      <c r="H38758" s="88"/>
      <c r="I38758" s="88"/>
      <c r="J38758" s="88"/>
      <c r="K38758" s="88"/>
    </row>
    <row r="38759" spans="2:11" ht="12" hidden="1" customHeight="1" x14ac:dyDescent="0.2">
      <c r="B38759" s="88"/>
      <c r="C38759" s="88"/>
      <c r="D38759" s="88"/>
      <c r="E38759" s="88"/>
      <c r="F38759" s="88"/>
      <c r="G38759" s="88"/>
      <c r="H38759" s="88"/>
      <c r="I38759" s="88"/>
      <c r="J38759" s="88"/>
      <c r="K38759" s="88"/>
    </row>
    <row r="38760" spans="2:11" ht="12" hidden="1" customHeight="1" x14ac:dyDescent="0.2">
      <c r="B38760" s="88"/>
      <c r="C38760" s="88"/>
      <c r="D38760" s="88"/>
      <c r="E38760" s="88"/>
      <c r="F38760" s="88"/>
      <c r="G38760" s="88"/>
      <c r="H38760" s="88"/>
      <c r="I38760" s="88"/>
      <c r="J38760" s="88"/>
      <c r="K38760" s="88"/>
    </row>
    <row r="38761" spans="2:11" ht="12" hidden="1" customHeight="1" x14ac:dyDescent="0.2">
      <c r="B38761" s="88"/>
      <c r="C38761" s="88"/>
      <c r="D38761" s="88"/>
      <c r="E38761" s="88"/>
      <c r="F38761" s="88"/>
      <c r="G38761" s="88"/>
      <c r="H38761" s="88"/>
      <c r="I38761" s="88"/>
      <c r="J38761" s="88"/>
      <c r="K38761" s="88"/>
    </row>
    <row r="38762" spans="2:11" ht="12" hidden="1" customHeight="1" x14ac:dyDescent="0.2">
      <c r="B38762" s="88"/>
      <c r="C38762" s="88"/>
      <c r="D38762" s="88"/>
      <c r="E38762" s="88"/>
      <c r="F38762" s="88"/>
      <c r="G38762" s="88"/>
      <c r="H38762" s="88"/>
      <c r="I38762" s="88"/>
      <c r="J38762" s="88"/>
      <c r="K38762" s="88"/>
    </row>
    <row r="38763" spans="2:11" ht="12" hidden="1" customHeight="1" x14ac:dyDescent="0.2">
      <c r="B38763" s="88"/>
      <c r="C38763" s="88"/>
      <c r="D38763" s="88"/>
      <c r="E38763" s="88"/>
      <c r="F38763" s="88"/>
      <c r="G38763" s="88"/>
      <c r="H38763" s="88"/>
      <c r="I38763" s="88"/>
      <c r="J38763" s="88"/>
      <c r="K38763" s="88"/>
    </row>
    <row r="38764" spans="2:11" ht="12" hidden="1" customHeight="1" x14ac:dyDescent="0.2">
      <c r="B38764" s="88"/>
      <c r="C38764" s="88"/>
      <c r="D38764" s="88"/>
      <c r="E38764" s="88"/>
      <c r="F38764" s="88"/>
      <c r="G38764" s="88"/>
      <c r="H38764" s="88"/>
      <c r="I38764" s="88"/>
      <c r="J38764" s="88"/>
      <c r="K38764" s="88"/>
    </row>
    <row r="38765" spans="2:11" ht="12" hidden="1" customHeight="1" x14ac:dyDescent="0.2">
      <c r="B38765" s="88"/>
      <c r="C38765" s="88"/>
      <c r="D38765" s="88"/>
      <c r="E38765" s="88"/>
      <c r="F38765" s="88"/>
      <c r="G38765" s="88"/>
      <c r="H38765" s="88"/>
      <c r="I38765" s="88"/>
      <c r="J38765" s="88"/>
      <c r="K38765" s="88"/>
    </row>
    <row r="38766" spans="2:11" ht="12" hidden="1" customHeight="1" x14ac:dyDescent="0.2">
      <c r="B38766" s="88"/>
      <c r="C38766" s="88"/>
      <c r="D38766" s="88"/>
      <c r="E38766" s="88"/>
      <c r="F38766" s="88"/>
      <c r="G38766" s="88"/>
      <c r="H38766" s="88"/>
      <c r="I38766" s="88"/>
      <c r="J38766" s="88"/>
      <c r="K38766" s="88"/>
    </row>
    <row r="38767" spans="2:11" ht="12" hidden="1" customHeight="1" x14ac:dyDescent="0.2">
      <c r="B38767" s="88"/>
      <c r="C38767" s="88"/>
      <c r="D38767" s="88"/>
      <c r="E38767" s="88"/>
      <c r="F38767" s="88"/>
      <c r="G38767" s="88"/>
      <c r="H38767" s="88"/>
      <c r="I38767" s="88"/>
      <c r="J38767" s="88"/>
      <c r="K38767" s="88"/>
    </row>
    <row r="38768" spans="2:11" ht="12" hidden="1" customHeight="1" x14ac:dyDescent="0.2">
      <c r="B38768" s="88"/>
      <c r="C38768" s="88"/>
      <c r="D38768" s="88"/>
      <c r="E38768" s="88"/>
      <c r="F38768" s="88"/>
      <c r="G38768" s="88"/>
      <c r="H38768" s="88"/>
      <c r="I38768" s="88"/>
      <c r="J38768" s="88"/>
      <c r="K38768" s="88"/>
    </row>
    <row r="38769" spans="2:11" ht="12" hidden="1" customHeight="1" x14ac:dyDescent="0.2">
      <c r="B38769" s="88"/>
      <c r="C38769" s="88"/>
      <c r="D38769" s="88"/>
      <c r="E38769" s="88"/>
      <c r="F38769" s="88"/>
      <c r="G38769" s="88"/>
      <c r="H38769" s="88"/>
      <c r="I38769" s="88"/>
      <c r="J38769" s="88"/>
      <c r="K38769" s="88"/>
    </row>
    <row r="38770" spans="2:11" ht="12" hidden="1" customHeight="1" x14ac:dyDescent="0.2">
      <c r="B38770" s="88"/>
      <c r="C38770" s="88"/>
      <c r="D38770" s="88"/>
      <c r="E38770" s="88"/>
      <c r="F38770" s="88"/>
      <c r="G38770" s="88"/>
      <c r="H38770" s="88"/>
      <c r="I38770" s="88"/>
      <c r="J38770" s="88"/>
      <c r="K38770" s="88"/>
    </row>
    <row r="38771" spans="2:11" ht="12" hidden="1" customHeight="1" x14ac:dyDescent="0.2">
      <c r="B38771" s="88"/>
      <c r="C38771" s="88"/>
      <c r="D38771" s="88"/>
      <c r="E38771" s="88"/>
      <c r="F38771" s="88"/>
      <c r="G38771" s="88"/>
      <c r="H38771" s="88"/>
      <c r="I38771" s="88"/>
      <c r="J38771" s="88"/>
      <c r="K38771" s="88"/>
    </row>
    <row r="38772" spans="2:11" ht="12" hidden="1" customHeight="1" x14ac:dyDescent="0.2">
      <c r="B38772" s="88"/>
      <c r="C38772" s="88"/>
      <c r="D38772" s="88"/>
      <c r="E38772" s="88"/>
      <c r="F38772" s="88"/>
      <c r="G38772" s="88"/>
      <c r="H38772" s="88"/>
      <c r="I38772" s="88"/>
      <c r="J38772" s="88"/>
      <c r="K38772" s="88"/>
    </row>
    <row r="38773" spans="2:11" ht="12" hidden="1" customHeight="1" x14ac:dyDescent="0.2">
      <c r="B38773" s="88"/>
      <c r="C38773" s="88"/>
      <c r="D38773" s="88"/>
      <c r="E38773" s="88"/>
      <c r="F38773" s="88"/>
      <c r="G38773" s="88"/>
      <c r="H38773" s="88"/>
      <c r="I38773" s="88"/>
      <c r="J38773" s="88"/>
      <c r="K38773" s="88"/>
    </row>
    <row r="38774" spans="2:11" ht="12" hidden="1" customHeight="1" x14ac:dyDescent="0.2">
      <c r="B38774" s="88"/>
      <c r="C38774" s="88"/>
      <c r="D38774" s="88"/>
      <c r="E38774" s="88"/>
      <c r="F38774" s="88"/>
      <c r="G38774" s="88"/>
      <c r="H38774" s="88"/>
      <c r="I38774" s="88"/>
      <c r="J38774" s="88"/>
      <c r="K38774" s="88"/>
    </row>
    <row r="38775" spans="2:11" ht="12" hidden="1" customHeight="1" x14ac:dyDescent="0.2">
      <c r="B38775" s="88"/>
      <c r="C38775" s="88"/>
      <c r="D38775" s="88"/>
      <c r="E38775" s="88"/>
      <c r="F38775" s="88"/>
      <c r="G38775" s="88"/>
      <c r="H38775" s="88"/>
      <c r="I38775" s="88"/>
      <c r="J38775" s="88"/>
      <c r="K38775" s="88"/>
    </row>
    <row r="38776" spans="2:11" ht="12" hidden="1" customHeight="1" x14ac:dyDescent="0.2">
      <c r="B38776" s="88"/>
      <c r="C38776" s="88"/>
      <c r="D38776" s="88"/>
      <c r="E38776" s="88"/>
      <c r="F38776" s="88"/>
      <c r="G38776" s="88"/>
      <c r="H38776" s="88"/>
      <c r="I38776" s="88"/>
      <c r="J38776" s="88"/>
      <c r="K38776" s="88"/>
    </row>
    <row r="38777" spans="2:11" ht="12" hidden="1" customHeight="1" x14ac:dyDescent="0.2">
      <c r="B38777" s="88"/>
      <c r="C38777" s="88"/>
      <c r="D38777" s="88"/>
      <c r="E38777" s="88"/>
      <c r="F38777" s="88"/>
      <c r="G38777" s="88"/>
      <c r="H38777" s="88"/>
      <c r="I38777" s="88"/>
      <c r="J38777" s="88"/>
      <c r="K38777" s="88"/>
    </row>
    <row r="38778" spans="2:11" ht="12" hidden="1" customHeight="1" x14ac:dyDescent="0.2">
      <c r="B38778" s="88"/>
      <c r="C38778" s="88"/>
      <c r="D38778" s="88"/>
      <c r="E38778" s="88"/>
      <c r="F38778" s="88"/>
      <c r="G38778" s="88"/>
      <c r="H38778" s="88"/>
      <c r="I38778" s="88"/>
      <c r="J38778" s="88"/>
      <c r="K38778" s="88"/>
    </row>
    <row r="38779" spans="2:11" ht="12" hidden="1" customHeight="1" x14ac:dyDescent="0.2">
      <c r="B38779" s="88"/>
      <c r="C38779" s="88"/>
      <c r="D38779" s="88"/>
      <c r="E38779" s="88"/>
      <c r="F38779" s="88"/>
      <c r="G38779" s="88"/>
      <c r="H38779" s="88"/>
      <c r="I38779" s="88"/>
      <c r="J38779" s="88"/>
      <c r="K38779" s="88"/>
    </row>
    <row r="38780" spans="2:11" ht="12" hidden="1" customHeight="1" x14ac:dyDescent="0.2">
      <c r="B38780" s="88"/>
      <c r="C38780" s="88"/>
      <c r="D38780" s="88"/>
      <c r="E38780" s="88"/>
      <c r="F38780" s="88"/>
      <c r="G38780" s="88"/>
      <c r="H38780" s="88"/>
      <c r="I38780" s="88"/>
      <c r="J38780" s="88"/>
      <c r="K38780" s="88"/>
    </row>
    <row r="38781" spans="2:11" ht="12" hidden="1" customHeight="1" x14ac:dyDescent="0.2">
      <c r="B38781" s="88"/>
      <c r="C38781" s="88"/>
      <c r="D38781" s="88"/>
      <c r="E38781" s="88"/>
      <c r="F38781" s="88"/>
      <c r="G38781" s="88"/>
      <c r="H38781" s="88"/>
      <c r="I38781" s="88"/>
      <c r="J38781" s="88"/>
      <c r="K38781" s="88"/>
    </row>
    <row r="38782" spans="2:11" ht="12" hidden="1" customHeight="1" x14ac:dyDescent="0.2">
      <c r="B38782" s="88"/>
      <c r="C38782" s="88"/>
      <c r="D38782" s="88"/>
      <c r="E38782" s="88"/>
      <c r="F38782" s="88"/>
      <c r="G38782" s="88"/>
      <c r="H38782" s="88"/>
      <c r="I38782" s="88"/>
      <c r="J38782" s="88"/>
      <c r="K38782" s="88"/>
    </row>
    <row r="38783" spans="2:11" ht="12" hidden="1" customHeight="1" x14ac:dyDescent="0.2">
      <c r="B38783" s="88"/>
      <c r="C38783" s="88"/>
      <c r="D38783" s="88"/>
      <c r="E38783" s="88"/>
      <c r="F38783" s="88"/>
      <c r="G38783" s="88"/>
      <c r="H38783" s="88"/>
      <c r="I38783" s="88"/>
      <c r="J38783" s="88"/>
      <c r="K38783" s="88"/>
    </row>
    <row r="38784" spans="2:11" ht="12" hidden="1" customHeight="1" x14ac:dyDescent="0.2">
      <c r="B38784" s="88"/>
      <c r="C38784" s="88"/>
      <c r="D38784" s="88"/>
      <c r="E38784" s="88"/>
      <c r="F38784" s="88"/>
      <c r="G38784" s="88"/>
      <c r="H38784" s="88"/>
      <c r="I38784" s="88"/>
      <c r="J38784" s="88"/>
      <c r="K38784" s="88"/>
    </row>
    <row r="38785" spans="2:11" ht="12" hidden="1" customHeight="1" x14ac:dyDescent="0.2">
      <c r="B38785" s="88"/>
      <c r="C38785" s="88"/>
      <c r="D38785" s="88"/>
      <c r="E38785" s="88"/>
      <c r="F38785" s="88"/>
      <c r="G38785" s="88"/>
      <c r="H38785" s="88"/>
      <c r="I38785" s="88"/>
      <c r="J38785" s="88"/>
      <c r="K38785" s="88"/>
    </row>
    <row r="38786" spans="2:11" ht="12" hidden="1" customHeight="1" x14ac:dyDescent="0.2">
      <c r="B38786" s="88"/>
      <c r="C38786" s="88"/>
      <c r="D38786" s="88"/>
      <c r="E38786" s="88"/>
      <c r="F38786" s="88"/>
      <c r="G38786" s="88"/>
      <c r="H38786" s="88"/>
      <c r="I38786" s="88"/>
      <c r="J38786" s="88"/>
      <c r="K38786" s="88"/>
    </row>
    <row r="38787" spans="2:11" ht="12" hidden="1" customHeight="1" x14ac:dyDescent="0.2">
      <c r="B38787" s="88"/>
      <c r="C38787" s="88"/>
      <c r="D38787" s="88"/>
      <c r="E38787" s="88"/>
      <c r="F38787" s="88"/>
      <c r="G38787" s="88"/>
      <c r="H38787" s="88"/>
      <c r="I38787" s="88"/>
      <c r="J38787" s="88"/>
      <c r="K38787" s="88"/>
    </row>
    <row r="38788" spans="2:11" ht="12" hidden="1" customHeight="1" x14ac:dyDescent="0.2">
      <c r="B38788" s="88"/>
      <c r="C38788" s="88"/>
      <c r="D38788" s="88"/>
      <c r="E38788" s="88"/>
      <c r="F38788" s="88"/>
      <c r="G38788" s="88"/>
      <c r="H38788" s="88"/>
      <c r="I38788" s="88"/>
      <c r="J38788" s="88"/>
      <c r="K38788" s="88"/>
    </row>
    <row r="38789" spans="2:11" ht="12" hidden="1" customHeight="1" x14ac:dyDescent="0.2">
      <c r="B38789" s="88"/>
      <c r="C38789" s="88"/>
      <c r="D38789" s="88"/>
      <c r="E38789" s="88"/>
      <c r="F38789" s="88"/>
      <c r="G38789" s="88"/>
      <c r="H38789" s="88"/>
      <c r="I38789" s="88"/>
      <c r="J38789" s="88"/>
      <c r="K38789" s="88"/>
    </row>
    <row r="38790" spans="2:11" ht="12" hidden="1" customHeight="1" x14ac:dyDescent="0.2">
      <c r="B38790" s="88"/>
      <c r="C38790" s="88"/>
      <c r="D38790" s="88"/>
      <c r="E38790" s="88"/>
      <c r="F38790" s="88"/>
      <c r="G38790" s="88"/>
      <c r="H38790" s="88"/>
      <c r="I38790" s="88"/>
      <c r="J38790" s="88"/>
      <c r="K38790" s="88"/>
    </row>
    <row r="38791" spans="2:11" ht="12" hidden="1" customHeight="1" x14ac:dyDescent="0.2">
      <c r="B38791" s="88"/>
      <c r="C38791" s="88"/>
      <c r="D38791" s="88"/>
      <c r="E38791" s="88"/>
      <c r="F38791" s="88"/>
      <c r="G38791" s="88"/>
      <c r="H38791" s="88"/>
      <c r="I38791" s="88"/>
      <c r="J38791" s="88"/>
      <c r="K38791" s="88"/>
    </row>
    <row r="38792" spans="2:11" ht="12" hidden="1" customHeight="1" x14ac:dyDescent="0.2">
      <c r="B38792" s="88"/>
      <c r="C38792" s="88"/>
      <c r="D38792" s="88"/>
      <c r="E38792" s="88"/>
      <c r="F38792" s="88"/>
      <c r="G38792" s="88"/>
      <c r="H38792" s="88"/>
      <c r="I38792" s="88"/>
      <c r="J38792" s="88"/>
      <c r="K38792" s="88"/>
    </row>
    <row r="38793" spans="2:11" ht="12" hidden="1" customHeight="1" x14ac:dyDescent="0.2">
      <c r="B38793" s="88"/>
      <c r="C38793" s="88"/>
      <c r="D38793" s="88"/>
      <c r="E38793" s="88"/>
      <c r="F38793" s="88"/>
      <c r="G38793" s="88"/>
      <c r="H38793" s="88"/>
      <c r="I38793" s="88"/>
      <c r="J38793" s="88"/>
      <c r="K38793" s="88"/>
    </row>
    <row r="38794" spans="2:11" ht="12" hidden="1" customHeight="1" x14ac:dyDescent="0.2">
      <c r="B38794" s="88"/>
      <c r="C38794" s="88"/>
      <c r="D38794" s="88"/>
      <c r="E38794" s="88"/>
      <c r="F38794" s="88"/>
      <c r="G38794" s="88"/>
      <c r="H38794" s="88"/>
      <c r="I38794" s="88"/>
      <c r="J38794" s="88"/>
      <c r="K38794" s="88"/>
    </row>
    <row r="38795" spans="2:11" ht="12" hidden="1" customHeight="1" x14ac:dyDescent="0.2">
      <c r="B38795" s="88"/>
      <c r="C38795" s="88"/>
      <c r="D38795" s="88"/>
      <c r="E38795" s="88"/>
      <c r="F38795" s="88"/>
      <c r="G38795" s="88"/>
      <c r="H38795" s="88"/>
      <c r="I38795" s="88"/>
      <c r="J38795" s="88"/>
      <c r="K38795" s="88"/>
    </row>
    <row r="38796" spans="2:11" ht="12" hidden="1" customHeight="1" x14ac:dyDescent="0.2">
      <c r="B38796" s="88"/>
      <c r="C38796" s="88"/>
      <c r="D38796" s="88"/>
      <c r="E38796" s="88"/>
      <c r="F38796" s="88"/>
      <c r="G38796" s="88"/>
      <c r="H38796" s="88"/>
      <c r="I38796" s="88"/>
      <c r="J38796" s="88"/>
      <c r="K38796" s="88"/>
    </row>
    <row r="38797" spans="2:11" ht="12" hidden="1" customHeight="1" x14ac:dyDescent="0.2">
      <c r="B38797" s="88"/>
      <c r="C38797" s="88"/>
      <c r="D38797" s="88"/>
      <c r="E38797" s="88"/>
      <c r="F38797" s="88"/>
      <c r="G38797" s="88"/>
      <c r="H38797" s="88"/>
      <c r="I38797" s="88"/>
      <c r="J38797" s="88"/>
      <c r="K38797" s="88"/>
    </row>
    <row r="38798" spans="2:11" ht="12" hidden="1" customHeight="1" x14ac:dyDescent="0.2">
      <c r="B38798" s="88"/>
      <c r="C38798" s="88"/>
      <c r="D38798" s="88"/>
      <c r="E38798" s="88"/>
      <c r="F38798" s="88"/>
      <c r="G38798" s="88"/>
      <c r="H38798" s="88"/>
      <c r="I38798" s="88"/>
      <c r="J38798" s="88"/>
      <c r="K38798" s="88"/>
    </row>
    <row r="38799" spans="2:11" ht="12" hidden="1" customHeight="1" x14ac:dyDescent="0.2">
      <c r="B38799" s="88"/>
      <c r="C38799" s="88"/>
      <c r="D38799" s="88"/>
      <c r="E38799" s="88"/>
      <c r="F38799" s="88"/>
      <c r="G38799" s="88"/>
      <c r="H38799" s="88"/>
      <c r="I38799" s="88"/>
      <c r="J38799" s="88"/>
      <c r="K38799" s="88"/>
    </row>
    <row r="38800" spans="2:11" ht="12" hidden="1" customHeight="1" x14ac:dyDescent="0.2">
      <c r="B38800" s="88"/>
      <c r="C38800" s="88"/>
      <c r="D38800" s="88"/>
      <c r="E38800" s="88"/>
      <c r="F38800" s="88"/>
      <c r="G38800" s="88"/>
      <c r="H38800" s="88"/>
      <c r="I38800" s="88"/>
      <c r="J38800" s="88"/>
      <c r="K38800" s="88"/>
    </row>
    <row r="38801" spans="2:11" ht="12" hidden="1" customHeight="1" x14ac:dyDescent="0.2">
      <c r="B38801" s="88"/>
      <c r="C38801" s="88"/>
      <c r="D38801" s="88"/>
      <c r="E38801" s="88"/>
      <c r="F38801" s="88"/>
      <c r="G38801" s="88"/>
      <c r="H38801" s="88"/>
      <c r="I38801" s="88"/>
      <c r="J38801" s="88"/>
      <c r="K38801" s="88"/>
    </row>
    <row r="38802" spans="2:11" ht="12" hidden="1" customHeight="1" x14ac:dyDescent="0.2">
      <c r="B38802" s="88"/>
      <c r="C38802" s="88"/>
      <c r="D38802" s="88"/>
      <c r="E38802" s="88"/>
      <c r="F38802" s="88"/>
      <c r="G38802" s="88"/>
      <c r="H38802" s="88"/>
      <c r="I38802" s="88"/>
      <c r="J38802" s="88"/>
      <c r="K38802" s="88"/>
    </row>
    <row r="38803" spans="2:11" ht="12" hidden="1" customHeight="1" x14ac:dyDescent="0.2">
      <c r="B38803" s="88"/>
      <c r="C38803" s="88"/>
      <c r="D38803" s="88"/>
      <c r="E38803" s="88"/>
      <c r="F38803" s="88"/>
      <c r="G38803" s="88"/>
      <c r="H38803" s="88"/>
      <c r="I38803" s="88"/>
      <c r="J38803" s="88"/>
      <c r="K38803" s="88"/>
    </row>
    <row r="38804" spans="2:11" ht="12" hidden="1" customHeight="1" x14ac:dyDescent="0.2">
      <c r="B38804" s="88"/>
      <c r="C38804" s="88"/>
      <c r="D38804" s="88"/>
      <c r="E38804" s="88"/>
      <c r="F38804" s="88"/>
      <c r="G38804" s="88"/>
      <c r="H38804" s="88"/>
      <c r="I38804" s="88"/>
      <c r="J38804" s="88"/>
      <c r="K38804" s="88"/>
    </row>
    <row r="38805" spans="2:11" ht="12" hidden="1" customHeight="1" x14ac:dyDescent="0.2">
      <c r="B38805" s="88"/>
      <c r="C38805" s="88"/>
      <c r="D38805" s="88"/>
      <c r="E38805" s="88"/>
      <c r="F38805" s="88"/>
      <c r="G38805" s="88"/>
      <c r="H38805" s="88"/>
      <c r="I38805" s="88"/>
      <c r="J38805" s="88"/>
      <c r="K38805" s="88"/>
    </row>
    <row r="38806" spans="2:11" ht="12" hidden="1" customHeight="1" x14ac:dyDescent="0.2">
      <c r="B38806" s="88"/>
      <c r="C38806" s="88"/>
      <c r="D38806" s="88"/>
      <c r="E38806" s="88"/>
      <c r="F38806" s="88"/>
      <c r="G38806" s="88"/>
      <c r="H38806" s="88"/>
      <c r="I38806" s="88"/>
      <c r="J38806" s="88"/>
      <c r="K38806" s="88"/>
    </row>
    <row r="38807" spans="2:11" ht="12" hidden="1" customHeight="1" x14ac:dyDescent="0.2">
      <c r="B38807" s="88"/>
      <c r="C38807" s="88"/>
      <c r="D38807" s="88"/>
      <c r="E38807" s="88"/>
      <c r="F38807" s="88"/>
      <c r="G38807" s="88"/>
      <c r="H38807" s="88"/>
      <c r="I38807" s="88"/>
      <c r="J38807" s="88"/>
      <c r="K38807" s="88"/>
    </row>
    <row r="38808" spans="2:11" ht="12" hidden="1" customHeight="1" x14ac:dyDescent="0.2">
      <c r="B38808" s="88"/>
      <c r="C38808" s="88"/>
      <c r="D38808" s="88"/>
      <c r="E38808" s="88"/>
      <c r="F38808" s="88"/>
      <c r="G38808" s="88"/>
      <c r="H38808" s="88"/>
      <c r="I38808" s="88"/>
      <c r="J38808" s="88"/>
      <c r="K38808" s="88"/>
    </row>
    <row r="38809" spans="2:11" ht="12" hidden="1" customHeight="1" x14ac:dyDescent="0.2">
      <c r="B38809" s="88"/>
      <c r="C38809" s="88"/>
      <c r="D38809" s="88"/>
      <c r="E38809" s="88"/>
      <c r="F38809" s="88"/>
      <c r="G38809" s="88"/>
      <c r="H38809" s="88"/>
      <c r="I38809" s="88"/>
      <c r="J38809" s="88"/>
      <c r="K38809" s="88"/>
    </row>
    <row r="38810" spans="2:11" ht="12" hidden="1" customHeight="1" x14ac:dyDescent="0.2">
      <c r="B38810" s="88"/>
      <c r="C38810" s="88"/>
      <c r="D38810" s="88"/>
      <c r="E38810" s="88"/>
      <c r="F38810" s="88"/>
      <c r="G38810" s="88"/>
      <c r="H38810" s="88"/>
      <c r="I38810" s="88"/>
      <c r="J38810" s="88"/>
      <c r="K38810" s="88"/>
    </row>
    <row r="38811" spans="2:11" ht="12" hidden="1" customHeight="1" x14ac:dyDescent="0.2">
      <c r="B38811" s="88"/>
      <c r="C38811" s="88"/>
      <c r="D38811" s="88"/>
      <c r="E38811" s="88"/>
      <c r="F38811" s="88"/>
      <c r="G38811" s="88"/>
      <c r="H38811" s="88"/>
      <c r="I38811" s="88"/>
      <c r="J38811" s="88"/>
      <c r="K38811" s="88"/>
    </row>
    <row r="38812" spans="2:11" ht="12" hidden="1" customHeight="1" x14ac:dyDescent="0.2">
      <c r="B38812" s="88"/>
      <c r="C38812" s="88"/>
      <c r="D38812" s="88"/>
      <c r="E38812" s="88"/>
      <c r="F38812" s="88"/>
      <c r="G38812" s="88"/>
      <c r="H38812" s="88"/>
      <c r="I38812" s="88"/>
      <c r="J38812" s="88"/>
      <c r="K38812" s="88"/>
    </row>
    <row r="38813" spans="2:11" ht="12" hidden="1" customHeight="1" x14ac:dyDescent="0.2">
      <c r="B38813" s="88"/>
      <c r="C38813" s="88"/>
      <c r="D38813" s="88"/>
      <c r="E38813" s="88"/>
      <c r="F38813" s="88"/>
      <c r="G38813" s="88"/>
      <c r="H38813" s="88"/>
      <c r="I38813" s="88"/>
      <c r="J38813" s="88"/>
      <c r="K38813" s="88"/>
    </row>
    <row r="38814" spans="2:11" ht="12" hidden="1" customHeight="1" x14ac:dyDescent="0.2">
      <c r="B38814" s="88"/>
      <c r="C38814" s="88"/>
      <c r="D38814" s="88"/>
      <c r="E38814" s="88"/>
      <c r="F38814" s="88"/>
      <c r="G38814" s="88"/>
      <c r="H38814" s="88"/>
      <c r="I38814" s="88"/>
      <c r="J38814" s="88"/>
      <c r="K38814" s="88"/>
    </row>
    <row r="38815" spans="2:11" ht="12" hidden="1" customHeight="1" x14ac:dyDescent="0.2">
      <c r="B38815" s="88"/>
      <c r="C38815" s="88"/>
      <c r="D38815" s="88"/>
      <c r="E38815" s="88"/>
      <c r="F38815" s="88"/>
      <c r="G38815" s="88"/>
      <c r="H38815" s="88"/>
      <c r="I38815" s="88"/>
      <c r="J38815" s="88"/>
      <c r="K38815" s="88"/>
    </row>
    <row r="38816" spans="2:11" ht="12" hidden="1" customHeight="1" x14ac:dyDescent="0.2">
      <c r="B38816" s="88"/>
      <c r="C38816" s="88"/>
      <c r="D38816" s="88"/>
      <c r="E38816" s="88"/>
      <c r="F38816" s="88"/>
      <c r="G38816" s="88"/>
      <c r="H38816" s="88"/>
      <c r="I38816" s="88"/>
      <c r="J38816" s="88"/>
      <c r="K38816" s="88"/>
    </row>
    <row r="38817" spans="2:11" ht="12" hidden="1" customHeight="1" x14ac:dyDescent="0.2">
      <c r="B38817" s="88"/>
      <c r="C38817" s="88"/>
      <c r="D38817" s="88"/>
      <c r="E38817" s="88"/>
      <c r="F38817" s="88"/>
      <c r="G38817" s="88"/>
      <c r="H38817" s="88"/>
      <c r="I38817" s="88"/>
      <c r="J38817" s="88"/>
      <c r="K38817" s="88"/>
    </row>
    <row r="38818" spans="2:11" ht="12" hidden="1" customHeight="1" x14ac:dyDescent="0.2">
      <c r="B38818" s="88"/>
      <c r="C38818" s="88"/>
      <c r="D38818" s="88"/>
      <c r="E38818" s="88"/>
      <c r="F38818" s="88"/>
      <c r="G38818" s="88"/>
      <c r="H38818" s="88"/>
      <c r="I38818" s="88"/>
      <c r="J38818" s="88"/>
      <c r="K38818" s="88"/>
    </row>
    <row r="38819" spans="2:11" ht="12" hidden="1" customHeight="1" x14ac:dyDescent="0.2">
      <c r="B38819" s="88"/>
      <c r="C38819" s="88"/>
      <c r="D38819" s="88"/>
      <c r="E38819" s="88"/>
      <c r="F38819" s="88"/>
      <c r="G38819" s="88"/>
      <c r="H38819" s="88"/>
      <c r="I38819" s="88"/>
      <c r="J38819" s="88"/>
      <c r="K38819" s="88"/>
    </row>
    <row r="38820" spans="2:11" ht="12" hidden="1" customHeight="1" x14ac:dyDescent="0.2">
      <c r="B38820" s="88"/>
      <c r="C38820" s="88"/>
      <c r="D38820" s="88"/>
      <c r="E38820" s="88"/>
      <c r="F38820" s="88"/>
      <c r="G38820" s="88"/>
      <c r="H38820" s="88"/>
      <c r="I38820" s="88"/>
      <c r="J38820" s="88"/>
      <c r="K38820" s="88"/>
    </row>
    <row r="38821" spans="2:11" ht="12" hidden="1" customHeight="1" x14ac:dyDescent="0.2">
      <c r="B38821" s="88"/>
      <c r="C38821" s="88"/>
      <c r="D38821" s="88"/>
      <c r="E38821" s="88"/>
      <c r="F38821" s="88"/>
      <c r="G38821" s="88"/>
      <c r="H38821" s="88"/>
      <c r="I38821" s="88"/>
      <c r="J38821" s="88"/>
      <c r="K38821" s="88"/>
    </row>
    <row r="38822" spans="2:11" ht="12" hidden="1" customHeight="1" x14ac:dyDescent="0.2">
      <c r="B38822" s="88"/>
      <c r="C38822" s="88"/>
      <c r="D38822" s="88"/>
      <c r="E38822" s="88"/>
      <c r="F38822" s="88"/>
      <c r="G38822" s="88"/>
      <c r="H38822" s="88"/>
      <c r="I38822" s="88"/>
      <c r="J38822" s="88"/>
      <c r="K38822" s="88"/>
    </row>
    <row r="38823" spans="2:11" ht="12" hidden="1" customHeight="1" x14ac:dyDescent="0.2">
      <c r="B38823" s="88"/>
      <c r="C38823" s="88"/>
      <c r="D38823" s="88"/>
      <c r="E38823" s="88"/>
      <c r="F38823" s="88"/>
      <c r="G38823" s="88"/>
      <c r="H38823" s="88"/>
      <c r="I38823" s="88"/>
      <c r="J38823" s="88"/>
      <c r="K38823" s="88"/>
    </row>
    <row r="38824" spans="2:11" ht="12" hidden="1" customHeight="1" x14ac:dyDescent="0.2">
      <c r="B38824" s="88"/>
      <c r="C38824" s="88"/>
      <c r="D38824" s="88"/>
      <c r="E38824" s="88"/>
      <c r="F38824" s="88"/>
      <c r="G38824" s="88"/>
      <c r="H38824" s="88"/>
      <c r="I38824" s="88"/>
      <c r="J38824" s="88"/>
      <c r="K38824" s="88"/>
    </row>
    <row r="38825" spans="2:11" ht="12" hidden="1" customHeight="1" x14ac:dyDescent="0.2">
      <c r="B38825" s="88"/>
      <c r="C38825" s="88"/>
      <c r="D38825" s="88"/>
      <c r="E38825" s="88"/>
      <c r="F38825" s="88"/>
      <c r="G38825" s="88"/>
      <c r="H38825" s="88"/>
      <c r="I38825" s="88"/>
      <c r="J38825" s="88"/>
      <c r="K38825" s="88"/>
    </row>
    <row r="38826" spans="2:11" ht="12" hidden="1" customHeight="1" x14ac:dyDescent="0.2">
      <c r="B38826" s="88"/>
      <c r="C38826" s="88"/>
      <c r="D38826" s="88"/>
      <c r="E38826" s="88"/>
      <c r="F38826" s="88"/>
      <c r="G38826" s="88"/>
      <c r="H38826" s="88"/>
      <c r="I38826" s="88"/>
      <c r="J38826" s="88"/>
      <c r="K38826" s="88"/>
    </row>
    <row r="38827" spans="2:11" ht="12" hidden="1" customHeight="1" x14ac:dyDescent="0.2">
      <c r="B38827" s="88"/>
      <c r="C38827" s="88"/>
      <c r="D38827" s="88"/>
      <c r="E38827" s="88"/>
      <c r="F38827" s="88"/>
      <c r="G38827" s="88"/>
      <c r="H38827" s="88"/>
      <c r="I38827" s="88"/>
      <c r="J38827" s="88"/>
      <c r="K38827" s="88"/>
    </row>
    <row r="38828" spans="2:11" ht="12" hidden="1" customHeight="1" x14ac:dyDescent="0.2">
      <c r="B38828" s="88"/>
      <c r="C38828" s="88"/>
      <c r="D38828" s="88"/>
      <c r="E38828" s="88"/>
      <c r="F38828" s="88"/>
      <c r="G38828" s="88"/>
      <c r="H38828" s="88"/>
      <c r="I38828" s="88"/>
      <c r="J38828" s="88"/>
      <c r="K38828" s="88"/>
    </row>
    <row r="38829" spans="2:11" ht="12" hidden="1" customHeight="1" x14ac:dyDescent="0.2">
      <c r="B38829" s="88"/>
      <c r="C38829" s="88"/>
      <c r="D38829" s="88"/>
      <c r="E38829" s="88"/>
      <c r="F38829" s="88"/>
      <c r="G38829" s="88"/>
      <c r="H38829" s="88"/>
      <c r="I38829" s="88"/>
      <c r="J38829" s="88"/>
      <c r="K38829" s="88"/>
    </row>
    <row r="38830" spans="2:11" ht="12" hidden="1" customHeight="1" x14ac:dyDescent="0.2">
      <c r="B38830" s="88"/>
      <c r="C38830" s="88"/>
      <c r="D38830" s="88"/>
      <c r="E38830" s="88"/>
      <c r="F38830" s="88"/>
      <c r="G38830" s="88"/>
      <c r="H38830" s="88"/>
      <c r="I38830" s="88"/>
      <c r="J38830" s="88"/>
      <c r="K38830" s="88"/>
    </row>
    <row r="38831" spans="2:11" ht="12" hidden="1" customHeight="1" x14ac:dyDescent="0.2">
      <c r="B38831" s="88"/>
      <c r="C38831" s="88"/>
      <c r="D38831" s="88"/>
      <c r="E38831" s="88"/>
      <c r="F38831" s="88"/>
      <c r="G38831" s="88"/>
      <c r="H38831" s="88"/>
      <c r="I38831" s="88"/>
      <c r="J38831" s="88"/>
      <c r="K38831" s="88"/>
    </row>
    <row r="38832" spans="2:11" ht="12" hidden="1" customHeight="1" x14ac:dyDescent="0.2">
      <c r="B38832" s="88"/>
      <c r="C38832" s="88"/>
      <c r="D38832" s="88"/>
      <c r="E38832" s="88"/>
      <c r="F38832" s="88"/>
      <c r="G38832" s="88"/>
      <c r="H38832" s="88"/>
      <c r="I38832" s="88"/>
      <c r="J38832" s="88"/>
      <c r="K38832" s="88"/>
    </row>
    <row r="38833" spans="2:11" ht="12" hidden="1" customHeight="1" x14ac:dyDescent="0.2">
      <c r="B38833" s="88"/>
      <c r="C38833" s="88"/>
      <c r="D38833" s="88"/>
      <c r="E38833" s="88"/>
      <c r="F38833" s="88"/>
      <c r="G38833" s="88"/>
      <c r="H38833" s="88"/>
      <c r="I38833" s="88"/>
      <c r="J38833" s="88"/>
      <c r="K38833" s="88"/>
    </row>
    <row r="38834" spans="2:11" ht="12" hidden="1" customHeight="1" x14ac:dyDescent="0.2">
      <c r="B38834" s="88"/>
      <c r="C38834" s="88"/>
      <c r="D38834" s="88"/>
      <c r="E38834" s="88"/>
      <c r="F38834" s="88"/>
      <c r="G38834" s="88"/>
      <c r="H38834" s="88"/>
      <c r="I38834" s="88"/>
      <c r="J38834" s="88"/>
      <c r="K38834" s="88"/>
    </row>
    <row r="38835" spans="2:11" ht="12" hidden="1" customHeight="1" x14ac:dyDescent="0.2">
      <c r="B38835" s="88"/>
      <c r="C38835" s="88"/>
      <c r="D38835" s="88"/>
      <c r="E38835" s="88"/>
      <c r="F38835" s="88"/>
      <c r="G38835" s="88"/>
      <c r="H38835" s="88"/>
      <c r="I38835" s="88"/>
      <c r="J38835" s="88"/>
      <c r="K38835" s="88"/>
    </row>
    <row r="38836" spans="2:11" ht="12" hidden="1" customHeight="1" x14ac:dyDescent="0.2">
      <c r="B38836" s="88"/>
      <c r="C38836" s="88"/>
      <c r="D38836" s="88"/>
      <c r="E38836" s="88"/>
      <c r="F38836" s="88"/>
      <c r="G38836" s="88"/>
      <c r="H38836" s="88"/>
      <c r="I38836" s="88"/>
      <c r="J38836" s="88"/>
      <c r="K38836" s="88"/>
    </row>
    <row r="38837" spans="2:11" ht="12" hidden="1" customHeight="1" x14ac:dyDescent="0.2">
      <c r="B38837" s="88"/>
      <c r="C38837" s="88"/>
      <c r="D38837" s="88"/>
      <c r="E38837" s="88"/>
      <c r="F38837" s="88"/>
      <c r="G38837" s="88"/>
      <c r="H38837" s="88"/>
      <c r="I38837" s="88"/>
      <c r="J38837" s="88"/>
      <c r="K38837" s="88"/>
    </row>
    <row r="38838" spans="2:11" ht="12" hidden="1" customHeight="1" x14ac:dyDescent="0.2">
      <c r="B38838" s="88"/>
      <c r="C38838" s="88"/>
      <c r="D38838" s="88"/>
      <c r="E38838" s="88"/>
      <c r="F38838" s="88"/>
      <c r="G38838" s="88"/>
      <c r="H38838" s="88"/>
      <c r="I38838" s="88"/>
      <c r="J38838" s="88"/>
      <c r="K38838" s="88"/>
    </row>
    <row r="38839" spans="2:11" ht="12" hidden="1" customHeight="1" x14ac:dyDescent="0.2">
      <c r="B38839" s="88"/>
      <c r="C38839" s="88"/>
      <c r="D38839" s="88"/>
      <c r="E38839" s="88"/>
      <c r="F38839" s="88"/>
      <c r="G38839" s="88"/>
      <c r="H38839" s="88"/>
      <c r="I38839" s="88"/>
      <c r="J38839" s="88"/>
      <c r="K38839" s="88"/>
    </row>
    <row r="38840" spans="2:11" ht="12" hidden="1" customHeight="1" x14ac:dyDescent="0.2">
      <c r="B38840" s="88"/>
      <c r="C38840" s="88"/>
      <c r="D38840" s="88"/>
      <c r="E38840" s="88"/>
      <c r="F38840" s="88"/>
      <c r="G38840" s="88"/>
      <c r="H38840" s="88"/>
      <c r="I38840" s="88"/>
      <c r="J38840" s="88"/>
      <c r="K38840" s="88"/>
    </row>
    <row r="38841" spans="2:11" ht="12" hidden="1" customHeight="1" x14ac:dyDescent="0.2">
      <c r="B38841" s="88"/>
      <c r="C38841" s="88"/>
      <c r="D38841" s="88"/>
      <c r="E38841" s="88"/>
      <c r="F38841" s="88"/>
      <c r="G38841" s="88"/>
      <c r="H38841" s="88"/>
      <c r="I38841" s="88"/>
      <c r="J38841" s="88"/>
      <c r="K38841" s="88"/>
    </row>
    <row r="38842" spans="2:11" ht="12" hidden="1" customHeight="1" x14ac:dyDescent="0.2">
      <c r="B38842" s="88"/>
      <c r="C38842" s="88"/>
      <c r="D38842" s="88"/>
      <c r="E38842" s="88"/>
      <c r="F38842" s="88"/>
      <c r="G38842" s="88"/>
      <c r="H38842" s="88"/>
      <c r="I38842" s="88"/>
      <c r="J38842" s="88"/>
      <c r="K38842" s="88"/>
    </row>
    <row r="38843" spans="2:11" ht="12" hidden="1" customHeight="1" x14ac:dyDescent="0.2">
      <c r="B38843" s="88"/>
      <c r="C38843" s="88"/>
      <c r="D38843" s="88"/>
      <c r="E38843" s="88"/>
      <c r="F38843" s="88"/>
      <c r="G38843" s="88"/>
      <c r="H38843" s="88"/>
      <c r="I38843" s="88"/>
      <c r="J38843" s="88"/>
      <c r="K38843" s="88"/>
    </row>
    <row r="38844" spans="2:11" ht="12" hidden="1" customHeight="1" x14ac:dyDescent="0.2">
      <c r="B38844" s="88"/>
      <c r="C38844" s="88"/>
      <c r="D38844" s="88"/>
      <c r="E38844" s="88"/>
      <c r="F38844" s="88"/>
      <c r="G38844" s="88"/>
      <c r="H38844" s="88"/>
      <c r="I38844" s="88"/>
      <c r="J38844" s="88"/>
      <c r="K38844" s="88"/>
    </row>
    <row r="38845" spans="2:11" ht="12" hidden="1" customHeight="1" x14ac:dyDescent="0.2">
      <c r="B38845" s="88"/>
      <c r="C38845" s="88"/>
      <c r="D38845" s="88"/>
      <c r="E38845" s="88"/>
      <c r="F38845" s="88"/>
      <c r="G38845" s="88"/>
      <c r="H38845" s="88"/>
      <c r="I38845" s="88"/>
      <c r="J38845" s="88"/>
      <c r="K38845" s="88"/>
    </row>
    <row r="38846" spans="2:11" ht="12" hidden="1" customHeight="1" x14ac:dyDescent="0.2">
      <c r="B38846" s="88"/>
      <c r="C38846" s="88"/>
      <c r="D38846" s="88"/>
      <c r="E38846" s="88"/>
      <c r="F38846" s="88"/>
      <c r="G38846" s="88"/>
      <c r="H38846" s="88"/>
      <c r="I38846" s="88"/>
      <c r="J38846" s="88"/>
      <c r="K38846" s="88"/>
    </row>
    <row r="38847" spans="2:11" ht="12" hidden="1" customHeight="1" x14ac:dyDescent="0.2">
      <c r="B38847" s="88"/>
      <c r="C38847" s="88"/>
      <c r="D38847" s="88"/>
      <c r="E38847" s="88"/>
      <c r="F38847" s="88"/>
      <c r="G38847" s="88"/>
      <c r="H38847" s="88"/>
      <c r="I38847" s="88"/>
      <c r="J38847" s="88"/>
      <c r="K38847" s="88"/>
    </row>
    <row r="38848" spans="2:11" ht="12" hidden="1" customHeight="1" x14ac:dyDescent="0.2">
      <c r="B38848" s="88"/>
      <c r="C38848" s="88"/>
      <c r="D38848" s="88"/>
      <c r="E38848" s="88"/>
      <c r="F38848" s="88"/>
      <c r="G38848" s="88"/>
      <c r="H38848" s="88"/>
      <c r="I38848" s="88"/>
      <c r="J38848" s="88"/>
      <c r="K38848" s="88"/>
    </row>
    <row r="38849" spans="2:11" ht="12" hidden="1" customHeight="1" x14ac:dyDescent="0.2">
      <c r="B38849" s="88"/>
      <c r="C38849" s="88"/>
      <c r="D38849" s="88"/>
      <c r="E38849" s="88"/>
      <c r="F38849" s="88"/>
      <c r="G38849" s="88"/>
      <c r="H38849" s="88"/>
      <c r="I38849" s="88"/>
      <c r="J38849" s="88"/>
      <c r="K38849" s="88"/>
    </row>
    <row r="38850" spans="2:11" ht="12" hidden="1" customHeight="1" x14ac:dyDescent="0.2">
      <c r="B38850" s="88"/>
      <c r="C38850" s="88"/>
      <c r="D38850" s="88"/>
      <c r="E38850" s="88"/>
      <c r="F38850" s="88"/>
      <c r="G38850" s="88"/>
      <c r="H38850" s="88"/>
      <c r="I38850" s="88"/>
      <c r="J38850" s="88"/>
      <c r="K38850" s="88"/>
    </row>
    <row r="38851" spans="2:11" ht="12" hidden="1" customHeight="1" x14ac:dyDescent="0.2">
      <c r="B38851" s="88"/>
      <c r="C38851" s="88"/>
      <c r="D38851" s="88"/>
      <c r="E38851" s="88"/>
      <c r="F38851" s="88"/>
      <c r="G38851" s="88"/>
      <c r="H38851" s="88"/>
      <c r="I38851" s="88"/>
      <c r="J38851" s="88"/>
      <c r="K38851" s="88"/>
    </row>
    <row r="38852" spans="2:11" ht="12" hidden="1" customHeight="1" x14ac:dyDescent="0.2">
      <c r="B38852" s="88"/>
      <c r="C38852" s="88"/>
      <c r="D38852" s="88"/>
      <c r="E38852" s="88"/>
      <c r="F38852" s="88"/>
      <c r="G38852" s="88"/>
      <c r="H38852" s="88"/>
      <c r="I38852" s="88"/>
      <c r="J38852" s="88"/>
      <c r="K38852" s="88"/>
    </row>
    <row r="38853" spans="2:11" ht="12" hidden="1" customHeight="1" x14ac:dyDescent="0.2">
      <c r="B38853" s="88"/>
      <c r="C38853" s="88"/>
      <c r="D38853" s="88"/>
      <c r="E38853" s="88"/>
      <c r="F38853" s="88"/>
      <c r="G38853" s="88"/>
      <c r="H38853" s="88"/>
      <c r="I38853" s="88"/>
      <c r="J38853" s="88"/>
      <c r="K38853" s="88"/>
    </row>
    <row r="38854" spans="2:11" ht="12" hidden="1" customHeight="1" x14ac:dyDescent="0.2">
      <c r="B38854" s="88"/>
      <c r="C38854" s="88"/>
      <c r="D38854" s="88"/>
      <c r="E38854" s="88"/>
      <c r="F38854" s="88"/>
      <c r="G38854" s="88"/>
      <c r="H38854" s="88"/>
      <c r="I38854" s="88"/>
      <c r="J38854" s="88"/>
      <c r="K38854" s="88"/>
    </row>
    <row r="38855" spans="2:11" ht="12" hidden="1" customHeight="1" x14ac:dyDescent="0.2">
      <c r="B38855" s="88"/>
      <c r="C38855" s="88"/>
      <c r="D38855" s="88"/>
      <c r="E38855" s="88"/>
      <c r="F38855" s="88"/>
      <c r="G38855" s="88"/>
      <c r="H38855" s="88"/>
      <c r="I38855" s="88"/>
      <c r="J38855" s="88"/>
      <c r="K38855" s="88"/>
    </row>
    <row r="38856" spans="2:11" ht="12" hidden="1" customHeight="1" x14ac:dyDescent="0.2">
      <c r="B38856" s="88"/>
      <c r="C38856" s="88"/>
      <c r="D38856" s="88"/>
      <c r="E38856" s="88"/>
      <c r="F38856" s="88"/>
      <c r="G38856" s="88"/>
      <c r="H38856" s="88"/>
      <c r="I38856" s="88"/>
      <c r="J38856" s="88"/>
      <c r="K38856" s="88"/>
    </row>
    <row r="38857" spans="2:11" ht="12" hidden="1" customHeight="1" x14ac:dyDescent="0.2">
      <c r="B38857" s="88"/>
      <c r="C38857" s="88"/>
      <c r="D38857" s="88"/>
      <c r="E38857" s="88"/>
      <c r="F38857" s="88"/>
      <c r="G38857" s="88"/>
      <c r="H38857" s="88"/>
      <c r="I38857" s="88"/>
      <c r="J38857" s="88"/>
      <c r="K38857" s="88"/>
    </row>
    <row r="38858" spans="2:11" ht="12" hidden="1" customHeight="1" x14ac:dyDescent="0.2">
      <c r="B38858" s="88"/>
      <c r="C38858" s="88"/>
      <c r="D38858" s="88"/>
      <c r="E38858" s="88"/>
      <c r="F38858" s="88"/>
      <c r="G38858" s="88"/>
      <c r="H38858" s="88"/>
      <c r="I38858" s="88"/>
      <c r="J38858" s="88"/>
      <c r="K38858" s="88"/>
    </row>
    <row r="38859" spans="2:11" ht="12" hidden="1" customHeight="1" x14ac:dyDescent="0.2">
      <c r="B38859" s="88"/>
      <c r="C38859" s="88"/>
      <c r="D38859" s="88"/>
      <c r="E38859" s="88"/>
      <c r="F38859" s="88"/>
      <c r="G38859" s="88"/>
      <c r="H38859" s="88"/>
      <c r="I38859" s="88"/>
      <c r="J38859" s="88"/>
      <c r="K38859" s="88"/>
    </row>
    <row r="38860" spans="2:11" ht="12" hidden="1" customHeight="1" x14ac:dyDescent="0.2">
      <c r="B38860" s="88"/>
      <c r="C38860" s="88"/>
      <c r="D38860" s="88"/>
      <c r="E38860" s="88"/>
      <c r="F38860" s="88"/>
      <c r="G38860" s="88"/>
      <c r="H38860" s="88"/>
      <c r="I38860" s="88"/>
      <c r="J38860" s="88"/>
      <c r="K38860" s="88"/>
    </row>
    <row r="38861" spans="2:11" ht="12" hidden="1" customHeight="1" x14ac:dyDescent="0.2">
      <c r="B38861" s="88"/>
      <c r="C38861" s="88"/>
      <c r="D38861" s="88"/>
      <c r="E38861" s="88"/>
      <c r="F38861" s="88"/>
      <c r="G38861" s="88"/>
      <c r="H38861" s="88"/>
      <c r="I38861" s="88"/>
      <c r="J38861" s="88"/>
      <c r="K38861" s="88"/>
    </row>
    <row r="38862" spans="2:11" ht="12" hidden="1" customHeight="1" x14ac:dyDescent="0.2">
      <c r="B38862" s="88"/>
      <c r="C38862" s="88"/>
      <c r="D38862" s="88"/>
      <c r="E38862" s="88"/>
      <c r="F38862" s="88"/>
      <c r="G38862" s="88"/>
      <c r="H38862" s="88"/>
      <c r="I38862" s="88"/>
      <c r="J38862" s="88"/>
      <c r="K38862" s="88"/>
    </row>
    <row r="38863" spans="2:11" ht="12" hidden="1" customHeight="1" x14ac:dyDescent="0.2">
      <c r="B38863" s="88"/>
      <c r="C38863" s="88"/>
      <c r="D38863" s="88"/>
      <c r="E38863" s="88"/>
      <c r="F38863" s="88"/>
      <c r="G38863" s="88"/>
      <c r="H38863" s="88"/>
      <c r="I38863" s="88"/>
      <c r="J38863" s="88"/>
      <c r="K38863" s="88"/>
    </row>
    <row r="38864" spans="2:11" ht="12" hidden="1" customHeight="1" x14ac:dyDescent="0.2">
      <c r="B38864" s="88"/>
      <c r="C38864" s="88"/>
      <c r="D38864" s="88"/>
      <c r="E38864" s="88"/>
      <c r="F38864" s="88"/>
      <c r="G38864" s="88"/>
      <c r="H38864" s="88"/>
      <c r="I38864" s="88"/>
      <c r="J38864" s="88"/>
      <c r="K38864" s="88"/>
    </row>
    <row r="38865" spans="2:11" ht="12" hidden="1" customHeight="1" x14ac:dyDescent="0.2">
      <c r="B38865" s="88"/>
      <c r="C38865" s="88"/>
      <c r="D38865" s="88"/>
      <c r="E38865" s="88"/>
      <c r="F38865" s="88"/>
      <c r="G38865" s="88"/>
      <c r="H38865" s="88"/>
      <c r="I38865" s="88"/>
      <c r="J38865" s="88"/>
      <c r="K38865" s="88"/>
    </row>
    <row r="38866" spans="2:11" ht="12" hidden="1" customHeight="1" x14ac:dyDescent="0.2">
      <c r="B38866" s="88"/>
      <c r="C38866" s="88"/>
      <c r="D38866" s="88"/>
      <c r="E38866" s="88"/>
      <c r="F38866" s="88"/>
      <c r="G38866" s="88"/>
      <c r="H38866" s="88"/>
      <c r="I38866" s="88"/>
      <c r="J38866" s="88"/>
      <c r="K38866" s="88"/>
    </row>
    <row r="38867" spans="2:11" ht="12" hidden="1" customHeight="1" x14ac:dyDescent="0.2">
      <c r="B38867" s="88"/>
      <c r="C38867" s="88"/>
      <c r="D38867" s="88"/>
      <c r="E38867" s="88"/>
      <c r="F38867" s="88"/>
      <c r="G38867" s="88"/>
      <c r="H38867" s="88"/>
      <c r="I38867" s="88"/>
      <c r="J38867" s="88"/>
      <c r="K38867" s="88"/>
    </row>
    <row r="38868" spans="2:11" ht="12" hidden="1" customHeight="1" x14ac:dyDescent="0.2">
      <c r="B38868" s="88"/>
      <c r="C38868" s="88"/>
      <c r="D38868" s="88"/>
      <c r="E38868" s="88"/>
      <c r="F38868" s="88"/>
      <c r="G38868" s="88"/>
      <c r="H38868" s="88"/>
      <c r="I38868" s="88"/>
      <c r="J38868" s="88"/>
      <c r="K38868" s="88"/>
    </row>
    <row r="38869" spans="2:11" ht="12" hidden="1" customHeight="1" x14ac:dyDescent="0.2">
      <c r="B38869" s="88"/>
      <c r="C38869" s="88"/>
      <c r="D38869" s="88"/>
      <c r="E38869" s="88"/>
      <c r="F38869" s="88"/>
      <c r="G38869" s="88"/>
      <c r="H38869" s="88"/>
      <c r="I38869" s="88"/>
      <c r="J38869" s="88"/>
      <c r="K38869" s="88"/>
    </row>
    <row r="38870" spans="2:11" ht="12" hidden="1" customHeight="1" x14ac:dyDescent="0.2">
      <c r="B38870" s="88"/>
      <c r="C38870" s="88"/>
      <c r="D38870" s="88"/>
      <c r="E38870" s="88"/>
      <c r="F38870" s="88"/>
      <c r="G38870" s="88"/>
      <c r="H38870" s="88"/>
      <c r="I38870" s="88"/>
      <c r="J38870" s="88"/>
      <c r="K38870" s="88"/>
    </row>
    <row r="38871" spans="2:11" ht="12" hidden="1" customHeight="1" x14ac:dyDescent="0.2">
      <c r="B38871" s="88"/>
      <c r="C38871" s="88"/>
      <c r="D38871" s="88"/>
      <c r="E38871" s="88"/>
      <c r="F38871" s="88"/>
      <c r="G38871" s="88"/>
      <c r="H38871" s="88"/>
      <c r="I38871" s="88"/>
      <c r="J38871" s="88"/>
      <c r="K38871" s="88"/>
    </row>
    <row r="38872" spans="2:11" ht="12" hidden="1" customHeight="1" x14ac:dyDescent="0.2">
      <c r="B38872" s="88"/>
      <c r="C38872" s="88"/>
      <c r="D38872" s="88"/>
      <c r="E38872" s="88"/>
      <c r="F38872" s="88"/>
      <c r="G38872" s="88"/>
      <c r="H38872" s="88"/>
      <c r="I38872" s="88"/>
      <c r="J38872" s="88"/>
      <c r="K38872" s="88"/>
    </row>
    <row r="38873" spans="2:11" ht="12" hidden="1" customHeight="1" x14ac:dyDescent="0.2">
      <c r="B38873" s="88"/>
      <c r="C38873" s="88"/>
      <c r="D38873" s="88"/>
      <c r="E38873" s="88"/>
      <c r="F38873" s="88"/>
      <c r="G38873" s="88"/>
      <c r="H38873" s="88"/>
      <c r="I38873" s="88"/>
      <c r="J38873" s="88"/>
      <c r="K38873" s="88"/>
    </row>
    <row r="38874" spans="2:11" ht="12" hidden="1" customHeight="1" x14ac:dyDescent="0.2">
      <c r="B38874" s="88"/>
      <c r="C38874" s="88"/>
      <c r="D38874" s="88"/>
      <c r="E38874" s="88"/>
      <c r="F38874" s="88"/>
      <c r="G38874" s="88"/>
      <c r="H38874" s="88"/>
      <c r="I38874" s="88"/>
      <c r="J38874" s="88"/>
      <c r="K38874" s="88"/>
    </row>
    <row r="38875" spans="2:11" ht="12" hidden="1" customHeight="1" x14ac:dyDescent="0.2">
      <c r="B38875" s="88"/>
      <c r="C38875" s="88"/>
      <c r="D38875" s="88"/>
      <c r="E38875" s="88"/>
      <c r="F38875" s="88"/>
      <c r="G38875" s="88"/>
      <c r="H38875" s="88"/>
      <c r="I38875" s="88"/>
      <c r="J38875" s="88"/>
      <c r="K38875" s="88"/>
    </row>
    <row r="38876" spans="2:11" ht="12" hidden="1" customHeight="1" x14ac:dyDescent="0.2">
      <c r="B38876" s="88"/>
      <c r="C38876" s="88"/>
      <c r="D38876" s="88"/>
      <c r="E38876" s="88"/>
      <c r="F38876" s="88"/>
      <c r="G38876" s="88"/>
      <c r="H38876" s="88"/>
      <c r="I38876" s="88"/>
      <c r="J38876" s="88"/>
      <c r="K38876" s="88"/>
    </row>
    <row r="38877" spans="2:11" ht="12" hidden="1" customHeight="1" x14ac:dyDescent="0.2">
      <c r="B38877" s="88"/>
      <c r="C38877" s="88"/>
      <c r="D38877" s="88"/>
      <c r="E38877" s="88"/>
      <c r="F38877" s="88"/>
      <c r="G38877" s="88"/>
      <c r="H38877" s="88"/>
      <c r="I38877" s="88"/>
      <c r="J38877" s="88"/>
      <c r="K38877" s="88"/>
    </row>
    <row r="38878" spans="2:11" ht="12" hidden="1" customHeight="1" x14ac:dyDescent="0.2">
      <c r="B38878" s="88"/>
      <c r="C38878" s="88"/>
      <c r="D38878" s="88"/>
      <c r="E38878" s="88"/>
      <c r="F38878" s="88"/>
      <c r="G38878" s="88"/>
      <c r="H38878" s="88"/>
      <c r="I38878" s="88"/>
      <c r="J38878" s="88"/>
      <c r="K38878" s="88"/>
    </row>
    <row r="38879" spans="2:11" ht="12" hidden="1" customHeight="1" x14ac:dyDescent="0.2">
      <c r="B38879" s="88"/>
      <c r="C38879" s="88"/>
      <c r="D38879" s="88"/>
      <c r="E38879" s="88"/>
      <c r="F38879" s="88"/>
      <c r="G38879" s="88"/>
      <c r="H38879" s="88"/>
      <c r="I38879" s="88"/>
      <c r="J38879" s="88"/>
      <c r="K38879" s="88"/>
    </row>
    <row r="38880" spans="2:11" ht="12" hidden="1" customHeight="1" x14ac:dyDescent="0.2">
      <c r="B38880" s="88"/>
      <c r="C38880" s="88"/>
      <c r="D38880" s="88"/>
      <c r="E38880" s="88"/>
      <c r="F38880" s="88"/>
      <c r="G38880" s="88"/>
      <c r="H38880" s="88"/>
      <c r="I38880" s="88"/>
      <c r="J38880" s="88"/>
      <c r="K38880" s="88"/>
    </row>
    <row r="38881" spans="2:11" ht="12" hidden="1" customHeight="1" x14ac:dyDescent="0.2">
      <c r="B38881" s="88"/>
      <c r="C38881" s="88"/>
      <c r="D38881" s="88"/>
      <c r="E38881" s="88"/>
      <c r="F38881" s="88"/>
      <c r="G38881" s="88"/>
      <c r="H38881" s="88"/>
      <c r="I38881" s="88"/>
      <c r="J38881" s="88"/>
      <c r="K38881" s="88"/>
    </row>
    <row r="38882" spans="2:11" ht="12" hidden="1" customHeight="1" x14ac:dyDescent="0.2">
      <c r="B38882" s="88"/>
      <c r="C38882" s="88"/>
      <c r="D38882" s="88"/>
      <c r="E38882" s="88"/>
      <c r="F38882" s="88"/>
      <c r="G38882" s="88"/>
      <c r="H38882" s="88"/>
      <c r="I38882" s="88"/>
      <c r="J38882" s="88"/>
      <c r="K38882" s="88"/>
    </row>
    <row r="38883" spans="2:11" ht="12" hidden="1" customHeight="1" x14ac:dyDescent="0.2">
      <c r="B38883" s="88"/>
      <c r="C38883" s="88"/>
      <c r="D38883" s="88"/>
      <c r="E38883" s="88"/>
      <c r="F38883" s="88"/>
      <c r="G38883" s="88"/>
      <c r="H38883" s="88"/>
      <c r="I38883" s="88"/>
      <c r="J38883" s="88"/>
      <c r="K38883" s="88"/>
    </row>
    <row r="38884" spans="2:11" ht="12" hidden="1" customHeight="1" x14ac:dyDescent="0.2">
      <c r="B38884" s="88"/>
      <c r="C38884" s="88"/>
      <c r="D38884" s="88"/>
      <c r="E38884" s="88"/>
      <c r="F38884" s="88"/>
      <c r="G38884" s="88"/>
      <c r="H38884" s="88"/>
      <c r="I38884" s="88"/>
      <c r="J38884" s="88"/>
      <c r="K38884" s="88"/>
    </row>
    <row r="38885" spans="2:11" ht="12" hidden="1" customHeight="1" x14ac:dyDescent="0.2">
      <c r="B38885" s="88"/>
      <c r="C38885" s="88"/>
      <c r="D38885" s="88"/>
      <c r="E38885" s="88"/>
      <c r="F38885" s="88"/>
      <c r="G38885" s="88"/>
      <c r="H38885" s="88"/>
      <c r="I38885" s="88"/>
      <c r="J38885" s="88"/>
      <c r="K38885" s="88"/>
    </row>
    <row r="38886" spans="2:11" ht="12" hidden="1" customHeight="1" x14ac:dyDescent="0.2">
      <c r="B38886" s="88"/>
      <c r="C38886" s="88"/>
      <c r="D38886" s="88"/>
      <c r="E38886" s="88"/>
      <c r="F38886" s="88"/>
      <c r="G38886" s="88"/>
      <c r="H38886" s="88"/>
      <c r="I38886" s="88"/>
      <c r="J38886" s="88"/>
      <c r="K38886" s="88"/>
    </row>
    <row r="38887" spans="2:11" ht="12" hidden="1" customHeight="1" x14ac:dyDescent="0.2">
      <c r="B38887" s="88"/>
      <c r="C38887" s="88"/>
      <c r="D38887" s="88"/>
      <c r="E38887" s="88"/>
      <c r="F38887" s="88"/>
      <c r="G38887" s="88"/>
      <c r="H38887" s="88"/>
      <c r="I38887" s="88"/>
      <c r="J38887" s="88"/>
      <c r="K38887" s="88"/>
    </row>
    <row r="38888" spans="2:11" ht="12" hidden="1" customHeight="1" x14ac:dyDescent="0.2">
      <c r="B38888" s="88"/>
      <c r="C38888" s="88"/>
      <c r="D38888" s="88"/>
      <c r="E38888" s="88"/>
      <c r="F38888" s="88"/>
      <c r="G38888" s="88"/>
      <c r="H38888" s="88"/>
      <c r="I38888" s="88"/>
      <c r="J38888" s="88"/>
      <c r="K38888" s="88"/>
    </row>
    <row r="38889" spans="2:11" ht="12" hidden="1" customHeight="1" x14ac:dyDescent="0.2">
      <c r="B38889" s="88"/>
      <c r="C38889" s="88"/>
      <c r="D38889" s="88"/>
      <c r="E38889" s="88"/>
      <c r="F38889" s="88"/>
      <c r="G38889" s="88"/>
      <c r="H38889" s="88"/>
      <c r="I38889" s="88"/>
      <c r="J38889" s="88"/>
      <c r="K38889" s="88"/>
    </row>
    <row r="38890" spans="2:11" ht="12" hidden="1" customHeight="1" x14ac:dyDescent="0.2">
      <c r="B38890" s="88"/>
      <c r="C38890" s="88"/>
      <c r="D38890" s="88"/>
      <c r="E38890" s="88"/>
      <c r="F38890" s="88"/>
      <c r="G38890" s="88"/>
      <c r="H38890" s="88"/>
      <c r="I38890" s="88"/>
      <c r="J38890" s="88"/>
      <c r="K38890" s="88"/>
    </row>
    <row r="38891" spans="2:11" ht="12" hidden="1" customHeight="1" x14ac:dyDescent="0.2">
      <c r="B38891" s="88"/>
      <c r="C38891" s="88"/>
      <c r="D38891" s="88"/>
      <c r="E38891" s="88"/>
      <c r="F38891" s="88"/>
      <c r="G38891" s="88"/>
      <c r="H38891" s="88"/>
      <c r="I38891" s="88"/>
      <c r="J38891" s="88"/>
      <c r="K38891" s="88"/>
    </row>
    <row r="38892" spans="2:11" ht="12" hidden="1" customHeight="1" x14ac:dyDescent="0.2">
      <c r="B38892" s="88"/>
      <c r="C38892" s="88"/>
      <c r="D38892" s="88"/>
      <c r="E38892" s="88"/>
      <c r="F38892" s="88"/>
      <c r="G38892" s="88"/>
      <c r="H38892" s="88"/>
      <c r="I38892" s="88"/>
      <c r="J38892" s="88"/>
      <c r="K38892" s="88"/>
    </row>
    <row r="38893" spans="2:11" ht="12" hidden="1" customHeight="1" x14ac:dyDescent="0.2">
      <c r="B38893" s="88"/>
      <c r="C38893" s="88"/>
      <c r="D38893" s="88"/>
      <c r="E38893" s="88"/>
      <c r="F38893" s="88"/>
      <c r="G38893" s="88"/>
      <c r="H38893" s="88"/>
      <c r="I38893" s="88"/>
      <c r="J38893" s="88"/>
      <c r="K38893" s="88"/>
    </row>
    <row r="38894" spans="2:11" ht="12" hidden="1" customHeight="1" x14ac:dyDescent="0.2">
      <c r="B38894" s="88"/>
      <c r="C38894" s="88"/>
      <c r="D38894" s="88"/>
      <c r="E38894" s="88"/>
      <c r="F38894" s="88"/>
      <c r="G38894" s="88"/>
      <c r="H38894" s="88"/>
      <c r="I38894" s="88"/>
      <c r="J38894" s="88"/>
      <c r="K38894" s="88"/>
    </row>
    <row r="38895" spans="2:11" ht="12" hidden="1" customHeight="1" x14ac:dyDescent="0.2">
      <c r="B38895" s="88"/>
      <c r="C38895" s="88"/>
      <c r="D38895" s="88"/>
      <c r="E38895" s="88"/>
      <c r="F38895" s="88"/>
      <c r="G38895" s="88"/>
      <c r="H38895" s="88"/>
      <c r="I38895" s="88"/>
      <c r="J38895" s="88"/>
      <c r="K38895" s="88"/>
    </row>
    <row r="38896" spans="2:11" ht="12" hidden="1" customHeight="1" x14ac:dyDescent="0.2">
      <c r="B38896" s="88"/>
      <c r="C38896" s="88"/>
      <c r="D38896" s="88"/>
      <c r="E38896" s="88"/>
      <c r="F38896" s="88"/>
      <c r="G38896" s="88"/>
      <c r="H38896" s="88"/>
      <c r="I38896" s="88"/>
      <c r="J38896" s="88"/>
      <c r="K38896" s="88"/>
    </row>
    <row r="38897" spans="2:11" ht="12" hidden="1" customHeight="1" x14ac:dyDescent="0.2">
      <c r="B38897" s="88"/>
      <c r="C38897" s="88"/>
      <c r="D38897" s="88"/>
      <c r="E38897" s="88"/>
      <c r="F38897" s="88"/>
      <c r="G38897" s="88"/>
      <c r="H38897" s="88"/>
      <c r="I38897" s="88"/>
      <c r="J38897" s="88"/>
      <c r="K38897" s="88"/>
    </row>
    <row r="38898" spans="2:11" ht="12" hidden="1" customHeight="1" x14ac:dyDescent="0.2">
      <c r="B38898" s="88"/>
      <c r="C38898" s="88"/>
      <c r="D38898" s="88"/>
      <c r="E38898" s="88"/>
      <c r="F38898" s="88"/>
      <c r="G38898" s="88"/>
      <c r="H38898" s="88"/>
      <c r="I38898" s="88"/>
      <c r="J38898" s="88"/>
      <c r="K38898" s="88"/>
    </row>
    <row r="38899" spans="2:11" ht="12" hidden="1" customHeight="1" x14ac:dyDescent="0.2">
      <c r="B38899" s="88"/>
      <c r="C38899" s="88"/>
      <c r="D38899" s="88"/>
      <c r="E38899" s="88"/>
      <c r="F38899" s="88"/>
      <c r="G38899" s="88"/>
      <c r="H38899" s="88"/>
      <c r="I38899" s="88"/>
      <c r="J38899" s="88"/>
      <c r="K38899" s="88"/>
    </row>
    <row r="38900" spans="2:11" ht="12" hidden="1" customHeight="1" x14ac:dyDescent="0.2">
      <c r="B38900" s="88"/>
      <c r="C38900" s="88"/>
      <c r="D38900" s="88"/>
      <c r="E38900" s="88"/>
      <c r="F38900" s="88"/>
      <c r="G38900" s="88"/>
      <c r="H38900" s="88"/>
      <c r="I38900" s="88"/>
      <c r="J38900" s="88"/>
      <c r="K38900" s="88"/>
    </row>
    <row r="38901" spans="2:11" ht="12" hidden="1" customHeight="1" x14ac:dyDescent="0.2">
      <c r="B38901" s="88"/>
      <c r="C38901" s="88"/>
      <c r="D38901" s="88"/>
      <c r="E38901" s="88"/>
      <c r="F38901" s="88"/>
      <c r="G38901" s="88"/>
      <c r="H38901" s="88"/>
      <c r="I38901" s="88"/>
      <c r="J38901" s="88"/>
      <c r="K38901" s="88"/>
    </row>
    <row r="38902" spans="2:11" ht="12" hidden="1" customHeight="1" x14ac:dyDescent="0.2">
      <c r="B38902" s="88"/>
      <c r="C38902" s="88"/>
      <c r="D38902" s="88"/>
      <c r="E38902" s="88"/>
      <c r="F38902" s="88"/>
      <c r="G38902" s="88"/>
      <c r="H38902" s="88"/>
      <c r="I38902" s="88"/>
      <c r="J38902" s="88"/>
      <c r="K38902" s="88"/>
    </row>
    <row r="38903" spans="2:11" ht="12" hidden="1" customHeight="1" x14ac:dyDescent="0.2">
      <c r="B38903" s="88"/>
      <c r="C38903" s="88"/>
      <c r="D38903" s="88"/>
      <c r="E38903" s="88"/>
      <c r="F38903" s="88"/>
      <c r="G38903" s="88"/>
      <c r="H38903" s="88"/>
      <c r="I38903" s="88"/>
      <c r="J38903" s="88"/>
      <c r="K38903" s="88"/>
    </row>
    <row r="38904" spans="2:11" ht="12" hidden="1" customHeight="1" x14ac:dyDescent="0.2">
      <c r="B38904" s="88"/>
      <c r="C38904" s="88"/>
      <c r="D38904" s="88"/>
      <c r="E38904" s="88"/>
      <c r="F38904" s="88"/>
      <c r="G38904" s="88"/>
      <c r="H38904" s="88"/>
      <c r="I38904" s="88"/>
      <c r="J38904" s="88"/>
      <c r="K38904" s="88"/>
    </row>
    <row r="38905" spans="2:11" ht="12" hidden="1" customHeight="1" x14ac:dyDescent="0.2">
      <c r="B38905" s="88"/>
      <c r="C38905" s="88"/>
      <c r="D38905" s="88"/>
      <c r="E38905" s="88"/>
      <c r="F38905" s="88"/>
      <c r="G38905" s="88"/>
      <c r="H38905" s="88"/>
      <c r="I38905" s="88"/>
      <c r="J38905" s="88"/>
      <c r="K38905" s="88"/>
    </row>
    <row r="38906" spans="2:11" ht="12" hidden="1" customHeight="1" x14ac:dyDescent="0.2">
      <c r="B38906" s="88"/>
      <c r="C38906" s="88"/>
      <c r="D38906" s="88"/>
      <c r="E38906" s="88"/>
      <c r="F38906" s="88"/>
      <c r="G38906" s="88"/>
      <c r="H38906" s="88"/>
      <c r="I38906" s="88"/>
      <c r="J38906" s="88"/>
      <c r="K38906" s="88"/>
    </row>
    <row r="38907" spans="2:11" ht="12" hidden="1" customHeight="1" x14ac:dyDescent="0.2">
      <c r="B38907" s="88"/>
      <c r="C38907" s="88"/>
      <c r="D38907" s="88"/>
      <c r="E38907" s="88"/>
      <c r="F38907" s="88"/>
      <c r="G38907" s="88"/>
      <c r="H38907" s="88"/>
      <c r="I38907" s="88"/>
      <c r="J38907" s="88"/>
      <c r="K38907" s="88"/>
    </row>
    <row r="38908" spans="2:11" ht="12" hidden="1" customHeight="1" x14ac:dyDescent="0.2">
      <c r="B38908" s="88"/>
      <c r="C38908" s="88"/>
      <c r="D38908" s="88"/>
      <c r="E38908" s="88"/>
      <c r="F38908" s="88"/>
      <c r="G38908" s="88"/>
      <c r="H38908" s="88"/>
      <c r="I38908" s="88"/>
      <c r="J38908" s="88"/>
      <c r="K38908" s="88"/>
    </row>
    <row r="38909" spans="2:11" ht="12" hidden="1" customHeight="1" x14ac:dyDescent="0.2">
      <c r="B38909" s="88"/>
      <c r="C38909" s="88"/>
      <c r="D38909" s="88"/>
      <c r="E38909" s="88"/>
      <c r="F38909" s="88"/>
      <c r="G38909" s="88"/>
      <c r="H38909" s="88"/>
      <c r="I38909" s="88"/>
      <c r="J38909" s="88"/>
      <c r="K38909" s="88"/>
    </row>
    <row r="38910" spans="2:11" ht="12" hidden="1" customHeight="1" x14ac:dyDescent="0.2">
      <c r="B38910" s="88"/>
      <c r="C38910" s="88"/>
      <c r="D38910" s="88"/>
      <c r="E38910" s="88"/>
      <c r="F38910" s="88"/>
      <c r="G38910" s="88"/>
      <c r="H38910" s="88"/>
      <c r="I38910" s="88"/>
      <c r="J38910" s="88"/>
      <c r="K38910" s="88"/>
    </row>
    <row r="38911" spans="2:11" ht="12" hidden="1" customHeight="1" x14ac:dyDescent="0.2">
      <c r="B38911" s="88"/>
      <c r="C38911" s="88"/>
      <c r="D38911" s="88"/>
      <c r="E38911" s="88"/>
      <c r="F38911" s="88"/>
      <c r="G38911" s="88"/>
      <c r="H38911" s="88"/>
      <c r="I38911" s="88"/>
      <c r="J38911" s="88"/>
      <c r="K38911" s="88"/>
    </row>
    <row r="38912" spans="2:11" ht="12" hidden="1" customHeight="1" x14ac:dyDescent="0.2">
      <c r="B38912" s="88"/>
      <c r="C38912" s="88"/>
      <c r="D38912" s="88"/>
      <c r="E38912" s="88"/>
      <c r="F38912" s="88"/>
      <c r="G38912" s="88"/>
      <c r="H38912" s="88"/>
      <c r="I38912" s="88"/>
      <c r="J38912" s="88"/>
      <c r="K38912" s="88"/>
    </row>
    <row r="38913" spans="2:11" ht="12" hidden="1" customHeight="1" x14ac:dyDescent="0.2">
      <c r="B38913" s="88"/>
      <c r="C38913" s="88"/>
      <c r="D38913" s="88"/>
      <c r="E38913" s="88"/>
      <c r="F38913" s="88"/>
      <c r="G38913" s="88"/>
      <c r="H38913" s="88"/>
      <c r="I38913" s="88"/>
      <c r="J38913" s="88"/>
      <c r="K38913" s="88"/>
    </row>
    <row r="38914" spans="2:11" ht="12" hidden="1" customHeight="1" x14ac:dyDescent="0.2">
      <c r="B38914" s="88"/>
      <c r="C38914" s="88"/>
      <c r="D38914" s="88"/>
      <c r="E38914" s="88"/>
      <c r="F38914" s="88"/>
      <c r="G38914" s="88"/>
      <c r="H38914" s="88"/>
      <c r="I38914" s="88"/>
      <c r="J38914" s="88"/>
      <c r="K38914" s="88"/>
    </row>
    <row r="38915" spans="2:11" ht="12" hidden="1" customHeight="1" x14ac:dyDescent="0.2">
      <c r="B38915" s="88"/>
      <c r="C38915" s="88"/>
      <c r="D38915" s="88"/>
      <c r="E38915" s="88"/>
      <c r="F38915" s="88"/>
      <c r="G38915" s="88"/>
      <c r="H38915" s="88"/>
      <c r="I38915" s="88"/>
      <c r="J38915" s="88"/>
      <c r="K38915" s="88"/>
    </row>
    <row r="38916" spans="2:11" ht="12" hidden="1" customHeight="1" x14ac:dyDescent="0.2">
      <c r="B38916" s="88"/>
      <c r="C38916" s="88"/>
      <c r="D38916" s="88"/>
      <c r="E38916" s="88"/>
      <c r="F38916" s="88"/>
      <c r="G38916" s="88"/>
      <c r="H38916" s="88"/>
      <c r="I38916" s="88"/>
      <c r="J38916" s="88"/>
      <c r="K38916" s="88"/>
    </row>
    <row r="38917" spans="2:11" ht="12" hidden="1" customHeight="1" x14ac:dyDescent="0.2">
      <c r="B38917" s="88"/>
      <c r="C38917" s="88"/>
      <c r="D38917" s="88"/>
      <c r="E38917" s="88"/>
      <c r="F38917" s="88"/>
      <c r="G38917" s="88"/>
      <c r="H38917" s="88"/>
      <c r="I38917" s="88"/>
      <c r="J38917" s="88"/>
      <c r="K38917" s="88"/>
    </row>
    <row r="38918" spans="2:11" ht="12" hidden="1" customHeight="1" x14ac:dyDescent="0.2">
      <c r="B38918" s="88"/>
      <c r="C38918" s="88"/>
      <c r="D38918" s="88"/>
      <c r="E38918" s="88"/>
      <c r="F38918" s="88"/>
      <c r="G38918" s="88"/>
      <c r="H38918" s="88"/>
      <c r="I38918" s="88"/>
      <c r="J38918" s="88"/>
      <c r="K38918" s="88"/>
    </row>
    <row r="38919" spans="2:11" ht="12" hidden="1" customHeight="1" x14ac:dyDescent="0.2">
      <c r="B38919" s="88"/>
      <c r="C38919" s="88"/>
      <c r="D38919" s="88"/>
      <c r="E38919" s="88"/>
      <c r="F38919" s="88"/>
      <c r="G38919" s="88"/>
      <c r="H38919" s="88"/>
      <c r="I38919" s="88"/>
      <c r="J38919" s="88"/>
      <c r="K38919" s="88"/>
    </row>
    <row r="38920" spans="2:11" ht="12" hidden="1" customHeight="1" x14ac:dyDescent="0.2">
      <c r="B38920" s="88"/>
      <c r="C38920" s="88"/>
      <c r="D38920" s="88"/>
      <c r="E38920" s="88"/>
      <c r="F38920" s="88"/>
      <c r="G38920" s="88"/>
      <c r="H38920" s="88"/>
      <c r="I38920" s="88"/>
      <c r="J38920" s="88"/>
      <c r="K38920" s="88"/>
    </row>
    <row r="38921" spans="2:11" ht="12" hidden="1" customHeight="1" x14ac:dyDescent="0.2">
      <c r="B38921" s="88"/>
      <c r="C38921" s="88"/>
      <c r="D38921" s="88"/>
      <c r="E38921" s="88"/>
      <c r="F38921" s="88"/>
      <c r="G38921" s="88"/>
      <c r="H38921" s="88"/>
      <c r="I38921" s="88"/>
      <c r="J38921" s="88"/>
      <c r="K38921" s="88"/>
    </row>
    <row r="38922" spans="2:11" ht="12" hidden="1" customHeight="1" x14ac:dyDescent="0.2">
      <c r="B38922" s="88"/>
      <c r="C38922" s="88"/>
      <c r="D38922" s="88"/>
      <c r="E38922" s="88"/>
      <c r="F38922" s="88"/>
      <c r="G38922" s="88"/>
      <c r="H38922" s="88"/>
      <c r="I38922" s="88"/>
      <c r="J38922" s="88"/>
      <c r="K38922" s="88"/>
    </row>
    <row r="38923" spans="2:11" ht="12" hidden="1" customHeight="1" x14ac:dyDescent="0.2">
      <c r="B38923" s="88"/>
      <c r="C38923" s="88"/>
      <c r="D38923" s="88"/>
      <c r="E38923" s="88"/>
      <c r="F38923" s="88"/>
      <c r="G38923" s="88"/>
      <c r="H38923" s="88"/>
      <c r="I38923" s="88"/>
      <c r="J38923" s="88"/>
      <c r="K38923" s="88"/>
    </row>
    <row r="38924" spans="2:11" ht="12" hidden="1" customHeight="1" x14ac:dyDescent="0.2">
      <c r="B38924" s="88"/>
      <c r="C38924" s="88"/>
      <c r="D38924" s="88"/>
      <c r="E38924" s="88"/>
      <c r="F38924" s="88"/>
      <c r="G38924" s="88"/>
      <c r="H38924" s="88"/>
      <c r="I38924" s="88"/>
      <c r="J38924" s="88"/>
      <c r="K38924" s="88"/>
    </row>
    <row r="38925" spans="2:11" ht="12" hidden="1" customHeight="1" x14ac:dyDescent="0.2">
      <c r="B38925" s="88"/>
      <c r="C38925" s="88"/>
      <c r="D38925" s="88"/>
      <c r="E38925" s="88"/>
      <c r="F38925" s="88"/>
      <c r="G38925" s="88"/>
      <c r="H38925" s="88"/>
      <c r="I38925" s="88"/>
      <c r="J38925" s="88"/>
      <c r="K38925" s="88"/>
    </row>
    <row r="38926" spans="2:11" ht="12" hidden="1" customHeight="1" x14ac:dyDescent="0.2">
      <c r="B38926" s="88"/>
      <c r="C38926" s="88"/>
      <c r="D38926" s="88"/>
      <c r="E38926" s="88"/>
      <c r="F38926" s="88"/>
      <c r="G38926" s="88"/>
      <c r="H38926" s="88"/>
      <c r="I38926" s="88"/>
      <c r="J38926" s="88"/>
      <c r="K38926" s="88"/>
    </row>
    <row r="38927" spans="2:11" ht="12" hidden="1" customHeight="1" x14ac:dyDescent="0.2">
      <c r="B38927" s="88"/>
      <c r="C38927" s="88"/>
      <c r="D38927" s="88"/>
      <c r="E38927" s="88"/>
      <c r="F38927" s="88"/>
      <c r="G38927" s="88"/>
      <c r="H38927" s="88"/>
      <c r="I38927" s="88"/>
      <c r="J38927" s="88"/>
      <c r="K38927" s="88"/>
    </row>
    <row r="38928" spans="2:11" ht="12" hidden="1" customHeight="1" x14ac:dyDescent="0.2">
      <c r="B38928" s="88"/>
      <c r="C38928" s="88"/>
      <c r="D38928" s="88"/>
      <c r="E38928" s="88"/>
      <c r="F38928" s="88"/>
      <c r="G38928" s="88"/>
      <c r="H38928" s="88"/>
      <c r="I38928" s="88"/>
      <c r="J38928" s="88"/>
      <c r="K38928" s="88"/>
    </row>
    <row r="38929" spans="2:11" ht="12" hidden="1" customHeight="1" x14ac:dyDescent="0.2">
      <c r="B38929" s="88"/>
      <c r="C38929" s="88"/>
      <c r="D38929" s="88"/>
      <c r="E38929" s="88"/>
      <c r="F38929" s="88"/>
      <c r="G38929" s="88"/>
      <c r="H38929" s="88"/>
      <c r="I38929" s="88"/>
      <c r="J38929" s="88"/>
      <c r="K38929" s="88"/>
    </row>
    <row r="38930" spans="2:11" ht="12" hidden="1" customHeight="1" x14ac:dyDescent="0.2">
      <c r="B38930" s="88"/>
      <c r="C38930" s="88"/>
      <c r="D38930" s="88"/>
      <c r="E38930" s="88"/>
      <c r="F38930" s="88"/>
      <c r="G38930" s="88"/>
      <c r="H38930" s="88"/>
      <c r="I38930" s="88"/>
      <c r="J38930" s="88"/>
      <c r="K38930" s="88"/>
    </row>
    <row r="38931" spans="2:11" ht="12" hidden="1" customHeight="1" x14ac:dyDescent="0.2">
      <c r="B38931" s="88"/>
      <c r="C38931" s="88"/>
      <c r="D38931" s="88"/>
      <c r="E38931" s="88"/>
      <c r="F38931" s="88"/>
      <c r="G38931" s="88"/>
      <c r="H38931" s="88"/>
      <c r="I38931" s="88"/>
      <c r="J38931" s="88"/>
      <c r="K38931" s="88"/>
    </row>
    <row r="38932" spans="2:11" ht="12" hidden="1" customHeight="1" x14ac:dyDescent="0.2">
      <c r="B38932" s="88"/>
      <c r="C38932" s="88"/>
      <c r="D38932" s="88"/>
      <c r="E38932" s="88"/>
      <c r="F38932" s="88"/>
      <c r="G38932" s="88"/>
      <c r="H38932" s="88"/>
      <c r="I38932" s="88"/>
      <c r="J38932" s="88"/>
      <c r="K38932" s="88"/>
    </row>
    <row r="38933" spans="2:11" ht="12" hidden="1" customHeight="1" x14ac:dyDescent="0.2">
      <c r="B38933" s="88"/>
      <c r="C38933" s="88"/>
      <c r="D38933" s="88"/>
      <c r="E38933" s="88"/>
      <c r="F38933" s="88"/>
      <c r="G38933" s="88"/>
      <c r="H38933" s="88"/>
      <c r="I38933" s="88"/>
      <c r="J38933" s="88"/>
      <c r="K38933" s="88"/>
    </row>
    <row r="38934" spans="2:11" ht="12" hidden="1" customHeight="1" x14ac:dyDescent="0.2">
      <c r="B38934" s="88"/>
      <c r="C38934" s="88"/>
      <c r="D38934" s="88"/>
      <c r="E38934" s="88"/>
      <c r="F38934" s="88"/>
      <c r="G38934" s="88"/>
      <c r="H38934" s="88"/>
      <c r="I38934" s="88"/>
      <c r="J38934" s="88"/>
      <c r="K38934" s="88"/>
    </row>
    <row r="38935" spans="2:11" ht="12" hidden="1" customHeight="1" x14ac:dyDescent="0.2">
      <c r="B38935" s="88"/>
      <c r="C38935" s="88"/>
      <c r="D38935" s="88"/>
      <c r="E38935" s="88"/>
      <c r="F38935" s="88"/>
      <c r="G38935" s="88"/>
      <c r="H38935" s="88"/>
      <c r="I38935" s="88"/>
      <c r="J38935" s="88"/>
      <c r="K38935" s="88"/>
    </row>
    <row r="38936" spans="2:11" ht="12" hidden="1" customHeight="1" x14ac:dyDescent="0.2">
      <c r="B38936" s="88"/>
      <c r="C38936" s="88"/>
      <c r="D38936" s="88"/>
      <c r="E38936" s="88"/>
      <c r="F38936" s="88"/>
      <c r="G38936" s="88"/>
      <c r="H38936" s="88"/>
      <c r="I38936" s="88"/>
      <c r="J38936" s="88"/>
      <c r="K38936" s="88"/>
    </row>
    <row r="38937" spans="2:11" ht="12" hidden="1" customHeight="1" x14ac:dyDescent="0.2">
      <c r="B38937" s="88"/>
      <c r="C38937" s="88"/>
      <c r="D38937" s="88"/>
      <c r="E38937" s="88"/>
      <c r="F38937" s="88"/>
      <c r="G38937" s="88"/>
      <c r="H38937" s="88"/>
      <c r="I38937" s="88"/>
      <c r="J38937" s="88"/>
      <c r="K38937" s="88"/>
    </row>
    <row r="38938" spans="2:11" ht="12" hidden="1" customHeight="1" x14ac:dyDescent="0.2">
      <c r="B38938" s="88"/>
      <c r="C38938" s="88"/>
      <c r="D38938" s="88"/>
      <c r="E38938" s="88"/>
      <c r="F38938" s="88"/>
      <c r="G38938" s="88"/>
      <c r="H38938" s="88"/>
      <c r="I38938" s="88"/>
      <c r="J38938" s="88"/>
      <c r="K38938" s="88"/>
    </row>
    <row r="38939" spans="2:11" ht="12" hidden="1" customHeight="1" x14ac:dyDescent="0.2">
      <c r="B38939" s="88"/>
      <c r="C38939" s="88"/>
      <c r="D38939" s="88"/>
      <c r="E38939" s="88"/>
      <c r="F38939" s="88"/>
      <c r="G38939" s="88"/>
      <c r="H38939" s="88"/>
      <c r="I38939" s="88"/>
      <c r="J38939" s="88"/>
      <c r="K38939" s="88"/>
    </row>
    <row r="38940" spans="2:11" ht="12" hidden="1" customHeight="1" x14ac:dyDescent="0.2">
      <c r="B38940" s="88"/>
      <c r="C38940" s="88"/>
      <c r="D38940" s="88"/>
      <c r="E38940" s="88"/>
      <c r="F38940" s="88"/>
      <c r="G38940" s="88"/>
      <c r="H38940" s="88"/>
      <c r="I38940" s="88"/>
      <c r="J38940" s="88"/>
      <c r="K38940" s="88"/>
    </row>
    <row r="38941" spans="2:11" ht="12" hidden="1" customHeight="1" x14ac:dyDescent="0.2">
      <c r="B38941" s="88"/>
      <c r="C38941" s="88"/>
      <c r="D38941" s="88"/>
      <c r="E38941" s="88"/>
      <c r="F38941" s="88"/>
      <c r="G38941" s="88"/>
      <c r="H38941" s="88"/>
      <c r="I38941" s="88"/>
      <c r="J38941" s="88"/>
      <c r="K38941" s="88"/>
    </row>
    <row r="38942" spans="2:11" ht="12" hidden="1" customHeight="1" x14ac:dyDescent="0.2">
      <c r="B38942" s="88"/>
      <c r="C38942" s="88"/>
      <c r="D38942" s="88"/>
      <c r="E38942" s="88"/>
      <c r="F38942" s="88"/>
      <c r="G38942" s="88"/>
      <c r="H38942" s="88"/>
      <c r="I38942" s="88"/>
      <c r="J38942" s="88"/>
      <c r="K38942" s="88"/>
    </row>
    <row r="38943" spans="2:11" ht="12" hidden="1" customHeight="1" x14ac:dyDescent="0.2">
      <c r="B38943" s="88"/>
      <c r="C38943" s="88"/>
      <c r="D38943" s="88"/>
      <c r="E38943" s="88"/>
      <c r="F38943" s="88"/>
      <c r="G38943" s="88"/>
      <c r="H38943" s="88"/>
      <c r="I38943" s="88"/>
      <c r="J38943" s="88"/>
      <c r="K38943" s="88"/>
    </row>
    <row r="38944" spans="2:11" ht="12" hidden="1" customHeight="1" x14ac:dyDescent="0.2">
      <c r="B38944" s="88"/>
      <c r="C38944" s="88"/>
      <c r="D38944" s="88"/>
      <c r="E38944" s="88"/>
      <c r="F38944" s="88"/>
      <c r="G38944" s="88"/>
      <c r="H38944" s="88"/>
      <c r="I38944" s="88"/>
      <c r="J38944" s="88"/>
      <c r="K38944" s="88"/>
    </row>
    <row r="38945" spans="2:11" ht="12" hidden="1" customHeight="1" x14ac:dyDescent="0.2">
      <c r="B38945" s="88"/>
      <c r="C38945" s="88"/>
      <c r="D38945" s="88"/>
      <c r="E38945" s="88"/>
      <c r="F38945" s="88"/>
      <c r="G38945" s="88"/>
      <c r="H38945" s="88"/>
      <c r="I38945" s="88"/>
      <c r="J38945" s="88"/>
      <c r="K38945" s="88"/>
    </row>
    <row r="38946" spans="2:11" ht="12" hidden="1" customHeight="1" x14ac:dyDescent="0.2">
      <c r="B38946" s="88"/>
      <c r="C38946" s="88"/>
      <c r="D38946" s="88"/>
      <c r="E38946" s="88"/>
      <c r="F38946" s="88"/>
      <c r="G38946" s="88"/>
      <c r="H38946" s="88"/>
      <c r="I38946" s="88"/>
      <c r="J38946" s="88"/>
      <c r="K38946" s="88"/>
    </row>
    <row r="38947" spans="2:11" ht="12" hidden="1" customHeight="1" x14ac:dyDescent="0.2">
      <c r="B38947" s="88"/>
      <c r="C38947" s="88"/>
      <c r="D38947" s="88"/>
      <c r="E38947" s="88"/>
      <c r="F38947" s="88"/>
      <c r="G38947" s="88"/>
      <c r="H38947" s="88"/>
      <c r="I38947" s="88"/>
      <c r="J38947" s="88"/>
      <c r="K38947" s="88"/>
    </row>
    <row r="38948" spans="2:11" ht="12" hidden="1" customHeight="1" x14ac:dyDescent="0.2">
      <c r="B38948" s="88"/>
      <c r="C38948" s="88"/>
      <c r="D38948" s="88"/>
      <c r="E38948" s="88"/>
      <c r="F38948" s="88"/>
      <c r="G38948" s="88"/>
      <c r="H38948" s="88"/>
      <c r="I38948" s="88"/>
      <c r="J38948" s="88"/>
      <c r="K38948" s="88"/>
    </row>
    <row r="38949" spans="2:11" ht="12" hidden="1" customHeight="1" x14ac:dyDescent="0.2">
      <c r="B38949" s="88"/>
      <c r="C38949" s="88"/>
      <c r="D38949" s="88"/>
      <c r="E38949" s="88"/>
      <c r="F38949" s="88"/>
      <c r="G38949" s="88"/>
      <c r="H38949" s="88"/>
      <c r="I38949" s="88"/>
      <c r="J38949" s="88"/>
      <c r="K38949" s="88"/>
    </row>
    <row r="38950" spans="2:11" ht="12" hidden="1" customHeight="1" x14ac:dyDescent="0.2">
      <c r="B38950" s="88"/>
      <c r="C38950" s="88"/>
      <c r="D38950" s="88"/>
      <c r="E38950" s="88"/>
      <c r="F38950" s="88"/>
      <c r="G38950" s="88"/>
      <c r="H38950" s="88"/>
      <c r="I38950" s="88"/>
      <c r="J38950" s="88"/>
      <c r="K38950" s="88"/>
    </row>
    <row r="38951" spans="2:11" ht="12" hidden="1" customHeight="1" x14ac:dyDescent="0.2">
      <c r="B38951" s="88"/>
      <c r="C38951" s="88"/>
      <c r="D38951" s="88"/>
      <c r="E38951" s="88"/>
      <c r="F38951" s="88"/>
      <c r="G38951" s="88"/>
      <c r="H38951" s="88"/>
      <c r="I38951" s="88"/>
      <c r="J38951" s="88"/>
      <c r="K38951" s="88"/>
    </row>
    <row r="38952" spans="2:11" ht="12" hidden="1" customHeight="1" x14ac:dyDescent="0.2">
      <c r="B38952" s="88"/>
      <c r="C38952" s="88"/>
      <c r="D38952" s="88"/>
      <c r="E38952" s="88"/>
      <c r="F38952" s="88"/>
      <c r="G38952" s="88"/>
      <c r="H38952" s="88"/>
      <c r="I38952" s="88"/>
      <c r="J38952" s="88"/>
      <c r="K38952" s="88"/>
    </row>
    <row r="38953" spans="2:11" ht="12" hidden="1" customHeight="1" x14ac:dyDescent="0.2">
      <c r="B38953" s="88"/>
      <c r="C38953" s="88"/>
      <c r="D38953" s="88"/>
      <c r="E38953" s="88"/>
      <c r="F38953" s="88"/>
      <c r="G38953" s="88"/>
      <c r="H38953" s="88"/>
      <c r="I38953" s="88"/>
      <c r="J38953" s="88"/>
      <c r="K38953" s="88"/>
    </row>
    <row r="38954" spans="2:11" ht="12" hidden="1" customHeight="1" x14ac:dyDescent="0.2">
      <c r="B38954" s="88"/>
      <c r="C38954" s="88"/>
      <c r="D38954" s="88"/>
      <c r="E38954" s="88"/>
      <c r="F38954" s="88"/>
      <c r="G38954" s="88"/>
      <c r="H38954" s="88"/>
      <c r="I38954" s="88"/>
      <c r="J38954" s="88"/>
      <c r="K38954" s="88"/>
    </row>
    <row r="38955" spans="2:11" ht="12" hidden="1" customHeight="1" x14ac:dyDescent="0.2">
      <c r="B38955" s="88"/>
      <c r="C38955" s="88"/>
      <c r="D38955" s="88"/>
      <c r="E38955" s="88"/>
      <c r="F38955" s="88"/>
      <c r="G38955" s="88"/>
      <c r="H38955" s="88"/>
      <c r="I38955" s="88"/>
      <c r="J38955" s="88"/>
      <c r="K38955" s="88"/>
    </row>
    <row r="38956" spans="2:11" ht="12" hidden="1" customHeight="1" x14ac:dyDescent="0.2">
      <c r="B38956" s="88"/>
      <c r="C38956" s="88"/>
      <c r="D38956" s="88"/>
      <c r="E38956" s="88"/>
      <c r="F38956" s="88"/>
      <c r="G38956" s="88"/>
      <c r="H38956" s="88"/>
      <c r="I38956" s="88"/>
      <c r="J38956" s="88"/>
      <c r="K38956" s="88"/>
    </row>
    <row r="38957" spans="2:11" ht="12" hidden="1" customHeight="1" x14ac:dyDescent="0.2">
      <c r="B38957" s="88"/>
      <c r="C38957" s="88"/>
      <c r="D38957" s="88"/>
      <c r="E38957" s="88"/>
      <c r="F38957" s="88"/>
      <c r="G38957" s="88"/>
      <c r="H38957" s="88"/>
      <c r="I38957" s="88"/>
      <c r="J38957" s="88"/>
      <c r="K38957" s="88"/>
    </row>
    <row r="38958" spans="2:11" ht="12" hidden="1" customHeight="1" x14ac:dyDescent="0.2">
      <c r="B38958" s="88"/>
      <c r="C38958" s="88"/>
      <c r="D38958" s="88"/>
      <c r="E38958" s="88"/>
      <c r="F38958" s="88"/>
      <c r="G38958" s="88"/>
      <c r="H38958" s="88"/>
      <c r="I38958" s="88"/>
      <c r="J38958" s="88"/>
      <c r="K38958" s="88"/>
    </row>
    <row r="38959" spans="2:11" ht="12" hidden="1" customHeight="1" x14ac:dyDescent="0.2">
      <c r="B38959" s="88"/>
      <c r="C38959" s="88"/>
      <c r="D38959" s="88"/>
      <c r="E38959" s="88"/>
      <c r="F38959" s="88"/>
      <c r="G38959" s="88"/>
      <c r="H38959" s="88"/>
      <c r="I38959" s="88"/>
      <c r="J38959" s="88"/>
      <c r="K38959" s="88"/>
    </row>
    <row r="38960" spans="2:11" ht="12" hidden="1" customHeight="1" x14ac:dyDescent="0.2">
      <c r="B38960" s="88"/>
      <c r="C38960" s="88"/>
      <c r="D38960" s="88"/>
      <c r="E38960" s="88"/>
      <c r="F38960" s="88"/>
      <c r="G38960" s="88"/>
      <c r="H38960" s="88"/>
      <c r="I38960" s="88"/>
      <c r="J38960" s="88"/>
      <c r="K38960" s="88"/>
    </row>
    <row r="38961" spans="2:11" ht="12" hidden="1" customHeight="1" x14ac:dyDescent="0.2">
      <c r="B38961" s="88"/>
      <c r="C38961" s="88"/>
      <c r="D38961" s="88"/>
      <c r="E38961" s="88"/>
      <c r="F38961" s="88"/>
      <c r="G38961" s="88"/>
      <c r="H38961" s="88"/>
      <c r="I38961" s="88"/>
      <c r="J38961" s="88"/>
      <c r="K38961" s="88"/>
    </row>
    <row r="38962" spans="2:11" ht="12" hidden="1" customHeight="1" x14ac:dyDescent="0.2">
      <c r="B38962" s="88"/>
      <c r="C38962" s="88"/>
      <c r="D38962" s="88"/>
      <c r="E38962" s="88"/>
      <c r="F38962" s="88"/>
      <c r="G38962" s="88"/>
      <c r="H38962" s="88"/>
      <c r="I38962" s="88"/>
      <c r="J38962" s="88"/>
      <c r="K38962" s="88"/>
    </row>
    <row r="38963" spans="2:11" ht="12" hidden="1" customHeight="1" x14ac:dyDescent="0.2">
      <c r="B38963" s="88"/>
      <c r="C38963" s="88"/>
      <c r="D38963" s="88"/>
      <c r="E38963" s="88"/>
      <c r="F38963" s="88"/>
      <c r="G38963" s="88"/>
      <c r="H38963" s="88"/>
      <c r="I38963" s="88"/>
      <c r="J38963" s="88"/>
      <c r="K38963" s="88"/>
    </row>
    <row r="38964" spans="2:11" ht="12" hidden="1" customHeight="1" x14ac:dyDescent="0.2">
      <c r="B38964" s="88"/>
      <c r="C38964" s="88"/>
      <c r="D38964" s="88"/>
      <c r="E38964" s="88"/>
      <c r="F38964" s="88"/>
      <c r="G38964" s="88"/>
      <c r="H38964" s="88"/>
      <c r="I38964" s="88"/>
      <c r="J38964" s="88"/>
      <c r="K38964" s="88"/>
    </row>
    <row r="38965" spans="2:11" ht="12" hidden="1" customHeight="1" x14ac:dyDescent="0.2">
      <c r="B38965" s="88"/>
      <c r="C38965" s="88"/>
      <c r="D38965" s="88"/>
      <c r="E38965" s="88"/>
      <c r="F38965" s="88"/>
      <c r="G38965" s="88"/>
      <c r="H38965" s="88"/>
      <c r="I38965" s="88"/>
      <c r="J38965" s="88"/>
      <c r="K38965" s="88"/>
    </row>
    <row r="38966" spans="2:11" ht="12" hidden="1" customHeight="1" x14ac:dyDescent="0.2">
      <c r="B38966" s="88"/>
      <c r="C38966" s="88"/>
      <c r="D38966" s="88"/>
      <c r="E38966" s="88"/>
      <c r="F38966" s="88"/>
      <c r="G38966" s="88"/>
      <c r="H38966" s="88"/>
      <c r="I38966" s="88"/>
      <c r="J38966" s="88"/>
      <c r="K38966" s="88"/>
    </row>
    <row r="38967" spans="2:11" ht="12" hidden="1" customHeight="1" x14ac:dyDescent="0.2">
      <c r="B38967" s="88"/>
      <c r="C38967" s="88"/>
      <c r="D38967" s="88"/>
      <c r="E38967" s="88"/>
      <c r="F38967" s="88"/>
      <c r="G38967" s="88"/>
      <c r="H38967" s="88"/>
      <c r="I38967" s="88"/>
      <c r="J38967" s="88"/>
      <c r="K38967" s="88"/>
    </row>
    <row r="38968" spans="2:11" ht="12" hidden="1" customHeight="1" x14ac:dyDescent="0.2">
      <c r="B38968" s="88"/>
      <c r="C38968" s="88"/>
      <c r="D38968" s="88"/>
      <c r="E38968" s="88"/>
      <c r="F38968" s="88"/>
      <c r="G38968" s="88"/>
      <c r="H38968" s="88"/>
      <c r="I38968" s="88"/>
      <c r="J38968" s="88"/>
      <c r="K38968" s="88"/>
    </row>
    <row r="38969" spans="2:11" ht="12" hidden="1" customHeight="1" x14ac:dyDescent="0.2">
      <c r="B38969" s="88"/>
      <c r="C38969" s="88"/>
      <c r="D38969" s="88"/>
      <c r="E38969" s="88"/>
      <c r="F38969" s="88"/>
      <c r="G38969" s="88"/>
      <c r="H38969" s="88"/>
      <c r="I38969" s="88"/>
      <c r="J38969" s="88"/>
      <c r="K38969" s="88"/>
    </row>
    <row r="38970" spans="2:11" ht="12" hidden="1" customHeight="1" x14ac:dyDescent="0.2">
      <c r="B38970" s="88"/>
      <c r="C38970" s="88"/>
      <c r="D38970" s="88"/>
      <c r="E38970" s="88"/>
      <c r="F38970" s="88"/>
      <c r="G38970" s="88"/>
      <c r="H38970" s="88"/>
      <c r="I38970" s="88"/>
      <c r="J38970" s="88"/>
      <c r="K38970" s="88"/>
    </row>
    <row r="38971" spans="2:11" ht="12" hidden="1" customHeight="1" x14ac:dyDescent="0.2">
      <c r="B38971" s="88"/>
      <c r="C38971" s="88"/>
      <c r="D38971" s="88"/>
      <c r="E38971" s="88"/>
      <c r="F38971" s="88"/>
      <c r="G38971" s="88"/>
      <c r="H38971" s="88"/>
      <c r="I38971" s="88"/>
      <c r="J38971" s="88"/>
      <c r="K38971" s="88"/>
    </row>
    <row r="38972" spans="2:11" ht="12" hidden="1" customHeight="1" x14ac:dyDescent="0.2">
      <c r="B38972" s="88"/>
      <c r="C38972" s="88"/>
      <c r="D38972" s="88"/>
      <c r="E38972" s="88"/>
      <c r="F38972" s="88"/>
      <c r="G38972" s="88"/>
      <c r="H38972" s="88"/>
      <c r="I38972" s="88"/>
      <c r="J38972" s="88"/>
      <c r="K38972" s="88"/>
    </row>
    <row r="38973" spans="2:11" ht="12" hidden="1" customHeight="1" x14ac:dyDescent="0.2">
      <c r="B38973" s="88"/>
      <c r="C38973" s="88"/>
      <c r="D38973" s="88"/>
      <c r="E38973" s="88"/>
      <c r="F38973" s="88"/>
      <c r="G38973" s="88"/>
      <c r="H38973" s="88"/>
      <c r="I38973" s="88"/>
      <c r="J38973" s="88"/>
      <c r="K38973" s="88"/>
    </row>
    <row r="38974" spans="2:11" ht="12" hidden="1" customHeight="1" x14ac:dyDescent="0.2">
      <c r="B38974" s="88"/>
      <c r="C38974" s="88"/>
      <c r="D38974" s="88"/>
      <c r="E38974" s="88"/>
      <c r="F38974" s="88"/>
      <c r="G38974" s="88"/>
      <c r="H38974" s="88"/>
      <c r="I38974" s="88"/>
      <c r="J38974" s="88"/>
      <c r="K38974" s="88"/>
    </row>
    <row r="38975" spans="2:11" ht="12" hidden="1" customHeight="1" x14ac:dyDescent="0.2">
      <c r="B38975" s="88"/>
      <c r="C38975" s="88"/>
      <c r="D38975" s="88"/>
      <c r="E38975" s="88"/>
      <c r="F38975" s="88"/>
      <c r="G38975" s="88"/>
      <c r="H38975" s="88"/>
      <c r="I38975" s="88"/>
      <c r="J38975" s="88"/>
      <c r="K38975" s="88"/>
    </row>
    <row r="38976" spans="2:11" ht="12" hidden="1" customHeight="1" x14ac:dyDescent="0.2">
      <c r="B38976" s="88"/>
      <c r="C38976" s="88"/>
      <c r="D38976" s="88"/>
      <c r="E38976" s="88"/>
      <c r="F38976" s="88"/>
      <c r="G38976" s="88"/>
      <c r="H38976" s="88"/>
      <c r="I38976" s="88"/>
      <c r="J38976" s="88"/>
      <c r="K38976" s="88"/>
    </row>
    <row r="38977" spans="2:11" ht="12" hidden="1" customHeight="1" x14ac:dyDescent="0.2">
      <c r="B38977" s="88"/>
      <c r="C38977" s="88"/>
      <c r="D38977" s="88"/>
      <c r="E38977" s="88"/>
      <c r="F38977" s="88"/>
      <c r="G38977" s="88"/>
      <c r="H38977" s="88"/>
      <c r="I38977" s="88"/>
      <c r="J38977" s="88"/>
      <c r="K38977" s="88"/>
    </row>
    <row r="38978" spans="2:11" ht="12" hidden="1" customHeight="1" x14ac:dyDescent="0.2">
      <c r="B38978" s="88"/>
      <c r="C38978" s="88"/>
      <c r="D38978" s="88"/>
      <c r="E38978" s="88"/>
      <c r="F38978" s="88"/>
      <c r="G38978" s="88"/>
      <c r="H38978" s="88"/>
      <c r="I38978" s="88"/>
      <c r="J38978" s="88"/>
      <c r="K38978" s="88"/>
    </row>
    <row r="38979" spans="2:11" ht="12" hidden="1" customHeight="1" x14ac:dyDescent="0.2">
      <c r="B38979" s="88"/>
      <c r="C38979" s="88"/>
      <c r="D38979" s="88"/>
      <c r="E38979" s="88"/>
      <c r="F38979" s="88"/>
      <c r="G38979" s="88"/>
      <c r="H38979" s="88"/>
      <c r="I38979" s="88"/>
      <c r="J38979" s="88"/>
      <c r="K38979" s="88"/>
    </row>
    <row r="38980" spans="2:11" ht="12" hidden="1" customHeight="1" x14ac:dyDescent="0.2">
      <c r="B38980" s="88"/>
      <c r="C38980" s="88"/>
      <c r="D38980" s="88"/>
      <c r="E38980" s="88"/>
      <c r="F38980" s="88"/>
      <c r="G38980" s="88"/>
      <c r="H38980" s="88"/>
      <c r="I38980" s="88"/>
      <c r="J38980" s="88"/>
      <c r="K38980" s="88"/>
    </row>
    <row r="38981" spans="2:11" ht="12" hidden="1" customHeight="1" x14ac:dyDescent="0.2">
      <c r="B38981" s="88"/>
      <c r="C38981" s="88"/>
      <c r="D38981" s="88"/>
      <c r="E38981" s="88"/>
      <c r="F38981" s="88"/>
      <c r="G38981" s="88"/>
      <c r="H38981" s="88"/>
      <c r="I38981" s="88"/>
      <c r="J38981" s="88"/>
      <c r="K38981" s="88"/>
    </row>
    <row r="38982" spans="2:11" ht="12" hidden="1" customHeight="1" x14ac:dyDescent="0.2">
      <c r="B38982" s="88"/>
      <c r="C38982" s="88"/>
      <c r="D38982" s="88"/>
      <c r="E38982" s="88"/>
      <c r="F38982" s="88"/>
      <c r="G38982" s="88"/>
      <c r="H38982" s="88"/>
      <c r="I38982" s="88"/>
      <c r="J38982" s="88"/>
      <c r="K38982" s="88"/>
    </row>
    <row r="38983" spans="2:11" ht="12" hidden="1" customHeight="1" x14ac:dyDescent="0.2">
      <c r="B38983" s="88"/>
      <c r="C38983" s="88"/>
      <c r="D38983" s="88"/>
      <c r="E38983" s="88"/>
      <c r="F38983" s="88"/>
      <c r="G38983" s="88"/>
      <c r="H38983" s="88"/>
      <c r="I38983" s="88"/>
      <c r="J38983" s="88"/>
      <c r="K38983" s="88"/>
    </row>
    <row r="38984" spans="2:11" ht="12" hidden="1" customHeight="1" x14ac:dyDescent="0.2">
      <c r="B38984" s="88"/>
      <c r="C38984" s="88"/>
      <c r="D38984" s="88"/>
      <c r="E38984" s="88"/>
      <c r="F38984" s="88"/>
      <c r="G38984" s="88"/>
      <c r="H38984" s="88"/>
      <c r="I38984" s="88"/>
      <c r="J38984" s="88"/>
      <c r="K38984" s="88"/>
    </row>
    <row r="38985" spans="2:11" ht="12" hidden="1" customHeight="1" x14ac:dyDescent="0.2">
      <c r="B38985" s="88"/>
      <c r="C38985" s="88"/>
      <c r="D38985" s="88"/>
      <c r="E38985" s="88"/>
      <c r="F38985" s="88"/>
      <c r="G38985" s="88"/>
      <c r="H38985" s="88"/>
      <c r="I38985" s="88"/>
      <c r="J38985" s="88"/>
      <c r="K38985" s="88"/>
    </row>
    <row r="38986" spans="2:11" ht="12" hidden="1" customHeight="1" x14ac:dyDescent="0.2">
      <c r="B38986" s="88"/>
      <c r="C38986" s="88"/>
      <c r="D38986" s="88"/>
      <c r="E38986" s="88"/>
      <c r="F38986" s="88"/>
      <c r="G38986" s="88"/>
      <c r="H38986" s="88"/>
      <c r="I38986" s="88"/>
      <c r="J38986" s="88"/>
      <c r="K38986" s="88"/>
    </row>
    <row r="38987" spans="2:11" ht="12" hidden="1" customHeight="1" x14ac:dyDescent="0.2">
      <c r="B38987" s="88"/>
      <c r="C38987" s="88"/>
      <c r="D38987" s="88"/>
      <c r="E38987" s="88"/>
      <c r="F38987" s="88"/>
      <c r="G38987" s="88"/>
      <c r="H38987" s="88"/>
      <c r="I38987" s="88"/>
      <c r="J38987" s="88"/>
      <c r="K38987" s="88"/>
    </row>
    <row r="38988" spans="2:11" ht="12" hidden="1" customHeight="1" x14ac:dyDescent="0.2">
      <c r="B38988" s="88"/>
      <c r="C38988" s="88"/>
      <c r="D38988" s="88"/>
      <c r="E38988" s="88"/>
      <c r="F38988" s="88"/>
      <c r="G38988" s="88"/>
      <c r="H38988" s="88"/>
      <c r="I38988" s="88"/>
      <c r="J38988" s="88"/>
      <c r="K38988" s="88"/>
    </row>
    <row r="38989" spans="2:11" ht="12" hidden="1" customHeight="1" x14ac:dyDescent="0.2">
      <c r="B38989" s="88"/>
      <c r="C38989" s="88"/>
      <c r="D38989" s="88"/>
      <c r="E38989" s="88"/>
      <c r="F38989" s="88"/>
      <c r="G38989" s="88"/>
      <c r="H38989" s="88"/>
      <c r="I38989" s="88"/>
      <c r="J38989" s="88"/>
      <c r="K38989" s="88"/>
    </row>
    <row r="38990" spans="2:11" ht="12" hidden="1" customHeight="1" x14ac:dyDescent="0.2">
      <c r="B38990" s="88"/>
      <c r="C38990" s="88"/>
      <c r="D38990" s="88"/>
      <c r="E38990" s="88"/>
      <c r="F38990" s="88"/>
      <c r="G38990" s="88"/>
      <c r="H38990" s="88"/>
      <c r="I38990" s="88"/>
      <c r="J38990" s="88"/>
      <c r="K38990" s="88"/>
    </row>
    <row r="38991" spans="2:11" ht="12" hidden="1" customHeight="1" x14ac:dyDescent="0.2">
      <c r="B38991" s="88"/>
      <c r="C38991" s="88"/>
      <c r="D38991" s="88"/>
      <c r="E38991" s="88"/>
      <c r="F38991" s="88"/>
      <c r="G38991" s="88"/>
      <c r="H38991" s="88"/>
      <c r="I38991" s="88"/>
      <c r="J38991" s="88"/>
      <c r="K38991" s="88"/>
    </row>
    <row r="38992" spans="2:11" ht="12" hidden="1" customHeight="1" x14ac:dyDescent="0.2">
      <c r="B38992" s="88"/>
      <c r="C38992" s="88"/>
      <c r="D38992" s="88"/>
      <c r="E38992" s="88"/>
      <c r="F38992" s="88"/>
      <c r="G38992" s="88"/>
      <c r="H38992" s="88"/>
      <c r="I38992" s="88"/>
      <c r="J38992" s="88"/>
      <c r="K38992" s="88"/>
    </row>
    <row r="38993" spans="2:11" ht="12" hidden="1" customHeight="1" x14ac:dyDescent="0.2">
      <c r="B38993" s="88"/>
      <c r="C38993" s="88"/>
      <c r="D38993" s="88"/>
      <c r="E38993" s="88"/>
      <c r="F38993" s="88"/>
      <c r="G38993" s="88"/>
      <c r="H38993" s="88"/>
      <c r="I38993" s="88"/>
      <c r="J38993" s="88"/>
      <c r="K38993" s="88"/>
    </row>
    <row r="38994" spans="2:11" ht="12" hidden="1" customHeight="1" x14ac:dyDescent="0.2">
      <c r="B38994" s="88"/>
      <c r="C38994" s="88"/>
      <c r="D38994" s="88"/>
      <c r="E38994" s="88"/>
      <c r="F38994" s="88"/>
      <c r="G38994" s="88"/>
      <c r="H38994" s="88"/>
      <c r="I38994" s="88"/>
      <c r="J38994" s="88"/>
      <c r="K38994" s="88"/>
    </row>
    <row r="38995" spans="2:11" ht="12" hidden="1" customHeight="1" x14ac:dyDescent="0.2">
      <c r="B38995" s="88"/>
      <c r="C38995" s="88"/>
      <c r="D38995" s="88"/>
      <c r="E38995" s="88"/>
      <c r="F38995" s="88"/>
      <c r="G38995" s="88"/>
      <c r="H38995" s="88"/>
      <c r="I38995" s="88"/>
      <c r="J38995" s="88"/>
      <c r="K38995" s="88"/>
    </row>
    <row r="38996" spans="2:11" ht="12" hidden="1" customHeight="1" x14ac:dyDescent="0.2">
      <c r="B38996" s="88"/>
      <c r="C38996" s="88"/>
      <c r="D38996" s="88"/>
      <c r="E38996" s="88"/>
      <c r="F38996" s="88"/>
      <c r="G38996" s="88"/>
      <c r="H38996" s="88"/>
      <c r="I38996" s="88"/>
      <c r="J38996" s="88"/>
      <c r="K38996" s="88"/>
    </row>
    <row r="38997" spans="2:11" ht="12" hidden="1" customHeight="1" x14ac:dyDescent="0.2">
      <c r="B38997" s="88"/>
      <c r="C38997" s="88"/>
      <c r="D38997" s="88"/>
      <c r="E38997" s="88"/>
      <c r="F38997" s="88"/>
      <c r="G38997" s="88"/>
      <c r="H38997" s="88"/>
      <c r="I38997" s="88"/>
      <c r="J38997" s="88"/>
      <c r="K38997" s="88"/>
    </row>
    <row r="38998" spans="2:11" ht="12" hidden="1" customHeight="1" x14ac:dyDescent="0.2">
      <c r="B38998" s="88"/>
      <c r="C38998" s="88"/>
      <c r="D38998" s="88"/>
      <c r="E38998" s="88"/>
      <c r="F38998" s="88"/>
      <c r="G38998" s="88"/>
      <c r="H38998" s="88"/>
      <c r="I38998" s="88"/>
      <c r="J38998" s="88"/>
      <c r="K38998" s="88"/>
    </row>
    <row r="38999" spans="2:11" ht="12" hidden="1" customHeight="1" x14ac:dyDescent="0.2">
      <c r="B38999" s="88"/>
      <c r="C38999" s="88"/>
      <c r="D38999" s="88"/>
      <c r="E38999" s="88"/>
      <c r="F38999" s="88"/>
      <c r="G38999" s="88"/>
      <c r="H38999" s="88"/>
      <c r="I38999" s="88"/>
      <c r="J38999" s="88"/>
      <c r="K38999" s="88"/>
    </row>
    <row r="39000" spans="2:11" ht="12" hidden="1" customHeight="1" x14ac:dyDescent="0.2">
      <c r="B39000" s="88"/>
      <c r="C39000" s="88"/>
      <c r="D39000" s="88"/>
      <c r="E39000" s="88"/>
      <c r="F39000" s="88"/>
      <c r="G39000" s="88"/>
      <c r="H39000" s="88"/>
      <c r="I39000" s="88"/>
      <c r="J39000" s="88"/>
      <c r="K39000" s="88"/>
    </row>
    <row r="39001" spans="2:11" ht="12" hidden="1" customHeight="1" x14ac:dyDescent="0.2">
      <c r="B39001" s="88"/>
      <c r="C39001" s="88"/>
      <c r="D39001" s="88"/>
      <c r="E39001" s="88"/>
      <c r="F39001" s="88"/>
      <c r="G39001" s="88"/>
      <c r="H39001" s="88"/>
      <c r="I39001" s="88"/>
      <c r="J39001" s="88"/>
      <c r="K39001" s="88"/>
    </row>
    <row r="39002" spans="2:11" ht="12" hidden="1" customHeight="1" x14ac:dyDescent="0.2">
      <c r="B39002" s="88"/>
      <c r="C39002" s="88"/>
      <c r="D39002" s="88"/>
      <c r="E39002" s="88"/>
      <c r="F39002" s="88"/>
      <c r="G39002" s="88"/>
      <c r="H39002" s="88"/>
      <c r="I39002" s="88"/>
      <c r="J39002" s="88"/>
      <c r="K39002" s="88"/>
    </row>
    <row r="39003" spans="2:11" ht="12" hidden="1" customHeight="1" x14ac:dyDescent="0.2">
      <c r="B39003" s="88"/>
      <c r="C39003" s="88"/>
      <c r="D39003" s="88"/>
      <c r="E39003" s="88"/>
      <c r="F39003" s="88"/>
      <c r="G39003" s="88"/>
      <c r="H39003" s="88"/>
      <c r="I39003" s="88"/>
      <c r="J39003" s="88"/>
      <c r="K39003" s="88"/>
    </row>
    <row r="39004" spans="2:11" ht="12" hidden="1" customHeight="1" x14ac:dyDescent="0.2">
      <c r="B39004" s="88"/>
      <c r="C39004" s="88"/>
      <c r="D39004" s="88"/>
      <c r="E39004" s="88"/>
      <c r="F39004" s="88"/>
      <c r="G39004" s="88"/>
      <c r="H39004" s="88"/>
      <c r="I39004" s="88"/>
      <c r="J39004" s="88"/>
      <c r="K39004" s="88"/>
    </row>
    <row r="39005" spans="2:11" ht="12" hidden="1" customHeight="1" x14ac:dyDescent="0.2">
      <c r="B39005" s="88"/>
      <c r="C39005" s="88"/>
      <c r="D39005" s="88"/>
      <c r="E39005" s="88"/>
      <c r="F39005" s="88"/>
      <c r="G39005" s="88"/>
      <c r="H39005" s="88"/>
      <c r="I39005" s="88"/>
      <c r="J39005" s="88"/>
      <c r="K39005" s="88"/>
    </row>
    <row r="39006" spans="2:11" ht="12" hidden="1" customHeight="1" x14ac:dyDescent="0.2">
      <c r="B39006" s="88"/>
      <c r="C39006" s="88"/>
      <c r="D39006" s="88"/>
      <c r="E39006" s="88"/>
      <c r="F39006" s="88"/>
      <c r="G39006" s="88"/>
      <c r="H39006" s="88"/>
      <c r="I39006" s="88"/>
      <c r="J39006" s="88"/>
      <c r="K39006" s="88"/>
    </row>
    <row r="39007" spans="2:11" ht="12" hidden="1" customHeight="1" x14ac:dyDescent="0.2">
      <c r="B39007" s="88"/>
      <c r="C39007" s="88"/>
      <c r="D39007" s="88"/>
      <c r="E39007" s="88"/>
      <c r="F39007" s="88"/>
      <c r="G39007" s="88"/>
      <c r="H39007" s="88"/>
      <c r="I39007" s="88"/>
      <c r="J39007" s="88"/>
      <c r="K39007" s="88"/>
    </row>
    <row r="39008" spans="2:11" ht="12" hidden="1" customHeight="1" x14ac:dyDescent="0.2">
      <c r="B39008" s="88"/>
      <c r="C39008" s="88"/>
      <c r="D39008" s="88"/>
      <c r="E39008" s="88"/>
      <c r="F39008" s="88"/>
      <c r="G39008" s="88"/>
      <c r="H39008" s="88"/>
      <c r="I39008" s="88"/>
      <c r="J39008" s="88"/>
      <c r="K39008" s="88"/>
    </row>
    <row r="39009" spans="2:11" ht="12" hidden="1" customHeight="1" x14ac:dyDescent="0.2">
      <c r="B39009" s="88"/>
      <c r="C39009" s="88"/>
      <c r="D39009" s="88"/>
      <c r="E39009" s="88"/>
      <c r="F39009" s="88"/>
      <c r="G39009" s="88"/>
      <c r="H39009" s="88"/>
      <c r="I39009" s="88"/>
      <c r="J39009" s="88"/>
      <c r="K39009" s="88"/>
    </row>
    <row r="39010" spans="2:11" ht="12" hidden="1" customHeight="1" x14ac:dyDescent="0.2">
      <c r="B39010" s="88"/>
      <c r="C39010" s="88"/>
      <c r="D39010" s="88"/>
      <c r="E39010" s="88"/>
      <c r="F39010" s="88"/>
      <c r="G39010" s="88"/>
      <c r="H39010" s="88"/>
      <c r="I39010" s="88"/>
      <c r="J39010" s="88"/>
      <c r="K39010" s="88"/>
    </row>
    <row r="39011" spans="2:11" ht="12" hidden="1" customHeight="1" x14ac:dyDescent="0.2">
      <c r="B39011" s="88"/>
      <c r="C39011" s="88"/>
      <c r="D39011" s="88"/>
      <c r="E39011" s="88"/>
      <c r="F39011" s="88"/>
      <c r="G39011" s="88"/>
      <c r="H39011" s="88"/>
      <c r="I39011" s="88"/>
      <c r="J39011" s="88"/>
      <c r="K39011" s="88"/>
    </row>
    <row r="39012" spans="2:11" ht="12" hidden="1" customHeight="1" x14ac:dyDescent="0.2">
      <c r="B39012" s="88"/>
      <c r="C39012" s="88"/>
      <c r="D39012" s="88"/>
      <c r="E39012" s="88"/>
      <c r="F39012" s="88"/>
      <c r="G39012" s="88"/>
      <c r="H39012" s="88"/>
      <c r="I39012" s="88"/>
      <c r="J39012" s="88"/>
      <c r="K39012" s="88"/>
    </row>
    <row r="39013" spans="2:11" ht="12" hidden="1" customHeight="1" x14ac:dyDescent="0.2">
      <c r="B39013" s="88"/>
      <c r="C39013" s="88"/>
      <c r="D39013" s="88"/>
      <c r="E39013" s="88"/>
      <c r="F39013" s="88"/>
      <c r="G39013" s="88"/>
      <c r="H39013" s="88"/>
      <c r="I39013" s="88"/>
      <c r="J39013" s="88"/>
      <c r="K39013" s="88"/>
    </row>
    <row r="39014" spans="2:11" ht="12" hidden="1" customHeight="1" x14ac:dyDescent="0.2">
      <c r="B39014" s="88"/>
      <c r="C39014" s="88"/>
      <c r="D39014" s="88"/>
      <c r="E39014" s="88"/>
      <c r="F39014" s="88"/>
      <c r="G39014" s="88"/>
      <c r="H39014" s="88"/>
      <c r="I39014" s="88"/>
      <c r="J39014" s="88"/>
      <c r="K39014" s="88"/>
    </row>
    <row r="39015" spans="2:11" ht="12" hidden="1" customHeight="1" x14ac:dyDescent="0.2">
      <c r="B39015" s="88"/>
      <c r="C39015" s="88"/>
      <c r="D39015" s="88"/>
      <c r="E39015" s="88"/>
      <c r="F39015" s="88"/>
      <c r="G39015" s="88"/>
      <c r="H39015" s="88"/>
      <c r="I39015" s="88"/>
      <c r="J39015" s="88"/>
      <c r="K39015" s="88"/>
    </row>
    <row r="39016" spans="2:11" ht="12" hidden="1" customHeight="1" x14ac:dyDescent="0.2">
      <c r="B39016" s="88"/>
      <c r="C39016" s="88"/>
      <c r="D39016" s="88"/>
      <c r="E39016" s="88"/>
      <c r="F39016" s="88"/>
      <c r="G39016" s="88"/>
      <c r="H39016" s="88"/>
      <c r="I39016" s="88"/>
      <c r="J39016" s="88"/>
      <c r="K39016" s="88"/>
    </row>
    <row r="39017" spans="2:11" ht="12" hidden="1" customHeight="1" x14ac:dyDescent="0.2">
      <c r="B39017" s="88"/>
      <c r="C39017" s="88"/>
      <c r="D39017" s="88"/>
      <c r="E39017" s="88"/>
      <c r="F39017" s="88"/>
      <c r="G39017" s="88"/>
      <c r="H39017" s="88"/>
      <c r="I39017" s="88"/>
      <c r="J39017" s="88"/>
      <c r="K39017" s="88"/>
    </row>
    <row r="39018" spans="2:11" ht="12" hidden="1" customHeight="1" x14ac:dyDescent="0.2">
      <c r="B39018" s="88"/>
      <c r="C39018" s="88"/>
      <c r="D39018" s="88"/>
      <c r="E39018" s="88"/>
      <c r="F39018" s="88"/>
      <c r="G39018" s="88"/>
      <c r="H39018" s="88"/>
      <c r="I39018" s="88"/>
      <c r="J39018" s="88"/>
      <c r="K39018" s="88"/>
    </row>
    <row r="39019" spans="2:11" ht="12" hidden="1" customHeight="1" x14ac:dyDescent="0.2">
      <c r="B39019" s="88"/>
      <c r="C39019" s="88"/>
      <c r="D39019" s="88"/>
      <c r="E39019" s="88"/>
      <c r="F39019" s="88"/>
      <c r="G39019" s="88"/>
      <c r="H39019" s="88"/>
      <c r="I39019" s="88"/>
      <c r="J39019" s="88"/>
      <c r="K39019" s="88"/>
    </row>
    <row r="39020" spans="2:11" ht="12" hidden="1" customHeight="1" x14ac:dyDescent="0.2">
      <c r="B39020" s="88"/>
      <c r="C39020" s="88"/>
      <c r="D39020" s="88"/>
      <c r="E39020" s="88"/>
      <c r="F39020" s="88"/>
      <c r="G39020" s="88"/>
      <c r="H39020" s="88"/>
      <c r="I39020" s="88"/>
      <c r="J39020" s="88"/>
      <c r="K39020" s="88"/>
    </row>
    <row r="39021" spans="2:11" ht="12" hidden="1" customHeight="1" x14ac:dyDescent="0.2">
      <c r="B39021" s="88"/>
      <c r="C39021" s="88"/>
      <c r="D39021" s="88"/>
      <c r="E39021" s="88"/>
      <c r="F39021" s="88"/>
      <c r="G39021" s="88"/>
      <c r="H39021" s="88"/>
      <c r="I39021" s="88"/>
      <c r="J39021" s="88"/>
      <c r="K39021" s="88"/>
    </row>
    <row r="39022" spans="2:11" ht="12" hidden="1" customHeight="1" x14ac:dyDescent="0.2">
      <c r="B39022" s="88"/>
      <c r="C39022" s="88"/>
      <c r="D39022" s="88"/>
      <c r="E39022" s="88"/>
      <c r="F39022" s="88"/>
      <c r="G39022" s="88"/>
      <c r="H39022" s="88"/>
      <c r="I39022" s="88"/>
      <c r="J39022" s="88"/>
      <c r="K39022" s="88"/>
    </row>
    <row r="39023" spans="2:11" ht="12" hidden="1" customHeight="1" x14ac:dyDescent="0.2">
      <c r="B39023" s="88"/>
      <c r="C39023" s="88"/>
      <c r="D39023" s="88"/>
      <c r="E39023" s="88"/>
      <c r="F39023" s="88"/>
      <c r="G39023" s="88"/>
      <c r="H39023" s="88"/>
      <c r="I39023" s="88"/>
      <c r="J39023" s="88"/>
      <c r="K39023" s="88"/>
    </row>
    <row r="39024" spans="2:11" ht="12" hidden="1" customHeight="1" x14ac:dyDescent="0.2">
      <c r="B39024" s="88"/>
      <c r="C39024" s="88"/>
      <c r="D39024" s="88"/>
      <c r="E39024" s="88"/>
      <c r="F39024" s="88"/>
      <c r="G39024" s="88"/>
      <c r="H39024" s="88"/>
      <c r="I39024" s="88"/>
      <c r="J39024" s="88"/>
      <c r="K39024" s="88"/>
    </row>
    <row r="39025" spans="2:11" ht="12" hidden="1" customHeight="1" x14ac:dyDescent="0.2">
      <c r="B39025" s="88"/>
      <c r="C39025" s="88"/>
      <c r="D39025" s="88"/>
      <c r="E39025" s="88"/>
      <c r="F39025" s="88"/>
      <c r="G39025" s="88"/>
      <c r="H39025" s="88"/>
      <c r="I39025" s="88"/>
      <c r="J39025" s="88"/>
      <c r="K39025" s="88"/>
    </row>
    <row r="39026" spans="2:11" ht="12" hidden="1" customHeight="1" x14ac:dyDescent="0.2">
      <c r="B39026" s="88"/>
      <c r="C39026" s="88"/>
      <c r="D39026" s="88"/>
      <c r="E39026" s="88"/>
      <c r="F39026" s="88"/>
      <c r="G39026" s="88"/>
      <c r="H39026" s="88"/>
      <c r="I39026" s="88"/>
      <c r="J39026" s="88"/>
      <c r="K39026" s="88"/>
    </row>
    <row r="39027" spans="2:11" ht="12" hidden="1" customHeight="1" x14ac:dyDescent="0.2">
      <c r="B39027" s="88"/>
      <c r="C39027" s="88"/>
      <c r="D39027" s="88"/>
      <c r="E39027" s="88"/>
      <c r="F39027" s="88"/>
      <c r="G39027" s="88"/>
      <c r="H39027" s="88"/>
      <c r="I39027" s="88"/>
      <c r="J39027" s="88"/>
      <c r="K39027" s="88"/>
    </row>
    <row r="39028" spans="2:11" ht="12" hidden="1" customHeight="1" x14ac:dyDescent="0.2">
      <c r="B39028" s="88"/>
      <c r="C39028" s="88"/>
      <c r="D39028" s="88"/>
      <c r="E39028" s="88"/>
      <c r="F39028" s="88"/>
      <c r="G39028" s="88"/>
      <c r="H39028" s="88"/>
      <c r="I39028" s="88"/>
      <c r="J39028" s="88"/>
      <c r="K39028" s="88"/>
    </row>
    <row r="39029" spans="2:11" ht="12" hidden="1" customHeight="1" x14ac:dyDescent="0.2">
      <c r="B39029" s="88"/>
      <c r="C39029" s="88"/>
      <c r="D39029" s="88"/>
      <c r="E39029" s="88"/>
      <c r="F39029" s="88"/>
      <c r="G39029" s="88"/>
      <c r="H39029" s="88"/>
      <c r="I39029" s="88"/>
      <c r="J39029" s="88"/>
      <c r="K39029" s="88"/>
    </row>
    <row r="39030" spans="2:11" ht="12" hidden="1" customHeight="1" x14ac:dyDescent="0.2">
      <c r="B39030" s="88"/>
      <c r="C39030" s="88"/>
      <c r="D39030" s="88"/>
      <c r="E39030" s="88"/>
      <c r="F39030" s="88"/>
      <c r="G39030" s="88"/>
      <c r="H39030" s="88"/>
      <c r="I39030" s="88"/>
      <c r="J39030" s="88"/>
      <c r="K39030" s="88"/>
    </row>
    <row r="39031" spans="2:11" ht="12" hidden="1" customHeight="1" x14ac:dyDescent="0.2">
      <c r="B39031" s="88"/>
      <c r="C39031" s="88"/>
      <c r="D39031" s="88"/>
      <c r="E39031" s="88"/>
      <c r="F39031" s="88"/>
      <c r="G39031" s="88"/>
      <c r="H39031" s="88"/>
      <c r="I39031" s="88"/>
      <c r="J39031" s="88"/>
      <c r="K39031" s="88"/>
    </row>
    <row r="39032" spans="2:11" ht="12" hidden="1" customHeight="1" x14ac:dyDescent="0.2">
      <c r="B39032" s="88"/>
      <c r="C39032" s="88"/>
      <c r="D39032" s="88"/>
      <c r="E39032" s="88"/>
      <c r="F39032" s="88"/>
      <c r="G39032" s="88"/>
      <c r="H39032" s="88"/>
      <c r="I39032" s="88"/>
      <c r="J39032" s="88"/>
      <c r="K39032" s="88"/>
    </row>
    <row r="39033" spans="2:11" ht="12" hidden="1" customHeight="1" x14ac:dyDescent="0.2">
      <c r="B39033" s="88"/>
      <c r="C39033" s="88"/>
      <c r="D39033" s="88"/>
      <c r="E39033" s="88"/>
      <c r="F39033" s="88"/>
      <c r="G39033" s="88"/>
      <c r="H39033" s="88"/>
      <c r="I39033" s="88"/>
      <c r="J39033" s="88"/>
      <c r="K39033" s="88"/>
    </row>
    <row r="39034" spans="2:11" ht="12" hidden="1" customHeight="1" x14ac:dyDescent="0.2">
      <c r="B39034" s="88"/>
      <c r="C39034" s="88"/>
      <c r="D39034" s="88"/>
      <c r="E39034" s="88"/>
      <c r="F39034" s="88"/>
      <c r="G39034" s="88"/>
      <c r="H39034" s="88"/>
      <c r="I39034" s="88"/>
      <c r="J39034" s="88"/>
      <c r="K39034" s="88"/>
    </row>
    <row r="39035" spans="2:11" ht="12" hidden="1" customHeight="1" x14ac:dyDescent="0.2">
      <c r="B39035" s="88"/>
      <c r="C39035" s="88"/>
      <c r="D39035" s="88"/>
      <c r="E39035" s="88"/>
      <c r="F39035" s="88"/>
      <c r="G39035" s="88"/>
      <c r="H39035" s="88"/>
      <c r="I39035" s="88"/>
      <c r="J39035" s="88"/>
      <c r="K39035" s="88"/>
    </row>
    <row r="39036" spans="2:11" ht="12" hidden="1" customHeight="1" x14ac:dyDescent="0.2">
      <c r="B39036" s="88"/>
      <c r="C39036" s="88"/>
      <c r="D39036" s="88"/>
      <c r="E39036" s="88"/>
      <c r="F39036" s="88"/>
      <c r="G39036" s="88"/>
      <c r="H39036" s="88"/>
      <c r="I39036" s="88"/>
      <c r="J39036" s="88"/>
      <c r="K39036" s="88"/>
    </row>
    <row r="39037" spans="2:11" ht="12" hidden="1" customHeight="1" x14ac:dyDescent="0.2">
      <c r="B39037" s="88"/>
      <c r="C39037" s="88"/>
      <c r="D39037" s="88"/>
      <c r="E39037" s="88"/>
      <c r="F39037" s="88"/>
      <c r="G39037" s="88"/>
      <c r="H39037" s="88"/>
      <c r="I39037" s="88"/>
      <c r="J39037" s="88"/>
      <c r="K39037" s="88"/>
    </row>
    <row r="39038" spans="2:11" ht="12" hidden="1" customHeight="1" x14ac:dyDescent="0.2">
      <c r="B39038" s="88"/>
      <c r="C39038" s="88"/>
      <c r="D39038" s="88"/>
      <c r="E39038" s="88"/>
      <c r="F39038" s="88"/>
      <c r="G39038" s="88"/>
      <c r="H39038" s="88"/>
      <c r="I39038" s="88"/>
      <c r="J39038" s="88"/>
      <c r="K39038" s="88"/>
    </row>
    <row r="39039" spans="2:11" ht="12" hidden="1" customHeight="1" x14ac:dyDescent="0.2">
      <c r="B39039" s="88"/>
      <c r="C39039" s="88"/>
      <c r="D39039" s="88"/>
      <c r="E39039" s="88"/>
      <c r="F39039" s="88"/>
      <c r="G39039" s="88"/>
      <c r="H39039" s="88"/>
      <c r="I39039" s="88"/>
      <c r="J39039" s="88"/>
      <c r="K39039" s="88"/>
    </row>
    <row r="39040" spans="2:11" ht="12" hidden="1" customHeight="1" x14ac:dyDescent="0.2">
      <c r="B39040" s="88"/>
      <c r="C39040" s="88"/>
      <c r="D39040" s="88"/>
      <c r="E39040" s="88"/>
      <c r="F39040" s="88"/>
      <c r="G39040" s="88"/>
      <c r="H39040" s="88"/>
      <c r="I39040" s="88"/>
      <c r="J39040" s="88"/>
      <c r="K39040" s="88"/>
    </row>
    <row r="39041" spans="2:11" ht="12" hidden="1" customHeight="1" x14ac:dyDescent="0.2">
      <c r="B39041" s="88"/>
      <c r="C39041" s="88"/>
      <c r="D39041" s="88"/>
      <c r="E39041" s="88"/>
      <c r="F39041" s="88"/>
      <c r="G39041" s="88"/>
      <c r="H39041" s="88"/>
      <c r="I39041" s="88"/>
      <c r="J39041" s="88"/>
      <c r="K39041" s="88"/>
    </row>
    <row r="39042" spans="2:11" ht="12" hidden="1" customHeight="1" x14ac:dyDescent="0.2">
      <c r="B39042" s="88"/>
      <c r="C39042" s="88"/>
      <c r="D39042" s="88"/>
      <c r="E39042" s="88"/>
      <c r="F39042" s="88"/>
      <c r="G39042" s="88"/>
      <c r="H39042" s="88"/>
      <c r="I39042" s="88"/>
      <c r="J39042" s="88"/>
      <c r="K39042" s="88"/>
    </row>
    <row r="39043" spans="2:11" ht="12" hidden="1" customHeight="1" x14ac:dyDescent="0.2">
      <c r="B39043" s="88"/>
      <c r="C39043" s="88"/>
      <c r="D39043" s="88"/>
      <c r="E39043" s="88"/>
      <c r="F39043" s="88"/>
      <c r="G39043" s="88"/>
      <c r="H39043" s="88"/>
      <c r="I39043" s="88"/>
      <c r="J39043" s="88"/>
      <c r="K39043" s="88"/>
    </row>
    <row r="39044" spans="2:11" ht="12" hidden="1" customHeight="1" x14ac:dyDescent="0.2">
      <c r="B39044" s="88"/>
      <c r="C39044" s="88"/>
      <c r="D39044" s="88"/>
      <c r="E39044" s="88"/>
      <c r="F39044" s="88"/>
      <c r="G39044" s="88"/>
      <c r="H39044" s="88"/>
      <c r="I39044" s="88"/>
      <c r="J39044" s="88"/>
      <c r="K39044" s="88"/>
    </row>
    <row r="39045" spans="2:11" ht="12" hidden="1" customHeight="1" x14ac:dyDescent="0.2">
      <c r="B39045" s="88"/>
      <c r="C39045" s="88"/>
      <c r="D39045" s="88"/>
      <c r="E39045" s="88"/>
      <c r="F39045" s="88"/>
      <c r="G39045" s="88"/>
      <c r="H39045" s="88"/>
      <c r="I39045" s="88"/>
      <c r="J39045" s="88"/>
      <c r="K39045" s="88"/>
    </row>
    <row r="39046" spans="2:11" ht="12" hidden="1" customHeight="1" x14ac:dyDescent="0.2">
      <c r="B39046" s="88"/>
      <c r="C39046" s="88"/>
      <c r="D39046" s="88"/>
      <c r="E39046" s="88"/>
      <c r="F39046" s="88"/>
      <c r="G39046" s="88"/>
      <c r="H39046" s="88"/>
      <c r="I39046" s="88"/>
      <c r="J39046" s="88"/>
      <c r="K39046" s="88"/>
    </row>
    <row r="39047" spans="2:11" ht="12" hidden="1" customHeight="1" x14ac:dyDescent="0.2">
      <c r="B39047" s="88"/>
      <c r="C39047" s="88"/>
      <c r="D39047" s="88"/>
      <c r="E39047" s="88"/>
      <c r="F39047" s="88"/>
      <c r="G39047" s="88"/>
      <c r="H39047" s="88"/>
      <c r="I39047" s="88"/>
      <c r="J39047" s="88"/>
      <c r="K39047" s="88"/>
    </row>
    <row r="39048" spans="2:11" ht="12" hidden="1" customHeight="1" x14ac:dyDescent="0.2">
      <c r="B39048" s="88"/>
      <c r="C39048" s="88"/>
      <c r="D39048" s="88"/>
      <c r="E39048" s="88"/>
      <c r="F39048" s="88"/>
      <c r="G39048" s="88"/>
      <c r="H39048" s="88"/>
      <c r="I39048" s="88"/>
      <c r="J39048" s="88"/>
      <c r="K39048" s="88"/>
    </row>
    <row r="39049" spans="2:11" ht="12" hidden="1" customHeight="1" x14ac:dyDescent="0.2">
      <c r="B39049" s="88"/>
      <c r="C39049" s="88"/>
      <c r="D39049" s="88"/>
      <c r="E39049" s="88"/>
      <c r="F39049" s="88"/>
      <c r="G39049" s="88"/>
      <c r="H39049" s="88"/>
      <c r="I39049" s="88"/>
      <c r="J39049" s="88"/>
      <c r="K39049" s="88"/>
    </row>
    <row r="39050" spans="2:11" ht="12" hidden="1" customHeight="1" x14ac:dyDescent="0.2">
      <c r="B39050" s="88"/>
      <c r="C39050" s="88"/>
      <c r="D39050" s="88"/>
      <c r="E39050" s="88"/>
      <c r="F39050" s="88"/>
      <c r="G39050" s="88"/>
      <c r="H39050" s="88"/>
      <c r="I39050" s="88"/>
      <c r="J39050" s="88"/>
      <c r="K39050" s="88"/>
    </row>
    <row r="39051" spans="2:11" ht="12" hidden="1" customHeight="1" x14ac:dyDescent="0.2">
      <c r="B39051" s="88"/>
      <c r="C39051" s="88"/>
      <c r="D39051" s="88"/>
      <c r="E39051" s="88"/>
      <c r="F39051" s="88"/>
      <c r="G39051" s="88"/>
      <c r="H39051" s="88"/>
      <c r="I39051" s="88"/>
      <c r="J39051" s="88"/>
      <c r="K39051" s="88"/>
    </row>
    <row r="39052" spans="2:11" ht="12" hidden="1" customHeight="1" x14ac:dyDescent="0.2">
      <c r="B39052" s="88"/>
      <c r="C39052" s="88"/>
      <c r="D39052" s="88"/>
      <c r="E39052" s="88"/>
      <c r="F39052" s="88"/>
      <c r="G39052" s="88"/>
      <c r="H39052" s="88"/>
      <c r="I39052" s="88"/>
      <c r="J39052" s="88"/>
      <c r="K39052" s="88"/>
    </row>
    <row r="39053" spans="2:11" ht="12" hidden="1" customHeight="1" x14ac:dyDescent="0.2">
      <c r="B39053" s="88"/>
      <c r="C39053" s="88"/>
      <c r="D39053" s="88"/>
      <c r="E39053" s="88"/>
      <c r="F39053" s="88"/>
      <c r="G39053" s="88"/>
      <c r="H39053" s="88"/>
      <c r="I39053" s="88"/>
      <c r="J39053" s="88"/>
      <c r="K39053" s="88"/>
    </row>
    <row r="39054" spans="2:11" ht="12" hidden="1" customHeight="1" x14ac:dyDescent="0.2">
      <c r="B39054" s="88"/>
      <c r="C39054" s="88"/>
      <c r="D39054" s="88"/>
      <c r="E39054" s="88"/>
      <c r="F39054" s="88"/>
      <c r="G39054" s="88"/>
      <c r="H39054" s="88"/>
      <c r="I39054" s="88"/>
      <c r="J39054" s="88"/>
      <c r="K39054" s="88"/>
    </row>
    <row r="39055" spans="2:11" ht="12" hidden="1" customHeight="1" x14ac:dyDescent="0.2">
      <c r="B39055" s="88"/>
      <c r="C39055" s="88"/>
      <c r="D39055" s="88"/>
      <c r="E39055" s="88"/>
      <c r="F39055" s="88"/>
      <c r="G39055" s="88"/>
      <c r="H39055" s="88"/>
      <c r="I39055" s="88"/>
      <c r="J39055" s="88"/>
      <c r="K39055" s="88"/>
    </row>
    <row r="39056" spans="2:11" ht="12" hidden="1" customHeight="1" x14ac:dyDescent="0.2">
      <c r="B39056" s="88"/>
      <c r="C39056" s="88"/>
      <c r="D39056" s="88"/>
      <c r="E39056" s="88"/>
      <c r="F39056" s="88"/>
      <c r="G39056" s="88"/>
      <c r="H39056" s="88"/>
      <c r="I39056" s="88"/>
      <c r="J39056" s="88"/>
      <c r="K39056" s="88"/>
    </row>
    <row r="39057" spans="2:11" ht="12" hidden="1" customHeight="1" x14ac:dyDescent="0.2">
      <c r="B39057" s="88"/>
      <c r="C39057" s="88"/>
      <c r="D39057" s="88"/>
      <c r="E39057" s="88"/>
      <c r="F39057" s="88"/>
      <c r="G39057" s="88"/>
      <c r="H39057" s="88"/>
      <c r="I39057" s="88"/>
      <c r="J39057" s="88"/>
      <c r="K39057" s="88"/>
    </row>
    <row r="39058" spans="2:11" ht="12" hidden="1" customHeight="1" x14ac:dyDescent="0.2">
      <c r="B39058" s="88"/>
      <c r="C39058" s="88"/>
      <c r="D39058" s="88"/>
      <c r="E39058" s="88"/>
      <c r="F39058" s="88"/>
      <c r="G39058" s="88"/>
      <c r="H39058" s="88"/>
      <c r="I39058" s="88"/>
      <c r="J39058" s="88"/>
      <c r="K39058" s="88"/>
    </row>
    <row r="39059" spans="2:11" ht="12" hidden="1" customHeight="1" x14ac:dyDescent="0.2">
      <c r="B39059" s="88"/>
      <c r="C39059" s="88"/>
      <c r="D39059" s="88"/>
      <c r="E39059" s="88"/>
      <c r="F39059" s="88"/>
      <c r="G39059" s="88"/>
      <c r="H39059" s="88"/>
      <c r="I39059" s="88"/>
      <c r="J39059" s="88"/>
      <c r="K39059" s="88"/>
    </row>
    <row r="39060" spans="2:11" ht="12" hidden="1" customHeight="1" x14ac:dyDescent="0.2">
      <c r="B39060" s="88"/>
      <c r="C39060" s="88"/>
      <c r="D39060" s="88"/>
      <c r="E39060" s="88"/>
      <c r="F39060" s="88"/>
      <c r="G39060" s="88"/>
      <c r="H39060" s="88"/>
      <c r="I39060" s="88"/>
      <c r="J39060" s="88"/>
      <c r="K39060" s="88"/>
    </row>
    <row r="39061" spans="2:11" ht="12" hidden="1" customHeight="1" x14ac:dyDescent="0.2">
      <c r="B39061" s="88"/>
      <c r="C39061" s="88"/>
      <c r="D39061" s="88"/>
      <c r="E39061" s="88"/>
      <c r="F39061" s="88"/>
      <c r="G39061" s="88"/>
      <c r="H39061" s="88"/>
      <c r="I39061" s="88"/>
      <c r="J39061" s="88"/>
      <c r="K39061" s="88"/>
    </row>
    <row r="39062" spans="2:11" ht="12" hidden="1" customHeight="1" x14ac:dyDescent="0.2">
      <c r="B39062" s="88"/>
      <c r="C39062" s="88"/>
      <c r="D39062" s="88"/>
      <c r="E39062" s="88"/>
      <c r="F39062" s="88"/>
      <c r="G39062" s="88"/>
      <c r="H39062" s="88"/>
      <c r="I39062" s="88"/>
      <c r="J39062" s="88"/>
      <c r="K39062" s="88"/>
    </row>
    <row r="39063" spans="2:11" ht="12" hidden="1" customHeight="1" x14ac:dyDescent="0.2">
      <c r="B39063" s="88"/>
      <c r="C39063" s="88"/>
      <c r="D39063" s="88"/>
      <c r="E39063" s="88"/>
      <c r="F39063" s="88"/>
      <c r="G39063" s="88"/>
      <c r="H39063" s="88"/>
      <c r="I39063" s="88"/>
      <c r="J39063" s="88"/>
      <c r="K39063" s="88"/>
    </row>
    <row r="39064" spans="2:11" ht="12" hidden="1" customHeight="1" x14ac:dyDescent="0.2">
      <c r="B39064" s="88"/>
      <c r="C39064" s="88"/>
      <c r="D39064" s="88"/>
      <c r="E39064" s="88"/>
      <c r="F39064" s="88"/>
      <c r="G39064" s="88"/>
      <c r="H39064" s="88"/>
      <c r="I39064" s="88"/>
      <c r="J39064" s="88"/>
      <c r="K39064" s="88"/>
    </row>
    <row r="39065" spans="2:11" ht="12" hidden="1" customHeight="1" x14ac:dyDescent="0.2">
      <c r="B39065" s="88"/>
      <c r="C39065" s="88"/>
      <c r="D39065" s="88"/>
      <c r="E39065" s="88"/>
      <c r="F39065" s="88"/>
      <c r="G39065" s="88"/>
      <c r="H39065" s="88"/>
      <c r="I39065" s="88"/>
      <c r="J39065" s="88"/>
      <c r="K39065" s="88"/>
    </row>
    <row r="39066" spans="2:11" ht="12" hidden="1" customHeight="1" x14ac:dyDescent="0.2">
      <c r="B39066" s="88"/>
      <c r="C39066" s="88"/>
      <c r="D39066" s="88"/>
      <c r="E39066" s="88"/>
      <c r="F39066" s="88"/>
      <c r="G39066" s="88"/>
      <c r="H39066" s="88"/>
      <c r="I39066" s="88"/>
      <c r="J39066" s="88"/>
      <c r="K39066" s="88"/>
    </row>
    <row r="39067" spans="2:11" ht="12" hidden="1" customHeight="1" x14ac:dyDescent="0.2">
      <c r="B39067" s="88"/>
      <c r="C39067" s="88"/>
      <c r="D39067" s="88"/>
      <c r="E39067" s="88"/>
      <c r="F39067" s="88"/>
      <c r="G39067" s="88"/>
      <c r="H39067" s="88"/>
      <c r="I39067" s="88"/>
      <c r="J39067" s="88"/>
      <c r="K39067" s="88"/>
    </row>
    <row r="39068" spans="2:11" ht="12" hidden="1" customHeight="1" x14ac:dyDescent="0.2">
      <c r="B39068" s="88"/>
      <c r="C39068" s="88"/>
      <c r="D39068" s="88"/>
      <c r="E39068" s="88"/>
      <c r="F39068" s="88"/>
      <c r="G39068" s="88"/>
      <c r="H39068" s="88"/>
      <c r="I39068" s="88"/>
      <c r="J39068" s="88"/>
      <c r="K39068" s="88"/>
    </row>
    <row r="39069" spans="2:11" ht="12" hidden="1" customHeight="1" x14ac:dyDescent="0.2">
      <c r="B39069" s="88"/>
      <c r="C39069" s="88"/>
      <c r="D39069" s="88"/>
      <c r="E39069" s="88"/>
      <c r="F39069" s="88"/>
      <c r="G39069" s="88"/>
      <c r="H39069" s="88"/>
      <c r="I39069" s="88"/>
      <c r="J39069" s="88"/>
      <c r="K39069" s="88"/>
    </row>
    <row r="39070" spans="2:11" ht="12" hidden="1" customHeight="1" x14ac:dyDescent="0.2">
      <c r="B39070" s="88"/>
      <c r="C39070" s="88"/>
      <c r="D39070" s="88"/>
      <c r="E39070" s="88"/>
      <c r="F39070" s="88"/>
      <c r="G39070" s="88"/>
      <c r="H39070" s="88"/>
      <c r="I39070" s="88"/>
      <c r="J39070" s="88"/>
      <c r="K39070" s="88"/>
    </row>
    <row r="39071" spans="2:11" ht="12" hidden="1" customHeight="1" x14ac:dyDescent="0.2">
      <c r="B39071" s="88"/>
      <c r="C39071" s="88"/>
      <c r="D39071" s="88"/>
      <c r="E39071" s="88"/>
      <c r="F39071" s="88"/>
      <c r="G39071" s="88"/>
      <c r="H39071" s="88"/>
      <c r="I39071" s="88"/>
      <c r="J39071" s="88"/>
      <c r="K39071" s="88"/>
    </row>
    <row r="39072" spans="2:11" ht="12" hidden="1" customHeight="1" x14ac:dyDescent="0.2">
      <c r="B39072" s="88"/>
      <c r="C39072" s="88"/>
      <c r="D39072" s="88"/>
      <c r="E39072" s="88"/>
      <c r="F39072" s="88"/>
      <c r="G39072" s="88"/>
      <c r="H39072" s="88"/>
      <c r="I39072" s="88"/>
      <c r="J39072" s="88"/>
      <c r="K39072" s="88"/>
    </row>
    <row r="39073" spans="2:11" ht="12" hidden="1" customHeight="1" x14ac:dyDescent="0.2">
      <c r="B39073" s="88"/>
      <c r="C39073" s="88"/>
      <c r="D39073" s="88"/>
      <c r="E39073" s="88"/>
      <c r="F39073" s="88"/>
      <c r="G39073" s="88"/>
      <c r="H39073" s="88"/>
      <c r="I39073" s="88"/>
      <c r="J39073" s="88"/>
      <c r="K39073" s="88"/>
    </row>
    <row r="39074" spans="2:11" ht="12" hidden="1" customHeight="1" x14ac:dyDescent="0.2">
      <c r="B39074" s="88"/>
      <c r="C39074" s="88"/>
      <c r="D39074" s="88"/>
      <c r="E39074" s="88"/>
      <c r="F39074" s="88"/>
      <c r="G39074" s="88"/>
      <c r="H39074" s="88"/>
      <c r="I39074" s="88"/>
      <c r="J39074" s="88"/>
      <c r="K39074" s="88"/>
    </row>
    <row r="39075" spans="2:11" ht="12" hidden="1" customHeight="1" x14ac:dyDescent="0.2">
      <c r="B39075" s="88"/>
      <c r="C39075" s="88"/>
      <c r="D39075" s="88"/>
      <c r="E39075" s="88"/>
      <c r="F39075" s="88"/>
      <c r="G39075" s="88"/>
      <c r="H39075" s="88"/>
      <c r="I39075" s="88"/>
      <c r="J39075" s="88"/>
      <c r="K39075" s="88"/>
    </row>
    <row r="39076" spans="2:11" ht="12" hidden="1" customHeight="1" x14ac:dyDescent="0.2">
      <c r="B39076" s="88"/>
      <c r="C39076" s="88"/>
      <c r="D39076" s="88"/>
      <c r="E39076" s="88"/>
      <c r="F39076" s="88"/>
      <c r="G39076" s="88"/>
      <c r="H39076" s="88"/>
      <c r="I39076" s="88"/>
      <c r="J39076" s="88"/>
      <c r="K39076" s="88"/>
    </row>
    <row r="39077" spans="2:11" ht="12" hidden="1" customHeight="1" x14ac:dyDescent="0.2">
      <c r="B39077" s="88"/>
      <c r="C39077" s="88"/>
      <c r="D39077" s="88"/>
      <c r="E39077" s="88"/>
      <c r="F39077" s="88"/>
      <c r="G39077" s="88"/>
      <c r="H39077" s="88"/>
      <c r="I39077" s="88"/>
      <c r="J39077" s="88"/>
      <c r="K39077" s="88"/>
    </row>
    <row r="39078" spans="2:11" ht="12" hidden="1" customHeight="1" x14ac:dyDescent="0.2">
      <c r="B39078" s="88"/>
      <c r="C39078" s="88"/>
      <c r="D39078" s="88"/>
      <c r="E39078" s="88"/>
      <c r="F39078" s="88"/>
      <c r="G39078" s="88"/>
      <c r="H39078" s="88"/>
      <c r="I39078" s="88"/>
      <c r="J39078" s="88"/>
      <c r="K39078" s="88"/>
    </row>
    <row r="39079" spans="2:11" ht="12" hidden="1" customHeight="1" x14ac:dyDescent="0.2">
      <c r="B39079" s="88"/>
      <c r="C39079" s="88"/>
      <c r="D39079" s="88"/>
      <c r="E39079" s="88"/>
      <c r="F39079" s="88"/>
      <c r="G39079" s="88"/>
      <c r="H39079" s="88"/>
      <c r="I39079" s="88"/>
      <c r="J39079" s="88"/>
      <c r="K39079" s="88"/>
    </row>
    <row r="39080" spans="2:11" ht="12" hidden="1" customHeight="1" x14ac:dyDescent="0.2">
      <c r="B39080" s="88"/>
      <c r="C39080" s="88"/>
      <c r="D39080" s="88"/>
      <c r="E39080" s="88"/>
      <c r="F39080" s="88"/>
      <c r="G39080" s="88"/>
      <c r="H39080" s="88"/>
      <c r="I39080" s="88"/>
      <c r="J39080" s="88"/>
      <c r="K39080" s="88"/>
    </row>
    <row r="39081" spans="2:11" ht="12" hidden="1" customHeight="1" x14ac:dyDescent="0.2">
      <c r="B39081" s="88"/>
      <c r="C39081" s="88"/>
      <c r="D39081" s="88"/>
      <c r="E39081" s="88"/>
      <c r="F39081" s="88"/>
      <c r="G39081" s="88"/>
      <c r="H39081" s="88"/>
      <c r="I39081" s="88"/>
      <c r="J39081" s="88"/>
      <c r="K39081" s="88"/>
    </row>
    <row r="39082" spans="2:11" ht="12" hidden="1" customHeight="1" x14ac:dyDescent="0.2">
      <c r="B39082" s="88"/>
      <c r="C39082" s="88"/>
      <c r="D39082" s="88"/>
      <c r="E39082" s="88"/>
      <c r="F39082" s="88"/>
      <c r="G39082" s="88"/>
      <c r="H39082" s="88"/>
      <c r="I39082" s="88"/>
      <c r="J39082" s="88"/>
      <c r="K39082" s="88"/>
    </row>
    <row r="39083" spans="2:11" ht="12" hidden="1" customHeight="1" x14ac:dyDescent="0.2">
      <c r="B39083" s="88"/>
      <c r="C39083" s="88"/>
      <c r="D39083" s="88"/>
      <c r="E39083" s="88"/>
      <c r="F39083" s="88"/>
      <c r="G39083" s="88"/>
      <c r="H39083" s="88"/>
      <c r="I39083" s="88"/>
      <c r="J39083" s="88"/>
      <c r="K39083" s="88"/>
    </row>
    <row r="39084" spans="2:11" ht="12" hidden="1" customHeight="1" x14ac:dyDescent="0.2">
      <c r="B39084" s="88"/>
      <c r="C39084" s="88"/>
      <c r="D39084" s="88"/>
      <c r="E39084" s="88"/>
      <c r="F39084" s="88"/>
      <c r="G39084" s="88"/>
      <c r="H39084" s="88"/>
      <c r="I39084" s="88"/>
      <c r="J39084" s="88"/>
      <c r="K39084" s="88"/>
    </row>
    <row r="39085" spans="2:11" ht="12" hidden="1" customHeight="1" x14ac:dyDescent="0.2">
      <c r="B39085" s="88"/>
      <c r="C39085" s="88"/>
      <c r="D39085" s="88"/>
      <c r="E39085" s="88"/>
      <c r="F39085" s="88"/>
      <c r="G39085" s="88"/>
      <c r="H39085" s="88"/>
      <c r="I39085" s="88"/>
      <c r="J39085" s="88"/>
      <c r="K39085" s="88"/>
    </row>
    <row r="39086" spans="2:11" ht="12" hidden="1" customHeight="1" x14ac:dyDescent="0.2">
      <c r="B39086" s="88"/>
      <c r="C39086" s="88"/>
      <c r="D39086" s="88"/>
      <c r="E39086" s="88"/>
      <c r="F39086" s="88"/>
      <c r="G39086" s="88"/>
      <c r="H39086" s="88"/>
      <c r="I39086" s="88"/>
      <c r="J39086" s="88"/>
      <c r="K39086" s="88"/>
    </row>
    <row r="39087" spans="2:11" ht="12" hidden="1" customHeight="1" x14ac:dyDescent="0.2">
      <c r="B39087" s="88"/>
      <c r="C39087" s="88"/>
      <c r="D39087" s="88"/>
      <c r="E39087" s="88"/>
      <c r="F39087" s="88"/>
      <c r="G39087" s="88"/>
      <c r="H39087" s="88"/>
      <c r="I39087" s="88"/>
      <c r="J39087" s="88"/>
      <c r="K39087" s="88"/>
    </row>
    <row r="39088" spans="2:11" ht="12" hidden="1" customHeight="1" x14ac:dyDescent="0.2">
      <c r="B39088" s="88"/>
      <c r="C39088" s="88"/>
      <c r="D39088" s="88"/>
      <c r="E39088" s="88"/>
      <c r="F39088" s="88"/>
      <c r="G39088" s="88"/>
      <c r="H39088" s="88"/>
      <c r="I39088" s="88"/>
      <c r="J39088" s="88"/>
      <c r="K39088" s="88"/>
    </row>
    <row r="39089" spans="2:11" ht="12" hidden="1" customHeight="1" x14ac:dyDescent="0.2">
      <c r="B39089" s="88"/>
      <c r="C39089" s="88"/>
      <c r="D39089" s="88"/>
      <c r="E39089" s="88"/>
      <c r="F39089" s="88"/>
      <c r="G39089" s="88"/>
      <c r="H39089" s="88"/>
      <c r="I39089" s="88"/>
      <c r="J39089" s="88"/>
      <c r="K39089" s="88"/>
    </row>
    <row r="39090" spans="2:11" ht="12" hidden="1" customHeight="1" x14ac:dyDescent="0.2">
      <c r="B39090" s="88"/>
      <c r="C39090" s="88"/>
      <c r="D39090" s="88"/>
      <c r="E39090" s="88"/>
      <c r="F39090" s="88"/>
      <c r="G39090" s="88"/>
      <c r="H39090" s="88"/>
      <c r="I39090" s="88"/>
      <c r="J39090" s="88"/>
      <c r="K39090" s="88"/>
    </row>
    <row r="39091" spans="2:11" ht="12" hidden="1" customHeight="1" x14ac:dyDescent="0.2">
      <c r="B39091" s="88"/>
      <c r="C39091" s="88"/>
      <c r="D39091" s="88"/>
      <c r="E39091" s="88"/>
      <c r="F39091" s="88"/>
      <c r="G39091" s="88"/>
      <c r="H39091" s="88"/>
      <c r="I39091" s="88"/>
      <c r="J39091" s="88"/>
      <c r="K39091" s="88"/>
    </row>
    <row r="39092" spans="2:11" ht="12" hidden="1" customHeight="1" x14ac:dyDescent="0.2">
      <c r="B39092" s="88"/>
      <c r="C39092" s="88"/>
      <c r="D39092" s="88"/>
      <c r="E39092" s="88"/>
      <c r="F39092" s="88"/>
      <c r="G39092" s="88"/>
      <c r="H39092" s="88"/>
      <c r="I39092" s="88"/>
      <c r="J39092" s="88"/>
      <c r="K39092" s="88"/>
    </row>
    <row r="39093" spans="2:11" ht="12" hidden="1" customHeight="1" x14ac:dyDescent="0.2">
      <c r="B39093" s="88"/>
      <c r="C39093" s="88"/>
      <c r="D39093" s="88"/>
      <c r="E39093" s="88"/>
      <c r="F39093" s="88"/>
      <c r="G39093" s="88"/>
      <c r="H39093" s="88"/>
      <c r="I39093" s="88"/>
      <c r="J39093" s="88"/>
      <c r="K39093" s="88"/>
    </row>
    <row r="39094" spans="2:11" ht="12" hidden="1" customHeight="1" x14ac:dyDescent="0.2">
      <c r="B39094" s="88"/>
      <c r="C39094" s="88"/>
      <c r="D39094" s="88"/>
      <c r="E39094" s="88"/>
      <c r="F39094" s="88"/>
      <c r="G39094" s="88"/>
      <c r="H39094" s="88"/>
      <c r="I39094" s="88"/>
      <c r="J39094" s="88"/>
      <c r="K39094" s="88"/>
    </row>
    <row r="39095" spans="2:11" ht="12" hidden="1" customHeight="1" x14ac:dyDescent="0.2">
      <c r="B39095" s="88"/>
      <c r="C39095" s="88"/>
      <c r="D39095" s="88"/>
      <c r="E39095" s="88"/>
      <c r="F39095" s="88"/>
      <c r="G39095" s="88"/>
      <c r="H39095" s="88"/>
      <c r="I39095" s="88"/>
      <c r="J39095" s="88"/>
      <c r="K39095" s="88"/>
    </row>
    <row r="39096" spans="2:11" ht="12" hidden="1" customHeight="1" x14ac:dyDescent="0.2">
      <c r="B39096" s="88"/>
      <c r="C39096" s="88"/>
      <c r="D39096" s="88"/>
      <c r="E39096" s="88"/>
      <c r="F39096" s="88"/>
      <c r="G39096" s="88"/>
      <c r="H39096" s="88"/>
      <c r="I39096" s="88"/>
      <c r="J39096" s="88"/>
      <c r="K39096" s="88"/>
    </row>
    <row r="39097" spans="2:11" ht="12" hidden="1" customHeight="1" x14ac:dyDescent="0.2">
      <c r="B39097" s="88"/>
      <c r="C39097" s="88"/>
      <c r="D39097" s="88"/>
      <c r="E39097" s="88"/>
      <c r="F39097" s="88"/>
      <c r="G39097" s="88"/>
      <c r="H39097" s="88"/>
      <c r="I39097" s="88"/>
      <c r="J39097" s="88"/>
      <c r="K39097" s="88"/>
    </row>
    <row r="39098" spans="2:11" ht="12" hidden="1" customHeight="1" x14ac:dyDescent="0.2">
      <c r="B39098" s="88"/>
      <c r="C39098" s="88"/>
      <c r="D39098" s="88"/>
      <c r="E39098" s="88"/>
      <c r="F39098" s="88"/>
      <c r="G39098" s="88"/>
      <c r="H39098" s="88"/>
      <c r="I39098" s="88"/>
      <c r="J39098" s="88"/>
      <c r="K39098" s="88"/>
    </row>
    <row r="39099" spans="2:11" ht="12" hidden="1" customHeight="1" x14ac:dyDescent="0.2">
      <c r="B39099" s="88"/>
      <c r="C39099" s="88"/>
      <c r="D39099" s="88"/>
      <c r="E39099" s="88"/>
      <c r="F39099" s="88"/>
      <c r="G39099" s="88"/>
      <c r="H39099" s="88"/>
      <c r="I39099" s="88"/>
      <c r="J39099" s="88"/>
      <c r="K39099" s="88"/>
    </row>
    <row r="39100" spans="2:11" ht="12" hidden="1" customHeight="1" x14ac:dyDescent="0.2">
      <c r="B39100" s="88"/>
      <c r="C39100" s="88"/>
      <c r="D39100" s="88"/>
      <c r="E39100" s="88"/>
      <c r="F39100" s="88"/>
      <c r="G39100" s="88"/>
      <c r="H39100" s="88"/>
      <c r="I39100" s="88"/>
      <c r="J39100" s="88"/>
      <c r="K39100" s="88"/>
    </row>
    <row r="39101" spans="2:11" ht="12" hidden="1" customHeight="1" x14ac:dyDescent="0.2">
      <c r="B39101" s="88"/>
      <c r="C39101" s="88"/>
      <c r="D39101" s="88"/>
      <c r="E39101" s="88"/>
      <c r="F39101" s="88"/>
      <c r="G39101" s="88"/>
      <c r="H39101" s="88"/>
      <c r="I39101" s="88"/>
      <c r="J39101" s="88"/>
      <c r="K39101" s="88"/>
    </row>
    <row r="39102" spans="2:11" ht="12" hidden="1" customHeight="1" x14ac:dyDescent="0.2">
      <c r="B39102" s="88"/>
      <c r="C39102" s="88"/>
      <c r="D39102" s="88"/>
      <c r="E39102" s="88"/>
      <c r="F39102" s="88"/>
      <c r="G39102" s="88"/>
      <c r="H39102" s="88"/>
      <c r="I39102" s="88"/>
      <c r="J39102" s="88"/>
      <c r="K39102" s="88"/>
    </row>
    <row r="39103" spans="2:11" ht="12" hidden="1" customHeight="1" x14ac:dyDescent="0.2">
      <c r="B39103" s="88"/>
      <c r="C39103" s="88"/>
      <c r="D39103" s="88"/>
      <c r="E39103" s="88"/>
      <c r="F39103" s="88"/>
      <c r="G39103" s="88"/>
      <c r="H39103" s="88"/>
      <c r="I39103" s="88"/>
      <c r="J39103" s="88"/>
      <c r="K39103" s="88"/>
    </row>
    <row r="39104" spans="2:11" ht="12" hidden="1" customHeight="1" x14ac:dyDescent="0.2">
      <c r="B39104" s="88"/>
      <c r="C39104" s="88"/>
      <c r="D39104" s="88"/>
      <c r="E39104" s="88"/>
      <c r="F39104" s="88"/>
      <c r="G39104" s="88"/>
      <c r="H39104" s="88"/>
      <c r="I39104" s="88"/>
      <c r="J39104" s="88"/>
      <c r="K39104" s="88"/>
    </row>
    <row r="39105" spans="2:11" ht="12" hidden="1" customHeight="1" x14ac:dyDescent="0.2">
      <c r="B39105" s="88"/>
      <c r="C39105" s="88"/>
      <c r="D39105" s="88"/>
      <c r="E39105" s="88"/>
      <c r="F39105" s="88"/>
      <c r="G39105" s="88"/>
      <c r="H39105" s="88"/>
      <c r="I39105" s="88"/>
      <c r="J39105" s="88"/>
      <c r="K39105" s="88"/>
    </row>
    <row r="39106" spans="2:11" ht="12" hidden="1" customHeight="1" x14ac:dyDescent="0.2">
      <c r="B39106" s="88"/>
      <c r="C39106" s="88"/>
      <c r="D39106" s="88"/>
      <c r="E39106" s="88"/>
      <c r="F39106" s="88"/>
      <c r="G39106" s="88"/>
      <c r="H39106" s="88"/>
      <c r="I39106" s="88"/>
      <c r="J39106" s="88"/>
      <c r="K39106" s="88"/>
    </row>
    <row r="39107" spans="2:11" ht="12" hidden="1" customHeight="1" x14ac:dyDescent="0.2">
      <c r="B39107" s="88"/>
      <c r="C39107" s="88"/>
      <c r="D39107" s="88"/>
      <c r="E39107" s="88"/>
      <c r="F39107" s="88"/>
      <c r="G39107" s="88"/>
      <c r="H39107" s="88"/>
      <c r="I39107" s="88"/>
      <c r="J39107" s="88"/>
      <c r="K39107" s="88"/>
    </row>
    <row r="39108" spans="2:11" ht="12" hidden="1" customHeight="1" x14ac:dyDescent="0.2">
      <c r="B39108" s="88"/>
      <c r="C39108" s="88"/>
      <c r="D39108" s="88"/>
      <c r="E39108" s="88"/>
      <c r="F39108" s="88"/>
      <c r="G39108" s="88"/>
      <c r="H39108" s="88"/>
      <c r="I39108" s="88"/>
      <c r="J39108" s="88"/>
      <c r="K39108" s="88"/>
    </row>
    <row r="39109" spans="2:11" ht="12" hidden="1" customHeight="1" x14ac:dyDescent="0.2">
      <c r="B39109" s="88"/>
      <c r="C39109" s="88"/>
      <c r="D39109" s="88"/>
      <c r="E39109" s="88"/>
      <c r="F39109" s="88"/>
      <c r="G39109" s="88"/>
      <c r="H39109" s="88"/>
      <c r="I39109" s="88"/>
      <c r="J39109" s="88"/>
      <c r="K39109" s="88"/>
    </row>
    <row r="39110" spans="2:11" ht="12" hidden="1" customHeight="1" x14ac:dyDescent="0.2">
      <c r="B39110" s="88"/>
      <c r="C39110" s="88"/>
      <c r="D39110" s="88"/>
      <c r="E39110" s="88"/>
      <c r="F39110" s="88"/>
      <c r="G39110" s="88"/>
      <c r="H39110" s="88"/>
      <c r="I39110" s="88"/>
      <c r="J39110" s="88"/>
      <c r="K39110" s="88"/>
    </row>
    <row r="39111" spans="2:11" ht="12" hidden="1" customHeight="1" x14ac:dyDescent="0.2">
      <c r="B39111" s="88"/>
      <c r="C39111" s="88"/>
      <c r="D39111" s="88"/>
      <c r="E39111" s="88"/>
      <c r="F39111" s="88"/>
      <c r="G39111" s="88"/>
      <c r="H39111" s="88"/>
      <c r="I39111" s="88"/>
      <c r="J39111" s="88"/>
      <c r="K39111" s="88"/>
    </row>
    <row r="39112" spans="2:11" ht="12" hidden="1" customHeight="1" x14ac:dyDescent="0.2">
      <c r="B39112" s="88"/>
      <c r="C39112" s="88"/>
      <c r="D39112" s="88"/>
      <c r="E39112" s="88"/>
      <c r="F39112" s="88"/>
      <c r="G39112" s="88"/>
      <c r="H39112" s="88"/>
      <c r="I39112" s="88"/>
      <c r="J39112" s="88"/>
      <c r="K39112" s="88"/>
    </row>
    <row r="39113" spans="2:11" ht="12" hidden="1" customHeight="1" x14ac:dyDescent="0.2">
      <c r="B39113" s="88"/>
      <c r="C39113" s="88"/>
      <c r="D39113" s="88"/>
      <c r="E39113" s="88"/>
      <c r="F39113" s="88"/>
      <c r="G39113" s="88"/>
      <c r="H39113" s="88"/>
      <c r="I39113" s="88"/>
      <c r="J39113" s="88"/>
      <c r="K39113" s="88"/>
    </row>
    <row r="39114" spans="2:11" ht="12" hidden="1" customHeight="1" x14ac:dyDescent="0.2">
      <c r="B39114" s="88"/>
      <c r="C39114" s="88"/>
      <c r="D39114" s="88"/>
      <c r="E39114" s="88"/>
      <c r="F39114" s="88"/>
      <c r="G39114" s="88"/>
      <c r="H39114" s="88"/>
      <c r="I39114" s="88"/>
      <c r="J39114" s="88"/>
      <c r="K39114" s="88"/>
    </row>
    <row r="39115" spans="2:11" ht="12" hidden="1" customHeight="1" x14ac:dyDescent="0.2">
      <c r="B39115" s="88"/>
      <c r="C39115" s="88"/>
      <c r="D39115" s="88"/>
      <c r="E39115" s="88"/>
      <c r="F39115" s="88"/>
      <c r="G39115" s="88"/>
      <c r="H39115" s="88"/>
      <c r="I39115" s="88"/>
      <c r="J39115" s="88"/>
      <c r="K39115" s="88"/>
    </row>
    <row r="39116" spans="2:11" ht="12" hidden="1" customHeight="1" x14ac:dyDescent="0.2">
      <c r="B39116" s="88"/>
      <c r="C39116" s="88"/>
      <c r="D39116" s="88"/>
      <c r="E39116" s="88"/>
      <c r="F39116" s="88"/>
      <c r="G39116" s="88"/>
      <c r="H39116" s="88"/>
      <c r="I39116" s="88"/>
      <c r="J39116" s="88"/>
      <c r="K39116" s="88"/>
    </row>
    <row r="39117" spans="2:11" ht="12" hidden="1" customHeight="1" x14ac:dyDescent="0.2">
      <c r="B39117" s="88"/>
      <c r="C39117" s="88"/>
      <c r="D39117" s="88"/>
      <c r="E39117" s="88"/>
      <c r="F39117" s="88"/>
      <c r="G39117" s="88"/>
      <c r="H39117" s="88"/>
      <c r="I39117" s="88"/>
      <c r="J39117" s="88"/>
      <c r="K39117" s="88"/>
    </row>
    <row r="39118" spans="2:11" ht="12" hidden="1" customHeight="1" x14ac:dyDescent="0.2">
      <c r="B39118" s="88"/>
      <c r="C39118" s="88"/>
      <c r="D39118" s="88"/>
      <c r="E39118" s="88"/>
      <c r="F39118" s="88"/>
      <c r="G39118" s="88"/>
      <c r="H39118" s="88"/>
      <c r="I39118" s="88"/>
      <c r="J39118" s="88"/>
      <c r="K39118" s="88"/>
    </row>
    <row r="39119" spans="2:11" ht="12" hidden="1" customHeight="1" x14ac:dyDescent="0.2">
      <c r="B39119" s="88"/>
      <c r="C39119" s="88"/>
      <c r="D39119" s="88"/>
      <c r="E39119" s="88"/>
      <c r="F39119" s="88"/>
      <c r="G39119" s="88"/>
      <c r="H39119" s="88"/>
      <c r="I39119" s="88"/>
      <c r="J39119" s="88"/>
      <c r="K39119" s="88"/>
    </row>
    <row r="39120" spans="2:11" ht="12" hidden="1" customHeight="1" x14ac:dyDescent="0.2">
      <c r="B39120" s="88"/>
      <c r="C39120" s="88"/>
      <c r="D39120" s="88"/>
      <c r="E39120" s="88"/>
      <c r="F39120" s="88"/>
      <c r="G39120" s="88"/>
      <c r="H39120" s="88"/>
      <c r="I39120" s="88"/>
      <c r="J39120" s="88"/>
      <c r="K39120" s="88"/>
    </row>
    <row r="39121" spans="2:11" ht="12" hidden="1" customHeight="1" x14ac:dyDescent="0.2">
      <c r="B39121" s="88"/>
      <c r="C39121" s="88"/>
      <c r="D39121" s="88"/>
      <c r="E39121" s="88"/>
      <c r="F39121" s="88"/>
      <c r="G39121" s="88"/>
      <c r="H39121" s="88"/>
      <c r="I39121" s="88"/>
      <c r="J39121" s="88"/>
      <c r="K39121" s="88"/>
    </row>
    <row r="39122" spans="2:11" ht="12" hidden="1" customHeight="1" x14ac:dyDescent="0.2">
      <c r="B39122" s="88"/>
      <c r="C39122" s="88"/>
      <c r="D39122" s="88"/>
      <c r="E39122" s="88"/>
      <c r="F39122" s="88"/>
      <c r="G39122" s="88"/>
      <c r="H39122" s="88"/>
      <c r="I39122" s="88"/>
      <c r="J39122" s="88"/>
      <c r="K39122" s="88"/>
    </row>
    <row r="39123" spans="2:11" ht="12" hidden="1" customHeight="1" x14ac:dyDescent="0.2">
      <c r="B39123" s="88"/>
      <c r="C39123" s="88"/>
      <c r="D39123" s="88"/>
      <c r="E39123" s="88"/>
      <c r="F39123" s="88"/>
      <c r="G39123" s="88"/>
      <c r="H39123" s="88"/>
      <c r="I39123" s="88"/>
      <c r="J39123" s="88"/>
      <c r="K39123" s="88"/>
    </row>
    <row r="39124" spans="2:11" ht="12" hidden="1" customHeight="1" x14ac:dyDescent="0.2">
      <c r="B39124" s="88"/>
      <c r="C39124" s="88"/>
      <c r="D39124" s="88"/>
      <c r="E39124" s="88"/>
      <c r="F39124" s="88"/>
      <c r="G39124" s="88"/>
      <c r="H39124" s="88"/>
      <c r="I39124" s="88"/>
      <c r="J39124" s="88"/>
      <c r="K39124" s="88"/>
    </row>
    <row r="39125" spans="2:11" ht="12" hidden="1" customHeight="1" x14ac:dyDescent="0.2">
      <c r="B39125" s="88"/>
      <c r="C39125" s="88"/>
      <c r="D39125" s="88"/>
      <c r="E39125" s="88"/>
      <c r="F39125" s="88"/>
      <c r="G39125" s="88"/>
      <c r="H39125" s="88"/>
      <c r="I39125" s="88"/>
      <c r="J39125" s="88"/>
      <c r="K39125" s="88"/>
    </row>
    <row r="39126" spans="2:11" ht="12" hidden="1" customHeight="1" x14ac:dyDescent="0.2">
      <c r="B39126" s="88"/>
      <c r="C39126" s="88"/>
      <c r="D39126" s="88"/>
      <c r="E39126" s="88"/>
      <c r="F39126" s="88"/>
      <c r="G39126" s="88"/>
      <c r="H39126" s="88"/>
      <c r="I39126" s="88"/>
      <c r="J39126" s="88"/>
      <c r="K39126" s="88"/>
    </row>
    <row r="39127" spans="2:11" ht="12" hidden="1" customHeight="1" x14ac:dyDescent="0.2">
      <c r="B39127" s="88"/>
      <c r="C39127" s="88"/>
      <c r="D39127" s="88"/>
      <c r="E39127" s="88"/>
      <c r="F39127" s="88"/>
      <c r="G39127" s="88"/>
      <c r="H39127" s="88"/>
      <c r="I39127" s="88"/>
      <c r="J39127" s="88"/>
      <c r="K39127" s="88"/>
    </row>
    <row r="39128" spans="2:11" ht="12" hidden="1" customHeight="1" x14ac:dyDescent="0.2">
      <c r="B39128" s="88"/>
      <c r="C39128" s="88"/>
      <c r="D39128" s="88"/>
      <c r="E39128" s="88"/>
      <c r="F39128" s="88"/>
      <c r="G39128" s="88"/>
      <c r="H39128" s="88"/>
      <c r="I39128" s="88"/>
      <c r="J39128" s="88"/>
      <c r="K39128" s="88"/>
    </row>
    <row r="39129" spans="2:11" ht="12" hidden="1" customHeight="1" x14ac:dyDescent="0.2">
      <c r="B39129" s="88"/>
      <c r="C39129" s="88"/>
      <c r="D39129" s="88"/>
      <c r="E39129" s="88"/>
      <c r="F39129" s="88"/>
      <c r="G39129" s="88"/>
      <c r="H39129" s="88"/>
      <c r="I39129" s="88"/>
      <c r="J39129" s="88"/>
      <c r="K39129" s="88"/>
    </row>
    <row r="39130" spans="2:11" ht="12" hidden="1" customHeight="1" x14ac:dyDescent="0.2">
      <c r="B39130" s="88"/>
      <c r="C39130" s="88"/>
      <c r="D39130" s="88"/>
      <c r="E39130" s="88"/>
      <c r="F39130" s="88"/>
      <c r="G39130" s="88"/>
      <c r="H39130" s="88"/>
      <c r="I39130" s="88"/>
      <c r="J39130" s="88"/>
      <c r="K39130" s="88"/>
    </row>
    <row r="39131" spans="2:11" ht="12" hidden="1" customHeight="1" x14ac:dyDescent="0.2">
      <c r="B39131" s="88"/>
      <c r="C39131" s="88"/>
      <c r="D39131" s="88"/>
      <c r="E39131" s="88"/>
      <c r="F39131" s="88"/>
      <c r="G39131" s="88"/>
      <c r="H39131" s="88"/>
      <c r="I39131" s="88"/>
      <c r="J39131" s="88"/>
      <c r="K39131" s="88"/>
    </row>
    <row r="39132" spans="2:11" ht="12" hidden="1" customHeight="1" x14ac:dyDescent="0.2">
      <c r="B39132" s="88"/>
      <c r="C39132" s="88"/>
      <c r="D39132" s="88"/>
      <c r="E39132" s="88"/>
      <c r="F39132" s="88"/>
      <c r="G39132" s="88"/>
      <c r="H39132" s="88"/>
      <c r="I39132" s="88"/>
      <c r="J39132" s="88"/>
      <c r="K39132" s="88"/>
    </row>
    <row r="39133" spans="2:11" ht="12" hidden="1" customHeight="1" x14ac:dyDescent="0.2">
      <c r="B39133" s="88"/>
      <c r="C39133" s="88"/>
      <c r="D39133" s="88"/>
      <c r="E39133" s="88"/>
      <c r="F39133" s="88"/>
      <c r="G39133" s="88"/>
      <c r="H39133" s="88"/>
      <c r="I39133" s="88"/>
      <c r="J39133" s="88"/>
      <c r="K39133" s="88"/>
    </row>
    <row r="39134" spans="2:11" ht="12" hidden="1" customHeight="1" x14ac:dyDescent="0.2">
      <c r="B39134" s="88"/>
      <c r="C39134" s="88"/>
      <c r="D39134" s="88"/>
      <c r="E39134" s="88"/>
      <c r="F39134" s="88"/>
      <c r="G39134" s="88"/>
      <c r="H39134" s="88"/>
      <c r="I39134" s="88"/>
      <c r="J39134" s="88"/>
      <c r="K39134" s="88"/>
    </row>
    <row r="39135" spans="2:11" ht="12" hidden="1" customHeight="1" x14ac:dyDescent="0.2">
      <c r="B39135" s="88"/>
      <c r="C39135" s="88"/>
      <c r="D39135" s="88"/>
      <c r="E39135" s="88"/>
      <c r="F39135" s="88"/>
      <c r="G39135" s="88"/>
      <c r="H39135" s="88"/>
      <c r="I39135" s="88"/>
      <c r="J39135" s="88"/>
      <c r="K39135" s="88"/>
    </row>
    <row r="39136" spans="2:11" ht="12" hidden="1" customHeight="1" x14ac:dyDescent="0.2">
      <c r="B39136" s="88"/>
      <c r="C39136" s="88"/>
      <c r="D39136" s="88"/>
      <c r="E39136" s="88"/>
      <c r="F39136" s="88"/>
      <c r="G39136" s="88"/>
      <c r="H39136" s="88"/>
      <c r="I39136" s="88"/>
      <c r="J39136" s="88"/>
      <c r="K39136" s="88"/>
    </row>
    <row r="39137" spans="2:11" ht="12" hidden="1" customHeight="1" x14ac:dyDescent="0.2">
      <c r="B39137" s="88"/>
      <c r="C39137" s="88"/>
      <c r="D39137" s="88"/>
      <c r="E39137" s="88"/>
      <c r="F39137" s="88"/>
      <c r="G39137" s="88"/>
      <c r="H39137" s="88"/>
      <c r="I39137" s="88"/>
      <c r="J39137" s="88"/>
      <c r="K39137" s="88"/>
    </row>
    <row r="39138" spans="2:11" ht="12" hidden="1" customHeight="1" x14ac:dyDescent="0.2">
      <c r="B39138" s="88"/>
      <c r="C39138" s="88"/>
      <c r="D39138" s="88"/>
      <c r="E39138" s="88"/>
      <c r="F39138" s="88"/>
      <c r="G39138" s="88"/>
      <c r="H39138" s="88"/>
      <c r="I39138" s="88"/>
      <c r="J39138" s="88"/>
      <c r="K39138" s="88"/>
    </row>
    <row r="39139" spans="2:11" ht="12" hidden="1" customHeight="1" x14ac:dyDescent="0.2">
      <c r="B39139" s="88"/>
      <c r="C39139" s="88"/>
      <c r="D39139" s="88"/>
      <c r="E39139" s="88"/>
      <c r="F39139" s="88"/>
      <c r="G39139" s="88"/>
      <c r="H39139" s="88"/>
      <c r="I39139" s="88"/>
      <c r="J39139" s="88"/>
      <c r="K39139" s="88"/>
    </row>
    <row r="39140" spans="2:11" ht="12" hidden="1" customHeight="1" x14ac:dyDescent="0.2">
      <c r="B39140" s="88"/>
      <c r="C39140" s="88"/>
      <c r="D39140" s="88"/>
      <c r="E39140" s="88"/>
      <c r="F39140" s="88"/>
      <c r="G39140" s="88"/>
      <c r="H39140" s="88"/>
      <c r="I39140" s="88"/>
      <c r="J39140" s="88"/>
      <c r="K39140" s="88"/>
    </row>
    <row r="39141" spans="2:11" ht="12" hidden="1" customHeight="1" x14ac:dyDescent="0.2">
      <c r="B39141" s="88"/>
      <c r="C39141" s="88"/>
      <c r="D39141" s="88"/>
      <c r="E39141" s="88"/>
      <c r="F39141" s="88"/>
      <c r="G39141" s="88"/>
      <c r="H39141" s="88"/>
      <c r="I39141" s="88"/>
      <c r="J39141" s="88"/>
      <c r="K39141" s="88"/>
    </row>
    <row r="39142" spans="2:11" ht="12" hidden="1" customHeight="1" x14ac:dyDescent="0.2">
      <c r="B39142" s="88"/>
      <c r="C39142" s="88"/>
      <c r="D39142" s="88"/>
      <c r="E39142" s="88"/>
      <c r="F39142" s="88"/>
      <c r="G39142" s="88"/>
      <c r="H39142" s="88"/>
      <c r="I39142" s="88"/>
      <c r="J39142" s="88"/>
      <c r="K39142" s="88"/>
    </row>
    <row r="39143" spans="2:11" ht="12" hidden="1" customHeight="1" x14ac:dyDescent="0.2">
      <c r="B39143" s="88"/>
      <c r="C39143" s="88"/>
      <c r="D39143" s="88"/>
      <c r="E39143" s="88"/>
      <c r="F39143" s="88"/>
      <c r="G39143" s="88"/>
      <c r="H39143" s="88"/>
      <c r="I39143" s="88"/>
      <c r="J39143" s="88"/>
      <c r="K39143" s="88"/>
    </row>
    <row r="39144" spans="2:11" ht="12" hidden="1" customHeight="1" x14ac:dyDescent="0.2">
      <c r="B39144" s="88"/>
      <c r="C39144" s="88"/>
      <c r="D39144" s="88"/>
      <c r="E39144" s="88"/>
      <c r="F39144" s="88"/>
      <c r="G39144" s="88"/>
      <c r="H39144" s="88"/>
      <c r="I39144" s="88"/>
      <c r="J39144" s="88"/>
      <c r="K39144" s="88"/>
    </row>
    <row r="39145" spans="2:11" ht="12" hidden="1" customHeight="1" x14ac:dyDescent="0.2">
      <c r="B39145" s="88"/>
      <c r="C39145" s="88"/>
      <c r="D39145" s="88"/>
      <c r="E39145" s="88"/>
      <c r="F39145" s="88"/>
      <c r="G39145" s="88"/>
      <c r="H39145" s="88"/>
      <c r="I39145" s="88"/>
      <c r="J39145" s="88"/>
      <c r="K39145" s="88"/>
    </row>
    <row r="39146" spans="2:11" ht="12" hidden="1" customHeight="1" x14ac:dyDescent="0.2">
      <c r="B39146" s="88"/>
      <c r="C39146" s="88"/>
      <c r="D39146" s="88"/>
      <c r="E39146" s="88"/>
      <c r="F39146" s="88"/>
      <c r="G39146" s="88"/>
      <c r="H39146" s="88"/>
      <c r="I39146" s="88"/>
      <c r="J39146" s="88"/>
      <c r="K39146" s="88"/>
    </row>
    <row r="39147" spans="2:11" ht="12" hidden="1" customHeight="1" x14ac:dyDescent="0.2">
      <c r="B39147" s="88"/>
      <c r="C39147" s="88"/>
      <c r="D39147" s="88"/>
      <c r="E39147" s="88"/>
      <c r="F39147" s="88"/>
      <c r="G39147" s="88"/>
      <c r="H39147" s="88"/>
      <c r="I39147" s="88"/>
      <c r="J39147" s="88"/>
      <c r="K39147" s="88"/>
    </row>
    <row r="39148" spans="2:11" ht="12" hidden="1" customHeight="1" x14ac:dyDescent="0.2">
      <c r="B39148" s="88"/>
      <c r="C39148" s="88"/>
      <c r="D39148" s="88"/>
      <c r="E39148" s="88"/>
      <c r="F39148" s="88"/>
      <c r="G39148" s="88"/>
      <c r="H39148" s="88"/>
      <c r="I39148" s="88"/>
      <c r="J39148" s="88"/>
      <c r="K39148" s="88"/>
    </row>
    <row r="39149" spans="2:11" ht="12" hidden="1" customHeight="1" x14ac:dyDescent="0.2">
      <c r="B39149" s="88"/>
      <c r="C39149" s="88"/>
      <c r="D39149" s="88"/>
      <c r="E39149" s="88"/>
      <c r="F39149" s="88"/>
      <c r="G39149" s="88"/>
      <c r="H39149" s="88"/>
      <c r="I39149" s="88"/>
      <c r="J39149" s="88"/>
      <c r="K39149" s="88"/>
    </row>
    <row r="39150" spans="2:11" ht="12" hidden="1" customHeight="1" x14ac:dyDescent="0.2">
      <c r="B39150" s="88"/>
      <c r="C39150" s="88"/>
      <c r="D39150" s="88"/>
      <c r="E39150" s="88"/>
      <c r="F39150" s="88"/>
      <c r="G39150" s="88"/>
      <c r="H39150" s="88"/>
      <c r="I39150" s="88"/>
      <c r="J39150" s="88"/>
      <c r="K39150" s="88"/>
    </row>
    <row r="39151" spans="2:11" ht="12" hidden="1" customHeight="1" x14ac:dyDescent="0.2">
      <c r="B39151" s="88"/>
      <c r="C39151" s="88"/>
      <c r="D39151" s="88"/>
      <c r="E39151" s="88"/>
      <c r="F39151" s="88"/>
      <c r="G39151" s="88"/>
      <c r="H39151" s="88"/>
      <c r="I39151" s="88"/>
      <c r="J39151" s="88"/>
      <c r="K39151" s="88"/>
    </row>
    <row r="39152" spans="2:11" ht="12" hidden="1" customHeight="1" x14ac:dyDescent="0.2">
      <c r="B39152" s="88"/>
      <c r="C39152" s="88"/>
      <c r="D39152" s="88"/>
      <c r="E39152" s="88"/>
      <c r="F39152" s="88"/>
      <c r="G39152" s="88"/>
      <c r="H39152" s="88"/>
      <c r="I39152" s="88"/>
      <c r="J39152" s="88"/>
      <c r="K39152" s="88"/>
    </row>
    <row r="39153" spans="2:11" ht="12" hidden="1" customHeight="1" x14ac:dyDescent="0.2">
      <c r="B39153" s="88"/>
      <c r="C39153" s="88"/>
      <c r="D39153" s="88"/>
      <c r="E39153" s="88"/>
      <c r="F39153" s="88"/>
      <c r="G39153" s="88"/>
      <c r="H39153" s="88"/>
      <c r="I39153" s="88"/>
      <c r="J39153" s="88"/>
      <c r="K39153" s="88"/>
    </row>
    <row r="39154" spans="2:11" ht="12" hidden="1" customHeight="1" x14ac:dyDescent="0.2">
      <c r="B39154" s="88"/>
      <c r="C39154" s="88"/>
      <c r="D39154" s="88"/>
      <c r="E39154" s="88"/>
      <c r="F39154" s="88"/>
      <c r="G39154" s="88"/>
      <c r="H39154" s="88"/>
      <c r="I39154" s="88"/>
      <c r="J39154" s="88"/>
      <c r="K39154" s="88"/>
    </row>
    <row r="39155" spans="2:11" ht="12" hidden="1" customHeight="1" x14ac:dyDescent="0.2">
      <c r="B39155" s="88"/>
      <c r="C39155" s="88"/>
      <c r="D39155" s="88"/>
      <c r="E39155" s="88"/>
      <c r="F39155" s="88"/>
      <c r="G39155" s="88"/>
      <c r="H39155" s="88"/>
      <c r="I39155" s="88"/>
      <c r="J39155" s="88"/>
      <c r="K39155" s="88"/>
    </row>
    <row r="39156" spans="2:11" ht="12" hidden="1" customHeight="1" x14ac:dyDescent="0.2">
      <c r="B39156" s="88"/>
      <c r="C39156" s="88"/>
      <c r="D39156" s="88"/>
      <c r="E39156" s="88"/>
      <c r="F39156" s="88"/>
      <c r="G39156" s="88"/>
      <c r="H39156" s="88"/>
      <c r="I39156" s="88"/>
      <c r="J39156" s="88"/>
      <c r="K39156" s="88"/>
    </row>
    <row r="39157" spans="2:11" ht="12" hidden="1" customHeight="1" x14ac:dyDescent="0.2">
      <c r="B39157" s="88"/>
      <c r="C39157" s="88"/>
      <c r="D39157" s="88"/>
      <c r="E39157" s="88"/>
      <c r="F39157" s="88"/>
      <c r="G39157" s="88"/>
      <c r="H39157" s="88"/>
      <c r="I39157" s="88"/>
      <c r="J39157" s="88"/>
      <c r="K39157" s="88"/>
    </row>
    <row r="39158" spans="2:11" ht="12" hidden="1" customHeight="1" x14ac:dyDescent="0.2">
      <c r="B39158" s="88"/>
      <c r="C39158" s="88"/>
      <c r="D39158" s="88"/>
      <c r="E39158" s="88"/>
      <c r="F39158" s="88"/>
      <c r="G39158" s="88"/>
      <c r="H39158" s="88"/>
      <c r="I39158" s="88"/>
      <c r="J39158" s="88"/>
      <c r="K39158" s="88"/>
    </row>
    <row r="39159" spans="2:11" ht="12" hidden="1" customHeight="1" x14ac:dyDescent="0.2">
      <c r="B39159" s="88"/>
      <c r="C39159" s="88"/>
      <c r="D39159" s="88"/>
      <c r="E39159" s="88"/>
      <c r="F39159" s="88"/>
      <c r="G39159" s="88"/>
      <c r="H39159" s="88"/>
      <c r="I39159" s="88"/>
      <c r="J39159" s="88"/>
      <c r="K39159" s="88"/>
    </row>
    <row r="39160" spans="2:11" ht="12" hidden="1" customHeight="1" x14ac:dyDescent="0.2">
      <c r="B39160" s="88"/>
      <c r="C39160" s="88"/>
      <c r="D39160" s="88"/>
      <c r="E39160" s="88"/>
      <c r="F39160" s="88"/>
      <c r="G39160" s="88"/>
      <c r="H39160" s="88"/>
      <c r="I39160" s="88"/>
      <c r="J39160" s="88"/>
      <c r="K39160" s="88"/>
    </row>
    <row r="39161" spans="2:11" ht="12" hidden="1" customHeight="1" x14ac:dyDescent="0.2">
      <c r="B39161" s="88"/>
      <c r="C39161" s="88"/>
      <c r="D39161" s="88"/>
      <c r="E39161" s="88"/>
      <c r="F39161" s="88"/>
      <c r="G39161" s="88"/>
      <c r="H39161" s="88"/>
      <c r="I39161" s="88"/>
      <c r="J39161" s="88"/>
      <c r="K39161" s="88"/>
    </row>
    <row r="39162" spans="2:11" ht="12" hidden="1" customHeight="1" x14ac:dyDescent="0.2">
      <c r="B39162" s="88"/>
      <c r="C39162" s="88"/>
      <c r="D39162" s="88"/>
      <c r="E39162" s="88"/>
      <c r="F39162" s="88"/>
      <c r="G39162" s="88"/>
      <c r="H39162" s="88"/>
      <c r="I39162" s="88"/>
      <c r="J39162" s="88"/>
      <c r="K39162" s="88"/>
    </row>
    <row r="39163" spans="2:11" ht="12" hidden="1" customHeight="1" x14ac:dyDescent="0.2">
      <c r="B39163" s="88"/>
      <c r="C39163" s="88"/>
      <c r="D39163" s="88"/>
      <c r="E39163" s="88"/>
      <c r="F39163" s="88"/>
      <c r="G39163" s="88"/>
      <c r="H39163" s="88"/>
      <c r="I39163" s="88"/>
      <c r="J39163" s="88"/>
      <c r="K39163" s="88"/>
    </row>
    <row r="39164" spans="2:11" ht="12" hidden="1" customHeight="1" x14ac:dyDescent="0.2">
      <c r="B39164" s="88"/>
      <c r="C39164" s="88"/>
      <c r="D39164" s="88"/>
      <c r="E39164" s="88"/>
      <c r="F39164" s="88"/>
      <c r="G39164" s="88"/>
      <c r="H39164" s="88"/>
      <c r="I39164" s="88"/>
      <c r="J39164" s="88"/>
      <c r="K39164" s="88"/>
    </row>
    <row r="39165" spans="2:11" ht="12" hidden="1" customHeight="1" x14ac:dyDescent="0.2">
      <c r="B39165" s="88"/>
      <c r="C39165" s="88"/>
      <c r="D39165" s="88"/>
      <c r="E39165" s="88"/>
      <c r="F39165" s="88"/>
      <c r="G39165" s="88"/>
      <c r="H39165" s="88"/>
      <c r="I39165" s="88"/>
      <c r="J39165" s="88"/>
      <c r="K39165" s="88"/>
    </row>
    <row r="39166" spans="2:11" ht="12" hidden="1" customHeight="1" x14ac:dyDescent="0.2">
      <c r="B39166" s="88"/>
      <c r="C39166" s="88"/>
      <c r="D39166" s="88"/>
      <c r="E39166" s="88"/>
      <c r="F39166" s="88"/>
      <c r="G39166" s="88"/>
      <c r="H39166" s="88"/>
      <c r="I39166" s="88"/>
      <c r="J39166" s="88"/>
      <c r="K39166" s="88"/>
    </row>
    <row r="39167" spans="2:11" ht="12" hidden="1" customHeight="1" x14ac:dyDescent="0.2">
      <c r="B39167" s="88"/>
      <c r="C39167" s="88"/>
      <c r="D39167" s="88"/>
      <c r="E39167" s="88"/>
      <c r="F39167" s="88"/>
      <c r="G39167" s="88"/>
      <c r="H39167" s="88"/>
      <c r="I39167" s="88"/>
      <c r="J39167" s="88"/>
      <c r="K39167" s="88"/>
    </row>
    <row r="39168" spans="2:11" ht="12" hidden="1" customHeight="1" x14ac:dyDescent="0.2">
      <c r="B39168" s="88"/>
      <c r="C39168" s="88"/>
      <c r="D39168" s="88"/>
      <c r="E39168" s="88"/>
      <c r="F39168" s="88"/>
      <c r="G39168" s="88"/>
      <c r="H39168" s="88"/>
      <c r="I39168" s="88"/>
      <c r="J39168" s="88"/>
      <c r="K39168" s="88"/>
    </row>
    <row r="39169" spans="2:11" ht="12" hidden="1" customHeight="1" x14ac:dyDescent="0.2">
      <c r="B39169" s="88"/>
      <c r="C39169" s="88"/>
      <c r="D39169" s="88"/>
      <c r="E39169" s="88"/>
      <c r="F39169" s="88"/>
      <c r="G39169" s="88"/>
      <c r="H39169" s="88"/>
      <c r="I39169" s="88"/>
      <c r="J39169" s="88"/>
      <c r="K39169" s="88"/>
    </row>
    <row r="39170" spans="2:11" ht="12" hidden="1" customHeight="1" x14ac:dyDescent="0.2">
      <c r="B39170" s="88"/>
      <c r="C39170" s="88"/>
      <c r="D39170" s="88"/>
      <c r="E39170" s="88"/>
      <c r="F39170" s="88"/>
      <c r="G39170" s="88"/>
      <c r="H39170" s="88"/>
      <c r="I39170" s="88"/>
      <c r="J39170" s="88"/>
      <c r="K39170" s="88"/>
    </row>
    <row r="39171" spans="2:11" ht="12" hidden="1" customHeight="1" x14ac:dyDescent="0.2">
      <c r="B39171" s="88"/>
      <c r="C39171" s="88"/>
      <c r="D39171" s="88"/>
      <c r="E39171" s="88"/>
      <c r="F39171" s="88"/>
      <c r="G39171" s="88"/>
      <c r="H39171" s="88"/>
      <c r="I39171" s="88"/>
      <c r="J39171" s="88"/>
      <c r="K39171" s="88"/>
    </row>
    <row r="39172" spans="2:11" ht="12" hidden="1" customHeight="1" x14ac:dyDescent="0.2">
      <c r="B39172" s="88"/>
      <c r="C39172" s="88"/>
      <c r="D39172" s="88"/>
      <c r="E39172" s="88"/>
      <c r="F39172" s="88"/>
      <c r="G39172" s="88"/>
      <c r="H39172" s="88"/>
      <c r="I39172" s="88"/>
      <c r="J39172" s="88"/>
      <c r="K39172" s="88"/>
    </row>
    <row r="39173" spans="2:11" ht="12" hidden="1" customHeight="1" x14ac:dyDescent="0.2">
      <c r="B39173" s="88"/>
      <c r="C39173" s="88"/>
      <c r="D39173" s="88"/>
      <c r="E39173" s="88"/>
      <c r="F39173" s="88"/>
      <c r="G39173" s="88"/>
      <c r="H39173" s="88"/>
      <c r="I39173" s="88"/>
      <c r="J39173" s="88"/>
      <c r="K39173" s="88"/>
    </row>
    <row r="39174" spans="2:11" ht="12" hidden="1" customHeight="1" x14ac:dyDescent="0.2">
      <c r="B39174" s="88"/>
      <c r="C39174" s="88"/>
      <c r="D39174" s="88"/>
      <c r="E39174" s="88"/>
      <c r="F39174" s="88"/>
      <c r="G39174" s="88"/>
      <c r="H39174" s="88"/>
      <c r="I39174" s="88"/>
      <c r="J39174" s="88"/>
      <c r="K39174" s="88"/>
    </row>
    <row r="39175" spans="2:11" ht="12" hidden="1" customHeight="1" x14ac:dyDescent="0.2">
      <c r="B39175" s="88"/>
      <c r="C39175" s="88"/>
      <c r="D39175" s="88"/>
      <c r="E39175" s="88"/>
      <c r="F39175" s="88"/>
      <c r="G39175" s="88"/>
      <c r="H39175" s="88"/>
      <c r="I39175" s="88"/>
      <c r="J39175" s="88"/>
      <c r="K39175" s="88"/>
    </row>
    <row r="39176" spans="2:11" ht="12" hidden="1" customHeight="1" x14ac:dyDescent="0.2">
      <c r="B39176" s="88"/>
      <c r="C39176" s="88"/>
      <c r="D39176" s="88"/>
      <c r="E39176" s="88"/>
      <c r="F39176" s="88"/>
      <c r="G39176" s="88"/>
      <c r="H39176" s="88"/>
      <c r="I39176" s="88"/>
      <c r="J39176" s="88"/>
      <c r="K39176" s="88"/>
    </row>
    <row r="39177" spans="2:11" ht="12" hidden="1" customHeight="1" x14ac:dyDescent="0.2">
      <c r="B39177" s="88"/>
      <c r="C39177" s="88"/>
      <c r="D39177" s="88"/>
      <c r="E39177" s="88"/>
      <c r="F39177" s="88"/>
      <c r="G39177" s="88"/>
      <c r="H39177" s="88"/>
      <c r="I39177" s="88"/>
      <c r="J39177" s="88"/>
      <c r="K39177" s="88"/>
    </row>
    <row r="39178" spans="2:11" ht="12" hidden="1" customHeight="1" x14ac:dyDescent="0.2">
      <c r="B39178" s="88"/>
      <c r="C39178" s="88"/>
      <c r="D39178" s="88"/>
      <c r="E39178" s="88"/>
      <c r="F39178" s="88"/>
      <c r="G39178" s="88"/>
      <c r="H39178" s="88"/>
      <c r="I39178" s="88"/>
      <c r="J39178" s="88"/>
      <c r="K39178" s="88"/>
    </row>
    <row r="39179" spans="2:11" ht="12" hidden="1" customHeight="1" x14ac:dyDescent="0.2">
      <c r="B39179" s="88"/>
      <c r="C39179" s="88"/>
      <c r="D39179" s="88"/>
      <c r="E39179" s="88"/>
      <c r="F39179" s="88"/>
      <c r="G39179" s="88"/>
      <c r="H39179" s="88"/>
      <c r="I39179" s="88"/>
      <c r="J39179" s="88"/>
      <c r="K39179" s="88"/>
    </row>
    <row r="39180" spans="2:11" ht="12" hidden="1" customHeight="1" x14ac:dyDescent="0.2">
      <c r="B39180" s="88"/>
      <c r="C39180" s="88"/>
      <c r="D39180" s="88"/>
      <c r="E39180" s="88"/>
      <c r="F39180" s="88"/>
      <c r="G39180" s="88"/>
      <c r="H39180" s="88"/>
      <c r="I39180" s="88"/>
      <c r="J39180" s="88"/>
      <c r="K39180" s="88"/>
    </row>
    <row r="39181" spans="2:11" ht="12" hidden="1" customHeight="1" x14ac:dyDescent="0.2">
      <c r="B39181" s="88"/>
      <c r="C39181" s="88"/>
      <c r="D39181" s="88"/>
      <c r="E39181" s="88"/>
      <c r="F39181" s="88"/>
      <c r="G39181" s="88"/>
      <c r="H39181" s="88"/>
      <c r="I39181" s="88"/>
      <c r="J39181" s="88"/>
      <c r="K39181" s="88"/>
    </row>
    <row r="39182" spans="2:11" ht="12" hidden="1" customHeight="1" x14ac:dyDescent="0.2">
      <c r="B39182" s="88"/>
      <c r="C39182" s="88"/>
      <c r="D39182" s="88"/>
      <c r="E39182" s="88"/>
      <c r="F39182" s="88"/>
      <c r="G39182" s="88"/>
      <c r="H39182" s="88"/>
      <c r="I39182" s="88"/>
      <c r="J39182" s="88"/>
      <c r="K39182" s="88"/>
    </row>
    <row r="39183" spans="2:11" ht="12" hidden="1" customHeight="1" x14ac:dyDescent="0.2">
      <c r="B39183" s="88"/>
      <c r="C39183" s="88"/>
      <c r="D39183" s="88"/>
      <c r="E39183" s="88"/>
      <c r="F39183" s="88"/>
      <c r="G39183" s="88"/>
      <c r="H39183" s="88"/>
      <c r="I39183" s="88"/>
      <c r="J39183" s="88"/>
      <c r="K39183" s="88"/>
    </row>
    <row r="39184" spans="2:11" ht="12" hidden="1" customHeight="1" x14ac:dyDescent="0.2">
      <c r="B39184" s="88"/>
      <c r="C39184" s="88"/>
      <c r="D39184" s="88"/>
      <c r="E39184" s="88"/>
      <c r="F39184" s="88"/>
      <c r="G39184" s="88"/>
      <c r="H39184" s="88"/>
      <c r="I39184" s="88"/>
      <c r="J39184" s="88"/>
      <c r="K39184" s="88"/>
    </row>
    <row r="39185" spans="2:11" ht="12" hidden="1" customHeight="1" x14ac:dyDescent="0.2">
      <c r="B39185" s="88"/>
      <c r="C39185" s="88"/>
      <c r="D39185" s="88"/>
      <c r="E39185" s="88"/>
      <c r="F39185" s="88"/>
      <c r="G39185" s="88"/>
      <c r="H39185" s="88"/>
      <c r="I39185" s="88"/>
      <c r="J39185" s="88"/>
      <c r="K39185" s="88"/>
    </row>
    <row r="39186" spans="2:11" ht="12" hidden="1" customHeight="1" x14ac:dyDescent="0.2">
      <c r="B39186" s="88"/>
      <c r="C39186" s="88"/>
      <c r="D39186" s="88"/>
      <c r="E39186" s="88"/>
      <c r="F39186" s="88"/>
      <c r="G39186" s="88"/>
      <c r="H39186" s="88"/>
      <c r="I39186" s="88"/>
      <c r="J39186" s="88"/>
      <c r="K39186" s="88"/>
    </row>
    <row r="39187" spans="2:11" ht="12" hidden="1" customHeight="1" x14ac:dyDescent="0.2">
      <c r="B39187" s="88"/>
      <c r="C39187" s="88"/>
      <c r="D39187" s="88"/>
      <c r="E39187" s="88"/>
      <c r="F39187" s="88"/>
      <c r="G39187" s="88"/>
      <c r="H39187" s="88"/>
      <c r="I39187" s="88"/>
      <c r="J39187" s="88"/>
      <c r="K39187" s="88"/>
    </row>
    <row r="39188" spans="2:11" ht="12" hidden="1" customHeight="1" x14ac:dyDescent="0.2">
      <c r="B39188" s="88"/>
      <c r="C39188" s="88"/>
      <c r="D39188" s="88"/>
      <c r="E39188" s="88"/>
      <c r="F39188" s="88"/>
      <c r="G39188" s="88"/>
      <c r="H39188" s="88"/>
      <c r="I39188" s="88"/>
      <c r="J39188" s="88"/>
      <c r="K39188" s="88"/>
    </row>
    <row r="39189" spans="2:11" ht="12" hidden="1" customHeight="1" x14ac:dyDescent="0.2">
      <c r="B39189" s="88"/>
      <c r="C39189" s="88"/>
      <c r="D39189" s="88"/>
      <c r="E39189" s="88"/>
      <c r="F39189" s="88"/>
      <c r="G39189" s="88"/>
      <c r="H39189" s="88"/>
      <c r="I39189" s="88"/>
      <c r="J39189" s="88"/>
      <c r="K39189" s="88"/>
    </row>
    <row r="39190" spans="2:11" ht="12" hidden="1" customHeight="1" x14ac:dyDescent="0.2">
      <c r="B39190" s="88"/>
      <c r="C39190" s="88"/>
      <c r="D39190" s="88"/>
      <c r="E39190" s="88"/>
      <c r="F39190" s="88"/>
      <c r="G39190" s="88"/>
      <c r="H39190" s="88"/>
      <c r="I39190" s="88"/>
      <c r="J39190" s="88"/>
      <c r="K39190" s="88"/>
    </row>
    <row r="39191" spans="2:11" ht="12" hidden="1" customHeight="1" x14ac:dyDescent="0.2">
      <c r="B39191" s="88"/>
      <c r="C39191" s="88"/>
      <c r="D39191" s="88"/>
      <c r="E39191" s="88"/>
      <c r="F39191" s="88"/>
      <c r="G39191" s="88"/>
      <c r="H39191" s="88"/>
      <c r="I39191" s="88"/>
      <c r="J39191" s="88"/>
      <c r="K39191" s="88"/>
    </row>
    <row r="39192" spans="2:11" ht="12" hidden="1" customHeight="1" x14ac:dyDescent="0.2">
      <c r="B39192" s="88"/>
      <c r="C39192" s="88"/>
      <c r="D39192" s="88"/>
      <c r="E39192" s="88"/>
      <c r="F39192" s="88"/>
      <c r="G39192" s="88"/>
      <c r="H39192" s="88"/>
      <c r="I39192" s="88"/>
      <c r="J39192" s="88"/>
      <c r="K39192" s="88"/>
    </row>
    <row r="39193" spans="2:11" ht="12" hidden="1" customHeight="1" x14ac:dyDescent="0.2">
      <c r="B39193" s="88"/>
      <c r="C39193" s="88"/>
      <c r="D39193" s="88"/>
      <c r="E39193" s="88"/>
      <c r="F39193" s="88"/>
      <c r="G39193" s="88"/>
      <c r="H39193" s="88"/>
      <c r="I39193" s="88"/>
      <c r="J39193" s="88"/>
      <c r="K39193" s="88"/>
    </row>
    <row r="39194" spans="2:11" ht="12" hidden="1" customHeight="1" x14ac:dyDescent="0.2">
      <c r="B39194" s="88"/>
      <c r="C39194" s="88"/>
      <c r="D39194" s="88"/>
      <c r="E39194" s="88"/>
      <c r="F39194" s="88"/>
      <c r="G39194" s="88"/>
      <c r="H39194" s="88"/>
      <c r="I39194" s="88"/>
      <c r="J39194" s="88"/>
      <c r="K39194" s="88"/>
    </row>
    <row r="39195" spans="2:11" ht="12" hidden="1" customHeight="1" x14ac:dyDescent="0.2">
      <c r="B39195" s="88"/>
      <c r="C39195" s="88"/>
      <c r="D39195" s="88"/>
      <c r="E39195" s="88"/>
      <c r="F39195" s="88"/>
      <c r="G39195" s="88"/>
      <c r="H39195" s="88"/>
      <c r="I39195" s="88"/>
      <c r="J39195" s="88"/>
      <c r="K39195" s="88"/>
    </row>
    <row r="39196" spans="2:11" ht="12" hidden="1" customHeight="1" x14ac:dyDescent="0.2">
      <c r="B39196" s="88"/>
      <c r="C39196" s="88"/>
      <c r="D39196" s="88"/>
      <c r="E39196" s="88"/>
      <c r="F39196" s="88"/>
      <c r="G39196" s="88"/>
      <c r="H39196" s="88"/>
      <c r="I39196" s="88"/>
      <c r="J39196" s="88"/>
      <c r="K39196" s="88"/>
    </row>
    <row r="39197" spans="2:11" ht="12" hidden="1" customHeight="1" x14ac:dyDescent="0.2">
      <c r="B39197" s="88"/>
      <c r="C39197" s="88"/>
      <c r="D39197" s="88"/>
      <c r="E39197" s="88"/>
      <c r="F39197" s="88"/>
      <c r="G39197" s="88"/>
      <c r="H39197" s="88"/>
      <c r="I39197" s="88"/>
      <c r="J39197" s="88"/>
      <c r="K39197" s="88"/>
    </row>
    <row r="39198" spans="2:11" ht="12" hidden="1" customHeight="1" x14ac:dyDescent="0.2">
      <c r="B39198" s="88"/>
      <c r="C39198" s="88"/>
      <c r="D39198" s="88"/>
      <c r="E39198" s="88"/>
      <c r="F39198" s="88"/>
      <c r="G39198" s="88"/>
      <c r="H39198" s="88"/>
      <c r="I39198" s="88"/>
      <c r="J39198" s="88"/>
      <c r="K39198" s="88"/>
    </row>
    <row r="39199" spans="2:11" ht="12" hidden="1" customHeight="1" x14ac:dyDescent="0.2">
      <c r="B39199" s="88"/>
      <c r="C39199" s="88"/>
      <c r="D39199" s="88"/>
      <c r="E39199" s="88"/>
      <c r="F39199" s="88"/>
      <c r="G39199" s="88"/>
      <c r="H39199" s="88"/>
      <c r="I39199" s="88"/>
      <c r="J39199" s="88"/>
      <c r="K39199" s="88"/>
    </row>
    <row r="39200" spans="2:11" ht="12" hidden="1" customHeight="1" x14ac:dyDescent="0.2">
      <c r="B39200" s="88"/>
      <c r="C39200" s="88"/>
      <c r="D39200" s="88"/>
      <c r="E39200" s="88"/>
      <c r="F39200" s="88"/>
      <c r="G39200" s="88"/>
      <c r="H39200" s="88"/>
      <c r="I39200" s="88"/>
      <c r="J39200" s="88"/>
      <c r="K39200" s="88"/>
    </row>
    <row r="39201" spans="2:11" ht="12" hidden="1" customHeight="1" x14ac:dyDescent="0.2">
      <c r="B39201" s="88"/>
      <c r="C39201" s="88"/>
      <c r="D39201" s="88"/>
      <c r="E39201" s="88"/>
      <c r="F39201" s="88"/>
      <c r="G39201" s="88"/>
      <c r="H39201" s="88"/>
      <c r="I39201" s="88"/>
      <c r="J39201" s="88"/>
      <c r="K39201" s="88"/>
    </row>
    <row r="39202" spans="2:11" ht="12" hidden="1" customHeight="1" x14ac:dyDescent="0.2">
      <c r="B39202" s="88"/>
      <c r="C39202" s="88"/>
      <c r="D39202" s="88"/>
      <c r="E39202" s="88"/>
      <c r="F39202" s="88"/>
      <c r="G39202" s="88"/>
      <c r="H39202" s="88"/>
      <c r="I39202" s="88"/>
      <c r="J39202" s="88"/>
      <c r="K39202" s="88"/>
    </row>
    <row r="39203" spans="2:11" ht="12" hidden="1" customHeight="1" x14ac:dyDescent="0.2">
      <c r="B39203" s="88"/>
      <c r="C39203" s="88"/>
      <c r="D39203" s="88"/>
      <c r="E39203" s="88"/>
      <c r="F39203" s="88"/>
      <c r="G39203" s="88"/>
      <c r="H39203" s="88"/>
      <c r="I39203" s="88"/>
      <c r="J39203" s="88"/>
      <c r="K39203" s="88"/>
    </row>
    <row r="39204" spans="2:11" ht="12" hidden="1" customHeight="1" x14ac:dyDescent="0.2">
      <c r="B39204" s="88"/>
      <c r="C39204" s="88"/>
      <c r="D39204" s="88"/>
      <c r="E39204" s="88"/>
      <c r="F39204" s="88"/>
      <c r="G39204" s="88"/>
      <c r="H39204" s="88"/>
      <c r="I39204" s="88"/>
      <c r="J39204" s="88"/>
      <c r="K39204" s="88"/>
    </row>
    <row r="39205" spans="2:11" ht="12" hidden="1" customHeight="1" x14ac:dyDescent="0.2">
      <c r="B39205" s="88"/>
      <c r="C39205" s="88"/>
      <c r="D39205" s="88"/>
      <c r="E39205" s="88"/>
      <c r="F39205" s="88"/>
      <c r="G39205" s="88"/>
      <c r="H39205" s="88"/>
      <c r="I39205" s="88"/>
      <c r="J39205" s="88"/>
      <c r="K39205" s="88"/>
    </row>
    <row r="39206" spans="2:11" ht="12" hidden="1" customHeight="1" x14ac:dyDescent="0.2">
      <c r="B39206" s="88"/>
      <c r="C39206" s="88"/>
      <c r="D39206" s="88"/>
      <c r="E39206" s="88"/>
      <c r="F39206" s="88"/>
      <c r="G39206" s="88"/>
      <c r="H39206" s="88"/>
      <c r="I39206" s="88"/>
      <c r="J39206" s="88"/>
      <c r="K39206" s="88"/>
    </row>
    <row r="39207" spans="2:11" ht="12" hidden="1" customHeight="1" x14ac:dyDescent="0.2">
      <c r="B39207" s="88"/>
      <c r="C39207" s="88"/>
      <c r="D39207" s="88"/>
      <c r="E39207" s="88"/>
      <c r="F39207" s="88"/>
      <c r="G39207" s="88"/>
      <c r="H39207" s="88"/>
      <c r="I39207" s="88"/>
      <c r="J39207" s="88"/>
      <c r="K39207" s="88"/>
    </row>
    <row r="39208" spans="2:11" ht="12" hidden="1" customHeight="1" x14ac:dyDescent="0.2">
      <c r="B39208" s="88"/>
      <c r="C39208" s="88"/>
      <c r="D39208" s="88"/>
      <c r="E39208" s="88"/>
      <c r="F39208" s="88"/>
      <c r="G39208" s="88"/>
      <c r="H39208" s="88"/>
      <c r="I39208" s="88"/>
      <c r="J39208" s="88"/>
      <c r="K39208" s="88"/>
    </row>
    <row r="39209" spans="2:11" ht="12" hidden="1" customHeight="1" x14ac:dyDescent="0.2">
      <c r="B39209" s="88"/>
      <c r="C39209" s="88"/>
      <c r="D39209" s="88"/>
      <c r="E39209" s="88"/>
      <c r="F39209" s="88"/>
      <c r="G39209" s="88"/>
      <c r="H39209" s="88"/>
      <c r="I39209" s="88"/>
      <c r="J39209" s="88"/>
      <c r="K39209" s="88"/>
    </row>
    <row r="39210" spans="2:11" ht="12" hidden="1" customHeight="1" x14ac:dyDescent="0.2">
      <c r="B39210" s="88"/>
      <c r="C39210" s="88"/>
      <c r="D39210" s="88"/>
      <c r="E39210" s="88"/>
      <c r="F39210" s="88"/>
      <c r="G39210" s="88"/>
      <c r="H39210" s="88"/>
      <c r="I39210" s="88"/>
      <c r="J39210" s="88"/>
      <c r="K39210" s="88"/>
    </row>
    <row r="39211" spans="2:11" ht="12" hidden="1" customHeight="1" x14ac:dyDescent="0.2">
      <c r="B39211" s="88"/>
      <c r="C39211" s="88"/>
      <c r="D39211" s="88"/>
      <c r="E39211" s="88"/>
      <c r="F39211" s="88"/>
      <c r="G39211" s="88"/>
      <c r="H39211" s="88"/>
      <c r="I39211" s="88"/>
      <c r="J39211" s="88"/>
      <c r="K39211" s="88"/>
    </row>
    <row r="39212" spans="2:11" ht="12" hidden="1" customHeight="1" x14ac:dyDescent="0.2">
      <c r="B39212" s="88"/>
      <c r="C39212" s="88"/>
      <c r="D39212" s="88"/>
      <c r="E39212" s="88"/>
      <c r="F39212" s="88"/>
      <c r="G39212" s="88"/>
      <c r="H39212" s="88"/>
      <c r="I39212" s="88"/>
      <c r="J39212" s="88"/>
      <c r="K39212" s="88"/>
    </row>
    <row r="39213" spans="2:11" ht="12" hidden="1" customHeight="1" x14ac:dyDescent="0.2">
      <c r="B39213" s="88"/>
      <c r="C39213" s="88"/>
      <c r="D39213" s="88"/>
      <c r="E39213" s="88"/>
      <c r="F39213" s="88"/>
      <c r="G39213" s="88"/>
      <c r="H39213" s="88"/>
      <c r="I39213" s="88"/>
      <c r="J39213" s="88"/>
      <c r="K39213" s="88"/>
    </row>
    <row r="39214" spans="2:11" ht="12" hidden="1" customHeight="1" x14ac:dyDescent="0.2">
      <c r="B39214" s="88"/>
      <c r="C39214" s="88"/>
      <c r="D39214" s="88"/>
      <c r="E39214" s="88"/>
      <c r="F39214" s="88"/>
      <c r="G39214" s="88"/>
      <c r="H39214" s="88"/>
      <c r="I39214" s="88"/>
      <c r="J39214" s="88"/>
      <c r="K39214" s="88"/>
    </row>
    <row r="39215" spans="2:11" ht="12" hidden="1" customHeight="1" x14ac:dyDescent="0.2">
      <c r="B39215" s="88"/>
      <c r="C39215" s="88"/>
      <c r="D39215" s="88"/>
      <c r="E39215" s="88"/>
      <c r="F39215" s="88"/>
      <c r="G39215" s="88"/>
      <c r="H39215" s="88"/>
      <c r="I39215" s="88"/>
      <c r="J39215" s="88"/>
      <c r="K39215" s="88"/>
    </row>
    <row r="39216" spans="2:11" ht="12" hidden="1" customHeight="1" x14ac:dyDescent="0.2">
      <c r="B39216" s="88"/>
      <c r="C39216" s="88"/>
      <c r="D39216" s="88"/>
      <c r="E39216" s="88"/>
      <c r="F39216" s="88"/>
      <c r="G39216" s="88"/>
      <c r="H39216" s="88"/>
      <c r="I39216" s="88"/>
      <c r="J39216" s="88"/>
      <c r="K39216" s="88"/>
    </row>
    <row r="39217" spans="2:11" ht="12" hidden="1" customHeight="1" x14ac:dyDescent="0.2">
      <c r="B39217" s="88"/>
      <c r="C39217" s="88"/>
      <c r="D39217" s="88"/>
      <c r="E39217" s="88"/>
      <c r="F39217" s="88"/>
      <c r="G39217" s="88"/>
      <c r="H39217" s="88"/>
      <c r="I39217" s="88"/>
      <c r="J39217" s="88"/>
      <c r="K39217" s="88"/>
    </row>
    <row r="39218" spans="2:11" ht="12" hidden="1" customHeight="1" x14ac:dyDescent="0.2">
      <c r="B39218" s="88"/>
      <c r="C39218" s="88"/>
      <c r="D39218" s="88"/>
      <c r="E39218" s="88"/>
      <c r="F39218" s="88"/>
      <c r="G39218" s="88"/>
      <c r="H39218" s="88"/>
      <c r="I39218" s="88"/>
      <c r="J39218" s="88"/>
      <c r="K39218" s="88"/>
    </row>
    <row r="39219" spans="2:11" ht="12" hidden="1" customHeight="1" x14ac:dyDescent="0.2">
      <c r="B39219" s="88"/>
      <c r="C39219" s="88"/>
      <c r="D39219" s="88"/>
      <c r="E39219" s="88"/>
      <c r="F39219" s="88"/>
      <c r="G39219" s="88"/>
      <c r="H39219" s="88"/>
      <c r="I39219" s="88"/>
      <c r="J39219" s="88"/>
      <c r="K39219" s="88"/>
    </row>
    <row r="39220" spans="2:11" ht="12" hidden="1" customHeight="1" x14ac:dyDescent="0.2">
      <c r="B39220" s="88"/>
      <c r="C39220" s="88"/>
      <c r="D39220" s="88"/>
      <c r="E39220" s="88"/>
      <c r="F39220" s="88"/>
      <c r="G39220" s="88"/>
      <c r="H39220" s="88"/>
      <c r="I39220" s="88"/>
      <c r="J39220" s="88"/>
      <c r="K39220" s="88"/>
    </row>
    <row r="39221" spans="2:11" ht="12" hidden="1" customHeight="1" x14ac:dyDescent="0.2">
      <c r="B39221" s="88"/>
      <c r="C39221" s="88"/>
      <c r="D39221" s="88"/>
      <c r="E39221" s="88"/>
      <c r="F39221" s="88"/>
      <c r="G39221" s="88"/>
      <c r="H39221" s="88"/>
      <c r="I39221" s="88"/>
      <c r="J39221" s="88"/>
      <c r="K39221" s="88"/>
    </row>
    <row r="39222" spans="2:11" ht="12" hidden="1" customHeight="1" x14ac:dyDescent="0.2">
      <c r="B39222" s="88"/>
      <c r="C39222" s="88"/>
      <c r="D39222" s="88"/>
      <c r="E39222" s="88"/>
      <c r="F39222" s="88"/>
      <c r="G39222" s="88"/>
      <c r="H39222" s="88"/>
      <c r="I39222" s="88"/>
      <c r="J39222" s="88"/>
      <c r="K39222" s="88"/>
    </row>
    <row r="39223" spans="2:11" ht="12" hidden="1" customHeight="1" x14ac:dyDescent="0.2">
      <c r="B39223" s="88"/>
      <c r="C39223" s="88"/>
      <c r="D39223" s="88"/>
      <c r="E39223" s="88"/>
      <c r="F39223" s="88"/>
      <c r="G39223" s="88"/>
      <c r="H39223" s="88"/>
      <c r="I39223" s="88"/>
      <c r="J39223" s="88"/>
      <c r="K39223" s="88"/>
    </row>
    <row r="39224" spans="2:11" ht="12" hidden="1" customHeight="1" x14ac:dyDescent="0.2">
      <c r="B39224" s="88"/>
      <c r="C39224" s="88"/>
      <c r="D39224" s="88"/>
      <c r="E39224" s="88"/>
      <c r="F39224" s="88"/>
      <c r="G39224" s="88"/>
      <c r="H39224" s="88"/>
      <c r="I39224" s="88"/>
      <c r="J39224" s="88"/>
      <c r="K39224" s="88"/>
    </row>
    <row r="39225" spans="2:11" ht="12" hidden="1" customHeight="1" x14ac:dyDescent="0.2">
      <c r="B39225" s="88"/>
      <c r="C39225" s="88"/>
      <c r="D39225" s="88"/>
      <c r="E39225" s="88"/>
      <c r="F39225" s="88"/>
      <c r="G39225" s="88"/>
      <c r="H39225" s="88"/>
      <c r="I39225" s="88"/>
      <c r="J39225" s="88"/>
      <c r="K39225" s="88"/>
    </row>
    <row r="39226" spans="2:11" ht="12" hidden="1" customHeight="1" x14ac:dyDescent="0.2">
      <c r="B39226" s="88"/>
      <c r="C39226" s="88"/>
      <c r="D39226" s="88"/>
      <c r="E39226" s="88"/>
      <c r="F39226" s="88"/>
      <c r="G39226" s="88"/>
      <c r="H39226" s="88"/>
      <c r="I39226" s="88"/>
      <c r="J39226" s="88"/>
      <c r="K39226" s="88"/>
    </row>
    <row r="39227" spans="2:11" ht="12" hidden="1" customHeight="1" x14ac:dyDescent="0.2">
      <c r="B39227" s="88"/>
      <c r="C39227" s="88"/>
      <c r="D39227" s="88"/>
      <c r="E39227" s="88"/>
      <c r="F39227" s="88"/>
      <c r="G39227" s="88"/>
      <c r="H39227" s="88"/>
      <c r="I39227" s="88"/>
      <c r="J39227" s="88"/>
      <c r="K39227" s="88"/>
    </row>
    <row r="39228" spans="2:11" ht="12" hidden="1" customHeight="1" x14ac:dyDescent="0.2">
      <c r="B39228" s="88"/>
      <c r="C39228" s="88"/>
      <c r="D39228" s="88"/>
      <c r="E39228" s="88"/>
      <c r="F39228" s="88"/>
      <c r="G39228" s="88"/>
      <c r="H39228" s="88"/>
      <c r="I39228" s="88"/>
      <c r="J39228" s="88"/>
      <c r="K39228" s="88"/>
    </row>
    <row r="39229" spans="2:11" ht="12" hidden="1" customHeight="1" x14ac:dyDescent="0.2">
      <c r="B39229" s="88"/>
      <c r="C39229" s="88"/>
      <c r="D39229" s="88"/>
      <c r="E39229" s="88"/>
      <c r="F39229" s="88"/>
      <c r="G39229" s="88"/>
      <c r="H39229" s="88"/>
      <c r="I39229" s="88"/>
      <c r="J39229" s="88"/>
      <c r="K39229" s="88"/>
    </row>
    <row r="39230" spans="2:11" ht="12" hidden="1" customHeight="1" x14ac:dyDescent="0.2">
      <c r="B39230" s="88"/>
      <c r="C39230" s="88"/>
      <c r="D39230" s="88"/>
      <c r="E39230" s="88"/>
      <c r="F39230" s="88"/>
      <c r="G39230" s="88"/>
      <c r="H39230" s="88"/>
      <c r="I39230" s="88"/>
      <c r="J39230" s="88"/>
      <c r="K39230" s="88"/>
    </row>
    <row r="39231" spans="2:11" ht="12" hidden="1" customHeight="1" x14ac:dyDescent="0.2">
      <c r="B39231" s="88"/>
      <c r="C39231" s="88"/>
      <c r="D39231" s="88"/>
      <c r="E39231" s="88"/>
      <c r="F39231" s="88"/>
      <c r="G39231" s="88"/>
      <c r="H39231" s="88"/>
      <c r="I39231" s="88"/>
      <c r="J39231" s="88"/>
      <c r="K39231" s="88"/>
    </row>
    <row r="39232" spans="2:11" ht="12" hidden="1" customHeight="1" x14ac:dyDescent="0.2">
      <c r="B39232" s="88"/>
      <c r="C39232" s="88"/>
      <c r="D39232" s="88"/>
      <c r="E39232" s="88"/>
      <c r="F39232" s="88"/>
      <c r="G39232" s="88"/>
      <c r="H39232" s="88"/>
      <c r="I39232" s="88"/>
      <c r="J39232" s="88"/>
      <c r="K39232" s="88"/>
    </row>
    <row r="39233" spans="2:11" ht="12" hidden="1" customHeight="1" x14ac:dyDescent="0.2">
      <c r="B39233" s="88"/>
      <c r="C39233" s="88"/>
      <c r="D39233" s="88"/>
      <c r="E39233" s="88"/>
      <c r="F39233" s="88"/>
      <c r="G39233" s="88"/>
      <c r="H39233" s="88"/>
      <c r="I39233" s="88"/>
      <c r="J39233" s="88"/>
      <c r="K39233" s="88"/>
    </row>
    <row r="39234" spans="2:11" ht="12" hidden="1" customHeight="1" x14ac:dyDescent="0.2">
      <c r="B39234" s="88"/>
      <c r="C39234" s="88"/>
      <c r="D39234" s="88"/>
      <c r="E39234" s="88"/>
      <c r="F39234" s="88"/>
      <c r="G39234" s="88"/>
      <c r="H39234" s="88"/>
      <c r="I39234" s="88"/>
      <c r="J39234" s="88"/>
      <c r="K39234" s="88"/>
    </row>
    <row r="39235" spans="2:11" ht="12" hidden="1" customHeight="1" x14ac:dyDescent="0.2">
      <c r="B39235" s="88"/>
      <c r="C39235" s="88"/>
      <c r="D39235" s="88"/>
      <c r="E39235" s="88"/>
      <c r="F39235" s="88"/>
      <c r="G39235" s="88"/>
      <c r="H39235" s="88"/>
      <c r="I39235" s="88"/>
      <c r="J39235" s="88"/>
      <c r="K39235" s="88"/>
    </row>
    <row r="39236" spans="2:11" ht="12" hidden="1" customHeight="1" x14ac:dyDescent="0.2">
      <c r="B39236" s="88"/>
      <c r="C39236" s="88"/>
      <c r="D39236" s="88"/>
      <c r="E39236" s="88"/>
      <c r="F39236" s="88"/>
      <c r="G39236" s="88"/>
      <c r="H39236" s="88"/>
      <c r="I39236" s="88"/>
      <c r="J39236" s="88"/>
      <c r="K39236" s="88"/>
    </row>
    <row r="39237" spans="2:11" ht="12" hidden="1" customHeight="1" x14ac:dyDescent="0.2">
      <c r="B39237" s="88"/>
      <c r="C39237" s="88"/>
      <c r="D39237" s="88"/>
      <c r="E39237" s="88"/>
      <c r="F39237" s="88"/>
      <c r="G39237" s="88"/>
      <c r="H39237" s="88"/>
      <c r="I39237" s="88"/>
      <c r="J39237" s="88"/>
      <c r="K39237" s="88"/>
    </row>
    <row r="39238" spans="2:11" ht="12" hidden="1" customHeight="1" x14ac:dyDescent="0.2">
      <c r="B39238" s="88"/>
      <c r="C39238" s="88"/>
      <c r="D39238" s="88"/>
      <c r="E39238" s="88"/>
      <c r="F39238" s="88"/>
      <c r="G39238" s="88"/>
      <c r="H39238" s="88"/>
      <c r="I39238" s="88"/>
      <c r="J39238" s="88"/>
      <c r="K39238" s="88"/>
    </row>
    <row r="39239" spans="2:11" ht="12" hidden="1" customHeight="1" x14ac:dyDescent="0.2">
      <c r="B39239" s="88"/>
      <c r="C39239" s="88"/>
      <c r="D39239" s="88"/>
      <c r="E39239" s="88"/>
      <c r="F39239" s="88"/>
      <c r="G39239" s="88"/>
      <c r="H39239" s="88"/>
      <c r="I39239" s="88"/>
      <c r="J39239" s="88"/>
      <c r="K39239" s="88"/>
    </row>
    <row r="39240" spans="2:11" ht="12" hidden="1" customHeight="1" x14ac:dyDescent="0.2">
      <c r="B39240" s="88"/>
      <c r="C39240" s="88"/>
      <c r="D39240" s="88"/>
      <c r="E39240" s="88"/>
      <c r="F39240" s="88"/>
      <c r="G39240" s="88"/>
      <c r="H39240" s="88"/>
      <c r="I39240" s="88"/>
      <c r="J39240" s="88"/>
      <c r="K39240" s="88"/>
    </row>
    <row r="39241" spans="2:11" ht="12" hidden="1" customHeight="1" x14ac:dyDescent="0.2">
      <c r="B39241" s="88"/>
      <c r="C39241" s="88"/>
      <c r="D39241" s="88"/>
      <c r="E39241" s="88"/>
      <c r="F39241" s="88"/>
      <c r="G39241" s="88"/>
      <c r="H39241" s="88"/>
      <c r="I39241" s="88"/>
      <c r="J39241" s="88"/>
      <c r="K39241" s="88"/>
    </row>
    <row r="39242" spans="2:11" ht="12" hidden="1" customHeight="1" x14ac:dyDescent="0.2">
      <c r="B39242" s="88"/>
      <c r="C39242" s="88"/>
      <c r="D39242" s="88"/>
      <c r="E39242" s="88"/>
      <c r="F39242" s="88"/>
      <c r="G39242" s="88"/>
      <c r="H39242" s="88"/>
      <c r="I39242" s="88"/>
      <c r="J39242" s="88"/>
      <c r="K39242" s="88"/>
    </row>
    <row r="39243" spans="2:11" ht="12" hidden="1" customHeight="1" x14ac:dyDescent="0.2">
      <c r="B39243" s="88"/>
      <c r="C39243" s="88"/>
      <c r="D39243" s="88"/>
      <c r="E39243" s="88"/>
      <c r="F39243" s="88"/>
      <c r="G39243" s="88"/>
      <c r="H39243" s="88"/>
      <c r="I39243" s="88"/>
      <c r="J39243" s="88"/>
      <c r="K39243" s="88"/>
    </row>
    <row r="39244" spans="2:11" ht="12" hidden="1" customHeight="1" x14ac:dyDescent="0.2">
      <c r="B39244" s="88"/>
      <c r="C39244" s="88"/>
      <c r="D39244" s="88"/>
      <c r="E39244" s="88"/>
      <c r="F39244" s="88"/>
      <c r="G39244" s="88"/>
      <c r="H39244" s="88"/>
      <c r="I39244" s="88"/>
      <c r="J39244" s="88"/>
      <c r="K39244" s="88"/>
    </row>
    <row r="39245" spans="2:11" ht="12" hidden="1" customHeight="1" x14ac:dyDescent="0.2">
      <c r="B39245" s="88"/>
      <c r="C39245" s="88"/>
      <c r="D39245" s="88"/>
      <c r="E39245" s="88"/>
      <c r="F39245" s="88"/>
      <c r="G39245" s="88"/>
      <c r="H39245" s="88"/>
      <c r="I39245" s="88"/>
      <c r="J39245" s="88"/>
      <c r="K39245" s="88"/>
    </row>
    <row r="39246" spans="2:11" ht="12" hidden="1" customHeight="1" x14ac:dyDescent="0.2">
      <c r="B39246" s="88"/>
      <c r="C39246" s="88"/>
      <c r="D39246" s="88"/>
      <c r="E39246" s="88"/>
      <c r="F39246" s="88"/>
      <c r="G39246" s="88"/>
      <c r="H39246" s="88"/>
      <c r="I39246" s="88"/>
      <c r="J39246" s="88"/>
      <c r="K39246" s="88"/>
    </row>
    <row r="39247" spans="2:11" ht="12" hidden="1" customHeight="1" x14ac:dyDescent="0.2">
      <c r="B39247" s="88"/>
      <c r="C39247" s="88"/>
      <c r="D39247" s="88"/>
      <c r="E39247" s="88"/>
      <c r="F39247" s="88"/>
      <c r="G39247" s="88"/>
      <c r="H39247" s="88"/>
      <c r="I39247" s="88"/>
      <c r="J39247" s="88"/>
      <c r="K39247" s="88"/>
    </row>
    <row r="39248" spans="2:11" ht="12" hidden="1" customHeight="1" x14ac:dyDescent="0.2">
      <c r="B39248" s="88"/>
      <c r="C39248" s="88"/>
      <c r="D39248" s="88"/>
      <c r="E39248" s="88"/>
      <c r="F39248" s="88"/>
      <c r="G39248" s="88"/>
      <c r="H39248" s="88"/>
      <c r="I39248" s="88"/>
      <c r="J39248" s="88"/>
      <c r="K39248" s="88"/>
    </row>
    <row r="39249" spans="2:11" ht="12" hidden="1" customHeight="1" x14ac:dyDescent="0.2">
      <c r="B39249" s="88"/>
      <c r="C39249" s="88"/>
      <c r="D39249" s="88"/>
      <c r="E39249" s="88"/>
      <c r="F39249" s="88"/>
      <c r="G39249" s="88"/>
      <c r="H39249" s="88"/>
      <c r="I39249" s="88"/>
      <c r="J39249" s="88"/>
      <c r="K39249" s="88"/>
    </row>
    <row r="39250" spans="2:11" ht="12" hidden="1" customHeight="1" x14ac:dyDescent="0.2">
      <c r="B39250" s="88"/>
      <c r="C39250" s="88"/>
      <c r="D39250" s="88"/>
      <c r="E39250" s="88"/>
      <c r="F39250" s="88"/>
      <c r="G39250" s="88"/>
      <c r="H39250" s="88"/>
      <c r="I39250" s="88"/>
      <c r="J39250" s="88"/>
      <c r="K39250" s="88"/>
    </row>
    <row r="39251" spans="2:11" ht="12" hidden="1" customHeight="1" x14ac:dyDescent="0.2">
      <c r="B39251" s="88"/>
      <c r="C39251" s="88"/>
      <c r="D39251" s="88"/>
      <c r="E39251" s="88"/>
      <c r="F39251" s="88"/>
      <c r="G39251" s="88"/>
      <c r="H39251" s="88"/>
      <c r="I39251" s="88"/>
      <c r="J39251" s="88"/>
      <c r="K39251" s="88"/>
    </row>
    <row r="39252" spans="2:11" ht="12" hidden="1" customHeight="1" x14ac:dyDescent="0.2">
      <c r="B39252" s="88"/>
      <c r="C39252" s="88"/>
      <c r="D39252" s="88"/>
      <c r="E39252" s="88"/>
      <c r="F39252" s="88"/>
      <c r="G39252" s="88"/>
      <c r="H39252" s="88"/>
      <c r="I39252" s="88"/>
      <c r="J39252" s="88"/>
      <c r="K39252" s="88"/>
    </row>
    <row r="39253" spans="2:11" ht="12" hidden="1" customHeight="1" x14ac:dyDescent="0.2">
      <c r="B39253" s="88"/>
      <c r="C39253" s="88"/>
      <c r="D39253" s="88"/>
      <c r="E39253" s="88"/>
      <c r="F39253" s="88"/>
      <c r="G39253" s="88"/>
      <c r="H39253" s="88"/>
      <c r="I39253" s="88"/>
      <c r="J39253" s="88"/>
      <c r="K39253" s="88"/>
    </row>
    <row r="39254" spans="2:11" ht="12" hidden="1" customHeight="1" x14ac:dyDescent="0.2">
      <c r="B39254" s="88"/>
      <c r="C39254" s="88"/>
      <c r="D39254" s="88"/>
      <c r="E39254" s="88"/>
      <c r="F39254" s="88"/>
      <c r="G39254" s="88"/>
      <c r="H39254" s="88"/>
      <c r="I39254" s="88"/>
      <c r="J39254" s="88"/>
      <c r="K39254" s="88"/>
    </row>
    <row r="39255" spans="2:11" ht="12" hidden="1" customHeight="1" x14ac:dyDescent="0.2">
      <c r="B39255" s="88"/>
      <c r="C39255" s="88"/>
      <c r="D39255" s="88"/>
      <c r="E39255" s="88"/>
      <c r="F39255" s="88"/>
      <c r="G39255" s="88"/>
      <c r="H39255" s="88"/>
      <c r="I39255" s="88"/>
      <c r="J39255" s="88"/>
      <c r="K39255" s="88"/>
    </row>
    <row r="39256" spans="2:11" ht="12" hidden="1" customHeight="1" x14ac:dyDescent="0.2">
      <c r="B39256" s="88"/>
      <c r="C39256" s="88"/>
      <c r="D39256" s="88"/>
      <c r="E39256" s="88"/>
      <c r="F39256" s="88"/>
      <c r="G39256" s="88"/>
      <c r="H39256" s="88"/>
      <c r="I39256" s="88"/>
      <c r="J39256" s="88"/>
      <c r="K39256" s="88"/>
    </row>
    <row r="39257" spans="2:11" ht="12" hidden="1" customHeight="1" x14ac:dyDescent="0.2">
      <c r="B39257" s="88"/>
      <c r="C39257" s="88"/>
      <c r="D39257" s="88"/>
      <c r="E39257" s="88"/>
      <c r="F39257" s="88"/>
      <c r="G39257" s="88"/>
      <c r="H39257" s="88"/>
      <c r="I39257" s="88"/>
      <c r="J39257" s="88"/>
      <c r="K39257" s="88"/>
    </row>
    <row r="39258" spans="2:11" ht="12" hidden="1" customHeight="1" x14ac:dyDescent="0.2">
      <c r="B39258" s="88"/>
      <c r="C39258" s="88"/>
      <c r="D39258" s="88"/>
      <c r="E39258" s="88"/>
      <c r="F39258" s="88"/>
      <c r="G39258" s="88"/>
      <c r="H39258" s="88"/>
      <c r="I39258" s="88"/>
      <c r="J39258" s="88"/>
      <c r="K39258" s="88"/>
    </row>
    <row r="39259" spans="2:11" ht="12" hidden="1" customHeight="1" x14ac:dyDescent="0.2">
      <c r="B39259" s="88"/>
      <c r="C39259" s="88"/>
      <c r="D39259" s="88"/>
      <c r="E39259" s="88"/>
      <c r="F39259" s="88"/>
      <c r="G39259" s="88"/>
      <c r="H39259" s="88"/>
      <c r="I39259" s="88"/>
      <c r="J39259" s="88"/>
      <c r="K39259" s="88"/>
    </row>
    <row r="39260" spans="2:11" ht="12" hidden="1" customHeight="1" x14ac:dyDescent="0.2">
      <c r="B39260" s="88"/>
      <c r="C39260" s="88"/>
      <c r="D39260" s="88"/>
      <c r="E39260" s="88"/>
      <c r="F39260" s="88"/>
      <c r="G39260" s="88"/>
      <c r="H39260" s="88"/>
      <c r="I39260" s="88"/>
      <c r="J39260" s="88"/>
      <c r="K39260" s="88"/>
    </row>
    <row r="39261" spans="2:11" ht="12" hidden="1" customHeight="1" x14ac:dyDescent="0.2">
      <c r="B39261" s="88"/>
      <c r="C39261" s="88"/>
      <c r="D39261" s="88"/>
      <c r="E39261" s="88"/>
      <c r="F39261" s="88"/>
      <c r="G39261" s="88"/>
      <c r="H39261" s="88"/>
      <c r="I39261" s="88"/>
      <c r="J39261" s="88"/>
      <c r="K39261" s="88"/>
    </row>
    <row r="39262" spans="2:11" ht="12" hidden="1" customHeight="1" x14ac:dyDescent="0.2">
      <c r="B39262" s="88"/>
      <c r="C39262" s="88"/>
      <c r="D39262" s="88"/>
      <c r="E39262" s="88"/>
      <c r="F39262" s="88"/>
      <c r="G39262" s="88"/>
      <c r="H39262" s="88"/>
      <c r="I39262" s="88"/>
      <c r="J39262" s="88"/>
      <c r="K39262" s="88"/>
    </row>
    <row r="39263" spans="2:11" ht="12" hidden="1" customHeight="1" x14ac:dyDescent="0.2">
      <c r="B39263" s="88"/>
      <c r="C39263" s="88"/>
      <c r="D39263" s="88"/>
      <c r="E39263" s="88"/>
      <c r="F39263" s="88"/>
      <c r="G39263" s="88"/>
      <c r="H39263" s="88"/>
      <c r="I39263" s="88"/>
      <c r="J39263" s="88"/>
      <c r="K39263" s="88"/>
    </row>
    <row r="39264" spans="2:11" ht="12" hidden="1" customHeight="1" x14ac:dyDescent="0.2">
      <c r="B39264" s="88"/>
      <c r="C39264" s="88"/>
      <c r="D39264" s="88"/>
      <c r="E39264" s="88"/>
      <c r="F39264" s="88"/>
      <c r="G39264" s="88"/>
      <c r="H39264" s="88"/>
      <c r="I39264" s="88"/>
      <c r="J39264" s="88"/>
      <c r="K39264" s="88"/>
    </row>
    <row r="39265" spans="2:11" ht="12" hidden="1" customHeight="1" x14ac:dyDescent="0.2">
      <c r="B39265" s="88"/>
      <c r="C39265" s="88"/>
      <c r="D39265" s="88"/>
      <c r="E39265" s="88"/>
      <c r="F39265" s="88"/>
      <c r="G39265" s="88"/>
      <c r="H39265" s="88"/>
      <c r="I39265" s="88"/>
      <c r="J39265" s="88"/>
      <c r="K39265" s="88"/>
    </row>
    <row r="39266" spans="2:11" ht="12" hidden="1" customHeight="1" x14ac:dyDescent="0.2">
      <c r="B39266" s="88"/>
      <c r="C39266" s="88"/>
      <c r="D39266" s="88"/>
      <c r="E39266" s="88"/>
      <c r="F39266" s="88"/>
      <c r="G39266" s="88"/>
      <c r="H39266" s="88"/>
      <c r="I39266" s="88"/>
      <c r="J39266" s="88"/>
      <c r="K39266" s="88"/>
    </row>
    <row r="39267" spans="2:11" ht="12" hidden="1" customHeight="1" x14ac:dyDescent="0.2">
      <c r="B39267" s="88"/>
      <c r="C39267" s="88"/>
      <c r="D39267" s="88"/>
      <c r="E39267" s="88"/>
      <c r="F39267" s="88"/>
      <c r="G39267" s="88"/>
      <c r="H39267" s="88"/>
      <c r="I39267" s="88"/>
      <c r="J39267" s="88"/>
      <c r="K39267" s="88"/>
    </row>
    <row r="39268" spans="2:11" ht="12" hidden="1" customHeight="1" x14ac:dyDescent="0.2">
      <c r="B39268" s="88"/>
      <c r="C39268" s="88"/>
      <c r="D39268" s="88"/>
      <c r="E39268" s="88"/>
      <c r="F39268" s="88"/>
      <c r="G39268" s="88"/>
      <c r="H39268" s="88"/>
      <c r="I39268" s="88"/>
      <c r="J39268" s="88"/>
      <c r="K39268" s="88"/>
    </row>
    <row r="39269" spans="2:11" ht="12" hidden="1" customHeight="1" x14ac:dyDescent="0.2">
      <c r="B39269" s="88"/>
      <c r="C39269" s="88"/>
      <c r="D39269" s="88"/>
      <c r="E39269" s="88"/>
      <c r="F39269" s="88"/>
      <c r="G39269" s="88"/>
      <c r="H39269" s="88"/>
      <c r="I39269" s="88"/>
      <c r="J39269" s="88"/>
      <c r="K39269" s="88"/>
    </row>
    <row r="39270" spans="2:11" ht="12" hidden="1" customHeight="1" x14ac:dyDescent="0.2">
      <c r="B39270" s="88"/>
      <c r="C39270" s="88"/>
      <c r="D39270" s="88"/>
      <c r="E39270" s="88"/>
      <c r="F39270" s="88"/>
      <c r="G39270" s="88"/>
      <c r="H39270" s="88"/>
      <c r="I39270" s="88"/>
      <c r="J39270" s="88"/>
      <c r="K39270" s="88"/>
    </row>
    <row r="39271" spans="2:11" ht="12" hidden="1" customHeight="1" x14ac:dyDescent="0.2">
      <c r="B39271" s="88"/>
      <c r="C39271" s="88"/>
      <c r="D39271" s="88"/>
      <c r="E39271" s="88"/>
      <c r="F39271" s="88"/>
      <c r="G39271" s="88"/>
      <c r="H39271" s="88"/>
      <c r="I39271" s="88"/>
      <c r="J39271" s="88"/>
      <c r="K39271" s="88"/>
    </row>
    <row r="39272" spans="2:11" ht="12" hidden="1" customHeight="1" x14ac:dyDescent="0.2">
      <c r="B39272" s="88"/>
      <c r="C39272" s="88"/>
      <c r="D39272" s="88"/>
      <c r="E39272" s="88"/>
      <c r="F39272" s="88"/>
      <c r="G39272" s="88"/>
      <c r="H39272" s="88"/>
      <c r="I39272" s="88"/>
      <c r="J39272" s="88"/>
      <c r="K39272" s="88"/>
    </row>
    <row r="39273" spans="2:11" ht="12" hidden="1" customHeight="1" x14ac:dyDescent="0.2">
      <c r="B39273" s="88"/>
      <c r="C39273" s="88"/>
      <c r="D39273" s="88"/>
      <c r="E39273" s="88"/>
      <c r="F39273" s="88"/>
      <c r="G39273" s="88"/>
      <c r="H39273" s="88"/>
      <c r="I39273" s="88"/>
      <c r="J39273" s="88"/>
      <c r="K39273" s="88"/>
    </row>
    <row r="39274" spans="2:11" ht="12" hidden="1" customHeight="1" x14ac:dyDescent="0.2">
      <c r="B39274" s="88"/>
      <c r="C39274" s="88"/>
      <c r="D39274" s="88"/>
      <c r="E39274" s="88"/>
      <c r="F39274" s="88"/>
      <c r="G39274" s="88"/>
      <c r="H39274" s="88"/>
      <c r="I39274" s="88"/>
      <c r="J39274" s="88"/>
      <c r="K39274" s="88"/>
    </row>
    <row r="39275" spans="2:11" ht="12" hidden="1" customHeight="1" x14ac:dyDescent="0.2">
      <c r="B39275" s="88"/>
      <c r="C39275" s="88"/>
      <c r="D39275" s="88"/>
      <c r="E39275" s="88"/>
      <c r="F39275" s="88"/>
      <c r="G39275" s="88"/>
      <c r="H39275" s="88"/>
      <c r="I39275" s="88"/>
      <c r="J39275" s="88"/>
      <c r="K39275" s="88"/>
    </row>
    <row r="39276" spans="2:11" ht="12" hidden="1" customHeight="1" x14ac:dyDescent="0.2">
      <c r="B39276" s="88"/>
      <c r="C39276" s="88"/>
      <c r="D39276" s="88"/>
      <c r="E39276" s="88"/>
      <c r="F39276" s="88"/>
      <c r="G39276" s="88"/>
      <c r="H39276" s="88"/>
      <c r="I39276" s="88"/>
      <c r="J39276" s="88"/>
      <c r="K39276" s="88"/>
    </row>
    <row r="39277" spans="2:11" ht="12" hidden="1" customHeight="1" x14ac:dyDescent="0.2">
      <c r="B39277" s="88"/>
      <c r="C39277" s="88"/>
      <c r="D39277" s="88"/>
      <c r="E39277" s="88"/>
      <c r="F39277" s="88"/>
      <c r="G39277" s="88"/>
      <c r="H39277" s="88"/>
      <c r="I39277" s="88"/>
      <c r="J39277" s="88"/>
      <c r="K39277" s="88"/>
    </row>
    <row r="39278" spans="2:11" ht="12" hidden="1" customHeight="1" x14ac:dyDescent="0.2">
      <c r="B39278" s="88"/>
      <c r="C39278" s="88"/>
      <c r="D39278" s="88"/>
      <c r="E39278" s="88"/>
      <c r="F39278" s="88"/>
      <c r="G39278" s="88"/>
      <c r="H39278" s="88"/>
      <c r="I39278" s="88"/>
      <c r="J39278" s="88"/>
      <c r="K39278" s="88"/>
    </row>
    <row r="39279" spans="2:11" ht="12" hidden="1" customHeight="1" x14ac:dyDescent="0.2">
      <c r="B39279" s="88"/>
      <c r="C39279" s="88"/>
      <c r="D39279" s="88"/>
      <c r="E39279" s="88"/>
      <c r="F39279" s="88"/>
      <c r="G39279" s="88"/>
      <c r="H39279" s="88"/>
      <c r="I39279" s="88"/>
      <c r="J39279" s="88"/>
      <c r="K39279" s="88"/>
    </row>
    <row r="39280" spans="2:11" ht="12" hidden="1" customHeight="1" x14ac:dyDescent="0.2">
      <c r="B39280" s="88"/>
      <c r="C39280" s="88"/>
      <c r="D39280" s="88"/>
      <c r="E39280" s="88"/>
      <c r="F39280" s="88"/>
      <c r="G39280" s="88"/>
      <c r="H39280" s="88"/>
      <c r="I39280" s="88"/>
      <c r="J39280" s="88"/>
      <c r="K39280" s="88"/>
    </row>
    <row r="39281" spans="2:11" ht="12" hidden="1" customHeight="1" x14ac:dyDescent="0.2">
      <c r="B39281" s="88"/>
      <c r="C39281" s="88"/>
      <c r="D39281" s="88"/>
      <c r="E39281" s="88"/>
      <c r="F39281" s="88"/>
      <c r="G39281" s="88"/>
      <c r="H39281" s="88"/>
      <c r="I39281" s="88"/>
      <c r="J39281" s="88"/>
      <c r="K39281" s="88"/>
    </row>
    <row r="39282" spans="2:11" ht="12" hidden="1" customHeight="1" x14ac:dyDescent="0.2">
      <c r="B39282" s="88"/>
      <c r="C39282" s="88"/>
      <c r="D39282" s="88"/>
      <c r="E39282" s="88"/>
      <c r="F39282" s="88"/>
      <c r="G39282" s="88"/>
      <c r="H39282" s="88"/>
      <c r="I39282" s="88"/>
      <c r="J39282" s="88"/>
      <c r="K39282" s="88"/>
    </row>
    <row r="39283" spans="2:11" ht="12" hidden="1" customHeight="1" x14ac:dyDescent="0.2">
      <c r="B39283" s="88"/>
      <c r="C39283" s="88"/>
      <c r="D39283" s="88"/>
      <c r="E39283" s="88"/>
      <c r="F39283" s="88"/>
      <c r="G39283" s="88"/>
      <c r="H39283" s="88"/>
      <c r="I39283" s="88"/>
      <c r="J39283" s="88"/>
      <c r="K39283" s="88"/>
    </row>
    <row r="39284" spans="2:11" ht="12" hidden="1" customHeight="1" x14ac:dyDescent="0.2">
      <c r="B39284" s="88"/>
      <c r="C39284" s="88"/>
      <c r="D39284" s="88"/>
      <c r="E39284" s="88"/>
      <c r="F39284" s="88"/>
      <c r="G39284" s="88"/>
      <c r="H39284" s="88"/>
      <c r="I39284" s="88"/>
      <c r="J39284" s="88"/>
      <c r="K39284" s="88"/>
    </row>
    <row r="39285" spans="2:11" ht="12" hidden="1" customHeight="1" x14ac:dyDescent="0.2">
      <c r="B39285" s="88"/>
      <c r="C39285" s="88"/>
      <c r="D39285" s="88"/>
      <c r="E39285" s="88"/>
      <c r="F39285" s="88"/>
      <c r="G39285" s="88"/>
      <c r="H39285" s="88"/>
      <c r="I39285" s="88"/>
      <c r="J39285" s="88"/>
      <c r="K39285" s="88"/>
    </row>
    <row r="39286" spans="2:11" ht="12" hidden="1" customHeight="1" x14ac:dyDescent="0.2">
      <c r="B39286" s="88"/>
      <c r="C39286" s="88"/>
      <c r="D39286" s="88"/>
      <c r="E39286" s="88"/>
      <c r="F39286" s="88"/>
      <c r="G39286" s="88"/>
      <c r="H39286" s="88"/>
      <c r="I39286" s="88"/>
      <c r="J39286" s="88"/>
      <c r="K39286" s="88"/>
    </row>
    <row r="39287" spans="2:11" ht="12" hidden="1" customHeight="1" x14ac:dyDescent="0.2">
      <c r="B39287" s="88"/>
      <c r="C39287" s="88"/>
      <c r="D39287" s="88"/>
      <c r="E39287" s="88"/>
      <c r="F39287" s="88"/>
      <c r="G39287" s="88"/>
      <c r="H39287" s="88"/>
      <c r="I39287" s="88"/>
      <c r="J39287" s="88"/>
      <c r="K39287" s="88"/>
    </row>
    <row r="39288" spans="2:11" ht="12" hidden="1" customHeight="1" x14ac:dyDescent="0.2">
      <c r="B39288" s="88"/>
      <c r="C39288" s="88"/>
      <c r="D39288" s="88"/>
      <c r="E39288" s="88"/>
      <c r="F39288" s="88"/>
      <c r="G39288" s="88"/>
      <c r="H39288" s="88"/>
      <c r="I39288" s="88"/>
      <c r="J39288" s="88"/>
      <c r="K39288" s="88"/>
    </row>
    <row r="39289" spans="2:11" ht="12" hidden="1" customHeight="1" x14ac:dyDescent="0.2">
      <c r="B39289" s="88"/>
      <c r="C39289" s="88"/>
      <c r="D39289" s="88"/>
      <c r="E39289" s="88"/>
      <c r="F39289" s="88"/>
      <c r="G39289" s="88"/>
      <c r="H39289" s="88"/>
      <c r="I39289" s="88"/>
      <c r="J39289" s="88"/>
      <c r="K39289" s="88"/>
    </row>
    <row r="39290" spans="2:11" ht="12" hidden="1" customHeight="1" x14ac:dyDescent="0.2">
      <c r="B39290" s="88"/>
      <c r="C39290" s="88"/>
      <c r="D39290" s="88"/>
      <c r="E39290" s="88"/>
      <c r="F39290" s="88"/>
      <c r="G39290" s="88"/>
      <c r="H39290" s="88"/>
      <c r="I39290" s="88"/>
      <c r="J39290" s="88"/>
      <c r="K39290" s="88"/>
    </row>
    <row r="39291" spans="2:11" ht="12" hidden="1" customHeight="1" x14ac:dyDescent="0.2">
      <c r="B39291" s="88"/>
      <c r="C39291" s="88"/>
      <c r="D39291" s="88"/>
      <c r="E39291" s="88"/>
      <c r="F39291" s="88"/>
      <c r="G39291" s="88"/>
      <c r="H39291" s="88"/>
      <c r="I39291" s="88"/>
      <c r="J39291" s="88"/>
      <c r="K39291" s="88"/>
    </row>
    <row r="39292" spans="2:11" ht="12" hidden="1" customHeight="1" x14ac:dyDescent="0.2">
      <c r="B39292" s="88"/>
      <c r="C39292" s="88"/>
      <c r="D39292" s="88"/>
      <c r="E39292" s="88"/>
      <c r="F39292" s="88"/>
      <c r="G39292" s="88"/>
      <c r="H39292" s="88"/>
      <c r="I39292" s="88"/>
      <c r="J39292" s="88"/>
      <c r="K39292" s="88"/>
    </row>
    <row r="39293" spans="2:11" ht="12" hidden="1" customHeight="1" x14ac:dyDescent="0.2">
      <c r="B39293" s="88"/>
      <c r="C39293" s="88"/>
      <c r="D39293" s="88"/>
      <c r="E39293" s="88"/>
      <c r="F39293" s="88"/>
      <c r="G39293" s="88"/>
      <c r="H39293" s="88"/>
      <c r="I39293" s="88"/>
      <c r="J39293" s="88"/>
      <c r="K39293" s="88"/>
    </row>
    <row r="39294" spans="2:11" ht="12" hidden="1" customHeight="1" x14ac:dyDescent="0.2">
      <c r="B39294" s="88"/>
      <c r="C39294" s="88"/>
      <c r="D39294" s="88"/>
      <c r="E39294" s="88"/>
      <c r="F39294" s="88"/>
      <c r="G39294" s="88"/>
      <c r="H39294" s="88"/>
      <c r="I39294" s="88"/>
      <c r="J39294" s="88"/>
      <c r="K39294" s="88"/>
    </row>
    <row r="39295" spans="2:11" ht="12" hidden="1" customHeight="1" x14ac:dyDescent="0.2">
      <c r="B39295" s="88"/>
      <c r="C39295" s="88"/>
      <c r="D39295" s="88"/>
      <c r="E39295" s="88"/>
      <c r="F39295" s="88"/>
      <c r="G39295" s="88"/>
      <c r="H39295" s="88"/>
      <c r="I39295" s="88"/>
      <c r="J39295" s="88"/>
      <c r="K39295" s="88"/>
    </row>
    <row r="39296" spans="2:11" ht="12" hidden="1" customHeight="1" x14ac:dyDescent="0.2">
      <c r="B39296" s="88"/>
      <c r="C39296" s="88"/>
      <c r="D39296" s="88"/>
      <c r="E39296" s="88"/>
      <c r="F39296" s="88"/>
      <c r="G39296" s="88"/>
      <c r="H39296" s="88"/>
      <c r="I39296" s="88"/>
      <c r="J39296" s="88"/>
      <c r="K39296" s="88"/>
    </row>
    <row r="39297" spans="2:11" ht="12" hidden="1" customHeight="1" x14ac:dyDescent="0.2">
      <c r="B39297" s="88"/>
      <c r="C39297" s="88"/>
      <c r="D39297" s="88"/>
      <c r="E39297" s="88"/>
      <c r="F39297" s="88"/>
      <c r="G39297" s="88"/>
      <c r="H39297" s="88"/>
      <c r="I39297" s="88"/>
      <c r="J39297" s="88"/>
      <c r="K39297" s="88"/>
    </row>
    <row r="39298" spans="2:11" ht="12" hidden="1" customHeight="1" x14ac:dyDescent="0.2">
      <c r="B39298" s="88"/>
      <c r="C39298" s="88"/>
      <c r="D39298" s="88"/>
      <c r="E39298" s="88"/>
      <c r="F39298" s="88"/>
      <c r="G39298" s="88"/>
      <c r="H39298" s="88"/>
      <c r="I39298" s="88"/>
      <c r="J39298" s="88"/>
      <c r="K39298" s="88"/>
    </row>
    <row r="39299" spans="2:11" ht="12" hidden="1" customHeight="1" x14ac:dyDescent="0.2">
      <c r="B39299" s="88"/>
      <c r="C39299" s="88"/>
      <c r="D39299" s="88"/>
      <c r="E39299" s="88"/>
      <c r="F39299" s="88"/>
      <c r="G39299" s="88"/>
      <c r="H39299" s="88"/>
      <c r="I39299" s="88"/>
      <c r="J39299" s="88"/>
      <c r="K39299" s="88"/>
    </row>
    <row r="39300" spans="2:11" ht="12" hidden="1" customHeight="1" x14ac:dyDescent="0.2">
      <c r="B39300" s="88"/>
      <c r="C39300" s="88"/>
      <c r="D39300" s="88"/>
      <c r="E39300" s="88"/>
      <c r="F39300" s="88"/>
      <c r="G39300" s="88"/>
      <c r="H39300" s="88"/>
      <c r="I39300" s="88"/>
      <c r="J39300" s="88"/>
      <c r="K39300" s="88"/>
    </row>
    <row r="39301" spans="2:11" ht="12" hidden="1" customHeight="1" x14ac:dyDescent="0.2">
      <c r="B39301" s="88"/>
      <c r="C39301" s="88"/>
      <c r="D39301" s="88"/>
      <c r="E39301" s="88"/>
      <c r="F39301" s="88"/>
      <c r="G39301" s="88"/>
      <c r="H39301" s="88"/>
      <c r="I39301" s="88"/>
      <c r="J39301" s="88"/>
      <c r="K39301" s="88"/>
    </row>
    <row r="39302" spans="2:11" ht="12" hidden="1" customHeight="1" x14ac:dyDescent="0.2">
      <c r="B39302" s="88"/>
      <c r="C39302" s="88"/>
      <c r="D39302" s="88"/>
      <c r="E39302" s="88"/>
      <c r="F39302" s="88"/>
      <c r="G39302" s="88"/>
      <c r="H39302" s="88"/>
      <c r="I39302" s="88"/>
      <c r="J39302" s="88"/>
      <c r="K39302" s="88"/>
    </row>
    <row r="39303" spans="2:11" ht="12" hidden="1" customHeight="1" x14ac:dyDescent="0.2">
      <c r="B39303" s="88"/>
      <c r="C39303" s="88"/>
      <c r="D39303" s="88"/>
      <c r="E39303" s="88"/>
      <c r="F39303" s="88"/>
      <c r="G39303" s="88"/>
      <c r="H39303" s="88"/>
      <c r="I39303" s="88"/>
      <c r="J39303" s="88"/>
      <c r="K39303" s="88"/>
    </row>
    <row r="39304" spans="2:11" ht="12" hidden="1" customHeight="1" x14ac:dyDescent="0.2">
      <c r="B39304" s="88"/>
      <c r="C39304" s="88"/>
      <c r="D39304" s="88"/>
      <c r="E39304" s="88"/>
      <c r="F39304" s="88"/>
      <c r="G39304" s="88"/>
      <c r="H39304" s="88"/>
      <c r="I39304" s="88"/>
      <c r="J39304" s="88"/>
      <c r="K39304" s="88"/>
    </row>
    <row r="39305" spans="2:11" ht="12" hidden="1" customHeight="1" x14ac:dyDescent="0.2">
      <c r="B39305" s="88"/>
      <c r="C39305" s="88"/>
      <c r="D39305" s="88"/>
      <c r="E39305" s="88"/>
      <c r="F39305" s="88"/>
      <c r="G39305" s="88"/>
      <c r="H39305" s="88"/>
      <c r="I39305" s="88"/>
      <c r="J39305" s="88"/>
      <c r="K39305" s="88"/>
    </row>
    <row r="39306" spans="2:11" ht="12" hidden="1" customHeight="1" x14ac:dyDescent="0.2">
      <c r="B39306" s="88"/>
      <c r="C39306" s="88"/>
      <c r="D39306" s="88"/>
      <c r="E39306" s="88"/>
      <c r="F39306" s="88"/>
      <c r="G39306" s="88"/>
      <c r="H39306" s="88"/>
      <c r="I39306" s="88"/>
      <c r="J39306" s="88"/>
      <c r="K39306" s="88"/>
    </row>
    <row r="39307" spans="2:11" ht="12" hidden="1" customHeight="1" x14ac:dyDescent="0.2">
      <c r="B39307" s="88"/>
      <c r="C39307" s="88"/>
      <c r="D39307" s="88"/>
      <c r="E39307" s="88"/>
      <c r="F39307" s="88"/>
      <c r="G39307" s="88"/>
      <c r="H39307" s="88"/>
      <c r="I39307" s="88"/>
      <c r="J39307" s="88"/>
      <c r="K39307" s="88"/>
    </row>
    <row r="39308" spans="2:11" ht="12" hidden="1" customHeight="1" x14ac:dyDescent="0.2">
      <c r="B39308" s="88"/>
      <c r="C39308" s="88"/>
      <c r="D39308" s="88"/>
      <c r="E39308" s="88"/>
      <c r="F39308" s="88"/>
      <c r="G39308" s="88"/>
      <c r="H39308" s="88"/>
      <c r="I39308" s="88"/>
      <c r="J39308" s="88"/>
      <c r="K39308" s="88"/>
    </row>
    <row r="39309" spans="2:11" ht="12" hidden="1" customHeight="1" x14ac:dyDescent="0.2">
      <c r="B39309" s="88"/>
      <c r="C39309" s="88"/>
      <c r="D39309" s="88"/>
      <c r="E39309" s="88"/>
      <c r="F39309" s="88"/>
      <c r="G39309" s="88"/>
      <c r="H39309" s="88"/>
      <c r="I39309" s="88"/>
      <c r="J39309" s="88"/>
      <c r="K39309" s="88"/>
    </row>
    <row r="39310" spans="2:11" ht="12" hidden="1" customHeight="1" x14ac:dyDescent="0.2">
      <c r="B39310" s="88"/>
      <c r="C39310" s="88"/>
      <c r="D39310" s="88"/>
      <c r="E39310" s="88"/>
      <c r="F39310" s="88"/>
      <c r="G39310" s="88"/>
      <c r="H39310" s="88"/>
      <c r="I39310" s="88"/>
      <c r="J39310" s="88"/>
      <c r="K39310" s="88"/>
    </row>
    <row r="39311" spans="2:11" ht="12" hidden="1" customHeight="1" x14ac:dyDescent="0.2">
      <c r="B39311" s="88"/>
      <c r="C39311" s="88"/>
      <c r="D39311" s="88"/>
      <c r="E39311" s="88"/>
      <c r="F39311" s="88"/>
      <c r="G39311" s="88"/>
      <c r="H39311" s="88"/>
      <c r="I39311" s="88"/>
      <c r="J39311" s="88"/>
      <c r="K39311" s="88"/>
    </row>
    <row r="39312" spans="2:11" ht="12" hidden="1" customHeight="1" x14ac:dyDescent="0.2">
      <c r="B39312" s="88"/>
      <c r="C39312" s="88"/>
      <c r="D39312" s="88"/>
      <c r="E39312" s="88"/>
      <c r="F39312" s="88"/>
      <c r="G39312" s="88"/>
      <c r="H39312" s="88"/>
      <c r="I39312" s="88"/>
      <c r="J39312" s="88"/>
      <c r="K39312" s="88"/>
    </row>
    <row r="39313" spans="2:11" ht="12" hidden="1" customHeight="1" x14ac:dyDescent="0.2">
      <c r="B39313" s="88"/>
      <c r="C39313" s="88"/>
      <c r="D39313" s="88"/>
      <c r="E39313" s="88"/>
      <c r="F39313" s="88"/>
      <c r="G39313" s="88"/>
      <c r="H39313" s="88"/>
      <c r="I39313" s="88"/>
      <c r="J39313" s="88"/>
      <c r="K39313" s="88"/>
    </row>
    <row r="39314" spans="2:11" ht="12" hidden="1" customHeight="1" x14ac:dyDescent="0.2">
      <c r="B39314" s="88"/>
      <c r="C39314" s="88"/>
      <c r="D39314" s="88"/>
      <c r="E39314" s="88"/>
      <c r="F39314" s="88"/>
      <c r="G39314" s="88"/>
      <c r="H39314" s="88"/>
      <c r="I39314" s="88"/>
      <c r="J39314" s="88"/>
      <c r="K39314" s="88"/>
    </row>
    <row r="39315" spans="2:11" ht="12" hidden="1" customHeight="1" x14ac:dyDescent="0.2">
      <c r="B39315" s="88"/>
      <c r="C39315" s="88"/>
      <c r="D39315" s="88"/>
      <c r="E39315" s="88"/>
      <c r="F39315" s="88"/>
      <c r="G39315" s="88"/>
      <c r="H39315" s="88"/>
      <c r="I39315" s="88"/>
      <c r="J39315" s="88"/>
      <c r="K39315" s="88"/>
    </row>
    <row r="39316" spans="2:11" ht="12" hidden="1" customHeight="1" x14ac:dyDescent="0.2">
      <c r="B39316" s="88"/>
      <c r="C39316" s="88"/>
      <c r="D39316" s="88"/>
      <c r="E39316" s="88"/>
      <c r="F39316" s="88"/>
      <c r="G39316" s="88"/>
      <c r="H39316" s="88"/>
      <c r="I39316" s="88"/>
      <c r="J39316" s="88"/>
      <c r="K39316" s="88"/>
    </row>
    <row r="39317" spans="2:11" ht="12" hidden="1" customHeight="1" x14ac:dyDescent="0.2">
      <c r="B39317" s="88"/>
      <c r="C39317" s="88"/>
      <c r="D39317" s="88"/>
      <c r="E39317" s="88"/>
      <c r="F39317" s="88"/>
      <c r="G39317" s="88"/>
      <c r="H39317" s="88"/>
      <c r="I39317" s="88"/>
      <c r="J39317" s="88"/>
      <c r="K39317" s="88"/>
    </row>
    <row r="39318" spans="2:11" ht="12" hidden="1" customHeight="1" x14ac:dyDescent="0.2">
      <c r="B39318" s="88"/>
      <c r="C39318" s="88"/>
      <c r="D39318" s="88"/>
      <c r="E39318" s="88"/>
      <c r="F39318" s="88"/>
      <c r="G39318" s="88"/>
      <c r="H39318" s="88"/>
      <c r="I39318" s="88"/>
      <c r="J39318" s="88"/>
      <c r="K39318" s="88"/>
    </row>
    <row r="39319" spans="2:11" ht="12" hidden="1" customHeight="1" x14ac:dyDescent="0.2">
      <c r="B39319" s="88"/>
      <c r="C39319" s="88"/>
      <c r="D39319" s="88"/>
      <c r="E39319" s="88"/>
      <c r="F39319" s="88"/>
      <c r="G39319" s="88"/>
      <c r="H39319" s="88"/>
      <c r="I39319" s="88"/>
      <c r="J39319" s="88"/>
      <c r="K39319" s="88"/>
    </row>
    <row r="39320" spans="2:11" ht="12" hidden="1" customHeight="1" x14ac:dyDescent="0.2">
      <c r="B39320" s="88"/>
      <c r="C39320" s="88"/>
      <c r="D39320" s="88"/>
      <c r="E39320" s="88"/>
      <c r="F39320" s="88"/>
      <c r="G39320" s="88"/>
      <c r="H39320" s="88"/>
      <c r="I39320" s="88"/>
      <c r="J39320" s="88"/>
      <c r="K39320" s="88"/>
    </row>
    <row r="39321" spans="2:11" ht="12" hidden="1" customHeight="1" x14ac:dyDescent="0.2">
      <c r="B39321" s="88"/>
      <c r="C39321" s="88"/>
      <c r="D39321" s="88"/>
      <c r="E39321" s="88"/>
      <c r="F39321" s="88"/>
      <c r="G39321" s="88"/>
      <c r="H39321" s="88"/>
      <c r="I39321" s="88"/>
      <c r="J39321" s="88"/>
      <c r="K39321" s="88"/>
    </row>
    <row r="39322" spans="2:11" ht="12" hidden="1" customHeight="1" x14ac:dyDescent="0.2">
      <c r="B39322" s="88"/>
      <c r="C39322" s="88"/>
      <c r="D39322" s="88"/>
      <c r="E39322" s="88"/>
      <c r="F39322" s="88"/>
      <c r="G39322" s="88"/>
      <c r="H39322" s="88"/>
      <c r="I39322" s="88"/>
      <c r="J39322" s="88"/>
      <c r="K39322" s="88"/>
    </row>
    <row r="39323" spans="2:11" ht="12" hidden="1" customHeight="1" x14ac:dyDescent="0.2">
      <c r="B39323" s="88"/>
      <c r="C39323" s="88"/>
      <c r="D39323" s="88"/>
      <c r="E39323" s="88"/>
      <c r="F39323" s="88"/>
      <c r="G39323" s="88"/>
      <c r="H39323" s="88"/>
      <c r="I39323" s="88"/>
      <c r="J39323" s="88"/>
      <c r="K39323" s="88"/>
    </row>
    <row r="39324" spans="2:11" ht="12" hidden="1" customHeight="1" x14ac:dyDescent="0.2">
      <c r="B39324" s="88"/>
      <c r="C39324" s="88"/>
      <c r="D39324" s="88"/>
      <c r="E39324" s="88"/>
      <c r="F39324" s="88"/>
      <c r="G39324" s="88"/>
      <c r="H39324" s="88"/>
      <c r="I39324" s="88"/>
      <c r="J39324" s="88"/>
      <c r="K39324" s="88"/>
    </row>
    <row r="39325" spans="2:11" ht="12" hidden="1" customHeight="1" x14ac:dyDescent="0.2">
      <c r="B39325" s="88"/>
      <c r="C39325" s="88"/>
      <c r="D39325" s="88"/>
      <c r="E39325" s="88"/>
      <c r="F39325" s="88"/>
      <c r="G39325" s="88"/>
      <c r="H39325" s="88"/>
      <c r="I39325" s="88"/>
      <c r="J39325" s="88"/>
      <c r="K39325" s="88"/>
    </row>
    <row r="39326" spans="2:11" ht="12" hidden="1" customHeight="1" x14ac:dyDescent="0.2">
      <c r="B39326" s="88"/>
      <c r="C39326" s="88"/>
      <c r="D39326" s="88"/>
      <c r="E39326" s="88"/>
      <c r="F39326" s="88"/>
      <c r="G39326" s="88"/>
      <c r="H39326" s="88"/>
      <c r="I39326" s="88"/>
      <c r="J39326" s="88"/>
      <c r="K39326" s="88"/>
    </row>
    <row r="39327" spans="2:11" ht="12" hidden="1" customHeight="1" x14ac:dyDescent="0.2">
      <c r="B39327" s="88"/>
      <c r="C39327" s="88"/>
      <c r="D39327" s="88"/>
      <c r="E39327" s="88"/>
      <c r="F39327" s="88"/>
      <c r="G39327" s="88"/>
      <c r="H39327" s="88"/>
      <c r="I39327" s="88"/>
      <c r="J39327" s="88"/>
      <c r="K39327" s="88"/>
    </row>
    <row r="39328" spans="2:11" ht="12" hidden="1" customHeight="1" x14ac:dyDescent="0.2">
      <c r="B39328" s="88"/>
      <c r="C39328" s="88"/>
      <c r="D39328" s="88"/>
      <c r="E39328" s="88"/>
      <c r="F39328" s="88"/>
      <c r="G39328" s="88"/>
      <c r="H39328" s="88"/>
      <c r="I39328" s="88"/>
      <c r="J39328" s="88"/>
      <c r="K39328" s="88"/>
    </row>
    <row r="39329" spans="2:11" ht="12" hidden="1" customHeight="1" x14ac:dyDescent="0.2">
      <c r="B39329" s="88"/>
      <c r="C39329" s="88"/>
      <c r="D39329" s="88"/>
      <c r="E39329" s="88"/>
      <c r="F39329" s="88"/>
      <c r="G39329" s="88"/>
      <c r="H39329" s="88"/>
      <c r="I39329" s="88"/>
      <c r="J39329" s="88"/>
      <c r="K39329" s="88"/>
    </row>
    <row r="39330" spans="2:11" ht="12" hidden="1" customHeight="1" x14ac:dyDescent="0.2">
      <c r="B39330" s="88"/>
      <c r="C39330" s="88"/>
      <c r="D39330" s="88"/>
      <c r="E39330" s="88"/>
      <c r="F39330" s="88"/>
      <c r="G39330" s="88"/>
      <c r="H39330" s="88"/>
      <c r="I39330" s="88"/>
      <c r="J39330" s="88"/>
      <c r="K39330" s="88"/>
    </row>
    <row r="39331" spans="2:11" ht="12" hidden="1" customHeight="1" x14ac:dyDescent="0.2">
      <c r="B39331" s="88"/>
      <c r="C39331" s="88"/>
      <c r="D39331" s="88"/>
      <c r="E39331" s="88"/>
      <c r="F39331" s="88"/>
      <c r="G39331" s="88"/>
      <c r="H39331" s="88"/>
      <c r="I39331" s="88"/>
      <c r="J39331" s="88"/>
      <c r="K39331" s="88"/>
    </row>
    <row r="39332" spans="2:11" ht="12" hidden="1" customHeight="1" x14ac:dyDescent="0.2">
      <c r="B39332" s="88"/>
      <c r="C39332" s="88"/>
      <c r="D39332" s="88"/>
      <c r="E39332" s="88"/>
      <c r="F39332" s="88"/>
      <c r="G39332" s="88"/>
      <c r="H39332" s="88"/>
      <c r="I39332" s="88"/>
      <c r="J39332" s="88"/>
      <c r="K39332" s="88"/>
    </row>
    <row r="39333" spans="2:11" ht="12" hidden="1" customHeight="1" x14ac:dyDescent="0.2">
      <c r="B39333" s="88"/>
      <c r="C39333" s="88"/>
      <c r="D39333" s="88"/>
      <c r="E39333" s="88"/>
      <c r="F39333" s="88"/>
      <c r="G39333" s="88"/>
      <c r="H39333" s="88"/>
      <c r="I39333" s="88"/>
      <c r="J39333" s="88"/>
      <c r="K39333" s="88"/>
    </row>
    <row r="39334" spans="2:11" ht="12" hidden="1" customHeight="1" x14ac:dyDescent="0.2">
      <c r="B39334" s="88"/>
      <c r="C39334" s="88"/>
      <c r="D39334" s="88"/>
      <c r="E39334" s="88"/>
      <c r="F39334" s="88"/>
      <c r="G39334" s="88"/>
      <c r="H39334" s="88"/>
      <c r="I39334" s="88"/>
      <c r="J39334" s="88"/>
      <c r="K39334" s="88"/>
    </row>
    <row r="39335" spans="2:11" ht="12" hidden="1" customHeight="1" x14ac:dyDescent="0.2">
      <c r="B39335" s="88"/>
      <c r="C39335" s="88"/>
      <c r="D39335" s="88"/>
      <c r="E39335" s="88"/>
      <c r="F39335" s="88"/>
      <c r="G39335" s="88"/>
      <c r="H39335" s="88"/>
      <c r="I39335" s="88"/>
      <c r="J39335" s="88"/>
      <c r="K39335" s="88"/>
    </row>
    <row r="39336" spans="2:11" ht="12" hidden="1" customHeight="1" x14ac:dyDescent="0.2">
      <c r="B39336" s="88"/>
      <c r="C39336" s="88"/>
      <c r="D39336" s="88"/>
      <c r="E39336" s="88"/>
      <c r="F39336" s="88"/>
      <c r="G39336" s="88"/>
      <c r="H39336" s="88"/>
      <c r="I39336" s="88"/>
      <c r="J39336" s="88"/>
      <c r="K39336" s="88"/>
    </row>
    <row r="39337" spans="2:11" ht="12" hidden="1" customHeight="1" x14ac:dyDescent="0.2">
      <c r="B39337" s="88"/>
      <c r="C39337" s="88"/>
      <c r="D39337" s="88"/>
      <c r="E39337" s="88"/>
      <c r="F39337" s="88"/>
      <c r="G39337" s="88"/>
      <c r="H39337" s="88"/>
      <c r="I39337" s="88"/>
      <c r="J39337" s="88"/>
      <c r="K39337" s="88"/>
    </row>
    <row r="39338" spans="2:11" ht="12" hidden="1" customHeight="1" x14ac:dyDescent="0.2">
      <c r="B39338" s="88"/>
      <c r="C39338" s="88"/>
      <c r="D39338" s="88"/>
      <c r="E39338" s="88"/>
      <c r="F39338" s="88"/>
      <c r="G39338" s="88"/>
      <c r="H39338" s="88"/>
      <c r="I39338" s="88"/>
      <c r="J39338" s="88"/>
      <c r="K39338" s="88"/>
    </row>
    <row r="39339" spans="2:11" ht="12" hidden="1" customHeight="1" x14ac:dyDescent="0.2">
      <c r="B39339" s="88"/>
      <c r="C39339" s="88"/>
      <c r="D39339" s="88"/>
      <c r="E39339" s="88"/>
      <c r="F39339" s="88"/>
      <c r="G39339" s="88"/>
      <c r="H39339" s="88"/>
      <c r="I39339" s="88"/>
      <c r="J39339" s="88"/>
      <c r="K39339" s="88"/>
    </row>
    <row r="39340" spans="2:11" ht="12" hidden="1" customHeight="1" x14ac:dyDescent="0.2">
      <c r="B39340" s="88"/>
      <c r="C39340" s="88"/>
      <c r="D39340" s="88"/>
      <c r="E39340" s="88"/>
      <c r="F39340" s="88"/>
      <c r="G39340" s="88"/>
      <c r="H39340" s="88"/>
      <c r="I39340" s="88"/>
      <c r="J39340" s="88"/>
      <c r="K39340" s="88"/>
    </row>
    <row r="39341" spans="2:11" ht="12" hidden="1" customHeight="1" x14ac:dyDescent="0.2">
      <c r="B39341" s="88"/>
      <c r="C39341" s="88"/>
      <c r="D39341" s="88"/>
      <c r="E39341" s="88"/>
      <c r="F39341" s="88"/>
      <c r="G39341" s="88"/>
      <c r="H39341" s="88"/>
      <c r="I39341" s="88"/>
      <c r="J39341" s="88"/>
      <c r="K39341" s="88"/>
    </row>
    <row r="39342" spans="2:11" ht="12" hidden="1" customHeight="1" x14ac:dyDescent="0.2">
      <c r="B39342" s="88"/>
      <c r="C39342" s="88"/>
      <c r="D39342" s="88"/>
      <c r="E39342" s="88"/>
      <c r="F39342" s="88"/>
      <c r="G39342" s="88"/>
      <c r="H39342" s="88"/>
      <c r="I39342" s="88"/>
      <c r="J39342" s="88"/>
      <c r="K39342" s="88"/>
    </row>
    <row r="39343" spans="2:11" ht="12" hidden="1" customHeight="1" x14ac:dyDescent="0.2">
      <c r="B39343" s="88"/>
      <c r="C39343" s="88"/>
      <c r="D39343" s="88"/>
      <c r="E39343" s="88"/>
      <c r="F39343" s="88"/>
      <c r="G39343" s="88"/>
      <c r="H39343" s="88"/>
      <c r="I39343" s="88"/>
      <c r="J39343" s="88"/>
      <c r="K39343" s="88"/>
    </row>
    <row r="39344" spans="2:11" ht="12" hidden="1" customHeight="1" x14ac:dyDescent="0.2">
      <c r="B39344" s="88"/>
      <c r="C39344" s="88"/>
      <c r="D39344" s="88"/>
      <c r="E39344" s="88"/>
      <c r="F39344" s="88"/>
      <c r="G39344" s="88"/>
      <c r="H39344" s="88"/>
      <c r="I39344" s="88"/>
      <c r="J39344" s="88"/>
      <c r="K39344" s="88"/>
    </row>
    <row r="39345" spans="2:11" ht="12" hidden="1" customHeight="1" x14ac:dyDescent="0.2">
      <c r="B39345" s="88"/>
      <c r="C39345" s="88"/>
      <c r="D39345" s="88"/>
      <c r="E39345" s="88"/>
      <c r="F39345" s="88"/>
      <c r="G39345" s="88"/>
      <c r="H39345" s="88"/>
      <c r="I39345" s="88"/>
      <c r="J39345" s="88"/>
      <c r="K39345" s="88"/>
    </row>
    <row r="39346" spans="2:11" ht="12" hidden="1" customHeight="1" x14ac:dyDescent="0.2">
      <c r="B39346" s="88"/>
      <c r="C39346" s="88"/>
      <c r="D39346" s="88"/>
      <c r="E39346" s="88"/>
      <c r="F39346" s="88"/>
      <c r="G39346" s="88"/>
      <c r="H39346" s="88"/>
      <c r="I39346" s="88"/>
      <c r="J39346" s="88"/>
      <c r="K39346" s="88"/>
    </row>
    <row r="39347" spans="2:11" ht="12" hidden="1" customHeight="1" x14ac:dyDescent="0.2">
      <c r="B39347" s="88"/>
      <c r="C39347" s="88"/>
      <c r="D39347" s="88"/>
      <c r="E39347" s="88"/>
      <c r="F39347" s="88"/>
      <c r="G39347" s="88"/>
      <c r="H39347" s="88"/>
      <c r="I39347" s="88"/>
      <c r="J39347" s="88"/>
      <c r="K39347" s="88"/>
    </row>
    <row r="39348" spans="2:11" ht="12" hidden="1" customHeight="1" x14ac:dyDescent="0.2">
      <c r="B39348" s="88"/>
      <c r="C39348" s="88"/>
      <c r="D39348" s="88"/>
      <c r="E39348" s="88"/>
      <c r="F39348" s="88"/>
      <c r="G39348" s="88"/>
      <c r="H39348" s="88"/>
      <c r="I39348" s="88"/>
      <c r="J39348" s="88"/>
      <c r="K39348" s="88"/>
    </row>
    <row r="39349" spans="2:11" ht="12" hidden="1" customHeight="1" x14ac:dyDescent="0.2">
      <c r="B39349" s="88"/>
      <c r="C39349" s="88"/>
      <c r="D39349" s="88"/>
      <c r="E39349" s="88"/>
      <c r="F39349" s="88"/>
      <c r="G39349" s="88"/>
      <c r="H39349" s="88"/>
      <c r="I39349" s="88"/>
      <c r="J39349" s="88"/>
      <c r="K39349" s="88"/>
    </row>
    <row r="39350" spans="2:11" ht="12" hidden="1" customHeight="1" x14ac:dyDescent="0.2">
      <c r="B39350" s="88"/>
      <c r="C39350" s="88"/>
      <c r="D39350" s="88"/>
      <c r="E39350" s="88"/>
      <c r="F39350" s="88"/>
      <c r="G39350" s="88"/>
      <c r="H39350" s="88"/>
      <c r="I39350" s="88"/>
      <c r="J39350" s="88"/>
      <c r="K39350" s="88"/>
    </row>
    <row r="39351" spans="2:11" ht="12" hidden="1" customHeight="1" x14ac:dyDescent="0.2">
      <c r="B39351" s="88"/>
      <c r="C39351" s="88"/>
      <c r="D39351" s="88"/>
      <c r="E39351" s="88"/>
      <c r="F39351" s="88"/>
      <c r="G39351" s="88"/>
      <c r="H39351" s="88"/>
      <c r="I39351" s="88"/>
      <c r="J39351" s="88"/>
      <c r="K39351" s="88"/>
    </row>
    <row r="39352" spans="2:11" ht="12" hidden="1" customHeight="1" x14ac:dyDescent="0.2">
      <c r="B39352" s="88"/>
      <c r="C39352" s="88"/>
      <c r="D39352" s="88"/>
      <c r="E39352" s="88"/>
      <c r="F39352" s="88"/>
      <c r="G39352" s="88"/>
      <c r="H39352" s="88"/>
      <c r="I39352" s="88"/>
      <c r="J39352" s="88"/>
      <c r="K39352" s="88"/>
    </row>
    <row r="39353" spans="2:11" ht="12" hidden="1" customHeight="1" x14ac:dyDescent="0.2">
      <c r="B39353" s="88"/>
      <c r="C39353" s="88"/>
      <c r="D39353" s="88"/>
      <c r="E39353" s="88"/>
      <c r="F39353" s="88"/>
      <c r="G39353" s="88"/>
      <c r="H39353" s="88"/>
      <c r="I39353" s="88"/>
      <c r="J39353" s="88"/>
      <c r="K39353" s="88"/>
    </row>
    <row r="39354" spans="2:11" ht="12" hidden="1" customHeight="1" x14ac:dyDescent="0.2">
      <c r="B39354" s="88"/>
      <c r="C39354" s="88"/>
      <c r="D39354" s="88"/>
      <c r="E39354" s="88"/>
      <c r="F39354" s="88"/>
      <c r="G39354" s="88"/>
      <c r="H39354" s="88"/>
      <c r="I39354" s="88"/>
      <c r="J39354" s="88"/>
      <c r="K39354" s="88"/>
    </row>
    <row r="39355" spans="2:11" ht="12" hidden="1" customHeight="1" x14ac:dyDescent="0.2">
      <c r="B39355" s="88"/>
      <c r="C39355" s="88"/>
      <c r="D39355" s="88"/>
      <c r="E39355" s="88"/>
      <c r="F39355" s="88"/>
      <c r="G39355" s="88"/>
      <c r="H39355" s="88"/>
      <c r="I39355" s="88"/>
      <c r="J39355" s="88"/>
      <c r="K39355" s="88"/>
    </row>
    <row r="39356" spans="2:11" ht="12" hidden="1" customHeight="1" x14ac:dyDescent="0.2">
      <c r="B39356" s="88"/>
      <c r="C39356" s="88"/>
      <c r="D39356" s="88"/>
      <c r="E39356" s="88"/>
      <c r="F39356" s="88"/>
      <c r="G39356" s="88"/>
      <c r="H39356" s="88"/>
      <c r="I39356" s="88"/>
      <c r="J39356" s="88"/>
      <c r="K39356" s="88"/>
    </row>
    <row r="39357" spans="2:11" ht="12" hidden="1" customHeight="1" x14ac:dyDescent="0.2">
      <c r="B39357" s="88"/>
      <c r="C39357" s="88"/>
      <c r="D39357" s="88"/>
      <c r="E39357" s="88"/>
      <c r="F39357" s="88"/>
      <c r="G39357" s="88"/>
      <c r="H39357" s="88"/>
      <c r="I39357" s="88"/>
      <c r="J39357" s="88"/>
      <c r="K39357" s="88"/>
    </row>
    <row r="39358" spans="2:11" ht="12" hidden="1" customHeight="1" x14ac:dyDescent="0.2">
      <c r="B39358" s="88"/>
      <c r="C39358" s="88"/>
      <c r="D39358" s="88"/>
      <c r="E39358" s="88"/>
      <c r="F39358" s="88"/>
      <c r="G39358" s="88"/>
      <c r="H39358" s="88"/>
      <c r="I39358" s="88"/>
      <c r="J39358" s="88"/>
      <c r="K39358" s="88"/>
    </row>
    <row r="39359" spans="2:11" ht="12" hidden="1" customHeight="1" x14ac:dyDescent="0.2">
      <c r="B39359" s="88"/>
      <c r="C39359" s="88"/>
      <c r="D39359" s="88"/>
      <c r="E39359" s="88"/>
      <c r="F39359" s="88"/>
      <c r="G39359" s="88"/>
      <c r="H39359" s="88"/>
      <c r="I39359" s="88"/>
      <c r="J39359" s="88"/>
      <c r="K39359" s="88"/>
    </row>
    <row r="39360" spans="2:11" ht="12" hidden="1" customHeight="1" x14ac:dyDescent="0.2">
      <c r="B39360" s="88"/>
      <c r="C39360" s="88"/>
      <c r="D39360" s="88"/>
      <c r="E39360" s="88"/>
      <c r="F39360" s="88"/>
      <c r="G39360" s="88"/>
      <c r="H39360" s="88"/>
      <c r="I39360" s="88"/>
      <c r="J39360" s="88"/>
      <c r="K39360" s="88"/>
    </row>
    <row r="39361" spans="2:11" ht="12" hidden="1" customHeight="1" x14ac:dyDescent="0.2">
      <c r="B39361" s="88"/>
      <c r="C39361" s="88"/>
      <c r="D39361" s="88"/>
      <c r="E39361" s="88"/>
      <c r="F39361" s="88"/>
      <c r="G39361" s="88"/>
      <c r="H39361" s="88"/>
      <c r="I39361" s="88"/>
      <c r="J39361" s="88"/>
      <c r="K39361" s="88"/>
    </row>
    <row r="39362" spans="2:11" ht="12" hidden="1" customHeight="1" x14ac:dyDescent="0.2">
      <c r="B39362" s="88"/>
      <c r="C39362" s="88"/>
      <c r="D39362" s="88"/>
      <c r="E39362" s="88"/>
      <c r="F39362" s="88"/>
      <c r="G39362" s="88"/>
      <c r="H39362" s="88"/>
      <c r="I39362" s="88"/>
      <c r="J39362" s="88"/>
      <c r="K39362" s="88"/>
    </row>
    <row r="39363" spans="2:11" ht="12" hidden="1" customHeight="1" x14ac:dyDescent="0.2">
      <c r="B39363" s="88"/>
      <c r="C39363" s="88"/>
      <c r="D39363" s="88"/>
      <c r="E39363" s="88"/>
      <c r="F39363" s="88"/>
      <c r="G39363" s="88"/>
      <c r="H39363" s="88"/>
      <c r="I39363" s="88"/>
      <c r="J39363" s="88"/>
      <c r="K39363" s="88"/>
    </row>
    <row r="39364" spans="2:11" ht="12" hidden="1" customHeight="1" x14ac:dyDescent="0.2">
      <c r="B39364" s="88"/>
      <c r="C39364" s="88"/>
      <c r="D39364" s="88"/>
      <c r="E39364" s="88"/>
      <c r="F39364" s="88"/>
      <c r="G39364" s="88"/>
      <c r="H39364" s="88"/>
      <c r="I39364" s="88"/>
      <c r="J39364" s="88"/>
      <c r="K39364" s="88"/>
    </row>
    <row r="39365" spans="2:11" ht="12" hidden="1" customHeight="1" x14ac:dyDescent="0.2">
      <c r="B39365" s="88"/>
      <c r="C39365" s="88"/>
      <c r="D39365" s="88"/>
      <c r="E39365" s="88"/>
      <c r="F39365" s="88"/>
      <c r="G39365" s="88"/>
      <c r="H39365" s="88"/>
      <c r="I39365" s="88"/>
      <c r="J39365" s="88"/>
      <c r="K39365" s="88"/>
    </row>
    <row r="39366" spans="2:11" ht="12" hidden="1" customHeight="1" x14ac:dyDescent="0.2">
      <c r="B39366" s="88"/>
      <c r="C39366" s="88"/>
      <c r="D39366" s="88"/>
      <c r="E39366" s="88"/>
      <c r="F39366" s="88"/>
      <c r="G39366" s="88"/>
      <c r="H39366" s="88"/>
      <c r="I39366" s="88"/>
      <c r="J39366" s="88"/>
      <c r="K39366" s="88"/>
    </row>
    <row r="39367" spans="2:11" ht="12" hidden="1" customHeight="1" x14ac:dyDescent="0.2">
      <c r="B39367" s="88"/>
      <c r="C39367" s="88"/>
      <c r="D39367" s="88"/>
      <c r="E39367" s="88"/>
      <c r="F39367" s="88"/>
      <c r="G39367" s="88"/>
      <c r="H39367" s="88"/>
      <c r="I39367" s="88"/>
      <c r="J39367" s="88"/>
      <c r="K39367" s="88"/>
    </row>
    <row r="39368" spans="2:11" ht="12" hidden="1" customHeight="1" x14ac:dyDescent="0.2">
      <c r="B39368" s="88"/>
      <c r="C39368" s="88"/>
      <c r="D39368" s="88"/>
      <c r="E39368" s="88"/>
      <c r="F39368" s="88"/>
      <c r="G39368" s="88"/>
      <c r="H39368" s="88"/>
      <c r="I39368" s="88"/>
      <c r="J39368" s="88"/>
      <c r="K39368" s="88"/>
    </row>
    <row r="39369" spans="2:11" ht="12" hidden="1" customHeight="1" x14ac:dyDescent="0.2">
      <c r="B39369" s="88"/>
      <c r="C39369" s="88"/>
      <c r="D39369" s="88"/>
      <c r="E39369" s="88"/>
      <c r="F39369" s="88"/>
      <c r="G39369" s="88"/>
      <c r="H39369" s="88"/>
      <c r="I39369" s="88"/>
      <c r="J39369" s="88"/>
      <c r="K39369" s="88"/>
    </row>
    <row r="39370" spans="2:11" ht="12" hidden="1" customHeight="1" x14ac:dyDescent="0.2">
      <c r="B39370" s="88"/>
      <c r="C39370" s="88"/>
      <c r="D39370" s="88"/>
      <c r="E39370" s="88"/>
      <c r="F39370" s="88"/>
      <c r="G39370" s="88"/>
      <c r="H39370" s="88"/>
      <c r="I39370" s="88"/>
      <c r="J39370" s="88"/>
      <c r="K39370" s="88"/>
    </row>
    <row r="39371" spans="2:11" ht="12" hidden="1" customHeight="1" x14ac:dyDescent="0.2">
      <c r="B39371" s="88"/>
      <c r="C39371" s="88"/>
      <c r="D39371" s="88"/>
      <c r="E39371" s="88"/>
      <c r="F39371" s="88"/>
      <c r="G39371" s="88"/>
      <c r="H39371" s="88"/>
      <c r="I39371" s="88"/>
      <c r="J39371" s="88"/>
      <c r="K39371" s="88"/>
    </row>
    <row r="39372" spans="2:11" ht="12" hidden="1" customHeight="1" x14ac:dyDescent="0.2">
      <c r="B39372" s="88"/>
      <c r="C39372" s="88"/>
      <c r="D39372" s="88"/>
      <c r="E39372" s="88"/>
      <c r="F39372" s="88"/>
      <c r="G39372" s="88"/>
      <c r="H39372" s="88"/>
      <c r="I39372" s="88"/>
      <c r="J39372" s="88"/>
      <c r="K39372" s="88"/>
    </row>
    <row r="39373" spans="2:11" ht="12" hidden="1" customHeight="1" x14ac:dyDescent="0.2">
      <c r="B39373" s="88"/>
      <c r="C39373" s="88"/>
      <c r="D39373" s="88"/>
      <c r="E39373" s="88"/>
      <c r="F39373" s="88"/>
      <c r="G39373" s="88"/>
      <c r="H39373" s="88"/>
      <c r="I39373" s="88"/>
      <c r="J39373" s="88"/>
      <c r="K39373" s="88"/>
    </row>
    <row r="39374" spans="2:11" ht="12" hidden="1" customHeight="1" x14ac:dyDescent="0.2">
      <c r="B39374" s="88"/>
      <c r="C39374" s="88"/>
      <c r="D39374" s="88"/>
      <c r="E39374" s="88"/>
      <c r="F39374" s="88"/>
      <c r="G39374" s="88"/>
      <c r="H39374" s="88"/>
      <c r="I39374" s="88"/>
      <c r="J39374" s="88"/>
      <c r="K39374" s="88"/>
    </row>
    <row r="39375" spans="2:11" ht="12" hidden="1" customHeight="1" x14ac:dyDescent="0.2">
      <c r="B39375" s="88"/>
      <c r="C39375" s="88"/>
      <c r="D39375" s="88"/>
      <c r="E39375" s="88"/>
      <c r="F39375" s="88"/>
      <c r="G39375" s="88"/>
      <c r="H39375" s="88"/>
      <c r="I39375" s="88"/>
      <c r="J39375" s="88"/>
      <c r="K39375" s="88"/>
    </row>
    <row r="39376" spans="2:11" ht="12" hidden="1" customHeight="1" x14ac:dyDescent="0.2">
      <c r="B39376" s="88"/>
      <c r="C39376" s="88"/>
      <c r="D39376" s="88"/>
      <c r="E39376" s="88"/>
      <c r="F39376" s="88"/>
      <c r="G39376" s="88"/>
      <c r="H39376" s="88"/>
      <c r="I39376" s="88"/>
      <c r="J39376" s="88"/>
      <c r="K39376" s="88"/>
    </row>
    <row r="39377" spans="2:11" ht="12" hidden="1" customHeight="1" x14ac:dyDescent="0.2">
      <c r="B39377" s="88"/>
      <c r="C39377" s="88"/>
      <c r="D39377" s="88"/>
      <c r="E39377" s="88"/>
      <c r="F39377" s="88"/>
      <c r="G39377" s="88"/>
      <c r="H39377" s="88"/>
      <c r="I39377" s="88"/>
      <c r="J39377" s="88"/>
      <c r="K39377" s="88"/>
    </row>
    <row r="39378" spans="2:11" ht="12" hidden="1" customHeight="1" x14ac:dyDescent="0.2">
      <c r="B39378" s="88"/>
      <c r="C39378" s="88"/>
      <c r="D39378" s="88"/>
      <c r="E39378" s="88"/>
      <c r="F39378" s="88"/>
      <c r="G39378" s="88"/>
      <c r="H39378" s="88"/>
      <c r="I39378" s="88"/>
      <c r="J39378" s="88"/>
      <c r="K39378" s="88"/>
    </row>
    <row r="39379" spans="2:11" ht="12" hidden="1" customHeight="1" x14ac:dyDescent="0.2">
      <c r="B39379" s="88"/>
      <c r="C39379" s="88"/>
      <c r="D39379" s="88"/>
      <c r="E39379" s="88"/>
      <c r="F39379" s="88"/>
      <c r="G39379" s="88"/>
      <c r="H39379" s="88"/>
      <c r="I39379" s="88"/>
      <c r="J39379" s="88"/>
      <c r="K39379" s="88"/>
    </row>
    <row r="39380" spans="2:11" ht="12" hidden="1" customHeight="1" x14ac:dyDescent="0.2">
      <c r="B39380" s="88"/>
      <c r="C39380" s="88"/>
      <c r="D39380" s="88"/>
      <c r="E39380" s="88"/>
      <c r="F39380" s="88"/>
      <c r="G39380" s="88"/>
      <c r="H39380" s="88"/>
      <c r="I39380" s="88"/>
      <c r="J39380" s="88"/>
      <c r="K39380" s="88"/>
    </row>
    <row r="39381" spans="2:11" ht="12" hidden="1" customHeight="1" x14ac:dyDescent="0.2">
      <c r="B39381" s="88"/>
      <c r="C39381" s="88"/>
      <c r="D39381" s="88"/>
      <c r="E39381" s="88"/>
      <c r="F39381" s="88"/>
      <c r="G39381" s="88"/>
      <c r="H39381" s="88"/>
      <c r="I39381" s="88"/>
      <c r="J39381" s="88"/>
      <c r="K39381" s="88"/>
    </row>
    <row r="39382" spans="2:11" ht="12" hidden="1" customHeight="1" x14ac:dyDescent="0.2">
      <c r="B39382" s="88"/>
      <c r="C39382" s="88"/>
      <c r="D39382" s="88"/>
      <c r="E39382" s="88"/>
      <c r="F39382" s="88"/>
      <c r="G39382" s="88"/>
      <c r="H39382" s="88"/>
      <c r="I39382" s="88"/>
      <c r="J39382" s="88"/>
      <c r="K39382" s="88"/>
    </row>
    <row r="39383" spans="2:11" ht="12" hidden="1" customHeight="1" x14ac:dyDescent="0.2">
      <c r="B39383" s="88"/>
      <c r="C39383" s="88"/>
      <c r="D39383" s="88"/>
      <c r="E39383" s="88"/>
      <c r="F39383" s="88"/>
      <c r="G39383" s="88"/>
      <c r="H39383" s="88"/>
      <c r="I39383" s="88"/>
      <c r="J39383" s="88"/>
      <c r="K39383" s="88"/>
    </row>
    <row r="39384" spans="2:11" ht="12" hidden="1" customHeight="1" x14ac:dyDescent="0.2">
      <c r="B39384" s="88"/>
      <c r="C39384" s="88"/>
      <c r="D39384" s="88"/>
      <c r="E39384" s="88"/>
      <c r="F39384" s="88"/>
      <c r="G39384" s="88"/>
      <c r="H39384" s="88"/>
      <c r="I39384" s="88"/>
      <c r="J39384" s="88"/>
      <c r="K39384" s="88"/>
    </row>
    <row r="39385" spans="2:11" ht="12" hidden="1" customHeight="1" x14ac:dyDescent="0.2">
      <c r="B39385" s="88"/>
      <c r="C39385" s="88"/>
      <c r="D39385" s="88"/>
      <c r="E39385" s="88"/>
      <c r="F39385" s="88"/>
      <c r="G39385" s="88"/>
      <c r="H39385" s="88"/>
      <c r="I39385" s="88"/>
      <c r="J39385" s="88"/>
      <c r="K39385" s="88"/>
    </row>
    <row r="39386" spans="2:11" ht="12" hidden="1" customHeight="1" x14ac:dyDescent="0.2">
      <c r="B39386" s="88"/>
      <c r="C39386" s="88"/>
      <c r="D39386" s="88"/>
      <c r="E39386" s="88"/>
      <c r="F39386" s="88"/>
      <c r="G39386" s="88"/>
      <c r="H39386" s="88"/>
      <c r="I39386" s="88"/>
      <c r="J39386" s="88"/>
      <c r="K39386" s="88"/>
    </row>
    <row r="39387" spans="2:11" ht="12" hidden="1" customHeight="1" x14ac:dyDescent="0.2">
      <c r="B39387" s="88"/>
      <c r="C39387" s="88"/>
      <c r="D39387" s="88"/>
      <c r="E39387" s="88"/>
      <c r="F39387" s="88"/>
      <c r="G39387" s="88"/>
      <c r="H39387" s="88"/>
      <c r="I39387" s="88"/>
      <c r="J39387" s="88"/>
      <c r="K39387" s="88"/>
    </row>
    <row r="39388" spans="2:11" ht="12" hidden="1" customHeight="1" x14ac:dyDescent="0.2">
      <c r="B39388" s="88"/>
      <c r="C39388" s="88"/>
      <c r="D39388" s="88"/>
      <c r="E39388" s="88"/>
      <c r="F39388" s="88"/>
      <c r="G39388" s="88"/>
      <c r="H39388" s="88"/>
      <c r="I39388" s="88"/>
      <c r="J39388" s="88"/>
      <c r="K39388" s="88"/>
    </row>
    <row r="39389" spans="2:11" ht="12" hidden="1" customHeight="1" x14ac:dyDescent="0.2">
      <c r="B39389" s="88"/>
      <c r="C39389" s="88"/>
      <c r="D39389" s="88"/>
      <c r="E39389" s="88"/>
      <c r="F39389" s="88"/>
      <c r="G39389" s="88"/>
      <c r="H39389" s="88"/>
      <c r="I39389" s="88"/>
      <c r="J39389" s="88"/>
      <c r="K39389" s="88"/>
    </row>
    <row r="39390" spans="2:11" ht="12" hidden="1" customHeight="1" x14ac:dyDescent="0.2">
      <c r="B39390" s="88"/>
      <c r="C39390" s="88"/>
      <c r="D39390" s="88"/>
      <c r="E39390" s="88"/>
      <c r="F39390" s="88"/>
      <c r="G39390" s="88"/>
      <c r="H39390" s="88"/>
      <c r="I39390" s="88"/>
      <c r="J39390" s="88"/>
      <c r="K39390" s="88"/>
    </row>
    <row r="39391" spans="2:11" ht="12" hidden="1" customHeight="1" x14ac:dyDescent="0.2">
      <c r="B39391" s="88"/>
      <c r="C39391" s="88"/>
      <c r="D39391" s="88"/>
      <c r="E39391" s="88"/>
      <c r="F39391" s="88"/>
      <c r="G39391" s="88"/>
      <c r="H39391" s="88"/>
      <c r="I39391" s="88"/>
      <c r="J39391" s="88"/>
      <c r="K39391" s="88"/>
    </row>
    <row r="39392" spans="2:11" ht="12" hidden="1" customHeight="1" x14ac:dyDescent="0.2">
      <c r="B39392" s="88"/>
      <c r="C39392" s="88"/>
      <c r="D39392" s="88"/>
      <c r="E39392" s="88"/>
      <c r="F39392" s="88"/>
      <c r="G39392" s="88"/>
      <c r="H39392" s="88"/>
      <c r="I39392" s="88"/>
      <c r="J39392" s="88"/>
      <c r="K39392" s="88"/>
    </row>
    <row r="39393" spans="2:11" ht="12" hidden="1" customHeight="1" x14ac:dyDescent="0.2">
      <c r="B39393" s="88"/>
      <c r="C39393" s="88"/>
      <c r="D39393" s="88"/>
      <c r="E39393" s="88"/>
      <c r="F39393" s="88"/>
      <c r="G39393" s="88"/>
      <c r="H39393" s="88"/>
      <c r="I39393" s="88"/>
      <c r="J39393" s="88"/>
      <c r="K39393" s="88"/>
    </row>
    <row r="39394" spans="2:11" ht="12" hidden="1" customHeight="1" x14ac:dyDescent="0.2">
      <c r="B39394" s="88"/>
      <c r="C39394" s="88"/>
      <c r="D39394" s="88"/>
      <c r="E39394" s="88"/>
      <c r="F39394" s="88"/>
      <c r="G39394" s="88"/>
      <c r="H39394" s="88"/>
      <c r="I39394" s="88"/>
      <c r="J39394" s="88"/>
      <c r="K39394" s="88"/>
    </row>
    <row r="39395" spans="2:11" ht="12" hidden="1" customHeight="1" x14ac:dyDescent="0.2">
      <c r="B39395" s="88"/>
      <c r="C39395" s="88"/>
      <c r="D39395" s="88"/>
      <c r="E39395" s="88"/>
      <c r="F39395" s="88"/>
      <c r="G39395" s="88"/>
      <c r="H39395" s="88"/>
      <c r="I39395" s="88"/>
      <c r="J39395" s="88"/>
      <c r="K39395" s="88"/>
    </row>
    <row r="39396" spans="2:11" ht="12" hidden="1" customHeight="1" x14ac:dyDescent="0.2">
      <c r="B39396" s="88"/>
      <c r="C39396" s="88"/>
      <c r="D39396" s="88"/>
      <c r="E39396" s="88"/>
      <c r="F39396" s="88"/>
      <c r="G39396" s="88"/>
      <c r="H39396" s="88"/>
      <c r="I39396" s="88"/>
      <c r="J39396" s="88"/>
      <c r="K39396" s="88"/>
    </row>
    <row r="39397" spans="2:11" ht="12" hidden="1" customHeight="1" x14ac:dyDescent="0.2">
      <c r="B39397" s="88"/>
      <c r="C39397" s="88"/>
      <c r="D39397" s="88"/>
      <c r="E39397" s="88"/>
      <c r="F39397" s="88"/>
      <c r="G39397" s="88"/>
      <c r="H39397" s="88"/>
      <c r="I39397" s="88"/>
      <c r="J39397" s="88"/>
      <c r="K39397" s="88"/>
    </row>
    <row r="39398" spans="2:11" ht="12" hidden="1" customHeight="1" x14ac:dyDescent="0.2">
      <c r="B39398" s="88"/>
      <c r="C39398" s="88"/>
      <c r="D39398" s="88"/>
      <c r="E39398" s="88"/>
      <c r="F39398" s="88"/>
      <c r="G39398" s="88"/>
      <c r="H39398" s="88"/>
      <c r="I39398" s="88"/>
      <c r="J39398" s="88"/>
      <c r="K39398" s="88"/>
    </row>
    <row r="39399" spans="2:11" ht="12" hidden="1" customHeight="1" x14ac:dyDescent="0.2">
      <c r="B39399" s="88"/>
      <c r="C39399" s="88"/>
      <c r="D39399" s="88"/>
      <c r="E39399" s="88"/>
      <c r="F39399" s="88"/>
      <c r="G39399" s="88"/>
      <c r="H39399" s="88"/>
      <c r="I39399" s="88"/>
      <c r="J39399" s="88"/>
      <c r="K39399" s="88"/>
    </row>
    <row r="39400" spans="2:11" ht="12" hidden="1" customHeight="1" x14ac:dyDescent="0.2">
      <c r="B39400" s="88"/>
      <c r="C39400" s="88"/>
      <c r="D39400" s="88"/>
      <c r="E39400" s="88"/>
      <c r="F39400" s="88"/>
      <c r="G39400" s="88"/>
      <c r="H39400" s="88"/>
      <c r="I39400" s="88"/>
      <c r="J39400" s="88"/>
      <c r="K39400" s="88"/>
    </row>
    <row r="39401" spans="2:11" ht="12" hidden="1" customHeight="1" x14ac:dyDescent="0.2">
      <c r="B39401" s="88"/>
      <c r="C39401" s="88"/>
      <c r="D39401" s="88"/>
      <c r="E39401" s="88"/>
      <c r="F39401" s="88"/>
      <c r="G39401" s="88"/>
      <c r="H39401" s="88"/>
      <c r="I39401" s="88"/>
      <c r="J39401" s="88"/>
      <c r="K39401" s="88"/>
    </row>
    <row r="39402" spans="2:11" ht="12" hidden="1" customHeight="1" x14ac:dyDescent="0.2">
      <c r="B39402" s="88"/>
      <c r="C39402" s="88"/>
      <c r="D39402" s="88"/>
      <c r="E39402" s="88"/>
      <c r="F39402" s="88"/>
      <c r="G39402" s="88"/>
      <c r="H39402" s="88"/>
      <c r="I39402" s="88"/>
      <c r="J39402" s="88"/>
      <c r="K39402" s="88"/>
    </row>
    <row r="39403" spans="2:11" ht="12" hidden="1" customHeight="1" x14ac:dyDescent="0.2">
      <c r="B39403" s="88"/>
      <c r="C39403" s="88"/>
      <c r="D39403" s="88"/>
      <c r="E39403" s="88"/>
      <c r="F39403" s="88"/>
      <c r="G39403" s="88"/>
      <c r="H39403" s="88"/>
      <c r="I39403" s="88"/>
      <c r="J39403" s="88"/>
      <c r="K39403" s="88"/>
    </row>
    <row r="39404" spans="2:11" ht="12" hidden="1" customHeight="1" x14ac:dyDescent="0.2">
      <c r="B39404" s="88"/>
      <c r="C39404" s="88"/>
      <c r="D39404" s="88"/>
      <c r="E39404" s="88"/>
      <c r="F39404" s="88"/>
      <c r="G39404" s="88"/>
      <c r="H39404" s="88"/>
      <c r="I39404" s="88"/>
      <c r="J39404" s="88"/>
      <c r="K39404" s="88"/>
    </row>
    <row r="39405" spans="2:11" ht="12" hidden="1" customHeight="1" x14ac:dyDescent="0.2">
      <c r="B39405" s="88"/>
      <c r="C39405" s="88"/>
      <c r="D39405" s="88"/>
      <c r="E39405" s="88"/>
      <c r="F39405" s="88"/>
      <c r="G39405" s="88"/>
      <c r="H39405" s="88"/>
      <c r="I39405" s="88"/>
      <c r="J39405" s="88"/>
      <c r="K39405" s="88"/>
    </row>
    <row r="39406" spans="2:11" ht="12" hidden="1" customHeight="1" x14ac:dyDescent="0.2">
      <c r="B39406" s="88"/>
      <c r="C39406" s="88"/>
      <c r="D39406" s="88"/>
      <c r="E39406" s="88"/>
      <c r="F39406" s="88"/>
      <c r="G39406" s="88"/>
      <c r="H39406" s="88"/>
      <c r="I39406" s="88"/>
      <c r="J39406" s="88"/>
      <c r="K39406" s="88"/>
    </row>
    <row r="39407" spans="2:11" ht="12" hidden="1" customHeight="1" x14ac:dyDescent="0.2">
      <c r="B39407" s="88"/>
      <c r="C39407" s="88"/>
      <c r="D39407" s="88"/>
      <c r="E39407" s="88"/>
      <c r="F39407" s="88"/>
      <c r="G39407" s="88"/>
      <c r="H39407" s="88"/>
      <c r="I39407" s="88"/>
      <c r="J39407" s="88"/>
      <c r="K39407" s="88"/>
    </row>
    <row r="39408" spans="2:11" ht="12" hidden="1" customHeight="1" x14ac:dyDescent="0.2">
      <c r="B39408" s="88"/>
      <c r="C39408" s="88"/>
      <c r="D39408" s="88"/>
      <c r="E39408" s="88"/>
      <c r="F39408" s="88"/>
      <c r="G39408" s="88"/>
      <c r="H39408" s="88"/>
      <c r="I39408" s="88"/>
      <c r="J39408" s="88"/>
      <c r="K39408" s="88"/>
    </row>
    <row r="39409" spans="2:11" ht="12" hidden="1" customHeight="1" x14ac:dyDescent="0.2">
      <c r="B39409" s="88"/>
      <c r="C39409" s="88"/>
      <c r="D39409" s="88"/>
      <c r="E39409" s="88"/>
      <c r="F39409" s="88"/>
      <c r="G39409" s="88"/>
      <c r="H39409" s="88"/>
      <c r="I39409" s="88"/>
      <c r="J39409" s="88"/>
      <c r="K39409" s="88"/>
    </row>
    <row r="39410" spans="2:11" ht="12" hidden="1" customHeight="1" x14ac:dyDescent="0.2">
      <c r="B39410" s="88"/>
      <c r="C39410" s="88"/>
      <c r="D39410" s="88"/>
      <c r="E39410" s="88"/>
      <c r="F39410" s="88"/>
      <c r="G39410" s="88"/>
      <c r="H39410" s="88"/>
      <c r="I39410" s="88"/>
      <c r="J39410" s="88"/>
      <c r="K39410" s="88"/>
    </row>
    <row r="39411" spans="2:11" ht="12" hidden="1" customHeight="1" x14ac:dyDescent="0.2">
      <c r="B39411" s="88"/>
      <c r="C39411" s="88"/>
      <c r="D39411" s="88"/>
      <c r="E39411" s="88"/>
      <c r="F39411" s="88"/>
      <c r="G39411" s="88"/>
      <c r="H39411" s="88"/>
      <c r="I39411" s="88"/>
      <c r="J39411" s="88"/>
      <c r="K39411" s="88"/>
    </row>
    <row r="39412" spans="2:11" ht="12" hidden="1" customHeight="1" x14ac:dyDescent="0.2">
      <c r="B39412" s="88"/>
      <c r="C39412" s="88"/>
      <c r="D39412" s="88"/>
      <c r="E39412" s="88"/>
      <c r="F39412" s="88"/>
      <c r="G39412" s="88"/>
      <c r="H39412" s="88"/>
      <c r="I39412" s="88"/>
      <c r="J39412" s="88"/>
      <c r="K39412" s="88"/>
    </row>
    <row r="39413" spans="2:11" ht="12" hidden="1" customHeight="1" x14ac:dyDescent="0.2">
      <c r="B39413" s="88"/>
      <c r="C39413" s="88"/>
      <c r="D39413" s="88"/>
      <c r="E39413" s="88"/>
      <c r="F39413" s="88"/>
      <c r="G39413" s="88"/>
      <c r="H39413" s="88"/>
      <c r="I39413" s="88"/>
      <c r="J39413" s="88"/>
      <c r="K39413" s="88"/>
    </row>
    <row r="39414" spans="2:11" ht="12" hidden="1" customHeight="1" x14ac:dyDescent="0.2">
      <c r="B39414" s="88"/>
      <c r="C39414" s="88"/>
      <c r="D39414" s="88"/>
      <c r="E39414" s="88"/>
      <c r="F39414" s="88"/>
      <c r="G39414" s="88"/>
      <c r="H39414" s="88"/>
      <c r="I39414" s="88"/>
      <c r="J39414" s="88"/>
      <c r="K39414" s="88"/>
    </row>
    <row r="39415" spans="2:11" ht="12" hidden="1" customHeight="1" x14ac:dyDescent="0.2">
      <c r="B39415" s="88"/>
      <c r="C39415" s="88"/>
      <c r="D39415" s="88"/>
      <c r="E39415" s="88"/>
      <c r="F39415" s="88"/>
      <c r="G39415" s="88"/>
      <c r="H39415" s="88"/>
      <c r="I39415" s="88"/>
      <c r="J39415" s="88"/>
      <c r="K39415" s="88"/>
    </row>
    <row r="39416" spans="2:11" ht="12" hidden="1" customHeight="1" x14ac:dyDescent="0.2">
      <c r="B39416" s="88"/>
      <c r="C39416" s="88"/>
      <c r="D39416" s="88"/>
      <c r="E39416" s="88"/>
      <c r="F39416" s="88"/>
      <c r="G39416" s="88"/>
      <c r="H39416" s="88"/>
      <c r="I39416" s="88"/>
      <c r="J39416" s="88"/>
      <c r="K39416" s="88"/>
    </row>
    <row r="39417" spans="2:11" ht="12" hidden="1" customHeight="1" x14ac:dyDescent="0.2">
      <c r="B39417" s="88"/>
      <c r="C39417" s="88"/>
      <c r="D39417" s="88"/>
      <c r="E39417" s="88"/>
      <c r="F39417" s="88"/>
      <c r="G39417" s="88"/>
      <c r="H39417" s="88"/>
      <c r="I39417" s="88"/>
      <c r="J39417" s="88"/>
      <c r="K39417" s="88"/>
    </row>
    <row r="39418" spans="2:11" ht="12" hidden="1" customHeight="1" x14ac:dyDescent="0.2">
      <c r="B39418" s="88"/>
      <c r="C39418" s="88"/>
      <c r="D39418" s="88"/>
      <c r="E39418" s="88"/>
      <c r="F39418" s="88"/>
      <c r="G39418" s="88"/>
      <c r="H39418" s="88"/>
      <c r="I39418" s="88"/>
      <c r="J39418" s="88"/>
      <c r="K39418" s="88"/>
    </row>
    <row r="39419" spans="2:11" ht="12" hidden="1" customHeight="1" x14ac:dyDescent="0.2">
      <c r="B39419" s="88"/>
      <c r="C39419" s="88"/>
      <c r="D39419" s="88"/>
      <c r="E39419" s="88"/>
      <c r="F39419" s="88"/>
      <c r="G39419" s="88"/>
      <c r="H39419" s="88"/>
      <c r="I39419" s="88"/>
      <c r="J39419" s="88"/>
      <c r="K39419" s="88"/>
    </row>
    <row r="39420" spans="2:11" ht="12" hidden="1" customHeight="1" x14ac:dyDescent="0.2">
      <c r="B39420" s="88"/>
      <c r="C39420" s="88"/>
      <c r="D39420" s="88"/>
      <c r="E39420" s="88"/>
      <c r="F39420" s="88"/>
      <c r="G39420" s="88"/>
      <c r="H39420" s="88"/>
      <c r="I39420" s="88"/>
      <c r="J39420" s="88"/>
      <c r="K39420" s="88"/>
    </row>
    <row r="39421" spans="2:11" ht="12" hidden="1" customHeight="1" x14ac:dyDescent="0.2">
      <c r="B39421" s="88"/>
      <c r="C39421" s="88"/>
      <c r="D39421" s="88"/>
      <c r="E39421" s="88"/>
      <c r="F39421" s="88"/>
      <c r="G39421" s="88"/>
      <c r="H39421" s="88"/>
      <c r="I39421" s="88"/>
      <c r="J39421" s="88"/>
      <c r="K39421" s="88"/>
    </row>
    <row r="39422" spans="2:11" ht="12" hidden="1" customHeight="1" x14ac:dyDescent="0.2">
      <c r="B39422" s="88"/>
      <c r="C39422" s="88"/>
      <c r="D39422" s="88"/>
      <c r="E39422" s="88"/>
      <c r="F39422" s="88"/>
      <c r="G39422" s="88"/>
      <c r="H39422" s="88"/>
      <c r="I39422" s="88"/>
      <c r="J39422" s="88"/>
      <c r="K39422" s="88"/>
    </row>
    <row r="39423" spans="2:11" ht="12" hidden="1" customHeight="1" x14ac:dyDescent="0.2">
      <c r="B39423" s="88"/>
      <c r="C39423" s="88"/>
      <c r="D39423" s="88"/>
      <c r="E39423" s="88"/>
      <c r="F39423" s="88"/>
      <c r="G39423" s="88"/>
      <c r="H39423" s="88"/>
      <c r="I39423" s="88"/>
      <c r="J39423" s="88"/>
      <c r="K39423" s="88"/>
    </row>
    <row r="39424" spans="2:11" ht="12" hidden="1" customHeight="1" x14ac:dyDescent="0.2">
      <c r="B39424" s="88"/>
      <c r="C39424" s="88"/>
      <c r="D39424" s="88"/>
      <c r="E39424" s="88"/>
      <c r="F39424" s="88"/>
      <c r="G39424" s="88"/>
      <c r="H39424" s="88"/>
      <c r="I39424" s="88"/>
      <c r="J39424" s="88"/>
      <c r="K39424" s="88"/>
    </row>
    <row r="39425" spans="2:11" ht="12" hidden="1" customHeight="1" x14ac:dyDescent="0.2">
      <c r="B39425" s="88"/>
      <c r="C39425" s="88"/>
      <c r="D39425" s="88"/>
      <c r="E39425" s="88"/>
      <c r="F39425" s="88"/>
      <c r="G39425" s="88"/>
      <c r="H39425" s="88"/>
      <c r="I39425" s="88"/>
      <c r="J39425" s="88"/>
      <c r="K39425" s="88"/>
    </row>
    <row r="39426" spans="2:11" ht="12" hidden="1" customHeight="1" x14ac:dyDescent="0.2">
      <c r="B39426" s="88"/>
      <c r="C39426" s="88"/>
      <c r="D39426" s="88"/>
      <c r="E39426" s="88"/>
      <c r="F39426" s="88"/>
      <c r="G39426" s="88"/>
      <c r="H39426" s="88"/>
      <c r="I39426" s="88"/>
      <c r="J39426" s="88"/>
      <c r="K39426" s="88"/>
    </row>
    <row r="39427" spans="2:11" ht="12" hidden="1" customHeight="1" x14ac:dyDescent="0.2">
      <c r="B39427" s="88"/>
      <c r="C39427" s="88"/>
      <c r="D39427" s="88"/>
      <c r="E39427" s="88"/>
      <c r="F39427" s="88"/>
      <c r="G39427" s="88"/>
      <c r="H39427" s="88"/>
      <c r="I39427" s="88"/>
      <c r="J39427" s="88"/>
      <c r="K39427" s="88"/>
    </row>
    <row r="39428" spans="2:11" ht="12" hidden="1" customHeight="1" x14ac:dyDescent="0.2">
      <c r="B39428" s="88"/>
      <c r="C39428" s="88"/>
      <c r="D39428" s="88"/>
      <c r="E39428" s="88"/>
      <c r="F39428" s="88"/>
      <c r="G39428" s="88"/>
      <c r="H39428" s="88"/>
      <c r="I39428" s="88"/>
      <c r="J39428" s="88"/>
      <c r="K39428" s="88"/>
    </row>
    <row r="39429" spans="2:11" ht="12" hidden="1" customHeight="1" x14ac:dyDescent="0.2">
      <c r="B39429" s="88"/>
      <c r="C39429" s="88"/>
      <c r="D39429" s="88"/>
      <c r="E39429" s="88"/>
      <c r="F39429" s="88"/>
      <c r="G39429" s="88"/>
      <c r="H39429" s="88"/>
      <c r="I39429" s="88"/>
      <c r="J39429" s="88"/>
      <c r="K39429" s="88"/>
    </row>
    <row r="39430" spans="2:11" ht="12" hidden="1" customHeight="1" x14ac:dyDescent="0.2">
      <c r="B39430" s="88"/>
      <c r="C39430" s="88"/>
      <c r="D39430" s="88"/>
      <c r="E39430" s="88"/>
      <c r="F39430" s="88"/>
      <c r="G39430" s="88"/>
      <c r="H39430" s="88"/>
      <c r="I39430" s="88"/>
      <c r="J39430" s="88"/>
      <c r="K39430" s="88"/>
    </row>
    <row r="39431" spans="2:11" ht="12" hidden="1" customHeight="1" x14ac:dyDescent="0.2">
      <c r="B39431" s="88"/>
      <c r="C39431" s="88"/>
      <c r="D39431" s="88"/>
      <c r="E39431" s="88"/>
      <c r="F39431" s="88"/>
      <c r="G39431" s="88"/>
      <c r="H39431" s="88"/>
      <c r="I39431" s="88"/>
      <c r="J39431" s="88"/>
      <c r="K39431" s="88"/>
    </row>
    <row r="39432" spans="2:11" ht="12" hidden="1" customHeight="1" x14ac:dyDescent="0.2">
      <c r="B39432" s="88"/>
      <c r="C39432" s="88"/>
      <c r="D39432" s="88"/>
      <c r="E39432" s="88"/>
      <c r="F39432" s="88"/>
      <c r="G39432" s="88"/>
      <c r="H39432" s="88"/>
      <c r="I39432" s="88"/>
      <c r="J39432" s="88"/>
      <c r="K39432" s="88"/>
    </row>
    <row r="39433" spans="2:11" ht="12" hidden="1" customHeight="1" x14ac:dyDescent="0.2">
      <c r="B39433" s="88"/>
      <c r="C39433" s="88"/>
      <c r="D39433" s="88"/>
      <c r="E39433" s="88"/>
      <c r="F39433" s="88"/>
      <c r="G39433" s="88"/>
      <c r="H39433" s="88"/>
      <c r="I39433" s="88"/>
      <c r="J39433" s="88"/>
      <c r="K39433" s="88"/>
    </row>
    <row r="39434" spans="2:11" ht="12" hidden="1" customHeight="1" x14ac:dyDescent="0.2">
      <c r="B39434" s="88"/>
      <c r="C39434" s="88"/>
      <c r="D39434" s="88"/>
      <c r="E39434" s="88"/>
      <c r="F39434" s="88"/>
      <c r="G39434" s="88"/>
      <c r="H39434" s="88"/>
      <c r="I39434" s="88"/>
      <c r="J39434" s="88"/>
      <c r="K39434" s="88"/>
    </row>
    <row r="39435" spans="2:11" ht="12" hidden="1" customHeight="1" x14ac:dyDescent="0.2">
      <c r="B39435" s="88"/>
      <c r="C39435" s="88"/>
      <c r="D39435" s="88"/>
      <c r="E39435" s="88"/>
      <c r="F39435" s="88"/>
      <c r="G39435" s="88"/>
      <c r="H39435" s="88"/>
      <c r="I39435" s="88"/>
      <c r="J39435" s="88"/>
      <c r="K39435" s="88"/>
    </row>
    <row r="39436" spans="2:11" ht="12" hidden="1" customHeight="1" x14ac:dyDescent="0.2">
      <c r="B39436" s="88"/>
      <c r="C39436" s="88"/>
      <c r="D39436" s="88"/>
      <c r="E39436" s="88"/>
      <c r="F39436" s="88"/>
      <c r="G39436" s="88"/>
      <c r="H39436" s="88"/>
      <c r="I39436" s="88"/>
      <c r="J39436" s="88"/>
      <c r="K39436" s="88"/>
    </row>
    <row r="39437" spans="2:11" ht="12" hidden="1" customHeight="1" x14ac:dyDescent="0.2">
      <c r="B39437" s="88"/>
      <c r="C39437" s="88"/>
      <c r="D39437" s="88"/>
      <c r="E39437" s="88"/>
      <c r="F39437" s="88"/>
      <c r="G39437" s="88"/>
      <c r="H39437" s="88"/>
      <c r="I39437" s="88"/>
      <c r="J39437" s="88"/>
      <c r="K39437" s="88"/>
    </row>
    <row r="39438" spans="2:11" ht="12" hidden="1" customHeight="1" x14ac:dyDescent="0.2">
      <c r="B39438" s="88"/>
      <c r="C39438" s="88"/>
      <c r="D39438" s="88"/>
      <c r="E39438" s="88"/>
      <c r="F39438" s="88"/>
      <c r="G39438" s="88"/>
      <c r="H39438" s="88"/>
      <c r="I39438" s="88"/>
      <c r="J39438" s="88"/>
      <c r="K39438" s="88"/>
    </row>
    <row r="39439" spans="2:11" ht="12" hidden="1" customHeight="1" x14ac:dyDescent="0.2">
      <c r="B39439" s="88"/>
      <c r="C39439" s="88"/>
      <c r="D39439" s="88"/>
      <c r="E39439" s="88"/>
      <c r="F39439" s="88"/>
      <c r="G39439" s="88"/>
      <c r="H39439" s="88"/>
      <c r="I39439" s="88"/>
      <c r="J39439" s="88"/>
      <c r="K39439" s="88"/>
    </row>
    <row r="39440" spans="2:11" ht="12" hidden="1" customHeight="1" x14ac:dyDescent="0.2">
      <c r="B39440" s="88"/>
      <c r="C39440" s="88"/>
      <c r="D39440" s="88"/>
      <c r="E39440" s="88"/>
      <c r="F39440" s="88"/>
      <c r="G39440" s="88"/>
      <c r="H39440" s="88"/>
      <c r="I39440" s="88"/>
      <c r="J39440" s="88"/>
      <c r="K39440" s="88"/>
    </row>
    <row r="39441" spans="2:11" ht="12" hidden="1" customHeight="1" x14ac:dyDescent="0.2">
      <c r="B39441" s="88"/>
      <c r="C39441" s="88"/>
      <c r="D39441" s="88"/>
      <c r="E39441" s="88"/>
      <c r="F39441" s="88"/>
      <c r="G39441" s="88"/>
      <c r="H39441" s="88"/>
      <c r="I39441" s="88"/>
      <c r="J39441" s="88"/>
      <c r="K39441" s="88"/>
    </row>
    <row r="39442" spans="2:11" ht="12" hidden="1" customHeight="1" x14ac:dyDescent="0.2">
      <c r="B39442" s="88"/>
      <c r="C39442" s="88"/>
      <c r="D39442" s="88"/>
      <c r="E39442" s="88"/>
      <c r="F39442" s="88"/>
      <c r="G39442" s="88"/>
      <c r="H39442" s="88"/>
      <c r="I39442" s="88"/>
      <c r="J39442" s="88"/>
      <c r="K39442" s="88"/>
    </row>
    <row r="39443" spans="2:11" ht="12" hidden="1" customHeight="1" x14ac:dyDescent="0.2">
      <c r="B39443" s="88"/>
      <c r="C39443" s="88"/>
      <c r="D39443" s="88"/>
      <c r="E39443" s="88"/>
      <c r="F39443" s="88"/>
      <c r="G39443" s="88"/>
      <c r="H39443" s="88"/>
      <c r="I39443" s="88"/>
      <c r="J39443" s="88"/>
      <c r="K39443" s="88"/>
    </row>
    <row r="39444" spans="2:11" ht="12" hidden="1" customHeight="1" x14ac:dyDescent="0.2">
      <c r="B39444" s="88"/>
      <c r="C39444" s="88"/>
      <c r="D39444" s="88"/>
      <c r="E39444" s="88"/>
      <c r="F39444" s="88"/>
      <c r="G39444" s="88"/>
      <c r="H39444" s="88"/>
      <c r="I39444" s="88"/>
      <c r="J39444" s="88"/>
      <c r="K39444" s="88"/>
    </row>
    <row r="39445" spans="2:11" ht="12" hidden="1" customHeight="1" x14ac:dyDescent="0.2">
      <c r="B39445" s="88"/>
      <c r="C39445" s="88"/>
      <c r="D39445" s="88"/>
      <c r="E39445" s="88"/>
      <c r="F39445" s="88"/>
      <c r="G39445" s="88"/>
      <c r="H39445" s="88"/>
      <c r="I39445" s="88"/>
      <c r="J39445" s="88"/>
      <c r="K39445" s="88"/>
    </row>
    <row r="39446" spans="2:11" ht="12" hidden="1" customHeight="1" x14ac:dyDescent="0.2">
      <c r="B39446" s="88"/>
      <c r="C39446" s="88"/>
      <c r="D39446" s="88"/>
      <c r="E39446" s="88"/>
      <c r="F39446" s="88"/>
      <c r="G39446" s="88"/>
      <c r="H39446" s="88"/>
      <c r="I39446" s="88"/>
      <c r="J39446" s="88"/>
      <c r="K39446" s="88"/>
    </row>
    <row r="39447" spans="2:11" ht="12" hidden="1" customHeight="1" x14ac:dyDescent="0.2">
      <c r="B39447" s="88"/>
      <c r="C39447" s="88"/>
      <c r="D39447" s="88"/>
      <c r="E39447" s="88"/>
      <c r="F39447" s="88"/>
      <c r="G39447" s="88"/>
      <c r="H39447" s="88"/>
      <c r="I39447" s="88"/>
      <c r="J39447" s="88"/>
      <c r="K39447" s="88"/>
    </row>
    <row r="39448" spans="2:11" ht="12" hidden="1" customHeight="1" x14ac:dyDescent="0.2">
      <c r="B39448" s="88"/>
      <c r="C39448" s="88"/>
      <c r="D39448" s="88"/>
      <c r="E39448" s="88"/>
      <c r="F39448" s="88"/>
      <c r="G39448" s="88"/>
      <c r="H39448" s="88"/>
      <c r="I39448" s="88"/>
      <c r="J39448" s="88"/>
      <c r="K39448" s="88"/>
    </row>
    <row r="39449" spans="2:11" ht="12" hidden="1" customHeight="1" x14ac:dyDescent="0.2">
      <c r="B39449" s="88"/>
      <c r="C39449" s="88"/>
      <c r="D39449" s="88"/>
      <c r="E39449" s="88"/>
      <c r="F39449" s="88"/>
      <c r="G39449" s="88"/>
      <c r="H39449" s="88"/>
      <c r="I39449" s="88"/>
      <c r="J39449" s="88"/>
      <c r="K39449" s="88"/>
    </row>
    <row r="39450" spans="2:11" ht="12" hidden="1" customHeight="1" x14ac:dyDescent="0.2">
      <c r="B39450" s="88"/>
      <c r="C39450" s="88"/>
      <c r="D39450" s="88"/>
      <c r="E39450" s="88"/>
      <c r="F39450" s="88"/>
      <c r="G39450" s="88"/>
      <c r="H39450" s="88"/>
      <c r="I39450" s="88"/>
      <c r="J39450" s="88"/>
      <c r="K39450" s="88"/>
    </row>
    <row r="39451" spans="2:11" ht="12" hidden="1" customHeight="1" x14ac:dyDescent="0.2">
      <c r="B39451" s="88"/>
      <c r="C39451" s="88"/>
      <c r="D39451" s="88"/>
      <c r="E39451" s="88"/>
      <c r="F39451" s="88"/>
      <c r="G39451" s="88"/>
      <c r="H39451" s="88"/>
      <c r="I39451" s="88"/>
      <c r="J39451" s="88"/>
      <c r="K39451" s="88"/>
    </row>
    <row r="39452" spans="2:11" ht="12" hidden="1" customHeight="1" x14ac:dyDescent="0.2">
      <c r="B39452" s="88"/>
      <c r="C39452" s="88"/>
      <c r="D39452" s="88"/>
      <c r="E39452" s="88"/>
      <c r="F39452" s="88"/>
      <c r="G39452" s="88"/>
      <c r="H39452" s="88"/>
      <c r="I39452" s="88"/>
      <c r="J39452" s="88"/>
      <c r="K39452" s="88"/>
    </row>
    <row r="39453" spans="2:11" ht="12" hidden="1" customHeight="1" x14ac:dyDescent="0.2">
      <c r="B39453" s="88"/>
      <c r="C39453" s="88"/>
      <c r="D39453" s="88"/>
      <c r="E39453" s="88"/>
      <c r="F39453" s="88"/>
      <c r="G39453" s="88"/>
      <c r="H39453" s="88"/>
      <c r="I39453" s="88"/>
      <c r="J39453" s="88"/>
      <c r="K39453" s="88"/>
    </row>
    <row r="39454" spans="2:11" ht="12" hidden="1" customHeight="1" x14ac:dyDescent="0.2">
      <c r="B39454" s="88"/>
      <c r="C39454" s="88"/>
      <c r="D39454" s="88"/>
      <c r="E39454" s="88"/>
      <c r="F39454" s="88"/>
      <c r="G39454" s="88"/>
      <c r="H39454" s="88"/>
      <c r="I39454" s="88"/>
      <c r="J39454" s="88"/>
      <c r="K39454" s="88"/>
    </row>
    <row r="39455" spans="2:11" ht="12" hidden="1" customHeight="1" x14ac:dyDescent="0.2">
      <c r="B39455" s="88"/>
      <c r="C39455" s="88"/>
      <c r="D39455" s="88"/>
      <c r="E39455" s="88"/>
      <c r="F39455" s="88"/>
      <c r="G39455" s="88"/>
      <c r="H39455" s="88"/>
      <c r="I39455" s="88"/>
      <c r="J39455" s="88"/>
      <c r="K39455" s="88"/>
    </row>
    <row r="39456" spans="2:11" ht="12" hidden="1" customHeight="1" x14ac:dyDescent="0.2">
      <c r="B39456" s="88"/>
      <c r="C39456" s="88"/>
      <c r="D39456" s="88"/>
      <c r="E39456" s="88"/>
      <c r="F39456" s="88"/>
      <c r="G39456" s="88"/>
      <c r="H39456" s="88"/>
      <c r="I39456" s="88"/>
      <c r="J39456" s="88"/>
      <c r="K39456" s="88"/>
    </row>
    <row r="39457" spans="2:11" ht="12" hidden="1" customHeight="1" x14ac:dyDescent="0.2">
      <c r="B39457" s="88"/>
      <c r="C39457" s="88"/>
      <c r="D39457" s="88"/>
      <c r="E39457" s="88"/>
      <c r="F39457" s="88"/>
      <c r="G39457" s="88"/>
      <c r="H39457" s="88"/>
      <c r="I39457" s="88"/>
      <c r="J39457" s="88"/>
      <c r="K39457" s="88"/>
    </row>
    <row r="39458" spans="2:11" ht="12" hidden="1" customHeight="1" x14ac:dyDescent="0.2">
      <c r="B39458" s="88"/>
      <c r="C39458" s="88"/>
      <c r="D39458" s="88"/>
      <c r="E39458" s="88"/>
      <c r="F39458" s="88"/>
      <c r="G39458" s="88"/>
      <c r="H39458" s="88"/>
      <c r="I39458" s="88"/>
      <c r="J39458" s="88"/>
      <c r="K39458" s="88"/>
    </row>
    <row r="39459" spans="2:11" ht="12" hidden="1" customHeight="1" x14ac:dyDescent="0.2">
      <c r="B39459" s="88"/>
      <c r="C39459" s="88"/>
      <c r="D39459" s="88"/>
      <c r="E39459" s="88"/>
      <c r="F39459" s="88"/>
      <c r="G39459" s="88"/>
      <c r="H39459" s="88"/>
      <c r="I39459" s="88"/>
      <c r="J39459" s="88"/>
      <c r="K39459" s="88"/>
    </row>
    <row r="39460" spans="2:11" ht="12" hidden="1" customHeight="1" x14ac:dyDescent="0.2">
      <c r="B39460" s="88"/>
      <c r="C39460" s="88"/>
      <c r="D39460" s="88"/>
      <c r="E39460" s="88"/>
      <c r="F39460" s="88"/>
      <c r="G39460" s="88"/>
      <c r="H39460" s="88"/>
      <c r="I39460" s="88"/>
      <c r="J39460" s="88"/>
      <c r="K39460" s="88"/>
    </row>
    <row r="39461" spans="2:11" ht="12" hidden="1" customHeight="1" x14ac:dyDescent="0.2">
      <c r="B39461" s="88"/>
      <c r="C39461" s="88"/>
      <c r="D39461" s="88"/>
      <c r="E39461" s="88"/>
      <c r="F39461" s="88"/>
      <c r="G39461" s="88"/>
      <c r="H39461" s="88"/>
      <c r="I39461" s="88"/>
      <c r="J39461" s="88"/>
      <c r="K39461" s="88"/>
    </row>
    <row r="39462" spans="2:11" ht="12" hidden="1" customHeight="1" x14ac:dyDescent="0.2">
      <c r="B39462" s="88"/>
      <c r="C39462" s="88"/>
      <c r="D39462" s="88"/>
      <c r="E39462" s="88"/>
      <c r="F39462" s="88"/>
      <c r="G39462" s="88"/>
      <c r="H39462" s="88"/>
      <c r="I39462" s="88"/>
      <c r="J39462" s="88"/>
      <c r="K39462" s="88"/>
    </row>
    <row r="39463" spans="2:11" ht="12" hidden="1" customHeight="1" x14ac:dyDescent="0.2">
      <c r="B39463" s="88"/>
      <c r="C39463" s="88"/>
      <c r="D39463" s="88"/>
      <c r="E39463" s="88"/>
      <c r="F39463" s="88"/>
      <c r="G39463" s="88"/>
      <c r="H39463" s="88"/>
      <c r="I39463" s="88"/>
      <c r="J39463" s="88"/>
      <c r="K39463" s="88"/>
    </row>
    <row r="39464" spans="2:11" ht="12" hidden="1" customHeight="1" x14ac:dyDescent="0.2">
      <c r="B39464" s="88"/>
      <c r="C39464" s="88"/>
      <c r="D39464" s="88"/>
      <c r="E39464" s="88"/>
      <c r="F39464" s="88"/>
      <c r="G39464" s="88"/>
      <c r="H39464" s="88"/>
      <c r="I39464" s="88"/>
      <c r="J39464" s="88"/>
      <c r="K39464" s="88"/>
    </row>
    <row r="39465" spans="2:11" ht="12" hidden="1" customHeight="1" x14ac:dyDescent="0.2">
      <c r="B39465" s="88"/>
      <c r="C39465" s="88"/>
      <c r="D39465" s="88"/>
      <c r="E39465" s="88"/>
      <c r="F39465" s="88"/>
      <c r="G39465" s="88"/>
      <c r="H39465" s="88"/>
      <c r="I39465" s="88"/>
      <c r="J39465" s="88"/>
      <c r="K39465" s="88"/>
    </row>
    <row r="39466" spans="2:11" ht="12" hidden="1" customHeight="1" x14ac:dyDescent="0.2">
      <c r="B39466" s="88"/>
      <c r="C39466" s="88"/>
      <c r="D39466" s="88"/>
      <c r="E39466" s="88"/>
      <c r="F39466" s="88"/>
      <c r="G39466" s="88"/>
      <c r="H39466" s="88"/>
      <c r="I39466" s="88"/>
      <c r="J39466" s="88"/>
      <c r="K39466" s="88"/>
    </row>
    <row r="39467" spans="2:11" ht="12" hidden="1" customHeight="1" x14ac:dyDescent="0.2">
      <c r="B39467" s="88"/>
      <c r="C39467" s="88"/>
      <c r="D39467" s="88"/>
      <c r="E39467" s="88"/>
      <c r="F39467" s="88"/>
      <c r="G39467" s="88"/>
      <c r="H39467" s="88"/>
      <c r="I39467" s="88"/>
      <c r="J39467" s="88"/>
      <c r="K39467" s="88"/>
    </row>
    <row r="39468" spans="2:11" ht="12" hidden="1" customHeight="1" x14ac:dyDescent="0.2">
      <c r="B39468" s="88"/>
      <c r="C39468" s="88"/>
      <c r="D39468" s="88"/>
      <c r="E39468" s="88"/>
      <c r="F39468" s="88"/>
      <c r="G39468" s="88"/>
      <c r="H39468" s="88"/>
      <c r="I39468" s="88"/>
      <c r="J39468" s="88"/>
      <c r="K39468" s="88"/>
    </row>
    <row r="39469" spans="2:11" ht="12" hidden="1" customHeight="1" x14ac:dyDescent="0.2">
      <c r="B39469" s="88"/>
      <c r="C39469" s="88"/>
      <c r="D39469" s="88"/>
      <c r="E39469" s="88"/>
      <c r="F39469" s="88"/>
      <c r="G39469" s="88"/>
      <c r="H39469" s="88"/>
      <c r="I39469" s="88"/>
      <c r="J39469" s="88"/>
      <c r="K39469" s="88"/>
    </row>
    <row r="39470" spans="2:11" ht="12" hidden="1" customHeight="1" x14ac:dyDescent="0.2">
      <c r="B39470" s="88"/>
      <c r="C39470" s="88"/>
      <c r="D39470" s="88"/>
      <c r="E39470" s="88"/>
      <c r="F39470" s="88"/>
      <c r="G39470" s="88"/>
      <c r="H39470" s="88"/>
      <c r="I39470" s="88"/>
      <c r="J39470" s="88"/>
      <c r="K39470" s="88"/>
    </row>
    <row r="39471" spans="2:11" ht="12" hidden="1" customHeight="1" x14ac:dyDescent="0.2">
      <c r="B39471" s="88"/>
      <c r="C39471" s="88"/>
      <c r="D39471" s="88"/>
      <c r="E39471" s="88"/>
      <c r="F39471" s="88"/>
      <c r="G39471" s="88"/>
      <c r="H39471" s="88"/>
      <c r="I39471" s="88"/>
      <c r="J39471" s="88"/>
      <c r="K39471" s="88"/>
    </row>
    <row r="39472" spans="2:11" ht="12" hidden="1" customHeight="1" x14ac:dyDescent="0.2">
      <c r="B39472" s="88"/>
      <c r="C39472" s="88"/>
      <c r="D39472" s="88"/>
      <c r="E39472" s="88"/>
      <c r="F39472" s="88"/>
      <c r="G39472" s="88"/>
      <c r="H39472" s="88"/>
      <c r="I39472" s="88"/>
      <c r="J39472" s="88"/>
      <c r="K39472" s="88"/>
    </row>
    <row r="39473" spans="2:11" ht="12" hidden="1" customHeight="1" x14ac:dyDescent="0.2">
      <c r="B39473" s="88"/>
      <c r="C39473" s="88"/>
      <c r="D39473" s="88"/>
      <c r="E39473" s="88"/>
      <c r="F39473" s="88"/>
      <c r="G39473" s="88"/>
      <c r="H39473" s="88"/>
      <c r="I39473" s="88"/>
      <c r="J39473" s="88"/>
      <c r="K39473" s="88"/>
    </row>
    <row r="39474" spans="2:11" ht="12" hidden="1" customHeight="1" x14ac:dyDescent="0.2">
      <c r="B39474" s="88"/>
      <c r="C39474" s="88"/>
      <c r="D39474" s="88"/>
      <c r="E39474" s="88"/>
      <c r="F39474" s="88"/>
      <c r="G39474" s="88"/>
      <c r="H39474" s="88"/>
      <c r="I39474" s="88"/>
      <c r="J39474" s="88"/>
      <c r="K39474" s="88"/>
    </row>
    <row r="39475" spans="2:11" ht="12" hidden="1" customHeight="1" x14ac:dyDescent="0.2">
      <c r="B39475" s="88"/>
      <c r="C39475" s="88"/>
      <c r="D39475" s="88"/>
      <c r="E39475" s="88"/>
      <c r="F39475" s="88"/>
      <c r="G39475" s="88"/>
      <c r="H39475" s="88"/>
      <c r="I39475" s="88"/>
      <c r="J39475" s="88"/>
      <c r="K39475" s="88"/>
    </row>
    <row r="39476" spans="2:11" ht="12" hidden="1" customHeight="1" x14ac:dyDescent="0.2">
      <c r="B39476" s="88"/>
      <c r="C39476" s="88"/>
      <c r="D39476" s="88"/>
      <c r="E39476" s="88"/>
      <c r="F39476" s="88"/>
      <c r="G39476" s="88"/>
      <c r="H39476" s="88"/>
      <c r="I39476" s="88"/>
      <c r="J39476" s="88"/>
      <c r="K39476" s="88"/>
    </row>
    <row r="39477" spans="2:11" ht="12" hidden="1" customHeight="1" x14ac:dyDescent="0.2">
      <c r="B39477" s="88"/>
      <c r="C39477" s="88"/>
      <c r="D39477" s="88"/>
      <c r="E39477" s="88"/>
      <c r="F39477" s="88"/>
      <c r="G39477" s="88"/>
      <c r="H39477" s="88"/>
      <c r="I39477" s="88"/>
      <c r="J39477" s="88"/>
      <c r="K39477" s="88"/>
    </row>
    <row r="39478" spans="2:11" ht="12" hidden="1" customHeight="1" x14ac:dyDescent="0.2">
      <c r="B39478" s="88"/>
      <c r="C39478" s="88"/>
      <c r="D39478" s="88"/>
      <c r="E39478" s="88"/>
      <c r="F39478" s="88"/>
      <c r="G39478" s="88"/>
      <c r="H39478" s="88"/>
      <c r="I39478" s="88"/>
      <c r="J39478" s="88"/>
      <c r="K39478" s="88"/>
    </row>
    <row r="39479" spans="2:11" ht="12" hidden="1" customHeight="1" x14ac:dyDescent="0.2">
      <c r="B39479" s="88"/>
      <c r="C39479" s="88"/>
      <c r="D39479" s="88"/>
      <c r="E39479" s="88"/>
      <c r="F39479" s="88"/>
      <c r="G39479" s="88"/>
      <c r="H39479" s="88"/>
      <c r="I39479" s="88"/>
      <c r="J39479" s="88"/>
      <c r="K39479" s="88"/>
    </row>
    <row r="39480" spans="2:11" ht="12" hidden="1" customHeight="1" x14ac:dyDescent="0.2">
      <c r="B39480" s="88"/>
      <c r="C39480" s="88"/>
      <c r="D39480" s="88"/>
      <c r="E39480" s="88"/>
      <c r="F39480" s="88"/>
      <c r="G39480" s="88"/>
      <c r="H39480" s="88"/>
      <c r="I39480" s="88"/>
      <c r="J39480" s="88"/>
      <c r="K39480" s="88"/>
    </row>
    <row r="39481" spans="2:11" ht="12" hidden="1" customHeight="1" x14ac:dyDescent="0.2">
      <c r="B39481" s="88"/>
      <c r="C39481" s="88"/>
      <c r="D39481" s="88"/>
      <c r="E39481" s="88"/>
      <c r="F39481" s="88"/>
      <c r="G39481" s="88"/>
      <c r="H39481" s="88"/>
      <c r="I39481" s="88"/>
      <c r="J39481" s="88"/>
      <c r="K39481" s="88"/>
    </row>
    <row r="39482" spans="2:11" ht="12" hidden="1" customHeight="1" x14ac:dyDescent="0.2">
      <c r="B39482" s="88"/>
      <c r="C39482" s="88"/>
      <c r="D39482" s="88"/>
      <c r="E39482" s="88"/>
      <c r="F39482" s="88"/>
      <c r="G39482" s="88"/>
      <c r="H39482" s="88"/>
      <c r="I39482" s="88"/>
      <c r="J39482" s="88"/>
      <c r="K39482" s="88"/>
    </row>
    <row r="39483" spans="2:11" ht="12" hidden="1" customHeight="1" x14ac:dyDescent="0.2">
      <c r="B39483" s="88"/>
      <c r="C39483" s="88"/>
      <c r="D39483" s="88"/>
      <c r="E39483" s="88"/>
      <c r="F39483" s="88"/>
      <c r="G39483" s="88"/>
      <c r="H39483" s="88"/>
      <c r="I39483" s="88"/>
      <c r="J39483" s="88"/>
      <c r="K39483" s="88"/>
    </row>
    <row r="39484" spans="2:11" ht="12" hidden="1" customHeight="1" x14ac:dyDescent="0.2">
      <c r="B39484" s="88"/>
      <c r="C39484" s="88"/>
      <c r="D39484" s="88"/>
      <c r="E39484" s="88"/>
      <c r="F39484" s="88"/>
      <c r="G39484" s="88"/>
      <c r="H39484" s="88"/>
      <c r="I39484" s="88"/>
      <c r="J39484" s="88"/>
      <c r="K39484" s="88"/>
    </row>
    <row r="39485" spans="2:11" ht="12" hidden="1" customHeight="1" x14ac:dyDescent="0.2">
      <c r="B39485" s="88"/>
      <c r="C39485" s="88"/>
      <c r="D39485" s="88"/>
      <c r="E39485" s="88"/>
      <c r="F39485" s="88"/>
      <c r="G39485" s="88"/>
      <c r="H39485" s="88"/>
      <c r="I39485" s="88"/>
      <c r="J39485" s="88"/>
      <c r="K39485" s="88"/>
    </row>
    <row r="39486" spans="2:11" ht="12" hidden="1" customHeight="1" x14ac:dyDescent="0.2">
      <c r="B39486" s="88"/>
      <c r="C39486" s="88"/>
      <c r="D39486" s="88"/>
      <c r="E39486" s="88"/>
      <c r="F39486" s="88"/>
      <c r="G39486" s="88"/>
      <c r="H39486" s="88"/>
      <c r="I39486" s="88"/>
      <c r="J39486" s="88"/>
      <c r="K39486" s="88"/>
    </row>
    <row r="39487" spans="2:11" ht="12" hidden="1" customHeight="1" x14ac:dyDescent="0.2">
      <c r="B39487" s="88"/>
      <c r="C39487" s="88"/>
      <c r="D39487" s="88"/>
      <c r="E39487" s="88"/>
      <c r="F39487" s="88"/>
      <c r="G39487" s="88"/>
      <c r="H39487" s="88"/>
      <c r="I39487" s="88"/>
      <c r="J39487" s="88"/>
      <c r="K39487" s="88"/>
    </row>
    <row r="39488" spans="2:11" ht="12" hidden="1" customHeight="1" x14ac:dyDescent="0.2">
      <c r="B39488" s="88"/>
      <c r="C39488" s="88"/>
      <c r="D39488" s="88"/>
      <c r="E39488" s="88"/>
      <c r="F39488" s="88"/>
      <c r="G39488" s="88"/>
      <c r="H39488" s="88"/>
      <c r="I39488" s="88"/>
      <c r="J39488" s="88"/>
      <c r="K39488" s="88"/>
    </row>
    <row r="39489" spans="2:11" ht="12" hidden="1" customHeight="1" x14ac:dyDescent="0.2">
      <c r="B39489" s="88"/>
      <c r="C39489" s="88"/>
      <c r="D39489" s="88"/>
      <c r="E39489" s="88"/>
      <c r="F39489" s="88"/>
      <c r="G39489" s="88"/>
      <c r="H39489" s="88"/>
      <c r="I39489" s="88"/>
      <c r="J39489" s="88"/>
      <c r="K39489" s="88"/>
    </row>
    <row r="39490" spans="2:11" ht="12" hidden="1" customHeight="1" x14ac:dyDescent="0.2">
      <c r="B39490" s="88"/>
      <c r="C39490" s="88"/>
      <c r="D39490" s="88"/>
      <c r="E39490" s="88"/>
      <c r="F39490" s="88"/>
      <c r="G39490" s="88"/>
      <c r="H39490" s="88"/>
      <c r="I39490" s="88"/>
      <c r="J39490" s="88"/>
      <c r="K39490" s="88"/>
    </row>
    <row r="39491" spans="2:11" ht="12" hidden="1" customHeight="1" x14ac:dyDescent="0.2">
      <c r="B39491" s="88"/>
      <c r="C39491" s="88"/>
      <c r="D39491" s="88"/>
      <c r="E39491" s="88"/>
      <c r="F39491" s="88"/>
      <c r="G39491" s="88"/>
      <c r="H39491" s="88"/>
      <c r="I39491" s="88"/>
      <c r="J39491" s="88"/>
      <c r="K39491" s="88"/>
    </row>
    <row r="39492" spans="2:11" ht="12" hidden="1" customHeight="1" x14ac:dyDescent="0.2">
      <c r="B39492" s="88"/>
      <c r="C39492" s="88"/>
      <c r="D39492" s="88"/>
      <c r="E39492" s="88"/>
      <c r="F39492" s="88"/>
      <c r="G39492" s="88"/>
      <c r="H39492" s="88"/>
      <c r="I39492" s="88"/>
      <c r="J39492" s="88"/>
      <c r="K39492" s="88"/>
    </row>
    <row r="39493" spans="2:11" ht="12" hidden="1" customHeight="1" x14ac:dyDescent="0.2">
      <c r="B39493" s="88"/>
      <c r="C39493" s="88"/>
      <c r="D39493" s="88"/>
      <c r="E39493" s="88"/>
      <c r="F39493" s="88"/>
      <c r="G39493" s="88"/>
      <c r="H39493" s="88"/>
      <c r="I39493" s="88"/>
      <c r="J39493" s="88"/>
      <c r="K39493" s="88"/>
    </row>
    <row r="39494" spans="2:11" ht="12" hidden="1" customHeight="1" x14ac:dyDescent="0.2">
      <c r="B39494" s="88"/>
      <c r="C39494" s="88"/>
      <c r="D39494" s="88"/>
      <c r="E39494" s="88"/>
      <c r="F39494" s="88"/>
      <c r="G39494" s="88"/>
      <c r="H39494" s="88"/>
      <c r="I39494" s="88"/>
      <c r="J39494" s="88"/>
      <c r="K39494" s="88"/>
    </row>
    <row r="39495" spans="2:11" ht="12" hidden="1" customHeight="1" x14ac:dyDescent="0.2">
      <c r="B39495" s="88"/>
      <c r="C39495" s="88"/>
      <c r="D39495" s="88"/>
      <c r="E39495" s="88"/>
      <c r="F39495" s="88"/>
      <c r="G39495" s="88"/>
      <c r="H39495" s="88"/>
      <c r="I39495" s="88"/>
      <c r="J39495" s="88"/>
      <c r="K39495" s="88"/>
    </row>
    <row r="39496" spans="2:11" ht="12" hidden="1" customHeight="1" x14ac:dyDescent="0.2">
      <c r="B39496" s="88"/>
      <c r="C39496" s="88"/>
      <c r="D39496" s="88"/>
      <c r="E39496" s="88"/>
      <c r="F39496" s="88"/>
      <c r="G39496" s="88"/>
      <c r="H39496" s="88"/>
      <c r="I39496" s="88"/>
      <c r="J39496" s="88"/>
      <c r="K39496" s="88"/>
    </row>
    <row r="39497" spans="2:11" ht="12" hidden="1" customHeight="1" x14ac:dyDescent="0.2">
      <c r="B39497" s="88"/>
      <c r="C39497" s="88"/>
      <c r="D39497" s="88"/>
      <c r="E39497" s="88"/>
      <c r="F39497" s="88"/>
      <c r="G39497" s="88"/>
      <c r="H39497" s="88"/>
      <c r="I39497" s="88"/>
      <c r="J39497" s="88"/>
      <c r="K39497" s="88"/>
    </row>
    <row r="39498" spans="2:11" ht="12" hidden="1" customHeight="1" x14ac:dyDescent="0.2">
      <c r="B39498" s="88"/>
      <c r="C39498" s="88"/>
      <c r="D39498" s="88"/>
      <c r="E39498" s="88"/>
      <c r="F39498" s="88"/>
      <c r="G39498" s="88"/>
      <c r="H39498" s="88"/>
      <c r="I39498" s="88"/>
      <c r="J39498" s="88"/>
      <c r="K39498" s="88"/>
    </row>
    <row r="39499" spans="2:11" ht="12" hidden="1" customHeight="1" x14ac:dyDescent="0.2">
      <c r="B39499" s="88"/>
      <c r="C39499" s="88"/>
      <c r="D39499" s="88"/>
      <c r="E39499" s="88"/>
      <c r="F39499" s="88"/>
      <c r="G39499" s="88"/>
      <c r="H39499" s="88"/>
      <c r="I39499" s="88"/>
      <c r="J39499" s="88"/>
      <c r="K39499" s="88"/>
    </row>
    <row r="39500" spans="2:11" ht="12" hidden="1" customHeight="1" x14ac:dyDescent="0.2">
      <c r="B39500" s="88"/>
      <c r="C39500" s="88"/>
      <c r="D39500" s="88"/>
      <c r="E39500" s="88"/>
      <c r="F39500" s="88"/>
      <c r="G39500" s="88"/>
      <c r="H39500" s="88"/>
      <c r="I39500" s="88"/>
      <c r="J39500" s="88"/>
      <c r="K39500" s="88"/>
    </row>
    <row r="39501" spans="2:11" ht="12" hidden="1" customHeight="1" x14ac:dyDescent="0.2">
      <c r="B39501" s="88"/>
      <c r="C39501" s="88"/>
      <c r="D39501" s="88"/>
      <c r="E39501" s="88"/>
      <c r="F39501" s="88"/>
      <c r="G39501" s="88"/>
      <c r="H39501" s="88"/>
      <c r="I39501" s="88"/>
      <c r="J39501" s="88"/>
      <c r="K39501" s="88"/>
    </row>
    <row r="39502" spans="2:11" ht="12" hidden="1" customHeight="1" x14ac:dyDescent="0.2">
      <c r="B39502" s="88"/>
      <c r="C39502" s="88"/>
      <c r="D39502" s="88"/>
      <c r="E39502" s="88"/>
      <c r="F39502" s="88"/>
      <c r="G39502" s="88"/>
      <c r="H39502" s="88"/>
      <c r="I39502" s="88"/>
      <c r="J39502" s="88"/>
      <c r="K39502" s="88"/>
    </row>
    <row r="39503" spans="2:11" ht="12" hidden="1" customHeight="1" x14ac:dyDescent="0.2">
      <c r="B39503" s="88"/>
      <c r="C39503" s="88"/>
      <c r="D39503" s="88"/>
      <c r="E39503" s="88"/>
      <c r="F39503" s="88"/>
      <c r="G39503" s="88"/>
      <c r="H39503" s="88"/>
      <c r="I39503" s="88"/>
      <c r="J39503" s="88"/>
      <c r="K39503" s="88"/>
    </row>
    <row r="39504" spans="2:11" ht="12" hidden="1" customHeight="1" x14ac:dyDescent="0.2">
      <c r="B39504" s="88"/>
      <c r="C39504" s="88"/>
      <c r="D39504" s="88"/>
      <c r="E39504" s="88"/>
      <c r="F39504" s="88"/>
      <c r="G39504" s="88"/>
      <c r="H39504" s="88"/>
      <c r="I39504" s="88"/>
      <c r="J39504" s="88"/>
      <c r="K39504" s="88"/>
    </row>
    <row r="39505" spans="2:11" ht="12" hidden="1" customHeight="1" x14ac:dyDescent="0.2">
      <c r="B39505" s="88"/>
      <c r="C39505" s="88"/>
      <c r="D39505" s="88"/>
      <c r="E39505" s="88"/>
      <c r="F39505" s="88"/>
      <c r="G39505" s="88"/>
      <c r="H39505" s="88"/>
      <c r="I39505" s="88"/>
      <c r="J39505" s="88"/>
      <c r="K39505" s="88"/>
    </row>
    <row r="39506" spans="2:11" ht="12" hidden="1" customHeight="1" x14ac:dyDescent="0.2">
      <c r="B39506" s="88"/>
      <c r="C39506" s="88"/>
      <c r="D39506" s="88"/>
      <c r="E39506" s="88"/>
      <c r="F39506" s="88"/>
      <c r="G39506" s="88"/>
      <c r="H39506" s="88"/>
      <c r="I39506" s="88"/>
      <c r="J39506" s="88"/>
      <c r="K39506" s="88"/>
    </row>
    <row r="39507" spans="2:11" ht="12" hidden="1" customHeight="1" x14ac:dyDescent="0.2">
      <c r="B39507" s="88"/>
      <c r="C39507" s="88"/>
      <c r="D39507" s="88"/>
      <c r="E39507" s="88"/>
      <c r="F39507" s="88"/>
      <c r="G39507" s="88"/>
      <c r="H39507" s="88"/>
      <c r="I39507" s="88"/>
      <c r="J39507" s="88"/>
      <c r="K39507" s="88"/>
    </row>
    <row r="39508" spans="2:11" ht="12" hidden="1" customHeight="1" x14ac:dyDescent="0.2">
      <c r="B39508" s="88"/>
      <c r="C39508" s="88"/>
      <c r="D39508" s="88"/>
      <c r="E39508" s="88"/>
      <c r="F39508" s="88"/>
      <c r="G39508" s="88"/>
      <c r="H39508" s="88"/>
      <c r="I39508" s="88"/>
      <c r="J39508" s="88"/>
      <c r="K39508" s="88"/>
    </row>
    <row r="39509" spans="2:11" ht="12" hidden="1" customHeight="1" x14ac:dyDescent="0.2">
      <c r="B39509" s="88"/>
      <c r="C39509" s="88"/>
      <c r="D39509" s="88"/>
      <c r="E39509" s="88"/>
      <c r="F39509" s="88"/>
      <c r="G39509" s="88"/>
      <c r="H39509" s="88"/>
      <c r="I39509" s="88"/>
      <c r="J39509" s="88"/>
      <c r="K39509" s="88"/>
    </row>
    <row r="39510" spans="2:11" ht="12" hidden="1" customHeight="1" x14ac:dyDescent="0.2">
      <c r="B39510" s="88"/>
      <c r="C39510" s="88"/>
      <c r="D39510" s="88"/>
      <c r="E39510" s="88"/>
      <c r="F39510" s="88"/>
      <c r="G39510" s="88"/>
      <c r="H39510" s="88"/>
      <c r="I39510" s="88"/>
      <c r="J39510" s="88"/>
      <c r="K39510" s="88"/>
    </row>
    <row r="39511" spans="2:11" ht="12" hidden="1" customHeight="1" x14ac:dyDescent="0.2">
      <c r="B39511" s="88"/>
      <c r="C39511" s="88"/>
      <c r="D39511" s="88"/>
      <c r="E39511" s="88"/>
      <c r="F39511" s="88"/>
      <c r="G39511" s="88"/>
      <c r="H39511" s="88"/>
      <c r="I39511" s="88"/>
      <c r="J39511" s="88"/>
      <c r="K39511" s="88"/>
    </row>
    <row r="39512" spans="2:11" ht="12" hidden="1" customHeight="1" x14ac:dyDescent="0.2">
      <c r="B39512" s="88"/>
      <c r="C39512" s="88"/>
      <c r="D39512" s="88"/>
      <c r="E39512" s="88"/>
      <c r="F39512" s="88"/>
      <c r="G39512" s="88"/>
      <c r="H39512" s="88"/>
      <c r="I39512" s="88"/>
      <c r="J39512" s="88"/>
      <c r="K39512" s="88"/>
    </row>
    <row r="39513" spans="2:11" ht="12" hidden="1" customHeight="1" x14ac:dyDescent="0.2">
      <c r="B39513" s="88"/>
      <c r="C39513" s="88"/>
      <c r="D39513" s="88"/>
      <c r="E39513" s="88"/>
      <c r="F39513" s="88"/>
      <c r="G39513" s="88"/>
      <c r="H39513" s="88"/>
      <c r="I39513" s="88"/>
      <c r="J39513" s="88"/>
      <c r="K39513" s="88"/>
    </row>
    <row r="39514" spans="2:11" ht="12" hidden="1" customHeight="1" x14ac:dyDescent="0.2">
      <c r="B39514" s="88"/>
      <c r="C39514" s="88"/>
      <c r="D39514" s="88"/>
      <c r="E39514" s="88"/>
      <c r="F39514" s="88"/>
      <c r="G39514" s="88"/>
      <c r="H39514" s="88"/>
      <c r="I39514" s="88"/>
      <c r="J39514" s="88"/>
      <c r="K39514" s="88"/>
    </row>
    <row r="39515" spans="2:11" ht="12" hidden="1" customHeight="1" x14ac:dyDescent="0.2">
      <c r="B39515" s="88"/>
      <c r="C39515" s="88"/>
      <c r="D39515" s="88"/>
      <c r="E39515" s="88"/>
      <c r="F39515" s="88"/>
      <c r="G39515" s="88"/>
      <c r="H39515" s="88"/>
      <c r="I39515" s="88"/>
      <c r="J39515" s="88"/>
      <c r="K39515" s="88"/>
    </row>
    <row r="39516" spans="2:11" ht="12" hidden="1" customHeight="1" x14ac:dyDescent="0.2">
      <c r="B39516" s="88"/>
      <c r="C39516" s="88"/>
      <c r="D39516" s="88"/>
      <c r="E39516" s="88"/>
      <c r="F39516" s="88"/>
      <c r="G39516" s="88"/>
      <c r="H39516" s="88"/>
      <c r="I39516" s="88"/>
      <c r="J39516" s="88"/>
      <c r="K39516" s="88"/>
    </row>
    <row r="39517" spans="2:11" ht="12" hidden="1" customHeight="1" x14ac:dyDescent="0.2">
      <c r="B39517" s="88"/>
      <c r="C39517" s="88"/>
      <c r="D39517" s="88"/>
      <c r="E39517" s="88"/>
      <c r="F39517" s="88"/>
      <c r="G39517" s="88"/>
      <c r="H39517" s="88"/>
      <c r="I39517" s="88"/>
      <c r="J39517" s="88"/>
      <c r="K39517" s="88"/>
    </row>
    <row r="39518" spans="2:11" ht="12" hidden="1" customHeight="1" x14ac:dyDescent="0.2">
      <c r="B39518" s="88"/>
      <c r="C39518" s="88"/>
      <c r="D39518" s="88"/>
      <c r="E39518" s="88"/>
      <c r="F39518" s="88"/>
      <c r="G39518" s="88"/>
      <c r="H39518" s="88"/>
      <c r="I39518" s="88"/>
      <c r="J39518" s="88"/>
      <c r="K39518" s="88"/>
    </row>
    <row r="39519" spans="2:11" ht="12" hidden="1" customHeight="1" x14ac:dyDescent="0.2">
      <c r="B39519" s="88"/>
      <c r="C39519" s="88"/>
      <c r="D39519" s="88"/>
      <c r="E39519" s="88"/>
      <c r="F39519" s="88"/>
      <c r="G39519" s="88"/>
      <c r="H39519" s="88"/>
      <c r="I39519" s="88"/>
      <c r="J39519" s="88"/>
      <c r="K39519" s="88"/>
    </row>
    <row r="39520" spans="2:11" ht="12" hidden="1" customHeight="1" x14ac:dyDescent="0.2">
      <c r="B39520" s="88"/>
      <c r="C39520" s="88"/>
      <c r="D39520" s="88"/>
      <c r="E39520" s="88"/>
      <c r="F39520" s="88"/>
      <c r="G39520" s="88"/>
      <c r="H39520" s="88"/>
      <c r="I39520" s="88"/>
      <c r="J39520" s="88"/>
      <c r="K39520" s="88"/>
    </row>
    <row r="39521" spans="2:11" ht="12" hidden="1" customHeight="1" x14ac:dyDescent="0.2">
      <c r="B39521" s="88"/>
      <c r="C39521" s="88"/>
      <c r="D39521" s="88"/>
      <c r="E39521" s="88"/>
      <c r="F39521" s="88"/>
      <c r="G39521" s="88"/>
      <c r="H39521" s="88"/>
      <c r="I39521" s="88"/>
      <c r="J39521" s="88"/>
      <c r="K39521" s="88"/>
    </row>
    <row r="39522" spans="2:11" ht="12" hidden="1" customHeight="1" x14ac:dyDescent="0.2">
      <c r="B39522" s="88"/>
      <c r="C39522" s="88"/>
      <c r="D39522" s="88"/>
      <c r="E39522" s="88"/>
      <c r="F39522" s="88"/>
      <c r="G39522" s="88"/>
      <c r="H39522" s="88"/>
      <c r="I39522" s="88"/>
      <c r="J39522" s="88"/>
      <c r="K39522" s="88"/>
    </row>
    <row r="39523" spans="2:11" ht="12" hidden="1" customHeight="1" x14ac:dyDescent="0.2">
      <c r="B39523" s="88"/>
      <c r="C39523" s="88"/>
      <c r="D39523" s="88"/>
      <c r="E39523" s="88"/>
      <c r="F39523" s="88"/>
      <c r="G39523" s="88"/>
      <c r="H39523" s="88"/>
      <c r="I39523" s="88"/>
      <c r="J39523" s="88"/>
      <c r="K39523" s="88"/>
    </row>
    <row r="39524" spans="2:11" ht="12" hidden="1" customHeight="1" x14ac:dyDescent="0.2">
      <c r="B39524" s="88"/>
      <c r="C39524" s="88"/>
      <c r="D39524" s="88"/>
      <c r="E39524" s="88"/>
      <c r="F39524" s="88"/>
      <c r="G39524" s="88"/>
      <c r="H39524" s="88"/>
      <c r="I39524" s="88"/>
      <c r="J39524" s="88"/>
      <c r="K39524" s="88"/>
    </row>
    <row r="39525" spans="2:11" ht="12" hidden="1" customHeight="1" x14ac:dyDescent="0.2">
      <c r="B39525" s="88"/>
      <c r="C39525" s="88"/>
      <c r="D39525" s="88"/>
      <c r="E39525" s="88"/>
      <c r="F39525" s="88"/>
      <c r="G39525" s="88"/>
      <c r="H39525" s="88"/>
      <c r="I39525" s="88"/>
      <c r="J39525" s="88"/>
      <c r="K39525" s="88"/>
    </row>
    <row r="39526" spans="2:11" ht="12" hidden="1" customHeight="1" x14ac:dyDescent="0.2">
      <c r="B39526" s="88"/>
      <c r="C39526" s="88"/>
      <c r="D39526" s="88"/>
      <c r="E39526" s="88"/>
      <c r="F39526" s="88"/>
      <c r="G39526" s="88"/>
      <c r="H39526" s="88"/>
      <c r="I39526" s="88"/>
      <c r="J39526" s="88"/>
      <c r="K39526" s="88"/>
    </row>
    <row r="39527" spans="2:11" ht="12" hidden="1" customHeight="1" x14ac:dyDescent="0.2">
      <c r="B39527" s="88"/>
      <c r="C39527" s="88"/>
      <c r="D39527" s="88"/>
      <c r="E39527" s="88"/>
      <c r="F39527" s="88"/>
      <c r="G39527" s="88"/>
      <c r="H39527" s="88"/>
      <c r="I39527" s="88"/>
      <c r="J39527" s="88"/>
      <c r="K39527" s="88"/>
    </row>
    <row r="39528" spans="2:11" ht="12" hidden="1" customHeight="1" x14ac:dyDescent="0.2">
      <c r="B39528" s="88"/>
      <c r="C39528" s="88"/>
      <c r="D39528" s="88"/>
      <c r="E39528" s="88"/>
      <c r="F39528" s="88"/>
      <c r="G39528" s="88"/>
      <c r="H39528" s="88"/>
      <c r="I39528" s="88"/>
      <c r="J39528" s="88"/>
      <c r="K39528" s="88"/>
    </row>
    <row r="39529" spans="2:11" ht="12" hidden="1" customHeight="1" x14ac:dyDescent="0.2">
      <c r="B39529" s="88"/>
      <c r="C39529" s="88"/>
      <c r="D39529" s="88"/>
      <c r="E39529" s="88"/>
      <c r="F39529" s="88"/>
      <c r="G39529" s="88"/>
      <c r="H39529" s="88"/>
      <c r="I39529" s="88"/>
      <c r="J39529" s="88"/>
      <c r="K39529" s="88"/>
    </row>
    <row r="39530" spans="2:11" ht="12" hidden="1" customHeight="1" x14ac:dyDescent="0.2">
      <c r="B39530" s="88"/>
      <c r="C39530" s="88"/>
      <c r="D39530" s="88"/>
      <c r="E39530" s="88"/>
      <c r="F39530" s="88"/>
      <c r="G39530" s="88"/>
      <c r="H39530" s="88"/>
      <c r="I39530" s="88"/>
      <c r="J39530" s="88"/>
      <c r="K39530" s="88"/>
    </row>
    <row r="39531" spans="2:11" ht="12" hidden="1" customHeight="1" x14ac:dyDescent="0.2">
      <c r="B39531" s="88"/>
      <c r="C39531" s="88"/>
      <c r="D39531" s="88"/>
      <c r="E39531" s="88"/>
      <c r="F39531" s="88"/>
      <c r="G39531" s="88"/>
      <c r="H39531" s="88"/>
      <c r="I39531" s="88"/>
      <c r="J39531" s="88"/>
      <c r="K39531" s="88"/>
    </row>
    <row r="39532" spans="2:11" ht="12" hidden="1" customHeight="1" x14ac:dyDescent="0.2">
      <c r="B39532" s="88"/>
      <c r="C39532" s="88"/>
      <c r="D39532" s="88"/>
      <c r="E39532" s="88"/>
      <c r="F39532" s="88"/>
      <c r="G39532" s="88"/>
      <c r="H39532" s="88"/>
      <c r="I39532" s="88"/>
      <c r="J39532" s="88"/>
      <c r="K39532" s="88"/>
    </row>
    <row r="39533" spans="2:11" ht="12" hidden="1" customHeight="1" x14ac:dyDescent="0.2">
      <c r="B39533" s="88"/>
      <c r="C39533" s="88"/>
      <c r="D39533" s="88"/>
      <c r="E39533" s="88"/>
      <c r="F39533" s="88"/>
      <c r="G39533" s="88"/>
      <c r="H39533" s="88"/>
      <c r="I39533" s="88"/>
      <c r="J39533" s="88"/>
      <c r="K39533" s="88"/>
    </row>
    <row r="39534" spans="2:11" ht="12" hidden="1" customHeight="1" x14ac:dyDescent="0.2">
      <c r="B39534" s="88"/>
      <c r="C39534" s="88"/>
      <c r="D39534" s="88"/>
      <c r="E39534" s="88"/>
      <c r="F39534" s="88"/>
      <c r="G39534" s="88"/>
      <c r="H39534" s="88"/>
      <c r="I39534" s="88"/>
      <c r="J39534" s="88"/>
      <c r="K39534" s="88"/>
    </row>
    <row r="39535" spans="2:11" ht="12" hidden="1" customHeight="1" x14ac:dyDescent="0.2">
      <c r="B39535" s="88"/>
      <c r="C39535" s="88"/>
      <c r="D39535" s="88"/>
      <c r="E39535" s="88"/>
      <c r="F39535" s="88"/>
      <c r="G39535" s="88"/>
      <c r="H39535" s="88"/>
      <c r="I39535" s="88"/>
      <c r="J39535" s="88"/>
      <c r="K39535" s="88"/>
    </row>
    <row r="39536" spans="2:11" ht="12" hidden="1" customHeight="1" x14ac:dyDescent="0.2">
      <c r="B39536" s="88"/>
      <c r="C39536" s="88"/>
      <c r="D39536" s="88"/>
      <c r="E39536" s="88"/>
      <c r="F39536" s="88"/>
      <c r="G39536" s="88"/>
      <c r="H39536" s="88"/>
      <c r="I39536" s="88"/>
      <c r="J39536" s="88"/>
      <c r="K39536" s="88"/>
    </row>
    <row r="39537" spans="2:11" ht="12" hidden="1" customHeight="1" x14ac:dyDescent="0.2">
      <c r="B39537" s="88"/>
      <c r="C39537" s="88"/>
      <c r="D39537" s="88"/>
      <c r="E39537" s="88"/>
      <c r="F39537" s="88"/>
      <c r="G39537" s="88"/>
      <c r="H39537" s="88"/>
      <c r="I39537" s="88"/>
      <c r="J39537" s="88"/>
      <c r="K39537" s="88"/>
    </row>
    <row r="39538" spans="2:11" ht="12" hidden="1" customHeight="1" x14ac:dyDescent="0.2">
      <c r="B39538" s="88"/>
      <c r="C39538" s="88"/>
      <c r="D39538" s="88"/>
      <c r="E39538" s="88"/>
      <c r="F39538" s="88"/>
      <c r="G39538" s="88"/>
      <c r="H39538" s="88"/>
      <c r="I39538" s="88"/>
      <c r="J39538" s="88"/>
      <c r="K39538" s="88"/>
    </row>
    <row r="39539" spans="2:11" ht="12" hidden="1" customHeight="1" x14ac:dyDescent="0.2">
      <c r="B39539" s="88"/>
      <c r="C39539" s="88"/>
      <c r="D39539" s="88"/>
      <c r="E39539" s="88"/>
      <c r="F39539" s="88"/>
      <c r="G39539" s="88"/>
      <c r="H39539" s="88"/>
      <c r="I39539" s="88"/>
      <c r="J39539" s="88"/>
      <c r="K39539" s="88"/>
    </row>
    <row r="39540" spans="2:11" ht="12" hidden="1" customHeight="1" x14ac:dyDescent="0.2">
      <c r="B39540" s="88"/>
      <c r="C39540" s="88"/>
      <c r="D39540" s="88"/>
      <c r="E39540" s="88"/>
      <c r="F39540" s="88"/>
      <c r="G39540" s="88"/>
      <c r="H39540" s="88"/>
      <c r="I39540" s="88"/>
      <c r="J39540" s="88"/>
      <c r="K39540" s="88"/>
    </row>
    <row r="39541" spans="2:11" ht="12" hidden="1" customHeight="1" x14ac:dyDescent="0.2">
      <c r="B39541" s="88"/>
      <c r="C39541" s="88"/>
      <c r="D39541" s="88"/>
      <c r="E39541" s="88"/>
      <c r="F39541" s="88"/>
      <c r="G39541" s="88"/>
      <c r="H39541" s="88"/>
      <c r="I39541" s="88"/>
      <c r="J39541" s="88"/>
      <c r="K39541" s="88"/>
    </row>
    <row r="39542" spans="2:11" ht="12" hidden="1" customHeight="1" x14ac:dyDescent="0.2">
      <c r="B39542" s="88"/>
      <c r="C39542" s="88"/>
      <c r="D39542" s="88"/>
      <c r="E39542" s="88"/>
      <c r="F39542" s="88"/>
      <c r="G39542" s="88"/>
      <c r="H39542" s="88"/>
      <c r="I39542" s="88"/>
      <c r="J39542" s="88"/>
      <c r="K39542" s="88"/>
    </row>
    <row r="39543" spans="2:11" ht="12" hidden="1" customHeight="1" x14ac:dyDescent="0.2">
      <c r="B39543" s="88"/>
      <c r="C39543" s="88"/>
      <c r="D39543" s="88"/>
      <c r="E39543" s="88"/>
      <c r="F39543" s="88"/>
      <c r="G39543" s="88"/>
      <c r="H39543" s="88"/>
      <c r="I39543" s="88"/>
      <c r="J39543" s="88"/>
      <c r="K39543" s="88"/>
    </row>
    <row r="39544" spans="2:11" ht="12" hidden="1" customHeight="1" x14ac:dyDescent="0.2">
      <c r="B39544" s="88"/>
      <c r="C39544" s="88"/>
      <c r="D39544" s="88"/>
      <c r="E39544" s="88"/>
      <c r="F39544" s="88"/>
      <c r="G39544" s="88"/>
      <c r="H39544" s="88"/>
      <c r="I39544" s="88"/>
      <c r="J39544" s="88"/>
      <c r="K39544" s="88"/>
    </row>
    <row r="39545" spans="2:11" ht="12" hidden="1" customHeight="1" x14ac:dyDescent="0.2">
      <c r="B39545" s="88"/>
      <c r="C39545" s="88"/>
      <c r="D39545" s="88"/>
      <c r="E39545" s="88"/>
      <c r="F39545" s="88"/>
      <c r="G39545" s="88"/>
      <c r="H39545" s="88"/>
      <c r="I39545" s="88"/>
      <c r="J39545" s="88"/>
      <c r="K39545" s="88"/>
    </row>
    <row r="39546" spans="2:11" ht="12" hidden="1" customHeight="1" x14ac:dyDescent="0.2">
      <c r="B39546" s="88"/>
      <c r="C39546" s="88"/>
      <c r="D39546" s="88"/>
      <c r="E39546" s="88"/>
      <c r="F39546" s="88"/>
      <c r="G39546" s="88"/>
      <c r="H39546" s="88"/>
      <c r="I39546" s="88"/>
      <c r="J39546" s="88"/>
      <c r="K39546" s="88"/>
    </row>
    <row r="39547" spans="2:11" ht="12" hidden="1" customHeight="1" x14ac:dyDescent="0.2">
      <c r="B39547" s="88"/>
      <c r="C39547" s="88"/>
      <c r="D39547" s="88"/>
      <c r="E39547" s="88"/>
      <c r="F39547" s="88"/>
      <c r="G39547" s="88"/>
      <c r="H39547" s="88"/>
      <c r="I39547" s="88"/>
      <c r="J39547" s="88"/>
      <c r="K39547" s="88"/>
    </row>
    <row r="39548" spans="2:11" ht="12" hidden="1" customHeight="1" x14ac:dyDescent="0.2">
      <c r="B39548" s="88"/>
      <c r="C39548" s="88"/>
      <c r="D39548" s="88"/>
      <c r="E39548" s="88"/>
      <c r="F39548" s="88"/>
      <c r="G39548" s="88"/>
      <c r="H39548" s="88"/>
      <c r="I39548" s="88"/>
      <c r="J39548" s="88"/>
      <c r="K39548" s="88"/>
    </row>
    <row r="39549" spans="2:11" ht="12" hidden="1" customHeight="1" x14ac:dyDescent="0.2">
      <c r="B39549" s="88"/>
      <c r="C39549" s="88"/>
      <c r="D39549" s="88"/>
      <c r="E39549" s="88"/>
      <c r="F39549" s="88"/>
      <c r="G39549" s="88"/>
      <c r="H39549" s="88"/>
      <c r="I39549" s="88"/>
      <c r="J39549" s="88"/>
      <c r="K39549" s="88"/>
    </row>
    <row r="39550" spans="2:11" ht="12" hidden="1" customHeight="1" x14ac:dyDescent="0.2">
      <c r="B39550" s="88"/>
      <c r="C39550" s="88"/>
      <c r="D39550" s="88"/>
      <c r="E39550" s="88"/>
      <c r="F39550" s="88"/>
      <c r="G39550" s="88"/>
      <c r="H39550" s="88"/>
      <c r="I39550" s="88"/>
      <c r="J39550" s="88"/>
      <c r="K39550" s="88"/>
    </row>
    <row r="39551" spans="2:11" ht="12" hidden="1" customHeight="1" x14ac:dyDescent="0.2">
      <c r="B39551" s="88"/>
      <c r="C39551" s="88"/>
      <c r="D39551" s="88"/>
      <c r="E39551" s="88"/>
      <c r="F39551" s="88"/>
      <c r="G39551" s="88"/>
      <c r="H39551" s="88"/>
      <c r="I39551" s="88"/>
      <c r="J39551" s="88"/>
      <c r="K39551" s="88"/>
    </row>
    <row r="39552" spans="2:11" ht="12" hidden="1" customHeight="1" x14ac:dyDescent="0.2">
      <c r="B39552" s="88"/>
      <c r="C39552" s="88"/>
      <c r="D39552" s="88"/>
      <c r="E39552" s="88"/>
      <c r="F39552" s="88"/>
      <c r="G39552" s="88"/>
      <c r="H39552" s="88"/>
      <c r="I39552" s="88"/>
      <c r="J39552" s="88"/>
      <c r="K39552" s="88"/>
    </row>
    <row r="39553" spans="2:11" ht="12" hidden="1" customHeight="1" x14ac:dyDescent="0.2">
      <c r="B39553" s="88"/>
      <c r="C39553" s="88"/>
      <c r="D39553" s="88"/>
      <c r="E39553" s="88"/>
      <c r="F39553" s="88"/>
      <c r="G39553" s="88"/>
      <c r="H39553" s="88"/>
      <c r="I39553" s="88"/>
      <c r="J39553" s="88"/>
      <c r="K39553" s="88"/>
    </row>
    <row r="39554" spans="2:11" ht="12" hidden="1" customHeight="1" x14ac:dyDescent="0.2">
      <c r="B39554" s="88"/>
      <c r="C39554" s="88"/>
      <c r="D39554" s="88"/>
      <c r="E39554" s="88"/>
      <c r="F39554" s="88"/>
      <c r="G39554" s="88"/>
      <c r="H39554" s="88"/>
      <c r="I39554" s="88"/>
      <c r="J39554" s="88"/>
      <c r="K39554" s="88"/>
    </row>
    <row r="39555" spans="2:11" ht="12" hidden="1" customHeight="1" x14ac:dyDescent="0.2">
      <c r="B39555" s="88"/>
      <c r="C39555" s="88"/>
      <c r="D39555" s="88"/>
      <c r="E39555" s="88"/>
      <c r="F39555" s="88"/>
      <c r="G39555" s="88"/>
      <c r="H39555" s="88"/>
      <c r="I39555" s="88"/>
      <c r="J39555" s="88"/>
      <c r="K39555" s="88"/>
    </row>
    <row r="39556" spans="2:11" ht="12" hidden="1" customHeight="1" x14ac:dyDescent="0.2">
      <c r="B39556" s="88"/>
      <c r="C39556" s="88"/>
      <c r="D39556" s="88"/>
      <c r="E39556" s="88"/>
      <c r="F39556" s="88"/>
      <c r="G39556" s="88"/>
      <c r="H39556" s="88"/>
      <c r="I39556" s="88"/>
      <c r="J39556" s="88"/>
      <c r="K39556" s="88"/>
    </row>
    <row r="39557" spans="2:11" ht="12" hidden="1" customHeight="1" x14ac:dyDescent="0.2">
      <c r="B39557" s="88"/>
      <c r="C39557" s="88"/>
      <c r="D39557" s="88"/>
      <c r="E39557" s="88"/>
      <c r="F39557" s="88"/>
      <c r="G39557" s="88"/>
      <c r="H39557" s="88"/>
      <c r="I39557" s="88"/>
      <c r="J39557" s="88"/>
      <c r="K39557" s="88"/>
    </row>
    <row r="39558" spans="2:11" ht="12" hidden="1" customHeight="1" x14ac:dyDescent="0.2">
      <c r="B39558" s="88"/>
      <c r="C39558" s="88"/>
      <c r="D39558" s="88"/>
      <c r="E39558" s="88"/>
      <c r="F39558" s="88"/>
      <c r="G39558" s="88"/>
      <c r="H39558" s="88"/>
      <c r="I39558" s="88"/>
      <c r="J39558" s="88"/>
      <c r="K39558" s="88"/>
    </row>
    <row r="39559" spans="2:11" ht="12" hidden="1" customHeight="1" x14ac:dyDescent="0.2">
      <c r="B39559" s="88"/>
      <c r="C39559" s="88"/>
      <c r="D39559" s="88"/>
      <c r="E39559" s="88"/>
      <c r="F39559" s="88"/>
      <c r="G39559" s="88"/>
      <c r="H39559" s="88"/>
      <c r="I39559" s="88"/>
      <c r="J39559" s="88"/>
      <c r="K39559" s="88"/>
    </row>
    <row r="39560" spans="2:11" ht="12" hidden="1" customHeight="1" x14ac:dyDescent="0.2">
      <c r="B39560" s="88"/>
      <c r="C39560" s="88"/>
      <c r="D39560" s="88"/>
      <c r="E39560" s="88"/>
      <c r="F39560" s="88"/>
      <c r="G39560" s="88"/>
      <c r="H39560" s="88"/>
      <c r="I39560" s="88"/>
      <c r="J39560" s="88"/>
      <c r="K39560" s="88"/>
    </row>
    <row r="39561" spans="2:11" ht="12" hidden="1" customHeight="1" x14ac:dyDescent="0.2">
      <c r="B39561" s="88"/>
      <c r="C39561" s="88"/>
      <c r="D39561" s="88"/>
      <c r="E39561" s="88"/>
      <c r="F39561" s="88"/>
      <c r="G39561" s="88"/>
      <c r="H39561" s="88"/>
      <c r="I39561" s="88"/>
      <c r="J39561" s="88"/>
      <c r="K39561" s="88"/>
    </row>
    <row r="39562" spans="2:11" ht="12" hidden="1" customHeight="1" x14ac:dyDescent="0.2">
      <c r="B39562" s="88"/>
      <c r="C39562" s="88"/>
      <c r="D39562" s="88"/>
      <c r="E39562" s="88"/>
      <c r="F39562" s="88"/>
      <c r="G39562" s="88"/>
      <c r="H39562" s="88"/>
      <c r="I39562" s="88"/>
      <c r="J39562" s="88"/>
      <c r="K39562" s="88"/>
    </row>
    <row r="39563" spans="2:11" ht="12" hidden="1" customHeight="1" x14ac:dyDescent="0.2">
      <c r="B39563" s="88"/>
      <c r="C39563" s="88"/>
      <c r="D39563" s="88"/>
      <c r="E39563" s="88"/>
      <c r="F39563" s="88"/>
      <c r="G39563" s="88"/>
      <c r="H39563" s="88"/>
      <c r="I39563" s="88"/>
      <c r="J39563" s="88"/>
      <c r="K39563" s="88"/>
    </row>
    <row r="39564" spans="2:11" ht="12" hidden="1" customHeight="1" x14ac:dyDescent="0.2">
      <c r="B39564" s="88"/>
      <c r="C39564" s="88"/>
      <c r="D39564" s="88"/>
      <c r="E39564" s="88"/>
      <c r="F39564" s="88"/>
      <c r="G39564" s="88"/>
      <c r="H39564" s="88"/>
      <c r="I39564" s="88"/>
      <c r="J39564" s="88"/>
      <c r="K39564" s="88"/>
    </row>
    <row r="39565" spans="2:11" ht="12" hidden="1" customHeight="1" x14ac:dyDescent="0.2">
      <c r="B39565" s="88"/>
      <c r="C39565" s="88"/>
      <c r="D39565" s="88"/>
      <c r="E39565" s="88"/>
      <c r="F39565" s="88"/>
      <c r="G39565" s="88"/>
      <c r="H39565" s="88"/>
      <c r="I39565" s="88"/>
      <c r="J39565" s="88"/>
      <c r="K39565" s="88"/>
    </row>
    <row r="39566" spans="2:11" ht="12" hidden="1" customHeight="1" x14ac:dyDescent="0.2">
      <c r="B39566" s="88"/>
      <c r="C39566" s="88"/>
      <c r="D39566" s="88"/>
      <c r="E39566" s="88"/>
      <c r="F39566" s="88"/>
      <c r="G39566" s="88"/>
      <c r="H39566" s="88"/>
      <c r="I39566" s="88"/>
      <c r="J39566" s="88"/>
      <c r="K39566" s="88"/>
    </row>
    <row r="39567" spans="2:11" ht="12" hidden="1" customHeight="1" x14ac:dyDescent="0.2">
      <c r="B39567" s="88"/>
      <c r="C39567" s="88"/>
      <c r="D39567" s="88"/>
      <c r="E39567" s="88"/>
      <c r="F39567" s="88"/>
      <c r="G39567" s="88"/>
      <c r="H39567" s="88"/>
      <c r="I39567" s="88"/>
      <c r="J39567" s="88"/>
      <c r="K39567" s="88"/>
    </row>
    <row r="39568" spans="2:11" ht="12" hidden="1" customHeight="1" x14ac:dyDescent="0.2">
      <c r="B39568" s="88"/>
      <c r="C39568" s="88"/>
      <c r="D39568" s="88"/>
      <c r="E39568" s="88"/>
      <c r="F39568" s="88"/>
      <c r="G39568" s="88"/>
      <c r="H39568" s="88"/>
      <c r="I39568" s="88"/>
      <c r="J39568" s="88"/>
      <c r="K39568" s="88"/>
    </row>
    <row r="39569" spans="2:11" ht="12" hidden="1" customHeight="1" x14ac:dyDescent="0.2">
      <c r="B39569" s="88"/>
      <c r="C39569" s="88"/>
      <c r="D39569" s="88"/>
      <c r="E39569" s="88"/>
      <c r="F39569" s="88"/>
      <c r="G39569" s="88"/>
      <c r="H39569" s="88"/>
      <c r="I39569" s="88"/>
      <c r="J39569" s="88"/>
      <c r="K39569" s="88"/>
    </row>
    <row r="39570" spans="2:11" ht="12" hidden="1" customHeight="1" x14ac:dyDescent="0.2">
      <c r="B39570" s="88"/>
      <c r="C39570" s="88"/>
      <c r="D39570" s="88"/>
      <c r="E39570" s="88"/>
      <c r="F39570" s="88"/>
      <c r="G39570" s="88"/>
      <c r="H39570" s="88"/>
      <c r="I39570" s="88"/>
      <c r="J39570" s="88"/>
      <c r="K39570" s="88"/>
    </row>
    <row r="39571" spans="2:11" ht="12" hidden="1" customHeight="1" x14ac:dyDescent="0.2">
      <c r="B39571" s="88"/>
      <c r="C39571" s="88"/>
      <c r="D39571" s="88"/>
      <c r="E39571" s="88"/>
      <c r="F39571" s="88"/>
      <c r="G39571" s="88"/>
      <c r="H39571" s="88"/>
      <c r="I39571" s="88"/>
      <c r="J39571" s="88"/>
      <c r="K39571" s="88"/>
    </row>
    <row r="39572" spans="2:11" ht="12" hidden="1" customHeight="1" x14ac:dyDescent="0.2">
      <c r="B39572" s="88"/>
      <c r="C39572" s="88"/>
      <c r="D39572" s="88"/>
      <c r="E39572" s="88"/>
      <c r="F39572" s="88"/>
      <c r="G39572" s="88"/>
      <c r="H39572" s="88"/>
      <c r="I39572" s="88"/>
      <c r="J39572" s="88"/>
      <c r="K39572" s="88"/>
    </row>
    <row r="39573" spans="2:11" ht="12" hidden="1" customHeight="1" x14ac:dyDescent="0.2">
      <c r="B39573" s="88"/>
      <c r="C39573" s="88"/>
      <c r="D39573" s="88"/>
      <c r="E39573" s="88"/>
      <c r="F39573" s="88"/>
      <c r="G39573" s="88"/>
      <c r="H39573" s="88"/>
      <c r="I39573" s="88"/>
      <c r="J39573" s="88"/>
      <c r="K39573" s="88"/>
    </row>
    <row r="39574" spans="2:11" ht="12" hidden="1" customHeight="1" x14ac:dyDescent="0.2">
      <c r="B39574" s="88"/>
      <c r="C39574" s="88"/>
      <c r="D39574" s="88"/>
      <c r="E39574" s="88"/>
      <c r="F39574" s="88"/>
      <c r="G39574" s="88"/>
      <c r="H39574" s="88"/>
      <c r="I39574" s="88"/>
      <c r="J39574" s="88"/>
      <c r="K39574" s="88"/>
    </row>
    <row r="39575" spans="2:11" ht="12" hidden="1" customHeight="1" x14ac:dyDescent="0.2">
      <c r="B39575" s="88"/>
      <c r="C39575" s="88"/>
      <c r="D39575" s="88"/>
      <c r="E39575" s="88"/>
      <c r="F39575" s="88"/>
      <c r="G39575" s="88"/>
      <c r="H39575" s="88"/>
      <c r="I39575" s="88"/>
      <c r="J39575" s="88"/>
      <c r="K39575" s="88"/>
    </row>
    <row r="39576" spans="2:11" ht="12" hidden="1" customHeight="1" x14ac:dyDescent="0.2">
      <c r="B39576" s="88"/>
      <c r="C39576" s="88"/>
      <c r="D39576" s="88"/>
      <c r="E39576" s="88"/>
      <c r="F39576" s="88"/>
      <c r="G39576" s="88"/>
      <c r="H39576" s="88"/>
      <c r="I39576" s="88"/>
      <c r="J39576" s="88"/>
      <c r="K39576" s="88"/>
    </row>
    <row r="39577" spans="2:11" ht="12" hidden="1" customHeight="1" x14ac:dyDescent="0.2">
      <c r="B39577" s="88"/>
      <c r="C39577" s="88"/>
      <c r="D39577" s="88"/>
      <c r="E39577" s="88"/>
      <c r="F39577" s="88"/>
      <c r="G39577" s="88"/>
      <c r="H39577" s="88"/>
      <c r="I39577" s="88"/>
      <c r="J39577" s="88"/>
      <c r="K39577" s="88"/>
    </row>
    <row r="39578" spans="2:11" ht="12" hidden="1" customHeight="1" x14ac:dyDescent="0.2">
      <c r="B39578" s="88"/>
      <c r="C39578" s="88"/>
      <c r="D39578" s="88"/>
      <c r="E39578" s="88"/>
      <c r="F39578" s="88"/>
      <c r="G39578" s="88"/>
      <c r="H39578" s="88"/>
      <c r="I39578" s="88"/>
      <c r="J39578" s="88"/>
      <c r="K39578" s="88"/>
    </row>
    <row r="39579" spans="2:11" ht="12" hidden="1" customHeight="1" x14ac:dyDescent="0.2">
      <c r="B39579" s="88"/>
      <c r="C39579" s="88"/>
      <c r="D39579" s="88"/>
      <c r="E39579" s="88"/>
      <c r="F39579" s="88"/>
      <c r="G39579" s="88"/>
      <c r="H39579" s="88"/>
      <c r="I39579" s="88"/>
      <c r="J39579" s="88"/>
      <c r="K39579" s="88"/>
    </row>
    <row r="39580" spans="2:11" ht="12" hidden="1" customHeight="1" x14ac:dyDescent="0.2">
      <c r="B39580" s="88"/>
      <c r="C39580" s="88"/>
      <c r="D39580" s="88"/>
      <c r="E39580" s="88"/>
      <c r="F39580" s="88"/>
      <c r="G39580" s="88"/>
      <c r="H39580" s="88"/>
      <c r="I39580" s="88"/>
      <c r="J39580" s="88"/>
      <c r="K39580" s="88"/>
    </row>
    <row r="39581" spans="2:11" ht="12" hidden="1" customHeight="1" x14ac:dyDescent="0.2">
      <c r="B39581" s="88"/>
      <c r="C39581" s="88"/>
      <c r="D39581" s="88"/>
      <c r="E39581" s="88"/>
      <c r="F39581" s="88"/>
      <c r="G39581" s="88"/>
      <c r="H39581" s="88"/>
      <c r="I39581" s="88"/>
      <c r="J39581" s="88"/>
      <c r="K39581" s="88"/>
    </row>
    <row r="39582" spans="2:11" ht="12" hidden="1" customHeight="1" x14ac:dyDescent="0.2">
      <c r="B39582" s="88"/>
      <c r="C39582" s="88"/>
      <c r="D39582" s="88"/>
      <c r="E39582" s="88"/>
      <c r="F39582" s="88"/>
      <c r="G39582" s="88"/>
      <c r="H39582" s="88"/>
      <c r="I39582" s="88"/>
      <c r="J39582" s="88"/>
      <c r="K39582" s="88"/>
    </row>
    <row r="39583" spans="2:11" ht="12" hidden="1" customHeight="1" x14ac:dyDescent="0.2">
      <c r="B39583" s="88"/>
      <c r="C39583" s="88"/>
      <c r="D39583" s="88"/>
      <c r="E39583" s="88"/>
      <c r="F39583" s="88"/>
      <c r="G39583" s="88"/>
      <c r="H39583" s="88"/>
      <c r="I39583" s="88"/>
      <c r="J39583" s="88"/>
      <c r="K39583" s="88"/>
    </row>
    <row r="39584" spans="2:11" ht="12" hidden="1" customHeight="1" x14ac:dyDescent="0.2">
      <c r="B39584" s="88"/>
      <c r="C39584" s="88"/>
      <c r="D39584" s="88"/>
      <c r="E39584" s="88"/>
      <c r="F39584" s="88"/>
      <c r="G39584" s="88"/>
      <c r="H39584" s="88"/>
      <c r="I39584" s="88"/>
      <c r="J39584" s="88"/>
      <c r="K39584" s="88"/>
    </row>
    <row r="39585" spans="2:11" ht="12" hidden="1" customHeight="1" x14ac:dyDescent="0.2">
      <c r="B39585" s="88"/>
      <c r="C39585" s="88"/>
      <c r="D39585" s="88"/>
      <c r="E39585" s="88"/>
      <c r="F39585" s="88"/>
      <c r="G39585" s="88"/>
      <c r="H39585" s="88"/>
      <c r="I39585" s="88"/>
      <c r="J39585" s="88"/>
      <c r="K39585" s="88"/>
    </row>
    <row r="39586" spans="2:11" ht="12" hidden="1" customHeight="1" x14ac:dyDescent="0.2">
      <c r="B39586" s="88"/>
      <c r="C39586" s="88"/>
      <c r="D39586" s="88"/>
      <c r="E39586" s="88"/>
      <c r="F39586" s="88"/>
      <c r="G39586" s="88"/>
      <c r="H39586" s="88"/>
      <c r="I39586" s="88"/>
      <c r="J39586" s="88"/>
      <c r="K39586" s="88"/>
    </row>
    <row r="39587" spans="2:11" ht="12" hidden="1" customHeight="1" x14ac:dyDescent="0.2">
      <c r="B39587" s="88"/>
      <c r="C39587" s="88"/>
      <c r="D39587" s="88"/>
      <c r="E39587" s="88"/>
      <c r="F39587" s="88"/>
      <c r="G39587" s="88"/>
      <c r="H39587" s="88"/>
      <c r="I39587" s="88"/>
      <c r="J39587" s="88"/>
      <c r="K39587" s="88"/>
    </row>
    <row r="39588" spans="2:11" ht="12" hidden="1" customHeight="1" x14ac:dyDescent="0.2">
      <c r="B39588" s="88"/>
      <c r="C39588" s="88"/>
      <c r="D39588" s="88"/>
      <c r="E39588" s="88"/>
      <c r="F39588" s="88"/>
      <c r="G39588" s="88"/>
      <c r="H39588" s="88"/>
      <c r="I39588" s="88"/>
      <c r="J39588" s="88"/>
      <c r="K39588" s="88"/>
    </row>
    <row r="39589" spans="2:11" ht="12" hidden="1" customHeight="1" x14ac:dyDescent="0.2">
      <c r="B39589" s="88"/>
      <c r="C39589" s="88"/>
      <c r="D39589" s="88"/>
      <c r="E39589" s="88"/>
      <c r="F39589" s="88"/>
      <c r="G39589" s="88"/>
      <c r="H39589" s="88"/>
      <c r="I39589" s="88"/>
      <c r="J39589" s="88"/>
      <c r="K39589" s="88"/>
    </row>
    <row r="39590" spans="2:11" ht="12" hidden="1" customHeight="1" x14ac:dyDescent="0.2">
      <c r="B39590" s="88"/>
      <c r="C39590" s="88"/>
      <c r="D39590" s="88"/>
      <c r="E39590" s="88"/>
      <c r="F39590" s="88"/>
      <c r="G39590" s="88"/>
      <c r="H39590" s="88"/>
      <c r="I39590" s="88"/>
      <c r="J39590" s="88"/>
      <c r="K39590" s="88"/>
    </row>
    <row r="39591" spans="2:11" ht="12" hidden="1" customHeight="1" x14ac:dyDescent="0.2">
      <c r="B39591" s="88"/>
      <c r="C39591" s="88"/>
      <c r="D39591" s="88"/>
      <c r="E39591" s="88"/>
      <c r="F39591" s="88"/>
      <c r="G39591" s="88"/>
      <c r="H39591" s="88"/>
      <c r="I39591" s="88"/>
      <c r="J39591" s="88"/>
      <c r="K39591" s="88"/>
    </row>
    <row r="39592" spans="2:11" ht="12" hidden="1" customHeight="1" x14ac:dyDescent="0.2">
      <c r="B39592" s="88"/>
      <c r="C39592" s="88"/>
      <c r="D39592" s="88"/>
      <c r="E39592" s="88"/>
      <c r="F39592" s="88"/>
      <c r="G39592" s="88"/>
      <c r="H39592" s="88"/>
      <c r="I39592" s="88"/>
      <c r="J39592" s="88"/>
      <c r="K39592" s="88"/>
    </row>
    <row r="39593" spans="2:11" ht="12" hidden="1" customHeight="1" x14ac:dyDescent="0.2">
      <c r="B39593" s="88"/>
      <c r="C39593" s="88"/>
      <c r="D39593" s="88"/>
      <c r="E39593" s="88"/>
      <c r="F39593" s="88"/>
      <c r="G39593" s="88"/>
      <c r="H39593" s="88"/>
      <c r="I39593" s="88"/>
      <c r="J39593" s="88"/>
      <c r="K39593" s="88"/>
    </row>
    <row r="39594" spans="2:11" ht="12" hidden="1" customHeight="1" x14ac:dyDescent="0.2">
      <c r="B39594" s="88"/>
      <c r="C39594" s="88"/>
      <c r="D39594" s="88"/>
      <c r="E39594" s="88"/>
      <c r="F39594" s="88"/>
      <c r="G39594" s="88"/>
      <c r="H39594" s="88"/>
      <c r="I39594" s="88"/>
      <c r="J39594" s="88"/>
      <c r="K39594" s="88"/>
    </row>
    <row r="39595" spans="2:11" ht="12" hidden="1" customHeight="1" x14ac:dyDescent="0.2">
      <c r="B39595" s="88"/>
      <c r="C39595" s="88"/>
      <c r="D39595" s="88"/>
      <c r="E39595" s="88"/>
      <c r="F39595" s="88"/>
      <c r="G39595" s="88"/>
      <c r="H39595" s="88"/>
      <c r="I39595" s="88"/>
      <c r="J39595" s="88"/>
      <c r="K39595" s="88"/>
    </row>
    <row r="39596" spans="2:11" ht="12" hidden="1" customHeight="1" x14ac:dyDescent="0.2">
      <c r="B39596" s="88"/>
      <c r="C39596" s="88"/>
      <c r="D39596" s="88"/>
      <c r="E39596" s="88"/>
      <c r="F39596" s="88"/>
      <c r="G39596" s="88"/>
      <c r="H39596" s="88"/>
      <c r="I39596" s="88"/>
      <c r="J39596" s="88"/>
      <c r="K39596" s="88"/>
    </row>
    <row r="39597" spans="2:11" ht="12" hidden="1" customHeight="1" x14ac:dyDescent="0.2">
      <c r="B39597" s="88"/>
      <c r="C39597" s="88"/>
      <c r="D39597" s="88"/>
      <c r="E39597" s="88"/>
      <c r="F39597" s="88"/>
      <c r="G39597" s="88"/>
      <c r="H39597" s="88"/>
      <c r="I39597" s="88"/>
      <c r="J39597" s="88"/>
      <c r="K39597" s="88"/>
    </row>
    <row r="39598" spans="2:11" ht="12" hidden="1" customHeight="1" x14ac:dyDescent="0.2">
      <c r="B39598" s="88"/>
      <c r="C39598" s="88"/>
      <c r="D39598" s="88"/>
      <c r="E39598" s="88"/>
      <c r="F39598" s="88"/>
      <c r="G39598" s="88"/>
      <c r="H39598" s="88"/>
      <c r="I39598" s="88"/>
      <c r="J39598" s="88"/>
      <c r="K39598" s="88"/>
    </row>
    <row r="39599" spans="2:11" ht="12" hidden="1" customHeight="1" x14ac:dyDescent="0.2">
      <c r="B39599" s="88"/>
      <c r="C39599" s="88"/>
      <c r="D39599" s="88"/>
      <c r="E39599" s="88"/>
      <c r="F39599" s="88"/>
      <c r="G39599" s="88"/>
      <c r="H39599" s="88"/>
      <c r="I39599" s="88"/>
      <c r="J39599" s="88"/>
      <c r="K39599" s="88"/>
    </row>
    <row r="39600" spans="2:11" ht="12" hidden="1" customHeight="1" x14ac:dyDescent="0.2">
      <c r="B39600" s="88"/>
      <c r="C39600" s="88"/>
      <c r="D39600" s="88"/>
      <c r="E39600" s="88"/>
      <c r="F39600" s="88"/>
      <c r="G39600" s="88"/>
      <c r="H39600" s="88"/>
      <c r="I39600" s="88"/>
      <c r="J39600" s="88"/>
      <c r="K39600" s="88"/>
    </row>
    <row r="39601" spans="2:11" ht="12" hidden="1" customHeight="1" x14ac:dyDescent="0.2">
      <c r="B39601" s="88"/>
      <c r="C39601" s="88"/>
      <c r="D39601" s="88"/>
      <c r="E39601" s="88"/>
      <c r="F39601" s="88"/>
      <c r="G39601" s="88"/>
      <c r="H39601" s="88"/>
      <c r="I39601" s="88"/>
      <c r="J39601" s="88"/>
      <c r="K39601" s="88"/>
    </row>
    <row r="39602" spans="2:11" ht="12" hidden="1" customHeight="1" x14ac:dyDescent="0.2">
      <c r="B39602" s="88"/>
      <c r="C39602" s="88"/>
      <c r="D39602" s="88"/>
      <c r="E39602" s="88"/>
      <c r="F39602" s="88"/>
      <c r="G39602" s="88"/>
      <c r="H39602" s="88"/>
      <c r="I39602" s="88"/>
      <c r="J39602" s="88"/>
      <c r="K39602" s="88"/>
    </row>
    <row r="39603" spans="2:11" ht="12" hidden="1" customHeight="1" x14ac:dyDescent="0.2">
      <c r="B39603" s="88"/>
      <c r="C39603" s="88"/>
      <c r="D39603" s="88"/>
      <c r="E39603" s="88"/>
      <c r="F39603" s="88"/>
      <c r="G39603" s="88"/>
      <c r="H39603" s="88"/>
      <c r="I39603" s="88"/>
      <c r="J39603" s="88"/>
      <c r="K39603" s="88"/>
    </row>
    <row r="39604" spans="2:11" ht="12" hidden="1" customHeight="1" x14ac:dyDescent="0.2">
      <c r="B39604" s="88"/>
      <c r="C39604" s="88"/>
      <c r="D39604" s="88"/>
      <c r="E39604" s="88"/>
      <c r="F39604" s="88"/>
      <c r="G39604" s="88"/>
      <c r="H39604" s="88"/>
      <c r="I39604" s="88"/>
      <c r="J39604" s="88"/>
      <c r="K39604" s="88"/>
    </row>
    <row r="39605" spans="2:11" ht="12" hidden="1" customHeight="1" x14ac:dyDescent="0.2">
      <c r="B39605" s="88"/>
      <c r="C39605" s="88"/>
      <c r="D39605" s="88"/>
      <c r="E39605" s="88"/>
      <c r="F39605" s="88"/>
      <c r="G39605" s="88"/>
      <c r="H39605" s="88"/>
      <c r="I39605" s="88"/>
      <c r="J39605" s="88"/>
      <c r="K39605" s="88"/>
    </row>
    <row r="39606" spans="2:11" ht="12" hidden="1" customHeight="1" x14ac:dyDescent="0.2">
      <c r="B39606" s="88"/>
      <c r="C39606" s="88"/>
      <c r="D39606" s="88"/>
      <c r="E39606" s="88"/>
      <c r="F39606" s="88"/>
      <c r="G39606" s="88"/>
      <c r="H39606" s="88"/>
      <c r="I39606" s="88"/>
      <c r="J39606" s="88"/>
      <c r="K39606" s="88"/>
    </row>
    <row r="39607" spans="2:11" ht="12" hidden="1" customHeight="1" x14ac:dyDescent="0.2">
      <c r="B39607" s="88"/>
      <c r="C39607" s="88"/>
      <c r="D39607" s="88"/>
      <c r="E39607" s="88"/>
      <c r="F39607" s="88"/>
      <c r="G39607" s="88"/>
      <c r="H39607" s="88"/>
      <c r="I39607" s="88"/>
      <c r="J39607" s="88"/>
      <c r="K39607" s="88"/>
    </row>
    <row r="39608" spans="2:11" ht="12" hidden="1" customHeight="1" x14ac:dyDescent="0.2">
      <c r="B39608" s="88"/>
      <c r="C39608" s="88"/>
      <c r="D39608" s="88"/>
      <c r="E39608" s="88"/>
      <c r="F39608" s="88"/>
      <c r="G39608" s="88"/>
      <c r="H39608" s="88"/>
      <c r="I39608" s="88"/>
      <c r="J39608" s="88"/>
      <c r="K39608" s="88"/>
    </row>
    <row r="39609" spans="2:11" ht="12" hidden="1" customHeight="1" x14ac:dyDescent="0.2">
      <c r="B39609" s="88"/>
      <c r="C39609" s="88"/>
      <c r="D39609" s="88"/>
      <c r="E39609" s="88"/>
      <c r="F39609" s="88"/>
      <c r="G39609" s="88"/>
      <c r="H39609" s="88"/>
      <c r="I39609" s="88"/>
      <c r="J39609" s="88"/>
      <c r="K39609" s="88"/>
    </row>
    <row r="39610" spans="2:11" ht="12" hidden="1" customHeight="1" x14ac:dyDescent="0.2">
      <c r="B39610" s="88"/>
      <c r="C39610" s="88"/>
      <c r="D39610" s="88"/>
      <c r="E39610" s="88"/>
      <c r="F39610" s="88"/>
      <c r="G39610" s="88"/>
      <c r="H39610" s="88"/>
      <c r="I39610" s="88"/>
      <c r="J39610" s="88"/>
      <c r="K39610" s="88"/>
    </row>
    <row r="39611" spans="2:11" ht="12" hidden="1" customHeight="1" x14ac:dyDescent="0.2">
      <c r="B39611" s="88"/>
      <c r="C39611" s="88"/>
      <c r="D39611" s="88"/>
      <c r="E39611" s="88"/>
      <c r="F39611" s="88"/>
      <c r="G39611" s="88"/>
      <c r="H39611" s="88"/>
      <c r="I39611" s="88"/>
      <c r="J39611" s="88"/>
      <c r="K39611" s="88"/>
    </row>
    <row r="39612" spans="2:11" ht="12" hidden="1" customHeight="1" x14ac:dyDescent="0.2">
      <c r="B39612" s="88"/>
      <c r="C39612" s="88"/>
      <c r="D39612" s="88"/>
      <c r="E39612" s="88"/>
      <c r="F39612" s="88"/>
      <c r="G39612" s="88"/>
      <c r="H39612" s="88"/>
      <c r="I39612" s="88"/>
      <c r="J39612" s="88"/>
      <c r="K39612" s="88"/>
    </row>
    <row r="39613" spans="2:11" ht="12" hidden="1" customHeight="1" x14ac:dyDescent="0.2">
      <c r="B39613" s="88"/>
      <c r="C39613" s="88"/>
      <c r="D39613" s="88"/>
      <c r="E39613" s="88"/>
      <c r="F39613" s="88"/>
      <c r="G39613" s="88"/>
      <c r="H39613" s="88"/>
      <c r="I39613" s="88"/>
      <c r="J39613" s="88"/>
      <c r="K39613" s="88"/>
    </row>
    <row r="39614" spans="2:11" ht="12" hidden="1" customHeight="1" x14ac:dyDescent="0.2">
      <c r="B39614" s="88"/>
      <c r="C39614" s="88"/>
      <c r="D39614" s="88"/>
      <c r="E39614" s="88"/>
      <c r="F39614" s="88"/>
      <c r="G39614" s="88"/>
      <c r="H39614" s="88"/>
      <c r="I39614" s="88"/>
      <c r="J39614" s="88"/>
      <c r="K39614" s="88"/>
    </row>
    <row r="39615" spans="2:11" ht="12" hidden="1" customHeight="1" x14ac:dyDescent="0.2">
      <c r="B39615" s="88"/>
      <c r="C39615" s="88"/>
      <c r="D39615" s="88"/>
      <c r="E39615" s="88"/>
      <c r="F39615" s="88"/>
      <c r="G39615" s="88"/>
      <c r="H39615" s="88"/>
      <c r="I39615" s="88"/>
      <c r="J39615" s="88"/>
      <c r="K39615" s="88"/>
    </row>
    <row r="39616" spans="2:11" ht="12" hidden="1" customHeight="1" x14ac:dyDescent="0.2">
      <c r="B39616" s="88"/>
      <c r="C39616" s="88"/>
      <c r="D39616" s="88"/>
      <c r="E39616" s="88"/>
      <c r="F39616" s="88"/>
      <c r="G39616" s="88"/>
      <c r="H39616" s="88"/>
      <c r="I39616" s="88"/>
      <c r="J39616" s="88"/>
      <c r="K39616" s="88"/>
    </row>
    <row r="39617" spans="2:11" ht="12" hidden="1" customHeight="1" x14ac:dyDescent="0.2">
      <c r="B39617" s="88"/>
      <c r="C39617" s="88"/>
      <c r="D39617" s="88"/>
      <c r="E39617" s="88"/>
      <c r="F39617" s="88"/>
      <c r="G39617" s="88"/>
      <c r="H39617" s="88"/>
      <c r="I39617" s="88"/>
      <c r="J39617" s="88"/>
      <c r="K39617" s="88"/>
    </row>
    <row r="39618" spans="2:11" ht="12" hidden="1" customHeight="1" x14ac:dyDescent="0.2">
      <c r="B39618" s="88"/>
      <c r="C39618" s="88"/>
      <c r="D39618" s="88"/>
      <c r="E39618" s="88"/>
      <c r="F39618" s="88"/>
      <c r="G39618" s="88"/>
      <c r="H39618" s="88"/>
      <c r="I39618" s="88"/>
      <c r="J39618" s="88"/>
      <c r="K39618" s="88"/>
    </row>
    <row r="39619" spans="2:11" ht="12" hidden="1" customHeight="1" x14ac:dyDescent="0.2">
      <c r="B39619" s="88"/>
      <c r="C39619" s="88"/>
      <c r="D39619" s="88"/>
      <c r="E39619" s="88"/>
      <c r="F39619" s="88"/>
      <c r="G39619" s="88"/>
      <c r="H39619" s="88"/>
      <c r="I39619" s="88"/>
      <c r="J39619" s="88"/>
      <c r="K39619" s="88"/>
    </row>
    <row r="39620" spans="2:11" ht="12" hidden="1" customHeight="1" x14ac:dyDescent="0.2">
      <c r="B39620" s="88"/>
      <c r="C39620" s="88"/>
      <c r="D39620" s="88"/>
      <c r="E39620" s="88"/>
      <c r="F39620" s="88"/>
      <c r="G39620" s="88"/>
      <c r="H39620" s="88"/>
      <c r="I39620" s="88"/>
      <c r="J39620" s="88"/>
      <c r="K39620" s="88"/>
    </row>
    <row r="39621" spans="2:11" ht="12" hidden="1" customHeight="1" x14ac:dyDescent="0.2">
      <c r="B39621" s="88"/>
      <c r="C39621" s="88"/>
      <c r="D39621" s="88"/>
      <c r="E39621" s="88"/>
      <c r="F39621" s="88"/>
      <c r="G39621" s="88"/>
      <c r="H39621" s="88"/>
      <c r="I39621" s="88"/>
      <c r="J39621" s="88"/>
      <c r="K39621" s="88"/>
    </row>
    <row r="39622" spans="2:11" ht="12" hidden="1" customHeight="1" x14ac:dyDescent="0.2">
      <c r="B39622" s="88"/>
      <c r="C39622" s="88"/>
      <c r="D39622" s="88"/>
      <c r="E39622" s="88"/>
      <c r="F39622" s="88"/>
      <c r="G39622" s="88"/>
      <c r="H39622" s="88"/>
      <c r="I39622" s="88"/>
      <c r="J39622" s="88"/>
      <c r="K39622" s="88"/>
    </row>
    <row r="39623" spans="2:11" ht="12" hidden="1" customHeight="1" x14ac:dyDescent="0.2">
      <c r="B39623" s="88"/>
      <c r="C39623" s="88"/>
      <c r="D39623" s="88"/>
      <c r="E39623" s="88"/>
      <c r="F39623" s="88"/>
      <c r="G39623" s="88"/>
      <c r="H39623" s="88"/>
      <c r="I39623" s="88"/>
      <c r="J39623" s="88"/>
      <c r="K39623" s="88"/>
    </row>
    <row r="39624" spans="2:11" ht="12" hidden="1" customHeight="1" x14ac:dyDescent="0.2">
      <c r="B39624" s="88"/>
      <c r="C39624" s="88"/>
      <c r="D39624" s="88"/>
      <c r="E39624" s="88"/>
      <c r="F39624" s="88"/>
      <c r="G39624" s="88"/>
      <c r="H39624" s="88"/>
      <c r="I39624" s="88"/>
      <c r="J39624" s="88"/>
      <c r="K39624" s="88"/>
    </row>
    <row r="39625" spans="2:11" ht="12" hidden="1" customHeight="1" x14ac:dyDescent="0.2">
      <c r="B39625" s="88"/>
      <c r="C39625" s="88"/>
      <c r="D39625" s="88"/>
      <c r="E39625" s="88"/>
      <c r="F39625" s="88"/>
      <c r="G39625" s="88"/>
      <c r="H39625" s="88"/>
      <c r="I39625" s="88"/>
      <c r="J39625" s="88"/>
      <c r="K39625" s="88"/>
    </row>
    <row r="39626" spans="2:11" ht="12" hidden="1" customHeight="1" x14ac:dyDescent="0.2">
      <c r="B39626" s="88"/>
      <c r="C39626" s="88"/>
      <c r="D39626" s="88"/>
      <c r="E39626" s="88"/>
      <c r="F39626" s="88"/>
      <c r="G39626" s="88"/>
      <c r="H39626" s="88"/>
      <c r="I39626" s="88"/>
      <c r="J39626" s="88"/>
      <c r="K39626" s="88"/>
    </row>
    <row r="39627" spans="2:11" ht="12" hidden="1" customHeight="1" x14ac:dyDescent="0.2">
      <c r="B39627" s="88"/>
      <c r="C39627" s="88"/>
      <c r="D39627" s="88"/>
      <c r="E39627" s="88"/>
      <c r="F39627" s="88"/>
      <c r="G39627" s="88"/>
      <c r="H39627" s="88"/>
      <c r="I39627" s="88"/>
      <c r="J39627" s="88"/>
      <c r="K39627" s="88"/>
    </row>
    <row r="39628" spans="2:11" ht="12" hidden="1" customHeight="1" x14ac:dyDescent="0.2">
      <c r="B39628" s="88"/>
      <c r="C39628" s="88"/>
      <c r="D39628" s="88"/>
      <c r="E39628" s="88"/>
      <c r="F39628" s="88"/>
      <c r="G39628" s="88"/>
      <c r="H39628" s="88"/>
      <c r="I39628" s="88"/>
      <c r="J39628" s="88"/>
      <c r="K39628" s="88"/>
    </row>
    <row r="39629" spans="2:11" ht="12" hidden="1" customHeight="1" x14ac:dyDescent="0.2">
      <c r="B39629" s="88"/>
      <c r="C39629" s="88"/>
      <c r="D39629" s="88"/>
      <c r="E39629" s="88"/>
      <c r="F39629" s="88"/>
      <c r="G39629" s="88"/>
      <c r="H39629" s="88"/>
      <c r="I39629" s="88"/>
      <c r="J39629" s="88"/>
      <c r="K39629" s="88"/>
    </row>
    <row r="39630" spans="2:11" ht="12" hidden="1" customHeight="1" x14ac:dyDescent="0.2">
      <c r="B39630" s="88"/>
      <c r="C39630" s="88"/>
      <c r="D39630" s="88"/>
      <c r="E39630" s="88"/>
      <c r="F39630" s="88"/>
      <c r="G39630" s="88"/>
      <c r="H39630" s="88"/>
      <c r="I39630" s="88"/>
      <c r="J39630" s="88"/>
      <c r="K39630" s="88"/>
    </row>
    <row r="39631" spans="2:11" ht="12" hidden="1" customHeight="1" x14ac:dyDescent="0.2">
      <c r="B39631" s="88"/>
      <c r="C39631" s="88"/>
      <c r="D39631" s="88"/>
      <c r="E39631" s="88"/>
      <c r="F39631" s="88"/>
      <c r="G39631" s="88"/>
      <c r="H39631" s="88"/>
      <c r="I39631" s="88"/>
      <c r="J39631" s="88"/>
      <c r="K39631" s="88"/>
    </row>
    <row r="39632" spans="2:11" ht="12" hidden="1" customHeight="1" x14ac:dyDescent="0.2">
      <c r="B39632" s="88"/>
      <c r="C39632" s="88"/>
      <c r="D39632" s="88"/>
      <c r="E39632" s="88"/>
      <c r="F39632" s="88"/>
      <c r="G39632" s="88"/>
      <c r="H39632" s="88"/>
      <c r="I39632" s="88"/>
      <c r="J39632" s="88"/>
      <c r="K39632" s="88"/>
    </row>
    <row r="39633" spans="2:11" ht="12" hidden="1" customHeight="1" x14ac:dyDescent="0.2">
      <c r="B39633" s="88"/>
      <c r="C39633" s="88"/>
      <c r="D39633" s="88"/>
      <c r="E39633" s="88"/>
      <c r="F39633" s="88"/>
      <c r="G39633" s="88"/>
      <c r="H39633" s="88"/>
      <c r="I39633" s="88"/>
      <c r="J39633" s="88"/>
      <c r="K39633" s="88"/>
    </row>
    <row r="39634" spans="2:11" ht="12" hidden="1" customHeight="1" x14ac:dyDescent="0.2">
      <c r="B39634" s="88"/>
      <c r="C39634" s="88"/>
      <c r="D39634" s="88"/>
      <c r="E39634" s="88"/>
      <c r="F39634" s="88"/>
      <c r="G39634" s="88"/>
      <c r="H39634" s="88"/>
      <c r="I39634" s="88"/>
      <c r="J39634" s="88"/>
      <c r="K39634" s="88"/>
    </row>
    <row r="39635" spans="2:11" ht="12" hidden="1" customHeight="1" x14ac:dyDescent="0.2">
      <c r="B39635" s="88"/>
      <c r="C39635" s="88"/>
      <c r="D39635" s="88"/>
      <c r="E39635" s="88"/>
      <c r="F39635" s="88"/>
      <c r="G39635" s="88"/>
      <c r="H39635" s="88"/>
      <c r="I39635" s="88"/>
      <c r="J39635" s="88"/>
      <c r="K39635" s="88"/>
    </row>
    <row r="39636" spans="2:11" ht="12" hidden="1" customHeight="1" x14ac:dyDescent="0.2">
      <c r="B39636" s="88"/>
      <c r="C39636" s="88"/>
      <c r="D39636" s="88"/>
      <c r="E39636" s="88"/>
      <c r="F39636" s="88"/>
      <c r="G39636" s="88"/>
      <c r="H39636" s="88"/>
      <c r="I39636" s="88"/>
      <c r="J39636" s="88"/>
      <c r="K39636" s="88"/>
    </row>
    <row r="39637" spans="2:11" ht="12" hidden="1" customHeight="1" x14ac:dyDescent="0.2">
      <c r="B39637" s="88"/>
      <c r="C39637" s="88"/>
      <c r="D39637" s="88"/>
      <c r="E39637" s="88"/>
      <c r="F39637" s="88"/>
      <c r="G39637" s="88"/>
      <c r="H39637" s="88"/>
      <c r="I39637" s="88"/>
      <c r="J39637" s="88"/>
      <c r="K39637" s="88"/>
    </row>
    <row r="39638" spans="2:11" ht="12" hidden="1" customHeight="1" x14ac:dyDescent="0.2">
      <c r="B39638" s="88"/>
      <c r="C39638" s="88"/>
      <c r="D39638" s="88"/>
      <c r="E39638" s="88"/>
      <c r="F39638" s="88"/>
      <c r="G39638" s="88"/>
      <c r="H39638" s="88"/>
      <c r="I39638" s="88"/>
      <c r="J39638" s="88"/>
      <c r="K39638" s="88"/>
    </row>
    <row r="39639" spans="2:11" ht="12" hidden="1" customHeight="1" x14ac:dyDescent="0.2">
      <c r="B39639" s="88"/>
      <c r="C39639" s="88"/>
      <c r="D39639" s="88"/>
      <c r="E39639" s="88"/>
      <c r="F39639" s="88"/>
      <c r="G39639" s="88"/>
      <c r="H39639" s="88"/>
      <c r="I39639" s="88"/>
      <c r="J39639" s="88"/>
      <c r="K39639" s="88"/>
    </row>
    <row r="39640" spans="2:11" ht="12" hidden="1" customHeight="1" x14ac:dyDescent="0.2">
      <c r="B39640" s="88"/>
      <c r="C39640" s="88"/>
      <c r="D39640" s="88"/>
      <c r="E39640" s="88"/>
      <c r="F39640" s="88"/>
      <c r="G39640" s="88"/>
      <c r="H39640" s="88"/>
      <c r="I39640" s="88"/>
      <c r="J39640" s="88"/>
      <c r="K39640" s="88"/>
    </row>
    <row r="39641" spans="2:11" ht="12" hidden="1" customHeight="1" x14ac:dyDescent="0.2">
      <c r="B39641" s="88"/>
      <c r="C39641" s="88"/>
      <c r="D39641" s="88"/>
      <c r="E39641" s="88"/>
      <c r="F39641" s="88"/>
      <c r="G39641" s="88"/>
      <c r="H39641" s="88"/>
      <c r="I39641" s="88"/>
      <c r="J39641" s="88"/>
      <c r="K39641" s="88"/>
    </row>
    <row r="39642" spans="2:11" ht="12" hidden="1" customHeight="1" x14ac:dyDescent="0.2">
      <c r="B39642" s="88"/>
      <c r="C39642" s="88"/>
      <c r="D39642" s="88"/>
      <c r="E39642" s="88"/>
      <c r="F39642" s="88"/>
      <c r="G39642" s="88"/>
      <c r="H39642" s="88"/>
      <c r="I39642" s="88"/>
      <c r="J39642" s="88"/>
      <c r="K39642" s="88"/>
    </row>
    <row r="39643" spans="2:11" ht="12" hidden="1" customHeight="1" x14ac:dyDescent="0.2">
      <c r="B39643" s="88"/>
      <c r="C39643" s="88"/>
      <c r="D39643" s="88"/>
      <c r="E39643" s="88"/>
      <c r="F39643" s="88"/>
      <c r="G39643" s="88"/>
      <c r="H39643" s="88"/>
      <c r="I39643" s="88"/>
      <c r="J39643" s="88"/>
      <c r="K39643" s="88"/>
    </row>
    <row r="39644" spans="2:11" ht="12" hidden="1" customHeight="1" x14ac:dyDescent="0.2">
      <c r="B39644" s="88"/>
      <c r="C39644" s="88"/>
      <c r="D39644" s="88"/>
      <c r="E39644" s="88"/>
      <c r="F39644" s="88"/>
      <c r="G39644" s="88"/>
      <c r="H39644" s="88"/>
      <c r="I39644" s="88"/>
      <c r="J39644" s="88"/>
      <c r="K39644" s="88"/>
    </row>
    <row r="39645" spans="2:11" ht="12" hidden="1" customHeight="1" x14ac:dyDescent="0.2">
      <c r="B39645" s="88"/>
      <c r="C39645" s="88"/>
      <c r="D39645" s="88"/>
      <c r="E39645" s="88"/>
      <c r="F39645" s="88"/>
      <c r="G39645" s="88"/>
      <c r="H39645" s="88"/>
      <c r="I39645" s="88"/>
      <c r="J39645" s="88"/>
      <c r="K39645" s="88"/>
    </row>
    <row r="39646" spans="2:11" ht="12" hidden="1" customHeight="1" x14ac:dyDescent="0.2">
      <c r="B39646" s="88"/>
      <c r="C39646" s="88"/>
      <c r="D39646" s="88"/>
      <c r="E39646" s="88"/>
      <c r="F39646" s="88"/>
      <c r="G39646" s="88"/>
      <c r="H39646" s="88"/>
      <c r="I39646" s="88"/>
      <c r="J39646" s="88"/>
      <c r="K39646" s="88"/>
    </row>
    <row r="39647" spans="2:11" ht="12" hidden="1" customHeight="1" x14ac:dyDescent="0.2">
      <c r="B39647" s="88"/>
      <c r="C39647" s="88"/>
      <c r="D39647" s="88"/>
      <c r="E39647" s="88"/>
      <c r="F39647" s="88"/>
      <c r="G39647" s="88"/>
      <c r="H39647" s="88"/>
      <c r="I39647" s="88"/>
      <c r="J39647" s="88"/>
      <c r="K39647" s="88"/>
    </row>
    <row r="39648" spans="2:11" ht="12" hidden="1" customHeight="1" x14ac:dyDescent="0.2">
      <c r="B39648" s="88"/>
      <c r="C39648" s="88"/>
      <c r="D39648" s="88"/>
      <c r="E39648" s="88"/>
      <c r="F39648" s="88"/>
      <c r="G39648" s="88"/>
      <c r="H39648" s="88"/>
      <c r="I39648" s="88"/>
      <c r="J39648" s="88"/>
      <c r="K39648" s="88"/>
    </row>
    <row r="39649" spans="2:11" ht="12" hidden="1" customHeight="1" x14ac:dyDescent="0.2">
      <c r="B39649" s="88"/>
      <c r="C39649" s="88"/>
      <c r="D39649" s="88"/>
      <c r="E39649" s="88"/>
      <c r="F39649" s="88"/>
      <c r="G39649" s="88"/>
      <c r="H39649" s="88"/>
      <c r="I39649" s="88"/>
      <c r="J39649" s="88"/>
      <c r="K39649" s="88"/>
    </row>
    <row r="39650" spans="2:11" ht="12" hidden="1" customHeight="1" x14ac:dyDescent="0.2">
      <c r="B39650" s="88"/>
      <c r="C39650" s="88"/>
      <c r="D39650" s="88"/>
      <c r="E39650" s="88"/>
      <c r="F39650" s="88"/>
      <c r="G39650" s="88"/>
      <c r="H39650" s="88"/>
      <c r="I39650" s="88"/>
      <c r="J39650" s="88"/>
      <c r="K39650" s="88"/>
    </row>
    <row r="39651" spans="2:11" ht="12" hidden="1" customHeight="1" x14ac:dyDescent="0.2">
      <c r="B39651" s="88"/>
      <c r="C39651" s="88"/>
      <c r="D39651" s="88"/>
      <c r="E39651" s="88"/>
      <c r="F39651" s="88"/>
      <c r="G39651" s="88"/>
      <c r="H39651" s="88"/>
      <c r="I39651" s="88"/>
      <c r="J39651" s="88"/>
      <c r="K39651" s="88"/>
    </row>
    <row r="39652" spans="2:11" ht="12" hidden="1" customHeight="1" x14ac:dyDescent="0.2">
      <c r="B39652" s="88"/>
      <c r="C39652" s="88"/>
      <c r="D39652" s="88"/>
      <c r="E39652" s="88"/>
      <c r="F39652" s="88"/>
      <c r="G39652" s="88"/>
      <c r="H39652" s="88"/>
      <c r="I39652" s="88"/>
      <c r="J39652" s="88"/>
      <c r="K39652" s="88"/>
    </row>
    <row r="39653" spans="2:11" ht="12" hidden="1" customHeight="1" x14ac:dyDescent="0.2">
      <c r="B39653" s="88"/>
      <c r="C39653" s="88"/>
      <c r="D39653" s="88"/>
      <c r="E39653" s="88"/>
      <c r="F39653" s="88"/>
      <c r="G39653" s="88"/>
      <c r="H39653" s="88"/>
      <c r="I39653" s="88"/>
      <c r="J39653" s="88"/>
      <c r="K39653" s="88"/>
    </row>
    <row r="39654" spans="2:11" ht="12" hidden="1" customHeight="1" x14ac:dyDescent="0.2">
      <c r="B39654" s="88"/>
      <c r="C39654" s="88"/>
      <c r="D39654" s="88"/>
      <c r="E39654" s="88"/>
      <c r="F39654" s="88"/>
      <c r="G39654" s="88"/>
      <c r="H39654" s="88"/>
      <c r="I39654" s="88"/>
      <c r="J39654" s="88"/>
      <c r="K39654" s="88"/>
    </row>
    <row r="39655" spans="2:11" ht="12" hidden="1" customHeight="1" x14ac:dyDescent="0.2">
      <c r="B39655" s="88"/>
      <c r="C39655" s="88"/>
      <c r="D39655" s="88"/>
      <c r="E39655" s="88"/>
      <c r="F39655" s="88"/>
      <c r="G39655" s="88"/>
      <c r="H39655" s="88"/>
      <c r="I39655" s="88"/>
      <c r="J39655" s="88"/>
      <c r="K39655" s="88"/>
    </row>
    <row r="39656" spans="2:11" ht="12" hidden="1" customHeight="1" x14ac:dyDescent="0.2">
      <c r="B39656" s="88"/>
      <c r="C39656" s="88"/>
      <c r="D39656" s="88"/>
      <c r="E39656" s="88"/>
      <c r="F39656" s="88"/>
      <c r="G39656" s="88"/>
      <c r="H39656" s="88"/>
      <c r="I39656" s="88"/>
      <c r="J39656" s="88"/>
      <c r="K39656" s="88"/>
    </row>
    <row r="39657" spans="2:11" ht="12" hidden="1" customHeight="1" x14ac:dyDescent="0.2">
      <c r="B39657" s="88"/>
      <c r="C39657" s="88"/>
      <c r="D39657" s="88"/>
      <c r="E39657" s="88"/>
      <c r="F39657" s="88"/>
      <c r="G39657" s="88"/>
      <c r="H39657" s="88"/>
      <c r="I39657" s="88"/>
      <c r="J39657" s="88"/>
      <c r="K39657" s="88"/>
    </row>
    <row r="39658" spans="2:11" ht="12" hidden="1" customHeight="1" x14ac:dyDescent="0.2">
      <c r="B39658" s="88"/>
      <c r="C39658" s="88"/>
      <c r="D39658" s="88"/>
      <c r="E39658" s="88"/>
      <c r="F39658" s="88"/>
      <c r="G39658" s="88"/>
      <c r="H39658" s="88"/>
      <c r="I39658" s="88"/>
      <c r="J39658" s="88"/>
      <c r="K39658" s="88"/>
    </row>
    <row r="39659" spans="2:11" ht="12" hidden="1" customHeight="1" x14ac:dyDescent="0.2">
      <c r="B39659" s="88"/>
      <c r="C39659" s="88"/>
      <c r="D39659" s="88"/>
      <c r="E39659" s="88"/>
      <c r="F39659" s="88"/>
      <c r="G39659" s="88"/>
      <c r="H39659" s="88"/>
      <c r="I39659" s="88"/>
      <c r="J39659" s="88"/>
      <c r="K39659" s="88"/>
    </row>
    <row r="39660" spans="2:11" ht="12" hidden="1" customHeight="1" x14ac:dyDescent="0.2">
      <c r="B39660" s="88"/>
      <c r="C39660" s="88"/>
      <c r="D39660" s="88"/>
      <c r="E39660" s="88"/>
      <c r="F39660" s="88"/>
      <c r="G39660" s="88"/>
      <c r="H39660" s="88"/>
      <c r="I39660" s="88"/>
      <c r="J39660" s="88"/>
      <c r="K39660" s="88"/>
    </row>
    <row r="39661" spans="2:11" ht="12" hidden="1" customHeight="1" x14ac:dyDescent="0.2">
      <c r="B39661" s="88"/>
      <c r="C39661" s="88"/>
      <c r="D39661" s="88"/>
      <c r="E39661" s="88"/>
      <c r="F39661" s="88"/>
      <c r="G39661" s="88"/>
      <c r="H39661" s="88"/>
      <c r="I39661" s="88"/>
      <c r="J39661" s="88"/>
      <c r="K39661" s="88"/>
    </row>
    <row r="39662" spans="2:11" ht="12" hidden="1" customHeight="1" x14ac:dyDescent="0.2">
      <c r="B39662" s="88"/>
      <c r="C39662" s="88"/>
      <c r="D39662" s="88"/>
      <c r="E39662" s="88"/>
      <c r="F39662" s="88"/>
      <c r="G39662" s="88"/>
      <c r="H39662" s="88"/>
      <c r="I39662" s="88"/>
      <c r="J39662" s="88"/>
      <c r="K39662" s="88"/>
    </row>
    <row r="39663" spans="2:11" ht="12" hidden="1" customHeight="1" x14ac:dyDescent="0.2">
      <c r="B39663" s="88"/>
      <c r="C39663" s="88"/>
      <c r="D39663" s="88"/>
      <c r="E39663" s="88"/>
      <c r="F39663" s="88"/>
      <c r="G39663" s="88"/>
      <c r="H39663" s="88"/>
      <c r="I39663" s="88"/>
      <c r="J39663" s="88"/>
      <c r="K39663" s="88"/>
    </row>
    <row r="39664" spans="2:11" ht="12" hidden="1" customHeight="1" x14ac:dyDescent="0.2">
      <c r="B39664" s="88"/>
      <c r="C39664" s="88"/>
      <c r="D39664" s="88"/>
      <c r="E39664" s="88"/>
      <c r="F39664" s="88"/>
      <c r="G39664" s="88"/>
      <c r="H39664" s="88"/>
      <c r="I39664" s="88"/>
      <c r="J39664" s="88"/>
      <c r="K39664" s="88"/>
    </row>
    <row r="39665" spans="2:11" ht="12" hidden="1" customHeight="1" x14ac:dyDescent="0.2">
      <c r="B39665" s="88"/>
      <c r="C39665" s="88"/>
      <c r="D39665" s="88"/>
      <c r="E39665" s="88"/>
      <c r="F39665" s="88"/>
      <c r="G39665" s="88"/>
      <c r="H39665" s="88"/>
      <c r="I39665" s="88"/>
      <c r="J39665" s="88"/>
      <c r="K39665" s="88"/>
    </row>
    <row r="39666" spans="2:11" ht="12" hidden="1" customHeight="1" x14ac:dyDescent="0.2">
      <c r="B39666" s="88"/>
      <c r="C39666" s="88"/>
      <c r="D39666" s="88"/>
      <c r="E39666" s="88"/>
      <c r="F39666" s="88"/>
      <c r="G39666" s="88"/>
      <c r="H39666" s="88"/>
      <c r="I39666" s="88"/>
      <c r="J39666" s="88"/>
      <c r="K39666" s="88"/>
    </row>
    <row r="39667" spans="2:11" ht="12" hidden="1" customHeight="1" x14ac:dyDescent="0.2">
      <c r="B39667" s="88"/>
      <c r="C39667" s="88"/>
      <c r="D39667" s="88"/>
      <c r="E39667" s="88"/>
      <c r="F39667" s="88"/>
      <c r="G39667" s="88"/>
      <c r="H39667" s="88"/>
      <c r="I39667" s="88"/>
      <c r="J39667" s="88"/>
      <c r="K39667" s="88"/>
    </row>
    <row r="39668" spans="2:11" ht="12" hidden="1" customHeight="1" x14ac:dyDescent="0.2">
      <c r="B39668" s="88"/>
      <c r="C39668" s="88"/>
      <c r="D39668" s="88"/>
      <c r="E39668" s="88"/>
      <c r="F39668" s="88"/>
      <c r="G39668" s="88"/>
      <c r="H39668" s="88"/>
      <c r="I39668" s="88"/>
      <c r="J39668" s="88"/>
      <c r="K39668" s="88"/>
    </row>
    <row r="39669" spans="2:11" ht="12" hidden="1" customHeight="1" x14ac:dyDescent="0.2">
      <c r="B39669" s="88"/>
      <c r="C39669" s="88"/>
      <c r="D39669" s="88"/>
      <c r="E39669" s="88"/>
      <c r="F39669" s="88"/>
      <c r="G39669" s="88"/>
      <c r="H39669" s="88"/>
      <c r="I39669" s="88"/>
      <c r="J39669" s="88"/>
      <c r="K39669" s="88"/>
    </row>
    <row r="39670" spans="2:11" ht="12" hidden="1" customHeight="1" x14ac:dyDescent="0.2">
      <c r="B39670" s="88"/>
      <c r="C39670" s="88"/>
      <c r="D39670" s="88"/>
      <c r="E39670" s="88"/>
      <c r="F39670" s="88"/>
      <c r="G39670" s="88"/>
      <c r="H39670" s="88"/>
      <c r="I39670" s="88"/>
      <c r="J39670" s="88"/>
      <c r="K39670" s="88"/>
    </row>
    <row r="39671" spans="2:11" ht="12" hidden="1" customHeight="1" x14ac:dyDescent="0.2">
      <c r="B39671" s="88"/>
      <c r="C39671" s="88"/>
      <c r="D39671" s="88"/>
      <c r="E39671" s="88"/>
      <c r="F39671" s="88"/>
      <c r="G39671" s="88"/>
      <c r="H39671" s="88"/>
      <c r="I39671" s="88"/>
      <c r="J39671" s="88"/>
      <c r="K39671" s="88"/>
    </row>
    <row r="39672" spans="2:11" ht="12" hidden="1" customHeight="1" x14ac:dyDescent="0.2">
      <c r="B39672" s="88"/>
      <c r="C39672" s="88"/>
      <c r="D39672" s="88"/>
      <c r="E39672" s="88"/>
      <c r="F39672" s="88"/>
      <c r="G39672" s="88"/>
      <c r="H39672" s="88"/>
      <c r="I39672" s="88"/>
      <c r="J39672" s="88"/>
      <c r="K39672" s="88"/>
    </row>
    <row r="39673" spans="2:11" ht="12" hidden="1" customHeight="1" x14ac:dyDescent="0.2">
      <c r="B39673" s="88"/>
      <c r="C39673" s="88"/>
      <c r="D39673" s="88"/>
      <c r="E39673" s="88"/>
      <c r="F39673" s="88"/>
      <c r="G39673" s="88"/>
      <c r="H39673" s="88"/>
      <c r="I39673" s="88"/>
      <c r="J39673" s="88"/>
      <c r="K39673" s="88"/>
    </row>
    <row r="39674" spans="2:11" ht="12" hidden="1" customHeight="1" x14ac:dyDescent="0.2">
      <c r="B39674" s="88"/>
      <c r="C39674" s="88"/>
      <c r="D39674" s="88"/>
      <c r="E39674" s="88"/>
      <c r="F39674" s="88"/>
      <c r="G39674" s="88"/>
      <c r="H39674" s="88"/>
      <c r="I39674" s="88"/>
      <c r="J39674" s="88"/>
      <c r="K39674" s="88"/>
    </row>
    <row r="39675" spans="2:11" ht="12" hidden="1" customHeight="1" x14ac:dyDescent="0.2">
      <c r="B39675" s="88"/>
      <c r="C39675" s="88"/>
      <c r="D39675" s="88"/>
      <c r="E39675" s="88"/>
      <c r="F39675" s="88"/>
      <c r="G39675" s="88"/>
      <c r="H39675" s="88"/>
      <c r="I39675" s="88"/>
      <c r="J39675" s="88"/>
      <c r="K39675" s="88"/>
    </row>
    <row r="39676" spans="2:11" ht="12" hidden="1" customHeight="1" x14ac:dyDescent="0.2">
      <c r="B39676" s="88"/>
      <c r="C39676" s="88"/>
      <c r="D39676" s="88"/>
      <c r="E39676" s="88"/>
      <c r="F39676" s="88"/>
      <c r="G39676" s="88"/>
      <c r="H39676" s="88"/>
      <c r="I39676" s="88"/>
      <c r="J39676" s="88"/>
      <c r="K39676" s="88"/>
    </row>
    <row r="39677" spans="2:11" ht="12" hidden="1" customHeight="1" x14ac:dyDescent="0.2">
      <c r="B39677" s="88"/>
      <c r="C39677" s="88"/>
      <c r="D39677" s="88"/>
      <c r="E39677" s="88"/>
      <c r="F39677" s="88"/>
      <c r="G39677" s="88"/>
      <c r="H39677" s="88"/>
      <c r="I39677" s="88"/>
      <c r="J39677" s="88"/>
      <c r="K39677" s="88"/>
    </row>
    <row r="39678" spans="2:11" ht="12" hidden="1" customHeight="1" x14ac:dyDescent="0.2">
      <c r="B39678" s="88"/>
      <c r="C39678" s="88"/>
      <c r="D39678" s="88"/>
      <c r="E39678" s="88"/>
      <c r="F39678" s="88"/>
      <c r="G39678" s="88"/>
      <c r="H39678" s="88"/>
      <c r="I39678" s="88"/>
      <c r="J39678" s="88"/>
      <c r="K39678" s="88"/>
    </row>
    <row r="39679" spans="2:11" ht="12" hidden="1" customHeight="1" x14ac:dyDescent="0.2">
      <c r="B39679" s="88"/>
      <c r="C39679" s="88"/>
      <c r="D39679" s="88"/>
      <c r="E39679" s="88"/>
      <c r="F39679" s="88"/>
      <c r="G39679" s="88"/>
      <c r="H39679" s="88"/>
      <c r="I39679" s="88"/>
      <c r="J39679" s="88"/>
      <c r="K39679" s="88"/>
    </row>
    <row r="39680" spans="2:11" ht="12" hidden="1" customHeight="1" x14ac:dyDescent="0.2">
      <c r="B39680" s="88"/>
      <c r="C39680" s="88"/>
      <c r="D39680" s="88"/>
      <c r="E39680" s="88"/>
      <c r="F39680" s="88"/>
      <c r="G39680" s="88"/>
      <c r="H39680" s="88"/>
      <c r="I39680" s="88"/>
      <c r="J39680" s="88"/>
      <c r="K39680" s="88"/>
    </row>
    <row r="39681" spans="2:11" ht="12" hidden="1" customHeight="1" x14ac:dyDescent="0.2">
      <c r="B39681" s="88"/>
      <c r="C39681" s="88"/>
      <c r="D39681" s="88"/>
      <c r="E39681" s="88"/>
      <c r="F39681" s="88"/>
      <c r="G39681" s="88"/>
      <c r="H39681" s="88"/>
      <c r="I39681" s="88"/>
      <c r="J39681" s="88"/>
      <c r="K39681" s="88"/>
    </row>
    <row r="39682" spans="2:11" ht="12" hidden="1" customHeight="1" x14ac:dyDescent="0.2">
      <c r="B39682" s="88"/>
      <c r="C39682" s="88"/>
      <c r="D39682" s="88"/>
      <c r="E39682" s="88"/>
      <c r="F39682" s="88"/>
      <c r="G39682" s="88"/>
      <c r="H39682" s="88"/>
      <c r="I39682" s="88"/>
      <c r="J39682" s="88"/>
      <c r="K39682" s="88"/>
    </row>
    <row r="39683" spans="2:11" ht="12" hidden="1" customHeight="1" x14ac:dyDescent="0.2">
      <c r="B39683" s="88"/>
      <c r="C39683" s="88"/>
      <c r="D39683" s="88"/>
      <c r="E39683" s="88"/>
      <c r="F39683" s="88"/>
      <c r="G39683" s="88"/>
      <c r="H39683" s="88"/>
      <c r="I39683" s="88"/>
      <c r="J39683" s="88"/>
      <c r="K39683" s="88"/>
    </row>
    <row r="39684" spans="2:11" ht="12" hidden="1" customHeight="1" x14ac:dyDescent="0.2">
      <c r="B39684" s="88"/>
      <c r="C39684" s="88"/>
      <c r="D39684" s="88"/>
      <c r="E39684" s="88"/>
      <c r="F39684" s="88"/>
      <c r="G39684" s="88"/>
      <c r="H39684" s="88"/>
      <c r="I39684" s="88"/>
      <c r="J39684" s="88"/>
      <c r="K39684" s="88"/>
    </row>
    <row r="39685" spans="2:11" ht="12" hidden="1" customHeight="1" x14ac:dyDescent="0.2">
      <c r="B39685" s="88"/>
      <c r="C39685" s="88"/>
      <c r="D39685" s="88"/>
      <c r="E39685" s="88"/>
      <c r="F39685" s="88"/>
      <c r="G39685" s="88"/>
      <c r="H39685" s="88"/>
      <c r="I39685" s="88"/>
      <c r="J39685" s="88"/>
      <c r="K39685" s="88"/>
    </row>
    <row r="39686" spans="2:11" ht="12" hidden="1" customHeight="1" x14ac:dyDescent="0.2">
      <c r="B39686" s="88"/>
      <c r="C39686" s="88"/>
      <c r="D39686" s="88"/>
      <c r="E39686" s="88"/>
      <c r="F39686" s="88"/>
      <c r="G39686" s="88"/>
      <c r="H39686" s="88"/>
      <c r="I39686" s="88"/>
      <c r="J39686" s="88"/>
      <c r="K39686" s="88"/>
    </row>
    <row r="39687" spans="2:11" ht="12" hidden="1" customHeight="1" x14ac:dyDescent="0.2">
      <c r="B39687" s="88"/>
      <c r="C39687" s="88"/>
      <c r="D39687" s="88"/>
      <c r="E39687" s="88"/>
      <c r="F39687" s="88"/>
      <c r="G39687" s="88"/>
      <c r="H39687" s="88"/>
      <c r="I39687" s="88"/>
      <c r="J39687" s="88"/>
      <c r="K39687" s="88"/>
    </row>
    <row r="39688" spans="2:11" ht="12" hidden="1" customHeight="1" x14ac:dyDescent="0.2">
      <c r="B39688" s="88"/>
      <c r="C39688" s="88"/>
      <c r="D39688" s="88"/>
      <c r="E39688" s="88"/>
      <c r="F39688" s="88"/>
      <c r="G39688" s="88"/>
      <c r="H39688" s="88"/>
      <c r="I39688" s="88"/>
      <c r="J39688" s="88"/>
      <c r="K39688" s="88"/>
    </row>
    <row r="39689" spans="2:11" ht="12" hidden="1" customHeight="1" x14ac:dyDescent="0.2">
      <c r="B39689" s="88"/>
      <c r="C39689" s="88"/>
      <c r="D39689" s="88"/>
      <c r="E39689" s="88"/>
      <c r="F39689" s="88"/>
      <c r="G39689" s="88"/>
      <c r="H39689" s="88"/>
      <c r="I39689" s="88"/>
      <c r="J39689" s="88"/>
      <c r="K39689" s="88"/>
    </row>
    <row r="39690" spans="2:11" ht="12" hidden="1" customHeight="1" x14ac:dyDescent="0.2">
      <c r="B39690" s="88"/>
      <c r="C39690" s="88"/>
      <c r="D39690" s="88"/>
      <c r="E39690" s="88"/>
      <c r="F39690" s="88"/>
      <c r="G39690" s="88"/>
      <c r="H39690" s="88"/>
      <c r="I39690" s="88"/>
      <c r="J39690" s="88"/>
      <c r="K39690" s="88"/>
    </row>
    <row r="39691" spans="2:11" ht="12" hidden="1" customHeight="1" x14ac:dyDescent="0.2">
      <c r="B39691" s="88"/>
      <c r="C39691" s="88"/>
      <c r="D39691" s="88"/>
      <c r="E39691" s="88"/>
      <c r="F39691" s="88"/>
      <c r="G39691" s="88"/>
      <c r="H39691" s="88"/>
      <c r="I39691" s="88"/>
      <c r="J39691" s="88"/>
      <c r="K39691" s="88"/>
    </row>
    <row r="39692" spans="2:11" ht="12" hidden="1" customHeight="1" x14ac:dyDescent="0.2">
      <c r="B39692" s="88"/>
      <c r="C39692" s="88"/>
      <c r="D39692" s="88"/>
      <c r="E39692" s="88"/>
      <c r="F39692" s="88"/>
      <c r="G39692" s="88"/>
      <c r="H39692" s="88"/>
      <c r="I39692" s="88"/>
      <c r="J39692" s="88"/>
      <c r="K39692" s="88"/>
    </row>
    <row r="39693" spans="2:11" ht="12" hidden="1" customHeight="1" x14ac:dyDescent="0.2">
      <c r="B39693" s="88"/>
      <c r="C39693" s="88"/>
      <c r="D39693" s="88"/>
      <c r="E39693" s="88"/>
      <c r="F39693" s="88"/>
      <c r="G39693" s="88"/>
      <c r="H39693" s="88"/>
      <c r="I39693" s="88"/>
      <c r="J39693" s="88"/>
      <c r="K39693" s="88"/>
    </row>
    <row r="39694" spans="2:11" ht="12" hidden="1" customHeight="1" x14ac:dyDescent="0.2">
      <c r="B39694" s="88"/>
      <c r="C39694" s="88"/>
      <c r="D39694" s="88"/>
      <c r="E39694" s="88"/>
      <c r="F39694" s="88"/>
      <c r="G39694" s="88"/>
      <c r="H39694" s="88"/>
      <c r="I39694" s="88"/>
      <c r="J39694" s="88"/>
      <c r="K39694" s="88"/>
    </row>
    <row r="39695" spans="2:11" ht="12" hidden="1" customHeight="1" x14ac:dyDescent="0.2">
      <c r="B39695" s="88"/>
      <c r="C39695" s="88"/>
      <c r="D39695" s="88"/>
      <c r="E39695" s="88"/>
      <c r="F39695" s="88"/>
      <c r="G39695" s="88"/>
      <c r="H39695" s="88"/>
      <c r="I39695" s="88"/>
      <c r="J39695" s="88"/>
      <c r="K39695" s="88"/>
    </row>
    <row r="39696" spans="2:11" ht="12" hidden="1" customHeight="1" x14ac:dyDescent="0.2">
      <c r="B39696" s="88"/>
      <c r="C39696" s="88"/>
      <c r="D39696" s="88"/>
      <c r="E39696" s="88"/>
      <c r="F39696" s="88"/>
      <c r="G39696" s="88"/>
      <c r="H39696" s="88"/>
      <c r="I39696" s="88"/>
      <c r="J39696" s="88"/>
      <c r="K39696" s="88"/>
    </row>
    <row r="39697" spans="2:11" ht="12" hidden="1" customHeight="1" x14ac:dyDescent="0.2">
      <c r="B39697" s="88"/>
      <c r="C39697" s="88"/>
      <c r="D39697" s="88"/>
      <c r="E39697" s="88"/>
      <c r="F39697" s="88"/>
      <c r="G39697" s="88"/>
      <c r="H39697" s="88"/>
      <c r="I39697" s="88"/>
      <c r="J39697" s="88"/>
      <c r="K39697" s="88"/>
    </row>
    <row r="39698" spans="2:11" ht="12" hidden="1" customHeight="1" x14ac:dyDescent="0.2">
      <c r="B39698" s="88"/>
      <c r="C39698" s="88"/>
      <c r="D39698" s="88"/>
      <c r="E39698" s="88"/>
      <c r="F39698" s="88"/>
      <c r="G39698" s="88"/>
      <c r="H39698" s="88"/>
      <c r="I39698" s="88"/>
      <c r="J39698" s="88"/>
      <c r="K39698" s="88"/>
    </row>
    <row r="39699" spans="2:11" ht="12" hidden="1" customHeight="1" x14ac:dyDescent="0.2">
      <c r="B39699" s="88"/>
      <c r="C39699" s="88"/>
      <c r="D39699" s="88"/>
      <c r="E39699" s="88"/>
      <c r="F39699" s="88"/>
      <c r="G39699" s="88"/>
      <c r="H39699" s="88"/>
      <c r="I39699" s="88"/>
      <c r="J39699" s="88"/>
      <c r="K39699" s="88"/>
    </row>
    <row r="39700" spans="2:11" ht="12" hidden="1" customHeight="1" x14ac:dyDescent="0.2">
      <c r="B39700" s="88"/>
      <c r="C39700" s="88"/>
      <c r="D39700" s="88"/>
      <c r="E39700" s="88"/>
      <c r="F39700" s="88"/>
      <c r="G39700" s="88"/>
      <c r="H39700" s="88"/>
      <c r="I39700" s="88"/>
      <c r="J39700" s="88"/>
      <c r="K39700" s="88"/>
    </row>
    <row r="39701" spans="2:11" ht="12" hidden="1" customHeight="1" x14ac:dyDescent="0.2">
      <c r="B39701" s="88"/>
      <c r="C39701" s="88"/>
      <c r="D39701" s="88"/>
      <c r="E39701" s="88"/>
      <c r="F39701" s="88"/>
      <c r="G39701" s="88"/>
      <c r="H39701" s="88"/>
      <c r="I39701" s="88"/>
      <c r="J39701" s="88"/>
      <c r="K39701" s="88"/>
    </row>
    <row r="39702" spans="2:11" ht="12" hidden="1" customHeight="1" x14ac:dyDescent="0.2">
      <c r="B39702" s="88"/>
      <c r="C39702" s="88"/>
      <c r="D39702" s="88"/>
      <c r="E39702" s="88"/>
      <c r="F39702" s="88"/>
      <c r="G39702" s="88"/>
      <c r="H39702" s="88"/>
      <c r="I39702" s="88"/>
      <c r="J39702" s="88"/>
      <c r="K39702" s="88"/>
    </row>
    <row r="39703" spans="2:11" ht="12" hidden="1" customHeight="1" x14ac:dyDescent="0.2">
      <c r="B39703" s="88"/>
      <c r="C39703" s="88"/>
      <c r="D39703" s="88"/>
      <c r="E39703" s="88"/>
      <c r="F39703" s="88"/>
      <c r="G39703" s="88"/>
      <c r="H39703" s="88"/>
      <c r="I39703" s="88"/>
      <c r="J39703" s="88"/>
      <c r="K39703" s="88"/>
    </row>
    <row r="39704" spans="2:11" ht="12" hidden="1" customHeight="1" x14ac:dyDescent="0.2">
      <c r="B39704" s="88"/>
      <c r="C39704" s="88"/>
      <c r="D39704" s="88"/>
      <c r="E39704" s="88"/>
      <c r="F39704" s="88"/>
      <c r="G39704" s="88"/>
      <c r="H39704" s="88"/>
      <c r="I39704" s="88"/>
      <c r="J39704" s="88"/>
      <c r="K39704" s="88"/>
    </row>
    <row r="39705" spans="2:11" ht="12" hidden="1" customHeight="1" x14ac:dyDescent="0.2">
      <c r="B39705" s="88"/>
      <c r="C39705" s="88"/>
      <c r="D39705" s="88"/>
      <c r="E39705" s="88"/>
      <c r="F39705" s="88"/>
      <c r="G39705" s="88"/>
      <c r="H39705" s="88"/>
      <c r="I39705" s="88"/>
      <c r="J39705" s="88"/>
      <c r="K39705" s="88"/>
    </row>
    <row r="39706" spans="2:11" ht="12" hidden="1" customHeight="1" x14ac:dyDescent="0.2">
      <c r="B39706" s="88"/>
      <c r="C39706" s="88"/>
      <c r="D39706" s="88"/>
      <c r="E39706" s="88"/>
      <c r="F39706" s="88"/>
      <c r="G39706" s="88"/>
      <c r="H39706" s="88"/>
      <c r="I39706" s="88"/>
      <c r="J39706" s="88"/>
      <c r="K39706" s="88"/>
    </row>
    <row r="39707" spans="2:11" ht="12" hidden="1" customHeight="1" x14ac:dyDescent="0.2">
      <c r="B39707" s="88"/>
      <c r="C39707" s="88"/>
      <c r="D39707" s="88"/>
      <c r="E39707" s="88"/>
      <c r="F39707" s="88"/>
      <c r="G39707" s="88"/>
      <c r="H39707" s="88"/>
      <c r="I39707" s="88"/>
      <c r="J39707" s="88"/>
      <c r="K39707" s="88"/>
    </row>
    <row r="39708" spans="2:11" ht="12" hidden="1" customHeight="1" x14ac:dyDescent="0.2">
      <c r="B39708" s="88"/>
      <c r="C39708" s="88"/>
      <c r="D39708" s="88"/>
      <c r="E39708" s="88"/>
      <c r="F39708" s="88"/>
      <c r="G39708" s="88"/>
      <c r="H39708" s="88"/>
      <c r="I39708" s="88"/>
      <c r="J39708" s="88"/>
      <c r="K39708" s="88"/>
    </row>
    <row r="39709" spans="2:11" ht="12" hidden="1" customHeight="1" x14ac:dyDescent="0.2">
      <c r="B39709" s="88"/>
      <c r="C39709" s="88"/>
      <c r="D39709" s="88"/>
      <c r="E39709" s="88"/>
      <c r="F39709" s="88"/>
      <c r="G39709" s="88"/>
      <c r="H39709" s="88"/>
      <c r="I39709" s="88"/>
      <c r="J39709" s="88"/>
      <c r="K39709" s="88"/>
    </row>
    <row r="39710" spans="2:11" ht="12" hidden="1" customHeight="1" x14ac:dyDescent="0.2">
      <c r="B39710" s="88"/>
      <c r="C39710" s="88"/>
      <c r="D39710" s="88"/>
      <c r="E39710" s="88"/>
      <c r="F39710" s="88"/>
      <c r="G39710" s="88"/>
      <c r="H39710" s="88"/>
      <c r="I39710" s="88"/>
      <c r="J39710" s="88"/>
      <c r="K39710" s="88"/>
    </row>
    <row r="39711" spans="2:11" ht="12" hidden="1" customHeight="1" x14ac:dyDescent="0.2">
      <c r="B39711" s="88"/>
      <c r="C39711" s="88"/>
      <c r="D39711" s="88"/>
      <c r="E39711" s="88"/>
      <c r="F39711" s="88"/>
      <c r="G39711" s="88"/>
      <c r="H39711" s="88"/>
      <c r="I39711" s="88"/>
      <c r="J39711" s="88"/>
      <c r="K39711" s="88"/>
    </row>
    <row r="39712" spans="2:11" ht="12" hidden="1" customHeight="1" x14ac:dyDescent="0.2">
      <c r="B39712" s="88"/>
      <c r="C39712" s="88"/>
      <c r="D39712" s="88"/>
      <c r="E39712" s="88"/>
      <c r="F39712" s="88"/>
      <c r="G39712" s="88"/>
      <c r="H39712" s="88"/>
      <c r="I39712" s="88"/>
      <c r="J39712" s="88"/>
      <c r="K39712" s="88"/>
    </row>
    <row r="39713" spans="2:11" ht="12" hidden="1" customHeight="1" x14ac:dyDescent="0.2">
      <c r="B39713" s="88"/>
      <c r="C39713" s="88"/>
      <c r="D39713" s="88"/>
      <c r="E39713" s="88"/>
      <c r="F39713" s="88"/>
      <c r="G39713" s="88"/>
      <c r="H39713" s="88"/>
      <c r="I39713" s="88"/>
      <c r="J39713" s="88"/>
      <c r="K39713" s="88"/>
    </row>
    <row r="39714" spans="2:11" ht="12" hidden="1" customHeight="1" x14ac:dyDescent="0.2">
      <c r="B39714" s="88"/>
      <c r="C39714" s="88"/>
      <c r="D39714" s="88"/>
      <c r="E39714" s="88"/>
      <c r="F39714" s="88"/>
      <c r="G39714" s="88"/>
      <c r="H39714" s="88"/>
      <c r="I39714" s="88"/>
      <c r="J39714" s="88"/>
      <c r="K39714" s="88"/>
    </row>
    <row r="39715" spans="2:11" ht="12" hidden="1" customHeight="1" x14ac:dyDescent="0.2">
      <c r="B39715" s="88"/>
      <c r="C39715" s="88"/>
      <c r="D39715" s="88"/>
      <c r="E39715" s="88"/>
      <c r="F39715" s="88"/>
      <c r="G39715" s="88"/>
      <c r="H39715" s="88"/>
      <c r="I39715" s="88"/>
      <c r="J39715" s="88"/>
      <c r="K39715" s="88"/>
    </row>
    <row r="39716" spans="2:11" ht="12" hidden="1" customHeight="1" x14ac:dyDescent="0.2">
      <c r="B39716" s="88"/>
      <c r="C39716" s="88"/>
      <c r="D39716" s="88"/>
      <c r="E39716" s="88"/>
      <c r="F39716" s="88"/>
      <c r="G39716" s="88"/>
      <c r="H39716" s="88"/>
      <c r="I39716" s="88"/>
      <c r="J39716" s="88"/>
      <c r="K39716" s="88"/>
    </row>
    <row r="39717" spans="2:11" ht="12" hidden="1" customHeight="1" x14ac:dyDescent="0.2">
      <c r="B39717" s="88"/>
      <c r="C39717" s="88"/>
      <c r="D39717" s="88"/>
      <c r="E39717" s="88"/>
      <c r="F39717" s="88"/>
      <c r="G39717" s="88"/>
      <c r="H39717" s="88"/>
      <c r="I39717" s="88"/>
      <c r="J39717" s="88"/>
      <c r="K39717" s="88"/>
    </row>
    <row r="39718" spans="2:11" ht="12" hidden="1" customHeight="1" x14ac:dyDescent="0.2">
      <c r="B39718" s="88"/>
      <c r="C39718" s="88"/>
      <c r="D39718" s="88"/>
      <c r="E39718" s="88"/>
      <c r="F39718" s="88"/>
      <c r="G39718" s="88"/>
      <c r="H39718" s="88"/>
      <c r="I39718" s="88"/>
      <c r="J39718" s="88"/>
      <c r="K39718" s="88"/>
    </row>
    <row r="39719" spans="2:11" ht="12" hidden="1" customHeight="1" x14ac:dyDescent="0.2">
      <c r="B39719" s="88"/>
      <c r="C39719" s="88"/>
      <c r="D39719" s="88"/>
      <c r="E39719" s="88"/>
      <c r="F39719" s="88"/>
      <c r="G39719" s="88"/>
      <c r="H39719" s="88"/>
      <c r="I39719" s="88"/>
      <c r="J39719" s="88"/>
      <c r="K39719" s="88"/>
    </row>
    <row r="39720" spans="2:11" ht="12" hidden="1" customHeight="1" x14ac:dyDescent="0.2">
      <c r="B39720" s="88"/>
      <c r="C39720" s="88"/>
      <c r="D39720" s="88"/>
      <c r="E39720" s="88"/>
      <c r="F39720" s="88"/>
      <c r="G39720" s="88"/>
      <c r="H39720" s="88"/>
      <c r="I39720" s="88"/>
      <c r="J39720" s="88"/>
      <c r="K39720" s="88"/>
    </row>
    <row r="39721" spans="2:11" ht="12" hidden="1" customHeight="1" x14ac:dyDescent="0.2">
      <c r="B39721" s="88"/>
      <c r="C39721" s="88"/>
      <c r="D39721" s="88"/>
      <c r="E39721" s="88"/>
      <c r="F39721" s="88"/>
      <c r="G39721" s="88"/>
      <c r="H39721" s="88"/>
      <c r="I39721" s="88"/>
      <c r="J39721" s="88"/>
      <c r="K39721" s="88"/>
    </row>
    <row r="39722" spans="2:11" ht="12" hidden="1" customHeight="1" x14ac:dyDescent="0.2">
      <c r="B39722" s="88"/>
      <c r="C39722" s="88"/>
      <c r="D39722" s="88"/>
      <c r="E39722" s="88"/>
      <c r="F39722" s="88"/>
      <c r="G39722" s="88"/>
      <c r="H39722" s="88"/>
      <c r="I39722" s="88"/>
      <c r="J39722" s="88"/>
      <c r="K39722" s="88"/>
    </row>
    <row r="39723" spans="2:11" ht="12" hidden="1" customHeight="1" x14ac:dyDescent="0.2">
      <c r="B39723" s="88"/>
      <c r="C39723" s="88"/>
      <c r="D39723" s="88"/>
      <c r="E39723" s="88"/>
      <c r="F39723" s="88"/>
      <c r="G39723" s="88"/>
      <c r="H39723" s="88"/>
      <c r="I39723" s="88"/>
      <c r="J39723" s="88"/>
      <c r="K39723" s="88"/>
    </row>
    <row r="39724" spans="2:11" ht="12" hidden="1" customHeight="1" x14ac:dyDescent="0.2">
      <c r="B39724" s="88"/>
      <c r="C39724" s="88"/>
      <c r="D39724" s="88"/>
      <c r="E39724" s="88"/>
      <c r="F39724" s="88"/>
      <c r="G39724" s="88"/>
      <c r="H39724" s="88"/>
      <c r="I39724" s="88"/>
      <c r="J39724" s="88"/>
      <c r="K39724" s="88"/>
    </row>
    <row r="39725" spans="2:11" ht="12" hidden="1" customHeight="1" x14ac:dyDescent="0.2">
      <c r="B39725" s="88"/>
      <c r="C39725" s="88"/>
      <c r="D39725" s="88"/>
      <c r="E39725" s="88"/>
      <c r="F39725" s="88"/>
      <c r="G39725" s="88"/>
      <c r="H39725" s="88"/>
      <c r="I39725" s="88"/>
      <c r="J39725" s="88"/>
      <c r="K39725" s="88"/>
    </row>
    <row r="39726" spans="2:11" ht="12" hidden="1" customHeight="1" x14ac:dyDescent="0.2">
      <c r="B39726" s="88"/>
      <c r="C39726" s="88"/>
      <c r="D39726" s="88"/>
      <c r="E39726" s="88"/>
      <c r="F39726" s="88"/>
      <c r="G39726" s="88"/>
      <c r="H39726" s="88"/>
      <c r="I39726" s="88"/>
      <c r="J39726" s="88"/>
      <c r="K39726" s="88"/>
    </row>
    <row r="39727" spans="2:11" ht="12" hidden="1" customHeight="1" x14ac:dyDescent="0.2">
      <c r="B39727" s="88"/>
      <c r="C39727" s="88"/>
      <c r="D39727" s="88"/>
      <c r="E39727" s="88"/>
      <c r="F39727" s="88"/>
      <c r="G39727" s="88"/>
      <c r="H39727" s="88"/>
      <c r="I39727" s="88"/>
      <c r="J39727" s="88"/>
      <c r="K39727" s="88"/>
    </row>
    <row r="39728" spans="2:11" ht="12" hidden="1" customHeight="1" x14ac:dyDescent="0.2">
      <c r="B39728" s="88"/>
      <c r="C39728" s="88"/>
      <c r="D39728" s="88"/>
      <c r="E39728" s="88"/>
      <c r="F39728" s="88"/>
      <c r="G39728" s="88"/>
      <c r="H39728" s="88"/>
      <c r="I39728" s="88"/>
      <c r="J39728" s="88"/>
      <c r="K39728" s="88"/>
    </row>
    <row r="39729" spans="2:11" ht="12" hidden="1" customHeight="1" x14ac:dyDescent="0.2">
      <c r="B39729" s="88"/>
      <c r="C39729" s="88"/>
      <c r="D39729" s="88"/>
      <c r="E39729" s="88"/>
      <c r="F39729" s="88"/>
      <c r="G39729" s="88"/>
      <c r="H39729" s="88"/>
      <c r="I39729" s="88"/>
      <c r="J39729" s="88"/>
      <c r="K39729" s="88"/>
    </row>
    <row r="39730" spans="2:11" ht="12" hidden="1" customHeight="1" x14ac:dyDescent="0.2">
      <c r="B39730" s="88"/>
      <c r="C39730" s="88"/>
      <c r="D39730" s="88"/>
      <c r="E39730" s="88"/>
      <c r="F39730" s="88"/>
      <c r="G39730" s="88"/>
      <c r="H39730" s="88"/>
      <c r="I39730" s="88"/>
      <c r="J39730" s="88"/>
      <c r="K39730" s="88"/>
    </row>
    <row r="39731" spans="2:11" ht="12" hidden="1" customHeight="1" x14ac:dyDescent="0.2">
      <c r="B39731" s="88"/>
      <c r="C39731" s="88"/>
      <c r="D39731" s="88"/>
      <c r="E39731" s="88"/>
      <c r="F39731" s="88"/>
      <c r="G39731" s="88"/>
      <c r="H39731" s="88"/>
      <c r="I39731" s="88"/>
      <c r="J39731" s="88"/>
      <c r="K39731" s="88"/>
    </row>
    <row r="39732" spans="2:11" ht="12" hidden="1" customHeight="1" x14ac:dyDescent="0.2">
      <c r="B39732" s="88"/>
      <c r="C39732" s="88"/>
      <c r="D39732" s="88"/>
      <c r="E39732" s="88"/>
      <c r="F39732" s="88"/>
      <c r="G39732" s="88"/>
      <c r="H39732" s="88"/>
      <c r="I39732" s="88"/>
      <c r="J39732" s="88"/>
      <c r="K39732" s="88"/>
    </row>
    <row r="39733" spans="2:11" ht="12" hidden="1" customHeight="1" x14ac:dyDescent="0.2">
      <c r="B39733" s="88"/>
      <c r="C39733" s="88"/>
      <c r="D39733" s="88"/>
      <c r="E39733" s="88"/>
      <c r="F39733" s="88"/>
      <c r="G39733" s="88"/>
      <c r="H39733" s="88"/>
      <c r="I39733" s="88"/>
      <c r="J39733" s="88"/>
      <c r="K39733" s="88"/>
    </row>
    <row r="39734" spans="2:11" ht="12" hidden="1" customHeight="1" x14ac:dyDescent="0.2">
      <c r="B39734" s="88"/>
      <c r="C39734" s="88"/>
      <c r="D39734" s="88"/>
      <c r="E39734" s="88"/>
      <c r="F39734" s="88"/>
      <c r="G39734" s="88"/>
      <c r="H39734" s="88"/>
      <c r="I39734" s="88"/>
      <c r="J39734" s="88"/>
      <c r="K39734" s="88"/>
    </row>
    <row r="39735" spans="2:11" ht="12" hidden="1" customHeight="1" x14ac:dyDescent="0.2">
      <c r="B39735" s="88"/>
      <c r="C39735" s="88"/>
      <c r="D39735" s="88"/>
      <c r="E39735" s="88"/>
      <c r="F39735" s="88"/>
      <c r="G39735" s="88"/>
      <c r="H39735" s="88"/>
      <c r="I39735" s="88"/>
      <c r="J39735" s="88"/>
      <c r="K39735" s="88"/>
    </row>
    <row r="39736" spans="2:11" ht="12" hidden="1" customHeight="1" x14ac:dyDescent="0.2">
      <c r="B39736" s="88"/>
      <c r="C39736" s="88"/>
      <c r="D39736" s="88"/>
      <c r="E39736" s="88"/>
      <c r="F39736" s="88"/>
      <c r="G39736" s="88"/>
      <c r="H39736" s="88"/>
      <c r="I39736" s="88"/>
      <c r="J39736" s="88"/>
      <c r="K39736" s="88"/>
    </row>
    <row r="39737" spans="2:11" ht="12" hidden="1" customHeight="1" x14ac:dyDescent="0.2">
      <c r="B39737" s="88"/>
      <c r="C39737" s="88"/>
      <c r="D39737" s="88"/>
      <c r="E39737" s="88"/>
      <c r="F39737" s="88"/>
      <c r="G39737" s="88"/>
      <c r="H39737" s="88"/>
      <c r="I39737" s="88"/>
      <c r="J39737" s="88"/>
      <c r="K39737" s="88"/>
    </row>
    <row r="39738" spans="2:11" ht="12" hidden="1" customHeight="1" x14ac:dyDescent="0.2">
      <c r="B39738" s="88"/>
      <c r="C39738" s="88"/>
      <c r="D39738" s="88"/>
      <c r="E39738" s="88"/>
      <c r="F39738" s="88"/>
      <c r="G39738" s="88"/>
      <c r="H39738" s="88"/>
      <c r="I39738" s="88"/>
      <c r="J39738" s="88"/>
      <c r="K39738" s="88"/>
    </row>
    <row r="39739" spans="2:11" ht="12" hidden="1" customHeight="1" x14ac:dyDescent="0.2">
      <c r="B39739" s="88"/>
      <c r="C39739" s="88"/>
      <c r="D39739" s="88"/>
      <c r="E39739" s="88"/>
      <c r="F39739" s="88"/>
      <c r="G39739" s="88"/>
      <c r="H39739" s="88"/>
      <c r="I39739" s="88"/>
      <c r="J39739" s="88"/>
      <c r="K39739" s="88"/>
    </row>
    <row r="39740" spans="2:11" ht="12" hidden="1" customHeight="1" x14ac:dyDescent="0.2">
      <c r="B39740" s="88"/>
      <c r="C39740" s="88"/>
      <c r="D39740" s="88"/>
      <c r="E39740" s="88"/>
      <c r="F39740" s="88"/>
      <c r="G39740" s="88"/>
      <c r="H39740" s="88"/>
      <c r="I39740" s="88"/>
      <c r="J39740" s="88"/>
      <c r="K39740" s="88"/>
    </row>
    <row r="39741" spans="2:11" ht="12" hidden="1" customHeight="1" x14ac:dyDescent="0.2">
      <c r="B39741" s="88"/>
      <c r="C39741" s="88"/>
      <c r="D39741" s="88"/>
      <c r="E39741" s="88"/>
      <c r="F39741" s="88"/>
      <c r="G39741" s="88"/>
      <c r="H39741" s="88"/>
      <c r="I39741" s="88"/>
      <c r="J39741" s="88"/>
      <c r="K39741" s="88"/>
    </row>
    <row r="39742" spans="2:11" ht="12" hidden="1" customHeight="1" x14ac:dyDescent="0.2">
      <c r="B39742" s="88"/>
      <c r="C39742" s="88"/>
      <c r="D39742" s="88"/>
      <c r="E39742" s="88"/>
      <c r="F39742" s="88"/>
      <c r="G39742" s="88"/>
      <c r="H39742" s="88"/>
      <c r="I39742" s="88"/>
      <c r="J39742" s="88"/>
      <c r="K39742" s="88"/>
    </row>
    <row r="39743" spans="2:11" ht="12" hidden="1" customHeight="1" x14ac:dyDescent="0.2">
      <c r="B39743" s="88"/>
      <c r="C39743" s="88"/>
      <c r="D39743" s="88"/>
      <c r="E39743" s="88"/>
      <c r="F39743" s="88"/>
      <c r="G39743" s="88"/>
      <c r="H39743" s="88"/>
      <c r="I39743" s="88"/>
      <c r="J39743" s="88"/>
      <c r="K39743" s="88"/>
    </row>
    <row r="39744" spans="2:11" ht="12" hidden="1" customHeight="1" x14ac:dyDescent="0.2">
      <c r="B39744" s="88"/>
      <c r="C39744" s="88"/>
      <c r="D39744" s="88"/>
      <c r="E39744" s="88"/>
      <c r="F39744" s="88"/>
      <c r="G39744" s="88"/>
      <c r="H39744" s="88"/>
      <c r="I39744" s="88"/>
      <c r="J39744" s="88"/>
      <c r="K39744" s="88"/>
    </row>
    <row r="39745" spans="2:11" ht="12" hidden="1" customHeight="1" x14ac:dyDescent="0.2">
      <c r="B39745" s="88"/>
      <c r="C39745" s="88"/>
      <c r="D39745" s="88"/>
      <c r="E39745" s="88"/>
      <c r="F39745" s="88"/>
      <c r="G39745" s="88"/>
      <c r="H39745" s="88"/>
      <c r="I39745" s="88"/>
      <c r="J39745" s="88"/>
      <c r="K39745" s="88"/>
    </row>
    <row r="39746" spans="2:11" ht="12" hidden="1" customHeight="1" x14ac:dyDescent="0.2">
      <c r="B39746" s="88"/>
      <c r="C39746" s="88"/>
      <c r="D39746" s="88"/>
      <c r="E39746" s="88"/>
      <c r="F39746" s="88"/>
      <c r="G39746" s="88"/>
      <c r="H39746" s="88"/>
      <c r="I39746" s="88"/>
      <c r="J39746" s="88"/>
      <c r="K39746" s="88"/>
    </row>
    <row r="39747" spans="2:11" ht="12" hidden="1" customHeight="1" x14ac:dyDescent="0.2">
      <c r="B39747" s="88"/>
      <c r="C39747" s="88"/>
      <c r="D39747" s="88"/>
      <c r="E39747" s="88"/>
      <c r="F39747" s="88"/>
      <c r="G39747" s="88"/>
      <c r="H39747" s="88"/>
      <c r="I39747" s="88"/>
      <c r="J39747" s="88"/>
      <c r="K39747" s="88"/>
    </row>
    <row r="39748" spans="2:11" ht="12" hidden="1" customHeight="1" x14ac:dyDescent="0.2">
      <c r="B39748" s="88"/>
      <c r="C39748" s="88"/>
      <c r="D39748" s="88"/>
      <c r="E39748" s="88"/>
      <c r="F39748" s="88"/>
      <c r="G39748" s="88"/>
      <c r="H39748" s="88"/>
      <c r="I39748" s="88"/>
      <c r="J39748" s="88"/>
      <c r="K39748" s="88"/>
    </row>
    <row r="39749" spans="2:11" ht="12" hidden="1" customHeight="1" x14ac:dyDescent="0.2">
      <c r="B39749" s="88"/>
      <c r="C39749" s="88"/>
      <c r="D39749" s="88"/>
      <c r="E39749" s="88"/>
      <c r="F39749" s="88"/>
      <c r="G39749" s="88"/>
      <c r="H39749" s="88"/>
      <c r="I39749" s="88"/>
      <c r="J39749" s="88"/>
      <c r="K39749" s="88"/>
    </row>
    <row r="39750" spans="2:11" ht="12" hidden="1" customHeight="1" x14ac:dyDescent="0.2">
      <c r="B39750" s="88"/>
      <c r="C39750" s="88"/>
      <c r="D39750" s="88"/>
      <c r="E39750" s="88"/>
      <c r="F39750" s="88"/>
      <c r="G39750" s="88"/>
      <c r="H39750" s="88"/>
      <c r="I39750" s="88"/>
      <c r="J39750" s="88"/>
      <c r="K39750" s="88"/>
    </row>
    <row r="39751" spans="2:11" ht="12" hidden="1" customHeight="1" x14ac:dyDescent="0.2">
      <c r="B39751" s="88"/>
      <c r="C39751" s="88"/>
      <c r="D39751" s="88"/>
      <c r="E39751" s="88"/>
      <c r="F39751" s="88"/>
      <c r="G39751" s="88"/>
      <c r="H39751" s="88"/>
      <c r="I39751" s="88"/>
      <c r="J39751" s="88"/>
      <c r="K39751" s="88"/>
    </row>
    <row r="39752" spans="2:11" ht="12" hidden="1" customHeight="1" x14ac:dyDescent="0.2">
      <c r="B39752" s="88"/>
      <c r="C39752" s="88"/>
      <c r="D39752" s="88"/>
      <c r="E39752" s="88"/>
      <c r="F39752" s="88"/>
      <c r="G39752" s="88"/>
      <c r="H39752" s="88"/>
      <c r="I39752" s="88"/>
      <c r="J39752" s="88"/>
      <c r="K39752" s="88"/>
    </row>
    <row r="39753" spans="2:11" ht="12" hidden="1" customHeight="1" x14ac:dyDescent="0.2">
      <c r="B39753" s="88"/>
      <c r="C39753" s="88"/>
      <c r="D39753" s="88"/>
      <c r="E39753" s="88"/>
      <c r="F39753" s="88"/>
      <c r="G39753" s="88"/>
      <c r="H39753" s="88"/>
      <c r="I39753" s="88"/>
      <c r="J39753" s="88"/>
      <c r="K39753" s="88"/>
    </row>
    <row r="39754" spans="2:11" ht="12" hidden="1" customHeight="1" x14ac:dyDescent="0.2">
      <c r="B39754" s="88"/>
      <c r="C39754" s="88"/>
      <c r="D39754" s="88"/>
      <c r="E39754" s="88"/>
      <c r="F39754" s="88"/>
      <c r="G39754" s="88"/>
      <c r="H39754" s="88"/>
      <c r="I39754" s="88"/>
      <c r="J39754" s="88"/>
      <c r="K39754" s="88"/>
    </row>
    <row r="39755" spans="2:11" ht="12" hidden="1" customHeight="1" x14ac:dyDescent="0.2">
      <c r="B39755" s="88"/>
      <c r="C39755" s="88"/>
      <c r="D39755" s="88"/>
      <c r="E39755" s="88"/>
      <c r="F39755" s="88"/>
      <c r="G39755" s="88"/>
      <c r="H39755" s="88"/>
      <c r="I39755" s="88"/>
      <c r="J39755" s="88"/>
      <c r="K39755" s="88"/>
    </row>
    <row r="39756" spans="2:11" ht="12" hidden="1" customHeight="1" x14ac:dyDescent="0.2">
      <c r="B39756" s="88"/>
      <c r="C39756" s="88"/>
      <c r="D39756" s="88"/>
      <c r="E39756" s="88"/>
      <c r="F39756" s="88"/>
      <c r="G39756" s="88"/>
      <c r="H39756" s="88"/>
      <c r="I39756" s="88"/>
      <c r="J39756" s="88"/>
      <c r="K39756" s="88"/>
    </row>
    <row r="39757" spans="2:11" ht="12" hidden="1" customHeight="1" x14ac:dyDescent="0.2">
      <c r="B39757" s="88"/>
      <c r="C39757" s="88"/>
      <c r="D39757" s="88"/>
      <c r="E39757" s="88"/>
      <c r="F39757" s="88"/>
      <c r="G39757" s="88"/>
      <c r="H39757" s="88"/>
      <c r="I39757" s="88"/>
      <c r="J39757" s="88"/>
      <c r="K39757" s="88"/>
    </row>
    <row r="39758" spans="2:11" ht="12" hidden="1" customHeight="1" x14ac:dyDescent="0.2">
      <c r="B39758" s="88"/>
      <c r="C39758" s="88"/>
      <c r="D39758" s="88"/>
      <c r="E39758" s="88"/>
      <c r="F39758" s="88"/>
      <c r="G39758" s="88"/>
      <c r="H39758" s="88"/>
      <c r="I39758" s="88"/>
      <c r="J39758" s="88"/>
      <c r="K39758" s="88"/>
    </row>
    <row r="39759" spans="2:11" ht="12" hidden="1" customHeight="1" x14ac:dyDescent="0.2">
      <c r="B39759" s="88"/>
      <c r="C39759" s="88"/>
      <c r="D39759" s="88"/>
      <c r="E39759" s="88"/>
      <c r="F39759" s="88"/>
      <c r="G39759" s="88"/>
      <c r="H39759" s="88"/>
      <c r="I39759" s="88"/>
      <c r="J39759" s="88"/>
      <c r="K39759" s="88"/>
    </row>
    <row r="39760" spans="2:11" ht="12" hidden="1" customHeight="1" x14ac:dyDescent="0.2">
      <c r="B39760" s="88"/>
      <c r="C39760" s="88"/>
      <c r="D39760" s="88"/>
      <c r="E39760" s="88"/>
      <c r="F39760" s="88"/>
      <c r="G39760" s="88"/>
      <c r="H39760" s="88"/>
      <c r="I39760" s="88"/>
      <c r="J39760" s="88"/>
      <c r="K39760" s="88"/>
    </row>
    <row r="39761" spans="2:11" ht="12" hidden="1" customHeight="1" x14ac:dyDescent="0.2">
      <c r="B39761" s="88"/>
      <c r="C39761" s="88"/>
      <c r="D39761" s="88"/>
      <c r="E39761" s="88"/>
      <c r="F39761" s="88"/>
      <c r="G39761" s="88"/>
      <c r="H39761" s="88"/>
      <c r="I39761" s="88"/>
      <c r="J39761" s="88"/>
      <c r="K39761" s="88"/>
    </row>
    <row r="39762" spans="2:11" ht="12" hidden="1" customHeight="1" x14ac:dyDescent="0.2">
      <c r="B39762" s="88"/>
      <c r="C39762" s="88"/>
      <c r="D39762" s="88"/>
      <c r="E39762" s="88"/>
      <c r="F39762" s="88"/>
      <c r="G39762" s="88"/>
      <c r="H39762" s="88"/>
      <c r="I39762" s="88"/>
      <c r="J39762" s="88"/>
      <c r="K39762" s="88"/>
    </row>
    <row r="39763" spans="2:11" ht="12" hidden="1" customHeight="1" x14ac:dyDescent="0.2">
      <c r="B39763" s="88"/>
      <c r="C39763" s="88"/>
      <c r="D39763" s="88"/>
      <c r="E39763" s="88"/>
      <c r="F39763" s="88"/>
      <c r="G39763" s="88"/>
      <c r="H39763" s="88"/>
      <c r="I39763" s="88"/>
      <c r="J39763" s="88"/>
      <c r="K39763" s="88"/>
    </row>
    <row r="39764" spans="2:11" ht="12" hidden="1" customHeight="1" x14ac:dyDescent="0.2">
      <c r="B39764" s="88"/>
      <c r="C39764" s="88"/>
      <c r="D39764" s="88"/>
      <c r="E39764" s="88"/>
      <c r="F39764" s="88"/>
      <c r="G39764" s="88"/>
      <c r="H39764" s="88"/>
      <c r="I39764" s="88"/>
      <c r="J39764" s="88"/>
      <c r="K39764" s="88"/>
    </row>
    <row r="39765" spans="2:11" ht="12" hidden="1" customHeight="1" x14ac:dyDescent="0.2">
      <c r="B39765" s="88"/>
      <c r="C39765" s="88"/>
      <c r="D39765" s="88"/>
      <c r="E39765" s="88"/>
      <c r="F39765" s="88"/>
      <c r="G39765" s="88"/>
      <c r="H39765" s="88"/>
      <c r="I39765" s="88"/>
      <c r="J39765" s="88"/>
      <c r="K39765" s="88"/>
    </row>
    <row r="39766" spans="2:11" ht="12" hidden="1" customHeight="1" x14ac:dyDescent="0.2">
      <c r="B39766" s="88"/>
      <c r="C39766" s="88"/>
      <c r="D39766" s="88"/>
      <c r="E39766" s="88"/>
      <c r="F39766" s="88"/>
      <c r="G39766" s="88"/>
      <c r="H39766" s="88"/>
      <c r="I39766" s="88"/>
      <c r="J39766" s="88"/>
      <c r="K39766" s="88"/>
    </row>
    <row r="39767" spans="2:11" ht="12" hidden="1" customHeight="1" x14ac:dyDescent="0.2">
      <c r="B39767" s="88"/>
      <c r="C39767" s="88"/>
      <c r="D39767" s="88"/>
      <c r="E39767" s="88"/>
      <c r="F39767" s="88"/>
      <c r="G39767" s="88"/>
      <c r="H39767" s="88"/>
      <c r="I39767" s="88"/>
      <c r="J39767" s="88"/>
      <c r="K39767" s="88"/>
    </row>
    <row r="39768" spans="2:11" ht="12" hidden="1" customHeight="1" x14ac:dyDescent="0.2">
      <c r="B39768" s="88"/>
      <c r="C39768" s="88"/>
      <c r="D39768" s="88"/>
      <c r="E39768" s="88"/>
      <c r="F39768" s="88"/>
      <c r="G39768" s="88"/>
      <c r="H39768" s="88"/>
      <c r="I39768" s="88"/>
      <c r="J39768" s="88"/>
      <c r="K39768" s="88"/>
    </row>
    <row r="39769" spans="2:11" ht="12" hidden="1" customHeight="1" x14ac:dyDescent="0.2">
      <c r="B39769" s="88"/>
      <c r="C39769" s="88"/>
      <c r="D39769" s="88"/>
      <c r="E39769" s="88"/>
      <c r="F39769" s="88"/>
      <c r="G39769" s="88"/>
      <c r="H39769" s="88"/>
      <c r="I39769" s="88"/>
      <c r="J39769" s="88"/>
      <c r="K39769" s="88"/>
    </row>
    <row r="39770" spans="2:11" ht="12" hidden="1" customHeight="1" x14ac:dyDescent="0.2">
      <c r="B39770" s="88"/>
      <c r="C39770" s="88"/>
      <c r="D39770" s="88"/>
      <c r="E39770" s="88"/>
      <c r="F39770" s="88"/>
      <c r="G39770" s="88"/>
      <c r="H39770" s="88"/>
      <c r="I39770" s="88"/>
      <c r="J39770" s="88"/>
      <c r="K39770" s="88"/>
    </row>
    <row r="39771" spans="2:11" ht="12" hidden="1" customHeight="1" x14ac:dyDescent="0.2">
      <c r="B39771" s="88"/>
      <c r="C39771" s="88"/>
      <c r="D39771" s="88"/>
      <c r="E39771" s="88"/>
      <c r="F39771" s="88"/>
      <c r="G39771" s="88"/>
      <c r="H39771" s="88"/>
      <c r="I39771" s="88"/>
      <c r="J39771" s="88"/>
      <c r="K39771" s="88"/>
    </row>
    <row r="39772" spans="2:11" ht="12" hidden="1" customHeight="1" x14ac:dyDescent="0.2">
      <c r="B39772" s="88"/>
      <c r="C39772" s="88"/>
      <c r="D39772" s="88"/>
      <c r="E39772" s="88"/>
      <c r="F39772" s="88"/>
      <c r="G39772" s="88"/>
      <c r="H39772" s="88"/>
      <c r="I39772" s="88"/>
      <c r="J39772" s="88"/>
      <c r="K39772" s="88"/>
    </row>
    <row r="39773" spans="2:11" ht="12" hidden="1" customHeight="1" x14ac:dyDescent="0.2">
      <c r="B39773" s="88"/>
      <c r="C39773" s="88"/>
      <c r="D39773" s="88"/>
      <c r="E39773" s="88"/>
      <c r="F39773" s="88"/>
      <c r="G39773" s="88"/>
      <c r="H39773" s="88"/>
      <c r="I39773" s="88"/>
      <c r="J39773" s="88"/>
      <c r="K39773" s="88"/>
    </row>
    <row r="39774" spans="2:11" ht="12" hidden="1" customHeight="1" x14ac:dyDescent="0.2">
      <c r="B39774" s="88"/>
      <c r="C39774" s="88"/>
      <c r="D39774" s="88"/>
      <c r="E39774" s="88"/>
      <c r="F39774" s="88"/>
      <c r="G39774" s="88"/>
      <c r="H39774" s="88"/>
      <c r="I39774" s="88"/>
      <c r="J39774" s="88"/>
      <c r="K39774" s="88"/>
    </row>
    <row r="39775" spans="2:11" ht="12" hidden="1" customHeight="1" x14ac:dyDescent="0.2">
      <c r="B39775" s="88"/>
      <c r="C39775" s="88"/>
      <c r="D39775" s="88"/>
      <c r="E39775" s="88"/>
      <c r="F39775" s="88"/>
      <c r="G39775" s="88"/>
      <c r="H39775" s="88"/>
      <c r="I39775" s="88"/>
      <c r="J39775" s="88"/>
      <c r="K39775" s="88"/>
    </row>
    <row r="39776" spans="2:11" ht="12" hidden="1" customHeight="1" x14ac:dyDescent="0.2">
      <c r="B39776" s="88"/>
      <c r="C39776" s="88"/>
      <c r="D39776" s="88"/>
      <c r="E39776" s="88"/>
      <c r="F39776" s="88"/>
      <c r="G39776" s="88"/>
      <c r="H39776" s="88"/>
      <c r="I39776" s="88"/>
      <c r="J39776" s="88"/>
      <c r="K39776" s="88"/>
    </row>
    <row r="39777" spans="2:11" ht="12" hidden="1" customHeight="1" x14ac:dyDescent="0.2">
      <c r="B39777" s="88"/>
      <c r="C39777" s="88"/>
      <c r="D39777" s="88"/>
      <c r="E39777" s="88"/>
      <c r="F39777" s="88"/>
      <c r="G39777" s="88"/>
      <c r="H39777" s="88"/>
      <c r="I39777" s="88"/>
      <c r="J39777" s="88"/>
      <c r="K39777" s="88"/>
    </row>
    <row r="39778" spans="2:11" ht="12" hidden="1" customHeight="1" x14ac:dyDescent="0.2">
      <c r="B39778" s="88"/>
      <c r="C39778" s="88"/>
      <c r="D39778" s="88"/>
      <c r="E39778" s="88"/>
      <c r="F39778" s="88"/>
      <c r="G39778" s="88"/>
      <c r="H39778" s="88"/>
      <c r="I39778" s="88"/>
      <c r="J39778" s="88"/>
      <c r="K39778" s="88"/>
    </row>
    <row r="39779" spans="2:11" ht="12" hidden="1" customHeight="1" x14ac:dyDescent="0.2">
      <c r="B39779" s="88"/>
      <c r="C39779" s="88"/>
      <c r="D39779" s="88"/>
      <c r="E39779" s="88"/>
      <c r="F39779" s="88"/>
      <c r="G39779" s="88"/>
      <c r="H39779" s="88"/>
      <c r="I39779" s="88"/>
      <c r="J39779" s="88"/>
      <c r="K39779" s="88"/>
    </row>
    <row r="39780" spans="2:11" ht="12" hidden="1" customHeight="1" x14ac:dyDescent="0.2">
      <c r="B39780" s="88"/>
      <c r="C39780" s="88"/>
      <c r="D39780" s="88"/>
      <c r="E39780" s="88"/>
      <c r="F39780" s="88"/>
      <c r="G39780" s="88"/>
      <c r="H39780" s="88"/>
      <c r="I39780" s="88"/>
      <c r="J39780" s="88"/>
      <c r="K39780" s="88"/>
    </row>
    <row r="39781" spans="2:11" ht="12" hidden="1" customHeight="1" x14ac:dyDescent="0.2">
      <c r="B39781" s="88"/>
      <c r="C39781" s="88"/>
      <c r="D39781" s="88"/>
      <c r="E39781" s="88"/>
      <c r="F39781" s="88"/>
      <c r="G39781" s="88"/>
      <c r="H39781" s="88"/>
      <c r="I39781" s="88"/>
      <c r="J39781" s="88"/>
      <c r="K39781" s="88"/>
    </row>
    <row r="39782" spans="2:11" ht="12" hidden="1" customHeight="1" x14ac:dyDescent="0.2">
      <c r="B39782" s="88"/>
      <c r="C39782" s="88"/>
      <c r="D39782" s="88"/>
      <c r="E39782" s="88"/>
      <c r="F39782" s="88"/>
      <c r="G39782" s="88"/>
      <c r="H39782" s="88"/>
      <c r="I39782" s="88"/>
      <c r="J39782" s="88"/>
      <c r="K39782" s="88"/>
    </row>
    <row r="39783" spans="2:11" ht="12" hidden="1" customHeight="1" x14ac:dyDescent="0.2">
      <c r="B39783" s="88"/>
      <c r="C39783" s="88"/>
      <c r="D39783" s="88"/>
      <c r="E39783" s="88"/>
      <c r="F39783" s="88"/>
      <c r="G39783" s="88"/>
      <c r="H39783" s="88"/>
      <c r="I39783" s="88"/>
      <c r="J39783" s="88"/>
      <c r="K39783" s="88"/>
    </row>
    <row r="39784" spans="2:11" ht="12" hidden="1" customHeight="1" x14ac:dyDescent="0.2">
      <c r="B39784" s="88"/>
      <c r="C39784" s="88"/>
      <c r="D39784" s="88"/>
      <c r="E39784" s="88"/>
      <c r="F39784" s="88"/>
      <c r="G39784" s="88"/>
      <c r="H39784" s="88"/>
      <c r="I39784" s="88"/>
      <c r="J39784" s="88"/>
      <c r="K39784" s="88"/>
    </row>
    <row r="39785" spans="2:11" ht="12" hidden="1" customHeight="1" x14ac:dyDescent="0.2">
      <c r="B39785" s="88"/>
      <c r="C39785" s="88"/>
      <c r="D39785" s="88"/>
      <c r="E39785" s="88"/>
      <c r="F39785" s="88"/>
      <c r="G39785" s="88"/>
      <c r="H39785" s="88"/>
      <c r="I39785" s="88"/>
      <c r="J39785" s="88"/>
      <c r="K39785" s="88"/>
    </row>
    <row r="39786" spans="2:11" ht="12" hidden="1" customHeight="1" x14ac:dyDescent="0.2">
      <c r="B39786" s="88"/>
      <c r="C39786" s="88"/>
      <c r="D39786" s="88"/>
      <c r="E39786" s="88"/>
      <c r="F39786" s="88"/>
      <c r="G39786" s="88"/>
      <c r="H39786" s="88"/>
      <c r="I39786" s="88"/>
      <c r="J39786" s="88"/>
      <c r="K39786" s="88"/>
    </row>
    <row r="39787" spans="2:11" ht="12" hidden="1" customHeight="1" x14ac:dyDescent="0.2">
      <c r="B39787" s="88"/>
      <c r="C39787" s="88"/>
      <c r="D39787" s="88"/>
      <c r="E39787" s="88"/>
      <c r="F39787" s="88"/>
      <c r="G39787" s="88"/>
      <c r="H39787" s="88"/>
      <c r="I39787" s="88"/>
      <c r="J39787" s="88"/>
      <c r="K39787" s="88"/>
    </row>
    <row r="39788" spans="2:11" ht="12" hidden="1" customHeight="1" x14ac:dyDescent="0.2">
      <c r="B39788" s="88"/>
      <c r="C39788" s="88"/>
      <c r="D39788" s="88"/>
      <c r="E39788" s="88"/>
      <c r="F39788" s="88"/>
      <c r="G39788" s="88"/>
      <c r="H39788" s="88"/>
      <c r="I39788" s="88"/>
      <c r="J39788" s="88"/>
      <c r="K39788" s="88"/>
    </row>
    <row r="39789" spans="2:11" ht="12" hidden="1" customHeight="1" x14ac:dyDescent="0.2">
      <c r="B39789" s="88"/>
      <c r="C39789" s="88"/>
      <c r="D39789" s="88"/>
      <c r="E39789" s="88"/>
      <c r="F39789" s="88"/>
      <c r="G39789" s="88"/>
      <c r="H39789" s="88"/>
      <c r="I39789" s="88"/>
      <c r="J39789" s="88"/>
      <c r="K39789" s="88"/>
    </row>
    <row r="39790" spans="2:11" ht="12" hidden="1" customHeight="1" x14ac:dyDescent="0.2">
      <c r="B39790" s="88"/>
      <c r="C39790" s="88"/>
      <c r="D39790" s="88"/>
      <c r="E39790" s="88"/>
      <c r="F39790" s="88"/>
      <c r="G39790" s="88"/>
      <c r="H39790" s="88"/>
      <c r="I39790" s="88"/>
      <c r="J39790" s="88"/>
      <c r="K39790" s="88"/>
    </row>
    <row r="39791" spans="2:11" ht="12" hidden="1" customHeight="1" x14ac:dyDescent="0.2">
      <c r="B39791" s="88"/>
      <c r="C39791" s="88"/>
      <c r="D39791" s="88"/>
      <c r="E39791" s="88"/>
      <c r="F39791" s="88"/>
      <c r="G39791" s="88"/>
      <c r="H39791" s="88"/>
      <c r="I39791" s="88"/>
      <c r="J39791" s="88"/>
      <c r="K39791" s="88"/>
    </row>
    <row r="39792" spans="2:11" ht="12" hidden="1" customHeight="1" x14ac:dyDescent="0.2">
      <c r="B39792" s="88"/>
      <c r="C39792" s="88"/>
      <c r="D39792" s="88"/>
      <c r="E39792" s="88"/>
      <c r="F39792" s="88"/>
      <c r="G39792" s="88"/>
      <c r="H39792" s="88"/>
      <c r="I39792" s="88"/>
      <c r="J39792" s="88"/>
      <c r="K39792" s="88"/>
    </row>
    <row r="39793" spans="2:11" ht="12" hidden="1" customHeight="1" x14ac:dyDescent="0.2">
      <c r="B39793" s="88"/>
      <c r="C39793" s="88"/>
      <c r="D39793" s="88"/>
      <c r="E39793" s="88"/>
      <c r="F39793" s="88"/>
      <c r="G39793" s="88"/>
      <c r="H39793" s="88"/>
      <c r="I39793" s="88"/>
      <c r="J39793" s="88"/>
      <c r="K39793" s="88"/>
    </row>
    <row r="39794" spans="2:11" ht="12" hidden="1" customHeight="1" x14ac:dyDescent="0.2">
      <c r="B39794" s="88"/>
      <c r="C39794" s="88"/>
      <c r="D39794" s="88"/>
      <c r="E39794" s="88"/>
      <c r="F39794" s="88"/>
      <c r="G39794" s="88"/>
      <c r="H39794" s="88"/>
      <c r="I39794" s="88"/>
      <c r="J39794" s="88"/>
      <c r="K39794" s="88"/>
    </row>
    <row r="39795" spans="2:11" ht="12" hidden="1" customHeight="1" x14ac:dyDescent="0.2">
      <c r="B39795" s="88"/>
      <c r="C39795" s="88"/>
      <c r="D39795" s="88"/>
      <c r="E39795" s="88"/>
      <c r="F39795" s="88"/>
      <c r="G39795" s="88"/>
      <c r="H39795" s="88"/>
      <c r="I39795" s="88"/>
      <c r="J39795" s="88"/>
      <c r="K39795" s="88"/>
    </row>
    <row r="39796" spans="2:11" ht="12" hidden="1" customHeight="1" x14ac:dyDescent="0.2">
      <c r="B39796" s="88"/>
      <c r="C39796" s="88"/>
      <c r="D39796" s="88"/>
      <c r="E39796" s="88"/>
      <c r="F39796" s="88"/>
      <c r="G39796" s="88"/>
      <c r="H39796" s="88"/>
      <c r="I39796" s="88"/>
      <c r="J39796" s="88"/>
      <c r="K39796" s="88"/>
    </row>
    <row r="39797" spans="2:11" ht="12" hidden="1" customHeight="1" x14ac:dyDescent="0.2">
      <c r="B39797" s="88"/>
      <c r="C39797" s="88"/>
      <c r="D39797" s="88"/>
      <c r="E39797" s="88"/>
      <c r="F39797" s="88"/>
      <c r="G39797" s="88"/>
      <c r="H39797" s="88"/>
      <c r="I39797" s="88"/>
      <c r="J39797" s="88"/>
      <c r="K39797" s="88"/>
    </row>
    <row r="39798" spans="2:11" ht="12" hidden="1" customHeight="1" x14ac:dyDescent="0.2">
      <c r="B39798" s="88"/>
      <c r="C39798" s="88"/>
      <c r="D39798" s="88"/>
      <c r="E39798" s="88"/>
      <c r="F39798" s="88"/>
      <c r="G39798" s="88"/>
      <c r="H39798" s="88"/>
      <c r="I39798" s="88"/>
      <c r="J39798" s="88"/>
      <c r="K39798" s="88"/>
    </row>
    <row r="39799" spans="2:11" ht="12" hidden="1" customHeight="1" x14ac:dyDescent="0.2">
      <c r="B39799" s="88"/>
      <c r="C39799" s="88"/>
      <c r="D39799" s="88"/>
      <c r="E39799" s="88"/>
      <c r="F39799" s="88"/>
      <c r="G39799" s="88"/>
      <c r="H39799" s="88"/>
      <c r="I39799" s="88"/>
      <c r="J39799" s="88"/>
      <c r="K39799" s="88"/>
    </row>
    <row r="39800" spans="2:11" ht="12" hidden="1" customHeight="1" x14ac:dyDescent="0.2">
      <c r="B39800" s="88"/>
      <c r="C39800" s="88"/>
      <c r="D39800" s="88"/>
      <c r="E39800" s="88"/>
      <c r="F39800" s="88"/>
      <c r="G39800" s="88"/>
      <c r="H39800" s="88"/>
      <c r="I39800" s="88"/>
      <c r="J39800" s="88"/>
      <c r="K39800" s="88"/>
    </row>
    <row r="39801" spans="2:11" ht="12" hidden="1" customHeight="1" x14ac:dyDescent="0.2">
      <c r="B39801" s="88"/>
      <c r="C39801" s="88"/>
      <c r="D39801" s="88"/>
      <c r="E39801" s="88"/>
      <c r="F39801" s="88"/>
      <c r="G39801" s="88"/>
      <c r="H39801" s="88"/>
      <c r="I39801" s="88"/>
      <c r="J39801" s="88"/>
      <c r="K39801" s="88"/>
    </row>
    <row r="39802" spans="2:11" ht="12" hidden="1" customHeight="1" x14ac:dyDescent="0.2">
      <c r="B39802" s="88"/>
      <c r="C39802" s="88"/>
      <c r="D39802" s="88"/>
      <c r="E39802" s="88"/>
      <c r="F39802" s="88"/>
      <c r="G39802" s="88"/>
      <c r="H39802" s="88"/>
      <c r="I39802" s="88"/>
      <c r="J39802" s="88"/>
      <c r="K39802" s="88"/>
    </row>
    <row r="39803" spans="2:11" ht="12" hidden="1" customHeight="1" x14ac:dyDescent="0.2">
      <c r="B39803" s="88"/>
      <c r="C39803" s="88"/>
      <c r="D39803" s="88"/>
      <c r="E39803" s="88"/>
      <c r="F39803" s="88"/>
      <c r="G39803" s="88"/>
      <c r="H39803" s="88"/>
      <c r="I39803" s="88"/>
      <c r="J39803" s="88"/>
      <c r="K39803" s="88"/>
    </row>
    <row r="39804" spans="2:11" ht="12" hidden="1" customHeight="1" x14ac:dyDescent="0.2">
      <c r="B39804" s="88"/>
      <c r="C39804" s="88"/>
      <c r="D39804" s="88"/>
      <c r="E39804" s="88"/>
      <c r="F39804" s="88"/>
      <c r="G39804" s="88"/>
      <c r="H39804" s="88"/>
      <c r="I39804" s="88"/>
      <c r="J39804" s="88"/>
      <c r="K39804" s="88"/>
    </row>
    <row r="39805" spans="2:11" ht="12" hidden="1" customHeight="1" x14ac:dyDescent="0.2">
      <c r="B39805" s="88"/>
      <c r="C39805" s="88"/>
      <c r="D39805" s="88"/>
      <c r="E39805" s="88"/>
      <c r="F39805" s="88"/>
      <c r="G39805" s="88"/>
      <c r="H39805" s="88"/>
      <c r="I39805" s="88"/>
      <c r="J39805" s="88"/>
      <c r="K39805" s="88"/>
    </row>
    <row r="39806" spans="2:11" ht="12" hidden="1" customHeight="1" x14ac:dyDescent="0.2">
      <c r="B39806" s="88"/>
      <c r="C39806" s="88"/>
      <c r="D39806" s="88"/>
      <c r="E39806" s="88"/>
      <c r="F39806" s="88"/>
      <c r="G39806" s="88"/>
      <c r="H39806" s="88"/>
      <c r="I39806" s="88"/>
      <c r="J39806" s="88"/>
      <c r="K39806" s="88"/>
    </row>
    <row r="39807" spans="2:11" ht="12" hidden="1" customHeight="1" x14ac:dyDescent="0.2">
      <c r="B39807" s="88"/>
      <c r="C39807" s="88"/>
      <c r="D39807" s="88"/>
      <c r="E39807" s="88"/>
      <c r="F39807" s="88"/>
      <c r="G39807" s="88"/>
      <c r="H39807" s="88"/>
      <c r="I39807" s="88"/>
      <c r="J39807" s="88"/>
      <c r="K39807" s="88"/>
    </row>
    <row r="39808" spans="2:11" ht="12" hidden="1" customHeight="1" x14ac:dyDescent="0.2">
      <c r="B39808" s="88"/>
      <c r="C39808" s="88"/>
      <c r="D39808" s="88"/>
      <c r="E39808" s="88"/>
      <c r="F39808" s="88"/>
      <c r="G39808" s="88"/>
      <c r="H39808" s="88"/>
      <c r="I39808" s="88"/>
      <c r="J39808" s="88"/>
      <c r="K39808" s="88"/>
    </row>
    <row r="39809" spans="2:11" ht="12" hidden="1" customHeight="1" x14ac:dyDescent="0.2">
      <c r="B39809" s="88"/>
      <c r="C39809" s="88"/>
      <c r="D39809" s="88"/>
      <c r="E39809" s="88"/>
      <c r="F39809" s="88"/>
      <c r="G39809" s="88"/>
      <c r="H39809" s="88"/>
      <c r="I39809" s="88"/>
      <c r="J39809" s="88"/>
      <c r="K39809" s="88"/>
    </row>
    <row r="39810" spans="2:11" ht="12" hidden="1" customHeight="1" x14ac:dyDescent="0.2">
      <c r="B39810" s="88"/>
      <c r="C39810" s="88"/>
      <c r="D39810" s="88"/>
      <c r="E39810" s="88"/>
      <c r="F39810" s="88"/>
      <c r="G39810" s="88"/>
      <c r="H39810" s="88"/>
      <c r="I39810" s="88"/>
      <c r="J39810" s="88"/>
      <c r="K39810" s="88"/>
    </row>
    <row r="39811" spans="2:11" ht="12" hidden="1" customHeight="1" x14ac:dyDescent="0.2">
      <c r="B39811" s="88"/>
      <c r="C39811" s="88"/>
      <c r="D39811" s="88"/>
      <c r="E39811" s="88"/>
      <c r="F39811" s="88"/>
      <c r="G39811" s="88"/>
      <c r="H39811" s="88"/>
      <c r="I39811" s="88"/>
      <c r="J39811" s="88"/>
      <c r="K39811" s="88"/>
    </row>
    <row r="39812" spans="2:11" ht="12" hidden="1" customHeight="1" x14ac:dyDescent="0.2">
      <c r="B39812" s="88"/>
      <c r="C39812" s="88"/>
      <c r="D39812" s="88"/>
      <c r="E39812" s="88"/>
      <c r="F39812" s="88"/>
      <c r="G39812" s="88"/>
      <c r="H39812" s="88"/>
      <c r="I39812" s="88"/>
      <c r="J39812" s="88"/>
      <c r="K39812" s="88"/>
    </row>
    <row r="39813" spans="2:11" ht="12" hidden="1" customHeight="1" x14ac:dyDescent="0.2">
      <c r="B39813" s="88"/>
      <c r="C39813" s="88"/>
      <c r="D39813" s="88"/>
      <c r="E39813" s="88"/>
      <c r="F39813" s="88"/>
      <c r="G39813" s="88"/>
      <c r="H39813" s="88"/>
      <c r="I39813" s="88"/>
      <c r="J39813" s="88"/>
      <c r="K39813" s="88"/>
    </row>
    <row r="39814" spans="2:11" ht="12" hidden="1" customHeight="1" x14ac:dyDescent="0.2">
      <c r="B39814" s="88"/>
      <c r="C39814" s="88"/>
      <c r="D39814" s="88"/>
      <c r="E39814" s="88"/>
      <c r="F39814" s="88"/>
      <c r="G39814" s="88"/>
      <c r="H39814" s="88"/>
      <c r="I39814" s="88"/>
      <c r="J39814" s="88"/>
      <c r="K39814" s="88"/>
    </row>
    <row r="39815" spans="2:11" ht="12" hidden="1" customHeight="1" x14ac:dyDescent="0.2">
      <c r="B39815" s="88"/>
      <c r="C39815" s="88"/>
      <c r="D39815" s="88"/>
      <c r="E39815" s="88"/>
      <c r="F39815" s="88"/>
      <c r="G39815" s="88"/>
      <c r="H39815" s="88"/>
      <c r="I39815" s="88"/>
      <c r="J39815" s="88"/>
      <c r="K39815" s="88"/>
    </row>
    <row r="39816" spans="2:11" ht="12" hidden="1" customHeight="1" x14ac:dyDescent="0.2">
      <c r="B39816" s="88"/>
      <c r="C39816" s="88"/>
      <c r="D39816" s="88"/>
      <c r="E39816" s="88"/>
      <c r="F39816" s="88"/>
      <c r="G39816" s="88"/>
      <c r="H39816" s="88"/>
      <c r="I39816" s="88"/>
      <c r="J39816" s="88"/>
      <c r="K39816" s="88"/>
    </row>
    <row r="39817" spans="2:11" ht="12" hidden="1" customHeight="1" x14ac:dyDescent="0.2">
      <c r="B39817" s="88"/>
      <c r="C39817" s="88"/>
      <c r="D39817" s="88"/>
      <c r="E39817" s="88"/>
      <c r="F39817" s="88"/>
      <c r="G39817" s="88"/>
      <c r="H39817" s="88"/>
      <c r="I39817" s="88"/>
      <c r="J39817" s="88"/>
      <c r="K39817" s="88"/>
    </row>
    <row r="39818" spans="2:11" ht="12" hidden="1" customHeight="1" x14ac:dyDescent="0.2">
      <c r="B39818" s="88"/>
      <c r="C39818" s="88"/>
      <c r="D39818" s="88"/>
      <c r="E39818" s="88"/>
      <c r="F39818" s="88"/>
      <c r="G39818" s="88"/>
      <c r="H39818" s="88"/>
      <c r="I39818" s="88"/>
      <c r="J39818" s="88"/>
      <c r="K39818" s="88"/>
    </row>
    <row r="39819" spans="2:11" ht="12" hidden="1" customHeight="1" x14ac:dyDescent="0.2">
      <c r="B39819" s="88"/>
      <c r="C39819" s="88"/>
      <c r="D39819" s="88"/>
      <c r="E39819" s="88"/>
      <c r="F39819" s="88"/>
      <c r="G39819" s="88"/>
      <c r="H39819" s="88"/>
      <c r="I39819" s="88"/>
      <c r="J39819" s="88"/>
      <c r="K39819" s="88"/>
    </row>
    <row r="39820" spans="2:11" ht="12" hidden="1" customHeight="1" x14ac:dyDescent="0.2">
      <c r="B39820" s="88"/>
      <c r="C39820" s="88"/>
      <c r="D39820" s="88"/>
      <c r="E39820" s="88"/>
      <c r="F39820" s="88"/>
      <c r="G39820" s="88"/>
      <c r="H39820" s="88"/>
      <c r="I39820" s="88"/>
      <c r="J39820" s="88"/>
      <c r="K39820" s="88"/>
    </row>
    <row r="39821" spans="2:11" ht="12" hidden="1" customHeight="1" x14ac:dyDescent="0.2">
      <c r="B39821" s="88"/>
      <c r="C39821" s="88"/>
      <c r="D39821" s="88"/>
      <c r="E39821" s="88"/>
      <c r="F39821" s="88"/>
      <c r="G39821" s="88"/>
      <c r="H39821" s="88"/>
      <c r="I39821" s="88"/>
      <c r="J39821" s="88"/>
      <c r="K39821" s="88"/>
    </row>
    <row r="39822" spans="2:11" ht="12" hidden="1" customHeight="1" x14ac:dyDescent="0.2">
      <c r="B39822" s="88"/>
      <c r="C39822" s="88"/>
      <c r="D39822" s="88"/>
      <c r="E39822" s="88"/>
      <c r="F39822" s="88"/>
      <c r="G39822" s="88"/>
      <c r="H39822" s="88"/>
      <c r="I39822" s="88"/>
      <c r="J39822" s="88"/>
      <c r="K39822" s="88"/>
    </row>
    <row r="39823" spans="2:11" ht="12" hidden="1" customHeight="1" x14ac:dyDescent="0.2">
      <c r="B39823" s="88"/>
      <c r="C39823" s="88"/>
      <c r="D39823" s="88"/>
      <c r="E39823" s="88"/>
      <c r="F39823" s="88"/>
      <c r="G39823" s="88"/>
      <c r="H39823" s="88"/>
      <c r="I39823" s="88"/>
      <c r="J39823" s="88"/>
      <c r="K39823" s="88"/>
    </row>
    <row r="39824" spans="2:11" ht="12" hidden="1" customHeight="1" x14ac:dyDescent="0.2">
      <c r="B39824" s="88"/>
      <c r="C39824" s="88"/>
      <c r="D39824" s="88"/>
      <c r="E39824" s="88"/>
      <c r="F39824" s="88"/>
      <c r="G39824" s="88"/>
      <c r="H39824" s="88"/>
      <c r="I39824" s="88"/>
      <c r="J39824" s="88"/>
      <c r="K39824" s="88"/>
    </row>
    <row r="39825" spans="2:11" ht="12" hidden="1" customHeight="1" x14ac:dyDescent="0.2">
      <c r="B39825" s="88"/>
      <c r="C39825" s="88"/>
      <c r="D39825" s="88"/>
      <c r="E39825" s="88"/>
      <c r="F39825" s="88"/>
      <c r="G39825" s="88"/>
      <c r="H39825" s="88"/>
      <c r="I39825" s="88"/>
      <c r="J39825" s="88"/>
      <c r="K39825" s="88"/>
    </row>
    <row r="39826" spans="2:11" ht="12" hidden="1" customHeight="1" x14ac:dyDescent="0.2">
      <c r="B39826" s="88"/>
      <c r="C39826" s="88"/>
      <c r="D39826" s="88"/>
      <c r="E39826" s="88"/>
      <c r="F39826" s="88"/>
      <c r="G39826" s="88"/>
      <c r="H39826" s="88"/>
      <c r="I39826" s="88"/>
      <c r="J39826" s="88"/>
      <c r="K39826" s="88"/>
    </row>
    <row r="39827" spans="2:11" ht="12" hidden="1" customHeight="1" x14ac:dyDescent="0.2">
      <c r="B39827" s="88"/>
      <c r="C39827" s="88"/>
      <c r="D39827" s="88"/>
      <c r="E39827" s="88"/>
      <c r="F39827" s="88"/>
      <c r="G39827" s="88"/>
      <c r="H39827" s="88"/>
      <c r="I39827" s="88"/>
      <c r="J39827" s="88"/>
      <c r="K39827" s="88"/>
    </row>
    <row r="39828" spans="2:11" ht="12" hidden="1" customHeight="1" x14ac:dyDescent="0.2">
      <c r="B39828" s="88"/>
      <c r="C39828" s="88"/>
      <c r="D39828" s="88"/>
      <c r="E39828" s="88"/>
      <c r="F39828" s="88"/>
      <c r="G39828" s="88"/>
      <c r="H39828" s="88"/>
      <c r="I39828" s="88"/>
      <c r="J39828" s="88"/>
      <c r="K39828" s="88"/>
    </row>
    <row r="39829" spans="2:11" ht="12" hidden="1" customHeight="1" x14ac:dyDescent="0.2">
      <c r="B39829" s="88"/>
      <c r="C39829" s="88"/>
      <c r="D39829" s="88"/>
      <c r="E39829" s="88"/>
      <c r="F39829" s="88"/>
      <c r="G39829" s="88"/>
      <c r="H39829" s="88"/>
      <c r="I39829" s="88"/>
      <c r="J39829" s="88"/>
      <c r="K39829" s="88"/>
    </row>
    <row r="39830" spans="2:11" ht="12" hidden="1" customHeight="1" x14ac:dyDescent="0.2">
      <c r="B39830" s="88"/>
      <c r="C39830" s="88"/>
      <c r="D39830" s="88"/>
      <c r="E39830" s="88"/>
      <c r="F39830" s="88"/>
      <c r="G39830" s="88"/>
      <c r="H39830" s="88"/>
      <c r="I39830" s="88"/>
      <c r="J39830" s="88"/>
      <c r="K39830" s="88"/>
    </row>
    <row r="39831" spans="2:11" ht="12" hidden="1" customHeight="1" x14ac:dyDescent="0.2">
      <c r="B39831" s="88"/>
      <c r="C39831" s="88"/>
      <c r="D39831" s="88"/>
      <c r="E39831" s="88"/>
      <c r="F39831" s="88"/>
      <c r="G39831" s="88"/>
      <c r="H39831" s="88"/>
      <c r="I39831" s="88"/>
      <c r="J39831" s="88"/>
      <c r="K39831" s="88"/>
    </row>
    <row r="39832" spans="2:11" ht="12" hidden="1" customHeight="1" x14ac:dyDescent="0.2">
      <c r="B39832" s="88"/>
      <c r="C39832" s="88"/>
      <c r="D39832" s="88"/>
      <c r="E39832" s="88"/>
      <c r="F39832" s="88"/>
      <c r="G39832" s="88"/>
      <c r="H39832" s="88"/>
      <c r="I39832" s="88"/>
      <c r="J39832" s="88"/>
      <c r="K39832" s="88"/>
    </row>
    <row r="39833" spans="2:11" ht="12" hidden="1" customHeight="1" x14ac:dyDescent="0.2">
      <c r="B39833" s="88"/>
      <c r="C39833" s="88"/>
      <c r="D39833" s="88"/>
      <c r="E39833" s="88"/>
      <c r="F39833" s="88"/>
      <c r="G39833" s="88"/>
      <c r="H39833" s="88"/>
      <c r="I39833" s="88"/>
      <c r="J39833" s="88"/>
      <c r="K39833" s="88"/>
    </row>
    <row r="39834" spans="2:11" ht="12" hidden="1" customHeight="1" x14ac:dyDescent="0.2">
      <c r="B39834" s="88"/>
      <c r="C39834" s="88"/>
      <c r="D39834" s="88"/>
      <c r="E39834" s="88"/>
      <c r="F39834" s="88"/>
      <c r="G39834" s="88"/>
      <c r="H39834" s="88"/>
      <c r="I39834" s="88"/>
      <c r="J39834" s="88"/>
      <c r="K39834" s="88"/>
    </row>
    <row r="39835" spans="2:11" ht="12" hidden="1" customHeight="1" x14ac:dyDescent="0.2">
      <c r="B39835" s="88"/>
      <c r="C39835" s="88"/>
      <c r="D39835" s="88"/>
      <c r="E39835" s="88"/>
      <c r="F39835" s="88"/>
      <c r="G39835" s="88"/>
      <c r="H39835" s="88"/>
      <c r="I39835" s="88"/>
      <c r="J39835" s="88"/>
      <c r="K39835" s="88"/>
    </row>
    <row r="39836" spans="2:11" ht="12" hidden="1" customHeight="1" x14ac:dyDescent="0.2">
      <c r="B39836" s="88"/>
      <c r="C39836" s="88"/>
      <c r="D39836" s="88"/>
      <c r="E39836" s="88"/>
      <c r="F39836" s="88"/>
      <c r="G39836" s="88"/>
      <c r="H39836" s="88"/>
      <c r="I39836" s="88"/>
      <c r="J39836" s="88"/>
      <c r="K39836" s="88"/>
    </row>
    <row r="39837" spans="2:11" ht="12" hidden="1" customHeight="1" x14ac:dyDescent="0.2">
      <c r="B39837" s="88"/>
      <c r="C39837" s="88"/>
      <c r="D39837" s="88"/>
      <c r="E39837" s="88"/>
      <c r="F39837" s="88"/>
      <c r="G39837" s="88"/>
      <c r="H39837" s="88"/>
      <c r="I39837" s="88"/>
      <c r="J39837" s="88"/>
      <c r="K39837" s="88"/>
    </row>
    <row r="39838" spans="2:11" ht="12" hidden="1" customHeight="1" x14ac:dyDescent="0.2">
      <c r="B39838" s="88"/>
      <c r="C39838" s="88"/>
      <c r="D39838" s="88"/>
      <c r="E39838" s="88"/>
      <c r="F39838" s="88"/>
      <c r="G39838" s="88"/>
      <c r="H39838" s="88"/>
      <c r="I39838" s="88"/>
      <c r="J39838" s="88"/>
      <c r="K39838" s="88"/>
    </row>
    <row r="39839" spans="2:11" ht="12" hidden="1" customHeight="1" x14ac:dyDescent="0.2">
      <c r="B39839" s="88"/>
      <c r="C39839" s="88"/>
      <c r="D39839" s="88"/>
      <c r="E39839" s="88"/>
      <c r="F39839" s="88"/>
      <c r="G39839" s="88"/>
      <c r="H39839" s="88"/>
      <c r="I39839" s="88"/>
      <c r="J39839" s="88"/>
      <c r="K39839" s="88"/>
    </row>
    <row r="39840" spans="2:11" ht="12" hidden="1" customHeight="1" x14ac:dyDescent="0.2">
      <c r="B39840" s="88"/>
      <c r="C39840" s="88"/>
      <c r="D39840" s="88"/>
      <c r="E39840" s="88"/>
      <c r="F39840" s="88"/>
      <c r="G39840" s="88"/>
      <c r="H39840" s="88"/>
      <c r="I39840" s="88"/>
      <c r="J39840" s="88"/>
      <c r="K39840" s="88"/>
    </row>
    <row r="39841" spans="2:11" ht="12" hidden="1" customHeight="1" x14ac:dyDescent="0.2">
      <c r="B39841" s="88"/>
      <c r="C39841" s="88"/>
      <c r="D39841" s="88"/>
      <c r="E39841" s="88"/>
      <c r="F39841" s="88"/>
      <c r="G39841" s="88"/>
      <c r="H39841" s="88"/>
      <c r="I39841" s="88"/>
      <c r="J39841" s="88"/>
      <c r="K39841" s="88"/>
    </row>
    <row r="39842" spans="2:11" ht="12" hidden="1" customHeight="1" x14ac:dyDescent="0.2">
      <c r="B39842" s="88"/>
      <c r="C39842" s="88"/>
      <c r="D39842" s="88"/>
      <c r="E39842" s="88"/>
      <c r="F39842" s="88"/>
      <c r="G39842" s="88"/>
      <c r="H39842" s="88"/>
      <c r="I39842" s="88"/>
      <c r="J39842" s="88"/>
      <c r="K39842" s="88"/>
    </row>
    <row r="39843" spans="2:11" ht="12" hidden="1" customHeight="1" x14ac:dyDescent="0.2">
      <c r="B39843" s="88"/>
      <c r="C39843" s="88"/>
      <c r="D39843" s="88"/>
      <c r="E39843" s="88"/>
      <c r="F39843" s="88"/>
      <c r="G39843" s="88"/>
      <c r="H39843" s="88"/>
      <c r="I39843" s="88"/>
      <c r="J39843" s="88"/>
      <c r="K39843" s="88"/>
    </row>
    <row r="39844" spans="2:11" ht="12" hidden="1" customHeight="1" x14ac:dyDescent="0.2">
      <c r="B39844" s="88"/>
      <c r="C39844" s="88"/>
      <c r="D39844" s="88"/>
      <c r="E39844" s="88"/>
      <c r="F39844" s="88"/>
      <c r="G39844" s="88"/>
      <c r="H39844" s="88"/>
      <c r="I39844" s="88"/>
      <c r="J39844" s="88"/>
      <c r="K39844" s="88"/>
    </row>
    <row r="39845" spans="2:11" ht="12" hidden="1" customHeight="1" x14ac:dyDescent="0.2">
      <c r="B39845" s="88"/>
      <c r="C39845" s="88"/>
      <c r="D39845" s="88"/>
      <c r="E39845" s="88"/>
      <c r="F39845" s="88"/>
      <c r="G39845" s="88"/>
      <c r="H39845" s="88"/>
      <c r="I39845" s="88"/>
      <c r="J39845" s="88"/>
      <c r="K39845" s="88"/>
    </row>
    <row r="39846" spans="2:11" ht="12" hidden="1" customHeight="1" x14ac:dyDescent="0.2">
      <c r="B39846" s="88"/>
      <c r="C39846" s="88"/>
      <c r="D39846" s="88"/>
      <c r="E39846" s="88"/>
      <c r="F39846" s="88"/>
      <c r="G39846" s="88"/>
      <c r="H39846" s="88"/>
      <c r="I39846" s="88"/>
      <c r="J39846" s="88"/>
      <c r="K39846" s="88"/>
    </row>
    <row r="39847" spans="2:11" ht="12" hidden="1" customHeight="1" x14ac:dyDescent="0.2">
      <c r="B39847" s="88"/>
      <c r="C39847" s="88"/>
      <c r="D39847" s="88"/>
      <c r="E39847" s="88"/>
      <c r="F39847" s="88"/>
      <c r="G39847" s="88"/>
      <c r="H39847" s="88"/>
      <c r="I39847" s="88"/>
      <c r="J39847" s="88"/>
      <c r="K39847" s="88"/>
    </row>
    <row r="39848" spans="2:11" ht="12" hidden="1" customHeight="1" x14ac:dyDescent="0.2">
      <c r="B39848" s="88"/>
      <c r="C39848" s="88"/>
      <c r="D39848" s="88"/>
      <c r="E39848" s="88"/>
      <c r="F39848" s="88"/>
      <c r="G39848" s="88"/>
      <c r="H39848" s="88"/>
      <c r="I39848" s="88"/>
      <c r="J39848" s="88"/>
      <c r="K39848" s="88"/>
    </row>
    <row r="39849" spans="2:11" ht="12" hidden="1" customHeight="1" x14ac:dyDescent="0.2">
      <c r="B39849" s="88"/>
      <c r="C39849" s="88"/>
      <c r="D39849" s="88"/>
      <c r="E39849" s="88"/>
      <c r="F39849" s="88"/>
      <c r="G39849" s="88"/>
      <c r="H39849" s="88"/>
      <c r="I39849" s="88"/>
      <c r="J39849" s="88"/>
      <c r="K39849" s="88"/>
    </row>
    <row r="39850" spans="2:11" ht="12" hidden="1" customHeight="1" x14ac:dyDescent="0.2">
      <c r="B39850" s="88"/>
      <c r="C39850" s="88"/>
      <c r="D39850" s="88"/>
      <c r="E39850" s="88"/>
      <c r="F39850" s="88"/>
      <c r="G39850" s="88"/>
      <c r="H39850" s="88"/>
      <c r="I39850" s="88"/>
      <c r="J39850" s="88"/>
      <c r="K39850" s="88"/>
    </row>
    <row r="39851" spans="2:11" ht="12" hidden="1" customHeight="1" x14ac:dyDescent="0.2">
      <c r="B39851" s="88"/>
      <c r="C39851" s="88"/>
      <c r="D39851" s="88"/>
      <c r="E39851" s="88"/>
      <c r="F39851" s="88"/>
      <c r="G39851" s="88"/>
      <c r="H39851" s="88"/>
      <c r="I39851" s="88"/>
      <c r="J39851" s="88"/>
      <c r="K39851" s="88"/>
    </row>
    <row r="39852" spans="2:11" ht="12" hidden="1" customHeight="1" x14ac:dyDescent="0.2">
      <c r="B39852" s="88"/>
      <c r="C39852" s="88"/>
      <c r="D39852" s="88"/>
      <c r="E39852" s="88"/>
      <c r="F39852" s="88"/>
      <c r="G39852" s="88"/>
      <c r="H39852" s="88"/>
      <c r="I39852" s="88"/>
      <c r="J39852" s="88"/>
      <c r="K39852" s="88"/>
    </row>
    <row r="39853" spans="2:11" ht="12" hidden="1" customHeight="1" x14ac:dyDescent="0.2">
      <c r="B39853" s="88"/>
      <c r="C39853" s="88"/>
      <c r="D39853" s="88"/>
      <c r="E39853" s="88"/>
      <c r="F39853" s="88"/>
      <c r="G39853" s="88"/>
      <c r="H39853" s="88"/>
      <c r="I39853" s="88"/>
      <c r="J39853" s="88"/>
      <c r="K39853" s="88"/>
    </row>
    <row r="39854" spans="2:11" ht="12" hidden="1" customHeight="1" x14ac:dyDescent="0.2">
      <c r="B39854" s="88"/>
      <c r="C39854" s="88"/>
      <c r="D39854" s="88"/>
      <c r="E39854" s="88"/>
      <c r="F39854" s="88"/>
      <c r="G39854" s="88"/>
      <c r="H39854" s="88"/>
      <c r="I39854" s="88"/>
      <c r="J39854" s="88"/>
      <c r="K39854" s="88"/>
    </row>
    <row r="39855" spans="2:11" ht="12" hidden="1" customHeight="1" x14ac:dyDescent="0.2">
      <c r="B39855" s="88"/>
      <c r="C39855" s="88"/>
      <c r="D39855" s="88"/>
      <c r="E39855" s="88"/>
      <c r="F39855" s="88"/>
      <c r="G39855" s="88"/>
      <c r="H39855" s="88"/>
      <c r="I39855" s="88"/>
      <c r="J39855" s="88"/>
      <c r="K39855" s="88"/>
    </row>
    <row r="39856" spans="2:11" ht="12" hidden="1" customHeight="1" x14ac:dyDescent="0.2">
      <c r="B39856" s="88"/>
      <c r="C39856" s="88"/>
      <c r="D39856" s="88"/>
      <c r="E39856" s="88"/>
      <c r="F39856" s="88"/>
      <c r="G39856" s="88"/>
      <c r="H39856" s="88"/>
      <c r="I39856" s="88"/>
      <c r="J39856" s="88"/>
      <c r="K39856" s="88"/>
    </row>
    <row r="39857" spans="2:11" ht="12" hidden="1" customHeight="1" x14ac:dyDescent="0.2">
      <c r="B39857" s="88"/>
      <c r="C39857" s="88"/>
      <c r="D39857" s="88"/>
      <c r="E39857" s="88"/>
      <c r="F39857" s="88"/>
      <c r="G39857" s="88"/>
      <c r="H39857" s="88"/>
      <c r="I39857" s="88"/>
      <c r="J39857" s="88"/>
      <c r="K39857" s="88"/>
    </row>
    <row r="39858" spans="2:11" ht="12" hidden="1" customHeight="1" x14ac:dyDescent="0.2">
      <c r="B39858" s="88"/>
      <c r="C39858" s="88"/>
      <c r="D39858" s="88"/>
      <c r="E39858" s="88"/>
      <c r="F39858" s="88"/>
      <c r="G39858" s="88"/>
      <c r="H39858" s="88"/>
      <c r="I39858" s="88"/>
      <c r="J39858" s="88"/>
      <c r="K39858" s="88"/>
    </row>
    <row r="39859" spans="2:11" ht="12" hidden="1" customHeight="1" x14ac:dyDescent="0.2">
      <c r="B39859" s="88"/>
      <c r="C39859" s="88"/>
      <c r="D39859" s="88"/>
      <c r="E39859" s="88"/>
      <c r="F39859" s="88"/>
      <c r="G39859" s="88"/>
      <c r="H39859" s="88"/>
      <c r="I39859" s="88"/>
      <c r="J39859" s="88"/>
      <c r="K39859" s="88"/>
    </row>
    <row r="39860" spans="2:11" ht="12" hidden="1" customHeight="1" x14ac:dyDescent="0.2">
      <c r="B39860" s="88"/>
      <c r="C39860" s="88"/>
      <c r="D39860" s="88"/>
      <c r="E39860" s="88"/>
      <c r="F39860" s="88"/>
      <c r="G39860" s="88"/>
      <c r="H39860" s="88"/>
      <c r="I39860" s="88"/>
      <c r="J39860" s="88"/>
      <c r="K39860" s="88"/>
    </row>
    <row r="39861" spans="2:11" ht="12" hidden="1" customHeight="1" x14ac:dyDescent="0.2">
      <c r="B39861" s="88"/>
      <c r="C39861" s="88"/>
      <c r="D39861" s="88"/>
      <c r="E39861" s="88"/>
      <c r="F39861" s="88"/>
      <c r="G39861" s="88"/>
      <c r="H39861" s="88"/>
      <c r="I39861" s="88"/>
      <c r="J39861" s="88"/>
      <c r="K39861" s="88"/>
    </row>
    <row r="39862" spans="2:11" ht="12" hidden="1" customHeight="1" x14ac:dyDescent="0.2">
      <c r="B39862" s="88"/>
      <c r="C39862" s="88"/>
      <c r="D39862" s="88"/>
      <c r="E39862" s="88"/>
      <c r="F39862" s="88"/>
      <c r="G39862" s="88"/>
      <c r="H39862" s="88"/>
      <c r="I39862" s="88"/>
      <c r="J39862" s="88"/>
      <c r="K39862" s="88"/>
    </row>
    <row r="39863" spans="2:11" ht="12" hidden="1" customHeight="1" x14ac:dyDescent="0.2">
      <c r="B39863" s="88"/>
      <c r="C39863" s="88"/>
      <c r="D39863" s="88"/>
      <c r="E39863" s="88"/>
      <c r="F39863" s="88"/>
      <c r="G39863" s="88"/>
      <c r="H39863" s="88"/>
      <c r="I39863" s="88"/>
      <c r="J39863" s="88"/>
      <c r="K39863" s="88"/>
    </row>
    <row r="39864" spans="2:11" ht="12" hidden="1" customHeight="1" x14ac:dyDescent="0.2">
      <c r="B39864" s="88"/>
      <c r="C39864" s="88"/>
      <c r="D39864" s="88"/>
      <c r="E39864" s="88"/>
      <c r="F39864" s="88"/>
      <c r="G39864" s="88"/>
      <c r="H39864" s="88"/>
      <c r="I39864" s="88"/>
      <c r="J39864" s="88"/>
      <c r="K39864" s="88"/>
    </row>
    <row r="39865" spans="2:11" ht="12" hidden="1" customHeight="1" x14ac:dyDescent="0.2">
      <c r="B39865" s="88"/>
      <c r="C39865" s="88"/>
      <c r="D39865" s="88"/>
      <c r="E39865" s="88"/>
      <c r="F39865" s="88"/>
      <c r="G39865" s="88"/>
      <c r="H39865" s="88"/>
      <c r="I39865" s="88"/>
      <c r="J39865" s="88"/>
      <c r="K39865" s="88"/>
    </row>
    <row r="39866" spans="2:11" ht="12" hidden="1" customHeight="1" x14ac:dyDescent="0.2">
      <c r="B39866" s="88"/>
      <c r="C39866" s="88"/>
      <c r="D39866" s="88"/>
      <c r="E39866" s="88"/>
      <c r="F39866" s="88"/>
      <c r="G39866" s="88"/>
      <c r="H39866" s="88"/>
      <c r="I39866" s="88"/>
      <c r="J39866" s="88"/>
      <c r="K39866" s="88"/>
    </row>
    <row r="39867" spans="2:11" ht="12" hidden="1" customHeight="1" x14ac:dyDescent="0.2">
      <c r="B39867" s="88"/>
      <c r="C39867" s="88"/>
      <c r="D39867" s="88"/>
      <c r="E39867" s="88"/>
      <c r="F39867" s="88"/>
      <c r="G39867" s="88"/>
      <c r="H39867" s="88"/>
      <c r="I39867" s="88"/>
      <c r="J39867" s="88"/>
      <c r="K39867" s="88"/>
    </row>
    <row r="39868" spans="2:11" ht="12" hidden="1" customHeight="1" x14ac:dyDescent="0.2">
      <c r="B39868" s="88"/>
      <c r="C39868" s="88"/>
      <c r="D39868" s="88"/>
      <c r="E39868" s="88"/>
      <c r="F39868" s="88"/>
      <c r="G39868" s="88"/>
      <c r="H39868" s="88"/>
      <c r="I39868" s="88"/>
      <c r="J39868" s="88"/>
      <c r="K39868" s="88"/>
    </row>
    <row r="39869" spans="2:11" ht="12" hidden="1" customHeight="1" x14ac:dyDescent="0.2">
      <c r="B39869" s="88"/>
      <c r="C39869" s="88"/>
      <c r="D39869" s="88"/>
      <c r="E39869" s="88"/>
      <c r="F39869" s="88"/>
      <c r="G39869" s="88"/>
      <c r="H39869" s="88"/>
      <c r="I39869" s="88"/>
      <c r="J39869" s="88"/>
      <c r="K39869" s="88"/>
    </row>
    <row r="39870" spans="2:11" ht="12" hidden="1" customHeight="1" x14ac:dyDescent="0.2">
      <c r="B39870" s="88"/>
      <c r="C39870" s="88"/>
      <c r="D39870" s="88"/>
      <c r="E39870" s="88"/>
      <c r="F39870" s="88"/>
      <c r="G39870" s="88"/>
      <c r="H39870" s="88"/>
      <c r="I39870" s="88"/>
      <c r="J39870" s="88"/>
      <c r="K39870" s="88"/>
    </row>
    <row r="39871" spans="2:11" ht="12" hidden="1" customHeight="1" x14ac:dyDescent="0.2">
      <c r="B39871" s="88"/>
      <c r="C39871" s="88"/>
      <c r="D39871" s="88"/>
      <c r="E39871" s="88"/>
      <c r="F39871" s="88"/>
      <c r="G39871" s="88"/>
      <c r="H39871" s="88"/>
      <c r="I39871" s="88"/>
      <c r="J39871" s="88"/>
      <c r="K39871" s="88"/>
    </row>
    <row r="39872" spans="2:11" ht="12" hidden="1" customHeight="1" x14ac:dyDescent="0.2">
      <c r="B39872" s="88"/>
      <c r="C39872" s="88"/>
      <c r="D39872" s="88"/>
      <c r="E39872" s="88"/>
      <c r="F39872" s="88"/>
      <c r="G39872" s="88"/>
      <c r="H39872" s="88"/>
      <c r="I39872" s="88"/>
      <c r="J39872" s="88"/>
      <c r="K39872" s="88"/>
    </row>
    <row r="39873" spans="2:11" ht="12" hidden="1" customHeight="1" x14ac:dyDescent="0.2">
      <c r="B39873" s="88"/>
      <c r="C39873" s="88"/>
      <c r="D39873" s="88"/>
      <c r="E39873" s="88"/>
      <c r="F39873" s="88"/>
      <c r="G39873" s="88"/>
      <c r="H39873" s="88"/>
      <c r="I39873" s="88"/>
      <c r="J39873" s="88"/>
      <c r="K39873" s="88"/>
    </row>
    <row r="39874" spans="2:11" ht="12" hidden="1" customHeight="1" x14ac:dyDescent="0.2">
      <c r="B39874" s="88"/>
      <c r="C39874" s="88"/>
      <c r="D39874" s="88"/>
      <c r="E39874" s="88"/>
      <c r="F39874" s="88"/>
      <c r="G39874" s="88"/>
      <c r="H39874" s="88"/>
      <c r="I39874" s="88"/>
      <c r="J39874" s="88"/>
      <c r="K39874" s="88"/>
    </row>
    <row r="39875" spans="2:11" ht="12" hidden="1" customHeight="1" x14ac:dyDescent="0.2">
      <c r="B39875" s="88"/>
      <c r="C39875" s="88"/>
      <c r="D39875" s="88"/>
      <c r="E39875" s="88"/>
      <c r="F39875" s="88"/>
      <c r="G39875" s="88"/>
      <c r="H39875" s="88"/>
      <c r="I39875" s="88"/>
      <c r="J39875" s="88"/>
      <c r="K39875" s="88"/>
    </row>
    <row r="39876" spans="2:11" ht="12" hidden="1" customHeight="1" x14ac:dyDescent="0.2">
      <c r="B39876" s="88"/>
      <c r="C39876" s="88"/>
      <c r="D39876" s="88"/>
      <c r="E39876" s="88"/>
      <c r="F39876" s="88"/>
      <c r="G39876" s="88"/>
      <c r="H39876" s="88"/>
      <c r="I39876" s="88"/>
      <c r="J39876" s="88"/>
      <c r="K39876" s="88"/>
    </row>
    <row r="39877" spans="2:11" ht="12" hidden="1" customHeight="1" x14ac:dyDescent="0.2">
      <c r="B39877" s="88"/>
      <c r="C39877" s="88"/>
      <c r="D39877" s="88"/>
      <c r="E39877" s="88"/>
      <c r="F39877" s="88"/>
      <c r="G39877" s="88"/>
      <c r="H39877" s="88"/>
      <c r="I39877" s="88"/>
      <c r="J39877" s="88"/>
      <c r="K39877" s="88"/>
    </row>
    <row r="39878" spans="2:11" ht="12" hidden="1" customHeight="1" x14ac:dyDescent="0.2">
      <c r="B39878" s="88"/>
      <c r="C39878" s="88"/>
      <c r="D39878" s="88"/>
      <c r="E39878" s="88"/>
      <c r="F39878" s="88"/>
      <c r="G39878" s="88"/>
      <c r="H39878" s="88"/>
      <c r="I39878" s="88"/>
      <c r="J39878" s="88"/>
      <c r="K39878" s="88"/>
    </row>
    <row r="39879" spans="2:11" ht="12" hidden="1" customHeight="1" x14ac:dyDescent="0.2">
      <c r="B39879" s="88"/>
      <c r="C39879" s="88"/>
      <c r="D39879" s="88"/>
      <c r="E39879" s="88"/>
      <c r="F39879" s="88"/>
      <c r="G39879" s="88"/>
      <c r="H39879" s="88"/>
      <c r="I39879" s="88"/>
      <c r="J39879" s="88"/>
      <c r="K39879" s="88"/>
    </row>
    <row r="39880" spans="2:11" ht="12" hidden="1" customHeight="1" x14ac:dyDescent="0.2">
      <c r="B39880" s="88"/>
      <c r="C39880" s="88"/>
      <c r="D39880" s="88"/>
      <c r="E39880" s="88"/>
      <c r="F39880" s="88"/>
      <c r="G39880" s="88"/>
      <c r="H39880" s="88"/>
      <c r="I39880" s="88"/>
      <c r="J39880" s="88"/>
      <c r="K39880" s="88"/>
    </row>
    <row r="39881" spans="2:11" ht="12" hidden="1" customHeight="1" x14ac:dyDescent="0.2">
      <c r="B39881" s="88"/>
      <c r="C39881" s="88"/>
      <c r="D39881" s="88"/>
      <c r="E39881" s="88"/>
      <c r="F39881" s="88"/>
      <c r="G39881" s="88"/>
      <c r="H39881" s="88"/>
      <c r="I39881" s="88"/>
      <c r="J39881" s="88"/>
      <c r="K39881" s="88"/>
    </row>
    <row r="39882" spans="2:11" ht="12" hidden="1" customHeight="1" x14ac:dyDescent="0.2">
      <c r="B39882" s="88"/>
      <c r="C39882" s="88"/>
      <c r="D39882" s="88"/>
      <c r="E39882" s="88"/>
      <c r="F39882" s="88"/>
      <c r="G39882" s="88"/>
      <c r="H39882" s="88"/>
      <c r="I39882" s="88"/>
      <c r="J39882" s="88"/>
      <c r="K39882" s="88"/>
    </row>
    <row r="39883" spans="2:11" ht="12" hidden="1" customHeight="1" x14ac:dyDescent="0.2">
      <c r="B39883" s="88"/>
      <c r="C39883" s="88"/>
      <c r="D39883" s="88"/>
      <c r="E39883" s="88"/>
      <c r="F39883" s="88"/>
      <c r="G39883" s="88"/>
      <c r="H39883" s="88"/>
      <c r="I39883" s="88"/>
      <c r="J39883" s="88"/>
      <c r="K39883" s="88"/>
    </row>
    <row r="39884" spans="2:11" ht="12" hidden="1" customHeight="1" x14ac:dyDescent="0.2">
      <c r="B39884" s="88"/>
      <c r="C39884" s="88"/>
      <c r="D39884" s="88"/>
      <c r="E39884" s="88"/>
      <c r="F39884" s="88"/>
      <c r="G39884" s="88"/>
      <c r="H39884" s="88"/>
      <c r="I39884" s="88"/>
      <c r="J39884" s="88"/>
      <c r="K39884" s="88"/>
    </row>
    <row r="39885" spans="2:11" ht="12" hidden="1" customHeight="1" x14ac:dyDescent="0.2">
      <c r="B39885" s="88"/>
      <c r="C39885" s="88"/>
      <c r="D39885" s="88"/>
      <c r="E39885" s="88"/>
      <c r="F39885" s="88"/>
      <c r="G39885" s="88"/>
      <c r="H39885" s="88"/>
      <c r="I39885" s="88"/>
      <c r="J39885" s="88"/>
      <c r="K39885" s="88"/>
    </row>
    <row r="39886" spans="2:11" ht="12" hidden="1" customHeight="1" x14ac:dyDescent="0.2">
      <c r="B39886" s="88"/>
      <c r="C39886" s="88"/>
      <c r="D39886" s="88"/>
      <c r="E39886" s="88"/>
      <c r="F39886" s="88"/>
      <c r="G39886" s="88"/>
      <c r="H39886" s="88"/>
      <c r="I39886" s="88"/>
      <c r="J39886" s="88"/>
      <c r="K39886" s="88"/>
    </row>
    <row r="39887" spans="2:11" ht="12" hidden="1" customHeight="1" x14ac:dyDescent="0.2">
      <c r="B39887" s="88"/>
      <c r="C39887" s="88"/>
      <c r="D39887" s="88"/>
      <c r="E39887" s="88"/>
      <c r="F39887" s="88"/>
      <c r="G39887" s="88"/>
      <c r="H39887" s="88"/>
      <c r="I39887" s="88"/>
      <c r="J39887" s="88"/>
      <c r="K39887" s="88"/>
    </row>
    <row r="39888" spans="2:11" ht="12" hidden="1" customHeight="1" x14ac:dyDescent="0.2">
      <c r="B39888" s="88"/>
      <c r="C39888" s="88"/>
      <c r="D39888" s="88"/>
      <c r="E39888" s="88"/>
      <c r="F39888" s="88"/>
      <c r="G39888" s="88"/>
      <c r="H39888" s="88"/>
      <c r="I39888" s="88"/>
      <c r="J39888" s="88"/>
      <c r="K39888" s="88"/>
    </row>
    <row r="39889" spans="2:11" ht="12" hidden="1" customHeight="1" x14ac:dyDescent="0.2">
      <c r="B39889" s="88"/>
      <c r="C39889" s="88"/>
      <c r="D39889" s="88"/>
      <c r="E39889" s="88"/>
      <c r="F39889" s="88"/>
      <c r="G39889" s="88"/>
      <c r="H39889" s="88"/>
      <c r="I39889" s="88"/>
      <c r="J39889" s="88"/>
      <c r="K39889" s="88"/>
    </row>
    <row r="39890" spans="2:11" ht="12" hidden="1" customHeight="1" x14ac:dyDescent="0.2">
      <c r="B39890" s="88"/>
      <c r="C39890" s="88"/>
      <c r="D39890" s="88"/>
      <c r="E39890" s="88"/>
      <c r="F39890" s="88"/>
      <c r="G39890" s="88"/>
      <c r="H39890" s="88"/>
      <c r="I39890" s="88"/>
      <c r="J39890" s="88"/>
      <c r="K39890" s="88"/>
    </row>
    <row r="39891" spans="2:11" ht="12" hidden="1" customHeight="1" x14ac:dyDescent="0.2">
      <c r="B39891" s="88"/>
      <c r="C39891" s="88"/>
      <c r="D39891" s="88"/>
      <c r="E39891" s="88"/>
      <c r="F39891" s="88"/>
      <c r="G39891" s="88"/>
      <c r="H39891" s="88"/>
      <c r="I39891" s="88"/>
      <c r="J39891" s="88"/>
      <c r="K39891" s="88"/>
    </row>
    <row r="39892" spans="2:11" ht="12" hidden="1" customHeight="1" x14ac:dyDescent="0.2">
      <c r="B39892" s="88"/>
      <c r="C39892" s="88"/>
      <c r="D39892" s="88"/>
      <c r="E39892" s="88"/>
      <c r="F39892" s="88"/>
      <c r="G39892" s="88"/>
      <c r="H39892" s="88"/>
      <c r="I39892" s="88"/>
      <c r="J39892" s="88"/>
      <c r="K39892" s="88"/>
    </row>
    <row r="39893" spans="2:11" ht="12" hidden="1" customHeight="1" x14ac:dyDescent="0.2">
      <c r="B39893" s="88"/>
      <c r="C39893" s="88"/>
      <c r="D39893" s="88"/>
      <c r="E39893" s="88"/>
      <c r="F39893" s="88"/>
      <c r="G39893" s="88"/>
      <c r="H39893" s="88"/>
      <c r="I39893" s="88"/>
      <c r="J39893" s="88"/>
      <c r="K39893" s="88"/>
    </row>
    <row r="39894" spans="2:11" ht="12" hidden="1" customHeight="1" x14ac:dyDescent="0.2">
      <c r="B39894" s="88"/>
      <c r="C39894" s="88"/>
      <c r="D39894" s="88"/>
      <c r="E39894" s="88"/>
      <c r="F39894" s="88"/>
      <c r="G39894" s="88"/>
      <c r="H39894" s="88"/>
      <c r="I39894" s="88"/>
      <c r="J39894" s="88"/>
      <c r="K39894" s="88"/>
    </row>
    <row r="39895" spans="2:11" ht="12" hidden="1" customHeight="1" x14ac:dyDescent="0.2">
      <c r="B39895" s="88"/>
      <c r="C39895" s="88"/>
      <c r="D39895" s="88"/>
      <c r="E39895" s="88"/>
      <c r="F39895" s="88"/>
      <c r="G39895" s="88"/>
      <c r="H39895" s="88"/>
      <c r="I39895" s="88"/>
      <c r="J39895" s="88"/>
      <c r="K39895" s="88"/>
    </row>
    <row r="39896" spans="2:11" ht="12" hidden="1" customHeight="1" x14ac:dyDescent="0.2">
      <c r="B39896" s="88"/>
      <c r="C39896" s="88"/>
      <c r="D39896" s="88"/>
      <c r="E39896" s="88"/>
      <c r="F39896" s="88"/>
      <c r="G39896" s="88"/>
      <c r="H39896" s="88"/>
      <c r="I39896" s="88"/>
      <c r="J39896" s="88"/>
      <c r="K39896" s="88"/>
    </row>
    <row r="39897" spans="2:11" ht="12" hidden="1" customHeight="1" x14ac:dyDescent="0.2">
      <c r="B39897" s="88"/>
      <c r="C39897" s="88"/>
      <c r="D39897" s="88"/>
      <c r="E39897" s="88"/>
      <c r="F39897" s="88"/>
      <c r="G39897" s="88"/>
      <c r="H39897" s="88"/>
      <c r="I39897" s="88"/>
      <c r="J39897" s="88"/>
      <c r="K39897" s="88"/>
    </row>
    <row r="39898" spans="2:11" ht="12" hidden="1" customHeight="1" x14ac:dyDescent="0.2">
      <c r="B39898" s="88"/>
      <c r="C39898" s="88"/>
      <c r="D39898" s="88"/>
      <c r="E39898" s="88"/>
      <c r="F39898" s="88"/>
      <c r="G39898" s="88"/>
      <c r="H39898" s="88"/>
      <c r="I39898" s="88"/>
      <c r="J39898" s="88"/>
      <c r="K39898" s="88"/>
    </row>
    <row r="39899" spans="2:11" ht="12" hidden="1" customHeight="1" x14ac:dyDescent="0.2">
      <c r="B39899" s="88"/>
      <c r="C39899" s="88"/>
      <c r="D39899" s="88"/>
      <c r="E39899" s="88"/>
      <c r="F39899" s="88"/>
      <c r="G39899" s="88"/>
      <c r="H39899" s="88"/>
      <c r="I39899" s="88"/>
      <c r="J39899" s="88"/>
      <c r="K39899" s="88"/>
    </row>
    <row r="39900" spans="2:11" ht="12" hidden="1" customHeight="1" x14ac:dyDescent="0.2">
      <c r="B39900" s="88"/>
      <c r="C39900" s="88"/>
      <c r="D39900" s="88"/>
      <c r="E39900" s="88"/>
      <c r="F39900" s="88"/>
      <c r="G39900" s="88"/>
      <c r="H39900" s="88"/>
      <c r="I39900" s="88"/>
      <c r="J39900" s="88"/>
      <c r="K39900" s="88"/>
    </row>
    <row r="39901" spans="2:11" ht="12" hidden="1" customHeight="1" x14ac:dyDescent="0.2">
      <c r="B39901" s="88"/>
      <c r="C39901" s="88"/>
      <c r="D39901" s="88"/>
      <c r="E39901" s="88"/>
      <c r="F39901" s="88"/>
      <c r="G39901" s="88"/>
      <c r="H39901" s="88"/>
      <c r="I39901" s="88"/>
      <c r="J39901" s="88"/>
      <c r="K39901" s="88"/>
    </row>
    <row r="39902" spans="2:11" ht="12" hidden="1" customHeight="1" x14ac:dyDescent="0.2">
      <c r="B39902" s="88"/>
      <c r="C39902" s="88"/>
      <c r="D39902" s="88"/>
      <c r="E39902" s="88"/>
      <c r="F39902" s="88"/>
      <c r="G39902" s="88"/>
      <c r="H39902" s="88"/>
      <c r="I39902" s="88"/>
      <c r="J39902" s="88"/>
      <c r="K39902" s="88"/>
    </row>
    <row r="39903" spans="2:11" ht="12" hidden="1" customHeight="1" x14ac:dyDescent="0.2">
      <c r="B39903" s="88"/>
      <c r="C39903" s="88"/>
      <c r="D39903" s="88"/>
      <c r="E39903" s="88"/>
      <c r="F39903" s="88"/>
      <c r="G39903" s="88"/>
      <c r="H39903" s="88"/>
      <c r="I39903" s="88"/>
      <c r="J39903" s="88"/>
      <c r="K39903" s="88"/>
    </row>
    <row r="39904" spans="2:11" ht="12" hidden="1" customHeight="1" x14ac:dyDescent="0.2">
      <c r="B39904" s="88"/>
      <c r="C39904" s="88"/>
      <c r="D39904" s="88"/>
      <c r="E39904" s="88"/>
      <c r="F39904" s="88"/>
      <c r="G39904" s="88"/>
      <c r="H39904" s="88"/>
      <c r="I39904" s="88"/>
      <c r="J39904" s="88"/>
      <c r="K39904" s="88"/>
    </row>
    <row r="39905" spans="2:11" ht="12" hidden="1" customHeight="1" x14ac:dyDescent="0.2">
      <c r="B39905" s="88"/>
      <c r="C39905" s="88"/>
      <c r="D39905" s="88"/>
      <c r="E39905" s="88"/>
      <c r="F39905" s="88"/>
      <c r="G39905" s="88"/>
      <c r="H39905" s="88"/>
      <c r="I39905" s="88"/>
      <c r="J39905" s="88"/>
      <c r="K39905" s="88"/>
    </row>
    <row r="39906" spans="2:11" ht="12" hidden="1" customHeight="1" x14ac:dyDescent="0.2">
      <c r="B39906" s="88"/>
      <c r="C39906" s="88"/>
      <c r="D39906" s="88"/>
      <c r="E39906" s="88"/>
      <c r="F39906" s="88"/>
      <c r="G39906" s="88"/>
      <c r="H39906" s="88"/>
      <c r="I39906" s="88"/>
      <c r="J39906" s="88"/>
      <c r="K39906" s="88"/>
    </row>
    <row r="39907" spans="2:11" ht="12" hidden="1" customHeight="1" x14ac:dyDescent="0.2">
      <c r="B39907" s="88"/>
      <c r="C39907" s="88"/>
      <c r="D39907" s="88"/>
      <c r="E39907" s="88"/>
      <c r="F39907" s="88"/>
      <c r="G39907" s="88"/>
      <c r="H39907" s="88"/>
      <c r="I39907" s="88"/>
      <c r="J39907" s="88"/>
      <c r="K39907" s="88"/>
    </row>
    <row r="39908" spans="2:11" ht="12" hidden="1" customHeight="1" x14ac:dyDescent="0.2">
      <c r="B39908" s="88"/>
      <c r="C39908" s="88"/>
      <c r="D39908" s="88"/>
      <c r="E39908" s="88"/>
      <c r="F39908" s="88"/>
      <c r="G39908" s="88"/>
      <c r="H39908" s="88"/>
      <c r="I39908" s="88"/>
      <c r="J39908" s="88"/>
      <c r="K39908" s="88"/>
    </row>
    <row r="39909" spans="2:11" ht="12" hidden="1" customHeight="1" x14ac:dyDescent="0.2">
      <c r="B39909" s="88"/>
      <c r="C39909" s="88"/>
      <c r="D39909" s="88"/>
      <c r="E39909" s="88"/>
      <c r="F39909" s="88"/>
      <c r="G39909" s="88"/>
      <c r="H39909" s="88"/>
      <c r="I39909" s="88"/>
      <c r="J39909" s="88"/>
      <c r="K39909" s="88"/>
    </row>
    <row r="39910" spans="2:11" ht="12" hidden="1" customHeight="1" x14ac:dyDescent="0.2">
      <c r="B39910" s="88"/>
      <c r="C39910" s="88"/>
      <c r="D39910" s="88"/>
      <c r="E39910" s="88"/>
      <c r="F39910" s="88"/>
      <c r="G39910" s="88"/>
      <c r="H39910" s="88"/>
      <c r="I39910" s="88"/>
      <c r="J39910" s="88"/>
      <c r="K39910" s="88"/>
    </row>
    <row r="39911" spans="2:11" ht="12" hidden="1" customHeight="1" x14ac:dyDescent="0.2">
      <c r="B39911" s="88"/>
      <c r="C39911" s="88"/>
      <c r="D39911" s="88"/>
      <c r="E39911" s="88"/>
      <c r="F39911" s="88"/>
      <c r="G39911" s="88"/>
      <c r="H39911" s="88"/>
      <c r="I39911" s="88"/>
      <c r="J39911" s="88"/>
      <c r="K39911" s="88"/>
    </row>
    <row r="39912" spans="2:11" ht="12" hidden="1" customHeight="1" x14ac:dyDescent="0.2">
      <c r="B39912" s="88"/>
      <c r="C39912" s="88"/>
      <c r="D39912" s="88"/>
      <c r="E39912" s="88"/>
      <c r="F39912" s="88"/>
      <c r="G39912" s="88"/>
      <c r="H39912" s="88"/>
      <c r="I39912" s="88"/>
      <c r="J39912" s="88"/>
      <c r="K39912" s="88"/>
    </row>
    <row r="39913" spans="2:11" ht="12" hidden="1" customHeight="1" x14ac:dyDescent="0.2">
      <c r="B39913" s="88"/>
      <c r="C39913" s="88"/>
      <c r="D39913" s="88"/>
      <c r="E39913" s="88"/>
      <c r="F39913" s="88"/>
      <c r="G39913" s="88"/>
      <c r="H39913" s="88"/>
      <c r="I39913" s="88"/>
      <c r="J39913" s="88"/>
      <c r="K39913" s="88"/>
    </row>
    <row r="39914" spans="2:11" ht="12" hidden="1" customHeight="1" x14ac:dyDescent="0.2">
      <c r="B39914" s="88"/>
      <c r="C39914" s="88"/>
      <c r="D39914" s="88"/>
      <c r="E39914" s="88"/>
      <c r="F39914" s="88"/>
      <c r="G39914" s="88"/>
      <c r="H39914" s="88"/>
      <c r="I39914" s="88"/>
      <c r="J39914" s="88"/>
      <c r="K39914" s="88"/>
    </row>
    <row r="39915" spans="2:11" ht="12" hidden="1" customHeight="1" x14ac:dyDescent="0.2">
      <c r="B39915" s="88"/>
      <c r="C39915" s="88"/>
      <c r="D39915" s="88"/>
      <c r="E39915" s="88"/>
      <c r="F39915" s="88"/>
      <c r="G39915" s="88"/>
      <c r="H39915" s="88"/>
      <c r="I39915" s="88"/>
      <c r="J39915" s="88"/>
      <c r="K39915" s="88"/>
    </row>
    <row r="39916" spans="2:11" ht="12" hidden="1" customHeight="1" x14ac:dyDescent="0.2">
      <c r="B39916" s="88"/>
      <c r="C39916" s="88"/>
      <c r="D39916" s="88"/>
      <c r="E39916" s="88"/>
      <c r="F39916" s="88"/>
      <c r="G39916" s="88"/>
      <c r="H39916" s="88"/>
      <c r="I39916" s="88"/>
      <c r="J39916" s="88"/>
      <c r="K39916" s="88"/>
    </row>
    <row r="39917" spans="2:11" ht="12" hidden="1" customHeight="1" x14ac:dyDescent="0.2">
      <c r="B39917" s="88"/>
      <c r="C39917" s="88"/>
      <c r="D39917" s="88"/>
      <c r="E39917" s="88"/>
      <c r="F39917" s="88"/>
      <c r="G39917" s="88"/>
      <c r="H39917" s="88"/>
      <c r="I39917" s="88"/>
      <c r="J39917" s="88"/>
      <c r="K39917" s="88"/>
    </row>
    <row r="39918" spans="2:11" ht="12" hidden="1" customHeight="1" x14ac:dyDescent="0.2">
      <c r="B39918" s="88"/>
      <c r="C39918" s="88"/>
      <c r="D39918" s="88"/>
      <c r="E39918" s="88"/>
      <c r="F39918" s="88"/>
      <c r="G39918" s="88"/>
      <c r="H39918" s="88"/>
      <c r="I39918" s="88"/>
      <c r="J39918" s="88"/>
      <c r="K39918" s="88"/>
    </row>
    <row r="39919" spans="2:11" ht="12" hidden="1" customHeight="1" x14ac:dyDescent="0.2">
      <c r="B39919" s="88"/>
      <c r="C39919" s="88"/>
      <c r="D39919" s="88"/>
      <c r="E39919" s="88"/>
      <c r="F39919" s="88"/>
      <c r="G39919" s="88"/>
      <c r="H39919" s="88"/>
      <c r="I39919" s="88"/>
      <c r="J39919" s="88"/>
      <c r="K39919" s="88"/>
    </row>
    <row r="39920" spans="2:11" ht="12" hidden="1" customHeight="1" x14ac:dyDescent="0.2">
      <c r="B39920" s="88"/>
      <c r="C39920" s="88"/>
      <c r="D39920" s="88"/>
      <c r="E39920" s="88"/>
      <c r="F39920" s="88"/>
      <c r="G39920" s="88"/>
      <c r="H39920" s="88"/>
      <c r="I39920" s="88"/>
      <c r="J39920" s="88"/>
      <c r="K39920" s="88"/>
    </row>
    <row r="39921" spans="2:11" ht="12" hidden="1" customHeight="1" x14ac:dyDescent="0.2">
      <c r="B39921" s="88"/>
      <c r="C39921" s="88"/>
      <c r="D39921" s="88"/>
      <c r="E39921" s="88"/>
      <c r="F39921" s="88"/>
      <c r="G39921" s="88"/>
      <c r="H39921" s="88"/>
      <c r="I39921" s="88"/>
      <c r="J39921" s="88"/>
      <c r="K39921" s="88"/>
    </row>
    <row r="39922" spans="2:11" ht="12" hidden="1" customHeight="1" x14ac:dyDescent="0.2">
      <c r="B39922" s="88"/>
      <c r="C39922" s="88"/>
      <c r="D39922" s="88"/>
      <c r="E39922" s="88"/>
      <c r="F39922" s="88"/>
      <c r="G39922" s="88"/>
      <c r="H39922" s="88"/>
      <c r="I39922" s="88"/>
      <c r="J39922" s="88"/>
      <c r="K39922" s="88"/>
    </row>
    <row r="39923" spans="2:11" ht="12" hidden="1" customHeight="1" x14ac:dyDescent="0.2">
      <c r="B39923" s="88"/>
      <c r="C39923" s="88"/>
      <c r="D39923" s="88"/>
      <c r="E39923" s="88"/>
      <c r="F39923" s="88"/>
      <c r="G39923" s="88"/>
      <c r="H39923" s="88"/>
      <c r="I39923" s="88"/>
      <c r="J39923" s="88"/>
      <c r="K39923" s="88"/>
    </row>
    <row r="39924" spans="2:11" ht="12" hidden="1" customHeight="1" x14ac:dyDescent="0.2">
      <c r="B39924" s="88"/>
      <c r="C39924" s="88"/>
      <c r="D39924" s="88"/>
      <c r="E39924" s="88"/>
      <c r="F39924" s="88"/>
      <c r="G39924" s="88"/>
      <c r="H39924" s="88"/>
      <c r="I39924" s="88"/>
      <c r="J39924" s="88"/>
      <c r="K39924" s="88"/>
    </row>
    <row r="39925" spans="2:11" ht="12" hidden="1" customHeight="1" x14ac:dyDescent="0.2">
      <c r="B39925" s="88"/>
      <c r="C39925" s="88"/>
      <c r="D39925" s="88"/>
      <c r="E39925" s="88"/>
      <c r="F39925" s="88"/>
      <c r="G39925" s="88"/>
      <c r="H39925" s="88"/>
      <c r="I39925" s="88"/>
      <c r="J39925" s="88"/>
      <c r="K39925" s="88"/>
    </row>
    <row r="39926" spans="2:11" ht="12" hidden="1" customHeight="1" x14ac:dyDescent="0.2">
      <c r="B39926" s="88"/>
      <c r="C39926" s="88"/>
      <c r="D39926" s="88"/>
      <c r="E39926" s="88"/>
      <c r="F39926" s="88"/>
      <c r="G39926" s="88"/>
      <c r="H39926" s="88"/>
      <c r="I39926" s="88"/>
      <c r="J39926" s="88"/>
      <c r="K39926" s="88"/>
    </row>
    <row r="39927" spans="2:11" ht="12" hidden="1" customHeight="1" x14ac:dyDescent="0.2">
      <c r="B39927" s="88"/>
      <c r="C39927" s="88"/>
      <c r="D39927" s="88"/>
      <c r="E39927" s="88"/>
      <c r="F39927" s="88"/>
      <c r="G39927" s="88"/>
      <c r="H39927" s="88"/>
      <c r="I39927" s="88"/>
      <c r="J39927" s="88"/>
      <c r="K39927" s="88"/>
    </row>
    <row r="39928" spans="2:11" ht="12" hidden="1" customHeight="1" x14ac:dyDescent="0.2">
      <c r="B39928" s="88"/>
      <c r="C39928" s="88"/>
      <c r="D39928" s="88"/>
      <c r="E39928" s="88"/>
      <c r="F39928" s="88"/>
      <c r="G39928" s="88"/>
      <c r="H39928" s="88"/>
      <c r="I39928" s="88"/>
      <c r="J39928" s="88"/>
      <c r="K39928" s="88"/>
    </row>
    <row r="39929" spans="2:11" ht="12" hidden="1" customHeight="1" x14ac:dyDescent="0.2">
      <c r="B39929" s="88"/>
      <c r="C39929" s="88"/>
      <c r="D39929" s="88"/>
      <c r="E39929" s="88"/>
      <c r="F39929" s="88"/>
      <c r="G39929" s="88"/>
      <c r="H39929" s="88"/>
      <c r="I39929" s="88"/>
      <c r="J39929" s="88"/>
      <c r="K39929" s="88"/>
    </row>
    <row r="39930" spans="2:11" ht="12" hidden="1" customHeight="1" x14ac:dyDescent="0.2">
      <c r="B39930" s="88"/>
      <c r="C39930" s="88"/>
      <c r="D39930" s="88"/>
      <c r="E39930" s="88"/>
      <c r="F39930" s="88"/>
      <c r="G39930" s="88"/>
      <c r="H39930" s="88"/>
      <c r="I39930" s="88"/>
      <c r="J39930" s="88"/>
      <c r="K39930" s="88"/>
    </row>
    <row r="39931" spans="2:11" ht="12" hidden="1" customHeight="1" x14ac:dyDescent="0.2">
      <c r="B39931" s="88"/>
      <c r="C39931" s="88"/>
      <c r="D39931" s="88"/>
      <c r="E39931" s="88"/>
      <c r="F39931" s="88"/>
      <c r="G39931" s="88"/>
      <c r="H39931" s="88"/>
      <c r="I39931" s="88"/>
      <c r="J39931" s="88"/>
      <c r="K39931" s="88"/>
    </row>
    <row r="39932" spans="2:11" ht="12" hidden="1" customHeight="1" x14ac:dyDescent="0.2">
      <c r="B39932" s="88"/>
      <c r="C39932" s="88"/>
      <c r="D39932" s="88"/>
      <c r="E39932" s="88"/>
      <c r="F39932" s="88"/>
      <c r="G39932" s="88"/>
      <c r="H39932" s="88"/>
      <c r="I39932" s="88"/>
      <c r="J39932" s="88"/>
      <c r="K39932" s="88"/>
    </row>
    <row r="39933" spans="2:11" ht="12" hidden="1" customHeight="1" x14ac:dyDescent="0.2">
      <c r="B39933" s="88"/>
      <c r="C39933" s="88"/>
      <c r="D39933" s="88"/>
      <c r="E39933" s="88"/>
      <c r="F39933" s="88"/>
      <c r="G39933" s="88"/>
      <c r="H39933" s="88"/>
      <c r="I39933" s="88"/>
      <c r="J39933" s="88"/>
      <c r="K39933" s="88"/>
    </row>
    <row r="39934" spans="2:11" ht="12" hidden="1" customHeight="1" x14ac:dyDescent="0.2">
      <c r="B39934" s="88"/>
      <c r="C39934" s="88"/>
      <c r="D39934" s="88"/>
      <c r="E39934" s="88"/>
      <c r="F39934" s="88"/>
      <c r="G39934" s="88"/>
      <c r="H39934" s="88"/>
      <c r="I39934" s="88"/>
      <c r="J39934" s="88"/>
      <c r="K39934" s="88"/>
    </row>
    <row r="39935" spans="2:11" ht="12" hidden="1" customHeight="1" x14ac:dyDescent="0.2">
      <c r="B39935" s="88"/>
      <c r="C39935" s="88"/>
      <c r="D39935" s="88"/>
      <c r="E39935" s="88"/>
      <c r="F39935" s="88"/>
      <c r="G39935" s="88"/>
      <c r="H39935" s="88"/>
      <c r="I39935" s="88"/>
      <c r="J39935" s="88"/>
      <c r="K39935" s="88"/>
    </row>
    <row r="39936" spans="2:11" ht="12" hidden="1" customHeight="1" x14ac:dyDescent="0.2">
      <c r="B39936" s="88"/>
      <c r="C39936" s="88"/>
      <c r="D39936" s="88"/>
      <c r="E39936" s="88"/>
      <c r="F39936" s="88"/>
      <c r="G39936" s="88"/>
      <c r="H39936" s="88"/>
      <c r="I39936" s="88"/>
      <c r="J39936" s="88"/>
      <c r="K39936" s="88"/>
    </row>
    <row r="39937" spans="2:11" ht="12" hidden="1" customHeight="1" x14ac:dyDescent="0.2">
      <c r="B39937" s="88"/>
      <c r="C39937" s="88"/>
      <c r="D39937" s="88"/>
      <c r="E39937" s="88"/>
      <c r="F39937" s="88"/>
      <c r="G39937" s="88"/>
      <c r="H39937" s="88"/>
      <c r="I39937" s="88"/>
      <c r="J39937" s="88"/>
      <c r="K39937" s="88"/>
    </row>
    <row r="39938" spans="2:11" ht="12" hidden="1" customHeight="1" x14ac:dyDescent="0.2">
      <c r="B39938" s="88"/>
      <c r="C39938" s="88"/>
      <c r="D39938" s="88"/>
      <c r="E39938" s="88"/>
      <c r="F39938" s="88"/>
      <c r="G39938" s="88"/>
      <c r="H39938" s="88"/>
      <c r="I39938" s="88"/>
      <c r="J39938" s="88"/>
      <c r="K39938" s="88"/>
    </row>
    <row r="39939" spans="2:11" ht="12" hidden="1" customHeight="1" x14ac:dyDescent="0.2">
      <c r="B39939" s="88"/>
      <c r="C39939" s="88"/>
      <c r="D39939" s="88"/>
      <c r="E39939" s="88"/>
      <c r="F39939" s="88"/>
      <c r="G39939" s="88"/>
      <c r="H39939" s="88"/>
      <c r="I39939" s="88"/>
      <c r="J39939" s="88"/>
      <c r="K39939" s="88"/>
    </row>
    <row r="39940" spans="2:11" ht="12" hidden="1" customHeight="1" x14ac:dyDescent="0.2">
      <c r="B39940" s="88"/>
      <c r="C39940" s="88"/>
      <c r="D39940" s="88"/>
      <c r="E39940" s="88"/>
      <c r="F39940" s="88"/>
      <c r="G39940" s="88"/>
      <c r="H39940" s="88"/>
      <c r="I39940" s="88"/>
      <c r="J39940" s="88"/>
      <c r="K39940" s="88"/>
    </row>
    <row r="39941" spans="2:11" ht="12" hidden="1" customHeight="1" x14ac:dyDescent="0.2">
      <c r="B39941" s="88"/>
      <c r="C39941" s="88"/>
      <c r="D39941" s="88"/>
      <c r="E39941" s="88"/>
      <c r="F39941" s="88"/>
      <c r="G39941" s="88"/>
      <c r="H39941" s="88"/>
      <c r="I39941" s="88"/>
      <c r="J39941" s="88"/>
      <c r="K39941" s="88"/>
    </row>
    <row r="39942" spans="2:11" ht="12" hidden="1" customHeight="1" x14ac:dyDescent="0.2">
      <c r="B39942" s="88"/>
      <c r="C39942" s="88"/>
      <c r="D39942" s="88"/>
      <c r="E39942" s="88"/>
      <c r="F39942" s="88"/>
      <c r="G39942" s="88"/>
      <c r="H39942" s="88"/>
      <c r="I39942" s="88"/>
      <c r="J39942" s="88"/>
      <c r="K39942" s="88"/>
    </row>
    <row r="39943" spans="2:11" ht="12" hidden="1" customHeight="1" x14ac:dyDescent="0.2">
      <c r="B39943" s="88"/>
      <c r="C39943" s="88"/>
      <c r="D39943" s="88"/>
      <c r="E39943" s="88"/>
      <c r="F39943" s="88"/>
      <c r="G39943" s="88"/>
      <c r="H39943" s="88"/>
      <c r="I39943" s="88"/>
      <c r="J39943" s="88"/>
      <c r="K39943" s="88"/>
    </row>
    <row r="39944" spans="2:11" ht="12" hidden="1" customHeight="1" x14ac:dyDescent="0.2">
      <c r="B39944" s="88"/>
      <c r="C39944" s="88"/>
      <c r="D39944" s="88"/>
      <c r="E39944" s="88"/>
      <c r="F39944" s="88"/>
      <c r="G39944" s="88"/>
      <c r="H39944" s="88"/>
      <c r="I39944" s="88"/>
      <c r="J39944" s="88"/>
      <c r="K39944" s="88"/>
    </row>
    <row r="39945" spans="2:11" ht="12" hidden="1" customHeight="1" x14ac:dyDescent="0.2">
      <c r="B39945" s="88"/>
      <c r="C39945" s="88"/>
      <c r="D39945" s="88"/>
      <c r="E39945" s="88"/>
      <c r="F39945" s="88"/>
      <c r="G39945" s="88"/>
      <c r="H39945" s="88"/>
      <c r="I39945" s="88"/>
      <c r="J39945" s="88"/>
      <c r="K39945" s="88"/>
    </row>
    <row r="39946" spans="2:11" ht="12" hidden="1" customHeight="1" x14ac:dyDescent="0.2">
      <c r="B39946" s="88"/>
      <c r="C39946" s="88"/>
      <c r="D39946" s="88"/>
      <c r="E39946" s="88"/>
      <c r="F39946" s="88"/>
      <c r="G39946" s="88"/>
      <c r="H39946" s="88"/>
      <c r="I39946" s="88"/>
      <c r="J39946" s="88"/>
      <c r="K39946" s="88"/>
    </row>
    <row r="39947" spans="2:11" ht="12" hidden="1" customHeight="1" x14ac:dyDescent="0.2">
      <c r="B39947" s="88"/>
      <c r="C39947" s="88"/>
      <c r="D39947" s="88"/>
      <c r="E39947" s="88"/>
      <c r="F39947" s="88"/>
      <c r="G39947" s="88"/>
      <c r="H39947" s="88"/>
      <c r="I39947" s="88"/>
      <c r="J39947" s="88"/>
      <c r="K39947" s="88"/>
    </row>
    <row r="39948" spans="2:11" ht="12" hidden="1" customHeight="1" x14ac:dyDescent="0.2">
      <c r="B39948" s="88"/>
      <c r="C39948" s="88"/>
      <c r="D39948" s="88"/>
      <c r="E39948" s="88"/>
      <c r="F39948" s="88"/>
      <c r="G39948" s="88"/>
      <c r="H39948" s="88"/>
      <c r="I39948" s="88"/>
      <c r="J39948" s="88"/>
      <c r="K39948" s="88"/>
    </row>
    <row r="39949" spans="2:11" ht="12" hidden="1" customHeight="1" x14ac:dyDescent="0.2">
      <c r="B39949" s="88"/>
      <c r="C39949" s="88"/>
      <c r="D39949" s="88"/>
      <c r="E39949" s="88"/>
      <c r="F39949" s="88"/>
      <c r="G39949" s="88"/>
      <c r="H39949" s="88"/>
      <c r="I39949" s="88"/>
      <c r="J39949" s="88"/>
      <c r="K39949" s="88"/>
    </row>
    <row r="39950" spans="2:11" ht="12" hidden="1" customHeight="1" x14ac:dyDescent="0.2">
      <c r="B39950" s="88"/>
      <c r="C39950" s="88"/>
      <c r="D39950" s="88"/>
      <c r="E39950" s="88"/>
      <c r="F39950" s="88"/>
      <c r="G39950" s="88"/>
      <c r="H39950" s="88"/>
      <c r="I39950" s="88"/>
      <c r="J39950" s="88"/>
      <c r="K39950" s="88"/>
    </row>
    <row r="39951" spans="2:11" ht="12" hidden="1" customHeight="1" x14ac:dyDescent="0.2">
      <c r="B39951" s="88"/>
      <c r="C39951" s="88"/>
      <c r="D39951" s="88"/>
      <c r="E39951" s="88"/>
      <c r="F39951" s="88"/>
      <c r="G39951" s="88"/>
      <c r="H39951" s="88"/>
      <c r="I39951" s="88"/>
      <c r="J39951" s="88"/>
      <c r="K39951" s="88"/>
    </row>
    <row r="39952" spans="2:11" ht="12" hidden="1" customHeight="1" x14ac:dyDescent="0.2">
      <c r="B39952" s="88"/>
      <c r="C39952" s="88"/>
      <c r="D39952" s="88"/>
      <c r="E39952" s="88"/>
      <c r="F39952" s="88"/>
      <c r="G39952" s="88"/>
      <c r="H39952" s="88"/>
      <c r="I39952" s="88"/>
      <c r="J39952" s="88"/>
      <c r="K39952" s="88"/>
    </row>
    <row r="39953" spans="2:11" ht="12" hidden="1" customHeight="1" x14ac:dyDescent="0.2">
      <c r="B39953" s="88"/>
      <c r="C39953" s="88"/>
      <c r="D39953" s="88"/>
      <c r="E39953" s="88"/>
      <c r="F39953" s="88"/>
      <c r="G39953" s="88"/>
      <c r="H39953" s="88"/>
      <c r="I39953" s="88"/>
      <c r="J39953" s="88"/>
      <c r="K39953" s="88"/>
    </row>
    <row r="39954" spans="2:11" ht="12" hidden="1" customHeight="1" x14ac:dyDescent="0.2">
      <c r="B39954" s="88"/>
      <c r="C39954" s="88"/>
      <c r="D39954" s="88"/>
      <c r="E39954" s="88"/>
      <c r="F39954" s="88"/>
      <c r="G39954" s="88"/>
      <c r="H39954" s="88"/>
      <c r="I39954" s="88"/>
      <c r="J39954" s="88"/>
      <c r="K39954" s="88"/>
    </row>
    <row r="39955" spans="2:11" ht="12" hidden="1" customHeight="1" x14ac:dyDescent="0.2">
      <c r="B39955" s="88"/>
      <c r="C39955" s="88"/>
      <c r="D39955" s="88"/>
      <c r="E39955" s="88"/>
      <c r="F39955" s="88"/>
      <c r="G39955" s="88"/>
      <c r="H39955" s="88"/>
      <c r="I39955" s="88"/>
      <c r="J39955" s="88"/>
      <c r="K39955" s="88"/>
    </row>
    <row r="39956" spans="2:11" ht="12" hidden="1" customHeight="1" x14ac:dyDescent="0.2">
      <c r="B39956" s="88"/>
      <c r="C39956" s="88"/>
      <c r="D39956" s="88"/>
      <c r="E39956" s="88"/>
      <c r="F39956" s="88"/>
      <c r="G39956" s="88"/>
      <c r="H39956" s="88"/>
      <c r="I39956" s="88"/>
      <c r="J39956" s="88"/>
      <c r="K39956" s="88"/>
    </row>
    <row r="39957" spans="2:11" ht="12" hidden="1" customHeight="1" x14ac:dyDescent="0.2">
      <c r="B39957" s="88"/>
      <c r="C39957" s="88"/>
      <c r="D39957" s="88"/>
      <c r="E39957" s="88"/>
      <c r="F39957" s="88"/>
      <c r="G39957" s="88"/>
      <c r="H39957" s="88"/>
      <c r="I39957" s="88"/>
      <c r="J39957" s="88"/>
      <c r="K39957" s="88"/>
    </row>
    <row r="39958" spans="2:11" ht="12" hidden="1" customHeight="1" x14ac:dyDescent="0.2">
      <c r="B39958" s="88"/>
      <c r="C39958" s="88"/>
      <c r="D39958" s="88"/>
      <c r="E39958" s="88"/>
      <c r="F39958" s="88"/>
      <c r="G39958" s="88"/>
      <c r="H39958" s="88"/>
      <c r="I39958" s="88"/>
      <c r="J39958" s="88"/>
      <c r="K39958" s="88"/>
    </row>
    <row r="39959" spans="2:11" ht="12" hidden="1" customHeight="1" x14ac:dyDescent="0.2">
      <c r="B39959" s="88"/>
      <c r="C39959" s="88"/>
      <c r="D39959" s="88"/>
      <c r="E39959" s="88"/>
      <c r="F39959" s="88"/>
      <c r="G39959" s="88"/>
      <c r="H39959" s="88"/>
      <c r="I39959" s="88"/>
      <c r="J39959" s="88"/>
      <c r="K39959" s="88"/>
    </row>
    <row r="39960" spans="2:11" ht="12" hidden="1" customHeight="1" x14ac:dyDescent="0.2">
      <c r="B39960" s="88"/>
      <c r="C39960" s="88"/>
      <c r="D39960" s="88"/>
      <c r="E39960" s="88"/>
      <c r="F39960" s="88"/>
      <c r="G39960" s="88"/>
      <c r="H39960" s="88"/>
      <c r="I39960" s="88"/>
      <c r="J39960" s="88"/>
      <c r="K39960" s="88"/>
    </row>
    <row r="39961" spans="2:11" ht="12" hidden="1" customHeight="1" x14ac:dyDescent="0.2">
      <c r="B39961" s="88"/>
      <c r="C39961" s="88"/>
      <c r="D39961" s="88"/>
      <c r="E39961" s="88"/>
      <c r="F39961" s="88"/>
      <c r="G39961" s="88"/>
      <c r="H39961" s="88"/>
      <c r="I39961" s="88"/>
      <c r="J39961" s="88"/>
      <c r="K39961" s="88"/>
    </row>
    <row r="39962" spans="2:11" ht="12" hidden="1" customHeight="1" x14ac:dyDescent="0.2">
      <c r="B39962" s="88"/>
      <c r="C39962" s="88"/>
      <c r="D39962" s="88"/>
      <c r="E39962" s="88"/>
      <c r="F39962" s="88"/>
      <c r="G39962" s="88"/>
      <c r="H39962" s="88"/>
      <c r="I39962" s="88"/>
      <c r="J39962" s="88"/>
      <c r="K39962" s="88"/>
    </row>
    <row r="39963" spans="2:11" ht="12" hidden="1" customHeight="1" x14ac:dyDescent="0.2">
      <c r="B39963" s="88"/>
      <c r="C39963" s="88"/>
      <c r="D39963" s="88"/>
      <c r="E39963" s="88"/>
      <c r="F39963" s="88"/>
      <c r="G39963" s="88"/>
      <c r="H39963" s="88"/>
      <c r="I39963" s="88"/>
      <c r="J39963" s="88"/>
      <c r="K39963" s="88"/>
    </row>
    <row r="39964" spans="2:11" ht="12" hidden="1" customHeight="1" x14ac:dyDescent="0.2">
      <c r="B39964" s="88"/>
      <c r="C39964" s="88"/>
      <c r="D39964" s="88"/>
      <c r="E39964" s="88"/>
      <c r="F39964" s="88"/>
      <c r="G39964" s="88"/>
      <c r="H39964" s="88"/>
      <c r="I39964" s="88"/>
      <c r="J39964" s="88"/>
      <c r="K39964" s="88"/>
    </row>
    <row r="39965" spans="2:11" ht="12" hidden="1" customHeight="1" x14ac:dyDescent="0.2">
      <c r="B39965" s="88"/>
      <c r="C39965" s="88"/>
      <c r="D39965" s="88"/>
      <c r="E39965" s="88"/>
      <c r="F39965" s="88"/>
      <c r="G39965" s="88"/>
      <c r="H39965" s="88"/>
      <c r="I39965" s="88"/>
      <c r="J39965" s="88"/>
      <c r="K39965" s="88"/>
    </row>
    <row r="39966" spans="2:11" ht="12" hidden="1" customHeight="1" x14ac:dyDescent="0.2">
      <c r="B39966" s="88"/>
      <c r="C39966" s="88"/>
      <c r="D39966" s="88"/>
      <c r="E39966" s="88"/>
      <c r="F39966" s="88"/>
      <c r="G39966" s="88"/>
      <c r="H39966" s="88"/>
      <c r="I39966" s="88"/>
      <c r="J39966" s="88"/>
      <c r="K39966" s="88"/>
    </row>
    <row r="39967" spans="2:11" ht="12" hidden="1" customHeight="1" x14ac:dyDescent="0.2">
      <c r="B39967" s="88"/>
      <c r="C39967" s="88"/>
      <c r="D39967" s="88"/>
      <c r="E39967" s="88"/>
      <c r="F39967" s="88"/>
      <c r="G39967" s="88"/>
      <c r="H39967" s="88"/>
      <c r="I39967" s="88"/>
      <c r="J39967" s="88"/>
      <c r="K39967" s="88"/>
    </row>
    <row r="39968" spans="2:11" ht="12" hidden="1" customHeight="1" x14ac:dyDescent="0.2">
      <c r="B39968" s="88"/>
      <c r="C39968" s="88"/>
      <c r="D39968" s="88"/>
      <c r="E39968" s="88"/>
      <c r="F39968" s="88"/>
      <c r="G39968" s="88"/>
      <c r="H39968" s="88"/>
      <c r="I39968" s="88"/>
      <c r="J39968" s="88"/>
      <c r="K39968" s="88"/>
    </row>
    <row r="39969" spans="2:11" ht="12" hidden="1" customHeight="1" x14ac:dyDescent="0.2">
      <c r="B39969" s="88"/>
      <c r="C39969" s="88"/>
      <c r="D39969" s="88"/>
      <c r="E39969" s="88"/>
      <c r="F39969" s="88"/>
      <c r="G39969" s="88"/>
      <c r="H39969" s="88"/>
      <c r="I39969" s="88"/>
      <c r="J39969" s="88"/>
      <c r="K39969" s="88"/>
    </row>
    <row r="39970" spans="2:11" ht="12" hidden="1" customHeight="1" x14ac:dyDescent="0.2">
      <c r="B39970" s="88"/>
      <c r="C39970" s="88"/>
      <c r="D39970" s="88"/>
      <c r="E39970" s="88"/>
      <c r="F39970" s="88"/>
      <c r="G39970" s="88"/>
      <c r="H39970" s="88"/>
      <c r="I39970" s="88"/>
      <c r="J39970" s="88"/>
      <c r="K39970" s="88"/>
    </row>
    <row r="39971" spans="2:11" ht="12" hidden="1" customHeight="1" x14ac:dyDescent="0.2">
      <c r="B39971" s="88"/>
      <c r="C39971" s="88"/>
      <c r="D39971" s="88"/>
      <c r="E39971" s="88"/>
      <c r="F39971" s="88"/>
      <c r="G39971" s="88"/>
      <c r="H39971" s="88"/>
      <c r="I39971" s="88"/>
      <c r="J39971" s="88"/>
      <c r="K39971" s="88"/>
    </row>
    <row r="39972" spans="2:11" ht="12" hidden="1" customHeight="1" x14ac:dyDescent="0.2">
      <c r="B39972" s="88"/>
      <c r="C39972" s="88"/>
      <c r="D39972" s="88"/>
      <c r="E39972" s="88"/>
      <c r="F39972" s="88"/>
      <c r="G39972" s="88"/>
      <c r="H39972" s="88"/>
      <c r="I39972" s="88"/>
      <c r="J39972" s="88"/>
      <c r="K39972" s="88"/>
    </row>
    <row r="39973" spans="2:11" ht="12" hidden="1" customHeight="1" x14ac:dyDescent="0.2">
      <c r="B39973" s="88"/>
      <c r="C39973" s="88"/>
      <c r="D39973" s="88"/>
      <c r="E39973" s="88"/>
      <c r="F39973" s="88"/>
      <c r="G39973" s="88"/>
      <c r="H39973" s="88"/>
      <c r="I39973" s="88"/>
      <c r="J39973" s="88"/>
      <c r="K39973" s="88"/>
    </row>
    <row r="39974" spans="2:11" ht="12" hidden="1" customHeight="1" x14ac:dyDescent="0.2">
      <c r="B39974" s="88"/>
      <c r="C39974" s="88"/>
      <c r="D39974" s="88"/>
      <c r="E39974" s="88"/>
      <c r="F39974" s="88"/>
      <c r="G39974" s="88"/>
      <c r="H39974" s="88"/>
      <c r="I39974" s="88"/>
      <c r="J39974" s="88"/>
      <c r="K39974" s="88"/>
    </row>
    <row r="39975" spans="2:11" ht="12" hidden="1" customHeight="1" x14ac:dyDescent="0.2">
      <c r="B39975" s="88"/>
      <c r="C39975" s="88"/>
      <c r="D39975" s="88"/>
      <c r="E39975" s="88"/>
      <c r="F39975" s="88"/>
      <c r="G39975" s="88"/>
      <c r="H39975" s="88"/>
      <c r="I39975" s="88"/>
      <c r="J39975" s="88"/>
      <c r="K39975" s="88"/>
    </row>
    <row r="39976" spans="2:11" ht="12" hidden="1" customHeight="1" x14ac:dyDescent="0.2">
      <c r="B39976" s="88"/>
      <c r="C39976" s="88"/>
      <c r="D39976" s="88"/>
      <c r="E39976" s="88"/>
      <c r="F39976" s="88"/>
      <c r="G39976" s="88"/>
      <c r="H39976" s="88"/>
      <c r="I39976" s="88"/>
      <c r="J39976" s="88"/>
      <c r="K39976" s="88"/>
    </row>
    <row r="39977" spans="2:11" ht="12" hidden="1" customHeight="1" x14ac:dyDescent="0.2">
      <c r="B39977" s="88"/>
      <c r="C39977" s="88"/>
      <c r="D39977" s="88"/>
      <c r="E39977" s="88"/>
      <c r="F39977" s="88"/>
      <c r="G39977" s="88"/>
      <c r="H39977" s="88"/>
      <c r="I39977" s="88"/>
      <c r="J39977" s="88"/>
      <c r="K39977" s="88"/>
    </row>
    <row r="39978" spans="2:11" ht="12" hidden="1" customHeight="1" x14ac:dyDescent="0.2">
      <c r="B39978" s="88"/>
      <c r="C39978" s="88"/>
      <c r="D39978" s="88"/>
      <c r="E39978" s="88"/>
      <c r="F39978" s="88"/>
      <c r="G39978" s="88"/>
      <c r="H39978" s="88"/>
      <c r="I39978" s="88"/>
      <c r="J39978" s="88"/>
      <c r="K39978" s="88"/>
    </row>
    <row r="39979" spans="2:11" ht="12" hidden="1" customHeight="1" x14ac:dyDescent="0.2">
      <c r="B39979" s="88"/>
      <c r="C39979" s="88"/>
      <c r="D39979" s="88"/>
      <c r="E39979" s="88"/>
      <c r="F39979" s="88"/>
      <c r="G39979" s="88"/>
      <c r="H39979" s="88"/>
      <c r="I39979" s="88"/>
      <c r="J39979" s="88"/>
      <c r="K39979" s="88"/>
    </row>
    <row r="39980" spans="2:11" ht="12" hidden="1" customHeight="1" x14ac:dyDescent="0.2">
      <c r="B39980" s="88"/>
      <c r="C39980" s="88"/>
      <c r="D39980" s="88"/>
      <c r="E39980" s="88"/>
      <c r="F39980" s="88"/>
      <c r="G39980" s="88"/>
      <c r="H39980" s="88"/>
      <c r="I39980" s="88"/>
      <c r="J39980" s="88"/>
      <c r="K39980" s="88"/>
    </row>
    <row r="39981" spans="2:11" ht="12" hidden="1" customHeight="1" x14ac:dyDescent="0.2">
      <c r="B39981" s="88"/>
      <c r="C39981" s="88"/>
      <c r="D39981" s="88"/>
      <c r="E39981" s="88"/>
      <c r="F39981" s="88"/>
      <c r="G39981" s="88"/>
      <c r="H39981" s="88"/>
      <c r="I39981" s="88"/>
      <c r="J39981" s="88"/>
      <c r="K39981" s="88"/>
    </row>
    <row r="39982" spans="2:11" ht="12" hidden="1" customHeight="1" x14ac:dyDescent="0.2">
      <c r="B39982" s="88"/>
      <c r="C39982" s="88"/>
      <c r="D39982" s="88"/>
      <c r="E39982" s="88"/>
      <c r="F39982" s="88"/>
      <c r="G39982" s="88"/>
      <c r="H39982" s="88"/>
      <c r="I39982" s="88"/>
      <c r="J39982" s="88"/>
      <c r="K39982" s="88"/>
    </row>
    <row r="39983" spans="2:11" ht="12" hidden="1" customHeight="1" x14ac:dyDescent="0.2">
      <c r="B39983" s="88"/>
      <c r="C39983" s="88"/>
      <c r="D39983" s="88"/>
      <c r="E39983" s="88"/>
      <c r="F39983" s="88"/>
      <c r="G39983" s="88"/>
      <c r="H39983" s="88"/>
      <c r="I39983" s="88"/>
      <c r="J39983" s="88"/>
      <c r="K39983" s="88"/>
    </row>
    <row r="39984" spans="2:11" ht="12" hidden="1" customHeight="1" x14ac:dyDescent="0.2">
      <c r="B39984" s="88"/>
      <c r="C39984" s="88"/>
      <c r="D39984" s="88"/>
      <c r="E39984" s="88"/>
      <c r="F39984" s="88"/>
      <c r="G39984" s="88"/>
      <c r="H39984" s="88"/>
      <c r="I39984" s="88"/>
      <c r="J39984" s="88"/>
      <c r="K39984" s="88"/>
    </row>
    <row r="39985" spans="2:11" ht="12" hidden="1" customHeight="1" x14ac:dyDescent="0.2">
      <c r="B39985" s="88"/>
      <c r="C39985" s="88"/>
      <c r="D39985" s="88"/>
      <c r="E39985" s="88"/>
      <c r="F39985" s="88"/>
      <c r="G39985" s="88"/>
      <c r="H39985" s="88"/>
      <c r="I39985" s="88"/>
      <c r="J39985" s="88"/>
      <c r="K39985" s="88"/>
    </row>
    <row r="39986" spans="2:11" ht="12" hidden="1" customHeight="1" x14ac:dyDescent="0.2">
      <c r="B39986" s="88"/>
      <c r="C39986" s="88"/>
      <c r="D39986" s="88"/>
      <c r="E39986" s="88"/>
      <c r="F39986" s="88"/>
      <c r="G39986" s="88"/>
      <c r="H39986" s="88"/>
      <c r="I39986" s="88"/>
      <c r="J39986" s="88"/>
      <c r="K39986" s="88"/>
    </row>
    <row r="39987" spans="2:11" ht="12" hidden="1" customHeight="1" x14ac:dyDescent="0.2">
      <c r="B39987" s="88"/>
      <c r="C39987" s="88"/>
      <c r="D39987" s="88"/>
      <c r="E39987" s="88"/>
      <c r="F39987" s="88"/>
      <c r="G39987" s="88"/>
      <c r="H39987" s="88"/>
      <c r="I39987" s="88"/>
      <c r="J39987" s="88"/>
      <c r="K39987" s="88"/>
    </row>
    <row r="39988" spans="2:11" ht="12" hidden="1" customHeight="1" x14ac:dyDescent="0.2">
      <c r="B39988" s="88"/>
      <c r="C39988" s="88"/>
      <c r="D39988" s="88"/>
      <c r="E39988" s="88"/>
      <c r="F39988" s="88"/>
      <c r="G39988" s="88"/>
      <c r="H39988" s="88"/>
      <c r="I39988" s="88"/>
      <c r="J39988" s="88"/>
      <c r="K39988" s="88"/>
    </row>
    <row r="39989" spans="2:11" ht="12" hidden="1" customHeight="1" x14ac:dyDescent="0.2">
      <c r="B39989" s="88"/>
      <c r="C39989" s="88"/>
      <c r="D39989" s="88"/>
      <c r="E39989" s="88"/>
      <c r="F39989" s="88"/>
      <c r="G39989" s="88"/>
      <c r="H39989" s="88"/>
      <c r="I39989" s="88"/>
      <c r="J39989" s="88"/>
      <c r="K39989" s="88"/>
    </row>
    <row r="39990" spans="2:11" ht="12" hidden="1" customHeight="1" x14ac:dyDescent="0.2">
      <c r="B39990" s="88"/>
      <c r="C39990" s="88"/>
      <c r="D39990" s="88"/>
      <c r="E39990" s="88"/>
      <c r="F39990" s="88"/>
      <c r="G39990" s="88"/>
      <c r="H39990" s="88"/>
      <c r="I39990" s="88"/>
      <c r="J39990" s="88"/>
      <c r="K39990" s="88"/>
    </row>
    <row r="39991" spans="2:11" ht="12" hidden="1" customHeight="1" x14ac:dyDescent="0.2">
      <c r="B39991" s="88"/>
      <c r="C39991" s="88"/>
      <c r="D39991" s="88"/>
      <c r="E39991" s="88"/>
      <c r="F39991" s="88"/>
      <c r="G39991" s="88"/>
      <c r="H39991" s="88"/>
      <c r="I39991" s="88"/>
      <c r="J39991" s="88"/>
      <c r="K39991" s="88"/>
    </row>
    <row r="39992" spans="2:11" ht="12" hidden="1" customHeight="1" x14ac:dyDescent="0.2">
      <c r="B39992" s="88"/>
      <c r="C39992" s="88"/>
      <c r="D39992" s="88"/>
      <c r="E39992" s="88"/>
      <c r="F39992" s="88"/>
      <c r="G39992" s="88"/>
      <c r="H39992" s="88"/>
      <c r="I39992" s="88"/>
      <c r="J39992" s="88"/>
      <c r="K39992" s="88"/>
    </row>
    <row r="39993" spans="2:11" ht="12" hidden="1" customHeight="1" x14ac:dyDescent="0.2">
      <c r="B39993" s="88"/>
      <c r="C39993" s="88"/>
      <c r="D39993" s="88"/>
      <c r="E39993" s="88"/>
      <c r="F39993" s="88"/>
      <c r="G39993" s="88"/>
      <c r="H39993" s="88"/>
      <c r="I39993" s="88"/>
      <c r="J39993" s="88"/>
      <c r="K39993" s="88"/>
    </row>
    <row r="39994" spans="2:11" ht="12" hidden="1" customHeight="1" x14ac:dyDescent="0.2">
      <c r="B39994" s="88"/>
      <c r="C39994" s="88"/>
      <c r="D39994" s="88"/>
      <c r="E39994" s="88"/>
      <c r="F39994" s="88"/>
      <c r="G39994" s="88"/>
      <c r="H39994" s="88"/>
      <c r="I39994" s="88"/>
      <c r="J39994" s="88"/>
      <c r="K39994" s="88"/>
    </row>
    <row r="39995" spans="2:11" ht="12" hidden="1" customHeight="1" x14ac:dyDescent="0.2">
      <c r="B39995" s="88"/>
      <c r="C39995" s="88"/>
      <c r="D39995" s="88"/>
      <c r="E39995" s="88"/>
      <c r="F39995" s="88"/>
      <c r="G39995" s="88"/>
      <c r="H39995" s="88"/>
      <c r="I39995" s="88"/>
      <c r="J39995" s="88"/>
      <c r="K39995" s="88"/>
    </row>
    <row r="39996" spans="2:11" ht="12" hidden="1" customHeight="1" x14ac:dyDescent="0.2">
      <c r="B39996" s="88"/>
      <c r="C39996" s="88"/>
      <c r="D39996" s="88"/>
      <c r="E39996" s="88"/>
      <c r="F39996" s="88"/>
      <c r="G39996" s="88"/>
      <c r="H39996" s="88"/>
      <c r="I39996" s="88"/>
      <c r="J39996" s="88"/>
      <c r="K39996" s="88"/>
    </row>
    <row r="39997" spans="2:11" ht="12" hidden="1" customHeight="1" x14ac:dyDescent="0.2">
      <c r="B39997" s="88"/>
      <c r="C39997" s="88"/>
      <c r="D39997" s="88"/>
      <c r="E39997" s="88"/>
      <c r="F39997" s="88"/>
      <c r="G39997" s="88"/>
      <c r="H39997" s="88"/>
      <c r="I39997" s="88"/>
      <c r="J39997" s="88"/>
      <c r="K39997" s="88"/>
    </row>
    <row r="39998" spans="2:11" ht="12" hidden="1" customHeight="1" x14ac:dyDescent="0.2">
      <c r="B39998" s="88"/>
      <c r="C39998" s="88"/>
      <c r="D39998" s="88"/>
      <c r="E39998" s="88"/>
      <c r="F39998" s="88"/>
      <c r="G39998" s="88"/>
      <c r="H39998" s="88"/>
      <c r="I39998" s="88"/>
      <c r="J39998" s="88"/>
      <c r="K39998" s="88"/>
    </row>
    <row r="39999" spans="2:11" ht="12" hidden="1" customHeight="1" x14ac:dyDescent="0.2">
      <c r="B39999" s="88"/>
      <c r="C39999" s="88"/>
      <c r="D39999" s="88"/>
      <c r="E39999" s="88"/>
      <c r="F39999" s="88"/>
      <c r="G39999" s="88"/>
      <c r="H39999" s="88"/>
      <c r="I39999" s="88"/>
      <c r="J39999" s="88"/>
      <c r="K39999" s="88"/>
    </row>
    <row r="40000" spans="2:11" ht="12" hidden="1" customHeight="1" x14ac:dyDescent="0.2">
      <c r="B40000" s="88"/>
      <c r="C40000" s="88"/>
      <c r="D40000" s="88"/>
      <c r="E40000" s="88"/>
      <c r="F40000" s="88"/>
      <c r="G40000" s="88"/>
      <c r="H40000" s="88"/>
      <c r="I40000" s="88"/>
      <c r="J40000" s="88"/>
      <c r="K40000" s="88"/>
    </row>
    <row r="40001" spans="2:11" ht="12" hidden="1" customHeight="1" x14ac:dyDescent="0.2">
      <c r="B40001" s="88"/>
      <c r="C40001" s="88"/>
      <c r="D40001" s="88"/>
      <c r="E40001" s="88"/>
      <c r="F40001" s="88"/>
      <c r="G40001" s="88"/>
      <c r="H40001" s="88"/>
      <c r="I40001" s="88"/>
      <c r="J40001" s="88"/>
      <c r="K40001" s="88"/>
    </row>
    <row r="40002" spans="2:11" ht="12" hidden="1" customHeight="1" x14ac:dyDescent="0.2">
      <c r="B40002" s="88"/>
      <c r="C40002" s="88"/>
      <c r="D40002" s="88"/>
      <c r="E40002" s="88"/>
      <c r="F40002" s="88"/>
      <c r="G40002" s="88"/>
      <c r="H40002" s="88"/>
      <c r="I40002" s="88"/>
      <c r="J40002" s="88"/>
      <c r="K40002" s="88"/>
    </row>
    <row r="40003" spans="2:11" ht="12" hidden="1" customHeight="1" x14ac:dyDescent="0.2">
      <c r="B40003" s="88"/>
      <c r="C40003" s="88"/>
      <c r="D40003" s="88"/>
      <c r="E40003" s="88"/>
      <c r="F40003" s="88"/>
      <c r="G40003" s="88"/>
      <c r="H40003" s="88"/>
      <c r="I40003" s="88"/>
      <c r="J40003" s="88"/>
      <c r="K40003" s="88"/>
    </row>
    <row r="40004" spans="2:11" ht="12" hidden="1" customHeight="1" x14ac:dyDescent="0.2">
      <c r="B40004" s="88"/>
      <c r="C40004" s="88"/>
      <c r="D40004" s="88"/>
      <c r="E40004" s="88"/>
      <c r="F40004" s="88"/>
      <c r="G40004" s="88"/>
      <c r="H40004" s="88"/>
      <c r="I40004" s="88"/>
      <c r="J40004" s="88"/>
      <c r="K40004" s="88"/>
    </row>
    <row r="40005" spans="2:11" ht="12" hidden="1" customHeight="1" x14ac:dyDescent="0.2">
      <c r="B40005" s="88"/>
      <c r="C40005" s="88"/>
      <c r="D40005" s="88"/>
      <c r="E40005" s="88"/>
      <c r="F40005" s="88"/>
      <c r="G40005" s="88"/>
      <c r="H40005" s="88"/>
      <c r="I40005" s="88"/>
      <c r="J40005" s="88"/>
      <c r="K40005" s="88"/>
    </row>
    <row r="40006" spans="2:11" ht="12" hidden="1" customHeight="1" x14ac:dyDescent="0.2">
      <c r="B40006" s="88"/>
      <c r="C40006" s="88"/>
      <c r="D40006" s="88"/>
      <c r="E40006" s="88"/>
      <c r="F40006" s="88"/>
      <c r="G40006" s="88"/>
      <c r="H40006" s="88"/>
      <c r="I40006" s="88"/>
      <c r="J40006" s="88"/>
      <c r="K40006" s="88"/>
    </row>
    <row r="40007" spans="2:11" ht="12" hidden="1" customHeight="1" x14ac:dyDescent="0.2">
      <c r="B40007" s="88"/>
      <c r="C40007" s="88"/>
      <c r="D40007" s="88"/>
      <c r="E40007" s="88"/>
      <c r="F40007" s="88"/>
      <c r="G40007" s="88"/>
      <c r="H40007" s="88"/>
      <c r="I40007" s="88"/>
      <c r="J40007" s="88"/>
      <c r="K40007" s="88"/>
    </row>
    <row r="40008" spans="2:11" ht="12" hidden="1" customHeight="1" x14ac:dyDescent="0.2">
      <c r="B40008" s="88"/>
      <c r="C40008" s="88"/>
      <c r="D40008" s="88"/>
      <c r="E40008" s="88"/>
      <c r="F40008" s="88"/>
      <c r="G40008" s="88"/>
      <c r="H40008" s="88"/>
      <c r="I40008" s="88"/>
      <c r="J40008" s="88"/>
      <c r="K40008" s="88"/>
    </row>
    <row r="40009" spans="2:11" ht="12" hidden="1" customHeight="1" x14ac:dyDescent="0.2">
      <c r="B40009" s="88"/>
      <c r="C40009" s="88"/>
      <c r="D40009" s="88"/>
      <c r="E40009" s="88"/>
      <c r="F40009" s="88"/>
      <c r="G40009" s="88"/>
      <c r="H40009" s="88"/>
      <c r="I40009" s="88"/>
      <c r="J40009" s="88"/>
      <c r="K40009" s="88"/>
    </row>
    <row r="40010" spans="2:11" ht="12" hidden="1" customHeight="1" x14ac:dyDescent="0.2">
      <c r="B40010" s="88"/>
      <c r="C40010" s="88"/>
      <c r="D40010" s="88"/>
      <c r="E40010" s="88"/>
      <c r="F40010" s="88"/>
      <c r="G40010" s="88"/>
      <c r="H40010" s="88"/>
      <c r="I40010" s="88"/>
      <c r="J40010" s="88"/>
      <c r="K40010" s="88"/>
    </row>
    <row r="40011" spans="2:11" ht="12" hidden="1" customHeight="1" x14ac:dyDescent="0.2">
      <c r="B40011" s="88"/>
      <c r="C40011" s="88"/>
      <c r="D40011" s="88"/>
      <c r="E40011" s="88"/>
      <c r="F40011" s="88"/>
      <c r="G40011" s="88"/>
      <c r="H40011" s="88"/>
      <c r="I40011" s="88"/>
      <c r="J40011" s="88"/>
      <c r="K40011" s="88"/>
    </row>
    <row r="40012" spans="2:11" ht="12" hidden="1" customHeight="1" x14ac:dyDescent="0.2">
      <c r="B40012" s="88"/>
      <c r="C40012" s="88"/>
      <c r="D40012" s="88"/>
      <c r="E40012" s="88"/>
      <c r="F40012" s="88"/>
      <c r="G40012" s="88"/>
      <c r="H40012" s="88"/>
      <c r="I40012" s="88"/>
      <c r="J40012" s="88"/>
      <c r="K40012" s="88"/>
    </row>
    <row r="40013" spans="2:11" ht="12" hidden="1" customHeight="1" x14ac:dyDescent="0.2">
      <c r="B40013" s="88"/>
      <c r="C40013" s="88"/>
      <c r="D40013" s="88"/>
      <c r="E40013" s="88"/>
      <c r="F40013" s="88"/>
      <c r="G40013" s="88"/>
      <c r="H40013" s="88"/>
      <c r="I40013" s="88"/>
      <c r="J40013" s="88"/>
      <c r="K40013" s="88"/>
    </row>
    <row r="40014" spans="2:11" ht="12" hidden="1" customHeight="1" x14ac:dyDescent="0.2">
      <c r="B40014" s="88"/>
      <c r="C40014" s="88"/>
      <c r="D40014" s="88"/>
      <c r="E40014" s="88"/>
      <c r="F40014" s="88"/>
      <c r="G40014" s="88"/>
      <c r="H40014" s="88"/>
      <c r="I40014" s="88"/>
      <c r="J40014" s="88"/>
      <c r="K40014" s="88"/>
    </row>
    <row r="40015" spans="2:11" ht="12" hidden="1" customHeight="1" x14ac:dyDescent="0.2">
      <c r="B40015" s="88"/>
      <c r="C40015" s="88"/>
      <c r="D40015" s="88"/>
      <c r="E40015" s="88"/>
      <c r="F40015" s="88"/>
      <c r="G40015" s="88"/>
      <c r="H40015" s="88"/>
      <c r="I40015" s="88"/>
      <c r="J40015" s="88"/>
      <c r="K40015" s="88"/>
    </row>
    <row r="40016" spans="2:11" ht="12" hidden="1" customHeight="1" x14ac:dyDescent="0.2">
      <c r="B40016" s="88"/>
      <c r="C40016" s="88"/>
      <c r="D40016" s="88"/>
      <c r="E40016" s="88"/>
      <c r="F40016" s="88"/>
      <c r="G40016" s="88"/>
      <c r="H40016" s="88"/>
      <c r="I40016" s="88"/>
      <c r="J40016" s="88"/>
      <c r="K40016" s="88"/>
    </row>
    <row r="40017" spans="2:11" ht="12" hidden="1" customHeight="1" x14ac:dyDescent="0.2">
      <c r="B40017" s="88"/>
      <c r="C40017" s="88"/>
      <c r="D40017" s="88"/>
      <c r="E40017" s="88"/>
      <c r="F40017" s="88"/>
      <c r="G40017" s="88"/>
      <c r="H40017" s="88"/>
      <c r="I40017" s="88"/>
      <c r="J40017" s="88"/>
      <c r="K40017" s="88"/>
    </row>
    <row r="40018" spans="2:11" ht="12" hidden="1" customHeight="1" x14ac:dyDescent="0.2">
      <c r="B40018" s="88"/>
      <c r="C40018" s="88"/>
      <c r="D40018" s="88"/>
      <c r="E40018" s="88"/>
      <c r="F40018" s="88"/>
      <c r="G40018" s="88"/>
      <c r="H40018" s="88"/>
      <c r="I40018" s="88"/>
      <c r="J40018" s="88"/>
      <c r="K40018" s="88"/>
    </row>
    <row r="40019" spans="2:11" ht="12" hidden="1" customHeight="1" x14ac:dyDescent="0.2">
      <c r="B40019" s="88"/>
      <c r="C40019" s="88"/>
      <c r="D40019" s="88"/>
      <c r="E40019" s="88"/>
      <c r="F40019" s="88"/>
      <c r="G40019" s="88"/>
      <c r="H40019" s="88"/>
      <c r="I40019" s="88"/>
      <c r="J40019" s="88"/>
      <c r="K40019" s="88"/>
    </row>
    <row r="40020" spans="2:11" ht="12" hidden="1" customHeight="1" x14ac:dyDescent="0.2">
      <c r="B40020" s="88"/>
      <c r="C40020" s="88"/>
      <c r="D40020" s="88"/>
      <c r="E40020" s="88"/>
      <c r="F40020" s="88"/>
      <c r="G40020" s="88"/>
      <c r="H40020" s="88"/>
      <c r="I40020" s="88"/>
      <c r="J40020" s="88"/>
      <c r="K40020" s="88"/>
    </row>
    <row r="40021" spans="2:11" ht="12" hidden="1" customHeight="1" x14ac:dyDescent="0.2">
      <c r="B40021" s="88"/>
      <c r="C40021" s="88"/>
      <c r="D40021" s="88"/>
      <c r="E40021" s="88"/>
      <c r="F40021" s="88"/>
      <c r="G40021" s="88"/>
      <c r="H40021" s="88"/>
      <c r="I40021" s="88"/>
      <c r="J40021" s="88"/>
      <c r="K40021" s="88"/>
    </row>
    <row r="40022" spans="2:11" ht="12" hidden="1" customHeight="1" x14ac:dyDescent="0.2">
      <c r="B40022" s="88"/>
      <c r="C40022" s="88"/>
      <c r="D40022" s="88"/>
      <c r="E40022" s="88"/>
      <c r="F40022" s="88"/>
      <c r="G40022" s="88"/>
      <c r="H40022" s="88"/>
      <c r="I40022" s="88"/>
      <c r="J40022" s="88"/>
      <c r="K40022" s="88"/>
    </row>
    <row r="40023" spans="2:11" ht="12" hidden="1" customHeight="1" x14ac:dyDescent="0.2">
      <c r="B40023" s="88"/>
      <c r="C40023" s="88"/>
      <c r="D40023" s="88"/>
      <c r="E40023" s="88"/>
      <c r="F40023" s="88"/>
      <c r="G40023" s="88"/>
      <c r="H40023" s="88"/>
      <c r="I40023" s="88"/>
      <c r="J40023" s="88"/>
      <c r="K40023" s="88"/>
    </row>
    <row r="40024" spans="2:11" ht="12" hidden="1" customHeight="1" x14ac:dyDescent="0.2">
      <c r="B40024" s="88"/>
      <c r="C40024" s="88"/>
      <c r="D40024" s="88"/>
      <c r="E40024" s="88"/>
      <c r="F40024" s="88"/>
      <c r="G40024" s="88"/>
      <c r="H40024" s="88"/>
      <c r="I40024" s="88"/>
      <c r="J40024" s="88"/>
      <c r="K40024" s="88"/>
    </row>
    <row r="40025" spans="2:11" ht="12" hidden="1" customHeight="1" x14ac:dyDescent="0.2">
      <c r="B40025" s="88"/>
      <c r="C40025" s="88"/>
      <c r="D40025" s="88"/>
      <c r="E40025" s="88"/>
      <c r="F40025" s="88"/>
      <c r="G40025" s="88"/>
      <c r="H40025" s="88"/>
      <c r="I40025" s="88"/>
      <c r="J40025" s="88"/>
      <c r="K40025" s="88"/>
    </row>
    <row r="40026" spans="2:11" ht="12" hidden="1" customHeight="1" x14ac:dyDescent="0.2">
      <c r="B40026" s="88"/>
      <c r="C40026" s="88"/>
      <c r="D40026" s="88"/>
      <c r="E40026" s="88"/>
      <c r="F40026" s="88"/>
      <c r="G40026" s="88"/>
      <c r="H40026" s="88"/>
      <c r="I40026" s="88"/>
      <c r="J40026" s="88"/>
      <c r="K40026" s="88"/>
    </row>
    <row r="40027" spans="2:11" ht="12" hidden="1" customHeight="1" x14ac:dyDescent="0.2">
      <c r="B40027" s="88"/>
      <c r="C40027" s="88"/>
      <c r="D40027" s="88"/>
      <c r="E40027" s="88"/>
      <c r="F40027" s="88"/>
      <c r="G40027" s="88"/>
      <c r="H40027" s="88"/>
      <c r="I40027" s="88"/>
      <c r="J40027" s="88"/>
      <c r="K40027" s="88"/>
    </row>
    <row r="40028" spans="2:11" ht="12" hidden="1" customHeight="1" x14ac:dyDescent="0.2">
      <c r="B40028" s="88"/>
      <c r="C40028" s="88"/>
      <c r="D40028" s="88"/>
      <c r="E40028" s="88"/>
      <c r="F40028" s="88"/>
      <c r="G40028" s="88"/>
      <c r="H40028" s="88"/>
      <c r="I40028" s="88"/>
      <c r="J40028" s="88"/>
      <c r="K40028" s="88"/>
    </row>
    <row r="40029" spans="2:11" ht="12" hidden="1" customHeight="1" x14ac:dyDescent="0.2">
      <c r="B40029" s="88"/>
      <c r="C40029" s="88"/>
      <c r="D40029" s="88"/>
      <c r="E40029" s="88"/>
      <c r="F40029" s="88"/>
      <c r="G40029" s="88"/>
      <c r="H40029" s="88"/>
      <c r="I40029" s="88"/>
      <c r="J40029" s="88"/>
      <c r="K40029" s="88"/>
    </row>
    <row r="40030" spans="2:11" ht="12" hidden="1" customHeight="1" x14ac:dyDescent="0.2">
      <c r="B40030" s="88"/>
      <c r="C40030" s="88"/>
      <c r="D40030" s="88"/>
      <c r="E40030" s="88"/>
      <c r="F40030" s="88"/>
      <c r="G40030" s="88"/>
      <c r="H40030" s="88"/>
      <c r="I40030" s="88"/>
      <c r="J40030" s="88"/>
      <c r="K40030" s="88"/>
    </row>
    <row r="40031" spans="2:11" ht="12" hidden="1" customHeight="1" x14ac:dyDescent="0.2">
      <c r="B40031" s="88"/>
      <c r="C40031" s="88"/>
      <c r="D40031" s="88"/>
      <c r="E40031" s="88"/>
      <c r="F40031" s="88"/>
      <c r="G40031" s="88"/>
      <c r="H40031" s="88"/>
      <c r="I40031" s="88"/>
      <c r="J40031" s="88"/>
      <c r="K40031" s="88"/>
    </row>
    <row r="40032" spans="2:11" ht="12" hidden="1" customHeight="1" x14ac:dyDescent="0.2">
      <c r="B40032" s="88"/>
      <c r="C40032" s="88"/>
      <c r="D40032" s="88"/>
      <c r="E40032" s="88"/>
      <c r="F40032" s="88"/>
      <c r="G40032" s="88"/>
      <c r="H40032" s="88"/>
      <c r="I40032" s="88"/>
      <c r="J40032" s="88"/>
      <c r="K40032" s="88"/>
    </row>
    <row r="40033" spans="2:11" ht="12" hidden="1" customHeight="1" x14ac:dyDescent="0.2">
      <c r="B40033" s="88"/>
      <c r="C40033" s="88"/>
      <c r="D40033" s="88"/>
      <c r="E40033" s="88"/>
      <c r="F40033" s="88"/>
      <c r="G40033" s="88"/>
      <c r="H40033" s="88"/>
      <c r="I40033" s="88"/>
      <c r="J40033" s="88"/>
      <c r="K40033" s="88"/>
    </row>
    <row r="40034" spans="2:11" ht="12" hidden="1" customHeight="1" x14ac:dyDescent="0.2">
      <c r="B40034" s="88"/>
      <c r="C40034" s="88"/>
      <c r="D40034" s="88"/>
      <c r="E40034" s="88"/>
      <c r="F40034" s="88"/>
      <c r="G40034" s="88"/>
      <c r="H40034" s="88"/>
      <c r="I40034" s="88"/>
      <c r="J40034" s="88"/>
      <c r="K40034" s="88"/>
    </row>
    <row r="40035" spans="2:11" ht="12" hidden="1" customHeight="1" x14ac:dyDescent="0.2">
      <c r="B40035" s="88"/>
      <c r="C40035" s="88"/>
      <c r="D40035" s="88"/>
      <c r="E40035" s="88"/>
      <c r="F40035" s="88"/>
      <c r="G40035" s="88"/>
      <c r="H40035" s="88"/>
      <c r="I40035" s="88"/>
      <c r="J40035" s="88"/>
      <c r="K40035" s="88"/>
    </row>
    <row r="40036" spans="2:11" ht="12" hidden="1" customHeight="1" x14ac:dyDescent="0.2">
      <c r="B40036" s="88"/>
      <c r="C40036" s="88"/>
      <c r="D40036" s="88"/>
      <c r="E40036" s="88"/>
      <c r="F40036" s="88"/>
      <c r="G40036" s="88"/>
      <c r="H40036" s="88"/>
      <c r="I40036" s="88"/>
      <c r="J40036" s="88"/>
      <c r="K40036" s="88"/>
    </row>
    <row r="40037" spans="2:11" ht="12" hidden="1" customHeight="1" x14ac:dyDescent="0.2">
      <c r="B40037" s="88"/>
      <c r="C40037" s="88"/>
      <c r="D40037" s="88"/>
      <c r="E40037" s="88"/>
      <c r="F40037" s="88"/>
      <c r="G40037" s="88"/>
      <c r="H40037" s="88"/>
      <c r="I40037" s="88"/>
      <c r="J40037" s="88"/>
      <c r="K40037" s="88"/>
    </row>
    <row r="40038" spans="2:11" ht="12" hidden="1" customHeight="1" x14ac:dyDescent="0.2">
      <c r="B40038" s="88"/>
      <c r="C40038" s="88"/>
      <c r="D40038" s="88"/>
      <c r="E40038" s="88"/>
      <c r="F40038" s="88"/>
      <c r="G40038" s="88"/>
      <c r="H40038" s="88"/>
      <c r="I40038" s="88"/>
      <c r="J40038" s="88"/>
      <c r="K40038" s="88"/>
    </row>
    <row r="40039" spans="2:11" ht="12" hidden="1" customHeight="1" x14ac:dyDescent="0.2">
      <c r="B40039" s="88"/>
      <c r="C40039" s="88"/>
      <c r="D40039" s="88"/>
      <c r="E40039" s="88"/>
      <c r="F40039" s="88"/>
      <c r="G40039" s="88"/>
      <c r="H40039" s="88"/>
      <c r="I40039" s="88"/>
      <c r="J40039" s="88"/>
      <c r="K40039" s="88"/>
    </row>
    <row r="40040" spans="2:11" ht="12" hidden="1" customHeight="1" x14ac:dyDescent="0.2">
      <c r="B40040" s="88"/>
      <c r="C40040" s="88"/>
      <c r="D40040" s="88"/>
      <c r="E40040" s="88"/>
      <c r="F40040" s="88"/>
      <c r="G40040" s="88"/>
      <c r="H40040" s="88"/>
      <c r="I40040" s="88"/>
      <c r="J40040" s="88"/>
      <c r="K40040" s="88"/>
    </row>
    <row r="40041" spans="2:11" ht="12" hidden="1" customHeight="1" x14ac:dyDescent="0.2">
      <c r="B40041" s="88"/>
      <c r="C40041" s="88"/>
      <c r="D40041" s="88"/>
      <c r="E40041" s="88"/>
      <c r="F40041" s="88"/>
      <c r="G40041" s="88"/>
      <c r="H40041" s="88"/>
      <c r="I40041" s="88"/>
      <c r="J40041" s="88"/>
      <c r="K40041" s="88"/>
    </row>
    <row r="40042" spans="2:11" ht="12" hidden="1" customHeight="1" x14ac:dyDescent="0.2">
      <c r="B40042" s="88"/>
      <c r="C40042" s="88"/>
      <c r="D40042" s="88"/>
      <c r="E40042" s="88"/>
      <c r="F40042" s="88"/>
      <c r="G40042" s="88"/>
      <c r="H40042" s="88"/>
      <c r="I40042" s="88"/>
      <c r="J40042" s="88"/>
      <c r="K40042" s="88"/>
    </row>
    <row r="40043" spans="2:11" ht="12" hidden="1" customHeight="1" x14ac:dyDescent="0.2">
      <c r="B40043" s="88"/>
      <c r="C40043" s="88"/>
      <c r="D40043" s="88"/>
      <c r="E40043" s="88"/>
      <c r="F40043" s="88"/>
      <c r="G40043" s="88"/>
      <c r="H40043" s="88"/>
      <c r="I40043" s="88"/>
      <c r="J40043" s="88"/>
      <c r="K40043" s="88"/>
    </row>
    <row r="40044" spans="2:11" ht="12" hidden="1" customHeight="1" x14ac:dyDescent="0.2">
      <c r="B40044" s="88"/>
      <c r="C40044" s="88"/>
      <c r="D40044" s="88"/>
      <c r="E40044" s="88"/>
      <c r="F40044" s="88"/>
      <c r="G40044" s="88"/>
      <c r="H40044" s="88"/>
      <c r="I40044" s="88"/>
      <c r="J40044" s="88"/>
      <c r="K40044" s="88"/>
    </row>
    <row r="40045" spans="2:11" ht="12" hidden="1" customHeight="1" x14ac:dyDescent="0.2">
      <c r="B40045" s="88"/>
      <c r="C40045" s="88"/>
      <c r="D40045" s="88"/>
      <c r="E40045" s="88"/>
      <c r="F40045" s="88"/>
      <c r="G40045" s="88"/>
      <c r="H40045" s="88"/>
      <c r="I40045" s="88"/>
      <c r="J40045" s="88"/>
      <c r="K40045" s="88"/>
    </row>
    <row r="40046" spans="2:11" ht="12" hidden="1" customHeight="1" x14ac:dyDescent="0.2">
      <c r="B40046" s="88"/>
      <c r="C40046" s="88"/>
      <c r="D40046" s="88"/>
      <c r="E40046" s="88"/>
      <c r="F40046" s="88"/>
      <c r="G40046" s="88"/>
      <c r="H40046" s="88"/>
      <c r="I40046" s="88"/>
      <c r="J40046" s="88"/>
      <c r="K40046" s="88"/>
    </row>
    <row r="40047" spans="2:11" ht="12" hidden="1" customHeight="1" x14ac:dyDescent="0.2">
      <c r="B40047" s="88"/>
      <c r="C40047" s="88"/>
      <c r="D40047" s="88"/>
      <c r="E40047" s="88"/>
      <c r="F40047" s="88"/>
      <c r="G40047" s="88"/>
      <c r="H40047" s="88"/>
      <c r="I40047" s="88"/>
      <c r="J40047" s="88"/>
      <c r="K40047" s="88"/>
    </row>
    <row r="40048" spans="2:11" ht="12" hidden="1" customHeight="1" x14ac:dyDescent="0.2">
      <c r="B40048" s="88"/>
      <c r="C40048" s="88"/>
      <c r="D40048" s="88"/>
      <c r="E40048" s="88"/>
      <c r="F40048" s="88"/>
      <c r="G40048" s="88"/>
      <c r="H40048" s="88"/>
      <c r="I40048" s="88"/>
      <c r="J40048" s="88"/>
      <c r="K40048" s="88"/>
    </row>
    <row r="40049" spans="2:11" ht="12" hidden="1" customHeight="1" x14ac:dyDescent="0.2">
      <c r="B40049" s="88"/>
      <c r="C40049" s="88"/>
      <c r="D40049" s="88"/>
      <c r="E40049" s="88"/>
      <c r="F40049" s="88"/>
      <c r="G40049" s="88"/>
      <c r="H40049" s="88"/>
      <c r="I40049" s="88"/>
      <c r="J40049" s="88"/>
      <c r="K40049" s="88"/>
    </row>
    <row r="40050" spans="2:11" ht="12" hidden="1" customHeight="1" x14ac:dyDescent="0.2">
      <c r="B40050" s="88"/>
      <c r="C40050" s="88"/>
      <c r="D40050" s="88"/>
      <c r="E40050" s="88"/>
      <c r="F40050" s="88"/>
      <c r="G40050" s="88"/>
      <c r="H40050" s="88"/>
      <c r="I40050" s="88"/>
      <c r="J40050" s="88"/>
      <c r="K40050" s="88"/>
    </row>
    <row r="40051" spans="2:11" ht="12" hidden="1" customHeight="1" x14ac:dyDescent="0.2">
      <c r="B40051" s="88"/>
      <c r="C40051" s="88"/>
      <c r="D40051" s="88"/>
      <c r="E40051" s="88"/>
      <c r="F40051" s="88"/>
      <c r="G40051" s="88"/>
      <c r="H40051" s="88"/>
      <c r="I40051" s="88"/>
      <c r="J40051" s="88"/>
      <c r="K40051" s="88"/>
    </row>
    <row r="40052" spans="2:11" ht="12" hidden="1" customHeight="1" x14ac:dyDescent="0.2">
      <c r="B40052" s="88"/>
      <c r="C40052" s="88"/>
      <c r="D40052" s="88"/>
      <c r="E40052" s="88"/>
      <c r="F40052" s="88"/>
      <c r="G40052" s="88"/>
      <c r="H40052" s="88"/>
      <c r="I40052" s="88"/>
      <c r="J40052" s="88"/>
      <c r="K40052" s="88"/>
    </row>
    <row r="40053" spans="2:11" ht="12" hidden="1" customHeight="1" x14ac:dyDescent="0.2">
      <c r="B40053" s="88"/>
      <c r="C40053" s="88"/>
      <c r="D40053" s="88"/>
      <c r="E40053" s="88"/>
      <c r="F40053" s="88"/>
      <c r="G40053" s="88"/>
      <c r="H40053" s="88"/>
      <c r="I40053" s="88"/>
      <c r="J40053" s="88"/>
      <c r="K40053" s="88"/>
    </row>
    <row r="40054" spans="2:11" ht="12" hidden="1" customHeight="1" x14ac:dyDescent="0.2">
      <c r="B40054" s="88"/>
      <c r="C40054" s="88"/>
      <c r="D40054" s="88"/>
      <c r="E40054" s="88"/>
      <c r="F40054" s="88"/>
      <c r="G40054" s="88"/>
      <c r="H40054" s="88"/>
      <c r="I40054" s="88"/>
      <c r="J40054" s="88"/>
      <c r="K40054" s="88"/>
    </row>
    <row r="40055" spans="2:11" ht="12" hidden="1" customHeight="1" x14ac:dyDescent="0.2">
      <c r="B40055" s="88"/>
      <c r="C40055" s="88"/>
      <c r="D40055" s="88"/>
      <c r="E40055" s="88"/>
      <c r="F40055" s="88"/>
      <c r="G40055" s="88"/>
      <c r="H40055" s="88"/>
      <c r="I40055" s="88"/>
      <c r="J40055" s="88"/>
      <c r="K40055" s="88"/>
    </row>
    <row r="40056" spans="2:11" ht="12" hidden="1" customHeight="1" x14ac:dyDescent="0.2">
      <c r="B40056" s="88"/>
      <c r="C40056" s="88"/>
      <c r="D40056" s="88"/>
      <c r="E40056" s="88"/>
      <c r="F40056" s="88"/>
      <c r="G40056" s="88"/>
      <c r="H40056" s="88"/>
      <c r="I40056" s="88"/>
      <c r="J40056" s="88"/>
      <c r="K40056" s="88"/>
    </row>
    <row r="40057" spans="2:11" ht="12" hidden="1" customHeight="1" x14ac:dyDescent="0.2">
      <c r="B40057" s="88"/>
      <c r="C40057" s="88"/>
      <c r="D40057" s="88"/>
      <c r="E40057" s="88"/>
      <c r="F40057" s="88"/>
      <c r="G40057" s="88"/>
      <c r="H40057" s="88"/>
      <c r="I40057" s="88"/>
      <c r="J40057" s="88"/>
      <c r="K40057" s="88"/>
    </row>
    <row r="40058" spans="2:11" ht="12" hidden="1" customHeight="1" x14ac:dyDescent="0.2">
      <c r="B40058" s="88"/>
      <c r="C40058" s="88"/>
      <c r="D40058" s="88"/>
      <c r="E40058" s="88"/>
      <c r="F40058" s="88"/>
      <c r="G40058" s="88"/>
      <c r="H40058" s="88"/>
      <c r="I40058" s="88"/>
      <c r="J40058" s="88"/>
      <c r="K40058" s="88"/>
    </row>
    <row r="40059" spans="2:11" ht="12" hidden="1" customHeight="1" x14ac:dyDescent="0.2">
      <c r="B40059" s="88"/>
      <c r="C40059" s="88"/>
      <c r="D40059" s="88"/>
      <c r="E40059" s="88"/>
      <c r="F40059" s="88"/>
      <c r="G40059" s="88"/>
      <c r="H40059" s="88"/>
      <c r="I40059" s="88"/>
      <c r="J40059" s="88"/>
      <c r="K40059" s="88"/>
    </row>
    <row r="40060" spans="2:11" ht="12" hidden="1" customHeight="1" x14ac:dyDescent="0.2">
      <c r="B40060" s="88"/>
      <c r="C40060" s="88"/>
      <c r="D40060" s="88"/>
      <c r="E40060" s="88"/>
      <c r="F40060" s="88"/>
      <c r="G40060" s="88"/>
      <c r="H40060" s="88"/>
      <c r="I40060" s="88"/>
      <c r="J40060" s="88"/>
      <c r="K40060" s="88"/>
    </row>
    <row r="40061" spans="2:11" ht="12" hidden="1" customHeight="1" x14ac:dyDescent="0.2">
      <c r="B40061" s="88"/>
      <c r="C40061" s="88"/>
      <c r="D40061" s="88"/>
      <c r="E40061" s="88"/>
      <c r="F40061" s="88"/>
      <c r="G40061" s="88"/>
      <c r="H40061" s="88"/>
      <c r="I40061" s="88"/>
      <c r="J40061" s="88"/>
      <c r="K40061" s="88"/>
    </row>
    <row r="40062" spans="2:11" ht="12" hidden="1" customHeight="1" x14ac:dyDescent="0.2">
      <c r="B40062" s="88"/>
      <c r="C40062" s="88"/>
      <c r="D40062" s="88"/>
      <c r="E40062" s="88"/>
      <c r="F40062" s="88"/>
      <c r="G40062" s="88"/>
      <c r="H40062" s="88"/>
      <c r="I40062" s="88"/>
      <c r="J40062" s="88"/>
      <c r="K40062" s="88"/>
    </row>
    <row r="40063" spans="2:11" ht="12" hidden="1" customHeight="1" x14ac:dyDescent="0.2">
      <c r="B40063" s="88"/>
      <c r="C40063" s="88"/>
      <c r="D40063" s="88"/>
      <c r="E40063" s="88"/>
      <c r="F40063" s="88"/>
      <c r="G40063" s="88"/>
      <c r="H40063" s="88"/>
      <c r="I40063" s="88"/>
      <c r="J40063" s="88"/>
      <c r="K40063" s="88"/>
    </row>
    <row r="40064" spans="2:11" ht="12" hidden="1" customHeight="1" x14ac:dyDescent="0.2">
      <c r="B40064" s="88"/>
      <c r="C40064" s="88"/>
      <c r="D40064" s="88"/>
      <c r="E40064" s="88"/>
      <c r="F40064" s="88"/>
      <c r="G40064" s="88"/>
      <c r="H40064" s="88"/>
      <c r="I40064" s="88"/>
      <c r="J40064" s="88"/>
      <c r="K40064" s="88"/>
    </row>
    <row r="40065" spans="2:11" ht="12" hidden="1" customHeight="1" x14ac:dyDescent="0.2">
      <c r="B40065" s="88"/>
      <c r="C40065" s="88"/>
      <c r="D40065" s="88"/>
      <c r="E40065" s="88"/>
      <c r="F40065" s="88"/>
      <c r="G40065" s="88"/>
      <c r="H40065" s="88"/>
      <c r="I40065" s="88"/>
      <c r="J40065" s="88"/>
      <c r="K40065" s="88"/>
    </row>
    <row r="40066" spans="2:11" ht="12" hidden="1" customHeight="1" x14ac:dyDescent="0.2">
      <c r="B40066" s="88"/>
      <c r="C40066" s="88"/>
      <c r="D40066" s="88"/>
      <c r="E40066" s="88"/>
      <c r="F40066" s="88"/>
      <c r="G40066" s="88"/>
      <c r="H40066" s="88"/>
      <c r="I40066" s="88"/>
      <c r="J40066" s="88"/>
      <c r="K40066" s="88"/>
    </row>
    <row r="40067" spans="2:11" ht="12" hidden="1" customHeight="1" x14ac:dyDescent="0.2">
      <c r="B40067" s="88"/>
      <c r="C40067" s="88"/>
      <c r="D40067" s="88"/>
      <c r="E40067" s="88"/>
      <c r="F40067" s="88"/>
      <c r="G40067" s="88"/>
      <c r="H40067" s="88"/>
      <c r="I40067" s="88"/>
      <c r="J40067" s="88"/>
      <c r="K40067" s="88"/>
    </row>
    <row r="40068" spans="2:11" ht="12" hidden="1" customHeight="1" x14ac:dyDescent="0.2">
      <c r="B40068" s="88"/>
      <c r="C40068" s="88"/>
      <c r="D40068" s="88"/>
      <c r="E40068" s="88"/>
      <c r="F40068" s="88"/>
      <c r="G40068" s="88"/>
      <c r="H40068" s="88"/>
      <c r="I40068" s="88"/>
      <c r="J40068" s="88"/>
      <c r="K40068" s="88"/>
    </row>
    <row r="40069" spans="2:11" ht="12" hidden="1" customHeight="1" x14ac:dyDescent="0.2">
      <c r="B40069" s="88"/>
      <c r="C40069" s="88"/>
      <c r="D40069" s="88"/>
      <c r="E40069" s="88"/>
      <c r="F40069" s="88"/>
      <c r="G40069" s="88"/>
      <c r="H40069" s="88"/>
      <c r="I40069" s="88"/>
      <c r="J40069" s="88"/>
      <c r="K40069" s="88"/>
    </row>
    <row r="40070" spans="2:11" ht="12" hidden="1" customHeight="1" x14ac:dyDescent="0.2">
      <c r="B40070" s="88"/>
      <c r="C40070" s="88"/>
      <c r="D40070" s="88"/>
      <c r="E40070" s="88"/>
      <c r="F40070" s="88"/>
      <c r="G40070" s="88"/>
      <c r="H40070" s="88"/>
      <c r="I40070" s="88"/>
      <c r="J40070" s="88"/>
      <c r="K40070" s="88"/>
    </row>
    <row r="40071" spans="2:11" ht="12" hidden="1" customHeight="1" x14ac:dyDescent="0.2">
      <c r="B40071" s="88"/>
      <c r="C40071" s="88"/>
      <c r="D40071" s="88"/>
      <c r="E40071" s="88"/>
      <c r="F40071" s="88"/>
      <c r="G40071" s="88"/>
      <c r="H40071" s="88"/>
      <c r="I40071" s="88"/>
      <c r="J40071" s="88"/>
      <c r="K40071" s="88"/>
    </row>
    <row r="40072" spans="2:11" ht="12" hidden="1" customHeight="1" x14ac:dyDescent="0.2">
      <c r="B40072" s="88"/>
      <c r="C40072" s="88"/>
      <c r="D40072" s="88"/>
      <c r="E40072" s="88"/>
      <c r="F40072" s="88"/>
      <c r="G40072" s="88"/>
      <c r="H40072" s="88"/>
      <c r="I40072" s="88"/>
      <c r="J40072" s="88"/>
      <c r="K40072" s="88"/>
    </row>
    <row r="40073" spans="2:11" ht="12" hidden="1" customHeight="1" x14ac:dyDescent="0.2">
      <c r="B40073" s="88"/>
      <c r="C40073" s="88"/>
      <c r="D40073" s="88"/>
      <c r="E40073" s="88"/>
      <c r="F40073" s="88"/>
      <c r="G40073" s="88"/>
      <c r="H40073" s="88"/>
      <c r="I40073" s="88"/>
      <c r="J40073" s="88"/>
      <c r="K40073" s="88"/>
    </row>
    <row r="40074" spans="2:11" ht="12" hidden="1" customHeight="1" x14ac:dyDescent="0.2">
      <c r="B40074" s="88"/>
      <c r="C40074" s="88"/>
      <c r="D40074" s="88"/>
      <c r="E40074" s="88"/>
      <c r="F40074" s="88"/>
      <c r="G40074" s="88"/>
      <c r="H40074" s="88"/>
      <c r="I40074" s="88"/>
      <c r="J40074" s="88"/>
      <c r="K40074" s="88"/>
    </row>
    <row r="40075" spans="2:11" ht="12" hidden="1" customHeight="1" x14ac:dyDescent="0.2">
      <c r="B40075" s="88"/>
      <c r="C40075" s="88"/>
      <c r="D40075" s="88"/>
      <c r="E40075" s="88"/>
      <c r="F40075" s="88"/>
      <c r="G40075" s="88"/>
      <c r="H40075" s="88"/>
      <c r="I40075" s="88"/>
      <c r="J40075" s="88"/>
      <c r="K40075" s="88"/>
    </row>
    <row r="40076" spans="2:11" ht="12" hidden="1" customHeight="1" x14ac:dyDescent="0.2">
      <c r="B40076" s="88"/>
      <c r="C40076" s="88"/>
      <c r="D40076" s="88"/>
      <c r="E40076" s="88"/>
      <c r="F40076" s="88"/>
      <c r="G40076" s="88"/>
      <c r="H40076" s="88"/>
      <c r="I40076" s="88"/>
      <c r="J40076" s="88"/>
      <c r="K40076" s="88"/>
    </row>
    <row r="40077" spans="2:11" ht="12" hidden="1" customHeight="1" x14ac:dyDescent="0.2">
      <c r="B40077" s="88"/>
      <c r="C40077" s="88"/>
      <c r="D40077" s="88"/>
      <c r="E40077" s="88"/>
      <c r="F40077" s="88"/>
      <c r="G40077" s="88"/>
      <c r="H40077" s="88"/>
      <c r="I40077" s="88"/>
      <c r="J40077" s="88"/>
      <c r="K40077" s="88"/>
    </row>
    <row r="40078" spans="2:11" ht="12" hidden="1" customHeight="1" x14ac:dyDescent="0.2">
      <c r="B40078" s="88"/>
      <c r="C40078" s="88"/>
      <c r="D40078" s="88"/>
      <c r="E40078" s="88"/>
      <c r="F40078" s="88"/>
      <c r="G40078" s="88"/>
      <c r="H40078" s="88"/>
      <c r="I40078" s="88"/>
      <c r="J40078" s="88"/>
      <c r="K40078" s="88"/>
    </row>
    <row r="40079" spans="2:11" ht="12" hidden="1" customHeight="1" x14ac:dyDescent="0.2">
      <c r="B40079" s="88"/>
      <c r="C40079" s="88"/>
      <c r="D40079" s="88"/>
      <c r="E40079" s="88"/>
      <c r="F40079" s="88"/>
      <c r="G40079" s="88"/>
      <c r="H40079" s="88"/>
      <c r="I40079" s="88"/>
      <c r="J40079" s="88"/>
      <c r="K40079" s="88"/>
    </row>
    <row r="40080" spans="2:11" ht="12" hidden="1" customHeight="1" x14ac:dyDescent="0.2">
      <c r="B40080" s="88"/>
      <c r="C40080" s="88"/>
      <c r="D40080" s="88"/>
      <c r="E40080" s="88"/>
      <c r="F40080" s="88"/>
      <c r="G40080" s="88"/>
      <c r="H40080" s="88"/>
      <c r="I40080" s="88"/>
      <c r="J40080" s="88"/>
      <c r="K40080" s="88"/>
    </row>
    <row r="40081" spans="2:11" ht="12" hidden="1" customHeight="1" x14ac:dyDescent="0.2">
      <c r="B40081" s="88"/>
      <c r="C40081" s="88"/>
      <c r="D40081" s="88"/>
      <c r="E40081" s="88"/>
      <c r="F40081" s="88"/>
      <c r="G40081" s="88"/>
      <c r="H40081" s="88"/>
      <c r="I40081" s="88"/>
      <c r="J40081" s="88"/>
      <c r="K40081" s="88"/>
    </row>
    <row r="40082" spans="2:11" ht="12" hidden="1" customHeight="1" x14ac:dyDescent="0.2">
      <c r="B40082" s="88"/>
      <c r="C40082" s="88"/>
      <c r="D40082" s="88"/>
      <c r="E40082" s="88"/>
      <c r="F40082" s="88"/>
      <c r="G40082" s="88"/>
      <c r="H40082" s="88"/>
      <c r="I40082" s="88"/>
      <c r="J40082" s="88"/>
      <c r="K40082" s="88"/>
    </row>
    <row r="40083" spans="2:11" ht="12" hidden="1" customHeight="1" x14ac:dyDescent="0.2">
      <c r="B40083" s="88"/>
      <c r="C40083" s="88"/>
      <c r="D40083" s="88"/>
      <c r="E40083" s="88"/>
      <c r="F40083" s="88"/>
      <c r="G40083" s="88"/>
      <c r="H40083" s="88"/>
      <c r="I40083" s="88"/>
      <c r="J40083" s="88"/>
      <c r="K40083" s="88"/>
    </row>
    <row r="40084" spans="2:11" ht="12" hidden="1" customHeight="1" x14ac:dyDescent="0.2">
      <c r="B40084" s="88"/>
      <c r="C40084" s="88"/>
      <c r="D40084" s="88"/>
      <c r="E40084" s="88"/>
      <c r="F40084" s="88"/>
      <c r="G40084" s="88"/>
      <c r="H40084" s="88"/>
      <c r="I40084" s="88"/>
      <c r="J40084" s="88"/>
      <c r="K40084" s="88"/>
    </row>
    <row r="40085" spans="2:11" ht="12" hidden="1" customHeight="1" x14ac:dyDescent="0.2">
      <c r="B40085" s="88"/>
      <c r="C40085" s="88"/>
      <c r="D40085" s="88"/>
      <c r="E40085" s="88"/>
      <c r="F40085" s="88"/>
      <c r="G40085" s="88"/>
      <c r="H40085" s="88"/>
      <c r="I40085" s="88"/>
      <c r="J40085" s="88"/>
      <c r="K40085" s="88"/>
    </row>
    <row r="40086" spans="2:11" ht="12" hidden="1" customHeight="1" x14ac:dyDescent="0.2">
      <c r="B40086" s="88"/>
      <c r="C40086" s="88"/>
      <c r="D40086" s="88"/>
      <c r="E40086" s="88"/>
      <c r="F40086" s="88"/>
      <c r="G40086" s="88"/>
      <c r="H40086" s="88"/>
      <c r="I40086" s="88"/>
      <c r="J40086" s="88"/>
      <c r="K40086" s="88"/>
    </row>
    <row r="40087" spans="2:11" ht="12" hidden="1" customHeight="1" x14ac:dyDescent="0.2">
      <c r="B40087" s="88"/>
      <c r="C40087" s="88"/>
      <c r="D40087" s="88"/>
      <c r="E40087" s="88"/>
      <c r="F40087" s="88"/>
      <c r="G40087" s="88"/>
      <c r="H40087" s="88"/>
      <c r="I40087" s="88"/>
      <c r="J40087" s="88"/>
      <c r="K40087" s="88"/>
    </row>
    <row r="40088" spans="2:11" ht="12" hidden="1" customHeight="1" x14ac:dyDescent="0.2">
      <c r="B40088" s="88"/>
      <c r="C40088" s="88"/>
      <c r="D40088" s="88"/>
      <c r="E40088" s="88"/>
      <c r="F40088" s="88"/>
      <c r="G40088" s="88"/>
      <c r="H40088" s="88"/>
      <c r="I40088" s="88"/>
      <c r="J40088" s="88"/>
      <c r="K40088" s="88"/>
    </row>
    <row r="40089" spans="2:11" ht="12" hidden="1" customHeight="1" x14ac:dyDescent="0.2">
      <c r="B40089" s="88"/>
      <c r="C40089" s="88"/>
      <c r="D40089" s="88"/>
      <c r="E40089" s="88"/>
      <c r="F40089" s="88"/>
      <c r="G40089" s="88"/>
      <c r="H40089" s="88"/>
      <c r="I40089" s="88"/>
      <c r="J40089" s="88"/>
      <c r="K40089" s="88"/>
    </row>
    <row r="40090" spans="2:11" ht="12" hidden="1" customHeight="1" x14ac:dyDescent="0.2">
      <c r="B40090" s="88"/>
      <c r="C40090" s="88"/>
      <c r="D40090" s="88"/>
      <c r="E40090" s="88"/>
      <c r="F40090" s="88"/>
      <c r="G40090" s="88"/>
      <c r="H40090" s="88"/>
      <c r="I40090" s="88"/>
      <c r="J40090" s="88"/>
      <c r="K40090" s="88"/>
    </row>
    <row r="40091" spans="2:11" ht="12" hidden="1" customHeight="1" x14ac:dyDescent="0.2">
      <c r="B40091" s="88"/>
      <c r="C40091" s="88"/>
      <c r="D40091" s="88"/>
      <c r="E40091" s="88"/>
      <c r="F40091" s="88"/>
      <c r="G40091" s="88"/>
      <c r="H40091" s="88"/>
      <c r="I40091" s="88"/>
      <c r="J40091" s="88"/>
      <c r="K40091" s="88"/>
    </row>
    <row r="40092" spans="2:11" ht="12" hidden="1" customHeight="1" x14ac:dyDescent="0.2">
      <c r="B40092" s="88"/>
      <c r="C40092" s="88"/>
      <c r="D40092" s="88"/>
      <c r="E40092" s="88"/>
      <c r="F40092" s="88"/>
      <c r="G40092" s="88"/>
      <c r="H40092" s="88"/>
      <c r="I40092" s="88"/>
      <c r="J40092" s="88"/>
      <c r="K40092" s="88"/>
    </row>
    <row r="40093" spans="2:11" ht="12" hidden="1" customHeight="1" x14ac:dyDescent="0.2">
      <c r="B40093" s="88"/>
      <c r="C40093" s="88"/>
      <c r="D40093" s="88"/>
      <c r="E40093" s="88"/>
      <c r="F40093" s="88"/>
      <c r="G40093" s="88"/>
      <c r="H40093" s="88"/>
      <c r="I40093" s="88"/>
      <c r="J40093" s="88"/>
      <c r="K40093" s="88"/>
    </row>
    <row r="40094" spans="2:11" ht="12" hidden="1" customHeight="1" x14ac:dyDescent="0.2">
      <c r="B40094" s="88"/>
      <c r="C40094" s="88"/>
      <c r="D40094" s="88"/>
      <c r="E40094" s="88"/>
      <c r="F40094" s="88"/>
      <c r="G40094" s="88"/>
      <c r="H40094" s="88"/>
      <c r="I40094" s="88"/>
      <c r="J40094" s="88"/>
      <c r="K40094" s="88"/>
    </row>
    <row r="40095" spans="2:11" ht="12" hidden="1" customHeight="1" x14ac:dyDescent="0.2">
      <c r="B40095" s="88"/>
      <c r="C40095" s="88"/>
      <c r="D40095" s="88"/>
      <c r="E40095" s="88"/>
      <c r="F40095" s="88"/>
      <c r="G40095" s="88"/>
      <c r="H40095" s="88"/>
      <c r="I40095" s="88"/>
      <c r="J40095" s="88"/>
      <c r="K40095" s="88"/>
    </row>
    <row r="40096" spans="2:11" ht="12" hidden="1" customHeight="1" x14ac:dyDescent="0.2">
      <c r="B40096" s="88"/>
      <c r="C40096" s="88"/>
      <c r="D40096" s="88"/>
      <c r="E40096" s="88"/>
      <c r="F40096" s="88"/>
      <c r="G40096" s="88"/>
      <c r="H40096" s="88"/>
      <c r="I40096" s="88"/>
      <c r="J40096" s="88"/>
      <c r="K40096" s="88"/>
    </row>
    <row r="40097" spans="2:11" ht="12" hidden="1" customHeight="1" x14ac:dyDescent="0.2">
      <c r="B40097" s="88"/>
      <c r="C40097" s="88"/>
      <c r="D40097" s="88"/>
      <c r="E40097" s="88"/>
      <c r="F40097" s="88"/>
      <c r="G40097" s="88"/>
      <c r="H40097" s="88"/>
      <c r="I40097" s="88"/>
      <c r="J40097" s="88"/>
      <c r="K40097" s="88"/>
    </row>
    <row r="40098" spans="2:11" ht="12" hidden="1" customHeight="1" x14ac:dyDescent="0.2">
      <c r="B40098" s="88"/>
      <c r="C40098" s="88"/>
      <c r="D40098" s="88"/>
      <c r="E40098" s="88"/>
      <c r="F40098" s="88"/>
      <c r="G40098" s="88"/>
      <c r="H40098" s="88"/>
      <c r="I40098" s="88"/>
      <c r="J40098" s="88"/>
      <c r="K40098" s="88"/>
    </row>
    <row r="40099" spans="2:11" ht="12" hidden="1" customHeight="1" x14ac:dyDescent="0.2">
      <c r="B40099" s="88"/>
      <c r="C40099" s="88"/>
      <c r="D40099" s="88"/>
      <c r="E40099" s="88"/>
      <c r="F40099" s="88"/>
      <c r="G40099" s="88"/>
      <c r="H40099" s="88"/>
      <c r="I40099" s="88"/>
      <c r="J40099" s="88"/>
      <c r="K40099" s="88"/>
    </row>
    <row r="40100" spans="2:11" ht="12" hidden="1" customHeight="1" x14ac:dyDescent="0.2">
      <c r="B40100" s="88"/>
      <c r="C40100" s="88"/>
      <c r="D40100" s="88"/>
      <c r="E40100" s="88"/>
      <c r="F40100" s="88"/>
      <c r="G40100" s="88"/>
      <c r="H40100" s="88"/>
      <c r="I40100" s="88"/>
      <c r="J40100" s="88"/>
      <c r="K40100" s="88"/>
    </row>
    <row r="40101" spans="2:11" ht="12" hidden="1" customHeight="1" x14ac:dyDescent="0.2">
      <c r="B40101" s="88"/>
      <c r="C40101" s="88"/>
      <c r="D40101" s="88"/>
      <c r="E40101" s="88"/>
      <c r="F40101" s="88"/>
      <c r="G40101" s="88"/>
      <c r="H40101" s="88"/>
      <c r="I40101" s="88"/>
      <c r="J40101" s="88"/>
      <c r="K40101" s="88"/>
    </row>
    <row r="40102" spans="2:11" ht="12" hidden="1" customHeight="1" x14ac:dyDescent="0.2">
      <c r="B40102" s="88"/>
      <c r="C40102" s="88"/>
      <c r="D40102" s="88"/>
      <c r="E40102" s="88"/>
      <c r="F40102" s="88"/>
      <c r="G40102" s="88"/>
      <c r="H40102" s="88"/>
      <c r="I40102" s="88"/>
      <c r="J40102" s="88"/>
      <c r="K40102" s="88"/>
    </row>
    <row r="40103" spans="2:11" ht="12" hidden="1" customHeight="1" x14ac:dyDescent="0.2">
      <c r="B40103" s="88"/>
      <c r="C40103" s="88"/>
      <c r="D40103" s="88"/>
      <c r="E40103" s="88"/>
      <c r="F40103" s="88"/>
      <c r="G40103" s="88"/>
      <c r="H40103" s="88"/>
      <c r="I40103" s="88"/>
      <c r="J40103" s="88"/>
      <c r="K40103" s="88"/>
    </row>
    <row r="40104" spans="2:11" ht="12" hidden="1" customHeight="1" x14ac:dyDescent="0.2">
      <c r="B40104" s="88"/>
      <c r="C40104" s="88"/>
      <c r="D40104" s="88"/>
      <c r="E40104" s="88"/>
      <c r="F40104" s="88"/>
      <c r="G40104" s="88"/>
      <c r="H40104" s="88"/>
      <c r="I40104" s="88"/>
      <c r="J40104" s="88"/>
      <c r="K40104" s="88"/>
    </row>
    <row r="40105" spans="2:11" ht="12" hidden="1" customHeight="1" x14ac:dyDescent="0.2">
      <c r="B40105" s="88"/>
      <c r="C40105" s="88"/>
      <c r="D40105" s="88"/>
      <c r="E40105" s="88"/>
      <c r="F40105" s="88"/>
      <c r="G40105" s="88"/>
      <c r="H40105" s="88"/>
      <c r="I40105" s="88"/>
      <c r="J40105" s="88"/>
      <c r="K40105" s="88"/>
    </row>
    <row r="40106" spans="2:11" ht="12" hidden="1" customHeight="1" x14ac:dyDescent="0.2">
      <c r="B40106" s="88"/>
      <c r="C40106" s="88"/>
      <c r="D40106" s="88"/>
      <c r="E40106" s="88"/>
      <c r="F40106" s="88"/>
      <c r="G40106" s="88"/>
      <c r="H40106" s="88"/>
      <c r="I40106" s="88"/>
      <c r="J40106" s="88"/>
      <c r="K40106" s="88"/>
    </row>
    <row r="40107" spans="2:11" ht="12" hidden="1" customHeight="1" x14ac:dyDescent="0.2">
      <c r="B40107" s="88"/>
      <c r="C40107" s="88"/>
      <c r="D40107" s="88"/>
      <c r="E40107" s="88"/>
      <c r="F40107" s="88"/>
      <c r="G40107" s="88"/>
      <c r="H40107" s="88"/>
      <c r="I40107" s="88"/>
      <c r="J40107" s="88"/>
      <c r="K40107" s="88"/>
    </row>
    <row r="40108" spans="2:11" ht="12" hidden="1" customHeight="1" x14ac:dyDescent="0.2">
      <c r="B40108" s="88"/>
      <c r="C40108" s="88"/>
      <c r="D40108" s="88"/>
      <c r="E40108" s="88"/>
      <c r="F40108" s="88"/>
      <c r="G40108" s="88"/>
      <c r="H40108" s="88"/>
      <c r="I40108" s="88"/>
      <c r="J40108" s="88"/>
      <c r="K40108" s="88"/>
    </row>
    <row r="40109" spans="2:11" ht="12" hidden="1" customHeight="1" x14ac:dyDescent="0.2">
      <c r="B40109" s="88"/>
      <c r="C40109" s="88"/>
      <c r="D40109" s="88"/>
      <c r="E40109" s="88"/>
      <c r="F40109" s="88"/>
      <c r="G40109" s="88"/>
      <c r="H40109" s="88"/>
      <c r="I40109" s="88"/>
      <c r="J40109" s="88"/>
      <c r="K40109" s="88"/>
    </row>
    <row r="40110" spans="2:11" ht="12" hidden="1" customHeight="1" x14ac:dyDescent="0.2">
      <c r="B40110" s="88"/>
      <c r="C40110" s="88"/>
      <c r="D40110" s="88"/>
      <c r="E40110" s="88"/>
      <c r="F40110" s="88"/>
      <c r="G40110" s="88"/>
      <c r="H40110" s="88"/>
      <c r="I40110" s="88"/>
      <c r="J40110" s="88"/>
      <c r="K40110" s="88"/>
    </row>
    <row r="40111" spans="2:11" ht="12" hidden="1" customHeight="1" x14ac:dyDescent="0.2">
      <c r="B40111" s="88"/>
      <c r="C40111" s="88"/>
      <c r="D40111" s="88"/>
      <c r="E40111" s="88"/>
      <c r="F40111" s="88"/>
      <c r="G40111" s="88"/>
      <c r="H40111" s="88"/>
      <c r="I40111" s="88"/>
      <c r="J40111" s="88"/>
      <c r="K40111" s="88"/>
    </row>
    <row r="40112" spans="2:11" ht="12" hidden="1" customHeight="1" x14ac:dyDescent="0.2">
      <c r="B40112" s="88"/>
      <c r="C40112" s="88"/>
      <c r="D40112" s="88"/>
      <c r="E40112" s="88"/>
      <c r="F40112" s="88"/>
      <c r="G40112" s="88"/>
      <c r="H40112" s="88"/>
      <c r="I40112" s="88"/>
      <c r="J40112" s="88"/>
      <c r="K40112" s="88"/>
    </row>
    <row r="40113" spans="2:11" ht="12" hidden="1" customHeight="1" x14ac:dyDescent="0.2">
      <c r="B40113" s="88"/>
      <c r="C40113" s="88"/>
      <c r="D40113" s="88"/>
      <c r="E40113" s="88"/>
      <c r="F40113" s="88"/>
      <c r="G40113" s="88"/>
      <c r="H40113" s="88"/>
      <c r="I40113" s="88"/>
      <c r="J40113" s="88"/>
      <c r="K40113" s="88"/>
    </row>
    <row r="40114" spans="2:11" ht="12" hidden="1" customHeight="1" x14ac:dyDescent="0.2">
      <c r="B40114" s="88"/>
      <c r="C40114" s="88"/>
      <c r="D40114" s="88"/>
      <c r="E40114" s="88"/>
      <c r="F40114" s="88"/>
      <c r="G40114" s="88"/>
      <c r="H40114" s="88"/>
      <c r="I40114" s="88"/>
      <c r="J40114" s="88"/>
      <c r="K40114" s="88"/>
    </row>
    <row r="40115" spans="2:11" ht="12" hidden="1" customHeight="1" x14ac:dyDescent="0.2">
      <c r="B40115" s="88"/>
      <c r="C40115" s="88"/>
      <c r="D40115" s="88"/>
      <c r="E40115" s="88"/>
      <c r="F40115" s="88"/>
      <c r="G40115" s="88"/>
      <c r="H40115" s="88"/>
      <c r="I40115" s="88"/>
      <c r="J40115" s="88"/>
      <c r="K40115" s="88"/>
    </row>
    <row r="40116" spans="2:11" ht="12" hidden="1" customHeight="1" x14ac:dyDescent="0.2">
      <c r="B40116" s="88"/>
      <c r="C40116" s="88"/>
      <c r="D40116" s="88"/>
      <c r="E40116" s="88"/>
      <c r="F40116" s="88"/>
      <c r="G40116" s="88"/>
      <c r="H40116" s="88"/>
      <c r="I40116" s="88"/>
      <c r="J40116" s="88"/>
      <c r="K40116" s="88"/>
    </row>
    <row r="40117" spans="2:11" ht="12" hidden="1" customHeight="1" x14ac:dyDescent="0.2">
      <c r="B40117" s="88"/>
      <c r="C40117" s="88"/>
      <c r="D40117" s="88"/>
      <c r="E40117" s="88"/>
      <c r="F40117" s="88"/>
      <c r="G40117" s="88"/>
      <c r="H40117" s="88"/>
      <c r="I40117" s="88"/>
      <c r="J40117" s="88"/>
      <c r="K40117" s="88"/>
    </row>
    <row r="40118" spans="2:11" ht="12" hidden="1" customHeight="1" x14ac:dyDescent="0.2">
      <c r="B40118" s="88"/>
      <c r="C40118" s="88"/>
      <c r="D40118" s="88"/>
      <c r="E40118" s="88"/>
      <c r="F40118" s="88"/>
      <c r="G40118" s="88"/>
      <c r="H40118" s="88"/>
      <c r="I40118" s="88"/>
      <c r="J40118" s="88"/>
      <c r="K40118" s="88"/>
    </row>
    <row r="40119" spans="2:11" ht="12" hidden="1" customHeight="1" x14ac:dyDescent="0.2">
      <c r="B40119" s="88"/>
      <c r="C40119" s="88"/>
      <c r="D40119" s="88"/>
      <c r="E40119" s="88"/>
      <c r="F40119" s="88"/>
      <c r="G40119" s="88"/>
      <c r="H40119" s="88"/>
      <c r="I40119" s="88"/>
      <c r="J40119" s="88"/>
      <c r="K40119" s="88"/>
    </row>
    <row r="40120" spans="2:11" ht="12" hidden="1" customHeight="1" x14ac:dyDescent="0.2">
      <c r="B40120" s="88"/>
      <c r="C40120" s="88"/>
      <c r="D40120" s="88"/>
      <c r="E40120" s="88"/>
      <c r="F40120" s="88"/>
      <c r="G40120" s="88"/>
      <c r="H40120" s="88"/>
      <c r="I40120" s="88"/>
      <c r="J40120" s="88"/>
      <c r="K40120" s="88"/>
    </row>
    <row r="40121" spans="2:11" ht="12" hidden="1" customHeight="1" x14ac:dyDescent="0.2">
      <c r="B40121" s="88"/>
      <c r="C40121" s="88"/>
      <c r="D40121" s="88"/>
      <c r="E40121" s="88"/>
      <c r="F40121" s="88"/>
      <c r="G40121" s="88"/>
      <c r="H40121" s="88"/>
      <c r="I40121" s="88"/>
      <c r="J40121" s="88"/>
      <c r="K40121" s="88"/>
    </row>
    <row r="40122" spans="2:11" ht="12" hidden="1" customHeight="1" x14ac:dyDescent="0.2">
      <c r="B40122" s="88"/>
      <c r="C40122" s="88"/>
      <c r="D40122" s="88"/>
      <c r="E40122" s="88"/>
      <c r="F40122" s="88"/>
      <c r="G40122" s="88"/>
      <c r="H40122" s="88"/>
      <c r="I40122" s="88"/>
      <c r="J40122" s="88"/>
      <c r="K40122" s="88"/>
    </row>
    <row r="40123" spans="2:11" ht="12" hidden="1" customHeight="1" x14ac:dyDescent="0.2">
      <c r="B40123" s="88"/>
      <c r="C40123" s="88"/>
      <c r="D40123" s="88"/>
      <c r="E40123" s="88"/>
      <c r="F40123" s="88"/>
      <c r="G40123" s="88"/>
      <c r="H40123" s="88"/>
      <c r="I40123" s="88"/>
      <c r="J40123" s="88"/>
      <c r="K40123" s="88"/>
    </row>
    <row r="40124" spans="2:11" ht="12" hidden="1" customHeight="1" x14ac:dyDescent="0.2">
      <c r="B40124" s="88"/>
      <c r="C40124" s="88"/>
      <c r="D40124" s="88"/>
      <c r="E40124" s="88"/>
      <c r="F40124" s="88"/>
      <c r="G40124" s="88"/>
      <c r="H40124" s="88"/>
      <c r="I40124" s="88"/>
      <c r="J40124" s="88"/>
      <c r="K40124" s="88"/>
    </row>
    <row r="40125" spans="2:11" ht="12" hidden="1" customHeight="1" x14ac:dyDescent="0.2">
      <c r="B40125" s="88"/>
      <c r="C40125" s="88"/>
      <c r="D40125" s="88"/>
      <c r="E40125" s="88"/>
      <c r="F40125" s="88"/>
      <c r="G40125" s="88"/>
      <c r="H40125" s="88"/>
      <c r="I40125" s="88"/>
      <c r="J40125" s="88"/>
      <c r="K40125" s="88"/>
    </row>
    <row r="40126" spans="2:11" ht="12" hidden="1" customHeight="1" x14ac:dyDescent="0.2">
      <c r="B40126" s="88"/>
      <c r="C40126" s="88"/>
      <c r="D40126" s="88"/>
      <c r="E40126" s="88"/>
      <c r="F40126" s="88"/>
      <c r="G40126" s="88"/>
      <c r="H40126" s="88"/>
      <c r="I40126" s="88"/>
      <c r="J40126" s="88"/>
      <c r="K40126" s="88"/>
    </row>
    <row r="40127" spans="2:11" ht="12" hidden="1" customHeight="1" x14ac:dyDescent="0.2">
      <c r="B40127" s="88"/>
      <c r="C40127" s="88"/>
      <c r="D40127" s="88"/>
      <c r="E40127" s="88"/>
      <c r="F40127" s="88"/>
      <c r="G40127" s="88"/>
      <c r="H40127" s="88"/>
      <c r="I40127" s="88"/>
      <c r="J40127" s="88"/>
      <c r="K40127" s="88"/>
    </row>
    <row r="40128" spans="2:11" ht="12" hidden="1" customHeight="1" x14ac:dyDescent="0.2">
      <c r="B40128" s="88"/>
      <c r="C40128" s="88"/>
      <c r="D40128" s="88"/>
      <c r="E40128" s="88"/>
      <c r="F40128" s="88"/>
      <c r="G40128" s="88"/>
      <c r="H40128" s="88"/>
      <c r="I40128" s="88"/>
      <c r="J40128" s="88"/>
      <c r="K40128" s="88"/>
    </row>
    <row r="40129" spans="2:11" ht="12" hidden="1" customHeight="1" x14ac:dyDescent="0.2">
      <c r="B40129" s="88"/>
      <c r="C40129" s="88"/>
      <c r="D40129" s="88"/>
      <c r="E40129" s="88"/>
      <c r="F40129" s="88"/>
      <c r="G40129" s="88"/>
      <c r="H40129" s="88"/>
      <c r="I40129" s="88"/>
      <c r="J40129" s="88"/>
      <c r="K40129" s="88"/>
    </row>
    <row r="40130" spans="2:11" ht="12" hidden="1" customHeight="1" x14ac:dyDescent="0.2">
      <c r="B40130" s="88"/>
      <c r="C40130" s="88"/>
      <c r="D40130" s="88"/>
      <c r="E40130" s="88"/>
      <c r="F40130" s="88"/>
      <c r="G40130" s="88"/>
      <c r="H40130" s="88"/>
      <c r="I40130" s="88"/>
      <c r="J40130" s="88"/>
      <c r="K40130" s="88"/>
    </row>
    <row r="40131" spans="2:11" ht="12" hidden="1" customHeight="1" x14ac:dyDescent="0.2">
      <c r="B40131" s="88"/>
      <c r="C40131" s="88"/>
      <c r="D40131" s="88"/>
      <c r="E40131" s="88"/>
      <c r="F40131" s="88"/>
      <c r="G40131" s="88"/>
      <c r="H40131" s="88"/>
      <c r="I40131" s="88"/>
      <c r="J40131" s="88"/>
      <c r="K40131" s="88"/>
    </row>
    <row r="40132" spans="2:11" ht="12" hidden="1" customHeight="1" x14ac:dyDescent="0.2">
      <c r="B40132" s="88"/>
      <c r="C40132" s="88"/>
      <c r="D40132" s="88"/>
      <c r="E40132" s="88"/>
      <c r="F40132" s="88"/>
      <c r="G40132" s="88"/>
      <c r="H40132" s="88"/>
      <c r="I40132" s="88"/>
      <c r="J40132" s="88"/>
      <c r="K40132" s="88"/>
    </row>
    <row r="40133" spans="2:11" ht="12" hidden="1" customHeight="1" x14ac:dyDescent="0.2">
      <c r="B40133" s="88"/>
      <c r="C40133" s="88"/>
      <c r="D40133" s="88"/>
      <c r="E40133" s="88"/>
      <c r="F40133" s="88"/>
      <c r="G40133" s="88"/>
      <c r="H40133" s="88"/>
      <c r="I40133" s="88"/>
      <c r="J40133" s="88"/>
      <c r="K40133" s="88"/>
    </row>
    <row r="40134" spans="2:11" ht="12" hidden="1" customHeight="1" x14ac:dyDescent="0.2">
      <c r="B40134" s="88"/>
      <c r="C40134" s="88"/>
      <c r="D40134" s="88"/>
      <c r="E40134" s="88"/>
      <c r="F40134" s="88"/>
      <c r="G40134" s="88"/>
      <c r="H40134" s="88"/>
      <c r="I40134" s="88"/>
      <c r="J40134" s="88"/>
      <c r="K40134" s="88"/>
    </row>
    <row r="40135" spans="2:11" ht="12" hidden="1" customHeight="1" x14ac:dyDescent="0.2">
      <c r="B40135" s="88"/>
      <c r="C40135" s="88"/>
      <c r="D40135" s="88"/>
      <c r="E40135" s="88"/>
      <c r="F40135" s="88"/>
      <c r="G40135" s="88"/>
      <c r="H40135" s="88"/>
      <c r="I40135" s="88"/>
      <c r="J40135" s="88"/>
      <c r="K40135" s="88"/>
    </row>
    <row r="40136" spans="2:11" ht="12" hidden="1" customHeight="1" x14ac:dyDescent="0.2">
      <c r="B40136" s="88"/>
      <c r="C40136" s="88"/>
      <c r="D40136" s="88"/>
      <c r="E40136" s="88"/>
      <c r="F40136" s="88"/>
      <c r="G40136" s="88"/>
      <c r="H40136" s="88"/>
      <c r="I40136" s="88"/>
      <c r="J40136" s="88"/>
      <c r="K40136" s="88"/>
    </row>
    <row r="40137" spans="2:11" ht="12" hidden="1" customHeight="1" x14ac:dyDescent="0.2">
      <c r="B40137" s="88"/>
      <c r="C40137" s="88"/>
      <c r="D40137" s="88"/>
      <c r="E40137" s="88"/>
      <c r="F40137" s="88"/>
      <c r="G40137" s="88"/>
      <c r="H40137" s="88"/>
      <c r="I40137" s="88"/>
      <c r="J40137" s="88"/>
      <c r="K40137" s="88"/>
    </row>
    <row r="40138" spans="2:11" ht="12" hidden="1" customHeight="1" x14ac:dyDescent="0.2">
      <c r="B40138" s="88"/>
      <c r="C40138" s="88"/>
      <c r="D40138" s="88"/>
      <c r="E40138" s="88"/>
      <c r="F40138" s="88"/>
      <c r="G40138" s="88"/>
      <c r="H40138" s="88"/>
      <c r="I40138" s="88"/>
      <c r="J40138" s="88"/>
      <c r="K40138" s="88"/>
    </row>
    <row r="40139" spans="2:11" ht="12" hidden="1" customHeight="1" x14ac:dyDescent="0.2">
      <c r="B40139" s="88"/>
      <c r="C40139" s="88"/>
      <c r="D40139" s="88"/>
      <c r="E40139" s="88"/>
      <c r="F40139" s="88"/>
      <c r="G40139" s="88"/>
      <c r="H40139" s="88"/>
      <c r="I40139" s="88"/>
      <c r="J40139" s="88"/>
      <c r="K40139" s="88"/>
    </row>
    <row r="40140" spans="2:11" ht="12" hidden="1" customHeight="1" x14ac:dyDescent="0.2">
      <c r="B40140" s="88"/>
      <c r="C40140" s="88"/>
      <c r="D40140" s="88"/>
      <c r="E40140" s="88"/>
      <c r="F40140" s="88"/>
      <c r="G40140" s="88"/>
      <c r="H40140" s="88"/>
      <c r="I40140" s="88"/>
      <c r="J40140" s="88"/>
      <c r="K40140" s="88"/>
    </row>
    <row r="40141" spans="2:11" ht="12" hidden="1" customHeight="1" x14ac:dyDescent="0.2">
      <c r="B40141" s="88"/>
      <c r="C40141" s="88"/>
      <c r="D40141" s="88"/>
      <c r="E40141" s="88"/>
      <c r="F40141" s="88"/>
      <c r="G40141" s="88"/>
      <c r="H40141" s="88"/>
      <c r="I40141" s="88"/>
      <c r="J40141" s="88"/>
      <c r="K40141" s="88"/>
    </row>
    <row r="40142" spans="2:11" ht="12" hidden="1" customHeight="1" x14ac:dyDescent="0.2">
      <c r="B40142" s="88"/>
      <c r="C40142" s="88"/>
      <c r="D40142" s="88"/>
      <c r="E40142" s="88"/>
      <c r="F40142" s="88"/>
      <c r="G40142" s="88"/>
      <c r="H40142" s="88"/>
      <c r="I40142" s="88"/>
      <c r="J40142" s="88"/>
      <c r="K40142" s="88"/>
    </row>
    <row r="40143" spans="2:11" ht="12" hidden="1" customHeight="1" x14ac:dyDescent="0.2">
      <c r="B40143" s="88"/>
      <c r="C40143" s="88"/>
      <c r="D40143" s="88"/>
      <c r="E40143" s="88"/>
      <c r="F40143" s="88"/>
      <c r="G40143" s="88"/>
      <c r="H40143" s="88"/>
      <c r="I40143" s="88"/>
      <c r="J40143" s="88"/>
      <c r="K40143" s="88"/>
    </row>
    <row r="40144" spans="2:11" ht="12" hidden="1" customHeight="1" x14ac:dyDescent="0.2">
      <c r="B40144" s="88"/>
      <c r="C40144" s="88"/>
      <c r="D40144" s="88"/>
      <c r="E40144" s="88"/>
      <c r="F40144" s="88"/>
      <c r="G40144" s="88"/>
      <c r="H40144" s="88"/>
      <c r="I40144" s="88"/>
      <c r="J40144" s="88"/>
      <c r="K40144" s="88"/>
    </row>
    <row r="40145" spans="2:11" ht="12" hidden="1" customHeight="1" x14ac:dyDescent="0.2">
      <c r="B40145" s="88"/>
      <c r="C40145" s="88"/>
      <c r="D40145" s="88"/>
      <c r="E40145" s="88"/>
      <c r="F40145" s="88"/>
      <c r="G40145" s="88"/>
      <c r="H40145" s="88"/>
      <c r="I40145" s="88"/>
      <c r="J40145" s="88"/>
      <c r="K40145" s="88"/>
    </row>
    <row r="40146" spans="2:11" ht="12" hidden="1" customHeight="1" x14ac:dyDescent="0.2">
      <c r="B40146" s="88"/>
      <c r="C40146" s="88"/>
      <c r="D40146" s="88"/>
      <c r="E40146" s="88"/>
      <c r="F40146" s="88"/>
      <c r="G40146" s="88"/>
      <c r="H40146" s="88"/>
      <c r="I40146" s="88"/>
      <c r="J40146" s="88"/>
      <c r="K40146" s="88"/>
    </row>
    <row r="40147" spans="2:11" ht="12" hidden="1" customHeight="1" x14ac:dyDescent="0.2">
      <c r="B40147" s="88"/>
      <c r="C40147" s="88"/>
      <c r="D40147" s="88"/>
      <c r="E40147" s="88"/>
      <c r="F40147" s="88"/>
      <c r="G40147" s="88"/>
      <c r="H40147" s="88"/>
      <c r="I40147" s="88"/>
      <c r="J40147" s="88"/>
      <c r="K40147" s="88"/>
    </row>
    <row r="40148" spans="2:11" ht="12" hidden="1" customHeight="1" x14ac:dyDescent="0.2">
      <c r="B40148" s="88"/>
      <c r="C40148" s="88"/>
      <c r="D40148" s="88"/>
      <c r="E40148" s="88"/>
      <c r="F40148" s="88"/>
      <c r="G40148" s="88"/>
      <c r="H40148" s="88"/>
      <c r="I40148" s="88"/>
      <c r="J40148" s="88"/>
      <c r="K40148" s="88"/>
    </row>
    <row r="40149" spans="2:11" ht="12" hidden="1" customHeight="1" x14ac:dyDescent="0.2">
      <c r="B40149" s="88"/>
      <c r="C40149" s="88"/>
      <c r="D40149" s="88"/>
      <c r="E40149" s="88"/>
      <c r="F40149" s="88"/>
      <c r="G40149" s="88"/>
      <c r="H40149" s="88"/>
      <c r="I40149" s="88"/>
      <c r="J40149" s="88"/>
      <c r="K40149" s="88"/>
    </row>
    <row r="40150" spans="2:11" ht="12" hidden="1" customHeight="1" x14ac:dyDescent="0.2">
      <c r="B40150" s="88"/>
      <c r="C40150" s="88"/>
      <c r="D40150" s="88"/>
      <c r="E40150" s="88"/>
      <c r="F40150" s="88"/>
      <c r="G40150" s="88"/>
      <c r="H40150" s="88"/>
      <c r="I40150" s="88"/>
      <c r="J40150" s="88"/>
      <c r="K40150" s="88"/>
    </row>
    <row r="40151" spans="2:11" ht="12" hidden="1" customHeight="1" x14ac:dyDescent="0.2">
      <c r="B40151" s="88"/>
      <c r="C40151" s="88"/>
      <c r="D40151" s="88"/>
      <c r="E40151" s="88"/>
      <c r="F40151" s="88"/>
      <c r="G40151" s="88"/>
      <c r="H40151" s="88"/>
      <c r="I40151" s="88"/>
      <c r="J40151" s="88"/>
      <c r="K40151" s="88"/>
    </row>
    <row r="40152" spans="2:11" ht="12" hidden="1" customHeight="1" x14ac:dyDescent="0.2">
      <c r="B40152" s="88"/>
      <c r="C40152" s="88"/>
      <c r="D40152" s="88"/>
      <c r="E40152" s="88"/>
      <c r="F40152" s="88"/>
      <c r="G40152" s="88"/>
      <c r="H40152" s="88"/>
      <c r="I40152" s="88"/>
      <c r="J40152" s="88"/>
      <c r="K40152" s="88"/>
    </row>
    <row r="40153" spans="2:11" ht="12" hidden="1" customHeight="1" x14ac:dyDescent="0.2">
      <c r="B40153" s="88"/>
      <c r="C40153" s="88"/>
      <c r="D40153" s="88"/>
      <c r="E40153" s="88"/>
      <c r="F40153" s="88"/>
      <c r="G40153" s="88"/>
      <c r="H40153" s="88"/>
      <c r="I40153" s="88"/>
      <c r="J40153" s="88"/>
      <c r="K40153" s="88"/>
    </row>
    <row r="40154" spans="2:11" ht="12" hidden="1" customHeight="1" x14ac:dyDescent="0.2">
      <c r="B40154" s="88"/>
      <c r="C40154" s="88"/>
      <c r="D40154" s="88"/>
      <c r="E40154" s="88"/>
      <c r="F40154" s="88"/>
      <c r="G40154" s="88"/>
      <c r="H40154" s="88"/>
      <c r="I40154" s="88"/>
      <c r="J40154" s="88"/>
      <c r="K40154" s="88"/>
    </row>
    <row r="40155" spans="2:11" ht="12" hidden="1" customHeight="1" x14ac:dyDescent="0.2">
      <c r="B40155" s="88"/>
      <c r="C40155" s="88"/>
      <c r="D40155" s="88"/>
      <c r="E40155" s="88"/>
      <c r="F40155" s="88"/>
      <c r="G40155" s="88"/>
      <c r="H40155" s="88"/>
      <c r="I40155" s="88"/>
      <c r="J40155" s="88"/>
      <c r="K40155" s="88"/>
    </row>
    <row r="40156" spans="2:11" ht="12" hidden="1" customHeight="1" x14ac:dyDescent="0.2">
      <c r="B40156" s="88"/>
      <c r="C40156" s="88"/>
      <c r="D40156" s="88"/>
      <c r="E40156" s="88"/>
      <c r="F40156" s="88"/>
      <c r="G40156" s="88"/>
      <c r="H40156" s="88"/>
      <c r="I40156" s="88"/>
      <c r="J40156" s="88"/>
      <c r="K40156" s="88"/>
    </row>
    <row r="40157" spans="2:11" ht="12" hidden="1" customHeight="1" x14ac:dyDescent="0.2">
      <c r="B40157" s="88"/>
      <c r="C40157" s="88"/>
      <c r="D40157" s="88"/>
      <c r="E40157" s="88"/>
      <c r="F40157" s="88"/>
      <c r="G40157" s="88"/>
      <c r="H40157" s="88"/>
      <c r="I40157" s="88"/>
      <c r="J40157" s="88"/>
      <c r="K40157" s="88"/>
    </row>
    <row r="40158" spans="2:11" ht="12" hidden="1" customHeight="1" x14ac:dyDescent="0.2">
      <c r="B40158" s="88"/>
      <c r="C40158" s="88"/>
      <c r="D40158" s="88"/>
      <c r="E40158" s="88"/>
      <c r="F40158" s="88"/>
      <c r="G40158" s="88"/>
      <c r="H40158" s="88"/>
      <c r="I40158" s="88"/>
      <c r="J40158" s="88"/>
      <c r="K40158" s="88"/>
    </row>
    <row r="40159" spans="2:11" ht="12" hidden="1" customHeight="1" x14ac:dyDescent="0.2">
      <c r="B40159" s="88"/>
      <c r="C40159" s="88"/>
      <c r="D40159" s="88"/>
      <c r="E40159" s="88"/>
      <c r="F40159" s="88"/>
      <c r="G40159" s="88"/>
      <c r="H40159" s="88"/>
      <c r="I40159" s="88"/>
      <c r="J40159" s="88"/>
      <c r="K40159" s="88"/>
    </row>
    <row r="40160" spans="2:11" ht="12" hidden="1" customHeight="1" x14ac:dyDescent="0.2">
      <c r="B40160" s="88"/>
      <c r="C40160" s="88"/>
      <c r="D40160" s="88"/>
      <c r="E40160" s="88"/>
      <c r="F40160" s="88"/>
      <c r="G40160" s="88"/>
      <c r="H40160" s="88"/>
      <c r="I40160" s="88"/>
      <c r="J40160" s="88"/>
      <c r="K40160" s="88"/>
    </row>
    <row r="40161" spans="2:11" ht="12" hidden="1" customHeight="1" x14ac:dyDescent="0.2">
      <c r="B40161" s="88"/>
      <c r="C40161" s="88"/>
      <c r="D40161" s="88"/>
      <c r="E40161" s="88"/>
      <c r="F40161" s="88"/>
      <c r="G40161" s="88"/>
      <c r="H40161" s="88"/>
      <c r="I40161" s="88"/>
      <c r="J40161" s="88"/>
      <c r="K40161" s="88"/>
    </row>
    <row r="40162" spans="2:11" ht="12" hidden="1" customHeight="1" x14ac:dyDescent="0.2">
      <c r="B40162" s="88"/>
      <c r="C40162" s="88"/>
      <c r="D40162" s="88"/>
      <c r="E40162" s="88"/>
      <c r="F40162" s="88"/>
      <c r="G40162" s="88"/>
      <c r="H40162" s="88"/>
      <c r="I40162" s="88"/>
      <c r="J40162" s="88"/>
      <c r="K40162" s="88"/>
    </row>
    <row r="40163" spans="2:11" ht="12" hidden="1" customHeight="1" x14ac:dyDescent="0.2">
      <c r="B40163" s="88"/>
      <c r="C40163" s="88"/>
      <c r="D40163" s="88"/>
      <c r="E40163" s="88"/>
      <c r="F40163" s="88"/>
      <c r="G40163" s="88"/>
      <c r="H40163" s="88"/>
      <c r="I40163" s="88"/>
      <c r="J40163" s="88"/>
      <c r="K40163" s="88"/>
    </row>
    <row r="40164" spans="2:11" ht="12" hidden="1" customHeight="1" x14ac:dyDescent="0.2">
      <c r="B40164" s="88"/>
      <c r="C40164" s="88"/>
      <c r="D40164" s="88"/>
      <c r="E40164" s="88"/>
      <c r="F40164" s="88"/>
      <c r="G40164" s="88"/>
      <c r="H40164" s="88"/>
      <c r="I40164" s="88"/>
      <c r="J40164" s="88"/>
      <c r="K40164" s="88"/>
    </row>
    <row r="40165" spans="2:11" ht="12" hidden="1" customHeight="1" x14ac:dyDescent="0.2">
      <c r="B40165" s="88"/>
      <c r="C40165" s="88"/>
      <c r="D40165" s="88"/>
      <c r="E40165" s="88"/>
      <c r="F40165" s="88"/>
      <c r="G40165" s="88"/>
      <c r="H40165" s="88"/>
      <c r="I40165" s="88"/>
      <c r="J40165" s="88"/>
      <c r="K40165" s="88"/>
    </row>
    <row r="40166" spans="2:11" ht="12" hidden="1" customHeight="1" x14ac:dyDescent="0.2">
      <c r="B40166" s="88"/>
      <c r="C40166" s="88"/>
      <c r="D40166" s="88"/>
      <c r="E40166" s="88"/>
      <c r="F40166" s="88"/>
      <c r="G40166" s="88"/>
      <c r="H40166" s="88"/>
      <c r="I40166" s="88"/>
      <c r="J40166" s="88"/>
      <c r="K40166" s="88"/>
    </row>
    <row r="40167" spans="2:11" ht="12" hidden="1" customHeight="1" x14ac:dyDescent="0.2">
      <c r="B40167" s="88"/>
      <c r="C40167" s="88"/>
      <c r="D40167" s="88"/>
      <c r="E40167" s="88"/>
      <c r="F40167" s="88"/>
      <c r="G40167" s="88"/>
      <c r="H40167" s="88"/>
      <c r="I40167" s="88"/>
      <c r="J40167" s="88"/>
      <c r="K40167" s="88"/>
    </row>
    <row r="40168" spans="2:11" ht="12" hidden="1" customHeight="1" x14ac:dyDescent="0.2">
      <c r="B40168" s="88"/>
      <c r="C40168" s="88"/>
      <c r="D40168" s="88"/>
      <c r="E40168" s="88"/>
      <c r="F40168" s="88"/>
      <c r="G40168" s="88"/>
      <c r="H40168" s="88"/>
      <c r="I40168" s="88"/>
      <c r="J40168" s="88"/>
      <c r="K40168" s="88"/>
    </row>
    <row r="40169" spans="2:11" ht="12" hidden="1" customHeight="1" x14ac:dyDescent="0.2">
      <c r="B40169" s="88"/>
      <c r="C40169" s="88"/>
      <c r="D40169" s="88"/>
      <c r="E40169" s="88"/>
      <c r="F40169" s="88"/>
      <c r="G40169" s="88"/>
      <c r="H40169" s="88"/>
      <c r="I40169" s="88"/>
      <c r="J40169" s="88"/>
      <c r="K40169" s="88"/>
    </row>
    <row r="40170" spans="2:11" ht="12" hidden="1" customHeight="1" x14ac:dyDescent="0.2">
      <c r="B40170" s="88"/>
      <c r="C40170" s="88"/>
      <c r="D40170" s="88"/>
      <c r="E40170" s="88"/>
      <c r="F40170" s="88"/>
      <c r="G40170" s="88"/>
      <c r="H40170" s="88"/>
      <c r="I40170" s="88"/>
      <c r="J40170" s="88"/>
      <c r="K40170" s="88"/>
    </row>
    <row r="40171" spans="2:11" ht="12" hidden="1" customHeight="1" x14ac:dyDescent="0.2">
      <c r="B40171" s="88"/>
      <c r="C40171" s="88"/>
      <c r="D40171" s="88"/>
      <c r="E40171" s="88"/>
      <c r="F40171" s="88"/>
      <c r="G40171" s="88"/>
      <c r="H40171" s="88"/>
      <c r="I40171" s="88"/>
      <c r="J40171" s="88"/>
      <c r="K40171" s="88"/>
    </row>
    <row r="40172" spans="2:11" ht="12" hidden="1" customHeight="1" x14ac:dyDescent="0.2">
      <c r="B40172" s="88"/>
      <c r="C40172" s="88"/>
      <c r="D40172" s="88"/>
      <c r="E40172" s="88"/>
      <c r="F40172" s="88"/>
      <c r="G40172" s="88"/>
      <c r="H40172" s="88"/>
      <c r="I40172" s="88"/>
      <c r="J40172" s="88"/>
      <c r="K40172" s="88"/>
    </row>
    <row r="40173" spans="2:11" ht="12" hidden="1" customHeight="1" x14ac:dyDescent="0.2">
      <c r="B40173" s="88"/>
      <c r="C40173" s="88"/>
      <c r="D40173" s="88"/>
      <c r="E40173" s="88"/>
      <c r="F40173" s="88"/>
      <c r="G40173" s="88"/>
      <c r="H40173" s="88"/>
      <c r="I40173" s="88"/>
      <c r="J40173" s="88"/>
      <c r="K40173" s="88"/>
    </row>
    <row r="40174" spans="2:11" ht="12" hidden="1" customHeight="1" x14ac:dyDescent="0.2">
      <c r="B40174" s="88"/>
      <c r="C40174" s="88"/>
      <c r="D40174" s="88"/>
      <c r="E40174" s="88"/>
      <c r="F40174" s="88"/>
      <c r="G40174" s="88"/>
      <c r="H40174" s="88"/>
      <c r="I40174" s="88"/>
      <c r="J40174" s="88"/>
      <c r="K40174" s="88"/>
    </row>
    <row r="40175" spans="2:11" ht="12" hidden="1" customHeight="1" x14ac:dyDescent="0.2">
      <c r="B40175" s="88"/>
      <c r="C40175" s="88"/>
      <c r="D40175" s="88"/>
      <c r="E40175" s="88"/>
      <c r="F40175" s="88"/>
      <c r="G40175" s="88"/>
      <c r="H40175" s="88"/>
      <c r="I40175" s="88"/>
      <c r="J40175" s="88"/>
      <c r="K40175" s="88"/>
    </row>
    <row r="40176" spans="2:11" ht="12" hidden="1" customHeight="1" x14ac:dyDescent="0.2">
      <c r="B40176" s="88"/>
      <c r="C40176" s="88"/>
      <c r="D40176" s="88"/>
      <c r="E40176" s="88"/>
      <c r="F40176" s="88"/>
      <c r="G40176" s="88"/>
      <c r="H40176" s="88"/>
      <c r="I40176" s="88"/>
      <c r="J40176" s="88"/>
      <c r="K40176" s="88"/>
    </row>
    <row r="40177" spans="2:11" ht="12" hidden="1" customHeight="1" x14ac:dyDescent="0.2">
      <c r="B40177" s="88"/>
      <c r="C40177" s="88"/>
      <c r="D40177" s="88"/>
      <c r="E40177" s="88"/>
      <c r="F40177" s="88"/>
      <c r="G40177" s="88"/>
      <c r="H40177" s="88"/>
      <c r="I40177" s="88"/>
      <c r="J40177" s="88"/>
      <c r="K40177" s="88"/>
    </row>
    <row r="40178" spans="2:11" ht="12" hidden="1" customHeight="1" x14ac:dyDescent="0.2">
      <c r="B40178" s="88"/>
      <c r="C40178" s="88"/>
      <c r="D40178" s="88"/>
      <c r="E40178" s="88"/>
      <c r="F40178" s="88"/>
      <c r="G40178" s="88"/>
      <c r="H40178" s="88"/>
      <c r="I40178" s="88"/>
      <c r="J40178" s="88"/>
      <c r="K40178" s="88"/>
    </row>
    <row r="40179" spans="2:11" ht="12" hidden="1" customHeight="1" x14ac:dyDescent="0.2">
      <c r="B40179" s="88"/>
      <c r="C40179" s="88"/>
      <c r="D40179" s="88"/>
      <c r="E40179" s="88"/>
      <c r="F40179" s="88"/>
      <c r="G40179" s="88"/>
      <c r="H40179" s="88"/>
      <c r="I40179" s="88"/>
      <c r="J40179" s="88"/>
      <c r="K40179" s="88"/>
    </row>
    <row r="40180" spans="2:11" ht="12" hidden="1" customHeight="1" x14ac:dyDescent="0.2">
      <c r="B40180" s="88"/>
      <c r="C40180" s="88"/>
      <c r="D40180" s="88"/>
      <c r="E40180" s="88"/>
      <c r="F40180" s="88"/>
      <c r="G40180" s="88"/>
      <c r="H40180" s="88"/>
      <c r="I40180" s="88"/>
      <c r="J40180" s="88"/>
      <c r="K40180" s="88"/>
    </row>
    <row r="40181" spans="2:11" ht="12" hidden="1" customHeight="1" x14ac:dyDescent="0.2">
      <c r="B40181" s="88"/>
      <c r="C40181" s="88"/>
      <c r="D40181" s="88"/>
      <c r="E40181" s="88"/>
      <c r="F40181" s="88"/>
      <c r="G40181" s="88"/>
      <c r="H40181" s="88"/>
      <c r="I40181" s="88"/>
      <c r="J40181" s="88"/>
      <c r="K40181" s="88"/>
    </row>
    <row r="40182" spans="2:11" ht="12" hidden="1" customHeight="1" x14ac:dyDescent="0.2">
      <c r="B40182" s="88"/>
      <c r="C40182" s="88"/>
      <c r="D40182" s="88"/>
      <c r="E40182" s="88"/>
      <c r="F40182" s="88"/>
      <c r="G40182" s="88"/>
      <c r="H40182" s="88"/>
      <c r="I40182" s="88"/>
      <c r="J40182" s="88"/>
      <c r="K40182" s="88"/>
    </row>
    <row r="40183" spans="2:11" ht="12" hidden="1" customHeight="1" x14ac:dyDescent="0.2">
      <c r="B40183" s="88"/>
      <c r="C40183" s="88"/>
      <c r="D40183" s="88"/>
      <c r="E40183" s="88"/>
      <c r="F40183" s="88"/>
      <c r="G40183" s="88"/>
      <c r="H40183" s="88"/>
      <c r="I40183" s="88"/>
      <c r="J40183" s="88"/>
      <c r="K40183" s="88"/>
    </row>
    <row r="40184" spans="2:11" ht="12" hidden="1" customHeight="1" x14ac:dyDescent="0.2">
      <c r="B40184" s="88"/>
      <c r="C40184" s="88"/>
      <c r="D40184" s="88"/>
      <c r="E40184" s="88"/>
      <c r="F40184" s="88"/>
      <c r="G40184" s="88"/>
      <c r="H40184" s="88"/>
      <c r="I40184" s="88"/>
      <c r="J40184" s="88"/>
      <c r="K40184" s="88"/>
    </row>
    <row r="40185" spans="2:11" ht="12" hidden="1" customHeight="1" x14ac:dyDescent="0.2">
      <c r="B40185" s="88"/>
      <c r="C40185" s="88"/>
      <c r="D40185" s="88"/>
      <c r="E40185" s="88"/>
      <c r="F40185" s="88"/>
      <c r="G40185" s="88"/>
      <c r="H40185" s="88"/>
      <c r="I40185" s="88"/>
      <c r="J40185" s="88"/>
      <c r="K40185" s="88"/>
    </row>
    <row r="40186" spans="2:11" ht="12" hidden="1" customHeight="1" x14ac:dyDescent="0.2">
      <c r="B40186" s="88"/>
      <c r="C40186" s="88"/>
      <c r="D40186" s="88"/>
      <c r="E40186" s="88"/>
      <c r="F40186" s="88"/>
      <c r="G40186" s="88"/>
      <c r="H40186" s="88"/>
      <c r="I40186" s="88"/>
      <c r="J40186" s="88"/>
      <c r="K40186" s="88"/>
    </row>
    <row r="40187" spans="2:11" ht="12" hidden="1" customHeight="1" x14ac:dyDescent="0.2">
      <c r="B40187" s="88"/>
      <c r="C40187" s="88"/>
      <c r="D40187" s="88"/>
      <c r="E40187" s="88"/>
      <c r="F40187" s="88"/>
      <c r="G40187" s="88"/>
      <c r="H40187" s="88"/>
      <c r="I40187" s="88"/>
      <c r="J40187" s="88"/>
      <c r="K40187" s="88"/>
    </row>
    <row r="40188" spans="2:11" ht="12" hidden="1" customHeight="1" x14ac:dyDescent="0.2">
      <c r="B40188" s="88"/>
      <c r="C40188" s="88"/>
      <c r="D40188" s="88"/>
      <c r="E40188" s="88"/>
      <c r="F40188" s="88"/>
      <c r="G40188" s="88"/>
      <c r="H40188" s="88"/>
      <c r="I40188" s="88"/>
      <c r="J40188" s="88"/>
      <c r="K40188" s="88"/>
    </row>
    <row r="40189" spans="2:11" ht="12" hidden="1" customHeight="1" x14ac:dyDescent="0.2">
      <c r="B40189" s="88"/>
      <c r="C40189" s="88"/>
      <c r="D40189" s="88"/>
      <c r="E40189" s="88"/>
      <c r="F40189" s="88"/>
      <c r="G40189" s="88"/>
      <c r="H40189" s="88"/>
      <c r="I40189" s="88"/>
      <c r="J40189" s="88"/>
      <c r="K40189" s="88"/>
    </row>
    <row r="40190" spans="2:11" ht="12" hidden="1" customHeight="1" x14ac:dyDescent="0.2">
      <c r="B40190" s="88"/>
      <c r="C40190" s="88"/>
      <c r="D40190" s="88"/>
      <c r="E40190" s="88"/>
      <c r="F40190" s="88"/>
      <c r="G40190" s="88"/>
      <c r="H40190" s="88"/>
      <c r="I40190" s="88"/>
      <c r="J40190" s="88"/>
      <c r="K40190" s="88"/>
    </row>
    <row r="40191" spans="2:11" ht="12" hidden="1" customHeight="1" x14ac:dyDescent="0.2">
      <c r="B40191" s="88"/>
      <c r="C40191" s="88"/>
      <c r="D40191" s="88"/>
      <c r="E40191" s="88"/>
      <c r="F40191" s="88"/>
      <c r="G40191" s="88"/>
      <c r="H40191" s="88"/>
      <c r="I40191" s="88"/>
      <c r="J40191" s="88"/>
      <c r="K40191" s="88"/>
    </row>
    <row r="40192" spans="2:11" ht="12" hidden="1" customHeight="1" x14ac:dyDescent="0.2">
      <c r="B40192" s="88"/>
      <c r="C40192" s="88"/>
      <c r="D40192" s="88"/>
      <c r="E40192" s="88"/>
      <c r="F40192" s="88"/>
      <c r="G40192" s="88"/>
      <c r="H40192" s="88"/>
      <c r="I40192" s="88"/>
      <c r="J40192" s="88"/>
      <c r="K40192" s="88"/>
    </row>
    <row r="40193" spans="2:11" ht="12" hidden="1" customHeight="1" x14ac:dyDescent="0.2">
      <c r="B40193" s="88"/>
      <c r="C40193" s="88"/>
      <c r="D40193" s="88"/>
      <c r="E40193" s="88"/>
      <c r="F40193" s="88"/>
      <c r="G40193" s="88"/>
      <c r="H40193" s="88"/>
      <c r="I40193" s="88"/>
      <c r="J40193" s="88"/>
      <c r="K40193" s="88"/>
    </row>
    <row r="40194" spans="2:11" ht="12" hidden="1" customHeight="1" x14ac:dyDescent="0.2">
      <c r="B40194" s="88"/>
      <c r="C40194" s="88"/>
      <c r="D40194" s="88"/>
      <c r="E40194" s="88"/>
      <c r="F40194" s="88"/>
      <c r="G40194" s="88"/>
      <c r="H40194" s="88"/>
      <c r="I40194" s="88"/>
      <c r="J40194" s="88"/>
      <c r="K40194" s="88"/>
    </row>
    <row r="40195" spans="2:11" ht="12" hidden="1" customHeight="1" x14ac:dyDescent="0.2">
      <c r="B40195" s="88"/>
      <c r="C40195" s="88"/>
      <c r="D40195" s="88"/>
      <c r="E40195" s="88"/>
      <c r="F40195" s="88"/>
      <c r="G40195" s="88"/>
      <c r="H40195" s="88"/>
      <c r="I40195" s="88"/>
      <c r="J40195" s="88"/>
      <c r="K40195" s="88"/>
    </row>
    <row r="40196" spans="2:11" ht="12" hidden="1" customHeight="1" x14ac:dyDescent="0.2">
      <c r="B40196" s="88"/>
      <c r="C40196" s="88"/>
      <c r="D40196" s="88"/>
      <c r="E40196" s="88"/>
      <c r="F40196" s="88"/>
      <c r="G40196" s="88"/>
      <c r="H40196" s="88"/>
      <c r="I40196" s="88"/>
      <c r="J40196" s="88"/>
      <c r="K40196" s="88"/>
    </row>
    <row r="40197" spans="2:11" ht="12" hidden="1" customHeight="1" x14ac:dyDescent="0.2">
      <c r="B40197" s="88"/>
      <c r="C40197" s="88"/>
      <c r="D40197" s="88"/>
      <c r="E40197" s="88"/>
      <c r="F40197" s="88"/>
      <c r="G40197" s="88"/>
      <c r="H40197" s="88"/>
      <c r="I40197" s="88"/>
      <c r="J40197" s="88"/>
      <c r="K40197" s="88"/>
    </row>
    <row r="40198" spans="2:11" ht="12" hidden="1" customHeight="1" x14ac:dyDescent="0.2">
      <c r="B40198" s="88"/>
      <c r="C40198" s="88"/>
      <c r="D40198" s="88"/>
      <c r="E40198" s="88"/>
      <c r="F40198" s="88"/>
      <c r="G40198" s="88"/>
      <c r="H40198" s="88"/>
      <c r="I40198" s="88"/>
      <c r="J40198" s="88"/>
      <c r="K40198" s="88"/>
    </row>
    <row r="40199" spans="2:11" ht="12" hidden="1" customHeight="1" x14ac:dyDescent="0.2">
      <c r="B40199" s="88"/>
      <c r="C40199" s="88"/>
      <c r="D40199" s="88"/>
      <c r="E40199" s="88"/>
      <c r="F40199" s="88"/>
      <c r="G40199" s="88"/>
      <c r="H40199" s="88"/>
      <c r="I40199" s="88"/>
      <c r="J40199" s="88"/>
      <c r="K40199" s="88"/>
    </row>
    <row r="40200" spans="2:11" ht="12" hidden="1" customHeight="1" x14ac:dyDescent="0.2">
      <c r="B40200" s="88"/>
      <c r="C40200" s="88"/>
      <c r="D40200" s="88"/>
      <c r="E40200" s="88"/>
      <c r="F40200" s="88"/>
      <c r="G40200" s="88"/>
      <c r="H40200" s="88"/>
      <c r="I40200" s="88"/>
      <c r="J40200" s="88"/>
      <c r="K40200" s="88"/>
    </row>
    <row r="40201" spans="2:11" ht="12" hidden="1" customHeight="1" x14ac:dyDescent="0.2">
      <c r="B40201" s="88"/>
      <c r="C40201" s="88"/>
      <c r="D40201" s="88"/>
      <c r="E40201" s="88"/>
      <c r="F40201" s="88"/>
      <c r="G40201" s="88"/>
      <c r="H40201" s="88"/>
      <c r="I40201" s="88"/>
      <c r="J40201" s="88"/>
      <c r="K40201" s="88"/>
    </row>
    <row r="40202" spans="2:11" ht="12" hidden="1" customHeight="1" x14ac:dyDescent="0.2">
      <c r="B40202" s="88"/>
      <c r="C40202" s="88"/>
      <c r="D40202" s="88"/>
      <c r="E40202" s="88"/>
      <c r="F40202" s="88"/>
      <c r="G40202" s="88"/>
      <c r="H40202" s="88"/>
      <c r="I40202" s="88"/>
      <c r="J40202" s="88"/>
      <c r="K40202" s="88"/>
    </row>
    <row r="40203" spans="2:11" ht="12" hidden="1" customHeight="1" x14ac:dyDescent="0.2">
      <c r="B40203" s="88"/>
      <c r="C40203" s="88"/>
      <c r="D40203" s="88"/>
      <c r="E40203" s="88"/>
      <c r="F40203" s="88"/>
      <c r="G40203" s="88"/>
      <c r="H40203" s="88"/>
      <c r="I40203" s="88"/>
      <c r="J40203" s="88"/>
      <c r="K40203" s="88"/>
    </row>
    <row r="40204" spans="2:11" ht="12" hidden="1" customHeight="1" x14ac:dyDescent="0.2">
      <c r="B40204" s="88"/>
      <c r="C40204" s="88"/>
      <c r="D40204" s="88"/>
      <c r="E40204" s="88"/>
      <c r="F40204" s="88"/>
      <c r="G40204" s="88"/>
      <c r="H40204" s="88"/>
      <c r="I40204" s="88"/>
      <c r="J40204" s="88"/>
      <c r="K40204" s="88"/>
    </row>
    <row r="40205" spans="2:11" ht="12" hidden="1" customHeight="1" x14ac:dyDescent="0.2">
      <c r="B40205" s="88"/>
      <c r="C40205" s="88"/>
      <c r="D40205" s="88"/>
      <c r="E40205" s="88"/>
      <c r="F40205" s="88"/>
      <c r="G40205" s="88"/>
      <c r="H40205" s="88"/>
      <c r="I40205" s="88"/>
      <c r="J40205" s="88"/>
      <c r="K40205" s="88"/>
    </row>
    <row r="40206" spans="2:11" ht="12" hidden="1" customHeight="1" x14ac:dyDescent="0.2">
      <c r="B40206" s="88"/>
      <c r="C40206" s="88"/>
      <c r="D40206" s="88"/>
      <c r="E40206" s="88"/>
      <c r="F40206" s="88"/>
      <c r="G40206" s="88"/>
      <c r="H40206" s="88"/>
      <c r="I40206" s="88"/>
      <c r="J40206" s="88"/>
      <c r="K40206" s="88"/>
    </row>
    <row r="40207" spans="2:11" ht="12" hidden="1" customHeight="1" x14ac:dyDescent="0.2">
      <c r="B40207" s="88"/>
      <c r="C40207" s="88"/>
      <c r="D40207" s="88"/>
      <c r="E40207" s="88"/>
      <c r="F40207" s="88"/>
      <c r="G40207" s="88"/>
      <c r="H40207" s="88"/>
      <c r="I40207" s="88"/>
      <c r="J40207" s="88"/>
      <c r="K40207" s="88"/>
    </row>
    <row r="40208" spans="2:11" ht="12" hidden="1" customHeight="1" x14ac:dyDescent="0.2">
      <c r="B40208" s="88"/>
      <c r="C40208" s="88"/>
      <c r="D40208" s="88"/>
      <c r="E40208" s="88"/>
      <c r="F40208" s="88"/>
      <c r="G40208" s="88"/>
      <c r="H40208" s="88"/>
      <c r="I40208" s="88"/>
      <c r="J40208" s="88"/>
      <c r="K40208" s="88"/>
    </row>
    <row r="40209" spans="2:11" ht="12" hidden="1" customHeight="1" x14ac:dyDescent="0.2">
      <c r="B40209" s="88"/>
      <c r="C40209" s="88"/>
      <c r="D40209" s="88"/>
      <c r="E40209" s="88"/>
      <c r="F40209" s="88"/>
      <c r="G40209" s="88"/>
      <c r="H40209" s="88"/>
      <c r="I40209" s="88"/>
      <c r="J40209" s="88"/>
      <c r="K40209" s="88"/>
    </row>
    <row r="40210" spans="2:11" ht="12" hidden="1" customHeight="1" x14ac:dyDescent="0.2">
      <c r="B40210" s="88"/>
      <c r="C40210" s="88"/>
      <c r="D40210" s="88"/>
      <c r="E40210" s="88"/>
      <c r="F40210" s="88"/>
      <c r="G40210" s="88"/>
      <c r="H40210" s="88"/>
      <c r="I40210" s="88"/>
      <c r="J40210" s="88"/>
      <c r="K40210" s="88"/>
    </row>
    <row r="40211" spans="2:11" ht="12" hidden="1" customHeight="1" x14ac:dyDescent="0.2">
      <c r="B40211" s="88"/>
      <c r="C40211" s="88"/>
      <c r="D40211" s="88"/>
      <c r="E40211" s="88"/>
      <c r="F40211" s="88"/>
      <c r="G40211" s="88"/>
      <c r="H40211" s="88"/>
      <c r="I40211" s="88"/>
      <c r="J40211" s="88"/>
      <c r="K40211" s="88"/>
    </row>
    <row r="40212" spans="2:11" ht="12" hidden="1" customHeight="1" x14ac:dyDescent="0.2">
      <c r="B40212" s="88"/>
      <c r="C40212" s="88"/>
      <c r="D40212" s="88"/>
      <c r="E40212" s="88"/>
      <c r="F40212" s="88"/>
      <c r="G40212" s="88"/>
      <c r="H40212" s="88"/>
      <c r="I40212" s="88"/>
      <c r="J40212" s="88"/>
      <c r="K40212" s="88"/>
    </row>
    <row r="40213" spans="2:11" ht="12" hidden="1" customHeight="1" x14ac:dyDescent="0.2">
      <c r="B40213" s="88"/>
      <c r="C40213" s="88"/>
      <c r="D40213" s="88"/>
      <c r="E40213" s="88"/>
      <c r="F40213" s="88"/>
      <c r="G40213" s="88"/>
      <c r="H40213" s="88"/>
      <c r="I40213" s="88"/>
      <c r="J40213" s="88"/>
      <c r="K40213" s="88"/>
    </row>
    <row r="40214" spans="2:11" ht="12" hidden="1" customHeight="1" x14ac:dyDescent="0.2">
      <c r="B40214" s="88"/>
      <c r="C40214" s="88"/>
      <c r="D40214" s="88"/>
      <c r="E40214" s="88"/>
      <c r="F40214" s="88"/>
      <c r="G40214" s="88"/>
      <c r="H40214" s="88"/>
      <c r="I40214" s="88"/>
      <c r="J40214" s="88"/>
      <c r="K40214" s="88"/>
    </row>
    <row r="40215" spans="2:11" ht="12" hidden="1" customHeight="1" x14ac:dyDescent="0.2">
      <c r="B40215" s="88"/>
      <c r="C40215" s="88"/>
      <c r="D40215" s="88"/>
      <c r="E40215" s="88"/>
      <c r="F40215" s="88"/>
      <c r="G40215" s="88"/>
      <c r="H40215" s="88"/>
      <c r="I40215" s="88"/>
      <c r="J40215" s="88"/>
      <c r="K40215" s="88"/>
    </row>
    <row r="40216" spans="2:11" ht="12" hidden="1" customHeight="1" x14ac:dyDescent="0.2">
      <c r="B40216" s="88"/>
      <c r="C40216" s="88"/>
      <c r="D40216" s="88"/>
      <c r="E40216" s="88"/>
      <c r="F40216" s="88"/>
      <c r="G40216" s="88"/>
      <c r="H40216" s="88"/>
      <c r="I40216" s="88"/>
      <c r="J40216" s="88"/>
      <c r="K40216" s="88"/>
    </row>
    <row r="40217" spans="2:11" ht="12" hidden="1" customHeight="1" x14ac:dyDescent="0.2">
      <c r="B40217" s="88"/>
      <c r="C40217" s="88"/>
      <c r="D40217" s="88"/>
      <c r="E40217" s="88"/>
      <c r="F40217" s="88"/>
      <c r="G40217" s="88"/>
      <c r="H40217" s="88"/>
      <c r="I40217" s="88"/>
      <c r="J40217" s="88"/>
      <c r="K40217" s="88"/>
    </row>
    <row r="40218" spans="2:11" ht="12" hidden="1" customHeight="1" x14ac:dyDescent="0.2">
      <c r="B40218" s="88"/>
      <c r="C40218" s="88"/>
      <c r="D40218" s="88"/>
      <c r="E40218" s="88"/>
      <c r="F40218" s="88"/>
      <c r="G40218" s="88"/>
      <c r="H40218" s="88"/>
      <c r="I40218" s="88"/>
      <c r="J40218" s="88"/>
      <c r="K40218" s="88"/>
    </row>
    <row r="40219" spans="2:11" ht="12" hidden="1" customHeight="1" x14ac:dyDescent="0.2">
      <c r="B40219" s="88"/>
      <c r="C40219" s="88"/>
      <c r="D40219" s="88"/>
      <c r="E40219" s="88"/>
      <c r="F40219" s="88"/>
      <c r="G40219" s="88"/>
      <c r="H40219" s="88"/>
      <c r="I40219" s="88"/>
      <c r="J40219" s="88"/>
      <c r="K40219" s="88"/>
    </row>
    <row r="40220" spans="2:11" ht="12" hidden="1" customHeight="1" x14ac:dyDescent="0.2">
      <c r="B40220" s="88"/>
      <c r="C40220" s="88"/>
      <c r="D40220" s="88"/>
      <c r="E40220" s="88"/>
      <c r="F40220" s="88"/>
      <c r="G40220" s="88"/>
      <c r="H40220" s="88"/>
      <c r="I40220" s="88"/>
      <c r="J40220" s="88"/>
      <c r="K40220" s="88"/>
    </row>
    <row r="40221" spans="2:11" ht="12" hidden="1" customHeight="1" x14ac:dyDescent="0.2">
      <c r="B40221" s="88"/>
      <c r="C40221" s="88"/>
      <c r="D40221" s="88"/>
      <c r="E40221" s="88"/>
      <c r="F40221" s="88"/>
      <c r="G40221" s="88"/>
      <c r="H40221" s="88"/>
      <c r="I40221" s="88"/>
      <c r="J40221" s="88"/>
      <c r="K40221" s="88"/>
    </row>
    <row r="40222" spans="2:11" ht="12" hidden="1" customHeight="1" x14ac:dyDescent="0.2">
      <c r="B40222" s="88"/>
      <c r="C40222" s="88"/>
      <c r="D40222" s="88"/>
      <c r="E40222" s="88"/>
      <c r="F40222" s="88"/>
      <c r="G40222" s="88"/>
      <c r="H40222" s="88"/>
      <c r="I40222" s="88"/>
      <c r="J40222" s="88"/>
      <c r="K40222" s="88"/>
    </row>
    <row r="40223" spans="2:11" ht="12" hidden="1" customHeight="1" x14ac:dyDescent="0.2">
      <c r="B40223" s="88"/>
      <c r="C40223" s="88"/>
      <c r="D40223" s="88"/>
      <c r="E40223" s="88"/>
      <c r="F40223" s="88"/>
      <c r="G40223" s="88"/>
      <c r="H40223" s="88"/>
      <c r="I40223" s="88"/>
      <c r="J40223" s="88"/>
      <c r="K40223" s="88"/>
    </row>
    <row r="40224" spans="2:11" ht="12" hidden="1" customHeight="1" x14ac:dyDescent="0.2">
      <c r="B40224" s="88"/>
      <c r="C40224" s="88"/>
      <c r="D40224" s="88"/>
      <c r="E40224" s="88"/>
      <c r="F40224" s="88"/>
      <c r="G40224" s="88"/>
      <c r="H40224" s="88"/>
      <c r="I40224" s="88"/>
      <c r="J40224" s="88"/>
      <c r="K40224" s="88"/>
    </row>
    <row r="40225" spans="2:11" ht="12" hidden="1" customHeight="1" x14ac:dyDescent="0.2">
      <c r="B40225" s="88"/>
      <c r="C40225" s="88"/>
      <c r="D40225" s="88"/>
      <c r="E40225" s="88"/>
      <c r="F40225" s="88"/>
      <c r="G40225" s="88"/>
      <c r="H40225" s="88"/>
      <c r="I40225" s="88"/>
      <c r="J40225" s="88"/>
      <c r="K40225" s="88"/>
    </row>
    <row r="40226" spans="2:11" ht="12" hidden="1" customHeight="1" x14ac:dyDescent="0.2">
      <c r="B40226" s="88"/>
      <c r="C40226" s="88"/>
      <c r="D40226" s="88"/>
      <c r="E40226" s="88"/>
      <c r="F40226" s="88"/>
      <c r="G40226" s="88"/>
      <c r="H40226" s="88"/>
      <c r="I40226" s="88"/>
      <c r="J40226" s="88"/>
      <c r="K40226" s="88"/>
    </row>
    <row r="40227" spans="2:11" ht="12" hidden="1" customHeight="1" x14ac:dyDescent="0.2">
      <c r="B40227" s="88"/>
      <c r="C40227" s="88"/>
      <c r="D40227" s="88"/>
      <c r="E40227" s="88"/>
      <c r="F40227" s="88"/>
      <c r="G40227" s="88"/>
      <c r="H40227" s="88"/>
      <c r="I40227" s="88"/>
      <c r="J40227" s="88"/>
      <c r="K40227" s="88"/>
    </row>
    <row r="40228" spans="2:11" ht="12" hidden="1" customHeight="1" x14ac:dyDescent="0.2">
      <c r="B40228" s="88"/>
      <c r="C40228" s="88"/>
      <c r="D40228" s="88"/>
      <c r="E40228" s="88"/>
      <c r="F40228" s="88"/>
      <c r="G40228" s="88"/>
      <c r="H40228" s="88"/>
      <c r="I40228" s="88"/>
      <c r="J40228" s="88"/>
      <c r="K40228" s="88"/>
    </row>
    <row r="40229" spans="2:11" ht="12" hidden="1" customHeight="1" x14ac:dyDescent="0.2">
      <c r="B40229" s="88"/>
      <c r="C40229" s="88"/>
      <c r="D40229" s="88"/>
      <c r="E40229" s="88"/>
      <c r="F40229" s="88"/>
      <c r="G40229" s="88"/>
      <c r="H40229" s="88"/>
      <c r="I40229" s="88"/>
      <c r="J40229" s="88"/>
      <c r="K40229" s="88"/>
    </row>
    <row r="40230" spans="2:11" ht="12" hidden="1" customHeight="1" x14ac:dyDescent="0.2">
      <c r="B40230" s="88"/>
      <c r="C40230" s="88"/>
      <c r="D40230" s="88"/>
      <c r="E40230" s="88"/>
      <c r="F40230" s="88"/>
      <c r="G40230" s="88"/>
      <c r="H40230" s="88"/>
      <c r="I40230" s="88"/>
      <c r="J40230" s="88"/>
      <c r="K40230" s="88"/>
    </row>
    <row r="40231" spans="2:11" ht="12" hidden="1" customHeight="1" x14ac:dyDescent="0.2">
      <c r="B40231" s="88"/>
      <c r="C40231" s="88"/>
      <c r="D40231" s="88"/>
      <c r="E40231" s="88"/>
      <c r="F40231" s="88"/>
      <c r="G40231" s="88"/>
      <c r="H40231" s="88"/>
      <c r="I40231" s="88"/>
      <c r="J40231" s="88"/>
      <c r="K40231" s="88"/>
    </row>
    <row r="40232" spans="2:11" ht="12" hidden="1" customHeight="1" x14ac:dyDescent="0.2">
      <c r="B40232" s="88"/>
      <c r="C40232" s="88"/>
      <c r="D40232" s="88"/>
      <c r="E40232" s="88"/>
      <c r="F40232" s="88"/>
      <c r="G40232" s="88"/>
      <c r="H40232" s="88"/>
      <c r="I40232" s="88"/>
      <c r="J40232" s="88"/>
      <c r="K40232" s="88"/>
    </row>
    <row r="40233" spans="2:11" ht="12" hidden="1" customHeight="1" x14ac:dyDescent="0.2">
      <c r="B40233" s="88"/>
      <c r="C40233" s="88"/>
      <c r="D40233" s="88"/>
      <c r="E40233" s="88"/>
      <c r="F40233" s="88"/>
      <c r="G40233" s="88"/>
      <c r="H40233" s="88"/>
      <c r="I40233" s="88"/>
      <c r="J40233" s="88"/>
      <c r="K40233" s="88"/>
    </row>
    <row r="40234" spans="2:11" ht="12" hidden="1" customHeight="1" x14ac:dyDescent="0.2">
      <c r="B40234" s="88"/>
      <c r="C40234" s="88"/>
      <c r="D40234" s="88"/>
      <c r="E40234" s="88"/>
      <c r="F40234" s="88"/>
      <c r="G40234" s="88"/>
      <c r="H40234" s="88"/>
      <c r="I40234" s="88"/>
      <c r="J40234" s="88"/>
      <c r="K40234" s="88"/>
    </row>
    <row r="40235" spans="2:11" ht="12" hidden="1" customHeight="1" x14ac:dyDescent="0.2">
      <c r="B40235" s="88"/>
      <c r="C40235" s="88"/>
      <c r="D40235" s="88"/>
      <c r="E40235" s="88"/>
      <c r="F40235" s="88"/>
      <c r="G40235" s="88"/>
      <c r="H40235" s="88"/>
      <c r="I40235" s="88"/>
      <c r="J40235" s="88"/>
      <c r="K40235" s="88"/>
    </row>
    <row r="40236" spans="2:11" ht="12" hidden="1" customHeight="1" x14ac:dyDescent="0.2">
      <c r="B40236" s="88"/>
      <c r="C40236" s="88"/>
      <c r="D40236" s="88"/>
      <c r="E40236" s="88"/>
      <c r="F40236" s="88"/>
      <c r="G40236" s="88"/>
      <c r="H40236" s="88"/>
      <c r="I40236" s="88"/>
      <c r="J40236" s="88"/>
      <c r="K40236" s="88"/>
    </row>
    <row r="40237" spans="2:11" ht="12" hidden="1" customHeight="1" x14ac:dyDescent="0.2">
      <c r="B40237" s="88"/>
      <c r="C40237" s="88"/>
      <c r="D40237" s="88"/>
      <c r="E40237" s="88"/>
      <c r="F40237" s="88"/>
      <c r="G40237" s="88"/>
      <c r="H40237" s="88"/>
      <c r="I40237" s="88"/>
      <c r="J40237" s="88"/>
      <c r="K40237" s="88"/>
    </row>
    <row r="40238" spans="2:11" ht="12" hidden="1" customHeight="1" x14ac:dyDescent="0.2">
      <c r="B40238" s="88"/>
      <c r="C40238" s="88"/>
      <c r="D40238" s="88"/>
      <c r="E40238" s="88"/>
      <c r="F40238" s="88"/>
      <c r="G40238" s="88"/>
      <c r="H40238" s="88"/>
      <c r="I40238" s="88"/>
      <c r="J40238" s="88"/>
      <c r="K40238" s="88"/>
    </row>
    <row r="40239" spans="2:11" ht="12" hidden="1" customHeight="1" x14ac:dyDescent="0.2">
      <c r="B40239" s="88"/>
      <c r="C40239" s="88"/>
      <c r="D40239" s="88"/>
      <c r="E40239" s="88"/>
      <c r="F40239" s="88"/>
      <c r="G40239" s="88"/>
      <c r="H40239" s="88"/>
      <c r="I40239" s="88"/>
      <c r="J40239" s="88"/>
      <c r="K40239" s="88"/>
    </row>
    <row r="40240" spans="2:11" ht="12" hidden="1" customHeight="1" x14ac:dyDescent="0.2">
      <c r="B40240" s="88"/>
      <c r="C40240" s="88"/>
      <c r="D40240" s="88"/>
      <c r="E40240" s="88"/>
      <c r="F40240" s="88"/>
      <c r="G40240" s="88"/>
      <c r="H40240" s="88"/>
      <c r="I40240" s="88"/>
      <c r="J40240" s="88"/>
      <c r="K40240" s="88"/>
    </row>
    <row r="40241" spans="2:11" ht="12" hidden="1" customHeight="1" x14ac:dyDescent="0.2">
      <c r="B40241" s="88"/>
      <c r="C40241" s="88"/>
      <c r="D40241" s="88"/>
      <c r="E40241" s="88"/>
      <c r="F40241" s="88"/>
      <c r="G40241" s="88"/>
      <c r="H40241" s="88"/>
      <c r="I40241" s="88"/>
      <c r="J40241" s="88"/>
      <c r="K40241" s="88"/>
    </row>
    <row r="40242" spans="2:11" ht="12" hidden="1" customHeight="1" x14ac:dyDescent="0.2">
      <c r="B40242" s="88"/>
      <c r="C40242" s="88"/>
      <c r="D40242" s="88"/>
      <c r="E40242" s="88"/>
      <c r="F40242" s="88"/>
      <c r="G40242" s="88"/>
      <c r="H40242" s="88"/>
      <c r="I40242" s="88"/>
      <c r="J40242" s="88"/>
      <c r="K40242" s="88"/>
    </row>
    <row r="40243" spans="2:11" ht="12" hidden="1" customHeight="1" x14ac:dyDescent="0.2">
      <c r="B40243" s="88"/>
      <c r="C40243" s="88"/>
      <c r="D40243" s="88"/>
      <c r="E40243" s="88"/>
      <c r="F40243" s="88"/>
      <c r="G40243" s="88"/>
      <c r="H40243" s="88"/>
      <c r="I40243" s="88"/>
      <c r="J40243" s="88"/>
      <c r="K40243" s="88"/>
    </row>
    <row r="40244" spans="2:11" ht="12" hidden="1" customHeight="1" x14ac:dyDescent="0.2">
      <c r="B40244" s="88"/>
      <c r="C40244" s="88"/>
      <c r="D40244" s="88"/>
      <c r="E40244" s="88"/>
      <c r="F40244" s="88"/>
      <c r="G40244" s="88"/>
      <c r="H40244" s="88"/>
      <c r="I40244" s="88"/>
      <c r="J40244" s="88"/>
      <c r="K40244" s="88"/>
    </row>
    <row r="40245" spans="2:11" ht="12" hidden="1" customHeight="1" x14ac:dyDescent="0.2">
      <c r="B40245" s="88"/>
      <c r="C40245" s="88"/>
      <c r="D40245" s="88"/>
      <c r="E40245" s="88"/>
      <c r="F40245" s="88"/>
      <c r="G40245" s="88"/>
      <c r="H40245" s="88"/>
      <c r="I40245" s="88"/>
      <c r="J40245" s="88"/>
      <c r="K40245" s="88"/>
    </row>
    <row r="40246" spans="2:11" ht="12" hidden="1" customHeight="1" x14ac:dyDescent="0.2">
      <c r="B40246" s="88"/>
      <c r="C40246" s="88"/>
      <c r="D40246" s="88"/>
      <c r="E40246" s="88"/>
      <c r="F40246" s="88"/>
      <c r="G40246" s="88"/>
      <c r="H40246" s="88"/>
      <c r="I40246" s="88"/>
      <c r="J40246" s="88"/>
      <c r="K40246" s="88"/>
    </row>
    <row r="40247" spans="2:11" ht="12" hidden="1" customHeight="1" x14ac:dyDescent="0.2">
      <c r="B40247" s="88"/>
      <c r="C40247" s="88"/>
      <c r="D40247" s="88"/>
      <c r="E40247" s="88"/>
      <c r="F40247" s="88"/>
      <c r="G40247" s="88"/>
      <c r="H40247" s="88"/>
      <c r="I40247" s="88"/>
      <c r="J40247" s="88"/>
      <c r="K40247" s="88"/>
    </row>
    <row r="40248" spans="2:11" ht="12" hidden="1" customHeight="1" x14ac:dyDescent="0.2">
      <c r="B40248" s="88"/>
      <c r="C40248" s="88"/>
      <c r="D40248" s="88"/>
      <c r="E40248" s="88"/>
      <c r="F40248" s="88"/>
      <c r="G40248" s="88"/>
      <c r="H40248" s="88"/>
      <c r="I40248" s="88"/>
      <c r="J40248" s="88"/>
      <c r="K40248" s="88"/>
    </row>
    <row r="40249" spans="2:11" ht="12" hidden="1" customHeight="1" x14ac:dyDescent="0.2">
      <c r="B40249" s="88"/>
      <c r="C40249" s="88"/>
      <c r="D40249" s="88"/>
      <c r="E40249" s="88"/>
      <c r="F40249" s="88"/>
      <c r="G40249" s="88"/>
      <c r="H40249" s="88"/>
      <c r="I40249" s="88"/>
      <c r="J40249" s="88"/>
      <c r="K40249" s="88"/>
    </row>
    <row r="40250" spans="2:11" ht="12" hidden="1" customHeight="1" x14ac:dyDescent="0.2">
      <c r="B40250" s="88"/>
      <c r="C40250" s="88"/>
      <c r="D40250" s="88"/>
      <c r="E40250" s="88"/>
      <c r="F40250" s="88"/>
      <c r="G40250" s="88"/>
      <c r="H40250" s="88"/>
      <c r="I40250" s="88"/>
      <c r="J40250" s="88"/>
      <c r="K40250" s="88"/>
    </row>
    <row r="40251" spans="2:11" ht="12" hidden="1" customHeight="1" x14ac:dyDescent="0.2">
      <c r="B40251" s="88"/>
      <c r="C40251" s="88"/>
      <c r="D40251" s="88"/>
      <c r="E40251" s="88"/>
      <c r="F40251" s="88"/>
      <c r="G40251" s="88"/>
      <c r="H40251" s="88"/>
      <c r="I40251" s="88"/>
      <c r="J40251" s="88"/>
      <c r="K40251" s="88"/>
    </row>
    <row r="40252" spans="2:11" ht="12" hidden="1" customHeight="1" x14ac:dyDescent="0.2">
      <c r="B40252" s="88"/>
      <c r="C40252" s="88"/>
      <c r="D40252" s="88"/>
      <c r="E40252" s="88"/>
      <c r="F40252" s="88"/>
      <c r="G40252" s="88"/>
      <c r="H40252" s="88"/>
      <c r="I40252" s="88"/>
      <c r="J40252" s="88"/>
      <c r="K40252" s="88"/>
    </row>
    <row r="40253" spans="2:11" ht="12" hidden="1" customHeight="1" x14ac:dyDescent="0.2">
      <c r="B40253" s="88"/>
      <c r="C40253" s="88"/>
      <c r="D40253" s="88"/>
      <c r="E40253" s="88"/>
      <c r="F40253" s="88"/>
      <c r="G40253" s="88"/>
      <c r="H40253" s="88"/>
      <c r="I40253" s="88"/>
      <c r="J40253" s="88"/>
      <c r="K40253" s="88"/>
    </row>
    <row r="40254" spans="2:11" ht="12" hidden="1" customHeight="1" x14ac:dyDescent="0.2">
      <c r="B40254" s="88"/>
      <c r="C40254" s="88"/>
      <c r="D40254" s="88"/>
      <c r="E40254" s="88"/>
      <c r="F40254" s="88"/>
      <c r="G40254" s="88"/>
      <c r="H40254" s="88"/>
      <c r="I40254" s="88"/>
      <c r="J40254" s="88"/>
      <c r="K40254" s="88"/>
    </row>
    <row r="40255" spans="2:11" ht="12" hidden="1" customHeight="1" x14ac:dyDescent="0.2">
      <c r="B40255" s="88"/>
      <c r="C40255" s="88"/>
      <c r="D40255" s="88"/>
      <c r="E40255" s="88"/>
      <c r="F40255" s="88"/>
      <c r="G40255" s="88"/>
      <c r="H40255" s="88"/>
      <c r="I40255" s="88"/>
      <c r="J40255" s="88"/>
      <c r="K40255" s="88"/>
    </row>
    <row r="40256" spans="2:11" ht="12" hidden="1" customHeight="1" x14ac:dyDescent="0.2">
      <c r="B40256" s="88"/>
      <c r="C40256" s="88"/>
      <c r="D40256" s="88"/>
      <c r="E40256" s="88"/>
      <c r="F40256" s="88"/>
      <c r="G40256" s="88"/>
      <c r="H40256" s="88"/>
      <c r="I40256" s="88"/>
      <c r="J40256" s="88"/>
      <c r="K40256" s="88"/>
    </row>
    <row r="40257" spans="2:11" ht="12" hidden="1" customHeight="1" x14ac:dyDescent="0.2">
      <c r="B40257" s="88"/>
      <c r="C40257" s="88"/>
      <c r="D40257" s="88"/>
      <c r="E40257" s="88"/>
      <c r="F40257" s="88"/>
      <c r="G40257" s="88"/>
      <c r="H40257" s="88"/>
      <c r="I40257" s="88"/>
      <c r="J40257" s="88"/>
      <c r="K40257" s="88"/>
    </row>
    <row r="40258" spans="2:11" ht="12" hidden="1" customHeight="1" x14ac:dyDescent="0.2">
      <c r="B40258" s="88"/>
      <c r="C40258" s="88"/>
      <c r="D40258" s="88"/>
      <c r="E40258" s="88"/>
      <c r="F40258" s="88"/>
      <c r="G40258" s="88"/>
      <c r="H40258" s="88"/>
      <c r="I40258" s="88"/>
      <c r="J40258" s="88"/>
      <c r="K40258" s="88"/>
    </row>
    <row r="40259" spans="2:11" ht="12" hidden="1" customHeight="1" x14ac:dyDescent="0.2">
      <c r="B40259" s="88"/>
      <c r="C40259" s="88"/>
      <c r="D40259" s="88"/>
      <c r="E40259" s="88"/>
      <c r="F40259" s="88"/>
      <c r="G40259" s="88"/>
      <c r="H40259" s="88"/>
      <c r="I40259" s="88"/>
      <c r="J40259" s="88"/>
      <c r="K40259" s="88"/>
    </row>
    <row r="40260" spans="2:11" ht="12" hidden="1" customHeight="1" x14ac:dyDescent="0.2">
      <c r="B40260" s="88"/>
      <c r="C40260" s="88"/>
      <c r="D40260" s="88"/>
      <c r="E40260" s="88"/>
      <c r="F40260" s="88"/>
      <c r="G40260" s="88"/>
      <c r="H40260" s="88"/>
      <c r="I40260" s="88"/>
      <c r="J40260" s="88"/>
      <c r="K40260" s="88"/>
    </row>
    <row r="40261" spans="2:11" ht="12" hidden="1" customHeight="1" x14ac:dyDescent="0.2">
      <c r="B40261" s="88"/>
      <c r="C40261" s="88"/>
      <c r="D40261" s="88"/>
      <c r="E40261" s="88"/>
      <c r="F40261" s="88"/>
      <c r="G40261" s="88"/>
      <c r="H40261" s="88"/>
      <c r="I40261" s="88"/>
      <c r="J40261" s="88"/>
      <c r="K40261" s="88"/>
    </row>
    <row r="40262" spans="2:11" ht="12" hidden="1" customHeight="1" x14ac:dyDescent="0.2">
      <c r="B40262" s="88"/>
      <c r="C40262" s="88"/>
      <c r="D40262" s="88"/>
      <c r="E40262" s="88"/>
      <c r="F40262" s="88"/>
      <c r="G40262" s="88"/>
      <c r="H40262" s="88"/>
      <c r="I40262" s="88"/>
      <c r="J40262" s="88"/>
      <c r="K40262" s="88"/>
    </row>
    <row r="40263" spans="2:11" ht="12" hidden="1" customHeight="1" x14ac:dyDescent="0.2">
      <c r="B40263" s="88"/>
      <c r="C40263" s="88"/>
      <c r="D40263" s="88"/>
      <c r="E40263" s="88"/>
      <c r="F40263" s="88"/>
      <c r="G40263" s="88"/>
      <c r="H40263" s="88"/>
      <c r="I40263" s="88"/>
      <c r="J40263" s="88"/>
      <c r="K40263" s="88"/>
    </row>
    <row r="40264" spans="2:11" ht="12" hidden="1" customHeight="1" x14ac:dyDescent="0.2">
      <c r="B40264" s="88"/>
      <c r="C40264" s="88"/>
      <c r="D40264" s="88"/>
      <c r="E40264" s="88"/>
      <c r="F40264" s="88"/>
      <c r="G40264" s="88"/>
      <c r="H40264" s="88"/>
      <c r="I40264" s="88"/>
      <c r="J40264" s="88"/>
      <c r="K40264" s="88"/>
    </row>
    <row r="40265" spans="2:11" ht="12" hidden="1" customHeight="1" x14ac:dyDescent="0.2">
      <c r="B40265" s="88"/>
      <c r="C40265" s="88"/>
      <c r="D40265" s="88"/>
      <c r="E40265" s="88"/>
      <c r="F40265" s="88"/>
      <c r="G40265" s="88"/>
      <c r="H40265" s="88"/>
      <c r="I40265" s="88"/>
      <c r="J40265" s="88"/>
      <c r="K40265" s="88"/>
    </row>
    <row r="40266" spans="2:11" ht="12" hidden="1" customHeight="1" x14ac:dyDescent="0.2">
      <c r="B40266" s="88"/>
      <c r="C40266" s="88"/>
      <c r="D40266" s="88"/>
      <c r="E40266" s="88"/>
      <c r="F40266" s="88"/>
      <c r="G40266" s="88"/>
      <c r="H40266" s="88"/>
      <c r="I40266" s="88"/>
      <c r="J40266" s="88"/>
      <c r="K40266" s="88"/>
    </row>
    <row r="40267" spans="2:11" ht="12" hidden="1" customHeight="1" x14ac:dyDescent="0.2">
      <c r="B40267" s="88"/>
      <c r="C40267" s="88"/>
      <c r="D40267" s="88"/>
      <c r="E40267" s="88"/>
      <c r="F40267" s="88"/>
      <c r="G40267" s="88"/>
      <c r="H40267" s="88"/>
      <c r="I40267" s="88"/>
      <c r="J40267" s="88"/>
      <c r="K40267" s="88"/>
    </row>
    <row r="40268" spans="2:11" ht="12" hidden="1" customHeight="1" x14ac:dyDescent="0.2">
      <c r="B40268" s="88"/>
      <c r="C40268" s="88"/>
      <c r="D40268" s="88"/>
      <c r="E40268" s="88"/>
      <c r="F40268" s="88"/>
      <c r="G40268" s="88"/>
      <c r="H40268" s="88"/>
      <c r="I40268" s="88"/>
      <c r="J40268" s="88"/>
      <c r="K40268" s="88"/>
    </row>
    <row r="40269" spans="2:11" ht="12" hidden="1" customHeight="1" x14ac:dyDescent="0.2">
      <c r="B40269" s="88"/>
      <c r="C40269" s="88"/>
      <c r="D40269" s="88"/>
      <c r="E40269" s="88"/>
      <c r="F40269" s="88"/>
      <c r="G40269" s="88"/>
      <c r="H40269" s="88"/>
      <c r="I40269" s="88"/>
      <c r="J40269" s="88"/>
      <c r="K40269" s="88"/>
    </row>
    <row r="40270" spans="2:11" ht="12" hidden="1" customHeight="1" x14ac:dyDescent="0.2">
      <c r="B40270" s="88"/>
      <c r="C40270" s="88"/>
      <c r="D40270" s="88"/>
      <c r="E40270" s="88"/>
      <c r="F40270" s="88"/>
      <c r="G40270" s="88"/>
      <c r="H40270" s="88"/>
      <c r="I40270" s="88"/>
      <c r="J40270" s="88"/>
      <c r="K40270" s="88"/>
    </row>
    <row r="40271" spans="2:11" ht="12" hidden="1" customHeight="1" x14ac:dyDescent="0.2">
      <c r="B40271" s="88"/>
      <c r="C40271" s="88"/>
      <c r="D40271" s="88"/>
      <c r="E40271" s="88"/>
      <c r="F40271" s="88"/>
      <c r="G40271" s="88"/>
      <c r="H40271" s="88"/>
      <c r="I40271" s="88"/>
      <c r="J40271" s="88"/>
      <c r="K40271" s="88"/>
    </row>
    <row r="40272" spans="2:11" ht="12" hidden="1" customHeight="1" x14ac:dyDescent="0.2">
      <c r="B40272" s="88"/>
      <c r="C40272" s="88"/>
      <c r="D40272" s="88"/>
      <c r="E40272" s="88"/>
      <c r="F40272" s="88"/>
      <c r="G40272" s="88"/>
      <c r="H40272" s="88"/>
      <c r="I40272" s="88"/>
      <c r="J40272" s="88"/>
      <c r="K40272" s="88"/>
    </row>
    <row r="40273" spans="2:11" ht="12" hidden="1" customHeight="1" x14ac:dyDescent="0.2">
      <c r="B40273" s="88"/>
      <c r="C40273" s="88"/>
      <c r="D40273" s="88"/>
      <c r="E40273" s="88"/>
      <c r="F40273" s="88"/>
      <c r="G40273" s="88"/>
      <c r="H40273" s="88"/>
      <c r="I40273" s="88"/>
      <c r="J40273" s="88"/>
      <c r="K40273" s="88"/>
    </row>
    <row r="40274" spans="2:11" ht="12" hidden="1" customHeight="1" x14ac:dyDescent="0.2">
      <c r="B40274" s="88"/>
      <c r="C40274" s="88"/>
      <c r="D40274" s="88"/>
      <c r="E40274" s="88"/>
      <c r="F40274" s="88"/>
      <c r="G40274" s="88"/>
      <c r="H40274" s="88"/>
      <c r="I40274" s="88"/>
      <c r="J40274" s="88"/>
      <c r="K40274" s="88"/>
    </row>
    <row r="40275" spans="2:11" ht="12" hidden="1" customHeight="1" x14ac:dyDescent="0.2">
      <c r="B40275" s="88"/>
      <c r="C40275" s="88"/>
      <c r="D40275" s="88"/>
      <c r="E40275" s="88"/>
      <c r="F40275" s="88"/>
      <c r="G40275" s="88"/>
      <c r="H40275" s="88"/>
      <c r="I40275" s="88"/>
      <c r="J40275" s="88"/>
      <c r="K40275" s="88"/>
    </row>
    <row r="40276" spans="2:11" ht="12" hidden="1" customHeight="1" x14ac:dyDescent="0.2">
      <c r="B40276" s="88"/>
      <c r="C40276" s="88"/>
      <c r="D40276" s="88"/>
      <c r="E40276" s="88"/>
      <c r="F40276" s="88"/>
      <c r="G40276" s="88"/>
      <c r="H40276" s="88"/>
      <c r="I40276" s="88"/>
      <c r="J40276" s="88"/>
      <c r="K40276" s="88"/>
    </row>
    <row r="40277" spans="2:11" ht="12" hidden="1" customHeight="1" x14ac:dyDescent="0.2">
      <c r="B40277" s="88"/>
      <c r="C40277" s="88"/>
      <c r="D40277" s="88"/>
      <c r="E40277" s="88"/>
      <c r="F40277" s="88"/>
      <c r="G40277" s="88"/>
      <c r="H40277" s="88"/>
      <c r="I40277" s="88"/>
      <c r="J40277" s="88"/>
      <c r="K40277" s="88"/>
    </row>
    <row r="40278" spans="2:11" ht="12" hidden="1" customHeight="1" x14ac:dyDescent="0.2">
      <c r="B40278" s="88"/>
      <c r="C40278" s="88"/>
      <c r="D40278" s="88"/>
      <c r="E40278" s="88"/>
      <c r="F40278" s="88"/>
      <c r="G40278" s="88"/>
      <c r="H40278" s="88"/>
      <c r="I40278" s="88"/>
      <c r="J40278" s="88"/>
      <c r="K40278" s="88"/>
    </row>
    <row r="40279" spans="2:11" ht="12" hidden="1" customHeight="1" x14ac:dyDescent="0.2">
      <c r="B40279" s="88"/>
      <c r="C40279" s="88"/>
      <c r="D40279" s="88"/>
      <c r="E40279" s="88"/>
      <c r="F40279" s="88"/>
      <c r="G40279" s="88"/>
      <c r="H40279" s="88"/>
      <c r="I40279" s="88"/>
      <c r="J40279" s="88"/>
      <c r="K40279" s="88"/>
    </row>
    <row r="40280" spans="2:11" ht="12" hidden="1" customHeight="1" x14ac:dyDescent="0.2">
      <c r="B40280" s="88"/>
      <c r="C40280" s="88"/>
      <c r="D40280" s="88"/>
      <c r="E40280" s="88"/>
      <c r="F40280" s="88"/>
      <c r="G40280" s="88"/>
      <c r="H40280" s="88"/>
      <c r="I40280" s="88"/>
      <c r="J40280" s="88"/>
      <c r="K40280" s="88"/>
    </row>
    <row r="40281" spans="2:11" ht="12" hidden="1" customHeight="1" x14ac:dyDescent="0.2">
      <c r="B40281" s="88"/>
      <c r="C40281" s="88"/>
      <c r="D40281" s="88"/>
      <c r="E40281" s="88"/>
      <c r="F40281" s="88"/>
      <c r="G40281" s="88"/>
      <c r="H40281" s="88"/>
      <c r="I40281" s="88"/>
      <c r="J40281" s="88"/>
      <c r="K40281" s="88"/>
    </row>
    <row r="40282" spans="2:11" ht="12" hidden="1" customHeight="1" x14ac:dyDescent="0.2">
      <c r="B40282" s="88"/>
      <c r="C40282" s="88"/>
      <c r="D40282" s="88"/>
      <c r="E40282" s="88"/>
      <c r="F40282" s="88"/>
      <c r="G40282" s="88"/>
      <c r="H40282" s="88"/>
      <c r="I40282" s="88"/>
      <c r="J40282" s="88"/>
      <c r="K40282" s="88"/>
    </row>
    <row r="40283" spans="2:11" ht="12" hidden="1" customHeight="1" x14ac:dyDescent="0.2">
      <c r="B40283" s="88"/>
      <c r="C40283" s="88"/>
      <c r="D40283" s="88"/>
      <c r="E40283" s="88"/>
      <c r="F40283" s="88"/>
      <c r="G40283" s="88"/>
      <c r="H40283" s="88"/>
      <c r="I40283" s="88"/>
      <c r="J40283" s="88"/>
      <c r="K40283" s="88"/>
    </row>
    <row r="40284" spans="2:11" ht="12" hidden="1" customHeight="1" x14ac:dyDescent="0.2">
      <c r="B40284" s="88"/>
      <c r="C40284" s="88"/>
      <c r="D40284" s="88"/>
      <c r="E40284" s="88"/>
      <c r="F40284" s="88"/>
      <c r="G40284" s="88"/>
      <c r="H40284" s="88"/>
      <c r="I40284" s="88"/>
      <c r="J40284" s="88"/>
      <c r="K40284" s="88"/>
    </row>
    <row r="40285" spans="2:11" ht="12" hidden="1" customHeight="1" x14ac:dyDescent="0.2">
      <c r="B40285" s="88"/>
      <c r="C40285" s="88"/>
      <c r="D40285" s="88"/>
      <c r="E40285" s="88"/>
      <c r="F40285" s="88"/>
      <c r="G40285" s="88"/>
      <c r="H40285" s="88"/>
      <c r="I40285" s="88"/>
      <c r="J40285" s="88"/>
      <c r="K40285" s="88"/>
    </row>
    <row r="40286" spans="2:11" ht="12" hidden="1" customHeight="1" x14ac:dyDescent="0.2">
      <c r="B40286" s="88"/>
      <c r="C40286" s="88"/>
      <c r="D40286" s="88"/>
      <c r="E40286" s="88"/>
      <c r="F40286" s="88"/>
      <c r="G40286" s="88"/>
      <c r="H40286" s="88"/>
      <c r="I40286" s="88"/>
      <c r="J40286" s="88"/>
      <c r="K40286" s="88"/>
    </row>
    <row r="40287" spans="2:11" ht="12" hidden="1" customHeight="1" x14ac:dyDescent="0.2">
      <c r="B40287" s="88"/>
      <c r="C40287" s="88"/>
      <c r="D40287" s="88"/>
      <c r="E40287" s="88"/>
      <c r="F40287" s="88"/>
      <c r="G40287" s="88"/>
      <c r="H40287" s="88"/>
      <c r="I40287" s="88"/>
      <c r="J40287" s="88"/>
      <c r="K40287" s="88"/>
    </row>
    <row r="40288" spans="2:11" ht="12" hidden="1" customHeight="1" x14ac:dyDescent="0.2">
      <c r="B40288" s="88"/>
      <c r="C40288" s="88"/>
      <c r="D40288" s="88"/>
      <c r="E40288" s="88"/>
      <c r="F40288" s="88"/>
      <c r="G40288" s="88"/>
      <c r="H40288" s="88"/>
      <c r="I40288" s="88"/>
      <c r="J40288" s="88"/>
      <c r="K40288" s="88"/>
    </row>
    <row r="40289" spans="2:11" ht="12" hidden="1" customHeight="1" x14ac:dyDescent="0.2">
      <c r="B40289" s="88"/>
      <c r="C40289" s="88"/>
      <c r="D40289" s="88"/>
      <c r="E40289" s="88"/>
      <c r="F40289" s="88"/>
      <c r="G40289" s="88"/>
      <c r="H40289" s="88"/>
      <c r="I40289" s="88"/>
      <c r="J40289" s="88"/>
      <c r="K40289" s="88"/>
    </row>
    <row r="40290" spans="2:11" ht="12" hidden="1" customHeight="1" x14ac:dyDescent="0.2">
      <c r="B40290" s="88"/>
      <c r="C40290" s="88"/>
      <c r="D40290" s="88"/>
      <c r="E40290" s="88"/>
      <c r="F40290" s="88"/>
      <c r="G40290" s="88"/>
      <c r="H40290" s="88"/>
      <c r="I40290" s="88"/>
      <c r="J40290" s="88"/>
      <c r="K40290" s="88"/>
    </row>
    <row r="40291" spans="2:11" ht="12" hidden="1" customHeight="1" x14ac:dyDescent="0.2">
      <c r="B40291" s="88"/>
      <c r="C40291" s="88"/>
      <c r="D40291" s="88"/>
      <c r="E40291" s="88"/>
      <c r="F40291" s="88"/>
      <c r="G40291" s="88"/>
      <c r="H40291" s="88"/>
      <c r="I40291" s="88"/>
      <c r="J40291" s="88"/>
      <c r="K40291" s="88"/>
    </row>
    <row r="40292" spans="2:11" ht="12" hidden="1" customHeight="1" x14ac:dyDescent="0.2">
      <c r="B40292" s="88"/>
      <c r="C40292" s="88"/>
      <c r="D40292" s="88"/>
      <c r="E40292" s="88"/>
      <c r="F40292" s="88"/>
      <c r="G40292" s="88"/>
      <c r="H40292" s="88"/>
      <c r="I40292" s="88"/>
      <c r="J40292" s="88"/>
      <c r="K40292" s="88"/>
    </row>
    <row r="40293" spans="2:11" ht="12" hidden="1" customHeight="1" x14ac:dyDescent="0.2">
      <c r="B40293" s="88"/>
      <c r="C40293" s="88"/>
      <c r="D40293" s="88"/>
      <c r="E40293" s="88"/>
      <c r="F40293" s="88"/>
      <c r="G40293" s="88"/>
      <c r="H40293" s="88"/>
      <c r="I40293" s="88"/>
      <c r="J40293" s="88"/>
      <c r="K40293" s="88"/>
    </row>
    <row r="40294" spans="2:11" ht="12" hidden="1" customHeight="1" x14ac:dyDescent="0.2">
      <c r="B40294" s="88"/>
      <c r="C40294" s="88"/>
      <c r="D40294" s="88"/>
      <c r="E40294" s="88"/>
      <c r="F40294" s="88"/>
      <c r="G40294" s="88"/>
      <c r="H40294" s="88"/>
      <c r="I40294" s="88"/>
      <c r="J40294" s="88"/>
      <c r="K40294" s="88"/>
    </row>
    <row r="40295" spans="2:11" ht="12" hidden="1" customHeight="1" x14ac:dyDescent="0.2">
      <c r="B40295" s="88"/>
      <c r="C40295" s="88"/>
      <c r="D40295" s="88"/>
      <c r="E40295" s="88"/>
      <c r="F40295" s="88"/>
      <c r="G40295" s="88"/>
      <c r="H40295" s="88"/>
      <c r="I40295" s="88"/>
      <c r="J40295" s="88"/>
      <c r="K40295" s="88"/>
    </row>
    <row r="40296" spans="2:11" ht="12" hidden="1" customHeight="1" x14ac:dyDescent="0.2">
      <c r="B40296" s="88"/>
      <c r="C40296" s="88"/>
      <c r="D40296" s="88"/>
      <c r="E40296" s="88"/>
      <c r="F40296" s="88"/>
      <c r="G40296" s="88"/>
      <c r="H40296" s="88"/>
      <c r="I40296" s="88"/>
      <c r="J40296" s="88"/>
      <c r="K40296" s="88"/>
    </row>
    <row r="40297" spans="2:11" ht="12" hidden="1" customHeight="1" x14ac:dyDescent="0.2">
      <c r="B40297" s="88"/>
      <c r="C40297" s="88"/>
      <c r="D40297" s="88"/>
      <c r="E40297" s="88"/>
      <c r="F40297" s="88"/>
      <c r="G40297" s="88"/>
      <c r="H40297" s="88"/>
      <c r="I40297" s="88"/>
      <c r="J40297" s="88"/>
      <c r="K40297" s="88"/>
    </row>
    <row r="40298" spans="2:11" ht="12" hidden="1" customHeight="1" x14ac:dyDescent="0.2">
      <c r="B40298" s="88"/>
      <c r="C40298" s="88"/>
      <c r="D40298" s="88"/>
      <c r="E40298" s="88"/>
      <c r="F40298" s="88"/>
      <c r="G40298" s="88"/>
      <c r="H40298" s="88"/>
      <c r="I40298" s="88"/>
      <c r="J40298" s="88"/>
      <c r="K40298" s="88"/>
    </row>
    <row r="40299" spans="2:11" ht="12" hidden="1" customHeight="1" x14ac:dyDescent="0.2">
      <c r="B40299" s="88"/>
      <c r="C40299" s="88"/>
      <c r="D40299" s="88"/>
      <c r="E40299" s="88"/>
      <c r="F40299" s="88"/>
      <c r="G40299" s="88"/>
      <c r="H40299" s="88"/>
      <c r="I40299" s="88"/>
      <c r="J40299" s="88"/>
      <c r="K40299" s="88"/>
    </row>
    <row r="40300" spans="2:11" ht="12" hidden="1" customHeight="1" x14ac:dyDescent="0.2">
      <c r="B40300" s="88"/>
      <c r="C40300" s="88"/>
      <c r="D40300" s="88"/>
      <c r="E40300" s="88"/>
      <c r="F40300" s="88"/>
      <c r="G40300" s="88"/>
      <c r="H40300" s="88"/>
      <c r="I40300" s="88"/>
      <c r="J40300" s="88"/>
      <c r="K40300" s="88"/>
    </row>
    <row r="40301" spans="2:11" ht="12" hidden="1" customHeight="1" x14ac:dyDescent="0.2">
      <c r="B40301" s="88"/>
      <c r="C40301" s="88"/>
      <c r="D40301" s="88"/>
      <c r="E40301" s="88"/>
      <c r="F40301" s="88"/>
      <c r="G40301" s="88"/>
      <c r="H40301" s="88"/>
      <c r="I40301" s="88"/>
      <c r="J40301" s="88"/>
      <c r="K40301" s="88"/>
    </row>
    <row r="40302" spans="2:11" ht="12" hidden="1" customHeight="1" x14ac:dyDescent="0.2">
      <c r="B40302" s="88"/>
      <c r="C40302" s="88"/>
      <c r="D40302" s="88"/>
      <c r="E40302" s="88"/>
      <c r="F40302" s="88"/>
      <c r="G40302" s="88"/>
      <c r="H40302" s="88"/>
      <c r="I40302" s="88"/>
      <c r="J40302" s="88"/>
      <c r="K40302" s="88"/>
    </row>
    <row r="40303" spans="2:11" ht="12" hidden="1" customHeight="1" x14ac:dyDescent="0.2">
      <c r="B40303" s="88"/>
      <c r="C40303" s="88"/>
      <c r="D40303" s="88"/>
      <c r="E40303" s="88"/>
      <c r="F40303" s="88"/>
      <c r="G40303" s="88"/>
      <c r="H40303" s="88"/>
      <c r="I40303" s="88"/>
      <c r="J40303" s="88"/>
      <c r="K40303" s="88"/>
    </row>
    <row r="40304" spans="2:11" ht="12" hidden="1" customHeight="1" x14ac:dyDescent="0.2">
      <c r="B40304" s="88"/>
      <c r="C40304" s="88"/>
      <c r="D40304" s="88"/>
      <c r="E40304" s="88"/>
      <c r="F40304" s="88"/>
      <c r="G40304" s="88"/>
      <c r="H40304" s="88"/>
      <c r="I40304" s="88"/>
      <c r="J40304" s="88"/>
      <c r="K40304" s="88"/>
    </row>
    <row r="40305" spans="2:11" ht="12" hidden="1" customHeight="1" x14ac:dyDescent="0.2">
      <c r="B40305" s="88"/>
      <c r="C40305" s="88"/>
      <c r="D40305" s="88"/>
      <c r="E40305" s="88"/>
      <c r="F40305" s="88"/>
      <c r="G40305" s="88"/>
      <c r="H40305" s="88"/>
      <c r="I40305" s="88"/>
      <c r="J40305" s="88"/>
      <c r="K40305" s="88"/>
    </row>
    <row r="40306" spans="2:11" ht="12" hidden="1" customHeight="1" x14ac:dyDescent="0.2">
      <c r="B40306" s="88"/>
      <c r="C40306" s="88"/>
      <c r="D40306" s="88"/>
      <c r="E40306" s="88"/>
      <c r="F40306" s="88"/>
      <c r="G40306" s="88"/>
      <c r="H40306" s="88"/>
      <c r="I40306" s="88"/>
      <c r="J40306" s="88"/>
      <c r="K40306" s="88"/>
    </row>
    <row r="40307" spans="2:11" ht="12" hidden="1" customHeight="1" x14ac:dyDescent="0.2">
      <c r="B40307" s="88"/>
      <c r="C40307" s="88"/>
      <c r="D40307" s="88"/>
      <c r="E40307" s="88"/>
      <c r="F40307" s="88"/>
      <c r="G40307" s="88"/>
      <c r="H40307" s="88"/>
      <c r="I40307" s="88"/>
      <c r="J40307" s="88"/>
      <c r="K40307" s="88"/>
    </row>
    <row r="40308" spans="2:11" ht="12" hidden="1" customHeight="1" x14ac:dyDescent="0.2">
      <c r="B40308" s="88"/>
      <c r="C40308" s="88"/>
      <c r="D40308" s="88"/>
      <c r="E40308" s="88"/>
      <c r="F40308" s="88"/>
      <c r="G40308" s="88"/>
      <c r="H40308" s="88"/>
      <c r="I40308" s="88"/>
      <c r="J40308" s="88"/>
      <c r="K40308" s="88"/>
    </row>
    <row r="40309" spans="2:11" ht="12" hidden="1" customHeight="1" x14ac:dyDescent="0.2">
      <c r="B40309" s="88"/>
      <c r="C40309" s="88"/>
      <c r="D40309" s="88"/>
      <c r="E40309" s="88"/>
      <c r="F40309" s="88"/>
      <c r="G40309" s="88"/>
      <c r="H40309" s="88"/>
      <c r="I40309" s="88"/>
      <c r="J40309" s="88"/>
      <c r="K40309" s="88"/>
    </row>
    <row r="40310" spans="2:11" ht="12" hidden="1" customHeight="1" x14ac:dyDescent="0.2">
      <c r="B40310" s="88"/>
      <c r="C40310" s="88"/>
      <c r="D40310" s="88"/>
      <c r="E40310" s="88"/>
      <c r="F40310" s="88"/>
      <c r="G40310" s="88"/>
      <c r="H40310" s="88"/>
      <c r="I40310" s="88"/>
      <c r="J40310" s="88"/>
      <c r="K40310" s="88"/>
    </row>
    <row r="40311" spans="2:11" ht="12" hidden="1" customHeight="1" x14ac:dyDescent="0.2">
      <c r="B40311" s="88"/>
      <c r="C40311" s="88"/>
      <c r="D40311" s="88"/>
      <c r="E40311" s="88"/>
      <c r="F40311" s="88"/>
      <c r="G40311" s="88"/>
      <c r="H40311" s="88"/>
      <c r="I40311" s="88"/>
      <c r="J40311" s="88"/>
      <c r="K40311" s="88"/>
    </row>
    <row r="40312" spans="2:11" ht="12" hidden="1" customHeight="1" x14ac:dyDescent="0.2">
      <c r="B40312" s="88"/>
      <c r="C40312" s="88"/>
      <c r="D40312" s="88"/>
      <c r="E40312" s="88"/>
      <c r="F40312" s="88"/>
      <c r="G40312" s="88"/>
      <c r="H40312" s="88"/>
      <c r="I40312" s="88"/>
      <c r="J40312" s="88"/>
      <c r="K40312" s="88"/>
    </row>
    <row r="40313" spans="2:11" ht="12" hidden="1" customHeight="1" x14ac:dyDescent="0.2">
      <c r="B40313" s="88"/>
      <c r="C40313" s="88"/>
      <c r="D40313" s="88"/>
      <c r="E40313" s="88"/>
      <c r="F40313" s="88"/>
      <c r="G40313" s="88"/>
      <c r="H40313" s="88"/>
      <c r="I40313" s="88"/>
      <c r="J40313" s="88"/>
      <c r="K40313" s="88"/>
    </row>
    <row r="40314" spans="2:11" ht="12" hidden="1" customHeight="1" x14ac:dyDescent="0.2">
      <c r="B40314" s="88"/>
      <c r="C40314" s="88"/>
      <c r="D40314" s="88"/>
      <c r="E40314" s="88"/>
      <c r="F40314" s="88"/>
      <c r="G40314" s="88"/>
      <c r="H40314" s="88"/>
      <c r="I40314" s="88"/>
      <c r="J40314" s="88"/>
      <c r="K40314" s="88"/>
    </row>
    <row r="40315" spans="2:11" ht="12" hidden="1" customHeight="1" x14ac:dyDescent="0.2">
      <c r="B40315" s="88"/>
      <c r="C40315" s="88"/>
      <c r="D40315" s="88"/>
      <c r="E40315" s="88"/>
      <c r="F40315" s="88"/>
      <c r="G40315" s="88"/>
      <c r="H40315" s="88"/>
      <c r="I40315" s="88"/>
      <c r="J40315" s="88"/>
      <c r="K40315" s="88"/>
    </row>
    <row r="40316" spans="2:11" ht="12" hidden="1" customHeight="1" x14ac:dyDescent="0.2">
      <c r="B40316" s="88"/>
      <c r="C40316" s="88"/>
      <c r="D40316" s="88"/>
      <c r="E40316" s="88"/>
      <c r="F40316" s="88"/>
      <c r="G40316" s="88"/>
      <c r="H40316" s="88"/>
      <c r="I40316" s="88"/>
      <c r="J40316" s="88"/>
      <c r="K40316" s="88"/>
    </row>
    <row r="40317" spans="2:11" ht="12" hidden="1" customHeight="1" x14ac:dyDescent="0.2">
      <c r="B40317" s="88"/>
      <c r="C40317" s="88"/>
      <c r="D40317" s="88"/>
      <c r="E40317" s="88"/>
      <c r="F40317" s="88"/>
      <c r="G40317" s="88"/>
      <c r="H40317" s="88"/>
      <c r="I40317" s="88"/>
      <c r="J40317" s="88"/>
      <c r="K40317" s="88"/>
    </row>
    <row r="40318" spans="2:11" ht="12" hidden="1" customHeight="1" x14ac:dyDescent="0.2">
      <c r="B40318" s="88"/>
      <c r="C40318" s="88"/>
      <c r="D40318" s="88"/>
      <c r="E40318" s="88"/>
      <c r="F40318" s="88"/>
      <c r="G40318" s="88"/>
      <c r="H40318" s="88"/>
      <c r="I40318" s="88"/>
      <c r="J40318" s="88"/>
      <c r="K40318" s="88"/>
    </row>
    <row r="40319" spans="2:11" ht="12" hidden="1" customHeight="1" x14ac:dyDescent="0.2">
      <c r="B40319" s="88"/>
      <c r="C40319" s="88"/>
      <c r="D40319" s="88"/>
      <c r="E40319" s="88"/>
      <c r="F40319" s="88"/>
      <c r="G40319" s="88"/>
      <c r="H40319" s="88"/>
      <c r="I40319" s="88"/>
      <c r="J40319" s="88"/>
      <c r="K40319" s="88"/>
    </row>
    <row r="40320" spans="2:11" ht="12" hidden="1" customHeight="1" x14ac:dyDescent="0.2">
      <c r="B40320" s="88"/>
      <c r="C40320" s="88"/>
      <c r="D40320" s="88"/>
      <c r="E40320" s="88"/>
      <c r="F40320" s="88"/>
      <c r="G40320" s="88"/>
      <c r="H40320" s="88"/>
      <c r="I40320" s="88"/>
      <c r="J40320" s="88"/>
      <c r="K40320" s="88"/>
    </row>
    <row r="40321" spans="2:11" ht="12" hidden="1" customHeight="1" x14ac:dyDescent="0.2">
      <c r="B40321" s="88"/>
      <c r="C40321" s="88"/>
      <c r="D40321" s="88"/>
      <c r="E40321" s="88"/>
      <c r="F40321" s="88"/>
      <c r="G40321" s="88"/>
      <c r="H40321" s="88"/>
      <c r="I40321" s="88"/>
      <c r="J40321" s="88"/>
      <c r="K40321" s="88"/>
    </row>
    <row r="40322" spans="2:11" ht="12" hidden="1" customHeight="1" x14ac:dyDescent="0.2">
      <c r="B40322" s="88"/>
      <c r="C40322" s="88"/>
      <c r="D40322" s="88"/>
      <c r="E40322" s="88"/>
      <c r="F40322" s="88"/>
      <c r="G40322" s="88"/>
      <c r="H40322" s="88"/>
      <c r="I40322" s="88"/>
      <c r="J40322" s="88"/>
      <c r="K40322" s="88"/>
    </row>
    <row r="40323" spans="2:11" ht="12" hidden="1" customHeight="1" x14ac:dyDescent="0.2">
      <c r="B40323" s="88"/>
      <c r="C40323" s="88"/>
      <c r="D40323" s="88"/>
      <c r="E40323" s="88"/>
      <c r="F40323" s="88"/>
      <c r="G40323" s="88"/>
      <c r="H40323" s="88"/>
      <c r="I40323" s="88"/>
      <c r="J40323" s="88"/>
      <c r="K40323" s="88"/>
    </row>
    <row r="40324" spans="2:11" ht="12" hidden="1" customHeight="1" x14ac:dyDescent="0.2">
      <c r="B40324" s="88"/>
      <c r="C40324" s="88"/>
      <c r="D40324" s="88"/>
      <c r="E40324" s="88"/>
      <c r="F40324" s="88"/>
      <c r="G40324" s="88"/>
      <c r="H40324" s="88"/>
      <c r="I40324" s="88"/>
      <c r="J40324" s="88"/>
      <c r="K40324" s="88"/>
    </row>
    <row r="40325" spans="2:11" ht="12" hidden="1" customHeight="1" x14ac:dyDescent="0.2">
      <c r="B40325" s="88"/>
      <c r="C40325" s="88"/>
      <c r="D40325" s="88"/>
      <c r="E40325" s="88"/>
      <c r="F40325" s="88"/>
      <c r="G40325" s="88"/>
      <c r="H40325" s="88"/>
      <c r="I40325" s="88"/>
      <c r="J40325" s="88"/>
      <c r="K40325" s="88"/>
    </row>
    <row r="40326" spans="2:11" ht="12" hidden="1" customHeight="1" x14ac:dyDescent="0.2">
      <c r="B40326" s="88"/>
      <c r="C40326" s="88"/>
      <c r="D40326" s="88"/>
      <c r="E40326" s="88"/>
      <c r="F40326" s="88"/>
      <c r="G40326" s="88"/>
      <c r="H40326" s="88"/>
      <c r="I40326" s="88"/>
      <c r="J40326" s="88"/>
      <c r="K40326" s="88"/>
    </row>
    <row r="40327" spans="2:11" ht="12" hidden="1" customHeight="1" x14ac:dyDescent="0.2">
      <c r="B40327" s="88"/>
      <c r="C40327" s="88"/>
      <c r="D40327" s="88"/>
      <c r="E40327" s="88"/>
      <c r="F40327" s="88"/>
      <c r="G40327" s="88"/>
      <c r="H40327" s="88"/>
      <c r="I40327" s="88"/>
      <c r="J40327" s="88"/>
      <c r="K40327" s="88"/>
    </row>
    <row r="40328" spans="2:11" ht="12" hidden="1" customHeight="1" x14ac:dyDescent="0.2">
      <c r="B40328" s="88"/>
      <c r="C40328" s="88"/>
      <c r="D40328" s="88"/>
      <c r="E40328" s="88"/>
      <c r="F40328" s="88"/>
      <c r="G40328" s="88"/>
      <c r="H40328" s="88"/>
      <c r="I40328" s="88"/>
      <c r="J40328" s="88"/>
      <c r="K40328" s="88"/>
    </row>
    <row r="40329" spans="2:11" ht="12" hidden="1" customHeight="1" x14ac:dyDescent="0.2">
      <c r="B40329" s="88"/>
      <c r="C40329" s="88"/>
      <c r="D40329" s="88"/>
      <c r="E40329" s="88"/>
      <c r="F40329" s="88"/>
      <c r="G40329" s="88"/>
      <c r="H40329" s="88"/>
      <c r="I40329" s="88"/>
      <c r="J40329" s="88"/>
      <c r="K40329" s="88"/>
    </row>
    <row r="40330" spans="2:11" ht="12" hidden="1" customHeight="1" x14ac:dyDescent="0.2">
      <c r="B40330" s="88"/>
      <c r="C40330" s="88"/>
      <c r="D40330" s="88"/>
      <c r="E40330" s="88"/>
      <c r="F40330" s="88"/>
      <c r="G40330" s="88"/>
      <c r="H40330" s="88"/>
      <c r="I40330" s="88"/>
      <c r="J40330" s="88"/>
      <c r="K40330" s="88"/>
    </row>
    <row r="40331" spans="2:11" ht="12" hidden="1" customHeight="1" x14ac:dyDescent="0.2">
      <c r="B40331" s="88"/>
      <c r="C40331" s="88"/>
      <c r="D40331" s="88"/>
      <c r="E40331" s="88"/>
      <c r="F40331" s="88"/>
      <c r="G40331" s="88"/>
      <c r="H40331" s="88"/>
      <c r="I40331" s="88"/>
      <c r="J40331" s="88"/>
      <c r="K40331" s="88"/>
    </row>
    <row r="40332" spans="2:11" ht="12" hidden="1" customHeight="1" x14ac:dyDescent="0.2">
      <c r="B40332" s="88"/>
      <c r="C40332" s="88"/>
      <c r="D40332" s="88"/>
      <c r="E40332" s="88"/>
      <c r="F40332" s="88"/>
      <c r="G40332" s="88"/>
      <c r="H40332" s="88"/>
      <c r="I40332" s="88"/>
      <c r="J40332" s="88"/>
      <c r="K40332" s="88"/>
    </row>
    <row r="40333" spans="2:11" ht="12" hidden="1" customHeight="1" x14ac:dyDescent="0.2">
      <c r="B40333" s="88"/>
      <c r="C40333" s="88"/>
      <c r="D40333" s="88"/>
      <c r="E40333" s="88"/>
      <c r="F40333" s="88"/>
      <c r="G40333" s="88"/>
      <c r="H40333" s="88"/>
      <c r="I40333" s="88"/>
      <c r="J40333" s="88"/>
      <c r="K40333" s="88"/>
    </row>
    <row r="40334" spans="2:11" ht="12" hidden="1" customHeight="1" x14ac:dyDescent="0.2">
      <c r="B40334" s="88"/>
      <c r="C40334" s="88"/>
      <c r="D40334" s="88"/>
      <c r="E40334" s="88"/>
      <c r="F40334" s="88"/>
      <c r="G40334" s="88"/>
      <c r="H40334" s="88"/>
      <c r="I40334" s="88"/>
      <c r="J40334" s="88"/>
      <c r="K40334" s="88"/>
    </row>
    <row r="40335" spans="2:11" ht="12" hidden="1" customHeight="1" x14ac:dyDescent="0.2">
      <c r="B40335" s="88"/>
      <c r="C40335" s="88"/>
      <c r="D40335" s="88"/>
      <c r="E40335" s="88"/>
      <c r="F40335" s="88"/>
      <c r="G40335" s="88"/>
      <c r="H40335" s="88"/>
      <c r="I40335" s="88"/>
      <c r="J40335" s="88"/>
      <c r="K40335" s="88"/>
    </row>
    <row r="40336" spans="2:11" ht="12" hidden="1" customHeight="1" x14ac:dyDescent="0.2">
      <c r="B40336" s="88"/>
      <c r="C40336" s="88"/>
      <c r="D40336" s="88"/>
      <c r="E40336" s="88"/>
      <c r="F40336" s="88"/>
      <c r="G40336" s="88"/>
      <c r="H40336" s="88"/>
      <c r="I40336" s="88"/>
      <c r="J40336" s="88"/>
      <c r="K40336" s="88"/>
    </row>
    <row r="40337" spans="2:11" ht="12" hidden="1" customHeight="1" x14ac:dyDescent="0.2">
      <c r="B40337" s="88"/>
      <c r="C40337" s="88"/>
      <c r="D40337" s="88"/>
      <c r="E40337" s="88"/>
      <c r="F40337" s="88"/>
      <c r="G40337" s="88"/>
      <c r="H40337" s="88"/>
      <c r="I40337" s="88"/>
      <c r="J40337" s="88"/>
      <c r="K40337" s="88"/>
    </row>
    <row r="40338" spans="2:11" ht="12" hidden="1" customHeight="1" x14ac:dyDescent="0.2">
      <c r="B40338" s="88"/>
      <c r="C40338" s="88"/>
      <c r="D40338" s="88"/>
      <c r="E40338" s="88"/>
      <c r="F40338" s="88"/>
      <c r="G40338" s="88"/>
      <c r="H40338" s="88"/>
      <c r="I40338" s="88"/>
      <c r="J40338" s="88"/>
      <c r="K40338" s="88"/>
    </row>
    <row r="40339" spans="2:11" ht="12" hidden="1" customHeight="1" x14ac:dyDescent="0.2">
      <c r="B40339" s="88"/>
      <c r="C40339" s="88"/>
      <c r="D40339" s="88"/>
      <c r="E40339" s="88"/>
      <c r="F40339" s="88"/>
      <c r="G40339" s="88"/>
      <c r="H40339" s="88"/>
      <c r="I40339" s="88"/>
      <c r="J40339" s="88"/>
      <c r="K40339" s="88"/>
    </row>
    <row r="40340" spans="2:11" ht="12" hidden="1" customHeight="1" x14ac:dyDescent="0.2">
      <c r="B40340" s="88"/>
      <c r="C40340" s="88"/>
      <c r="D40340" s="88"/>
      <c r="E40340" s="88"/>
      <c r="F40340" s="88"/>
      <c r="G40340" s="88"/>
      <c r="H40340" s="88"/>
      <c r="I40340" s="88"/>
      <c r="J40340" s="88"/>
      <c r="K40340" s="88"/>
    </row>
    <row r="40341" spans="2:11" ht="12" hidden="1" customHeight="1" x14ac:dyDescent="0.2">
      <c r="B40341" s="88"/>
      <c r="C40341" s="88"/>
      <c r="D40341" s="88"/>
      <c r="E40341" s="88"/>
      <c r="F40341" s="88"/>
      <c r="G40341" s="88"/>
      <c r="H40341" s="88"/>
      <c r="I40341" s="88"/>
      <c r="J40341" s="88"/>
      <c r="K40341" s="88"/>
    </row>
    <row r="40342" spans="2:11" ht="12" hidden="1" customHeight="1" x14ac:dyDescent="0.2">
      <c r="B40342" s="88"/>
      <c r="C40342" s="88"/>
      <c r="D40342" s="88"/>
      <c r="E40342" s="88"/>
      <c r="F40342" s="88"/>
      <c r="G40342" s="88"/>
      <c r="H40342" s="88"/>
      <c r="I40342" s="88"/>
      <c r="J40342" s="88"/>
      <c r="K40342" s="88"/>
    </row>
    <row r="40343" spans="2:11" ht="12" hidden="1" customHeight="1" x14ac:dyDescent="0.2">
      <c r="B40343" s="88"/>
      <c r="C40343" s="88"/>
      <c r="D40343" s="88"/>
      <c r="E40343" s="88"/>
      <c r="F40343" s="88"/>
      <c r="G40343" s="88"/>
      <c r="H40343" s="88"/>
      <c r="I40343" s="88"/>
      <c r="J40343" s="88"/>
      <c r="K40343" s="88"/>
    </row>
    <row r="40344" spans="2:11" ht="12" hidden="1" customHeight="1" x14ac:dyDescent="0.2">
      <c r="B40344" s="88"/>
      <c r="C40344" s="88"/>
      <c r="D40344" s="88"/>
      <c r="E40344" s="88"/>
      <c r="F40344" s="88"/>
      <c r="G40344" s="88"/>
      <c r="H40344" s="88"/>
      <c r="I40344" s="88"/>
      <c r="J40344" s="88"/>
      <c r="K40344" s="88"/>
    </row>
    <row r="40345" spans="2:11" ht="12" hidden="1" customHeight="1" x14ac:dyDescent="0.2">
      <c r="B40345" s="88"/>
      <c r="C40345" s="88"/>
      <c r="D40345" s="88"/>
      <c r="E40345" s="88"/>
      <c r="F40345" s="88"/>
      <c r="G40345" s="88"/>
      <c r="H40345" s="88"/>
      <c r="I40345" s="88"/>
      <c r="J40345" s="88"/>
      <c r="K40345" s="88"/>
    </row>
    <row r="40346" spans="2:11" ht="12" hidden="1" customHeight="1" x14ac:dyDescent="0.2">
      <c r="B40346" s="88"/>
      <c r="C40346" s="88"/>
      <c r="D40346" s="88"/>
      <c r="E40346" s="88"/>
      <c r="F40346" s="88"/>
      <c r="G40346" s="88"/>
      <c r="H40346" s="88"/>
      <c r="I40346" s="88"/>
      <c r="J40346" s="88"/>
      <c r="K40346" s="88"/>
    </row>
    <row r="40347" spans="2:11" ht="12" hidden="1" customHeight="1" x14ac:dyDescent="0.2">
      <c r="B40347" s="88"/>
      <c r="C40347" s="88"/>
      <c r="D40347" s="88"/>
      <c r="E40347" s="88"/>
      <c r="F40347" s="88"/>
      <c r="G40347" s="88"/>
      <c r="H40347" s="88"/>
      <c r="I40347" s="88"/>
      <c r="J40347" s="88"/>
      <c r="K40347" s="88"/>
    </row>
    <row r="40348" spans="2:11" ht="12" hidden="1" customHeight="1" x14ac:dyDescent="0.2">
      <c r="B40348" s="88"/>
      <c r="C40348" s="88"/>
      <c r="D40348" s="88"/>
      <c r="E40348" s="88"/>
      <c r="F40348" s="88"/>
      <c r="G40348" s="88"/>
      <c r="H40348" s="88"/>
      <c r="I40348" s="88"/>
      <c r="J40348" s="88"/>
      <c r="K40348" s="88"/>
    </row>
    <row r="40349" spans="2:11" ht="12" hidden="1" customHeight="1" x14ac:dyDescent="0.2">
      <c r="B40349" s="88"/>
      <c r="C40349" s="88"/>
      <c r="D40349" s="88"/>
      <c r="E40349" s="88"/>
      <c r="F40349" s="88"/>
      <c r="G40349" s="88"/>
      <c r="H40349" s="88"/>
      <c r="I40349" s="88"/>
      <c r="J40349" s="88"/>
      <c r="K40349" s="88"/>
    </row>
    <row r="40350" spans="2:11" ht="12" hidden="1" customHeight="1" x14ac:dyDescent="0.2">
      <c r="B40350" s="88"/>
      <c r="C40350" s="88"/>
      <c r="D40350" s="88"/>
      <c r="E40350" s="88"/>
      <c r="F40350" s="88"/>
      <c r="G40350" s="88"/>
      <c r="H40350" s="88"/>
      <c r="I40350" s="88"/>
      <c r="J40350" s="88"/>
      <c r="K40350" s="88"/>
    </row>
    <row r="40351" spans="2:11" ht="12" hidden="1" customHeight="1" x14ac:dyDescent="0.2">
      <c r="B40351" s="88"/>
      <c r="C40351" s="88"/>
      <c r="D40351" s="88"/>
      <c r="E40351" s="88"/>
      <c r="F40351" s="88"/>
      <c r="G40351" s="88"/>
      <c r="H40351" s="88"/>
      <c r="I40351" s="88"/>
      <c r="J40351" s="88"/>
      <c r="K40351" s="88"/>
    </row>
    <row r="40352" spans="2:11" ht="12" hidden="1" customHeight="1" x14ac:dyDescent="0.2">
      <c r="B40352" s="88"/>
      <c r="C40352" s="88"/>
      <c r="D40352" s="88"/>
      <c r="E40352" s="88"/>
      <c r="F40352" s="88"/>
      <c r="G40352" s="88"/>
      <c r="H40352" s="88"/>
      <c r="I40352" s="88"/>
      <c r="J40352" s="88"/>
      <c r="K40352" s="88"/>
    </row>
    <row r="40353" spans="2:11" ht="12" hidden="1" customHeight="1" x14ac:dyDescent="0.2">
      <c r="B40353" s="88"/>
      <c r="C40353" s="88"/>
      <c r="D40353" s="88"/>
      <c r="E40353" s="88"/>
      <c r="F40353" s="88"/>
      <c r="G40353" s="88"/>
      <c r="H40353" s="88"/>
      <c r="I40353" s="88"/>
      <c r="J40353" s="88"/>
      <c r="K40353" s="88"/>
    </row>
    <row r="40354" spans="2:11" ht="12" hidden="1" customHeight="1" x14ac:dyDescent="0.2">
      <c r="B40354" s="88"/>
      <c r="C40354" s="88"/>
      <c r="D40354" s="88"/>
      <c r="E40354" s="88"/>
      <c r="F40354" s="88"/>
      <c r="G40354" s="88"/>
      <c r="H40354" s="88"/>
      <c r="I40354" s="88"/>
      <c r="J40354" s="88"/>
      <c r="K40354" s="88"/>
    </row>
    <row r="40355" spans="2:11" ht="12" hidden="1" customHeight="1" x14ac:dyDescent="0.2">
      <c r="B40355" s="88"/>
      <c r="C40355" s="88"/>
      <c r="D40355" s="88"/>
      <c r="E40355" s="88"/>
      <c r="F40355" s="88"/>
      <c r="G40355" s="88"/>
      <c r="H40355" s="88"/>
      <c r="I40355" s="88"/>
      <c r="J40355" s="88"/>
      <c r="K40355" s="88"/>
    </row>
    <row r="40356" spans="2:11" ht="12" hidden="1" customHeight="1" x14ac:dyDescent="0.2">
      <c r="B40356" s="88"/>
      <c r="C40356" s="88"/>
      <c r="D40356" s="88"/>
      <c r="E40356" s="88"/>
      <c r="F40356" s="88"/>
      <c r="G40356" s="88"/>
      <c r="H40356" s="88"/>
      <c r="I40356" s="88"/>
      <c r="J40356" s="88"/>
      <c r="K40356" s="88"/>
    </row>
    <row r="40357" spans="2:11" ht="12" hidden="1" customHeight="1" x14ac:dyDescent="0.2">
      <c r="B40357" s="88"/>
      <c r="C40357" s="88"/>
      <c r="D40357" s="88"/>
      <c r="E40357" s="88"/>
      <c r="F40357" s="88"/>
      <c r="G40357" s="88"/>
      <c r="H40357" s="88"/>
      <c r="I40357" s="88"/>
      <c r="J40357" s="88"/>
      <c r="K40357" s="88"/>
    </row>
    <row r="40358" spans="2:11" ht="12" hidden="1" customHeight="1" x14ac:dyDescent="0.2">
      <c r="B40358" s="88"/>
      <c r="C40358" s="88"/>
      <c r="D40358" s="88"/>
      <c r="E40358" s="88"/>
      <c r="F40358" s="88"/>
      <c r="G40358" s="88"/>
      <c r="H40358" s="88"/>
      <c r="I40358" s="88"/>
      <c r="J40358" s="88"/>
      <c r="K40358" s="88"/>
    </row>
    <row r="40359" spans="2:11" ht="12" hidden="1" customHeight="1" x14ac:dyDescent="0.2">
      <c r="B40359" s="88"/>
      <c r="C40359" s="88"/>
      <c r="D40359" s="88"/>
      <c r="E40359" s="88"/>
      <c r="F40359" s="88"/>
      <c r="G40359" s="88"/>
      <c r="H40359" s="88"/>
      <c r="I40359" s="88"/>
      <c r="J40359" s="88"/>
      <c r="K40359" s="88"/>
    </row>
    <row r="40360" spans="2:11" ht="12" hidden="1" customHeight="1" x14ac:dyDescent="0.2">
      <c r="B40360" s="88"/>
      <c r="C40360" s="88"/>
      <c r="D40360" s="88"/>
      <c r="E40360" s="88"/>
      <c r="F40360" s="88"/>
      <c r="G40360" s="88"/>
      <c r="H40360" s="88"/>
      <c r="I40360" s="88"/>
      <c r="J40360" s="88"/>
      <c r="K40360" s="88"/>
    </row>
    <row r="40361" spans="2:11" ht="12" hidden="1" customHeight="1" x14ac:dyDescent="0.2">
      <c r="B40361" s="88"/>
      <c r="C40361" s="88"/>
      <c r="D40361" s="88"/>
      <c r="E40361" s="88"/>
      <c r="F40361" s="88"/>
      <c r="G40361" s="88"/>
      <c r="H40361" s="88"/>
      <c r="I40361" s="88"/>
      <c r="J40361" s="88"/>
      <c r="K40361" s="88"/>
    </row>
    <row r="40362" spans="2:11" ht="12" hidden="1" customHeight="1" x14ac:dyDescent="0.2">
      <c r="B40362" s="88"/>
      <c r="C40362" s="88"/>
      <c r="D40362" s="88"/>
      <c r="E40362" s="88"/>
      <c r="F40362" s="88"/>
      <c r="G40362" s="88"/>
      <c r="H40362" s="88"/>
      <c r="I40362" s="88"/>
      <c r="J40362" s="88"/>
      <c r="K40362" s="88"/>
    </row>
    <row r="40363" spans="2:11" ht="12" hidden="1" customHeight="1" x14ac:dyDescent="0.2">
      <c r="B40363" s="88"/>
      <c r="C40363" s="88"/>
      <c r="D40363" s="88"/>
      <c r="E40363" s="88"/>
      <c r="F40363" s="88"/>
      <c r="G40363" s="88"/>
      <c r="H40363" s="88"/>
      <c r="I40363" s="88"/>
      <c r="J40363" s="88"/>
      <c r="K40363" s="88"/>
    </row>
    <row r="40364" spans="2:11" ht="12" hidden="1" customHeight="1" x14ac:dyDescent="0.2">
      <c r="B40364" s="88"/>
      <c r="C40364" s="88"/>
      <c r="D40364" s="88"/>
      <c r="E40364" s="88"/>
      <c r="F40364" s="88"/>
      <c r="G40364" s="88"/>
      <c r="H40364" s="88"/>
      <c r="I40364" s="88"/>
      <c r="J40364" s="88"/>
      <c r="K40364" s="88"/>
    </row>
    <row r="40365" spans="2:11" ht="12" hidden="1" customHeight="1" x14ac:dyDescent="0.2">
      <c r="B40365" s="88"/>
      <c r="C40365" s="88"/>
      <c r="D40365" s="88"/>
      <c r="E40365" s="88"/>
      <c r="F40365" s="88"/>
      <c r="G40365" s="88"/>
      <c r="H40365" s="88"/>
      <c r="I40365" s="88"/>
      <c r="J40365" s="88"/>
      <c r="K40365" s="88"/>
    </row>
    <row r="40366" spans="2:11" ht="12" hidden="1" customHeight="1" x14ac:dyDescent="0.2">
      <c r="B40366" s="88"/>
      <c r="C40366" s="88"/>
      <c r="D40366" s="88"/>
      <c r="E40366" s="88"/>
      <c r="F40366" s="88"/>
      <c r="G40366" s="88"/>
      <c r="H40366" s="88"/>
      <c r="I40366" s="88"/>
      <c r="J40366" s="88"/>
      <c r="K40366" s="88"/>
    </row>
    <row r="40367" spans="2:11" ht="12" hidden="1" customHeight="1" x14ac:dyDescent="0.2">
      <c r="B40367" s="88"/>
      <c r="C40367" s="88"/>
      <c r="D40367" s="88"/>
      <c r="E40367" s="88"/>
      <c r="F40367" s="88"/>
      <c r="G40367" s="88"/>
      <c r="H40367" s="88"/>
      <c r="I40367" s="88"/>
      <c r="J40367" s="88"/>
      <c r="K40367" s="88"/>
    </row>
    <row r="40368" spans="2:11" ht="12" hidden="1" customHeight="1" x14ac:dyDescent="0.2">
      <c r="B40368" s="88"/>
      <c r="C40368" s="88"/>
      <c r="D40368" s="88"/>
      <c r="E40368" s="88"/>
      <c r="F40368" s="88"/>
      <c r="G40368" s="88"/>
      <c r="H40368" s="88"/>
      <c r="I40368" s="88"/>
      <c r="J40368" s="88"/>
      <c r="K40368" s="88"/>
    </row>
    <row r="40369" spans="2:11" ht="12" hidden="1" customHeight="1" x14ac:dyDescent="0.2">
      <c r="B40369" s="88"/>
      <c r="C40369" s="88"/>
      <c r="D40369" s="88"/>
      <c r="E40369" s="88"/>
      <c r="F40369" s="88"/>
      <c r="G40369" s="88"/>
      <c r="H40369" s="88"/>
      <c r="I40369" s="88"/>
      <c r="J40369" s="88"/>
      <c r="K40369" s="88"/>
    </row>
    <row r="40370" spans="2:11" ht="12" hidden="1" customHeight="1" x14ac:dyDescent="0.2">
      <c r="B40370" s="88"/>
      <c r="C40370" s="88"/>
      <c r="D40370" s="88"/>
      <c r="E40370" s="88"/>
      <c r="F40370" s="88"/>
      <c r="G40370" s="88"/>
      <c r="H40370" s="88"/>
      <c r="I40370" s="88"/>
      <c r="J40370" s="88"/>
      <c r="K40370" s="88"/>
    </row>
    <row r="40371" spans="2:11" ht="12" hidden="1" customHeight="1" x14ac:dyDescent="0.2">
      <c r="B40371" s="88"/>
      <c r="C40371" s="88"/>
      <c r="D40371" s="88"/>
      <c r="E40371" s="88"/>
      <c r="F40371" s="88"/>
      <c r="G40371" s="88"/>
      <c r="H40371" s="88"/>
      <c r="I40371" s="88"/>
      <c r="J40371" s="88"/>
      <c r="K40371" s="88"/>
    </row>
    <row r="40372" spans="2:11" ht="12" hidden="1" customHeight="1" x14ac:dyDescent="0.2">
      <c r="B40372" s="88"/>
      <c r="C40372" s="88"/>
      <c r="D40372" s="88"/>
      <c r="E40372" s="88"/>
      <c r="F40372" s="88"/>
      <c r="G40372" s="88"/>
      <c r="H40372" s="88"/>
      <c r="I40372" s="88"/>
      <c r="J40372" s="88"/>
      <c r="K40372" s="88"/>
    </row>
    <row r="40373" spans="2:11" ht="12" hidden="1" customHeight="1" x14ac:dyDescent="0.2">
      <c r="B40373" s="88"/>
      <c r="C40373" s="88"/>
      <c r="D40373" s="88"/>
      <c r="E40373" s="88"/>
      <c r="F40373" s="88"/>
      <c r="G40373" s="88"/>
      <c r="H40373" s="88"/>
      <c r="I40373" s="88"/>
      <c r="J40373" s="88"/>
      <c r="K40373" s="88"/>
    </row>
    <row r="40374" spans="2:11" ht="12" hidden="1" customHeight="1" x14ac:dyDescent="0.2">
      <c r="B40374" s="88"/>
      <c r="C40374" s="88"/>
      <c r="D40374" s="88"/>
      <c r="E40374" s="88"/>
      <c r="F40374" s="88"/>
      <c r="G40374" s="88"/>
      <c r="H40374" s="88"/>
      <c r="I40374" s="88"/>
      <c r="J40374" s="88"/>
      <c r="K40374" s="88"/>
    </row>
    <row r="40375" spans="2:11" ht="12" hidden="1" customHeight="1" x14ac:dyDescent="0.2">
      <c r="B40375" s="88"/>
      <c r="C40375" s="88"/>
      <c r="D40375" s="88"/>
      <c r="E40375" s="88"/>
      <c r="F40375" s="88"/>
      <c r="G40375" s="88"/>
      <c r="H40375" s="88"/>
      <c r="I40375" s="88"/>
      <c r="J40375" s="88"/>
      <c r="K40375" s="88"/>
    </row>
    <row r="40376" spans="2:11" ht="12" hidden="1" customHeight="1" x14ac:dyDescent="0.2">
      <c r="B40376" s="88"/>
      <c r="C40376" s="88"/>
      <c r="D40376" s="88"/>
      <c r="E40376" s="88"/>
      <c r="F40376" s="88"/>
      <c r="G40376" s="88"/>
      <c r="H40376" s="88"/>
      <c r="I40376" s="88"/>
      <c r="J40376" s="88"/>
      <c r="K40376" s="88"/>
    </row>
    <row r="40377" spans="2:11" ht="12" hidden="1" customHeight="1" x14ac:dyDescent="0.2">
      <c r="B40377" s="88"/>
      <c r="C40377" s="88"/>
      <c r="D40377" s="88"/>
      <c r="E40377" s="88"/>
      <c r="F40377" s="88"/>
      <c r="G40377" s="88"/>
      <c r="H40377" s="88"/>
      <c r="I40377" s="88"/>
      <c r="J40377" s="88"/>
      <c r="K40377" s="88"/>
    </row>
    <row r="40378" spans="2:11" ht="12" hidden="1" customHeight="1" x14ac:dyDescent="0.2">
      <c r="B40378" s="88"/>
      <c r="C40378" s="88"/>
      <c r="D40378" s="88"/>
      <c r="E40378" s="88"/>
      <c r="F40378" s="88"/>
      <c r="G40378" s="88"/>
      <c r="H40378" s="88"/>
      <c r="I40378" s="88"/>
      <c r="J40378" s="88"/>
      <c r="K40378" s="88"/>
    </row>
    <row r="40379" spans="2:11" ht="12" hidden="1" customHeight="1" x14ac:dyDescent="0.2">
      <c r="B40379" s="88"/>
      <c r="C40379" s="88"/>
      <c r="D40379" s="88"/>
      <c r="E40379" s="88"/>
      <c r="F40379" s="88"/>
      <c r="G40379" s="88"/>
      <c r="H40379" s="88"/>
      <c r="I40379" s="88"/>
      <c r="J40379" s="88"/>
      <c r="K40379" s="88"/>
    </row>
    <row r="40380" spans="2:11" ht="12" hidden="1" customHeight="1" x14ac:dyDescent="0.2">
      <c r="B40380" s="88"/>
      <c r="C40380" s="88"/>
      <c r="D40380" s="88"/>
      <c r="E40380" s="88"/>
      <c r="F40380" s="88"/>
      <c r="G40380" s="88"/>
      <c r="H40380" s="88"/>
      <c r="I40380" s="88"/>
      <c r="J40380" s="88"/>
      <c r="K40380" s="88"/>
    </row>
    <row r="40381" spans="2:11" ht="12" hidden="1" customHeight="1" x14ac:dyDescent="0.2">
      <c r="B40381" s="88"/>
      <c r="C40381" s="88"/>
      <c r="D40381" s="88"/>
      <c r="E40381" s="88"/>
      <c r="F40381" s="88"/>
      <c r="G40381" s="88"/>
      <c r="H40381" s="88"/>
      <c r="I40381" s="88"/>
      <c r="J40381" s="88"/>
      <c r="K40381" s="88"/>
    </row>
    <row r="40382" spans="2:11" ht="12" hidden="1" customHeight="1" x14ac:dyDescent="0.2">
      <c r="B40382" s="88"/>
      <c r="C40382" s="88"/>
      <c r="D40382" s="88"/>
      <c r="E40382" s="88"/>
      <c r="F40382" s="88"/>
      <c r="G40382" s="88"/>
      <c r="H40382" s="88"/>
      <c r="I40382" s="88"/>
      <c r="J40382" s="88"/>
      <c r="K40382" s="88"/>
    </row>
    <row r="40383" spans="2:11" ht="12" hidden="1" customHeight="1" x14ac:dyDescent="0.2">
      <c r="B40383" s="88"/>
      <c r="C40383" s="88"/>
      <c r="D40383" s="88"/>
      <c r="E40383" s="88"/>
      <c r="F40383" s="88"/>
      <c r="G40383" s="88"/>
      <c r="H40383" s="88"/>
      <c r="I40383" s="88"/>
      <c r="J40383" s="88"/>
      <c r="K40383" s="88"/>
    </row>
    <row r="40384" spans="2:11" ht="12" hidden="1" customHeight="1" x14ac:dyDescent="0.2">
      <c r="B40384" s="88"/>
      <c r="C40384" s="88"/>
      <c r="D40384" s="88"/>
      <c r="E40384" s="88"/>
      <c r="F40384" s="88"/>
      <c r="G40384" s="88"/>
      <c r="H40384" s="88"/>
      <c r="I40384" s="88"/>
      <c r="J40384" s="88"/>
      <c r="K40384" s="88"/>
    </row>
    <row r="40385" spans="2:11" ht="12" hidden="1" customHeight="1" x14ac:dyDescent="0.2">
      <c r="B40385" s="88"/>
      <c r="C40385" s="88"/>
      <c r="D40385" s="88"/>
      <c r="E40385" s="88"/>
      <c r="F40385" s="88"/>
      <c r="G40385" s="88"/>
      <c r="H40385" s="88"/>
      <c r="I40385" s="88"/>
      <c r="J40385" s="88"/>
      <c r="K40385" s="88"/>
    </row>
    <row r="40386" spans="2:11" ht="12" hidden="1" customHeight="1" x14ac:dyDescent="0.2">
      <c r="B40386" s="88"/>
      <c r="C40386" s="88"/>
      <c r="D40386" s="88"/>
      <c r="E40386" s="88"/>
      <c r="F40386" s="88"/>
      <c r="G40386" s="88"/>
      <c r="H40386" s="88"/>
      <c r="I40386" s="88"/>
      <c r="J40386" s="88"/>
      <c r="K40386" s="88"/>
    </row>
    <row r="40387" spans="2:11" ht="12" hidden="1" customHeight="1" x14ac:dyDescent="0.2">
      <c r="B40387" s="88"/>
      <c r="C40387" s="88"/>
      <c r="D40387" s="88"/>
      <c r="E40387" s="88"/>
      <c r="F40387" s="88"/>
      <c r="G40387" s="88"/>
      <c r="H40387" s="88"/>
      <c r="I40387" s="88"/>
      <c r="J40387" s="88"/>
      <c r="K40387" s="88"/>
    </row>
    <row r="40388" spans="2:11" ht="12" hidden="1" customHeight="1" x14ac:dyDescent="0.2">
      <c r="B40388" s="88"/>
      <c r="C40388" s="88"/>
      <c r="D40388" s="88"/>
      <c r="E40388" s="88"/>
      <c r="F40388" s="88"/>
      <c r="G40388" s="88"/>
      <c r="H40388" s="88"/>
      <c r="I40388" s="88"/>
      <c r="J40388" s="88"/>
      <c r="K40388" s="88"/>
    </row>
    <row r="40389" spans="2:11" ht="12" hidden="1" customHeight="1" x14ac:dyDescent="0.2">
      <c r="B40389" s="88"/>
      <c r="C40389" s="88"/>
      <c r="D40389" s="88"/>
      <c r="E40389" s="88"/>
      <c r="F40389" s="88"/>
      <c r="G40389" s="88"/>
      <c r="H40389" s="88"/>
      <c r="I40389" s="88"/>
      <c r="J40389" s="88"/>
      <c r="K40389" s="88"/>
    </row>
    <row r="40390" spans="2:11" ht="12" hidden="1" customHeight="1" x14ac:dyDescent="0.2">
      <c r="B40390" s="88"/>
      <c r="C40390" s="88"/>
      <c r="D40390" s="88"/>
      <c r="E40390" s="88"/>
      <c r="F40390" s="88"/>
      <c r="G40390" s="88"/>
      <c r="H40390" s="88"/>
      <c r="I40390" s="88"/>
      <c r="J40390" s="88"/>
      <c r="K40390" s="88"/>
    </row>
    <row r="40391" spans="2:11" ht="12" hidden="1" customHeight="1" x14ac:dyDescent="0.2">
      <c r="B40391" s="88"/>
      <c r="C40391" s="88"/>
      <c r="D40391" s="88"/>
      <c r="E40391" s="88"/>
      <c r="F40391" s="88"/>
      <c r="G40391" s="88"/>
      <c r="H40391" s="88"/>
      <c r="I40391" s="88"/>
      <c r="J40391" s="88"/>
      <c r="K40391" s="88"/>
    </row>
    <row r="40392" spans="2:11" ht="12" hidden="1" customHeight="1" x14ac:dyDescent="0.2">
      <c r="B40392" s="88"/>
      <c r="C40392" s="88"/>
      <c r="D40392" s="88"/>
      <c r="E40392" s="88"/>
      <c r="F40392" s="88"/>
      <c r="G40392" s="88"/>
      <c r="H40392" s="88"/>
      <c r="I40392" s="88"/>
      <c r="J40392" s="88"/>
      <c r="K40392" s="88"/>
    </row>
    <row r="40393" spans="2:11" ht="12" hidden="1" customHeight="1" x14ac:dyDescent="0.2">
      <c r="B40393" s="88"/>
      <c r="C40393" s="88"/>
      <c r="D40393" s="88"/>
      <c r="E40393" s="88"/>
      <c r="F40393" s="88"/>
      <c r="G40393" s="88"/>
      <c r="H40393" s="88"/>
      <c r="I40393" s="88"/>
      <c r="J40393" s="88"/>
      <c r="K40393" s="88"/>
    </row>
    <row r="40394" spans="2:11" ht="12" hidden="1" customHeight="1" x14ac:dyDescent="0.2">
      <c r="B40394" s="88"/>
      <c r="C40394" s="88"/>
      <c r="D40394" s="88"/>
      <c r="E40394" s="88"/>
      <c r="F40394" s="88"/>
      <c r="G40394" s="88"/>
      <c r="H40394" s="88"/>
      <c r="I40394" s="88"/>
      <c r="J40394" s="88"/>
      <c r="K40394" s="88"/>
    </row>
    <row r="40395" spans="2:11" ht="12" hidden="1" customHeight="1" x14ac:dyDescent="0.2">
      <c r="B40395" s="88"/>
      <c r="C40395" s="88"/>
      <c r="D40395" s="88"/>
      <c r="E40395" s="88"/>
      <c r="F40395" s="88"/>
      <c r="G40395" s="88"/>
      <c r="H40395" s="88"/>
      <c r="I40395" s="88"/>
      <c r="J40395" s="88"/>
      <c r="K40395" s="88"/>
    </row>
    <row r="40396" spans="2:11" ht="12" hidden="1" customHeight="1" x14ac:dyDescent="0.2">
      <c r="B40396" s="88"/>
      <c r="C40396" s="88"/>
      <c r="D40396" s="88"/>
      <c r="E40396" s="88"/>
      <c r="F40396" s="88"/>
      <c r="G40396" s="88"/>
      <c r="H40396" s="88"/>
      <c r="I40396" s="88"/>
      <c r="J40396" s="88"/>
      <c r="K40396" s="88"/>
    </row>
    <row r="40397" spans="2:11" ht="12" hidden="1" customHeight="1" x14ac:dyDescent="0.2">
      <c r="B40397" s="88"/>
      <c r="C40397" s="88"/>
      <c r="D40397" s="88"/>
      <c r="E40397" s="88"/>
      <c r="F40397" s="88"/>
      <c r="G40397" s="88"/>
      <c r="H40397" s="88"/>
      <c r="I40397" s="88"/>
      <c r="J40397" s="88"/>
      <c r="K40397" s="88"/>
    </row>
    <row r="40398" spans="2:11" ht="12" hidden="1" customHeight="1" x14ac:dyDescent="0.2">
      <c r="B40398" s="88"/>
      <c r="C40398" s="88"/>
      <c r="D40398" s="88"/>
      <c r="E40398" s="88"/>
      <c r="F40398" s="88"/>
      <c r="G40398" s="88"/>
      <c r="H40398" s="88"/>
      <c r="I40398" s="88"/>
      <c r="J40398" s="88"/>
      <c r="K40398" s="88"/>
    </row>
    <row r="40399" spans="2:11" ht="12" hidden="1" customHeight="1" x14ac:dyDescent="0.2">
      <c r="B40399" s="88"/>
      <c r="C40399" s="88"/>
      <c r="D40399" s="88"/>
      <c r="E40399" s="88"/>
      <c r="F40399" s="88"/>
      <c r="G40399" s="88"/>
      <c r="H40399" s="88"/>
      <c r="I40399" s="88"/>
      <c r="J40399" s="88"/>
      <c r="K40399" s="88"/>
    </row>
    <row r="40400" spans="2:11" ht="12" hidden="1" customHeight="1" x14ac:dyDescent="0.2">
      <c r="B40400" s="88"/>
      <c r="C40400" s="88"/>
      <c r="D40400" s="88"/>
      <c r="E40400" s="88"/>
      <c r="F40400" s="88"/>
      <c r="G40400" s="88"/>
      <c r="H40400" s="88"/>
      <c r="I40400" s="88"/>
      <c r="J40400" s="88"/>
      <c r="K40400" s="88"/>
    </row>
    <row r="40401" spans="2:11" ht="12" hidden="1" customHeight="1" x14ac:dyDescent="0.2">
      <c r="B40401" s="88"/>
      <c r="C40401" s="88"/>
      <c r="D40401" s="88"/>
      <c r="E40401" s="88"/>
      <c r="F40401" s="88"/>
      <c r="G40401" s="88"/>
      <c r="H40401" s="88"/>
      <c r="I40401" s="88"/>
      <c r="J40401" s="88"/>
      <c r="K40401" s="88"/>
    </row>
    <row r="40402" spans="2:11" ht="12" hidden="1" customHeight="1" x14ac:dyDescent="0.2">
      <c r="B40402" s="88"/>
      <c r="C40402" s="88"/>
      <c r="D40402" s="88"/>
      <c r="E40402" s="88"/>
      <c r="F40402" s="88"/>
      <c r="G40402" s="88"/>
      <c r="H40402" s="88"/>
      <c r="I40402" s="88"/>
      <c r="J40402" s="88"/>
      <c r="K40402" s="88"/>
    </row>
    <row r="40403" spans="2:11" ht="12" hidden="1" customHeight="1" x14ac:dyDescent="0.2">
      <c r="B40403" s="88"/>
      <c r="C40403" s="88"/>
      <c r="D40403" s="88"/>
      <c r="E40403" s="88"/>
      <c r="F40403" s="88"/>
      <c r="G40403" s="88"/>
      <c r="H40403" s="88"/>
      <c r="I40403" s="88"/>
      <c r="J40403" s="88"/>
      <c r="K40403" s="88"/>
    </row>
    <row r="40404" spans="2:11" ht="12" hidden="1" customHeight="1" x14ac:dyDescent="0.2">
      <c r="B40404" s="88"/>
      <c r="C40404" s="88"/>
      <c r="D40404" s="88"/>
      <c r="E40404" s="88"/>
      <c r="F40404" s="88"/>
      <c r="G40404" s="88"/>
      <c r="H40404" s="88"/>
      <c r="I40404" s="88"/>
      <c r="J40404" s="88"/>
      <c r="K40404" s="88"/>
    </row>
    <row r="40405" spans="2:11" ht="12" hidden="1" customHeight="1" x14ac:dyDescent="0.2">
      <c r="B40405" s="88"/>
      <c r="C40405" s="88"/>
      <c r="D40405" s="88"/>
      <c r="E40405" s="88"/>
      <c r="F40405" s="88"/>
      <c r="G40405" s="88"/>
      <c r="H40405" s="88"/>
      <c r="I40405" s="88"/>
      <c r="J40405" s="88"/>
      <c r="K40405" s="88"/>
    </row>
    <row r="40406" spans="2:11" ht="12" hidden="1" customHeight="1" x14ac:dyDescent="0.2">
      <c r="B40406" s="88"/>
      <c r="C40406" s="88"/>
      <c r="D40406" s="88"/>
      <c r="E40406" s="88"/>
      <c r="F40406" s="88"/>
      <c r="G40406" s="88"/>
      <c r="H40406" s="88"/>
      <c r="I40406" s="88"/>
      <c r="J40406" s="88"/>
      <c r="K40406" s="88"/>
    </row>
    <row r="40407" spans="2:11" ht="12" hidden="1" customHeight="1" x14ac:dyDescent="0.2">
      <c r="B40407" s="88"/>
      <c r="C40407" s="88"/>
      <c r="D40407" s="88"/>
      <c r="E40407" s="88"/>
      <c r="F40407" s="88"/>
      <c r="G40407" s="88"/>
      <c r="H40407" s="88"/>
      <c r="I40407" s="88"/>
      <c r="J40407" s="88"/>
      <c r="K40407" s="88"/>
    </row>
    <row r="40408" spans="2:11" ht="12" hidden="1" customHeight="1" x14ac:dyDescent="0.2">
      <c r="B40408" s="88"/>
      <c r="C40408" s="88"/>
      <c r="D40408" s="88"/>
      <c r="E40408" s="88"/>
      <c r="F40408" s="88"/>
      <c r="G40408" s="88"/>
      <c r="H40408" s="88"/>
      <c r="I40408" s="88"/>
      <c r="J40408" s="88"/>
      <c r="K40408" s="88"/>
    </row>
    <row r="40409" spans="2:11" ht="12" hidden="1" customHeight="1" x14ac:dyDescent="0.2">
      <c r="B40409" s="88"/>
      <c r="C40409" s="88"/>
      <c r="D40409" s="88"/>
      <c r="E40409" s="88"/>
      <c r="F40409" s="88"/>
      <c r="G40409" s="88"/>
      <c r="H40409" s="88"/>
      <c r="I40409" s="88"/>
      <c r="J40409" s="88"/>
      <c r="K40409" s="88"/>
    </row>
    <row r="40410" spans="2:11" ht="12" hidden="1" customHeight="1" x14ac:dyDescent="0.2">
      <c r="B40410" s="88"/>
      <c r="C40410" s="88"/>
      <c r="D40410" s="88"/>
      <c r="E40410" s="88"/>
      <c r="F40410" s="88"/>
      <c r="G40410" s="88"/>
      <c r="H40410" s="88"/>
      <c r="I40410" s="88"/>
      <c r="J40410" s="88"/>
      <c r="K40410" s="88"/>
    </row>
    <row r="40411" spans="2:11" ht="12" hidden="1" customHeight="1" x14ac:dyDescent="0.2">
      <c r="B40411" s="88"/>
      <c r="C40411" s="88"/>
      <c r="D40411" s="88"/>
      <c r="E40411" s="88"/>
      <c r="F40411" s="88"/>
      <c r="G40411" s="88"/>
      <c r="H40411" s="88"/>
      <c r="I40411" s="88"/>
      <c r="J40411" s="88"/>
      <c r="K40411" s="88"/>
    </row>
    <row r="40412" spans="2:11" ht="12" hidden="1" customHeight="1" x14ac:dyDescent="0.2">
      <c r="B40412" s="88"/>
      <c r="C40412" s="88"/>
      <c r="D40412" s="88"/>
      <c r="E40412" s="88"/>
      <c r="F40412" s="88"/>
      <c r="G40412" s="88"/>
      <c r="H40412" s="88"/>
      <c r="I40412" s="88"/>
      <c r="J40412" s="88"/>
      <c r="K40412" s="88"/>
    </row>
    <row r="40413" spans="2:11" ht="12" hidden="1" customHeight="1" x14ac:dyDescent="0.2">
      <c r="B40413" s="88"/>
      <c r="C40413" s="88"/>
      <c r="D40413" s="88"/>
      <c r="E40413" s="88"/>
      <c r="F40413" s="88"/>
      <c r="G40413" s="88"/>
      <c r="H40413" s="88"/>
      <c r="I40413" s="88"/>
      <c r="J40413" s="88"/>
      <c r="K40413" s="88"/>
    </row>
    <row r="40414" spans="2:11" ht="12" hidden="1" customHeight="1" x14ac:dyDescent="0.2">
      <c r="B40414" s="88"/>
      <c r="C40414" s="88"/>
      <c r="D40414" s="88"/>
      <c r="E40414" s="88"/>
      <c r="F40414" s="88"/>
      <c r="G40414" s="88"/>
      <c r="H40414" s="88"/>
      <c r="I40414" s="88"/>
      <c r="J40414" s="88"/>
      <c r="K40414" s="88"/>
    </row>
    <row r="40415" spans="2:11" ht="12" hidden="1" customHeight="1" x14ac:dyDescent="0.2">
      <c r="B40415" s="88"/>
      <c r="C40415" s="88"/>
      <c r="D40415" s="88"/>
      <c r="E40415" s="88"/>
      <c r="F40415" s="88"/>
      <c r="G40415" s="88"/>
      <c r="H40415" s="88"/>
      <c r="I40415" s="88"/>
      <c r="J40415" s="88"/>
      <c r="K40415" s="88"/>
    </row>
    <row r="40416" spans="2:11" ht="12" hidden="1" customHeight="1" x14ac:dyDescent="0.2">
      <c r="B40416" s="88"/>
      <c r="C40416" s="88"/>
      <c r="D40416" s="88"/>
      <c r="E40416" s="88"/>
      <c r="F40416" s="88"/>
      <c r="G40416" s="88"/>
      <c r="H40416" s="88"/>
      <c r="I40416" s="88"/>
      <c r="J40416" s="88"/>
      <c r="K40416" s="88"/>
    </row>
    <row r="40417" spans="2:11" ht="12" hidden="1" customHeight="1" x14ac:dyDescent="0.2">
      <c r="B40417" s="88"/>
      <c r="C40417" s="88"/>
      <c r="D40417" s="88"/>
      <c r="E40417" s="88"/>
      <c r="F40417" s="88"/>
      <c r="G40417" s="88"/>
      <c r="H40417" s="88"/>
      <c r="I40417" s="88"/>
      <c r="J40417" s="88"/>
      <c r="K40417" s="88"/>
    </row>
    <row r="40418" spans="2:11" ht="12" hidden="1" customHeight="1" x14ac:dyDescent="0.2">
      <c r="B40418" s="88"/>
      <c r="C40418" s="88"/>
      <c r="D40418" s="88"/>
      <c r="E40418" s="88"/>
      <c r="F40418" s="88"/>
      <c r="G40418" s="88"/>
      <c r="H40418" s="88"/>
      <c r="I40418" s="88"/>
      <c r="J40418" s="88"/>
      <c r="K40418" s="88"/>
    </row>
    <row r="40419" spans="2:11" ht="12" hidden="1" customHeight="1" x14ac:dyDescent="0.2">
      <c r="B40419" s="88"/>
      <c r="C40419" s="88"/>
      <c r="D40419" s="88"/>
      <c r="E40419" s="88"/>
      <c r="F40419" s="88"/>
      <c r="G40419" s="88"/>
      <c r="H40419" s="88"/>
      <c r="I40419" s="88"/>
      <c r="J40419" s="88"/>
      <c r="K40419" s="88"/>
    </row>
    <row r="40420" spans="2:11" ht="12" hidden="1" customHeight="1" x14ac:dyDescent="0.2">
      <c r="B40420" s="88"/>
      <c r="C40420" s="88"/>
      <c r="D40420" s="88"/>
      <c r="E40420" s="88"/>
      <c r="F40420" s="88"/>
      <c r="G40420" s="88"/>
      <c r="H40420" s="88"/>
      <c r="I40420" s="88"/>
      <c r="J40420" s="88"/>
      <c r="K40420" s="88"/>
    </row>
    <row r="40421" spans="2:11" ht="12" hidden="1" customHeight="1" x14ac:dyDescent="0.2">
      <c r="B40421" s="88"/>
      <c r="C40421" s="88"/>
      <c r="D40421" s="88"/>
      <c r="E40421" s="88"/>
      <c r="F40421" s="88"/>
      <c r="G40421" s="88"/>
      <c r="H40421" s="88"/>
      <c r="I40421" s="88"/>
      <c r="J40421" s="88"/>
      <c r="K40421" s="88"/>
    </row>
    <row r="40422" spans="2:11" ht="12" hidden="1" customHeight="1" x14ac:dyDescent="0.2">
      <c r="B40422" s="88"/>
      <c r="C40422" s="88"/>
      <c r="D40422" s="88"/>
      <c r="E40422" s="88"/>
      <c r="F40422" s="88"/>
      <c r="G40422" s="88"/>
      <c r="H40422" s="88"/>
      <c r="I40422" s="88"/>
      <c r="J40422" s="88"/>
      <c r="K40422" s="88"/>
    </row>
    <row r="40423" spans="2:11" ht="12" hidden="1" customHeight="1" x14ac:dyDescent="0.2">
      <c r="B40423" s="88"/>
      <c r="C40423" s="88"/>
      <c r="D40423" s="88"/>
      <c r="E40423" s="88"/>
      <c r="F40423" s="88"/>
      <c r="G40423" s="88"/>
      <c r="H40423" s="88"/>
      <c r="I40423" s="88"/>
      <c r="J40423" s="88"/>
      <c r="K40423" s="88"/>
    </row>
    <row r="40424" spans="2:11" ht="12" hidden="1" customHeight="1" x14ac:dyDescent="0.2">
      <c r="B40424" s="88"/>
      <c r="C40424" s="88"/>
      <c r="D40424" s="88"/>
      <c r="E40424" s="88"/>
      <c r="F40424" s="88"/>
      <c r="G40424" s="88"/>
      <c r="H40424" s="88"/>
      <c r="I40424" s="88"/>
      <c r="J40424" s="88"/>
      <c r="K40424" s="88"/>
    </row>
    <row r="40425" spans="2:11" ht="12" hidden="1" customHeight="1" x14ac:dyDescent="0.2">
      <c r="B40425" s="88"/>
      <c r="C40425" s="88"/>
      <c r="D40425" s="88"/>
      <c r="E40425" s="88"/>
      <c r="F40425" s="88"/>
      <c r="G40425" s="88"/>
      <c r="H40425" s="88"/>
      <c r="I40425" s="88"/>
      <c r="J40425" s="88"/>
      <c r="K40425" s="88"/>
    </row>
    <row r="40426" spans="2:11" ht="12" hidden="1" customHeight="1" x14ac:dyDescent="0.2">
      <c r="B40426" s="88"/>
      <c r="C40426" s="88"/>
      <c r="D40426" s="88"/>
      <c r="E40426" s="88"/>
      <c r="F40426" s="88"/>
      <c r="G40426" s="88"/>
      <c r="H40426" s="88"/>
      <c r="I40426" s="88"/>
      <c r="J40426" s="88"/>
      <c r="K40426" s="88"/>
    </row>
    <row r="40427" spans="2:11" ht="12" hidden="1" customHeight="1" x14ac:dyDescent="0.2">
      <c r="B40427" s="88"/>
      <c r="C40427" s="88"/>
      <c r="D40427" s="88"/>
      <c r="E40427" s="88"/>
      <c r="F40427" s="88"/>
      <c r="G40427" s="88"/>
      <c r="H40427" s="88"/>
      <c r="I40427" s="88"/>
      <c r="J40427" s="88"/>
      <c r="K40427" s="88"/>
    </row>
    <row r="40428" spans="2:11" ht="12" hidden="1" customHeight="1" x14ac:dyDescent="0.2">
      <c r="B40428" s="88"/>
      <c r="C40428" s="88"/>
      <c r="D40428" s="88"/>
      <c r="E40428" s="88"/>
      <c r="F40428" s="88"/>
      <c r="G40428" s="88"/>
      <c r="H40428" s="88"/>
      <c r="I40428" s="88"/>
      <c r="J40428" s="88"/>
      <c r="K40428" s="88"/>
    </row>
    <row r="40429" spans="2:11" ht="12" hidden="1" customHeight="1" x14ac:dyDescent="0.2">
      <c r="B40429" s="88"/>
      <c r="C40429" s="88"/>
      <c r="D40429" s="88"/>
      <c r="E40429" s="88"/>
      <c r="F40429" s="88"/>
      <c r="G40429" s="88"/>
      <c r="H40429" s="88"/>
      <c r="I40429" s="88"/>
      <c r="J40429" s="88"/>
      <c r="K40429" s="88"/>
    </row>
    <row r="40430" spans="2:11" ht="12" hidden="1" customHeight="1" x14ac:dyDescent="0.2">
      <c r="B40430" s="88"/>
      <c r="C40430" s="88"/>
      <c r="D40430" s="88"/>
      <c r="E40430" s="88"/>
      <c r="F40430" s="88"/>
      <c r="G40430" s="88"/>
      <c r="H40430" s="88"/>
      <c r="I40430" s="88"/>
      <c r="J40430" s="88"/>
      <c r="K40430" s="88"/>
    </row>
    <row r="40431" spans="2:11" ht="12" hidden="1" customHeight="1" x14ac:dyDescent="0.2">
      <c r="B40431" s="88"/>
      <c r="C40431" s="88"/>
      <c r="D40431" s="88"/>
      <c r="E40431" s="88"/>
      <c r="F40431" s="88"/>
      <c r="G40431" s="88"/>
      <c r="H40431" s="88"/>
      <c r="I40431" s="88"/>
      <c r="J40431" s="88"/>
      <c r="K40431" s="88"/>
    </row>
    <row r="40432" spans="2:11" ht="12" hidden="1" customHeight="1" x14ac:dyDescent="0.2">
      <c r="B40432" s="88"/>
      <c r="C40432" s="88"/>
      <c r="D40432" s="88"/>
      <c r="E40432" s="88"/>
      <c r="F40432" s="88"/>
      <c r="G40432" s="88"/>
      <c r="H40432" s="88"/>
      <c r="I40432" s="88"/>
      <c r="J40432" s="88"/>
      <c r="K40432" s="88"/>
    </row>
    <row r="40433" spans="2:11" ht="12" hidden="1" customHeight="1" x14ac:dyDescent="0.2">
      <c r="B40433" s="88"/>
      <c r="C40433" s="88"/>
      <c r="D40433" s="88"/>
      <c r="E40433" s="88"/>
      <c r="F40433" s="88"/>
      <c r="G40433" s="88"/>
      <c r="H40433" s="88"/>
      <c r="I40433" s="88"/>
      <c r="J40433" s="88"/>
      <c r="K40433" s="88"/>
    </row>
    <row r="40434" spans="2:11" ht="12" hidden="1" customHeight="1" x14ac:dyDescent="0.2">
      <c r="B40434" s="88"/>
      <c r="C40434" s="88"/>
      <c r="D40434" s="88"/>
      <c r="E40434" s="88"/>
      <c r="F40434" s="88"/>
      <c r="G40434" s="88"/>
      <c r="H40434" s="88"/>
      <c r="I40434" s="88"/>
      <c r="J40434" s="88"/>
      <c r="K40434" s="88"/>
    </row>
    <row r="40435" spans="2:11" ht="12" hidden="1" customHeight="1" x14ac:dyDescent="0.2">
      <c r="B40435" s="88"/>
      <c r="C40435" s="88"/>
      <c r="D40435" s="88"/>
      <c r="E40435" s="88"/>
      <c r="F40435" s="88"/>
      <c r="G40435" s="88"/>
      <c r="H40435" s="88"/>
      <c r="I40435" s="88"/>
      <c r="J40435" s="88"/>
      <c r="K40435" s="88"/>
    </row>
    <row r="40436" spans="2:11" ht="12" hidden="1" customHeight="1" x14ac:dyDescent="0.2">
      <c r="B40436" s="88"/>
      <c r="C40436" s="88"/>
      <c r="D40436" s="88"/>
      <c r="E40436" s="88"/>
      <c r="F40436" s="88"/>
      <c r="G40436" s="88"/>
      <c r="H40436" s="88"/>
      <c r="I40436" s="88"/>
      <c r="J40436" s="88"/>
      <c r="K40436" s="88"/>
    </row>
    <row r="40437" spans="2:11" ht="12" hidden="1" customHeight="1" x14ac:dyDescent="0.2">
      <c r="B40437" s="88"/>
      <c r="C40437" s="88"/>
      <c r="D40437" s="88"/>
      <c r="E40437" s="88"/>
      <c r="F40437" s="88"/>
      <c r="G40437" s="88"/>
      <c r="H40437" s="88"/>
      <c r="I40437" s="88"/>
      <c r="J40437" s="88"/>
      <c r="K40437" s="88"/>
    </row>
    <row r="40438" spans="2:11" ht="12" hidden="1" customHeight="1" x14ac:dyDescent="0.2">
      <c r="B40438" s="88"/>
      <c r="C40438" s="88"/>
      <c r="D40438" s="88"/>
      <c r="E40438" s="88"/>
      <c r="F40438" s="88"/>
      <c r="G40438" s="88"/>
      <c r="H40438" s="88"/>
      <c r="I40438" s="88"/>
      <c r="J40438" s="88"/>
      <c r="K40438" s="88"/>
    </row>
    <row r="40439" spans="2:11" ht="12" hidden="1" customHeight="1" x14ac:dyDescent="0.2">
      <c r="B40439" s="88"/>
      <c r="C40439" s="88"/>
      <c r="D40439" s="88"/>
      <c r="E40439" s="88"/>
      <c r="F40439" s="88"/>
      <c r="G40439" s="88"/>
      <c r="H40439" s="88"/>
      <c r="I40439" s="88"/>
      <c r="J40439" s="88"/>
      <c r="K40439" s="88"/>
    </row>
    <row r="40440" spans="2:11" ht="12" hidden="1" customHeight="1" x14ac:dyDescent="0.2">
      <c r="B40440" s="88"/>
      <c r="C40440" s="88"/>
      <c r="D40440" s="88"/>
      <c r="E40440" s="88"/>
      <c r="F40440" s="88"/>
      <c r="G40440" s="88"/>
      <c r="H40440" s="88"/>
      <c r="I40440" s="88"/>
      <c r="J40440" s="88"/>
      <c r="K40440" s="88"/>
    </row>
    <row r="40441" spans="2:11" ht="12" hidden="1" customHeight="1" x14ac:dyDescent="0.2">
      <c r="B40441" s="88"/>
      <c r="C40441" s="88"/>
      <c r="D40441" s="88"/>
      <c r="E40441" s="88"/>
      <c r="F40441" s="88"/>
      <c r="G40441" s="88"/>
      <c r="H40441" s="88"/>
      <c r="I40441" s="88"/>
      <c r="J40441" s="88"/>
      <c r="K40441" s="88"/>
    </row>
    <row r="40442" spans="2:11" ht="12" hidden="1" customHeight="1" x14ac:dyDescent="0.2">
      <c r="B40442" s="88"/>
      <c r="C40442" s="88"/>
      <c r="D40442" s="88"/>
      <c r="E40442" s="88"/>
      <c r="F40442" s="88"/>
      <c r="G40442" s="88"/>
      <c r="H40442" s="88"/>
      <c r="I40442" s="88"/>
      <c r="J40442" s="88"/>
      <c r="K40442" s="88"/>
    </row>
    <row r="40443" spans="2:11" ht="12" hidden="1" customHeight="1" x14ac:dyDescent="0.2">
      <c r="B40443" s="88"/>
      <c r="C40443" s="88"/>
      <c r="D40443" s="88"/>
      <c r="E40443" s="88"/>
      <c r="F40443" s="88"/>
      <c r="G40443" s="88"/>
      <c r="H40443" s="88"/>
      <c r="I40443" s="88"/>
      <c r="J40443" s="88"/>
      <c r="K40443" s="88"/>
    </row>
    <row r="40444" spans="2:11" ht="12" hidden="1" customHeight="1" x14ac:dyDescent="0.2">
      <c r="B40444" s="88"/>
      <c r="C40444" s="88"/>
      <c r="D40444" s="88"/>
      <c r="E40444" s="88"/>
      <c r="F40444" s="88"/>
      <c r="G40444" s="88"/>
      <c r="H40444" s="88"/>
      <c r="I40444" s="88"/>
      <c r="J40444" s="88"/>
      <c r="K40444" s="88"/>
    </row>
    <row r="40445" spans="2:11" ht="12" hidden="1" customHeight="1" x14ac:dyDescent="0.2">
      <c r="B40445" s="88"/>
      <c r="C40445" s="88"/>
      <c r="D40445" s="88"/>
      <c r="E40445" s="88"/>
      <c r="F40445" s="88"/>
      <c r="G40445" s="88"/>
      <c r="H40445" s="88"/>
      <c r="I40445" s="88"/>
      <c r="J40445" s="88"/>
      <c r="K40445" s="88"/>
    </row>
    <row r="40446" spans="2:11" ht="12" hidden="1" customHeight="1" x14ac:dyDescent="0.2">
      <c r="B40446" s="88"/>
      <c r="C40446" s="88"/>
      <c r="D40446" s="88"/>
      <c r="E40446" s="88"/>
      <c r="F40446" s="88"/>
      <c r="G40446" s="88"/>
      <c r="H40446" s="88"/>
      <c r="I40446" s="88"/>
      <c r="J40446" s="88"/>
      <c r="K40446" s="88"/>
    </row>
    <row r="40447" spans="2:11" ht="12" hidden="1" customHeight="1" x14ac:dyDescent="0.2">
      <c r="B40447" s="88"/>
      <c r="C40447" s="88"/>
      <c r="D40447" s="88"/>
      <c r="E40447" s="88"/>
      <c r="F40447" s="88"/>
      <c r="G40447" s="88"/>
      <c r="H40447" s="88"/>
      <c r="I40447" s="88"/>
      <c r="J40447" s="88"/>
      <c r="K40447" s="88"/>
    </row>
    <row r="40448" spans="2:11" ht="12" hidden="1" customHeight="1" x14ac:dyDescent="0.2">
      <c r="B40448" s="88"/>
      <c r="C40448" s="88"/>
      <c r="D40448" s="88"/>
      <c r="E40448" s="88"/>
      <c r="F40448" s="88"/>
      <c r="G40448" s="88"/>
      <c r="H40448" s="88"/>
      <c r="I40448" s="88"/>
      <c r="J40448" s="88"/>
      <c r="K40448" s="88"/>
    </row>
    <row r="40449" spans="2:11" ht="12" hidden="1" customHeight="1" x14ac:dyDescent="0.2">
      <c r="B40449" s="88"/>
      <c r="C40449" s="88"/>
      <c r="D40449" s="88"/>
      <c r="E40449" s="88"/>
      <c r="F40449" s="88"/>
      <c r="G40449" s="88"/>
      <c r="H40449" s="88"/>
      <c r="I40449" s="88"/>
      <c r="J40449" s="88"/>
      <c r="K40449" s="88"/>
    </row>
    <row r="40450" spans="2:11" ht="12" hidden="1" customHeight="1" x14ac:dyDescent="0.2">
      <c r="B40450" s="88"/>
      <c r="C40450" s="88"/>
      <c r="D40450" s="88"/>
      <c r="E40450" s="88"/>
      <c r="F40450" s="88"/>
      <c r="G40450" s="88"/>
      <c r="H40450" s="88"/>
      <c r="I40450" s="88"/>
      <c r="J40450" s="88"/>
      <c r="K40450" s="88"/>
    </row>
    <row r="40451" spans="2:11" ht="12" hidden="1" customHeight="1" x14ac:dyDescent="0.2">
      <c r="B40451" s="88"/>
      <c r="C40451" s="88"/>
      <c r="D40451" s="88"/>
      <c r="E40451" s="88"/>
      <c r="F40451" s="88"/>
      <c r="G40451" s="88"/>
      <c r="H40451" s="88"/>
      <c r="I40451" s="88"/>
      <c r="J40451" s="88"/>
      <c r="K40451" s="88"/>
    </row>
    <row r="40452" spans="2:11" ht="12" hidden="1" customHeight="1" x14ac:dyDescent="0.2">
      <c r="B40452" s="88"/>
      <c r="C40452" s="88"/>
      <c r="D40452" s="88"/>
      <c r="E40452" s="88"/>
      <c r="F40452" s="88"/>
      <c r="G40452" s="88"/>
      <c r="H40452" s="88"/>
      <c r="I40452" s="88"/>
      <c r="J40452" s="88"/>
      <c r="K40452" s="88"/>
    </row>
    <row r="40453" spans="2:11" ht="12" hidden="1" customHeight="1" x14ac:dyDescent="0.2">
      <c r="B40453" s="88"/>
      <c r="C40453" s="88"/>
      <c r="D40453" s="88"/>
      <c r="E40453" s="88"/>
      <c r="F40453" s="88"/>
      <c r="G40453" s="88"/>
      <c r="H40453" s="88"/>
      <c r="I40453" s="88"/>
      <c r="J40453" s="88"/>
      <c r="K40453" s="88"/>
    </row>
    <row r="40454" spans="2:11" ht="12" hidden="1" customHeight="1" x14ac:dyDescent="0.2">
      <c r="B40454" s="88"/>
      <c r="C40454" s="88"/>
      <c r="D40454" s="88"/>
      <c r="E40454" s="88"/>
      <c r="F40454" s="88"/>
      <c r="G40454" s="88"/>
      <c r="H40454" s="88"/>
      <c r="I40454" s="88"/>
      <c r="J40454" s="88"/>
      <c r="K40454" s="88"/>
    </row>
    <row r="40455" spans="2:11" ht="12" hidden="1" customHeight="1" x14ac:dyDescent="0.2">
      <c r="B40455" s="88"/>
      <c r="C40455" s="88"/>
      <c r="D40455" s="88"/>
      <c r="E40455" s="88"/>
      <c r="F40455" s="88"/>
      <c r="G40455" s="88"/>
      <c r="H40455" s="88"/>
      <c r="I40455" s="88"/>
      <c r="J40455" s="88"/>
      <c r="K40455" s="88"/>
    </row>
    <row r="40456" spans="2:11" ht="12" hidden="1" customHeight="1" x14ac:dyDescent="0.2">
      <c r="B40456" s="88"/>
      <c r="C40456" s="88"/>
      <c r="D40456" s="88"/>
      <c r="E40456" s="88"/>
      <c r="F40456" s="88"/>
      <c r="G40456" s="88"/>
      <c r="H40456" s="88"/>
      <c r="I40456" s="88"/>
      <c r="J40456" s="88"/>
      <c r="K40456" s="88"/>
    </row>
    <row r="40457" spans="2:11" ht="12" hidden="1" customHeight="1" x14ac:dyDescent="0.2">
      <c r="B40457" s="88"/>
      <c r="C40457" s="88"/>
      <c r="D40457" s="88"/>
      <c r="E40457" s="88"/>
      <c r="F40457" s="88"/>
      <c r="G40457" s="88"/>
      <c r="H40457" s="88"/>
      <c r="I40457" s="88"/>
      <c r="J40457" s="88"/>
      <c r="K40457" s="88"/>
    </row>
    <row r="40458" spans="2:11" ht="12" hidden="1" customHeight="1" x14ac:dyDescent="0.2">
      <c r="B40458" s="88"/>
      <c r="C40458" s="88"/>
      <c r="D40458" s="88"/>
      <c r="E40458" s="88"/>
      <c r="F40458" s="88"/>
      <c r="G40458" s="88"/>
      <c r="H40458" s="88"/>
      <c r="I40458" s="88"/>
      <c r="J40458" s="88"/>
      <c r="K40458" s="88"/>
    </row>
    <row r="40459" spans="2:11" ht="12" hidden="1" customHeight="1" x14ac:dyDescent="0.2">
      <c r="B40459" s="88"/>
      <c r="C40459" s="88"/>
      <c r="D40459" s="88"/>
      <c r="E40459" s="88"/>
      <c r="F40459" s="88"/>
      <c r="G40459" s="88"/>
      <c r="H40459" s="88"/>
      <c r="I40459" s="88"/>
      <c r="J40459" s="88"/>
      <c r="K40459" s="88"/>
    </row>
    <row r="40460" spans="2:11" ht="12" hidden="1" customHeight="1" x14ac:dyDescent="0.2">
      <c r="B40460" s="88"/>
      <c r="C40460" s="88"/>
      <c r="D40460" s="88"/>
      <c r="E40460" s="88"/>
      <c r="F40460" s="88"/>
      <c r="G40460" s="88"/>
      <c r="H40460" s="88"/>
      <c r="I40460" s="88"/>
      <c r="J40460" s="88"/>
      <c r="K40460" s="88"/>
    </row>
    <row r="40461" spans="2:11" ht="12" hidden="1" customHeight="1" x14ac:dyDescent="0.2">
      <c r="B40461" s="88"/>
      <c r="C40461" s="88"/>
      <c r="D40461" s="88"/>
      <c r="E40461" s="88"/>
      <c r="F40461" s="88"/>
      <c r="G40461" s="88"/>
      <c r="H40461" s="88"/>
      <c r="I40461" s="88"/>
      <c r="J40461" s="88"/>
      <c r="K40461" s="88"/>
    </row>
    <row r="40462" spans="2:11" ht="12" hidden="1" customHeight="1" x14ac:dyDescent="0.2">
      <c r="B40462" s="88"/>
      <c r="C40462" s="88"/>
      <c r="D40462" s="88"/>
      <c r="E40462" s="88"/>
      <c r="F40462" s="88"/>
      <c r="G40462" s="88"/>
      <c r="H40462" s="88"/>
      <c r="I40462" s="88"/>
      <c r="J40462" s="88"/>
      <c r="K40462" s="88"/>
    </row>
    <row r="40463" spans="2:11" ht="12" hidden="1" customHeight="1" x14ac:dyDescent="0.2">
      <c r="B40463" s="88"/>
      <c r="C40463" s="88"/>
      <c r="D40463" s="88"/>
      <c r="E40463" s="88"/>
      <c r="F40463" s="88"/>
      <c r="G40463" s="88"/>
      <c r="H40463" s="88"/>
      <c r="I40463" s="88"/>
      <c r="J40463" s="88"/>
      <c r="K40463" s="88"/>
    </row>
    <row r="40464" spans="2:11" ht="12" hidden="1" customHeight="1" x14ac:dyDescent="0.2">
      <c r="B40464" s="88"/>
      <c r="C40464" s="88"/>
      <c r="D40464" s="88"/>
      <c r="E40464" s="88"/>
      <c r="F40464" s="88"/>
      <c r="G40464" s="88"/>
      <c r="H40464" s="88"/>
      <c r="I40464" s="88"/>
      <c r="J40464" s="88"/>
      <c r="K40464" s="88"/>
    </row>
    <row r="40465" spans="2:11" ht="12" hidden="1" customHeight="1" x14ac:dyDescent="0.2">
      <c r="B40465" s="88"/>
      <c r="C40465" s="88"/>
      <c r="D40465" s="88"/>
      <c r="E40465" s="88"/>
      <c r="F40465" s="88"/>
      <c r="G40465" s="88"/>
      <c r="H40465" s="88"/>
      <c r="I40465" s="88"/>
      <c r="J40465" s="88"/>
      <c r="K40465" s="88"/>
    </row>
    <row r="40466" spans="2:11" ht="12" hidden="1" customHeight="1" x14ac:dyDescent="0.2">
      <c r="B40466" s="88"/>
      <c r="C40466" s="88"/>
      <c r="D40466" s="88"/>
      <c r="E40466" s="88"/>
      <c r="F40466" s="88"/>
      <c r="G40466" s="88"/>
      <c r="H40466" s="88"/>
      <c r="I40466" s="88"/>
      <c r="J40466" s="88"/>
      <c r="K40466" s="88"/>
    </row>
    <row r="40467" spans="2:11" ht="12" hidden="1" customHeight="1" x14ac:dyDescent="0.2">
      <c r="B40467" s="88"/>
      <c r="C40467" s="88"/>
      <c r="D40467" s="88"/>
      <c r="E40467" s="88"/>
      <c r="F40467" s="88"/>
      <c r="G40467" s="88"/>
      <c r="H40467" s="88"/>
      <c r="I40467" s="88"/>
      <c r="J40467" s="88"/>
      <c r="K40467" s="88"/>
    </row>
    <row r="40468" spans="2:11" ht="12" hidden="1" customHeight="1" x14ac:dyDescent="0.2">
      <c r="B40468" s="88"/>
      <c r="C40468" s="88"/>
      <c r="D40468" s="88"/>
      <c r="E40468" s="88"/>
      <c r="F40468" s="88"/>
      <c r="G40468" s="88"/>
      <c r="H40468" s="88"/>
      <c r="I40468" s="88"/>
      <c r="J40468" s="88"/>
      <c r="K40468" s="88"/>
    </row>
    <row r="40469" spans="2:11" ht="12" hidden="1" customHeight="1" x14ac:dyDescent="0.2">
      <c r="B40469" s="88"/>
      <c r="C40469" s="88"/>
      <c r="D40469" s="88"/>
      <c r="E40469" s="88"/>
      <c r="F40469" s="88"/>
      <c r="G40469" s="88"/>
      <c r="H40469" s="88"/>
      <c r="I40469" s="88"/>
      <c r="J40469" s="88"/>
      <c r="K40469" s="88"/>
    </row>
    <row r="40470" spans="2:11" ht="12" hidden="1" customHeight="1" x14ac:dyDescent="0.2">
      <c r="B40470" s="88"/>
      <c r="C40470" s="88"/>
      <c r="D40470" s="88"/>
      <c r="E40470" s="88"/>
      <c r="F40470" s="88"/>
      <c r="G40470" s="88"/>
      <c r="H40470" s="88"/>
      <c r="I40470" s="88"/>
      <c r="J40470" s="88"/>
      <c r="K40470" s="88"/>
    </row>
    <row r="40471" spans="2:11" ht="12" hidden="1" customHeight="1" x14ac:dyDescent="0.2">
      <c r="B40471" s="88"/>
      <c r="C40471" s="88"/>
      <c r="D40471" s="88"/>
      <c r="E40471" s="88"/>
      <c r="F40471" s="88"/>
      <c r="G40471" s="88"/>
      <c r="H40471" s="88"/>
      <c r="I40471" s="88"/>
      <c r="J40471" s="88"/>
      <c r="K40471" s="88"/>
    </row>
    <row r="40472" spans="2:11" ht="12" hidden="1" customHeight="1" x14ac:dyDescent="0.2">
      <c r="B40472" s="88"/>
      <c r="C40472" s="88"/>
      <c r="D40472" s="88"/>
      <c r="E40472" s="88"/>
      <c r="F40472" s="88"/>
      <c r="G40472" s="88"/>
      <c r="H40472" s="88"/>
      <c r="I40472" s="88"/>
      <c r="J40472" s="88"/>
      <c r="K40472" s="88"/>
    </row>
    <row r="40473" spans="2:11" ht="12" hidden="1" customHeight="1" x14ac:dyDescent="0.2">
      <c r="B40473" s="88"/>
      <c r="C40473" s="88"/>
      <c r="D40473" s="88"/>
      <c r="E40473" s="88"/>
      <c r="F40473" s="88"/>
      <c r="G40473" s="88"/>
      <c r="H40473" s="88"/>
      <c r="I40473" s="88"/>
      <c r="J40473" s="88"/>
      <c r="K40473" s="88"/>
    </row>
    <row r="40474" spans="2:11" ht="12" hidden="1" customHeight="1" x14ac:dyDescent="0.2">
      <c r="B40474" s="88"/>
      <c r="C40474" s="88"/>
      <c r="D40474" s="88"/>
      <c r="E40474" s="88"/>
      <c r="F40474" s="88"/>
      <c r="G40474" s="88"/>
      <c r="H40474" s="88"/>
      <c r="I40474" s="88"/>
      <c r="J40474" s="88"/>
      <c r="K40474" s="88"/>
    </row>
    <row r="40475" spans="2:11" ht="12" hidden="1" customHeight="1" x14ac:dyDescent="0.2">
      <c r="B40475" s="88"/>
      <c r="C40475" s="88"/>
      <c r="D40475" s="88"/>
      <c r="E40475" s="88"/>
      <c r="F40475" s="88"/>
      <c r="G40475" s="88"/>
      <c r="H40475" s="88"/>
      <c r="I40475" s="88"/>
      <c r="J40475" s="88"/>
      <c r="K40475" s="88"/>
    </row>
    <row r="40476" spans="2:11" ht="12" hidden="1" customHeight="1" x14ac:dyDescent="0.2">
      <c r="B40476" s="88"/>
      <c r="C40476" s="88"/>
      <c r="D40476" s="88"/>
      <c r="E40476" s="88"/>
      <c r="F40476" s="88"/>
      <c r="G40476" s="88"/>
      <c r="H40476" s="88"/>
      <c r="I40476" s="88"/>
      <c r="J40476" s="88"/>
      <c r="K40476" s="88"/>
    </row>
    <row r="40477" spans="2:11" ht="12" hidden="1" customHeight="1" x14ac:dyDescent="0.2">
      <c r="B40477" s="88"/>
      <c r="C40477" s="88"/>
      <c r="D40477" s="88"/>
      <c r="E40477" s="88"/>
      <c r="F40477" s="88"/>
      <c r="G40477" s="88"/>
      <c r="H40477" s="88"/>
      <c r="I40477" s="88"/>
      <c r="J40477" s="88"/>
      <c r="K40477" s="88"/>
    </row>
    <row r="40478" spans="2:11" ht="12" hidden="1" customHeight="1" x14ac:dyDescent="0.2">
      <c r="B40478" s="88"/>
      <c r="C40478" s="88"/>
      <c r="D40478" s="88"/>
      <c r="E40478" s="88"/>
      <c r="F40478" s="88"/>
      <c r="G40478" s="88"/>
      <c r="H40478" s="88"/>
      <c r="I40478" s="88"/>
      <c r="J40478" s="88"/>
      <c r="K40478" s="88"/>
    </row>
    <row r="40479" spans="2:11" ht="12" hidden="1" customHeight="1" x14ac:dyDescent="0.2">
      <c r="B40479" s="88"/>
      <c r="C40479" s="88"/>
      <c r="D40479" s="88"/>
      <c r="E40479" s="88"/>
      <c r="F40479" s="88"/>
      <c r="G40479" s="88"/>
      <c r="H40479" s="88"/>
      <c r="I40479" s="88"/>
      <c r="J40479" s="88"/>
      <c r="K40479" s="88"/>
    </row>
    <row r="40480" spans="2:11" ht="12" hidden="1" customHeight="1" x14ac:dyDescent="0.2">
      <c r="B40480" s="88"/>
      <c r="C40480" s="88"/>
      <c r="D40480" s="88"/>
      <c r="E40480" s="88"/>
      <c r="F40480" s="88"/>
      <c r="G40480" s="88"/>
      <c r="H40480" s="88"/>
      <c r="I40480" s="88"/>
      <c r="J40480" s="88"/>
      <c r="K40480" s="88"/>
    </row>
    <row r="40481" spans="2:11" ht="12" hidden="1" customHeight="1" x14ac:dyDescent="0.2">
      <c r="B40481" s="88"/>
      <c r="C40481" s="88"/>
      <c r="D40481" s="88"/>
      <c r="E40481" s="88"/>
      <c r="F40481" s="88"/>
      <c r="G40481" s="88"/>
      <c r="H40481" s="88"/>
      <c r="I40481" s="88"/>
      <c r="J40481" s="88"/>
      <c r="K40481" s="88"/>
    </row>
    <row r="40482" spans="2:11" ht="12" hidden="1" customHeight="1" x14ac:dyDescent="0.2">
      <c r="B40482" s="88"/>
      <c r="C40482" s="88"/>
      <c r="D40482" s="88"/>
      <c r="E40482" s="88"/>
      <c r="F40482" s="88"/>
      <c r="G40482" s="88"/>
      <c r="H40482" s="88"/>
      <c r="I40482" s="88"/>
      <c r="J40482" s="88"/>
      <c r="K40482" s="88"/>
    </row>
    <row r="40483" spans="2:11" ht="12" hidden="1" customHeight="1" x14ac:dyDescent="0.2">
      <c r="B40483" s="88"/>
      <c r="C40483" s="88"/>
      <c r="D40483" s="88"/>
      <c r="E40483" s="88"/>
      <c r="F40483" s="88"/>
      <c r="G40483" s="88"/>
      <c r="H40483" s="88"/>
      <c r="I40483" s="88"/>
      <c r="J40483" s="88"/>
      <c r="K40483" s="88"/>
    </row>
    <row r="40484" spans="2:11" ht="12" hidden="1" customHeight="1" x14ac:dyDescent="0.2">
      <c r="B40484" s="88"/>
      <c r="C40484" s="88"/>
      <c r="D40484" s="88"/>
      <c r="E40484" s="88"/>
      <c r="F40484" s="88"/>
      <c r="G40484" s="88"/>
      <c r="H40484" s="88"/>
      <c r="I40484" s="88"/>
      <c r="J40484" s="88"/>
      <c r="K40484" s="88"/>
    </row>
    <row r="40485" spans="2:11" ht="12" hidden="1" customHeight="1" x14ac:dyDescent="0.2">
      <c r="B40485" s="88"/>
      <c r="C40485" s="88"/>
      <c r="D40485" s="88"/>
      <c r="E40485" s="88"/>
      <c r="F40485" s="88"/>
      <c r="G40485" s="88"/>
      <c r="H40485" s="88"/>
      <c r="I40485" s="88"/>
      <c r="J40485" s="88"/>
      <c r="K40485" s="88"/>
    </row>
    <row r="40486" spans="2:11" ht="12" hidden="1" customHeight="1" x14ac:dyDescent="0.2">
      <c r="B40486" s="88"/>
      <c r="C40486" s="88"/>
      <c r="D40486" s="88"/>
      <c r="E40486" s="88"/>
      <c r="F40486" s="88"/>
      <c r="G40486" s="88"/>
      <c r="H40486" s="88"/>
      <c r="I40486" s="88"/>
      <c r="J40486" s="88"/>
      <c r="K40486" s="88"/>
    </row>
    <row r="40487" spans="2:11" ht="12" hidden="1" customHeight="1" x14ac:dyDescent="0.2">
      <c r="B40487" s="88"/>
      <c r="C40487" s="88"/>
      <c r="D40487" s="88"/>
      <c r="E40487" s="88"/>
      <c r="F40487" s="88"/>
      <c r="G40487" s="88"/>
      <c r="H40487" s="88"/>
      <c r="I40487" s="88"/>
      <c r="J40487" s="88"/>
      <c r="K40487" s="88"/>
    </row>
    <row r="40488" spans="2:11" ht="12" hidden="1" customHeight="1" x14ac:dyDescent="0.2">
      <c r="B40488" s="88"/>
      <c r="C40488" s="88"/>
      <c r="D40488" s="88"/>
      <c r="E40488" s="88"/>
      <c r="F40488" s="88"/>
      <c r="G40488" s="88"/>
      <c r="H40488" s="88"/>
      <c r="I40488" s="88"/>
      <c r="J40488" s="88"/>
      <c r="K40488" s="88"/>
    </row>
    <row r="40489" spans="2:11" ht="12" hidden="1" customHeight="1" x14ac:dyDescent="0.2">
      <c r="B40489" s="88"/>
      <c r="C40489" s="88"/>
      <c r="D40489" s="88"/>
      <c r="E40489" s="88"/>
      <c r="F40489" s="88"/>
      <c r="G40489" s="88"/>
      <c r="H40489" s="88"/>
      <c r="I40489" s="88"/>
      <c r="J40489" s="88"/>
      <c r="K40489" s="88"/>
    </row>
    <row r="40490" spans="2:11" ht="12" hidden="1" customHeight="1" x14ac:dyDescent="0.2">
      <c r="B40490" s="88"/>
      <c r="C40490" s="88"/>
      <c r="D40490" s="88"/>
      <c r="E40490" s="88"/>
      <c r="F40490" s="88"/>
      <c r="G40490" s="88"/>
      <c r="H40490" s="88"/>
      <c r="I40490" s="88"/>
      <c r="J40490" s="88"/>
      <c r="K40490" s="88"/>
    </row>
    <row r="40491" spans="2:11" ht="12" hidden="1" customHeight="1" x14ac:dyDescent="0.2">
      <c r="B40491" s="88"/>
      <c r="C40491" s="88"/>
      <c r="D40491" s="88"/>
      <c r="E40491" s="88"/>
      <c r="F40491" s="88"/>
      <c r="G40491" s="88"/>
      <c r="H40491" s="88"/>
      <c r="I40491" s="88"/>
      <c r="J40491" s="88"/>
      <c r="K40491" s="88"/>
    </row>
    <row r="40492" spans="2:11" ht="12" hidden="1" customHeight="1" x14ac:dyDescent="0.2">
      <c r="B40492" s="88"/>
      <c r="C40492" s="88"/>
      <c r="D40492" s="88"/>
      <c r="E40492" s="88"/>
      <c r="F40492" s="88"/>
      <c r="G40492" s="88"/>
      <c r="H40492" s="88"/>
      <c r="I40492" s="88"/>
      <c r="J40492" s="88"/>
      <c r="K40492" s="88"/>
    </row>
    <row r="40493" spans="2:11" ht="12" hidden="1" customHeight="1" x14ac:dyDescent="0.2">
      <c r="B40493" s="88"/>
      <c r="C40493" s="88"/>
      <c r="D40493" s="88"/>
      <c r="E40493" s="88"/>
      <c r="F40493" s="88"/>
      <c r="G40493" s="88"/>
      <c r="H40493" s="88"/>
      <c r="I40493" s="88"/>
      <c r="J40493" s="88"/>
      <c r="K40493" s="88"/>
    </row>
    <row r="40494" spans="2:11" ht="12" hidden="1" customHeight="1" x14ac:dyDescent="0.2">
      <c r="B40494" s="88"/>
      <c r="C40494" s="88"/>
      <c r="D40494" s="88"/>
      <c r="E40494" s="88"/>
      <c r="F40494" s="88"/>
      <c r="G40494" s="88"/>
      <c r="H40494" s="88"/>
      <c r="I40494" s="88"/>
      <c r="J40494" s="88"/>
      <c r="K40494" s="88"/>
    </row>
    <row r="40495" spans="2:11" ht="12" hidden="1" customHeight="1" x14ac:dyDescent="0.2">
      <c r="B40495" s="88"/>
      <c r="C40495" s="88"/>
      <c r="D40495" s="88"/>
      <c r="E40495" s="88"/>
      <c r="F40495" s="88"/>
      <c r="G40495" s="88"/>
      <c r="H40495" s="88"/>
      <c r="I40495" s="88"/>
      <c r="J40495" s="88"/>
      <c r="K40495" s="88"/>
    </row>
    <row r="40496" spans="2:11" ht="12" hidden="1" customHeight="1" x14ac:dyDescent="0.2">
      <c r="B40496" s="88"/>
      <c r="C40496" s="88"/>
      <c r="D40496" s="88"/>
      <c r="E40496" s="88"/>
      <c r="F40496" s="88"/>
      <c r="G40496" s="88"/>
      <c r="H40496" s="88"/>
      <c r="I40496" s="88"/>
      <c r="J40496" s="88"/>
      <c r="K40496" s="88"/>
    </row>
    <row r="40497" spans="2:11" ht="12" hidden="1" customHeight="1" x14ac:dyDescent="0.2">
      <c r="B40497" s="88"/>
      <c r="C40497" s="88"/>
      <c r="D40497" s="88"/>
      <c r="E40497" s="88"/>
      <c r="F40497" s="88"/>
      <c r="G40497" s="88"/>
      <c r="H40497" s="88"/>
      <c r="I40497" s="88"/>
      <c r="J40497" s="88"/>
      <c r="K40497" s="88"/>
    </row>
    <row r="40498" spans="2:11" ht="12" hidden="1" customHeight="1" x14ac:dyDescent="0.2">
      <c r="B40498" s="88"/>
      <c r="C40498" s="88"/>
      <c r="D40498" s="88"/>
      <c r="E40498" s="88"/>
      <c r="F40498" s="88"/>
      <c r="G40498" s="88"/>
      <c r="H40498" s="88"/>
      <c r="I40498" s="88"/>
      <c r="J40498" s="88"/>
      <c r="K40498" s="88"/>
    </row>
    <row r="40499" spans="2:11" ht="12" hidden="1" customHeight="1" x14ac:dyDescent="0.2">
      <c r="B40499" s="88"/>
      <c r="C40499" s="88"/>
      <c r="D40499" s="88"/>
      <c r="E40499" s="88"/>
      <c r="F40499" s="88"/>
      <c r="G40499" s="88"/>
      <c r="H40499" s="88"/>
      <c r="I40499" s="88"/>
      <c r="J40499" s="88"/>
      <c r="K40499" s="88"/>
    </row>
    <row r="40500" spans="2:11" ht="12" hidden="1" customHeight="1" x14ac:dyDescent="0.2">
      <c r="B40500" s="88"/>
      <c r="C40500" s="88"/>
      <c r="D40500" s="88"/>
      <c r="E40500" s="88"/>
      <c r="F40500" s="88"/>
      <c r="G40500" s="88"/>
      <c r="H40500" s="88"/>
      <c r="I40500" s="88"/>
      <c r="J40500" s="88"/>
      <c r="K40500" s="88"/>
    </row>
    <row r="40501" spans="2:11" ht="12" hidden="1" customHeight="1" x14ac:dyDescent="0.2">
      <c r="B40501" s="88"/>
      <c r="C40501" s="88"/>
      <c r="D40501" s="88"/>
      <c r="E40501" s="88"/>
      <c r="F40501" s="88"/>
      <c r="G40501" s="88"/>
      <c r="H40501" s="88"/>
      <c r="I40501" s="88"/>
      <c r="J40501" s="88"/>
      <c r="K40501" s="88"/>
    </row>
    <row r="40502" spans="2:11" ht="12" hidden="1" customHeight="1" x14ac:dyDescent="0.2">
      <c r="B40502" s="88"/>
      <c r="C40502" s="88"/>
      <c r="D40502" s="88"/>
      <c r="E40502" s="88"/>
      <c r="F40502" s="88"/>
      <c r="G40502" s="88"/>
      <c r="H40502" s="88"/>
      <c r="I40502" s="88"/>
      <c r="J40502" s="88"/>
      <c r="K40502" s="88"/>
    </row>
    <row r="40503" spans="2:11" ht="12" hidden="1" customHeight="1" x14ac:dyDescent="0.2">
      <c r="B40503" s="88"/>
      <c r="C40503" s="88"/>
      <c r="D40503" s="88"/>
      <c r="E40503" s="88"/>
      <c r="F40503" s="88"/>
      <c r="G40503" s="88"/>
      <c r="H40503" s="88"/>
      <c r="I40503" s="88"/>
      <c r="J40503" s="88"/>
      <c r="K40503" s="88"/>
    </row>
    <row r="40504" spans="2:11" ht="12" hidden="1" customHeight="1" x14ac:dyDescent="0.2">
      <c r="B40504" s="88"/>
      <c r="C40504" s="88"/>
      <c r="D40504" s="88"/>
      <c r="E40504" s="88"/>
      <c r="F40504" s="88"/>
      <c r="G40504" s="88"/>
      <c r="H40504" s="88"/>
      <c r="I40504" s="88"/>
      <c r="J40504" s="88"/>
      <c r="K40504" s="88"/>
    </row>
    <row r="40505" spans="2:11" ht="12" hidden="1" customHeight="1" x14ac:dyDescent="0.2">
      <c r="B40505" s="88"/>
      <c r="C40505" s="88"/>
      <c r="D40505" s="88"/>
      <c r="E40505" s="88"/>
      <c r="F40505" s="88"/>
      <c r="G40505" s="88"/>
      <c r="H40505" s="88"/>
      <c r="I40505" s="88"/>
      <c r="J40505" s="88"/>
      <c r="K40505" s="88"/>
    </row>
    <row r="40506" spans="2:11" ht="12" hidden="1" customHeight="1" x14ac:dyDescent="0.2">
      <c r="B40506" s="88"/>
      <c r="C40506" s="88"/>
      <c r="D40506" s="88"/>
      <c r="E40506" s="88"/>
      <c r="F40506" s="88"/>
      <c r="G40506" s="88"/>
      <c r="H40506" s="88"/>
      <c r="I40506" s="88"/>
      <c r="J40506" s="88"/>
      <c r="K40506" s="88"/>
    </row>
    <row r="40507" spans="2:11" ht="12" hidden="1" customHeight="1" x14ac:dyDescent="0.2">
      <c r="B40507" s="88"/>
      <c r="C40507" s="88"/>
      <c r="D40507" s="88"/>
      <c r="E40507" s="88"/>
      <c r="F40507" s="88"/>
      <c r="G40507" s="88"/>
      <c r="H40507" s="88"/>
      <c r="I40507" s="88"/>
      <c r="J40507" s="88"/>
      <c r="K40507" s="88"/>
    </row>
    <row r="40508" spans="2:11" ht="12" hidden="1" customHeight="1" x14ac:dyDescent="0.2">
      <c r="B40508" s="88"/>
      <c r="C40508" s="88"/>
      <c r="D40508" s="88"/>
      <c r="E40508" s="88"/>
      <c r="F40508" s="88"/>
      <c r="G40508" s="88"/>
      <c r="H40508" s="88"/>
      <c r="I40508" s="88"/>
      <c r="J40508" s="88"/>
      <c r="K40508" s="88"/>
    </row>
    <row r="40509" spans="2:11" ht="12" hidden="1" customHeight="1" x14ac:dyDescent="0.2">
      <c r="B40509" s="88"/>
      <c r="C40509" s="88"/>
      <c r="D40509" s="88"/>
      <c r="E40509" s="88"/>
      <c r="F40509" s="88"/>
      <c r="G40509" s="88"/>
      <c r="H40509" s="88"/>
      <c r="I40509" s="88"/>
      <c r="J40509" s="88"/>
      <c r="K40509" s="88"/>
    </row>
    <row r="40510" spans="2:11" ht="12" hidden="1" customHeight="1" x14ac:dyDescent="0.2">
      <c r="B40510" s="88"/>
      <c r="C40510" s="88"/>
      <c r="D40510" s="88"/>
      <c r="E40510" s="88"/>
      <c r="F40510" s="88"/>
      <c r="G40510" s="88"/>
      <c r="H40510" s="88"/>
      <c r="I40510" s="88"/>
      <c r="J40510" s="88"/>
      <c r="K40510" s="88"/>
    </row>
    <row r="40511" spans="2:11" ht="12" hidden="1" customHeight="1" x14ac:dyDescent="0.2">
      <c r="B40511" s="88"/>
      <c r="C40511" s="88"/>
      <c r="D40511" s="88"/>
      <c r="E40511" s="88"/>
      <c r="F40511" s="88"/>
      <c r="G40511" s="88"/>
      <c r="H40511" s="88"/>
      <c r="I40511" s="88"/>
      <c r="J40511" s="88"/>
      <c r="K40511" s="88"/>
    </row>
    <row r="40512" spans="2:11" ht="12" hidden="1" customHeight="1" x14ac:dyDescent="0.2">
      <c r="B40512" s="88"/>
      <c r="C40512" s="88"/>
      <c r="D40512" s="88"/>
      <c r="E40512" s="88"/>
      <c r="F40512" s="88"/>
      <c r="G40512" s="88"/>
      <c r="H40512" s="88"/>
      <c r="I40512" s="88"/>
      <c r="J40512" s="88"/>
      <c r="K40512" s="88"/>
    </row>
    <row r="40513" spans="2:11" ht="12" hidden="1" customHeight="1" x14ac:dyDescent="0.2">
      <c r="B40513" s="88"/>
      <c r="C40513" s="88"/>
      <c r="D40513" s="88"/>
      <c r="E40513" s="88"/>
      <c r="F40513" s="88"/>
      <c r="G40513" s="88"/>
      <c r="H40513" s="88"/>
      <c r="I40513" s="88"/>
      <c r="J40513" s="88"/>
      <c r="K40513" s="88"/>
    </row>
    <row r="40514" spans="2:11" ht="12" hidden="1" customHeight="1" x14ac:dyDescent="0.2">
      <c r="B40514" s="88"/>
      <c r="C40514" s="88"/>
      <c r="D40514" s="88"/>
      <c r="E40514" s="88"/>
      <c r="F40514" s="88"/>
      <c r="G40514" s="88"/>
      <c r="H40514" s="88"/>
      <c r="I40514" s="88"/>
      <c r="J40514" s="88"/>
      <c r="K40514" s="88"/>
    </row>
    <row r="40515" spans="2:11" ht="12" hidden="1" customHeight="1" x14ac:dyDescent="0.2">
      <c r="B40515" s="88"/>
      <c r="C40515" s="88"/>
      <c r="D40515" s="88"/>
      <c r="E40515" s="88"/>
      <c r="F40515" s="88"/>
      <c r="G40515" s="88"/>
      <c r="H40515" s="88"/>
      <c r="I40515" s="88"/>
      <c r="J40515" s="88"/>
      <c r="K40515" s="88"/>
    </row>
    <row r="40516" spans="2:11" ht="12" hidden="1" customHeight="1" x14ac:dyDescent="0.2">
      <c r="B40516" s="88"/>
      <c r="C40516" s="88"/>
      <c r="D40516" s="88"/>
      <c r="E40516" s="88"/>
      <c r="F40516" s="88"/>
      <c r="G40516" s="88"/>
      <c r="H40516" s="88"/>
      <c r="I40516" s="88"/>
      <c r="J40516" s="88"/>
      <c r="K40516" s="88"/>
    </row>
    <row r="40517" spans="2:11" ht="12" hidden="1" customHeight="1" x14ac:dyDescent="0.2">
      <c r="B40517" s="88"/>
      <c r="C40517" s="88"/>
      <c r="D40517" s="88"/>
      <c r="E40517" s="88"/>
      <c r="F40517" s="88"/>
      <c r="G40517" s="88"/>
      <c r="H40517" s="88"/>
      <c r="I40517" s="88"/>
      <c r="J40517" s="88"/>
      <c r="K40517" s="88"/>
    </row>
    <row r="40518" spans="2:11" ht="12" hidden="1" customHeight="1" x14ac:dyDescent="0.2">
      <c r="B40518" s="88"/>
      <c r="C40518" s="88"/>
      <c r="D40518" s="88"/>
      <c r="E40518" s="88"/>
      <c r="F40518" s="88"/>
      <c r="G40518" s="88"/>
      <c r="H40518" s="88"/>
      <c r="I40518" s="88"/>
      <c r="J40518" s="88"/>
      <c r="K40518" s="88"/>
    </row>
    <row r="40519" spans="2:11" ht="12" hidden="1" customHeight="1" x14ac:dyDescent="0.2">
      <c r="B40519" s="88"/>
      <c r="C40519" s="88"/>
      <c r="D40519" s="88"/>
      <c r="E40519" s="88"/>
      <c r="F40519" s="88"/>
      <c r="G40519" s="88"/>
      <c r="H40519" s="88"/>
      <c r="I40519" s="88"/>
      <c r="J40519" s="88"/>
      <c r="K40519" s="88"/>
    </row>
    <row r="40520" spans="2:11" ht="12" hidden="1" customHeight="1" x14ac:dyDescent="0.2">
      <c r="B40520" s="88"/>
      <c r="C40520" s="88"/>
      <c r="D40520" s="88"/>
      <c r="E40520" s="88"/>
      <c r="F40520" s="88"/>
      <c r="G40520" s="88"/>
      <c r="H40520" s="88"/>
      <c r="I40520" s="88"/>
      <c r="J40520" s="88"/>
      <c r="K40520" s="88"/>
    </row>
    <row r="40521" spans="2:11" ht="12" hidden="1" customHeight="1" x14ac:dyDescent="0.2">
      <c r="B40521" s="88"/>
      <c r="C40521" s="88"/>
      <c r="D40521" s="88"/>
      <c r="E40521" s="88"/>
      <c r="F40521" s="88"/>
      <c r="G40521" s="88"/>
      <c r="H40521" s="88"/>
      <c r="I40521" s="88"/>
      <c r="J40521" s="88"/>
      <c r="K40521" s="88"/>
    </row>
    <row r="40522" spans="2:11" ht="12" hidden="1" customHeight="1" x14ac:dyDescent="0.2">
      <c r="B40522" s="88"/>
      <c r="C40522" s="88"/>
      <c r="D40522" s="88"/>
      <c r="E40522" s="88"/>
      <c r="F40522" s="88"/>
      <c r="G40522" s="88"/>
      <c r="H40522" s="88"/>
      <c r="I40522" s="88"/>
      <c r="J40522" s="88"/>
      <c r="K40522" s="88"/>
    </row>
    <row r="40523" spans="2:11" ht="12" hidden="1" customHeight="1" x14ac:dyDescent="0.2">
      <c r="B40523" s="88"/>
      <c r="C40523" s="88"/>
      <c r="D40523" s="88"/>
      <c r="E40523" s="88"/>
      <c r="F40523" s="88"/>
      <c r="G40523" s="88"/>
      <c r="H40523" s="88"/>
      <c r="I40523" s="88"/>
      <c r="J40523" s="88"/>
      <c r="K40523" s="88"/>
    </row>
    <row r="40524" spans="2:11" ht="12" hidden="1" customHeight="1" x14ac:dyDescent="0.2">
      <c r="B40524" s="88"/>
      <c r="C40524" s="88"/>
      <c r="D40524" s="88"/>
      <c r="E40524" s="88"/>
      <c r="F40524" s="88"/>
      <c r="G40524" s="88"/>
      <c r="H40524" s="88"/>
      <c r="I40524" s="88"/>
      <c r="J40524" s="88"/>
      <c r="K40524" s="88"/>
    </row>
    <row r="40525" spans="2:11" ht="12" hidden="1" customHeight="1" x14ac:dyDescent="0.2">
      <c r="B40525" s="88"/>
      <c r="C40525" s="88"/>
      <c r="D40525" s="88"/>
      <c r="E40525" s="88"/>
      <c r="F40525" s="88"/>
      <c r="G40525" s="88"/>
      <c r="H40525" s="88"/>
      <c r="I40525" s="88"/>
      <c r="J40525" s="88"/>
      <c r="K40525" s="88"/>
    </row>
    <row r="40526" spans="2:11" ht="12" hidden="1" customHeight="1" x14ac:dyDescent="0.2">
      <c r="B40526" s="88"/>
      <c r="C40526" s="88"/>
      <c r="D40526" s="88"/>
      <c r="E40526" s="88"/>
      <c r="F40526" s="88"/>
      <c r="G40526" s="88"/>
      <c r="H40526" s="88"/>
      <c r="I40526" s="88"/>
      <c r="J40526" s="88"/>
      <c r="K40526" s="88"/>
    </row>
    <row r="40527" spans="2:11" ht="12" hidden="1" customHeight="1" x14ac:dyDescent="0.2">
      <c r="B40527" s="88"/>
      <c r="C40527" s="88"/>
      <c r="D40527" s="88"/>
      <c r="E40527" s="88"/>
      <c r="F40527" s="88"/>
      <c r="G40527" s="88"/>
      <c r="H40527" s="88"/>
      <c r="I40527" s="88"/>
      <c r="J40527" s="88"/>
      <c r="K40527" s="88"/>
    </row>
    <row r="40528" spans="2:11" ht="12" hidden="1" customHeight="1" x14ac:dyDescent="0.2">
      <c r="B40528" s="88"/>
      <c r="C40528" s="88"/>
      <c r="D40528" s="88"/>
      <c r="E40528" s="88"/>
      <c r="F40528" s="88"/>
      <c r="G40528" s="88"/>
      <c r="H40528" s="88"/>
      <c r="I40528" s="88"/>
      <c r="J40528" s="88"/>
      <c r="K40528" s="88"/>
    </row>
    <row r="40529" spans="2:11" ht="12" hidden="1" customHeight="1" x14ac:dyDescent="0.2">
      <c r="B40529" s="88"/>
      <c r="C40529" s="88"/>
      <c r="D40529" s="88"/>
      <c r="E40529" s="88"/>
      <c r="F40529" s="88"/>
      <c r="G40529" s="88"/>
      <c r="H40529" s="88"/>
      <c r="I40529" s="88"/>
      <c r="J40529" s="88"/>
      <c r="K40529" s="88"/>
    </row>
    <row r="40530" spans="2:11" ht="12" hidden="1" customHeight="1" x14ac:dyDescent="0.2">
      <c r="B40530" s="88"/>
      <c r="C40530" s="88"/>
      <c r="D40530" s="88"/>
      <c r="E40530" s="88"/>
      <c r="F40530" s="88"/>
      <c r="G40530" s="88"/>
      <c r="H40530" s="88"/>
      <c r="I40530" s="88"/>
      <c r="J40530" s="88"/>
      <c r="K40530" s="88"/>
    </row>
    <row r="40531" spans="2:11" ht="12" hidden="1" customHeight="1" x14ac:dyDescent="0.2">
      <c r="B40531" s="88"/>
      <c r="C40531" s="88"/>
      <c r="D40531" s="88"/>
      <c r="E40531" s="88"/>
      <c r="F40531" s="88"/>
      <c r="G40531" s="88"/>
      <c r="H40531" s="88"/>
      <c r="I40531" s="88"/>
      <c r="J40531" s="88"/>
      <c r="K40531" s="88"/>
    </row>
    <row r="40532" spans="2:11" ht="12" hidden="1" customHeight="1" x14ac:dyDescent="0.2">
      <c r="B40532" s="88"/>
      <c r="C40532" s="88"/>
      <c r="D40532" s="88"/>
      <c r="E40532" s="88"/>
      <c r="F40532" s="88"/>
      <c r="G40532" s="88"/>
      <c r="H40532" s="88"/>
      <c r="I40532" s="88"/>
      <c r="J40532" s="88"/>
      <c r="K40532" s="88"/>
    </row>
    <row r="40533" spans="2:11" ht="12" hidden="1" customHeight="1" x14ac:dyDescent="0.2">
      <c r="B40533" s="88"/>
      <c r="C40533" s="88"/>
      <c r="D40533" s="88"/>
      <c r="E40533" s="88"/>
      <c r="F40533" s="88"/>
      <c r="G40533" s="88"/>
      <c r="H40533" s="88"/>
      <c r="I40533" s="88"/>
      <c r="J40533" s="88"/>
      <c r="K40533" s="88"/>
    </row>
    <row r="40534" spans="2:11" ht="12" hidden="1" customHeight="1" x14ac:dyDescent="0.2">
      <c r="B40534" s="88"/>
      <c r="C40534" s="88"/>
      <c r="D40534" s="88"/>
      <c r="E40534" s="88"/>
      <c r="F40534" s="88"/>
      <c r="G40534" s="88"/>
      <c r="H40534" s="88"/>
      <c r="I40534" s="88"/>
      <c r="J40534" s="88"/>
      <c r="K40534" s="88"/>
    </row>
    <row r="40535" spans="2:11" ht="12" hidden="1" customHeight="1" x14ac:dyDescent="0.2">
      <c r="B40535" s="88"/>
      <c r="C40535" s="88"/>
      <c r="D40535" s="88"/>
      <c r="E40535" s="88"/>
      <c r="F40535" s="88"/>
      <c r="G40535" s="88"/>
      <c r="H40535" s="88"/>
      <c r="I40535" s="88"/>
      <c r="J40535" s="88"/>
      <c r="K40535" s="88"/>
    </row>
    <row r="40536" spans="2:11" ht="12" hidden="1" customHeight="1" x14ac:dyDescent="0.2">
      <c r="B40536" s="88"/>
      <c r="C40536" s="88"/>
      <c r="D40536" s="88"/>
      <c r="E40536" s="88"/>
      <c r="F40536" s="88"/>
      <c r="G40536" s="88"/>
      <c r="H40536" s="88"/>
      <c r="I40536" s="88"/>
      <c r="J40536" s="88"/>
      <c r="K40536" s="88"/>
    </row>
    <row r="40537" spans="2:11" ht="12" hidden="1" customHeight="1" x14ac:dyDescent="0.2">
      <c r="B40537" s="88"/>
      <c r="C40537" s="88"/>
      <c r="D40537" s="88"/>
      <c r="E40537" s="88"/>
      <c r="F40537" s="88"/>
      <c r="G40537" s="88"/>
      <c r="H40537" s="88"/>
      <c r="I40537" s="88"/>
      <c r="J40537" s="88"/>
      <c r="K40537" s="88"/>
    </row>
    <row r="40538" spans="2:11" ht="12" hidden="1" customHeight="1" x14ac:dyDescent="0.2">
      <c r="B40538" s="88"/>
      <c r="C40538" s="88"/>
      <c r="D40538" s="88"/>
      <c r="E40538" s="88"/>
      <c r="F40538" s="88"/>
      <c r="G40538" s="88"/>
      <c r="H40538" s="88"/>
      <c r="I40538" s="88"/>
      <c r="J40538" s="88"/>
      <c r="K40538" s="88"/>
    </row>
    <row r="40539" spans="2:11" ht="12" hidden="1" customHeight="1" x14ac:dyDescent="0.2">
      <c r="B40539" s="88"/>
      <c r="C40539" s="88"/>
      <c r="D40539" s="88"/>
      <c r="E40539" s="88"/>
      <c r="F40539" s="88"/>
      <c r="G40539" s="88"/>
      <c r="H40539" s="88"/>
      <c r="I40539" s="88"/>
      <c r="J40539" s="88"/>
      <c r="K40539" s="88"/>
    </row>
    <row r="40540" spans="2:11" ht="12" hidden="1" customHeight="1" x14ac:dyDescent="0.2">
      <c r="B40540" s="88"/>
      <c r="C40540" s="88"/>
      <c r="D40540" s="88"/>
      <c r="E40540" s="88"/>
      <c r="F40540" s="88"/>
      <c r="G40540" s="88"/>
      <c r="H40540" s="88"/>
      <c r="I40540" s="88"/>
      <c r="J40540" s="88"/>
      <c r="K40540" s="88"/>
    </row>
    <row r="40541" spans="2:11" ht="12" hidden="1" customHeight="1" x14ac:dyDescent="0.2">
      <c r="B40541" s="88"/>
      <c r="C40541" s="88"/>
      <c r="D40541" s="88"/>
      <c r="E40541" s="88"/>
      <c r="F40541" s="88"/>
      <c r="G40541" s="88"/>
      <c r="H40541" s="88"/>
      <c r="I40541" s="88"/>
      <c r="J40541" s="88"/>
      <c r="K40541" s="88"/>
    </row>
    <row r="40542" spans="2:11" ht="12" hidden="1" customHeight="1" x14ac:dyDescent="0.2">
      <c r="B40542" s="88"/>
      <c r="C40542" s="88"/>
      <c r="D40542" s="88"/>
      <c r="E40542" s="88"/>
      <c r="F40542" s="88"/>
      <c r="G40542" s="88"/>
      <c r="H40542" s="88"/>
      <c r="I40542" s="88"/>
      <c r="J40542" s="88"/>
      <c r="K40542" s="88"/>
    </row>
    <row r="40543" spans="2:11" ht="12" hidden="1" customHeight="1" x14ac:dyDescent="0.2">
      <c r="B40543" s="88"/>
      <c r="C40543" s="88"/>
      <c r="D40543" s="88"/>
      <c r="E40543" s="88"/>
      <c r="F40543" s="88"/>
      <c r="G40543" s="88"/>
      <c r="H40543" s="88"/>
      <c r="I40543" s="88"/>
      <c r="J40543" s="88"/>
      <c r="K40543" s="88"/>
    </row>
    <row r="40544" spans="2:11" ht="12" hidden="1" customHeight="1" x14ac:dyDescent="0.2">
      <c r="B40544" s="88"/>
      <c r="C40544" s="88"/>
      <c r="D40544" s="88"/>
      <c r="E40544" s="88"/>
      <c r="F40544" s="88"/>
      <c r="G40544" s="88"/>
      <c r="H40544" s="88"/>
      <c r="I40544" s="88"/>
      <c r="J40544" s="88"/>
      <c r="K40544" s="88"/>
    </row>
    <row r="40545" spans="2:11" ht="12" hidden="1" customHeight="1" x14ac:dyDescent="0.2">
      <c r="B40545" s="88"/>
      <c r="C40545" s="88"/>
      <c r="D40545" s="88"/>
      <c r="E40545" s="88"/>
      <c r="F40545" s="88"/>
      <c r="G40545" s="88"/>
      <c r="H40545" s="88"/>
      <c r="I40545" s="88"/>
      <c r="J40545" s="88"/>
      <c r="K40545" s="88"/>
    </row>
    <row r="40546" spans="2:11" ht="12" hidden="1" customHeight="1" x14ac:dyDescent="0.2">
      <c r="B40546" s="88"/>
      <c r="C40546" s="88"/>
      <c r="D40546" s="88"/>
      <c r="E40546" s="88"/>
      <c r="F40546" s="88"/>
      <c r="G40546" s="88"/>
      <c r="H40546" s="88"/>
      <c r="I40546" s="88"/>
      <c r="J40546" s="88"/>
      <c r="K40546" s="88"/>
    </row>
    <row r="40547" spans="2:11" ht="12" hidden="1" customHeight="1" x14ac:dyDescent="0.2">
      <c r="B40547" s="88"/>
      <c r="C40547" s="88"/>
      <c r="D40547" s="88"/>
      <c r="E40547" s="88"/>
      <c r="F40547" s="88"/>
      <c r="G40547" s="88"/>
      <c r="H40547" s="88"/>
      <c r="I40547" s="88"/>
      <c r="J40547" s="88"/>
      <c r="K40547" s="88"/>
    </row>
    <row r="40548" spans="2:11" ht="12" hidden="1" customHeight="1" x14ac:dyDescent="0.2">
      <c r="B40548" s="88"/>
      <c r="C40548" s="88"/>
      <c r="D40548" s="88"/>
      <c r="E40548" s="88"/>
      <c r="F40548" s="88"/>
      <c r="G40548" s="88"/>
      <c r="H40548" s="88"/>
      <c r="I40548" s="88"/>
      <c r="J40548" s="88"/>
      <c r="K40548" s="88"/>
    </row>
    <row r="40549" spans="2:11" ht="12" hidden="1" customHeight="1" x14ac:dyDescent="0.2">
      <c r="B40549" s="88"/>
      <c r="C40549" s="88"/>
      <c r="D40549" s="88"/>
      <c r="E40549" s="88"/>
      <c r="F40549" s="88"/>
      <c r="G40549" s="88"/>
      <c r="H40549" s="88"/>
      <c r="I40549" s="88"/>
      <c r="J40549" s="88"/>
      <c r="K40549" s="88"/>
    </row>
    <row r="40550" spans="2:11" ht="12" hidden="1" customHeight="1" x14ac:dyDescent="0.2">
      <c r="B40550" s="88"/>
      <c r="C40550" s="88"/>
      <c r="D40550" s="88"/>
      <c r="E40550" s="88"/>
      <c r="F40550" s="88"/>
      <c r="G40550" s="88"/>
      <c r="H40550" s="88"/>
      <c r="I40550" s="88"/>
      <c r="J40550" s="88"/>
      <c r="K40550" s="88"/>
    </row>
    <row r="40551" spans="2:11" ht="12" hidden="1" customHeight="1" x14ac:dyDescent="0.2">
      <c r="B40551" s="88"/>
      <c r="C40551" s="88"/>
      <c r="D40551" s="88"/>
      <c r="E40551" s="88"/>
      <c r="F40551" s="88"/>
      <c r="G40551" s="88"/>
      <c r="H40551" s="88"/>
      <c r="I40551" s="88"/>
      <c r="J40551" s="88"/>
      <c r="K40551" s="88"/>
    </row>
    <row r="40552" spans="2:11" ht="12" hidden="1" customHeight="1" x14ac:dyDescent="0.2">
      <c r="B40552" s="88"/>
      <c r="C40552" s="88"/>
      <c r="D40552" s="88"/>
      <c r="E40552" s="88"/>
      <c r="F40552" s="88"/>
      <c r="G40552" s="88"/>
      <c r="H40552" s="88"/>
      <c r="I40552" s="88"/>
      <c r="J40552" s="88"/>
      <c r="K40552" s="88"/>
    </row>
    <row r="40553" spans="2:11" ht="12" hidden="1" customHeight="1" x14ac:dyDescent="0.2">
      <c r="B40553" s="88"/>
      <c r="C40553" s="88"/>
      <c r="D40553" s="88"/>
      <c r="E40553" s="88"/>
      <c r="F40553" s="88"/>
      <c r="G40553" s="88"/>
      <c r="H40553" s="88"/>
      <c r="I40553" s="88"/>
      <c r="J40553" s="88"/>
      <c r="K40553" s="88"/>
    </row>
    <row r="40554" spans="2:11" ht="12" hidden="1" customHeight="1" x14ac:dyDescent="0.2">
      <c r="B40554" s="88"/>
      <c r="C40554" s="88"/>
      <c r="D40554" s="88"/>
      <c r="E40554" s="88"/>
      <c r="F40554" s="88"/>
      <c r="G40554" s="88"/>
      <c r="H40554" s="88"/>
      <c r="I40554" s="88"/>
      <c r="J40554" s="88"/>
      <c r="K40554" s="88"/>
    </row>
    <row r="40555" spans="2:11" ht="12" hidden="1" customHeight="1" x14ac:dyDescent="0.2">
      <c r="B40555" s="88"/>
      <c r="C40555" s="88"/>
      <c r="D40555" s="88"/>
      <c r="E40555" s="88"/>
      <c r="F40555" s="88"/>
      <c r="G40555" s="88"/>
      <c r="H40555" s="88"/>
      <c r="I40555" s="88"/>
      <c r="J40555" s="88"/>
      <c r="K40555" s="88"/>
    </row>
    <row r="40556" spans="2:11" ht="12" hidden="1" customHeight="1" x14ac:dyDescent="0.2">
      <c r="B40556" s="88"/>
      <c r="C40556" s="88"/>
      <c r="D40556" s="88"/>
      <c r="E40556" s="88"/>
      <c r="F40556" s="88"/>
      <c r="G40556" s="88"/>
      <c r="H40556" s="88"/>
      <c r="I40556" s="88"/>
      <c r="J40556" s="88"/>
      <c r="K40556" s="88"/>
    </row>
    <row r="40557" spans="2:11" ht="12" hidden="1" customHeight="1" x14ac:dyDescent="0.2">
      <c r="B40557" s="88"/>
      <c r="C40557" s="88"/>
      <c r="D40557" s="88"/>
      <c r="E40557" s="88"/>
      <c r="F40557" s="88"/>
      <c r="G40557" s="88"/>
      <c r="H40557" s="88"/>
      <c r="I40557" s="88"/>
      <c r="J40557" s="88"/>
      <c r="K40557" s="88"/>
    </row>
    <row r="40558" spans="2:11" ht="12" hidden="1" customHeight="1" x14ac:dyDescent="0.2">
      <c r="B40558" s="88"/>
      <c r="C40558" s="88"/>
      <c r="D40558" s="88"/>
      <c r="E40558" s="88"/>
      <c r="F40558" s="88"/>
      <c r="G40558" s="88"/>
      <c r="H40558" s="88"/>
      <c r="I40558" s="88"/>
      <c r="J40558" s="88"/>
      <c r="K40558" s="88"/>
    </row>
    <row r="40559" spans="2:11" ht="12" hidden="1" customHeight="1" x14ac:dyDescent="0.2">
      <c r="B40559" s="88"/>
      <c r="C40559" s="88"/>
      <c r="D40559" s="88"/>
      <c r="E40559" s="88"/>
      <c r="F40559" s="88"/>
      <c r="G40559" s="88"/>
      <c r="H40559" s="88"/>
      <c r="I40559" s="88"/>
      <c r="J40559" s="88"/>
      <c r="K40559" s="88"/>
    </row>
    <row r="40560" spans="2:11" ht="12" hidden="1" customHeight="1" x14ac:dyDescent="0.2">
      <c r="B40560" s="88"/>
      <c r="C40560" s="88"/>
      <c r="D40560" s="88"/>
      <c r="E40560" s="88"/>
      <c r="F40560" s="88"/>
      <c r="G40560" s="88"/>
      <c r="H40560" s="88"/>
      <c r="I40560" s="88"/>
      <c r="J40560" s="88"/>
      <c r="K40560" s="88"/>
    </row>
    <row r="40561" spans="2:11" ht="12" hidden="1" customHeight="1" x14ac:dyDescent="0.2">
      <c r="B40561" s="88"/>
      <c r="C40561" s="88"/>
      <c r="D40561" s="88"/>
      <c r="E40561" s="88"/>
      <c r="F40561" s="88"/>
      <c r="G40561" s="88"/>
      <c r="H40561" s="88"/>
      <c r="I40561" s="88"/>
      <c r="J40561" s="88"/>
      <c r="K40561" s="88"/>
    </row>
    <row r="40562" spans="2:11" ht="12" hidden="1" customHeight="1" x14ac:dyDescent="0.2">
      <c r="B40562" s="88"/>
      <c r="C40562" s="88"/>
      <c r="D40562" s="88"/>
      <c r="E40562" s="88"/>
      <c r="F40562" s="88"/>
      <c r="G40562" s="88"/>
      <c r="H40562" s="88"/>
      <c r="I40562" s="88"/>
      <c r="J40562" s="88"/>
      <c r="K40562" s="88"/>
    </row>
    <row r="40563" spans="2:11" ht="12" hidden="1" customHeight="1" x14ac:dyDescent="0.2">
      <c r="B40563" s="88"/>
      <c r="C40563" s="88"/>
      <c r="D40563" s="88"/>
      <c r="E40563" s="88"/>
      <c r="F40563" s="88"/>
      <c r="G40563" s="88"/>
      <c r="H40563" s="88"/>
      <c r="I40563" s="88"/>
      <c r="J40563" s="88"/>
      <c r="K40563" s="88"/>
    </row>
    <row r="40564" spans="2:11" ht="12" hidden="1" customHeight="1" x14ac:dyDescent="0.2">
      <c r="B40564" s="88"/>
      <c r="C40564" s="88"/>
      <c r="D40564" s="88"/>
      <c r="E40564" s="88"/>
      <c r="F40564" s="88"/>
      <c r="G40564" s="88"/>
      <c r="H40564" s="88"/>
      <c r="I40564" s="88"/>
      <c r="J40564" s="88"/>
      <c r="K40564" s="88"/>
    </row>
    <row r="40565" spans="2:11" ht="12" hidden="1" customHeight="1" x14ac:dyDescent="0.2">
      <c r="B40565" s="88"/>
      <c r="C40565" s="88"/>
      <c r="D40565" s="88"/>
      <c r="E40565" s="88"/>
      <c r="F40565" s="88"/>
      <c r="G40565" s="88"/>
      <c r="H40565" s="88"/>
      <c r="I40565" s="88"/>
      <c r="J40565" s="88"/>
      <c r="K40565" s="88"/>
    </row>
    <row r="40566" spans="2:11" ht="12" hidden="1" customHeight="1" x14ac:dyDescent="0.2">
      <c r="B40566" s="88"/>
      <c r="C40566" s="88"/>
      <c r="D40566" s="88"/>
      <c r="E40566" s="88"/>
      <c r="F40566" s="88"/>
      <c r="G40566" s="88"/>
      <c r="H40566" s="88"/>
      <c r="I40566" s="88"/>
      <c r="J40566" s="88"/>
      <c r="K40566" s="88"/>
    </row>
    <row r="40567" spans="2:11" ht="12" hidden="1" customHeight="1" x14ac:dyDescent="0.2">
      <c r="B40567" s="88"/>
      <c r="C40567" s="88"/>
      <c r="D40567" s="88"/>
      <c r="E40567" s="88"/>
      <c r="F40567" s="88"/>
      <c r="G40567" s="88"/>
      <c r="H40567" s="88"/>
      <c r="I40567" s="88"/>
      <c r="J40567" s="88"/>
      <c r="K40567" s="88"/>
    </row>
    <row r="40568" spans="2:11" ht="12" hidden="1" customHeight="1" x14ac:dyDescent="0.2">
      <c r="B40568" s="88"/>
      <c r="C40568" s="88"/>
      <c r="D40568" s="88"/>
      <c r="E40568" s="88"/>
      <c r="F40568" s="88"/>
      <c r="G40568" s="88"/>
      <c r="H40568" s="88"/>
      <c r="I40568" s="88"/>
      <c r="J40568" s="88"/>
      <c r="K40568" s="88"/>
    </row>
    <row r="40569" spans="2:11" ht="12" hidden="1" customHeight="1" x14ac:dyDescent="0.2">
      <c r="B40569" s="88"/>
      <c r="C40569" s="88"/>
      <c r="D40569" s="88"/>
      <c r="E40569" s="88"/>
      <c r="F40569" s="88"/>
      <c r="G40569" s="88"/>
      <c r="H40569" s="88"/>
      <c r="I40569" s="88"/>
      <c r="J40569" s="88"/>
      <c r="K40569" s="88"/>
    </row>
    <row r="40570" spans="2:11" ht="12" hidden="1" customHeight="1" x14ac:dyDescent="0.2">
      <c r="B40570" s="88"/>
      <c r="C40570" s="88"/>
      <c r="D40570" s="88"/>
      <c r="E40570" s="88"/>
      <c r="F40570" s="88"/>
      <c r="G40570" s="88"/>
      <c r="H40570" s="88"/>
      <c r="I40570" s="88"/>
      <c r="J40570" s="88"/>
      <c r="K40570" s="88"/>
    </row>
    <row r="40571" spans="2:11" ht="12" hidden="1" customHeight="1" x14ac:dyDescent="0.2">
      <c r="B40571" s="88"/>
      <c r="C40571" s="88"/>
      <c r="D40571" s="88"/>
      <c r="E40571" s="88"/>
      <c r="F40571" s="88"/>
      <c r="G40571" s="88"/>
      <c r="H40571" s="88"/>
      <c r="I40571" s="88"/>
      <c r="J40571" s="88"/>
      <c r="K40571" s="88"/>
    </row>
    <row r="40572" spans="2:11" ht="12" hidden="1" customHeight="1" x14ac:dyDescent="0.2">
      <c r="B40572" s="88"/>
      <c r="C40572" s="88"/>
      <c r="D40572" s="88"/>
      <c r="E40572" s="88"/>
      <c r="F40572" s="88"/>
      <c r="G40572" s="88"/>
      <c r="H40572" s="88"/>
      <c r="I40572" s="88"/>
      <c r="J40572" s="88"/>
      <c r="K40572" s="88"/>
    </row>
    <row r="40573" spans="2:11" ht="12" hidden="1" customHeight="1" x14ac:dyDescent="0.2">
      <c r="B40573" s="88"/>
      <c r="C40573" s="88"/>
      <c r="D40573" s="88"/>
      <c r="E40573" s="88"/>
      <c r="F40573" s="88"/>
      <c r="G40573" s="88"/>
      <c r="H40573" s="88"/>
      <c r="I40573" s="88"/>
      <c r="J40573" s="88"/>
      <c r="K40573" s="88"/>
    </row>
    <row r="40574" spans="2:11" ht="12" hidden="1" customHeight="1" x14ac:dyDescent="0.2">
      <c r="B40574" s="88"/>
      <c r="C40574" s="88"/>
      <c r="D40574" s="88"/>
      <c r="E40574" s="88"/>
      <c r="F40574" s="88"/>
      <c r="G40574" s="88"/>
      <c r="H40574" s="88"/>
      <c r="I40574" s="88"/>
      <c r="J40574" s="88"/>
      <c r="K40574" s="88"/>
    </row>
    <row r="40575" spans="2:11" ht="12" hidden="1" customHeight="1" x14ac:dyDescent="0.2">
      <c r="B40575" s="88"/>
      <c r="C40575" s="88"/>
      <c r="D40575" s="88"/>
      <c r="E40575" s="88"/>
      <c r="F40575" s="88"/>
      <c r="G40575" s="88"/>
      <c r="H40575" s="88"/>
      <c r="I40575" s="88"/>
      <c r="J40575" s="88"/>
      <c r="K40575" s="88"/>
    </row>
    <row r="40576" spans="2:11" ht="12" hidden="1" customHeight="1" x14ac:dyDescent="0.2">
      <c r="B40576" s="88"/>
      <c r="C40576" s="88"/>
      <c r="D40576" s="88"/>
      <c r="E40576" s="88"/>
      <c r="F40576" s="88"/>
      <c r="G40576" s="88"/>
      <c r="H40576" s="88"/>
      <c r="I40576" s="88"/>
      <c r="J40576" s="88"/>
      <c r="K40576" s="88"/>
    </row>
    <row r="40577" spans="2:11" ht="12" hidden="1" customHeight="1" x14ac:dyDescent="0.2">
      <c r="B40577" s="88"/>
      <c r="C40577" s="88"/>
      <c r="D40577" s="88"/>
      <c r="E40577" s="88"/>
      <c r="F40577" s="88"/>
      <c r="G40577" s="88"/>
      <c r="H40577" s="88"/>
      <c r="I40577" s="88"/>
      <c r="J40577" s="88"/>
      <c r="K40577" s="88"/>
    </row>
    <row r="40578" spans="2:11" ht="12" hidden="1" customHeight="1" x14ac:dyDescent="0.2">
      <c r="B40578" s="88"/>
      <c r="C40578" s="88"/>
      <c r="D40578" s="88"/>
      <c r="E40578" s="88"/>
      <c r="F40578" s="88"/>
      <c r="G40578" s="88"/>
      <c r="H40578" s="88"/>
      <c r="I40578" s="88"/>
      <c r="J40578" s="88"/>
      <c r="K40578" s="88"/>
    </row>
    <row r="40579" spans="2:11" ht="12" hidden="1" customHeight="1" x14ac:dyDescent="0.2">
      <c r="B40579" s="88"/>
      <c r="C40579" s="88"/>
      <c r="D40579" s="88"/>
      <c r="E40579" s="88"/>
      <c r="F40579" s="88"/>
      <c r="G40579" s="88"/>
      <c r="H40579" s="88"/>
      <c r="I40579" s="88"/>
      <c r="J40579" s="88"/>
      <c r="K40579" s="88"/>
    </row>
    <row r="40580" spans="2:11" ht="12" hidden="1" customHeight="1" x14ac:dyDescent="0.2">
      <c r="B40580" s="88"/>
      <c r="C40580" s="88"/>
      <c r="D40580" s="88"/>
      <c r="E40580" s="88"/>
      <c r="F40580" s="88"/>
      <c r="G40580" s="88"/>
      <c r="H40580" s="88"/>
      <c r="I40580" s="88"/>
      <c r="J40580" s="88"/>
      <c r="K40580" s="88"/>
    </row>
    <row r="40581" spans="2:11" ht="12" hidden="1" customHeight="1" x14ac:dyDescent="0.2">
      <c r="B40581" s="88"/>
      <c r="C40581" s="88"/>
      <c r="D40581" s="88"/>
      <c r="E40581" s="88"/>
      <c r="F40581" s="88"/>
      <c r="G40581" s="88"/>
      <c r="H40581" s="88"/>
      <c r="I40581" s="88"/>
      <c r="J40581" s="88"/>
      <c r="K40581" s="88"/>
    </row>
    <row r="40582" spans="2:11" ht="12" hidden="1" customHeight="1" x14ac:dyDescent="0.2">
      <c r="B40582" s="88"/>
      <c r="C40582" s="88"/>
      <c r="D40582" s="88"/>
      <c r="E40582" s="88"/>
      <c r="F40582" s="88"/>
      <c r="G40582" s="88"/>
      <c r="H40582" s="88"/>
      <c r="I40582" s="88"/>
      <c r="J40582" s="88"/>
      <c r="K40582" s="88"/>
    </row>
    <row r="40583" spans="2:11" ht="12" hidden="1" customHeight="1" x14ac:dyDescent="0.2">
      <c r="B40583" s="88"/>
      <c r="C40583" s="88"/>
      <c r="D40583" s="88"/>
      <c r="E40583" s="88"/>
      <c r="F40583" s="88"/>
      <c r="G40583" s="88"/>
      <c r="H40583" s="88"/>
      <c r="I40583" s="88"/>
      <c r="J40583" s="88"/>
      <c r="K40583" s="88"/>
    </row>
    <row r="40584" spans="2:11" ht="12" hidden="1" customHeight="1" x14ac:dyDescent="0.2">
      <c r="B40584" s="88"/>
      <c r="C40584" s="88"/>
      <c r="D40584" s="88"/>
      <c r="E40584" s="88"/>
      <c r="F40584" s="88"/>
      <c r="G40584" s="88"/>
      <c r="H40584" s="88"/>
      <c r="I40584" s="88"/>
      <c r="J40584" s="88"/>
      <c r="K40584" s="88"/>
    </row>
    <row r="40585" spans="2:11" ht="12" hidden="1" customHeight="1" x14ac:dyDescent="0.2">
      <c r="B40585" s="88"/>
      <c r="C40585" s="88"/>
      <c r="D40585" s="88"/>
      <c r="E40585" s="88"/>
      <c r="F40585" s="88"/>
      <c r="G40585" s="88"/>
      <c r="H40585" s="88"/>
      <c r="I40585" s="88"/>
      <c r="J40585" s="88"/>
      <c r="K40585" s="88"/>
    </row>
    <row r="40586" spans="2:11" ht="12" hidden="1" customHeight="1" x14ac:dyDescent="0.2">
      <c r="B40586" s="88"/>
      <c r="C40586" s="88"/>
      <c r="D40586" s="88"/>
      <c r="E40586" s="88"/>
      <c r="F40586" s="88"/>
      <c r="G40586" s="88"/>
      <c r="H40586" s="88"/>
      <c r="I40586" s="88"/>
      <c r="J40586" s="88"/>
      <c r="K40586" s="88"/>
    </row>
    <row r="40587" spans="2:11" ht="12" hidden="1" customHeight="1" x14ac:dyDescent="0.2">
      <c r="B40587" s="88"/>
      <c r="C40587" s="88"/>
      <c r="D40587" s="88"/>
      <c r="E40587" s="88"/>
      <c r="F40587" s="88"/>
      <c r="G40587" s="88"/>
      <c r="H40587" s="88"/>
      <c r="I40587" s="88"/>
      <c r="J40587" s="88"/>
      <c r="K40587" s="88"/>
    </row>
    <row r="40588" spans="2:11" ht="12" hidden="1" customHeight="1" x14ac:dyDescent="0.2">
      <c r="B40588" s="88"/>
      <c r="C40588" s="88"/>
      <c r="D40588" s="88"/>
      <c r="E40588" s="88"/>
      <c r="F40588" s="88"/>
      <c r="G40588" s="88"/>
      <c r="H40588" s="88"/>
      <c r="I40588" s="88"/>
      <c r="J40588" s="88"/>
      <c r="K40588" s="88"/>
    </row>
    <row r="40589" spans="2:11" ht="12" hidden="1" customHeight="1" x14ac:dyDescent="0.2">
      <c r="B40589" s="88"/>
      <c r="C40589" s="88"/>
      <c r="D40589" s="88"/>
      <c r="E40589" s="88"/>
      <c r="F40589" s="88"/>
      <c r="G40589" s="88"/>
      <c r="H40589" s="88"/>
      <c r="I40589" s="88"/>
      <c r="J40589" s="88"/>
      <c r="K40589" s="88"/>
    </row>
    <row r="40590" spans="2:11" ht="12" hidden="1" customHeight="1" x14ac:dyDescent="0.2">
      <c r="B40590" s="88"/>
      <c r="C40590" s="88"/>
      <c r="D40590" s="88"/>
      <c r="E40590" s="88"/>
      <c r="F40590" s="88"/>
      <c r="G40590" s="88"/>
      <c r="H40590" s="88"/>
      <c r="I40590" s="88"/>
      <c r="J40590" s="88"/>
      <c r="K40590" s="88"/>
    </row>
    <row r="40591" spans="2:11" ht="12" hidden="1" customHeight="1" x14ac:dyDescent="0.2">
      <c r="B40591" s="88"/>
      <c r="C40591" s="88"/>
      <c r="D40591" s="88"/>
      <c r="E40591" s="88"/>
      <c r="F40591" s="88"/>
      <c r="G40591" s="88"/>
      <c r="H40591" s="88"/>
      <c r="I40591" s="88"/>
      <c r="J40591" s="88"/>
      <c r="K40591" s="88"/>
    </row>
    <row r="40592" spans="2:11" ht="12" hidden="1" customHeight="1" x14ac:dyDescent="0.2">
      <c r="B40592" s="88"/>
      <c r="C40592" s="88"/>
      <c r="D40592" s="88"/>
      <c r="E40592" s="88"/>
      <c r="F40592" s="88"/>
      <c r="G40592" s="88"/>
      <c r="H40592" s="88"/>
      <c r="I40592" s="88"/>
      <c r="J40592" s="88"/>
      <c r="K40592" s="88"/>
    </row>
    <row r="40593" spans="2:11" ht="12" hidden="1" customHeight="1" x14ac:dyDescent="0.2">
      <c r="B40593" s="88"/>
      <c r="C40593" s="88"/>
      <c r="D40593" s="88"/>
      <c r="E40593" s="88"/>
      <c r="F40593" s="88"/>
      <c r="G40593" s="88"/>
      <c r="H40593" s="88"/>
      <c r="I40593" s="88"/>
      <c r="J40593" s="88"/>
      <c r="K40593" s="88"/>
    </row>
    <row r="40594" spans="2:11" ht="12" hidden="1" customHeight="1" x14ac:dyDescent="0.2">
      <c r="B40594" s="88"/>
      <c r="C40594" s="88"/>
      <c r="D40594" s="88"/>
      <c r="E40594" s="88"/>
      <c r="F40594" s="88"/>
      <c r="G40594" s="88"/>
      <c r="H40594" s="88"/>
      <c r="I40594" s="88"/>
      <c r="J40594" s="88"/>
      <c r="K40594" s="88"/>
    </row>
    <row r="40595" spans="2:11" ht="12" hidden="1" customHeight="1" x14ac:dyDescent="0.2">
      <c r="B40595" s="88"/>
      <c r="C40595" s="88"/>
      <c r="D40595" s="88"/>
      <c r="E40595" s="88"/>
      <c r="F40595" s="88"/>
      <c r="G40595" s="88"/>
      <c r="H40595" s="88"/>
      <c r="I40595" s="88"/>
      <c r="J40595" s="88"/>
      <c r="K40595" s="88"/>
    </row>
    <row r="40596" spans="2:11" ht="12" hidden="1" customHeight="1" x14ac:dyDescent="0.2">
      <c r="B40596" s="88"/>
      <c r="C40596" s="88"/>
      <c r="D40596" s="88"/>
      <c r="E40596" s="88"/>
      <c r="F40596" s="88"/>
      <c r="G40596" s="88"/>
      <c r="H40596" s="88"/>
      <c r="I40596" s="88"/>
      <c r="J40596" s="88"/>
      <c r="K40596" s="88"/>
    </row>
    <row r="40597" spans="2:11" ht="12" hidden="1" customHeight="1" x14ac:dyDescent="0.2">
      <c r="B40597" s="88"/>
      <c r="C40597" s="88"/>
      <c r="D40597" s="88"/>
      <c r="E40597" s="88"/>
      <c r="F40597" s="88"/>
      <c r="G40597" s="88"/>
      <c r="H40597" s="88"/>
      <c r="I40597" s="88"/>
      <c r="J40597" s="88"/>
      <c r="K40597" s="88"/>
    </row>
    <row r="40598" spans="2:11" ht="12" hidden="1" customHeight="1" x14ac:dyDescent="0.2">
      <c r="B40598" s="88"/>
      <c r="C40598" s="88"/>
      <c r="D40598" s="88"/>
      <c r="E40598" s="88"/>
      <c r="F40598" s="88"/>
      <c r="G40598" s="88"/>
      <c r="H40598" s="88"/>
      <c r="I40598" s="88"/>
      <c r="J40598" s="88"/>
      <c r="K40598" s="88"/>
    </row>
    <row r="40599" spans="2:11" ht="12" hidden="1" customHeight="1" x14ac:dyDescent="0.2">
      <c r="B40599" s="88"/>
      <c r="C40599" s="88"/>
      <c r="D40599" s="88"/>
      <c r="E40599" s="88"/>
      <c r="F40599" s="88"/>
      <c r="G40599" s="88"/>
      <c r="H40599" s="88"/>
      <c r="I40599" s="88"/>
      <c r="J40599" s="88"/>
      <c r="K40599" s="88"/>
    </row>
    <row r="40600" spans="2:11" ht="12" hidden="1" customHeight="1" x14ac:dyDescent="0.2">
      <c r="B40600" s="88"/>
      <c r="C40600" s="88"/>
      <c r="D40600" s="88"/>
      <c r="E40600" s="88"/>
      <c r="F40600" s="88"/>
      <c r="G40600" s="88"/>
      <c r="H40600" s="88"/>
      <c r="I40600" s="88"/>
      <c r="J40600" s="88"/>
      <c r="K40600" s="88"/>
    </row>
    <row r="40601" spans="2:11" ht="12" hidden="1" customHeight="1" x14ac:dyDescent="0.2">
      <c r="B40601" s="88"/>
      <c r="C40601" s="88"/>
      <c r="D40601" s="88"/>
      <c r="E40601" s="88"/>
      <c r="F40601" s="88"/>
      <c r="G40601" s="88"/>
      <c r="H40601" s="88"/>
      <c r="I40601" s="88"/>
      <c r="J40601" s="88"/>
      <c r="K40601" s="88"/>
    </row>
    <row r="40602" spans="2:11" ht="12" hidden="1" customHeight="1" x14ac:dyDescent="0.2">
      <c r="B40602" s="88"/>
      <c r="C40602" s="88"/>
      <c r="D40602" s="88"/>
      <c r="E40602" s="88"/>
      <c r="F40602" s="88"/>
      <c r="G40602" s="88"/>
      <c r="H40602" s="88"/>
      <c r="I40602" s="88"/>
      <c r="J40602" s="88"/>
      <c r="K40602" s="88"/>
    </row>
    <row r="40603" spans="2:11" ht="12" hidden="1" customHeight="1" x14ac:dyDescent="0.2">
      <c r="B40603" s="88"/>
      <c r="C40603" s="88"/>
      <c r="D40603" s="88"/>
      <c r="E40603" s="88"/>
      <c r="F40603" s="88"/>
      <c r="G40603" s="88"/>
      <c r="H40603" s="88"/>
      <c r="I40603" s="88"/>
      <c r="J40603" s="88"/>
      <c r="K40603" s="88"/>
    </row>
    <row r="40604" spans="2:11" ht="12" hidden="1" customHeight="1" x14ac:dyDescent="0.2">
      <c r="B40604" s="88"/>
      <c r="C40604" s="88"/>
      <c r="D40604" s="88"/>
      <c r="E40604" s="88"/>
      <c r="F40604" s="88"/>
      <c r="G40604" s="88"/>
      <c r="H40604" s="88"/>
      <c r="I40604" s="88"/>
      <c r="J40604" s="88"/>
      <c r="K40604" s="88"/>
    </row>
    <row r="40605" spans="2:11" ht="12" hidden="1" customHeight="1" x14ac:dyDescent="0.2">
      <c r="B40605" s="88"/>
      <c r="C40605" s="88"/>
      <c r="D40605" s="88"/>
      <c r="E40605" s="88"/>
      <c r="F40605" s="88"/>
      <c r="G40605" s="88"/>
      <c r="H40605" s="88"/>
      <c r="I40605" s="88"/>
      <c r="J40605" s="88"/>
      <c r="K40605" s="88"/>
    </row>
    <row r="40606" spans="2:11" ht="12" hidden="1" customHeight="1" x14ac:dyDescent="0.2">
      <c r="B40606" s="88"/>
      <c r="C40606" s="88"/>
      <c r="D40606" s="88"/>
      <c r="E40606" s="88"/>
      <c r="F40606" s="88"/>
      <c r="G40606" s="88"/>
      <c r="H40606" s="88"/>
      <c r="I40606" s="88"/>
      <c r="J40606" s="88"/>
      <c r="K40606" s="88"/>
    </row>
    <row r="40607" spans="2:11" ht="12" hidden="1" customHeight="1" x14ac:dyDescent="0.2">
      <c r="B40607" s="88"/>
      <c r="C40607" s="88"/>
      <c r="D40607" s="88"/>
      <c r="E40607" s="88"/>
      <c r="F40607" s="88"/>
      <c r="G40607" s="88"/>
      <c r="H40607" s="88"/>
      <c r="I40607" s="88"/>
      <c r="J40607" s="88"/>
      <c r="K40607" s="88"/>
    </row>
    <row r="40608" spans="2:11" ht="12" hidden="1" customHeight="1" x14ac:dyDescent="0.2">
      <c r="B40608" s="88"/>
      <c r="C40608" s="88"/>
      <c r="D40608" s="88"/>
      <c r="E40608" s="88"/>
      <c r="F40608" s="88"/>
      <c r="G40608" s="88"/>
      <c r="H40608" s="88"/>
      <c r="I40608" s="88"/>
      <c r="J40608" s="88"/>
      <c r="K40608" s="88"/>
    </row>
    <row r="40609" spans="2:11" ht="12" hidden="1" customHeight="1" x14ac:dyDescent="0.2">
      <c r="B40609" s="88"/>
      <c r="C40609" s="88"/>
      <c r="D40609" s="88"/>
      <c r="E40609" s="88"/>
      <c r="F40609" s="88"/>
      <c r="G40609" s="88"/>
      <c r="H40609" s="88"/>
      <c r="I40609" s="88"/>
      <c r="J40609" s="88"/>
      <c r="K40609" s="88"/>
    </row>
    <row r="40610" spans="2:11" ht="12" hidden="1" customHeight="1" x14ac:dyDescent="0.2">
      <c r="B40610" s="88"/>
      <c r="C40610" s="88"/>
      <c r="D40610" s="88"/>
      <c r="E40610" s="88"/>
      <c r="F40610" s="88"/>
      <c r="G40610" s="88"/>
      <c r="H40610" s="88"/>
      <c r="I40610" s="88"/>
      <c r="J40610" s="88"/>
      <c r="K40610" s="88"/>
    </row>
    <row r="40611" spans="2:11" ht="12" hidden="1" customHeight="1" x14ac:dyDescent="0.2">
      <c r="B40611" s="88"/>
      <c r="C40611" s="88"/>
      <c r="D40611" s="88"/>
      <c r="E40611" s="88"/>
      <c r="F40611" s="88"/>
      <c r="G40611" s="88"/>
      <c r="H40611" s="88"/>
      <c r="I40611" s="88"/>
      <c r="J40611" s="88"/>
      <c r="K40611" s="88"/>
    </row>
    <row r="40612" spans="2:11" ht="12" hidden="1" customHeight="1" x14ac:dyDescent="0.2">
      <c r="B40612" s="88"/>
      <c r="C40612" s="88"/>
      <c r="D40612" s="88"/>
      <c r="E40612" s="88"/>
      <c r="F40612" s="88"/>
      <c r="G40612" s="88"/>
      <c r="H40612" s="88"/>
      <c r="I40612" s="88"/>
      <c r="J40612" s="88"/>
      <c r="K40612" s="88"/>
    </row>
    <row r="40613" spans="2:11" ht="12" hidden="1" customHeight="1" x14ac:dyDescent="0.2">
      <c r="B40613" s="88"/>
      <c r="C40613" s="88"/>
      <c r="D40613" s="88"/>
      <c r="E40613" s="88"/>
      <c r="F40613" s="88"/>
      <c r="G40613" s="88"/>
      <c r="H40613" s="88"/>
      <c r="I40613" s="88"/>
      <c r="J40613" s="88"/>
      <c r="K40613" s="88"/>
    </row>
    <row r="40614" spans="2:11" ht="12" hidden="1" customHeight="1" x14ac:dyDescent="0.2">
      <c r="B40614" s="88"/>
      <c r="C40614" s="88"/>
      <c r="D40614" s="88"/>
      <c r="E40614" s="88"/>
      <c r="F40614" s="88"/>
      <c r="G40614" s="88"/>
      <c r="H40614" s="88"/>
      <c r="I40614" s="88"/>
      <c r="J40614" s="88"/>
      <c r="K40614" s="88"/>
    </row>
    <row r="40615" spans="2:11" ht="12" hidden="1" customHeight="1" x14ac:dyDescent="0.2">
      <c r="B40615" s="88"/>
      <c r="C40615" s="88"/>
      <c r="D40615" s="88"/>
      <c r="E40615" s="88"/>
      <c r="F40615" s="88"/>
      <c r="G40615" s="88"/>
      <c r="H40615" s="88"/>
      <c r="I40615" s="88"/>
      <c r="J40615" s="88"/>
      <c r="K40615" s="88"/>
    </row>
    <row r="40616" spans="2:11" ht="12" hidden="1" customHeight="1" x14ac:dyDescent="0.2">
      <c r="B40616" s="88"/>
      <c r="C40616" s="88"/>
      <c r="D40616" s="88"/>
      <c r="E40616" s="88"/>
      <c r="F40616" s="88"/>
      <c r="G40616" s="88"/>
      <c r="H40616" s="88"/>
      <c r="I40616" s="88"/>
      <c r="J40616" s="88"/>
      <c r="K40616" s="88"/>
    </row>
    <row r="40617" spans="2:11" ht="12" hidden="1" customHeight="1" x14ac:dyDescent="0.2">
      <c r="B40617" s="88"/>
      <c r="C40617" s="88"/>
      <c r="D40617" s="88"/>
      <c r="E40617" s="88"/>
      <c r="F40617" s="88"/>
      <c r="G40617" s="88"/>
      <c r="H40617" s="88"/>
      <c r="I40617" s="88"/>
      <c r="J40617" s="88"/>
      <c r="K40617" s="88"/>
    </row>
    <row r="40618" spans="2:11" ht="12" hidden="1" customHeight="1" x14ac:dyDescent="0.2">
      <c r="B40618" s="88"/>
      <c r="C40618" s="88"/>
      <c r="D40618" s="88"/>
      <c r="E40618" s="88"/>
      <c r="F40618" s="88"/>
      <c r="G40618" s="88"/>
      <c r="H40618" s="88"/>
      <c r="I40618" s="88"/>
      <c r="J40618" s="88"/>
      <c r="K40618" s="88"/>
    </row>
    <row r="40619" spans="2:11" ht="12" hidden="1" customHeight="1" x14ac:dyDescent="0.2">
      <c r="B40619" s="88"/>
      <c r="C40619" s="88"/>
      <c r="D40619" s="88"/>
      <c r="E40619" s="88"/>
      <c r="F40619" s="88"/>
      <c r="G40619" s="88"/>
      <c r="H40619" s="88"/>
      <c r="I40619" s="88"/>
      <c r="J40619" s="88"/>
      <c r="K40619" s="88"/>
    </row>
    <row r="40620" spans="2:11" ht="12" hidden="1" customHeight="1" x14ac:dyDescent="0.2">
      <c r="B40620" s="88"/>
      <c r="C40620" s="88"/>
      <c r="D40620" s="88"/>
      <c r="E40620" s="88"/>
      <c r="F40620" s="88"/>
      <c r="G40620" s="88"/>
      <c r="H40620" s="88"/>
      <c r="I40620" s="88"/>
      <c r="J40620" s="88"/>
      <c r="K40620" s="88"/>
    </row>
    <row r="40621" spans="2:11" ht="12" hidden="1" customHeight="1" x14ac:dyDescent="0.2">
      <c r="B40621" s="88"/>
      <c r="C40621" s="88"/>
      <c r="D40621" s="88"/>
      <c r="E40621" s="88"/>
      <c r="F40621" s="88"/>
      <c r="G40621" s="88"/>
      <c r="H40621" s="88"/>
      <c r="I40621" s="88"/>
      <c r="J40621" s="88"/>
      <c r="K40621" s="88"/>
    </row>
    <row r="40622" spans="2:11" ht="12" hidden="1" customHeight="1" x14ac:dyDescent="0.2">
      <c r="B40622" s="88"/>
      <c r="C40622" s="88"/>
      <c r="D40622" s="88"/>
      <c r="E40622" s="88"/>
      <c r="F40622" s="88"/>
      <c r="G40622" s="88"/>
      <c r="H40622" s="88"/>
      <c r="I40622" s="88"/>
      <c r="J40622" s="88"/>
      <c r="K40622" s="88"/>
    </row>
    <row r="40623" spans="2:11" ht="12" hidden="1" customHeight="1" x14ac:dyDescent="0.2">
      <c r="B40623" s="88"/>
      <c r="C40623" s="88"/>
      <c r="D40623" s="88"/>
      <c r="E40623" s="88"/>
      <c r="F40623" s="88"/>
      <c r="G40623" s="88"/>
      <c r="H40623" s="88"/>
      <c r="I40623" s="88"/>
      <c r="J40623" s="88"/>
      <c r="K40623" s="88"/>
    </row>
    <row r="40624" spans="2:11" ht="12" hidden="1" customHeight="1" x14ac:dyDescent="0.2">
      <c r="B40624" s="88"/>
      <c r="C40624" s="88"/>
      <c r="D40624" s="88"/>
      <c r="E40624" s="88"/>
      <c r="F40624" s="88"/>
      <c r="G40624" s="88"/>
      <c r="H40624" s="88"/>
      <c r="I40624" s="88"/>
      <c r="J40624" s="88"/>
      <c r="K40624" s="88"/>
    </row>
    <row r="40625" spans="2:11" ht="12" hidden="1" customHeight="1" x14ac:dyDescent="0.2">
      <c r="B40625" s="88"/>
      <c r="C40625" s="88"/>
      <c r="D40625" s="88"/>
      <c r="E40625" s="88"/>
      <c r="F40625" s="88"/>
      <c r="G40625" s="88"/>
      <c r="H40625" s="88"/>
      <c r="I40625" s="88"/>
      <c r="J40625" s="88"/>
      <c r="K40625" s="88"/>
    </row>
    <row r="40626" spans="2:11" ht="12" hidden="1" customHeight="1" x14ac:dyDescent="0.2">
      <c r="B40626" s="88"/>
      <c r="C40626" s="88"/>
      <c r="D40626" s="88"/>
      <c r="E40626" s="88"/>
      <c r="F40626" s="88"/>
      <c r="G40626" s="88"/>
      <c r="H40626" s="88"/>
      <c r="I40626" s="88"/>
      <c r="J40626" s="88"/>
      <c r="K40626" s="88"/>
    </row>
    <row r="40627" spans="2:11" ht="12" hidden="1" customHeight="1" x14ac:dyDescent="0.2">
      <c r="B40627" s="88"/>
      <c r="C40627" s="88"/>
      <c r="D40627" s="88"/>
      <c r="E40627" s="88"/>
      <c r="F40627" s="88"/>
      <c r="G40627" s="88"/>
      <c r="H40627" s="88"/>
      <c r="I40627" s="88"/>
      <c r="J40627" s="88"/>
      <c r="K40627" s="88"/>
    </row>
    <row r="40628" spans="2:11" ht="12" hidden="1" customHeight="1" x14ac:dyDescent="0.2">
      <c r="B40628" s="88"/>
      <c r="C40628" s="88"/>
      <c r="D40628" s="88"/>
      <c r="E40628" s="88"/>
      <c r="F40628" s="88"/>
      <c r="G40628" s="88"/>
      <c r="H40628" s="88"/>
      <c r="I40628" s="88"/>
      <c r="J40628" s="88"/>
      <c r="K40628" s="88"/>
    </row>
    <row r="40629" spans="2:11" ht="12" hidden="1" customHeight="1" x14ac:dyDescent="0.2">
      <c r="B40629" s="88"/>
      <c r="C40629" s="88"/>
      <c r="D40629" s="88"/>
      <c r="E40629" s="88"/>
      <c r="F40629" s="88"/>
      <c r="G40629" s="88"/>
      <c r="H40629" s="88"/>
      <c r="I40629" s="88"/>
      <c r="J40629" s="88"/>
      <c r="K40629" s="88"/>
    </row>
    <row r="40630" spans="2:11" ht="12" hidden="1" customHeight="1" x14ac:dyDescent="0.2">
      <c r="B40630" s="88"/>
      <c r="C40630" s="88"/>
      <c r="D40630" s="88"/>
      <c r="E40630" s="88"/>
      <c r="F40630" s="88"/>
      <c r="G40630" s="88"/>
      <c r="H40630" s="88"/>
      <c r="I40630" s="88"/>
      <c r="J40630" s="88"/>
      <c r="K40630" s="88"/>
    </row>
    <row r="40631" spans="2:11" ht="12" hidden="1" customHeight="1" x14ac:dyDescent="0.2">
      <c r="B40631" s="88"/>
      <c r="C40631" s="88"/>
      <c r="D40631" s="88"/>
      <c r="E40631" s="88"/>
      <c r="F40631" s="88"/>
      <c r="G40631" s="88"/>
      <c r="H40631" s="88"/>
      <c r="I40631" s="88"/>
      <c r="J40631" s="88"/>
      <c r="K40631" s="88"/>
    </row>
    <row r="40632" spans="2:11" ht="12" hidden="1" customHeight="1" x14ac:dyDescent="0.2">
      <c r="B40632" s="88"/>
      <c r="C40632" s="88"/>
      <c r="D40632" s="88"/>
      <c r="E40632" s="88"/>
      <c r="F40632" s="88"/>
      <c r="G40632" s="88"/>
      <c r="H40632" s="88"/>
      <c r="I40632" s="88"/>
      <c r="J40632" s="88"/>
      <c r="K40632" s="88"/>
    </row>
    <row r="40633" spans="2:11" ht="12" hidden="1" customHeight="1" x14ac:dyDescent="0.2">
      <c r="B40633" s="88"/>
      <c r="C40633" s="88"/>
      <c r="D40633" s="88"/>
      <c r="E40633" s="88"/>
      <c r="F40633" s="88"/>
      <c r="G40633" s="88"/>
      <c r="H40633" s="88"/>
      <c r="I40633" s="88"/>
      <c r="J40633" s="88"/>
      <c r="K40633" s="88"/>
    </row>
    <row r="40634" spans="2:11" ht="12" hidden="1" customHeight="1" x14ac:dyDescent="0.2">
      <c r="B40634" s="88"/>
      <c r="C40634" s="88"/>
      <c r="D40634" s="88"/>
      <c r="E40634" s="88"/>
      <c r="F40634" s="88"/>
      <c r="G40634" s="88"/>
      <c r="H40634" s="88"/>
      <c r="I40634" s="88"/>
      <c r="J40634" s="88"/>
      <c r="K40634" s="88"/>
    </row>
    <row r="40635" spans="2:11" ht="12" hidden="1" customHeight="1" x14ac:dyDescent="0.2">
      <c r="B40635" s="88"/>
      <c r="C40635" s="88"/>
      <c r="D40635" s="88"/>
      <c r="E40635" s="88"/>
      <c r="F40635" s="88"/>
      <c r="G40635" s="88"/>
      <c r="H40635" s="88"/>
      <c r="I40635" s="88"/>
      <c r="J40635" s="88"/>
      <c r="K40635" s="88"/>
    </row>
    <row r="40636" spans="2:11" ht="12" hidden="1" customHeight="1" x14ac:dyDescent="0.2">
      <c r="B40636" s="88"/>
      <c r="C40636" s="88"/>
      <c r="D40636" s="88"/>
      <c r="E40636" s="88"/>
      <c r="F40636" s="88"/>
      <c r="G40636" s="88"/>
      <c r="H40636" s="88"/>
      <c r="I40636" s="88"/>
      <c r="J40636" s="88"/>
      <c r="K40636" s="88"/>
    </row>
    <row r="40637" spans="2:11" ht="12" hidden="1" customHeight="1" x14ac:dyDescent="0.2">
      <c r="B40637" s="88"/>
      <c r="C40637" s="88"/>
      <c r="D40637" s="88"/>
      <c r="E40637" s="88"/>
      <c r="F40637" s="88"/>
      <c r="G40637" s="88"/>
      <c r="H40637" s="88"/>
      <c r="I40637" s="88"/>
      <c r="J40637" s="88"/>
      <c r="K40637" s="88"/>
    </row>
    <row r="40638" spans="2:11" ht="12" hidden="1" customHeight="1" x14ac:dyDescent="0.2">
      <c r="B40638" s="88"/>
      <c r="C40638" s="88"/>
      <c r="D40638" s="88"/>
      <c r="E40638" s="88"/>
      <c r="F40638" s="88"/>
      <c r="G40638" s="88"/>
      <c r="H40638" s="88"/>
      <c r="I40638" s="88"/>
      <c r="J40638" s="88"/>
      <c r="K40638" s="88"/>
    </row>
    <row r="40639" spans="2:11" ht="12" hidden="1" customHeight="1" x14ac:dyDescent="0.2">
      <c r="B40639" s="88"/>
      <c r="C40639" s="88"/>
      <c r="D40639" s="88"/>
      <c r="E40639" s="88"/>
      <c r="F40639" s="88"/>
      <c r="G40639" s="88"/>
      <c r="H40639" s="88"/>
      <c r="I40639" s="88"/>
      <c r="J40639" s="88"/>
      <c r="K40639" s="88"/>
    </row>
    <row r="40640" spans="2:11" ht="12" hidden="1" customHeight="1" x14ac:dyDescent="0.2">
      <c r="B40640" s="88"/>
      <c r="C40640" s="88"/>
      <c r="D40640" s="88"/>
      <c r="E40640" s="88"/>
      <c r="F40640" s="88"/>
      <c r="G40640" s="88"/>
      <c r="H40640" s="88"/>
      <c r="I40640" s="88"/>
      <c r="J40640" s="88"/>
      <c r="K40640" s="88"/>
    </row>
    <row r="40641" spans="2:11" ht="12" hidden="1" customHeight="1" x14ac:dyDescent="0.2">
      <c r="B40641" s="88"/>
      <c r="C40641" s="88"/>
      <c r="D40641" s="88"/>
      <c r="E40641" s="88"/>
      <c r="F40641" s="88"/>
      <c r="G40641" s="88"/>
      <c r="H40641" s="88"/>
      <c r="I40641" s="88"/>
      <c r="J40641" s="88"/>
      <c r="K40641" s="88"/>
    </row>
    <row r="40642" spans="2:11" ht="12" hidden="1" customHeight="1" x14ac:dyDescent="0.2">
      <c r="B40642" s="88"/>
      <c r="C40642" s="88"/>
      <c r="D40642" s="88"/>
      <c r="E40642" s="88"/>
      <c r="F40642" s="88"/>
      <c r="G40642" s="88"/>
      <c r="H40642" s="88"/>
      <c r="I40642" s="88"/>
      <c r="J40642" s="88"/>
      <c r="K40642" s="88"/>
    </row>
    <row r="40643" spans="2:11" ht="12" hidden="1" customHeight="1" x14ac:dyDescent="0.2">
      <c r="B40643" s="88"/>
      <c r="C40643" s="88"/>
      <c r="D40643" s="88"/>
      <c r="E40643" s="88"/>
      <c r="F40643" s="88"/>
      <c r="G40643" s="88"/>
      <c r="H40643" s="88"/>
      <c r="I40643" s="88"/>
      <c r="J40643" s="88"/>
      <c r="K40643" s="88"/>
    </row>
    <row r="40644" spans="2:11" ht="12" hidden="1" customHeight="1" x14ac:dyDescent="0.2">
      <c r="B40644" s="88"/>
      <c r="C40644" s="88"/>
      <c r="D40644" s="88"/>
      <c r="E40644" s="88"/>
      <c r="F40644" s="88"/>
      <c r="G40644" s="88"/>
      <c r="H40644" s="88"/>
      <c r="I40644" s="88"/>
      <c r="J40644" s="88"/>
      <c r="K40644" s="88"/>
    </row>
    <row r="40645" spans="2:11" ht="12" hidden="1" customHeight="1" x14ac:dyDescent="0.2">
      <c r="B40645" s="88"/>
      <c r="C40645" s="88"/>
      <c r="D40645" s="88"/>
      <c r="E40645" s="88"/>
      <c r="F40645" s="88"/>
      <c r="G40645" s="88"/>
      <c r="H40645" s="88"/>
      <c r="I40645" s="88"/>
      <c r="J40645" s="88"/>
      <c r="K40645" s="88"/>
    </row>
    <row r="40646" spans="2:11" ht="12" hidden="1" customHeight="1" x14ac:dyDescent="0.2">
      <c r="B40646" s="88"/>
      <c r="C40646" s="88"/>
      <c r="D40646" s="88"/>
      <c r="E40646" s="88"/>
      <c r="F40646" s="88"/>
      <c r="G40646" s="88"/>
      <c r="H40646" s="88"/>
      <c r="I40646" s="88"/>
      <c r="J40646" s="88"/>
      <c r="K40646" s="88"/>
    </row>
    <row r="40647" spans="2:11" ht="12" hidden="1" customHeight="1" x14ac:dyDescent="0.2">
      <c r="B40647" s="88"/>
      <c r="C40647" s="88"/>
      <c r="D40647" s="88"/>
      <c r="E40647" s="88"/>
      <c r="F40647" s="88"/>
      <c r="G40647" s="88"/>
      <c r="H40647" s="88"/>
      <c r="I40647" s="88"/>
      <c r="J40647" s="88"/>
      <c r="K40647" s="88"/>
    </row>
    <row r="40648" spans="2:11" ht="12" hidden="1" customHeight="1" x14ac:dyDescent="0.2">
      <c r="B40648" s="88"/>
      <c r="C40648" s="88"/>
      <c r="D40648" s="88"/>
      <c r="E40648" s="88"/>
      <c r="F40648" s="88"/>
      <c r="G40648" s="88"/>
      <c r="H40648" s="88"/>
      <c r="I40648" s="88"/>
      <c r="J40648" s="88"/>
      <c r="K40648" s="88"/>
    </row>
    <row r="40649" spans="2:11" ht="12" hidden="1" customHeight="1" x14ac:dyDescent="0.2">
      <c r="B40649" s="88"/>
      <c r="C40649" s="88"/>
      <c r="D40649" s="88"/>
      <c r="E40649" s="88"/>
      <c r="F40649" s="88"/>
      <c r="G40649" s="88"/>
      <c r="H40649" s="88"/>
      <c r="I40649" s="88"/>
      <c r="J40649" s="88"/>
      <c r="K40649" s="88"/>
    </row>
    <row r="40650" spans="2:11" ht="12" hidden="1" customHeight="1" x14ac:dyDescent="0.2">
      <c r="B40650" s="88"/>
      <c r="C40650" s="88"/>
      <c r="D40650" s="88"/>
      <c r="E40650" s="88"/>
      <c r="F40650" s="88"/>
      <c r="G40650" s="88"/>
      <c r="H40650" s="88"/>
      <c r="I40650" s="88"/>
      <c r="J40650" s="88"/>
      <c r="K40650" s="88"/>
    </row>
    <row r="40651" spans="2:11" ht="12" hidden="1" customHeight="1" x14ac:dyDescent="0.2">
      <c r="B40651" s="88"/>
      <c r="C40651" s="88"/>
      <c r="D40651" s="88"/>
      <c r="E40651" s="88"/>
      <c r="F40651" s="88"/>
      <c r="G40651" s="88"/>
      <c r="H40651" s="88"/>
      <c r="I40651" s="88"/>
      <c r="J40651" s="88"/>
      <c r="K40651" s="88"/>
    </row>
    <row r="40652" spans="2:11" ht="12" hidden="1" customHeight="1" x14ac:dyDescent="0.2">
      <c r="B40652" s="88"/>
      <c r="C40652" s="88"/>
      <c r="D40652" s="88"/>
      <c r="E40652" s="88"/>
      <c r="F40652" s="88"/>
      <c r="G40652" s="88"/>
      <c r="H40652" s="88"/>
      <c r="I40652" s="88"/>
      <c r="J40652" s="88"/>
      <c r="K40652" s="88"/>
    </row>
    <row r="40653" spans="2:11" ht="12" hidden="1" customHeight="1" x14ac:dyDescent="0.2">
      <c r="B40653" s="88"/>
      <c r="C40653" s="88"/>
      <c r="D40653" s="88"/>
      <c r="E40653" s="88"/>
      <c r="F40653" s="88"/>
      <c r="G40653" s="88"/>
      <c r="H40653" s="88"/>
      <c r="I40653" s="88"/>
      <c r="J40653" s="88"/>
      <c r="K40653" s="88"/>
    </row>
    <row r="40654" spans="2:11" ht="12" hidden="1" customHeight="1" x14ac:dyDescent="0.2">
      <c r="B40654" s="88"/>
      <c r="C40654" s="88"/>
      <c r="D40654" s="88"/>
      <c r="E40654" s="88"/>
      <c r="F40654" s="88"/>
      <c r="G40654" s="88"/>
      <c r="H40654" s="88"/>
      <c r="I40654" s="88"/>
      <c r="J40654" s="88"/>
      <c r="K40654" s="88"/>
    </row>
    <row r="40655" spans="2:11" ht="12" hidden="1" customHeight="1" x14ac:dyDescent="0.2">
      <c r="B40655" s="88"/>
      <c r="C40655" s="88"/>
      <c r="D40655" s="88"/>
      <c r="E40655" s="88"/>
      <c r="F40655" s="88"/>
      <c r="G40655" s="88"/>
      <c r="H40655" s="88"/>
      <c r="I40655" s="88"/>
      <c r="J40655" s="88"/>
      <c r="K40655" s="88"/>
    </row>
    <row r="40656" spans="2:11" ht="12" hidden="1" customHeight="1" x14ac:dyDescent="0.2">
      <c r="B40656" s="88"/>
      <c r="C40656" s="88"/>
      <c r="D40656" s="88"/>
      <c r="E40656" s="88"/>
      <c r="F40656" s="88"/>
      <c r="G40656" s="88"/>
      <c r="H40656" s="88"/>
      <c r="I40656" s="88"/>
      <c r="J40656" s="88"/>
      <c r="K40656" s="88"/>
    </row>
    <row r="40657" spans="2:11" ht="12" hidden="1" customHeight="1" x14ac:dyDescent="0.2">
      <c r="B40657" s="88"/>
      <c r="C40657" s="88"/>
      <c r="D40657" s="88"/>
      <c r="E40657" s="88"/>
      <c r="F40657" s="88"/>
      <c r="G40657" s="88"/>
      <c r="H40657" s="88"/>
      <c r="I40657" s="88"/>
      <c r="J40657" s="88"/>
      <c r="K40657" s="88"/>
    </row>
    <row r="40658" spans="2:11" ht="12" hidden="1" customHeight="1" x14ac:dyDescent="0.2">
      <c r="B40658" s="88"/>
      <c r="C40658" s="88"/>
      <c r="D40658" s="88"/>
      <c r="E40658" s="88"/>
      <c r="F40658" s="88"/>
      <c r="G40658" s="88"/>
      <c r="H40658" s="88"/>
      <c r="I40658" s="88"/>
      <c r="J40658" s="88"/>
      <c r="K40658" s="88"/>
    </row>
    <row r="40659" spans="2:11" ht="12" hidden="1" customHeight="1" x14ac:dyDescent="0.2">
      <c r="B40659" s="88"/>
      <c r="C40659" s="88"/>
      <c r="D40659" s="88"/>
      <c r="E40659" s="88"/>
      <c r="F40659" s="88"/>
      <c r="G40659" s="88"/>
      <c r="H40659" s="88"/>
      <c r="I40659" s="88"/>
      <c r="J40659" s="88"/>
      <c r="K40659" s="88"/>
    </row>
    <row r="40660" spans="2:11" ht="12" hidden="1" customHeight="1" x14ac:dyDescent="0.2">
      <c r="B40660" s="88"/>
      <c r="C40660" s="88"/>
      <c r="D40660" s="88"/>
      <c r="E40660" s="88"/>
      <c r="F40660" s="88"/>
      <c r="G40660" s="88"/>
      <c r="H40660" s="88"/>
      <c r="I40660" s="88"/>
      <c r="J40660" s="88"/>
      <c r="K40660" s="88"/>
    </row>
    <row r="40661" spans="2:11" ht="12" hidden="1" customHeight="1" x14ac:dyDescent="0.2">
      <c r="B40661" s="88"/>
      <c r="C40661" s="88"/>
      <c r="D40661" s="88"/>
      <c r="E40661" s="88"/>
      <c r="F40661" s="88"/>
      <c r="G40661" s="88"/>
      <c r="H40661" s="88"/>
      <c r="I40661" s="88"/>
      <c r="J40661" s="88"/>
      <c r="K40661" s="88"/>
    </row>
    <row r="40662" spans="2:11" ht="12" hidden="1" customHeight="1" x14ac:dyDescent="0.2">
      <c r="B40662" s="88"/>
      <c r="C40662" s="88"/>
      <c r="D40662" s="88"/>
      <c r="E40662" s="88"/>
      <c r="F40662" s="88"/>
      <c r="G40662" s="88"/>
      <c r="H40662" s="88"/>
      <c r="I40662" s="88"/>
      <c r="J40662" s="88"/>
      <c r="K40662" s="88"/>
    </row>
    <row r="40663" spans="2:11" ht="12" hidden="1" customHeight="1" x14ac:dyDescent="0.2">
      <c r="B40663" s="88"/>
      <c r="C40663" s="88"/>
      <c r="D40663" s="88"/>
      <c r="E40663" s="88"/>
      <c r="F40663" s="88"/>
      <c r="G40663" s="88"/>
      <c r="H40663" s="88"/>
      <c r="I40663" s="88"/>
      <c r="J40663" s="88"/>
      <c r="K40663" s="88"/>
    </row>
    <row r="40664" spans="2:11" ht="12" hidden="1" customHeight="1" x14ac:dyDescent="0.2">
      <c r="B40664" s="88"/>
      <c r="C40664" s="88"/>
      <c r="D40664" s="88"/>
      <c r="E40664" s="88"/>
      <c r="F40664" s="88"/>
      <c r="G40664" s="88"/>
      <c r="H40664" s="88"/>
      <c r="I40664" s="88"/>
      <c r="J40664" s="88"/>
      <c r="K40664" s="88"/>
    </row>
    <row r="40665" spans="2:11" ht="12" hidden="1" customHeight="1" x14ac:dyDescent="0.2">
      <c r="B40665" s="88"/>
      <c r="C40665" s="88"/>
      <c r="D40665" s="88"/>
      <c r="E40665" s="88"/>
      <c r="F40665" s="88"/>
      <c r="G40665" s="88"/>
      <c r="H40665" s="88"/>
      <c r="I40665" s="88"/>
      <c r="J40665" s="88"/>
      <c r="K40665" s="88"/>
    </row>
    <row r="40666" spans="2:11" ht="12" hidden="1" customHeight="1" x14ac:dyDescent="0.2">
      <c r="B40666" s="88"/>
      <c r="C40666" s="88"/>
      <c r="D40666" s="88"/>
      <c r="E40666" s="88"/>
      <c r="F40666" s="88"/>
      <c r="G40666" s="88"/>
      <c r="H40666" s="88"/>
      <c r="I40666" s="88"/>
      <c r="J40666" s="88"/>
      <c r="K40666" s="88"/>
    </row>
    <row r="40667" spans="2:11" ht="12" hidden="1" customHeight="1" x14ac:dyDescent="0.2">
      <c r="B40667" s="88"/>
      <c r="C40667" s="88"/>
      <c r="D40667" s="88"/>
      <c r="E40667" s="88"/>
      <c r="F40667" s="88"/>
      <c r="G40667" s="88"/>
      <c r="H40667" s="88"/>
      <c r="I40667" s="88"/>
      <c r="J40667" s="88"/>
      <c r="K40667" s="88"/>
    </row>
    <row r="40668" spans="2:11" ht="12" hidden="1" customHeight="1" x14ac:dyDescent="0.2">
      <c r="B40668" s="88"/>
      <c r="C40668" s="88"/>
      <c r="D40668" s="88"/>
      <c r="E40668" s="88"/>
      <c r="F40668" s="88"/>
      <c r="G40668" s="88"/>
      <c r="H40668" s="88"/>
      <c r="I40668" s="88"/>
      <c r="J40668" s="88"/>
      <c r="K40668" s="88"/>
    </row>
    <row r="40669" spans="2:11" ht="12" hidden="1" customHeight="1" x14ac:dyDescent="0.2">
      <c r="B40669" s="88"/>
      <c r="C40669" s="88"/>
      <c r="D40669" s="88"/>
      <c r="E40669" s="88"/>
      <c r="F40669" s="88"/>
      <c r="G40669" s="88"/>
      <c r="H40669" s="88"/>
      <c r="I40669" s="88"/>
      <c r="J40669" s="88"/>
      <c r="K40669" s="88"/>
    </row>
    <row r="40670" spans="2:11" ht="12" hidden="1" customHeight="1" x14ac:dyDescent="0.2">
      <c r="B40670" s="88"/>
      <c r="C40670" s="88"/>
      <c r="D40670" s="88"/>
      <c r="E40670" s="88"/>
      <c r="F40670" s="88"/>
      <c r="G40670" s="88"/>
      <c r="H40670" s="88"/>
      <c r="I40670" s="88"/>
      <c r="J40670" s="88"/>
      <c r="K40670" s="88"/>
    </row>
    <row r="40671" spans="2:11" ht="12" hidden="1" customHeight="1" x14ac:dyDescent="0.2">
      <c r="B40671" s="88"/>
      <c r="C40671" s="88"/>
      <c r="D40671" s="88"/>
      <c r="E40671" s="88"/>
      <c r="F40671" s="88"/>
      <c r="G40671" s="88"/>
      <c r="H40671" s="88"/>
      <c r="I40671" s="88"/>
      <c r="J40671" s="88"/>
      <c r="K40671" s="88"/>
    </row>
    <row r="40672" spans="2:11" ht="12" hidden="1" customHeight="1" x14ac:dyDescent="0.2">
      <c r="B40672" s="88"/>
      <c r="C40672" s="88"/>
      <c r="D40672" s="88"/>
      <c r="E40672" s="88"/>
      <c r="F40672" s="88"/>
      <c r="G40672" s="88"/>
      <c r="H40672" s="88"/>
      <c r="I40672" s="88"/>
      <c r="J40672" s="88"/>
      <c r="K40672" s="88"/>
    </row>
    <row r="40673" spans="2:11" ht="12" hidden="1" customHeight="1" x14ac:dyDescent="0.2">
      <c r="B40673" s="88"/>
      <c r="C40673" s="88"/>
      <c r="D40673" s="88"/>
      <c r="E40673" s="88"/>
      <c r="F40673" s="88"/>
      <c r="G40673" s="88"/>
      <c r="H40673" s="88"/>
      <c r="I40673" s="88"/>
      <c r="J40673" s="88"/>
      <c r="K40673" s="88"/>
    </row>
    <row r="40674" spans="2:11" ht="12" hidden="1" customHeight="1" x14ac:dyDescent="0.2">
      <c r="B40674" s="88"/>
      <c r="C40674" s="88"/>
      <c r="D40674" s="88"/>
      <c r="E40674" s="88"/>
      <c r="F40674" s="88"/>
      <c r="G40674" s="88"/>
      <c r="H40674" s="88"/>
      <c r="I40674" s="88"/>
      <c r="J40674" s="88"/>
      <c r="K40674" s="88"/>
    </row>
    <row r="40675" spans="2:11" ht="12" hidden="1" customHeight="1" x14ac:dyDescent="0.2">
      <c r="B40675" s="88"/>
      <c r="C40675" s="88"/>
      <c r="D40675" s="88"/>
      <c r="E40675" s="88"/>
      <c r="F40675" s="88"/>
      <c r="G40675" s="88"/>
      <c r="H40675" s="88"/>
      <c r="I40675" s="88"/>
      <c r="J40675" s="88"/>
      <c r="K40675" s="88"/>
    </row>
    <row r="40676" spans="2:11" ht="12" hidden="1" customHeight="1" x14ac:dyDescent="0.2">
      <c r="B40676" s="88"/>
      <c r="C40676" s="88"/>
      <c r="D40676" s="88"/>
      <c r="E40676" s="88"/>
      <c r="F40676" s="88"/>
      <c r="G40676" s="88"/>
      <c r="H40676" s="88"/>
      <c r="I40676" s="88"/>
      <c r="J40676" s="88"/>
      <c r="K40676" s="88"/>
    </row>
    <row r="40677" spans="2:11" ht="12" hidden="1" customHeight="1" x14ac:dyDescent="0.2">
      <c r="B40677" s="88"/>
      <c r="C40677" s="88"/>
      <c r="D40677" s="88"/>
      <c r="E40677" s="88"/>
      <c r="F40677" s="88"/>
      <c r="G40677" s="88"/>
      <c r="H40677" s="88"/>
      <c r="I40677" s="88"/>
      <c r="J40677" s="88"/>
      <c r="K40677" s="88"/>
    </row>
    <row r="40678" spans="2:11" ht="12" hidden="1" customHeight="1" x14ac:dyDescent="0.2">
      <c r="B40678" s="88"/>
      <c r="C40678" s="88"/>
      <c r="D40678" s="88"/>
      <c r="E40678" s="88"/>
      <c r="F40678" s="88"/>
      <c r="G40678" s="88"/>
      <c r="H40678" s="88"/>
      <c r="I40678" s="88"/>
      <c r="J40678" s="88"/>
      <c r="K40678" s="88"/>
    </row>
    <row r="40679" spans="2:11" ht="12" hidden="1" customHeight="1" x14ac:dyDescent="0.2">
      <c r="B40679" s="88"/>
      <c r="C40679" s="88"/>
      <c r="D40679" s="88"/>
      <c r="E40679" s="88"/>
      <c r="F40679" s="88"/>
      <c r="G40679" s="88"/>
      <c r="H40679" s="88"/>
      <c r="I40679" s="88"/>
      <c r="J40679" s="88"/>
      <c r="K40679" s="88"/>
    </row>
    <row r="40680" spans="2:11" ht="12" hidden="1" customHeight="1" x14ac:dyDescent="0.2">
      <c r="B40680" s="88"/>
      <c r="C40680" s="88"/>
      <c r="D40680" s="88"/>
      <c r="E40680" s="88"/>
      <c r="F40680" s="88"/>
      <c r="G40680" s="88"/>
      <c r="H40680" s="88"/>
      <c r="I40680" s="88"/>
      <c r="J40680" s="88"/>
      <c r="K40680" s="88"/>
    </row>
    <row r="40681" spans="2:11" ht="12" hidden="1" customHeight="1" x14ac:dyDescent="0.2">
      <c r="B40681" s="88"/>
      <c r="C40681" s="88"/>
      <c r="D40681" s="88"/>
      <c r="E40681" s="88"/>
      <c r="F40681" s="88"/>
      <c r="G40681" s="88"/>
      <c r="H40681" s="88"/>
      <c r="I40681" s="88"/>
      <c r="J40681" s="88"/>
      <c r="K40681" s="88"/>
    </row>
    <row r="40682" spans="2:11" ht="12" hidden="1" customHeight="1" x14ac:dyDescent="0.2">
      <c r="B40682" s="88"/>
      <c r="C40682" s="88"/>
      <c r="D40682" s="88"/>
      <c r="E40682" s="88"/>
      <c r="F40682" s="88"/>
      <c r="G40682" s="88"/>
      <c r="H40682" s="88"/>
      <c r="I40682" s="88"/>
      <c r="J40682" s="88"/>
      <c r="K40682" s="88"/>
    </row>
    <row r="40683" spans="2:11" ht="12" hidden="1" customHeight="1" x14ac:dyDescent="0.2">
      <c r="B40683" s="88"/>
      <c r="C40683" s="88"/>
      <c r="D40683" s="88"/>
      <c r="E40683" s="88"/>
      <c r="F40683" s="88"/>
      <c r="G40683" s="88"/>
      <c r="H40683" s="88"/>
      <c r="I40683" s="88"/>
      <c r="J40683" s="88"/>
      <c r="K40683" s="88"/>
    </row>
    <row r="40684" spans="2:11" ht="12" hidden="1" customHeight="1" x14ac:dyDescent="0.2">
      <c r="B40684" s="88"/>
      <c r="C40684" s="88"/>
      <c r="D40684" s="88"/>
      <c r="E40684" s="88"/>
      <c r="F40684" s="88"/>
      <c r="G40684" s="88"/>
      <c r="H40684" s="88"/>
      <c r="I40684" s="88"/>
      <c r="J40684" s="88"/>
      <c r="K40684" s="88"/>
    </row>
    <row r="40685" spans="2:11" ht="12" hidden="1" customHeight="1" x14ac:dyDescent="0.2">
      <c r="B40685" s="88"/>
      <c r="C40685" s="88"/>
      <c r="D40685" s="88"/>
      <c r="E40685" s="88"/>
      <c r="F40685" s="88"/>
      <c r="G40685" s="88"/>
      <c r="H40685" s="88"/>
      <c r="I40685" s="88"/>
      <c r="J40685" s="88"/>
      <c r="K40685" s="88"/>
    </row>
    <row r="40686" spans="2:11" ht="12" hidden="1" customHeight="1" x14ac:dyDescent="0.2">
      <c r="B40686" s="88"/>
      <c r="C40686" s="88"/>
      <c r="D40686" s="88"/>
      <c r="E40686" s="88"/>
      <c r="F40686" s="88"/>
      <c r="G40686" s="88"/>
      <c r="H40686" s="88"/>
      <c r="I40686" s="88"/>
      <c r="J40686" s="88"/>
      <c r="K40686" s="88"/>
    </row>
    <row r="40687" spans="2:11" ht="12" hidden="1" customHeight="1" x14ac:dyDescent="0.2">
      <c r="B40687" s="88"/>
      <c r="C40687" s="88"/>
      <c r="D40687" s="88"/>
      <c r="E40687" s="88"/>
      <c r="F40687" s="88"/>
      <c r="G40687" s="88"/>
      <c r="H40687" s="88"/>
      <c r="I40687" s="88"/>
      <c r="J40687" s="88"/>
      <c r="K40687" s="88"/>
    </row>
    <row r="40688" spans="2:11" ht="12" hidden="1" customHeight="1" x14ac:dyDescent="0.2">
      <c r="B40688" s="88"/>
      <c r="C40688" s="88"/>
      <c r="D40688" s="88"/>
      <c r="E40688" s="88"/>
      <c r="F40688" s="88"/>
      <c r="G40688" s="88"/>
      <c r="H40688" s="88"/>
      <c r="I40688" s="88"/>
      <c r="J40688" s="88"/>
      <c r="K40688" s="88"/>
    </row>
    <row r="40689" spans="2:11" ht="12" hidden="1" customHeight="1" x14ac:dyDescent="0.2">
      <c r="B40689" s="88"/>
      <c r="C40689" s="88"/>
      <c r="D40689" s="88"/>
      <c r="E40689" s="88"/>
      <c r="F40689" s="88"/>
      <c r="G40689" s="88"/>
      <c r="H40689" s="88"/>
      <c r="I40689" s="88"/>
      <c r="J40689" s="88"/>
      <c r="K40689" s="88"/>
    </row>
    <row r="40690" spans="2:11" ht="12" hidden="1" customHeight="1" x14ac:dyDescent="0.2">
      <c r="B40690" s="88"/>
      <c r="C40690" s="88"/>
      <c r="D40690" s="88"/>
      <c r="E40690" s="88"/>
      <c r="F40690" s="88"/>
      <c r="G40690" s="88"/>
      <c r="H40690" s="88"/>
      <c r="I40690" s="88"/>
      <c r="J40690" s="88"/>
      <c r="K40690" s="88"/>
    </row>
    <row r="40691" spans="2:11" ht="12" hidden="1" customHeight="1" x14ac:dyDescent="0.2">
      <c r="B40691" s="88"/>
      <c r="C40691" s="88"/>
      <c r="D40691" s="88"/>
      <c r="E40691" s="88"/>
      <c r="F40691" s="88"/>
      <c r="G40691" s="88"/>
      <c r="H40691" s="88"/>
      <c r="I40691" s="88"/>
      <c r="J40691" s="88"/>
      <c r="K40691" s="88"/>
    </row>
    <row r="40692" spans="2:11" ht="12" hidden="1" customHeight="1" x14ac:dyDescent="0.2">
      <c r="B40692" s="88"/>
      <c r="C40692" s="88"/>
      <c r="D40692" s="88"/>
      <c r="E40692" s="88"/>
      <c r="F40692" s="88"/>
      <c r="G40692" s="88"/>
      <c r="H40692" s="88"/>
      <c r="I40692" s="88"/>
      <c r="J40692" s="88"/>
      <c r="K40692" s="88"/>
    </row>
    <row r="40693" spans="2:11" ht="12" hidden="1" customHeight="1" x14ac:dyDescent="0.2">
      <c r="B40693" s="88"/>
      <c r="C40693" s="88"/>
      <c r="D40693" s="88"/>
      <c r="E40693" s="88"/>
      <c r="F40693" s="88"/>
      <c r="G40693" s="88"/>
      <c r="H40693" s="88"/>
      <c r="I40693" s="88"/>
      <c r="J40693" s="88"/>
      <c r="K40693" s="88"/>
    </row>
    <row r="40694" spans="2:11" ht="12" hidden="1" customHeight="1" x14ac:dyDescent="0.2">
      <c r="B40694" s="88"/>
      <c r="C40694" s="88"/>
      <c r="D40694" s="88"/>
      <c r="E40694" s="88"/>
      <c r="F40694" s="88"/>
      <c r="G40694" s="88"/>
      <c r="H40694" s="88"/>
      <c r="I40694" s="88"/>
      <c r="J40694" s="88"/>
      <c r="K40694" s="88"/>
    </row>
    <row r="40695" spans="2:11" ht="12" hidden="1" customHeight="1" x14ac:dyDescent="0.2">
      <c r="B40695" s="88"/>
      <c r="C40695" s="88"/>
      <c r="D40695" s="88"/>
      <c r="E40695" s="88"/>
      <c r="F40695" s="88"/>
      <c r="G40695" s="88"/>
      <c r="H40695" s="88"/>
      <c r="I40695" s="88"/>
      <c r="J40695" s="88"/>
      <c r="K40695" s="88"/>
    </row>
    <row r="40696" spans="2:11" ht="12" hidden="1" customHeight="1" x14ac:dyDescent="0.2">
      <c r="B40696" s="88"/>
      <c r="C40696" s="88"/>
      <c r="D40696" s="88"/>
      <c r="E40696" s="88"/>
      <c r="F40696" s="88"/>
      <c r="G40696" s="88"/>
      <c r="H40696" s="88"/>
      <c r="I40696" s="88"/>
      <c r="J40696" s="88"/>
      <c r="K40696" s="88"/>
    </row>
    <row r="40697" spans="2:11" ht="12" hidden="1" customHeight="1" x14ac:dyDescent="0.2">
      <c r="B40697" s="88"/>
      <c r="C40697" s="88"/>
      <c r="D40697" s="88"/>
      <c r="E40697" s="88"/>
      <c r="F40697" s="88"/>
      <c r="G40697" s="88"/>
      <c r="H40697" s="88"/>
      <c r="I40697" s="88"/>
      <c r="J40697" s="88"/>
      <c r="K40697" s="88"/>
    </row>
    <row r="40698" spans="2:11" ht="12" hidden="1" customHeight="1" x14ac:dyDescent="0.2">
      <c r="B40698" s="88"/>
      <c r="C40698" s="88"/>
      <c r="D40698" s="88"/>
      <c r="E40698" s="88"/>
      <c r="F40698" s="88"/>
      <c r="G40698" s="88"/>
      <c r="H40698" s="88"/>
      <c r="I40698" s="88"/>
      <c r="J40698" s="88"/>
      <c r="K40698" s="88"/>
    </row>
    <row r="40699" spans="2:11" ht="12" hidden="1" customHeight="1" x14ac:dyDescent="0.2">
      <c r="B40699" s="88"/>
      <c r="C40699" s="88"/>
      <c r="D40699" s="88"/>
      <c r="E40699" s="88"/>
      <c r="F40699" s="88"/>
      <c r="G40699" s="88"/>
      <c r="H40699" s="88"/>
      <c r="I40699" s="88"/>
      <c r="J40699" s="88"/>
      <c r="K40699" s="88"/>
    </row>
    <row r="40700" spans="2:11" ht="12" hidden="1" customHeight="1" x14ac:dyDescent="0.2">
      <c r="B40700" s="88"/>
      <c r="C40700" s="88"/>
      <c r="D40700" s="88"/>
      <c r="E40700" s="88"/>
      <c r="F40700" s="88"/>
      <c r="G40700" s="88"/>
      <c r="H40700" s="88"/>
      <c r="I40700" s="88"/>
      <c r="J40700" s="88"/>
      <c r="K40700" s="88"/>
    </row>
    <row r="40701" spans="2:11" ht="12" hidden="1" customHeight="1" x14ac:dyDescent="0.2">
      <c r="B40701" s="88"/>
      <c r="C40701" s="88"/>
      <c r="D40701" s="88"/>
      <c r="E40701" s="88"/>
      <c r="F40701" s="88"/>
      <c r="G40701" s="88"/>
      <c r="H40701" s="88"/>
      <c r="I40701" s="88"/>
      <c r="J40701" s="88"/>
      <c r="K40701" s="88"/>
    </row>
    <row r="40702" spans="2:11" ht="12" hidden="1" customHeight="1" x14ac:dyDescent="0.2">
      <c r="B40702" s="88"/>
      <c r="C40702" s="88"/>
      <c r="D40702" s="88"/>
      <c r="E40702" s="88"/>
      <c r="F40702" s="88"/>
      <c r="G40702" s="88"/>
      <c r="H40702" s="88"/>
      <c r="I40702" s="88"/>
      <c r="J40702" s="88"/>
      <c r="K40702" s="88"/>
    </row>
    <row r="40703" spans="2:11" ht="12" hidden="1" customHeight="1" x14ac:dyDescent="0.2">
      <c r="B40703" s="88"/>
      <c r="C40703" s="88"/>
      <c r="D40703" s="88"/>
      <c r="E40703" s="88"/>
      <c r="F40703" s="88"/>
      <c r="G40703" s="88"/>
      <c r="H40703" s="88"/>
      <c r="I40703" s="88"/>
      <c r="J40703" s="88"/>
      <c r="K40703" s="88"/>
    </row>
    <row r="40704" spans="2:11" ht="12" hidden="1" customHeight="1" x14ac:dyDescent="0.2">
      <c r="B40704" s="88"/>
      <c r="C40704" s="88"/>
      <c r="D40704" s="88"/>
      <c r="E40704" s="88"/>
      <c r="F40704" s="88"/>
      <c r="G40704" s="88"/>
      <c r="H40704" s="88"/>
      <c r="I40704" s="88"/>
      <c r="J40704" s="88"/>
      <c r="K40704" s="88"/>
    </row>
    <row r="40705" spans="2:11" ht="12" hidden="1" customHeight="1" x14ac:dyDescent="0.2">
      <c r="B40705" s="88"/>
      <c r="C40705" s="88"/>
      <c r="D40705" s="88"/>
      <c r="E40705" s="88"/>
      <c r="F40705" s="88"/>
      <c r="G40705" s="88"/>
      <c r="H40705" s="88"/>
      <c r="I40705" s="88"/>
      <c r="J40705" s="88"/>
      <c r="K40705" s="88"/>
    </row>
    <row r="40706" spans="2:11" ht="12" hidden="1" customHeight="1" x14ac:dyDescent="0.2">
      <c r="B40706" s="88"/>
      <c r="C40706" s="88"/>
      <c r="D40706" s="88"/>
      <c r="E40706" s="88"/>
      <c r="F40706" s="88"/>
      <c r="G40706" s="88"/>
      <c r="H40706" s="88"/>
      <c r="I40706" s="88"/>
      <c r="J40706" s="88"/>
      <c r="K40706" s="88"/>
    </row>
    <row r="40707" spans="2:11" ht="12" hidden="1" customHeight="1" x14ac:dyDescent="0.2">
      <c r="B40707" s="88"/>
      <c r="C40707" s="88"/>
      <c r="D40707" s="88"/>
      <c r="E40707" s="88"/>
      <c r="F40707" s="88"/>
      <c r="G40707" s="88"/>
      <c r="H40707" s="88"/>
      <c r="I40707" s="88"/>
      <c r="J40707" s="88"/>
      <c r="K40707" s="88"/>
    </row>
    <row r="40708" spans="2:11" ht="12" hidden="1" customHeight="1" x14ac:dyDescent="0.2">
      <c r="B40708" s="88"/>
      <c r="C40708" s="88"/>
      <c r="D40708" s="88"/>
      <c r="E40708" s="88"/>
      <c r="F40708" s="88"/>
      <c r="G40708" s="88"/>
      <c r="H40708" s="88"/>
      <c r="I40708" s="88"/>
      <c r="J40708" s="88"/>
      <c r="K40708" s="88"/>
    </row>
    <row r="40709" spans="2:11" ht="12" hidden="1" customHeight="1" x14ac:dyDescent="0.2">
      <c r="B40709" s="88"/>
      <c r="C40709" s="88"/>
      <c r="D40709" s="88"/>
      <c r="E40709" s="88"/>
      <c r="F40709" s="88"/>
      <c r="G40709" s="88"/>
      <c r="H40709" s="88"/>
      <c r="I40709" s="88"/>
      <c r="J40709" s="88"/>
      <c r="K40709" s="88"/>
    </row>
    <row r="40710" spans="2:11" ht="12" hidden="1" customHeight="1" x14ac:dyDescent="0.2">
      <c r="B40710" s="88"/>
      <c r="C40710" s="88"/>
      <c r="D40710" s="88"/>
      <c r="E40710" s="88"/>
      <c r="F40710" s="88"/>
      <c r="G40710" s="88"/>
      <c r="H40710" s="88"/>
      <c r="I40710" s="88"/>
      <c r="J40710" s="88"/>
      <c r="K40710" s="88"/>
    </row>
    <row r="40711" spans="2:11" ht="12" hidden="1" customHeight="1" x14ac:dyDescent="0.2">
      <c r="B40711" s="88"/>
      <c r="C40711" s="88"/>
      <c r="D40711" s="88"/>
      <c r="E40711" s="88"/>
      <c r="F40711" s="88"/>
      <c r="G40711" s="88"/>
      <c r="H40711" s="88"/>
      <c r="I40711" s="88"/>
      <c r="J40711" s="88"/>
      <c r="K40711" s="88"/>
    </row>
    <row r="40712" spans="2:11" ht="12" hidden="1" customHeight="1" x14ac:dyDescent="0.2">
      <c r="B40712" s="88"/>
      <c r="C40712" s="88"/>
      <c r="D40712" s="88"/>
      <c r="E40712" s="88"/>
      <c r="F40712" s="88"/>
      <c r="G40712" s="88"/>
      <c r="H40712" s="88"/>
      <c r="I40712" s="88"/>
      <c r="J40712" s="88"/>
      <c r="K40712" s="88"/>
    </row>
    <row r="40713" spans="2:11" ht="12" hidden="1" customHeight="1" x14ac:dyDescent="0.2">
      <c r="B40713" s="88"/>
      <c r="C40713" s="88"/>
      <c r="D40713" s="88"/>
      <c r="E40713" s="88"/>
      <c r="F40713" s="88"/>
      <c r="G40713" s="88"/>
      <c r="H40713" s="88"/>
      <c r="I40713" s="88"/>
      <c r="J40713" s="88"/>
      <c r="K40713" s="88"/>
    </row>
    <row r="40714" spans="2:11" ht="12" hidden="1" customHeight="1" x14ac:dyDescent="0.2">
      <c r="B40714" s="88"/>
      <c r="C40714" s="88"/>
      <c r="D40714" s="88"/>
      <c r="E40714" s="88"/>
      <c r="F40714" s="88"/>
      <c r="G40714" s="88"/>
      <c r="H40714" s="88"/>
      <c r="I40714" s="88"/>
      <c r="J40714" s="88"/>
      <c r="K40714" s="88"/>
    </row>
    <row r="40715" spans="2:11" ht="12" hidden="1" customHeight="1" x14ac:dyDescent="0.2">
      <c r="B40715" s="88"/>
      <c r="C40715" s="88"/>
      <c r="D40715" s="88"/>
      <c r="E40715" s="88"/>
      <c r="F40715" s="88"/>
      <c r="G40715" s="88"/>
      <c r="H40715" s="88"/>
      <c r="I40715" s="88"/>
      <c r="J40715" s="88"/>
      <c r="K40715" s="88"/>
    </row>
    <row r="40716" spans="2:11" ht="12" hidden="1" customHeight="1" x14ac:dyDescent="0.2">
      <c r="B40716" s="88"/>
      <c r="C40716" s="88"/>
      <c r="D40716" s="88"/>
      <c r="E40716" s="88"/>
      <c r="F40716" s="88"/>
      <c r="G40716" s="88"/>
      <c r="H40716" s="88"/>
      <c r="I40716" s="88"/>
      <c r="J40716" s="88"/>
      <c r="K40716" s="88"/>
    </row>
    <row r="40717" spans="2:11" ht="12" hidden="1" customHeight="1" x14ac:dyDescent="0.2">
      <c r="B40717" s="88"/>
      <c r="C40717" s="88"/>
      <c r="D40717" s="88"/>
      <c r="E40717" s="88"/>
      <c r="F40717" s="88"/>
      <c r="G40717" s="88"/>
      <c r="H40717" s="88"/>
      <c r="I40717" s="88"/>
      <c r="J40717" s="88"/>
      <c r="K40717" s="88"/>
    </row>
    <row r="40718" spans="2:11" ht="12" hidden="1" customHeight="1" x14ac:dyDescent="0.2">
      <c r="B40718" s="88"/>
      <c r="C40718" s="88"/>
      <c r="D40718" s="88"/>
      <c r="E40718" s="88"/>
      <c r="F40718" s="88"/>
      <c r="G40718" s="88"/>
      <c r="H40718" s="88"/>
      <c r="I40718" s="88"/>
      <c r="J40718" s="88"/>
      <c r="K40718" s="88"/>
    </row>
    <row r="40719" spans="2:11" ht="12" hidden="1" customHeight="1" x14ac:dyDescent="0.2">
      <c r="B40719" s="88"/>
      <c r="C40719" s="88"/>
      <c r="D40719" s="88"/>
      <c r="E40719" s="88"/>
      <c r="F40719" s="88"/>
      <c r="G40719" s="88"/>
      <c r="H40719" s="88"/>
      <c r="I40719" s="88"/>
      <c r="J40719" s="88"/>
      <c r="K40719" s="88"/>
    </row>
    <row r="40720" spans="2:11" ht="12" hidden="1" customHeight="1" x14ac:dyDescent="0.2">
      <c r="B40720" s="88"/>
      <c r="C40720" s="88"/>
      <c r="D40720" s="88"/>
      <c r="E40720" s="88"/>
      <c r="F40720" s="88"/>
      <c r="G40720" s="88"/>
      <c r="H40720" s="88"/>
      <c r="I40720" s="88"/>
      <c r="J40720" s="88"/>
      <c r="K40720" s="88"/>
    </row>
    <row r="40721" spans="2:11" ht="12" hidden="1" customHeight="1" x14ac:dyDescent="0.2">
      <c r="B40721" s="88"/>
      <c r="C40721" s="88"/>
      <c r="D40721" s="88"/>
      <c r="E40721" s="88"/>
      <c r="F40721" s="88"/>
      <c r="G40721" s="88"/>
      <c r="H40721" s="88"/>
      <c r="I40721" s="88"/>
      <c r="J40721" s="88"/>
      <c r="K40721" s="88"/>
    </row>
    <row r="40722" spans="2:11" ht="12" hidden="1" customHeight="1" x14ac:dyDescent="0.2">
      <c r="B40722" s="88"/>
      <c r="C40722" s="88"/>
      <c r="D40722" s="88"/>
      <c r="E40722" s="88"/>
      <c r="F40722" s="88"/>
      <c r="G40722" s="88"/>
      <c r="H40722" s="88"/>
      <c r="I40722" s="88"/>
      <c r="J40722" s="88"/>
      <c r="K40722" s="88"/>
    </row>
    <row r="40723" spans="2:11" ht="12" hidden="1" customHeight="1" x14ac:dyDescent="0.2">
      <c r="B40723" s="88"/>
      <c r="C40723" s="88"/>
      <c r="D40723" s="88"/>
      <c r="E40723" s="88"/>
      <c r="F40723" s="88"/>
      <c r="G40723" s="88"/>
      <c r="H40723" s="88"/>
      <c r="I40723" s="88"/>
      <c r="J40723" s="88"/>
      <c r="K40723" s="88"/>
    </row>
    <row r="40724" spans="2:11" ht="12" hidden="1" customHeight="1" x14ac:dyDescent="0.2">
      <c r="B40724" s="88"/>
      <c r="C40724" s="88"/>
      <c r="D40724" s="88"/>
      <c r="E40724" s="88"/>
      <c r="F40724" s="88"/>
      <c r="G40724" s="88"/>
      <c r="H40724" s="88"/>
      <c r="I40724" s="88"/>
      <c r="J40724" s="88"/>
      <c r="K40724" s="88"/>
    </row>
    <row r="40725" spans="2:11" ht="12" hidden="1" customHeight="1" x14ac:dyDescent="0.2">
      <c r="B40725" s="88"/>
      <c r="C40725" s="88"/>
      <c r="D40725" s="88"/>
      <c r="E40725" s="88"/>
      <c r="F40725" s="88"/>
      <c r="G40725" s="88"/>
      <c r="H40725" s="88"/>
      <c r="I40725" s="88"/>
      <c r="J40725" s="88"/>
      <c r="K40725" s="88"/>
    </row>
    <row r="40726" spans="2:11" ht="12" hidden="1" customHeight="1" x14ac:dyDescent="0.2">
      <c r="B40726" s="88"/>
      <c r="C40726" s="88"/>
      <c r="D40726" s="88"/>
      <c r="E40726" s="88"/>
      <c r="F40726" s="88"/>
      <c r="G40726" s="88"/>
      <c r="H40726" s="88"/>
      <c r="I40726" s="88"/>
      <c r="J40726" s="88"/>
      <c r="K40726" s="88"/>
    </row>
    <row r="40727" spans="2:11" ht="12" hidden="1" customHeight="1" x14ac:dyDescent="0.2">
      <c r="B40727" s="88"/>
      <c r="C40727" s="88"/>
      <c r="D40727" s="88"/>
      <c r="E40727" s="88"/>
      <c r="F40727" s="88"/>
      <c r="G40727" s="88"/>
      <c r="H40727" s="88"/>
      <c r="I40727" s="88"/>
      <c r="J40727" s="88"/>
      <c r="K40727" s="88"/>
    </row>
    <row r="40728" spans="2:11" ht="12" hidden="1" customHeight="1" x14ac:dyDescent="0.2">
      <c r="B40728" s="88"/>
      <c r="C40728" s="88"/>
      <c r="D40728" s="88"/>
      <c r="E40728" s="88"/>
      <c r="F40728" s="88"/>
      <c r="G40728" s="88"/>
      <c r="H40728" s="88"/>
      <c r="I40728" s="88"/>
      <c r="J40728" s="88"/>
      <c r="K40728" s="88"/>
    </row>
    <row r="40729" spans="2:11" ht="12" hidden="1" customHeight="1" x14ac:dyDescent="0.2">
      <c r="B40729" s="88"/>
      <c r="C40729" s="88"/>
      <c r="D40729" s="88"/>
      <c r="E40729" s="88"/>
      <c r="F40729" s="88"/>
      <c r="G40729" s="88"/>
      <c r="H40729" s="88"/>
      <c r="I40729" s="88"/>
      <c r="J40729" s="88"/>
      <c r="K40729" s="88"/>
    </row>
    <row r="40730" spans="2:11" ht="12" hidden="1" customHeight="1" x14ac:dyDescent="0.2">
      <c r="B40730" s="88"/>
      <c r="C40730" s="88"/>
      <c r="D40730" s="88"/>
      <c r="E40730" s="88"/>
      <c r="F40730" s="88"/>
      <c r="G40730" s="88"/>
      <c r="H40730" s="88"/>
      <c r="I40730" s="88"/>
      <c r="J40730" s="88"/>
      <c r="K40730" s="88"/>
    </row>
    <row r="40731" spans="2:11" ht="12" hidden="1" customHeight="1" x14ac:dyDescent="0.2">
      <c r="B40731" s="88"/>
      <c r="C40731" s="88"/>
      <c r="D40731" s="88"/>
      <c r="E40731" s="88"/>
      <c r="F40731" s="88"/>
      <c r="G40731" s="88"/>
      <c r="H40731" s="88"/>
      <c r="I40731" s="88"/>
      <c r="J40731" s="88"/>
      <c r="K40731" s="88"/>
    </row>
    <row r="40732" spans="2:11" ht="12" hidden="1" customHeight="1" x14ac:dyDescent="0.2">
      <c r="B40732" s="88"/>
      <c r="C40732" s="88"/>
      <c r="D40732" s="88"/>
      <c r="E40732" s="88"/>
      <c r="F40732" s="88"/>
      <c r="G40732" s="88"/>
      <c r="H40732" s="88"/>
      <c r="I40732" s="88"/>
      <c r="J40732" s="88"/>
      <c r="K40732" s="88"/>
    </row>
    <row r="40733" spans="2:11" ht="12" hidden="1" customHeight="1" x14ac:dyDescent="0.2">
      <c r="B40733" s="88"/>
      <c r="C40733" s="88"/>
      <c r="D40733" s="88"/>
      <c r="E40733" s="88"/>
      <c r="F40733" s="88"/>
      <c r="G40733" s="88"/>
      <c r="H40733" s="88"/>
      <c r="I40733" s="88"/>
      <c r="J40733" s="88"/>
      <c r="K40733" s="88"/>
    </row>
    <row r="40734" spans="2:11" ht="12" hidden="1" customHeight="1" x14ac:dyDescent="0.2">
      <c r="B40734" s="88"/>
      <c r="C40734" s="88"/>
      <c r="D40734" s="88"/>
      <c r="E40734" s="88"/>
      <c r="F40734" s="88"/>
      <c r="G40734" s="88"/>
      <c r="H40734" s="88"/>
      <c r="I40734" s="88"/>
      <c r="J40734" s="88"/>
      <c r="K40734" s="88"/>
    </row>
    <row r="40735" spans="2:11" ht="12" hidden="1" customHeight="1" x14ac:dyDescent="0.2">
      <c r="B40735" s="88"/>
      <c r="C40735" s="88"/>
      <c r="D40735" s="88"/>
      <c r="E40735" s="88"/>
      <c r="F40735" s="88"/>
      <c r="G40735" s="88"/>
      <c r="H40735" s="88"/>
      <c r="I40735" s="88"/>
      <c r="J40735" s="88"/>
      <c r="K40735" s="88"/>
    </row>
    <row r="40736" spans="2:11" ht="12" hidden="1" customHeight="1" x14ac:dyDescent="0.2">
      <c r="B40736" s="88"/>
      <c r="C40736" s="88"/>
      <c r="D40736" s="88"/>
      <c r="E40736" s="88"/>
      <c r="F40736" s="88"/>
      <c r="G40736" s="88"/>
      <c r="H40736" s="88"/>
      <c r="I40736" s="88"/>
      <c r="J40736" s="88"/>
      <c r="K40736" s="88"/>
    </row>
    <row r="40737" spans="2:11" ht="12" hidden="1" customHeight="1" x14ac:dyDescent="0.2">
      <c r="B40737" s="88"/>
      <c r="C40737" s="88"/>
      <c r="D40737" s="88"/>
      <c r="E40737" s="88"/>
      <c r="F40737" s="88"/>
      <c r="G40737" s="88"/>
      <c r="H40737" s="88"/>
      <c r="I40737" s="88"/>
      <c r="J40737" s="88"/>
      <c r="K40737" s="88"/>
    </row>
    <row r="40738" spans="2:11" ht="12" hidden="1" customHeight="1" x14ac:dyDescent="0.2">
      <c r="B40738" s="88"/>
      <c r="C40738" s="88"/>
      <c r="D40738" s="88"/>
      <c r="E40738" s="88"/>
      <c r="F40738" s="88"/>
      <c r="G40738" s="88"/>
      <c r="H40738" s="88"/>
      <c r="I40738" s="88"/>
      <c r="J40738" s="88"/>
      <c r="K40738" s="88"/>
    </row>
    <row r="40739" spans="2:11" ht="12" hidden="1" customHeight="1" x14ac:dyDescent="0.2">
      <c r="B40739" s="88"/>
      <c r="C40739" s="88"/>
      <c r="D40739" s="88"/>
      <c r="E40739" s="88"/>
      <c r="F40739" s="88"/>
      <c r="G40739" s="88"/>
      <c r="H40739" s="88"/>
      <c r="I40739" s="88"/>
      <c r="J40739" s="88"/>
      <c r="K40739" s="88"/>
    </row>
    <row r="40740" spans="2:11" ht="12" hidden="1" customHeight="1" x14ac:dyDescent="0.2">
      <c r="B40740" s="88"/>
      <c r="C40740" s="88"/>
      <c r="D40740" s="88"/>
      <c r="E40740" s="88"/>
      <c r="F40740" s="88"/>
      <c r="G40740" s="88"/>
      <c r="H40740" s="88"/>
      <c r="I40740" s="88"/>
      <c r="J40740" s="88"/>
      <c r="K40740" s="88"/>
    </row>
    <row r="40741" spans="2:11" ht="12" hidden="1" customHeight="1" x14ac:dyDescent="0.2">
      <c r="B40741" s="88"/>
      <c r="C40741" s="88"/>
      <c r="D40741" s="88"/>
      <c r="E40741" s="88"/>
      <c r="F40741" s="88"/>
      <c r="G40741" s="88"/>
      <c r="H40741" s="88"/>
      <c r="I40741" s="88"/>
      <c r="J40741" s="88"/>
      <c r="K40741" s="88"/>
    </row>
    <row r="40742" spans="2:11" ht="12" hidden="1" customHeight="1" x14ac:dyDescent="0.2">
      <c r="B40742" s="88"/>
      <c r="C40742" s="88"/>
      <c r="D40742" s="88"/>
      <c r="E40742" s="88"/>
      <c r="F40742" s="88"/>
      <c r="G40742" s="88"/>
      <c r="H40742" s="88"/>
      <c r="I40742" s="88"/>
      <c r="J40742" s="88"/>
      <c r="K40742" s="88"/>
    </row>
    <row r="40743" spans="2:11" ht="12" hidden="1" customHeight="1" x14ac:dyDescent="0.2">
      <c r="B40743" s="88"/>
      <c r="C40743" s="88"/>
      <c r="D40743" s="88"/>
      <c r="E40743" s="88"/>
      <c r="F40743" s="88"/>
      <c r="G40743" s="88"/>
      <c r="H40743" s="88"/>
      <c r="I40743" s="88"/>
      <c r="J40743" s="88"/>
      <c r="K40743" s="88"/>
    </row>
    <row r="40744" spans="2:11" ht="12" hidden="1" customHeight="1" x14ac:dyDescent="0.2">
      <c r="B40744" s="88"/>
      <c r="C40744" s="88"/>
      <c r="D40744" s="88"/>
      <c r="E40744" s="88"/>
      <c r="F40744" s="88"/>
      <c r="G40744" s="88"/>
      <c r="H40744" s="88"/>
      <c r="I40744" s="88"/>
      <c r="J40744" s="88"/>
      <c r="K40744" s="88"/>
    </row>
    <row r="40745" spans="2:11" ht="12" hidden="1" customHeight="1" x14ac:dyDescent="0.2">
      <c r="B40745" s="88"/>
      <c r="C40745" s="88"/>
      <c r="D40745" s="88"/>
      <c r="E40745" s="88"/>
      <c r="F40745" s="88"/>
      <c r="G40745" s="88"/>
      <c r="H40745" s="88"/>
      <c r="I40745" s="88"/>
      <c r="J40745" s="88"/>
      <c r="K40745" s="88"/>
    </row>
    <row r="40746" spans="2:11" ht="12" hidden="1" customHeight="1" x14ac:dyDescent="0.2">
      <c r="B40746" s="88"/>
      <c r="C40746" s="88"/>
      <c r="D40746" s="88"/>
      <c r="E40746" s="88"/>
      <c r="F40746" s="88"/>
      <c r="G40746" s="88"/>
      <c r="H40746" s="88"/>
      <c r="I40746" s="88"/>
      <c r="J40746" s="88"/>
      <c r="K40746" s="88"/>
    </row>
    <row r="40747" spans="2:11" ht="12" hidden="1" customHeight="1" x14ac:dyDescent="0.2">
      <c r="B40747" s="88"/>
      <c r="C40747" s="88"/>
      <c r="D40747" s="88"/>
      <c r="E40747" s="88"/>
      <c r="F40747" s="88"/>
      <c r="G40747" s="88"/>
      <c r="H40747" s="88"/>
      <c r="I40747" s="88"/>
      <c r="J40747" s="88"/>
      <c r="K40747" s="88"/>
    </row>
    <row r="40748" spans="2:11" ht="12" hidden="1" customHeight="1" x14ac:dyDescent="0.2">
      <c r="B40748" s="88"/>
      <c r="C40748" s="88"/>
      <c r="D40748" s="88"/>
      <c r="E40748" s="88"/>
      <c r="F40748" s="88"/>
      <c r="G40748" s="88"/>
      <c r="H40748" s="88"/>
      <c r="I40748" s="88"/>
      <c r="J40748" s="88"/>
      <c r="K40748" s="88"/>
    </row>
    <row r="40749" spans="2:11" ht="12" hidden="1" customHeight="1" x14ac:dyDescent="0.2">
      <c r="B40749" s="88"/>
      <c r="C40749" s="88"/>
      <c r="D40749" s="88"/>
      <c r="E40749" s="88"/>
      <c r="F40749" s="88"/>
      <c r="G40749" s="88"/>
      <c r="H40749" s="88"/>
      <c r="I40749" s="88"/>
      <c r="J40749" s="88"/>
      <c r="K40749" s="88"/>
    </row>
    <row r="40750" spans="2:11" ht="12" hidden="1" customHeight="1" x14ac:dyDescent="0.2">
      <c r="B40750" s="88"/>
      <c r="C40750" s="88"/>
      <c r="D40750" s="88"/>
      <c r="E40750" s="88"/>
      <c r="F40750" s="88"/>
      <c r="G40750" s="88"/>
      <c r="H40750" s="88"/>
      <c r="I40750" s="88"/>
      <c r="J40750" s="88"/>
      <c r="K40750" s="88"/>
    </row>
    <row r="40751" spans="2:11" ht="12" hidden="1" customHeight="1" x14ac:dyDescent="0.2">
      <c r="B40751" s="88"/>
      <c r="C40751" s="88"/>
      <c r="D40751" s="88"/>
      <c r="E40751" s="88"/>
      <c r="F40751" s="88"/>
      <c r="G40751" s="88"/>
      <c r="H40751" s="88"/>
      <c r="I40751" s="88"/>
      <c r="J40751" s="88"/>
      <c r="K40751" s="88"/>
    </row>
    <row r="40752" spans="2:11" ht="12" hidden="1" customHeight="1" x14ac:dyDescent="0.2">
      <c r="B40752" s="88"/>
      <c r="C40752" s="88"/>
      <c r="D40752" s="88"/>
      <c r="E40752" s="88"/>
      <c r="F40752" s="88"/>
      <c r="G40752" s="88"/>
      <c r="H40752" s="88"/>
      <c r="I40752" s="88"/>
      <c r="J40752" s="88"/>
      <c r="K40752" s="88"/>
    </row>
    <row r="40753" spans="2:11" ht="12" hidden="1" customHeight="1" x14ac:dyDescent="0.2">
      <c r="B40753" s="88"/>
      <c r="C40753" s="88"/>
      <c r="D40753" s="88"/>
      <c r="E40753" s="88"/>
      <c r="F40753" s="88"/>
      <c r="G40753" s="88"/>
      <c r="H40753" s="88"/>
      <c r="I40753" s="88"/>
      <c r="J40753" s="88"/>
      <c r="K40753" s="88"/>
    </row>
    <row r="40754" spans="2:11" ht="12" hidden="1" customHeight="1" x14ac:dyDescent="0.2">
      <c r="B40754" s="88"/>
      <c r="C40754" s="88"/>
      <c r="D40754" s="88"/>
      <c r="E40754" s="88"/>
      <c r="F40754" s="88"/>
      <c r="G40754" s="88"/>
      <c r="H40754" s="88"/>
      <c r="I40754" s="88"/>
      <c r="J40754" s="88"/>
      <c r="K40754" s="88"/>
    </row>
    <row r="40755" spans="2:11" ht="12" hidden="1" customHeight="1" x14ac:dyDescent="0.2">
      <c r="B40755" s="88"/>
      <c r="C40755" s="88"/>
      <c r="D40755" s="88"/>
      <c r="E40755" s="88"/>
      <c r="F40755" s="88"/>
      <c r="G40755" s="88"/>
      <c r="H40755" s="88"/>
      <c r="I40755" s="88"/>
      <c r="J40755" s="88"/>
      <c r="K40755" s="88"/>
    </row>
    <row r="40756" spans="2:11" ht="12" hidden="1" customHeight="1" x14ac:dyDescent="0.2">
      <c r="B40756" s="88"/>
      <c r="C40756" s="88"/>
      <c r="D40756" s="88"/>
      <c r="E40756" s="88"/>
      <c r="F40756" s="88"/>
      <c r="G40756" s="88"/>
      <c r="H40756" s="88"/>
      <c r="I40756" s="88"/>
      <c r="J40756" s="88"/>
      <c r="K40756" s="88"/>
    </row>
    <row r="40757" spans="2:11" ht="12" hidden="1" customHeight="1" x14ac:dyDescent="0.2">
      <c r="B40757" s="88"/>
      <c r="C40757" s="88"/>
      <c r="D40757" s="88"/>
      <c r="E40757" s="88"/>
      <c r="F40757" s="88"/>
      <c r="G40757" s="88"/>
      <c r="H40757" s="88"/>
      <c r="I40757" s="88"/>
      <c r="J40757" s="88"/>
      <c r="K40757" s="88"/>
    </row>
    <row r="40758" spans="2:11" ht="12" hidden="1" customHeight="1" x14ac:dyDescent="0.2">
      <c r="B40758" s="88"/>
      <c r="C40758" s="88"/>
      <c r="D40758" s="88"/>
      <c r="E40758" s="88"/>
      <c r="F40758" s="88"/>
      <c r="G40758" s="88"/>
      <c r="H40758" s="88"/>
      <c r="I40758" s="88"/>
      <c r="J40758" s="88"/>
      <c r="K40758" s="88"/>
    </row>
    <row r="40759" spans="2:11" ht="12" hidden="1" customHeight="1" x14ac:dyDescent="0.2">
      <c r="B40759" s="88"/>
      <c r="C40759" s="88"/>
      <c r="D40759" s="88"/>
      <c r="E40759" s="88"/>
      <c r="F40759" s="88"/>
      <c r="G40759" s="88"/>
      <c r="H40759" s="88"/>
      <c r="I40759" s="88"/>
      <c r="J40759" s="88"/>
      <c r="K40759" s="88"/>
    </row>
    <row r="40760" spans="2:11" ht="12" hidden="1" customHeight="1" x14ac:dyDescent="0.2">
      <c r="B40760" s="88"/>
      <c r="C40760" s="88"/>
      <c r="D40760" s="88"/>
      <c r="E40760" s="88"/>
      <c r="F40760" s="88"/>
      <c r="G40760" s="88"/>
      <c r="H40760" s="88"/>
      <c r="I40760" s="88"/>
      <c r="J40760" s="88"/>
      <c r="K40760" s="88"/>
    </row>
    <row r="40761" spans="2:11" ht="12" hidden="1" customHeight="1" x14ac:dyDescent="0.2">
      <c r="B40761" s="88"/>
      <c r="C40761" s="88"/>
      <c r="D40761" s="88"/>
      <c r="E40761" s="88"/>
      <c r="F40761" s="88"/>
      <c r="G40761" s="88"/>
      <c r="H40761" s="88"/>
      <c r="I40761" s="88"/>
      <c r="J40761" s="88"/>
      <c r="K40761" s="88"/>
    </row>
    <row r="40762" spans="2:11" ht="12" hidden="1" customHeight="1" x14ac:dyDescent="0.2">
      <c r="B40762" s="88"/>
      <c r="C40762" s="88"/>
      <c r="D40762" s="88"/>
      <c r="E40762" s="88"/>
      <c r="F40762" s="88"/>
      <c r="G40762" s="88"/>
      <c r="H40762" s="88"/>
      <c r="I40762" s="88"/>
      <c r="J40762" s="88"/>
      <c r="K40762" s="88"/>
    </row>
    <row r="40763" spans="2:11" ht="12" hidden="1" customHeight="1" x14ac:dyDescent="0.2">
      <c r="B40763" s="88"/>
      <c r="C40763" s="88"/>
      <c r="D40763" s="88"/>
      <c r="E40763" s="88"/>
      <c r="F40763" s="88"/>
      <c r="G40763" s="88"/>
      <c r="H40763" s="88"/>
      <c r="I40763" s="88"/>
      <c r="J40763" s="88"/>
      <c r="K40763" s="88"/>
    </row>
    <row r="40764" spans="2:11" ht="12" hidden="1" customHeight="1" x14ac:dyDescent="0.2">
      <c r="B40764" s="88"/>
      <c r="C40764" s="88"/>
      <c r="D40764" s="88"/>
      <c r="E40764" s="88"/>
      <c r="F40764" s="88"/>
      <c r="G40764" s="88"/>
      <c r="H40764" s="88"/>
      <c r="I40764" s="88"/>
      <c r="J40764" s="88"/>
      <c r="K40764" s="88"/>
    </row>
    <row r="40765" spans="2:11" ht="12" hidden="1" customHeight="1" x14ac:dyDescent="0.2">
      <c r="B40765" s="88"/>
      <c r="C40765" s="88"/>
      <c r="D40765" s="88"/>
      <c r="E40765" s="88"/>
      <c r="F40765" s="88"/>
      <c r="G40765" s="88"/>
      <c r="H40765" s="88"/>
      <c r="I40765" s="88"/>
      <c r="J40765" s="88"/>
      <c r="K40765" s="88"/>
    </row>
    <row r="40766" spans="2:11" ht="12" hidden="1" customHeight="1" x14ac:dyDescent="0.2">
      <c r="B40766" s="88"/>
      <c r="C40766" s="88"/>
      <c r="D40766" s="88"/>
      <c r="E40766" s="88"/>
      <c r="F40766" s="88"/>
      <c r="G40766" s="88"/>
      <c r="H40766" s="88"/>
      <c r="I40766" s="88"/>
      <c r="J40766" s="88"/>
      <c r="K40766" s="88"/>
    </row>
    <row r="40767" spans="2:11" ht="12" hidden="1" customHeight="1" x14ac:dyDescent="0.2">
      <c r="B40767" s="88"/>
      <c r="C40767" s="88"/>
      <c r="D40767" s="88"/>
      <c r="E40767" s="88"/>
      <c r="F40767" s="88"/>
      <c r="G40767" s="88"/>
      <c r="H40767" s="88"/>
      <c r="I40767" s="88"/>
      <c r="J40767" s="88"/>
      <c r="K40767" s="88"/>
    </row>
    <row r="40768" spans="2:11" ht="12" hidden="1" customHeight="1" x14ac:dyDescent="0.2">
      <c r="B40768" s="88"/>
      <c r="C40768" s="88"/>
      <c r="D40768" s="88"/>
      <c r="E40768" s="88"/>
      <c r="F40768" s="88"/>
      <c r="G40768" s="88"/>
      <c r="H40768" s="88"/>
      <c r="I40768" s="88"/>
      <c r="J40768" s="88"/>
      <c r="K40768" s="88"/>
    </row>
    <row r="40769" spans="2:11" ht="12" hidden="1" customHeight="1" x14ac:dyDescent="0.2">
      <c r="B40769" s="88"/>
      <c r="C40769" s="88"/>
      <c r="D40769" s="88"/>
      <c r="E40769" s="88"/>
      <c r="F40769" s="88"/>
      <c r="G40769" s="88"/>
      <c r="H40769" s="88"/>
      <c r="I40769" s="88"/>
      <c r="J40769" s="88"/>
      <c r="K40769" s="88"/>
    </row>
    <row r="40770" spans="2:11" ht="12" hidden="1" customHeight="1" x14ac:dyDescent="0.2">
      <c r="B40770" s="88"/>
      <c r="C40770" s="88"/>
      <c r="D40770" s="88"/>
      <c r="E40770" s="88"/>
      <c r="F40770" s="88"/>
      <c r="G40770" s="88"/>
      <c r="H40770" s="88"/>
      <c r="I40770" s="88"/>
      <c r="J40770" s="88"/>
      <c r="K40770" s="88"/>
    </row>
    <row r="40771" spans="2:11" ht="12" hidden="1" customHeight="1" x14ac:dyDescent="0.2">
      <c r="B40771" s="88"/>
      <c r="C40771" s="88"/>
      <c r="D40771" s="88"/>
      <c r="E40771" s="88"/>
      <c r="F40771" s="88"/>
      <c r="G40771" s="88"/>
      <c r="H40771" s="88"/>
      <c r="I40771" s="88"/>
      <c r="J40771" s="88"/>
      <c r="K40771" s="88"/>
    </row>
    <row r="40772" spans="2:11" ht="12" hidden="1" customHeight="1" x14ac:dyDescent="0.2">
      <c r="B40772" s="88"/>
      <c r="C40772" s="88"/>
      <c r="D40772" s="88"/>
      <c r="E40772" s="88"/>
      <c r="F40772" s="88"/>
      <c r="G40772" s="88"/>
      <c r="H40772" s="88"/>
      <c r="I40772" s="88"/>
      <c r="J40772" s="88"/>
      <c r="K40772" s="88"/>
    </row>
    <row r="40773" spans="2:11" ht="12" hidden="1" customHeight="1" x14ac:dyDescent="0.2">
      <c r="B40773" s="88"/>
      <c r="C40773" s="88"/>
      <c r="D40773" s="88"/>
      <c r="E40773" s="88"/>
      <c r="F40773" s="88"/>
      <c r="G40773" s="88"/>
      <c r="H40773" s="88"/>
      <c r="I40773" s="88"/>
      <c r="J40773" s="88"/>
      <c r="K40773" s="88"/>
    </row>
    <row r="40774" spans="2:11" ht="12" hidden="1" customHeight="1" x14ac:dyDescent="0.2">
      <c r="B40774" s="88"/>
      <c r="C40774" s="88"/>
      <c r="D40774" s="88"/>
      <c r="E40774" s="88"/>
      <c r="F40774" s="88"/>
      <c r="G40774" s="88"/>
      <c r="H40774" s="88"/>
      <c r="I40774" s="88"/>
      <c r="J40774" s="88"/>
      <c r="K40774" s="88"/>
    </row>
    <row r="40775" spans="2:11" ht="12" hidden="1" customHeight="1" x14ac:dyDescent="0.2">
      <c r="B40775" s="88"/>
      <c r="C40775" s="88"/>
      <c r="D40775" s="88"/>
      <c r="E40775" s="88"/>
      <c r="F40775" s="88"/>
      <c r="G40775" s="88"/>
      <c r="H40775" s="88"/>
      <c r="I40775" s="88"/>
      <c r="J40775" s="88"/>
      <c r="K40775" s="88"/>
    </row>
    <row r="40776" spans="2:11" ht="12" hidden="1" customHeight="1" x14ac:dyDescent="0.2">
      <c r="B40776" s="88"/>
      <c r="C40776" s="88"/>
      <c r="D40776" s="88"/>
      <c r="E40776" s="88"/>
      <c r="F40776" s="88"/>
      <c r="G40776" s="88"/>
      <c r="H40776" s="88"/>
      <c r="I40776" s="88"/>
      <c r="J40776" s="88"/>
      <c r="K40776" s="88"/>
    </row>
    <row r="40777" spans="2:11" ht="12" hidden="1" customHeight="1" x14ac:dyDescent="0.2">
      <c r="B40777" s="88"/>
      <c r="C40777" s="88"/>
      <c r="D40777" s="88"/>
      <c r="E40777" s="88"/>
      <c r="F40777" s="88"/>
      <c r="G40777" s="88"/>
      <c r="H40777" s="88"/>
      <c r="I40777" s="88"/>
      <c r="J40777" s="88"/>
      <c r="K40777" s="88"/>
    </row>
    <row r="40778" spans="2:11" ht="12" hidden="1" customHeight="1" x14ac:dyDescent="0.2">
      <c r="B40778" s="88"/>
      <c r="C40778" s="88"/>
      <c r="D40778" s="88"/>
      <c r="E40778" s="88"/>
      <c r="F40778" s="88"/>
      <c r="G40778" s="88"/>
      <c r="H40778" s="88"/>
      <c r="I40778" s="88"/>
      <c r="J40778" s="88"/>
      <c r="K40778" s="88"/>
    </row>
    <row r="40779" spans="2:11" ht="12" hidden="1" customHeight="1" x14ac:dyDescent="0.2">
      <c r="B40779" s="88"/>
      <c r="C40779" s="88"/>
      <c r="D40779" s="88"/>
      <c r="E40779" s="88"/>
      <c r="F40779" s="88"/>
      <c r="G40779" s="88"/>
      <c r="H40779" s="88"/>
      <c r="I40779" s="88"/>
      <c r="J40779" s="88"/>
      <c r="K40779" s="88"/>
    </row>
    <row r="40780" spans="2:11" ht="12" hidden="1" customHeight="1" x14ac:dyDescent="0.2">
      <c r="B40780" s="88"/>
      <c r="C40780" s="88"/>
      <c r="D40780" s="88"/>
      <c r="E40780" s="88"/>
      <c r="F40780" s="88"/>
      <c r="G40780" s="88"/>
      <c r="H40780" s="88"/>
      <c r="I40780" s="88"/>
      <c r="J40780" s="88"/>
      <c r="K40780" s="88"/>
    </row>
    <row r="40781" spans="2:11" ht="12" hidden="1" customHeight="1" x14ac:dyDescent="0.2">
      <c r="B40781" s="88"/>
      <c r="C40781" s="88"/>
      <c r="D40781" s="88"/>
      <c r="E40781" s="88"/>
      <c r="F40781" s="88"/>
      <c r="G40781" s="88"/>
      <c r="H40781" s="88"/>
      <c r="I40781" s="88"/>
      <c r="J40781" s="88"/>
      <c r="K40781" s="88"/>
    </row>
    <row r="40782" spans="2:11" ht="12" hidden="1" customHeight="1" x14ac:dyDescent="0.2">
      <c r="B40782" s="88"/>
      <c r="C40782" s="88"/>
      <c r="D40782" s="88"/>
      <c r="E40782" s="88"/>
      <c r="F40782" s="88"/>
      <c r="G40782" s="88"/>
      <c r="H40782" s="88"/>
      <c r="I40782" s="88"/>
      <c r="J40782" s="88"/>
      <c r="K40782" s="88"/>
    </row>
    <row r="40783" spans="2:11" ht="12" hidden="1" customHeight="1" x14ac:dyDescent="0.2">
      <c r="B40783" s="88"/>
      <c r="C40783" s="88"/>
      <c r="D40783" s="88"/>
      <c r="E40783" s="88"/>
      <c r="F40783" s="88"/>
      <c r="G40783" s="88"/>
      <c r="H40783" s="88"/>
      <c r="I40783" s="88"/>
      <c r="J40783" s="88"/>
      <c r="K40783" s="88"/>
    </row>
    <row r="40784" spans="2:11" ht="12" hidden="1" customHeight="1" x14ac:dyDescent="0.2">
      <c r="B40784" s="88"/>
      <c r="C40784" s="88"/>
      <c r="D40784" s="88"/>
      <c r="E40784" s="88"/>
      <c r="F40784" s="88"/>
      <c r="G40784" s="88"/>
      <c r="H40784" s="88"/>
      <c r="I40784" s="88"/>
      <c r="J40784" s="88"/>
      <c r="K40784" s="88"/>
    </row>
    <row r="40785" spans="2:11" ht="12" hidden="1" customHeight="1" x14ac:dyDescent="0.2">
      <c r="B40785" s="88"/>
      <c r="C40785" s="88"/>
      <c r="D40785" s="88"/>
      <c r="E40785" s="88"/>
      <c r="F40785" s="88"/>
      <c r="G40785" s="88"/>
      <c r="H40785" s="88"/>
      <c r="I40785" s="88"/>
      <c r="J40785" s="88"/>
      <c r="K40785" s="88"/>
    </row>
    <row r="40786" spans="2:11" ht="12" hidden="1" customHeight="1" x14ac:dyDescent="0.2">
      <c r="B40786" s="88"/>
      <c r="C40786" s="88"/>
      <c r="D40786" s="88"/>
      <c r="E40786" s="88"/>
      <c r="F40786" s="88"/>
      <c r="G40786" s="88"/>
      <c r="H40786" s="88"/>
      <c r="I40786" s="88"/>
      <c r="J40786" s="88"/>
      <c r="K40786" s="88"/>
    </row>
    <row r="40787" spans="2:11" ht="12" hidden="1" customHeight="1" x14ac:dyDescent="0.2">
      <c r="B40787" s="88"/>
      <c r="C40787" s="88"/>
      <c r="D40787" s="88"/>
      <c r="E40787" s="88"/>
      <c r="F40787" s="88"/>
      <c r="G40787" s="88"/>
      <c r="H40787" s="88"/>
      <c r="I40787" s="88"/>
      <c r="J40787" s="88"/>
      <c r="K40787" s="88"/>
    </row>
    <row r="40788" spans="2:11" ht="12" hidden="1" customHeight="1" x14ac:dyDescent="0.2">
      <c r="B40788" s="88"/>
      <c r="C40788" s="88"/>
      <c r="D40788" s="88"/>
      <c r="E40788" s="88"/>
      <c r="F40788" s="88"/>
      <c r="G40788" s="88"/>
      <c r="H40788" s="88"/>
      <c r="I40788" s="88"/>
      <c r="J40788" s="88"/>
      <c r="K40788" s="88"/>
    </row>
    <row r="40789" spans="2:11" ht="12" hidden="1" customHeight="1" x14ac:dyDescent="0.2">
      <c r="B40789" s="88"/>
      <c r="C40789" s="88"/>
      <c r="D40789" s="88"/>
      <c r="E40789" s="88"/>
      <c r="F40789" s="88"/>
      <c r="G40789" s="88"/>
      <c r="H40789" s="88"/>
      <c r="I40789" s="88"/>
      <c r="J40789" s="88"/>
      <c r="K40789" s="88"/>
    </row>
    <row r="40790" spans="2:11" ht="12" hidden="1" customHeight="1" x14ac:dyDescent="0.2">
      <c r="B40790" s="88"/>
      <c r="C40790" s="88"/>
      <c r="D40790" s="88"/>
      <c r="E40790" s="88"/>
      <c r="F40790" s="88"/>
      <c r="G40790" s="88"/>
      <c r="H40790" s="88"/>
      <c r="I40790" s="88"/>
      <c r="J40790" s="88"/>
      <c r="K40790" s="88"/>
    </row>
    <row r="40791" spans="2:11" ht="12" hidden="1" customHeight="1" x14ac:dyDescent="0.2">
      <c r="B40791" s="88"/>
      <c r="C40791" s="88"/>
      <c r="D40791" s="88"/>
      <c r="E40791" s="88"/>
      <c r="F40791" s="88"/>
      <c r="G40791" s="88"/>
      <c r="H40791" s="88"/>
      <c r="I40791" s="88"/>
      <c r="J40791" s="88"/>
      <c r="K40791" s="88"/>
    </row>
    <row r="40792" spans="2:11" ht="12" hidden="1" customHeight="1" x14ac:dyDescent="0.2">
      <c r="B40792" s="88"/>
      <c r="C40792" s="88"/>
      <c r="D40792" s="88"/>
      <c r="E40792" s="88"/>
      <c r="F40792" s="88"/>
      <c r="G40792" s="88"/>
      <c r="H40792" s="88"/>
      <c r="I40792" s="88"/>
      <c r="J40792" s="88"/>
      <c r="K40792" s="88"/>
    </row>
    <row r="40793" spans="2:11" ht="12" hidden="1" customHeight="1" x14ac:dyDescent="0.2">
      <c r="B40793" s="88"/>
      <c r="C40793" s="88"/>
      <c r="D40793" s="88"/>
      <c r="E40793" s="88"/>
      <c r="F40793" s="88"/>
      <c r="G40793" s="88"/>
      <c r="H40793" s="88"/>
      <c r="I40793" s="88"/>
      <c r="J40793" s="88"/>
      <c r="K40793" s="88"/>
    </row>
    <row r="40794" spans="2:11" ht="12" hidden="1" customHeight="1" x14ac:dyDescent="0.2">
      <c r="B40794" s="88"/>
      <c r="C40794" s="88"/>
      <c r="D40794" s="88"/>
      <c r="E40794" s="88"/>
      <c r="F40794" s="88"/>
      <c r="G40794" s="88"/>
      <c r="H40794" s="88"/>
      <c r="I40794" s="88"/>
      <c r="J40794" s="88"/>
      <c r="K40794" s="88"/>
    </row>
    <row r="40795" spans="2:11" ht="12" hidden="1" customHeight="1" x14ac:dyDescent="0.2">
      <c r="B40795" s="88"/>
      <c r="C40795" s="88"/>
      <c r="D40795" s="88"/>
      <c r="E40795" s="88"/>
      <c r="F40795" s="88"/>
      <c r="G40795" s="88"/>
      <c r="H40795" s="88"/>
      <c r="I40795" s="88"/>
      <c r="J40795" s="88"/>
      <c r="K40795" s="88"/>
    </row>
    <row r="40796" spans="2:11" ht="12" hidden="1" customHeight="1" x14ac:dyDescent="0.2">
      <c r="B40796" s="88"/>
      <c r="C40796" s="88"/>
      <c r="D40796" s="88"/>
      <c r="E40796" s="88"/>
      <c r="F40796" s="88"/>
      <c r="G40796" s="88"/>
      <c r="H40796" s="88"/>
      <c r="I40796" s="88"/>
      <c r="J40796" s="88"/>
      <c r="K40796" s="88"/>
    </row>
    <row r="40797" spans="2:11" ht="12" hidden="1" customHeight="1" x14ac:dyDescent="0.2">
      <c r="B40797" s="88"/>
      <c r="C40797" s="88"/>
      <c r="D40797" s="88"/>
      <c r="E40797" s="88"/>
      <c r="F40797" s="88"/>
      <c r="G40797" s="88"/>
      <c r="H40797" s="88"/>
      <c r="I40797" s="88"/>
      <c r="J40797" s="88"/>
      <c r="K40797" s="88"/>
    </row>
    <row r="40798" spans="2:11" ht="12" hidden="1" customHeight="1" x14ac:dyDescent="0.2">
      <c r="B40798" s="88"/>
      <c r="C40798" s="88"/>
      <c r="D40798" s="88"/>
      <c r="E40798" s="88"/>
      <c r="F40798" s="88"/>
      <c r="G40798" s="88"/>
      <c r="H40798" s="88"/>
      <c r="I40798" s="88"/>
      <c r="J40798" s="88"/>
      <c r="K40798" s="88"/>
    </row>
    <row r="40799" spans="2:11" ht="12" hidden="1" customHeight="1" x14ac:dyDescent="0.2">
      <c r="B40799" s="88"/>
      <c r="C40799" s="88"/>
      <c r="D40799" s="88"/>
      <c r="E40799" s="88"/>
      <c r="F40799" s="88"/>
      <c r="G40799" s="88"/>
      <c r="H40799" s="88"/>
      <c r="I40799" s="88"/>
      <c r="J40799" s="88"/>
      <c r="K40799" s="88"/>
    </row>
    <row r="40800" spans="2:11" ht="12" hidden="1" customHeight="1" x14ac:dyDescent="0.2">
      <c r="B40800" s="88"/>
      <c r="C40800" s="88"/>
      <c r="D40800" s="88"/>
      <c r="E40800" s="88"/>
      <c r="F40800" s="88"/>
      <c r="G40800" s="88"/>
      <c r="H40800" s="88"/>
      <c r="I40800" s="88"/>
      <c r="J40800" s="88"/>
      <c r="K40800" s="88"/>
    </row>
    <row r="40801" spans="2:11" ht="12" hidden="1" customHeight="1" x14ac:dyDescent="0.2">
      <c r="B40801" s="88"/>
      <c r="C40801" s="88"/>
      <c r="D40801" s="88"/>
      <c r="E40801" s="88"/>
      <c r="F40801" s="88"/>
      <c r="G40801" s="88"/>
      <c r="H40801" s="88"/>
      <c r="I40801" s="88"/>
      <c r="J40801" s="88"/>
      <c r="K40801" s="88"/>
    </row>
    <row r="40802" spans="2:11" ht="12" hidden="1" customHeight="1" x14ac:dyDescent="0.2">
      <c r="B40802" s="88"/>
      <c r="C40802" s="88"/>
      <c r="D40802" s="88"/>
      <c r="E40802" s="88"/>
      <c r="F40802" s="88"/>
      <c r="G40802" s="88"/>
      <c r="H40802" s="88"/>
      <c r="I40802" s="88"/>
      <c r="J40802" s="88"/>
      <c r="K40802" s="88"/>
    </row>
    <row r="40803" spans="2:11" ht="12" hidden="1" customHeight="1" x14ac:dyDescent="0.2">
      <c r="B40803" s="88"/>
      <c r="C40803" s="88"/>
      <c r="D40803" s="88"/>
      <c r="E40803" s="88"/>
      <c r="F40803" s="88"/>
      <c r="G40803" s="88"/>
      <c r="H40803" s="88"/>
      <c r="I40803" s="88"/>
      <c r="J40803" s="88"/>
      <c r="K40803" s="88"/>
    </row>
    <row r="40804" spans="2:11" ht="12" hidden="1" customHeight="1" x14ac:dyDescent="0.2">
      <c r="B40804" s="88"/>
      <c r="C40804" s="88"/>
      <c r="D40804" s="88"/>
      <c r="E40804" s="88"/>
      <c r="F40804" s="88"/>
      <c r="G40804" s="88"/>
      <c r="H40804" s="88"/>
      <c r="I40804" s="88"/>
      <c r="J40804" s="88"/>
      <c r="K40804" s="88"/>
    </row>
    <row r="40805" spans="2:11" ht="12" hidden="1" customHeight="1" x14ac:dyDescent="0.2">
      <c r="B40805" s="88"/>
      <c r="C40805" s="88"/>
      <c r="D40805" s="88"/>
      <c r="E40805" s="88"/>
      <c r="F40805" s="88"/>
      <c r="G40805" s="88"/>
      <c r="H40805" s="88"/>
      <c r="I40805" s="88"/>
      <c r="J40805" s="88"/>
      <c r="K40805" s="88"/>
    </row>
    <row r="40806" spans="2:11" ht="12" hidden="1" customHeight="1" x14ac:dyDescent="0.2">
      <c r="B40806" s="88"/>
      <c r="C40806" s="88"/>
      <c r="D40806" s="88"/>
      <c r="E40806" s="88"/>
      <c r="F40806" s="88"/>
      <c r="G40806" s="88"/>
      <c r="H40806" s="88"/>
      <c r="I40806" s="88"/>
      <c r="J40806" s="88"/>
      <c r="K40806" s="88"/>
    </row>
    <row r="40807" spans="2:11" ht="12" hidden="1" customHeight="1" x14ac:dyDescent="0.2">
      <c r="B40807" s="88"/>
      <c r="C40807" s="88"/>
      <c r="D40807" s="88"/>
      <c r="E40807" s="88"/>
      <c r="F40807" s="88"/>
      <c r="G40807" s="88"/>
      <c r="H40807" s="88"/>
      <c r="I40807" s="88"/>
      <c r="J40807" s="88"/>
      <c r="K40807" s="88"/>
    </row>
    <row r="40808" spans="2:11" ht="12" hidden="1" customHeight="1" x14ac:dyDescent="0.2">
      <c r="B40808" s="88"/>
      <c r="C40808" s="88"/>
      <c r="D40808" s="88"/>
      <c r="E40808" s="88"/>
      <c r="F40808" s="88"/>
      <c r="G40808" s="88"/>
      <c r="H40808" s="88"/>
      <c r="I40808" s="88"/>
      <c r="J40808" s="88"/>
      <c r="K40808" s="88"/>
    </row>
    <row r="40809" spans="2:11" ht="12" hidden="1" customHeight="1" x14ac:dyDescent="0.2">
      <c r="B40809" s="88"/>
      <c r="C40809" s="88"/>
      <c r="D40809" s="88"/>
      <c r="E40809" s="88"/>
      <c r="F40809" s="88"/>
      <c r="G40809" s="88"/>
      <c r="H40809" s="88"/>
      <c r="I40809" s="88"/>
      <c r="J40809" s="88"/>
      <c r="K40809" s="88"/>
    </row>
    <row r="40810" spans="2:11" ht="12" hidden="1" customHeight="1" x14ac:dyDescent="0.2">
      <c r="B40810" s="88"/>
      <c r="C40810" s="88"/>
      <c r="D40810" s="88"/>
      <c r="E40810" s="88"/>
      <c r="F40810" s="88"/>
      <c r="G40810" s="88"/>
      <c r="H40810" s="88"/>
      <c r="I40810" s="88"/>
      <c r="J40810" s="88"/>
      <c r="K40810" s="88"/>
    </row>
    <row r="40811" spans="2:11" ht="12" hidden="1" customHeight="1" x14ac:dyDescent="0.2">
      <c r="B40811" s="88"/>
      <c r="C40811" s="88"/>
      <c r="D40811" s="88"/>
      <c r="E40811" s="88"/>
      <c r="F40811" s="88"/>
      <c r="G40811" s="88"/>
      <c r="H40811" s="88"/>
      <c r="I40811" s="88"/>
      <c r="J40811" s="88"/>
      <c r="K40811" s="88"/>
    </row>
    <row r="40812" spans="2:11" ht="12" hidden="1" customHeight="1" x14ac:dyDescent="0.2">
      <c r="B40812" s="88"/>
      <c r="C40812" s="88"/>
      <c r="D40812" s="88"/>
      <c r="E40812" s="88"/>
      <c r="F40812" s="88"/>
      <c r="G40812" s="88"/>
      <c r="H40812" s="88"/>
      <c r="I40812" s="88"/>
      <c r="J40812" s="88"/>
      <c r="K40812" s="88"/>
    </row>
    <row r="40813" spans="2:11" ht="12" hidden="1" customHeight="1" x14ac:dyDescent="0.2">
      <c r="B40813" s="88"/>
      <c r="C40813" s="88"/>
      <c r="D40813" s="88"/>
      <c r="E40813" s="88"/>
      <c r="F40813" s="88"/>
      <c r="G40813" s="88"/>
      <c r="H40813" s="88"/>
      <c r="I40813" s="88"/>
      <c r="J40813" s="88"/>
      <c r="K40813" s="88"/>
    </row>
    <row r="40814" spans="2:11" ht="12" hidden="1" customHeight="1" x14ac:dyDescent="0.2">
      <c r="B40814" s="88"/>
      <c r="C40814" s="88"/>
      <c r="D40814" s="88"/>
      <c r="E40814" s="88"/>
      <c r="F40814" s="88"/>
      <c r="G40814" s="88"/>
      <c r="H40814" s="88"/>
      <c r="I40814" s="88"/>
      <c r="J40814" s="88"/>
      <c r="K40814" s="88"/>
    </row>
    <row r="40815" spans="2:11" ht="12" hidden="1" customHeight="1" x14ac:dyDescent="0.2">
      <c r="B40815" s="88"/>
      <c r="C40815" s="88"/>
      <c r="D40815" s="88"/>
      <c r="E40815" s="88"/>
      <c r="F40815" s="88"/>
      <c r="G40815" s="88"/>
      <c r="H40815" s="88"/>
      <c r="I40815" s="88"/>
      <c r="J40815" s="88"/>
      <c r="K40815" s="88"/>
    </row>
    <row r="40816" spans="2:11" ht="12" hidden="1" customHeight="1" x14ac:dyDescent="0.2">
      <c r="B40816" s="88"/>
      <c r="C40816" s="88"/>
      <c r="D40816" s="88"/>
      <c r="E40816" s="88"/>
      <c r="F40816" s="88"/>
      <c r="G40816" s="88"/>
      <c r="H40816" s="88"/>
      <c r="I40816" s="88"/>
      <c r="J40816" s="88"/>
      <c r="K40816" s="88"/>
    </row>
    <row r="40817" spans="2:11" ht="12" hidden="1" customHeight="1" x14ac:dyDescent="0.2">
      <c r="B40817" s="88"/>
      <c r="C40817" s="88"/>
      <c r="D40817" s="88"/>
      <c r="E40817" s="88"/>
      <c r="F40817" s="88"/>
      <c r="G40817" s="88"/>
      <c r="H40817" s="88"/>
      <c r="I40817" s="88"/>
      <c r="J40817" s="88"/>
      <c r="K40817" s="88"/>
    </row>
    <row r="40818" spans="2:11" ht="12" hidden="1" customHeight="1" x14ac:dyDescent="0.2">
      <c r="B40818" s="88"/>
      <c r="C40818" s="88"/>
      <c r="D40818" s="88"/>
      <c r="E40818" s="88"/>
      <c r="F40818" s="88"/>
      <c r="G40818" s="88"/>
      <c r="H40818" s="88"/>
      <c r="I40818" s="88"/>
      <c r="J40818" s="88"/>
      <c r="K40818" s="88"/>
    </row>
    <row r="40819" spans="2:11" ht="12" hidden="1" customHeight="1" x14ac:dyDescent="0.2">
      <c r="B40819" s="88"/>
      <c r="C40819" s="88"/>
      <c r="D40819" s="88"/>
      <c r="E40819" s="88"/>
      <c r="F40819" s="88"/>
      <c r="G40819" s="88"/>
      <c r="H40819" s="88"/>
      <c r="I40819" s="88"/>
      <c r="J40819" s="88"/>
      <c r="K40819" s="88"/>
    </row>
    <row r="40820" spans="2:11" ht="12" hidden="1" customHeight="1" x14ac:dyDescent="0.2">
      <c r="B40820" s="88"/>
      <c r="C40820" s="88"/>
      <c r="D40820" s="88"/>
      <c r="E40820" s="88"/>
      <c r="F40820" s="88"/>
      <c r="G40820" s="88"/>
      <c r="H40820" s="88"/>
      <c r="I40820" s="88"/>
      <c r="J40820" s="88"/>
      <c r="K40820" s="88"/>
    </row>
    <row r="40821" spans="2:11" ht="12" hidden="1" customHeight="1" x14ac:dyDescent="0.2">
      <c r="B40821" s="88"/>
      <c r="C40821" s="88"/>
      <c r="D40821" s="88"/>
      <c r="E40821" s="88"/>
      <c r="F40821" s="88"/>
      <c r="G40821" s="88"/>
      <c r="H40821" s="88"/>
      <c r="I40821" s="88"/>
      <c r="J40821" s="88"/>
      <c r="K40821" s="88"/>
    </row>
    <row r="40822" spans="2:11" ht="12" hidden="1" customHeight="1" x14ac:dyDescent="0.2">
      <c r="B40822" s="88"/>
      <c r="C40822" s="88"/>
      <c r="D40822" s="88"/>
      <c r="E40822" s="88"/>
      <c r="F40822" s="88"/>
      <c r="G40822" s="88"/>
      <c r="H40822" s="88"/>
      <c r="I40822" s="88"/>
      <c r="J40822" s="88"/>
      <c r="K40822" s="88"/>
    </row>
    <row r="40823" spans="2:11" ht="12" hidden="1" customHeight="1" x14ac:dyDescent="0.2">
      <c r="B40823" s="88"/>
      <c r="C40823" s="88"/>
      <c r="D40823" s="88"/>
      <c r="E40823" s="88"/>
      <c r="F40823" s="88"/>
      <c r="G40823" s="88"/>
      <c r="H40823" s="88"/>
      <c r="I40823" s="88"/>
      <c r="J40823" s="88"/>
      <c r="K40823" s="88"/>
    </row>
    <row r="40824" spans="2:11" ht="12" hidden="1" customHeight="1" x14ac:dyDescent="0.2">
      <c r="B40824" s="88"/>
      <c r="C40824" s="88"/>
      <c r="D40824" s="88"/>
      <c r="E40824" s="88"/>
      <c r="F40824" s="88"/>
      <c r="G40824" s="88"/>
      <c r="H40824" s="88"/>
      <c r="I40824" s="88"/>
      <c r="J40824" s="88"/>
      <c r="K40824" s="88"/>
    </row>
    <row r="40825" spans="2:11" ht="12" hidden="1" customHeight="1" x14ac:dyDescent="0.2">
      <c r="B40825" s="88"/>
      <c r="C40825" s="88"/>
      <c r="D40825" s="88"/>
      <c r="E40825" s="88"/>
      <c r="F40825" s="88"/>
      <c r="G40825" s="88"/>
      <c r="H40825" s="88"/>
      <c r="I40825" s="88"/>
      <c r="J40825" s="88"/>
      <c r="K40825" s="88"/>
    </row>
    <row r="40826" spans="2:11" ht="12" hidden="1" customHeight="1" x14ac:dyDescent="0.2">
      <c r="B40826" s="88"/>
      <c r="C40826" s="88"/>
      <c r="D40826" s="88"/>
      <c r="E40826" s="88"/>
      <c r="F40826" s="88"/>
      <c r="G40826" s="88"/>
      <c r="H40826" s="88"/>
      <c r="I40826" s="88"/>
      <c r="J40826" s="88"/>
      <c r="K40826" s="88"/>
    </row>
    <row r="40827" spans="2:11" ht="12" hidden="1" customHeight="1" x14ac:dyDescent="0.2">
      <c r="B40827" s="88"/>
      <c r="C40827" s="88"/>
      <c r="D40827" s="88"/>
      <c r="E40827" s="88"/>
      <c r="F40827" s="88"/>
      <c r="G40827" s="88"/>
      <c r="H40827" s="88"/>
      <c r="I40827" s="88"/>
      <c r="J40827" s="88"/>
      <c r="K40827" s="88"/>
    </row>
    <row r="40828" spans="2:11" ht="12" hidden="1" customHeight="1" x14ac:dyDescent="0.2">
      <c r="B40828" s="88"/>
      <c r="C40828" s="88"/>
      <c r="D40828" s="88"/>
      <c r="E40828" s="88"/>
      <c r="F40828" s="88"/>
      <c r="G40828" s="88"/>
      <c r="H40828" s="88"/>
      <c r="I40828" s="88"/>
      <c r="J40828" s="88"/>
      <c r="K40828" s="88"/>
    </row>
    <row r="40829" spans="2:11" ht="12" hidden="1" customHeight="1" x14ac:dyDescent="0.2">
      <c r="B40829" s="88"/>
      <c r="C40829" s="88"/>
      <c r="D40829" s="88"/>
      <c r="E40829" s="88"/>
      <c r="F40829" s="88"/>
      <c r="G40829" s="88"/>
      <c r="H40829" s="88"/>
      <c r="I40829" s="88"/>
      <c r="J40829" s="88"/>
      <c r="K40829" s="88"/>
    </row>
    <row r="40830" spans="2:11" ht="12" hidden="1" customHeight="1" x14ac:dyDescent="0.2">
      <c r="B40830" s="88"/>
      <c r="C40830" s="88"/>
      <c r="D40830" s="88"/>
      <c r="E40830" s="88"/>
      <c r="F40830" s="88"/>
      <c r="G40830" s="88"/>
      <c r="H40830" s="88"/>
      <c r="I40830" s="88"/>
      <c r="J40830" s="88"/>
      <c r="K40830" s="88"/>
    </row>
    <row r="40831" spans="2:11" ht="12" hidden="1" customHeight="1" x14ac:dyDescent="0.2">
      <c r="B40831" s="88"/>
      <c r="C40831" s="88"/>
      <c r="D40831" s="88"/>
      <c r="E40831" s="88"/>
      <c r="F40831" s="88"/>
      <c r="G40831" s="88"/>
      <c r="H40831" s="88"/>
      <c r="I40831" s="88"/>
      <c r="J40831" s="88"/>
      <c r="K40831" s="88"/>
    </row>
    <row r="40832" spans="2:11" ht="12" hidden="1" customHeight="1" x14ac:dyDescent="0.2">
      <c r="B40832" s="88"/>
      <c r="C40832" s="88"/>
      <c r="D40832" s="88"/>
      <c r="E40832" s="88"/>
      <c r="F40832" s="88"/>
      <c r="G40832" s="88"/>
      <c r="H40832" s="88"/>
      <c r="I40832" s="88"/>
      <c r="J40832" s="88"/>
      <c r="K40832" s="88"/>
    </row>
    <row r="40833" spans="2:11" ht="12" hidden="1" customHeight="1" x14ac:dyDescent="0.2">
      <c r="B40833" s="88"/>
      <c r="C40833" s="88"/>
      <c r="D40833" s="88"/>
      <c r="E40833" s="88"/>
      <c r="F40833" s="88"/>
      <c r="G40833" s="88"/>
      <c r="H40833" s="88"/>
      <c r="I40833" s="88"/>
      <c r="J40833" s="88"/>
      <c r="K40833" s="88"/>
    </row>
    <row r="40834" spans="2:11" ht="12" hidden="1" customHeight="1" x14ac:dyDescent="0.2">
      <c r="B40834" s="88"/>
      <c r="C40834" s="88"/>
      <c r="D40834" s="88"/>
      <c r="E40834" s="88"/>
      <c r="F40834" s="88"/>
      <c r="G40834" s="88"/>
      <c r="H40834" s="88"/>
      <c r="I40834" s="88"/>
      <c r="J40834" s="88"/>
      <c r="K40834" s="88"/>
    </row>
    <row r="40835" spans="2:11" ht="12" hidden="1" customHeight="1" x14ac:dyDescent="0.2">
      <c r="B40835" s="88"/>
      <c r="C40835" s="88"/>
      <c r="D40835" s="88"/>
      <c r="E40835" s="88"/>
      <c r="F40835" s="88"/>
      <c r="G40835" s="88"/>
      <c r="H40835" s="88"/>
      <c r="I40835" s="88"/>
      <c r="J40835" s="88"/>
      <c r="K40835" s="88"/>
    </row>
    <row r="40836" spans="2:11" ht="12" hidden="1" customHeight="1" x14ac:dyDescent="0.2">
      <c r="B40836" s="88"/>
      <c r="C40836" s="88"/>
      <c r="D40836" s="88"/>
      <c r="E40836" s="88"/>
      <c r="F40836" s="88"/>
      <c r="G40836" s="88"/>
      <c r="H40836" s="88"/>
      <c r="I40836" s="88"/>
      <c r="J40836" s="88"/>
      <c r="K40836" s="88"/>
    </row>
    <row r="40837" spans="2:11" ht="12" hidden="1" customHeight="1" x14ac:dyDescent="0.2">
      <c r="B40837" s="88"/>
      <c r="C40837" s="88"/>
      <c r="D40837" s="88"/>
      <c r="E40837" s="88"/>
      <c r="F40837" s="88"/>
      <c r="G40837" s="88"/>
      <c r="H40837" s="88"/>
      <c r="I40837" s="88"/>
      <c r="J40837" s="88"/>
      <c r="K40837" s="88"/>
    </row>
    <row r="40838" spans="2:11" ht="12" hidden="1" customHeight="1" x14ac:dyDescent="0.2">
      <c r="B40838" s="88"/>
      <c r="C40838" s="88"/>
      <c r="D40838" s="88"/>
      <c r="E40838" s="88"/>
      <c r="F40838" s="88"/>
      <c r="G40838" s="88"/>
      <c r="H40838" s="88"/>
      <c r="I40838" s="88"/>
      <c r="J40838" s="88"/>
      <c r="K40838" s="88"/>
    </row>
    <row r="40839" spans="2:11" ht="12" hidden="1" customHeight="1" x14ac:dyDescent="0.2">
      <c r="B40839" s="88"/>
      <c r="C40839" s="88"/>
      <c r="D40839" s="88"/>
      <c r="E40839" s="88"/>
      <c r="F40839" s="88"/>
      <c r="G40839" s="88"/>
      <c r="H40839" s="88"/>
      <c r="I40839" s="88"/>
      <c r="J40839" s="88"/>
      <c r="K40839" s="88"/>
    </row>
    <row r="40840" spans="2:11" ht="12" hidden="1" customHeight="1" x14ac:dyDescent="0.2">
      <c r="B40840" s="88"/>
      <c r="C40840" s="88"/>
      <c r="D40840" s="88"/>
      <c r="E40840" s="88"/>
      <c r="F40840" s="88"/>
      <c r="G40840" s="88"/>
      <c r="H40840" s="88"/>
      <c r="I40840" s="88"/>
      <c r="J40840" s="88"/>
      <c r="K40840" s="88"/>
    </row>
    <row r="40841" spans="2:11" ht="12" hidden="1" customHeight="1" x14ac:dyDescent="0.2">
      <c r="B40841" s="88"/>
      <c r="C40841" s="88"/>
      <c r="D40841" s="88"/>
      <c r="E40841" s="88"/>
      <c r="F40841" s="88"/>
      <c r="G40841" s="88"/>
      <c r="H40841" s="88"/>
      <c r="I40841" s="88"/>
      <c r="J40841" s="88"/>
      <c r="K40841" s="88"/>
    </row>
    <row r="40842" spans="2:11" ht="12" hidden="1" customHeight="1" x14ac:dyDescent="0.2">
      <c r="B40842" s="88"/>
      <c r="C40842" s="88"/>
      <c r="D40842" s="88"/>
      <c r="E40842" s="88"/>
      <c r="F40842" s="88"/>
      <c r="G40842" s="88"/>
      <c r="H40842" s="88"/>
      <c r="I40842" s="88"/>
      <c r="J40842" s="88"/>
      <c r="K40842" s="88"/>
    </row>
    <row r="40843" spans="2:11" ht="12" hidden="1" customHeight="1" x14ac:dyDescent="0.2">
      <c r="B40843" s="88"/>
      <c r="C40843" s="88"/>
      <c r="D40843" s="88"/>
      <c r="E40843" s="88"/>
      <c r="F40843" s="88"/>
      <c r="G40843" s="88"/>
      <c r="H40843" s="88"/>
      <c r="I40843" s="88"/>
      <c r="J40843" s="88"/>
      <c r="K40843" s="88"/>
    </row>
    <row r="40844" spans="2:11" ht="12" hidden="1" customHeight="1" x14ac:dyDescent="0.2">
      <c r="B40844" s="88"/>
      <c r="C40844" s="88"/>
      <c r="D40844" s="88"/>
      <c r="E40844" s="88"/>
      <c r="F40844" s="88"/>
      <c r="G40844" s="88"/>
      <c r="H40844" s="88"/>
      <c r="I40844" s="88"/>
      <c r="J40844" s="88"/>
      <c r="K40844" s="88"/>
    </row>
    <row r="40845" spans="2:11" ht="12" hidden="1" customHeight="1" x14ac:dyDescent="0.2">
      <c r="B40845" s="88"/>
      <c r="C40845" s="88"/>
      <c r="D40845" s="88"/>
      <c r="E40845" s="88"/>
      <c r="F40845" s="88"/>
      <c r="G40845" s="88"/>
      <c r="H40845" s="88"/>
      <c r="I40845" s="88"/>
      <c r="J40845" s="88"/>
      <c r="K40845" s="88"/>
    </row>
    <row r="40846" spans="2:11" ht="12" hidden="1" customHeight="1" x14ac:dyDescent="0.2">
      <c r="B40846" s="88"/>
      <c r="C40846" s="88"/>
      <c r="D40846" s="88"/>
      <c r="E40846" s="88"/>
      <c r="F40846" s="88"/>
      <c r="G40846" s="88"/>
      <c r="H40846" s="88"/>
      <c r="I40846" s="88"/>
      <c r="J40846" s="88"/>
      <c r="K40846" s="88"/>
    </row>
    <row r="40847" spans="2:11" ht="12" hidden="1" customHeight="1" x14ac:dyDescent="0.2">
      <c r="B40847" s="88"/>
      <c r="C40847" s="88"/>
      <c r="D40847" s="88"/>
      <c r="E40847" s="88"/>
      <c r="F40847" s="88"/>
      <c r="G40847" s="88"/>
      <c r="H40847" s="88"/>
      <c r="I40847" s="88"/>
      <c r="J40847" s="88"/>
      <c r="K40847" s="88"/>
    </row>
    <row r="40848" spans="2:11" ht="12" hidden="1" customHeight="1" x14ac:dyDescent="0.2">
      <c r="B40848" s="88"/>
      <c r="C40848" s="88"/>
      <c r="D40848" s="88"/>
      <c r="E40848" s="88"/>
      <c r="F40848" s="88"/>
      <c r="G40848" s="88"/>
      <c r="H40848" s="88"/>
      <c r="I40848" s="88"/>
      <c r="J40848" s="88"/>
      <c r="K40848" s="88"/>
    </row>
    <row r="40849" spans="2:11" ht="12" hidden="1" customHeight="1" x14ac:dyDescent="0.2">
      <c r="B40849" s="88"/>
      <c r="C40849" s="88"/>
      <c r="D40849" s="88"/>
      <c r="E40849" s="88"/>
      <c r="F40849" s="88"/>
      <c r="G40849" s="88"/>
      <c r="H40849" s="88"/>
      <c r="I40849" s="88"/>
      <c r="J40849" s="88"/>
      <c r="K40849" s="88"/>
    </row>
    <row r="40850" spans="2:11" ht="12" hidden="1" customHeight="1" x14ac:dyDescent="0.2">
      <c r="B40850" s="88"/>
      <c r="C40850" s="88"/>
      <c r="D40850" s="88"/>
      <c r="E40850" s="88"/>
      <c r="F40850" s="88"/>
      <c r="G40850" s="88"/>
      <c r="H40850" s="88"/>
      <c r="I40850" s="88"/>
      <c r="J40850" s="88"/>
      <c r="K40850" s="88"/>
    </row>
    <row r="40851" spans="2:11" ht="12" hidden="1" customHeight="1" x14ac:dyDescent="0.2">
      <c r="B40851" s="88"/>
      <c r="C40851" s="88"/>
      <c r="D40851" s="88"/>
      <c r="E40851" s="88"/>
      <c r="F40851" s="88"/>
      <c r="G40851" s="88"/>
      <c r="H40851" s="88"/>
      <c r="I40851" s="88"/>
      <c r="J40851" s="88"/>
      <c r="K40851" s="88"/>
    </row>
    <row r="40852" spans="2:11" ht="12" hidden="1" customHeight="1" x14ac:dyDescent="0.2">
      <c r="B40852" s="88"/>
      <c r="C40852" s="88"/>
      <c r="D40852" s="88"/>
      <c r="E40852" s="88"/>
      <c r="F40852" s="88"/>
      <c r="G40852" s="88"/>
      <c r="H40852" s="88"/>
      <c r="I40852" s="88"/>
      <c r="J40852" s="88"/>
      <c r="K40852" s="88"/>
    </row>
    <row r="40853" spans="2:11" ht="12" hidden="1" customHeight="1" x14ac:dyDescent="0.2">
      <c r="B40853" s="88"/>
      <c r="C40853" s="88"/>
      <c r="D40853" s="88"/>
      <c r="E40853" s="88"/>
      <c r="F40853" s="88"/>
      <c r="G40853" s="88"/>
      <c r="H40853" s="88"/>
      <c r="I40853" s="88"/>
      <c r="J40853" s="88"/>
      <c r="K40853" s="88"/>
    </row>
    <row r="40854" spans="2:11" ht="12" hidden="1" customHeight="1" x14ac:dyDescent="0.2">
      <c r="B40854" s="88"/>
      <c r="C40854" s="88"/>
      <c r="D40854" s="88"/>
      <c r="E40854" s="88"/>
      <c r="F40854" s="88"/>
      <c r="G40854" s="88"/>
      <c r="H40854" s="88"/>
      <c r="I40854" s="88"/>
      <c r="J40854" s="88"/>
      <c r="K40854" s="88"/>
    </row>
    <row r="40855" spans="2:11" ht="12" hidden="1" customHeight="1" x14ac:dyDescent="0.2">
      <c r="B40855" s="88"/>
      <c r="C40855" s="88"/>
      <c r="D40855" s="88"/>
      <c r="E40855" s="88"/>
      <c r="F40855" s="88"/>
      <c r="G40855" s="88"/>
      <c r="H40855" s="88"/>
      <c r="I40855" s="88"/>
      <c r="J40855" s="88"/>
      <c r="K40855" s="88"/>
    </row>
    <row r="40856" spans="2:11" ht="12" hidden="1" customHeight="1" x14ac:dyDescent="0.2">
      <c r="B40856" s="88"/>
      <c r="C40856" s="88"/>
      <c r="D40856" s="88"/>
      <c r="E40856" s="88"/>
      <c r="F40856" s="88"/>
      <c r="G40856" s="88"/>
      <c r="H40856" s="88"/>
      <c r="I40856" s="88"/>
      <c r="J40856" s="88"/>
      <c r="K40856" s="88"/>
    </row>
    <row r="40857" spans="2:11" ht="12" hidden="1" customHeight="1" x14ac:dyDescent="0.2">
      <c r="B40857" s="88"/>
      <c r="C40857" s="88"/>
      <c r="D40857" s="88"/>
      <c r="E40857" s="88"/>
      <c r="F40857" s="88"/>
      <c r="G40857" s="88"/>
      <c r="H40857" s="88"/>
      <c r="I40857" s="88"/>
      <c r="J40857" s="88"/>
      <c r="K40857" s="88"/>
    </row>
    <row r="40858" spans="2:11" ht="12" hidden="1" customHeight="1" x14ac:dyDescent="0.2">
      <c r="B40858" s="88"/>
      <c r="C40858" s="88"/>
      <c r="D40858" s="88"/>
      <c r="E40858" s="88"/>
      <c r="F40858" s="88"/>
      <c r="G40858" s="88"/>
      <c r="H40858" s="88"/>
      <c r="I40858" s="88"/>
      <c r="J40858" s="88"/>
      <c r="K40858" s="88"/>
    </row>
    <row r="40859" spans="2:11" ht="12" hidden="1" customHeight="1" x14ac:dyDescent="0.2">
      <c r="B40859" s="88"/>
      <c r="C40859" s="88"/>
      <c r="D40859" s="88"/>
      <c r="E40859" s="88"/>
      <c r="F40859" s="88"/>
      <c r="G40859" s="88"/>
      <c r="H40859" s="88"/>
      <c r="I40859" s="88"/>
      <c r="J40859" s="88"/>
      <c r="K40859" s="88"/>
    </row>
    <row r="40860" spans="2:11" ht="12" hidden="1" customHeight="1" x14ac:dyDescent="0.2">
      <c r="B40860" s="88"/>
      <c r="C40860" s="88"/>
      <c r="D40860" s="88"/>
      <c r="E40860" s="88"/>
      <c r="F40860" s="88"/>
      <c r="G40860" s="88"/>
      <c r="H40860" s="88"/>
      <c r="I40860" s="88"/>
      <c r="J40860" s="88"/>
      <c r="K40860" s="88"/>
    </row>
    <row r="40861" spans="2:11" ht="12" hidden="1" customHeight="1" x14ac:dyDescent="0.2">
      <c r="B40861" s="88"/>
      <c r="C40861" s="88"/>
      <c r="D40861" s="88"/>
      <c r="E40861" s="88"/>
      <c r="F40861" s="88"/>
      <c r="G40861" s="88"/>
      <c r="H40861" s="88"/>
      <c r="I40861" s="88"/>
      <c r="J40861" s="88"/>
      <c r="K40861" s="88"/>
    </row>
    <row r="40862" spans="2:11" ht="12" hidden="1" customHeight="1" x14ac:dyDescent="0.2">
      <c r="B40862" s="88"/>
      <c r="C40862" s="88"/>
      <c r="D40862" s="88"/>
      <c r="E40862" s="88"/>
      <c r="F40862" s="88"/>
      <c r="G40862" s="88"/>
      <c r="H40862" s="88"/>
      <c r="I40862" s="88"/>
      <c r="J40862" s="88"/>
      <c r="K40862" s="88"/>
    </row>
    <row r="40863" spans="2:11" ht="12" hidden="1" customHeight="1" x14ac:dyDescent="0.2">
      <c r="B40863" s="88"/>
      <c r="C40863" s="88"/>
      <c r="D40863" s="88"/>
      <c r="E40863" s="88"/>
      <c r="F40863" s="88"/>
      <c r="G40863" s="88"/>
      <c r="H40863" s="88"/>
      <c r="I40863" s="88"/>
      <c r="J40863" s="88"/>
      <c r="K40863" s="88"/>
    </row>
    <row r="40864" spans="2:11" ht="12" hidden="1" customHeight="1" x14ac:dyDescent="0.2">
      <c r="B40864" s="88"/>
      <c r="C40864" s="88"/>
      <c r="D40864" s="88"/>
      <c r="E40864" s="88"/>
      <c r="F40864" s="88"/>
      <c r="G40864" s="88"/>
      <c r="H40864" s="88"/>
      <c r="I40864" s="88"/>
      <c r="J40864" s="88"/>
      <c r="K40864" s="88"/>
    </row>
    <row r="40865" spans="2:11" ht="12" hidden="1" customHeight="1" x14ac:dyDescent="0.2">
      <c r="B40865" s="88"/>
      <c r="C40865" s="88"/>
      <c r="D40865" s="88"/>
      <c r="E40865" s="88"/>
      <c r="F40865" s="88"/>
      <c r="G40865" s="88"/>
      <c r="H40865" s="88"/>
      <c r="I40865" s="88"/>
      <c r="J40865" s="88"/>
      <c r="K40865" s="88"/>
    </row>
    <row r="40866" spans="2:11" ht="12" hidden="1" customHeight="1" x14ac:dyDescent="0.2">
      <c r="B40866" s="88"/>
      <c r="C40866" s="88"/>
      <c r="D40866" s="88"/>
      <c r="E40866" s="88"/>
      <c r="F40866" s="88"/>
      <c r="G40866" s="88"/>
      <c r="H40866" s="88"/>
      <c r="I40866" s="88"/>
      <c r="J40866" s="88"/>
      <c r="K40866" s="88"/>
    </row>
    <row r="40867" spans="2:11" ht="12" hidden="1" customHeight="1" x14ac:dyDescent="0.2">
      <c r="B40867" s="88"/>
      <c r="C40867" s="88"/>
      <c r="D40867" s="88"/>
      <c r="E40867" s="88"/>
      <c r="F40867" s="88"/>
      <c r="G40867" s="88"/>
      <c r="H40867" s="88"/>
      <c r="I40867" s="88"/>
      <c r="J40867" s="88"/>
      <c r="K40867" s="88"/>
    </row>
    <row r="40868" spans="2:11" ht="12" hidden="1" customHeight="1" x14ac:dyDescent="0.2">
      <c r="B40868" s="88"/>
      <c r="C40868" s="88"/>
      <c r="D40868" s="88"/>
      <c r="E40868" s="88"/>
      <c r="F40868" s="88"/>
      <c r="G40868" s="88"/>
      <c r="H40868" s="88"/>
      <c r="I40868" s="88"/>
      <c r="J40868" s="88"/>
      <c r="K40868" s="88"/>
    </row>
    <row r="40869" spans="2:11" ht="12" hidden="1" customHeight="1" x14ac:dyDescent="0.2">
      <c r="B40869" s="88"/>
      <c r="C40869" s="88"/>
      <c r="D40869" s="88"/>
      <c r="E40869" s="88"/>
      <c r="F40869" s="88"/>
      <c r="G40869" s="88"/>
      <c r="H40869" s="88"/>
      <c r="I40869" s="88"/>
      <c r="J40869" s="88"/>
      <c r="K40869" s="88"/>
    </row>
    <row r="40870" spans="2:11" ht="12" hidden="1" customHeight="1" x14ac:dyDescent="0.2">
      <c r="B40870" s="88"/>
      <c r="C40870" s="88"/>
      <c r="D40870" s="88"/>
      <c r="E40870" s="88"/>
      <c r="F40870" s="88"/>
      <c r="G40870" s="88"/>
      <c r="H40870" s="88"/>
      <c r="I40870" s="88"/>
      <c r="J40870" s="88"/>
      <c r="K40870" s="88"/>
    </row>
    <row r="40871" spans="2:11" ht="12" hidden="1" customHeight="1" x14ac:dyDescent="0.2">
      <c r="B40871" s="88"/>
      <c r="C40871" s="88"/>
      <c r="D40871" s="88"/>
      <c r="E40871" s="88"/>
      <c r="F40871" s="88"/>
      <c r="G40871" s="88"/>
      <c r="H40871" s="88"/>
      <c r="I40871" s="88"/>
      <c r="J40871" s="88"/>
      <c r="K40871" s="88"/>
    </row>
    <row r="40872" spans="2:11" ht="12" hidden="1" customHeight="1" x14ac:dyDescent="0.2">
      <c r="B40872" s="88"/>
      <c r="C40872" s="88"/>
      <c r="D40872" s="88"/>
      <c r="E40872" s="88"/>
      <c r="F40872" s="88"/>
      <c r="G40872" s="88"/>
      <c r="H40872" s="88"/>
      <c r="I40872" s="88"/>
      <c r="J40872" s="88"/>
      <c r="K40872" s="88"/>
    </row>
    <row r="40873" spans="2:11" ht="12" hidden="1" customHeight="1" x14ac:dyDescent="0.2">
      <c r="B40873" s="88"/>
      <c r="C40873" s="88"/>
      <c r="D40873" s="88"/>
      <c r="E40873" s="88"/>
      <c r="F40873" s="88"/>
      <c r="G40873" s="88"/>
      <c r="H40873" s="88"/>
      <c r="I40873" s="88"/>
      <c r="J40873" s="88"/>
      <c r="K40873" s="88"/>
    </row>
    <row r="40874" spans="2:11" ht="12" hidden="1" customHeight="1" x14ac:dyDescent="0.2">
      <c r="B40874" s="88"/>
      <c r="C40874" s="88"/>
      <c r="D40874" s="88"/>
      <c r="E40874" s="88"/>
      <c r="F40874" s="88"/>
      <c r="G40874" s="88"/>
      <c r="H40874" s="88"/>
      <c r="I40874" s="88"/>
      <c r="J40874" s="88"/>
      <c r="K40874" s="88"/>
    </row>
    <row r="40875" spans="2:11" ht="12" hidden="1" customHeight="1" x14ac:dyDescent="0.2">
      <c r="B40875" s="88"/>
      <c r="C40875" s="88"/>
      <c r="D40875" s="88"/>
      <c r="E40875" s="88"/>
      <c r="F40875" s="88"/>
      <c r="G40875" s="88"/>
      <c r="H40875" s="88"/>
      <c r="I40875" s="88"/>
      <c r="J40875" s="88"/>
      <c r="K40875" s="88"/>
    </row>
    <row r="40876" spans="2:11" ht="12" hidden="1" customHeight="1" x14ac:dyDescent="0.2">
      <c r="B40876" s="88"/>
      <c r="C40876" s="88"/>
      <c r="D40876" s="88"/>
      <c r="E40876" s="88"/>
      <c r="F40876" s="88"/>
      <c r="G40876" s="88"/>
      <c r="H40876" s="88"/>
      <c r="I40876" s="88"/>
      <c r="J40876" s="88"/>
      <c r="K40876" s="88"/>
    </row>
    <row r="40877" spans="2:11" ht="12" hidden="1" customHeight="1" x14ac:dyDescent="0.2">
      <c r="B40877" s="88"/>
      <c r="C40877" s="88"/>
      <c r="D40877" s="88"/>
      <c r="E40877" s="88"/>
      <c r="F40877" s="88"/>
      <c r="G40877" s="88"/>
      <c r="H40877" s="88"/>
      <c r="I40877" s="88"/>
      <c r="J40877" s="88"/>
      <c r="K40877" s="88"/>
    </row>
    <row r="40878" spans="2:11" ht="12" hidden="1" customHeight="1" x14ac:dyDescent="0.2">
      <c r="B40878" s="88"/>
      <c r="C40878" s="88"/>
      <c r="D40878" s="88"/>
      <c r="E40878" s="88"/>
      <c r="F40878" s="88"/>
      <c r="G40878" s="88"/>
      <c r="H40878" s="88"/>
      <c r="I40878" s="88"/>
      <c r="J40878" s="88"/>
      <c r="K40878" s="88"/>
    </row>
    <row r="40879" spans="2:11" ht="12" hidden="1" customHeight="1" x14ac:dyDescent="0.2">
      <c r="B40879" s="88"/>
      <c r="C40879" s="88"/>
      <c r="D40879" s="88"/>
      <c r="E40879" s="88"/>
      <c r="F40879" s="88"/>
      <c r="G40879" s="88"/>
      <c r="H40879" s="88"/>
      <c r="I40879" s="88"/>
      <c r="J40879" s="88"/>
      <c r="K40879" s="88"/>
    </row>
    <row r="40880" spans="2:11" ht="12" hidden="1" customHeight="1" x14ac:dyDescent="0.2">
      <c r="B40880" s="88"/>
      <c r="C40880" s="88"/>
      <c r="D40880" s="88"/>
      <c r="E40880" s="88"/>
      <c r="F40880" s="88"/>
      <c r="G40880" s="88"/>
      <c r="H40880" s="88"/>
      <c r="I40880" s="88"/>
      <c r="J40880" s="88"/>
      <c r="K40880" s="88"/>
    </row>
    <row r="40881" spans="2:11" ht="12" hidden="1" customHeight="1" x14ac:dyDescent="0.2">
      <c r="B40881" s="88"/>
      <c r="C40881" s="88"/>
      <c r="D40881" s="88"/>
      <c r="E40881" s="88"/>
      <c r="F40881" s="88"/>
      <c r="G40881" s="88"/>
      <c r="H40881" s="88"/>
      <c r="I40881" s="88"/>
      <c r="J40881" s="88"/>
      <c r="K40881" s="88"/>
    </row>
    <row r="40882" spans="2:11" ht="12" hidden="1" customHeight="1" x14ac:dyDescent="0.2">
      <c r="B40882" s="88"/>
      <c r="C40882" s="88"/>
      <c r="D40882" s="88"/>
      <c r="E40882" s="88"/>
      <c r="F40882" s="88"/>
      <c r="G40882" s="88"/>
      <c r="H40882" s="88"/>
      <c r="I40882" s="88"/>
      <c r="J40882" s="88"/>
      <c r="K40882" s="88"/>
    </row>
    <row r="40883" spans="2:11" ht="12" hidden="1" customHeight="1" x14ac:dyDescent="0.2">
      <c r="B40883" s="88"/>
      <c r="C40883" s="88"/>
      <c r="D40883" s="88"/>
      <c r="E40883" s="88"/>
      <c r="F40883" s="88"/>
      <c r="G40883" s="88"/>
      <c r="H40883" s="88"/>
      <c r="I40883" s="88"/>
      <c r="J40883" s="88"/>
      <c r="K40883" s="88"/>
    </row>
    <row r="40884" spans="2:11" ht="12" hidden="1" customHeight="1" x14ac:dyDescent="0.2">
      <c r="B40884" s="88"/>
      <c r="C40884" s="88"/>
      <c r="D40884" s="88"/>
      <c r="E40884" s="88"/>
      <c r="F40884" s="88"/>
      <c r="G40884" s="88"/>
      <c r="H40884" s="88"/>
      <c r="I40884" s="88"/>
      <c r="J40884" s="88"/>
      <c r="K40884" s="88"/>
    </row>
    <row r="40885" spans="2:11" ht="12" hidden="1" customHeight="1" x14ac:dyDescent="0.2">
      <c r="B40885" s="88"/>
      <c r="C40885" s="88"/>
      <c r="D40885" s="88"/>
      <c r="E40885" s="88"/>
      <c r="F40885" s="88"/>
      <c r="G40885" s="88"/>
      <c r="H40885" s="88"/>
      <c r="I40885" s="88"/>
      <c r="J40885" s="88"/>
      <c r="K40885" s="88"/>
    </row>
    <row r="40886" spans="2:11" ht="12" hidden="1" customHeight="1" x14ac:dyDescent="0.2">
      <c r="B40886" s="88"/>
      <c r="C40886" s="88"/>
      <c r="D40886" s="88"/>
      <c r="E40886" s="88"/>
      <c r="F40886" s="88"/>
      <c r="G40886" s="88"/>
      <c r="H40886" s="88"/>
      <c r="I40886" s="88"/>
      <c r="J40886" s="88"/>
      <c r="K40886" s="88"/>
    </row>
    <row r="40887" spans="2:11" ht="12" hidden="1" customHeight="1" x14ac:dyDescent="0.2">
      <c r="B40887" s="88"/>
      <c r="C40887" s="88"/>
      <c r="D40887" s="88"/>
      <c r="E40887" s="88"/>
      <c r="F40887" s="88"/>
      <c r="G40887" s="88"/>
      <c r="H40887" s="88"/>
      <c r="I40887" s="88"/>
      <c r="J40887" s="88"/>
      <c r="K40887" s="88"/>
    </row>
    <row r="40888" spans="2:11" ht="12" hidden="1" customHeight="1" x14ac:dyDescent="0.2">
      <c r="B40888" s="88"/>
      <c r="C40888" s="88"/>
      <c r="D40888" s="88"/>
      <c r="E40888" s="88"/>
      <c r="F40888" s="88"/>
      <c r="G40888" s="88"/>
      <c r="H40888" s="88"/>
      <c r="I40888" s="88"/>
      <c r="J40888" s="88"/>
      <c r="K40888" s="88"/>
    </row>
    <row r="40889" spans="2:11" ht="12" hidden="1" customHeight="1" x14ac:dyDescent="0.2">
      <c r="B40889" s="88"/>
      <c r="C40889" s="88"/>
      <c r="D40889" s="88"/>
      <c r="E40889" s="88"/>
      <c r="F40889" s="88"/>
      <c r="G40889" s="88"/>
      <c r="H40889" s="88"/>
      <c r="I40889" s="88"/>
      <c r="J40889" s="88"/>
      <c r="K40889" s="88"/>
    </row>
    <row r="40890" spans="2:11" ht="12" hidden="1" customHeight="1" x14ac:dyDescent="0.2">
      <c r="B40890" s="88"/>
      <c r="C40890" s="88"/>
      <c r="D40890" s="88"/>
      <c r="E40890" s="88"/>
      <c r="F40890" s="88"/>
      <c r="G40890" s="88"/>
      <c r="H40890" s="88"/>
      <c r="I40890" s="88"/>
      <c r="J40890" s="88"/>
      <c r="K40890" s="88"/>
    </row>
    <row r="40891" spans="2:11" ht="12" hidden="1" customHeight="1" x14ac:dyDescent="0.2">
      <c r="B40891" s="88"/>
      <c r="C40891" s="88"/>
      <c r="D40891" s="88"/>
      <c r="E40891" s="88"/>
      <c r="F40891" s="88"/>
      <c r="G40891" s="88"/>
      <c r="H40891" s="88"/>
      <c r="I40891" s="88"/>
      <c r="J40891" s="88"/>
      <c r="K40891" s="88"/>
    </row>
    <row r="40892" spans="2:11" ht="12" hidden="1" customHeight="1" x14ac:dyDescent="0.2">
      <c r="B40892" s="88"/>
      <c r="C40892" s="88"/>
      <c r="D40892" s="88"/>
      <c r="E40892" s="88"/>
      <c r="F40892" s="88"/>
      <c r="G40892" s="88"/>
      <c r="H40892" s="88"/>
      <c r="I40892" s="88"/>
      <c r="J40892" s="88"/>
      <c r="K40892" s="88"/>
    </row>
    <row r="40893" spans="2:11" ht="12" hidden="1" customHeight="1" x14ac:dyDescent="0.2">
      <c r="B40893" s="88"/>
      <c r="C40893" s="88"/>
      <c r="D40893" s="88"/>
      <c r="E40893" s="88"/>
      <c r="F40893" s="88"/>
      <c r="G40893" s="88"/>
      <c r="H40893" s="88"/>
      <c r="I40893" s="88"/>
      <c r="J40893" s="88"/>
      <c r="K40893" s="88"/>
    </row>
    <row r="40894" spans="2:11" ht="12" hidden="1" customHeight="1" x14ac:dyDescent="0.2">
      <c r="B40894" s="88"/>
      <c r="C40894" s="88"/>
      <c r="D40894" s="88"/>
      <c r="E40894" s="88"/>
      <c r="F40894" s="88"/>
      <c r="G40894" s="88"/>
      <c r="H40894" s="88"/>
      <c r="I40894" s="88"/>
      <c r="J40894" s="88"/>
      <c r="K40894" s="88"/>
    </row>
    <row r="40895" spans="2:11" ht="12" hidden="1" customHeight="1" x14ac:dyDescent="0.2">
      <c r="B40895" s="88"/>
      <c r="C40895" s="88"/>
      <c r="D40895" s="88"/>
      <c r="E40895" s="88"/>
      <c r="F40895" s="88"/>
      <c r="G40895" s="88"/>
      <c r="H40895" s="88"/>
      <c r="I40895" s="88"/>
      <c r="J40895" s="88"/>
      <c r="K40895" s="88"/>
    </row>
    <row r="40896" spans="2:11" ht="12" hidden="1" customHeight="1" x14ac:dyDescent="0.2">
      <c r="B40896" s="88"/>
      <c r="C40896" s="88"/>
      <c r="D40896" s="88"/>
      <c r="E40896" s="88"/>
      <c r="F40896" s="88"/>
      <c r="G40896" s="88"/>
      <c r="H40896" s="88"/>
      <c r="I40896" s="88"/>
      <c r="J40896" s="88"/>
      <c r="K40896" s="88"/>
    </row>
    <row r="40897" spans="2:11" ht="12" hidden="1" customHeight="1" x14ac:dyDescent="0.2">
      <c r="B40897" s="88"/>
      <c r="C40897" s="88"/>
      <c r="D40897" s="88"/>
      <c r="E40897" s="88"/>
      <c r="F40897" s="88"/>
      <c r="G40897" s="88"/>
      <c r="H40897" s="88"/>
      <c r="I40897" s="88"/>
      <c r="J40897" s="88"/>
      <c r="K40897" s="88"/>
    </row>
    <row r="40898" spans="2:11" ht="12" hidden="1" customHeight="1" x14ac:dyDescent="0.2">
      <c r="B40898" s="88"/>
      <c r="C40898" s="88"/>
      <c r="D40898" s="88"/>
      <c r="E40898" s="88"/>
      <c r="F40898" s="88"/>
      <c r="G40898" s="88"/>
      <c r="H40898" s="88"/>
      <c r="I40898" s="88"/>
      <c r="J40898" s="88"/>
      <c r="K40898" s="88"/>
    </row>
    <row r="40899" spans="2:11" ht="12" hidden="1" customHeight="1" x14ac:dyDescent="0.2">
      <c r="B40899" s="88"/>
      <c r="C40899" s="88"/>
      <c r="D40899" s="88"/>
      <c r="E40899" s="88"/>
      <c r="F40899" s="88"/>
      <c r="G40899" s="88"/>
      <c r="H40899" s="88"/>
      <c r="I40899" s="88"/>
      <c r="J40899" s="88"/>
      <c r="K40899" s="88"/>
    </row>
    <row r="40900" spans="2:11" ht="12" hidden="1" customHeight="1" x14ac:dyDescent="0.2">
      <c r="B40900" s="88"/>
      <c r="C40900" s="88"/>
      <c r="D40900" s="88"/>
      <c r="E40900" s="88"/>
      <c r="F40900" s="88"/>
      <c r="G40900" s="88"/>
      <c r="H40900" s="88"/>
      <c r="I40900" s="88"/>
      <c r="J40900" s="88"/>
      <c r="K40900" s="88"/>
    </row>
    <row r="40901" spans="2:11" ht="12" hidden="1" customHeight="1" x14ac:dyDescent="0.2">
      <c r="B40901" s="88"/>
      <c r="C40901" s="88"/>
      <c r="D40901" s="88"/>
      <c r="E40901" s="88"/>
      <c r="F40901" s="88"/>
      <c r="G40901" s="88"/>
      <c r="H40901" s="88"/>
      <c r="I40901" s="88"/>
      <c r="J40901" s="88"/>
      <c r="K40901" s="88"/>
    </row>
    <row r="40902" spans="2:11" ht="12" hidden="1" customHeight="1" x14ac:dyDescent="0.2">
      <c r="B40902" s="88"/>
      <c r="C40902" s="88"/>
      <c r="D40902" s="88"/>
      <c r="E40902" s="88"/>
      <c r="F40902" s="88"/>
      <c r="G40902" s="88"/>
      <c r="H40902" s="88"/>
      <c r="I40902" s="88"/>
      <c r="J40902" s="88"/>
      <c r="K40902" s="88"/>
    </row>
    <row r="40903" spans="2:11" ht="12" hidden="1" customHeight="1" x14ac:dyDescent="0.2">
      <c r="B40903" s="88"/>
      <c r="C40903" s="88"/>
      <c r="D40903" s="88"/>
      <c r="E40903" s="88"/>
      <c r="F40903" s="88"/>
      <c r="G40903" s="88"/>
      <c r="H40903" s="88"/>
      <c r="I40903" s="88"/>
      <c r="J40903" s="88"/>
      <c r="K40903" s="88"/>
    </row>
    <row r="40904" spans="2:11" ht="12" hidden="1" customHeight="1" x14ac:dyDescent="0.2">
      <c r="B40904" s="88"/>
      <c r="C40904" s="88"/>
      <c r="D40904" s="88"/>
      <c r="E40904" s="88"/>
      <c r="F40904" s="88"/>
      <c r="G40904" s="88"/>
      <c r="H40904" s="88"/>
      <c r="I40904" s="88"/>
      <c r="J40904" s="88"/>
      <c r="K40904" s="88"/>
    </row>
    <row r="40905" spans="2:11" ht="12" hidden="1" customHeight="1" x14ac:dyDescent="0.2">
      <c r="B40905" s="88"/>
      <c r="C40905" s="88"/>
      <c r="D40905" s="88"/>
      <c r="E40905" s="88"/>
      <c r="F40905" s="88"/>
      <c r="G40905" s="88"/>
      <c r="H40905" s="88"/>
      <c r="I40905" s="88"/>
      <c r="J40905" s="88"/>
      <c r="K40905" s="88"/>
    </row>
    <row r="40906" spans="2:11" ht="12" hidden="1" customHeight="1" x14ac:dyDescent="0.2">
      <c r="B40906" s="88"/>
      <c r="C40906" s="88"/>
      <c r="D40906" s="88"/>
      <c r="E40906" s="88"/>
      <c r="F40906" s="88"/>
      <c r="G40906" s="88"/>
      <c r="H40906" s="88"/>
      <c r="I40906" s="88"/>
      <c r="J40906" s="88"/>
      <c r="K40906" s="88"/>
    </row>
    <row r="40907" spans="2:11" ht="12" hidden="1" customHeight="1" x14ac:dyDescent="0.2">
      <c r="B40907" s="88"/>
      <c r="C40907" s="88"/>
      <c r="D40907" s="88"/>
      <c r="E40907" s="88"/>
      <c r="F40907" s="88"/>
      <c r="G40907" s="88"/>
      <c r="H40907" s="88"/>
      <c r="I40907" s="88"/>
      <c r="J40907" s="88"/>
      <c r="K40907" s="88"/>
    </row>
    <row r="40908" spans="2:11" ht="12" hidden="1" customHeight="1" x14ac:dyDescent="0.2">
      <c r="B40908" s="88"/>
      <c r="C40908" s="88"/>
      <c r="D40908" s="88"/>
      <c r="E40908" s="88"/>
      <c r="F40908" s="88"/>
      <c r="G40908" s="88"/>
      <c r="H40908" s="88"/>
      <c r="I40908" s="88"/>
      <c r="J40908" s="88"/>
      <c r="K40908" s="88"/>
    </row>
    <row r="40909" spans="2:11" ht="12" hidden="1" customHeight="1" x14ac:dyDescent="0.2">
      <c r="B40909" s="88"/>
      <c r="C40909" s="88"/>
      <c r="D40909" s="88"/>
      <c r="E40909" s="88"/>
      <c r="F40909" s="88"/>
      <c r="G40909" s="88"/>
      <c r="H40909" s="88"/>
      <c r="I40909" s="88"/>
      <c r="J40909" s="88"/>
      <c r="K40909" s="88"/>
    </row>
    <row r="40910" spans="2:11" ht="12" hidden="1" customHeight="1" x14ac:dyDescent="0.2">
      <c r="B40910" s="88"/>
      <c r="C40910" s="88"/>
      <c r="D40910" s="88"/>
      <c r="E40910" s="88"/>
      <c r="F40910" s="88"/>
      <c r="G40910" s="88"/>
      <c r="H40910" s="88"/>
      <c r="I40910" s="88"/>
      <c r="J40910" s="88"/>
      <c r="K40910" s="88"/>
    </row>
    <row r="40911" spans="2:11" ht="12" hidden="1" customHeight="1" x14ac:dyDescent="0.2">
      <c r="B40911" s="88"/>
      <c r="C40911" s="88"/>
      <c r="D40911" s="88"/>
      <c r="E40911" s="88"/>
      <c r="F40911" s="88"/>
      <c r="G40911" s="88"/>
      <c r="H40911" s="88"/>
      <c r="I40911" s="88"/>
      <c r="J40911" s="88"/>
      <c r="K40911" s="88"/>
    </row>
    <row r="40912" spans="2:11" ht="12" hidden="1" customHeight="1" x14ac:dyDescent="0.2">
      <c r="B40912" s="88"/>
      <c r="C40912" s="88"/>
      <c r="D40912" s="88"/>
      <c r="E40912" s="88"/>
      <c r="F40912" s="88"/>
      <c r="G40912" s="88"/>
      <c r="H40912" s="88"/>
      <c r="I40912" s="88"/>
      <c r="J40912" s="88"/>
      <c r="K40912" s="88"/>
    </row>
    <row r="40913" spans="2:11" ht="12" hidden="1" customHeight="1" x14ac:dyDescent="0.2">
      <c r="B40913" s="88"/>
      <c r="C40913" s="88"/>
      <c r="D40913" s="88"/>
      <c r="E40913" s="88"/>
      <c r="F40913" s="88"/>
      <c r="G40913" s="88"/>
      <c r="H40913" s="88"/>
      <c r="I40913" s="88"/>
      <c r="J40913" s="88"/>
      <c r="K40913" s="88"/>
    </row>
    <row r="40914" spans="2:11" ht="12" hidden="1" customHeight="1" x14ac:dyDescent="0.2">
      <c r="B40914" s="88"/>
      <c r="C40914" s="88"/>
      <c r="D40914" s="88"/>
      <c r="E40914" s="88"/>
      <c r="F40914" s="88"/>
      <c r="G40914" s="88"/>
      <c r="H40914" s="88"/>
      <c r="I40914" s="88"/>
      <c r="J40914" s="88"/>
      <c r="K40914" s="88"/>
    </row>
    <row r="40915" spans="2:11" ht="12" hidden="1" customHeight="1" x14ac:dyDescent="0.2">
      <c r="B40915" s="88"/>
      <c r="C40915" s="88"/>
      <c r="D40915" s="88"/>
      <c r="E40915" s="88"/>
      <c r="F40915" s="88"/>
      <c r="G40915" s="88"/>
      <c r="H40915" s="88"/>
      <c r="I40915" s="88"/>
      <c r="J40915" s="88"/>
      <c r="K40915" s="88"/>
    </row>
    <row r="40916" spans="2:11" ht="12" hidden="1" customHeight="1" x14ac:dyDescent="0.2">
      <c r="B40916" s="88"/>
      <c r="C40916" s="88"/>
      <c r="D40916" s="88"/>
      <c r="E40916" s="88"/>
      <c r="F40916" s="88"/>
      <c r="G40916" s="88"/>
      <c r="H40916" s="88"/>
      <c r="I40916" s="88"/>
      <c r="J40916" s="88"/>
      <c r="K40916" s="88"/>
    </row>
    <row r="40917" spans="2:11" ht="12" hidden="1" customHeight="1" x14ac:dyDescent="0.2">
      <c r="B40917" s="88"/>
      <c r="C40917" s="88"/>
      <c r="D40917" s="88"/>
      <c r="E40917" s="88"/>
      <c r="F40917" s="88"/>
      <c r="G40917" s="88"/>
      <c r="H40917" s="88"/>
      <c r="I40917" s="88"/>
      <c r="J40917" s="88"/>
      <c r="K40917" s="88"/>
    </row>
    <row r="40918" spans="2:11" ht="12" hidden="1" customHeight="1" x14ac:dyDescent="0.2">
      <c r="B40918" s="88"/>
      <c r="C40918" s="88"/>
      <c r="D40918" s="88"/>
      <c r="E40918" s="88"/>
      <c r="F40918" s="88"/>
      <c r="G40918" s="88"/>
      <c r="H40918" s="88"/>
      <c r="I40918" s="88"/>
      <c r="J40918" s="88"/>
      <c r="K40918" s="88"/>
    </row>
    <row r="40919" spans="2:11" ht="12" hidden="1" customHeight="1" x14ac:dyDescent="0.2">
      <c r="B40919" s="88"/>
      <c r="C40919" s="88"/>
      <c r="D40919" s="88"/>
      <c r="E40919" s="88"/>
      <c r="F40919" s="88"/>
      <c r="G40919" s="88"/>
      <c r="H40919" s="88"/>
      <c r="I40919" s="88"/>
      <c r="J40919" s="88"/>
      <c r="K40919" s="88"/>
    </row>
    <row r="40920" spans="2:11" ht="12" hidden="1" customHeight="1" x14ac:dyDescent="0.2">
      <c r="B40920" s="88"/>
      <c r="C40920" s="88"/>
      <c r="D40920" s="88"/>
      <c r="E40920" s="88"/>
      <c r="F40920" s="88"/>
      <c r="G40920" s="88"/>
      <c r="H40920" s="88"/>
      <c r="I40920" s="88"/>
      <c r="J40920" s="88"/>
      <c r="K40920" s="88"/>
    </row>
    <row r="40921" spans="2:11" ht="12" hidden="1" customHeight="1" x14ac:dyDescent="0.2">
      <c r="B40921" s="88"/>
      <c r="C40921" s="88"/>
      <c r="D40921" s="88"/>
      <c r="E40921" s="88"/>
      <c r="F40921" s="88"/>
      <c r="G40921" s="88"/>
      <c r="H40921" s="88"/>
      <c r="I40921" s="88"/>
      <c r="J40921" s="88"/>
      <c r="K40921" s="88"/>
    </row>
    <row r="40922" spans="2:11" ht="12" hidden="1" customHeight="1" x14ac:dyDescent="0.2">
      <c r="B40922" s="88"/>
      <c r="C40922" s="88"/>
      <c r="D40922" s="88"/>
      <c r="E40922" s="88"/>
      <c r="F40922" s="88"/>
      <c r="G40922" s="88"/>
      <c r="H40922" s="88"/>
      <c r="I40922" s="88"/>
      <c r="J40922" s="88"/>
      <c r="K40922" s="88"/>
    </row>
    <row r="40923" spans="2:11" ht="12" hidden="1" customHeight="1" x14ac:dyDescent="0.2">
      <c r="B40923" s="88"/>
      <c r="C40923" s="88"/>
      <c r="D40923" s="88"/>
      <c r="E40923" s="88"/>
      <c r="F40923" s="88"/>
      <c r="G40923" s="88"/>
      <c r="H40923" s="88"/>
      <c r="I40923" s="88"/>
      <c r="J40923" s="88"/>
      <c r="K40923" s="88"/>
    </row>
    <row r="40924" spans="2:11" ht="12" hidden="1" customHeight="1" x14ac:dyDescent="0.2">
      <c r="B40924" s="88"/>
      <c r="C40924" s="88"/>
      <c r="D40924" s="88"/>
      <c r="E40924" s="88"/>
      <c r="F40924" s="88"/>
      <c r="G40924" s="88"/>
      <c r="H40924" s="88"/>
      <c r="I40924" s="88"/>
      <c r="J40924" s="88"/>
      <c r="K40924" s="88"/>
    </row>
    <row r="40925" spans="2:11" ht="12" hidden="1" customHeight="1" x14ac:dyDescent="0.2">
      <c r="B40925" s="88"/>
      <c r="C40925" s="88"/>
      <c r="D40925" s="88"/>
      <c r="E40925" s="88"/>
      <c r="F40925" s="88"/>
      <c r="G40925" s="88"/>
      <c r="H40925" s="88"/>
      <c r="I40925" s="88"/>
      <c r="J40925" s="88"/>
      <c r="K40925" s="88"/>
    </row>
    <row r="40926" spans="2:11" ht="12" hidden="1" customHeight="1" x14ac:dyDescent="0.2">
      <c r="B40926" s="88"/>
      <c r="C40926" s="88"/>
      <c r="D40926" s="88"/>
      <c r="E40926" s="88"/>
      <c r="F40926" s="88"/>
      <c r="G40926" s="88"/>
      <c r="H40926" s="88"/>
      <c r="I40926" s="88"/>
      <c r="J40926" s="88"/>
      <c r="K40926" s="88"/>
    </row>
    <row r="40927" spans="2:11" ht="12" hidden="1" customHeight="1" x14ac:dyDescent="0.2">
      <c r="B40927" s="88"/>
      <c r="C40927" s="88"/>
      <c r="D40927" s="88"/>
      <c r="E40927" s="88"/>
      <c r="F40927" s="88"/>
      <c r="G40927" s="88"/>
      <c r="H40927" s="88"/>
      <c r="I40927" s="88"/>
      <c r="J40927" s="88"/>
      <c r="K40927" s="88"/>
    </row>
    <row r="40928" spans="2:11" ht="12" hidden="1" customHeight="1" x14ac:dyDescent="0.2">
      <c r="B40928" s="88"/>
      <c r="C40928" s="88"/>
      <c r="D40928" s="88"/>
      <c r="E40928" s="88"/>
      <c r="F40928" s="88"/>
      <c r="G40928" s="88"/>
      <c r="H40928" s="88"/>
      <c r="I40928" s="88"/>
      <c r="J40928" s="88"/>
      <c r="K40928" s="88"/>
    </row>
    <row r="40929" spans="2:11" ht="12" hidden="1" customHeight="1" x14ac:dyDescent="0.2">
      <c r="B40929" s="88"/>
      <c r="C40929" s="88"/>
      <c r="D40929" s="88"/>
      <c r="E40929" s="88"/>
      <c r="F40929" s="88"/>
      <c r="G40929" s="88"/>
      <c r="H40929" s="88"/>
      <c r="I40929" s="88"/>
      <c r="J40929" s="88"/>
      <c r="K40929" s="88"/>
    </row>
    <row r="40930" spans="2:11" ht="12" hidden="1" customHeight="1" x14ac:dyDescent="0.2">
      <c r="B40930" s="88"/>
      <c r="C40930" s="88"/>
      <c r="D40930" s="88"/>
      <c r="E40930" s="88"/>
      <c r="F40930" s="88"/>
      <c r="G40930" s="88"/>
      <c r="H40930" s="88"/>
      <c r="I40930" s="88"/>
      <c r="J40930" s="88"/>
      <c r="K40930" s="88"/>
    </row>
    <row r="40931" spans="2:11" ht="12" hidden="1" customHeight="1" x14ac:dyDescent="0.2">
      <c r="B40931" s="88"/>
      <c r="C40931" s="88"/>
      <c r="D40931" s="88"/>
      <c r="E40931" s="88"/>
      <c r="F40931" s="88"/>
      <c r="G40931" s="88"/>
      <c r="H40931" s="88"/>
      <c r="I40931" s="88"/>
      <c r="J40931" s="88"/>
      <c r="K40931" s="88"/>
    </row>
    <row r="40932" spans="2:11" ht="12" hidden="1" customHeight="1" x14ac:dyDescent="0.2">
      <c r="B40932" s="88"/>
      <c r="C40932" s="88"/>
      <c r="D40932" s="88"/>
      <c r="E40932" s="88"/>
      <c r="F40932" s="88"/>
      <c r="G40932" s="88"/>
      <c r="H40932" s="88"/>
      <c r="I40932" s="88"/>
      <c r="J40932" s="88"/>
      <c r="K40932" s="88"/>
    </row>
    <row r="40933" spans="2:11" ht="12" hidden="1" customHeight="1" x14ac:dyDescent="0.2">
      <c r="B40933" s="88"/>
      <c r="C40933" s="88"/>
      <c r="D40933" s="88"/>
      <c r="E40933" s="88"/>
      <c r="F40933" s="88"/>
      <c r="G40933" s="88"/>
      <c r="H40933" s="88"/>
      <c r="I40933" s="88"/>
      <c r="J40933" s="88"/>
      <c r="K40933" s="88"/>
    </row>
    <row r="40934" spans="2:11" ht="12" hidden="1" customHeight="1" x14ac:dyDescent="0.2">
      <c r="B40934" s="88"/>
      <c r="C40934" s="88"/>
      <c r="D40934" s="88"/>
      <c r="E40934" s="88"/>
      <c r="F40934" s="88"/>
      <c r="G40934" s="88"/>
      <c r="H40934" s="88"/>
      <c r="I40934" s="88"/>
      <c r="J40934" s="88"/>
      <c r="K40934" s="88"/>
    </row>
    <row r="40935" spans="2:11" ht="12" hidden="1" customHeight="1" x14ac:dyDescent="0.2">
      <c r="B40935" s="88"/>
      <c r="C40935" s="88"/>
      <c r="D40935" s="88"/>
      <c r="E40935" s="88"/>
      <c r="F40935" s="88"/>
      <c r="G40935" s="88"/>
      <c r="H40935" s="88"/>
      <c r="I40935" s="88"/>
      <c r="J40935" s="88"/>
      <c r="K40935" s="88"/>
    </row>
    <row r="40936" spans="2:11" ht="12" hidden="1" customHeight="1" x14ac:dyDescent="0.2">
      <c r="B40936" s="88"/>
      <c r="C40936" s="88"/>
      <c r="D40936" s="88"/>
      <c r="E40936" s="88"/>
      <c r="F40936" s="88"/>
      <c r="G40936" s="88"/>
      <c r="H40936" s="88"/>
      <c r="I40936" s="88"/>
      <c r="J40936" s="88"/>
      <c r="K40936" s="88"/>
    </row>
    <row r="40937" spans="2:11" ht="12" hidden="1" customHeight="1" x14ac:dyDescent="0.2">
      <c r="B40937" s="88"/>
      <c r="C40937" s="88"/>
      <c r="D40937" s="88"/>
      <c r="E40937" s="88"/>
      <c r="F40937" s="88"/>
      <c r="G40937" s="88"/>
      <c r="H40937" s="88"/>
      <c r="I40937" s="88"/>
      <c r="J40937" s="88"/>
      <c r="K40937" s="88"/>
    </row>
    <row r="40938" spans="2:11" ht="12" hidden="1" customHeight="1" x14ac:dyDescent="0.2">
      <c r="B40938" s="88"/>
      <c r="C40938" s="88"/>
      <c r="D40938" s="88"/>
      <c r="E40938" s="88"/>
      <c r="F40938" s="88"/>
      <c r="G40938" s="88"/>
      <c r="H40938" s="88"/>
      <c r="I40938" s="88"/>
      <c r="J40938" s="88"/>
      <c r="K40938" s="88"/>
    </row>
    <row r="40939" spans="2:11" ht="12" hidden="1" customHeight="1" x14ac:dyDescent="0.2">
      <c r="B40939" s="88"/>
      <c r="C40939" s="88"/>
      <c r="D40939" s="88"/>
      <c r="E40939" s="88"/>
      <c r="F40939" s="88"/>
      <c r="G40939" s="88"/>
      <c r="H40939" s="88"/>
      <c r="I40939" s="88"/>
      <c r="J40939" s="88"/>
      <c r="K40939" s="88"/>
    </row>
    <row r="40940" spans="2:11" ht="12" hidden="1" customHeight="1" x14ac:dyDescent="0.2">
      <c r="B40940" s="88"/>
      <c r="C40940" s="88"/>
      <c r="D40940" s="88"/>
      <c r="E40940" s="88"/>
      <c r="F40940" s="88"/>
      <c r="G40940" s="88"/>
      <c r="H40940" s="88"/>
      <c r="I40940" s="88"/>
      <c r="J40940" s="88"/>
      <c r="K40940" s="88"/>
    </row>
    <row r="40941" spans="2:11" ht="12" hidden="1" customHeight="1" x14ac:dyDescent="0.2">
      <c r="B40941" s="88"/>
      <c r="C40941" s="88"/>
      <c r="D40941" s="88"/>
      <c r="E40941" s="88"/>
      <c r="F40941" s="88"/>
      <c r="G40941" s="88"/>
      <c r="H40941" s="88"/>
      <c r="I40941" s="88"/>
      <c r="J40941" s="88"/>
      <c r="K40941" s="88"/>
    </row>
    <row r="40942" spans="2:11" ht="12" hidden="1" customHeight="1" x14ac:dyDescent="0.2">
      <c r="B40942" s="88"/>
      <c r="C40942" s="88"/>
      <c r="D40942" s="88"/>
      <c r="E40942" s="88"/>
      <c r="F40942" s="88"/>
      <c r="G40942" s="88"/>
      <c r="H40942" s="88"/>
      <c r="I40942" s="88"/>
      <c r="J40942" s="88"/>
      <c r="K40942" s="88"/>
    </row>
    <row r="40943" spans="2:11" ht="12" hidden="1" customHeight="1" x14ac:dyDescent="0.2">
      <c r="B40943" s="88"/>
      <c r="C40943" s="88"/>
      <c r="D40943" s="88"/>
      <c r="E40943" s="88"/>
      <c r="F40943" s="88"/>
      <c r="G40943" s="88"/>
      <c r="H40943" s="88"/>
      <c r="I40943" s="88"/>
      <c r="J40943" s="88"/>
      <c r="K40943" s="88"/>
    </row>
    <row r="40944" spans="2:11" ht="12" hidden="1" customHeight="1" x14ac:dyDescent="0.2">
      <c r="B40944" s="88"/>
      <c r="C40944" s="88"/>
      <c r="D40944" s="88"/>
      <c r="E40944" s="88"/>
      <c r="F40944" s="88"/>
      <c r="G40944" s="88"/>
      <c r="H40944" s="88"/>
      <c r="I40944" s="88"/>
      <c r="J40944" s="88"/>
      <c r="K40944" s="88"/>
    </row>
    <row r="40945" spans="2:11" ht="12" hidden="1" customHeight="1" x14ac:dyDescent="0.2">
      <c r="B40945" s="88"/>
      <c r="C40945" s="88"/>
      <c r="D40945" s="88"/>
      <c r="E40945" s="88"/>
      <c r="F40945" s="88"/>
      <c r="G40945" s="88"/>
      <c r="H40945" s="88"/>
      <c r="I40945" s="88"/>
      <c r="J40945" s="88"/>
      <c r="K40945" s="88"/>
    </row>
    <row r="40946" spans="2:11" ht="12" hidden="1" customHeight="1" x14ac:dyDescent="0.2">
      <c r="B40946" s="88"/>
      <c r="C40946" s="88"/>
      <c r="D40946" s="88"/>
      <c r="E40946" s="88"/>
      <c r="F40946" s="88"/>
      <c r="G40946" s="88"/>
      <c r="H40946" s="88"/>
      <c r="I40946" s="88"/>
      <c r="J40946" s="88"/>
      <c r="K40946" s="88"/>
    </row>
    <row r="40947" spans="2:11" ht="12" hidden="1" customHeight="1" x14ac:dyDescent="0.2">
      <c r="B40947" s="88"/>
      <c r="C40947" s="88"/>
      <c r="D40947" s="88"/>
      <c r="E40947" s="88"/>
      <c r="F40947" s="88"/>
      <c r="G40947" s="88"/>
      <c r="H40947" s="88"/>
      <c r="I40947" s="88"/>
      <c r="J40947" s="88"/>
      <c r="K40947" s="88"/>
    </row>
    <row r="40948" spans="2:11" ht="12" hidden="1" customHeight="1" x14ac:dyDescent="0.2">
      <c r="B40948" s="88"/>
      <c r="C40948" s="88"/>
      <c r="D40948" s="88"/>
      <c r="E40948" s="88"/>
      <c r="F40948" s="88"/>
      <c r="G40948" s="88"/>
      <c r="H40948" s="88"/>
      <c r="I40948" s="88"/>
      <c r="J40948" s="88"/>
      <c r="K40948" s="88"/>
    </row>
    <row r="40949" spans="2:11" ht="12" hidden="1" customHeight="1" x14ac:dyDescent="0.2">
      <c r="B40949" s="88"/>
      <c r="C40949" s="88"/>
      <c r="D40949" s="88"/>
      <c r="E40949" s="88"/>
      <c r="F40949" s="88"/>
      <c r="G40949" s="88"/>
      <c r="H40949" s="88"/>
      <c r="I40949" s="88"/>
      <c r="J40949" s="88"/>
      <c r="K40949" s="88"/>
    </row>
    <row r="40950" spans="2:11" ht="12" hidden="1" customHeight="1" x14ac:dyDescent="0.2">
      <c r="B40950" s="88"/>
      <c r="C40950" s="88"/>
      <c r="D40950" s="88"/>
      <c r="E40950" s="88"/>
      <c r="F40950" s="88"/>
      <c r="G40950" s="88"/>
      <c r="H40950" s="88"/>
      <c r="I40950" s="88"/>
      <c r="J40950" s="88"/>
      <c r="K40950" s="88"/>
    </row>
    <row r="40951" spans="2:11" ht="12" hidden="1" customHeight="1" x14ac:dyDescent="0.2">
      <c r="B40951" s="88"/>
      <c r="C40951" s="88"/>
      <c r="D40951" s="88"/>
      <c r="E40951" s="88"/>
      <c r="F40951" s="88"/>
      <c r="G40951" s="88"/>
      <c r="H40951" s="88"/>
      <c r="I40951" s="88"/>
      <c r="J40951" s="88"/>
      <c r="K40951" s="88"/>
    </row>
    <row r="40952" spans="2:11" ht="12" hidden="1" customHeight="1" x14ac:dyDescent="0.2">
      <c r="B40952" s="88"/>
      <c r="C40952" s="88"/>
      <c r="D40952" s="88"/>
      <c r="E40952" s="88"/>
      <c r="F40952" s="88"/>
      <c r="G40952" s="88"/>
      <c r="H40952" s="88"/>
      <c r="I40952" s="88"/>
      <c r="J40952" s="88"/>
      <c r="K40952" s="88"/>
    </row>
    <row r="40953" spans="2:11" ht="12" hidden="1" customHeight="1" x14ac:dyDescent="0.2">
      <c r="B40953" s="88"/>
      <c r="C40953" s="88"/>
      <c r="D40953" s="88"/>
      <c r="E40953" s="88"/>
      <c r="F40953" s="88"/>
      <c r="G40953" s="88"/>
      <c r="H40953" s="88"/>
      <c r="I40953" s="88"/>
      <c r="J40953" s="88"/>
      <c r="K40953" s="88"/>
    </row>
    <row r="40954" spans="2:11" ht="12" hidden="1" customHeight="1" x14ac:dyDescent="0.2">
      <c r="B40954" s="88"/>
      <c r="C40954" s="88"/>
      <c r="D40954" s="88"/>
      <c r="E40954" s="88"/>
      <c r="F40954" s="88"/>
      <c r="G40954" s="88"/>
      <c r="H40954" s="88"/>
      <c r="I40954" s="88"/>
      <c r="J40954" s="88"/>
      <c r="K40954" s="88"/>
    </row>
    <row r="40955" spans="2:11" ht="12" hidden="1" customHeight="1" x14ac:dyDescent="0.2">
      <c r="B40955" s="88"/>
      <c r="C40955" s="88"/>
      <c r="D40955" s="88"/>
      <c r="E40955" s="88"/>
      <c r="F40955" s="88"/>
      <c r="G40955" s="88"/>
      <c r="H40955" s="88"/>
      <c r="I40955" s="88"/>
      <c r="J40955" s="88"/>
      <c r="K40955" s="88"/>
    </row>
    <row r="40956" spans="2:11" ht="12" hidden="1" customHeight="1" x14ac:dyDescent="0.2">
      <c r="B40956" s="88"/>
      <c r="C40956" s="88"/>
      <c r="D40956" s="88"/>
      <c r="E40956" s="88"/>
      <c r="F40956" s="88"/>
      <c r="G40956" s="88"/>
      <c r="H40956" s="88"/>
      <c r="I40956" s="88"/>
      <c r="J40956" s="88"/>
      <c r="K40956" s="88"/>
    </row>
    <row r="40957" spans="2:11" ht="12" hidden="1" customHeight="1" x14ac:dyDescent="0.2">
      <c r="B40957" s="88"/>
      <c r="C40957" s="88"/>
      <c r="D40957" s="88"/>
      <c r="E40957" s="88"/>
      <c r="F40957" s="88"/>
      <c r="G40957" s="88"/>
      <c r="H40957" s="88"/>
      <c r="I40957" s="88"/>
      <c r="J40957" s="88"/>
      <c r="K40957" s="88"/>
    </row>
    <row r="40958" spans="2:11" ht="12" hidden="1" customHeight="1" x14ac:dyDescent="0.2">
      <c r="B40958" s="88"/>
      <c r="C40958" s="88"/>
      <c r="D40958" s="88"/>
      <c r="E40958" s="88"/>
      <c r="F40958" s="88"/>
      <c r="G40958" s="88"/>
      <c r="H40958" s="88"/>
      <c r="I40958" s="88"/>
      <c r="J40958" s="88"/>
      <c r="K40958" s="88"/>
    </row>
    <row r="40959" spans="2:11" ht="12" hidden="1" customHeight="1" x14ac:dyDescent="0.2">
      <c r="B40959" s="88"/>
      <c r="C40959" s="88"/>
      <c r="D40959" s="88"/>
      <c r="E40959" s="88"/>
      <c r="F40959" s="88"/>
      <c r="G40959" s="88"/>
      <c r="H40959" s="88"/>
      <c r="I40959" s="88"/>
      <c r="J40959" s="88"/>
      <c r="K40959" s="88"/>
    </row>
    <row r="40960" spans="2:11" ht="12" hidden="1" customHeight="1" x14ac:dyDescent="0.2">
      <c r="B40960" s="88"/>
      <c r="C40960" s="88"/>
      <c r="D40960" s="88"/>
      <c r="E40960" s="88"/>
      <c r="F40960" s="88"/>
      <c r="G40960" s="88"/>
      <c r="H40960" s="88"/>
      <c r="I40960" s="88"/>
      <c r="J40960" s="88"/>
      <c r="K40960" s="88"/>
    </row>
    <row r="40961" spans="2:11" ht="12" hidden="1" customHeight="1" x14ac:dyDescent="0.2">
      <c r="B40961" s="88"/>
      <c r="C40961" s="88"/>
      <c r="D40961" s="88"/>
      <c r="E40961" s="88"/>
      <c r="F40961" s="88"/>
      <c r="G40961" s="88"/>
      <c r="H40961" s="88"/>
      <c r="I40961" s="88"/>
      <c r="J40961" s="88"/>
      <c r="K40961" s="88"/>
    </row>
    <row r="40962" spans="2:11" ht="12" hidden="1" customHeight="1" x14ac:dyDescent="0.2">
      <c r="B40962" s="88"/>
      <c r="C40962" s="88"/>
      <c r="D40962" s="88"/>
      <c r="E40962" s="88"/>
      <c r="F40962" s="88"/>
      <c r="G40962" s="88"/>
      <c r="H40962" s="88"/>
      <c r="I40962" s="88"/>
      <c r="J40962" s="88"/>
      <c r="K40962" s="88"/>
    </row>
    <row r="40963" spans="2:11" ht="12" hidden="1" customHeight="1" x14ac:dyDescent="0.2">
      <c r="B40963" s="88"/>
      <c r="C40963" s="88"/>
      <c r="D40963" s="88"/>
      <c r="E40963" s="88"/>
      <c r="F40963" s="88"/>
      <c r="G40963" s="88"/>
      <c r="H40963" s="88"/>
      <c r="I40963" s="88"/>
      <c r="J40963" s="88"/>
      <c r="K40963" s="88"/>
    </row>
    <row r="40964" spans="2:11" ht="12" hidden="1" customHeight="1" x14ac:dyDescent="0.2">
      <c r="B40964" s="88"/>
      <c r="C40964" s="88"/>
      <c r="D40964" s="88"/>
      <c r="E40964" s="88"/>
      <c r="F40964" s="88"/>
      <c r="G40964" s="88"/>
      <c r="H40964" s="88"/>
      <c r="I40964" s="88"/>
      <c r="J40964" s="88"/>
      <c r="K40964" s="88"/>
    </row>
    <row r="40965" spans="2:11" ht="12" hidden="1" customHeight="1" x14ac:dyDescent="0.2">
      <c r="B40965" s="88"/>
      <c r="C40965" s="88"/>
      <c r="D40965" s="88"/>
      <c r="E40965" s="88"/>
      <c r="F40965" s="88"/>
      <c r="G40965" s="88"/>
      <c r="H40965" s="88"/>
      <c r="I40965" s="88"/>
      <c r="J40965" s="88"/>
      <c r="K40965" s="88"/>
    </row>
    <row r="40966" spans="2:11" ht="12" hidden="1" customHeight="1" x14ac:dyDescent="0.2">
      <c r="B40966" s="88"/>
      <c r="C40966" s="88"/>
      <c r="D40966" s="88"/>
      <c r="E40966" s="88"/>
      <c r="F40966" s="88"/>
      <c r="G40966" s="88"/>
      <c r="H40966" s="88"/>
      <c r="I40966" s="88"/>
      <c r="J40966" s="88"/>
      <c r="K40966" s="88"/>
    </row>
    <row r="40967" spans="2:11" ht="12" hidden="1" customHeight="1" x14ac:dyDescent="0.2">
      <c r="B40967" s="88"/>
      <c r="C40967" s="88"/>
      <c r="D40967" s="88"/>
      <c r="E40967" s="88"/>
      <c r="F40967" s="88"/>
      <c r="G40967" s="88"/>
      <c r="H40967" s="88"/>
      <c r="I40967" s="88"/>
      <c r="J40967" s="88"/>
      <c r="K40967" s="88"/>
    </row>
    <row r="40968" spans="2:11" ht="12" hidden="1" customHeight="1" x14ac:dyDescent="0.2">
      <c r="B40968" s="88"/>
      <c r="C40968" s="88"/>
      <c r="D40968" s="88"/>
      <c r="E40968" s="88"/>
      <c r="F40968" s="88"/>
      <c r="G40968" s="88"/>
      <c r="H40968" s="88"/>
      <c r="I40968" s="88"/>
      <c r="J40968" s="88"/>
      <c r="K40968" s="88"/>
    </row>
    <row r="40969" spans="2:11" ht="12" hidden="1" customHeight="1" x14ac:dyDescent="0.2">
      <c r="B40969" s="88"/>
      <c r="C40969" s="88"/>
      <c r="D40969" s="88"/>
      <c r="E40969" s="88"/>
      <c r="F40969" s="88"/>
      <c r="G40969" s="88"/>
      <c r="H40969" s="88"/>
      <c r="I40969" s="88"/>
      <c r="J40969" s="88"/>
      <c r="K40969" s="88"/>
    </row>
    <row r="40970" spans="2:11" ht="12" hidden="1" customHeight="1" x14ac:dyDescent="0.2">
      <c r="B40970" s="88"/>
      <c r="C40970" s="88"/>
      <c r="D40970" s="88"/>
      <c r="E40970" s="88"/>
      <c r="F40970" s="88"/>
      <c r="G40970" s="88"/>
      <c r="H40970" s="88"/>
      <c r="I40970" s="88"/>
      <c r="J40970" s="88"/>
      <c r="K40970" s="88"/>
    </row>
    <row r="40971" spans="2:11" ht="12" hidden="1" customHeight="1" x14ac:dyDescent="0.2">
      <c r="B40971" s="88"/>
      <c r="C40971" s="88"/>
      <c r="D40971" s="88"/>
      <c r="E40971" s="88"/>
      <c r="F40971" s="88"/>
      <c r="G40971" s="88"/>
      <c r="H40971" s="88"/>
      <c r="I40971" s="88"/>
      <c r="J40971" s="88"/>
      <c r="K40971" s="88"/>
    </row>
    <row r="40972" spans="2:11" ht="12" hidden="1" customHeight="1" x14ac:dyDescent="0.2">
      <c r="B40972" s="88"/>
      <c r="C40972" s="88"/>
      <c r="D40972" s="88"/>
      <c r="E40972" s="88"/>
      <c r="F40972" s="88"/>
      <c r="G40972" s="88"/>
      <c r="H40972" s="88"/>
      <c r="I40972" s="88"/>
      <c r="J40972" s="88"/>
      <c r="K40972" s="88"/>
    </row>
    <row r="40973" spans="2:11" ht="12" hidden="1" customHeight="1" x14ac:dyDescent="0.2">
      <c r="B40973" s="88"/>
      <c r="C40973" s="88"/>
      <c r="D40973" s="88"/>
      <c r="E40973" s="88"/>
      <c r="F40973" s="88"/>
      <c r="G40973" s="88"/>
      <c r="H40973" s="88"/>
      <c r="I40973" s="88"/>
      <c r="J40973" s="88"/>
      <c r="K40973" s="88"/>
    </row>
    <row r="40974" spans="2:11" ht="12" hidden="1" customHeight="1" x14ac:dyDescent="0.2">
      <c r="B40974" s="88"/>
      <c r="C40974" s="88"/>
      <c r="D40974" s="88"/>
      <c r="E40974" s="88"/>
      <c r="F40974" s="88"/>
      <c r="G40974" s="88"/>
      <c r="H40974" s="88"/>
      <c r="I40974" s="88"/>
      <c r="J40974" s="88"/>
      <c r="K40974" s="88"/>
    </row>
    <row r="40975" spans="2:11" ht="12" hidden="1" customHeight="1" x14ac:dyDescent="0.2">
      <c r="B40975" s="88"/>
      <c r="C40975" s="88"/>
      <c r="D40975" s="88"/>
      <c r="E40975" s="88"/>
      <c r="F40975" s="88"/>
      <c r="G40975" s="88"/>
      <c r="H40975" s="88"/>
      <c r="I40975" s="88"/>
      <c r="J40975" s="88"/>
      <c r="K40975" s="88"/>
    </row>
    <row r="40976" spans="2:11" ht="12" hidden="1" customHeight="1" x14ac:dyDescent="0.2">
      <c r="B40976" s="88"/>
      <c r="C40976" s="88"/>
      <c r="D40976" s="88"/>
      <c r="E40976" s="88"/>
      <c r="F40976" s="88"/>
      <c r="G40976" s="88"/>
      <c r="H40976" s="88"/>
      <c r="I40976" s="88"/>
      <c r="J40976" s="88"/>
      <c r="K40976" s="88"/>
    </row>
    <row r="40977" spans="2:11" ht="12" hidden="1" customHeight="1" x14ac:dyDescent="0.2">
      <c r="B40977" s="88"/>
      <c r="C40977" s="88"/>
      <c r="D40977" s="88"/>
      <c r="E40977" s="88"/>
      <c r="F40977" s="88"/>
      <c r="G40977" s="88"/>
      <c r="H40977" s="88"/>
      <c r="I40977" s="88"/>
      <c r="J40977" s="88"/>
      <c r="K40977" s="88"/>
    </row>
    <row r="40978" spans="2:11" ht="12" hidden="1" customHeight="1" x14ac:dyDescent="0.2">
      <c r="B40978" s="88"/>
      <c r="C40978" s="88"/>
      <c r="D40978" s="88"/>
      <c r="E40978" s="88"/>
      <c r="F40978" s="88"/>
      <c r="G40978" s="88"/>
      <c r="H40978" s="88"/>
      <c r="I40978" s="88"/>
      <c r="J40978" s="88"/>
      <c r="K40978" s="88"/>
    </row>
    <row r="40979" spans="2:11" ht="12" hidden="1" customHeight="1" x14ac:dyDescent="0.2">
      <c r="B40979" s="88"/>
      <c r="C40979" s="88"/>
      <c r="D40979" s="88"/>
      <c r="E40979" s="88"/>
      <c r="F40979" s="88"/>
      <c r="G40979" s="88"/>
      <c r="H40979" s="88"/>
      <c r="I40979" s="88"/>
      <c r="J40979" s="88"/>
      <c r="K40979" s="88"/>
    </row>
    <row r="40980" spans="2:11" ht="12" hidden="1" customHeight="1" x14ac:dyDescent="0.2">
      <c r="B40980" s="88"/>
      <c r="C40980" s="88"/>
      <c r="D40980" s="88"/>
      <c r="E40980" s="88"/>
      <c r="F40980" s="88"/>
      <c r="G40980" s="88"/>
      <c r="H40980" s="88"/>
      <c r="I40980" s="88"/>
      <c r="J40980" s="88"/>
      <c r="K40980" s="88"/>
    </row>
    <row r="40981" spans="2:11" ht="12" hidden="1" customHeight="1" x14ac:dyDescent="0.2">
      <c r="B40981" s="88"/>
      <c r="C40981" s="88"/>
      <c r="D40981" s="88"/>
      <c r="E40981" s="88"/>
      <c r="F40981" s="88"/>
      <c r="G40981" s="88"/>
      <c r="H40981" s="88"/>
      <c r="I40981" s="88"/>
      <c r="J40981" s="88"/>
      <c r="K40981" s="88"/>
    </row>
    <row r="40982" spans="2:11" ht="12" hidden="1" customHeight="1" x14ac:dyDescent="0.2">
      <c r="B40982" s="88"/>
      <c r="C40982" s="88"/>
      <c r="D40982" s="88"/>
      <c r="E40982" s="88"/>
      <c r="F40982" s="88"/>
      <c r="G40982" s="88"/>
      <c r="H40982" s="88"/>
      <c r="I40982" s="88"/>
      <c r="J40982" s="88"/>
      <c r="K40982" s="88"/>
    </row>
    <row r="40983" spans="2:11" ht="12" hidden="1" customHeight="1" x14ac:dyDescent="0.2">
      <c r="B40983" s="88"/>
      <c r="C40983" s="88"/>
      <c r="D40983" s="88"/>
      <c r="E40983" s="88"/>
      <c r="F40983" s="88"/>
      <c r="G40983" s="88"/>
      <c r="H40983" s="88"/>
      <c r="I40983" s="88"/>
      <c r="J40983" s="88"/>
      <c r="K40983" s="88"/>
    </row>
    <row r="40984" spans="2:11" ht="12" hidden="1" customHeight="1" x14ac:dyDescent="0.2">
      <c r="B40984" s="88"/>
      <c r="C40984" s="88"/>
      <c r="D40984" s="88"/>
      <c r="E40984" s="88"/>
      <c r="F40984" s="88"/>
      <c r="G40984" s="88"/>
      <c r="H40984" s="88"/>
      <c r="I40984" s="88"/>
      <c r="J40984" s="88"/>
      <c r="K40984" s="88"/>
    </row>
    <row r="40985" spans="2:11" ht="12" hidden="1" customHeight="1" x14ac:dyDescent="0.2">
      <c r="B40985" s="88"/>
      <c r="C40985" s="88"/>
      <c r="D40985" s="88"/>
      <c r="E40985" s="88"/>
      <c r="F40985" s="88"/>
      <c r="G40985" s="88"/>
      <c r="H40985" s="88"/>
      <c r="I40985" s="88"/>
      <c r="J40985" s="88"/>
      <c r="K40985" s="88"/>
    </row>
    <row r="40986" spans="2:11" ht="12" hidden="1" customHeight="1" x14ac:dyDescent="0.2">
      <c r="B40986" s="88"/>
      <c r="C40986" s="88"/>
      <c r="D40986" s="88"/>
      <c r="E40986" s="88"/>
      <c r="F40986" s="88"/>
      <c r="G40986" s="88"/>
      <c r="H40986" s="88"/>
      <c r="I40986" s="88"/>
      <c r="J40986" s="88"/>
      <c r="K40986" s="88"/>
    </row>
    <row r="40987" spans="2:11" ht="12" hidden="1" customHeight="1" x14ac:dyDescent="0.2">
      <c r="B40987" s="88"/>
      <c r="C40987" s="88"/>
      <c r="D40987" s="88"/>
      <c r="E40987" s="88"/>
      <c r="F40987" s="88"/>
      <c r="G40987" s="88"/>
      <c r="H40987" s="88"/>
      <c r="I40987" s="88"/>
      <c r="J40987" s="88"/>
      <c r="K40987" s="88"/>
    </row>
    <row r="40988" spans="2:11" ht="12" hidden="1" customHeight="1" x14ac:dyDescent="0.2">
      <c r="B40988" s="88"/>
      <c r="C40988" s="88"/>
      <c r="D40988" s="88"/>
      <c r="E40988" s="88"/>
      <c r="F40988" s="88"/>
      <c r="G40988" s="88"/>
      <c r="H40988" s="88"/>
      <c r="I40988" s="88"/>
      <c r="J40988" s="88"/>
      <c r="K40988" s="88"/>
    </row>
    <row r="40989" spans="2:11" ht="12" hidden="1" customHeight="1" x14ac:dyDescent="0.2">
      <c r="B40989" s="88"/>
      <c r="C40989" s="88"/>
      <c r="D40989" s="88"/>
      <c r="E40989" s="88"/>
      <c r="F40989" s="88"/>
      <c r="G40989" s="88"/>
      <c r="H40989" s="88"/>
      <c r="I40989" s="88"/>
      <c r="J40989" s="88"/>
      <c r="K40989" s="88"/>
    </row>
    <row r="40990" spans="2:11" ht="12" hidden="1" customHeight="1" x14ac:dyDescent="0.2">
      <c r="B40990" s="88"/>
      <c r="C40990" s="88"/>
      <c r="D40990" s="88"/>
      <c r="E40990" s="88"/>
      <c r="F40990" s="88"/>
      <c r="G40990" s="88"/>
      <c r="H40990" s="88"/>
      <c r="I40990" s="88"/>
      <c r="J40990" s="88"/>
      <c r="K40990" s="88"/>
    </row>
    <row r="40991" spans="2:11" ht="12" hidden="1" customHeight="1" x14ac:dyDescent="0.2">
      <c r="B40991" s="88"/>
      <c r="C40991" s="88"/>
      <c r="D40991" s="88"/>
      <c r="E40991" s="88"/>
      <c r="F40991" s="88"/>
      <c r="G40991" s="88"/>
      <c r="H40991" s="88"/>
      <c r="I40991" s="88"/>
      <c r="J40991" s="88"/>
      <c r="K40991" s="88"/>
    </row>
    <row r="40992" spans="2:11" ht="12" hidden="1" customHeight="1" x14ac:dyDescent="0.2">
      <c r="B40992" s="88"/>
      <c r="C40992" s="88"/>
      <c r="D40992" s="88"/>
      <c r="E40992" s="88"/>
      <c r="F40992" s="88"/>
      <c r="G40992" s="88"/>
      <c r="H40992" s="88"/>
      <c r="I40992" s="88"/>
      <c r="J40992" s="88"/>
      <c r="K40992" s="88"/>
    </row>
    <row r="40993" spans="2:11" ht="12" hidden="1" customHeight="1" x14ac:dyDescent="0.2">
      <c r="B40993" s="88"/>
      <c r="C40993" s="88"/>
      <c r="D40993" s="88"/>
      <c r="E40993" s="88"/>
      <c r="F40993" s="88"/>
      <c r="G40993" s="88"/>
      <c r="H40993" s="88"/>
      <c r="I40993" s="88"/>
      <c r="J40993" s="88"/>
      <c r="K40993" s="88"/>
    </row>
    <row r="40994" spans="2:11" ht="12" hidden="1" customHeight="1" x14ac:dyDescent="0.2">
      <c r="B40994" s="88"/>
      <c r="C40994" s="88"/>
      <c r="D40994" s="88"/>
      <c r="E40994" s="88"/>
      <c r="F40994" s="88"/>
      <c r="G40994" s="88"/>
      <c r="H40994" s="88"/>
      <c r="I40994" s="88"/>
      <c r="J40994" s="88"/>
      <c r="K40994" s="88"/>
    </row>
    <row r="40995" spans="2:11" ht="12" hidden="1" customHeight="1" x14ac:dyDescent="0.2">
      <c r="B40995" s="88"/>
      <c r="C40995" s="88"/>
      <c r="D40995" s="88"/>
      <c r="E40995" s="88"/>
      <c r="F40995" s="88"/>
      <c r="G40995" s="88"/>
      <c r="H40995" s="88"/>
      <c r="I40995" s="88"/>
      <c r="J40995" s="88"/>
      <c r="K40995" s="88"/>
    </row>
    <row r="40996" spans="2:11" ht="12" hidden="1" customHeight="1" x14ac:dyDescent="0.2">
      <c r="B40996" s="88"/>
      <c r="C40996" s="88"/>
      <c r="D40996" s="88"/>
      <c r="E40996" s="88"/>
      <c r="F40996" s="88"/>
      <c r="G40996" s="88"/>
      <c r="H40996" s="88"/>
      <c r="I40996" s="88"/>
      <c r="J40996" s="88"/>
      <c r="K40996" s="88"/>
    </row>
    <row r="40997" spans="2:11" ht="12" hidden="1" customHeight="1" x14ac:dyDescent="0.2">
      <c r="B40997" s="88"/>
      <c r="C40997" s="88"/>
      <c r="D40997" s="88"/>
      <c r="E40997" s="88"/>
      <c r="F40997" s="88"/>
      <c r="G40997" s="88"/>
      <c r="H40997" s="88"/>
      <c r="I40997" s="88"/>
      <c r="J40997" s="88"/>
      <c r="K40997" s="88"/>
    </row>
    <row r="40998" spans="2:11" ht="12" hidden="1" customHeight="1" x14ac:dyDescent="0.2">
      <c r="B40998" s="88"/>
      <c r="C40998" s="88"/>
      <c r="D40998" s="88"/>
      <c r="E40998" s="88"/>
      <c r="F40998" s="88"/>
      <c r="G40998" s="88"/>
      <c r="H40998" s="88"/>
      <c r="I40998" s="88"/>
      <c r="J40998" s="88"/>
      <c r="K40998" s="88"/>
    </row>
    <row r="40999" spans="2:11" ht="12" hidden="1" customHeight="1" x14ac:dyDescent="0.2">
      <c r="B40999" s="88"/>
      <c r="C40999" s="88"/>
      <c r="D40999" s="88"/>
      <c r="E40999" s="88"/>
      <c r="F40999" s="88"/>
      <c r="G40999" s="88"/>
      <c r="H40999" s="88"/>
      <c r="I40999" s="88"/>
      <c r="J40999" s="88"/>
      <c r="K40999" s="88"/>
    </row>
    <row r="41000" spans="2:11" ht="12" hidden="1" customHeight="1" x14ac:dyDescent="0.2">
      <c r="B41000" s="88"/>
      <c r="C41000" s="88"/>
      <c r="D41000" s="88"/>
      <c r="E41000" s="88"/>
      <c r="F41000" s="88"/>
      <c r="G41000" s="88"/>
      <c r="H41000" s="88"/>
      <c r="I41000" s="88"/>
      <c r="J41000" s="88"/>
      <c r="K41000" s="88"/>
    </row>
    <row r="41001" spans="2:11" ht="12" hidden="1" customHeight="1" x14ac:dyDescent="0.2">
      <c r="B41001" s="88"/>
      <c r="C41001" s="88"/>
      <c r="D41001" s="88"/>
      <c r="E41001" s="88"/>
      <c r="F41001" s="88"/>
      <c r="G41001" s="88"/>
      <c r="H41001" s="88"/>
      <c r="I41001" s="88"/>
      <c r="J41001" s="88"/>
      <c r="K41001" s="88"/>
    </row>
    <row r="41002" spans="2:11" ht="12" hidden="1" customHeight="1" x14ac:dyDescent="0.2">
      <c r="B41002" s="88"/>
      <c r="C41002" s="88"/>
      <c r="D41002" s="88"/>
      <c r="E41002" s="88"/>
      <c r="F41002" s="88"/>
      <c r="G41002" s="88"/>
      <c r="H41002" s="88"/>
      <c r="I41002" s="88"/>
      <c r="J41002" s="88"/>
      <c r="K41002" s="88"/>
    </row>
    <row r="41003" spans="2:11" ht="12" hidden="1" customHeight="1" x14ac:dyDescent="0.2">
      <c r="B41003" s="88"/>
      <c r="C41003" s="88"/>
      <c r="D41003" s="88"/>
      <c r="E41003" s="88"/>
      <c r="F41003" s="88"/>
      <c r="G41003" s="88"/>
      <c r="H41003" s="88"/>
      <c r="I41003" s="88"/>
      <c r="J41003" s="88"/>
      <c r="K41003" s="88"/>
    </row>
    <row r="41004" spans="2:11" ht="12" hidden="1" customHeight="1" x14ac:dyDescent="0.2">
      <c r="B41004" s="88"/>
      <c r="C41004" s="88"/>
      <c r="D41004" s="88"/>
      <c r="E41004" s="88"/>
      <c r="F41004" s="88"/>
      <c r="G41004" s="88"/>
      <c r="H41004" s="88"/>
      <c r="I41004" s="88"/>
      <c r="J41004" s="88"/>
      <c r="K41004" s="88"/>
    </row>
    <row r="41005" spans="2:11" ht="12" hidden="1" customHeight="1" x14ac:dyDescent="0.2">
      <c r="B41005" s="88"/>
      <c r="C41005" s="88"/>
      <c r="D41005" s="88"/>
      <c r="E41005" s="88"/>
      <c r="F41005" s="88"/>
      <c r="G41005" s="88"/>
      <c r="H41005" s="88"/>
      <c r="I41005" s="88"/>
      <c r="J41005" s="88"/>
      <c r="K41005" s="88"/>
    </row>
    <row r="41006" spans="2:11" ht="12" hidden="1" customHeight="1" x14ac:dyDescent="0.2">
      <c r="B41006" s="88"/>
      <c r="C41006" s="88"/>
      <c r="D41006" s="88"/>
      <c r="E41006" s="88"/>
      <c r="F41006" s="88"/>
      <c r="G41006" s="88"/>
      <c r="H41006" s="88"/>
      <c r="I41006" s="88"/>
      <c r="J41006" s="88"/>
      <c r="K41006" s="88"/>
    </row>
    <row r="41007" spans="2:11" ht="12" hidden="1" customHeight="1" x14ac:dyDescent="0.2">
      <c r="B41007" s="88"/>
      <c r="C41007" s="88"/>
      <c r="D41007" s="88"/>
      <c r="E41007" s="88"/>
      <c r="F41007" s="88"/>
      <c r="G41007" s="88"/>
      <c r="H41007" s="88"/>
      <c r="I41007" s="88"/>
      <c r="J41007" s="88"/>
      <c r="K41007" s="88"/>
    </row>
    <row r="41008" spans="2:11" ht="12" hidden="1" customHeight="1" x14ac:dyDescent="0.2">
      <c r="B41008" s="88"/>
      <c r="C41008" s="88"/>
      <c r="D41008" s="88"/>
      <c r="E41008" s="88"/>
      <c r="F41008" s="88"/>
      <c r="G41008" s="88"/>
      <c r="H41008" s="88"/>
      <c r="I41008" s="88"/>
      <c r="J41008" s="88"/>
      <c r="K41008" s="88"/>
    </row>
    <row r="41009" spans="2:11" ht="12" hidden="1" customHeight="1" x14ac:dyDescent="0.2">
      <c r="B41009" s="88"/>
      <c r="C41009" s="88"/>
      <c r="D41009" s="88"/>
      <c r="E41009" s="88"/>
      <c r="F41009" s="88"/>
      <c r="G41009" s="88"/>
      <c r="H41009" s="88"/>
      <c r="I41009" s="88"/>
      <c r="J41009" s="88"/>
      <c r="K41009" s="88"/>
    </row>
    <row r="41010" spans="2:11" ht="12" hidden="1" customHeight="1" x14ac:dyDescent="0.2">
      <c r="B41010" s="88"/>
      <c r="C41010" s="88"/>
      <c r="D41010" s="88"/>
      <c r="E41010" s="88"/>
      <c r="F41010" s="88"/>
      <c r="G41010" s="88"/>
      <c r="H41010" s="88"/>
      <c r="I41010" s="88"/>
      <c r="J41010" s="88"/>
      <c r="K41010" s="88"/>
    </row>
    <row r="41011" spans="2:11" ht="12" hidden="1" customHeight="1" x14ac:dyDescent="0.2">
      <c r="B41011" s="88"/>
      <c r="C41011" s="88"/>
      <c r="D41011" s="88"/>
      <c r="E41011" s="88"/>
      <c r="F41011" s="88"/>
      <c r="G41011" s="88"/>
      <c r="H41011" s="88"/>
      <c r="I41011" s="88"/>
      <c r="J41011" s="88"/>
      <c r="K41011" s="88"/>
    </row>
    <row r="41012" spans="2:11" ht="12" hidden="1" customHeight="1" x14ac:dyDescent="0.2">
      <c r="B41012" s="88"/>
      <c r="C41012" s="88"/>
      <c r="D41012" s="88"/>
      <c r="E41012" s="88"/>
      <c r="F41012" s="88"/>
      <c r="G41012" s="88"/>
      <c r="H41012" s="88"/>
      <c r="I41012" s="88"/>
      <c r="J41012" s="88"/>
      <c r="K41012" s="88"/>
    </row>
    <row r="41013" spans="2:11" ht="12" hidden="1" customHeight="1" x14ac:dyDescent="0.2">
      <c r="B41013" s="88"/>
      <c r="C41013" s="88"/>
      <c r="D41013" s="88"/>
      <c r="E41013" s="88"/>
      <c r="F41013" s="88"/>
      <c r="G41013" s="88"/>
      <c r="H41013" s="88"/>
      <c r="I41013" s="88"/>
      <c r="J41013" s="88"/>
      <c r="K41013" s="88"/>
    </row>
    <row r="41014" spans="2:11" ht="12" hidden="1" customHeight="1" x14ac:dyDescent="0.2">
      <c r="B41014" s="88"/>
      <c r="C41014" s="88"/>
      <c r="D41014" s="88"/>
      <c r="E41014" s="88"/>
      <c r="F41014" s="88"/>
      <c r="G41014" s="88"/>
      <c r="H41014" s="88"/>
      <c r="I41014" s="88"/>
      <c r="J41014" s="88"/>
      <c r="K41014" s="88"/>
    </row>
    <row r="41015" spans="2:11" ht="12" hidden="1" customHeight="1" x14ac:dyDescent="0.2">
      <c r="B41015" s="88"/>
      <c r="C41015" s="88"/>
      <c r="D41015" s="88"/>
      <c r="E41015" s="88"/>
      <c r="F41015" s="88"/>
      <c r="G41015" s="88"/>
      <c r="H41015" s="88"/>
      <c r="I41015" s="88"/>
      <c r="J41015" s="88"/>
      <c r="K41015" s="88"/>
    </row>
    <row r="41016" spans="2:11" ht="12" hidden="1" customHeight="1" x14ac:dyDescent="0.2">
      <c r="B41016" s="88"/>
      <c r="C41016" s="88"/>
      <c r="D41016" s="88"/>
      <c r="E41016" s="88"/>
      <c r="F41016" s="88"/>
      <c r="G41016" s="88"/>
      <c r="H41016" s="88"/>
      <c r="I41016" s="88"/>
      <c r="J41016" s="88"/>
      <c r="K41016" s="88"/>
    </row>
    <row r="41017" spans="2:11" ht="12" hidden="1" customHeight="1" x14ac:dyDescent="0.2">
      <c r="B41017" s="88"/>
      <c r="C41017" s="88"/>
      <c r="D41017" s="88"/>
      <c r="E41017" s="88"/>
      <c r="F41017" s="88"/>
      <c r="G41017" s="88"/>
      <c r="H41017" s="88"/>
      <c r="I41017" s="88"/>
      <c r="J41017" s="88"/>
      <c r="K41017" s="88"/>
    </row>
    <row r="41018" spans="2:11" ht="12" hidden="1" customHeight="1" x14ac:dyDescent="0.2">
      <c r="B41018" s="88"/>
      <c r="C41018" s="88"/>
      <c r="D41018" s="88"/>
      <c r="E41018" s="88"/>
      <c r="F41018" s="88"/>
      <c r="G41018" s="88"/>
      <c r="H41018" s="88"/>
      <c r="I41018" s="88"/>
      <c r="J41018" s="88"/>
      <c r="K41018" s="88"/>
    </row>
    <row r="41019" spans="2:11" ht="12" hidden="1" customHeight="1" x14ac:dyDescent="0.2">
      <c r="B41019" s="88"/>
      <c r="C41019" s="88"/>
      <c r="D41019" s="88"/>
      <c r="E41019" s="88"/>
      <c r="F41019" s="88"/>
      <c r="G41019" s="88"/>
      <c r="H41019" s="88"/>
      <c r="I41019" s="88"/>
      <c r="J41019" s="88"/>
      <c r="K41019" s="88"/>
    </row>
    <row r="41020" spans="2:11" ht="12" hidden="1" customHeight="1" x14ac:dyDescent="0.2">
      <c r="B41020" s="88"/>
      <c r="C41020" s="88"/>
      <c r="D41020" s="88"/>
      <c r="E41020" s="88"/>
      <c r="F41020" s="88"/>
      <c r="G41020" s="88"/>
      <c r="H41020" s="88"/>
      <c r="I41020" s="88"/>
      <c r="J41020" s="88"/>
      <c r="K41020" s="88"/>
    </row>
    <row r="41021" spans="2:11" ht="12" hidden="1" customHeight="1" x14ac:dyDescent="0.2">
      <c r="B41021" s="88"/>
      <c r="C41021" s="88"/>
      <c r="D41021" s="88"/>
      <c r="E41021" s="88"/>
      <c r="F41021" s="88"/>
      <c r="G41021" s="88"/>
      <c r="H41021" s="88"/>
      <c r="I41021" s="88"/>
      <c r="J41021" s="88"/>
      <c r="K41021" s="88"/>
    </row>
    <row r="41022" spans="2:11" ht="12" hidden="1" customHeight="1" x14ac:dyDescent="0.2">
      <c r="B41022" s="88"/>
      <c r="C41022" s="88"/>
      <c r="D41022" s="88"/>
      <c r="E41022" s="88"/>
      <c r="F41022" s="88"/>
      <c r="G41022" s="88"/>
      <c r="H41022" s="88"/>
      <c r="I41022" s="88"/>
      <c r="J41022" s="88"/>
      <c r="K41022" s="88"/>
    </row>
    <row r="41023" spans="2:11" ht="12" hidden="1" customHeight="1" x14ac:dyDescent="0.2">
      <c r="B41023" s="88"/>
      <c r="C41023" s="88"/>
      <c r="D41023" s="88"/>
      <c r="E41023" s="88"/>
      <c r="F41023" s="88"/>
      <c r="G41023" s="88"/>
      <c r="H41023" s="88"/>
      <c r="I41023" s="88"/>
      <c r="J41023" s="88"/>
      <c r="K41023" s="88"/>
    </row>
    <row r="41024" spans="2:11" ht="12" hidden="1" customHeight="1" x14ac:dyDescent="0.2">
      <c r="B41024" s="88"/>
      <c r="C41024" s="88"/>
      <c r="D41024" s="88"/>
      <c r="E41024" s="88"/>
      <c r="F41024" s="88"/>
      <c r="G41024" s="88"/>
      <c r="H41024" s="88"/>
      <c r="I41024" s="88"/>
      <c r="J41024" s="88"/>
      <c r="K41024" s="88"/>
    </row>
    <row r="41025" spans="2:11" ht="12" hidden="1" customHeight="1" x14ac:dyDescent="0.2">
      <c r="B41025" s="88"/>
      <c r="C41025" s="88"/>
      <c r="D41025" s="88"/>
      <c r="E41025" s="88"/>
      <c r="F41025" s="88"/>
      <c r="G41025" s="88"/>
      <c r="H41025" s="88"/>
      <c r="I41025" s="88"/>
      <c r="J41025" s="88"/>
      <c r="K41025" s="88"/>
    </row>
    <row r="41026" spans="2:11" ht="12" hidden="1" customHeight="1" x14ac:dyDescent="0.2">
      <c r="B41026" s="88"/>
      <c r="C41026" s="88"/>
      <c r="D41026" s="88"/>
      <c r="E41026" s="88"/>
      <c r="F41026" s="88"/>
      <c r="G41026" s="88"/>
      <c r="H41026" s="88"/>
      <c r="I41026" s="88"/>
      <c r="J41026" s="88"/>
      <c r="K41026" s="88"/>
    </row>
    <row r="41027" spans="2:11" ht="12" hidden="1" customHeight="1" x14ac:dyDescent="0.2">
      <c r="B41027" s="88"/>
      <c r="C41027" s="88"/>
      <c r="D41027" s="88"/>
      <c r="E41027" s="88"/>
      <c r="F41027" s="88"/>
      <c r="G41027" s="88"/>
      <c r="H41027" s="88"/>
      <c r="I41027" s="88"/>
      <c r="J41027" s="88"/>
      <c r="K41027" s="88"/>
    </row>
    <row r="41028" spans="2:11" ht="12" hidden="1" customHeight="1" x14ac:dyDescent="0.2">
      <c r="B41028" s="88"/>
      <c r="C41028" s="88"/>
      <c r="D41028" s="88"/>
      <c r="E41028" s="88"/>
      <c r="F41028" s="88"/>
      <c r="G41028" s="88"/>
      <c r="H41028" s="88"/>
      <c r="I41028" s="88"/>
      <c r="J41028" s="88"/>
      <c r="K41028" s="88"/>
    </row>
    <row r="41029" spans="2:11" ht="12" hidden="1" customHeight="1" x14ac:dyDescent="0.2">
      <c r="B41029" s="88"/>
      <c r="C41029" s="88"/>
      <c r="D41029" s="88"/>
      <c r="E41029" s="88"/>
      <c r="F41029" s="88"/>
      <c r="G41029" s="88"/>
      <c r="H41029" s="88"/>
      <c r="I41029" s="88"/>
      <c r="J41029" s="88"/>
      <c r="K41029" s="88"/>
    </row>
    <row r="41030" spans="2:11" ht="12" hidden="1" customHeight="1" x14ac:dyDescent="0.2">
      <c r="B41030" s="88"/>
      <c r="C41030" s="88"/>
      <c r="D41030" s="88"/>
      <c r="E41030" s="88"/>
      <c r="F41030" s="88"/>
      <c r="G41030" s="88"/>
      <c r="H41030" s="88"/>
      <c r="I41030" s="88"/>
      <c r="J41030" s="88"/>
      <c r="K41030" s="88"/>
    </row>
    <row r="41031" spans="2:11" ht="12" hidden="1" customHeight="1" x14ac:dyDescent="0.2">
      <c r="B41031" s="88"/>
      <c r="C41031" s="88"/>
      <c r="D41031" s="88"/>
      <c r="E41031" s="88"/>
      <c r="F41031" s="88"/>
      <c r="G41031" s="88"/>
      <c r="H41031" s="88"/>
      <c r="I41031" s="88"/>
      <c r="J41031" s="88"/>
      <c r="K41031" s="88"/>
    </row>
    <row r="41032" spans="2:11" ht="12" hidden="1" customHeight="1" x14ac:dyDescent="0.2">
      <c r="B41032" s="88"/>
      <c r="C41032" s="88"/>
      <c r="D41032" s="88"/>
      <c r="E41032" s="88"/>
      <c r="F41032" s="88"/>
      <c r="G41032" s="88"/>
      <c r="H41032" s="88"/>
      <c r="I41032" s="88"/>
      <c r="J41032" s="88"/>
      <c r="K41032" s="88"/>
    </row>
    <row r="41033" spans="2:11" ht="12" hidden="1" customHeight="1" x14ac:dyDescent="0.2">
      <c r="B41033" s="88"/>
      <c r="C41033" s="88"/>
      <c r="D41033" s="88"/>
      <c r="E41033" s="88"/>
      <c r="F41033" s="88"/>
      <c r="G41033" s="88"/>
      <c r="H41033" s="88"/>
      <c r="I41033" s="88"/>
      <c r="J41033" s="88"/>
      <c r="K41033" s="88"/>
    </row>
    <row r="41034" spans="2:11" ht="12" hidden="1" customHeight="1" x14ac:dyDescent="0.2">
      <c r="B41034" s="88"/>
      <c r="C41034" s="88"/>
      <c r="D41034" s="88"/>
      <c r="E41034" s="88"/>
      <c r="F41034" s="88"/>
      <c r="G41034" s="88"/>
      <c r="H41034" s="88"/>
      <c r="I41034" s="88"/>
      <c r="J41034" s="88"/>
      <c r="K41034" s="88"/>
    </row>
    <row r="41035" spans="2:11" ht="12" hidden="1" customHeight="1" x14ac:dyDescent="0.2">
      <c r="B41035" s="88"/>
      <c r="C41035" s="88"/>
      <c r="D41035" s="88"/>
      <c r="E41035" s="88"/>
      <c r="F41035" s="88"/>
      <c r="G41035" s="88"/>
      <c r="H41035" s="88"/>
      <c r="I41035" s="88"/>
      <c r="J41035" s="88"/>
      <c r="K41035" s="88"/>
    </row>
    <row r="41036" spans="2:11" ht="12" hidden="1" customHeight="1" x14ac:dyDescent="0.2">
      <c r="B41036" s="88"/>
      <c r="C41036" s="88"/>
      <c r="D41036" s="88"/>
      <c r="E41036" s="88"/>
      <c r="F41036" s="88"/>
      <c r="G41036" s="88"/>
      <c r="H41036" s="88"/>
      <c r="I41036" s="88"/>
      <c r="J41036" s="88"/>
      <c r="K41036" s="88"/>
    </row>
    <row r="41037" spans="2:11" ht="12" hidden="1" customHeight="1" x14ac:dyDescent="0.2">
      <c r="B41037" s="88"/>
      <c r="C41037" s="88"/>
      <c r="D41037" s="88"/>
      <c r="E41037" s="88"/>
      <c r="F41037" s="88"/>
      <c r="G41037" s="88"/>
      <c r="H41037" s="88"/>
      <c r="I41037" s="88"/>
      <c r="J41037" s="88"/>
      <c r="K41037" s="88"/>
    </row>
    <row r="41038" spans="2:11" ht="12" hidden="1" customHeight="1" x14ac:dyDescent="0.2">
      <c r="B41038" s="88"/>
      <c r="C41038" s="88"/>
      <c r="D41038" s="88"/>
      <c r="E41038" s="88"/>
      <c r="F41038" s="88"/>
      <c r="G41038" s="88"/>
      <c r="H41038" s="88"/>
      <c r="I41038" s="88"/>
      <c r="J41038" s="88"/>
      <c r="K41038" s="88"/>
    </row>
    <row r="41039" spans="2:11" ht="12" hidden="1" customHeight="1" x14ac:dyDescent="0.2">
      <c r="B41039" s="88"/>
      <c r="C41039" s="88"/>
      <c r="D41039" s="88"/>
      <c r="E41039" s="88"/>
      <c r="F41039" s="88"/>
      <c r="G41039" s="88"/>
      <c r="H41039" s="88"/>
      <c r="I41039" s="88"/>
      <c r="J41039" s="88"/>
      <c r="K41039" s="88"/>
    </row>
    <row r="41040" spans="2:11" ht="12" hidden="1" customHeight="1" x14ac:dyDescent="0.2">
      <c r="B41040" s="88"/>
      <c r="C41040" s="88"/>
      <c r="D41040" s="88"/>
      <c r="E41040" s="88"/>
      <c r="F41040" s="88"/>
      <c r="G41040" s="88"/>
      <c r="H41040" s="88"/>
      <c r="I41040" s="88"/>
      <c r="J41040" s="88"/>
      <c r="K41040" s="88"/>
    </row>
    <row r="41041" spans="2:11" ht="12" hidden="1" customHeight="1" x14ac:dyDescent="0.2">
      <c r="B41041" s="88"/>
      <c r="C41041" s="88"/>
      <c r="D41041" s="88"/>
      <c r="E41041" s="88"/>
      <c r="F41041" s="88"/>
      <c r="G41041" s="88"/>
      <c r="H41041" s="88"/>
      <c r="I41041" s="88"/>
      <c r="J41041" s="88"/>
      <c r="K41041" s="88"/>
    </row>
    <row r="41042" spans="2:11" ht="12" hidden="1" customHeight="1" x14ac:dyDescent="0.2">
      <c r="B41042" s="88"/>
      <c r="C41042" s="88"/>
      <c r="D41042" s="88"/>
      <c r="E41042" s="88"/>
      <c r="F41042" s="88"/>
      <c r="G41042" s="88"/>
      <c r="H41042" s="88"/>
      <c r="I41042" s="88"/>
      <c r="J41042" s="88"/>
      <c r="K41042" s="88"/>
    </row>
    <row r="41043" spans="2:11" ht="12" hidden="1" customHeight="1" x14ac:dyDescent="0.2">
      <c r="B41043" s="88"/>
      <c r="C41043" s="88"/>
      <c r="D41043" s="88"/>
      <c r="E41043" s="88"/>
      <c r="F41043" s="88"/>
      <c r="G41043" s="88"/>
      <c r="H41043" s="88"/>
      <c r="I41043" s="88"/>
      <c r="J41043" s="88"/>
      <c r="K41043" s="88"/>
    </row>
    <row r="41044" spans="2:11" ht="12" hidden="1" customHeight="1" x14ac:dyDescent="0.2">
      <c r="B41044" s="88"/>
      <c r="C41044" s="88"/>
      <c r="D41044" s="88"/>
      <c r="E41044" s="88"/>
      <c r="F41044" s="88"/>
      <c r="G41044" s="88"/>
      <c r="H41044" s="88"/>
      <c r="I41044" s="88"/>
      <c r="J41044" s="88"/>
      <c r="K41044" s="88"/>
    </row>
    <row r="41045" spans="2:11" ht="12" hidden="1" customHeight="1" x14ac:dyDescent="0.2">
      <c r="B41045" s="88"/>
      <c r="C41045" s="88"/>
      <c r="D41045" s="88"/>
      <c r="E41045" s="88"/>
      <c r="F41045" s="88"/>
      <c r="G41045" s="88"/>
      <c r="H41045" s="88"/>
      <c r="I41045" s="88"/>
      <c r="J41045" s="88"/>
      <c r="K41045" s="88"/>
    </row>
    <row r="41046" spans="2:11" ht="12" hidden="1" customHeight="1" x14ac:dyDescent="0.2">
      <c r="B41046" s="88"/>
      <c r="C41046" s="88"/>
      <c r="D41046" s="88"/>
      <c r="E41046" s="88"/>
      <c r="F41046" s="88"/>
      <c r="G41046" s="88"/>
      <c r="H41046" s="88"/>
      <c r="I41046" s="88"/>
      <c r="J41046" s="88"/>
      <c r="K41046" s="88"/>
    </row>
    <row r="41047" spans="2:11" ht="12" hidden="1" customHeight="1" x14ac:dyDescent="0.2">
      <c r="B41047" s="88"/>
      <c r="C41047" s="88"/>
      <c r="D41047" s="88"/>
      <c r="E41047" s="88"/>
      <c r="F41047" s="88"/>
      <c r="G41047" s="88"/>
      <c r="H41047" s="88"/>
      <c r="I41047" s="88"/>
      <c r="J41047" s="88"/>
      <c r="K41047" s="88"/>
    </row>
    <row r="41048" spans="2:11" ht="12" hidden="1" customHeight="1" x14ac:dyDescent="0.2">
      <c r="B41048" s="88"/>
      <c r="C41048" s="88"/>
      <c r="D41048" s="88"/>
      <c r="E41048" s="88"/>
      <c r="F41048" s="88"/>
      <c r="G41048" s="88"/>
      <c r="H41048" s="88"/>
      <c r="I41048" s="88"/>
      <c r="J41048" s="88"/>
      <c r="K41048" s="88"/>
    </row>
    <row r="41049" spans="2:11" ht="12" hidden="1" customHeight="1" x14ac:dyDescent="0.2">
      <c r="B41049" s="88"/>
      <c r="C41049" s="88"/>
      <c r="D41049" s="88"/>
      <c r="E41049" s="88"/>
      <c r="F41049" s="88"/>
      <c r="G41049" s="88"/>
      <c r="H41049" s="88"/>
      <c r="I41049" s="88"/>
      <c r="J41049" s="88"/>
      <c r="K41049" s="88"/>
    </row>
    <row r="41050" spans="2:11" ht="12" hidden="1" customHeight="1" x14ac:dyDescent="0.2">
      <c r="B41050" s="88"/>
      <c r="C41050" s="88"/>
      <c r="D41050" s="88"/>
      <c r="E41050" s="88"/>
      <c r="F41050" s="88"/>
      <c r="G41050" s="88"/>
      <c r="H41050" s="88"/>
      <c r="I41050" s="88"/>
      <c r="J41050" s="88"/>
      <c r="K41050" s="88"/>
    </row>
    <row r="41051" spans="2:11" ht="12" hidden="1" customHeight="1" x14ac:dyDescent="0.2">
      <c r="B41051" s="88"/>
      <c r="C41051" s="88"/>
      <c r="D41051" s="88"/>
      <c r="E41051" s="88"/>
      <c r="F41051" s="88"/>
      <c r="G41051" s="88"/>
      <c r="H41051" s="88"/>
      <c r="I41051" s="88"/>
      <c r="J41051" s="88"/>
      <c r="K41051" s="88"/>
    </row>
    <row r="41052" spans="2:11" ht="12" hidden="1" customHeight="1" x14ac:dyDescent="0.2">
      <c r="B41052" s="88"/>
      <c r="C41052" s="88"/>
      <c r="D41052" s="88"/>
      <c r="E41052" s="88"/>
      <c r="F41052" s="88"/>
      <c r="G41052" s="88"/>
      <c r="H41052" s="88"/>
      <c r="I41052" s="88"/>
      <c r="J41052" s="88"/>
      <c r="K41052" s="88"/>
    </row>
    <row r="41053" spans="2:11" ht="12" hidden="1" customHeight="1" x14ac:dyDescent="0.2">
      <c r="B41053" s="88"/>
      <c r="C41053" s="88"/>
      <c r="D41053" s="88"/>
      <c r="E41053" s="88"/>
      <c r="F41053" s="88"/>
      <c r="G41053" s="88"/>
      <c r="H41053" s="88"/>
      <c r="I41053" s="88"/>
      <c r="J41053" s="88"/>
      <c r="K41053" s="88"/>
    </row>
    <row r="41054" spans="2:11" ht="12" hidden="1" customHeight="1" x14ac:dyDescent="0.2">
      <c r="B41054" s="88"/>
      <c r="C41054" s="88"/>
      <c r="D41054" s="88"/>
      <c r="E41054" s="88"/>
      <c r="F41054" s="88"/>
      <c r="G41054" s="88"/>
      <c r="H41054" s="88"/>
      <c r="I41054" s="88"/>
      <c r="J41054" s="88"/>
      <c r="K41054" s="88"/>
    </row>
    <row r="41055" spans="2:11" ht="12" hidden="1" customHeight="1" x14ac:dyDescent="0.2">
      <c r="B41055" s="88"/>
      <c r="C41055" s="88"/>
      <c r="D41055" s="88"/>
      <c r="E41055" s="88"/>
      <c r="F41055" s="88"/>
      <c r="G41055" s="88"/>
      <c r="H41055" s="88"/>
      <c r="I41055" s="88"/>
      <c r="J41055" s="88"/>
      <c r="K41055" s="88"/>
    </row>
    <row r="41056" spans="2:11" ht="12" hidden="1" customHeight="1" x14ac:dyDescent="0.2">
      <c r="B41056" s="88"/>
      <c r="C41056" s="88"/>
      <c r="D41056" s="88"/>
      <c r="E41056" s="88"/>
      <c r="F41056" s="88"/>
      <c r="G41056" s="88"/>
      <c r="H41056" s="88"/>
      <c r="I41056" s="88"/>
      <c r="J41056" s="88"/>
      <c r="K41056" s="88"/>
    </row>
    <row r="41057" spans="2:11" ht="12" hidden="1" customHeight="1" x14ac:dyDescent="0.2">
      <c r="B41057" s="88"/>
      <c r="C41057" s="88"/>
      <c r="D41057" s="88"/>
      <c r="E41057" s="88"/>
      <c r="F41057" s="88"/>
      <c r="G41057" s="88"/>
      <c r="H41057" s="88"/>
      <c r="I41057" s="88"/>
      <c r="J41057" s="88"/>
      <c r="K41057" s="88"/>
    </row>
    <row r="41058" spans="2:11" ht="12" hidden="1" customHeight="1" x14ac:dyDescent="0.2">
      <c r="B41058" s="88"/>
      <c r="C41058" s="88"/>
      <c r="D41058" s="88"/>
      <c r="E41058" s="88"/>
      <c r="F41058" s="88"/>
      <c r="G41058" s="88"/>
      <c r="H41058" s="88"/>
      <c r="I41058" s="88"/>
      <c r="J41058" s="88"/>
      <c r="K41058" s="88"/>
    </row>
    <row r="41059" spans="2:11" ht="12" hidden="1" customHeight="1" x14ac:dyDescent="0.2">
      <c r="B41059" s="88"/>
      <c r="C41059" s="88"/>
      <c r="D41059" s="88"/>
      <c r="E41059" s="88"/>
      <c r="F41059" s="88"/>
      <c r="G41059" s="88"/>
      <c r="H41059" s="88"/>
      <c r="I41059" s="88"/>
      <c r="J41059" s="88"/>
      <c r="K41059" s="88"/>
    </row>
    <row r="41060" spans="2:11" ht="12" hidden="1" customHeight="1" x14ac:dyDescent="0.2">
      <c r="B41060" s="88"/>
      <c r="C41060" s="88"/>
      <c r="D41060" s="88"/>
      <c r="E41060" s="88"/>
      <c r="F41060" s="88"/>
      <c r="G41060" s="88"/>
      <c r="H41060" s="88"/>
      <c r="I41060" s="88"/>
      <c r="J41060" s="88"/>
      <c r="K41060" s="88"/>
    </row>
    <row r="41061" spans="2:11" ht="12" hidden="1" customHeight="1" x14ac:dyDescent="0.2">
      <c r="B41061" s="88"/>
      <c r="C41061" s="88"/>
      <c r="D41061" s="88"/>
      <c r="E41061" s="88"/>
      <c r="F41061" s="88"/>
      <c r="G41061" s="88"/>
      <c r="H41061" s="88"/>
      <c r="I41061" s="88"/>
      <c r="J41061" s="88"/>
      <c r="K41061" s="88"/>
    </row>
    <row r="41062" spans="2:11" ht="12" hidden="1" customHeight="1" x14ac:dyDescent="0.2">
      <c r="B41062" s="88"/>
      <c r="C41062" s="88"/>
      <c r="D41062" s="88"/>
      <c r="E41062" s="88"/>
      <c r="F41062" s="88"/>
      <c r="G41062" s="88"/>
      <c r="H41062" s="88"/>
      <c r="I41062" s="88"/>
      <c r="J41062" s="88"/>
      <c r="K41062" s="88"/>
    </row>
    <row r="41063" spans="2:11" ht="12" hidden="1" customHeight="1" x14ac:dyDescent="0.2">
      <c r="B41063" s="88"/>
      <c r="C41063" s="88"/>
      <c r="D41063" s="88"/>
      <c r="E41063" s="88"/>
      <c r="F41063" s="88"/>
      <c r="G41063" s="88"/>
      <c r="H41063" s="88"/>
      <c r="I41063" s="88"/>
      <c r="J41063" s="88"/>
      <c r="K41063" s="88"/>
    </row>
    <row r="41064" spans="2:11" ht="12" hidden="1" customHeight="1" x14ac:dyDescent="0.2">
      <c r="B41064" s="88"/>
      <c r="C41064" s="88"/>
      <c r="D41064" s="88"/>
      <c r="E41064" s="88"/>
      <c r="F41064" s="88"/>
      <c r="G41064" s="88"/>
      <c r="H41064" s="88"/>
      <c r="I41064" s="88"/>
      <c r="J41064" s="88"/>
      <c r="K41064" s="88"/>
    </row>
    <row r="41065" spans="2:11" ht="12" hidden="1" customHeight="1" x14ac:dyDescent="0.2">
      <c r="B41065" s="88"/>
      <c r="C41065" s="88"/>
      <c r="D41065" s="88"/>
      <c r="E41065" s="88"/>
      <c r="F41065" s="88"/>
      <c r="G41065" s="88"/>
      <c r="H41065" s="88"/>
      <c r="I41065" s="88"/>
      <c r="J41065" s="88"/>
      <c r="K41065" s="88"/>
    </row>
    <row r="41066" spans="2:11" ht="12" hidden="1" customHeight="1" x14ac:dyDescent="0.2">
      <c r="B41066" s="88"/>
      <c r="C41066" s="88"/>
      <c r="D41066" s="88"/>
      <c r="E41066" s="88"/>
      <c r="F41066" s="88"/>
      <c r="G41066" s="88"/>
      <c r="H41066" s="88"/>
      <c r="I41066" s="88"/>
      <c r="J41066" s="88"/>
      <c r="K41066" s="88"/>
    </row>
    <row r="41067" spans="2:11" ht="12" hidden="1" customHeight="1" x14ac:dyDescent="0.2">
      <c r="B41067" s="88"/>
      <c r="C41067" s="88"/>
      <c r="D41067" s="88"/>
      <c r="E41067" s="88"/>
      <c r="F41067" s="88"/>
      <c r="G41067" s="88"/>
      <c r="H41067" s="88"/>
      <c r="I41067" s="88"/>
      <c r="J41067" s="88"/>
      <c r="K41067" s="88"/>
    </row>
    <row r="41068" spans="2:11" ht="12" hidden="1" customHeight="1" x14ac:dyDescent="0.2">
      <c r="B41068" s="88"/>
      <c r="C41068" s="88"/>
      <c r="D41068" s="88"/>
      <c r="E41068" s="88"/>
      <c r="F41068" s="88"/>
      <c r="G41068" s="88"/>
      <c r="H41068" s="88"/>
      <c r="I41068" s="88"/>
      <c r="J41068" s="88"/>
      <c r="K41068" s="88"/>
    </row>
    <row r="41069" spans="2:11" ht="12" hidden="1" customHeight="1" x14ac:dyDescent="0.2">
      <c r="B41069" s="88"/>
      <c r="C41069" s="88"/>
      <c r="D41069" s="88"/>
      <c r="E41069" s="88"/>
      <c r="F41069" s="88"/>
      <c r="G41069" s="88"/>
      <c r="H41069" s="88"/>
      <c r="I41069" s="88"/>
      <c r="J41069" s="88"/>
      <c r="K41069" s="88"/>
    </row>
    <row r="41070" spans="2:11" ht="12" hidden="1" customHeight="1" x14ac:dyDescent="0.2">
      <c r="B41070" s="88"/>
      <c r="C41070" s="88"/>
      <c r="D41070" s="88"/>
      <c r="E41070" s="88"/>
      <c r="F41070" s="88"/>
      <c r="G41070" s="88"/>
      <c r="H41070" s="88"/>
      <c r="I41070" s="88"/>
      <c r="J41070" s="88"/>
      <c r="K41070" s="88"/>
    </row>
    <row r="41071" spans="2:11" ht="12" hidden="1" customHeight="1" x14ac:dyDescent="0.2">
      <c r="B41071" s="88"/>
      <c r="C41071" s="88"/>
      <c r="D41071" s="88"/>
      <c r="E41071" s="88"/>
      <c r="F41071" s="88"/>
      <c r="G41071" s="88"/>
      <c r="H41071" s="88"/>
      <c r="I41071" s="88"/>
      <c r="J41071" s="88"/>
      <c r="K41071" s="88"/>
    </row>
    <row r="41072" spans="2:11" ht="12" hidden="1" customHeight="1" x14ac:dyDescent="0.2">
      <c r="B41072" s="88"/>
      <c r="C41072" s="88"/>
      <c r="D41072" s="88"/>
      <c r="E41072" s="88"/>
      <c r="F41072" s="88"/>
      <c r="G41072" s="88"/>
      <c r="H41072" s="88"/>
      <c r="I41072" s="88"/>
      <c r="J41072" s="88"/>
      <c r="K41072" s="88"/>
    </row>
    <row r="41073" spans="2:11" ht="12" hidden="1" customHeight="1" x14ac:dyDescent="0.2">
      <c r="B41073" s="88"/>
      <c r="C41073" s="88"/>
      <c r="D41073" s="88"/>
      <c r="E41073" s="88"/>
      <c r="F41073" s="88"/>
      <c r="G41073" s="88"/>
      <c r="H41073" s="88"/>
      <c r="I41073" s="88"/>
      <c r="J41073" s="88"/>
      <c r="K41073" s="88"/>
    </row>
    <row r="41074" spans="2:11" ht="12" hidden="1" customHeight="1" x14ac:dyDescent="0.2">
      <c r="B41074" s="88"/>
      <c r="C41074" s="88"/>
      <c r="D41074" s="88"/>
      <c r="E41074" s="88"/>
      <c r="F41074" s="88"/>
      <c r="G41074" s="88"/>
      <c r="H41074" s="88"/>
      <c r="I41074" s="88"/>
      <c r="J41074" s="88"/>
      <c r="K41074" s="88"/>
    </row>
    <row r="41075" spans="2:11" ht="12" hidden="1" customHeight="1" x14ac:dyDescent="0.2">
      <c r="B41075" s="88"/>
      <c r="C41075" s="88"/>
      <c r="D41075" s="88"/>
      <c r="E41075" s="88"/>
      <c r="F41075" s="88"/>
      <c r="G41075" s="88"/>
      <c r="H41075" s="88"/>
      <c r="I41075" s="88"/>
      <c r="J41075" s="88"/>
      <c r="K41075" s="88"/>
    </row>
    <row r="41076" spans="2:11" ht="12" hidden="1" customHeight="1" x14ac:dyDescent="0.2">
      <c r="B41076" s="88"/>
      <c r="C41076" s="88"/>
      <c r="D41076" s="88"/>
      <c r="E41076" s="88"/>
      <c r="F41076" s="88"/>
      <c r="G41076" s="88"/>
      <c r="H41076" s="88"/>
      <c r="I41076" s="88"/>
      <c r="J41076" s="88"/>
      <c r="K41076" s="88"/>
    </row>
    <row r="41077" spans="2:11" ht="12" hidden="1" customHeight="1" x14ac:dyDescent="0.2">
      <c r="B41077" s="88"/>
      <c r="C41077" s="88"/>
      <c r="D41077" s="88"/>
      <c r="E41077" s="88"/>
      <c r="F41077" s="88"/>
      <c r="G41077" s="88"/>
      <c r="H41077" s="88"/>
      <c r="I41077" s="88"/>
      <c r="J41077" s="88"/>
      <c r="K41077" s="88"/>
    </row>
    <row r="41078" spans="2:11" ht="12" hidden="1" customHeight="1" x14ac:dyDescent="0.2">
      <c r="B41078" s="88"/>
      <c r="C41078" s="88"/>
      <c r="D41078" s="88"/>
      <c r="E41078" s="88"/>
      <c r="F41078" s="88"/>
      <c r="G41078" s="88"/>
      <c r="H41078" s="88"/>
      <c r="I41078" s="88"/>
      <c r="J41078" s="88"/>
      <c r="K41078" s="88"/>
    </row>
    <row r="41079" spans="2:11" ht="12" hidden="1" customHeight="1" x14ac:dyDescent="0.2">
      <c r="B41079" s="88"/>
      <c r="C41079" s="88"/>
      <c r="D41079" s="88"/>
      <c r="E41079" s="88"/>
      <c r="F41079" s="88"/>
      <c r="G41079" s="88"/>
      <c r="H41079" s="88"/>
      <c r="I41079" s="88"/>
      <c r="J41079" s="88"/>
      <c r="K41079" s="88"/>
    </row>
    <row r="41080" spans="2:11" ht="12" hidden="1" customHeight="1" x14ac:dyDescent="0.2">
      <c r="B41080" s="88"/>
      <c r="C41080" s="88"/>
      <c r="D41080" s="88"/>
      <c r="E41080" s="88"/>
      <c r="F41080" s="88"/>
      <c r="G41080" s="88"/>
      <c r="H41080" s="88"/>
      <c r="I41080" s="88"/>
      <c r="J41080" s="88"/>
      <c r="K41080" s="88"/>
    </row>
    <row r="41081" spans="2:11" ht="12" hidden="1" customHeight="1" x14ac:dyDescent="0.2">
      <c r="B41081" s="88"/>
      <c r="C41081" s="88"/>
      <c r="D41081" s="88"/>
      <c r="E41081" s="88"/>
      <c r="F41081" s="88"/>
      <c r="G41081" s="88"/>
      <c r="H41081" s="88"/>
      <c r="I41081" s="88"/>
      <c r="J41081" s="88"/>
      <c r="K41081" s="88"/>
    </row>
    <row r="41082" spans="2:11" ht="12" hidden="1" customHeight="1" x14ac:dyDescent="0.2">
      <c r="B41082" s="88"/>
      <c r="C41082" s="88"/>
      <c r="D41082" s="88"/>
      <c r="E41082" s="88"/>
      <c r="F41082" s="88"/>
      <c r="G41082" s="88"/>
      <c r="H41082" s="88"/>
      <c r="I41082" s="88"/>
      <c r="J41082" s="88"/>
      <c r="K41082" s="88"/>
    </row>
    <row r="41083" spans="2:11" ht="12" hidden="1" customHeight="1" x14ac:dyDescent="0.2">
      <c r="B41083" s="88"/>
      <c r="C41083" s="88"/>
      <c r="D41083" s="88"/>
      <c r="E41083" s="88"/>
      <c r="F41083" s="88"/>
      <c r="G41083" s="88"/>
      <c r="H41083" s="88"/>
      <c r="I41083" s="88"/>
      <c r="J41083" s="88"/>
      <c r="K41083" s="88"/>
    </row>
    <row r="41084" spans="2:11" ht="12" hidden="1" customHeight="1" x14ac:dyDescent="0.2">
      <c r="B41084" s="88"/>
      <c r="C41084" s="88"/>
      <c r="D41084" s="88"/>
      <c r="E41084" s="88"/>
      <c r="F41084" s="88"/>
      <c r="G41084" s="88"/>
      <c r="H41084" s="88"/>
      <c r="I41084" s="88"/>
      <c r="J41084" s="88"/>
      <c r="K41084" s="88"/>
    </row>
    <row r="41085" spans="2:11" ht="12" hidden="1" customHeight="1" x14ac:dyDescent="0.2">
      <c r="B41085" s="88"/>
      <c r="C41085" s="88"/>
      <c r="D41085" s="88"/>
      <c r="E41085" s="88"/>
      <c r="F41085" s="88"/>
      <c r="G41085" s="88"/>
      <c r="H41085" s="88"/>
      <c r="I41085" s="88"/>
      <c r="J41085" s="88"/>
      <c r="K41085" s="88"/>
    </row>
    <row r="41086" spans="2:11" ht="12" hidden="1" customHeight="1" x14ac:dyDescent="0.2">
      <c r="B41086" s="88"/>
      <c r="C41086" s="88"/>
      <c r="D41086" s="88"/>
      <c r="E41086" s="88"/>
      <c r="F41086" s="88"/>
      <c r="G41086" s="88"/>
      <c r="H41086" s="88"/>
      <c r="I41086" s="88"/>
      <c r="J41086" s="88"/>
      <c r="K41086" s="88"/>
    </row>
    <row r="41087" spans="2:11" ht="12" hidden="1" customHeight="1" x14ac:dyDescent="0.2">
      <c r="B41087" s="88"/>
      <c r="C41087" s="88"/>
      <c r="D41087" s="88"/>
      <c r="E41087" s="88"/>
      <c r="F41087" s="88"/>
      <c r="G41087" s="88"/>
      <c r="H41087" s="88"/>
      <c r="I41087" s="88"/>
      <c r="J41087" s="88"/>
      <c r="K41087" s="88"/>
    </row>
    <row r="41088" spans="2:11" ht="12" hidden="1" customHeight="1" x14ac:dyDescent="0.2">
      <c r="B41088" s="88"/>
      <c r="C41088" s="88"/>
      <c r="D41088" s="88"/>
      <c r="E41088" s="88"/>
      <c r="F41088" s="88"/>
      <c r="G41088" s="88"/>
      <c r="H41088" s="88"/>
      <c r="I41088" s="88"/>
      <c r="J41088" s="88"/>
      <c r="K41088" s="88"/>
    </row>
    <row r="41089" spans="2:11" ht="12" hidden="1" customHeight="1" x14ac:dyDescent="0.2">
      <c r="B41089" s="88"/>
      <c r="C41089" s="88"/>
      <c r="D41089" s="88"/>
      <c r="E41089" s="88"/>
      <c r="F41089" s="88"/>
      <c r="G41089" s="88"/>
      <c r="H41089" s="88"/>
      <c r="I41089" s="88"/>
      <c r="J41089" s="88"/>
      <c r="K41089" s="88"/>
    </row>
    <row r="41090" spans="2:11" ht="12" hidden="1" customHeight="1" x14ac:dyDescent="0.2">
      <c r="B41090" s="88"/>
      <c r="C41090" s="88"/>
      <c r="D41090" s="88"/>
      <c r="E41090" s="88"/>
      <c r="F41090" s="88"/>
      <c r="G41090" s="88"/>
      <c r="H41090" s="88"/>
      <c r="I41090" s="88"/>
      <c r="J41090" s="88"/>
      <c r="K41090" s="88"/>
    </row>
    <row r="41091" spans="2:11" ht="12" hidden="1" customHeight="1" x14ac:dyDescent="0.2">
      <c r="B41091" s="88"/>
      <c r="C41091" s="88"/>
      <c r="D41091" s="88"/>
      <c r="E41091" s="88"/>
      <c r="F41091" s="88"/>
      <c r="G41091" s="88"/>
      <c r="H41091" s="88"/>
      <c r="I41091" s="88"/>
      <c r="J41091" s="88"/>
      <c r="K41091" s="88"/>
    </row>
    <row r="41092" spans="2:11" ht="12" hidden="1" customHeight="1" x14ac:dyDescent="0.2">
      <c r="B41092" s="88"/>
      <c r="C41092" s="88"/>
      <c r="D41092" s="88"/>
      <c r="E41092" s="88"/>
      <c r="F41092" s="88"/>
      <c r="G41092" s="88"/>
      <c r="H41092" s="88"/>
      <c r="I41092" s="88"/>
      <c r="J41092" s="88"/>
      <c r="K41092" s="88"/>
    </row>
    <row r="41093" spans="2:11" ht="12" hidden="1" customHeight="1" x14ac:dyDescent="0.2">
      <c r="B41093" s="88"/>
      <c r="C41093" s="88"/>
      <c r="D41093" s="88"/>
      <c r="E41093" s="88"/>
      <c r="F41093" s="88"/>
      <c r="G41093" s="88"/>
      <c r="H41093" s="88"/>
      <c r="I41093" s="88"/>
      <c r="J41093" s="88"/>
      <c r="K41093" s="88"/>
    </row>
    <row r="41094" spans="2:11" ht="12" hidden="1" customHeight="1" x14ac:dyDescent="0.2">
      <c r="B41094" s="88"/>
      <c r="C41094" s="88"/>
      <c r="D41094" s="88"/>
      <c r="E41094" s="88"/>
      <c r="F41094" s="88"/>
      <c r="G41094" s="88"/>
      <c r="H41094" s="88"/>
      <c r="I41094" s="88"/>
      <c r="J41094" s="88"/>
      <c r="K41094" s="88"/>
    </row>
    <row r="41095" spans="2:11" ht="12" hidden="1" customHeight="1" x14ac:dyDescent="0.2">
      <c r="B41095" s="88"/>
      <c r="C41095" s="88"/>
      <c r="D41095" s="88"/>
      <c r="E41095" s="88"/>
      <c r="F41095" s="88"/>
      <c r="G41095" s="88"/>
      <c r="H41095" s="88"/>
      <c r="I41095" s="88"/>
      <c r="J41095" s="88"/>
      <c r="K41095" s="88"/>
    </row>
    <row r="41096" spans="2:11" ht="12" hidden="1" customHeight="1" x14ac:dyDescent="0.2">
      <c r="B41096" s="88"/>
      <c r="C41096" s="88"/>
      <c r="D41096" s="88"/>
      <c r="E41096" s="88"/>
      <c r="F41096" s="88"/>
      <c r="G41096" s="88"/>
      <c r="H41096" s="88"/>
      <c r="I41096" s="88"/>
      <c r="J41096" s="88"/>
      <c r="K41096" s="88"/>
    </row>
    <row r="41097" spans="2:11" ht="12" hidden="1" customHeight="1" x14ac:dyDescent="0.2">
      <c r="B41097" s="88"/>
      <c r="C41097" s="88"/>
      <c r="D41097" s="88"/>
      <c r="E41097" s="88"/>
      <c r="F41097" s="88"/>
      <c r="G41097" s="88"/>
      <c r="H41097" s="88"/>
      <c r="I41097" s="88"/>
      <c r="J41097" s="88"/>
      <c r="K41097" s="88"/>
    </row>
    <row r="41098" spans="2:11" ht="12" hidden="1" customHeight="1" x14ac:dyDescent="0.2">
      <c r="B41098" s="88"/>
      <c r="C41098" s="88"/>
      <c r="D41098" s="88"/>
      <c r="E41098" s="88"/>
      <c r="F41098" s="88"/>
      <c r="G41098" s="88"/>
      <c r="H41098" s="88"/>
      <c r="I41098" s="88"/>
      <c r="J41098" s="88"/>
      <c r="K41098" s="88"/>
    </row>
    <row r="41099" spans="2:11" ht="12" hidden="1" customHeight="1" x14ac:dyDescent="0.2">
      <c r="B41099" s="88"/>
      <c r="C41099" s="88"/>
      <c r="D41099" s="88"/>
      <c r="E41099" s="88"/>
      <c r="F41099" s="88"/>
      <c r="G41099" s="88"/>
      <c r="H41099" s="88"/>
      <c r="I41099" s="88"/>
      <c r="J41099" s="88"/>
      <c r="K41099" s="88"/>
    </row>
    <row r="41100" spans="2:11" ht="12" hidden="1" customHeight="1" x14ac:dyDescent="0.2">
      <c r="B41100" s="88"/>
      <c r="C41100" s="88"/>
      <c r="D41100" s="88"/>
      <c r="E41100" s="88"/>
      <c r="F41100" s="88"/>
      <c r="G41100" s="88"/>
      <c r="H41100" s="88"/>
      <c r="I41100" s="88"/>
      <c r="J41100" s="88"/>
      <c r="K41100" s="88"/>
    </row>
    <row r="41101" spans="2:11" ht="12" hidden="1" customHeight="1" x14ac:dyDescent="0.2">
      <c r="B41101" s="88"/>
      <c r="C41101" s="88"/>
      <c r="D41101" s="88"/>
      <c r="E41101" s="88"/>
      <c r="F41101" s="88"/>
      <c r="G41101" s="88"/>
      <c r="H41101" s="88"/>
      <c r="I41101" s="88"/>
      <c r="J41101" s="88"/>
      <c r="K41101" s="88"/>
    </row>
    <row r="41102" spans="2:11" ht="12" hidden="1" customHeight="1" x14ac:dyDescent="0.2">
      <c r="B41102" s="88"/>
      <c r="C41102" s="88"/>
      <c r="D41102" s="88"/>
      <c r="E41102" s="88"/>
      <c r="F41102" s="88"/>
      <c r="G41102" s="88"/>
      <c r="H41102" s="88"/>
      <c r="I41102" s="88"/>
      <c r="J41102" s="88"/>
      <c r="K41102" s="88"/>
    </row>
    <row r="41103" spans="2:11" ht="12" hidden="1" customHeight="1" x14ac:dyDescent="0.2">
      <c r="B41103" s="88"/>
      <c r="C41103" s="88"/>
      <c r="D41103" s="88"/>
      <c r="E41103" s="88"/>
      <c r="F41103" s="88"/>
      <c r="G41103" s="88"/>
      <c r="H41103" s="88"/>
      <c r="I41103" s="88"/>
      <c r="J41103" s="88"/>
      <c r="K41103" s="88"/>
    </row>
    <row r="41104" spans="2:11" ht="12" hidden="1" customHeight="1" x14ac:dyDescent="0.2">
      <c r="B41104" s="88"/>
      <c r="C41104" s="88"/>
      <c r="D41104" s="88"/>
      <c r="E41104" s="88"/>
      <c r="F41104" s="88"/>
      <c r="G41104" s="88"/>
      <c r="H41104" s="88"/>
      <c r="I41104" s="88"/>
      <c r="J41104" s="88"/>
      <c r="K41104" s="88"/>
    </row>
    <row r="41105" spans="2:11" ht="12" hidden="1" customHeight="1" x14ac:dyDescent="0.2">
      <c r="B41105" s="88"/>
      <c r="C41105" s="88"/>
      <c r="D41105" s="88"/>
      <c r="E41105" s="88"/>
      <c r="F41105" s="88"/>
      <c r="G41105" s="88"/>
      <c r="H41105" s="88"/>
      <c r="I41105" s="88"/>
      <c r="J41105" s="88"/>
      <c r="K41105" s="88"/>
    </row>
    <row r="41106" spans="2:11" ht="12" hidden="1" customHeight="1" x14ac:dyDescent="0.2">
      <c r="B41106" s="88"/>
      <c r="C41106" s="88"/>
      <c r="D41106" s="88"/>
      <c r="E41106" s="88"/>
      <c r="F41106" s="88"/>
      <c r="G41106" s="88"/>
      <c r="H41106" s="88"/>
      <c r="I41106" s="88"/>
      <c r="J41106" s="88"/>
      <c r="K41106" s="88"/>
    </row>
    <row r="41107" spans="2:11" ht="12" hidden="1" customHeight="1" x14ac:dyDescent="0.2">
      <c r="B41107" s="88"/>
      <c r="C41107" s="88"/>
      <c r="D41107" s="88"/>
      <c r="E41107" s="88"/>
      <c r="F41107" s="88"/>
      <c r="G41107" s="88"/>
      <c r="H41107" s="88"/>
      <c r="I41107" s="88"/>
      <c r="J41107" s="88"/>
      <c r="K41107" s="88"/>
    </row>
    <row r="41108" spans="2:11" ht="12" hidden="1" customHeight="1" x14ac:dyDescent="0.2">
      <c r="B41108" s="88"/>
      <c r="C41108" s="88"/>
      <c r="D41108" s="88"/>
      <c r="E41108" s="88"/>
      <c r="F41108" s="88"/>
      <c r="G41108" s="88"/>
      <c r="H41108" s="88"/>
      <c r="I41108" s="88"/>
      <c r="J41108" s="88"/>
      <c r="K41108" s="88"/>
    </row>
    <row r="41109" spans="2:11" ht="12" hidden="1" customHeight="1" x14ac:dyDescent="0.2">
      <c r="B41109" s="88"/>
      <c r="C41109" s="88"/>
      <c r="D41109" s="88"/>
      <c r="E41109" s="88"/>
      <c r="F41109" s="88"/>
      <c r="G41109" s="88"/>
      <c r="H41109" s="88"/>
      <c r="I41109" s="88"/>
      <c r="J41109" s="88"/>
      <c r="K41109" s="88"/>
    </row>
    <row r="41110" spans="2:11" ht="12" hidden="1" customHeight="1" x14ac:dyDescent="0.2">
      <c r="B41110" s="88"/>
      <c r="C41110" s="88"/>
      <c r="D41110" s="88"/>
      <c r="E41110" s="88"/>
      <c r="F41110" s="88"/>
      <c r="G41110" s="88"/>
      <c r="H41110" s="88"/>
      <c r="I41110" s="88"/>
      <c r="J41110" s="88"/>
      <c r="K41110" s="88"/>
    </row>
    <row r="41111" spans="2:11" ht="12" hidden="1" customHeight="1" x14ac:dyDescent="0.2">
      <c r="B41111" s="88"/>
      <c r="C41111" s="88"/>
      <c r="D41111" s="88"/>
      <c r="E41111" s="88"/>
      <c r="F41111" s="88"/>
      <c r="G41111" s="88"/>
      <c r="H41111" s="88"/>
      <c r="I41111" s="88"/>
      <c r="J41111" s="88"/>
      <c r="K41111" s="88"/>
    </row>
    <row r="41112" spans="2:11" ht="12" hidden="1" customHeight="1" x14ac:dyDescent="0.2">
      <c r="B41112" s="88"/>
      <c r="C41112" s="88"/>
      <c r="D41112" s="88"/>
      <c r="E41112" s="88"/>
      <c r="F41112" s="88"/>
      <c r="G41112" s="88"/>
      <c r="H41112" s="88"/>
      <c r="I41112" s="88"/>
      <c r="J41112" s="88"/>
      <c r="K41112" s="88"/>
    </row>
    <row r="41113" spans="2:11" ht="12" hidden="1" customHeight="1" x14ac:dyDescent="0.2">
      <c r="B41113" s="88"/>
      <c r="C41113" s="88"/>
      <c r="D41113" s="88"/>
      <c r="E41113" s="88"/>
      <c r="F41113" s="88"/>
      <c r="G41113" s="88"/>
      <c r="H41113" s="88"/>
      <c r="I41113" s="88"/>
      <c r="J41113" s="88"/>
      <c r="K41113" s="88"/>
    </row>
    <row r="41114" spans="2:11" ht="12" hidden="1" customHeight="1" x14ac:dyDescent="0.2">
      <c r="B41114" s="88"/>
      <c r="C41114" s="88"/>
      <c r="D41114" s="88"/>
      <c r="E41114" s="88"/>
      <c r="F41114" s="88"/>
      <c r="G41114" s="88"/>
      <c r="H41114" s="88"/>
      <c r="I41114" s="88"/>
      <c r="J41114" s="88"/>
      <c r="K41114" s="88"/>
    </row>
    <row r="41115" spans="2:11" ht="12" hidden="1" customHeight="1" x14ac:dyDescent="0.2">
      <c r="B41115" s="88"/>
      <c r="C41115" s="88"/>
      <c r="D41115" s="88"/>
      <c r="E41115" s="88"/>
      <c r="F41115" s="88"/>
      <c r="G41115" s="88"/>
      <c r="H41115" s="88"/>
      <c r="I41115" s="88"/>
      <c r="J41115" s="88"/>
      <c r="K41115" s="88"/>
    </row>
    <row r="41116" spans="2:11" ht="12" hidden="1" customHeight="1" x14ac:dyDescent="0.2">
      <c r="B41116" s="88"/>
      <c r="C41116" s="88"/>
      <c r="D41116" s="88"/>
      <c r="E41116" s="88"/>
      <c r="F41116" s="88"/>
      <c r="G41116" s="88"/>
      <c r="H41116" s="88"/>
      <c r="I41116" s="88"/>
      <c r="J41116" s="88"/>
      <c r="K41116" s="88"/>
    </row>
    <row r="41117" spans="2:11" ht="12" hidden="1" customHeight="1" x14ac:dyDescent="0.2">
      <c r="B41117" s="88"/>
      <c r="C41117" s="88"/>
      <c r="D41117" s="88"/>
      <c r="E41117" s="88"/>
      <c r="F41117" s="88"/>
      <c r="G41117" s="88"/>
      <c r="H41117" s="88"/>
      <c r="I41117" s="88"/>
      <c r="J41117" s="88"/>
      <c r="K41117" s="88"/>
    </row>
    <row r="41118" spans="2:11" ht="12" hidden="1" customHeight="1" x14ac:dyDescent="0.2">
      <c r="B41118" s="88"/>
      <c r="C41118" s="88"/>
      <c r="D41118" s="88"/>
      <c r="E41118" s="88"/>
      <c r="F41118" s="88"/>
      <c r="G41118" s="88"/>
      <c r="H41118" s="88"/>
      <c r="I41118" s="88"/>
      <c r="J41118" s="88"/>
      <c r="K41118" s="88"/>
    </row>
    <row r="41119" spans="2:11" ht="12" hidden="1" customHeight="1" x14ac:dyDescent="0.2">
      <c r="B41119" s="88"/>
      <c r="C41119" s="88"/>
      <c r="D41119" s="88"/>
      <c r="E41119" s="88"/>
      <c r="F41119" s="88"/>
      <c r="G41119" s="88"/>
      <c r="H41119" s="88"/>
      <c r="I41119" s="88"/>
      <c r="J41119" s="88"/>
      <c r="K41119" s="88"/>
    </row>
    <row r="41120" spans="2:11" ht="12" hidden="1" customHeight="1" x14ac:dyDescent="0.2">
      <c r="B41120" s="88"/>
      <c r="C41120" s="88"/>
      <c r="D41120" s="88"/>
      <c r="E41120" s="88"/>
      <c r="F41120" s="88"/>
      <c r="G41120" s="88"/>
      <c r="H41120" s="88"/>
      <c r="I41120" s="88"/>
      <c r="J41120" s="88"/>
      <c r="K41120" s="88"/>
    </row>
    <row r="41121" spans="2:11" ht="12" hidden="1" customHeight="1" x14ac:dyDescent="0.2">
      <c r="B41121" s="88"/>
      <c r="C41121" s="88"/>
      <c r="D41121" s="88"/>
      <c r="E41121" s="88"/>
      <c r="F41121" s="88"/>
      <c r="G41121" s="88"/>
      <c r="H41121" s="88"/>
      <c r="I41121" s="88"/>
      <c r="J41121" s="88"/>
      <c r="K41121" s="88"/>
    </row>
    <row r="41122" spans="2:11" ht="12" hidden="1" customHeight="1" x14ac:dyDescent="0.2">
      <c r="B41122" s="88"/>
      <c r="C41122" s="88"/>
      <c r="D41122" s="88"/>
      <c r="E41122" s="88"/>
      <c r="F41122" s="88"/>
      <c r="G41122" s="88"/>
      <c r="H41122" s="88"/>
      <c r="I41122" s="88"/>
      <c r="J41122" s="88"/>
      <c r="K41122" s="88"/>
    </row>
    <row r="41123" spans="2:11" ht="12" hidden="1" customHeight="1" x14ac:dyDescent="0.2">
      <c r="B41123" s="88"/>
      <c r="C41123" s="88"/>
      <c r="D41123" s="88"/>
      <c r="E41123" s="88"/>
      <c r="F41123" s="88"/>
      <c r="G41123" s="88"/>
      <c r="H41123" s="88"/>
      <c r="I41123" s="88"/>
      <c r="J41123" s="88"/>
      <c r="K41123" s="88"/>
    </row>
    <row r="41124" spans="2:11" ht="12" hidden="1" customHeight="1" x14ac:dyDescent="0.2">
      <c r="B41124" s="88"/>
      <c r="C41124" s="88"/>
      <c r="D41124" s="88"/>
      <c r="E41124" s="88"/>
      <c r="F41124" s="88"/>
      <c r="G41124" s="88"/>
      <c r="H41124" s="88"/>
      <c r="I41124" s="88"/>
      <c r="J41124" s="88"/>
      <c r="K41124" s="88"/>
    </row>
    <row r="41125" spans="2:11" ht="12" hidden="1" customHeight="1" x14ac:dyDescent="0.2">
      <c r="B41125" s="88"/>
      <c r="C41125" s="88"/>
      <c r="D41125" s="88"/>
      <c r="E41125" s="88"/>
      <c r="F41125" s="88"/>
      <c r="G41125" s="88"/>
      <c r="H41125" s="88"/>
      <c r="I41125" s="88"/>
      <c r="J41125" s="88"/>
      <c r="K41125" s="88"/>
    </row>
    <row r="41126" spans="2:11" ht="12" hidden="1" customHeight="1" x14ac:dyDescent="0.2">
      <c r="B41126" s="88"/>
      <c r="C41126" s="88"/>
      <c r="D41126" s="88"/>
      <c r="E41126" s="88"/>
      <c r="F41126" s="88"/>
      <c r="G41126" s="88"/>
      <c r="H41126" s="88"/>
      <c r="I41126" s="88"/>
      <c r="J41126" s="88"/>
      <c r="K41126" s="88"/>
    </row>
    <row r="41127" spans="2:11" ht="12" hidden="1" customHeight="1" x14ac:dyDescent="0.2">
      <c r="B41127" s="88"/>
      <c r="C41127" s="88"/>
      <c r="D41127" s="88"/>
      <c r="E41127" s="88"/>
      <c r="F41127" s="88"/>
      <c r="G41127" s="88"/>
      <c r="H41127" s="88"/>
      <c r="I41127" s="88"/>
      <c r="J41127" s="88"/>
      <c r="K41127" s="88"/>
    </row>
    <row r="41128" spans="2:11" ht="12" hidden="1" customHeight="1" x14ac:dyDescent="0.2">
      <c r="B41128" s="88"/>
      <c r="C41128" s="88"/>
      <c r="D41128" s="88"/>
      <c r="E41128" s="88"/>
      <c r="F41128" s="88"/>
      <c r="G41128" s="88"/>
      <c r="H41128" s="88"/>
      <c r="I41128" s="88"/>
      <c r="J41128" s="88"/>
      <c r="K41128" s="88"/>
    </row>
    <row r="41129" spans="2:11" ht="12" hidden="1" customHeight="1" x14ac:dyDescent="0.2">
      <c r="B41129" s="88"/>
      <c r="C41129" s="88"/>
      <c r="D41129" s="88"/>
      <c r="E41129" s="88"/>
      <c r="F41129" s="88"/>
      <c r="G41129" s="88"/>
      <c r="H41129" s="88"/>
      <c r="I41129" s="88"/>
      <c r="J41129" s="88"/>
      <c r="K41129" s="88"/>
    </row>
    <row r="41130" spans="2:11" ht="12" hidden="1" customHeight="1" x14ac:dyDescent="0.2">
      <c r="B41130" s="88"/>
      <c r="C41130" s="88"/>
      <c r="D41130" s="88"/>
      <c r="E41130" s="88"/>
      <c r="F41130" s="88"/>
      <c r="G41130" s="88"/>
      <c r="H41130" s="88"/>
      <c r="I41130" s="88"/>
      <c r="J41130" s="88"/>
      <c r="K41130" s="88"/>
    </row>
    <row r="41131" spans="2:11" ht="12" hidden="1" customHeight="1" x14ac:dyDescent="0.2">
      <c r="B41131" s="88"/>
      <c r="C41131" s="88"/>
      <c r="D41131" s="88"/>
      <c r="E41131" s="88"/>
      <c r="F41131" s="88"/>
      <c r="G41131" s="88"/>
      <c r="H41131" s="88"/>
      <c r="I41131" s="88"/>
      <c r="J41131" s="88"/>
      <c r="K41131" s="88"/>
    </row>
    <row r="41132" spans="2:11" ht="12" hidden="1" customHeight="1" x14ac:dyDescent="0.2">
      <c r="B41132" s="88"/>
      <c r="C41132" s="88"/>
      <c r="D41132" s="88"/>
      <c r="E41132" s="88"/>
      <c r="F41132" s="88"/>
      <c r="G41132" s="88"/>
      <c r="H41132" s="88"/>
      <c r="I41132" s="88"/>
      <c r="J41132" s="88"/>
      <c r="K41132" s="88"/>
    </row>
    <row r="41133" spans="2:11" ht="12" hidden="1" customHeight="1" x14ac:dyDescent="0.2">
      <c r="B41133" s="88"/>
      <c r="C41133" s="88"/>
      <c r="D41133" s="88"/>
      <c r="E41133" s="88"/>
      <c r="F41133" s="88"/>
      <c r="G41133" s="88"/>
      <c r="H41133" s="88"/>
      <c r="I41133" s="88"/>
      <c r="J41133" s="88"/>
      <c r="K41133" s="88"/>
    </row>
    <row r="41134" spans="2:11" ht="12" hidden="1" customHeight="1" x14ac:dyDescent="0.2">
      <c r="B41134" s="88"/>
      <c r="C41134" s="88"/>
      <c r="D41134" s="88"/>
      <c r="E41134" s="88"/>
      <c r="F41134" s="88"/>
      <c r="G41134" s="88"/>
      <c r="H41134" s="88"/>
      <c r="I41134" s="88"/>
      <c r="J41134" s="88"/>
      <c r="K41134" s="88"/>
    </row>
    <row r="41135" spans="2:11" ht="12" hidden="1" customHeight="1" x14ac:dyDescent="0.2">
      <c r="B41135" s="88"/>
      <c r="C41135" s="88"/>
      <c r="D41135" s="88"/>
      <c r="E41135" s="88"/>
      <c r="F41135" s="88"/>
      <c r="G41135" s="88"/>
      <c r="H41135" s="88"/>
      <c r="I41135" s="88"/>
      <c r="J41135" s="88"/>
      <c r="K41135" s="88"/>
    </row>
    <row r="41136" spans="2:11" ht="12" hidden="1" customHeight="1" x14ac:dyDescent="0.2">
      <c r="B41136" s="88"/>
      <c r="C41136" s="88"/>
      <c r="D41136" s="88"/>
      <c r="E41136" s="88"/>
      <c r="F41136" s="88"/>
      <c r="G41136" s="88"/>
      <c r="H41136" s="88"/>
      <c r="I41136" s="88"/>
      <c r="J41136" s="88"/>
      <c r="K41136" s="88"/>
    </row>
    <row r="41137" spans="2:11" ht="12" hidden="1" customHeight="1" x14ac:dyDescent="0.2">
      <c r="B41137" s="88"/>
      <c r="C41137" s="88"/>
      <c r="D41137" s="88"/>
      <c r="E41137" s="88"/>
      <c r="F41137" s="88"/>
      <c r="G41137" s="88"/>
      <c r="H41137" s="88"/>
      <c r="I41137" s="88"/>
      <c r="J41137" s="88"/>
      <c r="K41137" s="88"/>
    </row>
    <row r="41138" spans="2:11" ht="12" hidden="1" customHeight="1" x14ac:dyDescent="0.2">
      <c r="B41138" s="88"/>
      <c r="C41138" s="88"/>
      <c r="D41138" s="88"/>
      <c r="E41138" s="88"/>
      <c r="F41138" s="88"/>
      <c r="G41138" s="88"/>
      <c r="H41138" s="88"/>
      <c r="I41138" s="88"/>
      <c r="J41138" s="88"/>
      <c r="K41138" s="88"/>
    </row>
    <row r="41139" spans="2:11" ht="12" hidden="1" customHeight="1" x14ac:dyDescent="0.2">
      <c r="B41139" s="88"/>
      <c r="C41139" s="88"/>
      <c r="D41139" s="88"/>
      <c r="E41139" s="88"/>
      <c r="F41139" s="88"/>
      <c r="G41139" s="88"/>
      <c r="H41139" s="88"/>
      <c r="I41139" s="88"/>
      <c r="J41139" s="88"/>
      <c r="K41139" s="88"/>
    </row>
    <row r="41140" spans="2:11" ht="12" hidden="1" customHeight="1" x14ac:dyDescent="0.2">
      <c r="B41140" s="88"/>
      <c r="C41140" s="88"/>
      <c r="D41140" s="88"/>
      <c r="E41140" s="88"/>
      <c r="F41140" s="88"/>
      <c r="G41140" s="88"/>
      <c r="H41140" s="88"/>
      <c r="I41140" s="88"/>
      <c r="J41140" s="88"/>
      <c r="K41140" s="88"/>
    </row>
    <row r="41141" spans="2:11" ht="12" hidden="1" customHeight="1" x14ac:dyDescent="0.2">
      <c r="B41141" s="88"/>
      <c r="C41141" s="88"/>
      <c r="D41141" s="88"/>
      <c r="E41141" s="88"/>
      <c r="F41141" s="88"/>
      <c r="G41141" s="88"/>
      <c r="H41141" s="88"/>
      <c r="I41141" s="88"/>
      <c r="J41141" s="88"/>
      <c r="K41141" s="88"/>
    </row>
    <row r="41142" spans="2:11" ht="12" hidden="1" customHeight="1" x14ac:dyDescent="0.2">
      <c r="B41142" s="88"/>
      <c r="C41142" s="88"/>
      <c r="D41142" s="88"/>
      <c r="E41142" s="88"/>
      <c r="F41142" s="88"/>
      <c r="G41142" s="88"/>
      <c r="H41142" s="88"/>
      <c r="I41142" s="88"/>
      <c r="J41142" s="88"/>
      <c r="K41142" s="88"/>
    </row>
    <row r="41143" spans="2:11" ht="12" hidden="1" customHeight="1" x14ac:dyDescent="0.2">
      <c r="B41143" s="88"/>
      <c r="C41143" s="88"/>
      <c r="D41143" s="88"/>
      <c r="E41143" s="88"/>
      <c r="F41143" s="88"/>
      <c r="G41143" s="88"/>
      <c r="H41143" s="88"/>
      <c r="I41143" s="88"/>
      <c r="J41143" s="88"/>
      <c r="K41143" s="88"/>
    </row>
    <row r="41144" spans="2:11" ht="12" hidden="1" customHeight="1" x14ac:dyDescent="0.2">
      <c r="B41144" s="88"/>
      <c r="C41144" s="88"/>
      <c r="D41144" s="88"/>
      <c r="E41144" s="88"/>
      <c r="F41144" s="88"/>
      <c r="G41144" s="88"/>
      <c r="H41144" s="88"/>
      <c r="I41144" s="88"/>
      <c r="J41144" s="88"/>
      <c r="K41144" s="88"/>
    </row>
    <row r="41145" spans="2:11" ht="12" hidden="1" customHeight="1" x14ac:dyDescent="0.2">
      <c r="B41145" s="88"/>
      <c r="C41145" s="88"/>
      <c r="D41145" s="88"/>
      <c r="E41145" s="88"/>
      <c r="F41145" s="88"/>
      <c r="G41145" s="88"/>
      <c r="H41145" s="88"/>
      <c r="I41145" s="88"/>
      <c r="J41145" s="88"/>
      <c r="K41145" s="88"/>
    </row>
    <row r="41146" spans="2:11" ht="12" hidden="1" customHeight="1" x14ac:dyDescent="0.2">
      <c r="B41146" s="88"/>
      <c r="C41146" s="88"/>
      <c r="D41146" s="88"/>
      <c r="E41146" s="88"/>
      <c r="F41146" s="88"/>
      <c r="G41146" s="88"/>
      <c r="H41146" s="88"/>
      <c r="I41146" s="88"/>
      <c r="J41146" s="88"/>
      <c r="K41146" s="88"/>
    </row>
    <row r="41147" spans="2:11" ht="12" hidden="1" customHeight="1" x14ac:dyDescent="0.2">
      <c r="B41147" s="88"/>
      <c r="C41147" s="88"/>
      <c r="D41147" s="88"/>
      <c r="E41147" s="88"/>
      <c r="F41147" s="88"/>
      <c r="G41147" s="88"/>
      <c r="H41147" s="88"/>
      <c r="I41147" s="88"/>
      <c r="J41147" s="88"/>
      <c r="K41147" s="88"/>
    </row>
    <row r="41148" spans="2:11" ht="12" hidden="1" customHeight="1" x14ac:dyDescent="0.2">
      <c r="B41148" s="88"/>
      <c r="C41148" s="88"/>
      <c r="D41148" s="88"/>
      <c r="E41148" s="88"/>
      <c r="F41148" s="88"/>
      <c r="G41148" s="88"/>
      <c r="H41148" s="88"/>
      <c r="I41148" s="88"/>
      <c r="J41148" s="88"/>
      <c r="K41148" s="88"/>
    </row>
    <row r="41149" spans="2:11" ht="12" hidden="1" customHeight="1" x14ac:dyDescent="0.2">
      <c r="B41149" s="88"/>
      <c r="C41149" s="88"/>
      <c r="D41149" s="88"/>
      <c r="E41149" s="88"/>
      <c r="F41149" s="88"/>
      <c r="G41149" s="88"/>
      <c r="H41149" s="88"/>
      <c r="I41149" s="88"/>
      <c r="J41149" s="88"/>
      <c r="K41149" s="88"/>
    </row>
    <row r="41150" spans="2:11" ht="12" hidden="1" customHeight="1" x14ac:dyDescent="0.2">
      <c r="B41150" s="88"/>
      <c r="C41150" s="88"/>
      <c r="D41150" s="88"/>
      <c r="E41150" s="88"/>
      <c r="F41150" s="88"/>
      <c r="G41150" s="88"/>
      <c r="H41150" s="88"/>
      <c r="I41150" s="88"/>
      <c r="J41150" s="88"/>
      <c r="K41150" s="88"/>
    </row>
    <row r="41151" spans="2:11" ht="12" hidden="1" customHeight="1" x14ac:dyDescent="0.2">
      <c r="B41151" s="88"/>
      <c r="C41151" s="88"/>
      <c r="D41151" s="88"/>
      <c r="E41151" s="88"/>
      <c r="F41151" s="88"/>
      <c r="G41151" s="88"/>
      <c r="H41151" s="88"/>
      <c r="I41151" s="88"/>
      <c r="J41151" s="88"/>
      <c r="K41151" s="88"/>
    </row>
    <row r="41152" spans="2:11" ht="12" hidden="1" customHeight="1" x14ac:dyDescent="0.2">
      <c r="B41152" s="88"/>
      <c r="C41152" s="88"/>
      <c r="D41152" s="88"/>
      <c r="E41152" s="88"/>
      <c r="F41152" s="88"/>
      <c r="G41152" s="88"/>
      <c r="H41152" s="88"/>
      <c r="I41152" s="88"/>
      <c r="J41152" s="88"/>
      <c r="K41152" s="88"/>
    </row>
    <row r="41153" spans="2:11" ht="12" hidden="1" customHeight="1" x14ac:dyDescent="0.2">
      <c r="B41153" s="88"/>
      <c r="C41153" s="88"/>
      <c r="D41153" s="88"/>
      <c r="E41153" s="88"/>
      <c r="F41153" s="88"/>
      <c r="G41153" s="88"/>
      <c r="H41153" s="88"/>
      <c r="I41153" s="88"/>
      <c r="J41153" s="88"/>
      <c r="K41153" s="88"/>
    </row>
    <row r="41154" spans="2:11" ht="12" hidden="1" customHeight="1" x14ac:dyDescent="0.2">
      <c r="B41154" s="88"/>
      <c r="C41154" s="88"/>
      <c r="D41154" s="88"/>
      <c r="E41154" s="88"/>
      <c r="F41154" s="88"/>
      <c r="G41154" s="88"/>
      <c r="H41154" s="88"/>
      <c r="I41154" s="88"/>
      <c r="J41154" s="88"/>
      <c r="K41154" s="88"/>
    </row>
    <row r="41155" spans="2:11" ht="12" hidden="1" customHeight="1" x14ac:dyDescent="0.2">
      <c r="B41155" s="88"/>
      <c r="C41155" s="88"/>
      <c r="D41155" s="88"/>
      <c r="E41155" s="88"/>
      <c r="F41155" s="88"/>
      <c r="G41155" s="88"/>
      <c r="H41155" s="88"/>
      <c r="I41155" s="88"/>
      <c r="J41155" s="88"/>
      <c r="K41155" s="88"/>
    </row>
    <row r="41156" spans="2:11" ht="12" hidden="1" customHeight="1" x14ac:dyDescent="0.2">
      <c r="B41156" s="88"/>
      <c r="C41156" s="88"/>
      <c r="D41156" s="88"/>
      <c r="E41156" s="88"/>
      <c r="F41156" s="88"/>
      <c r="G41156" s="88"/>
      <c r="H41156" s="88"/>
      <c r="I41156" s="88"/>
      <c r="J41156" s="88"/>
      <c r="K41156" s="88"/>
    </row>
    <row r="41157" spans="2:11" ht="12" hidden="1" customHeight="1" x14ac:dyDescent="0.2">
      <c r="B41157" s="88"/>
      <c r="C41157" s="88"/>
      <c r="D41157" s="88"/>
      <c r="E41157" s="88"/>
      <c r="F41157" s="88"/>
      <c r="G41157" s="88"/>
      <c r="H41157" s="88"/>
      <c r="I41157" s="88"/>
      <c r="J41157" s="88"/>
      <c r="K41157" s="88"/>
    </row>
    <row r="41158" spans="2:11" ht="12" hidden="1" customHeight="1" x14ac:dyDescent="0.2">
      <c r="B41158" s="88"/>
      <c r="C41158" s="88"/>
      <c r="D41158" s="88"/>
      <c r="E41158" s="88"/>
      <c r="F41158" s="88"/>
      <c r="G41158" s="88"/>
      <c r="H41158" s="88"/>
      <c r="I41158" s="88"/>
      <c r="J41158" s="88"/>
      <c r="K41158" s="88"/>
    </row>
    <row r="41159" spans="2:11" ht="12" hidden="1" customHeight="1" x14ac:dyDescent="0.2">
      <c r="B41159" s="88"/>
      <c r="C41159" s="88"/>
      <c r="D41159" s="88"/>
      <c r="E41159" s="88"/>
      <c r="F41159" s="88"/>
      <c r="G41159" s="88"/>
      <c r="H41159" s="88"/>
      <c r="I41159" s="88"/>
      <c r="J41159" s="88"/>
      <c r="K41159" s="88"/>
    </row>
    <row r="41160" spans="2:11" ht="12" hidden="1" customHeight="1" x14ac:dyDescent="0.2">
      <c r="B41160" s="88"/>
      <c r="C41160" s="88"/>
      <c r="D41160" s="88"/>
      <c r="E41160" s="88"/>
      <c r="F41160" s="88"/>
      <c r="G41160" s="88"/>
      <c r="H41160" s="88"/>
      <c r="I41160" s="88"/>
      <c r="J41160" s="88"/>
      <c r="K41160" s="88"/>
    </row>
    <row r="41161" spans="2:11" ht="12" hidden="1" customHeight="1" x14ac:dyDescent="0.2">
      <c r="B41161" s="88"/>
      <c r="C41161" s="88"/>
      <c r="D41161" s="88"/>
      <c r="E41161" s="88"/>
      <c r="F41161" s="88"/>
      <c r="G41161" s="88"/>
      <c r="H41161" s="88"/>
      <c r="I41161" s="88"/>
      <c r="J41161" s="88"/>
      <c r="K41161" s="88"/>
    </row>
    <row r="41162" spans="2:11" ht="12" hidden="1" customHeight="1" x14ac:dyDescent="0.2">
      <c r="B41162" s="88"/>
      <c r="C41162" s="88"/>
      <c r="D41162" s="88"/>
      <c r="E41162" s="88"/>
      <c r="F41162" s="88"/>
      <c r="G41162" s="88"/>
      <c r="H41162" s="88"/>
      <c r="I41162" s="88"/>
      <c r="J41162" s="88"/>
      <c r="K41162" s="88"/>
    </row>
    <row r="41163" spans="2:11" ht="12" hidden="1" customHeight="1" x14ac:dyDescent="0.2">
      <c r="B41163" s="88"/>
      <c r="C41163" s="88"/>
      <c r="D41163" s="88"/>
      <c r="E41163" s="88"/>
      <c r="F41163" s="88"/>
      <c r="G41163" s="88"/>
      <c r="H41163" s="88"/>
      <c r="I41163" s="88"/>
      <c r="J41163" s="88"/>
      <c r="K41163" s="88"/>
    </row>
    <row r="41164" spans="2:11" ht="12" hidden="1" customHeight="1" x14ac:dyDescent="0.2">
      <c r="B41164" s="88"/>
      <c r="C41164" s="88"/>
      <c r="D41164" s="88"/>
      <c r="E41164" s="88"/>
      <c r="F41164" s="88"/>
      <c r="G41164" s="88"/>
      <c r="H41164" s="88"/>
      <c r="I41164" s="88"/>
      <c r="J41164" s="88"/>
      <c r="K41164" s="88"/>
    </row>
    <row r="41165" spans="2:11" ht="12" hidden="1" customHeight="1" x14ac:dyDescent="0.2">
      <c r="B41165" s="88"/>
      <c r="C41165" s="88"/>
      <c r="D41165" s="88"/>
      <c r="E41165" s="88"/>
      <c r="F41165" s="88"/>
      <c r="G41165" s="88"/>
      <c r="H41165" s="88"/>
      <c r="I41165" s="88"/>
      <c r="J41165" s="88"/>
      <c r="K41165" s="88"/>
    </row>
    <row r="41166" spans="2:11" ht="12" hidden="1" customHeight="1" x14ac:dyDescent="0.2">
      <c r="B41166" s="88"/>
      <c r="C41166" s="88"/>
      <c r="D41166" s="88"/>
      <c r="E41166" s="88"/>
      <c r="F41166" s="88"/>
      <c r="G41166" s="88"/>
      <c r="H41166" s="88"/>
      <c r="I41166" s="88"/>
      <c r="J41166" s="88"/>
      <c r="K41166" s="88"/>
    </row>
    <row r="41167" spans="2:11" ht="12" hidden="1" customHeight="1" x14ac:dyDescent="0.2">
      <c r="B41167" s="88"/>
      <c r="C41167" s="88"/>
      <c r="D41167" s="88"/>
      <c r="E41167" s="88"/>
      <c r="F41167" s="88"/>
      <c r="G41167" s="88"/>
      <c r="H41167" s="88"/>
      <c r="I41167" s="88"/>
      <c r="J41167" s="88"/>
      <c r="K41167" s="88"/>
    </row>
    <row r="41168" spans="2:11" ht="12" hidden="1" customHeight="1" x14ac:dyDescent="0.2">
      <c r="B41168" s="88"/>
      <c r="C41168" s="88"/>
      <c r="D41168" s="88"/>
      <c r="E41168" s="88"/>
      <c r="F41168" s="88"/>
      <c r="G41168" s="88"/>
      <c r="H41168" s="88"/>
      <c r="I41168" s="88"/>
      <c r="J41168" s="88"/>
      <c r="K41168" s="88"/>
    </row>
    <row r="41169" spans="2:11" ht="12" hidden="1" customHeight="1" x14ac:dyDescent="0.2">
      <c r="B41169" s="88"/>
      <c r="C41169" s="88"/>
      <c r="D41169" s="88"/>
      <c r="E41169" s="88"/>
      <c r="F41169" s="88"/>
      <c r="G41169" s="88"/>
      <c r="H41169" s="88"/>
      <c r="I41169" s="88"/>
      <c r="J41169" s="88"/>
      <c r="K41169" s="88"/>
    </row>
    <row r="41170" spans="2:11" ht="12" hidden="1" customHeight="1" x14ac:dyDescent="0.2">
      <c r="B41170" s="88"/>
      <c r="C41170" s="88"/>
      <c r="D41170" s="88"/>
      <c r="E41170" s="88"/>
      <c r="F41170" s="88"/>
      <c r="G41170" s="88"/>
      <c r="H41170" s="88"/>
      <c r="I41170" s="88"/>
      <c r="J41170" s="88"/>
      <c r="K41170" s="88"/>
    </row>
    <row r="41171" spans="2:11" ht="12" hidden="1" customHeight="1" x14ac:dyDescent="0.2">
      <c r="B41171" s="88"/>
      <c r="C41171" s="88"/>
      <c r="D41171" s="88"/>
      <c r="E41171" s="88"/>
      <c r="F41171" s="88"/>
      <c r="G41171" s="88"/>
      <c r="H41171" s="88"/>
      <c r="I41171" s="88"/>
      <c r="J41171" s="88"/>
      <c r="K41171" s="88"/>
    </row>
    <row r="41172" spans="2:11" ht="12" hidden="1" customHeight="1" x14ac:dyDescent="0.2">
      <c r="B41172" s="88"/>
      <c r="C41172" s="88"/>
      <c r="D41172" s="88"/>
      <c r="E41172" s="88"/>
      <c r="F41172" s="88"/>
      <c r="G41172" s="88"/>
      <c r="H41172" s="88"/>
      <c r="I41172" s="88"/>
      <c r="J41172" s="88"/>
      <c r="K41172" s="88"/>
    </row>
    <row r="41173" spans="2:11" ht="12" hidden="1" customHeight="1" x14ac:dyDescent="0.2">
      <c r="B41173" s="88"/>
      <c r="C41173" s="88"/>
      <c r="D41173" s="88"/>
      <c r="E41173" s="88"/>
      <c r="F41173" s="88"/>
      <c r="G41173" s="88"/>
      <c r="H41173" s="88"/>
      <c r="I41173" s="88"/>
      <c r="J41173" s="88"/>
      <c r="K41173" s="88"/>
    </row>
    <row r="41174" spans="2:11" ht="12" hidden="1" customHeight="1" x14ac:dyDescent="0.2">
      <c r="B41174" s="88"/>
      <c r="C41174" s="88"/>
      <c r="D41174" s="88"/>
      <c r="E41174" s="88"/>
      <c r="F41174" s="88"/>
      <c r="G41174" s="88"/>
      <c r="H41174" s="88"/>
      <c r="I41174" s="88"/>
      <c r="J41174" s="88"/>
      <c r="K41174" s="88"/>
    </row>
    <row r="41175" spans="2:11" ht="12" hidden="1" customHeight="1" x14ac:dyDescent="0.2">
      <c r="B41175" s="88"/>
      <c r="C41175" s="88"/>
      <c r="D41175" s="88"/>
      <c r="E41175" s="88"/>
      <c r="F41175" s="88"/>
      <c r="G41175" s="88"/>
      <c r="H41175" s="88"/>
      <c r="I41175" s="88"/>
      <c r="J41175" s="88"/>
      <c r="K41175" s="88"/>
    </row>
    <row r="41176" spans="2:11" ht="12" hidden="1" customHeight="1" x14ac:dyDescent="0.2">
      <c r="B41176" s="88"/>
      <c r="C41176" s="88"/>
      <c r="D41176" s="88"/>
      <c r="E41176" s="88"/>
      <c r="F41176" s="88"/>
      <c r="G41176" s="88"/>
      <c r="H41176" s="88"/>
      <c r="I41176" s="88"/>
      <c r="J41176" s="88"/>
      <c r="K41176" s="88"/>
    </row>
    <row r="41177" spans="2:11" ht="12" hidden="1" customHeight="1" x14ac:dyDescent="0.2">
      <c r="B41177" s="88"/>
      <c r="C41177" s="88"/>
      <c r="D41177" s="88"/>
      <c r="E41177" s="88"/>
      <c r="F41177" s="88"/>
      <c r="G41177" s="88"/>
      <c r="H41177" s="88"/>
      <c r="I41177" s="88"/>
      <c r="J41177" s="88"/>
      <c r="K41177" s="88"/>
    </row>
    <row r="41178" spans="2:11" ht="12" hidden="1" customHeight="1" x14ac:dyDescent="0.2">
      <c r="B41178" s="88"/>
      <c r="C41178" s="88"/>
      <c r="D41178" s="88"/>
      <c r="E41178" s="88"/>
      <c r="F41178" s="88"/>
      <c r="G41178" s="88"/>
      <c r="H41178" s="88"/>
      <c r="I41178" s="88"/>
      <c r="J41178" s="88"/>
      <c r="K41178" s="88"/>
    </row>
    <row r="41179" spans="2:11" ht="12" hidden="1" customHeight="1" x14ac:dyDescent="0.2">
      <c r="B41179" s="88"/>
      <c r="C41179" s="88"/>
      <c r="D41179" s="88"/>
      <c r="E41179" s="88"/>
      <c r="F41179" s="88"/>
      <c r="G41179" s="88"/>
      <c r="H41179" s="88"/>
      <c r="I41179" s="88"/>
      <c r="J41179" s="88"/>
      <c r="K41179" s="88"/>
    </row>
    <row r="41180" spans="2:11" ht="12" hidden="1" customHeight="1" x14ac:dyDescent="0.2">
      <c r="B41180" s="88"/>
      <c r="C41180" s="88"/>
      <c r="D41180" s="88"/>
      <c r="E41180" s="88"/>
      <c r="F41180" s="88"/>
      <c r="G41180" s="88"/>
      <c r="H41180" s="88"/>
      <c r="I41180" s="88"/>
      <c r="J41180" s="88"/>
      <c r="K41180" s="88"/>
    </row>
    <row r="41181" spans="2:11" ht="12" hidden="1" customHeight="1" x14ac:dyDescent="0.2">
      <c r="B41181" s="88"/>
      <c r="C41181" s="88"/>
      <c r="D41181" s="88"/>
      <c r="E41181" s="88"/>
      <c r="F41181" s="88"/>
      <c r="G41181" s="88"/>
      <c r="H41181" s="88"/>
      <c r="I41181" s="88"/>
      <c r="J41181" s="88"/>
      <c r="K41181" s="88"/>
    </row>
    <row r="41182" spans="2:11" ht="12" hidden="1" customHeight="1" x14ac:dyDescent="0.2">
      <c r="B41182" s="88"/>
      <c r="C41182" s="88"/>
      <c r="D41182" s="88"/>
      <c r="E41182" s="88"/>
      <c r="F41182" s="88"/>
      <c r="G41182" s="88"/>
      <c r="H41182" s="88"/>
      <c r="I41182" s="88"/>
      <c r="J41182" s="88"/>
      <c r="K41182" s="88"/>
    </row>
    <row r="41183" spans="2:11" ht="12" hidden="1" customHeight="1" x14ac:dyDescent="0.2">
      <c r="B41183" s="88"/>
      <c r="C41183" s="88"/>
      <c r="D41183" s="88"/>
      <c r="E41183" s="88"/>
      <c r="F41183" s="88"/>
      <c r="G41183" s="88"/>
      <c r="H41183" s="88"/>
      <c r="I41183" s="88"/>
      <c r="J41183" s="88"/>
      <c r="K41183" s="88"/>
    </row>
    <row r="41184" spans="2:11" ht="12" hidden="1" customHeight="1" x14ac:dyDescent="0.2">
      <c r="B41184" s="88"/>
      <c r="C41184" s="88"/>
      <c r="D41184" s="88"/>
      <c r="E41184" s="88"/>
      <c r="F41184" s="88"/>
      <c r="G41184" s="88"/>
      <c r="H41184" s="88"/>
      <c r="I41184" s="88"/>
      <c r="J41184" s="88"/>
      <c r="K41184" s="88"/>
    </row>
    <row r="41185" spans="2:11" ht="12" hidden="1" customHeight="1" x14ac:dyDescent="0.2">
      <c r="B41185" s="88"/>
      <c r="C41185" s="88"/>
      <c r="D41185" s="88"/>
      <c r="E41185" s="88"/>
      <c r="F41185" s="88"/>
      <c r="G41185" s="88"/>
      <c r="H41185" s="88"/>
      <c r="I41185" s="88"/>
      <c r="J41185" s="88"/>
      <c r="K41185" s="88"/>
    </row>
    <row r="41186" spans="2:11" ht="12" hidden="1" customHeight="1" x14ac:dyDescent="0.2">
      <c r="B41186" s="88"/>
      <c r="C41186" s="88"/>
      <c r="D41186" s="88"/>
      <c r="E41186" s="88"/>
      <c r="F41186" s="88"/>
      <c r="G41186" s="88"/>
      <c r="H41186" s="88"/>
      <c r="I41186" s="88"/>
      <c r="J41186" s="88"/>
      <c r="K41186" s="88"/>
    </row>
    <row r="41187" spans="2:11" ht="12" hidden="1" customHeight="1" x14ac:dyDescent="0.2">
      <c r="B41187" s="88"/>
      <c r="C41187" s="88"/>
      <c r="D41187" s="88"/>
      <c r="E41187" s="88"/>
      <c r="F41187" s="88"/>
      <c r="G41187" s="88"/>
      <c r="H41187" s="88"/>
      <c r="I41187" s="88"/>
      <c r="J41187" s="88"/>
      <c r="K41187" s="88"/>
    </row>
    <row r="41188" spans="2:11" ht="12" hidden="1" customHeight="1" x14ac:dyDescent="0.2">
      <c r="B41188" s="88"/>
      <c r="C41188" s="88"/>
      <c r="D41188" s="88"/>
      <c r="E41188" s="88"/>
      <c r="F41188" s="88"/>
      <c r="G41188" s="88"/>
      <c r="H41188" s="88"/>
      <c r="I41188" s="88"/>
      <c r="J41188" s="88"/>
      <c r="K41188" s="88"/>
    </row>
    <row r="41189" spans="2:11" ht="12" hidden="1" customHeight="1" x14ac:dyDescent="0.2">
      <c r="B41189" s="88"/>
      <c r="C41189" s="88"/>
      <c r="D41189" s="88"/>
      <c r="E41189" s="88"/>
      <c r="F41189" s="88"/>
      <c r="G41189" s="88"/>
      <c r="H41189" s="88"/>
      <c r="I41189" s="88"/>
      <c r="J41189" s="88"/>
      <c r="K41189" s="88"/>
    </row>
    <row r="41190" spans="2:11" ht="12" hidden="1" customHeight="1" x14ac:dyDescent="0.2">
      <c r="B41190" s="88"/>
      <c r="C41190" s="88"/>
      <c r="D41190" s="88"/>
      <c r="E41190" s="88"/>
      <c r="F41190" s="88"/>
      <c r="G41190" s="88"/>
      <c r="H41190" s="88"/>
      <c r="I41190" s="88"/>
      <c r="J41190" s="88"/>
      <c r="K41190" s="88"/>
    </row>
    <row r="41191" spans="2:11" ht="12" hidden="1" customHeight="1" x14ac:dyDescent="0.2">
      <c r="B41191" s="88"/>
      <c r="C41191" s="88"/>
      <c r="D41191" s="88"/>
      <c r="E41191" s="88"/>
      <c r="F41191" s="88"/>
      <c r="G41191" s="88"/>
      <c r="H41191" s="88"/>
      <c r="I41191" s="88"/>
      <c r="J41191" s="88"/>
      <c r="K41191" s="88"/>
    </row>
    <row r="41192" spans="2:11" ht="12" hidden="1" customHeight="1" x14ac:dyDescent="0.2">
      <c r="B41192" s="88"/>
      <c r="C41192" s="88"/>
      <c r="D41192" s="88"/>
      <c r="E41192" s="88"/>
      <c r="F41192" s="88"/>
      <c r="G41192" s="88"/>
      <c r="H41192" s="88"/>
      <c r="I41192" s="88"/>
      <c r="J41192" s="88"/>
      <c r="K41192" s="88"/>
    </row>
    <row r="41193" spans="2:11" ht="12" hidden="1" customHeight="1" x14ac:dyDescent="0.2">
      <c r="B41193" s="88"/>
      <c r="C41193" s="88"/>
      <c r="D41193" s="88"/>
      <c r="E41193" s="88"/>
      <c r="F41193" s="88"/>
      <c r="G41193" s="88"/>
      <c r="H41193" s="88"/>
      <c r="I41193" s="88"/>
      <c r="J41193" s="88"/>
      <c r="K41193" s="88"/>
    </row>
    <row r="41194" spans="2:11" ht="12" hidden="1" customHeight="1" x14ac:dyDescent="0.2">
      <c r="B41194" s="88"/>
      <c r="C41194" s="88"/>
      <c r="D41194" s="88"/>
      <c r="E41194" s="88"/>
      <c r="F41194" s="88"/>
      <c r="G41194" s="88"/>
      <c r="H41194" s="88"/>
      <c r="I41194" s="88"/>
      <c r="J41194" s="88"/>
      <c r="K41194" s="88"/>
    </row>
    <row r="41195" spans="2:11" ht="12" hidden="1" customHeight="1" x14ac:dyDescent="0.2">
      <c r="B41195" s="88"/>
      <c r="C41195" s="88"/>
      <c r="D41195" s="88"/>
      <c r="E41195" s="88"/>
      <c r="F41195" s="88"/>
      <c r="G41195" s="88"/>
      <c r="H41195" s="88"/>
      <c r="I41195" s="88"/>
      <c r="J41195" s="88"/>
      <c r="K41195" s="88"/>
    </row>
    <row r="41196" spans="2:11" ht="12" hidden="1" customHeight="1" x14ac:dyDescent="0.2">
      <c r="B41196" s="88"/>
      <c r="C41196" s="88"/>
      <c r="D41196" s="88"/>
      <c r="E41196" s="88"/>
      <c r="F41196" s="88"/>
      <c r="G41196" s="88"/>
      <c r="H41196" s="88"/>
      <c r="I41196" s="88"/>
      <c r="J41196" s="88"/>
      <c r="K41196" s="88"/>
    </row>
    <row r="41197" spans="2:11" ht="12" hidden="1" customHeight="1" x14ac:dyDescent="0.2">
      <c r="B41197" s="88"/>
      <c r="C41197" s="88"/>
      <c r="D41197" s="88"/>
      <c r="E41197" s="88"/>
      <c r="F41197" s="88"/>
      <c r="G41197" s="88"/>
      <c r="H41197" s="88"/>
      <c r="I41197" s="88"/>
      <c r="J41197" s="88"/>
      <c r="K41197" s="88"/>
    </row>
    <row r="41198" spans="2:11" ht="12" hidden="1" customHeight="1" x14ac:dyDescent="0.2">
      <c r="B41198" s="88"/>
      <c r="C41198" s="88"/>
      <c r="D41198" s="88"/>
      <c r="E41198" s="88"/>
      <c r="F41198" s="88"/>
      <c r="G41198" s="88"/>
      <c r="H41198" s="88"/>
      <c r="I41198" s="88"/>
      <c r="J41198" s="88"/>
      <c r="K41198" s="88"/>
    </row>
    <row r="41199" spans="2:11" ht="12" hidden="1" customHeight="1" x14ac:dyDescent="0.2">
      <c r="B41199" s="88"/>
      <c r="C41199" s="88"/>
      <c r="D41199" s="88"/>
      <c r="E41199" s="88"/>
      <c r="F41199" s="88"/>
      <c r="G41199" s="88"/>
      <c r="H41199" s="88"/>
      <c r="I41199" s="88"/>
      <c r="J41199" s="88"/>
      <c r="K41199" s="88"/>
    </row>
    <row r="41200" spans="2:11" ht="12" hidden="1" customHeight="1" x14ac:dyDescent="0.2">
      <c r="B41200" s="88"/>
      <c r="C41200" s="88"/>
      <c r="D41200" s="88"/>
      <c r="E41200" s="88"/>
      <c r="F41200" s="88"/>
      <c r="G41200" s="88"/>
      <c r="H41200" s="88"/>
      <c r="I41200" s="88"/>
      <c r="J41200" s="88"/>
      <c r="K41200" s="88"/>
    </row>
    <row r="41201" spans="2:11" ht="12" hidden="1" customHeight="1" x14ac:dyDescent="0.2">
      <c r="B41201" s="88"/>
      <c r="C41201" s="88"/>
      <c r="D41201" s="88"/>
      <c r="E41201" s="88"/>
      <c r="F41201" s="88"/>
      <c r="G41201" s="88"/>
      <c r="H41201" s="88"/>
      <c r="I41201" s="88"/>
      <c r="J41201" s="88"/>
      <c r="K41201" s="88"/>
    </row>
    <row r="41202" spans="2:11" ht="12" hidden="1" customHeight="1" x14ac:dyDescent="0.2">
      <c r="B41202" s="88"/>
      <c r="C41202" s="88"/>
      <c r="D41202" s="88"/>
      <c r="E41202" s="88"/>
      <c r="F41202" s="88"/>
      <c r="G41202" s="88"/>
      <c r="H41202" s="88"/>
      <c r="I41202" s="88"/>
      <c r="J41202" s="88"/>
      <c r="K41202" s="88"/>
    </row>
    <row r="41203" spans="2:11" ht="12" hidden="1" customHeight="1" x14ac:dyDescent="0.2">
      <c r="B41203" s="88"/>
      <c r="C41203" s="88"/>
      <c r="D41203" s="88"/>
      <c r="E41203" s="88"/>
      <c r="F41203" s="88"/>
      <c r="G41203" s="88"/>
      <c r="H41203" s="88"/>
      <c r="I41203" s="88"/>
      <c r="J41203" s="88"/>
      <c r="K41203" s="88"/>
    </row>
    <row r="41204" spans="2:11" ht="12" hidden="1" customHeight="1" x14ac:dyDescent="0.2">
      <c r="B41204" s="88"/>
      <c r="C41204" s="88"/>
      <c r="D41204" s="88"/>
      <c r="E41204" s="88"/>
      <c r="F41204" s="88"/>
      <c r="G41204" s="88"/>
      <c r="H41204" s="88"/>
      <c r="I41204" s="88"/>
      <c r="J41204" s="88"/>
      <c r="K41204" s="88"/>
    </row>
    <row r="41205" spans="2:11" ht="12" hidden="1" customHeight="1" x14ac:dyDescent="0.2">
      <c r="B41205" s="88"/>
      <c r="C41205" s="88"/>
      <c r="D41205" s="88"/>
      <c r="E41205" s="88"/>
      <c r="F41205" s="88"/>
      <c r="G41205" s="88"/>
      <c r="H41205" s="88"/>
      <c r="I41205" s="88"/>
      <c r="J41205" s="88"/>
      <c r="K41205" s="88"/>
    </row>
    <row r="41206" spans="2:11" ht="12" hidden="1" customHeight="1" x14ac:dyDescent="0.2">
      <c r="B41206" s="88"/>
      <c r="C41206" s="88"/>
      <c r="D41206" s="88"/>
      <c r="E41206" s="88"/>
      <c r="F41206" s="88"/>
      <c r="G41206" s="88"/>
      <c r="H41206" s="88"/>
      <c r="I41206" s="88"/>
      <c r="J41206" s="88"/>
      <c r="K41206" s="88"/>
    </row>
    <row r="41207" spans="2:11" ht="12" hidden="1" customHeight="1" x14ac:dyDescent="0.2">
      <c r="B41207" s="88"/>
      <c r="C41207" s="88"/>
      <c r="D41207" s="88"/>
      <c r="E41207" s="88"/>
      <c r="F41207" s="88"/>
      <c r="G41207" s="88"/>
      <c r="H41207" s="88"/>
      <c r="I41207" s="88"/>
      <c r="J41207" s="88"/>
      <c r="K41207" s="88"/>
    </row>
    <row r="41208" spans="2:11" ht="12" hidden="1" customHeight="1" x14ac:dyDescent="0.2">
      <c r="B41208" s="88"/>
      <c r="C41208" s="88"/>
      <c r="D41208" s="88"/>
      <c r="E41208" s="88"/>
      <c r="F41208" s="88"/>
      <c r="G41208" s="88"/>
      <c r="H41208" s="88"/>
      <c r="I41208" s="88"/>
      <c r="J41208" s="88"/>
      <c r="K41208" s="88"/>
    </row>
    <row r="41209" spans="2:11" ht="12" hidden="1" customHeight="1" x14ac:dyDescent="0.2">
      <c r="B41209" s="88"/>
      <c r="C41209" s="88"/>
      <c r="D41209" s="88"/>
      <c r="E41209" s="88"/>
      <c r="F41209" s="88"/>
      <c r="G41209" s="88"/>
      <c r="H41209" s="88"/>
      <c r="I41209" s="88"/>
      <c r="J41209" s="88"/>
      <c r="K41209" s="88"/>
    </row>
    <row r="41210" spans="2:11" ht="12" hidden="1" customHeight="1" x14ac:dyDescent="0.2">
      <c r="B41210" s="88"/>
      <c r="C41210" s="88"/>
      <c r="D41210" s="88"/>
      <c r="E41210" s="88"/>
      <c r="F41210" s="88"/>
      <c r="G41210" s="88"/>
      <c r="H41210" s="88"/>
      <c r="I41210" s="88"/>
      <c r="J41210" s="88"/>
      <c r="K41210" s="88"/>
    </row>
    <row r="41211" spans="2:11" ht="12" hidden="1" customHeight="1" x14ac:dyDescent="0.2">
      <c r="B41211" s="88"/>
      <c r="C41211" s="88"/>
      <c r="D41211" s="88"/>
      <c r="E41211" s="88"/>
      <c r="F41211" s="88"/>
      <c r="G41211" s="88"/>
      <c r="H41211" s="88"/>
      <c r="I41211" s="88"/>
      <c r="J41211" s="88"/>
      <c r="K41211" s="88"/>
    </row>
    <row r="41212" spans="2:11" ht="12" hidden="1" customHeight="1" x14ac:dyDescent="0.2">
      <c r="B41212" s="88"/>
      <c r="C41212" s="88"/>
      <c r="D41212" s="88"/>
      <c r="E41212" s="88"/>
      <c r="F41212" s="88"/>
      <c r="G41212" s="88"/>
      <c r="H41212" s="88"/>
      <c r="I41212" s="88"/>
      <c r="J41212" s="88"/>
      <c r="K41212" s="88"/>
    </row>
    <row r="41213" spans="2:11" ht="12" hidden="1" customHeight="1" x14ac:dyDescent="0.2">
      <c r="B41213" s="88"/>
      <c r="C41213" s="88"/>
      <c r="D41213" s="88"/>
      <c r="E41213" s="88"/>
      <c r="F41213" s="88"/>
      <c r="G41213" s="88"/>
      <c r="H41213" s="88"/>
      <c r="I41213" s="88"/>
      <c r="J41213" s="88"/>
      <c r="K41213" s="88"/>
    </row>
    <row r="41214" spans="2:11" ht="12" hidden="1" customHeight="1" x14ac:dyDescent="0.2">
      <c r="B41214" s="88"/>
      <c r="C41214" s="88"/>
      <c r="D41214" s="88"/>
      <c r="E41214" s="88"/>
      <c r="F41214" s="88"/>
      <c r="G41214" s="88"/>
      <c r="H41214" s="88"/>
      <c r="I41214" s="88"/>
      <c r="J41214" s="88"/>
      <c r="K41214" s="88"/>
    </row>
    <row r="41215" spans="2:11" ht="12" hidden="1" customHeight="1" x14ac:dyDescent="0.2">
      <c r="B41215" s="88"/>
      <c r="C41215" s="88"/>
      <c r="D41215" s="88"/>
      <c r="E41215" s="88"/>
      <c r="F41215" s="88"/>
      <c r="G41215" s="88"/>
      <c r="H41215" s="88"/>
      <c r="I41215" s="88"/>
      <c r="J41215" s="88"/>
      <c r="K41215" s="88"/>
    </row>
    <row r="41216" spans="2:11" ht="12" hidden="1" customHeight="1" x14ac:dyDescent="0.2">
      <c r="B41216" s="88"/>
      <c r="C41216" s="88"/>
      <c r="D41216" s="88"/>
      <c r="E41216" s="88"/>
      <c r="F41216" s="88"/>
      <c r="G41216" s="88"/>
      <c r="H41216" s="88"/>
      <c r="I41216" s="88"/>
      <c r="J41216" s="88"/>
      <c r="K41216" s="88"/>
    </row>
    <row r="41217" spans="2:11" ht="12" hidden="1" customHeight="1" x14ac:dyDescent="0.2">
      <c r="B41217" s="88"/>
      <c r="C41217" s="88"/>
      <c r="D41217" s="88"/>
      <c r="E41217" s="88"/>
      <c r="F41217" s="88"/>
      <c r="G41217" s="88"/>
      <c r="H41217" s="88"/>
      <c r="I41217" s="88"/>
      <c r="J41217" s="88"/>
      <c r="K41217" s="88"/>
    </row>
    <row r="41218" spans="2:11" ht="12" hidden="1" customHeight="1" x14ac:dyDescent="0.2">
      <c r="B41218" s="88"/>
      <c r="C41218" s="88"/>
      <c r="D41218" s="88"/>
      <c r="E41218" s="88"/>
      <c r="F41218" s="88"/>
      <c r="G41218" s="88"/>
      <c r="H41218" s="88"/>
      <c r="I41218" s="88"/>
      <c r="J41218" s="88"/>
      <c r="K41218" s="88"/>
    </row>
    <row r="41219" spans="2:11" ht="12" hidden="1" customHeight="1" x14ac:dyDescent="0.2">
      <c r="B41219" s="88"/>
      <c r="C41219" s="88"/>
      <c r="D41219" s="88"/>
      <c r="E41219" s="88"/>
      <c r="F41219" s="88"/>
      <c r="G41219" s="88"/>
      <c r="H41219" s="88"/>
      <c r="I41219" s="88"/>
      <c r="J41219" s="88"/>
      <c r="K41219" s="88"/>
    </row>
    <row r="41220" spans="2:11" ht="12" hidden="1" customHeight="1" x14ac:dyDescent="0.2">
      <c r="B41220" s="88"/>
      <c r="C41220" s="88"/>
      <c r="D41220" s="88"/>
      <c r="E41220" s="88"/>
      <c r="F41220" s="88"/>
      <c r="G41220" s="88"/>
      <c r="H41220" s="88"/>
      <c r="I41220" s="88"/>
      <c r="J41220" s="88"/>
      <c r="K41220" s="88"/>
    </row>
    <row r="41221" spans="2:11" ht="12" hidden="1" customHeight="1" x14ac:dyDescent="0.2">
      <c r="B41221" s="88"/>
      <c r="C41221" s="88"/>
      <c r="D41221" s="88"/>
      <c r="E41221" s="88"/>
      <c r="F41221" s="88"/>
      <c r="G41221" s="88"/>
      <c r="H41221" s="88"/>
      <c r="I41221" s="88"/>
      <c r="J41221" s="88"/>
      <c r="K41221" s="88"/>
    </row>
    <row r="41222" spans="2:11" ht="12" hidden="1" customHeight="1" x14ac:dyDescent="0.2">
      <c r="B41222" s="88"/>
      <c r="C41222" s="88"/>
      <c r="D41222" s="88"/>
      <c r="E41222" s="88"/>
      <c r="F41222" s="88"/>
      <c r="G41222" s="88"/>
      <c r="H41222" s="88"/>
      <c r="I41222" s="88"/>
      <c r="J41222" s="88"/>
      <c r="K41222" s="88"/>
    </row>
    <row r="41223" spans="2:11" ht="12" hidden="1" customHeight="1" x14ac:dyDescent="0.2">
      <c r="B41223" s="88"/>
      <c r="C41223" s="88"/>
      <c r="D41223" s="88"/>
      <c r="E41223" s="88"/>
      <c r="F41223" s="88"/>
      <c r="G41223" s="88"/>
      <c r="H41223" s="88"/>
      <c r="I41223" s="88"/>
      <c r="J41223" s="88"/>
      <c r="K41223" s="88"/>
    </row>
    <row r="41224" spans="2:11" ht="12" hidden="1" customHeight="1" x14ac:dyDescent="0.2">
      <c r="B41224" s="88"/>
      <c r="C41224" s="88"/>
      <c r="D41224" s="88"/>
      <c r="E41224" s="88"/>
      <c r="F41224" s="88"/>
      <c r="G41224" s="88"/>
      <c r="H41224" s="88"/>
      <c r="I41224" s="88"/>
      <c r="J41224" s="88"/>
      <c r="K41224" s="88"/>
    </row>
    <row r="41225" spans="2:11" ht="12" hidden="1" customHeight="1" x14ac:dyDescent="0.2">
      <c r="B41225" s="88"/>
      <c r="C41225" s="88"/>
      <c r="D41225" s="88"/>
      <c r="E41225" s="88"/>
      <c r="F41225" s="88"/>
      <c r="G41225" s="88"/>
      <c r="H41225" s="88"/>
      <c r="I41225" s="88"/>
      <c r="J41225" s="88"/>
      <c r="K41225" s="88"/>
    </row>
    <row r="41226" spans="2:11" ht="12" hidden="1" customHeight="1" x14ac:dyDescent="0.2">
      <c r="B41226" s="88"/>
      <c r="C41226" s="88"/>
      <c r="D41226" s="88"/>
      <c r="E41226" s="88"/>
      <c r="F41226" s="88"/>
      <c r="G41226" s="88"/>
      <c r="H41226" s="88"/>
      <c r="I41226" s="88"/>
      <c r="J41226" s="88"/>
      <c r="K41226" s="88"/>
    </row>
    <row r="41227" spans="2:11" ht="12" hidden="1" customHeight="1" x14ac:dyDescent="0.2">
      <c r="B41227" s="88"/>
      <c r="C41227" s="88"/>
      <c r="D41227" s="88"/>
      <c r="E41227" s="88"/>
      <c r="F41227" s="88"/>
      <c r="G41227" s="88"/>
      <c r="H41227" s="88"/>
      <c r="I41227" s="88"/>
      <c r="J41227" s="88"/>
      <c r="K41227" s="88"/>
    </row>
    <row r="41228" spans="2:11" ht="12" hidden="1" customHeight="1" x14ac:dyDescent="0.2">
      <c r="B41228" s="88"/>
      <c r="C41228" s="88"/>
      <c r="D41228" s="88"/>
      <c r="E41228" s="88"/>
      <c r="F41228" s="88"/>
      <c r="G41228" s="88"/>
      <c r="H41228" s="88"/>
      <c r="I41228" s="88"/>
      <c r="J41228" s="88"/>
      <c r="K41228" s="88"/>
    </row>
    <row r="41229" spans="2:11" ht="12" hidden="1" customHeight="1" x14ac:dyDescent="0.2">
      <c r="B41229" s="88"/>
      <c r="C41229" s="88"/>
      <c r="D41229" s="88"/>
      <c r="E41229" s="88"/>
      <c r="F41229" s="88"/>
      <c r="G41229" s="88"/>
      <c r="H41229" s="88"/>
      <c r="I41229" s="88"/>
      <c r="J41229" s="88"/>
      <c r="K41229" s="88"/>
    </row>
    <row r="41230" spans="2:11" ht="12" hidden="1" customHeight="1" x14ac:dyDescent="0.2">
      <c r="B41230" s="88"/>
      <c r="C41230" s="88"/>
      <c r="D41230" s="88"/>
      <c r="E41230" s="88"/>
      <c r="F41230" s="88"/>
      <c r="G41230" s="88"/>
      <c r="H41230" s="88"/>
      <c r="I41230" s="88"/>
      <c r="J41230" s="88"/>
      <c r="K41230" s="88"/>
    </row>
    <row r="41231" spans="2:11" ht="12" hidden="1" customHeight="1" x14ac:dyDescent="0.2">
      <c r="B41231" s="88"/>
      <c r="C41231" s="88"/>
      <c r="D41231" s="88"/>
      <c r="E41231" s="88"/>
      <c r="F41231" s="88"/>
      <c r="G41231" s="88"/>
      <c r="H41231" s="88"/>
      <c r="I41231" s="88"/>
      <c r="J41231" s="88"/>
      <c r="K41231" s="88"/>
    </row>
    <row r="41232" spans="2:11" ht="12" hidden="1" customHeight="1" x14ac:dyDescent="0.2">
      <c r="B41232" s="88"/>
      <c r="C41232" s="88"/>
      <c r="D41232" s="88"/>
      <c r="E41232" s="88"/>
      <c r="F41232" s="88"/>
      <c r="G41232" s="88"/>
      <c r="H41232" s="88"/>
      <c r="I41232" s="88"/>
      <c r="J41232" s="88"/>
      <c r="K41232" s="88"/>
    </row>
    <row r="41233" spans="2:11" ht="12" hidden="1" customHeight="1" x14ac:dyDescent="0.2">
      <c r="B41233" s="88"/>
      <c r="C41233" s="88"/>
      <c r="D41233" s="88"/>
      <c r="E41233" s="88"/>
      <c r="F41233" s="88"/>
      <c r="G41233" s="88"/>
      <c r="H41233" s="88"/>
      <c r="I41233" s="88"/>
      <c r="J41233" s="88"/>
      <c r="K41233" s="88"/>
    </row>
    <row r="41234" spans="2:11" ht="12" hidden="1" customHeight="1" x14ac:dyDescent="0.2">
      <c r="B41234" s="88"/>
      <c r="C41234" s="88"/>
      <c r="D41234" s="88"/>
      <c r="E41234" s="88"/>
      <c r="F41234" s="88"/>
      <c r="G41234" s="88"/>
      <c r="H41234" s="88"/>
      <c r="I41234" s="88"/>
      <c r="J41234" s="88"/>
      <c r="K41234" s="88"/>
    </row>
    <row r="41235" spans="2:11" ht="12" hidden="1" customHeight="1" x14ac:dyDescent="0.2">
      <c r="B41235" s="88"/>
      <c r="C41235" s="88"/>
      <c r="D41235" s="88"/>
      <c r="E41235" s="88"/>
      <c r="F41235" s="88"/>
      <c r="G41235" s="88"/>
      <c r="H41235" s="88"/>
      <c r="I41235" s="88"/>
      <c r="J41235" s="88"/>
      <c r="K41235" s="88"/>
    </row>
    <row r="41236" spans="2:11" ht="12" hidden="1" customHeight="1" x14ac:dyDescent="0.2">
      <c r="B41236" s="88"/>
      <c r="C41236" s="88"/>
      <c r="D41236" s="88"/>
      <c r="E41236" s="88"/>
      <c r="F41236" s="88"/>
      <c r="G41236" s="88"/>
      <c r="H41236" s="88"/>
      <c r="I41236" s="88"/>
      <c r="J41236" s="88"/>
      <c r="K41236" s="88"/>
    </row>
    <row r="41237" spans="2:11" ht="12" hidden="1" customHeight="1" x14ac:dyDescent="0.2">
      <c r="B41237" s="88"/>
      <c r="C41237" s="88"/>
      <c r="D41237" s="88"/>
      <c r="E41237" s="88"/>
      <c r="F41237" s="88"/>
      <c r="G41237" s="88"/>
      <c r="H41237" s="88"/>
      <c r="I41237" s="88"/>
      <c r="J41237" s="88"/>
      <c r="K41237" s="88"/>
    </row>
    <row r="41238" spans="2:11" ht="12" hidden="1" customHeight="1" x14ac:dyDescent="0.2">
      <c r="B41238" s="88"/>
      <c r="C41238" s="88"/>
      <c r="D41238" s="88"/>
      <c r="E41238" s="88"/>
      <c r="F41238" s="88"/>
      <c r="G41238" s="88"/>
      <c r="H41238" s="88"/>
      <c r="I41238" s="88"/>
      <c r="J41238" s="88"/>
      <c r="K41238" s="88"/>
    </row>
    <row r="41239" spans="2:11" ht="12" hidden="1" customHeight="1" x14ac:dyDescent="0.2">
      <c r="B41239" s="88"/>
      <c r="C41239" s="88"/>
      <c r="D41239" s="88"/>
      <c r="E41239" s="88"/>
      <c r="F41239" s="88"/>
      <c r="G41239" s="88"/>
      <c r="H41239" s="88"/>
      <c r="I41239" s="88"/>
      <c r="J41239" s="88"/>
      <c r="K41239" s="88"/>
    </row>
    <row r="41240" spans="2:11" ht="12" hidden="1" customHeight="1" x14ac:dyDescent="0.2">
      <c r="B41240" s="88"/>
      <c r="C41240" s="88"/>
      <c r="D41240" s="88"/>
      <c r="E41240" s="88"/>
      <c r="F41240" s="88"/>
      <c r="G41240" s="88"/>
      <c r="H41240" s="88"/>
      <c r="I41240" s="88"/>
      <c r="J41240" s="88"/>
      <c r="K41240" s="88"/>
    </row>
    <row r="41241" spans="2:11" ht="12" hidden="1" customHeight="1" x14ac:dyDescent="0.2">
      <c r="B41241" s="88"/>
      <c r="C41241" s="88"/>
      <c r="D41241" s="88"/>
      <c r="E41241" s="88"/>
      <c r="F41241" s="88"/>
      <c r="G41241" s="88"/>
      <c r="H41241" s="88"/>
      <c r="I41241" s="88"/>
      <c r="J41241" s="88"/>
      <c r="K41241" s="88"/>
    </row>
    <row r="41242" spans="2:11" ht="12" hidden="1" customHeight="1" x14ac:dyDescent="0.2">
      <c r="B41242" s="88"/>
      <c r="C41242" s="88"/>
      <c r="D41242" s="88"/>
      <c r="E41242" s="88"/>
      <c r="F41242" s="88"/>
      <c r="G41242" s="88"/>
      <c r="H41242" s="88"/>
      <c r="I41242" s="88"/>
      <c r="J41242" s="88"/>
      <c r="K41242" s="88"/>
    </row>
    <row r="41243" spans="2:11" ht="12" hidden="1" customHeight="1" x14ac:dyDescent="0.2">
      <c r="B41243" s="88"/>
      <c r="C41243" s="88"/>
      <c r="D41243" s="88"/>
      <c r="E41243" s="88"/>
      <c r="F41243" s="88"/>
      <c r="G41243" s="88"/>
      <c r="H41243" s="88"/>
      <c r="I41243" s="88"/>
      <c r="J41243" s="88"/>
      <c r="K41243" s="88"/>
    </row>
    <row r="41244" spans="2:11" ht="12" hidden="1" customHeight="1" x14ac:dyDescent="0.2">
      <c r="B41244" s="88"/>
      <c r="C41244" s="88"/>
      <c r="D41244" s="88"/>
      <c r="E41244" s="88"/>
      <c r="F41244" s="88"/>
      <c r="G41244" s="88"/>
      <c r="H41244" s="88"/>
      <c r="I41244" s="88"/>
      <c r="J41244" s="88"/>
      <c r="K41244" s="88"/>
    </row>
    <row r="41245" spans="2:11" ht="12" hidden="1" customHeight="1" x14ac:dyDescent="0.2">
      <c r="B41245" s="88"/>
      <c r="C41245" s="88"/>
      <c r="D41245" s="88"/>
      <c r="E41245" s="88"/>
      <c r="F41245" s="88"/>
      <c r="G41245" s="88"/>
      <c r="H41245" s="88"/>
      <c r="I41245" s="88"/>
      <c r="J41245" s="88"/>
      <c r="K41245" s="88"/>
    </row>
    <row r="41246" spans="2:11" ht="12" hidden="1" customHeight="1" x14ac:dyDescent="0.2">
      <c r="B41246" s="88"/>
      <c r="C41246" s="88"/>
      <c r="D41246" s="88"/>
      <c r="E41246" s="88"/>
      <c r="F41246" s="88"/>
      <c r="G41246" s="88"/>
      <c r="H41246" s="88"/>
      <c r="I41246" s="88"/>
      <c r="J41246" s="88"/>
      <c r="K41246" s="88"/>
    </row>
    <row r="41247" spans="2:11" ht="12" hidden="1" customHeight="1" x14ac:dyDescent="0.2">
      <c r="B41247" s="88"/>
      <c r="C41247" s="88"/>
      <c r="D41247" s="88"/>
      <c r="E41247" s="88"/>
      <c r="F41247" s="88"/>
      <c r="G41247" s="88"/>
      <c r="H41247" s="88"/>
      <c r="I41247" s="88"/>
      <c r="J41247" s="88"/>
      <c r="K41247" s="88"/>
    </row>
    <row r="41248" spans="2:11" ht="12" hidden="1" customHeight="1" x14ac:dyDescent="0.2">
      <c r="B41248" s="88"/>
      <c r="C41248" s="88"/>
      <c r="D41248" s="88"/>
      <c r="E41248" s="88"/>
      <c r="F41248" s="88"/>
      <c r="G41248" s="88"/>
      <c r="H41248" s="88"/>
      <c r="I41248" s="88"/>
      <c r="J41248" s="88"/>
      <c r="K41248" s="88"/>
    </row>
    <row r="41249" spans="2:11" ht="12" hidden="1" customHeight="1" x14ac:dyDescent="0.2">
      <c r="B41249" s="88"/>
      <c r="C41249" s="88"/>
      <c r="D41249" s="88"/>
      <c r="E41249" s="88"/>
      <c r="F41249" s="88"/>
      <c r="G41249" s="88"/>
      <c r="H41249" s="88"/>
      <c r="I41249" s="88"/>
      <c r="J41249" s="88"/>
      <c r="K41249" s="88"/>
    </row>
    <row r="41250" spans="2:11" ht="12" hidden="1" customHeight="1" x14ac:dyDescent="0.2">
      <c r="B41250" s="88"/>
      <c r="C41250" s="88"/>
      <c r="D41250" s="88"/>
      <c r="E41250" s="88"/>
      <c r="F41250" s="88"/>
      <c r="G41250" s="88"/>
      <c r="H41250" s="88"/>
      <c r="I41250" s="88"/>
      <c r="J41250" s="88"/>
      <c r="K41250" s="88"/>
    </row>
    <row r="41251" spans="2:11" ht="12" hidden="1" customHeight="1" x14ac:dyDescent="0.2">
      <c r="B41251" s="88"/>
      <c r="C41251" s="88"/>
      <c r="D41251" s="88"/>
      <c r="E41251" s="88"/>
      <c r="F41251" s="88"/>
      <c r="G41251" s="88"/>
      <c r="H41251" s="88"/>
      <c r="I41251" s="88"/>
      <c r="J41251" s="88"/>
      <c r="K41251" s="88"/>
    </row>
    <row r="41252" spans="2:11" ht="12" hidden="1" customHeight="1" x14ac:dyDescent="0.2">
      <c r="B41252" s="88"/>
      <c r="C41252" s="88"/>
      <c r="D41252" s="88"/>
      <c r="E41252" s="88"/>
      <c r="F41252" s="88"/>
      <c r="G41252" s="88"/>
      <c r="H41252" s="88"/>
      <c r="I41252" s="88"/>
      <c r="J41252" s="88"/>
      <c r="K41252" s="88"/>
    </row>
    <row r="41253" spans="2:11" ht="12" hidden="1" customHeight="1" x14ac:dyDescent="0.2">
      <c r="B41253" s="88"/>
      <c r="C41253" s="88"/>
      <c r="D41253" s="88"/>
      <c r="E41253" s="88"/>
      <c r="F41253" s="88"/>
      <c r="G41253" s="88"/>
      <c r="H41253" s="88"/>
      <c r="I41253" s="88"/>
      <c r="J41253" s="88"/>
      <c r="K41253" s="88"/>
    </row>
    <row r="41254" spans="2:11" ht="12" hidden="1" customHeight="1" x14ac:dyDescent="0.2">
      <c r="B41254" s="88"/>
      <c r="C41254" s="88"/>
      <c r="D41254" s="88"/>
      <c r="E41254" s="88"/>
      <c r="F41254" s="88"/>
      <c r="G41254" s="88"/>
      <c r="H41254" s="88"/>
      <c r="I41254" s="88"/>
      <c r="J41254" s="88"/>
      <c r="K41254" s="88"/>
    </row>
    <row r="41255" spans="2:11" ht="12" hidden="1" customHeight="1" x14ac:dyDescent="0.2">
      <c r="B41255" s="88"/>
      <c r="C41255" s="88"/>
      <c r="D41255" s="88"/>
      <c r="E41255" s="88"/>
      <c r="F41255" s="88"/>
      <c r="G41255" s="88"/>
      <c r="H41255" s="88"/>
      <c r="I41255" s="88"/>
      <c r="J41255" s="88"/>
      <c r="K41255" s="88"/>
    </row>
    <row r="41256" spans="2:11" ht="12" hidden="1" customHeight="1" x14ac:dyDescent="0.2">
      <c r="B41256" s="88"/>
      <c r="C41256" s="88"/>
      <c r="D41256" s="88"/>
      <c r="E41256" s="88"/>
      <c r="F41256" s="88"/>
      <c r="G41256" s="88"/>
      <c r="H41256" s="88"/>
      <c r="I41256" s="88"/>
      <c r="J41256" s="88"/>
      <c r="K41256" s="88"/>
    </row>
    <row r="41257" spans="2:11" ht="12" hidden="1" customHeight="1" x14ac:dyDescent="0.2">
      <c r="B41257" s="88"/>
      <c r="C41257" s="88"/>
      <c r="D41257" s="88"/>
      <c r="E41257" s="88"/>
      <c r="F41257" s="88"/>
      <c r="G41257" s="88"/>
      <c r="H41257" s="88"/>
      <c r="I41257" s="88"/>
      <c r="J41257" s="88"/>
      <c r="K41257" s="88"/>
    </row>
    <row r="41258" spans="2:11" ht="12" hidden="1" customHeight="1" x14ac:dyDescent="0.2">
      <c r="B41258" s="88"/>
      <c r="C41258" s="88"/>
      <c r="D41258" s="88"/>
      <c r="E41258" s="88"/>
      <c r="F41258" s="88"/>
      <c r="G41258" s="88"/>
      <c r="H41258" s="88"/>
      <c r="I41258" s="88"/>
      <c r="J41258" s="88"/>
      <c r="K41258" s="88"/>
    </row>
    <row r="41259" spans="2:11" ht="12" hidden="1" customHeight="1" x14ac:dyDescent="0.2">
      <c r="B41259" s="88"/>
      <c r="C41259" s="88"/>
      <c r="D41259" s="88"/>
      <c r="E41259" s="88"/>
      <c r="F41259" s="88"/>
      <c r="G41259" s="88"/>
      <c r="H41259" s="88"/>
      <c r="I41259" s="88"/>
      <c r="J41259" s="88"/>
      <c r="K41259" s="88"/>
    </row>
    <row r="41260" spans="2:11" ht="12" hidden="1" customHeight="1" x14ac:dyDescent="0.2">
      <c r="B41260" s="88"/>
      <c r="C41260" s="88"/>
      <c r="D41260" s="88"/>
      <c r="E41260" s="88"/>
      <c r="F41260" s="88"/>
      <c r="G41260" s="88"/>
      <c r="H41260" s="88"/>
      <c r="I41260" s="88"/>
      <c r="J41260" s="88"/>
      <c r="K41260" s="88"/>
    </row>
    <row r="41261" spans="2:11" ht="12" hidden="1" customHeight="1" x14ac:dyDescent="0.2">
      <c r="B41261" s="88"/>
      <c r="C41261" s="88"/>
      <c r="D41261" s="88"/>
      <c r="E41261" s="88"/>
      <c r="F41261" s="88"/>
      <c r="G41261" s="88"/>
      <c r="H41261" s="88"/>
      <c r="I41261" s="88"/>
      <c r="J41261" s="88"/>
      <c r="K41261" s="88"/>
    </row>
    <row r="41262" spans="2:11" ht="12" hidden="1" customHeight="1" x14ac:dyDescent="0.2">
      <c r="B41262" s="88"/>
      <c r="C41262" s="88"/>
      <c r="D41262" s="88"/>
      <c r="E41262" s="88"/>
      <c r="F41262" s="88"/>
      <c r="G41262" s="88"/>
      <c r="H41262" s="88"/>
      <c r="I41262" s="88"/>
      <c r="J41262" s="88"/>
      <c r="K41262" s="88"/>
    </row>
    <row r="41263" spans="2:11" ht="12" hidden="1" customHeight="1" x14ac:dyDescent="0.2">
      <c r="B41263" s="88"/>
      <c r="C41263" s="88"/>
      <c r="D41263" s="88"/>
      <c r="E41263" s="88"/>
      <c r="F41263" s="88"/>
      <c r="G41263" s="88"/>
      <c r="H41263" s="88"/>
      <c r="I41263" s="88"/>
      <c r="J41263" s="88"/>
      <c r="K41263" s="88"/>
    </row>
    <row r="41264" spans="2:11" ht="12" hidden="1" customHeight="1" x14ac:dyDescent="0.2">
      <c r="B41264" s="88"/>
      <c r="C41264" s="88"/>
      <c r="D41264" s="88"/>
      <c r="E41264" s="88"/>
      <c r="F41264" s="88"/>
      <c r="G41264" s="88"/>
      <c r="H41264" s="88"/>
      <c r="I41264" s="88"/>
      <c r="J41264" s="88"/>
      <c r="K41264" s="88"/>
    </row>
    <row r="41265" spans="2:11" ht="12" hidden="1" customHeight="1" x14ac:dyDescent="0.2">
      <c r="B41265" s="88"/>
      <c r="C41265" s="88"/>
      <c r="D41265" s="88"/>
      <c r="E41265" s="88"/>
      <c r="F41265" s="88"/>
      <c r="G41265" s="88"/>
      <c r="H41265" s="88"/>
      <c r="I41265" s="88"/>
      <c r="J41265" s="88"/>
      <c r="K41265" s="88"/>
    </row>
    <row r="41266" spans="2:11" ht="12" hidden="1" customHeight="1" x14ac:dyDescent="0.2">
      <c r="B41266" s="88"/>
      <c r="C41266" s="88"/>
      <c r="D41266" s="88"/>
      <c r="E41266" s="88"/>
      <c r="F41266" s="88"/>
      <c r="G41266" s="88"/>
      <c r="H41266" s="88"/>
      <c r="I41266" s="88"/>
      <c r="J41266" s="88"/>
      <c r="K41266" s="88"/>
    </row>
    <row r="41267" spans="2:11" ht="12" hidden="1" customHeight="1" x14ac:dyDescent="0.2">
      <c r="B41267" s="88"/>
      <c r="C41267" s="88"/>
      <c r="D41267" s="88"/>
      <c r="E41267" s="88"/>
      <c r="F41267" s="88"/>
      <c r="G41267" s="88"/>
      <c r="H41267" s="88"/>
      <c r="I41267" s="88"/>
      <c r="J41267" s="88"/>
      <c r="K41267" s="88"/>
    </row>
    <row r="41268" spans="2:11" ht="12" hidden="1" customHeight="1" x14ac:dyDescent="0.2">
      <c r="B41268" s="88"/>
      <c r="C41268" s="88"/>
      <c r="D41268" s="88"/>
      <c r="E41268" s="88"/>
      <c r="F41268" s="88"/>
      <c r="G41268" s="88"/>
      <c r="H41268" s="88"/>
      <c r="I41268" s="88"/>
      <c r="J41268" s="88"/>
      <c r="K41268" s="88"/>
    </row>
    <row r="41269" spans="2:11" ht="12" hidden="1" customHeight="1" x14ac:dyDescent="0.2">
      <c r="B41269" s="88"/>
      <c r="C41269" s="88"/>
      <c r="D41269" s="88"/>
      <c r="E41269" s="88"/>
      <c r="F41269" s="88"/>
      <c r="G41269" s="88"/>
      <c r="H41269" s="88"/>
      <c r="I41269" s="88"/>
      <c r="J41269" s="88"/>
      <c r="K41269" s="88"/>
    </row>
    <row r="41270" spans="2:11" ht="12" hidden="1" customHeight="1" x14ac:dyDescent="0.2">
      <c r="B41270" s="88"/>
      <c r="C41270" s="88"/>
      <c r="D41270" s="88"/>
      <c r="E41270" s="88"/>
      <c r="F41270" s="88"/>
      <c r="G41270" s="88"/>
      <c r="H41270" s="88"/>
      <c r="I41270" s="88"/>
      <c r="J41270" s="88"/>
      <c r="K41270" s="88"/>
    </row>
    <row r="41271" spans="2:11" ht="12" hidden="1" customHeight="1" x14ac:dyDescent="0.2">
      <c r="B41271" s="88"/>
      <c r="C41271" s="88"/>
      <c r="D41271" s="88"/>
      <c r="E41271" s="88"/>
      <c r="F41271" s="88"/>
      <c r="G41271" s="88"/>
      <c r="H41271" s="88"/>
      <c r="I41271" s="88"/>
      <c r="J41271" s="88"/>
      <c r="K41271" s="88"/>
    </row>
    <row r="41272" spans="2:11" ht="12" hidden="1" customHeight="1" x14ac:dyDescent="0.2">
      <c r="B41272" s="88"/>
      <c r="C41272" s="88"/>
      <c r="D41272" s="88"/>
      <c r="E41272" s="88"/>
      <c r="F41272" s="88"/>
      <c r="G41272" s="88"/>
      <c r="H41272" s="88"/>
      <c r="I41272" s="88"/>
      <c r="J41272" s="88"/>
      <c r="K41272" s="88"/>
    </row>
    <row r="41273" spans="2:11" ht="12" hidden="1" customHeight="1" x14ac:dyDescent="0.2">
      <c r="B41273" s="88"/>
      <c r="C41273" s="88"/>
      <c r="D41273" s="88"/>
      <c r="E41273" s="88"/>
      <c r="F41273" s="88"/>
      <c r="G41273" s="88"/>
      <c r="H41273" s="88"/>
      <c r="I41273" s="88"/>
      <c r="J41273" s="88"/>
      <c r="K41273" s="88"/>
    </row>
    <row r="41274" spans="2:11" ht="12" hidden="1" customHeight="1" x14ac:dyDescent="0.2">
      <c r="B41274" s="88"/>
      <c r="C41274" s="88"/>
      <c r="D41274" s="88"/>
      <c r="E41274" s="88"/>
      <c r="F41274" s="88"/>
      <c r="G41274" s="88"/>
      <c r="H41274" s="88"/>
      <c r="I41274" s="88"/>
      <c r="J41274" s="88"/>
      <c r="K41274" s="88"/>
    </row>
    <row r="41275" spans="2:11" ht="12" hidden="1" customHeight="1" x14ac:dyDescent="0.2">
      <c r="B41275" s="88"/>
      <c r="C41275" s="88"/>
      <c r="D41275" s="88"/>
      <c r="E41275" s="88"/>
      <c r="F41275" s="88"/>
      <c r="G41275" s="88"/>
      <c r="H41275" s="88"/>
      <c r="I41275" s="88"/>
      <c r="J41275" s="88"/>
      <c r="K41275" s="88"/>
    </row>
    <row r="41276" spans="2:11" ht="12" hidden="1" customHeight="1" x14ac:dyDescent="0.2">
      <c r="B41276" s="88"/>
      <c r="C41276" s="88"/>
      <c r="D41276" s="88"/>
      <c r="E41276" s="88"/>
      <c r="F41276" s="88"/>
      <c r="G41276" s="88"/>
      <c r="H41276" s="88"/>
      <c r="I41276" s="88"/>
      <c r="J41276" s="88"/>
      <c r="K41276" s="88"/>
    </row>
    <row r="41277" spans="2:11" ht="12" hidden="1" customHeight="1" x14ac:dyDescent="0.2">
      <c r="B41277" s="88"/>
      <c r="C41277" s="88"/>
      <c r="D41277" s="88"/>
      <c r="E41277" s="88"/>
      <c r="F41277" s="88"/>
      <c r="G41277" s="88"/>
      <c r="H41277" s="88"/>
      <c r="I41277" s="88"/>
      <c r="J41277" s="88"/>
      <c r="K41277" s="88"/>
    </row>
    <row r="41278" spans="2:11" ht="12" hidden="1" customHeight="1" x14ac:dyDescent="0.2">
      <c r="B41278" s="88"/>
      <c r="C41278" s="88"/>
      <c r="D41278" s="88"/>
      <c r="E41278" s="88"/>
      <c r="F41278" s="88"/>
      <c r="G41278" s="88"/>
      <c r="H41278" s="88"/>
      <c r="I41278" s="88"/>
      <c r="J41278" s="88"/>
      <c r="K41278" s="88"/>
    </row>
    <row r="41279" spans="2:11" ht="12" hidden="1" customHeight="1" x14ac:dyDescent="0.2">
      <c r="B41279" s="88"/>
      <c r="C41279" s="88"/>
      <c r="D41279" s="88"/>
      <c r="E41279" s="88"/>
      <c r="F41279" s="88"/>
      <c r="G41279" s="88"/>
      <c r="H41279" s="88"/>
      <c r="I41279" s="88"/>
      <c r="J41279" s="88"/>
      <c r="K41279" s="88"/>
    </row>
    <row r="41280" spans="2:11" ht="12" hidden="1" customHeight="1" x14ac:dyDescent="0.2">
      <c r="B41280" s="88"/>
      <c r="C41280" s="88"/>
      <c r="D41280" s="88"/>
      <c r="E41280" s="88"/>
      <c r="F41280" s="88"/>
      <c r="G41280" s="88"/>
      <c r="H41280" s="88"/>
      <c r="I41280" s="88"/>
      <c r="J41280" s="88"/>
      <c r="K41280" s="88"/>
    </row>
    <row r="41281" spans="2:11" ht="12" hidden="1" customHeight="1" x14ac:dyDescent="0.2">
      <c r="B41281" s="88"/>
      <c r="C41281" s="88"/>
      <c r="D41281" s="88"/>
      <c r="E41281" s="88"/>
      <c r="F41281" s="88"/>
      <c r="G41281" s="88"/>
      <c r="H41281" s="88"/>
      <c r="I41281" s="88"/>
      <c r="J41281" s="88"/>
      <c r="K41281" s="88"/>
    </row>
    <row r="41282" spans="2:11" ht="12" hidden="1" customHeight="1" x14ac:dyDescent="0.2">
      <c r="B41282" s="88"/>
      <c r="C41282" s="88"/>
      <c r="D41282" s="88"/>
      <c r="E41282" s="88"/>
      <c r="F41282" s="88"/>
      <c r="G41282" s="88"/>
      <c r="H41282" s="88"/>
      <c r="I41282" s="88"/>
      <c r="J41282" s="88"/>
      <c r="K41282" s="88"/>
    </row>
    <row r="41283" spans="2:11" ht="12" hidden="1" customHeight="1" x14ac:dyDescent="0.2">
      <c r="B41283" s="88"/>
      <c r="C41283" s="88"/>
      <c r="D41283" s="88"/>
      <c r="E41283" s="88"/>
      <c r="F41283" s="88"/>
      <c r="G41283" s="88"/>
      <c r="H41283" s="88"/>
      <c r="I41283" s="88"/>
      <c r="J41283" s="88"/>
      <c r="K41283" s="88"/>
    </row>
    <row r="41284" spans="2:11" ht="12" hidden="1" customHeight="1" x14ac:dyDescent="0.2">
      <c r="B41284" s="88"/>
      <c r="C41284" s="88"/>
      <c r="D41284" s="88"/>
      <c r="E41284" s="88"/>
      <c r="F41284" s="88"/>
      <c r="G41284" s="88"/>
      <c r="H41284" s="88"/>
      <c r="I41284" s="88"/>
      <c r="J41284" s="88"/>
      <c r="K41284" s="88"/>
    </row>
    <row r="41285" spans="2:11" ht="12" hidden="1" customHeight="1" x14ac:dyDescent="0.2">
      <c r="B41285" s="88"/>
      <c r="C41285" s="88"/>
      <c r="D41285" s="88"/>
      <c r="E41285" s="88"/>
      <c r="F41285" s="88"/>
      <c r="G41285" s="88"/>
      <c r="H41285" s="88"/>
      <c r="I41285" s="88"/>
      <c r="J41285" s="88"/>
      <c r="K41285" s="88"/>
    </row>
    <row r="41286" spans="2:11" ht="12" hidden="1" customHeight="1" x14ac:dyDescent="0.2">
      <c r="B41286" s="88"/>
      <c r="C41286" s="88"/>
      <c r="D41286" s="88"/>
      <c r="E41286" s="88"/>
      <c r="F41286" s="88"/>
      <c r="G41286" s="88"/>
      <c r="H41286" s="88"/>
      <c r="I41286" s="88"/>
      <c r="J41286" s="88"/>
      <c r="K41286" s="88"/>
    </row>
    <row r="41287" spans="2:11" ht="12" hidden="1" customHeight="1" x14ac:dyDescent="0.2">
      <c r="B41287" s="88"/>
      <c r="C41287" s="88"/>
      <c r="D41287" s="88"/>
      <c r="E41287" s="88"/>
      <c r="F41287" s="88"/>
      <c r="G41287" s="88"/>
      <c r="H41287" s="88"/>
      <c r="I41287" s="88"/>
      <c r="J41287" s="88"/>
      <c r="K41287" s="88"/>
    </row>
    <row r="41288" spans="2:11" ht="12" hidden="1" customHeight="1" x14ac:dyDescent="0.2">
      <c r="B41288" s="88"/>
      <c r="C41288" s="88"/>
      <c r="D41288" s="88"/>
      <c r="E41288" s="88"/>
      <c r="F41288" s="88"/>
      <c r="G41288" s="88"/>
      <c r="H41288" s="88"/>
      <c r="I41288" s="88"/>
      <c r="J41288" s="88"/>
      <c r="K41288" s="88"/>
    </row>
    <row r="41289" spans="2:11" ht="12" hidden="1" customHeight="1" x14ac:dyDescent="0.2">
      <c r="B41289" s="88"/>
      <c r="C41289" s="88"/>
      <c r="D41289" s="88"/>
      <c r="E41289" s="88"/>
      <c r="F41289" s="88"/>
      <c r="G41289" s="88"/>
      <c r="H41289" s="88"/>
      <c r="I41289" s="88"/>
      <c r="J41289" s="88"/>
      <c r="K41289" s="88"/>
    </row>
    <row r="41290" spans="2:11" ht="12" hidden="1" customHeight="1" x14ac:dyDescent="0.2">
      <c r="B41290" s="88"/>
      <c r="C41290" s="88"/>
      <c r="D41290" s="88"/>
      <c r="E41290" s="88"/>
      <c r="F41290" s="88"/>
      <c r="G41290" s="88"/>
      <c r="H41290" s="88"/>
      <c r="I41290" s="88"/>
      <c r="J41290" s="88"/>
      <c r="K41290" s="88"/>
    </row>
    <row r="41291" spans="2:11" ht="12" hidden="1" customHeight="1" x14ac:dyDescent="0.2">
      <c r="B41291" s="88"/>
      <c r="C41291" s="88"/>
      <c r="D41291" s="88"/>
      <c r="E41291" s="88"/>
      <c r="F41291" s="88"/>
      <c r="G41291" s="88"/>
      <c r="H41291" s="88"/>
      <c r="I41291" s="88"/>
      <c r="J41291" s="88"/>
      <c r="K41291" s="88"/>
    </row>
    <row r="41292" spans="2:11" ht="12" hidden="1" customHeight="1" x14ac:dyDescent="0.2">
      <c r="B41292" s="88"/>
      <c r="C41292" s="88"/>
      <c r="D41292" s="88"/>
      <c r="E41292" s="88"/>
      <c r="F41292" s="88"/>
      <c r="G41292" s="88"/>
      <c r="H41292" s="88"/>
      <c r="I41292" s="88"/>
      <c r="J41292" s="88"/>
      <c r="K41292" s="88"/>
    </row>
    <row r="41293" spans="2:11" ht="12" hidden="1" customHeight="1" x14ac:dyDescent="0.2">
      <c r="B41293" s="88"/>
      <c r="C41293" s="88"/>
      <c r="D41293" s="88"/>
      <c r="E41293" s="88"/>
      <c r="F41293" s="88"/>
      <c r="G41293" s="88"/>
      <c r="H41293" s="88"/>
      <c r="I41293" s="88"/>
      <c r="J41293" s="88"/>
      <c r="K41293" s="88"/>
    </row>
    <row r="41294" spans="2:11" ht="12" hidden="1" customHeight="1" x14ac:dyDescent="0.2">
      <c r="B41294" s="88"/>
      <c r="C41294" s="88"/>
      <c r="D41294" s="88"/>
      <c r="E41294" s="88"/>
      <c r="F41294" s="88"/>
      <c r="G41294" s="88"/>
      <c r="H41294" s="88"/>
      <c r="I41294" s="88"/>
      <c r="J41294" s="88"/>
      <c r="K41294" s="88"/>
    </row>
    <row r="41295" spans="2:11" ht="12" hidden="1" customHeight="1" x14ac:dyDescent="0.2">
      <c r="B41295" s="88"/>
      <c r="C41295" s="88"/>
      <c r="D41295" s="88"/>
      <c r="E41295" s="88"/>
      <c r="F41295" s="88"/>
      <c r="G41295" s="88"/>
      <c r="H41295" s="88"/>
      <c r="I41295" s="88"/>
      <c r="J41295" s="88"/>
      <c r="K41295" s="88"/>
    </row>
    <row r="41296" spans="2:11" ht="12" hidden="1" customHeight="1" x14ac:dyDescent="0.2">
      <c r="B41296" s="88"/>
      <c r="C41296" s="88"/>
      <c r="D41296" s="88"/>
      <c r="E41296" s="88"/>
      <c r="F41296" s="88"/>
      <c r="G41296" s="88"/>
      <c r="H41296" s="88"/>
      <c r="I41296" s="88"/>
      <c r="J41296" s="88"/>
      <c r="K41296" s="88"/>
    </row>
    <row r="41297" spans="2:11" ht="12" hidden="1" customHeight="1" x14ac:dyDescent="0.2">
      <c r="B41297" s="88"/>
      <c r="C41297" s="88"/>
      <c r="D41297" s="88"/>
      <c r="E41297" s="88"/>
      <c r="F41297" s="88"/>
      <c r="G41297" s="88"/>
      <c r="H41297" s="88"/>
      <c r="I41297" s="88"/>
      <c r="J41297" s="88"/>
      <c r="K41297" s="88"/>
    </row>
    <row r="41298" spans="2:11" ht="12" hidden="1" customHeight="1" x14ac:dyDescent="0.2">
      <c r="B41298" s="88"/>
      <c r="C41298" s="88"/>
      <c r="D41298" s="88"/>
      <c r="E41298" s="88"/>
      <c r="F41298" s="88"/>
      <c r="G41298" s="88"/>
      <c r="H41298" s="88"/>
      <c r="I41298" s="88"/>
      <c r="J41298" s="88"/>
      <c r="K41298" s="88"/>
    </row>
    <row r="41299" spans="2:11" ht="12" hidden="1" customHeight="1" x14ac:dyDescent="0.2">
      <c r="B41299" s="88"/>
      <c r="C41299" s="88"/>
      <c r="D41299" s="88"/>
      <c r="E41299" s="88"/>
      <c r="F41299" s="88"/>
      <c r="G41299" s="88"/>
      <c r="H41299" s="88"/>
      <c r="I41299" s="88"/>
      <c r="J41299" s="88"/>
      <c r="K41299" s="88"/>
    </row>
    <row r="41300" spans="2:11" ht="12" hidden="1" customHeight="1" x14ac:dyDescent="0.2">
      <c r="B41300" s="88"/>
      <c r="C41300" s="88"/>
      <c r="D41300" s="88"/>
      <c r="E41300" s="88"/>
      <c r="F41300" s="88"/>
      <c r="G41300" s="88"/>
      <c r="H41300" s="88"/>
      <c r="I41300" s="88"/>
      <c r="J41300" s="88"/>
      <c r="K41300" s="88"/>
    </row>
    <row r="41301" spans="2:11" ht="12" hidden="1" customHeight="1" x14ac:dyDescent="0.2">
      <c r="B41301" s="88"/>
      <c r="C41301" s="88"/>
      <c r="D41301" s="88"/>
      <c r="E41301" s="88"/>
      <c r="F41301" s="88"/>
      <c r="G41301" s="88"/>
      <c r="H41301" s="88"/>
      <c r="I41301" s="88"/>
      <c r="J41301" s="88"/>
      <c r="K41301" s="88"/>
    </row>
    <row r="41302" spans="2:11" ht="12" hidden="1" customHeight="1" x14ac:dyDescent="0.2">
      <c r="B41302" s="88"/>
      <c r="C41302" s="88"/>
      <c r="D41302" s="88"/>
      <c r="E41302" s="88"/>
      <c r="F41302" s="88"/>
      <c r="G41302" s="88"/>
      <c r="H41302" s="88"/>
      <c r="I41302" s="88"/>
      <c r="J41302" s="88"/>
      <c r="K41302" s="88"/>
    </row>
    <row r="41303" spans="2:11" ht="12" hidden="1" customHeight="1" x14ac:dyDescent="0.2">
      <c r="B41303" s="88"/>
      <c r="C41303" s="88"/>
      <c r="D41303" s="88"/>
      <c r="E41303" s="88"/>
      <c r="F41303" s="88"/>
      <c r="G41303" s="88"/>
      <c r="H41303" s="88"/>
      <c r="I41303" s="88"/>
      <c r="J41303" s="88"/>
      <c r="K41303" s="88"/>
    </row>
    <row r="41304" spans="2:11" ht="12" hidden="1" customHeight="1" x14ac:dyDescent="0.2">
      <c r="B41304" s="88"/>
      <c r="C41304" s="88"/>
      <c r="D41304" s="88"/>
      <c r="E41304" s="88"/>
      <c r="F41304" s="88"/>
      <c r="G41304" s="88"/>
      <c r="H41304" s="88"/>
      <c r="I41304" s="88"/>
      <c r="J41304" s="88"/>
      <c r="K41304" s="88"/>
    </row>
    <row r="41305" spans="2:11" ht="12" hidden="1" customHeight="1" x14ac:dyDescent="0.2">
      <c r="B41305" s="88"/>
      <c r="C41305" s="88"/>
      <c r="D41305" s="88"/>
      <c r="E41305" s="88"/>
      <c r="F41305" s="88"/>
      <c r="G41305" s="88"/>
      <c r="H41305" s="88"/>
      <c r="I41305" s="88"/>
      <c r="J41305" s="88"/>
      <c r="K41305" s="88"/>
    </row>
    <row r="41306" spans="2:11" ht="12" hidden="1" customHeight="1" x14ac:dyDescent="0.2">
      <c r="B41306" s="88"/>
      <c r="C41306" s="88"/>
      <c r="D41306" s="88"/>
      <c r="E41306" s="88"/>
      <c r="F41306" s="88"/>
      <c r="G41306" s="88"/>
      <c r="H41306" s="88"/>
      <c r="I41306" s="88"/>
      <c r="J41306" s="88"/>
      <c r="K41306" s="88"/>
    </row>
    <row r="41307" spans="2:11" ht="12" hidden="1" customHeight="1" x14ac:dyDescent="0.2">
      <c r="B41307" s="88"/>
      <c r="C41307" s="88"/>
      <c r="D41307" s="88"/>
      <c r="E41307" s="88"/>
      <c r="F41307" s="88"/>
      <c r="G41307" s="88"/>
      <c r="H41307" s="88"/>
      <c r="I41307" s="88"/>
      <c r="J41307" s="88"/>
      <c r="K41307" s="88"/>
    </row>
    <row r="41308" spans="2:11" ht="12" hidden="1" customHeight="1" x14ac:dyDescent="0.2">
      <c r="B41308" s="88"/>
      <c r="C41308" s="88"/>
      <c r="D41308" s="88"/>
      <c r="E41308" s="88"/>
      <c r="F41308" s="88"/>
      <c r="G41308" s="88"/>
      <c r="H41308" s="88"/>
      <c r="I41308" s="88"/>
      <c r="J41308" s="88"/>
      <c r="K41308" s="88"/>
    </row>
    <row r="41309" spans="2:11" ht="12" hidden="1" customHeight="1" x14ac:dyDescent="0.2">
      <c r="B41309" s="88"/>
      <c r="C41309" s="88"/>
      <c r="D41309" s="88"/>
      <c r="E41309" s="88"/>
      <c r="F41309" s="88"/>
      <c r="G41309" s="88"/>
      <c r="H41309" s="88"/>
      <c r="I41309" s="88"/>
      <c r="J41309" s="88"/>
      <c r="K41309" s="88"/>
    </row>
    <row r="41310" spans="2:11" ht="12" hidden="1" customHeight="1" x14ac:dyDescent="0.2">
      <c r="B41310" s="88"/>
      <c r="C41310" s="88"/>
      <c r="D41310" s="88"/>
      <c r="E41310" s="88"/>
      <c r="F41310" s="88"/>
      <c r="G41310" s="88"/>
      <c r="H41310" s="88"/>
      <c r="I41310" s="88"/>
      <c r="J41310" s="88"/>
      <c r="K41310" s="88"/>
    </row>
    <row r="41311" spans="2:11" ht="12" hidden="1" customHeight="1" x14ac:dyDescent="0.2">
      <c r="B41311" s="88"/>
      <c r="C41311" s="88"/>
      <c r="D41311" s="88"/>
      <c r="E41311" s="88"/>
      <c r="F41311" s="88"/>
      <c r="G41311" s="88"/>
      <c r="H41311" s="88"/>
      <c r="I41311" s="88"/>
      <c r="J41311" s="88"/>
      <c r="K41311" s="88"/>
    </row>
    <row r="41312" spans="2:11" ht="12" hidden="1" customHeight="1" x14ac:dyDescent="0.2">
      <c r="B41312" s="88"/>
      <c r="C41312" s="88"/>
      <c r="D41312" s="88"/>
      <c r="E41312" s="88"/>
      <c r="F41312" s="88"/>
      <c r="G41312" s="88"/>
      <c r="H41312" s="88"/>
      <c r="I41312" s="88"/>
      <c r="J41312" s="88"/>
      <c r="K41312" s="88"/>
    </row>
    <row r="41313" spans="2:11" ht="12" hidden="1" customHeight="1" x14ac:dyDescent="0.2">
      <c r="B41313" s="88"/>
      <c r="C41313" s="88"/>
      <c r="D41313" s="88"/>
      <c r="E41313" s="88"/>
      <c r="F41313" s="88"/>
      <c r="G41313" s="88"/>
      <c r="H41313" s="88"/>
      <c r="I41313" s="88"/>
      <c r="J41313" s="88"/>
      <c r="K41313" s="88"/>
    </row>
    <row r="41314" spans="2:11" ht="12" hidden="1" customHeight="1" x14ac:dyDescent="0.2">
      <c r="B41314" s="88"/>
      <c r="C41314" s="88"/>
      <c r="D41314" s="88"/>
      <c r="E41314" s="88"/>
      <c r="F41314" s="88"/>
      <c r="G41314" s="88"/>
      <c r="H41314" s="88"/>
      <c r="I41314" s="88"/>
      <c r="J41314" s="88"/>
      <c r="K41314" s="88"/>
    </row>
    <row r="41315" spans="2:11" ht="12" hidden="1" customHeight="1" x14ac:dyDescent="0.2">
      <c r="B41315" s="88"/>
      <c r="C41315" s="88"/>
      <c r="D41315" s="88"/>
      <c r="E41315" s="88"/>
      <c r="F41315" s="88"/>
      <c r="G41315" s="88"/>
      <c r="H41315" s="88"/>
      <c r="I41315" s="88"/>
      <c r="J41315" s="88"/>
      <c r="K41315" s="88"/>
    </row>
    <row r="41316" spans="2:11" ht="12" hidden="1" customHeight="1" x14ac:dyDescent="0.2">
      <c r="B41316" s="88"/>
      <c r="C41316" s="88"/>
      <c r="D41316" s="88"/>
      <c r="E41316" s="88"/>
      <c r="F41316" s="88"/>
      <c r="G41316" s="88"/>
      <c r="H41316" s="88"/>
      <c r="I41316" s="88"/>
      <c r="J41316" s="88"/>
      <c r="K41316" s="88"/>
    </row>
    <row r="41317" spans="2:11" ht="12" hidden="1" customHeight="1" x14ac:dyDescent="0.2">
      <c r="B41317" s="88"/>
      <c r="C41317" s="88"/>
      <c r="D41317" s="88"/>
      <c r="E41317" s="88"/>
      <c r="F41317" s="88"/>
      <c r="G41317" s="88"/>
      <c r="H41317" s="88"/>
      <c r="I41317" s="88"/>
      <c r="J41317" s="88"/>
      <c r="K41317" s="88"/>
    </row>
    <row r="41318" spans="2:11" ht="12" hidden="1" customHeight="1" x14ac:dyDescent="0.2">
      <c r="B41318" s="88"/>
      <c r="C41318" s="88"/>
      <c r="D41318" s="88"/>
      <c r="E41318" s="88"/>
      <c r="F41318" s="88"/>
      <c r="G41318" s="88"/>
      <c r="H41318" s="88"/>
      <c r="I41318" s="88"/>
      <c r="J41318" s="88"/>
      <c r="K41318" s="88"/>
    </row>
    <row r="41319" spans="2:11" ht="12" hidden="1" customHeight="1" x14ac:dyDescent="0.2">
      <c r="B41319" s="88"/>
      <c r="C41319" s="88"/>
      <c r="D41319" s="88"/>
      <c r="E41319" s="88"/>
      <c r="F41319" s="88"/>
      <c r="G41319" s="88"/>
      <c r="H41319" s="88"/>
      <c r="I41319" s="88"/>
      <c r="J41319" s="88"/>
      <c r="K41319" s="88"/>
    </row>
    <row r="41320" spans="2:11" ht="12" hidden="1" customHeight="1" x14ac:dyDescent="0.2">
      <c r="B41320" s="88"/>
      <c r="C41320" s="88"/>
      <c r="D41320" s="88"/>
      <c r="E41320" s="88"/>
      <c r="F41320" s="88"/>
      <c r="G41320" s="88"/>
      <c r="H41320" s="88"/>
      <c r="I41320" s="88"/>
      <c r="J41320" s="88"/>
      <c r="K41320" s="88"/>
    </row>
    <row r="41321" spans="2:11" ht="12" hidden="1" customHeight="1" x14ac:dyDescent="0.2">
      <c r="B41321" s="88"/>
      <c r="C41321" s="88"/>
      <c r="D41321" s="88"/>
      <c r="E41321" s="88"/>
      <c r="F41321" s="88"/>
      <c r="G41321" s="88"/>
      <c r="H41321" s="88"/>
      <c r="I41321" s="88"/>
      <c r="J41321" s="88"/>
      <c r="K41321" s="88"/>
    </row>
    <row r="41322" spans="2:11" ht="12" hidden="1" customHeight="1" x14ac:dyDescent="0.2">
      <c r="B41322" s="88"/>
      <c r="C41322" s="88"/>
      <c r="D41322" s="88"/>
      <c r="E41322" s="88"/>
      <c r="F41322" s="88"/>
      <c r="G41322" s="88"/>
      <c r="H41322" s="88"/>
      <c r="I41322" s="88"/>
      <c r="J41322" s="88"/>
      <c r="K41322" s="88"/>
    </row>
    <row r="41323" spans="2:11" ht="12" hidden="1" customHeight="1" x14ac:dyDescent="0.2">
      <c r="B41323" s="88"/>
      <c r="C41323" s="88"/>
      <c r="D41323" s="88"/>
      <c r="E41323" s="88"/>
      <c r="F41323" s="88"/>
      <c r="G41323" s="88"/>
      <c r="H41323" s="88"/>
      <c r="I41323" s="88"/>
      <c r="J41323" s="88"/>
      <c r="K41323" s="88"/>
    </row>
    <row r="41324" spans="2:11" ht="12" hidden="1" customHeight="1" x14ac:dyDescent="0.2">
      <c r="B41324" s="88"/>
      <c r="C41324" s="88"/>
      <c r="D41324" s="88"/>
      <c r="E41324" s="88"/>
      <c r="F41324" s="88"/>
      <c r="G41324" s="88"/>
      <c r="H41324" s="88"/>
      <c r="I41324" s="88"/>
      <c r="J41324" s="88"/>
      <c r="K41324" s="88"/>
    </row>
    <row r="41325" spans="2:11" ht="12" hidden="1" customHeight="1" x14ac:dyDescent="0.2">
      <c r="B41325" s="88"/>
      <c r="C41325" s="88"/>
      <c r="D41325" s="88"/>
      <c r="E41325" s="88"/>
      <c r="F41325" s="88"/>
      <c r="G41325" s="88"/>
      <c r="H41325" s="88"/>
      <c r="I41325" s="88"/>
      <c r="J41325" s="88"/>
      <c r="K41325" s="88"/>
    </row>
    <row r="41326" spans="2:11" ht="12" hidden="1" customHeight="1" x14ac:dyDescent="0.2">
      <c r="B41326" s="88"/>
      <c r="C41326" s="88"/>
      <c r="D41326" s="88"/>
      <c r="E41326" s="88"/>
      <c r="F41326" s="88"/>
      <c r="G41326" s="88"/>
      <c r="H41326" s="88"/>
      <c r="I41326" s="88"/>
      <c r="J41326" s="88"/>
      <c r="K41326" s="88"/>
    </row>
    <row r="41327" spans="2:11" ht="12" hidden="1" customHeight="1" x14ac:dyDescent="0.2">
      <c r="B41327" s="88"/>
      <c r="C41327" s="88"/>
      <c r="D41327" s="88"/>
      <c r="E41327" s="88"/>
      <c r="F41327" s="88"/>
      <c r="G41327" s="88"/>
      <c r="H41327" s="88"/>
      <c r="I41327" s="88"/>
      <c r="J41327" s="88"/>
      <c r="K41327" s="88"/>
    </row>
    <row r="41328" spans="2:11" ht="12" hidden="1" customHeight="1" x14ac:dyDescent="0.2">
      <c r="B41328" s="88"/>
      <c r="C41328" s="88"/>
      <c r="D41328" s="88"/>
      <c r="E41328" s="88"/>
      <c r="F41328" s="88"/>
      <c r="G41328" s="88"/>
      <c r="H41328" s="88"/>
      <c r="I41328" s="88"/>
      <c r="J41328" s="88"/>
      <c r="K41328" s="88"/>
    </row>
    <row r="41329" spans="2:11" ht="12" hidden="1" customHeight="1" x14ac:dyDescent="0.2">
      <c r="B41329" s="88"/>
      <c r="C41329" s="88"/>
      <c r="D41329" s="88"/>
      <c r="E41329" s="88"/>
      <c r="F41329" s="88"/>
      <c r="G41329" s="88"/>
      <c r="H41329" s="88"/>
      <c r="I41329" s="88"/>
      <c r="J41329" s="88"/>
      <c r="K41329" s="88"/>
    </row>
    <row r="41330" spans="2:11" ht="12" hidden="1" customHeight="1" x14ac:dyDescent="0.2">
      <c r="B41330" s="88"/>
      <c r="C41330" s="88"/>
      <c r="D41330" s="88"/>
      <c r="E41330" s="88"/>
      <c r="F41330" s="88"/>
      <c r="G41330" s="88"/>
      <c r="H41330" s="88"/>
      <c r="I41330" s="88"/>
      <c r="J41330" s="88"/>
      <c r="K41330" s="88"/>
    </row>
    <row r="41331" spans="2:11" ht="12" hidden="1" customHeight="1" x14ac:dyDescent="0.2">
      <c r="B41331" s="88"/>
      <c r="C41331" s="88"/>
      <c r="D41331" s="88"/>
      <c r="E41331" s="88"/>
      <c r="F41331" s="88"/>
      <c r="G41331" s="88"/>
      <c r="H41331" s="88"/>
      <c r="I41331" s="88"/>
      <c r="J41331" s="88"/>
      <c r="K41331" s="88"/>
    </row>
    <row r="41332" spans="2:11" ht="12" hidden="1" customHeight="1" x14ac:dyDescent="0.2">
      <c r="B41332" s="88"/>
      <c r="C41332" s="88"/>
      <c r="D41332" s="88"/>
      <c r="E41332" s="88"/>
      <c r="F41332" s="88"/>
      <c r="G41332" s="88"/>
      <c r="H41332" s="88"/>
      <c r="I41332" s="88"/>
      <c r="J41332" s="88"/>
      <c r="K41332" s="88"/>
    </row>
    <row r="41333" spans="2:11" ht="12" hidden="1" customHeight="1" x14ac:dyDescent="0.2">
      <c r="B41333" s="88"/>
      <c r="C41333" s="88"/>
      <c r="D41333" s="88"/>
      <c r="E41333" s="88"/>
      <c r="F41333" s="88"/>
      <c r="G41333" s="88"/>
      <c r="H41333" s="88"/>
      <c r="I41333" s="88"/>
      <c r="J41333" s="88"/>
      <c r="K41333" s="88"/>
    </row>
    <row r="41334" spans="2:11" ht="12" hidden="1" customHeight="1" x14ac:dyDescent="0.2">
      <c r="B41334" s="88"/>
      <c r="C41334" s="88"/>
      <c r="D41334" s="88"/>
      <c r="E41334" s="88"/>
      <c r="F41334" s="88"/>
      <c r="G41334" s="88"/>
      <c r="H41334" s="88"/>
      <c r="I41334" s="88"/>
      <c r="J41334" s="88"/>
      <c r="K41334" s="88"/>
    </row>
    <row r="41335" spans="2:11" ht="12" hidden="1" customHeight="1" x14ac:dyDescent="0.2">
      <c r="B41335" s="88"/>
      <c r="C41335" s="88"/>
      <c r="D41335" s="88"/>
      <c r="E41335" s="88"/>
      <c r="F41335" s="88"/>
      <c r="G41335" s="88"/>
      <c r="H41335" s="88"/>
      <c r="I41335" s="88"/>
      <c r="J41335" s="88"/>
      <c r="K41335" s="88"/>
    </row>
    <row r="41336" spans="2:11" ht="12" hidden="1" customHeight="1" x14ac:dyDescent="0.2">
      <c r="B41336" s="88"/>
      <c r="C41336" s="88"/>
      <c r="D41336" s="88"/>
      <c r="E41336" s="88"/>
      <c r="F41336" s="88"/>
      <c r="G41336" s="88"/>
      <c r="H41336" s="88"/>
      <c r="I41336" s="88"/>
      <c r="J41336" s="88"/>
      <c r="K41336" s="88"/>
    </row>
    <row r="41337" spans="2:11" ht="12" hidden="1" customHeight="1" x14ac:dyDescent="0.2">
      <c r="B41337" s="88"/>
      <c r="C41337" s="88"/>
      <c r="D41337" s="88"/>
      <c r="E41337" s="88"/>
      <c r="F41337" s="88"/>
      <c r="G41337" s="88"/>
      <c r="H41337" s="88"/>
      <c r="I41337" s="88"/>
      <c r="J41337" s="88"/>
      <c r="K41337" s="88"/>
    </row>
    <row r="41338" spans="2:11" ht="12" hidden="1" customHeight="1" x14ac:dyDescent="0.2">
      <c r="B41338" s="88"/>
      <c r="C41338" s="88"/>
      <c r="D41338" s="88"/>
      <c r="E41338" s="88"/>
      <c r="F41338" s="88"/>
      <c r="G41338" s="88"/>
      <c r="H41338" s="88"/>
      <c r="I41338" s="88"/>
      <c r="J41338" s="88"/>
      <c r="K41338" s="88"/>
    </row>
    <row r="41339" spans="2:11" ht="12" hidden="1" customHeight="1" x14ac:dyDescent="0.2">
      <c r="B41339" s="88"/>
      <c r="C41339" s="88"/>
      <c r="D41339" s="88"/>
      <c r="E41339" s="88"/>
      <c r="F41339" s="88"/>
      <c r="G41339" s="88"/>
      <c r="H41339" s="88"/>
      <c r="I41339" s="88"/>
      <c r="J41339" s="88"/>
      <c r="K41339" s="88"/>
    </row>
    <row r="41340" spans="2:11" ht="12" hidden="1" customHeight="1" x14ac:dyDescent="0.2">
      <c r="B41340" s="88"/>
      <c r="C41340" s="88"/>
      <c r="D41340" s="88"/>
      <c r="E41340" s="88"/>
      <c r="F41340" s="88"/>
      <c r="G41340" s="88"/>
      <c r="H41340" s="88"/>
      <c r="I41340" s="88"/>
      <c r="J41340" s="88"/>
      <c r="K41340" s="88"/>
    </row>
    <row r="41341" spans="2:11" ht="12" hidden="1" customHeight="1" x14ac:dyDescent="0.2">
      <c r="B41341" s="88"/>
      <c r="C41341" s="88"/>
      <c r="D41341" s="88"/>
      <c r="E41341" s="88"/>
      <c r="F41341" s="88"/>
      <c r="G41341" s="88"/>
      <c r="H41341" s="88"/>
      <c r="I41341" s="88"/>
      <c r="J41341" s="88"/>
      <c r="K41341" s="88"/>
    </row>
    <row r="41342" spans="2:11" ht="12" hidden="1" customHeight="1" x14ac:dyDescent="0.2">
      <c r="B41342" s="88"/>
      <c r="C41342" s="88"/>
      <c r="D41342" s="88"/>
      <c r="E41342" s="88"/>
      <c r="F41342" s="88"/>
      <c r="G41342" s="88"/>
      <c r="H41342" s="88"/>
      <c r="I41342" s="88"/>
      <c r="J41342" s="88"/>
      <c r="K41342" s="88"/>
    </row>
    <row r="41343" spans="2:11" ht="12" hidden="1" customHeight="1" x14ac:dyDescent="0.2">
      <c r="B41343" s="88"/>
      <c r="C41343" s="88"/>
      <c r="D41343" s="88"/>
      <c r="E41343" s="88"/>
      <c r="F41343" s="88"/>
      <c r="G41343" s="88"/>
      <c r="H41343" s="88"/>
      <c r="I41343" s="88"/>
      <c r="J41343" s="88"/>
      <c r="K41343" s="88"/>
    </row>
    <row r="41344" spans="2:11" ht="12" hidden="1" customHeight="1" x14ac:dyDescent="0.2">
      <c r="B41344" s="88"/>
      <c r="C41344" s="88"/>
      <c r="D41344" s="88"/>
      <c r="E41344" s="88"/>
      <c r="F41344" s="88"/>
      <c r="G41344" s="88"/>
      <c r="H41344" s="88"/>
      <c r="I41344" s="88"/>
      <c r="J41344" s="88"/>
      <c r="K41344" s="88"/>
    </row>
    <row r="41345" spans="2:11" ht="12" hidden="1" customHeight="1" x14ac:dyDescent="0.2">
      <c r="B41345" s="88"/>
      <c r="C41345" s="88"/>
      <c r="D41345" s="88"/>
      <c r="E41345" s="88"/>
      <c r="F41345" s="88"/>
      <c r="G41345" s="88"/>
      <c r="H41345" s="88"/>
      <c r="I41345" s="88"/>
      <c r="J41345" s="88"/>
      <c r="K41345" s="88"/>
    </row>
    <row r="41346" spans="2:11" ht="12" hidden="1" customHeight="1" x14ac:dyDescent="0.2">
      <c r="B41346" s="88"/>
      <c r="C41346" s="88"/>
      <c r="D41346" s="88"/>
      <c r="E41346" s="88"/>
      <c r="F41346" s="88"/>
      <c r="G41346" s="88"/>
      <c r="H41346" s="88"/>
      <c r="I41346" s="88"/>
      <c r="J41346" s="88"/>
      <c r="K41346" s="88"/>
    </row>
    <row r="41347" spans="2:11" ht="12" hidden="1" customHeight="1" x14ac:dyDescent="0.2">
      <c r="B41347" s="88"/>
      <c r="C41347" s="88"/>
      <c r="D41347" s="88"/>
      <c r="E41347" s="88"/>
      <c r="F41347" s="88"/>
      <c r="G41347" s="88"/>
      <c r="H41347" s="88"/>
      <c r="I41347" s="88"/>
      <c r="J41347" s="88"/>
      <c r="K41347" s="88"/>
    </row>
    <row r="41348" spans="2:11" ht="12" hidden="1" customHeight="1" x14ac:dyDescent="0.2">
      <c r="B41348" s="88"/>
      <c r="C41348" s="88"/>
      <c r="D41348" s="88"/>
      <c r="E41348" s="88"/>
      <c r="F41348" s="88"/>
      <c r="G41348" s="88"/>
      <c r="H41348" s="88"/>
      <c r="I41348" s="88"/>
      <c r="J41348" s="88"/>
      <c r="K41348" s="88"/>
    </row>
    <row r="41349" spans="2:11" ht="12" hidden="1" customHeight="1" x14ac:dyDescent="0.2">
      <c r="B41349" s="88"/>
      <c r="C41349" s="88"/>
      <c r="D41349" s="88"/>
      <c r="E41349" s="88"/>
      <c r="F41349" s="88"/>
      <c r="G41349" s="88"/>
      <c r="H41349" s="88"/>
      <c r="I41349" s="88"/>
      <c r="J41349" s="88"/>
      <c r="K41349" s="88"/>
    </row>
    <row r="41350" spans="2:11" ht="12" hidden="1" customHeight="1" x14ac:dyDescent="0.2">
      <c r="B41350" s="88"/>
      <c r="C41350" s="88"/>
      <c r="D41350" s="88"/>
      <c r="E41350" s="88"/>
      <c r="F41350" s="88"/>
      <c r="G41350" s="88"/>
      <c r="H41350" s="88"/>
      <c r="I41350" s="88"/>
      <c r="J41350" s="88"/>
      <c r="K41350" s="88"/>
    </row>
    <row r="41351" spans="2:11" ht="12" hidden="1" customHeight="1" x14ac:dyDescent="0.2">
      <c r="B41351" s="88"/>
      <c r="C41351" s="88"/>
      <c r="D41351" s="88"/>
      <c r="E41351" s="88"/>
      <c r="F41351" s="88"/>
      <c r="G41351" s="88"/>
      <c r="H41351" s="88"/>
      <c r="I41351" s="88"/>
      <c r="J41351" s="88"/>
      <c r="K41351" s="88"/>
    </row>
    <row r="41352" spans="2:11" ht="12" hidden="1" customHeight="1" x14ac:dyDescent="0.2">
      <c r="B41352" s="88"/>
      <c r="C41352" s="88"/>
      <c r="D41352" s="88"/>
      <c r="E41352" s="88"/>
      <c r="F41352" s="88"/>
      <c r="G41352" s="88"/>
      <c r="H41352" s="88"/>
      <c r="I41352" s="88"/>
      <c r="J41352" s="88"/>
      <c r="K41352" s="88"/>
    </row>
    <row r="41353" spans="2:11" ht="12" hidden="1" customHeight="1" x14ac:dyDescent="0.2">
      <c r="B41353" s="88"/>
      <c r="C41353" s="88"/>
      <c r="D41353" s="88"/>
      <c r="E41353" s="88"/>
      <c r="F41353" s="88"/>
      <c r="G41353" s="88"/>
      <c r="H41353" s="88"/>
      <c r="I41353" s="88"/>
      <c r="J41353" s="88"/>
      <c r="K41353" s="88"/>
    </row>
    <row r="41354" spans="2:11" ht="12" hidden="1" customHeight="1" x14ac:dyDescent="0.2">
      <c r="B41354" s="88"/>
      <c r="C41354" s="88"/>
      <c r="D41354" s="88"/>
      <c r="E41354" s="88"/>
      <c r="F41354" s="88"/>
      <c r="G41354" s="88"/>
      <c r="H41354" s="88"/>
      <c r="I41354" s="88"/>
      <c r="J41354" s="88"/>
      <c r="K41354" s="88"/>
    </row>
    <row r="41355" spans="2:11" ht="12" hidden="1" customHeight="1" x14ac:dyDescent="0.2">
      <c r="B41355" s="88"/>
      <c r="C41355" s="88"/>
      <c r="D41355" s="88"/>
      <c r="E41355" s="88"/>
      <c r="F41355" s="88"/>
      <c r="G41355" s="88"/>
      <c r="H41355" s="88"/>
      <c r="I41355" s="88"/>
      <c r="J41355" s="88"/>
      <c r="K41355" s="88"/>
    </row>
    <row r="41356" spans="2:11" ht="12" hidden="1" customHeight="1" x14ac:dyDescent="0.2">
      <c r="B41356" s="88"/>
      <c r="C41356" s="88"/>
      <c r="D41356" s="88"/>
      <c r="E41356" s="88"/>
      <c r="F41356" s="88"/>
      <c r="G41356" s="88"/>
      <c r="H41356" s="88"/>
      <c r="I41356" s="88"/>
      <c r="J41356" s="88"/>
      <c r="K41356" s="88"/>
    </row>
    <row r="41357" spans="2:11" ht="12" hidden="1" customHeight="1" x14ac:dyDescent="0.2">
      <c r="B41357" s="88"/>
      <c r="C41357" s="88"/>
      <c r="D41357" s="88"/>
      <c r="E41357" s="88"/>
      <c r="F41357" s="88"/>
      <c r="G41357" s="88"/>
      <c r="H41357" s="88"/>
      <c r="I41357" s="88"/>
      <c r="J41357" s="88"/>
      <c r="K41357" s="88"/>
    </row>
    <row r="41358" spans="2:11" ht="12" hidden="1" customHeight="1" x14ac:dyDescent="0.2">
      <c r="B41358" s="88"/>
      <c r="C41358" s="88"/>
      <c r="D41358" s="88"/>
      <c r="E41358" s="88"/>
      <c r="F41358" s="88"/>
      <c r="G41358" s="88"/>
      <c r="H41358" s="88"/>
      <c r="I41358" s="88"/>
      <c r="J41358" s="88"/>
      <c r="K41358" s="88"/>
    </row>
    <row r="41359" spans="2:11" ht="12" hidden="1" customHeight="1" x14ac:dyDescent="0.2">
      <c r="B41359" s="88"/>
      <c r="C41359" s="88"/>
      <c r="D41359" s="88"/>
      <c r="E41359" s="88"/>
      <c r="F41359" s="88"/>
      <c r="G41359" s="88"/>
      <c r="H41359" s="88"/>
      <c r="I41359" s="88"/>
      <c r="J41359" s="88"/>
      <c r="K41359" s="88"/>
    </row>
    <row r="41360" spans="2:11" ht="12" hidden="1" customHeight="1" x14ac:dyDescent="0.2">
      <c r="B41360" s="88"/>
      <c r="C41360" s="88"/>
      <c r="D41360" s="88"/>
      <c r="E41360" s="88"/>
      <c r="F41360" s="88"/>
      <c r="G41360" s="88"/>
      <c r="H41360" s="88"/>
      <c r="I41360" s="88"/>
      <c r="J41360" s="88"/>
      <c r="K41360" s="88"/>
    </row>
    <row r="41361" spans="2:11" ht="12" hidden="1" customHeight="1" x14ac:dyDescent="0.2">
      <c r="B41361" s="88"/>
      <c r="C41361" s="88"/>
      <c r="D41361" s="88"/>
      <c r="E41361" s="88"/>
      <c r="F41361" s="88"/>
      <c r="G41361" s="88"/>
      <c r="H41361" s="88"/>
      <c r="I41361" s="88"/>
      <c r="J41361" s="88"/>
      <c r="K41361" s="88"/>
    </row>
    <row r="41362" spans="2:11" ht="12" hidden="1" customHeight="1" x14ac:dyDescent="0.2">
      <c r="B41362" s="88"/>
      <c r="C41362" s="88"/>
      <c r="D41362" s="88"/>
      <c r="E41362" s="88"/>
      <c r="F41362" s="88"/>
      <c r="G41362" s="88"/>
      <c r="H41362" s="88"/>
      <c r="I41362" s="88"/>
      <c r="J41362" s="88"/>
      <c r="K41362" s="88"/>
    </row>
    <row r="41363" spans="2:11" ht="12" hidden="1" customHeight="1" x14ac:dyDescent="0.2">
      <c r="B41363" s="88"/>
      <c r="C41363" s="88"/>
      <c r="D41363" s="88"/>
      <c r="E41363" s="88"/>
      <c r="F41363" s="88"/>
      <c r="G41363" s="88"/>
      <c r="H41363" s="88"/>
      <c r="I41363" s="88"/>
      <c r="J41363" s="88"/>
      <c r="K41363" s="88"/>
    </row>
    <row r="41364" spans="2:11" ht="12" hidden="1" customHeight="1" x14ac:dyDescent="0.2">
      <c r="B41364" s="88"/>
      <c r="C41364" s="88"/>
      <c r="D41364" s="88"/>
      <c r="E41364" s="88"/>
      <c r="F41364" s="88"/>
      <c r="G41364" s="88"/>
      <c r="H41364" s="88"/>
      <c r="I41364" s="88"/>
      <c r="J41364" s="88"/>
      <c r="K41364" s="88"/>
    </row>
    <row r="41365" spans="2:11" ht="12" hidden="1" customHeight="1" x14ac:dyDescent="0.2">
      <c r="B41365" s="88"/>
      <c r="C41365" s="88"/>
      <c r="D41365" s="88"/>
      <c r="E41365" s="88"/>
      <c r="F41365" s="88"/>
      <c r="G41365" s="88"/>
      <c r="H41365" s="88"/>
      <c r="I41365" s="88"/>
      <c r="J41365" s="88"/>
      <c r="K41365" s="88"/>
    </row>
    <row r="41366" spans="2:11" ht="12" hidden="1" customHeight="1" x14ac:dyDescent="0.2">
      <c r="B41366" s="88"/>
      <c r="C41366" s="88"/>
      <c r="D41366" s="88"/>
      <c r="E41366" s="88"/>
      <c r="F41366" s="88"/>
      <c r="G41366" s="88"/>
      <c r="H41366" s="88"/>
      <c r="I41366" s="88"/>
      <c r="J41366" s="88"/>
      <c r="K41366" s="88"/>
    </row>
    <row r="41367" spans="2:11" ht="12" hidden="1" customHeight="1" x14ac:dyDescent="0.2">
      <c r="B41367" s="88"/>
      <c r="C41367" s="88"/>
      <c r="D41367" s="88"/>
      <c r="E41367" s="88"/>
      <c r="F41367" s="88"/>
      <c r="G41367" s="88"/>
      <c r="H41367" s="88"/>
      <c r="I41367" s="88"/>
      <c r="J41367" s="88"/>
      <c r="K41367" s="88"/>
    </row>
    <row r="41368" spans="2:11" ht="12" hidden="1" customHeight="1" x14ac:dyDescent="0.2">
      <c r="B41368" s="88"/>
      <c r="C41368" s="88"/>
      <c r="D41368" s="88"/>
      <c r="E41368" s="88"/>
      <c r="F41368" s="88"/>
      <c r="G41368" s="88"/>
      <c r="H41368" s="88"/>
      <c r="I41368" s="88"/>
      <c r="J41368" s="88"/>
      <c r="K41368" s="88"/>
    </row>
    <row r="41369" spans="2:11" ht="12" hidden="1" customHeight="1" x14ac:dyDescent="0.2">
      <c r="B41369" s="88"/>
      <c r="C41369" s="88"/>
      <c r="D41369" s="88"/>
      <c r="E41369" s="88"/>
      <c r="F41369" s="88"/>
      <c r="G41369" s="88"/>
      <c r="H41369" s="88"/>
      <c r="I41369" s="88"/>
      <c r="J41369" s="88"/>
      <c r="K41369" s="88"/>
    </row>
    <row r="41370" spans="2:11" ht="12" hidden="1" customHeight="1" x14ac:dyDescent="0.2">
      <c r="B41370" s="88"/>
      <c r="C41370" s="88"/>
      <c r="D41370" s="88"/>
      <c r="E41370" s="88"/>
      <c r="F41370" s="88"/>
      <c r="G41370" s="88"/>
      <c r="H41370" s="88"/>
      <c r="I41370" s="88"/>
      <c r="J41370" s="88"/>
      <c r="K41370" s="88"/>
    </row>
    <row r="41371" spans="2:11" ht="12" hidden="1" customHeight="1" x14ac:dyDescent="0.2">
      <c r="B41371" s="88"/>
      <c r="C41371" s="88"/>
      <c r="D41371" s="88"/>
      <c r="E41371" s="88"/>
      <c r="F41371" s="88"/>
      <c r="G41371" s="88"/>
      <c r="H41371" s="88"/>
      <c r="I41371" s="88"/>
      <c r="J41371" s="88"/>
      <c r="K41371" s="88"/>
    </row>
    <row r="41372" spans="2:11" ht="12" hidden="1" customHeight="1" x14ac:dyDescent="0.2">
      <c r="B41372" s="88"/>
      <c r="C41372" s="88"/>
      <c r="D41372" s="88"/>
      <c r="E41372" s="88"/>
      <c r="F41372" s="88"/>
      <c r="G41372" s="88"/>
      <c r="H41372" s="88"/>
      <c r="I41372" s="88"/>
      <c r="J41372" s="88"/>
      <c r="K41372" s="88"/>
    </row>
    <row r="41373" spans="2:11" ht="12" hidden="1" customHeight="1" x14ac:dyDescent="0.2">
      <c r="B41373" s="88"/>
      <c r="C41373" s="88"/>
      <c r="D41373" s="88"/>
      <c r="E41373" s="88"/>
      <c r="F41373" s="88"/>
      <c r="G41373" s="88"/>
      <c r="H41373" s="88"/>
      <c r="I41373" s="88"/>
      <c r="J41373" s="88"/>
      <c r="K41373" s="88"/>
    </row>
    <row r="41374" spans="2:11" ht="12" hidden="1" customHeight="1" x14ac:dyDescent="0.2">
      <c r="B41374" s="88"/>
      <c r="C41374" s="88"/>
      <c r="D41374" s="88"/>
      <c r="E41374" s="88"/>
      <c r="F41374" s="88"/>
      <c r="G41374" s="88"/>
      <c r="H41374" s="88"/>
      <c r="I41374" s="88"/>
      <c r="J41374" s="88"/>
      <c r="K41374" s="88"/>
    </row>
    <row r="41375" spans="2:11" ht="12" hidden="1" customHeight="1" x14ac:dyDescent="0.2">
      <c r="B41375" s="88"/>
      <c r="C41375" s="88"/>
      <c r="D41375" s="88"/>
      <c r="E41375" s="88"/>
      <c r="F41375" s="88"/>
      <c r="G41375" s="88"/>
      <c r="H41375" s="88"/>
      <c r="I41375" s="88"/>
      <c r="J41375" s="88"/>
      <c r="K41375" s="88"/>
    </row>
    <row r="41376" spans="2:11" ht="12" hidden="1" customHeight="1" x14ac:dyDescent="0.2">
      <c r="B41376" s="88"/>
      <c r="C41376" s="88"/>
      <c r="D41376" s="88"/>
      <c r="E41376" s="88"/>
      <c r="F41376" s="88"/>
      <c r="G41376" s="88"/>
      <c r="H41376" s="88"/>
      <c r="I41376" s="88"/>
      <c r="J41376" s="88"/>
      <c r="K41376" s="88"/>
    </row>
    <row r="41377" spans="2:11" ht="12" hidden="1" customHeight="1" x14ac:dyDescent="0.2">
      <c r="B41377" s="88"/>
      <c r="C41377" s="88"/>
      <c r="D41377" s="88"/>
      <c r="E41377" s="88"/>
      <c r="F41377" s="88"/>
      <c r="G41377" s="88"/>
      <c r="H41377" s="88"/>
      <c r="I41377" s="88"/>
      <c r="J41377" s="88"/>
      <c r="K41377" s="88"/>
    </row>
    <row r="41378" spans="2:11" ht="12" hidden="1" customHeight="1" x14ac:dyDescent="0.2">
      <c r="B41378" s="88"/>
      <c r="C41378" s="88"/>
      <c r="D41378" s="88"/>
      <c r="E41378" s="88"/>
      <c r="F41378" s="88"/>
      <c r="G41378" s="88"/>
      <c r="H41378" s="88"/>
      <c r="I41378" s="88"/>
      <c r="J41378" s="88"/>
      <c r="K41378" s="88"/>
    </row>
    <row r="41379" spans="2:11" ht="12" hidden="1" customHeight="1" x14ac:dyDescent="0.2">
      <c r="B41379" s="88"/>
      <c r="C41379" s="88"/>
      <c r="D41379" s="88"/>
      <c r="E41379" s="88"/>
      <c r="F41379" s="88"/>
      <c r="G41379" s="88"/>
      <c r="H41379" s="88"/>
      <c r="I41379" s="88"/>
      <c r="J41379" s="88"/>
      <c r="K41379" s="88"/>
    </row>
    <row r="41380" spans="2:11" ht="12" hidden="1" customHeight="1" x14ac:dyDescent="0.2">
      <c r="B41380" s="88"/>
      <c r="C41380" s="88"/>
      <c r="D41380" s="88"/>
      <c r="E41380" s="88"/>
      <c r="F41380" s="88"/>
      <c r="G41380" s="88"/>
      <c r="H41380" s="88"/>
      <c r="I41380" s="88"/>
      <c r="J41380" s="88"/>
      <c r="K41380" s="88"/>
    </row>
    <row r="41381" spans="2:11" ht="12" hidden="1" customHeight="1" x14ac:dyDescent="0.2">
      <c r="B41381" s="88"/>
      <c r="C41381" s="88"/>
      <c r="D41381" s="88"/>
      <c r="E41381" s="88"/>
      <c r="F41381" s="88"/>
      <c r="G41381" s="88"/>
      <c r="H41381" s="88"/>
      <c r="I41381" s="88"/>
      <c r="J41381" s="88"/>
      <c r="K41381" s="88"/>
    </row>
    <row r="41382" spans="2:11" ht="12" hidden="1" customHeight="1" x14ac:dyDescent="0.2">
      <c r="B41382" s="88"/>
      <c r="C41382" s="88"/>
      <c r="D41382" s="88"/>
      <c r="E41382" s="88"/>
      <c r="F41382" s="88"/>
      <c r="G41382" s="88"/>
      <c r="H41382" s="88"/>
      <c r="I41382" s="88"/>
      <c r="J41382" s="88"/>
      <c r="K41382" s="88"/>
    </row>
    <row r="41383" spans="2:11" ht="12" hidden="1" customHeight="1" x14ac:dyDescent="0.2">
      <c r="B41383" s="88"/>
      <c r="C41383" s="88"/>
      <c r="D41383" s="88"/>
      <c r="E41383" s="88"/>
      <c r="F41383" s="88"/>
      <c r="G41383" s="88"/>
      <c r="H41383" s="88"/>
      <c r="I41383" s="88"/>
      <c r="J41383" s="88"/>
      <c r="K41383" s="88"/>
    </row>
    <row r="41384" spans="2:11" ht="12" hidden="1" customHeight="1" x14ac:dyDescent="0.2">
      <c r="B41384" s="88"/>
      <c r="C41384" s="88"/>
      <c r="D41384" s="88"/>
      <c r="E41384" s="88"/>
      <c r="F41384" s="88"/>
      <c r="G41384" s="88"/>
      <c r="H41384" s="88"/>
      <c r="I41384" s="88"/>
      <c r="J41384" s="88"/>
      <c r="K41384" s="88"/>
    </row>
    <row r="41385" spans="2:11" ht="12" hidden="1" customHeight="1" x14ac:dyDescent="0.2">
      <c r="B41385" s="88"/>
      <c r="C41385" s="88"/>
      <c r="D41385" s="88"/>
      <c r="E41385" s="88"/>
      <c r="F41385" s="88"/>
      <c r="G41385" s="88"/>
      <c r="H41385" s="88"/>
      <c r="I41385" s="88"/>
      <c r="J41385" s="88"/>
      <c r="K41385" s="88"/>
    </row>
    <row r="41386" spans="2:11" ht="12" hidden="1" customHeight="1" x14ac:dyDescent="0.2">
      <c r="B41386" s="88"/>
      <c r="C41386" s="88"/>
      <c r="D41386" s="88"/>
      <c r="E41386" s="88"/>
      <c r="F41386" s="88"/>
      <c r="G41386" s="88"/>
      <c r="H41386" s="88"/>
      <c r="I41386" s="88"/>
      <c r="J41386" s="88"/>
      <c r="K41386" s="88"/>
    </row>
    <row r="41387" spans="2:11" ht="12" hidden="1" customHeight="1" x14ac:dyDescent="0.2">
      <c r="B41387" s="88"/>
      <c r="C41387" s="88"/>
      <c r="D41387" s="88"/>
      <c r="E41387" s="88"/>
      <c r="F41387" s="88"/>
      <c r="G41387" s="88"/>
      <c r="H41387" s="88"/>
      <c r="I41387" s="88"/>
      <c r="J41387" s="88"/>
      <c r="K41387" s="88"/>
    </row>
    <row r="41388" spans="2:11" ht="12" hidden="1" customHeight="1" x14ac:dyDescent="0.2">
      <c r="B41388" s="88"/>
      <c r="C41388" s="88"/>
      <c r="D41388" s="88"/>
      <c r="E41388" s="88"/>
      <c r="F41388" s="88"/>
      <c r="G41388" s="88"/>
      <c r="H41388" s="88"/>
      <c r="I41388" s="88"/>
      <c r="J41388" s="88"/>
      <c r="K41388" s="88"/>
    </row>
    <row r="41389" spans="2:11" ht="12" hidden="1" customHeight="1" x14ac:dyDescent="0.2">
      <c r="B41389" s="88"/>
      <c r="C41389" s="88"/>
      <c r="D41389" s="88"/>
      <c r="E41389" s="88"/>
      <c r="F41389" s="88"/>
      <c r="G41389" s="88"/>
      <c r="H41389" s="88"/>
      <c r="I41389" s="88"/>
      <c r="J41389" s="88"/>
      <c r="K41389" s="88"/>
    </row>
    <row r="41390" spans="2:11" ht="12" hidden="1" customHeight="1" x14ac:dyDescent="0.2">
      <c r="B41390" s="88"/>
      <c r="C41390" s="88"/>
      <c r="D41390" s="88"/>
      <c r="E41390" s="88"/>
      <c r="F41390" s="88"/>
      <c r="G41390" s="88"/>
      <c r="H41390" s="88"/>
      <c r="I41390" s="88"/>
      <c r="J41390" s="88"/>
      <c r="K41390" s="88"/>
    </row>
    <row r="41391" spans="2:11" ht="12" hidden="1" customHeight="1" x14ac:dyDescent="0.2">
      <c r="B41391" s="88"/>
      <c r="C41391" s="88"/>
      <c r="D41391" s="88"/>
      <c r="E41391" s="88"/>
      <c r="F41391" s="88"/>
      <c r="G41391" s="88"/>
      <c r="H41391" s="88"/>
      <c r="I41391" s="88"/>
      <c r="J41391" s="88"/>
      <c r="K41391" s="88"/>
    </row>
    <row r="41392" spans="2:11" ht="12" hidden="1" customHeight="1" x14ac:dyDescent="0.2">
      <c r="B41392" s="88"/>
      <c r="C41392" s="88"/>
      <c r="D41392" s="88"/>
      <c r="E41392" s="88"/>
      <c r="F41392" s="88"/>
      <c r="G41392" s="88"/>
      <c r="H41392" s="88"/>
      <c r="I41392" s="88"/>
      <c r="J41392" s="88"/>
      <c r="K41392" s="88"/>
    </row>
    <row r="41393" spans="2:11" ht="12" hidden="1" customHeight="1" x14ac:dyDescent="0.2">
      <c r="B41393" s="88"/>
      <c r="C41393" s="88"/>
      <c r="D41393" s="88"/>
      <c r="E41393" s="88"/>
      <c r="F41393" s="88"/>
      <c r="G41393" s="88"/>
      <c r="H41393" s="88"/>
      <c r="I41393" s="88"/>
      <c r="J41393" s="88"/>
      <c r="K41393" s="88"/>
    </row>
    <row r="41394" spans="2:11" ht="12" hidden="1" customHeight="1" x14ac:dyDescent="0.2">
      <c r="B41394" s="88"/>
      <c r="C41394" s="88"/>
      <c r="D41394" s="88"/>
      <c r="E41394" s="88"/>
      <c r="F41394" s="88"/>
      <c r="G41394" s="88"/>
      <c r="H41394" s="88"/>
      <c r="I41394" s="88"/>
      <c r="J41394" s="88"/>
      <c r="K41394" s="88"/>
    </row>
    <row r="41395" spans="2:11" ht="12" hidden="1" customHeight="1" x14ac:dyDescent="0.2">
      <c r="B41395" s="88"/>
      <c r="C41395" s="88"/>
      <c r="D41395" s="88"/>
      <c r="E41395" s="88"/>
      <c r="F41395" s="88"/>
      <c r="G41395" s="88"/>
      <c r="H41395" s="88"/>
      <c r="I41395" s="88"/>
      <c r="J41395" s="88"/>
      <c r="K41395" s="88"/>
    </row>
    <row r="41396" spans="2:11" ht="12" hidden="1" customHeight="1" x14ac:dyDescent="0.2">
      <c r="B41396" s="88"/>
      <c r="C41396" s="88"/>
      <c r="D41396" s="88"/>
      <c r="E41396" s="88"/>
      <c r="F41396" s="88"/>
      <c r="G41396" s="88"/>
      <c r="H41396" s="88"/>
      <c r="I41396" s="88"/>
      <c r="J41396" s="88"/>
      <c r="K41396" s="88"/>
    </row>
    <row r="41397" spans="2:11" ht="12" hidden="1" customHeight="1" x14ac:dyDescent="0.2">
      <c r="B41397" s="88"/>
      <c r="C41397" s="88"/>
      <c r="D41397" s="88"/>
      <c r="E41397" s="88"/>
      <c r="F41397" s="88"/>
      <c r="G41397" s="88"/>
      <c r="H41397" s="88"/>
      <c r="I41397" s="88"/>
      <c r="J41397" s="88"/>
      <c r="K41397" s="88"/>
    </row>
    <row r="41398" spans="2:11" ht="12" hidden="1" customHeight="1" x14ac:dyDescent="0.2">
      <c r="B41398" s="88"/>
      <c r="C41398" s="88"/>
      <c r="D41398" s="88"/>
      <c r="E41398" s="88"/>
      <c r="F41398" s="88"/>
      <c r="G41398" s="88"/>
      <c r="H41398" s="88"/>
      <c r="I41398" s="88"/>
      <c r="J41398" s="88"/>
      <c r="K41398" s="88"/>
    </row>
    <row r="41399" spans="2:11" ht="12" hidden="1" customHeight="1" x14ac:dyDescent="0.2">
      <c r="B41399" s="88"/>
      <c r="C41399" s="88"/>
      <c r="D41399" s="88"/>
      <c r="E41399" s="88"/>
      <c r="F41399" s="88"/>
      <c r="G41399" s="88"/>
      <c r="H41399" s="88"/>
      <c r="I41399" s="88"/>
      <c r="J41399" s="88"/>
      <c r="K41399" s="88"/>
    </row>
    <row r="41400" spans="2:11" ht="12" hidden="1" customHeight="1" x14ac:dyDescent="0.2">
      <c r="B41400" s="88"/>
      <c r="C41400" s="88"/>
      <c r="D41400" s="88"/>
      <c r="E41400" s="88"/>
      <c r="F41400" s="88"/>
      <c r="G41400" s="88"/>
      <c r="H41400" s="88"/>
      <c r="I41400" s="88"/>
      <c r="J41400" s="88"/>
      <c r="K41400" s="88"/>
    </row>
    <row r="41401" spans="2:11" ht="12" hidden="1" customHeight="1" x14ac:dyDescent="0.2">
      <c r="B41401" s="88"/>
      <c r="C41401" s="88"/>
      <c r="D41401" s="88"/>
      <c r="E41401" s="88"/>
      <c r="F41401" s="88"/>
      <c r="G41401" s="88"/>
      <c r="H41401" s="88"/>
      <c r="I41401" s="88"/>
      <c r="J41401" s="88"/>
      <c r="K41401" s="88"/>
    </row>
    <row r="41402" spans="2:11" ht="12" hidden="1" customHeight="1" x14ac:dyDescent="0.2">
      <c r="B41402" s="88"/>
      <c r="C41402" s="88"/>
      <c r="D41402" s="88"/>
      <c r="E41402" s="88"/>
      <c r="F41402" s="88"/>
      <c r="G41402" s="88"/>
      <c r="H41402" s="88"/>
      <c r="I41402" s="88"/>
      <c r="J41402" s="88"/>
      <c r="K41402" s="88"/>
    </row>
    <row r="41403" spans="2:11" ht="12" hidden="1" customHeight="1" x14ac:dyDescent="0.2">
      <c r="B41403" s="88"/>
      <c r="C41403" s="88"/>
      <c r="D41403" s="88"/>
      <c r="E41403" s="88"/>
      <c r="F41403" s="88"/>
      <c r="G41403" s="88"/>
      <c r="H41403" s="88"/>
      <c r="I41403" s="88"/>
      <c r="J41403" s="88"/>
      <c r="K41403" s="88"/>
    </row>
    <row r="41404" spans="2:11" ht="12" hidden="1" customHeight="1" x14ac:dyDescent="0.2">
      <c r="B41404" s="88"/>
      <c r="C41404" s="88"/>
      <c r="D41404" s="88"/>
      <c r="E41404" s="88"/>
      <c r="F41404" s="88"/>
      <c r="G41404" s="88"/>
      <c r="H41404" s="88"/>
      <c r="I41404" s="88"/>
      <c r="J41404" s="88"/>
      <c r="K41404" s="88"/>
    </row>
    <row r="41405" spans="2:11" ht="12" hidden="1" customHeight="1" x14ac:dyDescent="0.2">
      <c r="B41405" s="88"/>
      <c r="C41405" s="88"/>
      <c r="D41405" s="88"/>
      <c r="E41405" s="88"/>
      <c r="F41405" s="88"/>
      <c r="G41405" s="88"/>
      <c r="H41405" s="88"/>
      <c r="I41405" s="88"/>
      <c r="J41405" s="88"/>
      <c r="K41405" s="88"/>
    </row>
    <row r="41406" spans="2:11" ht="12" hidden="1" customHeight="1" x14ac:dyDescent="0.2">
      <c r="B41406" s="88"/>
      <c r="C41406" s="88"/>
      <c r="D41406" s="88"/>
      <c r="E41406" s="88"/>
      <c r="F41406" s="88"/>
      <c r="G41406" s="88"/>
      <c r="H41406" s="88"/>
      <c r="I41406" s="88"/>
      <c r="J41406" s="88"/>
      <c r="K41406" s="88"/>
    </row>
    <row r="41407" spans="2:11" ht="12" hidden="1" customHeight="1" x14ac:dyDescent="0.2">
      <c r="B41407" s="88"/>
      <c r="C41407" s="88"/>
      <c r="D41407" s="88"/>
      <c r="E41407" s="88"/>
      <c r="F41407" s="88"/>
      <c r="G41407" s="88"/>
      <c r="H41407" s="88"/>
      <c r="I41407" s="88"/>
      <c r="J41407" s="88"/>
      <c r="K41407" s="88"/>
    </row>
    <row r="41408" spans="2:11" ht="12" hidden="1" customHeight="1" x14ac:dyDescent="0.2">
      <c r="B41408" s="88"/>
      <c r="C41408" s="88"/>
      <c r="D41408" s="88"/>
      <c r="E41408" s="88"/>
      <c r="F41408" s="88"/>
      <c r="G41408" s="88"/>
      <c r="H41408" s="88"/>
      <c r="I41408" s="88"/>
      <c r="J41408" s="88"/>
      <c r="K41408" s="88"/>
    </row>
    <row r="41409" spans="2:11" ht="12" hidden="1" customHeight="1" x14ac:dyDescent="0.2">
      <c r="B41409" s="88"/>
      <c r="C41409" s="88"/>
      <c r="D41409" s="88"/>
      <c r="E41409" s="88"/>
      <c r="F41409" s="88"/>
      <c r="G41409" s="88"/>
      <c r="H41409" s="88"/>
      <c r="I41409" s="88"/>
      <c r="J41409" s="88"/>
      <c r="K41409" s="88"/>
    </row>
    <row r="41410" spans="2:11" ht="12" hidden="1" customHeight="1" x14ac:dyDescent="0.2">
      <c r="B41410" s="88"/>
      <c r="C41410" s="88"/>
      <c r="D41410" s="88"/>
      <c r="E41410" s="88"/>
      <c r="F41410" s="88"/>
      <c r="G41410" s="88"/>
      <c r="H41410" s="88"/>
      <c r="I41410" s="88"/>
      <c r="J41410" s="88"/>
      <c r="K41410" s="88"/>
    </row>
    <row r="41411" spans="2:11" ht="12" hidden="1" customHeight="1" x14ac:dyDescent="0.2">
      <c r="B41411" s="88"/>
      <c r="C41411" s="88"/>
      <c r="D41411" s="88"/>
      <c r="E41411" s="88"/>
      <c r="F41411" s="88"/>
      <c r="G41411" s="88"/>
      <c r="H41411" s="88"/>
      <c r="I41411" s="88"/>
      <c r="J41411" s="88"/>
      <c r="K41411" s="88"/>
    </row>
    <row r="41412" spans="2:11" ht="12" hidden="1" customHeight="1" x14ac:dyDescent="0.2">
      <c r="B41412" s="88"/>
      <c r="C41412" s="88"/>
      <c r="D41412" s="88"/>
      <c r="E41412" s="88"/>
      <c r="F41412" s="88"/>
      <c r="G41412" s="88"/>
      <c r="H41412" s="88"/>
      <c r="I41412" s="88"/>
      <c r="J41412" s="88"/>
      <c r="K41412" s="88"/>
    </row>
    <row r="41413" spans="2:11" ht="12" hidden="1" customHeight="1" x14ac:dyDescent="0.2">
      <c r="B41413" s="88"/>
      <c r="C41413" s="88"/>
      <c r="D41413" s="88"/>
      <c r="E41413" s="88"/>
      <c r="F41413" s="88"/>
      <c r="G41413" s="88"/>
      <c r="H41413" s="88"/>
      <c r="I41413" s="88"/>
      <c r="J41413" s="88"/>
      <c r="K41413" s="88"/>
    </row>
    <row r="41414" spans="2:11" ht="12" hidden="1" customHeight="1" x14ac:dyDescent="0.2">
      <c r="B41414" s="88"/>
      <c r="C41414" s="88"/>
      <c r="D41414" s="88"/>
      <c r="E41414" s="88"/>
      <c r="F41414" s="88"/>
      <c r="G41414" s="88"/>
      <c r="H41414" s="88"/>
      <c r="I41414" s="88"/>
      <c r="J41414" s="88"/>
      <c r="K41414" s="88"/>
    </row>
    <row r="41415" spans="2:11" ht="12" hidden="1" customHeight="1" x14ac:dyDescent="0.2">
      <c r="B41415" s="88"/>
      <c r="C41415" s="88"/>
      <c r="D41415" s="88"/>
      <c r="E41415" s="88"/>
      <c r="F41415" s="88"/>
      <c r="G41415" s="88"/>
      <c r="H41415" s="88"/>
      <c r="I41415" s="88"/>
      <c r="J41415" s="88"/>
      <c r="K41415" s="88"/>
    </row>
    <row r="41416" spans="2:11" ht="12" hidden="1" customHeight="1" x14ac:dyDescent="0.2">
      <c r="B41416" s="88"/>
      <c r="C41416" s="88"/>
      <c r="D41416" s="88"/>
      <c r="E41416" s="88"/>
      <c r="F41416" s="88"/>
      <c r="G41416" s="88"/>
      <c r="H41416" s="88"/>
      <c r="I41416" s="88"/>
      <c r="J41416" s="88"/>
      <c r="K41416" s="88"/>
    </row>
    <row r="41417" spans="2:11" ht="12" hidden="1" customHeight="1" x14ac:dyDescent="0.2">
      <c r="B41417" s="88"/>
      <c r="C41417" s="88"/>
      <c r="D41417" s="88"/>
      <c r="E41417" s="88"/>
      <c r="F41417" s="88"/>
      <c r="G41417" s="88"/>
      <c r="H41417" s="88"/>
      <c r="I41417" s="88"/>
      <c r="J41417" s="88"/>
      <c r="K41417" s="88"/>
    </row>
    <row r="41418" spans="2:11" ht="12" hidden="1" customHeight="1" x14ac:dyDescent="0.2">
      <c r="B41418" s="88"/>
      <c r="C41418" s="88"/>
      <c r="D41418" s="88"/>
      <c r="E41418" s="88"/>
      <c r="F41418" s="88"/>
      <c r="G41418" s="88"/>
      <c r="H41418" s="88"/>
      <c r="I41418" s="88"/>
      <c r="J41418" s="88"/>
      <c r="K41418" s="88"/>
    </row>
    <row r="41419" spans="2:11" ht="12" hidden="1" customHeight="1" x14ac:dyDescent="0.2">
      <c r="B41419" s="88"/>
      <c r="C41419" s="88"/>
      <c r="D41419" s="88"/>
      <c r="E41419" s="88"/>
      <c r="F41419" s="88"/>
      <c r="G41419" s="88"/>
      <c r="H41419" s="88"/>
      <c r="I41419" s="88"/>
      <c r="J41419" s="88"/>
      <c r="K41419" s="88"/>
    </row>
    <row r="41420" spans="2:11" ht="12" hidden="1" customHeight="1" x14ac:dyDescent="0.2">
      <c r="B41420" s="88"/>
      <c r="C41420" s="88"/>
      <c r="D41420" s="88"/>
      <c r="E41420" s="88"/>
      <c r="F41420" s="88"/>
      <c r="G41420" s="88"/>
      <c r="H41420" s="88"/>
      <c r="I41420" s="88"/>
      <c r="J41420" s="88"/>
      <c r="K41420" s="88"/>
    </row>
    <row r="41421" spans="2:11" ht="12" hidden="1" customHeight="1" x14ac:dyDescent="0.2">
      <c r="B41421" s="88"/>
      <c r="C41421" s="88"/>
      <c r="D41421" s="88"/>
      <c r="E41421" s="88"/>
      <c r="F41421" s="88"/>
      <c r="G41421" s="88"/>
      <c r="H41421" s="88"/>
      <c r="I41421" s="88"/>
      <c r="J41421" s="88"/>
      <c r="K41421" s="88"/>
    </row>
    <row r="41422" spans="2:11" ht="12" hidden="1" customHeight="1" x14ac:dyDescent="0.2">
      <c r="B41422" s="88"/>
      <c r="C41422" s="88"/>
      <c r="D41422" s="88"/>
      <c r="E41422" s="88"/>
      <c r="F41422" s="88"/>
      <c r="G41422" s="88"/>
      <c r="H41422" s="88"/>
      <c r="I41422" s="88"/>
      <c r="J41422" s="88"/>
      <c r="K41422" s="88"/>
    </row>
    <row r="41423" spans="2:11" ht="12" hidden="1" customHeight="1" x14ac:dyDescent="0.2">
      <c r="B41423" s="88"/>
      <c r="C41423" s="88"/>
      <c r="D41423" s="88"/>
      <c r="E41423" s="88"/>
      <c r="F41423" s="88"/>
      <c r="G41423" s="88"/>
      <c r="H41423" s="88"/>
      <c r="I41423" s="88"/>
      <c r="J41423" s="88"/>
      <c r="K41423" s="88"/>
    </row>
    <row r="41424" spans="2:11" ht="12" hidden="1" customHeight="1" x14ac:dyDescent="0.2">
      <c r="B41424" s="88"/>
      <c r="C41424" s="88"/>
      <c r="D41424" s="88"/>
      <c r="E41424" s="88"/>
      <c r="F41424" s="88"/>
      <c r="G41424" s="88"/>
      <c r="H41424" s="88"/>
      <c r="I41424" s="88"/>
      <c r="J41424" s="88"/>
      <c r="K41424" s="88"/>
    </row>
    <row r="41425" spans="2:11" ht="12" hidden="1" customHeight="1" x14ac:dyDescent="0.2">
      <c r="B41425" s="88"/>
      <c r="C41425" s="88"/>
      <c r="D41425" s="88"/>
      <c r="E41425" s="88"/>
      <c r="F41425" s="88"/>
      <c r="G41425" s="88"/>
      <c r="H41425" s="88"/>
      <c r="I41425" s="88"/>
      <c r="J41425" s="88"/>
      <c r="K41425" s="88"/>
    </row>
    <row r="41426" spans="2:11" ht="12" hidden="1" customHeight="1" x14ac:dyDescent="0.2">
      <c r="B41426" s="88"/>
      <c r="C41426" s="88"/>
      <c r="D41426" s="88"/>
      <c r="E41426" s="88"/>
      <c r="F41426" s="88"/>
      <c r="G41426" s="88"/>
      <c r="H41426" s="88"/>
      <c r="I41426" s="88"/>
      <c r="J41426" s="88"/>
      <c r="K41426" s="88"/>
    </row>
    <row r="41427" spans="2:11" ht="12" hidden="1" customHeight="1" x14ac:dyDescent="0.2">
      <c r="B41427" s="88"/>
      <c r="C41427" s="88"/>
      <c r="D41427" s="88"/>
      <c r="E41427" s="88"/>
      <c r="F41427" s="88"/>
      <c r="G41427" s="88"/>
      <c r="H41427" s="88"/>
      <c r="I41427" s="88"/>
      <c r="J41427" s="88"/>
      <c r="K41427" s="88"/>
    </row>
    <row r="41428" spans="2:11" ht="12" hidden="1" customHeight="1" x14ac:dyDescent="0.2">
      <c r="B41428" s="88"/>
      <c r="C41428" s="88"/>
      <c r="D41428" s="88"/>
      <c r="E41428" s="88"/>
      <c r="F41428" s="88"/>
      <c r="G41428" s="88"/>
      <c r="H41428" s="88"/>
      <c r="I41428" s="88"/>
      <c r="J41428" s="88"/>
      <c r="K41428" s="88"/>
    </row>
    <row r="41429" spans="2:11" ht="12" hidden="1" customHeight="1" x14ac:dyDescent="0.2">
      <c r="B41429" s="88"/>
      <c r="C41429" s="88"/>
      <c r="D41429" s="88"/>
      <c r="E41429" s="88"/>
      <c r="F41429" s="88"/>
      <c r="G41429" s="88"/>
      <c r="H41429" s="88"/>
      <c r="I41429" s="88"/>
      <c r="J41429" s="88"/>
      <c r="K41429" s="88"/>
    </row>
    <row r="41430" spans="2:11" ht="12" hidden="1" customHeight="1" x14ac:dyDescent="0.2">
      <c r="B41430" s="88"/>
      <c r="C41430" s="88"/>
      <c r="D41430" s="88"/>
      <c r="E41430" s="88"/>
      <c r="F41430" s="88"/>
      <c r="G41430" s="88"/>
      <c r="H41430" s="88"/>
      <c r="I41430" s="88"/>
      <c r="J41430" s="88"/>
      <c r="K41430" s="88"/>
    </row>
    <row r="41431" spans="2:11" ht="12" hidden="1" customHeight="1" x14ac:dyDescent="0.2">
      <c r="B41431" s="88"/>
      <c r="C41431" s="88"/>
      <c r="D41431" s="88"/>
      <c r="E41431" s="88"/>
      <c r="F41431" s="88"/>
      <c r="G41431" s="88"/>
      <c r="H41431" s="88"/>
      <c r="I41431" s="88"/>
      <c r="J41431" s="88"/>
      <c r="K41431" s="88"/>
    </row>
    <row r="41432" spans="2:11" ht="12" hidden="1" customHeight="1" x14ac:dyDescent="0.2">
      <c r="B41432" s="88"/>
      <c r="C41432" s="88"/>
      <c r="D41432" s="88"/>
      <c r="E41432" s="88"/>
      <c r="F41432" s="88"/>
      <c r="G41432" s="88"/>
      <c r="H41432" s="88"/>
      <c r="I41432" s="88"/>
      <c r="J41432" s="88"/>
      <c r="K41432" s="88"/>
    </row>
    <row r="41433" spans="2:11" ht="12" hidden="1" customHeight="1" x14ac:dyDescent="0.2">
      <c r="B41433" s="88"/>
      <c r="C41433" s="88"/>
      <c r="D41433" s="88"/>
      <c r="E41433" s="88"/>
      <c r="F41433" s="88"/>
      <c r="G41433" s="88"/>
      <c r="H41433" s="88"/>
      <c r="I41433" s="88"/>
      <c r="J41433" s="88"/>
      <c r="K41433" s="88"/>
    </row>
    <row r="41434" spans="2:11" ht="12" hidden="1" customHeight="1" x14ac:dyDescent="0.2">
      <c r="B41434" s="88"/>
      <c r="C41434" s="88"/>
      <c r="D41434" s="88"/>
      <c r="E41434" s="88"/>
      <c r="F41434" s="88"/>
      <c r="G41434" s="88"/>
      <c r="H41434" s="88"/>
      <c r="I41434" s="88"/>
      <c r="J41434" s="88"/>
      <c r="K41434" s="88"/>
    </row>
    <row r="41435" spans="2:11" ht="12" hidden="1" customHeight="1" x14ac:dyDescent="0.2">
      <c r="B41435" s="88"/>
      <c r="C41435" s="88"/>
      <c r="D41435" s="88"/>
      <c r="E41435" s="88"/>
      <c r="F41435" s="88"/>
      <c r="G41435" s="88"/>
      <c r="H41435" s="88"/>
      <c r="I41435" s="88"/>
      <c r="J41435" s="88"/>
      <c r="K41435" s="88"/>
    </row>
    <row r="41436" spans="2:11" ht="12" hidden="1" customHeight="1" x14ac:dyDescent="0.2">
      <c r="B41436" s="88"/>
      <c r="C41436" s="88"/>
      <c r="D41436" s="88"/>
      <c r="E41436" s="88"/>
      <c r="F41436" s="88"/>
      <c r="G41436" s="88"/>
      <c r="H41436" s="88"/>
      <c r="I41436" s="88"/>
      <c r="J41436" s="88"/>
      <c r="K41436" s="88"/>
    </row>
    <row r="41437" spans="2:11" ht="12" hidden="1" customHeight="1" x14ac:dyDescent="0.2">
      <c r="B41437" s="88"/>
      <c r="C41437" s="88"/>
      <c r="D41437" s="88"/>
      <c r="E41437" s="88"/>
      <c r="F41437" s="88"/>
      <c r="G41437" s="88"/>
      <c r="H41437" s="88"/>
      <c r="I41437" s="88"/>
      <c r="J41437" s="88"/>
      <c r="K41437" s="88"/>
    </row>
    <row r="41438" spans="2:11" ht="12" hidden="1" customHeight="1" x14ac:dyDescent="0.2">
      <c r="B41438" s="88"/>
      <c r="C41438" s="88"/>
      <c r="D41438" s="88"/>
      <c r="E41438" s="88"/>
      <c r="F41438" s="88"/>
      <c r="G41438" s="88"/>
      <c r="H41438" s="88"/>
      <c r="I41438" s="88"/>
      <c r="J41438" s="88"/>
      <c r="K41438" s="88"/>
    </row>
    <row r="41439" spans="2:11" ht="12" hidden="1" customHeight="1" x14ac:dyDescent="0.2">
      <c r="B41439" s="88"/>
      <c r="C41439" s="88"/>
      <c r="D41439" s="88"/>
      <c r="E41439" s="88"/>
      <c r="F41439" s="88"/>
      <c r="G41439" s="88"/>
      <c r="H41439" s="88"/>
      <c r="I41439" s="88"/>
      <c r="J41439" s="88"/>
      <c r="K41439" s="88"/>
    </row>
    <row r="41440" spans="2:11" ht="12" hidden="1" customHeight="1" x14ac:dyDescent="0.2">
      <c r="B41440" s="88"/>
      <c r="C41440" s="88"/>
      <c r="D41440" s="88"/>
      <c r="E41440" s="88"/>
      <c r="F41440" s="88"/>
      <c r="G41440" s="88"/>
      <c r="H41440" s="88"/>
      <c r="I41440" s="88"/>
      <c r="J41440" s="88"/>
      <c r="K41440" s="88"/>
    </row>
    <row r="41441" spans="2:11" ht="12" hidden="1" customHeight="1" x14ac:dyDescent="0.2">
      <c r="B41441" s="88"/>
      <c r="C41441" s="88"/>
      <c r="D41441" s="88"/>
      <c r="E41441" s="88"/>
      <c r="F41441" s="88"/>
      <c r="G41441" s="88"/>
      <c r="H41441" s="88"/>
      <c r="I41441" s="88"/>
      <c r="J41441" s="88"/>
      <c r="K41441" s="88"/>
    </row>
    <row r="41442" spans="2:11" ht="12" hidden="1" customHeight="1" x14ac:dyDescent="0.2">
      <c r="B41442" s="88"/>
      <c r="C41442" s="88"/>
      <c r="D41442" s="88"/>
      <c r="E41442" s="88"/>
      <c r="F41442" s="88"/>
      <c r="G41442" s="88"/>
      <c r="H41442" s="88"/>
      <c r="I41442" s="88"/>
      <c r="J41442" s="88"/>
      <c r="K41442" s="88"/>
    </row>
    <row r="41443" spans="2:11" ht="12" hidden="1" customHeight="1" x14ac:dyDescent="0.2">
      <c r="B41443" s="88"/>
      <c r="C41443" s="88"/>
      <c r="D41443" s="88"/>
      <c r="E41443" s="88"/>
      <c r="F41443" s="88"/>
      <c r="G41443" s="88"/>
      <c r="H41443" s="88"/>
      <c r="I41443" s="88"/>
      <c r="J41443" s="88"/>
      <c r="K41443" s="88"/>
    </row>
    <row r="41444" spans="2:11" ht="12" hidden="1" customHeight="1" x14ac:dyDescent="0.2">
      <c r="B41444" s="88"/>
      <c r="C41444" s="88"/>
      <c r="D41444" s="88"/>
      <c r="E41444" s="88"/>
      <c r="F41444" s="88"/>
      <c r="G41444" s="88"/>
      <c r="H41444" s="88"/>
      <c r="I41444" s="88"/>
      <c r="J41444" s="88"/>
      <c r="K41444" s="88"/>
    </row>
    <row r="41445" spans="2:11" ht="12" hidden="1" customHeight="1" x14ac:dyDescent="0.2">
      <c r="B41445" s="88"/>
      <c r="C41445" s="88"/>
      <c r="D41445" s="88"/>
      <c r="E41445" s="88"/>
      <c r="F41445" s="88"/>
      <c r="G41445" s="88"/>
      <c r="H41445" s="88"/>
      <c r="I41445" s="88"/>
      <c r="J41445" s="88"/>
      <c r="K41445" s="88"/>
    </row>
    <row r="41446" spans="2:11" ht="12" hidden="1" customHeight="1" x14ac:dyDescent="0.2">
      <c r="B41446" s="88"/>
      <c r="C41446" s="88"/>
      <c r="D41446" s="88"/>
      <c r="E41446" s="88"/>
      <c r="F41446" s="88"/>
      <c r="G41446" s="88"/>
      <c r="H41446" s="88"/>
      <c r="I41446" s="88"/>
      <c r="J41446" s="88"/>
      <c r="K41446" s="88"/>
    </row>
    <row r="41447" spans="2:11" ht="12" hidden="1" customHeight="1" x14ac:dyDescent="0.2">
      <c r="B41447" s="88"/>
      <c r="C41447" s="88"/>
      <c r="D41447" s="88"/>
      <c r="E41447" s="88"/>
      <c r="F41447" s="88"/>
      <c r="G41447" s="88"/>
      <c r="H41447" s="88"/>
      <c r="I41447" s="88"/>
      <c r="J41447" s="88"/>
      <c r="K41447" s="88"/>
    </row>
    <row r="41448" spans="2:11" ht="12" hidden="1" customHeight="1" x14ac:dyDescent="0.2">
      <c r="B41448" s="88"/>
      <c r="C41448" s="88"/>
      <c r="D41448" s="88"/>
      <c r="E41448" s="88"/>
      <c r="F41448" s="88"/>
      <c r="G41448" s="88"/>
      <c r="H41448" s="88"/>
      <c r="I41448" s="88"/>
      <c r="J41448" s="88"/>
      <c r="K41448" s="88"/>
    </row>
    <row r="41449" spans="2:11" ht="12" hidden="1" customHeight="1" x14ac:dyDescent="0.2">
      <c r="B41449" s="88"/>
      <c r="C41449" s="88"/>
      <c r="D41449" s="88"/>
      <c r="E41449" s="88"/>
      <c r="F41449" s="88"/>
      <c r="G41449" s="88"/>
      <c r="H41449" s="88"/>
      <c r="I41449" s="88"/>
      <c r="J41449" s="88"/>
      <c r="K41449" s="88"/>
    </row>
    <row r="41450" spans="2:11" ht="12" hidden="1" customHeight="1" x14ac:dyDescent="0.2">
      <c r="B41450" s="88"/>
      <c r="C41450" s="88"/>
      <c r="D41450" s="88"/>
      <c r="E41450" s="88"/>
      <c r="F41450" s="88"/>
      <c r="G41450" s="88"/>
      <c r="H41450" s="88"/>
      <c r="I41450" s="88"/>
      <c r="J41450" s="88"/>
      <c r="K41450" s="88"/>
    </row>
    <row r="41451" spans="2:11" ht="12" hidden="1" customHeight="1" x14ac:dyDescent="0.2">
      <c r="B41451" s="88"/>
      <c r="C41451" s="88"/>
      <c r="D41451" s="88"/>
      <c r="E41451" s="88"/>
      <c r="F41451" s="88"/>
      <c r="G41451" s="88"/>
      <c r="H41451" s="88"/>
      <c r="I41451" s="88"/>
      <c r="J41451" s="88"/>
      <c r="K41451" s="88"/>
    </row>
    <row r="41452" spans="2:11" ht="12" hidden="1" customHeight="1" x14ac:dyDescent="0.2">
      <c r="B41452" s="88"/>
      <c r="C41452" s="88"/>
      <c r="D41452" s="88"/>
      <c r="E41452" s="88"/>
      <c r="F41452" s="88"/>
      <c r="G41452" s="88"/>
      <c r="H41452" s="88"/>
      <c r="I41452" s="88"/>
      <c r="J41452" s="88"/>
      <c r="K41452" s="88"/>
    </row>
    <row r="41453" spans="2:11" ht="12" hidden="1" customHeight="1" x14ac:dyDescent="0.2">
      <c r="B41453" s="88"/>
      <c r="C41453" s="88"/>
      <c r="D41453" s="88"/>
      <c r="E41453" s="88"/>
      <c r="F41453" s="88"/>
      <c r="G41453" s="88"/>
      <c r="H41453" s="88"/>
      <c r="I41453" s="88"/>
      <c r="J41453" s="88"/>
      <c r="K41453" s="88"/>
    </row>
    <row r="41454" spans="2:11" ht="12" hidden="1" customHeight="1" x14ac:dyDescent="0.2">
      <c r="B41454" s="88"/>
      <c r="C41454" s="88"/>
      <c r="D41454" s="88"/>
      <c r="E41454" s="88"/>
      <c r="F41454" s="88"/>
      <c r="G41454" s="88"/>
      <c r="H41454" s="88"/>
      <c r="I41454" s="88"/>
      <c r="J41454" s="88"/>
      <c r="K41454" s="88"/>
    </row>
    <row r="41455" spans="2:11" ht="12" hidden="1" customHeight="1" x14ac:dyDescent="0.2">
      <c r="B41455" s="88"/>
      <c r="C41455" s="88"/>
      <c r="D41455" s="88"/>
      <c r="E41455" s="88"/>
      <c r="F41455" s="88"/>
      <c r="G41455" s="88"/>
      <c r="H41455" s="88"/>
      <c r="I41455" s="88"/>
      <c r="J41455" s="88"/>
      <c r="K41455" s="88"/>
    </row>
    <row r="41456" spans="2:11" ht="12" hidden="1" customHeight="1" x14ac:dyDescent="0.2">
      <c r="B41456" s="88"/>
      <c r="C41456" s="88"/>
      <c r="D41456" s="88"/>
      <c r="E41456" s="88"/>
      <c r="F41456" s="88"/>
      <c r="G41456" s="88"/>
      <c r="H41456" s="88"/>
      <c r="I41456" s="88"/>
      <c r="J41456" s="88"/>
      <c r="K41456" s="88"/>
    </row>
    <row r="41457" spans="2:11" ht="12" hidden="1" customHeight="1" x14ac:dyDescent="0.2">
      <c r="B41457" s="88"/>
      <c r="C41457" s="88"/>
      <c r="D41457" s="88"/>
      <c r="E41457" s="88"/>
      <c r="F41457" s="88"/>
      <c r="G41457" s="88"/>
      <c r="H41457" s="88"/>
      <c r="I41457" s="88"/>
      <c r="J41457" s="88"/>
      <c r="K41457" s="88"/>
    </row>
    <row r="41458" spans="2:11" ht="12" hidden="1" customHeight="1" x14ac:dyDescent="0.2">
      <c r="B41458" s="88"/>
      <c r="C41458" s="88"/>
      <c r="D41458" s="88"/>
      <c r="E41458" s="88"/>
      <c r="F41458" s="88"/>
      <c r="G41458" s="88"/>
      <c r="H41458" s="88"/>
      <c r="I41458" s="88"/>
      <c r="J41458" s="88"/>
      <c r="K41458" s="88"/>
    </row>
    <row r="41459" spans="2:11" ht="12" hidden="1" customHeight="1" x14ac:dyDescent="0.2">
      <c r="B41459" s="88"/>
      <c r="C41459" s="88"/>
      <c r="D41459" s="88"/>
      <c r="E41459" s="88"/>
      <c r="F41459" s="88"/>
      <c r="G41459" s="88"/>
      <c r="H41459" s="88"/>
      <c r="I41459" s="88"/>
      <c r="J41459" s="88"/>
      <c r="K41459" s="88"/>
    </row>
    <row r="41460" spans="2:11" ht="12" hidden="1" customHeight="1" x14ac:dyDescent="0.2">
      <c r="B41460" s="88"/>
      <c r="C41460" s="88"/>
      <c r="D41460" s="88"/>
      <c r="E41460" s="88"/>
      <c r="F41460" s="88"/>
      <c r="G41460" s="88"/>
      <c r="H41460" s="88"/>
      <c r="I41460" s="88"/>
      <c r="J41460" s="88"/>
      <c r="K41460" s="88"/>
    </row>
    <row r="41461" spans="2:11" ht="12" hidden="1" customHeight="1" x14ac:dyDescent="0.2">
      <c r="B41461" s="88"/>
      <c r="C41461" s="88"/>
      <c r="D41461" s="88"/>
      <c r="E41461" s="88"/>
      <c r="F41461" s="88"/>
      <c r="G41461" s="88"/>
      <c r="H41461" s="88"/>
      <c r="I41461" s="88"/>
      <c r="J41461" s="88"/>
      <c r="K41461" s="88"/>
    </row>
    <row r="41462" spans="2:11" ht="12" hidden="1" customHeight="1" x14ac:dyDescent="0.2">
      <c r="B41462" s="88"/>
      <c r="C41462" s="88"/>
      <c r="D41462" s="88"/>
      <c r="E41462" s="88"/>
      <c r="F41462" s="88"/>
      <c r="G41462" s="88"/>
      <c r="H41462" s="88"/>
      <c r="I41462" s="88"/>
      <c r="J41462" s="88"/>
      <c r="K41462" s="88"/>
    </row>
    <row r="41463" spans="2:11" ht="12" hidden="1" customHeight="1" x14ac:dyDescent="0.2">
      <c r="B41463" s="88"/>
      <c r="C41463" s="88"/>
      <c r="D41463" s="88"/>
      <c r="E41463" s="88"/>
      <c r="F41463" s="88"/>
      <c r="G41463" s="88"/>
      <c r="H41463" s="88"/>
      <c r="I41463" s="88"/>
      <c r="J41463" s="88"/>
      <c r="K41463" s="88"/>
    </row>
    <row r="41464" spans="2:11" ht="12" hidden="1" customHeight="1" x14ac:dyDescent="0.2">
      <c r="B41464" s="88"/>
      <c r="C41464" s="88"/>
      <c r="D41464" s="88"/>
      <c r="E41464" s="88"/>
      <c r="F41464" s="88"/>
      <c r="G41464" s="88"/>
      <c r="H41464" s="88"/>
      <c r="I41464" s="88"/>
      <c r="J41464" s="88"/>
      <c r="K41464" s="88"/>
    </row>
    <row r="41465" spans="2:11" ht="12" hidden="1" customHeight="1" x14ac:dyDescent="0.2">
      <c r="B41465" s="88"/>
      <c r="C41465" s="88"/>
      <c r="D41465" s="88"/>
      <c r="E41465" s="88"/>
      <c r="F41465" s="88"/>
      <c r="G41465" s="88"/>
      <c r="H41465" s="88"/>
      <c r="I41465" s="88"/>
      <c r="J41465" s="88"/>
      <c r="K41465" s="88"/>
    </row>
    <row r="41466" spans="2:11" ht="12" hidden="1" customHeight="1" x14ac:dyDescent="0.2">
      <c r="B41466" s="88"/>
      <c r="C41466" s="88"/>
      <c r="D41466" s="88"/>
      <c r="E41466" s="88"/>
      <c r="F41466" s="88"/>
      <c r="G41466" s="88"/>
      <c r="H41466" s="88"/>
      <c r="I41466" s="88"/>
      <c r="J41466" s="88"/>
      <c r="K41466" s="88"/>
    </row>
    <row r="41467" spans="2:11" ht="12" hidden="1" customHeight="1" x14ac:dyDescent="0.2">
      <c r="B41467" s="88"/>
      <c r="C41467" s="88"/>
      <c r="D41467" s="88"/>
      <c r="E41467" s="88"/>
      <c r="F41467" s="88"/>
      <c r="G41467" s="88"/>
      <c r="H41467" s="88"/>
      <c r="I41467" s="88"/>
      <c r="J41467" s="88"/>
      <c r="K41467" s="88"/>
    </row>
    <row r="41468" spans="2:11" ht="12" hidden="1" customHeight="1" x14ac:dyDescent="0.2">
      <c r="B41468" s="88"/>
      <c r="C41468" s="88"/>
      <c r="D41468" s="88"/>
      <c r="E41468" s="88"/>
      <c r="F41468" s="88"/>
      <c r="G41468" s="88"/>
      <c r="H41468" s="88"/>
      <c r="I41468" s="88"/>
      <c r="J41468" s="88"/>
      <c r="K41468" s="88"/>
    </row>
    <row r="41469" spans="2:11" ht="12" hidden="1" customHeight="1" x14ac:dyDescent="0.2">
      <c r="B41469" s="88"/>
      <c r="C41469" s="88"/>
      <c r="D41469" s="88"/>
      <c r="E41469" s="88"/>
      <c r="F41469" s="88"/>
      <c r="G41469" s="88"/>
      <c r="H41469" s="88"/>
      <c r="I41469" s="88"/>
      <c r="J41469" s="88"/>
      <c r="K41469" s="88"/>
    </row>
    <row r="41470" spans="2:11" ht="12" hidden="1" customHeight="1" x14ac:dyDescent="0.2">
      <c r="B41470" s="88"/>
      <c r="C41470" s="88"/>
      <c r="D41470" s="88"/>
      <c r="E41470" s="88"/>
      <c r="F41470" s="88"/>
      <c r="G41470" s="88"/>
      <c r="H41470" s="88"/>
      <c r="I41470" s="88"/>
      <c r="J41470" s="88"/>
      <c r="K41470" s="88"/>
    </row>
    <row r="41471" spans="2:11" ht="12" hidden="1" customHeight="1" x14ac:dyDescent="0.2">
      <c r="B41471" s="88"/>
      <c r="C41471" s="88"/>
      <c r="D41471" s="88"/>
      <c r="E41471" s="88"/>
      <c r="F41471" s="88"/>
      <c r="G41471" s="88"/>
      <c r="H41471" s="88"/>
      <c r="I41471" s="88"/>
      <c r="J41471" s="88"/>
      <c r="K41471" s="88"/>
    </row>
    <row r="41472" spans="2:11" ht="12" hidden="1" customHeight="1" x14ac:dyDescent="0.2">
      <c r="B41472" s="88"/>
      <c r="C41472" s="88"/>
      <c r="D41472" s="88"/>
      <c r="E41472" s="88"/>
      <c r="F41472" s="88"/>
      <c r="G41472" s="88"/>
      <c r="H41472" s="88"/>
      <c r="I41472" s="88"/>
      <c r="J41472" s="88"/>
      <c r="K41472" s="88"/>
    </row>
    <row r="41473" spans="2:11" ht="12" hidden="1" customHeight="1" x14ac:dyDescent="0.2">
      <c r="B41473" s="88"/>
      <c r="C41473" s="88"/>
      <c r="D41473" s="88"/>
      <c r="E41473" s="88"/>
      <c r="F41473" s="88"/>
      <c r="G41473" s="88"/>
      <c r="H41473" s="88"/>
      <c r="I41473" s="88"/>
      <c r="J41473" s="88"/>
      <c r="K41473" s="88"/>
    </row>
    <row r="41474" spans="2:11" ht="12" hidden="1" customHeight="1" x14ac:dyDescent="0.2">
      <c r="B41474" s="88"/>
      <c r="C41474" s="88"/>
      <c r="D41474" s="88"/>
      <c r="E41474" s="88"/>
      <c r="F41474" s="88"/>
      <c r="G41474" s="88"/>
      <c r="H41474" s="88"/>
      <c r="I41474" s="88"/>
      <c r="J41474" s="88"/>
      <c r="K41474" s="88"/>
    </row>
    <row r="41475" spans="2:11" ht="12" hidden="1" customHeight="1" x14ac:dyDescent="0.2">
      <c r="B41475" s="88"/>
      <c r="C41475" s="88"/>
      <c r="D41475" s="88"/>
      <c r="E41475" s="88"/>
      <c r="F41475" s="88"/>
      <c r="G41475" s="88"/>
      <c r="H41475" s="88"/>
      <c r="I41475" s="88"/>
      <c r="J41475" s="88"/>
      <c r="K41475" s="88"/>
    </row>
    <row r="41476" spans="2:11" ht="12" hidden="1" customHeight="1" x14ac:dyDescent="0.2">
      <c r="B41476" s="88"/>
      <c r="C41476" s="88"/>
      <c r="D41476" s="88"/>
      <c r="E41476" s="88"/>
      <c r="F41476" s="88"/>
      <c r="G41476" s="88"/>
      <c r="H41476" s="88"/>
      <c r="I41476" s="88"/>
      <c r="J41476" s="88"/>
      <c r="K41476" s="88"/>
    </row>
    <row r="41477" spans="2:11" ht="12" hidden="1" customHeight="1" x14ac:dyDescent="0.2">
      <c r="B41477" s="88"/>
      <c r="C41477" s="88"/>
      <c r="D41477" s="88"/>
      <c r="E41477" s="88"/>
      <c r="F41477" s="88"/>
      <c r="G41477" s="88"/>
      <c r="H41477" s="88"/>
      <c r="I41477" s="88"/>
      <c r="J41477" s="88"/>
      <c r="K41477" s="88"/>
    </row>
    <row r="41478" spans="2:11" ht="12" hidden="1" customHeight="1" x14ac:dyDescent="0.2">
      <c r="B41478" s="88"/>
      <c r="C41478" s="88"/>
      <c r="D41478" s="88"/>
      <c r="E41478" s="88"/>
      <c r="F41478" s="88"/>
      <c r="G41478" s="88"/>
      <c r="H41478" s="88"/>
      <c r="I41478" s="88"/>
      <c r="J41478" s="88"/>
      <c r="K41478" s="88"/>
    </row>
    <row r="41479" spans="2:11" ht="12" hidden="1" customHeight="1" x14ac:dyDescent="0.2">
      <c r="B41479" s="88"/>
      <c r="C41479" s="88"/>
      <c r="D41479" s="88"/>
      <c r="E41479" s="88"/>
      <c r="F41479" s="88"/>
      <c r="G41479" s="88"/>
      <c r="H41479" s="88"/>
      <c r="I41479" s="88"/>
      <c r="J41479" s="88"/>
      <c r="K41479" s="88"/>
    </row>
    <row r="41480" spans="2:11" ht="12" hidden="1" customHeight="1" x14ac:dyDescent="0.2">
      <c r="B41480" s="88"/>
      <c r="C41480" s="88"/>
      <c r="D41480" s="88"/>
      <c r="E41480" s="88"/>
      <c r="F41480" s="88"/>
      <c r="G41480" s="88"/>
      <c r="H41480" s="88"/>
      <c r="I41480" s="88"/>
      <c r="J41480" s="88"/>
      <c r="K41480" s="88"/>
    </row>
    <row r="41481" spans="2:11" ht="12" hidden="1" customHeight="1" x14ac:dyDescent="0.2">
      <c r="B41481" s="88"/>
      <c r="C41481" s="88"/>
      <c r="D41481" s="88"/>
      <c r="E41481" s="88"/>
      <c r="F41481" s="88"/>
      <c r="G41481" s="88"/>
      <c r="H41481" s="88"/>
      <c r="I41481" s="88"/>
      <c r="J41481" s="88"/>
      <c r="K41481" s="88"/>
    </row>
    <row r="41482" spans="2:11" ht="12" hidden="1" customHeight="1" x14ac:dyDescent="0.2">
      <c r="B41482" s="88"/>
      <c r="C41482" s="88"/>
      <c r="D41482" s="88"/>
      <c r="E41482" s="88"/>
      <c r="F41482" s="88"/>
      <c r="G41482" s="88"/>
      <c r="H41482" s="88"/>
      <c r="I41482" s="88"/>
      <c r="J41482" s="88"/>
      <c r="K41482" s="88"/>
    </row>
    <row r="41483" spans="2:11" ht="12" hidden="1" customHeight="1" x14ac:dyDescent="0.2">
      <c r="B41483" s="88"/>
      <c r="C41483" s="88"/>
      <c r="D41483" s="88"/>
      <c r="E41483" s="88"/>
      <c r="F41483" s="88"/>
      <c r="G41483" s="88"/>
      <c r="H41483" s="88"/>
      <c r="I41483" s="88"/>
      <c r="J41483" s="88"/>
      <c r="K41483" s="88"/>
    </row>
    <row r="41484" spans="2:11" ht="12" hidden="1" customHeight="1" x14ac:dyDescent="0.2">
      <c r="B41484" s="88"/>
      <c r="C41484" s="88"/>
      <c r="D41484" s="88"/>
      <c r="E41484" s="88"/>
      <c r="F41484" s="88"/>
      <c r="G41484" s="88"/>
      <c r="H41484" s="88"/>
      <c r="I41484" s="88"/>
      <c r="J41484" s="88"/>
      <c r="K41484" s="88"/>
    </row>
    <row r="41485" spans="2:11" ht="12" hidden="1" customHeight="1" x14ac:dyDescent="0.2">
      <c r="B41485" s="88"/>
      <c r="C41485" s="88"/>
      <c r="D41485" s="88"/>
      <c r="E41485" s="88"/>
      <c r="F41485" s="88"/>
      <c r="G41485" s="88"/>
      <c r="H41485" s="88"/>
      <c r="I41485" s="88"/>
      <c r="J41485" s="88"/>
      <c r="K41485" s="88"/>
    </row>
    <row r="41486" spans="2:11" ht="12" hidden="1" customHeight="1" x14ac:dyDescent="0.2">
      <c r="B41486" s="88"/>
      <c r="C41486" s="88"/>
      <c r="D41486" s="88"/>
      <c r="E41486" s="88"/>
      <c r="F41486" s="88"/>
      <c r="G41486" s="88"/>
      <c r="H41486" s="88"/>
      <c r="I41486" s="88"/>
      <c r="J41486" s="88"/>
      <c r="K41486" s="88"/>
    </row>
    <row r="41487" spans="2:11" ht="12" hidden="1" customHeight="1" x14ac:dyDescent="0.2">
      <c r="B41487" s="88"/>
      <c r="C41487" s="88"/>
      <c r="D41487" s="88"/>
      <c r="E41487" s="88"/>
      <c r="F41487" s="88"/>
      <c r="G41487" s="88"/>
      <c r="H41487" s="88"/>
      <c r="I41487" s="88"/>
      <c r="J41487" s="88"/>
      <c r="K41487" s="88"/>
    </row>
    <row r="41488" spans="2:11" ht="12" hidden="1" customHeight="1" x14ac:dyDescent="0.2">
      <c r="B41488" s="88"/>
      <c r="C41488" s="88"/>
      <c r="D41488" s="88"/>
      <c r="E41488" s="88"/>
      <c r="F41488" s="88"/>
      <c r="G41488" s="88"/>
      <c r="H41488" s="88"/>
      <c r="I41488" s="88"/>
      <c r="J41488" s="88"/>
      <c r="K41488" s="88"/>
    </row>
    <row r="41489" spans="2:11" ht="12" hidden="1" customHeight="1" x14ac:dyDescent="0.2">
      <c r="B41489" s="88"/>
      <c r="C41489" s="88"/>
      <c r="D41489" s="88"/>
      <c r="E41489" s="88"/>
      <c r="F41489" s="88"/>
      <c r="G41489" s="88"/>
      <c r="H41489" s="88"/>
      <c r="I41489" s="88"/>
      <c r="J41489" s="88"/>
      <c r="K41489" s="88"/>
    </row>
    <row r="41490" spans="2:11" ht="12" hidden="1" customHeight="1" x14ac:dyDescent="0.2">
      <c r="B41490" s="88"/>
      <c r="C41490" s="88"/>
      <c r="D41490" s="88"/>
      <c r="E41490" s="88"/>
      <c r="F41490" s="88"/>
      <c r="G41490" s="88"/>
      <c r="H41490" s="88"/>
      <c r="I41490" s="88"/>
      <c r="J41490" s="88"/>
      <c r="K41490" s="88"/>
    </row>
    <row r="41491" spans="2:11" ht="12" hidden="1" customHeight="1" x14ac:dyDescent="0.2">
      <c r="B41491" s="88"/>
      <c r="C41491" s="88"/>
      <c r="D41491" s="88"/>
      <c r="E41491" s="88"/>
      <c r="F41491" s="88"/>
      <c r="G41491" s="88"/>
      <c r="H41491" s="88"/>
      <c r="I41491" s="88"/>
      <c r="J41491" s="88"/>
      <c r="K41491" s="88"/>
    </row>
    <row r="41492" spans="2:11" ht="12" hidden="1" customHeight="1" x14ac:dyDescent="0.2">
      <c r="B41492" s="88"/>
      <c r="C41492" s="88"/>
      <c r="D41492" s="88"/>
      <c r="E41492" s="88"/>
      <c r="F41492" s="88"/>
      <c r="G41492" s="88"/>
      <c r="H41492" s="88"/>
      <c r="I41492" s="88"/>
      <c r="J41492" s="88"/>
      <c r="K41492" s="88"/>
    </row>
    <row r="41493" spans="2:11" ht="12" hidden="1" customHeight="1" x14ac:dyDescent="0.2">
      <c r="B41493" s="88"/>
      <c r="C41493" s="88"/>
      <c r="D41493" s="88"/>
      <c r="E41493" s="88"/>
      <c r="F41493" s="88"/>
      <c r="G41493" s="88"/>
      <c r="H41493" s="88"/>
      <c r="I41493" s="88"/>
      <c r="J41493" s="88"/>
      <c r="K41493" s="88"/>
    </row>
    <row r="41494" spans="2:11" ht="12" hidden="1" customHeight="1" x14ac:dyDescent="0.2">
      <c r="B41494" s="88"/>
      <c r="C41494" s="88"/>
      <c r="D41494" s="88"/>
      <c r="E41494" s="88"/>
      <c r="F41494" s="88"/>
      <c r="G41494" s="88"/>
      <c r="H41494" s="88"/>
      <c r="I41494" s="88"/>
      <c r="J41494" s="88"/>
      <c r="K41494" s="88"/>
    </row>
    <row r="41495" spans="2:11" ht="12" hidden="1" customHeight="1" x14ac:dyDescent="0.2">
      <c r="B41495" s="88"/>
      <c r="C41495" s="88"/>
      <c r="D41495" s="88"/>
      <c r="E41495" s="88"/>
      <c r="F41495" s="88"/>
      <c r="G41495" s="88"/>
      <c r="H41495" s="88"/>
      <c r="I41495" s="88"/>
      <c r="J41495" s="88"/>
      <c r="K41495" s="88"/>
    </row>
    <row r="41496" spans="2:11" ht="12" hidden="1" customHeight="1" x14ac:dyDescent="0.2">
      <c r="B41496" s="88"/>
      <c r="C41496" s="88"/>
      <c r="D41496" s="88"/>
      <c r="E41496" s="88"/>
      <c r="F41496" s="88"/>
      <c r="G41496" s="88"/>
      <c r="H41496" s="88"/>
      <c r="I41496" s="88"/>
      <c r="J41496" s="88"/>
      <c r="K41496" s="88"/>
    </row>
    <row r="41497" spans="2:11" ht="12" hidden="1" customHeight="1" x14ac:dyDescent="0.2">
      <c r="B41497" s="88"/>
      <c r="C41497" s="88"/>
      <c r="D41497" s="88"/>
      <c r="E41497" s="88"/>
      <c r="F41497" s="88"/>
      <c r="G41497" s="88"/>
      <c r="H41497" s="88"/>
      <c r="I41497" s="88"/>
      <c r="J41497" s="88"/>
      <c r="K41497" s="88"/>
    </row>
    <row r="41498" spans="2:11" ht="12" hidden="1" customHeight="1" x14ac:dyDescent="0.2">
      <c r="B41498" s="88"/>
      <c r="C41498" s="88"/>
      <c r="D41498" s="88"/>
      <c r="E41498" s="88"/>
      <c r="F41498" s="88"/>
      <c r="G41498" s="88"/>
      <c r="H41498" s="88"/>
      <c r="I41498" s="88"/>
      <c r="J41498" s="88"/>
      <c r="K41498" s="88"/>
    </row>
    <row r="41499" spans="2:11" ht="12" hidden="1" customHeight="1" x14ac:dyDescent="0.2">
      <c r="B41499" s="88"/>
      <c r="C41499" s="88"/>
      <c r="D41499" s="88"/>
      <c r="E41499" s="88"/>
      <c r="F41499" s="88"/>
      <c r="G41499" s="88"/>
      <c r="H41499" s="88"/>
      <c r="I41499" s="88"/>
      <c r="J41499" s="88"/>
      <c r="K41499" s="88"/>
    </row>
    <row r="41500" spans="2:11" ht="12" hidden="1" customHeight="1" x14ac:dyDescent="0.2">
      <c r="B41500" s="88"/>
      <c r="C41500" s="88"/>
      <c r="D41500" s="88"/>
      <c r="E41500" s="88"/>
      <c r="F41500" s="88"/>
      <c r="G41500" s="88"/>
      <c r="H41500" s="88"/>
      <c r="I41500" s="88"/>
      <c r="J41500" s="88"/>
      <c r="K41500" s="88"/>
    </row>
    <row r="41501" spans="2:11" ht="12" hidden="1" customHeight="1" x14ac:dyDescent="0.2">
      <c r="B41501" s="88"/>
      <c r="C41501" s="88"/>
      <c r="D41501" s="88"/>
      <c r="E41501" s="88"/>
      <c r="F41501" s="88"/>
      <c r="G41501" s="88"/>
      <c r="H41501" s="88"/>
      <c r="I41501" s="88"/>
      <c r="J41501" s="88"/>
      <c r="K41501" s="88"/>
    </row>
    <row r="41502" spans="2:11" ht="12" hidden="1" customHeight="1" x14ac:dyDescent="0.2">
      <c r="B41502" s="88"/>
      <c r="C41502" s="88"/>
      <c r="D41502" s="88"/>
      <c r="E41502" s="88"/>
      <c r="F41502" s="88"/>
      <c r="G41502" s="88"/>
      <c r="H41502" s="88"/>
      <c r="I41502" s="88"/>
      <c r="J41502" s="88"/>
      <c r="K41502" s="88"/>
    </row>
    <row r="41503" spans="2:11" ht="12" hidden="1" customHeight="1" x14ac:dyDescent="0.2">
      <c r="B41503" s="88"/>
      <c r="C41503" s="88"/>
      <c r="D41503" s="88"/>
      <c r="E41503" s="88"/>
      <c r="F41503" s="88"/>
      <c r="G41503" s="88"/>
      <c r="H41503" s="88"/>
      <c r="I41503" s="88"/>
      <c r="J41503" s="88"/>
      <c r="K41503" s="88"/>
    </row>
    <row r="41504" spans="2:11" ht="12" hidden="1" customHeight="1" x14ac:dyDescent="0.2">
      <c r="B41504" s="88"/>
      <c r="C41504" s="88"/>
      <c r="D41504" s="88"/>
      <c r="E41504" s="88"/>
      <c r="F41504" s="88"/>
      <c r="G41504" s="88"/>
      <c r="H41504" s="88"/>
      <c r="I41504" s="88"/>
      <c r="J41504" s="88"/>
      <c r="K41504" s="88"/>
    </row>
    <row r="41505" spans="2:11" ht="12" hidden="1" customHeight="1" x14ac:dyDescent="0.2">
      <c r="B41505" s="88"/>
      <c r="C41505" s="88"/>
      <c r="D41505" s="88"/>
      <c r="E41505" s="88"/>
      <c r="F41505" s="88"/>
      <c r="G41505" s="88"/>
      <c r="H41505" s="88"/>
      <c r="I41505" s="88"/>
      <c r="J41505" s="88"/>
      <c r="K41505" s="88"/>
    </row>
    <row r="41506" spans="2:11" ht="12" hidden="1" customHeight="1" x14ac:dyDescent="0.2">
      <c r="B41506" s="88"/>
      <c r="C41506" s="88"/>
      <c r="D41506" s="88"/>
      <c r="E41506" s="88"/>
      <c r="F41506" s="88"/>
      <c r="G41506" s="88"/>
      <c r="H41506" s="88"/>
      <c r="I41506" s="88"/>
      <c r="J41506" s="88"/>
      <c r="K41506" s="88"/>
    </row>
    <row r="41507" spans="2:11" ht="12" hidden="1" customHeight="1" x14ac:dyDescent="0.2">
      <c r="B41507" s="88"/>
      <c r="C41507" s="88"/>
      <c r="D41507" s="88"/>
      <c r="E41507" s="88"/>
      <c r="F41507" s="88"/>
      <c r="G41507" s="88"/>
      <c r="H41507" s="88"/>
      <c r="I41507" s="88"/>
      <c r="J41507" s="88"/>
      <c r="K41507" s="88"/>
    </row>
    <row r="41508" spans="2:11" ht="12" hidden="1" customHeight="1" x14ac:dyDescent="0.2">
      <c r="B41508" s="88"/>
      <c r="C41508" s="88"/>
      <c r="D41508" s="88"/>
      <c r="E41508" s="88"/>
      <c r="F41508" s="88"/>
      <c r="G41508" s="88"/>
      <c r="H41508" s="88"/>
      <c r="I41508" s="88"/>
      <c r="J41508" s="88"/>
      <c r="K41508" s="88"/>
    </row>
    <row r="41509" spans="2:11" ht="12" hidden="1" customHeight="1" x14ac:dyDescent="0.2">
      <c r="B41509" s="88"/>
      <c r="C41509" s="88"/>
      <c r="D41509" s="88"/>
      <c r="E41509" s="88"/>
      <c r="F41509" s="88"/>
      <c r="G41509" s="88"/>
      <c r="H41509" s="88"/>
      <c r="I41509" s="88"/>
      <c r="J41509" s="88"/>
      <c r="K41509" s="88"/>
    </row>
    <row r="41510" spans="2:11" ht="12" hidden="1" customHeight="1" x14ac:dyDescent="0.2">
      <c r="B41510" s="88"/>
      <c r="C41510" s="88"/>
      <c r="D41510" s="88"/>
      <c r="E41510" s="88"/>
      <c r="F41510" s="88"/>
      <c r="G41510" s="88"/>
      <c r="H41510" s="88"/>
      <c r="I41510" s="88"/>
      <c r="J41510" s="88"/>
      <c r="K41510" s="88"/>
    </row>
    <row r="41511" spans="2:11" ht="12" hidden="1" customHeight="1" x14ac:dyDescent="0.2">
      <c r="B41511" s="88"/>
      <c r="C41511" s="88"/>
      <c r="D41511" s="88"/>
      <c r="E41511" s="88"/>
      <c r="F41511" s="88"/>
      <c r="G41511" s="88"/>
      <c r="H41511" s="88"/>
      <c r="I41511" s="88"/>
      <c r="J41511" s="88"/>
      <c r="K41511" s="88"/>
    </row>
    <row r="41512" spans="2:11" ht="12" hidden="1" customHeight="1" x14ac:dyDescent="0.2">
      <c r="B41512" s="88"/>
      <c r="C41512" s="88"/>
      <c r="D41512" s="88"/>
      <c r="E41512" s="88"/>
      <c r="F41512" s="88"/>
      <c r="G41512" s="88"/>
      <c r="H41512" s="88"/>
      <c r="I41512" s="88"/>
      <c r="J41512" s="88"/>
      <c r="K41512" s="88"/>
    </row>
    <row r="41513" spans="2:11" ht="12" hidden="1" customHeight="1" x14ac:dyDescent="0.2">
      <c r="B41513" s="88"/>
      <c r="C41513" s="88"/>
      <c r="D41513" s="88"/>
      <c r="E41513" s="88"/>
      <c r="F41513" s="88"/>
      <c r="G41513" s="88"/>
      <c r="H41513" s="88"/>
      <c r="I41513" s="88"/>
      <c r="J41513" s="88"/>
      <c r="K41513" s="88"/>
    </row>
    <row r="41514" spans="2:11" ht="12" hidden="1" customHeight="1" x14ac:dyDescent="0.2">
      <c r="B41514" s="88"/>
      <c r="C41514" s="88"/>
      <c r="D41514" s="88"/>
      <c r="E41514" s="88"/>
      <c r="F41514" s="88"/>
      <c r="G41514" s="88"/>
      <c r="H41514" s="88"/>
      <c r="I41514" s="88"/>
      <c r="J41514" s="88"/>
      <c r="K41514" s="88"/>
    </row>
    <row r="41515" spans="2:11" ht="12" hidden="1" customHeight="1" x14ac:dyDescent="0.2">
      <c r="B41515" s="88"/>
      <c r="C41515" s="88"/>
      <c r="D41515" s="88"/>
      <c r="E41515" s="88"/>
      <c r="F41515" s="88"/>
      <c r="G41515" s="88"/>
      <c r="H41515" s="88"/>
      <c r="I41515" s="88"/>
      <c r="J41515" s="88"/>
      <c r="K41515" s="88"/>
    </row>
    <row r="41516" spans="2:11" ht="12" hidden="1" customHeight="1" x14ac:dyDescent="0.2">
      <c r="B41516" s="88"/>
      <c r="C41516" s="88"/>
      <c r="D41516" s="88"/>
      <c r="E41516" s="88"/>
      <c r="F41516" s="88"/>
      <c r="G41516" s="88"/>
      <c r="H41516" s="88"/>
      <c r="I41516" s="88"/>
      <c r="J41516" s="88"/>
      <c r="K41516" s="88"/>
    </row>
    <row r="41517" spans="2:11" ht="12" hidden="1" customHeight="1" x14ac:dyDescent="0.2">
      <c r="B41517" s="88"/>
      <c r="C41517" s="88"/>
      <c r="D41517" s="88"/>
      <c r="E41517" s="88"/>
      <c r="F41517" s="88"/>
      <c r="G41517" s="88"/>
      <c r="H41517" s="88"/>
      <c r="I41517" s="88"/>
      <c r="J41517" s="88"/>
      <c r="K41517" s="88"/>
    </row>
    <row r="41518" spans="2:11" ht="12" hidden="1" customHeight="1" x14ac:dyDescent="0.2">
      <c r="B41518" s="88"/>
      <c r="C41518" s="88"/>
      <c r="D41518" s="88"/>
      <c r="E41518" s="88"/>
      <c r="F41518" s="88"/>
      <c r="G41518" s="88"/>
      <c r="H41518" s="88"/>
      <c r="I41518" s="88"/>
      <c r="J41518" s="88"/>
      <c r="K41518" s="88"/>
    </row>
    <row r="41519" spans="2:11" ht="12" hidden="1" customHeight="1" x14ac:dyDescent="0.2">
      <c r="B41519" s="88"/>
      <c r="C41519" s="88"/>
      <c r="D41519" s="88"/>
      <c r="E41519" s="88"/>
      <c r="F41519" s="88"/>
      <c r="G41519" s="88"/>
      <c r="H41519" s="88"/>
      <c r="I41519" s="88"/>
      <c r="J41519" s="88"/>
      <c r="K41519" s="88"/>
    </row>
    <row r="41520" spans="2:11" ht="12" hidden="1" customHeight="1" x14ac:dyDescent="0.2">
      <c r="B41520" s="88"/>
      <c r="C41520" s="88"/>
      <c r="D41520" s="88"/>
      <c r="E41520" s="88"/>
      <c r="F41520" s="88"/>
      <c r="G41520" s="88"/>
      <c r="H41520" s="88"/>
      <c r="I41520" s="88"/>
      <c r="J41520" s="88"/>
      <c r="K41520" s="88"/>
    </row>
    <row r="41521" spans="2:11" ht="12" hidden="1" customHeight="1" x14ac:dyDescent="0.2">
      <c r="B41521" s="88"/>
      <c r="C41521" s="88"/>
      <c r="D41521" s="88"/>
      <c r="E41521" s="88"/>
      <c r="F41521" s="88"/>
      <c r="G41521" s="88"/>
      <c r="H41521" s="88"/>
      <c r="I41521" s="88"/>
      <c r="J41521" s="88"/>
      <c r="K41521" s="88"/>
    </row>
    <row r="41522" spans="2:11" ht="12" hidden="1" customHeight="1" x14ac:dyDescent="0.2">
      <c r="B41522" s="88"/>
      <c r="C41522" s="88"/>
      <c r="D41522" s="88"/>
      <c r="E41522" s="88"/>
      <c r="F41522" s="88"/>
      <c r="G41522" s="88"/>
      <c r="H41522" s="88"/>
      <c r="I41522" s="88"/>
      <c r="J41522" s="88"/>
      <c r="K41522" s="88"/>
    </row>
    <row r="41523" spans="2:11" ht="12" hidden="1" customHeight="1" x14ac:dyDescent="0.2">
      <c r="B41523" s="88"/>
      <c r="C41523" s="88"/>
      <c r="D41523" s="88"/>
      <c r="E41523" s="88"/>
      <c r="F41523" s="88"/>
      <c r="G41523" s="88"/>
      <c r="H41523" s="88"/>
      <c r="I41523" s="88"/>
      <c r="J41523" s="88"/>
      <c r="K41523" s="88"/>
    </row>
    <row r="41524" spans="2:11" ht="12" hidden="1" customHeight="1" x14ac:dyDescent="0.2">
      <c r="B41524" s="88"/>
      <c r="C41524" s="88"/>
      <c r="D41524" s="88"/>
      <c r="E41524" s="88"/>
      <c r="F41524" s="88"/>
      <c r="G41524" s="88"/>
      <c r="H41524" s="88"/>
      <c r="I41524" s="88"/>
      <c r="J41524" s="88"/>
      <c r="K41524" s="88"/>
    </row>
    <row r="41525" spans="2:11" ht="12" hidden="1" customHeight="1" x14ac:dyDescent="0.2">
      <c r="B41525" s="88"/>
      <c r="C41525" s="88"/>
      <c r="D41525" s="88"/>
      <c r="E41525" s="88"/>
      <c r="F41525" s="88"/>
      <c r="G41525" s="88"/>
      <c r="H41525" s="88"/>
      <c r="I41525" s="88"/>
      <c r="J41525" s="88"/>
      <c r="K41525" s="88"/>
    </row>
    <row r="41526" spans="2:11" ht="12" hidden="1" customHeight="1" x14ac:dyDescent="0.2">
      <c r="B41526" s="88"/>
      <c r="C41526" s="88"/>
      <c r="D41526" s="88"/>
      <c r="E41526" s="88"/>
      <c r="F41526" s="88"/>
      <c r="G41526" s="88"/>
      <c r="H41526" s="88"/>
      <c r="I41526" s="88"/>
      <c r="J41526" s="88"/>
      <c r="K41526" s="88"/>
    </row>
    <row r="41527" spans="2:11" ht="12" hidden="1" customHeight="1" x14ac:dyDescent="0.2">
      <c r="B41527" s="88"/>
      <c r="C41527" s="88"/>
      <c r="D41527" s="88"/>
      <c r="E41527" s="88"/>
      <c r="F41527" s="88"/>
      <c r="G41527" s="88"/>
      <c r="H41527" s="88"/>
      <c r="I41527" s="88"/>
      <c r="J41527" s="88"/>
      <c r="K41527" s="88"/>
    </row>
    <row r="41528" spans="2:11" ht="12" hidden="1" customHeight="1" x14ac:dyDescent="0.2">
      <c r="B41528" s="88"/>
      <c r="C41528" s="88"/>
      <c r="D41528" s="88"/>
      <c r="E41528" s="88"/>
      <c r="F41528" s="88"/>
      <c r="G41528" s="88"/>
      <c r="H41528" s="88"/>
      <c r="I41528" s="88"/>
      <c r="J41528" s="88"/>
      <c r="K41528" s="88"/>
    </row>
    <row r="41529" spans="2:11" ht="12" hidden="1" customHeight="1" x14ac:dyDescent="0.2">
      <c r="B41529" s="88"/>
      <c r="C41529" s="88"/>
      <c r="D41529" s="88"/>
      <c r="E41529" s="88"/>
      <c r="F41529" s="88"/>
      <c r="G41529" s="88"/>
      <c r="H41529" s="88"/>
      <c r="I41529" s="88"/>
      <c r="J41529" s="88"/>
      <c r="K41529" s="88"/>
    </row>
    <row r="41530" spans="2:11" ht="12" hidden="1" customHeight="1" x14ac:dyDescent="0.2">
      <c r="B41530" s="88"/>
      <c r="C41530" s="88"/>
      <c r="D41530" s="88"/>
      <c r="E41530" s="88"/>
      <c r="F41530" s="88"/>
      <c r="G41530" s="88"/>
      <c r="H41530" s="88"/>
      <c r="I41530" s="88"/>
      <c r="J41530" s="88"/>
      <c r="K41530" s="88"/>
    </row>
    <row r="41531" spans="2:11" ht="12" hidden="1" customHeight="1" x14ac:dyDescent="0.2">
      <c r="B41531" s="88"/>
      <c r="C41531" s="88"/>
      <c r="D41531" s="88"/>
      <c r="E41531" s="88"/>
      <c r="F41531" s="88"/>
      <c r="G41531" s="88"/>
      <c r="H41531" s="88"/>
      <c r="I41531" s="88"/>
      <c r="J41531" s="88"/>
      <c r="K41531" s="88"/>
    </row>
    <row r="41532" spans="2:11" ht="12" hidden="1" customHeight="1" x14ac:dyDescent="0.2">
      <c r="B41532" s="88"/>
      <c r="C41532" s="88"/>
      <c r="D41532" s="88"/>
      <c r="E41532" s="88"/>
      <c r="F41532" s="88"/>
      <c r="G41532" s="88"/>
      <c r="H41532" s="88"/>
      <c r="I41532" s="88"/>
      <c r="J41532" s="88"/>
      <c r="K41532" s="88"/>
    </row>
    <row r="41533" spans="2:11" ht="12" hidden="1" customHeight="1" x14ac:dyDescent="0.2">
      <c r="B41533" s="88"/>
      <c r="C41533" s="88"/>
      <c r="D41533" s="88"/>
      <c r="E41533" s="88"/>
      <c r="F41533" s="88"/>
      <c r="G41533" s="88"/>
      <c r="H41533" s="88"/>
      <c r="I41533" s="88"/>
      <c r="J41533" s="88"/>
      <c r="K41533" s="88"/>
    </row>
    <row r="41534" spans="2:11" ht="12" hidden="1" customHeight="1" x14ac:dyDescent="0.2">
      <c r="B41534" s="88"/>
      <c r="C41534" s="88"/>
      <c r="D41534" s="88"/>
      <c r="E41534" s="88"/>
      <c r="F41534" s="88"/>
      <c r="G41534" s="88"/>
      <c r="H41534" s="88"/>
      <c r="I41534" s="88"/>
      <c r="J41534" s="88"/>
      <c r="K41534" s="88"/>
    </row>
    <row r="41535" spans="2:11" ht="12" hidden="1" customHeight="1" x14ac:dyDescent="0.2">
      <c r="B41535" s="88"/>
      <c r="C41535" s="88"/>
      <c r="D41535" s="88"/>
      <c r="E41535" s="88"/>
      <c r="F41535" s="88"/>
      <c r="G41535" s="88"/>
      <c r="H41535" s="88"/>
      <c r="I41535" s="88"/>
      <c r="J41535" s="88"/>
      <c r="K41535" s="88"/>
    </row>
    <row r="41536" spans="2:11" ht="12" hidden="1" customHeight="1" x14ac:dyDescent="0.2">
      <c r="B41536" s="88"/>
      <c r="C41536" s="88"/>
      <c r="D41536" s="88"/>
      <c r="E41536" s="88"/>
      <c r="F41536" s="88"/>
      <c r="G41536" s="88"/>
      <c r="H41536" s="88"/>
      <c r="I41536" s="88"/>
      <c r="J41536" s="88"/>
      <c r="K41536" s="88"/>
    </row>
    <row r="41537" spans="2:11" ht="12" hidden="1" customHeight="1" x14ac:dyDescent="0.2">
      <c r="B41537" s="88"/>
      <c r="C41537" s="88"/>
      <c r="D41537" s="88"/>
      <c r="E41537" s="88"/>
      <c r="F41537" s="88"/>
      <c r="G41537" s="88"/>
      <c r="H41537" s="88"/>
      <c r="I41537" s="88"/>
      <c r="J41537" s="88"/>
      <c r="K41537" s="88"/>
    </row>
    <row r="41538" spans="2:11" ht="12" hidden="1" customHeight="1" x14ac:dyDescent="0.2">
      <c r="B41538" s="88"/>
      <c r="C41538" s="88"/>
      <c r="D41538" s="88"/>
      <c r="E41538" s="88"/>
      <c r="F41538" s="88"/>
      <c r="G41538" s="88"/>
      <c r="H41538" s="88"/>
      <c r="I41538" s="88"/>
      <c r="J41538" s="88"/>
      <c r="K41538" s="88"/>
    </row>
    <row r="41539" spans="2:11" ht="12" hidden="1" customHeight="1" x14ac:dyDescent="0.2">
      <c r="B41539" s="88"/>
      <c r="C41539" s="88"/>
      <c r="D41539" s="88"/>
      <c r="E41539" s="88"/>
      <c r="F41539" s="88"/>
      <c r="G41539" s="88"/>
      <c r="H41539" s="88"/>
      <c r="I41539" s="88"/>
      <c r="J41539" s="88"/>
      <c r="K41539" s="88"/>
    </row>
    <row r="41540" spans="2:11" ht="12" hidden="1" customHeight="1" x14ac:dyDescent="0.2">
      <c r="B41540" s="88"/>
      <c r="C41540" s="88"/>
      <c r="D41540" s="88"/>
      <c r="E41540" s="88"/>
      <c r="F41540" s="88"/>
      <c r="G41540" s="88"/>
      <c r="H41540" s="88"/>
      <c r="I41540" s="88"/>
      <c r="J41540" s="88"/>
      <c r="K41540" s="88"/>
    </row>
    <row r="41541" spans="2:11" ht="12" hidden="1" customHeight="1" x14ac:dyDescent="0.2">
      <c r="B41541" s="88"/>
      <c r="C41541" s="88"/>
      <c r="D41541" s="88"/>
      <c r="E41541" s="88"/>
      <c r="F41541" s="88"/>
      <c r="G41541" s="88"/>
      <c r="H41541" s="88"/>
      <c r="I41541" s="88"/>
      <c r="J41541" s="88"/>
      <c r="K41541" s="88"/>
    </row>
    <row r="41542" spans="2:11" ht="12" hidden="1" customHeight="1" x14ac:dyDescent="0.2">
      <c r="B41542" s="88"/>
      <c r="C41542" s="88"/>
      <c r="D41542" s="88"/>
      <c r="E41542" s="88"/>
      <c r="F41542" s="88"/>
      <c r="G41542" s="88"/>
      <c r="H41542" s="88"/>
      <c r="I41542" s="88"/>
      <c r="J41542" s="88"/>
      <c r="K41542" s="88"/>
    </row>
    <row r="41543" spans="2:11" ht="12" hidden="1" customHeight="1" x14ac:dyDescent="0.2">
      <c r="B41543" s="88"/>
      <c r="C41543" s="88"/>
      <c r="D41543" s="88"/>
      <c r="E41543" s="88"/>
      <c r="F41543" s="88"/>
      <c r="G41543" s="88"/>
      <c r="H41543" s="88"/>
      <c r="I41543" s="88"/>
      <c r="J41543" s="88"/>
      <c r="K41543" s="88"/>
    </row>
    <row r="41544" spans="2:11" ht="12" hidden="1" customHeight="1" x14ac:dyDescent="0.2">
      <c r="B41544" s="88"/>
      <c r="C41544" s="88"/>
      <c r="D41544" s="88"/>
      <c r="E41544" s="88"/>
      <c r="F41544" s="88"/>
      <c r="G41544" s="88"/>
      <c r="H41544" s="88"/>
      <c r="I41544" s="88"/>
      <c r="J41544" s="88"/>
      <c r="K41544" s="88"/>
    </row>
    <row r="41545" spans="2:11" ht="12" hidden="1" customHeight="1" x14ac:dyDescent="0.2">
      <c r="B41545" s="88"/>
      <c r="C41545" s="88"/>
      <c r="D41545" s="88"/>
      <c r="E41545" s="88"/>
      <c r="F41545" s="88"/>
      <c r="G41545" s="88"/>
      <c r="H41545" s="88"/>
      <c r="I41545" s="88"/>
      <c r="J41545" s="88"/>
      <c r="K41545" s="88"/>
    </row>
    <row r="41546" spans="2:11" ht="12" hidden="1" customHeight="1" x14ac:dyDescent="0.2">
      <c r="B41546" s="88"/>
      <c r="C41546" s="88"/>
      <c r="D41546" s="88"/>
      <c r="E41546" s="88"/>
      <c r="F41546" s="88"/>
      <c r="G41546" s="88"/>
      <c r="H41546" s="88"/>
      <c r="I41546" s="88"/>
      <c r="J41546" s="88"/>
      <c r="K41546" s="88"/>
    </row>
    <row r="41547" spans="2:11" ht="12" hidden="1" customHeight="1" x14ac:dyDescent="0.2">
      <c r="B41547" s="88"/>
      <c r="C41547" s="88"/>
      <c r="D41547" s="88"/>
      <c r="E41547" s="88"/>
      <c r="F41547" s="88"/>
      <c r="G41547" s="88"/>
      <c r="H41547" s="88"/>
      <c r="I41547" s="88"/>
      <c r="J41547" s="88"/>
      <c r="K41547" s="88"/>
    </row>
    <row r="41548" spans="2:11" ht="12" hidden="1" customHeight="1" x14ac:dyDescent="0.2">
      <c r="B41548" s="88"/>
      <c r="C41548" s="88"/>
      <c r="D41548" s="88"/>
      <c r="E41548" s="88"/>
      <c r="F41548" s="88"/>
      <c r="G41548" s="88"/>
      <c r="H41548" s="88"/>
      <c r="I41548" s="88"/>
      <c r="J41548" s="88"/>
      <c r="K41548" s="88"/>
    </row>
    <row r="41549" spans="2:11" ht="12" hidden="1" customHeight="1" x14ac:dyDescent="0.2">
      <c r="B41549" s="88"/>
      <c r="C41549" s="88"/>
      <c r="D41549" s="88"/>
      <c r="E41549" s="88"/>
      <c r="F41549" s="88"/>
      <c r="G41549" s="88"/>
      <c r="H41549" s="88"/>
      <c r="I41549" s="88"/>
      <c r="J41549" s="88"/>
      <c r="K41549" s="88"/>
    </row>
    <row r="41550" spans="2:11" ht="12" hidden="1" customHeight="1" x14ac:dyDescent="0.2">
      <c r="B41550" s="88"/>
      <c r="C41550" s="88"/>
      <c r="D41550" s="88"/>
      <c r="E41550" s="88"/>
      <c r="F41550" s="88"/>
      <c r="G41550" s="88"/>
      <c r="H41550" s="88"/>
      <c r="I41550" s="88"/>
      <c r="J41550" s="88"/>
      <c r="K41550" s="88"/>
    </row>
    <row r="41551" spans="2:11" ht="12" hidden="1" customHeight="1" x14ac:dyDescent="0.2">
      <c r="B41551" s="88"/>
      <c r="C41551" s="88"/>
      <c r="D41551" s="88"/>
      <c r="E41551" s="88"/>
      <c r="F41551" s="88"/>
      <c r="G41551" s="88"/>
      <c r="H41551" s="88"/>
      <c r="I41551" s="88"/>
      <c r="J41551" s="88"/>
      <c r="K41551" s="88"/>
    </row>
    <row r="41552" spans="2:11" ht="12" hidden="1" customHeight="1" x14ac:dyDescent="0.2">
      <c r="B41552" s="88"/>
      <c r="C41552" s="88"/>
      <c r="D41552" s="88"/>
      <c r="E41552" s="88"/>
      <c r="F41552" s="88"/>
      <c r="G41552" s="88"/>
      <c r="H41552" s="88"/>
      <c r="I41552" s="88"/>
      <c r="J41552" s="88"/>
      <c r="K41552" s="88"/>
    </row>
    <row r="41553" spans="2:11" ht="12" hidden="1" customHeight="1" x14ac:dyDescent="0.2">
      <c r="B41553" s="88"/>
      <c r="C41553" s="88"/>
      <c r="D41553" s="88"/>
      <c r="E41553" s="88"/>
      <c r="F41553" s="88"/>
      <c r="G41553" s="88"/>
      <c r="H41553" s="88"/>
      <c r="I41553" s="88"/>
      <c r="J41553" s="88"/>
      <c r="K41553" s="88"/>
    </row>
    <row r="41554" spans="2:11" ht="12" hidden="1" customHeight="1" x14ac:dyDescent="0.2">
      <c r="B41554" s="88"/>
      <c r="C41554" s="88"/>
      <c r="D41554" s="88"/>
      <c r="E41554" s="88"/>
      <c r="F41554" s="88"/>
      <c r="G41554" s="88"/>
      <c r="H41554" s="88"/>
      <c r="I41554" s="88"/>
      <c r="J41554" s="88"/>
      <c r="K41554" s="88"/>
    </row>
    <row r="41555" spans="2:11" ht="12" hidden="1" customHeight="1" x14ac:dyDescent="0.2">
      <c r="B41555" s="88"/>
      <c r="C41555" s="88"/>
      <c r="D41555" s="88"/>
      <c r="E41555" s="88"/>
      <c r="F41555" s="88"/>
      <c r="G41555" s="88"/>
      <c r="H41555" s="88"/>
      <c r="I41555" s="88"/>
      <c r="J41555" s="88"/>
      <c r="K41555" s="88"/>
    </row>
    <row r="41556" spans="2:11" ht="12" hidden="1" customHeight="1" x14ac:dyDescent="0.2">
      <c r="B41556" s="88"/>
      <c r="C41556" s="88"/>
      <c r="D41556" s="88"/>
      <c r="E41556" s="88"/>
      <c r="F41556" s="88"/>
      <c r="G41556" s="88"/>
      <c r="H41556" s="88"/>
      <c r="I41556" s="88"/>
      <c r="J41556" s="88"/>
      <c r="K41556" s="88"/>
    </row>
    <row r="41557" spans="2:11" ht="12" hidden="1" customHeight="1" x14ac:dyDescent="0.2">
      <c r="B41557" s="88"/>
      <c r="C41557" s="88"/>
      <c r="D41557" s="88"/>
      <c r="E41557" s="88"/>
      <c r="F41557" s="88"/>
      <c r="G41557" s="88"/>
      <c r="H41557" s="88"/>
      <c r="I41557" s="88"/>
      <c r="J41557" s="88"/>
      <c r="K41557" s="88"/>
    </row>
    <row r="41558" spans="2:11" ht="12" hidden="1" customHeight="1" x14ac:dyDescent="0.2">
      <c r="B41558" s="88"/>
      <c r="C41558" s="88"/>
      <c r="D41558" s="88"/>
      <c r="E41558" s="88"/>
      <c r="F41558" s="88"/>
      <c r="G41558" s="88"/>
      <c r="H41558" s="88"/>
      <c r="I41558" s="88"/>
      <c r="J41558" s="88"/>
      <c r="K41558" s="88"/>
    </row>
    <row r="41559" spans="2:11" ht="12" hidden="1" customHeight="1" x14ac:dyDescent="0.2">
      <c r="B41559" s="88"/>
      <c r="C41559" s="88"/>
      <c r="D41559" s="88"/>
      <c r="E41559" s="88"/>
      <c r="F41559" s="88"/>
      <c r="G41559" s="88"/>
      <c r="H41559" s="88"/>
      <c r="I41559" s="88"/>
      <c r="J41559" s="88"/>
      <c r="K41559" s="88"/>
    </row>
    <row r="41560" spans="2:11" ht="12" hidden="1" customHeight="1" x14ac:dyDescent="0.2">
      <c r="B41560" s="88"/>
      <c r="C41560" s="88"/>
      <c r="D41560" s="88"/>
      <c r="E41560" s="88"/>
      <c r="F41560" s="88"/>
      <c r="G41560" s="88"/>
      <c r="H41560" s="88"/>
      <c r="I41560" s="88"/>
      <c r="J41560" s="88"/>
      <c r="K41560" s="88"/>
    </row>
    <row r="41561" spans="2:11" ht="12" hidden="1" customHeight="1" x14ac:dyDescent="0.2">
      <c r="B41561" s="88"/>
      <c r="C41561" s="88"/>
      <c r="D41561" s="88"/>
      <c r="E41561" s="88"/>
      <c r="F41561" s="88"/>
      <c r="G41561" s="88"/>
      <c r="H41561" s="88"/>
      <c r="I41561" s="88"/>
      <c r="J41561" s="88"/>
      <c r="K41561" s="88"/>
    </row>
    <row r="41562" spans="2:11" ht="12" hidden="1" customHeight="1" x14ac:dyDescent="0.2">
      <c r="B41562" s="88"/>
      <c r="C41562" s="88"/>
      <c r="D41562" s="88"/>
      <c r="E41562" s="88"/>
      <c r="F41562" s="88"/>
      <c r="G41562" s="88"/>
      <c r="H41562" s="88"/>
      <c r="I41562" s="88"/>
      <c r="J41562" s="88"/>
      <c r="K41562" s="88"/>
    </row>
    <row r="41563" spans="2:11" ht="12" hidden="1" customHeight="1" x14ac:dyDescent="0.2">
      <c r="B41563" s="88"/>
      <c r="C41563" s="88"/>
      <c r="D41563" s="88"/>
      <c r="E41563" s="88"/>
      <c r="F41563" s="88"/>
      <c r="G41563" s="88"/>
      <c r="H41563" s="88"/>
      <c r="I41563" s="88"/>
      <c r="J41563" s="88"/>
      <c r="K41563" s="88"/>
    </row>
    <row r="41564" spans="2:11" ht="12" hidden="1" customHeight="1" x14ac:dyDescent="0.2">
      <c r="B41564" s="88"/>
      <c r="C41564" s="88"/>
      <c r="D41564" s="88"/>
      <c r="E41564" s="88"/>
      <c r="F41564" s="88"/>
      <c r="G41564" s="88"/>
      <c r="H41564" s="88"/>
      <c r="I41564" s="88"/>
      <c r="J41564" s="88"/>
      <c r="K41564" s="88"/>
    </row>
    <row r="41565" spans="2:11" ht="12" hidden="1" customHeight="1" x14ac:dyDescent="0.2">
      <c r="B41565" s="88"/>
      <c r="C41565" s="88"/>
      <c r="D41565" s="88"/>
      <c r="E41565" s="88"/>
      <c r="F41565" s="88"/>
      <c r="G41565" s="88"/>
      <c r="H41565" s="88"/>
      <c r="I41565" s="88"/>
      <c r="J41565" s="88"/>
      <c r="K41565" s="88"/>
    </row>
    <row r="41566" spans="2:11" ht="12" hidden="1" customHeight="1" x14ac:dyDescent="0.2">
      <c r="B41566" s="88"/>
      <c r="C41566" s="88"/>
      <c r="D41566" s="88"/>
      <c r="E41566" s="88"/>
      <c r="F41566" s="88"/>
      <c r="G41566" s="88"/>
      <c r="H41566" s="88"/>
      <c r="I41566" s="88"/>
      <c r="J41566" s="88"/>
      <c r="K41566" s="88"/>
    </row>
    <row r="41567" spans="2:11" ht="12" hidden="1" customHeight="1" x14ac:dyDescent="0.2">
      <c r="B41567" s="88"/>
      <c r="C41567" s="88"/>
      <c r="D41567" s="88"/>
      <c r="E41567" s="88"/>
      <c r="F41567" s="88"/>
      <c r="G41567" s="88"/>
      <c r="H41567" s="88"/>
      <c r="I41567" s="88"/>
      <c r="J41567" s="88"/>
      <c r="K41567" s="88"/>
    </row>
    <row r="41568" spans="2:11" ht="12" hidden="1" customHeight="1" x14ac:dyDescent="0.2">
      <c r="B41568" s="88"/>
      <c r="C41568" s="88"/>
      <c r="D41568" s="88"/>
      <c r="E41568" s="88"/>
      <c r="F41568" s="88"/>
      <c r="G41568" s="88"/>
      <c r="H41568" s="88"/>
      <c r="I41568" s="88"/>
      <c r="J41568" s="88"/>
      <c r="K41568" s="88"/>
    </row>
    <row r="41569" spans="2:11" ht="12" hidden="1" customHeight="1" x14ac:dyDescent="0.2">
      <c r="B41569" s="88"/>
      <c r="C41569" s="88"/>
      <c r="D41569" s="88"/>
      <c r="E41569" s="88"/>
      <c r="F41569" s="88"/>
      <c r="G41569" s="88"/>
      <c r="H41569" s="88"/>
      <c r="I41569" s="88"/>
      <c r="J41569" s="88"/>
      <c r="K41569" s="88"/>
    </row>
    <row r="41570" spans="2:11" ht="12" hidden="1" customHeight="1" x14ac:dyDescent="0.2">
      <c r="B41570" s="88"/>
      <c r="C41570" s="88"/>
      <c r="D41570" s="88"/>
      <c r="E41570" s="88"/>
      <c r="F41570" s="88"/>
      <c r="G41570" s="88"/>
      <c r="H41570" s="88"/>
      <c r="I41570" s="88"/>
      <c r="J41570" s="88"/>
      <c r="K41570" s="88"/>
    </row>
    <row r="41571" spans="2:11" ht="12" hidden="1" customHeight="1" x14ac:dyDescent="0.2">
      <c r="B41571" s="88"/>
      <c r="C41571" s="88"/>
      <c r="D41571" s="88"/>
      <c r="E41571" s="88"/>
      <c r="F41571" s="88"/>
      <c r="G41571" s="88"/>
      <c r="H41571" s="88"/>
      <c r="I41571" s="88"/>
      <c r="J41571" s="88"/>
      <c r="K41571" s="88"/>
    </row>
    <row r="41572" spans="2:11" ht="12" hidden="1" customHeight="1" x14ac:dyDescent="0.2">
      <c r="B41572" s="88"/>
      <c r="C41572" s="88"/>
      <c r="D41572" s="88"/>
      <c r="E41572" s="88"/>
      <c r="F41572" s="88"/>
      <c r="G41572" s="88"/>
      <c r="H41572" s="88"/>
      <c r="I41572" s="88"/>
      <c r="J41572" s="88"/>
      <c r="K41572" s="88"/>
    </row>
    <row r="41573" spans="2:11" ht="12" hidden="1" customHeight="1" x14ac:dyDescent="0.2">
      <c r="B41573" s="88"/>
      <c r="C41573" s="88"/>
      <c r="D41573" s="88"/>
      <c r="E41573" s="88"/>
      <c r="F41573" s="88"/>
      <c r="G41573" s="88"/>
      <c r="H41573" s="88"/>
      <c r="I41573" s="88"/>
      <c r="J41573" s="88"/>
      <c r="K41573" s="88"/>
    </row>
    <row r="41574" spans="2:11" ht="12" hidden="1" customHeight="1" x14ac:dyDescent="0.2">
      <c r="B41574" s="88"/>
      <c r="C41574" s="88"/>
      <c r="D41574" s="88"/>
      <c r="E41574" s="88"/>
      <c r="F41574" s="88"/>
      <c r="G41574" s="88"/>
      <c r="H41574" s="88"/>
      <c r="I41574" s="88"/>
      <c r="J41574" s="88"/>
      <c r="K41574" s="88"/>
    </row>
    <row r="41575" spans="2:11" ht="12" hidden="1" customHeight="1" x14ac:dyDescent="0.2">
      <c r="B41575" s="88"/>
      <c r="C41575" s="88"/>
      <c r="D41575" s="88"/>
      <c r="E41575" s="88"/>
      <c r="F41575" s="88"/>
      <c r="G41575" s="88"/>
      <c r="H41575" s="88"/>
      <c r="I41575" s="88"/>
      <c r="J41575" s="88"/>
      <c r="K41575" s="88"/>
    </row>
    <row r="41576" spans="2:11" ht="12" hidden="1" customHeight="1" x14ac:dyDescent="0.2">
      <c r="B41576" s="88"/>
      <c r="C41576" s="88"/>
      <c r="D41576" s="88"/>
      <c r="E41576" s="88"/>
      <c r="F41576" s="88"/>
      <c r="G41576" s="88"/>
      <c r="H41576" s="88"/>
      <c r="I41576" s="88"/>
      <c r="J41576" s="88"/>
      <c r="K41576" s="88"/>
    </row>
    <row r="41577" spans="2:11" ht="12" hidden="1" customHeight="1" x14ac:dyDescent="0.2">
      <c r="B41577" s="88"/>
      <c r="C41577" s="88"/>
      <c r="D41577" s="88"/>
      <c r="E41577" s="88"/>
      <c r="F41577" s="88"/>
      <c r="G41577" s="88"/>
      <c r="H41577" s="88"/>
      <c r="I41577" s="88"/>
      <c r="J41577" s="88"/>
      <c r="K41577" s="88"/>
    </row>
    <row r="41578" spans="2:11" ht="12" hidden="1" customHeight="1" x14ac:dyDescent="0.2">
      <c r="B41578" s="88"/>
      <c r="C41578" s="88"/>
      <c r="D41578" s="88"/>
      <c r="E41578" s="88"/>
      <c r="F41578" s="88"/>
      <c r="G41578" s="88"/>
      <c r="H41578" s="88"/>
      <c r="I41578" s="88"/>
      <c r="J41578" s="88"/>
      <c r="K41578" s="88"/>
    </row>
    <row r="41579" spans="2:11" ht="12" hidden="1" customHeight="1" x14ac:dyDescent="0.2">
      <c r="B41579" s="88"/>
      <c r="C41579" s="88"/>
      <c r="D41579" s="88"/>
      <c r="E41579" s="88"/>
      <c r="F41579" s="88"/>
      <c r="G41579" s="88"/>
      <c r="H41579" s="88"/>
      <c r="I41579" s="88"/>
      <c r="J41579" s="88"/>
      <c r="K41579" s="88"/>
    </row>
    <row r="41580" spans="2:11" ht="12" hidden="1" customHeight="1" x14ac:dyDescent="0.2">
      <c r="B41580" s="88"/>
      <c r="C41580" s="88"/>
      <c r="D41580" s="88"/>
      <c r="E41580" s="88"/>
      <c r="F41580" s="88"/>
      <c r="G41580" s="88"/>
      <c r="H41580" s="88"/>
      <c r="I41580" s="88"/>
      <c r="J41580" s="88"/>
      <c r="K41580" s="88"/>
    </row>
    <row r="41581" spans="2:11" ht="12" hidden="1" customHeight="1" x14ac:dyDescent="0.2">
      <c r="B41581" s="88"/>
      <c r="C41581" s="88"/>
      <c r="D41581" s="88"/>
      <c r="E41581" s="88"/>
      <c r="F41581" s="88"/>
      <c r="G41581" s="88"/>
      <c r="H41581" s="88"/>
      <c r="I41581" s="88"/>
      <c r="J41581" s="88"/>
      <c r="K41581" s="88"/>
    </row>
    <row r="41582" spans="2:11" ht="12" hidden="1" customHeight="1" x14ac:dyDescent="0.2">
      <c r="B41582" s="88"/>
      <c r="C41582" s="88"/>
      <c r="D41582" s="88"/>
      <c r="E41582" s="88"/>
      <c r="F41582" s="88"/>
      <c r="G41582" s="88"/>
      <c r="H41582" s="88"/>
      <c r="I41582" s="88"/>
      <c r="J41582" s="88"/>
      <c r="K41582" s="88"/>
    </row>
    <row r="41583" spans="2:11" ht="12" hidden="1" customHeight="1" x14ac:dyDescent="0.2">
      <c r="B41583" s="88"/>
      <c r="C41583" s="88"/>
      <c r="D41583" s="88"/>
      <c r="E41583" s="88"/>
      <c r="F41583" s="88"/>
      <c r="G41583" s="88"/>
      <c r="H41583" s="88"/>
      <c r="I41583" s="88"/>
      <c r="J41583" s="88"/>
      <c r="K41583" s="88"/>
    </row>
    <row r="41584" spans="2:11" ht="12" hidden="1" customHeight="1" x14ac:dyDescent="0.2">
      <c r="B41584" s="88"/>
      <c r="C41584" s="88"/>
      <c r="D41584" s="88"/>
      <c r="E41584" s="88"/>
      <c r="F41584" s="88"/>
      <c r="G41584" s="88"/>
      <c r="H41584" s="88"/>
      <c r="I41584" s="88"/>
      <c r="J41584" s="88"/>
      <c r="K41584" s="88"/>
    </row>
    <row r="41585" spans="2:11" ht="12" hidden="1" customHeight="1" x14ac:dyDescent="0.2">
      <c r="B41585" s="88"/>
      <c r="C41585" s="88"/>
      <c r="D41585" s="88"/>
      <c r="E41585" s="88"/>
      <c r="F41585" s="88"/>
      <c r="G41585" s="88"/>
      <c r="H41585" s="88"/>
      <c r="I41585" s="88"/>
      <c r="J41585" s="88"/>
      <c r="K41585" s="88"/>
    </row>
    <row r="41586" spans="2:11" ht="12" hidden="1" customHeight="1" x14ac:dyDescent="0.2">
      <c r="B41586" s="88"/>
      <c r="C41586" s="88"/>
      <c r="D41586" s="88"/>
      <c r="E41586" s="88"/>
      <c r="F41586" s="88"/>
      <c r="G41586" s="88"/>
      <c r="H41586" s="88"/>
      <c r="I41586" s="88"/>
      <c r="J41586" s="88"/>
      <c r="K41586" s="88"/>
    </row>
    <row r="41587" spans="2:11" ht="12" hidden="1" customHeight="1" x14ac:dyDescent="0.2">
      <c r="B41587" s="88"/>
      <c r="C41587" s="88"/>
      <c r="D41587" s="88"/>
      <c r="E41587" s="88"/>
      <c r="F41587" s="88"/>
      <c r="G41587" s="88"/>
      <c r="H41587" s="88"/>
      <c r="I41587" s="88"/>
      <c r="J41587" s="88"/>
      <c r="K41587" s="88"/>
    </row>
    <row r="41588" spans="2:11" ht="12" hidden="1" customHeight="1" x14ac:dyDescent="0.2">
      <c r="B41588" s="88"/>
      <c r="C41588" s="88"/>
      <c r="D41588" s="88"/>
      <c r="E41588" s="88"/>
      <c r="F41588" s="88"/>
      <c r="G41588" s="88"/>
      <c r="H41588" s="88"/>
      <c r="I41588" s="88"/>
      <c r="J41588" s="88"/>
      <c r="K41588" s="88"/>
    </row>
    <row r="41589" spans="2:11" ht="12" hidden="1" customHeight="1" x14ac:dyDescent="0.2">
      <c r="B41589" s="88"/>
      <c r="C41589" s="88"/>
      <c r="D41589" s="88"/>
      <c r="E41589" s="88"/>
      <c r="F41589" s="88"/>
      <c r="G41589" s="88"/>
      <c r="H41589" s="88"/>
      <c r="I41589" s="88"/>
      <c r="J41589" s="88"/>
      <c r="K41589" s="88"/>
    </row>
    <row r="41590" spans="2:11" ht="12" hidden="1" customHeight="1" x14ac:dyDescent="0.2">
      <c r="B41590" s="88"/>
      <c r="C41590" s="88"/>
      <c r="D41590" s="88"/>
      <c r="E41590" s="88"/>
      <c r="F41590" s="88"/>
      <c r="G41590" s="88"/>
      <c r="H41590" s="88"/>
      <c r="I41590" s="88"/>
      <c r="J41590" s="88"/>
      <c r="K41590" s="88"/>
    </row>
    <row r="41591" spans="2:11" ht="12" hidden="1" customHeight="1" x14ac:dyDescent="0.2">
      <c r="B41591" s="88"/>
      <c r="C41591" s="88"/>
      <c r="D41591" s="88"/>
      <c r="E41591" s="88"/>
      <c r="F41591" s="88"/>
      <c r="G41591" s="88"/>
      <c r="H41591" s="88"/>
      <c r="I41591" s="88"/>
      <c r="J41591" s="88"/>
      <c r="K41591" s="88"/>
    </row>
    <row r="41592" spans="2:11" ht="12" hidden="1" customHeight="1" x14ac:dyDescent="0.2">
      <c r="B41592" s="88"/>
      <c r="C41592" s="88"/>
      <c r="D41592" s="88"/>
      <c r="E41592" s="88"/>
      <c r="F41592" s="88"/>
      <c r="G41592" s="88"/>
      <c r="H41592" s="88"/>
      <c r="I41592" s="88"/>
      <c r="J41592" s="88"/>
      <c r="K41592" s="88"/>
    </row>
    <row r="41593" spans="2:11" ht="12" hidden="1" customHeight="1" x14ac:dyDescent="0.2">
      <c r="B41593" s="88"/>
      <c r="C41593" s="88"/>
      <c r="D41593" s="88"/>
      <c r="E41593" s="88"/>
      <c r="F41593" s="88"/>
      <c r="G41593" s="88"/>
      <c r="H41593" s="88"/>
      <c r="I41593" s="88"/>
      <c r="J41593" s="88"/>
      <c r="K41593" s="88"/>
    </row>
    <row r="41594" spans="2:11" ht="12" hidden="1" customHeight="1" x14ac:dyDescent="0.2">
      <c r="B41594" s="88"/>
      <c r="C41594" s="88"/>
      <c r="D41594" s="88"/>
      <c r="E41594" s="88"/>
      <c r="F41594" s="88"/>
      <c r="G41594" s="88"/>
      <c r="H41594" s="88"/>
      <c r="I41594" s="88"/>
      <c r="J41594" s="88"/>
      <c r="K41594" s="88"/>
    </row>
    <row r="41595" spans="2:11" ht="12" hidden="1" customHeight="1" x14ac:dyDescent="0.2">
      <c r="B41595" s="88"/>
      <c r="C41595" s="88"/>
      <c r="D41595" s="88"/>
      <c r="E41595" s="88"/>
      <c r="F41595" s="88"/>
      <c r="G41595" s="88"/>
      <c r="H41595" s="88"/>
      <c r="I41595" s="88"/>
      <c r="J41595" s="88"/>
      <c r="K41595" s="88"/>
    </row>
    <row r="41596" spans="2:11" ht="12" hidden="1" customHeight="1" x14ac:dyDescent="0.2">
      <c r="B41596" s="88"/>
      <c r="C41596" s="88"/>
      <c r="D41596" s="88"/>
      <c r="E41596" s="88"/>
      <c r="F41596" s="88"/>
      <c r="G41596" s="88"/>
      <c r="H41596" s="88"/>
      <c r="I41596" s="88"/>
      <c r="J41596" s="88"/>
      <c r="K41596" s="88"/>
    </row>
    <row r="41597" spans="2:11" ht="12" hidden="1" customHeight="1" x14ac:dyDescent="0.2">
      <c r="B41597" s="88"/>
      <c r="C41597" s="88"/>
      <c r="D41597" s="88"/>
      <c r="E41597" s="88"/>
      <c r="F41597" s="88"/>
      <c r="G41597" s="88"/>
      <c r="H41597" s="88"/>
      <c r="I41597" s="88"/>
      <c r="J41597" s="88"/>
      <c r="K41597" s="88"/>
    </row>
    <row r="41598" spans="2:11" ht="12" hidden="1" customHeight="1" x14ac:dyDescent="0.2">
      <c r="B41598" s="88"/>
      <c r="C41598" s="88"/>
      <c r="D41598" s="88"/>
      <c r="E41598" s="88"/>
      <c r="F41598" s="88"/>
      <c r="G41598" s="88"/>
      <c r="H41598" s="88"/>
      <c r="I41598" s="88"/>
      <c r="J41598" s="88"/>
      <c r="K41598" s="88"/>
    </row>
    <row r="41599" spans="2:11" ht="12" hidden="1" customHeight="1" x14ac:dyDescent="0.2">
      <c r="B41599" s="88"/>
      <c r="C41599" s="88"/>
      <c r="D41599" s="88"/>
      <c r="E41599" s="88"/>
      <c r="F41599" s="88"/>
      <c r="G41599" s="88"/>
      <c r="H41599" s="88"/>
      <c r="I41599" s="88"/>
      <c r="J41599" s="88"/>
      <c r="K41599" s="88"/>
    </row>
    <row r="41600" spans="2:11" ht="12" hidden="1" customHeight="1" x14ac:dyDescent="0.2">
      <c r="B41600" s="88"/>
      <c r="C41600" s="88"/>
      <c r="D41600" s="88"/>
      <c r="E41600" s="88"/>
      <c r="F41600" s="88"/>
      <c r="G41600" s="88"/>
      <c r="H41600" s="88"/>
      <c r="I41600" s="88"/>
      <c r="J41600" s="88"/>
      <c r="K41600" s="88"/>
    </row>
    <row r="41601" spans="2:11" ht="12" hidden="1" customHeight="1" x14ac:dyDescent="0.2">
      <c r="B41601" s="88"/>
      <c r="C41601" s="88"/>
      <c r="D41601" s="88"/>
      <c r="E41601" s="88"/>
      <c r="F41601" s="88"/>
      <c r="G41601" s="88"/>
      <c r="H41601" s="88"/>
      <c r="I41601" s="88"/>
      <c r="J41601" s="88"/>
      <c r="K41601" s="88"/>
    </row>
    <row r="41602" spans="2:11" ht="12" hidden="1" customHeight="1" x14ac:dyDescent="0.2">
      <c r="B41602" s="88"/>
      <c r="C41602" s="88"/>
      <c r="D41602" s="88"/>
      <c r="E41602" s="88"/>
      <c r="F41602" s="88"/>
      <c r="G41602" s="88"/>
      <c r="H41602" s="88"/>
      <c r="I41602" s="88"/>
      <c r="J41602" s="88"/>
      <c r="K41602" s="88"/>
    </row>
    <row r="41603" spans="2:11" ht="12" hidden="1" customHeight="1" x14ac:dyDescent="0.2">
      <c r="B41603" s="88"/>
      <c r="C41603" s="88"/>
      <c r="D41603" s="88"/>
      <c r="E41603" s="88"/>
      <c r="F41603" s="88"/>
      <c r="G41603" s="88"/>
      <c r="H41603" s="88"/>
      <c r="I41603" s="88"/>
      <c r="J41603" s="88"/>
      <c r="K41603" s="88"/>
    </row>
    <row r="41604" spans="2:11" ht="12" hidden="1" customHeight="1" x14ac:dyDescent="0.2">
      <c r="B41604" s="88"/>
      <c r="C41604" s="88"/>
      <c r="D41604" s="88"/>
      <c r="E41604" s="88"/>
      <c r="F41604" s="88"/>
      <c r="G41604" s="88"/>
      <c r="H41604" s="88"/>
      <c r="I41604" s="88"/>
      <c r="J41604" s="88"/>
      <c r="K41604" s="88"/>
    </row>
    <row r="41605" spans="2:11" ht="12" hidden="1" customHeight="1" x14ac:dyDescent="0.2">
      <c r="B41605" s="88"/>
      <c r="C41605" s="88"/>
      <c r="D41605" s="88"/>
      <c r="E41605" s="88"/>
      <c r="F41605" s="88"/>
      <c r="G41605" s="88"/>
      <c r="H41605" s="88"/>
      <c r="I41605" s="88"/>
      <c r="J41605" s="88"/>
      <c r="K41605" s="88"/>
    </row>
    <row r="41606" spans="2:11" ht="12" hidden="1" customHeight="1" x14ac:dyDescent="0.2">
      <c r="B41606" s="88"/>
      <c r="C41606" s="88"/>
      <c r="D41606" s="88"/>
      <c r="E41606" s="88"/>
      <c r="F41606" s="88"/>
      <c r="G41606" s="88"/>
      <c r="H41606" s="88"/>
      <c r="I41606" s="88"/>
      <c r="J41606" s="88"/>
      <c r="K41606" s="88"/>
    </row>
    <row r="41607" spans="2:11" ht="12" hidden="1" customHeight="1" x14ac:dyDescent="0.2">
      <c r="B41607" s="88"/>
      <c r="C41607" s="88"/>
      <c r="D41607" s="88"/>
      <c r="E41607" s="88"/>
      <c r="F41607" s="88"/>
      <c r="G41607" s="88"/>
      <c r="H41607" s="88"/>
      <c r="I41607" s="88"/>
      <c r="J41607" s="88"/>
      <c r="K41607" s="88"/>
    </row>
    <row r="41608" spans="2:11" ht="12" hidden="1" customHeight="1" x14ac:dyDescent="0.2">
      <c r="B41608" s="88"/>
      <c r="C41608" s="88"/>
      <c r="D41608" s="88"/>
      <c r="E41608" s="88"/>
      <c r="F41608" s="88"/>
      <c r="G41608" s="88"/>
      <c r="H41608" s="88"/>
      <c r="I41608" s="88"/>
      <c r="J41608" s="88"/>
      <c r="K41608" s="88"/>
    </row>
    <row r="41609" spans="2:11" ht="12" hidden="1" customHeight="1" x14ac:dyDescent="0.2">
      <c r="B41609" s="88"/>
      <c r="C41609" s="88"/>
      <c r="D41609" s="88"/>
      <c r="E41609" s="88"/>
      <c r="F41609" s="88"/>
      <c r="G41609" s="88"/>
      <c r="H41609" s="88"/>
      <c r="I41609" s="88"/>
      <c r="J41609" s="88"/>
      <c r="K41609" s="88"/>
    </row>
    <row r="41610" spans="2:11" ht="12" hidden="1" customHeight="1" x14ac:dyDescent="0.2">
      <c r="B41610" s="88"/>
      <c r="C41610" s="88"/>
      <c r="D41610" s="88"/>
      <c r="E41610" s="88"/>
      <c r="F41610" s="88"/>
      <c r="G41610" s="88"/>
      <c r="H41610" s="88"/>
      <c r="I41610" s="88"/>
      <c r="J41610" s="88"/>
      <c r="K41610" s="88"/>
    </row>
    <row r="41611" spans="2:11" ht="12" hidden="1" customHeight="1" x14ac:dyDescent="0.2">
      <c r="B41611" s="88"/>
      <c r="C41611" s="88"/>
      <c r="D41611" s="88"/>
      <c r="E41611" s="88"/>
      <c r="F41611" s="88"/>
      <c r="G41611" s="88"/>
      <c r="H41611" s="88"/>
      <c r="I41611" s="88"/>
      <c r="J41611" s="88"/>
      <c r="K41611" s="88"/>
    </row>
    <row r="41612" spans="2:11" ht="12" hidden="1" customHeight="1" x14ac:dyDescent="0.2">
      <c r="B41612" s="88"/>
      <c r="C41612" s="88"/>
      <c r="D41612" s="88"/>
      <c r="E41612" s="88"/>
      <c r="F41612" s="88"/>
      <c r="G41612" s="88"/>
      <c r="H41612" s="88"/>
      <c r="I41612" s="88"/>
      <c r="J41612" s="88"/>
      <c r="K41612" s="88"/>
    </row>
    <row r="41613" spans="2:11" ht="12" hidden="1" customHeight="1" x14ac:dyDescent="0.2">
      <c r="B41613" s="88"/>
      <c r="C41613" s="88"/>
      <c r="D41613" s="88"/>
      <c r="E41613" s="88"/>
      <c r="F41613" s="88"/>
      <c r="G41613" s="88"/>
      <c r="H41613" s="88"/>
      <c r="I41613" s="88"/>
      <c r="J41613" s="88"/>
      <c r="K41613" s="88"/>
    </row>
    <row r="41614" spans="2:11" ht="12" hidden="1" customHeight="1" x14ac:dyDescent="0.2">
      <c r="B41614" s="88"/>
      <c r="C41614" s="88"/>
      <c r="D41614" s="88"/>
      <c r="E41614" s="88"/>
      <c r="F41614" s="88"/>
      <c r="G41614" s="88"/>
      <c r="H41614" s="88"/>
      <c r="I41614" s="88"/>
      <c r="J41614" s="88"/>
      <c r="K41614" s="88"/>
    </row>
    <row r="41615" spans="2:11" ht="12" hidden="1" customHeight="1" x14ac:dyDescent="0.2">
      <c r="B41615" s="88"/>
      <c r="C41615" s="88"/>
      <c r="D41615" s="88"/>
      <c r="E41615" s="88"/>
      <c r="F41615" s="88"/>
      <c r="G41615" s="88"/>
      <c r="H41615" s="88"/>
      <c r="I41615" s="88"/>
      <c r="J41615" s="88"/>
      <c r="K41615" s="88"/>
    </row>
    <row r="41616" spans="2:11" ht="12" hidden="1" customHeight="1" x14ac:dyDescent="0.2">
      <c r="B41616" s="88"/>
      <c r="C41616" s="88"/>
      <c r="D41616" s="88"/>
      <c r="E41616" s="88"/>
      <c r="F41616" s="88"/>
      <c r="G41616" s="88"/>
      <c r="H41616" s="88"/>
      <c r="I41616" s="88"/>
      <c r="J41616" s="88"/>
      <c r="K41616" s="88"/>
    </row>
    <row r="41617" spans="2:11" ht="12" hidden="1" customHeight="1" x14ac:dyDescent="0.2">
      <c r="B41617" s="88"/>
      <c r="C41617" s="88"/>
      <c r="D41617" s="88"/>
      <c r="E41617" s="88"/>
      <c r="F41617" s="88"/>
      <c r="G41617" s="88"/>
      <c r="H41617" s="88"/>
      <c r="I41617" s="88"/>
      <c r="J41617" s="88"/>
      <c r="K41617" s="88"/>
    </row>
    <row r="41618" spans="2:11" ht="12" hidden="1" customHeight="1" x14ac:dyDescent="0.2">
      <c r="B41618" s="88"/>
      <c r="C41618" s="88"/>
      <c r="D41618" s="88"/>
      <c r="E41618" s="88"/>
      <c r="F41618" s="88"/>
      <c r="G41618" s="88"/>
      <c r="H41618" s="88"/>
      <c r="I41618" s="88"/>
      <c r="J41618" s="88"/>
      <c r="K41618" s="88"/>
    </row>
    <row r="41619" spans="2:11" ht="12" hidden="1" customHeight="1" x14ac:dyDescent="0.2">
      <c r="B41619" s="88"/>
      <c r="C41619" s="88"/>
      <c r="D41619" s="88"/>
      <c r="E41619" s="88"/>
      <c r="F41619" s="88"/>
      <c r="G41619" s="88"/>
      <c r="H41619" s="88"/>
      <c r="I41619" s="88"/>
      <c r="J41619" s="88"/>
      <c r="K41619" s="88"/>
    </row>
    <row r="41620" spans="2:11" ht="12" hidden="1" customHeight="1" x14ac:dyDescent="0.2">
      <c r="B41620" s="88"/>
      <c r="C41620" s="88"/>
      <c r="D41620" s="88"/>
      <c r="E41620" s="88"/>
      <c r="F41620" s="88"/>
      <c r="G41620" s="88"/>
      <c r="H41620" s="88"/>
      <c r="I41620" s="88"/>
      <c r="J41620" s="88"/>
      <c r="K41620" s="88"/>
    </row>
    <row r="41621" spans="2:11" ht="12" hidden="1" customHeight="1" x14ac:dyDescent="0.2">
      <c r="B41621" s="88"/>
      <c r="C41621" s="88"/>
      <c r="D41621" s="88"/>
      <c r="E41621" s="88"/>
      <c r="F41621" s="88"/>
      <c r="G41621" s="88"/>
      <c r="H41621" s="88"/>
      <c r="I41621" s="88"/>
      <c r="J41621" s="88"/>
      <c r="K41621" s="88"/>
    </row>
    <row r="41622" spans="2:11" ht="12" hidden="1" customHeight="1" x14ac:dyDescent="0.2">
      <c r="B41622" s="88"/>
      <c r="C41622" s="88"/>
      <c r="D41622" s="88"/>
      <c r="E41622" s="88"/>
      <c r="F41622" s="88"/>
      <c r="G41622" s="88"/>
      <c r="H41622" s="88"/>
      <c r="I41622" s="88"/>
      <c r="J41622" s="88"/>
      <c r="K41622" s="88"/>
    </row>
    <row r="41623" spans="2:11" ht="12" hidden="1" customHeight="1" x14ac:dyDescent="0.2">
      <c r="B41623" s="88"/>
      <c r="C41623" s="88"/>
      <c r="D41623" s="88"/>
      <c r="E41623" s="88"/>
      <c r="F41623" s="88"/>
      <c r="G41623" s="88"/>
      <c r="H41623" s="88"/>
      <c r="I41623" s="88"/>
      <c r="J41623" s="88"/>
      <c r="K41623" s="88"/>
    </row>
    <row r="41624" spans="2:11" ht="12" hidden="1" customHeight="1" x14ac:dyDescent="0.2">
      <c r="B41624" s="88"/>
      <c r="C41624" s="88"/>
      <c r="D41624" s="88"/>
      <c r="E41624" s="88"/>
      <c r="F41624" s="88"/>
      <c r="G41624" s="88"/>
      <c r="H41624" s="88"/>
      <c r="I41624" s="88"/>
      <c r="J41624" s="88"/>
      <c r="K41624" s="88"/>
    </row>
    <row r="41625" spans="2:11" ht="12" hidden="1" customHeight="1" x14ac:dyDescent="0.2">
      <c r="B41625" s="88"/>
      <c r="C41625" s="88"/>
      <c r="D41625" s="88"/>
      <c r="E41625" s="88"/>
      <c r="F41625" s="88"/>
      <c r="G41625" s="88"/>
      <c r="H41625" s="88"/>
      <c r="I41625" s="88"/>
      <c r="J41625" s="88"/>
      <c r="K41625" s="88"/>
    </row>
    <row r="41626" spans="2:11" ht="12" hidden="1" customHeight="1" x14ac:dyDescent="0.2">
      <c r="B41626" s="88"/>
      <c r="C41626" s="88"/>
      <c r="D41626" s="88"/>
      <c r="E41626" s="88"/>
      <c r="F41626" s="88"/>
      <c r="G41626" s="88"/>
      <c r="H41626" s="88"/>
      <c r="I41626" s="88"/>
      <c r="J41626" s="88"/>
      <c r="K41626" s="88"/>
    </row>
    <row r="41627" spans="2:11" ht="12" hidden="1" customHeight="1" x14ac:dyDescent="0.2">
      <c r="B41627" s="88"/>
      <c r="C41627" s="88"/>
      <c r="D41627" s="88"/>
      <c r="E41627" s="88"/>
      <c r="F41627" s="88"/>
      <c r="G41627" s="88"/>
      <c r="H41627" s="88"/>
      <c r="I41627" s="88"/>
      <c r="J41627" s="88"/>
      <c r="K41627" s="88"/>
    </row>
    <row r="41628" spans="2:11" ht="12" hidden="1" customHeight="1" x14ac:dyDescent="0.2">
      <c r="B41628" s="88"/>
      <c r="C41628" s="88"/>
      <c r="D41628" s="88"/>
      <c r="E41628" s="88"/>
      <c r="F41628" s="88"/>
      <c r="G41628" s="88"/>
      <c r="H41628" s="88"/>
      <c r="I41628" s="88"/>
      <c r="J41628" s="88"/>
      <c r="K41628" s="88"/>
    </row>
    <row r="41629" spans="2:11" ht="12" hidden="1" customHeight="1" x14ac:dyDescent="0.2">
      <c r="B41629" s="88"/>
      <c r="C41629" s="88"/>
      <c r="D41629" s="88"/>
      <c r="E41629" s="88"/>
      <c r="F41629" s="88"/>
      <c r="G41629" s="88"/>
      <c r="H41629" s="88"/>
      <c r="I41629" s="88"/>
      <c r="J41629" s="88"/>
      <c r="K41629" s="88"/>
    </row>
    <row r="41630" spans="2:11" ht="12" hidden="1" customHeight="1" x14ac:dyDescent="0.2">
      <c r="B41630" s="88"/>
      <c r="C41630" s="88"/>
      <c r="D41630" s="88"/>
      <c r="E41630" s="88"/>
      <c r="F41630" s="88"/>
      <c r="G41630" s="88"/>
      <c r="H41630" s="88"/>
      <c r="I41630" s="88"/>
      <c r="J41630" s="88"/>
      <c r="K41630" s="88"/>
    </row>
    <row r="41631" spans="2:11" ht="12" hidden="1" customHeight="1" x14ac:dyDescent="0.2">
      <c r="B41631" s="88"/>
      <c r="C41631" s="88"/>
      <c r="D41631" s="88"/>
      <c r="E41631" s="88"/>
      <c r="F41631" s="88"/>
      <c r="G41631" s="88"/>
      <c r="H41631" s="88"/>
      <c r="I41631" s="88"/>
      <c r="J41631" s="88"/>
      <c r="K41631" s="88"/>
    </row>
    <row r="41632" spans="2:11" ht="12" hidden="1" customHeight="1" x14ac:dyDescent="0.2">
      <c r="B41632" s="88"/>
      <c r="C41632" s="88"/>
      <c r="D41632" s="88"/>
      <c r="E41632" s="88"/>
      <c r="F41632" s="88"/>
      <c r="G41632" s="88"/>
      <c r="H41632" s="88"/>
      <c r="I41632" s="88"/>
      <c r="J41632" s="88"/>
      <c r="K41632" s="88"/>
    </row>
    <row r="41633" spans="2:11" ht="12" hidden="1" customHeight="1" x14ac:dyDescent="0.2">
      <c r="B41633" s="88"/>
      <c r="C41633" s="88"/>
      <c r="D41633" s="88"/>
      <c r="E41633" s="88"/>
      <c r="F41633" s="88"/>
      <c r="G41633" s="88"/>
      <c r="H41633" s="88"/>
      <c r="I41633" s="88"/>
      <c r="J41633" s="88"/>
      <c r="K41633" s="88"/>
    </row>
    <row r="41634" spans="2:11" ht="12" hidden="1" customHeight="1" x14ac:dyDescent="0.2">
      <c r="B41634" s="88"/>
      <c r="C41634" s="88"/>
      <c r="D41634" s="88"/>
      <c r="E41634" s="88"/>
      <c r="F41634" s="88"/>
      <c r="G41634" s="88"/>
      <c r="H41634" s="88"/>
      <c r="I41634" s="88"/>
      <c r="J41634" s="88"/>
      <c r="K41634" s="88"/>
    </row>
    <row r="41635" spans="2:11" ht="12" hidden="1" customHeight="1" x14ac:dyDescent="0.2">
      <c r="B41635" s="88"/>
      <c r="C41635" s="88"/>
      <c r="D41635" s="88"/>
      <c r="E41635" s="88"/>
      <c r="F41635" s="88"/>
      <c r="G41635" s="88"/>
      <c r="H41635" s="88"/>
      <c r="I41635" s="88"/>
      <c r="J41635" s="88"/>
      <c r="K41635" s="88"/>
    </row>
    <row r="41636" spans="2:11" ht="12" hidden="1" customHeight="1" x14ac:dyDescent="0.2">
      <c r="B41636" s="88"/>
      <c r="C41636" s="88"/>
      <c r="D41636" s="88"/>
      <c r="E41636" s="88"/>
      <c r="F41636" s="88"/>
      <c r="G41636" s="88"/>
      <c r="H41636" s="88"/>
      <c r="I41636" s="88"/>
      <c r="J41636" s="88"/>
      <c r="K41636" s="88"/>
    </row>
    <row r="41637" spans="2:11" ht="12" hidden="1" customHeight="1" x14ac:dyDescent="0.2">
      <c r="B41637" s="88"/>
      <c r="C41637" s="88"/>
      <c r="D41637" s="88"/>
      <c r="E41637" s="88"/>
      <c r="F41637" s="88"/>
      <c r="G41637" s="88"/>
      <c r="H41637" s="88"/>
      <c r="I41637" s="88"/>
      <c r="J41637" s="88"/>
      <c r="K41637" s="88"/>
    </row>
    <row r="41638" spans="2:11" ht="12" hidden="1" customHeight="1" x14ac:dyDescent="0.2">
      <c r="B41638" s="88"/>
      <c r="C41638" s="88"/>
      <c r="D41638" s="88"/>
      <c r="E41638" s="88"/>
      <c r="F41638" s="88"/>
      <c r="G41638" s="88"/>
      <c r="H41638" s="88"/>
      <c r="I41638" s="88"/>
      <c r="J41638" s="88"/>
      <c r="K41638" s="88"/>
    </row>
    <row r="41639" spans="2:11" ht="12" hidden="1" customHeight="1" x14ac:dyDescent="0.2">
      <c r="B41639" s="88"/>
      <c r="C41639" s="88"/>
      <c r="D41639" s="88"/>
      <c r="E41639" s="88"/>
      <c r="F41639" s="88"/>
      <c r="G41639" s="88"/>
      <c r="H41639" s="88"/>
      <c r="I41639" s="88"/>
      <c r="J41639" s="88"/>
      <c r="K41639" s="88"/>
    </row>
    <row r="41640" spans="2:11" ht="12" hidden="1" customHeight="1" x14ac:dyDescent="0.2">
      <c r="B41640" s="88"/>
      <c r="C41640" s="88"/>
      <c r="D41640" s="88"/>
      <c r="E41640" s="88"/>
      <c r="F41640" s="88"/>
      <c r="G41640" s="88"/>
      <c r="H41640" s="88"/>
      <c r="I41640" s="88"/>
      <c r="J41640" s="88"/>
      <c r="K41640" s="88"/>
    </row>
    <row r="41641" spans="2:11" ht="12" hidden="1" customHeight="1" x14ac:dyDescent="0.2">
      <c r="B41641" s="88"/>
      <c r="C41641" s="88"/>
      <c r="D41641" s="88"/>
      <c r="E41641" s="88"/>
      <c r="F41641" s="88"/>
      <c r="G41641" s="88"/>
      <c r="H41641" s="88"/>
      <c r="I41641" s="88"/>
      <c r="J41641" s="88"/>
      <c r="K41641" s="88"/>
    </row>
    <row r="41642" spans="2:11" ht="12" hidden="1" customHeight="1" x14ac:dyDescent="0.2">
      <c r="B41642" s="88"/>
      <c r="C41642" s="88"/>
      <c r="D41642" s="88"/>
      <c r="E41642" s="88"/>
      <c r="F41642" s="88"/>
      <c r="G41642" s="88"/>
      <c r="H41642" s="88"/>
      <c r="I41642" s="88"/>
      <c r="J41642" s="88"/>
      <c r="K41642" s="88"/>
    </row>
    <row r="41643" spans="2:11" ht="12" hidden="1" customHeight="1" x14ac:dyDescent="0.2">
      <c r="B41643" s="88"/>
      <c r="C41643" s="88"/>
      <c r="D41643" s="88"/>
      <c r="E41643" s="88"/>
      <c r="F41643" s="88"/>
      <c r="G41643" s="88"/>
      <c r="H41643" s="88"/>
      <c r="I41643" s="88"/>
      <c r="J41643" s="88"/>
      <c r="K41643" s="88"/>
    </row>
    <row r="41644" spans="2:11" ht="12" hidden="1" customHeight="1" x14ac:dyDescent="0.2">
      <c r="B41644" s="88"/>
      <c r="C41644" s="88"/>
      <c r="D41644" s="88"/>
      <c r="E41644" s="88"/>
      <c r="F41644" s="88"/>
      <c r="G41644" s="88"/>
      <c r="H41644" s="88"/>
      <c r="I41644" s="88"/>
      <c r="J41644" s="88"/>
      <c r="K41644" s="88"/>
    </row>
    <row r="41645" spans="2:11" ht="12" hidden="1" customHeight="1" x14ac:dyDescent="0.2">
      <c r="B41645" s="88"/>
      <c r="C41645" s="88"/>
      <c r="D41645" s="88"/>
      <c r="E41645" s="88"/>
      <c r="F41645" s="88"/>
      <c r="G41645" s="88"/>
      <c r="H41645" s="88"/>
      <c r="I41645" s="88"/>
      <c r="J41645" s="88"/>
      <c r="K41645" s="88"/>
    </row>
    <row r="41646" spans="2:11" ht="12" hidden="1" customHeight="1" x14ac:dyDescent="0.2">
      <c r="B41646" s="88"/>
      <c r="C41646" s="88"/>
      <c r="D41646" s="88"/>
      <c r="E41646" s="88"/>
      <c r="F41646" s="88"/>
      <c r="G41646" s="88"/>
      <c r="H41646" s="88"/>
      <c r="I41646" s="88"/>
      <c r="J41646" s="88"/>
      <c r="K41646" s="88"/>
    </row>
    <row r="41647" spans="2:11" ht="12" hidden="1" customHeight="1" x14ac:dyDescent="0.2">
      <c r="B41647" s="88"/>
      <c r="C41647" s="88"/>
      <c r="D41647" s="88"/>
      <c r="E41647" s="88"/>
      <c r="F41647" s="88"/>
      <c r="G41647" s="88"/>
      <c r="H41647" s="88"/>
      <c r="I41647" s="88"/>
      <c r="J41647" s="88"/>
      <c r="K41647" s="88"/>
    </row>
    <row r="41648" spans="2:11" ht="12" hidden="1" customHeight="1" x14ac:dyDescent="0.2">
      <c r="B41648" s="88"/>
      <c r="C41648" s="88"/>
      <c r="D41648" s="88"/>
      <c r="E41648" s="88"/>
      <c r="F41648" s="88"/>
      <c r="G41648" s="88"/>
      <c r="H41648" s="88"/>
      <c r="I41648" s="88"/>
      <c r="J41648" s="88"/>
      <c r="K41648" s="88"/>
    </row>
    <row r="41649" spans="2:11" ht="12" hidden="1" customHeight="1" x14ac:dyDescent="0.2">
      <c r="B41649" s="88"/>
      <c r="C41649" s="88"/>
      <c r="D41649" s="88"/>
      <c r="E41649" s="88"/>
      <c r="F41649" s="88"/>
      <c r="G41649" s="88"/>
      <c r="H41649" s="88"/>
      <c r="I41649" s="88"/>
      <c r="J41649" s="88"/>
      <c r="K41649" s="88"/>
    </row>
    <row r="41650" spans="2:11" ht="12" hidden="1" customHeight="1" x14ac:dyDescent="0.2">
      <c r="B41650" s="88"/>
      <c r="C41650" s="88"/>
      <c r="D41650" s="88"/>
      <c r="E41650" s="88"/>
      <c r="F41650" s="88"/>
      <c r="G41650" s="88"/>
      <c r="H41650" s="88"/>
      <c r="I41650" s="88"/>
      <c r="J41650" s="88"/>
      <c r="K41650" s="88"/>
    </row>
    <row r="41651" spans="2:11" ht="12" hidden="1" customHeight="1" x14ac:dyDescent="0.2">
      <c r="B41651" s="88"/>
      <c r="C41651" s="88"/>
      <c r="D41651" s="88"/>
      <c r="E41651" s="88"/>
      <c r="F41651" s="88"/>
      <c r="G41651" s="88"/>
      <c r="H41651" s="88"/>
      <c r="I41651" s="88"/>
      <c r="J41651" s="88"/>
      <c r="K41651" s="88"/>
    </row>
    <row r="41652" spans="2:11" ht="12" hidden="1" customHeight="1" x14ac:dyDescent="0.2">
      <c r="B41652" s="88"/>
      <c r="C41652" s="88"/>
      <c r="D41652" s="88"/>
      <c r="E41652" s="88"/>
      <c r="F41652" s="88"/>
      <c r="G41652" s="88"/>
      <c r="H41652" s="88"/>
      <c r="I41652" s="88"/>
      <c r="J41652" s="88"/>
      <c r="K41652" s="88"/>
    </row>
    <row r="41653" spans="2:11" ht="12" hidden="1" customHeight="1" x14ac:dyDescent="0.2">
      <c r="B41653" s="88"/>
      <c r="C41653" s="88"/>
      <c r="D41653" s="88"/>
      <c r="E41653" s="88"/>
      <c r="F41653" s="88"/>
      <c r="G41653" s="88"/>
      <c r="H41653" s="88"/>
      <c r="I41653" s="88"/>
      <c r="J41653" s="88"/>
      <c r="K41653" s="88"/>
    </row>
    <row r="41654" spans="2:11" ht="12" hidden="1" customHeight="1" x14ac:dyDescent="0.2">
      <c r="B41654" s="88"/>
      <c r="C41654" s="88"/>
      <c r="D41654" s="88"/>
      <c r="E41654" s="88"/>
      <c r="F41654" s="88"/>
      <c r="G41654" s="88"/>
      <c r="H41654" s="88"/>
      <c r="I41654" s="88"/>
      <c r="J41654" s="88"/>
      <c r="K41654" s="88"/>
    </row>
    <row r="41655" spans="2:11" ht="12" hidden="1" customHeight="1" x14ac:dyDescent="0.2">
      <c r="B41655" s="88"/>
      <c r="C41655" s="88"/>
      <c r="D41655" s="88"/>
      <c r="E41655" s="88"/>
      <c r="F41655" s="88"/>
      <c r="G41655" s="88"/>
      <c r="H41655" s="88"/>
      <c r="I41655" s="88"/>
      <c r="J41655" s="88"/>
      <c r="K41655" s="88"/>
    </row>
    <row r="41656" spans="2:11" ht="12" hidden="1" customHeight="1" x14ac:dyDescent="0.2">
      <c r="B41656" s="88"/>
      <c r="C41656" s="88"/>
      <c r="D41656" s="88"/>
      <c r="E41656" s="88"/>
      <c r="F41656" s="88"/>
      <c r="G41656" s="88"/>
      <c r="H41656" s="88"/>
      <c r="I41656" s="88"/>
      <c r="J41656" s="88"/>
      <c r="K41656" s="88"/>
    </row>
    <row r="41657" spans="2:11" ht="12" hidden="1" customHeight="1" x14ac:dyDescent="0.2">
      <c r="B41657" s="88"/>
      <c r="C41657" s="88"/>
      <c r="D41657" s="88"/>
      <c r="E41657" s="88"/>
      <c r="F41657" s="88"/>
      <c r="G41657" s="88"/>
      <c r="H41657" s="88"/>
      <c r="I41657" s="88"/>
      <c r="J41657" s="88"/>
      <c r="K41657" s="88"/>
    </row>
    <row r="41658" spans="2:11" ht="12" hidden="1" customHeight="1" x14ac:dyDescent="0.2">
      <c r="B41658" s="88"/>
      <c r="C41658" s="88"/>
      <c r="D41658" s="88"/>
      <c r="E41658" s="88"/>
      <c r="F41658" s="88"/>
      <c r="G41658" s="88"/>
      <c r="H41658" s="88"/>
      <c r="I41658" s="88"/>
      <c r="J41658" s="88"/>
      <c r="K41658" s="88"/>
    </row>
    <row r="41659" spans="2:11" ht="12" hidden="1" customHeight="1" x14ac:dyDescent="0.2">
      <c r="B41659" s="88"/>
      <c r="C41659" s="88"/>
      <c r="D41659" s="88"/>
      <c r="E41659" s="88"/>
      <c r="F41659" s="88"/>
      <c r="G41659" s="88"/>
      <c r="H41659" s="88"/>
      <c r="I41659" s="88"/>
      <c r="J41659" s="88"/>
      <c r="K41659" s="88"/>
    </row>
    <row r="41660" spans="2:11" ht="12" hidden="1" customHeight="1" x14ac:dyDescent="0.2">
      <c r="B41660" s="88"/>
      <c r="C41660" s="88"/>
      <c r="D41660" s="88"/>
      <c r="E41660" s="88"/>
      <c r="F41660" s="88"/>
      <c r="G41660" s="88"/>
      <c r="H41660" s="88"/>
      <c r="I41660" s="88"/>
      <c r="J41660" s="88"/>
      <c r="K41660" s="88"/>
    </row>
    <row r="41661" spans="2:11" ht="12" hidden="1" customHeight="1" x14ac:dyDescent="0.2">
      <c r="B41661" s="88"/>
      <c r="C41661" s="88"/>
      <c r="D41661" s="88"/>
      <c r="E41661" s="88"/>
      <c r="F41661" s="88"/>
      <c r="G41661" s="88"/>
      <c r="H41661" s="88"/>
      <c r="I41661" s="88"/>
      <c r="J41661" s="88"/>
      <c r="K41661" s="88"/>
    </row>
    <row r="41662" spans="2:11" ht="12" hidden="1" customHeight="1" x14ac:dyDescent="0.2">
      <c r="B41662" s="88"/>
      <c r="C41662" s="88"/>
      <c r="D41662" s="88"/>
      <c r="E41662" s="88"/>
      <c r="F41662" s="88"/>
      <c r="G41662" s="88"/>
      <c r="H41662" s="88"/>
      <c r="I41662" s="88"/>
      <c r="J41662" s="88"/>
      <c r="K41662" s="88"/>
    </row>
    <row r="41663" spans="2:11" ht="12" hidden="1" customHeight="1" x14ac:dyDescent="0.2">
      <c r="B41663" s="88"/>
      <c r="C41663" s="88"/>
      <c r="D41663" s="88"/>
      <c r="E41663" s="88"/>
      <c r="F41663" s="88"/>
      <c r="G41663" s="88"/>
      <c r="H41663" s="88"/>
      <c r="I41663" s="88"/>
      <c r="J41663" s="88"/>
      <c r="K41663" s="88"/>
    </row>
    <row r="41664" spans="2:11" ht="12" hidden="1" customHeight="1" x14ac:dyDescent="0.2">
      <c r="B41664" s="88"/>
      <c r="C41664" s="88"/>
      <c r="D41664" s="88"/>
      <c r="E41664" s="88"/>
      <c r="F41664" s="88"/>
      <c r="G41664" s="88"/>
      <c r="H41664" s="88"/>
      <c r="I41664" s="88"/>
      <c r="J41664" s="88"/>
      <c r="K41664" s="88"/>
    </row>
    <row r="41665" spans="2:11" ht="12" hidden="1" customHeight="1" x14ac:dyDescent="0.2">
      <c r="B41665" s="88"/>
      <c r="C41665" s="88"/>
      <c r="D41665" s="88"/>
      <c r="E41665" s="88"/>
      <c r="F41665" s="88"/>
      <c r="G41665" s="88"/>
      <c r="H41665" s="88"/>
      <c r="I41665" s="88"/>
      <c r="J41665" s="88"/>
      <c r="K41665" s="88"/>
    </row>
    <row r="41666" spans="2:11" ht="12" hidden="1" customHeight="1" x14ac:dyDescent="0.2">
      <c r="B41666" s="88"/>
      <c r="C41666" s="88"/>
      <c r="D41666" s="88"/>
      <c r="E41666" s="88"/>
      <c r="F41666" s="88"/>
      <c r="G41666" s="88"/>
      <c r="H41666" s="88"/>
      <c r="I41666" s="88"/>
      <c r="J41666" s="88"/>
      <c r="K41666" s="88"/>
    </row>
    <row r="41667" spans="2:11" ht="12" hidden="1" customHeight="1" x14ac:dyDescent="0.2">
      <c r="B41667" s="88"/>
      <c r="C41667" s="88"/>
      <c r="D41667" s="88"/>
      <c r="E41667" s="88"/>
      <c r="F41667" s="88"/>
      <c r="G41667" s="88"/>
      <c r="H41667" s="88"/>
      <c r="I41667" s="88"/>
      <c r="J41667" s="88"/>
      <c r="K41667" s="88"/>
    </row>
    <row r="41668" spans="2:11" ht="12" hidden="1" customHeight="1" x14ac:dyDescent="0.2">
      <c r="B41668" s="88"/>
      <c r="C41668" s="88"/>
      <c r="D41668" s="88"/>
      <c r="E41668" s="88"/>
      <c r="F41668" s="88"/>
      <c r="G41668" s="88"/>
      <c r="H41668" s="88"/>
      <c r="I41668" s="88"/>
      <c r="J41668" s="88"/>
      <c r="K41668" s="88"/>
    </row>
    <row r="41669" spans="2:11" ht="12" hidden="1" customHeight="1" x14ac:dyDescent="0.2">
      <c r="B41669" s="88"/>
      <c r="C41669" s="88"/>
      <c r="D41669" s="88"/>
      <c r="E41669" s="88"/>
      <c r="F41669" s="88"/>
      <c r="G41669" s="88"/>
      <c r="H41669" s="88"/>
      <c r="I41669" s="88"/>
      <c r="J41669" s="88"/>
      <c r="K41669" s="88"/>
    </row>
    <row r="41670" spans="2:11" ht="12" hidden="1" customHeight="1" x14ac:dyDescent="0.2">
      <c r="B41670" s="88"/>
      <c r="C41670" s="88"/>
      <c r="D41670" s="88"/>
      <c r="E41670" s="88"/>
      <c r="F41670" s="88"/>
      <c r="G41670" s="88"/>
      <c r="H41670" s="88"/>
      <c r="I41670" s="88"/>
      <c r="J41670" s="88"/>
      <c r="K41670" s="88"/>
    </row>
    <row r="41671" spans="2:11" ht="12" hidden="1" customHeight="1" x14ac:dyDescent="0.2">
      <c r="B41671" s="88"/>
      <c r="C41671" s="88"/>
      <c r="D41671" s="88"/>
      <c r="E41671" s="88"/>
      <c r="F41671" s="88"/>
      <c r="G41671" s="88"/>
      <c r="H41671" s="88"/>
      <c r="I41671" s="88"/>
      <c r="J41671" s="88"/>
      <c r="K41671" s="88"/>
    </row>
    <row r="41672" spans="2:11" ht="12" hidden="1" customHeight="1" x14ac:dyDescent="0.2">
      <c r="B41672" s="88"/>
      <c r="C41672" s="88"/>
      <c r="D41672" s="88"/>
      <c r="E41672" s="88"/>
      <c r="F41672" s="88"/>
      <c r="G41672" s="88"/>
      <c r="H41672" s="88"/>
      <c r="I41672" s="88"/>
      <c r="J41672" s="88"/>
      <c r="K41672" s="88"/>
    </row>
    <row r="41673" spans="2:11" ht="12" hidden="1" customHeight="1" x14ac:dyDescent="0.2">
      <c r="B41673" s="88"/>
      <c r="C41673" s="88"/>
      <c r="D41673" s="88"/>
      <c r="E41673" s="88"/>
      <c r="F41673" s="88"/>
      <c r="G41673" s="88"/>
      <c r="H41673" s="88"/>
      <c r="I41673" s="88"/>
      <c r="J41673" s="88"/>
      <c r="K41673" s="88"/>
    </row>
    <row r="41674" spans="2:11" ht="12" hidden="1" customHeight="1" x14ac:dyDescent="0.2">
      <c r="B41674" s="88"/>
      <c r="C41674" s="88"/>
      <c r="D41674" s="88"/>
      <c r="E41674" s="88"/>
      <c r="F41674" s="88"/>
      <c r="G41674" s="88"/>
      <c r="H41674" s="88"/>
      <c r="I41674" s="88"/>
      <c r="J41674" s="88"/>
      <c r="K41674" s="88"/>
    </row>
    <row r="41675" spans="2:11" ht="12" hidden="1" customHeight="1" x14ac:dyDescent="0.2">
      <c r="B41675" s="88"/>
      <c r="C41675" s="88"/>
      <c r="D41675" s="88"/>
      <c r="E41675" s="88"/>
      <c r="F41675" s="88"/>
      <c r="G41675" s="88"/>
      <c r="H41675" s="88"/>
      <c r="I41675" s="88"/>
      <c r="J41675" s="88"/>
      <c r="K41675" s="88"/>
    </row>
    <row r="41676" spans="2:11" ht="12" hidden="1" customHeight="1" x14ac:dyDescent="0.2">
      <c r="B41676" s="88"/>
      <c r="C41676" s="88"/>
      <c r="D41676" s="88"/>
      <c r="E41676" s="88"/>
      <c r="F41676" s="88"/>
      <c r="G41676" s="88"/>
      <c r="H41676" s="88"/>
      <c r="I41676" s="88"/>
      <c r="J41676" s="88"/>
      <c r="K41676" s="88"/>
    </row>
    <row r="41677" spans="2:11" ht="12" hidden="1" customHeight="1" x14ac:dyDescent="0.2">
      <c r="B41677" s="88"/>
      <c r="C41677" s="88"/>
      <c r="D41677" s="88"/>
      <c r="E41677" s="88"/>
      <c r="F41677" s="88"/>
      <c r="G41677" s="88"/>
      <c r="H41677" s="88"/>
      <c r="I41677" s="88"/>
      <c r="J41677" s="88"/>
      <c r="K41677" s="88"/>
    </row>
    <row r="41678" spans="2:11" ht="12" hidden="1" customHeight="1" x14ac:dyDescent="0.2">
      <c r="B41678" s="88"/>
      <c r="C41678" s="88"/>
      <c r="D41678" s="88"/>
      <c r="E41678" s="88"/>
      <c r="F41678" s="88"/>
      <c r="G41678" s="88"/>
      <c r="H41678" s="88"/>
      <c r="I41678" s="88"/>
      <c r="J41678" s="88"/>
      <c r="K41678" s="88"/>
    </row>
    <row r="41679" spans="2:11" ht="12" hidden="1" customHeight="1" x14ac:dyDescent="0.2">
      <c r="B41679" s="88"/>
      <c r="C41679" s="88"/>
      <c r="D41679" s="88"/>
      <c r="E41679" s="88"/>
      <c r="F41679" s="88"/>
      <c r="G41679" s="88"/>
      <c r="H41679" s="88"/>
      <c r="I41679" s="88"/>
      <c r="J41679" s="88"/>
      <c r="K41679" s="88"/>
    </row>
    <row r="41680" spans="2:11" ht="12" hidden="1" customHeight="1" x14ac:dyDescent="0.2">
      <c r="B41680" s="88"/>
      <c r="C41680" s="88"/>
      <c r="D41680" s="88"/>
      <c r="E41680" s="88"/>
      <c r="F41680" s="88"/>
      <c r="G41680" s="88"/>
      <c r="H41680" s="88"/>
      <c r="I41680" s="88"/>
      <c r="J41680" s="88"/>
      <c r="K41680" s="88"/>
    </row>
    <row r="41681" spans="2:11" ht="12" hidden="1" customHeight="1" x14ac:dyDescent="0.2">
      <c r="B41681" s="88"/>
      <c r="C41681" s="88"/>
      <c r="D41681" s="88"/>
      <c r="E41681" s="88"/>
      <c r="F41681" s="88"/>
      <c r="G41681" s="88"/>
      <c r="H41681" s="88"/>
      <c r="I41681" s="88"/>
      <c r="J41681" s="88"/>
      <c r="K41681" s="88"/>
    </row>
    <row r="41682" spans="2:11" ht="12" hidden="1" customHeight="1" x14ac:dyDescent="0.2">
      <c r="B41682" s="88"/>
      <c r="C41682" s="88"/>
      <c r="D41682" s="88"/>
      <c r="E41682" s="88"/>
      <c r="F41682" s="88"/>
      <c r="G41682" s="88"/>
      <c r="H41682" s="88"/>
      <c r="I41682" s="88"/>
      <c r="J41682" s="88"/>
      <c r="K41682" s="88"/>
    </row>
    <row r="41683" spans="2:11" ht="12" hidden="1" customHeight="1" x14ac:dyDescent="0.2">
      <c r="B41683" s="88"/>
      <c r="C41683" s="88"/>
      <c r="D41683" s="88"/>
      <c r="E41683" s="88"/>
      <c r="F41683" s="88"/>
      <c r="G41683" s="88"/>
      <c r="H41683" s="88"/>
      <c r="I41683" s="88"/>
      <c r="J41683" s="88"/>
      <c r="K41683" s="88"/>
    </row>
    <row r="41684" spans="2:11" ht="12" hidden="1" customHeight="1" x14ac:dyDescent="0.2">
      <c r="B41684" s="88"/>
      <c r="C41684" s="88"/>
      <c r="D41684" s="88"/>
      <c r="E41684" s="88"/>
      <c r="F41684" s="88"/>
      <c r="G41684" s="88"/>
      <c r="H41684" s="88"/>
      <c r="I41684" s="88"/>
      <c r="J41684" s="88"/>
      <c r="K41684" s="88"/>
    </row>
    <row r="41685" spans="2:11" ht="12" hidden="1" customHeight="1" x14ac:dyDescent="0.2">
      <c r="B41685" s="88"/>
      <c r="C41685" s="88"/>
      <c r="D41685" s="88"/>
      <c r="E41685" s="88"/>
      <c r="F41685" s="88"/>
      <c r="G41685" s="88"/>
      <c r="H41685" s="88"/>
      <c r="I41685" s="88"/>
      <c r="J41685" s="88"/>
      <c r="K41685" s="88"/>
    </row>
    <row r="41686" spans="2:11" ht="12" hidden="1" customHeight="1" x14ac:dyDescent="0.2">
      <c r="B41686" s="88"/>
      <c r="C41686" s="88"/>
      <c r="D41686" s="88"/>
      <c r="E41686" s="88"/>
      <c r="F41686" s="88"/>
      <c r="G41686" s="88"/>
      <c r="H41686" s="88"/>
      <c r="I41686" s="88"/>
      <c r="J41686" s="88"/>
      <c r="K41686" s="88"/>
    </row>
    <row r="41687" spans="2:11" ht="12" hidden="1" customHeight="1" x14ac:dyDescent="0.2">
      <c r="B41687" s="88"/>
      <c r="C41687" s="88"/>
      <c r="D41687" s="88"/>
      <c r="E41687" s="88"/>
      <c r="F41687" s="88"/>
      <c r="G41687" s="88"/>
      <c r="H41687" s="88"/>
      <c r="I41687" s="88"/>
      <c r="J41687" s="88"/>
      <c r="K41687" s="88"/>
    </row>
    <row r="41688" spans="2:11" ht="12" hidden="1" customHeight="1" x14ac:dyDescent="0.2">
      <c r="B41688" s="88"/>
      <c r="C41688" s="88"/>
      <c r="D41688" s="88"/>
      <c r="E41688" s="88"/>
      <c r="F41688" s="88"/>
      <c r="G41688" s="88"/>
      <c r="H41688" s="88"/>
      <c r="I41688" s="88"/>
      <c r="J41688" s="88"/>
      <c r="K41688" s="88"/>
    </row>
    <row r="41689" spans="2:11" ht="12" hidden="1" customHeight="1" x14ac:dyDescent="0.2">
      <c r="B41689" s="88"/>
      <c r="C41689" s="88"/>
      <c r="D41689" s="88"/>
      <c r="E41689" s="88"/>
      <c r="F41689" s="88"/>
      <c r="G41689" s="88"/>
      <c r="H41689" s="88"/>
      <c r="I41689" s="88"/>
      <c r="J41689" s="88"/>
      <c r="K41689" s="88"/>
    </row>
    <row r="41690" spans="2:11" ht="12" hidden="1" customHeight="1" x14ac:dyDescent="0.2">
      <c r="B41690" s="88"/>
      <c r="C41690" s="88"/>
      <c r="D41690" s="88"/>
      <c r="E41690" s="88"/>
      <c r="F41690" s="88"/>
      <c r="G41690" s="88"/>
      <c r="H41690" s="88"/>
      <c r="I41690" s="88"/>
      <c r="J41690" s="88"/>
      <c r="K41690" s="88"/>
    </row>
    <row r="41691" spans="2:11" ht="12" hidden="1" customHeight="1" x14ac:dyDescent="0.2">
      <c r="B41691" s="88"/>
      <c r="C41691" s="88"/>
      <c r="D41691" s="88"/>
      <c r="E41691" s="88"/>
      <c r="F41691" s="88"/>
      <c r="G41691" s="88"/>
      <c r="H41691" s="88"/>
      <c r="I41691" s="88"/>
      <c r="J41691" s="88"/>
      <c r="K41691" s="88"/>
    </row>
    <row r="41692" spans="2:11" ht="12" hidden="1" customHeight="1" x14ac:dyDescent="0.2">
      <c r="B41692" s="88"/>
      <c r="C41692" s="88"/>
      <c r="D41692" s="88"/>
      <c r="E41692" s="88"/>
      <c r="F41692" s="88"/>
      <c r="G41692" s="88"/>
      <c r="H41692" s="88"/>
      <c r="I41692" s="88"/>
      <c r="J41692" s="88"/>
      <c r="K41692" s="88"/>
    </row>
    <row r="41693" spans="2:11" ht="12" hidden="1" customHeight="1" x14ac:dyDescent="0.2">
      <c r="B41693" s="88"/>
      <c r="C41693" s="88"/>
      <c r="D41693" s="88"/>
      <c r="E41693" s="88"/>
      <c r="F41693" s="88"/>
      <c r="G41693" s="88"/>
      <c r="H41693" s="88"/>
      <c r="I41693" s="88"/>
      <c r="J41693" s="88"/>
      <c r="K41693" s="88"/>
    </row>
    <row r="41694" spans="2:11" ht="12" hidden="1" customHeight="1" x14ac:dyDescent="0.2">
      <c r="B41694" s="88"/>
      <c r="C41694" s="88"/>
      <c r="D41694" s="88"/>
      <c r="E41694" s="88"/>
      <c r="F41694" s="88"/>
      <c r="G41694" s="88"/>
      <c r="H41694" s="88"/>
      <c r="I41694" s="88"/>
      <c r="J41694" s="88"/>
      <c r="K41694" s="88"/>
    </row>
    <row r="41695" spans="2:11" ht="12" hidden="1" customHeight="1" x14ac:dyDescent="0.2">
      <c r="B41695" s="88"/>
      <c r="C41695" s="88"/>
      <c r="D41695" s="88"/>
      <c r="E41695" s="88"/>
      <c r="F41695" s="88"/>
      <c r="G41695" s="88"/>
      <c r="H41695" s="88"/>
      <c r="I41695" s="88"/>
      <c r="J41695" s="88"/>
      <c r="K41695" s="88"/>
    </row>
    <row r="41696" spans="2:11" ht="12" hidden="1" customHeight="1" x14ac:dyDescent="0.2">
      <c r="B41696" s="88"/>
      <c r="C41696" s="88"/>
      <c r="D41696" s="88"/>
      <c r="E41696" s="88"/>
      <c r="F41696" s="88"/>
      <c r="G41696" s="88"/>
      <c r="H41696" s="88"/>
      <c r="I41696" s="88"/>
      <c r="J41696" s="88"/>
      <c r="K41696" s="88"/>
    </row>
    <row r="41697" spans="2:11" ht="12" hidden="1" customHeight="1" x14ac:dyDescent="0.2">
      <c r="B41697" s="88"/>
      <c r="C41697" s="88"/>
      <c r="D41697" s="88"/>
      <c r="E41697" s="88"/>
      <c r="F41697" s="88"/>
      <c r="G41697" s="88"/>
      <c r="H41697" s="88"/>
      <c r="I41697" s="88"/>
      <c r="J41697" s="88"/>
      <c r="K41697" s="88"/>
    </row>
    <row r="41698" spans="2:11" ht="12" hidden="1" customHeight="1" x14ac:dyDescent="0.2">
      <c r="B41698" s="88"/>
      <c r="C41698" s="88"/>
      <c r="D41698" s="88"/>
      <c r="E41698" s="88"/>
      <c r="F41698" s="88"/>
      <c r="G41698" s="88"/>
      <c r="H41698" s="88"/>
      <c r="I41698" s="88"/>
      <c r="J41698" s="88"/>
      <c r="K41698" s="88"/>
    </row>
    <row r="41699" spans="2:11" ht="12" hidden="1" customHeight="1" x14ac:dyDescent="0.2">
      <c r="B41699" s="88"/>
      <c r="C41699" s="88"/>
      <c r="D41699" s="88"/>
      <c r="E41699" s="88"/>
      <c r="F41699" s="88"/>
      <c r="G41699" s="88"/>
      <c r="H41699" s="88"/>
      <c r="I41699" s="88"/>
      <c r="J41699" s="88"/>
      <c r="K41699" s="88"/>
    </row>
    <row r="41700" spans="2:11" ht="12" hidden="1" customHeight="1" x14ac:dyDescent="0.2">
      <c r="B41700" s="88"/>
      <c r="C41700" s="88"/>
      <c r="D41700" s="88"/>
      <c r="E41700" s="88"/>
      <c r="F41700" s="88"/>
      <c r="G41700" s="88"/>
      <c r="H41700" s="88"/>
      <c r="I41700" s="88"/>
      <c r="J41700" s="88"/>
      <c r="K41700" s="88"/>
    </row>
    <row r="41701" spans="2:11" ht="12" hidden="1" customHeight="1" x14ac:dyDescent="0.2">
      <c r="B41701" s="88"/>
      <c r="C41701" s="88"/>
      <c r="D41701" s="88"/>
      <c r="E41701" s="88"/>
      <c r="F41701" s="88"/>
      <c r="G41701" s="88"/>
      <c r="H41701" s="88"/>
      <c r="I41701" s="88"/>
      <c r="J41701" s="88"/>
      <c r="K41701" s="88"/>
    </row>
    <row r="41702" spans="2:11" ht="12" hidden="1" customHeight="1" x14ac:dyDescent="0.2">
      <c r="B41702" s="88"/>
      <c r="C41702" s="88"/>
      <c r="D41702" s="88"/>
      <c r="E41702" s="88"/>
      <c r="F41702" s="88"/>
      <c r="G41702" s="88"/>
      <c r="H41702" s="88"/>
      <c r="I41702" s="88"/>
      <c r="J41702" s="88"/>
      <c r="K41702" s="88"/>
    </row>
    <row r="41703" spans="2:11" ht="12" hidden="1" customHeight="1" x14ac:dyDescent="0.2">
      <c r="B41703" s="88"/>
      <c r="C41703" s="88"/>
      <c r="D41703" s="88"/>
      <c r="E41703" s="88"/>
      <c r="F41703" s="88"/>
      <c r="G41703" s="88"/>
      <c r="H41703" s="88"/>
      <c r="I41703" s="88"/>
      <c r="J41703" s="88"/>
      <c r="K41703" s="88"/>
    </row>
    <row r="41704" spans="2:11" ht="12" hidden="1" customHeight="1" x14ac:dyDescent="0.2">
      <c r="B41704" s="88"/>
      <c r="C41704" s="88"/>
      <c r="D41704" s="88"/>
      <c r="E41704" s="88"/>
      <c r="F41704" s="88"/>
      <c r="G41704" s="88"/>
      <c r="H41704" s="88"/>
      <c r="I41704" s="88"/>
      <c r="J41704" s="88"/>
      <c r="K41704" s="88"/>
    </row>
    <row r="41705" spans="2:11" ht="12" hidden="1" customHeight="1" x14ac:dyDescent="0.2">
      <c r="B41705" s="88"/>
      <c r="C41705" s="88"/>
      <c r="D41705" s="88"/>
      <c r="E41705" s="88"/>
      <c r="F41705" s="88"/>
      <c r="G41705" s="88"/>
      <c r="H41705" s="88"/>
      <c r="I41705" s="88"/>
      <c r="J41705" s="88"/>
      <c r="K41705" s="88"/>
    </row>
    <row r="41706" spans="2:11" ht="12" hidden="1" customHeight="1" x14ac:dyDescent="0.2">
      <c r="B41706" s="88"/>
      <c r="C41706" s="88"/>
      <c r="D41706" s="88"/>
      <c r="E41706" s="88"/>
      <c r="F41706" s="88"/>
      <c r="G41706" s="88"/>
      <c r="H41706" s="88"/>
      <c r="I41706" s="88"/>
      <c r="J41706" s="88"/>
      <c r="K41706" s="88"/>
    </row>
    <row r="41707" spans="2:11" ht="12" hidden="1" customHeight="1" x14ac:dyDescent="0.2">
      <c r="B41707" s="88"/>
      <c r="C41707" s="88"/>
      <c r="D41707" s="88"/>
      <c r="E41707" s="88"/>
      <c r="F41707" s="88"/>
      <c r="G41707" s="88"/>
      <c r="H41707" s="88"/>
      <c r="I41707" s="88"/>
      <c r="J41707" s="88"/>
      <c r="K41707" s="88"/>
    </row>
    <row r="41708" spans="2:11" ht="12" hidden="1" customHeight="1" x14ac:dyDescent="0.2">
      <c r="B41708" s="88"/>
      <c r="C41708" s="88"/>
      <c r="D41708" s="88"/>
      <c r="E41708" s="88"/>
      <c r="F41708" s="88"/>
      <c r="G41708" s="88"/>
      <c r="H41708" s="88"/>
      <c r="I41708" s="88"/>
      <c r="J41708" s="88"/>
      <c r="K41708" s="88"/>
    </row>
    <row r="41709" spans="2:11" ht="12" hidden="1" customHeight="1" x14ac:dyDescent="0.2">
      <c r="B41709" s="88"/>
      <c r="C41709" s="88"/>
      <c r="D41709" s="88"/>
      <c r="E41709" s="88"/>
      <c r="F41709" s="88"/>
      <c r="G41709" s="88"/>
      <c r="H41709" s="88"/>
      <c r="I41709" s="88"/>
      <c r="J41709" s="88"/>
      <c r="K41709" s="88"/>
    </row>
    <row r="41710" spans="2:11" ht="12" hidden="1" customHeight="1" x14ac:dyDescent="0.2">
      <c r="B41710" s="88"/>
      <c r="C41710" s="88"/>
      <c r="D41710" s="88"/>
      <c r="E41710" s="88"/>
      <c r="F41710" s="88"/>
      <c r="G41710" s="88"/>
      <c r="H41710" s="88"/>
      <c r="I41710" s="88"/>
      <c r="J41710" s="88"/>
      <c r="K41710" s="88"/>
    </row>
    <row r="41711" spans="2:11" ht="12" hidden="1" customHeight="1" x14ac:dyDescent="0.2">
      <c r="B41711" s="88"/>
      <c r="C41711" s="88"/>
      <c r="D41711" s="88"/>
      <c r="E41711" s="88"/>
      <c r="F41711" s="88"/>
      <c r="G41711" s="88"/>
      <c r="H41711" s="88"/>
      <c r="I41711" s="88"/>
      <c r="J41711" s="88"/>
      <c r="K41711" s="88"/>
    </row>
    <row r="41712" spans="2:11" ht="12" hidden="1" customHeight="1" x14ac:dyDescent="0.2">
      <c r="B41712" s="88"/>
      <c r="C41712" s="88"/>
      <c r="D41712" s="88"/>
      <c r="E41712" s="88"/>
      <c r="F41712" s="88"/>
      <c r="G41712" s="88"/>
      <c r="H41712" s="88"/>
      <c r="I41712" s="88"/>
      <c r="J41712" s="88"/>
      <c r="K41712" s="88"/>
    </row>
    <row r="41713" spans="2:11" ht="12" hidden="1" customHeight="1" x14ac:dyDescent="0.2">
      <c r="B41713" s="88"/>
      <c r="C41713" s="88"/>
      <c r="D41713" s="88"/>
      <c r="E41713" s="88"/>
      <c r="F41713" s="88"/>
      <c r="G41713" s="88"/>
      <c r="H41713" s="88"/>
      <c r="I41713" s="88"/>
      <c r="J41713" s="88"/>
      <c r="K41713" s="88"/>
    </row>
    <row r="41714" spans="2:11" ht="12" hidden="1" customHeight="1" x14ac:dyDescent="0.2">
      <c r="B41714" s="88"/>
      <c r="C41714" s="88"/>
      <c r="D41714" s="88"/>
      <c r="E41714" s="88"/>
      <c r="F41714" s="88"/>
      <c r="G41714" s="88"/>
      <c r="H41714" s="88"/>
      <c r="I41714" s="88"/>
      <c r="J41714" s="88"/>
      <c r="K41714" s="88"/>
    </row>
    <row r="41715" spans="2:11" ht="12" hidden="1" customHeight="1" x14ac:dyDescent="0.2">
      <c r="B41715" s="88"/>
      <c r="C41715" s="88"/>
      <c r="D41715" s="88"/>
      <c r="E41715" s="88"/>
      <c r="F41715" s="88"/>
      <c r="G41715" s="88"/>
      <c r="H41715" s="88"/>
      <c r="I41715" s="88"/>
      <c r="J41715" s="88"/>
      <c r="K41715" s="88"/>
    </row>
    <row r="41716" spans="2:11" ht="12" hidden="1" customHeight="1" x14ac:dyDescent="0.2">
      <c r="B41716" s="88"/>
      <c r="C41716" s="88"/>
      <c r="D41716" s="88"/>
      <c r="E41716" s="88"/>
      <c r="F41716" s="88"/>
      <c r="G41716" s="88"/>
      <c r="H41716" s="88"/>
      <c r="I41716" s="88"/>
      <c r="J41716" s="88"/>
      <c r="K41716" s="88"/>
    </row>
    <row r="41717" spans="2:11" ht="12" hidden="1" customHeight="1" x14ac:dyDescent="0.2">
      <c r="B41717" s="88"/>
      <c r="C41717" s="88"/>
      <c r="D41717" s="88"/>
      <c r="E41717" s="88"/>
      <c r="F41717" s="88"/>
      <c r="G41717" s="88"/>
      <c r="H41717" s="88"/>
      <c r="I41717" s="88"/>
      <c r="J41717" s="88"/>
      <c r="K41717" s="88"/>
    </row>
    <row r="41718" spans="2:11" ht="12" hidden="1" customHeight="1" x14ac:dyDescent="0.2">
      <c r="B41718" s="88"/>
      <c r="C41718" s="88"/>
      <c r="D41718" s="88"/>
      <c r="E41718" s="88"/>
      <c r="F41718" s="88"/>
      <c r="G41718" s="88"/>
      <c r="H41718" s="88"/>
      <c r="I41718" s="88"/>
      <c r="J41718" s="88"/>
      <c r="K41718" s="88"/>
    </row>
    <row r="41719" spans="2:11" ht="12" hidden="1" customHeight="1" x14ac:dyDescent="0.2">
      <c r="B41719" s="88"/>
      <c r="C41719" s="88"/>
      <c r="D41719" s="88"/>
      <c r="E41719" s="88"/>
      <c r="F41719" s="88"/>
      <c r="G41719" s="88"/>
      <c r="H41719" s="88"/>
      <c r="I41719" s="88"/>
      <c r="J41719" s="88"/>
      <c r="K41719" s="88"/>
    </row>
    <row r="41720" spans="2:11" ht="12" hidden="1" customHeight="1" x14ac:dyDescent="0.2">
      <c r="B41720" s="88"/>
      <c r="C41720" s="88"/>
      <c r="D41720" s="88"/>
      <c r="E41720" s="88"/>
      <c r="F41720" s="88"/>
      <c r="G41720" s="88"/>
      <c r="H41720" s="88"/>
      <c r="I41720" s="88"/>
      <c r="J41720" s="88"/>
      <c r="K41720" s="88"/>
    </row>
    <row r="41721" spans="2:11" ht="12" hidden="1" customHeight="1" x14ac:dyDescent="0.2">
      <c r="B41721" s="88"/>
      <c r="C41721" s="88"/>
      <c r="D41721" s="88"/>
      <c r="E41721" s="88"/>
      <c r="F41721" s="88"/>
      <c r="G41721" s="88"/>
      <c r="H41721" s="88"/>
      <c r="I41721" s="88"/>
      <c r="J41721" s="88"/>
      <c r="K41721" s="88"/>
    </row>
    <row r="41722" spans="2:11" ht="12" hidden="1" customHeight="1" x14ac:dyDescent="0.2">
      <c r="B41722" s="88"/>
      <c r="C41722" s="88"/>
      <c r="D41722" s="88"/>
      <c r="E41722" s="88"/>
      <c r="F41722" s="88"/>
      <c r="G41722" s="88"/>
      <c r="H41722" s="88"/>
      <c r="I41722" s="88"/>
      <c r="J41722" s="88"/>
      <c r="K41722" s="88"/>
    </row>
    <row r="41723" spans="2:11" ht="12" hidden="1" customHeight="1" x14ac:dyDescent="0.2">
      <c r="B41723" s="88"/>
      <c r="C41723" s="88"/>
      <c r="D41723" s="88"/>
      <c r="E41723" s="88"/>
      <c r="F41723" s="88"/>
      <c r="G41723" s="88"/>
      <c r="H41723" s="88"/>
      <c r="I41723" s="88"/>
      <c r="J41723" s="88"/>
      <c r="K41723" s="88"/>
    </row>
    <row r="41724" spans="2:11" ht="12" hidden="1" customHeight="1" x14ac:dyDescent="0.2">
      <c r="B41724" s="88"/>
      <c r="C41724" s="88"/>
      <c r="D41724" s="88"/>
      <c r="E41724" s="88"/>
      <c r="F41724" s="88"/>
      <c r="G41724" s="88"/>
      <c r="H41724" s="88"/>
      <c r="I41724" s="88"/>
      <c r="J41724" s="88"/>
      <c r="K41724" s="88"/>
    </row>
    <row r="41725" spans="2:11" ht="12" hidden="1" customHeight="1" x14ac:dyDescent="0.2">
      <c r="B41725" s="88"/>
      <c r="C41725" s="88"/>
      <c r="D41725" s="88"/>
      <c r="E41725" s="88"/>
      <c r="F41725" s="88"/>
      <c r="G41725" s="88"/>
      <c r="H41725" s="88"/>
      <c r="I41725" s="88"/>
      <c r="J41725" s="88"/>
      <c r="K41725" s="88"/>
    </row>
    <row r="41726" spans="2:11" ht="12" hidden="1" customHeight="1" x14ac:dyDescent="0.2">
      <c r="B41726" s="88"/>
      <c r="C41726" s="88"/>
      <c r="D41726" s="88"/>
      <c r="E41726" s="88"/>
      <c r="F41726" s="88"/>
      <c r="G41726" s="88"/>
      <c r="H41726" s="88"/>
      <c r="I41726" s="88"/>
      <c r="J41726" s="88"/>
      <c r="K41726" s="88"/>
    </row>
    <row r="41727" spans="2:11" ht="12" hidden="1" customHeight="1" x14ac:dyDescent="0.2">
      <c r="B41727" s="88"/>
      <c r="C41727" s="88"/>
      <c r="D41727" s="88"/>
      <c r="E41727" s="88"/>
      <c r="F41727" s="88"/>
      <c r="G41727" s="88"/>
      <c r="H41727" s="88"/>
      <c r="I41727" s="88"/>
      <c r="J41727" s="88"/>
      <c r="K41727" s="88"/>
    </row>
    <row r="41728" spans="2:11" ht="12" hidden="1" customHeight="1" x14ac:dyDescent="0.2">
      <c r="B41728" s="88"/>
      <c r="C41728" s="88"/>
      <c r="D41728" s="88"/>
      <c r="E41728" s="88"/>
      <c r="F41728" s="88"/>
      <c r="G41728" s="88"/>
      <c r="H41728" s="88"/>
      <c r="I41728" s="88"/>
      <c r="J41728" s="88"/>
      <c r="K41728" s="88"/>
    </row>
    <row r="41729" spans="2:11" ht="12" hidden="1" customHeight="1" x14ac:dyDescent="0.2">
      <c r="B41729" s="88"/>
      <c r="C41729" s="88"/>
      <c r="D41729" s="88"/>
      <c r="E41729" s="88"/>
      <c r="F41729" s="88"/>
      <c r="G41729" s="88"/>
      <c r="H41729" s="88"/>
      <c r="I41729" s="88"/>
      <c r="J41729" s="88"/>
      <c r="K41729" s="88"/>
    </row>
    <row r="41730" spans="2:11" ht="12" hidden="1" customHeight="1" x14ac:dyDescent="0.2">
      <c r="B41730" s="88"/>
      <c r="C41730" s="88"/>
      <c r="D41730" s="88"/>
      <c r="E41730" s="88"/>
      <c r="F41730" s="88"/>
      <c r="G41730" s="88"/>
      <c r="H41730" s="88"/>
      <c r="I41730" s="88"/>
      <c r="J41730" s="88"/>
      <c r="K41730" s="88"/>
    </row>
    <row r="41731" spans="2:11" ht="12" hidden="1" customHeight="1" x14ac:dyDescent="0.2">
      <c r="B41731" s="88"/>
      <c r="C41731" s="88"/>
      <c r="D41731" s="88"/>
      <c r="E41731" s="88"/>
      <c r="F41731" s="88"/>
      <c r="G41731" s="88"/>
      <c r="H41731" s="88"/>
      <c r="I41731" s="88"/>
      <c r="J41731" s="88"/>
      <c r="K41731" s="88"/>
    </row>
    <row r="41732" spans="2:11" ht="12" hidden="1" customHeight="1" x14ac:dyDescent="0.2">
      <c r="B41732" s="88"/>
      <c r="C41732" s="88"/>
      <c r="D41732" s="88"/>
      <c r="E41732" s="88"/>
      <c r="F41732" s="88"/>
      <c r="G41732" s="88"/>
      <c r="H41732" s="88"/>
      <c r="I41732" s="88"/>
      <c r="J41732" s="88"/>
      <c r="K41732" s="88"/>
    </row>
    <row r="41733" spans="2:11" ht="12" hidden="1" customHeight="1" x14ac:dyDescent="0.2">
      <c r="B41733" s="88"/>
      <c r="C41733" s="88"/>
      <c r="D41733" s="88"/>
      <c r="E41733" s="88"/>
      <c r="F41733" s="88"/>
      <c r="G41733" s="88"/>
      <c r="H41733" s="88"/>
      <c r="I41733" s="88"/>
      <c r="J41733" s="88"/>
      <c r="K41733" s="88"/>
    </row>
    <row r="41734" spans="2:11" ht="12" hidden="1" customHeight="1" x14ac:dyDescent="0.2">
      <c r="B41734" s="88"/>
      <c r="C41734" s="88"/>
      <c r="D41734" s="88"/>
      <c r="E41734" s="88"/>
      <c r="F41734" s="88"/>
      <c r="G41734" s="88"/>
      <c r="H41734" s="88"/>
      <c r="I41734" s="88"/>
      <c r="J41734" s="88"/>
      <c r="K41734" s="88"/>
    </row>
    <row r="41735" spans="2:11" ht="12" hidden="1" customHeight="1" x14ac:dyDescent="0.2">
      <c r="B41735" s="88"/>
      <c r="C41735" s="88"/>
      <c r="D41735" s="88"/>
      <c r="E41735" s="88"/>
      <c r="F41735" s="88"/>
      <c r="G41735" s="88"/>
      <c r="H41735" s="88"/>
      <c r="I41735" s="88"/>
      <c r="J41735" s="88"/>
      <c r="K41735" s="88"/>
    </row>
    <row r="41736" spans="2:11" ht="12" hidden="1" customHeight="1" x14ac:dyDescent="0.2">
      <c r="B41736" s="88"/>
      <c r="C41736" s="88"/>
      <c r="D41736" s="88"/>
      <c r="E41736" s="88"/>
      <c r="F41736" s="88"/>
      <c r="G41736" s="88"/>
      <c r="H41736" s="88"/>
      <c r="I41736" s="88"/>
      <c r="J41736" s="88"/>
      <c r="K41736" s="88"/>
    </row>
    <row r="41737" spans="2:11" ht="12" hidden="1" customHeight="1" x14ac:dyDescent="0.2">
      <c r="B41737" s="88"/>
      <c r="C41737" s="88"/>
      <c r="D41737" s="88"/>
      <c r="E41737" s="88"/>
      <c r="F41737" s="88"/>
      <c r="G41737" s="88"/>
      <c r="H41737" s="88"/>
      <c r="I41737" s="88"/>
      <c r="J41737" s="88"/>
      <c r="K41737" s="88"/>
    </row>
    <row r="41738" spans="2:11" ht="12" hidden="1" customHeight="1" x14ac:dyDescent="0.2">
      <c r="B41738" s="88"/>
      <c r="C41738" s="88"/>
      <c r="D41738" s="88"/>
      <c r="E41738" s="88"/>
      <c r="F41738" s="88"/>
      <c r="G41738" s="88"/>
      <c r="H41738" s="88"/>
      <c r="I41738" s="88"/>
      <c r="J41738" s="88"/>
      <c r="K41738" s="88"/>
    </row>
    <row r="41739" spans="2:11" ht="12" hidden="1" customHeight="1" x14ac:dyDescent="0.2">
      <c r="B41739" s="88"/>
      <c r="C41739" s="88"/>
      <c r="D41739" s="88"/>
      <c r="E41739" s="88"/>
      <c r="F41739" s="88"/>
      <c r="G41739" s="88"/>
      <c r="H41739" s="88"/>
      <c r="I41739" s="88"/>
      <c r="J41739" s="88"/>
      <c r="K41739" s="88"/>
    </row>
    <row r="41740" spans="2:11" ht="12" hidden="1" customHeight="1" x14ac:dyDescent="0.2">
      <c r="B41740" s="88"/>
      <c r="C41740" s="88"/>
      <c r="D41740" s="88"/>
      <c r="E41740" s="88"/>
      <c r="F41740" s="88"/>
      <c r="G41740" s="88"/>
      <c r="H41740" s="88"/>
      <c r="I41740" s="88"/>
      <c r="J41740" s="88"/>
      <c r="K41740" s="88"/>
    </row>
    <row r="41741" spans="2:11" ht="12" hidden="1" customHeight="1" x14ac:dyDescent="0.2">
      <c r="B41741" s="88"/>
      <c r="C41741" s="88"/>
      <c r="D41741" s="88"/>
      <c r="E41741" s="88"/>
      <c r="F41741" s="88"/>
      <c r="G41741" s="88"/>
      <c r="H41741" s="88"/>
      <c r="I41741" s="88"/>
      <c r="J41741" s="88"/>
      <c r="K41741" s="88"/>
    </row>
    <row r="41742" spans="2:11" ht="12" hidden="1" customHeight="1" x14ac:dyDescent="0.2">
      <c r="B41742" s="88"/>
      <c r="C41742" s="88"/>
      <c r="D41742" s="88"/>
      <c r="E41742" s="88"/>
      <c r="F41742" s="88"/>
      <c r="G41742" s="88"/>
      <c r="H41742" s="88"/>
      <c r="I41742" s="88"/>
      <c r="J41742" s="88"/>
      <c r="K41742" s="88"/>
    </row>
    <row r="41743" spans="2:11" ht="12" hidden="1" customHeight="1" x14ac:dyDescent="0.2">
      <c r="B41743" s="88"/>
      <c r="C41743" s="88"/>
      <c r="D41743" s="88"/>
      <c r="E41743" s="88"/>
      <c r="F41743" s="88"/>
      <c r="G41743" s="88"/>
      <c r="H41743" s="88"/>
      <c r="I41743" s="88"/>
      <c r="J41743" s="88"/>
      <c r="K41743" s="88"/>
    </row>
    <row r="41744" spans="2:11" ht="12" hidden="1" customHeight="1" x14ac:dyDescent="0.2">
      <c r="B41744" s="88"/>
      <c r="C41744" s="88"/>
      <c r="D41744" s="88"/>
      <c r="E41744" s="88"/>
      <c r="F41744" s="88"/>
      <c r="G41744" s="88"/>
      <c r="H41744" s="88"/>
      <c r="I41744" s="88"/>
      <c r="J41744" s="88"/>
      <c r="K41744" s="88"/>
    </row>
    <row r="41745" spans="2:11" ht="12" hidden="1" customHeight="1" x14ac:dyDescent="0.2">
      <c r="B41745" s="88"/>
      <c r="C41745" s="88"/>
      <c r="D41745" s="88"/>
      <c r="E41745" s="88"/>
      <c r="F41745" s="88"/>
      <c r="G41745" s="88"/>
      <c r="H41745" s="88"/>
      <c r="I41745" s="88"/>
      <c r="J41745" s="88"/>
      <c r="K41745" s="88"/>
    </row>
    <row r="41746" spans="2:11" ht="12" hidden="1" customHeight="1" x14ac:dyDescent="0.2">
      <c r="B41746" s="88"/>
      <c r="C41746" s="88"/>
      <c r="D41746" s="88"/>
      <c r="E41746" s="88"/>
      <c r="F41746" s="88"/>
      <c r="G41746" s="88"/>
      <c r="H41746" s="88"/>
      <c r="I41746" s="88"/>
      <c r="J41746" s="88"/>
      <c r="K41746" s="88"/>
    </row>
    <row r="41747" spans="2:11" ht="12" hidden="1" customHeight="1" x14ac:dyDescent="0.2">
      <c r="B41747" s="88"/>
      <c r="C41747" s="88"/>
      <c r="D41747" s="88"/>
      <c r="E41747" s="88"/>
      <c r="F41747" s="88"/>
      <c r="G41747" s="88"/>
      <c r="H41747" s="88"/>
      <c r="I41747" s="88"/>
      <c r="J41747" s="88"/>
      <c r="K41747" s="88"/>
    </row>
    <row r="41748" spans="2:11" ht="12" hidden="1" customHeight="1" x14ac:dyDescent="0.2">
      <c r="B41748" s="88"/>
      <c r="C41748" s="88"/>
      <c r="D41748" s="88"/>
      <c r="E41748" s="88"/>
      <c r="F41748" s="88"/>
      <c r="G41748" s="88"/>
      <c r="H41748" s="88"/>
      <c r="I41748" s="88"/>
      <c r="J41748" s="88"/>
      <c r="K41748" s="88"/>
    </row>
    <row r="41749" spans="2:11" ht="12" hidden="1" customHeight="1" x14ac:dyDescent="0.2">
      <c r="B41749" s="88"/>
      <c r="C41749" s="88"/>
      <c r="D41749" s="88"/>
      <c r="E41749" s="88"/>
      <c r="F41749" s="88"/>
      <c r="G41749" s="88"/>
      <c r="H41749" s="88"/>
      <c r="I41749" s="88"/>
      <c r="J41749" s="88"/>
      <c r="K41749" s="88"/>
    </row>
    <row r="41750" spans="2:11" ht="12" hidden="1" customHeight="1" x14ac:dyDescent="0.2">
      <c r="B41750" s="88"/>
      <c r="C41750" s="88"/>
      <c r="D41750" s="88"/>
      <c r="E41750" s="88"/>
      <c r="F41750" s="88"/>
      <c r="G41750" s="88"/>
      <c r="H41750" s="88"/>
      <c r="I41750" s="88"/>
      <c r="J41750" s="88"/>
      <c r="K41750" s="88"/>
    </row>
    <row r="41751" spans="2:11" ht="12" hidden="1" customHeight="1" x14ac:dyDescent="0.2">
      <c r="B41751" s="88"/>
      <c r="C41751" s="88"/>
      <c r="D41751" s="88"/>
      <c r="E41751" s="88"/>
      <c r="F41751" s="88"/>
      <c r="G41751" s="88"/>
      <c r="H41751" s="88"/>
      <c r="I41751" s="88"/>
      <c r="J41751" s="88"/>
      <c r="K41751" s="88"/>
    </row>
    <row r="41752" spans="2:11" ht="12" hidden="1" customHeight="1" x14ac:dyDescent="0.2">
      <c r="B41752" s="88"/>
      <c r="C41752" s="88"/>
      <c r="D41752" s="88"/>
      <c r="E41752" s="88"/>
      <c r="F41752" s="88"/>
      <c r="G41752" s="88"/>
      <c r="H41752" s="88"/>
      <c r="I41752" s="88"/>
      <c r="J41752" s="88"/>
      <c r="K41752" s="88"/>
    </row>
    <row r="41753" spans="2:11" ht="12" hidden="1" customHeight="1" x14ac:dyDescent="0.2">
      <c r="B41753" s="88"/>
      <c r="C41753" s="88"/>
      <c r="D41753" s="88"/>
      <c r="E41753" s="88"/>
      <c r="F41753" s="88"/>
      <c r="G41753" s="88"/>
      <c r="H41753" s="88"/>
      <c r="I41753" s="88"/>
      <c r="J41753" s="88"/>
      <c r="K41753" s="88"/>
    </row>
    <row r="41754" spans="2:11" ht="12" hidden="1" customHeight="1" x14ac:dyDescent="0.2">
      <c r="B41754" s="88"/>
      <c r="C41754" s="88"/>
      <c r="D41754" s="88"/>
      <c r="E41754" s="88"/>
      <c r="F41754" s="88"/>
      <c r="G41754" s="88"/>
      <c r="H41754" s="88"/>
      <c r="I41754" s="88"/>
      <c r="J41754" s="88"/>
      <c r="K41754" s="88"/>
    </row>
    <row r="41755" spans="2:11" ht="12" hidden="1" customHeight="1" x14ac:dyDescent="0.2">
      <c r="B41755" s="88"/>
      <c r="C41755" s="88"/>
      <c r="D41755" s="88"/>
      <c r="E41755" s="88"/>
      <c r="F41755" s="88"/>
      <c r="G41755" s="88"/>
      <c r="H41755" s="88"/>
      <c r="I41755" s="88"/>
      <c r="J41755" s="88"/>
      <c r="K41755" s="88"/>
    </row>
    <row r="41756" spans="2:11" ht="12" hidden="1" customHeight="1" x14ac:dyDescent="0.2">
      <c r="B41756" s="88"/>
      <c r="C41756" s="88"/>
      <c r="D41756" s="88"/>
      <c r="E41756" s="88"/>
      <c r="F41756" s="88"/>
      <c r="G41756" s="88"/>
      <c r="H41756" s="88"/>
      <c r="I41756" s="88"/>
      <c r="J41756" s="88"/>
      <c r="K41756" s="88"/>
    </row>
    <row r="41757" spans="2:11" ht="12" hidden="1" customHeight="1" x14ac:dyDescent="0.2">
      <c r="B41757" s="88"/>
      <c r="C41757" s="88"/>
      <c r="D41757" s="88"/>
      <c r="E41757" s="88"/>
      <c r="F41757" s="88"/>
      <c r="G41757" s="88"/>
      <c r="H41757" s="88"/>
      <c r="I41757" s="88"/>
      <c r="J41757" s="88"/>
      <c r="K41757" s="88"/>
    </row>
    <row r="41758" spans="2:11" ht="12" hidden="1" customHeight="1" x14ac:dyDescent="0.2">
      <c r="B41758" s="88"/>
      <c r="C41758" s="88"/>
      <c r="D41758" s="88"/>
      <c r="E41758" s="88"/>
      <c r="F41758" s="88"/>
      <c r="G41758" s="88"/>
      <c r="H41758" s="88"/>
      <c r="I41758" s="88"/>
      <c r="J41758" s="88"/>
      <c r="K41758" s="88"/>
    </row>
    <row r="41759" spans="2:11" ht="12" hidden="1" customHeight="1" x14ac:dyDescent="0.2">
      <c r="B41759" s="88"/>
      <c r="C41759" s="88"/>
      <c r="D41759" s="88"/>
      <c r="E41759" s="88"/>
      <c r="F41759" s="88"/>
      <c r="G41759" s="88"/>
      <c r="H41759" s="88"/>
      <c r="I41759" s="88"/>
      <c r="J41759" s="88"/>
      <c r="K41759" s="88"/>
    </row>
    <row r="41760" spans="2:11" ht="12" hidden="1" customHeight="1" x14ac:dyDescent="0.2">
      <c r="B41760" s="88"/>
      <c r="C41760" s="88"/>
      <c r="D41760" s="88"/>
      <c r="E41760" s="88"/>
      <c r="F41760" s="88"/>
      <c r="G41760" s="88"/>
      <c r="H41760" s="88"/>
      <c r="I41760" s="88"/>
      <c r="J41760" s="88"/>
      <c r="K41760" s="88"/>
    </row>
    <row r="41761" spans="2:11" ht="12" hidden="1" customHeight="1" x14ac:dyDescent="0.2">
      <c r="B41761" s="88"/>
      <c r="C41761" s="88"/>
      <c r="D41761" s="88"/>
      <c r="E41761" s="88"/>
      <c r="F41761" s="88"/>
      <c r="G41761" s="88"/>
      <c r="H41761" s="88"/>
      <c r="I41761" s="88"/>
      <c r="J41761" s="88"/>
      <c r="K41761" s="88"/>
    </row>
    <row r="41762" spans="2:11" ht="12" hidden="1" customHeight="1" x14ac:dyDescent="0.2">
      <c r="B41762" s="88"/>
      <c r="C41762" s="88"/>
      <c r="D41762" s="88"/>
      <c r="E41762" s="88"/>
      <c r="F41762" s="88"/>
      <c r="G41762" s="88"/>
      <c r="H41762" s="88"/>
      <c r="I41762" s="88"/>
      <c r="J41762" s="88"/>
      <c r="K41762" s="88"/>
    </row>
    <row r="41763" spans="2:11" ht="12" hidden="1" customHeight="1" x14ac:dyDescent="0.2">
      <c r="B41763" s="88"/>
      <c r="C41763" s="88"/>
      <c r="D41763" s="88"/>
      <c r="E41763" s="88"/>
      <c r="F41763" s="88"/>
      <c r="G41763" s="88"/>
      <c r="H41763" s="88"/>
      <c r="I41763" s="88"/>
      <c r="J41763" s="88"/>
      <c r="K41763" s="88"/>
    </row>
    <row r="41764" spans="2:11" ht="12" hidden="1" customHeight="1" x14ac:dyDescent="0.2">
      <c r="B41764" s="88"/>
      <c r="C41764" s="88"/>
      <c r="D41764" s="88"/>
      <c r="E41764" s="88"/>
      <c r="F41764" s="88"/>
      <c r="G41764" s="88"/>
      <c r="H41764" s="88"/>
      <c r="I41764" s="88"/>
      <c r="J41764" s="88"/>
      <c r="K41764" s="88"/>
    </row>
    <row r="41765" spans="2:11" ht="12" hidden="1" customHeight="1" x14ac:dyDescent="0.2">
      <c r="B41765" s="88"/>
      <c r="C41765" s="88"/>
      <c r="D41765" s="88"/>
      <c r="E41765" s="88"/>
      <c r="F41765" s="88"/>
      <c r="G41765" s="88"/>
      <c r="H41765" s="88"/>
      <c r="I41765" s="88"/>
      <c r="J41765" s="88"/>
      <c r="K41765" s="88"/>
    </row>
    <row r="41766" spans="2:11" ht="12" hidden="1" customHeight="1" x14ac:dyDescent="0.2">
      <c r="B41766" s="88"/>
      <c r="C41766" s="88"/>
      <c r="D41766" s="88"/>
      <c r="E41766" s="88"/>
      <c r="F41766" s="88"/>
      <c r="G41766" s="88"/>
      <c r="H41766" s="88"/>
      <c r="I41766" s="88"/>
      <c r="J41766" s="88"/>
      <c r="K41766" s="88"/>
    </row>
    <row r="41767" spans="2:11" ht="12" hidden="1" customHeight="1" x14ac:dyDescent="0.2">
      <c r="B41767" s="88"/>
      <c r="C41767" s="88"/>
      <c r="D41767" s="88"/>
      <c r="E41767" s="88"/>
      <c r="F41767" s="88"/>
      <c r="G41767" s="88"/>
      <c r="H41767" s="88"/>
      <c r="I41767" s="88"/>
      <c r="J41767" s="88"/>
      <c r="K41767" s="88"/>
    </row>
    <row r="41768" spans="2:11" ht="12" hidden="1" customHeight="1" x14ac:dyDescent="0.2">
      <c r="B41768" s="88"/>
      <c r="C41768" s="88"/>
      <c r="D41768" s="88"/>
      <c r="E41768" s="88"/>
      <c r="F41768" s="88"/>
      <c r="G41768" s="88"/>
      <c r="H41768" s="88"/>
      <c r="I41768" s="88"/>
      <c r="J41768" s="88"/>
      <c r="K41768" s="88"/>
    </row>
    <row r="41769" spans="2:11" ht="12" hidden="1" customHeight="1" x14ac:dyDescent="0.2">
      <c r="B41769" s="88"/>
      <c r="C41769" s="88"/>
      <c r="D41769" s="88"/>
      <c r="E41769" s="88"/>
      <c r="F41769" s="88"/>
      <c r="G41769" s="88"/>
      <c r="H41769" s="88"/>
      <c r="I41769" s="88"/>
      <c r="J41769" s="88"/>
      <c r="K41769" s="88"/>
    </row>
    <row r="41770" spans="2:11" ht="12" hidden="1" customHeight="1" x14ac:dyDescent="0.2">
      <c r="B41770" s="88"/>
      <c r="C41770" s="88"/>
      <c r="D41770" s="88"/>
      <c r="E41770" s="88"/>
      <c r="F41770" s="88"/>
      <c r="G41770" s="88"/>
      <c r="H41770" s="88"/>
      <c r="I41770" s="88"/>
      <c r="J41770" s="88"/>
      <c r="K41770" s="88"/>
    </row>
    <row r="41771" spans="2:11" ht="12" hidden="1" customHeight="1" x14ac:dyDescent="0.2">
      <c r="B41771" s="88"/>
      <c r="C41771" s="88"/>
      <c r="D41771" s="88"/>
      <c r="E41771" s="88"/>
      <c r="F41771" s="88"/>
      <c r="G41771" s="88"/>
      <c r="H41771" s="88"/>
      <c r="I41771" s="88"/>
      <c r="J41771" s="88"/>
      <c r="K41771" s="88"/>
    </row>
    <row r="41772" spans="2:11" ht="12" hidden="1" customHeight="1" x14ac:dyDescent="0.2">
      <c r="B41772" s="88"/>
      <c r="C41772" s="88"/>
      <c r="D41772" s="88"/>
      <c r="E41772" s="88"/>
      <c r="F41772" s="88"/>
      <c r="G41772" s="88"/>
      <c r="H41772" s="88"/>
      <c r="I41772" s="88"/>
      <c r="J41772" s="88"/>
      <c r="K41772" s="88"/>
    </row>
    <row r="41773" spans="2:11" ht="12" hidden="1" customHeight="1" x14ac:dyDescent="0.2">
      <c r="B41773" s="88"/>
      <c r="C41773" s="88"/>
      <c r="D41773" s="88"/>
      <c r="E41773" s="88"/>
      <c r="F41773" s="88"/>
      <c r="G41773" s="88"/>
      <c r="H41773" s="88"/>
      <c r="I41773" s="88"/>
      <c r="J41773" s="88"/>
      <c r="K41773" s="88"/>
    </row>
    <row r="41774" spans="2:11" ht="12" hidden="1" customHeight="1" x14ac:dyDescent="0.2">
      <c r="B41774" s="88"/>
      <c r="C41774" s="88"/>
      <c r="D41774" s="88"/>
      <c r="E41774" s="88"/>
      <c r="F41774" s="88"/>
      <c r="G41774" s="88"/>
      <c r="H41774" s="88"/>
      <c r="I41774" s="88"/>
      <c r="J41774" s="88"/>
      <c r="K41774" s="88"/>
    </row>
    <row r="41775" spans="2:11" ht="12" hidden="1" customHeight="1" x14ac:dyDescent="0.2">
      <c r="B41775" s="88"/>
      <c r="C41775" s="88"/>
      <c r="D41775" s="88"/>
      <c r="E41775" s="88"/>
      <c r="F41775" s="88"/>
      <c r="G41775" s="88"/>
      <c r="H41775" s="88"/>
      <c r="I41775" s="88"/>
      <c r="J41775" s="88"/>
      <c r="K41775" s="88"/>
    </row>
    <row r="41776" spans="2:11" ht="12" hidden="1" customHeight="1" x14ac:dyDescent="0.2">
      <c r="B41776" s="88"/>
      <c r="C41776" s="88"/>
      <c r="D41776" s="88"/>
      <c r="E41776" s="88"/>
      <c r="F41776" s="88"/>
      <c r="G41776" s="88"/>
      <c r="H41776" s="88"/>
      <c r="I41776" s="88"/>
      <c r="J41776" s="88"/>
      <c r="K41776" s="88"/>
    </row>
    <row r="41777" spans="2:11" ht="12" hidden="1" customHeight="1" x14ac:dyDescent="0.2">
      <c r="B41777" s="88"/>
      <c r="C41777" s="88"/>
      <c r="D41777" s="88"/>
      <c r="E41777" s="88"/>
      <c r="F41777" s="88"/>
      <c r="G41777" s="88"/>
      <c r="H41777" s="88"/>
      <c r="I41777" s="88"/>
      <c r="J41777" s="88"/>
      <c r="K41777" s="88"/>
    </row>
    <row r="41778" spans="2:11" ht="12" hidden="1" customHeight="1" x14ac:dyDescent="0.2">
      <c r="B41778" s="88"/>
      <c r="C41778" s="88"/>
      <c r="D41778" s="88"/>
      <c r="E41778" s="88"/>
      <c r="F41778" s="88"/>
      <c r="G41778" s="88"/>
      <c r="H41778" s="88"/>
      <c r="I41778" s="88"/>
      <c r="J41778" s="88"/>
      <c r="K41778" s="88"/>
    </row>
    <row r="41779" spans="2:11" ht="12" hidden="1" customHeight="1" x14ac:dyDescent="0.2">
      <c r="B41779" s="88"/>
      <c r="C41779" s="88"/>
      <c r="D41779" s="88"/>
      <c r="E41779" s="88"/>
      <c r="F41779" s="88"/>
      <c r="G41779" s="88"/>
      <c r="H41779" s="88"/>
      <c r="I41779" s="88"/>
      <c r="J41779" s="88"/>
      <c r="K41779" s="88"/>
    </row>
    <row r="41780" spans="2:11" ht="12" hidden="1" customHeight="1" x14ac:dyDescent="0.2">
      <c r="B41780" s="88"/>
      <c r="C41780" s="88"/>
      <c r="D41780" s="88"/>
      <c r="E41780" s="88"/>
      <c r="F41780" s="88"/>
      <c r="G41780" s="88"/>
      <c r="H41780" s="88"/>
      <c r="I41780" s="88"/>
      <c r="J41780" s="88"/>
      <c r="K41780" s="88"/>
    </row>
    <row r="41781" spans="2:11" ht="12" hidden="1" customHeight="1" x14ac:dyDescent="0.2">
      <c r="B41781" s="88"/>
      <c r="C41781" s="88"/>
      <c r="D41781" s="88"/>
      <c r="E41781" s="88"/>
      <c r="F41781" s="88"/>
      <c r="G41781" s="88"/>
      <c r="H41781" s="88"/>
      <c r="I41781" s="88"/>
      <c r="J41781" s="88"/>
      <c r="K41781" s="88"/>
    </row>
    <row r="41782" spans="2:11" ht="12" hidden="1" customHeight="1" x14ac:dyDescent="0.2">
      <c r="B41782" s="88"/>
      <c r="C41782" s="88"/>
      <c r="D41782" s="88"/>
      <c r="E41782" s="88"/>
      <c r="F41782" s="88"/>
      <c r="G41782" s="88"/>
      <c r="H41782" s="88"/>
      <c r="I41782" s="88"/>
      <c r="J41782" s="88"/>
      <c r="K41782" s="88"/>
    </row>
    <row r="41783" spans="2:11" ht="12" hidden="1" customHeight="1" x14ac:dyDescent="0.2">
      <c r="B41783" s="88"/>
      <c r="C41783" s="88"/>
      <c r="D41783" s="88"/>
      <c r="E41783" s="88"/>
      <c r="F41783" s="88"/>
      <c r="G41783" s="88"/>
      <c r="H41783" s="88"/>
      <c r="I41783" s="88"/>
      <c r="J41783" s="88"/>
      <c r="K41783" s="88"/>
    </row>
    <row r="41784" spans="2:11" ht="12" hidden="1" customHeight="1" x14ac:dyDescent="0.2">
      <c r="B41784" s="88"/>
      <c r="C41784" s="88"/>
      <c r="D41784" s="88"/>
      <c r="E41784" s="88"/>
      <c r="F41784" s="88"/>
      <c r="G41784" s="88"/>
      <c r="H41784" s="88"/>
      <c r="I41784" s="88"/>
      <c r="J41784" s="88"/>
      <c r="K41784" s="88"/>
    </row>
    <row r="41785" spans="2:11" ht="12" hidden="1" customHeight="1" x14ac:dyDescent="0.2">
      <c r="B41785" s="88"/>
      <c r="C41785" s="88"/>
      <c r="D41785" s="88"/>
      <c r="E41785" s="88"/>
      <c r="F41785" s="88"/>
      <c r="G41785" s="88"/>
      <c r="H41785" s="88"/>
      <c r="I41785" s="88"/>
      <c r="J41785" s="88"/>
      <c r="K41785" s="88"/>
    </row>
    <row r="41786" spans="2:11" ht="12" hidden="1" customHeight="1" x14ac:dyDescent="0.2">
      <c r="B41786" s="88"/>
      <c r="C41786" s="88"/>
      <c r="D41786" s="88"/>
      <c r="E41786" s="88"/>
      <c r="F41786" s="88"/>
      <c r="G41786" s="88"/>
      <c r="H41786" s="88"/>
      <c r="I41786" s="88"/>
      <c r="J41786" s="88"/>
      <c r="K41786" s="88"/>
    </row>
    <row r="41787" spans="2:11" ht="12" hidden="1" customHeight="1" x14ac:dyDescent="0.2">
      <c r="B41787" s="88"/>
      <c r="C41787" s="88"/>
      <c r="D41787" s="88"/>
      <c r="E41787" s="88"/>
      <c r="F41787" s="88"/>
      <c r="G41787" s="88"/>
      <c r="H41787" s="88"/>
      <c r="I41787" s="88"/>
      <c r="J41787" s="88"/>
      <c r="K41787" s="88"/>
    </row>
    <row r="41788" spans="2:11" ht="12" hidden="1" customHeight="1" x14ac:dyDescent="0.2">
      <c r="B41788" s="88"/>
      <c r="C41788" s="88"/>
      <c r="D41788" s="88"/>
      <c r="E41788" s="88"/>
      <c r="F41788" s="88"/>
      <c r="G41788" s="88"/>
      <c r="H41788" s="88"/>
      <c r="I41788" s="88"/>
      <c r="J41788" s="88"/>
      <c r="K41788" s="88"/>
    </row>
    <row r="41789" spans="2:11" ht="12" hidden="1" customHeight="1" x14ac:dyDescent="0.2">
      <c r="B41789" s="88"/>
      <c r="C41789" s="88"/>
      <c r="D41789" s="88"/>
      <c r="E41789" s="88"/>
      <c r="F41789" s="88"/>
      <c r="G41789" s="88"/>
      <c r="H41789" s="88"/>
      <c r="I41789" s="88"/>
      <c r="J41789" s="88"/>
      <c r="K41789" s="88"/>
    </row>
    <row r="41790" spans="2:11" ht="12" hidden="1" customHeight="1" x14ac:dyDescent="0.2">
      <c r="B41790" s="88"/>
      <c r="C41790" s="88"/>
      <c r="D41790" s="88"/>
      <c r="E41790" s="88"/>
      <c r="F41790" s="88"/>
      <c r="G41790" s="88"/>
      <c r="H41790" s="88"/>
      <c r="I41790" s="88"/>
      <c r="J41790" s="88"/>
      <c r="K41790" s="88"/>
    </row>
    <row r="41791" spans="2:11" ht="12" hidden="1" customHeight="1" x14ac:dyDescent="0.2">
      <c r="B41791" s="88"/>
      <c r="C41791" s="88"/>
      <c r="D41791" s="88"/>
      <c r="E41791" s="88"/>
      <c r="F41791" s="88"/>
      <c r="G41791" s="88"/>
      <c r="H41791" s="88"/>
      <c r="I41791" s="88"/>
      <c r="J41791" s="88"/>
      <c r="K41791" s="88"/>
    </row>
    <row r="41792" spans="2:11" ht="12" hidden="1" customHeight="1" x14ac:dyDescent="0.2">
      <c r="B41792" s="88"/>
      <c r="C41792" s="88"/>
      <c r="D41792" s="88"/>
      <c r="E41792" s="88"/>
      <c r="F41792" s="88"/>
      <c r="G41792" s="88"/>
      <c r="H41792" s="88"/>
      <c r="I41792" s="88"/>
      <c r="J41792" s="88"/>
      <c r="K41792" s="88"/>
    </row>
    <row r="41793" spans="2:11" ht="12" hidden="1" customHeight="1" x14ac:dyDescent="0.2">
      <c r="B41793" s="88"/>
      <c r="C41793" s="88"/>
      <c r="D41793" s="88"/>
      <c r="E41793" s="88"/>
      <c r="F41793" s="88"/>
      <c r="G41793" s="88"/>
      <c r="H41793" s="88"/>
      <c r="I41793" s="88"/>
      <c r="J41793" s="88"/>
      <c r="K41793" s="88"/>
    </row>
    <row r="41794" spans="2:11" ht="12" hidden="1" customHeight="1" x14ac:dyDescent="0.2">
      <c r="B41794" s="88"/>
      <c r="C41794" s="88"/>
      <c r="D41794" s="88"/>
      <c r="E41794" s="88"/>
      <c r="F41794" s="88"/>
      <c r="G41794" s="88"/>
      <c r="H41794" s="88"/>
      <c r="I41794" s="88"/>
      <c r="J41794" s="88"/>
      <c r="K41794" s="88"/>
    </row>
    <row r="41795" spans="2:11" ht="12" hidden="1" customHeight="1" x14ac:dyDescent="0.2">
      <c r="B41795" s="88"/>
      <c r="C41795" s="88"/>
      <c r="D41795" s="88"/>
      <c r="E41795" s="88"/>
      <c r="F41795" s="88"/>
      <c r="G41795" s="88"/>
      <c r="H41795" s="88"/>
      <c r="I41795" s="88"/>
      <c r="J41795" s="88"/>
      <c r="K41795" s="88"/>
    </row>
    <row r="41796" spans="2:11" ht="12" hidden="1" customHeight="1" x14ac:dyDescent="0.2">
      <c r="B41796" s="88"/>
      <c r="C41796" s="88"/>
      <c r="D41796" s="88"/>
      <c r="E41796" s="88"/>
      <c r="F41796" s="88"/>
      <c r="G41796" s="88"/>
      <c r="H41796" s="88"/>
      <c r="I41796" s="88"/>
      <c r="J41796" s="88"/>
      <c r="K41796" s="88"/>
    </row>
    <row r="41797" spans="2:11" ht="12" hidden="1" customHeight="1" x14ac:dyDescent="0.2">
      <c r="B41797" s="88"/>
      <c r="C41797" s="88"/>
      <c r="D41797" s="88"/>
      <c r="E41797" s="88"/>
      <c r="F41797" s="88"/>
      <c r="G41797" s="88"/>
      <c r="H41797" s="88"/>
      <c r="I41797" s="88"/>
      <c r="J41797" s="88"/>
      <c r="K41797" s="88"/>
    </row>
    <row r="41798" spans="2:11" ht="12" hidden="1" customHeight="1" x14ac:dyDescent="0.2">
      <c r="B41798" s="88"/>
      <c r="C41798" s="88"/>
      <c r="D41798" s="88"/>
      <c r="E41798" s="88"/>
      <c r="F41798" s="88"/>
      <c r="G41798" s="88"/>
      <c r="H41798" s="88"/>
      <c r="I41798" s="88"/>
      <c r="J41798" s="88"/>
      <c r="K41798" s="88"/>
    </row>
    <row r="41799" spans="2:11" ht="12" hidden="1" customHeight="1" x14ac:dyDescent="0.2">
      <c r="B41799" s="88"/>
      <c r="C41799" s="88"/>
      <c r="D41799" s="88"/>
      <c r="E41799" s="88"/>
      <c r="F41799" s="88"/>
      <c r="G41799" s="88"/>
      <c r="H41799" s="88"/>
      <c r="I41799" s="88"/>
      <c r="J41799" s="88"/>
      <c r="K41799" s="88"/>
    </row>
    <row r="41800" spans="2:11" ht="12" hidden="1" customHeight="1" x14ac:dyDescent="0.2">
      <c r="B41800" s="88"/>
      <c r="C41800" s="88"/>
      <c r="D41800" s="88"/>
      <c r="E41800" s="88"/>
      <c r="F41800" s="88"/>
      <c r="G41800" s="88"/>
      <c r="H41800" s="88"/>
      <c r="I41800" s="88"/>
      <c r="J41800" s="88"/>
      <c r="K41800" s="88"/>
    </row>
    <row r="41801" spans="2:11" ht="12" hidden="1" customHeight="1" x14ac:dyDescent="0.2">
      <c r="B41801" s="88"/>
      <c r="C41801" s="88"/>
      <c r="D41801" s="88"/>
      <c r="E41801" s="88"/>
      <c r="F41801" s="88"/>
      <c r="G41801" s="88"/>
      <c r="H41801" s="88"/>
      <c r="I41801" s="88"/>
      <c r="J41801" s="88"/>
      <c r="K41801" s="88"/>
    </row>
    <row r="41802" spans="2:11" ht="12" hidden="1" customHeight="1" x14ac:dyDescent="0.2">
      <c r="B41802" s="88"/>
      <c r="C41802" s="88"/>
      <c r="D41802" s="88"/>
      <c r="E41802" s="88"/>
      <c r="F41802" s="88"/>
      <c r="G41802" s="88"/>
      <c r="H41802" s="88"/>
      <c r="I41802" s="88"/>
      <c r="J41802" s="88"/>
      <c r="K41802" s="88"/>
    </row>
    <row r="41803" spans="2:11" ht="12" hidden="1" customHeight="1" x14ac:dyDescent="0.2">
      <c r="B41803" s="88"/>
      <c r="C41803" s="88"/>
      <c r="D41803" s="88"/>
      <c r="E41803" s="88"/>
      <c r="F41803" s="88"/>
      <c r="G41803" s="88"/>
      <c r="H41803" s="88"/>
      <c r="I41803" s="88"/>
      <c r="J41803" s="88"/>
      <c r="K41803" s="88"/>
    </row>
    <row r="41804" spans="2:11" ht="12" hidden="1" customHeight="1" x14ac:dyDescent="0.2">
      <c r="B41804" s="88"/>
      <c r="C41804" s="88"/>
      <c r="D41804" s="88"/>
      <c r="E41804" s="88"/>
      <c r="F41804" s="88"/>
      <c r="G41804" s="88"/>
      <c r="H41804" s="88"/>
      <c r="I41804" s="88"/>
      <c r="J41804" s="88"/>
      <c r="K41804" s="88"/>
    </row>
    <row r="41805" spans="2:11" ht="12" hidden="1" customHeight="1" x14ac:dyDescent="0.2">
      <c r="B41805" s="88"/>
      <c r="C41805" s="88"/>
      <c r="D41805" s="88"/>
      <c r="E41805" s="88"/>
      <c r="F41805" s="88"/>
      <c r="G41805" s="88"/>
      <c r="H41805" s="88"/>
      <c r="I41805" s="88"/>
      <c r="J41805" s="88"/>
      <c r="K41805" s="88"/>
    </row>
    <row r="41806" spans="2:11" ht="12" hidden="1" customHeight="1" x14ac:dyDescent="0.2">
      <c r="B41806" s="88"/>
      <c r="C41806" s="88"/>
      <c r="D41806" s="88"/>
      <c r="E41806" s="88"/>
      <c r="F41806" s="88"/>
      <c r="G41806" s="88"/>
      <c r="H41806" s="88"/>
      <c r="I41806" s="88"/>
      <c r="J41806" s="88"/>
      <c r="K41806" s="88"/>
    </row>
    <row r="41807" spans="2:11" ht="12" hidden="1" customHeight="1" x14ac:dyDescent="0.2">
      <c r="B41807" s="88"/>
      <c r="C41807" s="88"/>
      <c r="D41807" s="88"/>
      <c r="E41807" s="88"/>
      <c r="F41807" s="88"/>
      <c r="G41807" s="88"/>
      <c r="H41807" s="88"/>
      <c r="I41807" s="88"/>
      <c r="J41807" s="88"/>
      <c r="K41807" s="88"/>
    </row>
    <row r="41808" spans="2:11" ht="12" hidden="1" customHeight="1" x14ac:dyDescent="0.2">
      <c r="B41808" s="88"/>
      <c r="C41808" s="88"/>
      <c r="D41808" s="88"/>
      <c r="E41808" s="88"/>
      <c r="F41808" s="88"/>
      <c r="G41808" s="88"/>
      <c r="H41808" s="88"/>
      <c r="I41808" s="88"/>
      <c r="J41808" s="88"/>
      <c r="K41808" s="88"/>
    </row>
    <row r="41809" spans="2:11" ht="12" hidden="1" customHeight="1" x14ac:dyDescent="0.2">
      <c r="B41809" s="88"/>
      <c r="C41809" s="88"/>
      <c r="D41809" s="88"/>
      <c r="E41809" s="88"/>
      <c r="F41809" s="88"/>
      <c r="G41809" s="88"/>
      <c r="H41809" s="88"/>
      <c r="I41809" s="88"/>
      <c r="J41809" s="88"/>
      <c r="K41809" s="88"/>
    </row>
    <row r="41810" spans="2:11" ht="12" hidden="1" customHeight="1" x14ac:dyDescent="0.2">
      <c r="B41810" s="88"/>
      <c r="C41810" s="88"/>
      <c r="D41810" s="88"/>
      <c r="E41810" s="88"/>
      <c r="F41810" s="88"/>
      <c r="G41810" s="88"/>
      <c r="H41810" s="88"/>
      <c r="I41810" s="88"/>
      <c r="J41810" s="88"/>
      <c r="K41810" s="88"/>
    </row>
    <row r="41811" spans="2:11" ht="12" hidden="1" customHeight="1" x14ac:dyDescent="0.2">
      <c r="B41811" s="88"/>
      <c r="C41811" s="88"/>
      <c r="D41811" s="88"/>
      <c r="E41811" s="88"/>
      <c r="F41811" s="88"/>
      <c r="G41811" s="88"/>
      <c r="H41811" s="88"/>
      <c r="I41811" s="88"/>
      <c r="J41811" s="88"/>
      <c r="K41811" s="88"/>
    </row>
    <row r="41812" spans="2:11" ht="12" hidden="1" customHeight="1" x14ac:dyDescent="0.2">
      <c r="B41812" s="88"/>
      <c r="C41812" s="88"/>
      <c r="D41812" s="88"/>
      <c r="E41812" s="88"/>
      <c r="F41812" s="88"/>
      <c r="G41812" s="88"/>
      <c r="H41812" s="88"/>
      <c r="I41812" s="88"/>
      <c r="J41812" s="88"/>
      <c r="K41812" s="88"/>
    </row>
    <row r="41813" spans="2:11" ht="12" hidden="1" customHeight="1" x14ac:dyDescent="0.2">
      <c r="B41813" s="88"/>
      <c r="C41813" s="88"/>
      <c r="D41813" s="88"/>
      <c r="E41813" s="88"/>
      <c r="F41813" s="88"/>
      <c r="G41813" s="88"/>
      <c r="H41813" s="88"/>
      <c r="I41813" s="88"/>
      <c r="J41813" s="88"/>
      <c r="K41813" s="88"/>
    </row>
    <row r="41814" spans="2:11" ht="12" hidden="1" customHeight="1" x14ac:dyDescent="0.2">
      <c r="B41814" s="88"/>
      <c r="C41814" s="88"/>
      <c r="D41814" s="88"/>
      <c r="E41814" s="88"/>
      <c r="F41814" s="88"/>
      <c r="G41814" s="88"/>
      <c r="H41814" s="88"/>
      <c r="I41814" s="88"/>
      <c r="J41814" s="88"/>
      <c r="K41814" s="88"/>
    </row>
    <row r="41815" spans="2:11" ht="12" hidden="1" customHeight="1" x14ac:dyDescent="0.2">
      <c r="B41815" s="88"/>
      <c r="C41815" s="88"/>
      <c r="D41815" s="88"/>
      <c r="E41815" s="88"/>
      <c r="F41815" s="88"/>
      <c r="G41815" s="88"/>
      <c r="H41815" s="88"/>
      <c r="I41815" s="88"/>
      <c r="J41815" s="88"/>
      <c r="K41815" s="88"/>
    </row>
    <row r="41816" spans="2:11" ht="12" hidden="1" customHeight="1" x14ac:dyDescent="0.2">
      <c r="B41816" s="88"/>
      <c r="C41816" s="88"/>
      <c r="D41816" s="88"/>
      <c r="E41816" s="88"/>
      <c r="F41816" s="88"/>
      <c r="G41816" s="88"/>
      <c r="H41816" s="88"/>
      <c r="I41816" s="88"/>
      <c r="J41816" s="88"/>
      <c r="K41816" s="88"/>
    </row>
    <row r="41817" spans="2:11" ht="12" hidden="1" customHeight="1" x14ac:dyDescent="0.2">
      <c r="B41817" s="88"/>
      <c r="C41817" s="88"/>
      <c r="D41817" s="88"/>
      <c r="E41817" s="88"/>
      <c r="F41817" s="88"/>
      <c r="G41817" s="88"/>
      <c r="H41817" s="88"/>
      <c r="I41817" s="88"/>
      <c r="J41817" s="88"/>
      <c r="K41817" s="88"/>
    </row>
    <row r="41818" spans="2:11" ht="12" hidden="1" customHeight="1" x14ac:dyDescent="0.2">
      <c r="B41818" s="88"/>
      <c r="C41818" s="88"/>
      <c r="D41818" s="88"/>
      <c r="E41818" s="88"/>
      <c r="F41818" s="88"/>
      <c r="G41818" s="88"/>
      <c r="H41818" s="88"/>
      <c r="I41818" s="88"/>
      <c r="J41818" s="88"/>
      <c r="K41818" s="88"/>
    </row>
    <row r="41819" spans="2:11" ht="12" hidden="1" customHeight="1" x14ac:dyDescent="0.2">
      <c r="B41819" s="88"/>
      <c r="C41819" s="88"/>
      <c r="D41819" s="88"/>
      <c r="E41819" s="88"/>
      <c r="F41819" s="88"/>
      <c r="G41819" s="88"/>
      <c r="H41819" s="88"/>
      <c r="I41819" s="88"/>
      <c r="J41819" s="88"/>
      <c r="K41819" s="88"/>
    </row>
    <row r="41820" spans="2:11" ht="12" hidden="1" customHeight="1" x14ac:dyDescent="0.2">
      <c r="B41820" s="88"/>
      <c r="C41820" s="88"/>
      <c r="D41820" s="88"/>
      <c r="E41820" s="88"/>
      <c r="F41820" s="88"/>
      <c r="G41820" s="88"/>
      <c r="H41820" s="88"/>
      <c r="I41820" s="88"/>
      <c r="J41820" s="88"/>
      <c r="K41820" s="88"/>
    </row>
    <row r="41821" spans="2:11" ht="12" hidden="1" customHeight="1" x14ac:dyDescent="0.2">
      <c r="B41821" s="88"/>
      <c r="C41821" s="88"/>
      <c r="D41821" s="88"/>
      <c r="E41821" s="88"/>
      <c r="F41821" s="88"/>
      <c r="G41821" s="88"/>
      <c r="H41821" s="88"/>
      <c r="I41821" s="88"/>
      <c r="J41821" s="88"/>
      <c r="K41821" s="88"/>
    </row>
    <row r="41822" spans="2:11" ht="12" hidden="1" customHeight="1" x14ac:dyDescent="0.2">
      <c r="B41822" s="88"/>
      <c r="C41822" s="88"/>
      <c r="D41822" s="88"/>
      <c r="E41822" s="88"/>
      <c r="F41822" s="88"/>
      <c r="G41822" s="88"/>
      <c r="H41822" s="88"/>
      <c r="I41822" s="88"/>
      <c r="J41822" s="88"/>
      <c r="K41822" s="88"/>
    </row>
    <row r="41823" spans="2:11" ht="12" hidden="1" customHeight="1" x14ac:dyDescent="0.2">
      <c r="B41823" s="88"/>
      <c r="C41823" s="88"/>
      <c r="D41823" s="88"/>
      <c r="E41823" s="88"/>
      <c r="F41823" s="88"/>
      <c r="G41823" s="88"/>
      <c r="H41823" s="88"/>
      <c r="I41823" s="88"/>
      <c r="J41823" s="88"/>
      <c r="K41823" s="88"/>
    </row>
    <row r="41824" spans="2:11" ht="12" hidden="1" customHeight="1" x14ac:dyDescent="0.2">
      <c r="B41824" s="88"/>
      <c r="C41824" s="88"/>
      <c r="D41824" s="88"/>
      <c r="E41824" s="88"/>
      <c r="F41824" s="88"/>
      <c r="G41824" s="88"/>
      <c r="H41824" s="88"/>
      <c r="I41824" s="88"/>
      <c r="J41824" s="88"/>
      <c r="K41824" s="88"/>
    </row>
    <row r="41825" spans="2:11" ht="12" hidden="1" customHeight="1" x14ac:dyDescent="0.2">
      <c r="B41825" s="88"/>
      <c r="C41825" s="88"/>
      <c r="D41825" s="88"/>
      <c r="E41825" s="88"/>
      <c r="F41825" s="88"/>
      <c r="G41825" s="88"/>
      <c r="H41825" s="88"/>
      <c r="I41825" s="88"/>
      <c r="J41825" s="88"/>
      <c r="K41825" s="88"/>
    </row>
    <row r="41826" spans="2:11" ht="12" hidden="1" customHeight="1" x14ac:dyDescent="0.2">
      <c r="B41826" s="88"/>
      <c r="C41826" s="88"/>
      <c r="D41826" s="88"/>
      <c r="E41826" s="88"/>
      <c r="F41826" s="88"/>
      <c r="G41826" s="88"/>
      <c r="H41826" s="88"/>
      <c r="I41826" s="88"/>
      <c r="J41826" s="88"/>
      <c r="K41826" s="88"/>
    </row>
    <row r="41827" spans="2:11" ht="12" hidden="1" customHeight="1" x14ac:dyDescent="0.2">
      <c r="B41827" s="88"/>
      <c r="C41827" s="88"/>
      <c r="D41827" s="88"/>
      <c r="E41827" s="88"/>
      <c r="F41827" s="88"/>
      <c r="G41827" s="88"/>
      <c r="H41827" s="88"/>
      <c r="I41827" s="88"/>
      <c r="J41827" s="88"/>
      <c r="K41827" s="88"/>
    </row>
    <row r="41828" spans="2:11" ht="12" hidden="1" customHeight="1" x14ac:dyDescent="0.2">
      <c r="B41828" s="88"/>
      <c r="C41828" s="88"/>
      <c r="D41828" s="88"/>
      <c r="E41828" s="88"/>
      <c r="F41828" s="88"/>
      <c r="G41828" s="88"/>
      <c r="H41828" s="88"/>
      <c r="I41828" s="88"/>
      <c r="J41828" s="88"/>
      <c r="K41828" s="88"/>
    </row>
    <row r="41829" spans="2:11" ht="12" hidden="1" customHeight="1" x14ac:dyDescent="0.2">
      <c r="B41829" s="88"/>
      <c r="C41829" s="88"/>
      <c r="D41829" s="88"/>
      <c r="E41829" s="88"/>
      <c r="F41829" s="88"/>
      <c r="G41829" s="88"/>
      <c r="H41829" s="88"/>
      <c r="I41829" s="88"/>
      <c r="J41829" s="88"/>
      <c r="K41829" s="88"/>
    </row>
    <row r="41830" spans="2:11" ht="12" hidden="1" customHeight="1" x14ac:dyDescent="0.2">
      <c r="B41830" s="88"/>
      <c r="C41830" s="88"/>
      <c r="D41830" s="88"/>
      <c r="E41830" s="88"/>
      <c r="F41830" s="88"/>
      <c r="G41830" s="88"/>
      <c r="H41830" s="88"/>
      <c r="I41830" s="88"/>
      <c r="J41830" s="88"/>
      <c r="K41830" s="88"/>
    </row>
    <row r="41831" spans="2:11" ht="12" hidden="1" customHeight="1" x14ac:dyDescent="0.2">
      <c r="B41831" s="88"/>
      <c r="C41831" s="88"/>
      <c r="D41831" s="88"/>
      <c r="E41831" s="88"/>
      <c r="F41831" s="88"/>
      <c r="G41831" s="88"/>
      <c r="H41831" s="88"/>
      <c r="I41831" s="88"/>
      <c r="J41831" s="88"/>
      <c r="K41831" s="88"/>
    </row>
    <row r="41832" spans="2:11" ht="12" hidden="1" customHeight="1" x14ac:dyDescent="0.2">
      <c r="B41832" s="88"/>
      <c r="C41832" s="88"/>
      <c r="D41832" s="88"/>
      <c r="E41832" s="88"/>
      <c r="F41832" s="88"/>
      <c r="G41832" s="88"/>
      <c r="H41832" s="88"/>
      <c r="I41832" s="88"/>
      <c r="J41832" s="88"/>
      <c r="K41832" s="88"/>
    </row>
    <row r="41833" spans="2:11" ht="12" hidden="1" customHeight="1" x14ac:dyDescent="0.2">
      <c r="B41833" s="88"/>
      <c r="C41833" s="88"/>
      <c r="D41833" s="88"/>
      <c r="E41833" s="88"/>
      <c r="F41833" s="88"/>
      <c r="G41833" s="88"/>
      <c r="H41833" s="88"/>
      <c r="I41833" s="88"/>
      <c r="J41833" s="88"/>
      <c r="K41833" s="88"/>
    </row>
    <row r="41834" spans="2:11" ht="12" hidden="1" customHeight="1" x14ac:dyDescent="0.2">
      <c r="B41834" s="88"/>
      <c r="C41834" s="88"/>
      <c r="D41834" s="88"/>
      <c r="E41834" s="88"/>
      <c r="F41834" s="88"/>
      <c r="G41834" s="88"/>
      <c r="H41834" s="88"/>
      <c r="I41834" s="88"/>
      <c r="J41834" s="88"/>
      <c r="K41834" s="88"/>
    </row>
    <row r="41835" spans="2:11" ht="12" hidden="1" customHeight="1" x14ac:dyDescent="0.2">
      <c r="B41835" s="88"/>
      <c r="C41835" s="88"/>
      <c r="D41835" s="88"/>
      <c r="E41835" s="88"/>
      <c r="F41835" s="88"/>
      <c r="G41835" s="88"/>
      <c r="H41835" s="88"/>
      <c r="I41835" s="88"/>
      <c r="J41835" s="88"/>
      <c r="K41835" s="88"/>
    </row>
    <row r="41836" spans="2:11" ht="12" hidden="1" customHeight="1" x14ac:dyDescent="0.2">
      <c r="B41836" s="88"/>
      <c r="C41836" s="88"/>
      <c r="D41836" s="88"/>
      <c r="E41836" s="88"/>
      <c r="F41836" s="88"/>
      <c r="G41836" s="88"/>
      <c r="H41836" s="88"/>
      <c r="I41836" s="88"/>
      <c r="J41836" s="88"/>
      <c r="K41836" s="88"/>
    </row>
    <row r="41837" spans="2:11" ht="12" hidden="1" customHeight="1" x14ac:dyDescent="0.2">
      <c r="B41837" s="88"/>
      <c r="C41837" s="88"/>
      <c r="D41837" s="88"/>
      <c r="E41837" s="88"/>
      <c r="F41837" s="88"/>
      <c r="G41837" s="88"/>
      <c r="H41837" s="88"/>
      <c r="I41837" s="88"/>
      <c r="J41837" s="88"/>
      <c r="K41837" s="88"/>
    </row>
    <row r="41838" spans="2:11" ht="12" hidden="1" customHeight="1" x14ac:dyDescent="0.2">
      <c r="B41838" s="88"/>
      <c r="C41838" s="88"/>
      <c r="D41838" s="88"/>
      <c r="E41838" s="88"/>
      <c r="F41838" s="88"/>
      <c r="G41838" s="88"/>
      <c r="H41838" s="88"/>
      <c r="I41838" s="88"/>
      <c r="J41838" s="88"/>
      <c r="K41838" s="88"/>
    </row>
    <row r="41839" spans="2:11" ht="12" hidden="1" customHeight="1" x14ac:dyDescent="0.2">
      <c r="B41839" s="88"/>
      <c r="C41839" s="88"/>
      <c r="D41839" s="88"/>
      <c r="E41839" s="88"/>
      <c r="F41839" s="88"/>
      <c r="G41839" s="88"/>
      <c r="H41839" s="88"/>
      <c r="I41839" s="88"/>
      <c r="J41839" s="88"/>
      <c r="K41839" s="88"/>
    </row>
    <row r="41840" spans="2:11" ht="12" hidden="1" customHeight="1" x14ac:dyDescent="0.2">
      <c r="B41840" s="88"/>
      <c r="C41840" s="88"/>
      <c r="D41840" s="88"/>
      <c r="E41840" s="88"/>
      <c r="F41840" s="88"/>
      <c r="G41840" s="88"/>
      <c r="H41840" s="88"/>
      <c r="I41840" s="88"/>
      <c r="J41840" s="88"/>
      <c r="K41840" s="88"/>
    </row>
    <row r="41841" spans="2:11" ht="12" hidden="1" customHeight="1" x14ac:dyDescent="0.2">
      <c r="B41841" s="88"/>
      <c r="C41841" s="88"/>
      <c r="D41841" s="88"/>
      <c r="E41841" s="88"/>
      <c r="F41841" s="88"/>
      <c r="G41841" s="88"/>
      <c r="H41841" s="88"/>
      <c r="I41841" s="88"/>
      <c r="J41841" s="88"/>
      <c r="K41841" s="88"/>
    </row>
    <row r="41842" spans="2:11" ht="12" hidden="1" customHeight="1" x14ac:dyDescent="0.2">
      <c r="B41842" s="88"/>
      <c r="C41842" s="88"/>
      <c r="D41842" s="88"/>
      <c r="E41842" s="88"/>
      <c r="F41842" s="88"/>
      <c r="G41842" s="88"/>
      <c r="H41842" s="88"/>
      <c r="I41842" s="88"/>
      <c r="J41842" s="88"/>
      <c r="K41842" s="88"/>
    </row>
    <row r="41843" spans="2:11" ht="12" hidden="1" customHeight="1" x14ac:dyDescent="0.2">
      <c r="B41843" s="88"/>
      <c r="C41843" s="88"/>
      <c r="D41843" s="88"/>
      <c r="E41843" s="88"/>
      <c r="F41843" s="88"/>
      <c r="G41843" s="88"/>
      <c r="H41843" s="88"/>
      <c r="I41843" s="88"/>
      <c r="J41843" s="88"/>
      <c r="K41843" s="88"/>
    </row>
    <row r="41844" spans="2:11" ht="12" hidden="1" customHeight="1" x14ac:dyDescent="0.2">
      <c r="B41844" s="88"/>
      <c r="C41844" s="88"/>
      <c r="D41844" s="88"/>
      <c r="E41844" s="88"/>
      <c r="F41844" s="88"/>
      <c r="G41844" s="88"/>
      <c r="H41844" s="88"/>
      <c r="I41844" s="88"/>
      <c r="J41844" s="88"/>
      <c r="K41844" s="88"/>
    </row>
    <row r="41845" spans="2:11" ht="12" hidden="1" customHeight="1" x14ac:dyDescent="0.2">
      <c r="B41845" s="88"/>
      <c r="C41845" s="88"/>
      <c r="D41845" s="88"/>
      <c r="E41845" s="88"/>
      <c r="F41845" s="88"/>
      <c r="G41845" s="88"/>
      <c r="H41845" s="88"/>
      <c r="I41845" s="88"/>
      <c r="J41845" s="88"/>
      <c r="K41845" s="88"/>
    </row>
    <row r="41846" spans="2:11" ht="12" hidden="1" customHeight="1" x14ac:dyDescent="0.2">
      <c r="B41846" s="88"/>
      <c r="C41846" s="88"/>
      <c r="D41846" s="88"/>
      <c r="E41846" s="88"/>
      <c r="F41846" s="88"/>
      <c r="G41846" s="88"/>
      <c r="H41846" s="88"/>
      <c r="I41846" s="88"/>
      <c r="J41846" s="88"/>
      <c r="K41846" s="88"/>
    </row>
    <row r="41847" spans="2:11" ht="12" hidden="1" customHeight="1" x14ac:dyDescent="0.2">
      <c r="B41847" s="88"/>
      <c r="C41847" s="88"/>
      <c r="D41847" s="88"/>
      <c r="E41847" s="88"/>
      <c r="F41847" s="88"/>
      <c r="G41847" s="88"/>
      <c r="H41847" s="88"/>
      <c r="I41847" s="88"/>
      <c r="J41847" s="88"/>
      <c r="K41847" s="88"/>
    </row>
    <row r="41848" spans="2:11" ht="12" hidden="1" customHeight="1" x14ac:dyDescent="0.2">
      <c r="B41848" s="88"/>
      <c r="C41848" s="88"/>
      <c r="D41848" s="88"/>
      <c r="E41848" s="88"/>
      <c r="F41848" s="88"/>
      <c r="G41848" s="88"/>
      <c r="H41848" s="88"/>
      <c r="I41848" s="88"/>
      <c r="J41848" s="88"/>
      <c r="K41848" s="88"/>
    </row>
    <row r="41849" spans="2:11" ht="12" hidden="1" customHeight="1" x14ac:dyDescent="0.2">
      <c r="B41849" s="88"/>
      <c r="C41849" s="88"/>
      <c r="D41849" s="88"/>
      <c r="E41849" s="88"/>
      <c r="F41849" s="88"/>
      <c r="G41849" s="88"/>
      <c r="H41849" s="88"/>
      <c r="I41849" s="88"/>
      <c r="J41849" s="88"/>
      <c r="K41849" s="88"/>
    </row>
    <row r="41850" spans="2:11" ht="12" hidden="1" customHeight="1" x14ac:dyDescent="0.2">
      <c r="B41850" s="88"/>
      <c r="C41850" s="88"/>
      <c r="D41850" s="88"/>
      <c r="E41850" s="88"/>
      <c r="F41850" s="88"/>
      <c r="G41850" s="88"/>
      <c r="H41850" s="88"/>
      <c r="I41850" s="88"/>
      <c r="J41850" s="88"/>
      <c r="K41850" s="88"/>
    </row>
    <row r="41851" spans="2:11" ht="12" hidden="1" customHeight="1" x14ac:dyDescent="0.2">
      <c r="B41851" s="88"/>
      <c r="C41851" s="88"/>
      <c r="D41851" s="88"/>
      <c r="E41851" s="88"/>
      <c r="F41851" s="88"/>
      <c r="G41851" s="88"/>
      <c r="H41851" s="88"/>
      <c r="I41851" s="88"/>
      <c r="J41851" s="88"/>
      <c r="K41851" s="88"/>
    </row>
    <row r="41852" spans="2:11" ht="12" hidden="1" customHeight="1" x14ac:dyDescent="0.2">
      <c r="B41852" s="88"/>
      <c r="C41852" s="88"/>
      <c r="D41852" s="88"/>
      <c r="E41852" s="88"/>
      <c r="F41852" s="88"/>
      <c r="G41852" s="88"/>
      <c r="H41852" s="88"/>
      <c r="I41852" s="88"/>
      <c r="J41852" s="88"/>
      <c r="K41852" s="88"/>
    </row>
    <row r="41853" spans="2:11" ht="12" hidden="1" customHeight="1" x14ac:dyDescent="0.2">
      <c r="B41853" s="88"/>
      <c r="C41853" s="88"/>
      <c r="D41853" s="88"/>
      <c r="E41853" s="88"/>
      <c r="F41853" s="88"/>
      <c r="G41853" s="88"/>
      <c r="H41853" s="88"/>
      <c r="I41853" s="88"/>
      <c r="J41853" s="88"/>
      <c r="K41853" s="88"/>
    </row>
    <row r="41854" spans="2:11" ht="12" hidden="1" customHeight="1" x14ac:dyDescent="0.2">
      <c r="B41854" s="88"/>
      <c r="C41854" s="88"/>
      <c r="D41854" s="88"/>
      <c r="E41854" s="88"/>
      <c r="F41854" s="88"/>
      <c r="G41854" s="88"/>
      <c r="H41854" s="88"/>
      <c r="I41854" s="88"/>
      <c r="J41854" s="88"/>
      <c r="K41854" s="88"/>
    </row>
    <row r="41855" spans="2:11" ht="12" hidden="1" customHeight="1" x14ac:dyDescent="0.2">
      <c r="B41855" s="88"/>
      <c r="C41855" s="88"/>
      <c r="D41855" s="88"/>
      <c r="E41855" s="88"/>
      <c r="F41855" s="88"/>
      <c r="G41855" s="88"/>
      <c r="H41855" s="88"/>
      <c r="I41855" s="88"/>
      <c r="J41855" s="88"/>
      <c r="K41855" s="88"/>
    </row>
    <row r="41856" spans="2:11" ht="12" hidden="1" customHeight="1" x14ac:dyDescent="0.2">
      <c r="B41856" s="88"/>
      <c r="C41856" s="88"/>
      <c r="D41856" s="88"/>
      <c r="E41856" s="88"/>
      <c r="F41856" s="88"/>
      <c r="G41856" s="88"/>
      <c r="H41856" s="88"/>
      <c r="I41856" s="88"/>
      <c r="J41856" s="88"/>
      <c r="K41856" s="88"/>
    </row>
    <row r="41857" spans="2:11" ht="12" hidden="1" customHeight="1" x14ac:dyDescent="0.2">
      <c r="B41857" s="88"/>
      <c r="C41857" s="88"/>
      <c r="D41857" s="88"/>
      <c r="E41857" s="88"/>
      <c r="F41857" s="88"/>
      <c r="G41857" s="88"/>
      <c r="H41857" s="88"/>
      <c r="I41857" s="88"/>
      <c r="J41857" s="88"/>
      <c r="K41857" s="88"/>
    </row>
    <row r="41858" spans="2:11" ht="12" hidden="1" customHeight="1" x14ac:dyDescent="0.2">
      <c r="B41858" s="88"/>
      <c r="C41858" s="88"/>
      <c r="D41858" s="88"/>
      <c r="E41858" s="88"/>
      <c r="F41858" s="88"/>
      <c r="G41858" s="88"/>
      <c r="H41858" s="88"/>
      <c r="I41858" s="88"/>
      <c r="J41858" s="88"/>
      <c r="K41858" s="88"/>
    </row>
    <row r="41859" spans="2:11" ht="12" hidden="1" customHeight="1" x14ac:dyDescent="0.2">
      <c r="B41859" s="88"/>
      <c r="C41859" s="88"/>
      <c r="D41859" s="88"/>
      <c r="E41859" s="88"/>
      <c r="F41859" s="88"/>
      <c r="G41859" s="88"/>
      <c r="H41859" s="88"/>
      <c r="I41859" s="88"/>
      <c r="J41859" s="88"/>
      <c r="K41859" s="88"/>
    </row>
    <row r="41860" spans="2:11" ht="12" hidden="1" customHeight="1" x14ac:dyDescent="0.2">
      <c r="B41860" s="88"/>
      <c r="C41860" s="88"/>
      <c r="D41860" s="88"/>
      <c r="E41860" s="88"/>
      <c r="F41860" s="88"/>
      <c r="G41860" s="88"/>
      <c r="H41860" s="88"/>
      <c r="I41860" s="88"/>
      <c r="J41860" s="88"/>
      <c r="K41860" s="88"/>
    </row>
    <row r="41861" spans="2:11" ht="12" hidden="1" customHeight="1" x14ac:dyDescent="0.2">
      <c r="B41861" s="88"/>
      <c r="C41861" s="88"/>
      <c r="D41861" s="88"/>
      <c r="E41861" s="88"/>
      <c r="F41861" s="88"/>
      <c r="G41861" s="88"/>
      <c r="H41861" s="88"/>
      <c r="I41861" s="88"/>
      <c r="J41861" s="88"/>
      <c r="K41861" s="88"/>
    </row>
    <row r="41862" spans="2:11" ht="12" hidden="1" customHeight="1" x14ac:dyDescent="0.2">
      <c r="B41862" s="88"/>
      <c r="C41862" s="88"/>
      <c r="D41862" s="88"/>
      <c r="E41862" s="88"/>
      <c r="F41862" s="88"/>
      <c r="G41862" s="88"/>
      <c r="H41862" s="88"/>
      <c r="I41862" s="88"/>
      <c r="J41862" s="88"/>
      <c r="K41862" s="88"/>
    </row>
    <row r="41863" spans="2:11" ht="12" hidden="1" customHeight="1" x14ac:dyDescent="0.2">
      <c r="B41863" s="88"/>
      <c r="C41863" s="88"/>
      <c r="D41863" s="88"/>
      <c r="E41863" s="88"/>
      <c r="F41863" s="88"/>
      <c r="G41863" s="88"/>
      <c r="H41863" s="88"/>
      <c r="I41863" s="88"/>
      <c r="J41863" s="88"/>
      <c r="K41863" s="88"/>
    </row>
    <row r="41864" spans="2:11" ht="12" hidden="1" customHeight="1" x14ac:dyDescent="0.2">
      <c r="B41864" s="88"/>
      <c r="C41864" s="88"/>
      <c r="D41864" s="88"/>
      <c r="E41864" s="88"/>
      <c r="F41864" s="88"/>
      <c r="G41864" s="88"/>
      <c r="H41864" s="88"/>
      <c r="I41864" s="88"/>
      <c r="J41864" s="88"/>
      <c r="K41864" s="88"/>
    </row>
    <row r="41865" spans="2:11" ht="12" hidden="1" customHeight="1" x14ac:dyDescent="0.2">
      <c r="B41865" s="88"/>
      <c r="C41865" s="88"/>
      <c r="D41865" s="88"/>
      <c r="E41865" s="88"/>
      <c r="F41865" s="88"/>
      <c r="G41865" s="88"/>
      <c r="H41865" s="88"/>
      <c r="I41865" s="88"/>
      <c r="J41865" s="88"/>
      <c r="K41865" s="88"/>
    </row>
    <row r="41866" spans="2:11" ht="12" hidden="1" customHeight="1" x14ac:dyDescent="0.2">
      <c r="B41866" s="88"/>
      <c r="C41866" s="88"/>
      <c r="D41866" s="88"/>
      <c r="E41866" s="88"/>
      <c r="F41866" s="88"/>
      <c r="G41866" s="88"/>
      <c r="H41866" s="88"/>
      <c r="I41866" s="88"/>
      <c r="J41866" s="88"/>
      <c r="K41866" s="88"/>
    </row>
    <row r="41867" spans="2:11" ht="12" hidden="1" customHeight="1" x14ac:dyDescent="0.2">
      <c r="B41867" s="88"/>
      <c r="C41867" s="88"/>
      <c r="D41867" s="88"/>
      <c r="E41867" s="88"/>
      <c r="F41867" s="88"/>
      <c r="G41867" s="88"/>
      <c r="H41867" s="88"/>
      <c r="I41867" s="88"/>
      <c r="J41867" s="88"/>
      <c r="K41867" s="88"/>
    </row>
    <row r="41868" spans="2:11" ht="12" hidden="1" customHeight="1" x14ac:dyDescent="0.2">
      <c r="B41868" s="88"/>
      <c r="C41868" s="88"/>
      <c r="D41868" s="88"/>
      <c r="E41868" s="88"/>
      <c r="F41868" s="88"/>
      <c r="G41868" s="88"/>
      <c r="H41868" s="88"/>
      <c r="I41868" s="88"/>
      <c r="J41868" s="88"/>
      <c r="K41868" s="88"/>
    </row>
    <row r="41869" spans="2:11" ht="12" hidden="1" customHeight="1" x14ac:dyDescent="0.2">
      <c r="B41869" s="88"/>
      <c r="C41869" s="88"/>
      <c r="D41869" s="88"/>
      <c r="E41869" s="88"/>
      <c r="F41869" s="88"/>
      <c r="G41869" s="88"/>
      <c r="H41869" s="88"/>
      <c r="I41869" s="88"/>
      <c r="J41869" s="88"/>
      <c r="K41869" s="88"/>
    </row>
    <row r="41870" spans="2:11" ht="12" hidden="1" customHeight="1" x14ac:dyDescent="0.2">
      <c r="B41870" s="88"/>
      <c r="C41870" s="88"/>
      <c r="D41870" s="88"/>
      <c r="E41870" s="88"/>
      <c r="F41870" s="88"/>
      <c r="G41870" s="88"/>
      <c r="H41870" s="88"/>
      <c r="I41870" s="88"/>
      <c r="J41870" s="88"/>
      <c r="K41870" s="88"/>
    </row>
    <row r="41871" spans="2:11" ht="12" hidden="1" customHeight="1" x14ac:dyDescent="0.2">
      <c r="B41871" s="88"/>
      <c r="C41871" s="88"/>
      <c r="D41871" s="88"/>
      <c r="E41871" s="88"/>
      <c r="F41871" s="88"/>
      <c r="G41871" s="88"/>
      <c r="H41871" s="88"/>
      <c r="I41871" s="88"/>
      <c r="J41871" s="88"/>
      <c r="K41871" s="88"/>
    </row>
    <row r="41872" spans="2:11" ht="12" hidden="1" customHeight="1" x14ac:dyDescent="0.2">
      <c r="B41872" s="88"/>
      <c r="C41872" s="88"/>
      <c r="D41872" s="88"/>
      <c r="E41872" s="88"/>
      <c r="F41872" s="88"/>
      <c r="G41872" s="88"/>
      <c r="H41872" s="88"/>
      <c r="I41872" s="88"/>
      <c r="J41872" s="88"/>
      <c r="K41872" s="88"/>
    </row>
    <row r="41873" spans="2:11" ht="12" hidden="1" customHeight="1" x14ac:dyDescent="0.2">
      <c r="B41873" s="88"/>
      <c r="C41873" s="88"/>
      <c r="D41873" s="88"/>
      <c r="E41873" s="88"/>
      <c r="F41873" s="88"/>
      <c r="G41873" s="88"/>
      <c r="H41873" s="88"/>
      <c r="I41873" s="88"/>
      <c r="J41873" s="88"/>
      <c r="K41873" s="88"/>
    </row>
    <row r="41874" spans="2:11" ht="12" hidden="1" customHeight="1" x14ac:dyDescent="0.2">
      <c r="B41874" s="88"/>
      <c r="C41874" s="88"/>
      <c r="D41874" s="88"/>
      <c r="E41874" s="88"/>
      <c r="F41874" s="88"/>
      <c r="G41874" s="88"/>
      <c r="H41874" s="88"/>
      <c r="I41874" s="88"/>
      <c r="J41874" s="88"/>
      <c r="K41874" s="88"/>
    </row>
    <row r="41875" spans="2:11" ht="12" hidden="1" customHeight="1" x14ac:dyDescent="0.2">
      <c r="B41875" s="88"/>
      <c r="C41875" s="88"/>
      <c r="D41875" s="88"/>
      <c r="E41875" s="88"/>
      <c r="F41875" s="88"/>
      <c r="G41875" s="88"/>
      <c r="H41875" s="88"/>
      <c r="I41875" s="88"/>
      <c r="J41875" s="88"/>
      <c r="K41875" s="88"/>
    </row>
    <row r="41876" spans="2:11" ht="12" hidden="1" customHeight="1" x14ac:dyDescent="0.2">
      <c r="B41876" s="88"/>
      <c r="C41876" s="88"/>
      <c r="D41876" s="88"/>
      <c r="E41876" s="88"/>
      <c r="F41876" s="88"/>
      <c r="G41876" s="88"/>
      <c r="H41876" s="88"/>
      <c r="I41876" s="88"/>
      <c r="J41876" s="88"/>
      <c r="K41876" s="88"/>
    </row>
    <row r="41877" spans="2:11" ht="12" hidden="1" customHeight="1" x14ac:dyDescent="0.2">
      <c r="B41877" s="88"/>
      <c r="C41877" s="88"/>
      <c r="D41877" s="88"/>
      <c r="E41877" s="88"/>
      <c r="F41877" s="88"/>
      <c r="G41877" s="88"/>
      <c r="H41877" s="88"/>
      <c r="I41877" s="88"/>
      <c r="J41877" s="88"/>
      <c r="K41877" s="88"/>
    </row>
    <row r="41878" spans="2:11" ht="12" hidden="1" customHeight="1" x14ac:dyDescent="0.2">
      <c r="B41878" s="88"/>
      <c r="C41878" s="88"/>
      <c r="D41878" s="88"/>
      <c r="E41878" s="88"/>
      <c r="F41878" s="88"/>
      <c r="G41878" s="88"/>
      <c r="H41878" s="88"/>
      <c r="I41878" s="88"/>
      <c r="J41878" s="88"/>
      <c r="K41878" s="88"/>
    </row>
    <row r="41879" spans="2:11" ht="12" hidden="1" customHeight="1" x14ac:dyDescent="0.2">
      <c r="B41879" s="88"/>
      <c r="C41879" s="88"/>
      <c r="D41879" s="88"/>
      <c r="E41879" s="88"/>
      <c r="F41879" s="88"/>
      <c r="G41879" s="88"/>
      <c r="H41879" s="88"/>
      <c r="I41879" s="88"/>
      <c r="J41879" s="88"/>
      <c r="K41879" s="88"/>
    </row>
    <row r="41880" spans="2:11" ht="12" hidden="1" customHeight="1" x14ac:dyDescent="0.2">
      <c r="B41880" s="88"/>
      <c r="C41880" s="88"/>
      <c r="D41880" s="88"/>
      <c r="E41880" s="88"/>
      <c r="F41880" s="88"/>
      <c r="G41880" s="88"/>
      <c r="H41880" s="88"/>
      <c r="I41880" s="88"/>
      <c r="J41880" s="88"/>
      <c r="K41880" s="88"/>
    </row>
    <row r="41881" spans="2:11" ht="12" hidden="1" customHeight="1" x14ac:dyDescent="0.2">
      <c r="B41881" s="88"/>
      <c r="C41881" s="88"/>
      <c r="D41881" s="88"/>
      <c r="E41881" s="88"/>
      <c r="F41881" s="88"/>
      <c r="G41881" s="88"/>
      <c r="H41881" s="88"/>
      <c r="I41881" s="88"/>
      <c r="J41881" s="88"/>
      <c r="K41881" s="88"/>
    </row>
    <row r="41882" spans="2:11" ht="12" hidden="1" customHeight="1" x14ac:dyDescent="0.2">
      <c r="B41882" s="88"/>
      <c r="C41882" s="88"/>
      <c r="D41882" s="88"/>
      <c r="E41882" s="88"/>
      <c r="F41882" s="88"/>
      <c r="G41882" s="88"/>
      <c r="H41882" s="88"/>
      <c r="I41882" s="88"/>
      <c r="J41882" s="88"/>
      <c r="K41882" s="88"/>
    </row>
    <row r="41883" spans="2:11" ht="12" hidden="1" customHeight="1" x14ac:dyDescent="0.2">
      <c r="B41883" s="88"/>
      <c r="C41883" s="88"/>
      <c r="D41883" s="88"/>
      <c r="E41883" s="88"/>
      <c r="F41883" s="88"/>
      <c r="G41883" s="88"/>
      <c r="H41883" s="88"/>
      <c r="I41883" s="88"/>
      <c r="J41883" s="88"/>
      <c r="K41883" s="88"/>
    </row>
    <row r="41884" spans="2:11" ht="12" hidden="1" customHeight="1" x14ac:dyDescent="0.2">
      <c r="B41884" s="88"/>
      <c r="C41884" s="88"/>
      <c r="D41884" s="88"/>
      <c r="E41884" s="88"/>
      <c r="F41884" s="88"/>
      <c r="G41884" s="88"/>
      <c r="H41884" s="88"/>
      <c r="I41884" s="88"/>
      <c r="J41884" s="88"/>
      <c r="K41884" s="88"/>
    </row>
    <row r="41885" spans="2:11" ht="12" hidden="1" customHeight="1" x14ac:dyDescent="0.2">
      <c r="B41885" s="88"/>
      <c r="C41885" s="88"/>
      <c r="D41885" s="88"/>
      <c r="E41885" s="88"/>
      <c r="F41885" s="88"/>
      <c r="G41885" s="88"/>
      <c r="H41885" s="88"/>
      <c r="I41885" s="88"/>
      <c r="J41885" s="88"/>
      <c r="K41885" s="88"/>
    </row>
    <row r="41886" spans="2:11" ht="12" hidden="1" customHeight="1" x14ac:dyDescent="0.2">
      <c r="B41886" s="88"/>
      <c r="C41886" s="88"/>
      <c r="D41886" s="88"/>
      <c r="E41886" s="88"/>
      <c r="F41886" s="88"/>
      <c r="G41886" s="88"/>
      <c r="H41886" s="88"/>
      <c r="I41886" s="88"/>
      <c r="J41886" s="88"/>
      <c r="K41886" s="88"/>
    </row>
    <row r="41887" spans="2:11" ht="12" hidden="1" customHeight="1" x14ac:dyDescent="0.2">
      <c r="B41887" s="88"/>
      <c r="C41887" s="88"/>
      <c r="D41887" s="88"/>
      <c r="E41887" s="88"/>
      <c r="F41887" s="88"/>
      <c r="G41887" s="88"/>
      <c r="H41887" s="88"/>
      <c r="I41887" s="88"/>
      <c r="J41887" s="88"/>
      <c r="K41887" s="88"/>
    </row>
    <row r="41888" spans="2:11" ht="12" hidden="1" customHeight="1" x14ac:dyDescent="0.2">
      <c r="B41888" s="88"/>
      <c r="C41888" s="88"/>
      <c r="D41888" s="88"/>
      <c r="E41888" s="88"/>
      <c r="F41888" s="88"/>
      <c r="G41888" s="88"/>
      <c r="H41888" s="88"/>
      <c r="I41888" s="88"/>
      <c r="J41888" s="88"/>
      <c r="K41888" s="88"/>
    </row>
    <row r="41889" spans="2:11" ht="12" hidden="1" customHeight="1" x14ac:dyDescent="0.2">
      <c r="B41889" s="88"/>
      <c r="C41889" s="88"/>
      <c r="D41889" s="88"/>
      <c r="E41889" s="88"/>
      <c r="F41889" s="88"/>
      <c r="G41889" s="88"/>
      <c r="H41889" s="88"/>
      <c r="I41889" s="88"/>
      <c r="J41889" s="88"/>
      <c r="K41889" s="88"/>
    </row>
    <row r="41890" spans="2:11" ht="12" hidden="1" customHeight="1" x14ac:dyDescent="0.2">
      <c r="B41890" s="88"/>
      <c r="C41890" s="88"/>
      <c r="D41890" s="88"/>
      <c r="E41890" s="88"/>
      <c r="F41890" s="88"/>
      <c r="G41890" s="88"/>
      <c r="H41890" s="88"/>
      <c r="I41890" s="88"/>
      <c r="J41890" s="88"/>
      <c r="K41890" s="88"/>
    </row>
    <row r="41891" spans="2:11" ht="12" hidden="1" customHeight="1" x14ac:dyDescent="0.2">
      <c r="B41891" s="88"/>
      <c r="C41891" s="88"/>
      <c r="D41891" s="88"/>
      <c r="E41891" s="88"/>
      <c r="F41891" s="88"/>
      <c r="G41891" s="88"/>
      <c r="H41891" s="88"/>
      <c r="I41891" s="88"/>
      <c r="J41891" s="88"/>
      <c r="K41891" s="88"/>
    </row>
    <row r="41892" spans="2:11" ht="12" hidden="1" customHeight="1" x14ac:dyDescent="0.2">
      <c r="B41892" s="88"/>
      <c r="C41892" s="88"/>
      <c r="D41892" s="88"/>
      <c r="E41892" s="88"/>
      <c r="F41892" s="88"/>
      <c r="G41892" s="88"/>
      <c r="H41892" s="88"/>
      <c r="I41892" s="88"/>
      <c r="J41892" s="88"/>
      <c r="K41892" s="88"/>
    </row>
    <row r="41893" spans="2:11" ht="12" hidden="1" customHeight="1" x14ac:dyDescent="0.2">
      <c r="B41893" s="88"/>
      <c r="C41893" s="88"/>
      <c r="D41893" s="88"/>
      <c r="E41893" s="88"/>
      <c r="F41893" s="88"/>
      <c r="G41893" s="88"/>
      <c r="H41893" s="88"/>
      <c r="I41893" s="88"/>
      <c r="J41893" s="88"/>
      <c r="K41893" s="88"/>
    </row>
    <row r="41894" spans="2:11" ht="12" hidden="1" customHeight="1" x14ac:dyDescent="0.2">
      <c r="B41894" s="88"/>
      <c r="C41894" s="88"/>
      <c r="D41894" s="88"/>
      <c r="E41894" s="88"/>
      <c r="F41894" s="88"/>
      <c r="G41894" s="88"/>
      <c r="H41894" s="88"/>
      <c r="I41894" s="88"/>
      <c r="J41894" s="88"/>
      <c r="K41894" s="88"/>
    </row>
    <row r="41895" spans="2:11" ht="12" hidden="1" customHeight="1" x14ac:dyDescent="0.2">
      <c r="B41895" s="88"/>
      <c r="C41895" s="88"/>
      <c r="D41895" s="88"/>
      <c r="E41895" s="88"/>
      <c r="F41895" s="88"/>
      <c r="G41895" s="88"/>
      <c r="H41895" s="88"/>
      <c r="I41895" s="88"/>
      <c r="J41895" s="88"/>
      <c r="K41895" s="88"/>
    </row>
    <row r="41896" spans="2:11" ht="12" hidden="1" customHeight="1" x14ac:dyDescent="0.2">
      <c r="B41896" s="88"/>
      <c r="C41896" s="88"/>
      <c r="D41896" s="88"/>
      <c r="E41896" s="88"/>
      <c r="F41896" s="88"/>
      <c r="G41896" s="88"/>
      <c r="H41896" s="88"/>
      <c r="I41896" s="88"/>
      <c r="J41896" s="88"/>
      <c r="K41896" s="88"/>
    </row>
    <row r="41897" spans="2:11" ht="12" hidden="1" customHeight="1" x14ac:dyDescent="0.2">
      <c r="B41897" s="88"/>
      <c r="C41897" s="88"/>
      <c r="D41897" s="88"/>
      <c r="E41897" s="88"/>
      <c r="F41897" s="88"/>
      <c r="G41897" s="88"/>
      <c r="H41897" s="88"/>
      <c r="I41897" s="88"/>
      <c r="J41897" s="88"/>
      <c r="K41897" s="88"/>
    </row>
    <row r="41898" spans="2:11" ht="12" hidden="1" customHeight="1" x14ac:dyDescent="0.2">
      <c r="B41898" s="88"/>
      <c r="C41898" s="88"/>
      <c r="D41898" s="88"/>
      <c r="E41898" s="88"/>
      <c r="F41898" s="88"/>
      <c r="G41898" s="88"/>
      <c r="H41898" s="88"/>
      <c r="I41898" s="88"/>
      <c r="J41898" s="88"/>
      <c r="K41898" s="88"/>
    </row>
    <row r="41899" spans="2:11" ht="12" hidden="1" customHeight="1" x14ac:dyDescent="0.2">
      <c r="B41899" s="88"/>
      <c r="C41899" s="88"/>
      <c r="D41899" s="88"/>
      <c r="E41899" s="88"/>
      <c r="F41899" s="88"/>
      <c r="G41899" s="88"/>
      <c r="H41899" s="88"/>
      <c r="I41899" s="88"/>
      <c r="J41899" s="88"/>
      <c r="K41899" s="88"/>
    </row>
    <row r="41900" spans="2:11" ht="12" hidden="1" customHeight="1" x14ac:dyDescent="0.2">
      <c r="B41900" s="88"/>
      <c r="C41900" s="88"/>
      <c r="D41900" s="88"/>
      <c r="E41900" s="88"/>
      <c r="F41900" s="88"/>
      <c r="G41900" s="88"/>
      <c r="H41900" s="88"/>
      <c r="I41900" s="88"/>
      <c r="J41900" s="88"/>
      <c r="K41900" s="88"/>
    </row>
    <row r="41901" spans="2:11" ht="12" hidden="1" customHeight="1" x14ac:dyDescent="0.2">
      <c r="B41901" s="88"/>
      <c r="C41901" s="88"/>
      <c r="D41901" s="88"/>
      <c r="E41901" s="88"/>
      <c r="F41901" s="88"/>
      <c r="G41901" s="88"/>
      <c r="H41901" s="88"/>
      <c r="I41901" s="88"/>
      <c r="J41901" s="88"/>
      <c r="K41901" s="88"/>
    </row>
    <row r="41902" spans="2:11" ht="12" hidden="1" customHeight="1" x14ac:dyDescent="0.2">
      <c r="B41902" s="88"/>
      <c r="C41902" s="88"/>
      <c r="D41902" s="88"/>
      <c r="E41902" s="88"/>
      <c r="F41902" s="88"/>
      <c r="G41902" s="88"/>
      <c r="H41902" s="88"/>
      <c r="I41902" s="88"/>
      <c r="J41902" s="88"/>
      <c r="K41902" s="88"/>
    </row>
    <row r="41903" spans="2:11" ht="12" hidden="1" customHeight="1" x14ac:dyDescent="0.2">
      <c r="B41903" s="88"/>
      <c r="C41903" s="88"/>
      <c r="D41903" s="88"/>
      <c r="E41903" s="88"/>
      <c r="F41903" s="88"/>
      <c r="G41903" s="88"/>
      <c r="H41903" s="88"/>
      <c r="I41903" s="88"/>
      <c r="J41903" s="88"/>
      <c r="K41903" s="88"/>
    </row>
    <row r="41904" spans="2:11" ht="12" hidden="1" customHeight="1" x14ac:dyDescent="0.2">
      <c r="B41904" s="88"/>
      <c r="C41904" s="88"/>
      <c r="D41904" s="88"/>
      <c r="E41904" s="88"/>
      <c r="F41904" s="88"/>
      <c r="G41904" s="88"/>
      <c r="H41904" s="88"/>
      <c r="I41904" s="88"/>
      <c r="J41904" s="88"/>
      <c r="K41904" s="88"/>
    </row>
    <row r="41905" spans="2:11" ht="12" hidden="1" customHeight="1" x14ac:dyDescent="0.2">
      <c r="B41905" s="88"/>
      <c r="C41905" s="88"/>
      <c r="D41905" s="88"/>
      <c r="E41905" s="88"/>
      <c r="F41905" s="88"/>
      <c r="G41905" s="88"/>
      <c r="H41905" s="88"/>
      <c r="I41905" s="88"/>
      <c r="J41905" s="88"/>
      <c r="K41905" s="88"/>
    </row>
    <row r="41906" spans="2:11" ht="12" hidden="1" customHeight="1" x14ac:dyDescent="0.2">
      <c r="B41906" s="88"/>
      <c r="C41906" s="88"/>
      <c r="D41906" s="88"/>
      <c r="E41906" s="88"/>
      <c r="F41906" s="88"/>
      <c r="G41906" s="88"/>
      <c r="H41906" s="88"/>
      <c r="I41906" s="88"/>
      <c r="J41906" s="88"/>
      <c r="K41906" s="88"/>
    </row>
    <row r="41907" spans="2:11" ht="12" hidden="1" customHeight="1" x14ac:dyDescent="0.2">
      <c r="B41907" s="88"/>
      <c r="C41907" s="88"/>
      <c r="D41907" s="88"/>
      <c r="E41907" s="88"/>
      <c r="F41907" s="88"/>
      <c r="G41907" s="88"/>
      <c r="H41907" s="88"/>
      <c r="I41907" s="88"/>
      <c r="J41907" s="88"/>
      <c r="K41907" s="88"/>
    </row>
    <row r="41908" spans="2:11" ht="12" hidden="1" customHeight="1" x14ac:dyDescent="0.2">
      <c r="B41908" s="88"/>
      <c r="C41908" s="88"/>
      <c r="D41908" s="88"/>
      <c r="E41908" s="88"/>
      <c r="F41908" s="88"/>
      <c r="G41908" s="88"/>
      <c r="H41908" s="88"/>
      <c r="I41908" s="88"/>
      <c r="J41908" s="88"/>
      <c r="K41908" s="88"/>
    </row>
    <row r="41909" spans="2:11" ht="12" hidden="1" customHeight="1" x14ac:dyDescent="0.2">
      <c r="B41909" s="88"/>
      <c r="C41909" s="88"/>
      <c r="D41909" s="88"/>
      <c r="E41909" s="88"/>
      <c r="F41909" s="88"/>
      <c r="G41909" s="88"/>
      <c r="H41909" s="88"/>
      <c r="I41909" s="88"/>
      <c r="J41909" s="88"/>
      <c r="K41909" s="88"/>
    </row>
    <row r="41910" spans="2:11" ht="12" hidden="1" customHeight="1" x14ac:dyDescent="0.2">
      <c r="B41910" s="88"/>
      <c r="C41910" s="88"/>
      <c r="D41910" s="88"/>
      <c r="E41910" s="88"/>
      <c r="F41910" s="88"/>
      <c r="G41910" s="88"/>
      <c r="H41910" s="88"/>
      <c r="I41910" s="88"/>
      <c r="J41910" s="88"/>
      <c r="K41910" s="88"/>
    </row>
    <row r="41911" spans="2:11" ht="12" hidden="1" customHeight="1" x14ac:dyDescent="0.2">
      <c r="B41911" s="88"/>
      <c r="C41911" s="88"/>
      <c r="D41911" s="88"/>
      <c r="E41911" s="88"/>
      <c r="F41911" s="88"/>
      <c r="G41911" s="88"/>
      <c r="H41911" s="88"/>
      <c r="I41911" s="88"/>
      <c r="J41911" s="88"/>
      <c r="K41911" s="88"/>
    </row>
    <row r="41912" spans="2:11" ht="12" hidden="1" customHeight="1" x14ac:dyDescent="0.2">
      <c r="B41912" s="88"/>
      <c r="C41912" s="88"/>
      <c r="D41912" s="88"/>
      <c r="E41912" s="88"/>
      <c r="F41912" s="88"/>
      <c r="G41912" s="88"/>
      <c r="H41912" s="88"/>
      <c r="I41912" s="88"/>
      <c r="J41912" s="88"/>
      <c r="K41912" s="88"/>
    </row>
    <row r="41913" spans="2:11" ht="12" hidden="1" customHeight="1" x14ac:dyDescent="0.2">
      <c r="B41913" s="88"/>
      <c r="C41913" s="88"/>
      <c r="D41913" s="88"/>
      <c r="E41913" s="88"/>
      <c r="F41913" s="88"/>
      <c r="G41913" s="88"/>
      <c r="H41913" s="88"/>
      <c r="I41913" s="88"/>
      <c r="J41913" s="88"/>
      <c r="K41913" s="88"/>
    </row>
    <row r="41914" spans="2:11" ht="12" hidden="1" customHeight="1" x14ac:dyDescent="0.2">
      <c r="B41914" s="88"/>
      <c r="C41914" s="88"/>
      <c r="D41914" s="88"/>
      <c r="E41914" s="88"/>
      <c r="F41914" s="88"/>
      <c r="G41914" s="88"/>
      <c r="H41914" s="88"/>
      <c r="I41914" s="88"/>
      <c r="J41914" s="88"/>
      <c r="K41914" s="88"/>
    </row>
    <row r="41915" spans="2:11" ht="12" hidden="1" customHeight="1" x14ac:dyDescent="0.2">
      <c r="B41915" s="88"/>
      <c r="C41915" s="88"/>
      <c r="D41915" s="88"/>
      <c r="E41915" s="88"/>
      <c r="F41915" s="88"/>
      <c r="G41915" s="88"/>
      <c r="H41915" s="88"/>
      <c r="I41915" s="88"/>
      <c r="J41915" s="88"/>
      <c r="K41915" s="88"/>
    </row>
    <row r="41916" spans="2:11" ht="12" hidden="1" customHeight="1" x14ac:dyDescent="0.2">
      <c r="B41916" s="88"/>
      <c r="C41916" s="88"/>
      <c r="D41916" s="88"/>
      <c r="E41916" s="88"/>
      <c r="F41916" s="88"/>
      <c r="G41916" s="88"/>
      <c r="H41916" s="88"/>
      <c r="I41916" s="88"/>
      <c r="J41916" s="88"/>
      <c r="K41916" s="88"/>
    </row>
    <row r="41917" spans="2:11" ht="12" hidden="1" customHeight="1" x14ac:dyDescent="0.2">
      <c r="B41917" s="88"/>
      <c r="C41917" s="88"/>
      <c r="D41917" s="88"/>
      <c r="E41917" s="88"/>
      <c r="F41917" s="88"/>
      <c r="G41917" s="88"/>
      <c r="H41917" s="88"/>
      <c r="I41917" s="88"/>
      <c r="J41917" s="88"/>
      <c r="K41917" s="88"/>
    </row>
    <row r="41918" spans="2:11" ht="12" hidden="1" customHeight="1" x14ac:dyDescent="0.2">
      <c r="B41918" s="88"/>
      <c r="C41918" s="88"/>
      <c r="D41918" s="88"/>
      <c r="E41918" s="88"/>
      <c r="F41918" s="88"/>
      <c r="G41918" s="88"/>
      <c r="H41918" s="88"/>
      <c r="I41918" s="88"/>
      <c r="J41918" s="88"/>
      <c r="K41918" s="88"/>
    </row>
    <row r="41919" spans="2:11" ht="12" hidden="1" customHeight="1" x14ac:dyDescent="0.2">
      <c r="B41919" s="88"/>
      <c r="C41919" s="88"/>
      <c r="D41919" s="88"/>
      <c r="E41919" s="88"/>
      <c r="F41919" s="88"/>
      <c r="G41919" s="88"/>
      <c r="H41919" s="88"/>
      <c r="I41919" s="88"/>
      <c r="J41919" s="88"/>
      <c r="K41919" s="88"/>
    </row>
    <row r="41920" spans="2:11" ht="12" hidden="1" customHeight="1" x14ac:dyDescent="0.2">
      <c r="B41920" s="88"/>
      <c r="C41920" s="88"/>
      <c r="D41920" s="88"/>
      <c r="E41920" s="88"/>
      <c r="F41920" s="88"/>
      <c r="G41920" s="88"/>
      <c r="H41920" s="88"/>
      <c r="I41920" s="88"/>
      <c r="J41920" s="88"/>
      <c r="K41920" s="88"/>
    </row>
    <row r="41921" spans="2:11" ht="12" hidden="1" customHeight="1" x14ac:dyDescent="0.2">
      <c r="B41921" s="88"/>
      <c r="C41921" s="88"/>
      <c r="D41921" s="88"/>
      <c r="E41921" s="88"/>
      <c r="F41921" s="88"/>
      <c r="G41921" s="88"/>
      <c r="H41921" s="88"/>
      <c r="I41921" s="88"/>
      <c r="J41921" s="88"/>
      <c r="K41921" s="88"/>
    </row>
    <row r="41922" spans="2:11" ht="12" hidden="1" customHeight="1" x14ac:dyDescent="0.2">
      <c r="B41922" s="88"/>
      <c r="C41922" s="88"/>
      <c r="D41922" s="88"/>
      <c r="E41922" s="88"/>
      <c r="F41922" s="88"/>
      <c r="G41922" s="88"/>
      <c r="H41922" s="88"/>
      <c r="I41922" s="88"/>
      <c r="J41922" s="88"/>
      <c r="K41922" s="88"/>
    </row>
    <row r="41923" spans="2:11" ht="12" hidden="1" customHeight="1" x14ac:dyDescent="0.2">
      <c r="B41923" s="88"/>
      <c r="C41923" s="88"/>
      <c r="D41923" s="88"/>
      <c r="E41923" s="88"/>
      <c r="F41923" s="88"/>
      <c r="G41923" s="88"/>
      <c r="H41923" s="88"/>
      <c r="I41923" s="88"/>
      <c r="J41923" s="88"/>
      <c r="K41923" s="88"/>
    </row>
    <row r="41924" spans="2:11" ht="12" hidden="1" customHeight="1" x14ac:dyDescent="0.2">
      <c r="B41924" s="88"/>
      <c r="C41924" s="88"/>
      <c r="D41924" s="88"/>
      <c r="E41924" s="88"/>
      <c r="F41924" s="88"/>
      <c r="G41924" s="88"/>
      <c r="H41924" s="88"/>
      <c r="I41924" s="88"/>
      <c r="J41924" s="88"/>
      <c r="K41924" s="88"/>
    </row>
    <row r="41925" spans="2:11" ht="12" hidden="1" customHeight="1" x14ac:dyDescent="0.2">
      <c r="B41925" s="88"/>
      <c r="C41925" s="88"/>
      <c r="D41925" s="88"/>
      <c r="E41925" s="88"/>
      <c r="F41925" s="88"/>
      <c r="G41925" s="88"/>
      <c r="H41925" s="88"/>
      <c r="I41925" s="88"/>
      <c r="J41925" s="88"/>
      <c r="K41925" s="88"/>
    </row>
    <row r="41926" spans="2:11" ht="12" hidden="1" customHeight="1" x14ac:dyDescent="0.2">
      <c r="B41926" s="88"/>
      <c r="C41926" s="88"/>
      <c r="D41926" s="88"/>
      <c r="E41926" s="88"/>
      <c r="F41926" s="88"/>
      <c r="G41926" s="88"/>
      <c r="H41926" s="88"/>
      <c r="I41926" s="88"/>
      <c r="J41926" s="88"/>
      <c r="K41926" s="88"/>
    </row>
    <row r="41927" spans="2:11" ht="12" hidden="1" customHeight="1" x14ac:dyDescent="0.2">
      <c r="B41927" s="88"/>
      <c r="C41927" s="88"/>
      <c r="D41927" s="88"/>
      <c r="E41927" s="88"/>
      <c r="F41927" s="88"/>
      <c r="G41927" s="88"/>
      <c r="H41927" s="88"/>
      <c r="I41927" s="88"/>
      <c r="J41927" s="88"/>
      <c r="K41927" s="88"/>
    </row>
    <row r="41928" spans="2:11" ht="12" hidden="1" customHeight="1" x14ac:dyDescent="0.2">
      <c r="B41928" s="88"/>
      <c r="C41928" s="88"/>
      <c r="D41928" s="88"/>
      <c r="E41928" s="88"/>
      <c r="F41928" s="88"/>
      <c r="G41928" s="88"/>
      <c r="H41928" s="88"/>
      <c r="I41928" s="88"/>
      <c r="J41928" s="88"/>
      <c r="K41928" s="88"/>
    </row>
    <row r="41929" spans="2:11" ht="12" hidden="1" customHeight="1" x14ac:dyDescent="0.2">
      <c r="B41929" s="88"/>
      <c r="C41929" s="88"/>
      <c r="D41929" s="88"/>
      <c r="E41929" s="88"/>
      <c r="F41929" s="88"/>
      <c r="G41929" s="88"/>
      <c r="H41929" s="88"/>
      <c r="I41929" s="88"/>
      <c r="J41929" s="88"/>
      <c r="K41929" s="88"/>
    </row>
    <row r="41930" spans="2:11" ht="12" hidden="1" customHeight="1" x14ac:dyDescent="0.2">
      <c r="B41930" s="88"/>
      <c r="C41930" s="88"/>
      <c r="D41930" s="88"/>
      <c r="E41930" s="88"/>
      <c r="F41930" s="88"/>
      <c r="G41930" s="88"/>
      <c r="H41930" s="88"/>
      <c r="I41930" s="88"/>
      <c r="J41930" s="88"/>
      <c r="K41930" s="88"/>
    </row>
    <row r="41931" spans="2:11" ht="12" hidden="1" customHeight="1" x14ac:dyDescent="0.2">
      <c r="B41931" s="88"/>
      <c r="C41931" s="88"/>
      <c r="D41931" s="88"/>
      <c r="E41931" s="88"/>
      <c r="F41931" s="88"/>
      <c r="G41931" s="88"/>
      <c r="H41931" s="88"/>
      <c r="I41931" s="88"/>
      <c r="J41931" s="88"/>
      <c r="K41931" s="88"/>
    </row>
    <row r="41932" spans="2:11" ht="12" hidden="1" customHeight="1" x14ac:dyDescent="0.2">
      <c r="B41932" s="88"/>
      <c r="C41932" s="88"/>
      <c r="D41932" s="88"/>
      <c r="E41932" s="88"/>
      <c r="F41932" s="88"/>
      <c r="G41932" s="88"/>
      <c r="H41932" s="88"/>
      <c r="I41932" s="88"/>
      <c r="J41932" s="88"/>
      <c r="K41932" s="88"/>
    </row>
    <row r="41933" spans="2:11" ht="12" hidden="1" customHeight="1" x14ac:dyDescent="0.2">
      <c r="B41933" s="88"/>
      <c r="C41933" s="88"/>
      <c r="D41933" s="88"/>
      <c r="E41933" s="88"/>
      <c r="F41933" s="88"/>
      <c r="G41933" s="88"/>
      <c r="H41933" s="88"/>
      <c r="I41933" s="88"/>
      <c r="J41933" s="88"/>
      <c r="K41933" s="88"/>
    </row>
    <row r="41934" spans="2:11" ht="12" hidden="1" customHeight="1" x14ac:dyDescent="0.2">
      <c r="B41934" s="88"/>
      <c r="C41934" s="88"/>
      <c r="D41934" s="88"/>
      <c r="E41934" s="88"/>
      <c r="F41934" s="88"/>
      <c r="G41934" s="88"/>
      <c r="H41934" s="88"/>
      <c r="I41934" s="88"/>
      <c r="J41934" s="88"/>
      <c r="K41934" s="88"/>
    </row>
    <row r="41935" spans="2:11" ht="12" hidden="1" customHeight="1" x14ac:dyDescent="0.2">
      <c r="B41935" s="88"/>
      <c r="C41935" s="88"/>
      <c r="D41935" s="88"/>
      <c r="E41935" s="88"/>
      <c r="F41935" s="88"/>
      <c r="G41935" s="88"/>
      <c r="H41935" s="88"/>
      <c r="I41935" s="88"/>
      <c r="J41935" s="88"/>
      <c r="K41935" s="88"/>
    </row>
    <row r="41936" spans="2:11" ht="12" hidden="1" customHeight="1" x14ac:dyDescent="0.2">
      <c r="B41936" s="88"/>
      <c r="C41936" s="88"/>
      <c r="D41936" s="88"/>
      <c r="E41936" s="88"/>
      <c r="F41936" s="88"/>
      <c r="G41936" s="88"/>
      <c r="H41936" s="88"/>
      <c r="I41936" s="88"/>
      <c r="J41936" s="88"/>
      <c r="K41936" s="88"/>
    </row>
    <row r="41937" spans="2:11" ht="12" hidden="1" customHeight="1" x14ac:dyDescent="0.2">
      <c r="B41937" s="88"/>
      <c r="C41937" s="88"/>
      <c r="D41937" s="88"/>
      <c r="E41937" s="88"/>
      <c r="F41937" s="88"/>
      <c r="G41937" s="88"/>
      <c r="H41937" s="88"/>
      <c r="I41937" s="88"/>
      <c r="J41937" s="88"/>
      <c r="K41937" s="88"/>
    </row>
    <row r="41938" spans="2:11" ht="12" hidden="1" customHeight="1" x14ac:dyDescent="0.2">
      <c r="B41938" s="88"/>
      <c r="C41938" s="88"/>
      <c r="D41938" s="88"/>
      <c r="E41938" s="88"/>
      <c r="F41938" s="88"/>
      <c r="G41938" s="88"/>
      <c r="H41938" s="88"/>
      <c r="I41938" s="88"/>
      <c r="J41938" s="88"/>
      <c r="K41938" s="88"/>
    </row>
    <row r="41939" spans="2:11" ht="12" hidden="1" customHeight="1" x14ac:dyDescent="0.2">
      <c r="B41939" s="88"/>
      <c r="C41939" s="88"/>
      <c r="D41939" s="88"/>
      <c r="E41939" s="88"/>
      <c r="F41939" s="88"/>
      <c r="G41939" s="88"/>
      <c r="H41939" s="88"/>
      <c r="I41939" s="88"/>
      <c r="J41939" s="88"/>
      <c r="K41939" s="88"/>
    </row>
    <row r="41940" spans="2:11" ht="12" hidden="1" customHeight="1" x14ac:dyDescent="0.2">
      <c r="B41940" s="88"/>
      <c r="C41940" s="88"/>
      <c r="D41940" s="88"/>
      <c r="E41940" s="88"/>
      <c r="F41940" s="88"/>
      <c r="G41940" s="88"/>
      <c r="H41940" s="88"/>
      <c r="I41940" s="88"/>
      <c r="J41940" s="88"/>
      <c r="K41940" s="88"/>
    </row>
    <row r="41941" spans="2:11" ht="12" hidden="1" customHeight="1" x14ac:dyDescent="0.2">
      <c r="B41941" s="88"/>
      <c r="C41941" s="88"/>
      <c r="D41941" s="88"/>
      <c r="E41941" s="88"/>
      <c r="F41941" s="88"/>
      <c r="G41941" s="88"/>
      <c r="H41941" s="88"/>
      <c r="I41941" s="88"/>
      <c r="J41941" s="88"/>
      <c r="K41941" s="88"/>
    </row>
    <row r="41942" spans="2:11" ht="12" hidden="1" customHeight="1" x14ac:dyDescent="0.2">
      <c r="B41942" s="88"/>
      <c r="C41942" s="88"/>
      <c r="D41942" s="88"/>
      <c r="E41942" s="88"/>
      <c r="F41942" s="88"/>
      <c r="G41942" s="88"/>
      <c r="H41942" s="88"/>
      <c r="I41942" s="88"/>
      <c r="J41942" s="88"/>
      <c r="K41942" s="88"/>
    </row>
    <row r="41943" spans="2:11" ht="12" hidden="1" customHeight="1" x14ac:dyDescent="0.2">
      <c r="B41943" s="88"/>
      <c r="C41943" s="88"/>
      <c r="D41943" s="88"/>
      <c r="E41943" s="88"/>
      <c r="F41943" s="88"/>
      <c r="G41943" s="88"/>
      <c r="H41943" s="88"/>
      <c r="I41943" s="88"/>
      <c r="J41943" s="88"/>
      <c r="K41943" s="88"/>
    </row>
    <row r="41944" spans="2:11" ht="12" hidden="1" customHeight="1" x14ac:dyDescent="0.2">
      <c r="B41944" s="88"/>
      <c r="C41944" s="88"/>
      <c r="D41944" s="88"/>
      <c r="E41944" s="88"/>
      <c r="F41944" s="88"/>
      <c r="G41944" s="88"/>
      <c r="H41944" s="88"/>
      <c r="I41944" s="88"/>
      <c r="J41944" s="88"/>
      <c r="K41944" s="88"/>
    </row>
    <row r="41945" spans="2:11" ht="12" hidden="1" customHeight="1" x14ac:dyDescent="0.2">
      <c r="B41945" s="88"/>
      <c r="C41945" s="88"/>
      <c r="D41945" s="88"/>
      <c r="E41945" s="88"/>
      <c r="F41945" s="88"/>
      <c r="G41945" s="88"/>
      <c r="H41945" s="88"/>
      <c r="I41945" s="88"/>
      <c r="J41945" s="88"/>
      <c r="K41945" s="88"/>
    </row>
    <row r="41946" spans="2:11" ht="12" hidden="1" customHeight="1" x14ac:dyDescent="0.2">
      <c r="B41946" s="88"/>
      <c r="C41946" s="88"/>
      <c r="D41946" s="88"/>
      <c r="E41946" s="88"/>
      <c r="F41946" s="88"/>
      <c r="G41946" s="88"/>
      <c r="H41946" s="88"/>
      <c r="I41946" s="88"/>
      <c r="J41946" s="88"/>
      <c r="K41946" s="88"/>
    </row>
    <row r="41947" spans="2:11" ht="12" hidden="1" customHeight="1" x14ac:dyDescent="0.2">
      <c r="B41947" s="88"/>
      <c r="C41947" s="88"/>
      <c r="D41947" s="88"/>
      <c r="E41947" s="88"/>
      <c r="F41947" s="88"/>
      <c r="G41947" s="88"/>
      <c r="H41947" s="88"/>
      <c r="I41947" s="88"/>
      <c r="J41947" s="88"/>
      <c r="K41947" s="88"/>
    </row>
    <row r="41948" spans="2:11" ht="12" hidden="1" customHeight="1" x14ac:dyDescent="0.2">
      <c r="B41948" s="88"/>
      <c r="C41948" s="88"/>
      <c r="D41948" s="88"/>
      <c r="E41948" s="88"/>
      <c r="F41948" s="88"/>
      <c r="G41948" s="88"/>
      <c r="H41948" s="88"/>
      <c r="I41948" s="88"/>
      <c r="J41948" s="88"/>
      <c r="K41948" s="88"/>
    </row>
    <row r="41949" spans="2:11" ht="12" hidden="1" customHeight="1" x14ac:dyDescent="0.2">
      <c r="B41949" s="88"/>
      <c r="C41949" s="88"/>
      <c r="D41949" s="88"/>
      <c r="E41949" s="88"/>
      <c r="F41949" s="88"/>
      <c r="G41949" s="88"/>
      <c r="H41949" s="88"/>
      <c r="I41949" s="88"/>
      <c r="J41949" s="88"/>
      <c r="K41949" s="88"/>
    </row>
    <row r="41950" spans="2:11" ht="12" hidden="1" customHeight="1" x14ac:dyDescent="0.2">
      <c r="B41950" s="88"/>
      <c r="C41950" s="88"/>
      <c r="D41950" s="88"/>
      <c r="E41950" s="88"/>
      <c r="F41950" s="88"/>
      <c r="G41950" s="88"/>
      <c r="H41950" s="88"/>
      <c r="I41950" s="88"/>
      <c r="J41950" s="88"/>
      <c r="K41950" s="88"/>
    </row>
    <row r="41951" spans="2:11" ht="12" hidden="1" customHeight="1" x14ac:dyDescent="0.2">
      <c r="B41951" s="88"/>
      <c r="C41951" s="88"/>
      <c r="D41951" s="88"/>
      <c r="E41951" s="88"/>
      <c r="F41951" s="88"/>
      <c r="G41951" s="88"/>
      <c r="H41951" s="88"/>
      <c r="I41951" s="88"/>
      <c r="J41951" s="88"/>
      <c r="K41951" s="88"/>
    </row>
    <row r="41952" spans="2:11" ht="12" hidden="1" customHeight="1" x14ac:dyDescent="0.2">
      <c r="B41952" s="88"/>
      <c r="C41952" s="88"/>
      <c r="D41952" s="88"/>
      <c r="E41952" s="88"/>
      <c r="F41952" s="88"/>
      <c r="G41952" s="88"/>
      <c r="H41952" s="88"/>
      <c r="I41952" s="88"/>
      <c r="J41952" s="88"/>
      <c r="K41952" s="88"/>
    </row>
    <row r="41953" spans="2:11" ht="12" hidden="1" customHeight="1" x14ac:dyDescent="0.2">
      <c r="B41953" s="88"/>
      <c r="C41953" s="88"/>
      <c r="D41953" s="88"/>
      <c r="E41953" s="88"/>
      <c r="F41953" s="88"/>
      <c r="G41953" s="88"/>
      <c r="H41953" s="88"/>
      <c r="I41953" s="88"/>
      <c r="J41953" s="88"/>
      <c r="K41953" s="88"/>
    </row>
    <row r="41954" spans="2:11" ht="12" hidden="1" customHeight="1" x14ac:dyDescent="0.2">
      <c r="B41954" s="88"/>
      <c r="C41954" s="88"/>
      <c r="D41954" s="88"/>
      <c r="E41954" s="88"/>
      <c r="F41954" s="88"/>
      <c r="G41954" s="88"/>
      <c r="H41954" s="88"/>
      <c r="I41954" s="88"/>
      <c r="J41954" s="88"/>
      <c r="K41954" s="88"/>
    </row>
    <row r="41955" spans="2:11" ht="12" hidden="1" customHeight="1" x14ac:dyDescent="0.2">
      <c r="B41955" s="88"/>
      <c r="C41955" s="88"/>
      <c r="D41955" s="88"/>
      <c r="E41955" s="88"/>
      <c r="F41955" s="88"/>
      <c r="G41955" s="88"/>
      <c r="H41955" s="88"/>
      <c r="I41955" s="88"/>
      <c r="J41955" s="88"/>
      <c r="K41955" s="88"/>
    </row>
    <row r="41956" spans="2:11" ht="12" hidden="1" customHeight="1" x14ac:dyDescent="0.2">
      <c r="B41956" s="88"/>
      <c r="C41956" s="88"/>
      <c r="D41956" s="88"/>
      <c r="E41956" s="88"/>
      <c r="F41956" s="88"/>
      <c r="G41956" s="88"/>
      <c r="H41956" s="88"/>
      <c r="I41956" s="88"/>
      <c r="J41956" s="88"/>
      <c r="K41956" s="88"/>
    </row>
    <row r="41957" spans="2:11" ht="12" hidden="1" customHeight="1" x14ac:dyDescent="0.2">
      <c r="B41957" s="88"/>
      <c r="C41957" s="88"/>
      <c r="D41957" s="88"/>
      <c r="E41957" s="88"/>
      <c r="F41957" s="88"/>
      <c r="G41957" s="88"/>
      <c r="H41957" s="88"/>
      <c r="I41957" s="88"/>
      <c r="J41957" s="88"/>
      <c r="K41957" s="88"/>
    </row>
    <row r="41958" spans="2:11" ht="12" hidden="1" customHeight="1" x14ac:dyDescent="0.2">
      <c r="B41958" s="88"/>
      <c r="C41958" s="88"/>
      <c r="D41958" s="88"/>
      <c r="E41958" s="88"/>
      <c r="F41958" s="88"/>
      <c r="G41958" s="88"/>
      <c r="H41958" s="88"/>
      <c r="I41958" s="88"/>
      <c r="J41958" s="88"/>
      <c r="K41958" s="88"/>
    </row>
    <row r="41959" spans="2:11" ht="12" hidden="1" customHeight="1" x14ac:dyDescent="0.2">
      <c r="B41959" s="88"/>
      <c r="C41959" s="88"/>
      <c r="D41959" s="88"/>
      <c r="E41959" s="88"/>
      <c r="F41959" s="88"/>
      <c r="G41959" s="88"/>
      <c r="H41959" s="88"/>
      <c r="I41959" s="88"/>
      <c r="J41959" s="88"/>
      <c r="K41959" s="88"/>
    </row>
    <row r="41960" spans="2:11" ht="12" hidden="1" customHeight="1" x14ac:dyDescent="0.2">
      <c r="B41960" s="88"/>
      <c r="C41960" s="88"/>
      <c r="D41960" s="88"/>
      <c r="E41960" s="88"/>
      <c r="F41960" s="88"/>
      <c r="G41960" s="88"/>
      <c r="H41960" s="88"/>
      <c r="I41960" s="88"/>
      <c r="J41960" s="88"/>
      <c r="K41960" s="88"/>
    </row>
    <row r="41961" spans="2:11" ht="12" hidden="1" customHeight="1" x14ac:dyDescent="0.2">
      <c r="B41961" s="88"/>
      <c r="C41961" s="88"/>
      <c r="D41961" s="88"/>
      <c r="E41961" s="88"/>
      <c r="F41961" s="88"/>
      <c r="G41961" s="88"/>
      <c r="H41961" s="88"/>
      <c r="I41961" s="88"/>
      <c r="J41961" s="88"/>
      <c r="K41961" s="88"/>
    </row>
    <row r="41962" spans="2:11" ht="12" hidden="1" customHeight="1" x14ac:dyDescent="0.2">
      <c r="B41962" s="88"/>
      <c r="C41962" s="88"/>
      <c r="D41962" s="88"/>
      <c r="E41962" s="88"/>
      <c r="F41962" s="88"/>
      <c r="G41962" s="88"/>
      <c r="H41962" s="88"/>
      <c r="I41962" s="88"/>
      <c r="J41962" s="88"/>
      <c r="K41962" s="88"/>
    </row>
    <row r="41963" spans="2:11" ht="12" hidden="1" customHeight="1" x14ac:dyDescent="0.2">
      <c r="B41963" s="88"/>
      <c r="C41963" s="88"/>
      <c r="D41963" s="88"/>
      <c r="E41963" s="88"/>
      <c r="F41963" s="88"/>
      <c r="G41963" s="88"/>
      <c r="H41963" s="88"/>
      <c r="I41963" s="88"/>
      <c r="J41963" s="88"/>
      <c r="K41963" s="88"/>
    </row>
    <row r="41964" spans="2:11" ht="12" hidden="1" customHeight="1" x14ac:dyDescent="0.2">
      <c r="B41964" s="88"/>
      <c r="C41964" s="88"/>
      <c r="D41964" s="88"/>
      <c r="E41964" s="88"/>
      <c r="F41964" s="88"/>
      <c r="G41964" s="88"/>
      <c r="H41964" s="88"/>
      <c r="I41964" s="88"/>
      <c r="J41964" s="88"/>
      <c r="K41964" s="88"/>
    </row>
    <row r="41965" spans="2:11" ht="12" hidden="1" customHeight="1" x14ac:dyDescent="0.2">
      <c r="B41965" s="88"/>
      <c r="C41965" s="88"/>
      <c r="D41965" s="88"/>
      <c r="E41965" s="88"/>
      <c r="F41965" s="88"/>
      <c r="G41965" s="88"/>
      <c r="H41965" s="88"/>
      <c r="I41965" s="88"/>
      <c r="J41965" s="88"/>
      <c r="K41965" s="88"/>
    </row>
    <row r="41966" spans="2:11" ht="12" hidden="1" customHeight="1" x14ac:dyDescent="0.2">
      <c r="B41966" s="88"/>
      <c r="C41966" s="88"/>
      <c r="D41966" s="88"/>
      <c r="E41966" s="88"/>
      <c r="F41966" s="88"/>
      <c r="G41966" s="88"/>
      <c r="H41966" s="88"/>
      <c r="I41966" s="88"/>
      <c r="J41966" s="88"/>
      <c r="K41966" s="88"/>
    </row>
    <row r="41967" spans="2:11" ht="12" hidden="1" customHeight="1" x14ac:dyDescent="0.2">
      <c r="B41967" s="88"/>
      <c r="C41967" s="88"/>
      <c r="D41967" s="88"/>
      <c r="E41967" s="88"/>
      <c r="F41967" s="88"/>
      <c r="G41967" s="88"/>
      <c r="H41967" s="88"/>
      <c r="I41967" s="88"/>
      <c r="J41967" s="88"/>
      <c r="K41967" s="88"/>
    </row>
    <row r="41968" spans="2:11" ht="12" hidden="1" customHeight="1" x14ac:dyDescent="0.2">
      <c r="B41968" s="88"/>
      <c r="C41968" s="88"/>
      <c r="D41968" s="88"/>
      <c r="E41968" s="88"/>
      <c r="F41968" s="88"/>
      <c r="G41968" s="88"/>
      <c r="H41968" s="88"/>
      <c r="I41968" s="88"/>
      <c r="J41968" s="88"/>
      <c r="K41968" s="88"/>
    </row>
    <row r="41969" spans="2:11" ht="12" hidden="1" customHeight="1" x14ac:dyDescent="0.2">
      <c r="B41969" s="88"/>
      <c r="C41969" s="88"/>
      <c r="D41969" s="88"/>
      <c r="E41969" s="88"/>
      <c r="F41969" s="88"/>
      <c r="G41969" s="88"/>
      <c r="H41969" s="88"/>
      <c r="I41969" s="88"/>
      <c r="J41969" s="88"/>
      <c r="K41969" s="88"/>
    </row>
    <row r="41970" spans="2:11" ht="12" hidden="1" customHeight="1" x14ac:dyDescent="0.2">
      <c r="B41970" s="88"/>
      <c r="C41970" s="88"/>
      <c r="D41970" s="88"/>
      <c r="E41970" s="88"/>
      <c r="F41970" s="88"/>
      <c r="G41970" s="88"/>
      <c r="H41970" s="88"/>
      <c r="I41970" s="88"/>
      <c r="J41970" s="88"/>
      <c r="K41970" s="88"/>
    </row>
    <row r="41971" spans="2:11" ht="12" hidden="1" customHeight="1" x14ac:dyDescent="0.2">
      <c r="B41971" s="88"/>
      <c r="C41971" s="88"/>
      <c r="D41971" s="88"/>
      <c r="E41971" s="88"/>
      <c r="F41971" s="88"/>
      <c r="G41971" s="88"/>
      <c r="H41971" s="88"/>
      <c r="I41971" s="88"/>
      <c r="J41971" s="88"/>
      <c r="K41971" s="88"/>
    </row>
    <row r="41972" spans="2:11" ht="12" hidden="1" customHeight="1" x14ac:dyDescent="0.2">
      <c r="B41972" s="88"/>
      <c r="C41972" s="88"/>
      <c r="D41972" s="88"/>
      <c r="E41972" s="88"/>
      <c r="F41972" s="88"/>
      <c r="G41972" s="88"/>
      <c r="H41972" s="88"/>
      <c r="I41972" s="88"/>
      <c r="J41972" s="88"/>
      <c r="K41972" s="88"/>
    </row>
    <row r="41973" spans="2:11" ht="12" hidden="1" customHeight="1" x14ac:dyDescent="0.2">
      <c r="B41973" s="88"/>
      <c r="C41973" s="88"/>
      <c r="D41973" s="88"/>
      <c r="E41973" s="88"/>
      <c r="F41973" s="88"/>
      <c r="G41973" s="88"/>
      <c r="H41973" s="88"/>
      <c r="I41973" s="88"/>
      <c r="J41973" s="88"/>
      <c r="K41973" s="88"/>
    </row>
    <row r="41974" spans="2:11" ht="12" hidden="1" customHeight="1" x14ac:dyDescent="0.2">
      <c r="B41974" s="88"/>
      <c r="C41974" s="88"/>
      <c r="D41974" s="88"/>
      <c r="E41974" s="88"/>
      <c r="F41974" s="88"/>
      <c r="G41974" s="88"/>
      <c r="H41974" s="88"/>
      <c r="I41974" s="88"/>
      <c r="J41974" s="88"/>
      <c r="K41974" s="88"/>
    </row>
    <row r="41975" spans="2:11" ht="12" hidden="1" customHeight="1" x14ac:dyDescent="0.2">
      <c r="B41975" s="88"/>
      <c r="C41975" s="88"/>
      <c r="D41975" s="88"/>
      <c r="E41975" s="88"/>
      <c r="F41975" s="88"/>
      <c r="G41975" s="88"/>
      <c r="H41975" s="88"/>
      <c r="I41975" s="88"/>
      <c r="J41975" s="88"/>
      <c r="K41975" s="88"/>
    </row>
    <row r="41976" spans="2:11" ht="12" hidden="1" customHeight="1" x14ac:dyDescent="0.2">
      <c r="B41976" s="88"/>
      <c r="C41976" s="88"/>
      <c r="D41976" s="88"/>
      <c r="E41976" s="88"/>
      <c r="F41976" s="88"/>
      <c r="G41976" s="88"/>
      <c r="H41976" s="88"/>
      <c r="I41976" s="88"/>
      <c r="J41976" s="88"/>
      <c r="K41976" s="88"/>
    </row>
    <row r="41977" spans="2:11" ht="12" hidden="1" customHeight="1" x14ac:dyDescent="0.2">
      <c r="B41977" s="88"/>
      <c r="C41977" s="88"/>
      <c r="D41977" s="88"/>
      <c r="E41977" s="88"/>
      <c r="F41977" s="88"/>
      <c r="G41977" s="88"/>
      <c r="H41977" s="88"/>
      <c r="I41977" s="88"/>
      <c r="J41977" s="88"/>
      <c r="K41977" s="88"/>
    </row>
    <row r="41978" spans="2:11" ht="12" hidden="1" customHeight="1" x14ac:dyDescent="0.2">
      <c r="B41978" s="88"/>
      <c r="C41978" s="88"/>
      <c r="D41978" s="88"/>
      <c r="E41978" s="88"/>
      <c r="F41978" s="88"/>
      <c r="G41978" s="88"/>
      <c r="H41978" s="88"/>
      <c r="I41978" s="88"/>
      <c r="J41978" s="88"/>
      <c r="K41978" s="88"/>
    </row>
    <row r="41979" spans="2:11" ht="12" hidden="1" customHeight="1" x14ac:dyDescent="0.2">
      <c r="B41979" s="88"/>
      <c r="C41979" s="88"/>
      <c r="D41979" s="88"/>
      <c r="E41979" s="88"/>
      <c r="F41979" s="88"/>
      <c r="G41979" s="88"/>
      <c r="H41979" s="88"/>
      <c r="I41979" s="88"/>
      <c r="J41979" s="88"/>
      <c r="K41979" s="88"/>
    </row>
    <row r="41980" spans="2:11" ht="12" hidden="1" customHeight="1" x14ac:dyDescent="0.2">
      <c r="B41980" s="88"/>
      <c r="C41980" s="88"/>
      <c r="D41980" s="88"/>
      <c r="E41980" s="88"/>
      <c r="F41980" s="88"/>
      <c r="G41980" s="88"/>
      <c r="H41980" s="88"/>
      <c r="I41980" s="88"/>
      <c r="J41980" s="88"/>
      <c r="K41980" s="88"/>
    </row>
    <row r="41981" spans="2:11" ht="12" hidden="1" customHeight="1" x14ac:dyDescent="0.2">
      <c r="B41981" s="88"/>
      <c r="C41981" s="88"/>
      <c r="D41981" s="88"/>
      <c r="E41981" s="88"/>
      <c r="F41981" s="88"/>
      <c r="G41981" s="88"/>
      <c r="H41981" s="88"/>
      <c r="I41981" s="88"/>
      <c r="J41981" s="88"/>
      <c r="K41981" s="88"/>
    </row>
    <row r="41982" spans="2:11" ht="12" hidden="1" customHeight="1" x14ac:dyDescent="0.2">
      <c r="B41982" s="88"/>
      <c r="C41982" s="88"/>
      <c r="D41982" s="88"/>
      <c r="E41982" s="88"/>
      <c r="F41982" s="88"/>
      <c r="G41982" s="88"/>
      <c r="H41982" s="88"/>
      <c r="I41982" s="88"/>
      <c r="J41982" s="88"/>
      <c r="K41982" s="88"/>
    </row>
    <row r="41983" spans="2:11" ht="12" hidden="1" customHeight="1" x14ac:dyDescent="0.2">
      <c r="B41983" s="88"/>
      <c r="C41983" s="88"/>
      <c r="D41983" s="88"/>
      <c r="E41983" s="88"/>
      <c r="F41983" s="88"/>
      <c r="G41983" s="88"/>
      <c r="H41983" s="88"/>
      <c r="I41983" s="88"/>
      <c r="J41983" s="88"/>
      <c r="K41983" s="88"/>
    </row>
    <row r="41984" spans="2:11" ht="12" hidden="1" customHeight="1" x14ac:dyDescent="0.2">
      <c r="B41984" s="88"/>
      <c r="C41984" s="88"/>
      <c r="D41984" s="88"/>
      <c r="E41984" s="88"/>
      <c r="F41984" s="88"/>
      <c r="G41984" s="88"/>
      <c r="H41984" s="88"/>
      <c r="I41984" s="88"/>
      <c r="J41984" s="88"/>
      <c r="K41984" s="88"/>
    </row>
    <row r="41985" spans="2:11" ht="12" hidden="1" customHeight="1" x14ac:dyDescent="0.2">
      <c r="B41985" s="88"/>
      <c r="C41985" s="88"/>
      <c r="D41985" s="88"/>
      <c r="E41985" s="88"/>
      <c r="F41985" s="88"/>
      <c r="G41985" s="88"/>
      <c r="H41985" s="88"/>
      <c r="I41985" s="88"/>
      <c r="J41985" s="88"/>
      <c r="K41985" s="88"/>
    </row>
    <row r="41986" spans="2:11" ht="12" hidden="1" customHeight="1" x14ac:dyDescent="0.2">
      <c r="B41986" s="88"/>
      <c r="C41986" s="88"/>
      <c r="D41986" s="88"/>
      <c r="E41986" s="88"/>
      <c r="F41986" s="88"/>
      <c r="G41986" s="88"/>
      <c r="H41986" s="88"/>
      <c r="I41986" s="88"/>
      <c r="J41986" s="88"/>
      <c r="K41986" s="88"/>
    </row>
    <row r="41987" spans="2:11" ht="12" hidden="1" customHeight="1" x14ac:dyDescent="0.2">
      <c r="B41987" s="88"/>
      <c r="C41987" s="88"/>
      <c r="D41987" s="88"/>
      <c r="E41987" s="88"/>
      <c r="F41987" s="88"/>
      <c r="G41987" s="88"/>
      <c r="H41987" s="88"/>
      <c r="I41987" s="88"/>
      <c r="J41987" s="88"/>
      <c r="K41987" s="88"/>
    </row>
    <row r="41988" spans="2:11" ht="12" hidden="1" customHeight="1" x14ac:dyDescent="0.2">
      <c r="B41988" s="88"/>
      <c r="C41988" s="88"/>
      <c r="D41988" s="88"/>
      <c r="E41988" s="88"/>
      <c r="F41988" s="88"/>
      <c r="G41988" s="88"/>
      <c r="H41988" s="88"/>
      <c r="I41988" s="88"/>
      <c r="J41988" s="88"/>
      <c r="K41988" s="88"/>
    </row>
    <row r="41989" spans="2:11" ht="12" hidden="1" customHeight="1" x14ac:dyDescent="0.2">
      <c r="B41989" s="88"/>
      <c r="C41989" s="88"/>
      <c r="D41989" s="88"/>
      <c r="E41989" s="88"/>
      <c r="F41989" s="88"/>
      <c r="G41989" s="88"/>
      <c r="H41989" s="88"/>
      <c r="I41989" s="88"/>
      <c r="J41989" s="88"/>
      <c r="K41989" s="88"/>
    </row>
    <row r="41990" spans="2:11" ht="12" hidden="1" customHeight="1" x14ac:dyDescent="0.2">
      <c r="B41990" s="88"/>
      <c r="C41990" s="88"/>
      <c r="D41990" s="88"/>
      <c r="E41990" s="88"/>
      <c r="F41990" s="88"/>
      <c r="G41990" s="88"/>
      <c r="H41990" s="88"/>
      <c r="I41990" s="88"/>
      <c r="J41990" s="88"/>
      <c r="K41990" s="88"/>
    </row>
    <row r="41991" spans="2:11" ht="12" hidden="1" customHeight="1" x14ac:dyDescent="0.2">
      <c r="B41991" s="88"/>
      <c r="C41991" s="88"/>
      <c r="D41991" s="88"/>
      <c r="E41991" s="88"/>
      <c r="F41991" s="88"/>
      <c r="G41991" s="88"/>
      <c r="H41991" s="88"/>
      <c r="I41991" s="88"/>
      <c r="J41991" s="88"/>
      <c r="K41991" s="88"/>
    </row>
    <row r="41992" spans="2:11" ht="12" hidden="1" customHeight="1" x14ac:dyDescent="0.2">
      <c r="B41992" s="88"/>
      <c r="C41992" s="88"/>
      <c r="D41992" s="88"/>
      <c r="E41992" s="88"/>
      <c r="F41992" s="88"/>
      <c r="G41992" s="88"/>
      <c r="H41992" s="88"/>
      <c r="I41992" s="88"/>
      <c r="J41992" s="88"/>
      <c r="K41992" s="88"/>
    </row>
    <row r="41993" spans="2:11" ht="12" hidden="1" customHeight="1" x14ac:dyDescent="0.2">
      <c r="B41993" s="88"/>
      <c r="C41993" s="88"/>
      <c r="D41993" s="88"/>
      <c r="E41993" s="88"/>
      <c r="F41993" s="88"/>
      <c r="G41993" s="88"/>
      <c r="H41993" s="88"/>
      <c r="I41993" s="88"/>
      <c r="J41993" s="88"/>
      <c r="K41993" s="88"/>
    </row>
    <row r="41994" spans="2:11" ht="12" hidden="1" customHeight="1" x14ac:dyDescent="0.2">
      <c r="B41994" s="88"/>
      <c r="C41994" s="88"/>
      <c r="D41994" s="88"/>
      <c r="E41994" s="88"/>
      <c r="F41994" s="88"/>
      <c r="G41994" s="88"/>
      <c r="H41994" s="88"/>
      <c r="I41994" s="88"/>
      <c r="J41994" s="88"/>
      <c r="K41994" s="88"/>
    </row>
    <row r="41995" spans="2:11" ht="12" hidden="1" customHeight="1" x14ac:dyDescent="0.2">
      <c r="B41995" s="88"/>
      <c r="C41995" s="88"/>
      <c r="D41995" s="88"/>
      <c r="E41995" s="88"/>
      <c r="F41995" s="88"/>
      <c r="G41995" s="88"/>
      <c r="H41995" s="88"/>
      <c r="I41995" s="88"/>
      <c r="J41995" s="88"/>
      <c r="K41995" s="88"/>
    </row>
    <row r="41996" spans="2:11" ht="12" hidden="1" customHeight="1" x14ac:dyDescent="0.2">
      <c r="B41996" s="88"/>
      <c r="C41996" s="88"/>
      <c r="D41996" s="88"/>
      <c r="E41996" s="88"/>
      <c r="F41996" s="88"/>
      <c r="G41996" s="88"/>
      <c r="H41996" s="88"/>
      <c r="I41996" s="88"/>
      <c r="J41996" s="88"/>
      <c r="K41996" s="88"/>
    </row>
    <row r="41997" spans="2:11" ht="12" hidden="1" customHeight="1" x14ac:dyDescent="0.2">
      <c r="B41997" s="88"/>
      <c r="C41997" s="88"/>
      <c r="D41997" s="88"/>
      <c r="E41997" s="88"/>
      <c r="F41997" s="88"/>
      <c r="G41997" s="88"/>
      <c r="H41997" s="88"/>
      <c r="I41997" s="88"/>
      <c r="J41997" s="88"/>
      <c r="K41997" s="88"/>
    </row>
    <row r="41998" spans="2:11" ht="12" hidden="1" customHeight="1" x14ac:dyDescent="0.2">
      <c r="B41998" s="88"/>
      <c r="C41998" s="88"/>
      <c r="D41998" s="88"/>
      <c r="E41998" s="88"/>
      <c r="F41998" s="88"/>
      <c r="G41998" s="88"/>
      <c r="H41998" s="88"/>
      <c r="I41998" s="88"/>
      <c r="J41998" s="88"/>
      <c r="K41998" s="88"/>
    </row>
    <row r="41999" spans="2:11" ht="12" hidden="1" customHeight="1" x14ac:dyDescent="0.2">
      <c r="B41999" s="88"/>
      <c r="C41999" s="88"/>
      <c r="D41999" s="88"/>
      <c r="E41999" s="88"/>
      <c r="F41999" s="88"/>
      <c r="G41999" s="88"/>
      <c r="H41999" s="88"/>
      <c r="I41999" s="88"/>
      <c r="J41999" s="88"/>
      <c r="K41999" s="88"/>
    </row>
    <row r="42000" spans="2:11" ht="12" hidden="1" customHeight="1" x14ac:dyDescent="0.2">
      <c r="B42000" s="88"/>
      <c r="C42000" s="88"/>
      <c r="D42000" s="88"/>
      <c r="E42000" s="88"/>
      <c r="F42000" s="88"/>
      <c r="G42000" s="88"/>
      <c r="H42000" s="88"/>
      <c r="I42000" s="88"/>
      <c r="J42000" s="88"/>
      <c r="K42000" s="88"/>
    </row>
    <row r="42001" spans="2:11" ht="12" hidden="1" customHeight="1" x14ac:dyDescent="0.2">
      <c r="B42001" s="88"/>
      <c r="C42001" s="88"/>
      <c r="D42001" s="88"/>
      <c r="E42001" s="88"/>
      <c r="F42001" s="88"/>
      <c r="G42001" s="88"/>
      <c r="H42001" s="88"/>
      <c r="I42001" s="88"/>
      <c r="J42001" s="88"/>
      <c r="K42001" s="88"/>
    </row>
    <row r="42002" spans="2:11" ht="12" hidden="1" customHeight="1" x14ac:dyDescent="0.2">
      <c r="B42002" s="88"/>
      <c r="C42002" s="88"/>
      <c r="D42002" s="88"/>
      <c r="E42002" s="88"/>
      <c r="F42002" s="88"/>
      <c r="G42002" s="88"/>
      <c r="H42002" s="88"/>
      <c r="I42002" s="88"/>
      <c r="J42002" s="88"/>
      <c r="K42002" s="88"/>
    </row>
    <row r="42003" spans="2:11" ht="12" hidden="1" customHeight="1" x14ac:dyDescent="0.2">
      <c r="B42003" s="88"/>
      <c r="C42003" s="88"/>
      <c r="D42003" s="88"/>
      <c r="E42003" s="88"/>
      <c r="F42003" s="88"/>
      <c r="G42003" s="88"/>
      <c r="H42003" s="88"/>
      <c r="I42003" s="88"/>
      <c r="J42003" s="88"/>
      <c r="K42003" s="88"/>
    </row>
    <row r="42004" spans="2:11" ht="12" hidden="1" customHeight="1" x14ac:dyDescent="0.2">
      <c r="B42004" s="88"/>
      <c r="C42004" s="88"/>
      <c r="D42004" s="88"/>
      <c r="E42004" s="88"/>
      <c r="F42004" s="88"/>
      <c r="G42004" s="88"/>
      <c r="H42004" s="88"/>
      <c r="I42004" s="88"/>
      <c r="J42004" s="88"/>
      <c r="K42004" s="88"/>
    </row>
    <row r="42005" spans="2:11" ht="12" hidden="1" customHeight="1" x14ac:dyDescent="0.2">
      <c r="B42005" s="88"/>
      <c r="C42005" s="88"/>
      <c r="D42005" s="88"/>
      <c r="E42005" s="88"/>
      <c r="F42005" s="88"/>
      <c r="G42005" s="88"/>
      <c r="H42005" s="88"/>
      <c r="I42005" s="88"/>
      <c r="J42005" s="88"/>
      <c r="K42005" s="88"/>
    </row>
    <row r="42006" spans="2:11" ht="12" hidden="1" customHeight="1" x14ac:dyDescent="0.2">
      <c r="B42006" s="88"/>
      <c r="C42006" s="88"/>
      <c r="D42006" s="88"/>
      <c r="E42006" s="88"/>
      <c r="F42006" s="88"/>
      <c r="G42006" s="88"/>
      <c r="H42006" s="88"/>
      <c r="I42006" s="88"/>
      <c r="J42006" s="88"/>
      <c r="K42006" s="88"/>
    </row>
    <row r="42007" spans="2:11" ht="12" hidden="1" customHeight="1" x14ac:dyDescent="0.2">
      <c r="B42007" s="88"/>
      <c r="C42007" s="88"/>
      <c r="D42007" s="88"/>
      <c r="E42007" s="88"/>
      <c r="F42007" s="88"/>
      <c r="G42007" s="88"/>
      <c r="H42007" s="88"/>
      <c r="I42007" s="88"/>
      <c r="J42007" s="88"/>
      <c r="K42007" s="88"/>
    </row>
    <row r="42008" spans="2:11" ht="12" hidden="1" customHeight="1" x14ac:dyDescent="0.2">
      <c r="B42008" s="88"/>
      <c r="C42008" s="88"/>
      <c r="D42008" s="88"/>
      <c r="E42008" s="88"/>
      <c r="F42008" s="88"/>
      <c r="G42008" s="88"/>
      <c r="H42008" s="88"/>
      <c r="I42008" s="88"/>
      <c r="J42008" s="88"/>
      <c r="K42008" s="88"/>
    </row>
    <row r="42009" spans="2:11" ht="12" hidden="1" customHeight="1" x14ac:dyDescent="0.2">
      <c r="B42009" s="88"/>
      <c r="C42009" s="88"/>
      <c r="D42009" s="88"/>
      <c r="E42009" s="88"/>
      <c r="F42009" s="88"/>
      <c r="G42009" s="88"/>
      <c r="H42009" s="88"/>
      <c r="I42009" s="88"/>
      <c r="J42009" s="88"/>
      <c r="K42009" s="88"/>
    </row>
    <row r="42010" spans="2:11" ht="12" hidden="1" customHeight="1" x14ac:dyDescent="0.2">
      <c r="B42010" s="88"/>
      <c r="C42010" s="88"/>
      <c r="D42010" s="88"/>
      <c r="E42010" s="88"/>
      <c r="F42010" s="88"/>
      <c r="G42010" s="88"/>
      <c r="H42010" s="88"/>
      <c r="I42010" s="88"/>
      <c r="J42010" s="88"/>
      <c r="K42010" s="88"/>
    </row>
    <row r="42011" spans="2:11" ht="12" hidden="1" customHeight="1" x14ac:dyDescent="0.2">
      <c r="B42011" s="88"/>
      <c r="C42011" s="88"/>
      <c r="D42011" s="88"/>
      <c r="E42011" s="88"/>
      <c r="F42011" s="88"/>
      <c r="G42011" s="88"/>
      <c r="H42011" s="88"/>
      <c r="I42011" s="88"/>
      <c r="J42011" s="88"/>
      <c r="K42011" s="88"/>
    </row>
    <row r="42012" spans="2:11" ht="12" hidden="1" customHeight="1" x14ac:dyDescent="0.2">
      <c r="B42012" s="88"/>
      <c r="C42012" s="88"/>
      <c r="D42012" s="88"/>
      <c r="E42012" s="88"/>
      <c r="F42012" s="88"/>
      <c r="G42012" s="88"/>
      <c r="H42012" s="88"/>
      <c r="I42012" s="88"/>
      <c r="J42012" s="88"/>
      <c r="K42012" s="88"/>
    </row>
    <row r="42013" spans="2:11" ht="12" hidden="1" customHeight="1" x14ac:dyDescent="0.2">
      <c r="B42013" s="88"/>
      <c r="C42013" s="88"/>
      <c r="D42013" s="88"/>
      <c r="E42013" s="88"/>
      <c r="F42013" s="88"/>
      <c r="G42013" s="88"/>
      <c r="H42013" s="88"/>
      <c r="I42013" s="88"/>
      <c r="J42013" s="88"/>
      <c r="K42013" s="88"/>
    </row>
    <row r="42014" spans="2:11" ht="12" hidden="1" customHeight="1" x14ac:dyDescent="0.2">
      <c r="B42014" s="88"/>
      <c r="C42014" s="88"/>
      <c r="D42014" s="88"/>
      <c r="E42014" s="88"/>
      <c r="F42014" s="88"/>
      <c r="G42014" s="88"/>
      <c r="H42014" s="88"/>
      <c r="I42014" s="88"/>
      <c r="J42014" s="88"/>
      <c r="K42014" s="88"/>
    </row>
    <row r="42015" spans="2:11" ht="12" hidden="1" customHeight="1" x14ac:dyDescent="0.2">
      <c r="B42015" s="88"/>
      <c r="C42015" s="88"/>
      <c r="D42015" s="88"/>
      <c r="E42015" s="88"/>
      <c r="F42015" s="88"/>
      <c r="G42015" s="88"/>
      <c r="H42015" s="88"/>
      <c r="I42015" s="88"/>
      <c r="J42015" s="88"/>
      <c r="K42015" s="88"/>
    </row>
    <row r="42016" spans="2:11" ht="12" hidden="1" customHeight="1" x14ac:dyDescent="0.2">
      <c r="B42016" s="88"/>
      <c r="C42016" s="88"/>
      <c r="D42016" s="88"/>
      <c r="E42016" s="88"/>
      <c r="F42016" s="88"/>
      <c r="G42016" s="88"/>
      <c r="H42016" s="88"/>
      <c r="I42016" s="88"/>
      <c r="J42016" s="88"/>
      <c r="K42016" s="88"/>
    </row>
    <row r="42017" spans="2:11" ht="12" hidden="1" customHeight="1" x14ac:dyDescent="0.2">
      <c r="B42017" s="88"/>
      <c r="C42017" s="88"/>
      <c r="D42017" s="88"/>
      <c r="E42017" s="88"/>
      <c r="F42017" s="88"/>
      <c r="G42017" s="88"/>
      <c r="H42017" s="88"/>
      <c r="I42017" s="88"/>
      <c r="J42017" s="88"/>
      <c r="K42017" s="88"/>
    </row>
    <row r="42018" spans="2:11" ht="12" hidden="1" customHeight="1" x14ac:dyDescent="0.2">
      <c r="B42018" s="88"/>
      <c r="C42018" s="88"/>
      <c r="D42018" s="88"/>
      <c r="E42018" s="88"/>
      <c r="F42018" s="88"/>
      <c r="G42018" s="88"/>
      <c r="H42018" s="88"/>
      <c r="I42018" s="88"/>
      <c r="J42018" s="88"/>
      <c r="K42018" s="88"/>
    </row>
    <row r="42019" spans="2:11" ht="12" hidden="1" customHeight="1" x14ac:dyDescent="0.2">
      <c r="B42019" s="88"/>
      <c r="C42019" s="88"/>
      <c r="D42019" s="88"/>
      <c r="E42019" s="88"/>
      <c r="F42019" s="88"/>
      <c r="G42019" s="88"/>
      <c r="H42019" s="88"/>
      <c r="I42019" s="88"/>
      <c r="J42019" s="88"/>
      <c r="K42019" s="88"/>
    </row>
    <row r="42020" spans="2:11" ht="12" hidden="1" customHeight="1" x14ac:dyDescent="0.2">
      <c r="B42020" s="88"/>
      <c r="C42020" s="88"/>
      <c r="D42020" s="88"/>
      <c r="E42020" s="88"/>
      <c r="F42020" s="88"/>
      <c r="G42020" s="88"/>
      <c r="H42020" s="88"/>
      <c r="I42020" s="88"/>
      <c r="J42020" s="88"/>
      <c r="K42020" s="88"/>
    </row>
    <row r="42021" spans="2:11" ht="12" hidden="1" customHeight="1" x14ac:dyDescent="0.2">
      <c r="B42021" s="88"/>
      <c r="C42021" s="88"/>
      <c r="D42021" s="88"/>
      <c r="E42021" s="88"/>
      <c r="F42021" s="88"/>
      <c r="G42021" s="88"/>
      <c r="H42021" s="88"/>
      <c r="I42021" s="88"/>
      <c r="J42021" s="88"/>
      <c r="K42021" s="88"/>
    </row>
    <row r="42022" spans="2:11" ht="12" hidden="1" customHeight="1" x14ac:dyDescent="0.2">
      <c r="B42022" s="88"/>
      <c r="C42022" s="88"/>
      <c r="D42022" s="88"/>
      <c r="E42022" s="88"/>
      <c r="F42022" s="88"/>
      <c r="G42022" s="88"/>
      <c r="H42022" s="88"/>
      <c r="I42022" s="88"/>
      <c r="J42022" s="88"/>
      <c r="K42022" s="88"/>
    </row>
    <row r="42023" spans="2:11" ht="12" hidden="1" customHeight="1" x14ac:dyDescent="0.2">
      <c r="B42023" s="88"/>
      <c r="C42023" s="88"/>
      <c r="D42023" s="88"/>
      <c r="E42023" s="88"/>
      <c r="F42023" s="88"/>
      <c r="G42023" s="88"/>
      <c r="H42023" s="88"/>
      <c r="I42023" s="88"/>
      <c r="J42023" s="88"/>
      <c r="K42023" s="88"/>
    </row>
    <row r="42024" spans="2:11" ht="12" hidden="1" customHeight="1" x14ac:dyDescent="0.2">
      <c r="B42024" s="88"/>
      <c r="C42024" s="88"/>
      <c r="D42024" s="88"/>
      <c r="E42024" s="88"/>
      <c r="F42024" s="88"/>
      <c r="G42024" s="88"/>
      <c r="H42024" s="88"/>
      <c r="I42024" s="88"/>
      <c r="J42024" s="88"/>
      <c r="K42024" s="88"/>
    </row>
    <row r="42025" spans="2:11" ht="12" hidden="1" customHeight="1" x14ac:dyDescent="0.2">
      <c r="B42025" s="88"/>
      <c r="C42025" s="88"/>
      <c r="D42025" s="88"/>
      <c r="E42025" s="88"/>
      <c r="F42025" s="88"/>
      <c r="G42025" s="88"/>
      <c r="H42025" s="88"/>
      <c r="I42025" s="88"/>
      <c r="J42025" s="88"/>
      <c r="K42025" s="88"/>
    </row>
    <row r="42026" spans="2:11" ht="12" hidden="1" customHeight="1" x14ac:dyDescent="0.2">
      <c r="B42026" s="88"/>
      <c r="C42026" s="88"/>
      <c r="D42026" s="88"/>
      <c r="E42026" s="88"/>
      <c r="F42026" s="88"/>
      <c r="G42026" s="88"/>
      <c r="H42026" s="88"/>
      <c r="I42026" s="88"/>
      <c r="J42026" s="88"/>
      <c r="K42026" s="88"/>
    </row>
    <row r="42027" spans="2:11" ht="12" hidden="1" customHeight="1" x14ac:dyDescent="0.2">
      <c r="B42027" s="88"/>
      <c r="C42027" s="88"/>
      <c r="D42027" s="88"/>
      <c r="E42027" s="88"/>
      <c r="F42027" s="88"/>
      <c r="G42027" s="88"/>
      <c r="H42027" s="88"/>
      <c r="I42027" s="88"/>
      <c r="J42027" s="88"/>
      <c r="K42027" s="88"/>
    </row>
    <row r="42028" spans="2:11" ht="12" hidden="1" customHeight="1" x14ac:dyDescent="0.2">
      <c r="B42028" s="88"/>
      <c r="C42028" s="88"/>
      <c r="D42028" s="88"/>
      <c r="E42028" s="88"/>
      <c r="F42028" s="88"/>
      <c r="G42028" s="88"/>
      <c r="H42028" s="88"/>
      <c r="I42028" s="88"/>
      <c r="J42028" s="88"/>
      <c r="K42028" s="88"/>
    </row>
    <row r="42029" spans="2:11" ht="12" hidden="1" customHeight="1" x14ac:dyDescent="0.2">
      <c r="B42029" s="88"/>
      <c r="C42029" s="88"/>
      <c r="D42029" s="88"/>
      <c r="E42029" s="88"/>
      <c r="F42029" s="88"/>
      <c r="G42029" s="88"/>
      <c r="H42029" s="88"/>
      <c r="I42029" s="88"/>
      <c r="J42029" s="88"/>
      <c r="K42029" s="88"/>
    </row>
    <row r="42030" spans="2:11" ht="12" hidden="1" customHeight="1" x14ac:dyDescent="0.2">
      <c r="B42030" s="88"/>
      <c r="C42030" s="88"/>
      <c r="D42030" s="88"/>
      <c r="E42030" s="88"/>
      <c r="F42030" s="88"/>
      <c r="G42030" s="88"/>
      <c r="H42030" s="88"/>
      <c r="I42030" s="88"/>
      <c r="J42030" s="88"/>
      <c r="K42030" s="88"/>
    </row>
    <row r="42031" spans="2:11" ht="12" hidden="1" customHeight="1" x14ac:dyDescent="0.2">
      <c r="B42031" s="88"/>
      <c r="C42031" s="88"/>
      <c r="D42031" s="88"/>
      <c r="E42031" s="88"/>
      <c r="F42031" s="88"/>
      <c r="G42031" s="88"/>
      <c r="H42031" s="88"/>
      <c r="I42031" s="88"/>
      <c r="J42031" s="88"/>
      <c r="K42031" s="88"/>
    </row>
    <row r="42032" spans="2:11" ht="12" hidden="1" customHeight="1" x14ac:dyDescent="0.2">
      <c r="B42032" s="88"/>
      <c r="C42032" s="88"/>
      <c r="D42032" s="88"/>
      <c r="E42032" s="88"/>
      <c r="F42032" s="88"/>
      <c r="G42032" s="88"/>
      <c r="H42032" s="88"/>
      <c r="I42032" s="88"/>
      <c r="J42032" s="88"/>
      <c r="K42032" s="88"/>
    </row>
    <row r="42033" spans="2:11" ht="12" hidden="1" customHeight="1" x14ac:dyDescent="0.2">
      <c r="B42033" s="88"/>
      <c r="C42033" s="88"/>
      <c r="D42033" s="88"/>
      <c r="E42033" s="88"/>
      <c r="F42033" s="88"/>
      <c r="G42033" s="88"/>
      <c r="H42033" s="88"/>
      <c r="I42033" s="88"/>
      <c r="J42033" s="88"/>
      <c r="K42033" s="88"/>
    </row>
    <row r="42034" spans="2:11" ht="12" hidden="1" customHeight="1" x14ac:dyDescent="0.2">
      <c r="B42034" s="88"/>
      <c r="C42034" s="88"/>
      <c r="D42034" s="88"/>
      <c r="E42034" s="88"/>
      <c r="F42034" s="88"/>
      <c r="G42034" s="88"/>
      <c r="H42034" s="88"/>
      <c r="I42034" s="88"/>
      <c r="J42034" s="88"/>
      <c r="K42034" s="88"/>
    </row>
    <row r="42035" spans="2:11" ht="12" hidden="1" customHeight="1" x14ac:dyDescent="0.2">
      <c r="B42035" s="88"/>
      <c r="C42035" s="88"/>
      <c r="D42035" s="88"/>
      <c r="E42035" s="88"/>
      <c r="F42035" s="88"/>
      <c r="G42035" s="88"/>
      <c r="H42035" s="88"/>
      <c r="I42035" s="88"/>
      <c r="J42035" s="88"/>
      <c r="K42035" s="88"/>
    </row>
    <row r="42036" spans="2:11" ht="12" hidden="1" customHeight="1" x14ac:dyDescent="0.2">
      <c r="B42036" s="88"/>
      <c r="C42036" s="88"/>
      <c r="D42036" s="88"/>
      <c r="E42036" s="88"/>
      <c r="F42036" s="88"/>
      <c r="G42036" s="88"/>
      <c r="H42036" s="88"/>
      <c r="I42036" s="88"/>
      <c r="J42036" s="88"/>
      <c r="K42036" s="88"/>
    </row>
    <row r="42037" spans="2:11" ht="12" hidden="1" customHeight="1" x14ac:dyDescent="0.2">
      <c r="B42037" s="88"/>
      <c r="C42037" s="88"/>
      <c r="D42037" s="88"/>
      <c r="E42037" s="88"/>
      <c r="F42037" s="88"/>
      <c r="G42037" s="88"/>
      <c r="H42037" s="88"/>
      <c r="I42037" s="88"/>
      <c r="J42037" s="88"/>
      <c r="K42037" s="88"/>
    </row>
    <row r="42038" spans="2:11" ht="12" hidden="1" customHeight="1" x14ac:dyDescent="0.2">
      <c r="B42038" s="88"/>
      <c r="C42038" s="88"/>
      <c r="D42038" s="88"/>
      <c r="E42038" s="88"/>
      <c r="F42038" s="88"/>
      <c r="G42038" s="88"/>
      <c r="H42038" s="88"/>
      <c r="I42038" s="88"/>
      <c r="J42038" s="88"/>
      <c r="K42038" s="88"/>
    </row>
    <row r="42039" spans="2:11" ht="12" hidden="1" customHeight="1" x14ac:dyDescent="0.2">
      <c r="B42039" s="88"/>
      <c r="C42039" s="88"/>
      <c r="D42039" s="88"/>
      <c r="E42039" s="88"/>
      <c r="F42039" s="88"/>
      <c r="G42039" s="88"/>
      <c r="H42039" s="88"/>
      <c r="I42039" s="88"/>
      <c r="J42039" s="88"/>
      <c r="K42039" s="88"/>
    </row>
    <row r="42040" spans="2:11" ht="12" hidden="1" customHeight="1" x14ac:dyDescent="0.2">
      <c r="B42040" s="88"/>
      <c r="C42040" s="88"/>
      <c r="D42040" s="88"/>
      <c r="E42040" s="88"/>
      <c r="F42040" s="88"/>
      <c r="G42040" s="88"/>
      <c r="H42040" s="88"/>
      <c r="I42040" s="88"/>
      <c r="J42040" s="88"/>
      <c r="K42040" s="88"/>
    </row>
    <row r="42041" spans="2:11" ht="12" hidden="1" customHeight="1" x14ac:dyDescent="0.2">
      <c r="B42041" s="88"/>
      <c r="C42041" s="88"/>
      <c r="D42041" s="88"/>
      <c r="E42041" s="88"/>
      <c r="F42041" s="88"/>
      <c r="G42041" s="88"/>
      <c r="H42041" s="88"/>
      <c r="I42041" s="88"/>
      <c r="J42041" s="88"/>
      <c r="K42041" s="88"/>
    </row>
    <row r="42042" spans="2:11" ht="12" hidden="1" customHeight="1" x14ac:dyDescent="0.2">
      <c r="B42042" s="88"/>
      <c r="C42042" s="88"/>
      <c r="D42042" s="88"/>
      <c r="E42042" s="88"/>
      <c r="F42042" s="88"/>
      <c r="G42042" s="88"/>
      <c r="H42042" s="88"/>
      <c r="I42042" s="88"/>
      <c r="J42042" s="88"/>
      <c r="K42042" s="88"/>
    </row>
    <row r="42043" spans="2:11" ht="12" hidden="1" customHeight="1" x14ac:dyDescent="0.2">
      <c r="B42043" s="88"/>
      <c r="C42043" s="88"/>
      <c r="D42043" s="88"/>
      <c r="E42043" s="88"/>
      <c r="F42043" s="88"/>
      <c r="G42043" s="88"/>
      <c r="H42043" s="88"/>
      <c r="I42043" s="88"/>
      <c r="J42043" s="88"/>
      <c r="K42043" s="88"/>
    </row>
    <row r="42044" spans="2:11" ht="12" hidden="1" customHeight="1" x14ac:dyDescent="0.2">
      <c r="B42044" s="88"/>
      <c r="C42044" s="88"/>
      <c r="D42044" s="88"/>
      <c r="E42044" s="88"/>
      <c r="F42044" s="88"/>
      <c r="G42044" s="88"/>
      <c r="H42044" s="88"/>
      <c r="I42044" s="88"/>
      <c r="J42044" s="88"/>
      <c r="K42044" s="88"/>
    </row>
    <row r="42045" spans="2:11" ht="12" hidden="1" customHeight="1" x14ac:dyDescent="0.2">
      <c r="B42045" s="88"/>
      <c r="C42045" s="88"/>
      <c r="D42045" s="88"/>
      <c r="E42045" s="88"/>
      <c r="F42045" s="88"/>
      <c r="G42045" s="88"/>
      <c r="H42045" s="88"/>
      <c r="I42045" s="88"/>
      <c r="J42045" s="88"/>
      <c r="K42045" s="88"/>
    </row>
    <row r="42046" spans="2:11" ht="12" hidden="1" customHeight="1" x14ac:dyDescent="0.2">
      <c r="B42046" s="88"/>
      <c r="C42046" s="88"/>
      <c r="D42046" s="88"/>
      <c r="E42046" s="88"/>
      <c r="F42046" s="88"/>
      <c r="G42046" s="88"/>
      <c r="H42046" s="88"/>
      <c r="I42046" s="88"/>
      <c r="J42046" s="88"/>
      <c r="K42046" s="88"/>
    </row>
    <row r="42047" spans="2:11" ht="12" hidden="1" customHeight="1" x14ac:dyDescent="0.2">
      <c r="B42047" s="88"/>
      <c r="C42047" s="88"/>
      <c r="D42047" s="88"/>
      <c r="E42047" s="88"/>
      <c r="F42047" s="88"/>
      <c r="G42047" s="88"/>
      <c r="H42047" s="88"/>
      <c r="I42047" s="88"/>
      <c r="J42047" s="88"/>
      <c r="K42047" s="88"/>
    </row>
    <row r="42048" spans="2:11" ht="12" hidden="1" customHeight="1" x14ac:dyDescent="0.2">
      <c r="B42048" s="88"/>
      <c r="C42048" s="88"/>
      <c r="D42048" s="88"/>
      <c r="E42048" s="88"/>
      <c r="F42048" s="88"/>
      <c r="G42048" s="88"/>
      <c r="H42048" s="88"/>
      <c r="I42048" s="88"/>
      <c r="J42048" s="88"/>
      <c r="K42048" s="88"/>
    </row>
    <row r="42049" spans="2:11" ht="12" hidden="1" customHeight="1" x14ac:dyDescent="0.2">
      <c r="B42049" s="88"/>
      <c r="C42049" s="88"/>
      <c r="D42049" s="88"/>
      <c r="E42049" s="88"/>
      <c r="F42049" s="88"/>
      <c r="G42049" s="88"/>
      <c r="H42049" s="88"/>
      <c r="I42049" s="88"/>
      <c r="J42049" s="88"/>
      <c r="K42049" s="88"/>
    </row>
    <row r="42050" spans="2:11" ht="12" hidden="1" customHeight="1" x14ac:dyDescent="0.2">
      <c r="B42050" s="88"/>
      <c r="C42050" s="88"/>
      <c r="D42050" s="88"/>
      <c r="E42050" s="88"/>
      <c r="F42050" s="88"/>
      <c r="G42050" s="88"/>
      <c r="H42050" s="88"/>
      <c r="I42050" s="88"/>
      <c r="J42050" s="88"/>
      <c r="K42050" s="88"/>
    </row>
    <row r="42051" spans="2:11" ht="12" hidden="1" customHeight="1" x14ac:dyDescent="0.2">
      <c r="B42051" s="88"/>
      <c r="C42051" s="88"/>
      <c r="D42051" s="88"/>
      <c r="E42051" s="88"/>
      <c r="F42051" s="88"/>
      <c r="G42051" s="88"/>
      <c r="H42051" s="88"/>
      <c r="I42051" s="88"/>
      <c r="J42051" s="88"/>
      <c r="K42051" s="88"/>
    </row>
    <row r="42052" spans="2:11" ht="12" hidden="1" customHeight="1" x14ac:dyDescent="0.2">
      <c r="B42052" s="88"/>
      <c r="C42052" s="88"/>
      <c r="D42052" s="88"/>
      <c r="E42052" s="88"/>
      <c r="F42052" s="88"/>
      <c r="G42052" s="88"/>
      <c r="H42052" s="88"/>
      <c r="I42052" s="88"/>
      <c r="J42052" s="88"/>
      <c r="K42052" s="88"/>
    </row>
    <row r="42053" spans="2:11" ht="12" hidden="1" customHeight="1" x14ac:dyDescent="0.2">
      <c r="B42053" s="88"/>
      <c r="C42053" s="88"/>
      <c r="D42053" s="88"/>
      <c r="E42053" s="88"/>
      <c r="F42053" s="88"/>
      <c r="G42053" s="88"/>
      <c r="H42053" s="88"/>
      <c r="I42053" s="88"/>
      <c r="J42053" s="88"/>
      <c r="K42053" s="88"/>
    </row>
    <row r="42054" spans="2:11" ht="12" hidden="1" customHeight="1" x14ac:dyDescent="0.2">
      <c r="B42054" s="88"/>
      <c r="C42054" s="88"/>
      <c r="D42054" s="88"/>
      <c r="E42054" s="88"/>
      <c r="F42054" s="88"/>
      <c r="G42054" s="88"/>
      <c r="H42054" s="88"/>
      <c r="I42054" s="88"/>
      <c r="J42054" s="88"/>
      <c r="K42054" s="88"/>
    </row>
    <row r="42055" spans="2:11" ht="12" hidden="1" customHeight="1" x14ac:dyDescent="0.2">
      <c r="B42055" s="88"/>
      <c r="C42055" s="88"/>
      <c r="D42055" s="88"/>
      <c r="E42055" s="88"/>
      <c r="F42055" s="88"/>
      <c r="G42055" s="88"/>
      <c r="H42055" s="88"/>
      <c r="I42055" s="88"/>
      <c r="J42055" s="88"/>
      <c r="K42055" s="88"/>
    </row>
    <row r="42056" spans="2:11" ht="12" hidden="1" customHeight="1" x14ac:dyDescent="0.2">
      <c r="B42056" s="88"/>
      <c r="C42056" s="88"/>
      <c r="D42056" s="88"/>
      <c r="E42056" s="88"/>
      <c r="F42056" s="88"/>
      <c r="G42056" s="88"/>
      <c r="H42056" s="88"/>
      <c r="I42056" s="88"/>
      <c r="J42056" s="88"/>
      <c r="K42056" s="88"/>
    </row>
    <row r="42057" spans="2:11" ht="12" hidden="1" customHeight="1" x14ac:dyDescent="0.2">
      <c r="B42057" s="88"/>
      <c r="C42057" s="88"/>
      <c r="D42057" s="88"/>
      <c r="E42057" s="88"/>
      <c r="F42057" s="88"/>
      <c r="G42057" s="88"/>
      <c r="H42057" s="88"/>
      <c r="I42057" s="88"/>
      <c r="J42057" s="88"/>
      <c r="K42057" s="88"/>
    </row>
    <row r="42058" spans="2:11" ht="12" hidden="1" customHeight="1" x14ac:dyDescent="0.2">
      <c r="B42058" s="88"/>
      <c r="C42058" s="88"/>
      <c r="D42058" s="88"/>
      <c r="E42058" s="88"/>
      <c r="F42058" s="88"/>
      <c r="G42058" s="88"/>
      <c r="H42058" s="88"/>
      <c r="I42058" s="88"/>
      <c r="J42058" s="88"/>
      <c r="K42058" s="88"/>
    </row>
    <row r="42059" spans="2:11" ht="12" hidden="1" customHeight="1" x14ac:dyDescent="0.2">
      <c r="B42059" s="88"/>
      <c r="C42059" s="88"/>
      <c r="D42059" s="88"/>
      <c r="E42059" s="88"/>
      <c r="F42059" s="88"/>
      <c r="G42059" s="88"/>
      <c r="H42059" s="88"/>
      <c r="I42059" s="88"/>
      <c r="J42059" s="88"/>
      <c r="K42059" s="88"/>
    </row>
    <row r="42060" spans="2:11" ht="12" hidden="1" customHeight="1" x14ac:dyDescent="0.2">
      <c r="B42060" s="88"/>
      <c r="C42060" s="88"/>
      <c r="D42060" s="88"/>
      <c r="E42060" s="88"/>
      <c r="F42060" s="88"/>
      <c r="G42060" s="88"/>
      <c r="H42060" s="88"/>
      <c r="I42060" s="88"/>
      <c r="J42060" s="88"/>
      <c r="K42060" s="88"/>
    </row>
    <row r="42061" spans="2:11" ht="12" hidden="1" customHeight="1" x14ac:dyDescent="0.2">
      <c r="B42061" s="88"/>
      <c r="C42061" s="88"/>
      <c r="D42061" s="88"/>
      <c r="E42061" s="88"/>
      <c r="F42061" s="88"/>
      <c r="G42061" s="88"/>
      <c r="H42061" s="88"/>
      <c r="I42061" s="88"/>
      <c r="J42061" s="88"/>
      <c r="K42061" s="88"/>
    </row>
    <row r="42062" spans="2:11" ht="12" hidden="1" customHeight="1" x14ac:dyDescent="0.2">
      <c r="B42062" s="88"/>
      <c r="C42062" s="88"/>
      <c r="D42062" s="88"/>
      <c r="E42062" s="88"/>
      <c r="F42062" s="88"/>
      <c r="G42062" s="88"/>
      <c r="H42062" s="88"/>
      <c r="I42062" s="88"/>
      <c r="J42062" s="88"/>
      <c r="K42062" s="88"/>
    </row>
    <row r="42063" spans="2:11" ht="12" hidden="1" customHeight="1" x14ac:dyDescent="0.2">
      <c r="B42063" s="88"/>
      <c r="C42063" s="88"/>
      <c r="D42063" s="88"/>
      <c r="E42063" s="88"/>
      <c r="F42063" s="88"/>
      <c r="G42063" s="88"/>
      <c r="H42063" s="88"/>
      <c r="I42063" s="88"/>
      <c r="J42063" s="88"/>
      <c r="K42063" s="88"/>
    </row>
    <row r="42064" spans="2:11" ht="12" hidden="1" customHeight="1" x14ac:dyDescent="0.2">
      <c r="B42064" s="88"/>
      <c r="C42064" s="88"/>
      <c r="D42064" s="88"/>
      <c r="E42064" s="88"/>
      <c r="F42064" s="88"/>
      <c r="G42064" s="88"/>
      <c r="H42064" s="88"/>
      <c r="I42064" s="88"/>
      <c r="J42064" s="88"/>
      <c r="K42064" s="88"/>
    </row>
    <row r="42065" spans="2:11" ht="12" hidden="1" customHeight="1" x14ac:dyDescent="0.2">
      <c r="B42065" s="88"/>
      <c r="C42065" s="88"/>
      <c r="D42065" s="88"/>
      <c r="E42065" s="88"/>
      <c r="F42065" s="88"/>
      <c r="G42065" s="88"/>
      <c r="H42065" s="88"/>
      <c r="I42065" s="88"/>
      <c r="J42065" s="88"/>
      <c r="K42065" s="88"/>
    </row>
    <row r="42066" spans="2:11" ht="12" hidden="1" customHeight="1" x14ac:dyDescent="0.2">
      <c r="B42066" s="88"/>
      <c r="C42066" s="88"/>
      <c r="D42066" s="88"/>
      <c r="E42066" s="88"/>
      <c r="F42066" s="88"/>
      <c r="G42066" s="88"/>
      <c r="H42066" s="88"/>
      <c r="I42066" s="88"/>
      <c r="J42066" s="88"/>
      <c r="K42066" s="88"/>
    </row>
    <row r="42067" spans="2:11" ht="12" hidden="1" customHeight="1" x14ac:dyDescent="0.2">
      <c r="B42067" s="88"/>
      <c r="C42067" s="88"/>
      <c r="D42067" s="88"/>
      <c r="E42067" s="88"/>
      <c r="F42067" s="88"/>
      <c r="G42067" s="88"/>
      <c r="H42067" s="88"/>
      <c r="I42067" s="88"/>
      <c r="J42067" s="88"/>
      <c r="K42067" s="88"/>
    </row>
    <row r="42068" spans="2:11" ht="12" hidden="1" customHeight="1" x14ac:dyDescent="0.2">
      <c r="B42068" s="88"/>
      <c r="C42068" s="88"/>
      <c r="D42068" s="88"/>
      <c r="E42068" s="88"/>
      <c r="F42068" s="88"/>
      <c r="G42068" s="88"/>
      <c r="H42068" s="88"/>
      <c r="I42068" s="88"/>
      <c r="J42068" s="88"/>
      <c r="K42068" s="88"/>
    </row>
    <row r="42069" spans="2:11" ht="12" hidden="1" customHeight="1" x14ac:dyDescent="0.2">
      <c r="B42069" s="88"/>
      <c r="C42069" s="88"/>
      <c r="D42069" s="88"/>
      <c r="E42069" s="88"/>
      <c r="F42069" s="88"/>
      <c r="G42069" s="88"/>
      <c r="H42069" s="88"/>
      <c r="I42069" s="88"/>
      <c r="J42069" s="88"/>
      <c r="K42069" s="88"/>
    </row>
    <row r="42070" spans="2:11" ht="12" hidden="1" customHeight="1" x14ac:dyDescent="0.2">
      <c r="B42070" s="88"/>
      <c r="C42070" s="88"/>
      <c r="D42070" s="88"/>
      <c r="E42070" s="88"/>
      <c r="F42070" s="88"/>
      <c r="G42070" s="88"/>
      <c r="H42070" s="88"/>
      <c r="I42070" s="88"/>
      <c r="J42070" s="88"/>
      <c r="K42070" s="88"/>
    </row>
    <row r="42071" spans="2:11" ht="12" hidden="1" customHeight="1" x14ac:dyDescent="0.2">
      <c r="B42071" s="88"/>
      <c r="C42071" s="88"/>
      <c r="D42071" s="88"/>
      <c r="E42071" s="88"/>
      <c r="F42071" s="88"/>
      <c r="G42071" s="88"/>
      <c r="H42071" s="88"/>
      <c r="I42071" s="88"/>
      <c r="J42071" s="88"/>
      <c r="K42071" s="88"/>
    </row>
    <row r="42072" spans="2:11" ht="12" hidden="1" customHeight="1" x14ac:dyDescent="0.2">
      <c r="B42072" s="88"/>
      <c r="C42072" s="88"/>
      <c r="D42072" s="88"/>
      <c r="E42072" s="88"/>
      <c r="F42072" s="88"/>
      <c r="G42072" s="88"/>
      <c r="H42072" s="88"/>
      <c r="I42072" s="88"/>
      <c r="J42072" s="88"/>
      <c r="K42072" s="88"/>
    </row>
    <row r="42073" spans="2:11" ht="12" hidden="1" customHeight="1" x14ac:dyDescent="0.2">
      <c r="B42073" s="88"/>
      <c r="C42073" s="88"/>
      <c r="D42073" s="88"/>
      <c r="E42073" s="88"/>
      <c r="F42073" s="88"/>
      <c r="G42073" s="88"/>
      <c r="H42073" s="88"/>
      <c r="I42073" s="88"/>
      <c r="J42073" s="88"/>
      <c r="K42073" s="88"/>
    </row>
    <row r="42074" spans="2:11" ht="12" hidden="1" customHeight="1" x14ac:dyDescent="0.2">
      <c r="B42074" s="88"/>
      <c r="C42074" s="88"/>
      <c r="D42074" s="88"/>
      <c r="E42074" s="88"/>
      <c r="F42074" s="88"/>
      <c r="G42074" s="88"/>
      <c r="H42074" s="88"/>
      <c r="I42074" s="88"/>
      <c r="J42074" s="88"/>
      <c r="K42074" s="88"/>
    </row>
    <row r="42075" spans="2:11" ht="12" hidden="1" customHeight="1" x14ac:dyDescent="0.2">
      <c r="B42075" s="88"/>
      <c r="C42075" s="88"/>
      <c r="D42075" s="88"/>
      <c r="E42075" s="88"/>
      <c r="F42075" s="88"/>
      <c r="G42075" s="88"/>
      <c r="H42075" s="88"/>
      <c r="I42075" s="88"/>
      <c r="J42075" s="88"/>
      <c r="K42075" s="88"/>
    </row>
    <row r="42076" spans="2:11" ht="12" hidden="1" customHeight="1" x14ac:dyDescent="0.2">
      <c r="B42076" s="88"/>
      <c r="C42076" s="88"/>
      <c r="D42076" s="88"/>
      <c r="E42076" s="88"/>
      <c r="F42076" s="88"/>
      <c r="G42076" s="88"/>
      <c r="H42076" s="88"/>
      <c r="I42076" s="88"/>
      <c r="J42076" s="88"/>
      <c r="K42076" s="88"/>
    </row>
    <row r="42077" spans="2:11" ht="12" hidden="1" customHeight="1" x14ac:dyDescent="0.2">
      <c r="B42077" s="88"/>
      <c r="C42077" s="88"/>
      <c r="D42077" s="88"/>
      <c r="E42077" s="88"/>
      <c r="F42077" s="88"/>
      <c r="G42077" s="88"/>
      <c r="H42077" s="88"/>
      <c r="I42077" s="88"/>
      <c r="J42077" s="88"/>
      <c r="K42077" s="88"/>
    </row>
    <row r="42078" spans="2:11" ht="12" hidden="1" customHeight="1" x14ac:dyDescent="0.2">
      <c r="B42078" s="88"/>
      <c r="C42078" s="88"/>
      <c r="D42078" s="88"/>
      <c r="E42078" s="88"/>
      <c r="F42078" s="88"/>
      <c r="G42078" s="88"/>
      <c r="H42078" s="88"/>
      <c r="I42078" s="88"/>
      <c r="J42078" s="88"/>
      <c r="K42078" s="88"/>
    </row>
    <row r="42079" spans="2:11" ht="12" hidden="1" customHeight="1" x14ac:dyDescent="0.2">
      <c r="B42079" s="88"/>
      <c r="C42079" s="88"/>
      <c r="D42079" s="88"/>
      <c r="E42079" s="88"/>
      <c r="F42079" s="88"/>
      <c r="G42079" s="88"/>
      <c r="H42079" s="88"/>
      <c r="I42079" s="88"/>
      <c r="J42079" s="88"/>
      <c r="K42079" s="88"/>
    </row>
    <row r="42080" spans="2:11" ht="12" hidden="1" customHeight="1" x14ac:dyDescent="0.2">
      <c r="B42080" s="88"/>
      <c r="C42080" s="88"/>
      <c r="D42080" s="88"/>
      <c r="E42080" s="88"/>
      <c r="F42080" s="88"/>
      <c r="G42080" s="88"/>
      <c r="H42080" s="88"/>
      <c r="I42080" s="88"/>
      <c r="J42080" s="88"/>
      <c r="K42080" s="88"/>
    </row>
    <row r="42081" spans="2:11" ht="12" hidden="1" customHeight="1" x14ac:dyDescent="0.2">
      <c r="B42081" s="88"/>
      <c r="C42081" s="88"/>
      <c r="D42081" s="88"/>
      <c r="E42081" s="88"/>
      <c r="F42081" s="88"/>
      <c r="G42081" s="88"/>
      <c r="H42081" s="88"/>
      <c r="I42081" s="88"/>
      <c r="J42081" s="88"/>
      <c r="K42081" s="88"/>
    </row>
    <row r="42082" spans="2:11" ht="12" hidden="1" customHeight="1" x14ac:dyDescent="0.2">
      <c r="B42082" s="88"/>
      <c r="C42082" s="88"/>
      <c r="D42082" s="88"/>
      <c r="E42082" s="88"/>
      <c r="F42082" s="88"/>
      <c r="G42082" s="88"/>
      <c r="H42082" s="88"/>
      <c r="I42082" s="88"/>
      <c r="J42082" s="88"/>
      <c r="K42082" s="88"/>
    </row>
    <row r="42083" spans="2:11" ht="12" hidden="1" customHeight="1" x14ac:dyDescent="0.2">
      <c r="B42083" s="88"/>
      <c r="C42083" s="88"/>
      <c r="D42083" s="88"/>
      <c r="E42083" s="88"/>
      <c r="F42083" s="88"/>
      <c r="G42083" s="88"/>
      <c r="H42083" s="88"/>
      <c r="I42083" s="88"/>
      <c r="J42083" s="88"/>
      <c r="K42083" s="88"/>
    </row>
    <row r="42084" spans="2:11" ht="12" hidden="1" customHeight="1" x14ac:dyDescent="0.2">
      <c r="B42084" s="88"/>
      <c r="C42084" s="88"/>
      <c r="D42084" s="88"/>
      <c r="E42084" s="88"/>
      <c r="F42084" s="88"/>
      <c r="G42084" s="88"/>
      <c r="H42084" s="88"/>
      <c r="I42084" s="88"/>
      <c r="J42084" s="88"/>
      <c r="K42084" s="88"/>
    </row>
    <row r="42085" spans="2:11" ht="12" hidden="1" customHeight="1" x14ac:dyDescent="0.2">
      <c r="B42085" s="88"/>
      <c r="C42085" s="88"/>
      <c r="D42085" s="88"/>
      <c r="E42085" s="88"/>
      <c r="F42085" s="88"/>
      <c r="G42085" s="88"/>
      <c r="H42085" s="88"/>
      <c r="I42085" s="88"/>
      <c r="J42085" s="88"/>
      <c r="K42085" s="88"/>
    </row>
    <row r="42086" spans="2:11" ht="12" hidden="1" customHeight="1" x14ac:dyDescent="0.2">
      <c r="B42086" s="88"/>
      <c r="C42086" s="88"/>
      <c r="D42086" s="88"/>
      <c r="E42086" s="88"/>
      <c r="F42086" s="88"/>
      <c r="G42086" s="88"/>
      <c r="H42086" s="88"/>
      <c r="I42086" s="88"/>
      <c r="J42086" s="88"/>
      <c r="K42086" s="88"/>
    </row>
    <row r="42087" spans="2:11" ht="12" hidden="1" customHeight="1" x14ac:dyDescent="0.2">
      <c r="B42087" s="88"/>
      <c r="C42087" s="88"/>
      <c r="D42087" s="88"/>
      <c r="E42087" s="88"/>
      <c r="F42087" s="88"/>
      <c r="G42087" s="88"/>
      <c r="H42087" s="88"/>
      <c r="I42087" s="88"/>
      <c r="J42087" s="88"/>
      <c r="K42087" s="88"/>
    </row>
    <row r="42088" spans="2:11" ht="12" hidden="1" customHeight="1" x14ac:dyDescent="0.2">
      <c r="B42088" s="88"/>
      <c r="C42088" s="88"/>
      <c r="D42088" s="88"/>
      <c r="E42088" s="88"/>
      <c r="F42088" s="88"/>
      <c r="G42088" s="88"/>
      <c r="H42088" s="88"/>
      <c r="I42088" s="88"/>
      <c r="J42088" s="88"/>
      <c r="K42088" s="88"/>
    </row>
    <row r="42089" spans="2:11" ht="12" hidden="1" customHeight="1" x14ac:dyDescent="0.2">
      <c r="B42089" s="88"/>
      <c r="C42089" s="88"/>
      <c r="D42089" s="88"/>
      <c r="E42089" s="88"/>
      <c r="F42089" s="88"/>
      <c r="G42089" s="88"/>
      <c r="H42089" s="88"/>
      <c r="I42089" s="88"/>
      <c r="J42089" s="88"/>
      <c r="K42089" s="88"/>
    </row>
    <row r="42090" spans="2:11" ht="12" hidden="1" customHeight="1" x14ac:dyDescent="0.2">
      <c r="B42090" s="88"/>
      <c r="C42090" s="88"/>
      <c r="D42090" s="88"/>
      <c r="E42090" s="88"/>
      <c r="F42090" s="88"/>
      <c r="G42090" s="88"/>
      <c r="H42090" s="88"/>
      <c r="I42090" s="88"/>
      <c r="J42090" s="88"/>
      <c r="K42090" s="88"/>
    </row>
    <row r="42091" spans="2:11" ht="12" hidden="1" customHeight="1" x14ac:dyDescent="0.2">
      <c r="B42091" s="88"/>
      <c r="C42091" s="88"/>
      <c r="D42091" s="88"/>
      <c r="E42091" s="88"/>
      <c r="F42091" s="88"/>
      <c r="G42091" s="88"/>
      <c r="H42091" s="88"/>
      <c r="I42091" s="88"/>
      <c r="J42091" s="88"/>
      <c r="K42091" s="88"/>
    </row>
    <row r="42092" spans="2:11" ht="12" hidden="1" customHeight="1" x14ac:dyDescent="0.2">
      <c r="B42092" s="88"/>
      <c r="C42092" s="88"/>
      <c r="D42092" s="88"/>
      <c r="E42092" s="88"/>
      <c r="F42092" s="88"/>
      <c r="G42092" s="88"/>
      <c r="H42092" s="88"/>
      <c r="I42092" s="88"/>
      <c r="J42092" s="88"/>
      <c r="K42092" s="88"/>
    </row>
    <row r="42093" spans="2:11" ht="12" hidden="1" customHeight="1" x14ac:dyDescent="0.2">
      <c r="B42093" s="88"/>
      <c r="C42093" s="88"/>
      <c r="D42093" s="88"/>
      <c r="E42093" s="88"/>
      <c r="F42093" s="88"/>
      <c r="G42093" s="88"/>
      <c r="H42093" s="88"/>
      <c r="I42093" s="88"/>
      <c r="J42093" s="88"/>
      <c r="K42093" s="88"/>
    </row>
    <row r="42094" spans="2:11" ht="12" hidden="1" customHeight="1" x14ac:dyDescent="0.2">
      <c r="B42094" s="88"/>
      <c r="C42094" s="88"/>
      <c r="D42094" s="88"/>
      <c r="E42094" s="88"/>
      <c r="F42094" s="88"/>
      <c r="G42094" s="88"/>
      <c r="H42094" s="88"/>
      <c r="I42094" s="88"/>
      <c r="J42094" s="88"/>
      <c r="K42094" s="88"/>
    </row>
    <row r="42095" spans="2:11" ht="12" hidden="1" customHeight="1" x14ac:dyDescent="0.2">
      <c r="B42095" s="88"/>
      <c r="C42095" s="88"/>
      <c r="D42095" s="88"/>
      <c r="E42095" s="88"/>
      <c r="F42095" s="88"/>
      <c r="G42095" s="88"/>
      <c r="H42095" s="88"/>
      <c r="I42095" s="88"/>
      <c r="J42095" s="88"/>
      <c r="K42095" s="88"/>
    </row>
    <row r="42096" spans="2:11" ht="12" hidden="1" customHeight="1" x14ac:dyDescent="0.2">
      <c r="B42096" s="88"/>
      <c r="C42096" s="88"/>
      <c r="D42096" s="88"/>
      <c r="E42096" s="88"/>
      <c r="F42096" s="88"/>
      <c r="G42096" s="88"/>
      <c r="H42096" s="88"/>
      <c r="I42096" s="88"/>
      <c r="J42096" s="88"/>
      <c r="K42096" s="88"/>
    </row>
    <row r="42097" spans="2:11" ht="12" hidden="1" customHeight="1" x14ac:dyDescent="0.2">
      <c r="B42097" s="88"/>
      <c r="C42097" s="88"/>
      <c r="D42097" s="88"/>
      <c r="E42097" s="88"/>
      <c r="F42097" s="88"/>
      <c r="G42097" s="88"/>
      <c r="H42097" s="88"/>
      <c r="I42097" s="88"/>
      <c r="J42097" s="88"/>
      <c r="K42097" s="88"/>
    </row>
    <row r="42098" spans="2:11" ht="12" hidden="1" customHeight="1" x14ac:dyDescent="0.2">
      <c r="B42098" s="88"/>
      <c r="C42098" s="88"/>
      <c r="D42098" s="88"/>
      <c r="E42098" s="88"/>
      <c r="F42098" s="88"/>
      <c r="G42098" s="88"/>
      <c r="H42098" s="88"/>
      <c r="I42098" s="88"/>
      <c r="J42098" s="88"/>
      <c r="K42098" s="88"/>
    </row>
    <row r="42099" spans="2:11" ht="12" hidden="1" customHeight="1" x14ac:dyDescent="0.2">
      <c r="B42099" s="88"/>
      <c r="C42099" s="88"/>
      <c r="D42099" s="88"/>
      <c r="E42099" s="88"/>
      <c r="F42099" s="88"/>
      <c r="G42099" s="88"/>
      <c r="H42099" s="88"/>
      <c r="I42099" s="88"/>
      <c r="J42099" s="88"/>
      <c r="K42099" s="88"/>
    </row>
    <row r="42100" spans="2:11" ht="12" hidden="1" customHeight="1" x14ac:dyDescent="0.2">
      <c r="B42100" s="88"/>
      <c r="C42100" s="88"/>
      <c r="D42100" s="88"/>
      <c r="E42100" s="88"/>
      <c r="F42100" s="88"/>
      <c r="G42100" s="88"/>
      <c r="H42100" s="88"/>
      <c r="I42100" s="88"/>
      <c r="J42100" s="88"/>
      <c r="K42100" s="88"/>
    </row>
    <row r="42101" spans="2:11" ht="12" hidden="1" customHeight="1" x14ac:dyDescent="0.2">
      <c r="B42101" s="88"/>
      <c r="C42101" s="88"/>
      <c r="D42101" s="88"/>
      <c r="E42101" s="88"/>
      <c r="F42101" s="88"/>
      <c r="G42101" s="88"/>
      <c r="H42101" s="88"/>
      <c r="I42101" s="88"/>
      <c r="J42101" s="88"/>
      <c r="K42101" s="88"/>
    </row>
    <row r="42102" spans="2:11" ht="12" hidden="1" customHeight="1" x14ac:dyDescent="0.2">
      <c r="B42102" s="88"/>
      <c r="C42102" s="88"/>
      <c r="D42102" s="88"/>
      <c r="E42102" s="88"/>
      <c r="F42102" s="88"/>
      <c r="G42102" s="88"/>
      <c r="H42102" s="88"/>
      <c r="I42102" s="88"/>
      <c r="J42102" s="88"/>
      <c r="K42102" s="88"/>
    </row>
    <row r="42103" spans="2:11" ht="12" hidden="1" customHeight="1" x14ac:dyDescent="0.2">
      <c r="B42103" s="88"/>
      <c r="C42103" s="88"/>
      <c r="D42103" s="88"/>
      <c r="E42103" s="88"/>
      <c r="F42103" s="88"/>
      <c r="G42103" s="88"/>
      <c r="H42103" s="88"/>
      <c r="I42103" s="88"/>
      <c r="J42103" s="88"/>
      <c r="K42103" s="88"/>
    </row>
    <row r="42104" spans="2:11" ht="12" hidden="1" customHeight="1" x14ac:dyDescent="0.2">
      <c r="B42104" s="88"/>
      <c r="C42104" s="88"/>
      <c r="D42104" s="88"/>
      <c r="E42104" s="88"/>
      <c r="F42104" s="88"/>
      <c r="G42104" s="88"/>
      <c r="H42104" s="88"/>
      <c r="I42104" s="88"/>
      <c r="J42104" s="88"/>
      <c r="K42104" s="88"/>
    </row>
    <row r="42105" spans="2:11" ht="12" hidden="1" customHeight="1" x14ac:dyDescent="0.2">
      <c r="B42105" s="88"/>
      <c r="C42105" s="88"/>
      <c r="D42105" s="88"/>
      <c r="E42105" s="88"/>
      <c r="F42105" s="88"/>
      <c r="G42105" s="88"/>
      <c r="H42105" s="88"/>
      <c r="I42105" s="88"/>
      <c r="J42105" s="88"/>
      <c r="K42105" s="88"/>
    </row>
    <row r="42106" spans="2:11" ht="12" hidden="1" customHeight="1" x14ac:dyDescent="0.2">
      <c r="B42106" s="88"/>
      <c r="C42106" s="88"/>
      <c r="D42106" s="88"/>
      <c r="E42106" s="88"/>
      <c r="F42106" s="88"/>
      <c r="G42106" s="88"/>
      <c r="H42106" s="88"/>
      <c r="I42106" s="88"/>
      <c r="J42106" s="88"/>
      <c r="K42106" s="88"/>
    </row>
    <row r="42107" spans="2:11" ht="12" hidden="1" customHeight="1" x14ac:dyDescent="0.2">
      <c r="B42107" s="88"/>
      <c r="C42107" s="88"/>
      <c r="D42107" s="88"/>
      <c r="E42107" s="88"/>
      <c r="F42107" s="88"/>
      <c r="G42107" s="88"/>
      <c r="H42107" s="88"/>
      <c r="I42107" s="88"/>
      <c r="J42107" s="88"/>
      <c r="K42107" s="88"/>
    </row>
    <row r="42108" spans="2:11" ht="12" hidden="1" customHeight="1" x14ac:dyDescent="0.2">
      <c r="B42108" s="88"/>
      <c r="C42108" s="88"/>
      <c r="D42108" s="88"/>
      <c r="E42108" s="88"/>
      <c r="F42108" s="88"/>
      <c r="G42108" s="88"/>
      <c r="H42108" s="88"/>
      <c r="I42108" s="88"/>
      <c r="J42108" s="88"/>
      <c r="K42108" s="88"/>
    </row>
    <row r="42109" spans="2:11" ht="12" hidden="1" customHeight="1" x14ac:dyDescent="0.2">
      <c r="B42109" s="88"/>
      <c r="C42109" s="88"/>
      <c r="D42109" s="88"/>
      <c r="E42109" s="88"/>
      <c r="F42109" s="88"/>
      <c r="G42109" s="88"/>
      <c r="H42109" s="88"/>
      <c r="I42109" s="88"/>
      <c r="J42109" s="88"/>
      <c r="K42109" s="88"/>
    </row>
    <row r="42110" spans="2:11" ht="12" hidden="1" customHeight="1" x14ac:dyDescent="0.2">
      <c r="B42110" s="88"/>
      <c r="C42110" s="88"/>
      <c r="D42110" s="88"/>
      <c r="E42110" s="88"/>
      <c r="F42110" s="88"/>
      <c r="G42110" s="88"/>
      <c r="H42110" s="88"/>
      <c r="I42110" s="88"/>
      <c r="J42110" s="88"/>
      <c r="K42110" s="88"/>
    </row>
    <row r="42111" spans="2:11" ht="12" hidden="1" customHeight="1" x14ac:dyDescent="0.2">
      <c r="B42111" s="88"/>
      <c r="C42111" s="88"/>
      <c r="D42111" s="88"/>
      <c r="E42111" s="88"/>
      <c r="F42111" s="88"/>
      <c r="G42111" s="88"/>
      <c r="H42111" s="88"/>
      <c r="I42111" s="88"/>
      <c r="J42111" s="88"/>
      <c r="K42111" s="88"/>
    </row>
    <row r="42112" spans="2:11" ht="12" hidden="1" customHeight="1" x14ac:dyDescent="0.2">
      <c r="B42112" s="88"/>
      <c r="C42112" s="88"/>
      <c r="D42112" s="88"/>
      <c r="E42112" s="88"/>
      <c r="F42112" s="88"/>
      <c r="G42112" s="88"/>
      <c r="H42112" s="88"/>
      <c r="I42112" s="88"/>
      <c r="J42112" s="88"/>
      <c r="K42112" s="88"/>
    </row>
    <row r="42113" spans="2:11" ht="12" hidden="1" customHeight="1" x14ac:dyDescent="0.2">
      <c r="B42113" s="88"/>
      <c r="C42113" s="88"/>
      <c r="D42113" s="88"/>
      <c r="E42113" s="88"/>
      <c r="F42113" s="88"/>
      <c r="G42113" s="88"/>
      <c r="H42113" s="88"/>
      <c r="I42113" s="88"/>
      <c r="J42113" s="88"/>
      <c r="K42113" s="88"/>
    </row>
    <row r="42114" spans="2:11" ht="12" hidden="1" customHeight="1" x14ac:dyDescent="0.2">
      <c r="B42114" s="88"/>
      <c r="C42114" s="88"/>
      <c r="D42114" s="88"/>
      <c r="E42114" s="88"/>
      <c r="F42114" s="88"/>
      <c r="G42114" s="88"/>
      <c r="H42114" s="88"/>
      <c r="I42114" s="88"/>
      <c r="J42114" s="88"/>
      <c r="K42114" s="88"/>
    </row>
    <row r="42115" spans="2:11" ht="12" hidden="1" customHeight="1" x14ac:dyDescent="0.2">
      <c r="B42115" s="88"/>
      <c r="C42115" s="88"/>
      <c r="D42115" s="88"/>
      <c r="E42115" s="88"/>
      <c r="F42115" s="88"/>
      <c r="G42115" s="88"/>
      <c r="H42115" s="88"/>
      <c r="I42115" s="88"/>
      <c r="J42115" s="88"/>
      <c r="K42115" s="88"/>
    </row>
    <row r="42116" spans="2:11" ht="12" hidden="1" customHeight="1" x14ac:dyDescent="0.2">
      <c r="B42116" s="88"/>
      <c r="C42116" s="88"/>
      <c r="D42116" s="88"/>
      <c r="E42116" s="88"/>
      <c r="F42116" s="88"/>
      <c r="G42116" s="88"/>
      <c r="H42116" s="88"/>
      <c r="I42116" s="88"/>
      <c r="J42116" s="88"/>
      <c r="K42116" s="88"/>
    </row>
    <row r="42117" spans="2:11" ht="12" hidden="1" customHeight="1" x14ac:dyDescent="0.2">
      <c r="B42117" s="88"/>
      <c r="C42117" s="88"/>
      <c r="D42117" s="88"/>
      <c r="E42117" s="88"/>
      <c r="F42117" s="88"/>
      <c r="G42117" s="88"/>
      <c r="H42117" s="88"/>
      <c r="I42117" s="88"/>
      <c r="J42117" s="88"/>
      <c r="K42117" s="88"/>
    </row>
    <row r="42118" spans="2:11" ht="12" hidden="1" customHeight="1" x14ac:dyDescent="0.2">
      <c r="B42118" s="88"/>
      <c r="C42118" s="88"/>
      <c r="D42118" s="88"/>
      <c r="E42118" s="88"/>
      <c r="F42118" s="88"/>
      <c r="G42118" s="88"/>
      <c r="H42118" s="88"/>
      <c r="I42118" s="88"/>
      <c r="J42118" s="88"/>
      <c r="K42118" s="88"/>
    </row>
    <row r="42119" spans="2:11" ht="12" hidden="1" customHeight="1" x14ac:dyDescent="0.2">
      <c r="B42119" s="88"/>
      <c r="C42119" s="88"/>
      <c r="D42119" s="88"/>
      <c r="E42119" s="88"/>
      <c r="F42119" s="88"/>
      <c r="G42119" s="88"/>
      <c r="H42119" s="88"/>
      <c r="I42119" s="88"/>
      <c r="J42119" s="88"/>
      <c r="K42119" s="88"/>
    </row>
    <row r="42120" spans="2:11" ht="12" hidden="1" customHeight="1" x14ac:dyDescent="0.2">
      <c r="B42120" s="88"/>
      <c r="C42120" s="88"/>
      <c r="D42120" s="88"/>
      <c r="E42120" s="88"/>
      <c r="F42120" s="88"/>
      <c r="G42120" s="88"/>
      <c r="H42120" s="88"/>
      <c r="I42120" s="88"/>
      <c r="J42120" s="88"/>
      <c r="K42120" s="88"/>
    </row>
    <row r="42121" spans="2:11" ht="12" hidden="1" customHeight="1" x14ac:dyDescent="0.2">
      <c r="B42121" s="88"/>
      <c r="C42121" s="88"/>
      <c r="D42121" s="88"/>
      <c r="E42121" s="88"/>
      <c r="F42121" s="88"/>
      <c r="G42121" s="88"/>
      <c r="H42121" s="88"/>
      <c r="I42121" s="88"/>
      <c r="J42121" s="88"/>
      <c r="K42121" s="88"/>
    </row>
    <row r="42122" spans="2:11" ht="12" hidden="1" customHeight="1" x14ac:dyDescent="0.2">
      <c r="B42122" s="88"/>
      <c r="C42122" s="88"/>
      <c r="D42122" s="88"/>
      <c r="E42122" s="88"/>
      <c r="F42122" s="88"/>
      <c r="G42122" s="88"/>
      <c r="H42122" s="88"/>
      <c r="I42122" s="88"/>
      <c r="J42122" s="88"/>
      <c r="K42122" s="88"/>
    </row>
    <row r="42123" spans="2:11" ht="12" hidden="1" customHeight="1" x14ac:dyDescent="0.2">
      <c r="B42123" s="88"/>
      <c r="C42123" s="88"/>
      <c r="D42123" s="88"/>
      <c r="E42123" s="88"/>
      <c r="F42123" s="88"/>
      <c r="G42123" s="88"/>
      <c r="H42123" s="88"/>
      <c r="I42123" s="88"/>
      <c r="J42123" s="88"/>
      <c r="K42123" s="88"/>
    </row>
    <row r="42124" spans="2:11" ht="12" hidden="1" customHeight="1" x14ac:dyDescent="0.2">
      <c r="B42124" s="88"/>
      <c r="C42124" s="88"/>
      <c r="D42124" s="88"/>
      <c r="E42124" s="88"/>
      <c r="F42124" s="88"/>
      <c r="G42124" s="88"/>
      <c r="H42124" s="88"/>
      <c r="I42124" s="88"/>
      <c r="J42124" s="88"/>
      <c r="K42124" s="88"/>
    </row>
    <row r="42125" spans="2:11" ht="12" hidden="1" customHeight="1" x14ac:dyDescent="0.2">
      <c r="B42125" s="88"/>
      <c r="C42125" s="88"/>
      <c r="D42125" s="88"/>
      <c r="E42125" s="88"/>
      <c r="F42125" s="88"/>
      <c r="G42125" s="88"/>
      <c r="H42125" s="88"/>
      <c r="I42125" s="88"/>
      <c r="J42125" s="88"/>
      <c r="K42125" s="88"/>
    </row>
    <row r="42126" spans="2:11" ht="12" hidden="1" customHeight="1" x14ac:dyDescent="0.2">
      <c r="B42126" s="88"/>
      <c r="C42126" s="88"/>
      <c r="D42126" s="88"/>
      <c r="E42126" s="88"/>
      <c r="F42126" s="88"/>
      <c r="G42126" s="88"/>
      <c r="H42126" s="88"/>
      <c r="I42126" s="88"/>
      <c r="J42126" s="88"/>
      <c r="K42126" s="88"/>
    </row>
    <row r="42127" spans="2:11" ht="12" hidden="1" customHeight="1" x14ac:dyDescent="0.2">
      <c r="B42127" s="88"/>
      <c r="C42127" s="88"/>
      <c r="D42127" s="88"/>
      <c r="E42127" s="88"/>
      <c r="F42127" s="88"/>
      <c r="G42127" s="88"/>
      <c r="H42127" s="88"/>
      <c r="I42127" s="88"/>
      <c r="J42127" s="88"/>
      <c r="K42127" s="88"/>
    </row>
    <row r="42128" spans="2:11" ht="12" hidden="1" customHeight="1" x14ac:dyDescent="0.2">
      <c r="B42128" s="88"/>
      <c r="C42128" s="88"/>
      <c r="D42128" s="88"/>
      <c r="E42128" s="88"/>
      <c r="F42128" s="88"/>
      <c r="G42128" s="88"/>
      <c r="H42128" s="88"/>
      <c r="I42128" s="88"/>
      <c r="J42128" s="88"/>
      <c r="K42128" s="88"/>
    </row>
    <row r="42129" spans="2:11" ht="12" hidden="1" customHeight="1" x14ac:dyDescent="0.2">
      <c r="B42129" s="88"/>
      <c r="C42129" s="88"/>
      <c r="D42129" s="88"/>
      <c r="E42129" s="88"/>
      <c r="F42129" s="88"/>
      <c r="G42129" s="88"/>
      <c r="H42129" s="88"/>
      <c r="I42129" s="88"/>
      <c r="J42129" s="88"/>
      <c r="K42129" s="88"/>
    </row>
    <row r="42130" spans="2:11" ht="12" hidden="1" customHeight="1" x14ac:dyDescent="0.2">
      <c r="B42130" s="88"/>
      <c r="C42130" s="88"/>
      <c r="D42130" s="88"/>
      <c r="E42130" s="88"/>
      <c r="F42130" s="88"/>
      <c r="G42130" s="88"/>
      <c r="H42130" s="88"/>
      <c r="I42130" s="88"/>
      <c r="J42130" s="88"/>
      <c r="K42130" s="88"/>
    </row>
    <row r="42131" spans="2:11" ht="12" hidden="1" customHeight="1" x14ac:dyDescent="0.2">
      <c r="B42131" s="88"/>
      <c r="C42131" s="88"/>
      <c r="D42131" s="88"/>
      <c r="E42131" s="88"/>
      <c r="F42131" s="88"/>
      <c r="G42131" s="88"/>
      <c r="H42131" s="88"/>
      <c r="I42131" s="88"/>
      <c r="J42131" s="88"/>
      <c r="K42131" s="88"/>
    </row>
    <row r="42132" spans="2:11" ht="12" hidden="1" customHeight="1" x14ac:dyDescent="0.2">
      <c r="B42132" s="88"/>
      <c r="C42132" s="88"/>
      <c r="D42132" s="88"/>
      <c r="E42132" s="88"/>
      <c r="F42132" s="88"/>
      <c r="G42132" s="88"/>
      <c r="H42132" s="88"/>
      <c r="I42132" s="88"/>
      <c r="J42132" s="88"/>
      <c r="K42132" s="88"/>
    </row>
    <row r="42133" spans="2:11" ht="12" hidden="1" customHeight="1" x14ac:dyDescent="0.2">
      <c r="B42133" s="88"/>
      <c r="C42133" s="88"/>
      <c r="D42133" s="88"/>
      <c r="E42133" s="88"/>
      <c r="F42133" s="88"/>
      <c r="G42133" s="88"/>
      <c r="H42133" s="88"/>
      <c r="I42133" s="88"/>
      <c r="J42133" s="88"/>
      <c r="K42133" s="88"/>
    </row>
    <row r="42134" spans="2:11" ht="12" hidden="1" customHeight="1" x14ac:dyDescent="0.2">
      <c r="B42134" s="88"/>
      <c r="C42134" s="88"/>
      <c r="D42134" s="88"/>
      <c r="E42134" s="88"/>
      <c r="F42134" s="88"/>
      <c r="G42134" s="88"/>
      <c r="H42134" s="88"/>
      <c r="I42134" s="88"/>
      <c r="J42134" s="88"/>
      <c r="K42134" s="88"/>
    </row>
    <row r="42135" spans="2:11" ht="12" hidden="1" customHeight="1" x14ac:dyDescent="0.2">
      <c r="B42135" s="88"/>
      <c r="C42135" s="88"/>
      <c r="D42135" s="88"/>
      <c r="E42135" s="88"/>
      <c r="F42135" s="88"/>
      <c r="G42135" s="88"/>
      <c r="H42135" s="88"/>
      <c r="I42135" s="88"/>
      <c r="J42135" s="88"/>
      <c r="K42135" s="88"/>
    </row>
    <row r="42136" spans="2:11" ht="12" hidden="1" customHeight="1" x14ac:dyDescent="0.2">
      <c r="B42136" s="88"/>
      <c r="C42136" s="88"/>
      <c r="D42136" s="88"/>
      <c r="E42136" s="88"/>
      <c r="F42136" s="88"/>
      <c r="G42136" s="88"/>
      <c r="H42136" s="88"/>
      <c r="I42136" s="88"/>
      <c r="J42136" s="88"/>
      <c r="K42136" s="88"/>
    </row>
    <row r="42137" spans="2:11" ht="12" hidden="1" customHeight="1" x14ac:dyDescent="0.2">
      <c r="B42137" s="88"/>
      <c r="C42137" s="88"/>
      <c r="D42137" s="88"/>
      <c r="E42137" s="88"/>
      <c r="F42137" s="88"/>
      <c r="G42137" s="88"/>
      <c r="H42137" s="88"/>
      <c r="I42137" s="88"/>
      <c r="J42137" s="88"/>
      <c r="K42137" s="88"/>
    </row>
    <row r="42138" spans="2:11" ht="12" hidden="1" customHeight="1" x14ac:dyDescent="0.2">
      <c r="B42138" s="88"/>
      <c r="C42138" s="88"/>
      <c r="D42138" s="88"/>
      <c r="E42138" s="88"/>
      <c r="F42138" s="88"/>
      <c r="G42138" s="88"/>
      <c r="H42138" s="88"/>
      <c r="I42138" s="88"/>
      <c r="J42138" s="88"/>
      <c r="K42138" s="88"/>
    </row>
    <row r="42139" spans="2:11" ht="12" hidden="1" customHeight="1" x14ac:dyDescent="0.2">
      <c r="B42139" s="88"/>
      <c r="C42139" s="88"/>
      <c r="D42139" s="88"/>
      <c r="E42139" s="88"/>
      <c r="F42139" s="88"/>
      <c r="G42139" s="88"/>
      <c r="H42139" s="88"/>
      <c r="I42139" s="88"/>
      <c r="J42139" s="88"/>
      <c r="K42139" s="88"/>
    </row>
    <row r="42140" spans="2:11" ht="12" hidden="1" customHeight="1" x14ac:dyDescent="0.2">
      <c r="B42140" s="88"/>
      <c r="C42140" s="88"/>
      <c r="D42140" s="88"/>
      <c r="E42140" s="88"/>
      <c r="F42140" s="88"/>
      <c r="G42140" s="88"/>
      <c r="H42140" s="88"/>
      <c r="I42140" s="88"/>
      <c r="J42140" s="88"/>
      <c r="K42140" s="88"/>
    </row>
    <row r="42141" spans="2:11" ht="12" hidden="1" customHeight="1" x14ac:dyDescent="0.2">
      <c r="B42141" s="88"/>
      <c r="C42141" s="88"/>
      <c r="D42141" s="88"/>
      <c r="E42141" s="88"/>
      <c r="F42141" s="88"/>
      <c r="G42141" s="88"/>
      <c r="H42141" s="88"/>
      <c r="I42141" s="88"/>
      <c r="J42141" s="88"/>
      <c r="K42141" s="88"/>
    </row>
    <row r="42142" spans="2:11" ht="12" hidden="1" customHeight="1" x14ac:dyDescent="0.2">
      <c r="B42142" s="88"/>
      <c r="C42142" s="88"/>
      <c r="D42142" s="88"/>
      <c r="E42142" s="88"/>
      <c r="F42142" s="88"/>
      <c r="G42142" s="88"/>
      <c r="H42142" s="88"/>
      <c r="I42142" s="88"/>
      <c r="J42142" s="88"/>
      <c r="K42142" s="88"/>
    </row>
    <row r="42143" spans="2:11" ht="12" hidden="1" customHeight="1" x14ac:dyDescent="0.2">
      <c r="B42143" s="88"/>
      <c r="C42143" s="88"/>
      <c r="D42143" s="88"/>
      <c r="E42143" s="88"/>
      <c r="F42143" s="88"/>
      <c r="G42143" s="88"/>
      <c r="H42143" s="88"/>
      <c r="I42143" s="88"/>
      <c r="J42143" s="88"/>
      <c r="K42143" s="88"/>
    </row>
    <row r="42144" spans="2:11" ht="12" hidden="1" customHeight="1" x14ac:dyDescent="0.2">
      <c r="B42144" s="88"/>
      <c r="C42144" s="88"/>
      <c r="D42144" s="88"/>
      <c r="E42144" s="88"/>
      <c r="F42144" s="88"/>
      <c r="G42144" s="88"/>
      <c r="H42144" s="88"/>
      <c r="I42144" s="88"/>
      <c r="J42144" s="88"/>
      <c r="K42144" s="88"/>
    </row>
    <row r="42145" spans="2:11" ht="12" hidden="1" customHeight="1" x14ac:dyDescent="0.2">
      <c r="B42145" s="88"/>
      <c r="C42145" s="88"/>
      <c r="D42145" s="88"/>
      <c r="E42145" s="88"/>
      <c r="F42145" s="88"/>
      <c r="G42145" s="88"/>
      <c r="H42145" s="88"/>
      <c r="I42145" s="88"/>
      <c r="J42145" s="88"/>
      <c r="K42145" s="88"/>
    </row>
    <row r="42146" spans="2:11" ht="12" hidden="1" customHeight="1" x14ac:dyDescent="0.2">
      <c r="B42146" s="88"/>
      <c r="C42146" s="88"/>
      <c r="D42146" s="88"/>
      <c r="E42146" s="88"/>
      <c r="F42146" s="88"/>
      <c r="G42146" s="88"/>
      <c r="H42146" s="88"/>
      <c r="I42146" s="88"/>
      <c r="J42146" s="88"/>
      <c r="K42146" s="88"/>
    </row>
    <row r="42147" spans="2:11" ht="12" hidden="1" customHeight="1" x14ac:dyDescent="0.2">
      <c r="B42147" s="88"/>
      <c r="C42147" s="88"/>
      <c r="D42147" s="88"/>
      <c r="E42147" s="88"/>
      <c r="F42147" s="88"/>
      <c r="G42147" s="88"/>
      <c r="H42147" s="88"/>
      <c r="I42147" s="88"/>
      <c r="J42147" s="88"/>
      <c r="K42147" s="88"/>
    </row>
    <row r="42148" spans="2:11" ht="12" hidden="1" customHeight="1" x14ac:dyDescent="0.2">
      <c r="B42148" s="88"/>
      <c r="C42148" s="88"/>
      <c r="D42148" s="88"/>
      <c r="E42148" s="88"/>
      <c r="F42148" s="88"/>
      <c r="G42148" s="88"/>
      <c r="H42148" s="88"/>
      <c r="I42148" s="88"/>
      <c r="J42148" s="88"/>
      <c r="K42148" s="88"/>
    </row>
    <row r="42149" spans="2:11" ht="12" hidden="1" customHeight="1" x14ac:dyDescent="0.2">
      <c r="B42149" s="88"/>
      <c r="C42149" s="88"/>
      <c r="D42149" s="88"/>
      <c r="E42149" s="88"/>
      <c r="F42149" s="88"/>
      <c r="G42149" s="88"/>
      <c r="H42149" s="88"/>
      <c r="I42149" s="88"/>
      <c r="J42149" s="88"/>
      <c r="K42149" s="88"/>
    </row>
    <row r="42150" spans="2:11" ht="12" hidden="1" customHeight="1" x14ac:dyDescent="0.2">
      <c r="B42150" s="88"/>
      <c r="C42150" s="88"/>
      <c r="D42150" s="88"/>
      <c r="E42150" s="88"/>
      <c r="F42150" s="88"/>
      <c r="G42150" s="88"/>
      <c r="H42150" s="88"/>
      <c r="I42150" s="88"/>
      <c r="J42150" s="88"/>
      <c r="K42150" s="88"/>
    </row>
    <row r="42151" spans="2:11" ht="12" hidden="1" customHeight="1" x14ac:dyDescent="0.2">
      <c r="B42151" s="88"/>
      <c r="C42151" s="88"/>
      <c r="D42151" s="88"/>
      <c r="E42151" s="88"/>
      <c r="F42151" s="88"/>
      <c r="G42151" s="88"/>
      <c r="H42151" s="88"/>
      <c r="I42151" s="88"/>
      <c r="J42151" s="88"/>
      <c r="K42151" s="88"/>
    </row>
    <row r="42152" spans="2:11" ht="12" hidden="1" customHeight="1" x14ac:dyDescent="0.2">
      <c r="B42152" s="88"/>
      <c r="C42152" s="88"/>
      <c r="D42152" s="88"/>
      <c r="E42152" s="88"/>
      <c r="F42152" s="88"/>
      <c r="G42152" s="88"/>
      <c r="H42152" s="88"/>
      <c r="I42152" s="88"/>
      <c r="J42152" s="88"/>
      <c r="K42152" s="88"/>
    </row>
    <row r="42153" spans="2:11" ht="12" hidden="1" customHeight="1" x14ac:dyDescent="0.2">
      <c r="B42153" s="88"/>
      <c r="C42153" s="88"/>
      <c r="D42153" s="88"/>
      <c r="E42153" s="88"/>
      <c r="F42153" s="88"/>
      <c r="G42153" s="88"/>
      <c r="H42153" s="88"/>
      <c r="I42153" s="88"/>
      <c r="J42153" s="88"/>
      <c r="K42153" s="88"/>
    </row>
    <row r="42154" spans="2:11" ht="12" hidden="1" customHeight="1" x14ac:dyDescent="0.2">
      <c r="B42154" s="88"/>
      <c r="C42154" s="88"/>
      <c r="D42154" s="88"/>
      <c r="E42154" s="88"/>
      <c r="F42154" s="88"/>
      <c r="G42154" s="88"/>
      <c r="H42154" s="88"/>
      <c r="I42154" s="88"/>
      <c r="J42154" s="88"/>
      <c r="K42154" s="88"/>
    </row>
    <row r="42155" spans="2:11" ht="12" hidden="1" customHeight="1" x14ac:dyDescent="0.2">
      <c r="B42155" s="88"/>
      <c r="C42155" s="88"/>
      <c r="D42155" s="88"/>
      <c r="E42155" s="88"/>
      <c r="F42155" s="88"/>
      <c r="G42155" s="88"/>
      <c r="H42155" s="88"/>
      <c r="I42155" s="88"/>
      <c r="J42155" s="88"/>
      <c r="K42155" s="88"/>
    </row>
    <row r="42156" spans="2:11" ht="12" hidden="1" customHeight="1" x14ac:dyDescent="0.2">
      <c r="B42156" s="88"/>
      <c r="C42156" s="88"/>
      <c r="D42156" s="88"/>
      <c r="E42156" s="88"/>
      <c r="F42156" s="88"/>
      <c r="G42156" s="88"/>
      <c r="H42156" s="88"/>
      <c r="I42156" s="88"/>
      <c r="J42156" s="88"/>
      <c r="K42156" s="88"/>
    </row>
    <row r="42157" spans="2:11" ht="12" hidden="1" customHeight="1" x14ac:dyDescent="0.2">
      <c r="B42157" s="88"/>
      <c r="C42157" s="88"/>
      <c r="D42157" s="88"/>
      <c r="E42157" s="88"/>
      <c r="F42157" s="88"/>
      <c r="G42157" s="88"/>
      <c r="H42157" s="88"/>
      <c r="I42157" s="88"/>
      <c r="J42157" s="88"/>
      <c r="K42157" s="88"/>
    </row>
    <row r="42158" spans="2:11" ht="12" hidden="1" customHeight="1" x14ac:dyDescent="0.2">
      <c r="B42158" s="88"/>
      <c r="C42158" s="88"/>
      <c r="D42158" s="88"/>
      <c r="E42158" s="88"/>
      <c r="F42158" s="88"/>
      <c r="G42158" s="88"/>
      <c r="H42158" s="88"/>
      <c r="I42158" s="88"/>
      <c r="J42158" s="88"/>
      <c r="K42158" s="88"/>
    </row>
    <row r="42159" spans="2:11" ht="12" hidden="1" customHeight="1" x14ac:dyDescent="0.2">
      <c r="B42159" s="88"/>
      <c r="C42159" s="88"/>
      <c r="D42159" s="88"/>
      <c r="E42159" s="88"/>
      <c r="F42159" s="88"/>
      <c r="G42159" s="88"/>
      <c r="H42159" s="88"/>
      <c r="I42159" s="88"/>
      <c r="J42159" s="88"/>
      <c r="K42159" s="88"/>
    </row>
    <row r="42160" spans="2:11" ht="12" hidden="1" customHeight="1" x14ac:dyDescent="0.2">
      <c r="B42160" s="88"/>
      <c r="C42160" s="88"/>
      <c r="D42160" s="88"/>
      <c r="E42160" s="88"/>
      <c r="F42160" s="88"/>
      <c r="G42160" s="88"/>
      <c r="H42160" s="88"/>
      <c r="I42160" s="88"/>
      <c r="J42160" s="88"/>
      <c r="K42160" s="88"/>
    </row>
    <row r="42161" spans="2:11" ht="12" hidden="1" customHeight="1" x14ac:dyDescent="0.2">
      <c r="B42161" s="88"/>
      <c r="C42161" s="88"/>
      <c r="D42161" s="88"/>
      <c r="E42161" s="88"/>
      <c r="F42161" s="88"/>
      <c r="G42161" s="88"/>
      <c r="H42161" s="88"/>
      <c r="I42161" s="88"/>
      <c r="J42161" s="88"/>
      <c r="K42161" s="88"/>
    </row>
    <row r="42162" spans="2:11" ht="12" hidden="1" customHeight="1" x14ac:dyDescent="0.2">
      <c r="B42162" s="88"/>
      <c r="C42162" s="88"/>
      <c r="D42162" s="88"/>
      <c r="E42162" s="88"/>
      <c r="F42162" s="88"/>
      <c r="G42162" s="88"/>
      <c r="H42162" s="88"/>
      <c r="I42162" s="88"/>
      <c r="J42162" s="88"/>
      <c r="K42162" s="88"/>
    </row>
    <row r="42163" spans="2:11" ht="12" hidden="1" customHeight="1" x14ac:dyDescent="0.2">
      <c r="B42163" s="88"/>
      <c r="C42163" s="88"/>
      <c r="D42163" s="88"/>
      <c r="E42163" s="88"/>
      <c r="F42163" s="88"/>
      <c r="G42163" s="88"/>
      <c r="H42163" s="88"/>
      <c r="I42163" s="88"/>
      <c r="J42163" s="88"/>
      <c r="K42163" s="88"/>
    </row>
    <row r="42164" spans="2:11" ht="12" hidden="1" customHeight="1" x14ac:dyDescent="0.2">
      <c r="B42164" s="88"/>
      <c r="C42164" s="88"/>
      <c r="D42164" s="88"/>
      <c r="E42164" s="88"/>
      <c r="F42164" s="88"/>
      <c r="G42164" s="88"/>
      <c r="H42164" s="88"/>
      <c r="I42164" s="88"/>
      <c r="J42164" s="88"/>
      <c r="K42164" s="88"/>
    </row>
    <row r="42165" spans="2:11" ht="12" hidden="1" customHeight="1" x14ac:dyDescent="0.2">
      <c r="B42165" s="88"/>
      <c r="C42165" s="88"/>
      <c r="D42165" s="88"/>
      <c r="E42165" s="88"/>
      <c r="F42165" s="88"/>
      <c r="G42165" s="88"/>
      <c r="H42165" s="88"/>
      <c r="I42165" s="88"/>
      <c r="J42165" s="88"/>
      <c r="K42165" s="88"/>
    </row>
    <row r="42166" spans="2:11" ht="12" hidden="1" customHeight="1" x14ac:dyDescent="0.2">
      <c r="B42166" s="88"/>
      <c r="C42166" s="88"/>
      <c r="D42166" s="88"/>
      <c r="E42166" s="88"/>
      <c r="F42166" s="88"/>
      <c r="G42166" s="88"/>
      <c r="H42166" s="88"/>
      <c r="I42166" s="88"/>
      <c r="J42166" s="88"/>
      <c r="K42166" s="88"/>
    </row>
    <row r="42167" spans="2:11" ht="12" hidden="1" customHeight="1" x14ac:dyDescent="0.2">
      <c r="B42167" s="88"/>
      <c r="C42167" s="88"/>
      <c r="D42167" s="88"/>
      <c r="E42167" s="88"/>
      <c r="F42167" s="88"/>
      <c r="G42167" s="88"/>
      <c r="H42167" s="88"/>
      <c r="I42167" s="88"/>
      <c r="J42167" s="88"/>
      <c r="K42167" s="88"/>
    </row>
    <row r="42168" spans="2:11" ht="12" hidden="1" customHeight="1" x14ac:dyDescent="0.2">
      <c r="B42168" s="88"/>
      <c r="C42168" s="88"/>
      <c r="D42168" s="88"/>
      <c r="E42168" s="88"/>
      <c r="F42168" s="88"/>
      <c r="G42168" s="88"/>
      <c r="H42168" s="88"/>
      <c r="I42168" s="88"/>
      <c r="J42168" s="88"/>
      <c r="K42168" s="88"/>
    </row>
    <row r="42169" spans="2:11" ht="12" hidden="1" customHeight="1" x14ac:dyDescent="0.2">
      <c r="B42169" s="88"/>
      <c r="C42169" s="88"/>
      <c r="D42169" s="88"/>
      <c r="E42169" s="88"/>
      <c r="F42169" s="88"/>
      <c r="G42169" s="88"/>
      <c r="H42169" s="88"/>
      <c r="I42169" s="88"/>
      <c r="J42169" s="88"/>
      <c r="K42169" s="88"/>
    </row>
    <row r="42170" spans="2:11" ht="12" hidden="1" customHeight="1" x14ac:dyDescent="0.2">
      <c r="B42170" s="88"/>
      <c r="C42170" s="88"/>
      <c r="D42170" s="88"/>
      <c r="E42170" s="88"/>
      <c r="F42170" s="88"/>
      <c r="G42170" s="88"/>
      <c r="H42170" s="88"/>
      <c r="I42170" s="88"/>
      <c r="J42170" s="88"/>
      <c r="K42170" s="88"/>
    </row>
    <row r="42171" spans="2:11" ht="12" hidden="1" customHeight="1" x14ac:dyDescent="0.2">
      <c r="B42171" s="88"/>
      <c r="C42171" s="88"/>
      <c r="D42171" s="88"/>
      <c r="E42171" s="88"/>
      <c r="F42171" s="88"/>
      <c r="G42171" s="88"/>
      <c r="H42171" s="88"/>
      <c r="I42171" s="88"/>
      <c r="J42171" s="88"/>
      <c r="K42171" s="88"/>
    </row>
    <row r="42172" spans="2:11" ht="12" hidden="1" customHeight="1" x14ac:dyDescent="0.2">
      <c r="B42172" s="88"/>
      <c r="C42172" s="88"/>
      <c r="D42172" s="88"/>
      <c r="E42172" s="88"/>
      <c r="F42172" s="88"/>
      <c r="G42172" s="88"/>
      <c r="H42172" s="88"/>
      <c r="I42172" s="88"/>
      <c r="J42172" s="88"/>
      <c r="K42172" s="88"/>
    </row>
    <row r="42173" spans="2:11" ht="12" hidden="1" customHeight="1" x14ac:dyDescent="0.2">
      <c r="B42173" s="88"/>
      <c r="C42173" s="88"/>
      <c r="D42173" s="88"/>
      <c r="E42173" s="88"/>
      <c r="F42173" s="88"/>
      <c r="G42173" s="88"/>
      <c r="H42173" s="88"/>
      <c r="I42173" s="88"/>
      <c r="J42173" s="88"/>
      <c r="K42173" s="88"/>
    </row>
    <row r="42174" spans="2:11" ht="12" hidden="1" customHeight="1" x14ac:dyDescent="0.2">
      <c r="B42174" s="88"/>
      <c r="C42174" s="88"/>
      <c r="D42174" s="88"/>
      <c r="E42174" s="88"/>
      <c r="F42174" s="88"/>
      <c r="G42174" s="88"/>
      <c r="H42174" s="88"/>
      <c r="I42174" s="88"/>
      <c r="J42174" s="88"/>
      <c r="K42174" s="88"/>
    </row>
    <row r="42175" spans="2:11" ht="12" hidden="1" customHeight="1" x14ac:dyDescent="0.2">
      <c r="B42175" s="88"/>
      <c r="C42175" s="88"/>
      <c r="D42175" s="88"/>
      <c r="E42175" s="88"/>
      <c r="F42175" s="88"/>
      <c r="G42175" s="88"/>
      <c r="H42175" s="88"/>
      <c r="I42175" s="88"/>
      <c r="J42175" s="88"/>
      <c r="K42175" s="88"/>
    </row>
    <row r="42176" spans="2:11" ht="12" hidden="1" customHeight="1" x14ac:dyDescent="0.2">
      <c r="B42176" s="88"/>
      <c r="C42176" s="88"/>
      <c r="D42176" s="88"/>
      <c r="E42176" s="88"/>
      <c r="F42176" s="88"/>
      <c r="G42176" s="88"/>
      <c r="H42176" s="88"/>
      <c r="I42176" s="88"/>
      <c r="J42176" s="88"/>
      <c r="K42176" s="88"/>
    </row>
    <row r="42177" spans="2:11" ht="12" hidden="1" customHeight="1" x14ac:dyDescent="0.2">
      <c r="B42177" s="88"/>
      <c r="C42177" s="88"/>
      <c r="D42177" s="88"/>
      <c r="E42177" s="88"/>
      <c r="F42177" s="88"/>
      <c r="G42177" s="88"/>
      <c r="H42177" s="88"/>
      <c r="I42177" s="88"/>
      <c r="J42177" s="88"/>
      <c r="K42177" s="88"/>
    </row>
    <row r="42178" spans="2:11" ht="12" hidden="1" customHeight="1" x14ac:dyDescent="0.2">
      <c r="B42178" s="88"/>
      <c r="C42178" s="88"/>
      <c r="D42178" s="88"/>
      <c r="E42178" s="88"/>
      <c r="F42178" s="88"/>
      <c r="G42178" s="88"/>
      <c r="H42178" s="88"/>
      <c r="I42178" s="88"/>
      <c r="J42178" s="88"/>
      <c r="K42178" s="88"/>
    </row>
    <row r="42179" spans="2:11" ht="12" hidden="1" customHeight="1" x14ac:dyDescent="0.2">
      <c r="B42179" s="88"/>
      <c r="C42179" s="88"/>
      <c r="D42179" s="88"/>
      <c r="E42179" s="88"/>
      <c r="F42179" s="88"/>
      <c r="G42179" s="88"/>
      <c r="H42179" s="88"/>
      <c r="I42179" s="88"/>
      <c r="J42179" s="88"/>
      <c r="K42179" s="88"/>
    </row>
    <row r="42180" spans="2:11" ht="12" hidden="1" customHeight="1" x14ac:dyDescent="0.2">
      <c r="B42180" s="88"/>
      <c r="C42180" s="88"/>
      <c r="D42180" s="88"/>
      <c r="E42180" s="88"/>
      <c r="F42180" s="88"/>
      <c r="G42180" s="88"/>
      <c r="H42180" s="88"/>
      <c r="I42180" s="88"/>
      <c r="J42180" s="88"/>
      <c r="K42180" s="88"/>
    </row>
    <row r="42181" spans="2:11" ht="12" hidden="1" customHeight="1" x14ac:dyDescent="0.2">
      <c r="B42181" s="88"/>
      <c r="C42181" s="88"/>
      <c r="D42181" s="88"/>
      <c r="E42181" s="88"/>
      <c r="F42181" s="88"/>
      <c r="G42181" s="88"/>
      <c r="H42181" s="88"/>
      <c r="I42181" s="88"/>
      <c r="J42181" s="88"/>
      <c r="K42181" s="88"/>
    </row>
    <row r="42182" spans="2:11" ht="12" hidden="1" customHeight="1" x14ac:dyDescent="0.2">
      <c r="B42182" s="88"/>
      <c r="C42182" s="88"/>
      <c r="D42182" s="88"/>
      <c r="E42182" s="88"/>
      <c r="F42182" s="88"/>
      <c r="G42182" s="88"/>
      <c r="H42182" s="88"/>
      <c r="I42182" s="88"/>
      <c r="J42182" s="88"/>
      <c r="K42182" s="88"/>
    </row>
    <row r="42183" spans="2:11" ht="12" hidden="1" customHeight="1" x14ac:dyDescent="0.2">
      <c r="B42183" s="88"/>
      <c r="C42183" s="88"/>
      <c r="D42183" s="88"/>
      <c r="E42183" s="88"/>
      <c r="F42183" s="88"/>
      <c r="G42183" s="88"/>
      <c r="H42183" s="88"/>
      <c r="I42183" s="88"/>
      <c r="J42183" s="88"/>
      <c r="K42183" s="88"/>
    </row>
    <row r="42184" spans="2:11" ht="12" hidden="1" customHeight="1" x14ac:dyDescent="0.2">
      <c r="B42184" s="88"/>
      <c r="C42184" s="88"/>
      <c r="D42184" s="88"/>
      <c r="E42184" s="88"/>
      <c r="F42184" s="88"/>
      <c r="G42184" s="88"/>
      <c r="H42184" s="88"/>
      <c r="I42184" s="88"/>
      <c r="J42184" s="88"/>
      <c r="K42184" s="88"/>
    </row>
    <row r="42185" spans="2:11" ht="12" hidden="1" customHeight="1" x14ac:dyDescent="0.2">
      <c r="B42185" s="88"/>
      <c r="C42185" s="88"/>
      <c r="D42185" s="88"/>
      <c r="E42185" s="88"/>
      <c r="F42185" s="88"/>
      <c r="G42185" s="88"/>
      <c r="H42185" s="88"/>
      <c r="I42185" s="88"/>
      <c r="J42185" s="88"/>
      <c r="K42185" s="88"/>
    </row>
    <row r="42186" spans="2:11" ht="12" hidden="1" customHeight="1" x14ac:dyDescent="0.2">
      <c r="B42186" s="88"/>
      <c r="C42186" s="88"/>
      <c r="D42186" s="88"/>
      <c r="E42186" s="88"/>
      <c r="F42186" s="88"/>
      <c r="G42186" s="88"/>
      <c r="H42186" s="88"/>
      <c r="I42186" s="88"/>
      <c r="J42186" s="88"/>
      <c r="K42186" s="88"/>
    </row>
    <row r="42187" spans="2:11" ht="12" hidden="1" customHeight="1" x14ac:dyDescent="0.2">
      <c r="B42187" s="88"/>
      <c r="C42187" s="88"/>
      <c r="D42187" s="88"/>
      <c r="E42187" s="88"/>
      <c r="F42187" s="88"/>
      <c r="G42187" s="88"/>
      <c r="H42187" s="88"/>
      <c r="I42187" s="88"/>
      <c r="J42187" s="88"/>
      <c r="K42187" s="88"/>
    </row>
    <row r="42188" spans="2:11" ht="12" hidden="1" customHeight="1" x14ac:dyDescent="0.2">
      <c r="B42188" s="88"/>
      <c r="C42188" s="88"/>
      <c r="D42188" s="88"/>
      <c r="E42188" s="88"/>
      <c r="F42188" s="88"/>
      <c r="G42188" s="88"/>
      <c r="H42188" s="88"/>
      <c r="I42188" s="88"/>
      <c r="J42188" s="88"/>
      <c r="K42188" s="88"/>
    </row>
    <row r="42189" spans="2:11" ht="12" hidden="1" customHeight="1" x14ac:dyDescent="0.2">
      <c r="B42189" s="88"/>
      <c r="C42189" s="88"/>
      <c r="D42189" s="88"/>
      <c r="E42189" s="88"/>
      <c r="F42189" s="88"/>
      <c r="G42189" s="88"/>
      <c r="H42189" s="88"/>
      <c r="I42189" s="88"/>
      <c r="J42189" s="88"/>
      <c r="K42189" s="88"/>
    </row>
    <row r="42190" spans="2:11" ht="12" hidden="1" customHeight="1" x14ac:dyDescent="0.2">
      <c r="B42190" s="88"/>
      <c r="C42190" s="88"/>
      <c r="D42190" s="88"/>
      <c r="E42190" s="88"/>
      <c r="F42190" s="88"/>
      <c r="G42190" s="88"/>
      <c r="H42190" s="88"/>
      <c r="I42190" s="88"/>
      <c r="J42190" s="88"/>
      <c r="K42190" s="88"/>
    </row>
    <row r="42191" spans="2:11" ht="12" hidden="1" customHeight="1" x14ac:dyDescent="0.2">
      <c r="B42191" s="88"/>
      <c r="C42191" s="88"/>
      <c r="D42191" s="88"/>
      <c r="E42191" s="88"/>
      <c r="F42191" s="88"/>
      <c r="G42191" s="88"/>
      <c r="H42191" s="88"/>
      <c r="I42191" s="88"/>
      <c r="J42191" s="88"/>
      <c r="K42191" s="88"/>
    </row>
    <row r="42192" spans="2:11" ht="12" hidden="1" customHeight="1" x14ac:dyDescent="0.2">
      <c r="B42192" s="88"/>
      <c r="C42192" s="88"/>
      <c r="D42192" s="88"/>
      <c r="E42192" s="88"/>
      <c r="F42192" s="88"/>
      <c r="G42192" s="88"/>
      <c r="H42192" s="88"/>
      <c r="I42192" s="88"/>
      <c r="J42192" s="88"/>
      <c r="K42192" s="88"/>
    </row>
    <row r="42193" spans="2:11" ht="12" hidden="1" customHeight="1" x14ac:dyDescent="0.2">
      <c r="B42193" s="88"/>
      <c r="C42193" s="88"/>
      <c r="D42193" s="88"/>
      <c r="E42193" s="88"/>
      <c r="F42193" s="88"/>
      <c r="G42193" s="88"/>
      <c r="H42193" s="88"/>
      <c r="I42193" s="88"/>
      <c r="J42193" s="88"/>
      <c r="K42193" s="88"/>
    </row>
    <row r="42194" spans="2:11" ht="12" hidden="1" customHeight="1" x14ac:dyDescent="0.2">
      <c r="B42194" s="88"/>
      <c r="C42194" s="88"/>
      <c r="D42194" s="88"/>
      <c r="E42194" s="88"/>
      <c r="F42194" s="88"/>
      <c r="G42194" s="88"/>
      <c r="H42194" s="88"/>
      <c r="I42194" s="88"/>
      <c r="J42194" s="88"/>
      <c r="K42194" s="88"/>
    </row>
    <row r="42195" spans="2:11" ht="12" hidden="1" customHeight="1" x14ac:dyDescent="0.2">
      <c r="B42195" s="88"/>
      <c r="C42195" s="88"/>
      <c r="D42195" s="88"/>
      <c r="E42195" s="88"/>
      <c r="F42195" s="88"/>
      <c r="G42195" s="88"/>
      <c r="H42195" s="88"/>
      <c r="I42195" s="88"/>
      <c r="J42195" s="88"/>
      <c r="K42195" s="88"/>
    </row>
    <row r="42196" spans="2:11" ht="12" hidden="1" customHeight="1" x14ac:dyDescent="0.2">
      <c r="B42196" s="88"/>
      <c r="C42196" s="88"/>
      <c r="D42196" s="88"/>
      <c r="E42196" s="88"/>
      <c r="F42196" s="88"/>
      <c r="G42196" s="88"/>
      <c r="H42196" s="88"/>
      <c r="I42196" s="88"/>
      <c r="J42196" s="88"/>
      <c r="K42196" s="88"/>
    </row>
    <row r="42197" spans="2:11" ht="12" hidden="1" customHeight="1" x14ac:dyDescent="0.2">
      <c r="B42197" s="88"/>
      <c r="C42197" s="88"/>
      <c r="D42197" s="88"/>
      <c r="E42197" s="88"/>
      <c r="F42197" s="88"/>
      <c r="G42197" s="88"/>
      <c r="H42197" s="88"/>
      <c r="I42197" s="88"/>
      <c r="J42197" s="88"/>
      <c r="K42197" s="88"/>
    </row>
    <row r="42198" spans="2:11" ht="12" hidden="1" customHeight="1" x14ac:dyDescent="0.2">
      <c r="B42198" s="88"/>
      <c r="C42198" s="88"/>
      <c r="D42198" s="88"/>
      <c r="E42198" s="88"/>
      <c r="F42198" s="88"/>
      <c r="G42198" s="88"/>
      <c r="H42198" s="88"/>
      <c r="I42198" s="88"/>
      <c r="J42198" s="88"/>
      <c r="K42198" s="88"/>
    </row>
    <row r="42199" spans="2:11" ht="12" hidden="1" customHeight="1" x14ac:dyDescent="0.2">
      <c r="B42199" s="88"/>
      <c r="C42199" s="88"/>
      <c r="D42199" s="88"/>
      <c r="E42199" s="88"/>
      <c r="F42199" s="88"/>
      <c r="G42199" s="88"/>
      <c r="H42199" s="88"/>
      <c r="I42199" s="88"/>
      <c r="J42199" s="88"/>
      <c r="K42199" s="88"/>
    </row>
    <row r="42200" spans="2:11" ht="12" hidden="1" customHeight="1" x14ac:dyDescent="0.2">
      <c r="B42200" s="88"/>
      <c r="C42200" s="88"/>
      <c r="D42200" s="88"/>
      <c r="E42200" s="88"/>
      <c r="F42200" s="88"/>
      <c r="G42200" s="88"/>
      <c r="H42200" s="88"/>
      <c r="I42200" s="88"/>
      <c r="J42200" s="88"/>
      <c r="K42200" s="88"/>
    </row>
    <row r="42201" spans="2:11" ht="12" hidden="1" customHeight="1" x14ac:dyDescent="0.2">
      <c r="B42201" s="88"/>
      <c r="C42201" s="88"/>
      <c r="D42201" s="88"/>
      <c r="E42201" s="88"/>
      <c r="F42201" s="88"/>
      <c r="G42201" s="88"/>
      <c r="H42201" s="88"/>
      <c r="I42201" s="88"/>
      <c r="J42201" s="88"/>
      <c r="K42201" s="88"/>
    </row>
    <row r="42202" spans="2:11" ht="12" hidden="1" customHeight="1" x14ac:dyDescent="0.2">
      <c r="B42202" s="88"/>
      <c r="C42202" s="88"/>
      <c r="D42202" s="88"/>
      <c r="E42202" s="88"/>
      <c r="F42202" s="88"/>
      <c r="G42202" s="88"/>
      <c r="H42202" s="88"/>
      <c r="I42202" s="88"/>
      <c r="J42202" s="88"/>
      <c r="K42202" s="88"/>
    </row>
    <row r="42203" spans="2:11" ht="12" hidden="1" customHeight="1" x14ac:dyDescent="0.2">
      <c r="B42203" s="88"/>
      <c r="C42203" s="88"/>
      <c r="D42203" s="88"/>
      <c r="E42203" s="88"/>
      <c r="F42203" s="88"/>
      <c r="G42203" s="88"/>
      <c r="H42203" s="88"/>
      <c r="I42203" s="88"/>
      <c r="J42203" s="88"/>
      <c r="K42203" s="88"/>
    </row>
    <row r="42204" spans="2:11" ht="12" hidden="1" customHeight="1" x14ac:dyDescent="0.2">
      <c r="B42204" s="88"/>
      <c r="C42204" s="88"/>
      <c r="D42204" s="88"/>
      <c r="E42204" s="88"/>
      <c r="F42204" s="88"/>
      <c r="G42204" s="88"/>
      <c r="H42204" s="88"/>
      <c r="I42204" s="88"/>
      <c r="J42204" s="88"/>
      <c r="K42204" s="88"/>
    </row>
    <row r="42205" spans="2:11" ht="12" hidden="1" customHeight="1" x14ac:dyDescent="0.2">
      <c r="B42205" s="88"/>
      <c r="C42205" s="88"/>
      <c r="D42205" s="88"/>
      <c r="E42205" s="88"/>
      <c r="F42205" s="88"/>
      <c r="G42205" s="88"/>
      <c r="H42205" s="88"/>
      <c r="I42205" s="88"/>
      <c r="J42205" s="88"/>
      <c r="K42205" s="88"/>
    </row>
    <row r="42206" spans="2:11" ht="12" hidden="1" customHeight="1" x14ac:dyDescent="0.2">
      <c r="B42206" s="88"/>
      <c r="C42206" s="88"/>
      <c r="D42206" s="88"/>
      <c r="E42206" s="88"/>
      <c r="F42206" s="88"/>
      <c r="G42206" s="88"/>
      <c r="H42206" s="88"/>
      <c r="I42206" s="88"/>
      <c r="J42206" s="88"/>
      <c r="K42206" s="88"/>
    </row>
    <row r="42207" spans="2:11" ht="12" hidden="1" customHeight="1" x14ac:dyDescent="0.2">
      <c r="B42207" s="88"/>
      <c r="C42207" s="88"/>
      <c r="D42207" s="88"/>
      <c r="E42207" s="88"/>
      <c r="F42207" s="88"/>
      <c r="G42207" s="88"/>
      <c r="H42207" s="88"/>
      <c r="I42207" s="88"/>
      <c r="J42207" s="88"/>
      <c r="K42207" s="88"/>
    </row>
    <row r="42208" spans="2:11" ht="12" hidden="1" customHeight="1" x14ac:dyDescent="0.2">
      <c r="B42208" s="88"/>
      <c r="C42208" s="88"/>
      <c r="D42208" s="88"/>
      <c r="E42208" s="88"/>
      <c r="F42208" s="88"/>
      <c r="G42208" s="88"/>
      <c r="H42208" s="88"/>
      <c r="I42208" s="88"/>
      <c r="J42208" s="88"/>
      <c r="K42208" s="88"/>
    </row>
    <row r="42209" spans="2:11" ht="12" hidden="1" customHeight="1" x14ac:dyDescent="0.2">
      <c r="B42209" s="88"/>
      <c r="C42209" s="88"/>
      <c r="D42209" s="88"/>
      <c r="E42209" s="88"/>
      <c r="F42209" s="88"/>
      <c r="G42209" s="88"/>
      <c r="H42209" s="88"/>
      <c r="I42209" s="88"/>
      <c r="J42209" s="88"/>
      <c r="K42209" s="88"/>
    </row>
    <row r="42210" spans="2:11" ht="12" hidden="1" customHeight="1" x14ac:dyDescent="0.2">
      <c r="B42210" s="88"/>
      <c r="C42210" s="88"/>
      <c r="D42210" s="88"/>
      <c r="E42210" s="88"/>
      <c r="F42210" s="88"/>
      <c r="G42210" s="88"/>
      <c r="H42210" s="88"/>
      <c r="I42210" s="88"/>
      <c r="J42210" s="88"/>
      <c r="K42210" s="88"/>
    </row>
    <row r="42211" spans="2:11" ht="12" hidden="1" customHeight="1" x14ac:dyDescent="0.2">
      <c r="B42211" s="88"/>
      <c r="C42211" s="88"/>
      <c r="D42211" s="88"/>
      <c r="E42211" s="88"/>
      <c r="F42211" s="88"/>
      <c r="G42211" s="88"/>
      <c r="H42211" s="88"/>
      <c r="I42211" s="88"/>
      <c r="J42211" s="88"/>
      <c r="K42211" s="88"/>
    </row>
    <row r="42212" spans="2:11" ht="12" hidden="1" customHeight="1" x14ac:dyDescent="0.2">
      <c r="B42212" s="88"/>
      <c r="C42212" s="88"/>
      <c r="D42212" s="88"/>
      <c r="E42212" s="88"/>
      <c r="F42212" s="88"/>
      <c r="G42212" s="88"/>
      <c r="H42212" s="88"/>
      <c r="I42212" s="88"/>
      <c r="J42212" s="88"/>
      <c r="K42212" s="88"/>
    </row>
    <row r="42213" spans="2:11" ht="12" hidden="1" customHeight="1" x14ac:dyDescent="0.2">
      <c r="B42213" s="88"/>
      <c r="C42213" s="88"/>
      <c r="D42213" s="88"/>
      <c r="E42213" s="88"/>
      <c r="F42213" s="88"/>
      <c r="G42213" s="88"/>
      <c r="H42213" s="88"/>
      <c r="I42213" s="88"/>
      <c r="J42213" s="88"/>
      <c r="K42213" s="88"/>
    </row>
    <row r="42214" spans="2:11" ht="12" hidden="1" customHeight="1" x14ac:dyDescent="0.2">
      <c r="B42214" s="88"/>
      <c r="C42214" s="88"/>
      <c r="D42214" s="88"/>
      <c r="E42214" s="88"/>
      <c r="F42214" s="88"/>
      <c r="G42214" s="88"/>
      <c r="H42214" s="88"/>
      <c r="I42214" s="88"/>
      <c r="J42214" s="88"/>
      <c r="K42214" s="88"/>
    </row>
    <row r="42215" spans="2:11" ht="12" hidden="1" customHeight="1" x14ac:dyDescent="0.2">
      <c r="B42215" s="88"/>
      <c r="C42215" s="88"/>
      <c r="D42215" s="88"/>
      <c r="E42215" s="88"/>
      <c r="F42215" s="88"/>
      <c r="G42215" s="88"/>
      <c r="H42215" s="88"/>
      <c r="I42215" s="88"/>
      <c r="J42215" s="88"/>
      <c r="K42215" s="88"/>
    </row>
    <row r="42216" spans="2:11" ht="12" hidden="1" customHeight="1" x14ac:dyDescent="0.2">
      <c r="B42216" s="88"/>
      <c r="C42216" s="88"/>
      <c r="D42216" s="88"/>
      <c r="E42216" s="88"/>
      <c r="F42216" s="88"/>
      <c r="G42216" s="88"/>
      <c r="H42216" s="88"/>
      <c r="I42216" s="88"/>
      <c r="J42216" s="88"/>
      <c r="K42216" s="88"/>
    </row>
    <row r="42217" spans="2:11" ht="12" hidden="1" customHeight="1" x14ac:dyDescent="0.2">
      <c r="B42217" s="88"/>
      <c r="C42217" s="88"/>
      <c r="D42217" s="88"/>
      <c r="E42217" s="88"/>
      <c r="F42217" s="88"/>
      <c r="G42217" s="88"/>
      <c r="H42217" s="88"/>
      <c r="I42217" s="88"/>
      <c r="J42217" s="88"/>
      <c r="K42217" s="88"/>
    </row>
    <row r="42218" spans="2:11" ht="12" hidden="1" customHeight="1" x14ac:dyDescent="0.2">
      <c r="B42218" s="88"/>
      <c r="C42218" s="88"/>
      <c r="D42218" s="88"/>
      <c r="E42218" s="88"/>
      <c r="F42218" s="88"/>
      <c r="G42218" s="88"/>
      <c r="H42218" s="88"/>
      <c r="I42218" s="88"/>
      <c r="J42218" s="88"/>
      <c r="K42218" s="88"/>
    </row>
    <row r="42219" spans="2:11" ht="12" hidden="1" customHeight="1" x14ac:dyDescent="0.2">
      <c r="B42219" s="88"/>
      <c r="C42219" s="88"/>
      <c r="D42219" s="88"/>
      <c r="E42219" s="88"/>
      <c r="F42219" s="88"/>
      <c r="G42219" s="88"/>
      <c r="H42219" s="88"/>
      <c r="I42219" s="88"/>
      <c r="J42219" s="88"/>
      <c r="K42219" s="88"/>
    </row>
    <row r="42220" spans="2:11" ht="12" hidden="1" customHeight="1" x14ac:dyDescent="0.2">
      <c r="B42220" s="88"/>
      <c r="C42220" s="88"/>
      <c r="D42220" s="88"/>
      <c r="E42220" s="88"/>
      <c r="F42220" s="88"/>
      <c r="G42220" s="88"/>
      <c r="H42220" s="88"/>
      <c r="I42220" s="88"/>
      <c r="J42220" s="88"/>
      <c r="K42220" s="88"/>
    </row>
    <row r="42221" spans="2:11" ht="12" hidden="1" customHeight="1" x14ac:dyDescent="0.2">
      <c r="B42221" s="88"/>
      <c r="C42221" s="88"/>
      <c r="D42221" s="88"/>
      <c r="E42221" s="88"/>
      <c r="F42221" s="88"/>
      <c r="G42221" s="88"/>
      <c r="H42221" s="88"/>
      <c r="I42221" s="88"/>
      <c r="J42221" s="88"/>
      <c r="K42221" s="88"/>
    </row>
    <row r="42222" spans="2:11" ht="12" hidden="1" customHeight="1" x14ac:dyDescent="0.2">
      <c r="B42222" s="88"/>
      <c r="C42222" s="88"/>
      <c r="D42222" s="88"/>
      <c r="E42222" s="88"/>
      <c r="F42222" s="88"/>
      <c r="G42222" s="88"/>
      <c r="H42222" s="88"/>
      <c r="I42222" s="88"/>
      <c r="J42222" s="88"/>
      <c r="K42222" s="88"/>
    </row>
    <row r="42223" spans="2:11" ht="12" hidden="1" customHeight="1" x14ac:dyDescent="0.2">
      <c r="B42223" s="88"/>
      <c r="C42223" s="88"/>
      <c r="D42223" s="88"/>
      <c r="E42223" s="88"/>
      <c r="F42223" s="88"/>
      <c r="G42223" s="88"/>
      <c r="H42223" s="88"/>
      <c r="I42223" s="88"/>
      <c r="J42223" s="88"/>
      <c r="K42223" s="88"/>
    </row>
    <row r="42224" spans="2:11" ht="12" hidden="1" customHeight="1" x14ac:dyDescent="0.2">
      <c r="B42224" s="88"/>
      <c r="C42224" s="88"/>
      <c r="D42224" s="88"/>
      <c r="E42224" s="88"/>
      <c r="F42224" s="88"/>
      <c r="G42224" s="88"/>
      <c r="H42224" s="88"/>
      <c r="I42224" s="88"/>
      <c r="J42224" s="88"/>
      <c r="K42224" s="88"/>
    </row>
    <row r="42225" spans="2:11" ht="12" hidden="1" customHeight="1" x14ac:dyDescent="0.2">
      <c r="B42225" s="88"/>
      <c r="C42225" s="88"/>
      <c r="D42225" s="88"/>
      <c r="E42225" s="88"/>
      <c r="F42225" s="88"/>
      <c r="G42225" s="88"/>
      <c r="H42225" s="88"/>
      <c r="I42225" s="88"/>
      <c r="J42225" s="88"/>
      <c r="K42225" s="88"/>
    </row>
    <row r="42226" spans="2:11" ht="12" hidden="1" customHeight="1" x14ac:dyDescent="0.2">
      <c r="B42226" s="88"/>
      <c r="C42226" s="88"/>
      <c r="D42226" s="88"/>
      <c r="E42226" s="88"/>
      <c r="F42226" s="88"/>
      <c r="G42226" s="88"/>
      <c r="H42226" s="88"/>
      <c r="I42226" s="88"/>
      <c r="J42226" s="88"/>
      <c r="K42226" s="88"/>
    </row>
    <row r="42227" spans="2:11" ht="12" hidden="1" customHeight="1" x14ac:dyDescent="0.2">
      <c r="B42227" s="88"/>
      <c r="C42227" s="88"/>
      <c r="D42227" s="88"/>
      <c r="E42227" s="88"/>
      <c r="F42227" s="88"/>
      <c r="G42227" s="88"/>
      <c r="H42227" s="88"/>
      <c r="I42227" s="88"/>
      <c r="J42227" s="88"/>
      <c r="K42227" s="88"/>
    </row>
    <row r="42228" spans="2:11" ht="12" hidden="1" customHeight="1" x14ac:dyDescent="0.2">
      <c r="B42228" s="88"/>
      <c r="C42228" s="88"/>
      <c r="D42228" s="88"/>
      <c r="E42228" s="88"/>
      <c r="F42228" s="88"/>
      <c r="G42228" s="88"/>
      <c r="H42228" s="88"/>
      <c r="I42228" s="88"/>
      <c r="J42228" s="88"/>
      <c r="K42228" s="88"/>
    </row>
    <row r="42229" spans="2:11" ht="12" hidden="1" customHeight="1" x14ac:dyDescent="0.2">
      <c r="B42229" s="88"/>
      <c r="C42229" s="88"/>
      <c r="D42229" s="88"/>
      <c r="E42229" s="88"/>
      <c r="F42229" s="88"/>
      <c r="G42229" s="88"/>
      <c r="H42229" s="88"/>
      <c r="I42229" s="88"/>
      <c r="J42229" s="88"/>
      <c r="K42229" s="88"/>
    </row>
    <row r="42230" spans="2:11" ht="12" hidden="1" customHeight="1" x14ac:dyDescent="0.2">
      <c r="B42230" s="88"/>
      <c r="C42230" s="88"/>
      <c r="D42230" s="88"/>
      <c r="E42230" s="88"/>
      <c r="F42230" s="88"/>
      <c r="G42230" s="88"/>
      <c r="H42230" s="88"/>
      <c r="I42230" s="88"/>
      <c r="J42230" s="88"/>
      <c r="K42230" s="88"/>
    </row>
    <row r="42231" spans="2:11" ht="12" hidden="1" customHeight="1" x14ac:dyDescent="0.2">
      <c r="B42231" s="88"/>
      <c r="C42231" s="88"/>
      <c r="D42231" s="88"/>
      <c r="E42231" s="88"/>
      <c r="F42231" s="88"/>
      <c r="G42231" s="88"/>
      <c r="H42231" s="88"/>
      <c r="I42231" s="88"/>
      <c r="J42231" s="88"/>
      <c r="K42231" s="88"/>
    </row>
    <row r="42232" spans="2:11" ht="12" hidden="1" customHeight="1" x14ac:dyDescent="0.2">
      <c r="B42232" s="88"/>
      <c r="C42232" s="88"/>
      <c r="D42232" s="88"/>
      <c r="E42232" s="88"/>
      <c r="F42232" s="88"/>
      <c r="G42232" s="88"/>
      <c r="H42232" s="88"/>
      <c r="I42232" s="88"/>
      <c r="J42232" s="88"/>
      <c r="K42232" s="88"/>
    </row>
    <row r="42233" spans="2:11" ht="12" hidden="1" customHeight="1" x14ac:dyDescent="0.2">
      <c r="B42233" s="88"/>
      <c r="C42233" s="88"/>
      <c r="D42233" s="88"/>
      <c r="E42233" s="88"/>
      <c r="F42233" s="88"/>
      <c r="G42233" s="88"/>
      <c r="H42233" s="88"/>
      <c r="I42233" s="88"/>
      <c r="J42233" s="88"/>
      <c r="K42233" s="88"/>
    </row>
    <row r="42234" spans="2:11" ht="12" hidden="1" customHeight="1" x14ac:dyDescent="0.2">
      <c r="B42234" s="88"/>
      <c r="C42234" s="88"/>
      <c r="D42234" s="88"/>
      <c r="E42234" s="88"/>
      <c r="F42234" s="88"/>
      <c r="G42234" s="88"/>
      <c r="H42234" s="88"/>
      <c r="I42234" s="88"/>
      <c r="J42234" s="88"/>
      <c r="K42234" s="88"/>
    </row>
    <row r="42235" spans="2:11" ht="12" hidden="1" customHeight="1" x14ac:dyDescent="0.2">
      <c r="B42235" s="88"/>
      <c r="C42235" s="88"/>
      <c r="D42235" s="88"/>
      <c r="E42235" s="88"/>
      <c r="F42235" s="88"/>
      <c r="G42235" s="88"/>
      <c r="H42235" s="88"/>
      <c r="I42235" s="88"/>
      <c r="J42235" s="88"/>
      <c r="K42235" s="88"/>
    </row>
    <row r="42236" spans="2:11" ht="12" hidden="1" customHeight="1" x14ac:dyDescent="0.2">
      <c r="B42236" s="88"/>
      <c r="C42236" s="88"/>
      <c r="D42236" s="88"/>
      <c r="E42236" s="88"/>
      <c r="F42236" s="88"/>
      <c r="G42236" s="88"/>
      <c r="H42236" s="88"/>
      <c r="I42236" s="88"/>
      <c r="J42236" s="88"/>
      <c r="K42236" s="88"/>
    </row>
    <row r="42237" spans="2:11" ht="12" hidden="1" customHeight="1" x14ac:dyDescent="0.2">
      <c r="B42237" s="88"/>
      <c r="C42237" s="88"/>
      <c r="D42237" s="88"/>
      <c r="E42237" s="88"/>
      <c r="F42237" s="88"/>
      <c r="G42237" s="88"/>
      <c r="H42237" s="88"/>
      <c r="I42237" s="88"/>
      <c r="J42237" s="88"/>
      <c r="K42237" s="88"/>
    </row>
    <row r="42238" spans="2:11" ht="12" hidden="1" customHeight="1" x14ac:dyDescent="0.2">
      <c r="B42238" s="88"/>
      <c r="C42238" s="88"/>
      <c r="D42238" s="88"/>
      <c r="E42238" s="88"/>
      <c r="F42238" s="88"/>
      <c r="G42238" s="88"/>
      <c r="H42238" s="88"/>
      <c r="I42238" s="88"/>
      <c r="J42238" s="88"/>
      <c r="K42238" s="88"/>
    </row>
    <row r="42239" spans="2:11" ht="12" hidden="1" customHeight="1" x14ac:dyDescent="0.2">
      <c r="B42239" s="88"/>
      <c r="C42239" s="88"/>
      <c r="D42239" s="88"/>
      <c r="E42239" s="88"/>
      <c r="F42239" s="88"/>
      <c r="G42239" s="88"/>
      <c r="H42239" s="88"/>
      <c r="I42239" s="88"/>
      <c r="J42239" s="88"/>
      <c r="K42239" s="88"/>
    </row>
    <row r="42240" spans="2:11" ht="12" hidden="1" customHeight="1" x14ac:dyDescent="0.2">
      <c r="B42240" s="88"/>
      <c r="C42240" s="88"/>
      <c r="D42240" s="88"/>
      <c r="E42240" s="88"/>
      <c r="F42240" s="88"/>
      <c r="G42240" s="88"/>
      <c r="H42240" s="88"/>
      <c r="I42240" s="88"/>
      <c r="J42240" s="88"/>
      <c r="K42240" s="88"/>
    </row>
    <row r="42241" spans="2:11" ht="12" hidden="1" customHeight="1" x14ac:dyDescent="0.2">
      <c r="B42241" s="88"/>
      <c r="C42241" s="88"/>
      <c r="D42241" s="88"/>
      <c r="E42241" s="88"/>
      <c r="F42241" s="88"/>
      <c r="G42241" s="88"/>
      <c r="H42241" s="88"/>
      <c r="I42241" s="88"/>
      <c r="J42241" s="88"/>
      <c r="K42241" s="88"/>
    </row>
    <row r="42242" spans="2:11" ht="12" hidden="1" customHeight="1" x14ac:dyDescent="0.2">
      <c r="B42242" s="88"/>
      <c r="C42242" s="88"/>
      <c r="D42242" s="88"/>
      <c r="E42242" s="88"/>
      <c r="F42242" s="88"/>
      <c r="G42242" s="88"/>
      <c r="H42242" s="88"/>
      <c r="I42242" s="88"/>
      <c r="J42242" s="88"/>
      <c r="K42242" s="88"/>
    </row>
    <row r="42243" spans="2:11" ht="12" hidden="1" customHeight="1" x14ac:dyDescent="0.2">
      <c r="B42243" s="88"/>
      <c r="C42243" s="88"/>
      <c r="D42243" s="88"/>
      <c r="E42243" s="88"/>
      <c r="F42243" s="88"/>
      <c r="G42243" s="88"/>
      <c r="H42243" s="88"/>
      <c r="I42243" s="88"/>
      <c r="J42243" s="88"/>
      <c r="K42243" s="88"/>
    </row>
    <row r="42244" spans="2:11" ht="12" hidden="1" customHeight="1" x14ac:dyDescent="0.2">
      <c r="B42244" s="88"/>
      <c r="C42244" s="88"/>
      <c r="D42244" s="88"/>
      <c r="E42244" s="88"/>
      <c r="F42244" s="88"/>
      <c r="G42244" s="88"/>
      <c r="H42244" s="88"/>
      <c r="I42244" s="88"/>
      <c r="J42244" s="88"/>
      <c r="K42244" s="88"/>
    </row>
    <row r="42245" spans="2:11" ht="12" hidden="1" customHeight="1" x14ac:dyDescent="0.2">
      <c r="B42245" s="88"/>
      <c r="C42245" s="88"/>
      <c r="D42245" s="88"/>
      <c r="E42245" s="88"/>
      <c r="F42245" s="88"/>
      <c r="G42245" s="88"/>
      <c r="H42245" s="88"/>
      <c r="I42245" s="88"/>
      <c r="J42245" s="88"/>
      <c r="K42245" s="88"/>
    </row>
    <row r="42246" spans="2:11" ht="12" hidden="1" customHeight="1" x14ac:dyDescent="0.2">
      <c r="B42246" s="88"/>
      <c r="C42246" s="88"/>
      <c r="D42246" s="88"/>
      <c r="E42246" s="88"/>
      <c r="F42246" s="88"/>
      <c r="G42246" s="88"/>
      <c r="H42246" s="88"/>
      <c r="I42246" s="88"/>
      <c r="J42246" s="88"/>
      <c r="K42246" s="88"/>
    </row>
    <row r="42247" spans="2:11" ht="12" hidden="1" customHeight="1" x14ac:dyDescent="0.2">
      <c r="B42247" s="88"/>
      <c r="C42247" s="88"/>
      <c r="D42247" s="88"/>
      <c r="E42247" s="88"/>
      <c r="F42247" s="88"/>
      <c r="G42247" s="88"/>
      <c r="H42247" s="88"/>
      <c r="I42247" s="88"/>
      <c r="J42247" s="88"/>
      <c r="K42247" s="88"/>
    </row>
    <row r="42248" spans="2:11" ht="12" hidden="1" customHeight="1" x14ac:dyDescent="0.2">
      <c r="B42248" s="88"/>
      <c r="C42248" s="88"/>
      <c r="D42248" s="88"/>
      <c r="E42248" s="88"/>
      <c r="F42248" s="88"/>
      <c r="G42248" s="88"/>
      <c r="H42248" s="88"/>
      <c r="I42248" s="88"/>
      <c r="J42248" s="88"/>
      <c r="K42248" s="88"/>
    </row>
    <row r="42249" spans="2:11" ht="12" hidden="1" customHeight="1" x14ac:dyDescent="0.2">
      <c r="B42249" s="88"/>
      <c r="C42249" s="88"/>
      <c r="D42249" s="88"/>
      <c r="E42249" s="88"/>
      <c r="F42249" s="88"/>
      <c r="G42249" s="88"/>
      <c r="H42249" s="88"/>
      <c r="I42249" s="88"/>
      <c r="J42249" s="88"/>
      <c r="K42249" s="88"/>
    </row>
    <row r="42250" spans="2:11" ht="12" hidden="1" customHeight="1" x14ac:dyDescent="0.2">
      <c r="B42250" s="88"/>
      <c r="C42250" s="88"/>
      <c r="D42250" s="88"/>
      <c r="E42250" s="88"/>
      <c r="F42250" s="88"/>
      <c r="G42250" s="88"/>
      <c r="H42250" s="88"/>
      <c r="I42250" s="88"/>
      <c r="J42250" s="88"/>
      <c r="K42250" s="88"/>
    </row>
    <row r="42251" spans="2:11" ht="12" hidden="1" customHeight="1" x14ac:dyDescent="0.2">
      <c r="B42251" s="88"/>
      <c r="C42251" s="88"/>
      <c r="D42251" s="88"/>
      <c r="E42251" s="88"/>
      <c r="F42251" s="88"/>
      <c r="G42251" s="88"/>
      <c r="H42251" s="88"/>
      <c r="I42251" s="88"/>
      <c r="J42251" s="88"/>
      <c r="K42251" s="88"/>
    </row>
    <row r="42252" spans="2:11" ht="12" hidden="1" customHeight="1" x14ac:dyDescent="0.2">
      <c r="B42252" s="88"/>
      <c r="C42252" s="88"/>
      <c r="D42252" s="88"/>
      <c r="E42252" s="88"/>
      <c r="F42252" s="88"/>
      <c r="G42252" s="88"/>
      <c r="H42252" s="88"/>
      <c r="I42252" s="88"/>
      <c r="J42252" s="88"/>
      <c r="K42252" s="88"/>
    </row>
    <row r="42253" spans="2:11" ht="12" hidden="1" customHeight="1" x14ac:dyDescent="0.2">
      <c r="B42253" s="88"/>
      <c r="C42253" s="88"/>
      <c r="D42253" s="88"/>
      <c r="E42253" s="88"/>
      <c r="F42253" s="88"/>
      <c r="G42253" s="88"/>
      <c r="H42253" s="88"/>
      <c r="I42253" s="88"/>
      <c r="J42253" s="88"/>
      <c r="K42253" s="88"/>
    </row>
    <row r="42254" spans="2:11" ht="12" hidden="1" customHeight="1" x14ac:dyDescent="0.2">
      <c r="B42254" s="88"/>
      <c r="C42254" s="88"/>
      <c r="D42254" s="88"/>
      <c r="E42254" s="88"/>
      <c r="F42254" s="88"/>
      <c r="G42254" s="88"/>
      <c r="H42254" s="88"/>
      <c r="I42254" s="88"/>
      <c r="J42254" s="88"/>
      <c r="K42254" s="88"/>
    </row>
    <row r="42255" spans="2:11" ht="12" hidden="1" customHeight="1" x14ac:dyDescent="0.2">
      <c r="B42255" s="88"/>
      <c r="C42255" s="88"/>
      <c r="D42255" s="88"/>
      <c r="E42255" s="88"/>
      <c r="F42255" s="88"/>
      <c r="G42255" s="88"/>
      <c r="H42255" s="88"/>
      <c r="I42255" s="88"/>
      <c r="J42255" s="88"/>
      <c r="K42255" s="88"/>
    </row>
    <row r="42256" spans="2:11" ht="12" hidden="1" customHeight="1" x14ac:dyDescent="0.2">
      <c r="B42256" s="88"/>
      <c r="C42256" s="88"/>
      <c r="D42256" s="88"/>
      <c r="E42256" s="88"/>
      <c r="F42256" s="88"/>
      <c r="G42256" s="88"/>
      <c r="H42256" s="88"/>
      <c r="I42256" s="88"/>
      <c r="J42256" s="88"/>
      <c r="K42256" s="88"/>
    </row>
    <row r="42257" spans="2:11" ht="12" hidden="1" customHeight="1" x14ac:dyDescent="0.2">
      <c r="B42257" s="88"/>
      <c r="C42257" s="88"/>
      <c r="D42257" s="88"/>
      <c r="E42257" s="88"/>
      <c r="F42257" s="88"/>
      <c r="G42257" s="88"/>
      <c r="H42257" s="88"/>
      <c r="I42257" s="88"/>
      <c r="J42257" s="88"/>
      <c r="K42257" s="88"/>
    </row>
    <row r="42258" spans="2:11" ht="12" hidden="1" customHeight="1" x14ac:dyDescent="0.2">
      <c r="B42258" s="88"/>
      <c r="C42258" s="88"/>
      <c r="D42258" s="88"/>
      <c r="E42258" s="88"/>
      <c r="F42258" s="88"/>
      <c r="G42258" s="88"/>
      <c r="H42258" s="88"/>
      <c r="I42258" s="88"/>
      <c r="J42258" s="88"/>
      <c r="K42258" s="88"/>
    </row>
    <row r="42259" spans="2:11" ht="12" hidden="1" customHeight="1" x14ac:dyDescent="0.2">
      <c r="B42259" s="88"/>
      <c r="C42259" s="88"/>
      <c r="D42259" s="88"/>
      <c r="E42259" s="88"/>
      <c r="F42259" s="88"/>
      <c r="G42259" s="88"/>
      <c r="H42259" s="88"/>
      <c r="I42259" s="88"/>
      <c r="J42259" s="88"/>
      <c r="K42259" s="88"/>
    </row>
    <row r="42260" spans="2:11" ht="12" hidden="1" customHeight="1" x14ac:dyDescent="0.2">
      <c r="B42260" s="88"/>
      <c r="C42260" s="88"/>
      <c r="D42260" s="88"/>
      <c r="E42260" s="88"/>
      <c r="F42260" s="88"/>
      <c r="G42260" s="88"/>
      <c r="H42260" s="88"/>
      <c r="I42260" s="88"/>
      <c r="J42260" s="88"/>
      <c r="K42260" s="88"/>
    </row>
    <row r="42261" spans="2:11" ht="12" hidden="1" customHeight="1" x14ac:dyDescent="0.2">
      <c r="B42261" s="88"/>
      <c r="C42261" s="88"/>
      <c r="D42261" s="88"/>
      <c r="E42261" s="88"/>
      <c r="F42261" s="88"/>
      <c r="G42261" s="88"/>
      <c r="H42261" s="88"/>
      <c r="I42261" s="88"/>
      <c r="J42261" s="88"/>
      <c r="K42261" s="88"/>
    </row>
    <row r="42262" spans="2:11" ht="12" hidden="1" customHeight="1" x14ac:dyDescent="0.2">
      <c r="B42262" s="88"/>
      <c r="C42262" s="88"/>
      <c r="D42262" s="88"/>
      <c r="E42262" s="88"/>
      <c r="F42262" s="88"/>
      <c r="G42262" s="88"/>
      <c r="H42262" s="88"/>
      <c r="I42262" s="88"/>
      <c r="J42262" s="88"/>
      <c r="K42262" s="88"/>
    </row>
    <row r="42263" spans="2:11" ht="12" hidden="1" customHeight="1" x14ac:dyDescent="0.2">
      <c r="B42263" s="88"/>
      <c r="C42263" s="88"/>
      <c r="D42263" s="88"/>
      <c r="E42263" s="88"/>
      <c r="F42263" s="88"/>
      <c r="G42263" s="88"/>
      <c r="H42263" s="88"/>
      <c r="I42263" s="88"/>
      <c r="J42263" s="88"/>
      <c r="K42263" s="88"/>
    </row>
    <row r="42264" spans="2:11" ht="12" hidden="1" customHeight="1" x14ac:dyDescent="0.2">
      <c r="B42264" s="88"/>
      <c r="C42264" s="88"/>
      <c r="D42264" s="88"/>
      <c r="E42264" s="88"/>
      <c r="F42264" s="88"/>
      <c r="G42264" s="88"/>
      <c r="H42264" s="88"/>
      <c r="I42264" s="88"/>
      <c r="J42264" s="88"/>
      <c r="K42264" s="88"/>
    </row>
    <row r="42265" spans="2:11" ht="12" hidden="1" customHeight="1" x14ac:dyDescent="0.2">
      <c r="B42265" s="88"/>
      <c r="C42265" s="88"/>
      <c r="D42265" s="88"/>
      <c r="E42265" s="88"/>
      <c r="F42265" s="88"/>
      <c r="G42265" s="88"/>
      <c r="H42265" s="88"/>
      <c r="I42265" s="88"/>
      <c r="J42265" s="88"/>
      <c r="K42265" s="88"/>
    </row>
    <row r="42266" spans="2:11" ht="12" hidden="1" customHeight="1" x14ac:dyDescent="0.2">
      <c r="B42266" s="88"/>
      <c r="C42266" s="88"/>
      <c r="D42266" s="88"/>
      <c r="E42266" s="88"/>
      <c r="F42266" s="88"/>
      <c r="G42266" s="88"/>
      <c r="H42266" s="88"/>
      <c r="I42266" s="88"/>
      <c r="J42266" s="88"/>
      <c r="K42266" s="88"/>
    </row>
    <row r="42267" spans="2:11" ht="12" hidden="1" customHeight="1" x14ac:dyDescent="0.2">
      <c r="B42267" s="88"/>
      <c r="C42267" s="88"/>
      <c r="D42267" s="88"/>
      <c r="E42267" s="88"/>
      <c r="F42267" s="88"/>
      <c r="G42267" s="88"/>
      <c r="H42267" s="88"/>
      <c r="I42267" s="88"/>
      <c r="J42267" s="88"/>
      <c r="K42267" s="88"/>
    </row>
    <row r="42268" spans="2:11" ht="12" hidden="1" customHeight="1" x14ac:dyDescent="0.2">
      <c r="B42268" s="88"/>
      <c r="C42268" s="88"/>
      <c r="D42268" s="88"/>
      <c r="E42268" s="88"/>
      <c r="F42268" s="88"/>
      <c r="G42268" s="88"/>
      <c r="H42268" s="88"/>
      <c r="I42268" s="88"/>
      <c r="J42268" s="88"/>
      <c r="K42268" s="88"/>
    </row>
    <row r="42269" spans="2:11" ht="12" hidden="1" customHeight="1" x14ac:dyDescent="0.2">
      <c r="B42269" s="88"/>
      <c r="C42269" s="88"/>
      <c r="D42269" s="88"/>
      <c r="E42269" s="88"/>
      <c r="F42269" s="88"/>
      <c r="G42269" s="88"/>
      <c r="H42269" s="88"/>
      <c r="I42269" s="88"/>
      <c r="J42269" s="88"/>
      <c r="K42269" s="88"/>
    </row>
    <row r="42270" spans="2:11" ht="12" hidden="1" customHeight="1" x14ac:dyDescent="0.2">
      <c r="B42270" s="88"/>
      <c r="C42270" s="88"/>
      <c r="D42270" s="88"/>
      <c r="E42270" s="88"/>
      <c r="F42270" s="88"/>
      <c r="G42270" s="88"/>
      <c r="H42270" s="88"/>
      <c r="I42270" s="88"/>
      <c r="J42270" s="88"/>
      <c r="K42270" s="88"/>
    </row>
    <row r="42271" spans="2:11" ht="12" hidden="1" customHeight="1" x14ac:dyDescent="0.2">
      <c r="B42271" s="88"/>
      <c r="C42271" s="88"/>
      <c r="D42271" s="88"/>
      <c r="E42271" s="88"/>
      <c r="F42271" s="88"/>
      <c r="G42271" s="88"/>
      <c r="H42271" s="88"/>
      <c r="I42271" s="88"/>
      <c r="J42271" s="88"/>
      <c r="K42271" s="88"/>
    </row>
    <row r="42272" spans="2:11" ht="12" hidden="1" customHeight="1" x14ac:dyDescent="0.2">
      <c r="B42272" s="88"/>
      <c r="C42272" s="88"/>
      <c r="D42272" s="88"/>
      <c r="E42272" s="88"/>
      <c r="F42272" s="88"/>
      <c r="G42272" s="88"/>
      <c r="H42272" s="88"/>
      <c r="I42272" s="88"/>
      <c r="J42272" s="88"/>
      <c r="K42272" s="88"/>
    </row>
    <row r="42273" spans="2:11" ht="12" hidden="1" customHeight="1" x14ac:dyDescent="0.2">
      <c r="B42273" s="88"/>
      <c r="C42273" s="88"/>
      <c r="D42273" s="88"/>
      <c r="E42273" s="88"/>
      <c r="F42273" s="88"/>
      <c r="G42273" s="88"/>
      <c r="H42273" s="88"/>
      <c r="I42273" s="88"/>
      <c r="J42273" s="88"/>
      <c r="K42273" s="88"/>
    </row>
    <row r="42274" spans="2:11" ht="12" hidden="1" customHeight="1" x14ac:dyDescent="0.2">
      <c r="B42274" s="88"/>
      <c r="C42274" s="88"/>
      <c r="D42274" s="88"/>
      <c r="E42274" s="88"/>
      <c r="F42274" s="88"/>
      <c r="G42274" s="88"/>
      <c r="H42274" s="88"/>
      <c r="I42274" s="88"/>
      <c r="J42274" s="88"/>
      <c r="K42274" s="88"/>
    </row>
    <row r="42275" spans="2:11" ht="12" hidden="1" customHeight="1" x14ac:dyDescent="0.2">
      <c r="B42275" s="88"/>
      <c r="C42275" s="88"/>
      <c r="D42275" s="88"/>
      <c r="E42275" s="88"/>
      <c r="F42275" s="88"/>
      <c r="G42275" s="88"/>
      <c r="H42275" s="88"/>
      <c r="I42275" s="88"/>
      <c r="J42275" s="88"/>
      <c r="K42275" s="88"/>
    </row>
    <row r="42276" spans="2:11" ht="12" hidden="1" customHeight="1" x14ac:dyDescent="0.2">
      <c r="B42276" s="88"/>
      <c r="C42276" s="88"/>
      <c r="D42276" s="88"/>
      <c r="E42276" s="88"/>
      <c r="F42276" s="88"/>
      <c r="G42276" s="88"/>
      <c r="H42276" s="88"/>
      <c r="I42276" s="88"/>
      <c r="J42276" s="88"/>
      <c r="K42276" s="88"/>
    </row>
    <row r="42277" spans="2:11" ht="12" hidden="1" customHeight="1" x14ac:dyDescent="0.2">
      <c r="B42277" s="88"/>
      <c r="C42277" s="88"/>
      <c r="D42277" s="88"/>
      <c r="E42277" s="88"/>
      <c r="F42277" s="88"/>
      <c r="G42277" s="88"/>
      <c r="H42277" s="88"/>
      <c r="I42277" s="88"/>
      <c r="J42277" s="88"/>
      <c r="K42277" s="88"/>
    </row>
    <row r="42278" spans="2:11" ht="12" hidden="1" customHeight="1" x14ac:dyDescent="0.2">
      <c r="B42278" s="88"/>
      <c r="C42278" s="88"/>
      <c r="D42278" s="88"/>
      <c r="E42278" s="88"/>
      <c r="F42278" s="88"/>
      <c r="G42278" s="88"/>
      <c r="H42278" s="88"/>
      <c r="I42278" s="88"/>
      <c r="J42278" s="88"/>
      <c r="K42278" s="88"/>
    </row>
    <row r="42279" spans="2:11" ht="12" hidden="1" customHeight="1" x14ac:dyDescent="0.2">
      <c r="B42279" s="88"/>
      <c r="C42279" s="88"/>
      <c r="D42279" s="88"/>
      <c r="E42279" s="88"/>
      <c r="F42279" s="88"/>
      <c r="G42279" s="88"/>
      <c r="H42279" s="88"/>
      <c r="I42279" s="88"/>
      <c r="J42279" s="88"/>
      <c r="K42279" s="88"/>
    </row>
    <row r="42280" spans="2:11" ht="12" hidden="1" customHeight="1" x14ac:dyDescent="0.2">
      <c r="B42280" s="88"/>
      <c r="C42280" s="88"/>
      <c r="D42280" s="88"/>
      <c r="E42280" s="88"/>
      <c r="F42280" s="88"/>
      <c r="G42280" s="88"/>
      <c r="H42280" s="88"/>
      <c r="I42280" s="88"/>
      <c r="J42280" s="88"/>
      <c r="K42280" s="88"/>
    </row>
    <row r="42281" spans="2:11" ht="12" hidden="1" customHeight="1" x14ac:dyDescent="0.2">
      <c r="B42281" s="88"/>
      <c r="C42281" s="88"/>
      <c r="D42281" s="88"/>
      <c r="E42281" s="88"/>
      <c r="F42281" s="88"/>
      <c r="G42281" s="88"/>
      <c r="H42281" s="88"/>
      <c r="I42281" s="88"/>
      <c r="J42281" s="88"/>
      <c r="K42281" s="88"/>
    </row>
    <row r="42282" spans="2:11" ht="12" hidden="1" customHeight="1" x14ac:dyDescent="0.2">
      <c r="B42282" s="88"/>
      <c r="C42282" s="88"/>
      <c r="D42282" s="88"/>
      <c r="E42282" s="88"/>
      <c r="F42282" s="88"/>
      <c r="G42282" s="88"/>
      <c r="H42282" s="88"/>
      <c r="I42282" s="88"/>
      <c r="J42282" s="88"/>
      <c r="K42282" s="88"/>
    </row>
    <row r="42283" spans="2:11" ht="12" hidden="1" customHeight="1" x14ac:dyDescent="0.2">
      <c r="B42283" s="88"/>
      <c r="C42283" s="88"/>
      <c r="D42283" s="88"/>
      <c r="E42283" s="88"/>
      <c r="F42283" s="88"/>
      <c r="G42283" s="88"/>
      <c r="H42283" s="88"/>
      <c r="I42283" s="88"/>
      <c r="J42283" s="88"/>
      <c r="K42283" s="88"/>
    </row>
    <row r="42284" spans="2:11" ht="12" hidden="1" customHeight="1" x14ac:dyDescent="0.2">
      <c r="B42284" s="88"/>
      <c r="C42284" s="88"/>
      <c r="D42284" s="88"/>
      <c r="E42284" s="88"/>
      <c r="F42284" s="88"/>
      <c r="G42284" s="88"/>
      <c r="H42284" s="88"/>
      <c r="I42284" s="88"/>
      <c r="J42284" s="88"/>
      <c r="K42284" s="88"/>
    </row>
    <row r="42285" spans="2:11" ht="12" hidden="1" customHeight="1" x14ac:dyDescent="0.2">
      <c r="B42285" s="88"/>
      <c r="C42285" s="88"/>
      <c r="D42285" s="88"/>
      <c r="E42285" s="88"/>
      <c r="F42285" s="88"/>
      <c r="G42285" s="88"/>
      <c r="H42285" s="88"/>
      <c r="I42285" s="88"/>
      <c r="J42285" s="88"/>
      <c r="K42285" s="88"/>
    </row>
    <row r="42286" spans="2:11" ht="12" hidden="1" customHeight="1" x14ac:dyDescent="0.2">
      <c r="B42286" s="88"/>
      <c r="C42286" s="88"/>
      <c r="D42286" s="88"/>
      <c r="E42286" s="88"/>
      <c r="F42286" s="88"/>
      <c r="G42286" s="88"/>
      <c r="H42286" s="88"/>
      <c r="I42286" s="88"/>
      <c r="J42286" s="88"/>
      <c r="K42286" s="88"/>
    </row>
    <row r="42287" spans="2:11" ht="12" hidden="1" customHeight="1" x14ac:dyDescent="0.2">
      <c r="B42287" s="88"/>
      <c r="C42287" s="88"/>
      <c r="D42287" s="88"/>
      <c r="E42287" s="88"/>
      <c r="F42287" s="88"/>
      <c r="G42287" s="88"/>
      <c r="H42287" s="88"/>
      <c r="I42287" s="88"/>
      <c r="J42287" s="88"/>
      <c r="K42287" s="88"/>
    </row>
    <row r="42288" spans="2:11" ht="12" hidden="1" customHeight="1" x14ac:dyDescent="0.2">
      <c r="B42288" s="88"/>
      <c r="C42288" s="88"/>
      <c r="D42288" s="88"/>
      <c r="E42288" s="88"/>
      <c r="F42288" s="88"/>
      <c r="G42288" s="88"/>
      <c r="H42288" s="88"/>
      <c r="I42288" s="88"/>
      <c r="J42288" s="88"/>
      <c r="K42288" s="88"/>
    </row>
    <row r="42289" spans="2:11" ht="12" hidden="1" customHeight="1" x14ac:dyDescent="0.2">
      <c r="B42289" s="88"/>
      <c r="C42289" s="88"/>
      <c r="D42289" s="88"/>
      <c r="E42289" s="88"/>
      <c r="F42289" s="88"/>
      <c r="G42289" s="88"/>
      <c r="H42289" s="88"/>
      <c r="I42289" s="88"/>
      <c r="J42289" s="88"/>
      <c r="K42289" s="88"/>
    </row>
    <row r="42290" spans="2:11" ht="12" hidden="1" customHeight="1" x14ac:dyDescent="0.2">
      <c r="B42290" s="88"/>
      <c r="C42290" s="88"/>
      <c r="D42290" s="88"/>
      <c r="E42290" s="88"/>
      <c r="F42290" s="88"/>
      <c r="G42290" s="88"/>
      <c r="H42290" s="88"/>
      <c r="I42290" s="88"/>
      <c r="J42290" s="88"/>
      <c r="K42290" s="88"/>
    </row>
    <row r="42291" spans="2:11" ht="12" hidden="1" customHeight="1" x14ac:dyDescent="0.2">
      <c r="B42291" s="88"/>
      <c r="C42291" s="88"/>
      <c r="D42291" s="88"/>
      <c r="E42291" s="88"/>
      <c r="F42291" s="88"/>
      <c r="G42291" s="88"/>
      <c r="H42291" s="88"/>
      <c r="I42291" s="88"/>
      <c r="J42291" s="88"/>
      <c r="K42291" s="88"/>
    </row>
    <row r="42292" spans="2:11" ht="12" hidden="1" customHeight="1" x14ac:dyDescent="0.2">
      <c r="B42292" s="88"/>
      <c r="C42292" s="88"/>
      <c r="D42292" s="88"/>
      <c r="E42292" s="88"/>
      <c r="F42292" s="88"/>
      <c r="G42292" s="88"/>
      <c r="H42292" s="88"/>
      <c r="I42292" s="88"/>
      <c r="J42292" s="88"/>
      <c r="K42292" s="88"/>
    </row>
    <row r="42293" spans="2:11" ht="12" hidden="1" customHeight="1" x14ac:dyDescent="0.2">
      <c r="B42293" s="88"/>
      <c r="C42293" s="88"/>
      <c r="D42293" s="88"/>
      <c r="E42293" s="88"/>
      <c r="F42293" s="88"/>
      <c r="G42293" s="88"/>
      <c r="H42293" s="88"/>
      <c r="I42293" s="88"/>
      <c r="J42293" s="88"/>
      <c r="K42293" s="88"/>
    </row>
    <row r="42294" spans="2:11" ht="12" hidden="1" customHeight="1" x14ac:dyDescent="0.2">
      <c r="B42294" s="88"/>
      <c r="C42294" s="88"/>
      <c r="D42294" s="88"/>
      <c r="E42294" s="88"/>
      <c r="F42294" s="88"/>
      <c r="G42294" s="88"/>
      <c r="H42294" s="88"/>
      <c r="I42294" s="88"/>
      <c r="J42294" s="88"/>
      <c r="K42294" s="88"/>
    </row>
    <row r="42295" spans="2:11" ht="12" hidden="1" customHeight="1" x14ac:dyDescent="0.2">
      <c r="B42295" s="88"/>
      <c r="C42295" s="88"/>
      <c r="D42295" s="88"/>
      <c r="E42295" s="88"/>
      <c r="F42295" s="88"/>
      <c r="G42295" s="88"/>
      <c r="H42295" s="88"/>
      <c r="I42295" s="88"/>
      <c r="J42295" s="88"/>
      <c r="K42295" s="88"/>
    </row>
    <row r="42296" spans="2:11" ht="12" hidden="1" customHeight="1" x14ac:dyDescent="0.2">
      <c r="B42296" s="88"/>
      <c r="C42296" s="88"/>
      <c r="D42296" s="88"/>
      <c r="E42296" s="88"/>
      <c r="F42296" s="88"/>
      <c r="G42296" s="88"/>
      <c r="H42296" s="88"/>
      <c r="I42296" s="88"/>
      <c r="J42296" s="88"/>
      <c r="K42296" s="88"/>
    </row>
    <row r="42297" spans="2:11" ht="12" hidden="1" customHeight="1" x14ac:dyDescent="0.2">
      <c r="B42297" s="88"/>
      <c r="C42297" s="88"/>
      <c r="D42297" s="88"/>
      <c r="E42297" s="88"/>
      <c r="F42297" s="88"/>
      <c r="G42297" s="88"/>
      <c r="H42297" s="88"/>
      <c r="I42297" s="88"/>
      <c r="J42297" s="88"/>
      <c r="K42297" s="88"/>
    </row>
    <row r="42298" spans="2:11" ht="12" hidden="1" customHeight="1" x14ac:dyDescent="0.2">
      <c r="B42298" s="88"/>
      <c r="C42298" s="88"/>
      <c r="D42298" s="88"/>
      <c r="E42298" s="88"/>
      <c r="F42298" s="88"/>
      <c r="G42298" s="88"/>
      <c r="H42298" s="88"/>
      <c r="I42298" s="88"/>
      <c r="J42298" s="88"/>
      <c r="K42298" s="88"/>
    </row>
    <row r="42299" spans="2:11" ht="12" hidden="1" customHeight="1" x14ac:dyDescent="0.2">
      <c r="B42299" s="88"/>
      <c r="C42299" s="88"/>
      <c r="D42299" s="88"/>
      <c r="E42299" s="88"/>
      <c r="F42299" s="88"/>
      <c r="G42299" s="88"/>
      <c r="H42299" s="88"/>
      <c r="I42299" s="88"/>
      <c r="J42299" s="88"/>
      <c r="K42299" s="88"/>
    </row>
    <row r="42300" spans="2:11" ht="12" hidden="1" customHeight="1" x14ac:dyDescent="0.2">
      <c r="B42300" s="88"/>
      <c r="C42300" s="88"/>
      <c r="D42300" s="88"/>
      <c r="E42300" s="88"/>
      <c r="F42300" s="88"/>
      <c r="G42300" s="88"/>
      <c r="H42300" s="88"/>
      <c r="I42300" s="88"/>
      <c r="J42300" s="88"/>
      <c r="K42300" s="88"/>
    </row>
    <row r="42301" spans="2:11" ht="12" hidden="1" customHeight="1" x14ac:dyDescent="0.2">
      <c r="B42301" s="88"/>
      <c r="C42301" s="88"/>
      <c r="D42301" s="88"/>
      <c r="E42301" s="88"/>
      <c r="F42301" s="88"/>
      <c r="G42301" s="88"/>
      <c r="H42301" s="88"/>
      <c r="I42301" s="88"/>
      <c r="J42301" s="88"/>
      <c r="K42301" s="88"/>
    </row>
    <row r="42302" spans="2:11" ht="12" hidden="1" customHeight="1" x14ac:dyDescent="0.2">
      <c r="B42302" s="88"/>
      <c r="C42302" s="88"/>
      <c r="D42302" s="88"/>
      <c r="E42302" s="88"/>
      <c r="F42302" s="88"/>
      <c r="G42302" s="88"/>
      <c r="H42302" s="88"/>
      <c r="I42302" s="88"/>
      <c r="J42302" s="88"/>
      <c r="K42302" s="88"/>
    </row>
    <row r="42303" spans="2:11" ht="12" hidden="1" customHeight="1" x14ac:dyDescent="0.2">
      <c r="B42303" s="88"/>
      <c r="C42303" s="88"/>
      <c r="D42303" s="88"/>
      <c r="E42303" s="88"/>
      <c r="F42303" s="88"/>
      <c r="G42303" s="88"/>
      <c r="H42303" s="88"/>
      <c r="I42303" s="88"/>
      <c r="J42303" s="88"/>
      <c r="K42303" s="88"/>
    </row>
    <row r="42304" spans="2:11" ht="12" hidden="1" customHeight="1" x14ac:dyDescent="0.2">
      <c r="B42304" s="88"/>
      <c r="C42304" s="88"/>
      <c r="D42304" s="88"/>
      <c r="E42304" s="88"/>
      <c r="F42304" s="88"/>
      <c r="G42304" s="88"/>
      <c r="H42304" s="88"/>
      <c r="I42304" s="88"/>
      <c r="J42304" s="88"/>
      <c r="K42304" s="88"/>
    </row>
    <row r="42305" spans="2:11" ht="12" hidden="1" customHeight="1" x14ac:dyDescent="0.2">
      <c r="B42305" s="88"/>
      <c r="C42305" s="88"/>
      <c r="D42305" s="88"/>
      <c r="E42305" s="88"/>
      <c r="F42305" s="88"/>
      <c r="G42305" s="88"/>
      <c r="H42305" s="88"/>
      <c r="I42305" s="88"/>
      <c r="J42305" s="88"/>
      <c r="K42305" s="88"/>
    </row>
    <row r="42306" spans="2:11" ht="12" hidden="1" customHeight="1" x14ac:dyDescent="0.2">
      <c r="B42306" s="88"/>
      <c r="C42306" s="88"/>
      <c r="D42306" s="88"/>
      <c r="E42306" s="88"/>
      <c r="F42306" s="88"/>
      <c r="G42306" s="88"/>
      <c r="H42306" s="88"/>
      <c r="I42306" s="88"/>
      <c r="J42306" s="88"/>
      <c r="K42306" s="88"/>
    </row>
    <row r="42307" spans="2:11" ht="12" hidden="1" customHeight="1" x14ac:dyDescent="0.2">
      <c r="B42307" s="88"/>
      <c r="C42307" s="88"/>
      <c r="D42307" s="88"/>
      <c r="E42307" s="88"/>
      <c r="F42307" s="88"/>
      <c r="G42307" s="88"/>
      <c r="H42307" s="88"/>
      <c r="I42307" s="88"/>
      <c r="J42307" s="88"/>
      <c r="K42307" s="88"/>
    </row>
    <row r="42308" spans="2:11" ht="12" hidden="1" customHeight="1" x14ac:dyDescent="0.2">
      <c r="B42308" s="88"/>
      <c r="C42308" s="88"/>
      <c r="D42308" s="88"/>
      <c r="E42308" s="88"/>
      <c r="F42308" s="88"/>
      <c r="G42308" s="88"/>
      <c r="H42308" s="88"/>
      <c r="I42308" s="88"/>
      <c r="J42308" s="88"/>
      <c r="K42308" s="88"/>
    </row>
    <row r="42309" spans="2:11" ht="12" hidden="1" customHeight="1" x14ac:dyDescent="0.2">
      <c r="B42309" s="88"/>
      <c r="C42309" s="88"/>
      <c r="D42309" s="88"/>
      <c r="E42309" s="88"/>
      <c r="F42309" s="88"/>
      <c r="G42309" s="88"/>
      <c r="H42309" s="88"/>
      <c r="I42309" s="88"/>
      <c r="J42309" s="88"/>
      <c r="K42309" s="88"/>
    </row>
    <row r="42310" spans="2:11" ht="12" hidden="1" customHeight="1" x14ac:dyDescent="0.2">
      <c r="B42310" s="88"/>
      <c r="C42310" s="88"/>
      <c r="D42310" s="88"/>
      <c r="E42310" s="88"/>
      <c r="F42310" s="88"/>
      <c r="G42310" s="88"/>
      <c r="H42310" s="88"/>
      <c r="I42310" s="88"/>
      <c r="J42310" s="88"/>
      <c r="K42310" s="88"/>
    </row>
    <row r="42311" spans="2:11" ht="12" hidden="1" customHeight="1" x14ac:dyDescent="0.2">
      <c r="B42311" s="88"/>
      <c r="C42311" s="88"/>
      <c r="D42311" s="88"/>
      <c r="E42311" s="88"/>
      <c r="F42311" s="88"/>
      <c r="G42311" s="88"/>
      <c r="H42311" s="88"/>
      <c r="I42311" s="88"/>
      <c r="J42311" s="88"/>
      <c r="K42311" s="88"/>
    </row>
    <row r="42312" spans="2:11" ht="12" hidden="1" customHeight="1" x14ac:dyDescent="0.2">
      <c r="B42312" s="88"/>
      <c r="C42312" s="88"/>
      <c r="D42312" s="88"/>
      <c r="E42312" s="88"/>
      <c r="F42312" s="88"/>
      <c r="G42312" s="88"/>
      <c r="H42312" s="88"/>
      <c r="I42312" s="88"/>
      <c r="J42312" s="88"/>
      <c r="K42312" s="88"/>
    </row>
    <row r="42313" spans="2:11" ht="12" hidden="1" customHeight="1" x14ac:dyDescent="0.2">
      <c r="B42313" s="88"/>
      <c r="C42313" s="88"/>
      <c r="D42313" s="88"/>
      <c r="E42313" s="88"/>
      <c r="F42313" s="88"/>
      <c r="G42313" s="88"/>
      <c r="H42313" s="88"/>
      <c r="I42313" s="88"/>
      <c r="J42313" s="88"/>
      <c r="K42313" s="88"/>
    </row>
    <row r="42314" spans="2:11" ht="12" hidden="1" customHeight="1" x14ac:dyDescent="0.2">
      <c r="B42314" s="88"/>
      <c r="C42314" s="88"/>
      <c r="D42314" s="88"/>
      <c r="E42314" s="88"/>
      <c r="F42314" s="88"/>
      <c r="G42314" s="88"/>
      <c r="H42314" s="88"/>
      <c r="I42314" s="88"/>
      <c r="J42314" s="88"/>
      <c r="K42314" s="88"/>
    </row>
    <row r="42315" spans="2:11" ht="12" hidden="1" customHeight="1" x14ac:dyDescent="0.2">
      <c r="B42315" s="88"/>
      <c r="C42315" s="88"/>
      <c r="D42315" s="88"/>
      <c r="E42315" s="88"/>
      <c r="F42315" s="88"/>
      <c r="G42315" s="88"/>
      <c r="H42315" s="88"/>
      <c r="I42315" s="88"/>
      <c r="J42315" s="88"/>
      <c r="K42315" s="88"/>
    </row>
    <row r="42316" spans="2:11" ht="12" hidden="1" customHeight="1" x14ac:dyDescent="0.2">
      <c r="B42316" s="88"/>
      <c r="C42316" s="88"/>
      <c r="D42316" s="88"/>
      <c r="E42316" s="88"/>
      <c r="F42316" s="88"/>
      <c r="G42316" s="88"/>
      <c r="H42316" s="88"/>
      <c r="I42316" s="88"/>
      <c r="J42316" s="88"/>
      <c r="K42316" s="88"/>
    </row>
    <row r="42317" spans="2:11" ht="12" hidden="1" customHeight="1" x14ac:dyDescent="0.2">
      <c r="B42317" s="88"/>
      <c r="C42317" s="88"/>
      <c r="D42317" s="88"/>
      <c r="E42317" s="88"/>
      <c r="F42317" s="88"/>
      <c r="G42317" s="88"/>
      <c r="H42317" s="88"/>
      <c r="I42317" s="88"/>
      <c r="J42317" s="88"/>
      <c r="K42317" s="88"/>
    </row>
    <row r="42318" spans="2:11" ht="12" hidden="1" customHeight="1" x14ac:dyDescent="0.2">
      <c r="B42318" s="88"/>
      <c r="C42318" s="88"/>
      <c r="D42318" s="88"/>
      <c r="E42318" s="88"/>
      <c r="F42318" s="88"/>
      <c r="G42318" s="88"/>
      <c r="H42318" s="88"/>
      <c r="I42318" s="88"/>
      <c r="J42318" s="88"/>
      <c r="K42318" s="88"/>
    </row>
    <row r="42319" spans="2:11" ht="12" hidden="1" customHeight="1" x14ac:dyDescent="0.2">
      <c r="B42319" s="88"/>
      <c r="C42319" s="88"/>
      <c r="D42319" s="88"/>
      <c r="E42319" s="88"/>
      <c r="F42319" s="88"/>
      <c r="G42319" s="88"/>
      <c r="H42319" s="88"/>
      <c r="I42319" s="88"/>
      <c r="J42319" s="88"/>
      <c r="K42319" s="88"/>
    </row>
    <row r="42320" spans="2:11" ht="12" hidden="1" customHeight="1" x14ac:dyDescent="0.2">
      <c r="B42320" s="88"/>
      <c r="C42320" s="88"/>
      <c r="D42320" s="88"/>
      <c r="E42320" s="88"/>
      <c r="F42320" s="88"/>
      <c r="G42320" s="88"/>
      <c r="H42320" s="88"/>
      <c r="I42320" s="88"/>
      <c r="J42320" s="88"/>
      <c r="K42320" s="88"/>
    </row>
    <row r="42321" spans="2:11" ht="12" hidden="1" customHeight="1" x14ac:dyDescent="0.2">
      <c r="B42321" s="88"/>
      <c r="C42321" s="88"/>
      <c r="D42321" s="88"/>
      <c r="E42321" s="88"/>
      <c r="F42321" s="88"/>
      <c r="G42321" s="88"/>
      <c r="H42321" s="88"/>
      <c r="I42321" s="88"/>
      <c r="J42321" s="88"/>
      <c r="K42321" s="88"/>
    </row>
    <row r="42322" spans="2:11" ht="12" hidden="1" customHeight="1" x14ac:dyDescent="0.2">
      <c r="B42322" s="88"/>
      <c r="C42322" s="88"/>
      <c r="D42322" s="88"/>
      <c r="E42322" s="88"/>
      <c r="F42322" s="88"/>
      <c r="G42322" s="88"/>
      <c r="H42322" s="88"/>
      <c r="I42322" s="88"/>
      <c r="J42322" s="88"/>
      <c r="K42322" s="88"/>
    </row>
    <row r="42323" spans="2:11" ht="12" hidden="1" customHeight="1" x14ac:dyDescent="0.2">
      <c r="B42323" s="88"/>
      <c r="C42323" s="88"/>
      <c r="D42323" s="88"/>
      <c r="E42323" s="88"/>
      <c r="F42323" s="88"/>
      <c r="G42323" s="88"/>
      <c r="H42323" s="88"/>
      <c r="I42323" s="88"/>
      <c r="J42323" s="88"/>
      <c r="K42323" s="88"/>
    </row>
    <row r="42324" spans="2:11" ht="12" hidden="1" customHeight="1" x14ac:dyDescent="0.2">
      <c r="B42324" s="88"/>
      <c r="C42324" s="88"/>
      <c r="D42324" s="88"/>
      <c r="E42324" s="88"/>
      <c r="F42324" s="88"/>
      <c r="G42324" s="88"/>
      <c r="H42324" s="88"/>
      <c r="I42324" s="88"/>
      <c r="J42324" s="88"/>
      <c r="K42324" s="88"/>
    </row>
    <row r="42325" spans="2:11" ht="12" hidden="1" customHeight="1" x14ac:dyDescent="0.2">
      <c r="B42325" s="88"/>
      <c r="C42325" s="88"/>
      <c r="D42325" s="88"/>
      <c r="E42325" s="88"/>
      <c r="F42325" s="88"/>
      <c r="G42325" s="88"/>
      <c r="H42325" s="88"/>
      <c r="I42325" s="88"/>
      <c r="J42325" s="88"/>
      <c r="K42325" s="88"/>
    </row>
    <row r="42326" spans="2:11" ht="12" hidden="1" customHeight="1" x14ac:dyDescent="0.2">
      <c r="B42326" s="88"/>
      <c r="C42326" s="88"/>
      <c r="D42326" s="88"/>
      <c r="E42326" s="88"/>
      <c r="F42326" s="88"/>
      <c r="G42326" s="88"/>
      <c r="H42326" s="88"/>
      <c r="I42326" s="88"/>
      <c r="J42326" s="88"/>
      <c r="K42326" s="88"/>
    </row>
    <row r="42327" spans="2:11" ht="12" hidden="1" customHeight="1" x14ac:dyDescent="0.2">
      <c r="B42327" s="88"/>
      <c r="C42327" s="88"/>
      <c r="D42327" s="88"/>
      <c r="E42327" s="88"/>
      <c r="F42327" s="88"/>
      <c r="G42327" s="88"/>
      <c r="H42327" s="88"/>
      <c r="I42327" s="88"/>
      <c r="J42327" s="88"/>
      <c r="K42327" s="88"/>
    </row>
    <row r="42328" spans="2:11" ht="12" hidden="1" customHeight="1" x14ac:dyDescent="0.2">
      <c r="B42328" s="88"/>
      <c r="C42328" s="88"/>
      <c r="D42328" s="88"/>
      <c r="E42328" s="88"/>
      <c r="F42328" s="88"/>
      <c r="G42328" s="88"/>
      <c r="H42328" s="88"/>
      <c r="I42328" s="88"/>
      <c r="J42328" s="88"/>
      <c r="K42328" s="88"/>
    </row>
    <row r="42329" spans="2:11" ht="12" hidden="1" customHeight="1" x14ac:dyDescent="0.2">
      <c r="B42329" s="88"/>
      <c r="C42329" s="88"/>
      <c r="D42329" s="88"/>
      <c r="E42329" s="88"/>
      <c r="F42329" s="88"/>
      <c r="G42329" s="88"/>
      <c r="H42329" s="88"/>
      <c r="I42329" s="88"/>
      <c r="J42329" s="88"/>
      <c r="K42329" s="88"/>
    </row>
    <row r="42330" spans="2:11" ht="12" hidden="1" customHeight="1" x14ac:dyDescent="0.2">
      <c r="B42330" s="88"/>
      <c r="C42330" s="88"/>
      <c r="D42330" s="88"/>
      <c r="E42330" s="88"/>
      <c r="F42330" s="88"/>
      <c r="G42330" s="88"/>
      <c r="H42330" s="88"/>
      <c r="I42330" s="88"/>
      <c r="J42330" s="88"/>
      <c r="K42330" s="88"/>
    </row>
    <row r="42331" spans="2:11" ht="12" hidden="1" customHeight="1" x14ac:dyDescent="0.2">
      <c r="B42331" s="88"/>
      <c r="C42331" s="88"/>
      <c r="D42331" s="88"/>
      <c r="E42331" s="88"/>
      <c r="F42331" s="88"/>
      <c r="G42331" s="88"/>
      <c r="H42331" s="88"/>
      <c r="I42331" s="88"/>
      <c r="J42331" s="88"/>
      <c r="K42331" s="88"/>
    </row>
    <row r="42332" spans="2:11" ht="12" hidden="1" customHeight="1" x14ac:dyDescent="0.2">
      <c r="B42332" s="88"/>
      <c r="C42332" s="88"/>
      <c r="D42332" s="88"/>
      <c r="E42332" s="88"/>
      <c r="F42332" s="88"/>
      <c r="G42332" s="88"/>
      <c r="H42332" s="88"/>
      <c r="I42332" s="88"/>
      <c r="J42332" s="88"/>
      <c r="K42332" s="88"/>
    </row>
    <row r="42333" spans="2:11" ht="12" hidden="1" customHeight="1" x14ac:dyDescent="0.2">
      <c r="B42333" s="88"/>
      <c r="C42333" s="88"/>
      <c r="D42333" s="88"/>
      <c r="E42333" s="88"/>
      <c r="F42333" s="88"/>
      <c r="G42333" s="88"/>
      <c r="H42333" s="88"/>
      <c r="I42333" s="88"/>
      <c r="J42333" s="88"/>
      <c r="K42333" s="88"/>
    </row>
    <row r="42334" spans="2:11" ht="12" hidden="1" customHeight="1" x14ac:dyDescent="0.2">
      <c r="B42334" s="88"/>
      <c r="C42334" s="88"/>
      <c r="D42334" s="88"/>
      <c r="E42334" s="88"/>
      <c r="F42334" s="88"/>
      <c r="G42334" s="88"/>
      <c r="H42334" s="88"/>
      <c r="I42334" s="88"/>
      <c r="J42334" s="88"/>
      <c r="K42334" s="88"/>
    </row>
    <row r="42335" spans="2:11" ht="12" hidden="1" customHeight="1" x14ac:dyDescent="0.2">
      <c r="B42335" s="88"/>
      <c r="C42335" s="88"/>
      <c r="D42335" s="88"/>
      <c r="E42335" s="88"/>
      <c r="F42335" s="88"/>
      <c r="G42335" s="88"/>
      <c r="H42335" s="88"/>
      <c r="I42335" s="88"/>
      <c r="J42335" s="88"/>
      <c r="K42335" s="88"/>
    </row>
    <row r="42336" spans="2:11" ht="12" hidden="1" customHeight="1" x14ac:dyDescent="0.2">
      <c r="B42336" s="88"/>
      <c r="C42336" s="88"/>
      <c r="D42336" s="88"/>
      <c r="E42336" s="88"/>
      <c r="F42336" s="88"/>
      <c r="G42336" s="88"/>
      <c r="H42336" s="88"/>
      <c r="I42336" s="88"/>
      <c r="J42336" s="88"/>
      <c r="K42336" s="88"/>
    </row>
    <row r="42337" spans="2:11" ht="12" hidden="1" customHeight="1" x14ac:dyDescent="0.2">
      <c r="B42337" s="88"/>
      <c r="C42337" s="88"/>
      <c r="D42337" s="88"/>
      <c r="E42337" s="88"/>
      <c r="F42337" s="88"/>
      <c r="G42337" s="88"/>
      <c r="H42337" s="88"/>
      <c r="I42337" s="88"/>
      <c r="J42337" s="88"/>
      <c r="K42337" s="88"/>
    </row>
    <row r="42338" spans="2:11" ht="12" hidden="1" customHeight="1" x14ac:dyDescent="0.2">
      <c r="B42338" s="88"/>
      <c r="C42338" s="88"/>
      <c r="D42338" s="88"/>
      <c r="E42338" s="88"/>
      <c r="F42338" s="88"/>
      <c r="G42338" s="88"/>
      <c r="H42338" s="88"/>
      <c r="I42338" s="88"/>
      <c r="J42338" s="88"/>
      <c r="K42338" s="88"/>
    </row>
    <row r="42339" spans="2:11" ht="12" hidden="1" customHeight="1" x14ac:dyDescent="0.2">
      <c r="B42339" s="88"/>
      <c r="C42339" s="88"/>
      <c r="D42339" s="88"/>
      <c r="E42339" s="88"/>
      <c r="F42339" s="88"/>
      <c r="G42339" s="88"/>
      <c r="H42339" s="88"/>
      <c r="I42339" s="88"/>
      <c r="J42339" s="88"/>
      <c r="K42339" s="88"/>
    </row>
    <row r="42340" spans="2:11" ht="12" hidden="1" customHeight="1" x14ac:dyDescent="0.2">
      <c r="B42340" s="88"/>
      <c r="C42340" s="88"/>
      <c r="D42340" s="88"/>
      <c r="E42340" s="88"/>
      <c r="F42340" s="88"/>
      <c r="G42340" s="88"/>
      <c r="H42340" s="88"/>
      <c r="I42340" s="88"/>
      <c r="J42340" s="88"/>
      <c r="K42340" s="88"/>
    </row>
    <row r="42341" spans="2:11" ht="12" hidden="1" customHeight="1" x14ac:dyDescent="0.2">
      <c r="B42341" s="88"/>
      <c r="C42341" s="88"/>
      <c r="D42341" s="88"/>
      <c r="E42341" s="88"/>
      <c r="F42341" s="88"/>
      <c r="G42341" s="88"/>
      <c r="H42341" s="88"/>
      <c r="I42341" s="88"/>
      <c r="J42341" s="88"/>
      <c r="K42341" s="88"/>
    </row>
    <row r="42342" spans="2:11" ht="12" hidden="1" customHeight="1" x14ac:dyDescent="0.2">
      <c r="B42342" s="88"/>
      <c r="C42342" s="88"/>
      <c r="D42342" s="88"/>
      <c r="E42342" s="88"/>
      <c r="F42342" s="88"/>
      <c r="G42342" s="88"/>
      <c r="H42342" s="88"/>
      <c r="I42342" s="88"/>
      <c r="J42342" s="88"/>
      <c r="K42342" s="88"/>
    </row>
    <row r="42343" spans="2:11" ht="12" hidden="1" customHeight="1" x14ac:dyDescent="0.2">
      <c r="B42343" s="88"/>
      <c r="C42343" s="88"/>
      <c r="D42343" s="88"/>
      <c r="E42343" s="88"/>
      <c r="F42343" s="88"/>
      <c r="G42343" s="88"/>
      <c r="H42343" s="88"/>
      <c r="I42343" s="88"/>
      <c r="J42343" s="88"/>
      <c r="K42343" s="88"/>
    </row>
    <row r="42344" spans="2:11" ht="12" hidden="1" customHeight="1" x14ac:dyDescent="0.2">
      <c r="B42344" s="88"/>
      <c r="C42344" s="88"/>
      <c r="D42344" s="88"/>
      <c r="E42344" s="88"/>
      <c r="F42344" s="88"/>
      <c r="G42344" s="88"/>
      <c r="H42344" s="88"/>
      <c r="I42344" s="88"/>
      <c r="J42344" s="88"/>
      <c r="K42344" s="88"/>
    </row>
    <row r="42345" spans="2:11" ht="12" hidden="1" customHeight="1" x14ac:dyDescent="0.2">
      <c r="B42345" s="88"/>
      <c r="C42345" s="88"/>
      <c r="D42345" s="88"/>
      <c r="E42345" s="88"/>
      <c r="F42345" s="88"/>
      <c r="G42345" s="88"/>
      <c r="H42345" s="88"/>
      <c r="I42345" s="88"/>
      <c r="J42345" s="88"/>
      <c r="K42345" s="88"/>
    </row>
    <row r="42346" spans="2:11" ht="12" hidden="1" customHeight="1" x14ac:dyDescent="0.2">
      <c r="B42346" s="88"/>
      <c r="C42346" s="88"/>
      <c r="D42346" s="88"/>
      <c r="E42346" s="88"/>
      <c r="F42346" s="88"/>
      <c r="G42346" s="88"/>
      <c r="H42346" s="88"/>
      <c r="I42346" s="88"/>
      <c r="J42346" s="88"/>
      <c r="K42346" s="88"/>
    </row>
    <row r="42347" spans="2:11" ht="12" hidden="1" customHeight="1" x14ac:dyDescent="0.2">
      <c r="B42347" s="88"/>
      <c r="C42347" s="88"/>
      <c r="D42347" s="88"/>
      <c r="E42347" s="88"/>
      <c r="F42347" s="88"/>
      <c r="G42347" s="88"/>
      <c r="H42347" s="88"/>
      <c r="I42347" s="88"/>
      <c r="J42347" s="88"/>
      <c r="K42347" s="88"/>
    </row>
    <row r="42348" spans="2:11" ht="12" hidden="1" customHeight="1" x14ac:dyDescent="0.2">
      <c r="B42348" s="88"/>
      <c r="C42348" s="88"/>
      <c r="D42348" s="88"/>
      <c r="E42348" s="88"/>
      <c r="F42348" s="88"/>
      <c r="G42348" s="88"/>
      <c r="H42348" s="88"/>
      <c r="I42348" s="88"/>
      <c r="J42348" s="88"/>
      <c r="K42348" s="88"/>
    </row>
    <row r="42349" spans="2:11" ht="12" hidden="1" customHeight="1" x14ac:dyDescent="0.2">
      <c r="B42349" s="88"/>
      <c r="C42349" s="88"/>
      <c r="D42349" s="88"/>
      <c r="E42349" s="88"/>
      <c r="F42349" s="88"/>
      <c r="G42349" s="88"/>
      <c r="H42349" s="88"/>
      <c r="I42349" s="88"/>
      <c r="J42349" s="88"/>
      <c r="K42349" s="88"/>
    </row>
    <row r="42350" spans="2:11" ht="12" hidden="1" customHeight="1" x14ac:dyDescent="0.2">
      <c r="B42350" s="88"/>
      <c r="C42350" s="88"/>
      <c r="D42350" s="88"/>
      <c r="E42350" s="88"/>
      <c r="F42350" s="88"/>
      <c r="G42350" s="88"/>
      <c r="H42350" s="88"/>
      <c r="I42350" s="88"/>
      <c r="J42350" s="88"/>
      <c r="K42350" s="88"/>
    </row>
    <row r="42351" spans="2:11" ht="12" hidden="1" customHeight="1" x14ac:dyDescent="0.2">
      <c r="B42351" s="88"/>
      <c r="C42351" s="88"/>
      <c r="D42351" s="88"/>
      <c r="E42351" s="88"/>
      <c r="F42351" s="88"/>
      <c r="G42351" s="88"/>
      <c r="H42351" s="88"/>
      <c r="I42351" s="88"/>
      <c r="J42351" s="88"/>
      <c r="K42351" s="88"/>
    </row>
    <row r="42352" spans="2:11" ht="12" hidden="1" customHeight="1" x14ac:dyDescent="0.2">
      <c r="B42352" s="88"/>
      <c r="C42352" s="88"/>
      <c r="D42352" s="88"/>
      <c r="E42352" s="88"/>
      <c r="F42352" s="88"/>
      <c r="G42352" s="88"/>
      <c r="H42352" s="88"/>
      <c r="I42352" s="88"/>
      <c r="J42352" s="88"/>
      <c r="K42352" s="88"/>
    </row>
    <row r="42353" spans="2:11" ht="12" hidden="1" customHeight="1" x14ac:dyDescent="0.2">
      <c r="B42353" s="88"/>
      <c r="C42353" s="88"/>
      <c r="D42353" s="88"/>
      <c r="E42353" s="88"/>
      <c r="F42353" s="88"/>
      <c r="G42353" s="88"/>
      <c r="H42353" s="88"/>
      <c r="I42353" s="88"/>
      <c r="J42353" s="88"/>
      <c r="K42353" s="88"/>
    </row>
    <row r="42354" spans="2:11" ht="12" hidden="1" customHeight="1" x14ac:dyDescent="0.2">
      <c r="B42354" s="88"/>
      <c r="C42354" s="88"/>
      <c r="D42354" s="88"/>
      <c r="E42354" s="88"/>
      <c r="F42354" s="88"/>
      <c r="G42354" s="88"/>
      <c r="H42354" s="88"/>
      <c r="I42354" s="88"/>
      <c r="J42354" s="88"/>
      <c r="K42354" s="88"/>
    </row>
    <row r="42355" spans="2:11" ht="12" hidden="1" customHeight="1" x14ac:dyDescent="0.2">
      <c r="B42355" s="88"/>
      <c r="C42355" s="88"/>
      <c r="D42355" s="88"/>
      <c r="E42355" s="88"/>
      <c r="F42355" s="88"/>
      <c r="G42355" s="88"/>
      <c r="H42355" s="88"/>
      <c r="I42355" s="88"/>
      <c r="J42355" s="88"/>
      <c r="K42355" s="88"/>
    </row>
    <row r="42356" spans="2:11" ht="12" hidden="1" customHeight="1" x14ac:dyDescent="0.2">
      <c r="B42356" s="88"/>
      <c r="C42356" s="88"/>
      <c r="D42356" s="88"/>
      <c r="E42356" s="88"/>
      <c r="F42356" s="88"/>
      <c r="G42356" s="88"/>
      <c r="H42356" s="88"/>
      <c r="I42356" s="88"/>
      <c r="J42356" s="88"/>
      <c r="K42356" s="88"/>
    </row>
    <row r="42357" spans="2:11" ht="12" hidden="1" customHeight="1" x14ac:dyDescent="0.2">
      <c r="B42357" s="88"/>
      <c r="C42357" s="88"/>
      <c r="D42357" s="88"/>
      <c r="E42357" s="88"/>
      <c r="F42357" s="88"/>
      <c r="G42357" s="88"/>
      <c r="H42357" s="88"/>
      <c r="I42357" s="88"/>
      <c r="J42357" s="88"/>
      <c r="K42357" s="88"/>
    </row>
    <row r="42358" spans="2:11" ht="12" hidden="1" customHeight="1" x14ac:dyDescent="0.2">
      <c r="B42358" s="88"/>
      <c r="C42358" s="88"/>
      <c r="D42358" s="88"/>
      <c r="E42358" s="88"/>
      <c r="F42358" s="88"/>
      <c r="G42358" s="88"/>
      <c r="H42358" s="88"/>
      <c r="I42358" s="88"/>
      <c r="J42358" s="88"/>
      <c r="K42358" s="88"/>
    </row>
    <row r="42359" spans="2:11" ht="12" hidden="1" customHeight="1" x14ac:dyDescent="0.2">
      <c r="B42359" s="88"/>
      <c r="C42359" s="88"/>
      <c r="D42359" s="88"/>
      <c r="E42359" s="88"/>
      <c r="F42359" s="88"/>
      <c r="G42359" s="88"/>
      <c r="H42359" s="88"/>
      <c r="I42359" s="88"/>
      <c r="J42359" s="88"/>
      <c r="K42359" s="88"/>
    </row>
    <row r="42360" spans="2:11" ht="12" hidden="1" customHeight="1" x14ac:dyDescent="0.2">
      <c r="B42360" s="88"/>
      <c r="C42360" s="88"/>
      <c r="D42360" s="88"/>
      <c r="E42360" s="88"/>
      <c r="F42360" s="88"/>
      <c r="G42360" s="88"/>
      <c r="H42360" s="88"/>
      <c r="I42360" s="88"/>
      <c r="J42360" s="88"/>
      <c r="K42360" s="88"/>
    </row>
    <row r="42361" spans="2:11" ht="12" hidden="1" customHeight="1" x14ac:dyDescent="0.2">
      <c r="B42361" s="88"/>
      <c r="C42361" s="88"/>
      <c r="D42361" s="88"/>
      <c r="E42361" s="88"/>
      <c r="F42361" s="88"/>
      <c r="G42361" s="88"/>
      <c r="H42361" s="88"/>
      <c r="I42361" s="88"/>
      <c r="J42361" s="88"/>
      <c r="K42361" s="88"/>
    </row>
    <row r="42362" spans="2:11" ht="12" hidden="1" customHeight="1" x14ac:dyDescent="0.2">
      <c r="B42362" s="88"/>
      <c r="C42362" s="88"/>
      <c r="D42362" s="88"/>
      <c r="E42362" s="88"/>
      <c r="F42362" s="88"/>
      <c r="G42362" s="88"/>
      <c r="H42362" s="88"/>
      <c r="I42362" s="88"/>
      <c r="J42362" s="88"/>
      <c r="K42362" s="88"/>
    </row>
    <row r="42363" spans="2:11" ht="12" hidden="1" customHeight="1" x14ac:dyDescent="0.2">
      <c r="B42363" s="88"/>
      <c r="C42363" s="88"/>
      <c r="D42363" s="88"/>
      <c r="E42363" s="88"/>
      <c r="F42363" s="88"/>
      <c r="G42363" s="88"/>
      <c r="H42363" s="88"/>
      <c r="I42363" s="88"/>
      <c r="J42363" s="88"/>
      <c r="K42363" s="88"/>
    </row>
    <row r="42364" spans="2:11" ht="12" hidden="1" customHeight="1" x14ac:dyDescent="0.2">
      <c r="B42364" s="88"/>
      <c r="C42364" s="88"/>
      <c r="D42364" s="88"/>
      <c r="E42364" s="88"/>
      <c r="F42364" s="88"/>
      <c r="G42364" s="88"/>
      <c r="H42364" s="88"/>
      <c r="I42364" s="88"/>
      <c r="J42364" s="88"/>
      <c r="K42364" s="88"/>
    </row>
    <row r="42365" spans="2:11" ht="12" hidden="1" customHeight="1" x14ac:dyDescent="0.2">
      <c r="B42365" s="88"/>
      <c r="C42365" s="88"/>
      <c r="D42365" s="88"/>
      <c r="E42365" s="88"/>
      <c r="F42365" s="88"/>
      <c r="G42365" s="88"/>
      <c r="H42365" s="88"/>
      <c r="I42365" s="88"/>
      <c r="J42365" s="88"/>
      <c r="K42365" s="88"/>
    </row>
    <row r="42366" spans="2:11" ht="12" hidden="1" customHeight="1" x14ac:dyDescent="0.2">
      <c r="B42366" s="88"/>
      <c r="C42366" s="88"/>
      <c r="D42366" s="88"/>
      <c r="E42366" s="88"/>
      <c r="F42366" s="88"/>
      <c r="G42366" s="88"/>
      <c r="H42366" s="88"/>
      <c r="I42366" s="88"/>
      <c r="J42366" s="88"/>
      <c r="K42366" s="88"/>
    </row>
    <row r="42367" spans="2:11" ht="12" hidden="1" customHeight="1" x14ac:dyDescent="0.2">
      <c r="B42367" s="88"/>
      <c r="C42367" s="88"/>
      <c r="D42367" s="88"/>
      <c r="E42367" s="88"/>
      <c r="F42367" s="88"/>
      <c r="G42367" s="88"/>
      <c r="H42367" s="88"/>
      <c r="I42367" s="88"/>
      <c r="J42367" s="88"/>
      <c r="K42367" s="88"/>
    </row>
    <row r="42368" spans="2:11" ht="12" hidden="1" customHeight="1" x14ac:dyDescent="0.2">
      <c r="B42368" s="88"/>
      <c r="C42368" s="88"/>
      <c r="D42368" s="88"/>
      <c r="E42368" s="88"/>
      <c r="F42368" s="88"/>
      <c r="G42368" s="88"/>
      <c r="H42368" s="88"/>
      <c r="I42368" s="88"/>
      <c r="J42368" s="88"/>
      <c r="K42368" s="88"/>
    </row>
    <row r="42369" spans="2:11" ht="12" hidden="1" customHeight="1" x14ac:dyDescent="0.2">
      <c r="B42369" s="88"/>
      <c r="C42369" s="88"/>
      <c r="D42369" s="88"/>
      <c r="E42369" s="88"/>
      <c r="F42369" s="88"/>
      <c r="G42369" s="88"/>
      <c r="H42369" s="88"/>
      <c r="I42369" s="88"/>
      <c r="J42369" s="88"/>
      <c r="K42369" s="88"/>
    </row>
    <row r="42370" spans="2:11" ht="12" hidden="1" customHeight="1" x14ac:dyDescent="0.2">
      <c r="B42370" s="88"/>
      <c r="C42370" s="88"/>
      <c r="D42370" s="88"/>
      <c r="E42370" s="88"/>
      <c r="F42370" s="88"/>
      <c r="G42370" s="88"/>
      <c r="H42370" s="88"/>
      <c r="I42370" s="88"/>
      <c r="J42370" s="88"/>
      <c r="K42370" s="88"/>
    </row>
    <row r="42371" spans="2:11" ht="12" hidden="1" customHeight="1" x14ac:dyDescent="0.2">
      <c r="B42371" s="88"/>
      <c r="C42371" s="88"/>
      <c r="D42371" s="88"/>
      <c r="E42371" s="88"/>
      <c r="F42371" s="88"/>
      <c r="G42371" s="88"/>
      <c r="H42371" s="88"/>
      <c r="I42371" s="88"/>
      <c r="J42371" s="88"/>
      <c r="K42371" s="88"/>
    </row>
    <row r="42372" spans="2:11" ht="12" hidden="1" customHeight="1" x14ac:dyDescent="0.2">
      <c r="B42372" s="88"/>
      <c r="C42372" s="88"/>
      <c r="D42372" s="88"/>
      <c r="E42372" s="88"/>
      <c r="F42372" s="88"/>
      <c r="G42372" s="88"/>
      <c r="H42372" s="88"/>
      <c r="I42372" s="88"/>
      <c r="J42372" s="88"/>
      <c r="K42372" s="88"/>
    </row>
    <row r="42373" spans="2:11" ht="12" hidden="1" customHeight="1" x14ac:dyDescent="0.2">
      <c r="B42373" s="88"/>
      <c r="C42373" s="88"/>
      <c r="D42373" s="88"/>
      <c r="E42373" s="88"/>
      <c r="F42373" s="88"/>
      <c r="G42373" s="88"/>
      <c r="H42373" s="88"/>
      <c r="I42373" s="88"/>
      <c r="J42373" s="88"/>
      <c r="K42373" s="88"/>
    </row>
    <row r="42374" spans="2:11" ht="12" hidden="1" customHeight="1" x14ac:dyDescent="0.2">
      <c r="B42374" s="88"/>
      <c r="C42374" s="88"/>
      <c r="D42374" s="88"/>
      <c r="E42374" s="88"/>
      <c r="F42374" s="88"/>
      <c r="G42374" s="88"/>
      <c r="H42374" s="88"/>
      <c r="I42374" s="88"/>
      <c r="J42374" s="88"/>
      <c r="K42374" s="88"/>
    </row>
    <row r="42375" spans="2:11" ht="12" hidden="1" customHeight="1" x14ac:dyDescent="0.2">
      <c r="B42375" s="88"/>
      <c r="C42375" s="88"/>
      <c r="D42375" s="88"/>
      <c r="E42375" s="88"/>
      <c r="F42375" s="88"/>
      <c r="G42375" s="88"/>
      <c r="H42375" s="88"/>
      <c r="I42375" s="88"/>
      <c r="J42375" s="88"/>
      <c r="K42375" s="88"/>
    </row>
    <row r="42376" spans="2:11" ht="12" hidden="1" customHeight="1" x14ac:dyDescent="0.2">
      <c r="B42376" s="88"/>
      <c r="C42376" s="88"/>
      <c r="D42376" s="88"/>
      <c r="E42376" s="88"/>
      <c r="F42376" s="88"/>
      <c r="G42376" s="88"/>
      <c r="H42376" s="88"/>
      <c r="I42376" s="88"/>
      <c r="J42376" s="88"/>
      <c r="K42376" s="88"/>
    </row>
    <row r="42377" spans="2:11" ht="12" hidden="1" customHeight="1" x14ac:dyDescent="0.2">
      <c r="B42377" s="88"/>
      <c r="C42377" s="88"/>
      <c r="D42377" s="88"/>
      <c r="E42377" s="88"/>
      <c r="F42377" s="88"/>
      <c r="G42377" s="88"/>
      <c r="H42377" s="88"/>
      <c r="I42377" s="88"/>
      <c r="J42377" s="88"/>
      <c r="K42377" s="88"/>
    </row>
    <row r="42378" spans="2:11" ht="12" hidden="1" customHeight="1" x14ac:dyDescent="0.2">
      <c r="B42378" s="88"/>
      <c r="C42378" s="88"/>
      <c r="D42378" s="88"/>
      <c r="E42378" s="88"/>
      <c r="F42378" s="88"/>
      <c r="G42378" s="88"/>
      <c r="H42378" s="88"/>
      <c r="I42378" s="88"/>
      <c r="J42378" s="88"/>
      <c r="K42378" s="88"/>
    </row>
    <row r="42379" spans="2:11" ht="12" hidden="1" customHeight="1" x14ac:dyDescent="0.2">
      <c r="B42379" s="88"/>
      <c r="C42379" s="88"/>
      <c r="D42379" s="88"/>
      <c r="E42379" s="88"/>
      <c r="F42379" s="88"/>
      <c r="G42379" s="88"/>
      <c r="H42379" s="88"/>
      <c r="I42379" s="88"/>
      <c r="J42379" s="88"/>
      <c r="K42379" s="88"/>
    </row>
    <row r="42380" spans="2:11" ht="12" hidden="1" customHeight="1" x14ac:dyDescent="0.2">
      <c r="B42380" s="88"/>
      <c r="C42380" s="88"/>
      <c r="D42380" s="88"/>
      <c r="E42380" s="88"/>
      <c r="F42380" s="88"/>
      <c r="G42380" s="88"/>
      <c r="H42380" s="88"/>
      <c r="I42380" s="88"/>
      <c r="J42380" s="88"/>
      <c r="K42380" s="88"/>
    </row>
    <row r="42381" spans="2:11" ht="12" hidden="1" customHeight="1" x14ac:dyDescent="0.2">
      <c r="B42381" s="88"/>
      <c r="C42381" s="88"/>
      <c r="D42381" s="88"/>
      <c r="E42381" s="88"/>
      <c r="F42381" s="88"/>
      <c r="G42381" s="88"/>
      <c r="H42381" s="88"/>
      <c r="I42381" s="88"/>
      <c r="J42381" s="88"/>
      <c r="K42381" s="88"/>
    </row>
    <row r="42382" spans="2:11" ht="12" hidden="1" customHeight="1" x14ac:dyDescent="0.2">
      <c r="B42382" s="88"/>
      <c r="C42382" s="88"/>
      <c r="D42382" s="88"/>
      <c r="E42382" s="88"/>
      <c r="F42382" s="88"/>
      <c r="G42382" s="88"/>
      <c r="H42382" s="88"/>
      <c r="I42382" s="88"/>
      <c r="J42382" s="88"/>
      <c r="K42382" s="88"/>
    </row>
    <row r="42383" spans="2:11" ht="12" hidden="1" customHeight="1" x14ac:dyDescent="0.2">
      <c r="B42383" s="88"/>
      <c r="C42383" s="88"/>
      <c r="D42383" s="88"/>
      <c r="E42383" s="88"/>
      <c r="F42383" s="88"/>
      <c r="G42383" s="88"/>
      <c r="H42383" s="88"/>
      <c r="I42383" s="88"/>
      <c r="J42383" s="88"/>
      <c r="K42383" s="88"/>
    </row>
    <row r="42384" spans="2:11" ht="12" hidden="1" customHeight="1" x14ac:dyDescent="0.2">
      <c r="B42384" s="88"/>
      <c r="C42384" s="88"/>
      <c r="D42384" s="88"/>
      <c r="E42384" s="88"/>
      <c r="F42384" s="88"/>
      <c r="G42384" s="88"/>
      <c r="H42384" s="88"/>
      <c r="I42384" s="88"/>
      <c r="J42384" s="88"/>
      <c r="K42384" s="88"/>
    </row>
    <row r="42385" spans="2:11" ht="12" hidden="1" customHeight="1" x14ac:dyDescent="0.2">
      <c r="B42385" s="88"/>
      <c r="C42385" s="88"/>
      <c r="D42385" s="88"/>
      <c r="E42385" s="88"/>
      <c r="F42385" s="88"/>
      <c r="G42385" s="88"/>
      <c r="H42385" s="88"/>
      <c r="I42385" s="88"/>
      <c r="J42385" s="88"/>
      <c r="K42385" s="88"/>
    </row>
    <row r="42386" spans="2:11" ht="12" hidden="1" customHeight="1" x14ac:dyDescent="0.2">
      <c r="B42386" s="88"/>
      <c r="C42386" s="88"/>
      <c r="D42386" s="88"/>
      <c r="E42386" s="88"/>
      <c r="F42386" s="88"/>
      <c r="G42386" s="88"/>
      <c r="H42386" s="88"/>
      <c r="I42386" s="88"/>
      <c r="J42386" s="88"/>
      <c r="K42386" s="88"/>
    </row>
    <row r="42387" spans="2:11" ht="12" hidden="1" customHeight="1" x14ac:dyDescent="0.2">
      <c r="B42387" s="88"/>
      <c r="C42387" s="88"/>
      <c r="D42387" s="88"/>
      <c r="E42387" s="88"/>
      <c r="F42387" s="88"/>
      <c r="G42387" s="88"/>
      <c r="H42387" s="88"/>
      <c r="I42387" s="88"/>
      <c r="J42387" s="88"/>
      <c r="K42387" s="88"/>
    </row>
    <row r="42388" spans="2:11" ht="12" hidden="1" customHeight="1" x14ac:dyDescent="0.2">
      <c r="B42388" s="88"/>
      <c r="C42388" s="88"/>
      <c r="D42388" s="88"/>
      <c r="E42388" s="88"/>
      <c r="F42388" s="88"/>
      <c r="G42388" s="88"/>
      <c r="H42388" s="88"/>
      <c r="I42388" s="88"/>
      <c r="J42388" s="88"/>
      <c r="K42388" s="88"/>
    </row>
    <row r="42389" spans="2:11" ht="12" hidden="1" customHeight="1" x14ac:dyDescent="0.2">
      <c r="B42389" s="88"/>
      <c r="C42389" s="88"/>
      <c r="D42389" s="88"/>
      <c r="E42389" s="88"/>
      <c r="F42389" s="88"/>
      <c r="G42389" s="88"/>
      <c r="H42389" s="88"/>
      <c r="I42389" s="88"/>
      <c r="J42389" s="88"/>
      <c r="K42389" s="88"/>
    </row>
    <row r="42390" spans="2:11" ht="12" hidden="1" customHeight="1" x14ac:dyDescent="0.2">
      <c r="B42390" s="88"/>
      <c r="C42390" s="88"/>
      <c r="D42390" s="88"/>
      <c r="E42390" s="88"/>
      <c r="F42390" s="88"/>
      <c r="G42390" s="88"/>
      <c r="H42390" s="88"/>
      <c r="I42390" s="88"/>
      <c r="J42390" s="88"/>
      <c r="K42390" s="88"/>
    </row>
    <row r="42391" spans="2:11" ht="12" hidden="1" customHeight="1" x14ac:dyDescent="0.2">
      <c r="B42391" s="88"/>
      <c r="C42391" s="88"/>
      <c r="D42391" s="88"/>
      <c r="E42391" s="88"/>
      <c r="F42391" s="88"/>
      <c r="G42391" s="88"/>
      <c r="H42391" s="88"/>
      <c r="I42391" s="88"/>
      <c r="J42391" s="88"/>
      <c r="K42391" s="88"/>
    </row>
    <row r="42392" spans="2:11" ht="12" hidden="1" customHeight="1" x14ac:dyDescent="0.2">
      <c r="B42392" s="88"/>
      <c r="C42392" s="88"/>
      <c r="D42392" s="88"/>
      <c r="E42392" s="88"/>
      <c r="F42392" s="88"/>
      <c r="G42392" s="88"/>
      <c r="H42392" s="88"/>
      <c r="I42392" s="88"/>
      <c r="J42392" s="88"/>
      <c r="K42392" s="88"/>
    </row>
    <row r="42393" spans="2:11" ht="12" hidden="1" customHeight="1" x14ac:dyDescent="0.2">
      <c r="B42393" s="88"/>
      <c r="C42393" s="88"/>
      <c r="D42393" s="88"/>
      <c r="E42393" s="88"/>
      <c r="F42393" s="88"/>
      <c r="G42393" s="88"/>
      <c r="H42393" s="88"/>
      <c r="I42393" s="88"/>
      <c r="J42393" s="88"/>
      <c r="K42393" s="88"/>
    </row>
    <row r="42394" spans="2:11" ht="12" hidden="1" customHeight="1" x14ac:dyDescent="0.2">
      <c r="B42394" s="88"/>
      <c r="C42394" s="88"/>
      <c r="D42394" s="88"/>
      <c r="E42394" s="88"/>
      <c r="F42394" s="88"/>
      <c r="G42394" s="88"/>
      <c r="H42394" s="88"/>
      <c r="I42394" s="88"/>
      <c r="J42394" s="88"/>
      <c r="K42394" s="88"/>
    </row>
    <row r="42395" spans="2:11" ht="12" hidden="1" customHeight="1" x14ac:dyDescent="0.2">
      <c r="B42395" s="88"/>
      <c r="C42395" s="88"/>
      <c r="D42395" s="88"/>
      <c r="E42395" s="88"/>
      <c r="F42395" s="88"/>
      <c r="G42395" s="88"/>
      <c r="H42395" s="88"/>
      <c r="I42395" s="88"/>
      <c r="J42395" s="88"/>
      <c r="K42395" s="88"/>
    </row>
    <row r="42396" spans="2:11" ht="12" hidden="1" customHeight="1" x14ac:dyDescent="0.2">
      <c r="B42396" s="88"/>
      <c r="C42396" s="88"/>
      <c r="D42396" s="88"/>
      <c r="E42396" s="88"/>
      <c r="F42396" s="88"/>
      <c r="G42396" s="88"/>
      <c r="H42396" s="88"/>
      <c r="I42396" s="88"/>
      <c r="J42396" s="88"/>
      <c r="K42396" s="88"/>
    </row>
    <row r="42397" spans="2:11" ht="12" hidden="1" customHeight="1" x14ac:dyDescent="0.2">
      <c r="B42397" s="88"/>
      <c r="C42397" s="88"/>
      <c r="D42397" s="88"/>
      <c r="E42397" s="88"/>
      <c r="F42397" s="88"/>
      <c r="G42397" s="88"/>
      <c r="H42397" s="88"/>
      <c r="I42397" s="88"/>
      <c r="J42397" s="88"/>
      <c r="K42397" s="88"/>
    </row>
    <row r="42398" spans="2:11" ht="12" hidden="1" customHeight="1" x14ac:dyDescent="0.2">
      <c r="B42398" s="88"/>
      <c r="C42398" s="88"/>
      <c r="D42398" s="88"/>
      <c r="E42398" s="88"/>
      <c r="F42398" s="88"/>
      <c r="G42398" s="88"/>
      <c r="H42398" s="88"/>
      <c r="I42398" s="88"/>
      <c r="J42398" s="88"/>
      <c r="K42398" s="88"/>
    </row>
    <row r="42399" spans="2:11" ht="12" hidden="1" customHeight="1" x14ac:dyDescent="0.2">
      <c r="B42399" s="88"/>
      <c r="C42399" s="88"/>
      <c r="D42399" s="88"/>
      <c r="E42399" s="88"/>
      <c r="F42399" s="88"/>
      <c r="G42399" s="88"/>
      <c r="H42399" s="88"/>
      <c r="I42399" s="88"/>
      <c r="J42399" s="88"/>
      <c r="K42399" s="88"/>
    </row>
    <row r="42400" spans="2:11" ht="12" hidden="1" customHeight="1" x14ac:dyDescent="0.2">
      <c r="B42400" s="88"/>
      <c r="C42400" s="88"/>
      <c r="D42400" s="88"/>
      <c r="E42400" s="88"/>
      <c r="F42400" s="88"/>
      <c r="G42400" s="88"/>
      <c r="H42400" s="88"/>
      <c r="I42400" s="88"/>
      <c r="J42400" s="88"/>
      <c r="K42400" s="88"/>
    </row>
    <row r="42401" spans="2:11" ht="12" hidden="1" customHeight="1" x14ac:dyDescent="0.2">
      <c r="B42401" s="88"/>
      <c r="C42401" s="88"/>
      <c r="D42401" s="88"/>
      <c r="E42401" s="88"/>
      <c r="F42401" s="88"/>
      <c r="G42401" s="88"/>
      <c r="H42401" s="88"/>
      <c r="I42401" s="88"/>
      <c r="J42401" s="88"/>
      <c r="K42401" s="88"/>
    </row>
    <row r="42402" spans="2:11" ht="12" hidden="1" customHeight="1" x14ac:dyDescent="0.2">
      <c r="B42402" s="88"/>
      <c r="C42402" s="88"/>
      <c r="D42402" s="88"/>
      <c r="E42402" s="88"/>
      <c r="F42402" s="88"/>
      <c r="G42402" s="88"/>
      <c r="H42402" s="88"/>
      <c r="I42402" s="88"/>
      <c r="J42402" s="88"/>
      <c r="K42402" s="88"/>
    </row>
    <row r="42403" spans="2:11" ht="12" hidden="1" customHeight="1" x14ac:dyDescent="0.2">
      <c r="B42403" s="88"/>
      <c r="C42403" s="88"/>
      <c r="D42403" s="88"/>
      <c r="E42403" s="88"/>
      <c r="F42403" s="88"/>
      <c r="G42403" s="88"/>
      <c r="H42403" s="88"/>
      <c r="I42403" s="88"/>
      <c r="J42403" s="88"/>
      <c r="K42403" s="88"/>
    </row>
    <row r="42404" spans="2:11" ht="12" hidden="1" customHeight="1" x14ac:dyDescent="0.2">
      <c r="B42404" s="88"/>
      <c r="C42404" s="88"/>
      <c r="D42404" s="88"/>
      <c r="E42404" s="88"/>
      <c r="F42404" s="88"/>
      <c r="G42404" s="88"/>
      <c r="H42404" s="88"/>
      <c r="I42404" s="88"/>
      <c r="J42404" s="88"/>
      <c r="K42404" s="88"/>
    </row>
    <row r="42405" spans="2:11" ht="12" hidden="1" customHeight="1" x14ac:dyDescent="0.2">
      <c r="B42405" s="88"/>
      <c r="C42405" s="88"/>
      <c r="D42405" s="88"/>
      <c r="E42405" s="88"/>
      <c r="F42405" s="88"/>
      <c r="G42405" s="88"/>
      <c r="H42405" s="88"/>
      <c r="I42405" s="88"/>
      <c r="J42405" s="88"/>
      <c r="K42405" s="88"/>
    </row>
    <row r="42406" spans="2:11" ht="12" hidden="1" customHeight="1" x14ac:dyDescent="0.2">
      <c r="B42406" s="88"/>
      <c r="C42406" s="88"/>
      <c r="D42406" s="88"/>
      <c r="E42406" s="88"/>
      <c r="F42406" s="88"/>
      <c r="G42406" s="88"/>
      <c r="H42406" s="88"/>
      <c r="I42406" s="88"/>
      <c r="J42406" s="88"/>
      <c r="K42406" s="88"/>
    </row>
    <row r="42407" spans="2:11" ht="12" hidden="1" customHeight="1" x14ac:dyDescent="0.2">
      <c r="B42407" s="88"/>
      <c r="C42407" s="88"/>
      <c r="D42407" s="88"/>
      <c r="E42407" s="88"/>
      <c r="F42407" s="88"/>
      <c r="G42407" s="88"/>
      <c r="H42407" s="88"/>
      <c r="I42407" s="88"/>
      <c r="J42407" s="88"/>
      <c r="K42407" s="88"/>
    </row>
    <row r="42408" spans="2:11" ht="12" hidden="1" customHeight="1" x14ac:dyDescent="0.2">
      <c r="B42408" s="88"/>
      <c r="C42408" s="88"/>
      <c r="D42408" s="88"/>
      <c r="E42408" s="88"/>
      <c r="F42408" s="88"/>
      <c r="G42408" s="88"/>
      <c r="H42408" s="88"/>
      <c r="I42408" s="88"/>
      <c r="J42408" s="88"/>
      <c r="K42408" s="88"/>
    </row>
    <row r="42409" spans="2:11" ht="12" hidden="1" customHeight="1" x14ac:dyDescent="0.2">
      <c r="B42409" s="88"/>
      <c r="C42409" s="88"/>
      <c r="D42409" s="88"/>
      <c r="E42409" s="88"/>
      <c r="F42409" s="88"/>
      <c r="G42409" s="88"/>
      <c r="H42409" s="88"/>
      <c r="I42409" s="88"/>
      <c r="J42409" s="88"/>
      <c r="K42409" s="88"/>
    </row>
    <row r="42410" spans="2:11" ht="12" hidden="1" customHeight="1" x14ac:dyDescent="0.2">
      <c r="B42410" s="88"/>
      <c r="C42410" s="88"/>
      <c r="D42410" s="88"/>
      <c r="E42410" s="88"/>
      <c r="F42410" s="88"/>
      <c r="G42410" s="88"/>
      <c r="H42410" s="88"/>
      <c r="I42410" s="88"/>
      <c r="J42410" s="88"/>
      <c r="K42410" s="88"/>
    </row>
    <row r="42411" spans="2:11" ht="12" hidden="1" customHeight="1" x14ac:dyDescent="0.2">
      <c r="B42411" s="88"/>
      <c r="C42411" s="88"/>
      <c r="D42411" s="88"/>
      <c r="E42411" s="88"/>
      <c r="F42411" s="88"/>
      <c r="G42411" s="88"/>
      <c r="H42411" s="88"/>
      <c r="I42411" s="88"/>
      <c r="J42411" s="88"/>
      <c r="K42411" s="88"/>
    </row>
    <row r="42412" spans="2:11" ht="12" hidden="1" customHeight="1" x14ac:dyDescent="0.2">
      <c r="B42412" s="88"/>
      <c r="C42412" s="88"/>
      <c r="D42412" s="88"/>
      <c r="E42412" s="88"/>
      <c r="F42412" s="88"/>
      <c r="G42412" s="88"/>
      <c r="H42412" s="88"/>
      <c r="I42412" s="88"/>
      <c r="J42412" s="88"/>
      <c r="K42412" s="88"/>
    </row>
    <row r="42413" spans="2:11" ht="12" hidden="1" customHeight="1" x14ac:dyDescent="0.2">
      <c r="B42413" s="88"/>
      <c r="C42413" s="88"/>
      <c r="D42413" s="88"/>
      <c r="E42413" s="88"/>
      <c r="F42413" s="88"/>
      <c r="G42413" s="88"/>
      <c r="H42413" s="88"/>
      <c r="I42413" s="88"/>
      <c r="J42413" s="88"/>
      <c r="K42413" s="88"/>
    </row>
    <row r="42414" spans="2:11" ht="12" hidden="1" customHeight="1" x14ac:dyDescent="0.2">
      <c r="B42414" s="88"/>
      <c r="C42414" s="88"/>
      <c r="D42414" s="88"/>
      <c r="E42414" s="88"/>
      <c r="F42414" s="88"/>
      <c r="G42414" s="88"/>
      <c r="H42414" s="88"/>
      <c r="I42414" s="88"/>
      <c r="J42414" s="88"/>
      <c r="K42414" s="88"/>
    </row>
    <row r="42415" spans="2:11" ht="12" hidden="1" customHeight="1" x14ac:dyDescent="0.2">
      <c r="B42415" s="88"/>
      <c r="C42415" s="88"/>
      <c r="D42415" s="88"/>
      <c r="E42415" s="88"/>
      <c r="F42415" s="88"/>
      <c r="G42415" s="88"/>
      <c r="H42415" s="88"/>
      <c r="I42415" s="88"/>
      <c r="J42415" s="88"/>
      <c r="K42415" s="88"/>
    </row>
    <row r="42416" spans="2:11" ht="12" hidden="1" customHeight="1" x14ac:dyDescent="0.2">
      <c r="B42416" s="88"/>
      <c r="C42416" s="88"/>
      <c r="D42416" s="88"/>
      <c r="E42416" s="88"/>
      <c r="F42416" s="88"/>
      <c r="G42416" s="88"/>
      <c r="H42416" s="88"/>
      <c r="I42416" s="88"/>
      <c r="J42416" s="88"/>
      <c r="K42416" s="88"/>
    </row>
    <row r="42417" spans="2:11" ht="12" hidden="1" customHeight="1" x14ac:dyDescent="0.2">
      <c r="B42417" s="88"/>
      <c r="C42417" s="88"/>
      <c r="D42417" s="88"/>
      <c r="E42417" s="88"/>
      <c r="F42417" s="88"/>
      <c r="G42417" s="88"/>
      <c r="H42417" s="88"/>
      <c r="I42417" s="88"/>
      <c r="J42417" s="88"/>
      <c r="K42417" s="88"/>
    </row>
    <row r="42418" spans="2:11" ht="12" hidden="1" customHeight="1" x14ac:dyDescent="0.2">
      <c r="B42418" s="88"/>
      <c r="C42418" s="88"/>
      <c r="D42418" s="88"/>
      <c r="E42418" s="88"/>
      <c r="F42418" s="88"/>
      <c r="G42418" s="88"/>
      <c r="H42418" s="88"/>
      <c r="I42418" s="88"/>
      <c r="J42418" s="88"/>
      <c r="K42418" s="88"/>
    </row>
    <row r="42419" spans="2:11" ht="12" hidden="1" customHeight="1" x14ac:dyDescent="0.2">
      <c r="B42419" s="88"/>
      <c r="C42419" s="88"/>
      <c r="D42419" s="88"/>
      <c r="E42419" s="88"/>
      <c r="F42419" s="88"/>
      <c r="G42419" s="88"/>
      <c r="H42419" s="88"/>
      <c r="I42419" s="88"/>
      <c r="J42419" s="88"/>
      <c r="K42419" s="88"/>
    </row>
    <row r="42420" spans="2:11" ht="12" hidden="1" customHeight="1" x14ac:dyDescent="0.2">
      <c r="B42420" s="88"/>
      <c r="C42420" s="88"/>
      <c r="D42420" s="88"/>
      <c r="E42420" s="88"/>
      <c r="F42420" s="88"/>
      <c r="G42420" s="88"/>
      <c r="H42420" s="88"/>
      <c r="I42420" s="88"/>
      <c r="J42420" s="88"/>
      <c r="K42420" s="88"/>
    </row>
    <row r="42421" spans="2:11" ht="12" hidden="1" customHeight="1" x14ac:dyDescent="0.2">
      <c r="B42421" s="88"/>
      <c r="C42421" s="88"/>
      <c r="D42421" s="88"/>
      <c r="E42421" s="88"/>
      <c r="F42421" s="88"/>
      <c r="G42421" s="88"/>
      <c r="H42421" s="88"/>
      <c r="I42421" s="88"/>
      <c r="J42421" s="88"/>
      <c r="K42421" s="88"/>
    </row>
    <row r="42422" spans="2:11" ht="12" hidden="1" customHeight="1" x14ac:dyDescent="0.2">
      <c r="B42422" s="88"/>
      <c r="C42422" s="88"/>
      <c r="D42422" s="88"/>
      <c r="E42422" s="88"/>
      <c r="F42422" s="88"/>
      <c r="G42422" s="88"/>
      <c r="H42422" s="88"/>
      <c r="I42422" s="88"/>
      <c r="J42422" s="88"/>
      <c r="K42422" s="88"/>
    </row>
    <row r="42423" spans="2:11" ht="12" hidden="1" customHeight="1" x14ac:dyDescent="0.2">
      <c r="B42423" s="88"/>
      <c r="C42423" s="88"/>
      <c r="D42423" s="88"/>
      <c r="E42423" s="88"/>
      <c r="F42423" s="88"/>
      <c r="G42423" s="88"/>
      <c r="H42423" s="88"/>
      <c r="I42423" s="88"/>
      <c r="J42423" s="88"/>
      <c r="K42423" s="88"/>
    </row>
    <row r="42424" spans="2:11" ht="12" hidden="1" customHeight="1" x14ac:dyDescent="0.2">
      <c r="B42424" s="88"/>
      <c r="C42424" s="88"/>
      <c r="D42424" s="88"/>
      <c r="E42424" s="88"/>
      <c r="F42424" s="88"/>
      <c r="G42424" s="88"/>
      <c r="H42424" s="88"/>
      <c r="I42424" s="88"/>
      <c r="J42424" s="88"/>
      <c r="K42424" s="88"/>
    </row>
    <row r="42425" spans="2:11" ht="12" hidden="1" customHeight="1" x14ac:dyDescent="0.2">
      <c r="B42425" s="88"/>
      <c r="C42425" s="88"/>
      <c r="D42425" s="88"/>
      <c r="E42425" s="88"/>
      <c r="F42425" s="88"/>
      <c r="G42425" s="88"/>
      <c r="H42425" s="88"/>
      <c r="I42425" s="88"/>
      <c r="J42425" s="88"/>
      <c r="K42425" s="88"/>
    </row>
    <row r="42426" spans="2:11" ht="12" hidden="1" customHeight="1" x14ac:dyDescent="0.2">
      <c r="B42426" s="88"/>
      <c r="C42426" s="88"/>
      <c r="D42426" s="88"/>
      <c r="E42426" s="88"/>
      <c r="F42426" s="88"/>
      <c r="G42426" s="88"/>
      <c r="H42426" s="88"/>
      <c r="I42426" s="88"/>
      <c r="J42426" s="88"/>
      <c r="K42426" s="88"/>
    </row>
    <row r="42427" spans="2:11" ht="12" hidden="1" customHeight="1" x14ac:dyDescent="0.2">
      <c r="B42427" s="88"/>
      <c r="C42427" s="88"/>
      <c r="D42427" s="88"/>
      <c r="E42427" s="88"/>
      <c r="F42427" s="88"/>
      <c r="G42427" s="88"/>
      <c r="H42427" s="88"/>
      <c r="I42427" s="88"/>
      <c r="J42427" s="88"/>
      <c r="K42427" s="88"/>
    </row>
    <row r="42428" spans="2:11" ht="12" hidden="1" customHeight="1" x14ac:dyDescent="0.2">
      <c r="B42428" s="88"/>
      <c r="C42428" s="88"/>
      <c r="D42428" s="88"/>
      <c r="E42428" s="88"/>
      <c r="F42428" s="88"/>
      <c r="G42428" s="88"/>
      <c r="H42428" s="88"/>
      <c r="I42428" s="88"/>
      <c r="J42428" s="88"/>
      <c r="K42428" s="88"/>
    </row>
    <row r="42429" spans="2:11" ht="12" hidden="1" customHeight="1" x14ac:dyDescent="0.2">
      <c r="B42429" s="88"/>
      <c r="C42429" s="88"/>
      <c r="D42429" s="88"/>
      <c r="E42429" s="88"/>
      <c r="F42429" s="88"/>
      <c r="G42429" s="88"/>
      <c r="H42429" s="88"/>
      <c r="I42429" s="88"/>
      <c r="J42429" s="88"/>
      <c r="K42429" s="88"/>
    </row>
    <row r="42430" spans="2:11" ht="12" hidden="1" customHeight="1" x14ac:dyDescent="0.2">
      <c r="B42430" s="88"/>
      <c r="C42430" s="88"/>
      <c r="D42430" s="88"/>
      <c r="E42430" s="88"/>
      <c r="F42430" s="88"/>
      <c r="G42430" s="88"/>
      <c r="H42430" s="88"/>
      <c r="I42430" s="88"/>
      <c r="J42430" s="88"/>
      <c r="K42430" s="88"/>
    </row>
    <row r="42431" spans="2:11" ht="12" hidden="1" customHeight="1" x14ac:dyDescent="0.2">
      <c r="B42431" s="88"/>
      <c r="C42431" s="88"/>
      <c r="D42431" s="88"/>
      <c r="E42431" s="88"/>
      <c r="F42431" s="88"/>
      <c r="G42431" s="88"/>
      <c r="H42431" s="88"/>
      <c r="I42431" s="88"/>
      <c r="J42431" s="88"/>
      <c r="K42431" s="88"/>
    </row>
    <row r="42432" spans="2:11" ht="12" hidden="1" customHeight="1" x14ac:dyDescent="0.2">
      <c r="B42432" s="88"/>
      <c r="C42432" s="88"/>
      <c r="D42432" s="88"/>
      <c r="E42432" s="88"/>
      <c r="F42432" s="88"/>
      <c r="G42432" s="88"/>
      <c r="H42432" s="88"/>
      <c r="I42432" s="88"/>
      <c r="J42432" s="88"/>
      <c r="K42432" s="88"/>
    </row>
    <row r="42433" spans="2:11" ht="12" hidden="1" customHeight="1" x14ac:dyDescent="0.2">
      <c r="B42433" s="88"/>
      <c r="C42433" s="88"/>
      <c r="D42433" s="88"/>
      <c r="E42433" s="88"/>
      <c r="F42433" s="88"/>
      <c r="G42433" s="88"/>
      <c r="H42433" s="88"/>
      <c r="I42433" s="88"/>
      <c r="J42433" s="88"/>
      <c r="K42433" s="88"/>
    </row>
    <row r="42434" spans="2:11" ht="12" hidden="1" customHeight="1" x14ac:dyDescent="0.2">
      <c r="B42434" s="88"/>
      <c r="C42434" s="88"/>
      <c r="D42434" s="88"/>
      <c r="E42434" s="88"/>
      <c r="F42434" s="88"/>
      <c r="G42434" s="88"/>
      <c r="H42434" s="88"/>
      <c r="I42434" s="88"/>
      <c r="J42434" s="88"/>
      <c r="K42434" s="88"/>
    </row>
    <row r="42435" spans="2:11" ht="12" hidden="1" customHeight="1" x14ac:dyDescent="0.2">
      <c r="B42435" s="88"/>
      <c r="C42435" s="88"/>
      <c r="D42435" s="88"/>
      <c r="E42435" s="88"/>
      <c r="F42435" s="88"/>
      <c r="G42435" s="88"/>
      <c r="H42435" s="88"/>
      <c r="I42435" s="88"/>
      <c r="J42435" s="88"/>
      <c r="K42435" s="88"/>
    </row>
    <row r="42436" spans="2:11" ht="12" hidden="1" customHeight="1" x14ac:dyDescent="0.2">
      <c r="B42436" s="88"/>
      <c r="C42436" s="88"/>
      <c r="D42436" s="88"/>
      <c r="E42436" s="88"/>
      <c r="F42436" s="88"/>
      <c r="G42436" s="88"/>
      <c r="H42436" s="88"/>
      <c r="I42436" s="88"/>
      <c r="J42436" s="88"/>
      <c r="K42436" s="88"/>
    </row>
    <row r="42437" spans="2:11" ht="12" hidden="1" customHeight="1" x14ac:dyDescent="0.2">
      <c r="B42437" s="88"/>
      <c r="C42437" s="88"/>
      <c r="D42437" s="88"/>
      <c r="E42437" s="88"/>
      <c r="F42437" s="88"/>
      <c r="G42437" s="88"/>
      <c r="H42437" s="88"/>
      <c r="I42437" s="88"/>
      <c r="J42437" s="88"/>
      <c r="K42437" s="88"/>
    </row>
    <row r="42438" spans="2:11" ht="12" hidden="1" customHeight="1" x14ac:dyDescent="0.2">
      <c r="B42438" s="88"/>
      <c r="C42438" s="88"/>
      <c r="D42438" s="88"/>
      <c r="E42438" s="88"/>
      <c r="F42438" s="88"/>
      <c r="G42438" s="88"/>
      <c r="H42438" s="88"/>
      <c r="I42438" s="88"/>
      <c r="J42438" s="88"/>
      <c r="K42438" s="88"/>
    </row>
    <row r="42439" spans="2:11" ht="12" hidden="1" customHeight="1" x14ac:dyDescent="0.2">
      <c r="B42439" s="88"/>
      <c r="C42439" s="88"/>
      <c r="D42439" s="88"/>
      <c r="E42439" s="88"/>
      <c r="F42439" s="88"/>
      <c r="G42439" s="88"/>
      <c r="H42439" s="88"/>
      <c r="I42439" s="88"/>
      <c r="J42439" s="88"/>
      <c r="K42439" s="88"/>
    </row>
    <row r="42440" spans="2:11" ht="12" hidden="1" customHeight="1" x14ac:dyDescent="0.2">
      <c r="B42440" s="88"/>
      <c r="C42440" s="88"/>
      <c r="D42440" s="88"/>
      <c r="E42440" s="88"/>
      <c r="F42440" s="88"/>
      <c r="G42440" s="88"/>
      <c r="H42440" s="88"/>
      <c r="I42440" s="88"/>
      <c r="J42440" s="88"/>
      <c r="K42440" s="88"/>
    </row>
    <row r="42441" spans="2:11" ht="12" hidden="1" customHeight="1" x14ac:dyDescent="0.2">
      <c r="B42441" s="88"/>
      <c r="C42441" s="88"/>
      <c r="D42441" s="88"/>
      <c r="E42441" s="88"/>
      <c r="F42441" s="88"/>
      <c r="G42441" s="88"/>
      <c r="H42441" s="88"/>
      <c r="I42441" s="88"/>
      <c r="J42441" s="88"/>
      <c r="K42441" s="88"/>
    </row>
    <row r="42442" spans="2:11" ht="12" hidden="1" customHeight="1" x14ac:dyDescent="0.2">
      <c r="B42442" s="88"/>
      <c r="C42442" s="88"/>
      <c r="D42442" s="88"/>
      <c r="E42442" s="88"/>
      <c r="F42442" s="88"/>
      <c r="G42442" s="88"/>
      <c r="H42442" s="88"/>
      <c r="I42442" s="88"/>
      <c r="J42442" s="88"/>
      <c r="K42442" s="88"/>
    </row>
    <row r="42443" spans="2:11" ht="12" hidden="1" customHeight="1" x14ac:dyDescent="0.2">
      <c r="B42443" s="88"/>
      <c r="C42443" s="88"/>
      <c r="D42443" s="88"/>
      <c r="E42443" s="88"/>
      <c r="F42443" s="88"/>
      <c r="G42443" s="88"/>
      <c r="H42443" s="88"/>
      <c r="I42443" s="88"/>
      <c r="J42443" s="88"/>
      <c r="K42443" s="88"/>
    </row>
    <row r="42444" spans="2:11" ht="12" hidden="1" customHeight="1" x14ac:dyDescent="0.2">
      <c r="B42444" s="88"/>
      <c r="C42444" s="88"/>
      <c r="D42444" s="88"/>
      <c r="E42444" s="88"/>
      <c r="F42444" s="88"/>
      <c r="G42444" s="88"/>
      <c r="H42444" s="88"/>
      <c r="I42444" s="88"/>
      <c r="J42444" s="88"/>
      <c r="K42444" s="88"/>
    </row>
    <row r="42445" spans="2:11" ht="12" hidden="1" customHeight="1" x14ac:dyDescent="0.2">
      <c r="B42445" s="88"/>
      <c r="C42445" s="88"/>
      <c r="D42445" s="88"/>
      <c r="E42445" s="88"/>
      <c r="F42445" s="88"/>
      <c r="G42445" s="88"/>
      <c r="H42445" s="88"/>
      <c r="I42445" s="88"/>
      <c r="J42445" s="88"/>
      <c r="K42445" s="88"/>
    </row>
    <row r="42446" spans="2:11" ht="12" hidden="1" customHeight="1" x14ac:dyDescent="0.2">
      <c r="B42446" s="88"/>
      <c r="C42446" s="88"/>
      <c r="D42446" s="88"/>
      <c r="E42446" s="88"/>
      <c r="F42446" s="88"/>
      <c r="G42446" s="88"/>
      <c r="H42446" s="88"/>
      <c r="I42446" s="88"/>
      <c r="J42446" s="88"/>
      <c r="K42446" s="88"/>
    </row>
    <row r="42447" spans="2:11" ht="12" hidden="1" customHeight="1" x14ac:dyDescent="0.2">
      <c r="B42447" s="88"/>
      <c r="C42447" s="88"/>
      <c r="D42447" s="88"/>
      <c r="E42447" s="88"/>
      <c r="F42447" s="88"/>
      <c r="G42447" s="88"/>
      <c r="H42447" s="88"/>
      <c r="I42447" s="88"/>
      <c r="J42447" s="88"/>
      <c r="K42447" s="88"/>
    </row>
    <row r="42448" spans="2:11" ht="12" hidden="1" customHeight="1" x14ac:dyDescent="0.2">
      <c r="B42448" s="88"/>
      <c r="C42448" s="88"/>
      <c r="D42448" s="88"/>
      <c r="E42448" s="88"/>
      <c r="F42448" s="88"/>
      <c r="G42448" s="88"/>
      <c r="H42448" s="88"/>
      <c r="I42448" s="88"/>
      <c r="J42448" s="88"/>
      <c r="K42448" s="88"/>
    </row>
    <row r="42449" spans="2:11" ht="12" hidden="1" customHeight="1" x14ac:dyDescent="0.2">
      <c r="B42449" s="88"/>
      <c r="C42449" s="88"/>
      <c r="D42449" s="88"/>
      <c r="E42449" s="88"/>
      <c r="F42449" s="88"/>
      <c r="G42449" s="88"/>
      <c r="H42449" s="88"/>
      <c r="I42449" s="88"/>
      <c r="J42449" s="88"/>
      <c r="K42449" s="88"/>
    </row>
    <row r="42450" spans="2:11" ht="12" hidden="1" customHeight="1" x14ac:dyDescent="0.2">
      <c r="B42450" s="88"/>
      <c r="C42450" s="88"/>
      <c r="D42450" s="88"/>
      <c r="E42450" s="88"/>
      <c r="F42450" s="88"/>
      <c r="G42450" s="88"/>
      <c r="H42450" s="88"/>
      <c r="I42450" s="88"/>
      <c r="J42450" s="88"/>
      <c r="K42450" s="88"/>
    </row>
    <row r="42451" spans="2:11" ht="12" hidden="1" customHeight="1" x14ac:dyDescent="0.2">
      <c r="B42451" s="88"/>
      <c r="C42451" s="88"/>
      <c r="D42451" s="88"/>
      <c r="E42451" s="88"/>
      <c r="F42451" s="88"/>
      <c r="G42451" s="88"/>
      <c r="H42451" s="88"/>
      <c r="I42451" s="88"/>
      <c r="J42451" s="88"/>
      <c r="K42451" s="88"/>
    </row>
    <row r="42452" spans="2:11" ht="12" hidden="1" customHeight="1" x14ac:dyDescent="0.2">
      <c r="B42452" s="88"/>
      <c r="C42452" s="88"/>
      <c r="D42452" s="88"/>
      <c r="E42452" s="88"/>
      <c r="F42452" s="88"/>
      <c r="G42452" s="88"/>
      <c r="H42452" s="88"/>
      <c r="I42452" s="88"/>
      <c r="J42452" s="88"/>
      <c r="K42452" s="88"/>
    </row>
    <row r="42453" spans="2:11" ht="12" hidden="1" customHeight="1" x14ac:dyDescent="0.2">
      <c r="B42453" s="88"/>
      <c r="C42453" s="88"/>
      <c r="D42453" s="88"/>
      <c r="E42453" s="88"/>
      <c r="F42453" s="88"/>
      <c r="G42453" s="88"/>
      <c r="H42453" s="88"/>
      <c r="I42453" s="88"/>
      <c r="J42453" s="88"/>
      <c r="K42453" s="88"/>
    </row>
    <row r="42454" spans="2:11" ht="12" hidden="1" customHeight="1" x14ac:dyDescent="0.2">
      <c r="B42454" s="88"/>
      <c r="C42454" s="88"/>
      <c r="D42454" s="88"/>
      <c r="E42454" s="88"/>
      <c r="F42454" s="88"/>
      <c r="G42454" s="88"/>
      <c r="H42454" s="88"/>
      <c r="I42454" s="88"/>
      <c r="J42454" s="88"/>
      <c r="K42454" s="88"/>
    </row>
    <row r="42455" spans="2:11" ht="12" hidden="1" customHeight="1" x14ac:dyDescent="0.2">
      <c r="B42455" s="88"/>
      <c r="C42455" s="88"/>
      <c r="D42455" s="88"/>
      <c r="E42455" s="88"/>
      <c r="F42455" s="88"/>
      <c r="G42455" s="88"/>
      <c r="H42455" s="88"/>
      <c r="I42455" s="88"/>
      <c r="J42455" s="88"/>
      <c r="K42455" s="88"/>
    </row>
    <row r="42456" spans="2:11" ht="12" hidden="1" customHeight="1" x14ac:dyDescent="0.2">
      <c r="B42456" s="88"/>
      <c r="C42456" s="88"/>
      <c r="D42456" s="88"/>
      <c r="E42456" s="88"/>
      <c r="F42456" s="88"/>
      <c r="G42456" s="88"/>
      <c r="H42456" s="88"/>
      <c r="I42456" s="88"/>
      <c r="J42456" s="88"/>
      <c r="K42456" s="88"/>
    </row>
    <row r="42457" spans="2:11" ht="12" hidden="1" customHeight="1" x14ac:dyDescent="0.2">
      <c r="B42457" s="88"/>
      <c r="C42457" s="88"/>
      <c r="D42457" s="88"/>
      <c r="E42457" s="88"/>
      <c r="F42457" s="88"/>
      <c r="G42457" s="88"/>
      <c r="H42457" s="88"/>
      <c r="I42457" s="88"/>
      <c r="J42457" s="88"/>
      <c r="K42457" s="88"/>
    </row>
    <row r="42458" spans="2:11" ht="12" hidden="1" customHeight="1" x14ac:dyDescent="0.2">
      <c r="B42458" s="88"/>
      <c r="C42458" s="88"/>
      <c r="D42458" s="88"/>
      <c r="E42458" s="88"/>
      <c r="F42458" s="88"/>
      <c r="G42458" s="88"/>
      <c r="H42458" s="88"/>
      <c r="I42458" s="88"/>
      <c r="J42458" s="88"/>
      <c r="K42458" s="88"/>
    </row>
    <row r="42459" spans="2:11" ht="12" hidden="1" customHeight="1" x14ac:dyDescent="0.2">
      <c r="B42459" s="88"/>
      <c r="C42459" s="88"/>
      <c r="D42459" s="88"/>
      <c r="E42459" s="88"/>
      <c r="F42459" s="88"/>
      <c r="G42459" s="88"/>
      <c r="H42459" s="88"/>
      <c r="I42459" s="88"/>
      <c r="J42459" s="88"/>
      <c r="K42459" s="88"/>
    </row>
    <row r="42460" spans="2:11" ht="12" hidden="1" customHeight="1" x14ac:dyDescent="0.2">
      <c r="B42460" s="88"/>
      <c r="C42460" s="88"/>
      <c r="D42460" s="88"/>
      <c r="E42460" s="88"/>
      <c r="F42460" s="88"/>
      <c r="G42460" s="88"/>
      <c r="H42460" s="88"/>
      <c r="I42460" s="88"/>
      <c r="J42460" s="88"/>
      <c r="K42460" s="88"/>
    </row>
    <row r="42461" spans="2:11" ht="12" hidden="1" customHeight="1" x14ac:dyDescent="0.2">
      <c r="B42461" s="88"/>
      <c r="C42461" s="88"/>
      <c r="D42461" s="88"/>
      <c r="E42461" s="88"/>
      <c r="F42461" s="88"/>
      <c r="G42461" s="88"/>
      <c r="H42461" s="88"/>
      <c r="I42461" s="88"/>
      <c r="J42461" s="88"/>
      <c r="K42461" s="88"/>
    </row>
    <row r="42462" spans="2:11" ht="12" hidden="1" customHeight="1" x14ac:dyDescent="0.2">
      <c r="B42462" s="88"/>
      <c r="C42462" s="88"/>
      <c r="D42462" s="88"/>
      <c r="E42462" s="88"/>
      <c r="F42462" s="88"/>
      <c r="G42462" s="88"/>
      <c r="H42462" s="88"/>
      <c r="I42462" s="88"/>
      <c r="J42462" s="88"/>
      <c r="K42462" s="88"/>
    </row>
    <row r="42463" spans="2:11" ht="12" hidden="1" customHeight="1" x14ac:dyDescent="0.2">
      <c r="B42463" s="88"/>
      <c r="C42463" s="88"/>
      <c r="D42463" s="88"/>
      <c r="E42463" s="88"/>
      <c r="F42463" s="88"/>
      <c r="G42463" s="88"/>
      <c r="H42463" s="88"/>
      <c r="I42463" s="88"/>
      <c r="J42463" s="88"/>
      <c r="K42463" s="88"/>
    </row>
    <row r="42464" spans="2:11" ht="12" hidden="1" customHeight="1" x14ac:dyDescent="0.2">
      <c r="B42464" s="88"/>
      <c r="C42464" s="88"/>
      <c r="D42464" s="88"/>
      <c r="E42464" s="88"/>
      <c r="F42464" s="88"/>
      <c r="G42464" s="88"/>
      <c r="H42464" s="88"/>
      <c r="I42464" s="88"/>
      <c r="J42464" s="88"/>
      <c r="K42464" s="88"/>
    </row>
    <row r="42465" spans="2:11" ht="12" hidden="1" customHeight="1" x14ac:dyDescent="0.2">
      <c r="B42465" s="88"/>
      <c r="C42465" s="88"/>
      <c r="D42465" s="88"/>
      <c r="E42465" s="88"/>
      <c r="F42465" s="88"/>
      <c r="G42465" s="88"/>
      <c r="H42465" s="88"/>
      <c r="I42465" s="88"/>
      <c r="J42465" s="88"/>
      <c r="K42465" s="88"/>
    </row>
    <row r="42466" spans="2:11" ht="12" hidden="1" customHeight="1" x14ac:dyDescent="0.2">
      <c r="B42466" s="88"/>
      <c r="C42466" s="88"/>
      <c r="D42466" s="88"/>
      <c r="E42466" s="88"/>
      <c r="F42466" s="88"/>
      <c r="G42466" s="88"/>
      <c r="H42466" s="88"/>
      <c r="I42466" s="88"/>
      <c r="J42466" s="88"/>
      <c r="K42466" s="88"/>
    </row>
    <row r="42467" spans="2:11" ht="12" hidden="1" customHeight="1" x14ac:dyDescent="0.2">
      <c r="B42467" s="88"/>
      <c r="C42467" s="88"/>
      <c r="D42467" s="88"/>
      <c r="E42467" s="88"/>
      <c r="F42467" s="88"/>
      <c r="G42467" s="88"/>
      <c r="H42467" s="88"/>
      <c r="I42467" s="88"/>
      <c r="J42467" s="88"/>
      <c r="K42467" s="88"/>
    </row>
    <row r="42468" spans="2:11" ht="12" hidden="1" customHeight="1" x14ac:dyDescent="0.2">
      <c r="B42468" s="88"/>
      <c r="C42468" s="88"/>
      <c r="D42468" s="88"/>
      <c r="E42468" s="88"/>
      <c r="F42468" s="88"/>
      <c r="G42468" s="88"/>
      <c r="H42468" s="88"/>
      <c r="I42468" s="88"/>
      <c r="J42468" s="88"/>
      <c r="K42468" s="88"/>
    </row>
    <row r="42469" spans="2:11" ht="12" hidden="1" customHeight="1" x14ac:dyDescent="0.2">
      <c r="B42469" s="88"/>
      <c r="C42469" s="88"/>
      <c r="D42469" s="88"/>
      <c r="E42469" s="88"/>
      <c r="F42469" s="88"/>
      <c r="G42469" s="88"/>
      <c r="H42469" s="88"/>
      <c r="I42469" s="88"/>
      <c r="J42469" s="88"/>
      <c r="K42469" s="88"/>
    </row>
    <row r="42470" spans="2:11" ht="12" hidden="1" customHeight="1" x14ac:dyDescent="0.2">
      <c r="B42470" s="88"/>
      <c r="C42470" s="88"/>
      <c r="D42470" s="88"/>
      <c r="E42470" s="88"/>
      <c r="F42470" s="88"/>
      <c r="G42470" s="88"/>
      <c r="H42470" s="88"/>
      <c r="I42470" s="88"/>
      <c r="J42470" s="88"/>
      <c r="K42470" s="88"/>
    </row>
    <row r="42471" spans="2:11" ht="12" hidden="1" customHeight="1" x14ac:dyDescent="0.2">
      <c r="B42471" s="88"/>
      <c r="C42471" s="88"/>
      <c r="D42471" s="88"/>
      <c r="E42471" s="88"/>
      <c r="F42471" s="88"/>
      <c r="G42471" s="88"/>
      <c r="H42471" s="88"/>
      <c r="I42471" s="88"/>
      <c r="J42471" s="88"/>
      <c r="K42471" s="88"/>
    </row>
    <row r="42472" spans="2:11" ht="12" hidden="1" customHeight="1" x14ac:dyDescent="0.2">
      <c r="B42472" s="88"/>
      <c r="C42472" s="88"/>
      <c r="D42472" s="88"/>
      <c r="E42472" s="88"/>
      <c r="F42472" s="88"/>
      <c r="G42472" s="88"/>
      <c r="H42472" s="88"/>
      <c r="I42472" s="88"/>
      <c r="J42472" s="88"/>
      <c r="K42472" s="88"/>
    </row>
    <row r="42473" spans="2:11" ht="12" hidden="1" customHeight="1" x14ac:dyDescent="0.2">
      <c r="B42473" s="88"/>
      <c r="C42473" s="88"/>
      <c r="D42473" s="88"/>
      <c r="E42473" s="88"/>
      <c r="F42473" s="88"/>
      <c r="G42473" s="88"/>
      <c r="H42473" s="88"/>
      <c r="I42473" s="88"/>
      <c r="J42473" s="88"/>
      <c r="K42473" s="88"/>
    </row>
    <row r="42474" spans="2:11" ht="12" hidden="1" customHeight="1" x14ac:dyDescent="0.2">
      <c r="B42474" s="88"/>
      <c r="C42474" s="88"/>
      <c r="D42474" s="88"/>
      <c r="E42474" s="88"/>
      <c r="F42474" s="88"/>
      <c r="G42474" s="88"/>
      <c r="H42474" s="88"/>
      <c r="I42474" s="88"/>
      <c r="J42474" s="88"/>
      <c r="K42474" s="88"/>
    </row>
    <row r="42475" spans="2:11" ht="12" hidden="1" customHeight="1" x14ac:dyDescent="0.2">
      <c r="B42475" s="88"/>
      <c r="C42475" s="88"/>
      <c r="D42475" s="88"/>
      <c r="E42475" s="88"/>
      <c r="F42475" s="88"/>
      <c r="G42475" s="88"/>
      <c r="H42475" s="88"/>
      <c r="I42475" s="88"/>
      <c r="J42475" s="88"/>
      <c r="K42475" s="88"/>
    </row>
    <row r="42476" spans="2:11" ht="12" hidden="1" customHeight="1" x14ac:dyDescent="0.2">
      <c r="B42476" s="88"/>
      <c r="C42476" s="88"/>
      <c r="D42476" s="88"/>
      <c r="E42476" s="88"/>
      <c r="F42476" s="88"/>
      <c r="G42476" s="88"/>
      <c r="H42476" s="88"/>
      <c r="I42476" s="88"/>
      <c r="J42476" s="88"/>
      <c r="K42476" s="88"/>
    </row>
    <row r="42477" spans="2:11" ht="12" hidden="1" customHeight="1" x14ac:dyDescent="0.2">
      <c r="B42477" s="88"/>
      <c r="C42477" s="88"/>
      <c r="D42477" s="88"/>
      <c r="E42477" s="88"/>
      <c r="F42477" s="88"/>
      <c r="G42477" s="88"/>
      <c r="H42477" s="88"/>
      <c r="I42477" s="88"/>
      <c r="J42477" s="88"/>
      <c r="K42477" s="88"/>
    </row>
    <row r="42478" spans="2:11" ht="12" hidden="1" customHeight="1" x14ac:dyDescent="0.2">
      <c r="B42478" s="88"/>
      <c r="C42478" s="88"/>
      <c r="D42478" s="88"/>
      <c r="E42478" s="88"/>
      <c r="F42478" s="88"/>
      <c r="G42478" s="88"/>
      <c r="H42478" s="88"/>
      <c r="I42478" s="88"/>
      <c r="J42478" s="88"/>
      <c r="K42478" s="88"/>
    </row>
    <row r="42479" spans="2:11" ht="12" hidden="1" customHeight="1" x14ac:dyDescent="0.2">
      <c r="B42479" s="88"/>
      <c r="C42479" s="88"/>
      <c r="D42479" s="88"/>
      <c r="E42479" s="88"/>
      <c r="F42479" s="88"/>
      <c r="G42479" s="88"/>
      <c r="H42479" s="88"/>
      <c r="I42479" s="88"/>
      <c r="J42479" s="88"/>
      <c r="K42479" s="88"/>
    </row>
    <row r="42480" spans="2:11" ht="12" hidden="1" customHeight="1" x14ac:dyDescent="0.2">
      <c r="B42480" s="88"/>
      <c r="C42480" s="88"/>
      <c r="D42480" s="88"/>
      <c r="E42480" s="88"/>
      <c r="F42480" s="88"/>
      <c r="G42480" s="88"/>
      <c r="H42480" s="88"/>
      <c r="I42480" s="88"/>
      <c r="J42480" s="88"/>
      <c r="K42480" s="88"/>
    </row>
    <row r="42481" spans="2:11" ht="12" hidden="1" customHeight="1" x14ac:dyDescent="0.2">
      <c r="B42481" s="88"/>
      <c r="C42481" s="88"/>
      <c r="D42481" s="88"/>
      <c r="E42481" s="88"/>
      <c r="F42481" s="88"/>
      <c r="G42481" s="88"/>
      <c r="H42481" s="88"/>
      <c r="I42481" s="88"/>
      <c r="J42481" s="88"/>
      <c r="K42481" s="88"/>
    </row>
    <row r="42482" spans="2:11" ht="12" hidden="1" customHeight="1" x14ac:dyDescent="0.2">
      <c r="B42482" s="88"/>
      <c r="C42482" s="88"/>
      <c r="D42482" s="88"/>
      <c r="E42482" s="88"/>
      <c r="F42482" s="88"/>
      <c r="G42482" s="88"/>
      <c r="H42482" s="88"/>
      <c r="I42482" s="88"/>
      <c r="J42482" s="88"/>
      <c r="K42482" s="88"/>
    </row>
    <row r="42483" spans="2:11" ht="12" hidden="1" customHeight="1" x14ac:dyDescent="0.2">
      <c r="B42483" s="88"/>
      <c r="C42483" s="88"/>
      <c r="D42483" s="88"/>
      <c r="E42483" s="88"/>
      <c r="F42483" s="88"/>
      <c r="G42483" s="88"/>
      <c r="H42483" s="88"/>
      <c r="I42483" s="88"/>
      <c r="J42483" s="88"/>
      <c r="K42483" s="88"/>
    </row>
    <row r="42484" spans="2:11" ht="12" hidden="1" customHeight="1" x14ac:dyDescent="0.2">
      <c r="B42484" s="88"/>
      <c r="C42484" s="88"/>
      <c r="D42484" s="88"/>
      <c r="E42484" s="88"/>
      <c r="F42484" s="88"/>
      <c r="G42484" s="88"/>
      <c r="H42484" s="88"/>
      <c r="I42484" s="88"/>
      <c r="J42484" s="88"/>
      <c r="K42484" s="88"/>
    </row>
    <row r="42485" spans="2:11" ht="12" hidden="1" customHeight="1" x14ac:dyDescent="0.2">
      <c r="B42485" s="88"/>
      <c r="C42485" s="88"/>
      <c r="D42485" s="88"/>
      <c r="E42485" s="88"/>
      <c r="F42485" s="88"/>
      <c r="G42485" s="88"/>
      <c r="H42485" s="88"/>
      <c r="I42485" s="88"/>
      <c r="J42485" s="88"/>
      <c r="K42485" s="88"/>
    </row>
    <row r="42486" spans="2:11" ht="12" hidden="1" customHeight="1" x14ac:dyDescent="0.2">
      <c r="B42486" s="88"/>
      <c r="C42486" s="88"/>
      <c r="D42486" s="88"/>
      <c r="E42486" s="88"/>
      <c r="F42486" s="88"/>
      <c r="G42486" s="88"/>
      <c r="H42486" s="88"/>
      <c r="I42486" s="88"/>
      <c r="J42486" s="88"/>
      <c r="K42486" s="88"/>
    </row>
    <row r="42487" spans="2:11" ht="12" hidden="1" customHeight="1" x14ac:dyDescent="0.2">
      <c r="B42487" s="88"/>
      <c r="C42487" s="88"/>
      <c r="D42487" s="88"/>
      <c r="E42487" s="88"/>
      <c r="F42487" s="88"/>
      <c r="G42487" s="88"/>
      <c r="H42487" s="88"/>
      <c r="I42487" s="88"/>
      <c r="J42487" s="88"/>
      <c r="K42487" s="88"/>
    </row>
    <row r="42488" spans="2:11" ht="12" hidden="1" customHeight="1" x14ac:dyDescent="0.2">
      <c r="B42488" s="88"/>
      <c r="C42488" s="88"/>
      <c r="D42488" s="88"/>
      <c r="E42488" s="88"/>
      <c r="F42488" s="88"/>
      <c r="G42488" s="88"/>
      <c r="H42488" s="88"/>
      <c r="I42488" s="88"/>
      <c r="J42488" s="88"/>
      <c r="K42488" s="88"/>
    </row>
    <row r="42489" spans="2:11" ht="12" hidden="1" customHeight="1" x14ac:dyDescent="0.2">
      <c r="B42489" s="88"/>
      <c r="C42489" s="88"/>
      <c r="D42489" s="88"/>
      <c r="E42489" s="88"/>
      <c r="F42489" s="88"/>
      <c r="G42489" s="88"/>
      <c r="H42489" s="88"/>
      <c r="I42489" s="88"/>
      <c r="J42489" s="88"/>
      <c r="K42489" s="88"/>
    </row>
    <row r="42490" spans="2:11" ht="12" hidden="1" customHeight="1" x14ac:dyDescent="0.2">
      <c r="B42490" s="88"/>
      <c r="C42490" s="88"/>
      <c r="D42490" s="88"/>
      <c r="E42490" s="88"/>
      <c r="F42490" s="88"/>
      <c r="G42490" s="88"/>
      <c r="H42490" s="88"/>
      <c r="I42490" s="88"/>
      <c r="J42490" s="88"/>
      <c r="K42490" s="88"/>
    </row>
    <row r="42491" spans="2:11" ht="12" hidden="1" customHeight="1" x14ac:dyDescent="0.2">
      <c r="B42491" s="88"/>
      <c r="C42491" s="88"/>
      <c r="D42491" s="88"/>
      <c r="E42491" s="88"/>
      <c r="F42491" s="88"/>
      <c r="G42491" s="88"/>
      <c r="H42491" s="88"/>
      <c r="I42491" s="88"/>
      <c r="J42491" s="88"/>
      <c r="K42491" s="88"/>
    </row>
    <row r="42492" spans="2:11" ht="12" hidden="1" customHeight="1" x14ac:dyDescent="0.2">
      <c r="B42492" s="88"/>
      <c r="C42492" s="88"/>
      <c r="D42492" s="88"/>
      <c r="E42492" s="88"/>
      <c r="F42492" s="88"/>
      <c r="G42492" s="88"/>
      <c r="H42492" s="88"/>
      <c r="I42492" s="88"/>
      <c r="J42492" s="88"/>
      <c r="K42492" s="88"/>
    </row>
    <row r="42493" spans="2:11" ht="12" hidden="1" customHeight="1" x14ac:dyDescent="0.2">
      <c r="B42493" s="88"/>
      <c r="C42493" s="88"/>
      <c r="D42493" s="88"/>
      <c r="E42493" s="88"/>
      <c r="F42493" s="88"/>
      <c r="G42493" s="88"/>
      <c r="H42493" s="88"/>
      <c r="I42493" s="88"/>
      <c r="J42493" s="88"/>
      <c r="K42493" s="88"/>
    </row>
    <row r="42494" spans="2:11" ht="12" hidden="1" customHeight="1" x14ac:dyDescent="0.2">
      <c r="B42494" s="88"/>
      <c r="C42494" s="88"/>
      <c r="D42494" s="88"/>
      <c r="E42494" s="88"/>
      <c r="F42494" s="88"/>
      <c r="G42494" s="88"/>
      <c r="H42494" s="88"/>
      <c r="I42494" s="88"/>
      <c r="J42494" s="88"/>
      <c r="K42494" s="88"/>
    </row>
    <row r="42495" spans="2:11" ht="12" hidden="1" customHeight="1" x14ac:dyDescent="0.2">
      <c r="B42495" s="88"/>
      <c r="C42495" s="88"/>
      <c r="D42495" s="88"/>
      <c r="E42495" s="88"/>
      <c r="F42495" s="88"/>
      <c r="G42495" s="88"/>
      <c r="H42495" s="88"/>
      <c r="I42495" s="88"/>
      <c r="J42495" s="88"/>
      <c r="K42495" s="88"/>
    </row>
    <row r="42496" spans="2:11" ht="12" hidden="1" customHeight="1" x14ac:dyDescent="0.2">
      <c r="B42496" s="88"/>
      <c r="C42496" s="88"/>
      <c r="D42496" s="88"/>
      <c r="E42496" s="88"/>
      <c r="F42496" s="88"/>
      <c r="G42496" s="88"/>
      <c r="H42496" s="88"/>
      <c r="I42496" s="88"/>
      <c r="J42496" s="88"/>
      <c r="K42496" s="88"/>
    </row>
    <row r="42497" spans="2:11" ht="12" hidden="1" customHeight="1" x14ac:dyDescent="0.2">
      <c r="B42497" s="88"/>
      <c r="C42497" s="88"/>
      <c r="D42497" s="88"/>
      <c r="E42497" s="88"/>
      <c r="F42497" s="88"/>
      <c r="G42497" s="88"/>
      <c r="H42497" s="88"/>
      <c r="I42497" s="88"/>
      <c r="J42497" s="88"/>
      <c r="K42497" s="88"/>
    </row>
    <row r="42498" spans="2:11" ht="12" hidden="1" customHeight="1" x14ac:dyDescent="0.2">
      <c r="B42498" s="88"/>
      <c r="C42498" s="88"/>
      <c r="D42498" s="88"/>
      <c r="E42498" s="88"/>
      <c r="F42498" s="88"/>
      <c r="G42498" s="88"/>
      <c r="H42498" s="88"/>
      <c r="I42498" s="88"/>
      <c r="J42498" s="88"/>
      <c r="K42498" s="88"/>
    </row>
    <row r="42499" spans="2:11" ht="12" hidden="1" customHeight="1" x14ac:dyDescent="0.2">
      <c r="B42499" s="88"/>
      <c r="C42499" s="88"/>
      <c r="D42499" s="88"/>
      <c r="E42499" s="88"/>
      <c r="F42499" s="88"/>
      <c r="G42499" s="88"/>
      <c r="H42499" s="88"/>
      <c r="I42499" s="88"/>
      <c r="J42499" s="88"/>
      <c r="K42499" s="88"/>
    </row>
    <row r="42500" spans="2:11" ht="12" hidden="1" customHeight="1" x14ac:dyDescent="0.2">
      <c r="B42500" s="88"/>
      <c r="C42500" s="88"/>
      <c r="D42500" s="88"/>
      <c r="E42500" s="88"/>
      <c r="F42500" s="88"/>
      <c r="G42500" s="88"/>
      <c r="H42500" s="88"/>
      <c r="I42500" s="88"/>
      <c r="J42500" s="88"/>
      <c r="K42500" s="88"/>
    </row>
    <row r="42501" spans="2:11" ht="12" hidden="1" customHeight="1" x14ac:dyDescent="0.2">
      <c r="B42501" s="88"/>
      <c r="C42501" s="88"/>
      <c r="D42501" s="88"/>
      <c r="E42501" s="88"/>
      <c r="F42501" s="88"/>
      <c r="G42501" s="88"/>
      <c r="H42501" s="88"/>
      <c r="I42501" s="88"/>
      <c r="J42501" s="88"/>
      <c r="K42501" s="88"/>
    </row>
    <row r="42502" spans="2:11" ht="12" hidden="1" customHeight="1" x14ac:dyDescent="0.2">
      <c r="B42502" s="88"/>
      <c r="C42502" s="88"/>
      <c r="D42502" s="88"/>
      <c r="E42502" s="88"/>
      <c r="F42502" s="88"/>
      <c r="G42502" s="88"/>
      <c r="H42502" s="88"/>
      <c r="I42502" s="88"/>
      <c r="J42502" s="88"/>
      <c r="K42502" s="88"/>
    </row>
    <row r="42503" spans="2:11" ht="12" hidden="1" customHeight="1" x14ac:dyDescent="0.2">
      <c r="B42503" s="88"/>
      <c r="C42503" s="88"/>
      <c r="D42503" s="88"/>
      <c r="E42503" s="88"/>
      <c r="F42503" s="88"/>
      <c r="G42503" s="88"/>
      <c r="H42503" s="88"/>
      <c r="I42503" s="88"/>
      <c r="J42503" s="88"/>
      <c r="K42503" s="88"/>
    </row>
    <row r="42504" spans="2:11" ht="12" hidden="1" customHeight="1" x14ac:dyDescent="0.2">
      <c r="B42504" s="88"/>
      <c r="C42504" s="88"/>
      <c r="D42504" s="88"/>
      <c r="E42504" s="88"/>
      <c r="F42504" s="88"/>
      <c r="G42504" s="88"/>
      <c r="H42504" s="88"/>
      <c r="I42504" s="88"/>
      <c r="J42504" s="88"/>
      <c r="K42504" s="88"/>
    </row>
    <row r="42505" spans="2:11" ht="12" hidden="1" customHeight="1" x14ac:dyDescent="0.2">
      <c r="B42505" s="88"/>
      <c r="C42505" s="88"/>
      <c r="D42505" s="88"/>
      <c r="E42505" s="88"/>
      <c r="F42505" s="88"/>
      <c r="G42505" s="88"/>
      <c r="H42505" s="88"/>
      <c r="I42505" s="88"/>
      <c r="J42505" s="88"/>
      <c r="K42505" s="88"/>
    </row>
    <row r="42506" spans="2:11" ht="12" hidden="1" customHeight="1" x14ac:dyDescent="0.2">
      <c r="B42506" s="88"/>
      <c r="C42506" s="88"/>
      <c r="D42506" s="88"/>
      <c r="E42506" s="88"/>
      <c r="F42506" s="88"/>
      <c r="G42506" s="88"/>
      <c r="H42506" s="88"/>
      <c r="I42506" s="88"/>
      <c r="J42506" s="88"/>
      <c r="K42506" s="88"/>
    </row>
    <row r="42507" spans="2:11" ht="12" hidden="1" customHeight="1" x14ac:dyDescent="0.2">
      <c r="B42507" s="88"/>
      <c r="C42507" s="88"/>
      <c r="D42507" s="88"/>
      <c r="E42507" s="88"/>
      <c r="F42507" s="88"/>
      <c r="G42507" s="88"/>
      <c r="H42507" s="88"/>
      <c r="I42507" s="88"/>
      <c r="J42507" s="88"/>
      <c r="K42507" s="88"/>
    </row>
    <row r="42508" spans="2:11" ht="12" hidden="1" customHeight="1" x14ac:dyDescent="0.2">
      <c r="B42508" s="88"/>
      <c r="C42508" s="88"/>
      <c r="D42508" s="88"/>
      <c r="E42508" s="88"/>
      <c r="F42508" s="88"/>
      <c r="G42508" s="88"/>
      <c r="H42508" s="88"/>
      <c r="I42508" s="88"/>
      <c r="J42508" s="88"/>
      <c r="K42508" s="88"/>
    </row>
    <row r="42509" spans="2:11" ht="12" hidden="1" customHeight="1" x14ac:dyDescent="0.2">
      <c r="B42509" s="88"/>
      <c r="C42509" s="88"/>
      <c r="D42509" s="88"/>
      <c r="E42509" s="88"/>
      <c r="F42509" s="88"/>
      <c r="G42509" s="88"/>
      <c r="H42509" s="88"/>
      <c r="I42509" s="88"/>
      <c r="J42509" s="88"/>
      <c r="K42509" s="88"/>
    </row>
    <row r="42510" spans="2:11" ht="12" hidden="1" customHeight="1" x14ac:dyDescent="0.2">
      <c r="B42510" s="88"/>
      <c r="C42510" s="88"/>
      <c r="D42510" s="88"/>
      <c r="E42510" s="88"/>
      <c r="F42510" s="88"/>
      <c r="G42510" s="88"/>
      <c r="H42510" s="88"/>
      <c r="I42510" s="88"/>
      <c r="J42510" s="88"/>
      <c r="K42510" s="88"/>
    </row>
    <row r="42511" spans="2:11" ht="12" hidden="1" customHeight="1" x14ac:dyDescent="0.2">
      <c r="B42511" s="88"/>
      <c r="C42511" s="88"/>
      <c r="D42511" s="88"/>
      <c r="E42511" s="88"/>
      <c r="F42511" s="88"/>
      <c r="G42511" s="88"/>
      <c r="H42511" s="88"/>
      <c r="I42511" s="88"/>
      <c r="J42511" s="88"/>
      <c r="K42511" s="88"/>
    </row>
    <row r="42512" spans="2:11" ht="12" hidden="1" customHeight="1" x14ac:dyDescent="0.2">
      <c r="B42512" s="88"/>
      <c r="C42512" s="88"/>
      <c r="D42512" s="88"/>
      <c r="E42512" s="88"/>
      <c r="F42512" s="88"/>
      <c r="G42512" s="88"/>
      <c r="H42512" s="88"/>
      <c r="I42512" s="88"/>
      <c r="J42512" s="88"/>
      <c r="K42512" s="88"/>
    </row>
    <row r="42513" spans="2:11" ht="12" hidden="1" customHeight="1" x14ac:dyDescent="0.2">
      <c r="B42513" s="88"/>
      <c r="C42513" s="88"/>
      <c r="D42513" s="88"/>
      <c r="E42513" s="88"/>
      <c r="F42513" s="88"/>
      <c r="G42513" s="88"/>
      <c r="H42513" s="88"/>
      <c r="I42513" s="88"/>
      <c r="J42513" s="88"/>
      <c r="K42513" s="88"/>
    </row>
    <row r="42514" spans="2:11" ht="12" hidden="1" customHeight="1" x14ac:dyDescent="0.2">
      <c r="B42514" s="88"/>
      <c r="C42514" s="88"/>
      <c r="D42514" s="88"/>
      <c r="E42514" s="88"/>
      <c r="F42514" s="88"/>
      <c r="G42514" s="88"/>
      <c r="H42514" s="88"/>
      <c r="I42514" s="88"/>
      <c r="J42514" s="88"/>
      <c r="K42514" s="88"/>
    </row>
    <row r="42515" spans="2:11" ht="12" hidden="1" customHeight="1" x14ac:dyDescent="0.2">
      <c r="B42515" s="88"/>
      <c r="C42515" s="88"/>
      <c r="D42515" s="88"/>
      <c r="E42515" s="88"/>
      <c r="F42515" s="88"/>
      <c r="G42515" s="88"/>
      <c r="H42515" s="88"/>
      <c r="I42515" s="88"/>
      <c r="J42515" s="88"/>
      <c r="K42515" s="88"/>
    </row>
    <row r="42516" spans="2:11" ht="12" hidden="1" customHeight="1" x14ac:dyDescent="0.2">
      <c r="B42516" s="88"/>
      <c r="C42516" s="88"/>
      <c r="D42516" s="88"/>
      <c r="E42516" s="88"/>
      <c r="F42516" s="88"/>
      <c r="G42516" s="88"/>
      <c r="H42516" s="88"/>
      <c r="I42516" s="88"/>
      <c r="J42516" s="88"/>
      <c r="K42516" s="88"/>
    </row>
    <row r="42517" spans="2:11" ht="12" hidden="1" customHeight="1" x14ac:dyDescent="0.2">
      <c r="B42517" s="88"/>
      <c r="C42517" s="88"/>
      <c r="D42517" s="88"/>
      <c r="E42517" s="88"/>
      <c r="F42517" s="88"/>
      <c r="G42517" s="88"/>
      <c r="H42517" s="88"/>
      <c r="I42517" s="88"/>
      <c r="J42517" s="88"/>
      <c r="K42517" s="88"/>
    </row>
    <row r="42518" spans="2:11" ht="12" hidden="1" customHeight="1" x14ac:dyDescent="0.2">
      <c r="B42518" s="88"/>
      <c r="C42518" s="88"/>
      <c r="D42518" s="88"/>
      <c r="E42518" s="88"/>
      <c r="F42518" s="88"/>
      <c r="G42518" s="88"/>
      <c r="H42518" s="88"/>
      <c r="I42518" s="88"/>
      <c r="J42518" s="88"/>
      <c r="K42518" s="88"/>
    </row>
    <row r="42519" spans="2:11" ht="12" hidden="1" customHeight="1" x14ac:dyDescent="0.2">
      <c r="B42519" s="88"/>
      <c r="C42519" s="88"/>
      <c r="D42519" s="88"/>
      <c r="E42519" s="88"/>
      <c r="F42519" s="88"/>
      <c r="G42519" s="88"/>
      <c r="H42519" s="88"/>
      <c r="I42519" s="88"/>
      <c r="J42519" s="88"/>
      <c r="K42519" s="88"/>
    </row>
    <row r="42520" spans="2:11" ht="12" hidden="1" customHeight="1" x14ac:dyDescent="0.2">
      <c r="B42520" s="88"/>
      <c r="C42520" s="88"/>
      <c r="D42520" s="88"/>
      <c r="E42520" s="88"/>
      <c r="F42520" s="88"/>
      <c r="G42520" s="88"/>
      <c r="H42520" s="88"/>
      <c r="I42520" s="88"/>
      <c r="J42520" s="88"/>
      <c r="K42520" s="88"/>
    </row>
    <row r="42521" spans="2:11" ht="12" hidden="1" customHeight="1" x14ac:dyDescent="0.2">
      <c r="B42521" s="88"/>
      <c r="C42521" s="88"/>
      <c r="D42521" s="88"/>
      <c r="E42521" s="88"/>
      <c r="F42521" s="88"/>
      <c r="G42521" s="88"/>
      <c r="H42521" s="88"/>
      <c r="I42521" s="88"/>
      <c r="J42521" s="88"/>
      <c r="K42521" s="88"/>
    </row>
    <row r="42522" spans="2:11" ht="12" hidden="1" customHeight="1" x14ac:dyDescent="0.2">
      <c r="B42522" s="88"/>
      <c r="C42522" s="88"/>
      <c r="D42522" s="88"/>
      <c r="E42522" s="88"/>
      <c r="F42522" s="88"/>
      <c r="G42522" s="88"/>
      <c r="H42522" s="88"/>
      <c r="I42522" s="88"/>
      <c r="J42522" s="88"/>
      <c r="K42522" s="88"/>
    </row>
    <row r="42523" spans="2:11" ht="12" hidden="1" customHeight="1" x14ac:dyDescent="0.2">
      <c r="B42523" s="88"/>
      <c r="C42523" s="88"/>
      <c r="D42523" s="88"/>
      <c r="E42523" s="88"/>
      <c r="F42523" s="88"/>
      <c r="G42523" s="88"/>
      <c r="H42523" s="88"/>
      <c r="I42523" s="88"/>
      <c r="J42523" s="88"/>
      <c r="K42523" s="88"/>
    </row>
    <row r="42524" spans="2:11" ht="12" hidden="1" customHeight="1" x14ac:dyDescent="0.2">
      <c r="B42524" s="88"/>
      <c r="C42524" s="88"/>
      <c r="D42524" s="88"/>
      <c r="E42524" s="88"/>
      <c r="F42524" s="88"/>
      <c r="G42524" s="88"/>
      <c r="H42524" s="88"/>
      <c r="I42524" s="88"/>
      <c r="J42524" s="88"/>
      <c r="K42524" s="88"/>
    </row>
    <row r="42525" spans="2:11" ht="12" hidden="1" customHeight="1" x14ac:dyDescent="0.2">
      <c r="B42525" s="88"/>
      <c r="C42525" s="88"/>
      <c r="D42525" s="88"/>
      <c r="E42525" s="88"/>
      <c r="F42525" s="88"/>
      <c r="G42525" s="88"/>
      <c r="H42525" s="88"/>
      <c r="I42525" s="88"/>
      <c r="J42525" s="88"/>
      <c r="K42525" s="88"/>
    </row>
    <row r="42526" spans="2:11" ht="12" hidden="1" customHeight="1" x14ac:dyDescent="0.2">
      <c r="B42526" s="88"/>
      <c r="C42526" s="88"/>
      <c r="D42526" s="88"/>
      <c r="E42526" s="88"/>
      <c r="F42526" s="88"/>
      <c r="G42526" s="88"/>
      <c r="H42526" s="88"/>
      <c r="I42526" s="88"/>
      <c r="J42526" s="88"/>
      <c r="K42526" s="88"/>
    </row>
    <row r="42527" spans="2:11" ht="12" hidden="1" customHeight="1" x14ac:dyDescent="0.2">
      <c r="B42527" s="88"/>
      <c r="C42527" s="88"/>
      <c r="D42527" s="88"/>
      <c r="E42527" s="88"/>
      <c r="F42527" s="88"/>
      <c r="G42527" s="88"/>
      <c r="H42527" s="88"/>
      <c r="I42527" s="88"/>
      <c r="J42527" s="88"/>
      <c r="K42527" s="88"/>
    </row>
    <row r="42528" spans="2:11" ht="12" hidden="1" customHeight="1" x14ac:dyDescent="0.2">
      <c r="B42528" s="88"/>
      <c r="C42528" s="88"/>
      <c r="D42528" s="88"/>
      <c r="E42528" s="88"/>
      <c r="F42528" s="88"/>
      <c r="G42528" s="88"/>
      <c r="H42528" s="88"/>
      <c r="I42528" s="88"/>
      <c r="J42528" s="88"/>
      <c r="K42528" s="88"/>
    </row>
    <row r="42529" spans="2:11" ht="12" hidden="1" customHeight="1" x14ac:dyDescent="0.2">
      <c r="B42529" s="88"/>
      <c r="C42529" s="88"/>
      <c r="D42529" s="88"/>
      <c r="E42529" s="88"/>
      <c r="F42529" s="88"/>
      <c r="G42529" s="88"/>
      <c r="H42529" s="88"/>
      <c r="I42529" s="88"/>
      <c r="J42529" s="88"/>
      <c r="K42529" s="88"/>
    </row>
    <row r="42530" spans="2:11" ht="12" hidden="1" customHeight="1" x14ac:dyDescent="0.2">
      <c r="B42530" s="88"/>
      <c r="C42530" s="88"/>
      <c r="D42530" s="88"/>
      <c r="E42530" s="88"/>
      <c r="F42530" s="88"/>
      <c r="G42530" s="88"/>
      <c r="H42530" s="88"/>
      <c r="I42530" s="88"/>
      <c r="J42530" s="88"/>
      <c r="K42530" s="88"/>
    </row>
    <row r="42531" spans="2:11" ht="12" hidden="1" customHeight="1" x14ac:dyDescent="0.2">
      <c r="B42531" s="88"/>
      <c r="C42531" s="88"/>
      <c r="D42531" s="88"/>
      <c r="E42531" s="88"/>
      <c r="F42531" s="88"/>
      <c r="G42531" s="88"/>
      <c r="H42531" s="88"/>
      <c r="I42531" s="88"/>
      <c r="J42531" s="88"/>
      <c r="K42531" s="88"/>
    </row>
    <row r="42532" spans="2:11" ht="12" hidden="1" customHeight="1" x14ac:dyDescent="0.2">
      <c r="B42532" s="88"/>
      <c r="C42532" s="88"/>
      <c r="D42532" s="88"/>
      <c r="E42532" s="88"/>
      <c r="F42532" s="88"/>
      <c r="G42532" s="88"/>
      <c r="H42532" s="88"/>
      <c r="I42532" s="88"/>
      <c r="J42532" s="88"/>
      <c r="K42532" s="88"/>
    </row>
    <row r="42533" spans="2:11" ht="12" hidden="1" customHeight="1" x14ac:dyDescent="0.2">
      <c r="B42533" s="88"/>
      <c r="C42533" s="88"/>
      <c r="D42533" s="88"/>
      <c r="E42533" s="88"/>
      <c r="F42533" s="88"/>
      <c r="G42533" s="88"/>
      <c r="H42533" s="88"/>
      <c r="I42533" s="88"/>
      <c r="J42533" s="88"/>
      <c r="K42533" s="88"/>
    </row>
    <row r="42534" spans="2:11" ht="12" hidden="1" customHeight="1" x14ac:dyDescent="0.2">
      <c r="B42534" s="88"/>
      <c r="C42534" s="88"/>
      <c r="D42534" s="88"/>
      <c r="E42534" s="88"/>
      <c r="F42534" s="88"/>
      <c r="G42534" s="88"/>
      <c r="H42534" s="88"/>
      <c r="I42534" s="88"/>
      <c r="J42534" s="88"/>
      <c r="K42534" s="88"/>
    </row>
    <row r="42535" spans="2:11" ht="12" hidden="1" customHeight="1" x14ac:dyDescent="0.2">
      <c r="B42535" s="88"/>
      <c r="C42535" s="88"/>
      <c r="D42535" s="88"/>
      <c r="E42535" s="88"/>
      <c r="F42535" s="88"/>
      <c r="G42535" s="88"/>
      <c r="H42535" s="88"/>
      <c r="I42535" s="88"/>
      <c r="J42535" s="88"/>
      <c r="K42535" s="88"/>
    </row>
    <row r="42536" spans="2:11" ht="12" hidden="1" customHeight="1" x14ac:dyDescent="0.2">
      <c r="B42536" s="88"/>
      <c r="C42536" s="88"/>
      <c r="D42536" s="88"/>
      <c r="E42536" s="88"/>
      <c r="F42536" s="88"/>
      <c r="G42536" s="88"/>
      <c r="H42536" s="88"/>
      <c r="I42536" s="88"/>
      <c r="J42536" s="88"/>
      <c r="K42536" s="88"/>
    </row>
    <row r="42537" spans="2:11" ht="12" hidden="1" customHeight="1" x14ac:dyDescent="0.2">
      <c r="B42537" s="88"/>
      <c r="C42537" s="88"/>
      <c r="D42537" s="88"/>
      <c r="E42537" s="88"/>
      <c r="F42537" s="88"/>
      <c r="G42537" s="88"/>
      <c r="H42537" s="88"/>
      <c r="I42537" s="88"/>
      <c r="J42537" s="88"/>
      <c r="K42537" s="88"/>
    </row>
    <row r="42538" spans="2:11" ht="12" hidden="1" customHeight="1" x14ac:dyDescent="0.2">
      <c r="B42538" s="88"/>
      <c r="C42538" s="88"/>
      <c r="D42538" s="88"/>
      <c r="E42538" s="88"/>
      <c r="F42538" s="88"/>
      <c r="G42538" s="88"/>
      <c r="H42538" s="88"/>
      <c r="I42538" s="88"/>
      <c r="J42538" s="88"/>
      <c r="K42538" s="88"/>
    </row>
    <row r="42539" spans="2:11" ht="12" hidden="1" customHeight="1" x14ac:dyDescent="0.2">
      <c r="B42539" s="88"/>
      <c r="C42539" s="88"/>
      <c r="D42539" s="88"/>
      <c r="E42539" s="88"/>
      <c r="F42539" s="88"/>
      <c r="G42539" s="88"/>
      <c r="H42539" s="88"/>
      <c r="I42539" s="88"/>
      <c r="J42539" s="88"/>
      <c r="K42539" s="88"/>
    </row>
    <row r="42540" spans="2:11" ht="12" hidden="1" customHeight="1" x14ac:dyDescent="0.2">
      <c r="B42540" s="88"/>
      <c r="C42540" s="88"/>
      <c r="D42540" s="88"/>
      <c r="E42540" s="88"/>
      <c r="F42540" s="88"/>
      <c r="G42540" s="88"/>
      <c r="H42540" s="88"/>
      <c r="I42540" s="88"/>
      <c r="J42540" s="88"/>
      <c r="K42540" s="88"/>
    </row>
    <row r="42541" spans="2:11" ht="12" hidden="1" customHeight="1" x14ac:dyDescent="0.2">
      <c r="B42541" s="88"/>
      <c r="C42541" s="88"/>
      <c r="D42541" s="88"/>
      <c r="E42541" s="88"/>
      <c r="F42541" s="88"/>
      <c r="G42541" s="88"/>
      <c r="H42541" s="88"/>
      <c r="I42541" s="88"/>
      <c r="J42541" s="88"/>
      <c r="K42541" s="88"/>
    </row>
    <row r="42542" spans="2:11" ht="12" hidden="1" customHeight="1" x14ac:dyDescent="0.2">
      <c r="B42542" s="88"/>
      <c r="C42542" s="88"/>
      <c r="D42542" s="88"/>
      <c r="E42542" s="88"/>
      <c r="F42542" s="88"/>
      <c r="G42542" s="88"/>
      <c r="H42542" s="88"/>
      <c r="I42542" s="88"/>
      <c r="J42542" s="88"/>
      <c r="K42542" s="88"/>
    </row>
    <row r="42543" spans="2:11" ht="12" hidden="1" customHeight="1" x14ac:dyDescent="0.2">
      <c r="B42543" s="88"/>
      <c r="C42543" s="88"/>
      <c r="D42543" s="88"/>
      <c r="E42543" s="88"/>
      <c r="F42543" s="88"/>
      <c r="G42543" s="88"/>
      <c r="H42543" s="88"/>
      <c r="I42543" s="88"/>
      <c r="J42543" s="88"/>
      <c r="K42543" s="88"/>
    </row>
    <row r="42544" spans="2:11" ht="12" hidden="1" customHeight="1" x14ac:dyDescent="0.2">
      <c r="B42544" s="88"/>
      <c r="C42544" s="88"/>
      <c r="D42544" s="88"/>
      <c r="E42544" s="88"/>
      <c r="F42544" s="88"/>
      <c r="G42544" s="88"/>
      <c r="H42544" s="88"/>
      <c r="I42544" s="88"/>
      <c r="J42544" s="88"/>
      <c r="K42544" s="88"/>
    </row>
    <row r="42545" spans="2:11" ht="12" hidden="1" customHeight="1" x14ac:dyDescent="0.2">
      <c r="B42545" s="88"/>
      <c r="C42545" s="88"/>
      <c r="D42545" s="88"/>
      <c r="E42545" s="88"/>
      <c r="F42545" s="88"/>
      <c r="G42545" s="88"/>
      <c r="H42545" s="88"/>
      <c r="I42545" s="88"/>
      <c r="J42545" s="88"/>
      <c r="K42545" s="88"/>
    </row>
    <row r="42546" spans="2:11" ht="12" hidden="1" customHeight="1" x14ac:dyDescent="0.2">
      <c r="B42546" s="88"/>
      <c r="C42546" s="88"/>
      <c r="D42546" s="88"/>
      <c r="E42546" s="88"/>
      <c r="F42546" s="88"/>
      <c r="G42546" s="88"/>
      <c r="H42546" s="88"/>
      <c r="I42546" s="88"/>
      <c r="J42546" s="88"/>
      <c r="K42546" s="88"/>
    </row>
    <row r="42547" spans="2:11" ht="12" hidden="1" customHeight="1" x14ac:dyDescent="0.2">
      <c r="B42547" s="88"/>
      <c r="C42547" s="88"/>
      <c r="D42547" s="88"/>
      <c r="E42547" s="88"/>
      <c r="F42547" s="88"/>
      <c r="G42547" s="88"/>
      <c r="H42547" s="88"/>
      <c r="I42547" s="88"/>
      <c r="J42547" s="88"/>
      <c r="K42547" s="88"/>
    </row>
    <row r="42548" spans="2:11" ht="12" hidden="1" customHeight="1" x14ac:dyDescent="0.2">
      <c r="B42548" s="88"/>
      <c r="C42548" s="88"/>
      <c r="D42548" s="88"/>
      <c r="E42548" s="88"/>
      <c r="F42548" s="88"/>
      <c r="G42548" s="88"/>
      <c r="H42548" s="88"/>
      <c r="I42548" s="88"/>
      <c r="J42548" s="88"/>
      <c r="K42548" s="88"/>
    </row>
    <row r="42549" spans="2:11" ht="12" hidden="1" customHeight="1" x14ac:dyDescent="0.2">
      <c r="B42549" s="88"/>
      <c r="C42549" s="88"/>
      <c r="D42549" s="88"/>
      <c r="E42549" s="88"/>
      <c r="F42549" s="88"/>
      <c r="G42549" s="88"/>
      <c r="H42549" s="88"/>
      <c r="I42549" s="88"/>
      <c r="J42549" s="88"/>
      <c r="K42549" s="88"/>
    </row>
    <row r="42550" spans="2:11" ht="12" hidden="1" customHeight="1" x14ac:dyDescent="0.2">
      <c r="B42550" s="88"/>
      <c r="C42550" s="88"/>
      <c r="D42550" s="88"/>
      <c r="E42550" s="88"/>
      <c r="F42550" s="88"/>
      <c r="G42550" s="88"/>
      <c r="H42550" s="88"/>
      <c r="I42550" s="88"/>
      <c r="J42550" s="88"/>
      <c r="K42550" s="88"/>
    </row>
    <row r="42551" spans="2:11" ht="12" hidden="1" customHeight="1" x14ac:dyDescent="0.2">
      <c r="B42551" s="88"/>
      <c r="C42551" s="88"/>
      <c r="D42551" s="88"/>
      <c r="E42551" s="88"/>
      <c r="F42551" s="88"/>
      <c r="G42551" s="88"/>
      <c r="H42551" s="88"/>
      <c r="I42551" s="88"/>
      <c r="J42551" s="88"/>
      <c r="K42551" s="88"/>
    </row>
    <row r="42552" spans="2:11" ht="12" hidden="1" customHeight="1" x14ac:dyDescent="0.2">
      <c r="B42552" s="88"/>
      <c r="C42552" s="88"/>
      <c r="D42552" s="88"/>
      <c r="E42552" s="88"/>
      <c r="F42552" s="88"/>
      <c r="G42552" s="88"/>
      <c r="H42552" s="88"/>
      <c r="I42552" s="88"/>
      <c r="J42552" s="88"/>
      <c r="K42552" s="88"/>
    </row>
    <row r="42553" spans="2:11" ht="12" hidden="1" customHeight="1" x14ac:dyDescent="0.2">
      <c r="B42553" s="88"/>
      <c r="C42553" s="88"/>
      <c r="D42553" s="88"/>
      <c r="E42553" s="88"/>
      <c r="F42553" s="88"/>
      <c r="G42553" s="88"/>
      <c r="H42553" s="88"/>
      <c r="I42553" s="88"/>
      <c r="J42553" s="88"/>
      <c r="K42553" s="88"/>
    </row>
    <row r="42554" spans="2:11" ht="12" hidden="1" customHeight="1" x14ac:dyDescent="0.2">
      <c r="B42554" s="88"/>
      <c r="C42554" s="88"/>
      <c r="D42554" s="88"/>
      <c r="E42554" s="88"/>
      <c r="F42554" s="88"/>
      <c r="G42554" s="88"/>
      <c r="H42554" s="88"/>
      <c r="I42554" s="88"/>
      <c r="J42554" s="88"/>
      <c r="K42554" s="88"/>
    </row>
    <row r="42555" spans="2:11" ht="12" hidden="1" customHeight="1" x14ac:dyDescent="0.2">
      <c r="B42555" s="88"/>
      <c r="C42555" s="88"/>
      <c r="D42555" s="88"/>
      <c r="E42555" s="88"/>
      <c r="F42555" s="88"/>
      <c r="G42555" s="88"/>
      <c r="H42555" s="88"/>
      <c r="I42555" s="88"/>
      <c r="J42555" s="88"/>
      <c r="K42555" s="88"/>
    </row>
    <row r="42556" spans="2:11" ht="12" hidden="1" customHeight="1" x14ac:dyDescent="0.2">
      <c r="B42556" s="88"/>
      <c r="C42556" s="88"/>
      <c r="D42556" s="88"/>
      <c r="E42556" s="88"/>
      <c r="F42556" s="88"/>
      <c r="G42556" s="88"/>
      <c r="H42556" s="88"/>
      <c r="I42556" s="88"/>
      <c r="J42556" s="88"/>
      <c r="K42556" s="88"/>
    </row>
    <row r="42557" spans="2:11" ht="12" hidden="1" customHeight="1" x14ac:dyDescent="0.2">
      <c r="B42557" s="88"/>
      <c r="C42557" s="88"/>
      <c r="D42557" s="88"/>
      <c r="E42557" s="88"/>
      <c r="F42557" s="88"/>
      <c r="G42557" s="88"/>
      <c r="H42557" s="88"/>
      <c r="I42557" s="88"/>
      <c r="J42557" s="88"/>
      <c r="K42557" s="88"/>
    </row>
    <row r="42558" spans="2:11" ht="12" hidden="1" customHeight="1" x14ac:dyDescent="0.2">
      <c r="B42558" s="88"/>
      <c r="C42558" s="88"/>
      <c r="D42558" s="88"/>
      <c r="E42558" s="88"/>
      <c r="F42558" s="88"/>
      <c r="G42558" s="88"/>
      <c r="H42558" s="88"/>
      <c r="I42558" s="88"/>
      <c r="J42558" s="88"/>
      <c r="K42558" s="88"/>
    </row>
    <row r="42559" spans="2:11" ht="12" hidden="1" customHeight="1" x14ac:dyDescent="0.2">
      <c r="B42559" s="88"/>
      <c r="C42559" s="88"/>
      <c r="D42559" s="88"/>
      <c r="E42559" s="88"/>
      <c r="F42559" s="88"/>
      <c r="G42559" s="88"/>
      <c r="H42559" s="88"/>
      <c r="I42559" s="88"/>
      <c r="J42559" s="88"/>
      <c r="K42559" s="88"/>
    </row>
    <row r="42560" spans="2:11" ht="12" hidden="1" customHeight="1" x14ac:dyDescent="0.2">
      <c r="B42560" s="88"/>
      <c r="C42560" s="88"/>
      <c r="D42560" s="88"/>
      <c r="E42560" s="88"/>
      <c r="F42560" s="88"/>
      <c r="G42560" s="88"/>
      <c r="H42560" s="88"/>
      <c r="I42560" s="88"/>
      <c r="J42560" s="88"/>
      <c r="K42560" s="88"/>
    </row>
    <row r="42561" spans="2:11" ht="12" hidden="1" customHeight="1" x14ac:dyDescent="0.2">
      <c r="B42561" s="88"/>
      <c r="C42561" s="88"/>
      <c r="D42561" s="88"/>
      <c r="E42561" s="88"/>
      <c r="F42561" s="88"/>
      <c r="G42561" s="88"/>
      <c r="H42561" s="88"/>
      <c r="I42561" s="88"/>
      <c r="J42561" s="88"/>
      <c r="K42561" s="88"/>
    </row>
    <row r="42562" spans="2:11" ht="12" hidden="1" customHeight="1" x14ac:dyDescent="0.2">
      <c r="B42562" s="88"/>
      <c r="C42562" s="88"/>
      <c r="D42562" s="88"/>
      <c r="E42562" s="88"/>
      <c r="F42562" s="88"/>
      <c r="G42562" s="88"/>
      <c r="H42562" s="88"/>
      <c r="I42562" s="88"/>
      <c r="J42562" s="88"/>
      <c r="K42562" s="88"/>
    </row>
    <row r="42563" spans="2:11" ht="12" hidden="1" customHeight="1" x14ac:dyDescent="0.2">
      <c r="B42563" s="88"/>
      <c r="C42563" s="88"/>
      <c r="D42563" s="88"/>
      <c r="E42563" s="88"/>
      <c r="F42563" s="88"/>
      <c r="G42563" s="88"/>
      <c r="H42563" s="88"/>
      <c r="I42563" s="88"/>
      <c r="J42563" s="88"/>
      <c r="K42563" s="88"/>
    </row>
    <row r="42564" spans="2:11" ht="12" hidden="1" customHeight="1" x14ac:dyDescent="0.2">
      <c r="B42564" s="88"/>
      <c r="C42564" s="88"/>
      <c r="D42564" s="88"/>
      <c r="E42564" s="88"/>
      <c r="F42564" s="88"/>
      <c r="G42564" s="88"/>
      <c r="H42564" s="88"/>
      <c r="I42564" s="88"/>
      <c r="J42564" s="88"/>
      <c r="K42564" s="88"/>
    </row>
    <row r="42565" spans="2:11" ht="12" hidden="1" customHeight="1" x14ac:dyDescent="0.2">
      <c r="B42565" s="88"/>
      <c r="C42565" s="88"/>
      <c r="D42565" s="88"/>
      <c r="E42565" s="88"/>
      <c r="F42565" s="88"/>
      <c r="G42565" s="88"/>
      <c r="H42565" s="88"/>
      <c r="I42565" s="88"/>
      <c r="J42565" s="88"/>
      <c r="K42565" s="88"/>
    </row>
    <row r="42566" spans="2:11" ht="12" hidden="1" customHeight="1" x14ac:dyDescent="0.2">
      <c r="B42566" s="88"/>
      <c r="C42566" s="88"/>
      <c r="D42566" s="88"/>
      <c r="E42566" s="88"/>
      <c r="F42566" s="88"/>
      <c r="G42566" s="88"/>
      <c r="H42566" s="88"/>
      <c r="I42566" s="88"/>
      <c r="J42566" s="88"/>
      <c r="K42566" s="88"/>
    </row>
    <row r="42567" spans="2:11" ht="12" hidden="1" customHeight="1" x14ac:dyDescent="0.2">
      <c r="B42567" s="88"/>
      <c r="C42567" s="88"/>
      <c r="D42567" s="88"/>
      <c r="E42567" s="88"/>
      <c r="F42567" s="88"/>
      <c r="G42567" s="88"/>
      <c r="H42567" s="88"/>
      <c r="I42567" s="88"/>
      <c r="J42567" s="88"/>
      <c r="K42567" s="88"/>
    </row>
    <row r="42568" spans="2:11" ht="12" hidden="1" customHeight="1" x14ac:dyDescent="0.2">
      <c r="B42568" s="88"/>
      <c r="C42568" s="88"/>
      <c r="D42568" s="88"/>
      <c r="E42568" s="88"/>
      <c r="F42568" s="88"/>
      <c r="G42568" s="88"/>
      <c r="H42568" s="88"/>
      <c r="I42568" s="88"/>
      <c r="J42568" s="88"/>
      <c r="K42568" s="88"/>
    </row>
    <row r="42569" spans="2:11" ht="12" hidden="1" customHeight="1" x14ac:dyDescent="0.2">
      <c r="B42569" s="88"/>
      <c r="C42569" s="88"/>
      <c r="D42569" s="88"/>
      <c r="E42569" s="88"/>
      <c r="F42569" s="88"/>
      <c r="G42569" s="88"/>
      <c r="H42569" s="88"/>
      <c r="I42569" s="88"/>
      <c r="J42569" s="88"/>
      <c r="K42569" s="88"/>
    </row>
    <row r="42570" spans="2:11" ht="12" hidden="1" customHeight="1" x14ac:dyDescent="0.2">
      <c r="B42570" s="88"/>
      <c r="C42570" s="88"/>
      <c r="D42570" s="88"/>
      <c r="E42570" s="88"/>
      <c r="F42570" s="88"/>
      <c r="G42570" s="88"/>
      <c r="H42570" s="88"/>
      <c r="I42570" s="88"/>
      <c r="J42570" s="88"/>
      <c r="K42570" s="88"/>
    </row>
    <row r="42571" spans="2:11" ht="12" hidden="1" customHeight="1" x14ac:dyDescent="0.2">
      <c r="B42571" s="88"/>
      <c r="C42571" s="88"/>
      <c r="D42571" s="88"/>
      <c r="E42571" s="88"/>
      <c r="F42571" s="88"/>
      <c r="G42571" s="88"/>
      <c r="H42571" s="88"/>
      <c r="I42571" s="88"/>
      <c r="J42571" s="88"/>
      <c r="K42571" s="88"/>
    </row>
    <row r="42572" spans="2:11" ht="12" hidden="1" customHeight="1" x14ac:dyDescent="0.2">
      <c r="B42572" s="88"/>
      <c r="C42572" s="88"/>
      <c r="D42572" s="88"/>
      <c r="E42572" s="88"/>
      <c r="F42572" s="88"/>
      <c r="G42572" s="88"/>
      <c r="H42572" s="88"/>
      <c r="I42572" s="88"/>
      <c r="J42572" s="88"/>
      <c r="K42572" s="88"/>
    </row>
    <row r="42573" spans="2:11" ht="12" hidden="1" customHeight="1" x14ac:dyDescent="0.2">
      <c r="B42573" s="88"/>
      <c r="C42573" s="88"/>
      <c r="D42573" s="88"/>
      <c r="E42573" s="88"/>
      <c r="F42573" s="88"/>
      <c r="G42573" s="88"/>
      <c r="H42573" s="88"/>
      <c r="I42573" s="88"/>
      <c r="J42573" s="88"/>
      <c r="K42573" s="88"/>
    </row>
    <row r="42574" spans="2:11" ht="12" hidden="1" customHeight="1" x14ac:dyDescent="0.2">
      <c r="B42574" s="88"/>
      <c r="C42574" s="88"/>
      <c r="D42574" s="88"/>
      <c r="E42574" s="88"/>
      <c r="F42574" s="88"/>
      <c r="G42574" s="88"/>
      <c r="H42574" s="88"/>
      <c r="I42574" s="88"/>
      <c r="J42574" s="88"/>
      <c r="K42574" s="88"/>
    </row>
    <row r="42575" spans="2:11" ht="12" hidden="1" customHeight="1" x14ac:dyDescent="0.2">
      <c r="B42575" s="88"/>
      <c r="C42575" s="88"/>
      <c r="D42575" s="88"/>
      <c r="E42575" s="88"/>
      <c r="F42575" s="88"/>
      <c r="G42575" s="88"/>
      <c r="H42575" s="88"/>
      <c r="I42575" s="88"/>
      <c r="J42575" s="88"/>
      <c r="K42575" s="88"/>
    </row>
    <row r="42576" spans="2:11" ht="12" hidden="1" customHeight="1" x14ac:dyDescent="0.2">
      <c r="B42576" s="88"/>
      <c r="C42576" s="88"/>
      <c r="D42576" s="88"/>
      <c r="E42576" s="88"/>
      <c r="F42576" s="88"/>
      <c r="G42576" s="88"/>
      <c r="H42576" s="88"/>
      <c r="I42576" s="88"/>
      <c r="J42576" s="88"/>
      <c r="K42576" s="88"/>
    </row>
    <row r="42577" spans="2:11" ht="12" hidden="1" customHeight="1" x14ac:dyDescent="0.2">
      <c r="B42577" s="88"/>
      <c r="C42577" s="88"/>
      <c r="D42577" s="88"/>
      <c r="E42577" s="88"/>
      <c r="F42577" s="88"/>
      <c r="G42577" s="88"/>
      <c r="H42577" s="88"/>
      <c r="I42577" s="88"/>
      <c r="J42577" s="88"/>
      <c r="K42577" s="88"/>
    </row>
    <row r="42578" spans="2:11" ht="12" hidden="1" customHeight="1" x14ac:dyDescent="0.2">
      <c r="B42578" s="88"/>
      <c r="C42578" s="88"/>
      <c r="D42578" s="88"/>
      <c r="E42578" s="88"/>
      <c r="F42578" s="88"/>
      <c r="G42578" s="88"/>
      <c r="H42578" s="88"/>
      <c r="I42578" s="88"/>
      <c r="J42578" s="88"/>
      <c r="K42578" s="88"/>
    </row>
    <row r="42579" spans="2:11" ht="12" hidden="1" customHeight="1" x14ac:dyDescent="0.2">
      <c r="B42579" s="88"/>
      <c r="C42579" s="88"/>
      <c r="D42579" s="88"/>
      <c r="E42579" s="88"/>
      <c r="F42579" s="88"/>
      <c r="G42579" s="88"/>
      <c r="H42579" s="88"/>
      <c r="I42579" s="88"/>
      <c r="J42579" s="88"/>
      <c r="K42579" s="88"/>
    </row>
    <row r="42580" spans="2:11" ht="12" hidden="1" customHeight="1" x14ac:dyDescent="0.2">
      <c r="B42580" s="88"/>
      <c r="C42580" s="88"/>
      <c r="D42580" s="88"/>
      <c r="E42580" s="88"/>
      <c r="F42580" s="88"/>
      <c r="G42580" s="88"/>
      <c r="H42580" s="88"/>
      <c r="I42580" s="88"/>
      <c r="J42580" s="88"/>
      <c r="K42580" s="88"/>
    </row>
    <row r="42581" spans="2:11" ht="12" hidden="1" customHeight="1" x14ac:dyDescent="0.2">
      <c r="B42581" s="88"/>
      <c r="C42581" s="88"/>
      <c r="D42581" s="88"/>
      <c r="E42581" s="88"/>
      <c r="F42581" s="88"/>
      <c r="G42581" s="88"/>
      <c r="H42581" s="88"/>
      <c r="I42581" s="88"/>
      <c r="J42581" s="88"/>
      <c r="K42581" s="88"/>
    </row>
    <row r="42582" spans="2:11" ht="12" hidden="1" customHeight="1" x14ac:dyDescent="0.2">
      <c r="B42582" s="88"/>
      <c r="C42582" s="88"/>
      <c r="D42582" s="88"/>
      <c r="E42582" s="88"/>
      <c r="F42582" s="88"/>
      <c r="G42582" s="88"/>
      <c r="H42582" s="88"/>
      <c r="I42582" s="88"/>
      <c r="J42582" s="88"/>
      <c r="K42582" s="88"/>
    </row>
    <row r="42583" spans="2:11" ht="12" hidden="1" customHeight="1" x14ac:dyDescent="0.2">
      <c r="B42583" s="88"/>
      <c r="C42583" s="88"/>
      <c r="D42583" s="88"/>
      <c r="E42583" s="88"/>
      <c r="F42583" s="88"/>
      <c r="G42583" s="88"/>
      <c r="H42583" s="88"/>
      <c r="I42583" s="88"/>
      <c r="J42583" s="88"/>
      <c r="K42583" s="88"/>
    </row>
    <row r="42584" spans="2:11" ht="12" hidden="1" customHeight="1" x14ac:dyDescent="0.2">
      <c r="B42584" s="88"/>
      <c r="C42584" s="88"/>
      <c r="D42584" s="88"/>
      <c r="E42584" s="88"/>
      <c r="F42584" s="88"/>
      <c r="G42584" s="88"/>
      <c r="H42584" s="88"/>
      <c r="I42584" s="88"/>
      <c r="J42584" s="88"/>
      <c r="K42584" s="88"/>
    </row>
    <row r="42585" spans="2:11" ht="12" hidden="1" customHeight="1" x14ac:dyDescent="0.2">
      <c r="B42585" s="88"/>
      <c r="C42585" s="88"/>
      <c r="D42585" s="88"/>
      <c r="E42585" s="88"/>
      <c r="F42585" s="88"/>
      <c r="G42585" s="88"/>
      <c r="H42585" s="88"/>
      <c r="I42585" s="88"/>
      <c r="J42585" s="88"/>
      <c r="K42585" s="88"/>
    </row>
    <row r="42586" spans="2:11" ht="12" hidden="1" customHeight="1" x14ac:dyDescent="0.2">
      <c r="B42586" s="88"/>
      <c r="C42586" s="88"/>
      <c r="D42586" s="88"/>
      <c r="E42586" s="88"/>
      <c r="F42586" s="88"/>
      <c r="G42586" s="88"/>
      <c r="H42586" s="88"/>
      <c r="I42586" s="88"/>
      <c r="J42586" s="88"/>
      <c r="K42586" s="88"/>
    </row>
    <row r="42587" spans="2:11" ht="12" hidden="1" customHeight="1" x14ac:dyDescent="0.2">
      <c r="B42587" s="88"/>
      <c r="C42587" s="88"/>
      <c r="D42587" s="88"/>
      <c r="E42587" s="88"/>
      <c r="F42587" s="88"/>
      <c r="G42587" s="88"/>
      <c r="H42587" s="88"/>
      <c r="I42587" s="88"/>
      <c r="J42587" s="88"/>
      <c r="K42587" s="88"/>
    </row>
    <row r="42588" spans="2:11" ht="12" hidden="1" customHeight="1" x14ac:dyDescent="0.2">
      <c r="B42588" s="88"/>
      <c r="C42588" s="88"/>
      <c r="D42588" s="88"/>
      <c r="E42588" s="88"/>
      <c r="F42588" s="88"/>
      <c r="G42588" s="88"/>
      <c r="H42588" s="88"/>
      <c r="I42588" s="88"/>
      <c r="J42588" s="88"/>
      <c r="K42588" s="88"/>
    </row>
    <row r="42589" spans="2:11" ht="12" hidden="1" customHeight="1" x14ac:dyDescent="0.2">
      <c r="B42589" s="88"/>
      <c r="C42589" s="88"/>
      <c r="D42589" s="88"/>
      <c r="E42589" s="88"/>
      <c r="F42589" s="88"/>
      <c r="G42589" s="88"/>
      <c r="H42589" s="88"/>
      <c r="I42589" s="88"/>
      <c r="J42589" s="88"/>
      <c r="K42589" s="88"/>
    </row>
    <row r="42590" spans="2:11" ht="12" hidden="1" customHeight="1" x14ac:dyDescent="0.2">
      <c r="B42590" s="88"/>
      <c r="C42590" s="88"/>
      <c r="D42590" s="88"/>
      <c r="E42590" s="88"/>
      <c r="F42590" s="88"/>
      <c r="G42590" s="88"/>
      <c r="H42590" s="88"/>
      <c r="I42590" s="88"/>
      <c r="J42590" s="88"/>
      <c r="K42590" s="88"/>
    </row>
    <row r="42591" spans="2:11" ht="12" hidden="1" customHeight="1" x14ac:dyDescent="0.2">
      <c r="B42591" s="88"/>
      <c r="C42591" s="88"/>
      <c r="D42591" s="88"/>
      <c r="E42591" s="88"/>
      <c r="F42591" s="88"/>
      <c r="G42591" s="88"/>
      <c r="H42591" s="88"/>
      <c r="I42591" s="88"/>
      <c r="J42591" s="88"/>
      <c r="K42591" s="88"/>
    </row>
    <row r="42592" spans="2:11" ht="12" hidden="1" customHeight="1" x14ac:dyDescent="0.2">
      <c r="B42592" s="88"/>
      <c r="C42592" s="88"/>
      <c r="D42592" s="88"/>
      <c r="E42592" s="88"/>
      <c r="F42592" s="88"/>
      <c r="G42592" s="88"/>
      <c r="H42592" s="88"/>
      <c r="I42592" s="88"/>
      <c r="J42592" s="88"/>
      <c r="K42592" s="88"/>
    </row>
    <row r="42593" spans="2:11" ht="12" hidden="1" customHeight="1" x14ac:dyDescent="0.2">
      <c r="B42593" s="88"/>
      <c r="C42593" s="88"/>
      <c r="D42593" s="88"/>
      <c r="E42593" s="88"/>
      <c r="F42593" s="88"/>
      <c r="G42593" s="88"/>
      <c r="H42593" s="88"/>
      <c r="I42593" s="88"/>
      <c r="J42593" s="88"/>
      <c r="K42593" s="88"/>
    </row>
    <row r="42594" spans="2:11" ht="12" hidden="1" customHeight="1" x14ac:dyDescent="0.2">
      <c r="B42594" s="88"/>
      <c r="C42594" s="88"/>
      <c r="D42594" s="88"/>
      <c r="E42594" s="88"/>
      <c r="F42594" s="88"/>
      <c r="G42594" s="88"/>
      <c r="H42594" s="88"/>
      <c r="I42594" s="88"/>
      <c r="J42594" s="88"/>
      <c r="K42594" s="88"/>
    </row>
    <row r="42595" spans="2:11" ht="12" hidden="1" customHeight="1" x14ac:dyDescent="0.2">
      <c r="B42595" s="88"/>
      <c r="C42595" s="88"/>
      <c r="D42595" s="88"/>
      <c r="E42595" s="88"/>
      <c r="F42595" s="88"/>
      <c r="G42595" s="88"/>
      <c r="H42595" s="88"/>
      <c r="I42595" s="88"/>
      <c r="J42595" s="88"/>
      <c r="K42595" s="88"/>
    </row>
    <row r="42596" spans="2:11" ht="12" hidden="1" customHeight="1" x14ac:dyDescent="0.2">
      <c r="B42596" s="88"/>
      <c r="C42596" s="88"/>
      <c r="D42596" s="88"/>
      <c r="E42596" s="88"/>
      <c r="F42596" s="88"/>
      <c r="G42596" s="88"/>
      <c r="H42596" s="88"/>
      <c r="I42596" s="88"/>
      <c r="J42596" s="88"/>
      <c r="K42596" s="88"/>
    </row>
    <row r="42597" spans="2:11" ht="12" hidden="1" customHeight="1" x14ac:dyDescent="0.2">
      <c r="B42597" s="88"/>
      <c r="C42597" s="88"/>
      <c r="D42597" s="88"/>
      <c r="E42597" s="88"/>
      <c r="F42597" s="88"/>
      <c r="G42597" s="88"/>
      <c r="H42597" s="88"/>
      <c r="I42597" s="88"/>
      <c r="J42597" s="88"/>
      <c r="K42597" s="88"/>
    </row>
    <row r="42598" spans="2:11" ht="12" hidden="1" customHeight="1" x14ac:dyDescent="0.2">
      <c r="B42598" s="88"/>
      <c r="C42598" s="88"/>
      <c r="D42598" s="88"/>
      <c r="E42598" s="88"/>
      <c r="F42598" s="88"/>
      <c r="G42598" s="88"/>
      <c r="H42598" s="88"/>
      <c r="I42598" s="88"/>
      <c r="J42598" s="88"/>
      <c r="K42598" s="88"/>
    </row>
    <row r="42599" spans="2:11" ht="12" hidden="1" customHeight="1" x14ac:dyDescent="0.2">
      <c r="B42599" s="88"/>
      <c r="C42599" s="88"/>
      <c r="D42599" s="88"/>
      <c r="E42599" s="88"/>
      <c r="F42599" s="88"/>
      <c r="G42599" s="88"/>
      <c r="H42599" s="88"/>
      <c r="I42599" s="88"/>
      <c r="J42599" s="88"/>
      <c r="K42599" s="88"/>
    </row>
    <row r="42600" spans="2:11" ht="12" hidden="1" customHeight="1" x14ac:dyDescent="0.2">
      <c r="B42600" s="88"/>
      <c r="C42600" s="88"/>
      <c r="D42600" s="88"/>
      <c r="E42600" s="88"/>
      <c r="F42600" s="88"/>
      <c r="G42600" s="88"/>
      <c r="H42600" s="88"/>
      <c r="I42600" s="88"/>
      <c r="J42600" s="88"/>
      <c r="K42600" s="88"/>
    </row>
    <row r="42601" spans="2:11" ht="12" hidden="1" customHeight="1" x14ac:dyDescent="0.2">
      <c r="B42601" s="88"/>
      <c r="C42601" s="88"/>
      <c r="D42601" s="88"/>
      <c r="E42601" s="88"/>
      <c r="F42601" s="88"/>
      <c r="G42601" s="88"/>
      <c r="H42601" s="88"/>
      <c r="I42601" s="88"/>
      <c r="J42601" s="88"/>
      <c r="K42601" s="88"/>
    </row>
    <row r="42602" spans="2:11" ht="12" hidden="1" customHeight="1" x14ac:dyDescent="0.2">
      <c r="B42602" s="88"/>
      <c r="C42602" s="88"/>
      <c r="D42602" s="88"/>
      <c r="E42602" s="88"/>
      <c r="F42602" s="88"/>
      <c r="G42602" s="88"/>
      <c r="H42602" s="88"/>
      <c r="I42602" s="88"/>
      <c r="J42602" s="88"/>
      <c r="K42602" s="88"/>
    </row>
    <row r="42603" spans="2:11" ht="12" hidden="1" customHeight="1" x14ac:dyDescent="0.2">
      <c r="B42603" s="88"/>
      <c r="C42603" s="88"/>
      <c r="D42603" s="88"/>
      <c r="E42603" s="88"/>
      <c r="F42603" s="88"/>
      <c r="G42603" s="88"/>
      <c r="H42603" s="88"/>
      <c r="I42603" s="88"/>
      <c r="J42603" s="88"/>
      <c r="K42603" s="88"/>
    </row>
    <row r="42604" spans="2:11" ht="12" hidden="1" customHeight="1" x14ac:dyDescent="0.2">
      <c r="B42604" s="88"/>
      <c r="C42604" s="88"/>
      <c r="D42604" s="88"/>
      <c r="E42604" s="88"/>
      <c r="F42604" s="88"/>
      <c r="G42604" s="88"/>
      <c r="H42604" s="88"/>
      <c r="I42604" s="88"/>
      <c r="J42604" s="88"/>
      <c r="K42604" s="88"/>
    </row>
    <row r="42605" spans="2:11" ht="12" hidden="1" customHeight="1" x14ac:dyDescent="0.2">
      <c r="B42605" s="88"/>
      <c r="C42605" s="88"/>
      <c r="D42605" s="88"/>
      <c r="E42605" s="88"/>
      <c r="F42605" s="88"/>
      <c r="G42605" s="88"/>
      <c r="H42605" s="88"/>
      <c r="I42605" s="88"/>
      <c r="J42605" s="88"/>
      <c r="K42605" s="88"/>
    </row>
    <row r="42606" spans="2:11" ht="12" hidden="1" customHeight="1" x14ac:dyDescent="0.2">
      <c r="B42606" s="88"/>
      <c r="C42606" s="88"/>
      <c r="D42606" s="88"/>
      <c r="E42606" s="88"/>
      <c r="F42606" s="88"/>
      <c r="G42606" s="88"/>
      <c r="H42606" s="88"/>
      <c r="I42606" s="88"/>
      <c r="J42606" s="88"/>
      <c r="K42606" s="88"/>
    </row>
    <row r="42607" spans="2:11" ht="12" hidden="1" customHeight="1" x14ac:dyDescent="0.2">
      <c r="B42607" s="88"/>
      <c r="C42607" s="88"/>
      <c r="D42607" s="88"/>
      <c r="E42607" s="88"/>
      <c r="F42607" s="88"/>
      <c r="G42607" s="88"/>
      <c r="H42607" s="88"/>
      <c r="I42607" s="88"/>
      <c r="J42607" s="88"/>
      <c r="K42607" s="88"/>
    </row>
    <row r="42608" spans="2:11" ht="12" hidden="1" customHeight="1" x14ac:dyDescent="0.2">
      <c r="B42608" s="88"/>
      <c r="C42608" s="88"/>
      <c r="D42608" s="88"/>
      <c r="E42608" s="88"/>
      <c r="F42608" s="88"/>
      <c r="G42608" s="88"/>
      <c r="H42608" s="88"/>
      <c r="I42608" s="88"/>
      <c r="J42608" s="88"/>
      <c r="K42608" s="88"/>
    </row>
    <row r="42609" spans="2:11" ht="12" hidden="1" customHeight="1" x14ac:dyDescent="0.2">
      <c r="B42609" s="88"/>
      <c r="C42609" s="88"/>
      <c r="D42609" s="88"/>
      <c r="E42609" s="88"/>
      <c r="F42609" s="88"/>
      <c r="G42609" s="88"/>
      <c r="H42609" s="88"/>
      <c r="I42609" s="88"/>
      <c r="J42609" s="88"/>
      <c r="K42609" s="88"/>
    </row>
    <row r="42610" spans="2:11" ht="12" hidden="1" customHeight="1" x14ac:dyDescent="0.2">
      <c r="B42610" s="88"/>
      <c r="C42610" s="88"/>
      <c r="D42610" s="88"/>
      <c r="E42610" s="88"/>
      <c r="F42610" s="88"/>
      <c r="G42610" s="88"/>
      <c r="H42610" s="88"/>
      <c r="I42610" s="88"/>
      <c r="J42610" s="88"/>
      <c r="K42610" s="88"/>
    </row>
    <row r="42611" spans="2:11" ht="12" hidden="1" customHeight="1" x14ac:dyDescent="0.2">
      <c r="B42611" s="88"/>
      <c r="C42611" s="88"/>
      <c r="D42611" s="88"/>
      <c r="E42611" s="88"/>
      <c r="F42611" s="88"/>
      <c r="G42611" s="88"/>
      <c r="H42611" s="88"/>
      <c r="I42611" s="88"/>
      <c r="J42611" s="88"/>
      <c r="K42611" s="88"/>
    </row>
    <row r="42612" spans="2:11" ht="12" hidden="1" customHeight="1" x14ac:dyDescent="0.2">
      <c r="B42612" s="88"/>
      <c r="C42612" s="88"/>
      <c r="D42612" s="88"/>
      <c r="E42612" s="88"/>
      <c r="F42612" s="88"/>
      <c r="G42612" s="88"/>
      <c r="H42612" s="88"/>
      <c r="I42612" s="88"/>
      <c r="J42612" s="88"/>
      <c r="K42612" s="88"/>
    </row>
    <row r="42613" spans="2:11" ht="12" hidden="1" customHeight="1" x14ac:dyDescent="0.2">
      <c r="B42613" s="88"/>
      <c r="C42613" s="88"/>
      <c r="D42613" s="88"/>
      <c r="E42613" s="88"/>
      <c r="F42613" s="88"/>
      <c r="G42613" s="88"/>
      <c r="H42613" s="88"/>
      <c r="I42613" s="88"/>
      <c r="J42613" s="88"/>
      <c r="K42613" s="88"/>
    </row>
    <row r="42614" spans="2:11" ht="12" hidden="1" customHeight="1" x14ac:dyDescent="0.2">
      <c r="B42614" s="88"/>
      <c r="C42614" s="88"/>
      <c r="D42614" s="88"/>
      <c r="E42614" s="88"/>
      <c r="F42614" s="88"/>
      <c r="G42614" s="88"/>
      <c r="H42614" s="88"/>
      <c r="I42614" s="88"/>
      <c r="J42614" s="88"/>
      <c r="K42614" s="88"/>
    </row>
    <row r="42615" spans="2:11" ht="12" hidden="1" customHeight="1" x14ac:dyDescent="0.2">
      <c r="B42615" s="88"/>
      <c r="C42615" s="88"/>
      <c r="D42615" s="88"/>
      <c r="E42615" s="88"/>
      <c r="F42615" s="88"/>
      <c r="G42615" s="88"/>
      <c r="H42615" s="88"/>
      <c r="I42615" s="88"/>
      <c r="J42615" s="88"/>
      <c r="K42615" s="88"/>
    </row>
    <row r="42616" spans="2:11" ht="12" hidden="1" customHeight="1" x14ac:dyDescent="0.2">
      <c r="B42616" s="88"/>
      <c r="C42616" s="88"/>
      <c r="D42616" s="88"/>
      <c r="E42616" s="88"/>
      <c r="F42616" s="88"/>
      <c r="G42616" s="88"/>
      <c r="H42616" s="88"/>
      <c r="I42616" s="88"/>
      <c r="J42616" s="88"/>
      <c r="K42616" s="88"/>
    </row>
    <row r="42617" spans="2:11" ht="12" hidden="1" customHeight="1" x14ac:dyDescent="0.2">
      <c r="B42617" s="88"/>
      <c r="C42617" s="88"/>
      <c r="D42617" s="88"/>
      <c r="E42617" s="88"/>
      <c r="F42617" s="88"/>
      <c r="G42617" s="88"/>
      <c r="H42617" s="88"/>
      <c r="I42617" s="88"/>
      <c r="J42617" s="88"/>
      <c r="K42617" s="88"/>
    </row>
    <row r="42618" spans="2:11" ht="12" hidden="1" customHeight="1" x14ac:dyDescent="0.2">
      <c r="B42618" s="88"/>
      <c r="C42618" s="88"/>
      <c r="D42618" s="88"/>
      <c r="E42618" s="88"/>
      <c r="F42618" s="88"/>
      <c r="G42618" s="88"/>
      <c r="H42618" s="88"/>
      <c r="I42618" s="88"/>
      <c r="J42618" s="88"/>
      <c r="K42618" s="88"/>
    </row>
    <row r="42619" spans="2:11" ht="12" hidden="1" customHeight="1" x14ac:dyDescent="0.2">
      <c r="B42619" s="88"/>
      <c r="C42619" s="88"/>
      <c r="D42619" s="88"/>
      <c r="E42619" s="88"/>
      <c r="F42619" s="88"/>
      <c r="G42619" s="88"/>
      <c r="H42619" s="88"/>
      <c r="I42619" s="88"/>
      <c r="J42619" s="88"/>
      <c r="K42619" s="88"/>
    </row>
    <row r="42620" spans="2:11" ht="12" hidden="1" customHeight="1" x14ac:dyDescent="0.2">
      <c r="B42620" s="88"/>
      <c r="C42620" s="88"/>
      <c r="D42620" s="88"/>
      <c r="E42620" s="88"/>
      <c r="F42620" s="88"/>
      <c r="G42620" s="88"/>
      <c r="H42620" s="88"/>
      <c r="I42620" s="88"/>
      <c r="J42620" s="88"/>
      <c r="K42620" s="88"/>
    </row>
    <row r="42621" spans="2:11" ht="12" hidden="1" customHeight="1" x14ac:dyDescent="0.2">
      <c r="B42621" s="88"/>
      <c r="C42621" s="88"/>
      <c r="D42621" s="88"/>
      <c r="E42621" s="88"/>
      <c r="F42621" s="88"/>
      <c r="G42621" s="88"/>
      <c r="H42621" s="88"/>
      <c r="I42621" s="88"/>
      <c r="J42621" s="88"/>
      <c r="K42621" s="88"/>
    </row>
    <row r="42622" spans="2:11" ht="12" hidden="1" customHeight="1" x14ac:dyDescent="0.2">
      <c r="B42622" s="88"/>
      <c r="C42622" s="88"/>
      <c r="D42622" s="88"/>
      <c r="E42622" s="88"/>
      <c r="F42622" s="88"/>
      <c r="G42622" s="88"/>
      <c r="H42622" s="88"/>
      <c r="I42622" s="88"/>
      <c r="J42622" s="88"/>
      <c r="K42622" s="88"/>
    </row>
    <row r="42623" spans="2:11" ht="12" hidden="1" customHeight="1" x14ac:dyDescent="0.2">
      <c r="B42623" s="88"/>
      <c r="C42623" s="88"/>
      <c r="D42623" s="88"/>
      <c r="E42623" s="88"/>
      <c r="F42623" s="88"/>
      <c r="G42623" s="88"/>
      <c r="H42623" s="88"/>
      <c r="I42623" s="88"/>
      <c r="J42623" s="88"/>
      <c r="K42623" s="88"/>
    </row>
    <row r="42624" spans="2:11" ht="12" hidden="1" customHeight="1" x14ac:dyDescent="0.2">
      <c r="B42624" s="88"/>
      <c r="C42624" s="88"/>
      <c r="D42624" s="88"/>
      <c r="E42624" s="88"/>
      <c r="F42624" s="88"/>
      <c r="G42624" s="88"/>
      <c r="H42624" s="88"/>
      <c r="I42624" s="88"/>
      <c r="J42624" s="88"/>
      <c r="K42624" s="88"/>
    </row>
    <row r="42625" spans="2:11" ht="12" hidden="1" customHeight="1" x14ac:dyDescent="0.2">
      <c r="B42625" s="88"/>
      <c r="C42625" s="88"/>
      <c r="D42625" s="88"/>
      <c r="E42625" s="88"/>
      <c r="F42625" s="88"/>
      <c r="G42625" s="88"/>
      <c r="H42625" s="88"/>
      <c r="I42625" s="88"/>
      <c r="J42625" s="88"/>
      <c r="K42625" s="88"/>
    </row>
    <row r="42626" spans="2:11" ht="12" hidden="1" customHeight="1" x14ac:dyDescent="0.2">
      <c r="B42626" s="88"/>
      <c r="C42626" s="88"/>
      <c r="D42626" s="88"/>
      <c r="E42626" s="88"/>
      <c r="F42626" s="88"/>
      <c r="G42626" s="88"/>
      <c r="H42626" s="88"/>
      <c r="I42626" s="88"/>
      <c r="J42626" s="88"/>
      <c r="K42626" s="88"/>
    </row>
    <row r="42627" spans="2:11" ht="12" hidden="1" customHeight="1" x14ac:dyDescent="0.2">
      <c r="B42627" s="88"/>
      <c r="C42627" s="88"/>
      <c r="D42627" s="88"/>
      <c r="E42627" s="88"/>
      <c r="F42627" s="88"/>
      <c r="G42627" s="88"/>
      <c r="H42627" s="88"/>
      <c r="I42627" s="88"/>
      <c r="J42627" s="88"/>
      <c r="K42627" s="88"/>
    </row>
    <row r="42628" spans="2:11" ht="12" hidden="1" customHeight="1" x14ac:dyDescent="0.2">
      <c r="B42628" s="88"/>
      <c r="C42628" s="88"/>
      <c r="D42628" s="88"/>
      <c r="E42628" s="88"/>
      <c r="F42628" s="88"/>
      <c r="G42628" s="88"/>
      <c r="H42628" s="88"/>
      <c r="I42628" s="88"/>
      <c r="J42628" s="88"/>
      <c r="K42628" s="88"/>
    </row>
    <row r="42629" spans="2:11" ht="12" hidden="1" customHeight="1" x14ac:dyDescent="0.2">
      <c r="B42629" s="88"/>
      <c r="C42629" s="88"/>
      <c r="D42629" s="88"/>
      <c r="E42629" s="88"/>
      <c r="F42629" s="88"/>
      <c r="G42629" s="88"/>
      <c r="H42629" s="88"/>
      <c r="I42629" s="88"/>
      <c r="J42629" s="88"/>
      <c r="K42629" s="88"/>
    </row>
    <row r="42630" spans="2:11" ht="12" hidden="1" customHeight="1" x14ac:dyDescent="0.2">
      <c r="B42630" s="88"/>
      <c r="C42630" s="88"/>
      <c r="D42630" s="88"/>
      <c r="E42630" s="88"/>
      <c r="F42630" s="88"/>
      <c r="G42630" s="88"/>
      <c r="H42630" s="88"/>
      <c r="I42630" s="88"/>
      <c r="J42630" s="88"/>
      <c r="K42630" s="88"/>
    </row>
    <row r="42631" spans="2:11" ht="12" hidden="1" customHeight="1" x14ac:dyDescent="0.2">
      <c r="B42631" s="88"/>
      <c r="C42631" s="88"/>
      <c r="D42631" s="88"/>
      <c r="E42631" s="88"/>
      <c r="F42631" s="88"/>
      <c r="G42631" s="88"/>
      <c r="H42631" s="88"/>
      <c r="I42631" s="88"/>
      <c r="J42631" s="88"/>
      <c r="K42631" s="88"/>
    </row>
    <row r="42632" spans="2:11" ht="12" hidden="1" customHeight="1" x14ac:dyDescent="0.2">
      <c r="B42632" s="88"/>
      <c r="C42632" s="88"/>
      <c r="D42632" s="88"/>
      <c r="E42632" s="88"/>
      <c r="F42632" s="88"/>
      <c r="G42632" s="88"/>
      <c r="H42632" s="88"/>
      <c r="I42632" s="88"/>
      <c r="J42632" s="88"/>
      <c r="K42632" s="88"/>
    </row>
    <row r="42633" spans="2:11" ht="12" hidden="1" customHeight="1" x14ac:dyDescent="0.2">
      <c r="B42633" s="88"/>
      <c r="C42633" s="88"/>
      <c r="D42633" s="88"/>
      <c r="E42633" s="88"/>
      <c r="F42633" s="88"/>
      <c r="G42633" s="88"/>
      <c r="H42633" s="88"/>
      <c r="I42633" s="88"/>
      <c r="J42633" s="88"/>
      <c r="K42633" s="88"/>
    </row>
    <row r="42634" spans="2:11" ht="12" hidden="1" customHeight="1" x14ac:dyDescent="0.2">
      <c r="B42634" s="88"/>
      <c r="C42634" s="88"/>
      <c r="D42634" s="88"/>
      <c r="E42634" s="88"/>
      <c r="F42634" s="88"/>
      <c r="G42634" s="88"/>
      <c r="H42634" s="88"/>
      <c r="I42634" s="88"/>
      <c r="J42634" s="88"/>
      <c r="K42634" s="88"/>
    </row>
    <row r="42635" spans="2:11" ht="12" hidden="1" customHeight="1" x14ac:dyDescent="0.2">
      <c r="B42635" s="88"/>
      <c r="C42635" s="88"/>
      <c r="D42635" s="88"/>
      <c r="E42635" s="88"/>
      <c r="F42635" s="88"/>
      <c r="G42635" s="88"/>
      <c r="H42635" s="88"/>
      <c r="I42635" s="88"/>
      <c r="J42635" s="88"/>
      <c r="K42635" s="88"/>
    </row>
    <row r="42636" spans="2:11" ht="12" hidden="1" customHeight="1" x14ac:dyDescent="0.2">
      <c r="B42636" s="88"/>
      <c r="C42636" s="88"/>
      <c r="D42636" s="88"/>
      <c r="E42636" s="88"/>
      <c r="F42636" s="88"/>
      <c r="G42636" s="88"/>
      <c r="H42636" s="88"/>
      <c r="I42636" s="88"/>
      <c r="J42636" s="88"/>
      <c r="K42636" s="88"/>
    </row>
    <row r="42637" spans="2:11" ht="12" hidden="1" customHeight="1" x14ac:dyDescent="0.2">
      <c r="B42637" s="88"/>
      <c r="C42637" s="88"/>
      <c r="D42637" s="88"/>
      <c r="E42637" s="88"/>
      <c r="F42637" s="88"/>
      <c r="G42637" s="88"/>
      <c r="H42637" s="88"/>
      <c r="I42637" s="88"/>
      <c r="J42637" s="88"/>
      <c r="K42637" s="88"/>
    </row>
    <row r="42638" spans="2:11" ht="12" hidden="1" customHeight="1" x14ac:dyDescent="0.2">
      <c r="B42638" s="88"/>
      <c r="C42638" s="88"/>
      <c r="D42638" s="88"/>
      <c r="E42638" s="88"/>
      <c r="F42638" s="88"/>
      <c r="G42638" s="88"/>
      <c r="H42638" s="88"/>
      <c r="I42638" s="88"/>
      <c r="J42638" s="88"/>
      <c r="K42638" s="88"/>
    </row>
    <row r="42639" spans="2:11" ht="12" hidden="1" customHeight="1" x14ac:dyDescent="0.2">
      <c r="B42639" s="88"/>
      <c r="C42639" s="88"/>
      <c r="D42639" s="88"/>
      <c r="E42639" s="88"/>
      <c r="F42639" s="88"/>
      <c r="G42639" s="88"/>
      <c r="H42639" s="88"/>
      <c r="I42639" s="88"/>
      <c r="J42639" s="88"/>
      <c r="K42639" s="88"/>
    </row>
    <row r="42640" spans="2:11" ht="12" hidden="1" customHeight="1" x14ac:dyDescent="0.2">
      <c r="B42640" s="88"/>
      <c r="C42640" s="88"/>
      <c r="D42640" s="88"/>
      <c r="E42640" s="88"/>
      <c r="F42640" s="88"/>
      <c r="G42640" s="88"/>
      <c r="H42640" s="88"/>
      <c r="I42640" s="88"/>
      <c r="J42640" s="88"/>
      <c r="K42640" s="88"/>
    </row>
    <row r="42641" spans="2:11" ht="12" hidden="1" customHeight="1" x14ac:dyDescent="0.2">
      <c r="B42641" s="88"/>
      <c r="C42641" s="88"/>
      <c r="D42641" s="88"/>
      <c r="E42641" s="88"/>
      <c r="F42641" s="88"/>
      <c r="G42641" s="88"/>
      <c r="H42641" s="88"/>
      <c r="I42641" s="88"/>
      <c r="J42641" s="88"/>
      <c r="K42641" s="88"/>
    </row>
    <row r="42642" spans="2:11" ht="12" hidden="1" customHeight="1" x14ac:dyDescent="0.2">
      <c r="B42642" s="88"/>
      <c r="C42642" s="88"/>
      <c r="D42642" s="88"/>
      <c r="E42642" s="88"/>
      <c r="F42642" s="88"/>
      <c r="G42642" s="88"/>
      <c r="H42642" s="88"/>
      <c r="I42642" s="88"/>
      <c r="J42642" s="88"/>
      <c r="K42642" s="88"/>
    </row>
    <row r="42643" spans="2:11" ht="12" hidden="1" customHeight="1" x14ac:dyDescent="0.2">
      <c r="B42643" s="88"/>
      <c r="C42643" s="88"/>
      <c r="D42643" s="88"/>
      <c r="E42643" s="88"/>
      <c r="F42643" s="88"/>
      <c r="G42643" s="88"/>
      <c r="H42643" s="88"/>
      <c r="I42643" s="88"/>
      <c r="J42643" s="88"/>
      <c r="K42643" s="88"/>
    </row>
    <row r="42644" spans="2:11" ht="12" hidden="1" customHeight="1" x14ac:dyDescent="0.2">
      <c r="B42644" s="88"/>
      <c r="C42644" s="88"/>
      <c r="D42644" s="88"/>
      <c r="E42644" s="88"/>
      <c r="F42644" s="88"/>
      <c r="G42644" s="88"/>
      <c r="H42644" s="88"/>
      <c r="I42644" s="88"/>
      <c r="J42644" s="88"/>
      <c r="K42644" s="88"/>
    </row>
    <row r="42645" spans="2:11" ht="12" hidden="1" customHeight="1" x14ac:dyDescent="0.2">
      <c r="B42645" s="88"/>
      <c r="C42645" s="88"/>
      <c r="D42645" s="88"/>
      <c r="E42645" s="88"/>
      <c r="F42645" s="88"/>
      <c r="G42645" s="88"/>
      <c r="H42645" s="88"/>
      <c r="I42645" s="88"/>
      <c r="J42645" s="88"/>
      <c r="K42645" s="88"/>
    </row>
    <row r="42646" spans="2:11" ht="12" hidden="1" customHeight="1" x14ac:dyDescent="0.2">
      <c r="B42646" s="88"/>
      <c r="C42646" s="88"/>
      <c r="D42646" s="88"/>
      <c r="E42646" s="88"/>
      <c r="F42646" s="88"/>
      <c r="G42646" s="88"/>
      <c r="H42646" s="88"/>
      <c r="I42646" s="88"/>
      <c r="J42646" s="88"/>
      <c r="K42646" s="88"/>
    </row>
    <row r="42647" spans="2:11" ht="12" hidden="1" customHeight="1" x14ac:dyDescent="0.2">
      <c r="B42647" s="88"/>
      <c r="C42647" s="88"/>
      <c r="D42647" s="88"/>
      <c r="E42647" s="88"/>
      <c r="F42647" s="88"/>
      <c r="G42647" s="88"/>
      <c r="H42647" s="88"/>
      <c r="I42647" s="88"/>
      <c r="J42647" s="88"/>
      <c r="K42647" s="88"/>
    </row>
    <row r="42648" spans="2:11" ht="12" hidden="1" customHeight="1" x14ac:dyDescent="0.2">
      <c r="B42648" s="88"/>
      <c r="C42648" s="88"/>
      <c r="D42648" s="88"/>
      <c r="E42648" s="88"/>
      <c r="F42648" s="88"/>
      <c r="G42648" s="88"/>
      <c r="H42648" s="88"/>
      <c r="I42648" s="88"/>
      <c r="J42648" s="88"/>
      <c r="K42648" s="88"/>
    </row>
    <row r="42649" spans="2:11" ht="12" hidden="1" customHeight="1" x14ac:dyDescent="0.2">
      <c r="B42649" s="88"/>
      <c r="C42649" s="88"/>
      <c r="D42649" s="88"/>
      <c r="E42649" s="88"/>
      <c r="F42649" s="88"/>
      <c r="G42649" s="88"/>
      <c r="H42649" s="88"/>
      <c r="I42649" s="88"/>
      <c r="J42649" s="88"/>
      <c r="K42649" s="88"/>
    </row>
    <row r="42650" spans="2:11" ht="12" hidden="1" customHeight="1" x14ac:dyDescent="0.2">
      <c r="B42650" s="88"/>
      <c r="C42650" s="88"/>
      <c r="D42650" s="88"/>
      <c r="E42650" s="88"/>
      <c r="F42650" s="88"/>
      <c r="G42650" s="88"/>
      <c r="H42650" s="88"/>
      <c r="I42650" s="88"/>
      <c r="J42650" s="88"/>
      <c r="K42650" s="88"/>
    </row>
    <row r="42651" spans="2:11" ht="12" hidden="1" customHeight="1" x14ac:dyDescent="0.2">
      <c r="B42651" s="88"/>
      <c r="C42651" s="88"/>
      <c r="D42651" s="88"/>
      <c r="E42651" s="88"/>
      <c r="F42651" s="88"/>
      <c r="G42651" s="88"/>
      <c r="H42651" s="88"/>
      <c r="I42651" s="88"/>
      <c r="J42651" s="88"/>
      <c r="K42651" s="88"/>
    </row>
    <row r="42652" spans="2:11" ht="12" hidden="1" customHeight="1" x14ac:dyDescent="0.2">
      <c r="B42652" s="88"/>
      <c r="C42652" s="88"/>
      <c r="D42652" s="88"/>
      <c r="E42652" s="88"/>
      <c r="F42652" s="88"/>
      <c r="G42652" s="88"/>
      <c r="H42652" s="88"/>
      <c r="I42652" s="88"/>
      <c r="J42652" s="88"/>
      <c r="K42652" s="88"/>
    </row>
    <row r="42653" spans="2:11" ht="12" hidden="1" customHeight="1" x14ac:dyDescent="0.2">
      <c r="B42653" s="88"/>
      <c r="C42653" s="88"/>
      <c r="D42653" s="88"/>
      <c r="E42653" s="88"/>
      <c r="F42653" s="88"/>
      <c r="G42653" s="88"/>
      <c r="H42653" s="88"/>
      <c r="I42653" s="88"/>
      <c r="J42653" s="88"/>
      <c r="K42653" s="88"/>
    </row>
    <row r="42654" spans="2:11" ht="12" hidden="1" customHeight="1" x14ac:dyDescent="0.2">
      <c r="B42654" s="88"/>
      <c r="C42654" s="88"/>
      <c r="D42654" s="88"/>
      <c r="E42654" s="88"/>
      <c r="F42654" s="88"/>
      <c r="G42654" s="88"/>
      <c r="H42654" s="88"/>
      <c r="I42654" s="88"/>
      <c r="J42654" s="88"/>
      <c r="K42654" s="88"/>
    </row>
    <row r="42655" spans="2:11" ht="12" hidden="1" customHeight="1" x14ac:dyDescent="0.2">
      <c r="B42655" s="88"/>
      <c r="C42655" s="88"/>
      <c r="D42655" s="88"/>
      <c r="E42655" s="88"/>
      <c r="F42655" s="88"/>
      <c r="G42655" s="88"/>
      <c r="H42655" s="88"/>
      <c r="I42655" s="88"/>
      <c r="J42655" s="88"/>
      <c r="K42655" s="88"/>
    </row>
    <row r="42656" spans="2:11" ht="12" hidden="1" customHeight="1" x14ac:dyDescent="0.2">
      <c r="B42656" s="88"/>
      <c r="C42656" s="88"/>
      <c r="D42656" s="88"/>
      <c r="E42656" s="88"/>
      <c r="F42656" s="88"/>
      <c r="G42656" s="88"/>
      <c r="H42656" s="88"/>
      <c r="I42656" s="88"/>
      <c r="J42656" s="88"/>
      <c r="K42656" s="88"/>
    </row>
    <row r="42657" spans="2:11" ht="12" hidden="1" customHeight="1" x14ac:dyDescent="0.2">
      <c r="B42657" s="88"/>
      <c r="C42657" s="88"/>
      <c r="D42657" s="88"/>
      <c r="E42657" s="88"/>
      <c r="F42657" s="88"/>
      <c r="G42657" s="88"/>
      <c r="H42657" s="88"/>
      <c r="I42657" s="88"/>
      <c r="J42657" s="88"/>
      <c r="K42657" s="88"/>
    </row>
    <row r="42658" spans="2:11" ht="12" hidden="1" customHeight="1" x14ac:dyDescent="0.2">
      <c r="B42658" s="88"/>
      <c r="C42658" s="88"/>
      <c r="D42658" s="88"/>
      <c r="E42658" s="88"/>
      <c r="F42658" s="88"/>
      <c r="G42658" s="88"/>
      <c r="H42658" s="88"/>
      <c r="I42658" s="88"/>
      <c r="J42658" s="88"/>
      <c r="K42658" s="88"/>
    </row>
    <row r="42659" spans="2:11" ht="12" hidden="1" customHeight="1" x14ac:dyDescent="0.2">
      <c r="B42659" s="88"/>
      <c r="C42659" s="88"/>
      <c r="D42659" s="88"/>
      <c r="E42659" s="88"/>
      <c r="F42659" s="88"/>
      <c r="G42659" s="88"/>
      <c r="H42659" s="88"/>
      <c r="I42659" s="88"/>
      <c r="J42659" s="88"/>
      <c r="K42659" s="88"/>
    </row>
    <row r="42660" spans="2:11" ht="12" hidden="1" customHeight="1" x14ac:dyDescent="0.2">
      <c r="B42660" s="88"/>
      <c r="C42660" s="88"/>
      <c r="D42660" s="88"/>
      <c r="E42660" s="88"/>
      <c r="F42660" s="88"/>
      <c r="G42660" s="88"/>
      <c r="H42660" s="88"/>
      <c r="I42660" s="88"/>
      <c r="J42660" s="88"/>
      <c r="K42660" s="88"/>
    </row>
    <row r="42661" spans="2:11" ht="12" hidden="1" customHeight="1" x14ac:dyDescent="0.2">
      <c r="B42661" s="88"/>
      <c r="C42661" s="88"/>
      <c r="D42661" s="88"/>
      <c r="E42661" s="88"/>
      <c r="F42661" s="88"/>
      <c r="G42661" s="88"/>
      <c r="H42661" s="88"/>
      <c r="I42661" s="88"/>
      <c r="J42661" s="88"/>
      <c r="K42661" s="88"/>
    </row>
    <row r="42662" spans="2:11" ht="12" hidden="1" customHeight="1" x14ac:dyDescent="0.2">
      <c r="B42662" s="88"/>
      <c r="C42662" s="88"/>
      <c r="D42662" s="88"/>
      <c r="E42662" s="88"/>
      <c r="F42662" s="88"/>
      <c r="G42662" s="88"/>
      <c r="H42662" s="88"/>
      <c r="I42662" s="88"/>
      <c r="J42662" s="88"/>
      <c r="K42662" s="88"/>
    </row>
    <row r="42663" spans="2:11" ht="12" hidden="1" customHeight="1" x14ac:dyDescent="0.2">
      <c r="B42663" s="88"/>
      <c r="C42663" s="88"/>
      <c r="D42663" s="88"/>
      <c r="E42663" s="88"/>
      <c r="F42663" s="88"/>
      <c r="G42663" s="88"/>
      <c r="H42663" s="88"/>
      <c r="I42663" s="88"/>
      <c r="J42663" s="88"/>
      <c r="K42663" s="88"/>
    </row>
    <row r="42664" spans="2:11" ht="12" hidden="1" customHeight="1" x14ac:dyDescent="0.2">
      <c r="B42664" s="88"/>
      <c r="C42664" s="88"/>
      <c r="D42664" s="88"/>
      <c r="E42664" s="88"/>
      <c r="F42664" s="88"/>
      <c r="G42664" s="88"/>
      <c r="H42664" s="88"/>
      <c r="I42664" s="88"/>
      <c r="J42664" s="88"/>
      <c r="K42664" s="88"/>
    </row>
    <row r="42665" spans="2:11" ht="12" hidden="1" customHeight="1" x14ac:dyDescent="0.2">
      <c r="B42665" s="88"/>
      <c r="C42665" s="88"/>
      <c r="D42665" s="88"/>
      <c r="E42665" s="88"/>
      <c r="F42665" s="88"/>
      <c r="G42665" s="88"/>
      <c r="H42665" s="88"/>
      <c r="I42665" s="88"/>
      <c r="J42665" s="88"/>
      <c r="K42665" s="88"/>
    </row>
    <row r="42666" spans="2:11" ht="12" hidden="1" customHeight="1" x14ac:dyDescent="0.2">
      <c r="B42666" s="88"/>
      <c r="C42666" s="88"/>
      <c r="D42666" s="88"/>
      <c r="E42666" s="88"/>
      <c r="F42666" s="88"/>
      <c r="G42666" s="88"/>
      <c r="H42666" s="88"/>
      <c r="I42666" s="88"/>
      <c r="J42666" s="88"/>
      <c r="K42666" s="88"/>
    </row>
    <row r="42667" spans="2:11" ht="12" hidden="1" customHeight="1" x14ac:dyDescent="0.2">
      <c r="B42667" s="88"/>
      <c r="C42667" s="88"/>
      <c r="D42667" s="88"/>
      <c r="E42667" s="88"/>
      <c r="F42667" s="88"/>
      <c r="G42667" s="88"/>
      <c r="H42667" s="88"/>
      <c r="I42667" s="88"/>
      <c r="J42667" s="88"/>
      <c r="K42667" s="88"/>
    </row>
    <row r="42668" spans="2:11" ht="12" hidden="1" customHeight="1" x14ac:dyDescent="0.2">
      <c r="B42668" s="88"/>
      <c r="C42668" s="88"/>
      <c r="D42668" s="88"/>
      <c r="E42668" s="88"/>
      <c r="F42668" s="88"/>
      <c r="G42668" s="88"/>
      <c r="H42668" s="88"/>
      <c r="I42668" s="88"/>
      <c r="J42668" s="88"/>
      <c r="K42668" s="88"/>
    </row>
    <row r="42669" spans="2:11" ht="12" hidden="1" customHeight="1" x14ac:dyDescent="0.2">
      <c r="B42669" s="88"/>
      <c r="C42669" s="88"/>
      <c r="D42669" s="88"/>
      <c r="E42669" s="88"/>
      <c r="F42669" s="88"/>
      <c r="G42669" s="88"/>
      <c r="H42669" s="88"/>
      <c r="I42669" s="88"/>
      <c r="J42669" s="88"/>
      <c r="K42669" s="88"/>
    </row>
    <row r="42670" spans="2:11" ht="12" hidden="1" customHeight="1" x14ac:dyDescent="0.2">
      <c r="B42670" s="88"/>
      <c r="C42670" s="88"/>
      <c r="D42670" s="88"/>
      <c r="E42670" s="88"/>
      <c r="F42670" s="88"/>
      <c r="G42670" s="88"/>
      <c r="H42670" s="88"/>
      <c r="I42670" s="88"/>
      <c r="J42670" s="88"/>
      <c r="K42670" s="88"/>
    </row>
    <row r="42671" spans="2:11" ht="12" hidden="1" customHeight="1" x14ac:dyDescent="0.2">
      <c r="B42671" s="88"/>
      <c r="C42671" s="88"/>
      <c r="D42671" s="88"/>
      <c r="E42671" s="88"/>
      <c r="F42671" s="88"/>
      <c r="G42671" s="88"/>
      <c r="H42671" s="88"/>
      <c r="I42671" s="88"/>
      <c r="J42671" s="88"/>
      <c r="K42671" s="88"/>
    </row>
    <row r="42672" spans="2:11" ht="12" hidden="1" customHeight="1" x14ac:dyDescent="0.2">
      <c r="B42672" s="88"/>
      <c r="C42672" s="88"/>
      <c r="D42672" s="88"/>
      <c r="E42672" s="88"/>
      <c r="F42672" s="88"/>
      <c r="G42672" s="88"/>
      <c r="H42672" s="88"/>
      <c r="I42672" s="88"/>
      <c r="J42672" s="88"/>
      <c r="K42672" s="88"/>
    </row>
    <row r="42673" spans="2:11" ht="12" hidden="1" customHeight="1" x14ac:dyDescent="0.2">
      <c r="B42673" s="88"/>
      <c r="C42673" s="88"/>
      <c r="D42673" s="88"/>
      <c r="E42673" s="88"/>
      <c r="F42673" s="88"/>
      <c r="G42673" s="88"/>
      <c r="H42673" s="88"/>
      <c r="I42673" s="88"/>
      <c r="J42673" s="88"/>
      <c r="K42673" s="88"/>
    </row>
    <row r="42674" spans="2:11" ht="12" hidden="1" customHeight="1" x14ac:dyDescent="0.2">
      <c r="B42674" s="88"/>
      <c r="C42674" s="88"/>
      <c r="D42674" s="88"/>
      <c r="E42674" s="88"/>
      <c r="F42674" s="88"/>
      <c r="G42674" s="88"/>
      <c r="H42674" s="88"/>
      <c r="I42674" s="88"/>
      <c r="J42674" s="88"/>
      <c r="K42674" s="88"/>
    </row>
    <row r="42675" spans="2:11" ht="12" hidden="1" customHeight="1" x14ac:dyDescent="0.2">
      <c r="B42675" s="88"/>
      <c r="C42675" s="88"/>
      <c r="D42675" s="88"/>
      <c r="E42675" s="88"/>
      <c r="F42675" s="88"/>
      <c r="G42675" s="88"/>
      <c r="H42675" s="88"/>
      <c r="I42675" s="88"/>
      <c r="J42675" s="88"/>
      <c r="K42675" s="88"/>
    </row>
    <row r="42676" spans="2:11" ht="12" hidden="1" customHeight="1" x14ac:dyDescent="0.2">
      <c r="B42676" s="88"/>
      <c r="C42676" s="88"/>
      <c r="D42676" s="88"/>
      <c r="E42676" s="88"/>
      <c r="F42676" s="88"/>
      <c r="G42676" s="88"/>
      <c r="H42676" s="88"/>
      <c r="I42676" s="88"/>
      <c r="J42676" s="88"/>
      <c r="K42676" s="88"/>
    </row>
    <row r="42677" spans="2:11" ht="12" hidden="1" customHeight="1" x14ac:dyDescent="0.2">
      <c r="B42677" s="88"/>
      <c r="C42677" s="88"/>
      <c r="D42677" s="88"/>
      <c r="E42677" s="88"/>
      <c r="F42677" s="88"/>
      <c r="G42677" s="88"/>
      <c r="H42677" s="88"/>
      <c r="I42677" s="88"/>
      <c r="J42677" s="88"/>
      <c r="K42677" s="88"/>
    </row>
    <row r="42678" spans="2:11" ht="12" hidden="1" customHeight="1" x14ac:dyDescent="0.2">
      <c r="B42678" s="88"/>
      <c r="C42678" s="88"/>
      <c r="D42678" s="88"/>
      <c r="E42678" s="88"/>
      <c r="F42678" s="88"/>
      <c r="G42678" s="88"/>
      <c r="H42678" s="88"/>
      <c r="I42678" s="88"/>
      <c r="J42678" s="88"/>
      <c r="K42678" s="88"/>
    </row>
    <row r="42679" spans="2:11" ht="12" hidden="1" customHeight="1" x14ac:dyDescent="0.2">
      <c r="B42679" s="88"/>
      <c r="C42679" s="88"/>
      <c r="D42679" s="88"/>
      <c r="E42679" s="88"/>
      <c r="F42679" s="88"/>
      <c r="G42679" s="88"/>
      <c r="H42679" s="88"/>
      <c r="I42679" s="88"/>
      <c r="J42679" s="88"/>
      <c r="K42679" s="88"/>
    </row>
    <row r="42680" spans="2:11" ht="12" hidden="1" customHeight="1" x14ac:dyDescent="0.2">
      <c r="B42680" s="88"/>
      <c r="C42680" s="88"/>
      <c r="D42680" s="88"/>
      <c r="E42680" s="88"/>
      <c r="F42680" s="88"/>
      <c r="G42680" s="88"/>
      <c r="H42680" s="88"/>
      <c r="I42680" s="88"/>
      <c r="J42680" s="88"/>
      <c r="K42680" s="88"/>
    </row>
    <row r="42681" spans="2:11" ht="12" hidden="1" customHeight="1" x14ac:dyDescent="0.2">
      <c r="B42681" s="88"/>
      <c r="C42681" s="88"/>
      <c r="D42681" s="88"/>
      <c r="E42681" s="88"/>
      <c r="F42681" s="88"/>
      <c r="G42681" s="88"/>
      <c r="H42681" s="88"/>
      <c r="I42681" s="88"/>
      <c r="J42681" s="88"/>
      <c r="K42681" s="88"/>
    </row>
    <row r="42682" spans="2:11" ht="12" hidden="1" customHeight="1" x14ac:dyDescent="0.2">
      <c r="B42682" s="88"/>
      <c r="C42682" s="88"/>
      <c r="D42682" s="88"/>
      <c r="E42682" s="88"/>
      <c r="F42682" s="88"/>
      <c r="G42682" s="88"/>
      <c r="H42682" s="88"/>
      <c r="I42682" s="88"/>
      <c r="J42682" s="88"/>
      <c r="K42682" s="88"/>
    </row>
    <row r="42683" spans="2:11" ht="12" hidden="1" customHeight="1" x14ac:dyDescent="0.2">
      <c r="B42683" s="88"/>
      <c r="C42683" s="88"/>
      <c r="D42683" s="88"/>
      <c r="E42683" s="88"/>
      <c r="F42683" s="88"/>
      <c r="G42683" s="88"/>
      <c r="H42683" s="88"/>
      <c r="I42683" s="88"/>
      <c r="J42683" s="88"/>
      <c r="K42683" s="88"/>
    </row>
    <row r="42684" spans="2:11" ht="12" hidden="1" customHeight="1" x14ac:dyDescent="0.2">
      <c r="B42684" s="88"/>
      <c r="C42684" s="88"/>
      <c r="D42684" s="88"/>
      <c r="E42684" s="88"/>
      <c r="F42684" s="88"/>
      <c r="G42684" s="88"/>
      <c r="H42684" s="88"/>
      <c r="I42684" s="88"/>
      <c r="J42684" s="88"/>
      <c r="K42684" s="88"/>
    </row>
    <row r="42685" spans="2:11" ht="12" hidden="1" customHeight="1" x14ac:dyDescent="0.2">
      <c r="B42685" s="88"/>
      <c r="C42685" s="88"/>
      <c r="D42685" s="88"/>
      <c r="E42685" s="88"/>
      <c r="F42685" s="88"/>
      <c r="G42685" s="88"/>
      <c r="H42685" s="88"/>
      <c r="I42685" s="88"/>
      <c r="J42685" s="88"/>
      <c r="K42685" s="88"/>
    </row>
    <row r="42686" spans="2:11" ht="12" hidden="1" customHeight="1" x14ac:dyDescent="0.2">
      <c r="B42686" s="88"/>
      <c r="C42686" s="88"/>
      <c r="D42686" s="88"/>
      <c r="E42686" s="88"/>
      <c r="F42686" s="88"/>
      <c r="G42686" s="88"/>
      <c r="H42686" s="88"/>
      <c r="I42686" s="88"/>
      <c r="J42686" s="88"/>
      <c r="K42686" s="88"/>
    </row>
    <row r="42687" spans="2:11" ht="12" hidden="1" customHeight="1" x14ac:dyDescent="0.2">
      <c r="B42687" s="88"/>
      <c r="C42687" s="88"/>
      <c r="D42687" s="88"/>
      <c r="E42687" s="88"/>
      <c r="F42687" s="88"/>
      <c r="G42687" s="88"/>
      <c r="H42687" s="88"/>
      <c r="I42687" s="88"/>
      <c r="J42687" s="88"/>
      <c r="K42687" s="88"/>
    </row>
    <row r="42688" spans="2:11" ht="12" hidden="1" customHeight="1" x14ac:dyDescent="0.2">
      <c r="B42688" s="88"/>
      <c r="C42688" s="88"/>
      <c r="D42688" s="88"/>
      <c r="E42688" s="88"/>
      <c r="F42688" s="88"/>
      <c r="G42688" s="88"/>
      <c r="H42688" s="88"/>
      <c r="I42688" s="88"/>
      <c r="J42688" s="88"/>
      <c r="K42688" s="88"/>
    </row>
    <row r="42689" spans="2:11" ht="12" hidden="1" customHeight="1" x14ac:dyDescent="0.2">
      <c r="B42689" s="88"/>
      <c r="C42689" s="88"/>
      <c r="D42689" s="88"/>
      <c r="E42689" s="88"/>
      <c r="F42689" s="88"/>
      <c r="G42689" s="88"/>
      <c r="H42689" s="88"/>
      <c r="I42689" s="88"/>
      <c r="J42689" s="88"/>
      <c r="K42689" s="88"/>
    </row>
    <row r="42690" spans="2:11" ht="12" hidden="1" customHeight="1" x14ac:dyDescent="0.2">
      <c r="B42690" s="88"/>
      <c r="C42690" s="88"/>
      <c r="D42690" s="88"/>
      <c r="E42690" s="88"/>
      <c r="F42690" s="88"/>
      <c r="G42690" s="88"/>
      <c r="H42690" s="88"/>
      <c r="I42690" s="88"/>
      <c r="J42690" s="88"/>
      <c r="K42690" s="88"/>
    </row>
    <row r="42691" spans="2:11" ht="12" hidden="1" customHeight="1" x14ac:dyDescent="0.2">
      <c r="B42691" s="88"/>
      <c r="C42691" s="88"/>
      <c r="D42691" s="88"/>
      <c r="E42691" s="88"/>
      <c r="F42691" s="88"/>
      <c r="G42691" s="88"/>
      <c r="H42691" s="88"/>
      <c r="I42691" s="88"/>
      <c r="J42691" s="88"/>
      <c r="K42691" s="88"/>
    </row>
    <row r="42692" spans="2:11" ht="12" hidden="1" customHeight="1" x14ac:dyDescent="0.2">
      <c r="B42692" s="88"/>
      <c r="C42692" s="88"/>
      <c r="D42692" s="88"/>
      <c r="E42692" s="88"/>
      <c r="F42692" s="88"/>
      <c r="G42692" s="88"/>
      <c r="H42692" s="88"/>
      <c r="I42692" s="88"/>
      <c r="J42692" s="88"/>
      <c r="K42692" s="88"/>
    </row>
    <row r="42693" spans="2:11" ht="12" hidden="1" customHeight="1" x14ac:dyDescent="0.2">
      <c r="B42693" s="88"/>
      <c r="C42693" s="88"/>
      <c r="D42693" s="88"/>
      <c r="E42693" s="88"/>
      <c r="F42693" s="88"/>
      <c r="G42693" s="88"/>
      <c r="H42693" s="88"/>
      <c r="I42693" s="88"/>
      <c r="J42693" s="88"/>
      <c r="K42693" s="88"/>
    </row>
    <row r="42694" spans="2:11" ht="12" hidden="1" customHeight="1" x14ac:dyDescent="0.2">
      <c r="B42694" s="88"/>
      <c r="C42694" s="88"/>
      <c r="D42694" s="88"/>
      <c r="E42694" s="88"/>
      <c r="F42694" s="88"/>
      <c r="G42694" s="88"/>
      <c r="H42694" s="88"/>
      <c r="I42694" s="88"/>
      <c r="J42694" s="88"/>
      <c r="K42694" s="88"/>
    </row>
    <row r="42695" spans="2:11" ht="12" hidden="1" customHeight="1" x14ac:dyDescent="0.2">
      <c r="B42695" s="88"/>
      <c r="C42695" s="88"/>
      <c r="D42695" s="88"/>
      <c r="E42695" s="88"/>
      <c r="F42695" s="88"/>
      <c r="G42695" s="88"/>
      <c r="H42695" s="88"/>
      <c r="I42695" s="88"/>
      <c r="J42695" s="88"/>
      <c r="K42695" s="88"/>
    </row>
    <row r="42696" spans="2:11" ht="12" hidden="1" customHeight="1" x14ac:dyDescent="0.2">
      <c r="B42696" s="88"/>
      <c r="C42696" s="88"/>
      <c r="D42696" s="88"/>
      <c r="E42696" s="88"/>
      <c r="F42696" s="88"/>
      <c r="G42696" s="88"/>
      <c r="H42696" s="88"/>
      <c r="I42696" s="88"/>
      <c r="J42696" s="88"/>
      <c r="K42696" s="88"/>
    </row>
    <row r="42697" spans="2:11" ht="12" hidden="1" customHeight="1" x14ac:dyDescent="0.2">
      <c r="B42697" s="88"/>
      <c r="C42697" s="88"/>
      <c r="D42697" s="88"/>
      <c r="E42697" s="88"/>
      <c r="F42697" s="88"/>
      <c r="G42697" s="88"/>
      <c r="H42697" s="88"/>
      <c r="I42697" s="88"/>
      <c r="J42697" s="88"/>
      <c r="K42697" s="88"/>
    </row>
    <row r="42698" spans="2:11" ht="12" hidden="1" customHeight="1" x14ac:dyDescent="0.2">
      <c r="B42698" s="88"/>
      <c r="C42698" s="88"/>
      <c r="D42698" s="88"/>
      <c r="E42698" s="88"/>
      <c r="F42698" s="88"/>
      <c r="G42698" s="88"/>
      <c r="H42698" s="88"/>
      <c r="I42698" s="88"/>
      <c r="J42698" s="88"/>
      <c r="K42698" s="88"/>
    </row>
    <row r="42699" spans="2:11" ht="12" hidden="1" customHeight="1" x14ac:dyDescent="0.2">
      <c r="B42699" s="88"/>
      <c r="C42699" s="88"/>
      <c r="D42699" s="88"/>
      <c r="E42699" s="88"/>
      <c r="F42699" s="88"/>
      <c r="G42699" s="88"/>
      <c r="H42699" s="88"/>
      <c r="I42699" s="88"/>
      <c r="J42699" s="88"/>
      <c r="K42699" s="88"/>
    </row>
    <row r="42700" spans="2:11" ht="12" hidden="1" customHeight="1" x14ac:dyDescent="0.2">
      <c r="B42700" s="88"/>
      <c r="C42700" s="88"/>
      <c r="D42700" s="88"/>
      <c r="E42700" s="88"/>
      <c r="F42700" s="88"/>
      <c r="G42700" s="88"/>
      <c r="H42700" s="88"/>
      <c r="I42700" s="88"/>
      <c r="J42700" s="88"/>
      <c r="K42700" s="88"/>
    </row>
    <row r="42701" spans="2:11" ht="12" hidden="1" customHeight="1" x14ac:dyDescent="0.2">
      <c r="B42701" s="88"/>
      <c r="C42701" s="88"/>
      <c r="D42701" s="88"/>
      <c r="E42701" s="88"/>
      <c r="F42701" s="88"/>
      <c r="G42701" s="88"/>
      <c r="H42701" s="88"/>
      <c r="I42701" s="88"/>
      <c r="J42701" s="88"/>
      <c r="K42701" s="88"/>
    </row>
    <row r="42702" spans="2:11" ht="12" hidden="1" customHeight="1" x14ac:dyDescent="0.2">
      <c r="B42702" s="88"/>
      <c r="C42702" s="88"/>
      <c r="D42702" s="88"/>
      <c r="E42702" s="88"/>
      <c r="F42702" s="88"/>
      <c r="G42702" s="88"/>
      <c r="H42702" s="88"/>
      <c r="I42702" s="88"/>
      <c r="J42702" s="88"/>
      <c r="K42702" s="88"/>
    </row>
    <row r="42703" spans="2:11" ht="12" hidden="1" customHeight="1" x14ac:dyDescent="0.2">
      <c r="B42703" s="88"/>
      <c r="C42703" s="88"/>
      <c r="D42703" s="88"/>
      <c r="E42703" s="88"/>
      <c r="F42703" s="88"/>
      <c r="G42703" s="88"/>
      <c r="H42703" s="88"/>
      <c r="I42703" s="88"/>
      <c r="J42703" s="88"/>
      <c r="K42703" s="88"/>
    </row>
    <row r="42704" spans="2:11" ht="12" hidden="1" customHeight="1" x14ac:dyDescent="0.2">
      <c r="B42704" s="88"/>
      <c r="C42704" s="88"/>
      <c r="D42704" s="88"/>
      <c r="E42704" s="88"/>
      <c r="F42704" s="88"/>
      <c r="G42704" s="88"/>
      <c r="H42704" s="88"/>
      <c r="I42704" s="88"/>
      <c r="J42704" s="88"/>
      <c r="K42704" s="88"/>
    </row>
    <row r="42705" spans="2:11" ht="12" hidden="1" customHeight="1" x14ac:dyDescent="0.2">
      <c r="B42705" s="88"/>
      <c r="C42705" s="88"/>
      <c r="D42705" s="88"/>
      <c r="E42705" s="88"/>
      <c r="F42705" s="88"/>
      <c r="G42705" s="88"/>
      <c r="H42705" s="88"/>
      <c r="I42705" s="88"/>
      <c r="J42705" s="88"/>
      <c r="K42705" s="88"/>
    </row>
    <row r="42706" spans="2:11" ht="12" hidden="1" customHeight="1" x14ac:dyDescent="0.2">
      <c r="B42706" s="88"/>
      <c r="C42706" s="88"/>
      <c r="D42706" s="88"/>
      <c r="E42706" s="88"/>
      <c r="F42706" s="88"/>
      <c r="G42706" s="88"/>
      <c r="H42706" s="88"/>
      <c r="I42706" s="88"/>
      <c r="J42706" s="88"/>
      <c r="K42706" s="88"/>
    </row>
    <row r="42707" spans="2:11" ht="12" hidden="1" customHeight="1" x14ac:dyDescent="0.2">
      <c r="B42707" s="88"/>
      <c r="C42707" s="88"/>
      <c r="D42707" s="88"/>
      <c r="E42707" s="88"/>
      <c r="F42707" s="88"/>
      <c r="G42707" s="88"/>
      <c r="H42707" s="88"/>
      <c r="I42707" s="88"/>
      <c r="J42707" s="88"/>
      <c r="K42707" s="88"/>
    </row>
    <row r="42708" spans="2:11" ht="12" hidden="1" customHeight="1" x14ac:dyDescent="0.2">
      <c r="B42708" s="88"/>
      <c r="C42708" s="88"/>
      <c r="D42708" s="88"/>
      <c r="E42708" s="88"/>
      <c r="F42708" s="88"/>
      <c r="G42708" s="88"/>
      <c r="H42708" s="88"/>
      <c r="I42708" s="88"/>
      <c r="J42708" s="88"/>
      <c r="K42708" s="88"/>
    </row>
    <row r="42709" spans="2:11" ht="12" hidden="1" customHeight="1" x14ac:dyDescent="0.2">
      <c r="B42709" s="88"/>
      <c r="C42709" s="88"/>
      <c r="D42709" s="88"/>
      <c r="E42709" s="88"/>
      <c r="F42709" s="88"/>
      <c r="G42709" s="88"/>
      <c r="H42709" s="88"/>
      <c r="I42709" s="88"/>
      <c r="J42709" s="88"/>
      <c r="K42709" s="88"/>
    </row>
    <row r="42710" spans="2:11" ht="12" hidden="1" customHeight="1" x14ac:dyDescent="0.2">
      <c r="B42710" s="88"/>
      <c r="C42710" s="88"/>
      <c r="D42710" s="88"/>
      <c r="E42710" s="88"/>
      <c r="F42710" s="88"/>
      <c r="G42710" s="88"/>
      <c r="H42710" s="88"/>
      <c r="I42710" s="88"/>
      <c r="J42710" s="88"/>
      <c r="K42710" s="88"/>
    </row>
    <row r="42711" spans="2:11" ht="12" hidden="1" customHeight="1" x14ac:dyDescent="0.2">
      <c r="B42711" s="88"/>
      <c r="C42711" s="88"/>
      <c r="D42711" s="88"/>
      <c r="E42711" s="88"/>
      <c r="F42711" s="88"/>
      <c r="G42711" s="88"/>
      <c r="H42711" s="88"/>
      <c r="I42711" s="88"/>
      <c r="J42711" s="88"/>
      <c r="K42711" s="88"/>
    </row>
    <row r="42712" spans="2:11" ht="12" hidden="1" customHeight="1" x14ac:dyDescent="0.2">
      <c r="B42712" s="88"/>
      <c r="C42712" s="88"/>
      <c r="D42712" s="88"/>
      <c r="E42712" s="88"/>
      <c r="F42712" s="88"/>
      <c r="G42712" s="88"/>
      <c r="H42712" s="88"/>
      <c r="I42712" s="88"/>
      <c r="J42712" s="88"/>
      <c r="K42712" s="88"/>
    </row>
    <row r="42713" spans="2:11" ht="12" hidden="1" customHeight="1" x14ac:dyDescent="0.2">
      <c r="B42713" s="88"/>
      <c r="C42713" s="88"/>
      <c r="D42713" s="88"/>
      <c r="E42713" s="88"/>
      <c r="F42713" s="88"/>
      <c r="G42713" s="88"/>
      <c r="H42713" s="88"/>
      <c r="I42713" s="88"/>
      <c r="J42713" s="88"/>
      <c r="K42713" s="88"/>
    </row>
    <row r="42714" spans="2:11" ht="12" hidden="1" customHeight="1" x14ac:dyDescent="0.2">
      <c r="B42714" s="88"/>
      <c r="C42714" s="88"/>
      <c r="D42714" s="88"/>
      <c r="E42714" s="88"/>
      <c r="F42714" s="88"/>
      <c r="G42714" s="88"/>
      <c r="H42714" s="88"/>
      <c r="I42714" s="88"/>
      <c r="J42714" s="88"/>
      <c r="K42714" s="88"/>
    </row>
    <row r="42715" spans="2:11" ht="12" hidden="1" customHeight="1" x14ac:dyDescent="0.2">
      <c r="B42715" s="88"/>
      <c r="C42715" s="88"/>
      <c r="D42715" s="88"/>
      <c r="E42715" s="88"/>
      <c r="F42715" s="88"/>
      <c r="G42715" s="88"/>
      <c r="H42715" s="88"/>
      <c r="I42715" s="88"/>
      <c r="J42715" s="88"/>
      <c r="K42715" s="88"/>
    </row>
    <row r="42716" spans="2:11" ht="12" hidden="1" customHeight="1" x14ac:dyDescent="0.2">
      <c r="B42716" s="88"/>
      <c r="C42716" s="88"/>
      <c r="D42716" s="88"/>
      <c r="E42716" s="88"/>
      <c r="F42716" s="88"/>
      <c r="G42716" s="88"/>
      <c r="H42716" s="88"/>
      <c r="I42716" s="88"/>
      <c r="J42716" s="88"/>
      <c r="K42716" s="88"/>
    </row>
    <row r="42717" spans="2:11" ht="12" hidden="1" customHeight="1" x14ac:dyDescent="0.2">
      <c r="B42717" s="88"/>
      <c r="C42717" s="88"/>
      <c r="D42717" s="88"/>
      <c r="E42717" s="88"/>
      <c r="F42717" s="88"/>
      <c r="G42717" s="88"/>
      <c r="H42717" s="88"/>
      <c r="I42717" s="88"/>
      <c r="J42717" s="88"/>
      <c r="K42717" s="88"/>
    </row>
    <row r="42718" spans="2:11" ht="12" hidden="1" customHeight="1" x14ac:dyDescent="0.2">
      <c r="B42718" s="88"/>
      <c r="C42718" s="88"/>
      <c r="D42718" s="88"/>
      <c r="E42718" s="88"/>
      <c r="F42718" s="88"/>
      <c r="G42718" s="88"/>
      <c r="H42718" s="88"/>
      <c r="I42718" s="88"/>
      <c r="J42718" s="88"/>
      <c r="K42718" s="88"/>
    </row>
    <row r="42719" spans="2:11" ht="12" hidden="1" customHeight="1" x14ac:dyDescent="0.2">
      <c r="B42719" s="88"/>
      <c r="C42719" s="88"/>
      <c r="D42719" s="88"/>
      <c r="E42719" s="88"/>
      <c r="F42719" s="88"/>
      <c r="G42719" s="88"/>
      <c r="H42719" s="88"/>
      <c r="I42719" s="88"/>
      <c r="J42719" s="88"/>
      <c r="K42719" s="88"/>
    </row>
    <row r="42720" spans="2:11" ht="12" hidden="1" customHeight="1" x14ac:dyDescent="0.2">
      <c r="B42720" s="88"/>
      <c r="C42720" s="88"/>
      <c r="D42720" s="88"/>
      <c r="E42720" s="88"/>
      <c r="F42720" s="88"/>
      <c r="G42720" s="88"/>
      <c r="H42720" s="88"/>
      <c r="I42720" s="88"/>
      <c r="J42720" s="88"/>
      <c r="K42720" s="88"/>
    </row>
    <row r="42721" spans="2:11" ht="12" hidden="1" customHeight="1" x14ac:dyDescent="0.2">
      <c r="B42721" s="88"/>
      <c r="C42721" s="88"/>
      <c r="D42721" s="88"/>
      <c r="E42721" s="88"/>
      <c r="F42721" s="88"/>
      <c r="G42721" s="88"/>
      <c r="H42721" s="88"/>
      <c r="I42721" s="88"/>
      <c r="J42721" s="88"/>
      <c r="K42721" s="88"/>
    </row>
    <row r="42722" spans="2:11" ht="12" hidden="1" customHeight="1" x14ac:dyDescent="0.2">
      <c r="B42722" s="88"/>
      <c r="C42722" s="88"/>
      <c r="D42722" s="88"/>
      <c r="E42722" s="88"/>
      <c r="F42722" s="88"/>
      <c r="G42722" s="88"/>
      <c r="H42722" s="88"/>
      <c r="I42722" s="88"/>
      <c r="J42722" s="88"/>
      <c r="K42722" s="88"/>
    </row>
    <row r="42723" spans="2:11" ht="12" hidden="1" customHeight="1" x14ac:dyDescent="0.2">
      <c r="B42723" s="88"/>
      <c r="C42723" s="88"/>
      <c r="D42723" s="88"/>
      <c r="E42723" s="88"/>
      <c r="F42723" s="88"/>
      <c r="G42723" s="88"/>
      <c r="H42723" s="88"/>
      <c r="I42723" s="88"/>
      <c r="J42723" s="88"/>
      <c r="K42723" s="88"/>
    </row>
    <row r="42724" spans="2:11" ht="12" hidden="1" customHeight="1" x14ac:dyDescent="0.2">
      <c r="B42724" s="88"/>
      <c r="C42724" s="88"/>
      <c r="D42724" s="88"/>
      <c r="E42724" s="88"/>
      <c r="F42724" s="88"/>
      <c r="G42724" s="88"/>
      <c r="H42724" s="88"/>
      <c r="I42724" s="88"/>
      <c r="J42724" s="88"/>
      <c r="K42724" s="88"/>
    </row>
    <row r="42725" spans="2:11" ht="12" hidden="1" customHeight="1" x14ac:dyDescent="0.2">
      <c r="B42725" s="88"/>
      <c r="C42725" s="88"/>
      <c r="D42725" s="88"/>
      <c r="E42725" s="88"/>
      <c r="F42725" s="88"/>
      <c r="G42725" s="88"/>
      <c r="H42725" s="88"/>
      <c r="I42725" s="88"/>
      <c r="J42725" s="88"/>
      <c r="K42725" s="88"/>
    </row>
    <row r="42726" spans="2:11" ht="12" hidden="1" customHeight="1" x14ac:dyDescent="0.2">
      <c r="B42726" s="88"/>
      <c r="C42726" s="88"/>
      <c r="D42726" s="88"/>
      <c r="E42726" s="88"/>
      <c r="F42726" s="88"/>
      <c r="G42726" s="88"/>
      <c r="H42726" s="88"/>
      <c r="I42726" s="88"/>
      <c r="J42726" s="88"/>
      <c r="K42726" s="88"/>
    </row>
    <row r="42727" spans="2:11" ht="12" hidden="1" customHeight="1" x14ac:dyDescent="0.2">
      <c r="B42727" s="88"/>
      <c r="C42727" s="88"/>
      <c r="D42727" s="88"/>
      <c r="E42727" s="88"/>
      <c r="F42727" s="88"/>
      <c r="G42727" s="88"/>
      <c r="H42727" s="88"/>
      <c r="I42727" s="88"/>
      <c r="J42727" s="88"/>
      <c r="K42727" s="88"/>
    </row>
    <row r="42728" spans="2:11" ht="12" hidden="1" customHeight="1" x14ac:dyDescent="0.2">
      <c r="B42728" s="88"/>
      <c r="C42728" s="88"/>
      <c r="D42728" s="88"/>
      <c r="E42728" s="88"/>
      <c r="F42728" s="88"/>
      <c r="G42728" s="88"/>
      <c r="H42728" s="88"/>
      <c r="I42728" s="88"/>
      <c r="J42728" s="88"/>
      <c r="K42728" s="88"/>
    </row>
    <row r="42729" spans="2:11" ht="12" hidden="1" customHeight="1" x14ac:dyDescent="0.2">
      <c r="B42729" s="88"/>
      <c r="C42729" s="88"/>
      <c r="D42729" s="88"/>
      <c r="E42729" s="88"/>
      <c r="F42729" s="88"/>
      <c r="G42729" s="88"/>
      <c r="H42729" s="88"/>
      <c r="I42729" s="88"/>
      <c r="J42729" s="88"/>
      <c r="K42729" s="88"/>
    </row>
    <row r="42730" spans="2:11" ht="12" hidden="1" customHeight="1" x14ac:dyDescent="0.2">
      <c r="B42730" s="88"/>
      <c r="C42730" s="88"/>
      <c r="D42730" s="88"/>
      <c r="E42730" s="88"/>
      <c r="F42730" s="88"/>
      <c r="G42730" s="88"/>
      <c r="H42730" s="88"/>
      <c r="I42730" s="88"/>
      <c r="J42730" s="88"/>
      <c r="K42730" s="88"/>
    </row>
    <row r="42731" spans="2:11" ht="12" hidden="1" customHeight="1" x14ac:dyDescent="0.2">
      <c r="B42731" s="88"/>
      <c r="C42731" s="88"/>
      <c r="D42731" s="88"/>
      <c r="E42731" s="88"/>
      <c r="F42731" s="88"/>
      <c r="G42731" s="88"/>
      <c r="H42731" s="88"/>
      <c r="I42731" s="88"/>
      <c r="J42731" s="88"/>
      <c r="K42731" s="88"/>
    </row>
    <row r="42732" spans="2:11" ht="12" hidden="1" customHeight="1" x14ac:dyDescent="0.2">
      <c r="B42732" s="88"/>
      <c r="C42732" s="88"/>
      <c r="D42732" s="88"/>
      <c r="E42732" s="88"/>
      <c r="F42732" s="88"/>
      <c r="G42732" s="88"/>
      <c r="H42732" s="88"/>
      <c r="I42732" s="88"/>
      <c r="J42732" s="88"/>
      <c r="K42732" s="88"/>
    </row>
    <row r="42733" spans="2:11" ht="12" hidden="1" customHeight="1" x14ac:dyDescent="0.2">
      <c r="B42733" s="88"/>
      <c r="C42733" s="88"/>
      <c r="D42733" s="88"/>
      <c r="E42733" s="88"/>
      <c r="F42733" s="88"/>
      <c r="G42733" s="88"/>
      <c r="H42733" s="88"/>
      <c r="I42733" s="88"/>
      <c r="J42733" s="88"/>
      <c r="K42733" s="88"/>
    </row>
    <row r="42734" spans="2:11" ht="12" hidden="1" customHeight="1" x14ac:dyDescent="0.2">
      <c r="B42734" s="88"/>
      <c r="C42734" s="88"/>
      <c r="D42734" s="88"/>
      <c r="E42734" s="88"/>
      <c r="F42734" s="88"/>
      <c r="G42734" s="88"/>
      <c r="H42734" s="88"/>
      <c r="I42734" s="88"/>
      <c r="J42734" s="88"/>
      <c r="K42734" s="88"/>
    </row>
    <row r="42735" spans="2:11" ht="12" hidden="1" customHeight="1" x14ac:dyDescent="0.2">
      <c r="B42735" s="88"/>
      <c r="C42735" s="88"/>
      <c r="D42735" s="88"/>
      <c r="E42735" s="88"/>
      <c r="F42735" s="88"/>
      <c r="G42735" s="88"/>
      <c r="H42735" s="88"/>
      <c r="I42735" s="88"/>
      <c r="J42735" s="88"/>
      <c r="K42735" s="88"/>
    </row>
    <row r="42736" spans="2:11" ht="12" hidden="1" customHeight="1" x14ac:dyDescent="0.2">
      <c r="B42736" s="88"/>
      <c r="C42736" s="88"/>
      <c r="D42736" s="88"/>
      <c r="E42736" s="88"/>
      <c r="F42736" s="88"/>
      <c r="G42736" s="88"/>
      <c r="H42736" s="88"/>
      <c r="I42736" s="88"/>
      <c r="J42736" s="88"/>
      <c r="K42736" s="88"/>
    </row>
    <row r="42737" spans="2:11" ht="12" hidden="1" customHeight="1" x14ac:dyDescent="0.2">
      <c r="B42737" s="88"/>
      <c r="C42737" s="88"/>
      <c r="D42737" s="88"/>
      <c r="E42737" s="88"/>
      <c r="F42737" s="88"/>
      <c r="G42737" s="88"/>
      <c r="H42737" s="88"/>
      <c r="I42737" s="88"/>
      <c r="J42737" s="88"/>
      <c r="K42737" s="88"/>
    </row>
    <row r="42738" spans="2:11" ht="12" hidden="1" customHeight="1" x14ac:dyDescent="0.2">
      <c r="B42738" s="88"/>
      <c r="C42738" s="88"/>
      <c r="D42738" s="88"/>
      <c r="E42738" s="88"/>
      <c r="F42738" s="88"/>
      <c r="G42738" s="88"/>
      <c r="H42738" s="88"/>
      <c r="I42738" s="88"/>
      <c r="J42738" s="88"/>
      <c r="K42738" s="88"/>
    </row>
    <row r="42739" spans="2:11" ht="12" hidden="1" customHeight="1" x14ac:dyDescent="0.2">
      <c r="B42739" s="88"/>
      <c r="C42739" s="88"/>
      <c r="D42739" s="88"/>
      <c r="E42739" s="88"/>
      <c r="F42739" s="88"/>
      <c r="G42739" s="88"/>
      <c r="H42739" s="88"/>
      <c r="I42739" s="88"/>
      <c r="J42739" s="88"/>
      <c r="K42739" s="88"/>
    </row>
    <row r="42740" spans="2:11" ht="12" hidden="1" customHeight="1" x14ac:dyDescent="0.2">
      <c r="B42740" s="88"/>
      <c r="C42740" s="88"/>
      <c r="D42740" s="88"/>
      <c r="E42740" s="88"/>
      <c r="F42740" s="88"/>
      <c r="G42740" s="88"/>
      <c r="H42740" s="88"/>
      <c r="I42740" s="88"/>
      <c r="J42740" s="88"/>
      <c r="K42740" s="88"/>
    </row>
    <row r="42741" spans="2:11" ht="12" hidden="1" customHeight="1" x14ac:dyDescent="0.2">
      <c r="B42741" s="88"/>
      <c r="C42741" s="88"/>
      <c r="D42741" s="88"/>
      <c r="E42741" s="88"/>
      <c r="F42741" s="88"/>
      <c r="G42741" s="88"/>
      <c r="H42741" s="88"/>
      <c r="I42741" s="88"/>
      <c r="J42741" s="88"/>
      <c r="K42741" s="88"/>
    </row>
    <row r="42742" spans="2:11" ht="12" hidden="1" customHeight="1" x14ac:dyDescent="0.2">
      <c r="B42742" s="88"/>
      <c r="C42742" s="88"/>
      <c r="D42742" s="88"/>
      <c r="E42742" s="88"/>
      <c r="F42742" s="88"/>
      <c r="G42742" s="88"/>
      <c r="H42742" s="88"/>
      <c r="I42742" s="88"/>
      <c r="J42742" s="88"/>
      <c r="K42742" s="88"/>
    </row>
    <row r="42743" spans="2:11" ht="12" hidden="1" customHeight="1" x14ac:dyDescent="0.2">
      <c r="B42743" s="88"/>
      <c r="C42743" s="88"/>
      <c r="D42743" s="88"/>
      <c r="E42743" s="88"/>
      <c r="F42743" s="88"/>
      <c r="G42743" s="88"/>
      <c r="H42743" s="88"/>
      <c r="I42743" s="88"/>
      <c r="J42743" s="88"/>
      <c r="K42743" s="88"/>
    </row>
    <row r="42744" spans="2:11" ht="12" hidden="1" customHeight="1" x14ac:dyDescent="0.2">
      <c r="B42744" s="88"/>
      <c r="C42744" s="88"/>
      <c r="D42744" s="88"/>
      <c r="E42744" s="88"/>
      <c r="F42744" s="88"/>
      <c r="G42744" s="88"/>
      <c r="H42744" s="88"/>
      <c r="I42744" s="88"/>
      <c r="J42744" s="88"/>
      <c r="K42744" s="88"/>
    </row>
    <row r="42745" spans="2:11" ht="12" hidden="1" customHeight="1" x14ac:dyDescent="0.2">
      <c r="B42745" s="88"/>
      <c r="C42745" s="88"/>
      <c r="D42745" s="88"/>
      <c r="E42745" s="88"/>
      <c r="F42745" s="88"/>
      <c r="G42745" s="88"/>
      <c r="H42745" s="88"/>
      <c r="I42745" s="88"/>
      <c r="J42745" s="88"/>
      <c r="K42745" s="88"/>
    </row>
    <row r="42746" spans="2:11" ht="12" hidden="1" customHeight="1" x14ac:dyDescent="0.2">
      <c r="B42746" s="88"/>
      <c r="C42746" s="88"/>
      <c r="D42746" s="88"/>
      <c r="E42746" s="88"/>
      <c r="F42746" s="88"/>
      <c r="G42746" s="88"/>
      <c r="H42746" s="88"/>
      <c r="I42746" s="88"/>
      <c r="J42746" s="88"/>
      <c r="K42746" s="88"/>
    </row>
    <row r="42747" spans="2:11" ht="12" hidden="1" customHeight="1" x14ac:dyDescent="0.2">
      <c r="B42747" s="88"/>
      <c r="C42747" s="88"/>
      <c r="D42747" s="88"/>
      <c r="E42747" s="88"/>
      <c r="F42747" s="88"/>
      <c r="G42747" s="88"/>
      <c r="H42747" s="88"/>
      <c r="I42747" s="88"/>
      <c r="J42747" s="88"/>
      <c r="K42747" s="88"/>
    </row>
    <row r="42748" spans="2:11" ht="12" hidden="1" customHeight="1" x14ac:dyDescent="0.2">
      <c r="B42748" s="88"/>
      <c r="C42748" s="88"/>
      <c r="D42748" s="88"/>
      <c r="E42748" s="88"/>
      <c r="F42748" s="88"/>
      <c r="G42748" s="88"/>
      <c r="H42748" s="88"/>
      <c r="I42748" s="88"/>
      <c r="J42748" s="88"/>
      <c r="K42748" s="88"/>
    </row>
    <row r="42749" spans="2:11" ht="12" hidden="1" customHeight="1" x14ac:dyDescent="0.2">
      <c r="B42749" s="88"/>
      <c r="C42749" s="88"/>
      <c r="D42749" s="88"/>
      <c r="E42749" s="88"/>
      <c r="F42749" s="88"/>
      <c r="G42749" s="88"/>
      <c r="H42749" s="88"/>
      <c r="I42749" s="88"/>
      <c r="J42749" s="88"/>
      <c r="K42749" s="88"/>
    </row>
    <row r="42750" spans="2:11" ht="12" hidden="1" customHeight="1" x14ac:dyDescent="0.2">
      <c r="B42750" s="88"/>
      <c r="C42750" s="88"/>
      <c r="D42750" s="88"/>
      <c r="E42750" s="88"/>
      <c r="F42750" s="88"/>
      <c r="G42750" s="88"/>
      <c r="H42750" s="88"/>
      <c r="I42750" s="88"/>
      <c r="J42750" s="88"/>
      <c r="K42750" s="88"/>
    </row>
    <row r="42751" spans="2:11" ht="12" hidden="1" customHeight="1" x14ac:dyDescent="0.2">
      <c r="B42751" s="88"/>
      <c r="C42751" s="88"/>
      <c r="D42751" s="88"/>
      <c r="E42751" s="88"/>
      <c r="F42751" s="88"/>
      <c r="G42751" s="88"/>
      <c r="H42751" s="88"/>
      <c r="I42751" s="88"/>
      <c r="J42751" s="88"/>
      <c r="K42751" s="88"/>
    </row>
    <row r="42752" spans="2:11" ht="12" hidden="1" customHeight="1" x14ac:dyDescent="0.2">
      <c r="B42752" s="88"/>
      <c r="C42752" s="88"/>
      <c r="D42752" s="88"/>
      <c r="E42752" s="88"/>
      <c r="F42752" s="88"/>
      <c r="G42752" s="88"/>
      <c r="H42752" s="88"/>
      <c r="I42752" s="88"/>
      <c r="J42752" s="88"/>
      <c r="K42752" s="88"/>
    </row>
    <row r="42753" spans="2:11" ht="12" hidden="1" customHeight="1" x14ac:dyDescent="0.2">
      <c r="B42753" s="88"/>
      <c r="C42753" s="88"/>
      <c r="D42753" s="88"/>
      <c r="E42753" s="88"/>
      <c r="F42753" s="88"/>
      <c r="G42753" s="88"/>
      <c r="H42753" s="88"/>
      <c r="I42753" s="88"/>
      <c r="J42753" s="88"/>
      <c r="K42753" s="88"/>
    </row>
    <row r="42754" spans="2:11" ht="12" hidden="1" customHeight="1" x14ac:dyDescent="0.2">
      <c r="B42754" s="88"/>
      <c r="C42754" s="88"/>
      <c r="D42754" s="88"/>
      <c r="E42754" s="88"/>
      <c r="F42754" s="88"/>
      <c r="G42754" s="88"/>
      <c r="H42754" s="88"/>
      <c r="I42754" s="88"/>
      <c r="J42754" s="88"/>
      <c r="K42754" s="88"/>
    </row>
    <row r="42755" spans="2:11" ht="12" hidden="1" customHeight="1" x14ac:dyDescent="0.2">
      <c r="B42755" s="88"/>
      <c r="C42755" s="88"/>
      <c r="D42755" s="88"/>
      <c r="E42755" s="88"/>
      <c r="F42755" s="88"/>
      <c r="G42755" s="88"/>
      <c r="H42755" s="88"/>
      <c r="I42755" s="88"/>
      <c r="J42755" s="88"/>
      <c r="K42755" s="88"/>
    </row>
    <row r="42756" spans="2:11" ht="12" hidden="1" customHeight="1" x14ac:dyDescent="0.2">
      <c r="B42756" s="88"/>
      <c r="C42756" s="88"/>
      <c r="D42756" s="88"/>
      <c r="E42756" s="88"/>
      <c r="F42756" s="88"/>
      <c r="G42756" s="88"/>
      <c r="H42756" s="88"/>
      <c r="I42756" s="88"/>
      <c r="J42756" s="88"/>
      <c r="K42756" s="88"/>
    </row>
    <row r="42757" spans="2:11" ht="12" hidden="1" customHeight="1" x14ac:dyDescent="0.2">
      <c r="B42757" s="88"/>
      <c r="C42757" s="88"/>
      <c r="D42757" s="88"/>
      <c r="E42757" s="88"/>
      <c r="F42757" s="88"/>
      <c r="G42757" s="88"/>
      <c r="H42757" s="88"/>
      <c r="I42757" s="88"/>
      <c r="J42757" s="88"/>
      <c r="K42757" s="88"/>
    </row>
    <row r="42758" spans="2:11" ht="12" hidden="1" customHeight="1" x14ac:dyDescent="0.2">
      <c r="B42758" s="88"/>
      <c r="C42758" s="88"/>
      <c r="D42758" s="88"/>
      <c r="E42758" s="88"/>
      <c r="F42758" s="88"/>
      <c r="G42758" s="88"/>
      <c r="H42758" s="88"/>
      <c r="I42758" s="88"/>
      <c r="J42758" s="88"/>
      <c r="K42758" s="88"/>
    </row>
    <row r="42759" spans="2:11" ht="12" hidden="1" customHeight="1" x14ac:dyDescent="0.2">
      <c r="B42759" s="88"/>
      <c r="C42759" s="88"/>
      <c r="D42759" s="88"/>
      <c r="E42759" s="88"/>
      <c r="F42759" s="88"/>
      <c r="G42759" s="88"/>
      <c r="H42759" s="88"/>
      <c r="I42759" s="88"/>
      <c r="J42759" s="88"/>
      <c r="K42759" s="88"/>
    </row>
    <row r="42760" spans="2:11" ht="12" hidden="1" customHeight="1" x14ac:dyDescent="0.2">
      <c r="B42760" s="88"/>
      <c r="C42760" s="88"/>
      <c r="D42760" s="88"/>
      <c r="E42760" s="88"/>
      <c r="F42760" s="88"/>
      <c r="G42760" s="88"/>
      <c r="H42760" s="88"/>
      <c r="I42760" s="88"/>
      <c r="J42760" s="88"/>
      <c r="K42760" s="88"/>
    </row>
    <row r="42761" spans="2:11" ht="12" hidden="1" customHeight="1" x14ac:dyDescent="0.2">
      <c r="B42761" s="88"/>
      <c r="C42761" s="88"/>
      <c r="D42761" s="88"/>
      <c r="E42761" s="88"/>
      <c r="F42761" s="88"/>
      <c r="G42761" s="88"/>
      <c r="H42761" s="88"/>
      <c r="I42761" s="88"/>
      <c r="J42761" s="88"/>
      <c r="K42761" s="88"/>
    </row>
    <row r="42762" spans="2:11" ht="12" hidden="1" customHeight="1" x14ac:dyDescent="0.2">
      <c r="B42762" s="88"/>
      <c r="C42762" s="88"/>
      <c r="D42762" s="88"/>
      <c r="E42762" s="88"/>
      <c r="F42762" s="88"/>
      <c r="G42762" s="88"/>
      <c r="H42762" s="88"/>
      <c r="I42762" s="88"/>
      <c r="J42762" s="88"/>
      <c r="K42762" s="88"/>
    </row>
    <row r="42763" spans="2:11" ht="12" hidden="1" customHeight="1" x14ac:dyDescent="0.2">
      <c r="B42763" s="88"/>
      <c r="C42763" s="88"/>
      <c r="D42763" s="88"/>
      <c r="E42763" s="88"/>
      <c r="F42763" s="88"/>
      <c r="G42763" s="88"/>
      <c r="H42763" s="88"/>
      <c r="I42763" s="88"/>
      <c r="J42763" s="88"/>
      <c r="K42763" s="88"/>
    </row>
    <row r="42764" spans="2:11" ht="12" hidden="1" customHeight="1" x14ac:dyDescent="0.2">
      <c r="B42764" s="88"/>
      <c r="C42764" s="88"/>
      <c r="D42764" s="88"/>
      <c r="E42764" s="88"/>
      <c r="F42764" s="88"/>
      <c r="G42764" s="88"/>
      <c r="H42764" s="88"/>
      <c r="I42764" s="88"/>
      <c r="J42764" s="88"/>
      <c r="K42764" s="88"/>
    </row>
    <row r="42765" spans="2:11" ht="12" hidden="1" customHeight="1" x14ac:dyDescent="0.2">
      <c r="B42765" s="88"/>
      <c r="C42765" s="88"/>
      <c r="D42765" s="88"/>
      <c r="E42765" s="88"/>
      <c r="F42765" s="88"/>
      <c r="G42765" s="88"/>
      <c r="H42765" s="88"/>
      <c r="I42765" s="88"/>
      <c r="J42765" s="88"/>
      <c r="K42765" s="88"/>
    </row>
    <row r="42766" spans="2:11" ht="12" hidden="1" customHeight="1" x14ac:dyDescent="0.2">
      <c r="B42766" s="88"/>
      <c r="C42766" s="88"/>
      <c r="D42766" s="88"/>
      <c r="E42766" s="88"/>
      <c r="F42766" s="88"/>
      <c r="G42766" s="88"/>
      <c r="H42766" s="88"/>
      <c r="I42766" s="88"/>
      <c r="J42766" s="88"/>
      <c r="K42766" s="88"/>
    </row>
    <row r="42767" spans="2:11" ht="12" hidden="1" customHeight="1" x14ac:dyDescent="0.2">
      <c r="B42767" s="88"/>
      <c r="C42767" s="88"/>
      <c r="D42767" s="88"/>
      <c r="E42767" s="88"/>
      <c r="F42767" s="88"/>
      <c r="G42767" s="88"/>
      <c r="H42767" s="88"/>
      <c r="I42767" s="88"/>
      <c r="J42767" s="88"/>
      <c r="K42767" s="88"/>
    </row>
    <row r="42768" spans="2:11" ht="12" hidden="1" customHeight="1" x14ac:dyDescent="0.2">
      <c r="B42768" s="88"/>
      <c r="C42768" s="88"/>
      <c r="D42768" s="88"/>
      <c r="E42768" s="88"/>
      <c r="F42768" s="88"/>
      <c r="G42768" s="88"/>
      <c r="H42768" s="88"/>
      <c r="I42768" s="88"/>
      <c r="J42768" s="88"/>
      <c r="K42768" s="88"/>
    </row>
    <row r="42769" spans="2:11" ht="12" hidden="1" customHeight="1" x14ac:dyDescent="0.2">
      <c r="B42769" s="88"/>
      <c r="C42769" s="88"/>
      <c r="D42769" s="88"/>
      <c r="E42769" s="88"/>
      <c r="F42769" s="88"/>
      <c r="G42769" s="88"/>
      <c r="H42769" s="88"/>
      <c r="I42769" s="88"/>
      <c r="J42769" s="88"/>
      <c r="K42769" s="88"/>
    </row>
    <row r="42770" spans="2:11" ht="12" hidden="1" customHeight="1" x14ac:dyDescent="0.2">
      <c r="B42770" s="88"/>
      <c r="C42770" s="88"/>
      <c r="D42770" s="88"/>
      <c r="E42770" s="88"/>
      <c r="F42770" s="88"/>
      <c r="G42770" s="88"/>
      <c r="H42770" s="88"/>
      <c r="I42770" s="88"/>
      <c r="J42770" s="88"/>
      <c r="K42770" s="88"/>
    </row>
    <row r="42771" spans="2:11" ht="12" hidden="1" customHeight="1" x14ac:dyDescent="0.2">
      <c r="B42771" s="88"/>
      <c r="C42771" s="88"/>
      <c r="D42771" s="88"/>
      <c r="E42771" s="88"/>
      <c r="F42771" s="88"/>
      <c r="G42771" s="88"/>
      <c r="H42771" s="88"/>
      <c r="I42771" s="88"/>
      <c r="J42771" s="88"/>
      <c r="K42771" s="88"/>
    </row>
    <row r="42772" spans="2:11" ht="12" hidden="1" customHeight="1" x14ac:dyDescent="0.2">
      <c r="B42772" s="88"/>
      <c r="C42772" s="88"/>
      <c r="D42772" s="88"/>
      <c r="E42772" s="88"/>
      <c r="F42772" s="88"/>
      <c r="G42772" s="88"/>
      <c r="H42772" s="88"/>
      <c r="I42772" s="88"/>
      <c r="J42772" s="88"/>
      <c r="K42772" s="88"/>
    </row>
    <row r="42773" spans="2:11" ht="12" hidden="1" customHeight="1" x14ac:dyDescent="0.2">
      <c r="B42773" s="88"/>
      <c r="C42773" s="88"/>
      <c r="D42773" s="88"/>
      <c r="E42773" s="88"/>
      <c r="F42773" s="88"/>
      <c r="G42773" s="88"/>
      <c r="H42773" s="88"/>
      <c r="I42773" s="88"/>
      <c r="J42773" s="88"/>
      <c r="K42773" s="88"/>
    </row>
    <row r="42774" spans="2:11" ht="12" hidden="1" customHeight="1" x14ac:dyDescent="0.2">
      <c r="B42774" s="88"/>
      <c r="C42774" s="88"/>
      <c r="D42774" s="88"/>
      <c r="E42774" s="88"/>
      <c r="F42774" s="88"/>
      <c r="G42774" s="88"/>
      <c r="H42774" s="88"/>
      <c r="I42774" s="88"/>
      <c r="J42774" s="88"/>
      <c r="K42774" s="88"/>
    </row>
    <row r="42775" spans="2:11" ht="12" hidden="1" customHeight="1" x14ac:dyDescent="0.2">
      <c r="B42775" s="88"/>
      <c r="C42775" s="88"/>
      <c r="D42775" s="88"/>
      <c r="E42775" s="88"/>
      <c r="F42775" s="88"/>
      <c r="G42775" s="88"/>
      <c r="H42775" s="88"/>
      <c r="I42775" s="88"/>
      <c r="J42775" s="88"/>
      <c r="K42775" s="88"/>
    </row>
    <row r="42776" spans="2:11" ht="12" hidden="1" customHeight="1" x14ac:dyDescent="0.2">
      <c r="B42776" s="88"/>
      <c r="C42776" s="88"/>
      <c r="D42776" s="88"/>
      <c r="E42776" s="88"/>
      <c r="F42776" s="88"/>
      <c r="G42776" s="88"/>
      <c r="H42776" s="88"/>
      <c r="I42776" s="88"/>
      <c r="J42776" s="88"/>
      <c r="K42776" s="88"/>
    </row>
    <row r="42777" spans="2:11" ht="12" hidden="1" customHeight="1" x14ac:dyDescent="0.2">
      <c r="B42777" s="88"/>
      <c r="C42777" s="88"/>
      <c r="D42777" s="88"/>
      <c r="E42777" s="88"/>
      <c r="F42777" s="88"/>
      <c r="G42777" s="88"/>
      <c r="H42777" s="88"/>
      <c r="I42777" s="88"/>
      <c r="J42777" s="88"/>
      <c r="K42777" s="88"/>
    </row>
    <row r="42778" spans="2:11" ht="12" hidden="1" customHeight="1" x14ac:dyDescent="0.2">
      <c r="B42778" s="88"/>
      <c r="C42778" s="88"/>
      <c r="D42778" s="88"/>
      <c r="E42778" s="88"/>
      <c r="F42778" s="88"/>
      <c r="G42778" s="88"/>
      <c r="H42778" s="88"/>
      <c r="I42778" s="88"/>
      <c r="J42778" s="88"/>
      <c r="K42778" s="88"/>
    </row>
    <row r="42779" spans="2:11" ht="12" hidden="1" customHeight="1" x14ac:dyDescent="0.2">
      <c r="B42779" s="88"/>
      <c r="C42779" s="88"/>
      <c r="D42779" s="88"/>
      <c r="E42779" s="88"/>
      <c r="F42779" s="88"/>
      <c r="G42779" s="88"/>
      <c r="H42779" s="88"/>
      <c r="I42779" s="88"/>
      <c r="J42779" s="88"/>
      <c r="K42779" s="88"/>
    </row>
    <row r="42780" spans="2:11" ht="12" hidden="1" customHeight="1" x14ac:dyDescent="0.2">
      <c r="B42780" s="88"/>
      <c r="C42780" s="88"/>
      <c r="D42780" s="88"/>
      <c r="E42780" s="88"/>
      <c r="F42780" s="88"/>
      <c r="G42780" s="88"/>
      <c r="H42780" s="88"/>
      <c r="I42780" s="88"/>
      <c r="J42780" s="88"/>
      <c r="K42780" s="88"/>
    </row>
    <row r="42781" spans="2:11" ht="12" hidden="1" customHeight="1" x14ac:dyDescent="0.2">
      <c r="B42781" s="88"/>
      <c r="C42781" s="88"/>
      <c r="D42781" s="88"/>
      <c r="E42781" s="88"/>
      <c r="F42781" s="88"/>
      <c r="G42781" s="88"/>
      <c r="H42781" s="88"/>
      <c r="I42781" s="88"/>
      <c r="J42781" s="88"/>
      <c r="K42781" s="88"/>
    </row>
    <row r="42782" spans="2:11" ht="12" hidden="1" customHeight="1" x14ac:dyDescent="0.2">
      <c r="B42782" s="88"/>
      <c r="C42782" s="88"/>
      <c r="D42782" s="88"/>
      <c r="E42782" s="88"/>
      <c r="F42782" s="88"/>
      <c r="G42782" s="88"/>
      <c r="H42782" s="88"/>
      <c r="I42782" s="88"/>
      <c r="J42782" s="88"/>
      <c r="K42782" s="88"/>
    </row>
    <row r="42783" spans="2:11" ht="12" hidden="1" customHeight="1" x14ac:dyDescent="0.2">
      <c r="B42783" s="88"/>
      <c r="C42783" s="88"/>
      <c r="D42783" s="88"/>
      <c r="E42783" s="88"/>
      <c r="F42783" s="88"/>
      <c r="G42783" s="88"/>
      <c r="H42783" s="88"/>
      <c r="I42783" s="88"/>
      <c r="J42783" s="88"/>
      <c r="K42783" s="88"/>
    </row>
    <row r="42784" spans="2:11" ht="12" hidden="1" customHeight="1" x14ac:dyDescent="0.2">
      <c r="B42784" s="88"/>
      <c r="C42784" s="88"/>
      <c r="D42784" s="88"/>
      <c r="E42784" s="88"/>
      <c r="F42784" s="88"/>
      <c r="G42784" s="88"/>
      <c r="H42784" s="88"/>
      <c r="I42784" s="88"/>
      <c r="J42784" s="88"/>
      <c r="K42784" s="88"/>
    </row>
    <row r="42785" spans="2:11" ht="12" hidden="1" customHeight="1" x14ac:dyDescent="0.2">
      <c r="B42785" s="88"/>
      <c r="C42785" s="88"/>
      <c r="D42785" s="88"/>
      <c r="E42785" s="88"/>
      <c r="F42785" s="88"/>
      <c r="G42785" s="88"/>
      <c r="H42785" s="88"/>
      <c r="I42785" s="88"/>
      <c r="J42785" s="88"/>
      <c r="K42785" s="88"/>
    </row>
    <row r="42786" spans="2:11" ht="12" hidden="1" customHeight="1" x14ac:dyDescent="0.2">
      <c r="B42786" s="88"/>
      <c r="C42786" s="88"/>
      <c r="D42786" s="88"/>
      <c r="E42786" s="88"/>
      <c r="F42786" s="88"/>
      <c r="G42786" s="88"/>
      <c r="H42786" s="88"/>
      <c r="I42786" s="88"/>
      <c r="J42786" s="88"/>
      <c r="K42786" s="88"/>
    </row>
    <row r="42787" spans="2:11" ht="12" hidden="1" customHeight="1" x14ac:dyDescent="0.2">
      <c r="B42787" s="88"/>
      <c r="C42787" s="88"/>
      <c r="D42787" s="88"/>
      <c r="E42787" s="88"/>
      <c r="F42787" s="88"/>
      <c r="G42787" s="88"/>
      <c r="H42787" s="88"/>
      <c r="I42787" s="88"/>
      <c r="J42787" s="88"/>
      <c r="K42787" s="88"/>
    </row>
    <row r="42788" spans="2:11" ht="12" hidden="1" customHeight="1" x14ac:dyDescent="0.2">
      <c r="B42788" s="88"/>
      <c r="C42788" s="88"/>
      <c r="D42788" s="88"/>
      <c r="E42788" s="88"/>
      <c r="F42788" s="88"/>
      <c r="G42788" s="88"/>
      <c r="H42788" s="88"/>
      <c r="I42788" s="88"/>
      <c r="J42788" s="88"/>
      <c r="K42788" s="88"/>
    </row>
    <row r="42789" spans="2:11" ht="12" hidden="1" customHeight="1" x14ac:dyDescent="0.2">
      <c r="B42789" s="88"/>
      <c r="C42789" s="88"/>
      <c r="D42789" s="88"/>
      <c r="E42789" s="88"/>
      <c r="F42789" s="88"/>
      <c r="G42789" s="88"/>
      <c r="H42789" s="88"/>
      <c r="I42789" s="88"/>
      <c r="J42789" s="88"/>
      <c r="K42789" s="88"/>
    </row>
    <row r="42790" spans="2:11" ht="12" hidden="1" customHeight="1" x14ac:dyDescent="0.2">
      <c r="B42790" s="88"/>
      <c r="C42790" s="88"/>
      <c r="D42790" s="88"/>
      <c r="E42790" s="88"/>
      <c r="F42790" s="88"/>
      <c r="G42790" s="88"/>
      <c r="H42790" s="88"/>
      <c r="I42790" s="88"/>
      <c r="J42790" s="88"/>
      <c r="K42790" s="88"/>
    </row>
    <row r="42791" spans="2:11" ht="12" hidden="1" customHeight="1" x14ac:dyDescent="0.2">
      <c r="B42791" s="88"/>
      <c r="C42791" s="88"/>
      <c r="D42791" s="88"/>
      <c r="E42791" s="88"/>
      <c r="F42791" s="88"/>
      <c r="G42791" s="88"/>
      <c r="H42791" s="88"/>
      <c r="I42791" s="88"/>
      <c r="J42791" s="88"/>
      <c r="K42791" s="88"/>
    </row>
    <row r="42792" spans="2:11" ht="12" hidden="1" customHeight="1" x14ac:dyDescent="0.2">
      <c r="B42792" s="88"/>
      <c r="C42792" s="88"/>
      <c r="D42792" s="88"/>
      <c r="E42792" s="88"/>
      <c r="F42792" s="88"/>
      <c r="G42792" s="88"/>
      <c r="H42792" s="88"/>
      <c r="I42792" s="88"/>
      <c r="J42792" s="88"/>
      <c r="K42792" s="88"/>
    </row>
    <row r="42793" spans="2:11" ht="12" hidden="1" customHeight="1" x14ac:dyDescent="0.2">
      <c r="B42793" s="88"/>
      <c r="C42793" s="88"/>
      <c r="D42793" s="88"/>
      <c r="E42793" s="88"/>
      <c r="F42793" s="88"/>
      <c r="G42793" s="88"/>
      <c r="H42793" s="88"/>
      <c r="I42793" s="88"/>
      <c r="J42793" s="88"/>
      <c r="K42793" s="88"/>
    </row>
    <row r="42794" spans="2:11" ht="12" hidden="1" customHeight="1" x14ac:dyDescent="0.2">
      <c r="B42794" s="88"/>
      <c r="C42794" s="88"/>
      <c r="D42794" s="88"/>
      <c r="E42794" s="88"/>
      <c r="F42794" s="88"/>
      <c r="G42794" s="88"/>
      <c r="H42794" s="88"/>
      <c r="I42794" s="88"/>
      <c r="J42794" s="88"/>
      <c r="K42794" s="88"/>
    </row>
    <row r="42795" spans="2:11" ht="12" hidden="1" customHeight="1" x14ac:dyDescent="0.2">
      <c r="B42795" s="88"/>
      <c r="C42795" s="88"/>
      <c r="D42795" s="88"/>
      <c r="E42795" s="88"/>
      <c r="F42795" s="88"/>
      <c r="G42795" s="88"/>
      <c r="H42795" s="88"/>
      <c r="I42795" s="88"/>
      <c r="J42795" s="88"/>
      <c r="K42795" s="88"/>
    </row>
    <row r="42796" spans="2:11" ht="12" hidden="1" customHeight="1" x14ac:dyDescent="0.2">
      <c r="B42796" s="88"/>
      <c r="C42796" s="88"/>
      <c r="D42796" s="88"/>
      <c r="E42796" s="88"/>
      <c r="F42796" s="88"/>
      <c r="G42796" s="88"/>
      <c r="H42796" s="88"/>
      <c r="I42796" s="88"/>
      <c r="J42796" s="88"/>
      <c r="K42796" s="88"/>
    </row>
    <row r="42797" spans="2:11" ht="12" hidden="1" customHeight="1" x14ac:dyDescent="0.2">
      <c r="B42797" s="88"/>
      <c r="C42797" s="88"/>
      <c r="D42797" s="88"/>
      <c r="E42797" s="88"/>
      <c r="F42797" s="88"/>
      <c r="G42797" s="88"/>
      <c r="H42797" s="88"/>
      <c r="I42797" s="88"/>
      <c r="J42797" s="88"/>
      <c r="K42797" s="88"/>
    </row>
    <row r="42798" spans="2:11" ht="12" hidden="1" customHeight="1" x14ac:dyDescent="0.2">
      <c r="B42798" s="88"/>
      <c r="C42798" s="88"/>
      <c r="D42798" s="88"/>
      <c r="E42798" s="88"/>
      <c r="F42798" s="88"/>
      <c r="G42798" s="88"/>
      <c r="H42798" s="88"/>
      <c r="I42798" s="88"/>
      <c r="J42798" s="88"/>
      <c r="K42798" s="88"/>
    </row>
    <row r="42799" spans="2:11" ht="12" hidden="1" customHeight="1" x14ac:dyDescent="0.2">
      <c r="B42799" s="88"/>
      <c r="C42799" s="88"/>
      <c r="D42799" s="88"/>
      <c r="E42799" s="88"/>
      <c r="F42799" s="88"/>
      <c r="G42799" s="88"/>
      <c r="H42799" s="88"/>
      <c r="I42799" s="88"/>
      <c r="J42799" s="88"/>
      <c r="K42799" s="88"/>
    </row>
    <row r="42800" spans="2:11" ht="12" hidden="1" customHeight="1" x14ac:dyDescent="0.2">
      <c r="B42800" s="88"/>
      <c r="C42800" s="88"/>
      <c r="D42800" s="88"/>
      <c r="E42800" s="88"/>
      <c r="F42800" s="88"/>
      <c r="G42800" s="88"/>
      <c r="H42800" s="88"/>
      <c r="I42800" s="88"/>
      <c r="J42800" s="88"/>
      <c r="K42800" s="88"/>
    </row>
    <row r="42801" spans="2:11" ht="12" hidden="1" customHeight="1" x14ac:dyDescent="0.2">
      <c r="B42801" s="88"/>
      <c r="C42801" s="88"/>
      <c r="D42801" s="88"/>
      <c r="E42801" s="88"/>
      <c r="F42801" s="88"/>
      <c r="G42801" s="88"/>
      <c r="H42801" s="88"/>
      <c r="I42801" s="88"/>
      <c r="J42801" s="88"/>
      <c r="K42801" s="88"/>
    </row>
    <row r="42802" spans="2:11" ht="12" hidden="1" customHeight="1" x14ac:dyDescent="0.2">
      <c r="B42802" s="88"/>
      <c r="C42802" s="88"/>
      <c r="D42802" s="88"/>
      <c r="E42802" s="88"/>
      <c r="F42802" s="88"/>
      <c r="G42802" s="88"/>
      <c r="H42802" s="88"/>
      <c r="I42802" s="88"/>
      <c r="J42802" s="88"/>
      <c r="K42802" s="88"/>
    </row>
    <row r="42803" spans="2:11" ht="12" hidden="1" customHeight="1" x14ac:dyDescent="0.2">
      <c r="B42803" s="88"/>
      <c r="C42803" s="88"/>
      <c r="D42803" s="88"/>
      <c r="E42803" s="88"/>
      <c r="F42803" s="88"/>
      <c r="G42803" s="88"/>
      <c r="H42803" s="88"/>
      <c r="I42803" s="88"/>
      <c r="J42803" s="88"/>
      <c r="K42803" s="88"/>
    </row>
    <row r="42804" spans="2:11" ht="12" hidden="1" customHeight="1" x14ac:dyDescent="0.2">
      <c r="B42804" s="88"/>
      <c r="C42804" s="88"/>
      <c r="D42804" s="88"/>
      <c r="E42804" s="88"/>
      <c r="F42804" s="88"/>
      <c r="G42804" s="88"/>
      <c r="H42804" s="88"/>
      <c r="I42804" s="88"/>
      <c r="J42804" s="88"/>
      <c r="K42804" s="88"/>
    </row>
    <row r="42805" spans="2:11" ht="12" hidden="1" customHeight="1" x14ac:dyDescent="0.2">
      <c r="B42805" s="88"/>
      <c r="C42805" s="88"/>
      <c r="D42805" s="88"/>
      <c r="E42805" s="88"/>
      <c r="F42805" s="88"/>
      <c r="G42805" s="88"/>
      <c r="H42805" s="88"/>
      <c r="I42805" s="88"/>
      <c r="J42805" s="88"/>
      <c r="K42805" s="88"/>
    </row>
    <row r="42806" spans="2:11" ht="12" hidden="1" customHeight="1" x14ac:dyDescent="0.2">
      <c r="B42806" s="88"/>
      <c r="C42806" s="88"/>
      <c r="D42806" s="88"/>
      <c r="E42806" s="88"/>
      <c r="F42806" s="88"/>
      <c r="G42806" s="88"/>
      <c r="H42806" s="88"/>
      <c r="I42806" s="88"/>
      <c r="J42806" s="88"/>
      <c r="K42806" s="88"/>
    </row>
    <row r="42807" spans="2:11" ht="12" hidden="1" customHeight="1" x14ac:dyDescent="0.2">
      <c r="B42807" s="88"/>
      <c r="C42807" s="88"/>
      <c r="D42807" s="88"/>
      <c r="E42807" s="88"/>
      <c r="F42807" s="88"/>
      <c r="G42807" s="88"/>
      <c r="H42807" s="88"/>
      <c r="I42807" s="88"/>
      <c r="J42807" s="88"/>
      <c r="K42807" s="88"/>
    </row>
    <row r="42808" spans="2:11" ht="12" hidden="1" customHeight="1" x14ac:dyDescent="0.2">
      <c r="B42808" s="88"/>
      <c r="C42808" s="88"/>
      <c r="D42808" s="88"/>
      <c r="E42808" s="88"/>
      <c r="F42808" s="88"/>
      <c r="G42808" s="88"/>
      <c r="H42808" s="88"/>
      <c r="I42808" s="88"/>
      <c r="J42808" s="88"/>
      <c r="K42808" s="88"/>
    </row>
    <row r="42809" spans="2:11" ht="12" hidden="1" customHeight="1" x14ac:dyDescent="0.2">
      <c r="B42809" s="88"/>
      <c r="C42809" s="88"/>
      <c r="D42809" s="88"/>
      <c r="E42809" s="88"/>
      <c r="F42809" s="88"/>
      <c r="G42809" s="88"/>
      <c r="H42809" s="88"/>
      <c r="I42809" s="88"/>
      <c r="J42809" s="88"/>
      <c r="K42809" s="88"/>
    </row>
    <row r="42810" spans="2:11" ht="12" hidden="1" customHeight="1" x14ac:dyDescent="0.2">
      <c r="B42810" s="88"/>
      <c r="C42810" s="88"/>
      <c r="D42810" s="88"/>
      <c r="E42810" s="88"/>
      <c r="F42810" s="88"/>
      <c r="G42810" s="88"/>
      <c r="H42810" s="88"/>
      <c r="I42810" s="88"/>
      <c r="J42810" s="88"/>
      <c r="K42810" s="88"/>
    </row>
    <row r="42811" spans="2:11" ht="12" hidden="1" customHeight="1" x14ac:dyDescent="0.2">
      <c r="B42811" s="88"/>
      <c r="C42811" s="88"/>
      <c r="D42811" s="88"/>
      <c r="E42811" s="88"/>
      <c r="F42811" s="88"/>
      <c r="G42811" s="88"/>
      <c r="H42811" s="88"/>
      <c r="I42811" s="88"/>
      <c r="J42811" s="88"/>
      <c r="K42811" s="88"/>
    </row>
    <row r="42812" spans="2:11" ht="12" hidden="1" customHeight="1" x14ac:dyDescent="0.2">
      <c r="B42812" s="88"/>
      <c r="C42812" s="88"/>
      <c r="D42812" s="88"/>
      <c r="E42812" s="88"/>
      <c r="F42812" s="88"/>
      <c r="G42812" s="88"/>
      <c r="H42812" s="88"/>
      <c r="I42812" s="88"/>
      <c r="J42812" s="88"/>
      <c r="K42812" s="88"/>
    </row>
    <row r="42813" spans="2:11" ht="12" hidden="1" customHeight="1" x14ac:dyDescent="0.2">
      <c r="B42813" s="88"/>
      <c r="C42813" s="88"/>
      <c r="D42813" s="88"/>
      <c r="E42813" s="88"/>
      <c r="F42813" s="88"/>
      <c r="G42813" s="88"/>
      <c r="H42813" s="88"/>
      <c r="I42813" s="88"/>
      <c r="J42813" s="88"/>
      <c r="K42813" s="88"/>
    </row>
    <row r="42814" spans="2:11" ht="12" hidden="1" customHeight="1" x14ac:dyDescent="0.2">
      <c r="B42814" s="88"/>
      <c r="C42814" s="88"/>
      <c r="D42814" s="88"/>
      <c r="E42814" s="88"/>
      <c r="F42814" s="88"/>
      <c r="G42814" s="88"/>
      <c r="H42814" s="88"/>
      <c r="I42814" s="88"/>
      <c r="J42814" s="88"/>
      <c r="K42814" s="88"/>
    </row>
    <row r="42815" spans="2:11" ht="12" hidden="1" customHeight="1" x14ac:dyDescent="0.2">
      <c r="B42815" s="88"/>
      <c r="C42815" s="88"/>
      <c r="D42815" s="88"/>
      <c r="E42815" s="88"/>
      <c r="F42815" s="88"/>
      <c r="G42815" s="88"/>
      <c r="H42815" s="88"/>
      <c r="I42815" s="88"/>
      <c r="J42815" s="88"/>
      <c r="K42815" s="88"/>
    </row>
    <row r="42816" spans="2:11" ht="12" hidden="1" customHeight="1" x14ac:dyDescent="0.2">
      <c r="B42816" s="88"/>
      <c r="C42816" s="88"/>
      <c r="D42816" s="88"/>
      <c r="E42816" s="88"/>
      <c r="F42816" s="88"/>
      <c r="G42816" s="88"/>
      <c r="H42816" s="88"/>
      <c r="I42816" s="88"/>
      <c r="J42816" s="88"/>
      <c r="K42816" s="88"/>
    </row>
    <row r="42817" spans="2:11" ht="12" hidden="1" customHeight="1" x14ac:dyDescent="0.2">
      <c r="B42817" s="88"/>
      <c r="C42817" s="88"/>
      <c r="D42817" s="88"/>
      <c r="E42817" s="88"/>
      <c r="F42817" s="88"/>
      <c r="G42817" s="88"/>
      <c r="H42817" s="88"/>
      <c r="I42817" s="88"/>
      <c r="J42817" s="88"/>
      <c r="K42817" s="88"/>
    </row>
    <row r="42818" spans="2:11" ht="12" hidden="1" customHeight="1" x14ac:dyDescent="0.2">
      <c r="B42818" s="88"/>
      <c r="C42818" s="88"/>
      <c r="D42818" s="88"/>
      <c r="E42818" s="88"/>
      <c r="F42818" s="88"/>
      <c r="G42818" s="88"/>
      <c r="H42818" s="88"/>
      <c r="I42818" s="88"/>
      <c r="J42818" s="88"/>
      <c r="K42818" s="88"/>
    </row>
    <row r="42819" spans="2:11" ht="12" hidden="1" customHeight="1" x14ac:dyDescent="0.2">
      <c r="B42819" s="88"/>
      <c r="C42819" s="88"/>
      <c r="D42819" s="88"/>
      <c r="E42819" s="88"/>
      <c r="F42819" s="88"/>
      <c r="G42819" s="88"/>
      <c r="H42819" s="88"/>
      <c r="I42819" s="88"/>
      <c r="J42819" s="88"/>
      <c r="K42819" s="88"/>
    </row>
    <row r="42820" spans="2:11" ht="12" hidden="1" customHeight="1" x14ac:dyDescent="0.2">
      <c r="B42820" s="88"/>
      <c r="C42820" s="88"/>
      <c r="D42820" s="88"/>
      <c r="E42820" s="88"/>
      <c r="F42820" s="88"/>
      <c r="G42820" s="88"/>
      <c r="H42820" s="88"/>
      <c r="I42820" s="88"/>
      <c r="J42820" s="88"/>
      <c r="K42820" s="88"/>
    </row>
    <row r="42821" spans="2:11" ht="12" hidden="1" customHeight="1" x14ac:dyDescent="0.2">
      <c r="B42821" s="88"/>
      <c r="C42821" s="88"/>
      <c r="D42821" s="88"/>
      <c r="E42821" s="88"/>
      <c r="F42821" s="88"/>
      <c r="G42821" s="88"/>
      <c r="H42821" s="88"/>
      <c r="I42821" s="88"/>
      <c r="J42821" s="88"/>
      <c r="K42821" s="88"/>
    </row>
    <row r="42822" spans="2:11" ht="12" hidden="1" customHeight="1" x14ac:dyDescent="0.2">
      <c r="B42822" s="88"/>
      <c r="C42822" s="88"/>
      <c r="D42822" s="88"/>
      <c r="E42822" s="88"/>
      <c r="F42822" s="88"/>
      <c r="G42822" s="88"/>
      <c r="H42822" s="88"/>
      <c r="I42822" s="88"/>
      <c r="J42822" s="88"/>
      <c r="K42822" s="88"/>
    </row>
    <row r="42823" spans="2:11" ht="12" hidden="1" customHeight="1" x14ac:dyDescent="0.2">
      <c r="B42823" s="88"/>
      <c r="C42823" s="88"/>
      <c r="D42823" s="88"/>
      <c r="E42823" s="88"/>
      <c r="F42823" s="88"/>
      <c r="G42823" s="88"/>
      <c r="H42823" s="88"/>
      <c r="I42823" s="88"/>
      <c r="J42823" s="88"/>
      <c r="K42823" s="88"/>
    </row>
    <row r="42824" spans="2:11" ht="12" hidden="1" customHeight="1" x14ac:dyDescent="0.2">
      <c r="B42824" s="88"/>
      <c r="C42824" s="88"/>
      <c r="D42824" s="88"/>
      <c r="E42824" s="88"/>
      <c r="F42824" s="88"/>
      <c r="G42824" s="88"/>
      <c r="H42824" s="88"/>
      <c r="I42824" s="88"/>
      <c r="J42824" s="88"/>
      <c r="K42824" s="88"/>
    </row>
    <row r="42825" spans="2:11" ht="12" hidden="1" customHeight="1" x14ac:dyDescent="0.2">
      <c r="B42825" s="88"/>
      <c r="C42825" s="88"/>
      <c r="D42825" s="88"/>
      <c r="E42825" s="88"/>
      <c r="F42825" s="88"/>
      <c r="G42825" s="88"/>
      <c r="H42825" s="88"/>
      <c r="I42825" s="88"/>
      <c r="J42825" s="88"/>
      <c r="K42825" s="88"/>
    </row>
    <row r="42826" spans="2:11" ht="12" hidden="1" customHeight="1" x14ac:dyDescent="0.2">
      <c r="B42826" s="88"/>
      <c r="C42826" s="88"/>
      <c r="D42826" s="88"/>
      <c r="E42826" s="88"/>
      <c r="F42826" s="88"/>
      <c r="G42826" s="88"/>
      <c r="H42826" s="88"/>
      <c r="I42826" s="88"/>
      <c r="J42826" s="88"/>
      <c r="K42826" s="88"/>
    </row>
    <row r="42827" spans="2:11" ht="12" hidden="1" customHeight="1" x14ac:dyDescent="0.2">
      <c r="B42827" s="88"/>
      <c r="C42827" s="88"/>
      <c r="D42827" s="88"/>
      <c r="E42827" s="88"/>
      <c r="F42827" s="88"/>
      <c r="G42827" s="88"/>
      <c r="H42827" s="88"/>
      <c r="I42827" s="88"/>
      <c r="J42827" s="88"/>
      <c r="K42827" s="88"/>
    </row>
    <row r="42828" spans="2:11" ht="12" hidden="1" customHeight="1" x14ac:dyDescent="0.2">
      <c r="B42828" s="88"/>
      <c r="C42828" s="88"/>
      <c r="D42828" s="88"/>
      <c r="E42828" s="88"/>
      <c r="F42828" s="88"/>
      <c r="G42828" s="88"/>
      <c r="H42828" s="88"/>
      <c r="I42828" s="88"/>
      <c r="J42828" s="88"/>
      <c r="K42828" s="88"/>
    </row>
    <row r="42829" spans="2:11" ht="12" hidden="1" customHeight="1" x14ac:dyDescent="0.2">
      <c r="B42829" s="88"/>
      <c r="C42829" s="88"/>
      <c r="D42829" s="88"/>
      <c r="E42829" s="88"/>
      <c r="F42829" s="88"/>
      <c r="G42829" s="88"/>
      <c r="H42829" s="88"/>
      <c r="I42829" s="88"/>
      <c r="J42829" s="88"/>
      <c r="K42829" s="88"/>
    </row>
    <row r="42830" spans="2:11" ht="12" hidden="1" customHeight="1" x14ac:dyDescent="0.2">
      <c r="B42830" s="88"/>
      <c r="C42830" s="88"/>
      <c r="D42830" s="88"/>
      <c r="E42830" s="88"/>
      <c r="F42830" s="88"/>
      <c r="G42830" s="88"/>
      <c r="H42830" s="88"/>
      <c r="I42830" s="88"/>
      <c r="J42830" s="88"/>
      <c r="K42830" s="88"/>
    </row>
    <row r="42831" spans="2:11" ht="12" hidden="1" customHeight="1" x14ac:dyDescent="0.2">
      <c r="B42831" s="88"/>
      <c r="C42831" s="88"/>
      <c r="D42831" s="88"/>
      <c r="E42831" s="88"/>
      <c r="F42831" s="88"/>
      <c r="G42831" s="88"/>
      <c r="H42831" s="88"/>
      <c r="I42831" s="88"/>
      <c r="J42831" s="88"/>
      <c r="K42831" s="88"/>
    </row>
    <row r="42832" spans="2:11" ht="12" hidden="1" customHeight="1" x14ac:dyDescent="0.2">
      <c r="B42832" s="88"/>
      <c r="C42832" s="88"/>
      <c r="D42832" s="88"/>
      <c r="E42832" s="88"/>
      <c r="F42832" s="88"/>
      <c r="G42832" s="88"/>
      <c r="H42832" s="88"/>
      <c r="I42832" s="88"/>
      <c r="J42832" s="88"/>
      <c r="K42832" s="88"/>
    </row>
    <row r="42833" spans="2:11" ht="12" hidden="1" customHeight="1" x14ac:dyDescent="0.2">
      <c r="B42833" s="88"/>
      <c r="C42833" s="88"/>
      <c r="D42833" s="88"/>
      <c r="E42833" s="88"/>
      <c r="F42833" s="88"/>
      <c r="G42833" s="88"/>
      <c r="H42833" s="88"/>
      <c r="I42833" s="88"/>
      <c r="J42833" s="88"/>
      <c r="K42833" s="88"/>
    </row>
    <row r="42834" spans="2:11" ht="12" hidden="1" customHeight="1" x14ac:dyDescent="0.2">
      <c r="B42834" s="88"/>
      <c r="C42834" s="88"/>
      <c r="D42834" s="88"/>
      <c r="E42834" s="88"/>
      <c r="F42834" s="88"/>
      <c r="G42834" s="88"/>
      <c r="H42834" s="88"/>
      <c r="I42834" s="88"/>
      <c r="J42834" s="88"/>
      <c r="K42834" s="88"/>
    </row>
    <row r="42835" spans="2:11" ht="12" hidden="1" customHeight="1" x14ac:dyDescent="0.2">
      <c r="B42835" s="88"/>
      <c r="C42835" s="88"/>
      <c r="D42835" s="88"/>
      <c r="E42835" s="88"/>
      <c r="F42835" s="88"/>
      <c r="G42835" s="88"/>
      <c r="H42835" s="88"/>
      <c r="I42835" s="88"/>
      <c r="J42835" s="88"/>
      <c r="K42835" s="88"/>
    </row>
    <row r="42836" spans="2:11" ht="12" hidden="1" customHeight="1" x14ac:dyDescent="0.2">
      <c r="B42836" s="88"/>
      <c r="C42836" s="88"/>
      <c r="D42836" s="88"/>
      <c r="E42836" s="88"/>
      <c r="F42836" s="88"/>
      <c r="G42836" s="88"/>
      <c r="H42836" s="88"/>
      <c r="I42836" s="88"/>
      <c r="J42836" s="88"/>
      <c r="K42836" s="88"/>
    </row>
    <row r="42837" spans="2:11" ht="12" hidden="1" customHeight="1" x14ac:dyDescent="0.2">
      <c r="B42837" s="88"/>
      <c r="C42837" s="88"/>
      <c r="D42837" s="88"/>
      <c r="E42837" s="88"/>
      <c r="F42837" s="88"/>
      <c r="G42837" s="88"/>
      <c r="H42837" s="88"/>
      <c r="I42837" s="88"/>
      <c r="J42837" s="88"/>
      <c r="K42837" s="88"/>
    </row>
    <row r="42838" spans="2:11" ht="12" hidden="1" customHeight="1" x14ac:dyDescent="0.2">
      <c r="B42838" s="88"/>
      <c r="C42838" s="88"/>
      <c r="D42838" s="88"/>
      <c r="E42838" s="88"/>
      <c r="F42838" s="88"/>
      <c r="G42838" s="88"/>
      <c r="H42838" s="88"/>
      <c r="I42838" s="88"/>
      <c r="J42838" s="88"/>
      <c r="K42838" s="88"/>
    </row>
    <row r="42839" spans="2:11" ht="12" hidden="1" customHeight="1" x14ac:dyDescent="0.2">
      <c r="B42839" s="88"/>
      <c r="C42839" s="88"/>
      <c r="D42839" s="88"/>
      <c r="E42839" s="88"/>
      <c r="F42839" s="88"/>
      <c r="G42839" s="88"/>
      <c r="H42839" s="88"/>
      <c r="I42839" s="88"/>
      <c r="J42839" s="88"/>
      <c r="K42839" s="88"/>
    </row>
    <row r="42840" spans="2:11" ht="12" hidden="1" customHeight="1" x14ac:dyDescent="0.2">
      <c r="B42840" s="88"/>
      <c r="C42840" s="88"/>
      <c r="D42840" s="88"/>
      <c r="E42840" s="88"/>
      <c r="F42840" s="88"/>
      <c r="G42840" s="88"/>
      <c r="H42840" s="88"/>
      <c r="I42840" s="88"/>
      <c r="J42840" s="88"/>
      <c r="K42840" s="88"/>
    </row>
    <row r="42841" spans="2:11" ht="12" hidden="1" customHeight="1" x14ac:dyDescent="0.2">
      <c r="B42841" s="88"/>
      <c r="C42841" s="88"/>
      <c r="D42841" s="88"/>
      <c r="E42841" s="88"/>
      <c r="F42841" s="88"/>
      <c r="G42841" s="88"/>
      <c r="H42841" s="88"/>
      <c r="I42841" s="88"/>
      <c r="J42841" s="88"/>
      <c r="K42841" s="88"/>
    </row>
    <row r="42842" spans="2:11" ht="12" hidden="1" customHeight="1" x14ac:dyDescent="0.2">
      <c r="B42842" s="88"/>
      <c r="C42842" s="88"/>
      <c r="D42842" s="88"/>
      <c r="E42842" s="88"/>
      <c r="F42842" s="88"/>
      <c r="G42842" s="88"/>
      <c r="H42842" s="88"/>
      <c r="I42842" s="88"/>
      <c r="J42842" s="88"/>
      <c r="K42842" s="88"/>
    </row>
    <row r="42843" spans="2:11" ht="12" hidden="1" customHeight="1" x14ac:dyDescent="0.2">
      <c r="B42843" s="88"/>
      <c r="C42843" s="88"/>
      <c r="D42843" s="88"/>
      <c r="E42843" s="88"/>
      <c r="F42843" s="88"/>
      <c r="G42843" s="88"/>
      <c r="H42843" s="88"/>
      <c r="I42843" s="88"/>
      <c r="J42843" s="88"/>
      <c r="K42843" s="88"/>
    </row>
    <row r="42844" spans="2:11" ht="12" hidden="1" customHeight="1" x14ac:dyDescent="0.2">
      <c r="B42844" s="88"/>
      <c r="C42844" s="88"/>
      <c r="D42844" s="88"/>
      <c r="E42844" s="88"/>
      <c r="F42844" s="88"/>
      <c r="G42844" s="88"/>
      <c r="H42844" s="88"/>
      <c r="I42844" s="88"/>
      <c r="J42844" s="88"/>
      <c r="K42844" s="88"/>
    </row>
    <row r="42845" spans="2:11" ht="12" hidden="1" customHeight="1" x14ac:dyDescent="0.2">
      <c r="B42845" s="88"/>
      <c r="C42845" s="88"/>
      <c r="D42845" s="88"/>
      <c r="E42845" s="88"/>
      <c r="F42845" s="88"/>
      <c r="G42845" s="88"/>
      <c r="H42845" s="88"/>
      <c r="I42845" s="88"/>
      <c r="J42845" s="88"/>
      <c r="K42845" s="88"/>
    </row>
    <row r="42846" spans="2:11" ht="12" hidden="1" customHeight="1" x14ac:dyDescent="0.2">
      <c r="B42846" s="88"/>
      <c r="C42846" s="88"/>
      <c r="D42846" s="88"/>
      <c r="E42846" s="88"/>
      <c r="F42846" s="88"/>
      <c r="G42846" s="88"/>
      <c r="H42846" s="88"/>
      <c r="I42846" s="88"/>
      <c r="J42846" s="88"/>
      <c r="K42846" s="88"/>
    </row>
    <row r="42847" spans="2:11" ht="12" hidden="1" customHeight="1" x14ac:dyDescent="0.2">
      <c r="B42847" s="88"/>
      <c r="C42847" s="88"/>
      <c r="D42847" s="88"/>
      <c r="E42847" s="88"/>
      <c r="F42847" s="88"/>
      <c r="G42847" s="88"/>
      <c r="H42847" s="88"/>
      <c r="I42847" s="88"/>
      <c r="J42847" s="88"/>
      <c r="K42847" s="88"/>
    </row>
    <row r="42848" spans="2:11" ht="12" hidden="1" customHeight="1" x14ac:dyDescent="0.2">
      <c r="B42848" s="88"/>
      <c r="C42848" s="88"/>
      <c r="D42848" s="88"/>
      <c r="E42848" s="88"/>
      <c r="F42848" s="88"/>
      <c r="G42848" s="88"/>
      <c r="H42848" s="88"/>
      <c r="I42848" s="88"/>
      <c r="J42848" s="88"/>
      <c r="K42848" s="88"/>
    </row>
    <row r="42849" spans="2:11" ht="12" hidden="1" customHeight="1" x14ac:dyDescent="0.2">
      <c r="B42849" s="88"/>
      <c r="C42849" s="88"/>
      <c r="D42849" s="88"/>
      <c r="E42849" s="88"/>
      <c r="F42849" s="88"/>
      <c r="G42849" s="88"/>
      <c r="H42849" s="88"/>
      <c r="I42849" s="88"/>
      <c r="J42849" s="88"/>
      <c r="K42849" s="88"/>
    </row>
    <row r="42850" spans="2:11" ht="12" hidden="1" customHeight="1" x14ac:dyDescent="0.2">
      <c r="B42850" s="88"/>
      <c r="C42850" s="88"/>
      <c r="D42850" s="88"/>
      <c r="E42850" s="88"/>
      <c r="F42850" s="88"/>
      <c r="G42850" s="88"/>
      <c r="H42850" s="88"/>
      <c r="I42850" s="88"/>
      <c r="J42850" s="88"/>
      <c r="K42850" s="88"/>
    </row>
    <row r="42851" spans="2:11" ht="12" hidden="1" customHeight="1" x14ac:dyDescent="0.2">
      <c r="B42851" s="88"/>
      <c r="C42851" s="88"/>
      <c r="D42851" s="88"/>
      <c r="E42851" s="88"/>
      <c r="F42851" s="88"/>
      <c r="G42851" s="88"/>
      <c r="H42851" s="88"/>
      <c r="I42851" s="88"/>
      <c r="J42851" s="88"/>
      <c r="K42851" s="88"/>
    </row>
    <row r="42852" spans="2:11" ht="12" hidden="1" customHeight="1" x14ac:dyDescent="0.2">
      <c r="B42852" s="88"/>
      <c r="C42852" s="88"/>
      <c r="D42852" s="88"/>
      <c r="E42852" s="88"/>
      <c r="F42852" s="88"/>
      <c r="G42852" s="88"/>
      <c r="H42852" s="88"/>
      <c r="I42852" s="88"/>
      <c r="J42852" s="88"/>
      <c r="K42852" s="88"/>
    </row>
    <row r="42853" spans="2:11" ht="12" hidden="1" customHeight="1" x14ac:dyDescent="0.2">
      <c r="B42853" s="88"/>
      <c r="C42853" s="88"/>
      <c r="D42853" s="88"/>
      <c r="E42853" s="88"/>
      <c r="F42853" s="88"/>
      <c r="G42853" s="88"/>
      <c r="H42853" s="88"/>
      <c r="I42853" s="88"/>
      <c r="J42853" s="88"/>
      <c r="K42853" s="88"/>
    </row>
    <row r="42854" spans="2:11" ht="12" hidden="1" customHeight="1" x14ac:dyDescent="0.2">
      <c r="B42854" s="88"/>
      <c r="C42854" s="88"/>
      <c r="D42854" s="88"/>
      <c r="E42854" s="88"/>
      <c r="F42854" s="88"/>
      <c r="G42854" s="88"/>
      <c r="H42854" s="88"/>
      <c r="I42854" s="88"/>
      <c r="J42854" s="88"/>
      <c r="K42854" s="88"/>
    </row>
    <row r="42855" spans="2:11" ht="12" hidden="1" customHeight="1" x14ac:dyDescent="0.2">
      <c r="B42855" s="88"/>
      <c r="C42855" s="88"/>
      <c r="D42855" s="88"/>
      <c r="E42855" s="88"/>
      <c r="F42855" s="88"/>
      <c r="G42855" s="88"/>
      <c r="H42855" s="88"/>
      <c r="I42855" s="88"/>
      <c r="J42855" s="88"/>
      <c r="K42855" s="88"/>
    </row>
    <row r="42856" spans="2:11" ht="12" hidden="1" customHeight="1" x14ac:dyDescent="0.2">
      <c r="B42856" s="88"/>
      <c r="C42856" s="88"/>
      <c r="D42856" s="88"/>
      <c r="E42856" s="88"/>
      <c r="F42856" s="88"/>
      <c r="G42856" s="88"/>
      <c r="H42856" s="88"/>
      <c r="I42856" s="88"/>
      <c r="J42856" s="88"/>
      <c r="K42856" s="88"/>
    </row>
    <row r="42857" spans="2:11" ht="12" hidden="1" customHeight="1" x14ac:dyDescent="0.2">
      <c r="B42857" s="88"/>
      <c r="C42857" s="88"/>
      <c r="D42857" s="88"/>
      <c r="E42857" s="88"/>
      <c r="F42857" s="88"/>
      <c r="G42857" s="88"/>
      <c r="H42857" s="88"/>
      <c r="I42857" s="88"/>
      <c r="J42857" s="88"/>
      <c r="K42857" s="88"/>
    </row>
    <row r="42858" spans="2:11" ht="12" hidden="1" customHeight="1" x14ac:dyDescent="0.2">
      <c r="B42858" s="88"/>
      <c r="C42858" s="88"/>
      <c r="D42858" s="88"/>
      <c r="E42858" s="88"/>
      <c r="F42858" s="88"/>
      <c r="G42858" s="88"/>
      <c r="H42858" s="88"/>
      <c r="I42858" s="88"/>
      <c r="J42858" s="88"/>
      <c r="K42858" s="88"/>
    </row>
    <row r="42859" spans="2:11" ht="12" hidden="1" customHeight="1" x14ac:dyDescent="0.2">
      <c r="B42859" s="88"/>
      <c r="C42859" s="88"/>
      <c r="D42859" s="88"/>
      <c r="E42859" s="88"/>
      <c r="F42859" s="88"/>
      <c r="G42859" s="88"/>
      <c r="H42859" s="88"/>
      <c r="I42859" s="88"/>
      <c r="J42859" s="88"/>
      <c r="K42859" s="88"/>
    </row>
    <row r="42860" spans="2:11" ht="12" hidden="1" customHeight="1" x14ac:dyDescent="0.2">
      <c r="B42860" s="88"/>
      <c r="C42860" s="88"/>
      <c r="D42860" s="88"/>
      <c r="E42860" s="88"/>
      <c r="F42860" s="88"/>
      <c r="G42860" s="88"/>
      <c r="H42860" s="88"/>
      <c r="I42860" s="88"/>
      <c r="J42860" s="88"/>
      <c r="K42860" s="88"/>
    </row>
    <row r="42861" spans="2:11" ht="12" hidden="1" customHeight="1" x14ac:dyDescent="0.2">
      <c r="B42861" s="88"/>
      <c r="C42861" s="88"/>
      <c r="D42861" s="88"/>
      <c r="E42861" s="88"/>
      <c r="F42861" s="88"/>
      <c r="G42861" s="88"/>
      <c r="H42861" s="88"/>
      <c r="I42861" s="88"/>
      <c r="J42861" s="88"/>
      <c r="K42861" s="88"/>
    </row>
    <row r="42862" spans="2:11" ht="12" hidden="1" customHeight="1" x14ac:dyDescent="0.2">
      <c r="B42862" s="88"/>
      <c r="C42862" s="88"/>
      <c r="D42862" s="88"/>
      <c r="E42862" s="88"/>
      <c r="F42862" s="88"/>
      <c r="G42862" s="88"/>
      <c r="H42862" s="88"/>
      <c r="I42862" s="88"/>
      <c r="J42862" s="88"/>
      <c r="K42862" s="88"/>
    </row>
    <row r="42863" spans="2:11" ht="12" hidden="1" customHeight="1" x14ac:dyDescent="0.2">
      <c r="B42863" s="88"/>
      <c r="C42863" s="88"/>
      <c r="D42863" s="88"/>
      <c r="E42863" s="88"/>
      <c r="F42863" s="88"/>
      <c r="G42863" s="88"/>
      <c r="H42863" s="88"/>
      <c r="I42863" s="88"/>
      <c r="J42863" s="88"/>
      <c r="K42863" s="88"/>
    </row>
    <row r="42864" spans="2:11" ht="12" hidden="1" customHeight="1" x14ac:dyDescent="0.2">
      <c r="B42864" s="88"/>
      <c r="C42864" s="88"/>
      <c r="D42864" s="88"/>
      <c r="E42864" s="88"/>
      <c r="F42864" s="88"/>
      <c r="G42864" s="88"/>
      <c r="H42864" s="88"/>
      <c r="I42864" s="88"/>
      <c r="J42864" s="88"/>
      <c r="K42864" s="88"/>
    </row>
    <row r="42865" spans="2:11" ht="12" hidden="1" customHeight="1" x14ac:dyDescent="0.2">
      <c r="B42865" s="88"/>
      <c r="C42865" s="88"/>
      <c r="D42865" s="88"/>
      <c r="E42865" s="88"/>
      <c r="F42865" s="88"/>
      <c r="G42865" s="88"/>
      <c r="H42865" s="88"/>
      <c r="I42865" s="88"/>
      <c r="J42865" s="88"/>
      <c r="K42865" s="88"/>
    </row>
    <row r="42866" spans="2:11" ht="12" hidden="1" customHeight="1" x14ac:dyDescent="0.2">
      <c r="B42866" s="88"/>
      <c r="C42866" s="88"/>
      <c r="D42866" s="88"/>
      <c r="E42866" s="88"/>
      <c r="F42866" s="88"/>
      <c r="G42866" s="88"/>
      <c r="H42866" s="88"/>
      <c r="I42866" s="88"/>
      <c r="J42866" s="88"/>
      <c r="K42866" s="88"/>
    </row>
    <row r="42867" spans="2:11" ht="12" hidden="1" customHeight="1" x14ac:dyDescent="0.2">
      <c r="B42867" s="88"/>
      <c r="C42867" s="88"/>
      <c r="D42867" s="88"/>
      <c r="E42867" s="88"/>
      <c r="F42867" s="88"/>
      <c r="G42867" s="88"/>
      <c r="H42867" s="88"/>
      <c r="I42867" s="88"/>
      <c r="J42867" s="88"/>
      <c r="K42867" s="88"/>
    </row>
    <row r="42868" spans="2:11" ht="12" hidden="1" customHeight="1" x14ac:dyDescent="0.2">
      <c r="B42868" s="88"/>
      <c r="C42868" s="88"/>
      <c r="D42868" s="88"/>
      <c r="E42868" s="88"/>
      <c r="F42868" s="88"/>
      <c r="G42868" s="88"/>
      <c r="H42868" s="88"/>
      <c r="I42868" s="88"/>
      <c r="J42868" s="88"/>
      <c r="K42868" s="88"/>
    </row>
    <row r="42869" spans="2:11" ht="12" hidden="1" customHeight="1" x14ac:dyDescent="0.2">
      <c r="B42869" s="88"/>
      <c r="C42869" s="88"/>
      <c r="D42869" s="88"/>
      <c r="E42869" s="88"/>
      <c r="F42869" s="88"/>
      <c r="G42869" s="88"/>
      <c r="H42869" s="88"/>
      <c r="I42869" s="88"/>
      <c r="J42869" s="88"/>
      <c r="K42869" s="88"/>
    </row>
    <row r="42870" spans="2:11" ht="12" hidden="1" customHeight="1" x14ac:dyDescent="0.2">
      <c r="B42870" s="88"/>
      <c r="C42870" s="88"/>
      <c r="D42870" s="88"/>
      <c r="E42870" s="88"/>
      <c r="F42870" s="88"/>
      <c r="G42870" s="88"/>
      <c r="H42870" s="88"/>
      <c r="I42870" s="88"/>
      <c r="J42870" s="88"/>
      <c r="K42870" s="88"/>
    </row>
    <row r="42871" spans="2:11" ht="12" hidden="1" customHeight="1" x14ac:dyDescent="0.2">
      <c r="B42871" s="88"/>
      <c r="C42871" s="88"/>
      <c r="D42871" s="88"/>
      <c r="E42871" s="88"/>
      <c r="F42871" s="88"/>
      <c r="G42871" s="88"/>
      <c r="H42871" s="88"/>
      <c r="I42871" s="88"/>
      <c r="J42871" s="88"/>
      <c r="K42871" s="88"/>
    </row>
    <row r="42872" spans="2:11" ht="12" hidden="1" customHeight="1" x14ac:dyDescent="0.2">
      <c r="B42872" s="88"/>
      <c r="C42872" s="88"/>
      <c r="D42872" s="88"/>
      <c r="E42872" s="88"/>
      <c r="F42872" s="88"/>
      <c r="G42872" s="88"/>
      <c r="H42872" s="88"/>
      <c r="I42872" s="88"/>
      <c r="J42872" s="88"/>
      <c r="K42872" s="88"/>
    </row>
    <row r="42873" spans="2:11" ht="12" hidden="1" customHeight="1" x14ac:dyDescent="0.2">
      <c r="B42873" s="88"/>
      <c r="C42873" s="88"/>
      <c r="D42873" s="88"/>
      <c r="E42873" s="88"/>
      <c r="F42873" s="88"/>
      <c r="G42873" s="88"/>
      <c r="H42873" s="88"/>
      <c r="I42873" s="88"/>
      <c r="J42873" s="88"/>
      <c r="K42873" s="88"/>
    </row>
    <row r="42874" spans="2:11" ht="12" hidden="1" customHeight="1" x14ac:dyDescent="0.2">
      <c r="B42874" s="88"/>
      <c r="C42874" s="88"/>
      <c r="D42874" s="88"/>
      <c r="E42874" s="88"/>
      <c r="F42874" s="88"/>
      <c r="G42874" s="88"/>
      <c r="H42874" s="88"/>
      <c r="I42874" s="88"/>
      <c r="J42874" s="88"/>
      <c r="K42874" s="88"/>
    </row>
    <row r="42875" spans="2:11" ht="12" hidden="1" customHeight="1" x14ac:dyDescent="0.2">
      <c r="B42875" s="88"/>
      <c r="C42875" s="88"/>
      <c r="D42875" s="88"/>
      <c r="E42875" s="88"/>
      <c r="F42875" s="88"/>
      <c r="G42875" s="88"/>
      <c r="H42875" s="88"/>
      <c r="I42875" s="88"/>
      <c r="J42875" s="88"/>
      <c r="K42875" s="88"/>
    </row>
    <row r="42876" spans="2:11" ht="12" hidden="1" customHeight="1" x14ac:dyDescent="0.2">
      <c r="B42876" s="88"/>
      <c r="C42876" s="88"/>
      <c r="D42876" s="88"/>
      <c r="E42876" s="88"/>
      <c r="F42876" s="88"/>
      <c r="G42876" s="88"/>
      <c r="H42876" s="88"/>
      <c r="I42876" s="88"/>
      <c r="J42876" s="88"/>
      <c r="K42876" s="88"/>
    </row>
    <row r="42877" spans="2:11" ht="12" hidden="1" customHeight="1" x14ac:dyDescent="0.2">
      <c r="B42877" s="88"/>
      <c r="C42877" s="88"/>
      <c r="D42877" s="88"/>
      <c r="E42877" s="88"/>
      <c r="F42877" s="88"/>
      <c r="G42877" s="88"/>
      <c r="H42877" s="88"/>
      <c r="I42877" s="88"/>
      <c r="J42877" s="88"/>
      <c r="K42877" s="88"/>
    </row>
    <row r="42878" spans="2:11" ht="12" hidden="1" customHeight="1" x14ac:dyDescent="0.2">
      <c r="B42878" s="88"/>
      <c r="C42878" s="88"/>
      <c r="D42878" s="88"/>
      <c r="E42878" s="88"/>
      <c r="F42878" s="88"/>
      <c r="G42878" s="88"/>
      <c r="H42878" s="88"/>
      <c r="I42878" s="88"/>
      <c r="J42878" s="88"/>
      <c r="K42878" s="88"/>
    </row>
    <row r="42879" spans="2:11" ht="12" hidden="1" customHeight="1" x14ac:dyDescent="0.2">
      <c r="B42879" s="88"/>
      <c r="C42879" s="88"/>
      <c r="D42879" s="88"/>
      <c r="E42879" s="88"/>
      <c r="F42879" s="88"/>
      <c r="G42879" s="88"/>
      <c r="H42879" s="88"/>
      <c r="I42879" s="88"/>
      <c r="J42879" s="88"/>
      <c r="K42879" s="88"/>
    </row>
    <row r="42880" spans="2:11" ht="12" hidden="1" customHeight="1" x14ac:dyDescent="0.2">
      <c r="B42880" s="88"/>
      <c r="C42880" s="88"/>
      <c r="D42880" s="88"/>
      <c r="E42880" s="88"/>
      <c r="F42880" s="88"/>
      <c r="G42880" s="88"/>
      <c r="H42880" s="88"/>
      <c r="I42880" s="88"/>
      <c r="J42880" s="88"/>
      <c r="K42880" s="88"/>
    </row>
    <row r="42881" spans="2:11" ht="12" hidden="1" customHeight="1" x14ac:dyDescent="0.2">
      <c r="B42881" s="88"/>
      <c r="C42881" s="88"/>
      <c r="D42881" s="88"/>
      <c r="E42881" s="88"/>
      <c r="F42881" s="88"/>
      <c r="G42881" s="88"/>
      <c r="H42881" s="88"/>
      <c r="I42881" s="88"/>
      <c r="J42881" s="88"/>
      <c r="K42881" s="88"/>
    </row>
    <row r="42882" spans="2:11" ht="12" hidden="1" customHeight="1" x14ac:dyDescent="0.2">
      <c r="B42882" s="88"/>
      <c r="C42882" s="88"/>
      <c r="D42882" s="88"/>
      <c r="E42882" s="88"/>
      <c r="F42882" s="88"/>
      <c r="G42882" s="88"/>
      <c r="H42882" s="88"/>
      <c r="I42882" s="88"/>
      <c r="J42882" s="88"/>
      <c r="K42882" s="88"/>
    </row>
    <row r="42883" spans="2:11" ht="12" hidden="1" customHeight="1" x14ac:dyDescent="0.2">
      <c r="B42883" s="88"/>
      <c r="C42883" s="88"/>
      <c r="D42883" s="88"/>
      <c r="E42883" s="88"/>
      <c r="F42883" s="88"/>
      <c r="G42883" s="88"/>
      <c r="H42883" s="88"/>
      <c r="I42883" s="88"/>
      <c r="J42883" s="88"/>
      <c r="K42883" s="88"/>
    </row>
    <row r="42884" spans="2:11" ht="12" hidden="1" customHeight="1" x14ac:dyDescent="0.2">
      <c r="B42884" s="88"/>
      <c r="C42884" s="88"/>
      <c r="D42884" s="88"/>
      <c r="E42884" s="88"/>
      <c r="F42884" s="88"/>
      <c r="G42884" s="88"/>
      <c r="H42884" s="88"/>
      <c r="I42884" s="88"/>
      <c r="J42884" s="88"/>
      <c r="K42884" s="88"/>
    </row>
    <row r="42885" spans="2:11" ht="12" hidden="1" customHeight="1" x14ac:dyDescent="0.2">
      <c r="B42885" s="88"/>
      <c r="C42885" s="88"/>
      <c r="D42885" s="88"/>
      <c r="E42885" s="88"/>
      <c r="F42885" s="88"/>
      <c r="G42885" s="88"/>
      <c r="H42885" s="88"/>
      <c r="I42885" s="88"/>
      <c r="J42885" s="88"/>
      <c r="K42885" s="88"/>
    </row>
    <row r="42886" spans="2:11" ht="12" hidden="1" customHeight="1" x14ac:dyDescent="0.2">
      <c r="B42886" s="88"/>
      <c r="C42886" s="88"/>
      <c r="D42886" s="88"/>
      <c r="E42886" s="88"/>
      <c r="F42886" s="88"/>
      <c r="G42886" s="88"/>
      <c r="H42886" s="88"/>
      <c r="I42886" s="88"/>
      <c r="J42886" s="88"/>
      <c r="K42886" s="88"/>
    </row>
    <row r="42887" spans="2:11" ht="12" hidden="1" customHeight="1" x14ac:dyDescent="0.2">
      <c r="B42887" s="88"/>
      <c r="C42887" s="88"/>
      <c r="D42887" s="88"/>
      <c r="E42887" s="88"/>
      <c r="F42887" s="88"/>
      <c r="G42887" s="88"/>
      <c r="H42887" s="88"/>
      <c r="I42887" s="88"/>
      <c r="J42887" s="88"/>
      <c r="K42887" s="88"/>
    </row>
    <row r="42888" spans="2:11" ht="12" hidden="1" customHeight="1" x14ac:dyDescent="0.2">
      <c r="B42888" s="88"/>
      <c r="C42888" s="88"/>
      <c r="D42888" s="88"/>
      <c r="E42888" s="88"/>
      <c r="F42888" s="88"/>
      <c r="G42888" s="88"/>
      <c r="H42888" s="88"/>
      <c r="I42888" s="88"/>
      <c r="J42888" s="88"/>
      <c r="K42888" s="88"/>
    </row>
    <row r="42889" spans="2:11" ht="12" hidden="1" customHeight="1" x14ac:dyDescent="0.2">
      <c r="B42889" s="88"/>
      <c r="C42889" s="88"/>
      <c r="D42889" s="88"/>
      <c r="E42889" s="88"/>
      <c r="F42889" s="88"/>
      <c r="G42889" s="88"/>
      <c r="H42889" s="88"/>
      <c r="I42889" s="88"/>
      <c r="J42889" s="88"/>
      <c r="K42889" s="88"/>
    </row>
    <row r="42890" spans="2:11" ht="12" hidden="1" customHeight="1" x14ac:dyDescent="0.2">
      <c r="B42890" s="88"/>
      <c r="C42890" s="88"/>
      <c r="D42890" s="88"/>
      <c r="E42890" s="88"/>
      <c r="F42890" s="88"/>
      <c r="G42890" s="88"/>
      <c r="H42890" s="88"/>
      <c r="I42890" s="88"/>
      <c r="J42890" s="88"/>
      <c r="K42890" s="88"/>
    </row>
    <row r="42891" spans="2:11" ht="12" hidden="1" customHeight="1" x14ac:dyDescent="0.2">
      <c r="B42891" s="88"/>
      <c r="C42891" s="88"/>
      <c r="D42891" s="88"/>
      <c r="E42891" s="88"/>
      <c r="F42891" s="88"/>
      <c r="G42891" s="88"/>
      <c r="H42891" s="88"/>
      <c r="I42891" s="88"/>
      <c r="J42891" s="88"/>
      <c r="K42891" s="88"/>
    </row>
    <row r="42892" spans="2:11" ht="12" hidden="1" customHeight="1" x14ac:dyDescent="0.2">
      <c r="B42892" s="88"/>
      <c r="C42892" s="88"/>
      <c r="D42892" s="88"/>
      <c r="E42892" s="88"/>
      <c r="F42892" s="88"/>
      <c r="G42892" s="88"/>
      <c r="H42892" s="88"/>
      <c r="I42892" s="88"/>
      <c r="J42892" s="88"/>
      <c r="K42892" s="88"/>
    </row>
    <row r="42893" spans="2:11" ht="12" hidden="1" customHeight="1" x14ac:dyDescent="0.2">
      <c r="B42893" s="88"/>
      <c r="C42893" s="88"/>
      <c r="D42893" s="88"/>
      <c r="E42893" s="88"/>
      <c r="F42893" s="88"/>
      <c r="G42893" s="88"/>
      <c r="H42893" s="88"/>
      <c r="I42893" s="88"/>
      <c r="J42893" s="88"/>
      <c r="K42893" s="88"/>
    </row>
    <row r="42894" spans="2:11" ht="12" hidden="1" customHeight="1" x14ac:dyDescent="0.2">
      <c r="B42894" s="88"/>
      <c r="C42894" s="88"/>
      <c r="D42894" s="88"/>
      <c r="E42894" s="88"/>
      <c r="F42894" s="88"/>
      <c r="G42894" s="88"/>
      <c r="H42894" s="88"/>
      <c r="I42894" s="88"/>
      <c r="J42894" s="88"/>
      <c r="K42894" s="88"/>
    </row>
    <row r="42895" spans="2:11" ht="12" hidden="1" customHeight="1" x14ac:dyDescent="0.2">
      <c r="B42895" s="88"/>
      <c r="C42895" s="88"/>
      <c r="D42895" s="88"/>
      <c r="E42895" s="88"/>
      <c r="F42895" s="88"/>
      <c r="G42895" s="88"/>
      <c r="H42895" s="88"/>
      <c r="I42895" s="88"/>
      <c r="J42895" s="88"/>
      <c r="K42895" s="88"/>
    </row>
    <row r="42896" spans="2:11" ht="12" hidden="1" customHeight="1" x14ac:dyDescent="0.2">
      <c r="B42896" s="88"/>
      <c r="C42896" s="88"/>
      <c r="D42896" s="88"/>
      <c r="E42896" s="88"/>
      <c r="F42896" s="88"/>
      <c r="G42896" s="88"/>
      <c r="H42896" s="88"/>
      <c r="I42896" s="88"/>
      <c r="J42896" s="88"/>
      <c r="K42896" s="88"/>
    </row>
    <row r="42897" spans="2:11" ht="12" hidden="1" customHeight="1" x14ac:dyDescent="0.2">
      <c r="B42897" s="88"/>
      <c r="C42897" s="88"/>
      <c r="D42897" s="88"/>
      <c r="E42897" s="88"/>
      <c r="F42897" s="88"/>
      <c r="G42897" s="88"/>
      <c r="H42897" s="88"/>
      <c r="I42897" s="88"/>
      <c r="J42897" s="88"/>
      <c r="K42897" s="88"/>
    </row>
    <row r="42898" spans="2:11" ht="12" hidden="1" customHeight="1" x14ac:dyDescent="0.2">
      <c r="B42898" s="88"/>
      <c r="C42898" s="88"/>
      <c r="D42898" s="88"/>
      <c r="E42898" s="88"/>
      <c r="F42898" s="88"/>
      <c r="G42898" s="88"/>
      <c r="H42898" s="88"/>
      <c r="I42898" s="88"/>
      <c r="J42898" s="88"/>
      <c r="K42898" s="88"/>
    </row>
    <row r="42899" spans="2:11" ht="12" hidden="1" customHeight="1" x14ac:dyDescent="0.2">
      <c r="B42899" s="88"/>
      <c r="C42899" s="88"/>
      <c r="D42899" s="88"/>
      <c r="E42899" s="88"/>
      <c r="F42899" s="88"/>
      <c r="G42899" s="88"/>
      <c r="H42899" s="88"/>
      <c r="I42899" s="88"/>
      <c r="J42899" s="88"/>
      <c r="K42899" s="88"/>
    </row>
    <row r="42900" spans="2:11" ht="12" hidden="1" customHeight="1" x14ac:dyDescent="0.2">
      <c r="B42900" s="88"/>
      <c r="C42900" s="88"/>
      <c r="D42900" s="88"/>
      <c r="E42900" s="88"/>
      <c r="F42900" s="88"/>
      <c r="G42900" s="88"/>
      <c r="H42900" s="88"/>
      <c r="I42900" s="88"/>
      <c r="J42900" s="88"/>
      <c r="K42900" s="88"/>
    </row>
    <row r="42901" spans="2:11" ht="12" hidden="1" customHeight="1" x14ac:dyDescent="0.2">
      <c r="B42901" s="88"/>
      <c r="C42901" s="88"/>
      <c r="D42901" s="88"/>
      <c r="E42901" s="88"/>
      <c r="F42901" s="88"/>
      <c r="G42901" s="88"/>
      <c r="H42901" s="88"/>
      <c r="I42901" s="88"/>
      <c r="J42901" s="88"/>
      <c r="K42901" s="88"/>
    </row>
    <row r="42902" spans="2:11" ht="12" hidden="1" customHeight="1" x14ac:dyDescent="0.2">
      <c r="B42902" s="88"/>
      <c r="C42902" s="88"/>
      <c r="D42902" s="88"/>
      <c r="E42902" s="88"/>
      <c r="F42902" s="88"/>
      <c r="G42902" s="88"/>
      <c r="H42902" s="88"/>
      <c r="I42902" s="88"/>
      <c r="J42902" s="88"/>
      <c r="K42902" s="88"/>
    </row>
    <row r="42903" spans="2:11" ht="12" hidden="1" customHeight="1" x14ac:dyDescent="0.2">
      <c r="B42903" s="88"/>
      <c r="C42903" s="88"/>
      <c r="D42903" s="88"/>
      <c r="E42903" s="88"/>
      <c r="F42903" s="88"/>
      <c r="G42903" s="88"/>
      <c r="H42903" s="88"/>
      <c r="I42903" s="88"/>
      <c r="J42903" s="88"/>
      <c r="K42903" s="88"/>
    </row>
    <row r="42904" spans="2:11" ht="12" hidden="1" customHeight="1" x14ac:dyDescent="0.2">
      <c r="B42904" s="88"/>
      <c r="C42904" s="88"/>
      <c r="D42904" s="88"/>
      <c r="E42904" s="88"/>
      <c r="F42904" s="88"/>
      <c r="G42904" s="88"/>
      <c r="H42904" s="88"/>
      <c r="I42904" s="88"/>
      <c r="J42904" s="88"/>
      <c r="K42904" s="88"/>
    </row>
    <row r="42905" spans="2:11" ht="12" hidden="1" customHeight="1" x14ac:dyDescent="0.2">
      <c r="B42905" s="88"/>
      <c r="C42905" s="88"/>
      <c r="D42905" s="88"/>
      <c r="E42905" s="88"/>
      <c r="F42905" s="88"/>
      <c r="G42905" s="88"/>
      <c r="H42905" s="88"/>
      <c r="I42905" s="88"/>
      <c r="J42905" s="88"/>
      <c r="K42905" s="88"/>
    </row>
    <row r="42906" spans="2:11" ht="12" hidden="1" customHeight="1" x14ac:dyDescent="0.2">
      <c r="B42906" s="88"/>
      <c r="C42906" s="88"/>
      <c r="D42906" s="88"/>
      <c r="E42906" s="88"/>
      <c r="F42906" s="88"/>
      <c r="G42906" s="88"/>
      <c r="H42906" s="88"/>
      <c r="I42906" s="88"/>
      <c r="J42906" s="88"/>
      <c r="K42906" s="88"/>
    </row>
    <row r="42907" spans="2:11" ht="12" hidden="1" customHeight="1" x14ac:dyDescent="0.2">
      <c r="B42907" s="88"/>
      <c r="C42907" s="88"/>
      <c r="D42907" s="88"/>
      <c r="E42907" s="88"/>
      <c r="F42907" s="88"/>
      <c r="G42907" s="88"/>
      <c r="H42907" s="88"/>
      <c r="I42907" s="88"/>
      <c r="J42907" s="88"/>
      <c r="K42907" s="88"/>
    </row>
    <row r="42908" spans="2:11" ht="12" hidden="1" customHeight="1" x14ac:dyDescent="0.2">
      <c r="B42908" s="88"/>
      <c r="C42908" s="88"/>
      <c r="D42908" s="88"/>
      <c r="E42908" s="88"/>
      <c r="F42908" s="88"/>
      <c r="G42908" s="88"/>
      <c r="H42908" s="88"/>
      <c r="I42908" s="88"/>
      <c r="J42908" s="88"/>
      <c r="K42908" s="88"/>
    </row>
    <row r="42909" spans="2:11" ht="12" hidden="1" customHeight="1" x14ac:dyDescent="0.2">
      <c r="B42909" s="88"/>
      <c r="C42909" s="88"/>
      <c r="D42909" s="88"/>
      <c r="E42909" s="88"/>
      <c r="F42909" s="88"/>
      <c r="G42909" s="88"/>
      <c r="H42909" s="88"/>
      <c r="I42909" s="88"/>
      <c r="J42909" s="88"/>
      <c r="K42909" s="88"/>
    </row>
    <row r="42910" spans="2:11" ht="12" hidden="1" customHeight="1" x14ac:dyDescent="0.2">
      <c r="B42910" s="88"/>
      <c r="C42910" s="88"/>
      <c r="D42910" s="88"/>
      <c r="E42910" s="88"/>
      <c r="F42910" s="88"/>
      <c r="G42910" s="88"/>
      <c r="H42910" s="88"/>
      <c r="I42910" s="88"/>
      <c r="J42910" s="88"/>
      <c r="K42910" s="88"/>
    </row>
    <row r="42911" spans="2:11" ht="12" hidden="1" customHeight="1" x14ac:dyDescent="0.2">
      <c r="B42911" s="88"/>
      <c r="C42911" s="88"/>
      <c r="D42911" s="88"/>
      <c r="E42911" s="88"/>
      <c r="F42911" s="88"/>
      <c r="G42911" s="88"/>
      <c r="H42911" s="88"/>
      <c r="I42911" s="88"/>
      <c r="J42911" s="88"/>
      <c r="K42911" s="88"/>
    </row>
    <row r="42912" spans="2:11" ht="12" hidden="1" customHeight="1" x14ac:dyDescent="0.2">
      <c r="B42912" s="88"/>
      <c r="C42912" s="88"/>
      <c r="D42912" s="88"/>
      <c r="E42912" s="88"/>
      <c r="F42912" s="88"/>
      <c r="G42912" s="88"/>
      <c r="H42912" s="88"/>
      <c r="I42912" s="88"/>
      <c r="J42912" s="88"/>
      <c r="K42912" s="88"/>
    </row>
    <row r="42913" spans="2:11" ht="12" hidden="1" customHeight="1" x14ac:dyDescent="0.2">
      <c r="B42913" s="88"/>
      <c r="C42913" s="88"/>
      <c r="D42913" s="88"/>
      <c r="E42913" s="88"/>
      <c r="F42913" s="88"/>
      <c r="G42913" s="88"/>
      <c r="H42913" s="88"/>
      <c r="I42913" s="88"/>
      <c r="J42913" s="88"/>
      <c r="K42913" s="88"/>
    </row>
    <row r="42914" spans="2:11" ht="12" hidden="1" customHeight="1" x14ac:dyDescent="0.2">
      <c r="B42914" s="88"/>
      <c r="C42914" s="88"/>
      <c r="D42914" s="88"/>
      <c r="E42914" s="88"/>
      <c r="F42914" s="88"/>
      <c r="G42914" s="88"/>
      <c r="H42914" s="88"/>
      <c r="I42914" s="88"/>
      <c r="J42914" s="88"/>
      <c r="K42914" s="88"/>
    </row>
    <row r="42915" spans="2:11" ht="12" hidden="1" customHeight="1" x14ac:dyDescent="0.2">
      <c r="B42915" s="88"/>
      <c r="C42915" s="88"/>
      <c r="D42915" s="88"/>
      <c r="E42915" s="88"/>
      <c r="F42915" s="88"/>
      <c r="G42915" s="88"/>
      <c r="H42915" s="88"/>
      <c r="I42915" s="88"/>
      <c r="J42915" s="88"/>
      <c r="K42915" s="88"/>
    </row>
    <row r="42916" spans="2:11" ht="12" hidden="1" customHeight="1" x14ac:dyDescent="0.2">
      <c r="B42916" s="88"/>
      <c r="C42916" s="88"/>
      <c r="D42916" s="88"/>
      <c r="E42916" s="88"/>
      <c r="F42916" s="88"/>
      <c r="G42916" s="88"/>
      <c r="H42916" s="88"/>
      <c r="I42916" s="88"/>
      <c r="J42916" s="88"/>
      <c r="K42916" s="88"/>
    </row>
    <row r="42917" spans="2:11" ht="12" hidden="1" customHeight="1" x14ac:dyDescent="0.2">
      <c r="B42917" s="88"/>
      <c r="C42917" s="88"/>
      <c r="D42917" s="88"/>
      <c r="E42917" s="88"/>
      <c r="F42917" s="88"/>
      <c r="G42917" s="88"/>
      <c r="H42917" s="88"/>
      <c r="I42917" s="88"/>
      <c r="J42917" s="88"/>
      <c r="K42917" s="88"/>
    </row>
    <row r="42918" spans="2:11" ht="12" hidden="1" customHeight="1" x14ac:dyDescent="0.2">
      <c r="B42918" s="88"/>
      <c r="C42918" s="88"/>
      <c r="D42918" s="88"/>
      <c r="E42918" s="88"/>
      <c r="F42918" s="88"/>
      <c r="G42918" s="88"/>
      <c r="H42918" s="88"/>
      <c r="I42918" s="88"/>
      <c r="J42918" s="88"/>
      <c r="K42918" s="88"/>
    </row>
    <row r="42919" spans="2:11" ht="12" hidden="1" customHeight="1" x14ac:dyDescent="0.2">
      <c r="B42919" s="88"/>
      <c r="C42919" s="88"/>
      <c r="D42919" s="88"/>
      <c r="E42919" s="88"/>
      <c r="F42919" s="88"/>
      <c r="G42919" s="88"/>
      <c r="H42919" s="88"/>
      <c r="I42919" s="88"/>
      <c r="J42919" s="88"/>
      <c r="K42919" s="88"/>
    </row>
    <row r="42920" spans="2:11" ht="12" hidden="1" customHeight="1" x14ac:dyDescent="0.2">
      <c r="B42920" s="88"/>
      <c r="C42920" s="88"/>
      <c r="D42920" s="88"/>
      <c r="E42920" s="88"/>
      <c r="F42920" s="88"/>
      <c r="G42920" s="88"/>
      <c r="H42920" s="88"/>
      <c r="I42920" s="88"/>
      <c r="J42920" s="88"/>
      <c r="K42920" s="88"/>
    </row>
    <row r="42921" spans="2:11" ht="12" hidden="1" customHeight="1" x14ac:dyDescent="0.2">
      <c r="B42921" s="88"/>
      <c r="C42921" s="88"/>
      <c r="D42921" s="88"/>
      <c r="E42921" s="88"/>
      <c r="F42921" s="88"/>
      <c r="G42921" s="88"/>
      <c r="H42921" s="88"/>
      <c r="I42921" s="88"/>
      <c r="J42921" s="88"/>
      <c r="K42921" s="88"/>
    </row>
    <row r="42922" spans="2:11" ht="12" hidden="1" customHeight="1" x14ac:dyDescent="0.2">
      <c r="B42922" s="88"/>
      <c r="C42922" s="88"/>
      <c r="D42922" s="88"/>
      <c r="E42922" s="88"/>
      <c r="F42922" s="88"/>
      <c r="G42922" s="88"/>
      <c r="H42922" s="88"/>
      <c r="I42922" s="88"/>
      <c r="J42922" s="88"/>
      <c r="K42922" s="88"/>
    </row>
    <row r="42923" spans="2:11" ht="12" hidden="1" customHeight="1" x14ac:dyDescent="0.2">
      <c r="B42923" s="88"/>
      <c r="C42923" s="88"/>
      <c r="D42923" s="88"/>
      <c r="E42923" s="88"/>
      <c r="F42923" s="88"/>
      <c r="G42923" s="88"/>
      <c r="H42923" s="88"/>
      <c r="I42923" s="88"/>
      <c r="J42923" s="88"/>
      <c r="K42923" s="88"/>
    </row>
    <row r="42924" spans="2:11" ht="12" hidden="1" customHeight="1" x14ac:dyDescent="0.2">
      <c r="B42924" s="88"/>
      <c r="C42924" s="88"/>
      <c r="D42924" s="88"/>
      <c r="E42924" s="88"/>
      <c r="F42924" s="88"/>
      <c r="G42924" s="88"/>
      <c r="H42924" s="88"/>
      <c r="I42924" s="88"/>
      <c r="J42924" s="88"/>
      <c r="K42924" s="88"/>
    </row>
    <row r="42925" spans="2:11" ht="12" hidden="1" customHeight="1" x14ac:dyDescent="0.2">
      <c r="B42925" s="88"/>
      <c r="C42925" s="88"/>
      <c r="D42925" s="88"/>
      <c r="E42925" s="88"/>
      <c r="F42925" s="88"/>
      <c r="G42925" s="88"/>
      <c r="H42925" s="88"/>
      <c r="I42925" s="88"/>
      <c r="J42925" s="88"/>
      <c r="K42925" s="88"/>
    </row>
    <row r="42926" spans="2:11" ht="12" hidden="1" customHeight="1" x14ac:dyDescent="0.2">
      <c r="B42926" s="88"/>
      <c r="C42926" s="88"/>
      <c r="D42926" s="88"/>
      <c r="E42926" s="88"/>
      <c r="F42926" s="88"/>
      <c r="G42926" s="88"/>
      <c r="H42926" s="88"/>
      <c r="I42926" s="88"/>
      <c r="J42926" s="88"/>
      <c r="K42926" s="88"/>
    </row>
    <row r="42927" spans="2:11" ht="12" hidden="1" customHeight="1" x14ac:dyDescent="0.2">
      <c r="B42927" s="88"/>
      <c r="C42927" s="88"/>
      <c r="D42927" s="88"/>
      <c r="E42927" s="88"/>
      <c r="F42927" s="88"/>
      <c r="G42927" s="88"/>
      <c r="H42927" s="88"/>
      <c r="I42927" s="88"/>
      <c r="J42927" s="88"/>
      <c r="K42927" s="88"/>
    </row>
    <row r="42928" spans="2:11" ht="12" hidden="1" customHeight="1" x14ac:dyDescent="0.2">
      <c r="B42928" s="88"/>
      <c r="C42928" s="88"/>
      <c r="D42928" s="88"/>
      <c r="E42928" s="88"/>
      <c r="F42928" s="88"/>
      <c r="G42928" s="88"/>
      <c r="H42928" s="88"/>
      <c r="I42928" s="88"/>
      <c r="J42928" s="88"/>
      <c r="K42928" s="88"/>
    </row>
    <row r="42929" spans="2:11" ht="12" hidden="1" customHeight="1" x14ac:dyDescent="0.2">
      <c r="B42929" s="88"/>
      <c r="C42929" s="88"/>
      <c r="D42929" s="88"/>
      <c r="E42929" s="88"/>
      <c r="F42929" s="88"/>
      <c r="G42929" s="88"/>
      <c r="H42929" s="88"/>
      <c r="I42929" s="88"/>
      <c r="J42929" s="88"/>
      <c r="K42929" s="88"/>
    </row>
    <row r="42930" spans="2:11" ht="12" hidden="1" customHeight="1" x14ac:dyDescent="0.2">
      <c r="B42930" s="88"/>
      <c r="C42930" s="88"/>
      <c r="D42930" s="88"/>
      <c r="E42930" s="88"/>
      <c r="F42930" s="88"/>
      <c r="G42930" s="88"/>
      <c r="H42930" s="88"/>
      <c r="I42930" s="88"/>
      <c r="J42930" s="88"/>
      <c r="K42930" s="88"/>
    </row>
    <row r="42931" spans="2:11" ht="12" hidden="1" customHeight="1" x14ac:dyDescent="0.2">
      <c r="B42931" s="88"/>
      <c r="C42931" s="88"/>
      <c r="D42931" s="88"/>
      <c r="E42931" s="88"/>
      <c r="F42931" s="88"/>
      <c r="G42931" s="88"/>
      <c r="H42931" s="88"/>
      <c r="I42931" s="88"/>
      <c r="J42931" s="88"/>
      <c r="K42931" s="88"/>
    </row>
    <row r="42932" spans="2:11" ht="12" hidden="1" customHeight="1" x14ac:dyDescent="0.2">
      <c r="B42932" s="88"/>
      <c r="C42932" s="88"/>
      <c r="D42932" s="88"/>
      <c r="E42932" s="88"/>
      <c r="F42932" s="88"/>
      <c r="G42932" s="88"/>
      <c r="H42932" s="88"/>
      <c r="I42932" s="88"/>
      <c r="J42932" s="88"/>
      <c r="K42932" s="88"/>
    </row>
    <row r="42933" spans="2:11" ht="12" hidden="1" customHeight="1" x14ac:dyDescent="0.2">
      <c r="B42933" s="88"/>
      <c r="C42933" s="88"/>
      <c r="D42933" s="88"/>
      <c r="E42933" s="88"/>
      <c r="F42933" s="88"/>
      <c r="G42933" s="88"/>
      <c r="H42933" s="88"/>
      <c r="I42933" s="88"/>
      <c r="J42933" s="88"/>
      <c r="K42933" s="88"/>
    </row>
    <row r="42934" spans="2:11" ht="12" hidden="1" customHeight="1" x14ac:dyDescent="0.2">
      <c r="B42934" s="88"/>
      <c r="C42934" s="88"/>
      <c r="D42934" s="88"/>
      <c r="E42934" s="88"/>
      <c r="F42934" s="88"/>
      <c r="G42934" s="88"/>
      <c r="H42934" s="88"/>
      <c r="I42934" s="88"/>
      <c r="J42934" s="88"/>
      <c r="K42934" s="88"/>
    </row>
    <row r="42935" spans="2:11" ht="12" hidden="1" customHeight="1" x14ac:dyDescent="0.2">
      <c r="B42935" s="88"/>
      <c r="C42935" s="88"/>
      <c r="D42935" s="88"/>
      <c r="E42935" s="88"/>
      <c r="F42935" s="88"/>
      <c r="G42935" s="88"/>
      <c r="H42935" s="88"/>
      <c r="I42935" s="88"/>
      <c r="J42935" s="88"/>
      <c r="K42935" s="88"/>
    </row>
    <row r="42936" spans="2:11" ht="12" hidden="1" customHeight="1" x14ac:dyDescent="0.2">
      <c r="B42936" s="88"/>
      <c r="C42936" s="88"/>
      <c r="D42936" s="88"/>
      <c r="E42936" s="88"/>
      <c r="F42936" s="88"/>
      <c r="G42936" s="88"/>
      <c r="H42936" s="88"/>
      <c r="I42936" s="88"/>
      <c r="J42936" s="88"/>
      <c r="K42936" s="88"/>
    </row>
    <row r="42937" spans="2:11" ht="12" hidden="1" customHeight="1" x14ac:dyDescent="0.2">
      <c r="B42937" s="88"/>
      <c r="C42937" s="88"/>
      <c r="D42937" s="88"/>
      <c r="E42937" s="88"/>
      <c r="F42937" s="88"/>
      <c r="G42937" s="88"/>
      <c r="H42937" s="88"/>
      <c r="I42937" s="88"/>
      <c r="J42937" s="88"/>
      <c r="K42937" s="88"/>
    </row>
    <row r="42938" spans="2:11" ht="12" hidden="1" customHeight="1" x14ac:dyDescent="0.2">
      <c r="B42938" s="88"/>
      <c r="C42938" s="88"/>
      <c r="D42938" s="88"/>
      <c r="E42938" s="88"/>
      <c r="F42938" s="88"/>
      <c r="G42938" s="88"/>
      <c r="H42938" s="88"/>
      <c r="I42938" s="88"/>
      <c r="J42938" s="88"/>
      <c r="K42938" s="88"/>
    </row>
    <row r="42939" spans="2:11" ht="12" hidden="1" customHeight="1" x14ac:dyDescent="0.2">
      <c r="B42939" s="88"/>
      <c r="C42939" s="88"/>
      <c r="D42939" s="88"/>
      <c r="E42939" s="88"/>
      <c r="F42939" s="88"/>
      <c r="G42939" s="88"/>
      <c r="H42939" s="88"/>
      <c r="I42939" s="88"/>
      <c r="J42939" s="88"/>
      <c r="K42939" s="88"/>
    </row>
    <row r="42940" spans="2:11" ht="12" hidden="1" customHeight="1" x14ac:dyDescent="0.2">
      <c r="B42940" s="88"/>
      <c r="C42940" s="88"/>
      <c r="D42940" s="88"/>
      <c r="E42940" s="88"/>
      <c r="F42940" s="88"/>
      <c r="G42940" s="88"/>
      <c r="H42940" s="88"/>
      <c r="I42940" s="88"/>
      <c r="J42940" s="88"/>
      <c r="K42940" s="88"/>
    </row>
    <row r="42941" spans="2:11" ht="12" hidden="1" customHeight="1" x14ac:dyDescent="0.2">
      <c r="B42941" s="88"/>
      <c r="C42941" s="88"/>
      <c r="D42941" s="88"/>
      <c r="E42941" s="88"/>
      <c r="F42941" s="88"/>
      <c r="G42941" s="88"/>
      <c r="H42941" s="88"/>
      <c r="I42941" s="88"/>
      <c r="J42941" s="88"/>
      <c r="K42941" s="88"/>
    </row>
    <row r="42942" spans="2:11" ht="12" hidden="1" customHeight="1" x14ac:dyDescent="0.2">
      <c r="B42942" s="88"/>
      <c r="C42942" s="88"/>
      <c r="D42942" s="88"/>
      <c r="E42942" s="88"/>
      <c r="F42942" s="88"/>
      <c r="G42942" s="88"/>
      <c r="H42942" s="88"/>
      <c r="I42942" s="88"/>
      <c r="J42942" s="88"/>
      <c r="K42942" s="88"/>
    </row>
    <row r="42943" spans="2:11" ht="12" hidden="1" customHeight="1" x14ac:dyDescent="0.2">
      <c r="B42943" s="88"/>
      <c r="C42943" s="88"/>
      <c r="D42943" s="88"/>
      <c r="E42943" s="88"/>
      <c r="F42943" s="88"/>
      <c r="G42943" s="88"/>
      <c r="H42943" s="88"/>
      <c r="I42943" s="88"/>
      <c r="J42943" s="88"/>
      <c r="K42943" s="88"/>
    </row>
    <row r="42944" spans="2:11" ht="12" hidden="1" customHeight="1" x14ac:dyDescent="0.2">
      <c r="B42944" s="88"/>
      <c r="C42944" s="88"/>
      <c r="D42944" s="88"/>
      <c r="E42944" s="88"/>
      <c r="F42944" s="88"/>
      <c r="G42944" s="88"/>
      <c r="H42944" s="88"/>
      <c r="I42944" s="88"/>
      <c r="J42944" s="88"/>
      <c r="K42944" s="88"/>
    </row>
    <row r="42945" spans="2:11" ht="12" hidden="1" customHeight="1" x14ac:dyDescent="0.2">
      <c r="B42945" s="88"/>
      <c r="C42945" s="88"/>
      <c r="D42945" s="88"/>
      <c r="E42945" s="88"/>
      <c r="F42945" s="88"/>
      <c r="G42945" s="88"/>
      <c r="H42945" s="88"/>
      <c r="I42945" s="88"/>
      <c r="J42945" s="88"/>
      <c r="K42945" s="88"/>
    </row>
    <row r="42946" spans="2:11" ht="12" hidden="1" customHeight="1" x14ac:dyDescent="0.2">
      <c r="B42946" s="88"/>
      <c r="C42946" s="88"/>
      <c r="D42946" s="88"/>
      <c r="E42946" s="88"/>
      <c r="F42946" s="88"/>
      <c r="G42946" s="88"/>
      <c r="H42946" s="88"/>
      <c r="I42946" s="88"/>
      <c r="J42946" s="88"/>
      <c r="K42946" s="88"/>
    </row>
    <row r="42947" spans="2:11" ht="12" hidden="1" customHeight="1" x14ac:dyDescent="0.2">
      <c r="B42947" s="88"/>
      <c r="C42947" s="88"/>
      <c r="D42947" s="88"/>
      <c r="E42947" s="88"/>
      <c r="F42947" s="88"/>
      <c r="G42947" s="88"/>
      <c r="H42947" s="88"/>
      <c r="I42947" s="88"/>
      <c r="J42947" s="88"/>
      <c r="K42947" s="88"/>
    </row>
    <row r="42948" spans="2:11" ht="12" hidden="1" customHeight="1" x14ac:dyDescent="0.2">
      <c r="B42948" s="88"/>
      <c r="C42948" s="88"/>
      <c r="D42948" s="88"/>
      <c r="E42948" s="88"/>
      <c r="F42948" s="88"/>
      <c r="G42948" s="88"/>
      <c r="H42948" s="88"/>
      <c r="I42948" s="88"/>
      <c r="J42948" s="88"/>
      <c r="K42948" s="88"/>
    </row>
    <row r="42949" spans="2:11" ht="12" hidden="1" customHeight="1" x14ac:dyDescent="0.2">
      <c r="B42949" s="88"/>
      <c r="C42949" s="88"/>
      <c r="D42949" s="88"/>
      <c r="E42949" s="88"/>
      <c r="F42949" s="88"/>
      <c r="G42949" s="88"/>
      <c r="H42949" s="88"/>
      <c r="I42949" s="88"/>
      <c r="J42949" s="88"/>
      <c r="K42949" s="88"/>
    </row>
    <row r="42950" spans="2:11" ht="12" hidden="1" customHeight="1" x14ac:dyDescent="0.2">
      <c r="B42950" s="88"/>
      <c r="C42950" s="88"/>
      <c r="D42950" s="88"/>
      <c r="E42950" s="88"/>
      <c r="F42950" s="88"/>
      <c r="G42950" s="88"/>
      <c r="H42950" s="88"/>
      <c r="I42950" s="88"/>
      <c r="J42950" s="88"/>
      <c r="K42950" s="88"/>
    </row>
    <row r="42951" spans="2:11" ht="12" hidden="1" customHeight="1" x14ac:dyDescent="0.2">
      <c r="B42951" s="88"/>
      <c r="C42951" s="88"/>
      <c r="D42951" s="88"/>
      <c r="E42951" s="88"/>
      <c r="F42951" s="88"/>
      <c r="G42951" s="88"/>
      <c r="H42951" s="88"/>
      <c r="I42951" s="88"/>
      <c r="J42951" s="88"/>
      <c r="K42951" s="88"/>
    </row>
    <row r="42952" spans="2:11" ht="12" hidden="1" customHeight="1" x14ac:dyDescent="0.2">
      <c r="B42952" s="88"/>
      <c r="C42952" s="88"/>
      <c r="D42952" s="88"/>
      <c r="E42952" s="88"/>
      <c r="F42952" s="88"/>
      <c r="G42952" s="88"/>
      <c r="H42952" s="88"/>
      <c r="I42952" s="88"/>
      <c r="J42952" s="88"/>
      <c r="K42952" s="88"/>
    </row>
    <row r="42953" spans="2:11" ht="12" hidden="1" customHeight="1" x14ac:dyDescent="0.2">
      <c r="B42953" s="88"/>
      <c r="C42953" s="88"/>
      <c r="D42953" s="88"/>
      <c r="E42953" s="88"/>
      <c r="F42953" s="88"/>
      <c r="G42953" s="88"/>
      <c r="H42953" s="88"/>
      <c r="I42953" s="88"/>
      <c r="J42953" s="88"/>
      <c r="K42953" s="88"/>
    </row>
    <row r="42954" spans="2:11" ht="12" hidden="1" customHeight="1" x14ac:dyDescent="0.2">
      <c r="B42954" s="88"/>
      <c r="C42954" s="88"/>
      <c r="D42954" s="88"/>
      <c r="E42954" s="88"/>
      <c r="F42954" s="88"/>
      <c r="G42954" s="88"/>
      <c r="H42954" s="88"/>
      <c r="I42954" s="88"/>
      <c r="J42954" s="88"/>
      <c r="K42954" s="88"/>
    </row>
    <row r="42955" spans="2:11" ht="12" hidden="1" customHeight="1" x14ac:dyDescent="0.2">
      <c r="B42955" s="88"/>
      <c r="C42955" s="88"/>
      <c r="D42955" s="88"/>
      <c r="E42955" s="88"/>
      <c r="F42955" s="88"/>
      <c r="G42955" s="88"/>
      <c r="H42955" s="88"/>
      <c r="I42955" s="88"/>
      <c r="J42955" s="88"/>
      <c r="K42955" s="88"/>
    </row>
    <row r="42956" spans="2:11" ht="12" hidden="1" customHeight="1" x14ac:dyDescent="0.2">
      <c r="B42956" s="88"/>
      <c r="C42956" s="88"/>
      <c r="D42956" s="88"/>
      <c r="E42956" s="88"/>
      <c r="F42956" s="88"/>
      <c r="G42956" s="88"/>
      <c r="H42956" s="88"/>
      <c r="I42956" s="88"/>
      <c r="J42956" s="88"/>
      <c r="K42956" s="88"/>
    </row>
    <row r="42957" spans="2:11" ht="12" hidden="1" customHeight="1" x14ac:dyDescent="0.2">
      <c r="B42957" s="88"/>
      <c r="C42957" s="88"/>
      <c r="D42957" s="88"/>
      <c r="E42957" s="88"/>
      <c r="F42957" s="88"/>
      <c r="G42957" s="88"/>
      <c r="H42957" s="88"/>
      <c r="I42957" s="88"/>
      <c r="J42957" s="88"/>
      <c r="K42957" s="88"/>
    </row>
    <row r="42958" spans="2:11" ht="12" hidden="1" customHeight="1" x14ac:dyDescent="0.2">
      <c r="B42958" s="88"/>
      <c r="C42958" s="88"/>
      <c r="D42958" s="88"/>
      <c r="E42958" s="88"/>
      <c r="F42958" s="88"/>
      <c r="G42958" s="88"/>
      <c r="H42958" s="88"/>
      <c r="I42958" s="88"/>
      <c r="J42958" s="88"/>
      <c r="K42958" s="88"/>
    </row>
    <row r="42959" spans="2:11" ht="12" hidden="1" customHeight="1" x14ac:dyDescent="0.2">
      <c r="B42959" s="88"/>
      <c r="C42959" s="88"/>
      <c r="D42959" s="88"/>
      <c r="E42959" s="88"/>
      <c r="F42959" s="88"/>
      <c r="G42959" s="88"/>
      <c r="H42959" s="88"/>
      <c r="I42959" s="88"/>
      <c r="J42959" s="88"/>
      <c r="K42959" s="88"/>
    </row>
    <row r="42960" spans="2:11" ht="12" hidden="1" customHeight="1" x14ac:dyDescent="0.2">
      <c r="B42960" s="88"/>
      <c r="C42960" s="88"/>
      <c r="D42960" s="88"/>
      <c r="E42960" s="88"/>
      <c r="F42960" s="88"/>
      <c r="G42960" s="88"/>
      <c r="H42960" s="88"/>
      <c r="I42960" s="88"/>
      <c r="J42960" s="88"/>
      <c r="K42960" s="88"/>
    </row>
    <row r="42961" spans="2:11" ht="12" hidden="1" customHeight="1" x14ac:dyDescent="0.2">
      <c r="B42961" s="88"/>
      <c r="C42961" s="88"/>
      <c r="D42961" s="88"/>
      <c r="E42961" s="88"/>
      <c r="F42961" s="88"/>
      <c r="G42961" s="88"/>
      <c r="H42961" s="88"/>
      <c r="I42961" s="88"/>
      <c r="J42961" s="88"/>
      <c r="K42961" s="88"/>
    </row>
    <row r="42962" spans="2:11" ht="12" hidden="1" customHeight="1" x14ac:dyDescent="0.2">
      <c r="B42962" s="88"/>
      <c r="C42962" s="88"/>
      <c r="D42962" s="88"/>
      <c r="E42962" s="88"/>
      <c r="F42962" s="88"/>
      <c r="G42962" s="88"/>
      <c r="H42962" s="88"/>
      <c r="I42962" s="88"/>
      <c r="J42962" s="88"/>
      <c r="K42962" s="88"/>
    </row>
    <row r="42963" spans="2:11" ht="12" hidden="1" customHeight="1" x14ac:dyDescent="0.2">
      <c r="B42963" s="88"/>
      <c r="C42963" s="88"/>
      <c r="D42963" s="88"/>
      <c r="E42963" s="88"/>
      <c r="F42963" s="88"/>
      <c r="G42963" s="88"/>
      <c r="H42963" s="88"/>
      <c r="I42963" s="88"/>
      <c r="J42963" s="88"/>
      <c r="K42963" s="88"/>
    </row>
    <row r="42964" spans="2:11" ht="12" hidden="1" customHeight="1" x14ac:dyDescent="0.2">
      <c r="B42964" s="88"/>
      <c r="C42964" s="88"/>
      <c r="D42964" s="88"/>
      <c r="E42964" s="88"/>
      <c r="F42964" s="88"/>
      <c r="G42964" s="88"/>
      <c r="H42964" s="88"/>
      <c r="I42964" s="88"/>
      <c r="J42964" s="88"/>
      <c r="K42964" s="88"/>
    </row>
    <row r="42965" spans="2:11" ht="12" hidden="1" customHeight="1" x14ac:dyDescent="0.2">
      <c r="B42965" s="88"/>
      <c r="C42965" s="88"/>
      <c r="D42965" s="88"/>
      <c r="E42965" s="88"/>
      <c r="F42965" s="88"/>
      <c r="G42965" s="88"/>
      <c r="H42965" s="88"/>
      <c r="I42965" s="88"/>
      <c r="J42965" s="88"/>
      <c r="K42965" s="88"/>
    </row>
    <row r="42966" spans="2:11" ht="12" hidden="1" customHeight="1" x14ac:dyDescent="0.2">
      <c r="B42966" s="88"/>
      <c r="C42966" s="88"/>
      <c r="D42966" s="88"/>
      <c r="E42966" s="88"/>
      <c r="F42966" s="88"/>
      <c r="G42966" s="88"/>
      <c r="H42966" s="88"/>
      <c r="I42966" s="88"/>
      <c r="J42966" s="88"/>
      <c r="K42966" s="88"/>
    </row>
    <row r="42967" spans="2:11" ht="12" hidden="1" customHeight="1" x14ac:dyDescent="0.2">
      <c r="B42967" s="88"/>
      <c r="C42967" s="88"/>
      <c r="D42967" s="88"/>
      <c r="E42967" s="88"/>
      <c r="F42967" s="88"/>
      <c r="G42967" s="88"/>
      <c r="H42967" s="88"/>
      <c r="I42967" s="88"/>
      <c r="J42967" s="88"/>
      <c r="K42967" s="88"/>
    </row>
    <row r="42968" spans="2:11" ht="12" hidden="1" customHeight="1" x14ac:dyDescent="0.2">
      <c r="B42968" s="88"/>
      <c r="C42968" s="88"/>
      <c r="D42968" s="88"/>
      <c r="E42968" s="88"/>
      <c r="F42968" s="88"/>
      <c r="G42968" s="88"/>
      <c r="H42968" s="88"/>
      <c r="I42968" s="88"/>
      <c r="J42968" s="88"/>
      <c r="K42968" s="88"/>
    </row>
    <row r="42969" spans="2:11" ht="12" hidden="1" customHeight="1" x14ac:dyDescent="0.2">
      <c r="B42969" s="88"/>
      <c r="C42969" s="88"/>
      <c r="D42969" s="88"/>
      <c r="E42969" s="88"/>
      <c r="F42969" s="88"/>
      <c r="G42969" s="88"/>
      <c r="H42969" s="88"/>
      <c r="I42969" s="88"/>
      <c r="J42969" s="88"/>
      <c r="K42969" s="88"/>
    </row>
    <row r="42970" spans="2:11" ht="12" hidden="1" customHeight="1" x14ac:dyDescent="0.2">
      <c r="B42970" s="88"/>
      <c r="C42970" s="88"/>
      <c r="D42970" s="88"/>
      <c r="E42970" s="88"/>
      <c r="F42970" s="88"/>
      <c r="G42970" s="88"/>
      <c r="H42970" s="88"/>
      <c r="I42970" s="88"/>
      <c r="J42970" s="88"/>
      <c r="K42970" s="88"/>
    </row>
    <row r="42971" spans="2:11" ht="12" hidden="1" customHeight="1" x14ac:dyDescent="0.2">
      <c r="B42971" s="88"/>
      <c r="C42971" s="88"/>
      <c r="D42971" s="88"/>
      <c r="E42971" s="88"/>
      <c r="F42971" s="88"/>
      <c r="G42971" s="88"/>
      <c r="H42971" s="88"/>
      <c r="I42971" s="88"/>
      <c r="J42971" s="88"/>
      <c r="K42971" s="88"/>
    </row>
    <row r="42972" spans="2:11" ht="12" hidden="1" customHeight="1" x14ac:dyDescent="0.2">
      <c r="B42972" s="88"/>
      <c r="C42972" s="88"/>
      <c r="D42972" s="88"/>
      <c r="E42972" s="88"/>
      <c r="F42972" s="88"/>
      <c r="G42972" s="88"/>
      <c r="H42972" s="88"/>
      <c r="I42972" s="88"/>
      <c r="J42972" s="88"/>
      <c r="K42972" s="88"/>
    </row>
    <row r="42973" spans="2:11" ht="12" hidden="1" customHeight="1" x14ac:dyDescent="0.2">
      <c r="B42973" s="88"/>
      <c r="C42973" s="88"/>
      <c r="D42973" s="88"/>
      <c r="E42973" s="88"/>
      <c r="F42973" s="88"/>
      <c r="G42973" s="88"/>
      <c r="H42973" s="88"/>
      <c r="I42973" s="88"/>
      <c r="J42973" s="88"/>
      <c r="K42973" s="88"/>
    </row>
    <row r="42974" spans="2:11" ht="12" hidden="1" customHeight="1" x14ac:dyDescent="0.2">
      <c r="B42974" s="88"/>
      <c r="C42974" s="88"/>
      <c r="D42974" s="88"/>
      <c r="E42974" s="88"/>
      <c r="F42974" s="88"/>
      <c r="G42974" s="88"/>
      <c r="H42974" s="88"/>
      <c r="I42974" s="88"/>
      <c r="J42974" s="88"/>
      <c r="K42974" s="88"/>
    </row>
    <row r="42975" spans="2:11" ht="12" hidden="1" customHeight="1" x14ac:dyDescent="0.2">
      <c r="B42975" s="88"/>
      <c r="C42975" s="88"/>
      <c r="D42975" s="88"/>
      <c r="E42975" s="88"/>
      <c r="F42975" s="88"/>
      <c r="G42975" s="88"/>
      <c r="H42975" s="88"/>
      <c r="I42975" s="88"/>
      <c r="J42975" s="88"/>
      <c r="K42975" s="88"/>
    </row>
    <row r="42976" spans="2:11" ht="12" hidden="1" customHeight="1" x14ac:dyDescent="0.2">
      <c r="B42976" s="88"/>
      <c r="C42976" s="88"/>
      <c r="D42976" s="88"/>
      <c r="E42976" s="88"/>
      <c r="F42976" s="88"/>
      <c r="G42976" s="88"/>
      <c r="H42976" s="88"/>
      <c r="I42976" s="88"/>
      <c r="J42976" s="88"/>
      <c r="K42976" s="88"/>
    </row>
    <row r="42977" spans="2:11" ht="12" hidden="1" customHeight="1" x14ac:dyDescent="0.2">
      <c r="B42977" s="88"/>
      <c r="C42977" s="88"/>
      <c r="D42977" s="88"/>
      <c r="E42977" s="88"/>
      <c r="F42977" s="88"/>
      <c r="G42977" s="88"/>
      <c r="H42977" s="88"/>
      <c r="I42977" s="88"/>
      <c r="J42977" s="88"/>
      <c r="K42977" s="88"/>
    </row>
    <row r="42978" spans="2:11" ht="12" hidden="1" customHeight="1" x14ac:dyDescent="0.2">
      <c r="B42978" s="88"/>
      <c r="C42978" s="88"/>
      <c r="D42978" s="88"/>
      <c r="E42978" s="88"/>
      <c r="F42978" s="88"/>
      <c r="G42978" s="88"/>
      <c r="H42978" s="88"/>
      <c r="I42978" s="88"/>
      <c r="J42978" s="88"/>
      <c r="K42978" s="88"/>
    </row>
    <row r="42979" spans="2:11" ht="12" hidden="1" customHeight="1" x14ac:dyDescent="0.2">
      <c r="B42979" s="88"/>
      <c r="C42979" s="88"/>
      <c r="D42979" s="88"/>
      <c r="E42979" s="88"/>
      <c r="F42979" s="88"/>
      <c r="G42979" s="88"/>
      <c r="H42979" s="88"/>
      <c r="I42979" s="88"/>
      <c r="J42979" s="88"/>
      <c r="K42979" s="88"/>
    </row>
    <row r="42980" spans="2:11" ht="12" hidden="1" customHeight="1" x14ac:dyDescent="0.2">
      <c r="B42980" s="88"/>
      <c r="C42980" s="88"/>
      <c r="D42980" s="88"/>
      <c r="E42980" s="88"/>
      <c r="F42980" s="88"/>
      <c r="G42980" s="88"/>
      <c r="H42980" s="88"/>
      <c r="I42980" s="88"/>
      <c r="J42980" s="88"/>
      <c r="K42980" s="88"/>
    </row>
    <row r="42981" spans="2:11" ht="12" hidden="1" customHeight="1" x14ac:dyDescent="0.2">
      <c r="B42981" s="88"/>
      <c r="C42981" s="88"/>
      <c r="D42981" s="88"/>
      <c r="E42981" s="88"/>
      <c r="F42981" s="88"/>
      <c r="G42981" s="88"/>
      <c r="H42981" s="88"/>
      <c r="I42981" s="88"/>
      <c r="J42981" s="88"/>
      <c r="K42981" s="88"/>
    </row>
    <row r="42982" spans="2:11" ht="12" hidden="1" customHeight="1" x14ac:dyDescent="0.2">
      <c r="B42982" s="88"/>
      <c r="C42982" s="88"/>
      <c r="D42982" s="88"/>
      <c r="E42982" s="88"/>
      <c r="F42982" s="88"/>
      <c r="G42982" s="88"/>
      <c r="H42982" s="88"/>
      <c r="I42982" s="88"/>
      <c r="J42982" s="88"/>
      <c r="K42982" s="88"/>
    </row>
    <row r="42983" spans="2:11" ht="12" hidden="1" customHeight="1" x14ac:dyDescent="0.2">
      <c r="B42983" s="88"/>
      <c r="C42983" s="88"/>
      <c r="D42983" s="88"/>
      <c r="E42983" s="88"/>
      <c r="F42983" s="88"/>
      <c r="G42983" s="88"/>
      <c r="H42983" s="88"/>
      <c r="I42983" s="88"/>
      <c r="J42983" s="88"/>
      <c r="K42983" s="88"/>
    </row>
    <row r="42984" spans="2:11" ht="12" hidden="1" customHeight="1" x14ac:dyDescent="0.2">
      <c r="B42984" s="88"/>
      <c r="C42984" s="88"/>
      <c r="D42984" s="88"/>
      <c r="E42984" s="88"/>
      <c r="F42984" s="88"/>
      <c r="G42984" s="88"/>
      <c r="H42984" s="88"/>
      <c r="I42984" s="88"/>
      <c r="J42984" s="88"/>
      <c r="K42984" s="88"/>
    </row>
    <row r="42985" spans="2:11" ht="12" hidden="1" customHeight="1" x14ac:dyDescent="0.2">
      <c r="B42985" s="88"/>
      <c r="C42985" s="88"/>
      <c r="D42985" s="88"/>
      <c r="E42985" s="88"/>
      <c r="F42985" s="88"/>
      <c r="G42985" s="88"/>
      <c r="H42985" s="88"/>
      <c r="I42985" s="88"/>
      <c r="J42985" s="88"/>
      <c r="K42985" s="88"/>
    </row>
    <row r="42986" spans="2:11" ht="12" hidden="1" customHeight="1" x14ac:dyDescent="0.2">
      <c r="B42986" s="88"/>
      <c r="C42986" s="88"/>
      <c r="D42986" s="88"/>
      <c r="E42986" s="88"/>
      <c r="F42986" s="88"/>
      <c r="G42986" s="88"/>
      <c r="H42986" s="88"/>
      <c r="I42986" s="88"/>
      <c r="J42986" s="88"/>
      <c r="K42986" s="88"/>
    </row>
    <row r="42987" spans="2:11" ht="12" hidden="1" customHeight="1" x14ac:dyDescent="0.2">
      <c r="B42987" s="88"/>
      <c r="C42987" s="88"/>
      <c r="D42987" s="88"/>
      <c r="E42987" s="88"/>
      <c r="F42987" s="88"/>
      <c r="G42987" s="88"/>
      <c r="H42987" s="88"/>
      <c r="I42987" s="88"/>
      <c r="J42987" s="88"/>
      <c r="K42987" s="88"/>
    </row>
    <row r="42988" spans="2:11" ht="12" hidden="1" customHeight="1" x14ac:dyDescent="0.2">
      <c r="B42988" s="88"/>
      <c r="C42988" s="88"/>
      <c r="D42988" s="88"/>
      <c r="E42988" s="88"/>
      <c r="F42988" s="88"/>
      <c r="G42988" s="88"/>
      <c r="H42988" s="88"/>
      <c r="I42988" s="88"/>
      <c r="J42988" s="88"/>
      <c r="K42988" s="88"/>
    </row>
    <row r="42989" spans="2:11" ht="12" hidden="1" customHeight="1" x14ac:dyDescent="0.2">
      <c r="B42989" s="88"/>
      <c r="C42989" s="88"/>
      <c r="D42989" s="88"/>
      <c r="E42989" s="88"/>
      <c r="F42989" s="88"/>
      <c r="G42989" s="88"/>
      <c r="H42989" s="88"/>
      <c r="I42989" s="88"/>
      <c r="J42989" s="88"/>
      <c r="K42989" s="88"/>
    </row>
    <row r="42990" spans="2:11" ht="12" hidden="1" customHeight="1" x14ac:dyDescent="0.2">
      <c r="B42990" s="88"/>
      <c r="C42990" s="88"/>
      <c r="D42990" s="88"/>
      <c r="E42990" s="88"/>
      <c r="F42990" s="88"/>
      <c r="G42990" s="88"/>
      <c r="H42990" s="88"/>
      <c r="I42990" s="88"/>
      <c r="J42990" s="88"/>
      <c r="K42990" s="88"/>
    </row>
    <row r="42991" spans="2:11" ht="12" hidden="1" customHeight="1" x14ac:dyDescent="0.2">
      <c r="B42991" s="88"/>
      <c r="C42991" s="88"/>
      <c r="D42991" s="88"/>
      <c r="E42991" s="88"/>
      <c r="F42991" s="88"/>
      <c r="G42991" s="88"/>
      <c r="H42991" s="88"/>
      <c r="I42991" s="88"/>
      <c r="J42991" s="88"/>
      <c r="K42991" s="88"/>
    </row>
    <row r="42992" spans="2:11" ht="12" hidden="1" customHeight="1" x14ac:dyDescent="0.2">
      <c r="B42992" s="88"/>
      <c r="C42992" s="88"/>
      <c r="D42992" s="88"/>
      <c r="E42992" s="88"/>
      <c r="F42992" s="88"/>
      <c r="G42992" s="88"/>
      <c r="H42992" s="88"/>
      <c r="I42992" s="88"/>
      <c r="J42992" s="88"/>
      <c r="K42992" s="88"/>
    </row>
    <row r="42993" spans="2:11" ht="12" hidden="1" customHeight="1" x14ac:dyDescent="0.2">
      <c r="B42993" s="88"/>
      <c r="C42993" s="88"/>
      <c r="D42993" s="88"/>
      <c r="E42993" s="88"/>
      <c r="F42993" s="88"/>
      <c r="G42993" s="88"/>
      <c r="H42993" s="88"/>
      <c r="I42993" s="88"/>
      <c r="J42993" s="88"/>
      <c r="K42993" s="88"/>
    </row>
    <row r="42994" spans="2:11" ht="12" hidden="1" customHeight="1" x14ac:dyDescent="0.2">
      <c r="B42994" s="88"/>
      <c r="C42994" s="88"/>
      <c r="D42994" s="88"/>
      <c r="E42994" s="88"/>
      <c r="F42994" s="88"/>
      <c r="G42994" s="88"/>
      <c r="H42994" s="88"/>
      <c r="I42994" s="88"/>
      <c r="J42994" s="88"/>
      <c r="K42994" s="88"/>
    </row>
    <row r="42995" spans="2:11" ht="12" hidden="1" customHeight="1" x14ac:dyDescent="0.2">
      <c r="B42995" s="88"/>
      <c r="C42995" s="88"/>
      <c r="D42995" s="88"/>
      <c r="E42995" s="88"/>
      <c r="F42995" s="88"/>
      <c r="G42995" s="88"/>
      <c r="H42995" s="88"/>
      <c r="I42995" s="88"/>
      <c r="J42995" s="88"/>
      <c r="K42995" s="88"/>
    </row>
    <row r="42996" spans="2:11" ht="12" hidden="1" customHeight="1" x14ac:dyDescent="0.2">
      <c r="B42996" s="88"/>
      <c r="C42996" s="88"/>
      <c r="D42996" s="88"/>
      <c r="E42996" s="88"/>
      <c r="F42996" s="88"/>
      <c r="G42996" s="88"/>
      <c r="H42996" s="88"/>
      <c r="I42996" s="88"/>
      <c r="J42996" s="88"/>
      <c r="K42996" s="88"/>
    </row>
    <row r="42997" spans="2:11" ht="12" hidden="1" customHeight="1" x14ac:dyDescent="0.2">
      <c r="B42997" s="88"/>
      <c r="C42997" s="88"/>
      <c r="D42997" s="88"/>
      <c r="E42997" s="88"/>
      <c r="F42997" s="88"/>
      <c r="G42997" s="88"/>
      <c r="H42997" s="88"/>
      <c r="I42997" s="88"/>
      <c r="J42997" s="88"/>
      <c r="K42997" s="88"/>
    </row>
    <row r="42998" spans="2:11" ht="12" hidden="1" customHeight="1" x14ac:dyDescent="0.2">
      <c r="B42998" s="88"/>
      <c r="C42998" s="88"/>
      <c r="D42998" s="88"/>
      <c r="E42998" s="88"/>
      <c r="F42998" s="88"/>
      <c r="G42998" s="88"/>
      <c r="H42998" s="88"/>
      <c r="I42998" s="88"/>
      <c r="J42998" s="88"/>
      <c r="K42998" s="88"/>
    </row>
    <row r="42999" spans="2:11" ht="12" hidden="1" customHeight="1" x14ac:dyDescent="0.2">
      <c r="B42999" s="88"/>
      <c r="C42999" s="88"/>
      <c r="D42999" s="88"/>
      <c r="E42999" s="88"/>
      <c r="F42999" s="88"/>
      <c r="G42999" s="88"/>
      <c r="H42999" s="88"/>
      <c r="I42999" s="88"/>
      <c r="J42999" s="88"/>
      <c r="K42999" s="88"/>
    </row>
    <row r="43000" spans="2:11" ht="12" hidden="1" customHeight="1" x14ac:dyDescent="0.2">
      <c r="B43000" s="88"/>
      <c r="C43000" s="88"/>
      <c r="D43000" s="88"/>
      <c r="E43000" s="88"/>
      <c r="F43000" s="88"/>
      <c r="G43000" s="88"/>
      <c r="H43000" s="88"/>
      <c r="I43000" s="88"/>
      <c r="J43000" s="88"/>
      <c r="K43000" s="88"/>
    </row>
    <row r="43001" spans="2:11" ht="12" hidden="1" customHeight="1" x14ac:dyDescent="0.2">
      <c r="B43001" s="88"/>
      <c r="C43001" s="88"/>
      <c r="D43001" s="88"/>
      <c r="E43001" s="88"/>
      <c r="F43001" s="88"/>
      <c r="G43001" s="88"/>
      <c r="H43001" s="88"/>
      <c r="I43001" s="88"/>
      <c r="J43001" s="88"/>
      <c r="K43001" s="88"/>
    </row>
    <row r="43002" spans="2:11" ht="12" hidden="1" customHeight="1" x14ac:dyDescent="0.2">
      <c r="B43002" s="88"/>
      <c r="C43002" s="88"/>
      <c r="D43002" s="88"/>
      <c r="E43002" s="88"/>
      <c r="F43002" s="88"/>
      <c r="G43002" s="88"/>
      <c r="H43002" s="88"/>
      <c r="I43002" s="88"/>
      <c r="J43002" s="88"/>
      <c r="K43002" s="88"/>
    </row>
    <row r="43003" spans="2:11" ht="12" hidden="1" customHeight="1" x14ac:dyDescent="0.2">
      <c r="B43003" s="88"/>
      <c r="C43003" s="88"/>
      <c r="D43003" s="88"/>
      <c r="E43003" s="88"/>
      <c r="F43003" s="88"/>
      <c r="G43003" s="88"/>
      <c r="H43003" s="88"/>
      <c r="I43003" s="88"/>
      <c r="J43003" s="88"/>
      <c r="K43003" s="88"/>
    </row>
    <row r="43004" spans="2:11" ht="12" hidden="1" customHeight="1" x14ac:dyDescent="0.2">
      <c r="B43004" s="88"/>
      <c r="C43004" s="88"/>
      <c r="D43004" s="88"/>
      <c r="E43004" s="88"/>
      <c r="F43004" s="88"/>
      <c r="G43004" s="88"/>
      <c r="H43004" s="88"/>
      <c r="I43004" s="88"/>
      <c r="J43004" s="88"/>
      <c r="K43004" s="88"/>
    </row>
    <row r="43005" spans="2:11" ht="12" hidden="1" customHeight="1" x14ac:dyDescent="0.2">
      <c r="B43005" s="88"/>
      <c r="C43005" s="88"/>
      <c r="D43005" s="88"/>
      <c r="E43005" s="88"/>
      <c r="F43005" s="88"/>
      <c r="G43005" s="88"/>
      <c r="H43005" s="88"/>
      <c r="I43005" s="88"/>
      <c r="J43005" s="88"/>
      <c r="K43005" s="88"/>
    </row>
    <row r="43006" spans="2:11" ht="12" hidden="1" customHeight="1" x14ac:dyDescent="0.2">
      <c r="B43006" s="88"/>
      <c r="C43006" s="88"/>
      <c r="D43006" s="88"/>
      <c r="E43006" s="88"/>
      <c r="F43006" s="88"/>
      <c r="G43006" s="88"/>
      <c r="H43006" s="88"/>
      <c r="I43006" s="88"/>
      <c r="J43006" s="88"/>
      <c r="K43006" s="88"/>
    </row>
    <row r="43007" spans="2:11" ht="12" hidden="1" customHeight="1" x14ac:dyDescent="0.2">
      <c r="B43007" s="88"/>
      <c r="C43007" s="88"/>
      <c r="D43007" s="88"/>
      <c r="E43007" s="88"/>
      <c r="F43007" s="88"/>
      <c r="G43007" s="88"/>
      <c r="H43007" s="88"/>
      <c r="I43007" s="88"/>
      <c r="J43007" s="88"/>
      <c r="K43007" s="88"/>
    </row>
    <row r="43008" spans="2:11" ht="12" hidden="1" customHeight="1" x14ac:dyDescent="0.2">
      <c r="B43008" s="88"/>
      <c r="C43008" s="88"/>
      <c r="D43008" s="88"/>
      <c r="E43008" s="88"/>
      <c r="F43008" s="88"/>
      <c r="G43008" s="88"/>
      <c r="H43008" s="88"/>
      <c r="I43008" s="88"/>
      <c r="J43008" s="88"/>
      <c r="K43008" s="88"/>
    </row>
    <row r="43009" spans="2:11" ht="12" hidden="1" customHeight="1" x14ac:dyDescent="0.2">
      <c r="B43009" s="88"/>
      <c r="C43009" s="88"/>
      <c r="D43009" s="88"/>
      <c r="E43009" s="88"/>
      <c r="F43009" s="88"/>
      <c r="G43009" s="88"/>
      <c r="H43009" s="88"/>
      <c r="I43009" s="88"/>
      <c r="J43009" s="88"/>
      <c r="K43009" s="88"/>
    </row>
    <row r="43010" spans="2:11" ht="12" hidden="1" customHeight="1" x14ac:dyDescent="0.2">
      <c r="B43010" s="88"/>
      <c r="C43010" s="88"/>
      <c r="D43010" s="88"/>
      <c r="E43010" s="88"/>
      <c r="F43010" s="88"/>
      <c r="G43010" s="88"/>
      <c r="H43010" s="88"/>
      <c r="I43010" s="88"/>
      <c r="J43010" s="88"/>
      <c r="K43010" s="88"/>
    </row>
    <row r="43011" spans="2:11" ht="12" hidden="1" customHeight="1" x14ac:dyDescent="0.2">
      <c r="B43011" s="88"/>
      <c r="C43011" s="88"/>
      <c r="D43011" s="88"/>
      <c r="E43011" s="88"/>
      <c r="F43011" s="88"/>
      <c r="G43011" s="88"/>
      <c r="H43011" s="88"/>
      <c r="I43011" s="88"/>
      <c r="J43011" s="88"/>
      <c r="K43011" s="88"/>
    </row>
    <row r="43012" spans="2:11" ht="12" hidden="1" customHeight="1" x14ac:dyDescent="0.2">
      <c r="B43012" s="88"/>
      <c r="C43012" s="88"/>
      <c r="D43012" s="88"/>
      <c r="E43012" s="88"/>
      <c r="F43012" s="88"/>
      <c r="G43012" s="88"/>
      <c r="H43012" s="88"/>
      <c r="I43012" s="88"/>
      <c r="J43012" s="88"/>
      <c r="K43012" s="88"/>
    </row>
    <row r="43013" spans="2:11" ht="12" hidden="1" customHeight="1" x14ac:dyDescent="0.2">
      <c r="B43013" s="88"/>
      <c r="C43013" s="88"/>
      <c r="D43013" s="88"/>
      <c r="E43013" s="88"/>
      <c r="F43013" s="88"/>
      <c r="G43013" s="88"/>
      <c r="H43013" s="88"/>
      <c r="I43013" s="88"/>
      <c r="J43013" s="88"/>
      <c r="K43013" s="88"/>
    </row>
    <row r="43014" spans="2:11" ht="12" hidden="1" customHeight="1" x14ac:dyDescent="0.2">
      <c r="B43014" s="88"/>
      <c r="C43014" s="88"/>
      <c r="D43014" s="88"/>
      <c r="E43014" s="88"/>
      <c r="F43014" s="88"/>
      <c r="G43014" s="88"/>
      <c r="H43014" s="88"/>
      <c r="I43014" s="88"/>
      <c r="J43014" s="88"/>
      <c r="K43014" s="88"/>
    </row>
    <row r="43015" spans="2:11" ht="12" hidden="1" customHeight="1" x14ac:dyDescent="0.2">
      <c r="B43015" s="88"/>
      <c r="C43015" s="88"/>
      <c r="D43015" s="88"/>
      <c r="E43015" s="88"/>
      <c r="F43015" s="88"/>
      <c r="G43015" s="88"/>
      <c r="H43015" s="88"/>
      <c r="I43015" s="88"/>
      <c r="J43015" s="88"/>
      <c r="K43015" s="88"/>
    </row>
    <row r="43016" spans="2:11" ht="12" hidden="1" customHeight="1" x14ac:dyDescent="0.2">
      <c r="B43016" s="88"/>
      <c r="C43016" s="88"/>
      <c r="D43016" s="88"/>
      <c r="E43016" s="88"/>
      <c r="F43016" s="88"/>
      <c r="G43016" s="88"/>
      <c r="H43016" s="88"/>
      <c r="I43016" s="88"/>
      <c r="J43016" s="88"/>
      <c r="K43016" s="88"/>
    </row>
    <row r="43017" spans="2:11" ht="12" hidden="1" customHeight="1" x14ac:dyDescent="0.2">
      <c r="B43017" s="88"/>
      <c r="C43017" s="88"/>
      <c r="D43017" s="88"/>
      <c r="E43017" s="88"/>
      <c r="F43017" s="88"/>
      <c r="G43017" s="88"/>
      <c r="H43017" s="88"/>
      <c r="I43017" s="88"/>
      <c r="J43017" s="88"/>
      <c r="K43017" s="88"/>
    </row>
    <row r="43018" spans="2:11" ht="12" hidden="1" customHeight="1" x14ac:dyDescent="0.2">
      <c r="B43018" s="88"/>
      <c r="C43018" s="88"/>
      <c r="D43018" s="88"/>
      <c r="E43018" s="88"/>
      <c r="F43018" s="88"/>
      <c r="G43018" s="88"/>
      <c r="H43018" s="88"/>
      <c r="I43018" s="88"/>
      <c r="J43018" s="88"/>
      <c r="K43018" s="88"/>
    </row>
    <row r="43019" spans="2:11" ht="12" hidden="1" customHeight="1" x14ac:dyDescent="0.2">
      <c r="B43019" s="88"/>
      <c r="C43019" s="88"/>
      <c r="D43019" s="88"/>
      <c r="E43019" s="88"/>
      <c r="F43019" s="88"/>
      <c r="G43019" s="88"/>
      <c r="H43019" s="88"/>
      <c r="I43019" s="88"/>
      <c r="J43019" s="88"/>
      <c r="K43019" s="88"/>
    </row>
    <row r="43020" spans="2:11" ht="12" hidden="1" customHeight="1" x14ac:dyDescent="0.2">
      <c r="B43020" s="88"/>
      <c r="C43020" s="88"/>
      <c r="D43020" s="88"/>
      <c r="E43020" s="88"/>
      <c r="F43020" s="88"/>
      <c r="G43020" s="88"/>
      <c r="H43020" s="88"/>
      <c r="I43020" s="88"/>
      <c r="J43020" s="88"/>
      <c r="K43020" s="88"/>
    </row>
    <row r="43021" spans="2:11" ht="12" hidden="1" customHeight="1" x14ac:dyDescent="0.2">
      <c r="B43021" s="88"/>
      <c r="C43021" s="88"/>
      <c r="D43021" s="88"/>
      <c r="E43021" s="88"/>
      <c r="F43021" s="88"/>
      <c r="G43021" s="88"/>
      <c r="H43021" s="88"/>
      <c r="I43021" s="88"/>
      <c r="J43021" s="88"/>
      <c r="K43021" s="88"/>
    </row>
    <row r="43022" spans="2:11" ht="12" hidden="1" customHeight="1" x14ac:dyDescent="0.2">
      <c r="B43022" s="88"/>
      <c r="C43022" s="88"/>
      <c r="D43022" s="88"/>
      <c r="E43022" s="88"/>
      <c r="F43022" s="88"/>
      <c r="G43022" s="88"/>
      <c r="H43022" s="88"/>
      <c r="I43022" s="88"/>
      <c r="J43022" s="88"/>
      <c r="K43022" s="88"/>
    </row>
    <row r="43023" spans="2:11" ht="12" hidden="1" customHeight="1" x14ac:dyDescent="0.2">
      <c r="B43023" s="88"/>
      <c r="C43023" s="88"/>
      <c r="D43023" s="88"/>
      <c r="E43023" s="88"/>
      <c r="F43023" s="88"/>
      <c r="G43023" s="88"/>
      <c r="H43023" s="88"/>
      <c r="I43023" s="88"/>
      <c r="J43023" s="88"/>
      <c r="K43023" s="88"/>
    </row>
    <row r="43024" spans="2:11" ht="12" hidden="1" customHeight="1" x14ac:dyDescent="0.2">
      <c r="B43024" s="88"/>
      <c r="C43024" s="88"/>
      <c r="D43024" s="88"/>
      <c r="E43024" s="88"/>
      <c r="F43024" s="88"/>
      <c r="G43024" s="88"/>
      <c r="H43024" s="88"/>
      <c r="I43024" s="88"/>
      <c r="J43024" s="88"/>
      <c r="K43024" s="88"/>
    </row>
    <row r="43025" spans="2:11" ht="12" hidden="1" customHeight="1" x14ac:dyDescent="0.2">
      <c r="B43025" s="88"/>
      <c r="C43025" s="88"/>
      <c r="D43025" s="88"/>
      <c r="E43025" s="88"/>
      <c r="F43025" s="88"/>
      <c r="G43025" s="88"/>
      <c r="H43025" s="88"/>
      <c r="I43025" s="88"/>
      <c r="J43025" s="88"/>
      <c r="K43025" s="88"/>
    </row>
    <row r="43026" spans="2:11" ht="12" hidden="1" customHeight="1" x14ac:dyDescent="0.2">
      <c r="B43026" s="88"/>
      <c r="C43026" s="88"/>
      <c r="D43026" s="88"/>
      <c r="E43026" s="88"/>
      <c r="F43026" s="88"/>
      <c r="G43026" s="88"/>
      <c r="H43026" s="88"/>
      <c r="I43026" s="88"/>
      <c r="J43026" s="88"/>
      <c r="K43026" s="88"/>
    </row>
    <row r="43027" spans="2:11" ht="12" hidden="1" customHeight="1" x14ac:dyDescent="0.2">
      <c r="B43027" s="88"/>
      <c r="C43027" s="88"/>
      <c r="D43027" s="88"/>
      <c r="E43027" s="88"/>
      <c r="F43027" s="88"/>
      <c r="G43027" s="88"/>
      <c r="H43027" s="88"/>
      <c r="I43027" s="88"/>
      <c r="J43027" s="88"/>
      <c r="K43027" s="88"/>
    </row>
    <row r="43028" spans="2:11" ht="12" hidden="1" customHeight="1" x14ac:dyDescent="0.2">
      <c r="B43028" s="88"/>
      <c r="C43028" s="88"/>
      <c r="D43028" s="88"/>
      <c r="E43028" s="88"/>
      <c r="F43028" s="88"/>
      <c r="G43028" s="88"/>
      <c r="H43028" s="88"/>
      <c r="I43028" s="88"/>
      <c r="J43028" s="88"/>
      <c r="K43028" s="88"/>
    </row>
    <row r="43029" spans="2:11" ht="12" hidden="1" customHeight="1" x14ac:dyDescent="0.2">
      <c r="B43029" s="88"/>
      <c r="C43029" s="88"/>
      <c r="D43029" s="88"/>
      <c r="E43029" s="88"/>
      <c r="F43029" s="88"/>
      <c r="G43029" s="88"/>
      <c r="H43029" s="88"/>
      <c r="I43029" s="88"/>
      <c r="J43029" s="88"/>
      <c r="K43029" s="88"/>
    </row>
    <row r="43030" spans="2:11" ht="12" hidden="1" customHeight="1" x14ac:dyDescent="0.2">
      <c r="B43030" s="88"/>
      <c r="C43030" s="88"/>
      <c r="D43030" s="88"/>
      <c r="E43030" s="88"/>
      <c r="F43030" s="88"/>
      <c r="G43030" s="88"/>
      <c r="H43030" s="88"/>
      <c r="I43030" s="88"/>
      <c r="J43030" s="88"/>
      <c r="K43030" s="88"/>
    </row>
    <row r="43031" spans="2:11" ht="12" hidden="1" customHeight="1" x14ac:dyDescent="0.2">
      <c r="B43031" s="88"/>
      <c r="C43031" s="88"/>
      <c r="D43031" s="88"/>
      <c r="E43031" s="88"/>
      <c r="F43031" s="88"/>
      <c r="G43031" s="88"/>
      <c r="H43031" s="88"/>
      <c r="I43031" s="88"/>
      <c r="J43031" s="88"/>
      <c r="K43031" s="88"/>
    </row>
    <row r="43032" spans="2:11" ht="12" hidden="1" customHeight="1" x14ac:dyDescent="0.2">
      <c r="B43032" s="88"/>
      <c r="C43032" s="88"/>
      <c r="D43032" s="88"/>
      <c r="E43032" s="88"/>
      <c r="F43032" s="88"/>
      <c r="G43032" s="88"/>
      <c r="H43032" s="88"/>
      <c r="I43032" s="88"/>
      <c r="J43032" s="88"/>
      <c r="K43032" s="88"/>
    </row>
    <row r="43033" spans="2:11" ht="12" hidden="1" customHeight="1" x14ac:dyDescent="0.2">
      <c r="B43033" s="88"/>
      <c r="C43033" s="88"/>
      <c r="D43033" s="88"/>
      <c r="E43033" s="88"/>
      <c r="F43033" s="88"/>
      <c r="G43033" s="88"/>
      <c r="H43033" s="88"/>
      <c r="I43033" s="88"/>
      <c r="J43033" s="88"/>
      <c r="K43033" s="88"/>
    </row>
    <row r="43034" spans="2:11" ht="12" hidden="1" customHeight="1" x14ac:dyDescent="0.2">
      <c r="B43034" s="88"/>
      <c r="C43034" s="88"/>
      <c r="D43034" s="88"/>
      <c r="E43034" s="88"/>
      <c r="F43034" s="88"/>
      <c r="G43034" s="88"/>
      <c r="H43034" s="88"/>
      <c r="I43034" s="88"/>
      <c r="J43034" s="88"/>
      <c r="K43034" s="88"/>
    </row>
    <row r="43035" spans="2:11" ht="12" hidden="1" customHeight="1" x14ac:dyDescent="0.2">
      <c r="B43035" s="88"/>
      <c r="C43035" s="88"/>
      <c r="D43035" s="88"/>
      <c r="E43035" s="88"/>
      <c r="F43035" s="88"/>
      <c r="G43035" s="88"/>
      <c r="H43035" s="88"/>
      <c r="I43035" s="88"/>
      <c r="J43035" s="88"/>
      <c r="K43035" s="88"/>
    </row>
    <row r="43036" spans="2:11" ht="12" hidden="1" customHeight="1" x14ac:dyDescent="0.2">
      <c r="B43036" s="88"/>
      <c r="C43036" s="88"/>
      <c r="D43036" s="88"/>
      <c r="E43036" s="88"/>
      <c r="F43036" s="88"/>
      <c r="G43036" s="88"/>
      <c r="H43036" s="88"/>
      <c r="I43036" s="88"/>
      <c r="J43036" s="88"/>
      <c r="K43036" s="88"/>
    </row>
    <row r="43037" spans="2:11" ht="12" hidden="1" customHeight="1" x14ac:dyDescent="0.2">
      <c r="B43037" s="88"/>
      <c r="C43037" s="88"/>
      <c r="D43037" s="88"/>
      <c r="E43037" s="88"/>
      <c r="F43037" s="88"/>
      <c r="G43037" s="88"/>
      <c r="H43037" s="88"/>
      <c r="I43037" s="88"/>
      <c r="J43037" s="88"/>
      <c r="K43037" s="88"/>
    </row>
    <row r="43038" spans="2:11" ht="12" hidden="1" customHeight="1" x14ac:dyDescent="0.2">
      <c r="B43038" s="88"/>
      <c r="C43038" s="88"/>
      <c r="D43038" s="88"/>
      <c r="E43038" s="88"/>
      <c r="F43038" s="88"/>
      <c r="G43038" s="88"/>
      <c r="H43038" s="88"/>
      <c r="I43038" s="88"/>
      <c r="J43038" s="88"/>
      <c r="K43038" s="88"/>
    </row>
    <row r="43039" spans="2:11" ht="12" hidden="1" customHeight="1" x14ac:dyDescent="0.2">
      <c r="B43039" s="88"/>
      <c r="C43039" s="88"/>
      <c r="D43039" s="88"/>
      <c r="E43039" s="88"/>
      <c r="F43039" s="88"/>
      <c r="G43039" s="88"/>
      <c r="H43039" s="88"/>
      <c r="I43039" s="88"/>
      <c r="J43039" s="88"/>
      <c r="K43039" s="88"/>
    </row>
    <row r="43040" spans="2:11" ht="12" hidden="1" customHeight="1" x14ac:dyDescent="0.2">
      <c r="B43040" s="88"/>
      <c r="C43040" s="88"/>
      <c r="D43040" s="88"/>
      <c r="E43040" s="88"/>
      <c r="F43040" s="88"/>
      <c r="G43040" s="88"/>
      <c r="H43040" s="88"/>
      <c r="I43040" s="88"/>
      <c r="J43040" s="88"/>
      <c r="K43040" s="88"/>
    </row>
    <row r="43041" spans="2:11" ht="12" hidden="1" customHeight="1" x14ac:dyDescent="0.2">
      <c r="B43041" s="88"/>
      <c r="C43041" s="88"/>
      <c r="D43041" s="88"/>
      <c r="E43041" s="88"/>
      <c r="F43041" s="88"/>
      <c r="G43041" s="88"/>
      <c r="H43041" s="88"/>
      <c r="I43041" s="88"/>
      <c r="J43041" s="88"/>
      <c r="K43041" s="88"/>
    </row>
    <row r="43042" spans="2:11" ht="12" hidden="1" customHeight="1" x14ac:dyDescent="0.2">
      <c r="B43042" s="88"/>
      <c r="C43042" s="88"/>
      <c r="D43042" s="88"/>
      <c r="E43042" s="88"/>
      <c r="F43042" s="88"/>
      <c r="G43042" s="88"/>
      <c r="H43042" s="88"/>
      <c r="I43042" s="88"/>
      <c r="J43042" s="88"/>
      <c r="K43042" s="88"/>
    </row>
    <row r="43043" spans="2:11" ht="12" hidden="1" customHeight="1" x14ac:dyDescent="0.2">
      <c r="B43043" s="88"/>
      <c r="C43043" s="88"/>
      <c r="D43043" s="88"/>
      <c r="E43043" s="88"/>
      <c r="F43043" s="88"/>
      <c r="G43043" s="88"/>
      <c r="H43043" s="88"/>
      <c r="I43043" s="88"/>
      <c r="J43043" s="88"/>
      <c r="K43043" s="88"/>
    </row>
    <row r="43044" spans="2:11" ht="12" hidden="1" customHeight="1" x14ac:dyDescent="0.2">
      <c r="B43044" s="88"/>
      <c r="C43044" s="88"/>
      <c r="D43044" s="88"/>
      <c r="E43044" s="88"/>
      <c r="F43044" s="88"/>
      <c r="G43044" s="88"/>
      <c r="H43044" s="88"/>
      <c r="I43044" s="88"/>
      <c r="J43044" s="88"/>
      <c r="K43044" s="88"/>
    </row>
    <row r="43045" spans="2:11" ht="12" hidden="1" customHeight="1" x14ac:dyDescent="0.2">
      <c r="B43045" s="88"/>
      <c r="C43045" s="88"/>
      <c r="D43045" s="88"/>
      <c r="E43045" s="88"/>
      <c r="F43045" s="88"/>
      <c r="G43045" s="88"/>
      <c r="H43045" s="88"/>
      <c r="I43045" s="88"/>
      <c r="J43045" s="88"/>
      <c r="K43045" s="88"/>
    </row>
    <row r="43046" spans="2:11" ht="12" hidden="1" customHeight="1" x14ac:dyDescent="0.2">
      <c r="B43046" s="88"/>
      <c r="C43046" s="88"/>
      <c r="D43046" s="88"/>
      <c r="E43046" s="88"/>
      <c r="F43046" s="88"/>
      <c r="G43046" s="88"/>
      <c r="H43046" s="88"/>
      <c r="I43046" s="88"/>
      <c r="J43046" s="88"/>
      <c r="K43046" s="88"/>
    </row>
    <row r="43047" spans="2:11" ht="12" hidden="1" customHeight="1" x14ac:dyDescent="0.2">
      <c r="B43047" s="88"/>
      <c r="C43047" s="88"/>
      <c r="D43047" s="88"/>
      <c r="E43047" s="88"/>
      <c r="F43047" s="88"/>
      <c r="G43047" s="88"/>
      <c r="H43047" s="88"/>
      <c r="I43047" s="88"/>
      <c r="J43047" s="88"/>
      <c r="K43047" s="88"/>
    </row>
    <row r="43048" spans="2:11" ht="12" hidden="1" customHeight="1" x14ac:dyDescent="0.2">
      <c r="B43048" s="88"/>
      <c r="C43048" s="88"/>
      <c r="D43048" s="88"/>
      <c r="E43048" s="88"/>
      <c r="F43048" s="88"/>
      <c r="G43048" s="88"/>
      <c r="H43048" s="88"/>
      <c r="I43048" s="88"/>
      <c r="J43048" s="88"/>
      <c r="K43048" s="88"/>
    </row>
    <row r="43049" spans="2:11" ht="12" hidden="1" customHeight="1" x14ac:dyDescent="0.2">
      <c r="B43049" s="88"/>
      <c r="C43049" s="88"/>
      <c r="D43049" s="88"/>
      <c r="E43049" s="88"/>
      <c r="F43049" s="88"/>
      <c r="G43049" s="88"/>
      <c r="H43049" s="88"/>
      <c r="I43049" s="88"/>
      <c r="J43049" s="88"/>
      <c r="K43049" s="88"/>
    </row>
    <row r="43050" spans="2:11" ht="12" hidden="1" customHeight="1" x14ac:dyDescent="0.2">
      <c r="B43050" s="88"/>
      <c r="C43050" s="88"/>
      <c r="D43050" s="88"/>
      <c r="E43050" s="88"/>
      <c r="F43050" s="88"/>
      <c r="G43050" s="88"/>
      <c r="H43050" s="88"/>
      <c r="I43050" s="88"/>
      <c r="J43050" s="88"/>
      <c r="K43050" s="88"/>
    </row>
    <row r="43051" spans="2:11" ht="12" hidden="1" customHeight="1" x14ac:dyDescent="0.2">
      <c r="B43051" s="88"/>
      <c r="C43051" s="88"/>
      <c r="D43051" s="88"/>
      <c r="E43051" s="88"/>
      <c r="F43051" s="88"/>
      <c r="G43051" s="88"/>
      <c r="H43051" s="88"/>
      <c r="I43051" s="88"/>
      <c r="J43051" s="88"/>
      <c r="K43051" s="88"/>
    </row>
    <row r="43052" spans="2:11" ht="12" hidden="1" customHeight="1" x14ac:dyDescent="0.2">
      <c r="B43052" s="88"/>
      <c r="C43052" s="88"/>
      <c r="D43052" s="88"/>
      <c r="E43052" s="88"/>
      <c r="F43052" s="88"/>
      <c r="G43052" s="88"/>
      <c r="H43052" s="88"/>
      <c r="I43052" s="88"/>
      <c r="J43052" s="88"/>
      <c r="K43052" s="88"/>
    </row>
    <row r="43053" spans="2:11" ht="12" hidden="1" customHeight="1" x14ac:dyDescent="0.2">
      <c r="B43053" s="88"/>
      <c r="C43053" s="88"/>
      <c r="D43053" s="88"/>
      <c r="E43053" s="88"/>
      <c r="F43053" s="88"/>
      <c r="G43053" s="88"/>
      <c r="H43053" s="88"/>
      <c r="I43053" s="88"/>
      <c r="J43053" s="88"/>
      <c r="K43053" s="88"/>
    </row>
    <row r="43054" spans="2:11" ht="12" hidden="1" customHeight="1" x14ac:dyDescent="0.2">
      <c r="B43054" s="88"/>
      <c r="C43054" s="88"/>
      <c r="D43054" s="88"/>
      <c r="E43054" s="88"/>
      <c r="F43054" s="88"/>
      <c r="G43054" s="88"/>
      <c r="H43054" s="88"/>
      <c r="I43054" s="88"/>
      <c r="J43054" s="88"/>
      <c r="K43054" s="88"/>
    </row>
    <row r="43055" spans="2:11" ht="12" hidden="1" customHeight="1" x14ac:dyDescent="0.2">
      <c r="B43055" s="88"/>
      <c r="C43055" s="88"/>
      <c r="D43055" s="88"/>
      <c r="E43055" s="88"/>
      <c r="F43055" s="88"/>
      <c r="G43055" s="88"/>
      <c r="H43055" s="88"/>
      <c r="I43055" s="88"/>
      <c r="J43055" s="88"/>
      <c r="K43055" s="88"/>
    </row>
    <row r="43056" spans="2:11" ht="12" hidden="1" customHeight="1" x14ac:dyDescent="0.2">
      <c r="B43056" s="88"/>
      <c r="C43056" s="88"/>
      <c r="D43056" s="88"/>
      <c r="E43056" s="88"/>
      <c r="F43056" s="88"/>
      <c r="G43056" s="88"/>
      <c r="H43056" s="88"/>
      <c r="I43056" s="88"/>
      <c r="J43056" s="88"/>
      <c r="K43056" s="88"/>
    </row>
    <row r="43057" spans="2:11" ht="12" hidden="1" customHeight="1" x14ac:dyDescent="0.2">
      <c r="B43057" s="88"/>
      <c r="C43057" s="88"/>
      <c r="D43057" s="88"/>
      <c r="E43057" s="88"/>
      <c r="F43057" s="88"/>
      <c r="G43057" s="88"/>
      <c r="H43057" s="88"/>
      <c r="I43057" s="88"/>
      <c r="J43057" s="88"/>
      <c r="K43057" s="88"/>
    </row>
    <row r="43058" spans="2:11" ht="12" hidden="1" customHeight="1" x14ac:dyDescent="0.2">
      <c r="B43058" s="88"/>
      <c r="C43058" s="88"/>
      <c r="D43058" s="88"/>
      <c r="E43058" s="88"/>
      <c r="F43058" s="88"/>
      <c r="G43058" s="88"/>
      <c r="H43058" s="88"/>
      <c r="I43058" s="88"/>
      <c r="J43058" s="88"/>
      <c r="K43058" s="88"/>
    </row>
    <row r="43059" spans="2:11" ht="12" hidden="1" customHeight="1" x14ac:dyDescent="0.2">
      <c r="B43059" s="88"/>
      <c r="C43059" s="88"/>
      <c r="D43059" s="88"/>
      <c r="E43059" s="88"/>
      <c r="F43059" s="88"/>
      <c r="G43059" s="88"/>
      <c r="H43059" s="88"/>
      <c r="I43059" s="88"/>
      <c r="J43059" s="88"/>
      <c r="K43059" s="88"/>
    </row>
    <row r="43060" spans="2:11" ht="12" hidden="1" customHeight="1" x14ac:dyDescent="0.2">
      <c r="B43060" s="88"/>
      <c r="C43060" s="88"/>
      <c r="D43060" s="88"/>
      <c r="E43060" s="88"/>
      <c r="F43060" s="88"/>
      <c r="G43060" s="88"/>
      <c r="H43060" s="88"/>
      <c r="I43060" s="88"/>
      <c r="J43060" s="88"/>
      <c r="K43060" s="88"/>
    </row>
    <row r="43061" spans="2:11" ht="12" hidden="1" customHeight="1" x14ac:dyDescent="0.2">
      <c r="B43061" s="88"/>
      <c r="C43061" s="88"/>
      <c r="D43061" s="88"/>
      <c r="E43061" s="88"/>
      <c r="F43061" s="88"/>
      <c r="G43061" s="88"/>
      <c r="H43061" s="88"/>
      <c r="I43061" s="88"/>
      <c r="J43061" s="88"/>
      <c r="K43061" s="88"/>
    </row>
    <row r="43062" spans="2:11" ht="12" hidden="1" customHeight="1" x14ac:dyDescent="0.2">
      <c r="B43062" s="88"/>
      <c r="C43062" s="88"/>
      <c r="D43062" s="88"/>
      <c r="E43062" s="88"/>
      <c r="F43062" s="88"/>
      <c r="G43062" s="88"/>
      <c r="H43062" s="88"/>
      <c r="I43062" s="88"/>
      <c r="J43062" s="88"/>
      <c r="K43062" s="88"/>
    </row>
    <row r="43063" spans="2:11" ht="12" hidden="1" customHeight="1" x14ac:dyDescent="0.2">
      <c r="B43063" s="88"/>
      <c r="C43063" s="88"/>
      <c r="D43063" s="88"/>
      <c r="E43063" s="88"/>
      <c r="F43063" s="88"/>
      <c r="G43063" s="88"/>
      <c r="H43063" s="88"/>
      <c r="I43063" s="88"/>
      <c r="J43063" s="88"/>
      <c r="K43063" s="88"/>
    </row>
    <row r="43064" spans="2:11" ht="12" hidden="1" customHeight="1" x14ac:dyDescent="0.2">
      <c r="B43064" s="88"/>
      <c r="C43064" s="88"/>
      <c r="D43064" s="88"/>
      <c r="E43064" s="88"/>
      <c r="F43064" s="88"/>
      <c r="G43064" s="88"/>
      <c r="H43064" s="88"/>
      <c r="I43064" s="88"/>
      <c r="J43064" s="88"/>
      <c r="K43064" s="88"/>
    </row>
    <row r="43065" spans="2:11" ht="12" hidden="1" customHeight="1" x14ac:dyDescent="0.2">
      <c r="B43065" s="88"/>
      <c r="C43065" s="88"/>
      <c r="D43065" s="88"/>
      <c r="E43065" s="88"/>
      <c r="F43065" s="88"/>
      <c r="G43065" s="88"/>
      <c r="H43065" s="88"/>
      <c r="I43065" s="88"/>
      <c r="J43065" s="88"/>
      <c r="K43065" s="88"/>
    </row>
    <row r="43066" spans="2:11" ht="12" hidden="1" customHeight="1" x14ac:dyDescent="0.2">
      <c r="B43066" s="88"/>
      <c r="C43066" s="88"/>
      <c r="D43066" s="88"/>
      <c r="E43066" s="88"/>
      <c r="F43066" s="88"/>
      <c r="G43066" s="88"/>
      <c r="H43066" s="88"/>
      <c r="I43066" s="88"/>
      <c r="J43066" s="88"/>
      <c r="K43066" s="88"/>
    </row>
    <row r="43067" spans="2:11" ht="12" hidden="1" customHeight="1" x14ac:dyDescent="0.2">
      <c r="B43067" s="88"/>
      <c r="C43067" s="88"/>
      <c r="D43067" s="88"/>
      <c r="E43067" s="88"/>
      <c r="F43067" s="88"/>
      <c r="G43067" s="88"/>
      <c r="H43067" s="88"/>
      <c r="I43067" s="88"/>
      <c r="J43067" s="88"/>
      <c r="K43067" s="88"/>
    </row>
    <row r="43068" spans="2:11" ht="12" hidden="1" customHeight="1" x14ac:dyDescent="0.2">
      <c r="B43068" s="88"/>
      <c r="C43068" s="88"/>
      <c r="D43068" s="88"/>
      <c r="E43068" s="88"/>
      <c r="F43068" s="88"/>
      <c r="G43068" s="88"/>
      <c r="H43068" s="88"/>
      <c r="I43068" s="88"/>
      <c r="J43068" s="88"/>
      <c r="K43068" s="88"/>
    </row>
    <row r="43069" spans="2:11" ht="12" hidden="1" customHeight="1" x14ac:dyDescent="0.2">
      <c r="B43069" s="88"/>
      <c r="C43069" s="88"/>
      <c r="D43069" s="88"/>
      <c r="E43069" s="88"/>
      <c r="F43069" s="88"/>
      <c r="G43069" s="88"/>
      <c r="H43069" s="88"/>
      <c r="I43069" s="88"/>
      <c r="J43069" s="88"/>
      <c r="K43069" s="88"/>
    </row>
    <row r="43070" spans="2:11" ht="12" hidden="1" customHeight="1" x14ac:dyDescent="0.2">
      <c r="B43070" s="88"/>
      <c r="C43070" s="88"/>
      <c r="D43070" s="88"/>
      <c r="E43070" s="88"/>
      <c r="F43070" s="88"/>
      <c r="G43070" s="88"/>
      <c r="H43070" s="88"/>
      <c r="I43070" s="88"/>
      <c r="J43070" s="88"/>
      <c r="K43070" s="88"/>
    </row>
    <row r="43071" spans="2:11" ht="12" hidden="1" customHeight="1" x14ac:dyDescent="0.2">
      <c r="B43071" s="88"/>
      <c r="C43071" s="88"/>
      <c r="D43071" s="88"/>
      <c r="E43071" s="88"/>
      <c r="F43071" s="88"/>
      <c r="G43071" s="88"/>
      <c r="H43071" s="88"/>
      <c r="I43071" s="88"/>
      <c r="J43071" s="88"/>
      <c r="K43071" s="88"/>
    </row>
    <row r="43072" spans="2:11" ht="12" hidden="1" customHeight="1" x14ac:dyDescent="0.2">
      <c r="B43072" s="88"/>
      <c r="C43072" s="88"/>
      <c r="D43072" s="88"/>
      <c r="E43072" s="88"/>
      <c r="F43072" s="88"/>
      <c r="G43072" s="88"/>
      <c r="H43072" s="88"/>
      <c r="I43072" s="88"/>
      <c r="J43072" s="88"/>
      <c r="K43072" s="88"/>
    </row>
    <row r="43073" spans="2:11" ht="12" hidden="1" customHeight="1" x14ac:dyDescent="0.2">
      <c r="B43073" s="88"/>
      <c r="C43073" s="88"/>
      <c r="D43073" s="88"/>
      <c r="E43073" s="88"/>
      <c r="F43073" s="88"/>
      <c r="G43073" s="88"/>
      <c r="H43073" s="88"/>
      <c r="I43073" s="88"/>
      <c r="J43073" s="88"/>
      <c r="K43073" s="88"/>
    </row>
    <row r="43074" spans="2:11" ht="12" hidden="1" customHeight="1" x14ac:dyDescent="0.2">
      <c r="B43074" s="88"/>
      <c r="C43074" s="88"/>
      <c r="D43074" s="88"/>
      <c r="E43074" s="88"/>
      <c r="F43074" s="88"/>
      <c r="G43074" s="88"/>
      <c r="H43074" s="88"/>
      <c r="I43074" s="88"/>
      <c r="J43074" s="88"/>
      <c r="K43074" s="88"/>
    </row>
    <row r="43075" spans="2:11" ht="12" hidden="1" customHeight="1" x14ac:dyDescent="0.2">
      <c r="B43075" s="88"/>
      <c r="C43075" s="88"/>
      <c r="D43075" s="88"/>
      <c r="E43075" s="88"/>
      <c r="F43075" s="88"/>
      <c r="G43075" s="88"/>
      <c r="H43075" s="88"/>
      <c r="I43075" s="88"/>
      <c r="J43075" s="88"/>
      <c r="K43075" s="88"/>
    </row>
    <row r="43076" spans="2:11" ht="12" hidden="1" customHeight="1" x14ac:dyDescent="0.2">
      <c r="B43076" s="88"/>
      <c r="C43076" s="88"/>
      <c r="D43076" s="88"/>
      <c r="E43076" s="88"/>
      <c r="F43076" s="88"/>
      <c r="G43076" s="88"/>
      <c r="H43076" s="88"/>
      <c r="I43076" s="88"/>
      <c r="J43076" s="88"/>
      <c r="K43076" s="88"/>
    </row>
    <row r="43077" spans="2:11" ht="12" hidden="1" customHeight="1" x14ac:dyDescent="0.2">
      <c r="B43077" s="88"/>
      <c r="C43077" s="88"/>
      <c r="D43077" s="88"/>
      <c r="E43077" s="88"/>
      <c r="F43077" s="88"/>
      <c r="G43077" s="88"/>
      <c r="H43077" s="88"/>
      <c r="I43077" s="88"/>
      <c r="J43077" s="88"/>
      <c r="K43077" s="88"/>
    </row>
    <row r="43078" spans="2:11" ht="12" hidden="1" customHeight="1" x14ac:dyDescent="0.2">
      <c r="B43078" s="88"/>
      <c r="C43078" s="88"/>
      <c r="D43078" s="88"/>
      <c r="E43078" s="88"/>
      <c r="F43078" s="88"/>
      <c r="G43078" s="88"/>
      <c r="H43078" s="88"/>
      <c r="I43078" s="88"/>
      <c r="J43078" s="88"/>
      <c r="K43078" s="88"/>
    </row>
    <row r="43079" spans="2:11" ht="12" hidden="1" customHeight="1" x14ac:dyDescent="0.2">
      <c r="B43079" s="88"/>
      <c r="C43079" s="88"/>
      <c r="D43079" s="88"/>
      <c r="E43079" s="88"/>
      <c r="F43079" s="88"/>
      <c r="G43079" s="88"/>
      <c r="H43079" s="88"/>
      <c r="I43079" s="88"/>
      <c r="J43079" s="88"/>
      <c r="K43079" s="88"/>
    </row>
    <row r="43080" spans="2:11" ht="12" hidden="1" customHeight="1" x14ac:dyDescent="0.2">
      <c r="B43080" s="88"/>
      <c r="C43080" s="88"/>
      <c r="D43080" s="88"/>
      <c r="E43080" s="88"/>
      <c r="F43080" s="88"/>
      <c r="G43080" s="88"/>
      <c r="H43080" s="88"/>
      <c r="I43080" s="88"/>
      <c r="J43080" s="88"/>
      <c r="K43080" s="88"/>
    </row>
    <row r="43081" spans="2:11" ht="12" hidden="1" customHeight="1" x14ac:dyDescent="0.2">
      <c r="B43081" s="88"/>
      <c r="C43081" s="88"/>
      <c r="D43081" s="88"/>
      <c r="E43081" s="88"/>
      <c r="F43081" s="88"/>
      <c r="G43081" s="88"/>
      <c r="H43081" s="88"/>
      <c r="I43081" s="88"/>
      <c r="J43081" s="88"/>
      <c r="K43081" s="88"/>
    </row>
    <row r="43082" spans="2:11" ht="12" hidden="1" customHeight="1" x14ac:dyDescent="0.2">
      <c r="B43082" s="88"/>
      <c r="C43082" s="88"/>
      <c r="D43082" s="88"/>
      <c r="E43082" s="88"/>
      <c r="F43082" s="88"/>
      <c r="G43082" s="88"/>
      <c r="H43082" s="88"/>
      <c r="I43082" s="88"/>
      <c r="J43082" s="88"/>
      <c r="K43082" s="88"/>
    </row>
    <row r="43083" spans="2:11" ht="12" hidden="1" customHeight="1" x14ac:dyDescent="0.2">
      <c r="B43083" s="88"/>
      <c r="C43083" s="88"/>
      <c r="D43083" s="88"/>
      <c r="E43083" s="88"/>
      <c r="F43083" s="88"/>
      <c r="G43083" s="88"/>
      <c r="H43083" s="88"/>
      <c r="I43083" s="88"/>
      <c r="J43083" s="88"/>
      <c r="K43083" s="88"/>
    </row>
    <row r="43084" spans="2:11" ht="12" hidden="1" customHeight="1" x14ac:dyDescent="0.2">
      <c r="B43084" s="88"/>
      <c r="C43084" s="88"/>
      <c r="D43084" s="88"/>
      <c r="E43084" s="88"/>
      <c r="F43084" s="88"/>
      <c r="G43084" s="88"/>
      <c r="H43084" s="88"/>
      <c r="I43084" s="88"/>
      <c r="J43084" s="88"/>
      <c r="K43084" s="88"/>
    </row>
    <row r="43085" spans="2:11" ht="12" hidden="1" customHeight="1" x14ac:dyDescent="0.2">
      <c r="B43085" s="88"/>
      <c r="C43085" s="88"/>
      <c r="D43085" s="88"/>
      <c r="E43085" s="88"/>
      <c r="F43085" s="88"/>
      <c r="G43085" s="88"/>
      <c r="H43085" s="88"/>
      <c r="I43085" s="88"/>
      <c r="J43085" s="88"/>
      <c r="K43085" s="88"/>
    </row>
    <row r="43086" spans="2:11" ht="12" hidden="1" customHeight="1" x14ac:dyDescent="0.2">
      <c r="B43086" s="88"/>
      <c r="C43086" s="88"/>
      <c r="D43086" s="88"/>
      <c r="E43086" s="88"/>
      <c r="F43086" s="88"/>
      <c r="G43086" s="88"/>
      <c r="H43086" s="88"/>
      <c r="I43086" s="88"/>
      <c r="J43086" s="88"/>
      <c r="K43086" s="88"/>
    </row>
    <row r="43087" spans="2:11" ht="12" hidden="1" customHeight="1" x14ac:dyDescent="0.2">
      <c r="B43087" s="88"/>
      <c r="C43087" s="88"/>
      <c r="D43087" s="88"/>
      <c r="E43087" s="88"/>
      <c r="F43087" s="88"/>
      <c r="G43087" s="88"/>
      <c r="H43087" s="88"/>
      <c r="I43087" s="88"/>
      <c r="J43087" s="88"/>
      <c r="K43087" s="88"/>
    </row>
    <row r="43088" spans="2:11" ht="12" hidden="1" customHeight="1" x14ac:dyDescent="0.2">
      <c r="B43088" s="88"/>
      <c r="C43088" s="88"/>
      <c r="D43088" s="88"/>
      <c r="E43088" s="88"/>
      <c r="F43088" s="88"/>
      <c r="G43088" s="88"/>
      <c r="H43088" s="88"/>
      <c r="I43088" s="88"/>
      <c r="J43088" s="88"/>
      <c r="K43088" s="88"/>
    </row>
    <row r="43089" spans="2:11" ht="12" hidden="1" customHeight="1" x14ac:dyDescent="0.2">
      <c r="B43089" s="88"/>
      <c r="C43089" s="88"/>
      <c r="D43089" s="88"/>
      <c r="E43089" s="88"/>
      <c r="F43089" s="88"/>
      <c r="G43089" s="88"/>
      <c r="H43089" s="88"/>
      <c r="I43089" s="88"/>
      <c r="J43089" s="88"/>
      <c r="K43089" s="88"/>
    </row>
    <row r="43090" spans="2:11" ht="12" hidden="1" customHeight="1" x14ac:dyDescent="0.2">
      <c r="B43090" s="88"/>
      <c r="C43090" s="88"/>
      <c r="D43090" s="88"/>
      <c r="E43090" s="88"/>
      <c r="F43090" s="88"/>
      <c r="G43090" s="88"/>
      <c r="H43090" s="88"/>
      <c r="I43090" s="88"/>
      <c r="J43090" s="88"/>
      <c r="K43090" s="88"/>
    </row>
    <row r="43091" spans="2:11" ht="12" hidden="1" customHeight="1" x14ac:dyDescent="0.2">
      <c r="B43091" s="88"/>
      <c r="C43091" s="88"/>
      <c r="D43091" s="88"/>
      <c r="E43091" s="88"/>
      <c r="F43091" s="88"/>
      <c r="G43091" s="88"/>
      <c r="H43091" s="88"/>
      <c r="I43091" s="88"/>
      <c r="J43091" s="88"/>
      <c r="K43091" s="88"/>
    </row>
    <row r="43092" spans="2:11" ht="12" hidden="1" customHeight="1" x14ac:dyDescent="0.2">
      <c r="B43092" s="88"/>
      <c r="C43092" s="88"/>
      <c r="D43092" s="88"/>
      <c r="E43092" s="88"/>
      <c r="F43092" s="88"/>
      <c r="G43092" s="88"/>
      <c r="H43092" s="88"/>
      <c r="I43092" s="88"/>
      <c r="J43092" s="88"/>
      <c r="K43092" s="88"/>
    </row>
    <row r="43093" spans="2:11" ht="12" hidden="1" customHeight="1" x14ac:dyDescent="0.2">
      <c r="B43093" s="88"/>
      <c r="C43093" s="88"/>
      <c r="D43093" s="88"/>
      <c r="E43093" s="88"/>
      <c r="F43093" s="88"/>
      <c r="G43093" s="88"/>
      <c r="H43093" s="88"/>
      <c r="I43093" s="88"/>
      <c r="J43093" s="88"/>
      <c r="K43093" s="88"/>
    </row>
    <row r="43094" spans="2:11" ht="12" hidden="1" customHeight="1" x14ac:dyDescent="0.2">
      <c r="B43094" s="88"/>
      <c r="C43094" s="88"/>
      <c r="D43094" s="88"/>
      <c r="E43094" s="88"/>
      <c r="F43094" s="88"/>
      <c r="G43094" s="88"/>
      <c r="H43094" s="88"/>
      <c r="I43094" s="88"/>
      <c r="J43094" s="88"/>
      <c r="K43094" s="88"/>
    </row>
    <row r="43095" spans="2:11" ht="12" hidden="1" customHeight="1" x14ac:dyDescent="0.2">
      <c r="B43095" s="88"/>
      <c r="C43095" s="88"/>
      <c r="D43095" s="88"/>
      <c r="E43095" s="88"/>
      <c r="F43095" s="88"/>
      <c r="G43095" s="88"/>
      <c r="H43095" s="88"/>
      <c r="I43095" s="88"/>
      <c r="J43095" s="88"/>
      <c r="K43095" s="88"/>
    </row>
    <row r="43096" spans="2:11" ht="12" hidden="1" customHeight="1" x14ac:dyDescent="0.2">
      <c r="B43096" s="88"/>
      <c r="C43096" s="88"/>
      <c r="D43096" s="88"/>
      <c r="E43096" s="88"/>
      <c r="F43096" s="88"/>
      <c r="G43096" s="88"/>
      <c r="H43096" s="88"/>
      <c r="I43096" s="88"/>
      <c r="J43096" s="88"/>
      <c r="K43096" s="88"/>
    </row>
    <row r="43097" spans="2:11" ht="12" hidden="1" customHeight="1" x14ac:dyDescent="0.2">
      <c r="B43097" s="88"/>
      <c r="C43097" s="88"/>
      <c r="D43097" s="88"/>
      <c r="E43097" s="88"/>
      <c r="F43097" s="88"/>
      <c r="G43097" s="88"/>
      <c r="H43097" s="88"/>
      <c r="I43097" s="88"/>
      <c r="J43097" s="88"/>
      <c r="K43097" s="88"/>
    </row>
    <row r="43098" spans="2:11" ht="12" hidden="1" customHeight="1" x14ac:dyDescent="0.2">
      <c r="B43098" s="88"/>
      <c r="C43098" s="88"/>
      <c r="D43098" s="88"/>
      <c r="E43098" s="88"/>
      <c r="F43098" s="88"/>
      <c r="G43098" s="88"/>
      <c r="H43098" s="88"/>
      <c r="I43098" s="88"/>
      <c r="J43098" s="88"/>
      <c r="K43098" s="88"/>
    </row>
    <row r="43099" spans="2:11" ht="12" hidden="1" customHeight="1" x14ac:dyDescent="0.2">
      <c r="B43099" s="88"/>
      <c r="C43099" s="88"/>
      <c r="D43099" s="88"/>
      <c r="E43099" s="88"/>
      <c r="F43099" s="88"/>
      <c r="G43099" s="88"/>
      <c r="H43099" s="88"/>
      <c r="I43099" s="88"/>
      <c r="J43099" s="88"/>
      <c r="K43099" s="88"/>
    </row>
    <row r="43100" spans="2:11" ht="12" hidden="1" customHeight="1" x14ac:dyDescent="0.2">
      <c r="B43100" s="88"/>
      <c r="C43100" s="88"/>
      <c r="D43100" s="88"/>
      <c r="E43100" s="88"/>
      <c r="F43100" s="88"/>
      <c r="G43100" s="88"/>
      <c r="H43100" s="88"/>
      <c r="I43100" s="88"/>
      <c r="J43100" s="88"/>
      <c r="K43100" s="88"/>
    </row>
    <row r="43101" spans="2:11" ht="12" hidden="1" customHeight="1" x14ac:dyDescent="0.2">
      <c r="B43101" s="88"/>
      <c r="C43101" s="88"/>
      <c r="D43101" s="88"/>
      <c r="E43101" s="88"/>
      <c r="F43101" s="88"/>
      <c r="G43101" s="88"/>
      <c r="H43101" s="88"/>
      <c r="I43101" s="88"/>
      <c r="J43101" s="88"/>
      <c r="K43101" s="88"/>
    </row>
    <row r="43102" spans="2:11" ht="12" hidden="1" customHeight="1" x14ac:dyDescent="0.2">
      <c r="B43102" s="88"/>
      <c r="C43102" s="88"/>
      <c r="D43102" s="88"/>
      <c r="E43102" s="88"/>
      <c r="F43102" s="88"/>
      <c r="G43102" s="88"/>
      <c r="H43102" s="88"/>
      <c r="I43102" s="88"/>
      <c r="J43102" s="88"/>
      <c r="K43102" s="88"/>
    </row>
    <row r="43103" spans="2:11" ht="12" hidden="1" customHeight="1" x14ac:dyDescent="0.2">
      <c r="B43103" s="88"/>
      <c r="C43103" s="88"/>
      <c r="D43103" s="88"/>
      <c r="E43103" s="88"/>
      <c r="F43103" s="88"/>
      <c r="G43103" s="88"/>
      <c r="H43103" s="88"/>
      <c r="I43103" s="88"/>
      <c r="J43103" s="88"/>
      <c r="K43103" s="88"/>
    </row>
    <row r="43104" spans="2:11" ht="12" hidden="1" customHeight="1" x14ac:dyDescent="0.2">
      <c r="B43104" s="88"/>
      <c r="C43104" s="88"/>
      <c r="D43104" s="88"/>
      <c r="E43104" s="88"/>
      <c r="F43104" s="88"/>
      <c r="G43104" s="88"/>
      <c r="H43104" s="88"/>
      <c r="I43104" s="88"/>
      <c r="J43104" s="88"/>
      <c r="K43104" s="88"/>
    </row>
    <row r="43105" spans="2:11" ht="12" hidden="1" customHeight="1" x14ac:dyDescent="0.2">
      <c r="B43105" s="88"/>
      <c r="C43105" s="88"/>
      <c r="D43105" s="88"/>
      <c r="E43105" s="88"/>
      <c r="F43105" s="88"/>
      <c r="G43105" s="88"/>
      <c r="H43105" s="88"/>
      <c r="I43105" s="88"/>
      <c r="J43105" s="88"/>
      <c r="K43105" s="88"/>
    </row>
    <row r="43106" spans="2:11" ht="12" hidden="1" customHeight="1" x14ac:dyDescent="0.2">
      <c r="B43106" s="88"/>
      <c r="C43106" s="88"/>
      <c r="D43106" s="88"/>
      <c r="E43106" s="88"/>
      <c r="F43106" s="88"/>
      <c r="G43106" s="88"/>
      <c r="H43106" s="88"/>
      <c r="I43106" s="88"/>
      <c r="J43106" s="88"/>
      <c r="K43106" s="88"/>
    </row>
    <row r="43107" spans="2:11" ht="12" hidden="1" customHeight="1" x14ac:dyDescent="0.2">
      <c r="B43107" s="88"/>
      <c r="C43107" s="88"/>
      <c r="D43107" s="88"/>
      <c r="E43107" s="88"/>
      <c r="F43107" s="88"/>
      <c r="G43107" s="88"/>
      <c r="H43107" s="88"/>
      <c r="I43107" s="88"/>
      <c r="J43107" s="88"/>
      <c r="K43107" s="88"/>
    </row>
    <row r="43108" spans="2:11" ht="12" hidden="1" customHeight="1" x14ac:dyDescent="0.2">
      <c r="B43108" s="88"/>
      <c r="C43108" s="88"/>
      <c r="D43108" s="88"/>
      <c r="E43108" s="88"/>
      <c r="F43108" s="88"/>
      <c r="G43108" s="88"/>
      <c r="H43108" s="88"/>
      <c r="I43108" s="88"/>
      <c r="J43108" s="88"/>
      <c r="K43108" s="88"/>
    </row>
    <row r="43109" spans="2:11" ht="12" hidden="1" customHeight="1" x14ac:dyDescent="0.2">
      <c r="B43109" s="88"/>
      <c r="C43109" s="88"/>
      <c r="D43109" s="88"/>
      <c r="E43109" s="88"/>
      <c r="F43109" s="88"/>
      <c r="G43109" s="88"/>
      <c r="H43109" s="88"/>
      <c r="I43109" s="88"/>
      <c r="J43109" s="88"/>
      <c r="K43109" s="88"/>
    </row>
    <row r="43110" spans="2:11" ht="12" hidden="1" customHeight="1" x14ac:dyDescent="0.2">
      <c r="B43110" s="88"/>
      <c r="C43110" s="88"/>
      <c r="D43110" s="88"/>
      <c r="E43110" s="88"/>
      <c r="F43110" s="88"/>
      <c r="G43110" s="88"/>
      <c r="H43110" s="88"/>
      <c r="I43110" s="88"/>
      <c r="J43110" s="88"/>
      <c r="K43110" s="88"/>
    </row>
    <row r="43111" spans="2:11" ht="12" hidden="1" customHeight="1" x14ac:dyDescent="0.2">
      <c r="B43111" s="88"/>
      <c r="C43111" s="88"/>
      <c r="D43111" s="88"/>
      <c r="E43111" s="88"/>
      <c r="F43111" s="88"/>
      <c r="G43111" s="88"/>
      <c r="H43111" s="88"/>
      <c r="I43111" s="88"/>
      <c r="J43111" s="88"/>
      <c r="K43111" s="88"/>
    </row>
    <row r="43112" spans="2:11" ht="12" hidden="1" customHeight="1" x14ac:dyDescent="0.2">
      <c r="B43112" s="88"/>
      <c r="C43112" s="88"/>
      <c r="D43112" s="88"/>
      <c r="E43112" s="88"/>
      <c r="F43112" s="88"/>
      <c r="G43112" s="88"/>
      <c r="H43112" s="88"/>
      <c r="I43112" s="88"/>
      <c r="J43112" s="88"/>
      <c r="K43112" s="88"/>
    </row>
    <row r="43113" spans="2:11" ht="12" hidden="1" customHeight="1" x14ac:dyDescent="0.2">
      <c r="B43113" s="88"/>
      <c r="C43113" s="88"/>
      <c r="D43113" s="88"/>
      <c r="E43113" s="88"/>
      <c r="F43113" s="88"/>
      <c r="G43113" s="88"/>
      <c r="H43113" s="88"/>
      <c r="I43113" s="88"/>
      <c r="J43113" s="88"/>
      <c r="K43113" s="88"/>
    </row>
    <row r="43114" spans="2:11" ht="12" hidden="1" customHeight="1" x14ac:dyDescent="0.2">
      <c r="B43114" s="88"/>
      <c r="C43114" s="88"/>
      <c r="D43114" s="88"/>
      <c r="E43114" s="88"/>
      <c r="F43114" s="88"/>
      <c r="G43114" s="88"/>
      <c r="H43114" s="88"/>
      <c r="I43114" s="88"/>
      <c r="J43114" s="88"/>
      <c r="K43114" s="88"/>
    </row>
    <row r="43115" spans="2:11" ht="12" hidden="1" customHeight="1" x14ac:dyDescent="0.2">
      <c r="B43115" s="88"/>
      <c r="C43115" s="88"/>
      <c r="D43115" s="88"/>
      <c r="E43115" s="88"/>
      <c r="F43115" s="88"/>
      <c r="G43115" s="88"/>
      <c r="H43115" s="88"/>
      <c r="I43115" s="88"/>
      <c r="J43115" s="88"/>
      <c r="K43115" s="88"/>
    </row>
    <row r="43116" spans="2:11" ht="12" hidden="1" customHeight="1" x14ac:dyDescent="0.2">
      <c r="B43116" s="88"/>
      <c r="C43116" s="88"/>
      <c r="D43116" s="88"/>
      <c r="E43116" s="88"/>
      <c r="F43116" s="88"/>
      <c r="G43116" s="88"/>
      <c r="H43116" s="88"/>
      <c r="I43116" s="88"/>
      <c r="J43116" s="88"/>
      <c r="K43116" s="88"/>
    </row>
    <row r="43117" spans="2:11" ht="12" hidden="1" customHeight="1" x14ac:dyDescent="0.2">
      <c r="B43117" s="88"/>
      <c r="C43117" s="88"/>
      <c r="D43117" s="88"/>
      <c r="E43117" s="88"/>
      <c r="F43117" s="88"/>
      <c r="G43117" s="88"/>
      <c r="H43117" s="88"/>
      <c r="I43117" s="88"/>
      <c r="J43117" s="88"/>
      <c r="K43117" s="88"/>
    </row>
    <row r="43118" spans="2:11" ht="12" hidden="1" customHeight="1" x14ac:dyDescent="0.2">
      <c r="B43118" s="88"/>
      <c r="C43118" s="88"/>
      <c r="D43118" s="88"/>
      <c r="E43118" s="88"/>
      <c r="F43118" s="88"/>
      <c r="G43118" s="88"/>
      <c r="H43118" s="88"/>
      <c r="I43118" s="88"/>
      <c r="J43118" s="88"/>
      <c r="K43118" s="88"/>
    </row>
    <row r="43119" spans="2:11" ht="12" hidden="1" customHeight="1" x14ac:dyDescent="0.2">
      <c r="B43119" s="88"/>
      <c r="C43119" s="88"/>
      <c r="D43119" s="88"/>
      <c r="E43119" s="88"/>
      <c r="F43119" s="88"/>
      <c r="G43119" s="88"/>
      <c r="H43119" s="88"/>
      <c r="I43119" s="88"/>
      <c r="J43119" s="88"/>
      <c r="K43119" s="88"/>
    </row>
    <row r="43120" spans="2:11" ht="12" hidden="1" customHeight="1" x14ac:dyDescent="0.2">
      <c r="B43120" s="88"/>
      <c r="C43120" s="88"/>
      <c r="D43120" s="88"/>
      <c r="E43120" s="88"/>
      <c r="F43120" s="88"/>
      <c r="G43120" s="88"/>
      <c r="H43120" s="88"/>
      <c r="I43120" s="88"/>
      <c r="J43120" s="88"/>
      <c r="K43120" s="88"/>
    </row>
    <row r="43121" spans="2:11" ht="12" hidden="1" customHeight="1" x14ac:dyDescent="0.2">
      <c r="B43121" s="88"/>
      <c r="C43121" s="88"/>
      <c r="D43121" s="88"/>
      <c r="E43121" s="88"/>
      <c r="F43121" s="88"/>
      <c r="G43121" s="88"/>
      <c r="H43121" s="88"/>
      <c r="I43121" s="88"/>
      <c r="J43121" s="88"/>
      <c r="K43121" s="88"/>
    </row>
    <row r="43122" spans="2:11" ht="12" hidden="1" customHeight="1" x14ac:dyDescent="0.2">
      <c r="B43122" s="88"/>
      <c r="C43122" s="88"/>
      <c r="D43122" s="88"/>
      <c r="E43122" s="88"/>
      <c r="F43122" s="88"/>
      <c r="G43122" s="88"/>
      <c r="H43122" s="88"/>
      <c r="I43122" s="88"/>
      <c r="J43122" s="88"/>
      <c r="K43122" s="88"/>
    </row>
    <row r="43123" spans="2:11" ht="12" hidden="1" customHeight="1" x14ac:dyDescent="0.2">
      <c r="B43123" s="88"/>
      <c r="C43123" s="88"/>
      <c r="D43123" s="88"/>
      <c r="E43123" s="88"/>
      <c r="F43123" s="88"/>
      <c r="G43123" s="88"/>
      <c r="H43123" s="88"/>
      <c r="I43123" s="88"/>
      <c r="J43123" s="88"/>
      <c r="K43123" s="88"/>
    </row>
    <row r="43124" spans="2:11" ht="12" hidden="1" customHeight="1" x14ac:dyDescent="0.2">
      <c r="B43124" s="88"/>
      <c r="C43124" s="88"/>
      <c r="D43124" s="88"/>
      <c r="E43124" s="88"/>
      <c r="F43124" s="88"/>
      <c r="G43124" s="88"/>
      <c r="H43124" s="88"/>
      <c r="I43124" s="88"/>
      <c r="J43124" s="88"/>
      <c r="K43124" s="88"/>
    </row>
    <row r="43125" spans="2:11" ht="12" hidden="1" customHeight="1" x14ac:dyDescent="0.2">
      <c r="B43125" s="88"/>
      <c r="C43125" s="88"/>
      <c r="D43125" s="88"/>
      <c r="E43125" s="88"/>
      <c r="F43125" s="88"/>
      <c r="G43125" s="88"/>
      <c r="H43125" s="88"/>
      <c r="I43125" s="88"/>
      <c r="J43125" s="88"/>
      <c r="K43125" s="88"/>
    </row>
    <row r="43126" spans="2:11" ht="12" hidden="1" customHeight="1" x14ac:dyDescent="0.2">
      <c r="B43126" s="88"/>
      <c r="C43126" s="88"/>
      <c r="D43126" s="88"/>
      <c r="E43126" s="88"/>
      <c r="F43126" s="88"/>
      <c r="G43126" s="88"/>
      <c r="H43126" s="88"/>
      <c r="I43126" s="88"/>
      <c r="J43126" s="88"/>
      <c r="K43126" s="88"/>
    </row>
    <row r="43127" spans="2:11" ht="12" hidden="1" customHeight="1" x14ac:dyDescent="0.2">
      <c r="B43127" s="88"/>
      <c r="C43127" s="88"/>
      <c r="D43127" s="88"/>
      <c r="E43127" s="88"/>
      <c r="F43127" s="88"/>
      <c r="G43127" s="88"/>
      <c r="H43127" s="88"/>
      <c r="I43127" s="88"/>
      <c r="J43127" s="88"/>
      <c r="K43127" s="88"/>
    </row>
    <row r="43128" spans="2:11" ht="12" hidden="1" customHeight="1" x14ac:dyDescent="0.2">
      <c r="B43128" s="88"/>
      <c r="C43128" s="88"/>
      <c r="D43128" s="88"/>
      <c r="E43128" s="88"/>
      <c r="F43128" s="88"/>
      <c r="G43128" s="88"/>
      <c r="H43128" s="88"/>
      <c r="I43128" s="88"/>
      <c r="J43128" s="88"/>
      <c r="K43128" s="88"/>
    </row>
    <row r="43129" spans="2:11" ht="12" hidden="1" customHeight="1" x14ac:dyDescent="0.2">
      <c r="B43129" s="88"/>
      <c r="C43129" s="88"/>
      <c r="D43129" s="88"/>
      <c r="E43129" s="88"/>
      <c r="F43129" s="88"/>
      <c r="G43129" s="88"/>
      <c r="H43129" s="88"/>
      <c r="I43129" s="88"/>
      <c r="J43129" s="88"/>
      <c r="K43129" s="88"/>
    </row>
    <row r="43130" spans="2:11" ht="12" hidden="1" customHeight="1" x14ac:dyDescent="0.2">
      <c r="B43130" s="88"/>
      <c r="C43130" s="88"/>
      <c r="D43130" s="88"/>
      <c r="E43130" s="88"/>
      <c r="F43130" s="88"/>
      <c r="G43130" s="88"/>
      <c r="H43130" s="88"/>
      <c r="I43130" s="88"/>
      <c r="J43130" s="88"/>
      <c r="K43130" s="88"/>
    </row>
    <row r="43131" spans="2:11" ht="12" hidden="1" customHeight="1" x14ac:dyDescent="0.2">
      <c r="B43131" s="88"/>
      <c r="C43131" s="88"/>
      <c r="D43131" s="88"/>
      <c r="E43131" s="88"/>
      <c r="F43131" s="88"/>
      <c r="G43131" s="88"/>
      <c r="H43131" s="88"/>
      <c r="I43131" s="88"/>
      <c r="J43131" s="88"/>
      <c r="K43131" s="88"/>
    </row>
    <row r="43132" spans="2:11" ht="12" hidden="1" customHeight="1" x14ac:dyDescent="0.2">
      <c r="B43132" s="88"/>
      <c r="C43132" s="88"/>
      <c r="D43132" s="88"/>
      <c r="E43132" s="88"/>
      <c r="F43132" s="88"/>
      <c r="G43132" s="88"/>
      <c r="H43132" s="88"/>
      <c r="I43132" s="88"/>
      <c r="J43132" s="88"/>
      <c r="K43132" s="88"/>
    </row>
    <row r="43133" spans="2:11" ht="12" hidden="1" customHeight="1" x14ac:dyDescent="0.2">
      <c r="B43133" s="88"/>
      <c r="C43133" s="88"/>
      <c r="D43133" s="88"/>
      <c r="E43133" s="88"/>
      <c r="F43133" s="88"/>
      <c r="G43133" s="88"/>
      <c r="H43133" s="88"/>
      <c r="I43133" s="88"/>
      <c r="J43133" s="88"/>
      <c r="K43133" s="88"/>
    </row>
    <row r="43134" spans="2:11" ht="12" hidden="1" customHeight="1" x14ac:dyDescent="0.2">
      <c r="B43134" s="88"/>
      <c r="C43134" s="88"/>
      <c r="D43134" s="88"/>
      <c r="E43134" s="88"/>
      <c r="F43134" s="88"/>
      <c r="G43134" s="88"/>
      <c r="H43134" s="88"/>
      <c r="I43134" s="88"/>
      <c r="J43134" s="88"/>
      <c r="K43134" s="88"/>
    </row>
    <row r="43135" spans="2:11" ht="12" hidden="1" customHeight="1" x14ac:dyDescent="0.2">
      <c r="B43135" s="88"/>
      <c r="C43135" s="88"/>
      <c r="D43135" s="88"/>
      <c r="E43135" s="88"/>
      <c r="F43135" s="88"/>
      <c r="G43135" s="88"/>
      <c r="H43135" s="88"/>
      <c r="I43135" s="88"/>
      <c r="J43135" s="88"/>
      <c r="K43135" s="88"/>
    </row>
    <row r="43136" spans="2:11" ht="12" hidden="1" customHeight="1" x14ac:dyDescent="0.2">
      <c r="B43136" s="88"/>
      <c r="C43136" s="88"/>
      <c r="D43136" s="88"/>
      <c r="E43136" s="88"/>
      <c r="F43136" s="88"/>
      <c r="G43136" s="88"/>
      <c r="H43136" s="88"/>
      <c r="I43136" s="88"/>
      <c r="J43136" s="88"/>
      <c r="K43136" s="88"/>
    </row>
    <row r="43137" spans="2:11" ht="12" hidden="1" customHeight="1" x14ac:dyDescent="0.2">
      <c r="B43137" s="88"/>
      <c r="C43137" s="88"/>
      <c r="D43137" s="88"/>
      <c r="E43137" s="88"/>
      <c r="F43137" s="88"/>
      <c r="G43137" s="88"/>
      <c r="H43137" s="88"/>
      <c r="I43137" s="88"/>
      <c r="J43137" s="88"/>
      <c r="K43137" s="88"/>
    </row>
    <row r="43138" spans="2:11" ht="12" hidden="1" customHeight="1" x14ac:dyDescent="0.2">
      <c r="B43138" s="88"/>
      <c r="C43138" s="88"/>
      <c r="D43138" s="88"/>
      <c r="E43138" s="88"/>
      <c r="F43138" s="88"/>
      <c r="G43138" s="88"/>
      <c r="H43138" s="88"/>
      <c r="I43138" s="88"/>
      <c r="J43138" s="88"/>
      <c r="K43138" s="88"/>
    </row>
    <row r="43139" spans="2:11" ht="12" hidden="1" customHeight="1" x14ac:dyDescent="0.2">
      <c r="B43139" s="88"/>
      <c r="C43139" s="88"/>
      <c r="D43139" s="88"/>
      <c r="E43139" s="88"/>
      <c r="F43139" s="88"/>
      <c r="G43139" s="88"/>
      <c r="H43139" s="88"/>
      <c r="I43139" s="88"/>
      <c r="J43139" s="88"/>
      <c r="K43139" s="88"/>
    </row>
    <row r="43140" spans="2:11" ht="12" hidden="1" customHeight="1" x14ac:dyDescent="0.2">
      <c r="B43140" s="88"/>
      <c r="C43140" s="88"/>
      <c r="D43140" s="88"/>
      <c r="E43140" s="88"/>
      <c r="F43140" s="88"/>
      <c r="G43140" s="88"/>
      <c r="H43140" s="88"/>
      <c r="I43140" s="88"/>
      <c r="J43140" s="88"/>
      <c r="K43140" s="88"/>
    </row>
    <row r="43141" spans="2:11" ht="12" hidden="1" customHeight="1" x14ac:dyDescent="0.2">
      <c r="B43141" s="88"/>
      <c r="C43141" s="88"/>
      <c r="D43141" s="88"/>
      <c r="E43141" s="88"/>
      <c r="F43141" s="88"/>
      <c r="G43141" s="88"/>
      <c r="H43141" s="88"/>
      <c r="I43141" s="88"/>
      <c r="J43141" s="88"/>
      <c r="K43141" s="88"/>
    </row>
    <row r="43142" spans="2:11" ht="12" hidden="1" customHeight="1" x14ac:dyDescent="0.2">
      <c r="B43142" s="88"/>
      <c r="C43142" s="88"/>
      <c r="D43142" s="88"/>
      <c r="E43142" s="88"/>
      <c r="F43142" s="88"/>
      <c r="G43142" s="88"/>
      <c r="H43142" s="88"/>
      <c r="I43142" s="88"/>
      <c r="J43142" s="88"/>
      <c r="K43142" s="88"/>
    </row>
    <row r="43143" spans="2:11" ht="12" hidden="1" customHeight="1" x14ac:dyDescent="0.2">
      <c r="B43143" s="88"/>
      <c r="C43143" s="88"/>
      <c r="D43143" s="88"/>
      <c r="E43143" s="88"/>
      <c r="F43143" s="88"/>
      <c r="G43143" s="88"/>
      <c r="H43143" s="88"/>
      <c r="I43143" s="88"/>
      <c r="J43143" s="88"/>
      <c r="K43143" s="88"/>
    </row>
    <row r="43144" spans="2:11" ht="12" hidden="1" customHeight="1" x14ac:dyDescent="0.2">
      <c r="B43144" s="88"/>
      <c r="C43144" s="88"/>
      <c r="D43144" s="88"/>
      <c r="E43144" s="88"/>
      <c r="F43144" s="88"/>
      <c r="G43144" s="88"/>
      <c r="H43144" s="88"/>
      <c r="I43144" s="88"/>
      <c r="J43144" s="88"/>
      <c r="K43144" s="88"/>
    </row>
    <row r="43145" spans="2:11" ht="12" hidden="1" customHeight="1" x14ac:dyDescent="0.2">
      <c r="B43145" s="88"/>
      <c r="C43145" s="88"/>
      <c r="D43145" s="88"/>
      <c r="E43145" s="88"/>
      <c r="F43145" s="88"/>
      <c r="G43145" s="88"/>
      <c r="H43145" s="88"/>
      <c r="I43145" s="88"/>
      <c r="J43145" s="88"/>
      <c r="K43145" s="88"/>
    </row>
    <row r="43146" spans="2:11" ht="12" hidden="1" customHeight="1" x14ac:dyDescent="0.2">
      <c r="B43146" s="88"/>
      <c r="C43146" s="88"/>
      <c r="D43146" s="88"/>
      <c r="E43146" s="88"/>
      <c r="F43146" s="88"/>
      <c r="G43146" s="88"/>
      <c r="H43146" s="88"/>
      <c r="I43146" s="88"/>
      <c r="J43146" s="88"/>
      <c r="K43146" s="88"/>
    </row>
    <row r="43147" spans="2:11" ht="12" hidden="1" customHeight="1" x14ac:dyDescent="0.2">
      <c r="B43147" s="88"/>
      <c r="C43147" s="88"/>
      <c r="D43147" s="88"/>
      <c r="E43147" s="88"/>
      <c r="F43147" s="88"/>
      <c r="G43147" s="88"/>
      <c r="H43147" s="88"/>
      <c r="I43147" s="88"/>
      <c r="J43147" s="88"/>
      <c r="K43147" s="88"/>
    </row>
    <row r="43148" spans="2:11" ht="12" hidden="1" customHeight="1" x14ac:dyDescent="0.2">
      <c r="B43148" s="88"/>
      <c r="C43148" s="88"/>
      <c r="D43148" s="88"/>
      <c r="E43148" s="88"/>
      <c r="F43148" s="88"/>
      <c r="G43148" s="88"/>
      <c r="H43148" s="88"/>
      <c r="I43148" s="88"/>
      <c r="J43148" s="88"/>
      <c r="K43148" s="88"/>
    </row>
    <row r="43149" spans="2:11" ht="12" hidden="1" customHeight="1" x14ac:dyDescent="0.2">
      <c r="B43149" s="88"/>
      <c r="C43149" s="88"/>
      <c r="D43149" s="88"/>
      <c r="E43149" s="88"/>
      <c r="F43149" s="88"/>
      <c r="G43149" s="88"/>
      <c r="H43149" s="88"/>
      <c r="I43149" s="88"/>
      <c r="J43149" s="88"/>
      <c r="K43149" s="88"/>
    </row>
    <row r="43150" spans="2:11" ht="12" hidden="1" customHeight="1" x14ac:dyDescent="0.2">
      <c r="B43150" s="88"/>
      <c r="C43150" s="88"/>
      <c r="D43150" s="88"/>
      <c r="E43150" s="88"/>
      <c r="F43150" s="88"/>
      <c r="G43150" s="88"/>
      <c r="H43150" s="88"/>
      <c r="I43150" s="88"/>
      <c r="J43150" s="88"/>
      <c r="K43150" s="88"/>
    </row>
    <row r="43151" spans="2:11" ht="12" hidden="1" customHeight="1" x14ac:dyDescent="0.2">
      <c r="B43151" s="88"/>
      <c r="C43151" s="88"/>
      <c r="D43151" s="88"/>
      <c r="E43151" s="88"/>
      <c r="F43151" s="88"/>
      <c r="G43151" s="88"/>
      <c r="H43151" s="88"/>
      <c r="I43151" s="88"/>
      <c r="J43151" s="88"/>
      <c r="K43151" s="88"/>
    </row>
    <row r="43152" spans="2:11" ht="12" hidden="1" customHeight="1" x14ac:dyDescent="0.2">
      <c r="B43152" s="88"/>
      <c r="C43152" s="88"/>
      <c r="D43152" s="88"/>
      <c r="E43152" s="88"/>
      <c r="F43152" s="88"/>
      <c r="G43152" s="88"/>
      <c r="H43152" s="88"/>
      <c r="I43152" s="88"/>
      <c r="J43152" s="88"/>
      <c r="K43152" s="88"/>
    </row>
    <row r="43153" spans="2:11" ht="12" hidden="1" customHeight="1" x14ac:dyDescent="0.2">
      <c r="B43153" s="88"/>
      <c r="C43153" s="88"/>
      <c r="D43153" s="88"/>
      <c r="E43153" s="88"/>
      <c r="F43153" s="88"/>
      <c r="G43153" s="88"/>
      <c r="H43153" s="88"/>
      <c r="I43153" s="88"/>
      <c r="J43153" s="88"/>
      <c r="K43153" s="88"/>
    </row>
    <row r="43154" spans="2:11" ht="12" hidden="1" customHeight="1" x14ac:dyDescent="0.2">
      <c r="B43154" s="88"/>
      <c r="C43154" s="88"/>
      <c r="D43154" s="88"/>
      <c r="E43154" s="88"/>
      <c r="F43154" s="88"/>
      <c r="G43154" s="88"/>
      <c r="H43154" s="88"/>
      <c r="I43154" s="88"/>
      <c r="J43154" s="88"/>
      <c r="K43154" s="88"/>
    </row>
    <row r="43155" spans="2:11" ht="12" hidden="1" customHeight="1" x14ac:dyDescent="0.2">
      <c r="B43155" s="88"/>
      <c r="C43155" s="88"/>
      <c r="D43155" s="88"/>
      <c r="E43155" s="88"/>
      <c r="F43155" s="88"/>
      <c r="G43155" s="88"/>
      <c r="H43155" s="88"/>
      <c r="I43155" s="88"/>
      <c r="J43155" s="88"/>
      <c r="K43155" s="88"/>
    </row>
    <row r="43156" spans="2:11" ht="12" hidden="1" customHeight="1" x14ac:dyDescent="0.2">
      <c r="B43156" s="88"/>
      <c r="C43156" s="88"/>
      <c r="D43156" s="88"/>
      <c r="E43156" s="88"/>
      <c r="F43156" s="88"/>
      <c r="G43156" s="88"/>
      <c r="H43156" s="88"/>
      <c r="I43156" s="88"/>
      <c r="J43156" s="88"/>
      <c r="K43156" s="88"/>
    </row>
    <row r="43157" spans="2:11" ht="12" hidden="1" customHeight="1" x14ac:dyDescent="0.2">
      <c r="B43157" s="88"/>
      <c r="C43157" s="88"/>
      <c r="D43157" s="88"/>
      <c r="E43157" s="88"/>
      <c r="F43157" s="88"/>
      <c r="G43157" s="88"/>
      <c r="H43157" s="88"/>
      <c r="I43157" s="88"/>
      <c r="J43157" s="88"/>
      <c r="K43157" s="88"/>
    </row>
    <row r="43158" spans="2:11" ht="12" hidden="1" customHeight="1" x14ac:dyDescent="0.2">
      <c r="B43158" s="88"/>
      <c r="C43158" s="88"/>
      <c r="D43158" s="88"/>
      <c r="E43158" s="88"/>
      <c r="F43158" s="88"/>
      <c r="G43158" s="88"/>
      <c r="H43158" s="88"/>
      <c r="I43158" s="88"/>
      <c r="J43158" s="88"/>
      <c r="K43158" s="88"/>
    </row>
    <row r="43159" spans="2:11" ht="12" hidden="1" customHeight="1" x14ac:dyDescent="0.2">
      <c r="B43159" s="88"/>
      <c r="C43159" s="88"/>
      <c r="D43159" s="88"/>
      <c r="E43159" s="88"/>
      <c r="F43159" s="88"/>
      <c r="G43159" s="88"/>
      <c r="H43159" s="88"/>
      <c r="I43159" s="88"/>
      <c r="J43159" s="88"/>
      <c r="K43159" s="88"/>
    </row>
    <row r="43160" spans="2:11" ht="12" hidden="1" customHeight="1" x14ac:dyDescent="0.2">
      <c r="B43160" s="88"/>
      <c r="C43160" s="88"/>
      <c r="D43160" s="88"/>
      <c r="E43160" s="88"/>
      <c r="F43160" s="88"/>
      <c r="G43160" s="88"/>
      <c r="H43160" s="88"/>
      <c r="I43160" s="88"/>
      <c r="J43160" s="88"/>
      <c r="K43160" s="88"/>
    </row>
    <row r="43161" spans="2:11" ht="12" hidden="1" customHeight="1" x14ac:dyDescent="0.2">
      <c r="B43161" s="88"/>
      <c r="C43161" s="88"/>
      <c r="D43161" s="88"/>
      <c r="E43161" s="88"/>
      <c r="F43161" s="88"/>
      <c r="G43161" s="88"/>
      <c r="H43161" s="88"/>
      <c r="I43161" s="88"/>
      <c r="J43161" s="88"/>
      <c r="K43161" s="88"/>
    </row>
    <row r="43162" spans="2:11" ht="12" hidden="1" customHeight="1" x14ac:dyDescent="0.2">
      <c r="B43162" s="88"/>
      <c r="C43162" s="88"/>
      <c r="D43162" s="88"/>
      <c r="E43162" s="88"/>
      <c r="F43162" s="88"/>
      <c r="G43162" s="88"/>
      <c r="H43162" s="88"/>
      <c r="I43162" s="88"/>
      <c r="J43162" s="88"/>
      <c r="K43162" s="88"/>
    </row>
    <row r="43163" spans="2:11" ht="12" hidden="1" customHeight="1" x14ac:dyDescent="0.2">
      <c r="B43163" s="88"/>
      <c r="C43163" s="88"/>
      <c r="D43163" s="88"/>
      <c r="E43163" s="88"/>
      <c r="F43163" s="88"/>
      <c r="G43163" s="88"/>
      <c r="H43163" s="88"/>
      <c r="I43163" s="88"/>
      <c r="J43163" s="88"/>
      <c r="K43163" s="88"/>
    </row>
    <row r="43164" spans="2:11" ht="12" hidden="1" customHeight="1" x14ac:dyDescent="0.2">
      <c r="B43164" s="88"/>
      <c r="C43164" s="88"/>
      <c r="D43164" s="88"/>
      <c r="E43164" s="88"/>
      <c r="F43164" s="88"/>
      <c r="G43164" s="88"/>
      <c r="H43164" s="88"/>
      <c r="I43164" s="88"/>
      <c r="J43164" s="88"/>
      <c r="K43164" s="88"/>
    </row>
    <row r="43165" spans="2:11" ht="12" hidden="1" customHeight="1" x14ac:dyDescent="0.2">
      <c r="B43165" s="88"/>
      <c r="C43165" s="88"/>
      <c r="D43165" s="88"/>
      <c r="E43165" s="88"/>
      <c r="F43165" s="88"/>
      <c r="G43165" s="88"/>
      <c r="H43165" s="88"/>
      <c r="I43165" s="88"/>
      <c r="J43165" s="88"/>
      <c r="K43165" s="88"/>
    </row>
    <row r="43166" spans="2:11" ht="12" hidden="1" customHeight="1" x14ac:dyDescent="0.2">
      <c r="B43166" s="88"/>
      <c r="C43166" s="88"/>
      <c r="D43166" s="88"/>
      <c r="E43166" s="88"/>
      <c r="F43166" s="88"/>
      <c r="G43166" s="88"/>
      <c r="H43166" s="88"/>
      <c r="I43166" s="88"/>
      <c r="J43166" s="88"/>
      <c r="K43166" s="88"/>
    </row>
    <row r="43167" spans="2:11" ht="12" hidden="1" customHeight="1" x14ac:dyDescent="0.2">
      <c r="B43167" s="88"/>
      <c r="C43167" s="88"/>
      <c r="D43167" s="88"/>
      <c r="E43167" s="88"/>
      <c r="F43167" s="88"/>
      <c r="G43167" s="88"/>
      <c r="H43167" s="88"/>
      <c r="I43167" s="88"/>
      <c r="J43167" s="88"/>
      <c r="K43167" s="88"/>
    </row>
    <row r="43168" spans="2:11" ht="12" hidden="1" customHeight="1" x14ac:dyDescent="0.2">
      <c r="B43168" s="88"/>
      <c r="C43168" s="88"/>
      <c r="D43168" s="88"/>
      <c r="E43168" s="88"/>
      <c r="F43168" s="88"/>
      <c r="G43168" s="88"/>
      <c r="H43168" s="88"/>
      <c r="I43168" s="88"/>
      <c r="J43168" s="88"/>
      <c r="K43168" s="88"/>
    </row>
    <row r="43169" spans="2:11" ht="12" hidden="1" customHeight="1" x14ac:dyDescent="0.2">
      <c r="B43169" s="88"/>
      <c r="C43169" s="88"/>
      <c r="D43169" s="88"/>
      <c r="E43169" s="88"/>
      <c r="F43169" s="88"/>
      <c r="G43169" s="88"/>
      <c r="H43169" s="88"/>
      <c r="I43169" s="88"/>
      <c r="J43169" s="88"/>
      <c r="K43169" s="88"/>
    </row>
    <row r="43170" spans="2:11" ht="12" hidden="1" customHeight="1" x14ac:dyDescent="0.2">
      <c r="B43170" s="88"/>
      <c r="C43170" s="88"/>
      <c r="D43170" s="88"/>
      <c r="E43170" s="88"/>
      <c r="F43170" s="88"/>
      <c r="G43170" s="88"/>
      <c r="H43170" s="88"/>
      <c r="I43170" s="88"/>
      <c r="J43170" s="88"/>
      <c r="K43170" s="88"/>
    </row>
    <row r="43171" spans="2:11" ht="12" hidden="1" customHeight="1" x14ac:dyDescent="0.2">
      <c r="B43171" s="88"/>
      <c r="C43171" s="88"/>
      <c r="D43171" s="88"/>
      <c r="E43171" s="88"/>
      <c r="F43171" s="88"/>
      <c r="G43171" s="88"/>
      <c r="H43171" s="88"/>
      <c r="I43171" s="88"/>
      <c r="J43171" s="88"/>
      <c r="K43171" s="88"/>
    </row>
    <row r="43172" spans="2:11" ht="12" hidden="1" customHeight="1" x14ac:dyDescent="0.2">
      <c r="B43172" s="88"/>
      <c r="C43172" s="88"/>
      <c r="D43172" s="88"/>
      <c r="E43172" s="88"/>
      <c r="F43172" s="88"/>
      <c r="G43172" s="88"/>
      <c r="H43172" s="88"/>
      <c r="I43172" s="88"/>
      <c r="J43172" s="88"/>
      <c r="K43172" s="88"/>
    </row>
    <row r="43173" spans="2:11" ht="12" hidden="1" customHeight="1" x14ac:dyDescent="0.2">
      <c r="B43173" s="88"/>
      <c r="C43173" s="88"/>
      <c r="D43173" s="88"/>
      <c r="E43173" s="88"/>
      <c r="F43173" s="88"/>
      <c r="G43173" s="88"/>
      <c r="H43173" s="88"/>
      <c r="I43173" s="88"/>
      <c r="J43173" s="88"/>
      <c r="K43173" s="88"/>
    </row>
    <row r="43174" spans="2:11" ht="12" hidden="1" customHeight="1" x14ac:dyDescent="0.2">
      <c r="B43174" s="88"/>
      <c r="C43174" s="88"/>
      <c r="D43174" s="88"/>
      <c r="E43174" s="88"/>
      <c r="F43174" s="88"/>
      <c r="G43174" s="88"/>
      <c r="H43174" s="88"/>
      <c r="I43174" s="88"/>
      <c r="J43174" s="88"/>
      <c r="K43174" s="88"/>
    </row>
    <row r="43175" spans="2:11" ht="12" hidden="1" customHeight="1" x14ac:dyDescent="0.2">
      <c r="B43175" s="88"/>
      <c r="C43175" s="88"/>
      <c r="D43175" s="88"/>
      <c r="E43175" s="88"/>
      <c r="F43175" s="88"/>
      <c r="G43175" s="88"/>
      <c r="H43175" s="88"/>
      <c r="I43175" s="88"/>
      <c r="J43175" s="88"/>
      <c r="K43175" s="88"/>
    </row>
    <row r="43176" spans="2:11" ht="12" hidden="1" customHeight="1" x14ac:dyDescent="0.2">
      <c r="B43176" s="88"/>
      <c r="C43176" s="88"/>
      <c r="D43176" s="88"/>
      <c r="E43176" s="88"/>
      <c r="F43176" s="88"/>
      <c r="G43176" s="88"/>
      <c r="H43176" s="88"/>
      <c r="I43176" s="88"/>
      <c r="J43176" s="88"/>
      <c r="K43176" s="88"/>
    </row>
    <row r="43177" spans="2:11" ht="12" hidden="1" customHeight="1" x14ac:dyDescent="0.2">
      <c r="B43177" s="88"/>
      <c r="C43177" s="88"/>
      <c r="D43177" s="88"/>
      <c r="E43177" s="88"/>
      <c r="F43177" s="88"/>
      <c r="G43177" s="88"/>
      <c r="H43177" s="88"/>
      <c r="I43177" s="88"/>
      <c r="J43177" s="88"/>
      <c r="K43177" s="88"/>
    </row>
    <row r="43178" spans="2:11" ht="12" hidden="1" customHeight="1" x14ac:dyDescent="0.2">
      <c r="B43178" s="88"/>
      <c r="C43178" s="88"/>
      <c r="D43178" s="88"/>
      <c r="E43178" s="88"/>
      <c r="F43178" s="88"/>
      <c r="G43178" s="88"/>
      <c r="H43178" s="88"/>
      <c r="I43178" s="88"/>
      <c r="J43178" s="88"/>
      <c r="K43178" s="88"/>
    </row>
    <row r="43179" spans="2:11" ht="12" hidden="1" customHeight="1" x14ac:dyDescent="0.2">
      <c r="B43179" s="88"/>
      <c r="C43179" s="88"/>
      <c r="D43179" s="88"/>
      <c r="E43179" s="88"/>
      <c r="F43179" s="88"/>
      <c r="G43179" s="88"/>
      <c r="H43179" s="88"/>
      <c r="I43179" s="88"/>
      <c r="J43179" s="88"/>
      <c r="K43179" s="88"/>
    </row>
    <row r="43180" spans="2:11" ht="12" hidden="1" customHeight="1" x14ac:dyDescent="0.2">
      <c r="B43180" s="88"/>
      <c r="C43180" s="88"/>
      <c r="D43180" s="88"/>
      <c r="E43180" s="88"/>
      <c r="F43180" s="88"/>
      <c r="G43180" s="88"/>
      <c r="H43180" s="88"/>
      <c r="I43180" s="88"/>
      <c r="J43180" s="88"/>
      <c r="K43180" s="88"/>
    </row>
    <row r="43181" spans="2:11" ht="12" hidden="1" customHeight="1" x14ac:dyDescent="0.2">
      <c r="B43181" s="88"/>
      <c r="C43181" s="88"/>
      <c r="D43181" s="88"/>
      <c r="E43181" s="88"/>
      <c r="F43181" s="88"/>
      <c r="G43181" s="88"/>
      <c r="H43181" s="88"/>
      <c r="I43181" s="88"/>
      <c r="J43181" s="88"/>
      <c r="K43181" s="88"/>
    </row>
    <row r="43182" spans="2:11" ht="12" hidden="1" customHeight="1" x14ac:dyDescent="0.2">
      <c r="B43182" s="88"/>
      <c r="C43182" s="88"/>
      <c r="D43182" s="88"/>
      <c r="E43182" s="88"/>
      <c r="F43182" s="88"/>
      <c r="G43182" s="88"/>
      <c r="H43182" s="88"/>
      <c r="I43182" s="88"/>
      <c r="J43182" s="88"/>
      <c r="K43182" s="88"/>
    </row>
    <row r="43183" spans="2:11" ht="12" hidden="1" customHeight="1" x14ac:dyDescent="0.2">
      <c r="B43183" s="88"/>
      <c r="C43183" s="88"/>
      <c r="D43183" s="88"/>
      <c r="E43183" s="88"/>
      <c r="F43183" s="88"/>
      <c r="G43183" s="88"/>
      <c r="H43183" s="88"/>
      <c r="I43183" s="88"/>
      <c r="J43183" s="88"/>
      <c r="K43183" s="88"/>
    </row>
    <row r="43184" spans="2:11" ht="12" hidden="1" customHeight="1" x14ac:dyDescent="0.2">
      <c r="B43184" s="88"/>
      <c r="C43184" s="88"/>
      <c r="D43184" s="88"/>
      <c r="E43184" s="88"/>
      <c r="F43184" s="88"/>
      <c r="G43184" s="88"/>
      <c r="H43184" s="88"/>
      <c r="I43184" s="88"/>
      <c r="J43184" s="88"/>
      <c r="K43184" s="88"/>
    </row>
    <row r="43185" spans="2:11" ht="12" hidden="1" customHeight="1" x14ac:dyDescent="0.2">
      <c r="B43185" s="88"/>
      <c r="C43185" s="88"/>
      <c r="D43185" s="88"/>
      <c r="E43185" s="88"/>
      <c r="F43185" s="88"/>
      <c r="G43185" s="88"/>
      <c r="H43185" s="88"/>
      <c r="I43185" s="88"/>
      <c r="J43185" s="88"/>
      <c r="K43185" s="88"/>
    </row>
    <row r="43186" spans="2:11" ht="12" hidden="1" customHeight="1" x14ac:dyDescent="0.2">
      <c r="B43186" s="88"/>
      <c r="C43186" s="88"/>
      <c r="D43186" s="88"/>
      <c r="E43186" s="88"/>
      <c r="F43186" s="88"/>
      <c r="G43186" s="88"/>
      <c r="H43186" s="88"/>
      <c r="I43186" s="88"/>
      <c r="J43186" s="88"/>
      <c r="K43186" s="88"/>
    </row>
    <row r="43187" spans="2:11" ht="12" hidden="1" customHeight="1" x14ac:dyDescent="0.2">
      <c r="B43187" s="88"/>
      <c r="C43187" s="88"/>
      <c r="D43187" s="88"/>
      <c r="E43187" s="88"/>
      <c r="F43187" s="88"/>
      <c r="G43187" s="88"/>
      <c r="H43187" s="88"/>
      <c r="I43187" s="88"/>
      <c r="J43187" s="88"/>
      <c r="K43187" s="88"/>
    </row>
    <row r="43188" spans="2:11" ht="12" hidden="1" customHeight="1" x14ac:dyDescent="0.2">
      <c r="B43188" s="88"/>
      <c r="C43188" s="88"/>
      <c r="D43188" s="88"/>
      <c r="E43188" s="88"/>
      <c r="F43188" s="88"/>
      <c r="G43188" s="88"/>
      <c r="H43188" s="88"/>
      <c r="I43188" s="88"/>
      <c r="J43188" s="88"/>
      <c r="K43188" s="88"/>
    </row>
    <row r="43189" spans="2:11" ht="12" hidden="1" customHeight="1" x14ac:dyDescent="0.2">
      <c r="B43189" s="88"/>
      <c r="C43189" s="88"/>
      <c r="D43189" s="88"/>
      <c r="E43189" s="88"/>
      <c r="F43189" s="88"/>
      <c r="G43189" s="88"/>
      <c r="H43189" s="88"/>
      <c r="I43189" s="88"/>
      <c r="J43189" s="88"/>
      <c r="K43189" s="88"/>
    </row>
    <row r="43190" spans="2:11" ht="12" hidden="1" customHeight="1" x14ac:dyDescent="0.2">
      <c r="B43190" s="88"/>
      <c r="C43190" s="88"/>
      <c r="D43190" s="88"/>
      <c r="E43190" s="88"/>
      <c r="F43190" s="88"/>
      <c r="G43190" s="88"/>
      <c r="H43190" s="88"/>
      <c r="I43190" s="88"/>
      <c r="J43190" s="88"/>
      <c r="K43190" s="88"/>
    </row>
    <row r="43191" spans="2:11" ht="12" hidden="1" customHeight="1" x14ac:dyDescent="0.2">
      <c r="B43191" s="88"/>
      <c r="C43191" s="88"/>
      <c r="D43191" s="88"/>
      <c r="E43191" s="88"/>
      <c r="F43191" s="88"/>
      <c r="G43191" s="88"/>
      <c r="H43191" s="88"/>
      <c r="I43191" s="88"/>
      <c r="J43191" s="88"/>
      <c r="K43191" s="88"/>
    </row>
    <row r="43192" spans="2:11" ht="12" hidden="1" customHeight="1" x14ac:dyDescent="0.2">
      <c r="B43192" s="88"/>
      <c r="C43192" s="88"/>
      <c r="D43192" s="88"/>
      <c r="E43192" s="88"/>
      <c r="F43192" s="88"/>
      <c r="G43192" s="88"/>
      <c r="H43192" s="88"/>
      <c r="I43192" s="88"/>
      <c r="J43192" s="88"/>
      <c r="K43192" s="88"/>
    </row>
    <row r="43193" spans="2:11" ht="12" hidden="1" customHeight="1" x14ac:dyDescent="0.2">
      <c r="B43193" s="88"/>
      <c r="C43193" s="88"/>
      <c r="D43193" s="88"/>
      <c r="E43193" s="88"/>
      <c r="F43193" s="88"/>
      <c r="G43193" s="88"/>
      <c r="H43193" s="88"/>
      <c r="I43193" s="88"/>
      <c r="J43193" s="88"/>
      <c r="K43193" s="88"/>
    </row>
    <row r="43194" spans="2:11" ht="12" hidden="1" customHeight="1" x14ac:dyDescent="0.2">
      <c r="B43194" s="88"/>
      <c r="C43194" s="88"/>
      <c r="D43194" s="88"/>
      <c r="E43194" s="88"/>
      <c r="F43194" s="88"/>
      <c r="G43194" s="88"/>
      <c r="H43194" s="88"/>
      <c r="I43194" s="88"/>
      <c r="J43194" s="88"/>
      <c r="K43194" s="88"/>
    </row>
    <row r="43195" spans="2:11" ht="12" hidden="1" customHeight="1" x14ac:dyDescent="0.2">
      <c r="B43195" s="88"/>
      <c r="C43195" s="88"/>
      <c r="D43195" s="88"/>
      <c r="E43195" s="88"/>
      <c r="F43195" s="88"/>
      <c r="G43195" s="88"/>
      <c r="H43195" s="88"/>
      <c r="I43195" s="88"/>
      <c r="J43195" s="88"/>
      <c r="K43195" s="88"/>
    </row>
    <row r="43196" spans="2:11" ht="12" hidden="1" customHeight="1" x14ac:dyDescent="0.2">
      <c r="B43196" s="88"/>
      <c r="C43196" s="88"/>
      <c r="D43196" s="88"/>
      <c r="E43196" s="88"/>
      <c r="F43196" s="88"/>
      <c r="G43196" s="88"/>
      <c r="H43196" s="88"/>
      <c r="I43196" s="88"/>
      <c r="J43196" s="88"/>
      <c r="K43196" s="88"/>
    </row>
    <row r="43197" spans="2:11" ht="12" hidden="1" customHeight="1" x14ac:dyDescent="0.2">
      <c r="B43197" s="88"/>
      <c r="C43197" s="88"/>
      <c r="D43197" s="88"/>
      <c r="E43197" s="88"/>
      <c r="F43197" s="88"/>
      <c r="G43197" s="88"/>
      <c r="H43197" s="88"/>
      <c r="I43197" s="88"/>
      <c r="J43197" s="88"/>
      <c r="K43197" s="88"/>
    </row>
    <row r="43198" spans="2:11" ht="12" hidden="1" customHeight="1" x14ac:dyDescent="0.2">
      <c r="B43198" s="88"/>
      <c r="C43198" s="88"/>
      <c r="D43198" s="88"/>
      <c r="E43198" s="88"/>
      <c r="F43198" s="88"/>
      <c r="G43198" s="88"/>
      <c r="H43198" s="88"/>
      <c r="I43198" s="88"/>
      <c r="J43198" s="88"/>
      <c r="K43198" s="88"/>
    </row>
    <row r="43199" spans="2:11" ht="12" hidden="1" customHeight="1" x14ac:dyDescent="0.2">
      <c r="B43199" s="88"/>
      <c r="C43199" s="88"/>
      <c r="D43199" s="88"/>
      <c r="E43199" s="88"/>
      <c r="F43199" s="88"/>
      <c r="G43199" s="88"/>
      <c r="H43199" s="88"/>
      <c r="I43199" s="88"/>
      <c r="J43199" s="88"/>
      <c r="K43199" s="88"/>
    </row>
    <row r="43200" spans="2:11" ht="12" hidden="1" customHeight="1" x14ac:dyDescent="0.2">
      <c r="B43200" s="88"/>
      <c r="C43200" s="88"/>
      <c r="D43200" s="88"/>
      <c r="E43200" s="88"/>
      <c r="F43200" s="88"/>
      <c r="G43200" s="88"/>
      <c r="H43200" s="88"/>
      <c r="I43200" s="88"/>
      <c r="J43200" s="88"/>
      <c r="K43200" s="88"/>
    </row>
    <row r="43201" spans="2:11" ht="12" hidden="1" customHeight="1" x14ac:dyDescent="0.2">
      <c r="B43201" s="88"/>
      <c r="C43201" s="88"/>
      <c r="D43201" s="88"/>
      <c r="E43201" s="88"/>
      <c r="F43201" s="88"/>
      <c r="G43201" s="88"/>
      <c r="H43201" s="88"/>
      <c r="I43201" s="88"/>
      <c r="J43201" s="88"/>
      <c r="K43201" s="88"/>
    </row>
    <row r="43202" spans="2:11" ht="12" hidden="1" customHeight="1" x14ac:dyDescent="0.2">
      <c r="B43202" s="88"/>
      <c r="C43202" s="88"/>
      <c r="D43202" s="88"/>
      <c r="E43202" s="88"/>
      <c r="F43202" s="88"/>
      <c r="G43202" s="88"/>
      <c r="H43202" s="88"/>
      <c r="I43202" s="88"/>
      <c r="J43202" s="88"/>
      <c r="K43202" s="88"/>
    </row>
    <row r="43203" spans="2:11" ht="12" hidden="1" customHeight="1" x14ac:dyDescent="0.2">
      <c r="B43203" s="88"/>
      <c r="C43203" s="88"/>
      <c r="D43203" s="88"/>
      <c r="E43203" s="88"/>
      <c r="F43203" s="88"/>
      <c r="G43203" s="88"/>
      <c r="H43203" s="88"/>
      <c r="I43203" s="88"/>
      <c r="J43203" s="88"/>
      <c r="K43203" s="88"/>
    </row>
    <row r="43204" spans="2:11" ht="12" hidden="1" customHeight="1" x14ac:dyDescent="0.2">
      <c r="B43204" s="88"/>
      <c r="C43204" s="88"/>
      <c r="D43204" s="88"/>
      <c r="E43204" s="88"/>
      <c r="F43204" s="88"/>
      <c r="G43204" s="88"/>
      <c r="H43204" s="88"/>
      <c r="I43204" s="88"/>
      <c r="J43204" s="88"/>
      <c r="K43204" s="88"/>
    </row>
    <row r="43205" spans="2:11" ht="12" hidden="1" customHeight="1" x14ac:dyDescent="0.2">
      <c r="B43205" s="88"/>
      <c r="C43205" s="88"/>
      <c r="D43205" s="88"/>
      <c r="E43205" s="88"/>
      <c r="F43205" s="88"/>
      <c r="G43205" s="88"/>
      <c r="H43205" s="88"/>
      <c r="I43205" s="88"/>
      <c r="J43205" s="88"/>
      <c r="K43205" s="88"/>
    </row>
    <row r="43206" spans="2:11" ht="12" hidden="1" customHeight="1" x14ac:dyDescent="0.2">
      <c r="B43206" s="88"/>
      <c r="C43206" s="88"/>
      <c r="D43206" s="88"/>
      <c r="E43206" s="88"/>
      <c r="F43206" s="88"/>
      <c r="G43206" s="88"/>
      <c r="H43206" s="88"/>
      <c r="I43206" s="88"/>
      <c r="J43206" s="88"/>
      <c r="K43206" s="88"/>
    </row>
    <row r="43207" spans="2:11" ht="12" hidden="1" customHeight="1" x14ac:dyDescent="0.2">
      <c r="B43207" s="88"/>
      <c r="C43207" s="88"/>
      <c r="D43207" s="88"/>
      <c r="E43207" s="88"/>
      <c r="F43207" s="88"/>
      <c r="G43207" s="88"/>
      <c r="H43207" s="88"/>
      <c r="I43207" s="88"/>
      <c r="J43207" s="88"/>
      <c r="K43207" s="88"/>
    </row>
    <row r="43208" spans="2:11" ht="12" hidden="1" customHeight="1" x14ac:dyDescent="0.2">
      <c r="B43208" s="88"/>
      <c r="C43208" s="88"/>
      <c r="D43208" s="88"/>
      <c r="E43208" s="88"/>
      <c r="F43208" s="88"/>
      <c r="G43208" s="88"/>
      <c r="H43208" s="88"/>
      <c r="I43208" s="88"/>
      <c r="J43208" s="88"/>
      <c r="K43208" s="88"/>
    </row>
    <row r="43209" spans="2:11" ht="12" hidden="1" customHeight="1" x14ac:dyDescent="0.2">
      <c r="B43209" s="88"/>
      <c r="C43209" s="88"/>
      <c r="D43209" s="88"/>
      <c r="E43209" s="88"/>
      <c r="F43209" s="88"/>
      <c r="G43209" s="88"/>
      <c r="H43209" s="88"/>
      <c r="I43209" s="88"/>
      <c r="J43209" s="88"/>
      <c r="K43209" s="88"/>
    </row>
    <row r="43210" spans="2:11" ht="12" hidden="1" customHeight="1" x14ac:dyDescent="0.2">
      <c r="B43210" s="88"/>
      <c r="C43210" s="88"/>
      <c r="D43210" s="88"/>
      <c r="E43210" s="88"/>
      <c r="F43210" s="88"/>
      <c r="G43210" s="88"/>
      <c r="H43210" s="88"/>
      <c r="I43210" s="88"/>
      <c r="J43210" s="88"/>
      <c r="K43210" s="88"/>
    </row>
    <row r="43211" spans="2:11" ht="12" hidden="1" customHeight="1" x14ac:dyDescent="0.2">
      <c r="B43211" s="88"/>
      <c r="C43211" s="88"/>
      <c r="D43211" s="88"/>
      <c r="E43211" s="88"/>
      <c r="F43211" s="88"/>
      <c r="G43211" s="88"/>
      <c r="H43211" s="88"/>
      <c r="I43211" s="88"/>
      <c r="J43211" s="88"/>
      <c r="K43211" s="88"/>
    </row>
    <row r="43212" spans="2:11" ht="12" hidden="1" customHeight="1" x14ac:dyDescent="0.2">
      <c r="B43212" s="88"/>
      <c r="C43212" s="88"/>
      <c r="D43212" s="88"/>
      <c r="E43212" s="88"/>
      <c r="F43212" s="88"/>
      <c r="G43212" s="88"/>
      <c r="H43212" s="88"/>
      <c r="I43212" s="88"/>
      <c r="J43212" s="88"/>
      <c r="K43212" s="88"/>
    </row>
    <row r="43213" spans="2:11" ht="12" hidden="1" customHeight="1" x14ac:dyDescent="0.2">
      <c r="B43213" s="88"/>
      <c r="C43213" s="88"/>
      <c r="D43213" s="88"/>
      <c r="E43213" s="88"/>
      <c r="F43213" s="88"/>
      <c r="G43213" s="88"/>
      <c r="H43213" s="88"/>
      <c r="I43213" s="88"/>
      <c r="J43213" s="88"/>
      <c r="K43213" s="88"/>
    </row>
    <row r="43214" spans="2:11" ht="12" hidden="1" customHeight="1" x14ac:dyDescent="0.2">
      <c r="B43214" s="88"/>
      <c r="C43214" s="88"/>
      <c r="D43214" s="88"/>
      <c r="E43214" s="88"/>
      <c r="F43214" s="88"/>
      <c r="G43214" s="88"/>
      <c r="H43214" s="88"/>
      <c r="I43214" s="88"/>
      <c r="J43214" s="88"/>
      <c r="K43214" s="88"/>
    </row>
    <row r="43215" spans="2:11" ht="12" hidden="1" customHeight="1" x14ac:dyDescent="0.2">
      <c r="B43215" s="88"/>
      <c r="C43215" s="88"/>
      <c r="D43215" s="88"/>
      <c r="E43215" s="88"/>
      <c r="F43215" s="88"/>
      <c r="G43215" s="88"/>
      <c r="H43215" s="88"/>
      <c r="I43215" s="88"/>
      <c r="J43215" s="88"/>
      <c r="K43215" s="88"/>
    </row>
    <row r="43216" spans="2:11" ht="12" hidden="1" customHeight="1" x14ac:dyDescent="0.2">
      <c r="B43216" s="88"/>
      <c r="C43216" s="88"/>
      <c r="D43216" s="88"/>
      <c r="E43216" s="88"/>
      <c r="F43216" s="88"/>
      <c r="G43216" s="88"/>
      <c r="H43216" s="88"/>
      <c r="I43216" s="88"/>
      <c r="J43216" s="88"/>
      <c r="K43216" s="88"/>
    </row>
    <row r="43217" spans="2:11" ht="12" hidden="1" customHeight="1" x14ac:dyDescent="0.2">
      <c r="B43217" s="88"/>
      <c r="C43217" s="88"/>
      <c r="D43217" s="88"/>
      <c r="E43217" s="88"/>
      <c r="F43217" s="88"/>
      <c r="G43217" s="88"/>
      <c r="H43217" s="88"/>
      <c r="I43217" s="88"/>
      <c r="J43217" s="88"/>
      <c r="K43217" s="88"/>
    </row>
    <row r="43218" spans="2:11" ht="12" hidden="1" customHeight="1" x14ac:dyDescent="0.2">
      <c r="B43218" s="88"/>
      <c r="C43218" s="88"/>
      <c r="D43218" s="88"/>
      <c r="E43218" s="88"/>
      <c r="F43218" s="88"/>
      <c r="G43218" s="88"/>
      <c r="H43218" s="88"/>
      <c r="I43218" s="88"/>
      <c r="J43218" s="88"/>
      <c r="K43218" s="88"/>
    </row>
    <row r="43219" spans="2:11" ht="12" hidden="1" customHeight="1" x14ac:dyDescent="0.2">
      <c r="B43219" s="88"/>
      <c r="C43219" s="88"/>
      <c r="D43219" s="88"/>
      <c r="E43219" s="88"/>
      <c r="F43219" s="88"/>
      <c r="G43219" s="88"/>
      <c r="H43219" s="88"/>
      <c r="I43219" s="88"/>
      <c r="J43219" s="88"/>
      <c r="K43219" s="88"/>
    </row>
    <row r="43220" spans="2:11" ht="12" hidden="1" customHeight="1" x14ac:dyDescent="0.2">
      <c r="B43220" s="88"/>
      <c r="C43220" s="88"/>
      <c r="D43220" s="88"/>
      <c r="E43220" s="88"/>
      <c r="F43220" s="88"/>
      <c r="G43220" s="88"/>
      <c r="H43220" s="88"/>
      <c r="I43220" s="88"/>
      <c r="J43220" s="88"/>
      <c r="K43220" s="88"/>
    </row>
    <row r="43221" spans="2:11" ht="12" hidden="1" customHeight="1" x14ac:dyDescent="0.2">
      <c r="B43221" s="88"/>
      <c r="C43221" s="88"/>
      <c r="D43221" s="88"/>
      <c r="E43221" s="88"/>
      <c r="F43221" s="88"/>
      <c r="G43221" s="88"/>
      <c r="H43221" s="88"/>
      <c r="I43221" s="88"/>
      <c r="J43221" s="88"/>
      <c r="K43221" s="88"/>
    </row>
    <row r="43222" spans="2:11" ht="12" hidden="1" customHeight="1" x14ac:dyDescent="0.2">
      <c r="B43222" s="88"/>
      <c r="C43222" s="88"/>
      <c r="D43222" s="88"/>
      <c r="E43222" s="88"/>
      <c r="F43222" s="88"/>
      <c r="G43222" s="88"/>
      <c r="H43222" s="88"/>
      <c r="I43222" s="88"/>
      <c r="J43222" s="88"/>
      <c r="K43222" s="88"/>
    </row>
    <row r="43223" spans="2:11" ht="12" hidden="1" customHeight="1" x14ac:dyDescent="0.2">
      <c r="B43223" s="88"/>
      <c r="C43223" s="88"/>
      <c r="D43223" s="88"/>
      <c r="E43223" s="88"/>
      <c r="F43223" s="88"/>
      <c r="G43223" s="88"/>
      <c r="H43223" s="88"/>
      <c r="I43223" s="88"/>
      <c r="J43223" s="88"/>
      <c r="K43223" s="88"/>
    </row>
    <row r="43224" spans="2:11" ht="12" hidden="1" customHeight="1" x14ac:dyDescent="0.2">
      <c r="B43224" s="88"/>
      <c r="C43224" s="88"/>
      <c r="D43224" s="88"/>
      <c r="E43224" s="88"/>
      <c r="F43224" s="88"/>
      <c r="G43224" s="88"/>
      <c r="H43224" s="88"/>
      <c r="I43224" s="88"/>
      <c r="J43224" s="88"/>
      <c r="K43224" s="88"/>
    </row>
    <row r="43225" spans="2:11" ht="12" hidden="1" customHeight="1" x14ac:dyDescent="0.2">
      <c r="B43225" s="88"/>
      <c r="C43225" s="88"/>
      <c r="D43225" s="88"/>
      <c r="E43225" s="88"/>
      <c r="F43225" s="88"/>
      <c r="G43225" s="88"/>
      <c r="H43225" s="88"/>
      <c r="I43225" s="88"/>
      <c r="J43225" s="88"/>
      <c r="K43225" s="88"/>
    </row>
    <row r="43226" spans="2:11" ht="12" hidden="1" customHeight="1" x14ac:dyDescent="0.2">
      <c r="B43226" s="88"/>
      <c r="C43226" s="88"/>
      <c r="D43226" s="88"/>
      <c r="E43226" s="88"/>
      <c r="F43226" s="88"/>
      <c r="G43226" s="88"/>
      <c r="H43226" s="88"/>
      <c r="I43226" s="88"/>
      <c r="J43226" s="88"/>
      <c r="K43226" s="88"/>
    </row>
    <row r="43227" spans="2:11" ht="12" hidden="1" customHeight="1" x14ac:dyDescent="0.2">
      <c r="B43227" s="88"/>
      <c r="C43227" s="88"/>
      <c r="D43227" s="88"/>
      <c r="E43227" s="88"/>
      <c r="F43227" s="88"/>
      <c r="G43227" s="88"/>
      <c r="H43227" s="88"/>
      <c r="I43227" s="88"/>
      <c r="J43227" s="88"/>
      <c r="K43227" s="88"/>
    </row>
    <row r="43228" spans="2:11" ht="12" hidden="1" customHeight="1" x14ac:dyDescent="0.2">
      <c r="B43228" s="88"/>
      <c r="C43228" s="88"/>
      <c r="D43228" s="88"/>
      <c r="E43228" s="88"/>
      <c r="F43228" s="88"/>
      <c r="G43228" s="88"/>
      <c r="H43228" s="88"/>
      <c r="I43228" s="88"/>
      <c r="J43228" s="88"/>
      <c r="K43228" s="88"/>
    </row>
    <row r="43229" spans="2:11" ht="12" hidden="1" customHeight="1" x14ac:dyDescent="0.2">
      <c r="B43229" s="88"/>
      <c r="C43229" s="88"/>
      <c r="D43229" s="88"/>
      <c r="E43229" s="88"/>
      <c r="F43229" s="88"/>
      <c r="G43229" s="88"/>
      <c r="H43229" s="88"/>
      <c r="I43229" s="88"/>
      <c r="J43229" s="88"/>
      <c r="K43229" s="88"/>
    </row>
    <row r="43230" spans="2:11" ht="12" hidden="1" customHeight="1" x14ac:dyDescent="0.2">
      <c r="B43230" s="88"/>
      <c r="C43230" s="88"/>
      <c r="D43230" s="88"/>
      <c r="E43230" s="88"/>
      <c r="F43230" s="88"/>
      <c r="G43230" s="88"/>
      <c r="H43230" s="88"/>
      <c r="I43230" s="88"/>
      <c r="J43230" s="88"/>
      <c r="K43230" s="88"/>
    </row>
    <row r="43231" spans="2:11" ht="12" hidden="1" customHeight="1" x14ac:dyDescent="0.2">
      <c r="B43231" s="88"/>
      <c r="C43231" s="88"/>
      <c r="D43231" s="88"/>
      <c r="E43231" s="88"/>
      <c r="F43231" s="88"/>
      <c r="G43231" s="88"/>
      <c r="H43231" s="88"/>
      <c r="I43231" s="88"/>
      <c r="J43231" s="88"/>
      <c r="K43231" s="88"/>
    </row>
    <row r="43232" spans="2:11" ht="12" hidden="1" customHeight="1" x14ac:dyDescent="0.2">
      <c r="B43232" s="88"/>
      <c r="C43232" s="88"/>
      <c r="D43232" s="88"/>
      <c r="E43232" s="88"/>
      <c r="F43232" s="88"/>
      <c r="G43232" s="88"/>
      <c r="H43232" s="88"/>
      <c r="I43232" s="88"/>
      <c r="J43232" s="88"/>
      <c r="K43232" s="88"/>
    </row>
    <row r="43233" spans="2:11" ht="12" hidden="1" customHeight="1" x14ac:dyDescent="0.2">
      <c r="B43233" s="88"/>
      <c r="C43233" s="88"/>
      <c r="D43233" s="88"/>
      <c r="E43233" s="88"/>
      <c r="F43233" s="88"/>
      <c r="G43233" s="88"/>
      <c r="H43233" s="88"/>
      <c r="I43233" s="88"/>
      <c r="J43233" s="88"/>
      <c r="K43233" s="88"/>
    </row>
    <row r="43234" spans="2:11" ht="12" hidden="1" customHeight="1" x14ac:dyDescent="0.2">
      <c r="B43234" s="88"/>
      <c r="C43234" s="88"/>
      <c r="D43234" s="88"/>
      <c r="E43234" s="88"/>
      <c r="F43234" s="88"/>
      <c r="G43234" s="88"/>
      <c r="H43234" s="88"/>
      <c r="I43234" s="88"/>
      <c r="J43234" s="88"/>
      <c r="K43234" s="88"/>
    </row>
    <row r="43235" spans="2:11" ht="12" hidden="1" customHeight="1" x14ac:dyDescent="0.2">
      <c r="B43235" s="88"/>
      <c r="C43235" s="88"/>
      <c r="D43235" s="88"/>
      <c r="E43235" s="88"/>
      <c r="F43235" s="88"/>
      <c r="G43235" s="88"/>
      <c r="H43235" s="88"/>
      <c r="I43235" s="88"/>
      <c r="J43235" s="88"/>
      <c r="K43235" s="88"/>
    </row>
    <row r="43236" spans="2:11" ht="12" hidden="1" customHeight="1" x14ac:dyDescent="0.2">
      <c r="B43236" s="88"/>
      <c r="C43236" s="88"/>
      <c r="D43236" s="88"/>
      <c r="E43236" s="88"/>
      <c r="F43236" s="88"/>
      <c r="G43236" s="88"/>
      <c r="H43236" s="88"/>
      <c r="I43236" s="88"/>
      <c r="J43236" s="88"/>
      <c r="K43236" s="88"/>
    </row>
    <row r="43237" spans="2:11" ht="12" hidden="1" customHeight="1" x14ac:dyDescent="0.2">
      <c r="B43237" s="88"/>
      <c r="C43237" s="88"/>
      <c r="D43237" s="88"/>
      <c r="E43237" s="88"/>
      <c r="F43237" s="88"/>
      <c r="G43237" s="88"/>
      <c r="H43237" s="88"/>
      <c r="I43237" s="88"/>
      <c r="J43237" s="88"/>
      <c r="K43237" s="88"/>
    </row>
    <row r="43238" spans="2:11" ht="12" hidden="1" customHeight="1" x14ac:dyDescent="0.2">
      <c r="B43238" s="88"/>
      <c r="C43238" s="88"/>
      <c r="D43238" s="88"/>
      <c r="E43238" s="88"/>
      <c r="F43238" s="88"/>
      <c r="G43238" s="88"/>
      <c r="H43238" s="88"/>
      <c r="I43238" s="88"/>
      <c r="J43238" s="88"/>
      <c r="K43238" s="88"/>
    </row>
    <row r="43239" spans="2:11" ht="12" hidden="1" customHeight="1" x14ac:dyDescent="0.2">
      <c r="B43239" s="88"/>
      <c r="C43239" s="88"/>
      <c r="D43239" s="88"/>
      <c r="E43239" s="88"/>
      <c r="F43239" s="88"/>
      <c r="G43239" s="88"/>
      <c r="H43239" s="88"/>
      <c r="I43239" s="88"/>
      <c r="J43239" s="88"/>
      <c r="K43239" s="88"/>
    </row>
    <row r="43240" spans="2:11" ht="12" hidden="1" customHeight="1" x14ac:dyDescent="0.2">
      <c r="B43240" s="88"/>
      <c r="C43240" s="88"/>
      <c r="D43240" s="88"/>
      <c r="E43240" s="88"/>
      <c r="F43240" s="88"/>
      <c r="G43240" s="88"/>
      <c r="H43240" s="88"/>
      <c r="I43240" s="88"/>
      <c r="J43240" s="88"/>
      <c r="K43240" s="88"/>
    </row>
    <row r="43241" spans="2:11" ht="12" hidden="1" customHeight="1" x14ac:dyDescent="0.2">
      <c r="B43241" s="88"/>
      <c r="C43241" s="88"/>
      <c r="D43241" s="88"/>
      <c r="E43241" s="88"/>
      <c r="F43241" s="88"/>
      <c r="G43241" s="88"/>
      <c r="H43241" s="88"/>
      <c r="I43241" s="88"/>
      <c r="J43241" s="88"/>
      <c r="K43241" s="88"/>
    </row>
    <row r="43242" spans="2:11" ht="12" hidden="1" customHeight="1" x14ac:dyDescent="0.2">
      <c r="B43242" s="88"/>
      <c r="C43242" s="88"/>
      <c r="D43242" s="88"/>
      <c r="E43242" s="88"/>
      <c r="F43242" s="88"/>
      <c r="G43242" s="88"/>
      <c r="H43242" s="88"/>
      <c r="I43242" s="88"/>
      <c r="J43242" s="88"/>
      <c r="K43242" s="88"/>
    </row>
    <row r="43243" spans="2:11" ht="12" hidden="1" customHeight="1" x14ac:dyDescent="0.2">
      <c r="B43243" s="88"/>
      <c r="C43243" s="88"/>
      <c r="D43243" s="88"/>
      <c r="E43243" s="88"/>
      <c r="F43243" s="88"/>
      <c r="G43243" s="88"/>
      <c r="H43243" s="88"/>
      <c r="I43243" s="88"/>
      <c r="J43243" s="88"/>
      <c r="K43243" s="88"/>
    </row>
    <row r="43244" spans="2:11" ht="12" hidden="1" customHeight="1" x14ac:dyDescent="0.2">
      <c r="B43244" s="88"/>
      <c r="C43244" s="88"/>
      <c r="D43244" s="88"/>
      <c r="E43244" s="88"/>
      <c r="F43244" s="88"/>
      <c r="G43244" s="88"/>
      <c r="H43244" s="88"/>
      <c r="I43244" s="88"/>
      <c r="J43244" s="88"/>
      <c r="K43244" s="88"/>
    </row>
    <row r="43245" spans="2:11" ht="12" hidden="1" customHeight="1" x14ac:dyDescent="0.2">
      <c r="B43245" s="88"/>
      <c r="C43245" s="88"/>
      <c r="D43245" s="88"/>
      <c r="E43245" s="88"/>
      <c r="F43245" s="88"/>
      <c r="G43245" s="88"/>
      <c r="H43245" s="88"/>
      <c r="I43245" s="88"/>
      <c r="J43245" s="88"/>
      <c r="K43245" s="88"/>
    </row>
    <row r="43246" spans="2:11" ht="12" hidden="1" customHeight="1" x14ac:dyDescent="0.2">
      <c r="B43246" s="88"/>
      <c r="C43246" s="88"/>
      <c r="D43246" s="88"/>
      <c r="E43246" s="88"/>
      <c r="F43246" s="88"/>
      <c r="G43246" s="88"/>
      <c r="H43246" s="88"/>
      <c r="I43246" s="88"/>
      <c r="J43246" s="88"/>
      <c r="K43246" s="88"/>
    </row>
    <row r="43247" spans="2:11" ht="12" hidden="1" customHeight="1" x14ac:dyDescent="0.2">
      <c r="B43247" s="88"/>
      <c r="C43247" s="88"/>
      <c r="D43247" s="88"/>
      <c r="E43247" s="88"/>
      <c r="F43247" s="88"/>
      <c r="G43247" s="88"/>
      <c r="H43247" s="88"/>
      <c r="I43247" s="88"/>
      <c r="J43247" s="88"/>
      <c r="K43247" s="88"/>
    </row>
    <row r="43248" spans="2:11" ht="12" hidden="1" customHeight="1" x14ac:dyDescent="0.2">
      <c r="B43248" s="88"/>
      <c r="C43248" s="88"/>
      <c r="D43248" s="88"/>
      <c r="E43248" s="88"/>
      <c r="F43248" s="88"/>
      <c r="G43248" s="88"/>
      <c r="H43248" s="88"/>
      <c r="I43248" s="88"/>
      <c r="J43248" s="88"/>
      <c r="K43248" s="88"/>
    </row>
    <row r="43249" spans="2:11" ht="12" hidden="1" customHeight="1" x14ac:dyDescent="0.2">
      <c r="B43249" s="88"/>
      <c r="C43249" s="88"/>
      <c r="D43249" s="88"/>
      <c r="E43249" s="88"/>
      <c r="F43249" s="88"/>
      <c r="G43249" s="88"/>
      <c r="H43249" s="88"/>
      <c r="I43249" s="88"/>
      <c r="J43249" s="88"/>
      <c r="K43249" s="88"/>
    </row>
    <row r="43250" spans="2:11" ht="12" hidden="1" customHeight="1" x14ac:dyDescent="0.2">
      <c r="B43250" s="88"/>
      <c r="C43250" s="88"/>
      <c r="D43250" s="88"/>
      <c r="E43250" s="88"/>
      <c r="F43250" s="88"/>
      <c r="G43250" s="88"/>
      <c r="H43250" s="88"/>
      <c r="I43250" s="88"/>
      <c r="J43250" s="88"/>
      <c r="K43250" s="88"/>
    </row>
    <row r="43251" spans="2:11" ht="12" hidden="1" customHeight="1" x14ac:dyDescent="0.2">
      <c r="B43251" s="88"/>
      <c r="C43251" s="88"/>
      <c r="D43251" s="88"/>
      <c r="E43251" s="88"/>
      <c r="F43251" s="88"/>
      <c r="G43251" s="88"/>
      <c r="H43251" s="88"/>
      <c r="I43251" s="88"/>
      <c r="J43251" s="88"/>
      <c r="K43251" s="88"/>
    </row>
    <row r="43252" spans="2:11" ht="12" hidden="1" customHeight="1" x14ac:dyDescent="0.2">
      <c r="B43252" s="88"/>
      <c r="C43252" s="88"/>
      <c r="D43252" s="88"/>
      <c r="E43252" s="88"/>
      <c r="F43252" s="88"/>
      <c r="G43252" s="88"/>
      <c r="H43252" s="88"/>
      <c r="I43252" s="88"/>
      <c r="J43252" s="88"/>
      <c r="K43252" s="88"/>
    </row>
    <row r="43253" spans="2:11" ht="12" hidden="1" customHeight="1" x14ac:dyDescent="0.2">
      <c r="B43253" s="88"/>
      <c r="C43253" s="88"/>
      <c r="D43253" s="88"/>
      <c r="E43253" s="88"/>
      <c r="F43253" s="88"/>
      <c r="G43253" s="88"/>
      <c r="H43253" s="88"/>
      <c r="I43253" s="88"/>
      <c r="J43253" s="88"/>
      <c r="K43253" s="88"/>
    </row>
    <row r="43254" spans="2:11" ht="12" hidden="1" customHeight="1" x14ac:dyDescent="0.2">
      <c r="B43254" s="88"/>
      <c r="C43254" s="88"/>
      <c r="D43254" s="88"/>
      <c r="E43254" s="88"/>
      <c r="F43254" s="88"/>
      <c r="G43254" s="88"/>
      <c r="H43254" s="88"/>
      <c r="I43254" s="88"/>
      <c r="J43254" s="88"/>
      <c r="K43254" s="88"/>
    </row>
    <row r="43255" spans="2:11" ht="12" hidden="1" customHeight="1" x14ac:dyDescent="0.2">
      <c r="B43255" s="88"/>
      <c r="C43255" s="88"/>
      <c r="D43255" s="88"/>
      <c r="E43255" s="88"/>
      <c r="F43255" s="88"/>
      <c r="G43255" s="88"/>
      <c r="H43255" s="88"/>
      <c r="I43255" s="88"/>
      <c r="J43255" s="88"/>
      <c r="K43255" s="88"/>
    </row>
    <row r="43256" spans="2:11" ht="12" hidden="1" customHeight="1" x14ac:dyDescent="0.2">
      <c r="B43256" s="88"/>
      <c r="C43256" s="88"/>
      <c r="D43256" s="88"/>
      <c r="E43256" s="88"/>
      <c r="F43256" s="88"/>
      <c r="G43256" s="88"/>
      <c r="H43256" s="88"/>
      <c r="I43256" s="88"/>
      <c r="J43256" s="88"/>
      <c r="K43256" s="88"/>
    </row>
    <row r="43257" spans="2:11" ht="12" hidden="1" customHeight="1" x14ac:dyDescent="0.2">
      <c r="B43257" s="88"/>
      <c r="C43257" s="88"/>
      <c r="D43257" s="88"/>
      <c r="E43257" s="88"/>
      <c r="F43257" s="88"/>
      <c r="G43257" s="88"/>
      <c r="H43257" s="88"/>
      <c r="I43257" s="88"/>
      <c r="J43257" s="88"/>
      <c r="K43257" s="88"/>
    </row>
    <row r="43258" spans="2:11" ht="12" hidden="1" customHeight="1" x14ac:dyDescent="0.2">
      <c r="B43258" s="88"/>
      <c r="C43258" s="88"/>
      <c r="D43258" s="88"/>
      <c r="E43258" s="88"/>
      <c r="F43258" s="88"/>
      <c r="G43258" s="88"/>
      <c r="H43258" s="88"/>
      <c r="I43258" s="88"/>
      <c r="J43258" s="88"/>
      <c r="K43258" s="88"/>
    </row>
    <row r="43259" spans="2:11" ht="12" hidden="1" customHeight="1" x14ac:dyDescent="0.2">
      <c r="B43259" s="88"/>
      <c r="C43259" s="88"/>
      <c r="D43259" s="88"/>
      <c r="E43259" s="88"/>
      <c r="F43259" s="88"/>
      <c r="G43259" s="88"/>
      <c r="H43259" s="88"/>
      <c r="I43259" s="88"/>
      <c r="J43259" s="88"/>
      <c r="K43259" s="88"/>
    </row>
    <row r="43260" spans="2:11" ht="12" hidden="1" customHeight="1" x14ac:dyDescent="0.2">
      <c r="B43260" s="88"/>
      <c r="C43260" s="88"/>
      <c r="D43260" s="88"/>
      <c r="E43260" s="88"/>
      <c r="F43260" s="88"/>
      <c r="G43260" s="88"/>
      <c r="H43260" s="88"/>
      <c r="I43260" s="88"/>
      <c r="J43260" s="88"/>
      <c r="K43260" s="88"/>
    </row>
    <row r="43261" spans="2:11" ht="12" hidden="1" customHeight="1" x14ac:dyDescent="0.2">
      <c r="B43261" s="88"/>
      <c r="C43261" s="88"/>
      <c r="D43261" s="88"/>
      <c r="E43261" s="88"/>
      <c r="F43261" s="88"/>
      <c r="G43261" s="88"/>
      <c r="H43261" s="88"/>
      <c r="I43261" s="88"/>
      <c r="J43261" s="88"/>
      <c r="K43261" s="88"/>
    </row>
    <row r="43262" spans="2:11" ht="12" hidden="1" customHeight="1" x14ac:dyDescent="0.2">
      <c r="B43262" s="88"/>
      <c r="C43262" s="88"/>
      <c r="D43262" s="88"/>
      <c r="E43262" s="88"/>
      <c r="F43262" s="88"/>
      <c r="G43262" s="88"/>
      <c r="H43262" s="88"/>
      <c r="I43262" s="88"/>
      <c r="J43262" s="88"/>
      <c r="K43262" s="88"/>
    </row>
    <row r="43263" spans="2:11" ht="12" hidden="1" customHeight="1" x14ac:dyDescent="0.2">
      <c r="B43263" s="88"/>
      <c r="C43263" s="88"/>
      <c r="D43263" s="88"/>
      <c r="E43263" s="88"/>
      <c r="F43263" s="88"/>
      <c r="G43263" s="88"/>
      <c r="H43263" s="88"/>
      <c r="I43263" s="88"/>
      <c r="J43263" s="88"/>
      <c r="K43263" s="88"/>
    </row>
    <row r="43264" spans="2:11" ht="12" hidden="1" customHeight="1" x14ac:dyDescent="0.2">
      <c r="B43264" s="88"/>
      <c r="C43264" s="88"/>
      <c r="D43264" s="88"/>
      <c r="E43264" s="88"/>
      <c r="F43264" s="88"/>
      <c r="G43264" s="88"/>
      <c r="H43264" s="88"/>
      <c r="I43264" s="88"/>
      <c r="J43264" s="88"/>
      <c r="K43264" s="88"/>
    </row>
    <row r="43265" spans="2:11" ht="12" hidden="1" customHeight="1" x14ac:dyDescent="0.2">
      <c r="B43265" s="88"/>
      <c r="C43265" s="88"/>
      <c r="D43265" s="88"/>
      <c r="E43265" s="88"/>
      <c r="F43265" s="88"/>
      <c r="G43265" s="88"/>
      <c r="H43265" s="88"/>
      <c r="I43265" s="88"/>
      <c r="J43265" s="88"/>
      <c r="K43265" s="88"/>
    </row>
    <row r="43266" spans="2:11" ht="12" hidden="1" customHeight="1" x14ac:dyDescent="0.2">
      <c r="B43266" s="88"/>
      <c r="C43266" s="88"/>
      <c r="D43266" s="88"/>
      <c r="E43266" s="88"/>
      <c r="F43266" s="88"/>
      <c r="G43266" s="88"/>
      <c r="H43266" s="88"/>
      <c r="I43266" s="88"/>
      <c r="J43266" s="88"/>
      <c r="K43266" s="88"/>
    </row>
    <row r="43267" spans="2:11" ht="12" hidden="1" customHeight="1" x14ac:dyDescent="0.2">
      <c r="B43267" s="88"/>
      <c r="C43267" s="88"/>
      <c r="D43267" s="88"/>
      <c r="E43267" s="88"/>
      <c r="F43267" s="88"/>
      <c r="G43267" s="88"/>
      <c r="H43267" s="88"/>
      <c r="I43267" s="88"/>
      <c r="J43267" s="88"/>
      <c r="K43267" s="88"/>
    </row>
    <row r="43268" spans="2:11" ht="12" hidden="1" customHeight="1" x14ac:dyDescent="0.2">
      <c r="B43268" s="88"/>
      <c r="C43268" s="88"/>
      <c r="D43268" s="88"/>
      <c r="E43268" s="88"/>
      <c r="F43268" s="88"/>
      <c r="G43268" s="88"/>
      <c r="H43268" s="88"/>
      <c r="I43268" s="88"/>
      <c r="J43268" s="88"/>
      <c r="K43268" s="88"/>
    </row>
    <row r="43269" spans="2:11" ht="12" hidden="1" customHeight="1" x14ac:dyDescent="0.2">
      <c r="B43269" s="88"/>
      <c r="C43269" s="88"/>
      <c r="D43269" s="88"/>
      <c r="E43269" s="88"/>
      <c r="F43269" s="88"/>
      <c r="G43269" s="88"/>
      <c r="H43269" s="88"/>
      <c r="I43269" s="88"/>
      <c r="J43269" s="88"/>
      <c r="K43269" s="88"/>
    </row>
    <row r="43270" spans="2:11" ht="12" hidden="1" customHeight="1" x14ac:dyDescent="0.2">
      <c r="B43270" s="88"/>
      <c r="C43270" s="88"/>
      <c r="D43270" s="88"/>
      <c r="E43270" s="88"/>
      <c r="F43270" s="88"/>
      <c r="G43270" s="88"/>
      <c r="H43270" s="88"/>
      <c r="I43270" s="88"/>
      <c r="J43270" s="88"/>
      <c r="K43270" s="88"/>
    </row>
    <row r="43271" spans="2:11" ht="12" hidden="1" customHeight="1" x14ac:dyDescent="0.2">
      <c r="B43271" s="88"/>
      <c r="C43271" s="88"/>
      <c r="D43271" s="88"/>
      <c r="E43271" s="88"/>
      <c r="F43271" s="88"/>
      <c r="G43271" s="88"/>
      <c r="H43271" s="88"/>
      <c r="I43271" s="88"/>
      <c r="J43271" s="88"/>
      <c r="K43271" s="88"/>
    </row>
    <row r="43272" spans="2:11" ht="12" hidden="1" customHeight="1" x14ac:dyDescent="0.2">
      <c r="B43272" s="88"/>
      <c r="C43272" s="88"/>
      <c r="D43272" s="88"/>
      <c r="E43272" s="88"/>
      <c r="F43272" s="88"/>
      <c r="G43272" s="88"/>
      <c r="H43272" s="88"/>
      <c r="I43272" s="88"/>
      <c r="J43272" s="88"/>
      <c r="K43272" s="88"/>
    </row>
    <row r="43273" spans="2:11" ht="12" hidden="1" customHeight="1" x14ac:dyDescent="0.2">
      <c r="B43273" s="88"/>
      <c r="C43273" s="88"/>
      <c r="D43273" s="88"/>
      <c r="E43273" s="88"/>
      <c r="F43273" s="88"/>
      <c r="G43273" s="88"/>
      <c r="H43273" s="88"/>
      <c r="I43273" s="88"/>
      <c r="J43273" s="88"/>
      <c r="K43273" s="88"/>
    </row>
    <row r="43274" spans="2:11" ht="12" hidden="1" customHeight="1" x14ac:dyDescent="0.2">
      <c r="B43274" s="88"/>
      <c r="C43274" s="88"/>
      <c r="D43274" s="88"/>
      <c r="E43274" s="88"/>
      <c r="F43274" s="88"/>
      <c r="G43274" s="88"/>
      <c r="H43274" s="88"/>
      <c r="I43274" s="88"/>
      <c r="J43274" s="88"/>
      <c r="K43274" s="88"/>
    </row>
    <row r="43275" spans="2:11" ht="12" hidden="1" customHeight="1" x14ac:dyDescent="0.2">
      <c r="B43275" s="88"/>
      <c r="C43275" s="88"/>
      <c r="D43275" s="88"/>
      <c r="E43275" s="88"/>
      <c r="F43275" s="88"/>
      <c r="G43275" s="88"/>
      <c r="H43275" s="88"/>
      <c r="I43275" s="88"/>
      <c r="J43275" s="88"/>
      <c r="K43275" s="88"/>
    </row>
    <row r="43276" spans="2:11" ht="12" hidden="1" customHeight="1" x14ac:dyDescent="0.2">
      <c r="B43276" s="88"/>
      <c r="C43276" s="88"/>
      <c r="D43276" s="88"/>
      <c r="E43276" s="88"/>
      <c r="F43276" s="88"/>
      <c r="G43276" s="88"/>
      <c r="H43276" s="88"/>
      <c r="I43276" s="88"/>
      <c r="J43276" s="88"/>
      <c r="K43276" s="88"/>
    </row>
    <row r="43277" spans="2:11" ht="12" hidden="1" customHeight="1" x14ac:dyDescent="0.2">
      <c r="B43277" s="88"/>
      <c r="C43277" s="88"/>
      <c r="D43277" s="88"/>
      <c r="E43277" s="88"/>
      <c r="F43277" s="88"/>
      <c r="G43277" s="88"/>
      <c r="H43277" s="88"/>
      <c r="I43277" s="88"/>
      <c r="J43277" s="88"/>
      <c r="K43277" s="88"/>
    </row>
    <row r="43278" spans="2:11" ht="12" hidden="1" customHeight="1" x14ac:dyDescent="0.2">
      <c r="B43278" s="88"/>
      <c r="C43278" s="88"/>
      <c r="D43278" s="88"/>
      <c r="E43278" s="88"/>
      <c r="F43278" s="88"/>
      <c r="G43278" s="88"/>
      <c r="H43278" s="88"/>
      <c r="I43278" s="88"/>
      <c r="J43278" s="88"/>
      <c r="K43278" s="88"/>
    </row>
    <row r="43279" spans="2:11" ht="12" hidden="1" customHeight="1" x14ac:dyDescent="0.2">
      <c r="B43279" s="88"/>
      <c r="C43279" s="88"/>
      <c r="D43279" s="88"/>
      <c r="E43279" s="88"/>
      <c r="F43279" s="88"/>
      <c r="G43279" s="88"/>
      <c r="H43279" s="88"/>
      <c r="I43279" s="88"/>
      <c r="J43279" s="88"/>
      <c r="K43279" s="88"/>
    </row>
    <row r="43280" spans="2:11" ht="12" hidden="1" customHeight="1" x14ac:dyDescent="0.2">
      <c r="B43280" s="88"/>
      <c r="C43280" s="88"/>
      <c r="D43280" s="88"/>
      <c r="E43280" s="88"/>
      <c r="F43280" s="88"/>
      <c r="G43280" s="88"/>
      <c r="H43280" s="88"/>
      <c r="I43280" s="88"/>
      <c r="J43280" s="88"/>
      <c r="K43280" s="88"/>
    </row>
    <row r="43281" spans="2:11" ht="12" hidden="1" customHeight="1" x14ac:dyDescent="0.2">
      <c r="B43281" s="88"/>
      <c r="C43281" s="88"/>
      <c r="D43281" s="88"/>
      <c r="E43281" s="88"/>
      <c r="F43281" s="88"/>
      <c r="G43281" s="88"/>
      <c r="H43281" s="88"/>
      <c r="I43281" s="88"/>
      <c r="J43281" s="88"/>
      <c r="K43281" s="88"/>
    </row>
    <row r="43282" spans="2:11" ht="12" hidden="1" customHeight="1" x14ac:dyDescent="0.2">
      <c r="B43282" s="88"/>
      <c r="C43282" s="88"/>
      <c r="D43282" s="88"/>
      <c r="E43282" s="88"/>
      <c r="F43282" s="88"/>
      <c r="G43282" s="88"/>
      <c r="H43282" s="88"/>
      <c r="I43282" s="88"/>
      <c r="J43282" s="88"/>
      <c r="K43282" s="88"/>
    </row>
    <row r="43283" spans="2:11" ht="12" hidden="1" customHeight="1" x14ac:dyDescent="0.2">
      <c r="B43283" s="88"/>
      <c r="C43283" s="88"/>
      <c r="D43283" s="88"/>
      <c r="E43283" s="88"/>
      <c r="F43283" s="88"/>
      <c r="G43283" s="88"/>
      <c r="H43283" s="88"/>
      <c r="I43283" s="88"/>
      <c r="J43283" s="88"/>
      <c r="K43283" s="88"/>
    </row>
    <row r="43284" spans="2:11" ht="12" hidden="1" customHeight="1" x14ac:dyDescent="0.2">
      <c r="B43284" s="88"/>
      <c r="C43284" s="88"/>
      <c r="D43284" s="88"/>
      <c r="E43284" s="88"/>
      <c r="F43284" s="88"/>
      <c r="G43284" s="88"/>
      <c r="H43284" s="88"/>
      <c r="I43284" s="88"/>
      <c r="J43284" s="88"/>
      <c r="K43284" s="88"/>
    </row>
    <row r="43285" spans="2:11" ht="12" hidden="1" customHeight="1" x14ac:dyDescent="0.2">
      <c r="B43285" s="88"/>
      <c r="C43285" s="88"/>
      <c r="D43285" s="88"/>
      <c r="E43285" s="88"/>
      <c r="F43285" s="88"/>
      <c r="G43285" s="88"/>
      <c r="H43285" s="88"/>
      <c r="I43285" s="88"/>
      <c r="J43285" s="88"/>
      <c r="K43285" s="88"/>
    </row>
    <row r="43286" spans="2:11" ht="12" hidden="1" customHeight="1" x14ac:dyDescent="0.2">
      <c r="B43286" s="88"/>
      <c r="C43286" s="88"/>
      <c r="D43286" s="88"/>
      <c r="E43286" s="88"/>
      <c r="F43286" s="88"/>
      <c r="G43286" s="88"/>
      <c r="H43286" s="88"/>
      <c r="I43286" s="88"/>
      <c r="J43286" s="88"/>
      <c r="K43286" s="88"/>
    </row>
    <row r="43287" spans="2:11" ht="12" hidden="1" customHeight="1" x14ac:dyDescent="0.2">
      <c r="B43287" s="88"/>
      <c r="C43287" s="88"/>
      <c r="D43287" s="88"/>
      <c r="E43287" s="88"/>
      <c r="F43287" s="88"/>
      <c r="G43287" s="88"/>
      <c r="H43287" s="88"/>
      <c r="I43287" s="88"/>
      <c r="J43287" s="88"/>
      <c r="K43287" s="88"/>
    </row>
    <row r="43288" spans="2:11" ht="12" hidden="1" customHeight="1" x14ac:dyDescent="0.2">
      <c r="B43288" s="88"/>
      <c r="C43288" s="88"/>
      <c r="D43288" s="88"/>
      <c r="E43288" s="88"/>
      <c r="F43288" s="88"/>
      <c r="G43288" s="88"/>
      <c r="H43288" s="88"/>
      <c r="I43288" s="88"/>
      <c r="J43288" s="88"/>
      <c r="K43288" s="88"/>
    </row>
    <row r="43289" spans="2:11" ht="12" hidden="1" customHeight="1" x14ac:dyDescent="0.2">
      <c r="B43289" s="88"/>
      <c r="C43289" s="88"/>
      <c r="D43289" s="88"/>
      <c r="E43289" s="88"/>
      <c r="F43289" s="88"/>
      <c r="G43289" s="88"/>
      <c r="H43289" s="88"/>
      <c r="I43289" s="88"/>
      <c r="J43289" s="88"/>
      <c r="K43289" s="88"/>
    </row>
    <row r="43290" spans="2:11" ht="12" hidden="1" customHeight="1" x14ac:dyDescent="0.2">
      <c r="B43290" s="88"/>
      <c r="C43290" s="88"/>
      <c r="D43290" s="88"/>
      <c r="E43290" s="88"/>
      <c r="F43290" s="88"/>
      <c r="G43290" s="88"/>
      <c r="H43290" s="88"/>
      <c r="I43290" s="88"/>
      <c r="J43290" s="88"/>
      <c r="K43290" s="88"/>
    </row>
    <row r="43291" spans="2:11" ht="12" hidden="1" customHeight="1" x14ac:dyDescent="0.2">
      <c r="B43291" s="88"/>
      <c r="C43291" s="88"/>
      <c r="D43291" s="88"/>
      <c r="E43291" s="88"/>
      <c r="F43291" s="88"/>
      <c r="G43291" s="88"/>
      <c r="H43291" s="88"/>
      <c r="I43291" s="88"/>
      <c r="J43291" s="88"/>
      <c r="K43291" s="88"/>
    </row>
    <row r="43292" spans="2:11" ht="12" hidden="1" customHeight="1" x14ac:dyDescent="0.2">
      <c r="B43292" s="88"/>
      <c r="C43292" s="88"/>
      <c r="D43292" s="88"/>
      <c r="E43292" s="88"/>
      <c r="F43292" s="88"/>
      <c r="G43292" s="88"/>
      <c r="H43292" s="88"/>
      <c r="I43292" s="88"/>
      <c r="J43292" s="88"/>
      <c r="K43292" s="88"/>
    </row>
    <row r="43293" spans="2:11" ht="12" hidden="1" customHeight="1" x14ac:dyDescent="0.2">
      <c r="B43293" s="88"/>
      <c r="C43293" s="88"/>
      <c r="D43293" s="88"/>
      <c r="E43293" s="88"/>
      <c r="F43293" s="88"/>
      <c r="G43293" s="88"/>
      <c r="H43293" s="88"/>
      <c r="I43293" s="88"/>
      <c r="J43293" s="88"/>
      <c r="K43293" s="88"/>
    </row>
    <row r="43294" spans="2:11" ht="12" hidden="1" customHeight="1" x14ac:dyDescent="0.2">
      <c r="B43294" s="88"/>
      <c r="C43294" s="88"/>
      <c r="D43294" s="88"/>
      <c r="E43294" s="88"/>
      <c r="F43294" s="88"/>
      <c r="G43294" s="88"/>
      <c r="H43294" s="88"/>
      <c r="I43294" s="88"/>
      <c r="J43294" s="88"/>
      <c r="K43294" s="88"/>
    </row>
    <row r="43295" spans="2:11" ht="12" hidden="1" customHeight="1" x14ac:dyDescent="0.2">
      <c r="B43295" s="88"/>
      <c r="C43295" s="88"/>
      <c r="D43295" s="88"/>
      <c r="E43295" s="88"/>
      <c r="F43295" s="88"/>
      <c r="G43295" s="88"/>
      <c r="H43295" s="88"/>
      <c r="I43295" s="88"/>
      <c r="J43295" s="88"/>
      <c r="K43295" s="88"/>
    </row>
    <row r="43296" spans="2:11" ht="12" hidden="1" customHeight="1" x14ac:dyDescent="0.2">
      <c r="B43296" s="88"/>
      <c r="C43296" s="88"/>
      <c r="D43296" s="88"/>
      <c r="E43296" s="88"/>
      <c r="F43296" s="88"/>
      <c r="G43296" s="88"/>
      <c r="H43296" s="88"/>
      <c r="I43296" s="88"/>
      <c r="J43296" s="88"/>
      <c r="K43296" s="88"/>
    </row>
    <row r="43297" spans="2:11" ht="12" hidden="1" customHeight="1" x14ac:dyDescent="0.2">
      <c r="B43297" s="88"/>
      <c r="C43297" s="88"/>
      <c r="D43297" s="88"/>
      <c r="E43297" s="88"/>
      <c r="F43297" s="88"/>
      <c r="G43297" s="88"/>
      <c r="H43297" s="88"/>
      <c r="I43297" s="88"/>
      <c r="J43297" s="88"/>
      <c r="K43297" s="88"/>
    </row>
    <row r="43298" spans="2:11" ht="12" hidden="1" customHeight="1" x14ac:dyDescent="0.2">
      <c r="B43298" s="88"/>
      <c r="C43298" s="88"/>
      <c r="D43298" s="88"/>
      <c r="E43298" s="88"/>
      <c r="F43298" s="88"/>
      <c r="G43298" s="88"/>
      <c r="H43298" s="88"/>
      <c r="I43298" s="88"/>
      <c r="J43298" s="88"/>
      <c r="K43298" s="88"/>
    </row>
    <row r="43299" spans="2:11" ht="12" hidden="1" customHeight="1" x14ac:dyDescent="0.2">
      <c r="B43299" s="88"/>
      <c r="C43299" s="88"/>
      <c r="D43299" s="88"/>
      <c r="E43299" s="88"/>
      <c r="F43299" s="88"/>
      <c r="G43299" s="88"/>
      <c r="H43299" s="88"/>
      <c r="I43299" s="88"/>
      <c r="J43299" s="88"/>
      <c r="K43299" s="88"/>
    </row>
    <row r="43300" spans="2:11" ht="12" hidden="1" customHeight="1" x14ac:dyDescent="0.2">
      <c r="B43300" s="88"/>
      <c r="C43300" s="88"/>
      <c r="D43300" s="88"/>
      <c r="E43300" s="88"/>
      <c r="F43300" s="88"/>
      <c r="G43300" s="88"/>
      <c r="H43300" s="88"/>
      <c r="I43300" s="88"/>
      <c r="J43300" s="88"/>
      <c r="K43300" s="88"/>
    </row>
    <row r="43301" spans="2:11" ht="12" hidden="1" customHeight="1" x14ac:dyDescent="0.2">
      <c r="B43301" s="88"/>
      <c r="C43301" s="88"/>
      <c r="D43301" s="88"/>
      <c r="E43301" s="88"/>
      <c r="F43301" s="88"/>
      <c r="G43301" s="88"/>
      <c r="H43301" s="88"/>
      <c r="I43301" s="88"/>
      <c r="J43301" s="88"/>
      <c r="K43301" s="88"/>
    </row>
    <row r="43302" spans="2:11" ht="12" hidden="1" customHeight="1" x14ac:dyDescent="0.2">
      <c r="B43302" s="88"/>
      <c r="C43302" s="88"/>
      <c r="D43302" s="88"/>
      <c r="E43302" s="88"/>
      <c r="F43302" s="88"/>
      <c r="G43302" s="88"/>
      <c r="H43302" s="88"/>
      <c r="I43302" s="88"/>
      <c r="J43302" s="88"/>
      <c r="K43302" s="88"/>
    </row>
    <row r="43303" spans="2:11" ht="12" hidden="1" customHeight="1" x14ac:dyDescent="0.2">
      <c r="B43303" s="88"/>
      <c r="C43303" s="88"/>
      <c r="D43303" s="88"/>
      <c r="E43303" s="88"/>
      <c r="F43303" s="88"/>
      <c r="G43303" s="88"/>
      <c r="H43303" s="88"/>
      <c r="I43303" s="88"/>
      <c r="J43303" s="88"/>
      <c r="K43303" s="88"/>
    </row>
    <row r="43304" spans="2:11" ht="12" hidden="1" customHeight="1" x14ac:dyDescent="0.2">
      <c r="B43304" s="88"/>
      <c r="C43304" s="88"/>
      <c r="D43304" s="88"/>
      <c r="E43304" s="88"/>
      <c r="F43304" s="88"/>
      <c r="G43304" s="88"/>
      <c r="H43304" s="88"/>
      <c r="I43304" s="88"/>
      <c r="J43304" s="88"/>
      <c r="K43304" s="88"/>
    </row>
    <row r="43305" spans="2:11" ht="12" hidden="1" customHeight="1" x14ac:dyDescent="0.2">
      <c r="B43305" s="88"/>
      <c r="C43305" s="88"/>
      <c r="D43305" s="88"/>
      <c r="E43305" s="88"/>
      <c r="F43305" s="88"/>
      <c r="G43305" s="88"/>
      <c r="H43305" s="88"/>
      <c r="I43305" s="88"/>
      <c r="J43305" s="88"/>
      <c r="K43305" s="88"/>
    </row>
    <row r="43306" spans="2:11" ht="12" hidden="1" customHeight="1" x14ac:dyDescent="0.2">
      <c r="B43306" s="88"/>
      <c r="C43306" s="88"/>
      <c r="D43306" s="88"/>
      <c r="E43306" s="88"/>
      <c r="F43306" s="88"/>
      <c r="G43306" s="88"/>
      <c r="H43306" s="88"/>
      <c r="I43306" s="88"/>
      <c r="J43306" s="88"/>
      <c r="K43306" s="88"/>
    </row>
    <row r="43307" spans="2:11" ht="12" hidden="1" customHeight="1" x14ac:dyDescent="0.2">
      <c r="B43307" s="88"/>
      <c r="C43307" s="88"/>
      <c r="D43307" s="88"/>
      <c r="E43307" s="88"/>
      <c r="F43307" s="88"/>
      <c r="G43307" s="88"/>
      <c r="H43307" s="88"/>
      <c r="I43307" s="88"/>
      <c r="J43307" s="88"/>
      <c r="K43307" s="88"/>
    </row>
    <row r="43308" spans="2:11" ht="12" hidden="1" customHeight="1" x14ac:dyDescent="0.2">
      <c r="B43308" s="88"/>
      <c r="C43308" s="88"/>
      <c r="D43308" s="88"/>
      <c r="E43308" s="88"/>
      <c r="F43308" s="88"/>
      <c r="G43308" s="88"/>
      <c r="H43308" s="88"/>
      <c r="I43308" s="88"/>
      <c r="J43308" s="88"/>
      <c r="K43308" s="88"/>
    </row>
    <row r="43309" spans="2:11" ht="12" hidden="1" customHeight="1" x14ac:dyDescent="0.2">
      <c r="B43309" s="88"/>
      <c r="C43309" s="88"/>
      <c r="D43309" s="88"/>
      <c r="E43309" s="88"/>
      <c r="F43309" s="88"/>
      <c r="G43309" s="88"/>
      <c r="H43309" s="88"/>
      <c r="I43309" s="88"/>
      <c r="J43309" s="88"/>
      <c r="K43309" s="88"/>
    </row>
    <row r="43310" spans="2:11" ht="12" hidden="1" customHeight="1" x14ac:dyDescent="0.2">
      <c r="B43310" s="88"/>
      <c r="C43310" s="88"/>
      <c r="D43310" s="88"/>
      <c r="E43310" s="88"/>
      <c r="F43310" s="88"/>
      <c r="G43310" s="88"/>
      <c r="H43310" s="88"/>
      <c r="I43310" s="88"/>
      <c r="J43310" s="88"/>
      <c r="K43310" s="88"/>
    </row>
    <row r="43311" spans="2:11" ht="12" hidden="1" customHeight="1" x14ac:dyDescent="0.2">
      <c r="B43311" s="88"/>
      <c r="C43311" s="88"/>
      <c r="D43311" s="88"/>
      <c r="E43311" s="88"/>
      <c r="F43311" s="88"/>
      <c r="G43311" s="88"/>
      <c r="H43311" s="88"/>
      <c r="I43311" s="88"/>
      <c r="J43311" s="88"/>
      <c r="K43311" s="88"/>
    </row>
    <row r="43312" spans="2:11" ht="12" hidden="1" customHeight="1" x14ac:dyDescent="0.2">
      <c r="B43312" s="88"/>
      <c r="C43312" s="88"/>
      <c r="D43312" s="88"/>
      <c r="E43312" s="88"/>
      <c r="F43312" s="88"/>
      <c r="G43312" s="88"/>
      <c r="H43312" s="88"/>
      <c r="I43312" s="88"/>
      <c r="J43312" s="88"/>
      <c r="K43312" s="88"/>
    </row>
    <row r="43313" spans="2:11" ht="12" hidden="1" customHeight="1" x14ac:dyDescent="0.2">
      <c r="B43313" s="88"/>
      <c r="C43313" s="88"/>
      <c r="D43313" s="88"/>
      <c r="E43313" s="88"/>
      <c r="F43313" s="88"/>
      <c r="G43313" s="88"/>
      <c r="H43313" s="88"/>
      <c r="I43313" s="88"/>
      <c r="J43313" s="88"/>
      <c r="K43313" s="88"/>
    </row>
    <row r="43314" spans="2:11" ht="12" hidden="1" customHeight="1" x14ac:dyDescent="0.2">
      <c r="B43314" s="88"/>
      <c r="C43314" s="88"/>
      <c r="D43314" s="88"/>
      <c r="E43314" s="88"/>
      <c r="F43314" s="88"/>
      <c r="G43314" s="88"/>
      <c r="H43314" s="88"/>
      <c r="I43314" s="88"/>
      <c r="J43314" s="88"/>
      <c r="K43314" s="88"/>
    </row>
    <row r="43315" spans="2:11" ht="12" hidden="1" customHeight="1" x14ac:dyDescent="0.2">
      <c r="B43315" s="88"/>
      <c r="C43315" s="88"/>
      <c r="D43315" s="88"/>
      <c r="E43315" s="88"/>
      <c r="F43315" s="88"/>
      <c r="G43315" s="88"/>
      <c r="H43315" s="88"/>
      <c r="I43315" s="88"/>
      <c r="J43315" s="88"/>
      <c r="K43315" s="88"/>
    </row>
    <row r="43316" spans="2:11" ht="12" hidden="1" customHeight="1" x14ac:dyDescent="0.2">
      <c r="B43316" s="88"/>
      <c r="C43316" s="88"/>
      <c r="D43316" s="88"/>
      <c r="E43316" s="88"/>
      <c r="F43316" s="88"/>
      <c r="G43316" s="88"/>
      <c r="H43316" s="88"/>
      <c r="I43316" s="88"/>
      <c r="J43316" s="88"/>
      <c r="K43316" s="88"/>
    </row>
    <row r="43317" spans="2:11" ht="12" hidden="1" customHeight="1" x14ac:dyDescent="0.2">
      <c r="B43317" s="88"/>
      <c r="C43317" s="88"/>
      <c r="D43317" s="88"/>
      <c r="E43317" s="88"/>
      <c r="F43317" s="88"/>
      <c r="G43317" s="88"/>
      <c r="H43317" s="88"/>
      <c r="I43317" s="88"/>
      <c r="J43317" s="88"/>
      <c r="K43317" s="88"/>
    </row>
    <row r="43318" spans="2:11" ht="12" hidden="1" customHeight="1" x14ac:dyDescent="0.2">
      <c r="B43318" s="88"/>
      <c r="C43318" s="88"/>
      <c r="D43318" s="88"/>
      <c r="E43318" s="88"/>
      <c r="F43318" s="88"/>
      <c r="G43318" s="88"/>
      <c r="H43318" s="88"/>
      <c r="I43318" s="88"/>
      <c r="J43318" s="88"/>
      <c r="K43318" s="88"/>
    </row>
    <row r="43319" spans="2:11" ht="12" hidden="1" customHeight="1" x14ac:dyDescent="0.2">
      <c r="B43319" s="88"/>
      <c r="C43319" s="88"/>
      <c r="D43319" s="88"/>
      <c r="E43319" s="88"/>
      <c r="F43319" s="88"/>
      <c r="G43319" s="88"/>
      <c r="H43319" s="88"/>
      <c r="I43319" s="88"/>
      <c r="J43319" s="88"/>
      <c r="K43319" s="88"/>
    </row>
    <row r="43320" spans="2:11" ht="12" hidden="1" customHeight="1" x14ac:dyDescent="0.2">
      <c r="B43320" s="88"/>
      <c r="C43320" s="88"/>
      <c r="D43320" s="88"/>
      <c r="E43320" s="88"/>
      <c r="F43320" s="88"/>
      <c r="G43320" s="88"/>
      <c r="H43320" s="88"/>
      <c r="I43320" s="88"/>
      <c r="J43320" s="88"/>
      <c r="K43320" s="88"/>
    </row>
    <row r="43321" spans="2:11" ht="12" hidden="1" customHeight="1" x14ac:dyDescent="0.2">
      <c r="B43321" s="88"/>
      <c r="C43321" s="88"/>
      <c r="D43321" s="88"/>
      <c r="E43321" s="88"/>
      <c r="F43321" s="88"/>
      <c r="G43321" s="88"/>
      <c r="H43321" s="88"/>
      <c r="I43321" s="88"/>
      <c r="J43321" s="88"/>
      <c r="K43321" s="88"/>
    </row>
    <row r="43322" spans="2:11" ht="12" hidden="1" customHeight="1" x14ac:dyDescent="0.2">
      <c r="B43322" s="88"/>
      <c r="C43322" s="88"/>
      <c r="D43322" s="88"/>
      <c r="E43322" s="88"/>
      <c r="F43322" s="88"/>
      <c r="G43322" s="88"/>
      <c r="H43322" s="88"/>
      <c r="I43322" s="88"/>
      <c r="J43322" s="88"/>
      <c r="K43322" s="88"/>
    </row>
    <row r="43323" spans="2:11" ht="12" hidden="1" customHeight="1" x14ac:dyDescent="0.2">
      <c r="B43323" s="88"/>
      <c r="C43323" s="88"/>
      <c r="D43323" s="88"/>
      <c r="E43323" s="88"/>
      <c r="F43323" s="88"/>
      <c r="G43323" s="88"/>
      <c r="H43323" s="88"/>
      <c r="I43323" s="88"/>
      <c r="J43323" s="88"/>
      <c r="K43323" s="88"/>
    </row>
    <row r="43324" spans="2:11" ht="12" hidden="1" customHeight="1" x14ac:dyDescent="0.2">
      <c r="B43324" s="88"/>
      <c r="C43324" s="88"/>
      <c r="D43324" s="88"/>
      <c r="E43324" s="88"/>
      <c r="F43324" s="88"/>
      <c r="G43324" s="88"/>
      <c r="H43324" s="88"/>
      <c r="I43324" s="88"/>
      <c r="J43324" s="88"/>
      <c r="K43324" s="88"/>
    </row>
    <row r="43325" spans="2:11" ht="12" hidden="1" customHeight="1" x14ac:dyDescent="0.2">
      <c r="B43325" s="88"/>
      <c r="C43325" s="88"/>
      <c r="D43325" s="88"/>
      <c r="E43325" s="88"/>
      <c r="F43325" s="88"/>
      <c r="G43325" s="88"/>
      <c r="H43325" s="88"/>
      <c r="I43325" s="88"/>
      <c r="J43325" s="88"/>
      <c r="K43325" s="88"/>
    </row>
    <row r="43326" spans="2:11" ht="12" hidden="1" customHeight="1" x14ac:dyDescent="0.2">
      <c r="B43326" s="88"/>
      <c r="C43326" s="88"/>
      <c r="D43326" s="88"/>
      <c r="E43326" s="88"/>
      <c r="F43326" s="88"/>
      <c r="G43326" s="88"/>
      <c r="H43326" s="88"/>
      <c r="I43326" s="88"/>
      <c r="J43326" s="88"/>
      <c r="K43326" s="88"/>
    </row>
    <row r="43327" spans="2:11" ht="12" hidden="1" customHeight="1" x14ac:dyDescent="0.2">
      <c r="B43327" s="88"/>
      <c r="C43327" s="88"/>
      <c r="D43327" s="88"/>
      <c r="E43327" s="88"/>
      <c r="F43327" s="88"/>
      <c r="G43327" s="88"/>
      <c r="H43327" s="88"/>
      <c r="I43327" s="88"/>
      <c r="J43327" s="88"/>
      <c r="K43327" s="88"/>
    </row>
    <row r="43328" spans="2:11" ht="12" hidden="1" customHeight="1" x14ac:dyDescent="0.2">
      <c r="B43328" s="88"/>
      <c r="C43328" s="88"/>
      <c r="D43328" s="88"/>
      <c r="E43328" s="88"/>
      <c r="F43328" s="88"/>
      <c r="G43328" s="88"/>
      <c r="H43328" s="88"/>
      <c r="I43328" s="88"/>
      <c r="J43328" s="88"/>
      <c r="K43328" s="88"/>
    </row>
    <row r="43329" spans="2:11" ht="12" hidden="1" customHeight="1" x14ac:dyDescent="0.2">
      <c r="B43329" s="88"/>
      <c r="C43329" s="88"/>
      <c r="D43329" s="88"/>
      <c r="E43329" s="88"/>
      <c r="F43329" s="88"/>
      <c r="G43329" s="88"/>
      <c r="H43329" s="88"/>
      <c r="I43329" s="88"/>
      <c r="J43329" s="88"/>
      <c r="K43329" s="88"/>
    </row>
    <row r="43330" spans="2:11" ht="12" hidden="1" customHeight="1" x14ac:dyDescent="0.2">
      <c r="B43330" s="88"/>
      <c r="C43330" s="88"/>
      <c r="D43330" s="88"/>
      <c r="E43330" s="88"/>
      <c r="F43330" s="88"/>
      <c r="G43330" s="88"/>
      <c r="H43330" s="88"/>
      <c r="I43330" s="88"/>
      <c r="J43330" s="88"/>
      <c r="K43330" s="88"/>
    </row>
    <row r="43331" spans="2:11" ht="12" hidden="1" customHeight="1" x14ac:dyDescent="0.2">
      <c r="B43331" s="88"/>
      <c r="C43331" s="88"/>
      <c r="D43331" s="88"/>
      <c r="E43331" s="88"/>
      <c r="F43331" s="88"/>
      <c r="G43331" s="88"/>
      <c r="H43331" s="88"/>
      <c r="I43331" s="88"/>
      <c r="J43331" s="88"/>
      <c r="K43331" s="88"/>
    </row>
    <row r="43332" spans="2:11" ht="12" hidden="1" customHeight="1" x14ac:dyDescent="0.2">
      <c r="B43332" s="88"/>
      <c r="C43332" s="88"/>
      <c r="D43332" s="88"/>
      <c r="E43332" s="88"/>
      <c r="F43332" s="88"/>
      <c r="G43332" s="88"/>
      <c r="H43332" s="88"/>
      <c r="I43332" s="88"/>
      <c r="J43332" s="88"/>
      <c r="K43332" s="88"/>
    </row>
    <row r="43333" spans="2:11" ht="12" hidden="1" customHeight="1" x14ac:dyDescent="0.2">
      <c r="B43333" s="88"/>
      <c r="C43333" s="88"/>
      <c r="D43333" s="88"/>
      <c r="E43333" s="88"/>
      <c r="F43333" s="88"/>
      <c r="G43333" s="88"/>
      <c r="H43333" s="88"/>
      <c r="I43333" s="88"/>
      <c r="J43333" s="88"/>
      <c r="K43333" s="88"/>
    </row>
    <row r="43334" spans="2:11" ht="12" hidden="1" customHeight="1" x14ac:dyDescent="0.2">
      <c r="B43334" s="88"/>
      <c r="C43334" s="88"/>
      <c r="D43334" s="88"/>
      <c r="E43334" s="88"/>
      <c r="F43334" s="88"/>
      <c r="G43334" s="88"/>
      <c r="H43334" s="88"/>
      <c r="I43334" s="88"/>
      <c r="J43334" s="88"/>
      <c r="K43334" s="88"/>
    </row>
    <row r="43335" spans="2:11" ht="12" hidden="1" customHeight="1" x14ac:dyDescent="0.2">
      <c r="B43335" s="88"/>
      <c r="C43335" s="88"/>
      <c r="D43335" s="88"/>
      <c r="E43335" s="88"/>
      <c r="F43335" s="88"/>
      <c r="G43335" s="88"/>
      <c r="H43335" s="88"/>
      <c r="I43335" s="88"/>
      <c r="J43335" s="88"/>
      <c r="K43335" s="88"/>
    </row>
    <row r="43336" spans="2:11" ht="12" hidden="1" customHeight="1" x14ac:dyDescent="0.2">
      <c r="B43336" s="88"/>
      <c r="C43336" s="88"/>
      <c r="D43336" s="88"/>
      <c r="E43336" s="88"/>
      <c r="F43336" s="88"/>
      <c r="G43336" s="88"/>
      <c r="H43336" s="88"/>
      <c r="I43336" s="88"/>
      <c r="J43336" s="88"/>
      <c r="K43336" s="88"/>
    </row>
    <row r="43337" spans="2:11" ht="12" hidden="1" customHeight="1" x14ac:dyDescent="0.2">
      <c r="B43337" s="88"/>
      <c r="C43337" s="88"/>
      <c r="D43337" s="88"/>
      <c r="E43337" s="88"/>
      <c r="F43337" s="88"/>
      <c r="G43337" s="88"/>
      <c r="H43337" s="88"/>
      <c r="I43337" s="88"/>
      <c r="J43337" s="88"/>
      <c r="K43337" s="88"/>
    </row>
    <row r="43338" spans="2:11" ht="12" hidden="1" customHeight="1" x14ac:dyDescent="0.2">
      <c r="B43338" s="88"/>
      <c r="C43338" s="88"/>
      <c r="D43338" s="88"/>
      <c r="E43338" s="88"/>
      <c r="F43338" s="88"/>
      <c r="G43338" s="88"/>
      <c r="H43338" s="88"/>
      <c r="I43338" s="88"/>
      <c r="J43338" s="88"/>
      <c r="K43338" s="88"/>
    </row>
    <row r="43339" spans="2:11" ht="12" hidden="1" customHeight="1" x14ac:dyDescent="0.2">
      <c r="B43339" s="88"/>
      <c r="C43339" s="88"/>
      <c r="D43339" s="88"/>
      <c r="E43339" s="88"/>
      <c r="F43339" s="88"/>
      <c r="G43339" s="88"/>
      <c r="H43339" s="88"/>
      <c r="I43339" s="88"/>
      <c r="J43339" s="88"/>
      <c r="K43339" s="88"/>
    </row>
    <row r="43340" spans="2:11" ht="12" hidden="1" customHeight="1" x14ac:dyDescent="0.2">
      <c r="B43340" s="88"/>
      <c r="C43340" s="88"/>
      <c r="D43340" s="88"/>
      <c r="E43340" s="88"/>
      <c r="F43340" s="88"/>
      <c r="G43340" s="88"/>
      <c r="H43340" s="88"/>
      <c r="I43340" s="88"/>
      <c r="J43340" s="88"/>
      <c r="K43340" s="88"/>
    </row>
    <row r="43341" spans="2:11" ht="12" hidden="1" customHeight="1" x14ac:dyDescent="0.2">
      <c r="B43341" s="88"/>
      <c r="C43341" s="88"/>
      <c r="D43341" s="88"/>
      <c r="E43341" s="88"/>
      <c r="F43341" s="88"/>
      <c r="G43341" s="88"/>
      <c r="H43341" s="88"/>
      <c r="I43341" s="88"/>
      <c r="J43341" s="88"/>
      <c r="K43341" s="88"/>
    </row>
    <row r="43342" spans="2:11" ht="12" hidden="1" customHeight="1" x14ac:dyDescent="0.2">
      <c r="B43342" s="88"/>
      <c r="C43342" s="88"/>
      <c r="D43342" s="88"/>
      <c r="E43342" s="88"/>
      <c r="F43342" s="88"/>
      <c r="G43342" s="88"/>
      <c r="H43342" s="88"/>
      <c r="I43342" s="88"/>
      <c r="J43342" s="88"/>
      <c r="K43342" s="88"/>
    </row>
    <row r="43343" spans="2:11" ht="12" hidden="1" customHeight="1" x14ac:dyDescent="0.2">
      <c r="B43343" s="88"/>
      <c r="C43343" s="88"/>
      <c r="D43343" s="88"/>
      <c r="E43343" s="88"/>
      <c r="F43343" s="88"/>
      <c r="G43343" s="88"/>
      <c r="H43343" s="88"/>
      <c r="I43343" s="88"/>
      <c r="J43343" s="88"/>
      <c r="K43343" s="88"/>
    </row>
    <row r="43344" spans="2:11" ht="12" hidden="1" customHeight="1" x14ac:dyDescent="0.2">
      <c r="B43344" s="88"/>
      <c r="C43344" s="88"/>
      <c r="D43344" s="88"/>
      <c r="E43344" s="88"/>
      <c r="F43344" s="88"/>
      <c r="G43344" s="88"/>
      <c r="H43344" s="88"/>
      <c r="I43344" s="88"/>
      <c r="J43344" s="88"/>
      <c r="K43344" s="88"/>
    </row>
    <row r="43345" spans="2:11" ht="12" hidden="1" customHeight="1" x14ac:dyDescent="0.2">
      <c r="B43345" s="88"/>
      <c r="C43345" s="88"/>
      <c r="D43345" s="88"/>
      <c r="E43345" s="88"/>
      <c r="F43345" s="88"/>
      <c r="G43345" s="88"/>
      <c r="H43345" s="88"/>
      <c r="I43345" s="88"/>
      <c r="J43345" s="88"/>
      <c r="K43345" s="88"/>
    </row>
    <row r="43346" spans="2:11" ht="12" hidden="1" customHeight="1" x14ac:dyDescent="0.2">
      <c r="B43346" s="88"/>
      <c r="C43346" s="88"/>
      <c r="D43346" s="88"/>
      <c r="E43346" s="88"/>
      <c r="F43346" s="88"/>
      <c r="G43346" s="88"/>
      <c r="H43346" s="88"/>
      <c r="I43346" s="88"/>
      <c r="J43346" s="88"/>
      <c r="K43346" s="88"/>
    </row>
    <row r="43347" spans="2:11" ht="12" hidden="1" customHeight="1" x14ac:dyDescent="0.2">
      <c r="B43347" s="88"/>
      <c r="C43347" s="88"/>
      <c r="D43347" s="88"/>
      <c r="E43347" s="88"/>
      <c r="F43347" s="88"/>
      <c r="G43347" s="88"/>
      <c r="H43347" s="88"/>
      <c r="I43347" s="88"/>
      <c r="J43347" s="88"/>
      <c r="K43347" s="88"/>
    </row>
    <row r="43348" spans="2:11" ht="12" hidden="1" customHeight="1" x14ac:dyDescent="0.2">
      <c r="B43348" s="88"/>
      <c r="C43348" s="88"/>
      <c r="D43348" s="88"/>
      <c r="E43348" s="88"/>
      <c r="F43348" s="88"/>
      <c r="G43348" s="88"/>
      <c r="H43348" s="88"/>
      <c r="I43348" s="88"/>
      <c r="J43348" s="88"/>
      <c r="K43348" s="88"/>
    </row>
    <row r="43349" spans="2:11" ht="12" hidden="1" customHeight="1" x14ac:dyDescent="0.2">
      <c r="B43349" s="88"/>
      <c r="C43349" s="88"/>
      <c r="D43349" s="88"/>
      <c r="E43349" s="88"/>
      <c r="F43349" s="88"/>
      <c r="G43349" s="88"/>
      <c r="H43349" s="88"/>
      <c r="I43349" s="88"/>
      <c r="J43349" s="88"/>
      <c r="K43349" s="88"/>
    </row>
    <row r="43350" spans="2:11" ht="12" hidden="1" customHeight="1" x14ac:dyDescent="0.2">
      <c r="B43350" s="88"/>
      <c r="C43350" s="88"/>
      <c r="D43350" s="88"/>
      <c r="E43350" s="88"/>
      <c r="F43350" s="88"/>
      <c r="G43350" s="88"/>
      <c r="H43350" s="88"/>
      <c r="I43350" s="88"/>
      <c r="J43350" s="88"/>
      <c r="K43350" s="88"/>
    </row>
    <row r="43351" spans="2:11" ht="12" hidden="1" customHeight="1" x14ac:dyDescent="0.2">
      <c r="B43351" s="88"/>
      <c r="C43351" s="88"/>
      <c r="D43351" s="88"/>
      <c r="E43351" s="88"/>
      <c r="F43351" s="88"/>
      <c r="G43351" s="88"/>
      <c r="H43351" s="88"/>
      <c r="I43351" s="88"/>
      <c r="J43351" s="88"/>
      <c r="K43351" s="88"/>
    </row>
    <row r="43352" spans="2:11" ht="12" hidden="1" customHeight="1" x14ac:dyDescent="0.2">
      <c r="B43352" s="88"/>
      <c r="C43352" s="88"/>
      <c r="D43352" s="88"/>
      <c r="E43352" s="88"/>
      <c r="F43352" s="88"/>
      <c r="G43352" s="88"/>
      <c r="H43352" s="88"/>
      <c r="I43352" s="88"/>
      <c r="J43352" s="88"/>
      <c r="K43352" s="88"/>
    </row>
    <row r="43353" spans="2:11" ht="12" hidden="1" customHeight="1" x14ac:dyDescent="0.2">
      <c r="B43353" s="88"/>
      <c r="C43353" s="88"/>
      <c r="D43353" s="88"/>
      <c r="E43353" s="88"/>
      <c r="F43353" s="88"/>
      <c r="G43353" s="88"/>
      <c r="H43353" s="88"/>
      <c r="I43353" s="88"/>
      <c r="J43353" s="88"/>
      <c r="K43353" s="88"/>
    </row>
    <row r="43354" spans="2:11" ht="12" hidden="1" customHeight="1" x14ac:dyDescent="0.2">
      <c r="B43354" s="88"/>
      <c r="C43354" s="88"/>
      <c r="D43354" s="88"/>
      <c r="E43354" s="88"/>
      <c r="F43354" s="88"/>
      <c r="G43354" s="88"/>
      <c r="H43354" s="88"/>
      <c r="I43354" s="88"/>
      <c r="J43354" s="88"/>
      <c r="K43354" s="88"/>
    </row>
    <row r="43355" spans="2:11" ht="12" hidden="1" customHeight="1" x14ac:dyDescent="0.2">
      <c r="B43355" s="88"/>
      <c r="C43355" s="88"/>
      <c r="D43355" s="88"/>
      <c r="E43355" s="88"/>
      <c r="F43355" s="88"/>
      <c r="G43355" s="88"/>
      <c r="H43355" s="88"/>
      <c r="I43355" s="88"/>
      <c r="J43355" s="88"/>
      <c r="K43355" s="88"/>
    </row>
    <row r="43356" spans="2:11" ht="12" hidden="1" customHeight="1" x14ac:dyDescent="0.2">
      <c r="B43356" s="88"/>
      <c r="C43356" s="88"/>
      <c r="D43356" s="88"/>
      <c r="E43356" s="88"/>
      <c r="F43356" s="88"/>
      <c r="G43356" s="88"/>
      <c r="H43356" s="88"/>
      <c r="I43356" s="88"/>
      <c r="J43356" s="88"/>
      <c r="K43356" s="88"/>
    </row>
    <row r="43357" spans="2:11" ht="12" hidden="1" customHeight="1" x14ac:dyDescent="0.2">
      <c r="B43357" s="88"/>
      <c r="C43357" s="88"/>
      <c r="D43357" s="88"/>
      <c r="E43357" s="88"/>
      <c r="F43357" s="88"/>
      <c r="G43357" s="88"/>
      <c r="H43357" s="88"/>
      <c r="I43357" s="88"/>
      <c r="J43357" s="88"/>
      <c r="K43357" s="88"/>
    </row>
    <row r="43358" spans="2:11" ht="12" hidden="1" customHeight="1" x14ac:dyDescent="0.2">
      <c r="B43358" s="88"/>
      <c r="C43358" s="88"/>
      <c r="D43358" s="88"/>
      <c r="E43358" s="88"/>
      <c r="F43358" s="88"/>
      <c r="G43358" s="88"/>
      <c r="H43358" s="88"/>
      <c r="I43358" s="88"/>
      <c r="J43358" s="88"/>
      <c r="K43358" s="88"/>
    </row>
    <row r="43359" spans="2:11" ht="12" hidden="1" customHeight="1" x14ac:dyDescent="0.2">
      <c r="B43359" s="88"/>
      <c r="C43359" s="88"/>
      <c r="D43359" s="88"/>
      <c r="E43359" s="88"/>
      <c r="F43359" s="88"/>
      <c r="G43359" s="88"/>
      <c r="H43359" s="88"/>
      <c r="I43359" s="88"/>
      <c r="J43359" s="88"/>
      <c r="K43359" s="88"/>
    </row>
    <row r="43360" spans="2:11" ht="12" hidden="1" customHeight="1" x14ac:dyDescent="0.2">
      <c r="B43360" s="88"/>
      <c r="C43360" s="88"/>
      <c r="D43360" s="88"/>
      <c r="E43360" s="88"/>
      <c r="F43360" s="88"/>
      <c r="G43360" s="88"/>
      <c r="H43360" s="88"/>
      <c r="I43360" s="88"/>
      <c r="J43360" s="88"/>
      <c r="K43360" s="88"/>
    </row>
    <row r="43361" spans="2:11" ht="12" hidden="1" customHeight="1" x14ac:dyDescent="0.2">
      <c r="B43361" s="88"/>
      <c r="C43361" s="88"/>
      <c r="D43361" s="88"/>
      <c r="E43361" s="88"/>
      <c r="F43361" s="88"/>
      <c r="G43361" s="88"/>
      <c r="H43361" s="88"/>
      <c r="I43361" s="88"/>
      <c r="J43361" s="88"/>
      <c r="K43361" s="88"/>
    </row>
    <row r="43362" spans="2:11" ht="12" hidden="1" customHeight="1" x14ac:dyDescent="0.2">
      <c r="B43362" s="88"/>
      <c r="C43362" s="88"/>
      <c r="D43362" s="88"/>
      <c r="E43362" s="88"/>
      <c r="F43362" s="88"/>
      <c r="G43362" s="88"/>
      <c r="H43362" s="88"/>
      <c r="I43362" s="88"/>
      <c r="J43362" s="88"/>
      <c r="K43362" s="88"/>
    </row>
    <row r="43363" spans="2:11" ht="12" hidden="1" customHeight="1" x14ac:dyDescent="0.2">
      <c r="B43363" s="88"/>
      <c r="C43363" s="88"/>
      <c r="D43363" s="88"/>
      <c r="E43363" s="88"/>
      <c r="F43363" s="88"/>
      <c r="G43363" s="88"/>
      <c r="H43363" s="88"/>
      <c r="I43363" s="88"/>
      <c r="J43363" s="88"/>
      <c r="K43363" s="88"/>
    </row>
    <row r="43364" spans="2:11" ht="12" hidden="1" customHeight="1" x14ac:dyDescent="0.2">
      <c r="B43364" s="88"/>
      <c r="C43364" s="88"/>
      <c r="D43364" s="88"/>
      <c r="E43364" s="88"/>
      <c r="F43364" s="88"/>
      <c r="G43364" s="88"/>
      <c r="H43364" s="88"/>
      <c r="I43364" s="88"/>
      <c r="J43364" s="88"/>
      <c r="K43364" s="88"/>
    </row>
    <row r="43365" spans="2:11" ht="12" hidden="1" customHeight="1" x14ac:dyDescent="0.2">
      <c r="B43365" s="88"/>
      <c r="C43365" s="88"/>
      <c r="D43365" s="88"/>
      <c r="E43365" s="88"/>
      <c r="F43365" s="88"/>
      <c r="G43365" s="88"/>
      <c r="H43365" s="88"/>
      <c r="I43365" s="88"/>
      <c r="J43365" s="88"/>
      <c r="K43365" s="88"/>
    </row>
    <row r="43366" spans="2:11" ht="12" hidden="1" customHeight="1" x14ac:dyDescent="0.2">
      <c r="B43366" s="88"/>
      <c r="C43366" s="88"/>
      <c r="D43366" s="88"/>
      <c r="E43366" s="88"/>
      <c r="F43366" s="88"/>
      <c r="G43366" s="88"/>
      <c r="H43366" s="88"/>
      <c r="I43366" s="88"/>
      <c r="J43366" s="88"/>
      <c r="K43366" s="88"/>
    </row>
    <row r="43367" spans="2:11" ht="12" hidden="1" customHeight="1" x14ac:dyDescent="0.2">
      <c r="B43367" s="88"/>
      <c r="C43367" s="88"/>
      <c r="D43367" s="88"/>
      <c r="E43367" s="88"/>
      <c r="F43367" s="88"/>
      <c r="G43367" s="88"/>
      <c r="H43367" s="88"/>
      <c r="I43367" s="88"/>
      <c r="J43367" s="88"/>
      <c r="K43367" s="88"/>
    </row>
    <row r="43368" spans="2:11" ht="12" hidden="1" customHeight="1" x14ac:dyDescent="0.2">
      <c r="B43368" s="88"/>
      <c r="C43368" s="88"/>
      <c r="D43368" s="88"/>
      <c r="E43368" s="88"/>
      <c r="F43368" s="88"/>
      <c r="G43368" s="88"/>
      <c r="H43368" s="88"/>
      <c r="I43368" s="88"/>
      <c r="J43368" s="88"/>
      <c r="K43368" s="88"/>
    </row>
    <row r="43369" spans="2:11" ht="12" hidden="1" customHeight="1" x14ac:dyDescent="0.2">
      <c r="B43369" s="88"/>
      <c r="C43369" s="88"/>
      <c r="D43369" s="88"/>
      <c r="E43369" s="88"/>
      <c r="F43369" s="88"/>
      <c r="G43369" s="88"/>
      <c r="H43369" s="88"/>
      <c r="I43369" s="88"/>
      <c r="J43369" s="88"/>
      <c r="K43369" s="88"/>
    </row>
    <row r="43370" spans="2:11" ht="12" hidden="1" customHeight="1" x14ac:dyDescent="0.2">
      <c r="B43370" s="88"/>
      <c r="C43370" s="88"/>
      <c r="D43370" s="88"/>
      <c r="E43370" s="88"/>
      <c r="F43370" s="88"/>
      <c r="G43370" s="88"/>
      <c r="H43370" s="88"/>
      <c r="I43370" s="88"/>
      <c r="J43370" s="88"/>
      <c r="K43370" s="88"/>
    </row>
    <row r="43371" spans="2:11" ht="12" hidden="1" customHeight="1" x14ac:dyDescent="0.2">
      <c r="B43371" s="88"/>
      <c r="C43371" s="88"/>
      <c r="D43371" s="88"/>
      <c r="E43371" s="88"/>
      <c r="F43371" s="88"/>
      <c r="G43371" s="88"/>
      <c r="H43371" s="88"/>
      <c r="I43371" s="88"/>
      <c r="J43371" s="88"/>
      <c r="K43371" s="88"/>
    </row>
    <row r="43372" spans="2:11" ht="12" hidden="1" customHeight="1" x14ac:dyDescent="0.2">
      <c r="B43372" s="88"/>
      <c r="C43372" s="88"/>
      <c r="D43372" s="88"/>
      <c r="E43372" s="88"/>
      <c r="F43372" s="88"/>
      <c r="G43372" s="88"/>
      <c r="H43372" s="88"/>
      <c r="I43372" s="88"/>
      <c r="J43372" s="88"/>
      <c r="K43372" s="88"/>
    </row>
    <row r="43373" spans="2:11" ht="12" hidden="1" customHeight="1" x14ac:dyDescent="0.2">
      <c r="B43373" s="88"/>
      <c r="C43373" s="88"/>
      <c r="D43373" s="88"/>
      <c r="E43373" s="88"/>
      <c r="F43373" s="88"/>
      <c r="G43373" s="88"/>
      <c r="H43373" s="88"/>
      <c r="I43373" s="88"/>
      <c r="J43373" s="88"/>
      <c r="K43373" s="88"/>
    </row>
    <row r="43374" spans="2:11" ht="12" hidden="1" customHeight="1" x14ac:dyDescent="0.2">
      <c r="B43374" s="88"/>
      <c r="C43374" s="88"/>
      <c r="D43374" s="88"/>
      <c r="E43374" s="88"/>
      <c r="F43374" s="88"/>
      <c r="G43374" s="88"/>
      <c r="H43374" s="88"/>
      <c r="I43374" s="88"/>
      <c r="J43374" s="88"/>
      <c r="K43374" s="88"/>
    </row>
    <row r="43375" spans="2:11" ht="12" hidden="1" customHeight="1" x14ac:dyDescent="0.2">
      <c r="B43375" s="88"/>
      <c r="C43375" s="88"/>
      <c r="D43375" s="88"/>
      <c r="E43375" s="88"/>
      <c r="F43375" s="88"/>
      <c r="G43375" s="88"/>
      <c r="H43375" s="88"/>
      <c r="I43375" s="88"/>
      <c r="J43375" s="88"/>
      <c r="K43375" s="88"/>
    </row>
    <row r="43376" spans="2:11" ht="12" hidden="1" customHeight="1" x14ac:dyDescent="0.2">
      <c r="B43376" s="88"/>
      <c r="C43376" s="88"/>
      <c r="D43376" s="88"/>
      <c r="E43376" s="88"/>
      <c r="F43376" s="88"/>
      <c r="G43376" s="88"/>
      <c r="H43376" s="88"/>
      <c r="I43376" s="88"/>
      <c r="J43376" s="88"/>
      <c r="K43376" s="88"/>
    </row>
    <row r="43377" spans="2:11" ht="12" hidden="1" customHeight="1" x14ac:dyDescent="0.2">
      <c r="B43377" s="88"/>
      <c r="C43377" s="88"/>
      <c r="D43377" s="88"/>
      <c r="E43377" s="88"/>
      <c r="F43377" s="88"/>
      <c r="G43377" s="88"/>
      <c r="H43377" s="88"/>
      <c r="I43377" s="88"/>
      <c r="J43377" s="88"/>
      <c r="K43377" s="88"/>
    </row>
    <row r="43378" spans="2:11" ht="12" hidden="1" customHeight="1" x14ac:dyDescent="0.2">
      <c r="B43378" s="88"/>
      <c r="C43378" s="88"/>
      <c r="D43378" s="88"/>
      <c r="E43378" s="88"/>
      <c r="F43378" s="88"/>
      <c r="G43378" s="88"/>
      <c r="H43378" s="88"/>
      <c r="I43378" s="88"/>
      <c r="J43378" s="88"/>
      <c r="K43378" s="88"/>
    </row>
    <row r="43379" spans="2:11" ht="12" hidden="1" customHeight="1" x14ac:dyDescent="0.2">
      <c r="B43379" s="88"/>
      <c r="C43379" s="88"/>
      <c r="D43379" s="88"/>
      <c r="E43379" s="88"/>
      <c r="F43379" s="88"/>
      <c r="G43379" s="88"/>
      <c r="H43379" s="88"/>
      <c r="I43379" s="88"/>
      <c r="J43379" s="88"/>
      <c r="K43379" s="88"/>
    </row>
    <row r="43380" spans="2:11" ht="12" hidden="1" customHeight="1" x14ac:dyDescent="0.2">
      <c r="B43380" s="88"/>
      <c r="C43380" s="88"/>
      <c r="D43380" s="88"/>
      <c r="E43380" s="88"/>
      <c r="F43380" s="88"/>
      <c r="G43380" s="88"/>
      <c r="H43380" s="88"/>
      <c r="I43380" s="88"/>
      <c r="J43380" s="88"/>
      <c r="K43380" s="88"/>
    </row>
    <row r="43381" spans="2:11" ht="12" hidden="1" customHeight="1" x14ac:dyDescent="0.2">
      <c r="B43381" s="88"/>
      <c r="C43381" s="88"/>
      <c r="D43381" s="88"/>
      <c r="E43381" s="88"/>
      <c r="F43381" s="88"/>
      <c r="G43381" s="88"/>
      <c r="H43381" s="88"/>
      <c r="I43381" s="88"/>
      <c r="J43381" s="88"/>
      <c r="K43381" s="88"/>
    </row>
    <row r="43382" spans="2:11" ht="12" hidden="1" customHeight="1" x14ac:dyDescent="0.2">
      <c r="B43382" s="88"/>
      <c r="C43382" s="88"/>
      <c r="D43382" s="88"/>
      <c r="E43382" s="88"/>
      <c r="F43382" s="88"/>
      <c r="G43382" s="88"/>
      <c r="H43382" s="88"/>
      <c r="I43382" s="88"/>
      <c r="J43382" s="88"/>
      <c r="K43382" s="88"/>
    </row>
    <row r="43383" spans="2:11" ht="12" hidden="1" customHeight="1" x14ac:dyDescent="0.2">
      <c r="B43383" s="88"/>
      <c r="C43383" s="88"/>
      <c r="D43383" s="88"/>
      <c r="E43383" s="88"/>
      <c r="F43383" s="88"/>
      <c r="G43383" s="88"/>
      <c r="H43383" s="88"/>
      <c r="I43383" s="88"/>
      <c r="J43383" s="88"/>
      <c r="K43383" s="88"/>
    </row>
    <row r="43384" spans="2:11" ht="12" hidden="1" customHeight="1" x14ac:dyDescent="0.2">
      <c r="B43384" s="88"/>
      <c r="C43384" s="88"/>
      <c r="D43384" s="88"/>
      <c r="E43384" s="88"/>
      <c r="F43384" s="88"/>
      <c r="G43384" s="88"/>
      <c r="H43384" s="88"/>
      <c r="I43384" s="88"/>
      <c r="J43384" s="88"/>
      <c r="K43384" s="88"/>
    </row>
    <row r="43385" spans="2:11" ht="12" hidden="1" customHeight="1" x14ac:dyDescent="0.2">
      <c r="B43385" s="88"/>
      <c r="C43385" s="88"/>
      <c r="D43385" s="88"/>
      <c r="E43385" s="88"/>
      <c r="F43385" s="88"/>
      <c r="G43385" s="88"/>
      <c r="H43385" s="88"/>
      <c r="I43385" s="88"/>
      <c r="J43385" s="88"/>
      <c r="K43385" s="88"/>
    </row>
    <row r="43386" spans="2:11" ht="12" hidden="1" customHeight="1" x14ac:dyDescent="0.2">
      <c r="B43386" s="88"/>
      <c r="C43386" s="88"/>
      <c r="D43386" s="88"/>
      <c r="E43386" s="88"/>
      <c r="F43386" s="88"/>
      <c r="G43386" s="88"/>
      <c r="H43386" s="88"/>
      <c r="I43386" s="88"/>
      <c r="J43386" s="88"/>
      <c r="K43386" s="88"/>
    </row>
    <row r="43387" spans="2:11" ht="12" hidden="1" customHeight="1" x14ac:dyDescent="0.2">
      <c r="B43387" s="88"/>
      <c r="C43387" s="88"/>
      <c r="D43387" s="88"/>
      <c r="E43387" s="88"/>
      <c r="F43387" s="88"/>
      <c r="G43387" s="88"/>
      <c r="H43387" s="88"/>
      <c r="I43387" s="88"/>
      <c r="J43387" s="88"/>
      <c r="K43387" s="88"/>
    </row>
    <row r="43388" spans="2:11" ht="12" hidden="1" customHeight="1" x14ac:dyDescent="0.2">
      <c r="B43388" s="88"/>
      <c r="C43388" s="88"/>
      <c r="D43388" s="88"/>
      <c r="E43388" s="88"/>
      <c r="F43388" s="88"/>
      <c r="G43388" s="88"/>
      <c r="H43388" s="88"/>
      <c r="I43388" s="88"/>
      <c r="J43388" s="88"/>
      <c r="K43388" s="88"/>
    </row>
    <row r="43389" spans="2:11" ht="12" hidden="1" customHeight="1" x14ac:dyDescent="0.2">
      <c r="B43389" s="88"/>
      <c r="C43389" s="88"/>
      <c r="D43389" s="88"/>
      <c r="E43389" s="88"/>
      <c r="F43389" s="88"/>
      <c r="G43389" s="88"/>
      <c r="H43389" s="88"/>
      <c r="I43389" s="88"/>
      <c r="J43389" s="88"/>
      <c r="K43389" s="88"/>
    </row>
    <row r="43390" spans="2:11" ht="12" hidden="1" customHeight="1" x14ac:dyDescent="0.2">
      <c r="B43390" s="88"/>
      <c r="C43390" s="88"/>
      <c r="D43390" s="88"/>
      <c r="E43390" s="88"/>
      <c r="F43390" s="88"/>
      <c r="G43390" s="88"/>
      <c r="H43390" s="88"/>
      <c r="I43390" s="88"/>
      <c r="J43390" s="88"/>
      <c r="K43390" s="88"/>
    </row>
    <row r="43391" spans="2:11" ht="12" hidden="1" customHeight="1" x14ac:dyDescent="0.2">
      <c r="B43391" s="88"/>
      <c r="C43391" s="88"/>
      <c r="D43391" s="88"/>
      <c r="E43391" s="88"/>
      <c r="F43391" s="88"/>
      <c r="G43391" s="88"/>
      <c r="H43391" s="88"/>
      <c r="I43391" s="88"/>
      <c r="J43391" s="88"/>
      <c r="K43391" s="88"/>
    </row>
    <row r="43392" spans="2:11" ht="12" hidden="1" customHeight="1" x14ac:dyDescent="0.2">
      <c r="B43392" s="88"/>
      <c r="C43392" s="88"/>
      <c r="D43392" s="88"/>
      <c r="E43392" s="88"/>
      <c r="F43392" s="88"/>
      <c r="G43392" s="88"/>
      <c r="H43392" s="88"/>
      <c r="I43392" s="88"/>
      <c r="J43392" s="88"/>
      <c r="K43392" s="88"/>
    </row>
    <row r="43393" spans="2:11" ht="12" hidden="1" customHeight="1" x14ac:dyDescent="0.2">
      <c r="B43393" s="88"/>
      <c r="C43393" s="88"/>
      <c r="D43393" s="88"/>
      <c r="E43393" s="88"/>
      <c r="F43393" s="88"/>
      <c r="G43393" s="88"/>
      <c r="H43393" s="88"/>
      <c r="I43393" s="88"/>
      <c r="J43393" s="88"/>
      <c r="K43393" s="88"/>
    </row>
    <row r="43394" spans="2:11" ht="12" hidden="1" customHeight="1" x14ac:dyDescent="0.2">
      <c r="B43394" s="88"/>
      <c r="C43394" s="88"/>
      <c r="D43394" s="88"/>
      <c r="E43394" s="88"/>
      <c r="F43394" s="88"/>
      <c r="G43394" s="88"/>
      <c r="H43394" s="88"/>
      <c r="I43394" s="88"/>
      <c r="J43394" s="88"/>
      <c r="K43394" s="88"/>
    </row>
    <row r="43395" spans="2:11" ht="12" hidden="1" customHeight="1" x14ac:dyDescent="0.2">
      <c r="B43395" s="88"/>
      <c r="C43395" s="88"/>
      <c r="D43395" s="88"/>
      <c r="E43395" s="88"/>
      <c r="F43395" s="88"/>
      <c r="G43395" s="88"/>
      <c r="H43395" s="88"/>
      <c r="I43395" s="88"/>
      <c r="J43395" s="88"/>
      <c r="K43395" s="88"/>
    </row>
    <row r="43396" spans="2:11" ht="12" hidden="1" customHeight="1" x14ac:dyDescent="0.2">
      <c r="B43396" s="88"/>
      <c r="C43396" s="88"/>
      <c r="D43396" s="88"/>
      <c r="E43396" s="88"/>
      <c r="F43396" s="88"/>
      <c r="G43396" s="88"/>
      <c r="H43396" s="88"/>
      <c r="I43396" s="88"/>
      <c r="J43396" s="88"/>
      <c r="K43396" s="88"/>
    </row>
    <row r="43397" spans="2:11" ht="12" hidden="1" customHeight="1" x14ac:dyDescent="0.2">
      <c r="B43397" s="88"/>
      <c r="C43397" s="88"/>
      <c r="D43397" s="88"/>
      <c r="E43397" s="88"/>
      <c r="F43397" s="88"/>
      <c r="G43397" s="88"/>
      <c r="H43397" s="88"/>
      <c r="I43397" s="88"/>
      <c r="J43397" s="88"/>
      <c r="K43397" s="88"/>
    </row>
    <row r="43398" spans="2:11" ht="12" hidden="1" customHeight="1" x14ac:dyDescent="0.2">
      <c r="B43398" s="88"/>
      <c r="C43398" s="88"/>
      <c r="D43398" s="88"/>
      <c r="E43398" s="88"/>
      <c r="F43398" s="88"/>
      <c r="G43398" s="88"/>
      <c r="H43398" s="88"/>
      <c r="I43398" s="88"/>
      <c r="J43398" s="88"/>
      <c r="K43398" s="88"/>
    </row>
    <row r="43399" spans="2:11" ht="12" hidden="1" customHeight="1" x14ac:dyDescent="0.2">
      <c r="B43399" s="88"/>
      <c r="C43399" s="88"/>
      <c r="D43399" s="88"/>
      <c r="E43399" s="88"/>
      <c r="F43399" s="88"/>
      <c r="G43399" s="88"/>
      <c r="H43399" s="88"/>
      <c r="I43399" s="88"/>
      <c r="J43399" s="88"/>
      <c r="K43399" s="88"/>
    </row>
    <row r="43400" spans="2:11" ht="12" hidden="1" customHeight="1" x14ac:dyDescent="0.2">
      <c r="B43400" s="88"/>
      <c r="C43400" s="88"/>
      <c r="D43400" s="88"/>
      <c r="E43400" s="88"/>
      <c r="F43400" s="88"/>
      <c r="G43400" s="88"/>
      <c r="H43400" s="88"/>
      <c r="I43400" s="88"/>
      <c r="J43400" s="88"/>
      <c r="K43400" s="88"/>
    </row>
    <row r="43401" spans="2:11" ht="12" hidden="1" customHeight="1" x14ac:dyDescent="0.2">
      <c r="B43401" s="88"/>
      <c r="C43401" s="88"/>
      <c r="D43401" s="88"/>
      <c r="E43401" s="88"/>
      <c r="F43401" s="88"/>
      <c r="G43401" s="88"/>
      <c r="H43401" s="88"/>
      <c r="I43401" s="88"/>
      <c r="J43401" s="88"/>
      <c r="K43401" s="88"/>
    </row>
    <row r="43402" spans="2:11" ht="12" hidden="1" customHeight="1" x14ac:dyDescent="0.2">
      <c r="B43402" s="88"/>
      <c r="C43402" s="88"/>
      <c r="D43402" s="88"/>
      <c r="E43402" s="88"/>
      <c r="F43402" s="88"/>
      <c r="G43402" s="88"/>
      <c r="H43402" s="88"/>
      <c r="I43402" s="88"/>
      <c r="J43402" s="88"/>
      <c r="K43402" s="88"/>
    </row>
    <row r="43403" spans="2:11" ht="12" hidden="1" customHeight="1" x14ac:dyDescent="0.2">
      <c r="B43403" s="88"/>
      <c r="C43403" s="88"/>
      <c r="D43403" s="88"/>
      <c r="E43403" s="88"/>
      <c r="F43403" s="88"/>
      <c r="G43403" s="88"/>
      <c r="H43403" s="88"/>
      <c r="I43403" s="88"/>
      <c r="J43403" s="88"/>
      <c r="K43403" s="88"/>
    </row>
    <row r="43404" spans="2:11" ht="12" hidden="1" customHeight="1" x14ac:dyDescent="0.2">
      <c r="B43404" s="88"/>
      <c r="C43404" s="88"/>
      <c r="D43404" s="88"/>
      <c r="E43404" s="88"/>
      <c r="F43404" s="88"/>
      <c r="G43404" s="88"/>
      <c r="H43404" s="88"/>
      <c r="I43404" s="88"/>
      <c r="J43404" s="88"/>
      <c r="K43404" s="88"/>
    </row>
    <row r="43405" spans="2:11" ht="12" hidden="1" customHeight="1" x14ac:dyDescent="0.2">
      <c r="B43405" s="88"/>
      <c r="C43405" s="88"/>
      <c r="D43405" s="88"/>
      <c r="E43405" s="88"/>
      <c r="F43405" s="88"/>
      <c r="G43405" s="88"/>
      <c r="H43405" s="88"/>
      <c r="I43405" s="88"/>
      <c r="J43405" s="88"/>
      <c r="K43405" s="88"/>
    </row>
    <row r="43406" spans="2:11" ht="12" hidden="1" customHeight="1" x14ac:dyDescent="0.2">
      <c r="B43406" s="88"/>
      <c r="C43406" s="88"/>
      <c r="D43406" s="88"/>
      <c r="E43406" s="88"/>
      <c r="F43406" s="88"/>
      <c r="G43406" s="88"/>
      <c r="H43406" s="88"/>
      <c r="I43406" s="88"/>
      <c r="J43406" s="88"/>
      <c r="K43406" s="88"/>
    </row>
    <row r="43407" spans="2:11" ht="12" hidden="1" customHeight="1" x14ac:dyDescent="0.2">
      <c r="B43407" s="88"/>
      <c r="C43407" s="88"/>
      <c r="D43407" s="88"/>
      <c r="E43407" s="88"/>
      <c r="F43407" s="88"/>
      <c r="G43407" s="88"/>
      <c r="H43407" s="88"/>
      <c r="I43407" s="88"/>
      <c r="J43407" s="88"/>
      <c r="K43407" s="88"/>
    </row>
    <row r="43408" spans="2:11" ht="12" hidden="1" customHeight="1" x14ac:dyDescent="0.2">
      <c r="B43408" s="88"/>
      <c r="C43408" s="88"/>
      <c r="D43408" s="88"/>
      <c r="E43408" s="88"/>
      <c r="F43408" s="88"/>
      <c r="G43408" s="88"/>
      <c r="H43408" s="88"/>
      <c r="I43408" s="88"/>
      <c r="J43408" s="88"/>
      <c r="K43408" s="88"/>
    </row>
    <row r="43409" spans="2:11" ht="12" hidden="1" customHeight="1" x14ac:dyDescent="0.2">
      <c r="B43409" s="88"/>
      <c r="C43409" s="88"/>
      <c r="D43409" s="88"/>
      <c r="E43409" s="88"/>
      <c r="F43409" s="88"/>
      <c r="G43409" s="88"/>
      <c r="H43409" s="88"/>
      <c r="I43409" s="88"/>
      <c r="J43409" s="88"/>
      <c r="K43409" s="88"/>
    </row>
    <row r="43410" spans="2:11" ht="12" hidden="1" customHeight="1" x14ac:dyDescent="0.2">
      <c r="B43410" s="88"/>
      <c r="C43410" s="88"/>
      <c r="D43410" s="88"/>
      <c r="E43410" s="88"/>
      <c r="F43410" s="88"/>
      <c r="G43410" s="88"/>
      <c r="H43410" s="88"/>
      <c r="I43410" s="88"/>
      <c r="J43410" s="88"/>
      <c r="K43410" s="88"/>
    </row>
    <row r="43411" spans="2:11" ht="12" hidden="1" customHeight="1" x14ac:dyDescent="0.2">
      <c r="B43411" s="88"/>
      <c r="C43411" s="88"/>
      <c r="D43411" s="88"/>
      <c r="E43411" s="88"/>
      <c r="F43411" s="88"/>
      <c r="G43411" s="88"/>
      <c r="H43411" s="88"/>
      <c r="I43411" s="88"/>
      <c r="J43411" s="88"/>
      <c r="K43411" s="88"/>
    </row>
    <row r="43412" spans="2:11" ht="12" hidden="1" customHeight="1" x14ac:dyDescent="0.2">
      <c r="B43412" s="88"/>
      <c r="C43412" s="88"/>
      <c r="D43412" s="88"/>
      <c r="E43412" s="88"/>
      <c r="F43412" s="88"/>
      <c r="G43412" s="88"/>
      <c r="H43412" s="88"/>
      <c r="I43412" s="88"/>
      <c r="J43412" s="88"/>
      <c r="K43412" s="88"/>
    </row>
    <row r="43413" spans="2:11" ht="12" hidden="1" customHeight="1" x14ac:dyDescent="0.2">
      <c r="B43413" s="88"/>
      <c r="C43413" s="88"/>
      <c r="D43413" s="88"/>
      <c r="E43413" s="88"/>
      <c r="F43413" s="88"/>
      <c r="G43413" s="88"/>
      <c r="H43413" s="88"/>
      <c r="I43413" s="88"/>
      <c r="J43413" s="88"/>
      <c r="K43413" s="88"/>
    </row>
    <row r="43414" spans="2:11" ht="12" hidden="1" customHeight="1" x14ac:dyDescent="0.2">
      <c r="B43414" s="88"/>
      <c r="C43414" s="88"/>
      <c r="D43414" s="88"/>
      <c r="E43414" s="88"/>
      <c r="F43414" s="88"/>
      <c r="G43414" s="88"/>
      <c r="H43414" s="88"/>
      <c r="I43414" s="88"/>
      <c r="J43414" s="88"/>
      <c r="K43414" s="88"/>
    </row>
    <row r="43415" spans="2:11" ht="12" hidden="1" customHeight="1" x14ac:dyDescent="0.2">
      <c r="B43415" s="88"/>
      <c r="C43415" s="88"/>
      <c r="D43415" s="88"/>
      <c r="E43415" s="88"/>
      <c r="F43415" s="88"/>
      <c r="G43415" s="88"/>
      <c r="H43415" s="88"/>
      <c r="I43415" s="88"/>
      <c r="J43415" s="88"/>
      <c r="K43415" s="88"/>
    </row>
    <row r="43416" spans="2:11" ht="12" hidden="1" customHeight="1" x14ac:dyDescent="0.2">
      <c r="B43416" s="88"/>
      <c r="C43416" s="88"/>
      <c r="D43416" s="88"/>
      <c r="E43416" s="88"/>
      <c r="F43416" s="88"/>
      <c r="G43416" s="88"/>
      <c r="H43416" s="88"/>
      <c r="I43416" s="88"/>
      <c r="J43416" s="88"/>
      <c r="K43416" s="88"/>
    </row>
    <row r="43417" spans="2:11" ht="12" hidden="1" customHeight="1" x14ac:dyDescent="0.2">
      <c r="B43417" s="88"/>
      <c r="C43417" s="88"/>
      <c r="D43417" s="88"/>
      <c r="E43417" s="88"/>
      <c r="F43417" s="88"/>
      <c r="G43417" s="88"/>
      <c r="H43417" s="88"/>
      <c r="I43417" s="88"/>
      <c r="J43417" s="88"/>
      <c r="K43417" s="88"/>
    </row>
    <row r="43418" spans="2:11" ht="12" hidden="1" customHeight="1" x14ac:dyDescent="0.2">
      <c r="B43418" s="88"/>
      <c r="C43418" s="88"/>
      <c r="D43418" s="88"/>
      <c r="E43418" s="88"/>
      <c r="F43418" s="88"/>
      <c r="G43418" s="88"/>
      <c r="H43418" s="88"/>
      <c r="I43418" s="88"/>
      <c r="J43418" s="88"/>
      <c r="K43418" s="88"/>
    </row>
    <row r="43419" spans="2:11" ht="12" hidden="1" customHeight="1" x14ac:dyDescent="0.2">
      <c r="B43419" s="88"/>
      <c r="C43419" s="88"/>
      <c r="D43419" s="88"/>
      <c r="E43419" s="88"/>
      <c r="F43419" s="88"/>
      <c r="G43419" s="88"/>
      <c r="H43419" s="88"/>
      <c r="I43419" s="88"/>
      <c r="J43419" s="88"/>
      <c r="K43419" s="88"/>
    </row>
    <row r="43420" spans="2:11" ht="12" hidden="1" customHeight="1" x14ac:dyDescent="0.2">
      <c r="B43420" s="88"/>
      <c r="C43420" s="88"/>
      <c r="D43420" s="88"/>
      <c r="E43420" s="88"/>
      <c r="F43420" s="88"/>
      <c r="G43420" s="88"/>
      <c r="H43420" s="88"/>
      <c r="I43420" s="88"/>
      <c r="J43420" s="88"/>
      <c r="K43420" s="88"/>
    </row>
    <row r="43421" spans="2:11" ht="12" hidden="1" customHeight="1" x14ac:dyDescent="0.2">
      <c r="B43421" s="88"/>
      <c r="C43421" s="88"/>
      <c r="D43421" s="88"/>
      <c r="E43421" s="88"/>
      <c r="F43421" s="88"/>
      <c r="G43421" s="88"/>
      <c r="H43421" s="88"/>
      <c r="I43421" s="88"/>
      <c r="J43421" s="88"/>
      <c r="K43421" s="88"/>
    </row>
    <row r="43422" spans="2:11" ht="12" hidden="1" customHeight="1" x14ac:dyDescent="0.2">
      <c r="B43422" s="88"/>
      <c r="C43422" s="88"/>
      <c r="D43422" s="88"/>
      <c r="E43422" s="88"/>
      <c r="F43422" s="88"/>
      <c r="G43422" s="88"/>
      <c r="H43422" s="88"/>
      <c r="I43422" s="88"/>
      <c r="J43422" s="88"/>
      <c r="K43422" s="88"/>
    </row>
    <row r="43423" spans="2:11" ht="12" hidden="1" customHeight="1" x14ac:dyDescent="0.2">
      <c r="B43423" s="88"/>
      <c r="C43423" s="88"/>
      <c r="D43423" s="88"/>
      <c r="E43423" s="88"/>
      <c r="F43423" s="88"/>
      <c r="G43423" s="88"/>
      <c r="H43423" s="88"/>
      <c r="I43423" s="88"/>
      <c r="J43423" s="88"/>
      <c r="K43423" s="88"/>
    </row>
    <row r="43424" spans="2:11" ht="12" hidden="1" customHeight="1" x14ac:dyDescent="0.2">
      <c r="B43424" s="88"/>
      <c r="C43424" s="88"/>
      <c r="D43424" s="88"/>
      <c r="E43424" s="88"/>
      <c r="F43424" s="88"/>
      <c r="G43424" s="88"/>
      <c r="H43424" s="88"/>
      <c r="I43424" s="88"/>
      <c r="J43424" s="88"/>
      <c r="K43424" s="88"/>
    </row>
    <row r="43425" spans="2:11" ht="12" hidden="1" customHeight="1" x14ac:dyDescent="0.2">
      <c r="B43425" s="88"/>
      <c r="C43425" s="88"/>
      <c r="D43425" s="88"/>
      <c r="E43425" s="88"/>
      <c r="F43425" s="88"/>
      <c r="G43425" s="88"/>
      <c r="H43425" s="88"/>
      <c r="I43425" s="88"/>
      <c r="J43425" s="88"/>
      <c r="K43425" s="88"/>
    </row>
    <row r="43426" spans="2:11" ht="12" hidden="1" customHeight="1" x14ac:dyDescent="0.2">
      <c r="B43426" s="88"/>
      <c r="C43426" s="88"/>
      <c r="D43426" s="88"/>
      <c r="E43426" s="88"/>
      <c r="F43426" s="88"/>
      <c r="G43426" s="88"/>
      <c r="H43426" s="88"/>
      <c r="I43426" s="88"/>
      <c r="J43426" s="88"/>
      <c r="K43426" s="88"/>
    </row>
    <row r="43427" spans="2:11" ht="12" hidden="1" customHeight="1" x14ac:dyDescent="0.2">
      <c r="B43427" s="88"/>
      <c r="C43427" s="88"/>
      <c r="D43427" s="88"/>
      <c r="E43427" s="88"/>
      <c r="F43427" s="88"/>
      <c r="G43427" s="88"/>
      <c r="H43427" s="88"/>
      <c r="I43427" s="88"/>
      <c r="J43427" s="88"/>
      <c r="K43427" s="88"/>
    </row>
    <row r="43428" spans="2:11" ht="12" hidden="1" customHeight="1" x14ac:dyDescent="0.2">
      <c r="B43428" s="88"/>
      <c r="C43428" s="88"/>
      <c r="D43428" s="88"/>
      <c r="E43428" s="88"/>
      <c r="F43428" s="88"/>
      <c r="G43428" s="88"/>
      <c r="H43428" s="88"/>
      <c r="I43428" s="88"/>
      <c r="J43428" s="88"/>
      <c r="K43428" s="88"/>
    </row>
    <row r="43429" spans="2:11" ht="12" hidden="1" customHeight="1" x14ac:dyDescent="0.2">
      <c r="B43429" s="88"/>
      <c r="C43429" s="88"/>
      <c r="D43429" s="88"/>
      <c r="E43429" s="88"/>
      <c r="F43429" s="88"/>
      <c r="G43429" s="88"/>
      <c r="H43429" s="88"/>
      <c r="I43429" s="88"/>
      <c r="J43429" s="88"/>
      <c r="K43429" s="88"/>
    </row>
    <row r="43430" spans="2:11" ht="12" hidden="1" customHeight="1" x14ac:dyDescent="0.2">
      <c r="B43430" s="88"/>
      <c r="C43430" s="88"/>
      <c r="D43430" s="88"/>
      <c r="E43430" s="88"/>
      <c r="F43430" s="88"/>
      <c r="G43430" s="88"/>
      <c r="H43430" s="88"/>
      <c r="I43430" s="88"/>
      <c r="J43430" s="88"/>
      <c r="K43430" s="88"/>
    </row>
    <row r="43431" spans="2:11" ht="12" hidden="1" customHeight="1" x14ac:dyDescent="0.2">
      <c r="B43431" s="88"/>
      <c r="C43431" s="88"/>
      <c r="D43431" s="88"/>
      <c r="E43431" s="88"/>
      <c r="F43431" s="88"/>
      <c r="G43431" s="88"/>
      <c r="H43431" s="88"/>
      <c r="I43431" s="88"/>
      <c r="J43431" s="88"/>
      <c r="K43431" s="88"/>
    </row>
    <row r="43432" spans="2:11" ht="12" hidden="1" customHeight="1" x14ac:dyDescent="0.2">
      <c r="B43432" s="88"/>
      <c r="C43432" s="88"/>
      <c r="D43432" s="88"/>
      <c r="E43432" s="88"/>
      <c r="F43432" s="88"/>
      <c r="G43432" s="88"/>
      <c r="H43432" s="88"/>
      <c r="I43432" s="88"/>
      <c r="J43432" s="88"/>
      <c r="K43432" s="88"/>
    </row>
    <row r="43433" spans="2:11" ht="12" hidden="1" customHeight="1" x14ac:dyDescent="0.2">
      <c r="B43433" s="88"/>
      <c r="C43433" s="88"/>
      <c r="D43433" s="88"/>
      <c r="E43433" s="88"/>
      <c r="F43433" s="88"/>
      <c r="G43433" s="88"/>
      <c r="H43433" s="88"/>
      <c r="I43433" s="88"/>
      <c r="J43433" s="88"/>
      <c r="K43433" s="88"/>
    </row>
    <row r="43434" spans="2:11" ht="12" hidden="1" customHeight="1" x14ac:dyDescent="0.2">
      <c r="B43434" s="88"/>
      <c r="C43434" s="88"/>
      <c r="D43434" s="88"/>
      <c r="E43434" s="88"/>
      <c r="F43434" s="88"/>
      <c r="G43434" s="88"/>
      <c r="H43434" s="88"/>
      <c r="I43434" s="88"/>
      <c r="J43434" s="88"/>
      <c r="K43434" s="88"/>
    </row>
    <row r="43435" spans="2:11" ht="12" hidden="1" customHeight="1" x14ac:dyDescent="0.2">
      <c r="B43435" s="88"/>
      <c r="C43435" s="88"/>
      <c r="D43435" s="88"/>
      <c r="E43435" s="88"/>
      <c r="F43435" s="88"/>
      <c r="G43435" s="88"/>
      <c r="H43435" s="88"/>
      <c r="I43435" s="88"/>
      <c r="J43435" s="88"/>
      <c r="K43435" s="88"/>
    </row>
    <row r="43436" spans="2:11" ht="12" hidden="1" customHeight="1" x14ac:dyDescent="0.2">
      <c r="B43436" s="88"/>
      <c r="C43436" s="88"/>
      <c r="D43436" s="88"/>
      <c r="E43436" s="88"/>
      <c r="F43436" s="88"/>
      <c r="G43436" s="88"/>
      <c r="H43436" s="88"/>
      <c r="I43436" s="88"/>
      <c r="J43436" s="88"/>
      <c r="K43436" s="88"/>
    </row>
    <row r="43437" spans="2:11" ht="12" hidden="1" customHeight="1" x14ac:dyDescent="0.2">
      <c r="B43437" s="88"/>
      <c r="C43437" s="88"/>
      <c r="D43437" s="88"/>
      <c r="E43437" s="88"/>
      <c r="F43437" s="88"/>
      <c r="G43437" s="88"/>
      <c r="H43437" s="88"/>
      <c r="I43437" s="88"/>
      <c r="J43437" s="88"/>
      <c r="K43437" s="88"/>
    </row>
    <row r="43438" spans="2:11" ht="12" hidden="1" customHeight="1" x14ac:dyDescent="0.2">
      <c r="B43438" s="88"/>
      <c r="C43438" s="88"/>
      <c r="D43438" s="88"/>
      <c r="E43438" s="88"/>
      <c r="F43438" s="88"/>
      <c r="G43438" s="88"/>
      <c r="H43438" s="88"/>
      <c r="I43438" s="88"/>
      <c r="J43438" s="88"/>
      <c r="K43438" s="88"/>
    </row>
    <row r="43439" spans="2:11" ht="12" hidden="1" customHeight="1" x14ac:dyDescent="0.2">
      <c r="B43439" s="88"/>
      <c r="C43439" s="88"/>
      <c r="D43439" s="88"/>
      <c r="E43439" s="88"/>
      <c r="F43439" s="88"/>
      <c r="G43439" s="88"/>
      <c r="H43439" s="88"/>
      <c r="I43439" s="88"/>
      <c r="J43439" s="88"/>
      <c r="K43439" s="88"/>
    </row>
    <row r="43440" spans="2:11" ht="12" hidden="1" customHeight="1" x14ac:dyDescent="0.2">
      <c r="B43440" s="88"/>
      <c r="C43440" s="88"/>
      <c r="D43440" s="88"/>
      <c r="E43440" s="88"/>
      <c r="F43440" s="88"/>
      <c r="G43440" s="88"/>
      <c r="H43440" s="88"/>
      <c r="I43440" s="88"/>
      <c r="J43440" s="88"/>
      <c r="K43440" s="88"/>
    </row>
    <row r="43441" spans="2:11" ht="12" hidden="1" customHeight="1" x14ac:dyDescent="0.2">
      <c r="B43441" s="88"/>
      <c r="C43441" s="88"/>
      <c r="D43441" s="88"/>
      <c r="E43441" s="88"/>
      <c r="F43441" s="88"/>
      <c r="G43441" s="88"/>
      <c r="H43441" s="88"/>
      <c r="I43441" s="88"/>
      <c r="J43441" s="88"/>
      <c r="K43441" s="88"/>
    </row>
    <row r="43442" spans="2:11" ht="12" hidden="1" customHeight="1" x14ac:dyDescent="0.2">
      <c r="B43442" s="88"/>
      <c r="C43442" s="88"/>
      <c r="D43442" s="88"/>
      <c r="E43442" s="88"/>
      <c r="F43442" s="88"/>
      <c r="G43442" s="88"/>
      <c r="H43442" s="88"/>
      <c r="I43442" s="88"/>
      <c r="J43442" s="88"/>
      <c r="K43442" s="88"/>
    </row>
    <row r="43443" spans="2:11" ht="12" hidden="1" customHeight="1" x14ac:dyDescent="0.2">
      <c r="B43443" s="88"/>
      <c r="C43443" s="88"/>
      <c r="D43443" s="88"/>
      <c r="E43443" s="88"/>
      <c r="F43443" s="88"/>
      <c r="G43443" s="88"/>
      <c r="H43443" s="88"/>
      <c r="I43443" s="88"/>
      <c r="J43443" s="88"/>
      <c r="K43443" s="88"/>
    </row>
    <row r="43444" spans="2:11" ht="12" hidden="1" customHeight="1" x14ac:dyDescent="0.2">
      <c r="B43444" s="88"/>
      <c r="C43444" s="88"/>
      <c r="D43444" s="88"/>
      <c r="E43444" s="88"/>
      <c r="F43444" s="88"/>
      <c r="G43444" s="88"/>
      <c r="H43444" s="88"/>
      <c r="I43444" s="88"/>
      <c r="J43444" s="88"/>
      <c r="K43444" s="88"/>
    </row>
    <row r="43445" spans="2:11" ht="12" hidden="1" customHeight="1" x14ac:dyDescent="0.2">
      <c r="B43445" s="88"/>
      <c r="C43445" s="88"/>
      <c r="D43445" s="88"/>
      <c r="E43445" s="88"/>
      <c r="F43445" s="88"/>
      <c r="G43445" s="88"/>
      <c r="H43445" s="88"/>
      <c r="I43445" s="88"/>
      <c r="J43445" s="88"/>
      <c r="K43445" s="88"/>
    </row>
    <row r="43446" spans="2:11" ht="12" hidden="1" customHeight="1" x14ac:dyDescent="0.2">
      <c r="B43446" s="88"/>
      <c r="C43446" s="88"/>
      <c r="D43446" s="88"/>
      <c r="E43446" s="88"/>
      <c r="F43446" s="88"/>
      <c r="G43446" s="88"/>
      <c r="H43446" s="88"/>
      <c r="I43446" s="88"/>
      <c r="J43446" s="88"/>
      <c r="K43446" s="88"/>
    </row>
    <row r="43447" spans="2:11" ht="12" hidden="1" customHeight="1" x14ac:dyDescent="0.2">
      <c r="B43447" s="88"/>
      <c r="C43447" s="88"/>
      <c r="D43447" s="88"/>
      <c r="E43447" s="88"/>
      <c r="F43447" s="88"/>
      <c r="G43447" s="88"/>
      <c r="H43447" s="88"/>
      <c r="I43447" s="88"/>
      <c r="J43447" s="88"/>
      <c r="K43447" s="88"/>
    </row>
    <row r="43448" spans="2:11" ht="12" hidden="1" customHeight="1" x14ac:dyDescent="0.2">
      <c r="B43448" s="88"/>
      <c r="C43448" s="88"/>
      <c r="D43448" s="88"/>
      <c r="E43448" s="88"/>
      <c r="F43448" s="88"/>
      <c r="G43448" s="88"/>
      <c r="H43448" s="88"/>
      <c r="I43448" s="88"/>
      <c r="J43448" s="88"/>
      <c r="K43448" s="88"/>
    </row>
    <row r="43449" spans="2:11" ht="12" hidden="1" customHeight="1" x14ac:dyDescent="0.2">
      <c r="B43449" s="88"/>
      <c r="C43449" s="88"/>
      <c r="D43449" s="88"/>
      <c r="E43449" s="88"/>
      <c r="F43449" s="88"/>
      <c r="G43449" s="88"/>
      <c r="H43449" s="88"/>
      <c r="I43449" s="88"/>
      <c r="J43449" s="88"/>
      <c r="K43449" s="88"/>
    </row>
    <row r="43450" spans="2:11" ht="12" hidden="1" customHeight="1" x14ac:dyDescent="0.2">
      <c r="B43450" s="88"/>
      <c r="C43450" s="88"/>
      <c r="D43450" s="88"/>
      <c r="E43450" s="88"/>
      <c r="F43450" s="88"/>
      <c r="G43450" s="88"/>
      <c r="H43450" s="88"/>
      <c r="I43450" s="88"/>
      <c r="J43450" s="88"/>
      <c r="K43450" s="88"/>
    </row>
    <row r="43451" spans="2:11" ht="12" hidden="1" customHeight="1" x14ac:dyDescent="0.2">
      <c r="B43451" s="88"/>
      <c r="C43451" s="88"/>
      <c r="D43451" s="88"/>
      <c r="E43451" s="88"/>
      <c r="F43451" s="88"/>
      <c r="G43451" s="88"/>
      <c r="H43451" s="88"/>
      <c r="I43451" s="88"/>
      <c r="J43451" s="88"/>
      <c r="K43451" s="88"/>
    </row>
    <row r="43452" spans="2:11" ht="12" hidden="1" customHeight="1" x14ac:dyDescent="0.2">
      <c r="B43452" s="88"/>
      <c r="C43452" s="88"/>
      <c r="D43452" s="88"/>
      <c r="E43452" s="88"/>
      <c r="F43452" s="88"/>
      <c r="G43452" s="88"/>
      <c r="H43452" s="88"/>
      <c r="I43452" s="88"/>
      <c r="J43452" s="88"/>
      <c r="K43452" s="88"/>
    </row>
    <row r="43453" spans="2:11" ht="12" hidden="1" customHeight="1" x14ac:dyDescent="0.2">
      <c r="B43453" s="88"/>
      <c r="C43453" s="88"/>
      <c r="D43453" s="88"/>
      <c r="E43453" s="88"/>
      <c r="F43453" s="88"/>
      <c r="G43453" s="88"/>
      <c r="H43453" s="88"/>
      <c r="I43453" s="88"/>
      <c r="J43453" s="88"/>
      <c r="K43453" s="88"/>
    </row>
    <row r="43454" spans="2:11" ht="12" hidden="1" customHeight="1" x14ac:dyDescent="0.2">
      <c r="B43454" s="88"/>
      <c r="C43454" s="88"/>
      <c r="D43454" s="88"/>
      <c r="E43454" s="88"/>
      <c r="F43454" s="88"/>
      <c r="G43454" s="88"/>
      <c r="H43454" s="88"/>
      <c r="I43454" s="88"/>
      <c r="J43454" s="88"/>
      <c r="K43454" s="88"/>
    </row>
    <row r="43455" spans="2:11" ht="12" hidden="1" customHeight="1" x14ac:dyDescent="0.2">
      <c r="B43455" s="88"/>
      <c r="C43455" s="88"/>
      <c r="D43455" s="88"/>
      <c r="E43455" s="88"/>
      <c r="F43455" s="88"/>
      <c r="G43455" s="88"/>
      <c r="H43455" s="88"/>
      <c r="I43455" s="88"/>
      <c r="J43455" s="88"/>
      <c r="K43455" s="88"/>
    </row>
    <row r="43456" spans="2:11" ht="12" hidden="1" customHeight="1" x14ac:dyDescent="0.2">
      <c r="B43456" s="88"/>
      <c r="C43456" s="88"/>
      <c r="D43456" s="88"/>
      <c r="E43456" s="88"/>
      <c r="F43456" s="88"/>
      <c r="G43456" s="88"/>
      <c r="H43456" s="88"/>
      <c r="I43456" s="88"/>
      <c r="J43456" s="88"/>
      <c r="K43456" s="88"/>
    </row>
    <row r="43457" spans="2:11" ht="12" hidden="1" customHeight="1" x14ac:dyDescent="0.2">
      <c r="B43457" s="88"/>
      <c r="C43457" s="88"/>
      <c r="D43457" s="88"/>
      <c r="E43457" s="88"/>
      <c r="F43457" s="88"/>
      <c r="G43457" s="88"/>
      <c r="H43457" s="88"/>
      <c r="I43457" s="88"/>
      <c r="J43457" s="88"/>
      <c r="K43457" s="88"/>
    </row>
    <row r="43458" spans="2:11" ht="12" hidden="1" customHeight="1" x14ac:dyDescent="0.2">
      <c r="B43458" s="88"/>
      <c r="C43458" s="88"/>
      <c r="D43458" s="88"/>
      <c r="E43458" s="88"/>
      <c r="F43458" s="88"/>
      <c r="G43458" s="88"/>
      <c r="H43458" s="88"/>
      <c r="I43458" s="88"/>
      <c r="J43458" s="88"/>
      <c r="K43458" s="88"/>
    </row>
    <row r="43459" spans="2:11" ht="12" hidden="1" customHeight="1" x14ac:dyDescent="0.2">
      <c r="B43459" s="88"/>
      <c r="C43459" s="88"/>
      <c r="D43459" s="88"/>
      <c r="E43459" s="88"/>
      <c r="F43459" s="88"/>
      <c r="G43459" s="88"/>
      <c r="H43459" s="88"/>
      <c r="I43459" s="88"/>
      <c r="J43459" s="88"/>
      <c r="K43459" s="88"/>
    </row>
    <row r="43460" spans="2:11" ht="12" hidden="1" customHeight="1" x14ac:dyDescent="0.2">
      <c r="B43460" s="88"/>
      <c r="C43460" s="88"/>
      <c r="D43460" s="88"/>
      <c r="E43460" s="88"/>
      <c r="F43460" s="88"/>
      <c r="G43460" s="88"/>
      <c r="H43460" s="88"/>
      <c r="I43460" s="88"/>
      <c r="J43460" s="88"/>
      <c r="K43460" s="88"/>
    </row>
    <row r="43461" spans="2:11" ht="12" hidden="1" customHeight="1" x14ac:dyDescent="0.2">
      <c r="B43461" s="88"/>
      <c r="C43461" s="88"/>
      <c r="D43461" s="88"/>
      <c r="E43461" s="88"/>
      <c r="F43461" s="88"/>
      <c r="G43461" s="88"/>
      <c r="H43461" s="88"/>
      <c r="I43461" s="88"/>
      <c r="J43461" s="88"/>
      <c r="K43461" s="88"/>
    </row>
    <row r="43462" spans="2:11" ht="12" hidden="1" customHeight="1" x14ac:dyDescent="0.2">
      <c r="B43462" s="88"/>
      <c r="C43462" s="88"/>
      <c r="D43462" s="88"/>
      <c r="E43462" s="88"/>
      <c r="F43462" s="88"/>
      <c r="G43462" s="88"/>
      <c r="H43462" s="88"/>
      <c r="I43462" s="88"/>
      <c r="J43462" s="88"/>
      <c r="K43462" s="88"/>
    </row>
    <row r="43463" spans="2:11" ht="12" hidden="1" customHeight="1" x14ac:dyDescent="0.2">
      <c r="B43463" s="88"/>
      <c r="C43463" s="88"/>
      <c r="D43463" s="88"/>
      <c r="E43463" s="88"/>
      <c r="F43463" s="88"/>
      <c r="G43463" s="88"/>
      <c r="H43463" s="88"/>
      <c r="I43463" s="88"/>
      <c r="J43463" s="88"/>
      <c r="K43463" s="88"/>
    </row>
    <row r="43464" spans="2:11" ht="12" hidden="1" customHeight="1" x14ac:dyDescent="0.2">
      <c r="B43464" s="88"/>
      <c r="C43464" s="88"/>
      <c r="D43464" s="88"/>
      <c r="E43464" s="88"/>
      <c r="F43464" s="88"/>
      <c r="G43464" s="88"/>
      <c r="H43464" s="88"/>
      <c r="I43464" s="88"/>
      <c r="J43464" s="88"/>
      <c r="K43464" s="88"/>
    </row>
    <row r="43465" spans="2:11" ht="12" hidden="1" customHeight="1" x14ac:dyDescent="0.2">
      <c r="B43465" s="88"/>
      <c r="C43465" s="88"/>
      <c r="D43465" s="88"/>
      <c r="E43465" s="88"/>
      <c r="F43465" s="88"/>
      <c r="G43465" s="88"/>
      <c r="H43465" s="88"/>
      <c r="I43465" s="88"/>
      <c r="J43465" s="88"/>
      <c r="K43465" s="88"/>
    </row>
    <row r="43466" spans="2:11" ht="12" hidden="1" customHeight="1" x14ac:dyDescent="0.2">
      <c r="B43466" s="88"/>
      <c r="C43466" s="88"/>
      <c r="D43466" s="88"/>
      <c r="E43466" s="88"/>
      <c r="F43466" s="88"/>
      <c r="G43466" s="88"/>
      <c r="H43466" s="88"/>
      <c r="I43466" s="88"/>
      <c r="J43466" s="88"/>
      <c r="K43466" s="88"/>
    </row>
    <row r="43467" spans="2:11" ht="12" hidden="1" customHeight="1" x14ac:dyDescent="0.2">
      <c r="B43467" s="88"/>
      <c r="C43467" s="88"/>
      <c r="D43467" s="88"/>
      <c r="E43467" s="88"/>
      <c r="F43467" s="88"/>
      <c r="G43467" s="88"/>
      <c r="H43467" s="88"/>
      <c r="I43467" s="88"/>
      <c r="J43467" s="88"/>
      <c r="K43467" s="88"/>
    </row>
    <row r="43468" spans="2:11" ht="12" hidden="1" customHeight="1" x14ac:dyDescent="0.2">
      <c r="B43468" s="88"/>
      <c r="C43468" s="88"/>
      <c r="D43468" s="88"/>
      <c r="E43468" s="88"/>
      <c r="F43468" s="88"/>
      <c r="G43468" s="88"/>
      <c r="H43468" s="88"/>
      <c r="I43468" s="88"/>
      <c r="J43468" s="88"/>
      <c r="K43468" s="88"/>
    </row>
    <row r="43469" spans="2:11" ht="12" hidden="1" customHeight="1" x14ac:dyDescent="0.2">
      <c r="B43469" s="88"/>
      <c r="C43469" s="88"/>
      <c r="D43469" s="88"/>
      <c r="E43469" s="88"/>
      <c r="F43469" s="88"/>
      <c r="G43469" s="88"/>
      <c r="H43469" s="88"/>
      <c r="I43469" s="88"/>
      <c r="J43469" s="88"/>
      <c r="K43469" s="88"/>
    </row>
    <row r="43470" spans="2:11" ht="12" hidden="1" customHeight="1" x14ac:dyDescent="0.2">
      <c r="B43470" s="88"/>
      <c r="C43470" s="88"/>
      <c r="D43470" s="88"/>
      <c r="E43470" s="88"/>
      <c r="F43470" s="88"/>
      <c r="G43470" s="88"/>
      <c r="H43470" s="88"/>
      <c r="I43470" s="88"/>
      <c r="J43470" s="88"/>
      <c r="K43470" s="88"/>
    </row>
    <row r="43471" spans="2:11" ht="12" hidden="1" customHeight="1" x14ac:dyDescent="0.2">
      <c r="B43471" s="88"/>
      <c r="C43471" s="88"/>
      <c r="D43471" s="88"/>
      <c r="E43471" s="88"/>
      <c r="F43471" s="88"/>
      <c r="G43471" s="88"/>
      <c r="H43471" s="88"/>
      <c r="I43471" s="88"/>
      <c r="J43471" s="88"/>
      <c r="K43471" s="88"/>
    </row>
    <row r="43472" spans="2:11" ht="12" hidden="1" customHeight="1" x14ac:dyDescent="0.2">
      <c r="B43472" s="88"/>
      <c r="C43472" s="88"/>
      <c r="D43472" s="88"/>
      <c r="E43472" s="88"/>
      <c r="F43472" s="88"/>
      <c r="G43472" s="88"/>
      <c r="H43472" s="88"/>
      <c r="I43472" s="88"/>
      <c r="J43472" s="88"/>
      <c r="K43472" s="88"/>
    </row>
    <row r="43473" spans="2:11" ht="12" hidden="1" customHeight="1" x14ac:dyDescent="0.2">
      <c r="B43473" s="88"/>
      <c r="C43473" s="88"/>
      <c r="D43473" s="88"/>
      <c r="E43473" s="88"/>
      <c r="F43473" s="88"/>
      <c r="G43473" s="88"/>
      <c r="H43473" s="88"/>
      <c r="I43473" s="88"/>
      <c r="J43473" s="88"/>
      <c r="K43473" s="88"/>
    </row>
    <row r="43474" spans="2:11" ht="12" hidden="1" customHeight="1" x14ac:dyDescent="0.2">
      <c r="B43474" s="88"/>
      <c r="C43474" s="88"/>
      <c r="D43474" s="88"/>
      <c r="E43474" s="88"/>
      <c r="F43474" s="88"/>
      <c r="G43474" s="88"/>
      <c r="H43474" s="88"/>
      <c r="I43474" s="88"/>
      <c r="J43474" s="88"/>
      <c r="K43474" s="88"/>
    </row>
    <row r="43475" spans="2:11" ht="12" hidden="1" customHeight="1" x14ac:dyDescent="0.2">
      <c r="B43475" s="88"/>
      <c r="C43475" s="88"/>
      <c r="D43475" s="88"/>
      <c r="E43475" s="88"/>
      <c r="F43475" s="88"/>
      <c r="G43475" s="88"/>
      <c r="H43475" s="88"/>
      <c r="I43475" s="88"/>
      <c r="J43475" s="88"/>
      <c r="K43475" s="88"/>
    </row>
    <row r="43476" spans="2:11" ht="12" hidden="1" customHeight="1" x14ac:dyDescent="0.2">
      <c r="B43476" s="88"/>
      <c r="C43476" s="88"/>
      <c r="D43476" s="88"/>
      <c r="E43476" s="88"/>
      <c r="F43476" s="88"/>
      <c r="G43476" s="88"/>
      <c r="H43476" s="88"/>
      <c r="I43476" s="88"/>
      <c r="J43476" s="88"/>
      <c r="K43476" s="88"/>
    </row>
    <row r="43477" spans="2:11" ht="12" hidden="1" customHeight="1" x14ac:dyDescent="0.2">
      <c r="B43477" s="88"/>
      <c r="C43477" s="88"/>
      <c r="D43477" s="88"/>
      <c r="E43477" s="88"/>
      <c r="F43477" s="88"/>
      <c r="G43477" s="88"/>
      <c r="H43477" s="88"/>
      <c r="I43477" s="88"/>
      <c r="J43477" s="88"/>
      <c r="K43477" s="88"/>
    </row>
    <row r="43478" spans="2:11" ht="12" hidden="1" customHeight="1" x14ac:dyDescent="0.2">
      <c r="B43478" s="88"/>
      <c r="C43478" s="88"/>
      <c r="D43478" s="88"/>
      <c r="E43478" s="88"/>
      <c r="F43478" s="88"/>
      <c r="G43478" s="88"/>
      <c r="H43478" s="88"/>
      <c r="I43478" s="88"/>
      <c r="J43478" s="88"/>
      <c r="K43478" s="88"/>
    </row>
    <row r="43479" spans="2:11" ht="12" hidden="1" customHeight="1" x14ac:dyDescent="0.2">
      <c r="B43479" s="88"/>
      <c r="C43479" s="88"/>
      <c r="D43479" s="88"/>
      <c r="E43479" s="88"/>
      <c r="F43479" s="88"/>
      <c r="G43479" s="88"/>
      <c r="H43479" s="88"/>
      <c r="I43479" s="88"/>
      <c r="J43479" s="88"/>
      <c r="K43479" s="88"/>
    </row>
    <row r="43480" spans="2:11" ht="12" hidden="1" customHeight="1" x14ac:dyDescent="0.2">
      <c r="B43480" s="88"/>
      <c r="C43480" s="88"/>
      <c r="D43480" s="88"/>
      <c r="E43480" s="88"/>
      <c r="F43480" s="88"/>
      <c r="G43480" s="88"/>
      <c r="H43480" s="88"/>
      <c r="I43480" s="88"/>
      <c r="J43480" s="88"/>
      <c r="K43480" s="88"/>
    </row>
    <row r="43481" spans="2:11" ht="12" hidden="1" customHeight="1" x14ac:dyDescent="0.2">
      <c r="B43481" s="88"/>
      <c r="C43481" s="88"/>
      <c r="D43481" s="88"/>
      <c r="E43481" s="88"/>
      <c r="F43481" s="88"/>
      <c r="G43481" s="88"/>
      <c r="H43481" s="88"/>
      <c r="I43481" s="88"/>
      <c r="J43481" s="88"/>
      <c r="K43481" s="88"/>
    </row>
    <row r="43482" spans="2:11" ht="12" hidden="1" customHeight="1" x14ac:dyDescent="0.2">
      <c r="B43482" s="88"/>
      <c r="C43482" s="88"/>
      <c r="D43482" s="88"/>
      <c r="E43482" s="88"/>
      <c r="F43482" s="88"/>
      <c r="G43482" s="88"/>
      <c r="H43482" s="88"/>
      <c r="I43482" s="88"/>
      <c r="J43482" s="88"/>
      <c r="K43482" s="88"/>
    </row>
    <row r="43483" spans="2:11" ht="12" hidden="1" customHeight="1" x14ac:dyDescent="0.2">
      <c r="B43483" s="88"/>
      <c r="C43483" s="88"/>
      <c r="D43483" s="88"/>
      <c r="E43483" s="88"/>
      <c r="F43483" s="88"/>
      <c r="G43483" s="88"/>
      <c r="H43483" s="88"/>
      <c r="I43483" s="88"/>
      <c r="J43483" s="88"/>
      <c r="K43483" s="88"/>
    </row>
    <row r="43484" spans="2:11" ht="12" hidden="1" customHeight="1" x14ac:dyDescent="0.2">
      <c r="B43484" s="88"/>
      <c r="C43484" s="88"/>
      <c r="D43484" s="88"/>
      <c r="E43484" s="88"/>
      <c r="F43484" s="88"/>
      <c r="G43484" s="88"/>
      <c r="H43484" s="88"/>
      <c r="I43484" s="88"/>
      <c r="J43484" s="88"/>
      <c r="K43484" s="88"/>
    </row>
    <row r="43485" spans="2:11" ht="12" hidden="1" customHeight="1" x14ac:dyDescent="0.2">
      <c r="B43485" s="88"/>
      <c r="C43485" s="88"/>
      <c r="D43485" s="88"/>
      <c r="E43485" s="88"/>
      <c r="F43485" s="88"/>
      <c r="G43485" s="88"/>
      <c r="H43485" s="88"/>
      <c r="I43485" s="88"/>
      <c r="J43485" s="88"/>
      <c r="K43485" s="88"/>
    </row>
    <row r="43486" spans="2:11" ht="12" hidden="1" customHeight="1" x14ac:dyDescent="0.2">
      <c r="B43486" s="88"/>
      <c r="C43486" s="88"/>
      <c r="D43486" s="88"/>
      <c r="E43486" s="88"/>
      <c r="F43486" s="88"/>
      <c r="G43486" s="88"/>
      <c r="H43486" s="88"/>
      <c r="I43486" s="88"/>
      <c r="J43486" s="88"/>
      <c r="K43486" s="88"/>
    </row>
    <row r="43487" spans="2:11" ht="12" hidden="1" customHeight="1" x14ac:dyDescent="0.2">
      <c r="B43487" s="88"/>
      <c r="C43487" s="88"/>
      <c r="D43487" s="88"/>
      <c r="E43487" s="88"/>
      <c r="F43487" s="88"/>
      <c r="G43487" s="88"/>
      <c r="H43487" s="88"/>
      <c r="I43487" s="88"/>
      <c r="J43487" s="88"/>
      <c r="K43487" s="88"/>
    </row>
    <row r="43488" spans="2:11" ht="12" hidden="1" customHeight="1" x14ac:dyDescent="0.2">
      <c r="B43488" s="88"/>
      <c r="C43488" s="88"/>
      <c r="D43488" s="88"/>
      <c r="E43488" s="88"/>
      <c r="F43488" s="88"/>
      <c r="G43488" s="88"/>
      <c r="H43488" s="88"/>
      <c r="I43488" s="88"/>
      <c r="J43488" s="88"/>
      <c r="K43488" s="88"/>
    </row>
    <row r="43489" spans="2:11" ht="12" hidden="1" customHeight="1" x14ac:dyDescent="0.2">
      <c r="B43489" s="88"/>
      <c r="C43489" s="88"/>
      <c r="D43489" s="88"/>
      <c r="E43489" s="88"/>
      <c r="F43489" s="88"/>
      <c r="G43489" s="88"/>
      <c r="H43489" s="88"/>
      <c r="I43489" s="88"/>
      <c r="J43489" s="88"/>
      <c r="K43489" s="88"/>
    </row>
    <row r="43490" spans="2:11" ht="12" hidden="1" customHeight="1" x14ac:dyDescent="0.2">
      <c r="B43490" s="88"/>
      <c r="C43490" s="88"/>
      <c r="D43490" s="88"/>
      <c r="E43490" s="88"/>
      <c r="F43490" s="88"/>
      <c r="G43490" s="88"/>
      <c r="H43490" s="88"/>
      <c r="I43490" s="88"/>
      <c r="J43490" s="88"/>
      <c r="K43490" s="88"/>
    </row>
    <row r="43491" spans="2:11" ht="12" hidden="1" customHeight="1" x14ac:dyDescent="0.2">
      <c r="B43491" s="88"/>
      <c r="C43491" s="88"/>
      <c r="D43491" s="88"/>
      <c r="E43491" s="88"/>
      <c r="F43491" s="88"/>
      <c r="G43491" s="88"/>
      <c r="H43491" s="88"/>
      <c r="I43491" s="88"/>
      <c r="J43491" s="88"/>
      <c r="K43491" s="88"/>
    </row>
    <row r="43492" spans="2:11" ht="12" hidden="1" customHeight="1" x14ac:dyDescent="0.2">
      <c r="B43492" s="88"/>
      <c r="C43492" s="88"/>
      <c r="D43492" s="88"/>
      <c r="E43492" s="88"/>
      <c r="F43492" s="88"/>
      <c r="G43492" s="88"/>
      <c r="H43492" s="88"/>
      <c r="I43492" s="88"/>
      <c r="J43492" s="88"/>
      <c r="K43492" s="88"/>
    </row>
    <row r="43493" spans="2:11" ht="12" hidden="1" customHeight="1" x14ac:dyDescent="0.2">
      <c r="B43493" s="88"/>
      <c r="C43493" s="88"/>
      <c r="D43493" s="88"/>
      <c r="E43493" s="88"/>
      <c r="F43493" s="88"/>
      <c r="G43493" s="88"/>
      <c r="H43493" s="88"/>
      <c r="I43493" s="88"/>
      <c r="J43493" s="88"/>
      <c r="K43493" s="88"/>
    </row>
    <row r="43494" spans="2:11" ht="12" hidden="1" customHeight="1" x14ac:dyDescent="0.2">
      <c r="B43494" s="88"/>
      <c r="C43494" s="88"/>
      <c r="D43494" s="88"/>
      <c r="E43494" s="88"/>
      <c r="F43494" s="88"/>
      <c r="G43494" s="88"/>
      <c r="H43494" s="88"/>
      <c r="I43494" s="88"/>
      <c r="J43494" s="88"/>
      <c r="K43494" s="88"/>
    </row>
    <row r="43495" spans="2:11" ht="12" hidden="1" customHeight="1" x14ac:dyDescent="0.2">
      <c r="B43495" s="88"/>
      <c r="C43495" s="88"/>
      <c r="D43495" s="88"/>
      <c r="E43495" s="88"/>
      <c r="F43495" s="88"/>
      <c r="G43495" s="88"/>
      <c r="H43495" s="88"/>
      <c r="I43495" s="88"/>
      <c r="J43495" s="88"/>
      <c r="K43495" s="88"/>
    </row>
    <row r="43496" spans="2:11" ht="12" hidden="1" customHeight="1" x14ac:dyDescent="0.2">
      <c r="B43496" s="88"/>
      <c r="C43496" s="88"/>
      <c r="D43496" s="88"/>
      <c r="E43496" s="88"/>
      <c r="F43496" s="88"/>
      <c r="G43496" s="88"/>
      <c r="H43496" s="88"/>
      <c r="I43496" s="88"/>
      <c r="J43496" s="88"/>
      <c r="K43496" s="88"/>
    </row>
    <row r="43497" spans="2:11" ht="12" hidden="1" customHeight="1" x14ac:dyDescent="0.2">
      <c r="B43497" s="88"/>
      <c r="C43497" s="88"/>
      <c r="D43497" s="88"/>
      <c r="E43497" s="88"/>
      <c r="F43497" s="88"/>
      <c r="G43497" s="88"/>
      <c r="H43497" s="88"/>
      <c r="I43497" s="88"/>
      <c r="J43497" s="88"/>
      <c r="K43497" s="88"/>
    </row>
    <row r="43498" spans="2:11" ht="12" hidden="1" customHeight="1" x14ac:dyDescent="0.2">
      <c r="B43498" s="88"/>
      <c r="C43498" s="88"/>
      <c r="D43498" s="88"/>
      <c r="E43498" s="88"/>
      <c r="F43498" s="88"/>
      <c r="G43498" s="88"/>
      <c r="H43498" s="88"/>
      <c r="I43498" s="88"/>
      <c r="J43498" s="88"/>
      <c r="K43498" s="88"/>
    </row>
    <row r="43499" spans="2:11" ht="12" hidden="1" customHeight="1" x14ac:dyDescent="0.2">
      <c r="B43499" s="88"/>
      <c r="C43499" s="88"/>
      <c r="D43499" s="88"/>
      <c r="E43499" s="88"/>
      <c r="F43499" s="88"/>
      <c r="G43499" s="88"/>
      <c r="H43499" s="88"/>
      <c r="I43499" s="88"/>
      <c r="J43499" s="88"/>
      <c r="K43499" s="88"/>
    </row>
    <row r="43500" spans="2:11" ht="12" hidden="1" customHeight="1" x14ac:dyDescent="0.2">
      <c r="B43500" s="88"/>
      <c r="C43500" s="88"/>
      <c r="D43500" s="88"/>
      <c r="E43500" s="88"/>
      <c r="F43500" s="88"/>
      <c r="G43500" s="88"/>
      <c r="H43500" s="88"/>
      <c r="I43500" s="88"/>
      <c r="J43500" s="88"/>
      <c r="K43500" s="88"/>
    </row>
    <row r="43501" spans="2:11" ht="12" hidden="1" customHeight="1" x14ac:dyDescent="0.2">
      <c r="B43501" s="88"/>
      <c r="C43501" s="88"/>
      <c r="D43501" s="88"/>
      <c r="E43501" s="88"/>
      <c r="F43501" s="88"/>
      <c r="G43501" s="88"/>
      <c r="H43501" s="88"/>
      <c r="I43501" s="88"/>
      <c r="J43501" s="88"/>
      <c r="K43501" s="88"/>
    </row>
    <row r="43502" spans="2:11" ht="12" hidden="1" customHeight="1" x14ac:dyDescent="0.2">
      <c r="B43502" s="88"/>
      <c r="C43502" s="88"/>
      <c r="D43502" s="88"/>
      <c r="E43502" s="88"/>
      <c r="F43502" s="88"/>
      <c r="G43502" s="88"/>
      <c r="H43502" s="88"/>
      <c r="I43502" s="88"/>
      <c r="J43502" s="88"/>
      <c r="K43502" s="88"/>
    </row>
    <row r="43503" spans="2:11" ht="12" hidden="1" customHeight="1" x14ac:dyDescent="0.2">
      <c r="B43503" s="88"/>
      <c r="C43503" s="88"/>
      <c r="D43503" s="88"/>
      <c r="E43503" s="88"/>
      <c r="F43503" s="88"/>
      <c r="G43503" s="88"/>
      <c r="H43503" s="88"/>
      <c r="I43503" s="88"/>
      <c r="J43503" s="88"/>
      <c r="K43503" s="88"/>
    </row>
    <row r="43504" spans="2:11" ht="12" hidden="1" customHeight="1" x14ac:dyDescent="0.2">
      <c r="B43504" s="88"/>
      <c r="C43504" s="88"/>
      <c r="D43504" s="88"/>
      <c r="E43504" s="88"/>
      <c r="F43504" s="88"/>
      <c r="G43504" s="88"/>
      <c r="H43504" s="88"/>
      <c r="I43504" s="88"/>
      <c r="J43504" s="88"/>
      <c r="K43504" s="88"/>
    </row>
    <row r="43505" spans="2:11" ht="12" hidden="1" customHeight="1" x14ac:dyDescent="0.2">
      <c r="B43505" s="88"/>
      <c r="C43505" s="88"/>
      <c r="D43505" s="88"/>
      <c r="E43505" s="88"/>
      <c r="F43505" s="88"/>
      <c r="G43505" s="88"/>
      <c r="H43505" s="88"/>
      <c r="I43505" s="88"/>
      <c r="J43505" s="88"/>
      <c r="K43505" s="88"/>
    </row>
    <row r="43506" spans="2:11" ht="12" hidden="1" customHeight="1" x14ac:dyDescent="0.2">
      <c r="B43506" s="88"/>
      <c r="C43506" s="88"/>
      <c r="D43506" s="88"/>
      <c r="E43506" s="88"/>
      <c r="F43506" s="88"/>
      <c r="G43506" s="88"/>
      <c r="H43506" s="88"/>
      <c r="I43506" s="88"/>
      <c r="J43506" s="88"/>
      <c r="K43506" s="88"/>
    </row>
    <row r="43507" spans="2:11" ht="12" hidden="1" customHeight="1" x14ac:dyDescent="0.2">
      <c r="B43507" s="88"/>
      <c r="C43507" s="88"/>
      <c r="D43507" s="88"/>
      <c r="E43507" s="88"/>
      <c r="F43507" s="88"/>
      <c r="G43507" s="88"/>
      <c r="H43507" s="88"/>
      <c r="I43507" s="88"/>
      <c r="J43507" s="88"/>
      <c r="K43507" s="88"/>
    </row>
    <row r="43508" spans="2:11" ht="12" hidden="1" customHeight="1" x14ac:dyDescent="0.2">
      <c r="B43508" s="88"/>
      <c r="C43508" s="88"/>
      <c r="D43508" s="88"/>
      <c r="E43508" s="88"/>
      <c r="F43508" s="88"/>
      <c r="G43508" s="88"/>
      <c r="H43508" s="88"/>
      <c r="I43508" s="88"/>
      <c r="J43508" s="88"/>
      <c r="K43508" s="88"/>
    </row>
    <row r="43509" spans="2:11" ht="12" hidden="1" customHeight="1" x14ac:dyDescent="0.2">
      <c r="B43509" s="88"/>
      <c r="C43509" s="88"/>
      <c r="D43509" s="88"/>
      <c r="E43509" s="88"/>
      <c r="F43509" s="88"/>
      <c r="G43509" s="88"/>
      <c r="H43509" s="88"/>
      <c r="I43509" s="88"/>
      <c r="J43509" s="88"/>
      <c r="K43509" s="88"/>
    </row>
    <row r="43510" spans="2:11" ht="12" hidden="1" customHeight="1" x14ac:dyDescent="0.2">
      <c r="B43510" s="88"/>
      <c r="C43510" s="88"/>
      <c r="D43510" s="88"/>
      <c r="E43510" s="88"/>
      <c r="F43510" s="88"/>
      <c r="G43510" s="88"/>
      <c r="H43510" s="88"/>
      <c r="I43510" s="88"/>
      <c r="J43510" s="88"/>
      <c r="K43510" s="88"/>
    </row>
    <row r="43511" spans="2:11" ht="12" hidden="1" customHeight="1" x14ac:dyDescent="0.2">
      <c r="B43511" s="88"/>
      <c r="C43511" s="88"/>
      <c r="D43511" s="88"/>
      <c r="E43511" s="88"/>
      <c r="F43511" s="88"/>
      <c r="G43511" s="88"/>
      <c r="H43511" s="88"/>
      <c r="I43511" s="88"/>
      <c r="J43511" s="88"/>
      <c r="K43511" s="88"/>
    </row>
    <row r="43512" spans="2:11" ht="12" hidden="1" customHeight="1" x14ac:dyDescent="0.2">
      <c r="B43512" s="88"/>
      <c r="C43512" s="88"/>
      <c r="D43512" s="88"/>
      <c r="E43512" s="88"/>
      <c r="F43512" s="88"/>
      <c r="G43512" s="88"/>
      <c r="H43512" s="88"/>
      <c r="I43512" s="88"/>
      <c r="J43512" s="88"/>
      <c r="K43512" s="88"/>
    </row>
    <row r="43513" spans="2:11" ht="12" hidden="1" customHeight="1" x14ac:dyDescent="0.2">
      <c r="B43513" s="88"/>
      <c r="C43513" s="88"/>
      <c r="D43513" s="88"/>
      <c r="E43513" s="88"/>
      <c r="F43513" s="88"/>
      <c r="G43513" s="88"/>
      <c r="H43513" s="88"/>
      <c r="I43513" s="88"/>
      <c r="J43513" s="88"/>
      <c r="K43513" s="88"/>
    </row>
    <row r="43514" spans="2:11" ht="12" hidden="1" customHeight="1" x14ac:dyDescent="0.2">
      <c r="B43514" s="88"/>
      <c r="C43514" s="88"/>
      <c r="D43514" s="88"/>
      <c r="E43514" s="88"/>
      <c r="F43514" s="88"/>
      <c r="G43514" s="88"/>
      <c r="H43514" s="88"/>
      <c r="I43514" s="88"/>
      <c r="J43514" s="88"/>
      <c r="K43514" s="88"/>
    </row>
    <row r="43515" spans="2:11" ht="12" hidden="1" customHeight="1" x14ac:dyDescent="0.2">
      <c r="B43515" s="88"/>
      <c r="C43515" s="88"/>
      <c r="D43515" s="88"/>
      <c r="E43515" s="88"/>
      <c r="F43515" s="88"/>
      <c r="G43515" s="88"/>
      <c r="H43515" s="88"/>
      <c r="I43515" s="88"/>
      <c r="J43515" s="88"/>
      <c r="K43515" s="88"/>
    </row>
    <row r="43516" spans="2:11" ht="12" hidden="1" customHeight="1" x14ac:dyDescent="0.2">
      <c r="B43516" s="88"/>
      <c r="C43516" s="88"/>
      <c r="D43516" s="88"/>
      <c r="E43516" s="88"/>
      <c r="F43516" s="88"/>
      <c r="G43516" s="88"/>
      <c r="H43516" s="88"/>
      <c r="I43516" s="88"/>
      <c r="J43516" s="88"/>
      <c r="K43516" s="88"/>
    </row>
    <row r="43517" spans="2:11" ht="12" hidden="1" customHeight="1" x14ac:dyDescent="0.2">
      <c r="B43517" s="88"/>
      <c r="C43517" s="88"/>
      <c r="D43517" s="88"/>
      <c r="E43517" s="88"/>
      <c r="F43517" s="88"/>
      <c r="G43517" s="88"/>
      <c r="H43517" s="88"/>
      <c r="I43517" s="88"/>
      <c r="J43517" s="88"/>
      <c r="K43517" s="88"/>
    </row>
    <row r="43518" spans="2:11" ht="12" hidden="1" customHeight="1" x14ac:dyDescent="0.2">
      <c r="B43518" s="88"/>
      <c r="C43518" s="88"/>
      <c r="D43518" s="88"/>
      <c r="E43518" s="88"/>
      <c r="F43518" s="88"/>
      <c r="G43518" s="88"/>
      <c r="H43518" s="88"/>
      <c r="I43518" s="88"/>
      <c r="J43518" s="88"/>
      <c r="K43518" s="88"/>
    </row>
    <row r="43519" spans="2:11" ht="12" hidden="1" customHeight="1" x14ac:dyDescent="0.2">
      <c r="B43519" s="88"/>
      <c r="C43519" s="88"/>
      <c r="D43519" s="88"/>
      <c r="E43519" s="88"/>
      <c r="F43519" s="88"/>
      <c r="G43519" s="88"/>
      <c r="H43519" s="88"/>
      <c r="I43519" s="88"/>
      <c r="J43519" s="88"/>
      <c r="K43519" s="88"/>
    </row>
    <row r="43520" spans="2:11" ht="12" hidden="1" customHeight="1" x14ac:dyDescent="0.2">
      <c r="B43520" s="88"/>
      <c r="C43520" s="88"/>
      <c r="D43520" s="88"/>
      <c r="E43520" s="88"/>
      <c r="F43520" s="88"/>
      <c r="G43520" s="88"/>
      <c r="H43520" s="88"/>
      <c r="I43520" s="88"/>
      <c r="J43520" s="88"/>
      <c r="K43520" s="88"/>
    </row>
    <row r="43521" spans="2:11" ht="12" hidden="1" customHeight="1" x14ac:dyDescent="0.2">
      <c r="B43521" s="88"/>
      <c r="C43521" s="88"/>
      <c r="D43521" s="88"/>
      <c r="E43521" s="88"/>
      <c r="F43521" s="88"/>
      <c r="G43521" s="88"/>
      <c r="H43521" s="88"/>
      <c r="I43521" s="88"/>
      <c r="J43521" s="88"/>
      <c r="K43521" s="88"/>
    </row>
    <row r="43522" spans="2:11" ht="12" hidden="1" customHeight="1" x14ac:dyDescent="0.2">
      <c r="B43522" s="88"/>
      <c r="C43522" s="88"/>
      <c r="D43522" s="88"/>
      <c r="E43522" s="88"/>
      <c r="F43522" s="88"/>
      <c r="G43522" s="88"/>
      <c r="H43522" s="88"/>
      <c r="I43522" s="88"/>
      <c r="J43522" s="88"/>
      <c r="K43522" s="88"/>
    </row>
    <row r="43523" spans="2:11" ht="12" hidden="1" customHeight="1" x14ac:dyDescent="0.2">
      <c r="B43523" s="88"/>
      <c r="C43523" s="88"/>
      <c r="D43523" s="88"/>
      <c r="E43523" s="88"/>
      <c r="F43523" s="88"/>
      <c r="G43523" s="88"/>
      <c r="H43523" s="88"/>
      <c r="I43523" s="88"/>
      <c r="J43523" s="88"/>
      <c r="K43523" s="88"/>
    </row>
    <row r="43524" spans="2:11" ht="12" hidden="1" customHeight="1" x14ac:dyDescent="0.2">
      <c r="B43524" s="88"/>
      <c r="C43524" s="88"/>
      <c r="D43524" s="88"/>
      <c r="E43524" s="88"/>
      <c r="F43524" s="88"/>
      <c r="G43524" s="88"/>
      <c r="H43524" s="88"/>
      <c r="I43524" s="88"/>
      <c r="J43524" s="88"/>
      <c r="K43524" s="88"/>
    </row>
    <row r="43525" spans="2:11" ht="12" hidden="1" customHeight="1" x14ac:dyDescent="0.2">
      <c r="B43525" s="88"/>
      <c r="C43525" s="88"/>
      <c r="D43525" s="88"/>
      <c r="E43525" s="88"/>
      <c r="F43525" s="88"/>
      <c r="G43525" s="88"/>
      <c r="H43525" s="88"/>
      <c r="I43525" s="88"/>
      <c r="J43525" s="88"/>
      <c r="K43525" s="88"/>
    </row>
    <row r="43526" spans="2:11" ht="12" hidden="1" customHeight="1" x14ac:dyDescent="0.2">
      <c r="B43526" s="88"/>
      <c r="C43526" s="88"/>
      <c r="D43526" s="88"/>
      <c r="E43526" s="88"/>
      <c r="F43526" s="88"/>
      <c r="G43526" s="88"/>
      <c r="H43526" s="88"/>
      <c r="I43526" s="88"/>
      <c r="J43526" s="88"/>
      <c r="K43526" s="88"/>
    </row>
    <row r="43527" spans="2:11" ht="12" hidden="1" customHeight="1" x14ac:dyDescent="0.2">
      <c r="B43527" s="88"/>
      <c r="C43527" s="88"/>
      <c r="D43527" s="88"/>
      <c r="E43527" s="88"/>
      <c r="F43527" s="88"/>
      <c r="G43527" s="88"/>
      <c r="H43527" s="88"/>
      <c r="I43527" s="88"/>
      <c r="J43527" s="88"/>
      <c r="K43527" s="88"/>
    </row>
    <row r="43528" spans="2:11" ht="12" hidden="1" customHeight="1" x14ac:dyDescent="0.2">
      <c r="B43528" s="88"/>
      <c r="C43528" s="88"/>
      <c r="D43528" s="88"/>
      <c r="E43528" s="88"/>
      <c r="F43528" s="88"/>
      <c r="G43528" s="88"/>
      <c r="H43528" s="88"/>
      <c r="I43528" s="88"/>
      <c r="J43528" s="88"/>
      <c r="K43528" s="88"/>
    </row>
    <row r="43529" spans="2:11" ht="12" hidden="1" customHeight="1" x14ac:dyDescent="0.2">
      <c r="B43529" s="88"/>
      <c r="C43529" s="88"/>
      <c r="D43529" s="88"/>
      <c r="E43529" s="88"/>
      <c r="F43529" s="88"/>
      <c r="G43529" s="88"/>
      <c r="H43529" s="88"/>
      <c r="I43529" s="88"/>
      <c r="J43529" s="88"/>
      <c r="K43529" s="88"/>
    </row>
    <row r="43530" spans="2:11" ht="12" hidden="1" customHeight="1" x14ac:dyDescent="0.2">
      <c r="B43530" s="88"/>
      <c r="C43530" s="88"/>
      <c r="D43530" s="88"/>
      <c r="E43530" s="88"/>
      <c r="F43530" s="88"/>
      <c r="G43530" s="88"/>
      <c r="H43530" s="88"/>
      <c r="I43530" s="88"/>
      <c r="J43530" s="88"/>
      <c r="K43530" s="88"/>
    </row>
    <row r="43531" spans="2:11" ht="12" hidden="1" customHeight="1" x14ac:dyDescent="0.2">
      <c r="B43531" s="88"/>
      <c r="C43531" s="88"/>
      <c r="D43531" s="88"/>
      <c r="E43531" s="88"/>
      <c r="F43531" s="88"/>
      <c r="G43531" s="88"/>
      <c r="H43531" s="88"/>
      <c r="I43531" s="88"/>
      <c r="J43531" s="88"/>
      <c r="K43531" s="88"/>
    </row>
    <row r="43532" spans="2:11" ht="12" hidden="1" customHeight="1" x14ac:dyDescent="0.2">
      <c r="B43532" s="88"/>
      <c r="C43532" s="88"/>
      <c r="D43532" s="88"/>
      <c r="E43532" s="88"/>
      <c r="F43532" s="88"/>
      <c r="G43532" s="88"/>
      <c r="H43532" s="88"/>
      <c r="I43532" s="88"/>
      <c r="J43532" s="88"/>
      <c r="K43532" s="88"/>
    </row>
    <row r="43533" spans="2:11" ht="12" hidden="1" customHeight="1" x14ac:dyDescent="0.2">
      <c r="B43533" s="88"/>
      <c r="C43533" s="88"/>
      <c r="D43533" s="88"/>
      <c r="E43533" s="88"/>
      <c r="F43533" s="88"/>
      <c r="G43533" s="88"/>
      <c r="H43533" s="88"/>
      <c r="I43533" s="88"/>
      <c r="J43533" s="88"/>
      <c r="K43533" s="88"/>
    </row>
    <row r="43534" spans="2:11" ht="12" hidden="1" customHeight="1" x14ac:dyDescent="0.2">
      <c r="B43534" s="88"/>
      <c r="C43534" s="88"/>
      <c r="D43534" s="88"/>
      <c r="E43534" s="88"/>
      <c r="F43534" s="88"/>
      <c r="G43534" s="88"/>
      <c r="H43534" s="88"/>
      <c r="I43534" s="88"/>
      <c r="J43534" s="88"/>
      <c r="K43534" s="88"/>
    </row>
    <row r="43535" spans="2:11" ht="12" hidden="1" customHeight="1" x14ac:dyDescent="0.2">
      <c r="B43535" s="88"/>
      <c r="C43535" s="88"/>
      <c r="D43535" s="88"/>
      <c r="E43535" s="88"/>
      <c r="F43535" s="88"/>
      <c r="G43535" s="88"/>
      <c r="H43535" s="88"/>
      <c r="I43535" s="88"/>
      <c r="J43535" s="88"/>
      <c r="K43535" s="88"/>
    </row>
    <row r="43536" spans="2:11" ht="12" hidden="1" customHeight="1" x14ac:dyDescent="0.2">
      <c r="B43536" s="88"/>
      <c r="C43536" s="88"/>
      <c r="D43536" s="88"/>
      <c r="E43536" s="88"/>
      <c r="F43536" s="88"/>
      <c r="G43536" s="88"/>
      <c r="H43536" s="88"/>
      <c r="I43536" s="88"/>
      <c r="J43536" s="88"/>
      <c r="K43536" s="88"/>
    </row>
    <row r="43537" spans="2:11" ht="12" hidden="1" customHeight="1" x14ac:dyDescent="0.2">
      <c r="B43537" s="88"/>
      <c r="C43537" s="88"/>
      <c r="D43537" s="88"/>
      <c r="E43537" s="88"/>
      <c r="F43537" s="88"/>
      <c r="G43537" s="88"/>
      <c r="H43537" s="88"/>
      <c r="I43537" s="88"/>
      <c r="J43537" s="88"/>
      <c r="K43537" s="88"/>
    </row>
    <row r="43538" spans="2:11" ht="12" hidden="1" customHeight="1" x14ac:dyDescent="0.2">
      <c r="B43538" s="88"/>
      <c r="C43538" s="88"/>
      <c r="D43538" s="88"/>
      <c r="E43538" s="88"/>
      <c r="F43538" s="88"/>
      <c r="G43538" s="88"/>
      <c r="H43538" s="88"/>
      <c r="I43538" s="88"/>
      <c r="J43538" s="88"/>
      <c r="K43538" s="88"/>
    </row>
    <row r="43539" spans="2:11" ht="12" hidden="1" customHeight="1" x14ac:dyDescent="0.2">
      <c r="B43539" s="88"/>
      <c r="C43539" s="88"/>
      <c r="D43539" s="88"/>
      <c r="E43539" s="88"/>
      <c r="F43539" s="88"/>
      <c r="G43539" s="88"/>
      <c r="H43539" s="88"/>
      <c r="I43539" s="88"/>
      <c r="J43539" s="88"/>
      <c r="K43539" s="88"/>
    </row>
    <row r="43540" spans="2:11" ht="12" hidden="1" customHeight="1" x14ac:dyDescent="0.2">
      <c r="B43540" s="88"/>
      <c r="C43540" s="88"/>
      <c r="D43540" s="88"/>
      <c r="E43540" s="88"/>
      <c r="F43540" s="88"/>
      <c r="G43540" s="88"/>
      <c r="H43540" s="88"/>
      <c r="I43540" s="88"/>
      <c r="J43540" s="88"/>
      <c r="K43540" s="88"/>
    </row>
    <row r="43541" spans="2:11" ht="12" hidden="1" customHeight="1" x14ac:dyDescent="0.2">
      <c r="B43541" s="88"/>
      <c r="C43541" s="88"/>
      <c r="D43541" s="88"/>
      <c r="E43541" s="88"/>
      <c r="F43541" s="88"/>
      <c r="G43541" s="88"/>
      <c r="H43541" s="88"/>
      <c r="I43541" s="88"/>
      <c r="J43541" s="88"/>
      <c r="K43541" s="88"/>
    </row>
    <row r="43542" spans="2:11" ht="12" hidden="1" customHeight="1" x14ac:dyDescent="0.2">
      <c r="B43542" s="88"/>
      <c r="C43542" s="88"/>
      <c r="D43542" s="88"/>
      <c r="E43542" s="88"/>
      <c r="F43542" s="88"/>
      <c r="G43542" s="88"/>
      <c r="H43542" s="88"/>
      <c r="I43542" s="88"/>
      <c r="J43542" s="88"/>
      <c r="K43542" s="88"/>
    </row>
    <row r="43543" spans="2:11" ht="12" hidden="1" customHeight="1" x14ac:dyDescent="0.2">
      <c r="B43543" s="88"/>
      <c r="C43543" s="88"/>
      <c r="D43543" s="88"/>
      <c r="E43543" s="88"/>
      <c r="F43543" s="88"/>
      <c r="G43543" s="88"/>
      <c r="H43543" s="88"/>
      <c r="I43543" s="88"/>
      <c r="J43543" s="88"/>
      <c r="K43543" s="88"/>
    </row>
    <row r="43544" spans="2:11" ht="12" hidden="1" customHeight="1" x14ac:dyDescent="0.2">
      <c r="B43544" s="88"/>
      <c r="C43544" s="88"/>
      <c r="D43544" s="88"/>
      <c r="E43544" s="88"/>
      <c r="F43544" s="88"/>
      <c r="G43544" s="88"/>
      <c r="H43544" s="88"/>
      <c r="I43544" s="88"/>
      <c r="J43544" s="88"/>
      <c r="K43544" s="88"/>
    </row>
    <row r="43545" spans="2:11" ht="12" hidden="1" customHeight="1" x14ac:dyDescent="0.2">
      <c r="B43545" s="88"/>
      <c r="C43545" s="88"/>
      <c r="D43545" s="88"/>
      <c r="E43545" s="88"/>
      <c r="F43545" s="88"/>
      <c r="G43545" s="88"/>
      <c r="H43545" s="88"/>
      <c r="I43545" s="88"/>
      <c r="J43545" s="88"/>
      <c r="K43545" s="88"/>
    </row>
    <row r="43546" spans="2:11" ht="12" hidden="1" customHeight="1" x14ac:dyDescent="0.2">
      <c r="B43546" s="88"/>
      <c r="C43546" s="88"/>
      <c r="D43546" s="88"/>
      <c r="E43546" s="88"/>
      <c r="F43546" s="88"/>
      <c r="G43546" s="88"/>
      <c r="H43546" s="88"/>
      <c r="I43546" s="88"/>
      <c r="J43546" s="88"/>
      <c r="K43546" s="88"/>
    </row>
    <row r="43547" spans="2:11" ht="12" hidden="1" customHeight="1" x14ac:dyDescent="0.2">
      <c r="B43547" s="88"/>
      <c r="C43547" s="88"/>
      <c r="D43547" s="88"/>
      <c r="E43547" s="88"/>
      <c r="F43547" s="88"/>
      <c r="G43547" s="88"/>
      <c r="H43547" s="88"/>
      <c r="I43547" s="88"/>
      <c r="J43547" s="88"/>
      <c r="K43547" s="88"/>
    </row>
    <row r="43548" spans="2:11" ht="12" hidden="1" customHeight="1" x14ac:dyDescent="0.2">
      <c r="B43548" s="88"/>
      <c r="C43548" s="88"/>
      <c r="D43548" s="88"/>
      <c r="E43548" s="88"/>
      <c r="F43548" s="88"/>
      <c r="G43548" s="88"/>
      <c r="H43548" s="88"/>
      <c r="I43548" s="88"/>
      <c r="J43548" s="88"/>
      <c r="K43548" s="88"/>
    </row>
    <row r="43549" spans="2:11" ht="12" hidden="1" customHeight="1" x14ac:dyDescent="0.2">
      <c r="B43549" s="88"/>
      <c r="C43549" s="88"/>
      <c r="D43549" s="88"/>
      <c r="E43549" s="88"/>
      <c r="F43549" s="88"/>
      <c r="G43549" s="88"/>
      <c r="H43549" s="88"/>
      <c r="I43549" s="88"/>
      <c r="J43549" s="88"/>
      <c r="K43549" s="88"/>
    </row>
    <row r="43550" spans="2:11" ht="12" hidden="1" customHeight="1" x14ac:dyDescent="0.2">
      <c r="B43550" s="88"/>
      <c r="C43550" s="88"/>
      <c r="D43550" s="88"/>
      <c r="E43550" s="88"/>
      <c r="F43550" s="88"/>
      <c r="G43550" s="88"/>
      <c r="H43550" s="88"/>
      <c r="I43550" s="88"/>
      <c r="J43550" s="88"/>
      <c r="K43550" s="88"/>
    </row>
    <row r="43551" spans="2:11" ht="12" hidden="1" customHeight="1" x14ac:dyDescent="0.2">
      <c r="B43551" s="88"/>
      <c r="C43551" s="88"/>
      <c r="D43551" s="88"/>
      <c r="E43551" s="88"/>
      <c r="F43551" s="88"/>
      <c r="G43551" s="88"/>
      <c r="H43551" s="88"/>
      <c r="I43551" s="88"/>
      <c r="J43551" s="88"/>
      <c r="K43551" s="88"/>
    </row>
    <row r="43552" spans="2:11" ht="12" hidden="1" customHeight="1" x14ac:dyDescent="0.2">
      <c r="B43552" s="88"/>
      <c r="C43552" s="88"/>
      <c r="D43552" s="88"/>
      <c r="E43552" s="88"/>
      <c r="F43552" s="88"/>
      <c r="G43552" s="88"/>
      <c r="H43552" s="88"/>
      <c r="I43552" s="88"/>
      <c r="J43552" s="88"/>
      <c r="K43552" s="88"/>
    </row>
    <row r="43553" spans="2:11" ht="12" hidden="1" customHeight="1" x14ac:dyDescent="0.2">
      <c r="B43553" s="88"/>
      <c r="C43553" s="88"/>
      <c r="D43553" s="88"/>
      <c r="E43553" s="88"/>
      <c r="F43553" s="88"/>
      <c r="G43553" s="88"/>
      <c r="H43553" s="88"/>
      <c r="I43553" s="88"/>
      <c r="J43553" s="88"/>
      <c r="K43553" s="88"/>
    </row>
    <row r="43554" spans="2:11" ht="12" hidden="1" customHeight="1" x14ac:dyDescent="0.2">
      <c r="B43554" s="88"/>
      <c r="C43554" s="88"/>
      <c r="D43554" s="88"/>
      <c r="E43554" s="88"/>
      <c r="F43554" s="88"/>
      <c r="G43554" s="88"/>
      <c r="H43554" s="88"/>
      <c r="I43554" s="88"/>
      <c r="J43554" s="88"/>
      <c r="K43554" s="88"/>
    </row>
    <row r="43555" spans="2:11" ht="12" hidden="1" customHeight="1" x14ac:dyDescent="0.2">
      <c r="B43555" s="88"/>
      <c r="C43555" s="88"/>
      <c r="D43555" s="88"/>
      <c r="E43555" s="88"/>
      <c r="F43555" s="88"/>
      <c r="G43555" s="88"/>
      <c r="H43555" s="88"/>
      <c r="I43555" s="88"/>
      <c r="J43555" s="88"/>
      <c r="K43555" s="88"/>
    </row>
    <row r="43556" spans="2:11" ht="12" hidden="1" customHeight="1" x14ac:dyDescent="0.2">
      <c r="B43556" s="88"/>
      <c r="C43556" s="88"/>
      <c r="D43556" s="88"/>
      <c r="E43556" s="88"/>
      <c r="F43556" s="88"/>
      <c r="G43556" s="88"/>
      <c r="H43556" s="88"/>
      <c r="I43556" s="88"/>
      <c r="J43556" s="88"/>
      <c r="K43556" s="88"/>
    </row>
    <row r="43557" spans="2:11" ht="12" hidden="1" customHeight="1" x14ac:dyDescent="0.2">
      <c r="B43557" s="88"/>
      <c r="C43557" s="88"/>
      <c r="D43557" s="88"/>
      <c r="E43557" s="88"/>
      <c r="F43557" s="88"/>
      <c r="G43557" s="88"/>
      <c r="H43557" s="88"/>
      <c r="I43557" s="88"/>
      <c r="J43557" s="88"/>
      <c r="K43557" s="88"/>
    </row>
    <row r="43558" spans="2:11" ht="12" hidden="1" customHeight="1" x14ac:dyDescent="0.2">
      <c r="B43558" s="88"/>
      <c r="C43558" s="88"/>
      <c r="D43558" s="88"/>
      <c r="E43558" s="88"/>
      <c r="F43558" s="88"/>
      <c r="G43558" s="88"/>
      <c r="H43558" s="88"/>
      <c r="I43558" s="88"/>
      <c r="J43558" s="88"/>
      <c r="K43558" s="88"/>
    </row>
    <row r="43559" spans="2:11" ht="12" hidden="1" customHeight="1" x14ac:dyDescent="0.2">
      <c r="B43559" s="88"/>
      <c r="C43559" s="88"/>
      <c r="D43559" s="88"/>
      <c r="E43559" s="88"/>
      <c r="F43559" s="88"/>
      <c r="G43559" s="88"/>
      <c r="H43559" s="88"/>
      <c r="I43559" s="88"/>
      <c r="J43559" s="88"/>
      <c r="K43559" s="88"/>
    </row>
    <row r="43560" spans="2:11" ht="12" hidden="1" customHeight="1" x14ac:dyDescent="0.2">
      <c r="B43560" s="88"/>
      <c r="C43560" s="88"/>
      <c r="D43560" s="88"/>
      <c r="E43560" s="88"/>
      <c r="F43560" s="88"/>
      <c r="G43560" s="88"/>
      <c r="H43560" s="88"/>
      <c r="I43560" s="88"/>
      <c r="J43560" s="88"/>
      <c r="K43560" s="88"/>
    </row>
    <row r="43561" spans="2:11" ht="12" hidden="1" customHeight="1" x14ac:dyDescent="0.2">
      <c r="B43561" s="88"/>
      <c r="C43561" s="88"/>
      <c r="D43561" s="88"/>
      <c r="E43561" s="88"/>
      <c r="F43561" s="88"/>
      <c r="G43561" s="88"/>
      <c r="H43561" s="88"/>
      <c r="I43561" s="88"/>
      <c r="J43561" s="88"/>
      <c r="K43561" s="88"/>
    </row>
    <row r="43562" spans="2:11" ht="12" hidden="1" customHeight="1" x14ac:dyDescent="0.2">
      <c r="B43562" s="88"/>
      <c r="C43562" s="88"/>
      <c r="D43562" s="88"/>
      <c r="E43562" s="88"/>
      <c r="F43562" s="88"/>
      <c r="G43562" s="88"/>
      <c r="H43562" s="88"/>
      <c r="I43562" s="88"/>
      <c r="J43562" s="88"/>
      <c r="K43562" s="88"/>
    </row>
    <row r="43563" spans="2:11" ht="12" hidden="1" customHeight="1" x14ac:dyDescent="0.2">
      <c r="B43563" s="88"/>
      <c r="C43563" s="88"/>
      <c r="D43563" s="88"/>
      <c r="E43563" s="88"/>
      <c r="F43563" s="88"/>
      <c r="G43563" s="88"/>
      <c r="H43563" s="88"/>
      <c r="I43563" s="88"/>
      <c r="J43563" s="88"/>
      <c r="K43563" s="88"/>
    </row>
    <row r="43564" spans="2:11" ht="12" hidden="1" customHeight="1" x14ac:dyDescent="0.2">
      <c r="B43564" s="88"/>
      <c r="C43564" s="88"/>
      <c r="D43564" s="88"/>
      <c r="E43564" s="88"/>
      <c r="F43564" s="88"/>
      <c r="G43564" s="88"/>
      <c r="H43564" s="88"/>
      <c r="I43564" s="88"/>
      <c r="J43564" s="88"/>
      <c r="K43564" s="88"/>
    </row>
    <row r="43565" spans="2:11" ht="12" hidden="1" customHeight="1" x14ac:dyDescent="0.2">
      <c r="B43565" s="88"/>
      <c r="C43565" s="88"/>
      <c r="D43565" s="88"/>
      <c r="E43565" s="88"/>
      <c r="F43565" s="88"/>
      <c r="G43565" s="88"/>
      <c r="H43565" s="88"/>
      <c r="I43565" s="88"/>
      <c r="J43565" s="88"/>
      <c r="K43565" s="88"/>
    </row>
    <row r="43566" spans="2:11" ht="12" hidden="1" customHeight="1" x14ac:dyDescent="0.2">
      <c r="B43566" s="88"/>
      <c r="C43566" s="88"/>
      <c r="D43566" s="88"/>
      <c r="E43566" s="88"/>
      <c r="F43566" s="88"/>
      <c r="G43566" s="88"/>
      <c r="H43566" s="88"/>
      <c r="I43566" s="88"/>
      <c r="J43566" s="88"/>
      <c r="K43566" s="88"/>
    </row>
    <row r="43567" spans="2:11" ht="12" hidden="1" customHeight="1" x14ac:dyDescent="0.2">
      <c r="B43567" s="88"/>
      <c r="C43567" s="88"/>
      <c r="D43567" s="88"/>
      <c r="E43567" s="88"/>
      <c r="F43567" s="88"/>
      <c r="G43567" s="88"/>
      <c r="H43567" s="88"/>
      <c r="I43567" s="88"/>
      <c r="J43567" s="88"/>
      <c r="K43567" s="88"/>
    </row>
    <row r="43568" spans="2:11" ht="12" hidden="1" customHeight="1" x14ac:dyDescent="0.2">
      <c r="B43568" s="88"/>
      <c r="C43568" s="88"/>
      <c r="D43568" s="88"/>
      <c r="E43568" s="88"/>
      <c r="F43568" s="88"/>
      <c r="G43568" s="88"/>
      <c r="H43568" s="88"/>
      <c r="I43568" s="88"/>
      <c r="J43568" s="88"/>
      <c r="K43568" s="88"/>
    </row>
    <row r="43569" spans="2:11" ht="12" hidden="1" customHeight="1" x14ac:dyDescent="0.2">
      <c r="B43569" s="88"/>
      <c r="C43569" s="88"/>
      <c r="D43569" s="88"/>
      <c r="E43569" s="88"/>
      <c r="F43569" s="88"/>
      <c r="G43569" s="88"/>
      <c r="H43569" s="88"/>
      <c r="I43569" s="88"/>
      <c r="J43569" s="88"/>
      <c r="K43569" s="88"/>
    </row>
    <row r="43570" spans="2:11" ht="12" hidden="1" customHeight="1" x14ac:dyDescent="0.2">
      <c r="B43570" s="88"/>
      <c r="C43570" s="88"/>
      <c r="D43570" s="88"/>
      <c r="E43570" s="88"/>
      <c r="F43570" s="88"/>
      <c r="G43570" s="88"/>
      <c r="H43570" s="88"/>
      <c r="I43570" s="88"/>
      <c r="J43570" s="88"/>
      <c r="K43570" s="88"/>
    </row>
    <row r="43571" spans="2:11" ht="12" hidden="1" customHeight="1" x14ac:dyDescent="0.2">
      <c r="B43571" s="88"/>
      <c r="C43571" s="88"/>
      <c r="D43571" s="88"/>
      <c r="E43571" s="88"/>
      <c r="F43571" s="88"/>
      <c r="G43571" s="88"/>
      <c r="H43571" s="88"/>
      <c r="I43571" s="88"/>
      <c r="J43571" s="88"/>
      <c r="K43571" s="88"/>
    </row>
    <row r="43572" spans="2:11" ht="12" hidden="1" customHeight="1" x14ac:dyDescent="0.2">
      <c r="B43572" s="88"/>
      <c r="C43572" s="88"/>
      <c r="D43572" s="88"/>
      <c r="E43572" s="88"/>
      <c r="F43572" s="88"/>
      <c r="G43572" s="88"/>
      <c r="H43572" s="88"/>
      <c r="I43572" s="88"/>
      <c r="J43572" s="88"/>
      <c r="K43572" s="88"/>
    </row>
    <row r="43573" spans="2:11" ht="12" hidden="1" customHeight="1" x14ac:dyDescent="0.2">
      <c r="B43573" s="88"/>
      <c r="C43573" s="88"/>
      <c r="D43573" s="88"/>
      <c r="E43573" s="88"/>
      <c r="F43573" s="88"/>
      <c r="G43573" s="88"/>
      <c r="H43573" s="88"/>
      <c r="I43573" s="88"/>
      <c r="J43573" s="88"/>
      <c r="K43573" s="88"/>
    </row>
    <row r="43574" spans="2:11" ht="12" hidden="1" customHeight="1" x14ac:dyDescent="0.2">
      <c r="B43574" s="88"/>
      <c r="C43574" s="88"/>
      <c r="D43574" s="88"/>
      <c r="E43574" s="88"/>
      <c r="F43574" s="88"/>
      <c r="G43574" s="88"/>
      <c r="H43574" s="88"/>
      <c r="I43574" s="88"/>
      <c r="J43574" s="88"/>
      <c r="K43574" s="88"/>
    </row>
    <row r="43575" spans="2:11" ht="12" hidden="1" customHeight="1" x14ac:dyDescent="0.2">
      <c r="B43575" s="88"/>
      <c r="C43575" s="88"/>
      <c r="D43575" s="88"/>
      <c r="E43575" s="88"/>
      <c r="F43575" s="88"/>
      <c r="G43575" s="88"/>
      <c r="H43575" s="88"/>
      <c r="I43575" s="88"/>
      <c r="J43575" s="88"/>
      <c r="K43575" s="88"/>
    </row>
    <row r="43576" spans="2:11" ht="12" hidden="1" customHeight="1" x14ac:dyDescent="0.2">
      <c r="B43576" s="88"/>
      <c r="C43576" s="88"/>
      <c r="D43576" s="88"/>
      <c r="E43576" s="88"/>
      <c r="F43576" s="88"/>
      <c r="G43576" s="88"/>
      <c r="H43576" s="88"/>
      <c r="I43576" s="88"/>
      <c r="J43576" s="88"/>
      <c r="K43576" s="88"/>
    </row>
    <row r="43577" spans="2:11" ht="12" hidden="1" customHeight="1" x14ac:dyDescent="0.2">
      <c r="B43577" s="88"/>
      <c r="C43577" s="88"/>
      <c r="D43577" s="88"/>
      <c r="E43577" s="88"/>
      <c r="F43577" s="88"/>
      <c r="G43577" s="88"/>
      <c r="H43577" s="88"/>
      <c r="I43577" s="88"/>
      <c r="J43577" s="88"/>
      <c r="K43577" s="88"/>
    </row>
    <row r="43578" spans="2:11" ht="12" hidden="1" customHeight="1" x14ac:dyDescent="0.2">
      <c r="B43578" s="88"/>
      <c r="C43578" s="88"/>
      <c r="D43578" s="88"/>
      <c r="E43578" s="88"/>
      <c r="F43578" s="88"/>
      <c r="G43578" s="88"/>
      <c r="H43578" s="88"/>
      <c r="I43578" s="88"/>
      <c r="J43578" s="88"/>
      <c r="K43578" s="88"/>
    </row>
    <row r="43579" spans="2:11" ht="12" hidden="1" customHeight="1" x14ac:dyDescent="0.2">
      <c r="B43579" s="88"/>
      <c r="C43579" s="88"/>
      <c r="D43579" s="88"/>
      <c r="E43579" s="88"/>
      <c r="F43579" s="88"/>
      <c r="G43579" s="88"/>
      <c r="H43579" s="88"/>
      <c r="I43579" s="88"/>
      <c r="J43579" s="88"/>
      <c r="K43579" s="88"/>
    </row>
    <row r="43580" spans="2:11" ht="12" hidden="1" customHeight="1" x14ac:dyDescent="0.2">
      <c r="B43580" s="88"/>
      <c r="C43580" s="88"/>
      <c r="D43580" s="88"/>
      <c r="E43580" s="88"/>
      <c r="F43580" s="88"/>
      <c r="G43580" s="88"/>
      <c r="H43580" s="88"/>
      <c r="I43580" s="88"/>
      <c r="J43580" s="88"/>
      <c r="K43580" s="88"/>
    </row>
    <row r="43581" spans="2:11" ht="12" hidden="1" customHeight="1" x14ac:dyDescent="0.2">
      <c r="B43581" s="88"/>
      <c r="C43581" s="88"/>
      <c r="D43581" s="88"/>
      <c r="E43581" s="88"/>
      <c r="F43581" s="88"/>
      <c r="G43581" s="88"/>
      <c r="H43581" s="88"/>
      <c r="I43581" s="88"/>
      <c r="J43581" s="88"/>
      <c r="K43581" s="88"/>
    </row>
    <row r="43582" spans="2:11" ht="12" hidden="1" customHeight="1" x14ac:dyDescent="0.2">
      <c r="B43582" s="88"/>
      <c r="C43582" s="88"/>
      <c r="D43582" s="88"/>
      <c r="E43582" s="88"/>
      <c r="F43582" s="88"/>
      <c r="G43582" s="88"/>
      <c r="H43582" s="88"/>
      <c r="I43582" s="88"/>
      <c r="J43582" s="88"/>
      <c r="K43582" s="88"/>
    </row>
    <row r="43583" spans="2:11" ht="12" hidden="1" customHeight="1" x14ac:dyDescent="0.2">
      <c r="B43583" s="88"/>
      <c r="C43583" s="88"/>
      <c r="D43583" s="88"/>
      <c r="E43583" s="88"/>
      <c r="F43583" s="88"/>
      <c r="G43583" s="88"/>
      <c r="H43583" s="88"/>
      <c r="I43583" s="88"/>
      <c r="J43583" s="88"/>
      <c r="K43583" s="88"/>
    </row>
    <row r="43584" spans="2:11" ht="12" hidden="1" customHeight="1" x14ac:dyDescent="0.2">
      <c r="B43584" s="88"/>
      <c r="C43584" s="88"/>
      <c r="D43584" s="88"/>
      <c r="E43584" s="88"/>
      <c r="F43584" s="88"/>
      <c r="G43584" s="88"/>
      <c r="H43584" s="88"/>
      <c r="I43584" s="88"/>
      <c r="J43584" s="88"/>
      <c r="K43584" s="88"/>
    </row>
    <row r="43585" spans="2:11" ht="12" hidden="1" customHeight="1" x14ac:dyDescent="0.2">
      <c r="B43585" s="88"/>
      <c r="C43585" s="88"/>
      <c r="D43585" s="88"/>
      <c r="E43585" s="88"/>
      <c r="F43585" s="88"/>
      <c r="G43585" s="88"/>
      <c r="H43585" s="88"/>
      <c r="I43585" s="88"/>
      <c r="J43585" s="88"/>
      <c r="K43585" s="88"/>
    </row>
    <row r="43586" spans="2:11" ht="12" hidden="1" customHeight="1" x14ac:dyDescent="0.2">
      <c r="B43586" s="88"/>
      <c r="C43586" s="88"/>
      <c r="D43586" s="88"/>
      <c r="E43586" s="88"/>
      <c r="F43586" s="88"/>
      <c r="G43586" s="88"/>
      <c r="H43586" s="88"/>
      <c r="I43586" s="88"/>
      <c r="J43586" s="88"/>
      <c r="K43586" s="88"/>
    </row>
    <row r="43587" spans="2:11" ht="12" hidden="1" customHeight="1" x14ac:dyDescent="0.2">
      <c r="B43587" s="88"/>
      <c r="C43587" s="88"/>
      <c r="D43587" s="88"/>
      <c r="E43587" s="88"/>
      <c r="F43587" s="88"/>
      <c r="G43587" s="88"/>
      <c r="H43587" s="88"/>
      <c r="I43587" s="88"/>
      <c r="J43587" s="88"/>
      <c r="K43587" s="88"/>
    </row>
    <row r="43588" spans="2:11" ht="12" hidden="1" customHeight="1" x14ac:dyDescent="0.2">
      <c r="B43588" s="88"/>
      <c r="C43588" s="88"/>
      <c r="D43588" s="88"/>
      <c r="E43588" s="88"/>
      <c r="F43588" s="88"/>
      <c r="G43588" s="88"/>
      <c r="H43588" s="88"/>
      <c r="I43588" s="88"/>
      <c r="J43588" s="88"/>
      <c r="K43588" s="88"/>
    </row>
    <row r="43589" spans="2:11" ht="12" hidden="1" customHeight="1" x14ac:dyDescent="0.2">
      <c r="B43589" s="88"/>
      <c r="C43589" s="88"/>
      <c r="D43589" s="88"/>
      <c r="E43589" s="88"/>
      <c r="F43589" s="88"/>
      <c r="G43589" s="88"/>
      <c r="H43589" s="88"/>
      <c r="I43589" s="88"/>
      <c r="J43589" s="88"/>
      <c r="K43589" s="88"/>
    </row>
    <row r="43590" spans="2:11" ht="12" hidden="1" customHeight="1" x14ac:dyDescent="0.2">
      <c r="B43590" s="88"/>
      <c r="C43590" s="88"/>
      <c r="D43590" s="88"/>
      <c r="E43590" s="88"/>
      <c r="F43590" s="88"/>
      <c r="G43590" s="88"/>
      <c r="H43590" s="88"/>
      <c r="I43590" s="88"/>
      <c r="J43590" s="88"/>
      <c r="K43590" s="88"/>
    </row>
    <row r="43591" spans="2:11" ht="12" hidden="1" customHeight="1" x14ac:dyDescent="0.2">
      <c r="B43591" s="88"/>
      <c r="C43591" s="88"/>
      <c r="D43591" s="88"/>
      <c r="E43591" s="88"/>
      <c r="F43591" s="88"/>
      <c r="G43591" s="88"/>
      <c r="H43591" s="88"/>
      <c r="I43591" s="88"/>
      <c r="J43591" s="88"/>
      <c r="K43591" s="88"/>
    </row>
    <row r="43592" spans="2:11" ht="12" hidden="1" customHeight="1" x14ac:dyDescent="0.2">
      <c r="B43592" s="88"/>
      <c r="C43592" s="88"/>
      <c r="D43592" s="88"/>
      <c r="E43592" s="88"/>
      <c r="F43592" s="88"/>
      <c r="G43592" s="88"/>
      <c r="H43592" s="88"/>
      <c r="I43592" s="88"/>
      <c r="J43592" s="88"/>
      <c r="K43592" s="88"/>
    </row>
    <row r="43593" spans="2:11" ht="12" hidden="1" customHeight="1" x14ac:dyDescent="0.2">
      <c r="B43593" s="88"/>
      <c r="C43593" s="88"/>
      <c r="D43593" s="88"/>
      <c r="E43593" s="88"/>
      <c r="F43593" s="88"/>
      <c r="G43593" s="88"/>
      <c r="H43593" s="88"/>
      <c r="I43593" s="88"/>
      <c r="J43593" s="88"/>
      <c r="K43593" s="88"/>
    </row>
    <row r="43594" spans="2:11" ht="12" hidden="1" customHeight="1" x14ac:dyDescent="0.2">
      <c r="B43594" s="88"/>
      <c r="C43594" s="88"/>
      <c r="D43594" s="88"/>
      <c r="E43594" s="88"/>
      <c r="F43594" s="88"/>
      <c r="G43594" s="88"/>
      <c r="H43594" s="88"/>
      <c r="I43594" s="88"/>
      <c r="J43594" s="88"/>
      <c r="K43594" s="88"/>
    </row>
    <row r="43595" spans="2:11" ht="12" hidden="1" customHeight="1" x14ac:dyDescent="0.2">
      <c r="B43595" s="88"/>
      <c r="C43595" s="88"/>
      <c r="D43595" s="88"/>
      <c r="E43595" s="88"/>
      <c r="F43595" s="88"/>
      <c r="G43595" s="88"/>
      <c r="H43595" s="88"/>
      <c r="I43595" s="88"/>
      <c r="J43595" s="88"/>
      <c r="K43595" s="88"/>
    </row>
    <row r="43596" spans="2:11" ht="12" hidden="1" customHeight="1" x14ac:dyDescent="0.2">
      <c r="B43596" s="88"/>
      <c r="C43596" s="88"/>
      <c r="D43596" s="88"/>
      <c r="E43596" s="88"/>
      <c r="F43596" s="88"/>
      <c r="G43596" s="88"/>
      <c r="H43596" s="88"/>
      <c r="I43596" s="88"/>
      <c r="J43596" s="88"/>
      <c r="K43596" s="88"/>
    </row>
    <row r="43597" spans="2:11" ht="12" hidden="1" customHeight="1" x14ac:dyDescent="0.2">
      <c r="B43597" s="88"/>
      <c r="C43597" s="88"/>
      <c r="D43597" s="88"/>
      <c r="E43597" s="88"/>
      <c r="F43597" s="88"/>
      <c r="G43597" s="88"/>
      <c r="H43597" s="88"/>
      <c r="I43597" s="88"/>
      <c r="J43597" s="88"/>
      <c r="K43597" s="88"/>
    </row>
    <row r="43598" spans="2:11" ht="12" hidden="1" customHeight="1" x14ac:dyDescent="0.2">
      <c r="B43598" s="88"/>
      <c r="C43598" s="88"/>
      <c r="D43598" s="88"/>
      <c r="E43598" s="88"/>
      <c r="F43598" s="88"/>
      <c r="G43598" s="88"/>
      <c r="H43598" s="88"/>
      <c r="I43598" s="88"/>
      <c r="J43598" s="88"/>
      <c r="K43598" s="88"/>
    </row>
    <row r="43599" spans="2:11" ht="12" hidden="1" customHeight="1" x14ac:dyDescent="0.2">
      <c r="B43599" s="88"/>
      <c r="C43599" s="88"/>
      <c r="D43599" s="88"/>
      <c r="E43599" s="88"/>
      <c r="F43599" s="88"/>
      <c r="G43599" s="88"/>
      <c r="H43599" s="88"/>
      <c r="I43599" s="88"/>
      <c r="J43599" s="88"/>
      <c r="K43599" s="88"/>
    </row>
    <row r="43600" spans="2:11" ht="12" hidden="1" customHeight="1" x14ac:dyDescent="0.2">
      <c r="B43600" s="88"/>
      <c r="C43600" s="88"/>
      <c r="D43600" s="88"/>
      <c r="E43600" s="88"/>
      <c r="F43600" s="88"/>
      <c r="G43600" s="88"/>
      <c r="H43600" s="88"/>
      <c r="I43600" s="88"/>
      <c r="J43600" s="88"/>
      <c r="K43600" s="88"/>
    </row>
    <row r="43601" spans="2:11" ht="12" hidden="1" customHeight="1" x14ac:dyDescent="0.2">
      <c r="B43601" s="88"/>
      <c r="C43601" s="88"/>
      <c r="D43601" s="88"/>
      <c r="E43601" s="88"/>
      <c r="F43601" s="88"/>
      <c r="G43601" s="88"/>
      <c r="H43601" s="88"/>
      <c r="I43601" s="88"/>
      <c r="J43601" s="88"/>
      <c r="K43601" s="88"/>
    </row>
    <row r="43602" spans="2:11" ht="12" hidden="1" customHeight="1" x14ac:dyDescent="0.2">
      <c r="B43602" s="88"/>
      <c r="C43602" s="88"/>
      <c r="D43602" s="88"/>
      <c r="E43602" s="88"/>
      <c r="F43602" s="88"/>
      <c r="G43602" s="88"/>
      <c r="H43602" s="88"/>
      <c r="I43602" s="88"/>
      <c r="J43602" s="88"/>
      <c r="K43602" s="88"/>
    </row>
    <row r="43603" spans="2:11" ht="12" hidden="1" customHeight="1" x14ac:dyDescent="0.2">
      <c r="B43603" s="88"/>
      <c r="C43603" s="88"/>
      <c r="D43603" s="88"/>
      <c r="E43603" s="88"/>
      <c r="F43603" s="88"/>
      <c r="G43603" s="88"/>
      <c r="H43603" s="88"/>
      <c r="I43603" s="88"/>
      <c r="J43603" s="88"/>
      <c r="K43603" s="88"/>
    </row>
    <row r="43604" spans="2:11" ht="12" hidden="1" customHeight="1" x14ac:dyDescent="0.2">
      <c r="B43604" s="88"/>
      <c r="C43604" s="88"/>
      <c r="D43604" s="88"/>
      <c r="E43604" s="88"/>
      <c r="F43604" s="88"/>
      <c r="G43604" s="88"/>
      <c r="H43604" s="88"/>
      <c r="I43604" s="88"/>
      <c r="J43604" s="88"/>
      <c r="K43604" s="88"/>
    </row>
    <row r="43605" spans="2:11" ht="12" hidden="1" customHeight="1" x14ac:dyDescent="0.2">
      <c r="B43605" s="88"/>
      <c r="C43605" s="88"/>
      <c r="D43605" s="88"/>
      <c r="E43605" s="88"/>
      <c r="F43605" s="88"/>
      <c r="G43605" s="88"/>
      <c r="H43605" s="88"/>
      <c r="I43605" s="88"/>
      <c r="J43605" s="88"/>
      <c r="K43605" s="88"/>
    </row>
    <row r="43606" spans="2:11" ht="12" hidden="1" customHeight="1" x14ac:dyDescent="0.2">
      <c r="B43606" s="88"/>
      <c r="C43606" s="88"/>
      <c r="D43606" s="88"/>
      <c r="E43606" s="88"/>
      <c r="F43606" s="88"/>
      <c r="G43606" s="88"/>
      <c r="H43606" s="88"/>
      <c r="I43606" s="88"/>
      <c r="J43606" s="88"/>
      <c r="K43606" s="88"/>
    </row>
    <row r="43607" spans="2:11" ht="12" hidden="1" customHeight="1" x14ac:dyDescent="0.2">
      <c r="B43607" s="88"/>
      <c r="C43607" s="88"/>
      <c r="D43607" s="88"/>
      <c r="E43607" s="88"/>
      <c r="F43607" s="88"/>
      <c r="G43607" s="88"/>
      <c r="H43607" s="88"/>
      <c r="I43607" s="88"/>
      <c r="J43607" s="88"/>
      <c r="K43607" s="88"/>
    </row>
    <row r="43608" spans="2:11" ht="12" hidden="1" customHeight="1" x14ac:dyDescent="0.2">
      <c r="B43608" s="88"/>
      <c r="C43608" s="88"/>
      <c r="D43608" s="88"/>
      <c r="E43608" s="88"/>
      <c r="F43608" s="88"/>
      <c r="G43608" s="88"/>
      <c r="H43608" s="88"/>
      <c r="I43608" s="88"/>
      <c r="J43608" s="88"/>
      <c r="K43608" s="88"/>
    </row>
    <row r="43609" spans="2:11" ht="12" hidden="1" customHeight="1" x14ac:dyDescent="0.2">
      <c r="B43609" s="88"/>
      <c r="C43609" s="88"/>
      <c r="D43609" s="88"/>
      <c r="E43609" s="88"/>
      <c r="F43609" s="88"/>
      <c r="G43609" s="88"/>
      <c r="H43609" s="88"/>
      <c r="I43609" s="88"/>
      <c r="J43609" s="88"/>
      <c r="K43609" s="88"/>
    </row>
    <row r="43610" spans="2:11" ht="12" hidden="1" customHeight="1" x14ac:dyDescent="0.2">
      <c r="B43610" s="88"/>
      <c r="C43610" s="88"/>
      <c r="D43610" s="88"/>
      <c r="E43610" s="88"/>
      <c r="F43610" s="88"/>
      <c r="G43610" s="88"/>
      <c r="H43610" s="88"/>
      <c r="I43610" s="88"/>
      <c r="J43610" s="88"/>
      <c r="K43610" s="88"/>
    </row>
    <row r="43611" spans="2:11" ht="12" hidden="1" customHeight="1" x14ac:dyDescent="0.2">
      <c r="B43611" s="88"/>
      <c r="C43611" s="88"/>
      <c r="D43611" s="88"/>
      <c r="E43611" s="88"/>
      <c r="F43611" s="88"/>
      <c r="G43611" s="88"/>
      <c r="H43611" s="88"/>
      <c r="I43611" s="88"/>
      <c r="J43611" s="88"/>
      <c r="K43611" s="88"/>
    </row>
    <row r="43612" spans="2:11" ht="12" hidden="1" customHeight="1" x14ac:dyDescent="0.2">
      <c r="B43612" s="88"/>
      <c r="C43612" s="88"/>
      <c r="D43612" s="88"/>
      <c r="E43612" s="88"/>
      <c r="F43612" s="88"/>
      <c r="G43612" s="88"/>
      <c r="H43612" s="88"/>
      <c r="I43612" s="88"/>
      <c r="J43612" s="88"/>
      <c r="K43612" s="88"/>
    </row>
    <row r="43613" spans="2:11" ht="12" hidden="1" customHeight="1" x14ac:dyDescent="0.2">
      <c r="B43613" s="88"/>
      <c r="C43613" s="88"/>
      <c r="D43613" s="88"/>
      <c r="E43613" s="88"/>
      <c r="F43613" s="88"/>
      <c r="G43613" s="88"/>
      <c r="H43613" s="88"/>
      <c r="I43613" s="88"/>
      <c r="J43613" s="88"/>
      <c r="K43613" s="88"/>
    </row>
    <row r="43614" spans="2:11" ht="12" hidden="1" customHeight="1" x14ac:dyDescent="0.2">
      <c r="B43614" s="88"/>
      <c r="C43614" s="88"/>
      <c r="D43614" s="88"/>
      <c r="E43614" s="88"/>
      <c r="F43614" s="88"/>
      <c r="G43614" s="88"/>
      <c r="H43614" s="88"/>
      <c r="I43614" s="88"/>
      <c r="J43614" s="88"/>
      <c r="K43614" s="88"/>
    </row>
    <row r="43615" spans="2:11" ht="12" hidden="1" customHeight="1" x14ac:dyDescent="0.2">
      <c r="B43615" s="88"/>
      <c r="C43615" s="88"/>
      <c r="D43615" s="88"/>
      <c r="E43615" s="88"/>
      <c r="F43615" s="88"/>
      <c r="G43615" s="88"/>
      <c r="H43615" s="88"/>
      <c r="I43615" s="88"/>
      <c r="J43615" s="88"/>
      <c r="K43615" s="88"/>
    </row>
    <row r="43616" spans="2:11" ht="12" hidden="1" customHeight="1" x14ac:dyDescent="0.2">
      <c r="B43616" s="88"/>
      <c r="C43616" s="88"/>
      <c r="D43616" s="88"/>
      <c r="E43616" s="88"/>
      <c r="F43616" s="88"/>
      <c r="G43616" s="88"/>
      <c r="H43616" s="88"/>
      <c r="I43616" s="88"/>
      <c r="J43616" s="88"/>
      <c r="K43616" s="88"/>
    </row>
    <row r="43617" spans="2:11" ht="12" hidden="1" customHeight="1" x14ac:dyDescent="0.2">
      <c r="B43617" s="88"/>
      <c r="C43617" s="88"/>
      <c r="D43617" s="88"/>
      <c r="E43617" s="88"/>
      <c r="F43617" s="88"/>
      <c r="G43617" s="88"/>
      <c r="H43617" s="88"/>
      <c r="I43617" s="88"/>
      <c r="J43617" s="88"/>
      <c r="K43617" s="88"/>
    </row>
    <row r="43618" spans="2:11" ht="12" hidden="1" customHeight="1" x14ac:dyDescent="0.2">
      <c r="B43618" s="88"/>
      <c r="C43618" s="88"/>
      <c r="D43618" s="88"/>
      <c r="E43618" s="88"/>
      <c r="F43618" s="88"/>
      <c r="G43618" s="88"/>
      <c r="H43618" s="88"/>
      <c r="I43618" s="88"/>
      <c r="J43618" s="88"/>
      <c r="K43618" s="88"/>
    </row>
    <row r="43619" spans="2:11" ht="12" hidden="1" customHeight="1" x14ac:dyDescent="0.2">
      <c r="B43619" s="88"/>
      <c r="C43619" s="88"/>
      <c r="D43619" s="88"/>
      <c r="E43619" s="88"/>
      <c r="F43619" s="88"/>
      <c r="G43619" s="88"/>
      <c r="H43619" s="88"/>
      <c r="I43619" s="88"/>
      <c r="J43619" s="88"/>
      <c r="K43619" s="88"/>
    </row>
    <row r="43620" spans="2:11" ht="12" hidden="1" customHeight="1" x14ac:dyDescent="0.2">
      <c r="B43620" s="88"/>
      <c r="C43620" s="88"/>
      <c r="D43620" s="88"/>
      <c r="E43620" s="88"/>
      <c r="F43620" s="88"/>
      <c r="G43620" s="88"/>
      <c r="H43620" s="88"/>
      <c r="I43620" s="88"/>
      <c r="J43620" s="88"/>
      <c r="K43620" s="88"/>
    </row>
    <row r="43621" spans="2:11" ht="12" hidden="1" customHeight="1" x14ac:dyDescent="0.2">
      <c r="B43621" s="88"/>
      <c r="C43621" s="88"/>
      <c r="D43621" s="88"/>
      <c r="E43621" s="88"/>
      <c r="F43621" s="88"/>
      <c r="G43621" s="88"/>
      <c r="H43621" s="88"/>
      <c r="I43621" s="88"/>
      <c r="J43621" s="88"/>
      <c r="K43621" s="88"/>
    </row>
    <row r="43622" spans="2:11" ht="12" hidden="1" customHeight="1" x14ac:dyDescent="0.2">
      <c r="B43622" s="88"/>
      <c r="C43622" s="88"/>
      <c r="D43622" s="88"/>
      <c r="E43622" s="88"/>
      <c r="F43622" s="88"/>
      <c r="G43622" s="88"/>
      <c r="H43622" s="88"/>
      <c r="I43622" s="88"/>
      <c r="J43622" s="88"/>
      <c r="K43622" s="88"/>
    </row>
    <row r="43623" spans="2:11" ht="12" hidden="1" customHeight="1" x14ac:dyDescent="0.2">
      <c r="B43623" s="88"/>
      <c r="C43623" s="88"/>
      <c r="D43623" s="88"/>
      <c r="E43623" s="88"/>
      <c r="F43623" s="88"/>
      <c r="G43623" s="88"/>
      <c r="H43623" s="88"/>
      <c r="I43623" s="88"/>
      <c r="J43623" s="88"/>
      <c r="K43623" s="88"/>
    </row>
    <row r="43624" spans="2:11" ht="12" hidden="1" customHeight="1" x14ac:dyDescent="0.2">
      <c r="B43624" s="88"/>
      <c r="C43624" s="88"/>
      <c r="D43624" s="88"/>
      <c r="E43624" s="88"/>
      <c r="F43624" s="88"/>
      <c r="G43624" s="88"/>
      <c r="H43624" s="88"/>
      <c r="I43624" s="88"/>
      <c r="J43624" s="88"/>
      <c r="K43624" s="88"/>
    </row>
    <row r="43625" spans="2:11" ht="12" hidden="1" customHeight="1" x14ac:dyDescent="0.2">
      <c r="B43625" s="88"/>
      <c r="C43625" s="88"/>
      <c r="D43625" s="88"/>
      <c r="E43625" s="88"/>
      <c r="F43625" s="88"/>
      <c r="G43625" s="88"/>
      <c r="H43625" s="88"/>
      <c r="I43625" s="88"/>
      <c r="J43625" s="88"/>
      <c r="K43625" s="88"/>
    </row>
    <row r="43626" spans="2:11" ht="12" hidden="1" customHeight="1" x14ac:dyDescent="0.2">
      <c r="B43626" s="88"/>
      <c r="C43626" s="88"/>
      <c r="D43626" s="88"/>
      <c r="E43626" s="88"/>
      <c r="F43626" s="88"/>
      <c r="G43626" s="88"/>
      <c r="H43626" s="88"/>
      <c r="I43626" s="88"/>
      <c r="J43626" s="88"/>
      <c r="K43626" s="88"/>
    </row>
    <row r="43627" spans="2:11" ht="12" hidden="1" customHeight="1" x14ac:dyDescent="0.2">
      <c r="B43627" s="88"/>
      <c r="C43627" s="88"/>
      <c r="D43627" s="88"/>
      <c r="E43627" s="88"/>
      <c r="F43627" s="88"/>
      <c r="G43627" s="88"/>
      <c r="H43627" s="88"/>
      <c r="I43627" s="88"/>
      <c r="J43627" s="88"/>
      <c r="K43627" s="88"/>
    </row>
    <row r="43628" spans="2:11" ht="12" hidden="1" customHeight="1" x14ac:dyDescent="0.2">
      <c r="B43628" s="88"/>
      <c r="C43628" s="88"/>
      <c r="D43628" s="88"/>
      <c r="E43628" s="88"/>
      <c r="F43628" s="88"/>
      <c r="G43628" s="88"/>
      <c r="H43628" s="88"/>
      <c r="I43628" s="88"/>
      <c r="J43628" s="88"/>
      <c r="K43628" s="88"/>
    </row>
    <row r="43629" spans="2:11" ht="12" hidden="1" customHeight="1" x14ac:dyDescent="0.2">
      <c r="B43629" s="88"/>
      <c r="C43629" s="88"/>
      <c r="D43629" s="88"/>
      <c r="E43629" s="88"/>
      <c r="F43629" s="88"/>
      <c r="G43629" s="88"/>
      <c r="H43629" s="88"/>
      <c r="I43629" s="88"/>
      <c r="J43629" s="88"/>
      <c r="K43629" s="88"/>
    </row>
    <row r="43630" spans="2:11" ht="12" hidden="1" customHeight="1" x14ac:dyDescent="0.2">
      <c r="B43630" s="88"/>
      <c r="C43630" s="88"/>
      <c r="D43630" s="88"/>
      <c r="E43630" s="88"/>
      <c r="F43630" s="88"/>
      <c r="G43630" s="88"/>
      <c r="H43630" s="88"/>
      <c r="I43630" s="88"/>
      <c r="J43630" s="88"/>
      <c r="K43630" s="88"/>
    </row>
    <row r="43631" spans="2:11" ht="12" hidden="1" customHeight="1" x14ac:dyDescent="0.2">
      <c r="B43631" s="88"/>
      <c r="C43631" s="88"/>
      <c r="D43631" s="88"/>
      <c r="E43631" s="88"/>
      <c r="F43631" s="88"/>
      <c r="G43631" s="88"/>
      <c r="H43631" s="88"/>
      <c r="I43631" s="88"/>
      <c r="J43631" s="88"/>
      <c r="K43631" s="88"/>
    </row>
    <row r="43632" spans="2:11" ht="12" hidden="1" customHeight="1" x14ac:dyDescent="0.2">
      <c r="B43632" s="88"/>
      <c r="C43632" s="88"/>
      <c r="D43632" s="88"/>
      <c r="E43632" s="88"/>
      <c r="F43632" s="88"/>
      <c r="G43632" s="88"/>
      <c r="H43632" s="88"/>
      <c r="I43632" s="88"/>
      <c r="J43632" s="88"/>
      <c r="K43632" s="88"/>
    </row>
    <row r="43633" spans="2:11" ht="12" hidden="1" customHeight="1" x14ac:dyDescent="0.2">
      <c r="B43633" s="88"/>
      <c r="C43633" s="88"/>
      <c r="D43633" s="88"/>
      <c r="E43633" s="88"/>
      <c r="F43633" s="88"/>
      <c r="G43633" s="88"/>
      <c r="H43633" s="88"/>
      <c r="I43633" s="88"/>
      <c r="J43633" s="88"/>
      <c r="K43633" s="88"/>
    </row>
    <row r="43634" spans="2:11" ht="12" hidden="1" customHeight="1" x14ac:dyDescent="0.2">
      <c r="B43634" s="88"/>
      <c r="C43634" s="88"/>
      <c r="D43634" s="88"/>
      <c r="E43634" s="88"/>
      <c r="F43634" s="88"/>
      <c r="G43634" s="88"/>
      <c r="H43634" s="88"/>
      <c r="I43634" s="88"/>
      <c r="J43634" s="88"/>
      <c r="K43634" s="88"/>
    </row>
    <row r="43635" spans="2:11" ht="12" hidden="1" customHeight="1" x14ac:dyDescent="0.2">
      <c r="B43635" s="88"/>
      <c r="C43635" s="88"/>
      <c r="D43635" s="88"/>
      <c r="E43635" s="88"/>
      <c r="F43635" s="88"/>
      <c r="G43635" s="88"/>
      <c r="H43635" s="88"/>
      <c r="I43635" s="88"/>
      <c r="J43635" s="88"/>
      <c r="K43635" s="88"/>
    </row>
    <row r="43636" spans="2:11" ht="12" hidden="1" customHeight="1" x14ac:dyDescent="0.2">
      <c r="B43636" s="88"/>
      <c r="C43636" s="88"/>
      <c r="D43636" s="88"/>
      <c r="E43636" s="88"/>
      <c r="F43636" s="88"/>
      <c r="G43636" s="88"/>
      <c r="H43636" s="88"/>
      <c r="I43636" s="88"/>
      <c r="J43636" s="88"/>
      <c r="K43636" s="88"/>
    </row>
    <row r="43637" spans="2:11" ht="12" hidden="1" customHeight="1" x14ac:dyDescent="0.2">
      <c r="B43637" s="88"/>
      <c r="C43637" s="88"/>
      <c r="D43637" s="88"/>
      <c r="E43637" s="88"/>
      <c r="F43637" s="88"/>
      <c r="G43637" s="88"/>
      <c r="H43637" s="88"/>
      <c r="I43637" s="88"/>
      <c r="J43637" s="88"/>
      <c r="K43637" s="88"/>
    </row>
    <row r="43638" spans="2:11" ht="12" hidden="1" customHeight="1" x14ac:dyDescent="0.2">
      <c r="B43638" s="88"/>
      <c r="C43638" s="88"/>
      <c r="D43638" s="88"/>
      <c r="E43638" s="88"/>
      <c r="F43638" s="88"/>
      <c r="G43638" s="88"/>
      <c r="H43638" s="88"/>
      <c r="I43638" s="88"/>
      <c r="J43638" s="88"/>
      <c r="K43638" s="88"/>
    </row>
    <row r="43639" spans="2:11" ht="12" hidden="1" customHeight="1" x14ac:dyDescent="0.2">
      <c r="B43639" s="88"/>
      <c r="C43639" s="88"/>
      <c r="D43639" s="88"/>
      <c r="E43639" s="88"/>
      <c r="F43639" s="88"/>
      <c r="G43639" s="88"/>
      <c r="H43639" s="88"/>
      <c r="I43639" s="88"/>
      <c r="J43639" s="88"/>
      <c r="K43639" s="88"/>
    </row>
    <row r="43640" spans="2:11" ht="12" hidden="1" customHeight="1" x14ac:dyDescent="0.2">
      <c r="B43640" s="88"/>
      <c r="C43640" s="88"/>
      <c r="D43640" s="88"/>
      <c r="E43640" s="88"/>
      <c r="F43640" s="88"/>
      <c r="G43640" s="88"/>
      <c r="H43640" s="88"/>
      <c r="I43640" s="88"/>
      <c r="J43640" s="88"/>
      <c r="K43640" s="88"/>
    </row>
    <row r="43641" spans="2:11" ht="12" hidden="1" customHeight="1" x14ac:dyDescent="0.2">
      <c r="B43641" s="88"/>
      <c r="C43641" s="88"/>
      <c r="D43641" s="88"/>
      <c r="E43641" s="88"/>
      <c r="F43641" s="88"/>
      <c r="G43641" s="88"/>
      <c r="H43641" s="88"/>
      <c r="I43641" s="88"/>
      <c r="J43641" s="88"/>
      <c r="K43641" s="88"/>
    </row>
    <row r="43642" spans="2:11" ht="12" hidden="1" customHeight="1" x14ac:dyDescent="0.2">
      <c r="B43642" s="88"/>
      <c r="C43642" s="88"/>
      <c r="D43642" s="88"/>
      <c r="E43642" s="88"/>
      <c r="F43642" s="88"/>
      <c r="G43642" s="88"/>
      <c r="H43642" s="88"/>
      <c r="I43642" s="88"/>
      <c r="J43642" s="88"/>
      <c r="K43642" s="88"/>
    </row>
    <row r="43643" spans="2:11" ht="12" hidden="1" customHeight="1" x14ac:dyDescent="0.2">
      <c r="B43643" s="88"/>
      <c r="C43643" s="88"/>
      <c r="D43643" s="88"/>
      <c r="E43643" s="88"/>
      <c r="F43643" s="88"/>
      <c r="G43643" s="88"/>
      <c r="H43643" s="88"/>
      <c r="I43643" s="88"/>
      <c r="J43643" s="88"/>
      <c r="K43643" s="88"/>
    </row>
    <row r="43644" spans="2:11" ht="12" hidden="1" customHeight="1" x14ac:dyDescent="0.2">
      <c r="B43644" s="88"/>
      <c r="C43644" s="88"/>
      <c r="D43644" s="88"/>
      <c r="E43644" s="88"/>
      <c r="F43644" s="88"/>
      <c r="G43644" s="88"/>
      <c r="H43644" s="88"/>
      <c r="I43644" s="88"/>
      <c r="J43644" s="88"/>
      <c r="K43644" s="88"/>
    </row>
    <row r="43645" spans="2:11" ht="12" hidden="1" customHeight="1" x14ac:dyDescent="0.2">
      <c r="B43645" s="88"/>
      <c r="C43645" s="88"/>
      <c r="D43645" s="88"/>
      <c r="E43645" s="88"/>
      <c r="F43645" s="88"/>
      <c r="G43645" s="88"/>
      <c r="H43645" s="88"/>
      <c r="I43645" s="88"/>
      <c r="J43645" s="88"/>
      <c r="K43645" s="88"/>
    </row>
    <row r="43646" spans="2:11" ht="12" hidden="1" customHeight="1" x14ac:dyDescent="0.2">
      <c r="B43646" s="88"/>
      <c r="C43646" s="88"/>
      <c r="D43646" s="88"/>
      <c r="E43646" s="88"/>
      <c r="F43646" s="88"/>
      <c r="G43646" s="88"/>
      <c r="H43646" s="88"/>
      <c r="I43646" s="88"/>
      <c r="J43646" s="88"/>
      <c r="K43646" s="88"/>
    </row>
    <row r="43647" spans="2:11" ht="12" hidden="1" customHeight="1" x14ac:dyDescent="0.2">
      <c r="B43647" s="88"/>
      <c r="C43647" s="88"/>
      <c r="D43647" s="88"/>
      <c r="E43647" s="88"/>
      <c r="F43647" s="88"/>
      <c r="G43647" s="88"/>
      <c r="H43647" s="88"/>
      <c r="I43647" s="88"/>
      <c r="J43647" s="88"/>
      <c r="K43647" s="88"/>
    </row>
    <row r="43648" spans="2:11" ht="12" hidden="1" customHeight="1" x14ac:dyDescent="0.2">
      <c r="B43648" s="88"/>
      <c r="C43648" s="88"/>
      <c r="D43648" s="88"/>
      <c r="E43648" s="88"/>
      <c r="F43648" s="88"/>
      <c r="G43648" s="88"/>
      <c r="H43648" s="88"/>
      <c r="I43648" s="88"/>
      <c r="J43648" s="88"/>
      <c r="K43648" s="88"/>
    </row>
    <row r="43649" spans="2:11" ht="12" hidden="1" customHeight="1" x14ac:dyDescent="0.2">
      <c r="B43649" s="88"/>
      <c r="C43649" s="88"/>
      <c r="D43649" s="88"/>
      <c r="E43649" s="88"/>
      <c r="F43649" s="88"/>
      <c r="G43649" s="88"/>
      <c r="H43649" s="88"/>
      <c r="I43649" s="88"/>
      <c r="J43649" s="88"/>
      <c r="K43649" s="88"/>
    </row>
    <row r="43650" spans="2:11" ht="12" hidden="1" customHeight="1" x14ac:dyDescent="0.2">
      <c r="B43650" s="88"/>
      <c r="C43650" s="88"/>
      <c r="D43650" s="88"/>
      <c r="E43650" s="88"/>
      <c r="F43650" s="88"/>
      <c r="G43650" s="88"/>
      <c r="H43650" s="88"/>
      <c r="I43650" s="88"/>
      <c r="J43650" s="88"/>
      <c r="K43650" s="88"/>
    </row>
    <row r="43651" spans="2:11" ht="12" hidden="1" customHeight="1" x14ac:dyDescent="0.2">
      <c r="B43651" s="88"/>
      <c r="C43651" s="88"/>
      <c r="D43651" s="88"/>
      <c r="E43651" s="88"/>
      <c r="F43651" s="88"/>
      <c r="G43651" s="88"/>
      <c r="H43651" s="88"/>
      <c r="I43651" s="88"/>
      <c r="J43651" s="88"/>
      <c r="K43651" s="88"/>
    </row>
    <row r="43652" spans="2:11" ht="12" hidden="1" customHeight="1" x14ac:dyDescent="0.2">
      <c r="B43652" s="88"/>
      <c r="C43652" s="88"/>
      <c r="D43652" s="88"/>
      <c r="E43652" s="88"/>
      <c r="F43652" s="88"/>
      <c r="G43652" s="88"/>
      <c r="H43652" s="88"/>
      <c r="I43652" s="88"/>
      <c r="J43652" s="88"/>
      <c r="K43652" s="88"/>
    </row>
    <row r="43653" spans="2:11" ht="12" hidden="1" customHeight="1" x14ac:dyDescent="0.2">
      <c r="B43653" s="88"/>
      <c r="C43653" s="88"/>
      <c r="D43653" s="88"/>
      <c r="E43653" s="88"/>
      <c r="F43653" s="88"/>
      <c r="G43653" s="88"/>
      <c r="H43653" s="88"/>
      <c r="I43653" s="88"/>
      <c r="J43653" s="88"/>
      <c r="K43653" s="88"/>
    </row>
    <row r="43654" spans="2:11" ht="12" hidden="1" customHeight="1" x14ac:dyDescent="0.2">
      <c r="B43654" s="88"/>
      <c r="C43654" s="88"/>
      <c r="D43654" s="88"/>
      <c r="E43654" s="88"/>
      <c r="F43654" s="88"/>
      <c r="G43654" s="88"/>
      <c r="H43654" s="88"/>
      <c r="I43654" s="88"/>
      <c r="J43654" s="88"/>
      <c r="K43654" s="88"/>
    </row>
    <row r="43655" spans="2:11" ht="12" hidden="1" customHeight="1" x14ac:dyDescent="0.2">
      <c r="B43655" s="88"/>
      <c r="C43655" s="88"/>
      <c r="D43655" s="88"/>
      <c r="E43655" s="88"/>
      <c r="F43655" s="88"/>
      <c r="G43655" s="88"/>
      <c r="H43655" s="88"/>
      <c r="I43655" s="88"/>
      <c r="J43655" s="88"/>
      <c r="K43655" s="88"/>
    </row>
    <row r="43656" spans="2:11" ht="12" hidden="1" customHeight="1" x14ac:dyDescent="0.2">
      <c r="B43656" s="88"/>
      <c r="C43656" s="88"/>
      <c r="D43656" s="88"/>
      <c r="E43656" s="88"/>
      <c r="F43656" s="88"/>
      <c r="G43656" s="88"/>
      <c r="H43656" s="88"/>
      <c r="I43656" s="88"/>
      <c r="J43656" s="88"/>
      <c r="K43656" s="88"/>
    </row>
    <row r="43657" spans="2:11" ht="12" hidden="1" customHeight="1" x14ac:dyDescent="0.2">
      <c r="B43657" s="88"/>
      <c r="C43657" s="88"/>
      <c r="D43657" s="88"/>
      <c r="E43657" s="88"/>
      <c r="F43657" s="88"/>
      <c r="G43657" s="88"/>
      <c r="H43657" s="88"/>
      <c r="I43657" s="88"/>
      <c r="J43657" s="88"/>
      <c r="K43657" s="88"/>
    </row>
    <row r="43658" spans="2:11" ht="12" hidden="1" customHeight="1" x14ac:dyDescent="0.2">
      <c r="B43658" s="88"/>
      <c r="C43658" s="88"/>
      <c r="D43658" s="88"/>
      <c r="E43658" s="88"/>
      <c r="F43658" s="88"/>
      <c r="G43658" s="88"/>
      <c r="H43658" s="88"/>
      <c r="I43658" s="88"/>
      <c r="J43658" s="88"/>
      <c r="K43658" s="88"/>
    </row>
    <row r="43659" spans="2:11" ht="12" hidden="1" customHeight="1" x14ac:dyDescent="0.2">
      <c r="B43659" s="88"/>
      <c r="C43659" s="88"/>
      <c r="D43659" s="88"/>
      <c r="E43659" s="88"/>
      <c r="F43659" s="88"/>
      <c r="G43659" s="88"/>
      <c r="H43659" s="88"/>
      <c r="I43659" s="88"/>
      <c r="J43659" s="88"/>
      <c r="K43659" s="88"/>
    </row>
    <row r="43660" spans="2:11" ht="12" hidden="1" customHeight="1" x14ac:dyDescent="0.2">
      <c r="B43660" s="88"/>
      <c r="C43660" s="88"/>
      <c r="D43660" s="88"/>
      <c r="E43660" s="88"/>
      <c r="F43660" s="88"/>
      <c r="G43660" s="88"/>
      <c r="H43660" s="88"/>
      <c r="I43660" s="88"/>
      <c r="J43660" s="88"/>
      <c r="K43660" s="88"/>
    </row>
    <row r="43661" spans="2:11" ht="12" hidden="1" customHeight="1" x14ac:dyDescent="0.2">
      <c r="B43661" s="88"/>
      <c r="C43661" s="88"/>
      <c r="D43661" s="88"/>
      <c r="E43661" s="88"/>
      <c r="F43661" s="88"/>
      <c r="G43661" s="88"/>
      <c r="H43661" s="88"/>
      <c r="I43661" s="88"/>
      <c r="J43661" s="88"/>
      <c r="K43661" s="88"/>
    </row>
    <row r="43662" spans="2:11" ht="12" hidden="1" customHeight="1" x14ac:dyDescent="0.2">
      <c r="B43662" s="88"/>
      <c r="C43662" s="88"/>
      <c r="D43662" s="88"/>
      <c r="E43662" s="88"/>
      <c r="F43662" s="88"/>
      <c r="G43662" s="88"/>
      <c r="H43662" s="88"/>
      <c r="I43662" s="88"/>
      <c r="J43662" s="88"/>
      <c r="K43662" s="88"/>
    </row>
    <row r="43663" spans="2:11" ht="12" hidden="1" customHeight="1" x14ac:dyDescent="0.2">
      <c r="B43663" s="88"/>
      <c r="C43663" s="88"/>
      <c r="D43663" s="88"/>
      <c r="E43663" s="88"/>
      <c r="F43663" s="88"/>
      <c r="G43663" s="88"/>
      <c r="H43663" s="88"/>
      <c r="I43663" s="88"/>
      <c r="J43663" s="88"/>
      <c r="K43663" s="88"/>
    </row>
    <row r="43664" spans="2:11" ht="12" hidden="1" customHeight="1" x14ac:dyDescent="0.2">
      <c r="B43664" s="88"/>
      <c r="C43664" s="88"/>
      <c r="D43664" s="88"/>
      <c r="E43664" s="88"/>
      <c r="F43664" s="88"/>
      <c r="G43664" s="88"/>
      <c r="H43664" s="88"/>
      <c r="I43664" s="88"/>
      <c r="J43664" s="88"/>
      <c r="K43664" s="88"/>
    </row>
    <row r="43665" spans="2:11" ht="12" hidden="1" customHeight="1" x14ac:dyDescent="0.2">
      <c r="B43665" s="88"/>
      <c r="C43665" s="88"/>
      <c r="D43665" s="88"/>
      <c r="E43665" s="88"/>
      <c r="F43665" s="88"/>
      <c r="G43665" s="88"/>
      <c r="H43665" s="88"/>
      <c r="I43665" s="88"/>
      <c r="J43665" s="88"/>
      <c r="K43665" s="88"/>
    </row>
    <row r="43666" spans="2:11" ht="12" hidden="1" customHeight="1" x14ac:dyDescent="0.2">
      <c r="B43666" s="88"/>
      <c r="C43666" s="88"/>
      <c r="D43666" s="88"/>
      <c r="E43666" s="88"/>
      <c r="F43666" s="88"/>
      <c r="G43666" s="88"/>
      <c r="H43666" s="88"/>
      <c r="I43666" s="88"/>
      <c r="J43666" s="88"/>
      <c r="K43666" s="88"/>
    </row>
    <row r="43667" spans="2:11" ht="12" hidden="1" customHeight="1" x14ac:dyDescent="0.2">
      <c r="B43667" s="88"/>
      <c r="C43667" s="88"/>
      <c r="D43667" s="88"/>
      <c r="E43667" s="88"/>
      <c r="F43667" s="88"/>
      <c r="G43667" s="88"/>
      <c r="H43667" s="88"/>
      <c r="I43667" s="88"/>
      <c r="J43667" s="88"/>
      <c r="K43667" s="88"/>
    </row>
    <row r="43668" spans="2:11" ht="12" hidden="1" customHeight="1" x14ac:dyDescent="0.2">
      <c r="B43668" s="88"/>
      <c r="C43668" s="88"/>
      <c r="D43668" s="88"/>
      <c r="E43668" s="88"/>
      <c r="F43668" s="88"/>
      <c r="G43668" s="88"/>
      <c r="H43668" s="88"/>
      <c r="I43668" s="88"/>
      <c r="J43668" s="88"/>
      <c r="K43668" s="88"/>
    </row>
    <row r="43669" spans="2:11" ht="12" hidden="1" customHeight="1" x14ac:dyDescent="0.2">
      <c r="B43669" s="88"/>
      <c r="C43669" s="88"/>
      <c r="D43669" s="88"/>
      <c r="E43669" s="88"/>
      <c r="F43669" s="88"/>
      <c r="G43669" s="88"/>
      <c r="H43669" s="88"/>
      <c r="I43669" s="88"/>
      <c r="J43669" s="88"/>
      <c r="K43669" s="88"/>
    </row>
    <row r="43670" spans="2:11" ht="12" hidden="1" customHeight="1" x14ac:dyDescent="0.2">
      <c r="B43670" s="88"/>
      <c r="C43670" s="88"/>
      <c r="D43670" s="88"/>
      <c r="E43670" s="88"/>
      <c r="F43670" s="88"/>
      <c r="G43670" s="88"/>
      <c r="H43670" s="88"/>
      <c r="I43670" s="88"/>
      <c r="J43670" s="88"/>
      <c r="K43670" s="88"/>
    </row>
    <row r="43671" spans="2:11" ht="12" hidden="1" customHeight="1" x14ac:dyDescent="0.2">
      <c r="B43671" s="88"/>
      <c r="C43671" s="88"/>
      <c r="D43671" s="88"/>
      <c r="E43671" s="88"/>
      <c r="F43671" s="88"/>
      <c r="G43671" s="88"/>
      <c r="H43671" s="88"/>
      <c r="I43671" s="88"/>
      <c r="J43671" s="88"/>
      <c r="K43671" s="88"/>
    </row>
    <row r="43672" spans="2:11" ht="12" hidden="1" customHeight="1" x14ac:dyDescent="0.2">
      <c r="B43672" s="88"/>
      <c r="C43672" s="88"/>
      <c r="D43672" s="88"/>
      <c r="E43672" s="88"/>
      <c r="F43672" s="88"/>
      <c r="G43672" s="88"/>
      <c r="H43672" s="88"/>
      <c r="I43672" s="88"/>
      <c r="J43672" s="88"/>
      <c r="K43672" s="88"/>
    </row>
    <row r="43673" spans="2:11" ht="12" hidden="1" customHeight="1" x14ac:dyDescent="0.2">
      <c r="B43673" s="88"/>
      <c r="C43673" s="88"/>
      <c r="D43673" s="88"/>
      <c r="E43673" s="88"/>
      <c r="F43673" s="88"/>
      <c r="G43673" s="88"/>
      <c r="H43673" s="88"/>
      <c r="I43673" s="88"/>
      <c r="J43673" s="88"/>
      <c r="K43673" s="88"/>
    </row>
    <row r="43674" spans="2:11" ht="12" hidden="1" customHeight="1" x14ac:dyDescent="0.2">
      <c r="B43674" s="88"/>
      <c r="C43674" s="88"/>
      <c r="D43674" s="88"/>
      <c r="E43674" s="88"/>
      <c r="F43674" s="88"/>
      <c r="G43674" s="88"/>
      <c r="H43674" s="88"/>
      <c r="I43674" s="88"/>
      <c r="J43674" s="88"/>
      <c r="K43674" s="88"/>
    </row>
    <row r="43675" spans="2:11" ht="12" hidden="1" customHeight="1" x14ac:dyDescent="0.2">
      <c r="B43675" s="88"/>
      <c r="C43675" s="88"/>
      <c r="D43675" s="88"/>
      <c r="E43675" s="88"/>
      <c r="F43675" s="88"/>
      <c r="G43675" s="88"/>
      <c r="H43675" s="88"/>
      <c r="I43675" s="88"/>
      <c r="J43675" s="88"/>
      <c r="K43675" s="88"/>
    </row>
    <row r="43676" spans="2:11" ht="12" hidden="1" customHeight="1" x14ac:dyDescent="0.2">
      <c r="B43676" s="88"/>
      <c r="C43676" s="88"/>
      <c r="D43676" s="88"/>
      <c r="E43676" s="88"/>
      <c r="F43676" s="88"/>
      <c r="G43676" s="88"/>
      <c r="H43676" s="88"/>
      <c r="I43676" s="88"/>
      <c r="J43676" s="88"/>
      <c r="K43676" s="88"/>
    </row>
    <row r="43677" spans="2:11" ht="12" hidden="1" customHeight="1" x14ac:dyDescent="0.2">
      <c r="B43677" s="88"/>
      <c r="C43677" s="88"/>
      <c r="D43677" s="88"/>
      <c r="E43677" s="88"/>
      <c r="F43677" s="88"/>
      <c r="G43677" s="88"/>
      <c r="H43677" s="88"/>
      <c r="I43677" s="88"/>
      <c r="J43677" s="88"/>
      <c r="K43677" s="88"/>
    </row>
    <row r="43678" spans="2:11" ht="12" hidden="1" customHeight="1" x14ac:dyDescent="0.2">
      <c r="B43678" s="88"/>
      <c r="C43678" s="88"/>
      <c r="D43678" s="88"/>
      <c r="E43678" s="88"/>
      <c r="F43678" s="88"/>
      <c r="G43678" s="88"/>
      <c r="H43678" s="88"/>
      <c r="I43678" s="88"/>
      <c r="J43678" s="88"/>
      <c r="K43678" s="88"/>
    </row>
    <row r="43679" spans="2:11" ht="12" hidden="1" customHeight="1" x14ac:dyDescent="0.2">
      <c r="B43679" s="88"/>
      <c r="C43679" s="88"/>
      <c r="D43679" s="88"/>
      <c r="E43679" s="88"/>
      <c r="F43679" s="88"/>
      <c r="G43679" s="88"/>
      <c r="H43679" s="88"/>
      <c r="I43679" s="88"/>
      <c r="J43679" s="88"/>
      <c r="K43679" s="88"/>
    </row>
    <row r="43680" spans="2:11" ht="12" hidden="1" customHeight="1" x14ac:dyDescent="0.2">
      <c r="B43680" s="88"/>
      <c r="C43680" s="88"/>
      <c r="D43680" s="88"/>
      <c r="E43680" s="88"/>
      <c r="F43680" s="88"/>
      <c r="G43680" s="88"/>
      <c r="H43680" s="88"/>
      <c r="I43680" s="88"/>
      <c r="J43680" s="88"/>
      <c r="K43680" s="88"/>
    </row>
    <row r="43681" spans="2:11" ht="12" hidden="1" customHeight="1" x14ac:dyDescent="0.2">
      <c r="B43681" s="88"/>
      <c r="C43681" s="88"/>
      <c r="D43681" s="88"/>
      <c r="E43681" s="88"/>
      <c r="F43681" s="88"/>
      <c r="G43681" s="88"/>
      <c r="H43681" s="88"/>
      <c r="I43681" s="88"/>
      <c r="J43681" s="88"/>
      <c r="K43681" s="88"/>
    </row>
    <row r="43682" spans="2:11" ht="12" hidden="1" customHeight="1" x14ac:dyDescent="0.2">
      <c r="B43682" s="88"/>
      <c r="C43682" s="88"/>
      <c r="D43682" s="88"/>
      <c r="E43682" s="88"/>
      <c r="F43682" s="88"/>
      <c r="G43682" s="88"/>
      <c r="H43682" s="88"/>
      <c r="I43682" s="88"/>
      <c r="J43682" s="88"/>
      <c r="K43682" s="88"/>
    </row>
    <row r="43683" spans="2:11" ht="12" hidden="1" customHeight="1" x14ac:dyDescent="0.2">
      <c r="B43683" s="88"/>
      <c r="C43683" s="88"/>
      <c r="D43683" s="88"/>
      <c r="E43683" s="88"/>
      <c r="F43683" s="88"/>
      <c r="G43683" s="88"/>
      <c r="H43683" s="88"/>
      <c r="I43683" s="88"/>
      <c r="J43683" s="88"/>
      <c r="K43683" s="88"/>
    </row>
    <row r="43684" spans="2:11" ht="12" hidden="1" customHeight="1" x14ac:dyDescent="0.2">
      <c r="B43684" s="88"/>
      <c r="C43684" s="88"/>
      <c r="D43684" s="88"/>
      <c r="E43684" s="88"/>
      <c r="F43684" s="88"/>
      <c r="G43684" s="88"/>
      <c r="H43684" s="88"/>
      <c r="I43684" s="88"/>
      <c r="J43684" s="88"/>
      <c r="K43684" s="88"/>
    </row>
    <row r="43685" spans="2:11" ht="12" hidden="1" customHeight="1" x14ac:dyDescent="0.2">
      <c r="B43685" s="88"/>
      <c r="C43685" s="88"/>
      <c r="D43685" s="88"/>
      <c r="E43685" s="88"/>
      <c r="F43685" s="88"/>
      <c r="G43685" s="88"/>
      <c r="H43685" s="88"/>
      <c r="I43685" s="88"/>
      <c r="J43685" s="88"/>
      <c r="K43685" s="88"/>
    </row>
    <row r="43686" spans="2:11" ht="12" hidden="1" customHeight="1" x14ac:dyDescent="0.2">
      <c r="B43686" s="88"/>
      <c r="C43686" s="88"/>
      <c r="D43686" s="88"/>
      <c r="E43686" s="88"/>
      <c r="F43686" s="88"/>
      <c r="G43686" s="88"/>
      <c r="H43686" s="88"/>
      <c r="I43686" s="88"/>
      <c r="J43686" s="88"/>
      <c r="K43686" s="88"/>
    </row>
    <row r="43687" spans="2:11" ht="12" hidden="1" customHeight="1" x14ac:dyDescent="0.2">
      <c r="B43687" s="88"/>
      <c r="C43687" s="88"/>
      <c r="D43687" s="88"/>
      <c r="E43687" s="88"/>
      <c r="F43687" s="88"/>
      <c r="G43687" s="88"/>
      <c r="H43687" s="88"/>
      <c r="I43687" s="88"/>
      <c r="J43687" s="88"/>
      <c r="K43687" s="88"/>
    </row>
    <row r="43688" spans="2:11" ht="12" hidden="1" customHeight="1" x14ac:dyDescent="0.2">
      <c r="B43688" s="88"/>
      <c r="C43688" s="88"/>
      <c r="D43688" s="88"/>
      <c r="E43688" s="88"/>
      <c r="F43688" s="88"/>
      <c r="G43688" s="88"/>
      <c r="H43688" s="88"/>
      <c r="I43688" s="88"/>
      <c r="J43688" s="88"/>
      <c r="K43688" s="88"/>
    </row>
    <row r="43689" spans="2:11" ht="12" hidden="1" customHeight="1" x14ac:dyDescent="0.2">
      <c r="B43689" s="88"/>
      <c r="C43689" s="88"/>
      <c r="D43689" s="88"/>
      <c r="E43689" s="88"/>
      <c r="F43689" s="88"/>
      <c r="G43689" s="88"/>
      <c r="H43689" s="88"/>
      <c r="I43689" s="88"/>
      <c r="J43689" s="88"/>
      <c r="K43689" s="88"/>
    </row>
    <row r="43690" spans="2:11" ht="12" hidden="1" customHeight="1" x14ac:dyDescent="0.2">
      <c r="B43690" s="88"/>
      <c r="C43690" s="88"/>
      <c r="D43690" s="88"/>
      <c r="E43690" s="88"/>
      <c r="F43690" s="88"/>
      <c r="G43690" s="88"/>
      <c r="H43690" s="88"/>
      <c r="I43690" s="88"/>
      <c r="J43690" s="88"/>
      <c r="K43690" s="88"/>
    </row>
    <row r="43691" spans="2:11" ht="12" hidden="1" customHeight="1" x14ac:dyDescent="0.2">
      <c r="B43691" s="88"/>
      <c r="C43691" s="88"/>
      <c r="D43691" s="88"/>
      <c r="E43691" s="88"/>
      <c r="F43691" s="88"/>
      <c r="G43691" s="88"/>
      <c r="H43691" s="88"/>
      <c r="I43691" s="88"/>
      <c r="J43691" s="88"/>
      <c r="K43691" s="88"/>
    </row>
    <row r="43692" spans="2:11" ht="12" hidden="1" customHeight="1" x14ac:dyDescent="0.2">
      <c r="B43692" s="88"/>
      <c r="C43692" s="88"/>
      <c r="D43692" s="88"/>
      <c r="E43692" s="88"/>
      <c r="F43692" s="88"/>
      <c r="G43692" s="88"/>
      <c r="H43692" s="88"/>
      <c r="I43692" s="88"/>
      <c r="J43692" s="88"/>
      <c r="K43692" s="88"/>
    </row>
    <row r="43693" spans="2:11" ht="12" hidden="1" customHeight="1" x14ac:dyDescent="0.2">
      <c r="B43693" s="88"/>
      <c r="C43693" s="88"/>
      <c r="D43693" s="88"/>
      <c r="E43693" s="88"/>
      <c r="F43693" s="88"/>
      <c r="G43693" s="88"/>
      <c r="H43693" s="88"/>
      <c r="I43693" s="88"/>
      <c r="J43693" s="88"/>
      <c r="K43693" s="88"/>
    </row>
    <row r="43694" spans="2:11" ht="12" hidden="1" customHeight="1" x14ac:dyDescent="0.2">
      <c r="B43694" s="88"/>
      <c r="C43694" s="88"/>
      <c r="D43694" s="88"/>
      <c r="E43694" s="88"/>
      <c r="F43694" s="88"/>
      <c r="G43694" s="88"/>
      <c r="H43694" s="88"/>
      <c r="I43694" s="88"/>
      <c r="J43694" s="88"/>
      <c r="K43694" s="88"/>
    </row>
    <row r="43695" spans="2:11" ht="12" hidden="1" customHeight="1" x14ac:dyDescent="0.2">
      <c r="B43695" s="88"/>
      <c r="C43695" s="88"/>
      <c r="D43695" s="88"/>
      <c r="E43695" s="88"/>
      <c r="F43695" s="88"/>
      <c r="G43695" s="88"/>
      <c r="H43695" s="88"/>
      <c r="I43695" s="88"/>
      <c r="J43695" s="88"/>
      <c r="K43695" s="88"/>
    </row>
    <row r="43696" spans="2:11" ht="12" hidden="1" customHeight="1" x14ac:dyDescent="0.2">
      <c r="B43696" s="88"/>
      <c r="C43696" s="88"/>
      <c r="D43696" s="88"/>
      <c r="E43696" s="88"/>
      <c r="F43696" s="88"/>
      <c r="G43696" s="88"/>
      <c r="H43696" s="88"/>
      <c r="I43696" s="88"/>
      <c r="J43696" s="88"/>
      <c r="K43696" s="88"/>
    </row>
    <row r="43697" spans="2:11" ht="12" hidden="1" customHeight="1" x14ac:dyDescent="0.2">
      <c r="B43697" s="88"/>
      <c r="C43697" s="88"/>
      <c r="D43697" s="88"/>
      <c r="E43697" s="88"/>
      <c r="F43697" s="88"/>
      <c r="G43697" s="88"/>
      <c r="H43697" s="88"/>
      <c r="I43697" s="88"/>
      <c r="J43697" s="88"/>
      <c r="K43697" s="88"/>
    </row>
    <row r="43698" spans="2:11" ht="12" hidden="1" customHeight="1" x14ac:dyDescent="0.2">
      <c r="B43698" s="88"/>
      <c r="C43698" s="88"/>
      <c r="D43698" s="88"/>
      <c r="E43698" s="88"/>
      <c r="F43698" s="88"/>
      <c r="G43698" s="88"/>
      <c r="H43698" s="88"/>
      <c r="I43698" s="88"/>
      <c r="J43698" s="88"/>
      <c r="K43698" s="88"/>
    </row>
    <row r="43699" spans="2:11" ht="12" hidden="1" customHeight="1" x14ac:dyDescent="0.2">
      <c r="B43699" s="88"/>
      <c r="C43699" s="88"/>
      <c r="D43699" s="88"/>
      <c r="E43699" s="88"/>
      <c r="F43699" s="88"/>
      <c r="G43699" s="88"/>
      <c r="H43699" s="88"/>
      <c r="I43699" s="88"/>
      <c r="J43699" s="88"/>
      <c r="K43699" s="88"/>
    </row>
    <row r="43700" spans="2:11" ht="12" hidden="1" customHeight="1" x14ac:dyDescent="0.2">
      <c r="B43700" s="88"/>
      <c r="C43700" s="88"/>
      <c r="D43700" s="88"/>
      <c r="E43700" s="88"/>
      <c r="F43700" s="88"/>
      <c r="G43700" s="88"/>
      <c r="H43700" s="88"/>
      <c r="I43700" s="88"/>
      <c r="J43700" s="88"/>
      <c r="K43700" s="88"/>
    </row>
    <row r="43701" spans="2:11" ht="12" hidden="1" customHeight="1" x14ac:dyDescent="0.2">
      <c r="B43701" s="88"/>
      <c r="C43701" s="88"/>
      <c r="D43701" s="88"/>
      <c r="E43701" s="88"/>
      <c r="F43701" s="88"/>
      <c r="G43701" s="88"/>
      <c r="H43701" s="88"/>
      <c r="I43701" s="88"/>
      <c r="J43701" s="88"/>
      <c r="K43701" s="88"/>
    </row>
    <row r="43702" spans="2:11" ht="12" hidden="1" customHeight="1" x14ac:dyDescent="0.2">
      <c r="B43702" s="88"/>
      <c r="C43702" s="88"/>
      <c r="D43702" s="88"/>
      <c r="E43702" s="88"/>
      <c r="F43702" s="88"/>
      <c r="G43702" s="88"/>
      <c r="H43702" s="88"/>
      <c r="I43702" s="88"/>
      <c r="J43702" s="88"/>
      <c r="K43702" s="88"/>
    </row>
    <row r="43703" spans="2:11" ht="12" hidden="1" customHeight="1" x14ac:dyDescent="0.2">
      <c r="B43703" s="88"/>
      <c r="C43703" s="88"/>
      <c r="D43703" s="88"/>
      <c r="E43703" s="88"/>
      <c r="F43703" s="88"/>
      <c r="G43703" s="88"/>
      <c r="H43703" s="88"/>
      <c r="I43703" s="88"/>
      <c r="J43703" s="88"/>
      <c r="K43703" s="88"/>
    </row>
    <row r="43704" spans="2:11" ht="12" hidden="1" customHeight="1" x14ac:dyDescent="0.2">
      <c r="B43704" s="88"/>
      <c r="C43704" s="88"/>
      <c r="D43704" s="88"/>
      <c r="E43704" s="88"/>
      <c r="F43704" s="88"/>
      <c r="G43704" s="88"/>
      <c r="H43704" s="88"/>
      <c r="I43704" s="88"/>
      <c r="J43704" s="88"/>
      <c r="K43704" s="88"/>
    </row>
    <row r="43705" spans="2:11" ht="12" hidden="1" customHeight="1" x14ac:dyDescent="0.2">
      <c r="B43705" s="88"/>
      <c r="C43705" s="88"/>
      <c r="D43705" s="88"/>
      <c r="E43705" s="88"/>
      <c r="F43705" s="88"/>
      <c r="G43705" s="88"/>
      <c r="H43705" s="88"/>
      <c r="I43705" s="88"/>
      <c r="J43705" s="88"/>
      <c r="K43705" s="88"/>
    </row>
    <row r="43706" spans="2:11" ht="12" hidden="1" customHeight="1" x14ac:dyDescent="0.2">
      <c r="B43706" s="88"/>
      <c r="C43706" s="88"/>
      <c r="D43706" s="88"/>
      <c r="E43706" s="88"/>
      <c r="F43706" s="88"/>
      <c r="G43706" s="88"/>
      <c r="H43706" s="88"/>
      <c r="I43706" s="88"/>
      <c r="J43706" s="88"/>
      <c r="K43706" s="88"/>
    </row>
    <row r="43707" spans="2:11" ht="12" hidden="1" customHeight="1" x14ac:dyDescent="0.2">
      <c r="B43707" s="88"/>
      <c r="C43707" s="88"/>
      <c r="D43707" s="88"/>
      <c r="E43707" s="88"/>
      <c r="F43707" s="88"/>
      <c r="G43707" s="88"/>
      <c r="H43707" s="88"/>
      <c r="I43707" s="88"/>
      <c r="J43707" s="88"/>
      <c r="K43707" s="88"/>
    </row>
    <row r="43708" spans="2:11" ht="12" hidden="1" customHeight="1" x14ac:dyDescent="0.2">
      <c r="B43708" s="88"/>
      <c r="C43708" s="88"/>
      <c r="D43708" s="88"/>
      <c r="E43708" s="88"/>
      <c r="F43708" s="88"/>
      <c r="G43708" s="88"/>
      <c r="H43708" s="88"/>
      <c r="I43708" s="88"/>
      <c r="J43708" s="88"/>
      <c r="K43708" s="88"/>
    </row>
    <row r="43709" spans="2:11" ht="12" hidden="1" customHeight="1" x14ac:dyDescent="0.2">
      <c r="B43709" s="88"/>
      <c r="C43709" s="88"/>
      <c r="D43709" s="88"/>
      <c r="E43709" s="88"/>
      <c r="F43709" s="88"/>
      <c r="G43709" s="88"/>
      <c r="H43709" s="88"/>
      <c r="I43709" s="88"/>
      <c r="J43709" s="88"/>
      <c r="K43709" s="88"/>
    </row>
    <row r="43710" spans="2:11" ht="12" hidden="1" customHeight="1" x14ac:dyDescent="0.2">
      <c r="B43710" s="88"/>
      <c r="C43710" s="88"/>
      <c r="D43710" s="88"/>
      <c r="E43710" s="88"/>
      <c r="F43710" s="88"/>
      <c r="G43710" s="88"/>
      <c r="H43710" s="88"/>
      <c r="I43710" s="88"/>
      <c r="J43710" s="88"/>
      <c r="K43710" s="88"/>
    </row>
    <row r="43711" spans="2:11" ht="12" hidden="1" customHeight="1" x14ac:dyDescent="0.2">
      <c r="B43711" s="88"/>
      <c r="C43711" s="88"/>
      <c r="D43711" s="88"/>
      <c r="E43711" s="88"/>
      <c r="F43711" s="88"/>
      <c r="G43711" s="88"/>
      <c r="H43711" s="88"/>
      <c r="I43711" s="88"/>
      <c r="J43711" s="88"/>
      <c r="K43711" s="88"/>
    </row>
    <row r="43712" spans="2:11" ht="12" hidden="1" customHeight="1" x14ac:dyDescent="0.2">
      <c r="B43712" s="88"/>
      <c r="C43712" s="88"/>
      <c r="D43712" s="88"/>
      <c r="E43712" s="88"/>
      <c r="F43712" s="88"/>
      <c r="G43712" s="88"/>
      <c r="H43712" s="88"/>
      <c r="I43712" s="88"/>
      <c r="J43712" s="88"/>
      <c r="K43712" s="88"/>
    </row>
    <row r="43713" spans="2:11" ht="12" hidden="1" customHeight="1" x14ac:dyDescent="0.2">
      <c r="B43713" s="88"/>
      <c r="C43713" s="88"/>
      <c r="D43713" s="88"/>
      <c r="E43713" s="88"/>
      <c r="F43713" s="88"/>
      <c r="G43713" s="88"/>
      <c r="H43713" s="88"/>
      <c r="I43713" s="88"/>
      <c r="J43713" s="88"/>
      <c r="K43713" s="88"/>
    </row>
    <row r="43714" spans="2:11" ht="12" hidden="1" customHeight="1" x14ac:dyDescent="0.2">
      <c r="B43714" s="88"/>
      <c r="C43714" s="88"/>
      <c r="D43714" s="88"/>
      <c r="E43714" s="88"/>
      <c r="F43714" s="88"/>
      <c r="G43714" s="88"/>
      <c r="H43714" s="88"/>
      <c r="I43714" s="88"/>
      <c r="J43714" s="88"/>
      <c r="K43714" s="88"/>
    </row>
    <row r="43715" spans="2:11" ht="12" hidden="1" customHeight="1" x14ac:dyDescent="0.2">
      <c r="B43715" s="88"/>
      <c r="C43715" s="88"/>
      <c r="D43715" s="88"/>
      <c r="E43715" s="88"/>
      <c r="F43715" s="88"/>
      <c r="G43715" s="88"/>
      <c r="H43715" s="88"/>
      <c r="I43715" s="88"/>
      <c r="J43715" s="88"/>
      <c r="K43715" s="88"/>
    </row>
    <row r="43716" spans="2:11" ht="12" hidden="1" customHeight="1" x14ac:dyDescent="0.2">
      <c r="B43716" s="88"/>
      <c r="C43716" s="88"/>
      <c r="D43716" s="88"/>
      <c r="E43716" s="88"/>
      <c r="F43716" s="88"/>
      <c r="G43716" s="88"/>
      <c r="H43716" s="88"/>
      <c r="I43716" s="88"/>
      <c r="J43716" s="88"/>
      <c r="K43716" s="88"/>
    </row>
    <row r="43717" spans="2:11" ht="12" hidden="1" customHeight="1" x14ac:dyDescent="0.2">
      <c r="B43717" s="88"/>
      <c r="C43717" s="88"/>
      <c r="D43717" s="88"/>
      <c r="E43717" s="88"/>
      <c r="F43717" s="88"/>
      <c r="G43717" s="88"/>
      <c r="H43717" s="88"/>
      <c r="I43717" s="88"/>
      <c r="J43717" s="88"/>
      <c r="K43717" s="88"/>
    </row>
    <row r="43718" spans="2:11" ht="12" hidden="1" customHeight="1" x14ac:dyDescent="0.2">
      <c r="B43718" s="88"/>
      <c r="C43718" s="88"/>
      <c r="D43718" s="88"/>
      <c r="E43718" s="88"/>
      <c r="F43718" s="88"/>
      <c r="G43718" s="88"/>
      <c r="H43718" s="88"/>
      <c r="I43718" s="88"/>
      <c r="J43718" s="88"/>
      <c r="K43718" s="88"/>
    </row>
    <row r="43719" spans="2:11" ht="12" hidden="1" customHeight="1" x14ac:dyDescent="0.2">
      <c r="B43719" s="88"/>
      <c r="C43719" s="88"/>
      <c r="D43719" s="88"/>
      <c r="E43719" s="88"/>
      <c r="F43719" s="88"/>
      <c r="G43719" s="88"/>
      <c r="H43719" s="88"/>
      <c r="I43719" s="88"/>
      <c r="J43719" s="88"/>
      <c r="K43719" s="88"/>
    </row>
    <row r="43720" spans="2:11" ht="12" hidden="1" customHeight="1" x14ac:dyDescent="0.2">
      <c r="B43720" s="88"/>
      <c r="C43720" s="88"/>
      <c r="D43720" s="88"/>
      <c r="E43720" s="88"/>
      <c r="F43720" s="88"/>
      <c r="G43720" s="88"/>
      <c r="H43720" s="88"/>
      <c r="I43720" s="88"/>
      <c r="J43720" s="88"/>
      <c r="K43720" s="88"/>
    </row>
    <row r="43721" spans="2:11" ht="12" hidden="1" customHeight="1" x14ac:dyDescent="0.2">
      <c r="B43721" s="88"/>
      <c r="C43721" s="88"/>
      <c r="D43721" s="88"/>
      <c r="E43721" s="88"/>
      <c r="F43721" s="88"/>
      <c r="G43721" s="88"/>
      <c r="H43721" s="88"/>
      <c r="I43721" s="88"/>
      <c r="J43721" s="88"/>
      <c r="K43721" s="88"/>
    </row>
    <row r="43722" spans="2:11" ht="12" hidden="1" customHeight="1" x14ac:dyDescent="0.2">
      <c r="B43722" s="88"/>
      <c r="C43722" s="88"/>
      <c r="D43722" s="88"/>
      <c r="E43722" s="88"/>
      <c r="F43722" s="88"/>
      <c r="G43722" s="88"/>
      <c r="H43722" s="88"/>
      <c r="I43722" s="88"/>
      <c r="J43722" s="88"/>
      <c r="K43722" s="88"/>
    </row>
    <row r="43723" spans="2:11" ht="12" hidden="1" customHeight="1" x14ac:dyDescent="0.2">
      <c r="B43723" s="88"/>
      <c r="C43723" s="88"/>
      <c r="D43723" s="88"/>
      <c r="E43723" s="88"/>
      <c r="F43723" s="88"/>
      <c r="G43723" s="88"/>
      <c r="H43723" s="88"/>
      <c r="I43723" s="88"/>
      <c r="J43723" s="88"/>
      <c r="K43723" s="88"/>
    </row>
    <row r="43724" spans="2:11" ht="12" hidden="1" customHeight="1" x14ac:dyDescent="0.2">
      <c r="B43724" s="88"/>
      <c r="C43724" s="88"/>
      <c r="D43724" s="88"/>
      <c r="E43724" s="88"/>
      <c r="F43724" s="88"/>
      <c r="G43724" s="88"/>
      <c r="H43724" s="88"/>
      <c r="I43724" s="88"/>
      <c r="J43724" s="88"/>
      <c r="K43724" s="88"/>
    </row>
    <row r="43725" spans="2:11" ht="12" hidden="1" customHeight="1" x14ac:dyDescent="0.2">
      <c r="B43725" s="88"/>
      <c r="C43725" s="88"/>
      <c r="D43725" s="88"/>
      <c r="E43725" s="88"/>
      <c r="F43725" s="88"/>
      <c r="G43725" s="88"/>
      <c r="H43725" s="88"/>
      <c r="I43725" s="88"/>
      <c r="J43725" s="88"/>
      <c r="K43725" s="88"/>
    </row>
    <row r="43726" spans="2:11" ht="12" hidden="1" customHeight="1" x14ac:dyDescent="0.2">
      <c r="B43726" s="88"/>
      <c r="C43726" s="88"/>
      <c r="D43726" s="88"/>
      <c r="E43726" s="88"/>
      <c r="F43726" s="88"/>
      <c r="G43726" s="88"/>
      <c r="H43726" s="88"/>
      <c r="I43726" s="88"/>
      <c r="J43726" s="88"/>
      <c r="K43726" s="88"/>
    </row>
    <row r="43727" spans="2:11" ht="12" hidden="1" customHeight="1" x14ac:dyDescent="0.2">
      <c r="B43727" s="88"/>
      <c r="C43727" s="88"/>
      <c r="D43727" s="88"/>
      <c r="E43727" s="88"/>
      <c r="F43727" s="88"/>
      <c r="G43727" s="88"/>
      <c r="H43727" s="88"/>
      <c r="I43727" s="88"/>
      <c r="J43727" s="88"/>
      <c r="K43727" s="88"/>
    </row>
    <row r="43728" spans="2:11" ht="12" hidden="1" customHeight="1" x14ac:dyDescent="0.2">
      <c r="B43728" s="88"/>
      <c r="C43728" s="88"/>
      <c r="D43728" s="88"/>
      <c r="E43728" s="88"/>
      <c r="F43728" s="88"/>
      <c r="G43728" s="88"/>
      <c r="H43728" s="88"/>
      <c r="I43728" s="88"/>
      <c r="J43728" s="88"/>
      <c r="K43728" s="88"/>
    </row>
    <row r="43729" spans="2:11" ht="12" hidden="1" customHeight="1" x14ac:dyDescent="0.2">
      <c r="B43729" s="88"/>
      <c r="C43729" s="88"/>
      <c r="D43729" s="88"/>
      <c r="E43729" s="88"/>
      <c r="F43729" s="88"/>
      <c r="G43729" s="88"/>
      <c r="H43729" s="88"/>
      <c r="I43729" s="88"/>
      <c r="J43729" s="88"/>
      <c r="K43729" s="88"/>
    </row>
    <row r="43730" spans="2:11" ht="12" hidden="1" customHeight="1" x14ac:dyDescent="0.2">
      <c r="B43730" s="88"/>
      <c r="C43730" s="88"/>
      <c r="D43730" s="88"/>
      <c r="E43730" s="88"/>
      <c r="F43730" s="88"/>
      <c r="G43730" s="88"/>
      <c r="H43730" s="88"/>
      <c r="I43730" s="88"/>
      <c r="J43730" s="88"/>
      <c r="K43730" s="88"/>
    </row>
    <row r="43731" spans="2:11" ht="12" hidden="1" customHeight="1" x14ac:dyDescent="0.2">
      <c r="B43731" s="88"/>
      <c r="C43731" s="88"/>
      <c r="D43731" s="88"/>
      <c r="E43731" s="88"/>
      <c r="F43731" s="88"/>
      <c r="G43731" s="88"/>
      <c r="H43731" s="88"/>
      <c r="I43731" s="88"/>
      <c r="J43731" s="88"/>
      <c r="K43731" s="88"/>
    </row>
    <row r="43732" spans="2:11" ht="12" hidden="1" customHeight="1" x14ac:dyDescent="0.2">
      <c r="B43732" s="88"/>
      <c r="C43732" s="88"/>
      <c r="D43732" s="88"/>
      <c r="E43732" s="88"/>
      <c r="F43732" s="88"/>
      <c r="G43732" s="88"/>
      <c r="H43732" s="88"/>
      <c r="I43732" s="88"/>
      <c r="J43732" s="88"/>
      <c r="K43732" s="88"/>
    </row>
    <row r="43733" spans="2:11" ht="12" hidden="1" customHeight="1" x14ac:dyDescent="0.2">
      <c r="B43733" s="88"/>
      <c r="C43733" s="88"/>
      <c r="D43733" s="88"/>
      <c r="E43733" s="88"/>
      <c r="F43733" s="88"/>
      <c r="G43733" s="88"/>
      <c r="H43733" s="88"/>
      <c r="I43733" s="88"/>
      <c r="J43733" s="88"/>
      <c r="K43733" s="88"/>
    </row>
    <row r="43734" spans="2:11" ht="12" hidden="1" customHeight="1" x14ac:dyDescent="0.2">
      <c r="B43734" s="88"/>
      <c r="C43734" s="88"/>
      <c r="D43734" s="88"/>
      <c r="E43734" s="88"/>
      <c r="F43734" s="88"/>
      <c r="G43734" s="88"/>
      <c r="H43734" s="88"/>
      <c r="I43734" s="88"/>
      <c r="J43734" s="88"/>
      <c r="K43734" s="88"/>
    </row>
    <row r="43735" spans="2:11" ht="12" hidden="1" customHeight="1" x14ac:dyDescent="0.2">
      <c r="B43735" s="88"/>
      <c r="C43735" s="88"/>
      <c r="D43735" s="88"/>
      <c r="E43735" s="88"/>
      <c r="F43735" s="88"/>
      <c r="G43735" s="88"/>
      <c r="H43735" s="88"/>
      <c r="I43735" s="88"/>
      <c r="J43735" s="88"/>
      <c r="K43735" s="88"/>
    </row>
    <row r="43736" spans="2:11" ht="12" hidden="1" customHeight="1" x14ac:dyDescent="0.2">
      <c r="B43736" s="88"/>
      <c r="C43736" s="88"/>
      <c r="D43736" s="88"/>
      <c r="E43736" s="88"/>
      <c r="F43736" s="88"/>
      <c r="G43736" s="88"/>
      <c r="H43736" s="88"/>
      <c r="I43736" s="88"/>
      <c r="J43736" s="88"/>
      <c r="K43736" s="88"/>
    </row>
    <row r="43737" spans="2:11" ht="12" hidden="1" customHeight="1" x14ac:dyDescent="0.2">
      <c r="B43737" s="88"/>
      <c r="C43737" s="88"/>
      <c r="D43737" s="88"/>
      <c r="E43737" s="88"/>
      <c r="F43737" s="88"/>
      <c r="G43737" s="88"/>
      <c r="H43737" s="88"/>
      <c r="I43737" s="88"/>
      <c r="J43737" s="88"/>
      <c r="K43737" s="88"/>
    </row>
    <row r="43738" spans="2:11" ht="12" hidden="1" customHeight="1" x14ac:dyDescent="0.2">
      <c r="B43738" s="88"/>
      <c r="C43738" s="88"/>
      <c r="D43738" s="88"/>
      <c r="E43738" s="88"/>
      <c r="F43738" s="88"/>
      <c r="G43738" s="88"/>
      <c r="H43738" s="88"/>
      <c r="I43738" s="88"/>
      <c r="J43738" s="88"/>
      <c r="K43738" s="88"/>
    </row>
    <row r="43739" spans="2:11" ht="12" hidden="1" customHeight="1" x14ac:dyDescent="0.2">
      <c r="B43739" s="88"/>
      <c r="C43739" s="88"/>
      <c r="D43739" s="88"/>
      <c r="E43739" s="88"/>
      <c r="F43739" s="88"/>
      <c r="G43739" s="88"/>
      <c r="H43739" s="88"/>
      <c r="I43739" s="88"/>
      <c r="J43739" s="88"/>
      <c r="K43739" s="88"/>
    </row>
    <row r="43740" spans="2:11" ht="12" hidden="1" customHeight="1" x14ac:dyDescent="0.2">
      <c r="B43740" s="88"/>
      <c r="C43740" s="88"/>
      <c r="D43740" s="88"/>
      <c r="E43740" s="88"/>
      <c r="F43740" s="88"/>
      <c r="G43740" s="88"/>
      <c r="H43740" s="88"/>
      <c r="I43740" s="88"/>
      <c r="J43740" s="88"/>
      <c r="K43740" s="88"/>
    </row>
    <row r="43741" spans="2:11" ht="12" hidden="1" customHeight="1" x14ac:dyDescent="0.2">
      <c r="B43741" s="88"/>
      <c r="C43741" s="88"/>
      <c r="D43741" s="88"/>
      <c r="E43741" s="88"/>
      <c r="F43741" s="88"/>
      <c r="G43741" s="88"/>
      <c r="H43741" s="88"/>
      <c r="I43741" s="88"/>
      <c r="J43741" s="88"/>
      <c r="K43741" s="88"/>
    </row>
    <row r="43742" spans="2:11" ht="12" hidden="1" customHeight="1" x14ac:dyDescent="0.2">
      <c r="B43742" s="88"/>
      <c r="C43742" s="88"/>
      <c r="D43742" s="88"/>
      <c r="E43742" s="88"/>
      <c r="F43742" s="88"/>
      <c r="G43742" s="88"/>
      <c r="H43742" s="88"/>
      <c r="I43742" s="88"/>
      <c r="J43742" s="88"/>
      <c r="K43742" s="88"/>
    </row>
    <row r="43743" spans="2:11" ht="12" hidden="1" customHeight="1" x14ac:dyDescent="0.2">
      <c r="B43743" s="88"/>
      <c r="C43743" s="88"/>
      <c r="D43743" s="88"/>
      <c r="E43743" s="88"/>
      <c r="F43743" s="88"/>
      <c r="G43743" s="88"/>
      <c r="H43743" s="88"/>
      <c r="I43743" s="88"/>
      <c r="J43743" s="88"/>
      <c r="K43743" s="88"/>
    </row>
    <row r="43744" spans="2:11" ht="12" hidden="1" customHeight="1" x14ac:dyDescent="0.2">
      <c r="B43744" s="88"/>
      <c r="C43744" s="88"/>
      <c r="D43744" s="88"/>
      <c r="E43744" s="88"/>
      <c r="F43744" s="88"/>
      <c r="G43744" s="88"/>
      <c r="H43744" s="88"/>
      <c r="I43744" s="88"/>
      <c r="J43744" s="88"/>
      <c r="K43744" s="88"/>
    </row>
    <row r="43745" spans="2:11" ht="12" hidden="1" customHeight="1" x14ac:dyDescent="0.2">
      <c r="B43745" s="88"/>
      <c r="C43745" s="88"/>
      <c r="D43745" s="88"/>
      <c r="E43745" s="88"/>
      <c r="F43745" s="88"/>
      <c r="G43745" s="88"/>
      <c r="H43745" s="88"/>
      <c r="I43745" s="88"/>
      <c r="J43745" s="88"/>
      <c r="K43745" s="88"/>
    </row>
    <row r="43746" spans="2:11" ht="12" hidden="1" customHeight="1" x14ac:dyDescent="0.2">
      <c r="B43746" s="88"/>
      <c r="C43746" s="88"/>
      <c r="D43746" s="88"/>
      <c r="E43746" s="88"/>
      <c r="F43746" s="88"/>
      <c r="G43746" s="88"/>
      <c r="H43746" s="88"/>
      <c r="I43746" s="88"/>
      <c r="J43746" s="88"/>
      <c r="K43746" s="88"/>
    </row>
    <row r="43747" spans="2:11" ht="12" hidden="1" customHeight="1" x14ac:dyDescent="0.2">
      <c r="B43747" s="88"/>
      <c r="C43747" s="88"/>
      <c r="D43747" s="88"/>
      <c r="E43747" s="88"/>
      <c r="F43747" s="88"/>
      <c r="G43747" s="88"/>
      <c r="H43747" s="88"/>
      <c r="I43747" s="88"/>
      <c r="J43747" s="88"/>
      <c r="K43747" s="88"/>
    </row>
    <row r="43748" spans="2:11" ht="12" hidden="1" customHeight="1" x14ac:dyDescent="0.2">
      <c r="B43748" s="88"/>
      <c r="C43748" s="88"/>
      <c r="D43748" s="88"/>
      <c r="E43748" s="88"/>
      <c r="F43748" s="88"/>
      <c r="G43748" s="88"/>
      <c r="H43748" s="88"/>
      <c r="I43748" s="88"/>
      <c r="J43748" s="88"/>
      <c r="K43748" s="88"/>
    </row>
    <row r="43749" spans="2:11" ht="12" hidden="1" customHeight="1" x14ac:dyDescent="0.2">
      <c r="B43749" s="88"/>
      <c r="C43749" s="88"/>
      <c r="D43749" s="88"/>
      <c r="E43749" s="88"/>
      <c r="F43749" s="88"/>
      <c r="G43749" s="88"/>
      <c r="H43749" s="88"/>
      <c r="I43749" s="88"/>
      <c r="J43749" s="88"/>
      <c r="K43749" s="88"/>
    </row>
    <row r="43750" spans="2:11" ht="12" hidden="1" customHeight="1" x14ac:dyDescent="0.2">
      <c r="B43750" s="88"/>
      <c r="C43750" s="88"/>
      <c r="D43750" s="88"/>
      <c r="E43750" s="88"/>
      <c r="F43750" s="88"/>
      <c r="G43750" s="88"/>
      <c r="H43750" s="88"/>
      <c r="I43750" s="88"/>
      <c r="J43750" s="88"/>
      <c r="K43750" s="88"/>
    </row>
    <row r="43751" spans="2:11" ht="12" hidden="1" customHeight="1" x14ac:dyDescent="0.2">
      <c r="B43751" s="88"/>
      <c r="C43751" s="88"/>
      <c r="D43751" s="88"/>
      <c r="E43751" s="88"/>
      <c r="F43751" s="88"/>
      <c r="G43751" s="88"/>
      <c r="H43751" s="88"/>
      <c r="I43751" s="88"/>
      <c r="J43751" s="88"/>
      <c r="K43751" s="88"/>
    </row>
    <row r="43752" spans="2:11" ht="12" hidden="1" customHeight="1" x14ac:dyDescent="0.2">
      <c r="B43752" s="88"/>
      <c r="C43752" s="88"/>
      <c r="D43752" s="88"/>
      <c r="E43752" s="88"/>
      <c r="F43752" s="88"/>
      <c r="G43752" s="88"/>
      <c r="H43752" s="88"/>
      <c r="I43752" s="88"/>
      <c r="J43752" s="88"/>
      <c r="K43752" s="88"/>
    </row>
    <row r="43753" spans="2:11" ht="12" hidden="1" customHeight="1" x14ac:dyDescent="0.2">
      <c r="B43753" s="88"/>
      <c r="C43753" s="88"/>
      <c r="D43753" s="88"/>
      <c r="E43753" s="88"/>
      <c r="F43753" s="88"/>
      <c r="G43753" s="88"/>
      <c r="H43753" s="88"/>
      <c r="I43753" s="88"/>
      <c r="J43753" s="88"/>
      <c r="K43753" s="88"/>
    </row>
    <row r="43754" spans="2:11" ht="12" hidden="1" customHeight="1" x14ac:dyDescent="0.2">
      <c r="B43754" s="88"/>
      <c r="C43754" s="88"/>
      <c r="D43754" s="88"/>
      <c r="E43754" s="88"/>
      <c r="F43754" s="88"/>
      <c r="G43754" s="88"/>
      <c r="H43754" s="88"/>
      <c r="I43754" s="88"/>
      <c r="J43754" s="88"/>
      <c r="K43754" s="88"/>
    </row>
    <row r="43755" spans="2:11" ht="12" hidden="1" customHeight="1" x14ac:dyDescent="0.2">
      <c r="B43755" s="88"/>
      <c r="C43755" s="88"/>
      <c r="D43755" s="88"/>
      <c r="E43755" s="88"/>
      <c r="F43755" s="88"/>
      <c r="G43755" s="88"/>
      <c r="H43755" s="88"/>
      <c r="I43755" s="88"/>
      <c r="J43755" s="88"/>
      <c r="K43755" s="88"/>
    </row>
    <row r="43756" spans="2:11" ht="12" hidden="1" customHeight="1" x14ac:dyDescent="0.2">
      <c r="B43756" s="88"/>
      <c r="C43756" s="88"/>
      <c r="D43756" s="88"/>
      <c r="E43756" s="88"/>
      <c r="F43756" s="88"/>
      <c r="G43756" s="88"/>
      <c r="H43756" s="88"/>
      <c r="I43756" s="88"/>
      <c r="J43756" s="88"/>
      <c r="K43756" s="88"/>
    </row>
    <row r="43757" spans="2:11" ht="12" hidden="1" customHeight="1" x14ac:dyDescent="0.2">
      <c r="B43757" s="88"/>
      <c r="C43757" s="88"/>
      <c r="D43757" s="88"/>
      <c r="E43757" s="88"/>
      <c r="F43757" s="88"/>
      <c r="G43757" s="88"/>
      <c r="H43757" s="88"/>
      <c r="I43757" s="88"/>
      <c r="J43757" s="88"/>
      <c r="K43757" s="88"/>
    </row>
    <row r="43758" spans="2:11" ht="12" hidden="1" customHeight="1" x14ac:dyDescent="0.2">
      <c r="B43758" s="88"/>
      <c r="C43758" s="88"/>
      <c r="D43758" s="88"/>
      <c r="E43758" s="88"/>
      <c r="F43758" s="88"/>
      <c r="G43758" s="88"/>
      <c r="H43758" s="88"/>
      <c r="I43758" s="88"/>
      <c r="J43758" s="88"/>
      <c r="K43758" s="88"/>
    </row>
    <row r="43759" spans="2:11" ht="12" hidden="1" customHeight="1" x14ac:dyDescent="0.2">
      <c r="B43759" s="88"/>
      <c r="C43759" s="88"/>
      <c r="D43759" s="88"/>
      <c r="E43759" s="88"/>
      <c r="F43759" s="88"/>
      <c r="G43759" s="88"/>
      <c r="H43759" s="88"/>
      <c r="I43759" s="88"/>
      <c r="J43759" s="88"/>
      <c r="K43759" s="88"/>
    </row>
    <row r="43760" spans="2:11" ht="12" hidden="1" customHeight="1" x14ac:dyDescent="0.2">
      <c r="B43760" s="88"/>
      <c r="C43760" s="88"/>
      <c r="D43760" s="88"/>
      <c r="E43760" s="88"/>
      <c r="F43760" s="88"/>
      <c r="G43760" s="88"/>
      <c r="H43760" s="88"/>
      <c r="I43760" s="88"/>
      <c r="J43760" s="88"/>
      <c r="K43760" s="88"/>
    </row>
    <row r="43761" spans="2:11" ht="12" hidden="1" customHeight="1" x14ac:dyDescent="0.2">
      <c r="B43761" s="88"/>
      <c r="C43761" s="88"/>
      <c r="D43761" s="88"/>
      <c r="E43761" s="88"/>
      <c r="F43761" s="88"/>
      <c r="G43761" s="88"/>
      <c r="H43761" s="88"/>
      <c r="I43761" s="88"/>
      <c r="J43761" s="88"/>
      <c r="K43761" s="88"/>
    </row>
    <row r="43762" spans="2:11" ht="12" hidden="1" customHeight="1" x14ac:dyDescent="0.2">
      <c r="B43762" s="88"/>
      <c r="C43762" s="88"/>
      <c r="D43762" s="88"/>
      <c r="E43762" s="88"/>
      <c r="F43762" s="88"/>
      <c r="G43762" s="88"/>
      <c r="H43762" s="88"/>
      <c r="I43762" s="88"/>
      <c r="J43762" s="88"/>
      <c r="K43762" s="88"/>
    </row>
    <row r="43763" spans="2:11" ht="12" hidden="1" customHeight="1" x14ac:dyDescent="0.2">
      <c r="B43763" s="88"/>
      <c r="C43763" s="88"/>
      <c r="D43763" s="88"/>
      <c r="E43763" s="88"/>
      <c r="F43763" s="88"/>
      <c r="G43763" s="88"/>
      <c r="H43763" s="88"/>
      <c r="I43763" s="88"/>
      <c r="J43763" s="88"/>
      <c r="K43763" s="88"/>
    </row>
    <row r="43764" spans="2:11" ht="12" hidden="1" customHeight="1" x14ac:dyDescent="0.2">
      <c r="B43764" s="88"/>
      <c r="C43764" s="88"/>
      <c r="D43764" s="88"/>
      <c r="E43764" s="88"/>
      <c r="F43764" s="88"/>
      <c r="G43764" s="88"/>
      <c r="H43764" s="88"/>
      <c r="I43764" s="88"/>
      <c r="J43764" s="88"/>
      <c r="K43764" s="88"/>
    </row>
    <row r="43765" spans="2:11" ht="12" hidden="1" customHeight="1" x14ac:dyDescent="0.2">
      <c r="B43765" s="88"/>
      <c r="C43765" s="88"/>
      <c r="D43765" s="88"/>
      <c r="E43765" s="88"/>
      <c r="F43765" s="88"/>
      <c r="G43765" s="88"/>
      <c r="H43765" s="88"/>
      <c r="I43765" s="88"/>
      <c r="J43765" s="88"/>
      <c r="K43765" s="88"/>
    </row>
    <row r="43766" spans="2:11" ht="12" hidden="1" customHeight="1" x14ac:dyDescent="0.2">
      <c r="B43766" s="88"/>
      <c r="C43766" s="88"/>
      <c r="D43766" s="88"/>
      <c r="E43766" s="88"/>
      <c r="F43766" s="88"/>
      <c r="G43766" s="88"/>
      <c r="H43766" s="88"/>
      <c r="I43766" s="88"/>
      <c r="J43766" s="88"/>
      <c r="K43766" s="88"/>
    </row>
    <row r="43767" spans="2:11" ht="12" hidden="1" customHeight="1" x14ac:dyDescent="0.2">
      <c r="B43767" s="88"/>
      <c r="C43767" s="88"/>
      <c r="D43767" s="88"/>
      <c r="E43767" s="88"/>
      <c r="F43767" s="88"/>
      <c r="G43767" s="88"/>
      <c r="H43767" s="88"/>
      <c r="I43767" s="88"/>
      <c r="J43767" s="88"/>
      <c r="K43767" s="88"/>
    </row>
    <row r="43768" spans="2:11" ht="12" hidden="1" customHeight="1" x14ac:dyDescent="0.2">
      <c r="B43768" s="88"/>
      <c r="C43768" s="88"/>
      <c r="D43768" s="88"/>
      <c r="E43768" s="88"/>
      <c r="F43768" s="88"/>
      <c r="G43768" s="88"/>
      <c r="H43768" s="88"/>
      <c r="I43768" s="88"/>
      <c r="J43768" s="88"/>
      <c r="K43768" s="88"/>
    </row>
    <row r="43769" spans="2:11" ht="12" hidden="1" customHeight="1" x14ac:dyDescent="0.2">
      <c r="B43769" s="88"/>
      <c r="C43769" s="88"/>
      <c r="D43769" s="88"/>
      <c r="E43769" s="88"/>
      <c r="F43769" s="88"/>
      <c r="G43769" s="88"/>
      <c r="H43769" s="88"/>
      <c r="I43769" s="88"/>
      <c r="J43769" s="88"/>
      <c r="K43769" s="88"/>
    </row>
    <row r="43770" spans="2:11" ht="12" hidden="1" customHeight="1" x14ac:dyDescent="0.2">
      <c r="B43770" s="88"/>
      <c r="C43770" s="88"/>
      <c r="D43770" s="88"/>
      <c r="E43770" s="88"/>
      <c r="F43770" s="88"/>
      <c r="G43770" s="88"/>
      <c r="H43770" s="88"/>
      <c r="I43770" s="88"/>
      <c r="J43770" s="88"/>
      <c r="K43770" s="88"/>
    </row>
    <row r="43771" spans="2:11" ht="12" hidden="1" customHeight="1" x14ac:dyDescent="0.2">
      <c r="B43771" s="88"/>
      <c r="C43771" s="88"/>
      <c r="D43771" s="88"/>
      <c r="E43771" s="88"/>
      <c r="F43771" s="88"/>
      <c r="G43771" s="88"/>
      <c r="H43771" s="88"/>
      <c r="I43771" s="88"/>
      <c r="J43771" s="88"/>
      <c r="K43771" s="88"/>
    </row>
    <row r="43772" spans="2:11" ht="12" hidden="1" customHeight="1" x14ac:dyDescent="0.2">
      <c r="B43772" s="88"/>
      <c r="C43772" s="88"/>
      <c r="D43772" s="88"/>
      <c r="E43772" s="88"/>
      <c r="F43772" s="88"/>
      <c r="G43772" s="88"/>
      <c r="H43772" s="88"/>
      <c r="I43772" s="88"/>
      <c r="J43772" s="88"/>
      <c r="K43772" s="88"/>
    </row>
    <row r="43773" spans="2:11" ht="12" hidden="1" customHeight="1" x14ac:dyDescent="0.2">
      <c r="B43773" s="88"/>
      <c r="C43773" s="88"/>
      <c r="D43773" s="88"/>
      <c r="E43773" s="88"/>
      <c r="F43773" s="88"/>
      <c r="G43773" s="88"/>
      <c r="H43773" s="88"/>
      <c r="I43773" s="88"/>
      <c r="J43773" s="88"/>
      <c r="K43773" s="88"/>
    </row>
    <row r="43774" spans="2:11" ht="12" hidden="1" customHeight="1" x14ac:dyDescent="0.2">
      <c r="B43774" s="88"/>
      <c r="C43774" s="88"/>
      <c r="D43774" s="88"/>
      <c r="E43774" s="88"/>
      <c r="F43774" s="88"/>
      <c r="G43774" s="88"/>
      <c r="H43774" s="88"/>
      <c r="I43774" s="88"/>
      <c r="J43774" s="88"/>
      <c r="K43774" s="88"/>
    </row>
    <row r="43775" spans="2:11" ht="12" hidden="1" customHeight="1" x14ac:dyDescent="0.2">
      <c r="B43775" s="88"/>
      <c r="C43775" s="88"/>
      <c r="D43775" s="88"/>
      <c r="E43775" s="88"/>
      <c r="F43775" s="88"/>
      <c r="G43775" s="88"/>
      <c r="H43775" s="88"/>
      <c r="I43775" s="88"/>
      <c r="J43775" s="88"/>
      <c r="K43775" s="88"/>
    </row>
    <row r="43776" spans="2:11" ht="12" hidden="1" customHeight="1" x14ac:dyDescent="0.2">
      <c r="B43776" s="88"/>
      <c r="C43776" s="88"/>
      <c r="D43776" s="88"/>
      <c r="E43776" s="88"/>
      <c r="F43776" s="88"/>
      <c r="G43776" s="88"/>
      <c r="H43776" s="88"/>
      <c r="I43776" s="88"/>
      <c r="J43776" s="88"/>
      <c r="K43776" s="88"/>
    </row>
    <row r="43777" spans="2:11" ht="12" hidden="1" customHeight="1" x14ac:dyDescent="0.2">
      <c r="B43777" s="88"/>
      <c r="C43777" s="88"/>
      <c r="D43777" s="88"/>
      <c r="E43777" s="88"/>
      <c r="F43777" s="88"/>
      <c r="G43777" s="88"/>
      <c r="H43777" s="88"/>
      <c r="I43777" s="88"/>
      <c r="J43777" s="88"/>
      <c r="K43777" s="88"/>
    </row>
    <row r="43778" spans="2:11" ht="12" hidden="1" customHeight="1" x14ac:dyDescent="0.2">
      <c r="B43778" s="88"/>
      <c r="C43778" s="88"/>
      <c r="D43778" s="88"/>
      <c r="E43778" s="88"/>
      <c r="F43778" s="88"/>
      <c r="G43778" s="88"/>
      <c r="H43778" s="88"/>
      <c r="I43778" s="88"/>
      <c r="J43778" s="88"/>
      <c r="K43778" s="88"/>
    </row>
    <row r="43779" spans="2:11" ht="12" hidden="1" customHeight="1" x14ac:dyDescent="0.2">
      <c r="B43779" s="88"/>
      <c r="C43779" s="88"/>
      <c r="D43779" s="88"/>
      <c r="E43779" s="88"/>
      <c r="F43779" s="88"/>
      <c r="G43779" s="88"/>
      <c r="H43779" s="88"/>
      <c r="I43779" s="88"/>
      <c r="J43779" s="88"/>
      <c r="K43779" s="88"/>
    </row>
    <row r="43780" spans="2:11" ht="12" hidden="1" customHeight="1" x14ac:dyDescent="0.2">
      <c r="B43780" s="88"/>
      <c r="C43780" s="88"/>
      <c r="D43780" s="88"/>
      <c r="E43780" s="88"/>
      <c r="F43780" s="88"/>
      <c r="G43780" s="88"/>
      <c r="H43780" s="88"/>
      <c r="I43780" s="88"/>
      <c r="J43780" s="88"/>
      <c r="K43780" s="88"/>
    </row>
    <row r="43781" spans="2:11" ht="12" hidden="1" customHeight="1" x14ac:dyDescent="0.2">
      <c r="B43781" s="88"/>
      <c r="C43781" s="88"/>
      <c r="D43781" s="88"/>
      <c r="E43781" s="88"/>
      <c r="F43781" s="88"/>
      <c r="G43781" s="88"/>
      <c r="H43781" s="88"/>
      <c r="I43781" s="88"/>
      <c r="J43781" s="88"/>
      <c r="K43781" s="88"/>
    </row>
    <row r="43782" spans="2:11" ht="12" hidden="1" customHeight="1" x14ac:dyDescent="0.2">
      <c r="B43782" s="88"/>
      <c r="C43782" s="88"/>
      <c r="D43782" s="88"/>
      <c r="E43782" s="88"/>
      <c r="F43782" s="88"/>
      <c r="G43782" s="88"/>
      <c r="H43782" s="88"/>
      <c r="I43782" s="88"/>
      <c r="J43782" s="88"/>
      <c r="K43782" s="88"/>
    </row>
    <row r="43783" spans="2:11" ht="12" hidden="1" customHeight="1" x14ac:dyDescent="0.2">
      <c r="B43783" s="88"/>
      <c r="C43783" s="88"/>
      <c r="D43783" s="88"/>
      <c r="E43783" s="88"/>
      <c r="F43783" s="88"/>
      <c r="G43783" s="88"/>
      <c r="H43783" s="88"/>
      <c r="I43783" s="88"/>
      <c r="J43783" s="88"/>
      <c r="K43783" s="88"/>
    </row>
    <row r="43784" spans="2:11" ht="12" hidden="1" customHeight="1" x14ac:dyDescent="0.2">
      <c r="B43784" s="88"/>
      <c r="C43784" s="88"/>
      <c r="D43784" s="88"/>
      <c r="E43784" s="88"/>
      <c r="F43784" s="88"/>
      <c r="G43784" s="88"/>
      <c r="H43784" s="88"/>
      <c r="I43784" s="88"/>
      <c r="J43784" s="88"/>
      <c r="K43784" s="88"/>
    </row>
    <row r="43785" spans="2:11" ht="12" hidden="1" customHeight="1" x14ac:dyDescent="0.2">
      <c r="B43785" s="88"/>
      <c r="C43785" s="88"/>
      <c r="D43785" s="88"/>
      <c r="E43785" s="88"/>
      <c r="F43785" s="88"/>
      <c r="G43785" s="88"/>
      <c r="H43785" s="88"/>
      <c r="I43785" s="88"/>
      <c r="J43785" s="88"/>
      <c r="K43785" s="88"/>
    </row>
    <row r="43786" spans="2:11" ht="12" hidden="1" customHeight="1" x14ac:dyDescent="0.2">
      <c r="B43786" s="88"/>
      <c r="C43786" s="88"/>
      <c r="D43786" s="88"/>
      <c r="E43786" s="88"/>
      <c r="F43786" s="88"/>
      <c r="G43786" s="88"/>
      <c r="H43786" s="88"/>
      <c r="I43786" s="88"/>
      <c r="J43786" s="88"/>
      <c r="K43786" s="88"/>
    </row>
    <row r="43787" spans="2:11" ht="12" hidden="1" customHeight="1" x14ac:dyDescent="0.2">
      <c r="B43787" s="88"/>
      <c r="C43787" s="88"/>
      <c r="D43787" s="88"/>
      <c r="E43787" s="88"/>
      <c r="F43787" s="88"/>
      <c r="G43787" s="88"/>
      <c r="H43787" s="88"/>
      <c r="I43787" s="88"/>
      <c r="J43787" s="88"/>
      <c r="K43787" s="88"/>
    </row>
    <row r="43788" spans="2:11" ht="12" hidden="1" customHeight="1" x14ac:dyDescent="0.2">
      <c r="B43788" s="88"/>
      <c r="C43788" s="88"/>
      <c r="D43788" s="88"/>
      <c r="E43788" s="88"/>
      <c r="F43788" s="88"/>
      <c r="G43788" s="88"/>
      <c r="H43788" s="88"/>
      <c r="I43788" s="88"/>
      <c r="J43788" s="88"/>
      <c r="K43788" s="88"/>
    </row>
    <row r="43789" spans="2:11" ht="12" hidden="1" customHeight="1" x14ac:dyDescent="0.2">
      <c r="B43789" s="88"/>
      <c r="C43789" s="88"/>
      <c r="D43789" s="88"/>
      <c r="E43789" s="88"/>
      <c r="F43789" s="88"/>
      <c r="G43789" s="88"/>
      <c r="H43789" s="88"/>
      <c r="I43789" s="88"/>
      <c r="J43789" s="88"/>
      <c r="K43789" s="88"/>
    </row>
    <row r="43790" spans="2:11" ht="12" hidden="1" customHeight="1" x14ac:dyDescent="0.2">
      <c r="B43790" s="88"/>
      <c r="C43790" s="88"/>
      <c r="D43790" s="88"/>
      <c r="E43790" s="88"/>
      <c r="F43790" s="88"/>
      <c r="G43790" s="88"/>
      <c r="H43790" s="88"/>
      <c r="I43790" s="88"/>
      <c r="J43790" s="88"/>
      <c r="K43790" s="88"/>
    </row>
    <row r="43791" spans="2:11" ht="12" hidden="1" customHeight="1" x14ac:dyDescent="0.2">
      <c r="B43791" s="88"/>
      <c r="C43791" s="88"/>
      <c r="D43791" s="88"/>
      <c r="E43791" s="88"/>
      <c r="F43791" s="88"/>
      <c r="G43791" s="88"/>
      <c r="H43791" s="88"/>
      <c r="I43791" s="88"/>
      <c r="J43791" s="88"/>
      <c r="K43791" s="88"/>
    </row>
    <row r="43792" spans="2:11" ht="12" hidden="1" customHeight="1" x14ac:dyDescent="0.2">
      <c r="B43792" s="88"/>
      <c r="C43792" s="88"/>
      <c r="D43792" s="88"/>
      <c r="E43792" s="88"/>
      <c r="F43792" s="88"/>
      <c r="G43792" s="88"/>
      <c r="H43792" s="88"/>
      <c r="I43792" s="88"/>
      <c r="J43792" s="88"/>
      <c r="K43792" s="88"/>
    </row>
    <row r="43793" spans="2:11" ht="12" hidden="1" customHeight="1" x14ac:dyDescent="0.2">
      <c r="B43793" s="88"/>
      <c r="C43793" s="88"/>
      <c r="D43793" s="88"/>
      <c r="E43793" s="88"/>
      <c r="F43793" s="88"/>
      <c r="G43793" s="88"/>
      <c r="H43793" s="88"/>
      <c r="I43793" s="88"/>
      <c r="J43793" s="88"/>
      <c r="K43793" s="88"/>
    </row>
    <row r="43794" spans="2:11" ht="12" hidden="1" customHeight="1" x14ac:dyDescent="0.2">
      <c r="B43794" s="88"/>
      <c r="C43794" s="88"/>
      <c r="D43794" s="88"/>
      <c r="E43794" s="88"/>
      <c r="F43794" s="88"/>
      <c r="G43794" s="88"/>
      <c r="H43794" s="88"/>
      <c r="I43794" s="88"/>
      <c r="J43794" s="88"/>
      <c r="K43794" s="88"/>
    </row>
    <row r="43795" spans="2:11" ht="12" hidden="1" customHeight="1" x14ac:dyDescent="0.2">
      <c r="B43795" s="88"/>
      <c r="C43795" s="88"/>
      <c r="D43795" s="88"/>
      <c r="E43795" s="88"/>
      <c r="F43795" s="88"/>
      <c r="G43795" s="88"/>
      <c r="H43795" s="88"/>
      <c r="I43795" s="88"/>
      <c r="J43795" s="88"/>
      <c r="K43795" s="88"/>
    </row>
    <row r="43796" spans="2:11" ht="12" hidden="1" customHeight="1" x14ac:dyDescent="0.2">
      <c r="B43796" s="88"/>
      <c r="C43796" s="88"/>
      <c r="D43796" s="88"/>
      <c r="E43796" s="88"/>
      <c r="F43796" s="88"/>
      <c r="G43796" s="88"/>
      <c r="H43796" s="88"/>
      <c r="I43796" s="88"/>
      <c r="J43796" s="88"/>
      <c r="K43796" s="88"/>
    </row>
    <row r="43797" spans="2:11" ht="12" hidden="1" customHeight="1" x14ac:dyDescent="0.2">
      <c r="B43797" s="88"/>
      <c r="C43797" s="88"/>
      <c r="D43797" s="88"/>
      <c r="E43797" s="88"/>
      <c r="F43797" s="88"/>
      <c r="G43797" s="88"/>
      <c r="H43797" s="88"/>
      <c r="I43797" s="88"/>
      <c r="J43797" s="88"/>
      <c r="K43797" s="88"/>
    </row>
    <row r="43798" spans="2:11" ht="12" hidden="1" customHeight="1" x14ac:dyDescent="0.2">
      <c r="B43798" s="88"/>
      <c r="C43798" s="88"/>
      <c r="D43798" s="88"/>
      <c r="E43798" s="88"/>
      <c r="F43798" s="88"/>
      <c r="G43798" s="88"/>
      <c r="H43798" s="88"/>
      <c r="I43798" s="88"/>
      <c r="J43798" s="88"/>
      <c r="K43798" s="88"/>
    </row>
    <row r="43799" spans="2:11" ht="12" hidden="1" customHeight="1" x14ac:dyDescent="0.2">
      <c r="B43799" s="88"/>
      <c r="C43799" s="88"/>
      <c r="D43799" s="88"/>
      <c r="E43799" s="88"/>
      <c r="F43799" s="88"/>
      <c r="G43799" s="88"/>
      <c r="H43799" s="88"/>
      <c r="I43799" s="88"/>
      <c r="J43799" s="88"/>
      <c r="K43799" s="88"/>
    </row>
    <row r="43800" spans="2:11" ht="12" hidden="1" customHeight="1" x14ac:dyDescent="0.2">
      <c r="B43800" s="88"/>
      <c r="C43800" s="88"/>
      <c r="D43800" s="88"/>
      <c r="E43800" s="88"/>
      <c r="F43800" s="88"/>
      <c r="G43800" s="88"/>
      <c r="H43800" s="88"/>
      <c r="I43800" s="88"/>
      <c r="J43800" s="88"/>
      <c r="K43800" s="88"/>
    </row>
    <row r="43801" spans="2:11" ht="12" hidden="1" customHeight="1" x14ac:dyDescent="0.2">
      <c r="B43801" s="88"/>
      <c r="C43801" s="88"/>
      <c r="D43801" s="88"/>
      <c r="E43801" s="88"/>
      <c r="F43801" s="88"/>
      <c r="G43801" s="88"/>
      <c r="H43801" s="88"/>
      <c r="I43801" s="88"/>
      <c r="J43801" s="88"/>
      <c r="K43801" s="88"/>
    </row>
    <row r="43802" spans="2:11" ht="12" hidden="1" customHeight="1" x14ac:dyDescent="0.2">
      <c r="B43802" s="88"/>
      <c r="C43802" s="88"/>
      <c r="D43802" s="88"/>
      <c r="E43802" s="88"/>
      <c r="F43802" s="88"/>
      <c r="G43802" s="88"/>
      <c r="H43802" s="88"/>
      <c r="I43802" s="88"/>
      <c r="J43802" s="88"/>
      <c r="K43802" s="88"/>
    </row>
    <row r="43803" spans="2:11" ht="12" hidden="1" customHeight="1" x14ac:dyDescent="0.2">
      <c r="B43803" s="88"/>
      <c r="C43803" s="88"/>
      <c r="D43803" s="88"/>
      <c r="E43803" s="88"/>
      <c r="F43803" s="88"/>
      <c r="G43803" s="88"/>
      <c r="H43803" s="88"/>
      <c r="I43803" s="88"/>
      <c r="J43803" s="88"/>
      <c r="K43803" s="88"/>
    </row>
    <row r="43804" spans="2:11" ht="12" hidden="1" customHeight="1" x14ac:dyDescent="0.2">
      <c r="B43804" s="88"/>
      <c r="C43804" s="88"/>
      <c r="D43804" s="88"/>
      <c r="E43804" s="88"/>
      <c r="F43804" s="88"/>
      <c r="G43804" s="88"/>
      <c r="H43804" s="88"/>
      <c r="I43804" s="88"/>
      <c r="J43804" s="88"/>
      <c r="K43804" s="88"/>
    </row>
    <row r="43805" spans="2:11" ht="12" hidden="1" customHeight="1" x14ac:dyDescent="0.2">
      <c r="B43805" s="88"/>
      <c r="C43805" s="88"/>
      <c r="D43805" s="88"/>
      <c r="E43805" s="88"/>
      <c r="F43805" s="88"/>
      <c r="G43805" s="88"/>
      <c r="H43805" s="88"/>
      <c r="I43805" s="88"/>
      <c r="J43805" s="88"/>
      <c r="K43805" s="88"/>
    </row>
    <row r="43806" spans="2:11" ht="12" hidden="1" customHeight="1" x14ac:dyDescent="0.2">
      <c r="B43806" s="88"/>
      <c r="C43806" s="88"/>
      <c r="D43806" s="88"/>
      <c r="E43806" s="88"/>
      <c r="F43806" s="88"/>
      <c r="G43806" s="88"/>
      <c r="H43806" s="88"/>
      <c r="I43806" s="88"/>
      <c r="J43806" s="88"/>
      <c r="K43806" s="88"/>
    </row>
    <row r="43807" spans="2:11" ht="12" hidden="1" customHeight="1" x14ac:dyDescent="0.2">
      <c r="B43807" s="88"/>
      <c r="C43807" s="88"/>
      <c r="D43807" s="88"/>
      <c r="E43807" s="88"/>
      <c r="F43807" s="88"/>
      <c r="G43807" s="88"/>
      <c r="H43807" s="88"/>
      <c r="I43807" s="88"/>
      <c r="J43807" s="88"/>
      <c r="K43807" s="88"/>
    </row>
    <row r="43808" spans="2:11" ht="12" hidden="1" customHeight="1" x14ac:dyDescent="0.2">
      <c r="B43808" s="88"/>
      <c r="C43808" s="88"/>
      <c r="D43808" s="88"/>
      <c r="E43808" s="88"/>
      <c r="F43808" s="88"/>
      <c r="G43808" s="88"/>
      <c r="H43808" s="88"/>
      <c r="I43808" s="88"/>
      <c r="J43808" s="88"/>
      <c r="K43808" s="88"/>
    </row>
    <row r="43809" spans="2:11" ht="12" hidden="1" customHeight="1" x14ac:dyDescent="0.2">
      <c r="B43809" s="88"/>
      <c r="C43809" s="88"/>
      <c r="D43809" s="88"/>
      <c r="E43809" s="88"/>
      <c r="F43809" s="88"/>
      <c r="G43809" s="88"/>
      <c r="H43809" s="88"/>
      <c r="I43809" s="88"/>
      <c r="J43809" s="88"/>
      <c r="K43809" s="88"/>
    </row>
    <row r="43810" spans="2:11" ht="12" hidden="1" customHeight="1" x14ac:dyDescent="0.2">
      <c r="B43810" s="88"/>
      <c r="C43810" s="88"/>
      <c r="D43810" s="88"/>
      <c r="E43810" s="88"/>
      <c r="F43810" s="88"/>
      <c r="G43810" s="88"/>
      <c r="H43810" s="88"/>
      <c r="I43810" s="88"/>
      <c r="J43810" s="88"/>
      <c r="K43810" s="88"/>
    </row>
    <row r="43811" spans="2:11" ht="12" hidden="1" customHeight="1" x14ac:dyDescent="0.2">
      <c r="B43811" s="88"/>
      <c r="C43811" s="88"/>
      <c r="D43811" s="88"/>
      <c r="E43811" s="88"/>
      <c r="F43811" s="88"/>
      <c r="G43811" s="88"/>
      <c r="H43811" s="88"/>
      <c r="I43811" s="88"/>
      <c r="J43811" s="88"/>
      <c r="K43811" s="88"/>
    </row>
    <row r="43812" spans="2:11" ht="12" hidden="1" customHeight="1" x14ac:dyDescent="0.2">
      <c r="B43812" s="88"/>
      <c r="C43812" s="88"/>
      <c r="D43812" s="88"/>
      <c r="E43812" s="88"/>
      <c r="F43812" s="88"/>
      <c r="G43812" s="88"/>
      <c r="H43812" s="88"/>
      <c r="I43812" s="88"/>
      <c r="J43812" s="88"/>
      <c r="K43812" s="88"/>
    </row>
    <row r="43813" spans="2:11" ht="12" hidden="1" customHeight="1" x14ac:dyDescent="0.2">
      <c r="B43813" s="88"/>
      <c r="C43813" s="88"/>
      <c r="D43813" s="88"/>
      <c r="E43813" s="88"/>
      <c r="F43813" s="88"/>
      <c r="G43813" s="88"/>
      <c r="H43813" s="88"/>
      <c r="I43813" s="88"/>
      <c r="J43813" s="88"/>
      <c r="K43813" s="88"/>
    </row>
    <row r="43814" spans="2:11" ht="12" hidden="1" customHeight="1" x14ac:dyDescent="0.2">
      <c r="B43814" s="88"/>
      <c r="C43814" s="88"/>
      <c r="D43814" s="88"/>
      <c r="E43814" s="88"/>
      <c r="F43814" s="88"/>
      <c r="G43814" s="88"/>
      <c r="H43814" s="88"/>
      <c r="I43814" s="88"/>
      <c r="J43814" s="88"/>
      <c r="K43814" s="88"/>
    </row>
    <row r="43815" spans="2:11" ht="12" hidden="1" customHeight="1" x14ac:dyDescent="0.2">
      <c r="B43815" s="88"/>
      <c r="C43815" s="88"/>
      <c r="D43815" s="88"/>
      <c r="E43815" s="88"/>
      <c r="F43815" s="88"/>
      <c r="G43815" s="88"/>
      <c r="H43815" s="88"/>
      <c r="I43815" s="88"/>
      <c r="J43815" s="88"/>
      <c r="K43815" s="88"/>
    </row>
    <row r="43816" spans="2:11" ht="12" hidden="1" customHeight="1" x14ac:dyDescent="0.2">
      <c r="B43816" s="88"/>
      <c r="C43816" s="88"/>
      <c r="D43816" s="88"/>
      <c r="E43816" s="88"/>
      <c r="F43816" s="88"/>
      <c r="G43816" s="88"/>
      <c r="H43816" s="88"/>
      <c r="I43816" s="88"/>
      <c r="J43816" s="88"/>
      <c r="K43816" s="88"/>
    </row>
    <row r="43817" spans="2:11" ht="12" hidden="1" customHeight="1" x14ac:dyDescent="0.2">
      <c r="B43817" s="88"/>
      <c r="C43817" s="88"/>
      <c r="D43817" s="88"/>
      <c r="E43817" s="88"/>
      <c r="F43817" s="88"/>
      <c r="G43817" s="88"/>
      <c r="H43817" s="88"/>
      <c r="I43817" s="88"/>
      <c r="J43817" s="88"/>
      <c r="K43817" s="88"/>
    </row>
    <row r="43818" spans="2:11" ht="12" hidden="1" customHeight="1" x14ac:dyDescent="0.2">
      <c r="B43818" s="88"/>
      <c r="C43818" s="88"/>
      <c r="D43818" s="88"/>
      <c r="E43818" s="88"/>
      <c r="F43818" s="88"/>
      <c r="G43818" s="88"/>
      <c r="H43818" s="88"/>
      <c r="I43818" s="88"/>
      <c r="J43818" s="88"/>
      <c r="K43818" s="88"/>
    </row>
    <row r="43819" spans="2:11" ht="12" hidden="1" customHeight="1" x14ac:dyDescent="0.2">
      <c r="B43819" s="88"/>
      <c r="C43819" s="88"/>
      <c r="D43819" s="88"/>
      <c r="E43819" s="88"/>
      <c r="F43819" s="88"/>
      <c r="G43819" s="88"/>
      <c r="H43819" s="88"/>
      <c r="I43819" s="88"/>
      <c r="J43819" s="88"/>
      <c r="K43819" s="88"/>
    </row>
    <row r="43820" spans="2:11" ht="12" hidden="1" customHeight="1" x14ac:dyDescent="0.2">
      <c r="B43820" s="88"/>
      <c r="C43820" s="88"/>
      <c r="D43820" s="88"/>
      <c r="E43820" s="88"/>
      <c r="F43820" s="88"/>
      <c r="G43820" s="88"/>
      <c r="H43820" s="88"/>
      <c r="I43820" s="88"/>
      <c r="J43820" s="88"/>
      <c r="K43820" s="88"/>
    </row>
    <row r="43821" spans="2:11" ht="12" hidden="1" customHeight="1" x14ac:dyDescent="0.2">
      <c r="B43821" s="88"/>
      <c r="C43821" s="88"/>
      <c r="D43821" s="88"/>
      <c r="E43821" s="88"/>
      <c r="F43821" s="88"/>
      <c r="G43821" s="88"/>
      <c r="H43821" s="88"/>
      <c r="I43821" s="88"/>
      <c r="J43821" s="88"/>
      <c r="K43821" s="88"/>
    </row>
    <row r="43822" spans="2:11" ht="12" hidden="1" customHeight="1" x14ac:dyDescent="0.2">
      <c r="B43822" s="88"/>
      <c r="C43822" s="88"/>
      <c r="D43822" s="88"/>
      <c r="E43822" s="88"/>
      <c r="F43822" s="88"/>
      <c r="G43822" s="88"/>
      <c r="H43822" s="88"/>
      <c r="I43822" s="88"/>
      <c r="J43822" s="88"/>
      <c r="K43822" s="88"/>
    </row>
    <row r="43823" spans="2:11" ht="12" hidden="1" customHeight="1" x14ac:dyDescent="0.2">
      <c r="B43823" s="88"/>
      <c r="C43823" s="88"/>
      <c r="D43823" s="88"/>
      <c r="E43823" s="88"/>
      <c r="F43823" s="88"/>
      <c r="G43823" s="88"/>
      <c r="H43823" s="88"/>
      <c r="I43823" s="88"/>
      <c r="J43823" s="88"/>
      <c r="K43823" s="88"/>
    </row>
    <row r="43824" spans="2:11" ht="12" hidden="1" customHeight="1" x14ac:dyDescent="0.2">
      <c r="B43824" s="88"/>
      <c r="C43824" s="88"/>
      <c r="D43824" s="88"/>
      <c r="E43824" s="88"/>
      <c r="F43824" s="88"/>
      <c r="G43824" s="88"/>
      <c r="H43824" s="88"/>
      <c r="I43824" s="88"/>
      <c r="J43824" s="88"/>
      <c r="K43824" s="88"/>
    </row>
    <row r="43825" spans="2:11" ht="12" hidden="1" customHeight="1" x14ac:dyDescent="0.2">
      <c r="B43825" s="88"/>
      <c r="C43825" s="88"/>
      <c r="D43825" s="88"/>
      <c r="E43825" s="88"/>
      <c r="F43825" s="88"/>
      <c r="G43825" s="88"/>
      <c r="H43825" s="88"/>
      <c r="I43825" s="88"/>
      <c r="J43825" s="88"/>
      <c r="K43825" s="88"/>
    </row>
    <row r="43826" spans="2:11" ht="12" hidden="1" customHeight="1" x14ac:dyDescent="0.2">
      <c r="B43826" s="88"/>
      <c r="C43826" s="88"/>
      <c r="D43826" s="88"/>
      <c r="E43826" s="88"/>
      <c r="F43826" s="88"/>
      <c r="G43826" s="88"/>
      <c r="H43826" s="88"/>
      <c r="I43826" s="88"/>
      <c r="J43826" s="88"/>
      <c r="K43826" s="88"/>
    </row>
    <row r="43827" spans="2:11" ht="12" hidden="1" customHeight="1" x14ac:dyDescent="0.2">
      <c r="B43827" s="88"/>
      <c r="C43827" s="88"/>
      <c r="D43827" s="88"/>
      <c r="E43827" s="88"/>
      <c r="F43827" s="88"/>
      <c r="G43827" s="88"/>
      <c r="H43827" s="88"/>
      <c r="I43827" s="88"/>
      <c r="J43827" s="88"/>
      <c r="K43827" s="88"/>
    </row>
    <row r="43828" spans="2:11" ht="12" hidden="1" customHeight="1" x14ac:dyDescent="0.2">
      <c r="B43828" s="88"/>
      <c r="C43828" s="88"/>
      <c r="D43828" s="88"/>
      <c r="E43828" s="88"/>
      <c r="F43828" s="88"/>
      <c r="G43828" s="88"/>
      <c r="H43828" s="88"/>
      <c r="I43828" s="88"/>
      <c r="J43828" s="88"/>
      <c r="K43828" s="88"/>
    </row>
    <row r="43829" spans="2:11" ht="12" hidden="1" customHeight="1" x14ac:dyDescent="0.2">
      <c r="B43829" s="88"/>
      <c r="C43829" s="88"/>
      <c r="D43829" s="88"/>
      <c r="E43829" s="88"/>
      <c r="F43829" s="88"/>
      <c r="G43829" s="88"/>
      <c r="H43829" s="88"/>
      <c r="I43829" s="88"/>
      <c r="J43829" s="88"/>
      <c r="K43829" s="88"/>
    </row>
    <row r="43830" spans="2:11" ht="12" hidden="1" customHeight="1" x14ac:dyDescent="0.2">
      <c r="B43830" s="88"/>
      <c r="C43830" s="88"/>
      <c r="D43830" s="88"/>
      <c r="E43830" s="88"/>
      <c r="F43830" s="88"/>
      <c r="G43830" s="88"/>
      <c r="H43830" s="88"/>
      <c r="I43830" s="88"/>
      <c r="J43830" s="88"/>
      <c r="K43830" s="88"/>
    </row>
    <row r="43831" spans="2:11" ht="12" hidden="1" customHeight="1" x14ac:dyDescent="0.2">
      <c r="B43831" s="88"/>
      <c r="C43831" s="88"/>
      <c r="D43831" s="88"/>
      <c r="E43831" s="88"/>
      <c r="F43831" s="88"/>
      <c r="G43831" s="88"/>
      <c r="H43831" s="88"/>
      <c r="I43831" s="88"/>
      <c r="J43831" s="88"/>
      <c r="K43831" s="88"/>
    </row>
    <row r="43832" spans="2:11" ht="12" hidden="1" customHeight="1" x14ac:dyDescent="0.2">
      <c r="B43832" s="88"/>
      <c r="C43832" s="88"/>
      <c r="D43832" s="88"/>
      <c r="E43832" s="88"/>
      <c r="F43832" s="88"/>
      <c r="G43832" s="88"/>
      <c r="H43832" s="88"/>
      <c r="I43832" s="88"/>
      <c r="J43832" s="88"/>
      <c r="K43832" s="88"/>
    </row>
    <row r="43833" spans="2:11" ht="12" hidden="1" customHeight="1" x14ac:dyDescent="0.2">
      <c r="B43833" s="88"/>
      <c r="C43833" s="88"/>
      <c r="D43833" s="88"/>
      <c r="E43833" s="88"/>
      <c r="F43833" s="88"/>
      <c r="G43833" s="88"/>
      <c r="H43833" s="88"/>
      <c r="I43833" s="88"/>
      <c r="J43833" s="88"/>
      <c r="K43833" s="88"/>
    </row>
    <row r="43834" spans="2:11" ht="12" hidden="1" customHeight="1" x14ac:dyDescent="0.2">
      <c r="B43834" s="88"/>
      <c r="C43834" s="88"/>
      <c r="D43834" s="88"/>
      <c r="E43834" s="88"/>
      <c r="F43834" s="88"/>
      <c r="G43834" s="88"/>
      <c r="H43834" s="88"/>
      <c r="I43834" s="88"/>
      <c r="J43834" s="88"/>
      <c r="K43834" s="88"/>
    </row>
    <row r="43835" spans="2:11" ht="12" hidden="1" customHeight="1" x14ac:dyDescent="0.2">
      <c r="B43835" s="88"/>
      <c r="C43835" s="88"/>
      <c r="D43835" s="88"/>
      <c r="E43835" s="88"/>
      <c r="F43835" s="88"/>
      <c r="G43835" s="88"/>
      <c r="H43835" s="88"/>
      <c r="I43835" s="88"/>
      <c r="J43835" s="88"/>
      <c r="K43835" s="88"/>
    </row>
    <row r="43836" spans="2:11" ht="12" hidden="1" customHeight="1" x14ac:dyDescent="0.2">
      <c r="B43836" s="88"/>
      <c r="C43836" s="88"/>
      <c r="D43836" s="88"/>
      <c r="E43836" s="88"/>
      <c r="F43836" s="88"/>
      <c r="G43836" s="88"/>
      <c r="H43836" s="88"/>
      <c r="I43836" s="88"/>
      <c r="J43836" s="88"/>
      <c r="K43836" s="88"/>
    </row>
    <row r="43837" spans="2:11" ht="12" hidden="1" customHeight="1" x14ac:dyDescent="0.2">
      <c r="B43837" s="88"/>
      <c r="C43837" s="88"/>
      <c r="D43837" s="88"/>
      <c r="E43837" s="88"/>
      <c r="F43837" s="88"/>
      <c r="G43837" s="88"/>
      <c r="H43837" s="88"/>
      <c r="I43837" s="88"/>
      <c r="J43837" s="88"/>
      <c r="K43837" s="88"/>
    </row>
    <row r="43838" spans="2:11" ht="12" hidden="1" customHeight="1" x14ac:dyDescent="0.2">
      <c r="B43838" s="88"/>
      <c r="C43838" s="88"/>
      <c r="D43838" s="88"/>
      <c r="E43838" s="88"/>
      <c r="F43838" s="88"/>
      <c r="G43838" s="88"/>
      <c r="H43838" s="88"/>
      <c r="I43838" s="88"/>
      <c r="J43838" s="88"/>
      <c r="K43838" s="88"/>
    </row>
    <row r="43839" spans="2:11" ht="12" hidden="1" customHeight="1" x14ac:dyDescent="0.2">
      <c r="B43839" s="88"/>
      <c r="C43839" s="88"/>
      <c r="D43839" s="88"/>
      <c r="E43839" s="88"/>
      <c r="F43839" s="88"/>
      <c r="G43839" s="88"/>
      <c r="H43839" s="88"/>
      <c r="I43839" s="88"/>
      <c r="J43839" s="88"/>
      <c r="K43839" s="88"/>
    </row>
    <row r="43840" spans="2:11" ht="12" hidden="1" customHeight="1" x14ac:dyDescent="0.2">
      <c r="B43840" s="88"/>
      <c r="C43840" s="88"/>
      <c r="D43840" s="88"/>
      <c r="E43840" s="88"/>
      <c r="F43840" s="88"/>
      <c r="G43840" s="88"/>
      <c r="H43840" s="88"/>
      <c r="I43840" s="88"/>
      <c r="J43840" s="88"/>
      <c r="K43840" s="88"/>
    </row>
    <row r="43841" spans="2:11" ht="12" hidden="1" customHeight="1" x14ac:dyDescent="0.2">
      <c r="B43841" s="88"/>
      <c r="C43841" s="88"/>
      <c r="D43841" s="88"/>
      <c r="E43841" s="88"/>
      <c r="F43841" s="88"/>
      <c r="G43841" s="88"/>
      <c r="H43841" s="88"/>
      <c r="I43841" s="88"/>
      <c r="J43841" s="88"/>
      <c r="K43841" s="88"/>
    </row>
    <row r="43842" spans="2:11" ht="12" hidden="1" customHeight="1" x14ac:dyDescent="0.2">
      <c r="B43842" s="88"/>
      <c r="C43842" s="88"/>
      <c r="D43842" s="88"/>
      <c r="E43842" s="88"/>
      <c r="F43842" s="88"/>
      <c r="G43842" s="88"/>
      <c r="H43842" s="88"/>
      <c r="I43842" s="88"/>
      <c r="J43842" s="88"/>
      <c r="K43842" s="88"/>
    </row>
    <row r="43843" spans="2:11" ht="12" hidden="1" customHeight="1" x14ac:dyDescent="0.2">
      <c r="B43843" s="88"/>
      <c r="C43843" s="88"/>
      <c r="D43843" s="88"/>
      <c r="E43843" s="88"/>
      <c r="F43843" s="88"/>
      <c r="G43843" s="88"/>
      <c r="H43843" s="88"/>
      <c r="I43843" s="88"/>
      <c r="J43843" s="88"/>
      <c r="K43843" s="88"/>
    </row>
    <row r="43844" spans="2:11" ht="12" hidden="1" customHeight="1" x14ac:dyDescent="0.2">
      <c r="B43844" s="88"/>
      <c r="C43844" s="88"/>
      <c r="D43844" s="88"/>
      <c r="E43844" s="88"/>
      <c r="F43844" s="88"/>
      <c r="G43844" s="88"/>
      <c r="H43844" s="88"/>
      <c r="I43844" s="88"/>
      <c r="J43844" s="88"/>
      <c r="K43844" s="88"/>
    </row>
    <row r="43845" spans="2:11" ht="12" hidden="1" customHeight="1" x14ac:dyDescent="0.2">
      <c r="B43845" s="88"/>
      <c r="C43845" s="88"/>
      <c r="D43845" s="88"/>
      <c r="E43845" s="88"/>
      <c r="F43845" s="88"/>
      <c r="G43845" s="88"/>
      <c r="H43845" s="88"/>
      <c r="I43845" s="88"/>
      <c r="J43845" s="88"/>
      <c r="K43845" s="88"/>
    </row>
    <row r="43846" spans="2:11" ht="12" hidden="1" customHeight="1" x14ac:dyDescent="0.2">
      <c r="B43846" s="88"/>
      <c r="C43846" s="88"/>
      <c r="D43846" s="88"/>
      <c r="E43846" s="88"/>
      <c r="F43846" s="88"/>
      <c r="G43846" s="88"/>
      <c r="H43846" s="88"/>
      <c r="I43846" s="88"/>
      <c r="J43846" s="88"/>
      <c r="K43846" s="88"/>
    </row>
    <row r="43847" spans="2:11" ht="12" hidden="1" customHeight="1" x14ac:dyDescent="0.2">
      <c r="B43847" s="88"/>
      <c r="C43847" s="88"/>
      <c r="D43847" s="88"/>
      <c r="E43847" s="88"/>
      <c r="F43847" s="88"/>
      <c r="G43847" s="88"/>
      <c r="H43847" s="88"/>
      <c r="I43847" s="88"/>
      <c r="J43847" s="88"/>
      <c r="K43847" s="88"/>
    </row>
    <row r="43848" spans="2:11" ht="12" hidden="1" customHeight="1" x14ac:dyDescent="0.2">
      <c r="B43848" s="88"/>
      <c r="C43848" s="88"/>
      <c r="D43848" s="88"/>
      <c r="E43848" s="88"/>
      <c r="F43848" s="88"/>
      <c r="G43848" s="88"/>
      <c r="H43848" s="88"/>
      <c r="I43848" s="88"/>
      <c r="J43848" s="88"/>
      <c r="K43848" s="88"/>
    </row>
    <row r="43849" spans="2:11" ht="12" hidden="1" customHeight="1" x14ac:dyDescent="0.2">
      <c r="B43849" s="88"/>
      <c r="C43849" s="88"/>
      <c r="D43849" s="88"/>
      <c r="E43849" s="88"/>
      <c r="F43849" s="88"/>
      <c r="G43849" s="88"/>
      <c r="H43849" s="88"/>
      <c r="I43849" s="88"/>
      <c r="J43849" s="88"/>
      <c r="K43849" s="88"/>
    </row>
    <row r="43850" spans="2:11" ht="12" hidden="1" customHeight="1" x14ac:dyDescent="0.2">
      <c r="B43850" s="88"/>
      <c r="C43850" s="88"/>
      <c r="D43850" s="88"/>
      <c r="E43850" s="88"/>
      <c r="F43850" s="88"/>
      <c r="G43850" s="88"/>
      <c r="H43850" s="88"/>
      <c r="I43850" s="88"/>
      <c r="J43850" s="88"/>
      <c r="K43850" s="88"/>
    </row>
    <row r="43851" spans="2:11" ht="12" hidden="1" customHeight="1" x14ac:dyDescent="0.2">
      <c r="B43851" s="88"/>
      <c r="C43851" s="88"/>
      <c r="D43851" s="88"/>
      <c r="E43851" s="88"/>
      <c r="F43851" s="88"/>
      <c r="G43851" s="88"/>
      <c r="H43851" s="88"/>
      <c r="I43851" s="88"/>
      <c r="J43851" s="88"/>
      <c r="K43851" s="88"/>
    </row>
    <row r="43852" spans="2:11" ht="12" hidden="1" customHeight="1" x14ac:dyDescent="0.2">
      <c r="B43852" s="88"/>
      <c r="C43852" s="88"/>
      <c r="D43852" s="88"/>
      <c r="E43852" s="88"/>
      <c r="F43852" s="88"/>
      <c r="G43852" s="88"/>
      <c r="H43852" s="88"/>
      <c r="I43852" s="88"/>
      <c r="J43852" s="88"/>
      <c r="K43852" s="88"/>
    </row>
    <row r="43853" spans="2:11" ht="12" hidden="1" customHeight="1" x14ac:dyDescent="0.2">
      <c r="B43853" s="88"/>
      <c r="C43853" s="88"/>
      <c r="D43853" s="88"/>
      <c r="E43853" s="88"/>
      <c r="F43853" s="88"/>
      <c r="G43853" s="88"/>
      <c r="H43853" s="88"/>
      <c r="I43853" s="88"/>
      <c r="J43853" s="88"/>
      <c r="K43853" s="88"/>
    </row>
    <row r="43854" spans="2:11" ht="12" hidden="1" customHeight="1" x14ac:dyDescent="0.2">
      <c r="B43854" s="88"/>
      <c r="C43854" s="88"/>
      <c r="D43854" s="88"/>
      <c r="E43854" s="88"/>
      <c r="F43854" s="88"/>
      <c r="G43854" s="88"/>
      <c r="H43854" s="88"/>
      <c r="I43854" s="88"/>
      <c r="J43854" s="88"/>
      <c r="K43854" s="88"/>
    </row>
    <row r="43855" spans="2:11" ht="12" hidden="1" customHeight="1" x14ac:dyDescent="0.2">
      <c r="B43855" s="88"/>
      <c r="C43855" s="88"/>
      <c r="D43855" s="88"/>
      <c r="E43855" s="88"/>
      <c r="F43855" s="88"/>
      <c r="G43855" s="88"/>
      <c r="H43855" s="88"/>
      <c r="I43855" s="88"/>
      <c r="J43855" s="88"/>
      <c r="K43855" s="88"/>
    </row>
    <row r="43856" spans="2:11" ht="12" hidden="1" customHeight="1" x14ac:dyDescent="0.2">
      <c r="B43856" s="88"/>
      <c r="C43856" s="88"/>
      <c r="D43856" s="88"/>
      <c r="E43856" s="88"/>
      <c r="F43856" s="88"/>
      <c r="G43856" s="88"/>
      <c r="H43856" s="88"/>
      <c r="I43856" s="88"/>
      <c r="J43856" s="88"/>
      <c r="K43856" s="88"/>
    </row>
    <row r="43857" spans="2:11" ht="12" hidden="1" customHeight="1" x14ac:dyDescent="0.2">
      <c r="B43857" s="88"/>
      <c r="C43857" s="88"/>
      <c r="D43857" s="88"/>
      <c r="E43857" s="88"/>
      <c r="F43857" s="88"/>
      <c r="G43857" s="88"/>
      <c r="H43857" s="88"/>
      <c r="I43857" s="88"/>
      <c r="J43857" s="88"/>
      <c r="K43857" s="88"/>
    </row>
    <row r="43858" spans="2:11" ht="12" hidden="1" customHeight="1" x14ac:dyDescent="0.2">
      <c r="B43858" s="88"/>
      <c r="C43858" s="88"/>
      <c r="D43858" s="88"/>
      <c r="E43858" s="88"/>
      <c r="F43858" s="88"/>
      <c r="G43858" s="88"/>
      <c r="H43858" s="88"/>
      <c r="I43858" s="88"/>
      <c r="J43858" s="88"/>
      <c r="K43858" s="88"/>
    </row>
    <row r="43859" spans="2:11" ht="12" hidden="1" customHeight="1" x14ac:dyDescent="0.2">
      <c r="B43859" s="88"/>
      <c r="C43859" s="88"/>
      <c r="D43859" s="88"/>
      <c r="E43859" s="88"/>
      <c r="F43859" s="88"/>
      <c r="G43859" s="88"/>
      <c r="H43859" s="88"/>
      <c r="I43859" s="88"/>
      <c r="J43859" s="88"/>
      <c r="K43859" s="88"/>
    </row>
    <row r="43860" spans="2:11" ht="12" hidden="1" customHeight="1" x14ac:dyDescent="0.2">
      <c r="B43860" s="88"/>
      <c r="C43860" s="88"/>
      <c r="D43860" s="88"/>
      <c r="E43860" s="88"/>
      <c r="F43860" s="88"/>
      <c r="G43860" s="88"/>
      <c r="H43860" s="88"/>
      <c r="I43860" s="88"/>
      <c r="J43860" s="88"/>
      <c r="K43860" s="88"/>
    </row>
    <row r="43861" spans="2:11" ht="12" hidden="1" customHeight="1" x14ac:dyDescent="0.2">
      <c r="B43861" s="88"/>
      <c r="C43861" s="88"/>
      <c r="D43861" s="88"/>
      <c r="E43861" s="88"/>
      <c r="F43861" s="88"/>
      <c r="G43861" s="88"/>
      <c r="H43861" s="88"/>
      <c r="I43861" s="88"/>
      <c r="J43861" s="88"/>
      <c r="K43861" s="88"/>
    </row>
    <row r="43862" spans="2:11" ht="12" hidden="1" customHeight="1" x14ac:dyDescent="0.2">
      <c r="B43862" s="88"/>
      <c r="C43862" s="88"/>
      <c r="D43862" s="88"/>
      <c r="E43862" s="88"/>
      <c r="F43862" s="88"/>
      <c r="G43862" s="88"/>
      <c r="H43862" s="88"/>
      <c r="I43862" s="88"/>
      <c r="J43862" s="88"/>
      <c r="K43862" s="88"/>
    </row>
    <row r="43863" spans="2:11" ht="12" hidden="1" customHeight="1" x14ac:dyDescent="0.2">
      <c r="B43863" s="88"/>
      <c r="C43863" s="88"/>
      <c r="D43863" s="88"/>
      <c r="E43863" s="88"/>
      <c r="F43863" s="88"/>
      <c r="G43863" s="88"/>
      <c r="H43863" s="88"/>
      <c r="I43863" s="88"/>
      <c r="J43863" s="88"/>
      <c r="K43863" s="88"/>
    </row>
    <row r="43864" spans="2:11" ht="12" hidden="1" customHeight="1" x14ac:dyDescent="0.2">
      <c r="B43864" s="88"/>
      <c r="C43864" s="88"/>
      <c r="D43864" s="88"/>
      <c r="E43864" s="88"/>
      <c r="F43864" s="88"/>
      <c r="G43864" s="88"/>
      <c r="H43864" s="88"/>
      <c r="I43864" s="88"/>
      <c r="J43864" s="88"/>
      <c r="K43864" s="88"/>
    </row>
    <row r="43865" spans="2:11" ht="12" hidden="1" customHeight="1" x14ac:dyDescent="0.2">
      <c r="B43865" s="88"/>
      <c r="C43865" s="88"/>
      <c r="D43865" s="88"/>
      <c r="E43865" s="88"/>
      <c r="F43865" s="88"/>
      <c r="G43865" s="88"/>
      <c r="H43865" s="88"/>
      <c r="I43865" s="88"/>
      <c r="J43865" s="88"/>
      <c r="K43865" s="88"/>
    </row>
    <row r="43866" spans="2:11" ht="12" hidden="1" customHeight="1" x14ac:dyDescent="0.2">
      <c r="B43866" s="88"/>
      <c r="C43866" s="88"/>
      <c r="D43866" s="88"/>
      <c r="E43866" s="88"/>
      <c r="F43866" s="88"/>
      <c r="G43866" s="88"/>
      <c r="H43866" s="88"/>
      <c r="I43866" s="88"/>
      <c r="J43866" s="88"/>
      <c r="K43866" s="88"/>
    </row>
    <row r="43867" spans="2:11" ht="12" hidden="1" customHeight="1" x14ac:dyDescent="0.2">
      <c r="B43867" s="88"/>
      <c r="C43867" s="88"/>
      <c r="D43867" s="88"/>
      <c r="E43867" s="88"/>
      <c r="F43867" s="88"/>
      <c r="G43867" s="88"/>
      <c r="H43867" s="88"/>
      <c r="I43867" s="88"/>
      <c r="J43867" s="88"/>
      <c r="K43867" s="88"/>
    </row>
    <row r="43868" spans="2:11" ht="12" hidden="1" customHeight="1" x14ac:dyDescent="0.2">
      <c r="B43868" s="88"/>
      <c r="C43868" s="88"/>
      <c r="D43868" s="88"/>
      <c r="E43868" s="88"/>
      <c r="F43868" s="88"/>
      <c r="G43868" s="88"/>
      <c r="H43868" s="88"/>
      <c r="I43868" s="88"/>
      <c r="J43868" s="88"/>
      <c r="K43868" s="88"/>
    </row>
    <row r="43869" spans="2:11" ht="12" hidden="1" customHeight="1" x14ac:dyDescent="0.2">
      <c r="B43869" s="88"/>
      <c r="C43869" s="88"/>
      <c r="D43869" s="88"/>
      <c r="E43869" s="88"/>
      <c r="F43869" s="88"/>
      <c r="G43869" s="88"/>
      <c r="H43869" s="88"/>
      <c r="I43869" s="88"/>
      <c r="J43869" s="88"/>
      <c r="K43869" s="88"/>
    </row>
    <row r="43870" spans="2:11" ht="12" hidden="1" customHeight="1" x14ac:dyDescent="0.2">
      <c r="B43870" s="88"/>
      <c r="C43870" s="88"/>
      <c r="D43870" s="88"/>
      <c r="E43870" s="88"/>
      <c r="F43870" s="88"/>
      <c r="G43870" s="88"/>
      <c r="H43870" s="88"/>
      <c r="I43870" s="88"/>
      <c r="J43870" s="88"/>
      <c r="K43870" s="88"/>
    </row>
    <row r="43871" spans="2:11" ht="12" hidden="1" customHeight="1" x14ac:dyDescent="0.2">
      <c r="B43871" s="88"/>
      <c r="C43871" s="88"/>
      <c r="D43871" s="88"/>
      <c r="E43871" s="88"/>
      <c r="F43871" s="88"/>
      <c r="G43871" s="88"/>
      <c r="H43871" s="88"/>
      <c r="I43871" s="88"/>
      <c r="J43871" s="88"/>
      <c r="K43871" s="88"/>
    </row>
    <row r="43872" spans="2:11" ht="12" hidden="1" customHeight="1" x14ac:dyDescent="0.2">
      <c r="B43872" s="88"/>
      <c r="C43872" s="88"/>
      <c r="D43872" s="88"/>
      <c r="E43872" s="88"/>
      <c r="F43872" s="88"/>
      <c r="G43872" s="88"/>
      <c r="H43872" s="88"/>
      <c r="I43872" s="88"/>
      <c r="J43872" s="88"/>
      <c r="K43872" s="88"/>
    </row>
    <row r="43873" spans="2:11" ht="12" hidden="1" customHeight="1" x14ac:dyDescent="0.2">
      <c r="B43873" s="88"/>
      <c r="C43873" s="88"/>
      <c r="D43873" s="88"/>
      <c r="E43873" s="88"/>
      <c r="F43873" s="88"/>
      <c r="G43873" s="88"/>
      <c r="H43873" s="88"/>
      <c r="I43873" s="88"/>
      <c r="J43873" s="88"/>
      <c r="K43873" s="88"/>
    </row>
    <row r="43874" spans="2:11" ht="12" hidden="1" customHeight="1" x14ac:dyDescent="0.2">
      <c r="B43874" s="88"/>
      <c r="C43874" s="88"/>
      <c r="D43874" s="88"/>
      <c r="E43874" s="88"/>
      <c r="F43874" s="88"/>
      <c r="G43874" s="88"/>
      <c r="H43874" s="88"/>
      <c r="I43874" s="88"/>
      <c r="J43874" s="88"/>
      <c r="K43874" s="88"/>
    </row>
    <row r="43875" spans="2:11" ht="12" hidden="1" customHeight="1" x14ac:dyDescent="0.2">
      <c r="B43875" s="88"/>
      <c r="C43875" s="88"/>
      <c r="D43875" s="88"/>
      <c r="E43875" s="88"/>
      <c r="F43875" s="88"/>
      <c r="G43875" s="88"/>
      <c r="H43875" s="88"/>
      <c r="I43875" s="88"/>
      <c r="J43875" s="88"/>
      <c r="K43875" s="88"/>
    </row>
    <row r="43876" spans="2:11" ht="12" hidden="1" customHeight="1" x14ac:dyDescent="0.2">
      <c r="B43876" s="88"/>
      <c r="C43876" s="88"/>
      <c r="D43876" s="88"/>
      <c r="E43876" s="88"/>
      <c r="F43876" s="88"/>
      <c r="G43876" s="88"/>
      <c r="H43876" s="88"/>
      <c r="I43876" s="88"/>
      <c r="J43876" s="88"/>
      <c r="K43876" s="88"/>
    </row>
    <row r="43877" spans="2:11" ht="12" hidden="1" customHeight="1" x14ac:dyDescent="0.2">
      <c r="B43877" s="88"/>
      <c r="C43877" s="88"/>
      <c r="D43877" s="88"/>
      <c r="E43877" s="88"/>
      <c r="F43877" s="88"/>
      <c r="G43877" s="88"/>
      <c r="H43877" s="88"/>
      <c r="I43877" s="88"/>
      <c r="J43877" s="88"/>
      <c r="K43877" s="88"/>
    </row>
    <row r="43878" spans="2:11" ht="12" hidden="1" customHeight="1" x14ac:dyDescent="0.2">
      <c r="B43878" s="88"/>
      <c r="C43878" s="88"/>
      <c r="D43878" s="88"/>
      <c r="E43878" s="88"/>
      <c r="F43878" s="88"/>
      <c r="G43878" s="88"/>
      <c r="H43878" s="88"/>
      <c r="I43878" s="88"/>
      <c r="J43878" s="88"/>
      <c r="K43878" s="88"/>
    </row>
    <row r="43879" spans="2:11" ht="12" hidden="1" customHeight="1" x14ac:dyDescent="0.2">
      <c r="B43879" s="88"/>
      <c r="C43879" s="88"/>
      <c r="D43879" s="88"/>
      <c r="E43879" s="88"/>
      <c r="F43879" s="88"/>
      <c r="G43879" s="88"/>
      <c r="H43879" s="88"/>
      <c r="I43879" s="88"/>
      <c r="J43879" s="88"/>
      <c r="K43879" s="88"/>
    </row>
    <row r="43880" spans="2:11" ht="12" hidden="1" customHeight="1" x14ac:dyDescent="0.2">
      <c r="B43880" s="88"/>
      <c r="C43880" s="88"/>
      <c r="D43880" s="88"/>
      <c r="E43880" s="88"/>
      <c r="F43880" s="88"/>
      <c r="G43880" s="88"/>
      <c r="H43880" s="88"/>
      <c r="I43880" s="88"/>
      <c r="J43880" s="88"/>
      <c r="K43880" s="88"/>
    </row>
    <row r="43881" spans="2:11" ht="12" hidden="1" customHeight="1" x14ac:dyDescent="0.2">
      <c r="B43881" s="88"/>
      <c r="C43881" s="88"/>
      <c r="D43881" s="88"/>
      <c r="E43881" s="88"/>
      <c r="F43881" s="88"/>
      <c r="G43881" s="88"/>
      <c r="H43881" s="88"/>
      <c r="I43881" s="88"/>
      <c r="J43881" s="88"/>
      <c r="K43881" s="88"/>
    </row>
    <row r="43882" spans="2:11" ht="12" hidden="1" customHeight="1" x14ac:dyDescent="0.2">
      <c r="B43882" s="88"/>
      <c r="C43882" s="88"/>
      <c r="D43882" s="88"/>
      <c r="E43882" s="88"/>
      <c r="F43882" s="88"/>
      <c r="G43882" s="88"/>
      <c r="H43882" s="88"/>
      <c r="I43882" s="88"/>
      <c r="J43882" s="88"/>
      <c r="K43882" s="88"/>
    </row>
    <row r="43883" spans="2:11" ht="12" hidden="1" customHeight="1" x14ac:dyDescent="0.2">
      <c r="B43883" s="88"/>
      <c r="C43883" s="88"/>
      <c r="D43883" s="88"/>
      <c r="E43883" s="88"/>
      <c r="F43883" s="88"/>
      <c r="G43883" s="88"/>
      <c r="H43883" s="88"/>
      <c r="I43883" s="88"/>
      <c r="J43883" s="88"/>
      <c r="K43883" s="88"/>
    </row>
    <row r="43884" spans="2:11" ht="12" hidden="1" customHeight="1" x14ac:dyDescent="0.2">
      <c r="B43884" s="88"/>
      <c r="C43884" s="88"/>
      <c r="D43884" s="88"/>
      <c r="E43884" s="88"/>
      <c r="F43884" s="88"/>
      <c r="G43884" s="88"/>
      <c r="H43884" s="88"/>
      <c r="I43884" s="88"/>
      <c r="J43884" s="88"/>
      <c r="K43884" s="88"/>
    </row>
    <row r="43885" spans="2:11" ht="12" hidden="1" customHeight="1" x14ac:dyDescent="0.2">
      <c r="B43885" s="88"/>
      <c r="C43885" s="88"/>
      <c r="D43885" s="88"/>
      <c r="E43885" s="88"/>
      <c r="F43885" s="88"/>
      <c r="G43885" s="88"/>
      <c r="H43885" s="88"/>
      <c r="I43885" s="88"/>
      <c r="J43885" s="88"/>
      <c r="K43885" s="88"/>
    </row>
    <row r="43886" spans="2:11" ht="12" hidden="1" customHeight="1" x14ac:dyDescent="0.2">
      <c r="B43886" s="88"/>
      <c r="C43886" s="88"/>
      <c r="D43886" s="88"/>
      <c r="E43886" s="88"/>
      <c r="F43886" s="88"/>
      <c r="G43886" s="88"/>
      <c r="H43886" s="88"/>
      <c r="I43886" s="88"/>
      <c r="J43886" s="88"/>
      <c r="K43886" s="88"/>
    </row>
    <row r="43887" spans="2:11" ht="12" hidden="1" customHeight="1" x14ac:dyDescent="0.2">
      <c r="B43887" s="88"/>
      <c r="C43887" s="88"/>
      <c r="D43887" s="88"/>
      <c r="E43887" s="88"/>
      <c r="F43887" s="88"/>
      <c r="G43887" s="88"/>
      <c r="H43887" s="88"/>
      <c r="I43887" s="88"/>
      <c r="J43887" s="88"/>
      <c r="K43887" s="88"/>
    </row>
    <row r="43888" spans="2:11" ht="12" hidden="1" customHeight="1" x14ac:dyDescent="0.2">
      <c r="B43888" s="88"/>
      <c r="C43888" s="88"/>
      <c r="D43888" s="88"/>
      <c r="E43888" s="88"/>
      <c r="F43888" s="88"/>
      <c r="G43888" s="88"/>
      <c r="H43888" s="88"/>
      <c r="I43888" s="88"/>
      <c r="J43888" s="88"/>
      <c r="K43888" s="88"/>
    </row>
    <row r="43889" spans="2:11" ht="12" hidden="1" customHeight="1" x14ac:dyDescent="0.2">
      <c r="B43889" s="88"/>
      <c r="C43889" s="88"/>
      <c r="D43889" s="88"/>
      <c r="E43889" s="88"/>
      <c r="F43889" s="88"/>
      <c r="G43889" s="88"/>
      <c r="H43889" s="88"/>
      <c r="I43889" s="88"/>
      <c r="J43889" s="88"/>
      <c r="K43889" s="88"/>
    </row>
    <row r="43890" spans="2:11" ht="12" hidden="1" customHeight="1" x14ac:dyDescent="0.2">
      <c r="B43890" s="88"/>
      <c r="C43890" s="88"/>
      <c r="D43890" s="88"/>
      <c r="E43890" s="88"/>
      <c r="F43890" s="88"/>
      <c r="G43890" s="88"/>
      <c r="H43890" s="88"/>
      <c r="I43890" s="88"/>
      <c r="J43890" s="88"/>
      <c r="K43890" s="88"/>
    </row>
    <row r="43891" spans="2:11" ht="12" hidden="1" customHeight="1" x14ac:dyDescent="0.2">
      <c r="B43891" s="88"/>
      <c r="C43891" s="88"/>
      <c r="D43891" s="88"/>
      <c r="E43891" s="88"/>
      <c r="F43891" s="88"/>
      <c r="G43891" s="88"/>
      <c r="H43891" s="88"/>
      <c r="I43891" s="88"/>
      <c r="J43891" s="88"/>
      <c r="K43891" s="88"/>
    </row>
    <row r="43892" spans="2:11" ht="12" hidden="1" customHeight="1" x14ac:dyDescent="0.2">
      <c r="B43892" s="88"/>
      <c r="C43892" s="88"/>
      <c r="D43892" s="88"/>
      <c r="E43892" s="88"/>
      <c r="F43892" s="88"/>
      <c r="G43892" s="88"/>
      <c r="H43892" s="88"/>
      <c r="I43892" s="88"/>
      <c r="J43892" s="88"/>
      <c r="K43892" s="88"/>
    </row>
    <row r="43893" spans="2:11" ht="12" hidden="1" customHeight="1" x14ac:dyDescent="0.2">
      <c r="B43893" s="88"/>
      <c r="C43893" s="88"/>
      <c r="D43893" s="88"/>
      <c r="E43893" s="88"/>
      <c r="F43893" s="88"/>
      <c r="G43893" s="88"/>
      <c r="H43893" s="88"/>
      <c r="I43893" s="88"/>
      <c r="J43893" s="88"/>
      <c r="K43893" s="88"/>
    </row>
    <row r="43894" spans="2:11" ht="12" hidden="1" customHeight="1" x14ac:dyDescent="0.2">
      <c r="B43894" s="88"/>
      <c r="C43894" s="88"/>
      <c r="D43894" s="88"/>
      <c r="E43894" s="88"/>
      <c r="F43894" s="88"/>
      <c r="G43894" s="88"/>
      <c r="H43894" s="88"/>
      <c r="I43894" s="88"/>
      <c r="J43894" s="88"/>
      <c r="K43894" s="88"/>
    </row>
    <row r="43895" spans="2:11" ht="12" hidden="1" customHeight="1" x14ac:dyDescent="0.2">
      <c r="B43895" s="88"/>
      <c r="C43895" s="88"/>
      <c r="D43895" s="88"/>
      <c r="E43895" s="88"/>
      <c r="F43895" s="88"/>
      <c r="G43895" s="88"/>
      <c r="H43895" s="88"/>
      <c r="I43895" s="88"/>
      <c r="J43895" s="88"/>
      <c r="K43895" s="88"/>
    </row>
    <row r="43896" spans="2:11" ht="12" hidden="1" customHeight="1" x14ac:dyDescent="0.2">
      <c r="B43896" s="88"/>
      <c r="C43896" s="88"/>
      <c r="D43896" s="88"/>
      <c r="E43896" s="88"/>
      <c r="F43896" s="88"/>
      <c r="G43896" s="88"/>
      <c r="H43896" s="88"/>
      <c r="I43896" s="88"/>
      <c r="J43896" s="88"/>
      <c r="K43896" s="88"/>
    </row>
    <row r="43897" spans="2:11" ht="12" hidden="1" customHeight="1" x14ac:dyDescent="0.2">
      <c r="B43897" s="88"/>
      <c r="C43897" s="88"/>
      <c r="D43897" s="88"/>
      <c r="E43897" s="88"/>
      <c r="F43897" s="88"/>
      <c r="G43897" s="88"/>
      <c r="H43897" s="88"/>
      <c r="I43897" s="88"/>
      <c r="J43897" s="88"/>
      <c r="K43897" s="88"/>
    </row>
    <row r="43898" spans="2:11" ht="12" hidden="1" customHeight="1" x14ac:dyDescent="0.2">
      <c r="B43898" s="88"/>
      <c r="C43898" s="88"/>
      <c r="D43898" s="88"/>
      <c r="E43898" s="88"/>
      <c r="F43898" s="88"/>
      <c r="G43898" s="88"/>
      <c r="H43898" s="88"/>
      <c r="I43898" s="88"/>
      <c r="J43898" s="88"/>
      <c r="K43898" s="88"/>
    </row>
    <row r="43899" spans="2:11" ht="12" hidden="1" customHeight="1" x14ac:dyDescent="0.2">
      <c r="B43899" s="88"/>
      <c r="C43899" s="88"/>
      <c r="D43899" s="88"/>
      <c r="E43899" s="88"/>
      <c r="F43899" s="88"/>
      <c r="G43899" s="88"/>
      <c r="H43899" s="88"/>
      <c r="I43899" s="88"/>
      <c r="J43899" s="88"/>
      <c r="K43899" s="88"/>
    </row>
    <row r="43900" spans="2:11" ht="12" hidden="1" customHeight="1" x14ac:dyDescent="0.2">
      <c r="B43900" s="88"/>
      <c r="C43900" s="88"/>
      <c r="D43900" s="88"/>
      <c r="E43900" s="88"/>
      <c r="F43900" s="88"/>
      <c r="G43900" s="88"/>
      <c r="H43900" s="88"/>
      <c r="I43900" s="88"/>
      <c r="J43900" s="88"/>
      <c r="K43900" s="88"/>
    </row>
    <row r="43901" spans="2:11" ht="12" hidden="1" customHeight="1" x14ac:dyDescent="0.2">
      <c r="B43901" s="88"/>
      <c r="C43901" s="88"/>
      <c r="D43901" s="88"/>
      <c r="E43901" s="88"/>
      <c r="F43901" s="88"/>
      <c r="G43901" s="88"/>
      <c r="H43901" s="88"/>
      <c r="I43901" s="88"/>
      <c r="J43901" s="88"/>
      <c r="K43901" s="88"/>
    </row>
    <row r="43902" spans="2:11" ht="12" hidden="1" customHeight="1" x14ac:dyDescent="0.2">
      <c r="B43902" s="88"/>
      <c r="C43902" s="88"/>
      <c r="D43902" s="88"/>
      <c r="E43902" s="88"/>
      <c r="F43902" s="88"/>
      <c r="G43902" s="88"/>
      <c r="H43902" s="88"/>
      <c r="I43902" s="88"/>
      <c r="J43902" s="88"/>
      <c r="K43902" s="88"/>
    </row>
    <row r="43903" spans="2:11" ht="12" hidden="1" customHeight="1" x14ac:dyDescent="0.2">
      <c r="B43903" s="88"/>
      <c r="C43903" s="88"/>
      <c r="D43903" s="88"/>
      <c r="E43903" s="88"/>
      <c r="F43903" s="88"/>
      <c r="G43903" s="88"/>
      <c r="H43903" s="88"/>
      <c r="I43903" s="88"/>
      <c r="J43903" s="88"/>
      <c r="K43903" s="88"/>
    </row>
    <row r="43904" spans="2:11" ht="12" hidden="1" customHeight="1" x14ac:dyDescent="0.2">
      <c r="B43904" s="88"/>
      <c r="C43904" s="88"/>
      <c r="D43904" s="88"/>
      <c r="E43904" s="88"/>
      <c r="F43904" s="88"/>
      <c r="G43904" s="88"/>
      <c r="H43904" s="88"/>
      <c r="I43904" s="88"/>
      <c r="J43904" s="88"/>
      <c r="K43904" s="88"/>
    </row>
    <row r="43905" spans="2:11" ht="12" hidden="1" customHeight="1" x14ac:dyDescent="0.2">
      <c r="B43905" s="88"/>
      <c r="C43905" s="88"/>
      <c r="D43905" s="88"/>
      <c r="E43905" s="88"/>
      <c r="F43905" s="88"/>
      <c r="G43905" s="88"/>
      <c r="H43905" s="88"/>
      <c r="I43905" s="88"/>
      <c r="J43905" s="88"/>
      <c r="K43905" s="88"/>
    </row>
    <row r="43906" spans="2:11" ht="12" hidden="1" customHeight="1" x14ac:dyDescent="0.2">
      <c r="B43906" s="88"/>
      <c r="C43906" s="88"/>
      <c r="D43906" s="88"/>
      <c r="E43906" s="88"/>
      <c r="F43906" s="88"/>
      <c r="G43906" s="88"/>
      <c r="H43906" s="88"/>
      <c r="I43906" s="88"/>
      <c r="J43906" s="88"/>
      <c r="K43906" s="88"/>
    </row>
    <row r="43907" spans="2:11" ht="12" hidden="1" customHeight="1" x14ac:dyDescent="0.2">
      <c r="B43907" s="88"/>
      <c r="C43907" s="88"/>
      <c r="D43907" s="88"/>
      <c r="E43907" s="88"/>
      <c r="F43907" s="88"/>
      <c r="G43907" s="88"/>
      <c r="H43907" s="88"/>
      <c r="I43907" s="88"/>
      <c r="J43907" s="88"/>
      <c r="K43907" s="88"/>
    </row>
    <row r="43908" spans="2:11" ht="12" hidden="1" customHeight="1" x14ac:dyDescent="0.2">
      <c r="B43908" s="88"/>
      <c r="C43908" s="88"/>
      <c r="D43908" s="88"/>
      <c r="E43908" s="88"/>
      <c r="F43908" s="88"/>
      <c r="G43908" s="88"/>
      <c r="H43908" s="88"/>
      <c r="I43908" s="88"/>
      <c r="J43908" s="88"/>
      <c r="K43908" s="88"/>
    </row>
    <row r="43909" spans="2:11" ht="12" hidden="1" customHeight="1" x14ac:dyDescent="0.2">
      <c r="B43909" s="88"/>
      <c r="C43909" s="88"/>
      <c r="D43909" s="88"/>
      <c r="E43909" s="88"/>
      <c r="F43909" s="88"/>
      <c r="G43909" s="88"/>
      <c r="H43909" s="88"/>
      <c r="I43909" s="88"/>
      <c r="J43909" s="88"/>
      <c r="K43909" s="88"/>
    </row>
    <row r="43910" spans="2:11" ht="12" hidden="1" customHeight="1" x14ac:dyDescent="0.2">
      <c r="B43910" s="88"/>
      <c r="C43910" s="88"/>
      <c r="D43910" s="88"/>
      <c r="E43910" s="88"/>
      <c r="F43910" s="88"/>
      <c r="G43910" s="88"/>
      <c r="H43910" s="88"/>
      <c r="I43910" s="88"/>
      <c r="J43910" s="88"/>
      <c r="K43910" s="88"/>
    </row>
    <row r="43911" spans="2:11" ht="12" hidden="1" customHeight="1" x14ac:dyDescent="0.2">
      <c r="B43911" s="88"/>
      <c r="C43911" s="88"/>
      <c r="D43911" s="88"/>
      <c r="E43911" s="88"/>
      <c r="F43911" s="88"/>
      <c r="G43911" s="88"/>
      <c r="H43911" s="88"/>
      <c r="I43911" s="88"/>
      <c r="J43911" s="88"/>
      <c r="K43911" s="88"/>
    </row>
    <row r="43912" spans="2:11" ht="12" hidden="1" customHeight="1" x14ac:dyDescent="0.2">
      <c r="B43912" s="88"/>
      <c r="C43912" s="88"/>
      <c r="D43912" s="88"/>
      <c r="E43912" s="88"/>
      <c r="F43912" s="88"/>
      <c r="G43912" s="88"/>
      <c r="H43912" s="88"/>
      <c r="I43912" s="88"/>
      <c r="J43912" s="88"/>
      <c r="K43912" s="88"/>
    </row>
    <row r="43913" spans="2:11" ht="12" hidden="1" customHeight="1" x14ac:dyDescent="0.2">
      <c r="B43913" s="88"/>
      <c r="C43913" s="88"/>
      <c r="D43913" s="88"/>
      <c r="E43913" s="88"/>
      <c r="F43913" s="88"/>
      <c r="G43913" s="88"/>
      <c r="H43913" s="88"/>
      <c r="I43913" s="88"/>
      <c r="J43913" s="88"/>
      <c r="K43913" s="88"/>
    </row>
    <row r="43914" spans="2:11" ht="12" hidden="1" customHeight="1" x14ac:dyDescent="0.2">
      <c r="B43914" s="88"/>
      <c r="C43914" s="88"/>
      <c r="D43914" s="88"/>
      <c r="E43914" s="88"/>
      <c r="F43914" s="88"/>
      <c r="G43914" s="88"/>
      <c r="H43914" s="88"/>
      <c r="I43914" s="88"/>
      <c r="J43914" s="88"/>
      <c r="K43914" s="88"/>
    </row>
    <row r="43915" spans="2:11" ht="12" hidden="1" customHeight="1" x14ac:dyDescent="0.2">
      <c r="B43915" s="88"/>
      <c r="C43915" s="88"/>
      <c r="D43915" s="88"/>
      <c r="E43915" s="88"/>
      <c r="F43915" s="88"/>
      <c r="G43915" s="88"/>
      <c r="H43915" s="88"/>
      <c r="I43915" s="88"/>
      <c r="J43915" s="88"/>
      <c r="K43915" s="88"/>
    </row>
    <row r="43916" spans="2:11" ht="12" hidden="1" customHeight="1" x14ac:dyDescent="0.2">
      <c r="B43916" s="88"/>
      <c r="C43916" s="88"/>
      <c r="D43916" s="88"/>
      <c r="E43916" s="88"/>
      <c r="F43916" s="88"/>
      <c r="G43916" s="88"/>
      <c r="H43916" s="88"/>
      <c r="I43916" s="88"/>
      <c r="J43916" s="88"/>
      <c r="K43916" s="88"/>
    </row>
    <row r="43917" spans="2:11" ht="12" hidden="1" customHeight="1" x14ac:dyDescent="0.2">
      <c r="B43917" s="88"/>
      <c r="C43917" s="88"/>
      <c r="D43917" s="88"/>
      <c r="E43917" s="88"/>
      <c r="F43917" s="88"/>
      <c r="G43917" s="88"/>
      <c r="H43917" s="88"/>
      <c r="I43917" s="88"/>
      <c r="J43917" s="88"/>
      <c r="K43917" s="88"/>
    </row>
    <row r="43918" spans="2:11" ht="12" hidden="1" customHeight="1" x14ac:dyDescent="0.2">
      <c r="B43918" s="88"/>
      <c r="C43918" s="88"/>
      <c r="D43918" s="88"/>
      <c r="E43918" s="88"/>
      <c r="F43918" s="88"/>
      <c r="G43918" s="88"/>
      <c r="H43918" s="88"/>
      <c r="I43918" s="88"/>
      <c r="J43918" s="88"/>
      <c r="K43918" s="88"/>
    </row>
    <row r="43919" spans="2:11" ht="12" hidden="1" customHeight="1" x14ac:dyDescent="0.2">
      <c r="B43919" s="88"/>
      <c r="C43919" s="88"/>
      <c r="D43919" s="88"/>
      <c r="E43919" s="88"/>
      <c r="F43919" s="88"/>
      <c r="G43919" s="88"/>
      <c r="H43919" s="88"/>
      <c r="I43919" s="88"/>
      <c r="J43919" s="88"/>
      <c r="K43919" s="88"/>
    </row>
    <row r="43920" spans="2:11" ht="12" hidden="1" customHeight="1" x14ac:dyDescent="0.2">
      <c r="B43920" s="88"/>
      <c r="C43920" s="88"/>
      <c r="D43920" s="88"/>
      <c r="E43920" s="88"/>
      <c r="F43920" s="88"/>
      <c r="G43920" s="88"/>
      <c r="H43920" s="88"/>
      <c r="I43920" s="88"/>
      <c r="J43920" s="88"/>
      <c r="K43920" s="88"/>
    </row>
    <row r="43921" spans="2:11" ht="12" hidden="1" customHeight="1" x14ac:dyDescent="0.2">
      <c r="B43921" s="88"/>
      <c r="C43921" s="88"/>
      <c r="D43921" s="88"/>
      <c r="E43921" s="88"/>
      <c r="F43921" s="88"/>
      <c r="G43921" s="88"/>
      <c r="H43921" s="88"/>
      <c r="I43921" s="88"/>
      <c r="J43921" s="88"/>
      <c r="K43921" s="88"/>
    </row>
    <row r="43922" spans="2:11" ht="12" hidden="1" customHeight="1" x14ac:dyDescent="0.2">
      <c r="B43922" s="88"/>
      <c r="C43922" s="88"/>
      <c r="D43922" s="88"/>
      <c r="E43922" s="88"/>
      <c r="F43922" s="88"/>
      <c r="G43922" s="88"/>
      <c r="H43922" s="88"/>
      <c r="I43922" s="88"/>
      <c r="J43922" s="88"/>
      <c r="K43922" s="88"/>
    </row>
    <row r="43923" spans="2:11" ht="12" hidden="1" customHeight="1" x14ac:dyDescent="0.2">
      <c r="B43923" s="88"/>
      <c r="C43923" s="88"/>
      <c r="D43923" s="88"/>
      <c r="E43923" s="88"/>
      <c r="F43923" s="88"/>
      <c r="G43923" s="88"/>
      <c r="H43923" s="88"/>
      <c r="I43923" s="88"/>
      <c r="J43923" s="88"/>
      <c r="K43923" s="88"/>
    </row>
    <row r="43924" spans="2:11" ht="12" hidden="1" customHeight="1" x14ac:dyDescent="0.2">
      <c r="B43924" s="88"/>
      <c r="C43924" s="88"/>
      <c r="D43924" s="88"/>
      <c r="E43924" s="88"/>
      <c r="F43924" s="88"/>
      <c r="G43924" s="88"/>
      <c r="H43924" s="88"/>
      <c r="I43924" s="88"/>
      <c r="J43924" s="88"/>
      <c r="K43924" s="88"/>
    </row>
    <row r="43925" spans="2:11" ht="12" hidden="1" customHeight="1" x14ac:dyDescent="0.2">
      <c r="B43925" s="88"/>
      <c r="C43925" s="88"/>
      <c r="D43925" s="88"/>
      <c r="E43925" s="88"/>
      <c r="F43925" s="88"/>
      <c r="G43925" s="88"/>
      <c r="H43925" s="88"/>
      <c r="I43925" s="88"/>
      <c r="J43925" s="88"/>
      <c r="K43925" s="88"/>
    </row>
    <row r="43926" spans="2:11" ht="12" hidden="1" customHeight="1" x14ac:dyDescent="0.2">
      <c r="B43926" s="88"/>
      <c r="C43926" s="88"/>
      <c r="D43926" s="88"/>
      <c r="E43926" s="88"/>
      <c r="F43926" s="88"/>
      <c r="G43926" s="88"/>
      <c r="H43926" s="88"/>
      <c r="I43926" s="88"/>
      <c r="J43926" s="88"/>
      <c r="K43926" s="88"/>
    </row>
    <row r="43927" spans="2:11" ht="12" hidden="1" customHeight="1" x14ac:dyDescent="0.2">
      <c r="B43927" s="88"/>
      <c r="C43927" s="88"/>
      <c r="D43927" s="88"/>
      <c r="E43927" s="88"/>
      <c r="F43927" s="88"/>
      <c r="G43927" s="88"/>
      <c r="H43927" s="88"/>
      <c r="I43927" s="88"/>
      <c r="J43927" s="88"/>
      <c r="K43927" s="88"/>
    </row>
    <row r="43928" spans="2:11" ht="12" hidden="1" customHeight="1" x14ac:dyDescent="0.2">
      <c r="B43928" s="88"/>
      <c r="C43928" s="88"/>
      <c r="D43928" s="88"/>
      <c r="E43928" s="88"/>
      <c r="F43928" s="88"/>
      <c r="G43928" s="88"/>
      <c r="H43928" s="88"/>
      <c r="I43928" s="88"/>
      <c r="J43928" s="88"/>
      <c r="K43928" s="88"/>
    </row>
    <row r="43929" spans="2:11" ht="12" hidden="1" customHeight="1" x14ac:dyDescent="0.2">
      <c r="B43929" s="88"/>
      <c r="C43929" s="88"/>
      <c r="D43929" s="88"/>
      <c r="E43929" s="88"/>
      <c r="F43929" s="88"/>
      <c r="G43929" s="88"/>
      <c r="H43929" s="88"/>
      <c r="I43929" s="88"/>
      <c r="J43929" s="88"/>
      <c r="K43929" s="88"/>
    </row>
    <row r="43930" spans="2:11" ht="12" hidden="1" customHeight="1" x14ac:dyDescent="0.2">
      <c r="B43930" s="88"/>
      <c r="C43930" s="88"/>
      <c r="D43930" s="88"/>
      <c r="E43930" s="88"/>
      <c r="F43930" s="88"/>
      <c r="G43930" s="88"/>
      <c r="H43930" s="88"/>
      <c r="I43930" s="88"/>
      <c r="J43930" s="88"/>
      <c r="K43930" s="88"/>
    </row>
    <row r="43931" spans="2:11" ht="12" hidden="1" customHeight="1" x14ac:dyDescent="0.2">
      <c r="B43931" s="88"/>
      <c r="C43931" s="88"/>
      <c r="D43931" s="88"/>
      <c r="E43931" s="88"/>
      <c r="F43931" s="88"/>
      <c r="G43931" s="88"/>
      <c r="H43931" s="88"/>
      <c r="I43931" s="88"/>
      <c r="J43931" s="88"/>
      <c r="K43931" s="88"/>
    </row>
    <row r="43932" spans="2:11" ht="12" hidden="1" customHeight="1" x14ac:dyDescent="0.2">
      <c r="B43932" s="88"/>
      <c r="C43932" s="88"/>
      <c r="D43932" s="88"/>
      <c r="E43932" s="88"/>
      <c r="F43932" s="88"/>
      <c r="G43932" s="88"/>
      <c r="H43932" s="88"/>
      <c r="I43932" s="88"/>
      <c r="J43932" s="88"/>
      <c r="K43932" s="88"/>
    </row>
    <row r="43933" spans="2:11" ht="12" hidden="1" customHeight="1" x14ac:dyDescent="0.2">
      <c r="B43933" s="88"/>
      <c r="C43933" s="88"/>
      <c r="D43933" s="88"/>
      <c r="E43933" s="88"/>
      <c r="F43933" s="88"/>
      <c r="G43933" s="88"/>
      <c r="H43933" s="88"/>
      <c r="I43933" s="88"/>
      <c r="J43933" s="88"/>
      <c r="K43933" s="88"/>
    </row>
    <row r="43934" spans="2:11" ht="12" hidden="1" customHeight="1" x14ac:dyDescent="0.2">
      <c r="B43934" s="88"/>
      <c r="C43934" s="88"/>
      <c r="D43934" s="88"/>
      <c r="E43934" s="88"/>
      <c r="F43934" s="88"/>
      <c r="G43934" s="88"/>
      <c r="H43934" s="88"/>
      <c r="I43934" s="88"/>
      <c r="J43934" s="88"/>
      <c r="K43934" s="88"/>
    </row>
    <row r="43935" spans="2:11" ht="12" hidden="1" customHeight="1" x14ac:dyDescent="0.2">
      <c r="B43935" s="88"/>
      <c r="C43935" s="88"/>
      <c r="D43935" s="88"/>
      <c r="E43935" s="88"/>
      <c r="F43935" s="88"/>
      <c r="G43935" s="88"/>
      <c r="H43935" s="88"/>
      <c r="I43935" s="88"/>
      <c r="J43935" s="88"/>
      <c r="K43935" s="88"/>
    </row>
    <row r="43936" spans="2:11" ht="12" hidden="1" customHeight="1" x14ac:dyDescent="0.2">
      <c r="B43936" s="88"/>
      <c r="C43936" s="88"/>
      <c r="D43936" s="88"/>
      <c r="E43936" s="88"/>
      <c r="F43936" s="88"/>
      <c r="G43936" s="88"/>
      <c r="H43936" s="88"/>
      <c r="I43936" s="88"/>
      <c r="J43936" s="88"/>
      <c r="K43936" s="88"/>
    </row>
    <row r="43937" spans="2:11" ht="12" hidden="1" customHeight="1" x14ac:dyDescent="0.2">
      <c r="B43937" s="88"/>
      <c r="C43937" s="88"/>
      <c r="D43937" s="88"/>
      <c r="E43937" s="88"/>
      <c r="F43937" s="88"/>
      <c r="G43937" s="88"/>
      <c r="H43937" s="88"/>
      <c r="I43937" s="88"/>
      <c r="J43937" s="88"/>
      <c r="K43937" s="88"/>
    </row>
    <row r="43938" spans="2:11" ht="12" hidden="1" customHeight="1" x14ac:dyDescent="0.2">
      <c r="B43938" s="88"/>
      <c r="C43938" s="88"/>
      <c r="D43938" s="88"/>
      <c r="E43938" s="88"/>
      <c r="F43938" s="88"/>
      <c r="G43938" s="88"/>
      <c r="H43938" s="88"/>
      <c r="I43938" s="88"/>
      <c r="J43938" s="88"/>
      <c r="K43938" s="88"/>
    </row>
    <row r="43939" spans="2:11" ht="12" hidden="1" customHeight="1" x14ac:dyDescent="0.2">
      <c r="B43939" s="88"/>
      <c r="C43939" s="88"/>
      <c r="D43939" s="88"/>
      <c r="E43939" s="88"/>
      <c r="F43939" s="88"/>
      <c r="G43939" s="88"/>
      <c r="H43939" s="88"/>
      <c r="I43939" s="88"/>
      <c r="J43939" s="88"/>
      <c r="K43939" s="88"/>
    </row>
    <row r="43940" spans="2:11" ht="12" hidden="1" customHeight="1" x14ac:dyDescent="0.2">
      <c r="B43940" s="88"/>
      <c r="C43940" s="88"/>
      <c r="D43940" s="88"/>
      <c r="E43940" s="88"/>
      <c r="F43940" s="88"/>
      <c r="G43940" s="88"/>
      <c r="H43940" s="88"/>
      <c r="I43940" s="88"/>
      <c r="J43940" s="88"/>
      <c r="K43940" s="88"/>
    </row>
    <row r="43941" spans="2:11" ht="12" hidden="1" customHeight="1" x14ac:dyDescent="0.2">
      <c r="B43941" s="88"/>
      <c r="C43941" s="88"/>
      <c r="D43941" s="88"/>
      <c r="E43941" s="88"/>
      <c r="F43941" s="88"/>
      <c r="G43941" s="88"/>
      <c r="H43941" s="88"/>
      <c r="I43941" s="88"/>
      <c r="J43941" s="88"/>
      <c r="K43941" s="88"/>
    </row>
    <row r="43942" spans="2:11" ht="12" hidden="1" customHeight="1" x14ac:dyDescent="0.2">
      <c r="B43942" s="88"/>
      <c r="C43942" s="88"/>
      <c r="D43942" s="88"/>
      <c r="E43942" s="88"/>
      <c r="F43942" s="88"/>
      <c r="G43942" s="88"/>
      <c r="H43942" s="88"/>
      <c r="I43942" s="88"/>
      <c r="J43942" s="88"/>
      <c r="K43942" s="88"/>
    </row>
    <row r="43943" spans="2:11" ht="12" hidden="1" customHeight="1" x14ac:dyDescent="0.2">
      <c r="B43943" s="88"/>
      <c r="C43943" s="88"/>
      <c r="D43943" s="88"/>
      <c r="E43943" s="88"/>
      <c r="F43943" s="88"/>
      <c r="G43943" s="88"/>
      <c r="H43943" s="88"/>
      <c r="I43943" s="88"/>
      <c r="J43943" s="88"/>
      <c r="K43943" s="88"/>
    </row>
    <row r="43944" spans="2:11" ht="12" hidden="1" customHeight="1" x14ac:dyDescent="0.2">
      <c r="B43944" s="88"/>
      <c r="C43944" s="88"/>
      <c r="D43944" s="88"/>
      <c r="E43944" s="88"/>
      <c r="F43944" s="88"/>
      <c r="G43944" s="88"/>
      <c r="H43944" s="88"/>
      <c r="I43944" s="88"/>
      <c r="J43944" s="88"/>
      <c r="K43944" s="88"/>
    </row>
    <row r="43945" spans="2:11" ht="12" hidden="1" customHeight="1" x14ac:dyDescent="0.2">
      <c r="B43945" s="88"/>
      <c r="C43945" s="88"/>
      <c r="D43945" s="88"/>
      <c r="E43945" s="88"/>
      <c r="F43945" s="88"/>
      <c r="G43945" s="88"/>
      <c r="H43945" s="88"/>
      <c r="I43945" s="88"/>
      <c r="J43945" s="88"/>
      <c r="K43945" s="88"/>
    </row>
    <row r="43946" spans="2:11" ht="12" hidden="1" customHeight="1" x14ac:dyDescent="0.2">
      <c r="B43946" s="88"/>
      <c r="C43946" s="88"/>
      <c r="D43946" s="88"/>
      <c r="E43946" s="88"/>
      <c r="F43946" s="88"/>
      <c r="G43946" s="88"/>
      <c r="H43946" s="88"/>
      <c r="I43946" s="88"/>
      <c r="J43946" s="88"/>
      <c r="K43946" s="88"/>
    </row>
    <row r="43947" spans="2:11" ht="12" hidden="1" customHeight="1" x14ac:dyDescent="0.2">
      <c r="B43947" s="88"/>
      <c r="C43947" s="88"/>
      <c r="D43947" s="88"/>
      <c r="E43947" s="88"/>
      <c r="F43947" s="88"/>
      <c r="G43947" s="88"/>
      <c r="H43947" s="88"/>
      <c r="I43947" s="88"/>
      <c r="J43947" s="88"/>
      <c r="K43947" s="88"/>
    </row>
    <row r="43948" spans="2:11" ht="12" hidden="1" customHeight="1" x14ac:dyDescent="0.2">
      <c r="B43948" s="88"/>
      <c r="C43948" s="88"/>
      <c r="D43948" s="88"/>
      <c r="E43948" s="88"/>
      <c r="F43948" s="88"/>
      <c r="G43948" s="88"/>
      <c r="H43948" s="88"/>
      <c r="I43948" s="88"/>
      <c r="J43948" s="88"/>
      <c r="K43948" s="88"/>
    </row>
    <row r="43949" spans="2:11" ht="12" hidden="1" customHeight="1" x14ac:dyDescent="0.2">
      <c r="B43949" s="88"/>
      <c r="C43949" s="88"/>
      <c r="D43949" s="88"/>
      <c r="E43949" s="88"/>
      <c r="F43949" s="88"/>
      <c r="G43949" s="88"/>
      <c r="H43949" s="88"/>
      <c r="I43949" s="88"/>
      <c r="J43949" s="88"/>
      <c r="K43949" s="88"/>
    </row>
    <row r="43950" spans="2:11" ht="12" hidden="1" customHeight="1" x14ac:dyDescent="0.2">
      <c r="B43950" s="88"/>
      <c r="C43950" s="88"/>
      <c r="D43950" s="88"/>
      <c r="E43950" s="88"/>
      <c r="F43950" s="88"/>
      <c r="G43950" s="88"/>
      <c r="H43950" s="88"/>
      <c r="I43950" s="88"/>
      <c r="J43950" s="88"/>
      <c r="K43950" s="88"/>
    </row>
    <row r="43951" spans="2:11" ht="12" hidden="1" customHeight="1" x14ac:dyDescent="0.2">
      <c r="B43951" s="88"/>
      <c r="C43951" s="88"/>
      <c r="D43951" s="88"/>
      <c r="E43951" s="88"/>
      <c r="F43951" s="88"/>
      <c r="G43951" s="88"/>
      <c r="H43951" s="88"/>
      <c r="I43951" s="88"/>
      <c r="J43951" s="88"/>
      <c r="K43951" s="88"/>
    </row>
    <row r="43952" spans="2:11" ht="12" hidden="1" customHeight="1" x14ac:dyDescent="0.2">
      <c r="B43952" s="88"/>
      <c r="C43952" s="88"/>
      <c r="D43952" s="88"/>
      <c r="E43952" s="88"/>
      <c r="F43952" s="88"/>
      <c r="G43952" s="88"/>
      <c r="H43952" s="88"/>
      <c r="I43952" s="88"/>
      <c r="J43952" s="88"/>
      <c r="K43952" s="88"/>
    </row>
    <row r="43953" spans="2:11" ht="12" hidden="1" customHeight="1" x14ac:dyDescent="0.2">
      <c r="B43953" s="88"/>
      <c r="C43953" s="88"/>
      <c r="D43953" s="88"/>
      <c r="E43953" s="88"/>
      <c r="F43953" s="88"/>
      <c r="G43953" s="88"/>
      <c r="H43953" s="88"/>
      <c r="I43953" s="88"/>
      <c r="J43953" s="88"/>
      <c r="K43953" s="88"/>
    </row>
    <row r="43954" spans="2:11" ht="12" hidden="1" customHeight="1" x14ac:dyDescent="0.2">
      <c r="B43954" s="88"/>
      <c r="C43954" s="88"/>
      <c r="D43954" s="88"/>
      <c r="E43954" s="88"/>
      <c r="F43954" s="88"/>
      <c r="G43954" s="88"/>
      <c r="H43954" s="88"/>
      <c r="I43954" s="88"/>
      <c r="J43954" s="88"/>
      <c r="K43954" s="88"/>
    </row>
    <row r="43955" spans="2:11" ht="12" hidden="1" customHeight="1" x14ac:dyDescent="0.2">
      <c r="B43955" s="88"/>
      <c r="C43955" s="88"/>
      <c r="D43955" s="88"/>
      <c r="E43955" s="88"/>
      <c r="F43955" s="88"/>
      <c r="G43955" s="88"/>
      <c r="H43955" s="88"/>
      <c r="I43955" s="88"/>
      <c r="J43955" s="88"/>
      <c r="K43955" s="88"/>
    </row>
    <row r="43956" spans="2:11" ht="12" hidden="1" customHeight="1" x14ac:dyDescent="0.2">
      <c r="B43956" s="88"/>
      <c r="C43956" s="88"/>
      <c r="D43956" s="88"/>
      <c r="E43956" s="88"/>
      <c r="F43956" s="88"/>
      <c r="G43956" s="88"/>
      <c r="H43956" s="88"/>
      <c r="I43956" s="88"/>
      <c r="J43956" s="88"/>
      <c r="K43956" s="88"/>
    </row>
    <row r="43957" spans="2:11" ht="12" hidden="1" customHeight="1" x14ac:dyDescent="0.2">
      <c r="B43957" s="88"/>
      <c r="C43957" s="88"/>
      <c r="D43957" s="88"/>
      <c r="E43957" s="88"/>
      <c r="F43957" s="88"/>
      <c r="G43957" s="88"/>
      <c r="H43957" s="88"/>
      <c r="I43957" s="88"/>
      <c r="J43957" s="88"/>
      <c r="K43957" s="88"/>
    </row>
    <row r="43958" spans="2:11" ht="12" hidden="1" customHeight="1" x14ac:dyDescent="0.2">
      <c r="B43958" s="88"/>
      <c r="C43958" s="88"/>
      <c r="D43958" s="88"/>
      <c r="E43958" s="88"/>
      <c r="F43958" s="88"/>
      <c r="G43958" s="88"/>
      <c r="H43958" s="88"/>
      <c r="I43958" s="88"/>
      <c r="J43958" s="88"/>
      <c r="K43958" s="88"/>
    </row>
    <row r="43959" spans="2:11" ht="12" hidden="1" customHeight="1" x14ac:dyDescent="0.2">
      <c r="B43959" s="88"/>
      <c r="C43959" s="88"/>
      <c r="D43959" s="88"/>
      <c r="E43959" s="88"/>
      <c r="F43959" s="88"/>
      <c r="G43959" s="88"/>
      <c r="H43959" s="88"/>
      <c r="I43959" s="88"/>
      <c r="J43959" s="88"/>
      <c r="K43959" s="88"/>
    </row>
    <row r="43960" spans="2:11" ht="12" hidden="1" customHeight="1" x14ac:dyDescent="0.2">
      <c r="B43960" s="88"/>
      <c r="C43960" s="88"/>
      <c r="D43960" s="88"/>
      <c r="E43960" s="88"/>
      <c r="F43960" s="88"/>
      <c r="G43960" s="88"/>
      <c r="H43960" s="88"/>
      <c r="I43960" s="88"/>
      <c r="J43960" s="88"/>
      <c r="K43960" s="88"/>
    </row>
    <row r="43961" spans="2:11" ht="12" hidden="1" customHeight="1" x14ac:dyDescent="0.2">
      <c r="B43961" s="88"/>
      <c r="C43961" s="88"/>
      <c r="D43961" s="88"/>
      <c r="E43961" s="88"/>
      <c r="F43961" s="88"/>
      <c r="G43961" s="88"/>
      <c r="H43961" s="88"/>
      <c r="I43961" s="88"/>
      <c r="J43961" s="88"/>
      <c r="K43961" s="88"/>
    </row>
    <row r="43962" spans="2:11" ht="12" hidden="1" customHeight="1" x14ac:dyDescent="0.2">
      <c r="B43962" s="88"/>
      <c r="C43962" s="88"/>
      <c r="D43962" s="88"/>
      <c r="E43962" s="88"/>
      <c r="F43962" s="88"/>
      <c r="G43962" s="88"/>
      <c r="H43962" s="88"/>
      <c r="I43962" s="88"/>
      <c r="J43962" s="88"/>
      <c r="K43962" s="88"/>
    </row>
    <row r="43963" spans="2:11" ht="12" hidden="1" customHeight="1" x14ac:dyDescent="0.2">
      <c r="B43963" s="88"/>
      <c r="C43963" s="88"/>
      <c r="D43963" s="88"/>
      <c r="E43963" s="88"/>
      <c r="F43963" s="88"/>
      <c r="G43963" s="88"/>
      <c r="H43963" s="88"/>
      <c r="I43963" s="88"/>
      <c r="J43963" s="88"/>
      <c r="K43963" s="88"/>
    </row>
    <row r="43964" spans="2:11" ht="12" hidden="1" customHeight="1" x14ac:dyDescent="0.2">
      <c r="B43964" s="88"/>
      <c r="C43964" s="88"/>
      <c r="D43964" s="88"/>
      <c r="E43964" s="88"/>
      <c r="F43964" s="88"/>
      <c r="G43964" s="88"/>
      <c r="H43964" s="88"/>
      <c r="I43964" s="88"/>
      <c r="J43964" s="88"/>
      <c r="K43964" s="88"/>
    </row>
    <row r="43965" spans="2:11" ht="12" hidden="1" customHeight="1" x14ac:dyDescent="0.2">
      <c r="B43965" s="88"/>
      <c r="C43965" s="88"/>
      <c r="D43965" s="88"/>
      <c r="E43965" s="88"/>
      <c r="F43965" s="88"/>
      <c r="G43965" s="88"/>
      <c r="H43965" s="88"/>
      <c r="I43965" s="88"/>
      <c r="J43965" s="88"/>
      <c r="K43965" s="88"/>
    </row>
    <row r="43966" spans="2:11" ht="12" hidden="1" customHeight="1" x14ac:dyDescent="0.2">
      <c r="B43966" s="88"/>
      <c r="C43966" s="88"/>
      <c r="D43966" s="88"/>
      <c r="E43966" s="88"/>
      <c r="F43966" s="88"/>
      <c r="G43966" s="88"/>
      <c r="H43966" s="88"/>
      <c r="I43966" s="88"/>
      <c r="J43966" s="88"/>
      <c r="K43966" s="88"/>
    </row>
    <row r="43967" spans="2:11" ht="12" hidden="1" customHeight="1" x14ac:dyDescent="0.2">
      <c r="B43967" s="88"/>
      <c r="C43967" s="88"/>
      <c r="D43967" s="88"/>
      <c r="E43967" s="88"/>
      <c r="F43967" s="88"/>
      <c r="G43967" s="88"/>
      <c r="H43967" s="88"/>
      <c r="I43967" s="88"/>
      <c r="J43967" s="88"/>
      <c r="K43967" s="88"/>
    </row>
    <row r="43968" spans="2:11" ht="12" hidden="1" customHeight="1" x14ac:dyDescent="0.2">
      <c r="B43968" s="88"/>
      <c r="C43968" s="88"/>
      <c r="D43968" s="88"/>
      <c r="E43968" s="88"/>
      <c r="F43968" s="88"/>
      <c r="G43968" s="88"/>
      <c r="H43968" s="88"/>
      <c r="I43968" s="88"/>
      <c r="J43968" s="88"/>
      <c r="K43968" s="88"/>
    </row>
    <row r="43969" spans="2:11" ht="12" hidden="1" customHeight="1" x14ac:dyDescent="0.2">
      <c r="B43969" s="88"/>
      <c r="C43969" s="88"/>
      <c r="D43969" s="88"/>
      <c r="E43969" s="88"/>
      <c r="F43969" s="88"/>
      <c r="G43969" s="88"/>
      <c r="H43969" s="88"/>
      <c r="I43969" s="88"/>
      <c r="J43969" s="88"/>
      <c r="K43969" s="88"/>
    </row>
    <row r="43970" spans="2:11" ht="12" hidden="1" customHeight="1" x14ac:dyDescent="0.2">
      <c r="B43970" s="88"/>
      <c r="C43970" s="88"/>
      <c r="D43970" s="88"/>
      <c r="E43970" s="88"/>
      <c r="F43970" s="88"/>
      <c r="G43970" s="88"/>
      <c r="H43970" s="88"/>
      <c r="I43970" s="88"/>
      <c r="J43970" s="88"/>
      <c r="K43970" s="88"/>
    </row>
    <row r="43971" spans="2:11" ht="12" hidden="1" customHeight="1" x14ac:dyDescent="0.2">
      <c r="B43971" s="88"/>
      <c r="C43971" s="88"/>
      <c r="D43971" s="88"/>
      <c r="E43971" s="88"/>
      <c r="F43971" s="88"/>
      <c r="G43971" s="88"/>
      <c r="H43971" s="88"/>
      <c r="I43971" s="88"/>
      <c r="J43971" s="88"/>
      <c r="K43971" s="88"/>
    </row>
    <row r="43972" spans="2:11" ht="12" hidden="1" customHeight="1" x14ac:dyDescent="0.2">
      <c r="B43972" s="88"/>
      <c r="C43972" s="88"/>
      <c r="D43972" s="88"/>
      <c r="E43972" s="88"/>
      <c r="F43972" s="88"/>
      <c r="G43972" s="88"/>
      <c r="H43972" s="88"/>
      <c r="I43972" s="88"/>
      <c r="J43972" s="88"/>
      <c r="K43972" s="88"/>
    </row>
    <row r="43973" spans="2:11" ht="12" hidden="1" customHeight="1" x14ac:dyDescent="0.2">
      <c r="B43973" s="88"/>
      <c r="C43973" s="88"/>
      <c r="D43973" s="88"/>
      <c r="E43973" s="88"/>
      <c r="F43973" s="88"/>
      <c r="G43973" s="88"/>
      <c r="H43973" s="88"/>
      <c r="I43973" s="88"/>
      <c r="J43973" s="88"/>
      <c r="K43973" s="88"/>
    </row>
    <row r="43974" spans="2:11" ht="12" hidden="1" customHeight="1" x14ac:dyDescent="0.2">
      <c r="B43974" s="88"/>
      <c r="C43974" s="88"/>
      <c r="D43974" s="88"/>
      <c r="E43974" s="88"/>
      <c r="F43974" s="88"/>
      <c r="G43974" s="88"/>
      <c r="H43974" s="88"/>
      <c r="I43974" s="88"/>
      <c r="J43974" s="88"/>
      <c r="K43974" s="88"/>
    </row>
    <row r="43975" spans="2:11" ht="12" hidden="1" customHeight="1" x14ac:dyDescent="0.2">
      <c r="B43975" s="88"/>
      <c r="C43975" s="88"/>
      <c r="D43975" s="88"/>
      <c r="E43975" s="88"/>
      <c r="F43975" s="88"/>
      <c r="G43975" s="88"/>
      <c r="H43975" s="88"/>
      <c r="I43975" s="88"/>
      <c r="J43975" s="88"/>
      <c r="K43975" s="88"/>
    </row>
    <row r="43976" spans="2:11" ht="12" hidden="1" customHeight="1" x14ac:dyDescent="0.2">
      <c r="B43976" s="88"/>
      <c r="C43976" s="88"/>
      <c r="D43976" s="88"/>
      <c r="E43976" s="88"/>
      <c r="F43976" s="88"/>
      <c r="G43976" s="88"/>
      <c r="H43976" s="88"/>
      <c r="I43976" s="88"/>
      <c r="J43976" s="88"/>
      <c r="K43976" s="88"/>
    </row>
    <row r="43977" spans="2:11" ht="12" hidden="1" customHeight="1" x14ac:dyDescent="0.2">
      <c r="B43977" s="88"/>
      <c r="C43977" s="88"/>
      <c r="D43977" s="88"/>
      <c r="E43977" s="88"/>
      <c r="F43977" s="88"/>
      <c r="G43977" s="88"/>
      <c r="H43977" s="88"/>
      <c r="I43977" s="88"/>
      <c r="J43977" s="88"/>
      <c r="K43977" s="88"/>
    </row>
    <row r="43978" spans="2:11" ht="12" hidden="1" customHeight="1" x14ac:dyDescent="0.2">
      <c r="B43978" s="88"/>
      <c r="C43978" s="88"/>
      <c r="D43978" s="88"/>
      <c r="E43978" s="88"/>
      <c r="F43978" s="88"/>
      <c r="G43978" s="88"/>
      <c r="H43978" s="88"/>
      <c r="I43978" s="88"/>
      <c r="J43978" s="88"/>
      <c r="K43978" s="88"/>
    </row>
    <row r="43979" spans="2:11" ht="12" hidden="1" customHeight="1" x14ac:dyDescent="0.2">
      <c r="B43979" s="88"/>
      <c r="C43979" s="88"/>
      <c r="D43979" s="88"/>
      <c r="E43979" s="88"/>
      <c r="F43979" s="88"/>
      <c r="G43979" s="88"/>
      <c r="H43979" s="88"/>
      <c r="I43979" s="88"/>
      <c r="J43979" s="88"/>
      <c r="K43979" s="88"/>
    </row>
    <row r="43980" spans="2:11" ht="12" hidden="1" customHeight="1" x14ac:dyDescent="0.2">
      <c r="B43980" s="88"/>
      <c r="C43980" s="88"/>
      <c r="D43980" s="88"/>
      <c r="E43980" s="88"/>
      <c r="F43980" s="88"/>
      <c r="G43980" s="88"/>
      <c r="H43980" s="88"/>
      <c r="I43980" s="88"/>
      <c r="J43980" s="88"/>
      <c r="K43980" s="88"/>
    </row>
    <row r="43981" spans="2:11" ht="12" hidden="1" customHeight="1" x14ac:dyDescent="0.2">
      <c r="B43981" s="88"/>
      <c r="C43981" s="88"/>
      <c r="D43981" s="88"/>
      <c r="E43981" s="88"/>
      <c r="F43981" s="88"/>
      <c r="G43981" s="88"/>
      <c r="H43981" s="88"/>
      <c r="I43981" s="88"/>
      <c r="J43981" s="88"/>
      <c r="K43981" s="88"/>
    </row>
    <row r="43982" spans="2:11" ht="12" hidden="1" customHeight="1" x14ac:dyDescent="0.2">
      <c r="B43982" s="88"/>
      <c r="C43982" s="88"/>
      <c r="D43982" s="88"/>
      <c r="E43982" s="88"/>
      <c r="F43982" s="88"/>
      <c r="G43982" s="88"/>
      <c r="H43982" s="88"/>
      <c r="I43982" s="88"/>
      <c r="J43982" s="88"/>
      <c r="K43982" s="88"/>
    </row>
    <row r="43983" spans="2:11" ht="12" hidden="1" customHeight="1" x14ac:dyDescent="0.2">
      <c r="B43983" s="88"/>
      <c r="C43983" s="88"/>
      <c r="D43983" s="88"/>
      <c r="E43983" s="88"/>
      <c r="F43983" s="88"/>
      <c r="G43983" s="88"/>
      <c r="H43983" s="88"/>
      <c r="I43983" s="88"/>
      <c r="J43983" s="88"/>
      <c r="K43983" s="88"/>
    </row>
    <row r="43984" spans="2:11" ht="12" hidden="1" customHeight="1" x14ac:dyDescent="0.2">
      <c r="B43984" s="88"/>
      <c r="C43984" s="88"/>
      <c r="D43984" s="88"/>
      <c r="E43984" s="88"/>
      <c r="F43984" s="88"/>
      <c r="G43984" s="88"/>
      <c r="H43984" s="88"/>
      <c r="I43984" s="88"/>
      <c r="J43984" s="88"/>
      <c r="K43984" s="88"/>
    </row>
    <row r="43985" spans="2:11" ht="12" hidden="1" customHeight="1" x14ac:dyDescent="0.2">
      <c r="B43985" s="88"/>
      <c r="C43985" s="88"/>
      <c r="D43985" s="88"/>
      <c r="E43985" s="88"/>
      <c r="F43985" s="88"/>
      <c r="G43985" s="88"/>
      <c r="H43985" s="88"/>
      <c r="I43985" s="88"/>
      <c r="J43985" s="88"/>
      <c r="K43985" s="88"/>
    </row>
    <row r="43986" spans="2:11" ht="12" hidden="1" customHeight="1" x14ac:dyDescent="0.2">
      <c r="B43986" s="88"/>
      <c r="C43986" s="88"/>
      <c r="D43986" s="88"/>
      <c r="E43986" s="88"/>
      <c r="F43986" s="88"/>
      <c r="G43986" s="88"/>
      <c r="H43986" s="88"/>
      <c r="I43986" s="88"/>
      <c r="J43986" s="88"/>
      <c r="K43986" s="88"/>
    </row>
    <row r="43987" spans="2:11" ht="12" hidden="1" customHeight="1" x14ac:dyDescent="0.2">
      <c r="B43987" s="88"/>
      <c r="C43987" s="88"/>
      <c r="D43987" s="88"/>
      <c r="E43987" s="88"/>
      <c r="F43987" s="88"/>
      <c r="G43987" s="88"/>
      <c r="H43987" s="88"/>
      <c r="I43987" s="88"/>
      <c r="J43987" s="88"/>
      <c r="K43987" s="88"/>
    </row>
    <row r="43988" spans="2:11" ht="12" hidden="1" customHeight="1" x14ac:dyDescent="0.2">
      <c r="B43988" s="88"/>
      <c r="C43988" s="88"/>
      <c r="D43988" s="88"/>
      <c r="E43988" s="88"/>
      <c r="F43988" s="88"/>
      <c r="G43988" s="88"/>
      <c r="H43988" s="88"/>
      <c r="I43988" s="88"/>
      <c r="J43988" s="88"/>
      <c r="K43988" s="88"/>
    </row>
    <row r="43989" spans="2:11" ht="12" hidden="1" customHeight="1" x14ac:dyDescent="0.2">
      <c r="B43989" s="88"/>
      <c r="C43989" s="88"/>
      <c r="D43989" s="88"/>
      <c r="E43989" s="88"/>
      <c r="F43989" s="88"/>
      <c r="G43989" s="88"/>
      <c r="H43989" s="88"/>
      <c r="I43989" s="88"/>
      <c r="J43989" s="88"/>
      <c r="K43989" s="88"/>
    </row>
    <row r="43990" spans="2:11" ht="12" hidden="1" customHeight="1" x14ac:dyDescent="0.2">
      <c r="B43990" s="88"/>
      <c r="C43990" s="88"/>
      <c r="D43990" s="88"/>
      <c r="E43990" s="88"/>
      <c r="F43990" s="88"/>
      <c r="G43990" s="88"/>
      <c r="H43990" s="88"/>
      <c r="I43990" s="88"/>
      <c r="J43990" s="88"/>
      <c r="K43990" s="88"/>
    </row>
    <row r="43991" spans="2:11" ht="12" hidden="1" customHeight="1" x14ac:dyDescent="0.2">
      <c r="B43991" s="88"/>
      <c r="C43991" s="88"/>
      <c r="D43991" s="88"/>
      <c r="E43991" s="88"/>
      <c r="F43991" s="88"/>
      <c r="G43991" s="88"/>
      <c r="H43991" s="88"/>
      <c r="I43991" s="88"/>
      <c r="J43991" s="88"/>
      <c r="K43991" s="88"/>
    </row>
    <row r="43992" spans="2:11" ht="12" hidden="1" customHeight="1" x14ac:dyDescent="0.2">
      <c r="B43992" s="88"/>
      <c r="C43992" s="88"/>
      <c r="D43992" s="88"/>
      <c r="E43992" s="88"/>
      <c r="F43992" s="88"/>
      <c r="G43992" s="88"/>
      <c r="H43992" s="88"/>
      <c r="I43992" s="88"/>
      <c r="J43992" s="88"/>
      <c r="K43992" s="88"/>
    </row>
    <row r="43993" spans="2:11" ht="12" hidden="1" customHeight="1" x14ac:dyDescent="0.2">
      <c r="B43993" s="88"/>
      <c r="C43993" s="88"/>
      <c r="D43993" s="88"/>
      <c r="E43993" s="88"/>
      <c r="F43993" s="88"/>
      <c r="G43993" s="88"/>
      <c r="H43993" s="88"/>
      <c r="I43993" s="88"/>
      <c r="J43993" s="88"/>
      <c r="K43993" s="88"/>
    </row>
    <row r="43994" spans="2:11" ht="12" hidden="1" customHeight="1" x14ac:dyDescent="0.2">
      <c r="B43994" s="88"/>
      <c r="C43994" s="88"/>
      <c r="D43994" s="88"/>
      <c r="E43994" s="88"/>
      <c r="F43994" s="88"/>
      <c r="G43994" s="88"/>
      <c r="H43994" s="88"/>
      <c r="I43994" s="88"/>
      <c r="J43994" s="88"/>
      <c r="K43994" s="88"/>
    </row>
    <row r="43995" spans="2:11" ht="12" hidden="1" customHeight="1" x14ac:dyDescent="0.2">
      <c r="B43995" s="88"/>
      <c r="C43995" s="88"/>
      <c r="D43995" s="88"/>
      <c r="E43995" s="88"/>
      <c r="F43995" s="88"/>
      <c r="G43995" s="88"/>
      <c r="H43995" s="88"/>
      <c r="I43995" s="88"/>
      <c r="J43995" s="88"/>
      <c r="K43995" s="88"/>
    </row>
    <row r="43996" spans="2:11" ht="12" hidden="1" customHeight="1" x14ac:dyDescent="0.2">
      <c r="B43996" s="88"/>
      <c r="C43996" s="88"/>
      <c r="D43996" s="88"/>
      <c r="E43996" s="88"/>
      <c r="F43996" s="88"/>
      <c r="G43996" s="88"/>
      <c r="H43996" s="88"/>
      <c r="I43996" s="88"/>
      <c r="J43996" s="88"/>
      <c r="K43996" s="88"/>
    </row>
    <row r="43997" spans="2:11" ht="12" hidden="1" customHeight="1" x14ac:dyDescent="0.2">
      <c r="B43997" s="88"/>
      <c r="C43997" s="88"/>
      <c r="D43997" s="88"/>
      <c r="E43997" s="88"/>
      <c r="F43997" s="88"/>
      <c r="G43997" s="88"/>
      <c r="H43997" s="88"/>
      <c r="I43997" s="88"/>
      <c r="J43997" s="88"/>
      <c r="K43997" s="88"/>
    </row>
    <row r="43998" spans="2:11" ht="12" hidden="1" customHeight="1" x14ac:dyDescent="0.2">
      <c r="B43998" s="88"/>
      <c r="C43998" s="88"/>
      <c r="D43998" s="88"/>
      <c r="E43998" s="88"/>
      <c r="F43998" s="88"/>
      <c r="G43998" s="88"/>
      <c r="H43998" s="88"/>
      <c r="I43998" s="88"/>
      <c r="J43998" s="88"/>
      <c r="K43998" s="88"/>
    </row>
    <row r="43999" spans="2:11" ht="12" hidden="1" customHeight="1" x14ac:dyDescent="0.2">
      <c r="B43999" s="88"/>
      <c r="C43999" s="88"/>
      <c r="D43999" s="88"/>
      <c r="E43999" s="88"/>
      <c r="F43999" s="88"/>
      <c r="G43999" s="88"/>
      <c r="H43999" s="88"/>
      <c r="I43999" s="88"/>
      <c r="J43999" s="88"/>
      <c r="K43999" s="88"/>
    </row>
    <row r="44000" spans="2:11" ht="12" hidden="1" customHeight="1" x14ac:dyDescent="0.2">
      <c r="B44000" s="88"/>
      <c r="C44000" s="88"/>
      <c r="D44000" s="88"/>
      <c r="E44000" s="88"/>
      <c r="F44000" s="88"/>
      <c r="G44000" s="88"/>
      <c r="H44000" s="88"/>
      <c r="I44000" s="88"/>
      <c r="J44000" s="88"/>
      <c r="K44000" s="88"/>
    </row>
    <row r="44001" spans="2:11" ht="12" hidden="1" customHeight="1" x14ac:dyDescent="0.2">
      <c r="B44001" s="88"/>
      <c r="C44001" s="88"/>
      <c r="D44001" s="88"/>
      <c r="E44001" s="88"/>
      <c r="F44001" s="88"/>
      <c r="G44001" s="88"/>
      <c r="H44001" s="88"/>
      <c r="I44001" s="88"/>
      <c r="J44001" s="88"/>
      <c r="K44001" s="88"/>
    </row>
    <row r="44002" spans="2:11" ht="12" hidden="1" customHeight="1" x14ac:dyDescent="0.2">
      <c r="B44002" s="88"/>
      <c r="C44002" s="88"/>
      <c r="D44002" s="88"/>
      <c r="E44002" s="88"/>
      <c r="F44002" s="88"/>
      <c r="G44002" s="88"/>
      <c r="H44002" s="88"/>
      <c r="I44002" s="88"/>
      <c r="J44002" s="88"/>
      <c r="K44002" s="88"/>
    </row>
    <row r="44003" spans="2:11" ht="12" hidden="1" customHeight="1" x14ac:dyDescent="0.2">
      <c r="B44003" s="88"/>
      <c r="C44003" s="88"/>
      <c r="D44003" s="88"/>
      <c r="E44003" s="88"/>
      <c r="F44003" s="88"/>
      <c r="G44003" s="88"/>
      <c r="H44003" s="88"/>
      <c r="I44003" s="88"/>
      <c r="J44003" s="88"/>
      <c r="K44003" s="88"/>
    </row>
    <row r="44004" spans="2:11" ht="12" hidden="1" customHeight="1" x14ac:dyDescent="0.2">
      <c r="B44004" s="88"/>
      <c r="C44004" s="88"/>
      <c r="D44004" s="88"/>
      <c r="E44004" s="88"/>
      <c r="F44004" s="88"/>
      <c r="G44004" s="88"/>
      <c r="H44004" s="88"/>
      <c r="I44004" s="88"/>
      <c r="J44004" s="88"/>
      <c r="K44004" s="88"/>
    </row>
    <row r="44005" spans="2:11" ht="12" hidden="1" customHeight="1" x14ac:dyDescent="0.2">
      <c r="B44005" s="88"/>
      <c r="C44005" s="88"/>
      <c r="D44005" s="88"/>
      <c r="E44005" s="88"/>
      <c r="F44005" s="88"/>
      <c r="G44005" s="88"/>
      <c r="H44005" s="88"/>
      <c r="I44005" s="88"/>
      <c r="J44005" s="88"/>
      <c r="K44005" s="88"/>
    </row>
    <row r="44006" spans="2:11" ht="12" hidden="1" customHeight="1" x14ac:dyDescent="0.2">
      <c r="B44006" s="88"/>
      <c r="C44006" s="88"/>
      <c r="D44006" s="88"/>
      <c r="E44006" s="88"/>
      <c r="F44006" s="88"/>
      <c r="G44006" s="88"/>
      <c r="H44006" s="88"/>
      <c r="I44006" s="88"/>
      <c r="J44006" s="88"/>
      <c r="K44006" s="88"/>
    </row>
    <row r="44007" spans="2:11" ht="12" hidden="1" customHeight="1" x14ac:dyDescent="0.2">
      <c r="B44007" s="88"/>
      <c r="C44007" s="88"/>
      <c r="D44007" s="88"/>
      <c r="E44007" s="88"/>
      <c r="F44007" s="88"/>
      <c r="G44007" s="88"/>
      <c r="H44007" s="88"/>
      <c r="I44007" s="88"/>
      <c r="J44007" s="88"/>
      <c r="K44007" s="88"/>
    </row>
    <row r="44008" spans="2:11" ht="12" hidden="1" customHeight="1" x14ac:dyDescent="0.2">
      <c r="B44008" s="88"/>
      <c r="C44008" s="88"/>
      <c r="D44008" s="88"/>
      <c r="E44008" s="88"/>
      <c r="F44008" s="88"/>
      <c r="G44008" s="88"/>
      <c r="H44008" s="88"/>
      <c r="I44008" s="88"/>
      <c r="J44008" s="88"/>
      <c r="K44008" s="88"/>
    </row>
    <row r="44009" spans="2:11" ht="12" hidden="1" customHeight="1" x14ac:dyDescent="0.2">
      <c r="B44009" s="88"/>
      <c r="C44009" s="88"/>
      <c r="D44009" s="88"/>
      <c r="E44009" s="88"/>
      <c r="F44009" s="88"/>
      <c r="G44009" s="88"/>
      <c r="H44009" s="88"/>
      <c r="I44009" s="88"/>
      <c r="J44009" s="88"/>
      <c r="K44009" s="88"/>
    </row>
    <row r="44010" spans="2:11" ht="12" hidden="1" customHeight="1" x14ac:dyDescent="0.2">
      <c r="B44010" s="88"/>
      <c r="C44010" s="88"/>
      <c r="D44010" s="88"/>
      <c r="E44010" s="88"/>
      <c r="F44010" s="88"/>
      <c r="G44010" s="88"/>
      <c r="H44010" s="88"/>
      <c r="I44010" s="88"/>
      <c r="J44010" s="88"/>
      <c r="K44010" s="88"/>
    </row>
    <row r="44011" spans="2:11" ht="12" hidden="1" customHeight="1" x14ac:dyDescent="0.2">
      <c r="B44011" s="88"/>
      <c r="C44011" s="88"/>
      <c r="D44011" s="88"/>
      <c r="E44011" s="88"/>
      <c r="F44011" s="88"/>
      <c r="G44011" s="88"/>
      <c r="H44011" s="88"/>
      <c r="I44011" s="88"/>
      <c r="J44011" s="88"/>
      <c r="K44011" s="88"/>
    </row>
    <row r="44012" spans="2:11" ht="12" hidden="1" customHeight="1" x14ac:dyDescent="0.2">
      <c r="B44012" s="88"/>
      <c r="C44012" s="88"/>
      <c r="D44012" s="88"/>
      <c r="E44012" s="88"/>
      <c r="F44012" s="88"/>
      <c r="G44012" s="88"/>
      <c r="H44012" s="88"/>
      <c r="I44012" s="88"/>
      <c r="J44012" s="88"/>
      <c r="K44012" s="88"/>
    </row>
    <row r="44013" spans="2:11" ht="12" hidden="1" customHeight="1" x14ac:dyDescent="0.2">
      <c r="B44013" s="88"/>
      <c r="C44013" s="88"/>
      <c r="D44013" s="88"/>
      <c r="E44013" s="88"/>
      <c r="F44013" s="88"/>
      <c r="G44013" s="88"/>
      <c r="H44013" s="88"/>
      <c r="I44013" s="88"/>
      <c r="J44013" s="88"/>
      <c r="K44013" s="88"/>
    </row>
    <row r="44014" spans="2:11" ht="12" hidden="1" customHeight="1" x14ac:dyDescent="0.2">
      <c r="B44014" s="88"/>
      <c r="C44014" s="88"/>
      <c r="D44014" s="88"/>
      <c r="E44014" s="88"/>
      <c r="F44014" s="88"/>
      <c r="G44014" s="88"/>
      <c r="H44014" s="88"/>
      <c r="I44014" s="88"/>
      <c r="J44014" s="88"/>
      <c r="K44014" s="88"/>
    </row>
    <row r="44015" spans="2:11" ht="12" hidden="1" customHeight="1" x14ac:dyDescent="0.2">
      <c r="B44015" s="88"/>
      <c r="C44015" s="88"/>
      <c r="D44015" s="88"/>
      <c r="E44015" s="88"/>
      <c r="F44015" s="88"/>
      <c r="G44015" s="88"/>
      <c r="H44015" s="88"/>
      <c r="I44015" s="88"/>
      <c r="J44015" s="88"/>
      <c r="K44015" s="88"/>
    </row>
    <row r="44016" spans="2:11" ht="12" hidden="1" customHeight="1" x14ac:dyDescent="0.2">
      <c r="B44016" s="88"/>
      <c r="C44016" s="88"/>
      <c r="D44016" s="88"/>
      <c r="E44016" s="88"/>
      <c r="F44016" s="88"/>
      <c r="G44016" s="88"/>
      <c r="H44016" s="88"/>
      <c r="I44016" s="88"/>
      <c r="J44016" s="88"/>
      <c r="K44016" s="88"/>
    </row>
    <row r="44017" spans="2:11" ht="12" hidden="1" customHeight="1" x14ac:dyDescent="0.2">
      <c r="B44017" s="88"/>
      <c r="C44017" s="88"/>
      <c r="D44017" s="88"/>
      <c r="E44017" s="88"/>
      <c r="F44017" s="88"/>
      <c r="G44017" s="88"/>
      <c r="H44017" s="88"/>
      <c r="I44017" s="88"/>
      <c r="J44017" s="88"/>
      <c r="K44017" s="88"/>
    </row>
    <row r="44018" spans="2:11" ht="12" hidden="1" customHeight="1" x14ac:dyDescent="0.2">
      <c r="B44018" s="88"/>
      <c r="C44018" s="88"/>
      <c r="D44018" s="88"/>
      <c r="E44018" s="88"/>
      <c r="F44018" s="88"/>
      <c r="G44018" s="88"/>
      <c r="H44018" s="88"/>
      <c r="I44018" s="88"/>
      <c r="J44018" s="88"/>
      <c r="K44018" s="88"/>
    </row>
    <row r="44019" spans="2:11" ht="12" hidden="1" customHeight="1" x14ac:dyDescent="0.2">
      <c r="B44019" s="88"/>
      <c r="C44019" s="88"/>
      <c r="D44019" s="88"/>
      <c r="E44019" s="88"/>
      <c r="F44019" s="88"/>
      <c r="G44019" s="88"/>
      <c r="H44019" s="88"/>
      <c r="I44019" s="88"/>
      <c r="J44019" s="88"/>
      <c r="K44019" s="88"/>
    </row>
    <row r="44020" spans="2:11" ht="12" hidden="1" customHeight="1" x14ac:dyDescent="0.2">
      <c r="B44020" s="88"/>
      <c r="C44020" s="88"/>
      <c r="D44020" s="88"/>
      <c r="E44020" s="88"/>
      <c r="F44020" s="88"/>
      <c r="G44020" s="88"/>
      <c r="H44020" s="88"/>
      <c r="I44020" s="88"/>
      <c r="J44020" s="88"/>
      <c r="K44020" s="88"/>
    </row>
    <row r="44021" spans="2:11" ht="12" hidden="1" customHeight="1" x14ac:dyDescent="0.2">
      <c r="B44021" s="88"/>
      <c r="C44021" s="88"/>
      <c r="D44021" s="88"/>
      <c r="E44021" s="88"/>
      <c r="F44021" s="88"/>
      <c r="G44021" s="88"/>
      <c r="H44021" s="88"/>
      <c r="I44021" s="88"/>
      <c r="J44021" s="88"/>
      <c r="K44021" s="88"/>
    </row>
    <row r="44022" spans="2:11" ht="12" hidden="1" customHeight="1" x14ac:dyDescent="0.2">
      <c r="B44022" s="88"/>
      <c r="C44022" s="88"/>
      <c r="D44022" s="88"/>
      <c r="E44022" s="88"/>
      <c r="F44022" s="88"/>
      <c r="G44022" s="88"/>
      <c r="H44022" s="88"/>
      <c r="I44022" s="88"/>
      <c r="J44022" s="88"/>
      <c r="K44022" s="88"/>
    </row>
    <row r="44023" spans="2:11" ht="12" hidden="1" customHeight="1" x14ac:dyDescent="0.2">
      <c r="B44023" s="88"/>
      <c r="C44023" s="88"/>
      <c r="D44023" s="88"/>
      <c r="E44023" s="88"/>
      <c r="F44023" s="88"/>
      <c r="G44023" s="88"/>
      <c r="H44023" s="88"/>
      <c r="I44023" s="88"/>
      <c r="J44023" s="88"/>
      <c r="K44023" s="88"/>
    </row>
    <row r="44024" spans="2:11" ht="12" hidden="1" customHeight="1" x14ac:dyDescent="0.2">
      <c r="B44024" s="88"/>
      <c r="C44024" s="88"/>
      <c r="D44024" s="88"/>
      <c r="E44024" s="88"/>
      <c r="F44024" s="88"/>
      <c r="G44024" s="88"/>
      <c r="H44024" s="88"/>
      <c r="I44024" s="88"/>
      <c r="J44024" s="88"/>
      <c r="K44024" s="88"/>
    </row>
    <row r="44025" spans="2:11" ht="12" hidden="1" customHeight="1" x14ac:dyDescent="0.2">
      <c r="B44025" s="88"/>
      <c r="C44025" s="88"/>
      <c r="D44025" s="88"/>
      <c r="E44025" s="88"/>
      <c r="F44025" s="88"/>
      <c r="G44025" s="88"/>
      <c r="H44025" s="88"/>
      <c r="I44025" s="88"/>
      <c r="J44025" s="88"/>
      <c r="K44025" s="88"/>
    </row>
    <row r="44026" spans="2:11" ht="12" hidden="1" customHeight="1" x14ac:dyDescent="0.2">
      <c r="B44026" s="88"/>
      <c r="C44026" s="88"/>
      <c r="D44026" s="88"/>
      <c r="E44026" s="88"/>
      <c r="F44026" s="88"/>
      <c r="G44026" s="88"/>
      <c r="H44026" s="88"/>
      <c r="I44026" s="88"/>
      <c r="J44026" s="88"/>
      <c r="K44026" s="88"/>
    </row>
    <row r="44027" spans="2:11" ht="12" hidden="1" customHeight="1" x14ac:dyDescent="0.2">
      <c r="B44027" s="88"/>
      <c r="C44027" s="88"/>
      <c r="D44027" s="88"/>
      <c r="E44027" s="88"/>
      <c r="F44027" s="88"/>
      <c r="G44027" s="88"/>
      <c r="H44027" s="88"/>
      <c r="I44027" s="88"/>
      <c r="J44027" s="88"/>
      <c r="K44027" s="88"/>
    </row>
    <row r="44028" spans="2:11" ht="12" hidden="1" customHeight="1" x14ac:dyDescent="0.2">
      <c r="B44028" s="88"/>
      <c r="C44028" s="88"/>
      <c r="D44028" s="88"/>
      <c r="E44028" s="88"/>
      <c r="F44028" s="88"/>
      <c r="G44028" s="88"/>
      <c r="H44028" s="88"/>
      <c r="I44028" s="88"/>
      <c r="J44028" s="88"/>
      <c r="K44028" s="88"/>
    </row>
    <row r="44029" spans="2:11" ht="12" hidden="1" customHeight="1" x14ac:dyDescent="0.2">
      <c r="B44029" s="88"/>
      <c r="C44029" s="88"/>
      <c r="D44029" s="88"/>
      <c r="E44029" s="88"/>
      <c r="F44029" s="88"/>
      <c r="G44029" s="88"/>
      <c r="H44029" s="88"/>
      <c r="I44029" s="88"/>
      <c r="J44029" s="88"/>
      <c r="K44029" s="88"/>
    </row>
    <row r="44030" spans="2:11" ht="12" hidden="1" customHeight="1" x14ac:dyDescent="0.2">
      <c r="B44030" s="88"/>
      <c r="C44030" s="88"/>
      <c r="D44030" s="88"/>
      <c r="E44030" s="88"/>
      <c r="F44030" s="88"/>
      <c r="G44030" s="88"/>
      <c r="H44030" s="88"/>
      <c r="I44030" s="88"/>
      <c r="J44030" s="88"/>
      <c r="K44030" s="88"/>
    </row>
    <row r="44031" spans="2:11" ht="12" hidden="1" customHeight="1" x14ac:dyDescent="0.2">
      <c r="B44031" s="88"/>
      <c r="C44031" s="88"/>
      <c r="D44031" s="88"/>
      <c r="E44031" s="88"/>
      <c r="F44031" s="88"/>
      <c r="G44031" s="88"/>
      <c r="H44031" s="88"/>
      <c r="I44031" s="88"/>
      <c r="J44031" s="88"/>
      <c r="K44031" s="88"/>
    </row>
    <row r="44032" spans="2:11" ht="12" hidden="1" customHeight="1" x14ac:dyDescent="0.2">
      <c r="B44032" s="88"/>
      <c r="C44032" s="88"/>
      <c r="D44032" s="88"/>
      <c r="E44032" s="88"/>
      <c r="F44032" s="88"/>
      <c r="G44032" s="88"/>
      <c r="H44032" s="88"/>
      <c r="I44032" s="88"/>
      <c r="J44032" s="88"/>
      <c r="K44032" s="88"/>
    </row>
    <row r="44033" spans="2:11" ht="12" hidden="1" customHeight="1" x14ac:dyDescent="0.2">
      <c r="B44033" s="88"/>
      <c r="C44033" s="88"/>
      <c r="D44033" s="88"/>
      <c r="E44033" s="88"/>
      <c r="F44033" s="88"/>
      <c r="G44033" s="88"/>
      <c r="H44033" s="88"/>
      <c r="I44033" s="88"/>
      <c r="J44033" s="88"/>
      <c r="K44033" s="88"/>
    </row>
    <row r="44034" spans="2:11" ht="12" hidden="1" customHeight="1" x14ac:dyDescent="0.2">
      <c r="B44034" s="88"/>
      <c r="C44034" s="88"/>
      <c r="D44034" s="88"/>
      <c r="E44034" s="88"/>
      <c r="F44034" s="88"/>
      <c r="G44034" s="88"/>
      <c r="H44034" s="88"/>
      <c r="I44034" s="88"/>
      <c r="J44034" s="88"/>
      <c r="K44034" s="88"/>
    </row>
    <row r="44035" spans="2:11" ht="12" hidden="1" customHeight="1" x14ac:dyDescent="0.2">
      <c r="B44035" s="88"/>
      <c r="C44035" s="88"/>
      <c r="D44035" s="88"/>
      <c r="E44035" s="88"/>
      <c r="F44035" s="88"/>
      <c r="G44035" s="88"/>
      <c r="H44035" s="88"/>
      <c r="I44035" s="88"/>
      <c r="J44035" s="88"/>
      <c r="K44035" s="88"/>
    </row>
    <row r="44036" spans="2:11" ht="12" hidden="1" customHeight="1" x14ac:dyDescent="0.2">
      <c r="B44036" s="88"/>
      <c r="C44036" s="88"/>
      <c r="D44036" s="88"/>
      <c r="E44036" s="88"/>
      <c r="F44036" s="88"/>
      <c r="G44036" s="88"/>
      <c r="H44036" s="88"/>
      <c r="I44036" s="88"/>
      <c r="J44036" s="88"/>
      <c r="K44036" s="88"/>
    </row>
    <row r="44037" spans="2:11" ht="12" hidden="1" customHeight="1" x14ac:dyDescent="0.2">
      <c r="B44037" s="88"/>
      <c r="C44037" s="88"/>
      <c r="D44037" s="88"/>
      <c r="E44037" s="88"/>
      <c r="F44037" s="88"/>
      <c r="G44037" s="88"/>
      <c r="H44037" s="88"/>
      <c r="I44037" s="88"/>
      <c r="J44037" s="88"/>
      <c r="K44037" s="88"/>
    </row>
    <row r="44038" spans="2:11" ht="12" hidden="1" customHeight="1" x14ac:dyDescent="0.2">
      <c r="B44038" s="88"/>
      <c r="C44038" s="88"/>
      <c r="D44038" s="88"/>
      <c r="E44038" s="88"/>
      <c r="F44038" s="88"/>
      <c r="G44038" s="88"/>
      <c r="H44038" s="88"/>
      <c r="I44038" s="88"/>
      <c r="J44038" s="88"/>
      <c r="K44038" s="88"/>
    </row>
    <row r="44039" spans="2:11" ht="12" hidden="1" customHeight="1" x14ac:dyDescent="0.2">
      <c r="B44039" s="88"/>
      <c r="C44039" s="88"/>
      <c r="D44039" s="88"/>
      <c r="E44039" s="88"/>
      <c r="F44039" s="88"/>
      <c r="G44039" s="88"/>
      <c r="H44039" s="88"/>
      <c r="I44039" s="88"/>
      <c r="J44039" s="88"/>
      <c r="K44039" s="88"/>
    </row>
    <row r="44040" spans="2:11" ht="12" hidden="1" customHeight="1" x14ac:dyDescent="0.2">
      <c r="B44040" s="88"/>
      <c r="C44040" s="88"/>
      <c r="D44040" s="88"/>
      <c r="E44040" s="88"/>
      <c r="F44040" s="88"/>
      <c r="G44040" s="88"/>
      <c r="H44040" s="88"/>
      <c r="I44040" s="88"/>
      <c r="J44040" s="88"/>
      <c r="K44040" s="88"/>
    </row>
    <row r="44041" spans="2:11" ht="12" hidden="1" customHeight="1" x14ac:dyDescent="0.2">
      <c r="B44041" s="88"/>
      <c r="C44041" s="88"/>
      <c r="D44041" s="88"/>
      <c r="E44041" s="88"/>
      <c r="F44041" s="88"/>
      <c r="G44041" s="88"/>
      <c r="H44041" s="88"/>
      <c r="I44041" s="88"/>
      <c r="J44041" s="88"/>
      <c r="K44041" s="88"/>
    </row>
    <row r="44042" spans="2:11" ht="12" hidden="1" customHeight="1" x14ac:dyDescent="0.2">
      <c r="B44042" s="88"/>
      <c r="C44042" s="88"/>
      <c r="D44042" s="88"/>
      <c r="E44042" s="88"/>
      <c r="F44042" s="88"/>
      <c r="G44042" s="88"/>
      <c r="H44042" s="88"/>
      <c r="I44042" s="88"/>
      <c r="J44042" s="88"/>
      <c r="K44042" s="88"/>
    </row>
    <row r="44043" spans="2:11" ht="12" hidden="1" customHeight="1" x14ac:dyDescent="0.2">
      <c r="B44043" s="88"/>
      <c r="C44043" s="88"/>
      <c r="D44043" s="88"/>
      <c r="E44043" s="88"/>
      <c r="F44043" s="88"/>
      <c r="G44043" s="88"/>
      <c r="H44043" s="88"/>
      <c r="I44043" s="88"/>
      <c r="J44043" s="88"/>
      <c r="K44043" s="88"/>
    </row>
    <row r="44044" spans="2:11" ht="12" hidden="1" customHeight="1" x14ac:dyDescent="0.2">
      <c r="B44044" s="88"/>
      <c r="C44044" s="88"/>
      <c r="D44044" s="88"/>
      <c r="E44044" s="88"/>
      <c r="F44044" s="88"/>
      <c r="G44044" s="88"/>
      <c r="H44044" s="88"/>
      <c r="I44044" s="88"/>
      <c r="J44044" s="88"/>
      <c r="K44044" s="88"/>
    </row>
    <row r="44045" spans="2:11" ht="12" hidden="1" customHeight="1" x14ac:dyDescent="0.2">
      <c r="B44045" s="88"/>
      <c r="C44045" s="88"/>
      <c r="D44045" s="88"/>
      <c r="E44045" s="88"/>
      <c r="F44045" s="88"/>
      <c r="G44045" s="88"/>
      <c r="H44045" s="88"/>
      <c r="I44045" s="88"/>
      <c r="J44045" s="88"/>
      <c r="K44045" s="88"/>
    </row>
    <row r="44046" spans="2:11" ht="12" hidden="1" customHeight="1" x14ac:dyDescent="0.2">
      <c r="B44046" s="88"/>
      <c r="C44046" s="88"/>
      <c r="D44046" s="88"/>
      <c r="E44046" s="88"/>
      <c r="F44046" s="88"/>
      <c r="G44046" s="88"/>
      <c r="H44046" s="88"/>
      <c r="I44046" s="88"/>
      <c r="J44046" s="88"/>
      <c r="K44046" s="88"/>
    </row>
    <row r="44047" spans="2:11" ht="12" hidden="1" customHeight="1" x14ac:dyDescent="0.2">
      <c r="B44047" s="88"/>
      <c r="C44047" s="88"/>
      <c r="D44047" s="88"/>
      <c r="E44047" s="88"/>
      <c r="F44047" s="88"/>
      <c r="G44047" s="88"/>
      <c r="H44047" s="88"/>
      <c r="I44047" s="88"/>
      <c r="J44047" s="88"/>
      <c r="K44047" s="88"/>
    </row>
    <row r="44048" spans="2:11" ht="12" hidden="1" customHeight="1" x14ac:dyDescent="0.2">
      <c r="B44048" s="88"/>
      <c r="C44048" s="88"/>
      <c r="D44048" s="88"/>
      <c r="E44048" s="88"/>
      <c r="F44048" s="88"/>
      <c r="G44048" s="88"/>
      <c r="H44048" s="88"/>
      <c r="I44048" s="88"/>
      <c r="J44048" s="88"/>
      <c r="K44048" s="88"/>
    </row>
    <row r="44049" spans="2:11" ht="12" hidden="1" customHeight="1" x14ac:dyDescent="0.2">
      <c r="B44049" s="88"/>
      <c r="C44049" s="88"/>
      <c r="D44049" s="88"/>
      <c r="E44049" s="88"/>
      <c r="F44049" s="88"/>
      <c r="G44049" s="88"/>
      <c r="H44049" s="88"/>
      <c r="I44049" s="88"/>
      <c r="J44049" s="88"/>
      <c r="K44049" s="88"/>
    </row>
    <row r="44050" spans="2:11" ht="12" hidden="1" customHeight="1" x14ac:dyDescent="0.2">
      <c r="B44050" s="88"/>
      <c r="C44050" s="88"/>
      <c r="D44050" s="88"/>
      <c r="E44050" s="88"/>
      <c r="F44050" s="88"/>
      <c r="G44050" s="88"/>
      <c r="H44050" s="88"/>
      <c r="I44050" s="88"/>
      <c r="J44050" s="88"/>
      <c r="K44050" s="88"/>
    </row>
    <row r="44051" spans="2:11" ht="12" hidden="1" customHeight="1" x14ac:dyDescent="0.2">
      <c r="B44051" s="88"/>
      <c r="C44051" s="88"/>
      <c r="D44051" s="88"/>
      <c r="E44051" s="88"/>
      <c r="F44051" s="88"/>
      <c r="G44051" s="88"/>
      <c r="H44051" s="88"/>
      <c r="I44051" s="88"/>
      <c r="J44051" s="88"/>
      <c r="K44051" s="88"/>
    </row>
    <row r="44052" spans="2:11" ht="12" hidden="1" customHeight="1" x14ac:dyDescent="0.2">
      <c r="B44052" s="88"/>
      <c r="C44052" s="88"/>
      <c r="D44052" s="88"/>
      <c r="E44052" s="88"/>
      <c r="F44052" s="88"/>
      <c r="G44052" s="88"/>
      <c r="H44052" s="88"/>
      <c r="I44052" s="88"/>
      <c r="J44052" s="88"/>
      <c r="K44052" s="88"/>
    </row>
    <row r="44053" spans="2:11" ht="12" hidden="1" customHeight="1" x14ac:dyDescent="0.2">
      <c r="B44053" s="88"/>
      <c r="C44053" s="88"/>
      <c r="D44053" s="88"/>
      <c r="E44053" s="88"/>
      <c r="F44053" s="88"/>
      <c r="G44053" s="88"/>
      <c r="H44053" s="88"/>
      <c r="I44053" s="88"/>
      <c r="J44053" s="88"/>
      <c r="K44053" s="88"/>
    </row>
    <row r="44054" spans="2:11" ht="12" hidden="1" customHeight="1" x14ac:dyDescent="0.2">
      <c r="B44054" s="88"/>
      <c r="C44054" s="88"/>
      <c r="D44054" s="88"/>
      <c r="E44054" s="88"/>
      <c r="F44054" s="88"/>
      <c r="G44054" s="88"/>
      <c r="H44054" s="88"/>
      <c r="I44054" s="88"/>
      <c r="J44054" s="88"/>
      <c r="K44054" s="88"/>
    </row>
    <row r="44055" spans="2:11" ht="12" hidden="1" customHeight="1" x14ac:dyDescent="0.2">
      <c r="B44055" s="88"/>
      <c r="C44055" s="88"/>
      <c r="D44055" s="88"/>
      <c r="E44055" s="88"/>
      <c r="F44055" s="88"/>
      <c r="G44055" s="88"/>
      <c r="H44055" s="88"/>
      <c r="I44055" s="88"/>
      <c r="J44055" s="88"/>
      <c r="K44055" s="88"/>
    </row>
    <row r="44056" spans="2:11" ht="12" hidden="1" customHeight="1" x14ac:dyDescent="0.2">
      <c r="B44056" s="88"/>
      <c r="C44056" s="88"/>
      <c r="D44056" s="88"/>
      <c r="E44056" s="88"/>
      <c r="F44056" s="88"/>
      <c r="G44056" s="88"/>
      <c r="H44056" s="88"/>
      <c r="I44056" s="88"/>
      <c r="J44056" s="88"/>
      <c r="K44056" s="88"/>
    </row>
    <row r="44057" spans="2:11" ht="12" hidden="1" customHeight="1" x14ac:dyDescent="0.2">
      <c r="B44057" s="88"/>
      <c r="C44057" s="88"/>
      <c r="D44057" s="88"/>
      <c r="E44057" s="88"/>
      <c r="F44057" s="88"/>
      <c r="G44057" s="88"/>
      <c r="H44057" s="88"/>
      <c r="I44057" s="88"/>
      <c r="J44057" s="88"/>
      <c r="K44057" s="88"/>
    </row>
    <row r="44058" spans="2:11" ht="12" hidden="1" customHeight="1" x14ac:dyDescent="0.2">
      <c r="B44058" s="88"/>
      <c r="C44058" s="88"/>
      <c r="D44058" s="88"/>
      <c r="E44058" s="88"/>
      <c r="F44058" s="88"/>
      <c r="G44058" s="88"/>
      <c r="H44058" s="88"/>
      <c r="I44058" s="88"/>
      <c r="J44058" s="88"/>
      <c r="K44058" s="88"/>
    </row>
    <row r="44059" spans="2:11" ht="12" hidden="1" customHeight="1" x14ac:dyDescent="0.2">
      <c r="B44059" s="88"/>
      <c r="C44059" s="88"/>
      <c r="D44059" s="88"/>
      <c r="E44059" s="88"/>
      <c r="F44059" s="88"/>
      <c r="G44059" s="88"/>
      <c r="H44059" s="88"/>
      <c r="I44059" s="88"/>
      <c r="J44059" s="88"/>
      <c r="K44059" s="88"/>
    </row>
    <row r="44060" spans="2:11" ht="12" hidden="1" customHeight="1" x14ac:dyDescent="0.2">
      <c r="B44060" s="88"/>
      <c r="C44060" s="88"/>
      <c r="D44060" s="88"/>
      <c r="E44060" s="88"/>
      <c r="F44060" s="88"/>
      <c r="G44060" s="88"/>
      <c r="H44060" s="88"/>
      <c r="I44060" s="88"/>
      <c r="J44060" s="88"/>
      <c r="K44060" s="88"/>
    </row>
    <row r="44061" spans="2:11" ht="12" hidden="1" customHeight="1" x14ac:dyDescent="0.2">
      <c r="B44061" s="88"/>
      <c r="C44061" s="88"/>
      <c r="D44061" s="88"/>
      <c r="E44061" s="88"/>
      <c r="F44061" s="88"/>
      <c r="G44061" s="88"/>
      <c r="H44061" s="88"/>
      <c r="I44061" s="88"/>
      <c r="J44061" s="88"/>
      <c r="K44061" s="88"/>
    </row>
    <row r="44062" spans="2:11" ht="12" hidden="1" customHeight="1" x14ac:dyDescent="0.2">
      <c r="B44062" s="88"/>
      <c r="C44062" s="88"/>
      <c r="D44062" s="88"/>
      <c r="E44062" s="88"/>
      <c r="F44062" s="88"/>
      <c r="G44062" s="88"/>
      <c r="H44062" s="88"/>
      <c r="I44062" s="88"/>
      <c r="J44062" s="88"/>
      <c r="K44062" s="88"/>
    </row>
    <row r="44063" spans="2:11" ht="12" hidden="1" customHeight="1" x14ac:dyDescent="0.2">
      <c r="B44063" s="88"/>
      <c r="C44063" s="88"/>
      <c r="D44063" s="88"/>
      <c r="E44063" s="88"/>
      <c r="F44063" s="88"/>
      <c r="G44063" s="88"/>
      <c r="H44063" s="88"/>
      <c r="I44063" s="88"/>
      <c r="J44063" s="88"/>
      <c r="K44063" s="88"/>
    </row>
    <row r="44064" spans="2:11" ht="12" hidden="1" customHeight="1" x14ac:dyDescent="0.2">
      <c r="B44064" s="88"/>
      <c r="C44064" s="88"/>
      <c r="D44064" s="88"/>
      <c r="E44064" s="88"/>
      <c r="F44064" s="88"/>
      <c r="G44064" s="88"/>
      <c r="H44064" s="88"/>
      <c r="I44064" s="88"/>
      <c r="J44064" s="88"/>
      <c r="K44064" s="88"/>
    </row>
    <row r="44065" spans="2:11" ht="12" hidden="1" customHeight="1" x14ac:dyDescent="0.2">
      <c r="B44065" s="88"/>
      <c r="C44065" s="88"/>
      <c r="D44065" s="88"/>
      <c r="E44065" s="88"/>
      <c r="F44065" s="88"/>
      <c r="G44065" s="88"/>
      <c r="H44065" s="88"/>
      <c r="I44065" s="88"/>
      <c r="J44065" s="88"/>
      <c r="K44065" s="88"/>
    </row>
    <row r="44066" spans="2:11" ht="12" hidden="1" customHeight="1" x14ac:dyDescent="0.2">
      <c r="B44066" s="88"/>
      <c r="C44066" s="88"/>
      <c r="D44066" s="88"/>
      <c r="E44066" s="88"/>
      <c r="F44066" s="88"/>
      <c r="G44066" s="88"/>
      <c r="H44066" s="88"/>
      <c r="I44066" s="88"/>
      <c r="J44066" s="88"/>
      <c r="K44066" s="88"/>
    </row>
    <row r="44067" spans="2:11" ht="12" hidden="1" customHeight="1" x14ac:dyDescent="0.2">
      <c r="B44067" s="88"/>
      <c r="C44067" s="88"/>
      <c r="D44067" s="88"/>
      <c r="E44067" s="88"/>
      <c r="F44067" s="88"/>
      <c r="G44067" s="88"/>
      <c r="H44067" s="88"/>
      <c r="I44067" s="88"/>
      <c r="J44067" s="88"/>
      <c r="K44067" s="88"/>
    </row>
    <row r="44068" spans="2:11" ht="12" hidden="1" customHeight="1" x14ac:dyDescent="0.2">
      <c r="B44068" s="88"/>
      <c r="C44068" s="88"/>
      <c r="D44068" s="88"/>
      <c r="E44068" s="88"/>
      <c r="F44068" s="88"/>
      <c r="G44068" s="88"/>
      <c r="H44068" s="88"/>
      <c r="I44068" s="88"/>
      <c r="J44068" s="88"/>
      <c r="K44068" s="88"/>
    </row>
    <row r="44069" spans="2:11" ht="12" hidden="1" customHeight="1" x14ac:dyDescent="0.2">
      <c r="B44069" s="88"/>
      <c r="C44069" s="88"/>
      <c r="D44069" s="88"/>
      <c r="E44069" s="88"/>
      <c r="F44069" s="88"/>
      <c r="G44069" s="88"/>
      <c r="H44069" s="88"/>
      <c r="I44069" s="88"/>
      <c r="J44069" s="88"/>
      <c r="K44069" s="88"/>
    </row>
    <row r="44070" spans="2:11" ht="12" hidden="1" customHeight="1" x14ac:dyDescent="0.2">
      <c r="B44070" s="88"/>
      <c r="C44070" s="88"/>
      <c r="D44070" s="88"/>
      <c r="E44070" s="88"/>
      <c r="F44070" s="88"/>
      <c r="G44070" s="88"/>
      <c r="H44070" s="88"/>
      <c r="I44070" s="88"/>
      <c r="J44070" s="88"/>
      <c r="K44070" s="88"/>
    </row>
    <row r="44071" spans="2:11" ht="12" hidden="1" customHeight="1" x14ac:dyDescent="0.2">
      <c r="B44071" s="88"/>
      <c r="C44071" s="88"/>
      <c r="D44071" s="88"/>
      <c r="E44071" s="88"/>
      <c r="F44071" s="88"/>
      <c r="G44071" s="88"/>
      <c r="H44071" s="88"/>
      <c r="I44071" s="88"/>
      <c r="J44071" s="88"/>
      <c r="K44071" s="88"/>
    </row>
    <row r="44072" spans="2:11" ht="12" hidden="1" customHeight="1" x14ac:dyDescent="0.2">
      <c r="B44072" s="88"/>
      <c r="C44072" s="88"/>
      <c r="D44072" s="88"/>
      <c r="E44072" s="88"/>
      <c r="F44072" s="88"/>
      <c r="G44072" s="88"/>
      <c r="H44072" s="88"/>
      <c r="I44072" s="88"/>
      <c r="J44072" s="88"/>
      <c r="K44072" s="88"/>
    </row>
    <row r="44073" spans="2:11" ht="12" hidden="1" customHeight="1" x14ac:dyDescent="0.2">
      <c r="B44073" s="88"/>
      <c r="C44073" s="88"/>
      <c r="D44073" s="88"/>
      <c r="E44073" s="88"/>
      <c r="F44073" s="88"/>
      <c r="G44073" s="88"/>
      <c r="H44073" s="88"/>
      <c r="I44073" s="88"/>
      <c r="J44073" s="88"/>
      <c r="K44073" s="88"/>
    </row>
    <row r="44074" spans="2:11" ht="12" hidden="1" customHeight="1" x14ac:dyDescent="0.2">
      <c r="B44074" s="88"/>
      <c r="C44074" s="88"/>
      <c r="D44074" s="88"/>
      <c r="E44074" s="88"/>
      <c r="F44074" s="88"/>
      <c r="G44074" s="88"/>
      <c r="H44074" s="88"/>
      <c r="I44074" s="88"/>
      <c r="J44074" s="88"/>
      <c r="K44074" s="88"/>
    </row>
    <row r="44075" spans="2:11" ht="12" hidden="1" customHeight="1" x14ac:dyDescent="0.2">
      <c r="B44075" s="88"/>
      <c r="C44075" s="88"/>
      <c r="D44075" s="88"/>
      <c r="E44075" s="88"/>
      <c r="F44075" s="88"/>
      <c r="G44075" s="88"/>
      <c r="H44075" s="88"/>
      <c r="I44075" s="88"/>
      <c r="J44075" s="88"/>
      <c r="K44075" s="88"/>
    </row>
    <row r="44076" spans="2:11" ht="12" hidden="1" customHeight="1" x14ac:dyDescent="0.2">
      <c r="B44076" s="88"/>
      <c r="C44076" s="88"/>
      <c r="D44076" s="88"/>
      <c r="E44076" s="88"/>
      <c r="F44076" s="88"/>
      <c r="G44076" s="88"/>
      <c r="H44076" s="88"/>
      <c r="I44076" s="88"/>
      <c r="J44076" s="88"/>
      <c r="K44076" s="88"/>
    </row>
    <row r="44077" spans="2:11" ht="12" hidden="1" customHeight="1" x14ac:dyDescent="0.2">
      <c r="B44077" s="88"/>
      <c r="C44077" s="88"/>
      <c r="D44077" s="88"/>
      <c r="E44077" s="88"/>
      <c r="F44077" s="88"/>
      <c r="G44077" s="88"/>
      <c r="H44077" s="88"/>
      <c r="I44077" s="88"/>
      <c r="J44077" s="88"/>
      <c r="K44077" s="88"/>
    </row>
    <row r="44078" spans="2:11" ht="12" hidden="1" customHeight="1" x14ac:dyDescent="0.2">
      <c r="B44078" s="88"/>
      <c r="C44078" s="88"/>
      <c r="D44078" s="88"/>
      <c r="E44078" s="88"/>
      <c r="F44078" s="88"/>
      <c r="G44078" s="88"/>
      <c r="H44078" s="88"/>
      <c r="I44078" s="88"/>
      <c r="J44078" s="88"/>
      <c r="K44078" s="88"/>
    </row>
    <row r="44079" spans="2:11" ht="12" hidden="1" customHeight="1" x14ac:dyDescent="0.2">
      <c r="B44079" s="88"/>
      <c r="C44079" s="88"/>
      <c r="D44079" s="88"/>
      <c r="E44079" s="88"/>
      <c r="F44079" s="88"/>
      <c r="G44079" s="88"/>
      <c r="H44079" s="88"/>
      <c r="I44079" s="88"/>
      <c r="J44079" s="88"/>
      <c r="K44079" s="88"/>
    </row>
    <row r="44080" spans="2:11" ht="12" hidden="1" customHeight="1" x14ac:dyDescent="0.2">
      <c r="B44080" s="88"/>
      <c r="C44080" s="88"/>
      <c r="D44080" s="88"/>
      <c r="E44080" s="88"/>
      <c r="F44080" s="88"/>
      <c r="G44080" s="88"/>
      <c r="H44080" s="88"/>
      <c r="I44080" s="88"/>
      <c r="J44080" s="88"/>
      <c r="K44080" s="88"/>
    </row>
    <row r="44081" spans="2:11" ht="12" hidden="1" customHeight="1" x14ac:dyDescent="0.2">
      <c r="B44081" s="88"/>
      <c r="C44081" s="88"/>
      <c r="D44081" s="88"/>
      <c r="E44081" s="88"/>
      <c r="F44081" s="88"/>
      <c r="G44081" s="88"/>
      <c r="H44081" s="88"/>
      <c r="I44081" s="88"/>
      <c r="J44081" s="88"/>
      <c r="K44081" s="88"/>
    </row>
    <row r="44082" spans="2:11" ht="12" hidden="1" customHeight="1" x14ac:dyDescent="0.2">
      <c r="B44082" s="88"/>
      <c r="C44082" s="88"/>
      <c r="D44082" s="88"/>
      <c r="E44082" s="88"/>
      <c r="F44082" s="88"/>
      <c r="G44082" s="88"/>
      <c r="H44082" s="88"/>
      <c r="I44082" s="88"/>
      <c r="J44082" s="88"/>
      <c r="K44082" s="88"/>
    </row>
    <row r="44083" spans="2:11" ht="12" hidden="1" customHeight="1" x14ac:dyDescent="0.2">
      <c r="B44083" s="88"/>
      <c r="C44083" s="88"/>
      <c r="D44083" s="88"/>
      <c r="E44083" s="88"/>
      <c r="F44083" s="88"/>
      <c r="G44083" s="88"/>
      <c r="H44083" s="88"/>
      <c r="I44083" s="88"/>
      <c r="J44083" s="88"/>
      <c r="K44083" s="88"/>
    </row>
    <row r="44084" spans="2:11" ht="12" hidden="1" customHeight="1" x14ac:dyDescent="0.2">
      <c r="B44084" s="88"/>
      <c r="C44084" s="88"/>
      <c r="D44084" s="88"/>
      <c r="E44084" s="88"/>
      <c r="F44084" s="88"/>
      <c r="G44084" s="88"/>
      <c r="H44084" s="88"/>
      <c r="I44084" s="88"/>
      <c r="J44084" s="88"/>
      <c r="K44084" s="88"/>
    </row>
    <row r="44085" spans="2:11" ht="12" hidden="1" customHeight="1" x14ac:dyDescent="0.2">
      <c r="B44085" s="88"/>
      <c r="C44085" s="88"/>
      <c r="D44085" s="88"/>
      <c r="E44085" s="88"/>
      <c r="F44085" s="88"/>
      <c r="G44085" s="88"/>
      <c r="H44085" s="88"/>
      <c r="I44085" s="88"/>
      <c r="J44085" s="88"/>
      <c r="K44085" s="88"/>
    </row>
    <row r="44086" spans="2:11" ht="12" hidden="1" customHeight="1" x14ac:dyDescent="0.2">
      <c r="B44086" s="88"/>
      <c r="C44086" s="88"/>
      <c r="D44086" s="88"/>
      <c r="E44086" s="88"/>
      <c r="F44086" s="88"/>
      <c r="G44086" s="88"/>
      <c r="H44086" s="88"/>
      <c r="I44086" s="88"/>
      <c r="J44086" s="88"/>
      <c r="K44086" s="88"/>
    </row>
    <row r="44087" spans="2:11" ht="12" hidden="1" customHeight="1" x14ac:dyDescent="0.2">
      <c r="B44087" s="88"/>
      <c r="C44087" s="88"/>
      <c r="D44087" s="88"/>
      <c r="E44087" s="88"/>
      <c r="F44087" s="88"/>
      <c r="G44087" s="88"/>
      <c r="H44087" s="88"/>
      <c r="I44087" s="88"/>
      <c r="J44087" s="88"/>
      <c r="K44087" s="88"/>
    </row>
    <row r="44088" spans="2:11" ht="12" hidden="1" customHeight="1" x14ac:dyDescent="0.2">
      <c r="B44088" s="88"/>
      <c r="C44088" s="88"/>
      <c r="D44088" s="88"/>
      <c r="E44088" s="88"/>
      <c r="F44088" s="88"/>
      <c r="G44088" s="88"/>
      <c r="H44088" s="88"/>
      <c r="I44088" s="88"/>
      <c r="J44088" s="88"/>
      <c r="K44088" s="88"/>
    </row>
    <row r="44089" spans="2:11" ht="12" hidden="1" customHeight="1" x14ac:dyDescent="0.2">
      <c r="B44089" s="88"/>
      <c r="C44089" s="88"/>
      <c r="D44089" s="88"/>
      <c r="E44089" s="88"/>
      <c r="F44089" s="88"/>
      <c r="G44089" s="88"/>
      <c r="H44089" s="88"/>
      <c r="I44089" s="88"/>
      <c r="J44089" s="88"/>
      <c r="K44089" s="88"/>
    </row>
    <row r="44090" spans="2:11" ht="12" hidden="1" customHeight="1" x14ac:dyDescent="0.2">
      <c r="B44090" s="88"/>
      <c r="C44090" s="88"/>
      <c r="D44090" s="88"/>
      <c r="E44090" s="88"/>
      <c r="F44090" s="88"/>
      <c r="G44090" s="88"/>
      <c r="H44090" s="88"/>
      <c r="I44090" s="88"/>
      <c r="J44090" s="88"/>
      <c r="K44090" s="88"/>
    </row>
    <row r="44091" spans="2:11" ht="12" hidden="1" customHeight="1" x14ac:dyDescent="0.2">
      <c r="B44091" s="88"/>
      <c r="C44091" s="88"/>
      <c r="D44091" s="88"/>
      <c r="E44091" s="88"/>
      <c r="F44091" s="88"/>
      <c r="G44091" s="88"/>
      <c r="H44091" s="88"/>
      <c r="I44091" s="88"/>
      <c r="J44091" s="88"/>
      <c r="K44091" s="88"/>
    </row>
    <row r="44092" spans="2:11" ht="12" hidden="1" customHeight="1" x14ac:dyDescent="0.2">
      <c r="B44092" s="88"/>
      <c r="C44092" s="88"/>
      <c r="D44092" s="88"/>
      <c r="E44092" s="88"/>
      <c r="F44092" s="88"/>
      <c r="G44092" s="88"/>
      <c r="H44092" s="88"/>
      <c r="I44092" s="88"/>
      <c r="J44092" s="88"/>
      <c r="K44092" s="88"/>
    </row>
    <row r="44093" spans="2:11" ht="12" hidden="1" customHeight="1" x14ac:dyDescent="0.2">
      <c r="B44093" s="88"/>
      <c r="C44093" s="88"/>
      <c r="D44093" s="88"/>
      <c r="E44093" s="88"/>
      <c r="F44093" s="88"/>
      <c r="G44093" s="88"/>
      <c r="H44093" s="88"/>
      <c r="I44093" s="88"/>
      <c r="J44093" s="88"/>
      <c r="K44093" s="88"/>
    </row>
    <row r="44094" spans="2:11" ht="12" hidden="1" customHeight="1" x14ac:dyDescent="0.2">
      <c r="B44094" s="88"/>
      <c r="C44094" s="88"/>
      <c r="D44094" s="88"/>
      <c r="E44094" s="88"/>
      <c r="F44094" s="88"/>
      <c r="G44094" s="88"/>
      <c r="H44094" s="88"/>
      <c r="I44094" s="88"/>
      <c r="J44094" s="88"/>
      <c r="K44094" s="88"/>
    </row>
    <row r="44095" spans="2:11" ht="12" hidden="1" customHeight="1" x14ac:dyDescent="0.2">
      <c r="B44095" s="88"/>
      <c r="C44095" s="88"/>
      <c r="D44095" s="88"/>
      <c r="E44095" s="88"/>
      <c r="F44095" s="88"/>
      <c r="G44095" s="88"/>
      <c r="H44095" s="88"/>
      <c r="I44095" s="88"/>
      <c r="J44095" s="88"/>
      <c r="K44095" s="88"/>
    </row>
    <row r="44096" spans="2:11" ht="12" hidden="1" customHeight="1" x14ac:dyDescent="0.2">
      <c r="B44096" s="88"/>
      <c r="C44096" s="88"/>
      <c r="D44096" s="88"/>
      <c r="E44096" s="88"/>
      <c r="F44096" s="88"/>
      <c r="G44096" s="88"/>
      <c r="H44096" s="88"/>
      <c r="I44096" s="88"/>
      <c r="J44096" s="88"/>
      <c r="K44096" s="88"/>
    </row>
    <row r="44097" spans="2:11" ht="12" hidden="1" customHeight="1" x14ac:dyDescent="0.2">
      <c r="B44097" s="88"/>
      <c r="C44097" s="88"/>
      <c r="D44097" s="88"/>
      <c r="E44097" s="88"/>
      <c r="F44097" s="88"/>
      <c r="G44097" s="88"/>
      <c r="H44097" s="88"/>
      <c r="I44097" s="88"/>
      <c r="J44097" s="88"/>
      <c r="K44097" s="88"/>
    </row>
    <row r="44098" spans="2:11" ht="12" hidden="1" customHeight="1" x14ac:dyDescent="0.2">
      <c r="B44098" s="88"/>
      <c r="C44098" s="88"/>
      <c r="D44098" s="88"/>
      <c r="E44098" s="88"/>
      <c r="F44098" s="88"/>
      <c r="G44098" s="88"/>
      <c r="H44098" s="88"/>
      <c r="I44098" s="88"/>
      <c r="J44098" s="88"/>
      <c r="K44098" s="88"/>
    </row>
    <row r="44099" spans="2:11" ht="12" hidden="1" customHeight="1" x14ac:dyDescent="0.2">
      <c r="B44099" s="88"/>
      <c r="C44099" s="88"/>
      <c r="D44099" s="88"/>
      <c r="E44099" s="88"/>
      <c r="F44099" s="88"/>
      <c r="G44099" s="88"/>
      <c r="H44099" s="88"/>
      <c r="I44099" s="88"/>
      <c r="J44099" s="88"/>
      <c r="K44099" s="88"/>
    </row>
    <row r="44100" spans="2:11" ht="12" hidden="1" customHeight="1" x14ac:dyDescent="0.2">
      <c r="B44100" s="88"/>
      <c r="C44100" s="88"/>
      <c r="D44100" s="88"/>
      <c r="E44100" s="88"/>
      <c r="F44100" s="88"/>
      <c r="G44100" s="88"/>
      <c r="H44100" s="88"/>
      <c r="I44100" s="88"/>
      <c r="J44100" s="88"/>
      <c r="K44100" s="88"/>
    </row>
    <row r="44101" spans="2:11" ht="12" hidden="1" customHeight="1" x14ac:dyDescent="0.2">
      <c r="B44101" s="88"/>
      <c r="C44101" s="88"/>
      <c r="D44101" s="88"/>
      <c r="E44101" s="88"/>
      <c r="F44101" s="88"/>
      <c r="G44101" s="88"/>
      <c r="H44101" s="88"/>
      <c r="I44101" s="88"/>
      <c r="J44101" s="88"/>
      <c r="K44101" s="88"/>
    </row>
    <row r="44102" spans="2:11" ht="12" hidden="1" customHeight="1" x14ac:dyDescent="0.2">
      <c r="B44102" s="88"/>
      <c r="C44102" s="88"/>
      <c r="D44102" s="88"/>
      <c r="E44102" s="88"/>
      <c r="F44102" s="88"/>
      <c r="G44102" s="88"/>
      <c r="H44102" s="88"/>
      <c r="I44102" s="88"/>
      <c r="J44102" s="88"/>
      <c r="K44102" s="88"/>
    </row>
    <row r="44103" spans="2:11" ht="12" hidden="1" customHeight="1" x14ac:dyDescent="0.2">
      <c r="B44103" s="88"/>
      <c r="C44103" s="88"/>
      <c r="D44103" s="88"/>
      <c r="E44103" s="88"/>
      <c r="F44103" s="88"/>
      <c r="G44103" s="88"/>
      <c r="H44103" s="88"/>
      <c r="I44103" s="88"/>
      <c r="J44103" s="88"/>
      <c r="K44103" s="88"/>
    </row>
    <row r="44104" spans="2:11" ht="12" hidden="1" customHeight="1" x14ac:dyDescent="0.2">
      <c r="B44104" s="88"/>
      <c r="C44104" s="88"/>
      <c r="D44104" s="88"/>
      <c r="E44104" s="88"/>
      <c r="F44104" s="88"/>
      <c r="G44104" s="88"/>
      <c r="H44104" s="88"/>
      <c r="I44104" s="88"/>
      <c r="J44104" s="88"/>
      <c r="K44104" s="88"/>
    </row>
    <row r="44105" spans="2:11" ht="12" hidden="1" customHeight="1" x14ac:dyDescent="0.2">
      <c r="B44105" s="88"/>
      <c r="C44105" s="88"/>
      <c r="D44105" s="88"/>
      <c r="E44105" s="88"/>
      <c r="F44105" s="88"/>
      <c r="G44105" s="88"/>
      <c r="H44105" s="88"/>
      <c r="I44105" s="88"/>
      <c r="J44105" s="88"/>
      <c r="K44105" s="88"/>
    </row>
    <row r="44106" spans="2:11" ht="12" hidden="1" customHeight="1" x14ac:dyDescent="0.2">
      <c r="B44106" s="88"/>
      <c r="C44106" s="88"/>
      <c r="D44106" s="88"/>
      <c r="E44106" s="88"/>
      <c r="F44106" s="88"/>
      <c r="G44106" s="88"/>
      <c r="H44106" s="88"/>
      <c r="I44106" s="88"/>
      <c r="J44106" s="88"/>
      <c r="K44106" s="88"/>
    </row>
    <row r="44107" spans="2:11" ht="12" hidden="1" customHeight="1" x14ac:dyDescent="0.2">
      <c r="B44107" s="88"/>
      <c r="C44107" s="88"/>
      <c r="D44107" s="88"/>
      <c r="E44107" s="88"/>
      <c r="F44107" s="88"/>
      <c r="G44107" s="88"/>
      <c r="H44107" s="88"/>
      <c r="I44107" s="88"/>
      <c r="J44107" s="88"/>
      <c r="K44107" s="88"/>
    </row>
    <row r="44108" spans="2:11" ht="12" hidden="1" customHeight="1" x14ac:dyDescent="0.2">
      <c r="B44108" s="88"/>
      <c r="C44108" s="88"/>
      <c r="D44108" s="88"/>
      <c r="E44108" s="88"/>
      <c r="F44108" s="88"/>
      <c r="G44108" s="88"/>
      <c r="H44108" s="88"/>
      <c r="I44108" s="88"/>
      <c r="J44108" s="88"/>
      <c r="K44108" s="88"/>
    </row>
    <row r="44109" spans="2:11" ht="12" hidden="1" customHeight="1" x14ac:dyDescent="0.2">
      <c r="B44109" s="88"/>
      <c r="C44109" s="88"/>
      <c r="D44109" s="88"/>
      <c r="E44109" s="88"/>
      <c r="F44109" s="88"/>
      <c r="G44109" s="88"/>
      <c r="H44109" s="88"/>
      <c r="I44109" s="88"/>
      <c r="J44109" s="88"/>
      <c r="K44109" s="88"/>
    </row>
    <row r="44110" spans="2:11" ht="12" hidden="1" customHeight="1" x14ac:dyDescent="0.2">
      <c r="B44110" s="88"/>
      <c r="C44110" s="88"/>
      <c r="D44110" s="88"/>
      <c r="E44110" s="88"/>
      <c r="F44110" s="88"/>
      <c r="G44110" s="88"/>
      <c r="H44110" s="88"/>
      <c r="I44110" s="88"/>
      <c r="J44110" s="88"/>
      <c r="K44110" s="88"/>
    </row>
    <row r="44111" spans="2:11" ht="12" hidden="1" customHeight="1" x14ac:dyDescent="0.2">
      <c r="B44111" s="88"/>
      <c r="C44111" s="88"/>
      <c r="D44111" s="88"/>
      <c r="E44111" s="88"/>
      <c r="F44111" s="88"/>
      <c r="G44111" s="88"/>
      <c r="H44111" s="88"/>
      <c r="I44111" s="88"/>
      <c r="J44111" s="88"/>
      <c r="K44111" s="88"/>
    </row>
    <row r="44112" spans="2:11" ht="12" hidden="1" customHeight="1" x14ac:dyDescent="0.2">
      <c r="B44112" s="88"/>
      <c r="C44112" s="88"/>
      <c r="D44112" s="88"/>
      <c r="E44112" s="88"/>
      <c r="F44112" s="88"/>
      <c r="G44112" s="88"/>
      <c r="H44112" s="88"/>
      <c r="I44112" s="88"/>
      <c r="J44112" s="88"/>
      <c r="K44112" s="88"/>
    </row>
    <row r="44113" spans="2:11" ht="12" hidden="1" customHeight="1" x14ac:dyDescent="0.2">
      <c r="B44113" s="88"/>
      <c r="C44113" s="88"/>
      <c r="D44113" s="88"/>
      <c r="E44113" s="88"/>
      <c r="F44113" s="88"/>
      <c r="G44113" s="88"/>
      <c r="H44113" s="88"/>
      <c r="I44113" s="88"/>
      <c r="J44113" s="88"/>
      <c r="K44113" s="88"/>
    </row>
    <row r="44114" spans="2:11" ht="12" hidden="1" customHeight="1" x14ac:dyDescent="0.2">
      <c r="B44114" s="88"/>
      <c r="C44114" s="88"/>
      <c r="D44114" s="88"/>
      <c r="E44114" s="88"/>
      <c r="F44114" s="88"/>
      <c r="G44114" s="88"/>
      <c r="H44114" s="88"/>
      <c r="I44114" s="88"/>
      <c r="J44114" s="88"/>
      <c r="K44114" s="88"/>
    </row>
    <row r="44115" spans="2:11" ht="12" hidden="1" customHeight="1" x14ac:dyDescent="0.2">
      <c r="B44115" s="88"/>
      <c r="C44115" s="88"/>
      <c r="D44115" s="88"/>
      <c r="E44115" s="88"/>
      <c r="F44115" s="88"/>
      <c r="G44115" s="88"/>
      <c r="H44115" s="88"/>
      <c r="I44115" s="88"/>
      <c r="J44115" s="88"/>
      <c r="K44115" s="88"/>
    </row>
    <row r="44116" spans="2:11" ht="12" hidden="1" customHeight="1" x14ac:dyDescent="0.2">
      <c r="B44116" s="88"/>
      <c r="C44116" s="88"/>
      <c r="D44116" s="88"/>
      <c r="E44116" s="88"/>
      <c r="F44116" s="88"/>
      <c r="G44116" s="88"/>
      <c r="H44116" s="88"/>
      <c r="I44116" s="88"/>
      <c r="J44116" s="88"/>
      <c r="K44116" s="88"/>
    </row>
    <row r="44117" spans="2:11" ht="12" hidden="1" customHeight="1" x14ac:dyDescent="0.2">
      <c r="B44117" s="88"/>
      <c r="C44117" s="88"/>
      <c r="D44117" s="88"/>
      <c r="E44117" s="88"/>
      <c r="F44117" s="88"/>
      <c r="G44117" s="88"/>
      <c r="H44117" s="88"/>
      <c r="I44117" s="88"/>
      <c r="J44117" s="88"/>
      <c r="K44117" s="88"/>
    </row>
    <row r="44118" spans="2:11" ht="12" hidden="1" customHeight="1" x14ac:dyDescent="0.2">
      <c r="B44118" s="88"/>
      <c r="C44118" s="88"/>
      <c r="D44118" s="88"/>
      <c r="E44118" s="88"/>
      <c r="F44118" s="88"/>
      <c r="G44118" s="88"/>
      <c r="H44118" s="88"/>
      <c r="I44118" s="88"/>
      <c r="J44118" s="88"/>
      <c r="K44118" s="88"/>
    </row>
    <row r="44119" spans="2:11" ht="12" hidden="1" customHeight="1" x14ac:dyDescent="0.2">
      <c r="B44119" s="88"/>
      <c r="C44119" s="88"/>
      <c r="D44119" s="88"/>
      <c r="E44119" s="88"/>
      <c r="F44119" s="88"/>
      <c r="G44119" s="88"/>
      <c r="H44119" s="88"/>
      <c r="I44119" s="88"/>
      <c r="J44119" s="88"/>
      <c r="K44119" s="88"/>
    </row>
    <row r="44120" spans="2:11" ht="12" hidden="1" customHeight="1" x14ac:dyDescent="0.2">
      <c r="B44120" s="88"/>
      <c r="C44120" s="88"/>
      <c r="D44120" s="88"/>
      <c r="E44120" s="88"/>
      <c r="F44120" s="88"/>
      <c r="G44120" s="88"/>
      <c r="H44120" s="88"/>
      <c r="I44120" s="88"/>
      <c r="J44120" s="88"/>
      <c r="K44120" s="88"/>
    </row>
    <row r="44121" spans="2:11" ht="12" hidden="1" customHeight="1" x14ac:dyDescent="0.2">
      <c r="B44121" s="88"/>
      <c r="C44121" s="88"/>
      <c r="D44121" s="88"/>
      <c r="E44121" s="88"/>
      <c r="F44121" s="88"/>
      <c r="G44121" s="88"/>
      <c r="H44121" s="88"/>
      <c r="I44121" s="88"/>
      <c r="J44121" s="88"/>
      <c r="K44121" s="88"/>
    </row>
    <row r="44122" spans="2:11" ht="12" hidden="1" customHeight="1" x14ac:dyDescent="0.2">
      <c r="B44122" s="88"/>
      <c r="C44122" s="88"/>
      <c r="D44122" s="88"/>
      <c r="E44122" s="88"/>
      <c r="F44122" s="88"/>
      <c r="G44122" s="88"/>
      <c r="H44122" s="88"/>
      <c r="I44122" s="88"/>
      <c r="J44122" s="88"/>
      <c r="K44122" s="88"/>
    </row>
    <row r="44123" spans="2:11" ht="12" hidden="1" customHeight="1" x14ac:dyDescent="0.2">
      <c r="B44123" s="88"/>
      <c r="C44123" s="88"/>
      <c r="D44123" s="88"/>
      <c r="E44123" s="88"/>
      <c r="F44123" s="88"/>
      <c r="G44123" s="88"/>
      <c r="H44123" s="88"/>
      <c r="I44123" s="88"/>
      <c r="J44123" s="88"/>
      <c r="K44123" s="88"/>
    </row>
    <row r="44124" spans="2:11" ht="12" hidden="1" customHeight="1" x14ac:dyDescent="0.2">
      <c r="B44124" s="88"/>
      <c r="C44124" s="88"/>
      <c r="D44124" s="88"/>
      <c r="E44124" s="88"/>
      <c r="F44124" s="88"/>
      <c r="G44124" s="88"/>
      <c r="H44124" s="88"/>
      <c r="I44124" s="88"/>
      <c r="J44124" s="88"/>
      <c r="K44124" s="88"/>
    </row>
    <row r="44125" spans="2:11" ht="12" hidden="1" customHeight="1" x14ac:dyDescent="0.2">
      <c r="B44125" s="88"/>
      <c r="C44125" s="88"/>
      <c r="D44125" s="88"/>
      <c r="E44125" s="88"/>
      <c r="F44125" s="88"/>
      <c r="G44125" s="88"/>
      <c r="H44125" s="88"/>
      <c r="I44125" s="88"/>
      <c r="J44125" s="88"/>
      <c r="K44125" s="88"/>
    </row>
    <row r="44126" spans="2:11" ht="12" hidden="1" customHeight="1" x14ac:dyDescent="0.2">
      <c r="B44126" s="88"/>
      <c r="C44126" s="88"/>
      <c r="D44126" s="88"/>
      <c r="E44126" s="88"/>
      <c r="F44126" s="88"/>
      <c r="G44126" s="88"/>
      <c r="H44126" s="88"/>
      <c r="I44126" s="88"/>
      <c r="J44126" s="88"/>
      <c r="K44126" s="88"/>
    </row>
    <row r="44127" spans="2:11" ht="12" hidden="1" customHeight="1" x14ac:dyDescent="0.2">
      <c r="B44127" s="88"/>
      <c r="C44127" s="88"/>
      <c r="D44127" s="88"/>
      <c r="E44127" s="88"/>
      <c r="F44127" s="88"/>
      <c r="G44127" s="88"/>
      <c r="H44127" s="88"/>
      <c r="I44127" s="88"/>
      <c r="J44127" s="88"/>
      <c r="K44127" s="88"/>
    </row>
    <row r="44128" spans="2:11" ht="12" hidden="1" customHeight="1" x14ac:dyDescent="0.2">
      <c r="B44128" s="88"/>
      <c r="C44128" s="88"/>
      <c r="D44128" s="88"/>
      <c r="E44128" s="88"/>
      <c r="F44128" s="88"/>
      <c r="G44128" s="88"/>
      <c r="H44128" s="88"/>
      <c r="I44128" s="88"/>
      <c r="J44128" s="88"/>
      <c r="K44128" s="88"/>
    </row>
    <row r="44129" spans="2:11" ht="12" hidden="1" customHeight="1" x14ac:dyDescent="0.2">
      <c r="B44129" s="88"/>
      <c r="C44129" s="88"/>
      <c r="D44129" s="88"/>
      <c r="E44129" s="88"/>
      <c r="F44129" s="88"/>
      <c r="G44129" s="88"/>
      <c r="H44129" s="88"/>
      <c r="I44129" s="88"/>
      <c r="J44129" s="88"/>
      <c r="K44129" s="88"/>
    </row>
    <row r="44130" spans="2:11" ht="12" hidden="1" customHeight="1" x14ac:dyDescent="0.2">
      <c r="B44130" s="88"/>
      <c r="C44130" s="88"/>
      <c r="D44130" s="88"/>
      <c r="E44130" s="88"/>
      <c r="F44130" s="88"/>
      <c r="G44130" s="88"/>
      <c r="H44130" s="88"/>
      <c r="I44130" s="88"/>
      <c r="J44130" s="88"/>
      <c r="K44130" s="88"/>
    </row>
    <row r="44131" spans="2:11" ht="12" hidden="1" customHeight="1" x14ac:dyDescent="0.2">
      <c r="B44131" s="88"/>
      <c r="C44131" s="88"/>
      <c r="D44131" s="88"/>
      <c r="E44131" s="88"/>
      <c r="F44131" s="88"/>
      <c r="G44131" s="88"/>
      <c r="H44131" s="88"/>
      <c r="I44131" s="88"/>
      <c r="J44131" s="88"/>
      <c r="K44131" s="88"/>
    </row>
    <row r="44132" spans="2:11" ht="12" hidden="1" customHeight="1" x14ac:dyDescent="0.2">
      <c r="B44132" s="88"/>
      <c r="C44132" s="88"/>
      <c r="D44132" s="88"/>
      <c r="E44132" s="88"/>
      <c r="F44132" s="88"/>
      <c r="G44132" s="88"/>
      <c r="H44132" s="88"/>
      <c r="I44132" s="88"/>
      <c r="J44132" s="88"/>
      <c r="K44132" s="88"/>
    </row>
    <row r="44133" spans="2:11" ht="12" hidden="1" customHeight="1" x14ac:dyDescent="0.2">
      <c r="B44133" s="88"/>
      <c r="C44133" s="88"/>
      <c r="D44133" s="88"/>
      <c r="E44133" s="88"/>
      <c r="F44133" s="88"/>
      <c r="G44133" s="88"/>
      <c r="H44133" s="88"/>
      <c r="I44133" s="88"/>
      <c r="J44133" s="88"/>
      <c r="K44133" s="88"/>
    </row>
    <row r="44134" spans="2:11" ht="12" hidden="1" customHeight="1" x14ac:dyDescent="0.2">
      <c r="B44134" s="88"/>
      <c r="C44134" s="88"/>
      <c r="D44134" s="88"/>
      <c r="E44134" s="88"/>
      <c r="F44134" s="88"/>
      <c r="G44134" s="88"/>
      <c r="H44134" s="88"/>
      <c r="I44134" s="88"/>
      <c r="J44134" s="88"/>
      <c r="K44134" s="88"/>
    </row>
    <row r="44135" spans="2:11" ht="12" hidden="1" customHeight="1" x14ac:dyDescent="0.2">
      <c r="B44135" s="88"/>
      <c r="C44135" s="88"/>
      <c r="D44135" s="88"/>
      <c r="E44135" s="88"/>
      <c r="F44135" s="88"/>
      <c r="G44135" s="88"/>
      <c r="H44135" s="88"/>
      <c r="I44135" s="88"/>
      <c r="J44135" s="88"/>
      <c r="K44135" s="88"/>
    </row>
    <row r="44136" spans="2:11" ht="12" hidden="1" customHeight="1" x14ac:dyDescent="0.2">
      <c r="B44136" s="88"/>
      <c r="C44136" s="88"/>
      <c r="D44136" s="88"/>
      <c r="E44136" s="88"/>
      <c r="F44136" s="88"/>
      <c r="G44136" s="88"/>
      <c r="H44136" s="88"/>
      <c r="I44136" s="88"/>
      <c r="J44136" s="88"/>
      <c r="K44136" s="88"/>
    </row>
    <row r="44137" spans="2:11" ht="12" hidden="1" customHeight="1" x14ac:dyDescent="0.2">
      <c r="B44137" s="88"/>
      <c r="C44137" s="88"/>
      <c r="D44137" s="88"/>
      <c r="E44137" s="88"/>
      <c r="F44137" s="88"/>
      <c r="G44137" s="88"/>
      <c r="H44137" s="88"/>
      <c r="I44137" s="88"/>
      <c r="J44137" s="88"/>
      <c r="K44137" s="88"/>
    </row>
    <row r="44138" spans="2:11" ht="12" hidden="1" customHeight="1" x14ac:dyDescent="0.2">
      <c r="B44138" s="88"/>
      <c r="C44138" s="88"/>
      <c r="D44138" s="88"/>
      <c r="E44138" s="88"/>
      <c r="F44138" s="88"/>
      <c r="G44138" s="88"/>
      <c r="H44138" s="88"/>
      <c r="I44138" s="88"/>
      <c r="J44138" s="88"/>
      <c r="K44138" s="88"/>
    </row>
    <row r="44139" spans="2:11" ht="12" hidden="1" customHeight="1" x14ac:dyDescent="0.2">
      <c r="B44139" s="88"/>
      <c r="C44139" s="88"/>
      <c r="D44139" s="88"/>
      <c r="E44139" s="88"/>
      <c r="F44139" s="88"/>
      <c r="G44139" s="88"/>
      <c r="H44139" s="88"/>
      <c r="I44139" s="88"/>
      <c r="J44139" s="88"/>
      <c r="K44139" s="88"/>
    </row>
    <row r="44140" spans="2:11" ht="12" hidden="1" customHeight="1" x14ac:dyDescent="0.2">
      <c r="B44140" s="88"/>
      <c r="C44140" s="88"/>
      <c r="D44140" s="88"/>
      <c r="E44140" s="88"/>
      <c r="F44140" s="88"/>
      <c r="G44140" s="88"/>
      <c r="H44140" s="88"/>
      <c r="I44140" s="88"/>
      <c r="J44140" s="88"/>
      <c r="K44140" s="88"/>
    </row>
    <row r="44141" spans="2:11" ht="12" hidden="1" customHeight="1" x14ac:dyDescent="0.2">
      <c r="B44141" s="88"/>
      <c r="C44141" s="88"/>
      <c r="D44141" s="88"/>
      <c r="E44141" s="88"/>
      <c r="F44141" s="88"/>
      <c r="G44141" s="88"/>
      <c r="H44141" s="88"/>
      <c r="I44141" s="88"/>
      <c r="J44141" s="88"/>
      <c r="K44141" s="88"/>
    </row>
    <row r="44142" spans="2:11" ht="12" hidden="1" customHeight="1" x14ac:dyDescent="0.2">
      <c r="B44142" s="88"/>
      <c r="C44142" s="88"/>
      <c r="D44142" s="88"/>
      <c r="E44142" s="88"/>
      <c r="F44142" s="88"/>
      <c r="G44142" s="88"/>
      <c r="H44142" s="88"/>
      <c r="I44142" s="88"/>
      <c r="J44142" s="88"/>
      <c r="K44142" s="88"/>
    </row>
    <row r="44143" spans="2:11" ht="12" hidden="1" customHeight="1" x14ac:dyDescent="0.2">
      <c r="B44143" s="88"/>
      <c r="C44143" s="88"/>
      <c r="D44143" s="88"/>
      <c r="E44143" s="88"/>
      <c r="F44143" s="88"/>
      <c r="G44143" s="88"/>
      <c r="H44143" s="88"/>
      <c r="I44143" s="88"/>
      <c r="J44143" s="88"/>
      <c r="K44143" s="88"/>
    </row>
    <row r="44144" spans="2:11" ht="12" hidden="1" customHeight="1" x14ac:dyDescent="0.2">
      <c r="B44144" s="88"/>
      <c r="C44144" s="88"/>
      <c r="D44144" s="88"/>
      <c r="E44144" s="88"/>
      <c r="F44144" s="88"/>
      <c r="G44144" s="88"/>
      <c r="H44144" s="88"/>
      <c r="I44144" s="88"/>
      <c r="J44144" s="88"/>
      <c r="K44144" s="88"/>
    </row>
    <row r="44145" spans="2:11" ht="12" hidden="1" customHeight="1" x14ac:dyDescent="0.2">
      <c r="B44145" s="88"/>
      <c r="C44145" s="88"/>
      <c r="D44145" s="88"/>
      <c r="E44145" s="88"/>
      <c r="F44145" s="88"/>
      <c r="G44145" s="88"/>
      <c r="H44145" s="88"/>
      <c r="I44145" s="88"/>
      <c r="J44145" s="88"/>
      <c r="K44145" s="88"/>
    </row>
    <row r="44146" spans="2:11" ht="12" hidden="1" customHeight="1" x14ac:dyDescent="0.2">
      <c r="B44146" s="88"/>
      <c r="C44146" s="88"/>
      <c r="D44146" s="88"/>
      <c r="E44146" s="88"/>
      <c r="F44146" s="88"/>
      <c r="G44146" s="88"/>
      <c r="H44146" s="88"/>
      <c r="I44146" s="88"/>
      <c r="J44146" s="88"/>
      <c r="K44146" s="88"/>
    </row>
    <row r="44147" spans="2:11" ht="12" hidden="1" customHeight="1" x14ac:dyDescent="0.2">
      <c r="B44147" s="88"/>
      <c r="C44147" s="88"/>
      <c r="D44147" s="88"/>
      <c r="E44147" s="88"/>
      <c r="F44147" s="88"/>
      <c r="G44147" s="88"/>
      <c r="H44147" s="88"/>
      <c r="I44147" s="88"/>
      <c r="J44147" s="88"/>
      <c r="K44147" s="88"/>
    </row>
    <row r="44148" spans="2:11" ht="12" hidden="1" customHeight="1" x14ac:dyDescent="0.2">
      <c r="B44148" s="88"/>
      <c r="C44148" s="88"/>
      <c r="D44148" s="88"/>
      <c r="E44148" s="88"/>
      <c r="F44148" s="88"/>
      <c r="G44148" s="88"/>
      <c r="H44148" s="88"/>
      <c r="I44148" s="88"/>
      <c r="J44148" s="88"/>
      <c r="K44148" s="88"/>
    </row>
    <row r="44149" spans="2:11" ht="12" hidden="1" customHeight="1" x14ac:dyDescent="0.2">
      <c r="B44149" s="88"/>
      <c r="C44149" s="88"/>
      <c r="D44149" s="88"/>
      <c r="E44149" s="88"/>
      <c r="F44149" s="88"/>
      <c r="G44149" s="88"/>
      <c r="H44149" s="88"/>
      <c r="I44149" s="88"/>
      <c r="J44149" s="88"/>
      <c r="K44149" s="88"/>
    </row>
    <row r="44150" spans="2:11" ht="12" hidden="1" customHeight="1" x14ac:dyDescent="0.2">
      <c r="B44150" s="88"/>
      <c r="C44150" s="88"/>
      <c r="D44150" s="88"/>
      <c r="E44150" s="88"/>
      <c r="F44150" s="88"/>
      <c r="G44150" s="88"/>
      <c r="H44150" s="88"/>
      <c r="I44150" s="88"/>
      <c r="J44150" s="88"/>
      <c r="K44150" s="88"/>
    </row>
    <row r="44151" spans="2:11" ht="12" hidden="1" customHeight="1" x14ac:dyDescent="0.2">
      <c r="B44151" s="88"/>
      <c r="C44151" s="88"/>
      <c r="D44151" s="88"/>
      <c r="E44151" s="88"/>
      <c r="F44151" s="88"/>
      <c r="G44151" s="88"/>
      <c r="H44151" s="88"/>
      <c r="I44151" s="88"/>
      <c r="J44151" s="88"/>
      <c r="K44151" s="88"/>
    </row>
    <row r="44152" spans="2:11" ht="12" hidden="1" customHeight="1" x14ac:dyDescent="0.2">
      <c r="B44152" s="88"/>
      <c r="C44152" s="88"/>
      <c r="D44152" s="88"/>
      <c r="E44152" s="88"/>
      <c r="F44152" s="88"/>
      <c r="G44152" s="88"/>
      <c r="H44152" s="88"/>
      <c r="I44152" s="88"/>
      <c r="J44152" s="88"/>
      <c r="K44152" s="88"/>
    </row>
    <row r="44153" spans="2:11" ht="12" hidden="1" customHeight="1" x14ac:dyDescent="0.2">
      <c r="B44153" s="88"/>
      <c r="C44153" s="88"/>
      <c r="D44153" s="88"/>
      <c r="E44153" s="88"/>
      <c r="F44153" s="88"/>
      <c r="G44153" s="88"/>
      <c r="H44153" s="88"/>
      <c r="I44153" s="88"/>
      <c r="J44153" s="88"/>
      <c r="K44153" s="88"/>
    </row>
    <row r="44154" spans="2:11" ht="12" hidden="1" customHeight="1" x14ac:dyDescent="0.2">
      <c r="B44154" s="88"/>
      <c r="C44154" s="88"/>
      <c r="D44154" s="88"/>
      <c r="E44154" s="88"/>
      <c r="F44154" s="88"/>
      <c r="G44154" s="88"/>
      <c r="H44154" s="88"/>
      <c r="I44154" s="88"/>
      <c r="J44154" s="88"/>
      <c r="K44154" s="88"/>
    </row>
    <row r="44155" spans="2:11" ht="12" hidden="1" customHeight="1" x14ac:dyDescent="0.2">
      <c r="B44155" s="88"/>
      <c r="C44155" s="88"/>
      <c r="D44155" s="88"/>
      <c r="E44155" s="88"/>
      <c r="F44155" s="88"/>
      <c r="G44155" s="88"/>
      <c r="H44155" s="88"/>
      <c r="I44155" s="88"/>
      <c r="J44155" s="88"/>
      <c r="K44155" s="88"/>
    </row>
    <row r="44156" spans="2:11" ht="12" hidden="1" customHeight="1" x14ac:dyDescent="0.2">
      <c r="B44156" s="88"/>
      <c r="C44156" s="88"/>
      <c r="D44156" s="88"/>
      <c r="E44156" s="88"/>
      <c r="F44156" s="88"/>
      <c r="G44156" s="88"/>
      <c r="H44156" s="88"/>
      <c r="I44156" s="88"/>
      <c r="J44156" s="88"/>
      <c r="K44156" s="88"/>
    </row>
    <row r="44157" spans="2:11" ht="12" hidden="1" customHeight="1" x14ac:dyDescent="0.2">
      <c r="B44157" s="88"/>
      <c r="C44157" s="88"/>
      <c r="D44157" s="88"/>
      <c r="E44157" s="88"/>
      <c r="F44157" s="88"/>
      <c r="G44157" s="88"/>
      <c r="H44157" s="88"/>
      <c r="I44157" s="88"/>
      <c r="J44157" s="88"/>
      <c r="K44157" s="88"/>
    </row>
    <row r="44158" spans="2:11" ht="12" hidden="1" customHeight="1" x14ac:dyDescent="0.2">
      <c r="B44158" s="88"/>
      <c r="C44158" s="88"/>
      <c r="D44158" s="88"/>
      <c r="E44158" s="88"/>
      <c r="F44158" s="88"/>
      <c r="G44158" s="88"/>
      <c r="H44158" s="88"/>
      <c r="I44158" s="88"/>
      <c r="J44158" s="88"/>
      <c r="K44158" s="88"/>
    </row>
    <row r="44159" spans="2:11" ht="12" hidden="1" customHeight="1" x14ac:dyDescent="0.2">
      <c r="B44159" s="88"/>
      <c r="C44159" s="88"/>
      <c r="D44159" s="88"/>
      <c r="E44159" s="88"/>
      <c r="F44159" s="88"/>
      <c r="G44159" s="88"/>
      <c r="H44159" s="88"/>
      <c r="I44159" s="88"/>
      <c r="J44159" s="88"/>
      <c r="K44159" s="88"/>
    </row>
    <row r="44160" spans="2:11" ht="12" hidden="1" customHeight="1" x14ac:dyDescent="0.2">
      <c r="B44160" s="88"/>
      <c r="C44160" s="88"/>
      <c r="D44160" s="88"/>
      <c r="E44160" s="88"/>
      <c r="F44160" s="88"/>
      <c r="G44160" s="88"/>
      <c r="H44160" s="88"/>
      <c r="I44160" s="88"/>
      <c r="J44160" s="88"/>
      <c r="K44160" s="88"/>
    </row>
    <row r="44161" spans="2:11" ht="12" hidden="1" customHeight="1" x14ac:dyDescent="0.2">
      <c r="B44161" s="88"/>
      <c r="C44161" s="88"/>
      <c r="D44161" s="88"/>
      <c r="E44161" s="88"/>
      <c r="F44161" s="88"/>
      <c r="G44161" s="88"/>
      <c r="H44161" s="88"/>
      <c r="I44161" s="88"/>
      <c r="J44161" s="88"/>
      <c r="K44161" s="88"/>
    </row>
    <row r="44162" spans="2:11" ht="12" hidden="1" customHeight="1" x14ac:dyDescent="0.2">
      <c r="B44162" s="88"/>
      <c r="C44162" s="88"/>
      <c r="D44162" s="88"/>
      <c r="E44162" s="88"/>
      <c r="F44162" s="88"/>
      <c r="G44162" s="88"/>
      <c r="H44162" s="88"/>
      <c r="I44162" s="88"/>
      <c r="J44162" s="88"/>
      <c r="K44162" s="88"/>
    </row>
    <row r="44163" spans="2:11" ht="12" hidden="1" customHeight="1" x14ac:dyDescent="0.2">
      <c r="B44163" s="88"/>
      <c r="C44163" s="88"/>
      <c r="D44163" s="88"/>
      <c r="E44163" s="88"/>
      <c r="F44163" s="88"/>
      <c r="G44163" s="88"/>
      <c r="H44163" s="88"/>
      <c r="I44163" s="88"/>
      <c r="J44163" s="88"/>
      <c r="K44163" s="88"/>
    </row>
    <row r="44164" spans="2:11" ht="12" hidden="1" customHeight="1" x14ac:dyDescent="0.2">
      <c r="B44164" s="88"/>
      <c r="C44164" s="88"/>
      <c r="D44164" s="88"/>
      <c r="E44164" s="88"/>
      <c r="F44164" s="88"/>
      <c r="G44164" s="88"/>
      <c r="H44164" s="88"/>
      <c r="I44164" s="88"/>
      <c r="J44164" s="88"/>
      <c r="K44164" s="88"/>
    </row>
    <row r="44165" spans="2:11" ht="12" hidden="1" customHeight="1" x14ac:dyDescent="0.2">
      <c r="B44165" s="88"/>
      <c r="C44165" s="88"/>
      <c r="D44165" s="88"/>
      <c r="E44165" s="88"/>
      <c r="F44165" s="88"/>
      <c r="G44165" s="88"/>
      <c r="H44165" s="88"/>
      <c r="I44165" s="88"/>
      <c r="J44165" s="88"/>
      <c r="K44165" s="88"/>
    </row>
    <row r="44166" spans="2:11" ht="12" hidden="1" customHeight="1" x14ac:dyDescent="0.2">
      <c r="B44166" s="88"/>
      <c r="C44166" s="88"/>
      <c r="D44166" s="88"/>
      <c r="E44166" s="88"/>
      <c r="F44166" s="88"/>
      <c r="G44166" s="88"/>
      <c r="H44166" s="88"/>
      <c r="I44166" s="88"/>
      <c r="J44166" s="88"/>
      <c r="K44166" s="88"/>
    </row>
    <row r="44167" spans="2:11" ht="12" hidden="1" customHeight="1" x14ac:dyDescent="0.2">
      <c r="B44167" s="88"/>
      <c r="C44167" s="88"/>
      <c r="D44167" s="88"/>
      <c r="E44167" s="88"/>
      <c r="F44167" s="88"/>
      <c r="G44167" s="88"/>
      <c r="H44167" s="88"/>
      <c r="I44167" s="88"/>
      <c r="J44167" s="88"/>
      <c r="K44167" s="88"/>
    </row>
    <row r="44168" spans="2:11" ht="12" hidden="1" customHeight="1" x14ac:dyDescent="0.2">
      <c r="B44168" s="88"/>
      <c r="C44168" s="88"/>
      <c r="D44168" s="88"/>
      <c r="E44168" s="88"/>
      <c r="F44168" s="88"/>
      <c r="G44168" s="88"/>
      <c r="H44168" s="88"/>
      <c r="I44168" s="88"/>
      <c r="J44168" s="88"/>
      <c r="K44168" s="88"/>
    </row>
    <row r="44169" spans="2:11" ht="12" hidden="1" customHeight="1" x14ac:dyDescent="0.2">
      <c r="B44169" s="88"/>
      <c r="C44169" s="88"/>
      <c r="D44169" s="88"/>
      <c r="E44169" s="88"/>
      <c r="F44169" s="88"/>
      <c r="G44169" s="88"/>
      <c r="H44169" s="88"/>
      <c r="I44169" s="88"/>
      <c r="J44169" s="88"/>
      <c r="K44169" s="88"/>
    </row>
    <row r="44170" spans="2:11" ht="12" hidden="1" customHeight="1" x14ac:dyDescent="0.2">
      <c r="B44170" s="88"/>
      <c r="C44170" s="88"/>
      <c r="D44170" s="88"/>
      <c r="E44170" s="88"/>
      <c r="F44170" s="88"/>
      <c r="G44170" s="88"/>
      <c r="H44170" s="88"/>
      <c r="I44170" s="88"/>
      <c r="J44170" s="88"/>
      <c r="K44170" s="88"/>
    </row>
    <row r="44171" spans="2:11" ht="12" hidden="1" customHeight="1" x14ac:dyDescent="0.2">
      <c r="B44171" s="88"/>
      <c r="C44171" s="88"/>
      <c r="D44171" s="88"/>
      <c r="E44171" s="88"/>
      <c r="F44171" s="88"/>
      <c r="G44171" s="88"/>
      <c r="H44171" s="88"/>
      <c r="I44171" s="88"/>
      <c r="J44171" s="88"/>
      <c r="K44171" s="88"/>
    </row>
    <row r="44172" spans="2:11" ht="12" hidden="1" customHeight="1" x14ac:dyDescent="0.2">
      <c r="B44172" s="88"/>
      <c r="C44172" s="88"/>
      <c r="D44172" s="88"/>
      <c r="E44172" s="88"/>
      <c r="F44172" s="88"/>
      <c r="G44172" s="88"/>
      <c r="H44172" s="88"/>
      <c r="I44172" s="88"/>
      <c r="J44172" s="88"/>
      <c r="K44172" s="88"/>
    </row>
    <row r="44173" spans="2:11" ht="12" hidden="1" customHeight="1" x14ac:dyDescent="0.2">
      <c r="B44173" s="88"/>
      <c r="C44173" s="88"/>
      <c r="D44173" s="88"/>
      <c r="E44173" s="88"/>
      <c r="F44173" s="88"/>
      <c r="G44173" s="88"/>
      <c r="H44173" s="88"/>
      <c r="I44173" s="88"/>
      <c r="J44173" s="88"/>
      <c r="K44173" s="88"/>
    </row>
    <row r="44174" spans="2:11" ht="12" hidden="1" customHeight="1" x14ac:dyDescent="0.2">
      <c r="B44174" s="88"/>
      <c r="C44174" s="88"/>
      <c r="D44174" s="88"/>
      <c r="E44174" s="88"/>
      <c r="F44174" s="88"/>
      <c r="G44174" s="88"/>
      <c r="H44174" s="88"/>
      <c r="I44174" s="88"/>
      <c r="J44174" s="88"/>
      <c r="K44174" s="88"/>
    </row>
    <row r="44175" spans="2:11" ht="12" hidden="1" customHeight="1" x14ac:dyDescent="0.2">
      <c r="B44175" s="88"/>
      <c r="C44175" s="88"/>
      <c r="D44175" s="88"/>
      <c r="E44175" s="88"/>
      <c r="F44175" s="88"/>
      <c r="G44175" s="88"/>
      <c r="H44175" s="88"/>
      <c r="I44175" s="88"/>
      <c r="J44175" s="88"/>
      <c r="K44175" s="88"/>
    </row>
    <row r="44176" spans="2:11" ht="12" hidden="1" customHeight="1" x14ac:dyDescent="0.2">
      <c r="B44176" s="88"/>
      <c r="C44176" s="88"/>
      <c r="D44176" s="88"/>
      <c r="E44176" s="88"/>
      <c r="F44176" s="88"/>
      <c r="G44176" s="88"/>
      <c r="H44176" s="88"/>
      <c r="I44176" s="88"/>
      <c r="J44176" s="88"/>
      <c r="K44176" s="88"/>
    </row>
    <row r="44177" spans="2:11" ht="12" hidden="1" customHeight="1" x14ac:dyDescent="0.2">
      <c r="B44177" s="88"/>
      <c r="C44177" s="88"/>
      <c r="D44177" s="88"/>
      <c r="E44177" s="88"/>
      <c r="F44177" s="88"/>
      <c r="G44177" s="88"/>
      <c r="H44177" s="88"/>
      <c r="I44177" s="88"/>
      <c r="J44177" s="88"/>
      <c r="K44177" s="88"/>
    </row>
    <row r="44178" spans="2:11" ht="12" hidden="1" customHeight="1" x14ac:dyDescent="0.2">
      <c r="B44178" s="88"/>
      <c r="C44178" s="88"/>
      <c r="D44178" s="88"/>
      <c r="E44178" s="88"/>
      <c r="F44178" s="88"/>
      <c r="G44178" s="88"/>
      <c r="H44178" s="88"/>
      <c r="I44178" s="88"/>
      <c r="J44178" s="88"/>
      <c r="K44178" s="88"/>
    </row>
    <row r="44179" spans="2:11" ht="12" hidden="1" customHeight="1" x14ac:dyDescent="0.2">
      <c r="B44179" s="88"/>
      <c r="C44179" s="88"/>
      <c r="D44179" s="88"/>
      <c r="E44179" s="88"/>
      <c r="F44179" s="88"/>
      <c r="G44179" s="88"/>
      <c r="H44179" s="88"/>
      <c r="I44179" s="88"/>
      <c r="J44179" s="88"/>
      <c r="K44179" s="88"/>
    </row>
    <row r="44180" spans="2:11" ht="12" hidden="1" customHeight="1" x14ac:dyDescent="0.2">
      <c r="B44180" s="88"/>
      <c r="C44180" s="88"/>
      <c r="D44180" s="88"/>
      <c r="E44180" s="88"/>
      <c r="F44180" s="88"/>
      <c r="G44180" s="88"/>
      <c r="H44180" s="88"/>
      <c r="I44180" s="88"/>
      <c r="J44180" s="88"/>
      <c r="K44180" s="88"/>
    </row>
    <row r="44181" spans="2:11" ht="12" hidden="1" customHeight="1" x14ac:dyDescent="0.2">
      <c r="B44181" s="88"/>
      <c r="C44181" s="88"/>
      <c r="D44181" s="88"/>
      <c r="E44181" s="88"/>
      <c r="F44181" s="88"/>
      <c r="G44181" s="88"/>
      <c r="H44181" s="88"/>
      <c r="I44181" s="88"/>
      <c r="J44181" s="88"/>
      <c r="K44181" s="88"/>
    </row>
    <row r="44182" spans="2:11" ht="12" hidden="1" customHeight="1" x14ac:dyDescent="0.2">
      <c r="B44182" s="88"/>
      <c r="C44182" s="88"/>
      <c r="D44182" s="88"/>
      <c r="E44182" s="88"/>
      <c r="F44182" s="88"/>
      <c r="G44182" s="88"/>
      <c r="H44182" s="88"/>
      <c r="I44182" s="88"/>
      <c r="J44182" s="88"/>
      <c r="K44182" s="88"/>
    </row>
    <row r="44183" spans="2:11" ht="12" hidden="1" customHeight="1" x14ac:dyDescent="0.2">
      <c r="B44183" s="88"/>
      <c r="C44183" s="88"/>
      <c r="D44183" s="88"/>
      <c r="E44183" s="88"/>
      <c r="F44183" s="88"/>
      <c r="G44183" s="88"/>
      <c r="H44183" s="88"/>
      <c r="I44183" s="88"/>
      <c r="J44183" s="88"/>
      <c r="K44183" s="88"/>
    </row>
    <row r="44184" spans="2:11" ht="12" hidden="1" customHeight="1" x14ac:dyDescent="0.2">
      <c r="B44184" s="88"/>
      <c r="C44184" s="88"/>
      <c r="D44184" s="88"/>
      <c r="E44184" s="88"/>
      <c r="F44184" s="88"/>
      <c r="G44184" s="88"/>
      <c r="H44184" s="88"/>
      <c r="I44184" s="88"/>
      <c r="J44184" s="88"/>
      <c r="K44184" s="88"/>
    </row>
    <row r="44185" spans="2:11" ht="12" hidden="1" customHeight="1" x14ac:dyDescent="0.2">
      <c r="B44185" s="88"/>
      <c r="C44185" s="88"/>
      <c r="D44185" s="88"/>
      <c r="E44185" s="88"/>
      <c r="F44185" s="88"/>
      <c r="G44185" s="88"/>
      <c r="H44185" s="88"/>
      <c r="I44185" s="88"/>
      <c r="J44185" s="88"/>
      <c r="K44185" s="88"/>
    </row>
    <row r="44186" spans="2:11" ht="12" hidden="1" customHeight="1" x14ac:dyDescent="0.2">
      <c r="B44186" s="88"/>
      <c r="C44186" s="88"/>
      <c r="D44186" s="88"/>
      <c r="E44186" s="88"/>
      <c r="F44186" s="88"/>
      <c r="G44186" s="88"/>
      <c r="H44186" s="88"/>
      <c r="I44186" s="88"/>
      <c r="J44186" s="88"/>
      <c r="K44186" s="88"/>
    </row>
    <row r="44187" spans="2:11" ht="12" hidden="1" customHeight="1" x14ac:dyDescent="0.2">
      <c r="B44187" s="88"/>
      <c r="C44187" s="88"/>
      <c r="D44187" s="88"/>
      <c r="E44187" s="88"/>
      <c r="F44187" s="88"/>
      <c r="G44187" s="88"/>
      <c r="H44187" s="88"/>
      <c r="I44187" s="88"/>
      <c r="J44187" s="88"/>
      <c r="K44187" s="88"/>
    </row>
    <row r="44188" spans="2:11" ht="12" hidden="1" customHeight="1" x14ac:dyDescent="0.2">
      <c r="B44188" s="88"/>
      <c r="C44188" s="88"/>
      <c r="D44188" s="88"/>
      <c r="E44188" s="88"/>
      <c r="F44188" s="88"/>
      <c r="G44188" s="88"/>
      <c r="H44188" s="88"/>
      <c r="I44188" s="88"/>
      <c r="J44188" s="88"/>
      <c r="K44188" s="88"/>
    </row>
    <row r="44189" spans="2:11" ht="12" hidden="1" customHeight="1" x14ac:dyDescent="0.2">
      <c r="B44189" s="88"/>
      <c r="C44189" s="88"/>
      <c r="D44189" s="88"/>
      <c r="E44189" s="88"/>
      <c r="F44189" s="88"/>
      <c r="G44189" s="88"/>
      <c r="H44189" s="88"/>
      <c r="I44189" s="88"/>
      <c r="J44189" s="88"/>
      <c r="K44189" s="88"/>
    </row>
    <row r="44190" spans="2:11" ht="12" hidden="1" customHeight="1" x14ac:dyDescent="0.2">
      <c r="B44190" s="88"/>
      <c r="C44190" s="88"/>
      <c r="D44190" s="88"/>
      <c r="E44190" s="88"/>
      <c r="F44190" s="88"/>
      <c r="G44190" s="88"/>
      <c r="H44190" s="88"/>
      <c r="I44190" s="88"/>
      <c r="J44190" s="88"/>
      <c r="K44190" s="88"/>
    </row>
    <row r="44191" spans="2:11" ht="12" hidden="1" customHeight="1" x14ac:dyDescent="0.2">
      <c r="B44191" s="88"/>
      <c r="C44191" s="88"/>
      <c r="D44191" s="88"/>
      <c r="E44191" s="88"/>
      <c r="F44191" s="88"/>
      <c r="G44191" s="88"/>
      <c r="H44191" s="88"/>
      <c r="I44191" s="88"/>
      <c r="J44191" s="88"/>
      <c r="K44191" s="88"/>
    </row>
    <row r="44192" spans="2:11" ht="12" hidden="1" customHeight="1" x14ac:dyDescent="0.2">
      <c r="B44192" s="88"/>
      <c r="C44192" s="88"/>
      <c r="D44192" s="88"/>
      <c r="E44192" s="88"/>
      <c r="F44192" s="88"/>
      <c r="G44192" s="88"/>
      <c r="H44192" s="88"/>
      <c r="I44192" s="88"/>
      <c r="J44192" s="88"/>
      <c r="K44192" s="88"/>
    </row>
    <row r="44193" spans="2:11" ht="12" hidden="1" customHeight="1" x14ac:dyDescent="0.2">
      <c r="B44193" s="88"/>
      <c r="C44193" s="88"/>
      <c r="D44193" s="88"/>
      <c r="E44193" s="88"/>
      <c r="F44193" s="88"/>
      <c r="G44193" s="88"/>
      <c r="H44193" s="88"/>
      <c r="I44193" s="88"/>
      <c r="J44193" s="88"/>
      <c r="K44193" s="88"/>
    </row>
    <row r="44194" spans="2:11" ht="12" hidden="1" customHeight="1" x14ac:dyDescent="0.2">
      <c r="B44194" s="88"/>
      <c r="C44194" s="88"/>
      <c r="D44194" s="88"/>
      <c r="E44194" s="88"/>
      <c r="F44194" s="88"/>
      <c r="G44194" s="88"/>
      <c r="H44194" s="88"/>
      <c r="I44194" s="88"/>
      <c r="J44194" s="88"/>
      <c r="K44194" s="88"/>
    </row>
    <row r="44195" spans="2:11" ht="12" hidden="1" customHeight="1" x14ac:dyDescent="0.2">
      <c r="B44195" s="88"/>
      <c r="C44195" s="88"/>
      <c r="D44195" s="88"/>
      <c r="E44195" s="88"/>
      <c r="F44195" s="88"/>
      <c r="G44195" s="88"/>
      <c r="H44195" s="88"/>
      <c r="I44195" s="88"/>
      <c r="J44195" s="88"/>
      <c r="K44195" s="88"/>
    </row>
    <row r="44196" spans="2:11" ht="12" hidden="1" customHeight="1" x14ac:dyDescent="0.2">
      <c r="B44196" s="88"/>
      <c r="C44196" s="88"/>
      <c r="D44196" s="88"/>
      <c r="E44196" s="88"/>
      <c r="F44196" s="88"/>
      <c r="G44196" s="88"/>
      <c r="H44196" s="88"/>
      <c r="I44196" s="88"/>
      <c r="J44196" s="88"/>
      <c r="K44196" s="88"/>
    </row>
    <row r="44197" spans="2:11" ht="12" hidden="1" customHeight="1" x14ac:dyDescent="0.2">
      <c r="B44197" s="88"/>
      <c r="C44197" s="88"/>
      <c r="D44197" s="88"/>
      <c r="E44197" s="88"/>
      <c r="F44197" s="88"/>
      <c r="G44197" s="88"/>
      <c r="H44197" s="88"/>
      <c r="I44197" s="88"/>
      <c r="J44197" s="88"/>
      <c r="K44197" s="88"/>
    </row>
    <row r="44198" spans="2:11" ht="12" hidden="1" customHeight="1" x14ac:dyDescent="0.2">
      <c r="B44198" s="88"/>
      <c r="C44198" s="88"/>
      <c r="D44198" s="88"/>
      <c r="E44198" s="88"/>
      <c r="F44198" s="88"/>
      <c r="G44198" s="88"/>
      <c r="H44198" s="88"/>
      <c r="I44198" s="88"/>
      <c r="J44198" s="88"/>
      <c r="K44198" s="88"/>
    </row>
    <row r="44199" spans="2:11" ht="12" hidden="1" customHeight="1" x14ac:dyDescent="0.2">
      <c r="B44199" s="88"/>
      <c r="C44199" s="88"/>
      <c r="D44199" s="88"/>
      <c r="E44199" s="88"/>
      <c r="F44199" s="88"/>
      <c r="G44199" s="88"/>
      <c r="H44199" s="88"/>
      <c r="I44199" s="88"/>
      <c r="J44199" s="88"/>
      <c r="K44199" s="88"/>
    </row>
    <row r="44200" spans="2:11" ht="12" hidden="1" customHeight="1" x14ac:dyDescent="0.2">
      <c r="B44200" s="88"/>
      <c r="C44200" s="88"/>
      <c r="D44200" s="88"/>
      <c r="E44200" s="88"/>
      <c r="F44200" s="88"/>
      <c r="G44200" s="88"/>
      <c r="H44200" s="88"/>
      <c r="I44200" s="88"/>
      <c r="J44200" s="88"/>
      <c r="K44200" s="88"/>
    </row>
    <row r="44201" spans="2:11" ht="12" hidden="1" customHeight="1" x14ac:dyDescent="0.2">
      <c r="B44201" s="88"/>
      <c r="C44201" s="88"/>
      <c r="D44201" s="88"/>
      <c r="E44201" s="88"/>
      <c r="F44201" s="88"/>
      <c r="G44201" s="88"/>
      <c r="H44201" s="88"/>
      <c r="I44201" s="88"/>
      <c r="J44201" s="88"/>
      <c r="K44201" s="88"/>
    </row>
    <row r="44202" spans="2:11" ht="12" hidden="1" customHeight="1" x14ac:dyDescent="0.2">
      <c r="B44202" s="88"/>
      <c r="C44202" s="88"/>
      <c r="D44202" s="88"/>
      <c r="E44202" s="88"/>
      <c r="F44202" s="88"/>
      <c r="G44202" s="88"/>
      <c r="H44202" s="88"/>
      <c r="I44202" s="88"/>
      <c r="J44202" s="88"/>
      <c r="K44202" s="88"/>
    </row>
    <row r="44203" spans="2:11" ht="12" hidden="1" customHeight="1" x14ac:dyDescent="0.2">
      <c r="B44203" s="88"/>
      <c r="C44203" s="88"/>
      <c r="D44203" s="88"/>
      <c r="E44203" s="88"/>
      <c r="F44203" s="88"/>
      <c r="G44203" s="88"/>
      <c r="H44203" s="88"/>
      <c r="I44203" s="88"/>
      <c r="J44203" s="88"/>
      <c r="K44203" s="88"/>
    </row>
    <row r="44204" spans="2:11" ht="12" hidden="1" customHeight="1" x14ac:dyDescent="0.2">
      <c r="B44204" s="88"/>
      <c r="C44204" s="88"/>
      <c r="D44204" s="88"/>
      <c r="E44204" s="88"/>
      <c r="F44204" s="88"/>
      <c r="G44204" s="88"/>
      <c r="H44204" s="88"/>
      <c r="I44204" s="88"/>
      <c r="J44204" s="88"/>
      <c r="K44204" s="88"/>
    </row>
    <row r="44205" spans="2:11" ht="12" hidden="1" customHeight="1" x14ac:dyDescent="0.2">
      <c r="B44205" s="88"/>
      <c r="C44205" s="88"/>
      <c r="D44205" s="88"/>
      <c r="E44205" s="88"/>
      <c r="F44205" s="88"/>
      <c r="G44205" s="88"/>
      <c r="H44205" s="88"/>
      <c r="I44205" s="88"/>
      <c r="J44205" s="88"/>
      <c r="K44205" s="88"/>
    </row>
    <row r="44206" spans="2:11" ht="12" hidden="1" customHeight="1" x14ac:dyDescent="0.2">
      <c r="B44206" s="88"/>
      <c r="C44206" s="88"/>
      <c r="D44206" s="88"/>
      <c r="E44206" s="88"/>
      <c r="F44206" s="88"/>
      <c r="G44206" s="88"/>
      <c r="H44206" s="88"/>
      <c r="I44206" s="88"/>
      <c r="J44206" s="88"/>
      <c r="K44206" s="88"/>
    </row>
    <row r="44207" spans="2:11" ht="12" hidden="1" customHeight="1" x14ac:dyDescent="0.2">
      <c r="B44207" s="88"/>
      <c r="C44207" s="88"/>
      <c r="D44207" s="88"/>
      <c r="E44207" s="88"/>
      <c r="F44207" s="88"/>
      <c r="G44207" s="88"/>
      <c r="H44207" s="88"/>
      <c r="I44207" s="88"/>
      <c r="J44207" s="88"/>
      <c r="K44207" s="88"/>
    </row>
    <row r="44208" spans="2:11" ht="12" hidden="1" customHeight="1" x14ac:dyDescent="0.2">
      <c r="B44208" s="88"/>
      <c r="C44208" s="88"/>
      <c r="D44208" s="88"/>
      <c r="E44208" s="88"/>
      <c r="F44208" s="88"/>
      <c r="G44208" s="88"/>
      <c r="H44208" s="88"/>
      <c r="I44208" s="88"/>
      <c r="J44208" s="88"/>
      <c r="K44208" s="88"/>
    </row>
    <row r="44209" spans="2:11" ht="12" hidden="1" customHeight="1" x14ac:dyDescent="0.2">
      <c r="B44209" s="88"/>
      <c r="C44209" s="88"/>
      <c r="D44209" s="88"/>
      <c r="E44209" s="88"/>
      <c r="F44209" s="88"/>
      <c r="G44209" s="88"/>
      <c r="H44209" s="88"/>
      <c r="I44209" s="88"/>
      <c r="J44209" s="88"/>
      <c r="K44209" s="88"/>
    </row>
    <row r="44210" spans="2:11" ht="12" hidden="1" customHeight="1" x14ac:dyDescent="0.2">
      <c r="B44210" s="88"/>
      <c r="C44210" s="88"/>
      <c r="D44210" s="88"/>
      <c r="E44210" s="88"/>
      <c r="F44210" s="88"/>
      <c r="G44210" s="88"/>
      <c r="H44210" s="88"/>
      <c r="I44210" s="88"/>
      <c r="J44210" s="88"/>
      <c r="K44210" s="88"/>
    </row>
    <row r="44211" spans="2:11" ht="12" hidden="1" customHeight="1" x14ac:dyDescent="0.2">
      <c r="B44211" s="88"/>
      <c r="C44211" s="88"/>
      <c r="D44211" s="88"/>
      <c r="E44211" s="88"/>
      <c r="F44211" s="88"/>
      <c r="G44211" s="88"/>
      <c r="H44211" s="88"/>
      <c r="I44211" s="88"/>
      <c r="J44211" s="88"/>
      <c r="K44211" s="88"/>
    </row>
    <row r="44212" spans="2:11" ht="12" hidden="1" customHeight="1" x14ac:dyDescent="0.2">
      <c r="B44212" s="88"/>
      <c r="C44212" s="88"/>
      <c r="D44212" s="88"/>
      <c r="E44212" s="88"/>
      <c r="F44212" s="88"/>
      <c r="G44212" s="88"/>
      <c r="H44212" s="88"/>
      <c r="I44212" s="88"/>
      <c r="J44212" s="88"/>
      <c r="K44212" s="88"/>
    </row>
    <row r="44213" spans="2:11" ht="12" hidden="1" customHeight="1" x14ac:dyDescent="0.2">
      <c r="B44213" s="88"/>
      <c r="C44213" s="88"/>
      <c r="D44213" s="88"/>
      <c r="E44213" s="88"/>
      <c r="F44213" s="88"/>
      <c r="G44213" s="88"/>
      <c r="H44213" s="88"/>
      <c r="I44213" s="88"/>
      <c r="J44213" s="88"/>
      <c r="K44213" s="88"/>
    </row>
    <row r="44214" spans="2:11" ht="12" hidden="1" customHeight="1" x14ac:dyDescent="0.2">
      <c r="B44214" s="88"/>
      <c r="C44214" s="88"/>
      <c r="D44214" s="88"/>
      <c r="E44214" s="88"/>
      <c r="F44214" s="88"/>
      <c r="G44214" s="88"/>
      <c r="H44214" s="88"/>
      <c r="I44214" s="88"/>
      <c r="J44214" s="88"/>
      <c r="K44214" s="88"/>
    </row>
    <row r="44215" spans="2:11" ht="12" hidden="1" customHeight="1" x14ac:dyDescent="0.2">
      <c r="B44215" s="88"/>
      <c r="C44215" s="88"/>
      <c r="D44215" s="88"/>
      <c r="E44215" s="88"/>
      <c r="F44215" s="88"/>
      <c r="G44215" s="88"/>
      <c r="H44215" s="88"/>
      <c r="I44215" s="88"/>
      <c r="J44215" s="88"/>
      <c r="K44215" s="88"/>
    </row>
    <row r="44216" spans="2:11" ht="12" hidden="1" customHeight="1" x14ac:dyDescent="0.2">
      <c r="B44216" s="88"/>
      <c r="C44216" s="88"/>
      <c r="D44216" s="88"/>
      <c r="E44216" s="88"/>
      <c r="F44216" s="88"/>
      <c r="G44216" s="88"/>
      <c r="H44216" s="88"/>
      <c r="I44216" s="88"/>
      <c r="J44216" s="88"/>
      <c r="K44216" s="88"/>
    </row>
    <row r="44217" spans="2:11" ht="12" hidden="1" customHeight="1" x14ac:dyDescent="0.2">
      <c r="B44217" s="88"/>
      <c r="C44217" s="88"/>
      <c r="D44217" s="88"/>
      <c r="E44217" s="88"/>
      <c r="F44217" s="88"/>
      <c r="G44217" s="88"/>
      <c r="H44217" s="88"/>
      <c r="I44217" s="88"/>
      <c r="J44217" s="88"/>
      <c r="K44217" s="88"/>
    </row>
    <row r="44218" spans="2:11" ht="12" hidden="1" customHeight="1" x14ac:dyDescent="0.2">
      <c r="B44218" s="88"/>
      <c r="C44218" s="88"/>
      <c r="D44218" s="88"/>
      <c r="E44218" s="88"/>
      <c r="F44218" s="88"/>
      <c r="G44218" s="88"/>
      <c r="H44218" s="88"/>
      <c r="I44218" s="88"/>
      <c r="J44218" s="88"/>
      <c r="K44218" s="88"/>
    </row>
    <row r="44219" spans="2:11" ht="12" hidden="1" customHeight="1" x14ac:dyDescent="0.2">
      <c r="B44219" s="88"/>
      <c r="C44219" s="88"/>
      <c r="D44219" s="88"/>
      <c r="E44219" s="88"/>
      <c r="F44219" s="88"/>
      <c r="G44219" s="88"/>
      <c r="H44219" s="88"/>
      <c r="I44219" s="88"/>
      <c r="J44219" s="88"/>
      <c r="K44219" s="88"/>
    </row>
    <row r="44220" spans="2:11" ht="12" hidden="1" customHeight="1" x14ac:dyDescent="0.2">
      <c r="B44220" s="88"/>
      <c r="C44220" s="88"/>
      <c r="D44220" s="88"/>
      <c r="E44220" s="88"/>
      <c r="F44220" s="88"/>
      <c r="G44220" s="88"/>
      <c r="H44220" s="88"/>
      <c r="I44220" s="88"/>
      <c r="J44220" s="88"/>
      <c r="K44220" s="88"/>
    </row>
    <row r="44221" spans="2:11" ht="12" hidden="1" customHeight="1" x14ac:dyDescent="0.2">
      <c r="B44221" s="88"/>
      <c r="C44221" s="88"/>
      <c r="D44221" s="88"/>
      <c r="E44221" s="88"/>
      <c r="F44221" s="88"/>
      <c r="G44221" s="88"/>
      <c r="H44221" s="88"/>
      <c r="I44221" s="88"/>
      <c r="J44221" s="88"/>
      <c r="K44221" s="88"/>
    </row>
    <row r="44222" spans="2:11" ht="12" hidden="1" customHeight="1" x14ac:dyDescent="0.2">
      <c r="B44222" s="88"/>
      <c r="C44222" s="88"/>
      <c r="D44222" s="88"/>
      <c r="E44222" s="88"/>
      <c r="F44222" s="88"/>
      <c r="G44222" s="88"/>
      <c r="H44222" s="88"/>
      <c r="I44222" s="88"/>
      <c r="J44222" s="88"/>
      <c r="K44222" s="88"/>
    </row>
    <row r="44223" spans="2:11" ht="12" hidden="1" customHeight="1" x14ac:dyDescent="0.2">
      <c r="B44223" s="88"/>
      <c r="C44223" s="88"/>
      <c r="D44223" s="88"/>
      <c r="E44223" s="88"/>
      <c r="F44223" s="88"/>
      <c r="G44223" s="88"/>
      <c r="H44223" s="88"/>
      <c r="I44223" s="88"/>
      <c r="J44223" s="88"/>
      <c r="K44223" s="88"/>
    </row>
    <row r="44224" spans="2:11" ht="12" hidden="1" customHeight="1" x14ac:dyDescent="0.2">
      <c r="B44224" s="88"/>
      <c r="C44224" s="88"/>
      <c r="D44224" s="88"/>
      <c r="E44224" s="88"/>
      <c r="F44224" s="88"/>
      <c r="G44224" s="88"/>
      <c r="H44224" s="88"/>
      <c r="I44224" s="88"/>
      <c r="J44224" s="88"/>
      <c r="K44224" s="88"/>
    </row>
    <row r="44225" spans="2:11" ht="12" hidden="1" customHeight="1" x14ac:dyDescent="0.2">
      <c r="B44225" s="88"/>
      <c r="C44225" s="88"/>
      <c r="D44225" s="88"/>
      <c r="E44225" s="88"/>
      <c r="F44225" s="88"/>
      <c r="G44225" s="88"/>
      <c r="H44225" s="88"/>
      <c r="I44225" s="88"/>
      <c r="J44225" s="88"/>
      <c r="K44225" s="88"/>
    </row>
    <row r="44226" spans="2:11" ht="12" hidden="1" customHeight="1" x14ac:dyDescent="0.2">
      <c r="B44226" s="88"/>
      <c r="C44226" s="88"/>
      <c r="D44226" s="88"/>
      <c r="E44226" s="88"/>
      <c r="F44226" s="88"/>
      <c r="G44226" s="88"/>
      <c r="H44226" s="88"/>
      <c r="I44226" s="88"/>
      <c r="J44226" s="88"/>
      <c r="K44226" s="88"/>
    </row>
    <row r="44227" spans="2:11" ht="12" hidden="1" customHeight="1" x14ac:dyDescent="0.2">
      <c r="B44227" s="88"/>
      <c r="C44227" s="88"/>
      <c r="D44227" s="88"/>
      <c r="E44227" s="88"/>
      <c r="F44227" s="88"/>
      <c r="G44227" s="88"/>
      <c r="H44227" s="88"/>
      <c r="I44227" s="88"/>
      <c r="J44227" s="88"/>
      <c r="K44227" s="88"/>
    </row>
    <row r="44228" spans="2:11" ht="12" hidden="1" customHeight="1" x14ac:dyDescent="0.2">
      <c r="B44228" s="88"/>
      <c r="C44228" s="88"/>
      <c r="D44228" s="88"/>
      <c r="E44228" s="88"/>
      <c r="F44228" s="88"/>
      <c r="G44228" s="88"/>
      <c r="H44228" s="88"/>
      <c r="I44228" s="88"/>
      <c r="J44228" s="88"/>
      <c r="K44228" s="88"/>
    </row>
    <row r="44229" spans="2:11" ht="12" hidden="1" customHeight="1" x14ac:dyDescent="0.2">
      <c r="B44229" s="88"/>
      <c r="C44229" s="88"/>
      <c r="D44229" s="88"/>
      <c r="E44229" s="88"/>
      <c r="F44229" s="88"/>
      <c r="G44229" s="88"/>
      <c r="H44229" s="88"/>
      <c r="I44229" s="88"/>
      <c r="J44229" s="88"/>
      <c r="K44229" s="88"/>
    </row>
    <row r="44230" spans="2:11" ht="12" hidden="1" customHeight="1" x14ac:dyDescent="0.2">
      <c r="B44230" s="88"/>
      <c r="C44230" s="88"/>
      <c r="D44230" s="88"/>
      <c r="E44230" s="88"/>
      <c r="F44230" s="88"/>
      <c r="G44230" s="88"/>
      <c r="H44230" s="88"/>
      <c r="I44230" s="88"/>
      <c r="J44230" s="88"/>
      <c r="K44230" s="88"/>
    </row>
    <row r="44231" spans="2:11" ht="12" hidden="1" customHeight="1" x14ac:dyDescent="0.2">
      <c r="B44231" s="88"/>
      <c r="C44231" s="88"/>
      <c r="D44231" s="88"/>
      <c r="E44231" s="88"/>
      <c r="F44231" s="88"/>
      <c r="G44231" s="88"/>
      <c r="H44231" s="88"/>
      <c r="I44231" s="88"/>
      <c r="J44231" s="88"/>
      <c r="K44231" s="88"/>
    </row>
    <row r="44232" spans="2:11" ht="12" hidden="1" customHeight="1" x14ac:dyDescent="0.2">
      <c r="B44232" s="88"/>
      <c r="C44232" s="88"/>
      <c r="D44232" s="88"/>
      <c r="E44232" s="88"/>
      <c r="F44232" s="88"/>
      <c r="G44232" s="88"/>
      <c r="H44232" s="88"/>
      <c r="I44232" s="88"/>
      <c r="J44232" s="88"/>
      <c r="K44232" s="88"/>
    </row>
    <row r="44233" spans="2:11" ht="12" hidden="1" customHeight="1" x14ac:dyDescent="0.2">
      <c r="B44233" s="88"/>
      <c r="C44233" s="88"/>
      <c r="D44233" s="88"/>
      <c r="E44233" s="88"/>
      <c r="F44233" s="88"/>
      <c r="G44233" s="88"/>
      <c r="H44233" s="88"/>
      <c r="I44233" s="88"/>
      <c r="J44233" s="88"/>
      <c r="K44233" s="88"/>
    </row>
    <row r="44234" spans="2:11" ht="12" hidden="1" customHeight="1" x14ac:dyDescent="0.2">
      <c r="B44234" s="88"/>
      <c r="C44234" s="88"/>
      <c r="D44234" s="88"/>
      <c r="E44234" s="88"/>
      <c r="F44234" s="88"/>
      <c r="G44234" s="88"/>
      <c r="H44234" s="88"/>
      <c r="I44234" s="88"/>
      <c r="J44234" s="88"/>
      <c r="K44234" s="88"/>
    </row>
    <row r="44235" spans="2:11" ht="12" hidden="1" customHeight="1" x14ac:dyDescent="0.2">
      <c r="B44235" s="88"/>
      <c r="C44235" s="88"/>
      <c r="D44235" s="88"/>
      <c r="E44235" s="88"/>
      <c r="F44235" s="88"/>
      <c r="G44235" s="88"/>
      <c r="H44235" s="88"/>
      <c r="I44235" s="88"/>
      <c r="J44235" s="88"/>
      <c r="K44235" s="88"/>
    </row>
    <row r="44236" spans="2:11" ht="12" hidden="1" customHeight="1" x14ac:dyDescent="0.2">
      <c r="B44236" s="88"/>
      <c r="C44236" s="88"/>
      <c r="D44236" s="88"/>
      <c r="E44236" s="88"/>
      <c r="F44236" s="88"/>
      <c r="G44236" s="88"/>
      <c r="H44236" s="88"/>
      <c r="I44236" s="88"/>
      <c r="J44236" s="88"/>
      <c r="K44236" s="88"/>
    </row>
    <row r="44237" spans="2:11" ht="12" hidden="1" customHeight="1" x14ac:dyDescent="0.2">
      <c r="B44237" s="88"/>
      <c r="C44237" s="88"/>
      <c r="D44237" s="88"/>
      <c r="E44237" s="88"/>
      <c r="F44237" s="88"/>
      <c r="G44237" s="88"/>
      <c r="H44237" s="88"/>
      <c r="I44237" s="88"/>
      <c r="J44237" s="88"/>
      <c r="K44237" s="88"/>
    </row>
    <row r="44238" spans="2:11" ht="12" hidden="1" customHeight="1" x14ac:dyDescent="0.2">
      <c r="B44238" s="88"/>
      <c r="C44238" s="88"/>
      <c r="D44238" s="88"/>
      <c r="E44238" s="88"/>
      <c r="F44238" s="88"/>
      <c r="G44238" s="88"/>
      <c r="H44238" s="88"/>
      <c r="I44238" s="88"/>
      <c r="J44238" s="88"/>
      <c r="K44238" s="88"/>
    </row>
    <row r="44239" spans="2:11" ht="12" hidden="1" customHeight="1" x14ac:dyDescent="0.2">
      <c r="B44239" s="88"/>
      <c r="C44239" s="88"/>
      <c r="D44239" s="88"/>
      <c r="E44239" s="88"/>
      <c r="F44239" s="88"/>
      <c r="G44239" s="88"/>
      <c r="H44239" s="88"/>
      <c r="I44239" s="88"/>
      <c r="J44239" s="88"/>
      <c r="K44239" s="88"/>
    </row>
    <row r="44240" spans="2:11" ht="12" hidden="1" customHeight="1" x14ac:dyDescent="0.2">
      <c r="B44240" s="88"/>
      <c r="C44240" s="88"/>
      <c r="D44240" s="88"/>
      <c r="E44240" s="88"/>
      <c r="F44240" s="88"/>
      <c r="G44240" s="88"/>
      <c r="H44240" s="88"/>
      <c r="I44240" s="88"/>
      <c r="J44240" s="88"/>
      <c r="K44240" s="88"/>
    </row>
    <row r="44241" spans="2:11" ht="12" hidden="1" customHeight="1" x14ac:dyDescent="0.2">
      <c r="B44241" s="88"/>
      <c r="C44241" s="88"/>
      <c r="D44241" s="88"/>
      <c r="E44241" s="88"/>
      <c r="F44241" s="88"/>
      <c r="G44241" s="88"/>
      <c r="H44241" s="88"/>
      <c r="I44241" s="88"/>
      <c r="J44241" s="88"/>
      <c r="K44241" s="88"/>
    </row>
    <row r="44242" spans="2:11" ht="12" hidden="1" customHeight="1" x14ac:dyDescent="0.2">
      <c r="B44242" s="88"/>
      <c r="C44242" s="88"/>
      <c r="D44242" s="88"/>
      <c r="E44242" s="88"/>
      <c r="F44242" s="88"/>
      <c r="G44242" s="88"/>
      <c r="H44242" s="88"/>
      <c r="I44242" s="88"/>
      <c r="J44242" s="88"/>
      <c r="K44242" s="88"/>
    </row>
    <row r="44243" spans="2:11" ht="12" hidden="1" customHeight="1" x14ac:dyDescent="0.2">
      <c r="B44243" s="88"/>
      <c r="C44243" s="88"/>
      <c r="D44243" s="88"/>
      <c r="E44243" s="88"/>
      <c r="F44243" s="88"/>
      <c r="G44243" s="88"/>
      <c r="H44243" s="88"/>
      <c r="I44243" s="88"/>
      <c r="J44243" s="88"/>
      <c r="K44243" s="88"/>
    </row>
    <row r="44244" spans="2:11" ht="12" hidden="1" customHeight="1" x14ac:dyDescent="0.2">
      <c r="B44244" s="88"/>
      <c r="C44244" s="88"/>
      <c r="D44244" s="88"/>
      <c r="E44244" s="88"/>
      <c r="F44244" s="88"/>
      <c r="G44244" s="88"/>
      <c r="H44244" s="88"/>
      <c r="I44244" s="88"/>
      <c r="J44244" s="88"/>
      <c r="K44244" s="88"/>
    </row>
    <row r="44245" spans="2:11" ht="12" hidden="1" customHeight="1" x14ac:dyDescent="0.2">
      <c r="B44245" s="88"/>
      <c r="C44245" s="88"/>
      <c r="D44245" s="88"/>
      <c r="E44245" s="88"/>
      <c r="F44245" s="88"/>
      <c r="G44245" s="88"/>
      <c r="H44245" s="88"/>
      <c r="I44245" s="88"/>
      <c r="J44245" s="88"/>
      <c r="K44245" s="88"/>
    </row>
    <row r="44246" spans="2:11" ht="12" hidden="1" customHeight="1" x14ac:dyDescent="0.2">
      <c r="B44246" s="88"/>
      <c r="C44246" s="88"/>
      <c r="D44246" s="88"/>
      <c r="E44246" s="88"/>
      <c r="F44246" s="88"/>
      <c r="G44246" s="88"/>
      <c r="H44246" s="88"/>
      <c r="I44246" s="88"/>
      <c r="J44246" s="88"/>
      <c r="K44246" s="88"/>
    </row>
    <row r="44247" spans="2:11" ht="12" hidden="1" customHeight="1" x14ac:dyDescent="0.2">
      <c r="B44247" s="88"/>
      <c r="C44247" s="88"/>
      <c r="D44247" s="88"/>
      <c r="E44247" s="88"/>
      <c r="F44247" s="88"/>
      <c r="G44247" s="88"/>
      <c r="H44247" s="88"/>
      <c r="I44247" s="88"/>
      <c r="J44247" s="88"/>
      <c r="K44247" s="88"/>
    </row>
    <row r="44248" spans="2:11" ht="12" hidden="1" customHeight="1" x14ac:dyDescent="0.2">
      <c r="B44248" s="88"/>
      <c r="C44248" s="88"/>
      <c r="D44248" s="88"/>
      <c r="E44248" s="88"/>
      <c r="F44248" s="88"/>
      <c r="G44248" s="88"/>
      <c r="H44248" s="88"/>
      <c r="I44248" s="88"/>
      <c r="J44248" s="88"/>
      <c r="K44248" s="88"/>
    </row>
    <row r="44249" spans="2:11" ht="12" hidden="1" customHeight="1" x14ac:dyDescent="0.2">
      <c r="B44249" s="88"/>
      <c r="C44249" s="88"/>
      <c r="D44249" s="88"/>
      <c r="E44249" s="88"/>
      <c r="F44249" s="88"/>
      <c r="G44249" s="88"/>
      <c r="H44249" s="88"/>
      <c r="I44249" s="88"/>
      <c r="J44249" s="88"/>
      <c r="K44249" s="88"/>
    </row>
    <row r="44250" spans="2:11" ht="12" hidden="1" customHeight="1" x14ac:dyDescent="0.2">
      <c r="B44250" s="88"/>
      <c r="C44250" s="88"/>
      <c r="D44250" s="88"/>
      <c r="E44250" s="88"/>
      <c r="F44250" s="88"/>
      <c r="G44250" s="88"/>
      <c r="H44250" s="88"/>
      <c r="I44250" s="88"/>
      <c r="J44250" s="88"/>
      <c r="K44250" s="88"/>
    </row>
    <row r="44251" spans="2:11" ht="12" hidden="1" customHeight="1" x14ac:dyDescent="0.2">
      <c r="B44251" s="88"/>
      <c r="C44251" s="88"/>
      <c r="D44251" s="88"/>
      <c r="E44251" s="88"/>
      <c r="F44251" s="88"/>
      <c r="G44251" s="88"/>
      <c r="H44251" s="88"/>
      <c r="I44251" s="88"/>
      <c r="J44251" s="88"/>
      <c r="K44251" s="88"/>
    </row>
    <row r="44252" spans="2:11" ht="12" hidden="1" customHeight="1" x14ac:dyDescent="0.2">
      <c r="B44252" s="88"/>
      <c r="C44252" s="88"/>
      <c r="D44252" s="88"/>
      <c r="E44252" s="88"/>
      <c r="F44252" s="88"/>
      <c r="G44252" s="88"/>
      <c r="H44252" s="88"/>
      <c r="I44252" s="88"/>
      <c r="J44252" s="88"/>
      <c r="K44252" s="88"/>
    </row>
    <row r="44253" spans="2:11" ht="12" hidden="1" customHeight="1" x14ac:dyDescent="0.2">
      <c r="B44253" s="88"/>
      <c r="C44253" s="88"/>
      <c r="D44253" s="88"/>
      <c r="E44253" s="88"/>
      <c r="F44253" s="88"/>
      <c r="G44253" s="88"/>
      <c r="H44253" s="88"/>
      <c r="I44253" s="88"/>
      <c r="J44253" s="88"/>
      <c r="K44253" s="88"/>
    </row>
    <row r="44254" spans="2:11" ht="12" hidden="1" customHeight="1" x14ac:dyDescent="0.2">
      <c r="B44254" s="88"/>
      <c r="C44254" s="88"/>
      <c r="D44254" s="88"/>
      <c r="E44254" s="88"/>
      <c r="F44254" s="88"/>
      <c r="G44254" s="88"/>
      <c r="H44254" s="88"/>
      <c r="I44254" s="88"/>
      <c r="J44254" s="88"/>
      <c r="K44254" s="88"/>
    </row>
    <row r="44255" spans="2:11" ht="12" hidden="1" customHeight="1" x14ac:dyDescent="0.2">
      <c r="B44255" s="88"/>
      <c r="C44255" s="88"/>
      <c r="D44255" s="88"/>
      <c r="E44255" s="88"/>
      <c r="F44255" s="88"/>
      <c r="G44255" s="88"/>
      <c r="H44255" s="88"/>
      <c r="I44255" s="88"/>
      <c r="J44255" s="88"/>
      <c r="K44255" s="88"/>
    </row>
    <row r="44256" spans="2:11" ht="12" hidden="1" customHeight="1" x14ac:dyDescent="0.2">
      <c r="B44256" s="88"/>
      <c r="C44256" s="88"/>
      <c r="D44256" s="88"/>
      <c r="E44256" s="88"/>
      <c r="F44256" s="88"/>
      <c r="G44256" s="88"/>
      <c r="H44256" s="88"/>
      <c r="I44256" s="88"/>
      <c r="J44256" s="88"/>
      <c r="K44256" s="88"/>
    </row>
    <row r="44257" spans="2:11" ht="12" hidden="1" customHeight="1" x14ac:dyDescent="0.2">
      <c r="B44257" s="88"/>
      <c r="C44257" s="88"/>
      <c r="D44257" s="88"/>
      <c r="E44257" s="88"/>
      <c r="F44257" s="88"/>
      <c r="G44257" s="88"/>
      <c r="H44257" s="88"/>
      <c r="I44257" s="88"/>
      <c r="J44257" s="88"/>
      <c r="K44257" s="88"/>
    </row>
    <row r="44258" spans="2:11" ht="12" hidden="1" customHeight="1" x14ac:dyDescent="0.2">
      <c r="B44258" s="88"/>
      <c r="C44258" s="88"/>
      <c r="D44258" s="88"/>
      <c r="E44258" s="88"/>
      <c r="F44258" s="88"/>
      <c r="G44258" s="88"/>
      <c r="H44258" s="88"/>
      <c r="I44258" s="88"/>
      <c r="J44258" s="88"/>
      <c r="K44258" s="88"/>
    </row>
    <row r="44259" spans="2:11" ht="12" hidden="1" customHeight="1" x14ac:dyDescent="0.2">
      <c r="B44259" s="88"/>
      <c r="C44259" s="88"/>
      <c r="D44259" s="88"/>
      <c r="E44259" s="88"/>
      <c r="F44259" s="88"/>
      <c r="G44259" s="88"/>
      <c r="H44259" s="88"/>
      <c r="I44259" s="88"/>
      <c r="J44259" s="88"/>
      <c r="K44259" s="88"/>
    </row>
    <row r="44260" spans="2:11" ht="12" hidden="1" customHeight="1" x14ac:dyDescent="0.2">
      <c r="B44260" s="88"/>
      <c r="C44260" s="88"/>
      <c r="D44260" s="88"/>
      <c r="E44260" s="88"/>
      <c r="F44260" s="88"/>
      <c r="G44260" s="88"/>
      <c r="H44260" s="88"/>
      <c r="I44260" s="88"/>
      <c r="J44260" s="88"/>
      <c r="K44260" s="88"/>
    </row>
    <row r="44261" spans="2:11" ht="12" hidden="1" customHeight="1" x14ac:dyDescent="0.2">
      <c r="B44261" s="88"/>
      <c r="C44261" s="88"/>
      <c r="D44261" s="88"/>
      <c r="E44261" s="88"/>
      <c r="F44261" s="88"/>
      <c r="G44261" s="88"/>
      <c r="H44261" s="88"/>
      <c r="I44261" s="88"/>
      <c r="J44261" s="88"/>
      <c r="K44261" s="88"/>
    </row>
    <row r="44262" spans="2:11" ht="12" hidden="1" customHeight="1" x14ac:dyDescent="0.2">
      <c r="B44262" s="88"/>
      <c r="C44262" s="88"/>
      <c r="D44262" s="88"/>
      <c r="E44262" s="88"/>
      <c r="F44262" s="88"/>
      <c r="G44262" s="88"/>
      <c r="H44262" s="88"/>
      <c r="I44262" s="88"/>
      <c r="J44262" s="88"/>
      <c r="K44262" s="88"/>
    </row>
    <row r="44263" spans="2:11" ht="12" hidden="1" customHeight="1" x14ac:dyDescent="0.2">
      <c r="B44263" s="88"/>
      <c r="C44263" s="88"/>
      <c r="D44263" s="88"/>
      <c r="E44263" s="88"/>
      <c r="F44263" s="88"/>
      <c r="G44263" s="88"/>
      <c r="H44263" s="88"/>
      <c r="I44263" s="88"/>
      <c r="J44263" s="88"/>
      <c r="K44263" s="88"/>
    </row>
    <row r="44264" spans="2:11" ht="12" hidden="1" customHeight="1" x14ac:dyDescent="0.2">
      <c r="B44264" s="88"/>
      <c r="C44264" s="88"/>
      <c r="D44264" s="88"/>
      <c r="E44264" s="88"/>
      <c r="F44264" s="88"/>
      <c r="G44264" s="88"/>
      <c r="H44264" s="88"/>
      <c r="I44264" s="88"/>
      <c r="J44264" s="88"/>
      <c r="K44264" s="88"/>
    </row>
    <row r="44265" spans="2:11" ht="12" hidden="1" customHeight="1" x14ac:dyDescent="0.2">
      <c r="B44265" s="88"/>
      <c r="C44265" s="88"/>
      <c r="D44265" s="88"/>
      <c r="E44265" s="88"/>
      <c r="F44265" s="88"/>
      <c r="G44265" s="88"/>
      <c r="H44265" s="88"/>
      <c r="I44265" s="88"/>
      <c r="J44265" s="88"/>
      <c r="K44265" s="88"/>
    </row>
    <row r="44266" spans="2:11" ht="12" hidden="1" customHeight="1" x14ac:dyDescent="0.2">
      <c r="B44266" s="88"/>
      <c r="C44266" s="88"/>
      <c r="D44266" s="88"/>
      <c r="E44266" s="88"/>
      <c r="F44266" s="88"/>
      <c r="G44266" s="88"/>
      <c r="H44266" s="88"/>
      <c r="I44266" s="88"/>
      <c r="J44266" s="88"/>
      <c r="K44266" s="88"/>
    </row>
    <row r="44267" spans="2:11" ht="12" hidden="1" customHeight="1" x14ac:dyDescent="0.2">
      <c r="B44267" s="88"/>
      <c r="C44267" s="88"/>
      <c r="D44267" s="88"/>
      <c r="E44267" s="88"/>
      <c r="F44267" s="88"/>
      <c r="G44267" s="88"/>
      <c r="H44267" s="88"/>
      <c r="I44267" s="88"/>
      <c r="J44267" s="88"/>
      <c r="K44267" s="88"/>
    </row>
    <row r="44268" spans="2:11" ht="12" hidden="1" customHeight="1" x14ac:dyDescent="0.2">
      <c r="B44268" s="88"/>
      <c r="C44268" s="88"/>
      <c r="D44268" s="88"/>
      <c r="E44268" s="88"/>
      <c r="F44268" s="88"/>
      <c r="G44268" s="88"/>
      <c r="H44268" s="88"/>
      <c r="I44268" s="88"/>
      <c r="J44268" s="88"/>
      <c r="K44268" s="88"/>
    </row>
    <row r="44269" spans="2:11" ht="12" hidden="1" customHeight="1" x14ac:dyDescent="0.2">
      <c r="B44269" s="88"/>
      <c r="C44269" s="88"/>
      <c r="D44269" s="88"/>
      <c r="E44269" s="88"/>
      <c r="F44269" s="88"/>
      <c r="G44269" s="88"/>
      <c r="H44269" s="88"/>
      <c r="I44269" s="88"/>
      <c r="J44269" s="88"/>
      <c r="K44269" s="88"/>
    </row>
    <row r="44270" spans="2:11" ht="12" hidden="1" customHeight="1" x14ac:dyDescent="0.2">
      <c r="B44270" s="88"/>
      <c r="C44270" s="88"/>
      <c r="D44270" s="88"/>
      <c r="E44270" s="88"/>
      <c r="F44270" s="88"/>
      <c r="G44270" s="88"/>
      <c r="H44270" s="88"/>
      <c r="I44270" s="88"/>
      <c r="J44270" s="88"/>
      <c r="K44270" s="88"/>
    </row>
    <row r="44271" spans="2:11" ht="12" hidden="1" customHeight="1" x14ac:dyDescent="0.2">
      <c r="B44271" s="88"/>
      <c r="C44271" s="88"/>
      <c r="D44271" s="88"/>
      <c r="E44271" s="88"/>
      <c r="F44271" s="88"/>
      <c r="G44271" s="88"/>
      <c r="H44271" s="88"/>
      <c r="I44271" s="88"/>
      <c r="J44271" s="88"/>
      <c r="K44271" s="88"/>
    </row>
    <row r="44272" spans="2:11" ht="12" hidden="1" customHeight="1" x14ac:dyDescent="0.2">
      <c r="B44272" s="88"/>
      <c r="C44272" s="88"/>
      <c r="D44272" s="88"/>
      <c r="E44272" s="88"/>
      <c r="F44272" s="88"/>
      <c r="G44272" s="88"/>
      <c r="H44272" s="88"/>
      <c r="I44272" s="88"/>
      <c r="J44272" s="88"/>
      <c r="K44272" s="88"/>
    </row>
    <row r="44273" spans="2:11" ht="12" hidden="1" customHeight="1" x14ac:dyDescent="0.2">
      <c r="B44273" s="88"/>
      <c r="C44273" s="88"/>
      <c r="D44273" s="88"/>
      <c r="E44273" s="88"/>
      <c r="F44273" s="88"/>
      <c r="G44273" s="88"/>
      <c r="H44273" s="88"/>
      <c r="I44273" s="88"/>
      <c r="J44273" s="88"/>
      <c r="K44273" s="88"/>
    </row>
    <row r="44274" spans="2:11" ht="12" hidden="1" customHeight="1" x14ac:dyDescent="0.2">
      <c r="B44274" s="88"/>
      <c r="C44274" s="88"/>
      <c r="D44274" s="88"/>
      <c r="E44274" s="88"/>
      <c r="F44274" s="88"/>
      <c r="G44274" s="88"/>
      <c r="H44274" s="88"/>
      <c r="I44274" s="88"/>
      <c r="J44274" s="88"/>
      <c r="K44274" s="88"/>
    </row>
    <row r="44275" spans="2:11" ht="12" hidden="1" customHeight="1" x14ac:dyDescent="0.2">
      <c r="B44275" s="88"/>
      <c r="C44275" s="88"/>
      <c r="D44275" s="88"/>
      <c r="E44275" s="88"/>
      <c r="F44275" s="88"/>
      <c r="G44275" s="88"/>
      <c r="H44275" s="88"/>
      <c r="I44275" s="88"/>
      <c r="J44275" s="88"/>
      <c r="K44275" s="88"/>
    </row>
    <row r="44276" spans="2:11" ht="12" hidden="1" customHeight="1" x14ac:dyDescent="0.2">
      <c r="B44276" s="88"/>
      <c r="C44276" s="88"/>
      <c r="D44276" s="88"/>
      <c r="E44276" s="88"/>
      <c r="F44276" s="88"/>
      <c r="G44276" s="88"/>
      <c r="H44276" s="88"/>
      <c r="I44276" s="88"/>
      <c r="J44276" s="88"/>
      <c r="K44276" s="88"/>
    </row>
    <row r="44277" spans="2:11" ht="12" hidden="1" customHeight="1" x14ac:dyDescent="0.2">
      <c r="B44277" s="88"/>
      <c r="C44277" s="88"/>
      <c r="D44277" s="88"/>
      <c r="E44277" s="88"/>
      <c r="F44277" s="88"/>
      <c r="G44277" s="88"/>
      <c r="H44277" s="88"/>
      <c r="I44277" s="88"/>
      <c r="J44277" s="88"/>
      <c r="K44277" s="88"/>
    </row>
    <row r="44278" spans="2:11" ht="12" hidden="1" customHeight="1" x14ac:dyDescent="0.2">
      <c r="B44278" s="88"/>
      <c r="C44278" s="88"/>
      <c r="D44278" s="88"/>
      <c r="E44278" s="88"/>
      <c r="F44278" s="88"/>
      <c r="G44278" s="88"/>
      <c r="H44278" s="88"/>
      <c r="I44278" s="88"/>
      <c r="J44278" s="88"/>
      <c r="K44278" s="88"/>
    </row>
    <row r="44279" spans="2:11" ht="12" hidden="1" customHeight="1" x14ac:dyDescent="0.2">
      <c r="B44279" s="88"/>
      <c r="C44279" s="88"/>
      <c r="D44279" s="88"/>
      <c r="E44279" s="88"/>
      <c r="F44279" s="88"/>
      <c r="G44279" s="88"/>
      <c r="H44279" s="88"/>
      <c r="I44279" s="88"/>
      <c r="J44279" s="88"/>
      <c r="K44279" s="88"/>
    </row>
    <row r="44280" spans="2:11" ht="12" hidden="1" customHeight="1" x14ac:dyDescent="0.2">
      <c r="B44280" s="88"/>
      <c r="C44280" s="88"/>
      <c r="D44280" s="88"/>
      <c r="E44280" s="88"/>
      <c r="F44280" s="88"/>
      <c r="G44280" s="88"/>
      <c r="H44280" s="88"/>
      <c r="I44280" s="88"/>
      <c r="J44280" s="88"/>
      <c r="K44280" s="88"/>
    </row>
    <row r="44281" spans="2:11" ht="12" hidden="1" customHeight="1" x14ac:dyDescent="0.2">
      <c r="B44281" s="88"/>
      <c r="C44281" s="88"/>
      <c r="D44281" s="88"/>
      <c r="E44281" s="88"/>
      <c r="F44281" s="88"/>
      <c r="G44281" s="88"/>
      <c r="H44281" s="88"/>
      <c r="I44281" s="88"/>
      <c r="J44281" s="88"/>
      <c r="K44281" s="88"/>
    </row>
    <row r="44282" spans="2:11" ht="12" hidden="1" customHeight="1" x14ac:dyDescent="0.2">
      <c r="B44282" s="88"/>
      <c r="C44282" s="88"/>
      <c r="D44282" s="88"/>
      <c r="E44282" s="88"/>
      <c r="F44282" s="88"/>
      <c r="G44282" s="88"/>
      <c r="H44282" s="88"/>
      <c r="I44282" s="88"/>
      <c r="J44282" s="88"/>
      <c r="K44282" s="88"/>
    </row>
    <row r="44283" spans="2:11" ht="12" hidden="1" customHeight="1" x14ac:dyDescent="0.2">
      <c r="B44283" s="88"/>
      <c r="C44283" s="88"/>
      <c r="D44283" s="88"/>
      <c r="E44283" s="88"/>
      <c r="F44283" s="88"/>
      <c r="G44283" s="88"/>
      <c r="H44283" s="88"/>
      <c r="I44283" s="88"/>
      <c r="J44283" s="88"/>
      <c r="K44283" s="88"/>
    </row>
    <row r="44284" spans="2:11" ht="12" hidden="1" customHeight="1" x14ac:dyDescent="0.2">
      <c r="B44284" s="88"/>
      <c r="C44284" s="88"/>
      <c r="D44284" s="88"/>
      <c r="E44284" s="88"/>
      <c r="F44284" s="88"/>
      <c r="G44284" s="88"/>
      <c r="H44284" s="88"/>
      <c r="I44284" s="88"/>
      <c r="J44284" s="88"/>
      <c r="K44284" s="88"/>
    </row>
    <row r="44285" spans="2:11" ht="12" hidden="1" customHeight="1" x14ac:dyDescent="0.2">
      <c r="B44285" s="88"/>
      <c r="C44285" s="88"/>
      <c r="D44285" s="88"/>
      <c r="E44285" s="88"/>
      <c r="F44285" s="88"/>
      <c r="G44285" s="88"/>
      <c r="H44285" s="88"/>
      <c r="I44285" s="88"/>
      <c r="J44285" s="88"/>
      <c r="K44285" s="88"/>
    </row>
    <row r="44286" spans="2:11" ht="12" hidden="1" customHeight="1" x14ac:dyDescent="0.2">
      <c r="B44286" s="88"/>
      <c r="C44286" s="88"/>
      <c r="D44286" s="88"/>
      <c r="E44286" s="88"/>
      <c r="F44286" s="88"/>
      <c r="G44286" s="88"/>
      <c r="H44286" s="88"/>
      <c r="I44286" s="88"/>
      <c r="J44286" s="88"/>
      <c r="K44286" s="88"/>
    </row>
    <row r="44287" spans="2:11" ht="12" hidden="1" customHeight="1" x14ac:dyDescent="0.2">
      <c r="B44287" s="88"/>
      <c r="C44287" s="88"/>
      <c r="D44287" s="88"/>
      <c r="E44287" s="88"/>
      <c r="F44287" s="88"/>
      <c r="G44287" s="88"/>
      <c r="H44287" s="88"/>
      <c r="I44287" s="88"/>
      <c r="J44287" s="88"/>
      <c r="K44287" s="88"/>
    </row>
    <row r="44288" spans="2:11" ht="12" hidden="1" customHeight="1" x14ac:dyDescent="0.2">
      <c r="B44288" s="88"/>
      <c r="C44288" s="88"/>
      <c r="D44288" s="88"/>
      <c r="E44288" s="88"/>
      <c r="F44288" s="88"/>
      <c r="G44288" s="88"/>
      <c r="H44288" s="88"/>
      <c r="I44288" s="88"/>
      <c r="J44288" s="88"/>
      <c r="K44288" s="88"/>
    </row>
    <row r="44289" spans="2:11" ht="12" hidden="1" customHeight="1" x14ac:dyDescent="0.2">
      <c r="B44289" s="88"/>
      <c r="C44289" s="88"/>
      <c r="D44289" s="88"/>
      <c r="E44289" s="88"/>
      <c r="F44289" s="88"/>
      <c r="G44289" s="88"/>
      <c r="H44289" s="88"/>
      <c r="I44289" s="88"/>
      <c r="J44289" s="88"/>
      <c r="K44289" s="88"/>
    </row>
    <row r="44290" spans="2:11" ht="12" hidden="1" customHeight="1" x14ac:dyDescent="0.2">
      <c r="B44290" s="88"/>
      <c r="C44290" s="88"/>
      <c r="D44290" s="88"/>
      <c r="E44290" s="88"/>
      <c r="F44290" s="88"/>
      <c r="G44290" s="88"/>
      <c r="H44290" s="88"/>
      <c r="I44290" s="88"/>
      <c r="J44290" s="88"/>
      <c r="K44290" s="88"/>
    </row>
    <row r="44291" spans="2:11" ht="12" hidden="1" customHeight="1" x14ac:dyDescent="0.2">
      <c r="B44291" s="88"/>
      <c r="C44291" s="88"/>
      <c r="D44291" s="88"/>
      <c r="E44291" s="88"/>
      <c r="F44291" s="88"/>
      <c r="G44291" s="88"/>
      <c r="H44291" s="88"/>
      <c r="I44291" s="88"/>
      <c r="J44291" s="88"/>
      <c r="K44291" s="88"/>
    </row>
    <row r="44292" spans="2:11" ht="12" hidden="1" customHeight="1" x14ac:dyDescent="0.2">
      <c r="B44292" s="88"/>
      <c r="C44292" s="88"/>
      <c r="D44292" s="88"/>
      <c r="E44292" s="88"/>
      <c r="F44292" s="88"/>
      <c r="G44292" s="88"/>
      <c r="H44292" s="88"/>
      <c r="I44292" s="88"/>
      <c r="J44292" s="88"/>
      <c r="K44292" s="88"/>
    </row>
    <row r="44293" spans="2:11" ht="12" hidden="1" customHeight="1" x14ac:dyDescent="0.2">
      <c r="B44293" s="88"/>
      <c r="C44293" s="88"/>
      <c r="D44293" s="88"/>
      <c r="E44293" s="88"/>
      <c r="F44293" s="88"/>
      <c r="G44293" s="88"/>
      <c r="H44293" s="88"/>
      <c r="I44293" s="88"/>
      <c r="J44293" s="88"/>
      <c r="K44293" s="88"/>
    </row>
    <row r="44294" spans="2:11" ht="12" hidden="1" customHeight="1" x14ac:dyDescent="0.2">
      <c r="B44294" s="88"/>
      <c r="C44294" s="88"/>
      <c r="D44294" s="88"/>
      <c r="E44294" s="88"/>
      <c r="F44294" s="88"/>
      <c r="G44294" s="88"/>
      <c r="H44294" s="88"/>
      <c r="I44294" s="88"/>
      <c r="J44294" s="88"/>
      <c r="K44294" s="88"/>
    </row>
    <row r="44295" spans="2:11" ht="12" hidden="1" customHeight="1" x14ac:dyDescent="0.2">
      <c r="B44295" s="88"/>
      <c r="C44295" s="88"/>
      <c r="D44295" s="88"/>
      <c r="E44295" s="88"/>
      <c r="F44295" s="88"/>
      <c r="G44295" s="88"/>
      <c r="H44295" s="88"/>
      <c r="I44295" s="88"/>
      <c r="J44295" s="88"/>
      <c r="K44295" s="88"/>
    </row>
    <row r="44296" spans="2:11" ht="12" hidden="1" customHeight="1" x14ac:dyDescent="0.2">
      <c r="B44296" s="88"/>
      <c r="C44296" s="88"/>
      <c r="D44296" s="88"/>
      <c r="E44296" s="88"/>
      <c r="F44296" s="88"/>
      <c r="G44296" s="88"/>
      <c r="H44296" s="88"/>
      <c r="I44296" s="88"/>
      <c r="J44296" s="88"/>
      <c r="K44296" s="88"/>
    </row>
    <row r="44297" spans="2:11" ht="12" hidden="1" customHeight="1" x14ac:dyDescent="0.2">
      <c r="B44297" s="88"/>
      <c r="C44297" s="88"/>
      <c r="D44297" s="88"/>
      <c r="E44297" s="88"/>
      <c r="F44297" s="88"/>
      <c r="G44297" s="88"/>
      <c r="H44297" s="88"/>
      <c r="I44297" s="88"/>
      <c r="J44297" s="88"/>
      <c r="K44297" s="88"/>
    </row>
    <row r="44298" spans="2:11" ht="12" hidden="1" customHeight="1" x14ac:dyDescent="0.2">
      <c r="B44298" s="88"/>
      <c r="C44298" s="88"/>
      <c r="D44298" s="88"/>
      <c r="E44298" s="88"/>
      <c r="F44298" s="88"/>
      <c r="G44298" s="88"/>
      <c r="H44298" s="88"/>
      <c r="I44298" s="88"/>
      <c r="J44298" s="88"/>
      <c r="K44298" s="88"/>
    </row>
    <row r="44299" spans="2:11" ht="12" hidden="1" customHeight="1" x14ac:dyDescent="0.2">
      <c r="B44299" s="88"/>
      <c r="C44299" s="88"/>
      <c r="D44299" s="88"/>
      <c r="E44299" s="88"/>
      <c r="F44299" s="88"/>
      <c r="G44299" s="88"/>
      <c r="H44299" s="88"/>
      <c r="I44299" s="88"/>
      <c r="J44299" s="88"/>
      <c r="K44299" s="88"/>
    </row>
    <row r="44300" spans="2:11" ht="12" hidden="1" customHeight="1" x14ac:dyDescent="0.2">
      <c r="B44300" s="88"/>
      <c r="C44300" s="88"/>
      <c r="D44300" s="88"/>
      <c r="E44300" s="88"/>
      <c r="F44300" s="88"/>
      <c r="G44300" s="88"/>
      <c r="H44300" s="88"/>
      <c r="I44300" s="88"/>
      <c r="J44300" s="88"/>
      <c r="K44300" s="88"/>
    </row>
    <row r="44301" spans="2:11" ht="12" hidden="1" customHeight="1" x14ac:dyDescent="0.2">
      <c r="B44301" s="88"/>
      <c r="C44301" s="88"/>
      <c r="D44301" s="88"/>
      <c r="E44301" s="88"/>
      <c r="F44301" s="88"/>
      <c r="G44301" s="88"/>
      <c r="H44301" s="88"/>
      <c r="I44301" s="88"/>
      <c r="J44301" s="88"/>
      <c r="K44301" s="88"/>
    </row>
    <row r="44302" spans="2:11" ht="12" hidden="1" customHeight="1" x14ac:dyDescent="0.2">
      <c r="B44302" s="88"/>
      <c r="C44302" s="88"/>
      <c r="D44302" s="88"/>
      <c r="E44302" s="88"/>
      <c r="F44302" s="88"/>
      <c r="G44302" s="88"/>
      <c r="H44302" s="88"/>
      <c r="I44302" s="88"/>
      <c r="J44302" s="88"/>
      <c r="K44302" s="88"/>
    </row>
    <row r="44303" spans="2:11" ht="12" hidden="1" customHeight="1" x14ac:dyDescent="0.2">
      <c r="B44303" s="88"/>
      <c r="C44303" s="88"/>
      <c r="D44303" s="88"/>
      <c r="E44303" s="88"/>
      <c r="F44303" s="88"/>
      <c r="G44303" s="88"/>
      <c r="H44303" s="88"/>
      <c r="I44303" s="88"/>
      <c r="J44303" s="88"/>
      <c r="K44303" s="88"/>
    </row>
    <row r="44304" spans="2:11" ht="12" hidden="1" customHeight="1" x14ac:dyDescent="0.2">
      <c r="B44304" s="88"/>
      <c r="C44304" s="88"/>
      <c r="D44304" s="88"/>
      <c r="E44304" s="88"/>
      <c r="F44304" s="88"/>
      <c r="G44304" s="88"/>
      <c r="H44304" s="88"/>
      <c r="I44304" s="88"/>
      <c r="J44304" s="88"/>
      <c r="K44304" s="88"/>
    </row>
    <row r="44305" spans="2:11" ht="12" hidden="1" customHeight="1" x14ac:dyDescent="0.2">
      <c r="B44305" s="88"/>
      <c r="C44305" s="88"/>
      <c r="D44305" s="88"/>
      <c r="E44305" s="88"/>
      <c r="F44305" s="88"/>
      <c r="G44305" s="88"/>
      <c r="H44305" s="88"/>
      <c r="I44305" s="88"/>
      <c r="J44305" s="88"/>
      <c r="K44305" s="88"/>
    </row>
    <row r="44306" spans="2:11" ht="12" hidden="1" customHeight="1" x14ac:dyDescent="0.2">
      <c r="B44306" s="88"/>
      <c r="C44306" s="88"/>
      <c r="D44306" s="88"/>
      <c r="E44306" s="88"/>
      <c r="F44306" s="88"/>
      <c r="G44306" s="88"/>
      <c r="H44306" s="88"/>
      <c r="I44306" s="88"/>
      <c r="J44306" s="88"/>
      <c r="K44306" s="88"/>
    </row>
    <row r="44307" spans="2:11" ht="12" hidden="1" customHeight="1" x14ac:dyDescent="0.2">
      <c r="B44307" s="88"/>
      <c r="C44307" s="88"/>
      <c r="D44307" s="88"/>
      <c r="E44307" s="88"/>
      <c r="F44307" s="88"/>
      <c r="G44307" s="88"/>
      <c r="H44307" s="88"/>
      <c r="I44307" s="88"/>
      <c r="J44307" s="88"/>
      <c r="K44307" s="88"/>
    </row>
    <row r="44308" spans="2:11" ht="12" hidden="1" customHeight="1" x14ac:dyDescent="0.2">
      <c r="B44308" s="88"/>
      <c r="C44308" s="88"/>
      <c r="D44308" s="88"/>
      <c r="E44308" s="88"/>
      <c r="F44308" s="88"/>
      <c r="G44308" s="88"/>
      <c r="H44308" s="88"/>
      <c r="I44308" s="88"/>
      <c r="J44308" s="88"/>
      <c r="K44308" s="88"/>
    </row>
    <row r="44309" spans="2:11" ht="12" hidden="1" customHeight="1" x14ac:dyDescent="0.2">
      <c r="B44309" s="88"/>
      <c r="C44309" s="88"/>
      <c r="D44309" s="88"/>
      <c r="E44309" s="88"/>
      <c r="F44309" s="88"/>
      <c r="G44309" s="88"/>
      <c r="H44309" s="88"/>
      <c r="I44309" s="88"/>
      <c r="J44309" s="88"/>
      <c r="K44309" s="88"/>
    </row>
    <row r="44310" spans="2:11" ht="12" hidden="1" customHeight="1" x14ac:dyDescent="0.2">
      <c r="B44310" s="88"/>
      <c r="C44310" s="88"/>
      <c r="D44310" s="88"/>
      <c r="E44310" s="88"/>
      <c r="F44310" s="88"/>
      <c r="G44310" s="88"/>
      <c r="H44310" s="88"/>
      <c r="I44310" s="88"/>
      <c r="J44310" s="88"/>
      <c r="K44310" s="88"/>
    </row>
    <row r="44311" spans="2:11" ht="12" hidden="1" customHeight="1" x14ac:dyDescent="0.2">
      <c r="B44311" s="88"/>
      <c r="C44311" s="88"/>
      <c r="D44311" s="88"/>
      <c r="E44311" s="88"/>
      <c r="F44311" s="88"/>
      <c r="G44311" s="88"/>
      <c r="H44311" s="88"/>
      <c r="I44311" s="88"/>
      <c r="J44311" s="88"/>
      <c r="K44311" s="88"/>
    </row>
    <row r="44312" spans="2:11" ht="12" hidden="1" customHeight="1" x14ac:dyDescent="0.2">
      <c r="B44312" s="88"/>
      <c r="C44312" s="88"/>
      <c r="D44312" s="88"/>
      <c r="E44312" s="88"/>
      <c r="F44312" s="88"/>
      <c r="G44312" s="88"/>
      <c r="H44312" s="88"/>
      <c r="I44312" s="88"/>
      <c r="J44312" s="88"/>
      <c r="K44312" s="88"/>
    </row>
    <row r="44313" spans="2:11" ht="12" hidden="1" customHeight="1" x14ac:dyDescent="0.2">
      <c r="B44313" s="88"/>
      <c r="C44313" s="88"/>
      <c r="D44313" s="88"/>
      <c r="E44313" s="88"/>
      <c r="F44313" s="88"/>
      <c r="G44313" s="88"/>
      <c r="H44313" s="88"/>
      <c r="I44313" s="88"/>
      <c r="J44313" s="88"/>
      <c r="K44313" s="88"/>
    </row>
    <row r="44314" spans="2:11" ht="12" hidden="1" customHeight="1" x14ac:dyDescent="0.2">
      <c r="B44314" s="88"/>
      <c r="C44314" s="88"/>
      <c r="D44314" s="88"/>
      <c r="E44314" s="88"/>
      <c r="F44314" s="88"/>
      <c r="G44314" s="88"/>
      <c r="H44314" s="88"/>
      <c r="I44314" s="88"/>
      <c r="J44314" s="88"/>
      <c r="K44314" s="88"/>
    </row>
    <row r="44315" spans="2:11" ht="12" hidden="1" customHeight="1" x14ac:dyDescent="0.2">
      <c r="B44315" s="88"/>
      <c r="C44315" s="88"/>
      <c r="D44315" s="88"/>
      <c r="E44315" s="88"/>
      <c r="F44315" s="88"/>
      <c r="G44315" s="88"/>
      <c r="H44315" s="88"/>
      <c r="I44315" s="88"/>
      <c r="J44315" s="88"/>
      <c r="K44315" s="88"/>
    </row>
    <row r="44316" spans="2:11" ht="12" hidden="1" customHeight="1" x14ac:dyDescent="0.2">
      <c r="B44316" s="88"/>
      <c r="C44316" s="88"/>
      <c r="D44316" s="88"/>
      <c r="E44316" s="88"/>
      <c r="F44316" s="88"/>
      <c r="G44316" s="88"/>
      <c r="H44316" s="88"/>
      <c r="I44316" s="88"/>
      <c r="J44316" s="88"/>
      <c r="K44316" s="88"/>
    </row>
    <row r="44317" spans="2:11" ht="12" hidden="1" customHeight="1" x14ac:dyDescent="0.2">
      <c r="B44317" s="88"/>
      <c r="C44317" s="88"/>
      <c r="D44317" s="88"/>
      <c r="E44317" s="88"/>
      <c r="F44317" s="88"/>
      <c r="G44317" s="88"/>
      <c r="H44317" s="88"/>
      <c r="I44317" s="88"/>
      <c r="J44317" s="88"/>
      <c r="K44317" s="88"/>
    </row>
    <row r="44318" spans="2:11" ht="12" hidden="1" customHeight="1" x14ac:dyDescent="0.2">
      <c r="B44318" s="88"/>
      <c r="C44318" s="88"/>
      <c r="D44318" s="88"/>
      <c r="E44318" s="88"/>
      <c r="F44318" s="88"/>
      <c r="G44318" s="88"/>
      <c r="H44318" s="88"/>
      <c r="I44318" s="88"/>
      <c r="J44318" s="88"/>
      <c r="K44318" s="88"/>
    </row>
    <row r="44319" spans="2:11" ht="12" hidden="1" customHeight="1" x14ac:dyDescent="0.2">
      <c r="B44319" s="88"/>
      <c r="C44319" s="88"/>
      <c r="D44319" s="88"/>
      <c r="E44319" s="88"/>
      <c r="F44319" s="88"/>
      <c r="G44319" s="88"/>
      <c r="H44319" s="88"/>
      <c r="I44319" s="88"/>
      <c r="J44319" s="88"/>
      <c r="K44319" s="88"/>
    </row>
    <row r="44320" spans="2:11" ht="12" hidden="1" customHeight="1" x14ac:dyDescent="0.2">
      <c r="B44320" s="88"/>
      <c r="C44320" s="88"/>
      <c r="D44320" s="88"/>
      <c r="E44320" s="88"/>
      <c r="F44320" s="88"/>
      <c r="G44320" s="88"/>
      <c r="H44320" s="88"/>
      <c r="I44320" s="88"/>
      <c r="J44320" s="88"/>
      <c r="K44320" s="88"/>
    </row>
    <row r="44321" spans="2:11" ht="12" hidden="1" customHeight="1" x14ac:dyDescent="0.2">
      <c r="B44321" s="88"/>
      <c r="C44321" s="88"/>
      <c r="D44321" s="88"/>
      <c r="E44321" s="88"/>
      <c r="F44321" s="88"/>
      <c r="G44321" s="88"/>
      <c r="H44321" s="88"/>
      <c r="I44321" s="88"/>
      <c r="J44321" s="88"/>
      <c r="K44321" s="88"/>
    </row>
    <row r="44322" spans="2:11" ht="12" hidden="1" customHeight="1" x14ac:dyDescent="0.2">
      <c r="B44322" s="88"/>
      <c r="C44322" s="88"/>
      <c r="D44322" s="88"/>
      <c r="E44322" s="88"/>
      <c r="F44322" s="88"/>
      <c r="G44322" s="88"/>
      <c r="H44322" s="88"/>
      <c r="I44322" s="88"/>
      <c r="J44322" s="88"/>
      <c r="K44322" s="88"/>
    </row>
    <row r="44323" spans="2:11" ht="12" hidden="1" customHeight="1" x14ac:dyDescent="0.2">
      <c r="B44323" s="88"/>
      <c r="C44323" s="88"/>
      <c r="D44323" s="88"/>
      <c r="E44323" s="88"/>
      <c r="F44323" s="88"/>
      <c r="G44323" s="88"/>
      <c r="H44323" s="88"/>
      <c r="I44323" s="88"/>
      <c r="J44323" s="88"/>
      <c r="K44323" s="88"/>
    </row>
    <row r="44324" spans="2:11" ht="12" hidden="1" customHeight="1" x14ac:dyDescent="0.2">
      <c r="B44324" s="88"/>
      <c r="C44324" s="88"/>
      <c r="D44324" s="88"/>
      <c r="E44324" s="88"/>
      <c r="F44324" s="88"/>
      <c r="G44324" s="88"/>
      <c r="H44324" s="88"/>
      <c r="I44324" s="88"/>
      <c r="J44324" s="88"/>
      <c r="K44324" s="88"/>
    </row>
    <row r="44325" spans="2:11" ht="12" hidden="1" customHeight="1" x14ac:dyDescent="0.2">
      <c r="B44325" s="88"/>
      <c r="C44325" s="88"/>
      <c r="D44325" s="88"/>
      <c r="E44325" s="88"/>
      <c r="F44325" s="88"/>
      <c r="G44325" s="88"/>
      <c r="H44325" s="88"/>
      <c r="I44325" s="88"/>
      <c r="J44325" s="88"/>
      <c r="K44325" s="88"/>
    </row>
    <row r="44326" spans="2:11" ht="12" hidden="1" customHeight="1" x14ac:dyDescent="0.2">
      <c r="B44326" s="88"/>
      <c r="C44326" s="88"/>
      <c r="D44326" s="88"/>
      <c r="E44326" s="88"/>
      <c r="F44326" s="88"/>
      <c r="G44326" s="88"/>
      <c r="H44326" s="88"/>
      <c r="I44326" s="88"/>
      <c r="J44326" s="88"/>
      <c r="K44326" s="88"/>
    </row>
    <row r="44327" spans="2:11" ht="12" hidden="1" customHeight="1" x14ac:dyDescent="0.2">
      <c r="B44327" s="88"/>
      <c r="C44327" s="88"/>
      <c r="D44327" s="88"/>
      <c r="E44327" s="88"/>
      <c r="F44327" s="88"/>
      <c r="G44327" s="88"/>
      <c r="H44327" s="88"/>
      <c r="I44327" s="88"/>
      <c r="J44327" s="88"/>
      <c r="K44327" s="88"/>
    </row>
    <row r="44328" spans="2:11" ht="12" hidden="1" customHeight="1" x14ac:dyDescent="0.2">
      <c r="B44328" s="88"/>
      <c r="C44328" s="88"/>
      <c r="D44328" s="88"/>
      <c r="E44328" s="88"/>
      <c r="F44328" s="88"/>
      <c r="G44328" s="88"/>
      <c r="H44328" s="88"/>
      <c r="I44328" s="88"/>
      <c r="J44328" s="88"/>
      <c r="K44328" s="88"/>
    </row>
    <row r="44329" spans="2:11" ht="12" hidden="1" customHeight="1" x14ac:dyDescent="0.2">
      <c r="B44329" s="88"/>
      <c r="C44329" s="88"/>
      <c r="D44329" s="88"/>
      <c r="E44329" s="88"/>
      <c r="F44329" s="88"/>
      <c r="G44329" s="88"/>
      <c r="H44329" s="88"/>
      <c r="I44329" s="88"/>
      <c r="J44329" s="88"/>
      <c r="K44329" s="88"/>
    </row>
    <row r="44330" spans="2:11" ht="12" hidden="1" customHeight="1" x14ac:dyDescent="0.2">
      <c r="B44330" s="88"/>
      <c r="C44330" s="88"/>
      <c r="D44330" s="88"/>
      <c r="E44330" s="88"/>
      <c r="F44330" s="88"/>
      <c r="G44330" s="88"/>
      <c r="H44330" s="88"/>
      <c r="I44330" s="88"/>
      <c r="J44330" s="88"/>
      <c r="K44330" s="88"/>
    </row>
    <row r="44331" spans="2:11" ht="12" hidden="1" customHeight="1" x14ac:dyDescent="0.2">
      <c r="B44331" s="88"/>
      <c r="C44331" s="88"/>
      <c r="D44331" s="88"/>
      <c r="E44331" s="88"/>
      <c r="F44331" s="88"/>
      <c r="G44331" s="88"/>
      <c r="H44331" s="88"/>
      <c r="I44331" s="88"/>
      <c r="J44331" s="88"/>
      <c r="K44331" s="88"/>
    </row>
    <row r="44332" spans="2:11" ht="12" hidden="1" customHeight="1" x14ac:dyDescent="0.2">
      <c r="B44332" s="88"/>
      <c r="C44332" s="88"/>
      <c r="D44332" s="88"/>
      <c r="E44332" s="88"/>
      <c r="F44332" s="88"/>
      <c r="G44332" s="88"/>
      <c r="H44332" s="88"/>
      <c r="I44332" s="88"/>
      <c r="J44332" s="88"/>
      <c r="K44332" s="88"/>
    </row>
    <row r="44333" spans="2:11" ht="12" hidden="1" customHeight="1" x14ac:dyDescent="0.2">
      <c r="B44333" s="88"/>
      <c r="C44333" s="88"/>
      <c r="D44333" s="88"/>
      <c r="E44333" s="88"/>
      <c r="F44333" s="88"/>
      <c r="G44333" s="88"/>
      <c r="H44333" s="88"/>
      <c r="I44333" s="88"/>
      <c r="J44333" s="88"/>
      <c r="K44333" s="88"/>
    </row>
    <row r="44334" spans="2:11" ht="12" hidden="1" customHeight="1" x14ac:dyDescent="0.2">
      <c r="B44334" s="88"/>
      <c r="C44334" s="88"/>
      <c r="D44334" s="88"/>
      <c r="E44334" s="88"/>
      <c r="F44334" s="88"/>
      <c r="G44334" s="88"/>
      <c r="H44334" s="88"/>
      <c r="I44334" s="88"/>
      <c r="J44334" s="88"/>
      <c r="K44334" s="88"/>
    </row>
    <row r="44335" spans="2:11" ht="12" hidden="1" customHeight="1" x14ac:dyDescent="0.2">
      <c r="B44335" s="88"/>
      <c r="C44335" s="88"/>
      <c r="D44335" s="88"/>
      <c r="E44335" s="88"/>
      <c r="F44335" s="88"/>
      <c r="G44335" s="88"/>
      <c r="H44335" s="88"/>
      <c r="I44335" s="88"/>
      <c r="J44335" s="88"/>
      <c r="K44335" s="88"/>
    </row>
    <row r="44336" spans="2:11" ht="12" hidden="1" customHeight="1" x14ac:dyDescent="0.2">
      <c r="B44336" s="88"/>
      <c r="C44336" s="88"/>
      <c r="D44336" s="88"/>
      <c r="E44336" s="88"/>
      <c r="F44336" s="88"/>
      <c r="G44336" s="88"/>
      <c r="H44336" s="88"/>
      <c r="I44336" s="88"/>
      <c r="J44336" s="88"/>
      <c r="K44336" s="88"/>
    </row>
    <row r="44337" spans="2:11" ht="12" hidden="1" customHeight="1" x14ac:dyDescent="0.2">
      <c r="B44337" s="88"/>
      <c r="C44337" s="88"/>
      <c r="D44337" s="88"/>
      <c r="E44337" s="88"/>
      <c r="F44337" s="88"/>
      <c r="G44337" s="88"/>
      <c r="H44337" s="88"/>
      <c r="I44337" s="88"/>
      <c r="J44337" s="88"/>
      <c r="K44337" s="88"/>
    </row>
    <row r="44338" spans="2:11" ht="12" hidden="1" customHeight="1" x14ac:dyDescent="0.2">
      <c r="B44338" s="88"/>
      <c r="C44338" s="88"/>
      <c r="D44338" s="88"/>
      <c r="E44338" s="88"/>
      <c r="F44338" s="88"/>
      <c r="G44338" s="88"/>
      <c r="H44338" s="88"/>
      <c r="I44338" s="88"/>
      <c r="J44338" s="88"/>
      <c r="K44338" s="88"/>
    </row>
    <row r="44339" spans="2:11" ht="12" hidden="1" customHeight="1" x14ac:dyDescent="0.2">
      <c r="B44339" s="88"/>
      <c r="C44339" s="88"/>
      <c r="D44339" s="88"/>
      <c r="E44339" s="88"/>
      <c r="F44339" s="88"/>
      <c r="G44339" s="88"/>
      <c r="H44339" s="88"/>
      <c r="I44339" s="88"/>
      <c r="J44339" s="88"/>
      <c r="K44339" s="88"/>
    </row>
    <row r="44340" spans="2:11" ht="12" hidden="1" customHeight="1" x14ac:dyDescent="0.2">
      <c r="B44340" s="88"/>
      <c r="C44340" s="88"/>
      <c r="D44340" s="88"/>
      <c r="E44340" s="88"/>
      <c r="F44340" s="88"/>
      <c r="G44340" s="88"/>
      <c r="H44340" s="88"/>
      <c r="I44340" s="88"/>
      <c r="J44340" s="88"/>
      <c r="K44340" s="88"/>
    </row>
    <row r="44341" spans="2:11" ht="12" hidden="1" customHeight="1" x14ac:dyDescent="0.2">
      <c r="B44341" s="88"/>
      <c r="C44341" s="88"/>
      <c r="D44341" s="88"/>
      <c r="E44341" s="88"/>
      <c r="F44341" s="88"/>
      <c r="G44341" s="88"/>
      <c r="H44341" s="88"/>
      <c r="I44341" s="88"/>
      <c r="J44341" s="88"/>
      <c r="K44341" s="88"/>
    </row>
    <row r="44342" spans="2:11" ht="12" hidden="1" customHeight="1" x14ac:dyDescent="0.2">
      <c r="B44342" s="88"/>
      <c r="C44342" s="88"/>
      <c r="D44342" s="88"/>
      <c r="E44342" s="88"/>
      <c r="F44342" s="88"/>
      <c r="G44342" s="88"/>
      <c r="H44342" s="88"/>
      <c r="I44342" s="88"/>
      <c r="J44342" s="88"/>
      <c r="K44342" s="88"/>
    </row>
    <row r="44343" spans="2:11" ht="12" hidden="1" customHeight="1" x14ac:dyDescent="0.2">
      <c r="B44343" s="88"/>
      <c r="C44343" s="88"/>
      <c r="D44343" s="88"/>
      <c r="E44343" s="88"/>
      <c r="F44343" s="88"/>
      <c r="G44343" s="88"/>
      <c r="H44343" s="88"/>
      <c r="I44343" s="88"/>
      <c r="J44343" s="88"/>
      <c r="K44343" s="88"/>
    </row>
    <row r="44344" spans="2:11" ht="12" hidden="1" customHeight="1" x14ac:dyDescent="0.2">
      <c r="B44344" s="88"/>
      <c r="C44344" s="88"/>
      <c r="D44344" s="88"/>
      <c r="E44344" s="88"/>
      <c r="F44344" s="88"/>
      <c r="G44344" s="88"/>
      <c r="H44344" s="88"/>
      <c r="I44344" s="88"/>
      <c r="J44344" s="88"/>
      <c r="K44344" s="88"/>
    </row>
    <row r="44345" spans="2:11" ht="12" hidden="1" customHeight="1" x14ac:dyDescent="0.2">
      <c r="B44345" s="88"/>
      <c r="C44345" s="88"/>
      <c r="D44345" s="88"/>
      <c r="E44345" s="88"/>
      <c r="F44345" s="88"/>
      <c r="G44345" s="88"/>
      <c r="H44345" s="88"/>
      <c r="I44345" s="88"/>
      <c r="J44345" s="88"/>
      <c r="K44345" s="88"/>
    </row>
    <row r="44346" spans="2:11" ht="12" hidden="1" customHeight="1" x14ac:dyDescent="0.2">
      <c r="B44346" s="88"/>
      <c r="C44346" s="88"/>
      <c r="D44346" s="88"/>
      <c r="E44346" s="88"/>
      <c r="F44346" s="88"/>
      <c r="G44346" s="88"/>
      <c r="H44346" s="88"/>
      <c r="I44346" s="88"/>
      <c r="J44346" s="88"/>
      <c r="K44346" s="88"/>
    </row>
    <row r="44347" spans="2:11" ht="12" hidden="1" customHeight="1" x14ac:dyDescent="0.2">
      <c r="B44347" s="88"/>
      <c r="C44347" s="88"/>
      <c r="D44347" s="88"/>
      <c r="E44347" s="88"/>
      <c r="F44347" s="88"/>
      <c r="G44347" s="88"/>
      <c r="H44347" s="88"/>
      <c r="I44347" s="88"/>
      <c r="J44347" s="88"/>
      <c r="K44347" s="88"/>
    </row>
    <row r="44348" spans="2:11" ht="12" hidden="1" customHeight="1" x14ac:dyDescent="0.2">
      <c r="B44348" s="88"/>
      <c r="C44348" s="88"/>
      <c r="D44348" s="88"/>
      <c r="E44348" s="88"/>
      <c r="F44348" s="88"/>
      <c r="G44348" s="88"/>
      <c r="H44348" s="88"/>
      <c r="I44348" s="88"/>
      <c r="J44348" s="88"/>
      <c r="K44348" s="88"/>
    </row>
    <row r="44349" spans="2:11" ht="12" hidden="1" customHeight="1" x14ac:dyDescent="0.2">
      <c r="B44349" s="88"/>
      <c r="C44349" s="88"/>
      <c r="D44349" s="88"/>
      <c r="E44349" s="88"/>
      <c r="F44349" s="88"/>
      <c r="G44349" s="88"/>
      <c r="H44349" s="88"/>
      <c r="I44349" s="88"/>
      <c r="J44349" s="88"/>
      <c r="K44349" s="88"/>
    </row>
    <row r="44350" spans="2:11" ht="12" hidden="1" customHeight="1" x14ac:dyDescent="0.2">
      <c r="B44350" s="88"/>
      <c r="C44350" s="88"/>
      <c r="D44350" s="88"/>
      <c r="E44350" s="88"/>
      <c r="F44350" s="88"/>
      <c r="G44350" s="88"/>
      <c r="H44350" s="88"/>
      <c r="I44350" s="88"/>
      <c r="J44350" s="88"/>
      <c r="K44350" s="88"/>
    </row>
    <row r="44351" spans="2:11" ht="12" hidden="1" customHeight="1" x14ac:dyDescent="0.2">
      <c r="B44351" s="88"/>
      <c r="C44351" s="88"/>
      <c r="D44351" s="88"/>
      <c r="E44351" s="88"/>
      <c r="F44351" s="88"/>
      <c r="G44351" s="88"/>
      <c r="H44351" s="88"/>
      <c r="I44351" s="88"/>
      <c r="J44351" s="88"/>
      <c r="K44351" s="88"/>
    </row>
    <row r="44352" spans="2:11" ht="12" hidden="1" customHeight="1" x14ac:dyDescent="0.2">
      <c r="B44352" s="88"/>
      <c r="C44352" s="88"/>
      <c r="D44352" s="88"/>
      <c r="E44352" s="88"/>
      <c r="F44352" s="88"/>
      <c r="G44352" s="88"/>
      <c r="H44352" s="88"/>
      <c r="I44352" s="88"/>
      <c r="J44352" s="88"/>
      <c r="K44352" s="88"/>
    </row>
    <row r="44353" spans="2:11" ht="12" hidden="1" customHeight="1" x14ac:dyDescent="0.2">
      <c r="B44353" s="88"/>
      <c r="C44353" s="88"/>
      <c r="D44353" s="88"/>
      <c r="E44353" s="88"/>
      <c r="F44353" s="88"/>
      <c r="G44353" s="88"/>
      <c r="H44353" s="88"/>
      <c r="I44353" s="88"/>
      <c r="J44353" s="88"/>
      <c r="K44353" s="88"/>
    </row>
    <row r="44354" spans="2:11" ht="12" hidden="1" customHeight="1" x14ac:dyDescent="0.2">
      <c r="B44354" s="88"/>
      <c r="C44354" s="88"/>
      <c r="D44354" s="88"/>
      <c r="E44354" s="88"/>
      <c r="F44354" s="88"/>
      <c r="G44354" s="88"/>
      <c r="H44354" s="88"/>
      <c r="I44354" s="88"/>
      <c r="J44354" s="88"/>
      <c r="K44354" s="88"/>
    </row>
    <row r="44355" spans="2:11" ht="12" hidden="1" customHeight="1" x14ac:dyDescent="0.2">
      <c r="B44355" s="88"/>
      <c r="C44355" s="88"/>
      <c r="D44355" s="88"/>
      <c r="E44355" s="88"/>
      <c r="F44355" s="88"/>
      <c r="G44355" s="88"/>
      <c r="H44355" s="88"/>
      <c r="I44355" s="88"/>
      <c r="J44355" s="88"/>
      <c r="K44355" s="88"/>
    </row>
    <row r="44356" spans="2:11" ht="12" hidden="1" customHeight="1" x14ac:dyDescent="0.2">
      <c r="B44356" s="88"/>
      <c r="C44356" s="88"/>
      <c r="D44356" s="88"/>
      <c r="E44356" s="88"/>
      <c r="F44356" s="88"/>
      <c r="G44356" s="88"/>
      <c r="H44356" s="88"/>
      <c r="I44356" s="88"/>
      <c r="J44356" s="88"/>
      <c r="K44356" s="88"/>
    </row>
    <row r="44357" spans="2:11" ht="12" hidden="1" customHeight="1" x14ac:dyDescent="0.2">
      <c r="B44357" s="88"/>
      <c r="C44357" s="88"/>
      <c r="D44357" s="88"/>
      <c r="E44357" s="88"/>
      <c r="F44357" s="88"/>
      <c r="G44357" s="88"/>
      <c r="H44357" s="88"/>
      <c r="I44357" s="88"/>
      <c r="J44357" s="88"/>
      <c r="K44357" s="88"/>
    </row>
    <row r="44358" spans="2:11" ht="12" hidden="1" customHeight="1" x14ac:dyDescent="0.2">
      <c r="B44358" s="88"/>
      <c r="C44358" s="88"/>
      <c r="D44358" s="88"/>
      <c r="E44358" s="88"/>
      <c r="F44358" s="88"/>
      <c r="G44358" s="88"/>
      <c r="H44358" s="88"/>
      <c r="I44358" s="88"/>
      <c r="J44358" s="88"/>
      <c r="K44358" s="88"/>
    </row>
    <row r="44359" spans="2:11" ht="12" hidden="1" customHeight="1" x14ac:dyDescent="0.2">
      <c r="B44359" s="88"/>
      <c r="C44359" s="88"/>
      <c r="D44359" s="88"/>
      <c r="E44359" s="88"/>
      <c r="F44359" s="88"/>
      <c r="G44359" s="88"/>
      <c r="H44359" s="88"/>
      <c r="I44359" s="88"/>
      <c r="J44359" s="88"/>
      <c r="K44359" s="88"/>
    </row>
    <row r="44360" spans="2:11" ht="12" hidden="1" customHeight="1" x14ac:dyDescent="0.2">
      <c r="B44360" s="88"/>
      <c r="C44360" s="88"/>
      <c r="D44360" s="88"/>
      <c r="E44360" s="88"/>
      <c r="F44360" s="88"/>
      <c r="G44360" s="88"/>
      <c r="H44360" s="88"/>
      <c r="I44360" s="88"/>
      <c r="J44360" s="88"/>
      <c r="K44360" s="88"/>
    </row>
    <row r="44361" spans="2:11" ht="12" hidden="1" customHeight="1" x14ac:dyDescent="0.2">
      <c r="B44361" s="88"/>
      <c r="C44361" s="88"/>
      <c r="D44361" s="88"/>
      <c r="E44361" s="88"/>
      <c r="F44361" s="88"/>
      <c r="G44361" s="88"/>
      <c r="H44361" s="88"/>
      <c r="I44361" s="88"/>
      <c r="J44361" s="88"/>
      <c r="K44361" s="88"/>
    </row>
    <row r="44362" spans="2:11" ht="12" hidden="1" customHeight="1" x14ac:dyDescent="0.2">
      <c r="B44362" s="88"/>
      <c r="C44362" s="88"/>
      <c r="D44362" s="88"/>
      <c r="E44362" s="88"/>
      <c r="F44362" s="88"/>
      <c r="G44362" s="88"/>
      <c r="H44362" s="88"/>
      <c r="I44362" s="88"/>
      <c r="J44362" s="88"/>
      <c r="K44362" s="88"/>
    </row>
    <row r="44363" spans="2:11" ht="12" hidden="1" customHeight="1" x14ac:dyDescent="0.2">
      <c r="B44363" s="88"/>
      <c r="C44363" s="88"/>
      <c r="D44363" s="88"/>
      <c r="E44363" s="88"/>
      <c r="F44363" s="88"/>
      <c r="G44363" s="88"/>
      <c r="H44363" s="88"/>
      <c r="I44363" s="88"/>
      <c r="J44363" s="88"/>
      <c r="K44363" s="88"/>
    </row>
    <row r="44364" spans="2:11" ht="12" hidden="1" customHeight="1" x14ac:dyDescent="0.2">
      <c r="B44364" s="88"/>
      <c r="C44364" s="88"/>
      <c r="D44364" s="88"/>
      <c r="E44364" s="88"/>
      <c r="F44364" s="88"/>
      <c r="G44364" s="88"/>
      <c r="H44364" s="88"/>
      <c r="I44364" s="88"/>
      <c r="J44364" s="88"/>
      <c r="K44364" s="88"/>
    </row>
    <row r="44365" spans="2:11" ht="12" hidden="1" customHeight="1" x14ac:dyDescent="0.2">
      <c r="B44365" s="88"/>
      <c r="C44365" s="88"/>
      <c r="D44365" s="88"/>
      <c r="E44365" s="88"/>
      <c r="F44365" s="88"/>
      <c r="G44365" s="88"/>
      <c r="H44365" s="88"/>
      <c r="I44365" s="88"/>
      <c r="J44365" s="88"/>
      <c r="K44365" s="88"/>
    </row>
    <row r="44366" spans="2:11" ht="12" hidden="1" customHeight="1" x14ac:dyDescent="0.2">
      <c r="B44366" s="88"/>
      <c r="C44366" s="88"/>
      <c r="D44366" s="88"/>
      <c r="E44366" s="88"/>
      <c r="F44366" s="88"/>
      <c r="G44366" s="88"/>
      <c r="H44366" s="88"/>
      <c r="I44366" s="88"/>
      <c r="J44366" s="88"/>
      <c r="K44366" s="88"/>
    </row>
    <row r="44367" spans="2:11" ht="12" hidden="1" customHeight="1" x14ac:dyDescent="0.2">
      <c r="B44367" s="88"/>
      <c r="C44367" s="88"/>
      <c r="D44367" s="88"/>
      <c r="E44367" s="88"/>
      <c r="F44367" s="88"/>
      <c r="G44367" s="88"/>
      <c r="H44367" s="88"/>
      <c r="I44367" s="88"/>
      <c r="J44367" s="88"/>
      <c r="K44367" s="88"/>
    </row>
    <row r="44368" spans="2:11" ht="12" hidden="1" customHeight="1" x14ac:dyDescent="0.2">
      <c r="B44368" s="88"/>
      <c r="C44368" s="88"/>
      <c r="D44368" s="88"/>
      <c r="E44368" s="88"/>
      <c r="F44368" s="88"/>
      <c r="G44368" s="88"/>
      <c r="H44368" s="88"/>
      <c r="I44368" s="88"/>
      <c r="J44368" s="88"/>
      <c r="K44368" s="88"/>
    </row>
    <row r="44369" spans="2:11" ht="12" hidden="1" customHeight="1" x14ac:dyDescent="0.2">
      <c r="B44369" s="88"/>
      <c r="C44369" s="88"/>
      <c r="D44369" s="88"/>
      <c r="E44369" s="88"/>
      <c r="F44369" s="88"/>
      <c r="G44369" s="88"/>
      <c r="H44369" s="88"/>
      <c r="I44369" s="88"/>
      <c r="J44369" s="88"/>
      <c r="K44369" s="88"/>
    </row>
    <row r="44370" spans="2:11" ht="12" hidden="1" customHeight="1" x14ac:dyDescent="0.2">
      <c r="B44370" s="88"/>
      <c r="C44370" s="88"/>
      <c r="D44370" s="88"/>
      <c r="E44370" s="88"/>
      <c r="F44370" s="88"/>
      <c r="G44370" s="88"/>
      <c r="H44370" s="88"/>
      <c r="I44370" s="88"/>
      <c r="J44370" s="88"/>
      <c r="K44370" s="88"/>
    </row>
    <row r="44371" spans="2:11" ht="12" hidden="1" customHeight="1" x14ac:dyDescent="0.2">
      <c r="B44371" s="88"/>
      <c r="C44371" s="88"/>
      <c r="D44371" s="88"/>
      <c r="E44371" s="88"/>
      <c r="F44371" s="88"/>
      <c r="G44371" s="88"/>
      <c r="H44371" s="88"/>
      <c r="I44371" s="88"/>
      <c r="J44371" s="88"/>
      <c r="K44371" s="88"/>
    </row>
    <row r="44372" spans="2:11" ht="12" hidden="1" customHeight="1" x14ac:dyDescent="0.2">
      <c r="B44372" s="88"/>
      <c r="C44372" s="88"/>
      <c r="D44372" s="88"/>
      <c r="E44372" s="88"/>
      <c r="F44372" s="88"/>
      <c r="G44372" s="88"/>
      <c r="H44372" s="88"/>
      <c r="I44372" s="88"/>
      <c r="J44372" s="88"/>
      <c r="K44372" s="88"/>
    </row>
    <row r="44373" spans="2:11" ht="12" hidden="1" customHeight="1" x14ac:dyDescent="0.2">
      <c r="B44373" s="88"/>
      <c r="C44373" s="88"/>
      <c r="D44373" s="88"/>
      <c r="E44373" s="88"/>
      <c r="F44373" s="88"/>
      <c r="G44373" s="88"/>
      <c r="H44373" s="88"/>
      <c r="I44373" s="88"/>
      <c r="J44373" s="88"/>
      <c r="K44373" s="88"/>
    </row>
    <row r="44374" spans="2:11" ht="12" hidden="1" customHeight="1" x14ac:dyDescent="0.2">
      <c r="B44374" s="88"/>
      <c r="C44374" s="88"/>
      <c r="D44374" s="88"/>
      <c r="E44374" s="88"/>
      <c r="F44374" s="88"/>
      <c r="G44374" s="88"/>
      <c r="H44374" s="88"/>
      <c r="I44374" s="88"/>
      <c r="J44374" s="88"/>
      <c r="K44374" s="88"/>
    </row>
    <row r="44375" spans="2:11" ht="12" hidden="1" customHeight="1" x14ac:dyDescent="0.2">
      <c r="B44375" s="88"/>
      <c r="C44375" s="88"/>
      <c r="D44375" s="88"/>
      <c r="E44375" s="88"/>
      <c r="F44375" s="88"/>
      <c r="G44375" s="88"/>
      <c r="H44375" s="88"/>
      <c r="I44375" s="88"/>
      <c r="J44375" s="88"/>
      <c r="K44375" s="88"/>
    </row>
    <row r="44376" spans="2:11" ht="12" hidden="1" customHeight="1" x14ac:dyDescent="0.2">
      <c r="B44376" s="88"/>
      <c r="C44376" s="88"/>
      <c r="D44376" s="88"/>
      <c r="E44376" s="88"/>
      <c r="F44376" s="88"/>
      <c r="G44376" s="88"/>
      <c r="H44376" s="88"/>
      <c r="I44376" s="88"/>
      <c r="J44376" s="88"/>
      <c r="K44376" s="88"/>
    </row>
    <row r="44377" spans="2:11" ht="12" hidden="1" customHeight="1" x14ac:dyDescent="0.2">
      <c r="B44377" s="88"/>
      <c r="C44377" s="88"/>
      <c r="D44377" s="88"/>
      <c r="E44377" s="88"/>
      <c r="F44377" s="88"/>
      <c r="G44377" s="88"/>
      <c r="H44377" s="88"/>
      <c r="I44377" s="88"/>
      <c r="J44377" s="88"/>
      <c r="K44377" s="88"/>
    </row>
    <row r="44378" spans="2:11" ht="12" hidden="1" customHeight="1" x14ac:dyDescent="0.2">
      <c r="B44378" s="88"/>
      <c r="C44378" s="88"/>
      <c r="D44378" s="88"/>
      <c r="E44378" s="88"/>
      <c r="F44378" s="88"/>
      <c r="G44378" s="88"/>
      <c r="H44378" s="88"/>
      <c r="I44378" s="88"/>
      <c r="J44378" s="88"/>
      <c r="K44378" s="88"/>
    </row>
    <row r="44379" spans="2:11" ht="12" hidden="1" customHeight="1" x14ac:dyDescent="0.2">
      <c r="B44379" s="88"/>
      <c r="C44379" s="88"/>
      <c r="D44379" s="88"/>
      <c r="E44379" s="88"/>
      <c r="F44379" s="88"/>
      <c r="G44379" s="88"/>
      <c r="H44379" s="88"/>
      <c r="I44379" s="88"/>
      <c r="J44379" s="88"/>
      <c r="K44379" s="88"/>
    </row>
    <row r="44380" spans="2:11" ht="12" hidden="1" customHeight="1" x14ac:dyDescent="0.2">
      <c r="B44380" s="88"/>
      <c r="C44380" s="88"/>
      <c r="D44380" s="88"/>
      <c r="E44380" s="88"/>
      <c r="F44380" s="88"/>
      <c r="G44380" s="88"/>
      <c r="H44380" s="88"/>
      <c r="I44380" s="88"/>
      <c r="J44380" s="88"/>
      <c r="K44380" s="88"/>
    </row>
    <row r="44381" spans="2:11" ht="12" hidden="1" customHeight="1" x14ac:dyDescent="0.2">
      <c r="B44381" s="88"/>
      <c r="C44381" s="88"/>
      <c r="D44381" s="88"/>
      <c r="E44381" s="88"/>
      <c r="F44381" s="88"/>
      <c r="G44381" s="88"/>
      <c r="H44381" s="88"/>
      <c r="I44381" s="88"/>
      <c r="J44381" s="88"/>
      <c r="K44381" s="88"/>
    </row>
    <row r="44382" spans="2:11" ht="12" hidden="1" customHeight="1" x14ac:dyDescent="0.2">
      <c r="B44382" s="88"/>
      <c r="C44382" s="88"/>
      <c r="D44382" s="88"/>
      <c r="E44382" s="88"/>
      <c r="F44382" s="88"/>
      <c r="G44382" s="88"/>
      <c r="H44382" s="88"/>
      <c r="I44382" s="88"/>
      <c r="J44382" s="88"/>
      <c r="K44382" s="88"/>
    </row>
    <row r="44383" spans="2:11" ht="12" hidden="1" customHeight="1" x14ac:dyDescent="0.2">
      <c r="B44383" s="88"/>
      <c r="C44383" s="88"/>
      <c r="D44383" s="88"/>
      <c r="E44383" s="88"/>
      <c r="F44383" s="88"/>
      <c r="G44383" s="88"/>
      <c r="H44383" s="88"/>
      <c r="I44383" s="88"/>
      <c r="J44383" s="88"/>
      <c r="K44383" s="88"/>
    </row>
    <row r="44384" spans="2:11" ht="12" hidden="1" customHeight="1" x14ac:dyDescent="0.2">
      <c r="B44384" s="88"/>
      <c r="C44384" s="88"/>
      <c r="D44384" s="88"/>
      <c r="E44384" s="88"/>
      <c r="F44384" s="88"/>
      <c r="G44384" s="88"/>
      <c r="H44384" s="88"/>
      <c r="I44384" s="88"/>
      <c r="J44384" s="88"/>
      <c r="K44384" s="88"/>
    </row>
    <row r="44385" spans="2:11" ht="12" hidden="1" customHeight="1" x14ac:dyDescent="0.2">
      <c r="B44385" s="88"/>
      <c r="C44385" s="88"/>
      <c r="D44385" s="88"/>
      <c r="E44385" s="88"/>
      <c r="F44385" s="88"/>
      <c r="G44385" s="88"/>
      <c r="H44385" s="88"/>
      <c r="I44385" s="88"/>
      <c r="J44385" s="88"/>
      <c r="K44385" s="88"/>
    </row>
    <row r="44386" spans="2:11" ht="12" hidden="1" customHeight="1" x14ac:dyDescent="0.2">
      <c r="B44386" s="88"/>
      <c r="C44386" s="88"/>
      <c r="D44386" s="88"/>
      <c r="E44386" s="88"/>
      <c r="F44386" s="88"/>
      <c r="G44386" s="88"/>
      <c r="H44386" s="88"/>
      <c r="I44386" s="88"/>
      <c r="J44386" s="88"/>
      <c r="K44386" s="88"/>
    </row>
    <row r="44387" spans="2:11" ht="12" hidden="1" customHeight="1" x14ac:dyDescent="0.2">
      <c r="B44387" s="88"/>
      <c r="C44387" s="88"/>
      <c r="D44387" s="88"/>
      <c r="E44387" s="88"/>
      <c r="F44387" s="88"/>
      <c r="G44387" s="88"/>
      <c r="H44387" s="88"/>
      <c r="I44387" s="88"/>
      <c r="J44387" s="88"/>
      <c r="K44387" s="88"/>
    </row>
    <row r="44388" spans="2:11" ht="12" hidden="1" customHeight="1" x14ac:dyDescent="0.2">
      <c r="B44388" s="88"/>
      <c r="C44388" s="88"/>
      <c r="D44388" s="88"/>
      <c r="E44388" s="88"/>
      <c r="F44388" s="88"/>
      <c r="G44388" s="88"/>
      <c r="H44388" s="88"/>
      <c r="I44388" s="88"/>
      <c r="J44388" s="88"/>
      <c r="K44388" s="88"/>
    </row>
    <row r="44389" spans="2:11" ht="12" hidden="1" customHeight="1" x14ac:dyDescent="0.2">
      <c r="B44389" s="88"/>
      <c r="C44389" s="88"/>
      <c r="D44389" s="88"/>
      <c r="E44389" s="88"/>
      <c r="F44389" s="88"/>
      <c r="G44389" s="88"/>
      <c r="H44389" s="88"/>
      <c r="I44389" s="88"/>
      <c r="J44389" s="88"/>
      <c r="K44389" s="88"/>
    </row>
    <row r="44390" spans="2:11" ht="12" hidden="1" customHeight="1" x14ac:dyDescent="0.2">
      <c r="B44390" s="88"/>
      <c r="C44390" s="88"/>
      <c r="D44390" s="88"/>
      <c r="E44390" s="88"/>
      <c r="F44390" s="88"/>
      <c r="G44390" s="88"/>
      <c r="H44390" s="88"/>
      <c r="I44390" s="88"/>
      <c r="J44390" s="88"/>
      <c r="K44390" s="88"/>
    </row>
    <row r="44391" spans="2:11" ht="12" hidden="1" customHeight="1" x14ac:dyDescent="0.2">
      <c r="B44391" s="88"/>
      <c r="C44391" s="88"/>
      <c r="D44391" s="88"/>
      <c r="E44391" s="88"/>
      <c r="F44391" s="88"/>
      <c r="G44391" s="88"/>
      <c r="H44391" s="88"/>
      <c r="I44391" s="88"/>
      <c r="J44391" s="88"/>
      <c r="K44391" s="88"/>
    </row>
    <row r="44392" spans="2:11" ht="12" hidden="1" customHeight="1" x14ac:dyDescent="0.2">
      <c r="B44392" s="88"/>
      <c r="C44392" s="88"/>
      <c r="D44392" s="88"/>
      <c r="E44392" s="88"/>
      <c r="F44392" s="88"/>
      <c r="G44392" s="88"/>
      <c r="H44392" s="88"/>
      <c r="I44392" s="88"/>
      <c r="J44392" s="88"/>
      <c r="K44392" s="88"/>
    </row>
    <row r="44393" spans="2:11" ht="12" hidden="1" customHeight="1" x14ac:dyDescent="0.2">
      <c r="B44393" s="88"/>
      <c r="C44393" s="88"/>
      <c r="D44393" s="88"/>
      <c r="E44393" s="88"/>
      <c r="F44393" s="88"/>
      <c r="G44393" s="88"/>
      <c r="H44393" s="88"/>
      <c r="I44393" s="88"/>
      <c r="J44393" s="88"/>
      <c r="K44393" s="88"/>
    </row>
    <row r="44394" spans="2:11" ht="12" hidden="1" customHeight="1" x14ac:dyDescent="0.2">
      <c r="B44394" s="88"/>
      <c r="C44394" s="88"/>
      <c r="D44394" s="88"/>
      <c r="E44394" s="88"/>
      <c r="F44394" s="88"/>
      <c r="G44394" s="88"/>
      <c r="H44394" s="88"/>
      <c r="I44394" s="88"/>
      <c r="J44394" s="88"/>
      <c r="K44394" s="88"/>
    </row>
    <row r="44395" spans="2:11" ht="12" hidden="1" customHeight="1" x14ac:dyDescent="0.2">
      <c r="B44395" s="88"/>
      <c r="C44395" s="88"/>
      <c r="D44395" s="88"/>
      <c r="E44395" s="88"/>
      <c r="F44395" s="88"/>
      <c r="G44395" s="88"/>
      <c r="H44395" s="88"/>
      <c r="I44395" s="88"/>
      <c r="J44395" s="88"/>
      <c r="K44395" s="88"/>
    </row>
    <row r="44396" spans="2:11" ht="12" hidden="1" customHeight="1" x14ac:dyDescent="0.2">
      <c r="B44396" s="88"/>
      <c r="C44396" s="88"/>
      <c r="D44396" s="88"/>
      <c r="E44396" s="88"/>
      <c r="F44396" s="88"/>
      <c r="G44396" s="88"/>
      <c r="H44396" s="88"/>
      <c r="I44396" s="88"/>
      <c r="J44396" s="88"/>
      <c r="K44396" s="88"/>
    </row>
    <row r="44397" spans="2:11" ht="12" hidden="1" customHeight="1" x14ac:dyDescent="0.2">
      <c r="B44397" s="88"/>
      <c r="C44397" s="88"/>
      <c r="D44397" s="88"/>
      <c r="E44397" s="88"/>
      <c r="F44397" s="88"/>
      <c r="G44397" s="88"/>
      <c r="H44397" s="88"/>
      <c r="I44397" s="88"/>
      <c r="J44397" s="88"/>
      <c r="K44397" s="88"/>
    </row>
    <row r="44398" spans="2:11" ht="12" hidden="1" customHeight="1" x14ac:dyDescent="0.2">
      <c r="B44398" s="88"/>
      <c r="C44398" s="88"/>
      <c r="D44398" s="88"/>
      <c r="E44398" s="88"/>
      <c r="F44398" s="88"/>
      <c r="G44398" s="88"/>
      <c r="H44398" s="88"/>
      <c r="I44398" s="88"/>
      <c r="J44398" s="88"/>
      <c r="K44398" s="88"/>
    </row>
    <row r="44399" spans="2:11" ht="12" hidden="1" customHeight="1" x14ac:dyDescent="0.2">
      <c r="B44399" s="88"/>
      <c r="C44399" s="88"/>
      <c r="D44399" s="88"/>
      <c r="E44399" s="88"/>
      <c r="F44399" s="88"/>
      <c r="G44399" s="88"/>
      <c r="H44399" s="88"/>
      <c r="I44399" s="88"/>
      <c r="J44399" s="88"/>
      <c r="K44399" s="88"/>
    </row>
    <row r="44400" spans="2:11" ht="12" hidden="1" customHeight="1" x14ac:dyDescent="0.2">
      <c r="B44400" s="88"/>
      <c r="C44400" s="88"/>
      <c r="D44400" s="88"/>
      <c r="E44400" s="88"/>
      <c r="F44400" s="88"/>
      <c r="G44400" s="88"/>
      <c r="H44400" s="88"/>
      <c r="I44400" s="88"/>
      <c r="J44400" s="88"/>
      <c r="K44400" s="88"/>
    </row>
    <row r="44401" spans="2:11" ht="12" hidden="1" customHeight="1" x14ac:dyDescent="0.2">
      <c r="B44401" s="88"/>
      <c r="C44401" s="88"/>
      <c r="D44401" s="88"/>
      <c r="E44401" s="88"/>
      <c r="F44401" s="88"/>
      <c r="G44401" s="88"/>
      <c r="H44401" s="88"/>
      <c r="I44401" s="88"/>
      <c r="J44401" s="88"/>
      <c r="K44401" s="88"/>
    </row>
    <row r="44402" spans="2:11" ht="12" hidden="1" customHeight="1" x14ac:dyDescent="0.2">
      <c r="B44402" s="88"/>
      <c r="C44402" s="88"/>
      <c r="D44402" s="88"/>
      <c r="E44402" s="88"/>
      <c r="F44402" s="88"/>
      <c r="G44402" s="88"/>
      <c r="H44402" s="88"/>
      <c r="I44402" s="88"/>
      <c r="J44402" s="88"/>
      <c r="K44402" s="88"/>
    </row>
    <row r="44403" spans="2:11" ht="12" hidden="1" customHeight="1" x14ac:dyDescent="0.2">
      <c r="B44403" s="88"/>
      <c r="C44403" s="88"/>
      <c r="D44403" s="88"/>
      <c r="E44403" s="88"/>
      <c r="F44403" s="88"/>
      <c r="G44403" s="88"/>
      <c r="H44403" s="88"/>
      <c r="I44403" s="88"/>
      <c r="J44403" s="88"/>
      <c r="K44403" s="88"/>
    </row>
    <row r="44404" spans="2:11" ht="12" hidden="1" customHeight="1" x14ac:dyDescent="0.2">
      <c r="B44404" s="88"/>
      <c r="C44404" s="88"/>
      <c r="D44404" s="88"/>
      <c r="E44404" s="88"/>
      <c r="F44404" s="88"/>
      <c r="G44404" s="88"/>
      <c r="H44404" s="88"/>
      <c r="I44404" s="88"/>
      <c r="J44404" s="88"/>
      <c r="K44404" s="88"/>
    </row>
    <row r="44405" spans="2:11" ht="12" hidden="1" customHeight="1" x14ac:dyDescent="0.2">
      <c r="B44405" s="88"/>
      <c r="C44405" s="88"/>
      <c r="D44405" s="88"/>
      <c r="E44405" s="88"/>
      <c r="F44405" s="88"/>
      <c r="G44405" s="88"/>
      <c r="H44405" s="88"/>
      <c r="I44405" s="88"/>
      <c r="J44405" s="88"/>
      <c r="K44405" s="88"/>
    </row>
    <row r="44406" spans="2:11" ht="12" hidden="1" customHeight="1" x14ac:dyDescent="0.2">
      <c r="B44406" s="88"/>
      <c r="C44406" s="88"/>
      <c r="D44406" s="88"/>
      <c r="E44406" s="88"/>
      <c r="F44406" s="88"/>
      <c r="G44406" s="88"/>
      <c r="H44406" s="88"/>
      <c r="I44406" s="88"/>
      <c r="J44406" s="88"/>
      <c r="K44406" s="88"/>
    </row>
    <row r="44407" spans="2:11" ht="12" hidden="1" customHeight="1" x14ac:dyDescent="0.2">
      <c r="B44407" s="88"/>
      <c r="C44407" s="88"/>
      <c r="D44407" s="88"/>
      <c r="E44407" s="88"/>
      <c r="F44407" s="88"/>
      <c r="G44407" s="88"/>
      <c r="H44407" s="88"/>
      <c r="I44407" s="88"/>
      <c r="J44407" s="88"/>
      <c r="K44407" s="88"/>
    </row>
    <row r="44408" spans="2:11" ht="12" hidden="1" customHeight="1" x14ac:dyDescent="0.2">
      <c r="B44408" s="88"/>
      <c r="C44408" s="88"/>
      <c r="D44408" s="88"/>
      <c r="E44408" s="88"/>
      <c r="F44408" s="88"/>
      <c r="G44408" s="88"/>
      <c r="H44408" s="88"/>
      <c r="I44408" s="88"/>
      <c r="J44408" s="88"/>
      <c r="K44408" s="88"/>
    </row>
    <row r="44409" spans="2:11" ht="12" hidden="1" customHeight="1" x14ac:dyDescent="0.2">
      <c r="B44409" s="88"/>
      <c r="C44409" s="88"/>
      <c r="D44409" s="88"/>
      <c r="E44409" s="88"/>
      <c r="F44409" s="88"/>
      <c r="G44409" s="88"/>
      <c r="H44409" s="88"/>
      <c r="I44409" s="88"/>
      <c r="J44409" s="88"/>
      <c r="K44409" s="88"/>
    </row>
    <row r="44410" spans="2:11" ht="12" hidden="1" customHeight="1" x14ac:dyDescent="0.2">
      <c r="B44410" s="88"/>
      <c r="C44410" s="88"/>
      <c r="D44410" s="88"/>
      <c r="E44410" s="88"/>
      <c r="F44410" s="88"/>
      <c r="G44410" s="88"/>
      <c r="H44410" s="88"/>
      <c r="I44410" s="88"/>
      <c r="J44410" s="88"/>
      <c r="K44410" s="88"/>
    </row>
    <row r="44411" spans="2:11" ht="12" hidden="1" customHeight="1" x14ac:dyDescent="0.2">
      <c r="B44411" s="88"/>
      <c r="C44411" s="88"/>
      <c r="D44411" s="88"/>
      <c r="E44411" s="88"/>
      <c r="F44411" s="88"/>
      <c r="G44411" s="88"/>
      <c r="H44411" s="88"/>
      <c r="I44411" s="88"/>
      <c r="J44411" s="88"/>
      <c r="K44411" s="88"/>
    </row>
    <row r="44412" spans="2:11" ht="12" hidden="1" customHeight="1" x14ac:dyDescent="0.2">
      <c r="B44412" s="88"/>
      <c r="C44412" s="88"/>
      <c r="D44412" s="88"/>
      <c r="E44412" s="88"/>
      <c r="F44412" s="88"/>
      <c r="G44412" s="88"/>
      <c r="H44412" s="88"/>
      <c r="I44412" s="88"/>
      <c r="J44412" s="88"/>
      <c r="K44412" s="88"/>
    </row>
    <row r="44413" spans="2:11" ht="12" hidden="1" customHeight="1" x14ac:dyDescent="0.2">
      <c r="B44413" s="88"/>
      <c r="C44413" s="88"/>
      <c r="D44413" s="88"/>
      <c r="E44413" s="88"/>
      <c r="F44413" s="88"/>
      <c r="G44413" s="88"/>
      <c r="H44413" s="88"/>
      <c r="I44413" s="88"/>
      <c r="J44413" s="88"/>
      <c r="K44413" s="88"/>
    </row>
    <row r="44414" spans="2:11" ht="12" hidden="1" customHeight="1" x14ac:dyDescent="0.2">
      <c r="B44414" s="88"/>
      <c r="C44414" s="88"/>
      <c r="D44414" s="88"/>
      <c r="E44414" s="88"/>
      <c r="F44414" s="88"/>
      <c r="G44414" s="88"/>
      <c r="H44414" s="88"/>
      <c r="I44414" s="88"/>
      <c r="J44414" s="88"/>
      <c r="K44414" s="88"/>
    </row>
    <row r="44415" spans="2:11" ht="12" hidden="1" customHeight="1" x14ac:dyDescent="0.2">
      <c r="B44415" s="88"/>
      <c r="C44415" s="88"/>
      <c r="D44415" s="88"/>
      <c r="E44415" s="88"/>
      <c r="F44415" s="88"/>
      <c r="G44415" s="88"/>
      <c r="H44415" s="88"/>
      <c r="I44415" s="88"/>
      <c r="J44415" s="88"/>
      <c r="K44415" s="88"/>
    </row>
    <row r="44416" spans="2:11" ht="12" hidden="1" customHeight="1" x14ac:dyDescent="0.2">
      <c r="B44416" s="88"/>
      <c r="C44416" s="88"/>
      <c r="D44416" s="88"/>
      <c r="E44416" s="88"/>
      <c r="F44416" s="88"/>
      <c r="G44416" s="88"/>
      <c r="H44416" s="88"/>
      <c r="I44416" s="88"/>
      <c r="J44416" s="88"/>
      <c r="K44416" s="88"/>
    </row>
    <row r="44417" spans="2:11" ht="12" hidden="1" customHeight="1" x14ac:dyDescent="0.2">
      <c r="B44417" s="88"/>
      <c r="C44417" s="88"/>
      <c r="D44417" s="88"/>
      <c r="E44417" s="88"/>
      <c r="F44417" s="88"/>
      <c r="G44417" s="88"/>
      <c r="H44417" s="88"/>
      <c r="I44417" s="88"/>
      <c r="J44417" s="88"/>
      <c r="K44417" s="88"/>
    </row>
    <row r="44418" spans="2:11" ht="12" hidden="1" customHeight="1" x14ac:dyDescent="0.2">
      <c r="B44418" s="88"/>
      <c r="C44418" s="88"/>
      <c r="D44418" s="88"/>
      <c r="E44418" s="88"/>
      <c r="F44418" s="88"/>
      <c r="G44418" s="88"/>
      <c r="H44418" s="88"/>
      <c r="I44418" s="88"/>
      <c r="J44418" s="88"/>
      <c r="K44418" s="88"/>
    </row>
    <row r="44419" spans="2:11" ht="12" hidden="1" customHeight="1" x14ac:dyDescent="0.2">
      <c r="B44419" s="88"/>
      <c r="C44419" s="88"/>
      <c r="D44419" s="88"/>
      <c r="E44419" s="88"/>
      <c r="F44419" s="88"/>
      <c r="G44419" s="88"/>
      <c r="H44419" s="88"/>
      <c r="I44419" s="88"/>
      <c r="J44419" s="88"/>
      <c r="K44419" s="88"/>
    </row>
    <row r="44420" spans="2:11" ht="12" hidden="1" customHeight="1" x14ac:dyDescent="0.2">
      <c r="B44420" s="88"/>
      <c r="C44420" s="88"/>
      <c r="D44420" s="88"/>
      <c r="E44420" s="88"/>
      <c r="F44420" s="88"/>
      <c r="G44420" s="88"/>
      <c r="H44420" s="88"/>
      <c r="I44420" s="88"/>
      <c r="J44420" s="88"/>
      <c r="K44420" s="88"/>
    </row>
    <row r="44421" spans="2:11" ht="12" hidden="1" customHeight="1" x14ac:dyDescent="0.2">
      <c r="B44421" s="88"/>
      <c r="C44421" s="88"/>
      <c r="D44421" s="88"/>
      <c r="E44421" s="88"/>
      <c r="F44421" s="88"/>
      <c r="G44421" s="88"/>
      <c r="H44421" s="88"/>
      <c r="I44421" s="88"/>
      <c r="J44421" s="88"/>
      <c r="K44421" s="88"/>
    </row>
    <row r="44422" spans="2:11" ht="12" hidden="1" customHeight="1" x14ac:dyDescent="0.2">
      <c r="B44422" s="88"/>
      <c r="C44422" s="88"/>
      <c r="D44422" s="88"/>
      <c r="E44422" s="88"/>
      <c r="F44422" s="88"/>
      <c r="G44422" s="88"/>
      <c r="H44422" s="88"/>
      <c r="I44422" s="88"/>
      <c r="J44422" s="88"/>
      <c r="K44422" s="88"/>
    </row>
    <row r="44423" spans="2:11" ht="12" hidden="1" customHeight="1" x14ac:dyDescent="0.2">
      <c r="B44423" s="88"/>
      <c r="C44423" s="88"/>
      <c r="D44423" s="88"/>
      <c r="E44423" s="88"/>
      <c r="F44423" s="88"/>
      <c r="G44423" s="88"/>
      <c r="H44423" s="88"/>
      <c r="I44423" s="88"/>
      <c r="J44423" s="88"/>
      <c r="K44423" s="88"/>
    </row>
    <row r="44424" spans="2:11" ht="12" hidden="1" customHeight="1" x14ac:dyDescent="0.2">
      <c r="B44424" s="88"/>
      <c r="C44424" s="88"/>
      <c r="D44424" s="88"/>
      <c r="E44424" s="88"/>
      <c r="F44424" s="88"/>
      <c r="G44424" s="88"/>
      <c r="H44424" s="88"/>
      <c r="I44424" s="88"/>
      <c r="J44424" s="88"/>
      <c r="K44424" s="88"/>
    </row>
    <row r="44425" spans="2:11" ht="12" hidden="1" customHeight="1" x14ac:dyDescent="0.2">
      <c r="B44425" s="88"/>
      <c r="C44425" s="88"/>
      <c r="D44425" s="88"/>
      <c r="E44425" s="88"/>
      <c r="F44425" s="88"/>
      <c r="G44425" s="88"/>
      <c r="H44425" s="88"/>
      <c r="I44425" s="88"/>
      <c r="J44425" s="88"/>
      <c r="K44425" s="88"/>
    </row>
    <row r="44426" spans="2:11" ht="12" hidden="1" customHeight="1" x14ac:dyDescent="0.2">
      <c r="B44426" s="88"/>
      <c r="C44426" s="88"/>
      <c r="D44426" s="88"/>
      <c r="E44426" s="88"/>
      <c r="F44426" s="88"/>
      <c r="G44426" s="88"/>
      <c r="H44426" s="88"/>
      <c r="I44426" s="88"/>
      <c r="J44426" s="88"/>
      <c r="K44426" s="88"/>
    </row>
    <row r="44427" spans="2:11" ht="12" hidden="1" customHeight="1" x14ac:dyDescent="0.2">
      <c r="B44427" s="88"/>
      <c r="C44427" s="88"/>
      <c r="D44427" s="88"/>
      <c r="E44427" s="88"/>
      <c r="F44427" s="88"/>
      <c r="G44427" s="88"/>
      <c r="H44427" s="88"/>
      <c r="I44427" s="88"/>
      <c r="J44427" s="88"/>
      <c r="K44427" s="88"/>
    </row>
    <row r="44428" spans="2:11" ht="12" hidden="1" customHeight="1" x14ac:dyDescent="0.2">
      <c r="B44428" s="88"/>
      <c r="C44428" s="88"/>
      <c r="D44428" s="88"/>
      <c r="E44428" s="88"/>
      <c r="F44428" s="88"/>
      <c r="G44428" s="88"/>
      <c r="H44428" s="88"/>
      <c r="I44428" s="88"/>
      <c r="J44428" s="88"/>
      <c r="K44428" s="88"/>
    </row>
    <row r="44429" spans="2:11" ht="12" hidden="1" customHeight="1" x14ac:dyDescent="0.2">
      <c r="B44429" s="88"/>
      <c r="C44429" s="88"/>
      <c r="D44429" s="88"/>
      <c r="E44429" s="88"/>
      <c r="F44429" s="88"/>
      <c r="G44429" s="88"/>
      <c r="H44429" s="88"/>
      <c r="I44429" s="88"/>
      <c r="J44429" s="88"/>
      <c r="K44429" s="88"/>
    </row>
    <row r="44430" spans="2:11" ht="12" hidden="1" customHeight="1" x14ac:dyDescent="0.2">
      <c r="B44430" s="88"/>
      <c r="C44430" s="88"/>
      <c r="D44430" s="88"/>
      <c r="E44430" s="88"/>
      <c r="F44430" s="88"/>
      <c r="G44430" s="88"/>
      <c r="H44430" s="88"/>
      <c r="I44430" s="88"/>
      <c r="J44430" s="88"/>
      <c r="K44430" s="88"/>
    </row>
    <row r="44431" spans="2:11" ht="12" hidden="1" customHeight="1" x14ac:dyDescent="0.2">
      <c r="B44431" s="88"/>
      <c r="C44431" s="88"/>
      <c r="D44431" s="88"/>
      <c r="E44431" s="88"/>
      <c r="F44431" s="88"/>
      <c r="G44431" s="88"/>
      <c r="H44431" s="88"/>
      <c r="I44431" s="88"/>
      <c r="J44431" s="88"/>
      <c r="K44431" s="88"/>
    </row>
    <row r="44432" spans="2:11" ht="12" hidden="1" customHeight="1" x14ac:dyDescent="0.2">
      <c r="B44432" s="88"/>
      <c r="C44432" s="88"/>
      <c r="D44432" s="88"/>
      <c r="E44432" s="88"/>
      <c r="F44432" s="88"/>
      <c r="G44432" s="88"/>
      <c r="H44432" s="88"/>
      <c r="I44432" s="88"/>
      <c r="J44432" s="88"/>
      <c r="K44432" s="88"/>
    </row>
    <row r="44433" spans="2:11" ht="12" hidden="1" customHeight="1" x14ac:dyDescent="0.2">
      <c r="B44433" s="88"/>
      <c r="C44433" s="88"/>
      <c r="D44433" s="88"/>
      <c r="E44433" s="88"/>
      <c r="F44433" s="88"/>
      <c r="G44433" s="88"/>
      <c r="H44433" s="88"/>
      <c r="I44433" s="88"/>
      <c r="J44433" s="88"/>
      <c r="K44433" s="88"/>
    </row>
    <row r="44434" spans="2:11" ht="12" hidden="1" customHeight="1" x14ac:dyDescent="0.2">
      <c r="B44434" s="88"/>
      <c r="C44434" s="88"/>
      <c r="D44434" s="88"/>
      <c r="E44434" s="88"/>
      <c r="F44434" s="88"/>
      <c r="G44434" s="88"/>
      <c r="H44434" s="88"/>
      <c r="I44434" s="88"/>
      <c r="J44434" s="88"/>
      <c r="K44434" s="88"/>
    </row>
    <row r="44435" spans="2:11" ht="12" hidden="1" customHeight="1" x14ac:dyDescent="0.2">
      <c r="B44435" s="88"/>
      <c r="C44435" s="88"/>
      <c r="D44435" s="88"/>
      <c r="E44435" s="88"/>
      <c r="F44435" s="88"/>
      <c r="G44435" s="88"/>
      <c r="H44435" s="88"/>
      <c r="I44435" s="88"/>
      <c r="J44435" s="88"/>
      <c r="K44435" s="88"/>
    </row>
    <row r="44436" spans="2:11" ht="12" hidden="1" customHeight="1" x14ac:dyDescent="0.2">
      <c r="B44436" s="88"/>
      <c r="C44436" s="88"/>
      <c r="D44436" s="88"/>
      <c r="E44436" s="88"/>
      <c r="F44436" s="88"/>
      <c r="G44436" s="88"/>
      <c r="H44436" s="88"/>
      <c r="I44436" s="88"/>
      <c r="J44436" s="88"/>
      <c r="K44436" s="88"/>
    </row>
    <row r="44437" spans="2:11" ht="12" hidden="1" customHeight="1" x14ac:dyDescent="0.2">
      <c r="B44437" s="88"/>
      <c r="C44437" s="88"/>
      <c r="D44437" s="88"/>
      <c r="E44437" s="88"/>
      <c r="F44437" s="88"/>
      <c r="G44437" s="88"/>
      <c r="H44437" s="88"/>
      <c r="I44437" s="88"/>
      <c r="J44437" s="88"/>
      <c r="K44437" s="88"/>
    </row>
    <row r="44438" spans="2:11" ht="12" hidden="1" customHeight="1" x14ac:dyDescent="0.2">
      <c r="B44438" s="88"/>
      <c r="C44438" s="88"/>
      <c r="D44438" s="88"/>
      <c r="E44438" s="88"/>
      <c r="F44438" s="88"/>
      <c r="G44438" s="88"/>
      <c r="H44438" s="88"/>
      <c r="I44438" s="88"/>
      <c r="J44438" s="88"/>
      <c r="K44438" s="88"/>
    </row>
    <row r="44439" spans="2:11" ht="12" hidden="1" customHeight="1" x14ac:dyDescent="0.2">
      <c r="B44439" s="88"/>
      <c r="C44439" s="88"/>
      <c r="D44439" s="88"/>
      <c r="E44439" s="88"/>
      <c r="F44439" s="88"/>
      <c r="G44439" s="88"/>
      <c r="H44439" s="88"/>
      <c r="I44439" s="88"/>
      <c r="J44439" s="88"/>
      <c r="K44439" s="88"/>
    </row>
    <row r="44440" spans="2:11" ht="12" hidden="1" customHeight="1" x14ac:dyDescent="0.2">
      <c r="B44440" s="88"/>
      <c r="C44440" s="88"/>
      <c r="D44440" s="88"/>
      <c r="E44440" s="88"/>
      <c r="F44440" s="88"/>
      <c r="G44440" s="88"/>
      <c r="H44440" s="88"/>
      <c r="I44440" s="88"/>
      <c r="J44440" s="88"/>
      <c r="K44440" s="88"/>
    </row>
    <row r="44441" spans="2:11" ht="12" hidden="1" customHeight="1" x14ac:dyDescent="0.2">
      <c r="B44441" s="88"/>
      <c r="C44441" s="88"/>
      <c r="D44441" s="88"/>
      <c r="E44441" s="88"/>
      <c r="F44441" s="88"/>
      <c r="G44441" s="88"/>
      <c r="H44441" s="88"/>
      <c r="I44441" s="88"/>
      <c r="J44441" s="88"/>
      <c r="K44441" s="88"/>
    </row>
    <row r="44442" spans="2:11" ht="12" hidden="1" customHeight="1" x14ac:dyDescent="0.2">
      <c r="B44442" s="88"/>
      <c r="C44442" s="88"/>
      <c r="D44442" s="88"/>
      <c r="E44442" s="88"/>
      <c r="F44442" s="88"/>
      <c r="G44442" s="88"/>
      <c r="H44442" s="88"/>
      <c r="I44442" s="88"/>
      <c r="J44442" s="88"/>
      <c r="K44442" s="88"/>
    </row>
    <row r="44443" spans="2:11" ht="12" hidden="1" customHeight="1" x14ac:dyDescent="0.2">
      <c r="B44443" s="88"/>
      <c r="C44443" s="88"/>
      <c r="D44443" s="88"/>
      <c r="E44443" s="88"/>
      <c r="F44443" s="88"/>
      <c r="G44443" s="88"/>
      <c r="H44443" s="88"/>
      <c r="I44443" s="88"/>
      <c r="J44443" s="88"/>
      <c r="K44443" s="88"/>
    </row>
    <row r="44444" spans="2:11" ht="12" hidden="1" customHeight="1" x14ac:dyDescent="0.2">
      <c r="B44444" s="88"/>
      <c r="C44444" s="88"/>
      <c r="D44444" s="88"/>
      <c r="E44444" s="88"/>
      <c r="F44444" s="88"/>
      <c r="G44444" s="88"/>
      <c r="H44444" s="88"/>
      <c r="I44444" s="88"/>
      <c r="J44444" s="88"/>
      <c r="K44444" s="88"/>
    </row>
    <row r="44445" spans="2:11" ht="12" hidden="1" customHeight="1" x14ac:dyDescent="0.2">
      <c r="B44445" s="88"/>
      <c r="C44445" s="88"/>
      <c r="D44445" s="88"/>
      <c r="E44445" s="88"/>
      <c r="F44445" s="88"/>
      <c r="G44445" s="88"/>
      <c r="H44445" s="88"/>
      <c r="I44445" s="88"/>
      <c r="J44445" s="88"/>
      <c r="K44445" s="88"/>
    </row>
    <row r="44446" spans="2:11" ht="12" hidden="1" customHeight="1" x14ac:dyDescent="0.2">
      <c r="B44446" s="88"/>
      <c r="C44446" s="88"/>
      <c r="D44446" s="88"/>
      <c r="E44446" s="88"/>
      <c r="F44446" s="88"/>
      <c r="G44446" s="88"/>
      <c r="H44446" s="88"/>
      <c r="I44446" s="88"/>
      <c r="J44446" s="88"/>
      <c r="K44446" s="88"/>
    </row>
    <row r="44447" spans="2:11" ht="12" hidden="1" customHeight="1" x14ac:dyDescent="0.2">
      <c r="B44447" s="88"/>
      <c r="C44447" s="88"/>
      <c r="D44447" s="88"/>
      <c r="E44447" s="88"/>
      <c r="F44447" s="88"/>
      <c r="G44447" s="88"/>
      <c r="H44447" s="88"/>
      <c r="I44447" s="88"/>
      <c r="J44447" s="88"/>
      <c r="K44447" s="88"/>
    </row>
    <row r="44448" spans="2:11" ht="12" hidden="1" customHeight="1" x14ac:dyDescent="0.2">
      <c r="B44448" s="88"/>
      <c r="C44448" s="88"/>
      <c r="D44448" s="88"/>
      <c r="E44448" s="88"/>
      <c r="F44448" s="88"/>
      <c r="G44448" s="88"/>
      <c r="H44448" s="88"/>
      <c r="I44448" s="88"/>
      <c r="J44448" s="88"/>
      <c r="K44448" s="88"/>
    </row>
    <row r="44449" spans="2:11" ht="12" hidden="1" customHeight="1" x14ac:dyDescent="0.2">
      <c r="B44449" s="88"/>
      <c r="C44449" s="88"/>
      <c r="D44449" s="88"/>
      <c r="E44449" s="88"/>
      <c r="F44449" s="88"/>
      <c r="G44449" s="88"/>
      <c r="H44449" s="88"/>
      <c r="I44449" s="88"/>
      <c r="J44449" s="88"/>
      <c r="K44449" s="88"/>
    </row>
    <row r="44450" spans="2:11" ht="12" hidden="1" customHeight="1" x14ac:dyDescent="0.2">
      <c r="B44450" s="88"/>
      <c r="C44450" s="88"/>
      <c r="D44450" s="88"/>
      <c r="E44450" s="88"/>
      <c r="F44450" s="88"/>
      <c r="G44450" s="88"/>
      <c r="H44450" s="88"/>
      <c r="I44450" s="88"/>
      <c r="J44450" s="88"/>
      <c r="K44450" s="88"/>
    </row>
    <row r="44451" spans="2:11" ht="12" hidden="1" customHeight="1" x14ac:dyDescent="0.2">
      <c r="B44451" s="88"/>
      <c r="C44451" s="88"/>
      <c r="D44451" s="88"/>
      <c r="E44451" s="88"/>
      <c r="F44451" s="88"/>
      <c r="G44451" s="88"/>
      <c r="H44451" s="88"/>
      <c r="I44451" s="88"/>
      <c r="J44451" s="88"/>
      <c r="K44451" s="88"/>
    </row>
    <row r="44452" spans="2:11" ht="12" hidden="1" customHeight="1" x14ac:dyDescent="0.2">
      <c r="B44452" s="88"/>
      <c r="C44452" s="88"/>
      <c r="D44452" s="88"/>
      <c r="E44452" s="88"/>
      <c r="F44452" s="88"/>
      <c r="G44452" s="88"/>
      <c r="H44452" s="88"/>
      <c r="I44452" s="88"/>
      <c r="J44452" s="88"/>
      <c r="K44452" s="88"/>
    </row>
    <row r="44453" spans="2:11" ht="12" hidden="1" customHeight="1" x14ac:dyDescent="0.2">
      <c r="B44453" s="88"/>
      <c r="C44453" s="88"/>
      <c r="D44453" s="88"/>
      <c r="E44453" s="88"/>
      <c r="F44453" s="88"/>
      <c r="G44453" s="88"/>
      <c r="H44453" s="88"/>
      <c r="I44453" s="88"/>
      <c r="J44453" s="88"/>
      <c r="K44453" s="88"/>
    </row>
    <row r="44454" spans="2:11" ht="12" hidden="1" customHeight="1" x14ac:dyDescent="0.2">
      <c r="B44454" s="88"/>
      <c r="C44454" s="88"/>
      <c r="D44454" s="88"/>
      <c r="E44454" s="88"/>
      <c r="F44454" s="88"/>
      <c r="G44454" s="88"/>
      <c r="H44454" s="88"/>
      <c r="I44454" s="88"/>
      <c r="J44454" s="88"/>
      <c r="K44454" s="88"/>
    </row>
    <row r="44455" spans="2:11" ht="12" hidden="1" customHeight="1" x14ac:dyDescent="0.2">
      <c r="B44455" s="88"/>
      <c r="C44455" s="88"/>
      <c r="D44455" s="88"/>
      <c r="E44455" s="88"/>
      <c r="F44455" s="88"/>
      <c r="G44455" s="88"/>
      <c r="H44455" s="88"/>
      <c r="I44455" s="88"/>
      <c r="J44455" s="88"/>
      <c r="K44455" s="88"/>
    </row>
    <row r="44456" spans="2:11" ht="12" hidden="1" customHeight="1" x14ac:dyDescent="0.2">
      <c r="B44456" s="88"/>
      <c r="C44456" s="88"/>
      <c r="D44456" s="88"/>
      <c r="E44456" s="88"/>
      <c r="F44456" s="88"/>
      <c r="G44456" s="88"/>
      <c r="H44456" s="88"/>
      <c r="I44456" s="88"/>
      <c r="J44456" s="88"/>
      <c r="K44456" s="88"/>
    </row>
    <row r="44457" spans="2:11" ht="12" hidden="1" customHeight="1" x14ac:dyDescent="0.2">
      <c r="B44457" s="88"/>
      <c r="C44457" s="88"/>
      <c r="D44457" s="88"/>
      <c r="E44457" s="88"/>
      <c r="F44457" s="88"/>
      <c r="G44457" s="88"/>
      <c r="H44457" s="88"/>
      <c r="I44457" s="88"/>
      <c r="J44457" s="88"/>
      <c r="K44457" s="88"/>
    </row>
    <row r="44458" spans="2:11" ht="12" hidden="1" customHeight="1" x14ac:dyDescent="0.2">
      <c r="B44458" s="88"/>
      <c r="C44458" s="88"/>
      <c r="D44458" s="88"/>
      <c r="E44458" s="88"/>
      <c r="F44458" s="88"/>
      <c r="G44458" s="88"/>
      <c r="H44458" s="88"/>
      <c r="I44458" s="88"/>
      <c r="J44458" s="88"/>
      <c r="K44458" s="88"/>
    </row>
    <row r="44459" spans="2:11" ht="12" hidden="1" customHeight="1" x14ac:dyDescent="0.2">
      <c r="B44459" s="88"/>
      <c r="C44459" s="88"/>
      <c r="D44459" s="88"/>
      <c r="E44459" s="88"/>
      <c r="F44459" s="88"/>
      <c r="G44459" s="88"/>
      <c r="H44459" s="88"/>
      <c r="I44459" s="88"/>
      <c r="J44459" s="88"/>
      <c r="K44459" s="88"/>
    </row>
    <row r="44460" spans="2:11" ht="12" hidden="1" customHeight="1" x14ac:dyDescent="0.2">
      <c r="B44460" s="88"/>
      <c r="C44460" s="88"/>
      <c r="D44460" s="88"/>
      <c r="E44460" s="88"/>
      <c r="F44460" s="88"/>
      <c r="G44460" s="88"/>
      <c r="H44460" s="88"/>
      <c r="I44460" s="88"/>
      <c r="J44460" s="88"/>
      <c r="K44460" s="88"/>
    </row>
    <row r="44461" spans="2:11" ht="12" hidden="1" customHeight="1" x14ac:dyDescent="0.2">
      <c r="B44461" s="88"/>
      <c r="C44461" s="88"/>
      <c r="D44461" s="88"/>
      <c r="E44461" s="88"/>
      <c r="F44461" s="88"/>
      <c r="G44461" s="88"/>
      <c r="H44461" s="88"/>
      <c r="I44461" s="88"/>
      <c r="J44461" s="88"/>
      <c r="K44461" s="88"/>
    </row>
    <row r="44462" spans="2:11" ht="12" hidden="1" customHeight="1" x14ac:dyDescent="0.2">
      <c r="B44462" s="88"/>
      <c r="C44462" s="88"/>
      <c r="D44462" s="88"/>
      <c r="E44462" s="88"/>
      <c r="F44462" s="88"/>
      <c r="G44462" s="88"/>
      <c r="H44462" s="88"/>
      <c r="I44462" s="88"/>
      <c r="J44462" s="88"/>
      <c r="K44462" s="88"/>
    </row>
    <row r="44463" spans="2:11" ht="12" hidden="1" customHeight="1" x14ac:dyDescent="0.2">
      <c r="B44463" s="88"/>
      <c r="C44463" s="88"/>
      <c r="D44463" s="88"/>
      <c r="E44463" s="88"/>
      <c r="F44463" s="88"/>
      <c r="G44463" s="88"/>
      <c r="H44463" s="88"/>
      <c r="I44463" s="88"/>
      <c r="J44463" s="88"/>
      <c r="K44463" s="88"/>
    </row>
    <row r="44464" spans="2:11" ht="12" hidden="1" customHeight="1" x14ac:dyDescent="0.2">
      <c r="B44464" s="88"/>
      <c r="C44464" s="88"/>
      <c r="D44464" s="88"/>
      <c r="E44464" s="88"/>
      <c r="F44464" s="88"/>
      <c r="G44464" s="88"/>
      <c r="H44464" s="88"/>
      <c r="I44464" s="88"/>
      <c r="J44464" s="88"/>
      <c r="K44464" s="88"/>
    </row>
    <row r="44465" spans="2:11" ht="12" hidden="1" customHeight="1" x14ac:dyDescent="0.2">
      <c r="B44465" s="88"/>
      <c r="C44465" s="88"/>
      <c r="D44465" s="88"/>
      <c r="E44465" s="88"/>
      <c r="F44465" s="88"/>
      <c r="G44465" s="88"/>
      <c r="H44465" s="88"/>
      <c r="I44465" s="88"/>
      <c r="J44465" s="88"/>
      <c r="K44465" s="88"/>
    </row>
    <row r="44466" spans="2:11" ht="12" hidden="1" customHeight="1" x14ac:dyDescent="0.2">
      <c r="B44466" s="88"/>
      <c r="C44466" s="88"/>
      <c r="D44466" s="88"/>
      <c r="E44466" s="88"/>
      <c r="F44466" s="88"/>
      <c r="G44466" s="88"/>
      <c r="H44466" s="88"/>
      <c r="I44466" s="88"/>
      <c r="J44466" s="88"/>
      <c r="K44466" s="88"/>
    </row>
    <row r="44467" spans="2:11" ht="12" hidden="1" customHeight="1" x14ac:dyDescent="0.2">
      <c r="B44467" s="88"/>
      <c r="C44467" s="88"/>
      <c r="D44467" s="88"/>
      <c r="E44467" s="88"/>
      <c r="F44467" s="88"/>
      <c r="G44467" s="88"/>
      <c r="H44467" s="88"/>
      <c r="I44467" s="88"/>
      <c r="J44467" s="88"/>
      <c r="K44467" s="88"/>
    </row>
    <row r="44468" spans="2:11" ht="12" hidden="1" customHeight="1" x14ac:dyDescent="0.2">
      <c r="B44468" s="88"/>
      <c r="C44468" s="88"/>
      <c r="D44468" s="88"/>
      <c r="E44468" s="88"/>
      <c r="F44468" s="88"/>
      <c r="G44468" s="88"/>
      <c r="H44468" s="88"/>
      <c r="I44468" s="88"/>
      <c r="J44468" s="88"/>
      <c r="K44468" s="88"/>
    </row>
    <row r="44469" spans="2:11" ht="12" hidden="1" customHeight="1" x14ac:dyDescent="0.2">
      <c r="B44469" s="88"/>
      <c r="C44469" s="88"/>
      <c r="D44469" s="88"/>
      <c r="E44469" s="88"/>
      <c r="F44469" s="88"/>
      <c r="G44469" s="88"/>
      <c r="H44469" s="88"/>
      <c r="I44469" s="88"/>
      <c r="J44469" s="88"/>
      <c r="K44469" s="88"/>
    </row>
    <row r="44470" spans="2:11" ht="12" hidden="1" customHeight="1" x14ac:dyDescent="0.2">
      <c r="B44470" s="88"/>
      <c r="C44470" s="88"/>
      <c r="D44470" s="88"/>
      <c r="E44470" s="88"/>
      <c r="F44470" s="88"/>
      <c r="G44470" s="88"/>
      <c r="H44470" s="88"/>
      <c r="I44470" s="88"/>
      <c r="J44470" s="88"/>
      <c r="K44470" s="88"/>
    </row>
    <row r="44471" spans="2:11" ht="12" hidden="1" customHeight="1" x14ac:dyDescent="0.2">
      <c r="B44471" s="88"/>
      <c r="C44471" s="88"/>
      <c r="D44471" s="88"/>
      <c r="E44471" s="88"/>
      <c r="F44471" s="88"/>
      <c r="G44471" s="88"/>
      <c r="H44471" s="88"/>
      <c r="I44471" s="88"/>
      <c r="J44471" s="88"/>
      <c r="K44471" s="88"/>
    </row>
    <row r="44472" spans="2:11" ht="12" hidden="1" customHeight="1" x14ac:dyDescent="0.2">
      <c r="B44472" s="88"/>
      <c r="C44472" s="88"/>
      <c r="D44472" s="88"/>
      <c r="E44472" s="88"/>
      <c r="F44472" s="88"/>
      <c r="G44472" s="88"/>
      <c r="H44472" s="88"/>
      <c r="I44472" s="88"/>
      <c r="J44472" s="88"/>
      <c r="K44472" s="88"/>
    </row>
    <row r="44473" spans="2:11" ht="12" hidden="1" customHeight="1" x14ac:dyDescent="0.2">
      <c r="B44473" s="88"/>
      <c r="C44473" s="88"/>
      <c r="D44473" s="88"/>
      <c r="E44473" s="88"/>
      <c r="F44473" s="88"/>
      <c r="G44473" s="88"/>
      <c r="H44473" s="88"/>
      <c r="I44473" s="88"/>
      <c r="J44473" s="88"/>
      <c r="K44473" s="88"/>
    </row>
    <row r="44474" spans="2:11" ht="12" hidden="1" customHeight="1" x14ac:dyDescent="0.2">
      <c r="B44474" s="88"/>
      <c r="C44474" s="88"/>
      <c r="D44474" s="88"/>
      <c r="E44474" s="88"/>
      <c r="F44474" s="88"/>
      <c r="G44474" s="88"/>
      <c r="H44474" s="88"/>
      <c r="I44474" s="88"/>
      <c r="J44474" s="88"/>
      <c r="K44474" s="88"/>
    </row>
    <row r="44475" spans="2:11" ht="12" hidden="1" customHeight="1" x14ac:dyDescent="0.2">
      <c r="B44475" s="88"/>
      <c r="C44475" s="88"/>
      <c r="D44475" s="88"/>
      <c r="E44475" s="88"/>
      <c r="F44475" s="88"/>
      <c r="G44475" s="88"/>
      <c r="H44475" s="88"/>
      <c r="I44475" s="88"/>
      <c r="J44475" s="88"/>
      <c r="K44475" s="88"/>
    </row>
    <row r="44476" spans="2:11" ht="12" hidden="1" customHeight="1" x14ac:dyDescent="0.2">
      <c r="B44476" s="88"/>
      <c r="C44476" s="88"/>
      <c r="D44476" s="88"/>
      <c r="E44476" s="88"/>
      <c r="F44476" s="88"/>
      <c r="G44476" s="88"/>
      <c r="H44476" s="88"/>
      <c r="I44476" s="88"/>
      <c r="J44476" s="88"/>
      <c r="K44476" s="88"/>
    </row>
    <row r="44477" spans="2:11" ht="12" hidden="1" customHeight="1" x14ac:dyDescent="0.2">
      <c r="B44477" s="88"/>
      <c r="C44477" s="88"/>
      <c r="D44477" s="88"/>
      <c r="E44477" s="88"/>
      <c r="F44477" s="88"/>
      <c r="G44477" s="88"/>
      <c r="H44477" s="88"/>
      <c r="I44477" s="88"/>
      <c r="J44477" s="88"/>
      <c r="K44477" s="88"/>
    </row>
    <row r="44478" spans="2:11" ht="12" hidden="1" customHeight="1" x14ac:dyDescent="0.2">
      <c r="B44478" s="88"/>
      <c r="C44478" s="88"/>
      <c r="D44478" s="88"/>
      <c r="E44478" s="88"/>
      <c r="F44478" s="88"/>
      <c r="G44478" s="88"/>
      <c r="H44478" s="88"/>
      <c r="I44478" s="88"/>
      <c r="J44478" s="88"/>
      <c r="K44478" s="88"/>
    </row>
    <row r="44479" spans="2:11" ht="12" hidden="1" customHeight="1" x14ac:dyDescent="0.2">
      <c r="B44479" s="88"/>
      <c r="C44479" s="88"/>
      <c r="D44479" s="88"/>
      <c r="E44479" s="88"/>
      <c r="F44479" s="88"/>
      <c r="G44479" s="88"/>
      <c r="H44479" s="88"/>
      <c r="I44479" s="88"/>
      <c r="J44479" s="88"/>
      <c r="K44479" s="88"/>
    </row>
    <row r="44480" spans="2:11" ht="12" hidden="1" customHeight="1" x14ac:dyDescent="0.2">
      <c r="B44480" s="88"/>
      <c r="C44480" s="88"/>
      <c r="D44480" s="88"/>
      <c r="E44480" s="88"/>
      <c r="F44480" s="88"/>
      <c r="G44480" s="88"/>
      <c r="H44480" s="88"/>
      <c r="I44480" s="88"/>
      <c r="J44480" s="88"/>
      <c r="K44480" s="88"/>
    </row>
    <row r="44481" spans="2:11" ht="12" hidden="1" customHeight="1" x14ac:dyDescent="0.2">
      <c r="B44481" s="88"/>
      <c r="C44481" s="88"/>
      <c r="D44481" s="88"/>
      <c r="E44481" s="88"/>
      <c r="F44481" s="88"/>
      <c r="G44481" s="88"/>
      <c r="H44481" s="88"/>
      <c r="I44481" s="88"/>
      <c r="J44481" s="88"/>
      <c r="K44481" s="88"/>
    </row>
    <row r="44482" spans="2:11" ht="12" hidden="1" customHeight="1" x14ac:dyDescent="0.2">
      <c r="B44482" s="88"/>
      <c r="C44482" s="88"/>
      <c r="D44482" s="88"/>
      <c r="E44482" s="88"/>
      <c r="F44482" s="88"/>
      <c r="G44482" s="88"/>
      <c r="H44482" s="88"/>
      <c r="I44482" s="88"/>
      <c r="J44482" s="88"/>
      <c r="K44482" s="88"/>
    </row>
    <row r="44483" spans="2:11" ht="12" hidden="1" customHeight="1" x14ac:dyDescent="0.2">
      <c r="B44483" s="88"/>
      <c r="C44483" s="88"/>
      <c r="D44483" s="88"/>
      <c r="E44483" s="88"/>
      <c r="F44483" s="88"/>
      <c r="G44483" s="88"/>
      <c r="H44483" s="88"/>
      <c r="I44483" s="88"/>
      <c r="J44483" s="88"/>
      <c r="K44483" s="88"/>
    </row>
    <row r="44484" spans="2:11" ht="12" hidden="1" customHeight="1" x14ac:dyDescent="0.2">
      <c r="B44484" s="88"/>
      <c r="C44484" s="88"/>
      <c r="D44484" s="88"/>
      <c r="E44484" s="88"/>
      <c r="F44484" s="88"/>
      <c r="G44484" s="88"/>
      <c r="H44484" s="88"/>
      <c r="I44484" s="88"/>
      <c r="J44484" s="88"/>
      <c r="K44484" s="88"/>
    </row>
    <row r="44485" spans="2:11" ht="12" hidden="1" customHeight="1" x14ac:dyDescent="0.2">
      <c r="B44485" s="88"/>
      <c r="C44485" s="88"/>
      <c r="D44485" s="88"/>
      <c r="E44485" s="88"/>
      <c r="F44485" s="88"/>
      <c r="G44485" s="88"/>
      <c r="H44485" s="88"/>
      <c r="I44485" s="88"/>
      <c r="J44485" s="88"/>
      <c r="K44485" s="88"/>
    </row>
    <row r="44486" spans="2:11" ht="12" hidden="1" customHeight="1" x14ac:dyDescent="0.2">
      <c r="B44486" s="88"/>
      <c r="C44486" s="88"/>
      <c r="D44486" s="88"/>
      <c r="E44486" s="88"/>
      <c r="F44486" s="88"/>
      <c r="G44486" s="88"/>
      <c r="H44486" s="88"/>
      <c r="I44486" s="88"/>
      <c r="J44486" s="88"/>
      <c r="K44486" s="88"/>
    </row>
    <row r="44487" spans="2:11" ht="12" hidden="1" customHeight="1" x14ac:dyDescent="0.2">
      <c r="B44487" s="88"/>
      <c r="C44487" s="88"/>
      <c r="D44487" s="88"/>
      <c r="E44487" s="88"/>
      <c r="F44487" s="88"/>
      <c r="G44487" s="88"/>
      <c r="H44487" s="88"/>
      <c r="I44487" s="88"/>
      <c r="J44487" s="88"/>
      <c r="K44487" s="88"/>
    </row>
    <row r="44488" spans="2:11" ht="12" hidden="1" customHeight="1" x14ac:dyDescent="0.2">
      <c r="B44488" s="88"/>
      <c r="C44488" s="88"/>
      <c r="D44488" s="88"/>
      <c r="E44488" s="88"/>
      <c r="F44488" s="88"/>
      <c r="G44488" s="88"/>
      <c r="H44488" s="88"/>
      <c r="I44488" s="88"/>
      <c r="J44488" s="88"/>
      <c r="K44488" s="88"/>
    </row>
    <row r="44489" spans="2:11" ht="12" hidden="1" customHeight="1" x14ac:dyDescent="0.2">
      <c r="B44489" s="88"/>
      <c r="C44489" s="88"/>
      <c r="D44489" s="88"/>
      <c r="E44489" s="88"/>
      <c r="F44489" s="88"/>
      <c r="G44489" s="88"/>
      <c r="H44489" s="88"/>
      <c r="I44489" s="88"/>
      <c r="J44489" s="88"/>
      <c r="K44489" s="88"/>
    </row>
    <row r="44490" spans="2:11" ht="12" hidden="1" customHeight="1" x14ac:dyDescent="0.2">
      <c r="B44490" s="88"/>
      <c r="C44490" s="88"/>
      <c r="D44490" s="88"/>
      <c r="E44490" s="88"/>
      <c r="F44490" s="88"/>
      <c r="G44490" s="88"/>
      <c r="H44490" s="88"/>
      <c r="I44490" s="88"/>
      <c r="J44490" s="88"/>
      <c r="K44490" s="88"/>
    </row>
    <row r="44491" spans="2:11" ht="12" hidden="1" customHeight="1" x14ac:dyDescent="0.2">
      <c r="B44491" s="88"/>
      <c r="C44491" s="88"/>
      <c r="D44491" s="88"/>
      <c r="E44491" s="88"/>
      <c r="F44491" s="88"/>
      <c r="G44491" s="88"/>
      <c r="H44491" s="88"/>
      <c r="I44491" s="88"/>
      <c r="J44491" s="88"/>
      <c r="K44491" s="88"/>
    </row>
    <row r="44492" spans="2:11" ht="12" hidden="1" customHeight="1" x14ac:dyDescent="0.2">
      <c r="B44492" s="88"/>
      <c r="C44492" s="88"/>
      <c r="D44492" s="88"/>
      <c r="E44492" s="88"/>
      <c r="F44492" s="88"/>
      <c r="G44492" s="88"/>
      <c r="H44492" s="88"/>
      <c r="I44492" s="88"/>
      <c r="J44492" s="88"/>
      <c r="K44492" s="88"/>
    </row>
    <row r="44493" spans="2:11" ht="12" hidden="1" customHeight="1" x14ac:dyDescent="0.2">
      <c r="B44493" s="88"/>
      <c r="C44493" s="88"/>
      <c r="D44493" s="88"/>
      <c r="E44493" s="88"/>
      <c r="F44493" s="88"/>
      <c r="G44493" s="88"/>
      <c r="H44493" s="88"/>
      <c r="I44493" s="88"/>
      <c r="J44493" s="88"/>
      <c r="K44493" s="88"/>
    </row>
    <row r="44494" spans="2:11" ht="12" hidden="1" customHeight="1" x14ac:dyDescent="0.2">
      <c r="B44494" s="88"/>
      <c r="C44494" s="88"/>
      <c r="D44494" s="88"/>
      <c r="E44494" s="88"/>
      <c r="F44494" s="88"/>
      <c r="G44494" s="88"/>
      <c r="H44494" s="88"/>
      <c r="I44494" s="88"/>
      <c r="J44494" s="88"/>
      <c r="K44494" s="88"/>
    </row>
    <row r="44495" spans="2:11" ht="12" hidden="1" customHeight="1" x14ac:dyDescent="0.2">
      <c r="B44495" s="88"/>
      <c r="C44495" s="88"/>
      <c r="D44495" s="88"/>
      <c r="E44495" s="88"/>
      <c r="F44495" s="88"/>
      <c r="G44495" s="88"/>
      <c r="H44495" s="88"/>
      <c r="I44495" s="88"/>
      <c r="J44495" s="88"/>
      <c r="K44495" s="88"/>
    </row>
    <row r="44496" spans="2:11" ht="12" hidden="1" customHeight="1" x14ac:dyDescent="0.2">
      <c r="B44496" s="88"/>
      <c r="C44496" s="88"/>
      <c r="D44496" s="88"/>
      <c r="E44496" s="88"/>
      <c r="F44496" s="88"/>
      <c r="G44496" s="88"/>
      <c r="H44496" s="88"/>
      <c r="I44496" s="88"/>
      <c r="J44496" s="88"/>
      <c r="K44496" s="88"/>
    </row>
    <row r="44497" spans="2:11" ht="12" hidden="1" customHeight="1" x14ac:dyDescent="0.2">
      <c r="B44497" s="88"/>
      <c r="C44497" s="88"/>
      <c r="D44497" s="88"/>
      <c r="E44497" s="88"/>
      <c r="F44497" s="88"/>
      <c r="G44497" s="88"/>
      <c r="H44497" s="88"/>
      <c r="I44497" s="88"/>
      <c r="J44497" s="88"/>
      <c r="K44497" s="88"/>
    </row>
    <row r="44498" spans="2:11" ht="12" hidden="1" customHeight="1" x14ac:dyDescent="0.2">
      <c r="B44498" s="88"/>
      <c r="C44498" s="88"/>
      <c r="D44498" s="88"/>
      <c r="E44498" s="88"/>
      <c r="F44498" s="88"/>
      <c r="G44498" s="88"/>
      <c r="H44498" s="88"/>
      <c r="I44498" s="88"/>
      <c r="J44498" s="88"/>
      <c r="K44498" s="88"/>
    </row>
    <row r="44499" spans="2:11" ht="12" hidden="1" customHeight="1" x14ac:dyDescent="0.2">
      <c r="B44499" s="88"/>
      <c r="C44499" s="88"/>
      <c r="D44499" s="88"/>
      <c r="E44499" s="88"/>
      <c r="F44499" s="88"/>
      <c r="G44499" s="88"/>
      <c r="H44499" s="88"/>
      <c r="I44499" s="88"/>
      <c r="J44499" s="88"/>
      <c r="K44499" s="88"/>
    </row>
    <row r="44500" spans="2:11" ht="12" hidden="1" customHeight="1" x14ac:dyDescent="0.2">
      <c r="B44500" s="88"/>
      <c r="C44500" s="88"/>
      <c r="D44500" s="88"/>
      <c r="E44500" s="88"/>
      <c r="F44500" s="88"/>
      <c r="G44500" s="88"/>
      <c r="H44500" s="88"/>
      <c r="I44500" s="88"/>
      <c r="J44500" s="88"/>
      <c r="K44500" s="88"/>
    </row>
    <row r="44501" spans="2:11" ht="12" hidden="1" customHeight="1" x14ac:dyDescent="0.2">
      <c r="B44501" s="88"/>
      <c r="C44501" s="88"/>
      <c r="D44501" s="88"/>
      <c r="E44501" s="88"/>
      <c r="F44501" s="88"/>
      <c r="G44501" s="88"/>
      <c r="H44501" s="88"/>
      <c r="I44501" s="88"/>
      <c r="J44501" s="88"/>
      <c r="K44501" s="88"/>
    </row>
    <row r="44502" spans="2:11" ht="12" hidden="1" customHeight="1" x14ac:dyDescent="0.2">
      <c r="B44502" s="88"/>
      <c r="C44502" s="88"/>
      <c r="D44502" s="88"/>
      <c r="E44502" s="88"/>
      <c r="F44502" s="88"/>
      <c r="G44502" s="88"/>
      <c r="H44502" s="88"/>
      <c r="I44502" s="88"/>
      <c r="J44502" s="88"/>
      <c r="K44502" s="88"/>
    </row>
    <row r="44503" spans="2:11" ht="12" hidden="1" customHeight="1" x14ac:dyDescent="0.2">
      <c r="B44503" s="88"/>
      <c r="C44503" s="88"/>
      <c r="D44503" s="88"/>
      <c r="E44503" s="88"/>
      <c r="F44503" s="88"/>
      <c r="G44503" s="88"/>
      <c r="H44503" s="88"/>
      <c r="I44503" s="88"/>
      <c r="J44503" s="88"/>
      <c r="K44503" s="88"/>
    </row>
    <row r="44504" spans="2:11" ht="12" hidden="1" customHeight="1" x14ac:dyDescent="0.2">
      <c r="B44504" s="88"/>
      <c r="C44504" s="88"/>
      <c r="D44504" s="88"/>
      <c r="E44504" s="88"/>
      <c r="F44504" s="88"/>
      <c r="G44504" s="88"/>
      <c r="H44504" s="88"/>
      <c r="I44504" s="88"/>
      <c r="J44504" s="88"/>
      <c r="K44504" s="88"/>
    </row>
    <row r="44505" spans="2:11" ht="12" hidden="1" customHeight="1" x14ac:dyDescent="0.2">
      <c r="B44505" s="88"/>
      <c r="C44505" s="88"/>
      <c r="D44505" s="88"/>
      <c r="E44505" s="88"/>
      <c r="F44505" s="88"/>
      <c r="G44505" s="88"/>
      <c r="H44505" s="88"/>
      <c r="I44505" s="88"/>
      <c r="J44505" s="88"/>
      <c r="K44505" s="88"/>
    </row>
    <row r="44506" spans="2:11" ht="12" hidden="1" customHeight="1" x14ac:dyDescent="0.2">
      <c r="B44506" s="88"/>
      <c r="C44506" s="88"/>
      <c r="D44506" s="88"/>
      <c r="E44506" s="88"/>
      <c r="F44506" s="88"/>
      <c r="G44506" s="88"/>
      <c r="H44506" s="88"/>
      <c r="I44506" s="88"/>
      <c r="J44506" s="88"/>
      <c r="K44506" s="88"/>
    </row>
    <row r="44507" spans="2:11" ht="12" hidden="1" customHeight="1" x14ac:dyDescent="0.2">
      <c r="B44507" s="88"/>
      <c r="C44507" s="88"/>
      <c r="D44507" s="88"/>
      <c r="E44507" s="88"/>
      <c r="F44507" s="88"/>
      <c r="G44507" s="88"/>
      <c r="H44507" s="88"/>
      <c r="I44507" s="88"/>
      <c r="J44507" s="88"/>
      <c r="K44507" s="88"/>
    </row>
    <row r="44508" spans="2:11" ht="12" hidden="1" customHeight="1" x14ac:dyDescent="0.2">
      <c r="B44508" s="88"/>
      <c r="C44508" s="88"/>
      <c r="D44508" s="88"/>
      <c r="E44508" s="88"/>
      <c r="F44508" s="88"/>
      <c r="G44508" s="88"/>
      <c r="H44508" s="88"/>
      <c r="I44508" s="88"/>
      <c r="J44508" s="88"/>
      <c r="K44508" s="88"/>
    </row>
    <row r="44509" spans="2:11" ht="12" hidden="1" customHeight="1" x14ac:dyDescent="0.2">
      <c r="B44509" s="88"/>
      <c r="C44509" s="88"/>
      <c r="D44509" s="88"/>
      <c r="E44509" s="88"/>
      <c r="F44509" s="88"/>
      <c r="G44509" s="88"/>
      <c r="H44509" s="88"/>
      <c r="I44509" s="88"/>
      <c r="J44509" s="88"/>
      <c r="K44509" s="88"/>
    </row>
    <row r="44510" spans="2:11" ht="12" hidden="1" customHeight="1" x14ac:dyDescent="0.2">
      <c r="B44510" s="88"/>
      <c r="C44510" s="88"/>
      <c r="D44510" s="88"/>
      <c r="E44510" s="88"/>
      <c r="F44510" s="88"/>
      <c r="G44510" s="88"/>
      <c r="H44510" s="88"/>
      <c r="I44510" s="88"/>
      <c r="J44510" s="88"/>
      <c r="K44510" s="88"/>
    </row>
    <row r="44511" spans="2:11" ht="12" hidden="1" customHeight="1" x14ac:dyDescent="0.2">
      <c r="B44511" s="88"/>
      <c r="C44511" s="88"/>
      <c r="D44511" s="88"/>
      <c r="E44511" s="88"/>
      <c r="F44511" s="88"/>
      <c r="G44511" s="88"/>
      <c r="H44511" s="88"/>
      <c r="I44511" s="88"/>
      <c r="J44511" s="88"/>
      <c r="K44511" s="88"/>
    </row>
    <row r="44512" spans="2:11" ht="12" hidden="1" customHeight="1" x14ac:dyDescent="0.2">
      <c r="B44512" s="88"/>
      <c r="C44512" s="88"/>
      <c r="D44512" s="88"/>
      <c r="E44512" s="88"/>
      <c r="F44512" s="88"/>
      <c r="G44512" s="88"/>
      <c r="H44512" s="88"/>
      <c r="I44512" s="88"/>
      <c r="J44512" s="88"/>
      <c r="K44512" s="88"/>
    </row>
    <row r="44513" spans="2:11" ht="12" hidden="1" customHeight="1" x14ac:dyDescent="0.2">
      <c r="B44513" s="88"/>
      <c r="C44513" s="88"/>
      <c r="D44513" s="88"/>
      <c r="E44513" s="88"/>
      <c r="F44513" s="88"/>
      <c r="G44513" s="88"/>
      <c r="H44513" s="88"/>
      <c r="I44513" s="88"/>
      <c r="J44513" s="88"/>
      <c r="K44513" s="88"/>
    </row>
    <row r="44514" spans="2:11" ht="12" hidden="1" customHeight="1" x14ac:dyDescent="0.2">
      <c r="B44514" s="88"/>
      <c r="C44514" s="88"/>
      <c r="D44514" s="88"/>
      <c r="E44514" s="88"/>
      <c r="F44514" s="88"/>
      <c r="G44514" s="88"/>
      <c r="H44514" s="88"/>
      <c r="I44514" s="88"/>
      <c r="J44514" s="88"/>
      <c r="K44514" s="88"/>
    </row>
    <row r="44515" spans="2:11" ht="12" hidden="1" customHeight="1" x14ac:dyDescent="0.2">
      <c r="B44515" s="88"/>
      <c r="C44515" s="88"/>
      <c r="D44515" s="88"/>
      <c r="E44515" s="88"/>
      <c r="F44515" s="88"/>
      <c r="G44515" s="88"/>
      <c r="H44515" s="88"/>
      <c r="I44515" s="88"/>
      <c r="J44515" s="88"/>
      <c r="K44515" s="88"/>
    </row>
    <row r="44516" spans="2:11" ht="12" hidden="1" customHeight="1" x14ac:dyDescent="0.2">
      <c r="B44516" s="88"/>
      <c r="C44516" s="88"/>
      <c r="D44516" s="88"/>
      <c r="E44516" s="88"/>
      <c r="F44516" s="88"/>
      <c r="G44516" s="88"/>
      <c r="H44516" s="88"/>
      <c r="I44516" s="88"/>
      <c r="J44516" s="88"/>
      <c r="K44516" s="88"/>
    </row>
    <row r="44517" spans="2:11" ht="12" hidden="1" customHeight="1" x14ac:dyDescent="0.2">
      <c r="B44517" s="88"/>
      <c r="C44517" s="88"/>
      <c r="D44517" s="88"/>
      <c r="E44517" s="88"/>
      <c r="F44517" s="88"/>
      <c r="G44517" s="88"/>
      <c r="H44517" s="88"/>
      <c r="I44517" s="88"/>
      <c r="J44517" s="88"/>
      <c r="K44517" s="88"/>
    </row>
    <row r="44518" spans="2:11" ht="12" hidden="1" customHeight="1" x14ac:dyDescent="0.2">
      <c r="B44518" s="88"/>
      <c r="C44518" s="88"/>
      <c r="D44518" s="88"/>
      <c r="E44518" s="88"/>
      <c r="F44518" s="88"/>
      <c r="G44518" s="88"/>
      <c r="H44518" s="88"/>
      <c r="I44518" s="88"/>
      <c r="J44518" s="88"/>
      <c r="K44518" s="88"/>
    </row>
    <row r="44519" spans="2:11" ht="12" hidden="1" customHeight="1" x14ac:dyDescent="0.2">
      <c r="B44519" s="88"/>
      <c r="C44519" s="88"/>
      <c r="D44519" s="88"/>
      <c r="E44519" s="88"/>
      <c r="F44519" s="88"/>
      <c r="G44519" s="88"/>
      <c r="H44519" s="88"/>
      <c r="I44519" s="88"/>
      <c r="J44519" s="88"/>
      <c r="K44519" s="88"/>
    </row>
    <row r="44520" spans="2:11" ht="12" hidden="1" customHeight="1" x14ac:dyDescent="0.2">
      <c r="B44520" s="88"/>
      <c r="C44520" s="88"/>
      <c r="D44520" s="88"/>
      <c r="E44520" s="88"/>
      <c r="F44520" s="88"/>
      <c r="G44520" s="88"/>
      <c r="H44520" s="88"/>
      <c r="I44520" s="88"/>
      <c r="J44520" s="88"/>
      <c r="K44520" s="88"/>
    </row>
    <row r="44521" spans="2:11" ht="12" hidden="1" customHeight="1" x14ac:dyDescent="0.2">
      <c r="B44521" s="88"/>
      <c r="C44521" s="88"/>
      <c r="D44521" s="88"/>
      <c r="E44521" s="88"/>
      <c r="F44521" s="88"/>
      <c r="G44521" s="88"/>
      <c r="H44521" s="88"/>
      <c r="I44521" s="88"/>
      <c r="J44521" s="88"/>
      <c r="K44521" s="88"/>
    </row>
    <row r="44522" spans="2:11" ht="12" hidden="1" customHeight="1" x14ac:dyDescent="0.2">
      <c r="B44522" s="88"/>
      <c r="C44522" s="88"/>
      <c r="D44522" s="88"/>
      <c r="E44522" s="88"/>
      <c r="F44522" s="88"/>
      <c r="G44522" s="88"/>
      <c r="H44522" s="88"/>
      <c r="I44522" s="88"/>
      <c r="J44522" s="88"/>
      <c r="K44522" s="88"/>
    </row>
    <row r="44523" spans="2:11" ht="12" hidden="1" customHeight="1" x14ac:dyDescent="0.2">
      <c r="B44523" s="88"/>
      <c r="C44523" s="88"/>
      <c r="D44523" s="88"/>
      <c r="E44523" s="88"/>
      <c r="F44523" s="88"/>
      <c r="G44523" s="88"/>
      <c r="H44523" s="88"/>
      <c r="I44523" s="88"/>
      <c r="J44523" s="88"/>
      <c r="K44523" s="88"/>
    </row>
    <row r="44524" spans="2:11" ht="12" hidden="1" customHeight="1" x14ac:dyDescent="0.2">
      <c r="B44524" s="88"/>
      <c r="C44524" s="88"/>
      <c r="D44524" s="88"/>
      <c r="E44524" s="88"/>
      <c r="F44524" s="88"/>
      <c r="G44524" s="88"/>
      <c r="H44524" s="88"/>
      <c r="I44524" s="88"/>
      <c r="J44524" s="88"/>
      <c r="K44524" s="88"/>
    </row>
    <row r="44525" spans="2:11" ht="12" hidden="1" customHeight="1" x14ac:dyDescent="0.2">
      <c r="B44525" s="88"/>
      <c r="C44525" s="88"/>
      <c r="D44525" s="88"/>
      <c r="E44525" s="88"/>
      <c r="F44525" s="88"/>
      <c r="G44525" s="88"/>
      <c r="H44525" s="88"/>
      <c r="I44525" s="88"/>
      <c r="J44525" s="88"/>
      <c r="K44525" s="88"/>
    </row>
    <row r="44526" spans="2:11" ht="12" hidden="1" customHeight="1" x14ac:dyDescent="0.2">
      <c r="B44526" s="88"/>
      <c r="C44526" s="88"/>
      <c r="D44526" s="88"/>
      <c r="E44526" s="88"/>
      <c r="F44526" s="88"/>
      <c r="G44526" s="88"/>
      <c r="H44526" s="88"/>
      <c r="I44526" s="88"/>
      <c r="J44526" s="88"/>
      <c r="K44526" s="88"/>
    </row>
    <row r="44527" spans="2:11" ht="12" hidden="1" customHeight="1" x14ac:dyDescent="0.2">
      <c r="B44527" s="88"/>
      <c r="C44527" s="88"/>
      <c r="D44527" s="88"/>
      <c r="E44527" s="88"/>
      <c r="F44527" s="88"/>
      <c r="G44527" s="88"/>
      <c r="H44527" s="88"/>
      <c r="I44527" s="88"/>
      <c r="J44527" s="88"/>
      <c r="K44527" s="88"/>
    </row>
    <row r="44528" spans="2:11" ht="12" hidden="1" customHeight="1" x14ac:dyDescent="0.2">
      <c r="B44528" s="88"/>
      <c r="C44528" s="88"/>
      <c r="D44528" s="88"/>
      <c r="E44528" s="88"/>
      <c r="F44528" s="88"/>
      <c r="G44528" s="88"/>
      <c r="H44528" s="88"/>
      <c r="I44528" s="88"/>
      <c r="J44528" s="88"/>
      <c r="K44528" s="88"/>
    </row>
    <row r="44529" spans="2:11" ht="12" hidden="1" customHeight="1" x14ac:dyDescent="0.2">
      <c r="B44529" s="88"/>
      <c r="C44529" s="88"/>
      <c r="D44529" s="88"/>
      <c r="E44529" s="88"/>
      <c r="F44529" s="88"/>
      <c r="G44529" s="88"/>
      <c r="H44529" s="88"/>
      <c r="I44529" s="88"/>
      <c r="J44529" s="88"/>
      <c r="K44529" s="88"/>
    </row>
    <row r="44530" spans="2:11" ht="12" hidden="1" customHeight="1" x14ac:dyDescent="0.2">
      <c r="B44530" s="88"/>
      <c r="C44530" s="88"/>
      <c r="D44530" s="88"/>
      <c r="E44530" s="88"/>
      <c r="F44530" s="88"/>
      <c r="G44530" s="88"/>
      <c r="H44530" s="88"/>
      <c r="I44530" s="88"/>
      <c r="J44530" s="88"/>
      <c r="K44530" s="88"/>
    </row>
    <row r="44531" spans="2:11" ht="12" hidden="1" customHeight="1" x14ac:dyDescent="0.2">
      <c r="B44531" s="88"/>
      <c r="C44531" s="88"/>
      <c r="D44531" s="88"/>
      <c r="E44531" s="88"/>
      <c r="F44531" s="88"/>
      <c r="G44531" s="88"/>
      <c r="H44531" s="88"/>
      <c r="I44531" s="88"/>
      <c r="J44531" s="88"/>
      <c r="K44531" s="88"/>
    </row>
    <row r="44532" spans="2:11" ht="12" hidden="1" customHeight="1" x14ac:dyDescent="0.2">
      <c r="B44532" s="88"/>
      <c r="C44532" s="88"/>
      <c r="D44532" s="88"/>
      <c r="E44532" s="88"/>
      <c r="F44532" s="88"/>
      <c r="G44532" s="88"/>
      <c r="H44532" s="88"/>
      <c r="I44532" s="88"/>
      <c r="J44532" s="88"/>
      <c r="K44532" s="88"/>
    </row>
    <row r="44533" spans="2:11" ht="12" hidden="1" customHeight="1" x14ac:dyDescent="0.2">
      <c r="B44533" s="88"/>
      <c r="C44533" s="88"/>
      <c r="D44533" s="88"/>
      <c r="E44533" s="88"/>
      <c r="F44533" s="88"/>
      <c r="G44533" s="88"/>
      <c r="H44533" s="88"/>
      <c r="I44533" s="88"/>
      <c r="J44533" s="88"/>
      <c r="K44533" s="88"/>
    </row>
    <row r="44534" spans="2:11" ht="12" hidden="1" customHeight="1" x14ac:dyDescent="0.2">
      <c r="B44534" s="88"/>
      <c r="C44534" s="88"/>
      <c r="D44534" s="88"/>
      <c r="E44534" s="88"/>
      <c r="F44534" s="88"/>
      <c r="G44534" s="88"/>
      <c r="H44534" s="88"/>
      <c r="I44534" s="88"/>
      <c r="J44534" s="88"/>
      <c r="K44534" s="88"/>
    </row>
    <row r="44535" spans="2:11" ht="12" hidden="1" customHeight="1" x14ac:dyDescent="0.2">
      <c r="B44535" s="88"/>
      <c r="C44535" s="88"/>
      <c r="D44535" s="88"/>
      <c r="E44535" s="88"/>
      <c r="F44535" s="88"/>
      <c r="G44535" s="88"/>
      <c r="H44535" s="88"/>
      <c r="I44535" s="88"/>
      <c r="J44535" s="88"/>
      <c r="K44535" s="88"/>
    </row>
    <row r="44536" spans="2:11" ht="12" hidden="1" customHeight="1" x14ac:dyDescent="0.2">
      <c r="B44536" s="88"/>
      <c r="C44536" s="88"/>
      <c r="D44536" s="88"/>
      <c r="E44536" s="88"/>
      <c r="F44536" s="88"/>
      <c r="G44536" s="88"/>
      <c r="H44536" s="88"/>
      <c r="I44536" s="88"/>
      <c r="J44536" s="88"/>
      <c r="K44536" s="88"/>
    </row>
    <row r="44537" spans="2:11" ht="12" hidden="1" customHeight="1" x14ac:dyDescent="0.2">
      <c r="B44537" s="88"/>
      <c r="C44537" s="88"/>
      <c r="D44537" s="88"/>
      <c r="E44537" s="88"/>
      <c r="F44537" s="88"/>
      <c r="G44537" s="88"/>
      <c r="H44537" s="88"/>
      <c r="I44537" s="88"/>
      <c r="J44537" s="88"/>
      <c r="K44537" s="88"/>
    </row>
    <row r="44538" spans="2:11" ht="12" hidden="1" customHeight="1" x14ac:dyDescent="0.2">
      <c r="B44538" s="88"/>
      <c r="C44538" s="88"/>
      <c r="D44538" s="88"/>
      <c r="E44538" s="88"/>
      <c r="F44538" s="88"/>
      <c r="G44538" s="88"/>
      <c r="H44538" s="88"/>
      <c r="I44538" s="88"/>
      <c r="J44538" s="88"/>
      <c r="K44538" s="88"/>
    </row>
    <row r="44539" spans="2:11" ht="12" hidden="1" customHeight="1" x14ac:dyDescent="0.2">
      <c r="B44539" s="88"/>
      <c r="C44539" s="88"/>
      <c r="D44539" s="88"/>
      <c r="E44539" s="88"/>
      <c r="F44539" s="88"/>
      <c r="G44539" s="88"/>
      <c r="H44539" s="88"/>
      <c r="I44539" s="88"/>
      <c r="J44539" s="88"/>
      <c r="K44539" s="88"/>
    </row>
    <row r="44540" spans="2:11" ht="12" hidden="1" customHeight="1" x14ac:dyDescent="0.2">
      <c r="B44540" s="88"/>
      <c r="C44540" s="88"/>
      <c r="D44540" s="88"/>
      <c r="E44540" s="88"/>
      <c r="F44540" s="88"/>
      <c r="G44540" s="88"/>
      <c r="H44540" s="88"/>
      <c r="I44540" s="88"/>
      <c r="J44540" s="88"/>
      <c r="K44540" s="88"/>
    </row>
    <row r="44541" spans="2:11" ht="12" hidden="1" customHeight="1" x14ac:dyDescent="0.2">
      <c r="B44541" s="88"/>
      <c r="C44541" s="88"/>
      <c r="D44541" s="88"/>
      <c r="E44541" s="88"/>
      <c r="F44541" s="88"/>
      <c r="G44541" s="88"/>
      <c r="H44541" s="88"/>
      <c r="I44541" s="88"/>
      <c r="J44541" s="88"/>
      <c r="K44541" s="88"/>
    </row>
    <row r="44542" spans="2:11" ht="12" hidden="1" customHeight="1" x14ac:dyDescent="0.2">
      <c r="B44542" s="88"/>
      <c r="C44542" s="88"/>
      <c r="D44542" s="88"/>
      <c r="E44542" s="88"/>
      <c r="F44542" s="88"/>
      <c r="G44542" s="88"/>
      <c r="H44542" s="88"/>
      <c r="I44542" s="88"/>
      <c r="J44542" s="88"/>
      <c r="K44542" s="88"/>
    </row>
    <row r="44543" spans="2:11" ht="12" hidden="1" customHeight="1" x14ac:dyDescent="0.2">
      <c r="B44543" s="88"/>
      <c r="C44543" s="88"/>
      <c r="D44543" s="88"/>
      <c r="E44543" s="88"/>
      <c r="F44543" s="88"/>
      <c r="G44543" s="88"/>
      <c r="H44543" s="88"/>
      <c r="I44543" s="88"/>
      <c r="J44543" s="88"/>
      <c r="K44543" s="88"/>
    </row>
    <row r="44544" spans="2:11" ht="12" hidden="1" customHeight="1" x14ac:dyDescent="0.2">
      <c r="B44544" s="88"/>
      <c r="C44544" s="88"/>
      <c r="D44544" s="88"/>
      <c r="E44544" s="88"/>
      <c r="F44544" s="88"/>
      <c r="G44544" s="88"/>
      <c r="H44544" s="88"/>
      <c r="I44544" s="88"/>
      <c r="J44544" s="88"/>
      <c r="K44544" s="88"/>
    </row>
    <row r="44545" spans="2:11" ht="12" hidden="1" customHeight="1" x14ac:dyDescent="0.2">
      <c r="B44545" s="88"/>
      <c r="C44545" s="88"/>
      <c r="D44545" s="88"/>
      <c r="E44545" s="88"/>
      <c r="F44545" s="88"/>
      <c r="G44545" s="88"/>
      <c r="H44545" s="88"/>
      <c r="I44545" s="88"/>
      <c r="J44545" s="88"/>
      <c r="K44545" s="88"/>
    </row>
    <row r="44546" spans="2:11" ht="12" hidden="1" customHeight="1" x14ac:dyDescent="0.2">
      <c r="B44546" s="88"/>
      <c r="C44546" s="88"/>
      <c r="D44546" s="88"/>
      <c r="E44546" s="88"/>
      <c r="F44546" s="88"/>
      <c r="G44546" s="88"/>
      <c r="H44546" s="88"/>
      <c r="I44546" s="88"/>
      <c r="J44546" s="88"/>
      <c r="K44546" s="88"/>
    </row>
    <row r="44547" spans="2:11" ht="12" hidden="1" customHeight="1" x14ac:dyDescent="0.2">
      <c r="B44547" s="88"/>
      <c r="C44547" s="88"/>
      <c r="D44547" s="88"/>
      <c r="E44547" s="88"/>
      <c r="F44547" s="88"/>
      <c r="G44547" s="88"/>
      <c r="H44547" s="88"/>
      <c r="I44547" s="88"/>
      <c r="J44547" s="88"/>
      <c r="K44547" s="88"/>
    </row>
    <row r="44548" spans="2:11" ht="12" hidden="1" customHeight="1" x14ac:dyDescent="0.2">
      <c r="B44548" s="88"/>
      <c r="C44548" s="88"/>
      <c r="D44548" s="88"/>
      <c r="E44548" s="88"/>
      <c r="F44548" s="88"/>
      <c r="G44548" s="88"/>
      <c r="H44548" s="88"/>
      <c r="I44548" s="88"/>
      <c r="J44548" s="88"/>
      <c r="K44548" s="88"/>
    </row>
    <row r="44549" spans="2:11" ht="12" hidden="1" customHeight="1" x14ac:dyDescent="0.2">
      <c r="B44549" s="88"/>
      <c r="C44549" s="88"/>
      <c r="D44549" s="88"/>
      <c r="E44549" s="88"/>
      <c r="F44549" s="88"/>
      <c r="G44549" s="88"/>
      <c r="H44549" s="88"/>
      <c r="I44549" s="88"/>
      <c r="J44549" s="88"/>
      <c r="K44549" s="88"/>
    </row>
    <row r="44550" spans="2:11" ht="12" hidden="1" customHeight="1" x14ac:dyDescent="0.2">
      <c r="B44550" s="88"/>
      <c r="C44550" s="88"/>
      <c r="D44550" s="88"/>
      <c r="E44550" s="88"/>
      <c r="F44550" s="88"/>
      <c r="G44550" s="88"/>
      <c r="H44550" s="88"/>
      <c r="I44550" s="88"/>
      <c r="J44550" s="88"/>
      <c r="K44550" s="88"/>
    </row>
    <row r="44551" spans="2:11" ht="12" hidden="1" customHeight="1" x14ac:dyDescent="0.2">
      <c r="B44551" s="88"/>
      <c r="C44551" s="88"/>
      <c r="D44551" s="88"/>
      <c r="E44551" s="88"/>
      <c r="F44551" s="88"/>
      <c r="G44551" s="88"/>
      <c r="H44551" s="88"/>
      <c r="I44551" s="88"/>
      <c r="J44551" s="88"/>
      <c r="K44551" s="88"/>
    </row>
    <row r="44552" spans="2:11" ht="12" hidden="1" customHeight="1" x14ac:dyDescent="0.2">
      <c r="B44552" s="88"/>
      <c r="C44552" s="88"/>
      <c r="D44552" s="88"/>
      <c r="E44552" s="88"/>
      <c r="F44552" s="88"/>
      <c r="G44552" s="88"/>
      <c r="H44552" s="88"/>
      <c r="I44552" s="88"/>
      <c r="J44552" s="88"/>
      <c r="K44552" s="88"/>
    </row>
    <row r="44553" spans="2:11" ht="12" hidden="1" customHeight="1" x14ac:dyDescent="0.2">
      <c r="B44553" s="88"/>
      <c r="C44553" s="88"/>
      <c r="D44553" s="88"/>
      <c r="E44553" s="88"/>
      <c r="F44553" s="88"/>
      <c r="G44553" s="88"/>
      <c r="H44553" s="88"/>
      <c r="I44553" s="88"/>
      <c r="J44553" s="88"/>
      <c r="K44553" s="88"/>
    </row>
    <row r="44554" spans="2:11" ht="12" hidden="1" customHeight="1" x14ac:dyDescent="0.2">
      <c r="B44554" s="88"/>
      <c r="C44554" s="88"/>
      <c r="D44554" s="88"/>
      <c r="E44554" s="88"/>
      <c r="F44554" s="88"/>
      <c r="G44554" s="88"/>
      <c r="H44554" s="88"/>
      <c r="I44554" s="88"/>
      <c r="J44554" s="88"/>
      <c r="K44554" s="88"/>
    </row>
    <row r="44555" spans="2:11" ht="12" hidden="1" customHeight="1" x14ac:dyDescent="0.2">
      <c r="B44555" s="88"/>
      <c r="C44555" s="88"/>
      <c r="D44555" s="88"/>
      <c r="E44555" s="88"/>
      <c r="F44555" s="88"/>
      <c r="G44555" s="88"/>
      <c r="H44555" s="88"/>
      <c r="I44555" s="88"/>
      <c r="J44555" s="88"/>
      <c r="K44555" s="88"/>
    </row>
    <row r="44556" spans="2:11" ht="12" hidden="1" customHeight="1" x14ac:dyDescent="0.2">
      <c r="B44556" s="88"/>
      <c r="C44556" s="88"/>
      <c r="D44556" s="88"/>
      <c r="E44556" s="88"/>
      <c r="F44556" s="88"/>
      <c r="G44556" s="88"/>
      <c r="H44556" s="88"/>
      <c r="I44556" s="88"/>
      <c r="J44556" s="88"/>
      <c r="K44556" s="88"/>
    </row>
    <row r="44557" spans="2:11" ht="12" hidden="1" customHeight="1" x14ac:dyDescent="0.2">
      <c r="B44557" s="88"/>
      <c r="C44557" s="88"/>
      <c r="D44557" s="88"/>
      <c r="E44557" s="88"/>
      <c r="F44557" s="88"/>
      <c r="G44557" s="88"/>
      <c r="H44557" s="88"/>
      <c r="I44557" s="88"/>
      <c r="J44557" s="88"/>
      <c r="K44557" s="88"/>
    </row>
    <row r="44558" spans="2:11" ht="12" hidden="1" customHeight="1" x14ac:dyDescent="0.2">
      <c r="B44558" s="88"/>
      <c r="C44558" s="88"/>
      <c r="D44558" s="88"/>
      <c r="E44558" s="88"/>
      <c r="F44558" s="88"/>
      <c r="G44558" s="88"/>
      <c r="H44558" s="88"/>
      <c r="I44558" s="88"/>
      <c r="J44558" s="88"/>
      <c r="K44558" s="88"/>
    </row>
    <row r="44559" spans="2:11" ht="12" hidden="1" customHeight="1" x14ac:dyDescent="0.2">
      <c r="B44559" s="88"/>
      <c r="C44559" s="88"/>
      <c r="D44559" s="88"/>
      <c r="E44559" s="88"/>
      <c r="F44559" s="88"/>
      <c r="G44559" s="88"/>
      <c r="H44559" s="88"/>
      <c r="I44559" s="88"/>
      <c r="J44559" s="88"/>
      <c r="K44559" s="88"/>
    </row>
    <row r="44560" spans="2:11" ht="12" hidden="1" customHeight="1" x14ac:dyDescent="0.2">
      <c r="B44560" s="88"/>
      <c r="C44560" s="88"/>
      <c r="D44560" s="88"/>
      <c r="E44560" s="88"/>
      <c r="F44560" s="88"/>
      <c r="G44560" s="88"/>
      <c r="H44560" s="88"/>
      <c r="I44560" s="88"/>
      <c r="J44560" s="88"/>
      <c r="K44560" s="88"/>
    </row>
    <row r="44561" spans="2:11" ht="12" hidden="1" customHeight="1" x14ac:dyDescent="0.2">
      <c r="B44561" s="88"/>
      <c r="C44561" s="88"/>
      <c r="D44561" s="88"/>
      <c r="E44561" s="88"/>
      <c r="F44561" s="88"/>
      <c r="G44561" s="88"/>
      <c r="H44561" s="88"/>
      <c r="I44561" s="88"/>
      <c r="J44561" s="88"/>
      <c r="K44561" s="88"/>
    </row>
    <row r="44562" spans="2:11" ht="12" hidden="1" customHeight="1" x14ac:dyDescent="0.2">
      <c r="B44562" s="88"/>
      <c r="C44562" s="88"/>
      <c r="D44562" s="88"/>
      <c r="E44562" s="88"/>
      <c r="F44562" s="88"/>
      <c r="G44562" s="88"/>
      <c r="H44562" s="88"/>
      <c r="I44562" s="88"/>
      <c r="J44562" s="88"/>
      <c r="K44562" s="88"/>
    </row>
    <row r="44563" spans="2:11" ht="12" hidden="1" customHeight="1" x14ac:dyDescent="0.2">
      <c r="B44563" s="88"/>
      <c r="C44563" s="88"/>
      <c r="D44563" s="88"/>
      <c r="E44563" s="88"/>
      <c r="F44563" s="88"/>
      <c r="G44563" s="88"/>
      <c r="H44563" s="88"/>
      <c r="I44563" s="88"/>
      <c r="J44563" s="88"/>
      <c r="K44563" s="88"/>
    </row>
    <row r="44564" spans="2:11" ht="12" hidden="1" customHeight="1" x14ac:dyDescent="0.2">
      <c r="B44564" s="88"/>
      <c r="C44564" s="88"/>
      <c r="D44564" s="88"/>
      <c r="E44564" s="88"/>
      <c r="F44564" s="88"/>
      <c r="G44564" s="88"/>
      <c r="H44564" s="88"/>
      <c r="I44564" s="88"/>
      <c r="J44564" s="88"/>
      <c r="K44564" s="88"/>
    </row>
    <row r="44565" spans="2:11" ht="12" hidden="1" customHeight="1" x14ac:dyDescent="0.2">
      <c r="B44565" s="88"/>
      <c r="C44565" s="88"/>
      <c r="D44565" s="88"/>
      <c r="E44565" s="88"/>
      <c r="F44565" s="88"/>
      <c r="G44565" s="88"/>
      <c r="H44565" s="88"/>
      <c r="I44565" s="88"/>
      <c r="J44565" s="88"/>
      <c r="K44565" s="88"/>
    </row>
    <row r="44566" spans="2:11" ht="12" hidden="1" customHeight="1" x14ac:dyDescent="0.2">
      <c r="B44566" s="88"/>
      <c r="C44566" s="88"/>
      <c r="D44566" s="88"/>
      <c r="E44566" s="88"/>
      <c r="F44566" s="88"/>
      <c r="G44566" s="88"/>
      <c r="H44566" s="88"/>
      <c r="I44566" s="88"/>
      <c r="J44566" s="88"/>
      <c r="K44566" s="88"/>
    </row>
    <row r="44567" spans="2:11" ht="12" hidden="1" customHeight="1" x14ac:dyDescent="0.2">
      <c r="B44567" s="88"/>
      <c r="C44567" s="88"/>
      <c r="D44567" s="88"/>
      <c r="E44567" s="88"/>
      <c r="F44567" s="88"/>
      <c r="G44567" s="88"/>
      <c r="H44567" s="88"/>
      <c r="I44567" s="88"/>
      <c r="J44567" s="88"/>
      <c r="K44567" s="88"/>
    </row>
    <row r="44568" spans="2:11" ht="12" hidden="1" customHeight="1" x14ac:dyDescent="0.2">
      <c r="B44568" s="88"/>
      <c r="C44568" s="88"/>
      <c r="D44568" s="88"/>
      <c r="E44568" s="88"/>
      <c r="F44568" s="88"/>
      <c r="G44568" s="88"/>
      <c r="H44568" s="88"/>
      <c r="I44568" s="88"/>
      <c r="J44568" s="88"/>
      <c r="K44568" s="88"/>
    </row>
    <row r="44569" spans="2:11" ht="12" hidden="1" customHeight="1" x14ac:dyDescent="0.2">
      <c r="B44569" s="88"/>
      <c r="C44569" s="88"/>
      <c r="D44569" s="88"/>
      <c r="E44569" s="88"/>
      <c r="F44569" s="88"/>
      <c r="G44569" s="88"/>
      <c r="H44569" s="88"/>
      <c r="I44569" s="88"/>
      <c r="J44569" s="88"/>
      <c r="K44569" s="88"/>
    </row>
    <row r="44570" spans="2:11" ht="12" hidden="1" customHeight="1" x14ac:dyDescent="0.2">
      <c r="B44570" s="88"/>
      <c r="C44570" s="88"/>
      <c r="D44570" s="88"/>
      <c r="E44570" s="88"/>
      <c r="F44570" s="88"/>
      <c r="G44570" s="88"/>
      <c r="H44570" s="88"/>
      <c r="I44570" s="88"/>
      <c r="J44570" s="88"/>
      <c r="K44570" s="88"/>
    </row>
    <row r="44571" spans="2:11" ht="12" hidden="1" customHeight="1" x14ac:dyDescent="0.2">
      <c r="B44571" s="88"/>
      <c r="C44571" s="88"/>
      <c r="D44571" s="88"/>
      <c r="E44571" s="88"/>
      <c r="F44571" s="88"/>
      <c r="G44571" s="88"/>
      <c r="H44571" s="88"/>
      <c r="I44571" s="88"/>
      <c r="J44571" s="88"/>
      <c r="K44571" s="88"/>
    </row>
    <row r="44572" spans="2:11" ht="12" hidden="1" customHeight="1" x14ac:dyDescent="0.2">
      <c r="B44572" s="88"/>
      <c r="C44572" s="88"/>
      <c r="D44572" s="88"/>
      <c r="E44572" s="88"/>
      <c r="F44572" s="88"/>
      <c r="G44572" s="88"/>
      <c r="H44572" s="88"/>
      <c r="I44572" s="88"/>
      <c r="J44572" s="88"/>
      <c r="K44572" s="88"/>
    </row>
    <row r="44573" spans="2:11" ht="12" hidden="1" customHeight="1" x14ac:dyDescent="0.2">
      <c r="B44573" s="88"/>
      <c r="C44573" s="88"/>
      <c r="D44573" s="88"/>
      <c r="E44573" s="88"/>
      <c r="F44573" s="88"/>
      <c r="G44573" s="88"/>
      <c r="H44573" s="88"/>
      <c r="I44573" s="88"/>
      <c r="J44573" s="88"/>
      <c r="K44573" s="88"/>
    </row>
    <row r="44574" spans="2:11" ht="12" hidden="1" customHeight="1" x14ac:dyDescent="0.2">
      <c r="B44574" s="88"/>
      <c r="C44574" s="88"/>
      <c r="D44574" s="88"/>
      <c r="E44574" s="88"/>
      <c r="F44574" s="88"/>
      <c r="G44574" s="88"/>
      <c r="H44574" s="88"/>
      <c r="I44574" s="88"/>
      <c r="J44574" s="88"/>
      <c r="K44574" s="88"/>
    </row>
    <row r="44575" spans="2:11" ht="12" hidden="1" customHeight="1" x14ac:dyDescent="0.2">
      <c r="B44575" s="88"/>
      <c r="C44575" s="88"/>
      <c r="D44575" s="88"/>
      <c r="E44575" s="88"/>
      <c r="F44575" s="88"/>
      <c r="G44575" s="88"/>
      <c r="H44575" s="88"/>
      <c r="I44575" s="88"/>
      <c r="J44575" s="88"/>
      <c r="K44575" s="88"/>
    </row>
    <row r="44576" spans="2:11" ht="12" hidden="1" customHeight="1" x14ac:dyDescent="0.2">
      <c r="B44576" s="88"/>
      <c r="C44576" s="88"/>
      <c r="D44576" s="88"/>
      <c r="E44576" s="88"/>
      <c r="F44576" s="88"/>
      <c r="G44576" s="88"/>
      <c r="H44576" s="88"/>
      <c r="I44576" s="88"/>
      <c r="J44576" s="88"/>
      <c r="K44576" s="88"/>
    </row>
    <row r="44577" spans="2:11" ht="12" hidden="1" customHeight="1" x14ac:dyDescent="0.2">
      <c r="B44577" s="88"/>
      <c r="C44577" s="88"/>
      <c r="D44577" s="88"/>
      <c r="E44577" s="88"/>
      <c r="F44577" s="88"/>
      <c r="G44577" s="88"/>
      <c r="H44577" s="88"/>
      <c r="I44577" s="88"/>
      <c r="J44577" s="88"/>
      <c r="K44577" s="88"/>
    </row>
    <row r="44578" spans="2:11" ht="12" hidden="1" customHeight="1" x14ac:dyDescent="0.2">
      <c r="B44578" s="88"/>
      <c r="C44578" s="88"/>
      <c r="D44578" s="88"/>
      <c r="E44578" s="88"/>
      <c r="F44578" s="88"/>
      <c r="G44578" s="88"/>
      <c r="H44578" s="88"/>
      <c r="I44578" s="88"/>
      <c r="J44578" s="88"/>
      <c r="K44578" s="88"/>
    </row>
    <row r="44579" spans="2:11" ht="12" hidden="1" customHeight="1" x14ac:dyDescent="0.2">
      <c r="B44579" s="88"/>
      <c r="C44579" s="88"/>
      <c r="D44579" s="88"/>
      <c r="E44579" s="88"/>
      <c r="F44579" s="88"/>
      <c r="G44579" s="88"/>
      <c r="H44579" s="88"/>
      <c r="I44579" s="88"/>
      <c r="J44579" s="88"/>
      <c r="K44579" s="88"/>
    </row>
    <row r="44580" spans="2:11" ht="12" hidden="1" customHeight="1" x14ac:dyDescent="0.2">
      <c r="B44580" s="88"/>
      <c r="C44580" s="88"/>
      <c r="D44580" s="88"/>
      <c r="E44580" s="88"/>
      <c r="F44580" s="88"/>
      <c r="G44580" s="88"/>
      <c r="H44580" s="88"/>
      <c r="I44580" s="88"/>
      <c r="J44580" s="88"/>
      <c r="K44580" s="88"/>
    </row>
    <row r="44581" spans="2:11" ht="12" hidden="1" customHeight="1" x14ac:dyDescent="0.2">
      <c r="B44581" s="88"/>
      <c r="C44581" s="88"/>
      <c r="D44581" s="88"/>
      <c r="E44581" s="88"/>
      <c r="F44581" s="88"/>
      <c r="G44581" s="88"/>
      <c r="H44581" s="88"/>
      <c r="I44581" s="88"/>
      <c r="J44581" s="88"/>
      <c r="K44581" s="88"/>
    </row>
    <row r="44582" spans="2:11" ht="12" hidden="1" customHeight="1" x14ac:dyDescent="0.2">
      <c r="B44582" s="88"/>
      <c r="C44582" s="88"/>
      <c r="D44582" s="88"/>
      <c r="E44582" s="88"/>
      <c r="F44582" s="88"/>
      <c r="G44582" s="88"/>
      <c r="H44582" s="88"/>
      <c r="I44582" s="88"/>
      <c r="J44582" s="88"/>
      <c r="K44582" s="88"/>
    </row>
    <row r="44583" spans="2:11" ht="12" hidden="1" customHeight="1" x14ac:dyDescent="0.2">
      <c r="B44583" s="88"/>
      <c r="C44583" s="88"/>
      <c r="D44583" s="88"/>
      <c r="E44583" s="88"/>
      <c r="F44583" s="88"/>
      <c r="G44583" s="88"/>
      <c r="H44583" s="88"/>
      <c r="I44583" s="88"/>
      <c r="J44583" s="88"/>
      <c r="K44583" s="88"/>
    </row>
    <row r="44584" spans="2:11" ht="12" hidden="1" customHeight="1" x14ac:dyDescent="0.2">
      <c r="B44584" s="88"/>
      <c r="C44584" s="88"/>
      <c r="D44584" s="88"/>
      <c r="E44584" s="88"/>
      <c r="F44584" s="88"/>
      <c r="G44584" s="88"/>
      <c r="H44584" s="88"/>
      <c r="I44584" s="88"/>
      <c r="J44584" s="88"/>
      <c r="K44584" s="88"/>
    </row>
    <row r="44585" spans="2:11" ht="12" hidden="1" customHeight="1" x14ac:dyDescent="0.2">
      <c r="B44585" s="88"/>
      <c r="C44585" s="88"/>
      <c r="D44585" s="88"/>
      <c r="E44585" s="88"/>
      <c r="F44585" s="88"/>
      <c r="G44585" s="88"/>
      <c r="H44585" s="88"/>
      <c r="I44585" s="88"/>
      <c r="J44585" s="88"/>
      <c r="K44585" s="88"/>
    </row>
    <row r="44586" spans="2:11" ht="12" hidden="1" customHeight="1" x14ac:dyDescent="0.2">
      <c r="B44586" s="88"/>
      <c r="C44586" s="88"/>
      <c r="D44586" s="88"/>
      <c r="E44586" s="88"/>
      <c r="F44586" s="88"/>
      <c r="G44586" s="88"/>
      <c r="H44586" s="88"/>
      <c r="I44586" s="88"/>
      <c r="J44586" s="88"/>
      <c r="K44586" s="88"/>
    </row>
    <row r="44587" spans="2:11" ht="12" hidden="1" customHeight="1" x14ac:dyDescent="0.2">
      <c r="B44587" s="88"/>
      <c r="C44587" s="88"/>
      <c r="D44587" s="88"/>
      <c r="E44587" s="88"/>
      <c r="F44587" s="88"/>
      <c r="G44587" s="88"/>
      <c r="H44587" s="88"/>
      <c r="I44587" s="88"/>
      <c r="J44587" s="88"/>
      <c r="K44587" s="88"/>
    </row>
    <row r="44588" spans="2:11" ht="12" hidden="1" customHeight="1" x14ac:dyDescent="0.2">
      <c r="B44588" s="88"/>
      <c r="C44588" s="88"/>
      <c r="D44588" s="88"/>
      <c r="E44588" s="88"/>
      <c r="F44588" s="88"/>
      <c r="G44588" s="88"/>
      <c r="H44588" s="88"/>
      <c r="I44588" s="88"/>
      <c r="J44588" s="88"/>
      <c r="K44588" s="88"/>
    </row>
    <row r="44589" spans="2:11" ht="12" hidden="1" customHeight="1" x14ac:dyDescent="0.2">
      <c r="B44589" s="88"/>
      <c r="C44589" s="88"/>
      <c r="D44589" s="88"/>
      <c r="E44589" s="88"/>
      <c r="F44589" s="88"/>
      <c r="G44589" s="88"/>
      <c r="H44589" s="88"/>
      <c r="I44589" s="88"/>
      <c r="J44589" s="88"/>
      <c r="K44589" s="88"/>
    </row>
    <row r="44590" spans="2:11" ht="12" hidden="1" customHeight="1" x14ac:dyDescent="0.2">
      <c r="B44590" s="88"/>
      <c r="C44590" s="88"/>
      <c r="D44590" s="88"/>
      <c r="E44590" s="88"/>
      <c r="F44590" s="88"/>
      <c r="G44590" s="88"/>
      <c r="H44590" s="88"/>
      <c r="I44590" s="88"/>
      <c r="J44590" s="88"/>
      <c r="K44590" s="88"/>
    </row>
    <row r="44591" spans="2:11" ht="12" hidden="1" customHeight="1" x14ac:dyDescent="0.2">
      <c r="B44591" s="88"/>
      <c r="C44591" s="88"/>
      <c r="D44591" s="88"/>
      <c r="E44591" s="88"/>
      <c r="F44591" s="88"/>
      <c r="G44591" s="88"/>
      <c r="H44591" s="88"/>
      <c r="I44591" s="88"/>
      <c r="J44591" s="88"/>
      <c r="K44591" s="88"/>
    </row>
    <row r="44592" spans="2:11" ht="12" hidden="1" customHeight="1" x14ac:dyDescent="0.2">
      <c r="B44592" s="88"/>
      <c r="C44592" s="88"/>
      <c r="D44592" s="88"/>
      <c r="E44592" s="88"/>
      <c r="F44592" s="88"/>
      <c r="G44592" s="88"/>
      <c r="H44592" s="88"/>
      <c r="I44592" s="88"/>
      <c r="J44592" s="88"/>
      <c r="K44592" s="88"/>
    </row>
    <row r="44593" spans="2:11" ht="12" hidden="1" customHeight="1" x14ac:dyDescent="0.2">
      <c r="B44593" s="88"/>
      <c r="C44593" s="88"/>
      <c r="D44593" s="88"/>
      <c r="E44593" s="88"/>
      <c r="F44593" s="88"/>
      <c r="G44593" s="88"/>
      <c r="H44593" s="88"/>
      <c r="I44593" s="88"/>
      <c r="J44593" s="88"/>
      <c r="K44593" s="88"/>
    </row>
    <row r="44594" spans="2:11" ht="12" hidden="1" customHeight="1" x14ac:dyDescent="0.2">
      <c r="B44594" s="88"/>
      <c r="C44594" s="88"/>
      <c r="D44594" s="88"/>
      <c r="E44594" s="88"/>
      <c r="F44594" s="88"/>
      <c r="G44594" s="88"/>
      <c r="H44594" s="88"/>
      <c r="I44594" s="88"/>
      <c r="J44594" s="88"/>
      <c r="K44594" s="88"/>
    </row>
    <row r="44595" spans="2:11" ht="12" hidden="1" customHeight="1" x14ac:dyDescent="0.2">
      <c r="B44595" s="88"/>
      <c r="C44595" s="88"/>
      <c r="D44595" s="88"/>
      <c r="E44595" s="88"/>
      <c r="F44595" s="88"/>
      <c r="G44595" s="88"/>
      <c r="H44595" s="88"/>
      <c r="I44595" s="88"/>
      <c r="J44595" s="88"/>
      <c r="K44595" s="88"/>
    </row>
    <row r="44596" spans="2:11" ht="12" hidden="1" customHeight="1" x14ac:dyDescent="0.2">
      <c r="B44596" s="88"/>
      <c r="C44596" s="88"/>
      <c r="D44596" s="88"/>
      <c r="E44596" s="88"/>
      <c r="F44596" s="88"/>
      <c r="G44596" s="88"/>
      <c r="H44596" s="88"/>
      <c r="I44596" s="88"/>
      <c r="J44596" s="88"/>
      <c r="K44596" s="88"/>
    </row>
    <row r="44597" spans="2:11" ht="12" hidden="1" customHeight="1" x14ac:dyDescent="0.2">
      <c r="B44597" s="88"/>
      <c r="C44597" s="88"/>
      <c r="D44597" s="88"/>
      <c r="E44597" s="88"/>
      <c r="F44597" s="88"/>
      <c r="G44597" s="88"/>
      <c r="H44597" s="88"/>
      <c r="I44597" s="88"/>
      <c r="J44597" s="88"/>
      <c r="K44597" s="88"/>
    </row>
    <row r="44598" spans="2:11" ht="12" hidden="1" customHeight="1" x14ac:dyDescent="0.2">
      <c r="B44598" s="88"/>
      <c r="C44598" s="88"/>
      <c r="D44598" s="88"/>
      <c r="E44598" s="88"/>
      <c r="F44598" s="88"/>
      <c r="G44598" s="88"/>
      <c r="H44598" s="88"/>
      <c r="I44598" s="88"/>
      <c r="J44598" s="88"/>
      <c r="K44598" s="88"/>
    </row>
    <row r="44599" spans="2:11" ht="12" hidden="1" customHeight="1" x14ac:dyDescent="0.2">
      <c r="B44599" s="88"/>
      <c r="C44599" s="88"/>
      <c r="D44599" s="88"/>
      <c r="E44599" s="88"/>
      <c r="F44599" s="88"/>
      <c r="G44599" s="88"/>
      <c r="H44599" s="88"/>
      <c r="I44599" s="88"/>
      <c r="J44599" s="88"/>
      <c r="K44599" s="88"/>
    </row>
    <row r="44600" spans="2:11" ht="12" hidden="1" customHeight="1" x14ac:dyDescent="0.2">
      <c r="B44600" s="88"/>
      <c r="C44600" s="88"/>
      <c r="D44600" s="88"/>
      <c r="E44600" s="88"/>
      <c r="F44600" s="88"/>
      <c r="G44600" s="88"/>
      <c r="H44600" s="88"/>
      <c r="I44600" s="88"/>
      <c r="J44600" s="88"/>
      <c r="K44600" s="88"/>
    </row>
    <row r="44601" spans="2:11" ht="12" hidden="1" customHeight="1" x14ac:dyDescent="0.2">
      <c r="B44601" s="88"/>
      <c r="C44601" s="88"/>
      <c r="D44601" s="88"/>
      <c r="E44601" s="88"/>
      <c r="F44601" s="88"/>
      <c r="G44601" s="88"/>
      <c r="H44601" s="88"/>
      <c r="I44601" s="88"/>
      <c r="J44601" s="88"/>
      <c r="K44601" s="88"/>
    </row>
    <row r="44602" spans="2:11" ht="12" hidden="1" customHeight="1" x14ac:dyDescent="0.2">
      <c r="B44602" s="88"/>
      <c r="C44602" s="88"/>
      <c r="D44602" s="88"/>
      <c r="E44602" s="88"/>
      <c r="F44602" s="88"/>
      <c r="G44602" s="88"/>
      <c r="H44602" s="88"/>
      <c r="I44602" s="88"/>
      <c r="J44602" s="88"/>
      <c r="K44602" s="88"/>
    </row>
    <row r="44603" spans="2:11" ht="12" hidden="1" customHeight="1" x14ac:dyDescent="0.2">
      <c r="B44603" s="88"/>
      <c r="C44603" s="88"/>
      <c r="D44603" s="88"/>
      <c r="E44603" s="88"/>
      <c r="F44603" s="88"/>
      <c r="G44603" s="88"/>
      <c r="H44603" s="88"/>
      <c r="I44603" s="88"/>
      <c r="J44603" s="88"/>
      <c r="K44603" s="88"/>
    </row>
    <row r="44604" spans="2:11" ht="12" hidden="1" customHeight="1" x14ac:dyDescent="0.2">
      <c r="B44604" s="88"/>
      <c r="C44604" s="88"/>
      <c r="D44604" s="88"/>
      <c r="E44604" s="88"/>
      <c r="F44604" s="88"/>
      <c r="G44604" s="88"/>
      <c r="H44604" s="88"/>
      <c r="I44604" s="88"/>
      <c r="J44604" s="88"/>
      <c r="K44604" s="88"/>
    </row>
    <row r="44605" spans="2:11" ht="12" hidden="1" customHeight="1" x14ac:dyDescent="0.2">
      <c r="B44605" s="88"/>
      <c r="C44605" s="88"/>
      <c r="D44605" s="88"/>
      <c r="E44605" s="88"/>
      <c r="F44605" s="88"/>
      <c r="G44605" s="88"/>
      <c r="H44605" s="88"/>
      <c r="I44605" s="88"/>
      <c r="J44605" s="88"/>
      <c r="K44605" s="88"/>
    </row>
    <row r="44606" spans="2:11" ht="12" hidden="1" customHeight="1" x14ac:dyDescent="0.2">
      <c r="B44606" s="88"/>
      <c r="C44606" s="88"/>
      <c r="D44606" s="88"/>
      <c r="E44606" s="88"/>
      <c r="F44606" s="88"/>
      <c r="G44606" s="88"/>
      <c r="H44606" s="88"/>
      <c r="I44606" s="88"/>
      <c r="J44606" s="88"/>
      <c r="K44606" s="88"/>
    </row>
    <row r="44607" spans="2:11" ht="12" hidden="1" customHeight="1" x14ac:dyDescent="0.2">
      <c r="B44607" s="88"/>
      <c r="C44607" s="88"/>
      <c r="D44607" s="88"/>
      <c r="E44607" s="88"/>
      <c r="F44607" s="88"/>
      <c r="G44607" s="88"/>
      <c r="H44607" s="88"/>
      <c r="I44607" s="88"/>
      <c r="J44607" s="88"/>
      <c r="K44607" s="88"/>
    </row>
    <row r="44608" spans="2:11" ht="12" hidden="1" customHeight="1" x14ac:dyDescent="0.2">
      <c r="B44608" s="88"/>
      <c r="C44608" s="88"/>
      <c r="D44608" s="88"/>
      <c r="E44608" s="88"/>
      <c r="F44608" s="88"/>
      <c r="G44608" s="88"/>
      <c r="H44608" s="88"/>
      <c r="I44608" s="88"/>
      <c r="J44608" s="88"/>
      <c r="K44608" s="88"/>
    </row>
    <row r="44609" spans="2:11" ht="12" hidden="1" customHeight="1" x14ac:dyDescent="0.2">
      <c r="B44609" s="88"/>
      <c r="C44609" s="88"/>
      <c r="D44609" s="88"/>
      <c r="E44609" s="88"/>
      <c r="F44609" s="88"/>
      <c r="G44609" s="88"/>
      <c r="H44609" s="88"/>
      <c r="I44609" s="88"/>
      <c r="J44609" s="88"/>
      <c r="K44609" s="88"/>
    </row>
    <row r="44610" spans="2:11" ht="12" hidden="1" customHeight="1" x14ac:dyDescent="0.2">
      <c r="B44610" s="88"/>
      <c r="C44610" s="88"/>
      <c r="D44610" s="88"/>
      <c r="E44610" s="88"/>
      <c r="F44610" s="88"/>
      <c r="G44610" s="88"/>
      <c r="H44610" s="88"/>
      <c r="I44610" s="88"/>
      <c r="J44610" s="88"/>
      <c r="K44610" s="88"/>
    </row>
    <row r="44611" spans="2:11" ht="12" hidden="1" customHeight="1" x14ac:dyDescent="0.2">
      <c r="B44611" s="88"/>
      <c r="C44611" s="88"/>
      <c r="D44611" s="88"/>
      <c r="E44611" s="88"/>
      <c r="F44611" s="88"/>
      <c r="G44611" s="88"/>
      <c r="H44611" s="88"/>
      <c r="I44611" s="88"/>
      <c r="J44611" s="88"/>
      <c r="K44611" s="88"/>
    </row>
    <row r="44612" spans="2:11" ht="12" hidden="1" customHeight="1" x14ac:dyDescent="0.2">
      <c r="B44612" s="88"/>
      <c r="C44612" s="88"/>
      <c r="D44612" s="88"/>
      <c r="E44612" s="88"/>
      <c r="F44612" s="88"/>
      <c r="G44612" s="88"/>
      <c r="H44612" s="88"/>
      <c r="I44612" s="88"/>
      <c r="J44612" s="88"/>
      <c r="K44612" s="88"/>
    </row>
    <row r="44613" spans="2:11" ht="12" hidden="1" customHeight="1" x14ac:dyDescent="0.2">
      <c r="B44613" s="88"/>
      <c r="C44613" s="88"/>
      <c r="D44613" s="88"/>
      <c r="E44613" s="88"/>
      <c r="F44613" s="88"/>
      <c r="G44613" s="88"/>
      <c r="H44613" s="88"/>
      <c r="I44613" s="88"/>
      <c r="J44613" s="88"/>
      <c r="K44613" s="88"/>
    </row>
    <row r="44614" spans="2:11" ht="12" hidden="1" customHeight="1" x14ac:dyDescent="0.2">
      <c r="B44614" s="88"/>
      <c r="C44614" s="88"/>
      <c r="D44614" s="88"/>
      <c r="E44614" s="88"/>
      <c r="F44614" s="88"/>
      <c r="G44614" s="88"/>
      <c r="H44614" s="88"/>
      <c r="I44614" s="88"/>
      <c r="J44614" s="88"/>
      <c r="K44614" s="88"/>
    </row>
    <row r="44615" spans="2:11" ht="12" hidden="1" customHeight="1" x14ac:dyDescent="0.2">
      <c r="B44615" s="88"/>
      <c r="C44615" s="88"/>
      <c r="D44615" s="88"/>
      <c r="E44615" s="88"/>
      <c r="F44615" s="88"/>
      <c r="G44615" s="88"/>
      <c r="H44615" s="88"/>
      <c r="I44615" s="88"/>
      <c r="J44615" s="88"/>
      <c r="K44615" s="88"/>
    </row>
    <row r="44616" spans="2:11" ht="12" hidden="1" customHeight="1" x14ac:dyDescent="0.2">
      <c r="B44616" s="88"/>
      <c r="C44616" s="88"/>
      <c r="D44616" s="88"/>
      <c r="E44616" s="88"/>
      <c r="F44616" s="88"/>
      <c r="G44616" s="88"/>
      <c r="H44616" s="88"/>
      <c r="I44616" s="88"/>
      <c r="J44616" s="88"/>
      <c r="K44616" s="88"/>
    </row>
    <row r="44617" spans="2:11" ht="12" hidden="1" customHeight="1" x14ac:dyDescent="0.2">
      <c r="B44617" s="88"/>
      <c r="C44617" s="88"/>
      <c r="D44617" s="88"/>
      <c r="E44617" s="88"/>
      <c r="F44617" s="88"/>
      <c r="G44617" s="88"/>
      <c r="H44617" s="88"/>
      <c r="I44617" s="88"/>
      <c r="J44617" s="88"/>
      <c r="K44617" s="88"/>
    </row>
    <row r="44618" spans="2:11" ht="12" hidden="1" customHeight="1" x14ac:dyDescent="0.2">
      <c r="B44618" s="88"/>
      <c r="C44618" s="88"/>
      <c r="D44618" s="88"/>
      <c r="E44618" s="88"/>
      <c r="F44618" s="88"/>
      <c r="G44618" s="88"/>
      <c r="H44618" s="88"/>
      <c r="I44618" s="88"/>
      <c r="J44618" s="88"/>
      <c r="K44618" s="88"/>
    </row>
    <row r="44619" spans="2:11" ht="12" hidden="1" customHeight="1" x14ac:dyDescent="0.2">
      <c r="B44619" s="88"/>
      <c r="C44619" s="88"/>
      <c r="D44619" s="88"/>
      <c r="E44619" s="88"/>
      <c r="F44619" s="88"/>
      <c r="G44619" s="88"/>
      <c r="H44619" s="88"/>
      <c r="I44619" s="88"/>
      <c r="J44619" s="88"/>
      <c r="K44619" s="88"/>
    </row>
    <row r="44620" spans="2:11" ht="12" hidden="1" customHeight="1" x14ac:dyDescent="0.2">
      <c r="B44620" s="88"/>
      <c r="C44620" s="88"/>
      <c r="D44620" s="88"/>
      <c r="E44620" s="88"/>
      <c r="F44620" s="88"/>
      <c r="G44620" s="88"/>
      <c r="H44620" s="88"/>
      <c r="I44620" s="88"/>
      <c r="J44620" s="88"/>
      <c r="K44620" s="88"/>
    </row>
    <row r="44621" spans="2:11" ht="12" hidden="1" customHeight="1" x14ac:dyDescent="0.2">
      <c r="B44621" s="88"/>
      <c r="C44621" s="88"/>
      <c r="D44621" s="88"/>
      <c r="E44621" s="88"/>
      <c r="F44621" s="88"/>
      <c r="G44621" s="88"/>
      <c r="H44621" s="88"/>
      <c r="I44621" s="88"/>
      <c r="J44621" s="88"/>
      <c r="K44621" s="88"/>
    </row>
    <row r="44622" spans="2:11" ht="12" hidden="1" customHeight="1" x14ac:dyDescent="0.2">
      <c r="B44622" s="88"/>
      <c r="C44622" s="88"/>
      <c r="D44622" s="88"/>
      <c r="E44622" s="88"/>
      <c r="F44622" s="88"/>
      <c r="G44622" s="88"/>
      <c r="H44622" s="88"/>
      <c r="I44622" s="88"/>
      <c r="J44622" s="88"/>
      <c r="K44622" s="88"/>
    </row>
    <row r="44623" spans="2:11" ht="12" hidden="1" customHeight="1" x14ac:dyDescent="0.2">
      <c r="B44623" s="88"/>
      <c r="C44623" s="88"/>
      <c r="D44623" s="88"/>
      <c r="E44623" s="88"/>
      <c r="F44623" s="88"/>
      <c r="G44623" s="88"/>
      <c r="H44623" s="88"/>
      <c r="I44623" s="88"/>
      <c r="J44623" s="88"/>
      <c r="K44623" s="88"/>
    </row>
    <row r="44624" spans="2:11" ht="12" hidden="1" customHeight="1" x14ac:dyDescent="0.2">
      <c r="B44624" s="88"/>
      <c r="C44624" s="88"/>
      <c r="D44624" s="88"/>
      <c r="E44624" s="88"/>
      <c r="F44624" s="88"/>
      <c r="G44624" s="88"/>
      <c r="H44624" s="88"/>
      <c r="I44624" s="88"/>
      <c r="J44624" s="88"/>
      <c r="K44624" s="88"/>
    </row>
    <row r="44625" spans="2:11" ht="12" hidden="1" customHeight="1" x14ac:dyDescent="0.2">
      <c r="B44625" s="88"/>
      <c r="C44625" s="88"/>
      <c r="D44625" s="88"/>
      <c r="E44625" s="88"/>
      <c r="F44625" s="88"/>
      <c r="G44625" s="88"/>
      <c r="H44625" s="88"/>
      <c r="I44625" s="88"/>
      <c r="J44625" s="88"/>
      <c r="K44625" s="88"/>
    </row>
    <row r="44626" spans="2:11" ht="12" hidden="1" customHeight="1" x14ac:dyDescent="0.2">
      <c r="B44626" s="88"/>
      <c r="C44626" s="88"/>
      <c r="D44626" s="88"/>
      <c r="E44626" s="88"/>
      <c r="F44626" s="88"/>
      <c r="G44626" s="88"/>
      <c r="H44626" s="88"/>
      <c r="I44626" s="88"/>
      <c r="J44626" s="88"/>
      <c r="K44626" s="88"/>
    </row>
    <row r="44627" spans="2:11" ht="12" hidden="1" customHeight="1" x14ac:dyDescent="0.2">
      <c r="B44627" s="88"/>
      <c r="C44627" s="88"/>
      <c r="D44627" s="88"/>
      <c r="E44627" s="88"/>
      <c r="F44627" s="88"/>
      <c r="G44627" s="88"/>
      <c r="H44627" s="88"/>
      <c r="I44627" s="88"/>
      <c r="J44627" s="88"/>
      <c r="K44627" s="88"/>
    </row>
    <row r="44628" spans="2:11" ht="12" hidden="1" customHeight="1" x14ac:dyDescent="0.2">
      <c r="B44628" s="88"/>
      <c r="C44628" s="88"/>
      <c r="D44628" s="88"/>
      <c r="E44628" s="88"/>
      <c r="F44628" s="88"/>
      <c r="G44628" s="88"/>
      <c r="H44628" s="88"/>
      <c r="I44628" s="88"/>
      <c r="J44628" s="88"/>
      <c r="K44628" s="88"/>
    </row>
    <row r="44629" spans="2:11" ht="12" hidden="1" customHeight="1" x14ac:dyDescent="0.2">
      <c r="B44629" s="88"/>
      <c r="C44629" s="88"/>
      <c r="D44629" s="88"/>
      <c r="E44629" s="88"/>
      <c r="F44629" s="88"/>
      <c r="G44629" s="88"/>
      <c r="H44629" s="88"/>
      <c r="I44629" s="88"/>
      <c r="J44629" s="88"/>
      <c r="K44629" s="88"/>
    </row>
    <row r="44630" spans="2:11" ht="12" hidden="1" customHeight="1" x14ac:dyDescent="0.2">
      <c r="B44630" s="88"/>
      <c r="C44630" s="88"/>
      <c r="D44630" s="88"/>
      <c r="E44630" s="88"/>
      <c r="F44630" s="88"/>
      <c r="G44630" s="88"/>
      <c r="H44630" s="88"/>
      <c r="I44630" s="88"/>
      <c r="J44630" s="88"/>
      <c r="K44630" s="88"/>
    </row>
    <row r="44631" spans="2:11" ht="12" hidden="1" customHeight="1" x14ac:dyDescent="0.2">
      <c r="B44631" s="88"/>
      <c r="C44631" s="88"/>
      <c r="D44631" s="88"/>
      <c r="E44631" s="88"/>
      <c r="F44631" s="88"/>
      <c r="G44631" s="88"/>
      <c r="H44631" s="88"/>
      <c r="I44631" s="88"/>
      <c r="J44631" s="88"/>
      <c r="K44631" s="88"/>
    </row>
    <row r="44632" spans="2:11" ht="12" hidden="1" customHeight="1" x14ac:dyDescent="0.2">
      <c r="B44632" s="88"/>
      <c r="C44632" s="88"/>
      <c r="D44632" s="88"/>
      <c r="E44632" s="88"/>
      <c r="F44632" s="88"/>
      <c r="G44632" s="88"/>
      <c r="H44632" s="88"/>
      <c r="I44632" s="88"/>
      <c r="J44632" s="88"/>
      <c r="K44632" s="88"/>
    </row>
    <row r="44633" spans="2:11" ht="12" hidden="1" customHeight="1" x14ac:dyDescent="0.2">
      <c r="B44633" s="88"/>
      <c r="C44633" s="88"/>
      <c r="D44633" s="88"/>
      <c r="E44633" s="88"/>
      <c r="F44633" s="88"/>
      <c r="G44633" s="88"/>
      <c r="H44633" s="88"/>
      <c r="I44633" s="88"/>
      <c r="J44633" s="88"/>
      <c r="K44633" s="88"/>
    </row>
    <row r="44634" spans="2:11" ht="12" hidden="1" customHeight="1" x14ac:dyDescent="0.2">
      <c r="B44634" s="88"/>
      <c r="C44634" s="88"/>
      <c r="D44634" s="88"/>
      <c r="E44634" s="88"/>
      <c r="F44634" s="88"/>
      <c r="G44634" s="88"/>
      <c r="H44634" s="88"/>
      <c r="I44634" s="88"/>
      <c r="J44634" s="88"/>
      <c r="K44634" s="88"/>
    </row>
    <row r="44635" spans="2:11" ht="12" hidden="1" customHeight="1" x14ac:dyDescent="0.2">
      <c r="B44635" s="88"/>
      <c r="C44635" s="88"/>
      <c r="D44635" s="88"/>
      <c r="E44635" s="88"/>
      <c r="F44635" s="88"/>
      <c r="G44635" s="88"/>
      <c r="H44635" s="88"/>
      <c r="I44635" s="88"/>
      <c r="J44635" s="88"/>
      <c r="K44635" s="88"/>
    </row>
    <row r="44636" spans="2:11" ht="12" hidden="1" customHeight="1" x14ac:dyDescent="0.2">
      <c r="B44636" s="88"/>
      <c r="C44636" s="88"/>
      <c r="D44636" s="88"/>
      <c r="E44636" s="88"/>
      <c r="F44636" s="88"/>
      <c r="G44636" s="88"/>
      <c r="H44636" s="88"/>
      <c r="I44636" s="88"/>
      <c r="J44636" s="88"/>
      <c r="K44636" s="88"/>
    </row>
    <row r="44637" spans="2:11" ht="12" hidden="1" customHeight="1" x14ac:dyDescent="0.2">
      <c r="B44637" s="88"/>
      <c r="C44637" s="88"/>
      <c r="D44637" s="88"/>
      <c r="E44637" s="88"/>
      <c r="F44637" s="88"/>
      <c r="G44637" s="88"/>
      <c r="H44637" s="88"/>
      <c r="I44637" s="88"/>
      <c r="J44637" s="88"/>
      <c r="K44637" s="88"/>
    </row>
    <row r="44638" spans="2:11" ht="12" hidden="1" customHeight="1" x14ac:dyDescent="0.2">
      <c r="B44638" s="88"/>
      <c r="C44638" s="88"/>
      <c r="D44638" s="88"/>
      <c r="E44638" s="88"/>
      <c r="F44638" s="88"/>
      <c r="G44638" s="88"/>
      <c r="H44638" s="88"/>
      <c r="I44638" s="88"/>
      <c r="J44638" s="88"/>
      <c r="K44638" s="88"/>
    </row>
    <row r="44639" spans="2:11" ht="12" hidden="1" customHeight="1" x14ac:dyDescent="0.2">
      <c r="B44639" s="88"/>
      <c r="C44639" s="88"/>
      <c r="D44639" s="88"/>
      <c r="E44639" s="88"/>
      <c r="F44639" s="88"/>
      <c r="G44639" s="88"/>
      <c r="H44639" s="88"/>
      <c r="I44639" s="88"/>
      <c r="J44639" s="88"/>
      <c r="K44639" s="88"/>
    </row>
    <row r="44640" spans="2:11" ht="12" hidden="1" customHeight="1" x14ac:dyDescent="0.2">
      <c r="B44640" s="88"/>
      <c r="C44640" s="88"/>
      <c r="D44640" s="88"/>
      <c r="E44640" s="88"/>
      <c r="F44640" s="88"/>
      <c r="G44640" s="88"/>
      <c r="H44640" s="88"/>
      <c r="I44640" s="88"/>
      <c r="J44640" s="88"/>
      <c r="K44640" s="88"/>
    </row>
    <row r="44641" spans="2:11" ht="12" hidden="1" customHeight="1" x14ac:dyDescent="0.2">
      <c r="B44641" s="88"/>
      <c r="C44641" s="88"/>
      <c r="D44641" s="88"/>
      <c r="E44641" s="88"/>
      <c r="F44641" s="88"/>
      <c r="G44641" s="88"/>
      <c r="H44641" s="88"/>
      <c r="I44641" s="88"/>
      <c r="J44641" s="88"/>
      <c r="K44641" s="88"/>
    </row>
    <row r="44642" spans="2:11" ht="12" hidden="1" customHeight="1" x14ac:dyDescent="0.2">
      <c r="B44642" s="88"/>
      <c r="C44642" s="88"/>
      <c r="D44642" s="88"/>
      <c r="E44642" s="88"/>
      <c r="F44642" s="88"/>
      <c r="G44642" s="88"/>
      <c r="H44642" s="88"/>
      <c r="I44642" s="88"/>
      <c r="J44642" s="88"/>
      <c r="K44642" s="88"/>
    </row>
    <row r="44643" spans="2:11" ht="12" hidden="1" customHeight="1" x14ac:dyDescent="0.2">
      <c r="B44643" s="88"/>
      <c r="C44643" s="88"/>
      <c r="D44643" s="88"/>
      <c r="E44643" s="88"/>
      <c r="F44643" s="88"/>
      <c r="G44643" s="88"/>
      <c r="H44643" s="88"/>
      <c r="I44643" s="88"/>
      <c r="J44643" s="88"/>
      <c r="K44643" s="88"/>
    </row>
    <row r="44644" spans="2:11" ht="12" hidden="1" customHeight="1" x14ac:dyDescent="0.2">
      <c r="B44644" s="88"/>
      <c r="C44644" s="88"/>
      <c r="D44644" s="88"/>
      <c r="E44644" s="88"/>
      <c r="F44644" s="88"/>
      <c r="G44644" s="88"/>
      <c r="H44644" s="88"/>
      <c r="I44644" s="88"/>
      <c r="J44644" s="88"/>
      <c r="K44644" s="88"/>
    </row>
    <row r="44645" spans="2:11" ht="12" hidden="1" customHeight="1" x14ac:dyDescent="0.2">
      <c r="B44645" s="88"/>
      <c r="C44645" s="88"/>
      <c r="D44645" s="88"/>
      <c r="E44645" s="88"/>
      <c r="F44645" s="88"/>
      <c r="G44645" s="88"/>
      <c r="H44645" s="88"/>
      <c r="I44645" s="88"/>
      <c r="J44645" s="88"/>
      <c r="K44645" s="88"/>
    </row>
    <row r="44646" spans="2:11" ht="12" hidden="1" customHeight="1" x14ac:dyDescent="0.2">
      <c r="B44646" s="88"/>
      <c r="C44646" s="88"/>
      <c r="D44646" s="88"/>
      <c r="E44646" s="88"/>
      <c r="F44646" s="88"/>
      <c r="G44646" s="88"/>
      <c r="H44646" s="88"/>
      <c r="I44646" s="88"/>
      <c r="J44646" s="88"/>
      <c r="K44646" s="88"/>
    </row>
    <row r="44647" spans="2:11" ht="12" hidden="1" customHeight="1" x14ac:dyDescent="0.2">
      <c r="B44647" s="88"/>
      <c r="C44647" s="88"/>
      <c r="D44647" s="88"/>
      <c r="E44647" s="88"/>
      <c r="F44647" s="88"/>
      <c r="G44647" s="88"/>
      <c r="H44647" s="88"/>
      <c r="I44647" s="88"/>
      <c r="J44647" s="88"/>
      <c r="K44647" s="88"/>
    </row>
    <row r="44648" spans="2:11" ht="12" hidden="1" customHeight="1" x14ac:dyDescent="0.2">
      <c r="B44648" s="88"/>
      <c r="C44648" s="88"/>
      <c r="D44648" s="88"/>
      <c r="E44648" s="88"/>
      <c r="F44648" s="88"/>
      <c r="G44648" s="88"/>
      <c r="H44648" s="88"/>
      <c r="I44648" s="88"/>
      <c r="J44648" s="88"/>
      <c r="K44648" s="88"/>
    </row>
    <row r="44649" spans="2:11" ht="12" hidden="1" customHeight="1" x14ac:dyDescent="0.2">
      <c r="B44649" s="88"/>
      <c r="C44649" s="88"/>
      <c r="D44649" s="88"/>
      <c r="E44649" s="88"/>
      <c r="F44649" s="88"/>
      <c r="G44649" s="88"/>
      <c r="H44649" s="88"/>
      <c r="I44649" s="88"/>
      <c r="J44649" s="88"/>
      <c r="K44649" s="88"/>
    </row>
    <row r="44650" spans="2:11" ht="12" hidden="1" customHeight="1" x14ac:dyDescent="0.2">
      <c r="B44650" s="88"/>
      <c r="C44650" s="88"/>
      <c r="D44650" s="88"/>
      <c r="E44650" s="88"/>
      <c r="F44650" s="88"/>
      <c r="G44650" s="88"/>
      <c r="H44650" s="88"/>
      <c r="I44650" s="88"/>
      <c r="J44650" s="88"/>
      <c r="K44650" s="88"/>
    </row>
    <row r="44651" spans="2:11" ht="12" hidden="1" customHeight="1" x14ac:dyDescent="0.2">
      <c r="B44651" s="88"/>
      <c r="C44651" s="88"/>
      <c r="D44651" s="88"/>
      <c r="E44651" s="88"/>
      <c r="F44651" s="88"/>
      <c r="G44651" s="88"/>
      <c r="H44651" s="88"/>
      <c r="I44651" s="88"/>
      <c r="J44651" s="88"/>
      <c r="K44651" s="88"/>
    </row>
    <row r="44652" spans="2:11" ht="12" hidden="1" customHeight="1" x14ac:dyDescent="0.2">
      <c r="B44652" s="88"/>
      <c r="C44652" s="88"/>
      <c r="D44652" s="88"/>
      <c r="E44652" s="88"/>
      <c r="F44652" s="88"/>
      <c r="G44652" s="88"/>
      <c r="H44652" s="88"/>
      <c r="I44652" s="88"/>
      <c r="J44652" s="88"/>
      <c r="K44652" s="88"/>
    </row>
    <row r="44653" spans="2:11" ht="12" hidden="1" customHeight="1" x14ac:dyDescent="0.2">
      <c r="B44653" s="88"/>
      <c r="C44653" s="88"/>
      <c r="D44653" s="88"/>
      <c r="E44653" s="88"/>
      <c r="F44653" s="88"/>
      <c r="G44653" s="88"/>
      <c r="H44653" s="88"/>
      <c r="I44653" s="88"/>
      <c r="J44653" s="88"/>
      <c r="K44653" s="88"/>
    </row>
    <row r="44654" spans="2:11" ht="12" hidden="1" customHeight="1" x14ac:dyDescent="0.2">
      <c r="B44654" s="88"/>
      <c r="C44654" s="88"/>
      <c r="D44654" s="88"/>
      <c r="E44654" s="88"/>
      <c r="F44654" s="88"/>
      <c r="G44654" s="88"/>
      <c r="H44654" s="88"/>
      <c r="I44654" s="88"/>
      <c r="J44654" s="88"/>
      <c r="K44654" s="88"/>
    </row>
    <row r="44655" spans="2:11" ht="12" hidden="1" customHeight="1" x14ac:dyDescent="0.2">
      <c r="B44655" s="88"/>
      <c r="C44655" s="88"/>
      <c r="D44655" s="88"/>
      <c r="E44655" s="88"/>
      <c r="F44655" s="88"/>
      <c r="G44655" s="88"/>
      <c r="H44655" s="88"/>
      <c r="I44655" s="88"/>
      <c r="J44655" s="88"/>
      <c r="K44655" s="88"/>
    </row>
    <row r="44656" spans="2:11" ht="12" hidden="1" customHeight="1" x14ac:dyDescent="0.2">
      <c r="B44656" s="88"/>
      <c r="C44656" s="88"/>
      <c r="D44656" s="88"/>
      <c r="E44656" s="88"/>
      <c r="F44656" s="88"/>
      <c r="G44656" s="88"/>
      <c r="H44656" s="88"/>
      <c r="I44656" s="88"/>
      <c r="J44656" s="88"/>
      <c r="K44656" s="88"/>
    </row>
    <row r="44657" spans="2:11" ht="12" hidden="1" customHeight="1" x14ac:dyDescent="0.2">
      <c r="B44657" s="88"/>
      <c r="C44657" s="88"/>
      <c r="D44657" s="88"/>
      <c r="E44657" s="88"/>
      <c r="F44657" s="88"/>
      <c r="G44657" s="88"/>
      <c r="H44657" s="88"/>
      <c r="I44657" s="88"/>
      <c r="J44657" s="88"/>
      <c r="K44657" s="88"/>
    </row>
    <row r="44658" spans="2:11" ht="12" hidden="1" customHeight="1" x14ac:dyDescent="0.2">
      <c r="B44658" s="88"/>
      <c r="C44658" s="88"/>
      <c r="D44658" s="88"/>
      <c r="E44658" s="88"/>
      <c r="F44658" s="88"/>
      <c r="G44658" s="88"/>
      <c r="H44658" s="88"/>
      <c r="I44658" s="88"/>
      <c r="J44658" s="88"/>
      <c r="K44658" s="88"/>
    </row>
    <row r="44659" spans="2:11" ht="12" hidden="1" customHeight="1" x14ac:dyDescent="0.2">
      <c r="B44659" s="88"/>
      <c r="C44659" s="88"/>
      <c r="D44659" s="88"/>
      <c r="E44659" s="88"/>
      <c r="F44659" s="88"/>
      <c r="G44659" s="88"/>
      <c r="H44659" s="88"/>
      <c r="I44659" s="88"/>
      <c r="J44659" s="88"/>
      <c r="K44659" s="88"/>
    </row>
    <row r="44660" spans="2:11" ht="12" hidden="1" customHeight="1" x14ac:dyDescent="0.2">
      <c r="B44660" s="88"/>
      <c r="C44660" s="88"/>
      <c r="D44660" s="88"/>
      <c r="E44660" s="88"/>
      <c r="F44660" s="88"/>
      <c r="G44660" s="88"/>
      <c r="H44660" s="88"/>
      <c r="I44660" s="88"/>
      <c r="J44660" s="88"/>
      <c r="K44660" s="88"/>
    </row>
    <row r="44661" spans="2:11" ht="12" hidden="1" customHeight="1" x14ac:dyDescent="0.2">
      <c r="B44661" s="88"/>
      <c r="C44661" s="88"/>
      <c r="D44661" s="88"/>
      <c r="E44661" s="88"/>
      <c r="F44661" s="88"/>
      <c r="G44661" s="88"/>
      <c r="H44661" s="88"/>
      <c r="I44661" s="88"/>
      <c r="J44661" s="88"/>
      <c r="K44661" s="88"/>
    </row>
    <row r="44662" spans="2:11" ht="12" hidden="1" customHeight="1" x14ac:dyDescent="0.2">
      <c r="B44662" s="88"/>
      <c r="C44662" s="88"/>
      <c r="D44662" s="88"/>
      <c r="E44662" s="88"/>
      <c r="F44662" s="88"/>
      <c r="G44662" s="88"/>
      <c r="H44662" s="88"/>
      <c r="I44662" s="88"/>
      <c r="J44662" s="88"/>
      <c r="K44662" s="88"/>
    </row>
    <row r="44663" spans="2:11" ht="12" hidden="1" customHeight="1" x14ac:dyDescent="0.2">
      <c r="B44663" s="88"/>
      <c r="C44663" s="88"/>
      <c r="D44663" s="88"/>
      <c r="E44663" s="88"/>
      <c r="F44663" s="88"/>
      <c r="G44663" s="88"/>
      <c r="H44663" s="88"/>
      <c r="I44663" s="88"/>
      <c r="J44663" s="88"/>
      <c r="K44663" s="88"/>
    </row>
    <row r="44664" spans="2:11" ht="12" hidden="1" customHeight="1" x14ac:dyDescent="0.2">
      <c r="B44664" s="88"/>
      <c r="C44664" s="88"/>
      <c r="D44664" s="88"/>
      <c r="E44664" s="88"/>
      <c r="F44664" s="88"/>
      <c r="G44664" s="88"/>
      <c r="H44664" s="88"/>
      <c r="I44664" s="88"/>
      <c r="J44664" s="88"/>
      <c r="K44664" s="88"/>
    </row>
    <row r="44665" spans="2:11" ht="12" hidden="1" customHeight="1" x14ac:dyDescent="0.2">
      <c r="B44665" s="88"/>
      <c r="C44665" s="88"/>
      <c r="D44665" s="88"/>
      <c r="E44665" s="88"/>
      <c r="F44665" s="88"/>
      <c r="G44665" s="88"/>
      <c r="H44665" s="88"/>
      <c r="I44665" s="88"/>
      <c r="J44665" s="88"/>
      <c r="K44665" s="88"/>
    </row>
    <row r="44666" spans="2:11" ht="12" hidden="1" customHeight="1" x14ac:dyDescent="0.2">
      <c r="B44666" s="88"/>
      <c r="C44666" s="88"/>
      <c r="D44666" s="88"/>
      <c r="E44666" s="88"/>
      <c r="F44666" s="88"/>
      <c r="G44666" s="88"/>
      <c r="H44666" s="88"/>
      <c r="I44666" s="88"/>
      <c r="J44666" s="88"/>
      <c r="K44666" s="88"/>
    </row>
    <row r="44667" spans="2:11" ht="12" hidden="1" customHeight="1" x14ac:dyDescent="0.2">
      <c r="B44667" s="88"/>
      <c r="C44667" s="88"/>
      <c r="D44667" s="88"/>
      <c r="E44667" s="88"/>
      <c r="F44667" s="88"/>
      <c r="G44667" s="88"/>
      <c r="H44667" s="88"/>
      <c r="I44667" s="88"/>
      <c r="J44667" s="88"/>
      <c r="K44667" s="88"/>
    </row>
    <row r="44668" spans="2:11" ht="12" hidden="1" customHeight="1" x14ac:dyDescent="0.2">
      <c r="B44668" s="88"/>
      <c r="C44668" s="88"/>
      <c r="D44668" s="88"/>
      <c r="E44668" s="88"/>
      <c r="F44668" s="88"/>
      <c r="G44668" s="88"/>
      <c r="H44668" s="88"/>
      <c r="I44668" s="88"/>
      <c r="J44668" s="88"/>
      <c r="K44668" s="88"/>
    </row>
    <row r="44669" spans="2:11" ht="12" hidden="1" customHeight="1" x14ac:dyDescent="0.2">
      <c r="B44669" s="88"/>
      <c r="C44669" s="88"/>
      <c r="D44669" s="88"/>
      <c r="E44669" s="88"/>
      <c r="F44669" s="88"/>
      <c r="G44669" s="88"/>
      <c r="H44669" s="88"/>
      <c r="I44669" s="88"/>
      <c r="J44669" s="88"/>
      <c r="K44669" s="88"/>
    </row>
    <row r="44670" spans="2:11" ht="12" hidden="1" customHeight="1" x14ac:dyDescent="0.2">
      <c r="B44670" s="88"/>
      <c r="C44670" s="88"/>
      <c r="D44670" s="88"/>
      <c r="E44670" s="88"/>
      <c r="F44670" s="88"/>
      <c r="G44670" s="88"/>
      <c r="H44670" s="88"/>
      <c r="I44670" s="88"/>
      <c r="J44670" s="88"/>
      <c r="K44670" s="88"/>
    </row>
    <row r="44671" spans="2:11" ht="12" hidden="1" customHeight="1" x14ac:dyDescent="0.2">
      <c r="B44671" s="88"/>
      <c r="C44671" s="88"/>
      <c r="D44671" s="88"/>
      <c r="E44671" s="88"/>
      <c r="F44671" s="88"/>
      <c r="G44671" s="88"/>
      <c r="H44671" s="88"/>
      <c r="I44671" s="88"/>
      <c r="J44671" s="88"/>
      <c r="K44671" s="88"/>
    </row>
    <row r="44672" spans="2:11" ht="12" hidden="1" customHeight="1" x14ac:dyDescent="0.2">
      <c r="B44672" s="88"/>
      <c r="C44672" s="88"/>
      <c r="D44672" s="88"/>
      <c r="E44672" s="88"/>
      <c r="F44672" s="88"/>
      <c r="G44672" s="88"/>
      <c r="H44672" s="88"/>
      <c r="I44672" s="88"/>
      <c r="J44672" s="88"/>
      <c r="K44672" s="88"/>
    </row>
    <row r="44673" spans="2:11" ht="12" hidden="1" customHeight="1" x14ac:dyDescent="0.2">
      <c r="B44673" s="88"/>
      <c r="C44673" s="88"/>
      <c r="D44673" s="88"/>
      <c r="E44673" s="88"/>
      <c r="F44673" s="88"/>
      <c r="G44673" s="88"/>
      <c r="H44673" s="88"/>
      <c r="I44673" s="88"/>
      <c r="J44673" s="88"/>
      <c r="K44673" s="88"/>
    </row>
    <row r="44674" spans="2:11" ht="12" hidden="1" customHeight="1" x14ac:dyDescent="0.2">
      <c r="B44674" s="88"/>
      <c r="C44674" s="88"/>
      <c r="D44674" s="88"/>
      <c r="E44674" s="88"/>
      <c r="F44674" s="88"/>
      <c r="G44674" s="88"/>
      <c r="H44674" s="88"/>
      <c r="I44674" s="88"/>
      <c r="J44674" s="88"/>
      <c r="K44674" s="88"/>
    </row>
    <row r="44675" spans="2:11" ht="12" hidden="1" customHeight="1" x14ac:dyDescent="0.2">
      <c r="B44675" s="88"/>
      <c r="C44675" s="88"/>
      <c r="D44675" s="88"/>
      <c r="E44675" s="88"/>
      <c r="F44675" s="88"/>
      <c r="G44675" s="88"/>
      <c r="H44675" s="88"/>
      <c r="I44675" s="88"/>
      <c r="J44675" s="88"/>
      <c r="K44675" s="88"/>
    </row>
    <row r="44676" spans="2:11" ht="12" hidden="1" customHeight="1" x14ac:dyDescent="0.2">
      <c r="B44676" s="88"/>
      <c r="C44676" s="88"/>
      <c r="D44676" s="88"/>
      <c r="E44676" s="88"/>
      <c r="F44676" s="88"/>
      <c r="G44676" s="88"/>
      <c r="H44676" s="88"/>
      <c r="I44676" s="88"/>
      <c r="J44676" s="88"/>
      <c r="K44676" s="88"/>
    </row>
    <row r="44677" spans="2:11" ht="12" hidden="1" customHeight="1" x14ac:dyDescent="0.2">
      <c r="B44677" s="88"/>
      <c r="C44677" s="88"/>
      <c r="D44677" s="88"/>
      <c r="E44677" s="88"/>
      <c r="F44677" s="88"/>
      <c r="G44677" s="88"/>
      <c r="H44677" s="88"/>
      <c r="I44677" s="88"/>
      <c r="J44677" s="88"/>
      <c r="K44677" s="88"/>
    </row>
    <row r="44678" spans="2:11" ht="12" hidden="1" customHeight="1" x14ac:dyDescent="0.2">
      <c r="B44678" s="88"/>
      <c r="C44678" s="88"/>
      <c r="D44678" s="88"/>
      <c r="E44678" s="88"/>
      <c r="F44678" s="88"/>
      <c r="G44678" s="88"/>
      <c r="H44678" s="88"/>
      <c r="I44678" s="88"/>
      <c r="J44678" s="88"/>
      <c r="K44678" s="88"/>
    </row>
    <row r="44679" spans="2:11" ht="12" hidden="1" customHeight="1" x14ac:dyDescent="0.2">
      <c r="B44679" s="88"/>
      <c r="C44679" s="88"/>
      <c r="D44679" s="88"/>
      <c r="E44679" s="88"/>
      <c r="F44679" s="88"/>
      <c r="G44679" s="88"/>
      <c r="H44679" s="88"/>
      <c r="I44679" s="88"/>
      <c r="J44679" s="88"/>
      <c r="K44679" s="88"/>
    </row>
    <row r="44680" spans="2:11" ht="12" hidden="1" customHeight="1" x14ac:dyDescent="0.2">
      <c r="B44680" s="88"/>
      <c r="C44680" s="88"/>
      <c r="D44680" s="88"/>
      <c r="E44680" s="88"/>
      <c r="F44680" s="88"/>
      <c r="G44680" s="88"/>
      <c r="H44680" s="88"/>
      <c r="I44680" s="88"/>
      <c r="J44680" s="88"/>
      <c r="K44680" s="88"/>
    </row>
    <row r="44681" spans="2:11" ht="12" hidden="1" customHeight="1" x14ac:dyDescent="0.2">
      <c r="B44681" s="88"/>
      <c r="C44681" s="88"/>
      <c r="D44681" s="88"/>
      <c r="E44681" s="88"/>
      <c r="F44681" s="88"/>
      <c r="G44681" s="88"/>
      <c r="H44681" s="88"/>
      <c r="I44681" s="88"/>
      <c r="J44681" s="88"/>
      <c r="K44681" s="88"/>
    </row>
    <row r="44682" spans="2:11" ht="12" hidden="1" customHeight="1" x14ac:dyDescent="0.2">
      <c r="B44682" s="88"/>
      <c r="C44682" s="88"/>
      <c r="D44682" s="88"/>
      <c r="E44682" s="88"/>
      <c r="F44682" s="88"/>
      <c r="G44682" s="88"/>
      <c r="H44682" s="88"/>
      <c r="I44682" s="88"/>
      <c r="J44682" s="88"/>
      <c r="K44682" s="88"/>
    </row>
    <row r="44683" spans="2:11" ht="12" hidden="1" customHeight="1" x14ac:dyDescent="0.2">
      <c r="B44683" s="88"/>
      <c r="C44683" s="88"/>
      <c r="D44683" s="88"/>
      <c r="E44683" s="88"/>
      <c r="F44683" s="88"/>
      <c r="G44683" s="88"/>
      <c r="H44683" s="88"/>
      <c r="I44683" s="88"/>
      <c r="J44683" s="88"/>
      <c r="K44683" s="88"/>
    </row>
    <row r="44684" spans="2:11" ht="12" hidden="1" customHeight="1" x14ac:dyDescent="0.2">
      <c r="B44684" s="88"/>
      <c r="C44684" s="88"/>
      <c r="D44684" s="88"/>
      <c r="E44684" s="88"/>
      <c r="F44684" s="88"/>
      <c r="G44684" s="88"/>
      <c r="H44684" s="88"/>
      <c r="I44684" s="88"/>
      <c r="J44684" s="88"/>
      <c r="K44684" s="88"/>
    </row>
    <row r="44685" spans="2:11" ht="12" hidden="1" customHeight="1" x14ac:dyDescent="0.2">
      <c r="B44685" s="88"/>
      <c r="C44685" s="88"/>
      <c r="D44685" s="88"/>
      <c r="E44685" s="88"/>
      <c r="F44685" s="88"/>
      <c r="G44685" s="88"/>
      <c r="H44685" s="88"/>
      <c r="I44685" s="88"/>
      <c r="J44685" s="88"/>
      <c r="K44685" s="88"/>
    </row>
    <row r="44686" spans="2:11" ht="12" hidden="1" customHeight="1" x14ac:dyDescent="0.2">
      <c r="B44686" s="88"/>
      <c r="C44686" s="88"/>
      <c r="D44686" s="88"/>
      <c r="E44686" s="88"/>
      <c r="F44686" s="88"/>
      <c r="G44686" s="88"/>
      <c r="H44686" s="88"/>
      <c r="I44686" s="88"/>
      <c r="J44686" s="88"/>
      <c r="K44686" s="88"/>
    </row>
    <row r="44687" spans="2:11" ht="12" hidden="1" customHeight="1" x14ac:dyDescent="0.2">
      <c r="B44687" s="88"/>
      <c r="C44687" s="88"/>
      <c r="D44687" s="88"/>
      <c r="E44687" s="88"/>
      <c r="F44687" s="88"/>
      <c r="G44687" s="88"/>
      <c r="H44687" s="88"/>
      <c r="I44687" s="88"/>
      <c r="J44687" s="88"/>
      <c r="K44687" s="88"/>
    </row>
    <row r="44688" spans="2:11" ht="12" hidden="1" customHeight="1" x14ac:dyDescent="0.2">
      <c r="B44688" s="88"/>
      <c r="C44688" s="88"/>
      <c r="D44688" s="88"/>
      <c r="E44688" s="88"/>
      <c r="F44688" s="88"/>
      <c r="G44688" s="88"/>
      <c r="H44688" s="88"/>
      <c r="I44688" s="88"/>
      <c r="J44688" s="88"/>
      <c r="K44688" s="88"/>
    </row>
    <row r="44689" spans="2:11" ht="12" hidden="1" customHeight="1" x14ac:dyDescent="0.2">
      <c r="B44689" s="88"/>
      <c r="C44689" s="88"/>
      <c r="D44689" s="88"/>
      <c r="E44689" s="88"/>
      <c r="F44689" s="88"/>
      <c r="G44689" s="88"/>
      <c r="H44689" s="88"/>
      <c r="I44689" s="88"/>
      <c r="J44689" s="88"/>
      <c r="K44689" s="88"/>
    </row>
    <row r="44690" spans="2:11" ht="12" hidden="1" customHeight="1" x14ac:dyDescent="0.2">
      <c r="B44690" s="88"/>
      <c r="C44690" s="88"/>
      <c r="D44690" s="88"/>
      <c r="E44690" s="88"/>
      <c r="F44690" s="88"/>
      <c r="G44690" s="88"/>
      <c r="H44690" s="88"/>
      <c r="I44690" s="88"/>
      <c r="J44690" s="88"/>
      <c r="K44690" s="88"/>
    </row>
    <row r="44691" spans="2:11" ht="12" hidden="1" customHeight="1" x14ac:dyDescent="0.2">
      <c r="B44691" s="88"/>
      <c r="C44691" s="88"/>
      <c r="D44691" s="88"/>
      <c r="E44691" s="88"/>
      <c r="F44691" s="88"/>
      <c r="G44691" s="88"/>
      <c r="H44691" s="88"/>
      <c r="I44691" s="88"/>
      <c r="J44691" s="88"/>
      <c r="K44691" s="88"/>
    </row>
    <row r="44692" spans="2:11" ht="12" hidden="1" customHeight="1" x14ac:dyDescent="0.2">
      <c r="B44692" s="88"/>
      <c r="C44692" s="88"/>
      <c r="D44692" s="88"/>
      <c r="E44692" s="88"/>
      <c r="F44692" s="88"/>
      <c r="G44692" s="88"/>
      <c r="H44692" s="88"/>
      <c r="I44692" s="88"/>
      <c r="J44692" s="88"/>
      <c r="K44692" s="88"/>
    </row>
    <row r="44693" spans="2:11" ht="12" hidden="1" customHeight="1" x14ac:dyDescent="0.2">
      <c r="B44693" s="88"/>
      <c r="C44693" s="88"/>
      <c r="D44693" s="88"/>
      <c r="E44693" s="88"/>
      <c r="F44693" s="88"/>
      <c r="G44693" s="88"/>
      <c r="H44693" s="88"/>
      <c r="I44693" s="88"/>
      <c r="J44693" s="88"/>
      <c r="K44693" s="88"/>
    </row>
    <row r="44694" spans="2:11" ht="12" hidden="1" customHeight="1" x14ac:dyDescent="0.2">
      <c r="B44694" s="88"/>
      <c r="C44694" s="88"/>
      <c r="D44694" s="88"/>
      <c r="E44694" s="88"/>
      <c r="F44694" s="88"/>
      <c r="G44694" s="88"/>
      <c r="H44694" s="88"/>
      <c r="I44694" s="88"/>
      <c r="J44694" s="88"/>
      <c r="K44694" s="88"/>
    </row>
    <row r="44695" spans="2:11" ht="12" hidden="1" customHeight="1" x14ac:dyDescent="0.2">
      <c r="B44695" s="88"/>
      <c r="C44695" s="88"/>
      <c r="D44695" s="88"/>
      <c r="E44695" s="88"/>
      <c r="F44695" s="88"/>
      <c r="G44695" s="88"/>
      <c r="H44695" s="88"/>
      <c r="I44695" s="88"/>
      <c r="J44695" s="88"/>
      <c r="K44695" s="88"/>
    </row>
    <row r="44696" spans="2:11" ht="12" hidden="1" customHeight="1" x14ac:dyDescent="0.2">
      <c r="B44696" s="88"/>
      <c r="C44696" s="88"/>
      <c r="D44696" s="88"/>
      <c r="E44696" s="88"/>
      <c r="F44696" s="88"/>
      <c r="G44696" s="88"/>
      <c r="H44696" s="88"/>
      <c r="I44696" s="88"/>
      <c r="J44696" s="88"/>
      <c r="K44696" s="88"/>
    </row>
    <row r="44697" spans="2:11" ht="12" hidden="1" customHeight="1" x14ac:dyDescent="0.2">
      <c r="B44697" s="88"/>
      <c r="C44697" s="88"/>
      <c r="D44697" s="88"/>
      <c r="E44697" s="88"/>
      <c r="F44697" s="88"/>
      <c r="G44697" s="88"/>
      <c r="H44697" s="88"/>
      <c r="I44697" s="88"/>
      <c r="J44697" s="88"/>
      <c r="K44697" s="88"/>
    </row>
    <row r="44698" spans="2:11" ht="12" hidden="1" customHeight="1" x14ac:dyDescent="0.2">
      <c r="B44698" s="88"/>
      <c r="C44698" s="88"/>
      <c r="D44698" s="88"/>
      <c r="E44698" s="88"/>
      <c r="F44698" s="88"/>
      <c r="G44698" s="88"/>
      <c r="H44698" s="88"/>
      <c r="I44698" s="88"/>
      <c r="J44698" s="88"/>
      <c r="K44698" s="88"/>
    </row>
    <row r="44699" spans="2:11" ht="12" hidden="1" customHeight="1" x14ac:dyDescent="0.2">
      <c r="B44699" s="88"/>
      <c r="C44699" s="88"/>
      <c r="D44699" s="88"/>
      <c r="E44699" s="88"/>
      <c r="F44699" s="88"/>
      <c r="G44699" s="88"/>
      <c r="H44699" s="88"/>
      <c r="I44699" s="88"/>
      <c r="J44699" s="88"/>
      <c r="K44699" s="88"/>
    </row>
    <row r="44700" spans="2:11" ht="12" hidden="1" customHeight="1" x14ac:dyDescent="0.2">
      <c r="B44700" s="88"/>
      <c r="C44700" s="88"/>
      <c r="D44700" s="88"/>
      <c r="E44700" s="88"/>
      <c r="F44700" s="88"/>
      <c r="G44700" s="88"/>
      <c r="H44700" s="88"/>
      <c r="I44700" s="88"/>
      <c r="J44700" s="88"/>
      <c r="K44700" s="88"/>
    </row>
    <row r="44701" spans="2:11" ht="12" hidden="1" customHeight="1" x14ac:dyDescent="0.2">
      <c r="B44701" s="88"/>
      <c r="C44701" s="88"/>
      <c r="D44701" s="88"/>
      <c r="E44701" s="88"/>
      <c r="F44701" s="88"/>
      <c r="G44701" s="88"/>
      <c r="H44701" s="88"/>
      <c r="I44701" s="88"/>
      <c r="J44701" s="88"/>
      <c r="K44701" s="88"/>
    </row>
    <row r="44702" spans="2:11" ht="12" hidden="1" customHeight="1" x14ac:dyDescent="0.2">
      <c r="B44702" s="88"/>
      <c r="C44702" s="88"/>
      <c r="D44702" s="88"/>
      <c r="E44702" s="88"/>
      <c r="F44702" s="88"/>
      <c r="G44702" s="88"/>
      <c r="H44702" s="88"/>
      <c r="I44702" s="88"/>
      <c r="J44702" s="88"/>
      <c r="K44702" s="88"/>
    </row>
    <row r="44703" spans="2:11" ht="12" hidden="1" customHeight="1" x14ac:dyDescent="0.2">
      <c r="B44703" s="88"/>
      <c r="C44703" s="88"/>
      <c r="D44703" s="88"/>
      <c r="E44703" s="88"/>
      <c r="F44703" s="88"/>
      <c r="G44703" s="88"/>
      <c r="H44703" s="88"/>
      <c r="I44703" s="88"/>
      <c r="J44703" s="88"/>
      <c r="K44703" s="88"/>
    </row>
    <row r="44704" spans="2:11" ht="12" hidden="1" customHeight="1" x14ac:dyDescent="0.2">
      <c r="B44704" s="88"/>
      <c r="C44704" s="88"/>
      <c r="D44704" s="88"/>
      <c r="E44704" s="88"/>
      <c r="F44704" s="88"/>
      <c r="G44704" s="88"/>
      <c r="H44704" s="88"/>
      <c r="I44704" s="88"/>
      <c r="J44704" s="88"/>
      <c r="K44704" s="88"/>
    </row>
    <row r="44705" spans="2:11" ht="12" hidden="1" customHeight="1" x14ac:dyDescent="0.2">
      <c r="B44705" s="88"/>
      <c r="C44705" s="88"/>
      <c r="D44705" s="88"/>
      <c r="E44705" s="88"/>
      <c r="F44705" s="88"/>
      <c r="G44705" s="88"/>
      <c r="H44705" s="88"/>
      <c r="I44705" s="88"/>
      <c r="J44705" s="88"/>
      <c r="K44705" s="88"/>
    </row>
    <row r="44706" spans="2:11" ht="12" hidden="1" customHeight="1" x14ac:dyDescent="0.2">
      <c r="B44706" s="88"/>
      <c r="C44706" s="88"/>
      <c r="D44706" s="88"/>
      <c r="E44706" s="88"/>
      <c r="F44706" s="88"/>
      <c r="G44706" s="88"/>
      <c r="H44706" s="88"/>
      <c r="I44706" s="88"/>
      <c r="J44706" s="88"/>
      <c r="K44706" s="88"/>
    </row>
    <row r="44707" spans="2:11" ht="12" hidden="1" customHeight="1" x14ac:dyDescent="0.2">
      <c r="B44707" s="88"/>
      <c r="C44707" s="88"/>
      <c r="D44707" s="88"/>
      <c r="E44707" s="88"/>
      <c r="F44707" s="88"/>
      <c r="G44707" s="88"/>
      <c r="H44707" s="88"/>
      <c r="I44707" s="88"/>
      <c r="J44707" s="88"/>
      <c r="K44707" s="88"/>
    </row>
    <row r="44708" spans="2:11" ht="12" hidden="1" customHeight="1" x14ac:dyDescent="0.2">
      <c r="B44708" s="88"/>
      <c r="C44708" s="88"/>
      <c r="D44708" s="88"/>
      <c r="E44708" s="88"/>
      <c r="F44708" s="88"/>
      <c r="G44708" s="88"/>
      <c r="H44708" s="88"/>
      <c r="I44708" s="88"/>
      <c r="J44708" s="88"/>
      <c r="K44708" s="88"/>
    </row>
    <row r="44709" spans="2:11" ht="12" hidden="1" customHeight="1" x14ac:dyDescent="0.2">
      <c r="B44709" s="88"/>
      <c r="C44709" s="88"/>
      <c r="D44709" s="88"/>
      <c r="E44709" s="88"/>
      <c r="F44709" s="88"/>
      <c r="G44709" s="88"/>
      <c r="H44709" s="88"/>
      <c r="I44709" s="88"/>
      <c r="J44709" s="88"/>
      <c r="K44709" s="88"/>
    </row>
    <row r="44710" spans="2:11" ht="12" hidden="1" customHeight="1" x14ac:dyDescent="0.2">
      <c r="B44710" s="88"/>
      <c r="C44710" s="88"/>
      <c r="D44710" s="88"/>
      <c r="E44710" s="88"/>
      <c r="F44710" s="88"/>
      <c r="G44710" s="88"/>
      <c r="H44710" s="88"/>
      <c r="I44710" s="88"/>
      <c r="J44710" s="88"/>
      <c r="K44710" s="88"/>
    </row>
    <row r="44711" spans="2:11" ht="12" hidden="1" customHeight="1" x14ac:dyDescent="0.2">
      <c r="B44711" s="88"/>
      <c r="C44711" s="88"/>
      <c r="D44711" s="88"/>
      <c r="E44711" s="88"/>
      <c r="F44711" s="88"/>
      <c r="G44711" s="88"/>
      <c r="H44711" s="88"/>
      <c r="I44711" s="88"/>
      <c r="J44711" s="88"/>
      <c r="K44711" s="88"/>
    </row>
    <row r="44712" spans="2:11" ht="12" hidden="1" customHeight="1" x14ac:dyDescent="0.2">
      <c r="B44712" s="88"/>
      <c r="C44712" s="88"/>
      <c r="D44712" s="88"/>
      <c r="E44712" s="88"/>
      <c r="F44712" s="88"/>
      <c r="G44712" s="88"/>
      <c r="H44712" s="88"/>
      <c r="I44712" s="88"/>
      <c r="J44712" s="88"/>
      <c r="K44712" s="88"/>
    </row>
    <row r="44713" spans="2:11" ht="12" hidden="1" customHeight="1" x14ac:dyDescent="0.2">
      <c r="B44713" s="88"/>
      <c r="C44713" s="88"/>
      <c r="D44713" s="88"/>
      <c r="E44713" s="88"/>
      <c r="F44713" s="88"/>
      <c r="G44713" s="88"/>
      <c r="H44713" s="88"/>
      <c r="I44713" s="88"/>
      <c r="J44713" s="88"/>
      <c r="K44713" s="88"/>
    </row>
    <row r="44714" spans="2:11" ht="12" hidden="1" customHeight="1" x14ac:dyDescent="0.2">
      <c r="B44714" s="88"/>
      <c r="C44714" s="88"/>
      <c r="D44714" s="88"/>
      <c r="E44714" s="88"/>
      <c r="F44714" s="88"/>
      <c r="G44714" s="88"/>
      <c r="H44714" s="88"/>
      <c r="I44714" s="88"/>
      <c r="J44714" s="88"/>
      <c r="K44714" s="88"/>
    </row>
    <row r="44715" spans="2:11" ht="12" hidden="1" customHeight="1" x14ac:dyDescent="0.2">
      <c r="B44715" s="88"/>
      <c r="C44715" s="88"/>
      <c r="D44715" s="88"/>
      <c r="E44715" s="88"/>
      <c r="F44715" s="88"/>
      <c r="G44715" s="88"/>
      <c r="H44715" s="88"/>
      <c r="I44715" s="88"/>
      <c r="J44715" s="88"/>
      <c r="K44715" s="88"/>
    </row>
    <row r="44716" spans="2:11" ht="12" hidden="1" customHeight="1" x14ac:dyDescent="0.2">
      <c r="B44716" s="88"/>
      <c r="C44716" s="88"/>
      <c r="D44716" s="88"/>
      <c r="E44716" s="88"/>
      <c r="F44716" s="88"/>
      <c r="G44716" s="88"/>
      <c r="H44716" s="88"/>
      <c r="I44716" s="88"/>
      <c r="J44716" s="88"/>
      <c r="K44716" s="88"/>
    </row>
    <row r="44717" spans="2:11" ht="12" hidden="1" customHeight="1" x14ac:dyDescent="0.2">
      <c r="B44717" s="88"/>
      <c r="C44717" s="88"/>
      <c r="D44717" s="88"/>
      <c r="E44717" s="88"/>
      <c r="F44717" s="88"/>
      <c r="G44717" s="88"/>
      <c r="H44717" s="88"/>
      <c r="I44717" s="88"/>
      <c r="J44717" s="88"/>
      <c r="K44717" s="88"/>
    </row>
    <row r="44718" spans="2:11" ht="12" hidden="1" customHeight="1" x14ac:dyDescent="0.2">
      <c r="B44718" s="88"/>
      <c r="C44718" s="88"/>
      <c r="D44718" s="88"/>
      <c r="E44718" s="88"/>
      <c r="F44718" s="88"/>
      <c r="G44718" s="88"/>
      <c r="H44718" s="88"/>
      <c r="I44718" s="88"/>
      <c r="J44718" s="88"/>
      <c r="K44718" s="88"/>
    </row>
    <row r="44719" spans="2:11" ht="12" hidden="1" customHeight="1" x14ac:dyDescent="0.2">
      <c r="B44719" s="88"/>
      <c r="C44719" s="88"/>
      <c r="D44719" s="88"/>
      <c r="E44719" s="88"/>
      <c r="F44719" s="88"/>
      <c r="G44719" s="88"/>
      <c r="H44719" s="88"/>
      <c r="I44719" s="88"/>
      <c r="J44719" s="88"/>
      <c r="K44719" s="88"/>
    </row>
    <row r="44720" spans="2:11" ht="12" hidden="1" customHeight="1" x14ac:dyDescent="0.2">
      <c r="B44720" s="88"/>
      <c r="C44720" s="88"/>
      <c r="D44720" s="88"/>
      <c r="E44720" s="88"/>
      <c r="F44720" s="88"/>
      <c r="G44720" s="88"/>
      <c r="H44720" s="88"/>
      <c r="I44720" s="88"/>
      <c r="J44720" s="88"/>
      <c r="K44720" s="88"/>
    </row>
    <row r="44721" spans="2:11" ht="12" hidden="1" customHeight="1" x14ac:dyDescent="0.2">
      <c r="B44721" s="88"/>
      <c r="C44721" s="88"/>
      <c r="D44721" s="88"/>
      <c r="E44721" s="88"/>
      <c r="F44721" s="88"/>
      <c r="G44721" s="88"/>
      <c r="H44721" s="88"/>
      <c r="I44721" s="88"/>
      <c r="J44721" s="88"/>
      <c r="K44721" s="88"/>
    </row>
    <row r="44722" spans="2:11" ht="12" hidden="1" customHeight="1" x14ac:dyDescent="0.2">
      <c r="B44722" s="88"/>
      <c r="C44722" s="88"/>
      <c r="D44722" s="88"/>
      <c r="E44722" s="88"/>
      <c r="F44722" s="88"/>
      <c r="G44722" s="88"/>
      <c r="H44722" s="88"/>
      <c r="I44722" s="88"/>
      <c r="J44722" s="88"/>
      <c r="K44722" s="88"/>
    </row>
    <row r="44723" spans="2:11" ht="12" hidden="1" customHeight="1" x14ac:dyDescent="0.2">
      <c r="B44723" s="88"/>
      <c r="C44723" s="88"/>
      <c r="D44723" s="88"/>
      <c r="E44723" s="88"/>
      <c r="F44723" s="88"/>
      <c r="G44723" s="88"/>
      <c r="H44723" s="88"/>
      <c r="I44723" s="88"/>
      <c r="J44723" s="88"/>
      <c r="K44723" s="88"/>
    </row>
    <row r="44724" spans="2:11" ht="12" hidden="1" customHeight="1" x14ac:dyDescent="0.2">
      <c r="B44724" s="88"/>
      <c r="C44724" s="88"/>
      <c r="D44724" s="88"/>
      <c r="E44724" s="88"/>
      <c r="F44724" s="88"/>
      <c r="G44724" s="88"/>
      <c r="H44724" s="88"/>
      <c r="I44724" s="88"/>
      <c r="J44724" s="88"/>
      <c r="K44724" s="88"/>
    </row>
    <row r="44725" spans="2:11" ht="12" hidden="1" customHeight="1" x14ac:dyDescent="0.2">
      <c r="B44725" s="88"/>
      <c r="C44725" s="88"/>
      <c r="D44725" s="88"/>
      <c r="E44725" s="88"/>
      <c r="F44725" s="88"/>
      <c r="G44725" s="88"/>
      <c r="H44725" s="88"/>
      <c r="I44725" s="88"/>
      <c r="J44725" s="88"/>
      <c r="K44725" s="88"/>
    </row>
    <row r="44726" spans="2:11" ht="12" hidden="1" customHeight="1" x14ac:dyDescent="0.2">
      <c r="B44726" s="88"/>
      <c r="C44726" s="88"/>
      <c r="D44726" s="88"/>
      <c r="E44726" s="88"/>
      <c r="F44726" s="88"/>
      <c r="G44726" s="88"/>
      <c r="H44726" s="88"/>
      <c r="I44726" s="88"/>
      <c r="J44726" s="88"/>
      <c r="K44726" s="88"/>
    </row>
    <row r="44727" spans="2:11" ht="12" hidden="1" customHeight="1" x14ac:dyDescent="0.2">
      <c r="B44727" s="88"/>
      <c r="C44727" s="88"/>
      <c r="D44727" s="88"/>
      <c r="E44727" s="88"/>
      <c r="F44727" s="88"/>
      <c r="G44727" s="88"/>
      <c r="H44727" s="88"/>
      <c r="I44727" s="88"/>
      <c r="J44727" s="88"/>
      <c r="K44727" s="88"/>
    </row>
    <row r="44728" spans="2:11" ht="12" hidden="1" customHeight="1" x14ac:dyDescent="0.2">
      <c r="B44728" s="88"/>
      <c r="C44728" s="88"/>
      <c r="D44728" s="88"/>
      <c r="E44728" s="88"/>
      <c r="F44728" s="88"/>
      <c r="G44728" s="88"/>
      <c r="H44728" s="88"/>
      <c r="I44728" s="88"/>
      <c r="J44728" s="88"/>
      <c r="K44728" s="88"/>
    </row>
    <row r="44729" spans="2:11" ht="12" hidden="1" customHeight="1" x14ac:dyDescent="0.2">
      <c r="B44729" s="88"/>
      <c r="C44729" s="88"/>
      <c r="D44729" s="88"/>
      <c r="E44729" s="88"/>
      <c r="F44729" s="88"/>
      <c r="G44729" s="88"/>
      <c r="H44729" s="88"/>
      <c r="I44729" s="88"/>
      <c r="J44729" s="88"/>
      <c r="K44729" s="88"/>
    </row>
    <row r="44730" spans="2:11" ht="12" hidden="1" customHeight="1" x14ac:dyDescent="0.2">
      <c r="B44730" s="88"/>
      <c r="C44730" s="88"/>
      <c r="D44730" s="88"/>
      <c r="E44730" s="88"/>
      <c r="F44730" s="88"/>
      <c r="G44730" s="88"/>
      <c r="H44730" s="88"/>
      <c r="I44730" s="88"/>
      <c r="J44730" s="88"/>
      <c r="K44730" s="88"/>
    </row>
    <row r="44731" spans="2:11" ht="12" hidden="1" customHeight="1" x14ac:dyDescent="0.2">
      <c r="B44731" s="88"/>
      <c r="C44731" s="88"/>
      <c r="D44731" s="88"/>
      <c r="E44731" s="88"/>
      <c r="F44731" s="88"/>
      <c r="G44731" s="88"/>
      <c r="H44731" s="88"/>
      <c r="I44731" s="88"/>
      <c r="J44731" s="88"/>
      <c r="K44731" s="88"/>
    </row>
    <row r="44732" spans="2:11" ht="12" hidden="1" customHeight="1" x14ac:dyDescent="0.2">
      <c r="B44732" s="88"/>
      <c r="C44732" s="88"/>
      <c r="D44732" s="88"/>
      <c r="E44732" s="88"/>
      <c r="F44732" s="88"/>
      <c r="G44732" s="88"/>
      <c r="H44732" s="88"/>
      <c r="I44732" s="88"/>
      <c r="J44732" s="88"/>
      <c r="K44732" s="88"/>
    </row>
    <row r="44733" spans="2:11" ht="12" hidden="1" customHeight="1" x14ac:dyDescent="0.2">
      <c r="B44733" s="88"/>
      <c r="C44733" s="88"/>
      <c r="D44733" s="88"/>
      <c r="E44733" s="88"/>
      <c r="F44733" s="88"/>
      <c r="G44733" s="88"/>
      <c r="H44733" s="88"/>
      <c r="I44733" s="88"/>
      <c r="J44733" s="88"/>
      <c r="K44733" s="88"/>
    </row>
    <row r="44734" spans="2:11" ht="12" hidden="1" customHeight="1" x14ac:dyDescent="0.2">
      <c r="B44734" s="88"/>
      <c r="C44734" s="88"/>
      <c r="D44734" s="88"/>
      <c r="E44734" s="88"/>
      <c r="F44734" s="88"/>
      <c r="G44734" s="88"/>
      <c r="H44734" s="88"/>
      <c r="I44734" s="88"/>
      <c r="J44734" s="88"/>
      <c r="K44734" s="88"/>
    </row>
    <row r="44735" spans="2:11" ht="12" hidden="1" customHeight="1" x14ac:dyDescent="0.2">
      <c r="B44735" s="88"/>
      <c r="C44735" s="88"/>
      <c r="D44735" s="88"/>
      <c r="E44735" s="88"/>
      <c r="F44735" s="88"/>
      <c r="G44735" s="88"/>
      <c r="H44735" s="88"/>
      <c r="I44735" s="88"/>
      <c r="J44735" s="88"/>
      <c r="K44735" s="88"/>
    </row>
    <row r="44736" spans="2:11" ht="12" hidden="1" customHeight="1" x14ac:dyDescent="0.2">
      <c r="B44736" s="88"/>
      <c r="C44736" s="88"/>
      <c r="D44736" s="88"/>
      <c r="E44736" s="88"/>
      <c r="F44736" s="88"/>
      <c r="G44736" s="88"/>
      <c r="H44736" s="88"/>
      <c r="I44736" s="88"/>
      <c r="J44736" s="88"/>
      <c r="K44736" s="88"/>
    </row>
    <row r="44737" spans="2:11" ht="12" hidden="1" customHeight="1" x14ac:dyDescent="0.2">
      <c r="B44737" s="88"/>
      <c r="C44737" s="88"/>
      <c r="D44737" s="88"/>
      <c r="E44737" s="88"/>
      <c r="F44737" s="88"/>
      <c r="G44737" s="88"/>
      <c r="H44737" s="88"/>
      <c r="I44737" s="88"/>
      <c r="J44737" s="88"/>
      <c r="K44737" s="88"/>
    </row>
    <row r="44738" spans="2:11" ht="12" hidden="1" customHeight="1" x14ac:dyDescent="0.2">
      <c r="B44738" s="88"/>
      <c r="C44738" s="88"/>
      <c r="D44738" s="88"/>
      <c r="E44738" s="88"/>
      <c r="F44738" s="88"/>
      <c r="G44738" s="88"/>
      <c r="H44738" s="88"/>
      <c r="I44738" s="88"/>
      <c r="J44738" s="88"/>
      <c r="K44738" s="88"/>
    </row>
    <row r="44739" spans="2:11" ht="12" hidden="1" customHeight="1" x14ac:dyDescent="0.2">
      <c r="B44739" s="88"/>
      <c r="C44739" s="88"/>
      <c r="D44739" s="88"/>
      <c r="E44739" s="88"/>
      <c r="F44739" s="88"/>
      <c r="G44739" s="88"/>
      <c r="H44739" s="88"/>
      <c r="I44739" s="88"/>
      <c r="J44739" s="88"/>
      <c r="K44739" s="88"/>
    </row>
    <row r="44740" spans="2:11" ht="12" hidden="1" customHeight="1" x14ac:dyDescent="0.2">
      <c r="B44740" s="88"/>
      <c r="C44740" s="88"/>
      <c r="D44740" s="88"/>
      <c r="E44740" s="88"/>
      <c r="F44740" s="88"/>
      <c r="G44740" s="88"/>
      <c r="H44740" s="88"/>
      <c r="I44740" s="88"/>
      <c r="J44740" s="88"/>
      <c r="K44740" s="88"/>
    </row>
    <row r="44741" spans="2:11" ht="12" hidden="1" customHeight="1" x14ac:dyDescent="0.2">
      <c r="B44741" s="88"/>
      <c r="C44741" s="88"/>
      <c r="D44741" s="88"/>
      <c r="E44741" s="88"/>
      <c r="F44741" s="88"/>
      <c r="G44741" s="88"/>
      <c r="H44741" s="88"/>
      <c r="I44741" s="88"/>
      <c r="J44741" s="88"/>
      <c r="K44741" s="88"/>
    </row>
    <row r="44742" spans="2:11" ht="12" hidden="1" customHeight="1" x14ac:dyDescent="0.2">
      <c r="B44742" s="88"/>
      <c r="C44742" s="88"/>
      <c r="D44742" s="88"/>
      <c r="E44742" s="88"/>
      <c r="F44742" s="88"/>
      <c r="G44742" s="88"/>
      <c r="H44742" s="88"/>
      <c r="I44742" s="88"/>
      <c r="J44742" s="88"/>
      <c r="K44742" s="88"/>
    </row>
    <row r="44743" spans="2:11" ht="12" hidden="1" customHeight="1" x14ac:dyDescent="0.2">
      <c r="B44743" s="88"/>
      <c r="C44743" s="88"/>
      <c r="D44743" s="88"/>
      <c r="E44743" s="88"/>
      <c r="F44743" s="88"/>
      <c r="G44743" s="88"/>
      <c r="H44743" s="88"/>
      <c r="I44743" s="88"/>
      <c r="J44743" s="88"/>
      <c r="K44743" s="88"/>
    </row>
    <row r="44744" spans="2:11" ht="12" hidden="1" customHeight="1" x14ac:dyDescent="0.2">
      <c r="B44744" s="88"/>
      <c r="C44744" s="88"/>
      <c r="D44744" s="88"/>
      <c r="E44744" s="88"/>
      <c r="F44744" s="88"/>
      <c r="G44744" s="88"/>
      <c r="H44744" s="88"/>
      <c r="I44744" s="88"/>
      <c r="J44744" s="88"/>
      <c r="K44744" s="88"/>
    </row>
    <row r="44745" spans="2:11" ht="12" hidden="1" customHeight="1" x14ac:dyDescent="0.2">
      <c r="B44745" s="88"/>
      <c r="C44745" s="88"/>
      <c r="D44745" s="88"/>
      <c r="E44745" s="88"/>
      <c r="F44745" s="88"/>
      <c r="G44745" s="88"/>
      <c r="H44745" s="88"/>
      <c r="I44745" s="88"/>
      <c r="J44745" s="88"/>
      <c r="K44745" s="88"/>
    </row>
    <row r="44746" spans="2:11" ht="12" hidden="1" customHeight="1" x14ac:dyDescent="0.2">
      <c r="B44746" s="88"/>
      <c r="C44746" s="88"/>
      <c r="D44746" s="88"/>
      <c r="E44746" s="88"/>
      <c r="F44746" s="88"/>
      <c r="G44746" s="88"/>
      <c r="H44746" s="88"/>
      <c r="I44746" s="88"/>
      <c r="J44746" s="88"/>
      <c r="K44746" s="88"/>
    </row>
    <row r="44747" spans="2:11" ht="12" hidden="1" customHeight="1" x14ac:dyDescent="0.2">
      <c r="B44747" s="88"/>
      <c r="C44747" s="88"/>
      <c r="D44747" s="88"/>
      <c r="E44747" s="88"/>
      <c r="F44747" s="88"/>
      <c r="G44747" s="88"/>
      <c r="H44747" s="88"/>
      <c r="I44747" s="88"/>
      <c r="J44747" s="88"/>
      <c r="K44747" s="88"/>
    </row>
    <row r="44748" spans="2:11" ht="12" hidden="1" customHeight="1" x14ac:dyDescent="0.2">
      <c r="B44748" s="88"/>
      <c r="C44748" s="88"/>
      <c r="D44748" s="88"/>
      <c r="E44748" s="88"/>
      <c r="F44748" s="88"/>
      <c r="G44748" s="88"/>
      <c r="H44748" s="88"/>
      <c r="I44748" s="88"/>
      <c r="J44748" s="88"/>
      <c r="K44748" s="88"/>
    </row>
    <row r="44749" spans="2:11" ht="12" hidden="1" customHeight="1" x14ac:dyDescent="0.2">
      <c r="B44749" s="88"/>
      <c r="C44749" s="88"/>
      <c r="D44749" s="88"/>
      <c r="E44749" s="88"/>
      <c r="F44749" s="88"/>
      <c r="G44749" s="88"/>
      <c r="H44749" s="88"/>
      <c r="I44749" s="88"/>
      <c r="J44749" s="88"/>
      <c r="K44749" s="88"/>
    </row>
    <row r="44750" spans="2:11" ht="12" hidden="1" customHeight="1" x14ac:dyDescent="0.2">
      <c r="B44750" s="88"/>
      <c r="C44750" s="88"/>
      <c r="D44750" s="88"/>
      <c r="E44750" s="88"/>
      <c r="F44750" s="88"/>
      <c r="G44750" s="88"/>
      <c r="H44750" s="88"/>
      <c r="I44750" s="88"/>
      <c r="J44750" s="88"/>
      <c r="K44750" s="88"/>
    </row>
    <row r="44751" spans="2:11" ht="12" hidden="1" customHeight="1" x14ac:dyDescent="0.2">
      <c r="B44751" s="88"/>
      <c r="C44751" s="88"/>
      <c r="D44751" s="88"/>
      <c r="E44751" s="88"/>
      <c r="F44751" s="88"/>
      <c r="G44751" s="88"/>
      <c r="H44751" s="88"/>
      <c r="I44751" s="88"/>
      <c r="J44751" s="88"/>
      <c r="K44751" s="88"/>
    </row>
    <row r="44752" spans="2:11" ht="12" hidden="1" customHeight="1" x14ac:dyDescent="0.2">
      <c r="B44752" s="88"/>
      <c r="C44752" s="88"/>
      <c r="D44752" s="88"/>
      <c r="E44752" s="88"/>
      <c r="F44752" s="88"/>
      <c r="G44752" s="88"/>
      <c r="H44752" s="88"/>
      <c r="I44752" s="88"/>
      <c r="J44752" s="88"/>
      <c r="K44752" s="88"/>
    </row>
    <row r="44753" spans="2:11" ht="12" hidden="1" customHeight="1" x14ac:dyDescent="0.2">
      <c r="B44753" s="88"/>
      <c r="C44753" s="88"/>
      <c r="D44753" s="88"/>
      <c r="E44753" s="88"/>
      <c r="F44753" s="88"/>
      <c r="G44753" s="88"/>
      <c r="H44753" s="88"/>
      <c r="I44753" s="88"/>
      <c r="J44753" s="88"/>
      <c r="K44753" s="88"/>
    </row>
    <row r="44754" spans="2:11" ht="12" hidden="1" customHeight="1" x14ac:dyDescent="0.2">
      <c r="B44754" s="88"/>
      <c r="C44754" s="88"/>
      <c r="D44754" s="88"/>
      <c r="E44754" s="88"/>
      <c r="F44754" s="88"/>
      <c r="G44754" s="88"/>
      <c r="H44754" s="88"/>
      <c r="I44754" s="88"/>
      <c r="J44754" s="88"/>
      <c r="K44754" s="88"/>
    </row>
    <row r="44755" spans="2:11" ht="12" hidden="1" customHeight="1" x14ac:dyDescent="0.2">
      <c r="B44755" s="88"/>
      <c r="C44755" s="88"/>
      <c r="D44755" s="88"/>
      <c r="E44755" s="88"/>
      <c r="F44755" s="88"/>
      <c r="G44755" s="88"/>
      <c r="H44755" s="88"/>
      <c r="I44755" s="88"/>
      <c r="J44755" s="88"/>
      <c r="K44755" s="88"/>
    </row>
    <row r="44756" spans="2:11" ht="12" hidden="1" customHeight="1" x14ac:dyDescent="0.2">
      <c r="B44756" s="88"/>
      <c r="C44756" s="88"/>
      <c r="D44756" s="88"/>
      <c r="E44756" s="88"/>
      <c r="F44756" s="88"/>
      <c r="G44756" s="88"/>
      <c r="H44756" s="88"/>
      <c r="I44756" s="88"/>
      <c r="J44756" s="88"/>
      <c r="K44756" s="88"/>
    </row>
    <row r="44757" spans="2:11" ht="12" hidden="1" customHeight="1" x14ac:dyDescent="0.2">
      <c r="B44757" s="88"/>
      <c r="C44757" s="88"/>
      <c r="D44757" s="88"/>
      <c r="E44757" s="88"/>
      <c r="F44757" s="88"/>
      <c r="G44757" s="88"/>
      <c r="H44757" s="88"/>
      <c r="I44757" s="88"/>
      <c r="J44757" s="88"/>
      <c r="K44757" s="88"/>
    </row>
    <row r="44758" spans="2:11" ht="12" hidden="1" customHeight="1" x14ac:dyDescent="0.2">
      <c r="B44758" s="88"/>
      <c r="C44758" s="88"/>
      <c r="D44758" s="88"/>
      <c r="E44758" s="88"/>
      <c r="F44758" s="88"/>
      <c r="G44758" s="88"/>
      <c r="H44758" s="88"/>
      <c r="I44758" s="88"/>
      <c r="J44758" s="88"/>
      <c r="K44758" s="88"/>
    </row>
    <row r="44759" spans="2:11" ht="12" hidden="1" customHeight="1" x14ac:dyDescent="0.2">
      <c r="B44759" s="88"/>
      <c r="C44759" s="88"/>
      <c r="D44759" s="88"/>
      <c r="E44759" s="88"/>
      <c r="F44759" s="88"/>
      <c r="G44759" s="88"/>
      <c r="H44759" s="88"/>
      <c r="I44759" s="88"/>
      <c r="J44759" s="88"/>
      <c r="K44759" s="88"/>
    </row>
    <row r="44760" spans="2:11" ht="12" hidden="1" customHeight="1" x14ac:dyDescent="0.2">
      <c r="B44760" s="88"/>
      <c r="C44760" s="88"/>
      <c r="D44760" s="88"/>
      <c r="E44760" s="88"/>
      <c r="F44760" s="88"/>
      <c r="G44760" s="88"/>
      <c r="H44760" s="88"/>
      <c r="I44760" s="88"/>
      <c r="J44760" s="88"/>
      <c r="K44760" s="88"/>
    </row>
    <row r="44761" spans="2:11" ht="12" hidden="1" customHeight="1" x14ac:dyDescent="0.2">
      <c r="B44761" s="88"/>
      <c r="C44761" s="88"/>
      <c r="D44761" s="88"/>
      <c r="E44761" s="88"/>
      <c r="F44761" s="88"/>
      <c r="G44761" s="88"/>
      <c r="H44761" s="88"/>
      <c r="I44761" s="88"/>
      <c r="J44761" s="88"/>
      <c r="K44761" s="88"/>
    </row>
    <row r="44762" spans="2:11" ht="12" hidden="1" customHeight="1" x14ac:dyDescent="0.2">
      <c r="B44762" s="88"/>
      <c r="C44762" s="88"/>
      <c r="D44762" s="88"/>
      <c r="E44762" s="88"/>
      <c r="F44762" s="88"/>
      <c r="G44762" s="88"/>
      <c r="H44762" s="88"/>
      <c r="I44762" s="88"/>
      <c r="J44762" s="88"/>
      <c r="K44762" s="88"/>
    </row>
    <row r="44763" spans="2:11" ht="12" hidden="1" customHeight="1" x14ac:dyDescent="0.2">
      <c r="B44763" s="88"/>
      <c r="C44763" s="88"/>
      <c r="D44763" s="88"/>
      <c r="E44763" s="88"/>
      <c r="F44763" s="88"/>
      <c r="G44763" s="88"/>
      <c r="H44763" s="88"/>
      <c r="I44763" s="88"/>
      <c r="J44763" s="88"/>
      <c r="K44763" s="88"/>
    </row>
    <row r="44764" spans="2:11" ht="12" hidden="1" customHeight="1" x14ac:dyDescent="0.2">
      <c r="B44764" s="88"/>
      <c r="C44764" s="88"/>
      <c r="D44764" s="88"/>
      <c r="E44764" s="88"/>
      <c r="F44764" s="88"/>
      <c r="G44764" s="88"/>
      <c r="H44764" s="88"/>
      <c r="I44764" s="88"/>
      <c r="J44764" s="88"/>
      <c r="K44764" s="88"/>
    </row>
    <row r="44765" spans="2:11" ht="12" hidden="1" customHeight="1" x14ac:dyDescent="0.2">
      <c r="B44765" s="88"/>
      <c r="C44765" s="88"/>
      <c r="D44765" s="88"/>
      <c r="E44765" s="88"/>
      <c r="F44765" s="88"/>
      <c r="G44765" s="88"/>
      <c r="H44765" s="88"/>
      <c r="I44765" s="88"/>
      <c r="J44765" s="88"/>
      <c r="K44765" s="88"/>
    </row>
    <row r="44766" spans="2:11" ht="12" hidden="1" customHeight="1" x14ac:dyDescent="0.2">
      <c r="B44766" s="88"/>
      <c r="C44766" s="88"/>
      <c r="D44766" s="88"/>
      <c r="E44766" s="88"/>
      <c r="F44766" s="88"/>
      <c r="G44766" s="88"/>
      <c r="H44766" s="88"/>
      <c r="I44766" s="88"/>
      <c r="J44766" s="88"/>
      <c r="K44766" s="88"/>
    </row>
    <row r="44767" spans="2:11" ht="12" hidden="1" customHeight="1" x14ac:dyDescent="0.2">
      <c r="B44767" s="88"/>
      <c r="C44767" s="88"/>
      <c r="D44767" s="88"/>
      <c r="E44767" s="88"/>
      <c r="F44767" s="88"/>
      <c r="G44767" s="88"/>
      <c r="H44767" s="88"/>
      <c r="I44767" s="88"/>
      <c r="J44767" s="88"/>
      <c r="K44767" s="88"/>
    </row>
    <row r="44768" spans="2:11" ht="12" hidden="1" customHeight="1" x14ac:dyDescent="0.2">
      <c r="B44768" s="88"/>
      <c r="C44768" s="88"/>
      <c r="D44768" s="88"/>
      <c r="E44768" s="88"/>
      <c r="F44768" s="88"/>
      <c r="G44768" s="88"/>
      <c r="H44768" s="88"/>
      <c r="I44768" s="88"/>
      <c r="J44768" s="88"/>
      <c r="K44768" s="88"/>
    </row>
    <row r="44769" spans="2:11" ht="12" hidden="1" customHeight="1" x14ac:dyDescent="0.2">
      <c r="B44769" s="88"/>
      <c r="C44769" s="88"/>
      <c r="D44769" s="88"/>
      <c r="E44769" s="88"/>
      <c r="F44769" s="88"/>
      <c r="G44769" s="88"/>
      <c r="H44769" s="88"/>
      <c r="I44769" s="88"/>
      <c r="J44769" s="88"/>
      <c r="K44769" s="88"/>
    </row>
    <row r="44770" spans="2:11" ht="12" hidden="1" customHeight="1" x14ac:dyDescent="0.2">
      <c r="B44770" s="88"/>
      <c r="C44770" s="88"/>
      <c r="D44770" s="88"/>
      <c r="E44770" s="88"/>
      <c r="F44770" s="88"/>
      <c r="G44770" s="88"/>
      <c r="H44770" s="88"/>
      <c r="I44770" s="88"/>
      <c r="J44770" s="88"/>
      <c r="K44770" s="88"/>
    </row>
    <row r="44771" spans="2:11" ht="12" hidden="1" customHeight="1" x14ac:dyDescent="0.2">
      <c r="B44771" s="88"/>
      <c r="C44771" s="88"/>
      <c r="D44771" s="88"/>
      <c r="E44771" s="88"/>
      <c r="F44771" s="88"/>
      <c r="G44771" s="88"/>
      <c r="H44771" s="88"/>
      <c r="I44771" s="88"/>
      <c r="J44771" s="88"/>
      <c r="K44771" s="88"/>
    </row>
    <row r="44772" spans="2:11" ht="12" hidden="1" customHeight="1" x14ac:dyDescent="0.2">
      <c r="B44772" s="88"/>
      <c r="C44772" s="88"/>
      <c r="D44772" s="88"/>
      <c r="E44772" s="88"/>
      <c r="F44772" s="88"/>
      <c r="G44772" s="88"/>
      <c r="H44772" s="88"/>
      <c r="I44772" s="88"/>
      <c r="J44772" s="88"/>
      <c r="K44772" s="88"/>
    </row>
    <row r="44773" spans="2:11" ht="12" hidden="1" customHeight="1" x14ac:dyDescent="0.2">
      <c r="B44773" s="88"/>
      <c r="C44773" s="88"/>
      <c r="D44773" s="88"/>
      <c r="E44773" s="88"/>
      <c r="F44773" s="88"/>
      <c r="G44773" s="88"/>
      <c r="H44773" s="88"/>
      <c r="I44773" s="88"/>
      <c r="J44773" s="88"/>
      <c r="K44773" s="88"/>
    </row>
    <row r="44774" spans="2:11" ht="12" hidden="1" customHeight="1" x14ac:dyDescent="0.2">
      <c r="B44774" s="88"/>
      <c r="C44774" s="88"/>
      <c r="D44774" s="88"/>
      <c r="E44774" s="88"/>
      <c r="F44774" s="88"/>
      <c r="G44774" s="88"/>
      <c r="H44774" s="88"/>
      <c r="I44774" s="88"/>
      <c r="J44774" s="88"/>
      <c r="K44774" s="88"/>
    </row>
    <row r="44775" spans="2:11" ht="12" hidden="1" customHeight="1" x14ac:dyDescent="0.2">
      <c r="B44775" s="88"/>
      <c r="C44775" s="88"/>
      <c r="D44775" s="88"/>
      <c r="E44775" s="88"/>
      <c r="F44775" s="88"/>
      <c r="G44775" s="88"/>
      <c r="H44775" s="88"/>
      <c r="I44775" s="88"/>
      <c r="J44775" s="88"/>
      <c r="K44775" s="88"/>
    </row>
    <row r="44776" spans="2:11" ht="12" hidden="1" customHeight="1" x14ac:dyDescent="0.2">
      <c r="B44776" s="88"/>
      <c r="C44776" s="88"/>
      <c r="D44776" s="88"/>
      <c r="E44776" s="88"/>
      <c r="F44776" s="88"/>
      <c r="G44776" s="88"/>
      <c r="H44776" s="88"/>
      <c r="I44776" s="88"/>
      <c r="J44776" s="88"/>
      <c r="K44776" s="88"/>
    </row>
    <row r="44777" spans="2:11" ht="12" hidden="1" customHeight="1" x14ac:dyDescent="0.2">
      <c r="B44777" s="88"/>
      <c r="C44777" s="88"/>
      <c r="D44777" s="88"/>
      <c r="E44777" s="88"/>
      <c r="F44777" s="88"/>
      <c r="G44777" s="88"/>
      <c r="H44777" s="88"/>
      <c r="I44777" s="88"/>
      <c r="J44777" s="88"/>
      <c r="K44777" s="88"/>
    </row>
    <row r="44778" spans="2:11" ht="12" hidden="1" customHeight="1" x14ac:dyDescent="0.2">
      <c r="B44778" s="88"/>
      <c r="C44778" s="88"/>
      <c r="D44778" s="88"/>
      <c r="E44778" s="88"/>
      <c r="F44778" s="88"/>
      <c r="G44778" s="88"/>
      <c r="H44778" s="88"/>
      <c r="I44778" s="88"/>
      <c r="J44778" s="88"/>
      <c r="K44778" s="88"/>
    </row>
    <row r="44779" spans="2:11" ht="12" hidden="1" customHeight="1" x14ac:dyDescent="0.2">
      <c r="B44779" s="88"/>
      <c r="C44779" s="88"/>
      <c r="D44779" s="88"/>
      <c r="E44779" s="88"/>
      <c r="F44779" s="88"/>
      <c r="G44779" s="88"/>
      <c r="H44779" s="88"/>
      <c r="I44779" s="88"/>
      <c r="J44779" s="88"/>
      <c r="K44779" s="88"/>
    </row>
    <row r="44780" spans="2:11" ht="12" hidden="1" customHeight="1" x14ac:dyDescent="0.2">
      <c r="B44780" s="88"/>
      <c r="C44780" s="88"/>
      <c r="D44780" s="88"/>
      <c r="E44780" s="88"/>
      <c r="F44780" s="88"/>
      <c r="G44780" s="88"/>
      <c r="H44780" s="88"/>
      <c r="I44780" s="88"/>
      <c r="J44780" s="88"/>
      <c r="K44780" s="88"/>
    </row>
    <row r="44781" spans="2:11" ht="12" hidden="1" customHeight="1" x14ac:dyDescent="0.2">
      <c r="B44781" s="88"/>
      <c r="C44781" s="88"/>
      <c r="D44781" s="88"/>
      <c r="E44781" s="88"/>
      <c r="F44781" s="88"/>
      <c r="G44781" s="88"/>
      <c r="H44781" s="88"/>
      <c r="I44781" s="88"/>
      <c r="J44781" s="88"/>
      <c r="K44781" s="88"/>
    </row>
    <row r="44782" spans="2:11" ht="12" hidden="1" customHeight="1" x14ac:dyDescent="0.2">
      <c r="B44782" s="88"/>
      <c r="C44782" s="88"/>
      <c r="D44782" s="88"/>
      <c r="E44782" s="88"/>
      <c r="F44782" s="88"/>
      <c r="G44782" s="88"/>
      <c r="H44782" s="88"/>
      <c r="I44782" s="88"/>
      <c r="J44782" s="88"/>
      <c r="K44782" s="88"/>
    </row>
    <row r="44783" spans="2:11" ht="12" hidden="1" customHeight="1" x14ac:dyDescent="0.2">
      <c r="B44783" s="88"/>
      <c r="C44783" s="88"/>
      <c r="D44783" s="88"/>
      <c r="E44783" s="88"/>
      <c r="F44783" s="88"/>
      <c r="G44783" s="88"/>
      <c r="H44783" s="88"/>
      <c r="I44783" s="88"/>
      <c r="J44783" s="88"/>
      <c r="K44783" s="88"/>
    </row>
    <row r="44784" spans="2:11" ht="12" hidden="1" customHeight="1" x14ac:dyDescent="0.2">
      <c r="B44784" s="88"/>
      <c r="C44784" s="88"/>
      <c r="D44784" s="88"/>
      <c r="E44784" s="88"/>
      <c r="F44784" s="88"/>
      <c r="G44784" s="88"/>
      <c r="H44784" s="88"/>
      <c r="I44784" s="88"/>
      <c r="J44784" s="88"/>
      <c r="K44784" s="88"/>
    </row>
    <row r="44785" spans="2:11" ht="12" hidden="1" customHeight="1" x14ac:dyDescent="0.2">
      <c r="B44785" s="88"/>
      <c r="C44785" s="88"/>
      <c r="D44785" s="88"/>
      <c r="E44785" s="88"/>
      <c r="F44785" s="88"/>
      <c r="G44785" s="88"/>
      <c r="H44785" s="88"/>
      <c r="I44785" s="88"/>
      <c r="J44785" s="88"/>
      <c r="K44785" s="88"/>
    </row>
    <row r="44786" spans="2:11" ht="12" hidden="1" customHeight="1" x14ac:dyDescent="0.2">
      <c r="B44786" s="88"/>
      <c r="C44786" s="88"/>
      <c r="D44786" s="88"/>
      <c r="E44786" s="88"/>
      <c r="F44786" s="88"/>
      <c r="G44786" s="88"/>
      <c r="H44786" s="88"/>
      <c r="I44786" s="88"/>
      <c r="J44786" s="88"/>
      <c r="K44786" s="88"/>
    </row>
    <row r="44787" spans="2:11" ht="12" hidden="1" customHeight="1" x14ac:dyDescent="0.2">
      <c r="B44787" s="88"/>
      <c r="C44787" s="88"/>
      <c r="D44787" s="88"/>
      <c r="E44787" s="88"/>
      <c r="F44787" s="88"/>
      <c r="G44787" s="88"/>
      <c r="H44787" s="88"/>
      <c r="I44787" s="88"/>
      <c r="J44787" s="88"/>
      <c r="K44787" s="88"/>
    </row>
    <row r="44788" spans="2:11" ht="12" hidden="1" customHeight="1" x14ac:dyDescent="0.2">
      <c r="B44788" s="88"/>
      <c r="C44788" s="88"/>
      <c r="D44788" s="88"/>
      <c r="E44788" s="88"/>
      <c r="F44788" s="88"/>
      <c r="G44788" s="88"/>
      <c r="H44788" s="88"/>
      <c r="I44788" s="88"/>
      <c r="J44788" s="88"/>
      <c r="K44788" s="88"/>
    </row>
    <row r="44789" spans="2:11" ht="12" hidden="1" customHeight="1" x14ac:dyDescent="0.2">
      <c r="B44789" s="88"/>
      <c r="C44789" s="88"/>
      <c r="D44789" s="88"/>
      <c r="E44789" s="88"/>
      <c r="F44789" s="88"/>
      <c r="G44789" s="88"/>
      <c r="H44789" s="88"/>
      <c r="I44789" s="88"/>
      <c r="J44789" s="88"/>
      <c r="K44789" s="88"/>
    </row>
    <row r="44790" spans="2:11" ht="12" hidden="1" customHeight="1" x14ac:dyDescent="0.2">
      <c r="B44790" s="88"/>
      <c r="C44790" s="88"/>
      <c r="D44790" s="88"/>
      <c r="E44790" s="88"/>
      <c r="F44790" s="88"/>
      <c r="G44790" s="88"/>
      <c r="H44790" s="88"/>
      <c r="I44790" s="88"/>
      <c r="J44790" s="88"/>
      <c r="K44790" s="88"/>
    </row>
    <row r="44791" spans="2:11" ht="12" hidden="1" customHeight="1" x14ac:dyDescent="0.2">
      <c r="B44791" s="88"/>
      <c r="C44791" s="88"/>
      <c r="D44791" s="88"/>
      <c r="E44791" s="88"/>
      <c r="F44791" s="88"/>
      <c r="G44791" s="88"/>
      <c r="H44791" s="88"/>
      <c r="I44791" s="88"/>
      <c r="J44791" s="88"/>
      <c r="K44791" s="88"/>
    </row>
    <row r="44792" spans="2:11" ht="12" hidden="1" customHeight="1" x14ac:dyDescent="0.2">
      <c r="B44792" s="88"/>
      <c r="C44792" s="88"/>
      <c r="D44792" s="88"/>
      <c r="E44792" s="88"/>
      <c r="F44792" s="88"/>
      <c r="G44792" s="88"/>
      <c r="H44792" s="88"/>
      <c r="I44792" s="88"/>
      <c r="J44792" s="88"/>
      <c r="K44792" s="88"/>
    </row>
    <row r="44793" spans="2:11" ht="12" hidden="1" customHeight="1" x14ac:dyDescent="0.2">
      <c r="B44793" s="88"/>
      <c r="C44793" s="88"/>
      <c r="D44793" s="88"/>
      <c r="E44793" s="88"/>
      <c r="F44793" s="88"/>
      <c r="G44793" s="88"/>
      <c r="H44793" s="88"/>
      <c r="I44793" s="88"/>
      <c r="J44793" s="88"/>
      <c r="K44793" s="88"/>
    </row>
    <row r="44794" spans="2:11" ht="12" hidden="1" customHeight="1" x14ac:dyDescent="0.2">
      <c r="B44794" s="88"/>
      <c r="C44794" s="88"/>
      <c r="D44794" s="88"/>
      <c r="E44794" s="88"/>
      <c r="F44794" s="88"/>
      <c r="G44794" s="88"/>
      <c r="H44794" s="88"/>
      <c r="I44794" s="88"/>
      <c r="J44794" s="88"/>
      <c r="K44794" s="88"/>
    </row>
    <row r="44795" spans="2:11" ht="12" hidden="1" customHeight="1" x14ac:dyDescent="0.2">
      <c r="B44795" s="88"/>
      <c r="C44795" s="88"/>
      <c r="D44795" s="88"/>
      <c r="E44795" s="88"/>
      <c r="F44795" s="88"/>
      <c r="G44795" s="88"/>
      <c r="H44795" s="88"/>
      <c r="I44795" s="88"/>
      <c r="J44795" s="88"/>
      <c r="K44795" s="88"/>
    </row>
    <row r="44796" spans="2:11" ht="12" hidden="1" customHeight="1" x14ac:dyDescent="0.2">
      <c r="B44796" s="88"/>
      <c r="C44796" s="88"/>
      <c r="D44796" s="88"/>
      <c r="E44796" s="88"/>
      <c r="F44796" s="88"/>
      <c r="G44796" s="88"/>
      <c r="H44796" s="88"/>
      <c r="I44796" s="88"/>
      <c r="J44796" s="88"/>
      <c r="K44796" s="88"/>
    </row>
    <row r="44797" spans="2:11" ht="12" hidden="1" customHeight="1" x14ac:dyDescent="0.2">
      <c r="B44797" s="88"/>
      <c r="C44797" s="88"/>
      <c r="D44797" s="88"/>
      <c r="E44797" s="88"/>
      <c r="F44797" s="88"/>
      <c r="G44797" s="88"/>
      <c r="H44797" s="88"/>
      <c r="I44797" s="88"/>
      <c r="J44797" s="88"/>
      <c r="K44797" s="88"/>
    </row>
    <row r="44798" spans="2:11" ht="12" hidden="1" customHeight="1" x14ac:dyDescent="0.2">
      <c r="B44798" s="88"/>
      <c r="C44798" s="88"/>
      <c r="D44798" s="88"/>
      <c r="E44798" s="88"/>
      <c r="F44798" s="88"/>
      <c r="G44798" s="88"/>
      <c r="H44798" s="88"/>
      <c r="I44798" s="88"/>
      <c r="J44798" s="88"/>
      <c r="K44798" s="88"/>
    </row>
    <row r="44799" spans="2:11" ht="12" hidden="1" customHeight="1" x14ac:dyDescent="0.2">
      <c r="B44799" s="88"/>
      <c r="C44799" s="88"/>
      <c r="D44799" s="88"/>
      <c r="E44799" s="88"/>
      <c r="F44799" s="88"/>
      <c r="G44799" s="88"/>
      <c r="H44799" s="88"/>
      <c r="I44799" s="88"/>
      <c r="J44799" s="88"/>
      <c r="K44799" s="88"/>
    </row>
    <row r="44800" spans="2:11" ht="12" hidden="1" customHeight="1" x14ac:dyDescent="0.2">
      <c r="B44800" s="88"/>
      <c r="C44800" s="88"/>
      <c r="D44800" s="88"/>
      <c r="E44800" s="88"/>
      <c r="F44800" s="88"/>
      <c r="G44800" s="88"/>
      <c r="H44800" s="88"/>
      <c r="I44800" s="88"/>
      <c r="J44800" s="88"/>
      <c r="K44800" s="88"/>
    </row>
    <row r="44801" spans="2:11" ht="12" hidden="1" customHeight="1" x14ac:dyDescent="0.2">
      <c r="B44801" s="88"/>
      <c r="C44801" s="88"/>
      <c r="D44801" s="88"/>
      <c r="E44801" s="88"/>
      <c r="F44801" s="88"/>
      <c r="G44801" s="88"/>
      <c r="H44801" s="88"/>
      <c r="I44801" s="88"/>
      <c r="J44801" s="88"/>
      <c r="K44801" s="88"/>
    </row>
    <row r="44802" spans="2:11" ht="12" hidden="1" customHeight="1" x14ac:dyDescent="0.2">
      <c r="B44802" s="88"/>
      <c r="C44802" s="88"/>
      <c r="D44802" s="88"/>
      <c r="E44802" s="88"/>
      <c r="F44802" s="88"/>
      <c r="G44802" s="88"/>
      <c r="H44802" s="88"/>
      <c r="I44802" s="88"/>
      <c r="J44802" s="88"/>
      <c r="K44802" s="88"/>
    </row>
    <row r="44803" spans="2:11" ht="12" hidden="1" customHeight="1" x14ac:dyDescent="0.2">
      <c r="B44803" s="88"/>
      <c r="C44803" s="88"/>
      <c r="D44803" s="88"/>
      <c r="E44803" s="88"/>
      <c r="F44803" s="88"/>
      <c r="G44803" s="88"/>
      <c r="H44803" s="88"/>
      <c r="I44803" s="88"/>
      <c r="J44803" s="88"/>
      <c r="K44803" s="88"/>
    </row>
    <row r="44804" spans="2:11" ht="12" hidden="1" customHeight="1" x14ac:dyDescent="0.2">
      <c r="B44804" s="88"/>
      <c r="C44804" s="88"/>
      <c r="D44804" s="88"/>
      <c r="E44804" s="88"/>
      <c r="F44804" s="88"/>
      <c r="G44804" s="88"/>
      <c r="H44804" s="88"/>
      <c r="I44804" s="88"/>
      <c r="J44804" s="88"/>
      <c r="K44804" s="88"/>
    </row>
    <row r="44805" spans="2:11" ht="12" hidden="1" customHeight="1" x14ac:dyDescent="0.2">
      <c r="B44805" s="88"/>
      <c r="C44805" s="88"/>
      <c r="D44805" s="88"/>
      <c r="E44805" s="88"/>
      <c r="F44805" s="88"/>
      <c r="G44805" s="88"/>
      <c r="H44805" s="88"/>
      <c r="I44805" s="88"/>
      <c r="J44805" s="88"/>
      <c r="K44805" s="88"/>
    </row>
    <row r="44806" spans="2:11" ht="12" hidden="1" customHeight="1" x14ac:dyDescent="0.2">
      <c r="B44806" s="88"/>
      <c r="C44806" s="88"/>
      <c r="D44806" s="88"/>
      <c r="E44806" s="88"/>
      <c r="F44806" s="88"/>
      <c r="G44806" s="88"/>
      <c r="H44806" s="88"/>
      <c r="I44806" s="88"/>
      <c r="J44806" s="88"/>
      <c r="K44806" s="88"/>
    </row>
    <row r="44807" spans="2:11" ht="12" hidden="1" customHeight="1" x14ac:dyDescent="0.2">
      <c r="B44807" s="88"/>
      <c r="C44807" s="88"/>
      <c r="D44807" s="88"/>
      <c r="E44807" s="88"/>
      <c r="F44807" s="88"/>
      <c r="G44807" s="88"/>
      <c r="H44807" s="88"/>
      <c r="I44807" s="88"/>
      <c r="J44807" s="88"/>
      <c r="K44807" s="88"/>
    </row>
    <row r="44808" spans="2:11" ht="12" hidden="1" customHeight="1" x14ac:dyDescent="0.2">
      <c r="B44808" s="88"/>
      <c r="C44808" s="88"/>
      <c r="D44808" s="88"/>
      <c r="E44808" s="88"/>
      <c r="F44808" s="88"/>
      <c r="G44808" s="88"/>
      <c r="H44808" s="88"/>
      <c r="I44808" s="88"/>
      <c r="J44808" s="88"/>
      <c r="K44808" s="88"/>
    </row>
    <row r="44809" spans="2:11" ht="12" hidden="1" customHeight="1" x14ac:dyDescent="0.2">
      <c r="B44809" s="88"/>
      <c r="C44809" s="88"/>
      <c r="D44809" s="88"/>
      <c r="E44809" s="88"/>
      <c r="F44809" s="88"/>
      <c r="G44809" s="88"/>
      <c r="H44809" s="88"/>
      <c r="I44809" s="88"/>
      <c r="J44809" s="88"/>
      <c r="K44809" s="88"/>
    </row>
    <row r="44810" spans="2:11" ht="12" hidden="1" customHeight="1" x14ac:dyDescent="0.2">
      <c r="B44810" s="88"/>
      <c r="C44810" s="88"/>
      <c r="D44810" s="88"/>
      <c r="E44810" s="88"/>
      <c r="F44810" s="88"/>
      <c r="G44810" s="88"/>
      <c r="H44810" s="88"/>
      <c r="I44810" s="88"/>
      <c r="J44810" s="88"/>
      <c r="K44810" s="88"/>
    </row>
    <row r="44811" spans="2:11" ht="12" hidden="1" customHeight="1" x14ac:dyDescent="0.2">
      <c r="B44811" s="88"/>
      <c r="C44811" s="88"/>
      <c r="D44811" s="88"/>
      <c r="E44811" s="88"/>
      <c r="F44811" s="88"/>
      <c r="G44811" s="88"/>
      <c r="H44811" s="88"/>
      <c r="I44811" s="88"/>
      <c r="J44811" s="88"/>
      <c r="K44811" s="88"/>
    </row>
    <row r="44812" spans="2:11" ht="12" hidden="1" customHeight="1" x14ac:dyDescent="0.2">
      <c r="B44812" s="88"/>
      <c r="C44812" s="88"/>
      <c r="D44812" s="88"/>
      <c r="E44812" s="88"/>
      <c r="F44812" s="88"/>
      <c r="G44812" s="88"/>
      <c r="H44812" s="88"/>
      <c r="I44812" s="88"/>
      <c r="J44812" s="88"/>
      <c r="K44812" s="88"/>
    </row>
    <row r="44813" spans="2:11" ht="12" hidden="1" customHeight="1" x14ac:dyDescent="0.2">
      <c r="B44813" s="88"/>
      <c r="C44813" s="88"/>
      <c r="D44813" s="88"/>
      <c r="E44813" s="88"/>
      <c r="F44813" s="88"/>
      <c r="G44813" s="88"/>
      <c r="H44813" s="88"/>
      <c r="I44813" s="88"/>
      <c r="J44813" s="88"/>
      <c r="K44813" s="88"/>
    </row>
    <row r="44814" spans="2:11" ht="12" hidden="1" customHeight="1" x14ac:dyDescent="0.2">
      <c r="B44814" s="88"/>
      <c r="C44814" s="88"/>
      <c r="D44814" s="88"/>
      <c r="E44814" s="88"/>
      <c r="F44814" s="88"/>
      <c r="G44814" s="88"/>
      <c r="H44814" s="88"/>
      <c r="I44814" s="88"/>
      <c r="J44814" s="88"/>
      <c r="K44814" s="88"/>
    </row>
    <row r="44815" spans="2:11" ht="12" hidden="1" customHeight="1" x14ac:dyDescent="0.2">
      <c r="B44815" s="88"/>
      <c r="C44815" s="88"/>
      <c r="D44815" s="88"/>
      <c r="E44815" s="88"/>
      <c r="F44815" s="88"/>
      <c r="G44815" s="88"/>
      <c r="H44815" s="88"/>
      <c r="I44815" s="88"/>
      <c r="J44815" s="88"/>
      <c r="K44815" s="88"/>
    </row>
    <row r="44816" spans="2:11" ht="12" hidden="1" customHeight="1" x14ac:dyDescent="0.2">
      <c r="B44816" s="88"/>
      <c r="C44816" s="88"/>
      <c r="D44816" s="88"/>
      <c r="E44816" s="88"/>
      <c r="F44816" s="88"/>
      <c r="G44816" s="88"/>
      <c r="H44816" s="88"/>
      <c r="I44816" s="88"/>
      <c r="J44816" s="88"/>
      <c r="K44816" s="88"/>
    </row>
    <row r="44817" spans="2:11" ht="12" hidden="1" customHeight="1" x14ac:dyDescent="0.2">
      <c r="B44817" s="88"/>
      <c r="C44817" s="88"/>
      <c r="D44817" s="88"/>
      <c r="E44817" s="88"/>
      <c r="F44817" s="88"/>
      <c r="G44817" s="88"/>
      <c r="H44817" s="88"/>
      <c r="I44817" s="88"/>
      <c r="J44817" s="88"/>
      <c r="K44817" s="88"/>
    </row>
    <row r="44818" spans="2:11" ht="12" hidden="1" customHeight="1" x14ac:dyDescent="0.2">
      <c r="B44818" s="88"/>
      <c r="C44818" s="88"/>
      <c r="D44818" s="88"/>
      <c r="E44818" s="88"/>
      <c r="F44818" s="88"/>
      <c r="G44818" s="88"/>
      <c r="H44818" s="88"/>
      <c r="I44818" s="88"/>
      <c r="J44818" s="88"/>
      <c r="K44818" s="88"/>
    </row>
    <row r="44819" spans="2:11" ht="12" hidden="1" customHeight="1" x14ac:dyDescent="0.2">
      <c r="B44819" s="88"/>
      <c r="C44819" s="88"/>
      <c r="D44819" s="88"/>
      <c r="E44819" s="88"/>
      <c r="F44819" s="88"/>
      <c r="G44819" s="88"/>
      <c r="H44819" s="88"/>
      <c r="I44819" s="88"/>
      <c r="J44819" s="88"/>
      <c r="K44819" s="88"/>
    </row>
    <row r="44820" spans="2:11" ht="12" hidden="1" customHeight="1" x14ac:dyDescent="0.2">
      <c r="B44820" s="88"/>
      <c r="C44820" s="88"/>
      <c r="D44820" s="88"/>
      <c r="E44820" s="88"/>
      <c r="F44820" s="88"/>
      <c r="G44820" s="88"/>
      <c r="H44820" s="88"/>
      <c r="I44820" s="88"/>
      <c r="J44820" s="88"/>
      <c r="K44820" s="88"/>
    </row>
    <row r="44821" spans="2:11" ht="12" hidden="1" customHeight="1" x14ac:dyDescent="0.2">
      <c r="B44821" s="88"/>
      <c r="C44821" s="88"/>
      <c r="D44821" s="88"/>
      <c r="E44821" s="88"/>
      <c r="F44821" s="88"/>
      <c r="G44821" s="88"/>
      <c r="H44821" s="88"/>
      <c r="I44821" s="88"/>
      <c r="J44821" s="88"/>
      <c r="K44821" s="88"/>
    </row>
    <row r="44822" spans="2:11" ht="12" hidden="1" customHeight="1" x14ac:dyDescent="0.2">
      <c r="B44822" s="88"/>
      <c r="C44822" s="88"/>
      <c r="D44822" s="88"/>
      <c r="E44822" s="88"/>
      <c r="F44822" s="88"/>
      <c r="G44822" s="88"/>
      <c r="H44822" s="88"/>
      <c r="I44822" s="88"/>
      <c r="J44822" s="88"/>
      <c r="K44822" s="88"/>
    </row>
    <row r="44823" spans="2:11" ht="12" hidden="1" customHeight="1" x14ac:dyDescent="0.2">
      <c r="B44823" s="88"/>
      <c r="C44823" s="88"/>
      <c r="D44823" s="88"/>
      <c r="E44823" s="88"/>
      <c r="F44823" s="88"/>
      <c r="G44823" s="88"/>
      <c r="H44823" s="88"/>
      <c r="I44823" s="88"/>
      <c r="J44823" s="88"/>
      <c r="K44823" s="88"/>
    </row>
    <row r="44824" spans="2:11" ht="12" hidden="1" customHeight="1" x14ac:dyDescent="0.2">
      <c r="B44824" s="88"/>
      <c r="C44824" s="88"/>
      <c r="D44824" s="88"/>
      <c r="E44824" s="88"/>
      <c r="F44824" s="88"/>
      <c r="G44824" s="88"/>
      <c r="H44824" s="88"/>
      <c r="I44824" s="88"/>
      <c r="J44824" s="88"/>
      <c r="K44824" s="88"/>
    </row>
    <row r="44825" spans="2:11" ht="12" hidden="1" customHeight="1" x14ac:dyDescent="0.2">
      <c r="B44825" s="88"/>
      <c r="C44825" s="88"/>
      <c r="D44825" s="88"/>
      <c r="E44825" s="88"/>
      <c r="F44825" s="88"/>
      <c r="G44825" s="88"/>
      <c r="H44825" s="88"/>
      <c r="I44825" s="88"/>
      <c r="J44825" s="88"/>
      <c r="K44825" s="88"/>
    </row>
    <row r="44826" spans="2:11" ht="12" hidden="1" customHeight="1" x14ac:dyDescent="0.2">
      <c r="B44826" s="88"/>
      <c r="C44826" s="88"/>
      <c r="D44826" s="88"/>
      <c r="E44826" s="88"/>
      <c r="F44826" s="88"/>
      <c r="G44826" s="88"/>
      <c r="H44826" s="88"/>
      <c r="I44826" s="88"/>
      <c r="J44826" s="88"/>
      <c r="K44826" s="88"/>
    </row>
    <row r="44827" spans="2:11" ht="12" hidden="1" customHeight="1" x14ac:dyDescent="0.2">
      <c r="B44827" s="88"/>
      <c r="C44827" s="88"/>
      <c r="D44827" s="88"/>
      <c r="E44827" s="88"/>
      <c r="F44827" s="88"/>
      <c r="G44827" s="88"/>
      <c r="H44827" s="88"/>
      <c r="I44827" s="88"/>
      <c r="J44827" s="88"/>
      <c r="K44827" s="88"/>
    </row>
    <row r="44828" spans="2:11" ht="12" hidden="1" customHeight="1" x14ac:dyDescent="0.2">
      <c r="B44828" s="88"/>
      <c r="C44828" s="88"/>
      <c r="D44828" s="88"/>
      <c r="E44828" s="88"/>
      <c r="F44828" s="88"/>
      <c r="G44828" s="88"/>
      <c r="H44828" s="88"/>
      <c r="I44828" s="88"/>
      <c r="J44828" s="88"/>
      <c r="K44828" s="88"/>
    </row>
    <row r="44829" spans="2:11" ht="12" hidden="1" customHeight="1" x14ac:dyDescent="0.2">
      <c r="B44829" s="88"/>
      <c r="C44829" s="88"/>
      <c r="D44829" s="88"/>
      <c r="E44829" s="88"/>
      <c r="F44829" s="88"/>
      <c r="G44829" s="88"/>
      <c r="H44829" s="88"/>
      <c r="I44829" s="88"/>
      <c r="J44829" s="88"/>
      <c r="K44829" s="88"/>
    </row>
    <row r="44830" spans="2:11" ht="12" hidden="1" customHeight="1" x14ac:dyDescent="0.2">
      <c r="B44830" s="88"/>
      <c r="C44830" s="88"/>
      <c r="D44830" s="88"/>
      <c r="E44830" s="88"/>
      <c r="F44830" s="88"/>
      <c r="G44830" s="88"/>
      <c r="H44830" s="88"/>
      <c r="I44830" s="88"/>
      <c r="J44830" s="88"/>
      <c r="K44830" s="88"/>
    </row>
    <row r="44831" spans="2:11" ht="12" hidden="1" customHeight="1" x14ac:dyDescent="0.2">
      <c r="B44831" s="88"/>
      <c r="C44831" s="88"/>
      <c r="D44831" s="88"/>
      <c r="E44831" s="88"/>
      <c r="F44831" s="88"/>
      <c r="G44831" s="88"/>
      <c r="H44831" s="88"/>
      <c r="I44831" s="88"/>
      <c r="J44831" s="88"/>
      <c r="K44831" s="88"/>
    </row>
    <row r="44832" spans="2:11" ht="12" hidden="1" customHeight="1" x14ac:dyDescent="0.2">
      <c r="B44832" s="88"/>
      <c r="C44832" s="88"/>
      <c r="D44832" s="88"/>
      <c r="E44832" s="88"/>
      <c r="F44832" s="88"/>
      <c r="G44832" s="88"/>
      <c r="H44832" s="88"/>
      <c r="I44832" s="88"/>
      <c r="J44832" s="88"/>
      <c r="K44832" s="88"/>
    </row>
    <row r="44833" spans="2:11" ht="12" hidden="1" customHeight="1" x14ac:dyDescent="0.2">
      <c r="B44833" s="88"/>
      <c r="C44833" s="88"/>
      <c r="D44833" s="88"/>
      <c r="E44833" s="88"/>
      <c r="F44833" s="88"/>
      <c r="G44833" s="88"/>
      <c r="H44833" s="88"/>
      <c r="I44833" s="88"/>
      <c r="J44833" s="88"/>
      <c r="K44833" s="88"/>
    </row>
    <row r="44834" spans="2:11" ht="12" hidden="1" customHeight="1" x14ac:dyDescent="0.2">
      <c r="B44834" s="88"/>
      <c r="C44834" s="88"/>
      <c r="D44834" s="88"/>
      <c r="E44834" s="88"/>
      <c r="F44834" s="88"/>
      <c r="G44834" s="88"/>
      <c r="H44834" s="88"/>
      <c r="I44834" s="88"/>
      <c r="J44834" s="88"/>
      <c r="K44834" s="88"/>
    </row>
    <row r="44835" spans="2:11" ht="12" hidden="1" customHeight="1" x14ac:dyDescent="0.2">
      <c r="B44835" s="88"/>
      <c r="C44835" s="88"/>
      <c r="D44835" s="88"/>
      <c r="E44835" s="88"/>
      <c r="F44835" s="88"/>
      <c r="G44835" s="88"/>
      <c r="H44835" s="88"/>
      <c r="I44835" s="88"/>
      <c r="J44835" s="88"/>
      <c r="K44835" s="88"/>
    </row>
    <row r="44836" spans="2:11" ht="12" hidden="1" customHeight="1" x14ac:dyDescent="0.2">
      <c r="B44836" s="88"/>
      <c r="C44836" s="88"/>
      <c r="D44836" s="88"/>
      <c r="E44836" s="88"/>
      <c r="F44836" s="88"/>
      <c r="G44836" s="88"/>
      <c r="H44836" s="88"/>
      <c r="I44836" s="88"/>
      <c r="J44836" s="88"/>
      <c r="K44836" s="88"/>
    </row>
    <row r="44837" spans="2:11" ht="12" hidden="1" customHeight="1" x14ac:dyDescent="0.2">
      <c r="B44837" s="88"/>
      <c r="C44837" s="88"/>
      <c r="D44837" s="88"/>
      <c r="E44837" s="88"/>
      <c r="F44837" s="88"/>
      <c r="G44837" s="88"/>
      <c r="H44837" s="88"/>
      <c r="I44837" s="88"/>
      <c r="J44837" s="88"/>
      <c r="K44837" s="88"/>
    </row>
    <row r="44838" spans="2:11" ht="12" hidden="1" customHeight="1" x14ac:dyDescent="0.2">
      <c r="B44838" s="88"/>
      <c r="C44838" s="88"/>
      <c r="D44838" s="88"/>
      <c r="E44838" s="88"/>
      <c r="F44838" s="88"/>
      <c r="G44838" s="88"/>
      <c r="H44838" s="88"/>
      <c r="I44838" s="88"/>
      <c r="J44838" s="88"/>
      <c r="K44838" s="88"/>
    </row>
    <row r="44839" spans="2:11" ht="12" hidden="1" customHeight="1" x14ac:dyDescent="0.2">
      <c r="B44839" s="88"/>
      <c r="C44839" s="88"/>
      <c r="D44839" s="88"/>
      <c r="E44839" s="88"/>
      <c r="F44839" s="88"/>
      <c r="G44839" s="88"/>
      <c r="H44839" s="88"/>
      <c r="I44839" s="88"/>
      <c r="J44839" s="88"/>
      <c r="K44839" s="88"/>
    </row>
    <row r="44840" spans="2:11" ht="12" hidden="1" customHeight="1" x14ac:dyDescent="0.2">
      <c r="B44840" s="88"/>
      <c r="C44840" s="88"/>
      <c r="D44840" s="88"/>
      <c r="E44840" s="88"/>
      <c r="F44840" s="88"/>
      <c r="G44840" s="88"/>
      <c r="H44840" s="88"/>
      <c r="I44840" s="88"/>
      <c r="J44840" s="88"/>
      <c r="K44840" s="88"/>
    </row>
    <row r="44841" spans="2:11" ht="12" hidden="1" customHeight="1" x14ac:dyDescent="0.2">
      <c r="B44841" s="88"/>
      <c r="C44841" s="88"/>
      <c r="D44841" s="88"/>
      <c r="E44841" s="88"/>
      <c r="F44841" s="88"/>
      <c r="G44841" s="88"/>
      <c r="H44841" s="88"/>
      <c r="I44841" s="88"/>
      <c r="J44841" s="88"/>
      <c r="K44841" s="88"/>
    </row>
    <row r="44842" spans="2:11" ht="12" hidden="1" customHeight="1" x14ac:dyDescent="0.2">
      <c r="B44842" s="88"/>
      <c r="C44842" s="88"/>
      <c r="D44842" s="88"/>
      <c r="E44842" s="88"/>
      <c r="F44842" s="88"/>
      <c r="G44842" s="88"/>
      <c r="H44842" s="88"/>
      <c r="I44842" s="88"/>
      <c r="J44842" s="88"/>
      <c r="K44842" s="88"/>
    </row>
    <row r="44843" spans="2:11" ht="12" hidden="1" customHeight="1" x14ac:dyDescent="0.2">
      <c r="B44843" s="88"/>
      <c r="C44843" s="88"/>
      <c r="D44843" s="88"/>
      <c r="E44843" s="88"/>
      <c r="F44843" s="88"/>
      <c r="G44843" s="88"/>
      <c r="H44843" s="88"/>
      <c r="I44843" s="88"/>
      <c r="J44843" s="88"/>
      <c r="K44843" s="88"/>
    </row>
    <row r="44844" spans="2:11" ht="12" hidden="1" customHeight="1" x14ac:dyDescent="0.2">
      <c r="B44844" s="88"/>
      <c r="C44844" s="88"/>
      <c r="D44844" s="88"/>
      <c r="E44844" s="88"/>
      <c r="F44844" s="88"/>
      <c r="G44844" s="88"/>
      <c r="H44844" s="88"/>
      <c r="I44844" s="88"/>
      <c r="J44844" s="88"/>
      <c r="K44844" s="88"/>
    </row>
    <row r="44845" spans="2:11" ht="12" hidden="1" customHeight="1" x14ac:dyDescent="0.2">
      <c r="B44845" s="88"/>
      <c r="C44845" s="88"/>
      <c r="D44845" s="88"/>
      <c r="E44845" s="88"/>
      <c r="F44845" s="88"/>
      <c r="G44845" s="88"/>
      <c r="H44845" s="88"/>
      <c r="I44845" s="88"/>
      <c r="J44845" s="88"/>
      <c r="K44845" s="88"/>
    </row>
    <row r="44846" spans="2:11" ht="12" hidden="1" customHeight="1" x14ac:dyDescent="0.2">
      <c r="B44846" s="88"/>
      <c r="C44846" s="88"/>
      <c r="D44846" s="88"/>
      <c r="E44846" s="88"/>
      <c r="F44846" s="88"/>
      <c r="G44846" s="88"/>
      <c r="H44846" s="88"/>
      <c r="I44846" s="88"/>
      <c r="J44846" s="88"/>
      <c r="K44846" s="88"/>
    </row>
    <row r="44847" spans="2:11" ht="12" hidden="1" customHeight="1" x14ac:dyDescent="0.2">
      <c r="B44847" s="88"/>
      <c r="C44847" s="88"/>
      <c r="D44847" s="88"/>
      <c r="E44847" s="88"/>
      <c r="F44847" s="88"/>
      <c r="G44847" s="88"/>
      <c r="H44847" s="88"/>
      <c r="I44847" s="88"/>
      <c r="J44847" s="88"/>
      <c r="K44847" s="88"/>
    </row>
    <row r="44848" spans="2:11" ht="12" hidden="1" customHeight="1" x14ac:dyDescent="0.2">
      <c r="B44848" s="88"/>
      <c r="C44848" s="88"/>
      <c r="D44848" s="88"/>
      <c r="E44848" s="88"/>
      <c r="F44848" s="88"/>
      <c r="G44848" s="88"/>
      <c r="H44848" s="88"/>
      <c r="I44848" s="88"/>
      <c r="J44848" s="88"/>
      <c r="K44848" s="88"/>
    </row>
    <row r="44849" spans="2:11" ht="12" hidden="1" customHeight="1" x14ac:dyDescent="0.2">
      <c r="B44849" s="88"/>
      <c r="C44849" s="88"/>
      <c r="D44849" s="88"/>
      <c r="E44849" s="88"/>
      <c r="F44849" s="88"/>
      <c r="G44849" s="88"/>
      <c r="H44849" s="88"/>
      <c r="I44849" s="88"/>
      <c r="J44849" s="88"/>
      <c r="K44849" s="88"/>
    </row>
    <row r="44850" spans="2:11" ht="12" hidden="1" customHeight="1" x14ac:dyDescent="0.2">
      <c r="B44850" s="88"/>
      <c r="C44850" s="88"/>
      <c r="D44850" s="88"/>
      <c r="E44850" s="88"/>
      <c r="F44850" s="88"/>
      <c r="G44850" s="88"/>
      <c r="H44850" s="88"/>
      <c r="I44850" s="88"/>
      <c r="J44850" s="88"/>
      <c r="K44850" s="88"/>
    </row>
    <row r="44851" spans="2:11" ht="12" hidden="1" customHeight="1" x14ac:dyDescent="0.2">
      <c r="B44851" s="88"/>
      <c r="C44851" s="88"/>
      <c r="D44851" s="88"/>
      <c r="E44851" s="88"/>
      <c r="F44851" s="88"/>
      <c r="G44851" s="88"/>
      <c r="H44851" s="88"/>
      <c r="I44851" s="88"/>
      <c r="J44851" s="88"/>
      <c r="K44851" s="88"/>
    </row>
    <row r="44852" spans="2:11" ht="12" hidden="1" customHeight="1" x14ac:dyDescent="0.2">
      <c r="B44852" s="88"/>
      <c r="C44852" s="88"/>
      <c r="D44852" s="88"/>
      <c r="E44852" s="88"/>
      <c r="F44852" s="88"/>
      <c r="G44852" s="88"/>
      <c r="H44852" s="88"/>
      <c r="I44852" s="88"/>
      <c r="J44852" s="88"/>
      <c r="K44852" s="88"/>
    </row>
    <row r="44853" spans="2:11" ht="12" hidden="1" customHeight="1" x14ac:dyDescent="0.2">
      <c r="B44853" s="88"/>
      <c r="C44853" s="88"/>
      <c r="D44853" s="88"/>
      <c r="E44853" s="88"/>
      <c r="F44853" s="88"/>
      <c r="G44853" s="88"/>
      <c r="H44853" s="88"/>
      <c r="I44853" s="88"/>
      <c r="J44853" s="88"/>
      <c r="K44853" s="88"/>
    </row>
    <row r="44854" spans="2:11" ht="12" hidden="1" customHeight="1" x14ac:dyDescent="0.2">
      <c r="B44854" s="88"/>
      <c r="C44854" s="88"/>
      <c r="D44854" s="88"/>
      <c r="E44854" s="88"/>
      <c r="F44854" s="88"/>
      <c r="G44854" s="88"/>
      <c r="H44854" s="88"/>
      <c r="I44854" s="88"/>
      <c r="J44854" s="88"/>
      <c r="K44854" s="88"/>
    </row>
    <row r="44855" spans="2:11" ht="12" hidden="1" customHeight="1" x14ac:dyDescent="0.2">
      <c r="B44855" s="88"/>
      <c r="C44855" s="88"/>
      <c r="D44855" s="88"/>
      <c r="E44855" s="88"/>
      <c r="F44855" s="88"/>
      <c r="G44855" s="88"/>
      <c r="H44855" s="88"/>
      <c r="I44855" s="88"/>
      <c r="J44855" s="88"/>
      <c r="K44855" s="88"/>
    </row>
    <row r="44856" spans="2:11" ht="12" hidden="1" customHeight="1" x14ac:dyDescent="0.2">
      <c r="B44856" s="88"/>
      <c r="C44856" s="88"/>
      <c r="D44856" s="88"/>
      <c r="E44856" s="88"/>
      <c r="F44856" s="88"/>
      <c r="G44856" s="88"/>
      <c r="H44856" s="88"/>
      <c r="I44856" s="88"/>
      <c r="J44856" s="88"/>
      <c r="K44856" s="88"/>
    </row>
    <row r="44857" spans="2:11" ht="12" hidden="1" customHeight="1" x14ac:dyDescent="0.2">
      <c r="B44857" s="88"/>
      <c r="C44857" s="88"/>
      <c r="D44857" s="88"/>
      <c r="E44857" s="88"/>
      <c r="F44857" s="88"/>
      <c r="G44857" s="88"/>
      <c r="H44857" s="88"/>
      <c r="I44857" s="88"/>
      <c r="J44857" s="88"/>
      <c r="K44857" s="88"/>
    </row>
    <row r="44858" spans="2:11" ht="12" hidden="1" customHeight="1" x14ac:dyDescent="0.2">
      <c r="B44858" s="88"/>
      <c r="C44858" s="88"/>
      <c r="D44858" s="88"/>
      <c r="E44858" s="88"/>
      <c r="F44858" s="88"/>
      <c r="G44858" s="88"/>
      <c r="H44858" s="88"/>
      <c r="I44858" s="88"/>
      <c r="J44858" s="88"/>
      <c r="K44858" s="88"/>
    </row>
    <row r="44859" spans="2:11" ht="12" hidden="1" customHeight="1" x14ac:dyDescent="0.2">
      <c r="B44859" s="88"/>
      <c r="C44859" s="88"/>
      <c r="D44859" s="88"/>
      <c r="E44859" s="88"/>
      <c r="F44859" s="88"/>
      <c r="G44859" s="88"/>
      <c r="H44859" s="88"/>
      <c r="I44859" s="88"/>
      <c r="J44859" s="88"/>
      <c r="K44859" s="88"/>
    </row>
    <row r="44860" spans="2:11" ht="12" hidden="1" customHeight="1" x14ac:dyDescent="0.2">
      <c r="B44860" s="88"/>
      <c r="C44860" s="88"/>
      <c r="D44860" s="88"/>
      <c r="E44860" s="88"/>
      <c r="F44860" s="88"/>
      <c r="G44860" s="88"/>
      <c r="H44860" s="88"/>
      <c r="I44860" s="88"/>
      <c r="J44860" s="88"/>
      <c r="K44860" s="88"/>
    </row>
    <row r="44861" spans="2:11" ht="12" hidden="1" customHeight="1" x14ac:dyDescent="0.2">
      <c r="B44861" s="88"/>
      <c r="C44861" s="88"/>
      <c r="D44861" s="88"/>
      <c r="E44861" s="88"/>
      <c r="F44861" s="88"/>
      <c r="G44861" s="88"/>
      <c r="H44861" s="88"/>
      <c r="I44861" s="88"/>
      <c r="J44861" s="88"/>
      <c r="K44861" s="88"/>
    </row>
    <row r="44862" spans="2:11" ht="12" hidden="1" customHeight="1" x14ac:dyDescent="0.2">
      <c r="B44862" s="88"/>
      <c r="C44862" s="88"/>
      <c r="D44862" s="88"/>
      <c r="E44862" s="88"/>
      <c r="F44862" s="88"/>
      <c r="G44862" s="88"/>
      <c r="H44862" s="88"/>
      <c r="I44862" s="88"/>
      <c r="J44862" s="88"/>
      <c r="K44862" s="88"/>
    </row>
    <row r="44863" spans="2:11" ht="12" hidden="1" customHeight="1" x14ac:dyDescent="0.2">
      <c r="B44863" s="88"/>
      <c r="C44863" s="88"/>
      <c r="D44863" s="88"/>
      <c r="E44863" s="88"/>
      <c r="F44863" s="88"/>
      <c r="G44863" s="88"/>
      <c r="H44863" s="88"/>
      <c r="I44863" s="88"/>
      <c r="J44863" s="88"/>
      <c r="K44863" s="88"/>
    </row>
    <row r="44864" spans="2:11" ht="12" hidden="1" customHeight="1" x14ac:dyDescent="0.2">
      <c r="B44864" s="88"/>
      <c r="C44864" s="88"/>
      <c r="D44864" s="88"/>
      <c r="E44864" s="88"/>
      <c r="F44864" s="88"/>
      <c r="G44864" s="88"/>
      <c r="H44864" s="88"/>
      <c r="I44864" s="88"/>
      <c r="J44864" s="88"/>
      <c r="K44864" s="88"/>
    </row>
    <row r="44865" spans="2:11" ht="12" hidden="1" customHeight="1" x14ac:dyDescent="0.2">
      <c r="B44865" s="88"/>
      <c r="C44865" s="88"/>
      <c r="D44865" s="88"/>
      <c r="E44865" s="88"/>
      <c r="F44865" s="88"/>
      <c r="G44865" s="88"/>
      <c r="H44865" s="88"/>
      <c r="I44865" s="88"/>
      <c r="J44865" s="88"/>
      <c r="K44865" s="88"/>
    </row>
    <row r="44866" spans="2:11" ht="12" hidden="1" customHeight="1" x14ac:dyDescent="0.2">
      <c r="B44866" s="88"/>
      <c r="C44866" s="88"/>
      <c r="D44866" s="88"/>
      <c r="E44866" s="88"/>
      <c r="F44866" s="88"/>
      <c r="G44866" s="88"/>
      <c r="H44866" s="88"/>
      <c r="I44866" s="88"/>
      <c r="J44866" s="88"/>
      <c r="K44866" s="88"/>
    </row>
    <row r="44867" spans="2:11" ht="12" hidden="1" customHeight="1" x14ac:dyDescent="0.2">
      <c r="B44867" s="88"/>
      <c r="C44867" s="88"/>
      <c r="D44867" s="88"/>
      <c r="E44867" s="88"/>
      <c r="F44867" s="88"/>
      <c r="G44867" s="88"/>
      <c r="H44867" s="88"/>
      <c r="I44867" s="88"/>
      <c r="J44867" s="88"/>
      <c r="K44867" s="88"/>
    </row>
    <row r="44868" spans="2:11" ht="12" hidden="1" customHeight="1" x14ac:dyDescent="0.2">
      <c r="B44868" s="88"/>
      <c r="C44868" s="88"/>
      <c r="D44868" s="88"/>
      <c r="E44868" s="88"/>
      <c r="F44868" s="88"/>
      <c r="G44868" s="88"/>
      <c r="H44868" s="88"/>
      <c r="I44868" s="88"/>
      <c r="J44868" s="88"/>
      <c r="K44868" s="88"/>
    </row>
    <row r="44869" spans="2:11" ht="12" hidden="1" customHeight="1" x14ac:dyDescent="0.2">
      <c r="B44869" s="88"/>
      <c r="C44869" s="88"/>
      <c r="D44869" s="88"/>
      <c r="E44869" s="88"/>
      <c r="F44869" s="88"/>
      <c r="G44869" s="88"/>
      <c r="H44869" s="88"/>
      <c r="I44869" s="88"/>
      <c r="J44869" s="88"/>
      <c r="K44869" s="88"/>
    </row>
    <row r="44870" spans="2:11" ht="12" hidden="1" customHeight="1" x14ac:dyDescent="0.2">
      <c r="B44870" s="88"/>
      <c r="C44870" s="88"/>
      <c r="D44870" s="88"/>
      <c r="E44870" s="88"/>
      <c r="F44870" s="88"/>
      <c r="G44870" s="88"/>
      <c r="H44870" s="88"/>
      <c r="I44870" s="88"/>
      <c r="J44870" s="88"/>
      <c r="K44870" s="88"/>
    </row>
    <row r="44871" spans="2:11" ht="12" hidden="1" customHeight="1" x14ac:dyDescent="0.2">
      <c r="B44871" s="88"/>
      <c r="C44871" s="88"/>
      <c r="D44871" s="88"/>
      <c r="E44871" s="88"/>
      <c r="F44871" s="88"/>
      <c r="G44871" s="88"/>
      <c r="H44871" s="88"/>
      <c r="I44871" s="88"/>
      <c r="J44871" s="88"/>
      <c r="K44871" s="88"/>
    </row>
    <row r="44872" spans="2:11" ht="12" hidden="1" customHeight="1" x14ac:dyDescent="0.2">
      <c r="B44872" s="88"/>
      <c r="C44872" s="88"/>
      <c r="D44872" s="88"/>
      <c r="E44872" s="88"/>
      <c r="F44872" s="88"/>
      <c r="G44872" s="88"/>
      <c r="H44872" s="88"/>
      <c r="I44872" s="88"/>
      <c r="J44872" s="88"/>
      <c r="K44872" s="88"/>
    </row>
    <row r="44873" spans="2:11" ht="12" hidden="1" customHeight="1" x14ac:dyDescent="0.2">
      <c r="B44873" s="88"/>
      <c r="C44873" s="88"/>
      <c r="D44873" s="88"/>
      <c r="E44873" s="88"/>
      <c r="F44873" s="88"/>
      <c r="G44873" s="88"/>
      <c r="H44873" s="88"/>
      <c r="I44873" s="88"/>
      <c r="J44873" s="88"/>
      <c r="K44873" s="88"/>
    </row>
    <row r="44874" spans="2:11" ht="12" hidden="1" customHeight="1" x14ac:dyDescent="0.2">
      <c r="B44874" s="88"/>
      <c r="C44874" s="88"/>
      <c r="D44874" s="88"/>
      <c r="E44874" s="88"/>
      <c r="F44874" s="88"/>
      <c r="G44874" s="88"/>
      <c r="H44874" s="88"/>
      <c r="I44874" s="88"/>
      <c r="J44874" s="88"/>
      <c r="K44874" s="88"/>
    </row>
    <row r="44875" spans="2:11" ht="12" hidden="1" customHeight="1" x14ac:dyDescent="0.2">
      <c r="B44875" s="88"/>
      <c r="C44875" s="88"/>
      <c r="D44875" s="88"/>
      <c r="E44875" s="88"/>
      <c r="F44875" s="88"/>
      <c r="G44875" s="88"/>
      <c r="H44875" s="88"/>
      <c r="I44875" s="88"/>
      <c r="J44875" s="88"/>
      <c r="K44875" s="88"/>
    </row>
    <row r="44876" spans="2:11" ht="12" hidden="1" customHeight="1" x14ac:dyDescent="0.2">
      <c r="B44876" s="88"/>
      <c r="C44876" s="88"/>
      <c r="D44876" s="88"/>
      <c r="E44876" s="88"/>
      <c r="F44876" s="88"/>
      <c r="G44876" s="88"/>
      <c r="H44876" s="88"/>
      <c r="I44876" s="88"/>
      <c r="J44876" s="88"/>
      <c r="K44876" s="88"/>
    </row>
    <row r="44877" spans="2:11" ht="12" hidden="1" customHeight="1" x14ac:dyDescent="0.2">
      <c r="B44877" s="88"/>
      <c r="C44877" s="88"/>
      <c r="D44877" s="88"/>
      <c r="E44877" s="88"/>
      <c r="F44877" s="88"/>
      <c r="G44877" s="88"/>
      <c r="H44877" s="88"/>
      <c r="I44877" s="88"/>
      <c r="J44877" s="88"/>
      <c r="K44877" s="88"/>
    </row>
    <row r="44878" spans="2:11" ht="12" hidden="1" customHeight="1" x14ac:dyDescent="0.2">
      <c r="B44878" s="88"/>
      <c r="C44878" s="88"/>
      <c r="D44878" s="88"/>
      <c r="E44878" s="88"/>
      <c r="F44878" s="88"/>
      <c r="G44878" s="88"/>
      <c r="H44878" s="88"/>
      <c r="I44878" s="88"/>
      <c r="J44878" s="88"/>
      <c r="K44878" s="88"/>
    </row>
    <row r="44879" spans="2:11" ht="12" hidden="1" customHeight="1" x14ac:dyDescent="0.2">
      <c r="B44879" s="88"/>
      <c r="C44879" s="88"/>
      <c r="D44879" s="88"/>
      <c r="E44879" s="88"/>
      <c r="F44879" s="88"/>
      <c r="G44879" s="88"/>
      <c r="H44879" s="88"/>
      <c r="I44879" s="88"/>
      <c r="J44879" s="88"/>
      <c r="K44879" s="88"/>
    </row>
    <row r="44880" spans="2:11" ht="12" hidden="1" customHeight="1" x14ac:dyDescent="0.2">
      <c r="B44880" s="88"/>
      <c r="C44880" s="88"/>
      <c r="D44880" s="88"/>
      <c r="E44880" s="88"/>
      <c r="F44880" s="88"/>
      <c r="G44880" s="88"/>
      <c r="H44880" s="88"/>
      <c r="I44880" s="88"/>
      <c r="J44880" s="88"/>
      <c r="K44880" s="88"/>
    </row>
    <row r="44881" spans="2:11" ht="12" hidden="1" customHeight="1" x14ac:dyDescent="0.2">
      <c r="B44881" s="88"/>
      <c r="C44881" s="88"/>
      <c r="D44881" s="88"/>
      <c r="E44881" s="88"/>
      <c r="F44881" s="88"/>
      <c r="G44881" s="88"/>
      <c r="H44881" s="88"/>
      <c r="I44881" s="88"/>
      <c r="J44881" s="88"/>
      <c r="K44881" s="88"/>
    </row>
    <row r="44882" spans="2:11" ht="12" hidden="1" customHeight="1" x14ac:dyDescent="0.2">
      <c r="B44882" s="88"/>
      <c r="C44882" s="88"/>
      <c r="D44882" s="88"/>
      <c r="E44882" s="88"/>
      <c r="F44882" s="88"/>
      <c r="G44882" s="88"/>
      <c r="H44882" s="88"/>
      <c r="I44882" s="88"/>
      <c r="J44882" s="88"/>
      <c r="K44882" s="88"/>
    </row>
    <row r="44883" spans="2:11" ht="12" hidden="1" customHeight="1" x14ac:dyDescent="0.2">
      <c r="B44883" s="88"/>
      <c r="C44883" s="88"/>
      <c r="D44883" s="88"/>
      <c r="E44883" s="88"/>
      <c r="F44883" s="88"/>
      <c r="G44883" s="88"/>
      <c r="H44883" s="88"/>
      <c r="I44883" s="88"/>
      <c r="J44883" s="88"/>
      <c r="K44883" s="88"/>
    </row>
    <row r="44884" spans="2:11" ht="12" hidden="1" customHeight="1" x14ac:dyDescent="0.2">
      <c r="B44884" s="88"/>
      <c r="C44884" s="88"/>
      <c r="D44884" s="88"/>
      <c r="E44884" s="88"/>
      <c r="F44884" s="88"/>
      <c r="G44884" s="88"/>
      <c r="H44884" s="88"/>
      <c r="I44884" s="88"/>
      <c r="J44884" s="88"/>
      <c r="K44884" s="88"/>
    </row>
    <row r="44885" spans="2:11" ht="12" hidden="1" customHeight="1" x14ac:dyDescent="0.2">
      <c r="B44885" s="88"/>
      <c r="C44885" s="88"/>
      <c r="D44885" s="88"/>
      <c r="E44885" s="88"/>
      <c r="F44885" s="88"/>
      <c r="G44885" s="88"/>
      <c r="H44885" s="88"/>
      <c r="I44885" s="88"/>
      <c r="J44885" s="88"/>
      <c r="K44885" s="88"/>
    </row>
    <row r="44886" spans="2:11" ht="12" hidden="1" customHeight="1" x14ac:dyDescent="0.2">
      <c r="B44886" s="88"/>
      <c r="C44886" s="88"/>
      <c r="D44886" s="88"/>
      <c r="E44886" s="88"/>
      <c r="F44886" s="88"/>
      <c r="G44886" s="88"/>
      <c r="H44886" s="88"/>
      <c r="I44886" s="88"/>
      <c r="J44886" s="88"/>
      <c r="K44886" s="88"/>
    </row>
    <row r="44887" spans="2:11" ht="12" hidden="1" customHeight="1" x14ac:dyDescent="0.2">
      <c r="B44887" s="88"/>
      <c r="C44887" s="88"/>
      <c r="D44887" s="88"/>
      <c r="E44887" s="88"/>
      <c r="F44887" s="88"/>
      <c r="G44887" s="88"/>
      <c r="H44887" s="88"/>
      <c r="I44887" s="88"/>
      <c r="J44887" s="88"/>
      <c r="K44887" s="88"/>
    </row>
    <row r="44888" spans="2:11" ht="12" hidden="1" customHeight="1" x14ac:dyDescent="0.2">
      <c r="B44888" s="88"/>
      <c r="C44888" s="88"/>
      <c r="D44888" s="88"/>
      <c r="E44888" s="88"/>
      <c r="F44888" s="88"/>
      <c r="G44888" s="88"/>
      <c r="H44888" s="88"/>
      <c r="I44888" s="88"/>
      <c r="J44888" s="88"/>
      <c r="K44888" s="88"/>
    </row>
    <row r="44889" spans="2:11" ht="12" hidden="1" customHeight="1" x14ac:dyDescent="0.2">
      <c r="B44889" s="88"/>
      <c r="C44889" s="88"/>
      <c r="D44889" s="88"/>
      <c r="E44889" s="88"/>
      <c r="F44889" s="88"/>
      <c r="G44889" s="88"/>
      <c r="H44889" s="88"/>
      <c r="I44889" s="88"/>
      <c r="J44889" s="88"/>
      <c r="K44889" s="88"/>
    </row>
    <row r="44890" spans="2:11" ht="12" hidden="1" customHeight="1" x14ac:dyDescent="0.2">
      <c r="B44890" s="88"/>
      <c r="C44890" s="88"/>
      <c r="D44890" s="88"/>
      <c r="E44890" s="88"/>
      <c r="F44890" s="88"/>
      <c r="G44890" s="88"/>
      <c r="H44890" s="88"/>
      <c r="I44890" s="88"/>
      <c r="J44890" s="88"/>
      <c r="K44890" s="88"/>
    </row>
    <row r="44891" spans="2:11" ht="12" hidden="1" customHeight="1" x14ac:dyDescent="0.2">
      <c r="B44891" s="88"/>
      <c r="C44891" s="88"/>
      <c r="D44891" s="88"/>
      <c r="E44891" s="88"/>
      <c r="F44891" s="88"/>
      <c r="G44891" s="88"/>
      <c r="H44891" s="88"/>
      <c r="I44891" s="88"/>
      <c r="J44891" s="88"/>
      <c r="K44891" s="88"/>
    </row>
    <row r="44892" spans="2:11" ht="12" hidden="1" customHeight="1" x14ac:dyDescent="0.2">
      <c r="B44892" s="88"/>
      <c r="C44892" s="88"/>
      <c r="D44892" s="88"/>
      <c r="E44892" s="88"/>
      <c r="F44892" s="88"/>
      <c r="G44892" s="88"/>
      <c r="H44892" s="88"/>
      <c r="I44892" s="88"/>
      <c r="J44892" s="88"/>
      <c r="K44892" s="88"/>
    </row>
    <row r="44893" spans="2:11" ht="12" hidden="1" customHeight="1" x14ac:dyDescent="0.2">
      <c r="B44893" s="88"/>
      <c r="C44893" s="88"/>
      <c r="D44893" s="88"/>
      <c r="E44893" s="88"/>
      <c r="F44893" s="88"/>
      <c r="G44893" s="88"/>
      <c r="H44893" s="88"/>
      <c r="I44893" s="88"/>
      <c r="J44893" s="88"/>
      <c r="K44893" s="88"/>
    </row>
    <row r="44894" spans="2:11" ht="12" hidden="1" customHeight="1" x14ac:dyDescent="0.2">
      <c r="B44894" s="88"/>
      <c r="C44894" s="88"/>
      <c r="D44894" s="88"/>
      <c r="E44894" s="88"/>
      <c r="F44894" s="88"/>
      <c r="G44894" s="88"/>
      <c r="H44894" s="88"/>
      <c r="I44894" s="88"/>
      <c r="J44894" s="88"/>
      <c r="K44894" s="88"/>
    </row>
    <row r="44895" spans="2:11" ht="12" hidden="1" customHeight="1" x14ac:dyDescent="0.2">
      <c r="B44895" s="88"/>
      <c r="C44895" s="88"/>
      <c r="D44895" s="88"/>
      <c r="E44895" s="88"/>
      <c r="F44895" s="88"/>
      <c r="G44895" s="88"/>
      <c r="H44895" s="88"/>
      <c r="I44895" s="88"/>
      <c r="J44895" s="88"/>
      <c r="K44895" s="88"/>
    </row>
    <row r="44896" spans="2:11" ht="12" hidden="1" customHeight="1" x14ac:dyDescent="0.2">
      <c r="B44896" s="88"/>
      <c r="C44896" s="88"/>
      <c r="D44896" s="88"/>
      <c r="E44896" s="88"/>
      <c r="F44896" s="88"/>
      <c r="G44896" s="88"/>
      <c r="H44896" s="88"/>
      <c r="I44896" s="88"/>
      <c r="J44896" s="88"/>
      <c r="K44896" s="88"/>
    </row>
    <row r="44897" spans="2:11" ht="12" hidden="1" customHeight="1" x14ac:dyDescent="0.2">
      <c r="B44897" s="88"/>
      <c r="C44897" s="88"/>
      <c r="D44897" s="88"/>
      <c r="E44897" s="88"/>
      <c r="F44897" s="88"/>
      <c r="G44897" s="88"/>
      <c r="H44897" s="88"/>
      <c r="I44897" s="88"/>
      <c r="J44897" s="88"/>
      <c r="K44897" s="88"/>
    </row>
    <row r="44898" spans="2:11" ht="12" hidden="1" customHeight="1" x14ac:dyDescent="0.2">
      <c r="B44898" s="88"/>
      <c r="C44898" s="88"/>
      <c r="D44898" s="88"/>
      <c r="E44898" s="88"/>
      <c r="F44898" s="88"/>
      <c r="G44898" s="88"/>
      <c r="H44898" s="88"/>
      <c r="I44898" s="88"/>
      <c r="J44898" s="88"/>
      <c r="K44898" s="88"/>
    </row>
    <row r="44899" spans="2:11" ht="12" hidden="1" customHeight="1" x14ac:dyDescent="0.2">
      <c r="B44899" s="88"/>
      <c r="C44899" s="88"/>
      <c r="D44899" s="88"/>
      <c r="E44899" s="88"/>
      <c r="F44899" s="88"/>
      <c r="G44899" s="88"/>
      <c r="H44899" s="88"/>
      <c r="I44899" s="88"/>
      <c r="J44899" s="88"/>
      <c r="K44899" s="88"/>
    </row>
    <row r="44900" spans="2:11" ht="12" hidden="1" customHeight="1" x14ac:dyDescent="0.2">
      <c r="B44900" s="88"/>
      <c r="C44900" s="88"/>
      <c r="D44900" s="88"/>
      <c r="E44900" s="88"/>
      <c r="F44900" s="88"/>
      <c r="G44900" s="88"/>
      <c r="H44900" s="88"/>
      <c r="I44900" s="88"/>
      <c r="J44900" s="88"/>
      <c r="K44900" s="88"/>
    </row>
    <row r="44901" spans="2:11" ht="12" hidden="1" customHeight="1" x14ac:dyDescent="0.2">
      <c r="B44901" s="88"/>
      <c r="C44901" s="88"/>
      <c r="D44901" s="88"/>
      <c r="E44901" s="88"/>
      <c r="F44901" s="88"/>
      <c r="G44901" s="88"/>
      <c r="H44901" s="88"/>
      <c r="I44901" s="88"/>
      <c r="J44901" s="88"/>
      <c r="K44901" s="88"/>
    </row>
    <row r="44902" spans="2:11" ht="12" hidden="1" customHeight="1" x14ac:dyDescent="0.2">
      <c r="B44902" s="88"/>
      <c r="C44902" s="88"/>
      <c r="D44902" s="88"/>
      <c r="E44902" s="88"/>
      <c r="F44902" s="88"/>
      <c r="G44902" s="88"/>
      <c r="H44902" s="88"/>
      <c r="I44902" s="88"/>
      <c r="J44902" s="88"/>
      <c r="K44902" s="88"/>
    </row>
    <row r="44903" spans="2:11" ht="12" hidden="1" customHeight="1" x14ac:dyDescent="0.2">
      <c r="B44903" s="88"/>
      <c r="C44903" s="88"/>
      <c r="D44903" s="88"/>
      <c r="E44903" s="88"/>
      <c r="F44903" s="88"/>
      <c r="G44903" s="88"/>
      <c r="H44903" s="88"/>
      <c r="I44903" s="88"/>
      <c r="J44903" s="88"/>
      <c r="K44903" s="88"/>
    </row>
    <row r="44904" spans="2:11" ht="12" hidden="1" customHeight="1" x14ac:dyDescent="0.2">
      <c r="B44904" s="88"/>
      <c r="C44904" s="88"/>
      <c r="D44904" s="88"/>
      <c r="E44904" s="88"/>
      <c r="F44904" s="88"/>
      <c r="G44904" s="88"/>
      <c r="H44904" s="88"/>
      <c r="I44904" s="88"/>
      <c r="J44904" s="88"/>
      <c r="K44904" s="88"/>
    </row>
    <row r="44905" spans="2:11" ht="12" hidden="1" customHeight="1" x14ac:dyDescent="0.2">
      <c r="B44905" s="88"/>
      <c r="C44905" s="88"/>
      <c r="D44905" s="88"/>
      <c r="E44905" s="88"/>
      <c r="F44905" s="88"/>
      <c r="G44905" s="88"/>
      <c r="H44905" s="88"/>
      <c r="I44905" s="88"/>
      <c r="J44905" s="88"/>
      <c r="K44905" s="88"/>
    </row>
    <row r="44906" spans="2:11" ht="12" hidden="1" customHeight="1" x14ac:dyDescent="0.2">
      <c r="B44906" s="88"/>
      <c r="C44906" s="88"/>
      <c r="D44906" s="88"/>
      <c r="E44906" s="88"/>
      <c r="F44906" s="88"/>
      <c r="G44906" s="88"/>
      <c r="H44906" s="88"/>
      <c r="I44906" s="88"/>
      <c r="J44906" s="88"/>
      <c r="K44906" s="88"/>
    </row>
    <row r="44907" spans="2:11" ht="12" hidden="1" customHeight="1" x14ac:dyDescent="0.2">
      <c r="B44907" s="88"/>
      <c r="C44907" s="88"/>
      <c r="D44907" s="88"/>
      <c r="E44907" s="88"/>
      <c r="F44907" s="88"/>
      <c r="G44907" s="88"/>
      <c r="H44907" s="88"/>
      <c r="I44907" s="88"/>
      <c r="J44907" s="88"/>
      <c r="K44907" s="88"/>
    </row>
    <row r="44908" spans="2:11" ht="12" hidden="1" customHeight="1" x14ac:dyDescent="0.2">
      <c r="B44908" s="88"/>
      <c r="C44908" s="88"/>
      <c r="D44908" s="88"/>
      <c r="E44908" s="88"/>
      <c r="F44908" s="88"/>
      <c r="G44908" s="88"/>
      <c r="H44908" s="88"/>
      <c r="I44908" s="88"/>
      <c r="J44908" s="88"/>
      <c r="K44908" s="88"/>
    </row>
    <row r="44909" spans="2:11" ht="12" hidden="1" customHeight="1" x14ac:dyDescent="0.2">
      <c r="B44909" s="88"/>
      <c r="C44909" s="88"/>
      <c r="D44909" s="88"/>
      <c r="E44909" s="88"/>
      <c r="F44909" s="88"/>
      <c r="G44909" s="88"/>
      <c r="H44909" s="88"/>
      <c r="I44909" s="88"/>
      <c r="J44909" s="88"/>
      <c r="K44909" s="88"/>
    </row>
    <row r="44910" spans="2:11" ht="12" hidden="1" customHeight="1" x14ac:dyDescent="0.2">
      <c r="B44910" s="88"/>
      <c r="C44910" s="88"/>
      <c r="D44910" s="88"/>
      <c r="E44910" s="88"/>
      <c r="F44910" s="88"/>
      <c r="G44910" s="88"/>
      <c r="H44910" s="88"/>
      <c r="I44910" s="88"/>
      <c r="J44910" s="88"/>
      <c r="K44910" s="88"/>
    </row>
    <row r="44911" spans="2:11" ht="12" hidden="1" customHeight="1" x14ac:dyDescent="0.2">
      <c r="B44911" s="88"/>
      <c r="C44911" s="88"/>
      <c r="D44911" s="88"/>
      <c r="E44911" s="88"/>
      <c r="F44911" s="88"/>
      <c r="G44911" s="88"/>
      <c r="H44911" s="88"/>
      <c r="I44911" s="88"/>
      <c r="J44911" s="88"/>
      <c r="K44911" s="88"/>
    </row>
    <row r="44912" spans="2:11" ht="12" hidden="1" customHeight="1" x14ac:dyDescent="0.2">
      <c r="B44912" s="88"/>
      <c r="C44912" s="88"/>
      <c r="D44912" s="88"/>
      <c r="E44912" s="88"/>
      <c r="F44912" s="88"/>
      <c r="G44912" s="88"/>
      <c r="H44912" s="88"/>
      <c r="I44912" s="88"/>
      <c r="J44912" s="88"/>
      <c r="K44912" s="88"/>
    </row>
    <row r="44913" spans="2:11" ht="12" hidden="1" customHeight="1" x14ac:dyDescent="0.2">
      <c r="B44913" s="88"/>
      <c r="C44913" s="88"/>
      <c r="D44913" s="88"/>
      <c r="E44913" s="88"/>
      <c r="F44913" s="88"/>
      <c r="G44913" s="88"/>
      <c r="H44913" s="88"/>
      <c r="I44913" s="88"/>
      <c r="J44913" s="88"/>
      <c r="K44913" s="88"/>
    </row>
    <row r="44914" spans="2:11" ht="12" hidden="1" customHeight="1" x14ac:dyDescent="0.2">
      <c r="B44914" s="88"/>
      <c r="C44914" s="88"/>
      <c r="D44914" s="88"/>
      <c r="E44914" s="88"/>
      <c r="F44914" s="88"/>
      <c r="G44914" s="88"/>
      <c r="H44914" s="88"/>
      <c r="I44914" s="88"/>
      <c r="J44914" s="88"/>
      <c r="K44914" s="88"/>
    </row>
    <row r="44915" spans="2:11" ht="12" hidden="1" customHeight="1" x14ac:dyDescent="0.2">
      <c r="B44915" s="88"/>
      <c r="C44915" s="88"/>
      <c r="D44915" s="88"/>
      <c r="E44915" s="88"/>
      <c r="F44915" s="88"/>
      <c r="G44915" s="88"/>
      <c r="H44915" s="88"/>
      <c r="I44915" s="88"/>
      <c r="J44915" s="88"/>
      <c r="K44915" s="88"/>
    </row>
    <row r="44916" spans="2:11" ht="12" hidden="1" customHeight="1" x14ac:dyDescent="0.2">
      <c r="B44916" s="88"/>
      <c r="C44916" s="88"/>
      <c r="D44916" s="88"/>
      <c r="E44916" s="88"/>
      <c r="F44916" s="88"/>
      <c r="G44916" s="88"/>
      <c r="H44916" s="88"/>
      <c r="I44916" s="88"/>
      <c r="J44916" s="88"/>
      <c r="K44916" s="88"/>
    </row>
    <row r="44917" spans="2:11" ht="12" hidden="1" customHeight="1" x14ac:dyDescent="0.2">
      <c r="B44917" s="88"/>
      <c r="C44917" s="88"/>
      <c r="D44917" s="88"/>
      <c r="E44917" s="88"/>
      <c r="F44917" s="88"/>
      <c r="G44917" s="88"/>
      <c r="H44917" s="88"/>
      <c r="I44917" s="88"/>
      <c r="J44917" s="88"/>
      <c r="K44917" s="88"/>
    </row>
    <row r="44918" spans="2:11" ht="12" hidden="1" customHeight="1" x14ac:dyDescent="0.2">
      <c r="B44918" s="88"/>
      <c r="C44918" s="88"/>
      <c r="D44918" s="88"/>
      <c r="E44918" s="88"/>
      <c r="F44918" s="88"/>
      <c r="G44918" s="88"/>
      <c r="H44918" s="88"/>
      <c r="I44918" s="88"/>
      <c r="J44918" s="88"/>
      <c r="K44918" s="88"/>
    </row>
    <row r="44919" spans="2:11" ht="12" hidden="1" customHeight="1" x14ac:dyDescent="0.2">
      <c r="B44919" s="88"/>
      <c r="C44919" s="88"/>
      <c r="D44919" s="88"/>
      <c r="E44919" s="88"/>
      <c r="F44919" s="88"/>
      <c r="G44919" s="88"/>
      <c r="H44919" s="88"/>
      <c r="I44919" s="88"/>
      <c r="J44919" s="88"/>
      <c r="K44919" s="88"/>
    </row>
    <row r="44920" spans="2:11" ht="12" hidden="1" customHeight="1" x14ac:dyDescent="0.2">
      <c r="B44920" s="88"/>
      <c r="C44920" s="88"/>
      <c r="D44920" s="88"/>
      <c r="E44920" s="88"/>
      <c r="F44920" s="88"/>
      <c r="G44920" s="88"/>
      <c r="H44920" s="88"/>
      <c r="I44920" s="88"/>
      <c r="J44920" s="88"/>
      <c r="K44920" s="88"/>
    </row>
    <row r="44921" spans="2:11" ht="12" hidden="1" customHeight="1" x14ac:dyDescent="0.2">
      <c r="B44921" s="88"/>
      <c r="C44921" s="88"/>
      <c r="D44921" s="88"/>
      <c r="E44921" s="88"/>
      <c r="F44921" s="88"/>
      <c r="G44921" s="88"/>
      <c r="H44921" s="88"/>
      <c r="I44921" s="88"/>
      <c r="J44921" s="88"/>
      <c r="K44921" s="88"/>
    </row>
    <row r="44922" spans="2:11" ht="12" hidden="1" customHeight="1" x14ac:dyDescent="0.2">
      <c r="B44922" s="88"/>
      <c r="C44922" s="88"/>
      <c r="D44922" s="88"/>
      <c r="E44922" s="88"/>
      <c r="F44922" s="88"/>
      <c r="G44922" s="88"/>
      <c r="H44922" s="88"/>
      <c r="I44922" s="88"/>
      <c r="J44922" s="88"/>
      <c r="K44922" s="88"/>
    </row>
    <row r="44923" spans="2:11" ht="12" hidden="1" customHeight="1" x14ac:dyDescent="0.2">
      <c r="B44923" s="88"/>
      <c r="C44923" s="88"/>
      <c r="D44923" s="88"/>
      <c r="E44923" s="88"/>
      <c r="F44923" s="88"/>
      <c r="G44923" s="88"/>
      <c r="H44923" s="88"/>
      <c r="I44923" s="88"/>
      <c r="J44923" s="88"/>
      <c r="K44923" s="88"/>
    </row>
    <row r="44924" spans="2:11" ht="12" hidden="1" customHeight="1" x14ac:dyDescent="0.2">
      <c r="B44924" s="88"/>
      <c r="C44924" s="88"/>
      <c r="D44924" s="88"/>
      <c r="E44924" s="88"/>
      <c r="F44924" s="88"/>
      <c r="G44924" s="88"/>
      <c r="H44924" s="88"/>
      <c r="I44924" s="88"/>
      <c r="J44924" s="88"/>
      <c r="K44924" s="88"/>
    </row>
    <row r="44925" spans="2:11" ht="12" hidden="1" customHeight="1" x14ac:dyDescent="0.2">
      <c r="B44925" s="88"/>
      <c r="C44925" s="88"/>
      <c r="D44925" s="88"/>
      <c r="E44925" s="88"/>
      <c r="F44925" s="88"/>
      <c r="G44925" s="88"/>
      <c r="H44925" s="88"/>
      <c r="I44925" s="88"/>
      <c r="J44925" s="88"/>
      <c r="K44925" s="88"/>
    </row>
    <row r="44926" spans="2:11" ht="12" hidden="1" customHeight="1" x14ac:dyDescent="0.2">
      <c r="B44926" s="88"/>
      <c r="C44926" s="88"/>
      <c r="D44926" s="88"/>
      <c r="E44926" s="88"/>
      <c r="F44926" s="88"/>
      <c r="G44926" s="88"/>
      <c r="H44926" s="88"/>
      <c r="I44926" s="88"/>
      <c r="J44926" s="88"/>
      <c r="K44926" s="88"/>
    </row>
    <row r="44927" spans="2:11" ht="12" hidden="1" customHeight="1" x14ac:dyDescent="0.2">
      <c r="B44927" s="88"/>
      <c r="C44927" s="88"/>
      <c r="D44927" s="88"/>
      <c r="E44927" s="88"/>
      <c r="F44927" s="88"/>
      <c r="G44927" s="88"/>
      <c r="H44927" s="88"/>
      <c r="I44927" s="88"/>
      <c r="J44927" s="88"/>
      <c r="K44927" s="88"/>
    </row>
    <row r="44928" spans="2:11" ht="12" hidden="1" customHeight="1" x14ac:dyDescent="0.2">
      <c r="B44928" s="88"/>
      <c r="C44928" s="88"/>
      <c r="D44928" s="88"/>
      <c r="E44928" s="88"/>
      <c r="F44928" s="88"/>
      <c r="G44928" s="88"/>
      <c r="H44928" s="88"/>
      <c r="I44928" s="88"/>
      <c r="J44928" s="88"/>
      <c r="K44928" s="88"/>
    </row>
    <row r="44929" spans="2:11" ht="12" hidden="1" customHeight="1" x14ac:dyDescent="0.2">
      <c r="B44929" s="88"/>
      <c r="C44929" s="88"/>
      <c r="D44929" s="88"/>
      <c r="E44929" s="88"/>
      <c r="F44929" s="88"/>
      <c r="G44929" s="88"/>
      <c r="H44929" s="88"/>
      <c r="I44929" s="88"/>
      <c r="J44929" s="88"/>
      <c r="K44929" s="88"/>
    </row>
    <row r="44930" spans="2:11" ht="12" hidden="1" customHeight="1" x14ac:dyDescent="0.2">
      <c r="B44930" s="88"/>
      <c r="C44930" s="88"/>
      <c r="D44930" s="88"/>
      <c r="E44930" s="88"/>
      <c r="F44930" s="88"/>
      <c r="G44930" s="88"/>
      <c r="H44930" s="88"/>
      <c r="I44930" s="88"/>
      <c r="J44930" s="88"/>
      <c r="K44930" s="88"/>
    </row>
    <row r="44931" spans="2:11" ht="12" hidden="1" customHeight="1" x14ac:dyDescent="0.2">
      <c r="B44931" s="88"/>
      <c r="C44931" s="88"/>
      <c r="D44931" s="88"/>
      <c r="E44931" s="88"/>
      <c r="F44931" s="88"/>
      <c r="G44931" s="88"/>
      <c r="H44931" s="88"/>
      <c r="I44931" s="88"/>
      <c r="J44931" s="88"/>
      <c r="K44931" s="88"/>
    </row>
    <row r="44932" spans="2:11" ht="12" hidden="1" customHeight="1" x14ac:dyDescent="0.2">
      <c r="B44932" s="88"/>
      <c r="C44932" s="88"/>
      <c r="D44932" s="88"/>
      <c r="E44932" s="88"/>
      <c r="F44932" s="88"/>
      <c r="G44932" s="88"/>
      <c r="H44932" s="88"/>
      <c r="I44932" s="88"/>
      <c r="J44932" s="88"/>
      <c r="K44932" s="88"/>
    </row>
    <row r="44933" spans="2:11" ht="12" hidden="1" customHeight="1" x14ac:dyDescent="0.2">
      <c r="B44933" s="88"/>
      <c r="C44933" s="88"/>
      <c r="D44933" s="88"/>
      <c r="E44933" s="88"/>
      <c r="F44933" s="88"/>
      <c r="G44933" s="88"/>
      <c r="H44933" s="88"/>
      <c r="I44933" s="88"/>
      <c r="J44933" s="88"/>
      <c r="K44933" s="88"/>
    </row>
    <row r="44934" spans="2:11" ht="12" hidden="1" customHeight="1" x14ac:dyDescent="0.2">
      <c r="B44934" s="88"/>
      <c r="C44934" s="88"/>
      <c r="D44934" s="88"/>
      <c r="E44934" s="88"/>
      <c r="F44934" s="88"/>
      <c r="G44934" s="88"/>
      <c r="H44934" s="88"/>
      <c r="I44934" s="88"/>
      <c r="J44934" s="88"/>
      <c r="K44934" s="88"/>
    </row>
    <row r="44935" spans="2:11" ht="12" hidden="1" customHeight="1" x14ac:dyDescent="0.2">
      <c r="B44935" s="88"/>
      <c r="C44935" s="88"/>
      <c r="D44935" s="88"/>
      <c r="E44935" s="88"/>
      <c r="F44935" s="88"/>
      <c r="G44935" s="88"/>
      <c r="H44935" s="88"/>
      <c r="I44935" s="88"/>
      <c r="J44935" s="88"/>
      <c r="K44935" s="88"/>
    </row>
    <row r="44936" spans="2:11" ht="12" hidden="1" customHeight="1" x14ac:dyDescent="0.2">
      <c r="B44936" s="88"/>
      <c r="C44936" s="88"/>
      <c r="D44936" s="88"/>
      <c r="E44936" s="88"/>
      <c r="F44936" s="88"/>
      <c r="G44936" s="88"/>
      <c r="H44936" s="88"/>
      <c r="I44936" s="88"/>
      <c r="J44936" s="88"/>
      <c r="K44936" s="88"/>
    </row>
    <row r="44937" spans="2:11" ht="12" hidden="1" customHeight="1" x14ac:dyDescent="0.2">
      <c r="B44937" s="88"/>
      <c r="C44937" s="88"/>
      <c r="D44937" s="88"/>
      <c r="E44937" s="88"/>
      <c r="F44937" s="88"/>
      <c r="G44937" s="88"/>
      <c r="H44937" s="88"/>
      <c r="I44937" s="88"/>
      <c r="J44937" s="88"/>
      <c r="K44937" s="88"/>
    </row>
    <row r="44938" spans="2:11" ht="12" hidden="1" customHeight="1" x14ac:dyDescent="0.2">
      <c r="B44938" s="88"/>
      <c r="C44938" s="88"/>
      <c r="D44938" s="88"/>
      <c r="E44938" s="88"/>
      <c r="F44938" s="88"/>
      <c r="G44938" s="88"/>
      <c r="H44938" s="88"/>
      <c r="I44938" s="88"/>
      <c r="J44938" s="88"/>
      <c r="K44938" s="88"/>
    </row>
    <row r="44939" spans="2:11" ht="12" hidden="1" customHeight="1" x14ac:dyDescent="0.2">
      <c r="B44939" s="88"/>
      <c r="C44939" s="88"/>
      <c r="D44939" s="88"/>
      <c r="E44939" s="88"/>
      <c r="F44939" s="88"/>
      <c r="G44939" s="88"/>
      <c r="H44939" s="88"/>
      <c r="I44939" s="88"/>
      <c r="J44939" s="88"/>
      <c r="K44939" s="88"/>
    </row>
    <row r="44940" spans="2:11" ht="12" hidden="1" customHeight="1" x14ac:dyDescent="0.2">
      <c r="B44940" s="88"/>
      <c r="C44940" s="88"/>
      <c r="D44940" s="88"/>
      <c r="E44940" s="88"/>
      <c r="F44940" s="88"/>
      <c r="G44940" s="88"/>
      <c r="H44940" s="88"/>
      <c r="I44940" s="88"/>
      <c r="J44940" s="88"/>
      <c r="K44940" s="88"/>
    </row>
    <row r="44941" spans="2:11" ht="12" hidden="1" customHeight="1" x14ac:dyDescent="0.2">
      <c r="B44941" s="88"/>
      <c r="C44941" s="88"/>
      <c r="D44941" s="88"/>
      <c r="E44941" s="88"/>
      <c r="F44941" s="88"/>
      <c r="G44941" s="88"/>
      <c r="H44941" s="88"/>
      <c r="I44941" s="88"/>
      <c r="J44941" s="88"/>
      <c r="K44941" s="88"/>
    </row>
    <row r="44942" spans="2:11" ht="12" hidden="1" customHeight="1" x14ac:dyDescent="0.2">
      <c r="B44942" s="88"/>
      <c r="C44942" s="88"/>
      <c r="D44942" s="88"/>
      <c r="E44942" s="88"/>
      <c r="F44942" s="88"/>
      <c r="G44942" s="88"/>
      <c r="H44942" s="88"/>
      <c r="I44942" s="88"/>
      <c r="J44942" s="88"/>
      <c r="K44942" s="88"/>
    </row>
    <row r="44943" spans="2:11" ht="12" hidden="1" customHeight="1" x14ac:dyDescent="0.2">
      <c r="B44943" s="88"/>
      <c r="C44943" s="88"/>
      <c r="D44943" s="88"/>
      <c r="E44943" s="88"/>
      <c r="F44943" s="88"/>
      <c r="G44943" s="88"/>
      <c r="H44943" s="88"/>
      <c r="I44943" s="88"/>
      <c r="J44943" s="88"/>
      <c r="K44943" s="88"/>
    </row>
    <row r="44944" spans="2:11" ht="12" hidden="1" customHeight="1" x14ac:dyDescent="0.2">
      <c r="B44944" s="88"/>
      <c r="C44944" s="88"/>
      <c r="D44944" s="88"/>
      <c r="E44944" s="88"/>
      <c r="F44944" s="88"/>
      <c r="G44944" s="88"/>
      <c r="H44944" s="88"/>
      <c r="I44944" s="88"/>
      <c r="J44944" s="88"/>
      <c r="K44944" s="88"/>
    </row>
    <row r="44945" spans="2:11" ht="12" hidden="1" customHeight="1" x14ac:dyDescent="0.2">
      <c r="B44945" s="88"/>
      <c r="C44945" s="88"/>
      <c r="D44945" s="88"/>
      <c r="E44945" s="88"/>
      <c r="F44945" s="88"/>
      <c r="G44945" s="88"/>
      <c r="H44945" s="88"/>
      <c r="I44945" s="88"/>
      <c r="J44945" s="88"/>
      <c r="K44945" s="88"/>
    </row>
    <row r="44946" spans="2:11" ht="12" hidden="1" customHeight="1" x14ac:dyDescent="0.2">
      <c r="B44946" s="88"/>
      <c r="C44946" s="88"/>
      <c r="D44946" s="88"/>
      <c r="E44946" s="88"/>
      <c r="F44946" s="88"/>
      <c r="G44946" s="88"/>
      <c r="H44946" s="88"/>
      <c r="I44946" s="88"/>
      <c r="J44946" s="88"/>
      <c r="K44946" s="88"/>
    </row>
    <row r="44947" spans="2:11" ht="12" hidden="1" customHeight="1" x14ac:dyDescent="0.2">
      <c r="B44947" s="88"/>
      <c r="C44947" s="88"/>
      <c r="D44947" s="88"/>
      <c r="E44947" s="88"/>
      <c r="F44947" s="88"/>
      <c r="G44947" s="88"/>
      <c r="H44947" s="88"/>
      <c r="I44947" s="88"/>
      <c r="J44947" s="88"/>
      <c r="K44947" s="88"/>
    </row>
    <row r="44948" spans="2:11" ht="12" hidden="1" customHeight="1" x14ac:dyDescent="0.2">
      <c r="B44948" s="88"/>
      <c r="C44948" s="88"/>
      <c r="D44948" s="88"/>
      <c r="E44948" s="88"/>
      <c r="F44948" s="88"/>
      <c r="G44948" s="88"/>
      <c r="H44948" s="88"/>
      <c r="I44948" s="88"/>
      <c r="J44948" s="88"/>
      <c r="K44948" s="88"/>
    </row>
    <row r="44949" spans="2:11" ht="12" hidden="1" customHeight="1" x14ac:dyDescent="0.2">
      <c r="B44949" s="88"/>
      <c r="C44949" s="88"/>
      <c r="D44949" s="88"/>
      <c r="E44949" s="88"/>
      <c r="F44949" s="88"/>
      <c r="G44949" s="88"/>
      <c r="H44949" s="88"/>
      <c r="I44949" s="88"/>
      <c r="J44949" s="88"/>
      <c r="K44949" s="88"/>
    </row>
    <row r="44950" spans="2:11" ht="12" hidden="1" customHeight="1" x14ac:dyDescent="0.2">
      <c r="B44950" s="88"/>
      <c r="C44950" s="88"/>
      <c r="D44950" s="88"/>
      <c r="E44950" s="88"/>
      <c r="F44950" s="88"/>
      <c r="G44950" s="88"/>
      <c r="H44950" s="88"/>
      <c r="I44950" s="88"/>
      <c r="J44950" s="88"/>
      <c r="K44950" s="88"/>
    </row>
    <row r="44951" spans="2:11" ht="12" hidden="1" customHeight="1" x14ac:dyDescent="0.2">
      <c r="B44951" s="88"/>
      <c r="C44951" s="88"/>
      <c r="D44951" s="88"/>
      <c r="E44951" s="88"/>
      <c r="F44951" s="88"/>
      <c r="G44951" s="88"/>
      <c r="H44951" s="88"/>
      <c r="I44951" s="88"/>
      <c r="J44951" s="88"/>
      <c r="K44951" s="88"/>
    </row>
    <row r="44952" spans="2:11" ht="12" hidden="1" customHeight="1" x14ac:dyDescent="0.2">
      <c r="B44952" s="88"/>
      <c r="C44952" s="88"/>
      <c r="D44952" s="88"/>
      <c r="E44952" s="88"/>
      <c r="F44952" s="88"/>
      <c r="G44952" s="88"/>
      <c r="H44952" s="88"/>
      <c r="I44952" s="88"/>
      <c r="J44952" s="88"/>
      <c r="K44952" s="88"/>
    </row>
    <row r="44953" spans="2:11" ht="12" hidden="1" customHeight="1" x14ac:dyDescent="0.2">
      <c r="B44953" s="88"/>
      <c r="C44953" s="88"/>
      <c r="D44953" s="88"/>
      <c r="E44953" s="88"/>
      <c r="F44953" s="88"/>
      <c r="G44953" s="88"/>
      <c r="H44953" s="88"/>
      <c r="I44953" s="88"/>
      <c r="J44953" s="88"/>
      <c r="K44953" s="88"/>
    </row>
    <row r="44954" spans="2:11" ht="12" hidden="1" customHeight="1" x14ac:dyDescent="0.2">
      <c r="B44954" s="88"/>
      <c r="C44954" s="88"/>
      <c r="D44954" s="88"/>
      <c r="E44954" s="88"/>
      <c r="F44954" s="88"/>
      <c r="G44954" s="88"/>
      <c r="H44954" s="88"/>
      <c r="I44954" s="88"/>
      <c r="J44954" s="88"/>
      <c r="K44954" s="88"/>
    </row>
    <row r="44955" spans="2:11" ht="12" hidden="1" customHeight="1" x14ac:dyDescent="0.2">
      <c r="B44955" s="88"/>
      <c r="C44955" s="88"/>
      <c r="D44955" s="88"/>
      <c r="E44955" s="88"/>
      <c r="F44955" s="88"/>
      <c r="G44955" s="88"/>
      <c r="H44955" s="88"/>
      <c r="I44955" s="88"/>
      <c r="J44955" s="88"/>
      <c r="K44955" s="88"/>
    </row>
    <row r="44956" spans="2:11" ht="12" hidden="1" customHeight="1" x14ac:dyDescent="0.2">
      <c r="B44956" s="88"/>
      <c r="C44956" s="88"/>
      <c r="D44956" s="88"/>
      <c r="E44956" s="88"/>
      <c r="F44956" s="88"/>
      <c r="G44956" s="88"/>
      <c r="H44956" s="88"/>
      <c r="I44956" s="88"/>
      <c r="J44956" s="88"/>
      <c r="K44956" s="88"/>
    </row>
    <row r="44957" spans="2:11" ht="12" hidden="1" customHeight="1" x14ac:dyDescent="0.2">
      <c r="B44957" s="88"/>
      <c r="C44957" s="88"/>
      <c r="D44957" s="88"/>
      <c r="E44957" s="88"/>
      <c r="F44957" s="88"/>
      <c r="G44957" s="88"/>
      <c r="H44957" s="88"/>
      <c r="I44957" s="88"/>
      <c r="J44957" s="88"/>
      <c r="K44957" s="88"/>
    </row>
    <row r="44958" spans="2:11" ht="12" hidden="1" customHeight="1" x14ac:dyDescent="0.2">
      <c r="B44958" s="88"/>
      <c r="C44958" s="88"/>
      <c r="D44958" s="88"/>
      <c r="E44958" s="88"/>
      <c r="F44958" s="88"/>
      <c r="G44958" s="88"/>
      <c r="H44958" s="88"/>
      <c r="I44958" s="88"/>
      <c r="J44958" s="88"/>
      <c r="K44958" s="88"/>
    </row>
    <row r="44959" spans="2:11" ht="12" hidden="1" customHeight="1" x14ac:dyDescent="0.2">
      <c r="B44959" s="88"/>
      <c r="C44959" s="88"/>
      <c r="D44959" s="88"/>
      <c r="E44959" s="88"/>
      <c r="F44959" s="88"/>
      <c r="G44959" s="88"/>
      <c r="H44959" s="88"/>
      <c r="I44959" s="88"/>
      <c r="J44959" s="88"/>
      <c r="K44959" s="88"/>
    </row>
    <row r="44960" spans="2:11" ht="12" hidden="1" customHeight="1" x14ac:dyDescent="0.2">
      <c r="B44960" s="88"/>
      <c r="C44960" s="88"/>
      <c r="D44960" s="88"/>
      <c r="E44960" s="88"/>
      <c r="F44960" s="88"/>
      <c r="G44960" s="88"/>
      <c r="H44960" s="88"/>
      <c r="I44960" s="88"/>
      <c r="J44960" s="88"/>
      <c r="K44960" s="88"/>
    </row>
    <row r="44961" spans="2:11" ht="12" hidden="1" customHeight="1" x14ac:dyDescent="0.2">
      <c r="B44961" s="88"/>
      <c r="C44961" s="88"/>
      <c r="D44961" s="88"/>
      <c r="E44961" s="88"/>
      <c r="F44961" s="88"/>
      <c r="G44961" s="88"/>
      <c r="H44961" s="88"/>
      <c r="I44961" s="88"/>
      <c r="J44961" s="88"/>
      <c r="K44961" s="88"/>
    </row>
    <row r="44962" spans="2:11" ht="12" hidden="1" customHeight="1" x14ac:dyDescent="0.2">
      <c r="B44962" s="88"/>
      <c r="C44962" s="88"/>
      <c r="D44962" s="88"/>
      <c r="E44962" s="88"/>
      <c r="F44962" s="88"/>
      <c r="G44962" s="88"/>
      <c r="H44962" s="88"/>
      <c r="I44962" s="88"/>
      <c r="J44962" s="88"/>
      <c r="K44962" s="88"/>
    </row>
    <row r="44963" spans="2:11" ht="12" hidden="1" customHeight="1" x14ac:dyDescent="0.2">
      <c r="B44963" s="88"/>
      <c r="C44963" s="88"/>
      <c r="D44963" s="88"/>
      <c r="E44963" s="88"/>
      <c r="F44963" s="88"/>
      <c r="G44963" s="88"/>
      <c r="H44963" s="88"/>
      <c r="I44963" s="88"/>
      <c r="J44963" s="88"/>
      <c r="K44963" s="88"/>
    </row>
    <row r="44964" spans="2:11" ht="12" hidden="1" customHeight="1" x14ac:dyDescent="0.2">
      <c r="B44964" s="88"/>
      <c r="C44964" s="88"/>
      <c r="D44964" s="88"/>
      <c r="E44964" s="88"/>
      <c r="F44964" s="88"/>
      <c r="G44964" s="88"/>
      <c r="H44964" s="88"/>
      <c r="I44964" s="88"/>
      <c r="J44964" s="88"/>
      <c r="K44964" s="88"/>
    </row>
    <row r="44965" spans="2:11" ht="12" hidden="1" customHeight="1" x14ac:dyDescent="0.2">
      <c r="B44965" s="88"/>
      <c r="C44965" s="88"/>
      <c r="D44965" s="88"/>
      <c r="E44965" s="88"/>
      <c r="F44965" s="88"/>
      <c r="G44965" s="88"/>
      <c r="H44965" s="88"/>
      <c r="I44965" s="88"/>
      <c r="J44965" s="88"/>
      <c r="K44965" s="88"/>
    </row>
    <row r="44966" spans="2:11" ht="12" hidden="1" customHeight="1" x14ac:dyDescent="0.2">
      <c r="B44966" s="88"/>
      <c r="C44966" s="88"/>
      <c r="D44966" s="88"/>
      <c r="E44966" s="88"/>
      <c r="F44966" s="88"/>
      <c r="G44966" s="88"/>
      <c r="H44966" s="88"/>
      <c r="I44966" s="88"/>
      <c r="J44966" s="88"/>
      <c r="K44966" s="88"/>
    </row>
    <row r="44967" spans="2:11" ht="12" hidden="1" customHeight="1" x14ac:dyDescent="0.2">
      <c r="B44967" s="88"/>
      <c r="C44967" s="88"/>
      <c r="D44967" s="88"/>
      <c r="E44967" s="88"/>
      <c r="F44967" s="88"/>
      <c r="G44967" s="88"/>
      <c r="H44967" s="88"/>
      <c r="I44967" s="88"/>
      <c r="J44967" s="88"/>
      <c r="K44967" s="88"/>
    </row>
    <row r="44968" spans="2:11" ht="12" hidden="1" customHeight="1" x14ac:dyDescent="0.2">
      <c r="B44968" s="88"/>
      <c r="C44968" s="88"/>
      <c r="D44968" s="88"/>
      <c r="E44968" s="88"/>
      <c r="F44968" s="88"/>
      <c r="G44968" s="88"/>
      <c r="H44968" s="88"/>
      <c r="I44968" s="88"/>
      <c r="J44968" s="88"/>
      <c r="K44968" s="88"/>
    </row>
    <row r="44969" spans="2:11" ht="12" hidden="1" customHeight="1" x14ac:dyDescent="0.2">
      <c r="B44969" s="88"/>
      <c r="C44969" s="88"/>
      <c r="D44969" s="88"/>
      <c r="E44969" s="88"/>
      <c r="F44969" s="88"/>
      <c r="G44969" s="88"/>
      <c r="H44969" s="88"/>
      <c r="I44969" s="88"/>
      <c r="J44969" s="88"/>
      <c r="K44969" s="88"/>
    </row>
    <row r="44970" spans="2:11" ht="12" hidden="1" customHeight="1" x14ac:dyDescent="0.2">
      <c r="B44970" s="88"/>
      <c r="C44970" s="88"/>
      <c r="D44970" s="88"/>
      <c r="E44970" s="88"/>
      <c r="F44970" s="88"/>
      <c r="G44970" s="88"/>
      <c r="H44970" s="88"/>
      <c r="I44970" s="88"/>
      <c r="J44970" s="88"/>
      <c r="K44970" s="88"/>
    </row>
    <row r="44971" spans="2:11" ht="12" hidden="1" customHeight="1" x14ac:dyDescent="0.2">
      <c r="B44971" s="88"/>
      <c r="C44971" s="88"/>
      <c r="D44971" s="88"/>
      <c r="E44971" s="88"/>
      <c r="F44971" s="88"/>
      <c r="G44971" s="88"/>
      <c r="H44971" s="88"/>
      <c r="I44971" s="88"/>
      <c r="J44971" s="88"/>
      <c r="K44971" s="88"/>
    </row>
    <row r="44972" spans="2:11" ht="12" hidden="1" customHeight="1" x14ac:dyDescent="0.2">
      <c r="B44972" s="88"/>
      <c r="C44972" s="88"/>
      <c r="D44972" s="88"/>
      <c r="E44972" s="88"/>
      <c r="F44972" s="88"/>
      <c r="G44972" s="88"/>
      <c r="H44972" s="88"/>
      <c r="I44972" s="88"/>
      <c r="J44972" s="88"/>
      <c r="K44972" s="88"/>
    </row>
    <row r="44973" spans="2:11" ht="12" hidden="1" customHeight="1" x14ac:dyDescent="0.2">
      <c r="B44973" s="88"/>
      <c r="C44973" s="88"/>
      <c r="D44973" s="88"/>
      <c r="E44973" s="88"/>
      <c r="F44973" s="88"/>
      <c r="G44973" s="88"/>
      <c r="H44973" s="88"/>
      <c r="I44973" s="88"/>
      <c r="J44973" s="88"/>
      <c r="K44973" s="88"/>
    </row>
    <row r="44974" spans="2:11" ht="12" hidden="1" customHeight="1" x14ac:dyDescent="0.2">
      <c r="B44974" s="88"/>
      <c r="C44974" s="88"/>
      <c r="D44974" s="88"/>
      <c r="E44974" s="88"/>
      <c r="F44974" s="88"/>
      <c r="G44974" s="88"/>
      <c r="H44974" s="88"/>
      <c r="I44974" s="88"/>
      <c r="J44974" s="88"/>
      <c r="K44974" s="88"/>
    </row>
    <row r="44975" spans="2:11" ht="12" hidden="1" customHeight="1" x14ac:dyDescent="0.2">
      <c r="B44975" s="88"/>
      <c r="C44975" s="88"/>
      <c r="D44975" s="88"/>
      <c r="E44975" s="88"/>
      <c r="F44975" s="88"/>
      <c r="G44975" s="88"/>
      <c r="H44975" s="88"/>
      <c r="I44975" s="88"/>
      <c r="J44975" s="88"/>
      <c r="K44975" s="88"/>
    </row>
    <row r="44976" spans="2:11" ht="12" hidden="1" customHeight="1" x14ac:dyDescent="0.2">
      <c r="B44976" s="88"/>
      <c r="C44976" s="88"/>
      <c r="D44976" s="88"/>
      <c r="E44976" s="88"/>
      <c r="F44976" s="88"/>
      <c r="G44976" s="88"/>
      <c r="H44976" s="88"/>
      <c r="I44976" s="88"/>
      <c r="J44976" s="88"/>
      <c r="K44976" s="88"/>
    </row>
    <row r="44977" spans="2:11" ht="12" hidden="1" customHeight="1" x14ac:dyDescent="0.2">
      <c r="B44977" s="88"/>
      <c r="C44977" s="88"/>
      <c r="D44977" s="88"/>
      <c r="E44977" s="88"/>
      <c r="F44977" s="88"/>
      <c r="G44977" s="88"/>
      <c r="H44977" s="88"/>
      <c r="I44977" s="88"/>
      <c r="J44977" s="88"/>
      <c r="K44977" s="88"/>
    </row>
    <row r="44978" spans="2:11" ht="12" hidden="1" customHeight="1" x14ac:dyDescent="0.2">
      <c r="B44978" s="88"/>
      <c r="C44978" s="88"/>
      <c r="D44978" s="88"/>
      <c r="E44978" s="88"/>
      <c r="F44978" s="88"/>
      <c r="G44978" s="88"/>
      <c r="H44978" s="88"/>
      <c r="I44978" s="88"/>
      <c r="J44978" s="88"/>
      <c r="K44978" s="88"/>
    </row>
    <row r="44979" spans="2:11" ht="12" hidden="1" customHeight="1" x14ac:dyDescent="0.2">
      <c r="B44979" s="88"/>
      <c r="C44979" s="88"/>
      <c r="D44979" s="88"/>
      <c r="E44979" s="88"/>
      <c r="F44979" s="88"/>
      <c r="G44979" s="88"/>
      <c r="H44979" s="88"/>
      <c r="I44979" s="88"/>
      <c r="J44979" s="88"/>
      <c r="K44979" s="88"/>
    </row>
    <row r="44980" spans="2:11" ht="12" hidden="1" customHeight="1" x14ac:dyDescent="0.2">
      <c r="B44980" s="88"/>
      <c r="C44980" s="88"/>
      <c r="D44980" s="88"/>
      <c r="E44980" s="88"/>
      <c r="F44980" s="88"/>
      <c r="G44980" s="88"/>
      <c r="H44980" s="88"/>
      <c r="I44980" s="88"/>
      <c r="J44980" s="88"/>
      <c r="K44980" s="88"/>
    </row>
    <row r="44981" spans="2:11" ht="12" hidden="1" customHeight="1" x14ac:dyDescent="0.2">
      <c r="B44981" s="88"/>
      <c r="C44981" s="88"/>
      <c r="D44981" s="88"/>
      <c r="E44981" s="88"/>
      <c r="F44981" s="88"/>
      <c r="G44981" s="88"/>
      <c r="H44981" s="88"/>
      <c r="I44981" s="88"/>
      <c r="J44981" s="88"/>
      <c r="K44981" s="88"/>
    </row>
    <row r="44982" spans="2:11" ht="12" hidden="1" customHeight="1" x14ac:dyDescent="0.2">
      <c r="B44982" s="88"/>
      <c r="C44982" s="88"/>
      <c r="D44982" s="88"/>
      <c r="E44982" s="88"/>
      <c r="F44982" s="88"/>
      <c r="G44982" s="88"/>
      <c r="H44982" s="88"/>
      <c r="I44982" s="88"/>
      <c r="J44982" s="88"/>
      <c r="K44982" s="88"/>
    </row>
    <row r="44983" spans="2:11" ht="12" hidden="1" customHeight="1" x14ac:dyDescent="0.2">
      <c r="B44983" s="88"/>
      <c r="C44983" s="88"/>
      <c r="D44983" s="88"/>
      <c r="E44983" s="88"/>
      <c r="F44983" s="88"/>
      <c r="G44983" s="88"/>
      <c r="H44983" s="88"/>
      <c r="I44983" s="88"/>
      <c r="J44983" s="88"/>
      <c r="K44983" s="88"/>
    </row>
    <row r="44984" spans="2:11" ht="12" hidden="1" customHeight="1" x14ac:dyDescent="0.2">
      <c r="B44984" s="88"/>
      <c r="C44984" s="88"/>
      <c r="D44984" s="88"/>
      <c r="E44984" s="88"/>
      <c r="F44984" s="88"/>
      <c r="G44984" s="88"/>
      <c r="H44984" s="88"/>
      <c r="I44984" s="88"/>
      <c r="J44984" s="88"/>
      <c r="K44984" s="88"/>
    </row>
    <row r="44985" spans="2:11" ht="12" hidden="1" customHeight="1" x14ac:dyDescent="0.2">
      <c r="B44985" s="88"/>
      <c r="C44985" s="88"/>
      <c r="D44985" s="88"/>
      <c r="E44985" s="88"/>
      <c r="F44985" s="88"/>
      <c r="G44985" s="88"/>
      <c r="H44985" s="88"/>
      <c r="I44985" s="88"/>
      <c r="J44985" s="88"/>
      <c r="K44985" s="88"/>
    </row>
    <row r="44986" spans="2:11" ht="12" hidden="1" customHeight="1" x14ac:dyDescent="0.2">
      <c r="B44986" s="88"/>
      <c r="C44986" s="88"/>
      <c r="D44986" s="88"/>
      <c r="E44986" s="88"/>
      <c r="F44986" s="88"/>
      <c r="G44986" s="88"/>
      <c r="H44986" s="88"/>
      <c r="I44986" s="88"/>
      <c r="J44986" s="88"/>
      <c r="K44986" s="88"/>
    </row>
    <row r="44987" spans="2:11" ht="12" hidden="1" customHeight="1" x14ac:dyDescent="0.2">
      <c r="B44987" s="88"/>
      <c r="C44987" s="88"/>
      <c r="D44987" s="88"/>
      <c r="E44987" s="88"/>
      <c r="F44987" s="88"/>
      <c r="G44987" s="88"/>
      <c r="H44987" s="88"/>
      <c r="I44987" s="88"/>
      <c r="J44987" s="88"/>
      <c r="K44987" s="88"/>
    </row>
    <row r="44988" spans="2:11" ht="12" hidden="1" customHeight="1" x14ac:dyDescent="0.2">
      <c r="B44988" s="88"/>
      <c r="C44988" s="88"/>
      <c r="D44988" s="88"/>
      <c r="E44988" s="88"/>
      <c r="F44988" s="88"/>
      <c r="G44988" s="88"/>
      <c r="H44988" s="88"/>
      <c r="I44988" s="88"/>
      <c r="J44988" s="88"/>
      <c r="K44988" s="88"/>
    </row>
    <row r="44989" spans="2:11" ht="12" hidden="1" customHeight="1" x14ac:dyDescent="0.2">
      <c r="B44989" s="88"/>
      <c r="C44989" s="88"/>
      <c r="D44989" s="88"/>
      <c r="E44989" s="88"/>
      <c r="F44989" s="88"/>
      <c r="G44989" s="88"/>
      <c r="H44989" s="88"/>
      <c r="I44989" s="88"/>
      <c r="J44989" s="88"/>
      <c r="K44989" s="88"/>
    </row>
    <row r="44990" spans="2:11" ht="12" hidden="1" customHeight="1" x14ac:dyDescent="0.2">
      <c r="B44990" s="88"/>
      <c r="C44990" s="88"/>
      <c r="D44990" s="88"/>
      <c r="E44990" s="88"/>
      <c r="F44990" s="88"/>
      <c r="G44990" s="88"/>
      <c r="H44990" s="88"/>
      <c r="I44990" s="88"/>
      <c r="J44990" s="88"/>
      <c r="K44990" s="88"/>
    </row>
    <row r="44991" spans="2:11" ht="12" hidden="1" customHeight="1" x14ac:dyDescent="0.2">
      <c r="B44991" s="88"/>
      <c r="C44991" s="88"/>
      <c r="D44991" s="88"/>
      <c r="E44991" s="88"/>
      <c r="F44991" s="88"/>
      <c r="G44991" s="88"/>
      <c r="H44991" s="88"/>
      <c r="I44991" s="88"/>
      <c r="J44991" s="88"/>
      <c r="K44991" s="88"/>
    </row>
    <row r="44992" spans="2:11" ht="12" hidden="1" customHeight="1" x14ac:dyDescent="0.2">
      <c r="B44992" s="88"/>
      <c r="C44992" s="88"/>
      <c r="D44992" s="88"/>
      <c r="E44992" s="88"/>
      <c r="F44992" s="88"/>
      <c r="G44992" s="88"/>
      <c r="H44992" s="88"/>
      <c r="I44992" s="88"/>
      <c r="J44992" s="88"/>
      <c r="K44992" s="88"/>
    </row>
    <row r="44993" spans="2:11" ht="12" hidden="1" customHeight="1" x14ac:dyDescent="0.2">
      <c r="B44993" s="88"/>
      <c r="C44993" s="88"/>
      <c r="D44993" s="88"/>
      <c r="E44993" s="88"/>
      <c r="F44993" s="88"/>
      <c r="G44993" s="88"/>
      <c r="H44993" s="88"/>
      <c r="I44993" s="88"/>
      <c r="J44993" s="88"/>
      <c r="K44993" s="88"/>
    </row>
    <row r="44994" spans="2:11" ht="12" hidden="1" customHeight="1" x14ac:dyDescent="0.2">
      <c r="B44994" s="88"/>
      <c r="C44994" s="88"/>
      <c r="D44994" s="88"/>
      <c r="E44994" s="88"/>
      <c r="F44994" s="88"/>
      <c r="G44994" s="88"/>
      <c r="H44994" s="88"/>
      <c r="I44994" s="88"/>
      <c r="J44994" s="88"/>
      <c r="K44994" s="88"/>
    </row>
    <row r="44995" spans="2:11" ht="12" hidden="1" customHeight="1" x14ac:dyDescent="0.2">
      <c r="B44995" s="88"/>
      <c r="C44995" s="88"/>
      <c r="D44995" s="88"/>
      <c r="E44995" s="88"/>
      <c r="F44995" s="88"/>
      <c r="G44995" s="88"/>
      <c r="H44995" s="88"/>
      <c r="I44995" s="88"/>
      <c r="J44995" s="88"/>
      <c r="K44995" s="88"/>
    </row>
    <row r="44996" spans="2:11" ht="12" hidden="1" customHeight="1" x14ac:dyDescent="0.2">
      <c r="B44996" s="88"/>
      <c r="C44996" s="88"/>
      <c r="D44996" s="88"/>
      <c r="E44996" s="88"/>
      <c r="F44996" s="88"/>
      <c r="G44996" s="88"/>
      <c r="H44996" s="88"/>
      <c r="I44996" s="88"/>
      <c r="J44996" s="88"/>
      <c r="K44996" s="88"/>
    </row>
    <row r="44997" spans="2:11" ht="12" hidden="1" customHeight="1" x14ac:dyDescent="0.2">
      <c r="B44997" s="88"/>
      <c r="C44997" s="88"/>
      <c r="D44997" s="88"/>
      <c r="E44997" s="88"/>
      <c r="F44997" s="88"/>
      <c r="G44997" s="88"/>
      <c r="H44997" s="88"/>
      <c r="I44997" s="88"/>
      <c r="J44997" s="88"/>
      <c r="K44997" s="88"/>
    </row>
    <row r="44998" spans="2:11" ht="12" hidden="1" customHeight="1" x14ac:dyDescent="0.2">
      <c r="B44998" s="88"/>
      <c r="C44998" s="88"/>
      <c r="D44998" s="88"/>
      <c r="E44998" s="88"/>
      <c r="F44998" s="88"/>
      <c r="G44998" s="88"/>
      <c r="H44998" s="88"/>
      <c r="I44998" s="88"/>
      <c r="J44998" s="88"/>
      <c r="K44998" s="88"/>
    </row>
    <row r="44999" spans="2:11" ht="12" hidden="1" customHeight="1" x14ac:dyDescent="0.2">
      <c r="B44999" s="88"/>
      <c r="C44999" s="88"/>
      <c r="D44999" s="88"/>
      <c r="E44999" s="88"/>
      <c r="F44999" s="88"/>
      <c r="G44999" s="88"/>
      <c r="H44999" s="88"/>
      <c r="I44999" s="88"/>
      <c r="J44999" s="88"/>
      <c r="K44999" s="88"/>
    </row>
    <row r="45000" spans="2:11" ht="12" hidden="1" customHeight="1" x14ac:dyDescent="0.2">
      <c r="B45000" s="88"/>
      <c r="C45000" s="88"/>
      <c r="D45000" s="88"/>
      <c r="E45000" s="88"/>
      <c r="F45000" s="88"/>
      <c r="G45000" s="88"/>
      <c r="H45000" s="88"/>
      <c r="I45000" s="88"/>
      <c r="J45000" s="88"/>
      <c r="K45000" s="88"/>
    </row>
    <row r="45001" spans="2:11" ht="12" hidden="1" customHeight="1" x14ac:dyDescent="0.2">
      <c r="B45001" s="88"/>
      <c r="C45001" s="88"/>
      <c r="D45001" s="88"/>
      <c r="E45001" s="88"/>
      <c r="F45001" s="88"/>
      <c r="G45001" s="88"/>
      <c r="H45001" s="88"/>
      <c r="I45001" s="88"/>
      <c r="J45001" s="88"/>
      <c r="K45001" s="88"/>
    </row>
    <row r="45002" spans="2:11" ht="12" hidden="1" customHeight="1" x14ac:dyDescent="0.2">
      <c r="B45002" s="88"/>
      <c r="C45002" s="88"/>
      <c r="D45002" s="88"/>
      <c r="E45002" s="88"/>
      <c r="F45002" s="88"/>
      <c r="G45002" s="88"/>
      <c r="H45002" s="88"/>
      <c r="I45002" s="88"/>
      <c r="J45002" s="88"/>
      <c r="K45002" s="88"/>
    </row>
    <row r="45003" spans="2:11" ht="12" hidden="1" customHeight="1" x14ac:dyDescent="0.2">
      <c r="B45003" s="88"/>
      <c r="C45003" s="88"/>
      <c r="D45003" s="88"/>
      <c r="E45003" s="88"/>
      <c r="F45003" s="88"/>
      <c r="G45003" s="88"/>
      <c r="H45003" s="88"/>
      <c r="I45003" s="88"/>
      <c r="J45003" s="88"/>
      <c r="K45003" s="88"/>
    </row>
    <row r="45004" spans="2:11" ht="12" hidden="1" customHeight="1" x14ac:dyDescent="0.2">
      <c r="B45004" s="88"/>
      <c r="C45004" s="88"/>
      <c r="D45004" s="88"/>
      <c r="E45004" s="88"/>
      <c r="F45004" s="88"/>
      <c r="G45004" s="88"/>
      <c r="H45004" s="88"/>
      <c r="I45004" s="88"/>
      <c r="J45004" s="88"/>
      <c r="K45004" s="88"/>
    </row>
    <row r="45005" spans="2:11" ht="12" hidden="1" customHeight="1" x14ac:dyDescent="0.2">
      <c r="B45005" s="88"/>
      <c r="C45005" s="88"/>
      <c r="D45005" s="88"/>
      <c r="E45005" s="88"/>
      <c r="F45005" s="88"/>
      <c r="G45005" s="88"/>
      <c r="H45005" s="88"/>
      <c r="I45005" s="88"/>
      <c r="J45005" s="88"/>
      <c r="K45005" s="88"/>
    </row>
    <row r="45006" spans="2:11" ht="12" hidden="1" customHeight="1" x14ac:dyDescent="0.2">
      <c r="B45006" s="88"/>
      <c r="C45006" s="88"/>
      <c r="D45006" s="88"/>
      <c r="E45006" s="88"/>
      <c r="F45006" s="88"/>
      <c r="G45006" s="88"/>
      <c r="H45006" s="88"/>
      <c r="I45006" s="88"/>
      <c r="J45006" s="88"/>
      <c r="K45006" s="88"/>
    </row>
    <row r="45007" spans="2:11" ht="12" hidden="1" customHeight="1" x14ac:dyDescent="0.2">
      <c r="B45007" s="88"/>
      <c r="C45007" s="88"/>
      <c r="D45007" s="88"/>
      <c r="E45007" s="88"/>
      <c r="F45007" s="88"/>
      <c r="G45007" s="88"/>
      <c r="H45007" s="88"/>
      <c r="I45007" s="88"/>
      <c r="J45007" s="88"/>
      <c r="K45007" s="88"/>
    </row>
    <row r="45008" spans="2:11" ht="12" hidden="1" customHeight="1" x14ac:dyDescent="0.2">
      <c r="B45008" s="88"/>
      <c r="C45008" s="88"/>
      <c r="D45008" s="88"/>
      <c r="E45008" s="88"/>
      <c r="F45008" s="88"/>
      <c r="G45008" s="88"/>
      <c r="H45008" s="88"/>
      <c r="I45008" s="88"/>
      <c r="J45008" s="88"/>
      <c r="K45008" s="88"/>
    </row>
    <row r="45009" spans="2:11" ht="12" hidden="1" customHeight="1" x14ac:dyDescent="0.2">
      <c r="B45009" s="88"/>
      <c r="C45009" s="88"/>
      <c r="D45009" s="88"/>
      <c r="E45009" s="88"/>
      <c r="F45009" s="88"/>
      <c r="G45009" s="88"/>
      <c r="H45009" s="88"/>
      <c r="I45009" s="88"/>
      <c r="J45009" s="88"/>
      <c r="K45009" s="88"/>
    </row>
    <row r="45010" spans="2:11" ht="12" hidden="1" customHeight="1" x14ac:dyDescent="0.2">
      <c r="B45010" s="88"/>
      <c r="C45010" s="88"/>
      <c r="D45010" s="88"/>
      <c r="E45010" s="88"/>
      <c r="F45010" s="88"/>
      <c r="G45010" s="88"/>
      <c r="H45010" s="88"/>
      <c r="I45010" s="88"/>
      <c r="J45010" s="88"/>
      <c r="K45010" s="88"/>
    </row>
    <row r="45011" spans="2:11" ht="12" hidden="1" customHeight="1" x14ac:dyDescent="0.2">
      <c r="B45011" s="88"/>
      <c r="C45011" s="88"/>
      <c r="D45011" s="88"/>
      <c r="E45011" s="88"/>
      <c r="F45011" s="88"/>
      <c r="G45011" s="88"/>
      <c r="H45011" s="88"/>
      <c r="I45011" s="88"/>
      <c r="J45011" s="88"/>
      <c r="K45011" s="88"/>
    </row>
    <row r="45012" spans="2:11" ht="12" hidden="1" customHeight="1" x14ac:dyDescent="0.2">
      <c r="B45012" s="88"/>
      <c r="C45012" s="88"/>
      <c r="D45012" s="88"/>
      <c r="E45012" s="88"/>
      <c r="F45012" s="88"/>
      <c r="G45012" s="88"/>
      <c r="H45012" s="88"/>
      <c r="I45012" s="88"/>
      <c r="J45012" s="88"/>
      <c r="K45012" s="88"/>
    </row>
    <row r="45013" spans="2:11" ht="12" hidden="1" customHeight="1" x14ac:dyDescent="0.2">
      <c r="B45013" s="88"/>
      <c r="C45013" s="88"/>
      <c r="D45013" s="88"/>
      <c r="E45013" s="88"/>
      <c r="F45013" s="88"/>
      <c r="G45013" s="88"/>
      <c r="H45013" s="88"/>
      <c r="I45013" s="88"/>
      <c r="J45013" s="88"/>
      <c r="K45013" s="88"/>
    </row>
    <row r="45014" spans="2:11" ht="12" hidden="1" customHeight="1" x14ac:dyDescent="0.2">
      <c r="B45014" s="88"/>
      <c r="C45014" s="88"/>
      <c r="D45014" s="88"/>
      <c r="E45014" s="88"/>
      <c r="F45014" s="88"/>
      <c r="G45014" s="88"/>
      <c r="H45014" s="88"/>
      <c r="I45014" s="88"/>
      <c r="J45014" s="88"/>
      <c r="K45014" s="88"/>
    </row>
    <row r="45015" spans="2:11" ht="12" hidden="1" customHeight="1" x14ac:dyDescent="0.2">
      <c r="B45015" s="88"/>
      <c r="C45015" s="88"/>
      <c r="D45015" s="88"/>
      <c r="E45015" s="88"/>
      <c r="F45015" s="88"/>
      <c r="G45015" s="88"/>
      <c r="H45015" s="88"/>
      <c r="I45015" s="88"/>
      <c r="J45015" s="88"/>
      <c r="K45015" s="88"/>
    </row>
    <row r="45016" spans="2:11" ht="12" hidden="1" customHeight="1" x14ac:dyDescent="0.2">
      <c r="B45016" s="88"/>
      <c r="C45016" s="88"/>
      <c r="D45016" s="88"/>
      <c r="E45016" s="88"/>
      <c r="F45016" s="88"/>
      <c r="G45016" s="88"/>
      <c r="H45016" s="88"/>
      <c r="I45016" s="88"/>
      <c r="J45016" s="88"/>
      <c r="K45016" s="88"/>
    </row>
    <row r="45017" spans="2:11" ht="12" hidden="1" customHeight="1" x14ac:dyDescent="0.2">
      <c r="B45017" s="88"/>
      <c r="C45017" s="88"/>
      <c r="D45017" s="88"/>
      <c r="E45017" s="88"/>
      <c r="F45017" s="88"/>
      <c r="G45017" s="88"/>
      <c r="H45017" s="88"/>
      <c r="I45017" s="88"/>
      <c r="J45017" s="88"/>
      <c r="K45017" s="88"/>
    </row>
    <row r="45018" spans="2:11" ht="12" hidden="1" customHeight="1" x14ac:dyDescent="0.2">
      <c r="B45018" s="88"/>
      <c r="C45018" s="88"/>
      <c r="D45018" s="88"/>
      <c r="E45018" s="88"/>
      <c r="F45018" s="88"/>
      <c r="G45018" s="88"/>
      <c r="H45018" s="88"/>
      <c r="I45018" s="88"/>
      <c r="J45018" s="88"/>
      <c r="K45018" s="88"/>
    </row>
    <row r="45019" spans="2:11" ht="12" hidden="1" customHeight="1" x14ac:dyDescent="0.2">
      <c r="B45019" s="88"/>
      <c r="C45019" s="88"/>
      <c r="D45019" s="88"/>
      <c r="E45019" s="88"/>
      <c r="F45019" s="88"/>
      <c r="G45019" s="88"/>
      <c r="H45019" s="88"/>
      <c r="I45019" s="88"/>
      <c r="J45019" s="88"/>
      <c r="K45019" s="88"/>
    </row>
    <row r="45020" spans="2:11" ht="12" hidden="1" customHeight="1" x14ac:dyDescent="0.2">
      <c r="B45020" s="88"/>
      <c r="C45020" s="88"/>
      <c r="D45020" s="88"/>
      <c r="E45020" s="88"/>
      <c r="F45020" s="88"/>
      <c r="G45020" s="88"/>
      <c r="H45020" s="88"/>
      <c r="I45020" s="88"/>
      <c r="J45020" s="88"/>
      <c r="K45020" s="88"/>
    </row>
    <row r="45021" spans="2:11" ht="12" hidden="1" customHeight="1" x14ac:dyDescent="0.2">
      <c r="B45021" s="88"/>
      <c r="C45021" s="88"/>
      <c r="D45021" s="88"/>
      <c r="E45021" s="88"/>
      <c r="F45021" s="88"/>
      <c r="G45021" s="88"/>
      <c r="H45021" s="88"/>
      <c r="I45021" s="88"/>
      <c r="J45021" s="88"/>
      <c r="K45021" s="88"/>
    </row>
    <row r="45022" spans="2:11" ht="12" hidden="1" customHeight="1" x14ac:dyDescent="0.2">
      <c r="B45022" s="88"/>
      <c r="C45022" s="88"/>
      <c r="D45022" s="88"/>
      <c r="E45022" s="88"/>
      <c r="F45022" s="88"/>
      <c r="G45022" s="88"/>
      <c r="H45022" s="88"/>
      <c r="I45022" s="88"/>
      <c r="J45022" s="88"/>
      <c r="K45022" s="88"/>
    </row>
    <row r="45023" spans="2:11" ht="12" hidden="1" customHeight="1" x14ac:dyDescent="0.2">
      <c r="B45023" s="88"/>
      <c r="C45023" s="88"/>
      <c r="D45023" s="88"/>
      <c r="E45023" s="88"/>
      <c r="F45023" s="88"/>
      <c r="G45023" s="88"/>
      <c r="H45023" s="88"/>
      <c r="I45023" s="88"/>
      <c r="J45023" s="88"/>
      <c r="K45023" s="88"/>
    </row>
    <row r="45024" spans="2:11" ht="12" hidden="1" customHeight="1" x14ac:dyDescent="0.2">
      <c r="B45024" s="88"/>
      <c r="C45024" s="88"/>
      <c r="D45024" s="88"/>
      <c r="E45024" s="88"/>
      <c r="F45024" s="88"/>
      <c r="G45024" s="88"/>
      <c r="H45024" s="88"/>
      <c r="I45024" s="88"/>
      <c r="J45024" s="88"/>
      <c r="K45024" s="88"/>
    </row>
    <row r="45025" spans="2:11" ht="12" hidden="1" customHeight="1" x14ac:dyDescent="0.2">
      <c r="B45025" s="88"/>
      <c r="C45025" s="88"/>
      <c r="D45025" s="88"/>
      <c r="E45025" s="88"/>
      <c r="F45025" s="88"/>
      <c r="G45025" s="88"/>
      <c r="H45025" s="88"/>
      <c r="I45025" s="88"/>
      <c r="J45025" s="88"/>
      <c r="K45025" s="88"/>
    </row>
    <row r="45026" spans="2:11" ht="12" hidden="1" customHeight="1" x14ac:dyDescent="0.2">
      <c r="B45026" s="88"/>
      <c r="C45026" s="88"/>
      <c r="D45026" s="88"/>
      <c r="E45026" s="88"/>
      <c r="F45026" s="88"/>
      <c r="G45026" s="88"/>
      <c r="H45026" s="88"/>
      <c r="I45026" s="88"/>
      <c r="J45026" s="88"/>
      <c r="K45026" s="88"/>
    </row>
    <row r="45027" spans="2:11" ht="12" hidden="1" customHeight="1" x14ac:dyDescent="0.2">
      <c r="B45027" s="88"/>
      <c r="C45027" s="88"/>
      <c r="D45027" s="88"/>
      <c r="E45027" s="88"/>
      <c r="F45027" s="88"/>
      <c r="G45027" s="88"/>
      <c r="H45027" s="88"/>
      <c r="I45027" s="88"/>
      <c r="J45027" s="88"/>
      <c r="K45027" s="88"/>
    </row>
    <row r="45028" spans="2:11" ht="12" hidden="1" customHeight="1" x14ac:dyDescent="0.2">
      <c r="B45028" s="88"/>
      <c r="C45028" s="88"/>
      <c r="D45028" s="88"/>
      <c r="E45028" s="88"/>
      <c r="F45028" s="88"/>
      <c r="G45028" s="88"/>
      <c r="H45028" s="88"/>
      <c r="I45028" s="88"/>
      <c r="J45028" s="88"/>
      <c r="K45028" s="88"/>
    </row>
    <row r="45029" spans="2:11" ht="12" hidden="1" customHeight="1" x14ac:dyDescent="0.2">
      <c r="B45029" s="88"/>
      <c r="C45029" s="88"/>
      <c r="D45029" s="88"/>
      <c r="E45029" s="88"/>
      <c r="F45029" s="88"/>
      <c r="G45029" s="88"/>
      <c r="H45029" s="88"/>
      <c r="I45029" s="88"/>
      <c r="J45029" s="88"/>
      <c r="K45029" s="88"/>
    </row>
    <row r="45030" spans="2:11" ht="12" hidden="1" customHeight="1" x14ac:dyDescent="0.2">
      <c r="B45030" s="88"/>
      <c r="C45030" s="88"/>
      <c r="D45030" s="88"/>
      <c r="E45030" s="88"/>
      <c r="F45030" s="88"/>
      <c r="G45030" s="88"/>
      <c r="H45030" s="88"/>
      <c r="I45030" s="88"/>
      <c r="J45030" s="88"/>
      <c r="K45030" s="88"/>
    </row>
    <row r="45031" spans="2:11" ht="12" hidden="1" customHeight="1" x14ac:dyDescent="0.2">
      <c r="B45031" s="88"/>
      <c r="C45031" s="88"/>
      <c r="D45031" s="88"/>
      <c r="E45031" s="88"/>
      <c r="F45031" s="88"/>
      <c r="G45031" s="88"/>
      <c r="H45031" s="88"/>
      <c r="I45031" s="88"/>
      <c r="J45031" s="88"/>
      <c r="K45031" s="88"/>
    </row>
    <row r="45032" spans="2:11" ht="12" hidden="1" customHeight="1" x14ac:dyDescent="0.2">
      <c r="B45032" s="88"/>
      <c r="C45032" s="88"/>
      <c r="D45032" s="88"/>
      <c r="E45032" s="88"/>
      <c r="F45032" s="88"/>
      <c r="G45032" s="88"/>
      <c r="H45032" s="88"/>
      <c r="I45032" s="88"/>
      <c r="J45032" s="88"/>
      <c r="K45032" s="88"/>
    </row>
    <row r="45033" spans="2:11" ht="12" hidden="1" customHeight="1" x14ac:dyDescent="0.2">
      <c r="B45033" s="88"/>
      <c r="C45033" s="88"/>
      <c r="D45033" s="88"/>
      <c r="E45033" s="88"/>
      <c r="F45033" s="88"/>
      <c r="G45033" s="88"/>
      <c r="H45033" s="88"/>
      <c r="I45033" s="88"/>
      <c r="J45033" s="88"/>
      <c r="K45033" s="88"/>
    </row>
    <row r="45034" spans="2:11" ht="12" hidden="1" customHeight="1" x14ac:dyDescent="0.2">
      <c r="B45034" s="88"/>
      <c r="C45034" s="88"/>
      <c r="D45034" s="88"/>
      <c r="E45034" s="88"/>
      <c r="F45034" s="88"/>
      <c r="G45034" s="88"/>
      <c r="H45034" s="88"/>
      <c r="I45034" s="88"/>
      <c r="J45034" s="88"/>
      <c r="K45034" s="88"/>
    </row>
    <row r="45035" spans="2:11" ht="12" hidden="1" customHeight="1" x14ac:dyDescent="0.2">
      <c r="B45035" s="88"/>
      <c r="C45035" s="88"/>
      <c r="D45035" s="88"/>
      <c r="E45035" s="88"/>
      <c r="F45035" s="88"/>
      <c r="G45035" s="88"/>
      <c r="H45035" s="88"/>
      <c r="I45035" s="88"/>
      <c r="J45035" s="88"/>
      <c r="K45035" s="88"/>
    </row>
    <row r="45036" spans="2:11" ht="12" hidden="1" customHeight="1" x14ac:dyDescent="0.2">
      <c r="B45036" s="88"/>
      <c r="C45036" s="88"/>
      <c r="D45036" s="88"/>
      <c r="E45036" s="88"/>
      <c r="F45036" s="88"/>
      <c r="G45036" s="88"/>
      <c r="H45036" s="88"/>
      <c r="I45036" s="88"/>
      <c r="J45036" s="88"/>
      <c r="K45036" s="88"/>
    </row>
    <row r="45037" spans="2:11" ht="12" hidden="1" customHeight="1" x14ac:dyDescent="0.2">
      <c r="B45037" s="88"/>
      <c r="C45037" s="88"/>
      <c r="D45037" s="88"/>
      <c r="E45037" s="88"/>
      <c r="F45037" s="88"/>
      <c r="G45037" s="88"/>
      <c r="H45037" s="88"/>
      <c r="I45037" s="88"/>
      <c r="J45037" s="88"/>
      <c r="K45037" s="88"/>
    </row>
    <row r="45038" spans="2:11" ht="12" hidden="1" customHeight="1" x14ac:dyDescent="0.2">
      <c r="B45038" s="88"/>
      <c r="C45038" s="88"/>
      <c r="D45038" s="88"/>
      <c r="E45038" s="88"/>
      <c r="F45038" s="88"/>
      <c r="G45038" s="88"/>
      <c r="H45038" s="88"/>
      <c r="I45038" s="88"/>
      <c r="J45038" s="88"/>
      <c r="K45038" s="88"/>
    </row>
    <row r="45039" spans="2:11" ht="12" hidden="1" customHeight="1" x14ac:dyDescent="0.2">
      <c r="B45039" s="88"/>
      <c r="C45039" s="88"/>
      <c r="D45039" s="88"/>
      <c r="E45039" s="88"/>
      <c r="F45039" s="88"/>
      <c r="G45039" s="88"/>
      <c r="H45039" s="88"/>
      <c r="I45039" s="88"/>
      <c r="J45039" s="88"/>
      <c r="K45039" s="88"/>
    </row>
    <row r="45040" spans="2:11" ht="12" hidden="1" customHeight="1" x14ac:dyDescent="0.2">
      <c r="B45040" s="88"/>
      <c r="C45040" s="88"/>
      <c r="D45040" s="88"/>
      <c r="E45040" s="88"/>
      <c r="F45040" s="88"/>
      <c r="G45040" s="88"/>
      <c r="H45040" s="88"/>
      <c r="I45040" s="88"/>
      <c r="J45040" s="88"/>
      <c r="K45040" s="88"/>
    </row>
    <row r="45041" spans="2:11" ht="12" hidden="1" customHeight="1" x14ac:dyDescent="0.2">
      <c r="B45041" s="88"/>
      <c r="C45041" s="88"/>
      <c r="D45041" s="88"/>
      <c r="E45041" s="88"/>
      <c r="F45041" s="88"/>
      <c r="G45041" s="88"/>
      <c r="H45041" s="88"/>
      <c r="I45041" s="88"/>
      <c r="J45041" s="88"/>
      <c r="K45041" s="88"/>
    </row>
    <row r="45042" spans="2:11" ht="12" hidden="1" customHeight="1" x14ac:dyDescent="0.2">
      <c r="B45042" s="88"/>
      <c r="C45042" s="88"/>
      <c r="D45042" s="88"/>
      <c r="E45042" s="88"/>
      <c r="F45042" s="88"/>
      <c r="G45042" s="88"/>
      <c r="H45042" s="88"/>
      <c r="I45042" s="88"/>
      <c r="J45042" s="88"/>
      <c r="K45042" s="88"/>
    </row>
    <row r="45043" spans="2:11" ht="12" hidden="1" customHeight="1" x14ac:dyDescent="0.2">
      <c r="B45043" s="88"/>
      <c r="C45043" s="88"/>
      <c r="D45043" s="88"/>
      <c r="E45043" s="88"/>
      <c r="F45043" s="88"/>
      <c r="G45043" s="88"/>
      <c r="H45043" s="88"/>
      <c r="I45043" s="88"/>
      <c r="J45043" s="88"/>
      <c r="K45043" s="88"/>
    </row>
    <row r="45044" spans="2:11" ht="12" hidden="1" customHeight="1" x14ac:dyDescent="0.2">
      <c r="B45044" s="88"/>
      <c r="C45044" s="88"/>
      <c r="D45044" s="88"/>
      <c r="E45044" s="88"/>
      <c r="F45044" s="88"/>
      <c r="G45044" s="88"/>
      <c r="H45044" s="88"/>
      <c r="I45044" s="88"/>
      <c r="J45044" s="88"/>
      <c r="K45044" s="88"/>
    </row>
    <row r="45045" spans="2:11" ht="12" hidden="1" customHeight="1" x14ac:dyDescent="0.2">
      <c r="B45045" s="88"/>
      <c r="C45045" s="88"/>
      <c r="D45045" s="88"/>
      <c r="E45045" s="88"/>
      <c r="F45045" s="88"/>
      <c r="G45045" s="88"/>
      <c r="H45045" s="88"/>
      <c r="I45045" s="88"/>
      <c r="J45045" s="88"/>
      <c r="K45045" s="88"/>
    </row>
    <row r="45046" spans="2:11" ht="12" hidden="1" customHeight="1" x14ac:dyDescent="0.2">
      <c r="B45046" s="88"/>
      <c r="C45046" s="88"/>
      <c r="D45046" s="88"/>
      <c r="E45046" s="88"/>
      <c r="F45046" s="88"/>
      <c r="G45046" s="88"/>
      <c r="H45046" s="88"/>
      <c r="I45046" s="88"/>
      <c r="J45046" s="88"/>
      <c r="K45046" s="88"/>
    </row>
    <row r="45047" spans="2:11" ht="12" hidden="1" customHeight="1" x14ac:dyDescent="0.2">
      <c r="B45047" s="88"/>
      <c r="C45047" s="88"/>
      <c r="D45047" s="88"/>
      <c r="E45047" s="88"/>
      <c r="F45047" s="88"/>
      <c r="G45047" s="88"/>
      <c r="H45047" s="88"/>
      <c r="I45047" s="88"/>
      <c r="J45047" s="88"/>
      <c r="K45047" s="88"/>
    </row>
    <row r="45048" spans="2:11" ht="12" hidden="1" customHeight="1" x14ac:dyDescent="0.2">
      <c r="B45048" s="88"/>
      <c r="C45048" s="88"/>
      <c r="D45048" s="88"/>
      <c r="E45048" s="88"/>
      <c r="F45048" s="88"/>
      <c r="G45048" s="88"/>
      <c r="H45048" s="88"/>
      <c r="I45048" s="88"/>
      <c r="J45048" s="88"/>
      <c r="K45048" s="88"/>
    </row>
    <row r="45049" spans="2:11" ht="12" hidden="1" customHeight="1" x14ac:dyDescent="0.2">
      <c r="B45049" s="88"/>
      <c r="C45049" s="88"/>
      <c r="D45049" s="88"/>
      <c r="E45049" s="88"/>
      <c r="F45049" s="88"/>
      <c r="G45049" s="88"/>
      <c r="H45049" s="88"/>
      <c r="I45049" s="88"/>
      <c r="J45049" s="88"/>
      <c r="K45049" s="88"/>
    </row>
    <row r="45050" spans="2:11" ht="12" hidden="1" customHeight="1" x14ac:dyDescent="0.2">
      <c r="B45050" s="88"/>
      <c r="C45050" s="88"/>
      <c r="D45050" s="88"/>
      <c r="E45050" s="88"/>
      <c r="F45050" s="88"/>
      <c r="G45050" s="88"/>
      <c r="H45050" s="88"/>
      <c r="I45050" s="88"/>
      <c r="J45050" s="88"/>
      <c r="K45050" s="88"/>
    </row>
    <row r="45051" spans="2:11" ht="12" hidden="1" customHeight="1" x14ac:dyDescent="0.2">
      <c r="B45051" s="88"/>
      <c r="C45051" s="88"/>
      <c r="D45051" s="88"/>
      <c r="E45051" s="88"/>
      <c r="F45051" s="88"/>
      <c r="G45051" s="88"/>
      <c r="H45051" s="88"/>
      <c r="I45051" s="88"/>
      <c r="J45051" s="88"/>
      <c r="K45051" s="88"/>
    </row>
    <row r="45052" spans="2:11" ht="12" hidden="1" customHeight="1" x14ac:dyDescent="0.2">
      <c r="B45052" s="88"/>
      <c r="C45052" s="88"/>
      <c r="D45052" s="88"/>
      <c r="E45052" s="88"/>
      <c r="F45052" s="88"/>
      <c r="G45052" s="88"/>
      <c r="H45052" s="88"/>
      <c r="I45052" s="88"/>
      <c r="J45052" s="88"/>
      <c r="K45052" s="88"/>
    </row>
    <row r="45053" spans="2:11" ht="12" hidden="1" customHeight="1" x14ac:dyDescent="0.2">
      <c r="B45053" s="88"/>
      <c r="C45053" s="88"/>
      <c r="D45053" s="88"/>
      <c r="E45053" s="88"/>
      <c r="F45053" s="88"/>
      <c r="G45053" s="88"/>
      <c r="H45053" s="88"/>
      <c r="I45053" s="88"/>
      <c r="J45053" s="88"/>
      <c r="K45053" s="88"/>
    </row>
    <row r="45054" spans="2:11" ht="12" hidden="1" customHeight="1" x14ac:dyDescent="0.2">
      <c r="B45054" s="88"/>
      <c r="C45054" s="88"/>
      <c r="D45054" s="88"/>
      <c r="E45054" s="88"/>
      <c r="F45054" s="88"/>
      <c r="G45054" s="88"/>
      <c r="H45054" s="88"/>
      <c r="I45054" s="88"/>
      <c r="J45054" s="88"/>
      <c r="K45054" s="88"/>
    </row>
    <row r="45055" spans="2:11" ht="12" hidden="1" customHeight="1" x14ac:dyDescent="0.2">
      <c r="B45055" s="88"/>
      <c r="C45055" s="88"/>
      <c r="D45055" s="88"/>
      <c r="E45055" s="88"/>
      <c r="F45055" s="88"/>
      <c r="G45055" s="88"/>
      <c r="H45055" s="88"/>
      <c r="I45055" s="88"/>
      <c r="J45055" s="88"/>
      <c r="K45055" s="88"/>
    </row>
    <row r="45056" spans="2:11" ht="12" hidden="1" customHeight="1" x14ac:dyDescent="0.2">
      <c r="B45056" s="88"/>
      <c r="C45056" s="88"/>
      <c r="D45056" s="88"/>
      <c r="E45056" s="88"/>
      <c r="F45056" s="88"/>
      <c r="G45056" s="88"/>
      <c r="H45056" s="88"/>
      <c r="I45056" s="88"/>
      <c r="J45056" s="88"/>
      <c r="K45056" s="88"/>
    </row>
    <row r="45057" spans="2:11" ht="12" hidden="1" customHeight="1" x14ac:dyDescent="0.2">
      <c r="B45057" s="88"/>
      <c r="C45057" s="88"/>
      <c r="D45057" s="88"/>
      <c r="E45057" s="88"/>
      <c r="F45057" s="88"/>
      <c r="G45057" s="88"/>
      <c r="H45057" s="88"/>
      <c r="I45057" s="88"/>
      <c r="J45057" s="88"/>
      <c r="K45057" s="88"/>
    </row>
    <row r="45058" spans="2:11" ht="12" hidden="1" customHeight="1" x14ac:dyDescent="0.2">
      <c r="B45058" s="88"/>
      <c r="C45058" s="88"/>
      <c r="D45058" s="88"/>
      <c r="E45058" s="88"/>
      <c r="F45058" s="88"/>
      <c r="G45058" s="88"/>
      <c r="H45058" s="88"/>
      <c r="I45058" s="88"/>
      <c r="J45058" s="88"/>
      <c r="K45058" s="88"/>
    </row>
    <row r="45059" spans="2:11" ht="12" hidden="1" customHeight="1" x14ac:dyDescent="0.2">
      <c r="B45059" s="88"/>
      <c r="C45059" s="88"/>
      <c r="D45059" s="88"/>
      <c r="E45059" s="88"/>
      <c r="F45059" s="88"/>
      <c r="G45059" s="88"/>
      <c r="H45059" s="88"/>
      <c r="I45059" s="88"/>
      <c r="J45059" s="88"/>
      <c r="K45059" s="88"/>
    </row>
    <row r="45060" spans="2:11" ht="12" hidden="1" customHeight="1" x14ac:dyDescent="0.2">
      <c r="B45060" s="88"/>
      <c r="C45060" s="88"/>
      <c r="D45060" s="88"/>
      <c r="E45060" s="88"/>
      <c r="F45060" s="88"/>
      <c r="G45060" s="88"/>
      <c r="H45060" s="88"/>
      <c r="I45060" s="88"/>
      <c r="J45060" s="88"/>
      <c r="K45060" s="88"/>
    </row>
    <row r="45061" spans="2:11" ht="12" hidden="1" customHeight="1" x14ac:dyDescent="0.2">
      <c r="B45061" s="88"/>
      <c r="C45061" s="88"/>
      <c r="D45061" s="88"/>
      <c r="E45061" s="88"/>
      <c r="F45061" s="88"/>
      <c r="G45061" s="88"/>
      <c r="H45061" s="88"/>
      <c r="I45061" s="88"/>
      <c r="J45061" s="88"/>
      <c r="K45061" s="88"/>
    </row>
    <row r="45062" spans="2:11" ht="12" hidden="1" customHeight="1" x14ac:dyDescent="0.2">
      <c r="B45062" s="88"/>
      <c r="C45062" s="88"/>
      <c r="D45062" s="88"/>
      <c r="E45062" s="88"/>
      <c r="F45062" s="88"/>
      <c r="G45062" s="88"/>
      <c r="H45062" s="88"/>
      <c r="I45062" s="88"/>
      <c r="J45062" s="88"/>
      <c r="K45062" s="88"/>
    </row>
    <row r="45063" spans="2:11" ht="12" hidden="1" customHeight="1" x14ac:dyDescent="0.2">
      <c r="B45063" s="88"/>
      <c r="C45063" s="88"/>
      <c r="D45063" s="88"/>
      <c r="E45063" s="88"/>
      <c r="F45063" s="88"/>
      <c r="G45063" s="88"/>
      <c r="H45063" s="88"/>
      <c r="I45063" s="88"/>
      <c r="J45063" s="88"/>
      <c r="K45063" s="88"/>
    </row>
    <row r="45064" spans="2:11" ht="12" hidden="1" customHeight="1" x14ac:dyDescent="0.2">
      <c r="B45064" s="88"/>
      <c r="C45064" s="88"/>
      <c r="D45064" s="88"/>
      <c r="E45064" s="88"/>
      <c r="F45064" s="88"/>
      <c r="G45064" s="88"/>
      <c r="H45064" s="88"/>
      <c r="I45064" s="88"/>
      <c r="J45064" s="88"/>
      <c r="K45064" s="88"/>
    </row>
    <row r="45065" spans="2:11" ht="12" hidden="1" customHeight="1" x14ac:dyDescent="0.2">
      <c r="B45065" s="88"/>
      <c r="C45065" s="88"/>
      <c r="D45065" s="88"/>
      <c r="E45065" s="88"/>
      <c r="F45065" s="88"/>
      <c r="G45065" s="88"/>
      <c r="H45065" s="88"/>
      <c r="I45065" s="88"/>
      <c r="J45065" s="88"/>
      <c r="K45065" s="88"/>
    </row>
    <row r="45066" spans="2:11" ht="12" hidden="1" customHeight="1" x14ac:dyDescent="0.2">
      <c r="B45066" s="88"/>
      <c r="C45066" s="88"/>
      <c r="D45066" s="88"/>
      <c r="E45066" s="88"/>
      <c r="F45066" s="88"/>
      <c r="G45066" s="88"/>
      <c r="H45066" s="88"/>
      <c r="I45066" s="88"/>
      <c r="J45066" s="88"/>
      <c r="K45066" s="88"/>
    </row>
    <row r="45067" spans="2:11" ht="12" hidden="1" customHeight="1" x14ac:dyDescent="0.2">
      <c r="B45067" s="88"/>
      <c r="C45067" s="88"/>
      <c r="D45067" s="88"/>
      <c r="E45067" s="88"/>
      <c r="F45067" s="88"/>
      <c r="G45067" s="88"/>
      <c r="H45067" s="88"/>
      <c r="I45067" s="88"/>
      <c r="J45067" s="88"/>
      <c r="K45067" s="88"/>
    </row>
    <row r="45068" spans="2:11" ht="12" hidden="1" customHeight="1" x14ac:dyDescent="0.2">
      <c r="B45068" s="88"/>
      <c r="C45068" s="88"/>
      <c r="D45068" s="88"/>
      <c r="E45068" s="88"/>
      <c r="F45068" s="88"/>
      <c r="G45068" s="88"/>
      <c r="H45068" s="88"/>
      <c r="I45068" s="88"/>
      <c r="J45068" s="88"/>
      <c r="K45068" s="88"/>
    </row>
    <row r="45069" spans="2:11" ht="12" hidden="1" customHeight="1" x14ac:dyDescent="0.2">
      <c r="B45069" s="88"/>
      <c r="C45069" s="88"/>
      <c r="D45069" s="88"/>
      <c r="E45069" s="88"/>
      <c r="F45069" s="88"/>
      <c r="G45069" s="88"/>
      <c r="H45069" s="88"/>
      <c r="I45069" s="88"/>
      <c r="J45069" s="88"/>
      <c r="K45069" s="88"/>
    </row>
    <row r="45070" spans="2:11" ht="12" hidden="1" customHeight="1" x14ac:dyDescent="0.2">
      <c r="B45070" s="88"/>
      <c r="C45070" s="88"/>
      <c r="D45070" s="88"/>
      <c r="E45070" s="88"/>
      <c r="F45070" s="88"/>
      <c r="G45070" s="88"/>
      <c r="H45070" s="88"/>
      <c r="I45070" s="88"/>
      <c r="J45070" s="88"/>
      <c r="K45070" s="88"/>
    </row>
    <row r="45071" spans="2:11" ht="12" hidden="1" customHeight="1" x14ac:dyDescent="0.2">
      <c r="B45071" s="88"/>
      <c r="C45071" s="88"/>
      <c r="D45071" s="88"/>
      <c r="E45071" s="88"/>
      <c r="F45071" s="88"/>
      <c r="G45071" s="88"/>
      <c r="H45071" s="88"/>
      <c r="I45071" s="88"/>
      <c r="J45071" s="88"/>
      <c r="K45071" s="88"/>
    </row>
    <row r="45072" spans="2:11" ht="12" hidden="1" customHeight="1" x14ac:dyDescent="0.2">
      <c r="B45072" s="88"/>
      <c r="C45072" s="88"/>
      <c r="D45072" s="88"/>
      <c r="E45072" s="88"/>
      <c r="F45072" s="88"/>
      <c r="G45072" s="88"/>
      <c r="H45072" s="88"/>
      <c r="I45072" s="88"/>
      <c r="J45072" s="88"/>
      <c r="K45072" s="88"/>
    </row>
    <row r="45073" spans="2:11" ht="12" hidden="1" customHeight="1" x14ac:dyDescent="0.2">
      <c r="B45073" s="88"/>
      <c r="C45073" s="88"/>
      <c r="D45073" s="88"/>
      <c r="E45073" s="88"/>
      <c r="F45073" s="88"/>
      <c r="G45073" s="88"/>
      <c r="H45073" s="88"/>
      <c r="I45073" s="88"/>
      <c r="J45073" s="88"/>
      <c r="K45073" s="88"/>
    </row>
    <row r="45074" spans="2:11" ht="12" hidden="1" customHeight="1" x14ac:dyDescent="0.2">
      <c r="B45074" s="88"/>
      <c r="C45074" s="88"/>
      <c r="D45074" s="88"/>
      <c r="E45074" s="88"/>
      <c r="F45074" s="88"/>
      <c r="G45074" s="88"/>
      <c r="H45074" s="88"/>
      <c r="I45074" s="88"/>
      <c r="J45074" s="88"/>
      <c r="K45074" s="88"/>
    </row>
    <row r="45075" spans="2:11" ht="12" hidden="1" customHeight="1" x14ac:dyDescent="0.2">
      <c r="B45075" s="88"/>
      <c r="C45075" s="88"/>
      <c r="D45075" s="88"/>
      <c r="E45075" s="88"/>
      <c r="F45075" s="88"/>
      <c r="G45075" s="88"/>
      <c r="H45075" s="88"/>
      <c r="I45075" s="88"/>
      <c r="J45075" s="88"/>
      <c r="K45075" s="88"/>
    </row>
    <row r="45076" spans="2:11" ht="12" hidden="1" customHeight="1" x14ac:dyDescent="0.2">
      <c r="B45076" s="88"/>
      <c r="C45076" s="88"/>
      <c r="D45076" s="88"/>
      <c r="E45076" s="88"/>
      <c r="F45076" s="88"/>
      <c r="G45076" s="88"/>
      <c r="H45076" s="88"/>
      <c r="I45076" s="88"/>
      <c r="J45076" s="88"/>
      <c r="K45076" s="88"/>
    </row>
    <row r="45077" spans="2:11" ht="12" hidden="1" customHeight="1" x14ac:dyDescent="0.2">
      <c r="B45077" s="88"/>
      <c r="C45077" s="88"/>
      <c r="D45077" s="88"/>
      <c r="E45077" s="88"/>
      <c r="F45077" s="88"/>
      <c r="G45077" s="88"/>
      <c r="H45077" s="88"/>
      <c r="I45077" s="88"/>
      <c r="J45077" s="88"/>
      <c r="K45077" s="88"/>
    </row>
    <row r="45078" spans="2:11" ht="12" hidden="1" customHeight="1" x14ac:dyDescent="0.2">
      <c r="B45078" s="88"/>
      <c r="C45078" s="88"/>
      <c r="D45078" s="88"/>
      <c r="E45078" s="88"/>
      <c r="F45078" s="88"/>
      <c r="G45078" s="88"/>
      <c r="H45078" s="88"/>
      <c r="I45078" s="88"/>
      <c r="J45078" s="88"/>
      <c r="K45078" s="88"/>
    </row>
    <row r="45079" spans="2:11" ht="12" hidden="1" customHeight="1" x14ac:dyDescent="0.2">
      <c r="B45079" s="88"/>
      <c r="C45079" s="88"/>
      <c r="D45079" s="88"/>
      <c r="E45079" s="88"/>
      <c r="F45079" s="88"/>
      <c r="G45079" s="88"/>
      <c r="H45079" s="88"/>
      <c r="I45079" s="88"/>
      <c r="J45079" s="88"/>
      <c r="K45079" s="88"/>
    </row>
    <row r="45080" spans="2:11" ht="12" hidden="1" customHeight="1" x14ac:dyDescent="0.2">
      <c r="B45080" s="88"/>
      <c r="C45080" s="88"/>
      <c r="D45080" s="88"/>
      <c r="E45080" s="88"/>
      <c r="F45080" s="88"/>
      <c r="G45080" s="88"/>
      <c r="H45080" s="88"/>
      <c r="I45080" s="88"/>
      <c r="J45080" s="88"/>
      <c r="K45080" s="88"/>
    </row>
    <row r="45081" spans="2:11" ht="12" hidden="1" customHeight="1" x14ac:dyDescent="0.2">
      <c r="B45081" s="88"/>
      <c r="C45081" s="88"/>
      <c r="D45081" s="88"/>
      <c r="E45081" s="88"/>
      <c r="F45081" s="88"/>
      <c r="G45081" s="88"/>
      <c r="H45081" s="88"/>
      <c r="I45081" s="88"/>
      <c r="J45081" s="88"/>
      <c r="K45081" s="88"/>
    </row>
    <row r="45082" spans="2:11" ht="12" hidden="1" customHeight="1" x14ac:dyDescent="0.2">
      <c r="B45082" s="88"/>
      <c r="C45082" s="88"/>
      <c r="D45082" s="88"/>
      <c r="E45082" s="88"/>
      <c r="F45082" s="88"/>
      <c r="G45082" s="88"/>
      <c r="H45082" s="88"/>
      <c r="I45082" s="88"/>
      <c r="J45082" s="88"/>
      <c r="K45082" s="88"/>
    </row>
    <row r="45083" spans="2:11" ht="12" hidden="1" customHeight="1" x14ac:dyDescent="0.2">
      <c r="B45083" s="88"/>
      <c r="C45083" s="88"/>
      <c r="D45083" s="88"/>
      <c r="E45083" s="88"/>
      <c r="F45083" s="88"/>
      <c r="G45083" s="88"/>
      <c r="H45083" s="88"/>
      <c r="I45083" s="88"/>
      <c r="J45083" s="88"/>
      <c r="K45083" s="88"/>
    </row>
    <row r="45084" spans="2:11" ht="12" hidden="1" customHeight="1" x14ac:dyDescent="0.2">
      <c r="B45084" s="88"/>
      <c r="C45084" s="88"/>
      <c r="D45084" s="88"/>
      <c r="E45084" s="88"/>
      <c r="F45084" s="88"/>
      <c r="G45084" s="88"/>
      <c r="H45084" s="88"/>
      <c r="I45084" s="88"/>
      <c r="J45084" s="88"/>
      <c r="K45084" s="88"/>
    </row>
    <row r="45085" spans="2:11" ht="12" hidden="1" customHeight="1" x14ac:dyDescent="0.2">
      <c r="B45085" s="88"/>
      <c r="C45085" s="88"/>
      <c r="D45085" s="88"/>
      <c r="E45085" s="88"/>
      <c r="F45085" s="88"/>
      <c r="G45085" s="88"/>
      <c r="H45085" s="88"/>
      <c r="I45085" s="88"/>
      <c r="J45085" s="88"/>
      <c r="K45085" s="88"/>
    </row>
    <row r="45086" spans="2:11" ht="12" hidden="1" customHeight="1" x14ac:dyDescent="0.2">
      <c r="B45086" s="88"/>
      <c r="C45086" s="88"/>
      <c r="D45086" s="88"/>
      <c r="E45086" s="88"/>
      <c r="F45086" s="88"/>
      <c r="G45086" s="88"/>
      <c r="H45086" s="88"/>
      <c r="I45086" s="88"/>
      <c r="J45086" s="88"/>
      <c r="K45086" s="88"/>
    </row>
    <row r="45087" spans="2:11" ht="12" hidden="1" customHeight="1" x14ac:dyDescent="0.2">
      <c r="B45087" s="88"/>
      <c r="C45087" s="88"/>
      <c r="D45087" s="88"/>
      <c r="E45087" s="88"/>
      <c r="F45087" s="88"/>
      <c r="G45087" s="88"/>
      <c r="H45087" s="88"/>
      <c r="I45087" s="88"/>
      <c r="J45087" s="88"/>
      <c r="K45087" s="88"/>
    </row>
    <row r="45088" spans="2:11" ht="12" hidden="1" customHeight="1" x14ac:dyDescent="0.2">
      <c r="B45088" s="88"/>
      <c r="C45088" s="88"/>
      <c r="D45088" s="88"/>
      <c r="E45088" s="88"/>
      <c r="F45088" s="88"/>
      <c r="G45088" s="88"/>
      <c r="H45088" s="88"/>
      <c r="I45088" s="88"/>
      <c r="J45088" s="88"/>
      <c r="K45088" s="88"/>
    </row>
    <row r="45089" spans="2:11" ht="12" hidden="1" customHeight="1" x14ac:dyDescent="0.2">
      <c r="B45089" s="88"/>
      <c r="C45089" s="88"/>
      <c r="D45089" s="88"/>
      <c r="E45089" s="88"/>
      <c r="F45089" s="88"/>
      <c r="G45089" s="88"/>
      <c r="H45089" s="88"/>
      <c r="I45089" s="88"/>
      <c r="J45089" s="88"/>
      <c r="K45089" s="88"/>
    </row>
    <row r="45090" spans="2:11" ht="12" hidden="1" customHeight="1" x14ac:dyDescent="0.2">
      <c r="B45090" s="88"/>
      <c r="C45090" s="88"/>
      <c r="D45090" s="88"/>
      <c r="E45090" s="88"/>
      <c r="F45090" s="88"/>
      <c r="G45090" s="88"/>
      <c r="H45090" s="88"/>
      <c r="I45090" s="88"/>
      <c r="J45090" s="88"/>
      <c r="K45090" s="88"/>
    </row>
    <row r="45091" spans="2:11" ht="12" hidden="1" customHeight="1" x14ac:dyDescent="0.2">
      <c r="B45091" s="88"/>
      <c r="C45091" s="88"/>
      <c r="D45091" s="88"/>
      <c r="E45091" s="88"/>
      <c r="F45091" s="88"/>
      <c r="G45091" s="88"/>
      <c r="H45091" s="88"/>
      <c r="I45091" s="88"/>
      <c r="J45091" s="88"/>
      <c r="K45091" s="88"/>
    </row>
    <row r="45092" spans="2:11" ht="12" hidden="1" customHeight="1" x14ac:dyDescent="0.2">
      <c r="B45092" s="88"/>
      <c r="C45092" s="88"/>
      <c r="D45092" s="88"/>
      <c r="E45092" s="88"/>
      <c r="F45092" s="88"/>
      <c r="G45092" s="88"/>
      <c r="H45092" s="88"/>
      <c r="I45092" s="88"/>
      <c r="J45092" s="88"/>
      <c r="K45092" s="88"/>
    </row>
    <row r="45093" spans="2:11" ht="12" hidden="1" customHeight="1" x14ac:dyDescent="0.2">
      <c r="B45093" s="88"/>
      <c r="C45093" s="88"/>
      <c r="D45093" s="88"/>
      <c r="E45093" s="88"/>
      <c r="F45093" s="88"/>
      <c r="G45093" s="88"/>
      <c r="H45093" s="88"/>
      <c r="I45093" s="88"/>
      <c r="J45093" s="88"/>
      <c r="K45093" s="88"/>
    </row>
    <row r="45094" spans="2:11" ht="12" hidden="1" customHeight="1" x14ac:dyDescent="0.2">
      <c r="B45094" s="88"/>
      <c r="C45094" s="88"/>
      <c r="D45094" s="88"/>
      <c r="E45094" s="88"/>
      <c r="F45094" s="88"/>
      <c r="G45094" s="88"/>
      <c r="H45094" s="88"/>
      <c r="I45094" s="88"/>
      <c r="J45094" s="88"/>
      <c r="K45094" s="88"/>
    </row>
    <row r="45095" spans="2:11" ht="12" hidden="1" customHeight="1" x14ac:dyDescent="0.2">
      <c r="B45095" s="88"/>
      <c r="C45095" s="88"/>
      <c r="D45095" s="88"/>
      <c r="E45095" s="88"/>
      <c r="F45095" s="88"/>
      <c r="G45095" s="88"/>
      <c r="H45095" s="88"/>
      <c r="I45095" s="88"/>
      <c r="J45095" s="88"/>
      <c r="K45095" s="88"/>
    </row>
    <row r="45096" spans="2:11" ht="12" hidden="1" customHeight="1" x14ac:dyDescent="0.2">
      <c r="B45096" s="88"/>
      <c r="C45096" s="88"/>
      <c r="D45096" s="88"/>
      <c r="E45096" s="88"/>
      <c r="F45096" s="88"/>
      <c r="G45096" s="88"/>
      <c r="H45096" s="88"/>
      <c r="I45096" s="88"/>
      <c r="J45096" s="88"/>
      <c r="K45096" s="88"/>
    </row>
    <row r="45097" spans="2:11" ht="12" hidden="1" customHeight="1" x14ac:dyDescent="0.2">
      <c r="B45097" s="88"/>
      <c r="C45097" s="88"/>
      <c r="D45097" s="88"/>
      <c r="E45097" s="88"/>
      <c r="F45097" s="88"/>
      <c r="G45097" s="88"/>
      <c r="H45097" s="88"/>
      <c r="I45097" s="88"/>
      <c r="J45097" s="88"/>
      <c r="K45097" s="88"/>
    </row>
    <row r="45098" spans="2:11" ht="12" hidden="1" customHeight="1" x14ac:dyDescent="0.2">
      <c r="B45098" s="88"/>
      <c r="C45098" s="88"/>
      <c r="D45098" s="88"/>
      <c r="E45098" s="88"/>
      <c r="F45098" s="88"/>
      <c r="G45098" s="88"/>
      <c r="H45098" s="88"/>
      <c r="I45098" s="88"/>
      <c r="J45098" s="88"/>
      <c r="K45098" s="88"/>
    </row>
    <row r="45099" spans="2:11" ht="12" hidden="1" customHeight="1" x14ac:dyDescent="0.2">
      <c r="B45099" s="88"/>
      <c r="C45099" s="88"/>
      <c r="D45099" s="88"/>
      <c r="E45099" s="88"/>
      <c r="F45099" s="88"/>
      <c r="G45099" s="88"/>
      <c r="H45099" s="88"/>
      <c r="I45099" s="88"/>
      <c r="J45099" s="88"/>
      <c r="K45099" s="88"/>
    </row>
    <row r="45100" spans="2:11" ht="12" hidden="1" customHeight="1" x14ac:dyDescent="0.2">
      <c r="B45100" s="88"/>
      <c r="C45100" s="88"/>
      <c r="D45100" s="88"/>
      <c r="E45100" s="88"/>
      <c r="F45100" s="88"/>
      <c r="G45100" s="88"/>
      <c r="H45100" s="88"/>
      <c r="I45100" s="88"/>
      <c r="J45100" s="88"/>
      <c r="K45100" s="88"/>
    </row>
    <row r="45101" spans="2:11" ht="12" hidden="1" customHeight="1" x14ac:dyDescent="0.2">
      <c r="B45101" s="88"/>
      <c r="C45101" s="88"/>
      <c r="D45101" s="88"/>
      <c r="E45101" s="88"/>
      <c r="F45101" s="88"/>
      <c r="G45101" s="88"/>
      <c r="H45101" s="88"/>
      <c r="I45101" s="88"/>
      <c r="J45101" s="88"/>
      <c r="K45101" s="88"/>
    </row>
    <row r="45102" spans="2:11" ht="12" hidden="1" customHeight="1" x14ac:dyDescent="0.2">
      <c r="B45102" s="88"/>
      <c r="C45102" s="88"/>
      <c r="D45102" s="88"/>
      <c r="E45102" s="88"/>
      <c r="F45102" s="88"/>
      <c r="G45102" s="88"/>
      <c r="H45102" s="88"/>
      <c r="I45102" s="88"/>
      <c r="J45102" s="88"/>
      <c r="K45102" s="88"/>
    </row>
    <row r="45103" spans="2:11" ht="12" hidden="1" customHeight="1" x14ac:dyDescent="0.2">
      <c r="B45103" s="88"/>
      <c r="C45103" s="88"/>
      <c r="D45103" s="88"/>
      <c r="E45103" s="88"/>
      <c r="F45103" s="88"/>
      <c r="G45103" s="88"/>
      <c r="H45103" s="88"/>
      <c r="I45103" s="88"/>
      <c r="J45103" s="88"/>
      <c r="K45103" s="88"/>
    </row>
    <row r="45104" spans="2:11" ht="12" hidden="1" customHeight="1" x14ac:dyDescent="0.2">
      <c r="B45104" s="88"/>
      <c r="C45104" s="88"/>
      <c r="D45104" s="88"/>
      <c r="E45104" s="88"/>
      <c r="F45104" s="88"/>
      <c r="G45104" s="88"/>
      <c r="H45104" s="88"/>
      <c r="I45104" s="88"/>
      <c r="J45104" s="88"/>
      <c r="K45104" s="88"/>
    </row>
    <row r="45105" spans="2:11" ht="12" hidden="1" customHeight="1" x14ac:dyDescent="0.2">
      <c r="B45105" s="88"/>
      <c r="C45105" s="88"/>
      <c r="D45105" s="88"/>
      <c r="E45105" s="88"/>
      <c r="F45105" s="88"/>
      <c r="G45105" s="88"/>
      <c r="H45105" s="88"/>
      <c r="I45105" s="88"/>
      <c r="J45105" s="88"/>
      <c r="K45105" s="88"/>
    </row>
    <row r="45106" spans="2:11" ht="12" hidden="1" customHeight="1" x14ac:dyDescent="0.2">
      <c r="B45106" s="88"/>
      <c r="C45106" s="88"/>
      <c r="D45106" s="88"/>
      <c r="E45106" s="88"/>
      <c r="F45106" s="88"/>
      <c r="G45106" s="88"/>
      <c r="H45106" s="88"/>
      <c r="I45106" s="88"/>
      <c r="J45106" s="88"/>
      <c r="K45106" s="88"/>
    </row>
    <row r="45107" spans="2:11" ht="12" hidden="1" customHeight="1" x14ac:dyDescent="0.2">
      <c r="B45107" s="88"/>
      <c r="C45107" s="88"/>
      <c r="D45107" s="88"/>
      <c r="E45107" s="88"/>
      <c r="F45107" s="88"/>
      <c r="G45107" s="88"/>
      <c r="H45107" s="88"/>
      <c r="I45107" s="88"/>
      <c r="J45107" s="88"/>
      <c r="K45107" s="88"/>
    </row>
    <row r="45108" spans="2:11" ht="12" hidden="1" customHeight="1" x14ac:dyDescent="0.2">
      <c r="B45108" s="88"/>
      <c r="C45108" s="88"/>
      <c r="D45108" s="88"/>
      <c r="E45108" s="88"/>
      <c r="F45108" s="88"/>
      <c r="G45108" s="88"/>
      <c r="H45108" s="88"/>
      <c r="I45108" s="88"/>
      <c r="J45108" s="88"/>
      <c r="K45108" s="88"/>
    </row>
    <row r="45109" spans="2:11" ht="12" hidden="1" customHeight="1" x14ac:dyDescent="0.2">
      <c r="B45109" s="88"/>
      <c r="C45109" s="88"/>
      <c r="D45109" s="88"/>
      <c r="E45109" s="88"/>
      <c r="F45109" s="88"/>
      <c r="G45109" s="88"/>
      <c r="H45109" s="88"/>
      <c r="I45109" s="88"/>
      <c r="J45109" s="88"/>
      <c r="K45109" s="88"/>
    </row>
    <row r="45110" spans="2:11" ht="12" hidden="1" customHeight="1" x14ac:dyDescent="0.2">
      <c r="B45110" s="88"/>
      <c r="C45110" s="88"/>
      <c r="D45110" s="88"/>
      <c r="E45110" s="88"/>
      <c r="F45110" s="88"/>
      <c r="G45110" s="88"/>
      <c r="H45110" s="88"/>
      <c r="I45110" s="88"/>
      <c r="J45110" s="88"/>
      <c r="K45110" s="88"/>
    </row>
    <row r="45111" spans="2:11" ht="12" hidden="1" customHeight="1" x14ac:dyDescent="0.2">
      <c r="B45111" s="88"/>
      <c r="C45111" s="88"/>
      <c r="D45111" s="88"/>
      <c r="E45111" s="88"/>
      <c r="F45111" s="88"/>
      <c r="G45111" s="88"/>
      <c r="H45111" s="88"/>
      <c r="I45111" s="88"/>
      <c r="J45111" s="88"/>
      <c r="K45111" s="88"/>
    </row>
    <row r="45112" spans="2:11" ht="12" hidden="1" customHeight="1" x14ac:dyDescent="0.2">
      <c r="B45112" s="88"/>
      <c r="C45112" s="88"/>
      <c r="D45112" s="88"/>
      <c r="E45112" s="88"/>
      <c r="F45112" s="88"/>
      <c r="G45112" s="88"/>
      <c r="H45112" s="88"/>
      <c r="I45112" s="88"/>
      <c r="J45112" s="88"/>
      <c r="K45112" s="88"/>
    </row>
    <row r="45113" spans="2:11" ht="12" hidden="1" customHeight="1" x14ac:dyDescent="0.2">
      <c r="B45113" s="88"/>
      <c r="C45113" s="88"/>
      <c r="D45113" s="88"/>
      <c r="E45113" s="88"/>
      <c r="F45113" s="88"/>
      <c r="G45113" s="88"/>
      <c r="H45113" s="88"/>
      <c r="I45113" s="88"/>
      <c r="J45113" s="88"/>
      <c r="K45113" s="88"/>
    </row>
    <row r="45114" spans="2:11" ht="12" hidden="1" customHeight="1" x14ac:dyDescent="0.2">
      <c r="B45114" s="88"/>
      <c r="C45114" s="88"/>
      <c r="D45114" s="88"/>
      <c r="E45114" s="88"/>
      <c r="F45114" s="88"/>
      <c r="G45114" s="88"/>
      <c r="H45114" s="88"/>
      <c r="I45114" s="88"/>
      <c r="J45114" s="88"/>
      <c r="K45114" s="88"/>
    </row>
    <row r="45115" spans="2:11" ht="12" hidden="1" customHeight="1" x14ac:dyDescent="0.2">
      <c r="B45115" s="88"/>
      <c r="C45115" s="88"/>
      <c r="D45115" s="88"/>
      <c r="E45115" s="88"/>
      <c r="F45115" s="88"/>
      <c r="G45115" s="88"/>
      <c r="H45115" s="88"/>
      <c r="I45115" s="88"/>
      <c r="J45115" s="88"/>
      <c r="K45115" s="88"/>
    </row>
    <row r="45116" spans="2:11" ht="12" hidden="1" customHeight="1" x14ac:dyDescent="0.2">
      <c r="B45116" s="88"/>
      <c r="C45116" s="88"/>
      <c r="D45116" s="88"/>
      <c r="E45116" s="88"/>
      <c r="F45116" s="88"/>
      <c r="G45116" s="88"/>
      <c r="H45116" s="88"/>
      <c r="I45116" s="88"/>
      <c r="J45116" s="88"/>
      <c r="K45116" s="88"/>
    </row>
    <row r="45117" spans="2:11" ht="12" hidden="1" customHeight="1" x14ac:dyDescent="0.2">
      <c r="B45117" s="88"/>
      <c r="C45117" s="88"/>
      <c r="D45117" s="88"/>
      <c r="E45117" s="88"/>
      <c r="F45117" s="88"/>
      <c r="G45117" s="88"/>
      <c r="H45117" s="88"/>
      <c r="I45117" s="88"/>
      <c r="J45117" s="88"/>
      <c r="K45117" s="88"/>
    </row>
    <row r="45118" spans="2:11" ht="12" hidden="1" customHeight="1" x14ac:dyDescent="0.2">
      <c r="B45118" s="88"/>
      <c r="C45118" s="88"/>
      <c r="D45118" s="88"/>
      <c r="E45118" s="88"/>
      <c r="F45118" s="88"/>
      <c r="G45118" s="88"/>
      <c r="H45118" s="88"/>
      <c r="I45118" s="88"/>
      <c r="J45118" s="88"/>
      <c r="K45118" s="88"/>
    </row>
    <row r="45119" spans="2:11" ht="12" hidden="1" customHeight="1" x14ac:dyDescent="0.2">
      <c r="B45119" s="88"/>
      <c r="C45119" s="88"/>
      <c r="D45119" s="88"/>
      <c r="E45119" s="88"/>
      <c r="F45119" s="88"/>
      <c r="G45119" s="88"/>
      <c r="H45119" s="88"/>
      <c r="I45119" s="88"/>
      <c r="J45119" s="88"/>
      <c r="K45119" s="88"/>
    </row>
    <row r="45120" spans="2:11" ht="12" hidden="1" customHeight="1" x14ac:dyDescent="0.2">
      <c r="B45120" s="88"/>
      <c r="C45120" s="88"/>
      <c r="D45120" s="88"/>
      <c r="E45120" s="88"/>
      <c r="F45120" s="88"/>
      <c r="G45120" s="88"/>
      <c r="H45120" s="88"/>
      <c r="I45120" s="88"/>
      <c r="J45120" s="88"/>
      <c r="K45120" s="88"/>
    </row>
    <row r="45121" spans="2:11" ht="12" hidden="1" customHeight="1" x14ac:dyDescent="0.2">
      <c r="B45121" s="88"/>
      <c r="C45121" s="88"/>
      <c r="D45121" s="88"/>
      <c r="E45121" s="88"/>
      <c r="F45121" s="88"/>
      <c r="G45121" s="88"/>
      <c r="H45121" s="88"/>
      <c r="I45121" s="88"/>
      <c r="J45121" s="88"/>
      <c r="K45121" s="88"/>
    </row>
    <row r="45122" spans="2:11" ht="12" hidden="1" customHeight="1" x14ac:dyDescent="0.2">
      <c r="B45122" s="88"/>
      <c r="C45122" s="88"/>
      <c r="D45122" s="88"/>
      <c r="E45122" s="88"/>
      <c r="F45122" s="88"/>
      <c r="G45122" s="88"/>
      <c r="H45122" s="88"/>
      <c r="I45122" s="88"/>
      <c r="J45122" s="88"/>
      <c r="K45122" s="88"/>
    </row>
    <row r="45123" spans="2:11" ht="12" hidden="1" customHeight="1" x14ac:dyDescent="0.2">
      <c r="B45123" s="88"/>
      <c r="C45123" s="88"/>
      <c r="D45123" s="88"/>
      <c r="E45123" s="88"/>
      <c r="F45123" s="88"/>
      <c r="G45123" s="88"/>
      <c r="H45123" s="88"/>
      <c r="I45123" s="88"/>
      <c r="J45123" s="88"/>
      <c r="K45123" s="88"/>
    </row>
    <row r="45124" spans="2:11" ht="12" hidden="1" customHeight="1" x14ac:dyDescent="0.2">
      <c r="B45124" s="88"/>
      <c r="C45124" s="88"/>
      <c r="D45124" s="88"/>
      <c r="E45124" s="88"/>
      <c r="F45124" s="88"/>
      <c r="G45124" s="88"/>
      <c r="H45124" s="88"/>
      <c r="I45124" s="88"/>
      <c r="J45124" s="88"/>
      <c r="K45124" s="88"/>
    </row>
    <row r="45125" spans="2:11" ht="12" hidden="1" customHeight="1" x14ac:dyDescent="0.2">
      <c r="B45125" s="88"/>
      <c r="C45125" s="88"/>
      <c r="D45125" s="88"/>
      <c r="E45125" s="88"/>
      <c r="F45125" s="88"/>
      <c r="G45125" s="88"/>
      <c r="H45125" s="88"/>
      <c r="I45125" s="88"/>
      <c r="J45125" s="88"/>
      <c r="K45125" s="88"/>
    </row>
    <row r="45126" spans="2:11" ht="12" hidden="1" customHeight="1" x14ac:dyDescent="0.2">
      <c r="B45126" s="88"/>
      <c r="C45126" s="88"/>
      <c r="D45126" s="88"/>
      <c r="E45126" s="88"/>
      <c r="F45126" s="88"/>
      <c r="G45126" s="88"/>
      <c r="H45126" s="88"/>
      <c r="I45126" s="88"/>
      <c r="J45126" s="88"/>
      <c r="K45126" s="88"/>
    </row>
    <row r="45127" spans="2:11" ht="12" hidden="1" customHeight="1" x14ac:dyDescent="0.2">
      <c r="B45127" s="88"/>
      <c r="C45127" s="88"/>
      <c r="D45127" s="88"/>
      <c r="E45127" s="88"/>
      <c r="F45127" s="88"/>
      <c r="G45127" s="88"/>
      <c r="H45127" s="88"/>
      <c r="I45127" s="88"/>
      <c r="J45127" s="88"/>
      <c r="K45127" s="88"/>
    </row>
    <row r="45128" spans="2:11" ht="12" hidden="1" customHeight="1" x14ac:dyDescent="0.2">
      <c r="B45128" s="88"/>
      <c r="C45128" s="88"/>
      <c r="D45128" s="88"/>
      <c r="E45128" s="88"/>
      <c r="F45128" s="88"/>
      <c r="G45128" s="88"/>
      <c r="H45128" s="88"/>
      <c r="I45128" s="88"/>
      <c r="J45128" s="88"/>
      <c r="K45128" s="88"/>
    </row>
    <row r="45129" spans="2:11" ht="12" hidden="1" customHeight="1" x14ac:dyDescent="0.2">
      <c r="B45129" s="88"/>
      <c r="C45129" s="88"/>
      <c r="D45129" s="88"/>
      <c r="E45129" s="88"/>
      <c r="F45129" s="88"/>
      <c r="G45129" s="88"/>
      <c r="H45129" s="88"/>
      <c r="I45129" s="88"/>
      <c r="J45129" s="88"/>
      <c r="K45129" s="88"/>
    </row>
    <row r="45130" spans="2:11" ht="12" hidden="1" customHeight="1" x14ac:dyDescent="0.2">
      <c r="B45130" s="88"/>
      <c r="C45130" s="88"/>
      <c r="D45130" s="88"/>
      <c r="E45130" s="88"/>
      <c r="F45130" s="88"/>
      <c r="G45130" s="88"/>
      <c r="H45130" s="88"/>
      <c r="I45130" s="88"/>
      <c r="J45130" s="88"/>
      <c r="K45130" s="88"/>
    </row>
    <row r="45131" spans="2:11" ht="12" hidden="1" customHeight="1" x14ac:dyDescent="0.2">
      <c r="B45131" s="88"/>
      <c r="C45131" s="88"/>
      <c r="D45131" s="88"/>
      <c r="E45131" s="88"/>
      <c r="F45131" s="88"/>
      <c r="G45131" s="88"/>
      <c r="H45131" s="88"/>
      <c r="I45131" s="88"/>
      <c r="J45131" s="88"/>
      <c r="K45131" s="88"/>
    </row>
    <row r="45132" spans="2:11" ht="12" hidden="1" customHeight="1" x14ac:dyDescent="0.2">
      <c r="B45132" s="88"/>
      <c r="C45132" s="88"/>
      <c r="D45132" s="88"/>
      <c r="E45132" s="88"/>
      <c r="F45132" s="88"/>
      <c r="G45132" s="88"/>
      <c r="H45132" s="88"/>
      <c r="I45132" s="88"/>
      <c r="J45132" s="88"/>
      <c r="K45132" s="88"/>
    </row>
    <row r="45133" spans="2:11" ht="12" hidden="1" customHeight="1" x14ac:dyDescent="0.2">
      <c r="B45133" s="88"/>
      <c r="C45133" s="88"/>
      <c r="D45133" s="88"/>
      <c r="E45133" s="88"/>
      <c r="F45133" s="88"/>
      <c r="G45133" s="88"/>
      <c r="H45133" s="88"/>
      <c r="I45133" s="88"/>
      <c r="J45133" s="88"/>
      <c r="K45133" s="88"/>
    </row>
    <row r="45134" spans="2:11" ht="12" hidden="1" customHeight="1" x14ac:dyDescent="0.2">
      <c r="B45134" s="88"/>
      <c r="C45134" s="88"/>
      <c r="D45134" s="88"/>
      <c r="E45134" s="88"/>
      <c r="F45134" s="88"/>
      <c r="G45134" s="88"/>
      <c r="H45134" s="88"/>
      <c r="I45134" s="88"/>
      <c r="J45134" s="88"/>
      <c r="K45134" s="88"/>
    </row>
    <row r="45135" spans="2:11" ht="12" hidden="1" customHeight="1" x14ac:dyDescent="0.2">
      <c r="B45135" s="88"/>
      <c r="C45135" s="88"/>
      <c r="D45135" s="88"/>
      <c r="E45135" s="88"/>
      <c r="F45135" s="88"/>
      <c r="G45135" s="88"/>
      <c r="H45135" s="88"/>
      <c r="I45135" s="88"/>
      <c r="J45135" s="88"/>
      <c r="K45135" s="88"/>
    </row>
    <row r="45136" spans="2:11" ht="12" hidden="1" customHeight="1" x14ac:dyDescent="0.2">
      <c r="B45136" s="88"/>
      <c r="C45136" s="88"/>
      <c r="D45136" s="88"/>
      <c r="E45136" s="88"/>
      <c r="F45136" s="88"/>
      <c r="G45136" s="88"/>
      <c r="H45136" s="88"/>
      <c r="I45136" s="88"/>
      <c r="J45136" s="88"/>
      <c r="K45136" s="88"/>
    </row>
    <row r="45137" spans="2:11" ht="12" hidden="1" customHeight="1" x14ac:dyDescent="0.2">
      <c r="B45137" s="88"/>
      <c r="C45137" s="88"/>
      <c r="D45137" s="88"/>
      <c r="E45137" s="88"/>
      <c r="F45137" s="88"/>
      <c r="G45137" s="88"/>
      <c r="H45137" s="88"/>
      <c r="I45137" s="88"/>
      <c r="J45137" s="88"/>
      <c r="K45137" s="88"/>
    </row>
    <row r="45138" spans="2:11" ht="12" hidden="1" customHeight="1" x14ac:dyDescent="0.2">
      <c r="B45138" s="88"/>
      <c r="C45138" s="88"/>
      <c r="D45138" s="88"/>
      <c r="E45138" s="88"/>
      <c r="F45138" s="88"/>
      <c r="G45138" s="88"/>
      <c r="H45138" s="88"/>
      <c r="I45138" s="88"/>
      <c r="J45138" s="88"/>
      <c r="K45138" s="88"/>
    </row>
    <row r="45139" spans="2:11" ht="12" hidden="1" customHeight="1" x14ac:dyDescent="0.2">
      <c r="B45139" s="88"/>
      <c r="C45139" s="88"/>
      <c r="D45139" s="88"/>
      <c r="E45139" s="88"/>
      <c r="F45139" s="88"/>
      <c r="G45139" s="88"/>
      <c r="H45139" s="88"/>
      <c r="I45139" s="88"/>
      <c r="J45139" s="88"/>
      <c r="K45139" s="88"/>
    </row>
    <row r="45140" spans="2:11" ht="12" hidden="1" customHeight="1" x14ac:dyDescent="0.2">
      <c r="B45140" s="88"/>
      <c r="C45140" s="88"/>
      <c r="D45140" s="88"/>
      <c r="E45140" s="88"/>
      <c r="F45140" s="88"/>
      <c r="G45140" s="88"/>
      <c r="H45140" s="88"/>
      <c r="I45140" s="88"/>
      <c r="J45140" s="88"/>
      <c r="K45140" s="88"/>
    </row>
    <row r="45141" spans="2:11" ht="12" hidden="1" customHeight="1" x14ac:dyDescent="0.2">
      <c r="B45141" s="88"/>
      <c r="C45141" s="88"/>
      <c r="D45141" s="88"/>
      <c r="E45141" s="88"/>
      <c r="F45141" s="88"/>
      <c r="G45141" s="88"/>
      <c r="H45141" s="88"/>
      <c r="I45141" s="88"/>
      <c r="J45141" s="88"/>
      <c r="K45141" s="88"/>
    </row>
    <row r="45142" spans="2:11" ht="12" hidden="1" customHeight="1" x14ac:dyDescent="0.2">
      <c r="B45142" s="88"/>
      <c r="C45142" s="88"/>
      <c r="D45142" s="88"/>
      <c r="E45142" s="88"/>
      <c r="F45142" s="88"/>
      <c r="G45142" s="88"/>
      <c r="H45142" s="88"/>
      <c r="I45142" s="88"/>
      <c r="J45142" s="88"/>
      <c r="K45142" s="88"/>
    </row>
    <row r="45143" spans="2:11" ht="12" hidden="1" customHeight="1" x14ac:dyDescent="0.2">
      <c r="B45143" s="88"/>
      <c r="C45143" s="88"/>
      <c r="D45143" s="88"/>
      <c r="E45143" s="88"/>
      <c r="F45143" s="88"/>
      <c r="G45143" s="88"/>
      <c r="H45143" s="88"/>
      <c r="I45143" s="88"/>
      <c r="J45143" s="88"/>
      <c r="K45143" s="88"/>
    </row>
    <row r="45144" spans="2:11" ht="12" hidden="1" customHeight="1" x14ac:dyDescent="0.2">
      <c r="B45144" s="88"/>
      <c r="C45144" s="88"/>
      <c r="D45144" s="88"/>
      <c r="E45144" s="88"/>
      <c r="F45144" s="88"/>
      <c r="G45144" s="88"/>
      <c r="H45144" s="88"/>
      <c r="I45144" s="88"/>
      <c r="J45144" s="88"/>
      <c r="K45144" s="88"/>
    </row>
    <row r="45145" spans="2:11" ht="12" hidden="1" customHeight="1" x14ac:dyDescent="0.2">
      <c r="B45145" s="88"/>
      <c r="C45145" s="88"/>
      <c r="D45145" s="88"/>
      <c r="E45145" s="88"/>
      <c r="F45145" s="88"/>
      <c r="G45145" s="88"/>
      <c r="H45145" s="88"/>
      <c r="I45145" s="88"/>
      <c r="J45145" s="88"/>
      <c r="K45145" s="88"/>
    </row>
    <row r="45146" spans="2:11" ht="12" hidden="1" customHeight="1" x14ac:dyDescent="0.2">
      <c r="B45146" s="88"/>
      <c r="C45146" s="88"/>
      <c r="D45146" s="88"/>
      <c r="E45146" s="88"/>
      <c r="F45146" s="88"/>
      <c r="G45146" s="88"/>
      <c r="H45146" s="88"/>
      <c r="I45146" s="88"/>
      <c r="J45146" s="88"/>
      <c r="K45146" s="88"/>
    </row>
    <row r="45147" spans="2:11" ht="12" hidden="1" customHeight="1" x14ac:dyDescent="0.2">
      <c r="B45147" s="88"/>
      <c r="C45147" s="88"/>
      <c r="D45147" s="88"/>
      <c r="E45147" s="88"/>
      <c r="F45147" s="88"/>
      <c r="G45147" s="88"/>
      <c r="H45147" s="88"/>
      <c r="I45147" s="88"/>
      <c r="J45147" s="88"/>
      <c r="K45147" s="88"/>
    </row>
    <row r="45148" spans="2:11" ht="12" hidden="1" customHeight="1" x14ac:dyDescent="0.2">
      <c r="B45148" s="88"/>
      <c r="C45148" s="88"/>
      <c r="D45148" s="88"/>
      <c r="E45148" s="88"/>
      <c r="F45148" s="88"/>
      <c r="G45148" s="88"/>
      <c r="H45148" s="88"/>
      <c r="I45148" s="88"/>
      <c r="J45148" s="88"/>
      <c r="K45148" s="88"/>
    </row>
    <row r="45149" spans="2:11" ht="12" hidden="1" customHeight="1" x14ac:dyDescent="0.2">
      <c r="B45149" s="88"/>
      <c r="C45149" s="88"/>
      <c r="D45149" s="88"/>
      <c r="E45149" s="88"/>
      <c r="F45149" s="88"/>
      <c r="G45149" s="88"/>
      <c r="H45149" s="88"/>
      <c r="I45149" s="88"/>
      <c r="J45149" s="88"/>
      <c r="K45149" s="88"/>
    </row>
    <row r="45150" spans="2:11" ht="12" hidden="1" customHeight="1" x14ac:dyDescent="0.2">
      <c r="B45150" s="88"/>
      <c r="C45150" s="88"/>
      <c r="D45150" s="88"/>
      <c r="E45150" s="88"/>
      <c r="F45150" s="88"/>
      <c r="G45150" s="88"/>
      <c r="H45150" s="88"/>
      <c r="I45150" s="88"/>
      <c r="J45150" s="88"/>
      <c r="K45150" s="88"/>
    </row>
    <row r="45151" spans="2:11" ht="12" hidden="1" customHeight="1" x14ac:dyDescent="0.2">
      <c r="B45151" s="88"/>
      <c r="C45151" s="88"/>
      <c r="D45151" s="88"/>
      <c r="E45151" s="88"/>
      <c r="F45151" s="88"/>
      <c r="G45151" s="88"/>
      <c r="H45151" s="88"/>
      <c r="I45151" s="88"/>
      <c r="J45151" s="88"/>
      <c r="K45151" s="88"/>
    </row>
    <row r="45152" spans="2:11" ht="12" hidden="1" customHeight="1" x14ac:dyDescent="0.2">
      <c r="B45152" s="88"/>
      <c r="C45152" s="88"/>
      <c r="D45152" s="88"/>
      <c r="E45152" s="88"/>
      <c r="F45152" s="88"/>
      <c r="G45152" s="88"/>
      <c r="H45152" s="88"/>
      <c r="I45152" s="88"/>
      <c r="J45152" s="88"/>
      <c r="K45152" s="88"/>
    </row>
    <row r="45153" spans="2:11" ht="12" hidden="1" customHeight="1" x14ac:dyDescent="0.2">
      <c r="B45153" s="88"/>
      <c r="C45153" s="88"/>
      <c r="D45153" s="88"/>
      <c r="E45153" s="88"/>
      <c r="F45153" s="88"/>
      <c r="G45153" s="88"/>
      <c r="H45153" s="88"/>
      <c r="I45153" s="88"/>
      <c r="J45153" s="88"/>
      <c r="K45153" s="88"/>
    </row>
    <row r="45154" spans="2:11" ht="12" hidden="1" customHeight="1" x14ac:dyDescent="0.2">
      <c r="B45154" s="88"/>
      <c r="C45154" s="88"/>
      <c r="D45154" s="88"/>
      <c r="E45154" s="88"/>
      <c r="F45154" s="88"/>
      <c r="G45154" s="88"/>
      <c r="H45154" s="88"/>
      <c r="I45154" s="88"/>
      <c r="J45154" s="88"/>
      <c r="K45154" s="88"/>
    </row>
    <row r="45155" spans="2:11" ht="12" hidden="1" customHeight="1" x14ac:dyDescent="0.2">
      <c r="B45155" s="88"/>
      <c r="C45155" s="88"/>
      <c r="D45155" s="88"/>
      <c r="E45155" s="88"/>
      <c r="F45155" s="88"/>
      <c r="G45155" s="88"/>
      <c r="H45155" s="88"/>
      <c r="I45155" s="88"/>
      <c r="J45155" s="88"/>
      <c r="K45155" s="88"/>
    </row>
    <row r="45156" spans="2:11" ht="12" hidden="1" customHeight="1" x14ac:dyDescent="0.2">
      <c r="B45156" s="88"/>
      <c r="C45156" s="88"/>
      <c r="D45156" s="88"/>
      <c r="E45156" s="88"/>
      <c r="F45156" s="88"/>
      <c r="G45156" s="88"/>
      <c r="H45156" s="88"/>
      <c r="I45156" s="88"/>
      <c r="J45156" s="88"/>
      <c r="K45156" s="88"/>
    </row>
    <row r="45157" spans="2:11" ht="12" hidden="1" customHeight="1" x14ac:dyDescent="0.2">
      <c r="B45157" s="88"/>
      <c r="C45157" s="88"/>
      <c r="D45157" s="88"/>
      <c r="E45157" s="88"/>
      <c r="F45157" s="88"/>
      <c r="G45157" s="88"/>
      <c r="H45157" s="88"/>
      <c r="I45157" s="88"/>
      <c r="J45157" s="88"/>
      <c r="K45157" s="88"/>
    </row>
    <row r="45158" spans="2:11" ht="12" hidden="1" customHeight="1" x14ac:dyDescent="0.2">
      <c r="B45158" s="88"/>
      <c r="C45158" s="88"/>
      <c r="D45158" s="88"/>
      <c r="E45158" s="88"/>
      <c r="F45158" s="88"/>
      <c r="G45158" s="88"/>
      <c r="H45158" s="88"/>
      <c r="I45158" s="88"/>
      <c r="J45158" s="88"/>
      <c r="K45158" s="88"/>
    </row>
    <row r="45159" spans="2:11" ht="12" hidden="1" customHeight="1" x14ac:dyDescent="0.2">
      <c r="B45159" s="88"/>
      <c r="C45159" s="88"/>
      <c r="D45159" s="88"/>
      <c r="E45159" s="88"/>
      <c r="F45159" s="88"/>
      <c r="G45159" s="88"/>
      <c r="H45159" s="88"/>
      <c r="I45159" s="88"/>
      <c r="J45159" s="88"/>
      <c r="K45159" s="88"/>
    </row>
    <row r="45160" spans="2:11" ht="12" hidden="1" customHeight="1" x14ac:dyDescent="0.2">
      <c r="B45160" s="88"/>
      <c r="C45160" s="88"/>
      <c r="D45160" s="88"/>
      <c r="E45160" s="88"/>
      <c r="F45160" s="88"/>
      <c r="G45160" s="88"/>
      <c r="H45160" s="88"/>
      <c r="I45160" s="88"/>
      <c r="J45160" s="88"/>
      <c r="K45160" s="88"/>
    </row>
    <row r="45161" spans="2:11" ht="12" hidden="1" customHeight="1" x14ac:dyDescent="0.2">
      <c r="B45161" s="88"/>
      <c r="C45161" s="88"/>
      <c r="D45161" s="88"/>
      <c r="E45161" s="88"/>
      <c r="F45161" s="88"/>
      <c r="G45161" s="88"/>
      <c r="H45161" s="88"/>
      <c r="I45161" s="88"/>
      <c r="J45161" s="88"/>
      <c r="K45161" s="88"/>
    </row>
    <row r="45162" spans="2:11" ht="12" hidden="1" customHeight="1" x14ac:dyDescent="0.2">
      <c r="B45162" s="88"/>
      <c r="C45162" s="88"/>
      <c r="D45162" s="88"/>
      <c r="E45162" s="88"/>
      <c r="F45162" s="88"/>
      <c r="G45162" s="88"/>
      <c r="H45162" s="88"/>
      <c r="I45162" s="88"/>
      <c r="J45162" s="88"/>
      <c r="K45162" s="88"/>
    </row>
    <row r="45163" spans="2:11" ht="12" hidden="1" customHeight="1" x14ac:dyDescent="0.2">
      <c r="B45163" s="88"/>
      <c r="C45163" s="88"/>
      <c r="D45163" s="88"/>
      <c r="E45163" s="88"/>
      <c r="F45163" s="88"/>
      <c r="G45163" s="88"/>
      <c r="H45163" s="88"/>
      <c r="I45163" s="88"/>
      <c r="J45163" s="88"/>
      <c r="K45163" s="88"/>
    </row>
    <row r="45164" spans="2:11" ht="12" hidden="1" customHeight="1" x14ac:dyDescent="0.2">
      <c r="B45164" s="88"/>
      <c r="C45164" s="88"/>
      <c r="D45164" s="88"/>
      <c r="E45164" s="88"/>
      <c r="F45164" s="88"/>
      <c r="G45164" s="88"/>
      <c r="H45164" s="88"/>
      <c r="I45164" s="88"/>
      <c r="J45164" s="88"/>
      <c r="K45164" s="88"/>
    </row>
    <row r="45165" spans="2:11" ht="12" hidden="1" customHeight="1" x14ac:dyDescent="0.2">
      <c r="B45165" s="88"/>
      <c r="C45165" s="88"/>
      <c r="D45165" s="88"/>
      <c r="E45165" s="88"/>
      <c r="F45165" s="88"/>
      <c r="G45165" s="88"/>
      <c r="H45165" s="88"/>
      <c r="I45165" s="88"/>
      <c r="J45165" s="88"/>
      <c r="K45165" s="88"/>
    </row>
    <row r="45166" spans="2:11" ht="12" hidden="1" customHeight="1" x14ac:dyDescent="0.2">
      <c r="B45166" s="88"/>
      <c r="C45166" s="88"/>
      <c r="D45166" s="88"/>
      <c r="E45166" s="88"/>
      <c r="F45166" s="88"/>
      <c r="G45166" s="88"/>
      <c r="H45166" s="88"/>
      <c r="I45166" s="88"/>
      <c r="J45166" s="88"/>
      <c r="K45166" s="88"/>
    </row>
    <row r="45167" spans="2:11" ht="12" hidden="1" customHeight="1" x14ac:dyDescent="0.2">
      <c r="B45167" s="88"/>
      <c r="C45167" s="88"/>
      <c r="D45167" s="88"/>
      <c r="E45167" s="88"/>
      <c r="F45167" s="88"/>
      <c r="G45167" s="88"/>
      <c r="H45167" s="88"/>
      <c r="I45167" s="88"/>
      <c r="J45167" s="88"/>
      <c r="K45167" s="88"/>
    </row>
    <row r="45168" spans="2:11" ht="12" hidden="1" customHeight="1" x14ac:dyDescent="0.2">
      <c r="B45168" s="88"/>
      <c r="C45168" s="88"/>
      <c r="D45168" s="88"/>
      <c r="E45168" s="88"/>
      <c r="F45168" s="88"/>
      <c r="G45168" s="88"/>
      <c r="H45168" s="88"/>
      <c r="I45168" s="88"/>
      <c r="J45168" s="88"/>
      <c r="K45168" s="88"/>
    </row>
    <row r="45169" spans="2:11" ht="12" hidden="1" customHeight="1" x14ac:dyDescent="0.2">
      <c r="B45169" s="88"/>
      <c r="C45169" s="88"/>
      <c r="D45169" s="88"/>
      <c r="E45169" s="88"/>
      <c r="F45169" s="88"/>
      <c r="G45169" s="88"/>
      <c r="H45169" s="88"/>
      <c r="I45169" s="88"/>
      <c r="J45169" s="88"/>
      <c r="K45169" s="88"/>
    </row>
    <row r="45170" spans="2:11" ht="12" hidden="1" customHeight="1" x14ac:dyDescent="0.2">
      <c r="B45170" s="88"/>
      <c r="C45170" s="88"/>
      <c r="D45170" s="88"/>
      <c r="E45170" s="88"/>
      <c r="F45170" s="88"/>
      <c r="G45170" s="88"/>
      <c r="H45170" s="88"/>
      <c r="I45170" s="88"/>
      <c r="J45170" s="88"/>
      <c r="K45170" s="88"/>
    </row>
    <row r="45171" spans="2:11" ht="12" hidden="1" customHeight="1" x14ac:dyDescent="0.2">
      <c r="B45171" s="88"/>
      <c r="C45171" s="88"/>
      <c r="D45171" s="88"/>
      <c r="E45171" s="88"/>
      <c r="F45171" s="88"/>
      <c r="G45171" s="88"/>
      <c r="H45171" s="88"/>
      <c r="I45171" s="88"/>
      <c r="J45171" s="88"/>
      <c r="K45171" s="88"/>
    </row>
    <row r="45172" spans="2:11" ht="12" hidden="1" customHeight="1" x14ac:dyDescent="0.2">
      <c r="B45172" s="88"/>
      <c r="C45172" s="88"/>
      <c r="D45172" s="88"/>
      <c r="E45172" s="88"/>
      <c r="F45172" s="88"/>
      <c r="G45172" s="88"/>
      <c r="H45172" s="88"/>
      <c r="I45172" s="88"/>
      <c r="J45172" s="88"/>
      <c r="K45172" s="88"/>
    </row>
    <row r="45173" spans="2:11" ht="12" hidden="1" customHeight="1" x14ac:dyDescent="0.2">
      <c r="B45173" s="88"/>
      <c r="C45173" s="88"/>
      <c r="D45173" s="88"/>
      <c r="E45173" s="88"/>
      <c r="F45173" s="88"/>
      <c r="G45173" s="88"/>
      <c r="H45173" s="88"/>
      <c r="I45173" s="88"/>
      <c r="J45173" s="88"/>
      <c r="K45173" s="88"/>
    </row>
    <row r="45174" spans="2:11" ht="12" hidden="1" customHeight="1" x14ac:dyDescent="0.2">
      <c r="B45174" s="88"/>
      <c r="C45174" s="88"/>
      <c r="D45174" s="88"/>
      <c r="E45174" s="88"/>
      <c r="F45174" s="88"/>
      <c r="G45174" s="88"/>
      <c r="H45174" s="88"/>
      <c r="I45174" s="88"/>
      <c r="J45174" s="88"/>
      <c r="K45174" s="88"/>
    </row>
    <row r="45175" spans="2:11" ht="12" hidden="1" customHeight="1" x14ac:dyDescent="0.2">
      <c r="B45175" s="88"/>
      <c r="C45175" s="88"/>
      <c r="D45175" s="88"/>
      <c r="E45175" s="88"/>
      <c r="F45175" s="88"/>
      <c r="G45175" s="88"/>
      <c r="H45175" s="88"/>
      <c r="I45175" s="88"/>
      <c r="J45175" s="88"/>
      <c r="K45175" s="88"/>
    </row>
    <row r="45176" spans="2:11" ht="12" hidden="1" customHeight="1" x14ac:dyDescent="0.2">
      <c r="B45176" s="88"/>
      <c r="C45176" s="88"/>
      <c r="D45176" s="88"/>
      <c r="E45176" s="88"/>
      <c r="F45176" s="88"/>
      <c r="G45176" s="88"/>
      <c r="H45176" s="88"/>
      <c r="I45176" s="88"/>
      <c r="J45176" s="88"/>
      <c r="K45176" s="88"/>
    </row>
    <row r="45177" spans="2:11" ht="12" hidden="1" customHeight="1" x14ac:dyDescent="0.2">
      <c r="B45177" s="88"/>
      <c r="C45177" s="88"/>
      <c r="D45177" s="88"/>
      <c r="E45177" s="88"/>
      <c r="F45177" s="88"/>
      <c r="G45177" s="88"/>
      <c r="H45177" s="88"/>
      <c r="I45177" s="88"/>
      <c r="J45177" s="88"/>
      <c r="K45177" s="88"/>
    </row>
    <row r="45178" spans="2:11" ht="12" hidden="1" customHeight="1" x14ac:dyDescent="0.2">
      <c r="B45178" s="88"/>
      <c r="C45178" s="88"/>
      <c r="D45178" s="88"/>
      <c r="E45178" s="88"/>
      <c r="F45178" s="88"/>
      <c r="G45178" s="88"/>
      <c r="H45178" s="88"/>
      <c r="I45178" s="88"/>
      <c r="J45178" s="88"/>
      <c r="K45178" s="88"/>
    </row>
    <row r="45179" spans="2:11" ht="12" hidden="1" customHeight="1" x14ac:dyDescent="0.2">
      <c r="B45179" s="88"/>
      <c r="C45179" s="88"/>
      <c r="D45179" s="88"/>
      <c r="E45179" s="88"/>
      <c r="F45179" s="88"/>
      <c r="G45179" s="88"/>
      <c r="H45179" s="88"/>
      <c r="I45179" s="88"/>
      <c r="J45179" s="88"/>
      <c r="K45179" s="88"/>
    </row>
    <row r="45180" spans="2:11" ht="12" hidden="1" customHeight="1" x14ac:dyDescent="0.2">
      <c r="B45180" s="88"/>
      <c r="C45180" s="88"/>
      <c r="D45180" s="88"/>
      <c r="E45180" s="88"/>
      <c r="F45180" s="88"/>
      <c r="G45180" s="88"/>
      <c r="H45180" s="88"/>
      <c r="I45180" s="88"/>
      <c r="J45180" s="88"/>
      <c r="K45180" s="88"/>
    </row>
    <row r="45181" spans="2:11" ht="12" hidden="1" customHeight="1" x14ac:dyDescent="0.2">
      <c r="B45181" s="88"/>
      <c r="C45181" s="88"/>
      <c r="D45181" s="88"/>
      <c r="E45181" s="88"/>
      <c r="F45181" s="88"/>
      <c r="G45181" s="88"/>
      <c r="H45181" s="88"/>
      <c r="I45181" s="88"/>
      <c r="J45181" s="88"/>
      <c r="K45181" s="88"/>
    </row>
    <row r="45182" spans="2:11" ht="12" hidden="1" customHeight="1" x14ac:dyDescent="0.2">
      <c r="B45182" s="88"/>
      <c r="C45182" s="88"/>
      <c r="D45182" s="88"/>
      <c r="E45182" s="88"/>
      <c r="F45182" s="88"/>
      <c r="G45182" s="88"/>
      <c r="H45182" s="88"/>
      <c r="I45182" s="88"/>
      <c r="J45182" s="88"/>
      <c r="K45182" s="88"/>
    </row>
    <row r="45183" spans="2:11" ht="12" hidden="1" customHeight="1" x14ac:dyDescent="0.2">
      <c r="B45183" s="88"/>
      <c r="C45183" s="88"/>
      <c r="D45183" s="88"/>
      <c r="E45183" s="88"/>
      <c r="F45183" s="88"/>
      <c r="G45183" s="88"/>
      <c r="H45183" s="88"/>
      <c r="I45183" s="88"/>
      <c r="J45183" s="88"/>
      <c r="K45183" s="88"/>
    </row>
    <row r="45184" spans="2:11" ht="12" hidden="1" customHeight="1" x14ac:dyDescent="0.2">
      <c r="B45184" s="88"/>
      <c r="C45184" s="88"/>
      <c r="D45184" s="88"/>
      <c r="E45184" s="88"/>
      <c r="F45184" s="88"/>
      <c r="G45184" s="88"/>
      <c r="H45184" s="88"/>
      <c r="I45184" s="88"/>
      <c r="J45184" s="88"/>
      <c r="K45184" s="88"/>
    </row>
    <row r="45185" spans="2:11" ht="12" hidden="1" customHeight="1" x14ac:dyDescent="0.2">
      <c r="B45185" s="88"/>
      <c r="C45185" s="88"/>
      <c r="D45185" s="88"/>
      <c r="E45185" s="88"/>
      <c r="F45185" s="88"/>
      <c r="G45185" s="88"/>
      <c r="H45185" s="88"/>
      <c r="I45185" s="88"/>
      <c r="J45185" s="88"/>
      <c r="K45185" s="88"/>
    </row>
    <row r="45186" spans="2:11" ht="12" hidden="1" customHeight="1" x14ac:dyDescent="0.2">
      <c r="B45186" s="88"/>
      <c r="C45186" s="88"/>
      <c r="D45186" s="88"/>
      <c r="E45186" s="88"/>
      <c r="F45186" s="88"/>
      <c r="G45186" s="88"/>
      <c r="H45186" s="88"/>
      <c r="I45186" s="88"/>
      <c r="J45186" s="88"/>
      <c r="K45186" s="88"/>
    </row>
    <row r="45187" spans="2:11" ht="12" hidden="1" customHeight="1" x14ac:dyDescent="0.2">
      <c r="B45187" s="88"/>
      <c r="C45187" s="88"/>
      <c r="D45187" s="88"/>
      <c r="E45187" s="88"/>
      <c r="F45187" s="88"/>
      <c r="G45187" s="88"/>
      <c r="H45187" s="88"/>
      <c r="I45187" s="88"/>
      <c r="J45187" s="88"/>
      <c r="K45187" s="88"/>
    </row>
    <row r="45188" spans="2:11" ht="12" hidden="1" customHeight="1" x14ac:dyDescent="0.2">
      <c r="B45188" s="88"/>
      <c r="C45188" s="88"/>
      <c r="D45188" s="88"/>
      <c r="E45188" s="88"/>
      <c r="F45188" s="88"/>
      <c r="G45188" s="88"/>
      <c r="H45188" s="88"/>
      <c r="I45188" s="88"/>
      <c r="J45188" s="88"/>
      <c r="K45188" s="88"/>
    </row>
    <row r="45189" spans="2:11" ht="12" hidden="1" customHeight="1" x14ac:dyDescent="0.2">
      <c r="B45189" s="88"/>
      <c r="C45189" s="88"/>
      <c r="D45189" s="88"/>
      <c r="E45189" s="88"/>
      <c r="F45189" s="88"/>
      <c r="G45189" s="88"/>
      <c r="H45189" s="88"/>
      <c r="I45189" s="88"/>
      <c r="J45189" s="88"/>
      <c r="K45189" s="88"/>
    </row>
    <row r="45190" spans="2:11" ht="12" hidden="1" customHeight="1" x14ac:dyDescent="0.2">
      <c r="B45190" s="88"/>
      <c r="C45190" s="88"/>
      <c r="D45190" s="88"/>
      <c r="E45190" s="88"/>
      <c r="F45190" s="88"/>
      <c r="G45190" s="88"/>
      <c r="H45190" s="88"/>
      <c r="I45190" s="88"/>
      <c r="J45190" s="88"/>
      <c r="K45190" s="88"/>
    </row>
    <row r="45191" spans="2:11" ht="12" hidden="1" customHeight="1" x14ac:dyDescent="0.2">
      <c r="B45191" s="88"/>
      <c r="C45191" s="88"/>
      <c r="D45191" s="88"/>
      <c r="E45191" s="88"/>
      <c r="F45191" s="88"/>
      <c r="G45191" s="88"/>
      <c r="H45191" s="88"/>
      <c r="I45191" s="88"/>
      <c r="J45191" s="88"/>
      <c r="K45191" s="88"/>
    </row>
    <row r="45192" spans="2:11" ht="12" hidden="1" customHeight="1" x14ac:dyDescent="0.2">
      <c r="B45192" s="88"/>
      <c r="C45192" s="88"/>
      <c r="D45192" s="88"/>
      <c r="E45192" s="88"/>
      <c r="F45192" s="88"/>
      <c r="G45192" s="88"/>
      <c r="H45192" s="88"/>
      <c r="I45192" s="88"/>
      <c r="J45192" s="88"/>
      <c r="K45192" s="88"/>
    </row>
    <row r="45193" spans="2:11" ht="12" hidden="1" customHeight="1" x14ac:dyDescent="0.2">
      <c r="B45193" s="88"/>
      <c r="C45193" s="88"/>
      <c r="D45193" s="88"/>
      <c r="E45193" s="88"/>
      <c r="F45193" s="88"/>
      <c r="G45193" s="88"/>
      <c r="H45193" s="88"/>
      <c r="I45193" s="88"/>
      <c r="J45193" s="88"/>
      <c r="K45193" s="88"/>
    </row>
    <row r="45194" spans="2:11" ht="12" hidden="1" customHeight="1" x14ac:dyDescent="0.2">
      <c r="B45194" s="88"/>
      <c r="C45194" s="88"/>
      <c r="D45194" s="88"/>
      <c r="E45194" s="88"/>
      <c r="F45194" s="88"/>
      <c r="G45194" s="88"/>
      <c r="H45194" s="88"/>
      <c r="I45194" s="88"/>
      <c r="J45194" s="88"/>
      <c r="K45194" s="88"/>
    </row>
    <row r="45195" spans="2:11" ht="12" hidden="1" customHeight="1" x14ac:dyDescent="0.2">
      <c r="B45195" s="88"/>
      <c r="C45195" s="88"/>
      <c r="D45195" s="88"/>
      <c r="E45195" s="88"/>
      <c r="F45195" s="88"/>
      <c r="G45195" s="88"/>
      <c r="H45195" s="88"/>
      <c r="I45195" s="88"/>
      <c r="J45195" s="88"/>
      <c r="K45195" s="88"/>
    </row>
    <row r="45196" spans="2:11" ht="12" hidden="1" customHeight="1" x14ac:dyDescent="0.2">
      <c r="B45196" s="88"/>
      <c r="C45196" s="88"/>
      <c r="D45196" s="88"/>
      <c r="E45196" s="88"/>
      <c r="F45196" s="88"/>
      <c r="G45196" s="88"/>
      <c r="H45196" s="88"/>
      <c r="I45196" s="88"/>
      <c r="J45196" s="88"/>
      <c r="K45196" s="88"/>
    </row>
    <row r="45197" spans="2:11" ht="12" hidden="1" customHeight="1" x14ac:dyDescent="0.2">
      <c r="B45197" s="88"/>
      <c r="C45197" s="88"/>
      <c r="D45197" s="88"/>
      <c r="E45197" s="88"/>
      <c r="F45197" s="88"/>
      <c r="G45197" s="88"/>
      <c r="H45197" s="88"/>
      <c r="I45197" s="88"/>
      <c r="J45197" s="88"/>
      <c r="K45197" s="88"/>
    </row>
    <row r="45198" spans="2:11" ht="12" hidden="1" customHeight="1" x14ac:dyDescent="0.2">
      <c r="B45198" s="88"/>
      <c r="C45198" s="88"/>
      <c r="D45198" s="88"/>
      <c r="E45198" s="88"/>
      <c r="F45198" s="88"/>
      <c r="G45198" s="88"/>
      <c r="H45198" s="88"/>
      <c r="I45198" s="88"/>
      <c r="J45198" s="88"/>
      <c r="K45198" s="88"/>
    </row>
    <row r="45199" spans="2:11" ht="12" hidden="1" customHeight="1" x14ac:dyDescent="0.2">
      <c r="B45199" s="88"/>
      <c r="C45199" s="88"/>
      <c r="D45199" s="88"/>
      <c r="E45199" s="88"/>
      <c r="F45199" s="88"/>
      <c r="G45199" s="88"/>
      <c r="H45199" s="88"/>
      <c r="I45199" s="88"/>
      <c r="J45199" s="88"/>
      <c r="K45199" s="88"/>
    </row>
    <row r="45200" spans="2:11" ht="12" hidden="1" customHeight="1" x14ac:dyDescent="0.2">
      <c r="B45200" s="88"/>
      <c r="C45200" s="88"/>
      <c r="D45200" s="88"/>
      <c r="E45200" s="88"/>
      <c r="F45200" s="88"/>
      <c r="G45200" s="88"/>
      <c r="H45200" s="88"/>
      <c r="I45200" s="88"/>
      <c r="J45200" s="88"/>
      <c r="K45200" s="88"/>
    </row>
    <row r="45201" spans="2:11" ht="12" hidden="1" customHeight="1" x14ac:dyDescent="0.2">
      <c r="B45201" s="88"/>
      <c r="C45201" s="88"/>
      <c r="D45201" s="88"/>
      <c r="E45201" s="88"/>
      <c r="F45201" s="88"/>
      <c r="G45201" s="88"/>
      <c r="H45201" s="88"/>
      <c r="I45201" s="88"/>
      <c r="J45201" s="88"/>
      <c r="K45201" s="88"/>
    </row>
    <row r="45202" spans="2:11" ht="12" hidden="1" customHeight="1" x14ac:dyDescent="0.2">
      <c r="B45202" s="88"/>
      <c r="C45202" s="88"/>
      <c r="D45202" s="88"/>
      <c r="E45202" s="88"/>
      <c r="F45202" s="88"/>
      <c r="G45202" s="88"/>
      <c r="H45202" s="88"/>
      <c r="I45202" s="88"/>
      <c r="J45202" s="88"/>
      <c r="K45202" s="88"/>
    </row>
    <row r="45203" spans="2:11" ht="12" hidden="1" customHeight="1" x14ac:dyDescent="0.2">
      <c r="B45203" s="88"/>
      <c r="C45203" s="88"/>
      <c r="D45203" s="88"/>
      <c r="E45203" s="88"/>
      <c r="F45203" s="88"/>
      <c r="G45203" s="88"/>
      <c r="H45203" s="88"/>
      <c r="I45203" s="88"/>
      <c r="J45203" s="88"/>
      <c r="K45203" s="88"/>
    </row>
    <row r="45204" spans="2:11" ht="12" hidden="1" customHeight="1" x14ac:dyDescent="0.2">
      <c r="B45204" s="88"/>
      <c r="C45204" s="88"/>
      <c r="D45204" s="88"/>
      <c r="E45204" s="88"/>
      <c r="F45204" s="88"/>
      <c r="G45204" s="88"/>
      <c r="H45204" s="88"/>
      <c r="I45204" s="88"/>
      <c r="J45204" s="88"/>
      <c r="K45204" s="88"/>
    </row>
    <row r="45205" spans="2:11" ht="12" hidden="1" customHeight="1" x14ac:dyDescent="0.2">
      <c r="B45205" s="88"/>
      <c r="C45205" s="88"/>
      <c r="D45205" s="88"/>
      <c r="E45205" s="88"/>
      <c r="F45205" s="88"/>
      <c r="G45205" s="88"/>
      <c r="H45205" s="88"/>
      <c r="I45205" s="88"/>
      <c r="J45205" s="88"/>
      <c r="K45205" s="88"/>
    </row>
    <row r="45206" spans="2:11" ht="12" hidden="1" customHeight="1" x14ac:dyDescent="0.2">
      <c r="B45206" s="88"/>
      <c r="C45206" s="88"/>
      <c r="D45206" s="88"/>
      <c r="E45206" s="88"/>
      <c r="F45206" s="88"/>
      <c r="G45206" s="88"/>
      <c r="H45206" s="88"/>
      <c r="I45206" s="88"/>
      <c r="J45206" s="88"/>
      <c r="K45206" s="88"/>
    </row>
    <row r="45207" spans="2:11" ht="12" hidden="1" customHeight="1" x14ac:dyDescent="0.2">
      <c r="B45207" s="88"/>
      <c r="C45207" s="88"/>
      <c r="D45207" s="88"/>
      <c r="E45207" s="88"/>
      <c r="F45207" s="88"/>
      <c r="G45207" s="88"/>
      <c r="H45207" s="88"/>
      <c r="I45207" s="88"/>
      <c r="J45207" s="88"/>
      <c r="K45207" s="88"/>
    </row>
    <row r="45208" spans="2:11" ht="12" hidden="1" customHeight="1" x14ac:dyDescent="0.2">
      <c r="B45208" s="88"/>
      <c r="C45208" s="88"/>
      <c r="D45208" s="88"/>
      <c r="E45208" s="88"/>
      <c r="F45208" s="88"/>
      <c r="G45208" s="88"/>
      <c r="H45208" s="88"/>
      <c r="I45208" s="88"/>
      <c r="J45208" s="88"/>
      <c r="K45208" s="88"/>
    </row>
    <row r="45209" spans="2:11" ht="12" hidden="1" customHeight="1" x14ac:dyDescent="0.2">
      <c r="B45209" s="88"/>
      <c r="C45209" s="88"/>
      <c r="D45209" s="88"/>
      <c r="E45209" s="88"/>
      <c r="F45209" s="88"/>
      <c r="G45209" s="88"/>
      <c r="H45209" s="88"/>
      <c r="I45209" s="88"/>
      <c r="J45209" s="88"/>
      <c r="K45209" s="88"/>
    </row>
    <row r="45210" spans="2:11" ht="12" hidden="1" customHeight="1" x14ac:dyDescent="0.2">
      <c r="B45210" s="88"/>
      <c r="C45210" s="88"/>
      <c r="D45210" s="88"/>
      <c r="E45210" s="88"/>
      <c r="F45210" s="88"/>
      <c r="G45210" s="88"/>
      <c r="H45210" s="88"/>
      <c r="I45210" s="88"/>
      <c r="J45210" s="88"/>
      <c r="K45210" s="88"/>
    </row>
    <row r="45211" spans="2:11" ht="12" hidden="1" customHeight="1" x14ac:dyDescent="0.2">
      <c r="B45211" s="88"/>
      <c r="C45211" s="88"/>
      <c r="D45211" s="88"/>
      <c r="E45211" s="88"/>
      <c r="F45211" s="88"/>
      <c r="G45211" s="88"/>
      <c r="H45211" s="88"/>
      <c r="I45211" s="88"/>
      <c r="J45211" s="88"/>
      <c r="K45211" s="88"/>
    </row>
    <row r="45212" spans="2:11" ht="12" hidden="1" customHeight="1" x14ac:dyDescent="0.2">
      <c r="B45212" s="88"/>
      <c r="C45212" s="88"/>
      <c r="D45212" s="88"/>
      <c r="E45212" s="88"/>
      <c r="F45212" s="88"/>
      <c r="G45212" s="88"/>
      <c r="H45212" s="88"/>
      <c r="I45212" s="88"/>
      <c r="J45212" s="88"/>
      <c r="K45212" s="88"/>
    </row>
    <row r="45213" spans="2:11" ht="12" hidden="1" customHeight="1" x14ac:dyDescent="0.2">
      <c r="B45213" s="88"/>
      <c r="C45213" s="88"/>
      <c r="D45213" s="88"/>
      <c r="E45213" s="88"/>
      <c r="F45213" s="88"/>
      <c r="G45213" s="88"/>
      <c r="H45213" s="88"/>
      <c r="I45213" s="88"/>
      <c r="J45213" s="88"/>
      <c r="K45213" s="88"/>
    </row>
    <row r="45214" spans="2:11" ht="12" hidden="1" customHeight="1" x14ac:dyDescent="0.2">
      <c r="B45214" s="88"/>
      <c r="C45214" s="88"/>
      <c r="D45214" s="88"/>
      <c r="E45214" s="88"/>
      <c r="F45214" s="88"/>
      <c r="G45214" s="88"/>
      <c r="H45214" s="88"/>
      <c r="I45214" s="88"/>
      <c r="J45214" s="88"/>
      <c r="K45214" s="88"/>
    </row>
    <row r="45215" spans="2:11" ht="12" hidden="1" customHeight="1" x14ac:dyDescent="0.2">
      <c r="B45215" s="88"/>
      <c r="C45215" s="88"/>
      <c r="D45215" s="88"/>
      <c r="E45215" s="88"/>
      <c r="F45215" s="88"/>
      <c r="G45215" s="88"/>
      <c r="H45215" s="88"/>
      <c r="I45215" s="88"/>
      <c r="J45215" s="88"/>
      <c r="K45215" s="88"/>
    </row>
    <row r="45216" spans="2:11" ht="12" hidden="1" customHeight="1" x14ac:dyDescent="0.2">
      <c r="B45216" s="88"/>
      <c r="C45216" s="88"/>
      <c r="D45216" s="88"/>
      <c r="E45216" s="88"/>
      <c r="F45216" s="88"/>
      <c r="G45216" s="88"/>
      <c r="H45216" s="88"/>
      <c r="I45216" s="88"/>
      <c r="J45216" s="88"/>
      <c r="K45216" s="88"/>
    </row>
    <row r="45217" spans="2:11" ht="12" hidden="1" customHeight="1" x14ac:dyDescent="0.2">
      <c r="B45217" s="88"/>
      <c r="C45217" s="88"/>
      <c r="D45217" s="88"/>
      <c r="E45217" s="88"/>
      <c r="F45217" s="88"/>
      <c r="G45217" s="88"/>
      <c r="H45217" s="88"/>
      <c r="I45217" s="88"/>
      <c r="J45217" s="88"/>
      <c r="K45217" s="88"/>
    </row>
    <row r="45218" spans="2:11" ht="12" hidden="1" customHeight="1" x14ac:dyDescent="0.2">
      <c r="B45218" s="88"/>
      <c r="C45218" s="88"/>
      <c r="D45218" s="88"/>
      <c r="E45218" s="88"/>
      <c r="F45218" s="88"/>
      <c r="G45218" s="88"/>
      <c r="H45218" s="88"/>
      <c r="I45218" s="88"/>
      <c r="J45218" s="88"/>
      <c r="K45218" s="88"/>
    </row>
    <row r="45219" spans="2:11" ht="12" hidden="1" customHeight="1" x14ac:dyDescent="0.2">
      <c r="B45219" s="88"/>
      <c r="C45219" s="88"/>
      <c r="D45219" s="88"/>
      <c r="E45219" s="88"/>
      <c r="F45219" s="88"/>
      <c r="G45219" s="88"/>
      <c r="H45219" s="88"/>
      <c r="I45219" s="88"/>
      <c r="J45219" s="88"/>
      <c r="K45219" s="88"/>
    </row>
    <row r="45220" spans="2:11" ht="12" hidden="1" customHeight="1" x14ac:dyDescent="0.2">
      <c r="B45220" s="88"/>
      <c r="C45220" s="88"/>
      <c r="D45220" s="88"/>
      <c r="E45220" s="88"/>
      <c r="F45220" s="88"/>
      <c r="G45220" s="88"/>
      <c r="H45220" s="88"/>
      <c r="I45220" s="88"/>
      <c r="J45220" s="88"/>
      <c r="K45220" s="88"/>
    </row>
    <row r="45221" spans="2:11" ht="12" hidden="1" customHeight="1" x14ac:dyDescent="0.2">
      <c r="B45221" s="88"/>
      <c r="C45221" s="88"/>
      <c r="D45221" s="88"/>
      <c r="E45221" s="88"/>
      <c r="F45221" s="88"/>
      <c r="G45221" s="88"/>
      <c r="H45221" s="88"/>
      <c r="I45221" s="88"/>
      <c r="J45221" s="88"/>
      <c r="K45221" s="88"/>
    </row>
    <row r="45222" spans="2:11" ht="12" hidden="1" customHeight="1" x14ac:dyDescent="0.2">
      <c r="B45222" s="88"/>
      <c r="C45222" s="88"/>
      <c r="D45222" s="88"/>
      <c r="E45222" s="88"/>
      <c r="F45222" s="88"/>
      <c r="G45222" s="88"/>
      <c r="H45222" s="88"/>
      <c r="I45222" s="88"/>
      <c r="J45222" s="88"/>
      <c r="K45222" s="88"/>
    </row>
    <row r="45223" spans="2:11" ht="12" hidden="1" customHeight="1" x14ac:dyDescent="0.2">
      <c r="B45223" s="88"/>
      <c r="C45223" s="88"/>
      <c r="D45223" s="88"/>
      <c r="E45223" s="88"/>
      <c r="F45223" s="88"/>
      <c r="G45223" s="88"/>
      <c r="H45223" s="88"/>
      <c r="I45223" s="88"/>
      <c r="J45223" s="88"/>
      <c r="K45223" s="88"/>
    </row>
    <row r="45224" spans="2:11" ht="12" hidden="1" customHeight="1" x14ac:dyDescent="0.2">
      <c r="B45224" s="88"/>
      <c r="C45224" s="88"/>
      <c r="D45224" s="88"/>
      <c r="E45224" s="88"/>
      <c r="F45224" s="88"/>
      <c r="G45224" s="88"/>
      <c r="H45224" s="88"/>
      <c r="I45224" s="88"/>
      <c r="J45224" s="88"/>
      <c r="K45224" s="88"/>
    </row>
    <row r="45225" spans="2:11" ht="12" hidden="1" customHeight="1" x14ac:dyDescent="0.2">
      <c r="B45225" s="88"/>
      <c r="C45225" s="88"/>
      <c r="D45225" s="88"/>
      <c r="E45225" s="88"/>
      <c r="F45225" s="88"/>
      <c r="G45225" s="88"/>
      <c r="H45225" s="88"/>
      <c r="I45225" s="88"/>
      <c r="J45225" s="88"/>
      <c r="K45225" s="88"/>
    </row>
    <row r="45226" spans="2:11" ht="12" hidden="1" customHeight="1" x14ac:dyDescent="0.2">
      <c r="B45226" s="88"/>
      <c r="C45226" s="88"/>
      <c r="D45226" s="88"/>
      <c r="E45226" s="88"/>
      <c r="F45226" s="88"/>
      <c r="G45226" s="88"/>
      <c r="H45226" s="88"/>
      <c r="I45226" s="88"/>
      <c r="J45226" s="88"/>
      <c r="K45226" s="88"/>
    </row>
    <row r="45227" spans="2:11" ht="12" hidden="1" customHeight="1" x14ac:dyDescent="0.2">
      <c r="B45227" s="88"/>
      <c r="C45227" s="88"/>
      <c r="D45227" s="88"/>
      <c r="E45227" s="88"/>
      <c r="F45227" s="88"/>
      <c r="G45227" s="88"/>
      <c r="H45227" s="88"/>
      <c r="I45227" s="88"/>
      <c r="J45227" s="88"/>
      <c r="K45227" s="88"/>
    </row>
    <row r="45228" spans="2:11" ht="12" hidden="1" customHeight="1" x14ac:dyDescent="0.2">
      <c r="B45228" s="88"/>
      <c r="C45228" s="88"/>
      <c r="D45228" s="88"/>
      <c r="E45228" s="88"/>
      <c r="F45228" s="88"/>
      <c r="G45228" s="88"/>
      <c r="H45228" s="88"/>
      <c r="I45228" s="88"/>
      <c r="J45228" s="88"/>
      <c r="K45228" s="88"/>
    </row>
    <row r="45229" spans="2:11" ht="12" hidden="1" customHeight="1" x14ac:dyDescent="0.2">
      <c r="B45229" s="88"/>
      <c r="C45229" s="88"/>
      <c r="D45229" s="88"/>
      <c r="E45229" s="88"/>
      <c r="F45229" s="88"/>
      <c r="G45229" s="88"/>
      <c r="H45229" s="88"/>
      <c r="I45229" s="88"/>
      <c r="J45229" s="88"/>
      <c r="K45229" s="88"/>
    </row>
    <row r="45230" spans="2:11" ht="12" hidden="1" customHeight="1" x14ac:dyDescent="0.2">
      <c r="B45230" s="88"/>
      <c r="C45230" s="88"/>
      <c r="D45230" s="88"/>
      <c r="E45230" s="88"/>
      <c r="F45230" s="88"/>
      <c r="G45230" s="88"/>
      <c r="H45230" s="88"/>
      <c r="I45230" s="88"/>
      <c r="J45230" s="88"/>
      <c r="K45230" s="88"/>
    </row>
    <row r="45231" spans="2:11" ht="12" hidden="1" customHeight="1" x14ac:dyDescent="0.2">
      <c r="B45231" s="88"/>
      <c r="C45231" s="88"/>
      <c r="D45231" s="88"/>
      <c r="E45231" s="88"/>
      <c r="F45231" s="88"/>
      <c r="G45231" s="88"/>
      <c r="H45231" s="88"/>
      <c r="I45231" s="88"/>
      <c r="J45231" s="88"/>
      <c r="K45231" s="88"/>
    </row>
    <row r="45232" spans="2:11" ht="12" hidden="1" customHeight="1" x14ac:dyDescent="0.2">
      <c r="B45232" s="88"/>
      <c r="C45232" s="88"/>
      <c r="D45232" s="88"/>
      <c r="E45232" s="88"/>
      <c r="F45232" s="88"/>
      <c r="G45232" s="88"/>
      <c r="H45232" s="88"/>
      <c r="I45232" s="88"/>
      <c r="J45232" s="88"/>
      <c r="K45232" s="88"/>
    </row>
    <row r="45233" spans="2:11" ht="12" hidden="1" customHeight="1" x14ac:dyDescent="0.2">
      <c r="B45233" s="88"/>
      <c r="C45233" s="88"/>
      <c r="D45233" s="88"/>
      <c r="E45233" s="88"/>
      <c r="F45233" s="88"/>
      <c r="G45233" s="88"/>
      <c r="H45233" s="88"/>
      <c r="I45233" s="88"/>
      <c r="J45233" s="88"/>
      <c r="K45233" s="88"/>
    </row>
    <row r="45234" spans="2:11" ht="12" hidden="1" customHeight="1" x14ac:dyDescent="0.2">
      <c r="B45234" s="88"/>
      <c r="C45234" s="88"/>
      <c r="D45234" s="88"/>
      <c r="E45234" s="88"/>
      <c r="F45234" s="88"/>
      <c r="G45234" s="88"/>
      <c r="H45234" s="88"/>
      <c r="I45234" s="88"/>
      <c r="J45234" s="88"/>
      <c r="K45234" s="88"/>
    </row>
    <row r="45235" spans="2:11" ht="12" hidden="1" customHeight="1" x14ac:dyDescent="0.2">
      <c r="B45235" s="88"/>
      <c r="C45235" s="88"/>
      <c r="D45235" s="88"/>
      <c r="E45235" s="88"/>
      <c r="F45235" s="88"/>
      <c r="G45235" s="88"/>
      <c r="H45235" s="88"/>
      <c r="I45235" s="88"/>
      <c r="J45235" s="88"/>
      <c r="K45235" s="88"/>
    </row>
    <row r="45236" spans="2:11" ht="12" hidden="1" customHeight="1" x14ac:dyDescent="0.2">
      <c r="B45236" s="88"/>
      <c r="C45236" s="88"/>
      <c r="D45236" s="88"/>
      <c r="E45236" s="88"/>
      <c r="F45236" s="88"/>
      <c r="G45236" s="88"/>
      <c r="H45236" s="88"/>
      <c r="I45236" s="88"/>
      <c r="J45236" s="88"/>
      <c r="K45236" s="88"/>
    </row>
    <row r="45237" spans="2:11" ht="12" hidden="1" customHeight="1" x14ac:dyDescent="0.2">
      <c r="B45237" s="88"/>
      <c r="C45237" s="88"/>
      <c r="D45237" s="88"/>
      <c r="E45237" s="88"/>
      <c r="F45237" s="88"/>
      <c r="G45237" s="88"/>
      <c r="H45237" s="88"/>
      <c r="I45237" s="88"/>
      <c r="J45237" s="88"/>
      <c r="K45237" s="88"/>
    </row>
    <row r="45238" spans="2:11" ht="12" hidden="1" customHeight="1" x14ac:dyDescent="0.2">
      <c r="B45238" s="88"/>
      <c r="C45238" s="88"/>
      <c r="D45238" s="88"/>
      <c r="E45238" s="88"/>
      <c r="F45238" s="88"/>
      <c r="G45238" s="88"/>
      <c r="H45238" s="88"/>
      <c r="I45238" s="88"/>
      <c r="J45238" s="88"/>
      <c r="K45238" s="88"/>
    </row>
    <row r="45239" spans="2:11" ht="12" hidden="1" customHeight="1" x14ac:dyDescent="0.2">
      <c r="B45239" s="88"/>
      <c r="C45239" s="88"/>
      <c r="D45239" s="88"/>
      <c r="E45239" s="88"/>
      <c r="F45239" s="88"/>
      <c r="G45239" s="88"/>
      <c r="H45239" s="88"/>
      <c r="I45239" s="88"/>
      <c r="J45239" s="88"/>
      <c r="K45239" s="88"/>
    </row>
    <row r="45240" spans="2:11" ht="12" hidden="1" customHeight="1" x14ac:dyDescent="0.2">
      <c r="B45240" s="88"/>
      <c r="C45240" s="88"/>
      <c r="D45240" s="88"/>
      <c r="E45240" s="88"/>
      <c r="F45240" s="88"/>
      <c r="G45240" s="88"/>
      <c r="H45240" s="88"/>
      <c r="I45240" s="88"/>
      <c r="J45240" s="88"/>
      <c r="K45240" s="88"/>
    </row>
    <row r="45241" spans="2:11" ht="12" hidden="1" customHeight="1" x14ac:dyDescent="0.2">
      <c r="B45241" s="88"/>
      <c r="C45241" s="88"/>
      <c r="D45241" s="88"/>
      <c r="E45241" s="88"/>
      <c r="F45241" s="88"/>
      <c r="G45241" s="88"/>
      <c r="H45241" s="88"/>
      <c r="I45241" s="88"/>
      <c r="J45241" s="88"/>
      <c r="K45241" s="88"/>
    </row>
    <row r="45242" spans="2:11" ht="12" hidden="1" customHeight="1" x14ac:dyDescent="0.2">
      <c r="B45242" s="88"/>
      <c r="C45242" s="88"/>
      <c r="D45242" s="88"/>
      <c r="E45242" s="88"/>
      <c r="F45242" s="88"/>
      <c r="G45242" s="88"/>
      <c r="H45242" s="88"/>
      <c r="I45242" s="88"/>
      <c r="J45242" s="88"/>
      <c r="K45242" s="88"/>
    </row>
    <row r="45243" spans="2:11" ht="12" hidden="1" customHeight="1" x14ac:dyDescent="0.2">
      <c r="B45243" s="88"/>
      <c r="C45243" s="88"/>
      <c r="D45243" s="88"/>
      <c r="E45243" s="88"/>
      <c r="F45243" s="88"/>
      <c r="G45243" s="88"/>
      <c r="H45243" s="88"/>
      <c r="I45243" s="88"/>
      <c r="J45243" s="88"/>
      <c r="K45243" s="88"/>
    </row>
    <row r="45244" spans="2:11" ht="12" hidden="1" customHeight="1" x14ac:dyDescent="0.2">
      <c r="B45244" s="88"/>
      <c r="C45244" s="88"/>
      <c r="D45244" s="88"/>
      <c r="E45244" s="88"/>
      <c r="F45244" s="88"/>
      <c r="G45244" s="88"/>
      <c r="H45244" s="88"/>
      <c r="I45244" s="88"/>
      <c r="J45244" s="88"/>
      <c r="K45244" s="88"/>
    </row>
    <row r="45245" spans="2:11" ht="12" hidden="1" customHeight="1" x14ac:dyDescent="0.2">
      <c r="B45245" s="88"/>
      <c r="C45245" s="88"/>
      <c r="D45245" s="88"/>
      <c r="E45245" s="88"/>
      <c r="F45245" s="88"/>
      <c r="G45245" s="88"/>
      <c r="H45245" s="88"/>
      <c r="I45245" s="88"/>
      <c r="J45245" s="88"/>
      <c r="K45245" s="88"/>
    </row>
    <row r="45246" spans="2:11" ht="12" hidden="1" customHeight="1" x14ac:dyDescent="0.2">
      <c r="B45246" s="88"/>
      <c r="C45246" s="88"/>
      <c r="D45246" s="88"/>
      <c r="E45246" s="88"/>
      <c r="F45246" s="88"/>
      <c r="G45246" s="88"/>
      <c r="H45246" s="88"/>
      <c r="I45246" s="88"/>
      <c r="J45246" s="88"/>
      <c r="K45246" s="88"/>
    </row>
    <row r="45247" spans="2:11" ht="12" hidden="1" customHeight="1" x14ac:dyDescent="0.2">
      <c r="B45247" s="88"/>
      <c r="C45247" s="88"/>
      <c r="D45247" s="88"/>
      <c r="E45247" s="88"/>
      <c r="F45247" s="88"/>
      <c r="G45247" s="88"/>
      <c r="H45247" s="88"/>
      <c r="I45247" s="88"/>
      <c r="J45247" s="88"/>
      <c r="K45247" s="88"/>
    </row>
    <row r="45248" spans="2:11" ht="12" hidden="1" customHeight="1" x14ac:dyDescent="0.2">
      <c r="B45248" s="88"/>
      <c r="C45248" s="88"/>
      <c r="D45248" s="88"/>
      <c r="E45248" s="88"/>
      <c r="F45248" s="88"/>
      <c r="G45248" s="88"/>
      <c r="H45248" s="88"/>
      <c r="I45248" s="88"/>
      <c r="J45248" s="88"/>
      <c r="K45248" s="88"/>
    </row>
    <row r="45249" spans="2:11" ht="12" hidden="1" customHeight="1" x14ac:dyDescent="0.2">
      <c r="B45249" s="88"/>
      <c r="C45249" s="88"/>
      <c r="D45249" s="88"/>
      <c r="E45249" s="88"/>
      <c r="F45249" s="88"/>
      <c r="G45249" s="88"/>
      <c r="H45249" s="88"/>
      <c r="I45249" s="88"/>
      <c r="J45249" s="88"/>
      <c r="K45249" s="88"/>
    </row>
    <row r="45250" spans="2:11" ht="12" hidden="1" customHeight="1" x14ac:dyDescent="0.2">
      <c r="B45250" s="88"/>
      <c r="C45250" s="88"/>
      <c r="D45250" s="88"/>
      <c r="E45250" s="88"/>
      <c r="F45250" s="88"/>
      <c r="G45250" s="88"/>
      <c r="H45250" s="88"/>
      <c r="I45250" s="88"/>
      <c r="J45250" s="88"/>
      <c r="K45250" s="88"/>
    </row>
    <row r="45251" spans="2:11" ht="12" hidden="1" customHeight="1" x14ac:dyDescent="0.2">
      <c r="B45251" s="88"/>
      <c r="C45251" s="88"/>
      <c r="D45251" s="88"/>
      <c r="E45251" s="88"/>
      <c r="F45251" s="88"/>
      <c r="G45251" s="88"/>
      <c r="H45251" s="88"/>
      <c r="I45251" s="88"/>
      <c r="J45251" s="88"/>
      <c r="K45251" s="88"/>
    </row>
    <row r="45252" spans="2:11" ht="12" hidden="1" customHeight="1" x14ac:dyDescent="0.2">
      <c r="B45252" s="88"/>
      <c r="C45252" s="88"/>
      <c r="D45252" s="88"/>
      <c r="E45252" s="88"/>
      <c r="F45252" s="88"/>
      <c r="G45252" s="88"/>
      <c r="H45252" s="88"/>
      <c r="I45252" s="88"/>
      <c r="J45252" s="88"/>
      <c r="K45252" s="88"/>
    </row>
    <row r="45253" spans="2:11" ht="12" hidden="1" customHeight="1" x14ac:dyDescent="0.2">
      <c r="B45253" s="88"/>
      <c r="C45253" s="88"/>
      <c r="D45253" s="88"/>
      <c r="E45253" s="88"/>
      <c r="F45253" s="88"/>
      <c r="G45253" s="88"/>
      <c r="H45253" s="88"/>
      <c r="I45253" s="88"/>
      <c r="J45253" s="88"/>
      <c r="K45253" s="88"/>
    </row>
    <row r="45254" spans="2:11" ht="12" hidden="1" customHeight="1" x14ac:dyDescent="0.2">
      <c r="B45254" s="88"/>
      <c r="C45254" s="88"/>
      <c r="D45254" s="88"/>
      <c r="E45254" s="88"/>
      <c r="F45254" s="88"/>
      <c r="G45254" s="88"/>
      <c r="H45254" s="88"/>
      <c r="I45254" s="88"/>
      <c r="J45254" s="88"/>
      <c r="K45254" s="88"/>
    </row>
    <row r="45255" spans="2:11" ht="12" hidden="1" customHeight="1" x14ac:dyDescent="0.2">
      <c r="B45255" s="88"/>
      <c r="C45255" s="88"/>
      <c r="D45255" s="88"/>
      <c r="E45255" s="88"/>
      <c r="F45255" s="88"/>
      <c r="G45255" s="88"/>
      <c r="H45255" s="88"/>
      <c r="I45255" s="88"/>
      <c r="J45255" s="88"/>
      <c r="K45255" s="88"/>
    </row>
    <row r="45256" spans="2:11" ht="12" hidden="1" customHeight="1" x14ac:dyDescent="0.2">
      <c r="B45256" s="88"/>
      <c r="C45256" s="88"/>
      <c r="D45256" s="88"/>
      <c r="E45256" s="88"/>
      <c r="F45256" s="88"/>
      <c r="G45256" s="88"/>
      <c r="H45256" s="88"/>
      <c r="I45256" s="88"/>
      <c r="J45256" s="88"/>
      <c r="K45256" s="88"/>
    </row>
    <row r="45257" spans="2:11" ht="12" hidden="1" customHeight="1" x14ac:dyDescent="0.2">
      <c r="B45257" s="88"/>
      <c r="C45257" s="88"/>
      <c r="D45257" s="88"/>
      <c r="E45257" s="88"/>
      <c r="F45257" s="88"/>
      <c r="G45257" s="88"/>
      <c r="H45257" s="88"/>
      <c r="I45257" s="88"/>
      <c r="J45257" s="88"/>
      <c r="K45257" s="88"/>
    </row>
    <row r="45258" spans="2:11" ht="12" hidden="1" customHeight="1" x14ac:dyDescent="0.2">
      <c r="B45258" s="88"/>
      <c r="C45258" s="88"/>
      <c r="D45258" s="88"/>
      <c r="E45258" s="88"/>
      <c r="F45258" s="88"/>
      <c r="G45258" s="88"/>
      <c r="H45258" s="88"/>
      <c r="I45258" s="88"/>
      <c r="J45258" s="88"/>
      <c r="K45258" s="88"/>
    </row>
    <row r="45259" spans="2:11" ht="12" hidden="1" customHeight="1" x14ac:dyDescent="0.2">
      <c r="B45259" s="88"/>
      <c r="C45259" s="88"/>
      <c r="D45259" s="88"/>
      <c r="E45259" s="88"/>
      <c r="F45259" s="88"/>
      <c r="G45259" s="88"/>
      <c r="H45259" s="88"/>
      <c r="I45259" s="88"/>
      <c r="J45259" s="88"/>
      <c r="K45259" s="88"/>
    </row>
    <row r="45260" spans="2:11" ht="12" hidden="1" customHeight="1" x14ac:dyDescent="0.2">
      <c r="B45260" s="88"/>
      <c r="C45260" s="88"/>
      <c r="D45260" s="88"/>
      <c r="E45260" s="88"/>
      <c r="F45260" s="88"/>
      <c r="G45260" s="88"/>
      <c r="H45260" s="88"/>
      <c r="I45260" s="88"/>
      <c r="J45260" s="88"/>
      <c r="K45260" s="88"/>
    </row>
    <row r="45261" spans="2:11" ht="12" hidden="1" customHeight="1" x14ac:dyDescent="0.2">
      <c r="B45261" s="88"/>
      <c r="C45261" s="88"/>
      <c r="D45261" s="88"/>
      <c r="E45261" s="88"/>
      <c r="F45261" s="88"/>
      <c r="G45261" s="88"/>
      <c r="H45261" s="88"/>
      <c r="I45261" s="88"/>
      <c r="J45261" s="88"/>
      <c r="K45261" s="88"/>
    </row>
    <row r="45262" spans="2:11" ht="12" hidden="1" customHeight="1" x14ac:dyDescent="0.2">
      <c r="B45262" s="88"/>
      <c r="C45262" s="88"/>
      <c r="D45262" s="88"/>
      <c r="E45262" s="88"/>
      <c r="F45262" s="88"/>
      <c r="G45262" s="88"/>
      <c r="H45262" s="88"/>
      <c r="I45262" s="88"/>
      <c r="J45262" s="88"/>
      <c r="K45262" s="88"/>
    </row>
    <row r="45263" spans="2:11" ht="12" hidden="1" customHeight="1" x14ac:dyDescent="0.2">
      <c r="B45263" s="88"/>
      <c r="C45263" s="88"/>
      <c r="D45263" s="88"/>
      <c r="E45263" s="88"/>
      <c r="F45263" s="88"/>
      <c r="G45263" s="88"/>
      <c r="H45263" s="88"/>
      <c r="I45263" s="88"/>
      <c r="J45263" s="88"/>
      <c r="K45263" s="88"/>
    </row>
    <row r="45264" spans="2:11" ht="12" hidden="1" customHeight="1" x14ac:dyDescent="0.2">
      <c r="B45264" s="88"/>
      <c r="C45264" s="88"/>
      <c r="D45264" s="88"/>
      <c r="E45264" s="88"/>
      <c r="F45264" s="88"/>
      <c r="G45264" s="88"/>
      <c r="H45264" s="88"/>
      <c r="I45264" s="88"/>
      <c r="J45264" s="88"/>
      <c r="K45264" s="88"/>
    </row>
    <row r="45265" spans="2:11" ht="12" hidden="1" customHeight="1" x14ac:dyDescent="0.2">
      <c r="B45265" s="88"/>
      <c r="C45265" s="88"/>
      <c r="D45265" s="88"/>
      <c r="E45265" s="88"/>
      <c r="F45265" s="88"/>
      <c r="G45265" s="88"/>
      <c r="H45265" s="88"/>
      <c r="I45265" s="88"/>
      <c r="J45265" s="88"/>
      <c r="K45265" s="88"/>
    </row>
    <row r="45266" spans="2:11" ht="12" hidden="1" customHeight="1" x14ac:dyDescent="0.2">
      <c r="B45266" s="88"/>
      <c r="C45266" s="88"/>
      <c r="D45266" s="88"/>
      <c r="E45266" s="88"/>
      <c r="F45266" s="88"/>
      <c r="G45266" s="88"/>
      <c r="H45266" s="88"/>
      <c r="I45266" s="88"/>
      <c r="J45266" s="88"/>
      <c r="K45266" s="88"/>
    </row>
    <row r="45267" spans="2:11" ht="12" hidden="1" customHeight="1" x14ac:dyDescent="0.2">
      <c r="B45267" s="88"/>
      <c r="C45267" s="88"/>
      <c r="D45267" s="88"/>
      <c r="E45267" s="88"/>
      <c r="F45267" s="88"/>
      <c r="G45267" s="88"/>
      <c r="H45267" s="88"/>
      <c r="I45267" s="88"/>
      <c r="J45267" s="88"/>
      <c r="K45267" s="88"/>
    </row>
    <row r="45268" spans="2:11" ht="12" hidden="1" customHeight="1" x14ac:dyDescent="0.2">
      <c r="B45268" s="88"/>
      <c r="C45268" s="88"/>
      <c r="D45268" s="88"/>
      <c r="E45268" s="88"/>
      <c r="F45268" s="88"/>
      <c r="G45268" s="88"/>
      <c r="H45268" s="88"/>
      <c r="I45268" s="88"/>
      <c r="J45268" s="88"/>
      <c r="K45268" s="88"/>
    </row>
    <row r="45269" spans="2:11" ht="12" hidden="1" customHeight="1" x14ac:dyDescent="0.2">
      <c r="B45269" s="88"/>
      <c r="C45269" s="88"/>
      <c r="D45269" s="88"/>
      <c r="E45269" s="88"/>
      <c r="F45269" s="88"/>
      <c r="G45269" s="88"/>
      <c r="H45269" s="88"/>
      <c r="I45269" s="88"/>
      <c r="J45269" s="88"/>
      <c r="K45269" s="88"/>
    </row>
    <row r="45270" spans="2:11" ht="12" hidden="1" customHeight="1" x14ac:dyDescent="0.2">
      <c r="B45270" s="88"/>
      <c r="C45270" s="88"/>
      <c r="D45270" s="88"/>
      <c r="E45270" s="88"/>
      <c r="F45270" s="88"/>
      <c r="G45270" s="88"/>
      <c r="H45270" s="88"/>
      <c r="I45270" s="88"/>
      <c r="J45270" s="88"/>
      <c r="K45270" s="88"/>
    </row>
    <row r="45271" spans="2:11" ht="12" hidden="1" customHeight="1" x14ac:dyDescent="0.2">
      <c r="B45271" s="88"/>
      <c r="C45271" s="88"/>
      <c r="D45271" s="88"/>
      <c r="E45271" s="88"/>
      <c r="F45271" s="88"/>
      <c r="G45271" s="88"/>
      <c r="H45271" s="88"/>
      <c r="I45271" s="88"/>
      <c r="J45271" s="88"/>
      <c r="K45271" s="88"/>
    </row>
    <row r="45272" spans="2:11" ht="12" hidden="1" customHeight="1" x14ac:dyDescent="0.2">
      <c r="B45272" s="88"/>
      <c r="C45272" s="88"/>
      <c r="D45272" s="88"/>
      <c r="E45272" s="88"/>
      <c r="F45272" s="88"/>
      <c r="G45272" s="88"/>
      <c r="H45272" s="88"/>
      <c r="I45272" s="88"/>
      <c r="J45272" s="88"/>
      <c r="K45272" s="88"/>
    </row>
    <row r="45273" spans="2:11" ht="12" hidden="1" customHeight="1" x14ac:dyDescent="0.2">
      <c r="B45273" s="88"/>
      <c r="C45273" s="88"/>
      <c r="D45273" s="88"/>
      <c r="E45273" s="88"/>
      <c r="F45273" s="88"/>
      <c r="G45273" s="88"/>
      <c r="H45273" s="88"/>
      <c r="I45273" s="88"/>
      <c r="J45273" s="88"/>
      <c r="K45273" s="88"/>
    </row>
    <row r="45274" spans="2:11" ht="12" hidden="1" customHeight="1" x14ac:dyDescent="0.2">
      <c r="B45274" s="88"/>
      <c r="C45274" s="88"/>
      <c r="D45274" s="88"/>
      <c r="E45274" s="88"/>
      <c r="F45274" s="88"/>
      <c r="G45274" s="88"/>
      <c r="H45274" s="88"/>
      <c r="I45274" s="88"/>
      <c r="J45274" s="88"/>
      <c r="K45274" s="88"/>
    </row>
    <row r="45275" spans="2:11" ht="12" hidden="1" customHeight="1" x14ac:dyDescent="0.2">
      <c r="B45275" s="88"/>
      <c r="C45275" s="88"/>
      <c r="D45275" s="88"/>
      <c r="E45275" s="88"/>
      <c r="F45275" s="88"/>
      <c r="G45275" s="88"/>
      <c r="H45275" s="88"/>
      <c r="I45275" s="88"/>
      <c r="J45275" s="88"/>
      <c r="K45275" s="88"/>
    </row>
    <row r="45276" spans="2:11" ht="12" hidden="1" customHeight="1" x14ac:dyDescent="0.2">
      <c r="B45276" s="88"/>
      <c r="C45276" s="88"/>
      <c r="D45276" s="88"/>
      <c r="E45276" s="88"/>
      <c r="F45276" s="88"/>
      <c r="G45276" s="88"/>
      <c r="H45276" s="88"/>
      <c r="I45276" s="88"/>
      <c r="J45276" s="88"/>
      <c r="K45276" s="88"/>
    </row>
    <row r="45277" spans="2:11" ht="12" hidden="1" customHeight="1" x14ac:dyDescent="0.2">
      <c r="B45277" s="88"/>
      <c r="C45277" s="88"/>
      <c r="D45277" s="88"/>
      <c r="E45277" s="88"/>
      <c r="F45277" s="88"/>
      <c r="G45277" s="88"/>
      <c r="H45277" s="88"/>
      <c r="I45277" s="88"/>
      <c r="J45277" s="88"/>
      <c r="K45277" s="88"/>
    </row>
    <row r="45278" spans="2:11" ht="12" hidden="1" customHeight="1" x14ac:dyDescent="0.2">
      <c r="B45278" s="88"/>
      <c r="C45278" s="88"/>
      <c r="D45278" s="88"/>
      <c r="E45278" s="88"/>
      <c r="F45278" s="88"/>
      <c r="G45278" s="88"/>
      <c r="H45278" s="88"/>
      <c r="I45278" s="88"/>
      <c r="J45278" s="88"/>
      <c r="K45278" s="88"/>
    </row>
    <row r="45279" spans="2:11" ht="12" hidden="1" customHeight="1" x14ac:dyDescent="0.2">
      <c r="B45279" s="88"/>
      <c r="C45279" s="88"/>
      <c r="D45279" s="88"/>
      <c r="E45279" s="88"/>
      <c r="F45279" s="88"/>
      <c r="G45279" s="88"/>
      <c r="H45279" s="88"/>
      <c r="I45279" s="88"/>
      <c r="J45279" s="88"/>
      <c r="K45279" s="88"/>
    </row>
    <row r="45280" spans="2:11" ht="12" hidden="1" customHeight="1" x14ac:dyDescent="0.2">
      <c r="B45280" s="88"/>
      <c r="C45280" s="88"/>
      <c r="D45280" s="88"/>
      <c r="E45280" s="88"/>
      <c r="F45280" s="88"/>
      <c r="G45280" s="88"/>
      <c r="H45280" s="88"/>
      <c r="I45280" s="88"/>
      <c r="J45280" s="88"/>
      <c r="K45280" s="88"/>
    </row>
    <row r="45281" spans="2:11" ht="12" hidden="1" customHeight="1" x14ac:dyDescent="0.2">
      <c r="B45281" s="88"/>
      <c r="C45281" s="88"/>
      <c r="D45281" s="88"/>
      <c r="E45281" s="88"/>
      <c r="F45281" s="88"/>
      <c r="G45281" s="88"/>
      <c r="H45281" s="88"/>
      <c r="I45281" s="88"/>
      <c r="J45281" s="88"/>
      <c r="K45281" s="88"/>
    </row>
    <row r="45282" spans="2:11" ht="12" hidden="1" customHeight="1" x14ac:dyDescent="0.2">
      <c r="B45282" s="88"/>
      <c r="C45282" s="88"/>
      <c r="D45282" s="88"/>
      <c r="E45282" s="88"/>
      <c r="F45282" s="88"/>
      <c r="G45282" s="88"/>
      <c r="H45282" s="88"/>
      <c r="I45282" s="88"/>
      <c r="J45282" s="88"/>
      <c r="K45282" s="88"/>
    </row>
    <row r="45283" spans="2:11" ht="12" hidden="1" customHeight="1" x14ac:dyDescent="0.2">
      <c r="B45283" s="88"/>
      <c r="C45283" s="88"/>
      <c r="D45283" s="88"/>
      <c r="E45283" s="88"/>
      <c r="F45283" s="88"/>
      <c r="G45283" s="88"/>
      <c r="H45283" s="88"/>
      <c r="I45283" s="88"/>
      <c r="J45283" s="88"/>
      <c r="K45283" s="88"/>
    </row>
    <row r="45284" spans="2:11" ht="12" hidden="1" customHeight="1" x14ac:dyDescent="0.2">
      <c r="B45284" s="88"/>
      <c r="C45284" s="88"/>
      <c r="D45284" s="88"/>
      <c r="E45284" s="88"/>
      <c r="F45284" s="88"/>
      <c r="G45284" s="88"/>
      <c r="H45284" s="88"/>
      <c r="I45284" s="88"/>
      <c r="J45284" s="88"/>
      <c r="K45284" s="88"/>
    </row>
    <row r="45285" spans="2:11" ht="12" hidden="1" customHeight="1" x14ac:dyDescent="0.2">
      <c r="B45285" s="88"/>
      <c r="C45285" s="88"/>
      <c r="D45285" s="88"/>
      <c r="E45285" s="88"/>
      <c r="F45285" s="88"/>
      <c r="G45285" s="88"/>
      <c r="H45285" s="88"/>
      <c r="I45285" s="88"/>
      <c r="J45285" s="88"/>
      <c r="K45285" s="88"/>
    </row>
    <row r="45286" spans="2:11" ht="12" hidden="1" customHeight="1" x14ac:dyDescent="0.2">
      <c r="B45286" s="88"/>
      <c r="C45286" s="88"/>
      <c r="D45286" s="88"/>
      <c r="E45286" s="88"/>
      <c r="F45286" s="88"/>
      <c r="G45286" s="88"/>
      <c r="H45286" s="88"/>
      <c r="I45286" s="88"/>
      <c r="J45286" s="88"/>
      <c r="K45286" s="88"/>
    </row>
    <row r="45287" spans="2:11" ht="12" hidden="1" customHeight="1" x14ac:dyDescent="0.2">
      <c r="B45287" s="88"/>
      <c r="C45287" s="88"/>
      <c r="D45287" s="88"/>
      <c r="E45287" s="88"/>
      <c r="F45287" s="88"/>
      <c r="G45287" s="88"/>
      <c r="H45287" s="88"/>
      <c r="I45287" s="88"/>
      <c r="J45287" s="88"/>
      <c r="K45287" s="88"/>
    </row>
    <row r="45288" spans="2:11" ht="12" hidden="1" customHeight="1" x14ac:dyDescent="0.2">
      <c r="B45288" s="88"/>
      <c r="C45288" s="88"/>
      <c r="D45288" s="88"/>
      <c r="E45288" s="88"/>
      <c r="F45288" s="88"/>
      <c r="G45288" s="88"/>
      <c r="H45288" s="88"/>
      <c r="I45288" s="88"/>
      <c r="J45288" s="88"/>
      <c r="K45288" s="88"/>
    </row>
    <row r="45289" spans="2:11" ht="12" hidden="1" customHeight="1" x14ac:dyDescent="0.2">
      <c r="B45289" s="88"/>
      <c r="C45289" s="88"/>
      <c r="D45289" s="88"/>
      <c r="E45289" s="88"/>
      <c r="F45289" s="88"/>
      <c r="G45289" s="88"/>
      <c r="H45289" s="88"/>
      <c r="I45289" s="88"/>
      <c r="J45289" s="88"/>
      <c r="K45289" s="88"/>
    </row>
    <row r="45290" spans="2:11" ht="12" hidden="1" customHeight="1" x14ac:dyDescent="0.2">
      <c r="B45290" s="88"/>
      <c r="C45290" s="88"/>
      <c r="D45290" s="88"/>
      <c r="E45290" s="88"/>
      <c r="F45290" s="88"/>
      <c r="G45290" s="88"/>
      <c r="H45290" s="88"/>
      <c r="I45290" s="88"/>
      <c r="J45290" s="88"/>
      <c r="K45290" s="88"/>
    </row>
    <row r="45291" spans="2:11" ht="12" hidden="1" customHeight="1" x14ac:dyDescent="0.2">
      <c r="B45291" s="88"/>
      <c r="C45291" s="88"/>
      <c r="D45291" s="88"/>
      <c r="E45291" s="88"/>
      <c r="F45291" s="88"/>
      <c r="G45291" s="88"/>
      <c r="H45291" s="88"/>
      <c r="I45291" s="88"/>
      <c r="J45291" s="88"/>
      <c r="K45291" s="88"/>
    </row>
    <row r="45292" spans="2:11" ht="12" hidden="1" customHeight="1" x14ac:dyDescent="0.2">
      <c r="B45292" s="88"/>
      <c r="C45292" s="88"/>
      <c r="D45292" s="88"/>
      <c r="E45292" s="88"/>
      <c r="F45292" s="88"/>
      <c r="G45292" s="88"/>
      <c r="H45292" s="88"/>
      <c r="I45292" s="88"/>
      <c r="J45292" s="88"/>
      <c r="K45292" s="88"/>
    </row>
    <row r="45293" spans="2:11" ht="12" hidden="1" customHeight="1" x14ac:dyDescent="0.2">
      <c r="B45293" s="88"/>
      <c r="C45293" s="88"/>
      <c r="D45293" s="88"/>
      <c r="E45293" s="88"/>
      <c r="F45293" s="88"/>
      <c r="G45293" s="88"/>
      <c r="H45293" s="88"/>
      <c r="I45293" s="88"/>
      <c r="J45293" s="88"/>
      <c r="K45293" s="88"/>
    </row>
    <row r="45294" spans="2:11" ht="12" hidden="1" customHeight="1" x14ac:dyDescent="0.2">
      <c r="B45294" s="88"/>
      <c r="C45294" s="88"/>
      <c r="D45294" s="88"/>
      <c r="E45294" s="88"/>
      <c r="F45294" s="88"/>
      <c r="G45294" s="88"/>
      <c r="H45294" s="88"/>
      <c r="I45294" s="88"/>
      <c r="J45294" s="88"/>
      <c r="K45294" s="88"/>
    </row>
    <row r="45295" spans="2:11" ht="12" hidden="1" customHeight="1" x14ac:dyDescent="0.2">
      <c r="B45295" s="88"/>
      <c r="C45295" s="88"/>
      <c r="D45295" s="88"/>
      <c r="E45295" s="88"/>
      <c r="F45295" s="88"/>
      <c r="G45295" s="88"/>
      <c r="H45295" s="88"/>
      <c r="I45295" s="88"/>
      <c r="J45295" s="88"/>
      <c r="K45295" s="88"/>
    </row>
    <row r="45296" spans="2:11" ht="12" hidden="1" customHeight="1" x14ac:dyDescent="0.2">
      <c r="B45296" s="88"/>
      <c r="C45296" s="88"/>
      <c r="D45296" s="88"/>
      <c r="E45296" s="88"/>
      <c r="F45296" s="88"/>
      <c r="G45296" s="88"/>
      <c r="H45296" s="88"/>
      <c r="I45296" s="88"/>
      <c r="J45296" s="88"/>
      <c r="K45296" s="88"/>
    </row>
    <row r="45297" spans="2:11" ht="12" hidden="1" customHeight="1" x14ac:dyDescent="0.2">
      <c r="B45297" s="88"/>
      <c r="C45297" s="88"/>
      <c r="D45297" s="88"/>
      <c r="E45297" s="88"/>
      <c r="F45297" s="88"/>
      <c r="G45297" s="88"/>
      <c r="H45297" s="88"/>
      <c r="I45297" s="88"/>
      <c r="J45297" s="88"/>
      <c r="K45297" s="88"/>
    </row>
    <row r="45298" spans="2:11" ht="12" hidden="1" customHeight="1" x14ac:dyDescent="0.2">
      <c r="B45298" s="88"/>
      <c r="C45298" s="88"/>
      <c r="D45298" s="88"/>
      <c r="E45298" s="88"/>
      <c r="F45298" s="88"/>
      <c r="G45298" s="88"/>
      <c r="H45298" s="88"/>
      <c r="I45298" s="88"/>
      <c r="J45298" s="88"/>
      <c r="K45298" s="88"/>
    </row>
    <row r="45299" spans="2:11" ht="12" hidden="1" customHeight="1" x14ac:dyDescent="0.2">
      <c r="B45299" s="88"/>
      <c r="C45299" s="88"/>
      <c r="D45299" s="88"/>
      <c r="E45299" s="88"/>
      <c r="F45299" s="88"/>
      <c r="G45299" s="88"/>
      <c r="H45299" s="88"/>
      <c r="I45299" s="88"/>
      <c r="J45299" s="88"/>
      <c r="K45299" s="88"/>
    </row>
    <row r="45300" spans="2:11" ht="12" hidden="1" customHeight="1" x14ac:dyDescent="0.2">
      <c r="B45300" s="88"/>
      <c r="C45300" s="88"/>
      <c r="D45300" s="88"/>
      <c r="E45300" s="88"/>
      <c r="F45300" s="88"/>
      <c r="G45300" s="88"/>
      <c r="H45300" s="88"/>
      <c r="I45300" s="88"/>
      <c r="J45300" s="88"/>
      <c r="K45300" s="88"/>
    </row>
    <row r="45301" spans="2:11" ht="12" hidden="1" customHeight="1" x14ac:dyDescent="0.2">
      <c r="B45301" s="88"/>
      <c r="C45301" s="88"/>
      <c r="D45301" s="88"/>
      <c r="E45301" s="88"/>
      <c r="F45301" s="88"/>
      <c r="G45301" s="88"/>
      <c r="H45301" s="88"/>
      <c r="I45301" s="88"/>
      <c r="J45301" s="88"/>
      <c r="K45301" s="88"/>
    </row>
    <row r="45302" spans="2:11" ht="12" hidden="1" customHeight="1" x14ac:dyDescent="0.2">
      <c r="B45302" s="88"/>
      <c r="C45302" s="88"/>
      <c r="D45302" s="88"/>
      <c r="E45302" s="88"/>
      <c r="F45302" s="88"/>
      <c r="G45302" s="88"/>
      <c r="H45302" s="88"/>
      <c r="I45302" s="88"/>
      <c r="J45302" s="88"/>
      <c r="K45302" s="88"/>
    </row>
    <row r="45303" spans="2:11" ht="12" hidden="1" customHeight="1" x14ac:dyDescent="0.2">
      <c r="B45303" s="88"/>
      <c r="C45303" s="88"/>
      <c r="D45303" s="88"/>
      <c r="E45303" s="88"/>
      <c r="F45303" s="88"/>
      <c r="G45303" s="88"/>
      <c r="H45303" s="88"/>
      <c r="I45303" s="88"/>
      <c r="J45303" s="88"/>
      <c r="K45303" s="88"/>
    </row>
    <row r="45304" spans="2:11" ht="12" hidden="1" customHeight="1" x14ac:dyDescent="0.2">
      <c r="B45304" s="88"/>
      <c r="C45304" s="88"/>
      <c r="D45304" s="88"/>
      <c r="E45304" s="88"/>
      <c r="F45304" s="88"/>
      <c r="G45304" s="88"/>
      <c r="H45304" s="88"/>
      <c r="I45304" s="88"/>
      <c r="J45304" s="88"/>
      <c r="K45304" s="88"/>
    </row>
    <row r="45305" spans="2:11" ht="12" hidden="1" customHeight="1" x14ac:dyDescent="0.2">
      <c r="B45305" s="88"/>
      <c r="C45305" s="88"/>
      <c r="D45305" s="88"/>
      <c r="E45305" s="88"/>
      <c r="F45305" s="88"/>
      <c r="G45305" s="88"/>
      <c r="H45305" s="88"/>
      <c r="I45305" s="88"/>
      <c r="J45305" s="88"/>
      <c r="K45305" s="88"/>
    </row>
    <row r="45306" spans="2:11" ht="12" hidden="1" customHeight="1" x14ac:dyDescent="0.2">
      <c r="B45306" s="88"/>
      <c r="C45306" s="88"/>
      <c r="D45306" s="88"/>
      <c r="E45306" s="88"/>
      <c r="F45306" s="88"/>
      <c r="G45306" s="88"/>
      <c r="H45306" s="88"/>
      <c r="I45306" s="88"/>
      <c r="J45306" s="88"/>
      <c r="K45306" s="88"/>
    </row>
    <row r="45307" spans="2:11" ht="12" hidden="1" customHeight="1" x14ac:dyDescent="0.2">
      <c r="B45307" s="88"/>
      <c r="C45307" s="88"/>
      <c r="D45307" s="88"/>
      <c r="E45307" s="88"/>
      <c r="F45307" s="88"/>
      <c r="G45307" s="88"/>
      <c r="H45307" s="88"/>
      <c r="I45307" s="88"/>
      <c r="J45307" s="88"/>
      <c r="K45307" s="88"/>
    </row>
    <row r="45308" spans="2:11" ht="12" hidden="1" customHeight="1" x14ac:dyDescent="0.2">
      <c r="B45308" s="88"/>
      <c r="C45308" s="88"/>
      <c r="D45308" s="88"/>
      <c r="E45308" s="88"/>
      <c r="F45308" s="88"/>
      <c r="G45308" s="88"/>
      <c r="H45308" s="88"/>
      <c r="I45308" s="88"/>
      <c r="J45308" s="88"/>
      <c r="K45308" s="88"/>
    </row>
    <row r="45309" spans="2:11" ht="12" hidden="1" customHeight="1" x14ac:dyDescent="0.2">
      <c r="B45309" s="88"/>
      <c r="C45309" s="88"/>
      <c r="D45309" s="88"/>
      <c r="E45309" s="88"/>
      <c r="F45309" s="88"/>
      <c r="G45309" s="88"/>
      <c r="H45309" s="88"/>
      <c r="I45309" s="88"/>
      <c r="J45309" s="88"/>
      <c r="K45309" s="88"/>
    </row>
    <row r="45310" spans="2:11" ht="12" hidden="1" customHeight="1" x14ac:dyDescent="0.2">
      <c r="B45310" s="88"/>
      <c r="C45310" s="88"/>
      <c r="D45310" s="88"/>
      <c r="E45310" s="88"/>
      <c r="F45310" s="88"/>
      <c r="G45310" s="88"/>
      <c r="H45310" s="88"/>
      <c r="I45310" s="88"/>
      <c r="J45310" s="88"/>
      <c r="K45310" s="88"/>
    </row>
    <row r="45311" spans="2:11" ht="12" hidden="1" customHeight="1" x14ac:dyDescent="0.2">
      <c r="B45311" s="88"/>
      <c r="C45311" s="88"/>
      <c r="D45311" s="88"/>
      <c r="E45311" s="88"/>
      <c r="F45311" s="88"/>
      <c r="G45311" s="88"/>
      <c r="H45311" s="88"/>
      <c r="I45311" s="88"/>
      <c r="J45311" s="88"/>
      <c r="K45311" s="88"/>
    </row>
    <row r="45312" spans="2:11" ht="12" hidden="1" customHeight="1" x14ac:dyDescent="0.2">
      <c r="B45312" s="88"/>
      <c r="C45312" s="88"/>
      <c r="D45312" s="88"/>
      <c r="E45312" s="88"/>
      <c r="F45312" s="88"/>
      <c r="G45312" s="88"/>
      <c r="H45312" s="88"/>
      <c r="I45312" s="88"/>
      <c r="J45312" s="88"/>
      <c r="K45312" s="88"/>
    </row>
    <row r="45313" spans="2:11" ht="12" hidden="1" customHeight="1" x14ac:dyDescent="0.2">
      <c r="B45313" s="88"/>
      <c r="C45313" s="88"/>
      <c r="D45313" s="88"/>
      <c r="E45313" s="88"/>
      <c r="F45313" s="88"/>
      <c r="G45313" s="88"/>
      <c r="H45313" s="88"/>
      <c r="I45313" s="88"/>
      <c r="J45313" s="88"/>
      <c r="K45313" s="88"/>
    </row>
    <row r="45314" spans="2:11" ht="12" hidden="1" customHeight="1" x14ac:dyDescent="0.2">
      <c r="B45314" s="88"/>
      <c r="C45314" s="88"/>
      <c r="D45314" s="88"/>
      <c r="E45314" s="88"/>
      <c r="F45314" s="88"/>
      <c r="G45314" s="88"/>
      <c r="H45314" s="88"/>
      <c r="I45314" s="88"/>
      <c r="J45314" s="88"/>
      <c r="K45314" s="88"/>
    </row>
    <row r="45315" spans="2:11" ht="12" hidden="1" customHeight="1" x14ac:dyDescent="0.2">
      <c r="B45315" s="88"/>
      <c r="C45315" s="88"/>
      <c r="D45315" s="88"/>
      <c r="E45315" s="88"/>
      <c r="F45315" s="88"/>
      <c r="G45315" s="88"/>
      <c r="H45315" s="88"/>
      <c r="I45315" s="88"/>
      <c r="J45315" s="88"/>
      <c r="K45315" s="88"/>
    </row>
    <row r="45316" spans="2:11" ht="12" hidden="1" customHeight="1" x14ac:dyDescent="0.2">
      <c r="B45316" s="88"/>
      <c r="C45316" s="88"/>
      <c r="D45316" s="88"/>
      <c r="E45316" s="88"/>
      <c r="F45316" s="88"/>
      <c r="G45316" s="88"/>
      <c r="H45316" s="88"/>
      <c r="I45316" s="88"/>
      <c r="J45316" s="88"/>
      <c r="K45316" s="88"/>
    </row>
    <row r="45317" spans="2:11" ht="12" hidden="1" customHeight="1" x14ac:dyDescent="0.2">
      <c r="B45317" s="88"/>
      <c r="C45317" s="88"/>
      <c r="D45317" s="88"/>
      <c r="E45317" s="88"/>
      <c r="F45317" s="88"/>
      <c r="G45317" s="88"/>
      <c r="H45317" s="88"/>
      <c r="I45317" s="88"/>
      <c r="J45317" s="88"/>
      <c r="K45317" s="88"/>
    </row>
    <row r="45318" spans="2:11" ht="12" hidden="1" customHeight="1" x14ac:dyDescent="0.2">
      <c r="B45318" s="88"/>
      <c r="C45318" s="88"/>
      <c r="D45318" s="88"/>
      <c r="E45318" s="88"/>
      <c r="F45318" s="88"/>
      <c r="G45318" s="88"/>
      <c r="H45318" s="88"/>
      <c r="I45318" s="88"/>
      <c r="J45318" s="88"/>
      <c r="K45318" s="88"/>
    </row>
    <row r="45319" spans="2:11" ht="12" hidden="1" customHeight="1" x14ac:dyDescent="0.2">
      <c r="B45319" s="88"/>
      <c r="C45319" s="88"/>
      <c r="D45319" s="88"/>
      <c r="E45319" s="88"/>
      <c r="F45319" s="88"/>
      <c r="G45319" s="88"/>
      <c r="H45319" s="88"/>
      <c r="I45319" s="88"/>
      <c r="J45319" s="88"/>
      <c r="K45319" s="88"/>
    </row>
    <row r="45320" spans="2:11" ht="12" hidden="1" customHeight="1" x14ac:dyDescent="0.2">
      <c r="B45320" s="88"/>
      <c r="C45320" s="88"/>
      <c r="D45320" s="88"/>
      <c r="E45320" s="88"/>
      <c r="F45320" s="88"/>
      <c r="G45320" s="88"/>
      <c r="H45320" s="88"/>
      <c r="I45320" s="88"/>
      <c r="J45320" s="88"/>
      <c r="K45320" s="88"/>
    </row>
    <row r="45321" spans="2:11" ht="12" hidden="1" customHeight="1" x14ac:dyDescent="0.2">
      <c r="B45321" s="88"/>
      <c r="C45321" s="88"/>
      <c r="D45321" s="88"/>
      <c r="E45321" s="88"/>
      <c r="F45321" s="88"/>
      <c r="G45321" s="88"/>
      <c r="H45321" s="88"/>
      <c r="I45321" s="88"/>
      <c r="J45321" s="88"/>
      <c r="K45321" s="88"/>
    </row>
    <row r="45322" spans="2:11" ht="12" hidden="1" customHeight="1" x14ac:dyDescent="0.2">
      <c r="B45322" s="88"/>
      <c r="C45322" s="88"/>
      <c r="D45322" s="88"/>
      <c r="E45322" s="88"/>
      <c r="F45322" s="88"/>
      <c r="G45322" s="88"/>
      <c r="H45322" s="88"/>
      <c r="I45322" s="88"/>
      <c r="J45322" s="88"/>
      <c r="K45322" s="88"/>
    </row>
    <row r="45323" spans="2:11" ht="12" hidden="1" customHeight="1" x14ac:dyDescent="0.2">
      <c r="B45323" s="88"/>
      <c r="C45323" s="88"/>
      <c r="D45323" s="88"/>
      <c r="E45323" s="88"/>
      <c r="F45323" s="88"/>
      <c r="G45323" s="88"/>
      <c r="H45323" s="88"/>
      <c r="I45323" s="88"/>
      <c r="J45323" s="88"/>
      <c r="K45323" s="88"/>
    </row>
    <row r="45324" spans="2:11" ht="12" hidden="1" customHeight="1" x14ac:dyDescent="0.2">
      <c r="B45324" s="88"/>
      <c r="C45324" s="88"/>
      <c r="D45324" s="88"/>
      <c r="E45324" s="88"/>
      <c r="F45324" s="88"/>
      <c r="G45324" s="88"/>
      <c r="H45324" s="88"/>
      <c r="I45324" s="88"/>
      <c r="J45324" s="88"/>
      <c r="K45324" s="88"/>
    </row>
    <row r="45325" spans="2:11" ht="12" hidden="1" customHeight="1" x14ac:dyDescent="0.2">
      <c r="B45325" s="88"/>
      <c r="C45325" s="88"/>
      <c r="D45325" s="88"/>
      <c r="E45325" s="88"/>
      <c r="F45325" s="88"/>
      <c r="G45325" s="88"/>
      <c r="H45325" s="88"/>
      <c r="I45325" s="88"/>
      <c r="J45325" s="88"/>
      <c r="K45325" s="88"/>
    </row>
    <row r="45326" spans="2:11" ht="12" hidden="1" customHeight="1" x14ac:dyDescent="0.2">
      <c r="B45326" s="88"/>
      <c r="C45326" s="88"/>
      <c r="D45326" s="88"/>
      <c r="E45326" s="88"/>
      <c r="F45326" s="88"/>
      <c r="G45326" s="88"/>
      <c r="H45326" s="88"/>
      <c r="I45326" s="88"/>
      <c r="J45326" s="88"/>
      <c r="K45326" s="88"/>
    </row>
    <row r="45327" spans="2:11" ht="12" hidden="1" customHeight="1" x14ac:dyDescent="0.2">
      <c r="B45327" s="88"/>
      <c r="C45327" s="88"/>
      <c r="D45327" s="88"/>
      <c r="E45327" s="88"/>
      <c r="F45327" s="88"/>
      <c r="G45327" s="88"/>
      <c r="H45327" s="88"/>
      <c r="I45327" s="88"/>
      <c r="J45327" s="88"/>
      <c r="K45327" s="88"/>
    </row>
    <row r="45328" spans="2:11" ht="12" hidden="1" customHeight="1" x14ac:dyDescent="0.2">
      <c r="B45328" s="88"/>
      <c r="C45328" s="88"/>
      <c r="D45328" s="88"/>
      <c r="E45328" s="88"/>
      <c r="F45328" s="88"/>
      <c r="G45328" s="88"/>
      <c r="H45328" s="88"/>
      <c r="I45328" s="88"/>
      <c r="J45328" s="88"/>
      <c r="K45328" s="88"/>
    </row>
    <row r="45329" spans="2:11" ht="12" hidden="1" customHeight="1" x14ac:dyDescent="0.2">
      <c r="B45329" s="88"/>
      <c r="C45329" s="88"/>
      <c r="D45329" s="88"/>
      <c r="E45329" s="88"/>
      <c r="F45329" s="88"/>
      <c r="G45329" s="88"/>
      <c r="H45329" s="88"/>
      <c r="I45329" s="88"/>
      <c r="J45329" s="88"/>
      <c r="K45329" s="88"/>
    </row>
    <row r="45330" spans="2:11" ht="12" hidden="1" customHeight="1" x14ac:dyDescent="0.2">
      <c r="B45330" s="88"/>
      <c r="C45330" s="88"/>
      <c r="D45330" s="88"/>
      <c r="E45330" s="88"/>
      <c r="F45330" s="88"/>
      <c r="G45330" s="88"/>
      <c r="H45330" s="88"/>
      <c r="I45330" s="88"/>
      <c r="J45330" s="88"/>
      <c r="K45330" s="88"/>
    </row>
    <row r="45331" spans="2:11" ht="12" hidden="1" customHeight="1" x14ac:dyDescent="0.2">
      <c r="B45331" s="88"/>
      <c r="C45331" s="88"/>
      <c r="D45331" s="88"/>
      <c r="E45331" s="88"/>
      <c r="F45331" s="88"/>
      <c r="G45331" s="88"/>
      <c r="H45331" s="88"/>
      <c r="I45331" s="88"/>
      <c r="J45331" s="88"/>
      <c r="K45331" s="88"/>
    </row>
    <row r="45332" spans="2:11" ht="12" hidden="1" customHeight="1" x14ac:dyDescent="0.2">
      <c r="B45332" s="88"/>
      <c r="C45332" s="88"/>
      <c r="D45332" s="88"/>
      <c r="E45332" s="88"/>
      <c r="F45332" s="88"/>
      <c r="G45332" s="88"/>
      <c r="H45332" s="88"/>
      <c r="I45332" s="88"/>
      <c r="J45332" s="88"/>
      <c r="K45332" s="88"/>
    </row>
    <row r="45333" spans="2:11" ht="12" hidden="1" customHeight="1" x14ac:dyDescent="0.2">
      <c r="B45333" s="88"/>
      <c r="C45333" s="88"/>
      <c r="D45333" s="88"/>
      <c r="E45333" s="88"/>
      <c r="F45333" s="88"/>
      <c r="G45333" s="88"/>
      <c r="H45333" s="88"/>
      <c r="I45333" s="88"/>
      <c r="J45333" s="88"/>
      <c r="K45333" s="88"/>
    </row>
    <row r="45334" spans="2:11" ht="12" hidden="1" customHeight="1" x14ac:dyDescent="0.2">
      <c r="B45334" s="88"/>
      <c r="C45334" s="88"/>
      <c r="D45334" s="88"/>
      <c r="E45334" s="88"/>
      <c r="F45334" s="88"/>
      <c r="G45334" s="88"/>
      <c r="H45334" s="88"/>
      <c r="I45334" s="88"/>
      <c r="J45334" s="88"/>
      <c r="K45334" s="88"/>
    </row>
    <row r="45335" spans="2:11" ht="12" hidden="1" customHeight="1" x14ac:dyDescent="0.2">
      <c r="B45335" s="88"/>
      <c r="C45335" s="88"/>
      <c r="D45335" s="88"/>
      <c r="E45335" s="88"/>
      <c r="F45335" s="88"/>
      <c r="G45335" s="88"/>
      <c r="H45335" s="88"/>
      <c r="I45335" s="88"/>
      <c r="J45335" s="88"/>
      <c r="K45335" s="88"/>
    </row>
    <row r="45336" spans="2:11" ht="12" hidden="1" customHeight="1" x14ac:dyDescent="0.2">
      <c r="B45336" s="88"/>
      <c r="C45336" s="88"/>
      <c r="D45336" s="88"/>
      <c r="E45336" s="88"/>
      <c r="F45336" s="88"/>
      <c r="G45336" s="88"/>
      <c r="H45336" s="88"/>
      <c r="I45336" s="88"/>
      <c r="J45336" s="88"/>
      <c r="K45336" s="88"/>
    </row>
    <row r="45337" spans="2:11" ht="12" hidden="1" customHeight="1" x14ac:dyDescent="0.2">
      <c r="B45337" s="88"/>
      <c r="C45337" s="88"/>
      <c r="D45337" s="88"/>
      <c r="E45337" s="88"/>
      <c r="F45337" s="88"/>
      <c r="G45337" s="88"/>
      <c r="H45337" s="88"/>
      <c r="I45337" s="88"/>
      <c r="J45337" s="88"/>
      <c r="K45337" s="88"/>
    </row>
    <row r="45338" spans="2:11" ht="12" hidden="1" customHeight="1" x14ac:dyDescent="0.2">
      <c r="B45338" s="88"/>
      <c r="C45338" s="88"/>
      <c r="D45338" s="88"/>
      <c r="E45338" s="88"/>
      <c r="F45338" s="88"/>
      <c r="G45338" s="88"/>
      <c r="H45338" s="88"/>
      <c r="I45338" s="88"/>
      <c r="J45338" s="88"/>
      <c r="K45338" s="88"/>
    </row>
    <row r="45339" spans="2:11" ht="12" hidden="1" customHeight="1" x14ac:dyDescent="0.2">
      <c r="B45339" s="88"/>
      <c r="C45339" s="88"/>
      <c r="D45339" s="88"/>
      <c r="E45339" s="88"/>
      <c r="F45339" s="88"/>
      <c r="G45339" s="88"/>
      <c r="H45339" s="88"/>
      <c r="I45339" s="88"/>
      <c r="J45339" s="88"/>
      <c r="K45339" s="88"/>
    </row>
    <row r="45340" spans="2:11" ht="12" hidden="1" customHeight="1" x14ac:dyDescent="0.2">
      <c r="B45340" s="88"/>
      <c r="C45340" s="88"/>
      <c r="D45340" s="88"/>
      <c r="E45340" s="88"/>
      <c r="F45340" s="88"/>
      <c r="G45340" s="88"/>
      <c r="H45340" s="88"/>
      <c r="I45340" s="88"/>
      <c r="J45340" s="88"/>
      <c r="K45340" s="88"/>
    </row>
    <row r="45341" spans="2:11" ht="12" hidden="1" customHeight="1" x14ac:dyDescent="0.2">
      <c r="B45341" s="88"/>
      <c r="C45341" s="88"/>
      <c r="D45341" s="88"/>
      <c r="E45341" s="88"/>
      <c r="F45341" s="88"/>
      <c r="G45341" s="88"/>
      <c r="H45341" s="88"/>
      <c r="I45341" s="88"/>
      <c r="J45341" s="88"/>
      <c r="K45341" s="88"/>
    </row>
    <row r="45342" spans="2:11" ht="12" hidden="1" customHeight="1" x14ac:dyDescent="0.2">
      <c r="B45342" s="88"/>
      <c r="C45342" s="88"/>
      <c r="D45342" s="88"/>
      <c r="E45342" s="88"/>
      <c r="F45342" s="88"/>
      <c r="G45342" s="88"/>
      <c r="H45342" s="88"/>
      <c r="I45342" s="88"/>
      <c r="J45342" s="88"/>
      <c r="K45342" s="88"/>
    </row>
    <row r="45343" spans="2:11" ht="12" hidden="1" customHeight="1" x14ac:dyDescent="0.2">
      <c r="B45343" s="88"/>
      <c r="C45343" s="88"/>
      <c r="D45343" s="88"/>
      <c r="E45343" s="88"/>
      <c r="F45343" s="88"/>
      <c r="G45343" s="88"/>
      <c r="H45343" s="88"/>
      <c r="I45343" s="88"/>
      <c r="J45343" s="88"/>
      <c r="K45343" s="88"/>
    </row>
    <row r="45344" spans="2:11" ht="12" hidden="1" customHeight="1" x14ac:dyDescent="0.2">
      <c r="B45344" s="88"/>
      <c r="C45344" s="88"/>
      <c r="D45344" s="88"/>
      <c r="E45344" s="88"/>
      <c r="F45344" s="88"/>
      <c r="G45344" s="88"/>
      <c r="H45344" s="88"/>
      <c r="I45344" s="88"/>
      <c r="J45344" s="88"/>
      <c r="K45344" s="88"/>
    </row>
    <row r="45345" spans="2:11" ht="12" hidden="1" customHeight="1" x14ac:dyDescent="0.2">
      <c r="B45345" s="88"/>
      <c r="C45345" s="88"/>
      <c r="D45345" s="88"/>
      <c r="E45345" s="88"/>
      <c r="F45345" s="88"/>
      <c r="G45345" s="88"/>
      <c r="H45345" s="88"/>
      <c r="I45345" s="88"/>
      <c r="J45345" s="88"/>
      <c r="K45345" s="88"/>
    </row>
    <row r="45346" spans="2:11" ht="12" hidden="1" customHeight="1" x14ac:dyDescent="0.2">
      <c r="B45346" s="88"/>
      <c r="C45346" s="88"/>
      <c r="D45346" s="88"/>
      <c r="E45346" s="88"/>
      <c r="F45346" s="88"/>
      <c r="G45346" s="88"/>
      <c r="H45346" s="88"/>
      <c r="I45346" s="88"/>
      <c r="J45346" s="88"/>
      <c r="K45346" s="88"/>
    </row>
    <row r="45347" spans="2:11" ht="12" hidden="1" customHeight="1" x14ac:dyDescent="0.2">
      <c r="B45347" s="88"/>
      <c r="C45347" s="88"/>
      <c r="D45347" s="88"/>
      <c r="E45347" s="88"/>
      <c r="F45347" s="88"/>
      <c r="G45347" s="88"/>
      <c r="H45347" s="88"/>
      <c r="I45347" s="88"/>
      <c r="J45347" s="88"/>
      <c r="K45347" s="88"/>
    </row>
    <row r="45348" spans="2:11" ht="12" hidden="1" customHeight="1" x14ac:dyDescent="0.2">
      <c r="B45348" s="88"/>
      <c r="C45348" s="88"/>
      <c r="D45348" s="88"/>
      <c r="E45348" s="88"/>
      <c r="F45348" s="88"/>
      <c r="G45348" s="88"/>
      <c r="H45348" s="88"/>
      <c r="I45348" s="88"/>
      <c r="J45348" s="88"/>
      <c r="K45348" s="88"/>
    </row>
    <row r="45349" spans="2:11" ht="12" hidden="1" customHeight="1" x14ac:dyDescent="0.2">
      <c r="B45349" s="88"/>
      <c r="C45349" s="88"/>
      <c r="D45349" s="88"/>
      <c r="E45349" s="88"/>
      <c r="F45349" s="88"/>
      <c r="G45349" s="88"/>
      <c r="H45349" s="88"/>
      <c r="I45349" s="88"/>
      <c r="J45349" s="88"/>
      <c r="K45349" s="88"/>
    </row>
    <row r="45350" spans="2:11" ht="12" hidden="1" customHeight="1" x14ac:dyDescent="0.2">
      <c r="B45350" s="88"/>
      <c r="C45350" s="88"/>
      <c r="D45350" s="88"/>
      <c r="E45350" s="88"/>
      <c r="F45350" s="88"/>
      <c r="G45350" s="88"/>
      <c r="H45350" s="88"/>
      <c r="I45350" s="88"/>
      <c r="J45350" s="88"/>
      <c r="K45350" s="88"/>
    </row>
    <row r="45351" spans="2:11" ht="12" hidden="1" customHeight="1" x14ac:dyDescent="0.2">
      <c r="B45351" s="88"/>
      <c r="C45351" s="88"/>
      <c r="D45351" s="88"/>
      <c r="E45351" s="88"/>
      <c r="F45351" s="88"/>
      <c r="G45351" s="88"/>
      <c r="H45351" s="88"/>
      <c r="I45351" s="88"/>
      <c r="J45351" s="88"/>
      <c r="K45351" s="88"/>
    </row>
    <row r="45352" spans="2:11" ht="12" hidden="1" customHeight="1" x14ac:dyDescent="0.2">
      <c r="B45352" s="88"/>
      <c r="C45352" s="88"/>
      <c r="D45352" s="88"/>
      <c r="E45352" s="88"/>
      <c r="F45352" s="88"/>
      <c r="G45352" s="88"/>
      <c r="H45352" s="88"/>
      <c r="I45352" s="88"/>
      <c r="J45352" s="88"/>
      <c r="K45352" s="88"/>
    </row>
    <row r="45353" spans="2:11" ht="12" hidden="1" customHeight="1" x14ac:dyDescent="0.2">
      <c r="B45353" s="88"/>
      <c r="C45353" s="88"/>
      <c r="D45353" s="88"/>
      <c r="E45353" s="88"/>
      <c r="F45353" s="88"/>
      <c r="G45353" s="88"/>
      <c r="H45353" s="88"/>
      <c r="I45353" s="88"/>
      <c r="J45353" s="88"/>
      <c r="K45353" s="88"/>
    </row>
    <row r="45354" spans="2:11" ht="12" hidden="1" customHeight="1" x14ac:dyDescent="0.2">
      <c r="B45354" s="88"/>
      <c r="C45354" s="88"/>
      <c r="D45354" s="88"/>
      <c r="E45354" s="88"/>
      <c r="F45354" s="88"/>
      <c r="G45354" s="88"/>
      <c r="H45354" s="88"/>
      <c r="I45354" s="88"/>
      <c r="J45354" s="88"/>
      <c r="K45354" s="88"/>
    </row>
    <row r="45355" spans="2:11" ht="12" hidden="1" customHeight="1" x14ac:dyDescent="0.2">
      <c r="B45355" s="88"/>
      <c r="C45355" s="88"/>
      <c r="D45355" s="88"/>
      <c r="E45355" s="88"/>
      <c r="F45355" s="88"/>
      <c r="G45355" s="88"/>
      <c r="H45355" s="88"/>
      <c r="I45355" s="88"/>
      <c r="J45355" s="88"/>
      <c r="K45355" s="88"/>
    </row>
    <row r="45356" spans="2:11" ht="12" hidden="1" customHeight="1" x14ac:dyDescent="0.2">
      <c r="B45356" s="88"/>
      <c r="C45356" s="88"/>
      <c r="D45356" s="88"/>
      <c r="E45356" s="88"/>
      <c r="F45356" s="88"/>
      <c r="G45356" s="88"/>
      <c r="H45356" s="88"/>
      <c r="I45356" s="88"/>
      <c r="J45356" s="88"/>
      <c r="K45356" s="88"/>
    </row>
    <row r="45357" spans="2:11" ht="12" hidden="1" customHeight="1" x14ac:dyDescent="0.2">
      <c r="B45357" s="88"/>
      <c r="C45357" s="88"/>
      <c r="D45357" s="88"/>
      <c r="E45357" s="88"/>
      <c r="F45357" s="88"/>
      <c r="G45357" s="88"/>
      <c r="H45357" s="88"/>
      <c r="I45357" s="88"/>
      <c r="J45357" s="88"/>
      <c r="K45357" s="88"/>
    </row>
    <row r="45358" spans="2:11" ht="12" hidden="1" customHeight="1" x14ac:dyDescent="0.2">
      <c r="B45358" s="88"/>
      <c r="C45358" s="88"/>
      <c r="D45358" s="88"/>
      <c r="E45358" s="88"/>
      <c r="F45358" s="88"/>
      <c r="G45358" s="88"/>
      <c r="H45358" s="88"/>
      <c r="I45358" s="88"/>
      <c r="J45358" s="88"/>
      <c r="K45358" s="88"/>
    </row>
    <row r="45359" spans="2:11" ht="12" hidden="1" customHeight="1" x14ac:dyDescent="0.2">
      <c r="B45359" s="88"/>
      <c r="C45359" s="88"/>
      <c r="D45359" s="88"/>
      <c r="E45359" s="88"/>
      <c r="F45359" s="88"/>
      <c r="G45359" s="88"/>
      <c r="H45359" s="88"/>
      <c r="I45359" s="88"/>
      <c r="J45359" s="88"/>
      <c r="K45359" s="88"/>
    </row>
    <row r="45360" spans="2:11" ht="12" hidden="1" customHeight="1" x14ac:dyDescent="0.2">
      <c r="B45360" s="88"/>
      <c r="C45360" s="88"/>
      <c r="D45360" s="88"/>
      <c r="E45360" s="88"/>
      <c r="F45360" s="88"/>
      <c r="G45360" s="88"/>
      <c r="H45360" s="88"/>
      <c r="I45360" s="88"/>
      <c r="J45360" s="88"/>
      <c r="K45360" s="88"/>
    </row>
    <row r="45361" spans="2:11" ht="12" hidden="1" customHeight="1" x14ac:dyDescent="0.2">
      <c r="B45361" s="88"/>
      <c r="C45361" s="88"/>
      <c r="D45361" s="88"/>
      <c r="E45361" s="88"/>
      <c r="F45361" s="88"/>
      <c r="G45361" s="88"/>
      <c r="H45361" s="88"/>
      <c r="I45361" s="88"/>
      <c r="J45361" s="88"/>
      <c r="K45361" s="88"/>
    </row>
    <row r="45362" spans="2:11" ht="12" hidden="1" customHeight="1" x14ac:dyDescent="0.2">
      <c r="B45362" s="88"/>
      <c r="C45362" s="88"/>
      <c r="D45362" s="88"/>
      <c r="E45362" s="88"/>
      <c r="F45362" s="88"/>
      <c r="G45362" s="88"/>
      <c r="H45362" s="88"/>
      <c r="I45362" s="88"/>
      <c r="J45362" s="88"/>
      <c r="K45362" s="88"/>
    </row>
    <row r="45363" spans="2:11" ht="12" hidden="1" customHeight="1" x14ac:dyDescent="0.2">
      <c r="B45363" s="88"/>
      <c r="C45363" s="88"/>
      <c r="D45363" s="88"/>
      <c r="E45363" s="88"/>
      <c r="F45363" s="88"/>
      <c r="G45363" s="88"/>
      <c r="H45363" s="88"/>
      <c r="I45363" s="88"/>
      <c r="J45363" s="88"/>
      <c r="K45363" s="88"/>
    </row>
    <row r="45364" spans="2:11" ht="12" hidden="1" customHeight="1" x14ac:dyDescent="0.2">
      <c r="B45364" s="88"/>
      <c r="C45364" s="88"/>
      <c r="D45364" s="88"/>
      <c r="E45364" s="88"/>
      <c r="F45364" s="88"/>
      <c r="G45364" s="88"/>
      <c r="H45364" s="88"/>
      <c r="I45364" s="88"/>
      <c r="J45364" s="88"/>
      <c r="K45364" s="88"/>
    </row>
    <row r="45365" spans="2:11" ht="12" hidden="1" customHeight="1" x14ac:dyDescent="0.2">
      <c r="B45365" s="88"/>
      <c r="C45365" s="88"/>
      <c r="D45365" s="88"/>
      <c r="E45365" s="88"/>
      <c r="F45365" s="88"/>
      <c r="G45365" s="88"/>
      <c r="H45365" s="88"/>
      <c r="I45365" s="88"/>
      <c r="J45365" s="88"/>
      <c r="K45365" s="88"/>
    </row>
    <row r="45366" spans="2:11" ht="12" hidden="1" customHeight="1" x14ac:dyDescent="0.2">
      <c r="B45366" s="88"/>
      <c r="C45366" s="88"/>
      <c r="D45366" s="88"/>
      <c r="E45366" s="88"/>
      <c r="F45366" s="88"/>
      <c r="G45366" s="88"/>
      <c r="H45366" s="88"/>
      <c r="I45366" s="88"/>
      <c r="J45366" s="88"/>
      <c r="K45366" s="88"/>
    </row>
    <row r="45367" spans="2:11" ht="12" hidden="1" customHeight="1" x14ac:dyDescent="0.2">
      <c r="B45367" s="88"/>
      <c r="C45367" s="88"/>
      <c r="D45367" s="88"/>
      <c r="E45367" s="88"/>
      <c r="F45367" s="88"/>
      <c r="G45367" s="88"/>
      <c r="H45367" s="88"/>
      <c r="I45367" s="88"/>
      <c r="J45367" s="88"/>
      <c r="K45367" s="88"/>
    </row>
    <row r="45368" spans="2:11" ht="12" hidden="1" customHeight="1" x14ac:dyDescent="0.2">
      <c r="B45368" s="88"/>
      <c r="C45368" s="88"/>
      <c r="D45368" s="88"/>
      <c r="E45368" s="88"/>
      <c r="F45368" s="88"/>
      <c r="G45368" s="88"/>
      <c r="H45368" s="88"/>
      <c r="I45368" s="88"/>
      <c r="J45368" s="88"/>
      <c r="K45368" s="88"/>
    </row>
    <row r="45369" spans="2:11" ht="12" hidden="1" customHeight="1" x14ac:dyDescent="0.2">
      <c r="B45369" s="88"/>
      <c r="C45369" s="88"/>
      <c r="D45369" s="88"/>
      <c r="E45369" s="88"/>
      <c r="F45369" s="88"/>
      <c r="G45369" s="88"/>
      <c r="H45369" s="88"/>
      <c r="I45369" s="88"/>
      <c r="J45369" s="88"/>
      <c r="K45369" s="88"/>
    </row>
    <row r="45370" spans="2:11" ht="12" hidden="1" customHeight="1" x14ac:dyDescent="0.2">
      <c r="B45370" s="88"/>
      <c r="C45370" s="88"/>
      <c r="D45370" s="88"/>
      <c r="E45370" s="88"/>
      <c r="F45370" s="88"/>
      <c r="G45370" s="88"/>
      <c r="H45370" s="88"/>
      <c r="I45370" s="88"/>
      <c r="J45370" s="88"/>
      <c r="K45370" s="88"/>
    </row>
    <row r="45371" spans="2:11" ht="12" hidden="1" customHeight="1" x14ac:dyDescent="0.2">
      <c r="B45371" s="88"/>
      <c r="C45371" s="88"/>
      <c r="D45371" s="88"/>
      <c r="E45371" s="88"/>
      <c r="F45371" s="88"/>
      <c r="G45371" s="88"/>
      <c r="H45371" s="88"/>
      <c r="I45371" s="88"/>
      <c r="J45371" s="88"/>
      <c r="K45371" s="88"/>
    </row>
    <row r="45372" spans="2:11" ht="12" hidden="1" customHeight="1" x14ac:dyDescent="0.2">
      <c r="B45372" s="88"/>
      <c r="C45372" s="88"/>
      <c r="D45372" s="88"/>
      <c r="E45372" s="88"/>
      <c r="F45372" s="88"/>
      <c r="G45372" s="88"/>
      <c r="H45372" s="88"/>
      <c r="I45372" s="88"/>
      <c r="J45372" s="88"/>
      <c r="K45372" s="88"/>
    </row>
    <row r="45373" spans="2:11" ht="12" hidden="1" customHeight="1" x14ac:dyDescent="0.2">
      <c r="B45373" s="88"/>
      <c r="C45373" s="88"/>
      <c r="D45373" s="88"/>
      <c r="E45373" s="88"/>
      <c r="F45373" s="88"/>
      <c r="G45373" s="88"/>
      <c r="H45373" s="88"/>
      <c r="I45373" s="88"/>
      <c r="J45373" s="88"/>
      <c r="K45373" s="88"/>
    </row>
    <row r="45374" spans="2:11" ht="12" hidden="1" customHeight="1" x14ac:dyDescent="0.2">
      <c r="B45374" s="88"/>
      <c r="C45374" s="88"/>
      <c r="D45374" s="88"/>
      <c r="E45374" s="88"/>
      <c r="F45374" s="88"/>
      <c r="G45374" s="88"/>
      <c r="H45374" s="88"/>
      <c r="I45374" s="88"/>
      <c r="J45374" s="88"/>
      <c r="K45374" s="88"/>
    </row>
    <row r="45375" spans="2:11" ht="12" hidden="1" customHeight="1" x14ac:dyDescent="0.2">
      <c r="B45375" s="88"/>
      <c r="C45375" s="88"/>
      <c r="D45375" s="88"/>
      <c r="E45375" s="88"/>
      <c r="F45375" s="88"/>
      <c r="G45375" s="88"/>
      <c r="H45375" s="88"/>
      <c r="I45375" s="88"/>
      <c r="J45375" s="88"/>
      <c r="K45375" s="88"/>
    </row>
    <row r="45376" spans="2:11" ht="12" hidden="1" customHeight="1" x14ac:dyDescent="0.2">
      <c r="B45376" s="88"/>
      <c r="C45376" s="88"/>
      <c r="D45376" s="88"/>
      <c r="E45376" s="88"/>
      <c r="F45376" s="88"/>
      <c r="G45376" s="88"/>
      <c r="H45376" s="88"/>
      <c r="I45376" s="88"/>
      <c r="J45376" s="88"/>
      <c r="K45376" s="88"/>
    </row>
    <row r="45377" spans="2:11" ht="12" hidden="1" customHeight="1" x14ac:dyDescent="0.2">
      <c r="B45377" s="88"/>
      <c r="C45377" s="88"/>
      <c r="D45377" s="88"/>
      <c r="E45377" s="88"/>
      <c r="F45377" s="88"/>
      <c r="G45377" s="88"/>
      <c r="H45377" s="88"/>
      <c r="I45377" s="88"/>
      <c r="J45377" s="88"/>
      <c r="K45377" s="88"/>
    </row>
    <row r="45378" spans="2:11" ht="12" hidden="1" customHeight="1" x14ac:dyDescent="0.2">
      <c r="B45378" s="88"/>
      <c r="C45378" s="88"/>
      <c r="D45378" s="88"/>
      <c r="E45378" s="88"/>
      <c r="F45378" s="88"/>
      <c r="G45378" s="88"/>
      <c r="H45378" s="88"/>
      <c r="I45378" s="88"/>
      <c r="J45378" s="88"/>
      <c r="K45378" s="88"/>
    </row>
    <row r="45379" spans="2:11" ht="12" hidden="1" customHeight="1" x14ac:dyDescent="0.2">
      <c r="B45379" s="88"/>
      <c r="C45379" s="88"/>
      <c r="D45379" s="88"/>
      <c r="E45379" s="88"/>
      <c r="F45379" s="88"/>
      <c r="G45379" s="88"/>
      <c r="H45379" s="88"/>
      <c r="I45379" s="88"/>
      <c r="J45379" s="88"/>
      <c r="K45379" s="88"/>
    </row>
    <row r="45380" spans="2:11" ht="12" hidden="1" customHeight="1" x14ac:dyDescent="0.2">
      <c r="B45380" s="88"/>
      <c r="C45380" s="88"/>
      <c r="D45380" s="88"/>
      <c r="E45380" s="88"/>
      <c r="F45380" s="88"/>
      <c r="G45380" s="88"/>
      <c r="H45380" s="88"/>
      <c r="I45380" s="88"/>
      <c r="J45380" s="88"/>
      <c r="K45380" s="88"/>
    </row>
    <row r="45381" spans="2:11" ht="12" hidden="1" customHeight="1" x14ac:dyDescent="0.2">
      <c r="B45381" s="88"/>
      <c r="C45381" s="88"/>
      <c r="D45381" s="88"/>
      <c r="E45381" s="88"/>
      <c r="F45381" s="88"/>
      <c r="G45381" s="88"/>
      <c r="H45381" s="88"/>
      <c r="I45381" s="88"/>
      <c r="J45381" s="88"/>
      <c r="K45381" s="88"/>
    </row>
    <row r="45382" spans="2:11" ht="12" hidden="1" customHeight="1" x14ac:dyDescent="0.2">
      <c r="B45382" s="88"/>
      <c r="C45382" s="88"/>
      <c r="D45382" s="88"/>
      <c r="E45382" s="88"/>
      <c r="F45382" s="88"/>
      <c r="G45382" s="88"/>
      <c r="H45382" s="88"/>
      <c r="I45382" s="88"/>
      <c r="J45382" s="88"/>
      <c r="K45382" s="88"/>
    </row>
    <row r="45383" spans="2:11" ht="12" hidden="1" customHeight="1" x14ac:dyDescent="0.2">
      <c r="B45383" s="88"/>
      <c r="C45383" s="88"/>
      <c r="D45383" s="88"/>
      <c r="E45383" s="88"/>
      <c r="F45383" s="88"/>
      <c r="G45383" s="88"/>
      <c r="H45383" s="88"/>
      <c r="I45383" s="88"/>
      <c r="J45383" s="88"/>
      <c r="K45383" s="88"/>
    </row>
    <row r="45384" spans="2:11" ht="12" hidden="1" customHeight="1" x14ac:dyDescent="0.2">
      <c r="B45384" s="88"/>
      <c r="C45384" s="88"/>
      <c r="D45384" s="88"/>
      <c r="E45384" s="88"/>
      <c r="F45384" s="88"/>
      <c r="G45384" s="88"/>
      <c r="H45384" s="88"/>
      <c r="I45384" s="88"/>
      <c r="J45384" s="88"/>
      <c r="K45384" s="88"/>
    </row>
    <row r="45385" spans="2:11" ht="12" hidden="1" customHeight="1" x14ac:dyDescent="0.2">
      <c r="B45385" s="88"/>
      <c r="C45385" s="88"/>
      <c r="D45385" s="88"/>
      <c r="E45385" s="88"/>
      <c r="F45385" s="88"/>
      <c r="G45385" s="88"/>
      <c r="H45385" s="88"/>
      <c r="I45385" s="88"/>
      <c r="J45385" s="88"/>
      <c r="K45385" s="88"/>
    </row>
    <row r="45386" spans="2:11" ht="12" hidden="1" customHeight="1" x14ac:dyDescent="0.2">
      <c r="B45386" s="88"/>
      <c r="C45386" s="88"/>
      <c r="D45386" s="88"/>
      <c r="E45386" s="88"/>
      <c r="F45386" s="88"/>
      <c r="G45386" s="88"/>
      <c r="H45386" s="88"/>
      <c r="I45386" s="88"/>
      <c r="J45386" s="88"/>
      <c r="K45386" s="88"/>
    </row>
    <row r="45387" spans="2:11" ht="12" hidden="1" customHeight="1" x14ac:dyDescent="0.2">
      <c r="B45387" s="88"/>
      <c r="C45387" s="88"/>
      <c r="D45387" s="88"/>
      <c r="E45387" s="88"/>
      <c r="F45387" s="88"/>
      <c r="G45387" s="88"/>
      <c r="H45387" s="88"/>
      <c r="I45387" s="88"/>
      <c r="J45387" s="88"/>
      <c r="K45387" s="88"/>
    </row>
    <row r="45388" spans="2:11" ht="12" hidden="1" customHeight="1" x14ac:dyDescent="0.2">
      <c r="B45388" s="88"/>
      <c r="C45388" s="88"/>
      <c r="D45388" s="88"/>
      <c r="E45388" s="88"/>
      <c r="F45388" s="88"/>
      <c r="G45388" s="88"/>
      <c r="H45388" s="88"/>
      <c r="I45388" s="88"/>
      <c r="J45388" s="88"/>
      <c r="K45388" s="88"/>
    </row>
    <row r="45389" spans="2:11" ht="12" hidden="1" customHeight="1" x14ac:dyDescent="0.2">
      <c r="B45389" s="88"/>
      <c r="C45389" s="88"/>
      <c r="D45389" s="88"/>
      <c r="E45389" s="88"/>
      <c r="F45389" s="88"/>
      <c r="G45389" s="88"/>
      <c r="H45389" s="88"/>
      <c r="I45389" s="88"/>
      <c r="J45389" s="88"/>
      <c r="K45389" s="88"/>
    </row>
    <row r="45390" spans="2:11" ht="12" hidden="1" customHeight="1" x14ac:dyDescent="0.2">
      <c r="B45390" s="88"/>
      <c r="C45390" s="88"/>
      <c r="D45390" s="88"/>
      <c r="E45390" s="88"/>
      <c r="F45390" s="88"/>
      <c r="G45390" s="88"/>
      <c r="H45390" s="88"/>
      <c r="I45390" s="88"/>
      <c r="J45390" s="88"/>
      <c r="K45390" s="88"/>
    </row>
    <row r="45391" spans="2:11" ht="12" hidden="1" customHeight="1" x14ac:dyDescent="0.2">
      <c r="B45391" s="88"/>
      <c r="C45391" s="88"/>
      <c r="D45391" s="88"/>
      <c r="E45391" s="88"/>
      <c r="F45391" s="88"/>
      <c r="G45391" s="88"/>
      <c r="H45391" s="88"/>
      <c r="I45391" s="88"/>
      <c r="J45391" s="88"/>
      <c r="K45391" s="88"/>
    </row>
    <row r="45392" spans="2:11" ht="12" hidden="1" customHeight="1" x14ac:dyDescent="0.2">
      <c r="B45392" s="88"/>
      <c r="C45392" s="88"/>
      <c r="D45392" s="88"/>
      <c r="E45392" s="88"/>
      <c r="F45392" s="88"/>
      <c r="G45392" s="88"/>
      <c r="H45392" s="88"/>
      <c r="I45392" s="88"/>
      <c r="J45392" s="88"/>
      <c r="K45392" s="88"/>
    </row>
    <row r="45393" spans="2:11" ht="12" hidden="1" customHeight="1" x14ac:dyDescent="0.2">
      <c r="B45393" s="88"/>
      <c r="C45393" s="88"/>
      <c r="D45393" s="88"/>
      <c r="E45393" s="88"/>
      <c r="F45393" s="88"/>
      <c r="G45393" s="88"/>
      <c r="H45393" s="88"/>
      <c r="I45393" s="88"/>
      <c r="J45393" s="88"/>
      <c r="K45393" s="88"/>
    </row>
    <row r="45394" spans="2:11" ht="12" hidden="1" customHeight="1" x14ac:dyDescent="0.2">
      <c r="B45394" s="88"/>
      <c r="C45394" s="88"/>
      <c r="D45394" s="88"/>
      <c r="E45394" s="88"/>
      <c r="F45394" s="88"/>
      <c r="G45394" s="88"/>
      <c r="H45394" s="88"/>
      <c r="I45394" s="88"/>
      <c r="J45394" s="88"/>
      <c r="K45394" s="88"/>
    </row>
    <row r="45395" spans="2:11" ht="12" hidden="1" customHeight="1" x14ac:dyDescent="0.2">
      <c r="B45395" s="88"/>
      <c r="C45395" s="88"/>
      <c r="D45395" s="88"/>
      <c r="E45395" s="88"/>
      <c r="F45395" s="88"/>
      <c r="G45395" s="88"/>
      <c r="H45395" s="88"/>
      <c r="I45395" s="88"/>
      <c r="J45395" s="88"/>
      <c r="K45395" s="88"/>
    </row>
    <row r="45396" spans="2:11" ht="12" hidden="1" customHeight="1" x14ac:dyDescent="0.2">
      <c r="B45396" s="88"/>
      <c r="C45396" s="88"/>
      <c r="D45396" s="88"/>
      <c r="E45396" s="88"/>
      <c r="F45396" s="88"/>
      <c r="G45396" s="88"/>
      <c r="H45396" s="88"/>
      <c r="I45396" s="88"/>
      <c r="J45396" s="88"/>
      <c r="K45396" s="88"/>
    </row>
    <row r="45397" spans="2:11" ht="12" hidden="1" customHeight="1" x14ac:dyDescent="0.2">
      <c r="B45397" s="88"/>
      <c r="C45397" s="88"/>
      <c r="D45397" s="88"/>
      <c r="E45397" s="88"/>
      <c r="F45397" s="88"/>
      <c r="G45397" s="88"/>
      <c r="H45397" s="88"/>
      <c r="I45397" s="88"/>
      <c r="J45397" s="88"/>
      <c r="K45397" s="88"/>
    </row>
    <row r="45398" spans="2:11" ht="12" hidden="1" customHeight="1" x14ac:dyDescent="0.2">
      <c r="B45398" s="88"/>
      <c r="C45398" s="88"/>
      <c r="D45398" s="88"/>
      <c r="E45398" s="88"/>
      <c r="F45398" s="88"/>
      <c r="G45398" s="88"/>
      <c r="H45398" s="88"/>
      <c r="I45398" s="88"/>
      <c r="J45398" s="88"/>
      <c r="K45398" s="88"/>
    </row>
    <row r="45399" spans="2:11" ht="12" hidden="1" customHeight="1" x14ac:dyDescent="0.2">
      <c r="B45399" s="88"/>
      <c r="C45399" s="88"/>
      <c r="D45399" s="88"/>
      <c r="E45399" s="88"/>
      <c r="F45399" s="88"/>
      <c r="G45399" s="88"/>
      <c r="H45399" s="88"/>
      <c r="I45399" s="88"/>
      <c r="J45399" s="88"/>
      <c r="K45399" s="88"/>
    </row>
    <row r="45400" spans="2:11" ht="12" hidden="1" customHeight="1" x14ac:dyDescent="0.2">
      <c r="B45400" s="88"/>
      <c r="C45400" s="88"/>
      <c r="D45400" s="88"/>
      <c r="E45400" s="88"/>
      <c r="F45400" s="88"/>
      <c r="G45400" s="88"/>
      <c r="H45400" s="88"/>
      <c r="I45400" s="88"/>
      <c r="J45400" s="88"/>
      <c r="K45400" s="88"/>
    </row>
    <row r="45401" spans="2:11" ht="12" hidden="1" customHeight="1" x14ac:dyDescent="0.2">
      <c r="B45401" s="88"/>
      <c r="C45401" s="88"/>
      <c r="D45401" s="88"/>
      <c r="E45401" s="88"/>
      <c r="F45401" s="88"/>
      <c r="G45401" s="88"/>
      <c r="H45401" s="88"/>
      <c r="I45401" s="88"/>
      <c r="J45401" s="88"/>
      <c r="K45401" s="88"/>
    </row>
    <row r="45402" spans="2:11" ht="12" hidden="1" customHeight="1" x14ac:dyDescent="0.2">
      <c r="B45402" s="88"/>
      <c r="C45402" s="88"/>
      <c r="D45402" s="88"/>
      <c r="E45402" s="88"/>
      <c r="F45402" s="88"/>
      <c r="G45402" s="88"/>
      <c r="H45402" s="88"/>
      <c r="I45402" s="88"/>
      <c r="J45402" s="88"/>
      <c r="K45402" s="88"/>
    </row>
    <row r="45403" spans="2:11" ht="12" hidden="1" customHeight="1" x14ac:dyDescent="0.2">
      <c r="B45403" s="88"/>
      <c r="C45403" s="88"/>
      <c r="D45403" s="88"/>
      <c r="E45403" s="88"/>
      <c r="F45403" s="88"/>
      <c r="G45403" s="88"/>
      <c r="H45403" s="88"/>
      <c r="I45403" s="88"/>
      <c r="J45403" s="88"/>
      <c r="K45403" s="88"/>
    </row>
    <row r="45404" spans="2:11" ht="12" hidden="1" customHeight="1" x14ac:dyDescent="0.2">
      <c r="B45404" s="88"/>
      <c r="C45404" s="88"/>
      <c r="D45404" s="88"/>
      <c r="E45404" s="88"/>
      <c r="F45404" s="88"/>
      <c r="G45404" s="88"/>
      <c r="H45404" s="88"/>
      <c r="I45404" s="88"/>
      <c r="J45404" s="88"/>
      <c r="K45404" s="88"/>
    </row>
    <row r="45405" spans="2:11" ht="12" hidden="1" customHeight="1" x14ac:dyDescent="0.2">
      <c r="B45405" s="88"/>
      <c r="C45405" s="88"/>
      <c r="D45405" s="88"/>
      <c r="E45405" s="88"/>
      <c r="F45405" s="88"/>
      <c r="G45405" s="88"/>
      <c r="H45405" s="88"/>
      <c r="I45405" s="88"/>
      <c r="J45405" s="88"/>
      <c r="K45405" s="88"/>
    </row>
    <row r="45406" spans="2:11" ht="12" hidden="1" customHeight="1" x14ac:dyDescent="0.2">
      <c r="B45406" s="88"/>
      <c r="C45406" s="88"/>
      <c r="D45406" s="88"/>
      <c r="E45406" s="88"/>
      <c r="F45406" s="88"/>
      <c r="G45406" s="88"/>
      <c r="H45406" s="88"/>
      <c r="I45406" s="88"/>
      <c r="J45406" s="88"/>
      <c r="K45406" s="88"/>
    </row>
    <row r="45407" spans="2:11" ht="12" hidden="1" customHeight="1" x14ac:dyDescent="0.2">
      <c r="B45407" s="88"/>
      <c r="C45407" s="88"/>
      <c r="D45407" s="88"/>
      <c r="E45407" s="88"/>
      <c r="F45407" s="88"/>
      <c r="G45407" s="88"/>
      <c r="H45407" s="88"/>
      <c r="I45407" s="88"/>
      <c r="J45407" s="88"/>
      <c r="K45407" s="88"/>
    </row>
    <row r="45408" spans="2:11" ht="12" hidden="1" customHeight="1" x14ac:dyDescent="0.2">
      <c r="B45408" s="88"/>
      <c r="C45408" s="88"/>
      <c r="D45408" s="88"/>
      <c r="E45408" s="88"/>
      <c r="F45408" s="88"/>
      <c r="G45408" s="88"/>
      <c r="H45408" s="88"/>
      <c r="I45408" s="88"/>
      <c r="J45408" s="88"/>
      <c r="K45408" s="88"/>
    </row>
    <row r="45409" spans="2:11" ht="12" hidden="1" customHeight="1" x14ac:dyDescent="0.2">
      <c r="B45409" s="88"/>
      <c r="C45409" s="88"/>
      <c r="D45409" s="88"/>
      <c r="E45409" s="88"/>
      <c r="F45409" s="88"/>
      <c r="G45409" s="88"/>
      <c r="H45409" s="88"/>
      <c r="I45409" s="88"/>
      <c r="J45409" s="88"/>
      <c r="K45409" s="88"/>
    </row>
    <row r="45410" spans="2:11" ht="12" hidden="1" customHeight="1" x14ac:dyDescent="0.2">
      <c r="B45410" s="88"/>
      <c r="C45410" s="88"/>
      <c r="D45410" s="88"/>
      <c r="E45410" s="88"/>
      <c r="F45410" s="88"/>
      <c r="G45410" s="88"/>
      <c r="H45410" s="88"/>
      <c r="I45410" s="88"/>
      <c r="J45410" s="88"/>
      <c r="K45410" s="88"/>
    </row>
    <row r="45411" spans="2:11" ht="12" hidden="1" customHeight="1" x14ac:dyDescent="0.2">
      <c r="B45411" s="88"/>
      <c r="C45411" s="88"/>
      <c r="D45411" s="88"/>
      <c r="E45411" s="88"/>
      <c r="F45411" s="88"/>
      <c r="G45411" s="88"/>
      <c r="H45411" s="88"/>
      <c r="I45411" s="88"/>
      <c r="J45411" s="88"/>
      <c r="K45411" s="88"/>
    </row>
    <row r="45412" spans="2:11" ht="12" hidden="1" customHeight="1" x14ac:dyDescent="0.2">
      <c r="B45412" s="88"/>
      <c r="C45412" s="88"/>
      <c r="D45412" s="88"/>
      <c r="E45412" s="88"/>
      <c r="F45412" s="88"/>
      <c r="G45412" s="88"/>
      <c r="H45412" s="88"/>
      <c r="I45412" s="88"/>
      <c r="J45412" s="88"/>
      <c r="K45412" s="88"/>
    </row>
    <row r="45413" spans="2:11" ht="12" hidden="1" customHeight="1" x14ac:dyDescent="0.2">
      <c r="B45413" s="88"/>
      <c r="C45413" s="88"/>
      <c r="D45413" s="88"/>
      <c r="E45413" s="88"/>
      <c r="F45413" s="88"/>
      <c r="G45413" s="88"/>
      <c r="H45413" s="88"/>
      <c r="I45413" s="88"/>
      <c r="J45413" s="88"/>
      <c r="K45413" s="88"/>
    </row>
    <row r="45414" spans="2:11" ht="12" hidden="1" customHeight="1" x14ac:dyDescent="0.2">
      <c r="B45414" s="88"/>
      <c r="C45414" s="88"/>
      <c r="D45414" s="88"/>
      <c r="E45414" s="88"/>
      <c r="F45414" s="88"/>
      <c r="G45414" s="88"/>
      <c r="H45414" s="88"/>
      <c r="I45414" s="88"/>
      <c r="J45414" s="88"/>
      <c r="K45414" s="88"/>
    </row>
    <row r="45415" spans="2:11" ht="12" hidden="1" customHeight="1" x14ac:dyDescent="0.2">
      <c r="B45415" s="88"/>
      <c r="C45415" s="88"/>
      <c r="D45415" s="88"/>
      <c r="E45415" s="88"/>
      <c r="F45415" s="88"/>
      <c r="G45415" s="88"/>
      <c r="H45415" s="88"/>
      <c r="I45415" s="88"/>
      <c r="J45415" s="88"/>
      <c r="K45415" s="88"/>
    </row>
    <row r="45416" spans="2:11" ht="12" hidden="1" customHeight="1" x14ac:dyDescent="0.2">
      <c r="B45416" s="88"/>
      <c r="C45416" s="88"/>
      <c r="D45416" s="88"/>
      <c r="E45416" s="88"/>
      <c r="F45416" s="88"/>
      <c r="G45416" s="88"/>
      <c r="H45416" s="88"/>
      <c r="I45416" s="88"/>
      <c r="J45416" s="88"/>
      <c r="K45416" s="88"/>
    </row>
    <row r="45417" spans="2:11" ht="12" hidden="1" customHeight="1" x14ac:dyDescent="0.2">
      <c r="B45417" s="88"/>
      <c r="C45417" s="88"/>
      <c r="D45417" s="88"/>
      <c r="E45417" s="88"/>
      <c r="F45417" s="88"/>
      <c r="G45417" s="88"/>
      <c r="H45417" s="88"/>
      <c r="I45417" s="88"/>
      <c r="J45417" s="88"/>
      <c r="K45417" s="88"/>
    </row>
    <row r="45418" spans="2:11" ht="12" hidden="1" customHeight="1" x14ac:dyDescent="0.2">
      <c r="B45418" s="88"/>
      <c r="C45418" s="88"/>
      <c r="D45418" s="88"/>
      <c r="E45418" s="88"/>
      <c r="F45418" s="88"/>
      <c r="G45418" s="88"/>
      <c r="H45418" s="88"/>
      <c r="I45418" s="88"/>
      <c r="J45418" s="88"/>
      <c r="K45418" s="88"/>
    </row>
    <row r="45419" spans="2:11" ht="12" hidden="1" customHeight="1" x14ac:dyDescent="0.2">
      <c r="B45419" s="88"/>
      <c r="C45419" s="88"/>
      <c r="D45419" s="88"/>
      <c r="E45419" s="88"/>
      <c r="F45419" s="88"/>
      <c r="G45419" s="88"/>
      <c r="H45419" s="88"/>
      <c r="I45419" s="88"/>
      <c r="J45419" s="88"/>
      <c r="K45419" s="88"/>
    </row>
    <row r="45420" spans="2:11" ht="12" hidden="1" customHeight="1" x14ac:dyDescent="0.2">
      <c r="B45420" s="88"/>
      <c r="C45420" s="88"/>
      <c r="D45420" s="88"/>
      <c r="E45420" s="88"/>
      <c r="F45420" s="88"/>
      <c r="G45420" s="88"/>
      <c r="H45420" s="88"/>
      <c r="I45420" s="88"/>
      <c r="J45420" s="88"/>
      <c r="K45420" s="88"/>
    </row>
    <row r="45421" spans="2:11" ht="12" hidden="1" customHeight="1" x14ac:dyDescent="0.2">
      <c r="B45421" s="88"/>
      <c r="C45421" s="88"/>
      <c r="D45421" s="88"/>
      <c r="E45421" s="88"/>
      <c r="F45421" s="88"/>
      <c r="G45421" s="88"/>
      <c r="H45421" s="88"/>
      <c r="I45421" s="88"/>
      <c r="J45421" s="88"/>
      <c r="K45421" s="88"/>
    </row>
    <row r="45422" spans="2:11" ht="12" hidden="1" customHeight="1" x14ac:dyDescent="0.2">
      <c r="B45422" s="88"/>
      <c r="C45422" s="88"/>
      <c r="D45422" s="88"/>
      <c r="E45422" s="88"/>
      <c r="F45422" s="88"/>
      <c r="G45422" s="88"/>
      <c r="H45422" s="88"/>
      <c r="I45422" s="88"/>
      <c r="J45422" s="88"/>
      <c r="K45422" s="88"/>
    </row>
    <row r="45423" spans="2:11" ht="12" hidden="1" customHeight="1" x14ac:dyDescent="0.2">
      <c r="B45423" s="88"/>
      <c r="C45423" s="88"/>
      <c r="D45423" s="88"/>
      <c r="E45423" s="88"/>
      <c r="F45423" s="88"/>
      <c r="G45423" s="88"/>
      <c r="H45423" s="88"/>
      <c r="I45423" s="88"/>
      <c r="J45423" s="88"/>
      <c r="K45423" s="88"/>
    </row>
    <row r="45424" spans="2:11" ht="12" hidden="1" customHeight="1" x14ac:dyDescent="0.2">
      <c r="B45424" s="88"/>
      <c r="C45424" s="88"/>
      <c r="D45424" s="88"/>
      <c r="E45424" s="88"/>
      <c r="F45424" s="88"/>
      <c r="G45424" s="88"/>
      <c r="H45424" s="88"/>
      <c r="I45424" s="88"/>
      <c r="J45424" s="88"/>
      <c r="K45424" s="88"/>
    </row>
    <row r="45425" spans="2:11" ht="12" hidden="1" customHeight="1" x14ac:dyDescent="0.2">
      <c r="B45425" s="88"/>
      <c r="C45425" s="88"/>
      <c r="D45425" s="88"/>
      <c r="E45425" s="88"/>
      <c r="F45425" s="88"/>
      <c r="G45425" s="88"/>
      <c r="H45425" s="88"/>
      <c r="I45425" s="88"/>
      <c r="J45425" s="88"/>
      <c r="K45425" s="88"/>
    </row>
    <row r="45426" spans="2:11" ht="12" hidden="1" customHeight="1" x14ac:dyDescent="0.2">
      <c r="B45426" s="88"/>
      <c r="C45426" s="88"/>
      <c r="D45426" s="88"/>
      <c r="E45426" s="88"/>
      <c r="F45426" s="88"/>
      <c r="G45426" s="88"/>
      <c r="H45426" s="88"/>
      <c r="I45426" s="88"/>
      <c r="J45426" s="88"/>
      <c r="K45426" s="88"/>
    </row>
    <row r="45427" spans="2:11" ht="12" hidden="1" customHeight="1" x14ac:dyDescent="0.2">
      <c r="B45427" s="88"/>
      <c r="C45427" s="88"/>
      <c r="D45427" s="88"/>
      <c r="E45427" s="88"/>
      <c r="F45427" s="88"/>
      <c r="G45427" s="88"/>
      <c r="H45427" s="88"/>
      <c r="I45427" s="88"/>
      <c r="J45427" s="88"/>
      <c r="K45427" s="88"/>
    </row>
    <row r="45428" spans="2:11" ht="12" hidden="1" customHeight="1" x14ac:dyDescent="0.2">
      <c r="B45428" s="88"/>
      <c r="C45428" s="88"/>
      <c r="D45428" s="88"/>
      <c r="E45428" s="88"/>
      <c r="F45428" s="88"/>
      <c r="G45428" s="88"/>
      <c r="H45428" s="88"/>
      <c r="I45428" s="88"/>
      <c r="J45428" s="88"/>
      <c r="K45428" s="88"/>
    </row>
    <row r="45429" spans="2:11" ht="12" hidden="1" customHeight="1" x14ac:dyDescent="0.2">
      <c r="B45429" s="88"/>
      <c r="C45429" s="88"/>
      <c r="D45429" s="88"/>
      <c r="E45429" s="88"/>
      <c r="F45429" s="88"/>
      <c r="G45429" s="88"/>
      <c r="H45429" s="88"/>
      <c r="I45429" s="88"/>
      <c r="J45429" s="88"/>
      <c r="K45429" s="88"/>
    </row>
    <row r="45430" spans="2:11" ht="12" hidden="1" customHeight="1" x14ac:dyDescent="0.2">
      <c r="B45430" s="88"/>
      <c r="C45430" s="88"/>
      <c r="D45430" s="88"/>
      <c r="E45430" s="88"/>
      <c r="F45430" s="88"/>
      <c r="G45430" s="88"/>
      <c r="H45430" s="88"/>
      <c r="I45430" s="88"/>
      <c r="J45430" s="88"/>
      <c r="K45430" s="88"/>
    </row>
    <row r="45431" spans="2:11" ht="12" hidden="1" customHeight="1" x14ac:dyDescent="0.2">
      <c r="B45431" s="88"/>
      <c r="C45431" s="88"/>
      <c r="D45431" s="88"/>
      <c r="E45431" s="88"/>
      <c r="F45431" s="88"/>
      <c r="G45431" s="88"/>
      <c r="H45431" s="88"/>
      <c r="I45431" s="88"/>
      <c r="J45431" s="88"/>
      <c r="K45431" s="88"/>
    </row>
    <row r="45432" spans="2:11" ht="12" hidden="1" customHeight="1" x14ac:dyDescent="0.2">
      <c r="B45432" s="88"/>
      <c r="C45432" s="88"/>
      <c r="D45432" s="88"/>
      <c r="E45432" s="88"/>
      <c r="F45432" s="88"/>
      <c r="G45432" s="88"/>
      <c r="H45432" s="88"/>
      <c r="I45432" s="88"/>
      <c r="J45432" s="88"/>
      <c r="K45432" s="88"/>
    </row>
    <row r="45433" spans="2:11" ht="12" hidden="1" customHeight="1" x14ac:dyDescent="0.2">
      <c r="B45433" s="88"/>
      <c r="C45433" s="88"/>
      <c r="D45433" s="88"/>
      <c r="E45433" s="88"/>
      <c r="F45433" s="88"/>
      <c r="G45433" s="88"/>
      <c r="H45433" s="88"/>
      <c r="I45433" s="88"/>
      <c r="J45433" s="88"/>
      <c r="K45433" s="88"/>
    </row>
    <row r="45434" spans="2:11" ht="12" hidden="1" customHeight="1" x14ac:dyDescent="0.2">
      <c r="B45434" s="88"/>
      <c r="C45434" s="88"/>
      <c r="D45434" s="88"/>
      <c r="E45434" s="88"/>
      <c r="F45434" s="88"/>
      <c r="G45434" s="88"/>
      <c r="H45434" s="88"/>
      <c r="I45434" s="88"/>
      <c r="J45434" s="88"/>
      <c r="K45434" s="88"/>
    </row>
    <row r="45435" spans="2:11" ht="12" hidden="1" customHeight="1" x14ac:dyDescent="0.2">
      <c r="B45435" s="88"/>
      <c r="C45435" s="88"/>
      <c r="D45435" s="88"/>
      <c r="E45435" s="88"/>
      <c r="F45435" s="88"/>
      <c r="G45435" s="88"/>
      <c r="H45435" s="88"/>
      <c r="I45435" s="88"/>
      <c r="J45435" s="88"/>
      <c r="K45435" s="88"/>
    </row>
    <row r="45436" spans="2:11" ht="12" hidden="1" customHeight="1" x14ac:dyDescent="0.2">
      <c r="B45436" s="88"/>
      <c r="C45436" s="88"/>
      <c r="D45436" s="88"/>
      <c r="E45436" s="88"/>
      <c r="F45436" s="88"/>
      <c r="G45436" s="88"/>
      <c r="H45436" s="88"/>
      <c r="I45436" s="88"/>
      <c r="J45436" s="88"/>
      <c r="K45436" s="88"/>
    </row>
    <row r="45437" spans="2:11" ht="12" hidden="1" customHeight="1" x14ac:dyDescent="0.2">
      <c r="B45437" s="88"/>
      <c r="C45437" s="88"/>
      <c r="D45437" s="88"/>
      <c r="E45437" s="88"/>
      <c r="F45437" s="88"/>
      <c r="G45437" s="88"/>
      <c r="H45437" s="88"/>
      <c r="I45437" s="88"/>
      <c r="J45437" s="88"/>
      <c r="K45437" s="88"/>
    </row>
    <row r="45438" spans="2:11" ht="12" hidden="1" customHeight="1" x14ac:dyDescent="0.2">
      <c r="B45438" s="88"/>
      <c r="C45438" s="88"/>
      <c r="D45438" s="88"/>
      <c r="E45438" s="88"/>
      <c r="F45438" s="88"/>
      <c r="G45438" s="88"/>
      <c r="H45438" s="88"/>
      <c r="I45438" s="88"/>
      <c r="J45438" s="88"/>
      <c r="K45438" s="88"/>
    </row>
    <row r="45439" spans="2:11" ht="12" hidden="1" customHeight="1" x14ac:dyDescent="0.2">
      <c r="B45439" s="88"/>
      <c r="C45439" s="88"/>
      <c r="D45439" s="88"/>
      <c r="E45439" s="88"/>
      <c r="F45439" s="88"/>
      <c r="G45439" s="88"/>
      <c r="H45439" s="88"/>
      <c r="I45439" s="88"/>
      <c r="J45439" s="88"/>
      <c r="K45439" s="88"/>
    </row>
    <row r="45440" spans="2:11" ht="12" hidden="1" customHeight="1" x14ac:dyDescent="0.2">
      <c r="B45440" s="88"/>
      <c r="C45440" s="88"/>
      <c r="D45440" s="88"/>
      <c r="E45440" s="88"/>
      <c r="F45440" s="88"/>
      <c r="G45440" s="88"/>
      <c r="H45440" s="88"/>
      <c r="I45440" s="88"/>
      <c r="J45440" s="88"/>
      <c r="K45440" s="88"/>
    </row>
    <row r="45441" spans="2:11" ht="12" hidden="1" customHeight="1" x14ac:dyDescent="0.2">
      <c r="B45441" s="88"/>
      <c r="C45441" s="88"/>
      <c r="D45441" s="88"/>
      <c r="E45441" s="88"/>
      <c r="F45441" s="88"/>
      <c r="G45441" s="88"/>
      <c r="H45441" s="88"/>
      <c r="I45441" s="88"/>
      <c r="J45441" s="88"/>
      <c r="K45441" s="88"/>
    </row>
    <row r="45442" spans="2:11" ht="12" hidden="1" customHeight="1" x14ac:dyDescent="0.2">
      <c r="B45442" s="88"/>
      <c r="C45442" s="88"/>
      <c r="D45442" s="88"/>
      <c r="E45442" s="88"/>
      <c r="F45442" s="88"/>
      <c r="G45442" s="88"/>
      <c r="H45442" s="88"/>
      <c r="I45442" s="88"/>
      <c r="J45442" s="88"/>
      <c r="K45442" s="88"/>
    </row>
    <row r="45443" spans="2:11" ht="12" hidden="1" customHeight="1" x14ac:dyDescent="0.2">
      <c r="B45443" s="88"/>
      <c r="C45443" s="88"/>
      <c r="D45443" s="88"/>
      <c r="E45443" s="88"/>
      <c r="F45443" s="88"/>
      <c r="G45443" s="88"/>
      <c r="H45443" s="88"/>
      <c r="I45443" s="88"/>
      <c r="J45443" s="88"/>
      <c r="K45443" s="88"/>
    </row>
    <row r="45444" spans="2:11" ht="12" hidden="1" customHeight="1" x14ac:dyDescent="0.2">
      <c r="B45444" s="88"/>
      <c r="C45444" s="88"/>
      <c r="D45444" s="88"/>
      <c r="E45444" s="88"/>
      <c r="F45444" s="88"/>
      <c r="G45444" s="88"/>
      <c r="H45444" s="88"/>
      <c r="I45444" s="88"/>
      <c r="J45444" s="88"/>
      <c r="K45444" s="88"/>
    </row>
    <row r="45445" spans="2:11" ht="12" hidden="1" customHeight="1" x14ac:dyDescent="0.2">
      <c r="B45445" s="88"/>
      <c r="C45445" s="88"/>
      <c r="D45445" s="88"/>
      <c r="E45445" s="88"/>
      <c r="F45445" s="88"/>
      <c r="G45445" s="88"/>
      <c r="H45445" s="88"/>
      <c r="I45445" s="88"/>
      <c r="J45445" s="88"/>
      <c r="K45445" s="88"/>
    </row>
    <row r="45446" spans="2:11" ht="12" hidden="1" customHeight="1" x14ac:dyDescent="0.2">
      <c r="B45446" s="88"/>
      <c r="C45446" s="88"/>
      <c r="D45446" s="88"/>
      <c r="E45446" s="88"/>
      <c r="F45446" s="88"/>
      <c r="G45446" s="88"/>
      <c r="H45446" s="88"/>
      <c r="I45446" s="88"/>
      <c r="J45446" s="88"/>
      <c r="K45446" s="88"/>
    </row>
    <row r="45447" spans="2:11" ht="12" hidden="1" customHeight="1" x14ac:dyDescent="0.2">
      <c r="B45447" s="88"/>
      <c r="C45447" s="88"/>
      <c r="D45447" s="88"/>
      <c r="E45447" s="88"/>
      <c r="F45447" s="88"/>
      <c r="G45447" s="88"/>
      <c r="H45447" s="88"/>
      <c r="I45447" s="88"/>
      <c r="J45447" s="88"/>
      <c r="K45447" s="88"/>
    </row>
    <row r="45448" spans="2:11" ht="12" hidden="1" customHeight="1" x14ac:dyDescent="0.2">
      <c r="B45448" s="88"/>
      <c r="C45448" s="88"/>
      <c r="D45448" s="88"/>
      <c r="E45448" s="88"/>
      <c r="F45448" s="88"/>
      <c r="G45448" s="88"/>
      <c r="H45448" s="88"/>
      <c r="I45448" s="88"/>
      <c r="J45448" s="88"/>
      <c r="K45448" s="88"/>
    </row>
    <row r="45449" spans="2:11" ht="12" hidden="1" customHeight="1" x14ac:dyDescent="0.2">
      <c r="B45449" s="88"/>
      <c r="C45449" s="88"/>
      <c r="D45449" s="88"/>
      <c r="E45449" s="88"/>
      <c r="F45449" s="88"/>
      <c r="G45449" s="88"/>
      <c r="H45449" s="88"/>
      <c r="I45449" s="88"/>
      <c r="J45449" s="88"/>
      <c r="K45449" s="88"/>
    </row>
    <row r="45450" spans="2:11" ht="12" hidden="1" customHeight="1" x14ac:dyDescent="0.2">
      <c r="B45450" s="88"/>
      <c r="C45450" s="88"/>
      <c r="D45450" s="88"/>
      <c r="E45450" s="88"/>
      <c r="F45450" s="88"/>
      <c r="G45450" s="88"/>
      <c r="H45450" s="88"/>
      <c r="I45450" s="88"/>
      <c r="J45450" s="88"/>
      <c r="K45450" s="88"/>
    </row>
    <row r="45451" spans="2:11" ht="12" hidden="1" customHeight="1" x14ac:dyDescent="0.2">
      <c r="B45451" s="88"/>
      <c r="C45451" s="88"/>
      <c r="D45451" s="88"/>
      <c r="E45451" s="88"/>
      <c r="F45451" s="88"/>
      <c r="G45451" s="88"/>
      <c r="H45451" s="88"/>
      <c r="I45451" s="88"/>
      <c r="J45451" s="88"/>
      <c r="K45451" s="88"/>
    </row>
    <row r="45452" spans="2:11" ht="12" hidden="1" customHeight="1" x14ac:dyDescent="0.2">
      <c r="B45452" s="88"/>
      <c r="C45452" s="88"/>
      <c r="D45452" s="88"/>
      <c r="E45452" s="88"/>
      <c r="F45452" s="88"/>
      <c r="G45452" s="88"/>
      <c r="H45452" s="88"/>
      <c r="I45452" s="88"/>
      <c r="J45452" s="88"/>
      <c r="K45452" s="88"/>
    </row>
    <row r="45453" spans="2:11" ht="12" hidden="1" customHeight="1" x14ac:dyDescent="0.2">
      <c r="B45453" s="88"/>
      <c r="C45453" s="88"/>
      <c r="D45453" s="88"/>
      <c r="E45453" s="88"/>
      <c r="F45453" s="88"/>
      <c r="G45453" s="88"/>
      <c r="H45453" s="88"/>
      <c r="I45453" s="88"/>
      <c r="J45453" s="88"/>
      <c r="K45453" s="88"/>
    </row>
    <row r="45454" spans="2:11" ht="12" hidden="1" customHeight="1" x14ac:dyDescent="0.2">
      <c r="B45454" s="88"/>
      <c r="C45454" s="88"/>
      <c r="D45454" s="88"/>
      <c r="E45454" s="88"/>
      <c r="F45454" s="88"/>
      <c r="G45454" s="88"/>
      <c r="H45454" s="88"/>
      <c r="I45454" s="88"/>
      <c r="J45454" s="88"/>
      <c r="K45454" s="88"/>
    </row>
    <row r="45455" spans="2:11" ht="12" hidden="1" customHeight="1" x14ac:dyDescent="0.2">
      <c r="B45455" s="88"/>
      <c r="C45455" s="88"/>
      <c r="D45455" s="88"/>
      <c r="E45455" s="88"/>
      <c r="F45455" s="88"/>
      <c r="G45455" s="88"/>
      <c r="H45455" s="88"/>
      <c r="I45455" s="88"/>
      <c r="J45455" s="88"/>
      <c r="K45455" s="88"/>
    </row>
    <row r="45456" spans="2:11" ht="12" hidden="1" customHeight="1" x14ac:dyDescent="0.2">
      <c r="B45456" s="88"/>
      <c r="C45456" s="88"/>
      <c r="D45456" s="88"/>
      <c r="E45456" s="88"/>
      <c r="F45456" s="88"/>
      <c r="G45456" s="88"/>
      <c r="H45456" s="88"/>
      <c r="I45456" s="88"/>
      <c r="J45456" s="88"/>
      <c r="K45456" s="88"/>
    </row>
    <row r="45457" spans="2:11" ht="12" hidden="1" customHeight="1" x14ac:dyDescent="0.2">
      <c r="B45457" s="88"/>
      <c r="C45457" s="88"/>
      <c r="D45457" s="88"/>
      <c r="E45457" s="88"/>
      <c r="F45457" s="88"/>
      <c r="G45457" s="88"/>
      <c r="H45457" s="88"/>
      <c r="I45457" s="88"/>
      <c r="J45457" s="88"/>
      <c r="K45457" s="88"/>
    </row>
    <row r="45458" spans="2:11" ht="12" hidden="1" customHeight="1" x14ac:dyDescent="0.2">
      <c r="B45458" s="88"/>
      <c r="C45458" s="88"/>
      <c r="D45458" s="88"/>
      <c r="E45458" s="88"/>
      <c r="F45458" s="88"/>
      <c r="G45458" s="88"/>
      <c r="H45458" s="88"/>
      <c r="I45458" s="88"/>
      <c r="J45458" s="88"/>
      <c r="K45458" s="88"/>
    </row>
    <row r="45459" spans="2:11" ht="12" hidden="1" customHeight="1" x14ac:dyDescent="0.2">
      <c r="B45459" s="88"/>
      <c r="C45459" s="88"/>
      <c r="D45459" s="88"/>
      <c r="E45459" s="88"/>
      <c r="F45459" s="88"/>
      <c r="G45459" s="88"/>
      <c r="H45459" s="88"/>
      <c r="I45459" s="88"/>
      <c r="J45459" s="88"/>
      <c r="K45459" s="88"/>
    </row>
    <row r="45460" spans="2:11" ht="12" hidden="1" customHeight="1" x14ac:dyDescent="0.2">
      <c r="B45460" s="88"/>
      <c r="C45460" s="88"/>
      <c r="D45460" s="88"/>
      <c r="E45460" s="88"/>
      <c r="F45460" s="88"/>
      <c r="G45460" s="88"/>
      <c r="H45460" s="88"/>
      <c r="I45460" s="88"/>
      <c r="J45460" s="88"/>
      <c r="K45460" s="88"/>
    </row>
    <row r="45461" spans="2:11" ht="12" hidden="1" customHeight="1" x14ac:dyDescent="0.2">
      <c r="B45461" s="88"/>
      <c r="C45461" s="88"/>
      <c r="D45461" s="88"/>
      <c r="E45461" s="88"/>
      <c r="F45461" s="88"/>
      <c r="G45461" s="88"/>
      <c r="H45461" s="88"/>
      <c r="I45461" s="88"/>
      <c r="J45461" s="88"/>
      <c r="K45461" s="88"/>
    </row>
    <row r="45462" spans="2:11" ht="12" hidden="1" customHeight="1" x14ac:dyDescent="0.2">
      <c r="B45462" s="88"/>
      <c r="C45462" s="88"/>
      <c r="D45462" s="88"/>
      <c r="E45462" s="88"/>
      <c r="F45462" s="88"/>
      <c r="G45462" s="88"/>
      <c r="H45462" s="88"/>
      <c r="I45462" s="88"/>
      <c r="J45462" s="88"/>
      <c r="K45462" s="88"/>
    </row>
    <row r="45463" spans="2:11" ht="12" hidden="1" customHeight="1" x14ac:dyDescent="0.2">
      <c r="B45463" s="88"/>
      <c r="C45463" s="88"/>
      <c r="D45463" s="88"/>
      <c r="E45463" s="88"/>
      <c r="F45463" s="88"/>
      <c r="G45463" s="88"/>
      <c r="H45463" s="88"/>
      <c r="I45463" s="88"/>
      <c r="J45463" s="88"/>
      <c r="K45463" s="88"/>
    </row>
    <row r="45464" spans="2:11" ht="12" hidden="1" customHeight="1" x14ac:dyDescent="0.2">
      <c r="B45464" s="88"/>
      <c r="C45464" s="88"/>
      <c r="D45464" s="88"/>
      <c r="E45464" s="88"/>
      <c r="F45464" s="88"/>
      <c r="G45464" s="88"/>
      <c r="H45464" s="88"/>
      <c r="I45464" s="88"/>
      <c r="J45464" s="88"/>
      <c r="K45464" s="88"/>
    </row>
    <row r="45465" spans="2:11" ht="12" hidden="1" customHeight="1" x14ac:dyDescent="0.2">
      <c r="B45465" s="88"/>
      <c r="C45465" s="88"/>
      <c r="D45465" s="88"/>
      <c r="E45465" s="88"/>
      <c r="F45465" s="88"/>
      <c r="G45465" s="88"/>
      <c r="H45465" s="88"/>
      <c r="I45465" s="88"/>
      <c r="J45465" s="88"/>
      <c r="K45465" s="88"/>
    </row>
    <row r="45466" spans="2:11" ht="12" hidden="1" customHeight="1" x14ac:dyDescent="0.2">
      <c r="B45466" s="88"/>
      <c r="C45466" s="88"/>
      <c r="D45466" s="88"/>
      <c r="E45466" s="88"/>
      <c r="F45466" s="88"/>
      <c r="G45466" s="88"/>
      <c r="H45466" s="88"/>
      <c r="I45466" s="88"/>
      <c r="J45466" s="88"/>
      <c r="K45466" s="88"/>
    </row>
    <row r="45467" spans="2:11" ht="12" hidden="1" customHeight="1" x14ac:dyDescent="0.2">
      <c r="B45467" s="88"/>
      <c r="C45467" s="88"/>
      <c r="D45467" s="88"/>
      <c r="E45467" s="88"/>
      <c r="F45467" s="88"/>
      <c r="G45467" s="88"/>
      <c r="H45467" s="88"/>
      <c r="I45467" s="88"/>
      <c r="J45467" s="88"/>
      <c r="K45467" s="88"/>
    </row>
    <row r="45468" spans="2:11" ht="12" hidden="1" customHeight="1" x14ac:dyDescent="0.2">
      <c r="B45468" s="88"/>
      <c r="C45468" s="88"/>
      <c r="D45468" s="88"/>
      <c r="E45468" s="88"/>
      <c r="F45468" s="88"/>
      <c r="G45468" s="88"/>
      <c r="H45468" s="88"/>
      <c r="I45468" s="88"/>
      <c r="J45468" s="88"/>
      <c r="K45468" s="88"/>
    </row>
    <row r="45469" spans="2:11" ht="12" hidden="1" customHeight="1" x14ac:dyDescent="0.2">
      <c r="B45469" s="88"/>
      <c r="C45469" s="88"/>
      <c r="D45469" s="88"/>
      <c r="E45469" s="88"/>
      <c r="F45469" s="88"/>
      <c r="G45469" s="88"/>
      <c r="H45469" s="88"/>
      <c r="I45469" s="88"/>
      <c r="J45469" s="88"/>
      <c r="K45469" s="88"/>
    </row>
    <row r="45470" spans="2:11" ht="12" hidden="1" customHeight="1" x14ac:dyDescent="0.2">
      <c r="B45470" s="88"/>
      <c r="C45470" s="88"/>
      <c r="D45470" s="88"/>
      <c r="E45470" s="88"/>
      <c r="F45470" s="88"/>
      <c r="G45470" s="88"/>
      <c r="H45470" s="88"/>
      <c r="I45470" s="88"/>
      <c r="J45470" s="88"/>
      <c r="K45470" s="88"/>
    </row>
    <row r="45471" spans="2:11" ht="12" hidden="1" customHeight="1" x14ac:dyDescent="0.2">
      <c r="B45471" s="88"/>
      <c r="C45471" s="88"/>
      <c r="D45471" s="88"/>
      <c r="E45471" s="88"/>
      <c r="F45471" s="88"/>
      <c r="G45471" s="88"/>
      <c r="H45471" s="88"/>
      <c r="I45471" s="88"/>
      <c r="J45471" s="88"/>
      <c r="K45471" s="88"/>
    </row>
    <row r="45472" spans="2:11" ht="12" hidden="1" customHeight="1" x14ac:dyDescent="0.2">
      <c r="B45472" s="88"/>
      <c r="C45472" s="88"/>
      <c r="D45472" s="88"/>
      <c r="E45472" s="88"/>
      <c r="F45472" s="88"/>
      <c r="G45472" s="88"/>
      <c r="H45472" s="88"/>
      <c r="I45472" s="88"/>
      <c r="J45472" s="88"/>
      <c r="K45472" s="88"/>
    </row>
    <row r="45473" spans="2:11" ht="12" hidden="1" customHeight="1" x14ac:dyDescent="0.2">
      <c r="B45473" s="88"/>
      <c r="C45473" s="88"/>
      <c r="D45473" s="88"/>
      <c r="E45473" s="88"/>
      <c r="F45473" s="88"/>
      <c r="G45473" s="88"/>
      <c r="H45473" s="88"/>
      <c r="I45473" s="88"/>
      <c r="J45473" s="88"/>
      <c r="K45473" s="88"/>
    </row>
    <row r="45474" spans="2:11" ht="12" hidden="1" customHeight="1" x14ac:dyDescent="0.2">
      <c r="B45474" s="88"/>
      <c r="C45474" s="88"/>
      <c r="D45474" s="88"/>
      <c r="E45474" s="88"/>
      <c r="F45474" s="88"/>
      <c r="G45474" s="88"/>
      <c r="H45474" s="88"/>
      <c r="I45474" s="88"/>
      <c r="J45474" s="88"/>
      <c r="K45474" s="88"/>
    </row>
    <row r="45475" spans="2:11" ht="12" hidden="1" customHeight="1" x14ac:dyDescent="0.2">
      <c r="B45475" s="88"/>
      <c r="C45475" s="88"/>
      <c r="D45475" s="88"/>
      <c r="E45475" s="88"/>
      <c r="F45475" s="88"/>
      <c r="G45475" s="88"/>
      <c r="H45475" s="88"/>
      <c r="I45475" s="88"/>
      <c r="J45475" s="88"/>
      <c r="K45475" s="88"/>
    </row>
    <row r="45476" spans="2:11" ht="12" hidden="1" customHeight="1" x14ac:dyDescent="0.2">
      <c r="B45476" s="88"/>
      <c r="C45476" s="88"/>
      <c r="D45476" s="88"/>
      <c r="E45476" s="88"/>
      <c r="F45476" s="88"/>
      <c r="G45476" s="88"/>
      <c r="H45476" s="88"/>
      <c r="I45476" s="88"/>
      <c r="J45476" s="88"/>
      <c r="K45476" s="88"/>
    </row>
    <row r="45477" spans="2:11" ht="12" hidden="1" customHeight="1" x14ac:dyDescent="0.2">
      <c r="B45477" s="88"/>
      <c r="C45477" s="88"/>
      <c r="D45477" s="88"/>
      <c r="E45477" s="88"/>
      <c r="F45477" s="88"/>
      <c r="G45477" s="88"/>
      <c r="H45477" s="88"/>
      <c r="I45477" s="88"/>
      <c r="J45477" s="88"/>
      <c r="K45477" s="88"/>
    </row>
    <row r="45478" spans="2:11" ht="12" hidden="1" customHeight="1" x14ac:dyDescent="0.2">
      <c r="B45478" s="88"/>
      <c r="C45478" s="88"/>
      <c r="D45478" s="88"/>
      <c r="E45478" s="88"/>
      <c r="F45478" s="88"/>
      <c r="G45478" s="88"/>
      <c r="H45478" s="88"/>
      <c r="I45478" s="88"/>
      <c r="J45478" s="88"/>
      <c r="K45478" s="88"/>
    </row>
    <row r="45479" spans="2:11" ht="12" hidden="1" customHeight="1" x14ac:dyDescent="0.2">
      <c r="B45479" s="88"/>
      <c r="C45479" s="88"/>
      <c r="D45479" s="88"/>
      <c r="E45479" s="88"/>
      <c r="F45479" s="88"/>
      <c r="G45479" s="88"/>
      <c r="H45479" s="88"/>
      <c r="I45479" s="88"/>
      <c r="J45479" s="88"/>
      <c r="K45479" s="88"/>
    </row>
    <row r="45480" spans="2:11" ht="12" hidden="1" customHeight="1" x14ac:dyDescent="0.2">
      <c r="B45480" s="88"/>
      <c r="C45480" s="88"/>
      <c r="D45480" s="88"/>
      <c r="E45480" s="88"/>
      <c r="F45480" s="88"/>
      <c r="G45480" s="88"/>
      <c r="H45480" s="88"/>
      <c r="I45480" s="88"/>
      <c r="J45480" s="88"/>
      <c r="K45480" s="88"/>
    </row>
    <row r="45481" spans="2:11" ht="12" hidden="1" customHeight="1" x14ac:dyDescent="0.2">
      <c r="B45481" s="88"/>
      <c r="C45481" s="88"/>
      <c r="D45481" s="88"/>
      <c r="E45481" s="88"/>
      <c r="F45481" s="88"/>
      <c r="G45481" s="88"/>
      <c r="H45481" s="88"/>
      <c r="I45481" s="88"/>
      <c r="J45481" s="88"/>
      <c r="K45481" s="88"/>
    </row>
    <row r="45482" spans="2:11" ht="12" hidden="1" customHeight="1" x14ac:dyDescent="0.2">
      <c r="B45482" s="88"/>
      <c r="C45482" s="88"/>
      <c r="D45482" s="88"/>
      <c r="E45482" s="88"/>
      <c r="F45482" s="88"/>
      <c r="G45482" s="88"/>
      <c r="H45482" s="88"/>
      <c r="I45482" s="88"/>
      <c r="J45482" s="88"/>
      <c r="K45482" s="88"/>
    </row>
    <row r="45483" spans="2:11" ht="12" hidden="1" customHeight="1" x14ac:dyDescent="0.2">
      <c r="B45483" s="88"/>
      <c r="C45483" s="88"/>
      <c r="D45483" s="88"/>
      <c r="E45483" s="88"/>
      <c r="F45483" s="88"/>
      <c r="G45483" s="88"/>
      <c r="H45483" s="88"/>
      <c r="I45483" s="88"/>
      <c r="J45483" s="88"/>
      <c r="K45483" s="88"/>
    </row>
    <row r="45484" spans="2:11" ht="12" hidden="1" customHeight="1" x14ac:dyDescent="0.2">
      <c r="B45484" s="88"/>
      <c r="C45484" s="88"/>
      <c r="D45484" s="88"/>
      <c r="E45484" s="88"/>
      <c r="F45484" s="88"/>
      <c r="G45484" s="88"/>
      <c r="H45484" s="88"/>
      <c r="I45484" s="88"/>
      <c r="J45484" s="88"/>
      <c r="K45484" s="88"/>
    </row>
    <row r="45485" spans="2:11" ht="12" hidden="1" customHeight="1" x14ac:dyDescent="0.2">
      <c r="B45485" s="88"/>
      <c r="C45485" s="88"/>
      <c r="D45485" s="88"/>
      <c r="E45485" s="88"/>
      <c r="F45485" s="88"/>
      <c r="G45485" s="88"/>
      <c r="H45485" s="88"/>
      <c r="I45485" s="88"/>
      <c r="J45485" s="88"/>
      <c r="K45485" s="88"/>
    </row>
    <row r="45486" spans="2:11" ht="12" hidden="1" customHeight="1" x14ac:dyDescent="0.2">
      <c r="B45486" s="88"/>
      <c r="C45486" s="88"/>
      <c r="D45486" s="88"/>
      <c r="E45486" s="88"/>
      <c r="F45486" s="88"/>
      <c r="G45486" s="88"/>
      <c r="H45486" s="88"/>
      <c r="I45486" s="88"/>
      <c r="J45486" s="88"/>
      <c r="K45486" s="88"/>
    </row>
    <row r="45487" spans="2:11" ht="12" hidden="1" customHeight="1" x14ac:dyDescent="0.2">
      <c r="B45487" s="88"/>
      <c r="C45487" s="88"/>
      <c r="D45487" s="88"/>
      <c r="E45487" s="88"/>
      <c r="F45487" s="88"/>
      <c r="G45487" s="88"/>
      <c r="H45487" s="88"/>
      <c r="I45487" s="88"/>
      <c r="J45487" s="88"/>
      <c r="K45487" s="88"/>
    </row>
    <row r="45488" spans="2:11" ht="12" hidden="1" customHeight="1" x14ac:dyDescent="0.2">
      <c r="B45488" s="88"/>
      <c r="C45488" s="88"/>
      <c r="D45488" s="88"/>
      <c r="E45488" s="88"/>
      <c r="F45488" s="88"/>
      <c r="G45488" s="88"/>
      <c r="H45488" s="88"/>
      <c r="I45488" s="88"/>
      <c r="J45488" s="88"/>
      <c r="K45488" s="88"/>
    </row>
    <row r="45489" spans="2:11" ht="12" hidden="1" customHeight="1" x14ac:dyDescent="0.2">
      <c r="B45489" s="88"/>
      <c r="C45489" s="88"/>
      <c r="D45489" s="88"/>
      <c r="E45489" s="88"/>
      <c r="F45489" s="88"/>
      <c r="G45489" s="88"/>
      <c r="H45489" s="88"/>
      <c r="I45489" s="88"/>
      <c r="J45489" s="88"/>
      <c r="K45489" s="88"/>
    </row>
    <row r="45490" spans="2:11" ht="12" hidden="1" customHeight="1" x14ac:dyDescent="0.2">
      <c r="B45490" s="88"/>
      <c r="C45490" s="88"/>
      <c r="D45490" s="88"/>
      <c r="E45490" s="88"/>
      <c r="F45490" s="88"/>
      <c r="G45490" s="88"/>
      <c r="H45490" s="88"/>
      <c r="I45490" s="88"/>
      <c r="J45490" s="88"/>
      <c r="K45490" s="88"/>
    </row>
    <row r="45491" spans="2:11" ht="12" hidden="1" customHeight="1" x14ac:dyDescent="0.2">
      <c r="B45491" s="88"/>
      <c r="C45491" s="88"/>
      <c r="D45491" s="88"/>
      <c r="E45491" s="88"/>
      <c r="F45491" s="88"/>
      <c r="G45491" s="88"/>
      <c r="H45491" s="88"/>
      <c r="I45491" s="88"/>
      <c r="J45491" s="88"/>
      <c r="K45491" s="88"/>
    </row>
    <row r="45492" spans="2:11" ht="12" hidden="1" customHeight="1" x14ac:dyDescent="0.2">
      <c r="B45492" s="88"/>
      <c r="C45492" s="88"/>
      <c r="D45492" s="88"/>
      <c r="E45492" s="88"/>
      <c r="F45492" s="88"/>
      <c r="G45492" s="88"/>
      <c r="H45492" s="88"/>
      <c r="I45492" s="88"/>
      <c r="J45492" s="88"/>
      <c r="K45492" s="88"/>
    </row>
    <row r="45493" spans="2:11" ht="12" hidden="1" customHeight="1" x14ac:dyDescent="0.2">
      <c r="B45493" s="88"/>
      <c r="C45493" s="88"/>
      <c r="D45493" s="88"/>
      <c r="E45493" s="88"/>
      <c r="F45493" s="88"/>
      <c r="G45493" s="88"/>
      <c r="H45493" s="88"/>
      <c r="I45493" s="88"/>
      <c r="J45493" s="88"/>
      <c r="K45493" s="88"/>
    </row>
    <row r="45494" spans="2:11" ht="12" hidden="1" customHeight="1" x14ac:dyDescent="0.2">
      <c r="B45494" s="88"/>
      <c r="C45494" s="88"/>
      <c r="D45494" s="88"/>
      <c r="E45494" s="88"/>
      <c r="F45494" s="88"/>
      <c r="G45494" s="88"/>
      <c r="H45494" s="88"/>
      <c r="I45494" s="88"/>
      <c r="J45494" s="88"/>
      <c r="K45494" s="88"/>
    </row>
    <row r="45495" spans="2:11" ht="12" hidden="1" customHeight="1" x14ac:dyDescent="0.2">
      <c r="B45495" s="88"/>
      <c r="C45495" s="88"/>
      <c r="D45495" s="88"/>
      <c r="E45495" s="88"/>
      <c r="F45495" s="88"/>
      <c r="G45495" s="88"/>
      <c r="H45495" s="88"/>
      <c r="I45495" s="88"/>
      <c r="J45495" s="88"/>
      <c r="K45495" s="88"/>
    </row>
    <row r="45496" spans="2:11" ht="12" hidden="1" customHeight="1" x14ac:dyDescent="0.2">
      <c r="B45496" s="88"/>
      <c r="C45496" s="88"/>
      <c r="D45496" s="88"/>
      <c r="E45496" s="88"/>
      <c r="F45496" s="88"/>
      <c r="G45496" s="88"/>
      <c r="H45496" s="88"/>
      <c r="I45496" s="88"/>
      <c r="J45496" s="88"/>
      <c r="K45496" s="88"/>
    </row>
    <row r="45497" spans="2:11" ht="12" hidden="1" customHeight="1" x14ac:dyDescent="0.2">
      <c r="B45497" s="88"/>
      <c r="C45497" s="88"/>
      <c r="D45497" s="88"/>
      <c r="E45497" s="88"/>
      <c r="F45497" s="88"/>
      <c r="G45497" s="88"/>
      <c r="H45497" s="88"/>
      <c r="I45497" s="88"/>
      <c r="J45497" s="88"/>
      <c r="K45497" s="88"/>
    </row>
    <row r="45498" spans="2:11" ht="12" hidden="1" customHeight="1" x14ac:dyDescent="0.2">
      <c r="B45498" s="88"/>
      <c r="C45498" s="88"/>
      <c r="D45498" s="88"/>
      <c r="E45498" s="88"/>
      <c r="F45498" s="88"/>
      <c r="G45498" s="88"/>
      <c r="H45498" s="88"/>
      <c r="I45498" s="88"/>
      <c r="J45498" s="88"/>
      <c r="K45498" s="88"/>
    </row>
    <row r="45499" spans="2:11" ht="12" hidden="1" customHeight="1" x14ac:dyDescent="0.2">
      <c r="B45499" s="88"/>
      <c r="C45499" s="88"/>
      <c r="D45499" s="88"/>
      <c r="E45499" s="88"/>
      <c r="F45499" s="88"/>
      <c r="G45499" s="88"/>
      <c r="H45499" s="88"/>
      <c r="I45499" s="88"/>
      <c r="J45499" s="88"/>
      <c r="K45499" s="88"/>
    </row>
    <row r="45500" spans="2:11" ht="12" hidden="1" customHeight="1" x14ac:dyDescent="0.2">
      <c r="B45500" s="88"/>
      <c r="C45500" s="88"/>
      <c r="D45500" s="88"/>
      <c r="E45500" s="88"/>
      <c r="F45500" s="88"/>
      <c r="G45500" s="88"/>
      <c r="H45500" s="88"/>
      <c r="I45500" s="88"/>
      <c r="J45500" s="88"/>
      <c r="K45500" s="88"/>
    </row>
    <row r="45501" spans="2:11" ht="12" hidden="1" customHeight="1" x14ac:dyDescent="0.2">
      <c r="B45501" s="88"/>
      <c r="C45501" s="88"/>
      <c r="D45501" s="88"/>
      <c r="E45501" s="88"/>
      <c r="F45501" s="88"/>
      <c r="G45501" s="88"/>
      <c r="H45501" s="88"/>
      <c r="I45501" s="88"/>
      <c r="J45501" s="88"/>
      <c r="K45501" s="88"/>
    </row>
    <row r="45502" spans="2:11" ht="12" hidden="1" customHeight="1" x14ac:dyDescent="0.2">
      <c r="B45502" s="88"/>
      <c r="C45502" s="88"/>
      <c r="D45502" s="88"/>
      <c r="E45502" s="88"/>
      <c r="F45502" s="88"/>
      <c r="G45502" s="88"/>
      <c r="H45502" s="88"/>
      <c r="I45502" s="88"/>
      <c r="J45502" s="88"/>
      <c r="K45502" s="88"/>
    </row>
    <row r="45503" spans="2:11" ht="12" hidden="1" customHeight="1" x14ac:dyDescent="0.2">
      <c r="B45503" s="88"/>
      <c r="C45503" s="88"/>
      <c r="D45503" s="88"/>
      <c r="E45503" s="88"/>
      <c r="F45503" s="88"/>
      <c r="G45503" s="88"/>
      <c r="H45503" s="88"/>
      <c r="I45503" s="88"/>
      <c r="J45503" s="88"/>
      <c r="K45503" s="88"/>
    </row>
    <row r="45504" spans="2:11" ht="12" hidden="1" customHeight="1" x14ac:dyDescent="0.2">
      <c r="B45504" s="88"/>
      <c r="C45504" s="88"/>
      <c r="D45504" s="88"/>
      <c r="E45504" s="88"/>
      <c r="F45504" s="88"/>
      <c r="G45504" s="88"/>
      <c r="H45504" s="88"/>
      <c r="I45504" s="88"/>
      <c r="J45504" s="88"/>
      <c r="K45504" s="88"/>
    </row>
    <row r="45505" spans="2:11" ht="12" hidden="1" customHeight="1" x14ac:dyDescent="0.2">
      <c r="B45505" s="88"/>
      <c r="C45505" s="88"/>
      <c r="D45505" s="88"/>
      <c r="E45505" s="88"/>
      <c r="F45505" s="88"/>
      <c r="G45505" s="88"/>
      <c r="H45505" s="88"/>
      <c r="I45505" s="88"/>
      <c r="J45505" s="88"/>
      <c r="K45505" s="88"/>
    </row>
    <row r="45506" spans="2:11" ht="12" hidden="1" customHeight="1" x14ac:dyDescent="0.2">
      <c r="B45506" s="88"/>
      <c r="C45506" s="88"/>
      <c r="D45506" s="88"/>
      <c r="E45506" s="88"/>
      <c r="F45506" s="88"/>
      <c r="G45506" s="88"/>
      <c r="H45506" s="88"/>
      <c r="I45506" s="88"/>
      <c r="J45506" s="88"/>
      <c r="K45506" s="88"/>
    </row>
    <row r="45507" spans="2:11" ht="12" hidden="1" customHeight="1" x14ac:dyDescent="0.2">
      <c r="B45507" s="88"/>
      <c r="C45507" s="88"/>
      <c r="D45507" s="88"/>
      <c r="E45507" s="88"/>
      <c r="F45507" s="88"/>
      <c r="G45507" s="88"/>
      <c r="H45507" s="88"/>
      <c r="I45507" s="88"/>
      <c r="J45507" s="88"/>
      <c r="K45507" s="88"/>
    </row>
    <row r="45508" spans="2:11" ht="12" hidden="1" customHeight="1" x14ac:dyDescent="0.2">
      <c r="B45508" s="88"/>
      <c r="C45508" s="88"/>
      <c r="D45508" s="88"/>
      <c r="E45508" s="88"/>
      <c r="F45508" s="88"/>
      <c r="G45508" s="88"/>
      <c r="H45508" s="88"/>
      <c r="I45508" s="88"/>
      <c r="J45508" s="88"/>
      <c r="K45508" s="88"/>
    </row>
    <row r="45509" spans="2:11" ht="12" hidden="1" customHeight="1" x14ac:dyDescent="0.2">
      <c r="B45509" s="88"/>
      <c r="C45509" s="88"/>
      <c r="D45509" s="88"/>
      <c r="E45509" s="88"/>
      <c r="F45509" s="88"/>
      <c r="G45509" s="88"/>
      <c r="H45509" s="88"/>
      <c r="I45509" s="88"/>
      <c r="J45509" s="88"/>
      <c r="K45509" s="88"/>
    </row>
    <row r="45510" spans="2:11" ht="12" hidden="1" customHeight="1" x14ac:dyDescent="0.2">
      <c r="B45510" s="88"/>
      <c r="C45510" s="88"/>
      <c r="D45510" s="88"/>
      <c r="E45510" s="88"/>
      <c r="F45510" s="88"/>
      <c r="G45510" s="88"/>
      <c r="H45510" s="88"/>
      <c r="I45510" s="88"/>
      <c r="J45510" s="88"/>
      <c r="K45510" s="88"/>
    </row>
    <row r="45511" spans="2:11" ht="12" hidden="1" customHeight="1" x14ac:dyDescent="0.2">
      <c r="B45511" s="88"/>
      <c r="C45511" s="88"/>
      <c r="D45511" s="88"/>
      <c r="E45511" s="88"/>
      <c r="F45511" s="88"/>
      <c r="G45511" s="88"/>
      <c r="H45511" s="88"/>
      <c r="I45511" s="88"/>
      <c r="J45511" s="88"/>
      <c r="K45511" s="88"/>
    </row>
    <row r="45512" spans="2:11" ht="12" hidden="1" customHeight="1" x14ac:dyDescent="0.2">
      <c r="B45512" s="88"/>
      <c r="C45512" s="88"/>
      <c r="D45512" s="88"/>
      <c r="E45512" s="88"/>
      <c r="F45512" s="88"/>
      <c r="G45512" s="88"/>
      <c r="H45512" s="88"/>
      <c r="I45512" s="88"/>
      <c r="J45512" s="88"/>
      <c r="K45512" s="88"/>
    </row>
    <row r="45513" spans="2:11" ht="12" hidden="1" customHeight="1" x14ac:dyDescent="0.2">
      <c r="B45513" s="88"/>
      <c r="C45513" s="88"/>
      <c r="D45513" s="88"/>
      <c r="E45513" s="88"/>
      <c r="F45513" s="88"/>
      <c r="G45513" s="88"/>
      <c r="H45513" s="88"/>
      <c r="I45513" s="88"/>
      <c r="J45513" s="88"/>
      <c r="K45513" s="88"/>
    </row>
    <row r="45514" spans="2:11" ht="12" hidden="1" customHeight="1" x14ac:dyDescent="0.2">
      <c r="B45514" s="88"/>
      <c r="C45514" s="88"/>
      <c r="D45514" s="88"/>
      <c r="E45514" s="88"/>
      <c r="F45514" s="88"/>
      <c r="G45514" s="88"/>
      <c r="H45514" s="88"/>
      <c r="I45514" s="88"/>
      <c r="J45514" s="88"/>
      <c r="K45514" s="88"/>
    </row>
    <row r="45515" spans="2:11" ht="12" hidden="1" customHeight="1" x14ac:dyDescent="0.2">
      <c r="B45515" s="88"/>
      <c r="C45515" s="88"/>
      <c r="D45515" s="88"/>
      <c r="E45515" s="88"/>
      <c r="F45515" s="88"/>
      <c r="G45515" s="88"/>
      <c r="H45515" s="88"/>
      <c r="I45515" s="88"/>
      <c r="J45515" s="88"/>
      <c r="K45515" s="88"/>
    </row>
    <row r="45516" spans="2:11" ht="12" hidden="1" customHeight="1" x14ac:dyDescent="0.2">
      <c r="B45516" s="88"/>
      <c r="C45516" s="88"/>
      <c r="D45516" s="88"/>
      <c r="E45516" s="88"/>
      <c r="F45516" s="88"/>
      <c r="G45516" s="88"/>
      <c r="H45516" s="88"/>
      <c r="I45516" s="88"/>
      <c r="J45516" s="88"/>
      <c r="K45516" s="88"/>
    </row>
    <row r="45517" spans="2:11" ht="12" hidden="1" customHeight="1" x14ac:dyDescent="0.2">
      <c r="B45517" s="88"/>
      <c r="C45517" s="88"/>
      <c r="D45517" s="88"/>
      <c r="E45517" s="88"/>
      <c r="F45517" s="88"/>
      <c r="G45517" s="88"/>
      <c r="H45517" s="88"/>
      <c r="I45517" s="88"/>
      <c r="J45517" s="88"/>
      <c r="K45517" s="88"/>
    </row>
    <row r="45518" spans="2:11" ht="12" hidden="1" customHeight="1" x14ac:dyDescent="0.2">
      <c r="B45518" s="88"/>
      <c r="C45518" s="88"/>
      <c r="D45518" s="88"/>
      <c r="E45518" s="88"/>
      <c r="F45518" s="88"/>
      <c r="G45518" s="88"/>
      <c r="H45518" s="88"/>
      <c r="I45518" s="88"/>
      <c r="J45518" s="88"/>
      <c r="K45518" s="88"/>
    </row>
    <row r="45519" spans="2:11" ht="12" hidden="1" customHeight="1" x14ac:dyDescent="0.2">
      <c r="B45519" s="88"/>
      <c r="C45519" s="88"/>
      <c r="D45519" s="88"/>
      <c r="E45519" s="88"/>
      <c r="F45519" s="88"/>
      <c r="G45519" s="88"/>
      <c r="H45519" s="88"/>
      <c r="I45519" s="88"/>
      <c r="J45519" s="88"/>
      <c r="K45519" s="88"/>
    </row>
    <row r="45520" spans="2:11" ht="12" hidden="1" customHeight="1" x14ac:dyDescent="0.2">
      <c r="B45520" s="88"/>
      <c r="C45520" s="88"/>
      <c r="D45520" s="88"/>
      <c r="E45520" s="88"/>
      <c r="F45520" s="88"/>
      <c r="G45520" s="88"/>
      <c r="H45520" s="88"/>
      <c r="I45520" s="88"/>
      <c r="J45520" s="88"/>
      <c r="K45520" s="88"/>
    </row>
    <row r="45521" spans="2:11" ht="12" hidden="1" customHeight="1" x14ac:dyDescent="0.2">
      <c r="B45521" s="88"/>
      <c r="C45521" s="88"/>
      <c r="D45521" s="88"/>
      <c r="E45521" s="88"/>
      <c r="F45521" s="88"/>
      <c r="G45521" s="88"/>
      <c r="H45521" s="88"/>
      <c r="I45521" s="88"/>
      <c r="J45521" s="88"/>
      <c r="K45521" s="88"/>
    </row>
    <row r="45522" spans="2:11" ht="12" hidden="1" customHeight="1" x14ac:dyDescent="0.2">
      <c r="B45522" s="88"/>
      <c r="C45522" s="88"/>
      <c r="D45522" s="88"/>
      <c r="E45522" s="88"/>
      <c r="F45522" s="88"/>
      <c r="G45522" s="88"/>
      <c r="H45522" s="88"/>
      <c r="I45522" s="88"/>
      <c r="J45522" s="88"/>
      <c r="K45522" s="88"/>
    </row>
    <row r="45523" spans="2:11" ht="12" hidden="1" customHeight="1" x14ac:dyDescent="0.2">
      <c r="B45523" s="88"/>
      <c r="C45523" s="88"/>
      <c r="D45523" s="88"/>
      <c r="E45523" s="88"/>
      <c r="F45523" s="88"/>
      <c r="G45523" s="88"/>
      <c r="H45523" s="88"/>
      <c r="I45523" s="88"/>
      <c r="J45523" s="88"/>
      <c r="K45523" s="88"/>
    </row>
    <row r="45524" spans="2:11" ht="12" hidden="1" customHeight="1" x14ac:dyDescent="0.2">
      <c r="B45524" s="88"/>
      <c r="C45524" s="88"/>
      <c r="D45524" s="88"/>
      <c r="E45524" s="88"/>
      <c r="F45524" s="88"/>
      <c r="G45524" s="88"/>
      <c r="H45524" s="88"/>
      <c r="I45524" s="88"/>
      <c r="J45524" s="88"/>
      <c r="K45524" s="88"/>
    </row>
    <row r="45525" spans="2:11" ht="12" hidden="1" customHeight="1" x14ac:dyDescent="0.2">
      <c r="B45525" s="88"/>
      <c r="C45525" s="88"/>
      <c r="D45525" s="88"/>
      <c r="E45525" s="88"/>
      <c r="F45525" s="88"/>
      <c r="G45525" s="88"/>
      <c r="H45525" s="88"/>
      <c r="I45525" s="88"/>
      <c r="J45525" s="88"/>
      <c r="K45525" s="88"/>
    </row>
    <row r="45526" spans="2:11" ht="12" hidden="1" customHeight="1" x14ac:dyDescent="0.2">
      <c r="B45526" s="88"/>
      <c r="C45526" s="88"/>
      <c r="D45526" s="88"/>
      <c r="E45526" s="88"/>
      <c r="F45526" s="88"/>
      <c r="G45526" s="88"/>
      <c r="H45526" s="88"/>
      <c r="I45526" s="88"/>
      <c r="J45526" s="88"/>
      <c r="K45526" s="88"/>
    </row>
    <row r="45527" spans="2:11" ht="12" hidden="1" customHeight="1" x14ac:dyDescent="0.2">
      <c r="B45527" s="88"/>
      <c r="C45527" s="88"/>
      <c r="D45527" s="88"/>
      <c r="E45527" s="88"/>
      <c r="F45527" s="88"/>
      <c r="G45527" s="88"/>
      <c r="H45527" s="88"/>
      <c r="I45527" s="88"/>
      <c r="J45527" s="88"/>
      <c r="K45527" s="88"/>
    </row>
    <row r="45528" spans="2:11" ht="12" hidden="1" customHeight="1" x14ac:dyDescent="0.2">
      <c r="B45528" s="88"/>
      <c r="C45528" s="88"/>
      <c r="D45528" s="88"/>
      <c r="E45528" s="88"/>
      <c r="F45528" s="88"/>
      <c r="G45528" s="88"/>
      <c r="H45528" s="88"/>
      <c r="I45528" s="88"/>
      <c r="J45528" s="88"/>
      <c r="K45528" s="88"/>
    </row>
    <row r="45529" spans="2:11" ht="12" hidden="1" customHeight="1" x14ac:dyDescent="0.2">
      <c r="B45529" s="88"/>
      <c r="C45529" s="88"/>
      <c r="D45529" s="88"/>
      <c r="E45529" s="88"/>
      <c r="F45529" s="88"/>
      <c r="G45529" s="88"/>
      <c r="H45529" s="88"/>
      <c r="I45529" s="88"/>
      <c r="J45529" s="88"/>
      <c r="K45529" s="88"/>
    </row>
    <row r="45530" spans="2:11" ht="12" hidden="1" customHeight="1" x14ac:dyDescent="0.2">
      <c r="B45530" s="88"/>
      <c r="C45530" s="88"/>
      <c r="D45530" s="88"/>
      <c r="E45530" s="88"/>
      <c r="F45530" s="88"/>
      <c r="G45530" s="88"/>
      <c r="H45530" s="88"/>
      <c r="I45530" s="88"/>
      <c r="J45530" s="88"/>
      <c r="K45530" s="88"/>
    </row>
    <row r="45531" spans="2:11" ht="12" hidden="1" customHeight="1" x14ac:dyDescent="0.2">
      <c r="B45531" s="88"/>
      <c r="C45531" s="88"/>
      <c r="D45531" s="88"/>
      <c r="E45531" s="88"/>
      <c r="F45531" s="88"/>
      <c r="G45531" s="88"/>
      <c r="H45531" s="88"/>
      <c r="I45531" s="88"/>
      <c r="J45531" s="88"/>
      <c r="K45531" s="88"/>
    </row>
    <row r="45532" spans="2:11" ht="12" hidden="1" customHeight="1" x14ac:dyDescent="0.2">
      <c r="B45532" s="88"/>
      <c r="C45532" s="88"/>
      <c r="D45532" s="88"/>
      <c r="E45532" s="88"/>
      <c r="F45532" s="88"/>
      <c r="G45532" s="88"/>
      <c r="H45532" s="88"/>
      <c r="I45532" s="88"/>
      <c r="J45532" s="88"/>
      <c r="K45532" s="88"/>
    </row>
    <row r="45533" spans="2:11" ht="12" hidden="1" customHeight="1" x14ac:dyDescent="0.2">
      <c r="B45533" s="88"/>
      <c r="C45533" s="88"/>
      <c r="D45533" s="88"/>
      <c r="E45533" s="88"/>
      <c r="F45533" s="88"/>
      <c r="G45533" s="88"/>
      <c r="H45533" s="88"/>
      <c r="I45533" s="88"/>
      <c r="J45533" s="88"/>
      <c r="K45533" s="88"/>
    </row>
    <row r="45534" spans="2:11" ht="12" hidden="1" customHeight="1" x14ac:dyDescent="0.2">
      <c r="B45534" s="88"/>
      <c r="C45534" s="88"/>
      <c r="D45534" s="88"/>
      <c r="E45534" s="88"/>
      <c r="F45534" s="88"/>
      <c r="G45534" s="88"/>
      <c r="H45534" s="88"/>
      <c r="I45534" s="88"/>
      <c r="J45534" s="88"/>
      <c r="K45534" s="88"/>
    </row>
    <row r="45535" spans="2:11" ht="12" hidden="1" customHeight="1" x14ac:dyDescent="0.2">
      <c r="B45535" s="88"/>
      <c r="C45535" s="88"/>
      <c r="D45535" s="88"/>
      <c r="E45535" s="88"/>
      <c r="F45535" s="88"/>
      <c r="G45535" s="88"/>
      <c r="H45535" s="88"/>
      <c r="I45535" s="88"/>
      <c r="J45535" s="88"/>
      <c r="K45535" s="88"/>
    </row>
    <row r="45536" spans="2:11" ht="12" hidden="1" customHeight="1" x14ac:dyDescent="0.2">
      <c r="B45536" s="88"/>
      <c r="C45536" s="88"/>
      <c r="D45536" s="88"/>
      <c r="E45536" s="88"/>
      <c r="F45536" s="88"/>
      <c r="G45536" s="88"/>
      <c r="H45536" s="88"/>
      <c r="I45536" s="88"/>
      <c r="J45536" s="88"/>
      <c r="K45536" s="88"/>
    </row>
    <row r="45537" spans="2:11" ht="12" hidden="1" customHeight="1" x14ac:dyDescent="0.2">
      <c r="B45537" s="88"/>
      <c r="C45537" s="88"/>
      <c r="D45537" s="88"/>
      <c r="E45537" s="88"/>
      <c r="F45537" s="88"/>
      <c r="G45537" s="88"/>
      <c r="H45537" s="88"/>
      <c r="I45537" s="88"/>
      <c r="J45537" s="88"/>
      <c r="K45537" s="88"/>
    </row>
    <row r="45538" spans="2:11" ht="12" hidden="1" customHeight="1" x14ac:dyDescent="0.2">
      <c r="B45538" s="88"/>
      <c r="C45538" s="88"/>
      <c r="D45538" s="88"/>
      <c r="E45538" s="88"/>
      <c r="F45538" s="88"/>
      <c r="G45538" s="88"/>
      <c r="H45538" s="88"/>
      <c r="I45538" s="88"/>
      <c r="J45538" s="88"/>
      <c r="K45538" s="88"/>
    </row>
    <row r="45539" spans="2:11" ht="12" hidden="1" customHeight="1" x14ac:dyDescent="0.2">
      <c r="B45539" s="88"/>
      <c r="C45539" s="88"/>
      <c r="D45539" s="88"/>
      <c r="E45539" s="88"/>
      <c r="F45539" s="88"/>
      <c r="G45539" s="88"/>
      <c r="H45539" s="88"/>
      <c r="I45539" s="88"/>
      <c r="J45539" s="88"/>
      <c r="K45539" s="88"/>
    </row>
    <row r="45540" spans="2:11" ht="12" hidden="1" customHeight="1" x14ac:dyDescent="0.2">
      <c r="B45540" s="88"/>
      <c r="C45540" s="88"/>
      <c r="D45540" s="88"/>
      <c r="E45540" s="88"/>
      <c r="F45540" s="88"/>
      <c r="G45540" s="88"/>
      <c r="H45540" s="88"/>
      <c r="I45540" s="88"/>
      <c r="J45540" s="88"/>
      <c r="K45540" s="88"/>
    </row>
    <row r="45541" spans="2:11" ht="12" hidden="1" customHeight="1" x14ac:dyDescent="0.2">
      <c r="B45541" s="88"/>
      <c r="C45541" s="88"/>
      <c r="D45541" s="88"/>
      <c r="E45541" s="88"/>
      <c r="F45541" s="88"/>
      <c r="G45541" s="88"/>
      <c r="H45541" s="88"/>
      <c r="I45541" s="88"/>
      <c r="J45541" s="88"/>
      <c r="K45541" s="88"/>
    </row>
    <row r="45542" spans="2:11" ht="12" hidden="1" customHeight="1" x14ac:dyDescent="0.2">
      <c r="B45542" s="88"/>
      <c r="C45542" s="88"/>
      <c r="D45542" s="88"/>
      <c r="E45542" s="88"/>
      <c r="F45542" s="88"/>
      <c r="G45542" s="88"/>
      <c r="H45542" s="88"/>
      <c r="I45542" s="88"/>
      <c r="J45542" s="88"/>
      <c r="K45542" s="88"/>
    </row>
    <row r="45543" spans="2:11" ht="12" hidden="1" customHeight="1" x14ac:dyDescent="0.2">
      <c r="B45543" s="88"/>
      <c r="C45543" s="88"/>
      <c r="D45543" s="88"/>
      <c r="E45543" s="88"/>
      <c r="F45543" s="88"/>
      <c r="G45543" s="88"/>
      <c r="H45543" s="88"/>
      <c r="I45543" s="88"/>
      <c r="J45543" s="88"/>
      <c r="K45543" s="88"/>
    </row>
    <row r="45544" spans="2:11" ht="12" hidden="1" customHeight="1" x14ac:dyDescent="0.2">
      <c r="B45544" s="88"/>
      <c r="C45544" s="88"/>
      <c r="D45544" s="88"/>
      <c r="E45544" s="88"/>
      <c r="F45544" s="88"/>
      <c r="G45544" s="88"/>
      <c r="H45544" s="88"/>
      <c r="I45544" s="88"/>
      <c r="J45544" s="88"/>
      <c r="K45544" s="88"/>
    </row>
    <row r="45545" spans="2:11" ht="12" hidden="1" customHeight="1" x14ac:dyDescent="0.2">
      <c r="B45545" s="88"/>
      <c r="C45545" s="88"/>
      <c r="D45545" s="88"/>
      <c r="E45545" s="88"/>
      <c r="F45545" s="88"/>
      <c r="G45545" s="88"/>
      <c r="H45545" s="88"/>
      <c r="I45545" s="88"/>
      <c r="J45545" s="88"/>
      <c r="K45545" s="88"/>
    </row>
    <row r="45546" spans="2:11" ht="12" hidden="1" customHeight="1" x14ac:dyDescent="0.2">
      <c r="B45546" s="88"/>
      <c r="C45546" s="88"/>
      <c r="D45546" s="88"/>
      <c r="E45546" s="88"/>
      <c r="F45546" s="88"/>
      <c r="G45546" s="88"/>
      <c r="H45546" s="88"/>
      <c r="I45546" s="88"/>
      <c r="J45546" s="88"/>
      <c r="K45546" s="88"/>
    </row>
    <row r="45547" spans="2:11" ht="12" hidden="1" customHeight="1" x14ac:dyDescent="0.2">
      <c r="B45547" s="88"/>
      <c r="C45547" s="88"/>
      <c r="D45547" s="88"/>
      <c r="E45547" s="88"/>
      <c r="F45547" s="88"/>
      <c r="G45547" s="88"/>
      <c r="H45547" s="88"/>
      <c r="I45547" s="88"/>
      <c r="J45547" s="88"/>
      <c r="K45547" s="88"/>
    </row>
    <row r="45548" spans="2:11" ht="12" hidden="1" customHeight="1" x14ac:dyDescent="0.2">
      <c r="B45548" s="88"/>
      <c r="C45548" s="88"/>
      <c r="D45548" s="88"/>
      <c r="E45548" s="88"/>
      <c r="F45548" s="88"/>
      <c r="G45548" s="88"/>
      <c r="H45548" s="88"/>
      <c r="I45548" s="88"/>
      <c r="J45548" s="88"/>
      <c r="K45548" s="88"/>
    </row>
    <row r="45549" spans="2:11" ht="12" hidden="1" customHeight="1" x14ac:dyDescent="0.2">
      <c r="B45549" s="88"/>
      <c r="C45549" s="88"/>
      <c r="D45549" s="88"/>
      <c r="E45549" s="88"/>
      <c r="F45549" s="88"/>
      <c r="G45549" s="88"/>
      <c r="H45549" s="88"/>
      <c r="I45549" s="88"/>
      <c r="J45549" s="88"/>
      <c r="K45549" s="88"/>
    </row>
    <row r="45550" spans="2:11" ht="12" hidden="1" customHeight="1" x14ac:dyDescent="0.2">
      <c r="B45550" s="88"/>
      <c r="C45550" s="88"/>
      <c r="D45550" s="88"/>
      <c r="E45550" s="88"/>
      <c r="F45550" s="88"/>
      <c r="G45550" s="88"/>
      <c r="H45550" s="88"/>
      <c r="I45550" s="88"/>
      <c r="J45550" s="88"/>
      <c r="K45550" s="88"/>
    </row>
    <row r="45551" spans="2:11" ht="12" hidden="1" customHeight="1" x14ac:dyDescent="0.2">
      <c r="B45551" s="88"/>
      <c r="C45551" s="88"/>
      <c r="D45551" s="88"/>
      <c r="E45551" s="88"/>
      <c r="F45551" s="88"/>
      <c r="G45551" s="88"/>
      <c r="H45551" s="88"/>
      <c r="I45551" s="88"/>
      <c r="J45551" s="88"/>
      <c r="K45551" s="88"/>
    </row>
    <row r="45552" spans="2:11" ht="12" hidden="1" customHeight="1" x14ac:dyDescent="0.2">
      <c r="B45552" s="88"/>
      <c r="C45552" s="88"/>
      <c r="D45552" s="88"/>
      <c r="E45552" s="88"/>
      <c r="F45552" s="88"/>
      <c r="G45552" s="88"/>
      <c r="H45552" s="88"/>
      <c r="I45552" s="88"/>
      <c r="J45552" s="88"/>
      <c r="K45552" s="88"/>
    </row>
    <row r="45553" spans="2:11" ht="12" hidden="1" customHeight="1" x14ac:dyDescent="0.2">
      <c r="B45553" s="88"/>
      <c r="C45553" s="88"/>
      <c r="D45553" s="88"/>
      <c r="E45553" s="88"/>
      <c r="F45553" s="88"/>
      <c r="G45553" s="88"/>
      <c r="H45553" s="88"/>
      <c r="I45553" s="88"/>
      <c r="J45553" s="88"/>
      <c r="K45553" s="88"/>
    </row>
    <row r="45554" spans="2:11" ht="12" hidden="1" customHeight="1" x14ac:dyDescent="0.2">
      <c r="B45554" s="88"/>
      <c r="C45554" s="88"/>
      <c r="D45554" s="88"/>
      <c r="E45554" s="88"/>
      <c r="F45554" s="88"/>
      <c r="G45554" s="88"/>
      <c r="H45554" s="88"/>
      <c r="I45554" s="88"/>
      <c r="J45554" s="88"/>
      <c r="K45554" s="88"/>
    </row>
    <row r="45555" spans="2:11" ht="12" hidden="1" customHeight="1" x14ac:dyDescent="0.2">
      <c r="B45555" s="88"/>
      <c r="C45555" s="88"/>
      <c r="D45555" s="88"/>
      <c r="E45555" s="88"/>
      <c r="F45555" s="88"/>
      <c r="G45555" s="88"/>
      <c r="H45555" s="88"/>
      <c r="I45555" s="88"/>
      <c r="J45555" s="88"/>
      <c r="K45555" s="88"/>
    </row>
    <row r="45556" spans="2:11" ht="12" hidden="1" customHeight="1" x14ac:dyDescent="0.2">
      <c r="B45556" s="88"/>
      <c r="C45556" s="88"/>
      <c r="D45556" s="88"/>
      <c r="E45556" s="88"/>
      <c r="F45556" s="88"/>
      <c r="G45556" s="88"/>
      <c r="H45556" s="88"/>
      <c r="I45556" s="88"/>
      <c r="J45556" s="88"/>
      <c r="K45556" s="88"/>
    </row>
    <row r="45557" spans="2:11" ht="12" hidden="1" customHeight="1" x14ac:dyDescent="0.2">
      <c r="B45557" s="88"/>
      <c r="C45557" s="88"/>
      <c r="D45557" s="88"/>
      <c r="E45557" s="88"/>
      <c r="F45557" s="88"/>
      <c r="G45557" s="88"/>
      <c r="H45557" s="88"/>
      <c r="I45557" s="88"/>
      <c r="J45557" s="88"/>
      <c r="K45557" s="88"/>
    </row>
    <row r="45558" spans="2:11" ht="12" hidden="1" customHeight="1" x14ac:dyDescent="0.2">
      <c r="B45558" s="88"/>
      <c r="C45558" s="88"/>
      <c r="D45558" s="88"/>
      <c r="E45558" s="88"/>
      <c r="F45558" s="88"/>
      <c r="G45558" s="88"/>
      <c r="H45558" s="88"/>
      <c r="I45558" s="88"/>
      <c r="J45558" s="88"/>
      <c r="K45558" s="88"/>
    </row>
    <row r="45559" spans="2:11" ht="12" hidden="1" customHeight="1" x14ac:dyDescent="0.2">
      <c r="B45559" s="88"/>
      <c r="C45559" s="88"/>
      <c r="D45559" s="88"/>
      <c r="E45559" s="88"/>
      <c r="F45559" s="88"/>
      <c r="G45559" s="88"/>
      <c r="H45559" s="88"/>
      <c r="I45559" s="88"/>
      <c r="J45559" s="88"/>
      <c r="K45559" s="88"/>
    </row>
    <row r="45560" spans="2:11" ht="12" hidden="1" customHeight="1" x14ac:dyDescent="0.2">
      <c r="B45560" s="88"/>
      <c r="C45560" s="88"/>
      <c r="D45560" s="88"/>
      <c r="E45560" s="88"/>
      <c r="F45560" s="88"/>
      <c r="G45560" s="88"/>
      <c r="H45560" s="88"/>
      <c r="I45560" s="88"/>
      <c r="J45560" s="88"/>
      <c r="K45560" s="88"/>
    </row>
    <row r="45561" spans="2:11" ht="12" hidden="1" customHeight="1" x14ac:dyDescent="0.2">
      <c r="B45561" s="88"/>
      <c r="C45561" s="88"/>
      <c r="D45561" s="88"/>
      <c r="E45561" s="88"/>
      <c r="F45561" s="88"/>
      <c r="G45561" s="88"/>
      <c r="H45561" s="88"/>
      <c r="I45561" s="88"/>
      <c r="J45561" s="88"/>
      <c r="K45561" s="88"/>
    </row>
    <row r="45562" spans="2:11" ht="12" hidden="1" customHeight="1" x14ac:dyDescent="0.2">
      <c r="B45562" s="88"/>
      <c r="C45562" s="88"/>
      <c r="D45562" s="88"/>
      <c r="E45562" s="88"/>
      <c r="F45562" s="88"/>
      <c r="G45562" s="88"/>
      <c r="H45562" s="88"/>
      <c r="I45562" s="88"/>
      <c r="J45562" s="88"/>
      <c r="K45562" s="88"/>
    </row>
    <row r="45563" spans="2:11" ht="12" hidden="1" customHeight="1" x14ac:dyDescent="0.2">
      <c r="B45563" s="88"/>
      <c r="C45563" s="88"/>
      <c r="D45563" s="88"/>
      <c r="E45563" s="88"/>
      <c r="F45563" s="88"/>
      <c r="G45563" s="88"/>
      <c r="H45563" s="88"/>
      <c r="I45563" s="88"/>
      <c r="J45563" s="88"/>
      <c r="K45563" s="88"/>
    </row>
    <row r="45564" spans="2:11" ht="12" hidden="1" customHeight="1" x14ac:dyDescent="0.2">
      <c r="B45564" s="88"/>
      <c r="C45564" s="88"/>
      <c r="D45564" s="88"/>
      <c r="E45564" s="88"/>
      <c r="F45564" s="88"/>
      <c r="G45564" s="88"/>
      <c r="H45564" s="88"/>
      <c r="I45564" s="88"/>
      <c r="J45564" s="88"/>
      <c r="K45564" s="88"/>
    </row>
    <row r="45565" spans="2:11" ht="12" hidden="1" customHeight="1" x14ac:dyDescent="0.2">
      <c r="B45565" s="88"/>
      <c r="C45565" s="88"/>
      <c r="D45565" s="88"/>
      <c r="E45565" s="88"/>
      <c r="F45565" s="88"/>
      <c r="G45565" s="88"/>
      <c r="H45565" s="88"/>
      <c r="I45565" s="88"/>
      <c r="J45565" s="88"/>
      <c r="K45565" s="88"/>
    </row>
    <row r="45566" spans="2:11" ht="12" hidden="1" customHeight="1" x14ac:dyDescent="0.2">
      <c r="B45566" s="88"/>
      <c r="C45566" s="88"/>
      <c r="D45566" s="88"/>
      <c r="E45566" s="88"/>
      <c r="F45566" s="88"/>
      <c r="G45566" s="88"/>
      <c r="H45566" s="88"/>
      <c r="I45566" s="88"/>
      <c r="J45566" s="88"/>
      <c r="K45566" s="88"/>
    </row>
    <row r="45567" spans="2:11" ht="12" hidden="1" customHeight="1" x14ac:dyDescent="0.2">
      <c r="B45567" s="88"/>
      <c r="C45567" s="88"/>
      <c r="D45567" s="88"/>
      <c r="E45567" s="88"/>
      <c r="F45567" s="88"/>
      <c r="G45567" s="88"/>
      <c r="H45567" s="88"/>
      <c r="I45567" s="88"/>
      <c r="J45567" s="88"/>
      <c r="K45567" s="88"/>
    </row>
    <row r="45568" spans="2:11" ht="12" hidden="1" customHeight="1" x14ac:dyDescent="0.2">
      <c r="B45568" s="88"/>
      <c r="C45568" s="88"/>
      <c r="D45568" s="88"/>
      <c r="E45568" s="88"/>
      <c r="F45568" s="88"/>
      <c r="G45568" s="88"/>
      <c r="H45568" s="88"/>
      <c r="I45568" s="88"/>
      <c r="J45568" s="88"/>
      <c r="K45568" s="88"/>
    </row>
    <row r="45569" spans="2:11" ht="12" hidden="1" customHeight="1" x14ac:dyDescent="0.2">
      <c r="B45569" s="88"/>
      <c r="C45569" s="88"/>
      <c r="D45569" s="88"/>
      <c r="E45569" s="88"/>
      <c r="F45569" s="88"/>
      <c r="G45569" s="88"/>
      <c r="H45569" s="88"/>
      <c r="I45569" s="88"/>
      <c r="J45569" s="88"/>
      <c r="K45569" s="88"/>
    </row>
    <row r="45570" spans="2:11" ht="12" hidden="1" customHeight="1" x14ac:dyDescent="0.2">
      <c r="B45570" s="88"/>
      <c r="C45570" s="88"/>
      <c r="D45570" s="88"/>
      <c r="E45570" s="88"/>
      <c r="F45570" s="88"/>
      <c r="G45570" s="88"/>
      <c r="H45570" s="88"/>
      <c r="I45570" s="88"/>
      <c r="J45570" s="88"/>
      <c r="K45570" s="88"/>
    </row>
    <row r="45571" spans="2:11" ht="12" hidden="1" customHeight="1" x14ac:dyDescent="0.2">
      <c r="B45571" s="88"/>
      <c r="C45571" s="88"/>
      <c r="D45571" s="88"/>
      <c r="E45571" s="88"/>
      <c r="F45571" s="88"/>
      <c r="G45571" s="88"/>
      <c r="H45571" s="88"/>
      <c r="I45571" s="88"/>
      <c r="J45571" s="88"/>
      <c r="K45571" s="88"/>
    </row>
    <row r="45572" spans="2:11" ht="12" hidden="1" customHeight="1" x14ac:dyDescent="0.2">
      <c r="B45572" s="88"/>
      <c r="C45572" s="88"/>
      <c r="D45572" s="88"/>
      <c r="E45572" s="88"/>
      <c r="F45572" s="88"/>
      <c r="G45572" s="88"/>
      <c r="H45572" s="88"/>
      <c r="I45572" s="88"/>
      <c r="J45572" s="88"/>
      <c r="K45572" s="88"/>
    </row>
    <row r="45573" spans="2:11" ht="12" hidden="1" customHeight="1" x14ac:dyDescent="0.2">
      <c r="B45573" s="88"/>
      <c r="C45573" s="88"/>
      <c r="D45573" s="88"/>
      <c r="E45573" s="88"/>
      <c r="F45573" s="88"/>
      <c r="G45573" s="88"/>
      <c r="H45573" s="88"/>
      <c r="I45573" s="88"/>
      <c r="J45573" s="88"/>
      <c r="K45573" s="88"/>
    </row>
    <row r="45574" spans="2:11" ht="12" hidden="1" customHeight="1" x14ac:dyDescent="0.2">
      <c r="B45574" s="88"/>
      <c r="C45574" s="88"/>
      <c r="D45574" s="88"/>
      <c r="E45574" s="88"/>
      <c r="F45574" s="88"/>
      <c r="G45574" s="88"/>
      <c r="H45574" s="88"/>
      <c r="I45574" s="88"/>
      <c r="J45574" s="88"/>
      <c r="K45574" s="88"/>
    </row>
    <row r="45575" spans="2:11" ht="12" hidden="1" customHeight="1" x14ac:dyDescent="0.2">
      <c r="B45575" s="88"/>
      <c r="C45575" s="88"/>
      <c r="D45575" s="88"/>
      <c r="E45575" s="88"/>
      <c r="F45575" s="88"/>
      <c r="G45575" s="88"/>
      <c r="H45575" s="88"/>
      <c r="I45575" s="88"/>
      <c r="J45575" s="88"/>
      <c r="K45575" s="88"/>
    </row>
    <row r="45576" spans="2:11" ht="12" hidden="1" customHeight="1" x14ac:dyDescent="0.2">
      <c r="B45576" s="88"/>
      <c r="C45576" s="88"/>
      <c r="D45576" s="88"/>
      <c r="E45576" s="88"/>
      <c r="F45576" s="88"/>
      <c r="G45576" s="88"/>
      <c r="H45576" s="88"/>
      <c r="I45576" s="88"/>
      <c r="J45576" s="88"/>
      <c r="K45576" s="88"/>
    </row>
    <row r="45577" spans="2:11" ht="12" hidden="1" customHeight="1" x14ac:dyDescent="0.2">
      <c r="B45577" s="88"/>
      <c r="C45577" s="88"/>
      <c r="D45577" s="88"/>
      <c r="E45577" s="88"/>
      <c r="F45577" s="88"/>
      <c r="G45577" s="88"/>
      <c r="H45577" s="88"/>
      <c r="I45577" s="88"/>
      <c r="J45577" s="88"/>
      <c r="K45577" s="88"/>
    </row>
    <row r="45578" spans="2:11" ht="12" hidden="1" customHeight="1" x14ac:dyDescent="0.2">
      <c r="B45578" s="88"/>
      <c r="C45578" s="88"/>
      <c r="D45578" s="88"/>
      <c r="E45578" s="88"/>
      <c r="F45578" s="88"/>
      <c r="G45578" s="88"/>
      <c r="H45578" s="88"/>
      <c r="I45578" s="88"/>
      <c r="J45578" s="88"/>
      <c r="K45578" s="88"/>
    </row>
    <row r="45579" spans="2:11" ht="12" hidden="1" customHeight="1" x14ac:dyDescent="0.2">
      <c r="B45579" s="88"/>
      <c r="C45579" s="88"/>
      <c r="D45579" s="88"/>
      <c r="E45579" s="88"/>
      <c r="F45579" s="88"/>
      <c r="G45579" s="88"/>
      <c r="H45579" s="88"/>
      <c r="I45579" s="88"/>
      <c r="J45579" s="88"/>
      <c r="K45579" s="88"/>
    </row>
    <row r="45580" spans="2:11" ht="12" hidden="1" customHeight="1" x14ac:dyDescent="0.2">
      <c r="B45580" s="88"/>
      <c r="C45580" s="88"/>
      <c r="D45580" s="88"/>
      <c r="E45580" s="88"/>
      <c r="F45580" s="88"/>
      <c r="G45580" s="88"/>
      <c r="H45580" s="88"/>
      <c r="I45580" s="88"/>
      <c r="J45580" s="88"/>
      <c r="K45580" s="88"/>
    </row>
    <row r="45581" spans="2:11" ht="12" hidden="1" customHeight="1" x14ac:dyDescent="0.2">
      <c r="B45581" s="88"/>
      <c r="C45581" s="88"/>
      <c r="D45581" s="88"/>
      <c r="E45581" s="88"/>
      <c r="F45581" s="88"/>
      <c r="G45581" s="88"/>
      <c r="H45581" s="88"/>
      <c r="I45581" s="88"/>
      <c r="J45581" s="88"/>
      <c r="K45581" s="88"/>
    </row>
    <row r="45582" spans="2:11" ht="12" hidden="1" customHeight="1" x14ac:dyDescent="0.2">
      <c r="B45582" s="88"/>
      <c r="C45582" s="88"/>
      <c r="D45582" s="88"/>
      <c r="E45582" s="88"/>
      <c r="F45582" s="88"/>
      <c r="G45582" s="88"/>
      <c r="H45582" s="88"/>
      <c r="I45582" s="88"/>
      <c r="J45582" s="88"/>
      <c r="K45582" s="88"/>
    </row>
    <row r="45583" spans="2:11" ht="12" hidden="1" customHeight="1" x14ac:dyDescent="0.2">
      <c r="B45583" s="88"/>
      <c r="C45583" s="88"/>
      <c r="D45583" s="88"/>
      <c r="E45583" s="88"/>
      <c r="F45583" s="88"/>
      <c r="G45583" s="88"/>
      <c r="H45583" s="88"/>
      <c r="I45583" s="88"/>
      <c r="J45583" s="88"/>
      <c r="K45583" s="88"/>
    </row>
    <row r="45584" spans="2:11" ht="12" hidden="1" customHeight="1" x14ac:dyDescent="0.2">
      <c r="B45584" s="88"/>
      <c r="C45584" s="88"/>
      <c r="D45584" s="88"/>
      <c r="E45584" s="88"/>
      <c r="F45584" s="88"/>
      <c r="G45584" s="88"/>
      <c r="H45584" s="88"/>
      <c r="I45584" s="88"/>
      <c r="J45584" s="88"/>
      <c r="K45584" s="88"/>
    </row>
    <row r="45585" spans="2:11" ht="12" hidden="1" customHeight="1" x14ac:dyDescent="0.2">
      <c r="B45585" s="88"/>
      <c r="C45585" s="88"/>
      <c r="D45585" s="88"/>
      <c r="E45585" s="88"/>
      <c r="F45585" s="88"/>
      <c r="G45585" s="88"/>
      <c r="H45585" s="88"/>
      <c r="I45585" s="88"/>
      <c r="J45585" s="88"/>
      <c r="K45585" s="88"/>
    </row>
    <row r="45586" spans="2:11" ht="12" hidden="1" customHeight="1" x14ac:dyDescent="0.2">
      <c r="B45586" s="88"/>
      <c r="C45586" s="88"/>
      <c r="D45586" s="88"/>
      <c r="E45586" s="88"/>
      <c r="F45586" s="88"/>
      <c r="G45586" s="88"/>
      <c r="H45586" s="88"/>
      <c r="I45586" s="88"/>
      <c r="J45586" s="88"/>
      <c r="K45586" s="88"/>
    </row>
    <row r="45587" spans="2:11" ht="12" hidden="1" customHeight="1" x14ac:dyDescent="0.2">
      <c r="B45587" s="88"/>
      <c r="C45587" s="88"/>
      <c r="D45587" s="88"/>
      <c r="E45587" s="88"/>
      <c r="F45587" s="88"/>
      <c r="G45587" s="88"/>
      <c r="H45587" s="88"/>
      <c r="I45587" s="88"/>
      <c r="J45587" s="88"/>
      <c r="K45587" s="88"/>
    </row>
    <row r="45588" spans="2:11" ht="12" hidden="1" customHeight="1" x14ac:dyDescent="0.2">
      <c r="B45588" s="88"/>
      <c r="C45588" s="88"/>
      <c r="D45588" s="88"/>
      <c r="E45588" s="88"/>
      <c r="F45588" s="88"/>
      <c r="G45588" s="88"/>
      <c r="H45588" s="88"/>
      <c r="I45588" s="88"/>
      <c r="J45588" s="88"/>
      <c r="K45588" s="88"/>
    </row>
    <row r="45589" spans="2:11" ht="12" hidden="1" customHeight="1" x14ac:dyDescent="0.2">
      <c r="B45589" s="88"/>
      <c r="C45589" s="88"/>
      <c r="D45589" s="88"/>
      <c r="E45589" s="88"/>
      <c r="F45589" s="88"/>
      <c r="G45589" s="88"/>
      <c r="H45589" s="88"/>
      <c r="I45589" s="88"/>
      <c r="J45589" s="88"/>
      <c r="K45589" s="88"/>
    </row>
    <row r="45590" spans="2:11" ht="12" hidden="1" customHeight="1" x14ac:dyDescent="0.2">
      <c r="B45590" s="88"/>
      <c r="C45590" s="88"/>
      <c r="D45590" s="88"/>
      <c r="E45590" s="88"/>
      <c r="F45590" s="88"/>
      <c r="G45590" s="88"/>
      <c r="H45590" s="88"/>
      <c r="I45590" s="88"/>
      <c r="J45590" s="88"/>
      <c r="K45590" s="88"/>
    </row>
    <row r="45591" spans="2:11" ht="12" hidden="1" customHeight="1" x14ac:dyDescent="0.2">
      <c r="B45591" s="88"/>
      <c r="C45591" s="88"/>
      <c r="D45591" s="88"/>
      <c r="E45591" s="88"/>
      <c r="F45591" s="88"/>
      <c r="G45591" s="88"/>
      <c r="H45591" s="88"/>
      <c r="I45591" s="88"/>
      <c r="J45591" s="88"/>
      <c r="K45591" s="88"/>
    </row>
    <row r="45592" spans="2:11" ht="12" hidden="1" customHeight="1" x14ac:dyDescent="0.2">
      <c r="B45592" s="88"/>
      <c r="C45592" s="88"/>
      <c r="D45592" s="88"/>
      <c r="E45592" s="88"/>
      <c r="F45592" s="88"/>
      <c r="G45592" s="88"/>
      <c r="H45592" s="88"/>
      <c r="I45592" s="88"/>
      <c r="J45592" s="88"/>
      <c r="K45592" s="88"/>
    </row>
    <row r="45593" spans="2:11" ht="12" hidden="1" customHeight="1" x14ac:dyDescent="0.2">
      <c r="B45593" s="88"/>
      <c r="C45593" s="88"/>
      <c r="D45593" s="88"/>
      <c r="E45593" s="88"/>
      <c r="F45593" s="88"/>
      <c r="G45593" s="88"/>
      <c r="H45593" s="88"/>
      <c r="I45593" s="88"/>
      <c r="J45593" s="88"/>
      <c r="K45593" s="88"/>
    </row>
    <row r="45594" spans="2:11" ht="12" hidden="1" customHeight="1" x14ac:dyDescent="0.2">
      <c r="B45594" s="88"/>
      <c r="C45594" s="88"/>
      <c r="D45594" s="88"/>
      <c r="E45594" s="88"/>
      <c r="F45594" s="88"/>
      <c r="G45594" s="88"/>
      <c r="H45594" s="88"/>
      <c r="I45594" s="88"/>
      <c r="J45594" s="88"/>
      <c r="K45594" s="88"/>
    </row>
    <row r="45595" spans="2:11" ht="12" hidden="1" customHeight="1" x14ac:dyDescent="0.2">
      <c r="B45595" s="88"/>
      <c r="C45595" s="88"/>
      <c r="D45595" s="88"/>
      <c r="E45595" s="88"/>
      <c r="F45595" s="88"/>
      <c r="G45595" s="88"/>
      <c r="H45595" s="88"/>
      <c r="I45595" s="88"/>
      <c r="J45595" s="88"/>
      <c r="K45595" s="88"/>
    </row>
    <row r="45596" spans="2:11" ht="12" hidden="1" customHeight="1" x14ac:dyDescent="0.2">
      <c r="B45596" s="88"/>
      <c r="C45596" s="88"/>
      <c r="D45596" s="88"/>
      <c r="E45596" s="88"/>
      <c r="F45596" s="88"/>
      <c r="G45596" s="88"/>
      <c r="H45596" s="88"/>
      <c r="I45596" s="88"/>
      <c r="J45596" s="88"/>
      <c r="K45596" s="88"/>
    </row>
    <row r="45597" spans="2:11" ht="12" hidden="1" customHeight="1" x14ac:dyDescent="0.2">
      <c r="B45597" s="88"/>
      <c r="C45597" s="88"/>
      <c r="D45597" s="88"/>
      <c r="E45597" s="88"/>
      <c r="F45597" s="88"/>
      <c r="G45597" s="88"/>
      <c r="H45597" s="88"/>
      <c r="I45597" s="88"/>
      <c r="J45597" s="88"/>
      <c r="K45597" s="88"/>
    </row>
    <row r="45598" spans="2:11" ht="12" hidden="1" customHeight="1" x14ac:dyDescent="0.2">
      <c r="B45598" s="88"/>
      <c r="C45598" s="88"/>
      <c r="D45598" s="88"/>
      <c r="E45598" s="88"/>
      <c r="F45598" s="88"/>
      <c r="G45598" s="88"/>
      <c r="H45598" s="88"/>
      <c r="I45598" s="88"/>
      <c r="J45598" s="88"/>
      <c r="K45598" s="88"/>
    </row>
    <row r="45599" spans="2:11" ht="12" hidden="1" customHeight="1" x14ac:dyDescent="0.2">
      <c r="B45599" s="88"/>
      <c r="C45599" s="88"/>
      <c r="D45599" s="88"/>
      <c r="E45599" s="88"/>
      <c r="F45599" s="88"/>
      <c r="G45599" s="88"/>
      <c r="H45599" s="88"/>
      <c r="I45599" s="88"/>
      <c r="J45599" s="88"/>
      <c r="K45599" s="88"/>
    </row>
    <row r="45600" spans="2:11" ht="12" hidden="1" customHeight="1" x14ac:dyDescent="0.2">
      <c r="B45600" s="88"/>
      <c r="C45600" s="88"/>
      <c r="D45600" s="88"/>
      <c r="E45600" s="88"/>
      <c r="F45600" s="88"/>
      <c r="G45600" s="88"/>
      <c r="H45600" s="88"/>
      <c r="I45600" s="88"/>
      <c r="J45600" s="88"/>
      <c r="K45600" s="88"/>
    </row>
    <row r="45601" spans="2:11" ht="12" hidden="1" customHeight="1" x14ac:dyDescent="0.2">
      <c r="B45601" s="88"/>
      <c r="C45601" s="88"/>
      <c r="D45601" s="88"/>
      <c r="E45601" s="88"/>
      <c r="F45601" s="88"/>
      <c r="G45601" s="88"/>
      <c r="H45601" s="88"/>
      <c r="I45601" s="88"/>
      <c r="J45601" s="88"/>
      <c r="K45601" s="88"/>
    </row>
    <row r="45602" spans="2:11" ht="12" hidden="1" customHeight="1" x14ac:dyDescent="0.2">
      <c r="B45602" s="88"/>
      <c r="C45602" s="88"/>
      <c r="D45602" s="88"/>
      <c r="E45602" s="88"/>
      <c r="F45602" s="88"/>
      <c r="G45602" s="88"/>
      <c r="H45602" s="88"/>
      <c r="I45602" s="88"/>
      <c r="J45602" s="88"/>
      <c r="K45602" s="88"/>
    </row>
    <row r="45603" spans="2:11" ht="12" hidden="1" customHeight="1" x14ac:dyDescent="0.2">
      <c r="B45603" s="88"/>
      <c r="C45603" s="88"/>
      <c r="D45603" s="88"/>
      <c r="E45603" s="88"/>
      <c r="F45603" s="88"/>
      <c r="G45603" s="88"/>
      <c r="H45603" s="88"/>
      <c r="I45603" s="88"/>
      <c r="J45603" s="88"/>
      <c r="K45603" s="88"/>
    </row>
    <row r="45604" spans="2:11" ht="12" hidden="1" customHeight="1" x14ac:dyDescent="0.2">
      <c r="B45604" s="88"/>
      <c r="C45604" s="88"/>
      <c r="D45604" s="88"/>
      <c r="E45604" s="88"/>
      <c r="F45604" s="88"/>
      <c r="G45604" s="88"/>
      <c r="H45604" s="88"/>
      <c r="I45604" s="88"/>
      <c r="J45604" s="88"/>
      <c r="K45604" s="88"/>
    </row>
    <row r="45605" spans="2:11" ht="12" hidden="1" customHeight="1" x14ac:dyDescent="0.2">
      <c r="B45605" s="88"/>
      <c r="C45605" s="88"/>
      <c r="D45605" s="88"/>
      <c r="E45605" s="88"/>
      <c r="F45605" s="88"/>
      <c r="G45605" s="88"/>
      <c r="H45605" s="88"/>
      <c r="I45605" s="88"/>
      <c r="J45605" s="88"/>
      <c r="K45605" s="88"/>
    </row>
    <row r="45606" spans="2:11" ht="12" hidden="1" customHeight="1" x14ac:dyDescent="0.2">
      <c r="B45606" s="88"/>
      <c r="C45606" s="88"/>
      <c r="D45606" s="88"/>
      <c r="E45606" s="88"/>
      <c r="F45606" s="88"/>
      <c r="G45606" s="88"/>
      <c r="H45606" s="88"/>
      <c r="I45606" s="88"/>
      <c r="J45606" s="88"/>
      <c r="K45606" s="88"/>
    </row>
    <row r="45607" spans="2:11" ht="12" hidden="1" customHeight="1" x14ac:dyDescent="0.2">
      <c r="B45607" s="88"/>
      <c r="C45607" s="88"/>
      <c r="D45607" s="88"/>
      <c r="E45607" s="88"/>
      <c r="F45607" s="88"/>
      <c r="G45607" s="88"/>
      <c r="H45607" s="88"/>
      <c r="I45607" s="88"/>
      <c r="J45607" s="88"/>
      <c r="K45607" s="88"/>
    </row>
    <row r="45608" spans="2:11" ht="12" hidden="1" customHeight="1" x14ac:dyDescent="0.2">
      <c r="B45608" s="88"/>
      <c r="C45608" s="88"/>
      <c r="D45608" s="88"/>
      <c r="E45608" s="88"/>
      <c r="F45608" s="88"/>
      <c r="G45608" s="88"/>
      <c r="H45608" s="88"/>
      <c r="I45608" s="88"/>
      <c r="J45608" s="88"/>
      <c r="K45608" s="88"/>
    </row>
    <row r="45609" spans="2:11" ht="12" hidden="1" customHeight="1" x14ac:dyDescent="0.2">
      <c r="B45609" s="88"/>
      <c r="C45609" s="88"/>
      <c r="D45609" s="88"/>
      <c r="E45609" s="88"/>
      <c r="F45609" s="88"/>
      <c r="G45609" s="88"/>
      <c r="H45609" s="88"/>
      <c r="I45609" s="88"/>
      <c r="J45609" s="88"/>
      <c r="K45609" s="88"/>
    </row>
    <row r="45610" spans="2:11" ht="12" hidden="1" customHeight="1" x14ac:dyDescent="0.2">
      <c r="B45610" s="88"/>
      <c r="C45610" s="88"/>
      <c r="D45610" s="88"/>
      <c r="E45610" s="88"/>
      <c r="F45610" s="88"/>
      <c r="G45610" s="88"/>
      <c r="H45610" s="88"/>
      <c r="I45610" s="88"/>
      <c r="J45610" s="88"/>
      <c r="K45610" s="88"/>
    </row>
    <row r="45611" spans="2:11" ht="12" hidden="1" customHeight="1" x14ac:dyDescent="0.2">
      <c r="B45611" s="88"/>
      <c r="C45611" s="88"/>
      <c r="D45611" s="88"/>
      <c r="E45611" s="88"/>
      <c r="F45611" s="88"/>
      <c r="G45611" s="88"/>
      <c r="H45611" s="88"/>
      <c r="I45611" s="88"/>
      <c r="J45611" s="88"/>
      <c r="K45611" s="88"/>
    </row>
    <row r="45612" spans="2:11" ht="12" hidden="1" customHeight="1" x14ac:dyDescent="0.2">
      <c r="B45612" s="88"/>
      <c r="C45612" s="88"/>
      <c r="D45612" s="88"/>
      <c r="E45612" s="88"/>
      <c r="F45612" s="88"/>
      <c r="G45612" s="88"/>
      <c r="H45612" s="88"/>
      <c r="I45612" s="88"/>
      <c r="J45612" s="88"/>
      <c r="K45612" s="88"/>
    </row>
    <row r="45613" spans="2:11" ht="12" hidden="1" customHeight="1" x14ac:dyDescent="0.2">
      <c r="B45613" s="88"/>
      <c r="C45613" s="88"/>
      <c r="D45613" s="88"/>
      <c r="E45613" s="88"/>
      <c r="F45613" s="88"/>
      <c r="G45613" s="88"/>
      <c r="H45613" s="88"/>
      <c r="I45613" s="88"/>
      <c r="J45613" s="88"/>
      <c r="K45613" s="88"/>
    </row>
    <row r="45614" spans="2:11" ht="12" hidden="1" customHeight="1" x14ac:dyDescent="0.2">
      <c r="B45614" s="88"/>
      <c r="C45614" s="88"/>
      <c r="D45614" s="88"/>
      <c r="E45614" s="88"/>
      <c r="F45614" s="88"/>
      <c r="G45614" s="88"/>
      <c r="H45614" s="88"/>
      <c r="I45614" s="88"/>
      <c r="J45614" s="88"/>
      <c r="K45614" s="88"/>
    </row>
    <row r="45615" spans="2:11" ht="12" hidden="1" customHeight="1" x14ac:dyDescent="0.2">
      <c r="B45615" s="88"/>
      <c r="C45615" s="88"/>
      <c r="D45615" s="88"/>
      <c r="E45615" s="88"/>
      <c r="F45615" s="88"/>
      <c r="G45615" s="88"/>
      <c r="H45615" s="88"/>
      <c r="I45615" s="88"/>
      <c r="J45615" s="88"/>
      <c r="K45615" s="88"/>
    </row>
    <row r="45616" spans="2:11" ht="12" hidden="1" customHeight="1" x14ac:dyDescent="0.2">
      <c r="B45616" s="88"/>
      <c r="C45616" s="88"/>
      <c r="D45616" s="88"/>
      <c r="E45616" s="88"/>
      <c r="F45616" s="88"/>
      <c r="G45616" s="88"/>
      <c r="H45616" s="88"/>
      <c r="I45616" s="88"/>
      <c r="J45616" s="88"/>
      <c r="K45616" s="88"/>
    </row>
    <row r="45617" spans="2:11" ht="12" hidden="1" customHeight="1" x14ac:dyDescent="0.2">
      <c r="B45617" s="88"/>
      <c r="C45617" s="88"/>
      <c r="D45617" s="88"/>
      <c r="E45617" s="88"/>
      <c r="F45617" s="88"/>
      <c r="G45617" s="88"/>
      <c r="H45617" s="88"/>
      <c r="I45617" s="88"/>
      <c r="J45617" s="88"/>
      <c r="K45617" s="88"/>
    </row>
    <row r="45618" spans="2:11" ht="12" hidden="1" customHeight="1" x14ac:dyDescent="0.2">
      <c r="B45618" s="88"/>
      <c r="C45618" s="88"/>
      <c r="D45618" s="88"/>
      <c r="E45618" s="88"/>
      <c r="F45618" s="88"/>
      <c r="G45618" s="88"/>
      <c r="H45618" s="88"/>
      <c r="I45618" s="88"/>
      <c r="J45618" s="88"/>
      <c r="K45618" s="88"/>
    </row>
    <row r="45619" spans="2:11" ht="12" hidden="1" customHeight="1" x14ac:dyDescent="0.2">
      <c r="B45619" s="88"/>
      <c r="C45619" s="88"/>
      <c r="D45619" s="88"/>
      <c r="E45619" s="88"/>
      <c r="F45619" s="88"/>
      <c r="G45619" s="88"/>
      <c r="H45619" s="88"/>
      <c r="I45619" s="88"/>
      <c r="J45619" s="88"/>
      <c r="K45619" s="88"/>
    </row>
    <row r="45620" spans="2:11" ht="12" hidden="1" customHeight="1" x14ac:dyDescent="0.2">
      <c r="B45620" s="88"/>
      <c r="C45620" s="88"/>
      <c r="D45620" s="88"/>
      <c r="E45620" s="88"/>
      <c r="F45620" s="88"/>
      <c r="G45620" s="88"/>
      <c r="H45620" s="88"/>
      <c r="I45620" s="88"/>
      <c r="J45620" s="88"/>
      <c r="K45620" s="88"/>
    </row>
    <row r="45621" spans="2:11" ht="12" hidden="1" customHeight="1" x14ac:dyDescent="0.2">
      <c r="B45621" s="88"/>
      <c r="C45621" s="88"/>
      <c r="D45621" s="88"/>
      <c r="E45621" s="88"/>
      <c r="F45621" s="88"/>
      <c r="G45621" s="88"/>
      <c r="H45621" s="88"/>
      <c r="I45621" s="88"/>
      <c r="J45621" s="88"/>
      <c r="K45621" s="88"/>
    </row>
    <row r="45622" spans="2:11" ht="12" hidden="1" customHeight="1" x14ac:dyDescent="0.2">
      <c r="B45622" s="88"/>
      <c r="C45622" s="88"/>
      <c r="D45622" s="88"/>
      <c r="E45622" s="88"/>
      <c r="F45622" s="88"/>
      <c r="G45622" s="88"/>
      <c r="H45622" s="88"/>
      <c r="I45622" s="88"/>
      <c r="J45622" s="88"/>
      <c r="K45622" s="88"/>
    </row>
    <row r="45623" spans="2:11" ht="12" hidden="1" customHeight="1" x14ac:dyDescent="0.2">
      <c r="B45623" s="88"/>
      <c r="C45623" s="88"/>
      <c r="D45623" s="88"/>
      <c r="E45623" s="88"/>
      <c r="F45623" s="88"/>
      <c r="G45623" s="88"/>
      <c r="H45623" s="88"/>
      <c r="I45623" s="88"/>
      <c r="J45623" s="88"/>
      <c r="K45623" s="88"/>
    </row>
    <row r="45624" spans="2:11" ht="12" hidden="1" customHeight="1" x14ac:dyDescent="0.2">
      <c r="B45624" s="88"/>
      <c r="C45624" s="88"/>
      <c r="D45624" s="88"/>
      <c r="E45624" s="88"/>
      <c r="F45624" s="88"/>
      <c r="G45624" s="88"/>
      <c r="H45624" s="88"/>
      <c r="I45624" s="88"/>
      <c r="J45624" s="88"/>
      <c r="K45624" s="88"/>
    </row>
    <row r="45625" spans="2:11" ht="12" hidden="1" customHeight="1" x14ac:dyDescent="0.2">
      <c r="B45625" s="88"/>
      <c r="C45625" s="88"/>
      <c r="D45625" s="88"/>
      <c r="E45625" s="88"/>
      <c r="F45625" s="88"/>
      <c r="G45625" s="88"/>
      <c r="H45625" s="88"/>
      <c r="I45625" s="88"/>
      <c r="J45625" s="88"/>
      <c r="K45625" s="88"/>
    </row>
    <row r="45626" spans="2:11" ht="12" hidden="1" customHeight="1" x14ac:dyDescent="0.2">
      <c r="B45626" s="88"/>
      <c r="C45626" s="88"/>
      <c r="D45626" s="88"/>
      <c r="E45626" s="88"/>
      <c r="F45626" s="88"/>
      <c r="G45626" s="88"/>
      <c r="H45626" s="88"/>
      <c r="I45626" s="88"/>
      <c r="J45626" s="88"/>
      <c r="K45626" s="88"/>
    </row>
    <row r="45627" spans="2:11" ht="12" hidden="1" customHeight="1" x14ac:dyDescent="0.2">
      <c r="B45627" s="88"/>
      <c r="C45627" s="88"/>
      <c r="D45627" s="88"/>
      <c r="E45627" s="88"/>
      <c r="F45627" s="88"/>
      <c r="G45627" s="88"/>
      <c r="H45627" s="88"/>
      <c r="I45627" s="88"/>
      <c r="J45627" s="88"/>
      <c r="K45627" s="88"/>
    </row>
    <row r="45628" spans="2:11" ht="12" hidden="1" customHeight="1" x14ac:dyDescent="0.2">
      <c r="B45628" s="88"/>
      <c r="C45628" s="88"/>
      <c r="D45628" s="88"/>
      <c r="E45628" s="88"/>
      <c r="F45628" s="88"/>
      <c r="G45628" s="88"/>
      <c r="H45628" s="88"/>
      <c r="I45628" s="88"/>
      <c r="J45628" s="88"/>
      <c r="K45628" s="88"/>
    </row>
    <row r="45629" spans="2:11" ht="12" hidden="1" customHeight="1" x14ac:dyDescent="0.2">
      <c r="B45629" s="88"/>
      <c r="C45629" s="88"/>
      <c r="D45629" s="88"/>
      <c r="E45629" s="88"/>
      <c r="F45629" s="88"/>
      <c r="G45629" s="88"/>
      <c r="H45629" s="88"/>
      <c r="I45629" s="88"/>
      <c r="J45629" s="88"/>
      <c r="K45629" s="88"/>
    </row>
    <row r="45630" spans="2:11" ht="12" hidden="1" customHeight="1" x14ac:dyDescent="0.2">
      <c r="B45630" s="88"/>
      <c r="C45630" s="88"/>
      <c r="D45630" s="88"/>
      <c r="E45630" s="88"/>
      <c r="F45630" s="88"/>
      <c r="G45630" s="88"/>
      <c r="H45630" s="88"/>
      <c r="I45630" s="88"/>
      <c r="J45630" s="88"/>
      <c r="K45630" s="88"/>
    </row>
    <row r="45631" spans="2:11" ht="12" hidden="1" customHeight="1" x14ac:dyDescent="0.2">
      <c r="B45631" s="88"/>
      <c r="C45631" s="88"/>
      <c r="D45631" s="88"/>
      <c r="E45631" s="88"/>
      <c r="F45631" s="88"/>
      <c r="G45631" s="88"/>
      <c r="H45631" s="88"/>
      <c r="I45631" s="88"/>
      <c r="J45631" s="88"/>
      <c r="K45631" s="88"/>
    </row>
    <row r="45632" spans="2:11" ht="12" hidden="1" customHeight="1" x14ac:dyDescent="0.2">
      <c r="B45632" s="88"/>
      <c r="C45632" s="88"/>
      <c r="D45632" s="88"/>
      <c r="E45632" s="88"/>
      <c r="F45632" s="88"/>
      <c r="G45632" s="88"/>
      <c r="H45632" s="88"/>
      <c r="I45632" s="88"/>
      <c r="J45632" s="88"/>
      <c r="K45632" s="88"/>
    </row>
    <row r="45633" spans="2:11" ht="12" hidden="1" customHeight="1" x14ac:dyDescent="0.2">
      <c r="B45633" s="88"/>
      <c r="C45633" s="88"/>
      <c r="D45633" s="88"/>
      <c r="E45633" s="88"/>
      <c r="F45633" s="88"/>
      <c r="G45633" s="88"/>
      <c r="H45633" s="88"/>
      <c r="I45633" s="88"/>
      <c r="J45633" s="88"/>
      <c r="K45633" s="88"/>
    </row>
    <row r="45634" spans="2:11" ht="12" hidden="1" customHeight="1" x14ac:dyDescent="0.2">
      <c r="B45634" s="88"/>
      <c r="C45634" s="88"/>
      <c r="D45634" s="88"/>
      <c r="E45634" s="88"/>
      <c r="F45634" s="88"/>
      <c r="G45634" s="88"/>
      <c r="H45634" s="88"/>
      <c r="I45634" s="88"/>
      <c r="J45634" s="88"/>
      <c r="K45634" s="88"/>
    </row>
    <row r="45635" spans="2:11" ht="12" hidden="1" customHeight="1" x14ac:dyDescent="0.2">
      <c r="B45635" s="88"/>
      <c r="C45635" s="88"/>
      <c r="D45635" s="88"/>
      <c r="E45635" s="88"/>
      <c r="F45635" s="88"/>
      <c r="G45635" s="88"/>
      <c r="H45635" s="88"/>
      <c r="I45635" s="88"/>
      <c r="J45635" s="88"/>
      <c r="K45635" s="88"/>
    </row>
    <row r="45636" spans="2:11" ht="12" hidden="1" customHeight="1" x14ac:dyDescent="0.2">
      <c r="B45636" s="88"/>
      <c r="C45636" s="88"/>
      <c r="D45636" s="88"/>
      <c r="E45636" s="88"/>
      <c r="F45636" s="88"/>
      <c r="G45636" s="88"/>
      <c r="H45636" s="88"/>
      <c r="I45636" s="88"/>
      <c r="J45636" s="88"/>
      <c r="K45636" s="88"/>
    </row>
    <row r="45637" spans="2:11" ht="12" hidden="1" customHeight="1" x14ac:dyDescent="0.2">
      <c r="B45637" s="88"/>
      <c r="C45637" s="88"/>
      <c r="D45637" s="88"/>
      <c r="E45637" s="88"/>
      <c r="F45637" s="88"/>
      <c r="G45637" s="88"/>
      <c r="H45637" s="88"/>
      <c r="I45637" s="88"/>
      <c r="J45637" s="88"/>
      <c r="K45637" s="88"/>
    </row>
    <row r="45638" spans="2:11" ht="12" hidden="1" customHeight="1" x14ac:dyDescent="0.2">
      <c r="B45638" s="88"/>
      <c r="C45638" s="88"/>
      <c r="D45638" s="88"/>
      <c r="E45638" s="88"/>
      <c r="F45638" s="88"/>
      <c r="G45638" s="88"/>
      <c r="H45638" s="88"/>
      <c r="I45638" s="88"/>
      <c r="J45638" s="88"/>
      <c r="K45638" s="88"/>
    </row>
    <row r="45639" spans="2:11" ht="12" hidden="1" customHeight="1" x14ac:dyDescent="0.2">
      <c r="B45639" s="88"/>
      <c r="C45639" s="88"/>
      <c r="D45639" s="88"/>
      <c r="E45639" s="88"/>
      <c r="F45639" s="88"/>
      <c r="G45639" s="88"/>
      <c r="H45639" s="88"/>
      <c r="I45639" s="88"/>
      <c r="J45639" s="88"/>
      <c r="K45639" s="88"/>
    </row>
    <row r="45640" spans="2:11" ht="12" hidden="1" customHeight="1" x14ac:dyDescent="0.2">
      <c r="B45640" s="88"/>
      <c r="C45640" s="88"/>
      <c r="D45640" s="88"/>
      <c r="E45640" s="88"/>
      <c r="F45640" s="88"/>
      <c r="G45640" s="88"/>
      <c r="H45640" s="88"/>
      <c r="I45640" s="88"/>
      <c r="J45640" s="88"/>
      <c r="K45640" s="88"/>
    </row>
    <row r="45641" spans="2:11" ht="12" hidden="1" customHeight="1" x14ac:dyDescent="0.2">
      <c r="B45641" s="88"/>
      <c r="C45641" s="88"/>
      <c r="D45641" s="88"/>
      <c r="E45641" s="88"/>
      <c r="F45641" s="88"/>
      <c r="G45641" s="88"/>
      <c r="H45641" s="88"/>
      <c r="I45641" s="88"/>
      <c r="J45641" s="88"/>
      <c r="K45641" s="88"/>
    </row>
    <row r="45642" spans="2:11" ht="12" hidden="1" customHeight="1" x14ac:dyDescent="0.2">
      <c r="B45642" s="88"/>
      <c r="C45642" s="88"/>
      <c r="D45642" s="88"/>
      <c r="E45642" s="88"/>
      <c r="F45642" s="88"/>
      <c r="G45642" s="88"/>
      <c r="H45642" s="88"/>
      <c r="I45642" s="88"/>
      <c r="J45642" s="88"/>
      <c r="K45642" s="88"/>
    </row>
    <row r="45643" spans="2:11" ht="12" hidden="1" customHeight="1" x14ac:dyDescent="0.2">
      <c r="B45643" s="88"/>
      <c r="C45643" s="88"/>
      <c r="D45643" s="88"/>
      <c r="E45643" s="88"/>
      <c r="F45643" s="88"/>
      <c r="G45643" s="88"/>
      <c r="H45643" s="88"/>
      <c r="I45643" s="88"/>
      <c r="J45643" s="88"/>
      <c r="K45643" s="88"/>
    </row>
    <row r="45644" spans="2:11" ht="12" hidden="1" customHeight="1" x14ac:dyDescent="0.2">
      <c r="B45644" s="88"/>
      <c r="C45644" s="88"/>
      <c r="D45644" s="88"/>
      <c r="E45644" s="88"/>
      <c r="F45644" s="88"/>
      <c r="G45644" s="88"/>
      <c r="H45644" s="88"/>
      <c r="I45644" s="88"/>
      <c r="J45644" s="88"/>
      <c r="K45644" s="88"/>
    </row>
    <row r="45645" spans="2:11" ht="12" hidden="1" customHeight="1" x14ac:dyDescent="0.2">
      <c r="B45645" s="88"/>
      <c r="C45645" s="88"/>
      <c r="D45645" s="88"/>
      <c r="E45645" s="88"/>
      <c r="F45645" s="88"/>
      <c r="G45645" s="88"/>
      <c r="H45645" s="88"/>
      <c r="I45645" s="88"/>
      <c r="J45645" s="88"/>
      <c r="K45645" s="88"/>
    </row>
    <row r="45646" spans="2:11" ht="12" hidden="1" customHeight="1" x14ac:dyDescent="0.2">
      <c r="B45646" s="88"/>
      <c r="C45646" s="88"/>
      <c r="D45646" s="88"/>
      <c r="E45646" s="88"/>
      <c r="F45646" s="88"/>
      <c r="G45646" s="88"/>
      <c r="H45646" s="88"/>
      <c r="I45646" s="88"/>
      <c r="J45646" s="88"/>
      <c r="K45646" s="88"/>
    </row>
    <row r="45647" spans="2:11" ht="12" hidden="1" customHeight="1" x14ac:dyDescent="0.2">
      <c r="B45647" s="88"/>
      <c r="C45647" s="88"/>
      <c r="D45647" s="88"/>
      <c r="E45647" s="88"/>
      <c r="F45647" s="88"/>
      <c r="G45647" s="88"/>
      <c r="H45647" s="88"/>
      <c r="I45647" s="88"/>
      <c r="J45647" s="88"/>
      <c r="K45647" s="88"/>
    </row>
    <row r="45648" spans="2:11" ht="12" hidden="1" customHeight="1" x14ac:dyDescent="0.2">
      <c r="B45648" s="88"/>
      <c r="C45648" s="88"/>
      <c r="D45648" s="88"/>
      <c r="E45648" s="88"/>
      <c r="F45648" s="88"/>
      <c r="G45648" s="88"/>
      <c r="H45648" s="88"/>
      <c r="I45648" s="88"/>
      <c r="J45648" s="88"/>
      <c r="K45648" s="88"/>
    </row>
    <row r="45649" spans="2:11" ht="12" hidden="1" customHeight="1" x14ac:dyDescent="0.2">
      <c r="B45649" s="88"/>
      <c r="C45649" s="88"/>
      <c r="D45649" s="88"/>
      <c r="E45649" s="88"/>
      <c r="F45649" s="88"/>
      <c r="G45649" s="88"/>
      <c r="H45649" s="88"/>
      <c r="I45649" s="88"/>
      <c r="J45649" s="88"/>
      <c r="K45649" s="88"/>
    </row>
    <row r="45650" spans="2:11" ht="12" hidden="1" customHeight="1" x14ac:dyDescent="0.2">
      <c r="B45650" s="88"/>
      <c r="C45650" s="88"/>
      <c r="D45650" s="88"/>
      <c r="E45650" s="88"/>
      <c r="F45650" s="88"/>
      <c r="G45650" s="88"/>
      <c r="H45650" s="88"/>
      <c r="I45650" s="88"/>
      <c r="J45650" s="88"/>
      <c r="K45650" s="88"/>
    </row>
    <row r="45651" spans="2:11" ht="12" hidden="1" customHeight="1" x14ac:dyDescent="0.2">
      <c r="B45651" s="88"/>
      <c r="C45651" s="88"/>
      <c r="D45651" s="88"/>
      <c r="E45651" s="88"/>
      <c r="F45651" s="88"/>
      <c r="G45651" s="88"/>
      <c r="H45651" s="88"/>
      <c r="I45651" s="88"/>
      <c r="J45651" s="88"/>
      <c r="K45651" s="88"/>
    </row>
    <row r="45652" spans="2:11" ht="12" hidden="1" customHeight="1" x14ac:dyDescent="0.2">
      <c r="B45652" s="88"/>
      <c r="C45652" s="88"/>
      <c r="D45652" s="88"/>
      <c r="E45652" s="88"/>
      <c r="F45652" s="88"/>
      <c r="G45652" s="88"/>
      <c r="H45652" s="88"/>
      <c r="I45652" s="88"/>
      <c r="J45652" s="88"/>
      <c r="K45652" s="88"/>
    </row>
    <row r="45653" spans="2:11" ht="12" hidden="1" customHeight="1" x14ac:dyDescent="0.2">
      <c r="B45653" s="88"/>
      <c r="C45653" s="88"/>
      <c r="D45653" s="88"/>
      <c r="E45653" s="88"/>
      <c r="F45653" s="88"/>
      <c r="G45653" s="88"/>
      <c r="H45653" s="88"/>
      <c r="I45653" s="88"/>
      <c r="J45653" s="88"/>
      <c r="K45653" s="88"/>
    </row>
    <row r="45654" spans="2:11" ht="12" hidden="1" customHeight="1" x14ac:dyDescent="0.2">
      <c r="B45654" s="88"/>
      <c r="C45654" s="88"/>
      <c r="D45654" s="88"/>
      <c r="E45654" s="88"/>
      <c r="F45654" s="88"/>
      <c r="G45654" s="88"/>
      <c r="H45654" s="88"/>
      <c r="I45654" s="88"/>
      <c r="J45654" s="88"/>
      <c r="K45654" s="88"/>
    </row>
    <row r="45655" spans="2:11" ht="12" hidden="1" customHeight="1" x14ac:dyDescent="0.2">
      <c r="B45655" s="88"/>
      <c r="C45655" s="88"/>
      <c r="D45655" s="88"/>
      <c r="E45655" s="88"/>
      <c r="F45655" s="88"/>
      <c r="G45655" s="88"/>
      <c r="H45655" s="88"/>
      <c r="I45655" s="88"/>
      <c r="J45655" s="88"/>
      <c r="K45655" s="88"/>
    </row>
    <row r="45656" spans="2:11" ht="12" hidden="1" customHeight="1" x14ac:dyDescent="0.2">
      <c r="B45656" s="88"/>
      <c r="C45656" s="88"/>
      <c r="D45656" s="88"/>
      <c r="E45656" s="88"/>
      <c r="F45656" s="88"/>
      <c r="G45656" s="88"/>
      <c r="H45656" s="88"/>
      <c r="I45656" s="88"/>
      <c r="J45656" s="88"/>
      <c r="K45656" s="88"/>
    </row>
    <row r="45657" spans="2:11" ht="12" hidden="1" customHeight="1" x14ac:dyDescent="0.2">
      <c r="B45657" s="88"/>
      <c r="C45657" s="88"/>
      <c r="D45657" s="88"/>
      <c r="E45657" s="88"/>
      <c r="F45657" s="88"/>
      <c r="G45657" s="88"/>
      <c r="H45657" s="88"/>
      <c r="I45657" s="88"/>
      <c r="J45657" s="88"/>
      <c r="K45657" s="88"/>
    </row>
    <row r="45658" spans="2:11" ht="12" hidden="1" customHeight="1" x14ac:dyDescent="0.2">
      <c r="B45658" s="88"/>
      <c r="C45658" s="88"/>
      <c r="D45658" s="88"/>
      <c r="E45658" s="88"/>
      <c r="F45658" s="88"/>
      <c r="G45658" s="88"/>
      <c r="H45658" s="88"/>
      <c r="I45658" s="88"/>
      <c r="J45658" s="88"/>
      <c r="K45658" s="88"/>
    </row>
    <row r="45659" spans="2:11" ht="12" hidden="1" customHeight="1" x14ac:dyDescent="0.2">
      <c r="B45659" s="88"/>
      <c r="C45659" s="88"/>
      <c r="D45659" s="88"/>
      <c r="E45659" s="88"/>
      <c r="F45659" s="88"/>
      <c r="G45659" s="88"/>
      <c r="H45659" s="88"/>
      <c r="I45659" s="88"/>
      <c r="J45659" s="88"/>
      <c r="K45659" s="88"/>
    </row>
    <row r="45660" spans="2:11" ht="12" hidden="1" customHeight="1" x14ac:dyDescent="0.2">
      <c r="B45660" s="88"/>
      <c r="C45660" s="88"/>
      <c r="D45660" s="88"/>
      <c r="E45660" s="88"/>
      <c r="F45660" s="88"/>
      <c r="G45660" s="88"/>
      <c r="H45660" s="88"/>
      <c r="I45660" s="88"/>
      <c r="J45660" s="88"/>
      <c r="K45660" s="88"/>
    </row>
    <row r="45661" spans="2:11" ht="12" hidden="1" customHeight="1" x14ac:dyDescent="0.2">
      <c r="B45661" s="88"/>
      <c r="C45661" s="88"/>
      <c r="D45661" s="88"/>
      <c r="E45661" s="88"/>
      <c r="F45661" s="88"/>
      <c r="G45661" s="88"/>
      <c r="H45661" s="88"/>
      <c r="I45661" s="88"/>
      <c r="J45661" s="88"/>
      <c r="K45661" s="88"/>
    </row>
    <row r="45662" spans="2:11" ht="12" hidden="1" customHeight="1" x14ac:dyDescent="0.2">
      <c r="B45662" s="88"/>
      <c r="C45662" s="88"/>
      <c r="D45662" s="88"/>
      <c r="E45662" s="88"/>
      <c r="F45662" s="88"/>
      <c r="G45662" s="88"/>
      <c r="H45662" s="88"/>
      <c r="I45662" s="88"/>
      <c r="J45662" s="88"/>
      <c r="K45662" s="88"/>
    </row>
    <row r="45663" spans="2:11" ht="12" hidden="1" customHeight="1" x14ac:dyDescent="0.2">
      <c r="B45663" s="88"/>
      <c r="C45663" s="88"/>
      <c r="D45663" s="88"/>
      <c r="E45663" s="88"/>
      <c r="F45663" s="88"/>
      <c r="G45663" s="88"/>
      <c r="H45663" s="88"/>
      <c r="I45663" s="88"/>
      <c r="J45663" s="88"/>
      <c r="K45663" s="88"/>
    </row>
    <row r="45664" spans="2:11" ht="12" hidden="1" customHeight="1" x14ac:dyDescent="0.2">
      <c r="B45664" s="88"/>
      <c r="C45664" s="88"/>
      <c r="D45664" s="88"/>
      <c r="E45664" s="88"/>
      <c r="F45664" s="88"/>
      <c r="G45664" s="88"/>
      <c r="H45664" s="88"/>
      <c r="I45664" s="88"/>
      <c r="J45664" s="88"/>
      <c r="K45664" s="88"/>
    </row>
    <row r="45665" spans="2:11" ht="12" hidden="1" customHeight="1" x14ac:dyDescent="0.2">
      <c r="B45665" s="88"/>
      <c r="C45665" s="88"/>
      <c r="D45665" s="88"/>
      <c r="E45665" s="88"/>
      <c r="F45665" s="88"/>
      <c r="G45665" s="88"/>
      <c r="H45665" s="88"/>
      <c r="I45665" s="88"/>
      <c r="J45665" s="88"/>
      <c r="K45665" s="88"/>
    </row>
    <row r="45666" spans="2:11" ht="12" hidden="1" customHeight="1" x14ac:dyDescent="0.2">
      <c r="B45666" s="88"/>
      <c r="C45666" s="88"/>
      <c r="D45666" s="88"/>
      <c r="E45666" s="88"/>
      <c r="F45666" s="88"/>
      <c r="G45666" s="88"/>
      <c r="H45666" s="88"/>
      <c r="I45666" s="88"/>
      <c r="J45666" s="88"/>
      <c r="K45666" s="88"/>
    </row>
    <row r="45667" spans="2:11" ht="12" hidden="1" customHeight="1" x14ac:dyDescent="0.2">
      <c r="B45667" s="88"/>
      <c r="C45667" s="88"/>
      <c r="D45667" s="88"/>
      <c r="E45667" s="88"/>
      <c r="F45667" s="88"/>
      <c r="G45667" s="88"/>
      <c r="H45667" s="88"/>
      <c r="I45667" s="88"/>
      <c r="J45667" s="88"/>
      <c r="K45667" s="88"/>
    </row>
    <row r="45668" spans="2:11" ht="12" hidden="1" customHeight="1" x14ac:dyDescent="0.2">
      <c r="B45668" s="88"/>
      <c r="C45668" s="88"/>
      <c r="D45668" s="88"/>
      <c r="E45668" s="88"/>
      <c r="F45668" s="88"/>
      <c r="G45668" s="88"/>
      <c r="H45668" s="88"/>
      <c r="I45668" s="88"/>
      <c r="J45668" s="88"/>
      <c r="K45668" s="88"/>
    </row>
    <row r="45669" spans="2:11" ht="12" hidden="1" customHeight="1" x14ac:dyDescent="0.2">
      <c r="B45669" s="88"/>
      <c r="C45669" s="88"/>
      <c r="D45669" s="88"/>
      <c r="E45669" s="88"/>
      <c r="F45669" s="88"/>
      <c r="G45669" s="88"/>
      <c r="H45669" s="88"/>
      <c r="I45669" s="88"/>
      <c r="J45669" s="88"/>
      <c r="K45669" s="88"/>
    </row>
    <row r="45670" spans="2:11" ht="12" hidden="1" customHeight="1" x14ac:dyDescent="0.2">
      <c r="B45670" s="88"/>
      <c r="C45670" s="88"/>
      <c r="D45670" s="88"/>
      <c r="E45670" s="88"/>
      <c r="F45670" s="88"/>
      <c r="G45670" s="88"/>
      <c r="H45670" s="88"/>
      <c r="I45670" s="88"/>
      <c r="J45670" s="88"/>
      <c r="K45670" s="88"/>
    </row>
    <row r="45671" spans="2:11" ht="12" hidden="1" customHeight="1" x14ac:dyDescent="0.2">
      <c r="B45671" s="88"/>
      <c r="C45671" s="88"/>
      <c r="D45671" s="88"/>
      <c r="E45671" s="88"/>
      <c r="F45671" s="88"/>
      <c r="G45671" s="88"/>
      <c r="H45671" s="88"/>
      <c r="I45671" s="88"/>
      <c r="J45671" s="88"/>
      <c r="K45671" s="88"/>
    </row>
    <row r="45672" spans="2:11" ht="12" hidden="1" customHeight="1" x14ac:dyDescent="0.2">
      <c r="B45672" s="88"/>
      <c r="C45672" s="88"/>
      <c r="D45672" s="88"/>
      <c r="E45672" s="88"/>
      <c r="F45672" s="88"/>
      <c r="G45672" s="88"/>
      <c r="H45672" s="88"/>
      <c r="I45672" s="88"/>
      <c r="J45672" s="88"/>
      <c r="K45672" s="88"/>
    </row>
    <row r="45673" spans="2:11" ht="12" hidden="1" customHeight="1" x14ac:dyDescent="0.2">
      <c r="B45673" s="88"/>
      <c r="C45673" s="88"/>
      <c r="D45673" s="88"/>
      <c r="E45673" s="88"/>
      <c r="F45673" s="88"/>
      <c r="G45673" s="88"/>
      <c r="H45673" s="88"/>
      <c r="I45673" s="88"/>
      <c r="J45673" s="88"/>
      <c r="K45673" s="88"/>
    </row>
    <row r="45674" spans="2:11" ht="12" hidden="1" customHeight="1" x14ac:dyDescent="0.2">
      <c r="B45674" s="88"/>
      <c r="C45674" s="88"/>
      <c r="D45674" s="88"/>
      <c r="E45674" s="88"/>
      <c r="F45674" s="88"/>
      <c r="G45674" s="88"/>
      <c r="H45674" s="88"/>
      <c r="I45674" s="88"/>
      <c r="J45674" s="88"/>
      <c r="K45674" s="88"/>
    </row>
    <row r="45675" spans="2:11" ht="12" hidden="1" customHeight="1" x14ac:dyDescent="0.2">
      <c r="B45675" s="88"/>
      <c r="C45675" s="88"/>
      <c r="D45675" s="88"/>
      <c r="E45675" s="88"/>
      <c r="F45675" s="88"/>
      <c r="G45675" s="88"/>
      <c r="H45675" s="88"/>
      <c r="I45675" s="88"/>
      <c r="J45675" s="88"/>
      <c r="K45675" s="88"/>
    </row>
    <row r="45676" spans="2:11" ht="12" hidden="1" customHeight="1" x14ac:dyDescent="0.2">
      <c r="B45676" s="88"/>
      <c r="C45676" s="88"/>
      <c r="D45676" s="88"/>
      <c r="E45676" s="88"/>
      <c r="F45676" s="88"/>
      <c r="G45676" s="88"/>
      <c r="H45676" s="88"/>
      <c r="I45676" s="88"/>
      <c r="J45676" s="88"/>
      <c r="K45676" s="88"/>
    </row>
    <row r="45677" spans="2:11" ht="12" hidden="1" customHeight="1" x14ac:dyDescent="0.2">
      <c r="B45677" s="88"/>
      <c r="C45677" s="88"/>
      <c r="D45677" s="88"/>
      <c r="E45677" s="88"/>
      <c r="F45677" s="88"/>
      <c r="G45677" s="88"/>
      <c r="H45677" s="88"/>
      <c r="I45677" s="88"/>
      <c r="J45677" s="88"/>
      <c r="K45677" s="88"/>
    </row>
    <row r="45678" spans="2:11" ht="12" hidden="1" customHeight="1" x14ac:dyDescent="0.2">
      <c r="B45678" s="88"/>
      <c r="C45678" s="88"/>
      <c r="D45678" s="88"/>
      <c r="E45678" s="88"/>
      <c r="F45678" s="88"/>
      <c r="G45678" s="88"/>
      <c r="H45678" s="88"/>
      <c r="I45678" s="88"/>
      <c r="J45678" s="88"/>
      <c r="K45678" s="88"/>
    </row>
    <row r="45679" spans="2:11" ht="12" hidden="1" customHeight="1" x14ac:dyDescent="0.2">
      <c r="B45679" s="88"/>
      <c r="C45679" s="88"/>
      <c r="D45679" s="88"/>
      <c r="E45679" s="88"/>
      <c r="F45679" s="88"/>
      <c r="G45679" s="88"/>
      <c r="H45679" s="88"/>
      <c r="I45679" s="88"/>
      <c r="J45679" s="88"/>
      <c r="K45679" s="88"/>
    </row>
    <row r="45680" spans="2:11" ht="12" hidden="1" customHeight="1" x14ac:dyDescent="0.2">
      <c r="B45680" s="88"/>
      <c r="C45680" s="88"/>
      <c r="D45680" s="88"/>
      <c r="E45680" s="88"/>
      <c r="F45680" s="88"/>
      <c r="G45680" s="88"/>
      <c r="H45680" s="88"/>
      <c r="I45680" s="88"/>
      <c r="J45680" s="88"/>
      <c r="K45680" s="88"/>
    </row>
    <row r="45681" spans="2:11" ht="12" hidden="1" customHeight="1" x14ac:dyDescent="0.2">
      <c r="B45681" s="88"/>
      <c r="C45681" s="88"/>
      <c r="D45681" s="88"/>
      <c r="E45681" s="88"/>
      <c r="F45681" s="88"/>
      <c r="G45681" s="88"/>
      <c r="H45681" s="88"/>
      <c r="I45681" s="88"/>
      <c r="J45681" s="88"/>
      <c r="K45681" s="88"/>
    </row>
    <row r="45682" spans="2:11" ht="12" hidden="1" customHeight="1" x14ac:dyDescent="0.2">
      <c r="B45682" s="88"/>
      <c r="C45682" s="88"/>
      <c r="D45682" s="88"/>
      <c r="E45682" s="88"/>
      <c r="F45682" s="88"/>
      <c r="G45682" s="88"/>
      <c r="H45682" s="88"/>
      <c r="I45682" s="88"/>
      <c r="J45682" s="88"/>
      <c r="K45682" s="88"/>
    </row>
    <row r="45683" spans="2:11" ht="12" hidden="1" customHeight="1" x14ac:dyDescent="0.2">
      <c r="B45683" s="88"/>
      <c r="C45683" s="88"/>
      <c r="D45683" s="88"/>
      <c r="E45683" s="88"/>
      <c r="F45683" s="88"/>
      <c r="G45683" s="88"/>
      <c r="H45683" s="88"/>
      <c r="I45683" s="88"/>
      <c r="J45683" s="88"/>
      <c r="K45683" s="88"/>
    </row>
    <row r="45684" spans="2:11" ht="12" hidden="1" customHeight="1" x14ac:dyDescent="0.2">
      <c r="B45684" s="88"/>
      <c r="C45684" s="88"/>
      <c r="D45684" s="88"/>
      <c r="E45684" s="88"/>
      <c r="F45684" s="88"/>
      <c r="G45684" s="88"/>
      <c r="H45684" s="88"/>
      <c r="I45684" s="88"/>
      <c r="J45684" s="88"/>
      <c r="K45684" s="88"/>
    </row>
    <row r="45685" spans="2:11" ht="12" hidden="1" customHeight="1" x14ac:dyDescent="0.2">
      <c r="B45685" s="88"/>
      <c r="C45685" s="88"/>
      <c r="D45685" s="88"/>
      <c r="E45685" s="88"/>
      <c r="F45685" s="88"/>
      <c r="G45685" s="88"/>
      <c r="H45685" s="88"/>
      <c r="I45685" s="88"/>
      <c r="J45685" s="88"/>
      <c r="K45685" s="88"/>
    </row>
    <row r="45686" spans="2:11" ht="12" hidden="1" customHeight="1" x14ac:dyDescent="0.2">
      <c r="B45686" s="88"/>
      <c r="C45686" s="88"/>
      <c r="D45686" s="88"/>
      <c r="E45686" s="88"/>
      <c r="F45686" s="88"/>
      <c r="G45686" s="88"/>
      <c r="H45686" s="88"/>
      <c r="I45686" s="88"/>
      <c r="J45686" s="88"/>
      <c r="K45686" s="88"/>
    </row>
    <row r="45687" spans="2:11" ht="12" hidden="1" customHeight="1" x14ac:dyDescent="0.2">
      <c r="B45687" s="88"/>
      <c r="C45687" s="88"/>
      <c r="D45687" s="88"/>
      <c r="E45687" s="88"/>
      <c r="F45687" s="88"/>
      <c r="G45687" s="88"/>
      <c r="H45687" s="88"/>
      <c r="I45687" s="88"/>
      <c r="J45687" s="88"/>
      <c r="K45687" s="88"/>
    </row>
    <row r="45688" spans="2:11" ht="12" hidden="1" customHeight="1" x14ac:dyDescent="0.2">
      <c r="B45688" s="88"/>
      <c r="C45688" s="88"/>
      <c r="D45688" s="88"/>
      <c r="E45688" s="88"/>
      <c r="F45688" s="88"/>
      <c r="G45688" s="88"/>
      <c r="H45688" s="88"/>
      <c r="I45688" s="88"/>
      <c r="J45688" s="88"/>
      <c r="K45688" s="88"/>
    </row>
    <row r="45689" spans="2:11" ht="12" hidden="1" customHeight="1" x14ac:dyDescent="0.2">
      <c r="B45689" s="88"/>
      <c r="C45689" s="88"/>
      <c r="D45689" s="88"/>
      <c r="E45689" s="88"/>
      <c r="F45689" s="88"/>
      <c r="G45689" s="88"/>
      <c r="H45689" s="88"/>
      <c r="I45689" s="88"/>
      <c r="J45689" s="88"/>
      <c r="K45689" s="88"/>
    </row>
    <row r="45690" spans="2:11" ht="12" hidden="1" customHeight="1" x14ac:dyDescent="0.2">
      <c r="B45690" s="88"/>
      <c r="C45690" s="88"/>
      <c r="D45690" s="88"/>
      <c r="E45690" s="88"/>
      <c r="F45690" s="88"/>
      <c r="G45690" s="88"/>
      <c r="H45690" s="88"/>
      <c r="I45690" s="88"/>
      <c r="J45690" s="88"/>
      <c r="K45690" s="88"/>
    </row>
    <row r="45691" spans="2:11" ht="12" hidden="1" customHeight="1" x14ac:dyDescent="0.2">
      <c r="B45691" s="88"/>
      <c r="C45691" s="88"/>
      <c r="D45691" s="88"/>
      <c r="E45691" s="88"/>
      <c r="F45691" s="88"/>
      <c r="G45691" s="88"/>
      <c r="H45691" s="88"/>
      <c r="I45691" s="88"/>
      <c r="J45691" s="88"/>
      <c r="K45691" s="88"/>
    </row>
    <row r="45692" spans="2:11" ht="12" hidden="1" customHeight="1" x14ac:dyDescent="0.2">
      <c r="B45692" s="88"/>
      <c r="C45692" s="88"/>
      <c r="D45692" s="88"/>
      <c r="E45692" s="88"/>
      <c r="F45692" s="88"/>
      <c r="G45692" s="88"/>
      <c r="H45692" s="88"/>
      <c r="I45692" s="88"/>
      <c r="J45692" s="88"/>
      <c r="K45692" s="88"/>
    </row>
    <row r="45693" spans="2:11" ht="12" hidden="1" customHeight="1" x14ac:dyDescent="0.2">
      <c r="B45693" s="88"/>
      <c r="C45693" s="88"/>
      <c r="D45693" s="88"/>
      <c r="E45693" s="88"/>
      <c r="F45693" s="88"/>
      <c r="G45693" s="88"/>
      <c r="H45693" s="88"/>
      <c r="I45693" s="88"/>
      <c r="J45693" s="88"/>
      <c r="K45693" s="88"/>
    </row>
    <row r="45694" spans="2:11" ht="12" hidden="1" customHeight="1" x14ac:dyDescent="0.2">
      <c r="B45694" s="88"/>
      <c r="C45694" s="88"/>
      <c r="D45694" s="88"/>
      <c r="E45694" s="88"/>
      <c r="F45694" s="88"/>
      <c r="G45694" s="88"/>
      <c r="H45694" s="88"/>
      <c r="I45694" s="88"/>
      <c r="J45694" s="88"/>
      <c r="K45694" s="88"/>
    </row>
    <row r="45695" spans="2:11" ht="12" hidden="1" customHeight="1" x14ac:dyDescent="0.2">
      <c r="B45695" s="88"/>
      <c r="C45695" s="88"/>
      <c r="D45695" s="88"/>
      <c r="E45695" s="88"/>
      <c r="F45695" s="88"/>
      <c r="G45695" s="88"/>
      <c r="H45695" s="88"/>
      <c r="I45695" s="88"/>
      <c r="J45695" s="88"/>
      <c r="K45695" s="88"/>
    </row>
    <row r="45696" spans="2:11" ht="12" hidden="1" customHeight="1" x14ac:dyDescent="0.2">
      <c r="B45696" s="88"/>
      <c r="C45696" s="88"/>
      <c r="D45696" s="88"/>
      <c r="E45696" s="88"/>
      <c r="F45696" s="88"/>
      <c r="G45696" s="88"/>
      <c r="H45696" s="88"/>
      <c r="I45696" s="88"/>
      <c r="J45696" s="88"/>
      <c r="K45696" s="88"/>
    </row>
    <row r="45697" spans="2:11" ht="12" hidden="1" customHeight="1" x14ac:dyDescent="0.2">
      <c r="B45697" s="88"/>
      <c r="C45697" s="88"/>
      <c r="D45697" s="88"/>
      <c r="E45697" s="88"/>
      <c r="F45697" s="88"/>
      <c r="G45697" s="88"/>
      <c r="H45697" s="88"/>
      <c r="I45697" s="88"/>
      <c r="J45697" s="88"/>
      <c r="K45697" s="88"/>
    </row>
    <row r="45698" spans="2:11" ht="12" hidden="1" customHeight="1" x14ac:dyDescent="0.2">
      <c r="B45698" s="88"/>
      <c r="C45698" s="88"/>
      <c r="D45698" s="88"/>
      <c r="E45698" s="88"/>
      <c r="F45698" s="88"/>
      <c r="G45698" s="88"/>
      <c r="H45698" s="88"/>
      <c r="I45698" s="88"/>
      <c r="J45698" s="88"/>
      <c r="K45698" s="88"/>
    </row>
    <row r="45699" spans="2:11" ht="12" hidden="1" customHeight="1" x14ac:dyDescent="0.2">
      <c r="B45699" s="88"/>
      <c r="C45699" s="88"/>
      <c r="D45699" s="88"/>
      <c r="E45699" s="88"/>
      <c r="F45699" s="88"/>
      <c r="G45699" s="88"/>
      <c r="H45699" s="88"/>
      <c r="I45699" s="88"/>
      <c r="J45699" s="88"/>
      <c r="K45699" s="88"/>
    </row>
    <row r="45700" spans="2:11" ht="12" hidden="1" customHeight="1" x14ac:dyDescent="0.2">
      <c r="B45700" s="88"/>
      <c r="C45700" s="88"/>
      <c r="D45700" s="88"/>
      <c r="E45700" s="88"/>
      <c r="F45700" s="88"/>
      <c r="G45700" s="88"/>
      <c r="H45700" s="88"/>
      <c r="I45700" s="88"/>
      <c r="J45700" s="88"/>
      <c r="K45700" s="88"/>
    </row>
    <row r="45701" spans="2:11" ht="12" hidden="1" customHeight="1" x14ac:dyDescent="0.2">
      <c r="B45701" s="88"/>
      <c r="C45701" s="88"/>
      <c r="D45701" s="88"/>
      <c r="E45701" s="88"/>
      <c r="F45701" s="88"/>
      <c r="G45701" s="88"/>
      <c r="H45701" s="88"/>
      <c r="I45701" s="88"/>
      <c r="J45701" s="88"/>
      <c r="K45701" s="88"/>
    </row>
    <row r="45702" spans="2:11" ht="12" hidden="1" customHeight="1" x14ac:dyDescent="0.2">
      <c r="B45702" s="88"/>
      <c r="C45702" s="88"/>
      <c r="D45702" s="88"/>
      <c r="E45702" s="88"/>
      <c r="F45702" s="88"/>
      <c r="G45702" s="88"/>
      <c r="H45702" s="88"/>
      <c r="I45702" s="88"/>
      <c r="J45702" s="88"/>
      <c r="K45702" s="88"/>
    </row>
    <row r="45703" spans="2:11" ht="12" hidden="1" customHeight="1" x14ac:dyDescent="0.2">
      <c r="B45703" s="88"/>
      <c r="C45703" s="88"/>
      <c r="D45703" s="88"/>
      <c r="E45703" s="88"/>
      <c r="F45703" s="88"/>
      <c r="G45703" s="88"/>
      <c r="H45703" s="88"/>
      <c r="I45703" s="88"/>
      <c r="J45703" s="88"/>
      <c r="K45703" s="88"/>
    </row>
    <row r="45704" spans="2:11" ht="12" hidden="1" customHeight="1" x14ac:dyDescent="0.2">
      <c r="B45704" s="88"/>
      <c r="C45704" s="88"/>
      <c r="D45704" s="88"/>
      <c r="E45704" s="88"/>
      <c r="F45704" s="88"/>
      <c r="G45704" s="88"/>
      <c r="H45704" s="88"/>
      <c r="I45704" s="88"/>
      <c r="J45704" s="88"/>
      <c r="K45704" s="88"/>
    </row>
    <row r="45705" spans="2:11" ht="12" hidden="1" customHeight="1" x14ac:dyDescent="0.2">
      <c r="B45705" s="88"/>
      <c r="C45705" s="88"/>
      <c r="D45705" s="88"/>
      <c r="E45705" s="88"/>
      <c r="F45705" s="88"/>
      <c r="G45705" s="88"/>
      <c r="H45705" s="88"/>
      <c r="I45705" s="88"/>
      <c r="J45705" s="88"/>
      <c r="K45705" s="88"/>
    </row>
    <row r="45706" spans="2:11" ht="12" hidden="1" customHeight="1" x14ac:dyDescent="0.2">
      <c r="B45706" s="88"/>
      <c r="C45706" s="88"/>
      <c r="D45706" s="88"/>
      <c r="E45706" s="88"/>
      <c r="F45706" s="88"/>
      <c r="G45706" s="88"/>
      <c r="H45706" s="88"/>
      <c r="I45706" s="88"/>
      <c r="J45706" s="88"/>
      <c r="K45706" s="88"/>
    </row>
    <row r="45707" spans="2:11" ht="12" hidden="1" customHeight="1" x14ac:dyDescent="0.2">
      <c r="B45707" s="88"/>
      <c r="C45707" s="88"/>
      <c r="D45707" s="88"/>
      <c r="E45707" s="88"/>
      <c r="F45707" s="88"/>
      <c r="G45707" s="88"/>
      <c r="H45707" s="88"/>
      <c r="I45707" s="88"/>
      <c r="J45707" s="88"/>
      <c r="K45707" s="88"/>
    </row>
    <row r="45708" spans="2:11" ht="12" hidden="1" customHeight="1" x14ac:dyDescent="0.2">
      <c r="B45708" s="88"/>
      <c r="C45708" s="88"/>
      <c r="D45708" s="88"/>
      <c r="E45708" s="88"/>
      <c r="F45708" s="88"/>
      <c r="G45708" s="88"/>
      <c r="H45708" s="88"/>
      <c r="I45708" s="88"/>
      <c r="J45708" s="88"/>
      <c r="K45708" s="88"/>
    </row>
    <row r="45709" spans="2:11" ht="12" hidden="1" customHeight="1" x14ac:dyDescent="0.2">
      <c r="B45709" s="88"/>
      <c r="C45709" s="88"/>
      <c r="D45709" s="88"/>
      <c r="E45709" s="88"/>
      <c r="F45709" s="88"/>
      <c r="G45709" s="88"/>
      <c r="H45709" s="88"/>
      <c r="I45709" s="88"/>
      <c r="J45709" s="88"/>
      <c r="K45709" s="88"/>
    </row>
    <row r="45710" spans="2:11" ht="12" hidden="1" customHeight="1" x14ac:dyDescent="0.2">
      <c r="B45710" s="88"/>
      <c r="C45710" s="88"/>
      <c r="D45710" s="88"/>
      <c r="E45710" s="88"/>
      <c r="F45710" s="88"/>
      <c r="G45710" s="88"/>
      <c r="H45710" s="88"/>
      <c r="I45710" s="88"/>
      <c r="J45710" s="88"/>
      <c r="K45710" s="88"/>
    </row>
    <row r="45711" spans="2:11" ht="12" hidden="1" customHeight="1" x14ac:dyDescent="0.2">
      <c r="B45711" s="88"/>
      <c r="C45711" s="88"/>
      <c r="D45711" s="88"/>
      <c r="E45711" s="88"/>
      <c r="F45711" s="88"/>
      <c r="G45711" s="88"/>
      <c r="H45711" s="88"/>
      <c r="I45711" s="88"/>
      <c r="J45711" s="88"/>
      <c r="K45711" s="88"/>
    </row>
    <row r="45712" spans="2:11" ht="12" hidden="1" customHeight="1" x14ac:dyDescent="0.2">
      <c r="B45712" s="88"/>
      <c r="C45712" s="88"/>
      <c r="D45712" s="88"/>
      <c r="E45712" s="88"/>
      <c r="F45712" s="88"/>
      <c r="G45712" s="88"/>
      <c r="H45712" s="88"/>
      <c r="I45712" s="88"/>
      <c r="J45712" s="88"/>
      <c r="K45712" s="88"/>
    </row>
    <row r="45713" spans="2:11" ht="12" hidden="1" customHeight="1" x14ac:dyDescent="0.2">
      <c r="B45713" s="88"/>
      <c r="C45713" s="88"/>
      <c r="D45713" s="88"/>
      <c r="E45713" s="88"/>
      <c r="F45713" s="88"/>
      <c r="G45713" s="88"/>
      <c r="H45713" s="88"/>
      <c r="I45713" s="88"/>
      <c r="J45713" s="88"/>
      <c r="K45713" s="88"/>
    </row>
    <row r="45714" spans="2:11" ht="12" hidden="1" customHeight="1" x14ac:dyDescent="0.2">
      <c r="B45714" s="88"/>
      <c r="C45714" s="88"/>
      <c r="D45714" s="88"/>
      <c r="E45714" s="88"/>
      <c r="F45714" s="88"/>
      <c r="G45714" s="88"/>
      <c r="H45714" s="88"/>
      <c r="I45714" s="88"/>
      <c r="J45714" s="88"/>
      <c r="K45714" s="88"/>
    </row>
    <row r="45715" spans="2:11" ht="12" hidden="1" customHeight="1" x14ac:dyDescent="0.2">
      <c r="B45715" s="88"/>
      <c r="C45715" s="88"/>
      <c r="D45715" s="88"/>
      <c r="E45715" s="88"/>
      <c r="F45715" s="88"/>
      <c r="G45715" s="88"/>
      <c r="H45715" s="88"/>
      <c r="I45715" s="88"/>
      <c r="J45715" s="88"/>
      <c r="K45715" s="88"/>
    </row>
    <row r="45716" spans="2:11" ht="12" hidden="1" customHeight="1" x14ac:dyDescent="0.2">
      <c r="B45716" s="88"/>
      <c r="C45716" s="88"/>
      <c r="D45716" s="88"/>
      <c r="E45716" s="88"/>
      <c r="F45716" s="88"/>
      <c r="G45716" s="88"/>
      <c r="H45716" s="88"/>
      <c r="I45716" s="88"/>
      <c r="J45716" s="88"/>
      <c r="K45716" s="88"/>
    </row>
    <row r="45717" spans="2:11" ht="12" hidden="1" customHeight="1" x14ac:dyDescent="0.2">
      <c r="B45717" s="88"/>
      <c r="C45717" s="88"/>
      <c r="D45717" s="88"/>
      <c r="E45717" s="88"/>
      <c r="F45717" s="88"/>
      <c r="G45717" s="88"/>
      <c r="H45717" s="88"/>
      <c r="I45717" s="88"/>
      <c r="J45717" s="88"/>
      <c r="K45717" s="88"/>
    </row>
    <row r="45718" spans="2:11" ht="12" hidden="1" customHeight="1" x14ac:dyDescent="0.2">
      <c r="B45718" s="88"/>
      <c r="C45718" s="88"/>
      <c r="D45718" s="88"/>
      <c r="E45718" s="88"/>
      <c r="F45718" s="88"/>
      <c r="G45718" s="88"/>
      <c r="H45718" s="88"/>
      <c r="I45718" s="88"/>
      <c r="J45718" s="88"/>
      <c r="K45718" s="88"/>
    </row>
    <row r="45719" spans="2:11" ht="12" hidden="1" customHeight="1" x14ac:dyDescent="0.2">
      <c r="B45719" s="88"/>
      <c r="C45719" s="88"/>
      <c r="D45719" s="88"/>
      <c r="E45719" s="88"/>
      <c r="F45719" s="88"/>
      <c r="G45719" s="88"/>
      <c r="H45719" s="88"/>
      <c r="I45719" s="88"/>
      <c r="J45719" s="88"/>
      <c r="K45719" s="88"/>
    </row>
    <row r="45720" spans="2:11" ht="12" hidden="1" customHeight="1" x14ac:dyDescent="0.2">
      <c r="B45720" s="88"/>
      <c r="C45720" s="88"/>
      <c r="D45720" s="88"/>
      <c r="E45720" s="88"/>
      <c r="F45720" s="88"/>
      <c r="G45720" s="88"/>
      <c r="H45720" s="88"/>
      <c r="I45720" s="88"/>
      <c r="J45720" s="88"/>
      <c r="K45720" s="88"/>
    </row>
    <row r="45721" spans="2:11" ht="12" hidden="1" customHeight="1" x14ac:dyDescent="0.2">
      <c r="B45721" s="88"/>
      <c r="C45721" s="88"/>
      <c r="D45721" s="88"/>
      <c r="E45721" s="88"/>
      <c r="F45721" s="88"/>
      <c r="G45721" s="88"/>
      <c r="H45721" s="88"/>
      <c r="I45721" s="88"/>
      <c r="J45721" s="88"/>
      <c r="K45721" s="88"/>
    </row>
    <row r="45722" spans="2:11" ht="12" hidden="1" customHeight="1" x14ac:dyDescent="0.2">
      <c r="B45722" s="88"/>
      <c r="C45722" s="88"/>
      <c r="D45722" s="88"/>
      <c r="E45722" s="88"/>
      <c r="F45722" s="88"/>
      <c r="G45722" s="88"/>
      <c r="H45722" s="88"/>
      <c r="I45722" s="88"/>
      <c r="J45722" s="88"/>
      <c r="K45722" s="88"/>
    </row>
    <row r="45723" spans="2:11" ht="12" hidden="1" customHeight="1" x14ac:dyDescent="0.2">
      <c r="B45723" s="88"/>
      <c r="C45723" s="88"/>
      <c r="D45723" s="88"/>
      <c r="E45723" s="88"/>
      <c r="F45723" s="88"/>
      <c r="G45723" s="88"/>
      <c r="H45723" s="88"/>
      <c r="I45723" s="88"/>
      <c r="J45723" s="88"/>
      <c r="K45723" s="88"/>
    </row>
    <row r="45724" spans="2:11" ht="12" hidden="1" customHeight="1" x14ac:dyDescent="0.2">
      <c r="B45724" s="88"/>
      <c r="C45724" s="88"/>
      <c r="D45724" s="88"/>
      <c r="E45724" s="88"/>
      <c r="F45724" s="88"/>
      <c r="G45724" s="88"/>
      <c r="H45724" s="88"/>
      <c r="I45724" s="88"/>
      <c r="J45724" s="88"/>
      <c r="K45724" s="88"/>
    </row>
    <row r="45725" spans="2:11" ht="12" hidden="1" customHeight="1" x14ac:dyDescent="0.2">
      <c r="B45725" s="88"/>
      <c r="C45725" s="88"/>
      <c r="D45725" s="88"/>
      <c r="E45725" s="88"/>
      <c r="F45725" s="88"/>
      <c r="G45725" s="88"/>
      <c r="H45725" s="88"/>
      <c r="I45725" s="88"/>
      <c r="J45725" s="88"/>
      <c r="K45725" s="88"/>
    </row>
    <row r="45726" spans="2:11" ht="12" hidden="1" customHeight="1" x14ac:dyDescent="0.2">
      <c r="B45726" s="88"/>
      <c r="C45726" s="88"/>
      <c r="D45726" s="88"/>
      <c r="E45726" s="88"/>
      <c r="F45726" s="88"/>
      <c r="G45726" s="88"/>
      <c r="H45726" s="88"/>
      <c r="I45726" s="88"/>
      <c r="J45726" s="88"/>
      <c r="K45726" s="88"/>
    </row>
    <row r="45727" spans="2:11" ht="12" hidden="1" customHeight="1" x14ac:dyDescent="0.2">
      <c r="B45727" s="88"/>
      <c r="C45727" s="88"/>
      <c r="D45727" s="88"/>
      <c r="E45727" s="88"/>
      <c r="F45727" s="88"/>
      <c r="G45727" s="88"/>
      <c r="H45727" s="88"/>
      <c r="I45727" s="88"/>
      <c r="J45727" s="88"/>
      <c r="K45727" s="88"/>
    </row>
    <row r="45728" spans="2:11" ht="12" hidden="1" customHeight="1" x14ac:dyDescent="0.2">
      <c r="B45728" s="88"/>
      <c r="C45728" s="88"/>
      <c r="D45728" s="88"/>
      <c r="E45728" s="88"/>
      <c r="F45728" s="88"/>
      <c r="G45728" s="88"/>
      <c r="H45728" s="88"/>
      <c r="I45728" s="88"/>
      <c r="J45728" s="88"/>
      <c r="K45728" s="88"/>
    </row>
    <row r="45729" spans="2:11" ht="12" hidden="1" customHeight="1" x14ac:dyDescent="0.2">
      <c r="B45729" s="88"/>
      <c r="C45729" s="88"/>
      <c r="D45729" s="88"/>
      <c r="E45729" s="88"/>
      <c r="F45729" s="88"/>
      <c r="G45729" s="88"/>
      <c r="H45729" s="88"/>
      <c r="I45729" s="88"/>
      <c r="J45729" s="88"/>
      <c r="K45729" s="88"/>
    </row>
    <row r="45730" spans="2:11" ht="12" hidden="1" customHeight="1" x14ac:dyDescent="0.2">
      <c r="B45730" s="88"/>
      <c r="C45730" s="88"/>
      <c r="D45730" s="88"/>
      <c r="E45730" s="88"/>
      <c r="F45730" s="88"/>
      <c r="G45730" s="88"/>
      <c r="H45730" s="88"/>
      <c r="I45730" s="88"/>
      <c r="J45730" s="88"/>
      <c r="K45730" s="88"/>
    </row>
    <row r="45731" spans="2:11" ht="12" hidden="1" customHeight="1" x14ac:dyDescent="0.2">
      <c r="B45731" s="88"/>
      <c r="C45731" s="88"/>
      <c r="D45731" s="88"/>
      <c r="E45731" s="88"/>
      <c r="F45731" s="88"/>
      <c r="G45731" s="88"/>
      <c r="H45731" s="88"/>
      <c r="I45731" s="88"/>
      <c r="J45731" s="88"/>
      <c r="K45731" s="88"/>
    </row>
    <row r="45732" spans="2:11" ht="12" hidden="1" customHeight="1" x14ac:dyDescent="0.2">
      <c r="B45732" s="88"/>
      <c r="C45732" s="88"/>
      <c r="D45732" s="88"/>
      <c r="E45732" s="88"/>
      <c r="F45732" s="88"/>
      <c r="G45732" s="88"/>
      <c r="H45732" s="88"/>
      <c r="I45732" s="88"/>
      <c r="J45732" s="88"/>
      <c r="K45732" s="88"/>
    </row>
    <row r="45733" spans="2:11" ht="12" hidden="1" customHeight="1" x14ac:dyDescent="0.2">
      <c r="B45733" s="88"/>
      <c r="C45733" s="88"/>
      <c r="D45733" s="88"/>
      <c r="E45733" s="88"/>
      <c r="F45733" s="88"/>
      <c r="G45733" s="88"/>
      <c r="H45733" s="88"/>
      <c r="I45733" s="88"/>
      <c r="J45733" s="88"/>
      <c r="K45733" s="88"/>
    </row>
    <row r="45734" spans="2:11" ht="12" hidden="1" customHeight="1" x14ac:dyDescent="0.2">
      <c r="B45734" s="88"/>
      <c r="C45734" s="88"/>
      <c r="D45734" s="88"/>
      <c r="E45734" s="88"/>
      <c r="F45734" s="88"/>
      <c r="G45734" s="88"/>
      <c r="H45734" s="88"/>
      <c r="I45734" s="88"/>
      <c r="J45734" s="88"/>
      <c r="K45734" s="88"/>
    </row>
    <row r="45735" spans="2:11" ht="12" hidden="1" customHeight="1" x14ac:dyDescent="0.2">
      <c r="B45735" s="88"/>
      <c r="C45735" s="88"/>
      <c r="D45735" s="88"/>
      <c r="E45735" s="88"/>
      <c r="F45735" s="88"/>
      <c r="G45735" s="88"/>
      <c r="H45735" s="88"/>
      <c r="I45735" s="88"/>
      <c r="J45735" s="88"/>
      <c r="K45735" s="88"/>
    </row>
    <row r="45736" spans="2:11" ht="12" hidden="1" customHeight="1" x14ac:dyDescent="0.2">
      <c r="B45736" s="88"/>
      <c r="C45736" s="88"/>
      <c r="D45736" s="88"/>
      <c r="E45736" s="88"/>
      <c r="F45736" s="88"/>
      <c r="G45736" s="88"/>
      <c r="H45736" s="88"/>
      <c r="I45736" s="88"/>
      <c r="J45736" s="88"/>
      <c r="K45736" s="88"/>
    </row>
    <row r="45737" spans="2:11" ht="12" hidden="1" customHeight="1" x14ac:dyDescent="0.2">
      <c r="B45737" s="88"/>
      <c r="C45737" s="88"/>
      <c r="D45737" s="88"/>
      <c r="E45737" s="88"/>
      <c r="F45737" s="88"/>
      <c r="G45737" s="88"/>
      <c r="H45737" s="88"/>
      <c r="I45737" s="88"/>
      <c r="J45737" s="88"/>
      <c r="K45737" s="88"/>
    </row>
    <row r="45738" spans="2:11" ht="12" hidden="1" customHeight="1" x14ac:dyDescent="0.2">
      <c r="B45738" s="88"/>
      <c r="C45738" s="88"/>
      <c r="D45738" s="88"/>
      <c r="E45738" s="88"/>
      <c r="F45738" s="88"/>
      <c r="G45738" s="88"/>
      <c r="H45738" s="88"/>
      <c r="I45738" s="88"/>
      <c r="J45738" s="88"/>
      <c r="K45738" s="88"/>
    </row>
    <row r="45739" spans="2:11" ht="12" hidden="1" customHeight="1" x14ac:dyDescent="0.2">
      <c r="B45739" s="88"/>
      <c r="C45739" s="88"/>
      <c r="D45739" s="88"/>
      <c r="E45739" s="88"/>
      <c r="F45739" s="88"/>
      <c r="G45739" s="88"/>
      <c r="H45739" s="88"/>
      <c r="I45739" s="88"/>
      <c r="J45739" s="88"/>
      <c r="K45739" s="88"/>
    </row>
    <row r="45740" spans="2:11" ht="12" hidden="1" customHeight="1" x14ac:dyDescent="0.2">
      <c r="B45740" s="88"/>
      <c r="C45740" s="88"/>
      <c r="D45740" s="88"/>
      <c r="E45740" s="88"/>
      <c r="F45740" s="88"/>
      <c r="G45740" s="88"/>
      <c r="H45740" s="88"/>
      <c r="I45740" s="88"/>
      <c r="J45740" s="88"/>
      <c r="K45740" s="88"/>
    </row>
    <row r="45741" spans="2:11" ht="12" hidden="1" customHeight="1" x14ac:dyDescent="0.2">
      <c r="B45741" s="88"/>
      <c r="C45741" s="88"/>
      <c r="D45741" s="88"/>
      <c r="E45741" s="88"/>
      <c r="F45741" s="88"/>
      <c r="G45741" s="88"/>
      <c r="H45741" s="88"/>
      <c r="I45741" s="88"/>
      <c r="J45741" s="88"/>
      <c r="K45741" s="88"/>
    </row>
    <row r="45742" spans="2:11" ht="12" hidden="1" customHeight="1" x14ac:dyDescent="0.2">
      <c r="B45742" s="88"/>
      <c r="C45742" s="88"/>
      <c r="D45742" s="88"/>
      <c r="E45742" s="88"/>
      <c r="F45742" s="88"/>
      <c r="G45742" s="88"/>
      <c r="H45742" s="88"/>
      <c r="I45742" s="88"/>
      <c r="J45742" s="88"/>
      <c r="K45742" s="88"/>
    </row>
    <row r="45743" spans="2:11" ht="12" hidden="1" customHeight="1" x14ac:dyDescent="0.2">
      <c r="B45743" s="88"/>
      <c r="C45743" s="88"/>
      <c r="D45743" s="88"/>
      <c r="E45743" s="88"/>
      <c r="F45743" s="88"/>
      <c r="G45743" s="88"/>
      <c r="H45743" s="88"/>
      <c r="I45743" s="88"/>
      <c r="J45743" s="88"/>
      <c r="K45743" s="88"/>
    </row>
    <row r="45744" spans="2:11" ht="12" hidden="1" customHeight="1" x14ac:dyDescent="0.2">
      <c r="B45744" s="88"/>
      <c r="C45744" s="88"/>
      <c r="D45744" s="88"/>
      <c r="E45744" s="88"/>
      <c r="F45744" s="88"/>
      <c r="G45744" s="88"/>
      <c r="H45744" s="88"/>
      <c r="I45744" s="88"/>
      <c r="J45744" s="88"/>
      <c r="K45744" s="88"/>
    </row>
    <row r="45745" spans="2:11" ht="12" hidden="1" customHeight="1" x14ac:dyDescent="0.2">
      <c r="B45745" s="88"/>
      <c r="C45745" s="88"/>
      <c r="D45745" s="88"/>
      <c r="E45745" s="88"/>
      <c r="F45745" s="88"/>
      <c r="G45745" s="88"/>
      <c r="H45745" s="88"/>
      <c r="I45745" s="88"/>
      <c r="J45745" s="88"/>
      <c r="K45745" s="88"/>
    </row>
    <row r="45746" spans="2:11" ht="12" hidden="1" customHeight="1" x14ac:dyDescent="0.2">
      <c r="B45746" s="88"/>
      <c r="C45746" s="88"/>
      <c r="D45746" s="88"/>
      <c r="E45746" s="88"/>
      <c r="F45746" s="88"/>
      <c r="G45746" s="88"/>
      <c r="H45746" s="88"/>
      <c r="I45746" s="88"/>
      <c r="J45746" s="88"/>
      <c r="K45746" s="88"/>
    </row>
    <row r="45747" spans="2:11" ht="12" hidden="1" customHeight="1" x14ac:dyDescent="0.2">
      <c r="B45747" s="88"/>
      <c r="C45747" s="88"/>
      <c r="D45747" s="88"/>
      <c r="E45747" s="88"/>
      <c r="F45747" s="88"/>
      <c r="G45747" s="88"/>
      <c r="H45747" s="88"/>
      <c r="I45747" s="88"/>
      <c r="J45747" s="88"/>
      <c r="K45747" s="88"/>
    </row>
    <row r="45748" spans="2:11" ht="12" hidden="1" customHeight="1" x14ac:dyDescent="0.2">
      <c r="B45748" s="88"/>
      <c r="C45748" s="88"/>
      <c r="D45748" s="88"/>
      <c r="E45748" s="88"/>
      <c r="F45748" s="88"/>
      <c r="G45748" s="88"/>
      <c r="H45748" s="88"/>
      <c r="I45748" s="88"/>
      <c r="J45748" s="88"/>
      <c r="K45748" s="88"/>
    </row>
    <row r="45749" spans="2:11" ht="12" hidden="1" customHeight="1" x14ac:dyDescent="0.2">
      <c r="B45749" s="88"/>
      <c r="C45749" s="88"/>
      <c r="D45749" s="88"/>
      <c r="E45749" s="88"/>
      <c r="F45749" s="88"/>
      <c r="G45749" s="88"/>
      <c r="H45749" s="88"/>
      <c r="I45749" s="88"/>
      <c r="J45749" s="88"/>
      <c r="K45749" s="88"/>
    </row>
    <row r="45750" spans="2:11" ht="12" hidden="1" customHeight="1" x14ac:dyDescent="0.2">
      <c r="B45750" s="88"/>
      <c r="C45750" s="88"/>
      <c r="D45750" s="88"/>
      <c r="E45750" s="88"/>
      <c r="F45750" s="88"/>
      <c r="G45750" s="88"/>
      <c r="H45750" s="88"/>
      <c r="I45750" s="88"/>
      <c r="J45750" s="88"/>
      <c r="K45750" s="88"/>
    </row>
    <row r="45751" spans="2:11" ht="12" hidden="1" customHeight="1" x14ac:dyDescent="0.2">
      <c r="B45751" s="88"/>
      <c r="C45751" s="88"/>
      <c r="D45751" s="88"/>
      <c r="E45751" s="88"/>
      <c r="F45751" s="88"/>
      <c r="G45751" s="88"/>
      <c r="H45751" s="88"/>
      <c r="I45751" s="88"/>
      <c r="J45751" s="88"/>
      <c r="K45751" s="88"/>
    </row>
    <row r="45752" spans="2:11" ht="12" hidden="1" customHeight="1" x14ac:dyDescent="0.2">
      <c r="B45752" s="88"/>
      <c r="C45752" s="88"/>
      <c r="D45752" s="88"/>
      <c r="E45752" s="88"/>
      <c r="F45752" s="88"/>
      <c r="G45752" s="88"/>
      <c r="H45752" s="88"/>
      <c r="I45752" s="88"/>
      <c r="J45752" s="88"/>
      <c r="K45752" s="88"/>
    </row>
    <row r="45753" spans="2:11" ht="12" hidden="1" customHeight="1" x14ac:dyDescent="0.2">
      <c r="B45753" s="88"/>
      <c r="C45753" s="88"/>
      <c r="D45753" s="88"/>
      <c r="E45753" s="88"/>
      <c r="F45753" s="88"/>
      <c r="G45753" s="88"/>
      <c r="H45753" s="88"/>
      <c r="I45753" s="88"/>
      <c r="J45753" s="88"/>
      <c r="K45753" s="88"/>
    </row>
    <row r="45754" spans="2:11" ht="12" hidden="1" customHeight="1" x14ac:dyDescent="0.2">
      <c r="B45754" s="88"/>
      <c r="C45754" s="88"/>
      <c r="D45754" s="88"/>
      <c r="E45754" s="88"/>
      <c r="F45754" s="88"/>
      <c r="G45754" s="88"/>
      <c r="H45754" s="88"/>
      <c r="I45754" s="88"/>
      <c r="J45754" s="88"/>
      <c r="K45754" s="88"/>
    </row>
    <row r="45755" spans="2:11" ht="12" hidden="1" customHeight="1" x14ac:dyDescent="0.2">
      <c r="B45755" s="88"/>
      <c r="C45755" s="88"/>
      <c r="D45755" s="88"/>
      <c r="E45755" s="88"/>
      <c r="F45755" s="88"/>
      <c r="G45755" s="88"/>
      <c r="H45755" s="88"/>
      <c r="I45755" s="88"/>
      <c r="J45755" s="88"/>
      <c r="K45755" s="88"/>
    </row>
    <row r="45756" spans="2:11" ht="12" hidden="1" customHeight="1" x14ac:dyDescent="0.2">
      <c r="B45756" s="88"/>
      <c r="C45756" s="88"/>
      <c r="D45756" s="88"/>
      <c r="E45756" s="88"/>
      <c r="F45756" s="88"/>
      <c r="G45756" s="88"/>
      <c r="H45756" s="88"/>
      <c r="I45756" s="88"/>
      <c r="J45756" s="88"/>
      <c r="K45756" s="88"/>
    </row>
    <row r="45757" spans="2:11" ht="12" hidden="1" customHeight="1" x14ac:dyDescent="0.2">
      <c r="B45757" s="88"/>
      <c r="C45757" s="88"/>
      <c r="D45757" s="88"/>
      <c r="E45757" s="88"/>
      <c r="F45757" s="88"/>
      <c r="G45757" s="88"/>
      <c r="H45757" s="88"/>
      <c r="I45757" s="88"/>
      <c r="J45757" s="88"/>
      <c r="K45757" s="88"/>
    </row>
    <row r="45758" spans="2:11" ht="12" hidden="1" customHeight="1" x14ac:dyDescent="0.2">
      <c r="B45758" s="88"/>
      <c r="C45758" s="88"/>
      <c r="D45758" s="88"/>
      <c r="E45758" s="88"/>
      <c r="F45758" s="88"/>
      <c r="G45758" s="88"/>
      <c r="H45758" s="88"/>
      <c r="I45758" s="88"/>
      <c r="J45758" s="88"/>
      <c r="K45758" s="88"/>
    </row>
    <row r="45759" spans="2:11" ht="12" hidden="1" customHeight="1" x14ac:dyDescent="0.2">
      <c r="B45759" s="88"/>
      <c r="C45759" s="88"/>
      <c r="D45759" s="88"/>
      <c r="E45759" s="88"/>
      <c r="F45759" s="88"/>
      <c r="G45759" s="88"/>
      <c r="H45759" s="88"/>
      <c r="I45759" s="88"/>
      <c r="J45759" s="88"/>
      <c r="K45759" s="88"/>
    </row>
    <row r="45760" spans="2:11" ht="12" hidden="1" customHeight="1" x14ac:dyDescent="0.2">
      <c r="B45760" s="88"/>
      <c r="C45760" s="88"/>
      <c r="D45760" s="88"/>
      <c r="E45760" s="88"/>
      <c r="F45760" s="88"/>
      <c r="G45760" s="88"/>
      <c r="H45760" s="88"/>
      <c r="I45760" s="88"/>
      <c r="J45760" s="88"/>
      <c r="K45760" s="88"/>
    </row>
    <row r="45761" spans="2:11" ht="12" hidden="1" customHeight="1" x14ac:dyDescent="0.2">
      <c r="B45761" s="88"/>
      <c r="C45761" s="88"/>
      <c r="D45761" s="88"/>
      <c r="E45761" s="88"/>
      <c r="F45761" s="88"/>
      <c r="G45761" s="88"/>
      <c r="H45761" s="88"/>
      <c r="I45761" s="88"/>
      <c r="J45761" s="88"/>
      <c r="K45761" s="88"/>
    </row>
    <row r="45762" spans="2:11" ht="12" hidden="1" customHeight="1" x14ac:dyDescent="0.2">
      <c r="B45762" s="88"/>
      <c r="C45762" s="88"/>
      <c r="D45762" s="88"/>
      <c r="E45762" s="88"/>
      <c r="F45762" s="88"/>
      <c r="G45762" s="88"/>
      <c r="H45762" s="88"/>
      <c r="I45762" s="88"/>
      <c r="J45762" s="88"/>
      <c r="K45762" s="88"/>
    </row>
    <row r="45763" spans="2:11" ht="12" hidden="1" customHeight="1" x14ac:dyDescent="0.2">
      <c r="B45763" s="88"/>
      <c r="C45763" s="88"/>
      <c r="D45763" s="88"/>
      <c r="E45763" s="88"/>
      <c r="F45763" s="88"/>
      <c r="G45763" s="88"/>
      <c r="H45763" s="88"/>
      <c r="I45763" s="88"/>
      <c r="J45763" s="88"/>
      <c r="K45763" s="88"/>
    </row>
    <row r="45764" spans="2:11" ht="12" hidden="1" customHeight="1" x14ac:dyDescent="0.2">
      <c r="B45764" s="88"/>
      <c r="C45764" s="88"/>
      <c r="D45764" s="88"/>
      <c r="E45764" s="88"/>
      <c r="F45764" s="88"/>
      <c r="G45764" s="88"/>
      <c r="H45764" s="88"/>
      <c r="I45764" s="88"/>
      <c r="J45764" s="88"/>
      <c r="K45764" s="88"/>
    </row>
    <row r="45765" spans="2:11" ht="12" hidden="1" customHeight="1" x14ac:dyDescent="0.2">
      <c r="B45765" s="88"/>
      <c r="C45765" s="88"/>
      <c r="D45765" s="88"/>
      <c r="E45765" s="88"/>
      <c r="F45765" s="88"/>
      <c r="G45765" s="88"/>
      <c r="H45765" s="88"/>
      <c r="I45765" s="88"/>
      <c r="J45765" s="88"/>
      <c r="K45765" s="88"/>
    </row>
    <row r="45766" spans="2:11" ht="12" hidden="1" customHeight="1" x14ac:dyDescent="0.2">
      <c r="B45766" s="88"/>
      <c r="C45766" s="88"/>
      <c r="D45766" s="88"/>
      <c r="E45766" s="88"/>
      <c r="F45766" s="88"/>
      <c r="G45766" s="88"/>
      <c r="H45766" s="88"/>
      <c r="I45766" s="88"/>
      <c r="J45766" s="88"/>
      <c r="K45766" s="88"/>
    </row>
    <row r="45767" spans="2:11" ht="12" hidden="1" customHeight="1" x14ac:dyDescent="0.2">
      <c r="B45767" s="88"/>
      <c r="C45767" s="88"/>
      <c r="D45767" s="88"/>
      <c r="E45767" s="88"/>
      <c r="F45767" s="88"/>
      <c r="G45767" s="88"/>
      <c r="H45767" s="88"/>
      <c r="I45767" s="88"/>
      <c r="J45767" s="88"/>
      <c r="K45767" s="88"/>
    </row>
    <row r="45768" spans="2:11" ht="12" hidden="1" customHeight="1" x14ac:dyDescent="0.2">
      <c r="B45768" s="88"/>
      <c r="C45768" s="88"/>
      <c r="D45768" s="88"/>
      <c r="E45768" s="88"/>
      <c r="F45768" s="88"/>
      <c r="G45768" s="88"/>
      <c r="H45768" s="88"/>
      <c r="I45768" s="88"/>
      <c r="J45768" s="88"/>
      <c r="K45768" s="88"/>
    </row>
    <row r="45769" spans="2:11" ht="12" hidden="1" customHeight="1" x14ac:dyDescent="0.2">
      <c r="B45769" s="88"/>
      <c r="C45769" s="88"/>
      <c r="D45769" s="88"/>
      <c r="E45769" s="88"/>
      <c r="F45769" s="88"/>
      <c r="G45769" s="88"/>
      <c r="H45769" s="88"/>
      <c r="I45769" s="88"/>
      <c r="J45769" s="88"/>
      <c r="K45769" s="88"/>
    </row>
    <row r="45770" spans="2:11" ht="12" hidden="1" customHeight="1" x14ac:dyDescent="0.2">
      <c r="B45770" s="88"/>
      <c r="C45770" s="88"/>
      <c r="D45770" s="88"/>
      <c r="E45770" s="88"/>
      <c r="F45770" s="88"/>
      <c r="G45770" s="88"/>
      <c r="H45770" s="88"/>
      <c r="I45770" s="88"/>
      <c r="J45770" s="88"/>
      <c r="K45770" s="88"/>
    </row>
    <row r="45771" spans="2:11" ht="12" hidden="1" customHeight="1" x14ac:dyDescent="0.2">
      <c r="B45771" s="88"/>
      <c r="C45771" s="88"/>
      <c r="D45771" s="88"/>
      <c r="E45771" s="88"/>
      <c r="F45771" s="88"/>
      <c r="G45771" s="88"/>
      <c r="H45771" s="88"/>
      <c r="I45771" s="88"/>
      <c r="J45771" s="88"/>
      <c r="K45771" s="88"/>
    </row>
    <row r="45772" spans="2:11" ht="12" hidden="1" customHeight="1" x14ac:dyDescent="0.2">
      <c r="B45772" s="88"/>
      <c r="C45772" s="88"/>
      <c r="D45772" s="88"/>
      <c r="E45772" s="88"/>
      <c r="F45772" s="88"/>
      <c r="G45772" s="88"/>
      <c r="H45772" s="88"/>
      <c r="I45772" s="88"/>
      <c r="J45772" s="88"/>
      <c r="K45772" s="88"/>
    </row>
    <row r="45773" spans="2:11" ht="12" hidden="1" customHeight="1" x14ac:dyDescent="0.2">
      <c r="B45773" s="88"/>
      <c r="C45773" s="88"/>
      <c r="D45773" s="88"/>
      <c r="E45773" s="88"/>
      <c r="F45773" s="88"/>
      <c r="G45773" s="88"/>
      <c r="H45773" s="88"/>
      <c r="I45773" s="88"/>
      <c r="J45773" s="88"/>
      <c r="K45773" s="88"/>
    </row>
    <row r="45774" spans="2:11" ht="12" hidden="1" customHeight="1" x14ac:dyDescent="0.2">
      <c r="B45774" s="88"/>
      <c r="C45774" s="88"/>
      <c r="D45774" s="88"/>
      <c r="E45774" s="88"/>
      <c r="F45774" s="88"/>
      <c r="G45774" s="88"/>
      <c r="H45774" s="88"/>
      <c r="I45774" s="88"/>
      <c r="J45774" s="88"/>
      <c r="K45774" s="88"/>
    </row>
    <row r="45775" spans="2:11" ht="12" hidden="1" customHeight="1" x14ac:dyDescent="0.2">
      <c r="B45775" s="88"/>
      <c r="C45775" s="88"/>
      <c r="D45775" s="88"/>
      <c r="E45775" s="88"/>
      <c r="F45775" s="88"/>
      <c r="G45775" s="88"/>
      <c r="H45775" s="88"/>
      <c r="I45775" s="88"/>
      <c r="J45775" s="88"/>
      <c r="K45775" s="88"/>
    </row>
    <row r="45776" spans="2:11" ht="12" hidden="1" customHeight="1" x14ac:dyDescent="0.2">
      <c r="B45776" s="88"/>
      <c r="C45776" s="88"/>
      <c r="D45776" s="88"/>
      <c r="E45776" s="88"/>
      <c r="F45776" s="88"/>
      <c r="G45776" s="88"/>
      <c r="H45776" s="88"/>
      <c r="I45776" s="88"/>
      <c r="J45776" s="88"/>
      <c r="K45776" s="88"/>
    </row>
    <row r="45777" spans="2:11" ht="12" hidden="1" customHeight="1" x14ac:dyDescent="0.2">
      <c r="B45777" s="88"/>
      <c r="C45777" s="88"/>
      <c r="D45777" s="88"/>
      <c r="E45777" s="88"/>
      <c r="F45777" s="88"/>
      <c r="G45777" s="88"/>
      <c r="H45777" s="88"/>
      <c r="I45777" s="88"/>
      <c r="J45777" s="88"/>
      <c r="K45777" s="88"/>
    </row>
    <row r="45778" spans="2:11" ht="12" hidden="1" customHeight="1" x14ac:dyDescent="0.2">
      <c r="B45778" s="88"/>
      <c r="C45778" s="88"/>
      <c r="D45778" s="88"/>
      <c r="E45778" s="88"/>
      <c r="F45778" s="88"/>
      <c r="G45778" s="88"/>
      <c r="H45778" s="88"/>
      <c r="I45778" s="88"/>
      <c r="J45778" s="88"/>
      <c r="K45778" s="88"/>
    </row>
    <row r="45779" spans="2:11" ht="12" hidden="1" customHeight="1" x14ac:dyDescent="0.2">
      <c r="B45779" s="88"/>
      <c r="C45779" s="88"/>
      <c r="D45779" s="88"/>
      <c r="E45779" s="88"/>
      <c r="F45779" s="88"/>
      <c r="G45779" s="88"/>
      <c r="H45779" s="88"/>
      <c r="I45779" s="88"/>
      <c r="J45779" s="88"/>
      <c r="K45779" s="88"/>
    </row>
    <row r="45780" spans="2:11" ht="12" hidden="1" customHeight="1" x14ac:dyDescent="0.2">
      <c r="B45780" s="88"/>
      <c r="C45780" s="88"/>
      <c r="D45780" s="88"/>
      <c r="E45780" s="88"/>
      <c r="F45780" s="88"/>
      <c r="G45780" s="88"/>
      <c r="H45780" s="88"/>
      <c r="I45780" s="88"/>
      <c r="J45780" s="88"/>
      <c r="K45780" s="88"/>
    </row>
    <row r="45781" spans="2:11" ht="12" hidden="1" customHeight="1" x14ac:dyDescent="0.2">
      <c r="B45781" s="88"/>
      <c r="C45781" s="88"/>
      <c r="D45781" s="88"/>
      <c r="E45781" s="88"/>
      <c r="F45781" s="88"/>
      <c r="G45781" s="88"/>
      <c r="H45781" s="88"/>
      <c r="I45781" s="88"/>
      <c r="J45781" s="88"/>
      <c r="K45781" s="88"/>
    </row>
    <row r="45782" spans="2:11" ht="12" hidden="1" customHeight="1" x14ac:dyDescent="0.2">
      <c r="B45782" s="88"/>
      <c r="C45782" s="88"/>
      <c r="D45782" s="88"/>
      <c r="E45782" s="88"/>
      <c r="F45782" s="88"/>
      <c r="G45782" s="88"/>
      <c r="H45782" s="88"/>
      <c r="I45782" s="88"/>
      <c r="J45782" s="88"/>
      <c r="K45782" s="88"/>
    </row>
    <row r="45783" spans="2:11" ht="12" hidden="1" customHeight="1" x14ac:dyDescent="0.2">
      <c r="B45783" s="88"/>
      <c r="C45783" s="88"/>
      <c r="D45783" s="88"/>
      <c r="E45783" s="88"/>
      <c r="F45783" s="88"/>
      <c r="G45783" s="88"/>
      <c r="H45783" s="88"/>
      <c r="I45783" s="88"/>
      <c r="J45783" s="88"/>
      <c r="K45783" s="88"/>
    </row>
    <row r="45784" spans="2:11" ht="12" hidden="1" customHeight="1" x14ac:dyDescent="0.2">
      <c r="B45784" s="88"/>
      <c r="C45784" s="88"/>
      <c r="D45784" s="88"/>
      <c r="E45784" s="88"/>
      <c r="F45784" s="88"/>
      <c r="G45784" s="88"/>
      <c r="H45784" s="88"/>
      <c r="I45784" s="88"/>
      <c r="J45784" s="88"/>
      <c r="K45784" s="88"/>
    </row>
    <row r="45785" spans="2:11" ht="12" hidden="1" customHeight="1" x14ac:dyDescent="0.2">
      <c r="B45785" s="88"/>
      <c r="C45785" s="88"/>
      <c r="D45785" s="88"/>
      <c r="E45785" s="88"/>
      <c r="F45785" s="88"/>
      <c r="G45785" s="88"/>
      <c r="H45785" s="88"/>
      <c r="I45785" s="88"/>
      <c r="J45785" s="88"/>
      <c r="K45785" s="88"/>
    </row>
    <row r="45786" spans="2:11" ht="12" hidden="1" customHeight="1" x14ac:dyDescent="0.2">
      <c r="B45786" s="88"/>
      <c r="C45786" s="88"/>
      <c r="D45786" s="88"/>
      <c r="E45786" s="88"/>
      <c r="F45786" s="88"/>
      <c r="G45786" s="88"/>
      <c r="H45786" s="88"/>
      <c r="I45786" s="88"/>
      <c r="J45786" s="88"/>
      <c r="K45786" s="88"/>
    </row>
    <row r="45787" spans="2:11" ht="12" hidden="1" customHeight="1" x14ac:dyDescent="0.2">
      <c r="B45787" s="88"/>
      <c r="C45787" s="88"/>
      <c r="D45787" s="88"/>
      <c r="E45787" s="88"/>
      <c r="F45787" s="88"/>
      <c r="G45787" s="88"/>
      <c r="H45787" s="88"/>
      <c r="I45787" s="88"/>
      <c r="J45787" s="88"/>
      <c r="K45787" s="88"/>
    </row>
    <row r="45788" spans="2:11" ht="12" hidden="1" customHeight="1" x14ac:dyDescent="0.2">
      <c r="B45788" s="88"/>
      <c r="C45788" s="88"/>
      <c r="D45788" s="88"/>
      <c r="E45788" s="88"/>
      <c r="F45788" s="88"/>
      <c r="G45788" s="88"/>
      <c r="H45788" s="88"/>
      <c r="I45788" s="88"/>
      <c r="J45788" s="88"/>
      <c r="K45788" s="88"/>
    </row>
    <row r="45789" spans="2:11" ht="12" hidden="1" customHeight="1" x14ac:dyDescent="0.2">
      <c r="B45789" s="88"/>
      <c r="C45789" s="88"/>
      <c r="D45789" s="88"/>
      <c r="E45789" s="88"/>
      <c r="F45789" s="88"/>
      <c r="G45789" s="88"/>
      <c r="H45789" s="88"/>
      <c r="I45789" s="88"/>
      <c r="J45789" s="88"/>
      <c r="K45789" s="88"/>
    </row>
    <row r="45790" spans="2:11" ht="12" hidden="1" customHeight="1" x14ac:dyDescent="0.2">
      <c r="B45790" s="88"/>
      <c r="C45790" s="88"/>
      <c r="D45790" s="88"/>
      <c r="E45790" s="88"/>
      <c r="F45790" s="88"/>
      <c r="G45790" s="88"/>
      <c r="H45790" s="88"/>
      <c r="I45790" s="88"/>
      <c r="J45790" s="88"/>
      <c r="K45790" s="88"/>
    </row>
    <row r="45791" spans="2:11" ht="12" hidden="1" customHeight="1" x14ac:dyDescent="0.2">
      <c r="B45791" s="88"/>
      <c r="C45791" s="88"/>
      <c r="D45791" s="88"/>
      <c r="E45791" s="88"/>
      <c r="F45791" s="88"/>
      <c r="G45791" s="88"/>
      <c r="H45791" s="88"/>
      <c r="I45791" s="88"/>
      <c r="J45791" s="88"/>
      <c r="K45791" s="88"/>
    </row>
    <row r="45792" spans="2:11" ht="12" hidden="1" customHeight="1" x14ac:dyDescent="0.2">
      <c r="B45792" s="88"/>
      <c r="C45792" s="88"/>
      <c r="D45792" s="88"/>
      <c r="E45792" s="88"/>
      <c r="F45792" s="88"/>
      <c r="G45792" s="88"/>
      <c r="H45792" s="88"/>
      <c r="I45792" s="88"/>
      <c r="J45792" s="88"/>
      <c r="K45792" s="88"/>
    </row>
    <row r="45793" spans="2:11" ht="12" hidden="1" customHeight="1" x14ac:dyDescent="0.2">
      <c r="B45793" s="88"/>
      <c r="C45793" s="88"/>
      <c r="D45793" s="88"/>
      <c r="E45793" s="88"/>
      <c r="F45793" s="88"/>
      <c r="G45793" s="88"/>
      <c r="H45793" s="88"/>
      <c r="I45793" s="88"/>
      <c r="J45793" s="88"/>
      <c r="K45793" s="88"/>
    </row>
    <row r="45794" spans="2:11" ht="12" hidden="1" customHeight="1" x14ac:dyDescent="0.2">
      <c r="B45794" s="88"/>
      <c r="C45794" s="88"/>
      <c r="D45794" s="88"/>
      <c r="E45794" s="88"/>
      <c r="F45794" s="88"/>
      <c r="G45794" s="88"/>
      <c r="H45794" s="88"/>
      <c r="I45794" s="88"/>
      <c r="J45794" s="88"/>
      <c r="K45794" s="88"/>
    </row>
    <row r="45795" spans="2:11" ht="12" hidden="1" customHeight="1" x14ac:dyDescent="0.2">
      <c r="B45795" s="88"/>
      <c r="C45795" s="88"/>
      <c r="D45795" s="88"/>
      <c r="E45795" s="88"/>
      <c r="F45795" s="88"/>
      <c r="G45795" s="88"/>
      <c r="H45795" s="88"/>
      <c r="I45795" s="88"/>
      <c r="J45795" s="88"/>
      <c r="K45795" s="88"/>
    </row>
    <row r="45796" spans="2:11" ht="12" hidden="1" customHeight="1" x14ac:dyDescent="0.2">
      <c r="B45796" s="88"/>
      <c r="C45796" s="88"/>
      <c r="D45796" s="88"/>
      <c r="E45796" s="88"/>
      <c r="F45796" s="88"/>
      <c r="G45796" s="88"/>
      <c r="H45796" s="88"/>
      <c r="I45796" s="88"/>
      <c r="J45796" s="88"/>
      <c r="K45796" s="88"/>
    </row>
    <row r="45797" spans="2:11" ht="12" hidden="1" customHeight="1" x14ac:dyDescent="0.2">
      <c r="B45797" s="88"/>
      <c r="C45797" s="88"/>
      <c r="D45797" s="88"/>
      <c r="E45797" s="88"/>
      <c r="F45797" s="88"/>
      <c r="G45797" s="88"/>
      <c r="H45797" s="88"/>
      <c r="I45797" s="88"/>
      <c r="J45797" s="88"/>
      <c r="K45797" s="88"/>
    </row>
    <row r="45798" spans="2:11" ht="12" hidden="1" customHeight="1" x14ac:dyDescent="0.2">
      <c r="B45798" s="88"/>
      <c r="C45798" s="88"/>
      <c r="D45798" s="88"/>
      <c r="E45798" s="88"/>
      <c r="F45798" s="88"/>
      <c r="G45798" s="88"/>
      <c r="H45798" s="88"/>
      <c r="I45798" s="88"/>
      <c r="J45798" s="88"/>
      <c r="K45798" s="88"/>
    </row>
    <row r="45799" spans="2:11" ht="12" hidden="1" customHeight="1" x14ac:dyDescent="0.2">
      <c r="B45799" s="88"/>
      <c r="C45799" s="88"/>
      <c r="D45799" s="88"/>
      <c r="E45799" s="88"/>
      <c r="F45799" s="88"/>
      <c r="G45799" s="88"/>
      <c r="H45799" s="88"/>
      <c r="I45799" s="88"/>
      <c r="J45799" s="88"/>
      <c r="K45799" s="88"/>
    </row>
    <row r="45800" spans="2:11" ht="12" hidden="1" customHeight="1" x14ac:dyDescent="0.2">
      <c r="B45800" s="88"/>
      <c r="C45800" s="88"/>
      <c r="D45800" s="88"/>
      <c r="E45800" s="88"/>
      <c r="F45800" s="88"/>
      <c r="G45800" s="88"/>
      <c r="H45800" s="88"/>
      <c r="I45800" s="88"/>
      <c r="J45800" s="88"/>
      <c r="K45800" s="88"/>
    </row>
    <row r="45801" spans="2:11" ht="12" hidden="1" customHeight="1" x14ac:dyDescent="0.2">
      <c r="B45801" s="88"/>
      <c r="C45801" s="88"/>
      <c r="D45801" s="88"/>
      <c r="E45801" s="88"/>
      <c r="F45801" s="88"/>
      <c r="G45801" s="88"/>
      <c r="H45801" s="88"/>
      <c r="I45801" s="88"/>
      <c r="J45801" s="88"/>
      <c r="K45801" s="88"/>
    </row>
    <row r="45802" spans="2:11" ht="12" hidden="1" customHeight="1" x14ac:dyDescent="0.2">
      <c r="B45802" s="88"/>
      <c r="C45802" s="88"/>
      <c r="D45802" s="88"/>
      <c r="E45802" s="88"/>
      <c r="F45802" s="88"/>
      <c r="G45802" s="88"/>
      <c r="H45802" s="88"/>
      <c r="I45802" s="88"/>
      <c r="J45802" s="88"/>
      <c r="K45802" s="88"/>
    </row>
    <row r="45803" spans="2:11" ht="12" hidden="1" customHeight="1" x14ac:dyDescent="0.2">
      <c r="B45803" s="88"/>
      <c r="C45803" s="88"/>
      <c r="D45803" s="88"/>
      <c r="E45803" s="88"/>
      <c r="F45803" s="88"/>
      <c r="G45803" s="88"/>
      <c r="H45803" s="88"/>
      <c r="I45803" s="88"/>
      <c r="J45803" s="88"/>
      <c r="K45803" s="88"/>
    </row>
    <row r="45804" spans="2:11" ht="12" hidden="1" customHeight="1" x14ac:dyDescent="0.2">
      <c r="B45804" s="88"/>
      <c r="C45804" s="88"/>
      <c r="D45804" s="88"/>
      <c r="E45804" s="88"/>
      <c r="F45804" s="88"/>
      <c r="G45804" s="88"/>
      <c r="H45804" s="88"/>
      <c r="I45804" s="88"/>
      <c r="J45804" s="88"/>
      <c r="K45804" s="88"/>
    </row>
    <row r="45805" spans="2:11" ht="12" hidden="1" customHeight="1" x14ac:dyDescent="0.2">
      <c r="B45805" s="88"/>
      <c r="C45805" s="88"/>
      <c r="D45805" s="88"/>
      <c r="E45805" s="88"/>
      <c r="F45805" s="88"/>
      <c r="G45805" s="88"/>
      <c r="H45805" s="88"/>
      <c r="I45805" s="88"/>
      <c r="J45805" s="88"/>
      <c r="K45805" s="88"/>
    </row>
    <row r="45806" spans="2:11" ht="12" hidden="1" customHeight="1" x14ac:dyDescent="0.2">
      <c r="B45806" s="88"/>
      <c r="C45806" s="88"/>
      <c r="D45806" s="88"/>
      <c r="E45806" s="88"/>
      <c r="F45806" s="88"/>
      <c r="G45806" s="88"/>
      <c r="H45806" s="88"/>
      <c r="I45806" s="88"/>
      <c r="J45806" s="88"/>
      <c r="K45806" s="88"/>
    </row>
    <row r="45807" spans="2:11" ht="12" hidden="1" customHeight="1" x14ac:dyDescent="0.2">
      <c r="B45807" s="88"/>
      <c r="C45807" s="88"/>
      <c r="D45807" s="88"/>
      <c r="E45807" s="88"/>
      <c r="F45807" s="88"/>
      <c r="G45807" s="88"/>
      <c r="H45807" s="88"/>
      <c r="I45807" s="88"/>
      <c r="J45807" s="88"/>
      <c r="K45807" s="88"/>
    </row>
    <row r="45808" spans="2:11" ht="12" hidden="1" customHeight="1" x14ac:dyDescent="0.2">
      <c r="B45808" s="88"/>
      <c r="C45808" s="88"/>
      <c r="D45808" s="88"/>
      <c r="E45808" s="88"/>
      <c r="F45808" s="88"/>
      <c r="G45808" s="88"/>
      <c r="H45808" s="88"/>
      <c r="I45808" s="88"/>
      <c r="J45808" s="88"/>
      <c r="K45808" s="88"/>
    </row>
    <row r="45809" spans="2:11" ht="12" hidden="1" customHeight="1" x14ac:dyDescent="0.2">
      <c r="B45809" s="88"/>
      <c r="C45809" s="88"/>
      <c r="D45809" s="88"/>
      <c r="E45809" s="88"/>
      <c r="F45809" s="88"/>
      <c r="G45809" s="88"/>
      <c r="H45809" s="88"/>
      <c r="I45809" s="88"/>
      <c r="J45809" s="88"/>
      <c r="K45809" s="88"/>
    </row>
    <row r="45810" spans="2:11" ht="12" hidden="1" customHeight="1" x14ac:dyDescent="0.2">
      <c r="B45810" s="88"/>
      <c r="C45810" s="88"/>
      <c r="D45810" s="88"/>
      <c r="E45810" s="88"/>
      <c r="F45810" s="88"/>
      <c r="G45810" s="88"/>
      <c r="H45810" s="88"/>
      <c r="I45810" s="88"/>
      <c r="J45810" s="88"/>
      <c r="K45810" s="88"/>
    </row>
    <row r="45811" spans="2:11" ht="12" hidden="1" customHeight="1" x14ac:dyDescent="0.2">
      <c r="B45811" s="88"/>
      <c r="C45811" s="88"/>
      <c r="D45811" s="88"/>
      <c r="E45811" s="88"/>
      <c r="F45811" s="88"/>
      <c r="G45811" s="88"/>
      <c r="H45811" s="88"/>
      <c r="I45811" s="88"/>
      <c r="J45811" s="88"/>
      <c r="K45811" s="88"/>
    </row>
    <row r="45812" spans="2:11" ht="12" hidden="1" customHeight="1" x14ac:dyDescent="0.2">
      <c r="B45812" s="88"/>
      <c r="C45812" s="88"/>
      <c r="D45812" s="88"/>
      <c r="E45812" s="88"/>
      <c r="F45812" s="88"/>
      <c r="G45812" s="88"/>
      <c r="H45812" s="88"/>
      <c r="I45812" s="88"/>
      <c r="J45812" s="88"/>
      <c r="K45812" s="88"/>
    </row>
    <row r="45813" spans="2:11" ht="12" hidden="1" customHeight="1" x14ac:dyDescent="0.2">
      <c r="B45813" s="88"/>
      <c r="C45813" s="88"/>
      <c r="D45813" s="88"/>
      <c r="E45813" s="88"/>
      <c r="F45813" s="88"/>
      <c r="G45813" s="88"/>
      <c r="H45813" s="88"/>
      <c r="I45813" s="88"/>
      <c r="J45813" s="88"/>
      <c r="K45813" s="88"/>
    </row>
    <row r="45814" spans="2:11" ht="12" hidden="1" customHeight="1" x14ac:dyDescent="0.2">
      <c r="B45814" s="88"/>
      <c r="C45814" s="88"/>
      <c r="D45814" s="88"/>
      <c r="E45814" s="88"/>
      <c r="F45814" s="88"/>
      <c r="G45814" s="88"/>
      <c r="H45814" s="88"/>
      <c r="I45814" s="88"/>
      <c r="J45814" s="88"/>
      <c r="K45814" s="88"/>
    </row>
    <row r="45815" spans="2:11" ht="12" hidden="1" customHeight="1" x14ac:dyDescent="0.2">
      <c r="B45815" s="88"/>
      <c r="C45815" s="88"/>
      <c r="D45815" s="88"/>
      <c r="E45815" s="88"/>
      <c r="F45815" s="88"/>
      <c r="G45815" s="88"/>
      <c r="H45815" s="88"/>
      <c r="I45815" s="88"/>
      <c r="J45815" s="88"/>
      <c r="K45815" s="88"/>
    </row>
    <row r="45816" spans="2:11" ht="12" hidden="1" customHeight="1" x14ac:dyDescent="0.2">
      <c r="B45816" s="88"/>
      <c r="C45816" s="88"/>
      <c r="D45816" s="88"/>
      <c r="E45816" s="88"/>
      <c r="F45816" s="88"/>
      <c r="G45816" s="88"/>
      <c r="H45816" s="88"/>
      <c r="I45816" s="88"/>
      <c r="J45816" s="88"/>
      <c r="K45816" s="88"/>
    </row>
    <row r="45817" spans="2:11" ht="12" hidden="1" customHeight="1" x14ac:dyDescent="0.2">
      <c r="B45817" s="88"/>
      <c r="C45817" s="88"/>
      <c r="D45817" s="88"/>
      <c r="E45817" s="88"/>
      <c r="F45817" s="88"/>
      <c r="G45817" s="88"/>
      <c r="H45817" s="88"/>
      <c r="I45817" s="88"/>
      <c r="J45817" s="88"/>
      <c r="K45817" s="88"/>
    </row>
    <row r="45818" spans="2:11" ht="12" hidden="1" customHeight="1" x14ac:dyDescent="0.2">
      <c r="B45818" s="88"/>
      <c r="C45818" s="88"/>
      <c r="D45818" s="88"/>
      <c r="E45818" s="88"/>
      <c r="F45818" s="88"/>
      <c r="G45818" s="88"/>
      <c r="H45818" s="88"/>
      <c r="I45818" s="88"/>
      <c r="J45818" s="88"/>
      <c r="K45818" s="88"/>
    </row>
    <row r="45819" spans="2:11" ht="12" hidden="1" customHeight="1" x14ac:dyDescent="0.2">
      <c r="B45819" s="88"/>
      <c r="C45819" s="88"/>
      <c r="D45819" s="88"/>
      <c r="E45819" s="88"/>
      <c r="F45819" s="88"/>
      <c r="G45819" s="88"/>
      <c r="H45819" s="88"/>
      <c r="I45819" s="88"/>
      <c r="J45819" s="88"/>
      <c r="K45819" s="88"/>
    </row>
    <row r="45820" spans="2:11" ht="12" hidden="1" customHeight="1" x14ac:dyDescent="0.2">
      <c r="B45820" s="88"/>
      <c r="C45820" s="88"/>
      <c r="D45820" s="88"/>
      <c r="E45820" s="88"/>
      <c r="F45820" s="88"/>
      <c r="G45820" s="88"/>
      <c r="H45820" s="88"/>
      <c r="I45820" s="88"/>
      <c r="J45820" s="88"/>
      <c r="K45820" s="88"/>
    </row>
    <row r="45821" spans="2:11" ht="12" hidden="1" customHeight="1" x14ac:dyDescent="0.2">
      <c r="B45821" s="88"/>
      <c r="C45821" s="88"/>
      <c r="D45821" s="88"/>
      <c r="E45821" s="88"/>
      <c r="F45821" s="88"/>
      <c r="G45821" s="88"/>
      <c r="H45821" s="88"/>
      <c r="I45821" s="88"/>
      <c r="J45821" s="88"/>
      <c r="K45821" s="88"/>
    </row>
    <row r="45822" spans="2:11" ht="12" hidden="1" customHeight="1" x14ac:dyDescent="0.2">
      <c r="B45822" s="88"/>
      <c r="C45822" s="88"/>
      <c r="D45822" s="88"/>
      <c r="E45822" s="88"/>
      <c r="F45822" s="88"/>
      <c r="G45822" s="88"/>
      <c r="H45822" s="88"/>
      <c r="I45822" s="88"/>
      <c r="J45822" s="88"/>
      <c r="K45822" s="88"/>
    </row>
    <row r="45823" spans="2:11" ht="12" hidden="1" customHeight="1" x14ac:dyDescent="0.2">
      <c r="B45823" s="88"/>
      <c r="C45823" s="88"/>
      <c r="D45823" s="88"/>
      <c r="E45823" s="88"/>
      <c r="F45823" s="88"/>
      <c r="G45823" s="88"/>
      <c r="H45823" s="88"/>
      <c r="I45823" s="88"/>
      <c r="J45823" s="88"/>
      <c r="K45823" s="88"/>
    </row>
    <row r="45824" spans="2:11" ht="12" hidden="1" customHeight="1" x14ac:dyDescent="0.2">
      <c r="B45824" s="88"/>
      <c r="C45824" s="88"/>
      <c r="D45824" s="88"/>
      <c r="E45824" s="88"/>
      <c r="F45824" s="88"/>
      <c r="G45824" s="88"/>
      <c r="H45824" s="88"/>
      <c r="I45824" s="88"/>
      <c r="J45824" s="88"/>
      <c r="K45824" s="88"/>
    </row>
    <row r="45825" spans="2:11" ht="12" hidden="1" customHeight="1" x14ac:dyDescent="0.2">
      <c r="B45825" s="88"/>
      <c r="C45825" s="88"/>
      <c r="D45825" s="88"/>
      <c r="E45825" s="88"/>
      <c r="F45825" s="88"/>
      <c r="G45825" s="88"/>
      <c r="H45825" s="88"/>
      <c r="I45825" s="88"/>
      <c r="J45825" s="88"/>
      <c r="K45825" s="88"/>
    </row>
    <row r="45826" spans="2:11" ht="12" hidden="1" customHeight="1" x14ac:dyDescent="0.2">
      <c r="B45826" s="88"/>
      <c r="C45826" s="88"/>
      <c r="D45826" s="88"/>
      <c r="E45826" s="88"/>
      <c r="F45826" s="88"/>
      <c r="G45826" s="88"/>
      <c r="H45826" s="88"/>
      <c r="I45826" s="88"/>
      <c r="J45826" s="88"/>
      <c r="K45826" s="88"/>
    </row>
    <row r="45827" spans="2:11" ht="12" hidden="1" customHeight="1" x14ac:dyDescent="0.2">
      <c r="B45827" s="88"/>
      <c r="C45827" s="88"/>
      <c r="D45827" s="88"/>
      <c r="E45827" s="88"/>
      <c r="F45827" s="88"/>
      <c r="G45827" s="88"/>
      <c r="H45827" s="88"/>
      <c r="I45827" s="88"/>
      <c r="J45827" s="88"/>
      <c r="K45827" s="88"/>
    </row>
    <row r="45828" spans="2:11" ht="12" hidden="1" customHeight="1" x14ac:dyDescent="0.2">
      <c r="B45828" s="88"/>
      <c r="C45828" s="88"/>
      <c r="D45828" s="88"/>
      <c r="E45828" s="88"/>
      <c r="F45828" s="88"/>
      <c r="G45828" s="88"/>
      <c r="H45828" s="88"/>
      <c r="I45828" s="88"/>
      <c r="J45828" s="88"/>
      <c r="K45828" s="88"/>
    </row>
    <row r="45829" spans="2:11" ht="12" hidden="1" customHeight="1" x14ac:dyDescent="0.2">
      <c r="B45829" s="88"/>
      <c r="C45829" s="88"/>
      <c r="D45829" s="88"/>
      <c r="E45829" s="88"/>
      <c r="F45829" s="88"/>
      <c r="G45829" s="88"/>
      <c r="H45829" s="88"/>
      <c r="I45829" s="88"/>
      <c r="J45829" s="88"/>
      <c r="K45829" s="88"/>
    </row>
    <row r="45830" spans="2:11" ht="12" hidden="1" customHeight="1" x14ac:dyDescent="0.2">
      <c r="B45830" s="88"/>
      <c r="C45830" s="88"/>
      <c r="D45830" s="88"/>
      <c r="E45830" s="88"/>
      <c r="F45830" s="88"/>
      <c r="G45830" s="88"/>
      <c r="H45830" s="88"/>
      <c r="I45830" s="88"/>
      <c r="J45830" s="88"/>
      <c r="K45830" s="88"/>
    </row>
    <row r="45831" spans="2:11" ht="12" hidden="1" customHeight="1" x14ac:dyDescent="0.2">
      <c r="B45831" s="88"/>
      <c r="C45831" s="88"/>
      <c r="D45831" s="88"/>
      <c r="E45831" s="88"/>
      <c r="F45831" s="88"/>
      <c r="G45831" s="88"/>
      <c r="H45831" s="88"/>
      <c r="I45831" s="88"/>
      <c r="J45831" s="88"/>
      <c r="K45831" s="88"/>
    </row>
    <row r="45832" spans="2:11" ht="12" hidden="1" customHeight="1" x14ac:dyDescent="0.2">
      <c r="B45832" s="88"/>
      <c r="C45832" s="88"/>
      <c r="D45832" s="88"/>
      <c r="E45832" s="88"/>
      <c r="F45832" s="88"/>
      <c r="G45832" s="88"/>
      <c r="H45832" s="88"/>
      <c r="I45832" s="88"/>
      <c r="J45832" s="88"/>
      <c r="K45832" s="88"/>
    </row>
    <row r="45833" spans="2:11" ht="12" hidden="1" customHeight="1" x14ac:dyDescent="0.2">
      <c r="B45833" s="88"/>
      <c r="C45833" s="88"/>
      <c r="D45833" s="88"/>
      <c r="E45833" s="88"/>
      <c r="F45833" s="88"/>
      <c r="G45833" s="88"/>
      <c r="H45833" s="88"/>
      <c r="I45833" s="88"/>
      <c r="J45833" s="88"/>
      <c r="K45833" s="88"/>
    </row>
    <row r="45834" spans="2:11" ht="12" hidden="1" customHeight="1" x14ac:dyDescent="0.2">
      <c r="B45834" s="88"/>
      <c r="C45834" s="88"/>
      <c r="D45834" s="88"/>
      <c r="E45834" s="88"/>
      <c r="F45834" s="88"/>
      <c r="G45834" s="88"/>
      <c r="H45834" s="88"/>
      <c r="I45834" s="88"/>
      <c r="J45834" s="88"/>
      <c r="K45834" s="88"/>
    </row>
    <row r="45835" spans="2:11" ht="12" hidden="1" customHeight="1" x14ac:dyDescent="0.2">
      <c r="B45835" s="88"/>
      <c r="C45835" s="88"/>
      <c r="D45835" s="88"/>
      <c r="E45835" s="88"/>
      <c r="F45835" s="88"/>
      <c r="G45835" s="88"/>
      <c r="H45835" s="88"/>
      <c r="I45835" s="88"/>
      <c r="J45835" s="88"/>
      <c r="K45835" s="88"/>
    </row>
    <row r="45836" spans="2:11" ht="12" hidden="1" customHeight="1" x14ac:dyDescent="0.2">
      <c r="B45836" s="88"/>
      <c r="C45836" s="88"/>
      <c r="D45836" s="88"/>
      <c r="E45836" s="88"/>
      <c r="F45836" s="88"/>
      <c r="G45836" s="88"/>
      <c r="H45836" s="88"/>
      <c r="I45836" s="88"/>
      <c r="J45836" s="88"/>
      <c r="K45836" s="88"/>
    </row>
    <row r="45837" spans="2:11" ht="12" hidden="1" customHeight="1" x14ac:dyDescent="0.2">
      <c r="B45837" s="88"/>
      <c r="C45837" s="88"/>
      <c r="D45837" s="88"/>
      <c r="E45837" s="88"/>
      <c r="F45837" s="88"/>
      <c r="G45837" s="88"/>
      <c r="H45837" s="88"/>
      <c r="I45837" s="88"/>
      <c r="J45837" s="88"/>
      <c r="K45837" s="88"/>
    </row>
    <row r="45838" spans="2:11" ht="12" hidden="1" customHeight="1" x14ac:dyDescent="0.2">
      <c r="B45838" s="88"/>
      <c r="C45838" s="88"/>
      <c r="D45838" s="88"/>
      <c r="E45838" s="88"/>
      <c r="F45838" s="88"/>
      <c r="G45838" s="88"/>
      <c r="H45838" s="88"/>
      <c r="I45838" s="88"/>
      <c r="J45838" s="88"/>
      <c r="K45838" s="88"/>
    </row>
    <row r="45839" spans="2:11" ht="12" hidden="1" customHeight="1" x14ac:dyDescent="0.2">
      <c r="B45839" s="88"/>
      <c r="C45839" s="88"/>
      <c r="D45839" s="88"/>
      <c r="E45839" s="88"/>
      <c r="F45839" s="88"/>
      <c r="G45839" s="88"/>
      <c r="H45839" s="88"/>
      <c r="I45839" s="88"/>
      <c r="J45839" s="88"/>
      <c r="K45839" s="88"/>
    </row>
    <row r="45840" spans="2:11" ht="12" hidden="1" customHeight="1" x14ac:dyDescent="0.2">
      <c r="B45840" s="88"/>
      <c r="C45840" s="88"/>
      <c r="D45840" s="88"/>
      <c r="E45840" s="88"/>
      <c r="F45840" s="88"/>
      <c r="G45840" s="88"/>
      <c r="H45840" s="88"/>
      <c r="I45840" s="88"/>
      <c r="J45840" s="88"/>
      <c r="K45840" s="88"/>
    </row>
    <row r="45841" spans="2:11" ht="12" hidden="1" customHeight="1" x14ac:dyDescent="0.2">
      <c r="B45841" s="88"/>
      <c r="C45841" s="88"/>
      <c r="D45841" s="88"/>
      <c r="E45841" s="88"/>
      <c r="F45841" s="88"/>
      <c r="G45841" s="88"/>
      <c r="H45841" s="88"/>
      <c r="I45841" s="88"/>
      <c r="J45841" s="88"/>
      <c r="K45841" s="88"/>
    </row>
    <row r="45842" spans="2:11" ht="12" hidden="1" customHeight="1" x14ac:dyDescent="0.2">
      <c r="B45842" s="88"/>
      <c r="C45842" s="88"/>
      <c r="D45842" s="88"/>
      <c r="E45842" s="88"/>
      <c r="F45842" s="88"/>
      <c r="G45842" s="88"/>
      <c r="H45842" s="88"/>
      <c r="I45842" s="88"/>
      <c r="J45842" s="88"/>
      <c r="K45842" s="88"/>
    </row>
    <row r="45843" spans="2:11" ht="12" hidden="1" customHeight="1" x14ac:dyDescent="0.2">
      <c r="B45843" s="88"/>
      <c r="C45843" s="88"/>
      <c r="D45843" s="88"/>
      <c r="E45843" s="88"/>
      <c r="F45843" s="88"/>
      <c r="G45843" s="88"/>
      <c r="H45843" s="88"/>
      <c r="I45843" s="88"/>
      <c r="J45843" s="88"/>
      <c r="K45843" s="88"/>
    </row>
    <row r="45844" spans="2:11" ht="12" hidden="1" customHeight="1" x14ac:dyDescent="0.2">
      <c r="B45844" s="88"/>
      <c r="C45844" s="88"/>
      <c r="D45844" s="88"/>
      <c r="E45844" s="88"/>
      <c r="F45844" s="88"/>
      <c r="G45844" s="88"/>
      <c r="H45844" s="88"/>
      <c r="I45844" s="88"/>
      <c r="J45844" s="88"/>
      <c r="K45844" s="88"/>
    </row>
    <row r="45845" spans="2:11" ht="12" hidden="1" customHeight="1" x14ac:dyDescent="0.2">
      <c r="B45845" s="88"/>
      <c r="C45845" s="88"/>
      <c r="D45845" s="88"/>
      <c r="E45845" s="88"/>
      <c r="F45845" s="88"/>
      <c r="G45845" s="88"/>
      <c r="H45845" s="88"/>
      <c r="I45845" s="88"/>
      <c r="J45845" s="88"/>
      <c r="K45845" s="88"/>
    </row>
    <row r="45846" spans="2:11" ht="12" hidden="1" customHeight="1" x14ac:dyDescent="0.2">
      <c r="B45846" s="88"/>
      <c r="C45846" s="88"/>
      <c r="D45846" s="88"/>
      <c r="E45846" s="88"/>
      <c r="F45846" s="88"/>
      <c r="G45846" s="88"/>
      <c r="H45846" s="88"/>
      <c r="I45846" s="88"/>
      <c r="J45846" s="88"/>
      <c r="K45846" s="88"/>
    </row>
    <row r="45847" spans="2:11" ht="12" hidden="1" customHeight="1" x14ac:dyDescent="0.2">
      <c r="B45847" s="88"/>
      <c r="C45847" s="88"/>
      <c r="D45847" s="88"/>
      <c r="E45847" s="88"/>
      <c r="F45847" s="88"/>
      <c r="G45847" s="88"/>
      <c r="H45847" s="88"/>
      <c r="I45847" s="88"/>
      <c r="J45847" s="88"/>
      <c r="K45847" s="88"/>
    </row>
    <row r="45848" spans="2:11" ht="12" hidden="1" customHeight="1" x14ac:dyDescent="0.2">
      <c r="B45848" s="88"/>
      <c r="C45848" s="88"/>
      <c r="D45848" s="88"/>
      <c r="E45848" s="88"/>
      <c r="F45848" s="88"/>
      <c r="G45848" s="88"/>
      <c r="H45848" s="88"/>
      <c r="I45848" s="88"/>
      <c r="J45848" s="88"/>
      <c r="K45848" s="88"/>
    </row>
    <row r="45849" spans="2:11" ht="12" hidden="1" customHeight="1" x14ac:dyDescent="0.2">
      <c r="B45849" s="88"/>
      <c r="C45849" s="88"/>
      <c r="D45849" s="88"/>
      <c r="E45849" s="88"/>
      <c r="F45849" s="88"/>
      <c r="G45849" s="88"/>
      <c r="H45849" s="88"/>
      <c r="I45849" s="88"/>
      <c r="J45849" s="88"/>
      <c r="K45849" s="88"/>
    </row>
    <row r="45850" spans="2:11" ht="12" hidden="1" customHeight="1" x14ac:dyDescent="0.2">
      <c r="B45850" s="88"/>
      <c r="C45850" s="88"/>
      <c r="D45850" s="88"/>
      <c r="E45850" s="88"/>
      <c r="F45850" s="88"/>
      <c r="G45850" s="88"/>
      <c r="H45850" s="88"/>
      <c r="I45850" s="88"/>
      <c r="J45850" s="88"/>
      <c r="K45850" s="88"/>
    </row>
    <row r="45851" spans="2:11" ht="12" hidden="1" customHeight="1" x14ac:dyDescent="0.2">
      <c r="B45851" s="88"/>
      <c r="C45851" s="88"/>
      <c r="D45851" s="88"/>
      <c r="E45851" s="88"/>
      <c r="F45851" s="88"/>
      <c r="G45851" s="88"/>
      <c r="H45851" s="88"/>
      <c r="I45851" s="88"/>
      <c r="J45851" s="88"/>
      <c r="K45851" s="88"/>
    </row>
    <row r="45852" spans="2:11" ht="12" hidden="1" customHeight="1" x14ac:dyDescent="0.2">
      <c r="B45852" s="88"/>
      <c r="C45852" s="88"/>
      <c r="D45852" s="88"/>
      <c r="E45852" s="88"/>
      <c r="F45852" s="88"/>
      <c r="G45852" s="88"/>
      <c r="H45852" s="88"/>
      <c r="I45852" s="88"/>
      <c r="J45852" s="88"/>
      <c r="K45852" s="88"/>
    </row>
    <row r="45853" spans="2:11" ht="12" hidden="1" customHeight="1" x14ac:dyDescent="0.2">
      <c r="B45853" s="88"/>
      <c r="C45853" s="88"/>
      <c r="D45853" s="88"/>
      <c r="E45853" s="88"/>
      <c r="F45853" s="88"/>
      <c r="G45853" s="88"/>
      <c r="H45853" s="88"/>
      <c r="I45853" s="88"/>
      <c r="J45853" s="88"/>
      <c r="K45853" s="88"/>
    </row>
    <row r="45854" spans="2:11" ht="12" hidden="1" customHeight="1" x14ac:dyDescent="0.2">
      <c r="B45854" s="88"/>
      <c r="C45854" s="88"/>
      <c r="D45854" s="88"/>
      <c r="E45854" s="88"/>
      <c r="F45854" s="88"/>
      <c r="G45854" s="88"/>
      <c r="H45854" s="88"/>
      <c r="I45854" s="88"/>
      <c r="J45854" s="88"/>
      <c r="K45854" s="88"/>
    </row>
    <row r="45855" spans="2:11" ht="12" hidden="1" customHeight="1" x14ac:dyDescent="0.2">
      <c r="B45855" s="88"/>
      <c r="C45855" s="88"/>
      <c r="D45855" s="88"/>
      <c r="E45855" s="88"/>
      <c r="F45855" s="88"/>
      <c r="G45855" s="88"/>
      <c r="H45855" s="88"/>
      <c r="I45855" s="88"/>
      <c r="J45855" s="88"/>
      <c r="K45855" s="88"/>
    </row>
    <row r="45856" spans="2:11" ht="12" hidden="1" customHeight="1" x14ac:dyDescent="0.2">
      <c r="B45856" s="88"/>
      <c r="C45856" s="88"/>
      <c r="D45856" s="88"/>
      <c r="E45856" s="88"/>
      <c r="F45856" s="88"/>
      <c r="G45856" s="88"/>
      <c r="H45856" s="88"/>
      <c r="I45856" s="88"/>
      <c r="J45856" s="88"/>
      <c r="K45856" s="88"/>
    </row>
    <row r="45857" spans="2:11" ht="12" hidden="1" customHeight="1" x14ac:dyDescent="0.2">
      <c r="B45857" s="88"/>
      <c r="C45857" s="88"/>
      <c r="D45857" s="88"/>
      <c r="E45857" s="88"/>
      <c r="F45857" s="88"/>
      <c r="G45857" s="88"/>
      <c r="H45857" s="88"/>
      <c r="I45857" s="88"/>
      <c r="J45857" s="88"/>
      <c r="K45857" s="88"/>
    </row>
    <row r="45858" spans="2:11" ht="12" hidden="1" customHeight="1" x14ac:dyDescent="0.2">
      <c r="B45858" s="88"/>
      <c r="C45858" s="88"/>
      <c r="D45858" s="88"/>
      <c r="E45858" s="88"/>
      <c r="F45858" s="88"/>
      <c r="G45858" s="88"/>
      <c r="H45858" s="88"/>
      <c r="I45858" s="88"/>
      <c r="J45858" s="88"/>
      <c r="K45858" s="88"/>
    </row>
    <row r="45859" spans="2:11" ht="12" hidden="1" customHeight="1" x14ac:dyDescent="0.2">
      <c r="B45859" s="88"/>
      <c r="C45859" s="88"/>
      <c r="D45859" s="88"/>
      <c r="E45859" s="88"/>
      <c r="F45859" s="88"/>
      <c r="G45859" s="88"/>
      <c r="H45859" s="88"/>
      <c r="I45859" s="88"/>
      <c r="J45859" s="88"/>
      <c r="K45859" s="88"/>
    </row>
    <row r="45860" spans="2:11" ht="12" hidden="1" customHeight="1" x14ac:dyDescent="0.2">
      <c r="B45860" s="88"/>
      <c r="C45860" s="88"/>
      <c r="D45860" s="88"/>
      <c r="E45860" s="88"/>
      <c r="F45860" s="88"/>
      <c r="G45860" s="88"/>
      <c r="H45860" s="88"/>
      <c r="I45860" s="88"/>
      <c r="J45860" s="88"/>
      <c r="K45860" s="88"/>
    </row>
    <row r="45861" spans="2:11" ht="12" hidden="1" customHeight="1" x14ac:dyDescent="0.2">
      <c r="B45861" s="88"/>
      <c r="C45861" s="88"/>
      <c r="D45861" s="88"/>
      <c r="E45861" s="88"/>
      <c r="F45861" s="88"/>
      <c r="G45861" s="88"/>
      <c r="H45861" s="88"/>
      <c r="I45861" s="88"/>
      <c r="J45861" s="88"/>
      <c r="K45861" s="88"/>
    </row>
    <row r="45862" spans="2:11" ht="12" hidden="1" customHeight="1" x14ac:dyDescent="0.2">
      <c r="B45862" s="88"/>
      <c r="C45862" s="88"/>
      <c r="D45862" s="88"/>
      <c r="E45862" s="88"/>
      <c r="F45862" s="88"/>
      <c r="G45862" s="88"/>
      <c r="H45862" s="88"/>
      <c r="I45862" s="88"/>
      <c r="J45862" s="88"/>
      <c r="K45862" s="88"/>
    </row>
    <row r="45863" spans="2:11" ht="12" hidden="1" customHeight="1" x14ac:dyDescent="0.2">
      <c r="B45863" s="88"/>
      <c r="C45863" s="88"/>
      <c r="D45863" s="88"/>
      <c r="E45863" s="88"/>
      <c r="F45863" s="88"/>
      <c r="G45863" s="88"/>
      <c r="H45863" s="88"/>
      <c r="I45863" s="88"/>
      <c r="J45863" s="88"/>
      <c r="K45863" s="88"/>
    </row>
    <row r="45864" spans="2:11" ht="12" hidden="1" customHeight="1" x14ac:dyDescent="0.2">
      <c r="B45864" s="88"/>
      <c r="C45864" s="88"/>
      <c r="D45864" s="88"/>
      <c r="E45864" s="88"/>
      <c r="F45864" s="88"/>
      <c r="G45864" s="88"/>
      <c r="H45864" s="88"/>
      <c r="I45864" s="88"/>
      <c r="J45864" s="88"/>
      <c r="K45864" s="88"/>
    </row>
    <row r="45865" spans="2:11" ht="12" hidden="1" customHeight="1" x14ac:dyDescent="0.2">
      <c r="B45865" s="88"/>
      <c r="C45865" s="88"/>
      <c r="D45865" s="88"/>
      <c r="E45865" s="88"/>
      <c r="F45865" s="88"/>
      <c r="G45865" s="88"/>
      <c r="H45865" s="88"/>
      <c r="I45865" s="88"/>
      <c r="J45865" s="88"/>
      <c r="K45865" s="88"/>
    </row>
    <row r="45866" spans="2:11" ht="12" hidden="1" customHeight="1" x14ac:dyDescent="0.2">
      <c r="B45866" s="88"/>
      <c r="C45866" s="88"/>
      <c r="D45866" s="88"/>
      <c r="E45866" s="88"/>
      <c r="F45866" s="88"/>
      <c r="G45866" s="88"/>
      <c r="H45866" s="88"/>
      <c r="I45866" s="88"/>
      <c r="J45866" s="88"/>
      <c r="K45866" s="88"/>
    </row>
    <row r="45867" spans="2:11" ht="12" hidden="1" customHeight="1" x14ac:dyDescent="0.2">
      <c r="B45867" s="88"/>
      <c r="C45867" s="88"/>
      <c r="D45867" s="88"/>
      <c r="E45867" s="88"/>
      <c r="F45867" s="88"/>
      <c r="G45867" s="88"/>
      <c r="H45867" s="88"/>
      <c r="I45867" s="88"/>
      <c r="J45867" s="88"/>
      <c r="K45867" s="88"/>
    </row>
    <row r="45868" spans="2:11" ht="12" hidden="1" customHeight="1" x14ac:dyDescent="0.2">
      <c r="B45868" s="88"/>
      <c r="C45868" s="88"/>
      <c r="D45868" s="88"/>
      <c r="E45868" s="88"/>
      <c r="F45868" s="88"/>
      <c r="G45868" s="88"/>
      <c r="H45868" s="88"/>
      <c r="I45868" s="88"/>
      <c r="J45868" s="88"/>
      <c r="K45868" s="88"/>
    </row>
    <row r="45869" spans="2:11" ht="12" hidden="1" customHeight="1" x14ac:dyDescent="0.2">
      <c r="B45869" s="88"/>
      <c r="C45869" s="88"/>
      <c r="D45869" s="88"/>
      <c r="E45869" s="88"/>
      <c r="F45869" s="88"/>
      <c r="G45869" s="88"/>
      <c r="H45869" s="88"/>
      <c r="I45869" s="88"/>
      <c r="J45869" s="88"/>
      <c r="K45869" s="88"/>
    </row>
    <row r="45870" spans="2:11" ht="12" hidden="1" customHeight="1" x14ac:dyDescent="0.2">
      <c r="B45870" s="88"/>
      <c r="C45870" s="88"/>
      <c r="D45870" s="88"/>
      <c r="E45870" s="88"/>
      <c r="F45870" s="88"/>
      <c r="G45870" s="88"/>
      <c r="H45870" s="88"/>
      <c r="I45870" s="88"/>
      <c r="J45870" s="88"/>
      <c r="K45870" s="88"/>
    </row>
    <row r="45871" spans="2:11" ht="12" hidden="1" customHeight="1" x14ac:dyDescent="0.2">
      <c r="B45871" s="88"/>
      <c r="C45871" s="88"/>
      <c r="D45871" s="88"/>
      <c r="E45871" s="88"/>
      <c r="F45871" s="88"/>
      <c r="G45871" s="88"/>
      <c r="H45871" s="88"/>
      <c r="I45871" s="88"/>
      <c r="J45871" s="88"/>
      <c r="K45871" s="88"/>
    </row>
    <row r="45872" spans="2:11" ht="12" hidden="1" customHeight="1" x14ac:dyDescent="0.2">
      <c r="B45872" s="88"/>
      <c r="C45872" s="88"/>
      <c r="D45872" s="88"/>
      <c r="E45872" s="88"/>
      <c r="F45872" s="88"/>
      <c r="G45872" s="88"/>
      <c r="H45872" s="88"/>
      <c r="I45872" s="88"/>
      <c r="J45872" s="88"/>
      <c r="K45872" s="88"/>
    </row>
    <row r="45873" spans="2:11" ht="12" hidden="1" customHeight="1" x14ac:dyDescent="0.2">
      <c r="B45873" s="88"/>
      <c r="C45873" s="88"/>
      <c r="D45873" s="88"/>
      <c r="E45873" s="88"/>
      <c r="F45873" s="88"/>
      <c r="G45873" s="88"/>
      <c r="H45873" s="88"/>
      <c r="I45873" s="88"/>
      <c r="J45873" s="88"/>
      <c r="K45873" s="88"/>
    </row>
    <row r="45874" spans="2:11" ht="12" hidden="1" customHeight="1" x14ac:dyDescent="0.2">
      <c r="B45874" s="88"/>
      <c r="C45874" s="88"/>
      <c r="D45874" s="88"/>
      <c r="E45874" s="88"/>
      <c r="F45874" s="88"/>
      <c r="G45874" s="88"/>
      <c r="H45874" s="88"/>
      <c r="I45874" s="88"/>
      <c r="J45874" s="88"/>
      <c r="K45874" s="88"/>
    </row>
    <row r="45875" spans="2:11" ht="12" hidden="1" customHeight="1" x14ac:dyDescent="0.2">
      <c r="B45875" s="88"/>
      <c r="C45875" s="88"/>
      <c r="D45875" s="88"/>
      <c r="E45875" s="88"/>
      <c r="F45875" s="88"/>
      <c r="G45875" s="88"/>
      <c r="H45875" s="88"/>
      <c r="I45875" s="88"/>
      <c r="J45875" s="88"/>
      <c r="K45875" s="88"/>
    </row>
    <row r="45876" spans="2:11" ht="12" hidden="1" customHeight="1" x14ac:dyDescent="0.2">
      <c r="B45876" s="88"/>
      <c r="C45876" s="88"/>
      <c r="D45876" s="88"/>
      <c r="E45876" s="88"/>
      <c r="F45876" s="88"/>
      <c r="G45876" s="88"/>
      <c r="H45876" s="88"/>
      <c r="I45876" s="88"/>
      <c r="J45876" s="88"/>
      <c r="K45876" s="88"/>
    </row>
    <row r="45877" spans="2:11" ht="12" hidden="1" customHeight="1" x14ac:dyDescent="0.2">
      <c r="B45877" s="88"/>
      <c r="C45877" s="88"/>
      <c r="D45877" s="88"/>
      <c r="E45877" s="88"/>
      <c r="F45877" s="88"/>
      <c r="G45877" s="88"/>
      <c r="H45877" s="88"/>
      <c r="I45877" s="88"/>
      <c r="J45877" s="88"/>
      <c r="K45877" s="88"/>
    </row>
    <row r="45878" spans="2:11" ht="12" hidden="1" customHeight="1" x14ac:dyDescent="0.2">
      <c r="B45878" s="88"/>
      <c r="C45878" s="88"/>
      <c r="D45878" s="88"/>
      <c r="E45878" s="88"/>
      <c r="F45878" s="88"/>
      <c r="G45878" s="88"/>
      <c r="H45878" s="88"/>
      <c r="I45878" s="88"/>
      <c r="J45878" s="88"/>
      <c r="K45878" s="88"/>
    </row>
    <row r="45879" spans="2:11" ht="12" hidden="1" customHeight="1" x14ac:dyDescent="0.2">
      <c r="B45879" s="88"/>
      <c r="C45879" s="88"/>
      <c r="D45879" s="88"/>
      <c r="E45879" s="88"/>
      <c r="F45879" s="88"/>
      <c r="G45879" s="88"/>
      <c r="H45879" s="88"/>
      <c r="I45879" s="88"/>
      <c r="J45879" s="88"/>
      <c r="K45879" s="88"/>
    </row>
    <row r="45880" spans="2:11" ht="12" hidden="1" customHeight="1" x14ac:dyDescent="0.2">
      <c r="B45880" s="88"/>
      <c r="C45880" s="88"/>
      <c r="D45880" s="88"/>
      <c r="E45880" s="88"/>
      <c r="F45880" s="88"/>
      <c r="G45880" s="88"/>
      <c r="H45880" s="88"/>
      <c r="I45880" s="88"/>
      <c r="J45880" s="88"/>
      <c r="K45880" s="88"/>
    </row>
    <row r="45881" spans="2:11" ht="12" hidden="1" customHeight="1" x14ac:dyDescent="0.2">
      <c r="B45881" s="88"/>
      <c r="C45881" s="88"/>
      <c r="D45881" s="88"/>
      <c r="E45881" s="88"/>
      <c r="F45881" s="88"/>
      <c r="G45881" s="88"/>
      <c r="H45881" s="88"/>
      <c r="I45881" s="88"/>
      <c r="J45881" s="88"/>
      <c r="K45881" s="88"/>
    </row>
    <row r="45882" spans="2:11" ht="12" hidden="1" customHeight="1" x14ac:dyDescent="0.2">
      <c r="B45882" s="88"/>
      <c r="C45882" s="88"/>
      <c r="D45882" s="88"/>
      <c r="E45882" s="88"/>
      <c r="F45882" s="88"/>
      <c r="G45882" s="88"/>
      <c r="H45882" s="88"/>
      <c r="I45882" s="88"/>
      <c r="J45882" s="88"/>
      <c r="K45882" s="88"/>
    </row>
    <row r="45883" spans="2:11" ht="12" hidden="1" customHeight="1" x14ac:dyDescent="0.2">
      <c r="B45883" s="88"/>
      <c r="C45883" s="88"/>
      <c r="D45883" s="88"/>
      <c r="E45883" s="88"/>
      <c r="F45883" s="88"/>
      <c r="G45883" s="88"/>
      <c r="H45883" s="88"/>
      <c r="I45883" s="88"/>
      <c r="J45883" s="88"/>
      <c r="K45883" s="88"/>
    </row>
    <row r="45884" spans="2:11" ht="12" hidden="1" customHeight="1" x14ac:dyDescent="0.2">
      <c r="B45884" s="88"/>
      <c r="C45884" s="88"/>
      <c r="D45884" s="88"/>
      <c r="E45884" s="88"/>
      <c r="F45884" s="88"/>
      <c r="G45884" s="88"/>
      <c r="H45884" s="88"/>
      <c r="I45884" s="88"/>
      <c r="J45884" s="88"/>
      <c r="K45884" s="88"/>
    </row>
    <row r="45885" spans="2:11" ht="12" hidden="1" customHeight="1" x14ac:dyDescent="0.2">
      <c r="B45885" s="88"/>
      <c r="C45885" s="88"/>
      <c r="D45885" s="88"/>
      <c r="E45885" s="88"/>
      <c r="F45885" s="88"/>
      <c r="G45885" s="88"/>
      <c r="H45885" s="88"/>
      <c r="I45885" s="88"/>
      <c r="J45885" s="88"/>
      <c r="K45885" s="88"/>
    </row>
    <row r="45886" spans="2:11" ht="12" hidden="1" customHeight="1" x14ac:dyDescent="0.2">
      <c r="B45886" s="88"/>
      <c r="C45886" s="88"/>
      <c r="D45886" s="88"/>
      <c r="E45886" s="88"/>
      <c r="F45886" s="88"/>
      <c r="G45886" s="88"/>
      <c r="H45886" s="88"/>
      <c r="I45886" s="88"/>
      <c r="J45886" s="88"/>
      <c r="K45886" s="88"/>
    </row>
    <row r="45887" spans="2:11" ht="12" hidden="1" customHeight="1" x14ac:dyDescent="0.2">
      <c r="B45887" s="88"/>
      <c r="C45887" s="88"/>
      <c r="D45887" s="88"/>
      <c r="E45887" s="88"/>
      <c r="F45887" s="88"/>
      <c r="G45887" s="88"/>
      <c r="H45887" s="88"/>
      <c r="I45887" s="88"/>
      <c r="J45887" s="88"/>
      <c r="K45887" s="88"/>
    </row>
    <row r="45888" spans="2:11" ht="12" hidden="1" customHeight="1" x14ac:dyDescent="0.2">
      <c r="B45888" s="88"/>
      <c r="C45888" s="88"/>
      <c r="D45888" s="88"/>
      <c r="E45888" s="88"/>
      <c r="F45888" s="88"/>
      <c r="G45888" s="88"/>
      <c r="H45888" s="88"/>
      <c r="I45888" s="88"/>
      <c r="J45888" s="88"/>
      <c r="K45888" s="88"/>
    </row>
    <row r="45889" spans="2:11" ht="12" hidden="1" customHeight="1" x14ac:dyDescent="0.2">
      <c r="B45889" s="88"/>
      <c r="C45889" s="88"/>
      <c r="D45889" s="88"/>
      <c r="E45889" s="88"/>
      <c r="F45889" s="88"/>
      <c r="G45889" s="88"/>
      <c r="H45889" s="88"/>
      <c r="I45889" s="88"/>
      <c r="J45889" s="88"/>
      <c r="K45889" s="88"/>
    </row>
    <row r="45890" spans="2:11" ht="12" hidden="1" customHeight="1" x14ac:dyDescent="0.2">
      <c r="B45890" s="88"/>
      <c r="C45890" s="88"/>
      <c r="D45890" s="88"/>
      <c r="E45890" s="88"/>
      <c r="F45890" s="88"/>
      <c r="G45890" s="88"/>
      <c r="H45890" s="88"/>
      <c r="I45890" s="88"/>
      <c r="J45890" s="88"/>
      <c r="K45890" s="88"/>
    </row>
    <row r="45891" spans="2:11" ht="12" hidden="1" customHeight="1" x14ac:dyDescent="0.2">
      <c r="B45891" s="88"/>
      <c r="C45891" s="88"/>
      <c r="D45891" s="88"/>
      <c r="E45891" s="88"/>
      <c r="F45891" s="88"/>
      <c r="G45891" s="88"/>
      <c r="H45891" s="88"/>
      <c r="I45891" s="88"/>
      <c r="J45891" s="88"/>
      <c r="K45891" s="88"/>
    </row>
    <row r="45892" spans="2:11" ht="12" hidden="1" customHeight="1" x14ac:dyDescent="0.2">
      <c r="B45892" s="88"/>
      <c r="C45892" s="88"/>
      <c r="D45892" s="88"/>
      <c r="E45892" s="88"/>
      <c r="F45892" s="88"/>
      <c r="G45892" s="88"/>
      <c r="H45892" s="88"/>
      <c r="I45892" s="88"/>
      <c r="J45892" s="88"/>
      <c r="K45892" s="88"/>
    </row>
    <row r="45893" spans="2:11" ht="12" hidden="1" customHeight="1" x14ac:dyDescent="0.2">
      <c r="B45893" s="88"/>
      <c r="C45893" s="88"/>
      <c r="D45893" s="88"/>
      <c r="E45893" s="88"/>
      <c r="F45893" s="88"/>
      <c r="G45893" s="88"/>
      <c r="H45893" s="88"/>
      <c r="I45893" s="88"/>
      <c r="J45893" s="88"/>
      <c r="K45893" s="88"/>
    </row>
    <row r="45894" spans="2:11" ht="12" hidden="1" customHeight="1" x14ac:dyDescent="0.2">
      <c r="B45894" s="88"/>
      <c r="C45894" s="88"/>
      <c r="D45894" s="88"/>
      <c r="E45894" s="88"/>
      <c r="F45894" s="88"/>
      <c r="G45894" s="88"/>
      <c r="H45894" s="88"/>
      <c r="I45894" s="88"/>
      <c r="J45894" s="88"/>
      <c r="K45894" s="88"/>
    </row>
    <row r="45895" spans="2:11" ht="12" hidden="1" customHeight="1" x14ac:dyDescent="0.2">
      <c r="B45895" s="88"/>
      <c r="C45895" s="88"/>
      <c r="D45895" s="88"/>
      <c r="E45895" s="88"/>
      <c r="F45895" s="88"/>
      <c r="G45895" s="88"/>
      <c r="H45895" s="88"/>
      <c r="I45895" s="88"/>
      <c r="J45895" s="88"/>
      <c r="K45895" s="88"/>
    </row>
    <row r="45896" spans="2:11" ht="12" hidden="1" customHeight="1" x14ac:dyDescent="0.2">
      <c r="B45896" s="88"/>
      <c r="C45896" s="88"/>
      <c r="D45896" s="88"/>
      <c r="E45896" s="88"/>
      <c r="F45896" s="88"/>
      <c r="G45896" s="88"/>
      <c r="H45896" s="88"/>
      <c r="I45896" s="88"/>
      <c r="J45896" s="88"/>
      <c r="K45896" s="88"/>
    </row>
    <row r="45897" spans="2:11" ht="12" hidden="1" customHeight="1" x14ac:dyDescent="0.2">
      <c r="B45897" s="88"/>
      <c r="C45897" s="88"/>
      <c r="D45897" s="88"/>
      <c r="E45897" s="88"/>
      <c r="F45897" s="88"/>
      <c r="G45897" s="88"/>
      <c r="H45897" s="88"/>
      <c r="I45897" s="88"/>
      <c r="J45897" s="88"/>
      <c r="K45897" s="88"/>
    </row>
    <row r="45898" spans="2:11" ht="12" hidden="1" customHeight="1" x14ac:dyDescent="0.2">
      <c r="B45898" s="88"/>
      <c r="C45898" s="88"/>
      <c r="D45898" s="88"/>
      <c r="E45898" s="88"/>
      <c r="F45898" s="88"/>
      <c r="G45898" s="88"/>
      <c r="H45898" s="88"/>
      <c r="I45898" s="88"/>
      <c r="J45898" s="88"/>
      <c r="K45898" s="88"/>
    </row>
    <row r="45899" spans="2:11" ht="12" hidden="1" customHeight="1" x14ac:dyDescent="0.2">
      <c r="B45899" s="88"/>
      <c r="C45899" s="88"/>
      <c r="D45899" s="88"/>
      <c r="E45899" s="88"/>
      <c r="F45899" s="88"/>
      <c r="G45899" s="88"/>
      <c r="H45899" s="88"/>
      <c r="I45899" s="88"/>
      <c r="J45899" s="88"/>
      <c r="K45899" s="88"/>
    </row>
    <row r="45900" spans="2:11" ht="12" hidden="1" customHeight="1" x14ac:dyDescent="0.2">
      <c r="B45900" s="88"/>
      <c r="C45900" s="88"/>
      <c r="D45900" s="88"/>
      <c r="E45900" s="88"/>
      <c r="F45900" s="88"/>
      <c r="G45900" s="88"/>
      <c r="H45900" s="88"/>
      <c r="I45900" s="88"/>
      <c r="J45900" s="88"/>
      <c r="K45900" s="88"/>
    </row>
    <row r="45901" spans="2:11" ht="12" hidden="1" customHeight="1" x14ac:dyDescent="0.2">
      <c r="B45901" s="88"/>
      <c r="C45901" s="88"/>
      <c r="D45901" s="88"/>
      <c r="E45901" s="88"/>
      <c r="F45901" s="88"/>
      <c r="G45901" s="88"/>
      <c r="H45901" s="88"/>
      <c r="I45901" s="88"/>
      <c r="J45901" s="88"/>
      <c r="K45901" s="88"/>
    </row>
    <row r="45902" spans="2:11" ht="12" hidden="1" customHeight="1" x14ac:dyDescent="0.2">
      <c r="B45902" s="88"/>
      <c r="C45902" s="88"/>
      <c r="D45902" s="88"/>
      <c r="E45902" s="88"/>
      <c r="F45902" s="88"/>
      <c r="G45902" s="88"/>
      <c r="H45902" s="88"/>
      <c r="I45902" s="88"/>
      <c r="J45902" s="88"/>
      <c r="K45902" s="88"/>
    </row>
    <row r="45903" spans="2:11" ht="12" hidden="1" customHeight="1" x14ac:dyDescent="0.2">
      <c r="B45903" s="88"/>
      <c r="C45903" s="88"/>
      <c r="D45903" s="88"/>
      <c r="E45903" s="88"/>
      <c r="F45903" s="88"/>
      <c r="G45903" s="88"/>
      <c r="H45903" s="88"/>
      <c r="I45903" s="88"/>
      <c r="J45903" s="88"/>
      <c r="K45903" s="88"/>
    </row>
    <row r="45904" spans="2:11" ht="12" hidden="1" customHeight="1" x14ac:dyDescent="0.2">
      <c r="B45904" s="88"/>
      <c r="C45904" s="88"/>
      <c r="D45904" s="88"/>
      <c r="E45904" s="88"/>
      <c r="F45904" s="88"/>
      <c r="G45904" s="88"/>
      <c r="H45904" s="88"/>
      <c r="I45904" s="88"/>
      <c r="J45904" s="88"/>
      <c r="K45904" s="88"/>
    </row>
    <row r="45905" spans="2:11" ht="12" hidden="1" customHeight="1" x14ac:dyDescent="0.2">
      <c r="B45905" s="88"/>
      <c r="C45905" s="88"/>
      <c r="D45905" s="88"/>
      <c r="E45905" s="88"/>
      <c r="F45905" s="88"/>
      <c r="G45905" s="88"/>
      <c r="H45905" s="88"/>
      <c r="I45905" s="88"/>
      <c r="J45905" s="88"/>
      <c r="K45905" s="88"/>
    </row>
    <row r="45906" spans="2:11" ht="12" hidden="1" customHeight="1" x14ac:dyDescent="0.2">
      <c r="B45906" s="88"/>
      <c r="C45906" s="88"/>
      <c r="D45906" s="88"/>
      <c r="E45906" s="88"/>
      <c r="F45906" s="88"/>
      <c r="G45906" s="88"/>
      <c r="H45906" s="88"/>
      <c r="I45906" s="88"/>
      <c r="J45906" s="88"/>
      <c r="K45906" s="88"/>
    </row>
    <row r="45907" spans="2:11" ht="12" hidden="1" customHeight="1" x14ac:dyDescent="0.2">
      <c r="B45907" s="88"/>
      <c r="C45907" s="88"/>
      <c r="D45907" s="88"/>
      <c r="E45907" s="88"/>
      <c r="F45907" s="88"/>
      <c r="G45907" s="88"/>
      <c r="H45907" s="88"/>
      <c r="I45907" s="88"/>
      <c r="J45907" s="88"/>
      <c r="K45907" s="88"/>
    </row>
    <row r="45908" spans="2:11" ht="12" hidden="1" customHeight="1" x14ac:dyDescent="0.2">
      <c r="B45908" s="88"/>
      <c r="C45908" s="88"/>
      <c r="D45908" s="88"/>
      <c r="E45908" s="88"/>
      <c r="F45908" s="88"/>
      <c r="G45908" s="88"/>
      <c r="H45908" s="88"/>
      <c r="I45908" s="88"/>
      <c r="J45908" s="88"/>
      <c r="K45908" s="88"/>
    </row>
    <row r="45909" spans="2:11" ht="12" hidden="1" customHeight="1" x14ac:dyDescent="0.2">
      <c r="B45909" s="88"/>
      <c r="C45909" s="88"/>
      <c r="D45909" s="88"/>
      <c r="E45909" s="88"/>
      <c r="F45909" s="88"/>
      <c r="G45909" s="88"/>
      <c r="H45909" s="88"/>
      <c r="I45909" s="88"/>
      <c r="J45909" s="88"/>
      <c r="K45909" s="88"/>
    </row>
    <row r="45910" spans="2:11" ht="12" hidden="1" customHeight="1" x14ac:dyDescent="0.2">
      <c r="B45910" s="88"/>
      <c r="C45910" s="88"/>
      <c r="D45910" s="88"/>
      <c r="E45910" s="88"/>
      <c r="F45910" s="88"/>
      <c r="G45910" s="88"/>
      <c r="H45910" s="88"/>
      <c r="I45910" s="88"/>
      <c r="J45910" s="88"/>
      <c r="K45910" s="88"/>
    </row>
    <row r="45911" spans="2:11" ht="12" hidden="1" customHeight="1" x14ac:dyDescent="0.2">
      <c r="B45911" s="88"/>
      <c r="C45911" s="88"/>
      <c r="D45911" s="88"/>
      <c r="E45911" s="88"/>
      <c r="F45911" s="88"/>
      <c r="G45911" s="88"/>
      <c r="H45911" s="88"/>
      <c r="I45911" s="88"/>
      <c r="J45911" s="88"/>
      <c r="K45911" s="88"/>
    </row>
    <row r="45912" spans="2:11" ht="12" hidden="1" customHeight="1" x14ac:dyDescent="0.2">
      <c r="B45912" s="88"/>
      <c r="C45912" s="88"/>
      <c r="D45912" s="88"/>
      <c r="E45912" s="88"/>
      <c r="F45912" s="88"/>
      <c r="G45912" s="88"/>
      <c r="H45912" s="88"/>
      <c r="I45912" s="88"/>
      <c r="J45912" s="88"/>
      <c r="K45912" s="88"/>
    </row>
    <row r="45913" spans="2:11" ht="12" hidden="1" customHeight="1" x14ac:dyDescent="0.2">
      <c r="B45913" s="88"/>
      <c r="C45913" s="88"/>
      <c r="D45913" s="88"/>
      <c r="E45913" s="88"/>
      <c r="F45913" s="88"/>
      <c r="G45913" s="88"/>
      <c r="H45913" s="88"/>
      <c r="I45913" s="88"/>
      <c r="J45913" s="88"/>
      <c r="K45913" s="88"/>
    </row>
    <row r="45914" spans="2:11" ht="12" hidden="1" customHeight="1" x14ac:dyDescent="0.2">
      <c r="B45914" s="88"/>
      <c r="C45914" s="88"/>
      <c r="D45914" s="88"/>
      <c r="E45914" s="88"/>
      <c r="F45914" s="88"/>
      <c r="G45914" s="88"/>
      <c r="H45914" s="88"/>
      <c r="I45914" s="88"/>
      <c r="J45914" s="88"/>
      <c r="K45914" s="88"/>
    </row>
    <row r="45915" spans="2:11" ht="12" hidden="1" customHeight="1" x14ac:dyDescent="0.2">
      <c r="B45915" s="88"/>
      <c r="C45915" s="88"/>
      <c r="D45915" s="88"/>
      <c r="E45915" s="88"/>
      <c r="F45915" s="88"/>
      <c r="G45915" s="88"/>
      <c r="H45915" s="88"/>
      <c r="I45915" s="88"/>
      <c r="J45915" s="88"/>
      <c r="K45915" s="88"/>
    </row>
    <row r="45916" spans="2:11" ht="12" hidden="1" customHeight="1" x14ac:dyDescent="0.2">
      <c r="B45916" s="88"/>
      <c r="C45916" s="88"/>
      <c r="D45916" s="88"/>
      <c r="E45916" s="88"/>
      <c r="F45916" s="88"/>
      <c r="G45916" s="88"/>
      <c r="H45916" s="88"/>
      <c r="I45916" s="88"/>
      <c r="J45916" s="88"/>
      <c r="K45916" s="88"/>
    </row>
    <row r="45917" spans="2:11" ht="12" hidden="1" customHeight="1" x14ac:dyDescent="0.2">
      <c r="B45917" s="88"/>
      <c r="C45917" s="88"/>
      <c r="D45917" s="88"/>
      <c r="E45917" s="88"/>
      <c r="F45917" s="88"/>
      <c r="G45917" s="88"/>
      <c r="H45917" s="88"/>
      <c r="I45917" s="88"/>
      <c r="J45917" s="88"/>
      <c r="K45917" s="88"/>
    </row>
    <row r="45918" spans="2:11" ht="12" hidden="1" customHeight="1" x14ac:dyDescent="0.2">
      <c r="B45918" s="88"/>
      <c r="C45918" s="88"/>
      <c r="D45918" s="88"/>
      <c r="E45918" s="88"/>
      <c r="F45918" s="88"/>
      <c r="G45918" s="88"/>
      <c r="H45918" s="88"/>
      <c r="I45918" s="88"/>
      <c r="J45918" s="88"/>
      <c r="K45918" s="88"/>
    </row>
    <row r="45919" spans="2:11" ht="12" hidden="1" customHeight="1" x14ac:dyDescent="0.2">
      <c r="B45919" s="88"/>
      <c r="C45919" s="88"/>
      <c r="D45919" s="88"/>
      <c r="E45919" s="88"/>
      <c r="F45919" s="88"/>
      <c r="G45919" s="88"/>
      <c r="H45919" s="88"/>
      <c r="I45919" s="88"/>
      <c r="J45919" s="88"/>
      <c r="K45919" s="88"/>
    </row>
    <row r="45920" spans="2:11" ht="12" hidden="1" customHeight="1" x14ac:dyDescent="0.2">
      <c r="B45920" s="88"/>
      <c r="C45920" s="88"/>
      <c r="D45920" s="88"/>
      <c r="E45920" s="88"/>
      <c r="F45920" s="88"/>
      <c r="G45920" s="88"/>
      <c r="H45920" s="88"/>
      <c r="I45920" s="88"/>
      <c r="J45920" s="88"/>
      <c r="K45920" s="88"/>
    </row>
    <row r="45921" spans="2:11" ht="12" hidden="1" customHeight="1" x14ac:dyDescent="0.2">
      <c r="B45921" s="88"/>
      <c r="C45921" s="88"/>
      <c r="D45921" s="88"/>
      <c r="E45921" s="88"/>
      <c r="F45921" s="88"/>
      <c r="G45921" s="88"/>
      <c r="H45921" s="88"/>
      <c r="I45921" s="88"/>
      <c r="J45921" s="88"/>
      <c r="K45921" s="88"/>
    </row>
    <row r="45922" spans="2:11" ht="12" hidden="1" customHeight="1" x14ac:dyDescent="0.2">
      <c r="B45922" s="88"/>
      <c r="C45922" s="88"/>
      <c r="D45922" s="88"/>
      <c r="E45922" s="88"/>
      <c r="F45922" s="88"/>
      <c r="G45922" s="88"/>
      <c r="H45922" s="88"/>
      <c r="I45922" s="88"/>
      <c r="J45922" s="88"/>
      <c r="K45922" s="88"/>
    </row>
    <row r="45923" spans="2:11" ht="12" hidden="1" customHeight="1" x14ac:dyDescent="0.2">
      <c r="B45923" s="88"/>
      <c r="C45923" s="88"/>
      <c r="D45923" s="88"/>
      <c r="E45923" s="88"/>
      <c r="F45923" s="88"/>
      <c r="G45923" s="88"/>
      <c r="H45923" s="88"/>
      <c r="I45923" s="88"/>
      <c r="J45923" s="88"/>
      <c r="K45923" s="88"/>
    </row>
    <row r="45924" spans="2:11" ht="12" hidden="1" customHeight="1" x14ac:dyDescent="0.2">
      <c r="B45924" s="88"/>
      <c r="C45924" s="88"/>
      <c r="D45924" s="88"/>
      <c r="E45924" s="88"/>
      <c r="F45924" s="88"/>
      <c r="G45924" s="88"/>
      <c r="H45924" s="88"/>
      <c r="I45924" s="88"/>
      <c r="J45924" s="88"/>
      <c r="K45924" s="88"/>
    </row>
    <row r="45925" spans="2:11" ht="12" hidden="1" customHeight="1" x14ac:dyDescent="0.2">
      <c r="B45925" s="88"/>
      <c r="C45925" s="88"/>
      <c r="D45925" s="88"/>
      <c r="E45925" s="88"/>
      <c r="F45925" s="88"/>
      <c r="G45925" s="88"/>
      <c r="H45925" s="88"/>
      <c r="I45925" s="88"/>
      <c r="J45925" s="88"/>
      <c r="K45925" s="88"/>
    </row>
    <row r="45926" spans="2:11" ht="12" hidden="1" customHeight="1" x14ac:dyDescent="0.2">
      <c r="B45926" s="88"/>
      <c r="C45926" s="88"/>
      <c r="D45926" s="88"/>
      <c r="E45926" s="88"/>
      <c r="F45926" s="88"/>
      <c r="G45926" s="88"/>
      <c r="H45926" s="88"/>
      <c r="I45926" s="88"/>
      <c r="J45926" s="88"/>
      <c r="K45926" s="88"/>
    </row>
    <row r="45927" spans="2:11" ht="12" hidden="1" customHeight="1" x14ac:dyDescent="0.2">
      <c r="B45927" s="88"/>
      <c r="C45927" s="88"/>
      <c r="D45927" s="88"/>
      <c r="E45927" s="88"/>
      <c r="F45927" s="88"/>
      <c r="G45927" s="88"/>
      <c r="H45927" s="88"/>
      <c r="I45927" s="88"/>
      <c r="J45927" s="88"/>
      <c r="K45927" s="88"/>
    </row>
    <row r="45928" spans="2:11" ht="12" hidden="1" customHeight="1" x14ac:dyDescent="0.2">
      <c r="B45928" s="88"/>
      <c r="C45928" s="88"/>
      <c r="D45928" s="88"/>
      <c r="E45928" s="88"/>
      <c r="F45928" s="88"/>
      <c r="G45928" s="88"/>
      <c r="H45928" s="88"/>
      <c r="I45928" s="88"/>
      <c r="J45928" s="88"/>
      <c r="K45928" s="88"/>
    </row>
    <row r="45929" spans="2:11" ht="12" hidden="1" customHeight="1" x14ac:dyDescent="0.2">
      <c r="B45929" s="88"/>
      <c r="C45929" s="88"/>
      <c r="D45929" s="88"/>
      <c r="E45929" s="88"/>
      <c r="F45929" s="88"/>
      <c r="G45929" s="88"/>
      <c r="H45929" s="88"/>
      <c r="I45929" s="88"/>
      <c r="J45929" s="88"/>
      <c r="K45929" s="88"/>
    </row>
    <row r="45930" spans="2:11" ht="12" hidden="1" customHeight="1" x14ac:dyDescent="0.2">
      <c r="B45930" s="88"/>
      <c r="C45930" s="88"/>
      <c r="D45930" s="88"/>
      <c r="E45930" s="88"/>
      <c r="F45930" s="88"/>
      <c r="G45930" s="88"/>
      <c r="H45930" s="88"/>
      <c r="I45930" s="88"/>
      <c r="J45930" s="88"/>
      <c r="K45930" s="88"/>
    </row>
    <row r="45931" spans="2:11" ht="12" hidden="1" customHeight="1" x14ac:dyDescent="0.2">
      <c r="B45931" s="88"/>
      <c r="C45931" s="88"/>
      <c r="D45931" s="88"/>
      <c r="E45931" s="88"/>
      <c r="F45931" s="88"/>
      <c r="G45931" s="88"/>
      <c r="H45931" s="88"/>
      <c r="I45931" s="88"/>
      <c r="J45931" s="88"/>
      <c r="K45931" s="88"/>
    </row>
    <row r="45932" spans="2:11" ht="12" hidden="1" customHeight="1" x14ac:dyDescent="0.2">
      <c r="B45932" s="88"/>
      <c r="C45932" s="88"/>
      <c r="D45932" s="88"/>
      <c r="E45932" s="88"/>
      <c r="F45932" s="88"/>
      <c r="G45932" s="88"/>
      <c r="H45932" s="88"/>
      <c r="I45932" s="88"/>
      <c r="J45932" s="88"/>
      <c r="K45932" s="88"/>
    </row>
    <row r="45933" spans="2:11" ht="12" hidden="1" customHeight="1" x14ac:dyDescent="0.2">
      <c r="B45933" s="88"/>
      <c r="C45933" s="88"/>
      <c r="D45933" s="88"/>
      <c r="E45933" s="88"/>
      <c r="F45933" s="88"/>
      <c r="G45933" s="88"/>
      <c r="H45933" s="88"/>
      <c r="I45933" s="88"/>
      <c r="J45933" s="88"/>
      <c r="K45933" s="88"/>
    </row>
    <row r="45934" spans="2:11" ht="12" hidden="1" customHeight="1" x14ac:dyDescent="0.2">
      <c r="B45934" s="88"/>
      <c r="C45934" s="88"/>
      <c r="D45934" s="88"/>
      <c r="E45934" s="88"/>
      <c r="F45934" s="88"/>
      <c r="G45934" s="88"/>
      <c r="H45934" s="88"/>
      <c r="I45934" s="88"/>
      <c r="J45934" s="88"/>
      <c r="K45934" s="88"/>
    </row>
    <row r="45935" spans="2:11" ht="12" hidden="1" customHeight="1" x14ac:dyDescent="0.2">
      <c r="B45935" s="88"/>
      <c r="C45935" s="88"/>
      <c r="D45935" s="88"/>
      <c r="E45935" s="88"/>
      <c r="F45935" s="88"/>
      <c r="G45935" s="88"/>
      <c r="H45935" s="88"/>
      <c r="I45935" s="88"/>
      <c r="J45935" s="88"/>
      <c r="K45935" s="88"/>
    </row>
    <row r="45936" spans="2:11" ht="12" hidden="1" customHeight="1" x14ac:dyDescent="0.2">
      <c r="B45936" s="88"/>
      <c r="C45936" s="88"/>
      <c r="D45936" s="88"/>
      <c r="E45936" s="88"/>
      <c r="F45936" s="88"/>
      <c r="G45936" s="88"/>
      <c r="H45936" s="88"/>
      <c r="I45936" s="88"/>
      <c r="J45936" s="88"/>
      <c r="K45936" s="88"/>
    </row>
    <row r="45937" spans="2:11" ht="12" hidden="1" customHeight="1" x14ac:dyDescent="0.2">
      <c r="B45937" s="88"/>
      <c r="C45937" s="88"/>
      <c r="D45937" s="88"/>
      <c r="E45937" s="88"/>
      <c r="F45937" s="88"/>
      <c r="G45937" s="88"/>
      <c r="H45937" s="88"/>
      <c r="I45937" s="88"/>
      <c r="J45937" s="88"/>
      <c r="K45937" s="88"/>
    </row>
    <row r="45938" spans="2:11" ht="12" hidden="1" customHeight="1" x14ac:dyDescent="0.2">
      <c r="B45938" s="88"/>
      <c r="C45938" s="88"/>
      <c r="D45938" s="88"/>
      <c r="E45938" s="88"/>
      <c r="F45938" s="88"/>
      <c r="G45938" s="88"/>
      <c r="H45938" s="88"/>
      <c r="I45938" s="88"/>
      <c r="J45938" s="88"/>
      <c r="K45938" s="88"/>
    </row>
    <row r="45939" spans="2:11" ht="12" hidden="1" customHeight="1" x14ac:dyDescent="0.2">
      <c r="B45939" s="88"/>
      <c r="C45939" s="88"/>
      <c r="D45939" s="88"/>
      <c r="E45939" s="88"/>
      <c r="F45939" s="88"/>
      <c r="G45939" s="88"/>
      <c r="H45939" s="88"/>
      <c r="I45939" s="88"/>
      <c r="J45939" s="88"/>
      <c r="K45939" s="88"/>
    </row>
    <row r="45940" spans="2:11" ht="12" hidden="1" customHeight="1" x14ac:dyDescent="0.2">
      <c r="B45940" s="88"/>
      <c r="C45940" s="88"/>
      <c r="D45940" s="88"/>
      <c r="E45940" s="88"/>
      <c r="F45940" s="88"/>
      <c r="G45940" s="88"/>
      <c r="H45940" s="88"/>
      <c r="I45940" s="88"/>
      <c r="J45940" s="88"/>
      <c r="K45940" s="88"/>
    </row>
    <row r="45941" spans="2:11" ht="12" hidden="1" customHeight="1" x14ac:dyDescent="0.2">
      <c r="B45941" s="88"/>
      <c r="C45941" s="88"/>
      <c r="D45941" s="88"/>
      <c r="E45941" s="88"/>
      <c r="F45941" s="88"/>
      <c r="G45941" s="88"/>
      <c r="H45941" s="88"/>
      <c r="I45941" s="88"/>
      <c r="J45941" s="88"/>
      <c r="K45941" s="88"/>
    </row>
    <row r="45942" spans="2:11" ht="12" hidden="1" customHeight="1" x14ac:dyDescent="0.2">
      <c r="B45942" s="88"/>
      <c r="C45942" s="88"/>
      <c r="D45942" s="88"/>
      <c r="E45942" s="88"/>
      <c r="F45942" s="88"/>
      <c r="G45942" s="88"/>
      <c r="H45942" s="88"/>
      <c r="I45942" s="88"/>
      <c r="J45942" s="88"/>
      <c r="K45942" s="88"/>
    </row>
    <row r="45943" spans="2:11" ht="12" hidden="1" customHeight="1" x14ac:dyDescent="0.2">
      <c r="B45943" s="88"/>
      <c r="C45943" s="88"/>
      <c r="D45943" s="88"/>
      <c r="E45943" s="88"/>
      <c r="F45943" s="88"/>
      <c r="G45943" s="88"/>
      <c r="H45943" s="88"/>
      <c r="I45943" s="88"/>
      <c r="J45943" s="88"/>
      <c r="K45943" s="88"/>
    </row>
    <row r="45944" spans="2:11" ht="12" hidden="1" customHeight="1" x14ac:dyDescent="0.2">
      <c r="B45944" s="88"/>
      <c r="C45944" s="88"/>
      <c r="D45944" s="88"/>
      <c r="E45944" s="88"/>
      <c r="F45944" s="88"/>
      <c r="G45944" s="88"/>
      <c r="H45944" s="88"/>
      <c r="I45944" s="88"/>
      <c r="J45944" s="88"/>
      <c r="K45944" s="88"/>
    </row>
    <row r="45945" spans="2:11" ht="12" hidden="1" customHeight="1" x14ac:dyDescent="0.2">
      <c r="B45945" s="88"/>
      <c r="C45945" s="88"/>
      <c r="D45945" s="88"/>
      <c r="E45945" s="88"/>
      <c r="F45945" s="88"/>
      <c r="G45945" s="88"/>
      <c r="H45945" s="88"/>
      <c r="I45945" s="88"/>
      <c r="J45945" s="88"/>
      <c r="K45945" s="88"/>
    </row>
    <row r="45946" spans="2:11" ht="12" hidden="1" customHeight="1" x14ac:dyDescent="0.2">
      <c r="B45946" s="88"/>
      <c r="C45946" s="88"/>
      <c r="D45946" s="88"/>
      <c r="E45946" s="88"/>
      <c r="F45946" s="88"/>
      <c r="G45946" s="88"/>
      <c r="H45946" s="88"/>
      <c r="I45946" s="88"/>
      <c r="J45946" s="88"/>
      <c r="K45946" s="88"/>
    </row>
    <row r="45947" spans="2:11" ht="12" hidden="1" customHeight="1" x14ac:dyDescent="0.2">
      <c r="B45947" s="88"/>
      <c r="C45947" s="88"/>
      <c r="D45947" s="88"/>
      <c r="E45947" s="88"/>
      <c r="F45947" s="88"/>
      <c r="G45947" s="88"/>
      <c r="H45947" s="88"/>
      <c r="I45947" s="88"/>
      <c r="J45947" s="88"/>
      <c r="K45947" s="88"/>
    </row>
    <row r="45948" spans="2:11" ht="12" hidden="1" customHeight="1" x14ac:dyDescent="0.2">
      <c r="B45948" s="88"/>
      <c r="C45948" s="88"/>
      <c r="D45948" s="88"/>
      <c r="E45948" s="88"/>
      <c r="F45948" s="88"/>
      <c r="G45948" s="88"/>
      <c r="H45948" s="88"/>
      <c r="I45948" s="88"/>
      <c r="J45948" s="88"/>
      <c r="K45948" s="88"/>
    </row>
    <row r="45949" spans="2:11" ht="12" hidden="1" customHeight="1" x14ac:dyDescent="0.2">
      <c r="B45949" s="88"/>
      <c r="C45949" s="88"/>
      <c r="D45949" s="88"/>
      <c r="E45949" s="88"/>
      <c r="F45949" s="88"/>
      <c r="G45949" s="88"/>
      <c r="H45949" s="88"/>
      <c r="I45949" s="88"/>
      <c r="J45949" s="88"/>
      <c r="K45949" s="88"/>
    </row>
    <row r="45950" spans="2:11" ht="12" hidden="1" customHeight="1" x14ac:dyDescent="0.2">
      <c r="B45950" s="88"/>
      <c r="C45950" s="88"/>
      <c r="D45950" s="88"/>
      <c r="E45950" s="88"/>
      <c r="F45950" s="88"/>
      <c r="G45950" s="88"/>
      <c r="H45950" s="88"/>
      <c r="I45950" s="88"/>
      <c r="J45950" s="88"/>
      <c r="K45950" s="88"/>
    </row>
    <row r="45951" spans="2:11" ht="12" hidden="1" customHeight="1" x14ac:dyDescent="0.2">
      <c r="B45951" s="88"/>
      <c r="C45951" s="88"/>
      <c r="D45951" s="88"/>
      <c r="E45951" s="88"/>
      <c r="F45951" s="88"/>
      <c r="G45951" s="88"/>
      <c r="H45951" s="88"/>
      <c r="I45951" s="88"/>
      <c r="J45951" s="88"/>
      <c r="K45951" s="88"/>
    </row>
    <row r="45952" spans="2:11" ht="12" hidden="1" customHeight="1" x14ac:dyDescent="0.2">
      <c r="B45952" s="88"/>
      <c r="C45952" s="88"/>
      <c r="D45952" s="88"/>
      <c r="E45952" s="88"/>
      <c r="F45952" s="88"/>
      <c r="G45952" s="88"/>
      <c r="H45952" s="88"/>
      <c r="I45952" s="88"/>
      <c r="J45952" s="88"/>
      <c r="K45952" s="88"/>
    </row>
    <row r="45953" spans="2:11" ht="12" hidden="1" customHeight="1" x14ac:dyDescent="0.2">
      <c r="B45953" s="88"/>
      <c r="C45953" s="88"/>
      <c r="D45953" s="88"/>
      <c r="E45953" s="88"/>
      <c r="F45953" s="88"/>
      <c r="G45953" s="88"/>
      <c r="H45953" s="88"/>
      <c r="I45953" s="88"/>
      <c r="J45953" s="88"/>
      <c r="K45953" s="88"/>
    </row>
    <row r="45954" spans="2:11" ht="12" hidden="1" customHeight="1" x14ac:dyDescent="0.2">
      <c r="B45954" s="88"/>
      <c r="C45954" s="88"/>
      <c r="D45954" s="88"/>
      <c r="E45954" s="88"/>
      <c r="F45954" s="88"/>
      <c r="G45954" s="88"/>
      <c r="H45954" s="88"/>
      <c r="I45954" s="88"/>
      <c r="J45954" s="88"/>
      <c r="K45954" s="88"/>
    </row>
    <row r="45955" spans="2:11" ht="12" hidden="1" customHeight="1" x14ac:dyDescent="0.2">
      <c r="B45955" s="88"/>
      <c r="C45955" s="88"/>
      <c r="D45955" s="88"/>
      <c r="E45955" s="88"/>
      <c r="F45955" s="88"/>
      <c r="G45955" s="88"/>
      <c r="H45955" s="88"/>
      <c r="I45955" s="88"/>
      <c r="J45955" s="88"/>
      <c r="K45955" s="88"/>
    </row>
    <row r="45956" spans="2:11" ht="12" hidden="1" customHeight="1" x14ac:dyDescent="0.2">
      <c r="B45956" s="88"/>
      <c r="C45956" s="88"/>
      <c r="D45956" s="88"/>
      <c r="E45956" s="88"/>
      <c r="F45956" s="88"/>
      <c r="G45956" s="88"/>
      <c r="H45956" s="88"/>
      <c r="I45956" s="88"/>
      <c r="J45956" s="88"/>
      <c r="K45956" s="88"/>
    </row>
    <row r="45957" spans="2:11" ht="12" hidden="1" customHeight="1" x14ac:dyDescent="0.2">
      <c r="B45957" s="88"/>
      <c r="C45957" s="88"/>
      <c r="D45957" s="88"/>
      <c r="E45957" s="88"/>
      <c r="F45957" s="88"/>
      <c r="G45957" s="88"/>
      <c r="H45957" s="88"/>
      <c r="I45957" s="88"/>
      <c r="J45957" s="88"/>
      <c r="K45957" s="88"/>
    </row>
    <row r="45958" spans="2:11" ht="12" hidden="1" customHeight="1" x14ac:dyDescent="0.2">
      <c r="B45958" s="88"/>
      <c r="C45958" s="88"/>
      <c r="D45958" s="88"/>
      <c r="E45958" s="88"/>
      <c r="F45958" s="88"/>
      <c r="G45958" s="88"/>
      <c r="H45958" s="88"/>
      <c r="I45958" s="88"/>
      <c r="J45958" s="88"/>
      <c r="K45958" s="88"/>
    </row>
    <row r="45959" spans="2:11" ht="12" hidden="1" customHeight="1" x14ac:dyDescent="0.2">
      <c r="B45959" s="88"/>
      <c r="C45959" s="88"/>
      <c r="D45959" s="88"/>
      <c r="E45959" s="88"/>
      <c r="F45959" s="88"/>
      <c r="G45959" s="88"/>
      <c r="H45959" s="88"/>
      <c r="I45959" s="88"/>
      <c r="J45959" s="88"/>
      <c r="K45959" s="88"/>
    </row>
    <row r="45960" spans="2:11" ht="12" hidden="1" customHeight="1" x14ac:dyDescent="0.2">
      <c r="B45960" s="88"/>
      <c r="C45960" s="88"/>
      <c r="D45960" s="88"/>
      <c r="E45960" s="88"/>
      <c r="F45960" s="88"/>
      <c r="G45960" s="88"/>
      <c r="H45960" s="88"/>
      <c r="I45960" s="88"/>
      <c r="J45960" s="88"/>
      <c r="K45960" s="88"/>
    </row>
    <row r="45961" spans="2:11" ht="12" hidden="1" customHeight="1" x14ac:dyDescent="0.2">
      <c r="B45961" s="88"/>
      <c r="C45961" s="88"/>
      <c r="D45961" s="88"/>
      <c r="E45961" s="88"/>
      <c r="F45961" s="88"/>
      <c r="G45961" s="88"/>
      <c r="H45961" s="88"/>
      <c r="I45961" s="88"/>
      <c r="J45961" s="88"/>
      <c r="K45961" s="88"/>
    </row>
    <row r="45962" spans="2:11" ht="12" hidden="1" customHeight="1" x14ac:dyDescent="0.2">
      <c r="B45962" s="88"/>
      <c r="C45962" s="88"/>
      <c r="D45962" s="88"/>
      <c r="E45962" s="88"/>
      <c r="F45962" s="88"/>
      <c r="G45962" s="88"/>
      <c r="H45962" s="88"/>
      <c r="I45962" s="88"/>
      <c r="J45962" s="88"/>
      <c r="K45962" s="88"/>
    </row>
    <row r="45963" spans="2:11" ht="12" hidden="1" customHeight="1" x14ac:dyDescent="0.2">
      <c r="B45963" s="88"/>
      <c r="C45963" s="88"/>
      <c r="D45963" s="88"/>
      <c r="E45963" s="88"/>
      <c r="F45963" s="88"/>
      <c r="G45963" s="88"/>
      <c r="H45963" s="88"/>
      <c r="I45963" s="88"/>
      <c r="J45963" s="88"/>
      <c r="K45963" s="88"/>
    </row>
    <row r="45964" spans="2:11" ht="12" hidden="1" customHeight="1" x14ac:dyDescent="0.2">
      <c r="B45964" s="88"/>
      <c r="C45964" s="88"/>
      <c r="D45964" s="88"/>
      <c r="E45964" s="88"/>
      <c r="F45964" s="88"/>
      <c r="G45964" s="88"/>
      <c r="H45964" s="88"/>
      <c r="I45964" s="88"/>
      <c r="J45964" s="88"/>
      <c r="K45964" s="88"/>
    </row>
    <row r="45965" spans="2:11" ht="12" hidden="1" customHeight="1" x14ac:dyDescent="0.2">
      <c r="B45965" s="88"/>
      <c r="C45965" s="88"/>
      <c r="D45965" s="88"/>
      <c r="E45965" s="88"/>
      <c r="F45965" s="88"/>
      <c r="G45965" s="88"/>
      <c r="H45965" s="88"/>
      <c r="I45965" s="88"/>
      <c r="J45965" s="88"/>
      <c r="K45965" s="88"/>
    </row>
    <row r="45966" spans="2:11" ht="12" hidden="1" customHeight="1" x14ac:dyDescent="0.2">
      <c r="B45966" s="88"/>
      <c r="C45966" s="88"/>
      <c r="D45966" s="88"/>
      <c r="E45966" s="88"/>
      <c r="F45966" s="88"/>
      <c r="G45966" s="88"/>
      <c r="H45966" s="88"/>
      <c r="I45966" s="88"/>
      <c r="J45966" s="88"/>
      <c r="K45966" s="88"/>
    </row>
    <row r="45967" spans="2:11" ht="12" hidden="1" customHeight="1" x14ac:dyDescent="0.2">
      <c r="B45967" s="88"/>
      <c r="C45967" s="88"/>
      <c r="D45967" s="88"/>
      <c r="E45967" s="88"/>
      <c r="F45967" s="88"/>
      <c r="G45967" s="88"/>
      <c r="H45967" s="88"/>
      <c r="I45967" s="88"/>
      <c r="J45967" s="88"/>
      <c r="K45967" s="88"/>
    </row>
    <row r="45968" spans="2:11" ht="12" hidden="1" customHeight="1" x14ac:dyDescent="0.2">
      <c r="B45968" s="88"/>
      <c r="C45968" s="88"/>
      <c r="D45968" s="88"/>
      <c r="E45968" s="88"/>
      <c r="F45968" s="88"/>
      <c r="G45968" s="88"/>
      <c r="H45968" s="88"/>
      <c r="I45968" s="88"/>
      <c r="J45968" s="88"/>
      <c r="K45968" s="88"/>
    </row>
    <row r="45969" spans="2:11" ht="12" hidden="1" customHeight="1" x14ac:dyDescent="0.2">
      <c r="B45969" s="88"/>
      <c r="C45969" s="88"/>
      <c r="D45969" s="88"/>
      <c r="E45969" s="88"/>
      <c r="F45969" s="88"/>
      <c r="G45969" s="88"/>
      <c r="H45969" s="88"/>
      <c r="I45969" s="88"/>
      <c r="J45969" s="88"/>
      <c r="K45969" s="88"/>
    </row>
    <row r="45970" spans="2:11" ht="12" hidden="1" customHeight="1" x14ac:dyDescent="0.2">
      <c r="B45970" s="88"/>
      <c r="C45970" s="88"/>
      <c r="D45970" s="88"/>
      <c r="E45970" s="88"/>
      <c r="F45970" s="88"/>
      <c r="G45970" s="88"/>
      <c r="H45970" s="88"/>
      <c r="I45970" s="88"/>
      <c r="J45970" s="88"/>
      <c r="K45970" s="88"/>
    </row>
    <row r="45971" spans="2:11" ht="12" hidden="1" customHeight="1" x14ac:dyDescent="0.2">
      <c r="B45971" s="88"/>
      <c r="C45971" s="88"/>
      <c r="D45971" s="88"/>
      <c r="E45971" s="88"/>
      <c r="F45971" s="88"/>
      <c r="G45971" s="88"/>
      <c r="H45971" s="88"/>
      <c r="I45971" s="88"/>
      <c r="J45971" s="88"/>
      <c r="K45971" s="88"/>
    </row>
    <row r="45972" spans="2:11" ht="12" hidden="1" customHeight="1" x14ac:dyDescent="0.2">
      <c r="B45972" s="88"/>
      <c r="C45972" s="88"/>
      <c r="D45972" s="88"/>
      <c r="E45972" s="88"/>
      <c r="F45972" s="88"/>
      <c r="G45972" s="88"/>
      <c r="H45972" s="88"/>
      <c r="I45972" s="88"/>
      <c r="J45972" s="88"/>
      <c r="K45972" s="88"/>
    </row>
    <row r="45973" spans="2:11" ht="12" hidden="1" customHeight="1" x14ac:dyDescent="0.2">
      <c r="B45973" s="88"/>
      <c r="C45973" s="88"/>
      <c r="D45973" s="88"/>
      <c r="E45973" s="88"/>
      <c r="F45973" s="88"/>
      <c r="G45973" s="88"/>
      <c r="H45973" s="88"/>
      <c r="I45973" s="88"/>
      <c r="J45973" s="88"/>
      <c r="K45973" s="88"/>
    </row>
    <row r="45974" spans="2:11" ht="12" hidden="1" customHeight="1" x14ac:dyDescent="0.2">
      <c r="B45974" s="88"/>
      <c r="C45974" s="88"/>
      <c r="D45974" s="88"/>
      <c r="E45974" s="88"/>
      <c r="F45974" s="88"/>
      <c r="G45974" s="88"/>
      <c r="H45974" s="88"/>
      <c r="I45974" s="88"/>
      <c r="J45974" s="88"/>
      <c r="K45974" s="88"/>
    </row>
    <row r="45975" spans="2:11" ht="12" hidden="1" customHeight="1" x14ac:dyDescent="0.2">
      <c r="B45975" s="88"/>
      <c r="C45975" s="88"/>
      <c r="D45975" s="88"/>
      <c r="E45975" s="88"/>
      <c r="F45975" s="88"/>
      <c r="G45975" s="88"/>
      <c r="H45975" s="88"/>
      <c r="I45975" s="88"/>
      <c r="J45975" s="88"/>
      <c r="K45975" s="88"/>
    </row>
    <row r="45976" spans="2:11" ht="12" hidden="1" customHeight="1" x14ac:dyDescent="0.2">
      <c r="B45976" s="88"/>
      <c r="C45976" s="88"/>
      <c r="D45976" s="88"/>
      <c r="E45976" s="88"/>
      <c r="F45976" s="88"/>
      <c r="G45976" s="88"/>
      <c r="H45976" s="88"/>
      <c r="I45976" s="88"/>
      <c r="J45976" s="88"/>
      <c r="K45976" s="88"/>
    </row>
    <row r="45977" spans="2:11" ht="12" hidden="1" customHeight="1" x14ac:dyDescent="0.2">
      <c r="B45977" s="88"/>
      <c r="C45977" s="88"/>
      <c r="D45977" s="88"/>
      <c r="E45977" s="88"/>
      <c r="F45977" s="88"/>
      <c r="G45977" s="88"/>
      <c r="H45977" s="88"/>
      <c r="I45977" s="88"/>
      <c r="J45977" s="88"/>
      <c r="K45977" s="88"/>
    </row>
    <row r="45978" spans="2:11" ht="12" hidden="1" customHeight="1" x14ac:dyDescent="0.2">
      <c r="B45978" s="88"/>
      <c r="C45978" s="88"/>
      <c r="D45978" s="88"/>
      <c r="E45978" s="88"/>
      <c r="F45978" s="88"/>
      <c r="G45978" s="88"/>
      <c r="H45978" s="88"/>
      <c r="I45978" s="88"/>
      <c r="J45978" s="88"/>
      <c r="K45978" s="88"/>
    </row>
    <row r="45979" spans="2:11" ht="12" hidden="1" customHeight="1" x14ac:dyDescent="0.2">
      <c r="B45979" s="88"/>
      <c r="C45979" s="88"/>
      <c r="D45979" s="88"/>
      <c r="E45979" s="88"/>
      <c r="F45979" s="88"/>
      <c r="G45979" s="88"/>
      <c r="H45979" s="88"/>
      <c r="I45979" s="88"/>
      <c r="J45979" s="88"/>
      <c r="K45979" s="88"/>
    </row>
    <row r="45980" spans="2:11" ht="12" hidden="1" customHeight="1" x14ac:dyDescent="0.2">
      <c r="B45980" s="88"/>
      <c r="C45980" s="88"/>
      <c r="D45980" s="88"/>
      <c r="E45980" s="88"/>
      <c r="F45980" s="88"/>
      <c r="G45980" s="88"/>
      <c r="H45980" s="88"/>
      <c r="I45980" s="88"/>
      <c r="J45980" s="88"/>
      <c r="K45980" s="88"/>
    </row>
    <row r="45981" spans="2:11" ht="12" hidden="1" customHeight="1" x14ac:dyDescent="0.2">
      <c r="B45981" s="88"/>
      <c r="C45981" s="88"/>
      <c r="D45981" s="88"/>
      <c r="E45981" s="88"/>
      <c r="F45981" s="88"/>
      <c r="G45981" s="88"/>
      <c r="H45981" s="88"/>
      <c r="I45981" s="88"/>
      <c r="J45981" s="88"/>
      <c r="K45981" s="88"/>
    </row>
    <row r="45982" spans="2:11" ht="12" hidden="1" customHeight="1" x14ac:dyDescent="0.2">
      <c r="B45982" s="88"/>
      <c r="C45982" s="88"/>
      <c r="D45982" s="88"/>
      <c r="E45982" s="88"/>
      <c r="F45982" s="88"/>
      <c r="G45982" s="88"/>
      <c r="H45982" s="88"/>
      <c r="I45982" s="88"/>
      <c r="J45982" s="88"/>
      <c r="K45982" s="88"/>
    </row>
    <row r="45983" spans="2:11" ht="12" hidden="1" customHeight="1" x14ac:dyDescent="0.2">
      <c r="B45983" s="88"/>
      <c r="C45983" s="88"/>
      <c r="D45983" s="88"/>
      <c r="E45983" s="88"/>
      <c r="F45983" s="88"/>
      <c r="G45983" s="88"/>
      <c r="H45983" s="88"/>
      <c r="I45983" s="88"/>
      <c r="J45983" s="88"/>
      <c r="K45983" s="88"/>
    </row>
    <row r="45984" spans="2:11" ht="12" hidden="1" customHeight="1" x14ac:dyDescent="0.2">
      <c r="B45984" s="88"/>
      <c r="C45984" s="88"/>
      <c r="D45984" s="88"/>
      <c r="E45984" s="88"/>
      <c r="F45984" s="88"/>
      <c r="G45984" s="88"/>
      <c r="H45984" s="88"/>
      <c r="I45984" s="88"/>
      <c r="J45984" s="88"/>
      <c r="K45984" s="88"/>
    </row>
    <row r="45985" spans="2:11" ht="12" hidden="1" customHeight="1" x14ac:dyDescent="0.2">
      <c r="B45985" s="88"/>
      <c r="C45985" s="88"/>
      <c r="D45985" s="88"/>
      <c r="E45985" s="88"/>
      <c r="F45985" s="88"/>
      <c r="G45985" s="88"/>
      <c r="H45985" s="88"/>
      <c r="I45985" s="88"/>
      <c r="J45985" s="88"/>
      <c r="K45985" s="88"/>
    </row>
    <row r="45986" spans="2:11" ht="12" hidden="1" customHeight="1" x14ac:dyDescent="0.2">
      <c r="B45986" s="88"/>
      <c r="C45986" s="88"/>
      <c r="D45986" s="88"/>
      <c r="E45986" s="88"/>
      <c r="F45986" s="88"/>
      <c r="G45986" s="88"/>
      <c r="H45986" s="88"/>
      <c r="I45986" s="88"/>
      <c r="J45986" s="88"/>
      <c r="K45986" s="88"/>
    </row>
    <row r="45987" spans="2:11" ht="12" hidden="1" customHeight="1" x14ac:dyDescent="0.2">
      <c r="B45987" s="88"/>
      <c r="C45987" s="88"/>
      <c r="D45987" s="88"/>
      <c r="E45987" s="88"/>
      <c r="F45987" s="88"/>
      <c r="G45987" s="88"/>
      <c r="H45987" s="88"/>
      <c r="I45987" s="88"/>
      <c r="J45987" s="88"/>
      <c r="K45987" s="88"/>
    </row>
    <row r="45988" spans="2:11" ht="12" hidden="1" customHeight="1" x14ac:dyDescent="0.2">
      <c r="B45988" s="88"/>
      <c r="C45988" s="88"/>
      <c r="D45988" s="88"/>
      <c r="E45988" s="88"/>
      <c r="F45988" s="88"/>
      <c r="G45988" s="88"/>
      <c r="H45988" s="88"/>
      <c r="I45988" s="88"/>
      <c r="J45988" s="88"/>
      <c r="K45988" s="88"/>
    </row>
    <row r="45989" spans="2:11" ht="12" hidden="1" customHeight="1" x14ac:dyDescent="0.2">
      <c r="B45989" s="88"/>
      <c r="C45989" s="88"/>
      <c r="D45989" s="88"/>
      <c r="E45989" s="88"/>
      <c r="F45989" s="88"/>
      <c r="G45989" s="88"/>
      <c r="H45989" s="88"/>
      <c r="I45989" s="88"/>
      <c r="J45989" s="88"/>
      <c r="K45989" s="88"/>
    </row>
    <row r="45990" spans="2:11" ht="12" hidden="1" customHeight="1" x14ac:dyDescent="0.2">
      <c r="B45990" s="88"/>
      <c r="C45990" s="88"/>
      <c r="D45990" s="88"/>
      <c r="E45990" s="88"/>
      <c r="F45990" s="88"/>
      <c r="G45990" s="88"/>
      <c r="H45990" s="88"/>
      <c r="I45990" s="88"/>
      <c r="J45990" s="88"/>
      <c r="K45990" s="88"/>
    </row>
    <row r="45991" spans="2:11" ht="12" hidden="1" customHeight="1" x14ac:dyDescent="0.2">
      <c r="B45991" s="88"/>
      <c r="C45991" s="88"/>
      <c r="D45991" s="88"/>
      <c r="E45991" s="88"/>
      <c r="F45991" s="88"/>
      <c r="G45991" s="88"/>
      <c r="H45991" s="88"/>
      <c r="I45991" s="88"/>
      <c r="J45991" s="88"/>
      <c r="K45991" s="88"/>
    </row>
    <row r="45992" spans="2:11" ht="12" hidden="1" customHeight="1" x14ac:dyDescent="0.2">
      <c r="B45992" s="88"/>
      <c r="C45992" s="88"/>
      <c r="D45992" s="88"/>
      <c r="E45992" s="88"/>
      <c r="F45992" s="88"/>
      <c r="G45992" s="88"/>
      <c r="H45992" s="88"/>
      <c r="I45992" s="88"/>
      <c r="J45992" s="88"/>
      <c r="K45992" s="88"/>
    </row>
    <row r="45993" spans="2:11" ht="12" hidden="1" customHeight="1" x14ac:dyDescent="0.2">
      <c r="B45993" s="88"/>
      <c r="C45993" s="88"/>
      <c r="D45993" s="88"/>
      <c r="E45993" s="88"/>
      <c r="F45993" s="88"/>
      <c r="G45993" s="88"/>
      <c r="H45993" s="88"/>
      <c r="I45993" s="88"/>
      <c r="J45993" s="88"/>
      <c r="K45993" s="88"/>
    </row>
    <row r="45994" spans="2:11" ht="12" hidden="1" customHeight="1" x14ac:dyDescent="0.2">
      <c r="B45994" s="88"/>
      <c r="C45994" s="88"/>
      <c r="D45994" s="88"/>
      <c r="E45994" s="88"/>
      <c r="F45994" s="88"/>
      <c r="G45994" s="88"/>
      <c r="H45994" s="88"/>
      <c r="I45994" s="88"/>
      <c r="J45994" s="88"/>
      <c r="K45994" s="88"/>
    </row>
    <row r="45995" spans="2:11" ht="12" hidden="1" customHeight="1" x14ac:dyDescent="0.2">
      <c r="B45995" s="88"/>
      <c r="C45995" s="88"/>
      <c r="D45995" s="88"/>
      <c r="E45995" s="88"/>
      <c r="F45995" s="88"/>
      <c r="G45995" s="88"/>
      <c r="H45995" s="88"/>
      <c r="I45995" s="88"/>
      <c r="J45995" s="88"/>
      <c r="K45995" s="88"/>
    </row>
    <row r="45996" spans="2:11" ht="12" hidden="1" customHeight="1" x14ac:dyDescent="0.2">
      <c r="B45996" s="88"/>
      <c r="C45996" s="88"/>
      <c r="D45996" s="88"/>
      <c r="E45996" s="88"/>
      <c r="F45996" s="88"/>
      <c r="G45996" s="88"/>
      <c r="H45996" s="88"/>
      <c r="I45996" s="88"/>
      <c r="J45996" s="88"/>
      <c r="K45996" s="88"/>
    </row>
    <row r="45997" spans="2:11" ht="12" hidden="1" customHeight="1" x14ac:dyDescent="0.2">
      <c r="B45997" s="88"/>
      <c r="C45997" s="88"/>
      <c r="D45997" s="88"/>
      <c r="E45997" s="88"/>
      <c r="F45997" s="88"/>
      <c r="G45997" s="88"/>
      <c r="H45997" s="88"/>
      <c r="I45997" s="88"/>
      <c r="J45997" s="88"/>
      <c r="K45997" s="88"/>
    </row>
    <row r="45998" spans="2:11" ht="12" hidden="1" customHeight="1" x14ac:dyDescent="0.2">
      <c r="B45998" s="88"/>
      <c r="C45998" s="88"/>
      <c r="D45998" s="88"/>
      <c r="E45998" s="88"/>
      <c r="F45998" s="88"/>
      <c r="G45998" s="88"/>
      <c r="H45998" s="88"/>
      <c r="I45998" s="88"/>
      <c r="J45998" s="88"/>
      <c r="K45998" s="88"/>
    </row>
    <row r="45999" spans="2:11" ht="12" hidden="1" customHeight="1" x14ac:dyDescent="0.2">
      <c r="B45999" s="88"/>
      <c r="C45999" s="88"/>
      <c r="D45999" s="88"/>
      <c r="E45999" s="88"/>
      <c r="F45999" s="88"/>
      <c r="G45999" s="88"/>
      <c r="H45999" s="88"/>
      <c r="I45999" s="88"/>
      <c r="J45999" s="88"/>
      <c r="K45999" s="88"/>
    </row>
    <row r="46000" spans="2:11" ht="12" hidden="1" customHeight="1" x14ac:dyDescent="0.2">
      <c r="B46000" s="88"/>
      <c r="C46000" s="88"/>
      <c r="D46000" s="88"/>
      <c r="E46000" s="88"/>
      <c r="F46000" s="88"/>
      <c r="G46000" s="88"/>
      <c r="H46000" s="88"/>
      <c r="I46000" s="88"/>
      <c r="J46000" s="88"/>
      <c r="K46000" s="88"/>
    </row>
    <row r="46001" spans="2:11" ht="12" hidden="1" customHeight="1" x14ac:dyDescent="0.2">
      <c r="B46001" s="88"/>
      <c r="C46001" s="88"/>
      <c r="D46001" s="88"/>
      <c r="E46001" s="88"/>
      <c r="F46001" s="88"/>
      <c r="G46001" s="88"/>
      <c r="H46001" s="88"/>
      <c r="I46001" s="88"/>
      <c r="J46001" s="88"/>
      <c r="K46001" s="88"/>
    </row>
    <row r="46002" spans="2:11" ht="12" hidden="1" customHeight="1" x14ac:dyDescent="0.2">
      <c r="B46002" s="88"/>
      <c r="C46002" s="88"/>
      <c r="D46002" s="88"/>
      <c r="E46002" s="88"/>
      <c r="F46002" s="88"/>
      <c r="G46002" s="88"/>
      <c r="H46002" s="88"/>
      <c r="I46002" s="88"/>
      <c r="J46002" s="88"/>
      <c r="K46002" s="88"/>
    </row>
    <row r="46003" spans="2:11" ht="12" hidden="1" customHeight="1" x14ac:dyDescent="0.2">
      <c r="B46003" s="88"/>
      <c r="C46003" s="88"/>
      <c r="D46003" s="88"/>
      <c r="E46003" s="88"/>
      <c r="F46003" s="88"/>
      <c r="G46003" s="88"/>
      <c r="H46003" s="88"/>
      <c r="I46003" s="88"/>
      <c r="J46003" s="88"/>
      <c r="K46003" s="88"/>
    </row>
    <row r="46004" spans="2:11" ht="12" hidden="1" customHeight="1" x14ac:dyDescent="0.2">
      <c r="B46004" s="88"/>
      <c r="C46004" s="88"/>
      <c r="D46004" s="88"/>
      <c r="E46004" s="88"/>
      <c r="F46004" s="88"/>
      <c r="G46004" s="88"/>
      <c r="H46004" s="88"/>
      <c r="I46004" s="88"/>
      <c r="J46004" s="88"/>
      <c r="K46004" s="88"/>
    </row>
    <row r="46005" spans="2:11" ht="12" hidden="1" customHeight="1" x14ac:dyDescent="0.2">
      <c r="B46005" s="88"/>
      <c r="C46005" s="88"/>
      <c r="D46005" s="88"/>
      <c r="E46005" s="88"/>
      <c r="F46005" s="88"/>
      <c r="G46005" s="88"/>
      <c r="H46005" s="88"/>
      <c r="I46005" s="88"/>
      <c r="J46005" s="88"/>
      <c r="K46005" s="88"/>
    </row>
    <row r="46006" spans="2:11" ht="12" hidden="1" customHeight="1" x14ac:dyDescent="0.2">
      <c r="B46006" s="88"/>
      <c r="C46006" s="88"/>
      <c r="D46006" s="88"/>
      <c r="E46006" s="88"/>
      <c r="F46006" s="88"/>
      <c r="G46006" s="88"/>
      <c r="H46006" s="88"/>
      <c r="I46006" s="88"/>
      <c r="J46006" s="88"/>
      <c r="K46006" s="88"/>
    </row>
    <row r="46007" spans="2:11" ht="12" hidden="1" customHeight="1" x14ac:dyDescent="0.2">
      <c r="B46007" s="88"/>
      <c r="C46007" s="88"/>
      <c r="D46007" s="88"/>
      <c r="E46007" s="88"/>
      <c r="F46007" s="88"/>
      <c r="G46007" s="88"/>
      <c r="H46007" s="88"/>
      <c r="I46007" s="88"/>
      <c r="J46007" s="88"/>
      <c r="K46007" s="88"/>
    </row>
    <row r="46008" spans="2:11" ht="12" hidden="1" customHeight="1" x14ac:dyDescent="0.2">
      <c r="B46008" s="88"/>
      <c r="C46008" s="88"/>
      <c r="D46008" s="88"/>
      <c r="E46008" s="88"/>
      <c r="F46008" s="88"/>
      <c r="G46008" s="88"/>
      <c r="H46008" s="88"/>
      <c r="I46008" s="88"/>
      <c r="J46008" s="88"/>
      <c r="K46008" s="88"/>
    </row>
    <row r="46009" spans="2:11" ht="12" hidden="1" customHeight="1" x14ac:dyDescent="0.2">
      <c r="B46009" s="88"/>
      <c r="C46009" s="88"/>
      <c r="D46009" s="88"/>
      <c r="E46009" s="88"/>
      <c r="F46009" s="88"/>
      <c r="G46009" s="88"/>
      <c r="H46009" s="88"/>
      <c r="I46009" s="88"/>
      <c r="J46009" s="88"/>
      <c r="K46009" s="88"/>
    </row>
    <row r="46010" spans="2:11" ht="12" hidden="1" customHeight="1" x14ac:dyDescent="0.2">
      <c r="B46010" s="88"/>
      <c r="C46010" s="88"/>
      <c r="D46010" s="88"/>
      <c r="E46010" s="88"/>
      <c r="F46010" s="88"/>
      <c r="G46010" s="88"/>
      <c r="H46010" s="88"/>
      <c r="I46010" s="88"/>
      <c r="J46010" s="88"/>
      <c r="K46010" s="88"/>
    </row>
    <row r="46011" spans="2:11" ht="12" hidden="1" customHeight="1" x14ac:dyDescent="0.2">
      <c r="B46011" s="88"/>
      <c r="C46011" s="88"/>
      <c r="D46011" s="88"/>
      <c r="E46011" s="88"/>
      <c r="F46011" s="88"/>
      <c r="G46011" s="88"/>
      <c r="H46011" s="88"/>
      <c r="I46011" s="88"/>
      <c r="J46011" s="88"/>
      <c r="K46011" s="88"/>
    </row>
    <row r="46012" spans="2:11" ht="12" hidden="1" customHeight="1" x14ac:dyDescent="0.2">
      <c r="B46012" s="88"/>
      <c r="C46012" s="88"/>
      <c r="D46012" s="88"/>
      <c r="E46012" s="88"/>
      <c r="F46012" s="88"/>
      <c r="G46012" s="88"/>
      <c r="H46012" s="88"/>
      <c r="I46012" s="88"/>
      <c r="J46012" s="88"/>
      <c r="K46012" s="88"/>
    </row>
    <row r="46013" spans="2:11" ht="12" hidden="1" customHeight="1" x14ac:dyDescent="0.2">
      <c r="B46013" s="88"/>
      <c r="C46013" s="88"/>
      <c r="D46013" s="88"/>
      <c r="E46013" s="88"/>
      <c r="F46013" s="88"/>
      <c r="G46013" s="88"/>
      <c r="H46013" s="88"/>
      <c r="I46013" s="88"/>
      <c r="J46013" s="88"/>
      <c r="K46013" s="88"/>
    </row>
    <row r="46014" spans="2:11" ht="12" hidden="1" customHeight="1" x14ac:dyDescent="0.2">
      <c r="B46014" s="88"/>
      <c r="C46014" s="88"/>
      <c r="D46014" s="88"/>
      <c r="E46014" s="88"/>
      <c r="F46014" s="88"/>
      <c r="G46014" s="88"/>
      <c r="H46014" s="88"/>
      <c r="I46014" s="88"/>
      <c r="J46014" s="88"/>
      <c r="K46014" s="88"/>
    </row>
    <row r="46015" spans="2:11" ht="12" hidden="1" customHeight="1" x14ac:dyDescent="0.2">
      <c r="B46015" s="88"/>
      <c r="C46015" s="88"/>
      <c r="D46015" s="88"/>
      <c r="E46015" s="88"/>
      <c r="F46015" s="88"/>
      <c r="G46015" s="88"/>
      <c r="H46015" s="88"/>
      <c r="I46015" s="88"/>
      <c r="J46015" s="88"/>
      <c r="K46015" s="88"/>
    </row>
    <row r="46016" spans="2:11" ht="12" hidden="1" customHeight="1" x14ac:dyDescent="0.2">
      <c r="B46016" s="88"/>
      <c r="C46016" s="88"/>
      <c r="D46016" s="88"/>
      <c r="E46016" s="88"/>
      <c r="F46016" s="88"/>
      <c r="G46016" s="88"/>
      <c r="H46016" s="88"/>
      <c r="I46016" s="88"/>
      <c r="J46016" s="88"/>
      <c r="K46016" s="88"/>
    </row>
    <row r="46017" spans="2:11" ht="12" hidden="1" customHeight="1" x14ac:dyDescent="0.2">
      <c r="B46017" s="88"/>
      <c r="C46017" s="88"/>
      <c r="D46017" s="88"/>
      <c r="E46017" s="88"/>
      <c r="F46017" s="88"/>
      <c r="G46017" s="88"/>
      <c r="H46017" s="88"/>
      <c r="I46017" s="88"/>
      <c r="J46017" s="88"/>
      <c r="K46017" s="88"/>
    </row>
    <row r="46018" spans="2:11" ht="12" hidden="1" customHeight="1" x14ac:dyDescent="0.2">
      <c r="B46018" s="88"/>
      <c r="C46018" s="88"/>
      <c r="D46018" s="88"/>
      <c r="E46018" s="88"/>
      <c r="F46018" s="88"/>
      <c r="G46018" s="88"/>
      <c r="H46018" s="88"/>
      <c r="I46018" s="88"/>
      <c r="J46018" s="88"/>
      <c r="K46018" s="88"/>
    </row>
    <row r="46019" spans="2:11" ht="12" hidden="1" customHeight="1" x14ac:dyDescent="0.2">
      <c r="B46019" s="88"/>
      <c r="C46019" s="88"/>
      <c r="D46019" s="88"/>
      <c r="E46019" s="88"/>
      <c r="F46019" s="88"/>
      <c r="G46019" s="88"/>
      <c r="H46019" s="88"/>
      <c r="I46019" s="88"/>
      <c r="J46019" s="88"/>
      <c r="K46019" s="88"/>
    </row>
    <row r="46020" spans="2:11" ht="12" hidden="1" customHeight="1" x14ac:dyDescent="0.2">
      <c r="B46020" s="88"/>
      <c r="C46020" s="88"/>
      <c r="D46020" s="88"/>
      <c r="E46020" s="88"/>
      <c r="F46020" s="88"/>
      <c r="G46020" s="88"/>
      <c r="H46020" s="88"/>
      <c r="I46020" s="88"/>
      <c r="J46020" s="88"/>
      <c r="K46020" s="88"/>
    </row>
    <row r="46021" spans="2:11" ht="12" hidden="1" customHeight="1" x14ac:dyDescent="0.2">
      <c r="B46021" s="88"/>
      <c r="C46021" s="88"/>
      <c r="D46021" s="88"/>
      <c r="E46021" s="88"/>
      <c r="F46021" s="88"/>
      <c r="G46021" s="88"/>
      <c r="H46021" s="88"/>
      <c r="I46021" s="88"/>
      <c r="J46021" s="88"/>
      <c r="K46021" s="88"/>
    </row>
    <row r="46022" spans="2:11" ht="12" hidden="1" customHeight="1" x14ac:dyDescent="0.2">
      <c r="B46022" s="88"/>
      <c r="C46022" s="88"/>
      <c r="D46022" s="88"/>
      <c r="E46022" s="88"/>
      <c r="F46022" s="88"/>
      <c r="G46022" s="88"/>
      <c r="H46022" s="88"/>
      <c r="I46022" s="88"/>
      <c r="J46022" s="88"/>
      <c r="K46022" s="88"/>
    </row>
    <row r="46023" spans="2:11" ht="12" hidden="1" customHeight="1" x14ac:dyDescent="0.2">
      <c r="B46023" s="88"/>
      <c r="C46023" s="88"/>
      <c r="D46023" s="88"/>
      <c r="E46023" s="88"/>
      <c r="F46023" s="88"/>
      <c r="G46023" s="88"/>
      <c r="H46023" s="88"/>
      <c r="I46023" s="88"/>
      <c r="J46023" s="88"/>
      <c r="K46023" s="88"/>
    </row>
    <row r="46024" spans="2:11" ht="12" hidden="1" customHeight="1" x14ac:dyDescent="0.2">
      <c r="B46024" s="88"/>
      <c r="C46024" s="88"/>
      <c r="D46024" s="88"/>
      <c r="E46024" s="88"/>
      <c r="F46024" s="88"/>
      <c r="G46024" s="88"/>
      <c r="H46024" s="88"/>
      <c r="I46024" s="88"/>
      <c r="J46024" s="88"/>
      <c r="K46024" s="88"/>
    </row>
    <row r="46025" spans="2:11" ht="12" hidden="1" customHeight="1" x14ac:dyDescent="0.2">
      <c r="B46025" s="88"/>
      <c r="C46025" s="88"/>
      <c r="D46025" s="88"/>
      <c r="E46025" s="88"/>
      <c r="F46025" s="88"/>
      <c r="G46025" s="88"/>
      <c r="H46025" s="88"/>
      <c r="I46025" s="88"/>
      <c r="J46025" s="88"/>
      <c r="K46025" s="88"/>
    </row>
    <row r="46026" spans="2:11" ht="12" hidden="1" customHeight="1" x14ac:dyDescent="0.2">
      <c r="B46026" s="88"/>
      <c r="C46026" s="88"/>
      <c r="D46026" s="88"/>
      <c r="E46026" s="88"/>
      <c r="F46026" s="88"/>
      <c r="G46026" s="88"/>
      <c r="H46026" s="88"/>
      <c r="I46026" s="88"/>
      <c r="J46026" s="88"/>
      <c r="K46026" s="88"/>
    </row>
    <row r="46027" spans="2:11" ht="12" hidden="1" customHeight="1" x14ac:dyDescent="0.2">
      <c r="B46027" s="88"/>
      <c r="C46027" s="88"/>
      <c r="D46027" s="88"/>
      <c r="E46027" s="88"/>
      <c r="F46027" s="88"/>
      <c r="G46027" s="88"/>
      <c r="H46027" s="88"/>
      <c r="I46027" s="88"/>
      <c r="J46027" s="88"/>
      <c r="K46027" s="88"/>
    </row>
    <row r="46028" spans="2:11" ht="12" hidden="1" customHeight="1" x14ac:dyDescent="0.2">
      <c r="B46028" s="88"/>
      <c r="C46028" s="88"/>
      <c r="D46028" s="88"/>
      <c r="E46028" s="88"/>
      <c r="F46028" s="88"/>
      <c r="G46028" s="88"/>
      <c r="H46028" s="88"/>
      <c r="I46028" s="88"/>
      <c r="J46028" s="88"/>
      <c r="K46028" s="88"/>
    </row>
    <row r="46029" spans="2:11" ht="12" hidden="1" customHeight="1" x14ac:dyDescent="0.2">
      <c r="B46029" s="88"/>
      <c r="C46029" s="88"/>
      <c r="D46029" s="88"/>
      <c r="E46029" s="88"/>
      <c r="F46029" s="88"/>
      <c r="G46029" s="88"/>
      <c r="H46029" s="88"/>
      <c r="I46029" s="88"/>
      <c r="J46029" s="88"/>
      <c r="K46029" s="88"/>
    </row>
    <row r="46030" spans="2:11" ht="12" hidden="1" customHeight="1" x14ac:dyDescent="0.2">
      <c r="B46030" s="88"/>
      <c r="C46030" s="88"/>
      <c r="D46030" s="88"/>
      <c r="E46030" s="88"/>
      <c r="F46030" s="88"/>
      <c r="G46030" s="88"/>
      <c r="H46030" s="88"/>
      <c r="I46030" s="88"/>
      <c r="J46030" s="88"/>
      <c r="K46030" s="88"/>
    </row>
    <row r="46031" spans="2:11" ht="12" hidden="1" customHeight="1" x14ac:dyDescent="0.2">
      <c r="B46031" s="88"/>
      <c r="C46031" s="88"/>
      <c r="D46031" s="88"/>
      <c r="E46031" s="88"/>
      <c r="F46031" s="88"/>
      <c r="G46031" s="88"/>
      <c r="H46031" s="88"/>
      <c r="I46031" s="88"/>
      <c r="J46031" s="88"/>
      <c r="K46031" s="88"/>
    </row>
    <row r="46032" spans="2:11" ht="12" hidden="1" customHeight="1" x14ac:dyDescent="0.2">
      <c r="B46032" s="88"/>
      <c r="C46032" s="88"/>
      <c r="D46032" s="88"/>
      <c r="E46032" s="88"/>
      <c r="F46032" s="88"/>
      <c r="G46032" s="88"/>
      <c r="H46032" s="88"/>
      <c r="I46032" s="88"/>
      <c r="J46032" s="88"/>
      <c r="K46032" s="88"/>
    </row>
    <row r="46033" spans="2:11" ht="12" hidden="1" customHeight="1" x14ac:dyDescent="0.2">
      <c r="B46033" s="88"/>
      <c r="C46033" s="88"/>
      <c r="D46033" s="88"/>
      <c r="E46033" s="88"/>
      <c r="F46033" s="88"/>
      <c r="G46033" s="88"/>
      <c r="H46033" s="88"/>
      <c r="I46033" s="88"/>
      <c r="J46033" s="88"/>
      <c r="K46033" s="88"/>
    </row>
    <row r="46034" spans="2:11" ht="12" hidden="1" customHeight="1" x14ac:dyDescent="0.2">
      <c r="B46034" s="88"/>
      <c r="C46034" s="88"/>
      <c r="D46034" s="88"/>
      <c r="E46034" s="88"/>
      <c r="F46034" s="88"/>
      <c r="G46034" s="88"/>
      <c r="H46034" s="88"/>
      <c r="I46034" s="88"/>
      <c r="J46034" s="88"/>
      <c r="K46034" s="88"/>
    </row>
    <row r="46035" spans="2:11" ht="12" hidden="1" customHeight="1" x14ac:dyDescent="0.2">
      <c r="B46035" s="88"/>
      <c r="C46035" s="88"/>
      <c r="D46035" s="88"/>
      <c r="E46035" s="88"/>
      <c r="F46035" s="88"/>
      <c r="G46035" s="88"/>
      <c r="H46035" s="88"/>
      <c r="I46035" s="88"/>
      <c r="J46035" s="88"/>
      <c r="K46035" s="88"/>
    </row>
    <row r="46036" spans="2:11" ht="12" hidden="1" customHeight="1" x14ac:dyDescent="0.2">
      <c r="B46036" s="88"/>
      <c r="C46036" s="88"/>
      <c r="D46036" s="88"/>
      <c r="E46036" s="88"/>
      <c r="F46036" s="88"/>
      <c r="G46036" s="88"/>
      <c r="H46036" s="88"/>
      <c r="I46036" s="88"/>
      <c r="J46036" s="88"/>
      <c r="K46036" s="88"/>
    </row>
    <row r="46037" spans="2:11" ht="12" hidden="1" customHeight="1" x14ac:dyDescent="0.2">
      <c r="B46037" s="88"/>
      <c r="C46037" s="88"/>
      <c r="D46037" s="88"/>
      <c r="E46037" s="88"/>
      <c r="F46037" s="88"/>
      <c r="G46037" s="88"/>
      <c r="H46037" s="88"/>
      <c r="I46037" s="88"/>
      <c r="J46037" s="88"/>
      <c r="K46037" s="88"/>
    </row>
    <row r="46038" spans="2:11" ht="12" hidden="1" customHeight="1" x14ac:dyDescent="0.2">
      <c r="B46038" s="88"/>
      <c r="C46038" s="88"/>
      <c r="D46038" s="88"/>
      <c r="E46038" s="88"/>
      <c r="F46038" s="88"/>
      <c r="G46038" s="88"/>
      <c r="H46038" s="88"/>
      <c r="I46038" s="88"/>
      <c r="J46038" s="88"/>
      <c r="K46038" s="88"/>
    </row>
    <row r="46039" spans="2:11" ht="12" hidden="1" customHeight="1" x14ac:dyDescent="0.2">
      <c r="B46039" s="88"/>
      <c r="C46039" s="88"/>
      <c r="D46039" s="88"/>
      <c r="E46039" s="88"/>
      <c r="F46039" s="88"/>
      <c r="G46039" s="88"/>
      <c r="H46039" s="88"/>
      <c r="I46039" s="88"/>
      <c r="J46039" s="88"/>
      <c r="K46039" s="88"/>
    </row>
    <row r="46040" spans="2:11" ht="12" hidden="1" customHeight="1" x14ac:dyDescent="0.2">
      <c r="B46040" s="88"/>
      <c r="C46040" s="88"/>
      <c r="D46040" s="88"/>
      <c r="E46040" s="88"/>
      <c r="F46040" s="88"/>
      <c r="G46040" s="88"/>
      <c r="H46040" s="88"/>
      <c r="I46040" s="88"/>
      <c r="J46040" s="88"/>
      <c r="K46040" s="88"/>
    </row>
    <row r="46041" spans="2:11" ht="12" hidden="1" customHeight="1" x14ac:dyDescent="0.2">
      <c r="B46041" s="88"/>
      <c r="C46041" s="88"/>
      <c r="D46041" s="88"/>
      <c r="E46041" s="88"/>
      <c r="F46041" s="88"/>
      <c r="G46041" s="88"/>
      <c r="H46041" s="88"/>
      <c r="I46041" s="88"/>
      <c r="J46041" s="88"/>
      <c r="K46041" s="88"/>
    </row>
    <row r="46042" spans="2:11" ht="12" hidden="1" customHeight="1" x14ac:dyDescent="0.2">
      <c r="B46042" s="88"/>
      <c r="C46042" s="88"/>
      <c r="D46042" s="88"/>
      <c r="E46042" s="88"/>
      <c r="F46042" s="88"/>
      <c r="G46042" s="88"/>
      <c r="H46042" s="88"/>
      <c r="I46042" s="88"/>
      <c r="J46042" s="88"/>
      <c r="K46042" s="88"/>
    </row>
    <row r="46043" spans="2:11" ht="12" hidden="1" customHeight="1" x14ac:dyDescent="0.2">
      <c r="B46043" s="88"/>
      <c r="C46043" s="88"/>
      <c r="D46043" s="88"/>
      <c r="E46043" s="88"/>
      <c r="F46043" s="88"/>
      <c r="G46043" s="88"/>
      <c r="H46043" s="88"/>
      <c r="I46043" s="88"/>
      <c r="J46043" s="88"/>
      <c r="K46043" s="88"/>
    </row>
    <row r="46044" spans="2:11" ht="12" hidden="1" customHeight="1" x14ac:dyDescent="0.2">
      <c r="B46044" s="88"/>
      <c r="C46044" s="88"/>
      <c r="D46044" s="88"/>
      <c r="E46044" s="88"/>
      <c r="F46044" s="88"/>
      <c r="G46044" s="88"/>
      <c r="H46044" s="88"/>
      <c r="I46044" s="88"/>
      <c r="J46044" s="88"/>
      <c r="K46044" s="88"/>
    </row>
    <row r="46045" spans="2:11" ht="12" hidden="1" customHeight="1" x14ac:dyDescent="0.2">
      <c r="B46045" s="88"/>
      <c r="C46045" s="88"/>
      <c r="D46045" s="88"/>
      <c r="E46045" s="88"/>
      <c r="F46045" s="88"/>
      <c r="G46045" s="88"/>
      <c r="H46045" s="88"/>
      <c r="I46045" s="88"/>
      <c r="J46045" s="88"/>
      <c r="K46045" s="88"/>
    </row>
    <row r="46046" spans="2:11" ht="12" hidden="1" customHeight="1" x14ac:dyDescent="0.2">
      <c r="B46046" s="88"/>
      <c r="C46046" s="88"/>
      <c r="D46046" s="88"/>
      <c r="E46046" s="88"/>
      <c r="F46046" s="88"/>
      <c r="G46046" s="88"/>
      <c r="H46046" s="88"/>
      <c r="I46046" s="88"/>
      <c r="J46046" s="88"/>
      <c r="K46046" s="88"/>
    </row>
    <row r="46047" spans="2:11" ht="12" hidden="1" customHeight="1" x14ac:dyDescent="0.2">
      <c r="B46047" s="88"/>
      <c r="C46047" s="88"/>
      <c r="D46047" s="88"/>
      <c r="E46047" s="88"/>
      <c r="F46047" s="88"/>
      <c r="G46047" s="88"/>
      <c r="H46047" s="88"/>
      <c r="I46047" s="88"/>
      <c r="J46047" s="88"/>
      <c r="K46047" s="88"/>
    </row>
    <row r="46048" spans="2:11" ht="12" hidden="1" customHeight="1" x14ac:dyDescent="0.2">
      <c r="B46048" s="88"/>
      <c r="C46048" s="88"/>
      <c r="D46048" s="88"/>
      <c r="E46048" s="88"/>
      <c r="F46048" s="88"/>
      <c r="G46048" s="88"/>
      <c r="H46048" s="88"/>
      <c r="I46048" s="88"/>
      <c r="J46048" s="88"/>
      <c r="K46048" s="88"/>
    </row>
    <row r="46049" spans="2:11" ht="12" hidden="1" customHeight="1" x14ac:dyDescent="0.2">
      <c r="B46049" s="88"/>
      <c r="C46049" s="88"/>
      <c r="D46049" s="88"/>
      <c r="E46049" s="88"/>
      <c r="F46049" s="88"/>
      <c r="G46049" s="88"/>
      <c r="H46049" s="88"/>
      <c r="I46049" s="88"/>
      <c r="J46049" s="88"/>
      <c r="K46049" s="88"/>
    </row>
    <row r="46050" spans="2:11" ht="12" hidden="1" customHeight="1" x14ac:dyDescent="0.2">
      <c r="B46050" s="88"/>
      <c r="C46050" s="88"/>
      <c r="D46050" s="88"/>
      <c r="E46050" s="88"/>
      <c r="F46050" s="88"/>
      <c r="G46050" s="88"/>
      <c r="H46050" s="88"/>
      <c r="I46050" s="88"/>
      <c r="J46050" s="88"/>
      <c r="K46050" s="88"/>
    </row>
    <row r="46051" spans="2:11" ht="12" hidden="1" customHeight="1" x14ac:dyDescent="0.2">
      <c r="B46051" s="88"/>
      <c r="C46051" s="88"/>
      <c r="D46051" s="88"/>
      <c r="E46051" s="88"/>
      <c r="F46051" s="88"/>
      <c r="G46051" s="88"/>
      <c r="H46051" s="88"/>
      <c r="I46051" s="88"/>
      <c r="J46051" s="88"/>
      <c r="K46051" s="88"/>
    </row>
    <row r="46052" spans="2:11" ht="12" hidden="1" customHeight="1" x14ac:dyDescent="0.2">
      <c r="B46052" s="88"/>
      <c r="C46052" s="88"/>
      <c r="D46052" s="88"/>
      <c r="E46052" s="88"/>
      <c r="F46052" s="88"/>
      <c r="G46052" s="88"/>
      <c r="H46052" s="88"/>
      <c r="I46052" s="88"/>
      <c r="J46052" s="88"/>
      <c r="K46052" s="88"/>
    </row>
    <row r="46053" spans="2:11" ht="12" hidden="1" customHeight="1" x14ac:dyDescent="0.2">
      <c r="B46053" s="88"/>
      <c r="C46053" s="88"/>
      <c r="D46053" s="88"/>
      <c r="E46053" s="88"/>
      <c r="F46053" s="88"/>
      <c r="G46053" s="88"/>
      <c r="H46053" s="88"/>
      <c r="I46053" s="88"/>
      <c r="J46053" s="88"/>
      <c r="K46053" s="88"/>
    </row>
    <row r="46054" spans="2:11" ht="12" hidden="1" customHeight="1" x14ac:dyDescent="0.2">
      <c r="B46054" s="88"/>
      <c r="C46054" s="88"/>
      <c r="D46054" s="88"/>
      <c r="E46054" s="88"/>
      <c r="F46054" s="88"/>
      <c r="G46054" s="88"/>
      <c r="H46054" s="88"/>
      <c r="I46054" s="88"/>
      <c r="J46054" s="88"/>
      <c r="K46054" s="88"/>
    </row>
    <row r="46055" spans="2:11" ht="12" hidden="1" customHeight="1" x14ac:dyDescent="0.2">
      <c r="B46055" s="88"/>
      <c r="C46055" s="88"/>
      <c r="D46055" s="88"/>
      <c r="E46055" s="88"/>
      <c r="F46055" s="88"/>
      <c r="G46055" s="88"/>
      <c r="H46055" s="88"/>
      <c r="I46055" s="88"/>
      <c r="J46055" s="88"/>
      <c r="K46055" s="88"/>
    </row>
    <row r="46056" spans="2:11" ht="12" hidden="1" customHeight="1" x14ac:dyDescent="0.2">
      <c r="B46056" s="88"/>
      <c r="C46056" s="88"/>
      <c r="D46056" s="88"/>
      <c r="E46056" s="88"/>
      <c r="F46056" s="88"/>
      <c r="G46056" s="88"/>
      <c r="H46056" s="88"/>
      <c r="I46056" s="88"/>
      <c r="J46056" s="88"/>
      <c r="K46056" s="88"/>
    </row>
    <row r="46057" spans="2:11" ht="12" hidden="1" customHeight="1" x14ac:dyDescent="0.2">
      <c r="B46057" s="88"/>
      <c r="C46057" s="88"/>
      <c r="D46057" s="88"/>
      <c r="E46057" s="88"/>
      <c r="F46057" s="88"/>
      <c r="G46057" s="88"/>
      <c r="H46057" s="88"/>
      <c r="I46057" s="88"/>
      <c r="J46057" s="88"/>
      <c r="K46057" s="88"/>
    </row>
    <row r="46058" spans="2:11" ht="12" hidden="1" customHeight="1" x14ac:dyDescent="0.2">
      <c r="B46058" s="88"/>
      <c r="C46058" s="88"/>
      <c r="D46058" s="88"/>
      <c r="E46058" s="88"/>
      <c r="F46058" s="88"/>
      <c r="G46058" s="88"/>
      <c r="H46058" s="88"/>
      <c r="I46058" s="88"/>
      <c r="J46058" s="88"/>
      <c r="K46058" s="88"/>
    </row>
    <row r="46059" spans="2:11" ht="12" hidden="1" customHeight="1" x14ac:dyDescent="0.2">
      <c r="B46059" s="88"/>
      <c r="C46059" s="88"/>
      <c r="D46059" s="88"/>
      <c r="E46059" s="88"/>
      <c r="F46059" s="88"/>
      <c r="G46059" s="88"/>
      <c r="H46059" s="88"/>
      <c r="I46059" s="88"/>
      <c r="J46059" s="88"/>
      <c r="K46059" s="88"/>
    </row>
    <row r="46060" spans="2:11" ht="12" hidden="1" customHeight="1" x14ac:dyDescent="0.2">
      <c r="B46060" s="88"/>
      <c r="C46060" s="88"/>
      <c r="D46060" s="88"/>
      <c r="E46060" s="88"/>
      <c r="F46060" s="88"/>
      <c r="G46060" s="88"/>
      <c r="H46060" s="88"/>
      <c r="I46060" s="88"/>
      <c r="J46060" s="88"/>
      <c r="K46060" s="88"/>
    </row>
    <row r="46061" spans="2:11" ht="12" hidden="1" customHeight="1" x14ac:dyDescent="0.2">
      <c r="B46061" s="88"/>
      <c r="C46061" s="88"/>
      <c r="D46061" s="88"/>
      <c r="E46061" s="88"/>
      <c r="F46061" s="88"/>
      <c r="G46061" s="88"/>
      <c r="H46061" s="88"/>
      <c r="I46061" s="88"/>
      <c r="J46061" s="88"/>
      <c r="K46061" s="88"/>
    </row>
    <row r="46062" spans="2:11" ht="12" hidden="1" customHeight="1" x14ac:dyDescent="0.2">
      <c r="B46062" s="88"/>
      <c r="C46062" s="88"/>
      <c r="D46062" s="88"/>
      <c r="E46062" s="88"/>
      <c r="F46062" s="88"/>
      <c r="G46062" s="88"/>
      <c r="H46062" s="88"/>
      <c r="I46062" s="88"/>
      <c r="J46062" s="88"/>
      <c r="K46062" s="88"/>
    </row>
    <row r="46063" spans="2:11" ht="12" hidden="1" customHeight="1" x14ac:dyDescent="0.2">
      <c r="B46063" s="88"/>
      <c r="C46063" s="88"/>
      <c r="D46063" s="88"/>
      <c r="E46063" s="88"/>
      <c r="F46063" s="88"/>
      <c r="G46063" s="88"/>
      <c r="H46063" s="88"/>
      <c r="I46063" s="88"/>
      <c r="J46063" s="88"/>
      <c r="K46063" s="88"/>
    </row>
    <row r="46064" spans="2:11" ht="12" hidden="1" customHeight="1" x14ac:dyDescent="0.2">
      <c r="B46064" s="88"/>
      <c r="C46064" s="88"/>
      <c r="D46064" s="88"/>
      <c r="E46064" s="88"/>
      <c r="F46064" s="88"/>
      <c r="G46064" s="88"/>
      <c r="H46064" s="88"/>
      <c r="I46064" s="88"/>
      <c r="J46064" s="88"/>
      <c r="K46064" s="88"/>
    </row>
    <row r="46065" spans="2:11" ht="12" hidden="1" customHeight="1" x14ac:dyDescent="0.2">
      <c r="B46065" s="88"/>
      <c r="C46065" s="88"/>
      <c r="D46065" s="88"/>
      <c r="E46065" s="88"/>
      <c r="F46065" s="88"/>
      <c r="G46065" s="88"/>
      <c r="H46065" s="88"/>
      <c r="I46065" s="88"/>
      <c r="J46065" s="88"/>
      <c r="K46065" s="88"/>
    </row>
    <row r="46066" spans="2:11" ht="12" hidden="1" customHeight="1" x14ac:dyDescent="0.2">
      <c r="B46066" s="88"/>
      <c r="C46066" s="88"/>
      <c r="D46066" s="88"/>
      <c r="E46066" s="88"/>
      <c r="F46066" s="88"/>
      <c r="G46066" s="88"/>
      <c r="H46066" s="88"/>
      <c r="I46066" s="88"/>
      <c r="J46066" s="88"/>
      <c r="K46066" s="88"/>
    </row>
    <row r="46067" spans="2:11" ht="12" hidden="1" customHeight="1" x14ac:dyDescent="0.2">
      <c r="B46067" s="88"/>
      <c r="C46067" s="88"/>
      <c r="D46067" s="88"/>
      <c r="E46067" s="88"/>
      <c r="F46067" s="88"/>
      <c r="G46067" s="88"/>
      <c r="H46067" s="88"/>
      <c r="I46067" s="88"/>
      <c r="J46067" s="88"/>
      <c r="K46067" s="88"/>
    </row>
    <row r="46068" spans="2:11" ht="12" hidden="1" customHeight="1" x14ac:dyDescent="0.2">
      <c r="B46068" s="88"/>
      <c r="C46068" s="88"/>
      <c r="D46068" s="88"/>
      <c r="E46068" s="88"/>
      <c r="F46068" s="88"/>
      <c r="G46068" s="88"/>
      <c r="H46068" s="88"/>
      <c r="I46068" s="88"/>
      <c r="J46068" s="88"/>
      <c r="K46068" s="88"/>
    </row>
    <row r="46069" spans="2:11" ht="12" hidden="1" customHeight="1" x14ac:dyDescent="0.2">
      <c r="B46069" s="88"/>
      <c r="C46069" s="88"/>
      <c r="D46069" s="88"/>
      <c r="E46069" s="88"/>
      <c r="F46069" s="88"/>
      <c r="G46069" s="88"/>
      <c r="H46069" s="88"/>
      <c r="I46069" s="88"/>
      <c r="J46069" s="88"/>
      <c r="K46069" s="88"/>
    </row>
    <row r="46070" spans="2:11" ht="12" hidden="1" customHeight="1" x14ac:dyDescent="0.2">
      <c r="B46070" s="88"/>
      <c r="C46070" s="88"/>
      <c r="D46070" s="88"/>
      <c r="E46070" s="88"/>
      <c r="F46070" s="88"/>
      <c r="G46070" s="88"/>
      <c r="H46070" s="88"/>
      <c r="I46070" s="88"/>
      <c r="J46070" s="88"/>
      <c r="K46070" s="88"/>
    </row>
    <row r="46071" spans="2:11" ht="12" hidden="1" customHeight="1" x14ac:dyDescent="0.2">
      <c r="B46071" s="88"/>
      <c r="C46071" s="88"/>
      <c r="D46071" s="88"/>
      <c r="E46071" s="88"/>
      <c r="F46071" s="88"/>
      <c r="G46071" s="88"/>
      <c r="H46071" s="88"/>
      <c r="I46071" s="88"/>
      <c r="J46071" s="88"/>
      <c r="K46071" s="88"/>
    </row>
    <row r="46072" spans="2:11" ht="12" hidden="1" customHeight="1" x14ac:dyDescent="0.2">
      <c r="B46072" s="88"/>
      <c r="C46072" s="88"/>
      <c r="D46072" s="88"/>
      <c r="E46072" s="88"/>
      <c r="F46072" s="88"/>
      <c r="G46072" s="88"/>
      <c r="H46072" s="88"/>
      <c r="I46072" s="88"/>
      <c r="J46072" s="88"/>
      <c r="K46072" s="88"/>
    </row>
    <row r="46073" spans="2:11" ht="12" hidden="1" customHeight="1" x14ac:dyDescent="0.2">
      <c r="B46073" s="88"/>
      <c r="C46073" s="88"/>
      <c r="D46073" s="88"/>
      <c r="E46073" s="88"/>
      <c r="F46073" s="88"/>
      <c r="G46073" s="88"/>
      <c r="H46073" s="88"/>
      <c r="I46073" s="88"/>
      <c r="J46073" s="88"/>
      <c r="K46073" s="88"/>
    </row>
    <row r="46074" spans="2:11" ht="12" hidden="1" customHeight="1" x14ac:dyDescent="0.2">
      <c r="B46074" s="88"/>
      <c r="C46074" s="88"/>
      <c r="D46074" s="88"/>
      <c r="E46074" s="88"/>
      <c r="F46074" s="88"/>
      <c r="G46074" s="88"/>
      <c r="H46074" s="88"/>
      <c r="I46074" s="88"/>
      <c r="J46074" s="88"/>
      <c r="K46074" s="88"/>
    </row>
    <row r="46075" spans="2:11" ht="12" hidden="1" customHeight="1" x14ac:dyDescent="0.2">
      <c r="B46075" s="88"/>
      <c r="C46075" s="88"/>
      <c r="D46075" s="88"/>
      <c r="E46075" s="88"/>
      <c r="F46075" s="88"/>
      <c r="G46075" s="88"/>
      <c r="H46075" s="88"/>
      <c r="I46075" s="88"/>
      <c r="J46075" s="88"/>
      <c r="K46075" s="88"/>
    </row>
    <row r="46076" spans="2:11" ht="12" hidden="1" customHeight="1" x14ac:dyDescent="0.2">
      <c r="B46076" s="88"/>
      <c r="C46076" s="88"/>
      <c r="D46076" s="88"/>
      <c r="E46076" s="88"/>
      <c r="F46076" s="88"/>
      <c r="G46076" s="88"/>
      <c r="H46076" s="88"/>
      <c r="I46076" s="88"/>
      <c r="J46076" s="88"/>
      <c r="K46076" s="88"/>
    </row>
    <row r="46077" spans="2:11" ht="12" hidden="1" customHeight="1" x14ac:dyDescent="0.2">
      <c r="B46077" s="88"/>
      <c r="C46077" s="88"/>
      <c r="D46077" s="88"/>
      <c r="E46077" s="88"/>
      <c r="F46077" s="88"/>
      <c r="G46077" s="88"/>
      <c r="H46077" s="88"/>
      <c r="I46077" s="88"/>
      <c r="J46077" s="88"/>
      <c r="K46077" s="88"/>
    </row>
    <row r="46078" spans="2:11" ht="12" hidden="1" customHeight="1" x14ac:dyDescent="0.2">
      <c r="B46078" s="88"/>
      <c r="C46078" s="88"/>
      <c r="D46078" s="88"/>
      <c r="E46078" s="88"/>
      <c r="F46078" s="88"/>
      <c r="G46078" s="88"/>
      <c r="H46078" s="88"/>
      <c r="I46078" s="88"/>
      <c r="J46078" s="88"/>
      <c r="K46078" s="88"/>
    </row>
    <row r="46079" spans="2:11" ht="12" hidden="1" customHeight="1" x14ac:dyDescent="0.2">
      <c r="B46079" s="88"/>
      <c r="C46079" s="88"/>
      <c r="D46079" s="88"/>
      <c r="E46079" s="88"/>
      <c r="F46079" s="88"/>
      <c r="G46079" s="88"/>
      <c r="H46079" s="88"/>
      <c r="I46079" s="88"/>
      <c r="J46079" s="88"/>
      <c r="K46079" s="88"/>
    </row>
    <row r="46080" spans="2:11" ht="12" hidden="1" customHeight="1" x14ac:dyDescent="0.2">
      <c r="B46080" s="88"/>
      <c r="C46080" s="88"/>
      <c r="D46080" s="88"/>
      <c r="E46080" s="88"/>
      <c r="F46080" s="88"/>
      <c r="G46080" s="88"/>
      <c r="H46080" s="88"/>
      <c r="I46080" s="88"/>
      <c r="J46080" s="88"/>
      <c r="K46080" s="88"/>
    </row>
    <row r="46081" spans="2:11" ht="12" hidden="1" customHeight="1" x14ac:dyDescent="0.2">
      <c r="B46081" s="88"/>
      <c r="C46081" s="88"/>
      <c r="D46081" s="88"/>
      <c r="E46081" s="88"/>
      <c r="F46081" s="88"/>
      <c r="G46081" s="88"/>
      <c r="H46081" s="88"/>
      <c r="I46081" s="88"/>
      <c r="J46081" s="88"/>
      <c r="K46081" s="88"/>
    </row>
    <row r="46082" spans="2:11" ht="12" hidden="1" customHeight="1" x14ac:dyDescent="0.2">
      <c r="B46082" s="88"/>
      <c r="C46082" s="88"/>
      <c r="D46082" s="88"/>
      <c r="E46082" s="88"/>
      <c r="F46082" s="88"/>
      <c r="G46082" s="88"/>
      <c r="H46082" s="88"/>
      <c r="I46082" s="88"/>
      <c r="J46082" s="88"/>
      <c r="K46082" s="88"/>
    </row>
    <row r="46083" spans="2:11" ht="12" hidden="1" customHeight="1" x14ac:dyDescent="0.2">
      <c r="B46083" s="88"/>
      <c r="C46083" s="88"/>
      <c r="D46083" s="88"/>
      <c r="E46083" s="88"/>
      <c r="F46083" s="88"/>
      <c r="G46083" s="88"/>
      <c r="H46083" s="88"/>
      <c r="I46083" s="88"/>
      <c r="J46083" s="88"/>
      <c r="K46083" s="88"/>
    </row>
    <row r="46084" spans="2:11" ht="12" hidden="1" customHeight="1" x14ac:dyDescent="0.2">
      <c r="B46084" s="88"/>
      <c r="C46084" s="88"/>
      <c r="D46084" s="88"/>
      <c r="E46084" s="88"/>
      <c r="F46084" s="88"/>
      <c r="G46084" s="88"/>
      <c r="H46084" s="88"/>
      <c r="I46084" s="88"/>
      <c r="J46084" s="88"/>
      <c r="K46084" s="88"/>
    </row>
    <row r="46085" spans="2:11" ht="12" hidden="1" customHeight="1" x14ac:dyDescent="0.2">
      <c r="B46085" s="88"/>
      <c r="C46085" s="88"/>
      <c r="D46085" s="88"/>
      <c r="E46085" s="88"/>
      <c r="F46085" s="88"/>
      <c r="G46085" s="88"/>
      <c r="H46085" s="88"/>
      <c r="I46085" s="88"/>
      <c r="J46085" s="88"/>
      <c r="K46085" s="88"/>
    </row>
    <row r="46086" spans="2:11" ht="12" hidden="1" customHeight="1" x14ac:dyDescent="0.2">
      <c r="B46086" s="88"/>
      <c r="C46086" s="88"/>
      <c r="D46086" s="88"/>
      <c r="E46086" s="88"/>
      <c r="F46086" s="88"/>
      <c r="G46086" s="88"/>
      <c r="H46086" s="88"/>
      <c r="I46086" s="88"/>
      <c r="J46086" s="88"/>
      <c r="K46086" s="88"/>
    </row>
    <row r="46087" spans="2:11" ht="12" hidden="1" customHeight="1" x14ac:dyDescent="0.2">
      <c r="B46087" s="88"/>
      <c r="C46087" s="88"/>
      <c r="D46087" s="88"/>
      <c r="E46087" s="88"/>
      <c r="F46087" s="88"/>
      <c r="G46087" s="88"/>
      <c r="H46087" s="88"/>
      <c r="I46087" s="88"/>
      <c r="J46087" s="88"/>
      <c r="K46087" s="88"/>
    </row>
    <row r="46088" spans="2:11" ht="12" hidden="1" customHeight="1" x14ac:dyDescent="0.2">
      <c r="B46088" s="88"/>
      <c r="C46088" s="88"/>
      <c r="D46088" s="88"/>
      <c r="E46088" s="88"/>
      <c r="F46088" s="88"/>
      <c r="G46088" s="88"/>
      <c r="H46088" s="88"/>
      <c r="I46088" s="88"/>
      <c r="J46088" s="88"/>
      <c r="K46088" s="88"/>
    </row>
    <row r="46089" spans="2:11" ht="12" hidden="1" customHeight="1" x14ac:dyDescent="0.2">
      <c r="B46089" s="88"/>
      <c r="C46089" s="88"/>
      <c r="D46089" s="88"/>
      <c r="E46089" s="88"/>
      <c r="F46089" s="88"/>
      <c r="G46089" s="88"/>
      <c r="H46089" s="88"/>
      <c r="I46089" s="88"/>
      <c r="J46089" s="88"/>
      <c r="K46089" s="88"/>
    </row>
    <row r="46090" spans="2:11" ht="12" hidden="1" customHeight="1" x14ac:dyDescent="0.2">
      <c r="B46090" s="88"/>
      <c r="C46090" s="88"/>
      <c r="D46090" s="88"/>
      <c r="E46090" s="88"/>
      <c r="F46090" s="88"/>
      <c r="G46090" s="88"/>
      <c r="H46090" s="88"/>
      <c r="I46090" s="88"/>
      <c r="J46090" s="88"/>
      <c r="K46090" s="88"/>
    </row>
    <row r="46091" spans="2:11" ht="12" hidden="1" customHeight="1" x14ac:dyDescent="0.2">
      <c r="B46091" s="88"/>
      <c r="C46091" s="88"/>
      <c r="D46091" s="88"/>
      <c r="E46091" s="88"/>
      <c r="F46091" s="88"/>
      <c r="G46091" s="88"/>
      <c r="H46091" s="88"/>
      <c r="I46091" s="88"/>
      <c r="J46091" s="88"/>
      <c r="K46091" s="88"/>
    </row>
    <row r="46092" spans="2:11" ht="12" hidden="1" customHeight="1" x14ac:dyDescent="0.2">
      <c r="B46092" s="88"/>
      <c r="C46092" s="88"/>
      <c r="D46092" s="88"/>
      <c r="E46092" s="88"/>
      <c r="F46092" s="88"/>
      <c r="G46092" s="88"/>
      <c r="H46092" s="88"/>
      <c r="I46092" s="88"/>
      <c r="J46092" s="88"/>
      <c r="K46092" s="88"/>
    </row>
    <row r="46093" spans="2:11" ht="12" hidden="1" customHeight="1" x14ac:dyDescent="0.2">
      <c r="B46093" s="88"/>
      <c r="C46093" s="88"/>
      <c r="D46093" s="88"/>
      <c r="E46093" s="88"/>
      <c r="F46093" s="88"/>
      <c r="G46093" s="88"/>
      <c r="H46093" s="88"/>
      <c r="I46093" s="88"/>
      <c r="J46093" s="88"/>
      <c r="K46093" s="88"/>
    </row>
    <row r="46094" spans="2:11" ht="12" hidden="1" customHeight="1" x14ac:dyDescent="0.2">
      <c r="B46094" s="88"/>
      <c r="C46094" s="88"/>
      <c r="D46094" s="88"/>
      <c r="E46094" s="88"/>
      <c r="F46094" s="88"/>
      <c r="G46094" s="88"/>
      <c r="H46094" s="88"/>
      <c r="I46094" s="88"/>
      <c r="J46094" s="88"/>
      <c r="K46094" s="88"/>
    </row>
    <row r="46095" spans="2:11" ht="12" hidden="1" customHeight="1" x14ac:dyDescent="0.2">
      <c r="B46095" s="88"/>
      <c r="C46095" s="88"/>
      <c r="D46095" s="88"/>
      <c r="E46095" s="88"/>
      <c r="F46095" s="88"/>
      <c r="G46095" s="88"/>
      <c r="H46095" s="88"/>
      <c r="I46095" s="88"/>
      <c r="J46095" s="88"/>
      <c r="K46095" s="88"/>
    </row>
    <row r="46096" spans="2:11" ht="12" hidden="1" customHeight="1" x14ac:dyDescent="0.2">
      <c r="B46096" s="88"/>
      <c r="C46096" s="88"/>
      <c r="D46096" s="88"/>
      <c r="E46096" s="88"/>
      <c r="F46096" s="88"/>
      <c r="G46096" s="88"/>
      <c r="H46096" s="88"/>
      <c r="I46096" s="88"/>
      <c r="J46096" s="88"/>
      <c r="K46096" s="88"/>
    </row>
    <row r="46097" spans="2:11" ht="12" hidden="1" customHeight="1" x14ac:dyDescent="0.2">
      <c r="B46097" s="88"/>
      <c r="C46097" s="88"/>
      <c r="D46097" s="88"/>
      <c r="E46097" s="88"/>
      <c r="F46097" s="88"/>
      <c r="G46097" s="88"/>
      <c r="H46097" s="88"/>
      <c r="I46097" s="88"/>
      <c r="J46097" s="88"/>
      <c r="K46097" s="88"/>
    </row>
    <row r="46098" spans="2:11" ht="12" hidden="1" customHeight="1" x14ac:dyDescent="0.2">
      <c r="B46098" s="88"/>
      <c r="C46098" s="88"/>
      <c r="D46098" s="88"/>
      <c r="E46098" s="88"/>
      <c r="F46098" s="88"/>
      <c r="G46098" s="88"/>
      <c r="H46098" s="88"/>
      <c r="I46098" s="88"/>
      <c r="J46098" s="88"/>
      <c r="K46098" s="88"/>
    </row>
    <row r="46099" spans="2:11" ht="12" hidden="1" customHeight="1" x14ac:dyDescent="0.2">
      <c r="B46099" s="88"/>
      <c r="C46099" s="88"/>
      <c r="D46099" s="88"/>
      <c r="E46099" s="88"/>
      <c r="F46099" s="88"/>
      <c r="G46099" s="88"/>
      <c r="H46099" s="88"/>
      <c r="I46099" s="88"/>
      <c r="J46099" s="88"/>
      <c r="K46099" s="88"/>
    </row>
    <row r="46100" spans="2:11" ht="12" hidden="1" customHeight="1" x14ac:dyDescent="0.2">
      <c r="B46100" s="88"/>
      <c r="C46100" s="88"/>
      <c r="D46100" s="88"/>
      <c r="E46100" s="88"/>
      <c r="F46100" s="88"/>
      <c r="G46100" s="88"/>
      <c r="H46100" s="88"/>
      <c r="I46100" s="88"/>
      <c r="J46100" s="88"/>
      <c r="K46100" s="88"/>
    </row>
    <row r="46101" spans="2:11" ht="12" hidden="1" customHeight="1" x14ac:dyDescent="0.2">
      <c r="B46101" s="88"/>
      <c r="C46101" s="88"/>
      <c r="D46101" s="88"/>
      <c r="E46101" s="88"/>
      <c r="F46101" s="88"/>
      <c r="G46101" s="88"/>
      <c r="H46101" s="88"/>
      <c r="I46101" s="88"/>
      <c r="J46101" s="88"/>
      <c r="K46101" s="88"/>
    </row>
    <row r="46102" spans="2:11" ht="12" hidden="1" customHeight="1" x14ac:dyDescent="0.2">
      <c r="B46102" s="88"/>
      <c r="C46102" s="88"/>
      <c r="D46102" s="88"/>
      <c r="E46102" s="88"/>
      <c r="F46102" s="88"/>
      <c r="G46102" s="88"/>
      <c r="H46102" s="88"/>
      <c r="I46102" s="88"/>
      <c r="J46102" s="88"/>
      <c r="K46102" s="88"/>
    </row>
    <row r="46103" spans="2:11" ht="12" hidden="1" customHeight="1" x14ac:dyDescent="0.2">
      <c r="B46103" s="88"/>
      <c r="C46103" s="88"/>
      <c r="D46103" s="88"/>
      <c r="E46103" s="88"/>
      <c r="F46103" s="88"/>
      <c r="G46103" s="88"/>
      <c r="H46103" s="88"/>
      <c r="I46103" s="88"/>
      <c r="J46103" s="88"/>
      <c r="K46103" s="88"/>
    </row>
    <row r="46104" spans="2:11" ht="12" hidden="1" customHeight="1" x14ac:dyDescent="0.2">
      <c r="B46104" s="88"/>
      <c r="C46104" s="88"/>
      <c r="D46104" s="88"/>
      <c r="E46104" s="88"/>
      <c r="F46104" s="88"/>
      <c r="G46104" s="88"/>
      <c r="H46104" s="88"/>
      <c r="I46104" s="88"/>
      <c r="J46104" s="88"/>
      <c r="K46104" s="88"/>
    </row>
    <row r="46105" spans="2:11" ht="12" hidden="1" customHeight="1" x14ac:dyDescent="0.2">
      <c r="B46105" s="88"/>
      <c r="C46105" s="88"/>
      <c r="D46105" s="88"/>
      <c r="E46105" s="88"/>
      <c r="F46105" s="88"/>
      <c r="G46105" s="88"/>
      <c r="H46105" s="88"/>
      <c r="I46105" s="88"/>
      <c r="J46105" s="88"/>
      <c r="K46105" s="88"/>
    </row>
    <row r="46106" spans="2:11" ht="12" hidden="1" customHeight="1" x14ac:dyDescent="0.2">
      <c r="B46106" s="88"/>
      <c r="C46106" s="88"/>
      <c r="D46106" s="88"/>
      <c r="E46106" s="88"/>
      <c r="F46106" s="88"/>
      <c r="G46106" s="88"/>
      <c r="H46106" s="88"/>
      <c r="I46106" s="88"/>
      <c r="J46106" s="88"/>
      <c r="K46106" s="88"/>
    </row>
    <row r="46107" spans="2:11" ht="12" hidden="1" customHeight="1" x14ac:dyDescent="0.2">
      <c r="B46107" s="88"/>
      <c r="C46107" s="88"/>
      <c r="D46107" s="88"/>
      <c r="E46107" s="88"/>
      <c r="F46107" s="88"/>
      <c r="G46107" s="88"/>
      <c r="H46107" s="88"/>
      <c r="I46107" s="88"/>
      <c r="J46107" s="88"/>
      <c r="K46107" s="88"/>
    </row>
    <row r="46108" spans="2:11" ht="12" hidden="1" customHeight="1" x14ac:dyDescent="0.2">
      <c r="B46108" s="88"/>
      <c r="C46108" s="88"/>
      <c r="D46108" s="88"/>
      <c r="E46108" s="88"/>
      <c r="F46108" s="88"/>
      <c r="G46108" s="88"/>
      <c r="H46108" s="88"/>
      <c r="I46108" s="88"/>
      <c r="J46108" s="88"/>
      <c r="K46108" s="88"/>
    </row>
    <row r="46109" spans="2:11" ht="12" hidden="1" customHeight="1" x14ac:dyDescent="0.2">
      <c r="B46109" s="88"/>
      <c r="C46109" s="88"/>
      <c r="D46109" s="88"/>
      <c r="E46109" s="88"/>
      <c r="F46109" s="88"/>
      <c r="G46109" s="88"/>
      <c r="H46109" s="88"/>
      <c r="I46109" s="88"/>
      <c r="J46109" s="88"/>
      <c r="K46109" s="88"/>
    </row>
    <row r="46110" spans="2:11" ht="12" hidden="1" customHeight="1" x14ac:dyDescent="0.2">
      <c r="B46110" s="88"/>
      <c r="C46110" s="88"/>
      <c r="D46110" s="88"/>
      <c r="E46110" s="88"/>
      <c r="F46110" s="88"/>
      <c r="G46110" s="88"/>
      <c r="H46110" s="88"/>
      <c r="I46110" s="88"/>
      <c r="J46110" s="88"/>
      <c r="K46110" s="88"/>
    </row>
    <row r="46111" spans="2:11" ht="12" hidden="1" customHeight="1" x14ac:dyDescent="0.2">
      <c r="B46111" s="88"/>
      <c r="C46111" s="88"/>
      <c r="D46111" s="88"/>
      <c r="E46111" s="88"/>
      <c r="F46111" s="88"/>
      <c r="G46111" s="88"/>
      <c r="H46111" s="88"/>
      <c r="I46111" s="88"/>
      <c r="J46111" s="88"/>
      <c r="K46111" s="88"/>
    </row>
    <row r="46112" spans="2:11" ht="12" hidden="1" customHeight="1" x14ac:dyDescent="0.2">
      <c r="B46112" s="88"/>
      <c r="C46112" s="88"/>
      <c r="D46112" s="88"/>
      <c r="E46112" s="88"/>
      <c r="F46112" s="88"/>
      <c r="G46112" s="88"/>
      <c r="H46112" s="88"/>
      <c r="I46112" s="88"/>
      <c r="J46112" s="88"/>
      <c r="K46112" s="88"/>
    </row>
    <row r="46113" spans="2:11" ht="12" hidden="1" customHeight="1" x14ac:dyDescent="0.2">
      <c r="B46113" s="88"/>
      <c r="C46113" s="88"/>
      <c r="D46113" s="88"/>
      <c r="E46113" s="88"/>
      <c r="F46113" s="88"/>
      <c r="G46113" s="88"/>
      <c r="H46113" s="88"/>
      <c r="I46113" s="88"/>
      <c r="J46113" s="88"/>
      <c r="K46113" s="88"/>
    </row>
    <row r="46114" spans="2:11" ht="12" hidden="1" customHeight="1" x14ac:dyDescent="0.2">
      <c r="B46114" s="88"/>
      <c r="C46114" s="88"/>
      <c r="D46114" s="88"/>
      <c r="E46114" s="88"/>
      <c r="F46114" s="88"/>
      <c r="G46114" s="88"/>
      <c r="H46114" s="88"/>
      <c r="I46114" s="88"/>
      <c r="J46114" s="88"/>
      <c r="K46114" s="88"/>
    </row>
    <row r="46115" spans="2:11" ht="12" hidden="1" customHeight="1" x14ac:dyDescent="0.2">
      <c r="B46115" s="88"/>
      <c r="C46115" s="88"/>
      <c r="D46115" s="88"/>
      <c r="E46115" s="88"/>
      <c r="F46115" s="88"/>
      <c r="G46115" s="88"/>
      <c r="H46115" s="88"/>
      <c r="I46115" s="88"/>
      <c r="J46115" s="88"/>
      <c r="K46115" s="88"/>
    </row>
    <row r="46116" spans="2:11" ht="12" hidden="1" customHeight="1" x14ac:dyDescent="0.2">
      <c r="B46116" s="88"/>
      <c r="C46116" s="88"/>
      <c r="D46116" s="88"/>
      <c r="E46116" s="88"/>
      <c r="F46116" s="88"/>
      <c r="G46116" s="88"/>
      <c r="H46116" s="88"/>
      <c r="I46116" s="88"/>
      <c r="J46116" s="88"/>
      <c r="K46116" s="88"/>
    </row>
    <row r="46117" spans="2:11" ht="12" hidden="1" customHeight="1" x14ac:dyDescent="0.2">
      <c r="B46117" s="88"/>
      <c r="C46117" s="88"/>
      <c r="D46117" s="88"/>
      <c r="E46117" s="88"/>
      <c r="F46117" s="88"/>
      <c r="G46117" s="88"/>
      <c r="H46117" s="88"/>
      <c r="I46117" s="88"/>
      <c r="J46117" s="88"/>
      <c r="K46117" s="88"/>
    </row>
    <row r="46118" spans="2:11" ht="12" hidden="1" customHeight="1" x14ac:dyDescent="0.2">
      <c r="B46118" s="88"/>
      <c r="C46118" s="88"/>
      <c r="D46118" s="88"/>
      <c r="E46118" s="88"/>
      <c r="F46118" s="88"/>
      <c r="G46118" s="88"/>
      <c r="H46118" s="88"/>
      <c r="I46118" s="88"/>
      <c r="J46118" s="88"/>
      <c r="K46118" s="88"/>
    </row>
    <row r="46119" spans="2:11" ht="12" hidden="1" customHeight="1" x14ac:dyDescent="0.2">
      <c r="B46119" s="88"/>
      <c r="C46119" s="88"/>
      <c r="D46119" s="88"/>
      <c r="E46119" s="88"/>
      <c r="F46119" s="88"/>
      <c r="G46119" s="88"/>
      <c r="H46119" s="88"/>
      <c r="I46119" s="88"/>
      <c r="J46119" s="88"/>
      <c r="K46119" s="88"/>
    </row>
    <row r="46120" spans="2:11" ht="12" hidden="1" customHeight="1" x14ac:dyDescent="0.2">
      <c r="B46120" s="88"/>
      <c r="C46120" s="88"/>
      <c r="D46120" s="88"/>
      <c r="E46120" s="88"/>
      <c r="F46120" s="88"/>
      <c r="G46120" s="88"/>
      <c r="H46120" s="88"/>
      <c r="I46120" s="88"/>
      <c r="J46120" s="88"/>
      <c r="K46120" s="88"/>
    </row>
    <row r="46121" spans="2:11" ht="12" hidden="1" customHeight="1" x14ac:dyDescent="0.2">
      <c r="B46121" s="88"/>
      <c r="C46121" s="88"/>
      <c r="D46121" s="88"/>
      <c r="E46121" s="88"/>
      <c r="F46121" s="88"/>
      <c r="G46121" s="88"/>
      <c r="H46121" s="88"/>
      <c r="I46121" s="88"/>
      <c r="J46121" s="88"/>
      <c r="K46121" s="88"/>
    </row>
    <row r="46122" spans="2:11" ht="12" hidden="1" customHeight="1" x14ac:dyDescent="0.2">
      <c r="B46122" s="88"/>
      <c r="C46122" s="88"/>
      <c r="D46122" s="88"/>
      <c r="E46122" s="88"/>
      <c r="F46122" s="88"/>
      <c r="G46122" s="88"/>
      <c r="H46122" s="88"/>
      <c r="I46122" s="88"/>
      <c r="J46122" s="88"/>
      <c r="K46122" s="88"/>
    </row>
    <row r="46123" spans="2:11" ht="12" hidden="1" customHeight="1" x14ac:dyDescent="0.2">
      <c r="B46123" s="88"/>
      <c r="C46123" s="88"/>
      <c r="D46123" s="88"/>
      <c r="E46123" s="88"/>
      <c r="F46123" s="88"/>
      <c r="G46123" s="88"/>
      <c r="H46123" s="88"/>
      <c r="I46123" s="88"/>
      <c r="J46123" s="88"/>
      <c r="K46123" s="88"/>
    </row>
    <row r="46124" spans="2:11" ht="12" hidden="1" customHeight="1" x14ac:dyDescent="0.2">
      <c r="B46124" s="88"/>
      <c r="C46124" s="88"/>
      <c r="D46124" s="88"/>
      <c r="E46124" s="88"/>
      <c r="F46124" s="88"/>
      <c r="G46124" s="88"/>
      <c r="H46124" s="88"/>
      <c r="I46124" s="88"/>
      <c r="J46124" s="88"/>
      <c r="K46124" s="88"/>
    </row>
    <row r="46125" spans="2:11" ht="12" hidden="1" customHeight="1" x14ac:dyDescent="0.2">
      <c r="B46125" s="88"/>
      <c r="C46125" s="88"/>
      <c r="D46125" s="88"/>
      <c r="E46125" s="88"/>
      <c r="F46125" s="88"/>
      <c r="G46125" s="88"/>
      <c r="H46125" s="88"/>
      <c r="I46125" s="88"/>
      <c r="J46125" s="88"/>
      <c r="K46125" s="88"/>
    </row>
    <row r="46126" spans="2:11" ht="12" hidden="1" customHeight="1" x14ac:dyDescent="0.2">
      <c r="B46126" s="88"/>
      <c r="C46126" s="88"/>
      <c r="D46126" s="88"/>
      <c r="E46126" s="88"/>
      <c r="F46126" s="88"/>
      <c r="G46126" s="88"/>
      <c r="H46126" s="88"/>
      <c r="I46126" s="88"/>
      <c r="J46126" s="88"/>
      <c r="K46126" s="88"/>
    </row>
    <row r="46127" spans="2:11" ht="12" hidden="1" customHeight="1" x14ac:dyDescent="0.2">
      <c r="B46127" s="88"/>
      <c r="C46127" s="88"/>
      <c r="D46127" s="88"/>
      <c r="E46127" s="88"/>
      <c r="F46127" s="88"/>
      <c r="G46127" s="88"/>
      <c r="H46127" s="88"/>
      <c r="I46127" s="88"/>
      <c r="J46127" s="88"/>
      <c r="K46127" s="88"/>
    </row>
    <row r="46128" spans="2:11" ht="12" hidden="1" customHeight="1" x14ac:dyDescent="0.2">
      <c r="B46128" s="88"/>
      <c r="C46128" s="88"/>
      <c r="D46128" s="88"/>
      <c r="E46128" s="88"/>
      <c r="F46128" s="88"/>
      <c r="G46128" s="88"/>
      <c r="H46128" s="88"/>
      <c r="I46128" s="88"/>
      <c r="J46128" s="88"/>
      <c r="K46128" s="88"/>
    </row>
    <row r="46129" spans="2:11" ht="12" hidden="1" customHeight="1" x14ac:dyDescent="0.2">
      <c r="B46129" s="88"/>
      <c r="C46129" s="88"/>
      <c r="D46129" s="88"/>
      <c r="E46129" s="88"/>
      <c r="F46129" s="88"/>
      <c r="G46129" s="88"/>
      <c r="H46129" s="88"/>
      <c r="I46129" s="88"/>
      <c r="J46129" s="88"/>
      <c r="K46129" s="88"/>
    </row>
    <row r="46130" spans="2:11" ht="12" hidden="1" customHeight="1" x14ac:dyDescent="0.2">
      <c r="B46130" s="88"/>
      <c r="C46130" s="88"/>
      <c r="D46130" s="88"/>
      <c r="E46130" s="88"/>
      <c r="F46130" s="88"/>
      <c r="G46130" s="88"/>
      <c r="H46130" s="88"/>
      <c r="I46130" s="88"/>
      <c r="J46130" s="88"/>
      <c r="K46130" s="88"/>
    </row>
    <row r="46131" spans="2:11" ht="12" hidden="1" customHeight="1" x14ac:dyDescent="0.2">
      <c r="B46131" s="88"/>
      <c r="C46131" s="88"/>
      <c r="D46131" s="88"/>
      <c r="E46131" s="88"/>
      <c r="F46131" s="88"/>
      <c r="G46131" s="88"/>
      <c r="H46131" s="88"/>
      <c r="I46131" s="88"/>
      <c r="J46131" s="88"/>
      <c r="K46131" s="88"/>
    </row>
    <row r="46132" spans="2:11" ht="12" hidden="1" customHeight="1" x14ac:dyDescent="0.2">
      <c r="B46132" s="88"/>
      <c r="C46132" s="88"/>
      <c r="D46132" s="88"/>
      <c r="E46132" s="88"/>
      <c r="F46132" s="88"/>
      <c r="G46132" s="88"/>
      <c r="H46132" s="88"/>
      <c r="I46132" s="88"/>
      <c r="J46132" s="88"/>
      <c r="K46132" s="88"/>
    </row>
    <row r="46133" spans="2:11" ht="12" hidden="1" customHeight="1" x14ac:dyDescent="0.2">
      <c r="B46133" s="88"/>
      <c r="C46133" s="88"/>
      <c r="D46133" s="88"/>
      <c r="E46133" s="88"/>
      <c r="F46133" s="88"/>
      <c r="G46133" s="88"/>
      <c r="H46133" s="88"/>
      <c r="I46133" s="88"/>
      <c r="J46133" s="88"/>
      <c r="K46133" s="88"/>
    </row>
    <row r="46134" spans="2:11" ht="12" hidden="1" customHeight="1" x14ac:dyDescent="0.2">
      <c r="B46134" s="88"/>
      <c r="C46134" s="88"/>
      <c r="D46134" s="88"/>
      <c r="E46134" s="88"/>
      <c r="F46134" s="88"/>
      <c r="G46134" s="88"/>
      <c r="H46134" s="88"/>
      <c r="I46134" s="88"/>
      <c r="J46134" s="88"/>
      <c r="K46134" s="88"/>
    </row>
    <row r="46135" spans="2:11" ht="12" hidden="1" customHeight="1" x14ac:dyDescent="0.2">
      <c r="B46135" s="88"/>
      <c r="C46135" s="88"/>
      <c r="D46135" s="88"/>
      <c r="E46135" s="88"/>
      <c r="F46135" s="88"/>
      <c r="G46135" s="88"/>
      <c r="H46135" s="88"/>
      <c r="I46135" s="88"/>
      <c r="J46135" s="88"/>
      <c r="K46135" s="88"/>
    </row>
    <row r="46136" spans="2:11" ht="12" hidden="1" customHeight="1" x14ac:dyDescent="0.2">
      <c r="B46136" s="88"/>
      <c r="C46136" s="88"/>
      <c r="D46136" s="88"/>
      <c r="E46136" s="88"/>
      <c r="F46136" s="88"/>
      <c r="G46136" s="88"/>
      <c r="H46136" s="88"/>
      <c r="I46136" s="88"/>
      <c r="J46136" s="88"/>
      <c r="K46136" s="88"/>
    </row>
    <row r="46137" spans="2:11" ht="12" hidden="1" customHeight="1" x14ac:dyDescent="0.2">
      <c r="B46137" s="88"/>
      <c r="C46137" s="88"/>
      <c r="D46137" s="88"/>
      <c r="E46137" s="88"/>
      <c r="F46137" s="88"/>
      <c r="G46137" s="88"/>
      <c r="H46137" s="88"/>
      <c r="I46137" s="88"/>
      <c r="J46137" s="88"/>
      <c r="K46137" s="88"/>
    </row>
    <row r="46138" spans="2:11" ht="12" hidden="1" customHeight="1" x14ac:dyDescent="0.2">
      <c r="B46138" s="88"/>
      <c r="C46138" s="88"/>
      <c r="D46138" s="88"/>
      <c r="E46138" s="88"/>
      <c r="F46138" s="88"/>
      <c r="G46138" s="88"/>
      <c r="H46138" s="88"/>
      <c r="I46138" s="88"/>
      <c r="J46138" s="88"/>
      <c r="K46138" s="88"/>
    </row>
    <row r="46139" spans="2:11" ht="12" hidden="1" customHeight="1" x14ac:dyDescent="0.2">
      <c r="B46139" s="88"/>
      <c r="C46139" s="88"/>
      <c r="D46139" s="88"/>
      <c r="E46139" s="88"/>
      <c r="F46139" s="88"/>
      <c r="G46139" s="88"/>
      <c r="H46139" s="88"/>
      <c r="I46139" s="88"/>
      <c r="J46139" s="88"/>
      <c r="K46139" s="88"/>
    </row>
    <row r="46140" spans="2:11" ht="12" hidden="1" customHeight="1" x14ac:dyDescent="0.2">
      <c r="B46140" s="88"/>
      <c r="C46140" s="88"/>
      <c r="D46140" s="88"/>
      <c r="E46140" s="88"/>
      <c r="F46140" s="88"/>
      <c r="G46140" s="88"/>
      <c r="H46140" s="88"/>
      <c r="I46140" s="88"/>
      <c r="J46140" s="88"/>
      <c r="K46140" s="88"/>
    </row>
    <row r="46141" spans="2:11" ht="12" hidden="1" customHeight="1" x14ac:dyDescent="0.2">
      <c r="B46141" s="88"/>
      <c r="C46141" s="88"/>
      <c r="D46141" s="88"/>
      <c r="E46141" s="88"/>
      <c r="F46141" s="88"/>
      <c r="G46141" s="88"/>
      <c r="H46141" s="88"/>
      <c r="I46141" s="88"/>
      <c r="J46141" s="88"/>
      <c r="K46141" s="88"/>
    </row>
    <row r="46142" spans="2:11" ht="12" hidden="1" customHeight="1" x14ac:dyDescent="0.2">
      <c r="B46142" s="88"/>
      <c r="C46142" s="88"/>
      <c r="D46142" s="88"/>
      <c r="E46142" s="88"/>
      <c r="F46142" s="88"/>
      <c r="G46142" s="88"/>
      <c r="H46142" s="88"/>
      <c r="I46142" s="88"/>
      <c r="J46142" s="88"/>
      <c r="K46142" s="88"/>
    </row>
    <row r="46143" spans="2:11" ht="12" hidden="1" customHeight="1" x14ac:dyDescent="0.2">
      <c r="B46143" s="88"/>
      <c r="C46143" s="88"/>
      <c r="D46143" s="88"/>
      <c r="E46143" s="88"/>
      <c r="F46143" s="88"/>
      <c r="G46143" s="88"/>
      <c r="H46143" s="88"/>
      <c r="I46143" s="88"/>
      <c r="J46143" s="88"/>
      <c r="K46143" s="88"/>
    </row>
    <row r="46144" spans="2:11" ht="12" hidden="1" customHeight="1" x14ac:dyDescent="0.2">
      <c r="B46144" s="88"/>
      <c r="C46144" s="88"/>
      <c r="D46144" s="88"/>
      <c r="E46144" s="88"/>
      <c r="F46144" s="88"/>
      <c r="G46144" s="88"/>
      <c r="H46144" s="88"/>
      <c r="I46144" s="88"/>
      <c r="J46144" s="88"/>
      <c r="K46144" s="88"/>
    </row>
    <row r="46145" spans="2:11" ht="12" hidden="1" customHeight="1" x14ac:dyDescent="0.2">
      <c r="B46145" s="88"/>
      <c r="C46145" s="88"/>
      <c r="D46145" s="88"/>
      <c r="E46145" s="88"/>
      <c r="F46145" s="88"/>
      <c r="G46145" s="88"/>
      <c r="H46145" s="88"/>
      <c r="I46145" s="88"/>
      <c r="J46145" s="88"/>
      <c r="K46145" s="88"/>
    </row>
    <row r="46146" spans="2:11" ht="12" hidden="1" customHeight="1" x14ac:dyDescent="0.2">
      <c r="B46146" s="88"/>
      <c r="C46146" s="88"/>
      <c r="D46146" s="88"/>
      <c r="E46146" s="88"/>
      <c r="F46146" s="88"/>
      <c r="G46146" s="88"/>
      <c r="H46146" s="88"/>
      <c r="I46146" s="88"/>
      <c r="J46146" s="88"/>
      <c r="K46146" s="88"/>
    </row>
    <row r="46147" spans="2:11" ht="12" hidden="1" customHeight="1" x14ac:dyDescent="0.2">
      <c r="B46147" s="88"/>
      <c r="C46147" s="88"/>
      <c r="D46147" s="88"/>
      <c r="E46147" s="88"/>
      <c r="F46147" s="88"/>
      <c r="G46147" s="88"/>
      <c r="H46147" s="88"/>
      <c r="I46147" s="88"/>
      <c r="J46147" s="88"/>
      <c r="K46147" s="88"/>
    </row>
    <row r="46148" spans="2:11" ht="12" hidden="1" customHeight="1" x14ac:dyDescent="0.2">
      <c r="B46148" s="88"/>
      <c r="C46148" s="88"/>
      <c r="D46148" s="88"/>
      <c r="E46148" s="88"/>
      <c r="F46148" s="88"/>
      <c r="G46148" s="88"/>
      <c r="H46148" s="88"/>
      <c r="I46148" s="88"/>
      <c r="J46148" s="88"/>
      <c r="K46148" s="88"/>
    </row>
    <row r="46149" spans="2:11" ht="12" hidden="1" customHeight="1" x14ac:dyDescent="0.2">
      <c r="B46149" s="88"/>
      <c r="C46149" s="88"/>
      <c r="D46149" s="88"/>
      <c r="E46149" s="88"/>
      <c r="F46149" s="88"/>
      <c r="G46149" s="88"/>
      <c r="H46149" s="88"/>
      <c r="I46149" s="88"/>
      <c r="J46149" s="88"/>
      <c r="K46149" s="88"/>
    </row>
    <row r="46150" spans="2:11" ht="12" hidden="1" customHeight="1" x14ac:dyDescent="0.2">
      <c r="B46150" s="88"/>
      <c r="C46150" s="88"/>
      <c r="D46150" s="88"/>
      <c r="E46150" s="88"/>
      <c r="F46150" s="88"/>
      <c r="G46150" s="88"/>
      <c r="H46150" s="88"/>
      <c r="I46150" s="88"/>
      <c r="J46150" s="88"/>
      <c r="K46150" s="88"/>
    </row>
    <row r="46151" spans="2:11" ht="12" hidden="1" customHeight="1" x14ac:dyDescent="0.2">
      <c r="B46151" s="88"/>
      <c r="C46151" s="88"/>
      <c r="D46151" s="88"/>
      <c r="E46151" s="88"/>
      <c r="F46151" s="88"/>
      <c r="G46151" s="88"/>
      <c r="H46151" s="88"/>
      <c r="I46151" s="88"/>
      <c r="J46151" s="88"/>
      <c r="K46151" s="88"/>
    </row>
    <row r="46152" spans="2:11" ht="12" hidden="1" customHeight="1" x14ac:dyDescent="0.2">
      <c r="B46152" s="88"/>
      <c r="C46152" s="88"/>
      <c r="D46152" s="88"/>
      <c r="E46152" s="88"/>
      <c r="F46152" s="88"/>
      <c r="G46152" s="88"/>
      <c r="H46152" s="88"/>
      <c r="I46152" s="88"/>
      <c r="J46152" s="88"/>
      <c r="K46152" s="88"/>
    </row>
    <row r="46153" spans="2:11" ht="12" hidden="1" customHeight="1" x14ac:dyDescent="0.2">
      <c r="B46153" s="88"/>
      <c r="C46153" s="88"/>
      <c r="D46153" s="88"/>
      <c r="E46153" s="88"/>
      <c r="F46153" s="88"/>
      <c r="G46153" s="88"/>
      <c r="H46153" s="88"/>
      <c r="I46153" s="88"/>
      <c r="J46153" s="88"/>
      <c r="K46153" s="88"/>
    </row>
    <row r="46154" spans="2:11" ht="12" hidden="1" customHeight="1" x14ac:dyDescent="0.2">
      <c r="B46154" s="88"/>
      <c r="C46154" s="88"/>
      <c r="D46154" s="88"/>
      <c r="E46154" s="88"/>
      <c r="F46154" s="88"/>
      <c r="G46154" s="88"/>
      <c r="H46154" s="88"/>
      <c r="I46154" s="88"/>
      <c r="J46154" s="88"/>
      <c r="K46154" s="88"/>
    </row>
    <row r="46155" spans="2:11" ht="12" hidden="1" customHeight="1" x14ac:dyDescent="0.2">
      <c r="B46155" s="88"/>
      <c r="C46155" s="88"/>
      <c r="D46155" s="88"/>
      <c r="E46155" s="88"/>
      <c r="F46155" s="88"/>
      <c r="G46155" s="88"/>
      <c r="H46155" s="88"/>
      <c r="I46155" s="88"/>
      <c r="J46155" s="88"/>
      <c r="K46155" s="88"/>
    </row>
    <row r="46156" spans="2:11" ht="12" hidden="1" customHeight="1" x14ac:dyDescent="0.2">
      <c r="B46156" s="88"/>
      <c r="C46156" s="88"/>
      <c r="D46156" s="88"/>
      <c r="E46156" s="88"/>
      <c r="F46156" s="88"/>
      <c r="G46156" s="88"/>
      <c r="H46156" s="88"/>
      <c r="I46156" s="88"/>
      <c r="J46156" s="88"/>
      <c r="K46156" s="88"/>
    </row>
    <row r="46157" spans="2:11" ht="12" hidden="1" customHeight="1" x14ac:dyDescent="0.2">
      <c r="B46157" s="88"/>
      <c r="C46157" s="88"/>
      <c r="D46157" s="88"/>
      <c r="E46157" s="88"/>
      <c r="F46157" s="88"/>
      <c r="G46157" s="88"/>
      <c r="H46157" s="88"/>
      <c r="I46157" s="88"/>
      <c r="J46157" s="88"/>
      <c r="K46157" s="88"/>
    </row>
    <row r="46158" spans="2:11" ht="12" hidden="1" customHeight="1" x14ac:dyDescent="0.2">
      <c r="B46158" s="88"/>
      <c r="C46158" s="88"/>
      <c r="D46158" s="88"/>
      <c r="E46158" s="88"/>
      <c r="F46158" s="88"/>
      <c r="G46158" s="88"/>
      <c r="H46158" s="88"/>
      <c r="I46158" s="88"/>
      <c r="J46158" s="88"/>
      <c r="K46158" s="88"/>
    </row>
    <row r="46159" spans="2:11" ht="12" hidden="1" customHeight="1" x14ac:dyDescent="0.2">
      <c r="B46159" s="88"/>
      <c r="C46159" s="88"/>
      <c r="D46159" s="88"/>
      <c r="E46159" s="88"/>
      <c r="F46159" s="88"/>
      <c r="G46159" s="88"/>
      <c r="H46159" s="88"/>
      <c r="I46159" s="88"/>
      <c r="J46159" s="88"/>
      <c r="K46159" s="88"/>
    </row>
    <row r="46160" spans="2:11" ht="12" hidden="1" customHeight="1" x14ac:dyDescent="0.2">
      <c r="B46160" s="88"/>
      <c r="C46160" s="88"/>
      <c r="D46160" s="88"/>
      <c r="E46160" s="88"/>
      <c r="F46160" s="88"/>
      <c r="G46160" s="88"/>
      <c r="H46160" s="88"/>
      <c r="I46160" s="88"/>
      <c r="J46160" s="88"/>
      <c r="K46160" s="88"/>
    </row>
    <row r="46161" spans="2:11" ht="12" hidden="1" customHeight="1" x14ac:dyDescent="0.2">
      <c r="B46161" s="88"/>
      <c r="C46161" s="88"/>
      <c r="D46161" s="88"/>
      <c r="E46161" s="88"/>
      <c r="F46161" s="88"/>
      <c r="G46161" s="88"/>
      <c r="H46161" s="88"/>
      <c r="I46161" s="88"/>
      <c r="J46161" s="88"/>
      <c r="K46161" s="88"/>
    </row>
    <row r="46162" spans="2:11" ht="12" hidden="1" customHeight="1" x14ac:dyDescent="0.2">
      <c r="B46162" s="88"/>
      <c r="C46162" s="88"/>
      <c r="D46162" s="88"/>
      <c r="E46162" s="88"/>
      <c r="F46162" s="88"/>
      <c r="G46162" s="88"/>
      <c r="H46162" s="88"/>
      <c r="I46162" s="88"/>
      <c r="J46162" s="88"/>
      <c r="K46162" s="88"/>
    </row>
    <row r="46163" spans="2:11" ht="12" hidden="1" customHeight="1" x14ac:dyDescent="0.2">
      <c r="B46163" s="88"/>
      <c r="C46163" s="88"/>
      <c r="D46163" s="88"/>
      <c r="E46163" s="88"/>
      <c r="F46163" s="88"/>
      <c r="G46163" s="88"/>
      <c r="H46163" s="88"/>
      <c r="I46163" s="88"/>
      <c r="J46163" s="88"/>
      <c r="K46163" s="88"/>
    </row>
    <row r="46164" spans="2:11" ht="12" hidden="1" customHeight="1" x14ac:dyDescent="0.2">
      <c r="B46164" s="88"/>
      <c r="C46164" s="88"/>
      <c r="D46164" s="88"/>
      <c r="E46164" s="88"/>
      <c r="F46164" s="88"/>
      <c r="G46164" s="88"/>
      <c r="H46164" s="88"/>
      <c r="I46164" s="88"/>
      <c r="J46164" s="88"/>
      <c r="K46164" s="88"/>
    </row>
    <row r="46165" spans="2:11" ht="12" hidden="1" customHeight="1" x14ac:dyDescent="0.2">
      <c r="B46165" s="88"/>
      <c r="C46165" s="88"/>
      <c r="D46165" s="88"/>
      <c r="E46165" s="88"/>
      <c r="F46165" s="88"/>
      <c r="G46165" s="88"/>
      <c r="H46165" s="88"/>
      <c r="I46165" s="88"/>
      <c r="J46165" s="88"/>
      <c r="K46165" s="88"/>
    </row>
    <row r="46166" spans="2:11" ht="12" hidden="1" customHeight="1" x14ac:dyDescent="0.2">
      <c r="B46166" s="88"/>
      <c r="C46166" s="88"/>
      <c r="D46166" s="88"/>
      <c r="E46166" s="88"/>
      <c r="F46166" s="88"/>
      <c r="G46166" s="88"/>
      <c r="H46166" s="88"/>
      <c r="I46166" s="88"/>
      <c r="J46166" s="88"/>
      <c r="K46166" s="88"/>
    </row>
    <row r="46167" spans="2:11" ht="12" hidden="1" customHeight="1" x14ac:dyDescent="0.2">
      <c r="B46167" s="88"/>
      <c r="C46167" s="88"/>
      <c r="D46167" s="88"/>
      <c r="E46167" s="88"/>
      <c r="F46167" s="88"/>
      <c r="G46167" s="88"/>
      <c r="H46167" s="88"/>
      <c r="I46167" s="88"/>
      <c r="J46167" s="88"/>
      <c r="K46167" s="88"/>
    </row>
    <row r="46168" spans="2:11" ht="12" hidden="1" customHeight="1" x14ac:dyDescent="0.2">
      <c r="B46168" s="88"/>
      <c r="C46168" s="88"/>
      <c r="D46168" s="88"/>
      <c r="E46168" s="88"/>
      <c r="F46168" s="88"/>
      <c r="G46168" s="88"/>
      <c r="H46168" s="88"/>
      <c r="I46168" s="88"/>
      <c r="J46168" s="88"/>
      <c r="K46168" s="88"/>
    </row>
    <row r="46169" spans="2:11" ht="12" hidden="1" customHeight="1" x14ac:dyDescent="0.2">
      <c r="B46169" s="88"/>
      <c r="C46169" s="88"/>
      <c r="D46169" s="88"/>
      <c r="E46169" s="88"/>
      <c r="F46169" s="88"/>
      <c r="G46169" s="88"/>
      <c r="H46169" s="88"/>
      <c r="I46169" s="88"/>
      <c r="J46169" s="88"/>
      <c r="K46169" s="88"/>
    </row>
    <row r="46170" spans="2:11" ht="12" hidden="1" customHeight="1" x14ac:dyDescent="0.2">
      <c r="B46170" s="88"/>
      <c r="C46170" s="88"/>
      <c r="D46170" s="88"/>
      <c r="E46170" s="88"/>
      <c r="F46170" s="88"/>
      <c r="G46170" s="88"/>
      <c r="H46170" s="88"/>
      <c r="I46170" s="88"/>
      <c r="J46170" s="88"/>
      <c r="K46170" s="88"/>
    </row>
    <row r="46171" spans="2:11" ht="12" hidden="1" customHeight="1" x14ac:dyDescent="0.2">
      <c r="B46171" s="88"/>
      <c r="C46171" s="88"/>
      <c r="D46171" s="88"/>
      <c r="E46171" s="88"/>
      <c r="F46171" s="88"/>
      <c r="G46171" s="88"/>
      <c r="H46171" s="88"/>
      <c r="I46171" s="88"/>
      <c r="J46171" s="88"/>
      <c r="K46171" s="88"/>
    </row>
    <row r="46172" spans="2:11" ht="12" hidden="1" customHeight="1" x14ac:dyDescent="0.2">
      <c r="B46172" s="88"/>
      <c r="C46172" s="88"/>
      <c r="D46172" s="88"/>
      <c r="E46172" s="88"/>
      <c r="F46172" s="88"/>
      <c r="G46172" s="88"/>
      <c r="H46172" s="88"/>
      <c r="I46172" s="88"/>
      <c r="J46172" s="88"/>
      <c r="K46172" s="88"/>
    </row>
    <row r="46173" spans="2:11" ht="12" hidden="1" customHeight="1" x14ac:dyDescent="0.2">
      <c r="B46173" s="88"/>
      <c r="C46173" s="88"/>
      <c r="D46173" s="88"/>
      <c r="E46173" s="88"/>
      <c r="F46173" s="88"/>
      <c r="G46173" s="88"/>
      <c r="H46173" s="88"/>
      <c r="I46173" s="88"/>
      <c r="J46173" s="88"/>
      <c r="K46173" s="88"/>
    </row>
    <row r="46174" spans="2:11" ht="12" hidden="1" customHeight="1" x14ac:dyDescent="0.2">
      <c r="B46174" s="88"/>
      <c r="C46174" s="88"/>
      <c r="D46174" s="88"/>
      <c r="E46174" s="88"/>
      <c r="F46174" s="88"/>
      <c r="G46174" s="88"/>
      <c r="H46174" s="88"/>
      <c r="I46174" s="88"/>
      <c r="J46174" s="88"/>
      <c r="K46174" s="88"/>
    </row>
    <row r="46175" spans="2:11" ht="12" hidden="1" customHeight="1" x14ac:dyDescent="0.2">
      <c r="B46175" s="88"/>
      <c r="C46175" s="88"/>
      <c r="D46175" s="88"/>
      <c r="E46175" s="88"/>
      <c r="F46175" s="88"/>
      <c r="G46175" s="88"/>
      <c r="H46175" s="88"/>
      <c r="I46175" s="88"/>
      <c r="J46175" s="88"/>
      <c r="K46175" s="88"/>
    </row>
    <row r="46176" spans="2:11" ht="12" hidden="1" customHeight="1" x14ac:dyDescent="0.2">
      <c r="B46176" s="88"/>
      <c r="C46176" s="88"/>
      <c r="D46176" s="88"/>
      <c r="E46176" s="88"/>
      <c r="F46176" s="88"/>
      <c r="G46176" s="88"/>
      <c r="H46176" s="88"/>
      <c r="I46176" s="88"/>
      <c r="J46176" s="88"/>
      <c r="K46176" s="88"/>
    </row>
    <row r="46177" spans="2:11" ht="12" hidden="1" customHeight="1" x14ac:dyDescent="0.2">
      <c r="B46177" s="88"/>
      <c r="C46177" s="88"/>
      <c r="D46177" s="88"/>
      <c r="E46177" s="88"/>
      <c r="F46177" s="88"/>
      <c r="G46177" s="88"/>
      <c r="H46177" s="88"/>
      <c r="I46177" s="88"/>
      <c r="J46177" s="88"/>
      <c r="K46177" s="88"/>
    </row>
    <row r="46178" spans="2:11" ht="12" hidden="1" customHeight="1" x14ac:dyDescent="0.2">
      <c r="B46178" s="88"/>
      <c r="C46178" s="88"/>
      <c r="D46178" s="88"/>
      <c r="E46178" s="88"/>
      <c r="F46178" s="88"/>
      <c r="G46178" s="88"/>
      <c r="H46178" s="88"/>
      <c r="I46178" s="88"/>
      <c r="J46178" s="88"/>
      <c r="K46178" s="88"/>
    </row>
    <row r="46179" spans="2:11" ht="12" hidden="1" customHeight="1" x14ac:dyDescent="0.2">
      <c r="B46179" s="88"/>
      <c r="C46179" s="88"/>
      <c r="D46179" s="88"/>
      <c r="E46179" s="88"/>
      <c r="F46179" s="88"/>
      <c r="G46179" s="88"/>
      <c r="H46179" s="88"/>
      <c r="I46179" s="88"/>
      <c r="J46179" s="88"/>
      <c r="K46179" s="88"/>
    </row>
    <row r="46180" spans="2:11" ht="12" hidden="1" customHeight="1" x14ac:dyDescent="0.2">
      <c r="B46180" s="88"/>
      <c r="C46180" s="88"/>
      <c r="D46180" s="88"/>
      <c r="E46180" s="88"/>
      <c r="F46180" s="88"/>
      <c r="G46180" s="88"/>
      <c r="H46180" s="88"/>
      <c r="I46180" s="88"/>
      <c r="J46180" s="88"/>
      <c r="K46180" s="88"/>
    </row>
    <row r="46181" spans="2:11" ht="12" hidden="1" customHeight="1" x14ac:dyDescent="0.2">
      <c r="B46181" s="88"/>
      <c r="C46181" s="88"/>
      <c r="D46181" s="88"/>
      <c r="E46181" s="88"/>
      <c r="F46181" s="88"/>
      <c r="G46181" s="88"/>
      <c r="H46181" s="88"/>
      <c r="I46181" s="88"/>
      <c r="J46181" s="88"/>
      <c r="K46181" s="88"/>
    </row>
    <row r="46182" spans="2:11" ht="12" hidden="1" customHeight="1" x14ac:dyDescent="0.2">
      <c r="B46182" s="88"/>
      <c r="C46182" s="88"/>
      <c r="D46182" s="88"/>
      <c r="E46182" s="88"/>
      <c r="F46182" s="88"/>
      <c r="G46182" s="88"/>
      <c r="H46182" s="88"/>
      <c r="I46182" s="88"/>
      <c r="J46182" s="88"/>
      <c r="K46182" s="88"/>
    </row>
    <row r="46183" spans="2:11" ht="12" hidden="1" customHeight="1" x14ac:dyDescent="0.2">
      <c r="B46183" s="88"/>
      <c r="C46183" s="88"/>
      <c r="D46183" s="88"/>
      <c r="E46183" s="88"/>
      <c r="F46183" s="88"/>
      <c r="G46183" s="88"/>
      <c r="H46183" s="88"/>
      <c r="I46183" s="88"/>
      <c r="J46183" s="88"/>
      <c r="K46183" s="88"/>
    </row>
    <row r="46184" spans="2:11" ht="12" hidden="1" customHeight="1" x14ac:dyDescent="0.2">
      <c r="B46184" s="88"/>
      <c r="C46184" s="88"/>
      <c r="D46184" s="88"/>
      <c r="E46184" s="88"/>
      <c r="F46184" s="88"/>
      <c r="G46184" s="88"/>
      <c r="H46184" s="88"/>
      <c r="I46184" s="88"/>
      <c r="J46184" s="88"/>
      <c r="K46184" s="88"/>
    </row>
    <row r="46185" spans="2:11" ht="12" hidden="1" customHeight="1" x14ac:dyDescent="0.2">
      <c r="B46185" s="88"/>
      <c r="C46185" s="88"/>
      <c r="D46185" s="88"/>
      <c r="E46185" s="88"/>
      <c r="F46185" s="88"/>
      <c r="G46185" s="88"/>
      <c r="H46185" s="88"/>
      <c r="I46185" s="88"/>
      <c r="J46185" s="88"/>
      <c r="K46185" s="88"/>
    </row>
    <row r="46186" spans="2:11" ht="12" hidden="1" customHeight="1" x14ac:dyDescent="0.2">
      <c r="B46186" s="88"/>
      <c r="C46186" s="88"/>
      <c r="D46186" s="88"/>
      <c r="E46186" s="88"/>
      <c r="F46186" s="88"/>
      <c r="G46186" s="88"/>
      <c r="H46186" s="88"/>
      <c r="I46186" s="88"/>
      <c r="J46186" s="88"/>
      <c r="K46186" s="88"/>
    </row>
    <row r="46187" spans="2:11" ht="12" hidden="1" customHeight="1" x14ac:dyDescent="0.2">
      <c r="B46187" s="88"/>
      <c r="C46187" s="88"/>
      <c r="D46187" s="88"/>
      <c r="E46187" s="88"/>
      <c r="F46187" s="88"/>
      <c r="G46187" s="88"/>
      <c r="H46187" s="88"/>
      <c r="I46187" s="88"/>
      <c r="J46187" s="88"/>
      <c r="K46187" s="88"/>
    </row>
    <row r="46188" spans="2:11" ht="12" hidden="1" customHeight="1" x14ac:dyDescent="0.2">
      <c r="B46188" s="88"/>
      <c r="C46188" s="88"/>
      <c r="D46188" s="88"/>
      <c r="E46188" s="88"/>
      <c r="F46188" s="88"/>
      <c r="G46188" s="88"/>
      <c r="H46188" s="88"/>
      <c r="I46188" s="88"/>
      <c r="J46188" s="88"/>
      <c r="K46188" s="88"/>
    </row>
    <row r="46189" spans="2:11" ht="12" hidden="1" customHeight="1" x14ac:dyDescent="0.2">
      <c r="B46189" s="88"/>
      <c r="C46189" s="88"/>
      <c r="D46189" s="88"/>
      <c r="E46189" s="88"/>
      <c r="F46189" s="88"/>
      <c r="G46189" s="88"/>
      <c r="H46189" s="88"/>
      <c r="I46189" s="88"/>
      <c r="J46189" s="88"/>
      <c r="K46189" s="88"/>
    </row>
    <row r="46190" spans="2:11" ht="12" hidden="1" customHeight="1" x14ac:dyDescent="0.2">
      <c r="B46190" s="88"/>
      <c r="C46190" s="88"/>
      <c r="D46190" s="88"/>
      <c r="E46190" s="88"/>
      <c r="F46190" s="88"/>
      <c r="G46190" s="88"/>
      <c r="H46190" s="88"/>
      <c r="I46190" s="88"/>
      <c r="J46190" s="88"/>
      <c r="K46190" s="88"/>
    </row>
    <row r="46191" spans="2:11" ht="12" hidden="1" customHeight="1" x14ac:dyDescent="0.2">
      <c r="B46191" s="88"/>
      <c r="C46191" s="88"/>
      <c r="D46191" s="88"/>
      <c r="E46191" s="88"/>
      <c r="F46191" s="88"/>
      <c r="G46191" s="88"/>
      <c r="H46191" s="88"/>
      <c r="I46191" s="88"/>
      <c r="J46191" s="88"/>
      <c r="K46191" s="88"/>
    </row>
    <row r="46192" spans="2:11" ht="12" hidden="1" customHeight="1" x14ac:dyDescent="0.2">
      <c r="B46192" s="88"/>
      <c r="C46192" s="88"/>
      <c r="D46192" s="88"/>
      <c r="E46192" s="88"/>
      <c r="F46192" s="88"/>
      <c r="G46192" s="88"/>
      <c r="H46192" s="88"/>
      <c r="I46192" s="88"/>
      <c r="J46192" s="88"/>
      <c r="K46192" s="88"/>
    </row>
    <row r="46193" spans="2:11" ht="12" hidden="1" customHeight="1" x14ac:dyDescent="0.2">
      <c r="B46193" s="88"/>
      <c r="C46193" s="88"/>
      <c r="D46193" s="88"/>
      <c r="E46193" s="88"/>
      <c r="F46193" s="88"/>
      <c r="G46193" s="88"/>
      <c r="H46193" s="88"/>
      <c r="I46193" s="88"/>
      <c r="J46193" s="88"/>
      <c r="K46193" s="88"/>
    </row>
    <row r="46194" spans="2:11" ht="12" hidden="1" customHeight="1" x14ac:dyDescent="0.2">
      <c r="B46194" s="88"/>
      <c r="C46194" s="88"/>
      <c r="D46194" s="88"/>
      <c r="E46194" s="88"/>
      <c r="F46194" s="88"/>
      <c r="G46194" s="88"/>
      <c r="H46194" s="88"/>
      <c r="I46194" s="88"/>
      <c r="J46194" s="88"/>
      <c r="K46194" s="88"/>
    </row>
    <row r="46195" spans="2:11" ht="12" hidden="1" customHeight="1" x14ac:dyDescent="0.2">
      <c r="B46195" s="88"/>
      <c r="C46195" s="88"/>
      <c r="D46195" s="88"/>
      <c r="E46195" s="88"/>
      <c r="F46195" s="88"/>
      <c r="G46195" s="88"/>
      <c r="H46195" s="88"/>
      <c r="I46195" s="88"/>
      <c r="J46195" s="88"/>
      <c r="K46195" s="88"/>
    </row>
    <row r="46196" spans="2:11" ht="12" hidden="1" customHeight="1" x14ac:dyDescent="0.2">
      <c r="B46196" s="88"/>
      <c r="C46196" s="88"/>
      <c r="D46196" s="88"/>
      <c r="E46196" s="88"/>
      <c r="F46196" s="88"/>
      <c r="G46196" s="88"/>
      <c r="H46196" s="88"/>
      <c r="I46196" s="88"/>
      <c r="J46196" s="88"/>
      <c r="K46196" s="88"/>
    </row>
    <row r="46197" spans="2:11" ht="12" hidden="1" customHeight="1" x14ac:dyDescent="0.2">
      <c r="B46197" s="88"/>
      <c r="C46197" s="88"/>
      <c r="D46197" s="88"/>
      <c r="E46197" s="88"/>
      <c r="F46197" s="88"/>
      <c r="G46197" s="88"/>
      <c r="H46197" s="88"/>
      <c r="I46197" s="88"/>
      <c r="J46197" s="88"/>
      <c r="K46197" s="88"/>
    </row>
    <row r="46198" spans="2:11" ht="12" hidden="1" customHeight="1" x14ac:dyDescent="0.2">
      <c r="B46198" s="88"/>
      <c r="C46198" s="88"/>
      <c r="D46198" s="88"/>
      <c r="E46198" s="88"/>
      <c r="F46198" s="88"/>
      <c r="G46198" s="88"/>
      <c r="H46198" s="88"/>
      <c r="I46198" s="88"/>
      <c r="J46198" s="88"/>
      <c r="K46198" s="88"/>
    </row>
    <row r="46199" spans="2:11" ht="12" hidden="1" customHeight="1" x14ac:dyDescent="0.2">
      <c r="B46199" s="88"/>
      <c r="C46199" s="88"/>
      <c r="D46199" s="88"/>
      <c r="E46199" s="88"/>
      <c r="F46199" s="88"/>
      <c r="G46199" s="88"/>
      <c r="H46199" s="88"/>
      <c r="I46199" s="88"/>
      <c r="J46199" s="88"/>
      <c r="K46199" s="88"/>
    </row>
    <row r="46200" spans="2:11" ht="12" hidden="1" customHeight="1" x14ac:dyDescent="0.2">
      <c r="B46200" s="88"/>
      <c r="C46200" s="88"/>
      <c r="D46200" s="88"/>
      <c r="E46200" s="88"/>
      <c r="F46200" s="88"/>
      <c r="G46200" s="88"/>
      <c r="H46200" s="88"/>
      <c r="I46200" s="88"/>
      <c r="J46200" s="88"/>
      <c r="K46200" s="88"/>
    </row>
    <row r="46201" spans="2:11" ht="12" hidden="1" customHeight="1" x14ac:dyDescent="0.2">
      <c r="B46201" s="88"/>
      <c r="C46201" s="88"/>
      <c r="D46201" s="88"/>
      <c r="E46201" s="88"/>
      <c r="F46201" s="88"/>
      <c r="G46201" s="88"/>
      <c r="H46201" s="88"/>
      <c r="I46201" s="88"/>
      <c r="J46201" s="88"/>
      <c r="K46201" s="88"/>
    </row>
    <row r="46202" spans="2:11" ht="12" hidden="1" customHeight="1" x14ac:dyDescent="0.2">
      <c r="B46202" s="88"/>
      <c r="C46202" s="88"/>
      <c r="D46202" s="88"/>
      <c r="E46202" s="88"/>
      <c r="F46202" s="88"/>
      <c r="G46202" s="88"/>
      <c r="H46202" s="88"/>
      <c r="I46202" s="88"/>
      <c r="J46202" s="88"/>
      <c r="K46202" s="88"/>
    </row>
    <row r="46203" spans="2:11" ht="12" hidden="1" customHeight="1" x14ac:dyDescent="0.2">
      <c r="B46203" s="88"/>
      <c r="C46203" s="88"/>
      <c r="D46203" s="88"/>
      <c r="E46203" s="88"/>
      <c r="F46203" s="88"/>
      <c r="G46203" s="88"/>
      <c r="H46203" s="88"/>
      <c r="I46203" s="88"/>
      <c r="J46203" s="88"/>
      <c r="K46203" s="88"/>
    </row>
    <row r="46204" spans="2:11" ht="12" hidden="1" customHeight="1" x14ac:dyDescent="0.2">
      <c r="B46204" s="88"/>
      <c r="C46204" s="88"/>
      <c r="D46204" s="88"/>
      <c r="E46204" s="88"/>
      <c r="F46204" s="88"/>
      <c r="G46204" s="88"/>
      <c r="H46204" s="88"/>
      <c r="I46204" s="88"/>
      <c r="J46204" s="88"/>
      <c r="K46204" s="88"/>
    </row>
    <row r="46205" spans="2:11" ht="12" hidden="1" customHeight="1" x14ac:dyDescent="0.2">
      <c r="B46205" s="88"/>
      <c r="C46205" s="88"/>
      <c r="D46205" s="88"/>
      <c r="E46205" s="88"/>
      <c r="F46205" s="88"/>
      <c r="G46205" s="88"/>
      <c r="H46205" s="88"/>
      <c r="I46205" s="88"/>
      <c r="J46205" s="88"/>
      <c r="K46205" s="88"/>
    </row>
    <row r="46206" spans="2:11" ht="12" hidden="1" customHeight="1" x14ac:dyDescent="0.2">
      <c r="B46206" s="88"/>
      <c r="C46206" s="88"/>
      <c r="D46206" s="88"/>
      <c r="E46206" s="88"/>
      <c r="F46206" s="88"/>
      <c r="G46206" s="88"/>
      <c r="H46206" s="88"/>
      <c r="I46206" s="88"/>
      <c r="J46206" s="88"/>
      <c r="K46206" s="88"/>
    </row>
    <row r="46207" spans="2:11" ht="12" hidden="1" customHeight="1" x14ac:dyDescent="0.2">
      <c r="B46207" s="88"/>
      <c r="C46207" s="88"/>
      <c r="D46207" s="88"/>
      <c r="E46207" s="88"/>
      <c r="F46207" s="88"/>
      <c r="G46207" s="88"/>
      <c r="H46207" s="88"/>
      <c r="I46207" s="88"/>
      <c r="J46207" s="88"/>
      <c r="K46207" s="88"/>
    </row>
    <row r="46208" spans="2:11" ht="12" hidden="1" customHeight="1" x14ac:dyDescent="0.2">
      <c r="B46208" s="88"/>
      <c r="C46208" s="88"/>
      <c r="D46208" s="88"/>
      <c r="E46208" s="88"/>
      <c r="F46208" s="88"/>
      <c r="G46208" s="88"/>
      <c r="H46208" s="88"/>
      <c r="I46208" s="88"/>
      <c r="J46208" s="88"/>
      <c r="K46208" s="88"/>
    </row>
    <row r="46209" spans="2:11" ht="12" hidden="1" customHeight="1" x14ac:dyDescent="0.2">
      <c r="B46209" s="88"/>
      <c r="C46209" s="88"/>
      <c r="D46209" s="88"/>
      <c r="E46209" s="88"/>
      <c r="F46209" s="88"/>
      <c r="G46209" s="88"/>
      <c r="H46209" s="88"/>
      <c r="I46209" s="88"/>
      <c r="J46209" s="88"/>
      <c r="K46209" s="88"/>
    </row>
    <row r="46210" spans="2:11" ht="12" hidden="1" customHeight="1" x14ac:dyDescent="0.2">
      <c r="B46210" s="88"/>
      <c r="C46210" s="88"/>
      <c r="D46210" s="88"/>
      <c r="E46210" s="88"/>
      <c r="F46210" s="88"/>
      <c r="G46210" s="88"/>
      <c r="H46210" s="88"/>
      <c r="I46210" s="88"/>
      <c r="J46210" s="88"/>
      <c r="K46210" s="88"/>
    </row>
    <row r="46211" spans="2:11" ht="12" hidden="1" customHeight="1" x14ac:dyDescent="0.2">
      <c r="B46211" s="88"/>
      <c r="C46211" s="88"/>
      <c r="D46211" s="88"/>
      <c r="E46211" s="88"/>
      <c r="F46211" s="88"/>
      <c r="G46211" s="88"/>
      <c r="H46211" s="88"/>
      <c r="I46211" s="88"/>
      <c r="J46211" s="88"/>
      <c r="K46211" s="88"/>
    </row>
    <row r="46212" spans="2:11" ht="12" hidden="1" customHeight="1" x14ac:dyDescent="0.2">
      <c r="B46212" s="88"/>
      <c r="C46212" s="88"/>
      <c r="D46212" s="88"/>
      <c r="E46212" s="88"/>
      <c r="F46212" s="88"/>
      <c r="G46212" s="88"/>
      <c r="H46212" s="88"/>
      <c r="I46212" s="88"/>
      <c r="J46212" s="88"/>
      <c r="K46212" s="88"/>
    </row>
    <row r="46213" spans="2:11" ht="12" hidden="1" customHeight="1" x14ac:dyDescent="0.2">
      <c r="B46213" s="88"/>
      <c r="C46213" s="88"/>
      <c r="D46213" s="88"/>
      <c r="E46213" s="88"/>
      <c r="F46213" s="88"/>
      <c r="G46213" s="88"/>
      <c r="H46213" s="88"/>
      <c r="I46213" s="88"/>
      <c r="J46213" s="88"/>
      <c r="K46213" s="88"/>
    </row>
    <row r="46214" spans="2:11" ht="12" hidden="1" customHeight="1" x14ac:dyDescent="0.2">
      <c r="B46214" s="88"/>
      <c r="C46214" s="88"/>
      <c r="D46214" s="88"/>
      <c r="E46214" s="88"/>
      <c r="F46214" s="88"/>
      <c r="G46214" s="88"/>
      <c r="H46214" s="88"/>
      <c r="I46214" s="88"/>
      <c r="J46214" s="88"/>
      <c r="K46214" s="88"/>
    </row>
    <row r="46215" spans="2:11" ht="12" hidden="1" customHeight="1" x14ac:dyDescent="0.2">
      <c r="B46215" s="88"/>
      <c r="C46215" s="88"/>
      <c r="D46215" s="88"/>
      <c r="E46215" s="88"/>
      <c r="F46215" s="88"/>
      <c r="G46215" s="88"/>
      <c r="H46215" s="88"/>
      <c r="I46215" s="88"/>
      <c r="J46215" s="88"/>
      <c r="K46215" s="88"/>
    </row>
    <row r="46216" spans="2:11" ht="12" hidden="1" customHeight="1" x14ac:dyDescent="0.2">
      <c r="B46216" s="88"/>
      <c r="C46216" s="88"/>
      <c r="D46216" s="88"/>
      <c r="E46216" s="88"/>
      <c r="F46216" s="88"/>
      <c r="G46216" s="88"/>
      <c r="H46216" s="88"/>
      <c r="I46216" s="88"/>
      <c r="J46216" s="88"/>
      <c r="K46216" s="88"/>
    </row>
    <row r="46217" spans="2:11" ht="12" hidden="1" customHeight="1" x14ac:dyDescent="0.2">
      <c r="B46217" s="88"/>
      <c r="C46217" s="88"/>
      <c r="D46217" s="88"/>
      <c r="E46217" s="88"/>
      <c r="F46217" s="88"/>
      <c r="G46217" s="88"/>
      <c r="H46217" s="88"/>
      <c r="I46217" s="88"/>
      <c r="J46217" s="88"/>
      <c r="K46217" s="88"/>
    </row>
    <row r="46218" spans="2:11" ht="12" hidden="1" customHeight="1" x14ac:dyDescent="0.2">
      <c r="B46218" s="88"/>
      <c r="C46218" s="88"/>
      <c r="D46218" s="88"/>
      <c r="E46218" s="88"/>
      <c r="F46218" s="88"/>
      <c r="G46218" s="88"/>
      <c r="H46218" s="88"/>
      <c r="I46218" s="88"/>
      <c r="J46218" s="88"/>
      <c r="K46218" s="88"/>
    </row>
    <row r="46219" spans="2:11" ht="12" hidden="1" customHeight="1" x14ac:dyDescent="0.2">
      <c r="B46219" s="88"/>
      <c r="C46219" s="88"/>
      <c r="D46219" s="88"/>
      <c r="E46219" s="88"/>
      <c r="F46219" s="88"/>
      <c r="G46219" s="88"/>
      <c r="H46219" s="88"/>
      <c r="I46219" s="88"/>
      <c r="J46219" s="88"/>
      <c r="K46219" s="88"/>
    </row>
    <row r="46220" spans="2:11" ht="12" hidden="1" customHeight="1" x14ac:dyDescent="0.2">
      <c r="B46220" s="88"/>
      <c r="C46220" s="88"/>
      <c r="D46220" s="88"/>
      <c r="E46220" s="88"/>
      <c r="F46220" s="88"/>
      <c r="G46220" s="88"/>
      <c r="H46220" s="88"/>
      <c r="I46220" s="88"/>
      <c r="J46220" s="88"/>
      <c r="K46220" s="88"/>
    </row>
    <row r="46221" spans="2:11" ht="12" hidden="1" customHeight="1" x14ac:dyDescent="0.2">
      <c r="B46221" s="88"/>
      <c r="C46221" s="88"/>
      <c r="D46221" s="88"/>
      <c r="E46221" s="88"/>
      <c r="F46221" s="88"/>
      <c r="G46221" s="88"/>
      <c r="H46221" s="88"/>
      <c r="I46221" s="88"/>
      <c r="J46221" s="88"/>
      <c r="K46221" s="88"/>
    </row>
    <row r="46222" spans="2:11" ht="12" hidden="1" customHeight="1" x14ac:dyDescent="0.2">
      <c r="B46222" s="88"/>
      <c r="C46222" s="88"/>
      <c r="D46222" s="88"/>
      <c r="E46222" s="88"/>
      <c r="F46222" s="88"/>
      <c r="G46222" s="88"/>
      <c r="H46222" s="88"/>
      <c r="I46222" s="88"/>
      <c r="J46222" s="88"/>
      <c r="K46222" s="88"/>
    </row>
    <row r="46223" spans="2:11" ht="12" hidden="1" customHeight="1" x14ac:dyDescent="0.2">
      <c r="B46223" s="88"/>
      <c r="C46223" s="88"/>
      <c r="D46223" s="88"/>
      <c r="E46223" s="88"/>
      <c r="F46223" s="88"/>
      <c r="G46223" s="88"/>
      <c r="H46223" s="88"/>
      <c r="I46223" s="88"/>
      <c r="J46223" s="88"/>
      <c r="K46223" s="88"/>
    </row>
    <row r="46224" spans="2:11" ht="12" hidden="1" customHeight="1" x14ac:dyDescent="0.2">
      <c r="B46224" s="88"/>
      <c r="C46224" s="88"/>
      <c r="D46224" s="88"/>
      <c r="E46224" s="88"/>
      <c r="F46224" s="88"/>
      <c r="G46224" s="88"/>
      <c r="H46224" s="88"/>
      <c r="I46224" s="88"/>
      <c r="J46224" s="88"/>
      <c r="K46224" s="88"/>
    </row>
    <row r="46225" spans="2:11" ht="12" hidden="1" customHeight="1" x14ac:dyDescent="0.2">
      <c r="B46225" s="88"/>
      <c r="C46225" s="88"/>
      <c r="D46225" s="88"/>
      <c r="E46225" s="88"/>
      <c r="F46225" s="88"/>
      <c r="G46225" s="88"/>
      <c r="H46225" s="88"/>
      <c r="I46225" s="88"/>
      <c r="J46225" s="88"/>
      <c r="K46225" s="88"/>
    </row>
    <row r="46226" spans="2:11" ht="12" hidden="1" customHeight="1" x14ac:dyDescent="0.2">
      <c r="B46226" s="88"/>
      <c r="C46226" s="88"/>
      <c r="D46226" s="88"/>
      <c r="E46226" s="88"/>
      <c r="F46226" s="88"/>
      <c r="G46226" s="88"/>
      <c r="H46226" s="88"/>
      <c r="I46226" s="88"/>
      <c r="J46226" s="88"/>
      <c r="K46226" s="88"/>
    </row>
    <row r="46227" spans="2:11" ht="12" hidden="1" customHeight="1" x14ac:dyDescent="0.2">
      <c r="B46227" s="88"/>
      <c r="C46227" s="88"/>
      <c r="D46227" s="88"/>
      <c r="E46227" s="88"/>
      <c r="F46227" s="88"/>
      <c r="G46227" s="88"/>
      <c r="H46227" s="88"/>
      <c r="I46227" s="88"/>
      <c r="J46227" s="88"/>
      <c r="K46227" s="88"/>
    </row>
    <row r="46228" spans="2:11" ht="12" hidden="1" customHeight="1" x14ac:dyDescent="0.2">
      <c r="B46228" s="88"/>
      <c r="C46228" s="88"/>
      <c r="D46228" s="88"/>
      <c r="E46228" s="88"/>
      <c r="F46228" s="88"/>
      <c r="G46228" s="88"/>
      <c r="H46228" s="88"/>
      <c r="I46228" s="88"/>
      <c r="J46228" s="88"/>
      <c r="K46228" s="88"/>
    </row>
    <row r="46229" spans="2:11" ht="12" hidden="1" customHeight="1" x14ac:dyDescent="0.2">
      <c r="B46229" s="88"/>
      <c r="C46229" s="88"/>
      <c r="D46229" s="88"/>
      <c r="E46229" s="88"/>
      <c r="F46229" s="88"/>
      <c r="G46229" s="88"/>
      <c r="H46229" s="88"/>
      <c r="I46229" s="88"/>
      <c r="J46229" s="88"/>
      <c r="K46229" s="88"/>
    </row>
    <row r="46230" spans="2:11" ht="12" hidden="1" customHeight="1" x14ac:dyDescent="0.2">
      <c r="B46230" s="88"/>
      <c r="C46230" s="88"/>
      <c r="D46230" s="88"/>
      <c r="E46230" s="88"/>
      <c r="F46230" s="88"/>
      <c r="G46230" s="88"/>
      <c r="H46230" s="88"/>
      <c r="I46230" s="88"/>
      <c r="J46230" s="88"/>
      <c r="K46230" s="88"/>
    </row>
    <row r="46231" spans="2:11" ht="12" hidden="1" customHeight="1" x14ac:dyDescent="0.2">
      <c r="B46231" s="88"/>
      <c r="C46231" s="88"/>
      <c r="D46231" s="88"/>
      <c r="E46231" s="88"/>
      <c r="F46231" s="88"/>
      <c r="G46231" s="88"/>
      <c r="H46231" s="88"/>
      <c r="I46231" s="88"/>
      <c r="J46231" s="88"/>
      <c r="K46231" s="88"/>
    </row>
    <row r="46232" spans="2:11" ht="12" hidden="1" customHeight="1" x14ac:dyDescent="0.2">
      <c r="B46232" s="88"/>
      <c r="C46232" s="88"/>
      <c r="D46232" s="88"/>
      <c r="E46232" s="88"/>
      <c r="F46232" s="88"/>
      <c r="G46232" s="88"/>
      <c r="H46232" s="88"/>
      <c r="I46232" s="88"/>
      <c r="J46232" s="88"/>
      <c r="K46232" s="88"/>
    </row>
    <row r="46233" spans="2:11" ht="12" hidden="1" customHeight="1" x14ac:dyDescent="0.2">
      <c r="B46233" s="88"/>
      <c r="C46233" s="88"/>
      <c r="D46233" s="88"/>
      <c r="E46233" s="88"/>
      <c r="F46233" s="88"/>
      <c r="G46233" s="88"/>
      <c r="H46233" s="88"/>
      <c r="I46233" s="88"/>
      <c r="J46233" s="88"/>
      <c r="K46233" s="88"/>
    </row>
    <row r="46234" spans="2:11" ht="12" hidden="1" customHeight="1" x14ac:dyDescent="0.2">
      <c r="B46234" s="88"/>
      <c r="C46234" s="88"/>
      <c r="D46234" s="88"/>
      <c r="E46234" s="88"/>
      <c r="F46234" s="88"/>
      <c r="G46234" s="88"/>
      <c r="H46234" s="88"/>
      <c r="I46234" s="88"/>
      <c r="J46234" s="88"/>
      <c r="K46234" s="88"/>
    </row>
    <row r="46235" spans="2:11" ht="12" hidden="1" customHeight="1" x14ac:dyDescent="0.2">
      <c r="B46235" s="88"/>
      <c r="C46235" s="88"/>
      <c r="D46235" s="88"/>
      <c r="E46235" s="88"/>
      <c r="F46235" s="88"/>
      <c r="G46235" s="88"/>
      <c r="H46235" s="88"/>
      <c r="I46235" s="88"/>
      <c r="J46235" s="88"/>
      <c r="K46235" s="88"/>
    </row>
    <row r="46236" spans="2:11" ht="12" hidden="1" customHeight="1" x14ac:dyDescent="0.2">
      <c r="B46236" s="88"/>
      <c r="C46236" s="88"/>
      <c r="D46236" s="88"/>
      <c r="E46236" s="88"/>
      <c r="F46236" s="88"/>
      <c r="G46236" s="88"/>
      <c r="H46236" s="88"/>
      <c r="I46236" s="88"/>
      <c r="J46236" s="88"/>
      <c r="K46236" s="88"/>
    </row>
    <row r="46237" spans="2:11" ht="12" hidden="1" customHeight="1" x14ac:dyDescent="0.2">
      <c r="B46237" s="88"/>
      <c r="C46237" s="88"/>
      <c r="D46237" s="88"/>
      <c r="E46237" s="88"/>
      <c r="F46237" s="88"/>
      <c r="G46237" s="88"/>
      <c r="H46237" s="88"/>
      <c r="I46237" s="88"/>
      <c r="J46237" s="88"/>
      <c r="K46237" s="88"/>
    </row>
    <row r="46238" spans="2:11" ht="12" hidden="1" customHeight="1" x14ac:dyDescent="0.2">
      <c r="B46238" s="88"/>
      <c r="C46238" s="88"/>
      <c r="D46238" s="88"/>
      <c r="E46238" s="88"/>
      <c r="F46238" s="88"/>
      <c r="G46238" s="88"/>
      <c r="H46238" s="88"/>
      <c r="I46238" s="88"/>
      <c r="J46238" s="88"/>
      <c r="K46238" s="88"/>
    </row>
    <row r="46239" spans="2:11" ht="12" hidden="1" customHeight="1" x14ac:dyDescent="0.2">
      <c r="B46239" s="88"/>
      <c r="C46239" s="88"/>
      <c r="D46239" s="88"/>
      <c r="E46239" s="88"/>
      <c r="F46239" s="88"/>
      <c r="G46239" s="88"/>
      <c r="H46239" s="88"/>
      <c r="I46239" s="88"/>
      <c r="J46239" s="88"/>
      <c r="K46239" s="88"/>
    </row>
    <row r="46240" spans="2:11" ht="12" hidden="1" customHeight="1" x14ac:dyDescent="0.2">
      <c r="B46240" s="88"/>
      <c r="C46240" s="88"/>
      <c r="D46240" s="88"/>
      <c r="E46240" s="88"/>
      <c r="F46240" s="88"/>
      <c r="G46240" s="88"/>
      <c r="H46240" s="88"/>
      <c r="I46240" s="88"/>
      <c r="J46240" s="88"/>
      <c r="K46240" s="88"/>
    </row>
    <row r="46241" spans="2:11" ht="12" hidden="1" customHeight="1" x14ac:dyDescent="0.2">
      <c r="B46241" s="88"/>
      <c r="C46241" s="88"/>
      <c r="D46241" s="88"/>
      <c r="E46241" s="88"/>
      <c r="F46241" s="88"/>
      <c r="G46241" s="88"/>
      <c r="H46241" s="88"/>
      <c r="I46241" s="88"/>
      <c r="J46241" s="88"/>
      <c r="K46241" s="88"/>
    </row>
    <row r="46242" spans="2:11" ht="12" hidden="1" customHeight="1" x14ac:dyDescent="0.2">
      <c r="B46242" s="88"/>
      <c r="C46242" s="88"/>
      <c r="D46242" s="88"/>
      <c r="E46242" s="88"/>
      <c r="F46242" s="88"/>
      <c r="G46242" s="88"/>
      <c r="H46242" s="88"/>
      <c r="I46242" s="88"/>
      <c r="J46242" s="88"/>
      <c r="K46242" s="88"/>
    </row>
    <row r="46243" spans="2:11" ht="12" hidden="1" customHeight="1" x14ac:dyDescent="0.2">
      <c r="B46243" s="88"/>
      <c r="C46243" s="88"/>
      <c r="D46243" s="88"/>
      <c r="E46243" s="88"/>
      <c r="F46243" s="88"/>
      <c r="G46243" s="88"/>
      <c r="H46243" s="88"/>
      <c r="I46243" s="88"/>
      <c r="J46243" s="88"/>
      <c r="K46243" s="88"/>
    </row>
    <row r="46244" spans="2:11" ht="12" hidden="1" customHeight="1" x14ac:dyDescent="0.2">
      <c r="B46244" s="88"/>
      <c r="C46244" s="88"/>
      <c r="D46244" s="88"/>
      <c r="E46244" s="88"/>
      <c r="F46244" s="88"/>
      <c r="G46244" s="88"/>
      <c r="H46244" s="88"/>
      <c r="I46244" s="88"/>
      <c r="J46244" s="88"/>
      <c r="K46244" s="88"/>
    </row>
    <row r="46245" spans="2:11" ht="12" hidden="1" customHeight="1" x14ac:dyDescent="0.2">
      <c r="B46245" s="88"/>
      <c r="C46245" s="88"/>
      <c r="D46245" s="88"/>
      <c r="E46245" s="88"/>
      <c r="F46245" s="88"/>
      <c r="G46245" s="88"/>
      <c r="H46245" s="88"/>
      <c r="I46245" s="88"/>
      <c r="J46245" s="88"/>
      <c r="K46245" s="88"/>
    </row>
    <row r="46246" spans="2:11" ht="12" hidden="1" customHeight="1" x14ac:dyDescent="0.2">
      <c r="B46246" s="88"/>
      <c r="C46246" s="88"/>
      <c r="D46246" s="88"/>
      <c r="E46246" s="88"/>
      <c r="F46246" s="88"/>
      <c r="G46246" s="88"/>
      <c r="H46246" s="88"/>
      <c r="I46246" s="88"/>
      <c r="J46246" s="88"/>
      <c r="K46246" s="88"/>
    </row>
    <row r="46247" spans="2:11" ht="12" hidden="1" customHeight="1" x14ac:dyDescent="0.2">
      <c r="B46247" s="88"/>
      <c r="C46247" s="88"/>
      <c r="D46247" s="88"/>
      <c r="E46247" s="88"/>
      <c r="F46247" s="88"/>
      <c r="G46247" s="88"/>
      <c r="H46247" s="88"/>
      <c r="I46247" s="88"/>
      <c r="J46247" s="88"/>
      <c r="K46247" s="88"/>
    </row>
    <row r="46248" spans="2:11" ht="12" hidden="1" customHeight="1" x14ac:dyDescent="0.2">
      <c r="B46248" s="88"/>
      <c r="C46248" s="88"/>
      <c r="D46248" s="88"/>
      <c r="E46248" s="88"/>
      <c r="F46248" s="88"/>
      <c r="G46248" s="88"/>
      <c r="H46248" s="88"/>
      <c r="I46248" s="88"/>
      <c r="J46248" s="88"/>
      <c r="K46248" s="88"/>
    </row>
    <row r="46249" spans="2:11" ht="12" hidden="1" customHeight="1" x14ac:dyDescent="0.2">
      <c r="B46249" s="88"/>
      <c r="C46249" s="88"/>
      <c r="D46249" s="88"/>
      <c r="E46249" s="88"/>
      <c r="F46249" s="88"/>
      <c r="G46249" s="88"/>
      <c r="H46249" s="88"/>
      <c r="I46249" s="88"/>
      <c r="J46249" s="88"/>
      <c r="K46249" s="88"/>
    </row>
    <row r="46250" spans="2:11" ht="12" hidden="1" customHeight="1" x14ac:dyDescent="0.2">
      <c r="B46250" s="88"/>
      <c r="C46250" s="88"/>
      <c r="D46250" s="88"/>
      <c r="E46250" s="88"/>
      <c r="F46250" s="88"/>
      <c r="G46250" s="88"/>
      <c r="H46250" s="88"/>
      <c r="I46250" s="88"/>
      <c r="J46250" s="88"/>
      <c r="K46250" s="88"/>
    </row>
    <row r="46251" spans="2:11" ht="12" hidden="1" customHeight="1" x14ac:dyDescent="0.2">
      <c r="B46251" s="88"/>
      <c r="C46251" s="88"/>
      <c r="D46251" s="88"/>
      <c r="E46251" s="88"/>
      <c r="F46251" s="88"/>
      <c r="G46251" s="88"/>
      <c r="H46251" s="88"/>
      <c r="I46251" s="88"/>
      <c r="J46251" s="88"/>
      <c r="K46251" s="88"/>
    </row>
    <row r="46252" spans="2:11" ht="12" hidden="1" customHeight="1" x14ac:dyDescent="0.2">
      <c r="B46252" s="88"/>
      <c r="C46252" s="88"/>
      <c r="D46252" s="88"/>
      <c r="E46252" s="88"/>
      <c r="F46252" s="88"/>
      <c r="G46252" s="88"/>
      <c r="H46252" s="88"/>
      <c r="I46252" s="88"/>
      <c r="J46252" s="88"/>
      <c r="K46252" s="88"/>
    </row>
    <row r="46253" spans="2:11" ht="12" hidden="1" customHeight="1" x14ac:dyDescent="0.2">
      <c r="B46253" s="88"/>
      <c r="C46253" s="88"/>
      <c r="D46253" s="88"/>
      <c r="E46253" s="88"/>
      <c r="F46253" s="88"/>
      <c r="G46253" s="88"/>
      <c r="H46253" s="88"/>
      <c r="I46253" s="88"/>
      <c r="J46253" s="88"/>
      <c r="K46253" s="88"/>
    </row>
    <row r="46254" spans="2:11" ht="12" hidden="1" customHeight="1" x14ac:dyDescent="0.2">
      <c r="B46254" s="88"/>
      <c r="C46254" s="88"/>
      <c r="D46254" s="88"/>
      <c r="E46254" s="88"/>
      <c r="F46254" s="88"/>
      <c r="G46254" s="88"/>
      <c r="H46254" s="88"/>
      <c r="I46254" s="88"/>
      <c r="J46254" s="88"/>
      <c r="K46254" s="88"/>
    </row>
    <row r="46255" spans="2:11" ht="12" hidden="1" customHeight="1" x14ac:dyDescent="0.2">
      <c r="B46255" s="88"/>
      <c r="C46255" s="88"/>
      <c r="D46255" s="88"/>
      <c r="E46255" s="88"/>
      <c r="F46255" s="88"/>
      <c r="G46255" s="88"/>
      <c r="H46255" s="88"/>
      <c r="I46255" s="88"/>
      <c r="J46255" s="88"/>
      <c r="K46255" s="88"/>
    </row>
    <row r="46256" spans="2:11" ht="12" hidden="1" customHeight="1" x14ac:dyDescent="0.2">
      <c r="B46256" s="88"/>
      <c r="C46256" s="88"/>
      <c r="D46256" s="88"/>
      <c r="E46256" s="88"/>
      <c r="F46256" s="88"/>
      <c r="G46256" s="88"/>
      <c r="H46256" s="88"/>
      <c r="I46256" s="88"/>
      <c r="J46256" s="88"/>
      <c r="K46256" s="88"/>
    </row>
    <row r="46257" spans="2:11" ht="12" hidden="1" customHeight="1" x14ac:dyDescent="0.2">
      <c r="B46257" s="88"/>
      <c r="C46257" s="88"/>
      <c r="D46257" s="88"/>
      <c r="E46257" s="88"/>
      <c r="F46257" s="88"/>
      <c r="G46257" s="88"/>
      <c r="H46257" s="88"/>
      <c r="I46257" s="88"/>
      <c r="J46257" s="88"/>
      <c r="K46257" s="88"/>
    </row>
    <row r="46258" spans="2:11" ht="12" hidden="1" customHeight="1" x14ac:dyDescent="0.2">
      <c r="B46258" s="88"/>
      <c r="C46258" s="88"/>
      <c r="D46258" s="88"/>
      <c r="E46258" s="88"/>
      <c r="F46258" s="88"/>
      <c r="G46258" s="88"/>
      <c r="H46258" s="88"/>
      <c r="I46258" s="88"/>
      <c r="J46258" s="88"/>
      <c r="K46258" s="88"/>
    </row>
    <row r="46259" spans="2:11" ht="12" hidden="1" customHeight="1" x14ac:dyDescent="0.2">
      <c r="B46259" s="88"/>
      <c r="C46259" s="88"/>
      <c r="D46259" s="88"/>
      <c r="E46259" s="88"/>
      <c r="F46259" s="88"/>
      <c r="G46259" s="88"/>
      <c r="H46259" s="88"/>
      <c r="I46259" s="88"/>
      <c r="J46259" s="88"/>
      <c r="K46259" s="88"/>
    </row>
    <row r="46260" spans="2:11" ht="12" hidden="1" customHeight="1" x14ac:dyDescent="0.2">
      <c r="B46260" s="88"/>
      <c r="C46260" s="88"/>
      <c r="D46260" s="88"/>
      <c r="E46260" s="88"/>
      <c r="F46260" s="88"/>
      <c r="G46260" s="88"/>
      <c r="H46260" s="88"/>
      <c r="I46260" s="88"/>
      <c r="J46260" s="88"/>
      <c r="K46260" s="88"/>
    </row>
    <row r="46261" spans="2:11" ht="12" hidden="1" customHeight="1" x14ac:dyDescent="0.2">
      <c r="B46261" s="88"/>
      <c r="C46261" s="88"/>
      <c r="D46261" s="88"/>
      <c r="E46261" s="88"/>
      <c r="F46261" s="88"/>
      <c r="G46261" s="88"/>
      <c r="H46261" s="88"/>
      <c r="I46261" s="88"/>
      <c r="J46261" s="88"/>
      <c r="K46261" s="88"/>
    </row>
    <row r="46262" spans="2:11" ht="12" hidden="1" customHeight="1" x14ac:dyDescent="0.2">
      <c r="B46262" s="88"/>
      <c r="C46262" s="88"/>
      <c r="D46262" s="88"/>
      <c r="E46262" s="88"/>
      <c r="F46262" s="88"/>
      <c r="G46262" s="88"/>
      <c r="H46262" s="88"/>
      <c r="I46262" s="88"/>
      <c r="J46262" s="88"/>
      <c r="K46262" s="88"/>
    </row>
    <row r="46263" spans="2:11" ht="12" hidden="1" customHeight="1" x14ac:dyDescent="0.2">
      <c r="B46263" s="88"/>
      <c r="C46263" s="88"/>
      <c r="D46263" s="88"/>
      <c r="E46263" s="88"/>
      <c r="F46263" s="88"/>
      <c r="G46263" s="88"/>
      <c r="H46263" s="88"/>
      <c r="I46263" s="88"/>
      <c r="J46263" s="88"/>
      <c r="K46263" s="88"/>
    </row>
    <row r="46264" spans="2:11" ht="12" hidden="1" customHeight="1" x14ac:dyDescent="0.2">
      <c r="B46264" s="88"/>
      <c r="C46264" s="88"/>
      <c r="D46264" s="88"/>
      <c r="E46264" s="88"/>
      <c r="F46264" s="88"/>
      <c r="G46264" s="88"/>
      <c r="H46264" s="88"/>
      <c r="I46264" s="88"/>
      <c r="J46264" s="88"/>
      <c r="K46264" s="88"/>
    </row>
    <row r="46265" spans="2:11" ht="12" hidden="1" customHeight="1" x14ac:dyDescent="0.2">
      <c r="B46265" s="88"/>
      <c r="C46265" s="88"/>
      <c r="D46265" s="88"/>
      <c r="E46265" s="88"/>
      <c r="F46265" s="88"/>
      <c r="G46265" s="88"/>
      <c r="H46265" s="88"/>
      <c r="I46265" s="88"/>
      <c r="J46265" s="88"/>
      <c r="K46265" s="88"/>
    </row>
    <row r="46266" spans="2:11" ht="12" hidden="1" customHeight="1" x14ac:dyDescent="0.2">
      <c r="B46266" s="88"/>
      <c r="C46266" s="88"/>
      <c r="D46266" s="88"/>
      <c r="E46266" s="88"/>
      <c r="F46266" s="88"/>
      <c r="G46266" s="88"/>
      <c r="H46266" s="88"/>
      <c r="I46266" s="88"/>
      <c r="J46266" s="88"/>
      <c r="K46266" s="88"/>
    </row>
    <row r="46267" spans="2:11" ht="12" hidden="1" customHeight="1" x14ac:dyDescent="0.2">
      <c r="B46267" s="88"/>
      <c r="C46267" s="88"/>
      <c r="D46267" s="88"/>
      <c r="E46267" s="88"/>
      <c r="F46267" s="88"/>
      <c r="G46267" s="88"/>
      <c r="H46267" s="88"/>
      <c r="I46267" s="88"/>
      <c r="J46267" s="88"/>
      <c r="K46267" s="88"/>
    </row>
    <row r="46268" spans="2:11" ht="12" hidden="1" customHeight="1" x14ac:dyDescent="0.2">
      <c r="B46268" s="88"/>
      <c r="C46268" s="88"/>
      <c r="D46268" s="88"/>
      <c r="E46268" s="88"/>
      <c r="F46268" s="88"/>
      <c r="G46268" s="88"/>
      <c r="H46268" s="88"/>
      <c r="I46268" s="88"/>
      <c r="J46268" s="88"/>
      <c r="K46268" s="88"/>
    </row>
    <row r="46269" spans="2:11" ht="12" hidden="1" customHeight="1" x14ac:dyDescent="0.2">
      <c r="B46269" s="88"/>
      <c r="C46269" s="88"/>
      <c r="D46269" s="88"/>
      <c r="E46269" s="88"/>
      <c r="F46269" s="88"/>
      <c r="G46269" s="88"/>
      <c r="H46269" s="88"/>
      <c r="I46269" s="88"/>
      <c r="J46269" s="88"/>
      <c r="K46269" s="88"/>
    </row>
    <row r="46270" spans="2:11" ht="12" hidden="1" customHeight="1" x14ac:dyDescent="0.2">
      <c r="B46270" s="88"/>
      <c r="C46270" s="88"/>
      <c r="D46270" s="88"/>
      <c r="E46270" s="88"/>
      <c r="F46270" s="88"/>
      <c r="G46270" s="88"/>
      <c r="H46270" s="88"/>
      <c r="I46270" s="88"/>
      <c r="J46270" s="88"/>
      <c r="K46270" s="88"/>
    </row>
    <row r="46271" spans="2:11" ht="12" hidden="1" customHeight="1" x14ac:dyDescent="0.2">
      <c r="B46271" s="88"/>
      <c r="C46271" s="88"/>
      <c r="D46271" s="88"/>
      <c r="E46271" s="88"/>
      <c r="F46271" s="88"/>
      <c r="G46271" s="88"/>
      <c r="H46271" s="88"/>
      <c r="I46271" s="88"/>
      <c r="J46271" s="88"/>
      <c r="K46271" s="88"/>
    </row>
    <row r="46272" spans="2:11" ht="12" hidden="1" customHeight="1" x14ac:dyDescent="0.2">
      <c r="B46272" s="88"/>
      <c r="C46272" s="88"/>
      <c r="D46272" s="88"/>
      <c r="E46272" s="88"/>
      <c r="F46272" s="88"/>
      <c r="G46272" s="88"/>
      <c r="H46272" s="88"/>
      <c r="I46272" s="88"/>
      <c r="J46272" s="88"/>
      <c r="K46272" s="88"/>
    </row>
    <row r="46273" spans="2:11" ht="12" hidden="1" customHeight="1" x14ac:dyDescent="0.2">
      <c r="B46273" s="88"/>
      <c r="C46273" s="88"/>
      <c r="D46273" s="88"/>
      <c r="E46273" s="88"/>
      <c r="F46273" s="88"/>
      <c r="G46273" s="88"/>
      <c r="H46273" s="88"/>
      <c r="I46273" s="88"/>
      <c r="J46273" s="88"/>
      <c r="K46273" s="88"/>
    </row>
    <row r="46274" spans="2:11" ht="12" hidden="1" customHeight="1" x14ac:dyDescent="0.2">
      <c r="B46274" s="88"/>
      <c r="C46274" s="88"/>
      <c r="D46274" s="88"/>
      <c r="E46274" s="88"/>
      <c r="F46274" s="88"/>
      <c r="G46274" s="88"/>
      <c r="H46274" s="88"/>
      <c r="I46274" s="88"/>
      <c r="J46274" s="88"/>
      <c r="K46274" s="88"/>
    </row>
    <row r="46275" spans="2:11" ht="12" hidden="1" customHeight="1" x14ac:dyDescent="0.2">
      <c r="B46275" s="88"/>
      <c r="C46275" s="88"/>
      <c r="D46275" s="88"/>
      <c r="E46275" s="88"/>
      <c r="F46275" s="88"/>
      <c r="G46275" s="88"/>
      <c r="H46275" s="88"/>
      <c r="I46275" s="88"/>
      <c r="J46275" s="88"/>
      <c r="K46275" s="88"/>
    </row>
    <row r="46276" spans="2:11" ht="12" hidden="1" customHeight="1" x14ac:dyDescent="0.2">
      <c r="B46276" s="88"/>
      <c r="C46276" s="88"/>
      <c r="D46276" s="88"/>
      <c r="E46276" s="88"/>
      <c r="F46276" s="88"/>
      <c r="G46276" s="88"/>
      <c r="H46276" s="88"/>
      <c r="I46276" s="88"/>
      <c r="J46276" s="88"/>
      <c r="K46276" s="88"/>
    </row>
    <row r="46277" spans="2:11" ht="12" hidden="1" customHeight="1" x14ac:dyDescent="0.2">
      <c r="B46277" s="88"/>
      <c r="C46277" s="88"/>
      <c r="D46277" s="88"/>
      <c r="E46277" s="88"/>
      <c r="F46277" s="88"/>
      <c r="G46277" s="88"/>
      <c r="H46277" s="88"/>
      <c r="I46277" s="88"/>
      <c r="J46277" s="88"/>
      <c r="K46277" s="88"/>
    </row>
    <row r="46278" spans="2:11" ht="12" hidden="1" customHeight="1" x14ac:dyDescent="0.2">
      <c r="B46278" s="88"/>
      <c r="C46278" s="88"/>
      <c r="D46278" s="88"/>
      <c r="E46278" s="88"/>
      <c r="F46278" s="88"/>
      <c r="G46278" s="88"/>
      <c r="H46278" s="88"/>
      <c r="I46278" s="88"/>
      <c r="J46278" s="88"/>
      <c r="K46278" s="88"/>
    </row>
    <row r="46279" spans="2:11" ht="12" hidden="1" customHeight="1" x14ac:dyDescent="0.2">
      <c r="B46279" s="88"/>
      <c r="C46279" s="88"/>
      <c r="D46279" s="88"/>
      <c r="E46279" s="88"/>
      <c r="F46279" s="88"/>
      <c r="G46279" s="88"/>
      <c r="H46279" s="88"/>
      <c r="I46279" s="88"/>
      <c r="J46279" s="88"/>
      <c r="K46279" s="88"/>
    </row>
    <row r="46280" spans="2:11" ht="12" hidden="1" customHeight="1" x14ac:dyDescent="0.2">
      <c r="B46280" s="88"/>
      <c r="C46280" s="88"/>
      <c r="D46280" s="88"/>
      <c r="E46280" s="88"/>
      <c r="F46280" s="88"/>
      <c r="G46280" s="88"/>
      <c r="H46280" s="88"/>
      <c r="I46280" s="88"/>
      <c r="J46280" s="88"/>
      <c r="K46280" s="88"/>
    </row>
    <row r="46281" spans="2:11" ht="12" hidden="1" customHeight="1" x14ac:dyDescent="0.2">
      <c r="B46281" s="88"/>
      <c r="C46281" s="88"/>
      <c r="D46281" s="88"/>
      <c r="E46281" s="88"/>
      <c r="F46281" s="88"/>
      <c r="G46281" s="88"/>
      <c r="H46281" s="88"/>
      <c r="I46281" s="88"/>
      <c r="J46281" s="88"/>
      <c r="K46281" s="88"/>
    </row>
    <row r="46282" spans="2:11" ht="12" hidden="1" customHeight="1" x14ac:dyDescent="0.2">
      <c r="B46282" s="88"/>
      <c r="C46282" s="88"/>
      <c r="D46282" s="88"/>
      <c r="E46282" s="88"/>
      <c r="F46282" s="88"/>
      <c r="G46282" s="88"/>
      <c r="H46282" s="88"/>
      <c r="I46282" s="88"/>
      <c r="J46282" s="88"/>
      <c r="K46282" s="88"/>
    </row>
    <row r="46283" spans="2:11" ht="12" hidden="1" customHeight="1" x14ac:dyDescent="0.2">
      <c r="B46283" s="88"/>
      <c r="C46283" s="88"/>
      <c r="D46283" s="88"/>
      <c r="E46283" s="88"/>
      <c r="F46283" s="88"/>
      <c r="G46283" s="88"/>
      <c r="H46283" s="88"/>
      <c r="I46283" s="88"/>
      <c r="J46283" s="88"/>
      <c r="K46283" s="88"/>
    </row>
    <row r="46284" spans="2:11" ht="12" hidden="1" customHeight="1" x14ac:dyDescent="0.2">
      <c r="B46284" s="88"/>
      <c r="C46284" s="88"/>
      <c r="D46284" s="88"/>
      <c r="E46284" s="88"/>
      <c r="F46284" s="88"/>
      <c r="G46284" s="88"/>
      <c r="H46284" s="88"/>
      <c r="I46284" s="88"/>
      <c r="J46284" s="88"/>
      <c r="K46284" s="88"/>
    </row>
    <row r="46285" spans="2:11" ht="12" hidden="1" customHeight="1" x14ac:dyDescent="0.2">
      <c r="B46285" s="88"/>
      <c r="C46285" s="88"/>
      <c r="D46285" s="88"/>
      <c r="E46285" s="88"/>
      <c r="F46285" s="88"/>
      <c r="G46285" s="88"/>
      <c r="H46285" s="88"/>
      <c r="I46285" s="88"/>
      <c r="J46285" s="88"/>
      <c r="K46285" s="88"/>
    </row>
    <row r="46286" spans="2:11" ht="12" hidden="1" customHeight="1" x14ac:dyDescent="0.2">
      <c r="B46286" s="88"/>
      <c r="C46286" s="88"/>
      <c r="D46286" s="88"/>
      <c r="E46286" s="88"/>
      <c r="F46286" s="88"/>
      <c r="G46286" s="88"/>
      <c r="H46286" s="88"/>
      <c r="I46286" s="88"/>
      <c r="J46286" s="88"/>
      <c r="K46286" s="88"/>
    </row>
    <row r="46287" spans="2:11" ht="12" hidden="1" customHeight="1" x14ac:dyDescent="0.2">
      <c r="B46287" s="88"/>
      <c r="C46287" s="88"/>
      <c r="D46287" s="88"/>
      <c r="E46287" s="88"/>
      <c r="F46287" s="88"/>
      <c r="G46287" s="88"/>
      <c r="H46287" s="88"/>
      <c r="I46287" s="88"/>
      <c r="J46287" s="88"/>
      <c r="K46287" s="88"/>
    </row>
    <row r="46288" spans="2:11" ht="12" hidden="1" customHeight="1" x14ac:dyDescent="0.2">
      <c r="B46288" s="88"/>
      <c r="C46288" s="88"/>
      <c r="D46288" s="88"/>
      <c r="E46288" s="88"/>
      <c r="F46288" s="88"/>
      <c r="G46288" s="88"/>
      <c r="H46288" s="88"/>
      <c r="I46288" s="88"/>
      <c r="J46288" s="88"/>
      <c r="K46288" s="88"/>
    </row>
    <row r="46289" spans="2:11" ht="12" hidden="1" customHeight="1" x14ac:dyDescent="0.2">
      <c r="B46289" s="88"/>
      <c r="C46289" s="88"/>
      <c r="D46289" s="88"/>
      <c r="E46289" s="88"/>
      <c r="F46289" s="88"/>
      <c r="G46289" s="88"/>
      <c r="H46289" s="88"/>
      <c r="I46289" s="88"/>
      <c r="J46289" s="88"/>
      <c r="K46289" s="88"/>
    </row>
    <row r="46290" spans="2:11" ht="12" hidden="1" customHeight="1" x14ac:dyDescent="0.2">
      <c r="B46290" s="88"/>
      <c r="C46290" s="88"/>
      <c r="D46290" s="88"/>
      <c r="E46290" s="88"/>
      <c r="F46290" s="88"/>
      <c r="G46290" s="88"/>
      <c r="H46290" s="88"/>
      <c r="I46290" s="88"/>
      <c r="J46290" s="88"/>
      <c r="K46290" s="88"/>
    </row>
    <row r="46291" spans="2:11" ht="12" hidden="1" customHeight="1" x14ac:dyDescent="0.2">
      <c r="B46291" s="88"/>
      <c r="C46291" s="88"/>
      <c r="D46291" s="88"/>
      <c r="E46291" s="88"/>
      <c r="F46291" s="88"/>
      <c r="G46291" s="88"/>
      <c r="H46291" s="88"/>
      <c r="I46291" s="88"/>
      <c r="J46291" s="88"/>
      <c r="K46291" s="88"/>
    </row>
    <row r="46292" spans="2:11" ht="12" hidden="1" customHeight="1" x14ac:dyDescent="0.2">
      <c r="B46292" s="88"/>
      <c r="C46292" s="88"/>
      <c r="D46292" s="88"/>
      <c r="E46292" s="88"/>
      <c r="F46292" s="88"/>
      <c r="G46292" s="88"/>
      <c r="H46292" s="88"/>
      <c r="I46292" s="88"/>
      <c r="J46292" s="88"/>
      <c r="K46292" s="88"/>
    </row>
    <row r="46293" spans="2:11" ht="12" hidden="1" customHeight="1" x14ac:dyDescent="0.2">
      <c r="B46293" s="88"/>
      <c r="C46293" s="88"/>
      <c r="D46293" s="88"/>
      <c r="E46293" s="88"/>
      <c r="F46293" s="88"/>
      <c r="G46293" s="88"/>
      <c r="H46293" s="88"/>
      <c r="I46293" s="88"/>
      <c r="J46293" s="88"/>
      <c r="K46293" s="88"/>
    </row>
    <row r="46294" spans="2:11" ht="12" hidden="1" customHeight="1" x14ac:dyDescent="0.2">
      <c r="B46294" s="88"/>
      <c r="C46294" s="88"/>
      <c r="D46294" s="88"/>
      <c r="E46294" s="88"/>
      <c r="F46294" s="88"/>
      <c r="G46294" s="88"/>
      <c r="H46294" s="88"/>
      <c r="I46294" s="88"/>
      <c r="J46294" s="88"/>
      <c r="K46294" s="88"/>
    </row>
    <row r="46295" spans="2:11" ht="12" hidden="1" customHeight="1" x14ac:dyDescent="0.2">
      <c r="B46295" s="88"/>
      <c r="C46295" s="88"/>
      <c r="D46295" s="88"/>
      <c r="E46295" s="88"/>
      <c r="F46295" s="88"/>
      <c r="G46295" s="88"/>
      <c r="H46295" s="88"/>
      <c r="I46295" s="88"/>
      <c r="J46295" s="88"/>
      <c r="K46295" s="88"/>
    </row>
    <row r="46296" spans="2:11" ht="12" hidden="1" customHeight="1" x14ac:dyDescent="0.2">
      <c r="B46296" s="88"/>
      <c r="C46296" s="88"/>
      <c r="D46296" s="88"/>
      <c r="E46296" s="88"/>
      <c r="F46296" s="88"/>
      <c r="G46296" s="88"/>
      <c r="H46296" s="88"/>
      <c r="I46296" s="88"/>
      <c r="J46296" s="88"/>
      <c r="K46296" s="88"/>
    </row>
    <row r="46297" spans="2:11" ht="12" hidden="1" customHeight="1" x14ac:dyDescent="0.2">
      <c r="B46297" s="88"/>
      <c r="C46297" s="88"/>
      <c r="D46297" s="88"/>
      <c r="E46297" s="88"/>
      <c r="F46297" s="88"/>
      <c r="G46297" s="88"/>
      <c r="H46297" s="88"/>
      <c r="I46297" s="88"/>
      <c r="J46297" s="88"/>
      <c r="K46297" s="88"/>
    </row>
    <row r="46298" spans="2:11" ht="12" hidden="1" customHeight="1" x14ac:dyDescent="0.2">
      <c r="B46298" s="88"/>
      <c r="C46298" s="88"/>
      <c r="D46298" s="88"/>
      <c r="E46298" s="88"/>
      <c r="F46298" s="88"/>
      <c r="G46298" s="88"/>
      <c r="H46298" s="88"/>
      <c r="I46298" s="88"/>
      <c r="J46298" s="88"/>
      <c r="K46298" s="88"/>
    </row>
    <row r="46299" spans="2:11" ht="12" hidden="1" customHeight="1" x14ac:dyDescent="0.2">
      <c r="B46299" s="88"/>
      <c r="C46299" s="88"/>
      <c r="D46299" s="88"/>
      <c r="E46299" s="88"/>
      <c r="F46299" s="88"/>
      <c r="G46299" s="88"/>
      <c r="H46299" s="88"/>
      <c r="I46299" s="88"/>
      <c r="J46299" s="88"/>
      <c r="K46299" s="88"/>
    </row>
    <row r="46300" spans="2:11" ht="12" hidden="1" customHeight="1" x14ac:dyDescent="0.2">
      <c r="B46300" s="88"/>
      <c r="C46300" s="88"/>
      <c r="D46300" s="88"/>
      <c r="E46300" s="88"/>
      <c r="F46300" s="88"/>
      <c r="G46300" s="88"/>
      <c r="H46300" s="88"/>
      <c r="I46300" s="88"/>
      <c r="J46300" s="88"/>
      <c r="K46300" s="88"/>
    </row>
    <row r="46301" spans="2:11" ht="12" hidden="1" customHeight="1" x14ac:dyDescent="0.2">
      <c r="B46301" s="88"/>
      <c r="C46301" s="88"/>
      <c r="D46301" s="88"/>
      <c r="E46301" s="88"/>
      <c r="F46301" s="88"/>
      <c r="G46301" s="88"/>
      <c r="H46301" s="88"/>
      <c r="I46301" s="88"/>
      <c r="J46301" s="88"/>
      <c r="K46301" s="88"/>
    </row>
    <row r="46302" spans="2:11" ht="12" hidden="1" customHeight="1" x14ac:dyDescent="0.2">
      <c r="B46302" s="88"/>
      <c r="C46302" s="88"/>
      <c r="D46302" s="88"/>
      <c r="E46302" s="88"/>
      <c r="F46302" s="88"/>
      <c r="G46302" s="88"/>
      <c r="H46302" s="88"/>
      <c r="I46302" s="88"/>
      <c r="J46302" s="88"/>
      <c r="K46302" s="88"/>
    </row>
    <row r="46303" spans="2:11" ht="12" hidden="1" customHeight="1" x14ac:dyDescent="0.2">
      <c r="B46303" s="88"/>
      <c r="C46303" s="88"/>
      <c r="D46303" s="88"/>
      <c r="E46303" s="88"/>
      <c r="F46303" s="88"/>
      <c r="G46303" s="88"/>
      <c r="H46303" s="88"/>
      <c r="I46303" s="88"/>
      <c r="J46303" s="88"/>
      <c r="K46303" s="88"/>
    </row>
    <row r="46304" spans="2:11" ht="12" hidden="1" customHeight="1" x14ac:dyDescent="0.2">
      <c r="B46304" s="88"/>
      <c r="C46304" s="88"/>
      <c r="D46304" s="88"/>
      <c r="E46304" s="88"/>
      <c r="F46304" s="88"/>
      <c r="G46304" s="88"/>
      <c r="H46304" s="88"/>
      <c r="I46304" s="88"/>
      <c r="J46304" s="88"/>
      <c r="K46304" s="88"/>
    </row>
    <row r="46305" spans="2:11" ht="12" hidden="1" customHeight="1" x14ac:dyDescent="0.2">
      <c r="B46305" s="88"/>
      <c r="C46305" s="88"/>
      <c r="D46305" s="88"/>
      <c r="E46305" s="88"/>
      <c r="F46305" s="88"/>
      <c r="G46305" s="88"/>
      <c r="H46305" s="88"/>
      <c r="I46305" s="88"/>
      <c r="J46305" s="88"/>
      <c r="K46305" s="88"/>
    </row>
    <row r="46306" spans="2:11" ht="12" hidden="1" customHeight="1" x14ac:dyDescent="0.2">
      <c r="B46306" s="88"/>
      <c r="C46306" s="88"/>
      <c r="D46306" s="88"/>
      <c r="E46306" s="88"/>
      <c r="F46306" s="88"/>
      <c r="G46306" s="88"/>
      <c r="H46306" s="88"/>
      <c r="I46306" s="88"/>
      <c r="J46306" s="88"/>
      <c r="K46306" s="88"/>
    </row>
    <row r="46307" spans="2:11" ht="12" hidden="1" customHeight="1" x14ac:dyDescent="0.2">
      <c r="B46307" s="88"/>
      <c r="C46307" s="88"/>
      <c r="D46307" s="88"/>
      <c r="E46307" s="88"/>
      <c r="F46307" s="88"/>
      <c r="G46307" s="88"/>
      <c r="H46307" s="88"/>
      <c r="I46307" s="88"/>
      <c r="J46307" s="88"/>
      <c r="K46307" s="88"/>
    </row>
    <row r="46308" spans="2:11" ht="12" hidden="1" customHeight="1" x14ac:dyDescent="0.2">
      <c r="B46308" s="88"/>
      <c r="C46308" s="88"/>
      <c r="D46308" s="88"/>
      <c r="E46308" s="88"/>
      <c r="F46308" s="88"/>
      <c r="G46308" s="88"/>
      <c r="H46308" s="88"/>
      <c r="I46308" s="88"/>
      <c r="J46308" s="88"/>
      <c r="K46308" s="88"/>
    </row>
    <row r="46309" spans="2:11" ht="12" hidden="1" customHeight="1" x14ac:dyDescent="0.2">
      <c r="B46309" s="88"/>
      <c r="C46309" s="88"/>
      <c r="D46309" s="88"/>
      <c r="E46309" s="88"/>
      <c r="F46309" s="88"/>
      <c r="G46309" s="88"/>
      <c r="H46309" s="88"/>
      <c r="I46309" s="88"/>
      <c r="J46309" s="88"/>
      <c r="K46309" s="88"/>
    </row>
    <row r="46310" spans="2:11" ht="12" hidden="1" customHeight="1" x14ac:dyDescent="0.2">
      <c r="B46310" s="88"/>
      <c r="C46310" s="88"/>
      <c r="D46310" s="88"/>
      <c r="E46310" s="88"/>
      <c r="F46310" s="88"/>
      <c r="G46310" s="88"/>
      <c r="H46310" s="88"/>
      <c r="I46310" s="88"/>
      <c r="J46310" s="88"/>
      <c r="K46310" s="88"/>
    </row>
    <row r="46311" spans="2:11" ht="12" hidden="1" customHeight="1" x14ac:dyDescent="0.2">
      <c r="B46311" s="88"/>
      <c r="C46311" s="88"/>
      <c r="D46311" s="88"/>
      <c r="E46311" s="88"/>
      <c r="F46311" s="88"/>
      <c r="G46311" s="88"/>
      <c r="H46311" s="88"/>
      <c r="I46311" s="88"/>
      <c r="J46311" s="88"/>
      <c r="K46311" s="88"/>
    </row>
    <row r="46312" spans="2:11" ht="12" hidden="1" customHeight="1" x14ac:dyDescent="0.2">
      <c r="B46312" s="88"/>
      <c r="C46312" s="88"/>
      <c r="D46312" s="88"/>
      <c r="E46312" s="88"/>
      <c r="F46312" s="88"/>
      <c r="G46312" s="88"/>
      <c r="H46312" s="88"/>
      <c r="I46312" s="88"/>
      <c r="J46312" s="88"/>
      <c r="K46312" s="88"/>
    </row>
    <row r="46313" spans="2:11" ht="12" hidden="1" customHeight="1" x14ac:dyDescent="0.2">
      <c r="B46313" s="88"/>
      <c r="C46313" s="88"/>
      <c r="D46313" s="88"/>
      <c r="E46313" s="88"/>
      <c r="F46313" s="88"/>
      <c r="G46313" s="88"/>
      <c r="H46313" s="88"/>
      <c r="I46313" s="88"/>
      <c r="J46313" s="88"/>
      <c r="K46313" s="88"/>
    </row>
    <row r="46314" spans="2:11" ht="12" hidden="1" customHeight="1" x14ac:dyDescent="0.2">
      <c r="B46314" s="88"/>
      <c r="C46314" s="88"/>
      <c r="D46314" s="88"/>
      <c r="E46314" s="88"/>
      <c r="F46314" s="88"/>
      <c r="G46314" s="88"/>
      <c r="H46314" s="88"/>
      <c r="I46314" s="88"/>
      <c r="J46314" s="88"/>
      <c r="K46314" s="88"/>
    </row>
    <row r="46315" spans="2:11" ht="12" hidden="1" customHeight="1" x14ac:dyDescent="0.2">
      <c r="B46315" s="88"/>
      <c r="C46315" s="88"/>
      <c r="D46315" s="88"/>
      <c r="E46315" s="88"/>
      <c r="F46315" s="88"/>
      <c r="G46315" s="88"/>
      <c r="H46315" s="88"/>
      <c r="I46315" s="88"/>
      <c r="J46315" s="88"/>
      <c r="K46315" s="88"/>
    </row>
    <row r="46316" spans="2:11" ht="12" hidden="1" customHeight="1" x14ac:dyDescent="0.2">
      <c r="B46316" s="88"/>
      <c r="C46316" s="88"/>
      <c r="D46316" s="88"/>
      <c r="E46316" s="88"/>
      <c r="F46316" s="88"/>
      <c r="G46316" s="88"/>
      <c r="H46316" s="88"/>
      <c r="I46316" s="88"/>
      <c r="J46316" s="88"/>
      <c r="K46316" s="88"/>
    </row>
    <row r="46317" spans="2:11" ht="12" hidden="1" customHeight="1" x14ac:dyDescent="0.2">
      <c r="B46317" s="88"/>
      <c r="C46317" s="88"/>
      <c r="D46317" s="88"/>
      <c r="E46317" s="88"/>
      <c r="F46317" s="88"/>
      <c r="G46317" s="88"/>
      <c r="H46317" s="88"/>
      <c r="I46317" s="88"/>
      <c r="J46317" s="88"/>
      <c r="K46317" s="88"/>
    </row>
    <row r="46318" spans="2:11" ht="12" hidden="1" customHeight="1" x14ac:dyDescent="0.2">
      <c r="B46318" s="88"/>
      <c r="C46318" s="88"/>
      <c r="D46318" s="88"/>
      <c r="E46318" s="88"/>
      <c r="F46318" s="88"/>
      <c r="G46318" s="88"/>
      <c r="H46318" s="88"/>
      <c r="I46318" s="88"/>
      <c r="J46318" s="88"/>
      <c r="K46318" s="88"/>
    </row>
    <row r="46319" spans="2:11" ht="12" hidden="1" customHeight="1" x14ac:dyDescent="0.2">
      <c r="B46319" s="88"/>
      <c r="C46319" s="88"/>
      <c r="D46319" s="88"/>
      <c r="E46319" s="88"/>
      <c r="F46319" s="88"/>
      <c r="G46319" s="88"/>
      <c r="H46319" s="88"/>
      <c r="I46319" s="88"/>
      <c r="J46319" s="88"/>
      <c r="K46319" s="88"/>
    </row>
    <row r="46320" spans="2:11" ht="12" hidden="1" customHeight="1" x14ac:dyDescent="0.2">
      <c r="B46320" s="88"/>
      <c r="C46320" s="88"/>
      <c r="D46320" s="88"/>
      <c r="E46320" s="88"/>
      <c r="F46320" s="88"/>
      <c r="G46320" s="88"/>
      <c r="H46320" s="88"/>
      <c r="I46320" s="88"/>
      <c r="J46320" s="88"/>
      <c r="K46320" s="88"/>
    </row>
    <row r="46321" spans="2:11" ht="12" hidden="1" customHeight="1" x14ac:dyDescent="0.2">
      <c r="B46321" s="88"/>
      <c r="C46321" s="88"/>
      <c r="D46321" s="88"/>
      <c r="E46321" s="88"/>
      <c r="F46321" s="88"/>
      <c r="G46321" s="88"/>
      <c r="H46321" s="88"/>
      <c r="I46321" s="88"/>
      <c r="J46321" s="88"/>
      <c r="K46321" s="88"/>
    </row>
    <row r="46322" spans="2:11" ht="12" hidden="1" customHeight="1" x14ac:dyDescent="0.2">
      <c r="B46322" s="88"/>
      <c r="C46322" s="88"/>
      <c r="D46322" s="88"/>
      <c r="E46322" s="88"/>
      <c r="F46322" s="88"/>
      <c r="G46322" s="88"/>
      <c r="H46322" s="88"/>
      <c r="I46322" s="88"/>
      <c r="J46322" s="88"/>
      <c r="K46322" s="88"/>
    </row>
    <row r="46323" spans="2:11" ht="12" hidden="1" customHeight="1" x14ac:dyDescent="0.2">
      <c r="B46323" s="88"/>
      <c r="C46323" s="88"/>
      <c r="D46323" s="88"/>
      <c r="E46323" s="88"/>
      <c r="F46323" s="88"/>
      <c r="G46323" s="88"/>
      <c r="H46323" s="88"/>
      <c r="I46323" s="88"/>
      <c r="J46323" s="88"/>
      <c r="K46323" s="88"/>
    </row>
    <row r="46324" spans="2:11" ht="12" hidden="1" customHeight="1" x14ac:dyDescent="0.2">
      <c r="B46324" s="88"/>
      <c r="C46324" s="88"/>
      <c r="D46324" s="88"/>
      <c r="E46324" s="88"/>
      <c r="F46324" s="88"/>
      <c r="G46324" s="88"/>
      <c r="H46324" s="88"/>
      <c r="I46324" s="88"/>
      <c r="J46324" s="88"/>
      <c r="K46324" s="88"/>
    </row>
    <row r="46325" spans="2:11" ht="12" hidden="1" customHeight="1" x14ac:dyDescent="0.2">
      <c r="B46325" s="88"/>
      <c r="C46325" s="88"/>
      <c r="D46325" s="88"/>
      <c r="E46325" s="88"/>
      <c r="F46325" s="88"/>
      <c r="G46325" s="88"/>
      <c r="H46325" s="88"/>
      <c r="I46325" s="88"/>
      <c r="J46325" s="88"/>
      <c r="K46325" s="88"/>
    </row>
    <row r="46326" spans="2:11" ht="12" hidden="1" customHeight="1" x14ac:dyDescent="0.2">
      <c r="B46326" s="88"/>
      <c r="C46326" s="88"/>
      <c r="D46326" s="88"/>
      <c r="E46326" s="88"/>
      <c r="F46326" s="88"/>
      <c r="G46326" s="88"/>
      <c r="H46326" s="88"/>
      <c r="I46326" s="88"/>
      <c r="J46326" s="88"/>
      <c r="K46326" s="88"/>
    </row>
    <row r="46327" spans="2:11" ht="12" hidden="1" customHeight="1" x14ac:dyDescent="0.2">
      <c r="B46327" s="88"/>
      <c r="C46327" s="88"/>
      <c r="D46327" s="88"/>
      <c r="E46327" s="88"/>
      <c r="F46327" s="88"/>
      <c r="G46327" s="88"/>
      <c r="H46327" s="88"/>
      <c r="I46327" s="88"/>
      <c r="J46327" s="88"/>
      <c r="K46327" s="88"/>
    </row>
    <row r="46328" spans="2:11" ht="12" hidden="1" customHeight="1" x14ac:dyDescent="0.2">
      <c r="B46328" s="88"/>
      <c r="C46328" s="88"/>
      <c r="D46328" s="88"/>
      <c r="E46328" s="88"/>
      <c r="F46328" s="88"/>
      <c r="G46328" s="88"/>
      <c r="H46328" s="88"/>
      <c r="I46328" s="88"/>
      <c r="J46328" s="88"/>
      <c r="K46328" s="88"/>
    </row>
    <row r="46329" spans="2:11" ht="12" hidden="1" customHeight="1" x14ac:dyDescent="0.2">
      <c r="B46329" s="88"/>
      <c r="C46329" s="88"/>
      <c r="D46329" s="88"/>
      <c r="E46329" s="88"/>
      <c r="F46329" s="88"/>
      <c r="G46329" s="88"/>
      <c r="H46329" s="88"/>
      <c r="I46329" s="88"/>
      <c r="J46329" s="88"/>
      <c r="K46329" s="88"/>
    </row>
    <row r="46330" spans="2:11" ht="12" hidden="1" customHeight="1" x14ac:dyDescent="0.2">
      <c r="B46330" s="88"/>
      <c r="C46330" s="88"/>
      <c r="D46330" s="88"/>
      <c r="E46330" s="88"/>
      <c r="F46330" s="88"/>
      <c r="G46330" s="88"/>
      <c r="H46330" s="88"/>
      <c r="I46330" s="88"/>
      <c r="J46330" s="88"/>
      <c r="K46330" s="88"/>
    </row>
    <row r="46331" spans="2:11" ht="12" hidden="1" customHeight="1" x14ac:dyDescent="0.2">
      <c r="B46331" s="88"/>
      <c r="C46331" s="88"/>
      <c r="D46331" s="88"/>
      <c r="E46331" s="88"/>
      <c r="F46331" s="88"/>
      <c r="G46331" s="88"/>
      <c r="H46331" s="88"/>
      <c r="I46331" s="88"/>
      <c r="J46331" s="88"/>
      <c r="K46331" s="88"/>
    </row>
    <row r="46332" spans="2:11" ht="12" hidden="1" customHeight="1" x14ac:dyDescent="0.2">
      <c r="B46332" s="88"/>
      <c r="C46332" s="88"/>
      <c r="D46332" s="88"/>
      <c r="E46332" s="88"/>
      <c r="F46332" s="88"/>
      <c r="G46332" s="88"/>
      <c r="H46332" s="88"/>
      <c r="I46332" s="88"/>
      <c r="J46332" s="88"/>
      <c r="K46332" s="88"/>
    </row>
    <row r="46333" spans="2:11" ht="12" hidden="1" customHeight="1" x14ac:dyDescent="0.2">
      <c r="B46333" s="88"/>
      <c r="C46333" s="88"/>
      <c r="D46333" s="88"/>
      <c r="E46333" s="88"/>
      <c r="F46333" s="88"/>
      <c r="G46333" s="88"/>
      <c r="H46333" s="88"/>
      <c r="I46333" s="88"/>
      <c r="J46333" s="88"/>
      <c r="K46333" s="88"/>
    </row>
    <row r="46334" spans="2:11" ht="12" hidden="1" customHeight="1" x14ac:dyDescent="0.2">
      <c r="B46334" s="88"/>
      <c r="C46334" s="88"/>
      <c r="D46334" s="88"/>
      <c r="E46334" s="88"/>
      <c r="F46334" s="88"/>
      <c r="G46334" s="88"/>
      <c r="H46334" s="88"/>
      <c r="I46334" s="88"/>
      <c r="J46334" s="88"/>
      <c r="K46334" s="88"/>
    </row>
    <row r="46335" spans="2:11" ht="12" hidden="1" customHeight="1" x14ac:dyDescent="0.2">
      <c r="B46335" s="88"/>
      <c r="C46335" s="88"/>
      <c r="D46335" s="88"/>
      <c r="E46335" s="88"/>
      <c r="F46335" s="88"/>
      <c r="G46335" s="88"/>
      <c r="H46335" s="88"/>
      <c r="I46335" s="88"/>
      <c r="J46335" s="88"/>
      <c r="K46335" s="88"/>
    </row>
    <row r="46336" spans="2:11" ht="12" hidden="1" customHeight="1" x14ac:dyDescent="0.2">
      <c r="B46336" s="88"/>
      <c r="C46336" s="88"/>
      <c r="D46336" s="88"/>
      <c r="E46336" s="88"/>
      <c r="F46336" s="88"/>
      <c r="G46336" s="88"/>
      <c r="H46336" s="88"/>
      <c r="I46336" s="88"/>
      <c r="J46336" s="88"/>
      <c r="K46336" s="88"/>
    </row>
    <row r="46337" spans="2:11" ht="12" hidden="1" customHeight="1" x14ac:dyDescent="0.2">
      <c r="B46337" s="88"/>
      <c r="C46337" s="88"/>
      <c r="D46337" s="88"/>
      <c r="E46337" s="88"/>
      <c r="F46337" s="88"/>
      <c r="G46337" s="88"/>
      <c r="H46337" s="88"/>
      <c r="I46337" s="88"/>
      <c r="J46337" s="88"/>
      <c r="K46337" s="88"/>
    </row>
    <row r="46338" spans="2:11" ht="12" hidden="1" customHeight="1" x14ac:dyDescent="0.2">
      <c r="B46338" s="88"/>
      <c r="C46338" s="88"/>
      <c r="D46338" s="88"/>
      <c r="E46338" s="88"/>
      <c r="F46338" s="88"/>
      <c r="G46338" s="88"/>
      <c r="H46338" s="88"/>
      <c r="I46338" s="88"/>
      <c r="J46338" s="88"/>
      <c r="K46338" s="88"/>
    </row>
    <row r="46339" spans="2:11" ht="12" hidden="1" customHeight="1" x14ac:dyDescent="0.2">
      <c r="B46339" s="88"/>
      <c r="C46339" s="88"/>
      <c r="D46339" s="88"/>
      <c r="E46339" s="88"/>
      <c r="F46339" s="88"/>
      <c r="G46339" s="88"/>
      <c r="H46339" s="88"/>
      <c r="I46339" s="88"/>
      <c r="J46339" s="88"/>
      <c r="K46339" s="88"/>
    </row>
    <row r="46340" spans="2:11" ht="12" hidden="1" customHeight="1" x14ac:dyDescent="0.2">
      <c r="B46340" s="88"/>
      <c r="C46340" s="88"/>
      <c r="D46340" s="88"/>
      <c r="E46340" s="88"/>
      <c r="F46340" s="88"/>
      <c r="G46340" s="88"/>
      <c r="H46340" s="88"/>
      <c r="I46340" s="88"/>
      <c r="J46340" s="88"/>
      <c r="K46340" s="88"/>
    </row>
    <row r="46341" spans="2:11" ht="12" hidden="1" customHeight="1" x14ac:dyDescent="0.2">
      <c r="B46341" s="88"/>
      <c r="C46341" s="88"/>
      <c r="D46341" s="88"/>
      <c r="E46341" s="88"/>
      <c r="F46341" s="88"/>
      <c r="G46341" s="88"/>
      <c r="H46341" s="88"/>
      <c r="I46341" s="88"/>
      <c r="J46341" s="88"/>
      <c r="K46341" s="88"/>
    </row>
    <row r="46342" spans="2:11" ht="12" hidden="1" customHeight="1" x14ac:dyDescent="0.2">
      <c r="B46342" s="88"/>
      <c r="C46342" s="88"/>
      <c r="D46342" s="88"/>
      <c r="E46342" s="88"/>
      <c r="F46342" s="88"/>
      <c r="G46342" s="88"/>
      <c r="H46342" s="88"/>
      <c r="I46342" s="88"/>
      <c r="J46342" s="88"/>
      <c r="K46342" s="88"/>
    </row>
    <row r="46343" spans="2:11" ht="12" hidden="1" customHeight="1" x14ac:dyDescent="0.2">
      <c r="B46343" s="88"/>
      <c r="C46343" s="88"/>
      <c r="D46343" s="88"/>
      <c r="E46343" s="88"/>
      <c r="F46343" s="88"/>
      <c r="G46343" s="88"/>
      <c r="H46343" s="88"/>
      <c r="I46343" s="88"/>
      <c r="J46343" s="88"/>
      <c r="K46343" s="88"/>
    </row>
    <row r="46344" spans="2:11" ht="12" hidden="1" customHeight="1" x14ac:dyDescent="0.2">
      <c r="B46344" s="88"/>
      <c r="C46344" s="88"/>
      <c r="D46344" s="88"/>
      <c r="E46344" s="88"/>
      <c r="F46344" s="88"/>
      <c r="G46344" s="88"/>
      <c r="H46344" s="88"/>
      <c r="I46344" s="88"/>
      <c r="J46344" s="88"/>
      <c r="K46344" s="88"/>
    </row>
    <row r="46345" spans="2:11" ht="12" hidden="1" customHeight="1" x14ac:dyDescent="0.2">
      <c r="B46345" s="88"/>
      <c r="C46345" s="88"/>
      <c r="D46345" s="88"/>
      <c r="E46345" s="88"/>
      <c r="F46345" s="88"/>
      <c r="G46345" s="88"/>
      <c r="H46345" s="88"/>
      <c r="I46345" s="88"/>
      <c r="J46345" s="88"/>
      <c r="K46345" s="88"/>
    </row>
    <row r="46346" spans="2:11" ht="12" hidden="1" customHeight="1" x14ac:dyDescent="0.2">
      <c r="B46346" s="88"/>
      <c r="C46346" s="88"/>
      <c r="D46346" s="88"/>
      <c r="E46346" s="88"/>
      <c r="F46346" s="88"/>
      <c r="G46346" s="88"/>
      <c r="H46346" s="88"/>
      <c r="I46346" s="88"/>
      <c r="J46346" s="88"/>
      <c r="K46346" s="88"/>
    </row>
    <row r="46347" spans="2:11" ht="12" hidden="1" customHeight="1" x14ac:dyDescent="0.2">
      <c r="B46347" s="88"/>
      <c r="C46347" s="88"/>
      <c r="D46347" s="88"/>
      <c r="E46347" s="88"/>
      <c r="F46347" s="88"/>
      <c r="G46347" s="88"/>
      <c r="H46347" s="88"/>
      <c r="I46347" s="88"/>
      <c r="J46347" s="88"/>
      <c r="K46347" s="88"/>
    </row>
    <row r="46348" spans="2:11" ht="12" hidden="1" customHeight="1" x14ac:dyDescent="0.2">
      <c r="B46348" s="88"/>
      <c r="C46348" s="88"/>
      <c r="D46348" s="88"/>
      <c r="E46348" s="88"/>
      <c r="F46348" s="88"/>
      <c r="G46348" s="88"/>
      <c r="H46348" s="88"/>
      <c r="I46348" s="88"/>
      <c r="J46348" s="88"/>
      <c r="K46348" s="88"/>
    </row>
    <row r="46349" spans="2:11" ht="12" hidden="1" customHeight="1" x14ac:dyDescent="0.2">
      <c r="B46349" s="88"/>
      <c r="C46349" s="88"/>
      <c r="D46349" s="88"/>
      <c r="E46349" s="88"/>
      <c r="F46349" s="88"/>
      <c r="G46349" s="88"/>
      <c r="H46349" s="88"/>
      <c r="I46349" s="88"/>
      <c r="J46349" s="88"/>
      <c r="K46349" s="88"/>
    </row>
    <row r="46350" spans="2:11" ht="12" hidden="1" customHeight="1" x14ac:dyDescent="0.2">
      <c r="B46350" s="88"/>
      <c r="C46350" s="88"/>
      <c r="D46350" s="88"/>
      <c r="E46350" s="88"/>
      <c r="F46350" s="88"/>
      <c r="G46350" s="88"/>
      <c r="H46350" s="88"/>
      <c r="I46350" s="88"/>
      <c r="J46350" s="88"/>
      <c r="K46350" s="88"/>
    </row>
    <row r="46351" spans="2:11" ht="12" hidden="1" customHeight="1" x14ac:dyDescent="0.2">
      <c r="B46351" s="88"/>
      <c r="C46351" s="88"/>
      <c r="D46351" s="88"/>
      <c r="E46351" s="88"/>
      <c r="F46351" s="88"/>
      <c r="G46351" s="88"/>
      <c r="H46351" s="88"/>
      <c r="I46351" s="88"/>
      <c r="J46351" s="88"/>
      <c r="K46351" s="88"/>
    </row>
    <row r="46352" spans="2:11" ht="12" hidden="1" customHeight="1" x14ac:dyDescent="0.2">
      <c r="B46352" s="88"/>
      <c r="C46352" s="88"/>
      <c r="D46352" s="88"/>
      <c r="E46352" s="88"/>
      <c r="F46352" s="88"/>
      <c r="G46352" s="88"/>
      <c r="H46352" s="88"/>
      <c r="I46352" s="88"/>
      <c r="J46352" s="88"/>
      <c r="K46352" s="88"/>
    </row>
    <row r="46353" spans="2:11" ht="12" hidden="1" customHeight="1" x14ac:dyDescent="0.2">
      <c r="B46353" s="88"/>
      <c r="C46353" s="88"/>
      <c r="D46353" s="88"/>
      <c r="E46353" s="88"/>
      <c r="F46353" s="88"/>
      <c r="G46353" s="88"/>
      <c r="H46353" s="88"/>
      <c r="I46353" s="88"/>
      <c r="J46353" s="88"/>
      <c r="K46353" s="88"/>
    </row>
    <row r="46354" spans="2:11" ht="12" hidden="1" customHeight="1" x14ac:dyDescent="0.2">
      <c r="B46354" s="88"/>
      <c r="C46354" s="88"/>
      <c r="D46354" s="88"/>
      <c r="E46354" s="88"/>
      <c r="F46354" s="88"/>
      <c r="G46354" s="88"/>
      <c r="H46354" s="88"/>
      <c r="I46354" s="88"/>
      <c r="J46354" s="88"/>
      <c r="K46354" s="88"/>
    </row>
    <row r="46355" spans="2:11" ht="12" hidden="1" customHeight="1" x14ac:dyDescent="0.2">
      <c r="B46355" s="88"/>
      <c r="C46355" s="88"/>
      <c r="D46355" s="88"/>
      <c r="E46355" s="88"/>
      <c r="F46355" s="88"/>
      <c r="G46355" s="88"/>
      <c r="H46355" s="88"/>
      <c r="I46355" s="88"/>
      <c r="J46355" s="88"/>
      <c r="K46355" s="88"/>
    </row>
    <row r="46356" spans="2:11" ht="12" hidden="1" customHeight="1" x14ac:dyDescent="0.2">
      <c r="B46356" s="88"/>
      <c r="C46356" s="88"/>
      <c r="D46356" s="88"/>
      <c r="E46356" s="88"/>
      <c r="F46356" s="88"/>
      <c r="G46356" s="88"/>
      <c r="H46356" s="88"/>
      <c r="I46356" s="88"/>
      <c r="J46356" s="88"/>
      <c r="K46356" s="88"/>
    </row>
    <row r="46357" spans="2:11" ht="12" hidden="1" customHeight="1" x14ac:dyDescent="0.2">
      <c r="B46357" s="88"/>
      <c r="C46357" s="88"/>
      <c r="D46357" s="88"/>
      <c r="E46357" s="88"/>
      <c r="F46357" s="88"/>
      <c r="G46357" s="88"/>
      <c r="H46357" s="88"/>
      <c r="I46357" s="88"/>
      <c r="J46357" s="88"/>
      <c r="K46357" s="88"/>
    </row>
    <row r="46358" spans="2:11" ht="12" hidden="1" customHeight="1" x14ac:dyDescent="0.2">
      <c r="B46358" s="88"/>
      <c r="C46358" s="88"/>
      <c r="D46358" s="88"/>
      <c r="E46358" s="88"/>
      <c r="F46358" s="88"/>
      <c r="G46358" s="88"/>
      <c r="H46358" s="88"/>
      <c r="I46358" s="88"/>
      <c r="J46358" s="88"/>
      <c r="K46358" s="88"/>
    </row>
    <row r="46359" spans="2:11" ht="12" hidden="1" customHeight="1" x14ac:dyDescent="0.2">
      <c r="B46359" s="88"/>
      <c r="C46359" s="88"/>
      <c r="D46359" s="88"/>
      <c r="E46359" s="88"/>
      <c r="F46359" s="88"/>
      <c r="G46359" s="88"/>
      <c r="H46359" s="88"/>
      <c r="I46359" s="88"/>
      <c r="J46359" s="88"/>
      <c r="K46359" s="88"/>
    </row>
    <row r="46360" spans="2:11" ht="12" hidden="1" customHeight="1" x14ac:dyDescent="0.2">
      <c r="B46360" s="88"/>
      <c r="C46360" s="88"/>
      <c r="D46360" s="88"/>
      <c r="E46360" s="88"/>
      <c r="F46360" s="88"/>
      <c r="G46360" s="88"/>
      <c r="H46360" s="88"/>
      <c r="I46360" s="88"/>
      <c r="J46360" s="88"/>
      <c r="K46360" s="88"/>
    </row>
    <row r="46361" spans="2:11" ht="12" hidden="1" customHeight="1" x14ac:dyDescent="0.2">
      <c r="B46361" s="88"/>
      <c r="C46361" s="88"/>
      <c r="D46361" s="88"/>
      <c r="E46361" s="88"/>
      <c r="F46361" s="88"/>
      <c r="G46361" s="88"/>
      <c r="H46361" s="88"/>
      <c r="I46361" s="88"/>
      <c r="J46361" s="88"/>
      <c r="K46361" s="88"/>
    </row>
    <row r="46362" spans="2:11" ht="12" hidden="1" customHeight="1" x14ac:dyDescent="0.2">
      <c r="B46362" s="88"/>
      <c r="C46362" s="88"/>
      <c r="D46362" s="88"/>
      <c r="E46362" s="88"/>
      <c r="F46362" s="88"/>
      <c r="G46362" s="88"/>
      <c r="H46362" s="88"/>
      <c r="I46362" s="88"/>
      <c r="J46362" s="88"/>
      <c r="K46362" s="88"/>
    </row>
    <row r="46363" spans="2:11" ht="12" hidden="1" customHeight="1" x14ac:dyDescent="0.2">
      <c r="B46363" s="88"/>
      <c r="C46363" s="88"/>
      <c r="D46363" s="88"/>
      <c r="E46363" s="88"/>
      <c r="F46363" s="88"/>
      <c r="G46363" s="88"/>
      <c r="H46363" s="88"/>
      <c r="I46363" s="88"/>
      <c r="J46363" s="88"/>
      <c r="K46363" s="88"/>
    </row>
    <row r="46364" spans="2:11" ht="12" hidden="1" customHeight="1" x14ac:dyDescent="0.2">
      <c r="B46364" s="88"/>
      <c r="C46364" s="88"/>
      <c r="D46364" s="88"/>
      <c r="E46364" s="88"/>
      <c r="F46364" s="88"/>
      <c r="G46364" s="88"/>
      <c r="H46364" s="88"/>
      <c r="I46364" s="88"/>
      <c r="J46364" s="88"/>
      <c r="K46364" s="88"/>
    </row>
    <row r="46365" spans="2:11" ht="12" hidden="1" customHeight="1" x14ac:dyDescent="0.2">
      <c r="B46365" s="88"/>
      <c r="C46365" s="88"/>
      <c r="D46365" s="88"/>
      <c r="E46365" s="88"/>
      <c r="F46365" s="88"/>
      <c r="G46365" s="88"/>
      <c r="H46365" s="88"/>
      <c r="I46365" s="88"/>
      <c r="J46365" s="88"/>
      <c r="K46365" s="88"/>
    </row>
    <row r="46366" spans="2:11" ht="12" hidden="1" customHeight="1" x14ac:dyDescent="0.2">
      <c r="B46366" s="88"/>
      <c r="C46366" s="88"/>
      <c r="D46366" s="88"/>
      <c r="E46366" s="88"/>
      <c r="F46366" s="88"/>
      <c r="G46366" s="88"/>
      <c r="H46366" s="88"/>
      <c r="I46366" s="88"/>
      <c r="J46366" s="88"/>
      <c r="K46366" s="88"/>
    </row>
    <row r="46367" spans="2:11" ht="12" hidden="1" customHeight="1" x14ac:dyDescent="0.2">
      <c r="B46367" s="88"/>
      <c r="C46367" s="88"/>
      <c r="D46367" s="88"/>
      <c r="E46367" s="88"/>
      <c r="F46367" s="88"/>
      <c r="G46367" s="88"/>
      <c r="H46367" s="88"/>
      <c r="I46367" s="88"/>
      <c r="J46367" s="88"/>
      <c r="K46367" s="88"/>
    </row>
    <row r="46368" spans="2:11" ht="12" hidden="1" customHeight="1" x14ac:dyDescent="0.2">
      <c r="B46368" s="88"/>
      <c r="C46368" s="88"/>
      <c r="D46368" s="88"/>
      <c r="E46368" s="88"/>
      <c r="F46368" s="88"/>
      <c r="G46368" s="88"/>
      <c r="H46368" s="88"/>
      <c r="I46368" s="88"/>
      <c r="J46368" s="88"/>
      <c r="K46368" s="88"/>
    </row>
    <row r="46369" spans="2:11" ht="12" hidden="1" customHeight="1" x14ac:dyDescent="0.2">
      <c r="B46369" s="88"/>
      <c r="C46369" s="88"/>
      <c r="D46369" s="88"/>
      <c r="E46369" s="88"/>
      <c r="F46369" s="88"/>
      <c r="G46369" s="88"/>
      <c r="H46369" s="88"/>
      <c r="I46369" s="88"/>
      <c r="J46369" s="88"/>
      <c r="K46369" s="88"/>
    </row>
    <row r="46370" spans="2:11" ht="12" hidden="1" customHeight="1" x14ac:dyDescent="0.2">
      <c r="B46370" s="88"/>
      <c r="C46370" s="88"/>
      <c r="D46370" s="88"/>
      <c r="E46370" s="88"/>
      <c r="F46370" s="88"/>
      <c r="G46370" s="88"/>
      <c r="H46370" s="88"/>
      <c r="I46370" s="88"/>
      <c r="J46370" s="88"/>
      <c r="K46370" s="88"/>
    </row>
    <row r="46371" spans="2:11" ht="12" hidden="1" customHeight="1" x14ac:dyDescent="0.2">
      <c r="B46371" s="88"/>
      <c r="C46371" s="88"/>
      <c r="D46371" s="88"/>
      <c r="E46371" s="88"/>
      <c r="F46371" s="88"/>
      <c r="G46371" s="88"/>
      <c r="H46371" s="88"/>
      <c r="I46371" s="88"/>
      <c r="J46371" s="88"/>
      <c r="K46371" s="88"/>
    </row>
    <row r="46372" spans="2:11" ht="12" hidden="1" customHeight="1" x14ac:dyDescent="0.2">
      <c r="B46372" s="88"/>
      <c r="C46372" s="88"/>
      <c r="D46372" s="88"/>
      <c r="E46372" s="88"/>
      <c r="F46372" s="88"/>
      <c r="G46372" s="88"/>
      <c r="H46372" s="88"/>
      <c r="I46372" s="88"/>
      <c r="J46372" s="88"/>
      <c r="K46372" s="88"/>
    </row>
    <row r="46373" spans="2:11" ht="12" hidden="1" customHeight="1" x14ac:dyDescent="0.2">
      <c r="B46373" s="88"/>
      <c r="C46373" s="88"/>
      <c r="D46373" s="88"/>
      <c r="E46373" s="88"/>
      <c r="F46373" s="88"/>
      <c r="G46373" s="88"/>
      <c r="H46373" s="88"/>
      <c r="I46373" s="88"/>
      <c r="J46373" s="88"/>
      <c r="K46373" s="88"/>
    </row>
    <row r="46374" spans="2:11" ht="12" hidden="1" customHeight="1" x14ac:dyDescent="0.2">
      <c r="B46374" s="88"/>
      <c r="C46374" s="88"/>
      <c r="D46374" s="88"/>
      <c r="E46374" s="88"/>
      <c r="F46374" s="88"/>
      <c r="G46374" s="88"/>
      <c r="H46374" s="88"/>
      <c r="I46374" s="88"/>
      <c r="J46374" s="88"/>
      <c r="K46374" s="88"/>
    </row>
    <row r="46375" spans="2:11" ht="12" hidden="1" customHeight="1" x14ac:dyDescent="0.2">
      <c r="B46375" s="88"/>
      <c r="C46375" s="88"/>
      <c r="D46375" s="88"/>
      <c r="E46375" s="88"/>
      <c r="F46375" s="88"/>
      <c r="G46375" s="88"/>
      <c r="H46375" s="88"/>
      <c r="I46375" s="88"/>
      <c r="J46375" s="88"/>
      <c r="K46375" s="88"/>
    </row>
    <row r="46376" spans="2:11" ht="12" hidden="1" customHeight="1" x14ac:dyDescent="0.2">
      <c r="B46376" s="88"/>
      <c r="C46376" s="88"/>
      <c r="D46376" s="88"/>
      <c r="E46376" s="88"/>
      <c r="F46376" s="88"/>
      <c r="G46376" s="88"/>
      <c r="H46376" s="88"/>
      <c r="I46376" s="88"/>
      <c r="J46376" s="88"/>
      <c r="K46376" s="88"/>
    </row>
    <row r="46377" spans="2:11" ht="12" hidden="1" customHeight="1" x14ac:dyDescent="0.2">
      <c r="B46377" s="88"/>
      <c r="C46377" s="88"/>
      <c r="D46377" s="88"/>
      <c r="E46377" s="88"/>
      <c r="F46377" s="88"/>
      <c r="G46377" s="88"/>
      <c r="H46377" s="88"/>
      <c r="I46377" s="88"/>
      <c r="J46377" s="88"/>
      <c r="K46377" s="88"/>
    </row>
    <row r="46378" spans="2:11" ht="12" hidden="1" customHeight="1" x14ac:dyDescent="0.2">
      <c r="B46378" s="88"/>
      <c r="C46378" s="88"/>
      <c r="D46378" s="88"/>
      <c r="E46378" s="88"/>
      <c r="F46378" s="88"/>
      <c r="G46378" s="88"/>
      <c r="H46378" s="88"/>
      <c r="I46378" s="88"/>
      <c r="J46378" s="88"/>
      <c r="K46378" s="88"/>
    </row>
    <row r="46379" spans="2:11" ht="12" hidden="1" customHeight="1" x14ac:dyDescent="0.2">
      <c r="B46379" s="88"/>
      <c r="C46379" s="88"/>
      <c r="D46379" s="88"/>
      <c r="E46379" s="88"/>
      <c r="F46379" s="88"/>
      <c r="G46379" s="88"/>
      <c r="H46379" s="88"/>
      <c r="I46379" s="88"/>
      <c r="J46379" s="88"/>
      <c r="K46379" s="88"/>
    </row>
    <row r="46380" spans="2:11" ht="12" hidden="1" customHeight="1" x14ac:dyDescent="0.2">
      <c r="B46380" s="88"/>
      <c r="C46380" s="88"/>
      <c r="D46380" s="88"/>
      <c r="E46380" s="88"/>
      <c r="F46380" s="88"/>
      <c r="G46380" s="88"/>
      <c r="H46380" s="88"/>
      <c r="I46380" s="88"/>
      <c r="J46380" s="88"/>
      <c r="K46380" s="88"/>
    </row>
    <row r="46381" spans="2:11" ht="12" hidden="1" customHeight="1" x14ac:dyDescent="0.2">
      <c r="B46381" s="88"/>
      <c r="C46381" s="88"/>
      <c r="D46381" s="88"/>
      <c r="E46381" s="88"/>
      <c r="F46381" s="88"/>
      <c r="G46381" s="88"/>
      <c r="H46381" s="88"/>
      <c r="I46381" s="88"/>
      <c r="J46381" s="88"/>
      <c r="K46381" s="88"/>
    </row>
    <row r="46382" spans="2:11" ht="12" hidden="1" customHeight="1" x14ac:dyDescent="0.2">
      <c r="B46382" s="88"/>
      <c r="C46382" s="88"/>
      <c r="D46382" s="88"/>
      <c r="E46382" s="88"/>
      <c r="F46382" s="88"/>
      <c r="G46382" s="88"/>
      <c r="H46382" s="88"/>
      <c r="I46382" s="88"/>
      <c r="J46382" s="88"/>
      <c r="K46382" s="88"/>
    </row>
    <row r="46383" spans="2:11" ht="12" hidden="1" customHeight="1" x14ac:dyDescent="0.2">
      <c r="B46383" s="88"/>
      <c r="C46383" s="88"/>
      <c r="D46383" s="88"/>
      <c r="E46383" s="88"/>
      <c r="F46383" s="88"/>
      <c r="G46383" s="88"/>
      <c r="H46383" s="88"/>
      <c r="I46383" s="88"/>
      <c r="J46383" s="88"/>
      <c r="K46383" s="88"/>
    </row>
    <row r="46384" spans="2:11" ht="12" hidden="1" customHeight="1" x14ac:dyDescent="0.2">
      <c r="B46384" s="88"/>
      <c r="C46384" s="88"/>
      <c r="D46384" s="88"/>
      <c r="E46384" s="88"/>
      <c r="F46384" s="88"/>
      <c r="G46384" s="88"/>
      <c r="H46384" s="88"/>
      <c r="I46384" s="88"/>
      <c r="J46384" s="88"/>
      <c r="K46384" s="88"/>
    </row>
    <row r="46385" spans="2:11" ht="12" hidden="1" customHeight="1" x14ac:dyDescent="0.2">
      <c r="B46385" s="88"/>
      <c r="C46385" s="88"/>
      <c r="D46385" s="88"/>
      <c r="E46385" s="88"/>
      <c r="F46385" s="88"/>
      <c r="G46385" s="88"/>
      <c r="H46385" s="88"/>
      <c r="I46385" s="88"/>
      <c r="J46385" s="88"/>
      <c r="K46385" s="88"/>
    </row>
    <row r="46386" spans="2:11" ht="12" hidden="1" customHeight="1" x14ac:dyDescent="0.2">
      <c r="B46386" s="88"/>
      <c r="C46386" s="88"/>
      <c r="D46386" s="88"/>
      <c r="E46386" s="88"/>
      <c r="F46386" s="88"/>
      <c r="G46386" s="88"/>
      <c r="H46386" s="88"/>
      <c r="I46386" s="88"/>
      <c r="J46386" s="88"/>
      <c r="K46386" s="88"/>
    </row>
    <row r="46387" spans="2:11" ht="12" hidden="1" customHeight="1" x14ac:dyDescent="0.2">
      <c r="B46387" s="88"/>
      <c r="C46387" s="88"/>
      <c r="D46387" s="88"/>
      <c r="E46387" s="88"/>
      <c r="F46387" s="88"/>
      <c r="G46387" s="88"/>
      <c r="H46387" s="88"/>
      <c r="I46387" s="88"/>
      <c r="J46387" s="88"/>
      <c r="K46387" s="88"/>
    </row>
    <row r="46388" spans="2:11" ht="12" hidden="1" customHeight="1" x14ac:dyDescent="0.2">
      <c r="B46388" s="88"/>
      <c r="C46388" s="88"/>
      <c r="D46388" s="88"/>
      <c r="E46388" s="88"/>
      <c r="F46388" s="88"/>
      <c r="G46388" s="88"/>
      <c r="H46388" s="88"/>
      <c r="I46388" s="88"/>
      <c r="J46388" s="88"/>
      <c r="K46388" s="88"/>
    </row>
    <row r="46389" spans="2:11" ht="12" hidden="1" customHeight="1" x14ac:dyDescent="0.2">
      <c r="B46389" s="88"/>
      <c r="C46389" s="88"/>
      <c r="D46389" s="88"/>
      <c r="E46389" s="88"/>
      <c r="F46389" s="88"/>
      <c r="G46389" s="88"/>
      <c r="H46389" s="88"/>
      <c r="I46389" s="88"/>
      <c r="J46389" s="88"/>
      <c r="K46389" s="88"/>
    </row>
    <row r="46390" spans="2:11" ht="12" hidden="1" customHeight="1" x14ac:dyDescent="0.2">
      <c r="B46390" s="88"/>
      <c r="C46390" s="88"/>
      <c r="D46390" s="88"/>
      <c r="E46390" s="88"/>
      <c r="F46390" s="88"/>
      <c r="G46390" s="88"/>
      <c r="H46390" s="88"/>
      <c r="I46390" s="88"/>
      <c r="J46390" s="88"/>
      <c r="K46390" s="88"/>
    </row>
    <row r="46391" spans="2:11" ht="12" hidden="1" customHeight="1" x14ac:dyDescent="0.2">
      <c r="B46391" s="88"/>
      <c r="C46391" s="88"/>
      <c r="D46391" s="88"/>
      <c r="E46391" s="88"/>
      <c r="F46391" s="88"/>
      <c r="G46391" s="88"/>
      <c r="H46391" s="88"/>
      <c r="I46391" s="88"/>
      <c r="J46391" s="88"/>
      <c r="K46391" s="88"/>
    </row>
    <row r="46392" spans="2:11" ht="12" hidden="1" customHeight="1" x14ac:dyDescent="0.2">
      <c r="B46392" s="88"/>
      <c r="C46392" s="88"/>
      <c r="D46392" s="88"/>
      <c r="E46392" s="88"/>
      <c r="F46392" s="88"/>
      <c r="G46392" s="88"/>
      <c r="H46392" s="88"/>
      <c r="I46392" s="88"/>
      <c r="J46392" s="88"/>
      <c r="K46392" s="88"/>
    </row>
    <row r="46393" spans="2:11" ht="12" hidden="1" customHeight="1" x14ac:dyDescent="0.2">
      <c r="B46393" s="88"/>
      <c r="C46393" s="88"/>
      <c r="D46393" s="88"/>
      <c r="E46393" s="88"/>
      <c r="F46393" s="88"/>
      <c r="G46393" s="88"/>
      <c r="H46393" s="88"/>
      <c r="I46393" s="88"/>
      <c r="J46393" s="88"/>
      <c r="K46393" s="88"/>
    </row>
    <row r="46394" spans="2:11" ht="12" hidden="1" customHeight="1" x14ac:dyDescent="0.2">
      <c r="B46394" s="88"/>
      <c r="C46394" s="88"/>
      <c r="D46394" s="88"/>
      <c r="E46394" s="88"/>
      <c r="F46394" s="88"/>
      <c r="G46394" s="88"/>
      <c r="H46394" s="88"/>
      <c r="I46394" s="88"/>
      <c r="J46394" s="88"/>
      <c r="K46394" s="88"/>
    </row>
    <row r="46395" spans="2:11" ht="12" hidden="1" customHeight="1" x14ac:dyDescent="0.2">
      <c r="B46395" s="88"/>
      <c r="C46395" s="88"/>
      <c r="D46395" s="88"/>
      <c r="E46395" s="88"/>
      <c r="F46395" s="88"/>
      <c r="G46395" s="88"/>
      <c r="H46395" s="88"/>
      <c r="I46395" s="88"/>
      <c r="J46395" s="88"/>
      <c r="K46395" s="88"/>
    </row>
    <row r="46396" spans="2:11" ht="12" hidden="1" customHeight="1" x14ac:dyDescent="0.2">
      <c r="B46396" s="88"/>
      <c r="C46396" s="88"/>
      <c r="D46396" s="88"/>
      <c r="E46396" s="88"/>
      <c r="F46396" s="88"/>
      <c r="G46396" s="88"/>
      <c r="H46396" s="88"/>
      <c r="I46396" s="88"/>
      <c r="J46396" s="88"/>
      <c r="K46396" s="88"/>
    </row>
    <row r="46397" spans="2:11" ht="12" hidden="1" customHeight="1" x14ac:dyDescent="0.2">
      <c r="B46397" s="88"/>
      <c r="C46397" s="88"/>
      <c r="D46397" s="88"/>
      <c r="E46397" s="88"/>
      <c r="F46397" s="88"/>
      <c r="G46397" s="88"/>
      <c r="H46397" s="88"/>
      <c r="I46397" s="88"/>
      <c r="J46397" s="88"/>
      <c r="K46397" s="88"/>
    </row>
    <row r="46398" spans="2:11" ht="12" hidden="1" customHeight="1" x14ac:dyDescent="0.2">
      <c r="B46398" s="88"/>
      <c r="C46398" s="88"/>
      <c r="D46398" s="88"/>
      <c r="E46398" s="88"/>
      <c r="F46398" s="88"/>
      <c r="G46398" s="88"/>
      <c r="H46398" s="88"/>
      <c r="I46398" s="88"/>
      <c r="J46398" s="88"/>
      <c r="K46398" s="88"/>
    </row>
    <row r="46399" spans="2:11" ht="12" hidden="1" customHeight="1" x14ac:dyDescent="0.2">
      <c r="B46399" s="88"/>
      <c r="C46399" s="88"/>
      <c r="D46399" s="88"/>
      <c r="E46399" s="88"/>
      <c r="F46399" s="88"/>
      <c r="G46399" s="88"/>
      <c r="H46399" s="88"/>
      <c r="I46399" s="88"/>
      <c r="J46399" s="88"/>
      <c r="K46399" s="88"/>
    </row>
    <row r="46400" spans="2:11" ht="12" hidden="1" customHeight="1" x14ac:dyDescent="0.2">
      <c r="B46400" s="88"/>
      <c r="C46400" s="88"/>
      <c r="D46400" s="88"/>
      <c r="E46400" s="88"/>
      <c r="F46400" s="88"/>
      <c r="G46400" s="88"/>
      <c r="H46400" s="88"/>
      <c r="I46400" s="88"/>
      <c r="J46400" s="88"/>
      <c r="K46400" s="88"/>
    </row>
    <row r="46401" spans="2:11" ht="12" hidden="1" customHeight="1" x14ac:dyDescent="0.2">
      <c r="B46401" s="88"/>
      <c r="C46401" s="88"/>
      <c r="D46401" s="88"/>
      <c r="E46401" s="88"/>
      <c r="F46401" s="88"/>
      <c r="G46401" s="88"/>
      <c r="H46401" s="88"/>
      <c r="I46401" s="88"/>
      <c r="J46401" s="88"/>
      <c r="K46401" s="88"/>
    </row>
    <row r="46402" spans="2:11" ht="12" hidden="1" customHeight="1" x14ac:dyDescent="0.2">
      <c r="B46402" s="88"/>
      <c r="C46402" s="88"/>
      <c r="D46402" s="88"/>
      <c r="E46402" s="88"/>
      <c r="F46402" s="88"/>
      <c r="G46402" s="88"/>
      <c r="H46402" s="88"/>
      <c r="I46402" s="88"/>
      <c r="J46402" s="88"/>
      <c r="K46402" s="88"/>
    </row>
    <row r="46403" spans="2:11" ht="12" hidden="1" customHeight="1" x14ac:dyDescent="0.2">
      <c r="B46403" s="88"/>
      <c r="C46403" s="88"/>
      <c r="D46403" s="88"/>
      <c r="E46403" s="88"/>
      <c r="F46403" s="88"/>
      <c r="G46403" s="88"/>
      <c r="H46403" s="88"/>
      <c r="I46403" s="88"/>
      <c r="J46403" s="88"/>
      <c r="K46403" s="88"/>
    </row>
    <row r="46404" spans="2:11" ht="12" hidden="1" customHeight="1" x14ac:dyDescent="0.2">
      <c r="B46404" s="88"/>
      <c r="C46404" s="88"/>
      <c r="D46404" s="88"/>
      <c r="E46404" s="88"/>
      <c r="F46404" s="88"/>
      <c r="G46404" s="88"/>
      <c r="H46404" s="88"/>
      <c r="I46404" s="88"/>
      <c r="J46404" s="88"/>
      <c r="K46404" s="88"/>
    </row>
    <row r="46405" spans="2:11" ht="12" hidden="1" customHeight="1" x14ac:dyDescent="0.2">
      <c r="B46405" s="88"/>
      <c r="C46405" s="88"/>
      <c r="D46405" s="88"/>
      <c r="E46405" s="88"/>
      <c r="F46405" s="88"/>
      <c r="G46405" s="88"/>
      <c r="H46405" s="88"/>
      <c r="I46405" s="88"/>
      <c r="J46405" s="88"/>
      <c r="K46405" s="88"/>
    </row>
    <row r="46406" spans="2:11" ht="12" hidden="1" customHeight="1" x14ac:dyDescent="0.2">
      <c r="B46406" s="88"/>
      <c r="C46406" s="88"/>
      <c r="D46406" s="88"/>
      <c r="E46406" s="88"/>
      <c r="F46406" s="88"/>
      <c r="G46406" s="88"/>
      <c r="H46406" s="88"/>
      <c r="I46406" s="88"/>
      <c r="J46406" s="88"/>
      <c r="K46406" s="88"/>
    </row>
    <row r="46407" spans="2:11" ht="12" hidden="1" customHeight="1" x14ac:dyDescent="0.2">
      <c r="B46407" s="88"/>
      <c r="C46407" s="88"/>
      <c r="D46407" s="88"/>
      <c r="E46407" s="88"/>
      <c r="F46407" s="88"/>
      <c r="G46407" s="88"/>
      <c r="H46407" s="88"/>
      <c r="I46407" s="88"/>
      <c r="J46407" s="88"/>
      <c r="K46407" s="88"/>
    </row>
    <row r="46408" spans="2:11" ht="12" hidden="1" customHeight="1" x14ac:dyDescent="0.2">
      <c r="B46408" s="88"/>
      <c r="C46408" s="88"/>
      <c r="D46408" s="88"/>
      <c r="E46408" s="88"/>
      <c r="F46408" s="88"/>
      <c r="G46408" s="88"/>
      <c r="H46408" s="88"/>
      <c r="I46408" s="88"/>
      <c r="J46408" s="88"/>
      <c r="K46408" s="88"/>
    </row>
    <row r="46409" spans="2:11" ht="12" hidden="1" customHeight="1" x14ac:dyDescent="0.2">
      <c r="B46409" s="88"/>
      <c r="C46409" s="88"/>
      <c r="D46409" s="88"/>
      <c r="E46409" s="88"/>
      <c r="F46409" s="88"/>
      <c r="G46409" s="88"/>
      <c r="H46409" s="88"/>
      <c r="I46409" s="88"/>
      <c r="J46409" s="88"/>
      <c r="K46409" s="88"/>
    </row>
    <row r="46410" spans="2:11" ht="12" hidden="1" customHeight="1" x14ac:dyDescent="0.2">
      <c r="B46410" s="88"/>
      <c r="C46410" s="88"/>
      <c r="D46410" s="88"/>
      <c r="E46410" s="88"/>
      <c r="F46410" s="88"/>
      <c r="G46410" s="88"/>
      <c r="H46410" s="88"/>
      <c r="I46410" s="88"/>
      <c r="J46410" s="88"/>
      <c r="K46410" s="88"/>
    </row>
    <row r="46411" spans="2:11" ht="12" hidden="1" customHeight="1" x14ac:dyDescent="0.2">
      <c r="B46411" s="88"/>
      <c r="C46411" s="88"/>
      <c r="D46411" s="88"/>
      <c r="E46411" s="88"/>
      <c r="F46411" s="88"/>
      <c r="G46411" s="88"/>
      <c r="H46411" s="88"/>
      <c r="I46411" s="88"/>
      <c r="J46411" s="88"/>
      <c r="K46411" s="88"/>
    </row>
    <row r="46412" spans="2:11" ht="12" hidden="1" customHeight="1" x14ac:dyDescent="0.2">
      <c r="B46412" s="88"/>
      <c r="C46412" s="88"/>
      <c r="D46412" s="88"/>
      <c r="E46412" s="88"/>
      <c r="F46412" s="88"/>
      <c r="G46412" s="88"/>
      <c r="H46412" s="88"/>
      <c r="I46412" s="88"/>
      <c r="J46412" s="88"/>
      <c r="K46412" s="88"/>
    </row>
    <row r="46413" spans="2:11" ht="12" hidden="1" customHeight="1" x14ac:dyDescent="0.2">
      <c r="B46413" s="88"/>
      <c r="C46413" s="88"/>
      <c r="D46413" s="88"/>
      <c r="E46413" s="88"/>
      <c r="F46413" s="88"/>
      <c r="G46413" s="88"/>
      <c r="H46413" s="88"/>
      <c r="I46413" s="88"/>
      <c r="J46413" s="88"/>
      <c r="K46413" s="88"/>
    </row>
    <row r="46414" spans="2:11" ht="12" hidden="1" customHeight="1" x14ac:dyDescent="0.2">
      <c r="B46414" s="88"/>
      <c r="C46414" s="88"/>
      <c r="D46414" s="88"/>
      <c r="E46414" s="88"/>
      <c r="F46414" s="88"/>
      <c r="G46414" s="88"/>
      <c r="H46414" s="88"/>
      <c r="I46414" s="88"/>
      <c r="J46414" s="88"/>
      <c r="K46414" s="88"/>
    </row>
    <row r="46415" spans="2:11" ht="12" hidden="1" customHeight="1" x14ac:dyDescent="0.2">
      <c r="B46415" s="88"/>
      <c r="C46415" s="88"/>
      <c r="D46415" s="88"/>
      <c r="E46415" s="88"/>
      <c r="F46415" s="88"/>
      <c r="G46415" s="88"/>
      <c r="H46415" s="88"/>
      <c r="I46415" s="88"/>
      <c r="J46415" s="88"/>
      <c r="K46415" s="88"/>
    </row>
    <row r="46416" spans="2:11" ht="12" hidden="1" customHeight="1" x14ac:dyDescent="0.2">
      <c r="B46416" s="88"/>
      <c r="C46416" s="88"/>
      <c r="D46416" s="88"/>
      <c r="E46416" s="88"/>
      <c r="F46416" s="88"/>
      <c r="G46416" s="88"/>
      <c r="H46416" s="88"/>
      <c r="I46416" s="88"/>
      <c r="J46416" s="88"/>
      <c r="K46416" s="88"/>
    </row>
    <row r="46417" spans="2:11" ht="12" hidden="1" customHeight="1" x14ac:dyDescent="0.2">
      <c r="B46417" s="88"/>
      <c r="C46417" s="88"/>
      <c r="D46417" s="88"/>
      <c r="E46417" s="88"/>
      <c r="F46417" s="88"/>
      <c r="G46417" s="88"/>
      <c r="H46417" s="88"/>
      <c r="I46417" s="88"/>
      <c r="J46417" s="88"/>
      <c r="K46417" s="88"/>
    </row>
    <row r="46418" spans="2:11" ht="12" hidden="1" customHeight="1" x14ac:dyDescent="0.2">
      <c r="B46418" s="88"/>
      <c r="C46418" s="88"/>
      <c r="D46418" s="88"/>
      <c r="E46418" s="88"/>
      <c r="F46418" s="88"/>
      <c r="G46418" s="88"/>
      <c r="H46418" s="88"/>
      <c r="I46418" s="88"/>
      <c r="J46418" s="88"/>
      <c r="K46418" s="88"/>
    </row>
    <row r="46419" spans="2:11" ht="12" hidden="1" customHeight="1" x14ac:dyDescent="0.2">
      <c r="B46419" s="88"/>
      <c r="C46419" s="88"/>
      <c r="D46419" s="88"/>
      <c r="E46419" s="88"/>
      <c r="F46419" s="88"/>
      <c r="G46419" s="88"/>
      <c r="H46419" s="88"/>
      <c r="I46419" s="88"/>
      <c r="J46419" s="88"/>
      <c r="K46419" s="88"/>
    </row>
    <row r="46420" spans="2:11" ht="12" hidden="1" customHeight="1" x14ac:dyDescent="0.2">
      <c r="B46420" s="88"/>
      <c r="C46420" s="88"/>
      <c r="D46420" s="88"/>
      <c r="E46420" s="88"/>
      <c r="F46420" s="88"/>
      <c r="G46420" s="88"/>
      <c r="H46420" s="88"/>
      <c r="I46420" s="88"/>
      <c r="J46420" s="88"/>
      <c r="K46420" s="88"/>
    </row>
    <row r="46421" spans="2:11" ht="12" hidden="1" customHeight="1" x14ac:dyDescent="0.2">
      <c r="B46421" s="88"/>
      <c r="C46421" s="88"/>
      <c r="D46421" s="88"/>
      <c r="E46421" s="88"/>
      <c r="F46421" s="88"/>
      <c r="G46421" s="88"/>
      <c r="H46421" s="88"/>
      <c r="I46421" s="88"/>
      <c r="J46421" s="88"/>
      <c r="K46421" s="88"/>
    </row>
    <row r="46422" spans="2:11" ht="12" hidden="1" customHeight="1" x14ac:dyDescent="0.2">
      <c r="B46422" s="88"/>
      <c r="C46422" s="88"/>
      <c r="D46422" s="88"/>
      <c r="E46422" s="88"/>
      <c r="F46422" s="88"/>
      <c r="G46422" s="88"/>
      <c r="H46422" s="88"/>
      <c r="I46422" s="88"/>
      <c r="J46422" s="88"/>
      <c r="K46422" s="88"/>
    </row>
    <row r="46423" spans="2:11" ht="12" hidden="1" customHeight="1" x14ac:dyDescent="0.2">
      <c r="B46423" s="88"/>
      <c r="C46423" s="88"/>
      <c r="D46423" s="88"/>
      <c r="E46423" s="88"/>
      <c r="F46423" s="88"/>
      <c r="G46423" s="88"/>
      <c r="H46423" s="88"/>
      <c r="I46423" s="88"/>
      <c r="J46423" s="88"/>
      <c r="K46423" s="88"/>
    </row>
    <row r="46424" spans="2:11" ht="12" hidden="1" customHeight="1" x14ac:dyDescent="0.2">
      <c r="B46424" s="88"/>
      <c r="C46424" s="88"/>
      <c r="D46424" s="88"/>
      <c r="E46424" s="88"/>
      <c r="F46424" s="88"/>
      <c r="G46424" s="88"/>
      <c r="H46424" s="88"/>
      <c r="I46424" s="88"/>
      <c r="J46424" s="88"/>
      <c r="K46424" s="88"/>
    </row>
    <row r="46425" spans="2:11" ht="12" hidden="1" customHeight="1" x14ac:dyDescent="0.2">
      <c r="B46425" s="88"/>
      <c r="C46425" s="88"/>
      <c r="D46425" s="88"/>
      <c r="E46425" s="88"/>
      <c r="F46425" s="88"/>
      <c r="G46425" s="88"/>
      <c r="H46425" s="88"/>
      <c r="I46425" s="88"/>
      <c r="J46425" s="88"/>
      <c r="K46425" s="88"/>
    </row>
    <row r="46426" spans="2:11" ht="12" hidden="1" customHeight="1" x14ac:dyDescent="0.2">
      <c r="B46426" s="88"/>
      <c r="C46426" s="88"/>
      <c r="D46426" s="88"/>
      <c r="E46426" s="88"/>
      <c r="F46426" s="88"/>
      <c r="G46426" s="88"/>
      <c r="H46426" s="88"/>
      <c r="I46426" s="88"/>
      <c r="J46426" s="88"/>
      <c r="K46426" s="88"/>
    </row>
    <row r="46427" spans="2:11" ht="12" hidden="1" customHeight="1" x14ac:dyDescent="0.2">
      <c r="B46427" s="88"/>
      <c r="C46427" s="88"/>
      <c r="D46427" s="88"/>
      <c r="E46427" s="88"/>
      <c r="F46427" s="88"/>
      <c r="G46427" s="88"/>
      <c r="H46427" s="88"/>
      <c r="I46427" s="88"/>
      <c r="J46427" s="88"/>
      <c r="K46427" s="88"/>
    </row>
    <row r="46428" spans="2:11" ht="12" hidden="1" customHeight="1" x14ac:dyDescent="0.2">
      <c r="B46428" s="88"/>
      <c r="C46428" s="88"/>
      <c r="D46428" s="88"/>
      <c r="E46428" s="88"/>
      <c r="F46428" s="88"/>
      <c r="G46428" s="88"/>
      <c r="H46428" s="88"/>
      <c r="I46428" s="88"/>
      <c r="J46428" s="88"/>
      <c r="K46428" s="88"/>
    </row>
    <row r="46429" spans="2:11" ht="12" hidden="1" customHeight="1" x14ac:dyDescent="0.2">
      <c r="B46429" s="88"/>
      <c r="C46429" s="88"/>
      <c r="D46429" s="88"/>
      <c r="E46429" s="88"/>
      <c r="F46429" s="88"/>
      <c r="G46429" s="88"/>
      <c r="H46429" s="88"/>
      <c r="I46429" s="88"/>
      <c r="J46429" s="88"/>
      <c r="K46429" s="88"/>
    </row>
    <row r="46430" spans="2:11" ht="12" hidden="1" customHeight="1" x14ac:dyDescent="0.2">
      <c r="B46430" s="88"/>
      <c r="C46430" s="88"/>
      <c r="D46430" s="88"/>
      <c r="E46430" s="88"/>
      <c r="F46430" s="88"/>
      <c r="G46430" s="88"/>
      <c r="H46430" s="88"/>
      <c r="I46430" s="88"/>
      <c r="J46430" s="88"/>
      <c r="K46430" s="88"/>
    </row>
    <row r="46431" spans="2:11" ht="12" hidden="1" customHeight="1" x14ac:dyDescent="0.2">
      <c r="B46431" s="88"/>
      <c r="C46431" s="88"/>
      <c r="D46431" s="88"/>
      <c r="E46431" s="88"/>
      <c r="F46431" s="88"/>
      <c r="G46431" s="88"/>
      <c r="H46431" s="88"/>
      <c r="I46431" s="88"/>
      <c r="J46431" s="88"/>
      <c r="K46431" s="88"/>
    </row>
    <row r="46432" spans="2:11" ht="12" hidden="1" customHeight="1" x14ac:dyDescent="0.2">
      <c r="B46432" s="88"/>
      <c r="C46432" s="88"/>
      <c r="D46432" s="88"/>
      <c r="E46432" s="88"/>
      <c r="F46432" s="88"/>
      <c r="G46432" s="88"/>
      <c r="H46432" s="88"/>
      <c r="I46432" s="88"/>
      <c r="J46432" s="88"/>
      <c r="K46432" s="88"/>
    </row>
    <row r="46433" spans="2:11" ht="12" hidden="1" customHeight="1" x14ac:dyDescent="0.2">
      <c r="B46433" s="88"/>
      <c r="C46433" s="88"/>
      <c r="D46433" s="88"/>
      <c r="E46433" s="88"/>
      <c r="F46433" s="88"/>
      <c r="G46433" s="88"/>
      <c r="H46433" s="88"/>
      <c r="I46433" s="88"/>
      <c r="J46433" s="88"/>
      <c r="K46433" s="88"/>
    </row>
    <row r="46434" spans="2:11" ht="12" hidden="1" customHeight="1" x14ac:dyDescent="0.2">
      <c r="B46434" s="88"/>
      <c r="C46434" s="88"/>
      <c r="D46434" s="88"/>
      <c r="E46434" s="88"/>
      <c r="F46434" s="88"/>
      <c r="G46434" s="88"/>
      <c r="H46434" s="88"/>
      <c r="I46434" s="88"/>
      <c r="J46434" s="88"/>
      <c r="K46434" s="88"/>
    </row>
    <row r="46435" spans="2:11" ht="12" hidden="1" customHeight="1" x14ac:dyDescent="0.2">
      <c r="B46435" s="88"/>
      <c r="C46435" s="88"/>
      <c r="D46435" s="88"/>
      <c r="E46435" s="88"/>
      <c r="F46435" s="88"/>
      <c r="G46435" s="88"/>
      <c r="H46435" s="88"/>
      <c r="I46435" s="88"/>
      <c r="J46435" s="88"/>
      <c r="K46435" s="88"/>
    </row>
    <row r="46436" spans="2:11" ht="12" hidden="1" customHeight="1" x14ac:dyDescent="0.2">
      <c r="B46436" s="88"/>
      <c r="C46436" s="88"/>
      <c r="D46436" s="88"/>
      <c r="E46436" s="88"/>
      <c r="F46436" s="88"/>
      <c r="G46436" s="88"/>
      <c r="H46436" s="88"/>
      <c r="I46436" s="88"/>
      <c r="J46436" s="88"/>
      <c r="K46436" s="88"/>
    </row>
    <row r="46437" spans="2:11" ht="12" hidden="1" customHeight="1" x14ac:dyDescent="0.2">
      <c r="B46437" s="88"/>
      <c r="C46437" s="88"/>
      <c r="D46437" s="88"/>
      <c r="E46437" s="88"/>
      <c r="F46437" s="88"/>
      <c r="G46437" s="88"/>
      <c r="H46437" s="88"/>
      <c r="I46437" s="88"/>
      <c r="J46437" s="88"/>
      <c r="K46437" s="88"/>
    </row>
    <row r="46438" spans="2:11" ht="12" hidden="1" customHeight="1" x14ac:dyDescent="0.2">
      <c r="B46438" s="88"/>
      <c r="C46438" s="88"/>
      <c r="D46438" s="88"/>
      <c r="E46438" s="88"/>
      <c r="F46438" s="88"/>
      <c r="G46438" s="88"/>
      <c r="H46438" s="88"/>
      <c r="I46438" s="88"/>
      <c r="J46438" s="88"/>
      <c r="K46438" s="88"/>
    </row>
    <row r="46439" spans="2:11" ht="12" hidden="1" customHeight="1" x14ac:dyDescent="0.2">
      <c r="B46439" s="88"/>
      <c r="C46439" s="88"/>
      <c r="D46439" s="88"/>
      <c r="E46439" s="88"/>
      <c r="F46439" s="88"/>
      <c r="G46439" s="88"/>
      <c r="H46439" s="88"/>
      <c r="I46439" s="88"/>
      <c r="J46439" s="88"/>
      <c r="K46439" s="88"/>
    </row>
    <row r="46440" spans="2:11" ht="12" hidden="1" customHeight="1" x14ac:dyDescent="0.2">
      <c r="B46440" s="88"/>
      <c r="C46440" s="88"/>
      <c r="D46440" s="88"/>
      <c r="E46440" s="88"/>
      <c r="F46440" s="88"/>
      <c r="G46440" s="88"/>
      <c r="H46440" s="88"/>
      <c r="I46440" s="88"/>
      <c r="J46440" s="88"/>
      <c r="K46440" s="88"/>
    </row>
    <row r="46441" spans="2:11" ht="12" hidden="1" customHeight="1" x14ac:dyDescent="0.2">
      <c r="B46441" s="88"/>
      <c r="C46441" s="88"/>
      <c r="D46441" s="88"/>
      <c r="E46441" s="88"/>
      <c r="F46441" s="88"/>
      <c r="G46441" s="88"/>
      <c r="H46441" s="88"/>
      <c r="I46441" s="88"/>
      <c r="J46441" s="88"/>
      <c r="K46441" s="88"/>
    </row>
    <row r="46442" spans="2:11" ht="12" hidden="1" customHeight="1" x14ac:dyDescent="0.2">
      <c r="B46442" s="88"/>
      <c r="C46442" s="88"/>
      <c r="D46442" s="88"/>
      <c r="E46442" s="88"/>
      <c r="F46442" s="88"/>
      <c r="G46442" s="88"/>
      <c r="H46442" s="88"/>
      <c r="I46442" s="88"/>
      <c r="J46442" s="88"/>
      <c r="K46442" s="88"/>
    </row>
    <row r="46443" spans="2:11" ht="12" hidden="1" customHeight="1" x14ac:dyDescent="0.2">
      <c r="B46443" s="88"/>
      <c r="C46443" s="88"/>
      <c r="D46443" s="88"/>
      <c r="E46443" s="88"/>
      <c r="F46443" s="88"/>
      <c r="G46443" s="88"/>
      <c r="H46443" s="88"/>
      <c r="I46443" s="88"/>
      <c r="J46443" s="88"/>
      <c r="K46443" s="88"/>
    </row>
    <row r="46444" spans="2:11" ht="12" hidden="1" customHeight="1" x14ac:dyDescent="0.2">
      <c r="B46444" s="88"/>
      <c r="C46444" s="88"/>
      <c r="D46444" s="88"/>
      <c r="E46444" s="88"/>
      <c r="F46444" s="88"/>
      <c r="G46444" s="88"/>
      <c r="H46444" s="88"/>
      <c r="I46444" s="88"/>
      <c r="J46444" s="88"/>
      <c r="K46444" s="88"/>
    </row>
    <row r="46445" spans="2:11" ht="12" hidden="1" customHeight="1" x14ac:dyDescent="0.2">
      <c r="B46445" s="88"/>
      <c r="C46445" s="88"/>
      <c r="D46445" s="88"/>
      <c r="E46445" s="88"/>
      <c r="F46445" s="88"/>
      <c r="G46445" s="88"/>
      <c r="H46445" s="88"/>
      <c r="I46445" s="88"/>
      <c r="J46445" s="88"/>
      <c r="K46445" s="88"/>
    </row>
    <row r="46446" spans="2:11" ht="12" hidden="1" customHeight="1" x14ac:dyDescent="0.2">
      <c r="B46446" s="88"/>
      <c r="C46446" s="88"/>
      <c r="D46446" s="88"/>
      <c r="E46446" s="88"/>
      <c r="F46446" s="88"/>
      <c r="G46446" s="88"/>
      <c r="H46446" s="88"/>
      <c r="I46446" s="88"/>
      <c r="J46446" s="88"/>
      <c r="K46446" s="88"/>
    </row>
    <row r="46447" spans="2:11" ht="12" hidden="1" customHeight="1" x14ac:dyDescent="0.2">
      <c r="B46447" s="88"/>
      <c r="C46447" s="88"/>
      <c r="D46447" s="88"/>
      <c r="E46447" s="88"/>
      <c r="F46447" s="88"/>
      <c r="G46447" s="88"/>
      <c r="H46447" s="88"/>
      <c r="I46447" s="88"/>
      <c r="J46447" s="88"/>
      <c r="K46447" s="88"/>
    </row>
    <row r="46448" spans="2:11" ht="12" hidden="1" customHeight="1" x14ac:dyDescent="0.2">
      <c r="B46448" s="88"/>
      <c r="C46448" s="88"/>
      <c r="D46448" s="88"/>
      <c r="E46448" s="88"/>
      <c r="F46448" s="88"/>
      <c r="G46448" s="88"/>
      <c r="H46448" s="88"/>
      <c r="I46448" s="88"/>
      <c r="J46448" s="88"/>
      <c r="K46448" s="88"/>
    </row>
    <row r="46449" spans="2:11" ht="12" hidden="1" customHeight="1" x14ac:dyDescent="0.2">
      <c r="B46449" s="88"/>
      <c r="C46449" s="88"/>
      <c r="D46449" s="88"/>
      <c r="E46449" s="88"/>
      <c r="F46449" s="88"/>
      <c r="G46449" s="88"/>
      <c r="H46449" s="88"/>
      <c r="I46449" s="88"/>
      <c r="J46449" s="88"/>
      <c r="K46449" s="88"/>
    </row>
    <row r="46450" spans="2:11" ht="12" hidden="1" customHeight="1" x14ac:dyDescent="0.2">
      <c r="B46450" s="88"/>
      <c r="C46450" s="88"/>
      <c r="D46450" s="88"/>
      <c r="E46450" s="88"/>
      <c r="F46450" s="88"/>
      <c r="G46450" s="88"/>
      <c r="H46450" s="88"/>
      <c r="I46450" s="88"/>
      <c r="J46450" s="88"/>
      <c r="K46450" s="88"/>
    </row>
    <row r="46451" spans="2:11" ht="12" hidden="1" customHeight="1" x14ac:dyDescent="0.2">
      <c r="B46451" s="88"/>
      <c r="C46451" s="88"/>
      <c r="D46451" s="88"/>
      <c r="E46451" s="88"/>
      <c r="F46451" s="88"/>
      <c r="G46451" s="88"/>
      <c r="H46451" s="88"/>
      <c r="I46451" s="88"/>
      <c r="J46451" s="88"/>
      <c r="K46451" s="88"/>
    </row>
    <row r="46452" spans="2:11" ht="12" hidden="1" customHeight="1" x14ac:dyDescent="0.2">
      <c r="B46452" s="88"/>
      <c r="C46452" s="88"/>
      <c r="D46452" s="88"/>
      <c r="E46452" s="88"/>
      <c r="F46452" s="88"/>
      <c r="G46452" s="88"/>
      <c r="H46452" s="88"/>
      <c r="I46452" s="88"/>
      <c r="J46452" s="88"/>
      <c r="K46452" s="88"/>
    </row>
    <row r="46453" spans="2:11" ht="12" hidden="1" customHeight="1" x14ac:dyDescent="0.2">
      <c r="B46453" s="88"/>
      <c r="C46453" s="88"/>
      <c r="D46453" s="88"/>
      <c r="E46453" s="88"/>
      <c r="F46453" s="88"/>
      <c r="G46453" s="88"/>
      <c r="H46453" s="88"/>
      <c r="I46453" s="88"/>
      <c r="J46453" s="88"/>
      <c r="K46453" s="88"/>
    </row>
    <row r="46454" spans="2:11" ht="12" hidden="1" customHeight="1" x14ac:dyDescent="0.2">
      <c r="B46454" s="88"/>
      <c r="C46454" s="88"/>
      <c r="D46454" s="88"/>
      <c r="E46454" s="88"/>
      <c r="F46454" s="88"/>
      <c r="G46454" s="88"/>
      <c r="H46454" s="88"/>
      <c r="I46454" s="88"/>
      <c r="J46454" s="88"/>
      <c r="K46454" s="88"/>
    </row>
    <row r="46455" spans="2:11" ht="12" hidden="1" customHeight="1" x14ac:dyDescent="0.2">
      <c r="B46455" s="88"/>
      <c r="C46455" s="88"/>
      <c r="D46455" s="88"/>
      <c r="E46455" s="88"/>
      <c r="F46455" s="88"/>
      <c r="G46455" s="88"/>
      <c r="H46455" s="88"/>
      <c r="I46455" s="88"/>
      <c r="J46455" s="88"/>
      <c r="K46455" s="88"/>
    </row>
    <row r="46456" spans="2:11" ht="12" hidden="1" customHeight="1" x14ac:dyDescent="0.2">
      <c r="B46456" s="88"/>
      <c r="C46456" s="88"/>
      <c r="D46456" s="88"/>
      <c r="E46456" s="88"/>
      <c r="F46456" s="88"/>
      <c r="G46456" s="88"/>
      <c r="H46456" s="88"/>
      <c r="I46456" s="88"/>
      <c r="J46456" s="88"/>
      <c r="K46456" s="88"/>
    </row>
    <row r="46457" spans="2:11" ht="12" hidden="1" customHeight="1" x14ac:dyDescent="0.2">
      <c r="B46457" s="88"/>
      <c r="C46457" s="88"/>
      <c r="D46457" s="88"/>
      <c r="E46457" s="88"/>
      <c r="F46457" s="88"/>
      <c r="G46457" s="88"/>
      <c r="H46457" s="88"/>
      <c r="I46457" s="88"/>
      <c r="J46457" s="88"/>
      <c r="K46457" s="88"/>
    </row>
    <row r="46458" spans="2:11" ht="12" hidden="1" customHeight="1" x14ac:dyDescent="0.2">
      <c r="B46458" s="88"/>
      <c r="C46458" s="88"/>
      <c r="D46458" s="88"/>
      <c r="E46458" s="88"/>
      <c r="F46458" s="88"/>
      <c r="G46458" s="88"/>
      <c r="H46458" s="88"/>
      <c r="I46458" s="88"/>
      <c r="J46458" s="88"/>
      <c r="K46458" s="88"/>
    </row>
    <row r="46459" spans="2:11" ht="12" hidden="1" customHeight="1" x14ac:dyDescent="0.2">
      <c r="B46459" s="88"/>
      <c r="C46459" s="88"/>
      <c r="D46459" s="88"/>
      <c r="E46459" s="88"/>
      <c r="F46459" s="88"/>
      <c r="G46459" s="88"/>
      <c r="H46459" s="88"/>
      <c r="I46459" s="88"/>
      <c r="J46459" s="88"/>
      <c r="K46459" s="88"/>
    </row>
    <row r="46460" spans="2:11" ht="12" hidden="1" customHeight="1" x14ac:dyDescent="0.2">
      <c r="B46460" s="88"/>
      <c r="C46460" s="88"/>
      <c r="D46460" s="88"/>
      <c r="E46460" s="88"/>
      <c r="F46460" s="88"/>
      <c r="G46460" s="88"/>
      <c r="H46460" s="88"/>
      <c r="I46460" s="88"/>
      <c r="J46460" s="88"/>
      <c r="K46460" s="88"/>
    </row>
    <row r="46461" spans="2:11" ht="12" hidden="1" customHeight="1" x14ac:dyDescent="0.2">
      <c r="B46461" s="88"/>
      <c r="C46461" s="88"/>
      <c r="D46461" s="88"/>
      <c r="E46461" s="88"/>
      <c r="F46461" s="88"/>
      <c r="G46461" s="88"/>
      <c r="H46461" s="88"/>
      <c r="I46461" s="88"/>
      <c r="J46461" s="88"/>
      <c r="K46461" s="88"/>
    </row>
    <row r="46462" spans="2:11" ht="12" hidden="1" customHeight="1" x14ac:dyDescent="0.2">
      <c r="B46462" s="88"/>
      <c r="C46462" s="88"/>
      <c r="D46462" s="88"/>
      <c r="E46462" s="88"/>
      <c r="F46462" s="88"/>
      <c r="G46462" s="88"/>
      <c r="H46462" s="88"/>
      <c r="I46462" s="88"/>
      <c r="J46462" s="88"/>
      <c r="K46462" s="88"/>
    </row>
    <row r="46463" spans="2:11" ht="12" hidden="1" customHeight="1" x14ac:dyDescent="0.2">
      <c r="B46463" s="88"/>
      <c r="C46463" s="88"/>
      <c r="D46463" s="88"/>
      <c r="E46463" s="88"/>
      <c r="F46463" s="88"/>
      <c r="G46463" s="88"/>
      <c r="H46463" s="88"/>
      <c r="I46463" s="88"/>
      <c r="J46463" s="88"/>
      <c r="K46463" s="88"/>
    </row>
    <row r="46464" spans="2:11" ht="12" hidden="1" customHeight="1" x14ac:dyDescent="0.2">
      <c r="B46464" s="88"/>
      <c r="C46464" s="88"/>
      <c r="D46464" s="88"/>
      <c r="E46464" s="88"/>
      <c r="F46464" s="88"/>
      <c r="G46464" s="88"/>
      <c r="H46464" s="88"/>
      <c r="I46464" s="88"/>
      <c r="J46464" s="88"/>
      <c r="K46464" s="88"/>
    </row>
    <row r="46465" spans="2:11" ht="12" hidden="1" customHeight="1" x14ac:dyDescent="0.2">
      <c r="B46465" s="88"/>
      <c r="C46465" s="88"/>
      <c r="D46465" s="88"/>
      <c r="E46465" s="88"/>
      <c r="F46465" s="88"/>
      <c r="G46465" s="88"/>
      <c r="H46465" s="88"/>
      <c r="I46465" s="88"/>
      <c r="J46465" s="88"/>
      <c r="K46465" s="88"/>
    </row>
    <row r="46466" spans="2:11" ht="12" hidden="1" customHeight="1" x14ac:dyDescent="0.2">
      <c r="B46466" s="88"/>
      <c r="C46466" s="88"/>
      <c r="D46466" s="88"/>
      <c r="E46466" s="88"/>
      <c r="F46466" s="88"/>
      <c r="G46466" s="88"/>
      <c r="H46466" s="88"/>
      <c r="I46466" s="88"/>
      <c r="J46466" s="88"/>
      <c r="K46466" s="88"/>
    </row>
    <row r="46467" spans="2:11" ht="12" hidden="1" customHeight="1" x14ac:dyDescent="0.2">
      <c r="B46467" s="88"/>
      <c r="C46467" s="88"/>
      <c r="D46467" s="88"/>
      <c r="E46467" s="88"/>
      <c r="F46467" s="88"/>
      <c r="G46467" s="88"/>
      <c r="H46467" s="88"/>
      <c r="I46467" s="88"/>
      <c r="J46467" s="88"/>
      <c r="K46467" s="88"/>
    </row>
    <row r="46468" spans="2:11" ht="12" hidden="1" customHeight="1" x14ac:dyDescent="0.2">
      <c r="B46468" s="88"/>
      <c r="C46468" s="88"/>
      <c r="D46468" s="88"/>
      <c r="E46468" s="88"/>
      <c r="F46468" s="88"/>
      <c r="G46468" s="88"/>
      <c r="H46468" s="88"/>
      <c r="I46468" s="88"/>
      <c r="J46468" s="88"/>
      <c r="K46468" s="88"/>
    </row>
    <row r="46469" spans="2:11" ht="12" hidden="1" customHeight="1" x14ac:dyDescent="0.2">
      <c r="B46469" s="88"/>
      <c r="C46469" s="88"/>
      <c r="D46469" s="88"/>
      <c r="E46469" s="88"/>
      <c r="F46469" s="88"/>
      <c r="G46469" s="88"/>
      <c r="H46469" s="88"/>
      <c r="I46469" s="88"/>
      <c r="J46469" s="88"/>
      <c r="K46469" s="88"/>
    </row>
    <row r="46470" spans="2:11" ht="12" hidden="1" customHeight="1" x14ac:dyDescent="0.2">
      <c r="B46470" s="88"/>
      <c r="C46470" s="88"/>
      <c r="D46470" s="88"/>
      <c r="E46470" s="88"/>
      <c r="F46470" s="88"/>
      <c r="G46470" s="88"/>
      <c r="H46470" s="88"/>
      <c r="I46470" s="88"/>
      <c r="J46470" s="88"/>
      <c r="K46470" s="88"/>
    </row>
    <row r="46471" spans="2:11" ht="12" hidden="1" customHeight="1" x14ac:dyDescent="0.2">
      <c r="B46471" s="88"/>
      <c r="C46471" s="88"/>
      <c r="D46471" s="88"/>
      <c r="E46471" s="88"/>
      <c r="F46471" s="88"/>
      <c r="G46471" s="88"/>
      <c r="H46471" s="88"/>
      <c r="I46471" s="88"/>
      <c r="J46471" s="88"/>
      <c r="K46471" s="88"/>
    </row>
    <row r="46472" spans="2:11" ht="12" hidden="1" customHeight="1" x14ac:dyDescent="0.2">
      <c r="B46472" s="88"/>
      <c r="C46472" s="88"/>
      <c r="D46472" s="88"/>
      <c r="E46472" s="88"/>
      <c r="F46472" s="88"/>
      <c r="G46472" s="88"/>
      <c r="H46472" s="88"/>
      <c r="I46472" s="88"/>
      <c r="J46472" s="88"/>
      <c r="K46472" s="88"/>
    </row>
    <row r="46473" spans="2:11" ht="12" hidden="1" customHeight="1" x14ac:dyDescent="0.2">
      <c r="B46473" s="88"/>
      <c r="C46473" s="88"/>
      <c r="D46473" s="88"/>
      <c r="E46473" s="88"/>
      <c r="F46473" s="88"/>
      <c r="G46473" s="88"/>
      <c r="H46473" s="88"/>
      <c r="I46473" s="88"/>
      <c r="J46473" s="88"/>
      <c r="K46473" s="88"/>
    </row>
    <row r="46474" spans="2:11" ht="12" hidden="1" customHeight="1" x14ac:dyDescent="0.2">
      <c r="B46474" s="88"/>
      <c r="C46474" s="88"/>
      <c r="D46474" s="88"/>
      <c r="E46474" s="88"/>
      <c r="F46474" s="88"/>
      <c r="G46474" s="88"/>
      <c r="H46474" s="88"/>
      <c r="I46474" s="88"/>
      <c r="J46474" s="88"/>
      <c r="K46474" s="88"/>
    </row>
    <row r="46475" spans="2:11" ht="12" hidden="1" customHeight="1" x14ac:dyDescent="0.2">
      <c r="B46475" s="88"/>
      <c r="C46475" s="88"/>
      <c r="D46475" s="88"/>
      <c r="E46475" s="88"/>
      <c r="F46475" s="88"/>
      <c r="G46475" s="88"/>
      <c r="H46475" s="88"/>
      <c r="I46475" s="88"/>
      <c r="J46475" s="88"/>
      <c r="K46475" s="88"/>
    </row>
    <row r="46476" spans="2:11" ht="12" hidden="1" customHeight="1" x14ac:dyDescent="0.2">
      <c r="B46476" s="88"/>
      <c r="C46476" s="88"/>
      <c r="D46476" s="88"/>
      <c r="E46476" s="88"/>
      <c r="F46476" s="88"/>
      <c r="G46476" s="88"/>
      <c r="H46476" s="88"/>
      <c r="I46476" s="88"/>
      <c r="J46476" s="88"/>
      <c r="K46476" s="88"/>
    </row>
    <row r="46477" spans="2:11" ht="12" hidden="1" customHeight="1" x14ac:dyDescent="0.2">
      <c r="B46477" s="88"/>
      <c r="C46477" s="88"/>
      <c r="D46477" s="88"/>
      <c r="E46477" s="88"/>
      <c r="F46477" s="88"/>
      <c r="G46477" s="88"/>
      <c r="H46477" s="88"/>
      <c r="I46477" s="88"/>
      <c r="J46477" s="88"/>
      <c r="K46477" s="88"/>
    </row>
    <row r="46478" spans="2:11" ht="12" hidden="1" customHeight="1" x14ac:dyDescent="0.2">
      <c r="B46478" s="88"/>
      <c r="C46478" s="88"/>
      <c r="D46478" s="88"/>
      <c r="E46478" s="88"/>
      <c r="F46478" s="88"/>
      <c r="G46478" s="88"/>
      <c r="H46478" s="88"/>
      <c r="I46478" s="88"/>
      <c r="J46478" s="88"/>
      <c r="K46478" s="88"/>
    </row>
    <row r="46479" spans="2:11" ht="12" hidden="1" customHeight="1" x14ac:dyDescent="0.2">
      <c r="B46479" s="88"/>
      <c r="C46479" s="88"/>
      <c r="D46479" s="88"/>
      <c r="E46479" s="88"/>
      <c r="F46479" s="88"/>
      <c r="G46479" s="88"/>
      <c r="H46479" s="88"/>
      <c r="I46479" s="88"/>
      <c r="J46479" s="88"/>
      <c r="K46479" s="88"/>
    </row>
    <row r="46480" spans="2:11" ht="12" hidden="1" customHeight="1" x14ac:dyDescent="0.2">
      <c r="B46480" s="88"/>
      <c r="C46480" s="88"/>
      <c r="D46480" s="88"/>
      <c r="E46480" s="88"/>
      <c r="F46480" s="88"/>
      <c r="G46480" s="88"/>
      <c r="H46480" s="88"/>
      <c r="I46480" s="88"/>
      <c r="J46480" s="88"/>
      <c r="K46480" s="88"/>
    </row>
    <row r="46481" spans="2:11" ht="12" hidden="1" customHeight="1" x14ac:dyDescent="0.2">
      <c r="B46481" s="88"/>
      <c r="C46481" s="88"/>
      <c r="D46481" s="88"/>
      <c r="E46481" s="88"/>
      <c r="F46481" s="88"/>
      <c r="G46481" s="88"/>
      <c r="H46481" s="88"/>
      <c r="I46481" s="88"/>
      <c r="J46481" s="88"/>
      <c r="K46481" s="88"/>
    </row>
    <row r="46482" spans="2:11" ht="12" hidden="1" customHeight="1" x14ac:dyDescent="0.2">
      <c r="B46482" s="88"/>
      <c r="C46482" s="88"/>
      <c r="D46482" s="88"/>
      <c r="E46482" s="88"/>
      <c r="F46482" s="88"/>
      <c r="G46482" s="88"/>
      <c r="H46482" s="88"/>
      <c r="I46482" s="88"/>
      <c r="J46482" s="88"/>
      <c r="K46482" s="88"/>
    </row>
    <row r="46483" spans="2:11" ht="12" hidden="1" customHeight="1" x14ac:dyDescent="0.2">
      <c r="B46483" s="88"/>
      <c r="C46483" s="88"/>
      <c r="D46483" s="88"/>
      <c r="E46483" s="88"/>
      <c r="F46483" s="88"/>
      <c r="G46483" s="88"/>
      <c r="H46483" s="88"/>
      <c r="I46483" s="88"/>
      <c r="J46483" s="88"/>
      <c r="K46483" s="88"/>
    </row>
    <row r="46484" spans="2:11" ht="12" hidden="1" customHeight="1" x14ac:dyDescent="0.2">
      <c r="B46484" s="88"/>
      <c r="C46484" s="88"/>
      <c r="D46484" s="88"/>
      <c r="E46484" s="88"/>
      <c r="F46484" s="88"/>
      <c r="G46484" s="88"/>
      <c r="H46484" s="88"/>
      <c r="I46484" s="88"/>
      <c r="J46484" s="88"/>
      <c r="K46484" s="88"/>
    </row>
    <row r="46485" spans="2:11" ht="12" hidden="1" customHeight="1" x14ac:dyDescent="0.2">
      <c r="B46485" s="88"/>
      <c r="C46485" s="88"/>
      <c r="D46485" s="88"/>
      <c r="E46485" s="88"/>
      <c r="F46485" s="88"/>
      <c r="G46485" s="88"/>
      <c r="H46485" s="88"/>
      <c r="I46485" s="88"/>
      <c r="J46485" s="88"/>
      <c r="K46485" s="88"/>
    </row>
    <row r="46486" spans="2:11" ht="12" hidden="1" customHeight="1" x14ac:dyDescent="0.2">
      <c r="B46486" s="88"/>
      <c r="C46486" s="88"/>
      <c r="D46486" s="88"/>
      <c r="E46486" s="88"/>
      <c r="F46486" s="88"/>
      <c r="G46486" s="88"/>
      <c r="H46486" s="88"/>
      <c r="I46486" s="88"/>
      <c r="J46486" s="88"/>
      <c r="K46486" s="88"/>
    </row>
    <row r="46487" spans="2:11" ht="12" hidden="1" customHeight="1" x14ac:dyDescent="0.2">
      <c r="B46487" s="88"/>
      <c r="C46487" s="88"/>
      <c r="D46487" s="88"/>
      <c r="E46487" s="88"/>
      <c r="F46487" s="88"/>
      <c r="G46487" s="88"/>
      <c r="H46487" s="88"/>
      <c r="I46487" s="88"/>
      <c r="J46487" s="88"/>
      <c r="K46487" s="88"/>
    </row>
    <row r="46488" spans="2:11" ht="12" hidden="1" customHeight="1" x14ac:dyDescent="0.2">
      <c r="B46488" s="88"/>
      <c r="C46488" s="88"/>
      <c r="D46488" s="88"/>
      <c r="E46488" s="88"/>
      <c r="F46488" s="88"/>
      <c r="G46488" s="88"/>
      <c r="H46488" s="88"/>
      <c r="I46488" s="88"/>
      <c r="J46488" s="88"/>
      <c r="K46488" s="88"/>
    </row>
    <row r="46489" spans="2:11" ht="12" hidden="1" customHeight="1" x14ac:dyDescent="0.2">
      <c r="B46489" s="88"/>
      <c r="C46489" s="88"/>
      <c r="D46489" s="88"/>
      <c r="E46489" s="88"/>
      <c r="F46489" s="88"/>
      <c r="G46489" s="88"/>
      <c r="H46489" s="88"/>
      <c r="I46489" s="88"/>
      <c r="J46489" s="88"/>
      <c r="K46489" s="88"/>
    </row>
    <row r="46490" spans="2:11" ht="12" hidden="1" customHeight="1" x14ac:dyDescent="0.2">
      <c r="B46490" s="88"/>
      <c r="C46490" s="88"/>
      <c r="D46490" s="88"/>
      <c r="E46490" s="88"/>
      <c r="F46490" s="88"/>
      <c r="G46490" s="88"/>
      <c r="H46490" s="88"/>
      <c r="I46490" s="88"/>
      <c r="J46490" s="88"/>
      <c r="K46490" s="88"/>
    </row>
    <row r="46491" spans="2:11" ht="12" hidden="1" customHeight="1" x14ac:dyDescent="0.2">
      <c r="B46491" s="88"/>
      <c r="C46491" s="88"/>
      <c r="D46491" s="88"/>
      <c r="E46491" s="88"/>
      <c r="F46491" s="88"/>
      <c r="G46491" s="88"/>
      <c r="H46491" s="88"/>
      <c r="I46491" s="88"/>
      <c r="J46491" s="88"/>
      <c r="K46491" s="88"/>
    </row>
    <row r="46492" spans="2:11" ht="12" hidden="1" customHeight="1" x14ac:dyDescent="0.2">
      <c r="B46492" s="88"/>
      <c r="C46492" s="88"/>
      <c r="D46492" s="88"/>
      <c r="E46492" s="88"/>
      <c r="F46492" s="88"/>
      <c r="G46492" s="88"/>
      <c r="H46492" s="88"/>
      <c r="I46492" s="88"/>
      <c r="J46492" s="88"/>
      <c r="K46492" s="88"/>
    </row>
    <row r="46493" spans="2:11" ht="12" hidden="1" customHeight="1" x14ac:dyDescent="0.2">
      <c r="B46493" s="88"/>
      <c r="C46493" s="88"/>
      <c r="D46493" s="88"/>
      <c r="E46493" s="88"/>
      <c r="F46493" s="88"/>
      <c r="G46493" s="88"/>
      <c r="H46493" s="88"/>
      <c r="I46493" s="88"/>
      <c r="J46493" s="88"/>
      <c r="K46493" s="88"/>
    </row>
    <row r="46494" spans="2:11" ht="12" hidden="1" customHeight="1" x14ac:dyDescent="0.2">
      <c r="B46494" s="88"/>
      <c r="C46494" s="88"/>
      <c r="D46494" s="88"/>
      <c r="E46494" s="88"/>
      <c r="F46494" s="88"/>
      <c r="G46494" s="88"/>
      <c r="H46494" s="88"/>
      <c r="I46494" s="88"/>
      <c r="J46494" s="88"/>
      <c r="K46494" s="88"/>
    </row>
    <row r="46495" spans="2:11" ht="12" hidden="1" customHeight="1" x14ac:dyDescent="0.2">
      <c r="B46495" s="88"/>
      <c r="C46495" s="88"/>
      <c r="D46495" s="88"/>
      <c r="E46495" s="88"/>
      <c r="F46495" s="88"/>
      <c r="G46495" s="88"/>
      <c r="H46495" s="88"/>
      <c r="I46495" s="88"/>
      <c r="J46495" s="88"/>
      <c r="K46495" s="88"/>
    </row>
    <row r="46496" spans="2:11" ht="12" hidden="1" customHeight="1" x14ac:dyDescent="0.2">
      <c r="B46496" s="88"/>
      <c r="C46496" s="88"/>
      <c r="D46496" s="88"/>
      <c r="E46496" s="88"/>
      <c r="F46496" s="88"/>
      <c r="G46496" s="88"/>
      <c r="H46496" s="88"/>
      <c r="I46496" s="88"/>
      <c r="J46496" s="88"/>
      <c r="K46496" s="88"/>
    </row>
    <row r="46497" spans="2:11" ht="12" hidden="1" customHeight="1" x14ac:dyDescent="0.2">
      <c r="B46497" s="88"/>
      <c r="C46497" s="88"/>
      <c r="D46497" s="88"/>
      <c r="E46497" s="88"/>
      <c r="F46497" s="88"/>
      <c r="G46497" s="88"/>
      <c r="H46497" s="88"/>
      <c r="I46497" s="88"/>
      <c r="J46497" s="88"/>
      <c r="K46497" s="88"/>
    </row>
    <row r="46498" spans="2:11" ht="12" hidden="1" customHeight="1" x14ac:dyDescent="0.2">
      <c r="B46498" s="88"/>
      <c r="C46498" s="88"/>
      <c r="D46498" s="88"/>
      <c r="E46498" s="88"/>
      <c r="F46498" s="88"/>
      <c r="G46498" s="88"/>
      <c r="H46498" s="88"/>
      <c r="I46498" s="88"/>
      <c r="J46498" s="88"/>
      <c r="K46498" s="88"/>
    </row>
    <row r="46499" spans="2:11" ht="12" hidden="1" customHeight="1" x14ac:dyDescent="0.2">
      <c r="B46499" s="88"/>
      <c r="C46499" s="88"/>
      <c r="D46499" s="88"/>
      <c r="E46499" s="88"/>
      <c r="F46499" s="88"/>
      <c r="G46499" s="88"/>
      <c r="H46499" s="88"/>
      <c r="I46499" s="88"/>
      <c r="J46499" s="88"/>
      <c r="K46499" s="88"/>
    </row>
    <row r="46500" spans="2:11" ht="12" hidden="1" customHeight="1" x14ac:dyDescent="0.2">
      <c r="B46500" s="88"/>
      <c r="C46500" s="88"/>
      <c r="D46500" s="88"/>
      <c r="E46500" s="88"/>
      <c r="F46500" s="88"/>
      <c r="G46500" s="88"/>
      <c r="H46500" s="88"/>
      <c r="I46500" s="88"/>
      <c r="J46500" s="88"/>
      <c r="K46500" s="88"/>
    </row>
    <row r="46501" spans="2:11" ht="12" hidden="1" customHeight="1" x14ac:dyDescent="0.2">
      <c r="B46501" s="88"/>
      <c r="C46501" s="88"/>
      <c r="D46501" s="88"/>
      <c r="E46501" s="88"/>
      <c r="F46501" s="88"/>
      <c r="G46501" s="88"/>
      <c r="H46501" s="88"/>
      <c r="I46501" s="88"/>
      <c r="J46501" s="88"/>
      <c r="K46501" s="88"/>
    </row>
    <row r="46502" spans="2:11" ht="12" hidden="1" customHeight="1" x14ac:dyDescent="0.2">
      <c r="B46502" s="88"/>
      <c r="C46502" s="88"/>
      <c r="D46502" s="88"/>
      <c r="E46502" s="88"/>
      <c r="F46502" s="88"/>
      <c r="G46502" s="88"/>
      <c r="H46502" s="88"/>
      <c r="I46502" s="88"/>
      <c r="J46502" s="88"/>
      <c r="K46502" s="88"/>
    </row>
    <row r="46503" spans="2:11" ht="12" hidden="1" customHeight="1" x14ac:dyDescent="0.2">
      <c r="B46503" s="88"/>
      <c r="C46503" s="88"/>
      <c r="D46503" s="88"/>
      <c r="E46503" s="88"/>
      <c r="F46503" s="88"/>
      <c r="G46503" s="88"/>
      <c r="H46503" s="88"/>
      <c r="I46503" s="88"/>
      <c r="J46503" s="88"/>
      <c r="K46503" s="88"/>
    </row>
    <row r="46504" spans="2:11" ht="12" hidden="1" customHeight="1" x14ac:dyDescent="0.2">
      <c r="B46504" s="88"/>
      <c r="C46504" s="88"/>
      <c r="D46504" s="88"/>
      <c r="E46504" s="88"/>
      <c r="F46504" s="88"/>
      <c r="G46504" s="88"/>
      <c r="H46504" s="88"/>
      <c r="I46504" s="88"/>
      <c r="J46504" s="88"/>
      <c r="K46504" s="88"/>
    </row>
    <row r="46505" spans="2:11" ht="12" hidden="1" customHeight="1" x14ac:dyDescent="0.2">
      <c r="B46505" s="88"/>
      <c r="C46505" s="88"/>
      <c r="D46505" s="88"/>
      <c r="E46505" s="88"/>
      <c r="F46505" s="88"/>
      <c r="G46505" s="88"/>
      <c r="H46505" s="88"/>
      <c r="I46505" s="88"/>
      <c r="J46505" s="88"/>
      <c r="K46505" s="88"/>
    </row>
    <row r="46506" spans="2:11" ht="12" hidden="1" customHeight="1" x14ac:dyDescent="0.2">
      <c r="B46506" s="88"/>
      <c r="C46506" s="88"/>
      <c r="D46506" s="88"/>
      <c r="E46506" s="88"/>
      <c r="F46506" s="88"/>
      <c r="G46506" s="88"/>
      <c r="H46506" s="88"/>
      <c r="I46506" s="88"/>
      <c r="J46506" s="88"/>
      <c r="K46506" s="88"/>
    </row>
    <row r="46507" spans="2:11" ht="12" hidden="1" customHeight="1" x14ac:dyDescent="0.2">
      <c r="B46507" s="88"/>
      <c r="C46507" s="88"/>
      <c r="D46507" s="88"/>
      <c r="E46507" s="88"/>
      <c r="F46507" s="88"/>
      <c r="G46507" s="88"/>
      <c r="H46507" s="88"/>
      <c r="I46507" s="88"/>
      <c r="J46507" s="88"/>
      <c r="K46507" s="88"/>
    </row>
    <row r="46508" spans="2:11" ht="12" hidden="1" customHeight="1" x14ac:dyDescent="0.2">
      <c r="B46508" s="88"/>
      <c r="C46508" s="88"/>
      <c r="D46508" s="88"/>
      <c r="E46508" s="88"/>
      <c r="F46508" s="88"/>
      <c r="G46508" s="88"/>
      <c r="H46508" s="88"/>
      <c r="I46508" s="88"/>
      <c r="J46508" s="88"/>
      <c r="K46508" s="88"/>
    </row>
    <row r="46509" spans="2:11" ht="12" hidden="1" customHeight="1" x14ac:dyDescent="0.2">
      <c r="B46509" s="88"/>
      <c r="C46509" s="88"/>
      <c r="D46509" s="88"/>
      <c r="E46509" s="88"/>
      <c r="F46509" s="88"/>
      <c r="G46509" s="88"/>
      <c r="H46509" s="88"/>
      <c r="I46509" s="88"/>
      <c r="J46509" s="88"/>
      <c r="K46509" s="88"/>
    </row>
    <row r="46510" spans="2:11" ht="12" hidden="1" customHeight="1" x14ac:dyDescent="0.2">
      <c r="B46510" s="88"/>
      <c r="C46510" s="88"/>
      <c r="D46510" s="88"/>
      <c r="E46510" s="88"/>
      <c r="F46510" s="88"/>
      <c r="G46510" s="88"/>
      <c r="H46510" s="88"/>
      <c r="I46510" s="88"/>
      <c r="J46510" s="88"/>
      <c r="K46510" s="88"/>
    </row>
    <row r="46511" spans="2:11" ht="12" hidden="1" customHeight="1" x14ac:dyDescent="0.2">
      <c r="B46511" s="88"/>
      <c r="C46511" s="88"/>
      <c r="D46511" s="88"/>
      <c r="E46511" s="88"/>
      <c r="F46511" s="88"/>
      <c r="G46511" s="88"/>
      <c r="H46511" s="88"/>
      <c r="I46511" s="88"/>
      <c r="J46511" s="88"/>
      <c r="K46511" s="88"/>
    </row>
    <row r="46512" spans="2:11" ht="12" hidden="1" customHeight="1" x14ac:dyDescent="0.2">
      <c r="B46512" s="88"/>
      <c r="C46512" s="88"/>
      <c r="D46512" s="88"/>
      <c r="E46512" s="88"/>
      <c r="F46512" s="88"/>
      <c r="G46512" s="88"/>
      <c r="H46512" s="88"/>
      <c r="I46512" s="88"/>
      <c r="J46512" s="88"/>
      <c r="K46512" s="88"/>
    </row>
    <row r="46513" spans="2:11" ht="12" hidden="1" customHeight="1" x14ac:dyDescent="0.2">
      <c r="B46513" s="88"/>
      <c r="C46513" s="88"/>
      <c r="D46513" s="88"/>
      <c r="E46513" s="88"/>
      <c r="F46513" s="88"/>
      <c r="G46513" s="88"/>
      <c r="H46513" s="88"/>
      <c r="I46513" s="88"/>
      <c r="J46513" s="88"/>
      <c r="K46513" s="88"/>
    </row>
    <row r="46514" spans="2:11" ht="12" hidden="1" customHeight="1" x14ac:dyDescent="0.2">
      <c r="B46514" s="88"/>
      <c r="C46514" s="88"/>
      <c r="D46514" s="88"/>
      <c r="E46514" s="88"/>
      <c r="F46514" s="88"/>
      <c r="G46514" s="88"/>
      <c r="H46514" s="88"/>
      <c r="I46514" s="88"/>
      <c r="J46514" s="88"/>
      <c r="K46514" s="88"/>
    </row>
    <row r="46515" spans="2:11" ht="12" hidden="1" customHeight="1" x14ac:dyDescent="0.2">
      <c r="B46515" s="88"/>
      <c r="C46515" s="88"/>
      <c r="D46515" s="88"/>
      <c r="E46515" s="88"/>
      <c r="F46515" s="88"/>
      <c r="G46515" s="88"/>
      <c r="H46515" s="88"/>
      <c r="I46515" s="88"/>
      <c r="J46515" s="88"/>
      <c r="K46515" s="88"/>
    </row>
    <row r="46516" spans="2:11" ht="12" hidden="1" customHeight="1" x14ac:dyDescent="0.2">
      <c r="B46516" s="88"/>
      <c r="C46516" s="88"/>
      <c r="D46516" s="88"/>
      <c r="E46516" s="88"/>
      <c r="F46516" s="88"/>
      <c r="G46516" s="88"/>
      <c r="H46516" s="88"/>
      <c r="I46516" s="88"/>
      <c r="J46516" s="88"/>
      <c r="K46516" s="88"/>
    </row>
    <row r="46517" spans="2:11" ht="12" hidden="1" customHeight="1" x14ac:dyDescent="0.2">
      <c r="B46517" s="88"/>
      <c r="C46517" s="88"/>
      <c r="D46517" s="88"/>
      <c r="E46517" s="88"/>
      <c r="F46517" s="88"/>
      <c r="G46517" s="88"/>
      <c r="H46517" s="88"/>
      <c r="I46517" s="88"/>
      <c r="J46517" s="88"/>
      <c r="K46517" s="88"/>
    </row>
    <row r="46518" spans="2:11" ht="12" hidden="1" customHeight="1" x14ac:dyDescent="0.2">
      <c r="B46518" s="88"/>
      <c r="C46518" s="88"/>
      <c r="D46518" s="88"/>
      <c r="E46518" s="88"/>
      <c r="F46518" s="88"/>
      <c r="G46518" s="88"/>
      <c r="H46518" s="88"/>
      <c r="I46518" s="88"/>
      <c r="J46518" s="88"/>
      <c r="K46518" s="88"/>
    </row>
    <row r="46519" spans="2:11" ht="12" hidden="1" customHeight="1" x14ac:dyDescent="0.2">
      <c r="B46519" s="88"/>
      <c r="C46519" s="88"/>
      <c r="D46519" s="88"/>
      <c r="E46519" s="88"/>
      <c r="F46519" s="88"/>
      <c r="G46519" s="88"/>
      <c r="H46519" s="88"/>
      <c r="I46519" s="88"/>
      <c r="J46519" s="88"/>
      <c r="K46519" s="88"/>
    </row>
    <row r="46520" spans="2:11" ht="12" hidden="1" customHeight="1" x14ac:dyDescent="0.2">
      <c r="B46520" s="88"/>
      <c r="C46520" s="88"/>
      <c r="D46520" s="88"/>
      <c r="E46520" s="88"/>
      <c r="F46520" s="88"/>
      <c r="G46520" s="88"/>
      <c r="H46520" s="88"/>
      <c r="I46520" s="88"/>
      <c r="J46520" s="88"/>
      <c r="K46520" s="88"/>
    </row>
    <row r="46521" spans="2:11" ht="12" hidden="1" customHeight="1" x14ac:dyDescent="0.2">
      <c r="B46521" s="88"/>
      <c r="C46521" s="88"/>
      <c r="D46521" s="88"/>
      <c r="E46521" s="88"/>
      <c r="F46521" s="88"/>
      <c r="G46521" s="88"/>
      <c r="H46521" s="88"/>
      <c r="I46521" s="88"/>
      <c r="J46521" s="88"/>
      <c r="K46521" s="88"/>
    </row>
    <row r="46522" spans="2:11" ht="12" hidden="1" customHeight="1" x14ac:dyDescent="0.2">
      <c r="B46522" s="88"/>
      <c r="C46522" s="88"/>
      <c r="D46522" s="88"/>
      <c r="E46522" s="88"/>
      <c r="F46522" s="88"/>
      <c r="G46522" s="88"/>
      <c r="H46522" s="88"/>
      <c r="I46522" s="88"/>
      <c r="J46522" s="88"/>
      <c r="K46522" s="88"/>
    </row>
    <row r="46523" spans="2:11" ht="12" hidden="1" customHeight="1" x14ac:dyDescent="0.2">
      <c r="B46523" s="88"/>
      <c r="C46523" s="88"/>
      <c r="D46523" s="88"/>
      <c r="E46523" s="88"/>
      <c r="F46523" s="88"/>
      <c r="G46523" s="88"/>
      <c r="H46523" s="88"/>
      <c r="I46523" s="88"/>
      <c r="J46523" s="88"/>
      <c r="K46523" s="88"/>
    </row>
    <row r="46524" spans="2:11" ht="12" hidden="1" customHeight="1" x14ac:dyDescent="0.2">
      <c r="B46524" s="88"/>
      <c r="C46524" s="88"/>
      <c r="D46524" s="88"/>
      <c r="E46524" s="88"/>
      <c r="F46524" s="88"/>
      <c r="G46524" s="88"/>
      <c r="H46524" s="88"/>
      <c r="I46524" s="88"/>
      <c r="J46524" s="88"/>
      <c r="K46524" s="88"/>
    </row>
    <row r="46525" spans="2:11" ht="12" hidden="1" customHeight="1" x14ac:dyDescent="0.2">
      <c r="B46525" s="88"/>
      <c r="C46525" s="88"/>
      <c r="D46525" s="88"/>
      <c r="E46525" s="88"/>
      <c r="F46525" s="88"/>
      <c r="G46525" s="88"/>
      <c r="H46525" s="88"/>
      <c r="I46525" s="88"/>
      <c r="J46525" s="88"/>
      <c r="K46525" s="88"/>
    </row>
    <row r="46526" spans="2:11" ht="12" hidden="1" customHeight="1" x14ac:dyDescent="0.2">
      <c r="B46526" s="88"/>
      <c r="C46526" s="88"/>
      <c r="D46526" s="88"/>
      <c r="E46526" s="88"/>
      <c r="F46526" s="88"/>
      <c r="G46526" s="88"/>
      <c r="H46526" s="88"/>
      <c r="I46526" s="88"/>
      <c r="J46526" s="88"/>
      <c r="K46526" s="88"/>
    </row>
    <row r="46527" spans="2:11" ht="12" hidden="1" customHeight="1" x14ac:dyDescent="0.2">
      <c r="B46527" s="88"/>
      <c r="C46527" s="88"/>
      <c r="D46527" s="88"/>
      <c r="E46527" s="88"/>
      <c r="F46527" s="88"/>
      <c r="G46527" s="88"/>
      <c r="H46527" s="88"/>
      <c r="I46527" s="88"/>
      <c r="J46527" s="88"/>
      <c r="K46527" s="88"/>
    </row>
    <row r="46528" spans="2:11" ht="12" hidden="1" customHeight="1" x14ac:dyDescent="0.2">
      <c r="B46528" s="88"/>
      <c r="C46528" s="88"/>
      <c r="D46528" s="88"/>
      <c r="E46528" s="88"/>
      <c r="F46528" s="88"/>
      <c r="G46528" s="88"/>
      <c r="H46528" s="88"/>
      <c r="I46528" s="88"/>
      <c r="J46528" s="88"/>
      <c r="K46528" s="88"/>
    </row>
    <row r="46529" spans="2:11" ht="12" hidden="1" customHeight="1" x14ac:dyDescent="0.2">
      <c r="B46529" s="88"/>
      <c r="C46529" s="88"/>
      <c r="D46529" s="88"/>
      <c r="E46529" s="88"/>
      <c r="F46529" s="88"/>
      <c r="G46529" s="88"/>
      <c r="H46529" s="88"/>
      <c r="I46529" s="88"/>
      <c r="J46529" s="88"/>
      <c r="K46529" s="88"/>
    </row>
    <row r="46530" spans="2:11" ht="12" hidden="1" customHeight="1" x14ac:dyDescent="0.2">
      <c r="B46530" s="88"/>
      <c r="C46530" s="88"/>
      <c r="D46530" s="88"/>
      <c r="E46530" s="88"/>
      <c r="F46530" s="88"/>
      <c r="G46530" s="88"/>
      <c r="H46530" s="88"/>
      <c r="I46530" s="88"/>
      <c r="J46530" s="88"/>
      <c r="K46530" s="88"/>
    </row>
    <row r="46531" spans="2:11" ht="12" hidden="1" customHeight="1" x14ac:dyDescent="0.2">
      <c r="B46531" s="88"/>
      <c r="C46531" s="88"/>
      <c r="D46531" s="88"/>
      <c r="E46531" s="88"/>
      <c r="F46531" s="88"/>
      <c r="G46531" s="88"/>
      <c r="H46531" s="88"/>
      <c r="I46531" s="88"/>
      <c r="J46531" s="88"/>
      <c r="K46531" s="88"/>
    </row>
    <row r="46532" spans="2:11" ht="12" hidden="1" customHeight="1" x14ac:dyDescent="0.2">
      <c r="B46532" s="88"/>
      <c r="C46532" s="88"/>
      <c r="D46532" s="88"/>
      <c r="E46532" s="88"/>
      <c r="F46532" s="88"/>
      <c r="G46532" s="88"/>
      <c r="H46532" s="88"/>
      <c r="I46532" s="88"/>
      <c r="J46532" s="88"/>
      <c r="K46532" s="88"/>
    </row>
    <row r="46533" spans="2:11" ht="12" hidden="1" customHeight="1" x14ac:dyDescent="0.2">
      <c r="B46533" s="88"/>
      <c r="C46533" s="88"/>
      <c r="D46533" s="88"/>
      <c r="E46533" s="88"/>
      <c r="F46533" s="88"/>
      <c r="G46533" s="88"/>
      <c r="H46533" s="88"/>
      <c r="I46533" s="88"/>
      <c r="J46533" s="88"/>
      <c r="K46533" s="88"/>
    </row>
    <row r="46534" spans="2:11" ht="12" hidden="1" customHeight="1" x14ac:dyDescent="0.2">
      <c r="B46534" s="88"/>
      <c r="C46534" s="88"/>
      <c r="D46534" s="88"/>
      <c r="E46534" s="88"/>
      <c r="F46534" s="88"/>
      <c r="G46534" s="88"/>
      <c r="H46534" s="88"/>
      <c r="I46534" s="88"/>
      <c r="J46534" s="88"/>
      <c r="K46534" s="88"/>
    </row>
    <row r="46535" spans="2:11" ht="12" hidden="1" customHeight="1" x14ac:dyDescent="0.2">
      <c r="B46535" s="88"/>
      <c r="C46535" s="88"/>
      <c r="D46535" s="88"/>
      <c r="E46535" s="88"/>
      <c r="F46535" s="88"/>
      <c r="G46535" s="88"/>
      <c r="H46535" s="88"/>
      <c r="I46535" s="88"/>
      <c r="J46535" s="88"/>
      <c r="K46535" s="88"/>
    </row>
    <row r="46536" spans="2:11" ht="12" hidden="1" customHeight="1" x14ac:dyDescent="0.2">
      <c r="B46536" s="88"/>
      <c r="C46536" s="88"/>
      <c r="D46536" s="88"/>
      <c r="E46536" s="88"/>
      <c r="F46536" s="88"/>
      <c r="G46536" s="88"/>
      <c r="H46536" s="88"/>
      <c r="I46536" s="88"/>
      <c r="J46536" s="88"/>
      <c r="K46536" s="88"/>
    </row>
    <row r="46537" spans="2:11" ht="12" hidden="1" customHeight="1" x14ac:dyDescent="0.2">
      <c r="B46537" s="88"/>
      <c r="C46537" s="88"/>
      <c r="D46537" s="88"/>
      <c r="E46537" s="88"/>
      <c r="F46537" s="88"/>
      <c r="G46537" s="88"/>
      <c r="H46537" s="88"/>
      <c r="I46537" s="88"/>
      <c r="J46537" s="88"/>
      <c r="K46537" s="88"/>
    </row>
    <row r="46538" spans="2:11" ht="12" hidden="1" customHeight="1" x14ac:dyDescent="0.2">
      <c r="B46538" s="88"/>
      <c r="C46538" s="88"/>
      <c r="D46538" s="88"/>
      <c r="E46538" s="88"/>
      <c r="F46538" s="88"/>
      <c r="G46538" s="88"/>
      <c r="H46538" s="88"/>
      <c r="I46538" s="88"/>
      <c r="J46538" s="88"/>
      <c r="K46538" s="88"/>
    </row>
    <row r="46539" spans="2:11" ht="12" hidden="1" customHeight="1" x14ac:dyDescent="0.2">
      <c r="B46539" s="88"/>
      <c r="C46539" s="88"/>
      <c r="D46539" s="88"/>
      <c r="E46539" s="88"/>
      <c r="F46539" s="88"/>
      <c r="G46539" s="88"/>
      <c r="H46539" s="88"/>
      <c r="I46539" s="88"/>
      <c r="J46539" s="88"/>
      <c r="K46539" s="88"/>
    </row>
    <row r="46540" spans="2:11" ht="12" hidden="1" customHeight="1" x14ac:dyDescent="0.2">
      <c r="B46540" s="88"/>
      <c r="C46540" s="88"/>
      <c r="D46540" s="88"/>
      <c r="E46540" s="88"/>
      <c r="F46540" s="88"/>
      <c r="G46540" s="88"/>
      <c r="H46540" s="88"/>
      <c r="I46540" s="88"/>
      <c r="J46540" s="88"/>
      <c r="K46540" s="88"/>
    </row>
    <row r="46541" spans="2:11" ht="12" hidden="1" customHeight="1" x14ac:dyDescent="0.2">
      <c r="B46541" s="88"/>
      <c r="C46541" s="88"/>
      <c r="D46541" s="88"/>
      <c r="E46541" s="88"/>
      <c r="F46541" s="88"/>
      <c r="G46541" s="88"/>
      <c r="H46541" s="88"/>
      <c r="I46541" s="88"/>
      <c r="J46541" s="88"/>
      <c r="K46541" s="88"/>
    </row>
    <row r="46542" spans="2:11" ht="12" hidden="1" customHeight="1" x14ac:dyDescent="0.2">
      <c r="B46542" s="88"/>
      <c r="C46542" s="88"/>
      <c r="D46542" s="88"/>
      <c r="E46542" s="88"/>
      <c r="F46542" s="88"/>
      <c r="G46542" s="88"/>
      <c r="H46542" s="88"/>
      <c r="I46542" s="88"/>
      <c r="J46542" s="88"/>
      <c r="K46542" s="88"/>
    </row>
    <row r="46543" spans="2:11" ht="12" hidden="1" customHeight="1" x14ac:dyDescent="0.2">
      <c r="B46543" s="88"/>
      <c r="C46543" s="88"/>
      <c r="D46543" s="88"/>
      <c r="E46543" s="88"/>
      <c r="F46543" s="88"/>
      <c r="G46543" s="88"/>
      <c r="H46543" s="88"/>
      <c r="I46543" s="88"/>
      <c r="J46543" s="88"/>
      <c r="K46543" s="88"/>
    </row>
    <row r="46544" spans="2:11" ht="12" hidden="1" customHeight="1" x14ac:dyDescent="0.2">
      <c r="B46544" s="88"/>
      <c r="C46544" s="88"/>
      <c r="D46544" s="88"/>
      <c r="E46544" s="88"/>
      <c r="F46544" s="88"/>
      <c r="G46544" s="88"/>
      <c r="H46544" s="88"/>
      <c r="I46544" s="88"/>
      <c r="J46544" s="88"/>
      <c r="K46544" s="88"/>
    </row>
    <row r="46545" spans="2:11" ht="12" hidden="1" customHeight="1" x14ac:dyDescent="0.2">
      <c r="B46545" s="88"/>
      <c r="C46545" s="88"/>
      <c r="D46545" s="88"/>
      <c r="E46545" s="88"/>
      <c r="F46545" s="88"/>
      <c r="G46545" s="88"/>
      <c r="H46545" s="88"/>
      <c r="I46545" s="88"/>
      <c r="J46545" s="88"/>
      <c r="K46545" s="88"/>
    </row>
    <row r="46546" spans="2:11" ht="12" hidden="1" customHeight="1" x14ac:dyDescent="0.2">
      <c r="B46546" s="88"/>
      <c r="C46546" s="88"/>
      <c r="D46546" s="88"/>
      <c r="E46546" s="88"/>
      <c r="F46546" s="88"/>
      <c r="G46546" s="88"/>
      <c r="H46546" s="88"/>
      <c r="I46546" s="88"/>
      <c r="J46546" s="88"/>
      <c r="K46546" s="88"/>
    </row>
    <row r="46547" spans="2:11" ht="12" hidden="1" customHeight="1" x14ac:dyDescent="0.2">
      <c r="B46547" s="88"/>
      <c r="C46547" s="88"/>
      <c r="D46547" s="88"/>
      <c r="E46547" s="88"/>
      <c r="F46547" s="88"/>
      <c r="G46547" s="88"/>
      <c r="H46547" s="88"/>
      <c r="I46547" s="88"/>
      <c r="J46547" s="88"/>
      <c r="K46547" s="88"/>
    </row>
    <row r="46548" spans="2:11" ht="12" hidden="1" customHeight="1" x14ac:dyDescent="0.2">
      <c r="B46548" s="88"/>
      <c r="C46548" s="88"/>
      <c r="D46548" s="88"/>
      <c r="E46548" s="88"/>
      <c r="F46548" s="88"/>
      <c r="G46548" s="88"/>
      <c r="H46548" s="88"/>
      <c r="I46548" s="88"/>
      <c r="J46548" s="88"/>
      <c r="K46548" s="88"/>
    </row>
    <row r="46549" spans="2:11" ht="12" hidden="1" customHeight="1" x14ac:dyDescent="0.2">
      <c r="B46549" s="88"/>
      <c r="C46549" s="88"/>
      <c r="D46549" s="88"/>
      <c r="E46549" s="88"/>
      <c r="F46549" s="88"/>
      <c r="G46549" s="88"/>
      <c r="H46549" s="88"/>
      <c r="I46549" s="88"/>
      <c r="J46549" s="88"/>
      <c r="K46549" s="88"/>
    </row>
    <row r="46550" spans="2:11" ht="12" hidden="1" customHeight="1" x14ac:dyDescent="0.2">
      <c r="B46550" s="88"/>
      <c r="C46550" s="88"/>
      <c r="D46550" s="88"/>
      <c r="E46550" s="88"/>
      <c r="F46550" s="88"/>
      <c r="G46550" s="88"/>
      <c r="H46550" s="88"/>
      <c r="I46550" s="88"/>
      <c r="J46550" s="88"/>
      <c r="K46550" s="88"/>
    </row>
    <row r="46551" spans="2:11" ht="12" hidden="1" customHeight="1" x14ac:dyDescent="0.2">
      <c r="B46551" s="88"/>
      <c r="C46551" s="88"/>
      <c r="D46551" s="88"/>
      <c r="E46551" s="88"/>
      <c r="F46551" s="88"/>
      <c r="G46551" s="88"/>
      <c r="H46551" s="88"/>
      <c r="I46551" s="88"/>
      <c r="J46551" s="88"/>
      <c r="K46551" s="88"/>
    </row>
    <row r="46552" spans="2:11" ht="12" hidden="1" customHeight="1" x14ac:dyDescent="0.2">
      <c r="B46552" s="88"/>
      <c r="C46552" s="88"/>
      <c r="D46552" s="88"/>
      <c r="E46552" s="88"/>
      <c r="F46552" s="88"/>
      <c r="G46552" s="88"/>
      <c r="H46552" s="88"/>
      <c r="I46552" s="88"/>
      <c r="J46552" s="88"/>
      <c r="K46552" s="88"/>
    </row>
    <row r="46553" spans="2:11" ht="12" hidden="1" customHeight="1" x14ac:dyDescent="0.2">
      <c r="B46553" s="88"/>
      <c r="C46553" s="88"/>
      <c r="D46553" s="88"/>
      <c r="E46553" s="88"/>
      <c r="F46553" s="88"/>
      <c r="G46553" s="88"/>
      <c r="H46553" s="88"/>
      <c r="I46553" s="88"/>
      <c r="J46553" s="88"/>
      <c r="K46553" s="88"/>
    </row>
    <row r="46554" spans="2:11" ht="12" hidden="1" customHeight="1" x14ac:dyDescent="0.2">
      <c r="B46554" s="88"/>
      <c r="C46554" s="88"/>
      <c r="D46554" s="88"/>
      <c r="E46554" s="88"/>
      <c r="F46554" s="88"/>
      <c r="G46554" s="88"/>
      <c r="H46554" s="88"/>
      <c r="I46554" s="88"/>
      <c r="J46554" s="88"/>
      <c r="K46554" s="88"/>
    </row>
    <row r="46555" spans="2:11" ht="12" hidden="1" customHeight="1" x14ac:dyDescent="0.2">
      <c r="B46555" s="88"/>
      <c r="C46555" s="88"/>
      <c r="D46555" s="88"/>
      <c r="E46555" s="88"/>
      <c r="F46555" s="88"/>
      <c r="G46555" s="88"/>
      <c r="H46555" s="88"/>
      <c r="I46555" s="88"/>
      <c r="J46555" s="88"/>
      <c r="K46555" s="88"/>
    </row>
    <row r="46556" spans="2:11" ht="12" hidden="1" customHeight="1" x14ac:dyDescent="0.2">
      <c r="B46556" s="88"/>
      <c r="C46556" s="88"/>
      <c r="D46556" s="88"/>
      <c r="E46556" s="88"/>
      <c r="F46556" s="88"/>
      <c r="G46556" s="88"/>
      <c r="H46556" s="88"/>
      <c r="I46556" s="88"/>
      <c r="J46556" s="88"/>
      <c r="K46556" s="88"/>
    </row>
    <row r="46557" spans="2:11" ht="12" hidden="1" customHeight="1" x14ac:dyDescent="0.2">
      <c r="B46557" s="88"/>
      <c r="C46557" s="88"/>
      <c r="D46557" s="88"/>
      <c r="E46557" s="88"/>
      <c r="F46557" s="88"/>
      <c r="G46557" s="88"/>
      <c r="H46557" s="88"/>
      <c r="I46557" s="88"/>
      <c r="J46557" s="88"/>
      <c r="K46557" s="88"/>
    </row>
    <row r="46558" spans="2:11" ht="12" hidden="1" customHeight="1" x14ac:dyDescent="0.2">
      <c r="B46558" s="88"/>
      <c r="C46558" s="88"/>
      <c r="D46558" s="88"/>
      <c r="E46558" s="88"/>
      <c r="F46558" s="88"/>
      <c r="G46558" s="88"/>
      <c r="H46558" s="88"/>
      <c r="I46558" s="88"/>
      <c r="J46558" s="88"/>
      <c r="K46558" s="88"/>
    </row>
    <row r="46559" spans="2:11" ht="12" hidden="1" customHeight="1" x14ac:dyDescent="0.2">
      <c r="B46559" s="88"/>
      <c r="C46559" s="88"/>
      <c r="D46559" s="88"/>
      <c r="E46559" s="88"/>
      <c r="F46559" s="88"/>
      <c r="G46559" s="88"/>
      <c r="H46559" s="88"/>
      <c r="I46559" s="88"/>
      <c r="J46559" s="88"/>
      <c r="K46559" s="88"/>
    </row>
    <row r="46560" spans="2:11" ht="12" hidden="1" customHeight="1" x14ac:dyDescent="0.2">
      <c r="B46560" s="88"/>
      <c r="C46560" s="88"/>
      <c r="D46560" s="88"/>
      <c r="E46560" s="88"/>
      <c r="F46560" s="88"/>
      <c r="G46560" s="88"/>
      <c r="H46560" s="88"/>
      <c r="I46560" s="88"/>
      <c r="J46560" s="88"/>
      <c r="K46560" s="88"/>
    </row>
    <row r="46561" spans="2:11" ht="12" hidden="1" customHeight="1" x14ac:dyDescent="0.2">
      <c r="B46561" s="88"/>
      <c r="C46561" s="88"/>
      <c r="D46561" s="88"/>
      <c r="E46561" s="88"/>
      <c r="F46561" s="88"/>
      <c r="G46561" s="88"/>
      <c r="H46561" s="88"/>
      <c r="I46561" s="88"/>
      <c r="J46561" s="88"/>
      <c r="K46561" s="88"/>
    </row>
    <row r="46562" spans="2:11" ht="12" hidden="1" customHeight="1" x14ac:dyDescent="0.2">
      <c r="B46562" s="88"/>
      <c r="C46562" s="88"/>
      <c r="D46562" s="88"/>
      <c r="E46562" s="88"/>
      <c r="F46562" s="88"/>
      <c r="G46562" s="88"/>
      <c r="H46562" s="88"/>
      <c r="I46562" s="88"/>
      <c r="J46562" s="88"/>
      <c r="K46562" s="88"/>
    </row>
    <row r="46563" spans="2:11" ht="12" hidden="1" customHeight="1" x14ac:dyDescent="0.2">
      <c r="B46563" s="88"/>
      <c r="C46563" s="88"/>
      <c r="D46563" s="88"/>
      <c r="E46563" s="88"/>
      <c r="F46563" s="88"/>
      <c r="G46563" s="88"/>
      <c r="H46563" s="88"/>
      <c r="I46563" s="88"/>
      <c r="J46563" s="88"/>
      <c r="K46563" s="88"/>
    </row>
    <row r="46564" spans="2:11" ht="12" hidden="1" customHeight="1" x14ac:dyDescent="0.2">
      <c r="B46564" s="88"/>
      <c r="C46564" s="88"/>
      <c r="D46564" s="88"/>
      <c r="E46564" s="88"/>
      <c r="F46564" s="88"/>
      <c r="G46564" s="88"/>
      <c r="H46564" s="88"/>
      <c r="I46564" s="88"/>
      <c r="J46564" s="88"/>
      <c r="K46564" s="88"/>
    </row>
    <row r="46565" spans="2:11" ht="12" hidden="1" customHeight="1" x14ac:dyDescent="0.2">
      <c r="B46565" s="88"/>
      <c r="C46565" s="88"/>
      <c r="D46565" s="88"/>
      <c r="E46565" s="88"/>
      <c r="F46565" s="88"/>
      <c r="G46565" s="88"/>
      <c r="H46565" s="88"/>
      <c r="I46565" s="88"/>
      <c r="J46565" s="88"/>
      <c r="K46565" s="88"/>
    </row>
    <row r="46566" spans="2:11" ht="12" hidden="1" customHeight="1" x14ac:dyDescent="0.2">
      <c r="B46566" s="88"/>
      <c r="C46566" s="88"/>
      <c r="D46566" s="88"/>
      <c r="E46566" s="88"/>
      <c r="F46566" s="88"/>
      <c r="G46566" s="88"/>
      <c r="H46566" s="88"/>
      <c r="I46566" s="88"/>
      <c r="J46566" s="88"/>
      <c r="K46566" s="88"/>
    </row>
    <row r="46567" spans="2:11" ht="12" hidden="1" customHeight="1" x14ac:dyDescent="0.2">
      <c r="B46567" s="88"/>
      <c r="C46567" s="88"/>
      <c r="D46567" s="88"/>
      <c r="E46567" s="88"/>
      <c r="F46567" s="88"/>
      <c r="G46567" s="88"/>
      <c r="H46567" s="88"/>
      <c r="I46567" s="88"/>
      <c r="J46567" s="88"/>
      <c r="K46567" s="88"/>
    </row>
    <row r="46568" spans="2:11" ht="12" hidden="1" customHeight="1" x14ac:dyDescent="0.2">
      <c r="B46568" s="88"/>
      <c r="C46568" s="88"/>
      <c r="D46568" s="88"/>
      <c r="E46568" s="88"/>
      <c r="F46568" s="88"/>
      <c r="G46568" s="88"/>
      <c r="H46568" s="88"/>
      <c r="I46568" s="88"/>
      <c r="J46568" s="88"/>
      <c r="K46568" s="88"/>
    </row>
    <row r="46569" spans="2:11" ht="12" hidden="1" customHeight="1" x14ac:dyDescent="0.2">
      <c r="B46569" s="88"/>
      <c r="C46569" s="88"/>
      <c r="D46569" s="88"/>
      <c r="E46569" s="88"/>
      <c r="F46569" s="88"/>
      <c r="G46569" s="88"/>
      <c r="H46569" s="88"/>
      <c r="I46569" s="88"/>
      <c r="J46569" s="88"/>
      <c r="K46569" s="88"/>
    </row>
    <row r="46570" spans="2:11" ht="12" hidden="1" customHeight="1" x14ac:dyDescent="0.2">
      <c r="B46570" s="88"/>
      <c r="C46570" s="88"/>
      <c r="D46570" s="88"/>
      <c r="E46570" s="88"/>
      <c r="F46570" s="88"/>
      <c r="G46570" s="88"/>
      <c r="H46570" s="88"/>
      <c r="I46570" s="88"/>
      <c r="J46570" s="88"/>
      <c r="K46570" s="88"/>
    </row>
    <row r="46571" spans="2:11" ht="12" hidden="1" customHeight="1" x14ac:dyDescent="0.2">
      <c r="B46571" s="88"/>
      <c r="C46571" s="88"/>
      <c r="D46571" s="88"/>
      <c r="E46571" s="88"/>
      <c r="F46571" s="88"/>
      <c r="G46571" s="88"/>
      <c r="H46571" s="88"/>
      <c r="I46571" s="88"/>
      <c r="J46571" s="88"/>
      <c r="K46571" s="88"/>
    </row>
    <row r="46572" spans="2:11" ht="12" hidden="1" customHeight="1" x14ac:dyDescent="0.2">
      <c r="B46572" s="88"/>
      <c r="C46572" s="88"/>
      <c r="D46572" s="88"/>
      <c r="E46572" s="88"/>
      <c r="F46572" s="88"/>
      <c r="G46572" s="88"/>
      <c r="H46572" s="88"/>
      <c r="I46572" s="88"/>
      <c r="J46572" s="88"/>
      <c r="K46572" s="88"/>
    </row>
    <row r="46573" spans="2:11" ht="12" hidden="1" customHeight="1" x14ac:dyDescent="0.2">
      <c r="B46573" s="88"/>
      <c r="C46573" s="88"/>
      <c r="D46573" s="88"/>
      <c r="E46573" s="88"/>
      <c r="F46573" s="88"/>
      <c r="G46573" s="88"/>
      <c r="H46573" s="88"/>
      <c r="I46573" s="88"/>
      <c r="J46573" s="88"/>
      <c r="K46573" s="88"/>
    </row>
    <row r="46574" spans="2:11" ht="12" hidden="1" customHeight="1" x14ac:dyDescent="0.2">
      <c r="B46574" s="88"/>
      <c r="C46574" s="88"/>
      <c r="D46574" s="88"/>
      <c r="E46574" s="88"/>
      <c r="F46574" s="88"/>
      <c r="G46574" s="88"/>
      <c r="H46574" s="88"/>
      <c r="I46574" s="88"/>
      <c r="J46574" s="88"/>
      <c r="K46574" s="88"/>
    </row>
    <row r="46575" spans="2:11" ht="12" hidden="1" customHeight="1" x14ac:dyDescent="0.2">
      <c r="B46575" s="88"/>
      <c r="C46575" s="88"/>
      <c r="D46575" s="88"/>
      <c r="E46575" s="88"/>
      <c r="F46575" s="88"/>
      <c r="G46575" s="88"/>
      <c r="H46575" s="88"/>
      <c r="I46575" s="88"/>
      <c r="J46575" s="88"/>
      <c r="K46575" s="88"/>
    </row>
    <row r="46576" spans="2:11" ht="12" hidden="1" customHeight="1" x14ac:dyDescent="0.2">
      <c r="B46576" s="88"/>
      <c r="C46576" s="88"/>
      <c r="D46576" s="88"/>
      <c r="E46576" s="88"/>
      <c r="F46576" s="88"/>
      <c r="G46576" s="88"/>
      <c r="H46576" s="88"/>
      <c r="I46576" s="88"/>
      <c r="J46576" s="88"/>
      <c r="K46576" s="88"/>
    </row>
    <row r="46577" spans="2:11" ht="12" hidden="1" customHeight="1" x14ac:dyDescent="0.2">
      <c r="B46577" s="88"/>
      <c r="C46577" s="88"/>
      <c r="D46577" s="88"/>
      <c r="E46577" s="88"/>
      <c r="F46577" s="88"/>
      <c r="G46577" s="88"/>
      <c r="H46577" s="88"/>
      <c r="I46577" s="88"/>
      <c r="J46577" s="88"/>
      <c r="K46577" s="88"/>
    </row>
    <row r="46578" spans="2:11" ht="12" hidden="1" customHeight="1" x14ac:dyDescent="0.2">
      <c r="B46578" s="88"/>
      <c r="C46578" s="88"/>
      <c r="D46578" s="88"/>
      <c r="E46578" s="88"/>
      <c r="F46578" s="88"/>
      <c r="G46578" s="88"/>
      <c r="H46578" s="88"/>
      <c r="I46578" s="88"/>
      <c r="J46578" s="88"/>
      <c r="K46578" s="88"/>
    </row>
    <row r="46579" spans="2:11" ht="12" hidden="1" customHeight="1" x14ac:dyDescent="0.2">
      <c r="B46579" s="88"/>
      <c r="C46579" s="88"/>
      <c r="D46579" s="88"/>
      <c r="E46579" s="88"/>
      <c r="F46579" s="88"/>
      <c r="G46579" s="88"/>
      <c r="H46579" s="88"/>
      <c r="I46579" s="88"/>
      <c r="J46579" s="88"/>
      <c r="K46579" s="88"/>
    </row>
    <row r="46580" spans="2:11" ht="12" hidden="1" customHeight="1" x14ac:dyDescent="0.2">
      <c r="B46580" s="88"/>
      <c r="C46580" s="88"/>
      <c r="D46580" s="88"/>
      <c r="E46580" s="88"/>
      <c r="F46580" s="88"/>
      <c r="G46580" s="88"/>
      <c r="H46580" s="88"/>
      <c r="I46580" s="88"/>
      <c r="J46580" s="88"/>
      <c r="K46580" s="88"/>
    </row>
    <row r="46581" spans="2:11" ht="12" hidden="1" customHeight="1" x14ac:dyDescent="0.2">
      <c r="B46581" s="88"/>
      <c r="C46581" s="88"/>
      <c r="D46581" s="88"/>
      <c r="E46581" s="88"/>
      <c r="F46581" s="88"/>
      <c r="G46581" s="88"/>
      <c r="H46581" s="88"/>
      <c r="I46581" s="88"/>
      <c r="J46581" s="88"/>
      <c r="K46581" s="88"/>
    </row>
    <row r="46582" spans="2:11" ht="12" hidden="1" customHeight="1" x14ac:dyDescent="0.2">
      <c r="B46582" s="88"/>
      <c r="C46582" s="88"/>
      <c r="D46582" s="88"/>
      <c r="E46582" s="88"/>
      <c r="F46582" s="88"/>
      <c r="G46582" s="88"/>
      <c r="H46582" s="88"/>
      <c r="I46582" s="88"/>
      <c r="J46582" s="88"/>
      <c r="K46582" s="88"/>
    </row>
    <row r="46583" spans="2:11" ht="12" hidden="1" customHeight="1" x14ac:dyDescent="0.2">
      <c r="B46583" s="88"/>
      <c r="C46583" s="88"/>
      <c r="D46583" s="88"/>
      <c r="E46583" s="88"/>
      <c r="F46583" s="88"/>
      <c r="G46583" s="88"/>
      <c r="H46583" s="88"/>
      <c r="I46583" s="88"/>
      <c r="J46583" s="88"/>
      <c r="K46583" s="88"/>
    </row>
    <row r="46584" spans="2:11" ht="12" hidden="1" customHeight="1" x14ac:dyDescent="0.2">
      <c r="B46584" s="88"/>
      <c r="C46584" s="88"/>
      <c r="D46584" s="88"/>
      <c r="E46584" s="88"/>
      <c r="F46584" s="88"/>
      <c r="G46584" s="88"/>
      <c r="H46584" s="88"/>
      <c r="I46584" s="88"/>
      <c r="J46584" s="88"/>
      <c r="K46584" s="88"/>
    </row>
    <row r="46585" spans="2:11" ht="12" hidden="1" customHeight="1" x14ac:dyDescent="0.2">
      <c r="B46585" s="88"/>
      <c r="C46585" s="88"/>
      <c r="D46585" s="88"/>
      <c r="E46585" s="88"/>
      <c r="F46585" s="88"/>
      <c r="G46585" s="88"/>
      <c r="H46585" s="88"/>
      <c r="I46585" s="88"/>
      <c r="J46585" s="88"/>
      <c r="K46585" s="88"/>
    </row>
    <row r="46586" spans="2:11" ht="12" hidden="1" customHeight="1" x14ac:dyDescent="0.2">
      <c r="B46586" s="88"/>
      <c r="C46586" s="88"/>
      <c r="D46586" s="88"/>
      <c r="E46586" s="88"/>
      <c r="F46586" s="88"/>
      <c r="G46586" s="88"/>
      <c r="H46586" s="88"/>
      <c r="I46586" s="88"/>
      <c r="J46586" s="88"/>
      <c r="K46586" s="88"/>
    </row>
    <row r="46587" spans="2:11" ht="12" hidden="1" customHeight="1" x14ac:dyDescent="0.2">
      <c r="B46587" s="88"/>
      <c r="C46587" s="88"/>
      <c r="D46587" s="88"/>
      <c r="E46587" s="88"/>
      <c r="F46587" s="88"/>
      <c r="G46587" s="88"/>
      <c r="H46587" s="88"/>
      <c r="I46587" s="88"/>
      <c r="J46587" s="88"/>
      <c r="K46587" s="88"/>
    </row>
    <row r="46588" spans="2:11" ht="12" hidden="1" customHeight="1" x14ac:dyDescent="0.2">
      <c r="B46588" s="88"/>
      <c r="C46588" s="88"/>
      <c r="D46588" s="88"/>
      <c r="E46588" s="88"/>
      <c r="F46588" s="88"/>
      <c r="G46588" s="88"/>
      <c r="H46588" s="88"/>
      <c r="I46588" s="88"/>
      <c r="J46588" s="88"/>
      <c r="K46588" s="88"/>
    </row>
    <row r="46589" spans="2:11" ht="12" hidden="1" customHeight="1" x14ac:dyDescent="0.2">
      <c r="B46589" s="88"/>
      <c r="C46589" s="88"/>
      <c r="D46589" s="88"/>
      <c r="E46589" s="88"/>
      <c r="F46589" s="88"/>
      <c r="G46589" s="88"/>
      <c r="H46589" s="88"/>
      <c r="I46589" s="88"/>
      <c r="J46589" s="88"/>
      <c r="K46589" s="88"/>
    </row>
    <row r="46590" spans="2:11" ht="12" hidden="1" customHeight="1" x14ac:dyDescent="0.2">
      <c r="B46590" s="88"/>
      <c r="C46590" s="88"/>
      <c r="D46590" s="88"/>
      <c r="E46590" s="88"/>
      <c r="F46590" s="88"/>
      <c r="G46590" s="88"/>
      <c r="H46590" s="88"/>
      <c r="I46590" s="88"/>
      <c r="J46590" s="88"/>
      <c r="K46590" s="88"/>
    </row>
    <row r="46591" spans="2:11" ht="12" hidden="1" customHeight="1" x14ac:dyDescent="0.2">
      <c r="B46591" s="88"/>
      <c r="C46591" s="88"/>
      <c r="D46591" s="88"/>
      <c r="E46591" s="88"/>
      <c r="F46591" s="88"/>
      <c r="G46591" s="88"/>
      <c r="H46591" s="88"/>
      <c r="I46591" s="88"/>
      <c r="J46591" s="88"/>
      <c r="K46591" s="88"/>
    </row>
    <row r="46592" spans="2:11" ht="12" hidden="1" customHeight="1" x14ac:dyDescent="0.2">
      <c r="B46592" s="88"/>
      <c r="C46592" s="88"/>
      <c r="D46592" s="88"/>
      <c r="E46592" s="88"/>
      <c r="F46592" s="88"/>
      <c r="G46592" s="88"/>
      <c r="H46592" s="88"/>
      <c r="I46592" s="88"/>
      <c r="J46592" s="88"/>
      <c r="K46592" s="88"/>
    </row>
    <row r="46593" spans="2:11" ht="12" hidden="1" customHeight="1" x14ac:dyDescent="0.2">
      <c r="B46593" s="88"/>
      <c r="C46593" s="88"/>
      <c r="D46593" s="88"/>
      <c r="E46593" s="88"/>
      <c r="F46593" s="88"/>
      <c r="G46593" s="88"/>
      <c r="H46593" s="88"/>
      <c r="I46593" s="88"/>
      <c r="J46593" s="88"/>
      <c r="K46593" s="88"/>
    </row>
    <row r="46594" spans="2:11" ht="12" hidden="1" customHeight="1" x14ac:dyDescent="0.2">
      <c r="B46594" s="88"/>
      <c r="C46594" s="88"/>
      <c r="D46594" s="88"/>
      <c r="E46594" s="88"/>
      <c r="F46594" s="88"/>
      <c r="G46594" s="88"/>
      <c r="H46594" s="88"/>
      <c r="I46594" s="88"/>
      <c r="J46594" s="88"/>
      <c r="K46594" s="88"/>
    </row>
    <row r="46595" spans="2:11" ht="12" hidden="1" customHeight="1" x14ac:dyDescent="0.2">
      <c r="B46595" s="88"/>
      <c r="C46595" s="88"/>
      <c r="D46595" s="88"/>
      <c r="E46595" s="88"/>
      <c r="F46595" s="88"/>
      <c r="G46595" s="88"/>
      <c r="H46595" s="88"/>
      <c r="I46595" s="88"/>
      <c r="J46595" s="88"/>
      <c r="K46595" s="88"/>
    </row>
    <row r="46596" spans="2:11" ht="12" hidden="1" customHeight="1" x14ac:dyDescent="0.2">
      <c r="B46596" s="88"/>
      <c r="C46596" s="88"/>
      <c r="D46596" s="88"/>
      <c r="E46596" s="88"/>
      <c r="F46596" s="88"/>
      <c r="G46596" s="88"/>
      <c r="H46596" s="88"/>
      <c r="I46596" s="88"/>
      <c r="J46596" s="88"/>
      <c r="K46596" s="88"/>
    </row>
    <row r="46597" spans="2:11" ht="12" hidden="1" customHeight="1" x14ac:dyDescent="0.2">
      <c r="B46597" s="88"/>
      <c r="C46597" s="88"/>
      <c r="D46597" s="88"/>
      <c r="E46597" s="88"/>
      <c r="F46597" s="88"/>
      <c r="G46597" s="88"/>
      <c r="H46597" s="88"/>
      <c r="I46597" s="88"/>
      <c r="J46597" s="88"/>
      <c r="K46597" s="88"/>
    </row>
    <row r="46598" spans="2:11" ht="12" hidden="1" customHeight="1" x14ac:dyDescent="0.2">
      <c r="B46598" s="88"/>
      <c r="C46598" s="88"/>
      <c r="D46598" s="88"/>
      <c r="E46598" s="88"/>
      <c r="F46598" s="88"/>
      <c r="G46598" s="88"/>
      <c r="H46598" s="88"/>
      <c r="I46598" s="88"/>
      <c r="J46598" s="88"/>
      <c r="K46598" s="88"/>
    </row>
    <row r="46599" spans="2:11" ht="12" hidden="1" customHeight="1" x14ac:dyDescent="0.2">
      <c r="B46599" s="88"/>
      <c r="C46599" s="88"/>
      <c r="D46599" s="88"/>
      <c r="E46599" s="88"/>
      <c r="F46599" s="88"/>
      <c r="G46599" s="88"/>
      <c r="H46599" s="88"/>
      <c r="I46599" s="88"/>
      <c r="J46599" s="88"/>
      <c r="K46599" s="88"/>
    </row>
    <row r="46600" spans="2:11" ht="12" hidden="1" customHeight="1" x14ac:dyDescent="0.2">
      <c r="B46600" s="88"/>
      <c r="C46600" s="88"/>
      <c r="D46600" s="88"/>
      <c r="E46600" s="88"/>
      <c r="F46600" s="88"/>
      <c r="G46600" s="88"/>
      <c r="H46600" s="88"/>
      <c r="I46600" s="88"/>
      <c r="J46600" s="88"/>
      <c r="K46600" s="88"/>
    </row>
    <row r="46601" spans="2:11" ht="12" hidden="1" customHeight="1" x14ac:dyDescent="0.2">
      <c r="B46601" s="88"/>
      <c r="C46601" s="88"/>
      <c r="D46601" s="88"/>
      <c r="E46601" s="88"/>
      <c r="F46601" s="88"/>
      <c r="G46601" s="88"/>
      <c r="H46601" s="88"/>
      <c r="I46601" s="88"/>
      <c r="J46601" s="88"/>
      <c r="K46601" s="88"/>
    </row>
    <row r="46602" spans="2:11" ht="12" hidden="1" customHeight="1" x14ac:dyDescent="0.2">
      <c r="B46602" s="88"/>
      <c r="C46602" s="88"/>
      <c r="D46602" s="88"/>
      <c r="E46602" s="88"/>
      <c r="F46602" s="88"/>
      <c r="G46602" s="88"/>
      <c r="H46602" s="88"/>
      <c r="I46602" s="88"/>
      <c r="J46602" s="88"/>
      <c r="K46602" s="88"/>
    </row>
    <row r="46603" spans="2:11" ht="12" hidden="1" customHeight="1" x14ac:dyDescent="0.2">
      <c r="B46603" s="88"/>
      <c r="C46603" s="88"/>
      <c r="D46603" s="88"/>
      <c r="E46603" s="88"/>
      <c r="F46603" s="88"/>
      <c r="G46603" s="88"/>
      <c r="H46603" s="88"/>
      <c r="I46603" s="88"/>
      <c r="J46603" s="88"/>
      <c r="K46603" s="88"/>
    </row>
    <row r="46604" spans="2:11" ht="12" hidden="1" customHeight="1" x14ac:dyDescent="0.2">
      <c r="B46604" s="88"/>
      <c r="C46604" s="88"/>
      <c r="D46604" s="88"/>
      <c r="E46604" s="88"/>
      <c r="F46604" s="88"/>
      <c r="G46604" s="88"/>
      <c r="H46604" s="88"/>
      <c r="I46604" s="88"/>
      <c r="J46604" s="88"/>
      <c r="K46604" s="88"/>
    </row>
    <row r="46605" spans="2:11" ht="12" hidden="1" customHeight="1" x14ac:dyDescent="0.2">
      <c r="B46605" s="88"/>
      <c r="C46605" s="88"/>
      <c r="D46605" s="88"/>
      <c r="E46605" s="88"/>
      <c r="F46605" s="88"/>
      <c r="G46605" s="88"/>
      <c r="H46605" s="88"/>
      <c r="I46605" s="88"/>
      <c r="J46605" s="88"/>
      <c r="K46605" s="88"/>
    </row>
    <row r="46606" spans="2:11" ht="12" hidden="1" customHeight="1" x14ac:dyDescent="0.2">
      <c r="B46606" s="88"/>
      <c r="C46606" s="88"/>
      <c r="D46606" s="88"/>
      <c r="E46606" s="88"/>
      <c r="F46606" s="88"/>
      <c r="G46606" s="88"/>
      <c r="H46606" s="88"/>
      <c r="I46606" s="88"/>
      <c r="J46606" s="88"/>
      <c r="K46606" s="88"/>
    </row>
    <row r="46607" spans="2:11" ht="12" hidden="1" customHeight="1" x14ac:dyDescent="0.2">
      <c r="B46607" s="88"/>
      <c r="C46607" s="88"/>
      <c r="D46607" s="88"/>
      <c r="E46607" s="88"/>
      <c r="F46607" s="88"/>
      <c r="G46607" s="88"/>
      <c r="H46607" s="88"/>
      <c r="I46607" s="88"/>
      <c r="J46607" s="88"/>
      <c r="K46607" s="88"/>
    </row>
    <row r="46608" spans="2:11" ht="12" hidden="1" customHeight="1" x14ac:dyDescent="0.2">
      <c r="B46608" s="88"/>
      <c r="C46608" s="88"/>
      <c r="D46608" s="88"/>
      <c r="E46608" s="88"/>
      <c r="F46608" s="88"/>
      <c r="G46608" s="88"/>
      <c r="H46608" s="88"/>
      <c r="I46608" s="88"/>
      <c r="J46608" s="88"/>
      <c r="K46608" s="88"/>
    </row>
    <row r="46609" spans="2:11" ht="12" hidden="1" customHeight="1" x14ac:dyDescent="0.2">
      <c r="B46609" s="88"/>
      <c r="C46609" s="88"/>
      <c r="D46609" s="88"/>
      <c r="E46609" s="88"/>
      <c r="F46609" s="88"/>
      <c r="G46609" s="88"/>
      <c r="H46609" s="88"/>
      <c r="I46609" s="88"/>
      <c r="J46609" s="88"/>
      <c r="K46609" s="88"/>
    </row>
    <row r="46610" spans="2:11" ht="12" hidden="1" customHeight="1" x14ac:dyDescent="0.2">
      <c r="B46610" s="88"/>
      <c r="C46610" s="88"/>
      <c r="D46610" s="88"/>
      <c r="E46610" s="88"/>
      <c r="F46610" s="88"/>
      <c r="G46610" s="88"/>
      <c r="H46610" s="88"/>
      <c r="I46610" s="88"/>
      <c r="J46610" s="88"/>
      <c r="K46610" s="88"/>
    </row>
    <row r="46611" spans="2:11" ht="12" hidden="1" customHeight="1" x14ac:dyDescent="0.2">
      <c r="B46611" s="88"/>
      <c r="C46611" s="88"/>
      <c r="D46611" s="88"/>
      <c r="E46611" s="88"/>
      <c r="F46611" s="88"/>
      <c r="G46611" s="88"/>
      <c r="H46611" s="88"/>
      <c r="I46611" s="88"/>
      <c r="J46611" s="88"/>
      <c r="K46611" s="88"/>
    </row>
    <row r="46612" spans="2:11" ht="12" hidden="1" customHeight="1" x14ac:dyDescent="0.2">
      <c r="B46612" s="88"/>
      <c r="C46612" s="88"/>
      <c r="D46612" s="88"/>
      <c r="E46612" s="88"/>
      <c r="F46612" s="88"/>
      <c r="G46612" s="88"/>
      <c r="H46612" s="88"/>
      <c r="I46612" s="88"/>
      <c r="J46612" s="88"/>
      <c r="K46612" s="88"/>
    </row>
    <row r="46613" spans="2:11" ht="12" hidden="1" customHeight="1" x14ac:dyDescent="0.2">
      <c r="B46613" s="88"/>
      <c r="C46613" s="88"/>
      <c r="D46613" s="88"/>
      <c r="E46613" s="88"/>
      <c r="F46613" s="88"/>
      <c r="G46613" s="88"/>
      <c r="H46613" s="88"/>
      <c r="I46613" s="88"/>
      <c r="J46613" s="88"/>
      <c r="K46613" s="88"/>
    </row>
    <row r="46614" spans="2:11" ht="12" hidden="1" customHeight="1" x14ac:dyDescent="0.2">
      <c r="B46614" s="88"/>
      <c r="C46614" s="88"/>
      <c r="D46614" s="88"/>
      <c r="E46614" s="88"/>
      <c r="F46614" s="88"/>
      <c r="G46614" s="88"/>
      <c r="H46614" s="88"/>
      <c r="I46614" s="88"/>
      <c r="J46614" s="88"/>
      <c r="K46614" s="88"/>
    </row>
    <row r="46615" spans="2:11" ht="12" hidden="1" customHeight="1" x14ac:dyDescent="0.2">
      <c r="B46615" s="88"/>
      <c r="C46615" s="88"/>
      <c r="D46615" s="88"/>
      <c r="E46615" s="88"/>
      <c r="F46615" s="88"/>
      <c r="G46615" s="88"/>
      <c r="H46615" s="88"/>
      <c r="I46615" s="88"/>
      <c r="J46615" s="88"/>
      <c r="K46615" s="88"/>
    </row>
    <row r="46616" spans="2:11" ht="12" hidden="1" customHeight="1" x14ac:dyDescent="0.2">
      <c r="B46616" s="88"/>
      <c r="C46616" s="88"/>
      <c r="D46616" s="88"/>
      <c r="E46616" s="88"/>
      <c r="F46616" s="88"/>
      <c r="G46616" s="88"/>
      <c r="H46616" s="88"/>
      <c r="I46616" s="88"/>
      <c r="J46616" s="88"/>
      <c r="K46616" s="88"/>
    </row>
    <row r="46617" spans="2:11" ht="12" hidden="1" customHeight="1" x14ac:dyDescent="0.2">
      <c r="B46617" s="88"/>
      <c r="C46617" s="88"/>
      <c r="D46617" s="88"/>
      <c r="E46617" s="88"/>
      <c r="F46617" s="88"/>
      <c r="G46617" s="88"/>
      <c r="H46617" s="88"/>
      <c r="I46617" s="88"/>
      <c r="J46617" s="88"/>
      <c r="K46617" s="88"/>
    </row>
    <row r="46618" spans="2:11" ht="12" hidden="1" customHeight="1" x14ac:dyDescent="0.2">
      <c r="B46618" s="88"/>
      <c r="C46618" s="88"/>
      <c r="D46618" s="88"/>
      <c r="E46618" s="88"/>
      <c r="F46618" s="88"/>
      <c r="G46618" s="88"/>
      <c r="H46618" s="88"/>
      <c r="I46618" s="88"/>
      <c r="J46618" s="88"/>
      <c r="K46618" s="88"/>
    </row>
    <row r="46619" spans="2:11" ht="12" hidden="1" customHeight="1" x14ac:dyDescent="0.2">
      <c r="B46619" s="88"/>
      <c r="C46619" s="88"/>
      <c r="D46619" s="88"/>
      <c r="E46619" s="88"/>
      <c r="F46619" s="88"/>
      <c r="G46619" s="88"/>
      <c r="H46619" s="88"/>
      <c r="I46619" s="88"/>
      <c r="J46619" s="88"/>
      <c r="K46619" s="88"/>
    </row>
    <row r="46620" spans="2:11" ht="12" hidden="1" customHeight="1" x14ac:dyDescent="0.2">
      <c r="B46620" s="88"/>
      <c r="C46620" s="88"/>
      <c r="D46620" s="88"/>
      <c r="E46620" s="88"/>
      <c r="F46620" s="88"/>
      <c r="G46620" s="88"/>
      <c r="H46620" s="88"/>
      <c r="I46620" s="88"/>
      <c r="J46620" s="88"/>
      <c r="K46620" s="88"/>
    </row>
    <row r="46621" spans="2:11" ht="12" hidden="1" customHeight="1" x14ac:dyDescent="0.2">
      <c r="B46621" s="88"/>
      <c r="C46621" s="88"/>
      <c r="D46621" s="88"/>
      <c r="E46621" s="88"/>
      <c r="F46621" s="88"/>
      <c r="G46621" s="88"/>
      <c r="H46621" s="88"/>
      <c r="I46621" s="88"/>
      <c r="J46621" s="88"/>
      <c r="K46621" s="88"/>
    </row>
    <row r="46622" spans="2:11" ht="12" hidden="1" customHeight="1" x14ac:dyDescent="0.2">
      <c r="B46622" s="88"/>
      <c r="C46622" s="88"/>
      <c r="D46622" s="88"/>
      <c r="E46622" s="88"/>
      <c r="F46622" s="88"/>
      <c r="G46622" s="88"/>
      <c r="H46622" s="88"/>
      <c r="I46622" s="88"/>
      <c r="J46622" s="88"/>
      <c r="K46622" s="88"/>
    </row>
    <row r="46623" spans="2:11" ht="12" hidden="1" customHeight="1" x14ac:dyDescent="0.2">
      <c r="B46623" s="88"/>
      <c r="C46623" s="88"/>
      <c r="D46623" s="88"/>
      <c r="E46623" s="88"/>
      <c r="F46623" s="88"/>
      <c r="G46623" s="88"/>
      <c r="H46623" s="88"/>
      <c r="I46623" s="88"/>
      <c r="J46623" s="88"/>
      <c r="K46623" s="88"/>
    </row>
    <row r="46624" spans="2:11" ht="12" hidden="1" customHeight="1" x14ac:dyDescent="0.2">
      <c r="B46624" s="88"/>
      <c r="C46624" s="88"/>
      <c r="D46624" s="88"/>
      <c r="E46624" s="88"/>
      <c r="F46624" s="88"/>
      <c r="G46624" s="88"/>
      <c r="H46624" s="88"/>
      <c r="I46624" s="88"/>
      <c r="J46624" s="88"/>
      <c r="K46624" s="88"/>
    </row>
    <row r="46625" spans="2:11" ht="12" hidden="1" customHeight="1" x14ac:dyDescent="0.2">
      <c r="B46625" s="88"/>
      <c r="C46625" s="88"/>
      <c r="D46625" s="88"/>
      <c r="E46625" s="88"/>
      <c r="F46625" s="88"/>
      <c r="G46625" s="88"/>
      <c r="H46625" s="88"/>
      <c r="I46625" s="88"/>
      <c r="J46625" s="88"/>
      <c r="K46625" s="88"/>
    </row>
    <row r="46626" spans="2:11" ht="12" hidden="1" customHeight="1" x14ac:dyDescent="0.2">
      <c r="B46626" s="88"/>
      <c r="C46626" s="88"/>
      <c r="D46626" s="88"/>
      <c r="E46626" s="88"/>
      <c r="F46626" s="88"/>
      <c r="G46626" s="88"/>
      <c r="H46626" s="88"/>
      <c r="I46626" s="88"/>
      <c r="J46626" s="88"/>
      <c r="K46626" s="88"/>
    </row>
    <row r="46627" spans="2:11" ht="12" hidden="1" customHeight="1" x14ac:dyDescent="0.2">
      <c r="B46627" s="88"/>
      <c r="C46627" s="88"/>
      <c r="D46627" s="88"/>
      <c r="E46627" s="88"/>
      <c r="F46627" s="88"/>
      <c r="G46627" s="88"/>
      <c r="H46627" s="88"/>
      <c r="I46627" s="88"/>
      <c r="J46627" s="88"/>
      <c r="K46627" s="88"/>
    </row>
    <row r="46628" spans="2:11" ht="12" hidden="1" customHeight="1" x14ac:dyDescent="0.2">
      <c r="B46628" s="88"/>
      <c r="C46628" s="88"/>
      <c r="D46628" s="88"/>
      <c r="E46628" s="88"/>
      <c r="F46628" s="88"/>
      <c r="G46628" s="88"/>
      <c r="H46628" s="88"/>
      <c r="I46628" s="88"/>
      <c r="J46628" s="88"/>
      <c r="K46628" s="88"/>
    </row>
    <row r="46629" spans="2:11" ht="12" hidden="1" customHeight="1" x14ac:dyDescent="0.2">
      <c r="B46629" s="88"/>
      <c r="C46629" s="88"/>
      <c r="D46629" s="88"/>
      <c r="E46629" s="88"/>
      <c r="F46629" s="88"/>
      <c r="G46629" s="88"/>
      <c r="H46629" s="88"/>
      <c r="I46629" s="88"/>
      <c r="J46629" s="88"/>
      <c r="K46629" s="88"/>
    </row>
    <row r="46630" spans="2:11" ht="12" hidden="1" customHeight="1" x14ac:dyDescent="0.2">
      <c r="B46630" s="88"/>
      <c r="C46630" s="88"/>
      <c r="D46630" s="88"/>
      <c r="E46630" s="88"/>
      <c r="F46630" s="88"/>
      <c r="G46630" s="88"/>
      <c r="H46630" s="88"/>
      <c r="I46630" s="88"/>
      <c r="J46630" s="88"/>
      <c r="K46630" s="88"/>
    </row>
    <row r="46631" spans="2:11" ht="12" hidden="1" customHeight="1" x14ac:dyDescent="0.2">
      <c r="B46631" s="88"/>
      <c r="C46631" s="88"/>
      <c r="D46631" s="88"/>
      <c r="E46631" s="88"/>
      <c r="F46631" s="88"/>
      <c r="G46631" s="88"/>
      <c r="H46631" s="88"/>
      <c r="I46631" s="88"/>
      <c r="J46631" s="88"/>
      <c r="K46631" s="88"/>
    </row>
    <row r="46632" spans="2:11" ht="12" hidden="1" customHeight="1" x14ac:dyDescent="0.2">
      <c r="B46632" s="88"/>
      <c r="C46632" s="88"/>
      <c r="D46632" s="88"/>
      <c r="E46632" s="88"/>
      <c r="F46632" s="88"/>
      <c r="G46632" s="88"/>
      <c r="H46632" s="88"/>
      <c r="I46632" s="88"/>
      <c r="J46632" s="88"/>
      <c r="K46632" s="88"/>
    </row>
    <row r="46633" spans="2:11" ht="12" hidden="1" customHeight="1" x14ac:dyDescent="0.2">
      <c r="B46633" s="88"/>
      <c r="C46633" s="88"/>
      <c r="D46633" s="88"/>
      <c r="E46633" s="88"/>
      <c r="F46633" s="88"/>
      <c r="G46633" s="88"/>
      <c r="H46633" s="88"/>
      <c r="I46633" s="88"/>
      <c r="J46633" s="88"/>
      <c r="K46633" s="88"/>
    </row>
    <row r="46634" spans="2:11" ht="12" hidden="1" customHeight="1" x14ac:dyDescent="0.2">
      <c r="B46634" s="88"/>
      <c r="C46634" s="88"/>
      <c r="D46634" s="88"/>
      <c r="E46634" s="88"/>
      <c r="F46634" s="88"/>
      <c r="G46634" s="88"/>
      <c r="H46634" s="88"/>
      <c r="I46634" s="88"/>
      <c r="J46634" s="88"/>
      <c r="K46634" s="88"/>
    </row>
    <row r="46635" spans="2:11" ht="12" hidden="1" customHeight="1" x14ac:dyDescent="0.2">
      <c r="B46635" s="88"/>
      <c r="C46635" s="88"/>
      <c r="D46635" s="88"/>
      <c r="E46635" s="88"/>
      <c r="F46635" s="88"/>
      <c r="G46635" s="88"/>
      <c r="H46635" s="88"/>
      <c r="I46635" s="88"/>
      <c r="J46635" s="88"/>
      <c r="K46635" s="88"/>
    </row>
    <row r="46636" spans="2:11" ht="12" hidden="1" customHeight="1" x14ac:dyDescent="0.2">
      <c r="B46636" s="88"/>
      <c r="C46636" s="88"/>
      <c r="D46636" s="88"/>
      <c r="E46636" s="88"/>
      <c r="F46636" s="88"/>
      <c r="G46636" s="88"/>
      <c r="H46636" s="88"/>
      <c r="I46636" s="88"/>
      <c r="J46636" s="88"/>
      <c r="K46636" s="88"/>
    </row>
    <row r="46637" spans="2:11" ht="12" hidden="1" customHeight="1" x14ac:dyDescent="0.2">
      <c r="B46637" s="88"/>
      <c r="C46637" s="88"/>
      <c r="D46637" s="88"/>
      <c r="E46637" s="88"/>
      <c r="F46637" s="88"/>
      <c r="G46637" s="88"/>
      <c r="H46637" s="88"/>
      <c r="I46637" s="88"/>
      <c r="J46637" s="88"/>
      <c r="K46637" s="88"/>
    </row>
    <row r="46638" spans="2:11" ht="12" hidden="1" customHeight="1" x14ac:dyDescent="0.2">
      <c r="B46638" s="88"/>
      <c r="C46638" s="88"/>
      <c r="D46638" s="88"/>
      <c r="E46638" s="88"/>
      <c r="F46638" s="88"/>
      <c r="G46638" s="88"/>
      <c r="H46638" s="88"/>
      <c r="I46638" s="88"/>
      <c r="J46638" s="88"/>
      <c r="K46638" s="88"/>
    </row>
    <row r="46639" spans="2:11" ht="12" hidden="1" customHeight="1" x14ac:dyDescent="0.2">
      <c r="B46639" s="88"/>
      <c r="C46639" s="88"/>
      <c r="D46639" s="88"/>
      <c r="E46639" s="88"/>
      <c r="F46639" s="88"/>
      <c r="G46639" s="88"/>
      <c r="H46639" s="88"/>
      <c r="I46639" s="88"/>
      <c r="J46639" s="88"/>
      <c r="K46639" s="88"/>
    </row>
    <row r="46640" spans="2:11" ht="12" hidden="1" customHeight="1" x14ac:dyDescent="0.2">
      <c r="B46640" s="88"/>
      <c r="C46640" s="88"/>
      <c r="D46640" s="88"/>
      <c r="E46640" s="88"/>
      <c r="F46640" s="88"/>
      <c r="G46640" s="88"/>
      <c r="H46640" s="88"/>
      <c r="I46640" s="88"/>
      <c r="J46640" s="88"/>
      <c r="K46640" s="88"/>
    </row>
    <row r="46641" spans="2:11" ht="12" hidden="1" customHeight="1" x14ac:dyDescent="0.2">
      <c r="B46641" s="88"/>
      <c r="C46641" s="88"/>
      <c r="D46641" s="88"/>
      <c r="E46641" s="88"/>
      <c r="F46641" s="88"/>
      <c r="G46641" s="88"/>
      <c r="H46641" s="88"/>
      <c r="I46641" s="88"/>
      <c r="J46641" s="88"/>
      <c r="K46641" s="88"/>
    </row>
    <row r="46642" spans="2:11" ht="12" hidden="1" customHeight="1" x14ac:dyDescent="0.2">
      <c r="B46642" s="88"/>
      <c r="C46642" s="88"/>
      <c r="D46642" s="88"/>
      <c r="E46642" s="88"/>
      <c r="F46642" s="88"/>
      <c r="G46642" s="88"/>
      <c r="H46642" s="88"/>
      <c r="I46642" s="88"/>
      <c r="J46642" s="88"/>
      <c r="K46642" s="88"/>
    </row>
    <row r="46643" spans="2:11" ht="12" hidden="1" customHeight="1" x14ac:dyDescent="0.2">
      <c r="B46643" s="88"/>
      <c r="C46643" s="88"/>
      <c r="D46643" s="88"/>
      <c r="E46643" s="88"/>
      <c r="F46643" s="88"/>
      <c r="G46643" s="88"/>
      <c r="H46643" s="88"/>
      <c r="I46643" s="88"/>
      <c r="J46643" s="88"/>
      <c r="K46643" s="88"/>
    </row>
    <row r="46644" spans="2:11" ht="12" hidden="1" customHeight="1" x14ac:dyDescent="0.2">
      <c r="B46644" s="88"/>
      <c r="C46644" s="88"/>
      <c r="D46644" s="88"/>
      <c r="E46644" s="88"/>
      <c r="F46644" s="88"/>
      <c r="G46644" s="88"/>
      <c r="H46644" s="88"/>
      <c r="I46644" s="88"/>
      <c r="J46644" s="88"/>
      <c r="K46644" s="88"/>
    </row>
    <row r="46645" spans="2:11" ht="12" hidden="1" customHeight="1" x14ac:dyDescent="0.2">
      <c r="B46645" s="88"/>
      <c r="C46645" s="88"/>
      <c r="D46645" s="88"/>
      <c r="E46645" s="88"/>
      <c r="F46645" s="88"/>
      <c r="G46645" s="88"/>
      <c r="H46645" s="88"/>
      <c r="I46645" s="88"/>
      <c r="J46645" s="88"/>
      <c r="K46645" s="88"/>
    </row>
    <row r="46646" spans="2:11" ht="12" hidden="1" customHeight="1" x14ac:dyDescent="0.2">
      <c r="B46646" s="88"/>
      <c r="C46646" s="88"/>
      <c r="D46646" s="88"/>
      <c r="E46646" s="88"/>
      <c r="F46646" s="88"/>
      <c r="G46646" s="88"/>
      <c r="H46646" s="88"/>
      <c r="I46646" s="88"/>
      <c r="J46646" s="88"/>
      <c r="K46646" s="88"/>
    </row>
    <row r="46647" spans="2:11" ht="12" hidden="1" customHeight="1" x14ac:dyDescent="0.2">
      <c r="B46647" s="88"/>
      <c r="C46647" s="88"/>
      <c r="D46647" s="88"/>
      <c r="E46647" s="88"/>
      <c r="F46647" s="88"/>
      <c r="G46647" s="88"/>
      <c r="H46647" s="88"/>
      <c r="I46647" s="88"/>
      <c r="J46647" s="88"/>
      <c r="K46647" s="88"/>
    </row>
    <row r="46648" spans="2:11" ht="12" hidden="1" customHeight="1" x14ac:dyDescent="0.2">
      <c r="B46648" s="88"/>
      <c r="C46648" s="88"/>
      <c r="D46648" s="88"/>
      <c r="E46648" s="88"/>
      <c r="F46648" s="88"/>
      <c r="G46648" s="88"/>
      <c r="H46648" s="88"/>
      <c r="I46648" s="88"/>
      <c r="J46648" s="88"/>
      <c r="K46648" s="88"/>
    </row>
    <row r="46649" spans="2:11" ht="12" hidden="1" customHeight="1" x14ac:dyDescent="0.2">
      <c r="B46649" s="88"/>
      <c r="C46649" s="88"/>
      <c r="D46649" s="88"/>
      <c r="E46649" s="88"/>
      <c r="F46649" s="88"/>
      <c r="G46649" s="88"/>
      <c r="H46649" s="88"/>
      <c r="I46649" s="88"/>
      <c r="J46649" s="88"/>
      <c r="K46649" s="88"/>
    </row>
    <row r="46650" spans="2:11" ht="12" hidden="1" customHeight="1" x14ac:dyDescent="0.2">
      <c r="B46650" s="88"/>
      <c r="C46650" s="88"/>
      <c r="D46650" s="88"/>
      <c r="E46650" s="88"/>
      <c r="F46650" s="88"/>
      <c r="G46650" s="88"/>
      <c r="H46650" s="88"/>
      <c r="I46650" s="88"/>
      <c r="J46650" s="88"/>
      <c r="K46650" s="88"/>
    </row>
    <row r="46651" spans="2:11" ht="12" hidden="1" customHeight="1" x14ac:dyDescent="0.2">
      <c r="B46651" s="88"/>
      <c r="C46651" s="88"/>
      <c r="D46651" s="88"/>
      <c r="E46651" s="88"/>
      <c r="F46651" s="88"/>
      <c r="G46651" s="88"/>
      <c r="H46651" s="88"/>
      <c r="I46651" s="88"/>
      <c r="J46651" s="88"/>
      <c r="K46651" s="88"/>
    </row>
    <row r="46652" spans="2:11" ht="12" hidden="1" customHeight="1" x14ac:dyDescent="0.2">
      <c r="B46652" s="88"/>
      <c r="C46652" s="88"/>
      <c r="D46652" s="88"/>
      <c r="E46652" s="88"/>
      <c r="F46652" s="88"/>
      <c r="G46652" s="88"/>
      <c r="H46652" s="88"/>
      <c r="I46652" s="88"/>
      <c r="J46652" s="88"/>
      <c r="K46652" s="88"/>
    </row>
    <row r="46653" spans="2:11" ht="12" hidden="1" customHeight="1" x14ac:dyDescent="0.2">
      <c r="B46653" s="88"/>
      <c r="C46653" s="88"/>
      <c r="D46653" s="88"/>
      <c r="E46653" s="88"/>
      <c r="F46653" s="88"/>
      <c r="G46653" s="88"/>
      <c r="H46653" s="88"/>
      <c r="I46653" s="88"/>
      <c r="J46653" s="88"/>
      <c r="K46653" s="88"/>
    </row>
    <row r="46654" spans="2:11" ht="12" hidden="1" customHeight="1" x14ac:dyDescent="0.2">
      <c r="B46654" s="88"/>
      <c r="C46654" s="88"/>
      <c r="D46654" s="88"/>
      <c r="E46654" s="88"/>
      <c r="F46654" s="88"/>
      <c r="G46654" s="88"/>
      <c r="H46654" s="88"/>
      <c r="I46654" s="88"/>
      <c r="J46654" s="88"/>
      <c r="K46654" s="88"/>
    </row>
    <row r="46655" spans="2:11" ht="12" hidden="1" customHeight="1" x14ac:dyDescent="0.2">
      <c r="B46655" s="88"/>
      <c r="C46655" s="88"/>
      <c r="D46655" s="88"/>
      <c r="E46655" s="88"/>
      <c r="F46655" s="88"/>
      <c r="G46655" s="88"/>
      <c r="H46655" s="88"/>
      <c r="I46655" s="88"/>
      <c r="J46655" s="88"/>
      <c r="K46655" s="88"/>
    </row>
    <row r="46656" spans="2:11" ht="12" hidden="1" customHeight="1" x14ac:dyDescent="0.2">
      <c r="B46656" s="88"/>
      <c r="C46656" s="88"/>
      <c r="D46656" s="88"/>
      <c r="E46656" s="88"/>
      <c r="F46656" s="88"/>
      <c r="G46656" s="88"/>
      <c r="H46656" s="88"/>
      <c r="I46656" s="88"/>
      <c r="J46656" s="88"/>
      <c r="K46656" s="88"/>
    </row>
    <row r="46657" spans="2:11" ht="12" hidden="1" customHeight="1" x14ac:dyDescent="0.2">
      <c r="B46657" s="88"/>
      <c r="C46657" s="88"/>
      <c r="D46657" s="88"/>
      <c r="E46657" s="88"/>
      <c r="F46657" s="88"/>
      <c r="G46657" s="88"/>
      <c r="H46657" s="88"/>
      <c r="I46657" s="88"/>
      <c r="J46657" s="88"/>
      <c r="K46657" s="88"/>
    </row>
    <row r="46658" spans="2:11" ht="12" hidden="1" customHeight="1" x14ac:dyDescent="0.2">
      <c r="B46658" s="88"/>
      <c r="C46658" s="88"/>
      <c r="D46658" s="88"/>
      <c r="E46658" s="88"/>
      <c r="F46658" s="88"/>
      <c r="G46658" s="88"/>
      <c r="H46658" s="88"/>
      <c r="I46658" s="88"/>
      <c r="J46658" s="88"/>
      <c r="K46658" s="88"/>
    </row>
    <row r="46659" spans="2:11" ht="12" hidden="1" customHeight="1" x14ac:dyDescent="0.2">
      <c r="B46659" s="88"/>
      <c r="C46659" s="88"/>
      <c r="D46659" s="88"/>
      <c r="E46659" s="88"/>
      <c r="F46659" s="88"/>
      <c r="G46659" s="88"/>
      <c r="H46659" s="88"/>
      <c r="I46659" s="88"/>
      <c r="J46659" s="88"/>
      <c r="K46659" s="88"/>
    </row>
    <row r="46660" spans="2:11" ht="12" hidden="1" customHeight="1" x14ac:dyDescent="0.2">
      <c r="B46660" s="88"/>
      <c r="C46660" s="88"/>
      <c r="D46660" s="88"/>
      <c r="E46660" s="88"/>
      <c r="F46660" s="88"/>
      <c r="G46660" s="88"/>
      <c r="H46660" s="88"/>
      <c r="I46660" s="88"/>
      <c r="J46660" s="88"/>
      <c r="K46660" s="88"/>
    </row>
    <row r="46661" spans="2:11" ht="12" hidden="1" customHeight="1" x14ac:dyDescent="0.2">
      <c r="B46661" s="88"/>
      <c r="C46661" s="88"/>
      <c r="D46661" s="88"/>
      <c r="E46661" s="88"/>
      <c r="F46661" s="88"/>
      <c r="G46661" s="88"/>
      <c r="H46661" s="88"/>
      <c r="I46661" s="88"/>
      <c r="J46661" s="88"/>
      <c r="K46661" s="88"/>
    </row>
    <row r="46662" spans="2:11" ht="12" hidden="1" customHeight="1" x14ac:dyDescent="0.2">
      <c r="B46662" s="88"/>
      <c r="C46662" s="88"/>
      <c r="D46662" s="88"/>
      <c r="E46662" s="88"/>
      <c r="F46662" s="88"/>
      <c r="G46662" s="88"/>
      <c r="H46662" s="88"/>
      <c r="I46662" s="88"/>
      <c r="J46662" s="88"/>
      <c r="K46662" s="88"/>
    </row>
    <row r="46663" spans="2:11" ht="12" hidden="1" customHeight="1" x14ac:dyDescent="0.2">
      <c r="B46663" s="88"/>
      <c r="C46663" s="88"/>
      <c r="D46663" s="88"/>
      <c r="E46663" s="88"/>
      <c r="F46663" s="88"/>
      <c r="G46663" s="88"/>
      <c r="H46663" s="88"/>
      <c r="I46663" s="88"/>
      <c r="J46663" s="88"/>
      <c r="K46663" s="88"/>
    </row>
    <row r="46664" spans="2:11" ht="12" hidden="1" customHeight="1" x14ac:dyDescent="0.2">
      <c r="B46664" s="88"/>
      <c r="C46664" s="88"/>
      <c r="D46664" s="88"/>
      <c r="E46664" s="88"/>
      <c r="F46664" s="88"/>
      <c r="G46664" s="88"/>
      <c r="H46664" s="88"/>
      <c r="I46664" s="88"/>
      <c r="J46664" s="88"/>
      <c r="K46664" s="88"/>
    </row>
    <row r="46665" spans="2:11" ht="12" hidden="1" customHeight="1" x14ac:dyDescent="0.2">
      <c r="B46665" s="88"/>
      <c r="C46665" s="88"/>
      <c r="D46665" s="88"/>
      <c r="E46665" s="88"/>
      <c r="F46665" s="88"/>
      <c r="G46665" s="88"/>
      <c r="H46665" s="88"/>
      <c r="I46665" s="88"/>
      <c r="J46665" s="88"/>
      <c r="K46665" s="88"/>
    </row>
    <row r="46666" spans="2:11" ht="12" hidden="1" customHeight="1" x14ac:dyDescent="0.2">
      <c r="B46666" s="88"/>
      <c r="C46666" s="88"/>
      <c r="D46666" s="88"/>
      <c r="E46666" s="88"/>
      <c r="F46666" s="88"/>
      <c r="G46666" s="88"/>
      <c r="H46666" s="88"/>
      <c r="I46666" s="88"/>
      <c r="J46666" s="88"/>
      <c r="K46666" s="88"/>
    </row>
    <row r="46667" spans="2:11" ht="12" hidden="1" customHeight="1" x14ac:dyDescent="0.2">
      <c r="B46667" s="88"/>
      <c r="C46667" s="88"/>
      <c r="D46667" s="88"/>
      <c r="E46667" s="88"/>
      <c r="F46667" s="88"/>
      <c r="G46667" s="88"/>
      <c r="H46667" s="88"/>
      <c r="I46667" s="88"/>
      <c r="J46667" s="88"/>
      <c r="K46667" s="88"/>
    </row>
    <row r="46668" spans="2:11" ht="12" hidden="1" customHeight="1" x14ac:dyDescent="0.2">
      <c r="B46668" s="88"/>
      <c r="C46668" s="88"/>
      <c r="D46668" s="88"/>
      <c r="E46668" s="88"/>
      <c r="F46668" s="88"/>
      <c r="G46668" s="88"/>
      <c r="H46668" s="88"/>
      <c r="I46668" s="88"/>
      <c r="J46668" s="88"/>
      <c r="K46668" s="88"/>
    </row>
    <row r="46669" spans="2:11" ht="12" hidden="1" customHeight="1" x14ac:dyDescent="0.2">
      <c r="B46669" s="88"/>
      <c r="C46669" s="88"/>
      <c r="D46669" s="88"/>
      <c r="E46669" s="88"/>
      <c r="F46669" s="88"/>
      <c r="G46669" s="88"/>
      <c r="H46669" s="88"/>
      <c r="I46669" s="88"/>
      <c r="J46669" s="88"/>
      <c r="K46669" s="88"/>
    </row>
    <row r="46670" spans="2:11" ht="12" hidden="1" customHeight="1" x14ac:dyDescent="0.2">
      <c r="B46670" s="88"/>
      <c r="C46670" s="88"/>
      <c r="D46670" s="88"/>
      <c r="E46670" s="88"/>
      <c r="F46670" s="88"/>
      <c r="G46670" s="88"/>
      <c r="H46670" s="88"/>
      <c r="I46670" s="88"/>
      <c r="J46670" s="88"/>
      <c r="K46670" s="88"/>
    </row>
    <row r="46671" spans="2:11" ht="12" hidden="1" customHeight="1" x14ac:dyDescent="0.2">
      <c r="B46671" s="88"/>
      <c r="C46671" s="88"/>
      <c r="D46671" s="88"/>
      <c r="E46671" s="88"/>
      <c r="F46671" s="88"/>
      <c r="G46671" s="88"/>
      <c r="H46671" s="88"/>
      <c r="I46671" s="88"/>
      <c r="J46671" s="88"/>
      <c r="K46671" s="88"/>
    </row>
    <row r="46672" spans="2:11" ht="12" hidden="1" customHeight="1" x14ac:dyDescent="0.2">
      <c r="B46672" s="88"/>
      <c r="C46672" s="88"/>
      <c r="D46672" s="88"/>
      <c r="E46672" s="88"/>
      <c r="F46672" s="88"/>
      <c r="G46672" s="88"/>
      <c r="H46672" s="88"/>
      <c r="I46672" s="88"/>
      <c r="J46672" s="88"/>
      <c r="K46672" s="88"/>
    </row>
    <row r="46673" spans="2:11" ht="12" hidden="1" customHeight="1" x14ac:dyDescent="0.2">
      <c r="B46673" s="88"/>
      <c r="C46673" s="88"/>
      <c r="D46673" s="88"/>
      <c r="E46673" s="88"/>
      <c r="F46673" s="88"/>
      <c r="G46673" s="88"/>
      <c r="H46673" s="88"/>
      <c r="I46673" s="88"/>
      <c r="J46673" s="88"/>
      <c r="K46673" s="88"/>
    </row>
    <row r="46674" spans="2:11" ht="12" hidden="1" customHeight="1" x14ac:dyDescent="0.2">
      <c r="B46674" s="88"/>
      <c r="C46674" s="88"/>
      <c r="D46674" s="88"/>
      <c r="E46674" s="88"/>
      <c r="F46674" s="88"/>
      <c r="G46674" s="88"/>
      <c r="H46674" s="88"/>
      <c r="I46674" s="88"/>
      <c r="J46674" s="88"/>
      <c r="K46674" s="88"/>
    </row>
    <row r="46675" spans="2:11" ht="12" hidden="1" customHeight="1" x14ac:dyDescent="0.2">
      <c r="B46675" s="88"/>
      <c r="C46675" s="88"/>
      <c r="D46675" s="88"/>
      <c r="E46675" s="88"/>
      <c r="F46675" s="88"/>
      <c r="G46675" s="88"/>
      <c r="H46675" s="88"/>
      <c r="I46675" s="88"/>
      <c r="J46675" s="88"/>
      <c r="K46675" s="88"/>
    </row>
    <row r="46676" spans="2:11" ht="12" hidden="1" customHeight="1" x14ac:dyDescent="0.2">
      <c r="B46676" s="88"/>
      <c r="C46676" s="88"/>
      <c r="D46676" s="88"/>
      <c r="E46676" s="88"/>
      <c r="F46676" s="88"/>
      <c r="G46676" s="88"/>
      <c r="H46676" s="88"/>
      <c r="I46676" s="88"/>
      <c r="J46676" s="88"/>
      <c r="K46676" s="88"/>
    </row>
    <row r="46677" spans="2:11" ht="12" hidden="1" customHeight="1" x14ac:dyDescent="0.2">
      <c r="B46677" s="88"/>
      <c r="C46677" s="88"/>
      <c r="D46677" s="88"/>
      <c r="E46677" s="88"/>
      <c r="F46677" s="88"/>
      <c r="G46677" s="88"/>
      <c r="H46677" s="88"/>
      <c r="I46677" s="88"/>
      <c r="J46677" s="88"/>
      <c r="K46677" s="88"/>
    </row>
    <row r="46678" spans="2:11" ht="12" hidden="1" customHeight="1" x14ac:dyDescent="0.2">
      <c r="B46678" s="88"/>
      <c r="C46678" s="88"/>
      <c r="D46678" s="88"/>
      <c r="E46678" s="88"/>
      <c r="F46678" s="88"/>
      <c r="G46678" s="88"/>
      <c r="H46678" s="88"/>
      <c r="I46678" s="88"/>
      <c r="J46678" s="88"/>
      <c r="K46678" s="88"/>
    </row>
    <row r="46679" spans="2:11" ht="12" hidden="1" customHeight="1" x14ac:dyDescent="0.2">
      <c r="B46679" s="88"/>
      <c r="C46679" s="88"/>
      <c r="D46679" s="88"/>
      <c r="E46679" s="88"/>
      <c r="F46679" s="88"/>
      <c r="G46679" s="88"/>
      <c r="H46679" s="88"/>
      <c r="I46679" s="88"/>
      <c r="J46679" s="88"/>
      <c r="K46679" s="88"/>
    </row>
    <row r="46680" spans="2:11" ht="12" hidden="1" customHeight="1" x14ac:dyDescent="0.2">
      <c r="B46680" s="88"/>
      <c r="C46680" s="88"/>
      <c r="D46680" s="88"/>
      <c r="E46680" s="88"/>
      <c r="F46680" s="88"/>
      <c r="G46680" s="88"/>
      <c r="H46680" s="88"/>
      <c r="I46680" s="88"/>
      <c r="J46680" s="88"/>
      <c r="K46680" s="88"/>
    </row>
    <row r="46681" spans="2:11" ht="12" hidden="1" customHeight="1" x14ac:dyDescent="0.2">
      <c r="B46681" s="88"/>
      <c r="C46681" s="88"/>
      <c r="D46681" s="88"/>
      <c r="E46681" s="88"/>
      <c r="F46681" s="88"/>
      <c r="G46681" s="88"/>
      <c r="H46681" s="88"/>
      <c r="I46681" s="88"/>
      <c r="J46681" s="88"/>
      <c r="K46681" s="88"/>
    </row>
    <row r="46682" spans="2:11" ht="12" hidden="1" customHeight="1" x14ac:dyDescent="0.2">
      <c r="B46682" s="88"/>
      <c r="C46682" s="88"/>
      <c r="D46682" s="88"/>
      <c r="E46682" s="88"/>
      <c r="F46682" s="88"/>
      <c r="G46682" s="88"/>
      <c r="H46682" s="88"/>
      <c r="I46682" s="88"/>
      <c r="J46682" s="88"/>
      <c r="K46682" s="88"/>
    </row>
    <row r="46683" spans="2:11" ht="12" hidden="1" customHeight="1" x14ac:dyDescent="0.2">
      <c r="B46683" s="88"/>
      <c r="C46683" s="88"/>
      <c r="D46683" s="88"/>
      <c r="E46683" s="88"/>
      <c r="F46683" s="88"/>
      <c r="G46683" s="88"/>
      <c r="H46683" s="88"/>
      <c r="I46683" s="88"/>
      <c r="J46683" s="88"/>
      <c r="K46683" s="88"/>
    </row>
    <row r="46684" spans="2:11" ht="12" hidden="1" customHeight="1" x14ac:dyDescent="0.2">
      <c r="B46684" s="88"/>
      <c r="C46684" s="88"/>
      <c r="D46684" s="88"/>
      <c r="E46684" s="88"/>
      <c r="F46684" s="88"/>
      <c r="G46684" s="88"/>
      <c r="H46684" s="88"/>
      <c r="I46684" s="88"/>
      <c r="J46684" s="88"/>
      <c r="K46684" s="88"/>
    </row>
    <row r="46685" spans="2:11" ht="12" hidden="1" customHeight="1" x14ac:dyDescent="0.2">
      <c r="B46685" s="88"/>
      <c r="C46685" s="88"/>
      <c r="D46685" s="88"/>
      <c r="E46685" s="88"/>
      <c r="F46685" s="88"/>
      <c r="G46685" s="88"/>
      <c r="H46685" s="88"/>
      <c r="I46685" s="88"/>
      <c r="J46685" s="88"/>
      <c r="K46685" s="88"/>
    </row>
    <row r="46686" spans="2:11" ht="12" hidden="1" customHeight="1" x14ac:dyDescent="0.2">
      <c r="B46686" s="88"/>
      <c r="C46686" s="88"/>
      <c r="D46686" s="88"/>
      <c r="E46686" s="88"/>
      <c r="F46686" s="88"/>
      <c r="G46686" s="88"/>
      <c r="H46686" s="88"/>
      <c r="I46686" s="88"/>
      <c r="J46686" s="88"/>
      <c r="K46686" s="88"/>
    </row>
    <row r="46687" spans="2:11" ht="12" hidden="1" customHeight="1" x14ac:dyDescent="0.2">
      <c r="B46687" s="88"/>
      <c r="C46687" s="88"/>
      <c r="D46687" s="88"/>
      <c r="E46687" s="88"/>
      <c r="F46687" s="88"/>
      <c r="G46687" s="88"/>
      <c r="H46687" s="88"/>
      <c r="I46687" s="88"/>
      <c r="J46687" s="88"/>
      <c r="K46687" s="88"/>
    </row>
    <row r="46688" spans="2:11" ht="12" hidden="1" customHeight="1" x14ac:dyDescent="0.2">
      <c r="B46688" s="88"/>
      <c r="C46688" s="88"/>
      <c r="D46688" s="88"/>
      <c r="E46688" s="88"/>
      <c r="F46688" s="88"/>
      <c r="G46688" s="88"/>
      <c r="H46688" s="88"/>
      <c r="I46688" s="88"/>
      <c r="J46688" s="88"/>
      <c r="K46688" s="88"/>
    </row>
    <row r="46689" spans="2:11" ht="12" hidden="1" customHeight="1" x14ac:dyDescent="0.2">
      <c r="B46689" s="88"/>
      <c r="C46689" s="88"/>
      <c r="D46689" s="88"/>
      <c r="E46689" s="88"/>
      <c r="F46689" s="88"/>
      <c r="G46689" s="88"/>
      <c r="H46689" s="88"/>
      <c r="I46689" s="88"/>
      <c r="J46689" s="88"/>
      <c r="K46689" s="88"/>
    </row>
    <row r="46690" spans="2:11" ht="12" hidden="1" customHeight="1" x14ac:dyDescent="0.2">
      <c r="B46690" s="88"/>
      <c r="C46690" s="88"/>
      <c r="D46690" s="88"/>
      <c r="E46690" s="88"/>
      <c r="F46690" s="88"/>
      <c r="G46690" s="88"/>
      <c r="H46690" s="88"/>
      <c r="I46690" s="88"/>
      <c r="J46690" s="88"/>
      <c r="K46690" s="88"/>
    </row>
    <row r="46691" spans="2:11" ht="12" hidden="1" customHeight="1" x14ac:dyDescent="0.2">
      <c r="B46691" s="88"/>
      <c r="C46691" s="88"/>
      <c r="D46691" s="88"/>
      <c r="E46691" s="88"/>
      <c r="F46691" s="88"/>
      <c r="G46691" s="88"/>
      <c r="H46691" s="88"/>
      <c r="I46691" s="88"/>
      <c r="J46691" s="88"/>
      <c r="K46691" s="88"/>
    </row>
    <row r="46692" spans="2:11" ht="12" hidden="1" customHeight="1" x14ac:dyDescent="0.2">
      <c r="B46692" s="88"/>
      <c r="C46692" s="88"/>
      <c r="D46692" s="88"/>
      <c r="E46692" s="88"/>
      <c r="F46692" s="88"/>
      <c r="G46692" s="88"/>
      <c r="H46692" s="88"/>
      <c r="I46692" s="88"/>
      <c r="J46692" s="88"/>
      <c r="K46692" s="88"/>
    </row>
    <row r="46693" spans="2:11" ht="12" hidden="1" customHeight="1" x14ac:dyDescent="0.2">
      <c r="B46693" s="88"/>
      <c r="C46693" s="88"/>
      <c r="D46693" s="88"/>
      <c r="E46693" s="88"/>
      <c r="F46693" s="88"/>
      <c r="G46693" s="88"/>
      <c r="H46693" s="88"/>
      <c r="I46693" s="88"/>
      <c r="J46693" s="88"/>
      <c r="K46693" s="88"/>
    </row>
    <row r="46694" spans="2:11" ht="12" hidden="1" customHeight="1" x14ac:dyDescent="0.2">
      <c r="B46694" s="88"/>
      <c r="C46694" s="88"/>
      <c r="D46694" s="88"/>
      <c r="E46694" s="88"/>
      <c r="F46694" s="88"/>
      <c r="G46694" s="88"/>
      <c r="H46694" s="88"/>
      <c r="I46694" s="88"/>
      <c r="J46694" s="88"/>
      <c r="K46694" s="88"/>
    </row>
    <row r="46695" spans="2:11" ht="12" hidden="1" customHeight="1" x14ac:dyDescent="0.2">
      <c r="B46695" s="88"/>
      <c r="C46695" s="88"/>
      <c r="D46695" s="88"/>
      <c r="E46695" s="88"/>
      <c r="F46695" s="88"/>
      <c r="G46695" s="88"/>
      <c r="H46695" s="88"/>
      <c r="I46695" s="88"/>
      <c r="J46695" s="88"/>
      <c r="K46695" s="88"/>
    </row>
    <row r="46696" spans="2:11" ht="12" hidden="1" customHeight="1" x14ac:dyDescent="0.2">
      <c r="B46696" s="88"/>
      <c r="C46696" s="88"/>
      <c r="D46696" s="88"/>
      <c r="E46696" s="88"/>
      <c r="F46696" s="88"/>
      <c r="G46696" s="88"/>
      <c r="H46696" s="88"/>
      <c r="I46696" s="88"/>
      <c r="J46696" s="88"/>
      <c r="K46696" s="88"/>
    </row>
    <row r="46697" spans="2:11" ht="12" hidden="1" customHeight="1" x14ac:dyDescent="0.2">
      <c r="B46697" s="88"/>
      <c r="C46697" s="88"/>
      <c r="D46697" s="88"/>
      <c r="E46697" s="88"/>
      <c r="F46697" s="88"/>
      <c r="G46697" s="88"/>
      <c r="H46697" s="88"/>
      <c r="I46697" s="88"/>
      <c r="J46697" s="88"/>
      <c r="K46697" s="88"/>
    </row>
    <row r="46698" spans="2:11" ht="12" hidden="1" customHeight="1" x14ac:dyDescent="0.2">
      <c r="B46698" s="88"/>
      <c r="C46698" s="88"/>
      <c r="D46698" s="88"/>
      <c r="E46698" s="88"/>
      <c r="F46698" s="88"/>
      <c r="G46698" s="88"/>
      <c r="H46698" s="88"/>
      <c r="I46698" s="88"/>
      <c r="J46698" s="88"/>
      <c r="K46698" s="88"/>
    </row>
    <row r="46699" spans="2:11" ht="12" hidden="1" customHeight="1" x14ac:dyDescent="0.2">
      <c r="B46699" s="88"/>
      <c r="C46699" s="88"/>
      <c r="D46699" s="88"/>
      <c r="E46699" s="88"/>
      <c r="F46699" s="88"/>
      <c r="G46699" s="88"/>
      <c r="H46699" s="88"/>
      <c r="I46699" s="88"/>
      <c r="J46699" s="88"/>
      <c r="K46699" s="88"/>
    </row>
    <row r="46700" spans="2:11" ht="12" hidden="1" customHeight="1" x14ac:dyDescent="0.2">
      <c r="B46700" s="88"/>
      <c r="C46700" s="88"/>
      <c r="D46700" s="88"/>
      <c r="E46700" s="88"/>
      <c r="F46700" s="88"/>
      <c r="G46700" s="88"/>
      <c r="H46700" s="88"/>
      <c r="I46700" s="88"/>
      <c r="J46700" s="88"/>
      <c r="K46700" s="88"/>
    </row>
    <row r="46701" spans="2:11" ht="12" hidden="1" customHeight="1" x14ac:dyDescent="0.2">
      <c r="B46701" s="88"/>
      <c r="C46701" s="88"/>
      <c r="D46701" s="88"/>
      <c r="E46701" s="88"/>
      <c r="F46701" s="88"/>
      <c r="G46701" s="88"/>
      <c r="H46701" s="88"/>
      <c r="I46701" s="88"/>
      <c r="J46701" s="88"/>
      <c r="K46701" s="88"/>
    </row>
    <row r="46702" spans="2:11" ht="12" hidden="1" customHeight="1" x14ac:dyDescent="0.2">
      <c r="B46702" s="88"/>
      <c r="C46702" s="88"/>
      <c r="D46702" s="88"/>
      <c r="E46702" s="88"/>
      <c r="F46702" s="88"/>
      <c r="G46702" s="88"/>
      <c r="H46702" s="88"/>
      <c r="I46702" s="88"/>
      <c r="J46702" s="88"/>
      <c r="K46702" s="88"/>
    </row>
    <row r="46703" spans="2:11" ht="12" hidden="1" customHeight="1" x14ac:dyDescent="0.2">
      <c r="B46703" s="88"/>
      <c r="C46703" s="88"/>
      <c r="D46703" s="88"/>
      <c r="E46703" s="88"/>
      <c r="F46703" s="88"/>
      <c r="G46703" s="88"/>
      <c r="H46703" s="88"/>
      <c r="I46703" s="88"/>
      <c r="J46703" s="88"/>
      <c r="K46703" s="88"/>
    </row>
    <row r="46704" spans="2:11" ht="12" hidden="1" customHeight="1" x14ac:dyDescent="0.2">
      <c r="B46704" s="88"/>
      <c r="C46704" s="88"/>
      <c r="D46704" s="88"/>
      <c r="E46704" s="88"/>
      <c r="F46704" s="88"/>
      <c r="G46704" s="88"/>
      <c r="H46704" s="88"/>
      <c r="I46704" s="88"/>
      <c r="J46704" s="88"/>
      <c r="K46704" s="88"/>
    </row>
    <row r="46705" spans="2:11" ht="12" hidden="1" customHeight="1" x14ac:dyDescent="0.2">
      <c r="B46705" s="88"/>
      <c r="C46705" s="88"/>
      <c r="D46705" s="88"/>
      <c r="E46705" s="88"/>
      <c r="F46705" s="88"/>
      <c r="G46705" s="88"/>
      <c r="H46705" s="88"/>
      <c r="I46705" s="88"/>
      <c r="J46705" s="88"/>
      <c r="K46705" s="88"/>
    </row>
    <row r="46706" spans="2:11" ht="12" hidden="1" customHeight="1" x14ac:dyDescent="0.2">
      <c r="B46706" s="88"/>
      <c r="C46706" s="88"/>
      <c r="D46706" s="88"/>
      <c r="E46706" s="88"/>
      <c r="F46706" s="88"/>
      <c r="G46706" s="88"/>
      <c r="H46706" s="88"/>
      <c r="I46706" s="88"/>
      <c r="J46706" s="88"/>
      <c r="K46706" s="88"/>
    </row>
    <row r="46707" spans="2:11" ht="12" hidden="1" customHeight="1" x14ac:dyDescent="0.2">
      <c r="B46707" s="88"/>
      <c r="C46707" s="88"/>
      <c r="D46707" s="88"/>
      <c r="E46707" s="88"/>
      <c r="F46707" s="88"/>
      <c r="G46707" s="88"/>
      <c r="H46707" s="88"/>
      <c r="I46707" s="88"/>
      <c r="J46707" s="88"/>
      <c r="K46707" s="88"/>
    </row>
    <row r="46708" spans="2:11" ht="12" hidden="1" customHeight="1" x14ac:dyDescent="0.2">
      <c r="B46708" s="88"/>
      <c r="C46708" s="88"/>
      <c r="D46708" s="88"/>
      <c r="E46708" s="88"/>
      <c r="F46708" s="88"/>
      <c r="G46708" s="88"/>
      <c r="H46708" s="88"/>
      <c r="I46708" s="88"/>
      <c r="J46708" s="88"/>
      <c r="K46708" s="88"/>
    </row>
    <row r="46709" spans="2:11" ht="12" hidden="1" customHeight="1" x14ac:dyDescent="0.2">
      <c r="B46709" s="88"/>
      <c r="C46709" s="88"/>
      <c r="D46709" s="88"/>
      <c r="E46709" s="88"/>
      <c r="F46709" s="88"/>
      <c r="G46709" s="88"/>
      <c r="H46709" s="88"/>
      <c r="I46709" s="88"/>
      <c r="J46709" s="88"/>
      <c r="K46709" s="88"/>
    </row>
    <row r="46710" spans="2:11" ht="12" hidden="1" customHeight="1" x14ac:dyDescent="0.2">
      <c r="B46710" s="88"/>
      <c r="C46710" s="88"/>
      <c r="D46710" s="88"/>
      <c r="E46710" s="88"/>
      <c r="F46710" s="88"/>
      <c r="G46710" s="88"/>
      <c r="H46710" s="88"/>
      <c r="I46710" s="88"/>
      <c r="J46710" s="88"/>
      <c r="K46710" s="88"/>
    </row>
    <row r="46711" spans="2:11" ht="12" hidden="1" customHeight="1" x14ac:dyDescent="0.2">
      <c r="B46711" s="88"/>
      <c r="C46711" s="88"/>
      <c r="D46711" s="88"/>
      <c r="E46711" s="88"/>
      <c r="F46711" s="88"/>
      <c r="G46711" s="88"/>
      <c r="H46711" s="88"/>
      <c r="I46711" s="88"/>
      <c r="J46711" s="88"/>
      <c r="K46711" s="88"/>
    </row>
    <row r="46712" spans="2:11" ht="12" hidden="1" customHeight="1" x14ac:dyDescent="0.2">
      <c r="B46712" s="88"/>
      <c r="C46712" s="88"/>
      <c r="D46712" s="88"/>
      <c r="E46712" s="88"/>
      <c r="F46712" s="88"/>
      <c r="G46712" s="88"/>
      <c r="H46712" s="88"/>
      <c r="I46712" s="88"/>
      <c r="J46712" s="88"/>
      <c r="K46712" s="88"/>
    </row>
    <row r="46713" spans="2:11" ht="12" hidden="1" customHeight="1" x14ac:dyDescent="0.2">
      <c r="B46713" s="88"/>
      <c r="C46713" s="88"/>
      <c r="D46713" s="88"/>
      <c r="E46713" s="88"/>
      <c r="F46713" s="88"/>
      <c r="G46713" s="88"/>
      <c r="H46713" s="88"/>
      <c r="I46713" s="88"/>
      <c r="J46713" s="88"/>
      <c r="K46713" s="88"/>
    </row>
    <row r="46714" spans="2:11" ht="12" hidden="1" customHeight="1" x14ac:dyDescent="0.2">
      <c r="B46714" s="88"/>
      <c r="C46714" s="88"/>
      <c r="D46714" s="88"/>
      <c r="E46714" s="88"/>
      <c r="F46714" s="88"/>
      <c r="G46714" s="88"/>
      <c r="H46714" s="88"/>
      <c r="I46714" s="88"/>
      <c r="J46714" s="88"/>
      <c r="K46714" s="88"/>
    </row>
    <row r="46715" spans="2:11" ht="12" hidden="1" customHeight="1" x14ac:dyDescent="0.2">
      <c r="B46715" s="88"/>
      <c r="C46715" s="88"/>
      <c r="D46715" s="88"/>
      <c r="E46715" s="88"/>
      <c r="F46715" s="88"/>
      <c r="G46715" s="88"/>
      <c r="H46715" s="88"/>
      <c r="I46715" s="88"/>
      <c r="J46715" s="88"/>
      <c r="K46715" s="88"/>
    </row>
    <row r="46716" spans="2:11" ht="12" hidden="1" customHeight="1" x14ac:dyDescent="0.2">
      <c r="B46716" s="88"/>
      <c r="C46716" s="88"/>
      <c r="D46716" s="88"/>
      <c r="E46716" s="88"/>
      <c r="F46716" s="88"/>
      <c r="G46716" s="88"/>
      <c r="H46716" s="88"/>
      <c r="I46716" s="88"/>
      <c r="J46716" s="88"/>
      <c r="K46716" s="88"/>
    </row>
    <row r="46717" spans="2:11" ht="12" hidden="1" customHeight="1" x14ac:dyDescent="0.2">
      <c r="B46717" s="88"/>
      <c r="C46717" s="88"/>
      <c r="D46717" s="88"/>
      <c r="E46717" s="88"/>
      <c r="F46717" s="88"/>
      <c r="G46717" s="88"/>
      <c r="H46717" s="88"/>
      <c r="I46717" s="88"/>
      <c r="J46717" s="88"/>
      <c r="K46717" s="88"/>
    </row>
    <row r="46718" spans="2:11" ht="12" hidden="1" customHeight="1" x14ac:dyDescent="0.2">
      <c r="B46718" s="88"/>
      <c r="C46718" s="88"/>
      <c r="D46718" s="88"/>
      <c r="E46718" s="88"/>
      <c r="F46718" s="88"/>
      <c r="G46718" s="88"/>
      <c r="H46718" s="88"/>
      <c r="I46718" s="88"/>
      <c r="J46718" s="88"/>
      <c r="K46718" s="88"/>
    </row>
    <row r="46719" spans="2:11" ht="12" hidden="1" customHeight="1" x14ac:dyDescent="0.2">
      <c r="B46719" s="88"/>
      <c r="C46719" s="88"/>
      <c r="D46719" s="88"/>
      <c r="E46719" s="88"/>
      <c r="F46719" s="88"/>
      <c r="G46719" s="88"/>
      <c r="H46719" s="88"/>
      <c r="I46719" s="88"/>
      <c r="J46719" s="88"/>
      <c r="K46719" s="88"/>
    </row>
    <row r="46720" spans="2:11" ht="12" hidden="1" customHeight="1" x14ac:dyDescent="0.2">
      <c r="B46720" s="88"/>
      <c r="C46720" s="88"/>
      <c r="D46720" s="88"/>
      <c r="E46720" s="88"/>
      <c r="F46720" s="88"/>
      <c r="G46720" s="88"/>
      <c r="H46720" s="88"/>
      <c r="I46720" s="88"/>
      <c r="J46720" s="88"/>
      <c r="K46720" s="88"/>
    </row>
    <row r="46721" spans="2:11" ht="12" hidden="1" customHeight="1" x14ac:dyDescent="0.2">
      <c r="B46721" s="88"/>
      <c r="C46721" s="88"/>
      <c r="D46721" s="88"/>
      <c r="E46721" s="88"/>
      <c r="F46721" s="88"/>
      <c r="G46721" s="88"/>
      <c r="H46721" s="88"/>
      <c r="I46721" s="88"/>
      <c r="J46721" s="88"/>
      <c r="K46721" s="88"/>
    </row>
    <row r="46722" spans="2:11" ht="12" hidden="1" customHeight="1" x14ac:dyDescent="0.2">
      <c r="B46722" s="88"/>
      <c r="C46722" s="88"/>
      <c r="D46722" s="88"/>
      <c r="E46722" s="88"/>
      <c r="F46722" s="88"/>
      <c r="G46722" s="88"/>
      <c r="H46722" s="88"/>
      <c r="I46722" s="88"/>
      <c r="J46722" s="88"/>
      <c r="K46722" s="88"/>
    </row>
    <row r="46723" spans="2:11" ht="12" hidden="1" customHeight="1" x14ac:dyDescent="0.2">
      <c r="B46723" s="88"/>
      <c r="C46723" s="88"/>
      <c r="D46723" s="88"/>
      <c r="E46723" s="88"/>
      <c r="F46723" s="88"/>
      <c r="G46723" s="88"/>
      <c r="H46723" s="88"/>
      <c r="I46723" s="88"/>
      <c r="J46723" s="88"/>
      <c r="K46723" s="88"/>
    </row>
    <row r="46724" spans="2:11" ht="12" hidden="1" customHeight="1" x14ac:dyDescent="0.2">
      <c r="B46724" s="88"/>
      <c r="C46724" s="88"/>
      <c r="D46724" s="88"/>
      <c r="E46724" s="88"/>
      <c r="F46724" s="88"/>
      <c r="G46724" s="88"/>
      <c r="H46724" s="88"/>
      <c r="I46724" s="88"/>
      <c r="J46724" s="88"/>
      <c r="K46724" s="88"/>
    </row>
    <row r="46725" spans="2:11" ht="12" hidden="1" customHeight="1" x14ac:dyDescent="0.2">
      <c r="B46725" s="88"/>
      <c r="C46725" s="88"/>
      <c r="D46725" s="88"/>
      <c r="E46725" s="88"/>
      <c r="F46725" s="88"/>
      <c r="G46725" s="88"/>
      <c r="H46725" s="88"/>
      <c r="I46725" s="88"/>
      <c r="J46725" s="88"/>
      <c r="K46725" s="88"/>
    </row>
    <row r="46726" spans="2:11" ht="12" hidden="1" customHeight="1" x14ac:dyDescent="0.2">
      <c r="B46726" s="88"/>
      <c r="C46726" s="88"/>
      <c r="D46726" s="88"/>
      <c r="E46726" s="88"/>
      <c r="F46726" s="88"/>
      <c r="G46726" s="88"/>
      <c r="H46726" s="88"/>
      <c r="I46726" s="88"/>
      <c r="J46726" s="88"/>
      <c r="K46726" s="88"/>
    </row>
    <row r="46727" spans="2:11" ht="12" hidden="1" customHeight="1" x14ac:dyDescent="0.2">
      <c r="B46727" s="88"/>
      <c r="C46727" s="88"/>
      <c r="D46727" s="88"/>
      <c r="E46727" s="88"/>
      <c r="F46727" s="88"/>
      <c r="G46727" s="88"/>
      <c r="H46727" s="88"/>
      <c r="I46727" s="88"/>
      <c r="J46727" s="88"/>
      <c r="K46727" s="88"/>
    </row>
    <row r="46728" spans="2:11" ht="12" hidden="1" customHeight="1" x14ac:dyDescent="0.2">
      <c r="B46728" s="88"/>
      <c r="C46728" s="88"/>
      <c r="D46728" s="88"/>
      <c r="E46728" s="88"/>
      <c r="F46728" s="88"/>
      <c r="G46728" s="88"/>
      <c r="H46728" s="88"/>
      <c r="I46728" s="88"/>
      <c r="J46728" s="88"/>
      <c r="K46728" s="88"/>
    </row>
    <row r="46729" spans="2:11" ht="12" hidden="1" customHeight="1" x14ac:dyDescent="0.2">
      <c r="B46729" s="88"/>
      <c r="C46729" s="88"/>
      <c r="D46729" s="88"/>
      <c r="E46729" s="88"/>
      <c r="F46729" s="88"/>
      <c r="G46729" s="88"/>
      <c r="H46729" s="88"/>
      <c r="I46729" s="88"/>
      <c r="J46729" s="88"/>
      <c r="K46729" s="88"/>
    </row>
    <row r="46730" spans="2:11" ht="12" hidden="1" customHeight="1" x14ac:dyDescent="0.2">
      <c r="B46730" s="88"/>
      <c r="C46730" s="88"/>
      <c r="D46730" s="88"/>
      <c r="E46730" s="88"/>
      <c r="F46730" s="88"/>
      <c r="G46730" s="88"/>
      <c r="H46730" s="88"/>
      <c r="I46730" s="88"/>
      <c r="J46730" s="88"/>
      <c r="K46730" s="88"/>
    </row>
    <row r="46731" spans="2:11" ht="12" hidden="1" customHeight="1" x14ac:dyDescent="0.2">
      <c r="B46731" s="88"/>
      <c r="C46731" s="88"/>
      <c r="D46731" s="88"/>
      <c r="E46731" s="88"/>
      <c r="F46731" s="88"/>
      <c r="G46731" s="88"/>
      <c r="H46731" s="88"/>
      <c r="I46731" s="88"/>
      <c r="J46731" s="88"/>
      <c r="K46731" s="88"/>
    </row>
    <row r="46732" spans="2:11" ht="12" hidden="1" customHeight="1" x14ac:dyDescent="0.2">
      <c r="B46732" s="88"/>
      <c r="C46732" s="88"/>
      <c r="D46732" s="88"/>
      <c r="E46732" s="88"/>
      <c r="F46732" s="88"/>
      <c r="G46732" s="88"/>
      <c r="H46732" s="88"/>
      <c r="I46732" s="88"/>
      <c r="J46732" s="88"/>
      <c r="K46732" s="88"/>
    </row>
    <row r="46733" spans="2:11" ht="12" hidden="1" customHeight="1" x14ac:dyDescent="0.2">
      <c r="B46733" s="88"/>
      <c r="C46733" s="88"/>
      <c r="D46733" s="88"/>
      <c r="E46733" s="88"/>
      <c r="F46733" s="88"/>
      <c r="G46733" s="88"/>
      <c r="H46733" s="88"/>
      <c r="I46733" s="88"/>
      <c r="J46733" s="88"/>
      <c r="K46733" s="88"/>
    </row>
    <row r="46734" spans="2:11" ht="12" hidden="1" customHeight="1" x14ac:dyDescent="0.2">
      <c r="B46734" s="88"/>
      <c r="C46734" s="88"/>
      <c r="D46734" s="88"/>
      <c r="E46734" s="88"/>
      <c r="F46734" s="88"/>
      <c r="G46734" s="88"/>
      <c r="H46734" s="88"/>
      <c r="I46734" s="88"/>
      <c r="J46734" s="88"/>
      <c r="K46734" s="88"/>
    </row>
    <row r="46735" spans="2:11" ht="12" hidden="1" customHeight="1" x14ac:dyDescent="0.2">
      <c r="B46735" s="88"/>
      <c r="C46735" s="88"/>
      <c r="D46735" s="88"/>
      <c r="E46735" s="88"/>
      <c r="F46735" s="88"/>
      <c r="G46735" s="88"/>
      <c r="H46735" s="88"/>
      <c r="I46735" s="88"/>
      <c r="J46735" s="88"/>
      <c r="K46735" s="88"/>
    </row>
    <row r="46736" spans="2:11" ht="12" hidden="1" customHeight="1" x14ac:dyDescent="0.2">
      <c r="B46736" s="88"/>
      <c r="C46736" s="88"/>
      <c r="D46736" s="88"/>
      <c r="E46736" s="88"/>
      <c r="F46736" s="88"/>
      <c r="G46736" s="88"/>
      <c r="H46736" s="88"/>
      <c r="I46736" s="88"/>
      <c r="J46736" s="88"/>
      <c r="K46736" s="88"/>
    </row>
    <row r="46737" spans="2:11" ht="12" hidden="1" customHeight="1" x14ac:dyDescent="0.2">
      <c r="B46737" s="88"/>
      <c r="C46737" s="88"/>
      <c r="D46737" s="88"/>
      <c r="E46737" s="88"/>
      <c r="F46737" s="88"/>
      <c r="G46737" s="88"/>
      <c r="H46737" s="88"/>
      <c r="I46737" s="88"/>
      <c r="J46737" s="88"/>
      <c r="K46737" s="88"/>
    </row>
    <row r="46738" spans="2:11" ht="12" hidden="1" customHeight="1" x14ac:dyDescent="0.2">
      <c r="B46738" s="88"/>
      <c r="C46738" s="88"/>
      <c r="D46738" s="88"/>
      <c r="E46738" s="88"/>
      <c r="F46738" s="88"/>
      <c r="G46738" s="88"/>
      <c r="H46738" s="88"/>
      <c r="I46738" s="88"/>
      <c r="J46738" s="88"/>
      <c r="K46738" s="88"/>
    </row>
    <row r="46739" spans="2:11" ht="12" hidden="1" customHeight="1" x14ac:dyDescent="0.2">
      <c r="B46739" s="88"/>
      <c r="C46739" s="88"/>
      <c r="D46739" s="88"/>
      <c r="E46739" s="88"/>
      <c r="F46739" s="88"/>
      <c r="G46739" s="88"/>
      <c r="H46739" s="88"/>
      <c r="I46739" s="88"/>
      <c r="J46739" s="88"/>
      <c r="K46739" s="88"/>
    </row>
    <row r="46740" spans="2:11" ht="12" hidden="1" customHeight="1" x14ac:dyDescent="0.2">
      <c r="B46740" s="88"/>
      <c r="C46740" s="88"/>
      <c r="D46740" s="88"/>
      <c r="E46740" s="88"/>
      <c r="F46740" s="88"/>
      <c r="G46740" s="88"/>
      <c r="H46740" s="88"/>
      <c r="I46740" s="88"/>
      <c r="J46740" s="88"/>
      <c r="K46740" s="88"/>
    </row>
    <row r="46741" spans="2:11" ht="12" hidden="1" customHeight="1" x14ac:dyDescent="0.2">
      <c r="B46741" s="88"/>
      <c r="C46741" s="88"/>
      <c r="D46741" s="88"/>
      <c r="E46741" s="88"/>
      <c r="F46741" s="88"/>
      <c r="G46741" s="88"/>
      <c r="H46741" s="88"/>
      <c r="I46741" s="88"/>
      <c r="J46741" s="88"/>
      <c r="K46741" s="88"/>
    </row>
    <row r="46742" spans="2:11" ht="12" hidden="1" customHeight="1" x14ac:dyDescent="0.2">
      <c r="B46742" s="88"/>
      <c r="C46742" s="88"/>
      <c r="D46742" s="88"/>
      <c r="E46742" s="88"/>
      <c r="F46742" s="88"/>
      <c r="G46742" s="88"/>
      <c r="H46742" s="88"/>
      <c r="I46742" s="88"/>
      <c r="J46742" s="88"/>
      <c r="K46742" s="88"/>
    </row>
    <row r="46743" spans="2:11" ht="12" hidden="1" customHeight="1" x14ac:dyDescent="0.2">
      <c r="B46743" s="88"/>
      <c r="C46743" s="88"/>
      <c r="D46743" s="88"/>
      <c r="E46743" s="88"/>
      <c r="F46743" s="88"/>
      <c r="G46743" s="88"/>
      <c r="H46743" s="88"/>
      <c r="I46743" s="88"/>
      <c r="J46743" s="88"/>
      <c r="K46743" s="88"/>
    </row>
    <row r="46744" spans="2:11" ht="12" hidden="1" customHeight="1" x14ac:dyDescent="0.2">
      <c r="B46744" s="88"/>
      <c r="C46744" s="88"/>
      <c r="D46744" s="88"/>
      <c r="E46744" s="88"/>
      <c r="F46744" s="88"/>
      <c r="G46744" s="88"/>
      <c r="H46744" s="88"/>
      <c r="I46744" s="88"/>
      <c r="J46744" s="88"/>
      <c r="K46744" s="88"/>
    </row>
    <row r="46745" spans="2:11" ht="12" hidden="1" customHeight="1" x14ac:dyDescent="0.2">
      <c r="B46745" s="88"/>
      <c r="C46745" s="88"/>
      <c r="D46745" s="88"/>
      <c r="E46745" s="88"/>
      <c r="F46745" s="88"/>
      <c r="G46745" s="88"/>
      <c r="H46745" s="88"/>
      <c r="I46745" s="88"/>
      <c r="J46745" s="88"/>
      <c r="K46745" s="88"/>
    </row>
    <row r="46746" spans="2:11" ht="12" hidden="1" customHeight="1" x14ac:dyDescent="0.2">
      <c r="B46746" s="88"/>
      <c r="C46746" s="88"/>
      <c r="D46746" s="88"/>
      <c r="E46746" s="88"/>
      <c r="F46746" s="88"/>
      <c r="G46746" s="88"/>
      <c r="H46746" s="88"/>
      <c r="I46746" s="88"/>
      <c r="J46746" s="88"/>
      <c r="K46746" s="88"/>
    </row>
    <row r="46747" spans="2:11" ht="12" hidden="1" customHeight="1" x14ac:dyDescent="0.2">
      <c r="B46747" s="88"/>
      <c r="C46747" s="88"/>
      <c r="D46747" s="88"/>
      <c r="E46747" s="88"/>
      <c r="F46747" s="88"/>
      <c r="G46747" s="88"/>
      <c r="H46747" s="88"/>
      <c r="I46747" s="88"/>
      <c r="J46747" s="88"/>
      <c r="K46747" s="88"/>
    </row>
    <row r="46748" spans="2:11" ht="12" hidden="1" customHeight="1" x14ac:dyDescent="0.2">
      <c r="B46748" s="88"/>
      <c r="C46748" s="88"/>
      <c r="D46748" s="88"/>
      <c r="E46748" s="88"/>
      <c r="F46748" s="88"/>
      <c r="G46748" s="88"/>
      <c r="H46748" s="88"/>
      <c r="I46748" s="88"/>
      <c r="J46748" s="88"/>
      <c r="K46748" s="88"/>
    </row>
    <row r="46749" spans="2:11" ht="12" hidden="1" customHeight="1" x14ac:dyDescent="0.2">
      <c r="B46749" s="88"/>
      <c r="C46749" s="88"/>
      <c r="D46749" s="88"/>
      <c r="E46749" s="88"/>
      <c r="F46749" s="88"/>
      <c r="G46749" s="88"/>
      <c r="H46749" s="88"/>
      <c r="I46749" s="88"/>
      <c r="J46749" s="88"/>
      <c r="K46749" s="88"/>
    </row>
    <row r="46750" spans="2:11" ht="12" hidden="1" customHeight="1" x14ac:dyDescent="0.2">
      <c r="B46750" s="88"/>
      <c r="C46750" s="88"/>
      <c r="D46750" s="88"/>
      <c r="E46750" s="88"/>
      <c r="F46750" s="88"/>
      <c r="G46750" s="88"/>
      <c r="H46750" s="88"/>
      <c r="I46750" s="88"/>
      <c r="J46750" s="88"/>
      <c r="K46750" s="88"/>
    </row>
    <row r="46751" spans="2:11" ht="12" hidden="1" customHeight="1" x14ac:dyDescent="0.2">
      <c r="B46751" s="88"/>
      <c r="C46751" s="88"/>
      <c r="D46751" s="88"/>
      <c r="E46751" s="88"/>
      <c r="F46751" s="88"/>
      <c r="G46751" s="88"/>
      <c r="H46751" s="88"/>
      <c r="I46751" s="88"/>
      <c r="J46751" s="88"/>
      <c r="K46751" s="88"/>
    </row>
    <row r="46752" spans="2:11" ht="12" hidden="1" customHeight="1" x14ac:dyDescent="0.2">
      <c r="B46752" s="88"/>
      <c r="C46752" s="88"/>
      <c r="D46752" s="88"/>
      <c r="E46752" s="88"/>
      <c r="F46752" s="88"/>
      <c r="G46752" s="88"/>
      <c r="H46752" s="88"/>
      <c r="I46752" s="88"/>
      <c r="J46752" s="88"/>
      <c r="K46752" s="88"/>
    </row>
    <row r="46753" spans="2:11" ht="12" hidden="1" customHeight="1" x14ac:dyDescent="0.2">
      <c r="B46753" s="88"/>
      <c r="C46753" s="88"/>
      <c r="D46753" s="88"/>
      <c r="E46753" s="88"/>
      <c r="F46753" s="88"/>
      <c r="G46753" s="88"/>
      <c r="H46753" s="88"/>
      <c r="I46753" s="88"/>
      <c r="J46753" s="88"/>
      <c r="K46753" s="88"/>
    </row>
    <row r="46754" spans="2:11" ht="12" hidden="1" customHeight="1" x14ac:dyDescent="0.2">
      <c r="B46754" s="88"/>
      <c r="C46754" s="88"/>
      <c r="D46754" s="88"/>
      <c r="E46754" s="88"/>
      <c r="F46754" s="88"/>
      <c r="G46754" s="88"/>
      <c r="H46754" s="88"/>
      <c r="I46754" s="88"/>
      <c r="J46754" s="88"/>
      <c r="K46754" s="88"/>
    </row>
    <row r="46755" spans="2:11" ht="12" hidden="1" customHeight="1" x14ac:dyDescent="0.2">
      <c r="B46755" s="88"/>
      <c r="C46755" s="88"/>
      <c r="D46755" s="88"/>
      <c r="E46755" s="88"/>
      <c r="F46755" s="88"/>
      <c r="G46755" s="88"/>
      <c r="H46755" s="88"/>
      <c r="I46755" s="88"/>
      <c r="J46755" s="88"/>
      <c r="K46755" s="88"/>
    </row>
    <row r="46756" spans="2:11" ht="12" hidden="1" customHeight="1" x14ac:dyDescent="0.2">
      <c r="B46756" s="88"/>
      <c r="C46756" s="88"/>
      <c r="D46756" s="88"/>
      <c r="E46756" s="88"/>
      <c r="F46756" s="88"/>
      <c r="G46756" s="88"/>
      <c r="H46756" s="88"/>
      <c r="I46756" s="88"/>
      <c r="J46756" s="88"/>
      <c r="K46756" s="88"/>
    </row>
    <row r="46757" spans="2:11" ht="12" hidden="1" customHeight="1" x14ac:dyDescent="0.2">
      <c r="B46757" s="88"/>
      <c r="C46757" s="88"/>
      <c r="D46757" s="88"/>
      <c r="E46757" s="88"/>
      <c r="F46757" s="88"/>
      <c r="G46757" s="88"/>
      <c r="H46757" s="88"/>
      <c r="I46757" s="88"/>
      <c r="J46757" s="88"/>
      <c r="K46757" s="88"/>
    </row>
    <row r="46758" spans="2:11" ht="12" hidden="1" customHeight="1" x14ac:dyDescent="0.2">
      <c r="B46758" s="88"/>
      <c r="C46758" s="88"/>
      <c r="D46758" s="88"/>
      <c r="E46758" s="88"/>
      <c r="F46758" s="88"/>
      <c r="G46758" s="88"/>
      <c r="H46758" s="88"/>
      <c r="I46758" s="88"/>
      <c r="J46758" s="88"/>
      <c r="K46758" s="88"/>
    </row>
    <row r="46759" spans="2:11" ht="12" hidden="1" customHeight="1" x14ac:dyDescent="0.2">
      <c r="B46759" s="88"/>
      <c r="C46759" s="88"/>
      <c r="D46759" s="88"/>
      <c r="E46759" s="88"/>
      <c r="F46759" s="88"/>
      <c r="G46759" s="88"/>
      <c r="H46759" s="88"/>
      <c r="I46759" s="88"/>
      <c r="J46759" s="88"/>
      <c r="K46759" s="88"/>
    </row>
    <row r="46760" spans="2:11" ht="12" hidden="1" customHeight="1" x14ac:dyDescent="0.2">
      <c r="B46760" s="88"/>
      <c r="C46760" s="88"/>
      <c r="D46760" s="88"/>
      <c r="E46760" s="88"/>
      <c r="F46760" s="88"/>
      <c r="G46760" s="88"/>
      <c r="H46760" s="88"/>
      <c r="I46760" s="88"/>
      <c r="J46760" s="88"/>
      <c r="K46760" s="88"/>
    </row>
    <row r="46761" spans="2:11" ht="12" hidden="1" customHeight="1" x14ac:dyDescent="0.2">
      <c r="B46761" s="88"/>
      <c r="C46761" s="88"/>
      <c r="D46761" s="88"/>
      <c r="E46761" s="88"/>
      <c r="F46761" s="88"/>
      <c r="G46761" s="88"/>
      <c r="H46761" s="88"/>
      <c r="I46761" s="88"/>
      <c r="J46761" s="88"/>
      <c r="K46761" s="88"/>
    </row>
    <row r="46762" spans="2:11" ht="12" hidden="1" customHeight="1" x14ac:dyDescent="0.2">
      <c r="B46762" s="88"/>
      <c r="C46762" s="88"/>
      <c r="D46762" s="88"/>
      <c r="E46762" s="88"/>
      <c r="F46762" s="88"/>
      <c r="G46762" s="88"/>
      <c r="H46762" s="88"/>
      <c r="I46762" s="88"/>
      <c r="J46762" s="88"/>
      <c r="K46762" s="88"/>
    </row>
    <row r="46763" spans="2:11" ht="12" hidden="1" customHeight="1" x14ac:dyDescent="0.2">
      <c r="B46763" s="88"/>
      <c r="C46763" s="88"/>
      <c r="D46763" s="88"/>
      <c r="E46763" s="88"/>
      <c r="F46763" s="88"/>
      <c r="G46763" s="88"/>
      <c r="H46763" s="88"/>
      <c r="I46763" s="88"/>
      <c r="J46763" s="88"/>
      <c r="K46763" s="88"/>
    </row>
    <row r="46764" spans="2:11" ht="12" hidden="1" customHeight="1" x14ac:dyDescent="0.2">
      <c r="B46764" s="88"/>
      <c r="C46764" s="88"/>
      <c r="D46764" s="88"/>
      <c r="E46764" s="88"/>
      <c r="F46764" s="88"/>
      <c r="G46764" s="88"/>
      <c r="H46764" s="88"/>
      <c r="I46764" s="88"/>
      <c r="J46764" s="88"/>
      <c r="K46764" s="88"/>
    </row>
    <row r="46765" spans="2:11" ht="12" hidden="1" customHeight="1" x14ac:dyDescent="0.2">
      <c r="B46765" s="88"/>
      <c r="C46765" s="88"/>
      <c r="D46765" s="88"/>
      <c r="E46765" s="88"/>
      <c r="F46765" s="88"/>
      <c r="G46765" s="88"/>
      <c r="H46765" s="88"/>
      <c r="I46765" s="88"/>
      <c r="J46765" s="88"/>
      <c r="K46765" s="88"/>
    </row>
    <row r="46766" spans="2:11" ht="12" hidden="1" customHeight="1" x14ac:dyDescent="0.2">
      <c r="B46766" s="88"/>
      <c r="C46766" s="88"/>
      <c r="D46766" s="88"/>
      <c r="E46766" s="88"/>
      <c r="F46766" s="88"/>
      <c r="G46766" s="88"/>
      <c r="H46766" s="88"/>
      <c r="I46766" s="88"/>
      <c r="J46766" s="88"/>
      <c r="K46766" s="88"/>
    </row>
    <row r="46767" spans="2:11" ht="12" hidden="1" customHeight="1" x14ac:dyDescent="0.2">
      <c r="B46767" s="88"/>
      <c r="C46767" s="88"/>
      <c r="D46767" s="88"/>
      <c r="E46767" s="88"/>
      <c r="F46767" s="88"/>
      <c r="G46767" s="88"/>
      <c r="H46767" s="88"/>
      <c r="I46767" s="88"/>
      <c r="J46767" s="88"/>
      <c r="K46767" s="88"/>
    </row>
    <row r="46768" spans="2:11" ht="12" hidden="1" customHeight="1" x14ac:dyDescent="0.2">
      <c r="B46768" s="88"/>
      <c r="C46768" s="88"/>
      <c r="D46768" s="88"/>
      <c r="E46768" s="88"/>
      <c r="F46768" s="88"/>
      <c r="G46768" s="88"/>
      <c r="H46768" s="88"/>
      <c r="I46768" s="88"/>
      <c r="J46768" s="88"/>
      <c r="K46768" s="88"/>
    </row>
    <row r="46769" spans="2:11" ht="12" hidden="1" customHeight="1" x14ac:dyDescent="0.2">
      <c r="B46769" s="88"/>
      <c r="C46769" s="88"/>
      <c r="D46769" s="88"/>
      <c r="E46769" s="88"/>
      <c r="F46769" s="88"/>
      <c r="G46769" s="88"/>
      <c r="H46769" s="88"/>
      <c r="I46769" s="88"/>
      <c r="J46769" s="88"/>
      <c r="K46769" s="88"/>
    </row>
    <row r="46770" spans="2:11" ht="12" hidden="1" customHeight="1" x14ac:dyDescent="0.2">
      <c r="B46770" s="88"/>
      <c r="C46770" s="88"/>
      <c r="D46770" s="88"/>
      <c r="E46770" s="88"/>
      <c r="F46770" s="88"/>
      <c r="G46770" s="88"/>
      <c r="H46770" s="88"/>
      <c r="I46770" s="88"/>
      <c r="J46770" s="88"/>
      <c r="K46770" s="88"/>
    </row>
    <row r="46771" spans="2:11" ht="12" hidden="1" customHeight="1" x14ac:dyDescent="0.2">
      <c r="B46771" s="88"/>
      <c r="C46771" s="88"/>
      <c r="D46771" s="88"/>
      <c r="E46771" s="88"/>
      <c r="F46771" s="88"/>
      <c r="G46771" s="88"/>
      <c r="H46771" s="88"/>
      <c r="I46771" s="88"/>
      <c r="J46771" s="88"/>
      <c r="K46771" s="88"/>
    </row>
    <row r="46772" spans="2:11" ht="12" hidden="1" customHeight="1" x14ac:dyDescent="0.2">
      <c r="B46772" s="88"/>
      <c r="C46772" s="88"/>
      <c r="D46772" s="88"/>
      <c r="E46772" s="88"/>
      <c r="F46772" s="88"/>
      <c r="G46772" s="88"/>
      <c r="H46772" s="88"/>
      <c r="I46772" s="88"/>
      <c r="J46772" s="88"/>
      <c r="K46772" s="88"/>
    </row>
    <row r="46773" spans="2:11" ht="12" hidden="1" customHeight="1" x14ac:dyDescent="0.2">
      <c r="B46773" s="88"/>
      <c r="C46773" s="88"/>
      <c r="D46773" s="88"/>
      <c r="E46773" s="88"/>
      <c r="F46773" s="88"/>
      <c r="G46773" s="88"/>
      <c r="H46773" s="88"/>
      <c r="I46773" s="88"/>
      <c r="J46773" s="88"/>
      <c r="K46773" s="88"/>
    </row>
    <row r="46774" spans="2:11" ht="12" hidden="1" customHeight="1" x14ac:dyDescent="0.2">
      <c r="B46774" s="88"/>
      <c r="C46774" s="88"/>
      <c r="D46774" s="88"/>
      <c r="E46774" s="88"/>
      <c r="F46774" s="88"/>
      <c r="G46774" s="88"/>
      <c r="H46774" s="88"/>
      <c r="I46774" s="88"/>
      <c r="J46774" s="88"/>
      <c r="K46774" s="88"/>
    </row>
    <row r="46775" spans="2:11" ht="12" hidden="1" customHeight="1" x14ac:dyDescent="0.2">
      <c r="B46775" s="88"/>
      <c r="C46775" s="88"/>
      <c r="D46775" s="88"/>
      <c r="E46775" s="88"/>
      <c r="F46775" s="88"/>
      <c r="G46775" s="88"/>
      <c r="H46775" s="88"/>
      <c r="I46775" s="88"/>
      <c r="J46775" s="88"/>
      <c r="K46775" s="88"/>
    </row>
    <row r="46776" spans="2:11" ht="12" hidden="1" customHeight="1" x14ac:dyDescent="0.2">
      <c r="B46776" s="88"/>
      <c r="C46776" s="88"/>
      <c r="D46776" s="88"/>
      <c r="E46776" s="88"/>
      <c r="F46776" s="88"/>
      <c r="G46776" s="88"/>
      <c r="H46776" s="88"/>
      <c r="I46776" s="88"/>
      <c r="J46776" s="88"/>
      <c r="K46776" s="88"/>
    </row>
    <row r="46777" spans="2:11" ht="12" hidden="1" customHeight="1" x14ac:dyDescent="0.2">
      <c r="B46777" s="88"/>
      <c r="C46777" s="88"/>
      <c r="D46777" s="88"/>
      <c r="E46777" s="88"/>
      <c r="F46777" s="88"/>
      <c r="G46777" s="88"/>
      <c r="H46777" s="88"/>
      <c r="I46777" s="88"/>
      <c r="J46777" s="88"/>
      <c r="K46777" s="88"/>
    </row>
    <row r="46778" spans="2:11" ht="12" hidden="1" customHeight="1" x14ac:dyDescent="0.2">
      <c r="B46778" s="88"/>
      <c r="C46778" s="88"/>
      <c r="D46778" s="88"/>
      <c r="E46778" s="88"/>
      <c r="F46778" s="88"/>
      <c r="G46778" s="88"/>
      <c r="H46778" s="88"/>
      <c r="I46778" s="88"/>
      <c r="J46778" s="88"/>
      <c r="K46778" s="88"/>
    </row>
    <row r="46779" spans="2:11" ht="12" hidden="1" customHeight="1" x14ac:dyDescent="0.2">
      <c r="B46779" s="88"/>
      <c r="C46779" s="88"/>
      <c r="D46779" s="88"/>
      <c r="E46779" s="88"/>
      <c r="F46779" s="88"/>
      <c r="G46779" s="88"/>
      <c r="H46779" s="88"/>
      <c r="I46779" s="88"/>
      <c r="J46779" s="88"/>
      <c r="K46779" s="88"/>
    </row>
    <row r="46780" spans="2:11" ht="12" hidden="1" customHeight="1" x14ac:dyDescent="0.2">
      <c r="B46780" s="88"/>
      <c r="C46780" s="88"/>
      <c r="D46780" s="88"/>
      <c r="E46780" s="88"/>
      <c r="F46780" s="88"/>
      <c r="G46780" s="88"/>
      <c r="H46780" s="88"/>
      <c r="I46780" s="88"/>
      <c r="J46780" s="88"/>
      <c r="K46780" s="88"/>
    </row>
    <row r="46781" spans="2:11" ht="12" hidden="1" customHeight="1" x14ac:dyDescent="0.2">
      <c r="B46781" s="88"/>
      <c r="C46781" s="88"/>
      <c r="D46781" s="88"/>
      <c r="E46781" s="88"/>
      <c r="F46781" s="88"/>
      <c r="G46781" s="88"/>
      <c r="H46781" s="88"/>
      <c r="I46781" s="88"/>
      <c r="J46781" s="88"/>
      <c r="K46781" s="88"/>
    </row>
    <row r="46782" spans="2:11" ht="12" hidden="1" customHeight="1" x14ac:dyDescent="0.2">
      <c r="B46782" s="88"/>
      <c r="C46782" s="88"/>
      <c r="D46782" s="88"/>
      <c r="E46782" s="88"/>
      <c r="F46782" s="88"/>
      <c r="G46782" s="88"/>
      <c r="H46782" s="88"/>
      <c r="I46782" s="88"/>
      <c r="J46782" s="88"/>
      <c r="K46782" s="88"/>
    </row>
    <row r="46783" spans="2:11" ht="12" hidden="1" customHeight="1" x14ac:dyDescent="0.2">
      <c r="B46783" s="88"/>
      <c r="C46783" s="88"/>
      <c r="D46783" s="88"/>
      <c r="E46783" s="88"/>
      <c r="F46783" s="88"/>
      <c r="G46783" s="88"/>
      <c r="H46783" s="88"/>
      <c r="I46783" s="88"/>
      <c r="J46783" s="88"/>
      <c r="K46783" s="88"/>
    </row>
    <row r="46784" spans="2:11" ht="12" hidden="1" customHeight="1" x14ac:dyDescent="0.2">
      <c r="B46784" s="88"/>
      <c r="C46784" s="88"/>
      <c r="D46784" s="88"/>
      <c r="E46784" s="88"/>
      <c r="F46784" s="88"/>
      <c r="G46784" s="88"/>
      <c r="H46784" s="88"/>
      <c r="I46784" s="88"/>
      <c r="J46784" s="88"/>
      <c r="K46784" s="88"/>
    </row>
    <row r="46785" spans="2:11" ht="12" hidden="1" customHeight="1" x14ac:dyDescent="0.2">
      <c r="B46785" s="88"/>
      <c r="C46785" s="88"/>
      <c r="D46785" s="88"/>
      <c r="E46785" s="88"/>
      <c r="F46785" s="88"/>
      <c r="G46785" s="88"/>
      <c r="H46785" s="88"/>
      <c r="I46785" s="88"/>
      <c r="J46785" s="88"/>
      <c r="K46785" s="88"/>
    </row>
    <row r="46786" spans="2:11" ht="12" hidden="1" customHeight="1" x14ac:dyDescent="0.2">
      <c r="B46786" s="88"/>
      <c r="C46786" s="88"/>
      <c r="D46786" s="88"/>
      <c r="E46786" s="88"/>
      <c r="F46786" s="88"/>
      <c r="G46786" s="88"/>
      <c r="H46786" s="88"/>
      <c r="I46786" s="88"/>
      <c r="J46786" s="88"/>
      <c r="K46786" s="88"/>
    </row>
    <row r="46787" spans="2:11" ht="12" hidden="1" customHeight="1" x14ac:dyDescent="0.2">
      <c r="B46787" s="88"/>
      <c r="C46787" s="88"/>
      <c r="D46787" s="88"/>
      <c r="E46787" s="88"/>
      <c r="F46787" s="88"/>
      <c r="G46787" s="88"/>
      <c r="H46787" s="88"/>
      <c r="I46787" s="88"/>
      <c r="J46787" s="88"/>
      <c r="K46787" s="88"/>
    </row>
    <row r="46788" spans="2:11" ht="12" hidden="1" customHeight="1" x14ac:dyDescent="0.2">
      <c r="B46788" s="88"/>
      <c r="C46788" s="88"/>
      <c r="D46788" s="88"/>
      <c r="E46788" s="88"/>
      <c r="F46788" s="88"/>
      <c r="G46788" s="88"/>
      <c r="H46788" s="88"/>
      <c r="I46788" s="88"/>
      <c r="J46788" s="88"/>
      <c r="K46788" s="88"/>
    </row>
    <row r="46789" spans="2:11" ht="12" hidden="1" customHeight="1" x14ac:dyDescent="0.2">
      <c r="B46789" s="88"/>
      <c r="C46789" s="88"/>
      <c r="D46789" s="88"/>
      <c r="E46789" s="88"/>
      <c r="F46789" s="88"/>
      <c r="G46789" s="88"/>
      <c r="H46789" s="88"/>
      <c r="I46789" s="88"/>
      <c r="J46789" s="88"/>
      <c r="K46789" s="88"/>
    </row>
    <row r="46790" spans="2:11" ht="12" hidden="1" customHeight="1" x14ac:dyDescent="0.2">
      <c r="B46790" s="88"/>
      <c r="C46790" s="88"/>
      <c r="D46790" s="88"/>
      <c r="E46790" s="88"/>
      <c r="F46790" s="88"/>
      <c r="G46790" s="88"/>
      <c r="H46790" s="88"/>
      <c r="I46790" s="88"/>
      <c r="J46790" s="88"/>
      <c r="K46790" s="88"/>
    </row>
    <row r="46791" spans="2:11" ht="12" hidden="1" customHeight="1" x14ac:dyDescent="0.2">
      <c r="B46791" s="88"/>
      <c r="C46791" s="88"/>
      <c r="D46791" s="88"/>
      <c r="E46791" s="88"/>
      <c r="F46791" s="88"/>
      <c r="G46791" s="88"/>
      <c r="H46791" s="88"/>
      <c r="I46791" s="88"/>
      <c r="J46791" s="88"/>
      <c r="K46791" s="88"/>
    </row>
    <row r="46792" spans="2:11" ht="12" hidden="1" customHeight="1" x14ac:dyDescent="0.2">
      <c r="B46792" s="88"/>
      <c r="C46792" s="88"/>
      <c r="D46792" s="88"/>
      <c r="E46792" s="88"/>
      <c r="F46792" s="88"/>
      <c r="G46792" s="88"/>
      <c r="H46792" s="88"/>
      <c r="I46792" s="88"/>
      <c r="J46792" s="88"/>
      <c r="K46792" s="88"/>
    </row>
    <row r="46793" spans="2:11" ht="12" hidden="1" customHeight="1" x14ac:dyDescent="0.2">
      <c r="B46793" s="88"/>
      <c r="C46793" s="88"/>
      <c r="D46793" s="88"/>
      <c r="E46793" s="88"/>
      <c r="F46793" s="88"/>
      <c r="G46793" s="88"/>
      <c r="H46793" s="88"/>
      <c r="I46793" s="88"/>
      <c r="J46793" s="88"/>
      <c r="K46793" s="88"/>
    </row>
    <row r="46794" spans="2:11" ht="12" hidden="1" customHeight="1" x14ac:dyDescent="0.2">
      <c r="B46794" s="88"/>
      <c r="C46794" s="88"/>
      <c r="D46794" s="88"/>
      <c r="E46794" s="88"/>
      <c r="F46794" s="88"/>
      <c r="G46794" s="88"/>
      <c r="H46794" s="88"/>
      <c r="I46794" s="88"/>
      <c r="J46794" s="88"/>
      <c r="K46794" s="88"/>
    </row>
    <row r="46795" spans="2:11" ht="12" hidden="1" customHeight="1" x14ac:dyDescent="0.2">
      <c r="B46795" s="88"/>
      <c r="C46795" s="88"/>
      <c r="D46795" s="88"/>
      <c r="E46795" s="88"/>
      <c r="F46795" s="88"/>
      <c r="G46795" s="88"/>
      <c r="H46795" s="88"/>
      <c r="I46795" s="88"/>
      <c r="J46795" s="88"/>
      <c r="K46795" s="88"/>
    </row>
    <row r="46796" spans="2:11" ht="12" hidden="1" customHeight="1" x14ac:dyDescent="0.2">
      <c r="B46796" s="88"/>
      <c r="C46796" s="88"/>
      <c r="D46796" s="88"/>
      <c r="E46796" s="88"/>
      <c r="F46796" s="88"/>
      <c r="G46796" s="88"/>
      <c r="H46796" s="88"/>
      <c r="I46796" s="88"/>
      <c r="J46796" s="88"/>
      <c r="K46796" s="88"/>
    </row>
    <row r="46797" spans="2:11" ht="12" hidden="1" customHeight="1" x14ac:dyDescent="0.2">
      <c r="B46797" s="88"/>
      <c r="C46797" s="88"/>
      <c r="D46797" s="88"/>
      <c r="E46797" s="88"/>
      <c r="F46797" s="88"/>
      <c r="G46797" s="88"/>
      <c r="H46797" s="88"/>
      <c r="I46797" s="88"/>
      <c r="J46797" s="88"/>
      <c r="K46797" s="88"/>
    </row>
    <row r="46798" spans="2:11" ht="12" hidden="1" customHeight="1" x14ac:dyDescent="0.2">
      <c r="B46798" s="88"/>
      <c r="C46798" s="88"/>
      <c r="D46798" s="88"/>
      <c r="E46798" s="88"/>
      <c r="F46798" s="88"/>
      <c r="G46798" s="88"/>
      <c r="H46798" s="88"/>
      <c r="I46798" s="88"/>
      <c r="J46798" s="88"/>
      <c r="K46798" s="88"/>
    </row>
    <row r="46799" spans="2:11" ht="12" hidden="1" customHeight="1" x14ac:dyDescent="0.2">
      <c r="B46799" s="88"/>
      <c r="C46799" s="88"/>
      <c r="D46799" s="88"/>
      <c r="E46799" s="88"/>
      <c r="F46799" s="88"/>
      <c r="G46799" s="88"/>
      <c r="H46799" s="88"/>
      <c r="I46799" s="88"/>
      <c r="J46799" s="88"/>
      <c r="K46799" s="88"/>
    </row>
    <row r="46800" spans="2:11" ht="12" hidden="1" customHeight="1" x14ac:dyDescent="0.2">
      <c r="B46800" s="88"/>
      <c r="C46800" s="88"/>
      <c r="D46800" s="88"/>
      <c r="E46800" s="88"/>
      <c r="F46800" s="88"/>
      <c r="G46800" s="88"/>
      <c r="H46800" s="88"/>
      <c r="I46800" s="88"/>
      <c r="J46800" s="88"/>
      <c r="K46800" s="88"/>
    </row>
    <row r="46801" spans="2:11" ht="12" hidden="1" customHeight="1" x14ac:dyDescent="0.2">
      <c r="B46801" s="88"/>
      <c r="C46801" s="88"/>
      <c r="D46801" s="88"/>
      <c r="E46801" s="88"/>
      <c r="F46801" s="88"/>
      <c r="G46801" s="88"/>
      <c r="H46801" s="88"/>
      <c r="I46801" s="88"/>
      <c r="J46801" s="88"/>
      <c r="K46801" s="88"/>
    </row>
    <row r="46802" spans="2:11" ht="12" hidden="1" customHeight="1" x14ac:dyDescent="0.2">
      <c r="B46802" s="88"/>
      <c r="C46802" s="88"/>
      <c r="D46802" s="88"/>
      <c r="E46802" s="88"/>
      <c r="F46802" s="88"/>
      <c r="G46802" s="88"/>
      <c r="H46802" s="88"/>
      <c r="I46802" s="88"/>
      <c r="J46802" s="88"/>
      <c r="K46802" s="88"/>
    </row>
    <row r="46803" spans="2:11" ht="12" hidden="1" customHeight="1" x14ac:dyDescent="0.2">
      <c r="B46803" s="88"/>
      <c r="C46803" s="88"/>
      <c r="D46803" s="88"/>
      <c r="E46803" s="88"/>
      <c r="F46803" s="88"/>
      <c r="G46803" s="88"/>
      <c r="H46803" s="88"/>
      <c r="I46803" s="88"/>
      <c r="J46803" s="88"/>
      <c r="K46803" s="88"/>
    </row>
    <row r="46804" spans="2:11" ht="12" hidden="1" customHeight="1" x14ac:dyDescent="0.2">
      <c r="B46804" s="88"/>
      <c r="C46804" s="88"/>
      <c r="D46804" s="88"/>
      <c r="E46804" s="88"/>
      <c r="F46804" s="88"/>
      <c r="G46804" s="88"/>
      <c r="H46804" s="88"/>
      <c r="I46804" s="88"/>
      <c r="J46804" s="88"/>
      <c r="K46804" s="88"/>
    </row>
    <row r="46805" spans="2:11" ht="12" hidden="1" customHeight="1" x14ac:dyDescent="0.2">
      <c r="B46805" s="88"/>
      <c r="C46805" s="88"/>
      <c r="D46805" s="88"/>
      <c r="E46805" s="88"/>
      <c r="F46805" s="88"/>
      <c r="G46805" s="88"/>
      <c r="H46805" s="88"/>
      <c r="I46805" s="88"/>
      <c r="J46805" s="88"/>
      <c r="K46805" s="88"/>
    </row>
    <row r="46806" spans="2:11" ht="12" hidden="1" customHeight="1" x14ac:dyDescent="0.2">
      <c r="B46806" s="88"/>
      <c r="C46806" s="88"/>
      <c r="D46806" s="88"/>
      <c r="E46806" s="88"/>
      <c r="F46806" s="88"/>
      <c r="G46806" s="88"/>
      <c r="H46806" s="88"/>
      <c r="I46806" s="88"/>
      <c r="J46806" s="88"/>
      <c r="K46806" s="88"/>
    </row>
    <row r="46807" spans="2:11" ht="12" hidden="1" customHeight="1" x14ac:dyDescent="0.2">
      <c r="B46807" s="88"/>
      <c r="C46807" s="88"/>
      <c r="D46807" s="88"/>
      <c r="E46807" s="88"/>
      <c r="F46807" s="88"/>
      <c r="G46807" s="88"/>
      <c r="H46807" s="88"/>
      <c r="I46807" s="88"/>
      <c r="J46807" s="88"/>
      <c r="K46807" s="88"/>
    </row>
    <row r="46808" spans="2:11" ht="12" hidden="1" customHeight="1" x14ac:dyDescent="0.2">
      <c r="B46808" s="88"/>
      <c r="C46808" s="88"/>
      <c r="D46808" s="88"/>
      <c r="E46808" s="88"/>
      <c r="F46808" s="88"/>
      <c r="G46808" s="88"/>
      <c r="H46808" s="88"/>
      <c r="I46808" s="88"/>
      <c r="J46808" s="88"/>
      <c r="K46808" s="88"/>
    </row>
    <row r="46809" spans="2:11" ht="12" hidden="1" customHeight="1" x14ac:dyDescent="0.2">
      <c r="B46809" s="88"/>
      <c r="C46809" s="88"/>
      <c r="D46809" s="88"/>
      <c r="E46809" s="88"/>
      <c r="F46809" s="88"/>
      <c r="G46809" s="88"/>
      <c r="H46809" s="88"/>
      <c r="I46809" s="88"/>
      <c r="J46809" s="88"/>
      <c r="K46809" s="88"/>
    </row>
    <row r="46810" spans="2:11" ht="12" hidden="1" customHeight="1" x14ac:dyDescent="0.2">
      <c r="B46810" s="88"/>
      <c r="C46810" s="88"/>
      <c r="D46810" s="88"/>
      <c r="E46810" s="88"/>
      <c r="F46810" s="88"/>
      <c r="G46810" s="88"/>
      <c r="H46810" s="88"/>
      <c r="I46810" s="88"/>
      <c r="J46810" s="88"/>
      <c r="K46810" s="88"/>
    </row>
    <row r="46811" spans="2:11" ht="12" hidden="1" customHeight="1" x14ac:dyDescent="0.2">
      <c r="B46811" s="88"/>
      <c r="C46811" s="88"/>
      <c r="D46811" s="88"/>
      <c r="E46811" s="88"/>
      <c r="F46811" s="88"/>
      <c r="G46811" s="88"/>
      <c r="H46811" s="88"/>
      <c r="I46811" s="88"/>
      <c r="J46811" s="88"/>
      <c r="K46811" s="88"/>
    </row>
    <row r="46812" spans="2:11" ht="12" hidden="1" customHeight="1" x14ac:dyDescent="0.2">
      <c r="B46812" s="88"/>
      <c r="C46812" s="88"/>
      <c r="D46812" s="88"/>
      <c r="E46812" s="88"/>
      <c r="F46812" s="88"/>
      <c r="G46812" s="88"/>
      <c r="H46812" s="88"/>
      <c r="I46812" s="88"/>
      <c r="J46812" s="88"/>
      <c r="K46812" s="88"/>
    </row>
    <row r="46813" spans="2:11" ht="12" hidden="1" customHeight="1" x14ac:dyDescent="0.2">
      <c r="B46813" s="88"/>
      <c r="C46813" s="88"/>
      <c r="D46813" s="88"/>
      <c r="E46813" s="88"/>
      <c r="F46813" s="88"/>
      <c r="G46813" s="88"/>
      <c r="H46813" s="88"/>
      <c r="I46813" s="88"/>
      <c r="J46813" s="88"/>
      <c r="K46813" s="88"/>
    </row>
    <row r="46814" spans="2:11" ht="12" hidden="1" customHeight="1" x14ac:dyDescent="0.2">
      <c r="B46814" s="88"/>
      <c r="C46814" s="88"/>
      <c r="D46814" s="88"/>
      <c r="E46814" s="88"/>
      <c r="F46814" s="88"/>
      <c r="G46814" s="88"/>
      <c r="H46814" s="88"/>
      <c r="I46814" s="88"/>
      <c r="J46814" s="88"/>
      <c r="K46814" s="88"/>
    </row>
    <row r="46815" spans="2:11" ht="12" hidden="1" customHeight="1" x14ac:dyDescent="0.2">
      <c r="B46815" s="88"/>
      <c r="C46815" s="88"/>
      <c r="D46815" s="88"/>
      <c r="E46815" s="88"/>
      <c r="F46815" s="88"/>
      <c r="G46815" s="88"/>
      <c r="H46815" s="88"/>
      <c r="I46815" s="88"/>
      <c r="J46815" s="88"/>
      <c r="K46815" s="88"/>
    </row>
    <row r="46816" spans="2:11" ht="12" hidden="1" customHeight="1" x14ac:dyDescent="0.2">
      <c r="B46816" s="88"/>
      <c r="C46816" s="88"/>
      <c r="D46816" s="88"/>
      <c r="E46816" s="88"/>
      <c r="F46816" s="88"/>
      <c r="G46816" s="88"/>
      <c r="H46816" s="88"/>
      <c r="I46816" s="88"/>
      <c r="J46816" s="88"/>
      <c r="K46816" s="88"/>
    </row>
    <row r="46817" spans="2:11" ht="12" hidden="1" customHeight="1" x14ac:dyDescent="0.2">
      <c r="B46817" s="88"/>
      <c r="C46817" s="88"/>
      <c r="D46817" s="88"/>
      <c r="E46817" s="88"/>
      <c r="F46817" s="88"/>
      <c r="G46817" s="88"/>
      <c r="H46817" s="88"/>
      <c r="I46817" s="88"/>
      <c r="J46817" s="88"/>
      <c r="K46817" s="88"/>
    </row>
    <row r="46818" spans="2:11" ht="12" hidden="1" customHeight="1" x14ac:dyDescent="0.2">
      <c r="B46818" s="88"/>
      <c r="C46818" s="88"/>
      <c r="D46818" s="88"/>
      <c r="E46818" s="88"/>
      <c r="F46818" s="88"/>
      <c r="G46818" s="88"/>
      <c r="H46818" s="88"/>
      <c r="I46818" s="88"/>
      <c r="J46818" s="88"/>
      <c r="K46818" s="88"/>
    </row>
    <row r="46819" spans="2:11" ht="12" hidden="1" customHeight="1" x14ac:dyDescent="0.2">
      <c r="B46819" s="88"/>
      <c r="C46819" s="88"/>
      <c r="D46819" s="88"/>
      <c r="E46819" s="88"/>
      <c r="F46819" s="88"/>
      <c r="G46819" s="88"/>
      <c r="H46819" s="88"/>
      <c r="I46819" s="88"/>
      <c r="J46819" s="88"/>
      <c r="K46819" s="88"/>
    </row>
    <row r="46820" spans="2:11" ht="12" hidden="1" customHeight="1" x14ac:dyDescent="0.2">
      <c r="B46820" s="88"/>
      <c r="C46820" s="88"/>
      <c r="D46820" s="88"/>
      <c r="E46820" s="88"/>
      <c r="F46820" s="88"/>
      <c r="G46820" s="88"/>
      <c r="H46820" s="88"/>
      <c r="I46820" s="88"/>
      <c r="J46820" s="88"/>
      <c r="K46820" s="88"/>
    </row>
    <row r="46821" spans="2:11" ht="12" hidden="1" customHeight="1" x14ac:dyDescent="0.2">
      <c r="B46821" s="88"/>
      <c r="C46821" s="88"/>
      <c r="D46821" s="88"/>
      <c r="E46821" s="88"/>
      <c r="F46821" s="88"/>
      <c r="G46821" s="88"/>
      <c r="H46821" s="88"/>
      <c r="I46821" s="88"/>
      <c r="J46821" s="88"/>
      <c r="K46821" s="88"/>
    </row>
    <row r="46822" spans="2:11" ht="12" hidden="1" customHeight="1" x14ac:dyDescent="0.2">
      <c r="B46822" s="88"/>
      <c r="C46822" s="88"/>
      <c r="D46822" s="88"/>
      <c r="E46822" s="88"/>
      <c r="F46822" s="88"/>
      <c r="G46822" s="88"/>
      <c r="H46822" s="88"/>
      <c r="I46822" s="88"/>
      <c r="J46822" s="88"/>
      <c r="K46822" s="88"/>
    </row>
    <row r="46823" spans="2:11" ht="12" hidden="1" customHeight="1" x14ac:dyDescent="0.2">
      <c r="B46823" s="88"/>
      <c r="C46823" s="88"/>
      <c r="D46823" s="88"/>
      <c r="E46823" s="88"/>
      <c r="F46823" s="88"/>
      <c r="G46823" s="88"/>
      <c r="H46823" s="88"/>
      <c r="I46823" s="88"/>
      <c r="J46823" s="88"/>
      <c r="K46823" s="88"/>
    </row>
    <row r="46824" spans="2:11" ht="12" hidden="1" customHeight="1" x14ac:dyDescent="0.2">
      <c r="B46824" s="88"/>
      <c r="C46824" s="88"/>
      <c r="D46824" s="88"/>
      <c r="E46824" s="88"/>
      <c r="F46824" s="88"/>
      <c r="G46824" s="88"/>
      <c r="H46824" s="88"/>
      <c r="I46824" s="88"/>
      <c r="J46824" s="88"/>
      <c r="K46824" s="88"/>
    </row>
    <row r="46825" spans="2:11" ht="12" hidden="1" customHeight="1" x14ac:dyDescent="0.2">
      <c r="B46825" s="88"/>
      <c r="C46825" s="88"/>
      <c r="D46825" s="88"/>
      <c r="E46825" s="88"/>
      <c r="F46825" s="88"/>
      <c r="G46825" s="88"/>
      <c r="H46825" s="88"/>
      <c r="I46825" s="88"/>
      <c r="J46825" s="88"/>
      <c r="K46825" s="88"/>
    </row>
    <row r="46826" spans="2:11" ht="12" hidden="1" customHeight="1" x14ac:dyDescent="0.2">
      <c r="B46826" s="88"/>
      <c r="C46826" s="88"/>
      <c r="D46826" s="88"/>
      <c r="E46826" s="88"/>
      <c r="F46826" s="88"/>
      <c r="G46826" s="88"/>
      <c r="H46826" s="88"/>
      <c r="I46826" s="88"/>
      <c r="J46826" s="88"/>
      <c r="K46826" s="88"/>
    </row>
    <row r="46827" spans="2:11" ht="12" hidden="1" customHeight="1" x14ac:dyDescent="0.2">
      <c r="B46827" s="88"/>
      <c r="C46827" s="88"/>
      <c r="D46827" s="88"/>
      <c r="E46827" s="88"/>
      <c r="F46827" s="88"/>
      <c r="G46827" s="88"/>
      <c r="H46827" s="88"/>
      <c r="I46827" s="88"/>
      <c r="J46827" s="88"/>
      <c r="K46827" s="88"/>
    </row>
    <row r="46828" spans="2:11" ht="12" hidden="1" customHeight="1" x14ac:dyDescent="0.2">
      <c r="B46828" s="88"/>
      <c r="C46828" s="88"/>
      <c r="D46828" s="88"/>
      <c r="E46828" s="88"/>
      <c r="F46828" s="88"/>
      <c r="G46828" s="88"/>
      <c r="H46828" s="88"/>
      <c r="I46828" s="88"/>
      <c r="J46828" s="88"/>
      <c r="K46828" s="88"/>
    </row>
    <row r="46829" spans="2:11" ht="12" hidden="1" customHeight="1" x14ac:dyDescent="0.2">
      <c r="B46829" s="88"/>
      <c r="C46829" s="88"/>
      <c r="D46829" s="88"/>
      <c r="E46829" s="88"/>
      <c r="F46829" s="88"/>
      <c r="G46829" s="88"/>
      <c r="H46829" s="88"/>
      <c r="I46829" s="88"/>
      <c r="J46829" s="88"/>
      <c r="K46829" s="88"/>
    </row>
    <row r="46830" spans="2:11" ht="12" hidden="1" customHeight="1" x14ac:dyDescent="0.2">
      <c r="B46830" s="88"/>
      <c r="C46830" s="88"/>
      <c r="D46830" s="88"/>
      <c r="E46830" s="88"/>
      <c r="F46830" s="88"/>
      <c r="G46830" s="88"/>
      <c r="H46830" s="88"/>
      <c r="I46830" s="88"/>
      <c r="J46830" s="88"/>
      <c r="K46830" s="88"/>
    </row>
    <row r="46831" spans="2:11" ht="12" hidden="1" customHeight="1" x14ac:dyDescent="0.2">
      <c r="B46831" s="88"/>
      <c r="C46831" s="88"/>
      <c r="D46831" s="88"/>
      <c r="E46831" s="88"/>
      <c r="F46831" s="88"/>
      <c r="G46831" s="88"/>
      <c r="H46831" s="88"/>
      <c r="I46831" s="88"/>
      <c r="J46831" s="88"/>
      <c r="K46831" s="88"/>
    </row>
    <row r="46832" spans="2:11" ht="12" hidden="1" customHeight="1" x14ac:dyDescent="0.2">
      <c r="B46832" s="88"/>
      <c r="C46832" s="88"/>
      <c r="D46832" s="88"/>
      <c r="E46832" s="88"/>
      <c r="F46832" s="88"/>
      <c r="G46832" s="88"/>
      <c r="H46832" s="88"/>
      <c r="I46832" s="88"/>
      <c r="J46832" s="88"/>
      <c r="K46832" s="88"/>
    </row>
    <row r="46833" spans="2:11" ht="12" hidden="1" customHeight="1" x14ac:dyDescent="0.2">
      <c r="B46833" s="88"/>
      <c r="C46833" s="88"/>
      <c r="D46833" s="88"/>
      <c r="E46833" s="88"/>
      <c r="F46833" s="88"/>
      <c r="G46833" s="88"/>
      <c r="H46833" s="88"/>
      <c r="I46833" s="88"/>
      <c r="J46833" s="88"/>
      <c r="K46833" s="88"/>
    </row>
    <row r="46834" spans="2:11" ht="12" hidden="1" customHeight="1" x14ac:dyDescent="0.2">
      <c r="B46834" s="88"/>
      <c r="C46834" s="88"/>
      <c r="D46834" s="88"/>
      <c r="E46834" s="88"/>
      <c r="F46834" s="88"/>
      <c r="G46834" s="88"/>
      <c r="H46834" s="88"/>
      <c r="I46834" s="88"/>
      <c r="J46834" s="88"/>
      <c r="K46834" s="88"/>
    </row>
    <row r="46835" spans="2:11" ht="12" hidden="1" customHeight="1" x14ac:dyDescent="0.2">
      <c r="B46835" s="88"/>
      <c r="C46835" s="88"/>
      <c r="D46835" s="88"/>
      <c r="E46835" s="88"/>
      <c r="F46835" s="88"/>
      <c r="G46835" s="88"/>
      <c r="H46835" s="88"/>
      <c r="I46835" s="88"/>
      <c r="J46835" s="88"/>
      <c r="K46835" s="88"/>
    </row>
    <row r="46836" spans="2:11" ht="12" hidden="1" customHeight="1" x14ac:dyDescent="0.2">
      <c r="B46836" s="88"/>
      <c r="C46836" s="88"/>
      <c r="D46836" s="88"/>
      <c r="E46836" s="88"/>
      <c r="F46836" s="88"/>
      <c r="G46836" s="88"/>
      <c r="H46836" s="88"/>
      <c r="I46836" s="88"/>
      <c r="J46836" s="88"/>
      <c r="K46836" s="88"/>
    </row>
    <row r="46837" spans="2:11" ht="12" hidden="1" customHeight="1" x14ac:dyDescent="0.2">
      <c r="B46837" s="88"/>
      <c r="C46837" s="88"/>
      <c r="D46837" s="88"/>
      <c r="E46837" s="88"/>
      <c r="F46837" s="88"/>
      <c r="G46837" s="88"/>
      <c r="H46837" s="88"/>
      <c r="I46837" s="88"/>
      <c r="J46837" s="88"/>
      <c r="K46837" s="88"/>
    </row>
    <row r="46838" spans="2:11" ht="12" hidden="1" customHeight="1" x14ac:dyDescent="0.2">
      <c r="B46838" s="88"/>
      <c r="C46838" s="88"/>
      <c r="D46838" s="88"/>
      <c r="E46838" s="88"/>
      <c r="F46838" s="88"/>
      <c r="G46838" s="88"/>
      <c r="H46838" s="88"/>
      <c r="I46838" s="88"/>
      <c r="J46838" s="88"/>
      <c r="K46838" s="88"/>
    </row>
    <row r="46839" spans="2:11" ht="12" hidden="1" customHeight="1" x14ac:dyDescent="0.2">
      <c r="B46839" s="88"/>
      <c r="C46839" s="88"/>
      <c r="D46839" s="88"/>
      <c r="E46839" s="88"/>
      <c r="F46839" s="88"/>
      <c r="G46839" s="88"/>
      <c r="H46839" s="88"/>
      <c r="I46839" s="88"/>
      <c r="J46839" s="88"/>
      <c r="K46839" s="88"/>
    </row>
    <row r="46840" spans="2:11" ht="12" hidden="1" customHeight="1" x14ac:dyDescent="0.2">
      <c r="B46840" s="88"/>
      <c r="C46840" s="88"/>
      <c r="D46840" s="88"/>
      <c r="E46840" s="88"/>
      <c r="F46840" s="88"/>
      <c r="G46840" s="88"/>
      <c r="H46840" s="88"/>
      <c r="I46840" s="88"/>
      <c r="J46840" s="88"/>
      <c r="K46840" s="88"/>
    </row>
    <row r="46841" spans="2:11" ht="12" hidden="1" customHeight="1" x14ac:dyDescent="0.2">
      <c r="B46841" s="88"/>
      <c r="C46841" s="88"/>
      <c r="D46841" s="88"/>
      <c r="E46841" s="88"/>
      <c r="F46841" s="88"/>
      <c r="G46841" s="88"/>
      <c r="H46841" s="88"/>
      <c r="I46841" s="88"/>
      <c r="J46841" s="88"/>
      <c r="K46841" s="88"/>
    </row>
    <row r="46842" spans="2:11" ht="12" hidden="1" customHeight="1" x14ac:dyDescent="0.2">
      <c r="B46842" s="88"/>
      <c r="C46842" s="88"/>
      <c r="D46842" s="88"/>
      <c r="E46842" s="88"/>
      <c r="F46842" s="88"/>
      <c r="G46842" s="88"/>
      <c r="H46842" s="88"/>
      <c r="I46842" s="88"/>
      <c r="J46842" s="88"/>
      <c r="K46842" s="88"/>
    </row>
    <row r="46843" spans="2:11" ht="12" hidden="1" customHeight="1" x14ac:dyDescent="0.2">
      <c r="B46843" s="88"/>
      <c r="C46843" s="88"/>
      <c r="D46843" s="88"/>
      <c r="E46843" s="88"/>
      <c r="F46843" s="88"/>
      <c r="G46843" s="88"/>
      <c r="H46843" s="88"/>
      <c r="I46843" s="88"/>
      <c r="J46843" s="88"/>
      <c r="K46843" s="88"/>
    </row>
    <row r="46844" spans="2:11" ht="12" hidden="1" customHeight="1" x14ac:dyDescent="0.2">
      <c r="B46844" s="88"/>
      <c r="C46844" s="88"/>
      <c r="D46844" s="88"/>
      <c r="E46844" s="88"/>
      <c r="F46844" s="88"/>
      <c r="G46844" s="88"/>
      <c r="H46844" s="88"/>
      <c r="I46844" s="88"/>
      <c r="J46844" s="88"/>
      <c r="K46844" s="88"/>
    </row>
    <row r="46845" spans="2:11" ht="12" hidden="1" customHeight="1" x14ac:dyDescent="0.2">
      <c r="B46845" s="88"/>
      <c r="C46845" s="88"/>
      <c r="D46845" s="88"/>
      <c r="E46845" s="88"/>
      <c r="F46845" s="88"/>
      <c r="G46845" s="88"/>
      <c r="H46845" s="88"/>
      <c r="I46845" s="88"/>
      <c r="J46845" s="88"/>
      <c r="K46845" s="88"/>
    </row>
    <row r="46846" spans="2:11" ht="12" hidden="1" customHeight="1" x14ac:dyDescent="0.2">
      <c r="B46846" s="88"/>
      <c r="C46846" s="88"/>
      <c r="D46846" s="88"/>
      <c r="E46846" s="88"/>
      <c r="F46846" s="88"/>
      <c r="G46846" s="88"/>
      <c r="H46846" s="88"/>
      <c r="I46846" s="88"/>
      <c r="J46846" s="88"/>
      <c r="K46846" s="88"/>
    </row>
    <row r="46847" spans="2:11" ht="12" hidden="1" customHeight="1" x14ac:dyDescent="0.2">
      <c r="B46847" s="88"/>
      <c r="C46847" s="88"/>
      <c r="D46847" s="88"/>
      <c r="E46847" s="88"/>
      <c r="F46847" s="88"/>
      <c r="G46847" s="88"/>
      <c r="H46847" s="88"/>
      <c r="I46847" s="88"/>
      <c r="J46847" s="88"/>
      <c r="K46847" s="88"/>
    </row>
    <row r="46848" spans="2:11" ht="12" hidden="1" customHeight="1" x14ac:dyDescent="0.2">
      <c r="B46848" s="88"/>
      <c r="C46848" s="88"/>
      <c r="D46848" s="88"/>
      <c r="E46848" s="88"/>
      <c r="F46848" s="88"/>
      <c r="G46848" s="88"/>
      <c r="H46848" s="88"/>
      <c r="I46848" s="88"/>
      <c r="J46848" s="88"/>
      <c r="K46848" s="88"/>
    </row>
    <row r="46849" spans="2:11" ht="12" hidden="1" customHeight="1" x14ac:dyDescent="0.2">
      <c r="B46849" s="88"/>
      <c r="C46849" s="88"/>
      <c r="D46849" s="88"/>
      <c r="E46849" s="88"/>
      <c r="F46849" s="88"/>
      <c r="G46849" s="88"/>
      <c r="H46849" s="88"/>
      <c r="I46849" s="88"/>
      <c r="J46849" s="88"/>
      <c r="K46849" s="88"/>
    </row>
    <row r="46850" spans="2:11" ht="12" hidden="1" customHeight="1" x14ac:dyDescent="0.2">
      <c r="B46850" s="88"/>
      <c r="C46850" s="88"/>
      <c r="D46850" s="88"/>
      <c r="E46850" s="88"/>
      <c r="F46850" s="88"/>
      <c r="G46850" s="88"/>
      <c r="H46850" s="88"/>
      <c r="I46850" s="88"/>
      <c r="J46850" s="88"/>
      <c r="K46850" s="88"/>
    </row>
    <row r="46851" spans="2:11" ht="12" hidden="1" customHeight="1" x14ac:dyDescent="0.2">
      <c r="B46851" s="88"/>
      <c r="C46851" s="88"/>
      <c r="D46851" s="88"/>
      <c r="E46851" s="88"/>
      <c r="F46851" s="88"/>
      <c r="G46851" s="88"/>
      <c r="H46851" s="88"/>
      <c r="I46851" s="88"/>
      <c r="J46851" s="88"/>
      <c r="K46851" s="88"/>
    </row>
    <row r="46852" spans="2:11" ht="12" hidden="1" customHeight="1" x14ac:dyDescent="0.2">
      <c r="B46852" s="88"/>
      <c r="C46852" s="88"/>
      <c r="D46852" s="88"/>
      <c r="E46852" s="88"/>
      <c r="F46852" s="88"/>
      <c r="G46852" s="88"/>
      <c r="H46852" s="88"/>
      <c r="I46852" s="88"/>
      <c r="J46852" s="88"/>
      <c r="K46852" s="88"/>
    </row>
    <row r="46853" spans="2:11" ht="12" hidden="1" customHeight="1" x14ac:dyDescent="0.2">
      <c r="B46853" s="88"/>
      <c r="C46853" s="88"/>
      <c r="D46853" s="88"/>
      <c r="E46853" s="88"/>
      <c r="F46853" s="88"/>
      <c r="G46853" s="88"/>
      <c r="H46853" s="88"/>
      <c r="I46853" s="88"/>
      <c r="J46853" s="88"/>
      <c r="K46853" s="88"/>
    </row>
    <row r="46854" spans="2:11" ht="12" hidden="1" customHeight="1" x14ac:dyDescent="0.2">
      <c r="B46854" s="88"/>
      <c r="C46854" s="88"/>
      <c r="D46854" s="88"/>
      <c r="E46854" s="88"/>
      <c r="F46854" s="88"/>
      <c r="G46854" s="88"/>
      <c r="H46854" s="88"/>
      <c r="I46854" s="88"/>
      <c r="J46854" s="88"/>
      <c r="K46854" s="88"/>
    </row>
    <row r="46855" spans="2:11" ht="12" hidden="1" customHeight="1" x14ac:dyDescent="0.2">
      <c r="B46855" s="88"/>
      <c r="C46855" s="88"/>
      <c r="D46855" s="88"/>
      <c r="E46855" s="88"/>
      <c r="F46855" s="88"/>
      <c r="G46855" s="88"/>
      <c r="H46855" s="88"/>
      <c r="I46855" s="88"/>
      <c r="J46855" s="88"/>
      <c r="K46855" s="88"/>
    </row>
    <row r="46856" spans="2:11" ht="12" hidden="1" customHeight="1" x14ac:dyDescent="0.2">
      <c r="B46856" s="88"/>
      <c r="C46856" s="88"/>
      <c r="D46856" s="88"/>
      <c r="E46856" s="88"/>
      <c r="F46856" s="88"/>
      <c r="G46856" s="88"/>
      <c r="H46856" s="88"/>
      <c r="I46856" s="88"/>
      <c r="J46856" s="88"/>
      <c r="K46856" s="88"/>
    </row>
    <row r="46857" spans="2:11" ht="12" hidden="1" customHeight="1" x14ac:dyDescent="0.2">
      <c r="B46857" s="88"/>
      <c r="C46857" s="88"/>
      <c r="D46857" s="88"/>
      <c r="E46857" s="88"/>
      <c r="F46857" s="88"/>
      <c r="G46857" s="88"/>
      <c r="H46857" s="88"/>
      <c r="I46857" s="88"/>
      <c r="J46857" s="88"/>
      <c r="K46857" s="88"/>
    </row>
    <row r="46858" spans="2:11" ht="12" hidden="1" customHeight="1" x14ac:dyDescent="0.2">
      <c r="B46858" s="88"/>
      <c r="C46858" s="88"/>
      <c r="D46858" s="88"/>
      <c r="E46858" s="88"/>
      <c r="F46858" s="88"/>
      <c r="G46858" s="88"/>
      <c r="H46858" s="88"/>
      <c r="I46858" s="88"/>
      <c r="J46858" s="88"/>
      <c r="K46858" s="88"/>
    </row>
    <row r="46859" spans="2:11" ht="12" hidden="1" customHeight="1" x14ac:dyDescent="0.2">
      <c r="B46859" s="88"/>
      <c r="C46859" s="88"/>
      <c r="D46859" s="88"/>
      <c r="E46859" s="88"/>
      <c r="F46859" s="88"/>
      <c r="G46859" s="88"/>
      <c r="H46859" s="88"/>
      <c r="I46859" s="88"/>
      <c r="J46859" s="88"/>
      <c r="K46859" s="88"/>
    </row>
    <row r="46860" spans="2:11" ht="12" hidden="1" customHeight="1" x14ac:dyDescent="0.2">
      <c r="B46860" s="88"/>
      <c r="C46860" s="88"/>
      <c r="D46860" s="88"/>
      <c r="E46860" s="88"/>
      <c r="F46860" s="88"/>
      <c r="G46860" s="88"/>
      <c r="H46860" s="88"/>
      <c r="I46860" s="88"/>
      <c r="J46860" s="88"/>
      <c r="K46860" s="88"/>
    </row>
    <row r="46861" spans="2:11" ht="12" hidden="1" customHeight="1" x14ac:dyDescent="0.2">
      <c r="B46861" s="88"/>
      <c r="C46861" s="88"/>
      <c r="D46861" s="88"/>
      <c r="E46861" s="88"/>
      <c r="F46861" s="88"/>
      <c r="G46861" s="88"/>
      <c r="H46861" s="88"/>
      <c r="I46861" s="88"/>
      <c r="J46861" s="88"/>
      <c r="K46861" s="88"/>
    </row>
    <row r="46862" spans="2:11" ht="12" hidden="1" customHeight="1" x14ac:dyDescent="0.2">
      <c r="B46862" s="88"/>
      <c r="C46862" s="88"/>
      <c r="D46862" s="88"/>
      <c r="E46862" s="88"/>
      <c r="F46862" s="88"/>
      <c r="G46862" s="88"/>
      <c r="H46862" s="88"/>
      <c r="I46862" s="88"/>
      <c r="J46862" s="88"/>
      <c r="K46862" s="88"/>
    </row>
    <row r="46863" spans="2:11" ht="12" hidden="1" customHeight="1" x14ac:dyDescent="0.2">
      <c r="B46863" s="88"/>
      <c r="C46863" s="88"/>
      <c r="D46863" s="88"/>
      <c r="E46863" s="88"/>
      <c r="F46863" s="88"/>
      <c r="G46863" s="88"/>
      <c r="H46863" s="88"/>
      <c r="I46863" s="88"/>
      <c r="J46863" s="88"/>
      <c r="K46863" s="88"/>
    </row>
    <row r="46864" spans="2:11" ht="12" hidden="1" customHeight="1" x14ac:dyDescent="0.2">
      <c r="B46864" s="88"/>
      <c r="C46864" s="88"/>
      <c r="D46864" s="88"/>
      <c r="E46864" s="88"/>
      <c r="F46864" s="88"/>
      <c r="G46864" s="88"/>
      <c r="H46864" s="88"/>
      <c r="I46864" s="88"/>
      <c r="J46864" s="88"/>
      <c r="K46864" s="88"/>
    </row>
    <row r="46865" spans="2:11" ht="12" hidden="1" customHeight="1" x14ac:dyDescent="0.2">
      <c r="B46865" s="88"/>
      <c r="C46865" s="88"/>
      <c r="D46865" s="88"/>
      <c r="E46865" s="88"/>
      <c r="F46865" s="88"/>
      <c r="G46865" s="88"/>
      <c r="H46865" s="88"/>
      <c r="I46865" s="88"/>
      <c r="J46865" s="88"/>
      <c r="K46865" s="88"/>
    </row>
    <row r="46866" spans="2:11" ht="12" hidden="1" customHeight="1" x14ac:dyDescent="0.2">
      <c r="B46866" s="88"/>
      <c r="C46866" s="88"/>
      <c r="D46866" s="88"/>
      <c r="E46866" s="88"/>
      <c r="F46866" s="88"/>
      <c r="G46866" s="88"/>
      <c r="H46866" s="88"/>
      <c r="I46866" s="88"/>
      <c r="J46866" s="88"/>
      <c r="K46866" s="88"/>
    </row>
    <row r="46867" spans="2:11" ht="12" hidden="1" customHeight="1" x14ac:dyDescent="0.2">
      <c r="B46867" s="88"/>
      <c r="C46867" s="88"/>
      <c r="D46867" s="88"/>
      <c r="E46867" s="88"/>
      <c r="F46867" s="88"/>
      <c r="G46867" s="88"/>
      <c r="H46867" s="88"/>
      <c r="I46867" s="88"/>
      <c r="J46867" s="88"/>
      <c r="K46867" s="88"/>
    </row>
    <row r="46868" spans="2:11" ht="12" hidden="1" customHeight="1" x14ac:dyDescent="0.2">
      <c r="B46868" s="88"/>
      <c r="C46868" s="88"/>
      <c r="D46868" s="88"/>
      <c r="E46868" s="88"/>
      <c r="F46868" s="88"/>
      <c r="G46868" s="88"/>
      <c r="H46868" s="88"/>
      <c r="I46868" s="88"/>
      <c r="J46868" s="88"/>
      <c r="K46868" s="88"/>
    </row>
    <row r="46869" spans="2:11" ht="12" hidden="1" customHeight="1" x14ac:dyDescent="0.2">
      <c r="B46869" s="88"/>
      <c r="C46869" s="88"/>
      <c r="D46869" s="88"/>
      <c r="E46869" s="88"/>
      <c r="F46869" s="88"/>
      <c r="G46869" s="88"/>
      <c r="H46869" s="88"/>
      <c r="I46869" s="88"/>
      <c r="J46869" s="88"/>
      <c r="K46869" s="88"/>
    </row>
    <row r="46870" spans="2:11" ht="12" hidden="1" customHeight="1" x14ac:dyDescent="0.2">
      <c r="B46870" s="88"/>
      <c r="C46870" s="88"/>
      <c r="D46870" s="88"/>
      <c r="E46870" s="88"/>
      <c r="F46870" s="88"/>
      <c r="G46870" s="88"/>
      <c r="H46870" s="88"/>
      <c r="I46870" s="88"/>
      <c r="J46870" s="88"/>
      <c r="K46870" s="88"/>
    </row>
    <row r="46871" spans="2:11" ht="12" hidden="1" customHeight="1" x14ac:dyDescent="0.2">
      <c r="B46871" s="88"/>
      <c r="C46871" s="88"/>
      <c r="D46871" s="88"/>
      <c r="E46871" s="88"/>
      <c r="F46871" s="88"/>
      <c r="G46871" s="88"/>
      <c r="H46871" s="88"/>
      <c r="I46871" s="88"/>
      <c r="J46871" s="88"/>
      <c r="K46871" s="88"/>
    </row>
    <row r="46872" spans="2:11" ht="12" hidden="1" customHeight="1" x14ac:dyDescent="0.2">
      <c r="B46872" s="88"/>
      <c r="C46872" s="88"/>
      <c r="D46872" s="88"/>
      <c r="E46872" s="88"/>
      <c r="F46872" s="88"/>
      <c r="G46872" s="88"/>
      <c r="H46872" s="88"/>
      <c r="I46872" s="88"/>
      <c r="J46872" s="88"/>
      <c r="K46872" s="88"/>
    </row>
    <row r="46873" spans="2:11" ht="12" hidden="1" customHeight="1" x14ac:dyDescent="0.2">
      <c r="B46873" s="88"/>
      <c r="C46873" s="88"/>
      <c r="D46873" s="88"/>
      <c r="E46873" s="88"/>
      <c r="F46873" s="88"/>
      <c r="G46873" s="88"/>
      <c r="H46873" s="88"/>
      <c r="I46873" s="88"/>
      <c r="J46873" s="88"/>
      <c r="K46873" s="88"/>
    </row>
    <row r="46874" spans="2:11" ht="12" hidden="1" customHeight="1" x14ac:dyDescent="0.2">
      <c r="B46874" s="88"/>
      <c r="C46874" s="88"/>
      <c r="D46874" s="88"/>
      <c r="E46874" s="88"/>
      <c r="F46874" s="88"/>
      <c r="G46874" s="88"/>
      <c r="H46874" s="88"/>
      <c r="I46874" s="88"/>
      <c r="J46874" s="88"/>
      <c r="K46874" s="88"/>
    </row>
    <row r="46875" spans="2:11" ht="12" hidden="1" customHeight="1" x14ac:dyDescent="0.2">
      <c r="B46875" s="88"/>
      <c r="C46875" s="88"/>
      <c r="D46875" s="88"/>
      <c r="E46875" s="88"/>
      <c r="F46875" s="88"/>
      <c r="G46875" s="88"/>
      <c r="H46875" s="88"/>
      <c r="I46875" s="88"/>
      <c r="J46875" s="88"/>
      <c r="K46875" s="88"/>
    </row>
    <row r="46876" spans="2:11" ht="12" hidden="1" customHeight="1" x14ac:dyDescent="0.2">
      <c r="B46876" s="88"/>
      <c r="C46876" s="88"/>
      <c r="D46876" s="88"/>
      <c r="E46876" s="88"/>
      <c r="F46876" s="88"/>
      <c r="G46876" s="88"/>
      <c r="H46876" s="88"/>
      <c r="I46876" s="88"/>
      <c r="J46876" s="88"/>
      <c r="K46876" s="88"/>
    </row>
    <row r="46877" spans="2:11" ht="12" hidden="1" customHeight="1" x14ac:dyDescent="0.2">
      <c r="B46877" s="88"/>
      <c r="C46877" s="88"/>
      <c r="D46877" s="88"/>
      <c r="E46877" s="88"/>
      <c r="F46877" s="88"/>
      <c r="G46877" s="88"/>
      <c r="H46877" s="88"/>
      <c r="I46877" s="88"/>
      <c r="J46877" s="88"/>
      <c r="K46877" s="88"/>
    </row>
    <row r="46878" spans="2:11" ht="12" hidden="1" customHeight="1" x14ac:dyDescent="0.2">
      <c r="B46878" s="88"/>
      <c r="C46878" s="88"/>
      <c r="D46878" s="88"/>
      <c r="E46878" s="88"/>
      <c r="F46878" s="88"/>
      <c r="G46878" s="88"/>
      <c r="H46878" s="88"/>
      <c r="I46878" s="88"/>
      <c r="J46878" s="88"/>
      <c r="K46878" s="88"/>
    </row>
    <row r="46879" spans="2:11" ht="12" hidden="1" customHeight="1" x14ac:dyDescent="0.2">
      <c r="B46879" s="88"/>
      <c r="C46879" s="88"/>
      <c r="D46879" s="88"/>
      <c r="E46879" s="88"/>
      <c r="F46879" s="88"/>
      <c r="G46879" s="88"/>
      <c r="H46879" s="88"/>
      <c r="I46879" s="88"/>
      <c r="J46879" s="88"/>
      <c r="K46879" s="88"/>
    </row>
    <row r="46880" spans="2:11" ht="12" hidden="1" customHeight="1" x14ac:dyDescent="0.2">
      <c r="B46880" s="88"/>
      <c r="C46880" s="88"/>
      <c r="D46880" s="88"/>
      <c r="E46880" s="88"/>
      <c r="F46880" s="88"/>
      <c r="G46880" s="88"/>
      <c r="H46880" s="88"/>
      <c r="I46880" s="88"/>
      <c r="J46880" s="88"/>
      <c r="K46880" s="88"/>
    </row>
    <row r="46881" spans="2:11" ht="12" hidden="1" customHeight="1" x14ac:dyDescent="0.2">
      <c r="B46881" s="88"/>
      <c r="C46881" s="88"/>
      <c r="D46881" s="88"/>
      <c r="E46881" s="88"/>
      <c r="F46881" s="88"/>
      <c r="G46881" s="88"/>
      <c r="H46881" s="88"/>
      <c r="I46881" s="88"/>
      <c r="J46881" s="88"/>
      <c r="K46881" s="88"/>
    </row>
    <row r="46882" spans="2:11" ht="12" hidden="1" customHeight="1" x14ac:dyDescent="0.2">
      <c r="B46882" s="88"/>
      <c r="C46882" s="88"/>
      <c r="D46882" s="88"/>
      <c r="E46882" s="88"/>
      <c r="F46882" s="88"/>
      <c r="G46882" s="88"/>
      <c r="H46882" s="88"/>
      <c r="I46882" s="88"/>
      <c r="J46882" s="88"/>
      <c r="K46882" s="88"/>
    </row>
    <row r="46883" spans="2:11" ht="12" hidden="1" customHeight="1" x14ac:dyDescent="0.2">
      <c r="B46883" s="88"/>
      <c r="C46883" s="88"/>
      <c r="D46883" s="88"/>
      <c r="E46883" s="88"/>
      <c r="F46883" s="88"/>
      <c r="G46883" s="88"/>
      <c r="H46883" s="88"/>
      <c r="I46883" s="88"/>
      <c r="J46883" s="88"/>
      <c r="K46883" s="88"/>
    </row>
    <row r="46884" spans="2:11" ht="12" hidden="1" customHeight="1" x14ac:dyDescent="0.2">
      <c r="B46884" s="88"/>
      <c r="C46884" s="88"/>
      <c r="D46884" s="88"/>
      <c r="E46884" s="88"/>
      <c r="F46884" s="88"/>
      <c r="G46884" s="88"/>
      <c r="H46884" s="88"/>
      <c r="I46884" s="88"/>
      <c r="J46884" s="88"/>
      <c r="K46884" s="88"/>
    </row>
    <row r="46885" spans="2:11" ht="12" hidden="1" customHeight="1" x14ac:dyDescent="0.2">
      <c r="B46885" s="88"/>
      <c r="C46885" s="88"/>
      <c r="D46885" s="88"/>
      <c r="E46885" s="88"/>
      <c r="F46885" s="88"/>
      <c r="G46885" s="88"/>
      <c r="H46885" s="88"/>
      <c r="I46885" s="88"/>
      <c r="J46885" s="88"/>
      <c r="K46885" s="88"/>
    </row>
    <row r="46886" spans="2:11" ht="12" hidden="1" customHeight="1" x14ac:dyDescent="0.2">
      <c r="B46886" s="88"/>
      <c r="C46886" s="88"/>
      <c r="D46886" s="88"/>
      <c r="E46886" s="88"/>
      <c r="F46886" s="88"/>
      <c r="G46886" s="88"/>
      <c r="H46886" s="88"/>
      <c r="I46886" s="88"/>
      <c r="J46886" s="88"/>
      <c r="K46886" s="88"/>
    </row>
    <row r="46887" spans="2:11" ht="12" hidden="1" customHeight="1" x14ac:dyDescent="0.2">
      <c r="B46887" s="88"/>
      <c r="C46887" s="88"/>
      <c r="D46887" s="88"/>
      <c r="E46887" s="88"/>
      <c r="F46887" s="88"/>
      <c r="G46887" s="88"/>
      <c r="H46887" s="88"/>
      <c r="I46887" s="88"/>
      <c r="J46887" s="88"/>
      <c r="K46887" s="88"/>
    </row>
    <row r="46888" spans="2:11" ht="12" hidden="1" customHeight="1" x14ac:dyDescent="0.2">
      <c r="B46888" s="88"/>
      <c r="C46888" s="88"/>
      <c r="D46888" s="88"/>
      <c r="E46888" s="88"/>
      <c r="F46888" s="88"/>
      <c r="G46888" s="88"/>
      <c r="H46888" s="88"/>
      <c r="I46888" s="88"/>
      <c r="J46888" s="88"/>
      <c r="K46888" s="88"/>
    </row>
    <row r="46889" spans="2:11" ht="12" hidden="1" customHeight="1" x14ac:dyDescent="0.2">
      <c r="B46889" s="88"/>
      <c r="C46889" s="88"/>
      <c r="D46889" s="88"/>
      <c r="E46889" s="88"/>
      <c r="F46889" s="88"/>
      <c r="G46889" s="88"/>
      <c r="H46889" s="88"/>
      <c r="I46889" s="88"/>
      <c r="J46889" s="88"/>
      <c r="K46889" s="88"/>
    </row>
    <row r="46890" spans="2:11" ht="12" hidden="1" customHeight="1" x14ac:dyDescent="0.2">
      <c r="B46890" s="88"/>
      <c r="C46890" s="88"/>
      <c r="D46890" s="88"/>
      <c r="E46890" s="88"/>
      <c r="F46890" s="88"/>
      <c r="G46890" s="88"/>
      <c r="H46890" s="88"/>
      <c r="I46890" s="88"/>
      <c r="J46890" s="88"/>
      <c r="K46890" s="88"/>
    </row>
    <row r="46891" spans="2:11" ht="12" hidden="1" customHeight="1" x14ac:dyDescent="0.2">
      <c r="B46891" s="88"/>
      <c r="C46891" s="88"/>
      <c r="D46891" s="88"/>
      <c r="E46891" s="88"/>
      <c r="F46891" s="88"/>
      <c r="G46891" s="88"/>
      <c r="H46891" s="88"/>
      <c r="I46891" s="88"/>
      <c r="J46891" s="88"/>
      <c r="K46891" s="88"/>
    </row>
    <row r="46892" spans="2:11" ht="12" hidden="1" customHeight="1" x14ac:dyDescent="0.2">
      <c r="B46892" s="88"/>
      <c r="C46892" s="88"/>
      <c r="D46892" s="88"/>
      <c r="E46892" s="88"/>
      <c r="F46892" s="88"/>
      <c r="G46892" s="88"/>
      <c r="H46892" s="88"/>
      <c r="I46892" s="88"/>
      <c r="J46892" s="88"/>
      <c r="K46892" s="88"/>
    </row>
    <row r="46893" spans="2:11" ht="12" hidden="1" customHeight="1" x14ac:dyDescent="0.2">
      <c r="B46893" s="88"/>
      <c r="C46893" s="88"/>
      <c r="D46893" s="88"/>
      <c r="E46893" s="88"/>
      <c r="F46893" s="88"/>
      <c r="G46893" s="88"/>
      <c r="H46893" s="88"/>
      <c r="I46893" s="88"/>
      <c r="J46893" s="88"/>
      <c r="K46893" s="88"/>
    </row>
    <row r="46894" spans="2:11" ht="12" hidden="1" customHeight="1" x14ac:dyDescent="0.2">
      <c r="B46894" s="88"/>
      <c r="C46894" s="88"/>
      <c r="D46894" s="88"/>
      <c r="E46894" s="88"/>
      <c r="F46894" s="88"/>
      <c r="G46894" s="88"/>
      <c r="H46894" s="88"/>
      <c r="I46894" s="88"/>
      <c r="J46894" s="88"/>
      <c r="K46894" s="88"/>
    </row>
    <row r="46895" spans="2:11" ht="12" hidden="1" customHeight="1" x14ac:dyDescent="0.2">
      <c r="B46895" s="88"/>
      <c r="C46895" s="88"/>
      <c r="D46895" s="88"/>
      <c r="E46895" s="88"/>
      <c r="F46895" s="88"/>
      <c r="G46895" s="88"/>
      <c r="H46895" s="88"/>
      <c r="I46895" s="88"/>
      <c r="J46895" s="88"/>
      <c r="K46895" s="88"/>
    </row>
    <row r="46896" spans="2:11" ht="12" hidden="1" customHeight="1" x14ac:dyDescent="0.2">
      <c r="B46896" s="88"/>
      <c r="C46896" s="88"/>
      <c r="D46896" s="88"/>
      <c r="E46896" s="88"/>
      <c r="F46896" s="88"/>
      <c r="G46896" s="88"/>
      <c r="H46896" s="88"/>
      <c r="I46896" s="88"/>
      <c r="J46896" s="88"/>
      <c r="K46896" s="88"/>
    </row>
    <row r="46897" spans="2:11" ht="12" hidden="1" customHeight="1" x14ac:dyDescent="0.2">
      <c r="B46897" s="88"/>
      <c r="C46897" s="88"/>
      <c r="D46897" s="88"/>
      <c r="E46897" s="88"/>
      <c r="F46897" s="88"/>
      <c r="G46897" s="88"/>
      <c r="H46897" s="88"/>
      <c r="I46897" s="88"/>
      <c r="J46897" s="88"/>
      <c r="K46897" s="88"/>
    </row>
    <row r="46898" spans="2:11" ht="12" hidden="1" customHeight="1" x14ac:dyDescent="0.2">
      <c r="B46898" s="88"/>
      <c r="C46898" s="88"/>
      <c r="D46898" s="88"/>
      <c r="E46898" s="88"/>
      <c r="F46898" s="88"/>
      <c r="G46898" s="88"/>
      <c r="H46898" s="88"/>
      <c r="I46898" s="88"/>
      <c r="J46898" s="88"/>
      <c r="K46898" s="88"/>
    </row>
    <row r="46899" spans="2:11" ht="12" hidden="1" customHeight="1" x14ac:dyDescent="0.2">
      <c r="B46899" s="88"/>
      <c r="C46899" s="88"/>
      <c r="D46899" s="88"/>
      <c r="E46899" s="88"/>
      <c r="F46899" s="88"/>
      <c r="G46899" s="88"/>
      <c r="H46899" s="88"/>
      <c r="I46899" s="88"/>
      <c r="J46899" s="88"/>
      <c r="K46899" s="88"/>
    </row>
    <row r="46900" spans="2:11" ht="12" hidden="1" customHeight="1" x14ac:dyDescent="0.2">
      <c r="B46900" s="88"/>
      <c r="C46900" s="88"/>
      <c r="D46900" s="88"/>
      <c r="E46900" s="88"/>
      <c r="F46900" s="88"/>
      <c r="G46900" s="88"/>
      <c r="H46900" s="88"/>
      <c r="I46900" s="88"/>
      <c r="J46900" s="88"/>
      <c r="K46900" s="88"/>
    </row>
    <row r="46901" spans="2:11" ht="12" hidden="1" customHeight="1" x14ac:dyDescent="0.2">
      <c r="B46901" s="88"/>
      <c r="C46901" s="88"/>
      <c r="D46901" s="88"/>
      <c r="E46901" s="88"/>
      <c r="F46901" s="88"/>
      <c r="G46901" s="88"/>
      <c r="H46901" s="88"/>
      <c r="I46901" s="88"/>
      <c r="J46901" s="88"/>
      <c r="K46901" s="88"/>
    </row>
    <row r="46902" spans="2:11" ht="12" hidden="1" customHeight="1" x14ac:dyDescent="0.2">
      <c r="B46902" s="88"/>
      <c r="C46902" s="88"/>
      <c r="D46902" s="88"/>
      <c r="E46902" s="88"/>
      <c r="F46902" s="88"/>
      <c r="G46902" s="88"/>
      <c r="H46902" s="88"/>
      <c r="I46902" s="88"/>
      <c r="J46902" s="88"/>
      <c r="K46902" s="88"/>
    </row>
    <row r="46903" spans="2:11" ht="12" hidden="1" customHeight="1" x14ac:dyDescent="0.2">
      <c r="B46903" s="88"/>
      <c r="C46903" s="88"/>
      <c r="D46903" s="88"/>
      <c r="E46903" s="88"/>
      <c r="F46903" s="88"/>
      <c r="G46903" s="88"/>
      <c r="H46903" s="88"/>
      <c r="I46903" s="88"/>
      <c r="J46903" s="88"/>
      <c r="K46903" s="88"/>
    </row>
    <row r="46904" spans="2:11" ht="12" hidden="1" customHeight="1" x14ac:dyDescent="0.2">
      <c r="B46904" s="88"/>
      <c r="C46904" s="88"/>
      <c r="D46904" s="88"/>
      <c r="E46904" s="88"/>
      <c r="F46904" s="88"/>
      <c r="G46904" s="88"/>
      <c r="H46904" s="88"/>
      <c r="I46904" s="88"/>
      <c r="J46904" s="88"/>
      <c r="K46904" s="88"/>
    </row>
    <row r="46905" spans="2:11" ht="12" hidden="1" customHeight="1" x14ac:dyDescent="0.2">
      <c r="B46905" s="88"/>
      <c r="C46905" s="88"/>
      <c r="D46905" s="88"/>
      <c r="E46905" s="88"/>
      <c r="F46905" s="88"/>
      <c r="G46905" s="88"/>
      <c r="H46905" s="88"/>
      <c r="I46905" s="88"/>
      <c r="J46905" s="88"/>
      <c r="K46905" s="88"/>
    </row>
    <row r="46906" spans="2:11" ht="12" hidden="1" customHeight="1" x14ac:dyDescent="0.2">
      <c r="B46906" s="88"/>
      <c r="C46906" s="88"/>
      <c r="D46906" s="88"/>
      <c r="E46906" s="88"/>
      <c r="F46906" s="88"/>
      <c r="G46906" s="88"/>
      <c r="H46906" s="88"/>
      <c r="I46906" s="88"/>
      <c r="J46906" s="88"/>
      <c r="K46906" s="88"/>
    </row>
    <row r="46907" spans="2:11" ht="12" hidden="1" customHeight="1" x14ac:dyDescent="0.2">
      <c r="B46907" s="88"/>
      <c r="C46907" s="88"/>
      <c r="D46907" s="88"/>
      <c r="E46907" s="88"/>
      <c r="F46907" s="88"/>
      <c r="G46907" s="88"/>
      <c r="H46907" s="88"/>
      <c r="I46907" s="88"/>
      <c r="J46907" s="88"/>
      <c r="K46907" s="88"/>
    </row>
    <row r="46908" spans="2:11" ht="12" hidden="1" customHeight="1" x14ac:dyDescent="0.2">
      <c r="B46908" s="88"/>
      <c r="C46908" s="88"/>
      <c r="D46908" s="88"/>
      <c r="E46908" s="88"/>
      <c r="F46908" s="88"/>
      <c r="G46908" s="88"/>
      <c r="H46908" s="88"/>
      <c r="I46908" s="88"/>
      <c r="J46908" s="88"/>
      <c r="K46908" s="88"/>
    </row>
    <row r="46909" spans="2:11" ht="12" hidden="1" customHeight="1" x14ac:dyDescent="0.2">
      <c r="B46909" s="88"/>
      <c r="C46909" s="88"/>
      <c r="D46909" s="88"/>
      <c r="E46909" s="88"/>
      <c r="F46909" s="88"/>
      <c r="G46909" s="88"/>
      <c r="H46909" s="88"/>
      <c r="I46909" s="88"/>
      <c r="J46909" s="88"/>
      <c r="K46909" s="88"/>
    </row>
    <row r="46910" spans="2:11" ht="12" hidden="1" customHeight="1" x14ac:dyDescent="0.2">
      <c r="B46910" s="88"/>
      <c r="C46910" s="88"/>
      <c r="D46910" s="88"/>
      <c r="E46910" s="88"/>
      <c r="F46910" s="88"/>
      <c r="G46910" s="88"/>
      <c r="H46910" s="88"/>
      <c r="I46910" s="88"/>
      <c r="J46910" s="88"/>
      <c r="K46910" s="88"/>
    </row>
    <row r="46911" spans="2:11" ht="12" hidden="1" customHeight="1" x14ac:dyDescent="0.2">
      <c r="B46911" s="88"/>
      <c r="C46911" s="88"/>
      <c r="D46911" s="88"/>
      <c r="E46911" s="88"/>
      <c r="F46911" s="88"/>
      <c r="G46911" s="88"/>
      <c r="H46911" s="88"/>
      <c r="I46911" s="88"/>
      <c r="J46911" s="88"/>
      <c r="K46911" s="88"/>
    </row>
    <row r="46912" spans="2:11" ht="12" hidden="1" customHeight="1" x14ac:dyDescent="0.2">
      <c r="B46912" s="88"/>
      <c r="C46912" s="88"/>
      <c r="D46912" s="88"/>
      <c r="E46912" s="88"/>
      <c r="F46912" s="88"/>
      <c r="G46912" s="88"/>
      <c r="H46912" s="88"/>
      <c r="I46912" s="88"/>
      <c r="J46912" s="88"/>
      <c r="K46912" s="88"/>
    </row>
    <row r="46913" spans="2:11" ht="12" hidden="1" customHeight="1" x14ac:dyDescent="0.2">
      <c r="B46913" s="88"/>
      <c r="C46913" s="88"/>
      <c r="D46913" s="88"/>
      <c r="E46913" s="88"/>
      <c r="F46913" s="88"/>
      <c r="G46913" s="88"/>
      <c r="H46913" s="88"/>
      <c r="I46913" s="88"/>
      <c r="J46913" s="88"/>
      <c r="K46913" s="88"/>
    </row>
    <row r="46914" spans="2:11" ht="12" hidden="1" customHeight="1" x14ac:dyDescent="0.2">
      <c r="B46914" s="88"/>
      <c r="C46914" s="88"/>
      <c r="D46914" s="88"/>
      <c r="E46914" s="88"/>
      <c r="F46914" s="88"/>
      <c r="G46914" s="88"/>
      <c r="H46914" s="88"/>
      <c r="I46914" s="88"/>
      <c r="J46914" s="88"/>
      <c r="K46914" s="88"/>
    </row>
    <row r="46915" spans="2:11" ht="12" hidden="1" customHeight="1" x14ac:dyDescent="0.2">
      <c r="B46915" s="88"/>
      <c r="C46915" s="88"/>
      <c r="D46915" s="88"/>
      <c r="E46915" s="88"/>
      <c r="F46915" s="88"/>
      <c r="G46915" s="88"/>
      <c r="H46915" s="88"/>
      <c r="I46915" s="88"/>
      <c r="J46915" s="88"/>
      <c r="K46915" s="88"/>
    </row>
    <row r="46916" spans="2:11" ht="12" hidden="1" customHeight="1" x14ac:dyDescent="0.2">
      <c r="B46916" s="88"/>
      <c r="C46916" s="88"/>
      <c r="D46916" s="88"/>
      <c r="E46916" s="88"/>
      <c r="F46916" s="88"/>
      <c r="G46916" s="88"/>
      <c r="H46916" s="88"/>
      <c r="I46916" s="88"/>
      <c r="J46916" s="88"/>
      <c r="K46916" s="88"/>
    </row>
    <row r="46917" spans="2:11" ht="12" hidden="1" customHeight="1" x14ac:dyDescent="0.2">
      <c r="B46917" s="88"/>
      <c r="C46917" s="88"/>
      <c r="D46917" s="88"/>
      <c r="E46917" s="88"/>
      <c r="F46917" s="88"/>
      <c r="G46917" s="88"/>
      <c r="H46917" s="88"/>
      <c r="I46917" s="88"/>
      <c r="J46917" s="88"/>
      <c r="K46917" s="88"/>
    </row>
    <row r="46918" spans="2:11" ht="12" hidden="1" customHeight="1" x14ac:dyDescent="0.2">
      <c r="B46918" s="88"/>
      <c r="C46918" s="88"/>
      <c r="D46918" s="88"/>
      <c r="E46918" s="88"/>
      <c r="F46918" s="88"/>
      <c r="G46918" s="88"/>
      <c r="H46918" s="88"/>
      <c r="I46918" s="88"/>
      <c r="J46918" s="88"/>
      <c r="K46918" s="88"/>
    </row>
    <row r="46919" spans="2:11" ht="12" hidden="1" customHeight="1" x14ac:dyDescent="0.2">
      <c r="B46919" s="88"/>
      <c r="C46919" s="88"/>
      <c r="D46919" s="88"/>
      <c r="E46919" s="88"/>
      <c r="F46919" s="88"/>
      <c r="G46919" s="88"/>
      <c r="H46919" s="88"/>
      <c r="I46919" s="88"/>
      <c r="J46919" s="88"/>
      <c r="K46919" s="88"/>
    </row>
    <row r="46920" spans="2:11" ht="12" hidden="1" customHeight="1" x14ac:dyDescent="0.2">
      <c r="B46920" s="88"/>
      <c r="C46920" s="88"/>
      <c r="D46920" s="88"/>
      <c r="E46920" s="88"/>
      <c r="F46920" s="88"/>
      <c r="G46920" s="88"/>
      <c r="H46920" s="88"/>
      <c r="I46920" s="88"/>
      <c r="J46920" s="88"/>
      <c r="K46920" s="88"/>
    </row>
    <row r="46921" spans="2:11" ht="12" hidden="1" customHeight="1" x14ac:dyDescent="0.2">
      <c r="B46921" s="88"/>
      <c r="C46921" s="88"/>
      <c r="D46921" s="88"/>
      <c r="E46921" s="88"/>
      <c r="F46921" s="88"/>
      <c r="G46921" s="88"/>
      <c r="H46921" s="88"/>
      <c r="I46921" s="88"/>
      <c r="J46921" s="88"/>
      <c r="K46921" s="88"/>
    </row>
    <row r="46922" spans="2:11" ht="12" hidden="1" customHeight="1" x14ac:dyDescent="0.2">
      <c r="B46922" s="88"/>
      <c r="C46922" s="88"/>
      <c r="D46922" s="88"/>
      <c r="E46922" s="88"/>
      <c r="F46922" s="88"/>
      <c r="G46922" s="88"/>
      <c r="H46922" s="88"/>
      <c r="I46922" s="88"/>
      <c r="J46922" s="88"/>
      <c r="K46922" s="88"/>
    </row>
    <row r="46923" spans="2:11" ht="12" hidden="1" customHeight="1" x14ac:dyDescent="0.2">
      <c r="B46923" s="88"/>
      <c r="C46923" s="88"/>
      <c r="D46923" s="88"/>
      <c r="E46923" s="88"/>
      <c r="F46923" s="88"/>
      <c r="G46923" s="88"/>
      <c r="H46923" s="88"/>
      <c r="I46923" s="88"/>
      <c r="J46923" s="88"/>
      <c r="K46923" s="88"/>
    </row>
    <row r="46924" spans="2:11" ht="12" hidden="1" customHeight="1" x14ac:dyDescent="0.2">
      <c r="B46924" s="88"/>
      <c r="C46924" s="88"/>
      <c r="D46924" s="88"/>
      <c r="E46924" s="88"/>
      <c r="F46924" s="88"/>
      <c r="G46924" s="88"/>
      <c r="H46924" s="88"/>
      <c r="I46924" s="88"/>
      <c r="J46924" s="88"/>
      <c r="K46924" s="88"/>
    </row>
    <row r="46925" spans="2:11" ht="12" hidden="1" customHeight="1" x14ac:dyDescent="0.2">
      <c r="B46925" s="88"/>
      <c r="C46925" s="88"/>
      <c r="D46925" s="88"/>
      <c r="E46925" s="88"/>
      <c r="F46925" s="88"/>
      <c r="G46925" s="88"/>
      <c r="H46925" s="88"/>
      <c r="I46925" s="88"/>
      <c r="J46925" s="88"/>
      <c r="K46925" s="88"/>
    </row>
    <row r="46926" spans="2:11" ht="12" hidden="1" customHeight="1" x14ac:dyDescent="0.2">
      <c r="B46926" s="88"/>
      <c r="C46926" s="88"/>
      <c r="D46926" s="88"/>
      <c r="E46926" s="88"/>
      <c r="F46926" s="88"/>
      <c r="G46926" s="88"/>
      <c r="H46926" s="88"/>
      <c r="I46926" s="88"/>
      <c r="J46926" s="88"/>
      <c r="K46926" s="88"/>
    </row>
    <row r="46927" spans="2:11" ht="12" hidden="1" customHeight="1" x14ac:dyDescent="0.2">
      <c r="B46927" s="88"/>
      <c r="C46927" s="88"/>
      <c r="D46927" s="88"/>
      <c r="E46927" s="88"/>
      <c r="F46927" s="88"/>
      <c r="G46927" s="88"/>
      <c r="H46927" s="88"/>
      <c r="I46927" s="88"/>
      <c r="J46927" s="88"/>
      <c r="K46927" s="88"/>
    </row>
    <row r="46928" spans="2:11" ht="12" hidden="1" customHeight="1" x14ac:dyDescent="0.2">
      <c r="B46928" s="88"/>
      <c r="C46928" s="88"/>
      <c r="D46928" s="88"/>
      <c r="E46928" s="88"/>
      <c r="F46928" s="88"/>
      <c r="G46928" s="88"/>
      <c r="H46928" s="88"/>
      <c r="I46928" s="88"/>
      <c r="J46928" s="88"/>
      <c r="K46928" s="88"/>
    </row>
    <row r="46929" spans="2:11" ht="12" hidden="1" customHeight="1" x14ac:dyDescent="0.2">
      <c r="B46929" s="88"/>
      <c r="C46929" s="88"/>
      <c r="D46929" s="88"/>
      <c r="E46929" s="88"/>
      <c r="F46929" s="88"/>
      <c r="G46929" s="88"/>
      <c r="H46929" s="88"/>
      <c r="I46929" s="88"/>
      <c r="J46929" s="88"/>
      <c r="K46929" s="88"/>
    </row>
    <row r="46930" spans="2:11" ht="12" hidden="1" customHeight="1" x14ac:dyDescent="0.2">
      <c r="B46930" s="88"/>
      <c r="C46930" s="88"/>
      <c r="D46930" s="88"/>
      <c r="E46930" s="88"/>
      <c r="F46930" s="88"/>
      <c r="G46930" s="88"/>
      <c r="H46930" s="88"/>
      <c r="I46930" s="88"/>
      <c r="J46930" s="88"/>
      <c r="K46930" s="88"/>
    </row>
    <row r="46931" spans="2:11" ht="12" hidden="1" customHeight="1" x14ac:dyDescent="0.2">
      <c r="B46931" s="88"/>
      <c r="C46931" s="88"/>
      <c r="D46931" s="88"/>
      <c r="E46931" s="88"/>
      <c r="F46931" s="88"/>
      <c r="G46931" s="88"/>
      <c r="H46931" s="88"/>
      <c r="I46931" s="88"/>
      <c r="J46931" s="88"/>
      <c r="K46931" s="88"/>
    </row>
    <row r="46932" spans="2:11" ht="12" hidden="1" customHeight="1" x14ac:dyDescent="0.2">
      <c r="B46932" s="88"/>
      <c r="C46932" s="88"/>
      <c r="D46932" s="88"/>
      <c r="E46932" s="88"/>
      <c r="F46932" s="88"/>
      <c r="G46932" s="88"/>
      <c r="H46932" s="88"/>
      <c r="I46932" s="88"/>
      <c r="J46932" s="88"/>
      <c r="K46932" s="88"/>
    </row>
    <row r="46933" spans="2:11" ht="12" hidden="1" customHeight="1" x14ac:dyDescent="0.2">
      <c r="B46933" s="88"/>
      <c r="C46933" s="88"/>
      <c r="D46933" s="88"/>
      <c r="E46933" s="88"/>
      <c r="F46933" s="88"/>
      <c r="G46933" s="88"/>
      <c r="H46933" s="88"/>
      <c r="I46933" s="88"/>
      <c r="J46933" s="88"/>
      <c r="K46933" s="88"/>
    </row>
    <row r="46934" spans="2:11" ht="12" hidden="1" customHeight="1" x14ac:dyDescent="0.2">
      <c r="B46934" s="88"/>
      <c r="C46934" s="88"/>
      <c r="D46934" s="88"/>
      <c r="E46934" s="88"/>
      <c r="F46934" s="88"/>
      <c r="G46934" s="88"/>
      <c r="H46934" s="88"/>
      <c r="I46934" s="88"/>
      <c r="J46934" s="88"/>
      <c r="K46934" s="88"/>
    </row>
    <row r="46935" spans="2:11" ht="12" hidden="1" customHeight="1" x14ac:dyDescent="0.2">
      <c r="B46935" s="88"/>
      <c r="C46935" s="88"/>
      <c r="D46935" s="88"/>
      <c r="E46935" s="88"/>
      <c r="F46935" s="88"/>
      <c r="G46935" s="88"/>
      <c r="H46935" s="88"/>
      <c r="I46935" s="88"/>
      <c r="J46935" s="88"/>
      <c r="K46935" s="88"/>
    </row>
    <row r="46936" spans="2:11" ht="12" hidden="1" customHeight="1" x14ac:dyDescent="0.2">
      <c r="B46936" s="88"/>
      <c r="C46936" s="88"/>
      <c r="D46936" s="88"/>
      <c r="E46936" s="88"/>
      <c r="F46936" s="88"/>
      <c r="G46936" s="88"/>
      <c r="H46936" s="88"/>
      <c r="I46936" s="88"/>
      <c r="J46936" s="88"/>
      <c r="K46936" s="88"/>
    </row>
    <row r="46937" spans="2:11" ht="12" hidden="1" customHeight="1" x14ac:dyDescent="0.2">
      <c r="B46937" s="88"/>
      <c r="C46937" s="88"/>
      <c r="D46937" s="88"/>
      <c r="E46937" s="88"/>
      <c r="F46937" s="88"/>
      <c r="G46937" s="88"/>
      <c r="H46937" s="88"/>
      <c r="I46937" s="88"/>
      <c r="J46937" s="88"/>
      <c r="K46937" s="88"/>
    </row>
    <row r="46938" spans="2:11" ht="12" hidden="1" customHeight="1" x14ac:dyDescent="0.2">
      <c r="B46938" s="88"/>
      <c r="C46938" s="88"/>
      <c r="D46938" s="88"/>
      <c r="E46938" s="88"/>
      <c r="F46938" s="88"/>
      <c r="G46938" s="88"/>
      <c r="H46938" s="88"/>
      <c r="I46938" s="88"/>
      <c r="J46938" s="88"/>
      <c r="K46938" s="88"/>
    </row>
    <row r="46939" spans="2:11" ht="12" hidden="1" customHeight="1" x14ac:dyDescent="0.2">
      <c r="B46939" s="88"/>
      <c r="C46939" s="88"/>
      <c r="D46939" s="88"/>
      <c r="E46939" s="88"/>
      <c r="F46939" s="88"/>
      <c r="G46939" s="88"/>
      <c r="H46939" s="88"/>
      <c r="I46939" s="88"/>
      <c r="J46939" s="88"/>
      <c r="K46939" s="88"/>
    </row>
    <row r="46940" spans="2:11" ht="12" hidden="1" customHeight="1" x14ac:dyDescent="0.2">
      <c r="B46940" s="88"/>
      <c r="C46940" s="88"/>
      <c r="D46940" s="88"/>
      <c r="E46940" s="88"/>
      <c r="F46940" s="88"/>
      <c r="G46940" s="88"/>
      <c r="H46940" s="88"/>
      <c r="I46940" s="88"/>
      <c r="J46940" s="88"/>
      <c r="K46940" s="88"/>
    </row>
    <row r="46941" spans="2:11" ht="12" hidden="1" customHeight="1" x14ac:dyDescent="0.2">
      <c r="B46941" s="88"/>
      <c r="C46941" s="88"/>
      <c r="D46941" s="88"/>
      <c r="E46941" s="88"/>
      <c r="F46941" s="88"/>
      <c r="G46941" s="88"/>
      <c r="H46941" s="88"/>
      <c r="I46941" s="88"/>
      <c r="J46941" s="88"/>
      <c r="K46941" s="88"/>
    </row>
    <row r="46942" spans="2:11" ht="12" hidden="1" customHeight="1" x14ac:dyDescent="0.2">
      <c r="B46942" s="88"/>
      <c r="C46942" s="88"/>
      <c r="D46942" s="88"/>
      <c r="E46942" s="88"/>
      <c r="F46942" s="88"/>
      <c r="G46942" s="88"/>
      <c r="H46942" s="88"/>
      <c r="I46942" s="88"/>
      <c r="J46942" s="88"/>
      <c r="K46942" s="88"/>
    </row>
    <row r="46943" spans="2:11" ht="12" hidden="1" customHeight="1" x14ac:dyDescent="0.2">
      <c r="B46943" s="88"/>
      <c r="C46943" s="88"/>
      <c r="D46943" s="88"/>
      <c r="E46943" s="88"/>
      <c r="F46943" s="88"/>
      <c r="G46943" s="88"/>
      <c r="H46943" s="88"/>
      <c r="I46943" s="88"/>
      <c r="J46943" s="88"/>
      <c r="K46943" s="88"/>
    </row>
    <row r="46944" spans="2:11" ht="12" hidden="1" customHeight="1" x14ac:dyDescent="0.2">
      <c r="B46944" s="88"/>
      <c r="C46944" s="88"/>
      <c r="D46944" s="88"/>
      <c r="E46944" s="88"/>
      <c r="F46944" s="88"/>
      <c r="G46944" s="88"/>
      <c r="H46944" s="88"/>
      <c r="I46944" s="88"/>
      <c r="J46944" s="88"/>
      <c r="K46944" s="88"/>
    </row>
    <row r="46945" spans="2:11" ht="12" hidden="1" customHeight="1" x14ac:dyDescent="0.2">
      <c r="B46945" s="88"/>
      <c r="C46945" s="88"/>
      <c r="D46945" s="88"/>
      <c r="E46945" s="88"/>
      <c r="F46945" s="88"/>
      <c r="G46945" s="88"/>
      <c r="H46945" s="88"/>
      <c r="I46945" s="88"/>
      <c r="J46945" s="88"/>
      <c r="K46945" s="88"/>
    </row>
    <row r="46946" spans="2:11" ht="12" hidden="1" customHeight="1" x14ac:dyDescent="0.2">
      <c r="B46946" s="88"/>
      <c r="C46946" s="88"/>
      <c r="D46946" s="88"/>
      <c r="E46946" s="88"/>
      <c r="F46946" s="88"/>
      <c r="G46946" s="88"/>
      <c r="H46946" s="88"/>
      <c r="I46946" s="88"/>
      <c r="J46946" s="88"/>
      <c r="K46946" s="88"/>
    </row>
    <row r="46947" spans="2:11" ht="12" hidden="1" customHeight="1" x14ac:dyDescent="0.2">
      <c r="B46947" s="88"/>
      <c r="C46947" s="88"/>
      <c r="D46947" s="88"/>
      <c r="E46947" s="88"/>
      <c r="F46947" s="88"/>
      <c r="G46947" s="88"/>
      <c r="H46947" s="88"/>
      <c r="I46947" s="88"/>
      <c r="J46947" s="88"/>
      <c r="K46947" s="88"/>
    </row>
    <row r="46948" spans="2:11" ht="12" hidden="1" customHeight="1" x14ac:dyDescent="0.2">
      <c r="B46948" s="88"/>
      <c r="C46948" s="88"/>
      <c r="D46948" s="88"/>
      <c r="E46948" s="88"/>
      <c r="F46948" s="88"/>
      <c r="G46948" s="88"/>
      <c r="H46948" s="88"/>
      <c r="I46948" s="88"/>
      <c r="J46948" s="88"/>
      <c r="K46948" s="88"/>
    </row>
    <row r="46949" spans="2:11" ht="12" hidden="1" customHeight="1" x14ac:dyDescent="0.2">
      <c r="B46949" s="88"/>
      <c r="C46949" s="88"/>
      <c r="D46949" s="88"/>
      <c r="E46949" s="88"/>
      <c r="F46949" s="88"/>
      <c r="G46949" s="88"/>
      <c r="H46949" s="88"/>
      <c r="I46949" s="88"/>
      <c r="J46949" s="88"/>
      <c r="K46949" s="88"/>
    </row>
    <row r="46950" spans="2:11" ht="12" hidden="1" customHeight="1" x14ac:dyDescent="0.2">
      <c r="B46950" s="88"/>
      <c r="C46950" s="88"/>
      <c r="D46950" s="88"/>
      <c r="E46950" s="88"/>
      <c r="F46950" s="88"/>
      <c r="G46950" s="88"/>
      <c r="H46950" s="88"/>
      <c r="I46950" s="88"/>
      <c r="J46950" s="88"/>
      <c r="K46950" s="88"/>
    </row>
    <row r="46951" spans="2:11" ht="12" hidden="1" customHeight="1" x14ac:dyDescent="0.2">
      <c r="B46951" s="88"/>
      <c r="C46951" s="88"/>
      <c r="D46951" s="88"/>
      <c r="E46951" s="88"/>
      <c r="F46951" s="88"/>
      <c r="G46951" s="88"/>
      <c r="H46951" s="88"/>
      <c r="I46951" s="88"/>
      <c r="J46951" s="88"/>
      <c r="K46951" s="88"/>
    </row>
    <row r="46952" spans="2:11" ht="12" hidden="1" customHeight="1" x14ac:dyDescent="0.2">
      <c r="B46952" s="88"/>
      <c r="C46952" s="88"/>
      <c r="D46952" s="88"/>
      <c r="E46952" s="88"/>
      <c r="F46952" s="88"/>
      <c r="G46952" s="88"/>
      <c r="H46952" s="88"/>
      <c r="I46952" s="88"/>
      <c r="J46952" s="88"/>
      <c r="K46952" s="88"/>
    </row>
    <row r="46953" spans="2:11" ht="12" hidden="1" customHeight="1" x14ac:dyDescent="0.2">
      <c r="B46953" s="88"/>
      <c r="C46953" s="88"/>
      <c r="D46953" s="88"/>
      <c r="E46953" s="88"/>
      <c r="F46953" s="88"/>
      <c r="G46953" s="88"/>
      <c r="H46953" s="88"/>
      <c r="I46953" s="88"/>
      <c r="J46953" s="88"/>
      <c r="K46953" s="88"/>
    </row>
    <row r="46954" spans="2:11" ht="12" hidden="1" customHeight="1" x14ac:dyDescent="0.2">
      <c r="B46954" s="88"/>
      <c r="C46954" s="88"/>
      <c r="D46954" s="88"/>
      <c r="E46954" s="88"/>
      <c r="F46954" s="88"/>
      <c r="G46954" s="88"/>
      <c r="H46954" s="88"/>
      <c r="I46954" s="88"/>
      <c r="J46954" s="88"/>
      <c r="K46954" s="88"/>
    </row>
    <row r="46955" spans="2:11" ht="12" hidden="1" customHeight="1" x14ac:dyDescent="0.2">
      <c r="B46955" s="88"/>
      <c r="C46955" s="88"/>
      <c r="D46955" s="88"/>
      <c r="E46955" s="88"/>
      <c r="F46955" s="88"/>
      <c r="G46955" s="88"/>
      <c r="H46955" s="88"/>
      <c r="I46955" s="88"/>
      <c r="J46955" s="88"/>
      <c r="K46955" s="88"/>
    </row>
    <row r="46956" spans="2:11" ht="12" hidden="1" customHeight="1" x14ac:dyDescent="0.2">
      <c r="B46956" s="88"/>
      <c r="C46956" s="88"/>
      <c r="D46956" s="88"/>
      <c r="E46956" s="88"/>
      <c r="F46956" s="88"/>
      <c r="G46956" s="88"/>
      <c r="H46956" s="88"/>
      <c r="I46956" s="88"/>
      <c r="J46956" s="88"/>
      <c r="K46956" s="88"/>
    </row>
    <row r="46957" spans="2:11" ht="12" hidden="1" customHeight="1" x14ac:dyDescent="0.2">
      <c r="B46957" s="88"/>
      <c r="C46957" s="88"/>
      <c r="D46957" s="88"/>
      <c r="E46957" s="88"/>
      <c r="F46957" s="88"/>
      <c r="G46957" s="88"/>
      <c r="H46957" s="88"/>
      <c r="I46957" s="88"/>
      <c r="J46957" s="88"/>
      <c r="K46957" s="88"/>
    </row>
    <row r="46958" spans="2:11" ht="12" hidden="1" customHeight="1" x14ac:dyDescent="0.2">
      <c r="B46958" s="88"/>
      <c r="C46958" s="88"/>
      <c r="D46958" s="88"/>
      <c r="E46958" s="88"/>
      <c r="F46958" s="88"/>
      <c r="G46958" s="88"/>
      <c r="H46958" s="88"/>
      <c r="I46958" s="88"/>
      <c r="J46958" s="88"/>
      <c r="K46958" s="88"/>
    </row>
    <row r="46959" spans="2:11" ht="12" hidden="1" customHeight="1" x14ac:dyDescent="0.2">
      <c r="B46959" s="88"/>
      <c r="C46959" s="88"/>
      <c r="D46959" s="88"/>
      <c r="E46959" s="88"/>
      <c r="F46959" s="88"/>
      <c r="G46959" s="88"/>
      <c r="H46959" s="88"/>
      <c r="I46959" s="88"/>
      <c r="J46959" s="88"/>
      <c r="K46959" s="88"/>
    </row>
    <row r="46960" spans="2:11" ht="12" hidden="1" customHeight="1" x14ac:dyDescent="0.2">
      <c r="B46960" s="88"/>
      <c r="C46960" s="88"/>
      <c r="D46960" s="88"/>
      <c r="E46960" s="88"/>
      <c r="F46960" s="88"/>
      <c r="G46960" s="88"/>
      <c r="H46960" s="88"/>
      <c r="I46960" s="88"/>
      <c r="J46960" s="88"/>
      <c r="K46960" s="88"/>
    </row>
    <row r="46961" spans="2:11" ht="12" hidden="1" customHeight="1" x14ac:dyDescent="0.2">
      <c r="B46961" s="88"/>
      <c r="C46961" s="88"/>
      <c r="D46961" s="88"/>
      <c r="E46961" s="88"/>
      <c r="F46961" s="88"/>
      <c r="G46961" s="88"/>
      <c r="H46961" s="88"/>
      <c r="I46961" s="88"/>
      <c r="J46961" s="88"/>
      <c r="K46961" s="88"/>
    </row>
    <row r="46962" spans="2:11" ht="12" hidden="1" customHeight="1" x14ac:dyDescent="0.2">
      <c r="B46962" s="88"/>
      <c r="C46962" s="88"/>
      <c r="D46962" s="88"/>
      <c r="E46962" s="88"/>
      <c r="F46962" s="88"/>
      <c r="G46962" s="88"/>
      <c r="H46962" s="88"/>
      <c r="I46962" s="88"/>
      <c r="J46962" s="88"/>
      <c r="K46962" s="88"/>
    </row>
    <row r="46963" spans="2:11" ht="12" hidden="1" customHeight="1" x14ac:dyDescent="0.2">
      <c r="B46963" s="88"/>
      <c r="C46963" s="88"/>
      <c r="D46963" s="88"/>
      <c r="E46963" s="88"/>
      <c r="F46963" s="88"/>
      <c r="G46963" s="88"/>
      <c r="H46963" s="88"/>
      <c r="I46963" s="88"/>
      <c r="J46963" s="88"/>
      <c r="K46963" s="88"/>
    </row>
    <row r="46964" spans="2:11" ht="12" hidden="1" customHeight="1" x14ac:dyDescent="0.2">
      <c r="B46964" s="88"/>
      <c r="C46964" s="88"/>
      <c r="D46964" s="88"/>
      <c r="E46964" s="88"/>
      <c r="F46964" s="88"/>
      <c r="G46964" s="88"/>
      <c r="H46964" s="88"/>
      <c r="I46964" s="88"/>
      <c r="J46964" s="88"/>
      <c r="K46964" s="88"/>
    </row>
    <row r="46965" spans="2:11" ht="12" hidden="1" customHeight="1" x14ac:dyDescent="0.2">
      <c r="B46965" s="88"/>
      <c r="C46965" s="88"/>
      <c r="D46965" s="88"/>
      <c r="E46965" s="88"/>
      <c r="F46965" s="88"/>
      <c r="G46965" s="88"/>
      <c r="H46965" s="88"/>
      <c r="I46965" s="88"/>
      <c r="J46965" s="88"/>
      <c r="K46965" s="88"/>
    </row>
    <row r="46966" spans="2:11" ht="12" hidden="1" customHeight="1" x14ac:dyDescent="0.2">
      <c r="B46966" s="88"/>
      <c r="C46966" s="88"/>
      <c r="D46966" s="88"/>
      <c r="E46966" s="88"/>
      <c r="F46966" s="88"/>
      <c r="G46966" s="88"/>
      <c r="H46966" s="88"/>
      <c r="I46966" s="88"/>
      <c r="J46966" s="88"/>
      <c r="K46966" s="88"/>
    </row>
    <row r="46967" spans="2:11" ht="12" hidden="1" customHeight="1" x14ac:dyDescent="0.2">
      <c r="B46967" s="88"/>
      <c r="C46967" s="88"/>
      <c r="D46967" s="88"/>
      <c r="E46967" s="88"/>
      <c r="F46967" s="88"/>
      <c r="G46967" s="88"/>
      <c r="H46967" s="88"/>
      <c r="I46967" s="88"/>
      <c r="J46967" s="88"/>
      <c r="K46967" s="88"/>
    </row>
    <row r="46968" spans="2:11" ht="12" hidden="1" customHeight="1" x14ac:dyDescent="0.2">
      <c r="B46968" s="88"/>
      <c r="C46968" s="88"/>
      <c r="D46968" s="88"/>
      <c r="E46968" s="88"/>
      <c r="F46968" s="88"/>
      <c r="G46968" s="88"/>
      <c r="H46968" s="88"/>
      <c r="I46968" s="88"/>
      <c r="J46968" s="88"/>
      <c r="K46968" s="88"/>
    </row>
    <row r="46969" spans="2:11" ht="12" hidden="1" customHeight="1" x14ac:dyDescent="0.2">
      <c r="B46969" s="88"/>
      <c r="C46969" s="88"/>
      <c r="D46969" s="88"/>
      <c r="E46969" s="88"/>
      <c r="F46969" s="88"/>
      <c r="G46969" s="88"/>
      <c r="H46969" s="88"/>
      <c r="I46969" s="88"/>
      <c r="J46969" s="88"/>
      <c r="K46969" s="88"/>
    </row>
    <row r="46970" spans="2:11" ht="12" hidden="1" customHeight="1" x14ac:dyDescent="0.2">
      <c r="B46970" s="88"/>
      <c r="C46970" s="88"/>
      <c r="D46970" s="88"/>
      <c r="E46970" s="88"/>
      <c r="F46970" s="88"/>
      <c r="G46970" s="88"/>
      <c r="H46970" s="88"/>
      <c r="I46970" s="88"/>
      <c r="J46970" s="88"/>
      <c r="K46970" s="88"/>
    </row>
    <row r="46971" spans="2:11" ht="12" hidden="1" customHeight="1" x14ac:dyDescent="0.2">
      <c r="B46971" s="88"/>
      <c r="C46971" s="88"/>
      <c r="D46971" s="88"/>
      <c r="E46971" s="88"/>
      <c r="F46971" s="88"/>
      <c r="G46971" s="88"/>
      <c r="H46971" s="88"/>
      <c r="I46971" s="88"/>
      <c r="J46971" s="88"/>
      <c r="K46971" s="88"/>
    </row>
    <row r="46972" spans="2:11" ht="12" hidden="1" customHeight="1" x14ac:dyDescent="0.2">
      <c r="B46972" s="88"/>
      <c r="C46972" s="88"/>
      <c r="D46972" s="88"/>
      <c r="E46972" s="88"/>
      <c r="F46972" s="88"/>
      <c r="G46972" s="88"/>
      <c r="H46972" s="88"/>
      <c r="I46972" s="88"/>
      <c r="J46972" s="88"/>
      <c r="K46972" s="88"/>
    </row>
    <row r="46973" spans="2:11" ht="12" hidden="1" customHeight="1" x14ac:dyDescent="0.2">
      <c r="B46973" s="88"/>
      <c r="C46973" s="88"/>
      <c r="D46973" s="88"/>
      <c r="E46973" s="88"/>
      <c r="F46973" s="88"/>
      <c r="G46973" s="88"/>
      <c r="H46973" s="88"/>
      <c r="I46973" s="88"/>
      <c r="J46973" s="88"/>
      <c r="K46973" s="88"/>
    </row>
    <row r="46974" spans="2:11" ht="12" hidden="1" customHeight="1" x14ac:dyDescent="0.2">
      <c r="B46974" s="88"/>
      <c r="C46974" s="88"/>
      <c r="D46974" s="88"/>
      <c r="E46974" s="88"/>
      <c r="F46974" s="88"/>
      <c r="G46974" s="88"/>
      <c r="H46974" s="88"/>
      <c r="I46974" s="88"/>
      <c r="J46974" s="88"/>
      <c r="K46974" s="88"/>
    </row>
    <row r="46975" spans="2:11" ht="12" hidden="1" customHeight="1" x14ac:dyDescent="0.2">
      <c r="B46975" s="88"/>
      <c r="C46975" s="88"/>
      <c r="D46975" s="88"/>
      <c r="E46975" s="88"/>
      <c r="F46975" s="88"/>
      <c r="G46975" s="88"/>
      <c r="H46975" s="88"/>
      <c r="I46975" s="88"/>
      <c r="J46975" s="88"/>
      <c r="K46975" s="88"/>
    </row>
    <row r="46976" spans="2:11" ht="12" hidden="1" customHeight="1" x14ac:dyDescent="0.2">
      <c r="B46976" s="88"/>
      <c r="C46976" s="88"/>
      <c r="D46976" s="88"/>
      <c r="E46976" s="88"/>
      <c r="F46976" s="88"/>
      <c r="G46976" s="88"/>
      <c r="H46976" s="88"/>
      <c r="I46976" s="88"/>
      <c r="J46976" s="88"/>
      <c r="K46976" s="88"/>
    </row>
    <row r="46977" spans="2:11" ht="12" hidden="1" customHeight="1" x14ac:dyDescent="0.2">
      <c r="B46977" s="88"/>
      <c r="C46977" s="88"/>
      <c r="D46977" s="88"/>
      <c r="E46977" s="88"/>
      <c r="F46977" s="88"/>
      <c r="G46977" s="88"/>
      <c r="H46977" s="88"/>
      <c r="I46977" s="88"/>
      <c r="J46977" s="88"/>
      <c r="K46977" s="88"/>
    </row>
    <row r="46978" spans="2:11" ht="12" hidden="1" customHeight="1" x14ac:dyDescent="0.2">
      <c r="B46978" s="88"/>
      <c r="C46978" s="88"/>
      <c r="D46978" s="88"/>
      <c r="E46978" s="88"/>
      <c r="F46978" s="88"/>
      <c r="G46978" s="88"/>
      <c r="H46978" s="88"/>
      <c r="I46978" s="88"/>
      <c r="J46978" s="88"/>
      <c r="K46978" s="88"/>
    </row>
    <row r="46979" spans="2:11" ht="12" hidden="1" customHeight="1" x14ac:dyDescent="0.2">
      <c r="B46979" s="88"/>
      <c r="C46979" s="88"/>
      <c r="D46979" s="88"/>
      <c r="E46979" s="88"/>
      <c r="F46979" s="88"/>
      <c r="G46979" s="88"/>
      <c r="H46979" s="88"/>
      <c r="I46979" s="88"/>
      <c r="J46979" s="88"/>
      <c r="K46979" s="88"/>
    </row>
    <row r="46980" spans="2:11" ht="12" hidden="1" customHeight="1" x14ac:dyDescent="0.2">
      <c r="B46980" s="88"/>
      <c r="C46980" s="88"/>
      <c r="D46980" s="88"/>
      <c r="E46980" s="88"/>
      <c r="F46980" s="88"/>
      <c r="G46980" s="88"/>
      <c r="H46980" s="88"/>
      <c r="I46980" s="88"/>
      <c r="J46980" s="88"/>
      <c r="K46980" s="88"/>
    </row>
    <row r="46981" spans="2:11" ht="12" hidden="1" customHeight="1" x14ac:dyDescent="0.2">
      <c r="B46981" s="88"/>
      <c r="C46981" s="88"/>
      <c r="D46981" s="88"/>
      <c r="E46981" s="88"/>
      <c r="F46981" s="88"/>
      <c r="G46981" s="88"/>
      <c r="H46981" s="88"/>
      <c r="I46981" s="88"/>
      <c r="J46981" s="88"/>
      <c r="K46981" s="88"/>
    </row>
    <row r="46982" spans="2:11" ht="12" hidden="1" customHeight="1" x14ac:dyDescent="0.2">
      <c r="B46982" s="88"/>
      <c r="C46982" s="88"/>
      <c r="D46982" s="88"/>
      <c r="E46982" s="88"/>
      <c r="F46982" s="88"/>
      <c r="G46982" s="88"/>
      <c r="H46982" s="88"/>
      <c r="I46982" s="88"/>
      <c r="J46982" s="88"/>
      <c r="K46982" s="88"/>
    </row>
    <row r="46983" spans="2:11" ht="12" hidden="1" customHeight="1" x14ac:dyDescent="0.2">
      <c r="B46983" s="88"/>
      <c r="C46983" s="88"/>
      <c r="D46983" s="88"/>
      <c r="E46983" s="88"/>
      <c r="F46983" s="88"/>
      <c r="G46983" s="88"/>
      <c r="H46983" s="88"/>
      <c r="I46983" s="88"/>
      <c r="J46983" s="88"/>
      <c r="K46983" s="88"/>
    </row>
    <row r="46984" spans="2:11" ht="12" hidden="1" customHeight="1" x14ac:dyDescent="0.2">
      <c r="B46984" s="88"/>
      <c r="C46984" s="88"/>
      <c r="D46984" s="88"/>
      <c r="E46984" s="88"/>
      <c r="F46984" s="88"/>
      <c r="G46984" s="88"/>
      <c r="H46984" s="88"/>
      <c r="I46984" s="88"/>
      <c r="J46984" s="88"/>
      <c r="K46984" s="88"/>
    </row>
    <row r="46985" spans="2:11" ht="12" hidden="1" customHeight="1" x14ac:dyDescent="0.2">
      <c r="B46985" s="88"/>
      <c r="C46985" s="88"/>
      <c r="D46985" s="88"/>
      <c r="E46985" s="88"/>
      <c r="F46985" s="88"/>
      <c r="G46985" s="88"/>
      <c r="H46985" s="88"/>
      <c r="I46985" s="88"/>
      <c r="J46985" s="88"/>
      <c r="K46985" s="88"/>
    </row>
    <row r="46986" spans="2:11" ht="12" hidden="1" customHeight="1" x14ac:dyDescent="0.2">
      <c r="B46986" s="88"/>
      <c r="C46986" s="88"/>
      <c r="D46986" s="88"/>
      <c r="E46986" s="88"/>
      <c r="F46986" s="88"/>
      <c r="G46986" s="88"/>
      <c r="H46986" s="88"/>
      <c r="I46986" s="88"/>
      <c r="J46986" s="88"/>
      <c r="K46986" s="88"/>
    </row>
    <row r="46987" spans="2:11" ht="12" hidden="1" customHeight="1" x14ac:dyDescent="0.2">
      <c r="B46987" s="88"/>
      <c r="C46987" s="88"/>
      <c r="D46987" s="88"/>
      <c r="E46987" s="88"/>
      <c r="F46987" s="88"/>
      <c r="G46987" s="88"/>
      <c r="H46987" s="88"/>
      <c r="I46987" s="88"/>
      <c r="J46987" s="88"/>
      <c r="K46987" s="88"/>
    </row>
    <row r="46988" spans="2:11" ht="12" hidden="1" customHeight="1" x14ac:dyDescent="0.2">
      <c r="B46988" s="88"/>
      <c r="C46988" s="88"/>
      <c r="D46988" s="88"/>
      <c r="E46988" s="88"/>
      <c r="F46988" s="88"/>
      <c r="G46988" s="88"/>
      <c r="H46988" s="88"/>
      <c r="I46988" s="88"/>
      <c r="J46988" s="88"/>
      <c r="K46988" s="88"/>
    </row>
    <row r="46989" spans="2:11" ht="12" hidden="1" customHeight="1" x14ac:dyDescent="0.2">
      <c r="B46989" s="88"/>
      <c r="C46989" s="88"/>
      <c r="D46989" s="88"/>
      <c r="E46989" s="88"/>
      <c r="F46989" s="88"/>
      <c r="G46989" s="88"/>
      <c r="H46989" s="88"/>
      <c r="I46989" s="88"/>
      <c r="J46989" s="88"/>
      <c r="K46989" s="88"/>
    </row>
    <row r="46990" spans="2:11" ht="12" hidden="1" customHeight="1" x14ac:dyDescent="0.2">
      <c r="B46990" s="88"/>
      <c r="C46990" s="88"/>
      <c r="D46990" s="88"/>
      <c r="E46990" s="88"/>
      <c r="F46990" s="88"/>
      <c r="G46990" s="88"/>
      <c r="H46990" s="88"/>
      <c r="I46990" s="88"/>
      <c r="J46990" s="88"/>
      <c r="K46990" s="88"/>
    </row>
    <row r="46991" spans="2:11" ht="12" hidden="1" customHeight="1" x14ac:dyDescent="0.2">
      <c r="B46991" s="88"/>
      <c r="C46991" s="88"/>
      <c r="D46991" s="88"/>
      <c r="E46991" s="88"/>
      <c r="F46991" s="88"/>
      <c r="G46991" s="88"/>
      <c r="H46991" s="88"/>
      <c r="I46991" s="88"/>
      <c r="J46991" s="88"/>
      <c r="K46991" s="88"/>
    </row>
    <row r="46992" spans="2:11" ht="12" hidden="1" customHeight="1" x14ac:dyDescent="0.2">
      <c r="B46992" s="88"/>
      <c r="C46992" s="88"/>
      <c r="D46992" s="88"/>
      <c r="E46992" s="88"/>
      <c r="F46992" s="88"/>
      <c r="G46992" s="88"/>
      <c r="H46992" s="88"/>
      <c r="I46992" s="88"/>
      <c r="J46992" s="88"/>
      <c r="K46992" s="88"/>
    </row>
    <row r="46993" spans="2:11" ht="12" hidden="1" customHeight="1" x14ac:dyDescent="0.2">
      <c r="B46993" s="88"/>
      <c r="C46993" s="88"/>
      <c r="D46993" s="88"/>
      <c r="E46993" s="88"/>
      <c r="F46993" s="88"/>
      <c r="G46993" s="88"/>
      <c r="H46993" s="88"/>
      <c r="I46993" s="88"/>
      <c r="J46993" s="88"/>
      <c r="K46993" s="88"/>
    </row>
    <row r="46994" spans="2:11" ht="12" hidden="1" customHeight="1" x14ac:dyDescent="0.2">
      <c r="B46994" s="88"/>
      <c r="C46994" s="88"/>
      <c r="D46994" s="88"/>
      <c r="E46994" s="88"/>
      <c r="F46994" s="88"/>
      <c r="G46994" s="88"/>
      <c r="H46994" s="88"/>
      <c r="I46994" s="88"/>
      <c r="J46994" s="88"/>
      <c r="K46994" s="88"/>
    </row>
    <row r="46995" spans="2:11" ht="12" hidden="1" customHeight="1" x14ac:dyDescent="0.2">
      <c r="B46995" s="88"/>
      <c r="C46995" s="88"/>
      <c r="D46995" s="88"/>
      <c r="E46995" s="88"/>
      <c r="F46995" s="88"/>
      <c r="G46995" s="88"/>
      <c r="H46995" s="88"/>
      <c r="I46995" s="88"/>
      <c r="J46995" s="88"/>
      <c r="K46995" s="88"/>
    </row>
    <row r="46996" spans="2:11" ht="12" hidden="1" customHeight="1" x14ac:dyDescent="0.2">
      <c r="B46996" s="88"/>
      <c r="C46996" s="88"/>
      <c r="D46996" s="88"/>
      <c r="E46996" s="88"/>
      <c r="F46996" s="88"/>
      <c r="G46996" s="88"/>
      <c r="H46996" s="88"/>
      <c r="I46996" s="88"/>
      <c r="J46996" s="88"/>
      <c r="K46996" s="88"/>
    </row>
    <row r="46997" spans="2:11" ht="12" hidden="1" customHeight="1" x14ac:dyDescent="0.2">
      <c r="B46997" s="88"/>
      <c r="C46997" s="88"/>
      <c r="D46997" s="88"/>
      <c r="E46997" s="88"/>
      <c r="F46997" s="88"/>
      <c r="G46997" s="88"/>
      <c r="H46997" s="88"/>
      <c r="I46997" s="88"/>
      <c r="J46997" s="88"/>
      <c r="K46997" s="88"/>
    </row>
    <row r="46998" spans="2:11" ht="12" hidden="1" customHeight="1" x14ac:dyDescent="0.2">
      <c r="B46998" s="88"/>
      <c r="C46998" s="88"/>
      <c r="D46998" s="88"/>
      <c r="E46998" s="88"/>
      <c r="F46998" s="88"/>
      <c r="G46998" s="88"/>
      <c r="H46998" s="88"/>
      <c r="I46998" s="88"/>
      <c r="J46998" s="88"/>
      <c r="K46998" s="88"/>
    </row>
    <row r="46999" spans="2:11" ht="12" hidden="1" customHeight="1" x14ac:dyDescent="0.2">
      <c r="B46999" s="88"/>
      <c r="C46999" s="88"/>
      <c r="D46999" s="88"/>
      <c r="E46999" s="88"/>
      <c r="F46999" s="88"/>
      <c r="G46999" s="88"/>
      <c r="H46999" s="88"/>
      <c r="I46999" s="88"/>
      <c r="J46999" s="88"/>
      <c r="K46999" s="88"/>
    </row>
    <row r="47000" spans="2:11" ht="12" hidden="1" customHeight="1" x14ac:dyDescent="0.2">
      <c r="B47000" s="88"/>
      <c r="C47000" s="88"/>
      <c r="D47000" s="88"/>
      <c r="E47000" s="88"/>
      <c r="F47000" s="88"/>
      <c r="G47000" s="88"/>
      <c r="H47000" s="88"/>
      <c r="I47000" s="88"/>
      <c r="J47000" s="88"/>
      <c r="K47000" s="88"/>
    </row>
    <row r="47001" spans="2:11" ht="12" hidden="1" customHeight="1" x14ac:dyDescent="0.2">
      <c r="B47001" s="88"/>
      <c r="C47001" s="88"/>
      <c r="D47001" s="88"/>
      <c r="E47001" s="88"/>
      <c r="F47001" s="88"/>
      <c r="G47001" s="88"/>
      <c r="H47001" s="88"/>
      <c r="I47001" s="88"/>
      <c r="J47001" s="88"/>
      <c r="K47001" s="88"/>
    </row>
    <row r="47002" spans="2:11" ht="12" hidden="1" customHeight="1" x14ac:dyDescent="0.2">
      <c r="B47002" s="88"/>
      <c r="C47002" s="88"/>
      <c r="D47002" s="88"/>
      <c r="E47002" s="88"/>
      <c r="F47002" s="88"/>
      <c r="G47002" s="88"/>
      <c r="H47002" s="88"/>
      <c r="I47002" s="88"/>
      <c r="J47002" s="88"/>
      <c r="K47002" s="88"/>
    </row>
    <row r="47003" spans="2:11" ht="12" hidden="1" customHeight="1" x14ac:dyDescent="0.2">
      <c r="B47003" s="88"/>
      <c r="C47003" s="88"/>
      <c r="D47003" s="88"/>
      <c r="E47003" s="88"/>
      <c r="F47003" s="88"/>
      <c r="G47003" s="88"/>
      <c r="H47003" s="88"/>
      <c r="I47003" s="88"/>
      <c r="J47003" s="88"/>
      <c r="K47003" s="88"/>
    </row>
    <row r="47004" spans="2:11" ht="12" hidden="1" customHeight="1" x14ac:dyDescent="0.2">
      <c r="B47004" s="88"/>
      <c r="C47004" s="88"/>
      <c r="D47004" s="88"/>
      <c r="E47004" s="88"/>
      <c r="F47004" s="88"/>
      <c r="G47004" s="88"/>
      <c r="H47004" s="88"/>
      <c r="I47004" s="88"/>
      <c r="J47004" s="88"/>
      <c r="K47004" s="88"/>
    </row>
    <row r="47005" spans="2:11" ht="12" hidden="1" customHeight="1" x14ac:dyDescent="0.2">
      <c r="B47005" s="88"/>
      <c r="C47005" s="88"/>
      <c r="D47005" s="88"/>
      <c r="E47005" s="88"/>
      <c r="F47005" s="88"/>
      <c r="G47005" s="88"/>
      <c r="H47005" s="88"/>
      <c r="I47005" s="88"/>
      <c r="J47005" s="88"/>
      <c r="K47005" s="88"/>
    </row>
    <row r="47006" spans="2:11" ht="12" hidden="1" customHeight="1" x14ac:dyDescent="0.2">
      <c r="B47006" s="88"/>
      <c r="C47006" s="88"/>
      <c r="D47006" s="88"/>
      <c r="E47006" s="88"/>
      <c r="F47006" s="88"/>
      <c r="G47006" s="88"/>
      <c r="H47006" s="88"/>
      <c r="I47006" s="88"/>
      <c r="J47006" s="88"/>
      <c r="K47006" s="88"/>
    </row>
    <row r="47007" spans="2:11" ht="12" hidden="1" customHeight="1" x14ac:dyDescent="0.2">
      <c r="B47007" s="88"/>
      <c r="C47007" s="88"/>
      <c r="D47007" s="88"/>
      <c r="E47007" s="88"/>
      <c r="F47007" s="88"/>
      <c r="G47007" s="88"/>
      <c r="H47007" s="88"/>
      <c r="I47007" s="88"/>
      <c r="J47007" s="88"/>
      <c r="K47007" s="88"/>
    </row>
    <row r="47008" spans="2:11" ht="12" hidden="1" customHeight="1" x14ac:dyDescent="0.2">
      <c r="B47008" s="88"/>
      <c r="C47008" s="88"/>
      <c r="D47008" s="88"/>
      <c r="E47008" s="88"/>
      <c r="F47008" s="88"/>
      <c r="G47008" s="88"/>
      <c r="H47008" s="88"/>
      <c r="I47008" s="88"/>
      <c r="J47008" s="88"/>
      <c r="K47008" s="88"/>
    </row>
    <row r="47009" spans="2:11" ht="12" hidden="1" customHeight="1" x14ac:dyDescent="0.2">
      <c r="B47009" s="88"/>
      <c r="C47009" s="88"/>
      <c r="D47009" s="88"/>
      <c r="E47009" s="88"/>
      <c r="F47009" s="88"/>
      <c r="G47009" s="88"/>
      <c r="H47009" s="88"/>
      <c r="I47009" s="88"/>
      <c r="J47009" s="88"/>
      <c r="K47009" s="88"/>
    </row>
    <row r="47010" spans="2:11" ht="12" hidden="1" customHeight="1" x14ac:dyDescent="0.2">
      <c r="B47010" s="88"/>
      <c r="C47010" s="88"/>
      <c r="D47010" s="88"/>
      <c r="E47010" s="88"/>
      <c r="F47010" s="88"/>
      <c r="G47010" s="88"/>
      <c r="H47010" s="88"/>
      <c r="I47010" s="88"/>
      <c r="J47010" s="88"/>
      <c r="K47010" s="88"/>
    </row>
    <row r="47011" spans="2:11" ht="12" hidden="1" customHeight="1" x14ac:dyDescent="0.2">
      <c r="B47011" s="88"/>
      <c r="C47011" s="88"/>
      <c r="D47011" s="88"/>
      <c r="E47011" s="88"/>
      <c r="F47011" s="88"/>
      <c r="G47011" s="88"/>
      <c r="H47011" s="88"/>
      <c r="I47011" s="88"/>
      <c r="J47011" s="88"/>
      <c r="K47011" s="88"/>
    </row>
    <row r="47012" spans="2:11" ht="12" hidden="1" customHeight="1" x14ac:dyDescent="0.2">
      <c r="B47012" s="88"/>
      <c r="C47012" s="88"/>
      <c r="D47012" s="88"/>
      <c r="E47012" s="88"/>
      <c r="F47012" s="88"/>
      <c r="G47012" s="88"/>
      <c r="H47012" s="88"/>
      <c r="I47012" s="88"/>
      <c r="J47012" s="88"/>
      <c r="K47012" s="88"/>
    </row>
    <row r="47013" spans="2:11" ht="12" hidden="1" customHeight="1" x14ac:dyDescent="0.2">
      <c r="B47013" s="88"/>
      <c r="C47013" s="88"/>
      <c r="D47013" s="88"/>
      <c r="E47013" s="88"/>
      <c r="F47013" s="88"/>
      <c r="G47013" s="88"/>
      <c r="H47013" s="88"/>
      <c r="I47013" s="88"/>
      <c r="J47013" s="88"/>
      <c r="K47013" s="88"/>
    </row>
    <row r="47014" spans="2:11" ht="12" hidden="1" customHeight="1" x14ac:dyDescent="0.2">
      <c r="B47014" s="88"/>
      <c r="C47014" s="88"/>
      <c r="D47014" s="88"/>
      <c r="E47014" s="88"/>
      <c r="F47014" s="88"/>
      <c r="G47014" s="88"/>
      <c r="H47014" s="88"/>
      <c r="I47014" s="88"/>
      <c r="J47014" s="88"/>
      <c r="K47014" s="88"/>
    </row>
    <row r="47015" spans="2:11" ht="12" hidden="1" customHeight="1" x14ac:dyDescent="0.2">
      <c r="B47015" s="88"/>
      <c r="C47015" s="88"/>
      <c r="D47015" s="88"/>
      <c r="E47015" s="88"/>
      <c r="F47015" s="88"/>
      <c r="G47015" s="88"/>
      <c r="H47015" s="88"/>
      <c r="I47015" s="88"/>
      <c r="J47015" s="88"/>
      <c r="K47015" s="88"/>
    </row>
    <row r="47016" spans="2:11" ht="12" hidden="1" customHeight="1" x14ac:dyDescent="0.2">
      <c r="B47016" s="88"/>
      <c r="C47016" s="88"/>
      <c r="D47016" s="88"/>
      <c r="E47016" s="88"/>
      <c r="F47016" s="88"/>
      <c r="G47016" s="88"/>
      <c r="H47016" s="88"/>
      <c r="I47016" s="88"/>
      <c r="J47016" s="88"/>
      <c r="K47016" s="88"/>
    </row>
    <row r="47017" spans="2:11" ht="12" hidden="1" customHeight="1" x14ac:dyDescent="0.2">
      <c r="B47017" s="88"/>
      <c r="C47017" s="88"/>
      <c r="D47017" s="88"/>
      <c r="E47017" s="88"/>
      <c r="F47017" s="88"/>
      <c r="G47017" s="88"/>
      <c r="H47017" s="88"/>
      <c r="I47017" s="88"/>
      <c r="J47017" s="88"/>
      <c r="K47017" s="88"/>
    </row>
    <row r="47018" spans="2:11" ht="12" hidden="1" customHeight="1" x14ac:dyDescent="0.2">
      <c r="B47018" s="88"/>
      <c r="C47018" s="88"/>
      <c r="D47018" s="88"/>
      <c r="E47018" s="88"/>
      <c r="F47018" s="88"/>
      <c r="G47018" s="88"/>
      <c r="H47018" s="88"/>
      <c r="I47018" s="88"/>
      <c r="J47018" s="88"/>
      <c r="K47018" s="88"/>
    </row>
    <row r="47019" spans="2:11" ht="12" hidden="1" customHeight="1" x14ac:dyDescent="0.2">
      <c r="B47019" s="88"/>
      <c r="C47019" s="88"/>
      <c r="D47019" s="88"/>
      <c r="E47019" s="88"/>
      <c r="F47019" s="88"/>
      <c r="G47019" s="88"/>
      <c r="H47019" s="88"/>
      <c r="I47019" s="88"/>
      <c r="J47019" s="88"/>
      <c r="K47019" s="88"/>
    </row>
    <row r="47020" spans="2:11" ht="12" hidden="1" customHeight="1" x14ac:dyDescent="0.2">
      <c r="B47020" s="88"/>
      <c r="C47020" s="88"/>
      <c r="D47020" s="88"/>
      <c r="E47020" s="88"/>
      <c r="F47020" s="88"/>
      <c r="G47020" s="88"/>
      <c r="H47020" s="88"/>
      <c r="I47020" s="88"/>
      <c r="J47020" s="88"/>
      <c r="K47020" s="88"/>
    </row>
    <row r="47021" spans="2:11" ht="12" hidden="1" customHeight="1" x14ac:dyDescent="0.2">
      <c r="B47021" s="88"/>
      <c r="C47021" s="88"/>
      <c r="D47021" s="88"/>
      <c r="E47021" s="88"/>
      <c r="F47021" s="88"/>
      <c r="G47021" s="88"/>
      <c r="H47021" s="88"/>
      <c r="I47021" s="88"/>
      <c r="J47021" s="88"/>
      <c r="K47021" s="88"/>
    </row>
    <row r="47022" spans="2:11" ht="12" hidden="1" customHeight="1" x14ac:dyDescent="0.2">
      <c r="B47022" s="88"/>
      <c r="C47022" s="88"/>
      <c r="D47022" s="88"/>
      <c r="E47022" s="88"/>
      <c r="F47022" s="88"/>
      <c r="G47022" s="88"/>
      <c r="H47022" s="88"/>
      <c r="I47022" s="88"/>
      <c r="J47022" s="88"/>
      <c r="K47022" s="88"/>
    </row>
    <row r="47023" spans="2:11" ht="12" hidden="1" customHeight="1" x14ac:dyDescent="0.2">
      <c r="B47023" s="88"/>
      <c r="C47023" s="88"/>
      <c r="D47023" s="88"/>
      <c r="E47023" s="88"/>
      <c r="F47023" s="88"/>
      <c r="G47023" s="88"/>
      <c r="H47023" s="88"/>
      <c r="I47023" s="88"/>
      <c r="J47023" s="88"/>
      <c r="K47023" s="88"/>
    </row>
    <row r="47024" spans="2:11" ht="12" hidden="1" customHeight="1" x14ac:dyDescent="0.2">
      <c r="B47024" s="88"/>
      <c r="C47024" s="88"/>
      <c r="D47024" s="88"/>
      <c r="E47024" s="88"/>
      <c r="F47024" s="88"/>
      <c r="G47024" s="88"/>
      <c r="H47024" s="88"/>
      <c r="I47024" s="88"/>
      <c r="J47024" s="88"/>
      <c r="K47024" s="88"/>
    </row>
    <row r="47025" spans="2:11" ht="12" hidden="1" customHeight="1" x14ac:dyDescent="0.2">
      <c r="B47025" s="88"/>
      <c r="C47025" s="88"/>
      <c r="D47025" s="88"/>
      <c r="E47025" s="88"/>
      <c r="F47025" s="88"/>
      <c r="G47025" s="88"/>
      <c r="H47025" s="88"/>
      <c r="I47025" s="88"/>
      <c r="J47025" s="88"/>
      <c r="K47025" s="88"/>
    </row>
    <row r="47026" spans="2:11" ht="12" hidden="1" customHeight="1" x14ac:dyDescent="0.2">
      <c r="B47026" s="88"/>
      <c r="C47026" s="88"/>
      <c r="D47026" s="88"/>
      <c r="E47026" s="88"/>
      <c r="F47026" s="88"/>
      <c r="G47026" s="88"/>
      <c r="H47026" s="88"/>
      <c r="I47026" s="88"/>
      <c r="J47026" s="88"/>
      <c r="K47026" s="88"/>
    </row>
    <row r="47027" spans="2:11" ht="12" hidden="1" customHeight="1" x14ac:dyDescent="0.2">
      <c r="B47027" s="88"/>
      <c r="C47027" s="88"/>
      <c r="D47027" s="88"/>
      <c r="E47027" s="88"/>
      <c r="F47027" s="88"/>
      <c r="G47027" s="88"/>
      <c r="H47027" s="88"/>
      <c r="I47027" s="88"/>
      <c r="J47027" s="88"/>
      <c r="K47027" s="88"/>
    </row>
    <row r="47028" spans="2:11" ht="12" hidden="1" customHeight="1" x14ac:dyDescent="0.2">
      <c r="B47028" s="88"/>
      <c r="C47028" s="88"/>
      <c r="D47028" s="88"/>
      <c r="E47028" s="88"/>
      <c r="F47028" s="88"/>
      <c r="G47028" s="88"/>
      <c r="H47028" s="88"/>
      <c r="I47028" s="88"/>
      <c r="J47028" s="88"/>
      <c r="K47028" s="88"/>
    </row>
    <row r="47029" spans="2:11" ht="12" hidden="1" customHeight="1" x14ac:dyDescent="0.2">
      <c r="B47029" s="88"/>
      <c r="C47029" s="88"/>
      <c r="D47029" s="88"/>
      <c r="E47029" s="88"/>
      <c r="F47029" s="88"/>
      <c r="G47029" s="88"/>
      <c r="H47029" s="88"/>
      <c r="I47029" s="88"/>
      <c r="J47029" s="88"/>
      <c r="K47029" s="88"/>
    </row>
    <row r="47030" spans="2:11" ht="12" hidden="1" customHeight="1" x14ac:dyDescent="0.2">
      <c r="B47030" s="88"/>
      <c r="C47030" s="88"/>
      <c r="D47030" s="88"/>
      <c r="E47030" s="88"/>
      <c r="F47030" s="88"/>
      <c r="G47030" s="88"/>
      <c r="H47030" s="88"/>
      <c r="I47030" s="88"/>
      <c r="J47030" s="88"/>
      <c r="K47030" s="88"/>
    </row>
    <row r="47031" spans="2:11" ht="12" hidden="1" customHeight="1" x14ac:dyDescent="0.2">
      <c r="B47031" s="88"/>
      <c r="C47031" s="88"/>
      <c r="D47031" s="88"/>
      <c r="E47031" s="88"/>
      <c r="F47031" s="88"/>
      <c r="G47031" s="88"/>
      <c r="H47031" s="88"/>
      <c r="I47031" s="88"/>
      <c r="J47031" s="88"/>
      <c r="K47031" s="88"/>
    </row>
    <row r="47032" spans="2:11" ht="12" hidden="1" customHeight="1" x14ac:dyDescent="0.2">
      <c r="B47032" s="88"/>
      <c r="C47032" s="88"/>
      <c r="D47032" s="88"/>
      <c r="E47032" s="88"/>
      <c r="F47032" s="88"/>
      <c r="G47032" s="88"/>
      <c r="H47032" s="88"/>
      <c r="I47032" s="88"/>
      <c r="J47032" s="88"/>
      <c r="K47032" s="88"/>
    </row>
    <row r="47033" spans="2:11" ht="12" hidden="1" customHeight="1" x14ac:dyDescent="0.2">
      <c r="B47033" s="88"/>
      <c r="C47033" s="88"/>
      <c r="D47033" s="88"/>
      <c r="E47033" s="88"/>
      <c r="F47033" s="88"/>
      <c r="G47033" s="88"/>
      <c r="H47033" s="88"/>
      <c r="I47033" s="88"/>
      <c r="J47033" s="88"/>
      <c r="K47033" s="88"/>
    </row>
    <row r="47034" spans="2:11" ht="12" hidden="1" customHeight="1" x14ac:dyDescent="0.2">
      <c r="B47034" s="88"/>
      <c r="C47034" s="88"/>
      <c r="D47034" s="88"/>
      <c r="E47034" s="88"/>
      <c r="F47034" s="88"/>
      <c r="G47034" s="88"/>
      <c r="H47034" s="88"/>
      <c r="I47034" s="88"/>
      <c r="J47034" s="88"/>
      <c r="K47034" s="88"/>
    </row>
    <row r="47035" spans="2:11" ht="12" hidden="1" customHeight="1" x14ac:dyDescent="0.2">
      <c r="B47035" s="88"/>
      <c r="C47035" s="88"/>
      <c r="D47035" s="88"/>
      <c r="E47035" s="88"/>
      <c r="F47035" s="88"/>
      <c r="G47035" s="88"/>
      <c r="H47035" s="88"/>
      <c r="I47035" s="88"/>
      <c r="J47035" s="88"/>
      <c r="K47035" s="88"/>
    </row>
    <row r="47036" spans="2:11" ht="12" hidden="1" customHeight="1" x14ac:dyDescent="0.2">
      <c r="B47036" s="88"/>
      <c r="C47036" s="88"/>
      <c r="D47036" s="88"/>
      <c r="E47036" s="88"/>
      <c r="F47036" s="88"/>
      <c r="G47036" s="88"/>
      <c r="H47036" s="88"/>
      <c r="I47036" s="88"/>
      <c r="J47036" s="88"/>
      <c r="K47036" s="88"/>
    </row>
    <row r="47037" spans="2:11" ht="12" hidden="1" customHeight="1" x14ac:dyDescent="0.2">
      <c r="B47037" s="88"/>
      <c r="C47037" s="88"/>
      <c r="D47037" s="88"/>
      <c r="E47037" s="88"/>
      <c r="F47037" s="88"/>
      <c r="G47037" s="88"/>
      <c r="H47037" s="88"/>
      <c r="I47037" s="88"/>
      <c r="J47037" s="88"/>
      <c r="K47037" s="88"/>
    </row>
    <row r="47038" spans="2:11" ht="12" hidden="1" customHeight="1" x14ac:dyDescent="0.2">
      <c r="B47038" s="88"/>
      <c r="C47038" s="88"/>
      <c r="D47038" s="88"/>
      <c r="E47038" s="88"/>
      <c r="F47038" s="88"/>
      <c r="G47038" s="88"/>
      <c r="H47038" s="88"/>
      <c r="I47038" s="88"/>
      <c r="J47038" s="88"/>
      <c r="K47038" s="88"/>
    </row>
    <row r="47039" spans="2:11" ht="12" hidden="1" customHeight="1" x14ac:dyDescent="0.2">
      <c r="B47039" s="88"/>
      <c r="C47039" s="88"/>
      <c r="D47039" s="88"/>
      <c r="E47039" s="88"/>
      <c r="F47039" s="88"/>
      <c r="G47039" s="88"/>
      <c r="H47039" s="88"/>
      <c r="I47039" s="88"/>
      <c r="J47039" s="88"/>
      <c r="K47039" s="88"/>
    </row>
    <row r="47040" spans="2:11" ht="12" hidden="1" customHeight="1" x14ac:dyDescent="0.2">
      <c r="B47040" s="88"/>
      <c r="C47040" s="88"/>
      <c r="D47040" s="88"/>
      <c r="E47040" s="88"/>
      <c r="F47040" s="88"/>
      <c r="G47040" s="88"/>
      <c r="H47040" s="88"/>
      <c r="I47040" s="88"/>
      <c r="J47040" s="88"/>
      <c r="K47040" s="88"/>
    </row>
    <row r="47041" spans="2:11" ht="12" hidden="1" customHeight="1" x14ac:dyDescent="0.2">
      <c r="B47041" s="88"/>
      <c r="C47041" s="88"/>
      <c r="D47041" s="88"/>
      <c r="E47041" s="88"/>
      <c r="F47041" s="88"/>
      <c r="G47041" s="88"/>
      <c r="H47041" s="88"/>
      <c r="I47041" s="88"/>
      <c r="J47041" s="88"/>
      <c r="K47041" s="88"/>
    </row>
    <row r="47042" spans="2:11" ht="12" hidden="1" customHeight="1" x14ac:dyDescent="0.2">
      <c r="B47042" s="88"/>
      <c r="C47042" s="88"/>
      <c r="D47042" s="88"/>
      <c r="E47042" s="88"/>
      <c r="F47042" s="88"/>
      <c r="G47042" s="88"/>
      <c r="H47042" s="88"/>
      <c r="I47042" s="88"/>
      <c r="J47042" s="88"/>
      <c r="K47042" s="88"/>
    </row>
    <row r="47043" spans="2:11" ht="12" hidden="1" customHeight="1" x14ac:dyDescent="0.2">
      <c r="B47043" s="88"/>
      <c r="C47043" s="88"/>
      <c r="D47043" s="88"/>
      <c r="E47043" s="88"/>
      <c r="F47043" s="88"/>
      <c r="G47043" s="88"/>
      <c r="H47043" s="88"/>
      <c r="I47043" s="88"/>
      <c r="J47043" s="88"/>
      <c r="K47043" s="88"/>
    </row>
    <row r="47044" spans="2:11" ht="12" hidden="1" customHeight="1" x14ac:dyDescent="0.2">
      <c r="B47044" s="88"/>
      <c r="C47044" s="88"/>
      <c r="D47044" s="88"/>
      <c r="E47044" s="88"/>
      <c r="F47044" s="88"/>
      <c r="G47044" s="88"/>
      <c r="H47044" s="88"/>
      <c r="I47044" s="88"/>
      <c r="J47044" s="88"/>
      <c r="K47044" s="88"/>
    </row>
    <row r="47045" spans="2:11" ht="12" hidden="1" customHeight="1" x14ac:dyDescent="0.2">
      <c r="B47045" s="88"/>
      <c r="C47045" s="88"/>
      <c r="D47045" s="88"/>
      <c r="E47045" s="88"/>
      <c r="F47045" s="88"/>
      <c r="G47045" s="88"/>
      <c r="H47045" s="88"/>
      <c r="I47045" s="88"/>
      <c r="J47045" s="88"/>
      <c r="K47045" s="88"/>
    </row>
    <row r="47046" spans="2:11" ht="12" hidden="1" customHeight="1" x14ac:dyDescent="0.2">
      <c r="B47046" s="88"/>
      <c r="C47046" s="88"/>
      <c r="D47046" s="88"/>
      <c r="E47046" s="88"/>
      <c r="F47046" s="88"/>
      <c r="G47046" s="88"/>
      <c r="H47046" s="88"/>
      <c r="I47046" s="88"/>
      <c r="J47046" s="88"/>
      <c r="K47046" s="88"/>
    </row>
    <row r="47047" spans="2:11" ht="12" hidden="1" customHeight="1" x14ac:dyDescent="0.2">
      <c r="B47047" s="88"/>
      <c r="C47047" s="88"/>
      <c r="D47047" s="88"/>
      <c r="E47047" s="88"/>
      <c r="F47047" s="88"/>
      <c r="G47047" s="88"/>
      <c r="H47047" s="88"/>
      <c r="I47047" s="88"/>
      <c r="J47047" s="88"/>
      <c r="K47047" s="88"/>
    </row>
    <row r="47048" spans="2:11" ht="12" hidden="1" customHeight="1" x14ac:dyDescent="0.2">
      <c r="B47048" s="88"/>
      <c r="C47048" s="88"/>
      <c r="D47048" s="88"/>
      <c r="E47048" s="88"/>
      <c r="F47048" s="88"/>
      <c r="G47048" s="88"/>
      <c r="H47048" s="88"/>
      <c r="I47048" s="88"/>
      <c r="J47048" s="88"/>
      <c r="K47048" s="88"/>
    </row>
    <row r="47049" spans="2:11" ht="12" hidden="1" customHeight="1" x14ac:dyDescent="0.2">
      <c r="B47049" s="88"/>
      <c r="C47049" s="88"/>
      <c r="D47049" s="88"/>
      <c r="E47049" s="88"/>
      <c r="F47049" s="88"/>
      <c r="G47049" s="88"/>
      <c r="H47049" s="88"/>
      <c r="I47049" s="88"/>
      <c r="J47049" s="88"/>
      <c r="K47049" s="88"/>
    </row>
    <row r="47050" spans="2:11" ht="12" hidden="1" customHeight="1" x14ac:dyDescent="0.2">
      <c r="B47050" s="88"/>
      <c r="C47050" s="88"/>
      <c r="D47050" s="88"/>
      <c r="E47050" s="88"/>
      <c r="F47050" s="88"/>
      <c r="G47050" s="88"/>
      <c r="H47050" s="88"/>
      <c r="I47050" s="88"/>
      <c r="J47050" s="88"/>
      <c r="K47050" s="88"/>
    </row>
    <row r="47051" spans="2:11" ht="12" hidden="1" customHeight="1" x14ac:dyDescent="0.2">
      <c r="B47051" s="88"/>
      <c r="C47051" s="88"/>
      <c r="D47051" s="88"/>
      <c r="E47051" s="88"/>
      <c r="F47051" s="88"/>
      <c r="G47051" s="88"/>
      <c r="H47051" s="88"/>
      <c r="I47051" s="88"/>
      <c r="J47051" s="88"/>
      <c r="K47051" s="88"/>
    </row>
    <row r="47052" spans="2:11" ht="12" hidden="1" customHeight="1" x14ac:dyDescent="0.2">
      <c r="B47052" s="88"/>
      <c r="C47052" s="88"/>
      <c r="D47052" s="88"/>
      <c r="E47052" s="88"/>
      <c r="F47052" s="88"/>
      <c r="G47052" s="88"/>
      <c r="H47052" s="88"/>
      <c r="I47052" s="88"/>
      <c r="J47052" s="88"/>
      <c r="K47052" s="88"/>
    </row>
    <row r="47053" spans="2:11" ht="12" hidden="1" customHeight="1" x14ac:dyDescent="0.2">
      <c r="B47053" s="88"/>
      <c r="C47053" s="88"/>
      <c r="D47053" s="88"/>
      <c r="E47053" s="88"/>
      <c r="F47053" s="88"/>
      <c r="G47053" s="88"/>
      <c r="H47053" s="88"/>
      <c r="I47053" s="88"/>
      <c r="J47053" s="88"/>
      <c r="K47053" s="88"/>
    </row>
    <row r="47054" spans="2:11" ht="12" hidden="1" customHeight="1" x14ac:dyDescent="0.2">
      <c r="B47054" s="88"/>
      <c r="C47054" s="88"/>
      <c r="D47054" s="88"/>
      <c r="E47054" s="88"/>
      <c r="F47054" s="88"/>
      <c r="G47054" s="88"/>
      <c r="H47054" s="88"/>
      <c r="I47054" s="88"/>
      <c r="J47054" s="88"/>
      <c r="K47054" s="88"/>
    </row>
    <row r="47055" spans="2:11" ht="12" hidden="1" customHeight="1" x14ac:dyDescent="0.2">
      <c r="B47055" s="88"/>
      <c r="C47055" s="88"/>
      <c r="D47055" s="88"/>
      <c r="E47055" s="88"/>
      <c r="F47055" s="88"/>
      <c r="G47055" s="88"/>
      <c r="H47055" s="88"/>
      <c r="I47055" s="88"/>
      <c r="J47055" s="88"/>
      <c r="K47055" s="88"/>
    </row>
    <row r="47056" spans="2:11" ht="12" hidden="1" customHeight="1" x14ac:dyDescent="0.2">
      <c r="B47056" s="88"/>
      <c r="C47056" s="88"/>
      <c r="D47056" s="88"/>
      <c r="E47056" s="88"/>
      <c r="F47056" s="88"/>
      <c r="G47056" s="88"/>
      <c r="H47056" s="88"/>
      <c r="I47056" s="88"/>
      <c r="J47056" s="88"/>
      <c r="K47056" s="88"/>
    </row>
    <row r="47057" spans="2:11" ht="12" hidden="1" customHeight="1" x14ac:dyDescent="0.2">
      <c r="B47057" s="88"/>
      <c r="C47057" s="88"/>
      <c r="D47057" s="88"/>
      <c r="E47057" s="88"/>
      <c r="F47057" s="88"/>
      <c r="G47057" s="88"/>
      <c r="H47057" s="88"/>
      <c r="I47057" s="88"/>
      <c r="J47057" s="88"/>
      <c r="K47057" s="88"/>
    </row>
    <row r="47058" spans="2:11" ht="12" hidden="1" customHeight="1" x14ac:dyDescent="0.2">
      <c r="B47058" s="88"/>
      <c r="C47058" s="88"/>
      <c r="D47058" s="88"/>
      <c r="E47058" s="88"/>
      <c r="F47058" s="88"/>
      <c r="G47058" s="88"/>
      <c r="H47058" s="88"/>
      <c r="I47058" s="88"/>
      <c r="J47058" s="88"/>
      <c r="K47058" s="88"/>
    </row>
    <row r="47059" spans="2:11" ht="12" hidden="1" customHeight="1" x14ac:dyDescent="0.2">
      <c r="B47059" s="88"/>
      <c r="C47059" s="88"/>
      <c r="D47059" s="88"/>
      <c r="E47059" s="88"/>
      <c r="F47059" s="88"/>
      <c r="G47059" s="88"/>
      <c r="H47059" s="88"/>
      <c r="I47059" s="88"/>
      <c r="J47059" s="88"/>
      <c r="K47059" s="88"/>
    </row>
    <row r="47060" spans="2:11" ht="12" hidden="1" customHeight="1" x14ac:dyDescent="0.2">
      <c r="B47060" s="88"/>
      <c r="C47060" s="88"/>
      <c r="D47060" s="88"/>
      <c r="E47060" s="88"/>
      <c r="F47060" s="88"/>
      <c r="G47060" s="88"/>
      <c r="H47060" s="88"/>
      <c r="I47060" s="88"/>
      <c r="J47060" s="88"/>
      <c r="K47060" s="88"/>
    </row>
    <row r="47061" spans="2:11" ht="12" hidden="1" customHeight="1" x14ac:dyDescent="0.2">
      <c r="B47061" s="88"/>
      <c r="C47061" s="88"/>
      <c r="D47061" s="88"/>
      <c r="E47061" s="88"/>
      <c r="F47061" s="88"/>
      <c r="G47061" s="88"/>
      <c r="H47061" s="88"/>
      <c r="I47061" s="88"/>
      <c r="J47061" s="88"/>
      <c r="K47061" s="88"/>
    </row>
    <row r="47062" spans="2:11" ht="12" hidden="1" customHeight="1" x14ac:dyDescent="0.2">
      <c r="B47062" s="88"/>
      <c r="C47062" s="88"/>
      <c r="D47062" s="88"/>
      <c r="E47062" s="88"/>
      <c r="F47062" s="88"/>
      <c r="G47062" s="88"/>
      <c r="H47062" s="88"/>
      <c r="I47062" s="88"/>
      <c r="J47062" s="88"/>
      <c r="K47062" s="88"/>
    </row>
    <row r="47063" spans="2:11" ht="12" hidden="1" customHeight="1" x14ac:dyDescent="0.2">
      <c r="B47063" s="88"/>
      <c r="C47063" s="88"/>
      <c r="D47063" s="88"/>
      <c r="E47063" s="88"/>
      <c r="F47063" s="88"/>
      <c r="G47063" s="88"/>
      <c r="H47063" s="88"/>
      <c r="I47063" s="88"/>
      <c r="J47063" s="88"/>
      <c r="K47063" s="88"/>
    </row>
    <row r="47064" spans="2:11" ht="12" hidden="1" customHeight="1" x14ac:dyDescent="0.2">
      <c r="B47064" s="88"/>
      <c r="C47064" s="88"/>
      <c r="D47064" s="88"/>
      <c r="E47064" s="88"/>
      <c r="F47064" s="88"/>
      <c r="G47064" s="88"/>
      <c r="H47064" s="88"/>
      <c r="I47064" s="88"/>
      <c r="J47064" s="88"/>
      <c r="K47064" s="88"/>
    </row>
    <row r="47065" spans="2:11" ht="12" hidden="1" customHeight="1" x14ac:dyDescent="0.2">
      <c r="B47065" s="88"/>
      <c r="C47065" s="88"/>
      <c r="D47065" s="88"/>
      <c r="E47065" s="88"/>
      <c r="F47065" s="88"/>
      <c r="G47065" s="88"/>
      <c r="H47065" s="88"/>
      <c r="I47065" s="88"/>
      <c r="J47065" s="88"/>
      <c r="K47065" s="88"/>
    </row>
    <row r="47066" spans="2:11" ht="12" hidden="1" customHeight="1" x14ac:dyDescent="0.2">
      <c r="B47066" s="88"/>
      <c r="C47066" s="88"/>
      <c r="D47066" s="88"/>
      <c r="E47066" s="88"/>
      <c r="F47066" s="88"/>
      <c r="G47066" s="88"/>
      <c r="H47066" s="88"/>
      <c r="I47066" s="88"/>
      <c r="J47066" s="88"/>
      <c r="K47066" s="88"/>
    </row>
    <row r="47067" spans="2:11" ht="12" hidden="1" customHeight="1" x14ac:dyDescent="0.2">
      <c r="B47067" s="88"/>
      <c r="C47067" s="88"/>
      <c r="D47067" s="88"/>
      <c r="E47067" s="88"/>
      <c r="F47067" s="88"/>
      <c r="G47067" s="88"/>
      <c r="H47067" s="88"/>
      <c r="I47067" s="88"/>
      <c r="J47067" s="88"/>
      <c r="K47067" s="88"/>
    </row>
    <row r="47068" spans="2:11" ht="12" hidden="1" customHeight="1" x14ac:dyDescent="0.2">
      <c r="B47068" s="88"/>
      <c r="C47068" s="88"/>
      <c r="D47068" s="88"/>
      <c r="E47068" s="88"/>
      <c r="F47068" s="88"/>
      <c r="G47068" s="88"/>
      <c r="H47068" s="88"/>
      <c r="I47068" s="88"/>
      <c r="J47068" s="88"/>
      <c r="K47068" s="88"/>
    </row>
    <row r="47069" spans="2:11" ht="12" hidden="1" customHeight="1" x14ac:dyDescent="0.2">
      <c r="B47069" s="88"/>
      <c r="C47069" s="88"/>
      <c r="D47069" s="88"/>
      <c r="E47069" s="88"/>
      <c r="F47069" s="88"/>
      <c r="G47069" s="88"/>
      <c r="H47069" s="88"/>
      <c r="I47069" s="88"/>
      <c r="J47069" s="88"/>
      <c r="K47069" s="88"/>
    </row>
    <row r="47070" spans="2:11" ht="12" hidden="1" customHeight="1" x14ac:dyDescent="0.2">
      <c r="B47070" s="88"/>
      <c r="C47070" s="88"/>
      <c r="D47070" s="88"/>
      <c r="E47070" s="88"/>
      <c r="F47070" s="88"/>
      <c r="G47070" s="88"/>
      <c r="H47070" s="88"/>
      <c r="I47070" s="88"/>
      <c r="J47070" s="88"/>
      <c r="K47070" s="88"/>
    </row>
    <row r="47071" spans="2:11" ht="12" hidden="1" customHeight="1" x14ac:dyDescent="0.2">
      <c r="B47071" s="88"/>
      <c r="C47071" s="88"/>
      <c r="D47071" s="88"/>
      <c r="E47071" s="88"/>
      <c r="F47071" s="88"/>
      <c r="G47071" s="88"/>
      <c r="H47071" s="88"/>
      <c r="I47071" s="88"/>
      <c r="J47071" s="88"/>
      <c r="K47071" s="88"/>
    </row>
    <row r="47072" spans="2:11" ht="12" hidden="1" customHeight="1" x14ac:dyDescent="0.2">
      <c r="B47072" s="88"/>
      <c r="C47072" s="88"/>
      <c r="D47072" s="88"/>
      <c r="E47072" s="88"/>
      <c r="F47072" s="88"/>
      <c r="G47072" s="88"/>
      <c r="H47072" s="88"/>
      <c r="I47072" s="88"/>
      <c r="J47072" s="88"/>
      <c r="K47072" s="88"/>
    </row>
    <row r="47073" spans="2:11" ht="12" hidden="1" customHeight="1" x14ac:dyDescent="0.2">
      <c r="B47073" s="88"/>
      <c r="C47073" s="88"/>
      <c r="D47073" s="88"/>
      <c r="E47073" s="88"/>
      <c r="F47073" s="88"/>
      <c r="G47073" s="88"/>
      <c r="H47073" s="88"/>
      <c r="I47073" s="88"/>
      <c r="J47073" s="88"/>
      <c r="K47073" s="88"/>
    </row>
    <row r="47074" spans="2:11" ht="12" hidden="1" customHeight="1" x14ac:dyDescent="0.2">
      <c r="B47074" s="88"/>
      <c r="C47074" s="88"/>
      <c r="D47074" s="88"/>
      <c r="E47074" s="88"/>
      <c r="F47074" s="88"/>
      <c r="G47074" s="88"/>
      <c r="H47074" s="88"/>
      <c r="I47074" s="88"/>
      <c r="J47074" s="88"/>
      <c r="K47074" s="88"/>
    </row>
    <row r="47075" spans="2:11" ht="12" hidden="1" customHeight="1" x14ac:dyDescent="0.2">
      <c r="B47075" s="88"/>
      <c r="C47075" s="88"/>
      <c r="D47075" s="88"/>
      <c r="E47075" s="88"/>
      <c r="F47075" s="88"/>
      <c r="G47075" s="88"/>
      <c r="H47075" s="88"/>
      <c r="I47075" s="88"/>
      <c r="J47075" s="88"/>
      <c r="K47075" s="88"/>
    </row>
    <row r="47076" spans="2:11" ht="12" hidden="1" customHeight="1" x14ac:dyDescent="0.2">
      <c r="B47076" s="88"/>
      <c r="C47076" s="88"/>
      <c r="D47076" s="88"/>
      <c r="E47076" s="88"/>
      <c r="F47076" s="88"/>
      <c r="G47076" s="88"/>
      <c r="H47076" s="88"/>
      <c r="I47076" s="88"/>
      <c r="J47076" s="88"/>
      <c r="K47076" s="88"/>
    </row>
    <row r="47077" spans="2:11" ht="12" hidden="1" customHeight="1" x14ac:dyDescent="0.2">
      <c r="B47077" s="88"/>
      <c r="C47077" s="88"/>
      <c r="D47077" s="88"/>
      <c r="E47077" s="88"/>
      <c r="F47077" s="88"/>
      <c r="G47077" s="88"/>
      <c r="H47077" s="88"/>
      <c r="I47077" s="88"/>
      <c r="J47077" s="88"/>
      <c r="K47077" s="88"/>
    </row>
    <row r="47078" spans="2:11" ht="12" hidden="1" customHeight="1" x14ac:dyDescent="0.2">
      <c r="B47078" s="88"/>
      <c r="C47078" s="88"/>
      <c r="D47078" s="88"/>
      <c r="E47078" s="88"/>
      <c r="F47078" s="88"/>
      <c r="G47078" s="88"/>
      <c r="H47078" s="88"/>
      <c r="I47078" s="88"/>
      <c r="J47078" s="88"/>
      <c r="K47078" s="88"/>
    </row>
    <row r="47079" spans="2:11" ht="12" hidden="1" customHeight="1" x14ac:dyDescent="0.2">
      <c r="B47079" s="88"/>
      <c r="C47079" s="88"/>
      <c r="D47079" s="88"/>
      <c r="E47079" s="88"/>
      <c r="F47079" s="88"/>
      <c r="G47079" s="88"/>
      <c r="H47079" s="88"/>
      <c r="I47079" s="88"/>
      <c r="J47079" s="88"/>
      <c r="K47079" s="88"/>
    </row>
    <row r="47080" spans="2:11" ht="12" hidden="1" customHeight="1" x14ac:dyDescent="0.2">
      <c r="B47080" s="88"/>
      <c r="C47080" s="88"/>
      <c r="D47080" s="88"/>
      <c r="E47080" s="88"/>
      <c r="F47080" s="88"/>
      <c r="G47080" s="88"/>
      <c r="H47080" s="88"/>
      <c r="I47080" s="88"/>
      <c r="J47080" s="88"/>
      <c r="K47080" s="88"/>
    </row>
    <row r="47081" spans="2:11" ht="12" hidden="1" customHeight="1" x14ac:dyDescent="0.2">
      <c r="B47081" s="88"/>
      <c r="C47081" s="88"/>
      <c r="D47081" s="88"/>
      <c r="E47081" s="88"/>
      <c r="F47081" s="88"/>
      <c r="G47081" s="88"/>
      <c r="H47081" s="88"/>
      <c r="I47081" s="88"/>
      <c r="J47081" s="88"/>
      <c r="K47081" s="88"/>
    </row>
    <row r="47082" spans="2:11" ht="12" hidden="1" customHeight="1" x14ac:dyDescent="0.2">
      <c r="B47082" s="88"/>
      <c r="C47082" s="88"/>
      <c r="D47082" s="88"/>
      <c r="E47082" s="88"/>
      <c r="F47082" s="88"/>
      <c r="G47082" s="88"/>
      <c r="H47082" s="88"/>
      <c r="I47082" s="88"/>
      <c r="J47082" s="88"/>
      <c r="K47082" s="88"/>
    </row>
    <row r="47083" spans="2:11" ht="12" hidden="1" customHeight="1" x14ac:dyDescent="0.2">
      <c r="B47083" s="88"/>
      <c r="C47083" s="88"/>
      <c r="D47083" s="88"/>
      <c r="E47083" s="88"/>
      <c r="F47083" s="88"/>
      <c r="G47083" s="88"/>
      <c r="H47083" s="88"/>
      <c r="I47083" s="88"/>
      <c r="J47083" s="88"/>
      <c r="K47083" s="88"/>
    </row>
    <row r="47084" spans="2:11" ht="12" hidden="1" customHeight="1" x14ac:dyDescent="0.2">
      <c r="B47084" s="88"/>
      <c r="C47084" s="88"/>
      <c r="D47084" s="88"/>
      <c r="E47084" s="88"/>
      <c r="F47084" s="88"/>
      <c r="G47084" s="88"/>
      <c r="H47084" s="88"/>
      <c r="I47084" s="88"/>
      <c r="J47084" s="88"/>
      <c r="K47084" s="88"/>
    </row>
    <row r="47085" spans="2:11" ht="12" hidden="1" customHeight="1" x14ac:dyDescent="0.2">
      <c r="B47085" s="88"/>
      <c r="C47085" s="88"/>
      <c r="D47085" s="88"/>
      <c r="E47085" s="88"/>
      <c r="F47085" s="88"/>
      <c r="G47085" s="88"/>
      <c r="H47085" s="88"/>
      <c r="I47085" s="88"/>
      <c r="J47085" s="88"/>
      <c r="K47085" s="88"/>
    </row>
    <row r="47086" spans="2:11" ht="12" hidden="1" customHeight="1" x14ac:dyDescent="0.2">
      <c r="B47086" s="88"/>
      <c r="C47086" s="88"/>
      <c r="D47086" s="88"/>
      <c r="E47086" s="88"/>
      <c r="F47086" s="88"/>
      <c r="G47086" s="88"/>
      <c r="H47086" s="88"/>
      <c r="I47086" s="88"/>
      <c r="J47086" s="88"/>
      <c r="K47086" s="88"/>
    </row>
    <row r="47087" spans="2:11" ht="12" hidden="1" customHeight="1" x14ac:dyDescent="0.2">
      <c r="B47087" s="88"/>
      <c r="C47087" s="88"/>
      <c r="D47087" s="88"/>
      <c r="E47087" s="88"/>
      <c r="F47087" s="88"/>
      <c r="G47087" s="88"/>
      <c r="H47087" s="88"/>
      <c r="I47087" s="88"/>
      <c r="J47087" s="88"/>
      <c r="K47087" s="88"/>
    </row>
    <row r="47088" spans="2:11" ht="12" hidden="1" customHeight="1" x14ac:dyDescent="0.2">
      <c r="B47088" s="88"/>
      <c r="C47088" s="88"/>
      <c r="D47088" s="88"/>
      <c r="E47088" s="88"/>
      <c r="F47088" s="88"/>
      <c r="G47088" s="88"/>
      <c r="H47088" s="88"/>
      <c r="I47088" s="88"/>
      <c r="J47088" s="88"/>
      <c r="K47088" s="88"/>
    </row>
    <row r="47089" spans="2:11" ht="12" hidden="1" customHeight="1" x14ac:dyDescent="0.2">
      <c r="B47089" s="88"/>
      <c r="C47089" s="88"/>
      <c r="D47089" s="88"/>
      <c r="E47089" s="88"/>
      <c r="F47089" s="88"/>
      <c r="G47089" s="88"/>
      <c r="H47089" s="88"/>
      <c r="I47089" s="88"/>
      <c r="J47089" s="88"/>
      <c r="K47089" s="88"/>
    </row>
    <row r="47090" spans="2:11" ht="12" hidden="1" customHeight="1" x14ac:dyDescent="0.2">
      <c r="B47090" s="88"/>
      <c r="C47090" s="88"/>
      <c r="D47090" s="88"/>
      <c r="E47090" s="88"/>
      <c r="F47090" s="88"/>
      <c r="G47090" s="88"/>
      <c r="H47090" s="88"/>
      <c r="I47090" s="88"/>
      <c r="J47090" s="88"/>
      <c r="K47090" s="88"/>
    </row>
    <row r="47091" spans="2:11" ht="12" hidden="1" customHeight="1" x14ac:dyDescent="0.2">
      <c r="B47091" s="88"/>
      <c r="C47091" s="88"/>
      <c r="D47091" s="88"/>
      <c r="E47091" s="88"/>
      <c r="F47091" s="88"/>
      <c r="G47091" s="88"/>
      <c r="H47091" s="88"/>
      <c r="I47091" s="88"/>
      <c r="J47091" s="88"/>
      <c r="K47091" s="88"/>
    </row>
    <row r="47092" spans="2:11" ht="12" hidden="1" customHeight="1" x14ac:dyDescent="0.2">
      <c r="B47092" s="88"/>
      <c r="C47092" s="88"/>
      <c r="D47092" s="88"/>
      <c r="E47092" s="88"/>
      <c r="F47092" s="88"/>
      <c r="G47092" s="88"/>
      <c r="H47092" s="88"/>
      <c r="I47092" s="88"/>
      <c r="J47092" s="88"/>
      <c r="K47092" s="88"/>
    </row>
    <row r="47093" spans="2:11" ht="12" hidden="1" customHeight="1" x14ac:dyDescent="0.2">
      <c r="B47093" s="88"/>
      <c r="C47093" s="88"/>
      <c r="D47093" s="88"/>
      <c r="E47093" s="88"/>
      <c r="F47093" s="88"/>
      <c r="G47093" s="88"/>
      <c r="H47093" s="88"/>
      <c r="I47093" s="88"/>
      <c r="J47093" s="88"/>
      <c r="K47093" s="88"/>
    </row>
    <row r="47094" spans="2:11" ht="12" hidden="1" customHeight="1" x14ac:dyDescent="0.2">
      <c r="B47094" s="88"/>
      <c r="C47094" s="88"/>
      <c r="D47094" s="88"/>
      <c r="E47094" s="88"/>
      <c r="F47094" s="88"/>
      <c r="G47094" s="88"/>
      <c r="H47094" s="88"/>
      <c r="I47094" s="88"/>
      <c r="J47094" s="88"/>
      <c r="K47094" s="88"/>
    </row>
    <row r="47095" spans="2:11" ht="12" hidden="1" customHeight="1" x14ac:dyDescent="0.2">
      <c r="B47095" s="88"/>
      <c r="C47095" s="88"/>
      <c r="D47095" s="88"/>
      <c r="E47095" s="88"/>
      <c r="F47095" s="88"/>
      <c r="G47095" s="88"/>
      <c r="H47095" s="88"/>
      <c r="I47095" s="88"/>
      <c r="J47095" s="88"/>
      <c r="K47095" s="88"/>
    </row>
    <row r="47096" spans="2:11" ht="12" hidden="1" customHeight="1" x14ac:dyDescent="0.2">
      <c r="B47096" s="88"/>
      <c r="C47096" s="88"/>
      <c r="D47096" s="88"/>
      <c r="E47096" s="88"/>
      <c r="F47096" s="88"/>
      <c r="G47096" s="88"/>
      <c r="H47096" s="88"/>
      <c r="I47096" s="88"/>
      <c r="J47096" s="88"/>
      <c r="K47096" s="88"/>
    </row>
    <row r="47097" spans="2:11" ht="12" hidden="1" customHeight="1" x14ac:dyDescent="0.2">
      <c r="B47097" s="88"/>
      <c r="C47097" s="88"/>
      <c r="D47097" s="88"/>
      <c r="E47097" s="88"/>
      <c r="F47097" s="88"/>
      <c r="G47097" s="88"/>
      <c r="H47097" s="88"/>
      <c r="I47097" s="88"/>
      <c r="J47097" s="88"/>
      <c r="K47097" s="88"/>
    </row>
    <row r="47098" spans="2:11" ht="12" hidden="1" customHeight="1" x14ac:dyDescent="0.2">
      <c r="B47098" s="88"/>
      <c r="C47098" s="88"/>
      <c r="D47098" s="88"/>
      <c r="E47098" s="88"/>
      <c r="F47098" s="88"/>
      <c r="G47098" s="88"/>
      <c r="H47098" s="88"/>
      <c r="I47098" s="88"/>
      <c r="J47098" s="88"/>
      <c r="K47098" s="88"/>
    </row>
    <row r="47099" spans="2:11" ht="12" hidden="1" customHeight="1" x14ac:dyDescent="0.2">
      <c r="B47099" s="88"/>
      <c r="C47099" s="88"/>
      <c r="D47099" s="88"/>
      <c r="E47099" s="88"/>
      <c r="F47099" s="88"/>
      <c r="G47099" s="88"/>
      <c r="H47099" s="88"/>
      <c r="I47099" s="88"/>
      <c r="J47099" s="88"/>
      <c r="K47099" s="88"/>
    </row>
    <row r="47100" spans="2:11" ht="12" hidden="1" customHeight="1" x14ac:dyDescent="0.2">
      <c r="B47100" s="88"/>
      <c r="C47100" s="88"/>
      <c r="D47100" s="88"/>
      <c r="E47100" s="88"/>
      <c r="F47100" s="88"/>
      <c r="G47100" s="88"/>
      <c r="H47100" s="88"/>
      <c r="I47100" s="88"/>
      <c r="J47100" s="88"/>
      <c r="K47100" s="88"/>
    </row>
    <row r="47101" spans="2:11" ht="12" hidden="1" customHeight="1" x14ac:dyDescent="0.2">
      <c r="B47101" s="88"/>
      <c r="C47101" s="88"/>
      <c r="D47101" s="88"/>
      <c r="E47101" s="88"/>
      <c r="F47101" s="88"/>
      <c r="G47101" s="88"/>
      <c r="H47101" s="88"/>
      <c r="I47101" s="88"/>
      <c r="J47101" s="88"/>
      <c r="K47101" s="88"/>
    </row>
    <row r="47102" spans="2:11" ht="12" hidden="1" customHeight="1" x14ac:dyDescent="0.2">
      <c r="B47102" s="88"/>
      <c r="C47102" s="88"/>
      <c r="D47102" s="88"/>
      <c r="E47102" s="88"/>
      <c r="F47102" s="88"/>
      <c r="G47102" s="88"/>
      <c r="H47102" s="88"/>
      <c r="I47102" s="88"/>
      <c r="J47102" s="88"/>
      <c r="K47102" s="88"/>
    </row>
    <row r="47103" spans="2:11" ht="12" hidden="1" customHeight="1" x14ac:dyDescent="0.2">
      <c r="B47103" s="88"/>
      <c r="C47103" s="88"/>
      <c r="D47103" s="88"/>
      <c r="E47103" s="88"/>
      <c r="F47103" s="88"/>
      <c r="G47103" s="88"/>
      <c r="H47103" s="88"/>
      <c r="I47103" s="88"/>
      <c r="J47103" s="88"/>
      <c r="K47103" s="88"/>
    </row>
    <row r="47104" spans="2:11" ht="12" hidden="1" customHeight="1" x14ac:dyDescent="0.2">
      <c r="B47104" s="88"/>
      <c r="C47104" s="88"/>
      <c r="D47104" s="88"/>
      <c r="E47104" s="88"/>
      <c r="F47104" s="88"/>
      <c r="G47104" s="88"/>
      <c r="H47104" s="88"/>
      <c r="I47104" s="88"/>
      <c r="J47104" s="88"/>
      <c r="K47104" s="88"/>
    </row>
    <row r="47105" spans="2:11" ht="12" hidden="1" customHeight="1" x14ac:dyDescent="0.2">
      <c r="B47105" s="88"/>
      <c r="C47105" s="88"/>
      <c r="D47105" s="88"/>
      <c r="E47105" s="88"/>
      <c r="F47105" s="88"/>
      <c r="G47105" s="88"/>
      <c r="H47105" s="88"/>
      <c r="I47105" s="88"/>
      <c r="J47105" s="88"/>
      <c r="K47105" s="88"/>
    </row>
    <row r="47106" spans="2:11" ht="12" hidden="1" customHeight="1" x14ac:dyDescent="0.2">
      <c r="B47106" s="88"/>
      <c r="C47106" s="88"/>
      <c r="D47106" s="88"/>
      <c r="E47106" s="88"/>
      <c r="F47106" s="88"/>
      <c r="G47106" s="88"/>
      <c r="H47106" s="88"/>
      <c r="I47106" s="88"/>
      <c r="J47106" s="88"/>
      <c r="K47106" s="88"/>
    </row>
    <row r="47107" spans="2:11" ht="12" hidden="1" customHeight="1" x14ac:dyDescent="0.2">
      <c r="B47107" s="88"/>
      <c r="C47107" s="88"/>
      <c r="D47107" s="88"/>
      <c r="E47107" s="88"/>
      <c r="F47107" s="88"/>
      <c r="G47107" s="88"/>
      <c r="H47107" s="88"/>
      <c r="I47107" s="88"/>
      <c r="J47107" s="88"/>
      <c r="K47107" s="88"/>
    </row>
    <row r="47108" spans="2:11" ht="12" hidden="1" customHeight="1" x14ac:dyDescent="0.2">
      <c r="B47108" s="88"/>
      <c r="C47108" s="88"/>
      <c r="D47108" s="88"/>
      <c r="E47108" s="88"/>
      <c r="F47108" s="88"/>
      <c r="G47108" s="88"/>
      <c r="H47108" s="88"/>
      <c r="I47108" s="88"/>
      <c r="J47108" s="88"/>
      <c r="K47108" s="88"/>
    </row>
    <row r="47109" spans="2:11" ht="12" hidden="1" customHeight="1" x14ac:dyDescent="0.2">
      <c r="B47109" s="88"/>
      <c r="C47109" s="88"/>
      <c r="D47109" s="88"/>
      <c r="E47109" s="88"/>
      <c r="F47109" s="88"/>
      <c r="G47109" s="88"/>
      <c r="H47109" s="88"/>
      <c r="I47109" s="88"/>
      <c r="J47109" s="88"/>
      <c r="K47109" s="88"/>
    </row>
    <row r="47110" spans="2:11" ht="12" hidden="1" customHeight="1" x14ac:dyDescent="0.2">
      <c r="B47110" s="88"/>
      <c r="C47110" s="88"/>
      <c r="D47110" s="88"/>
      <c r="E47110" s="88"/>
      <c r="F47110" s="88"/>
      <c r="G47110" s="88"/>
      <c r="H47110" s="88"/>
      <c r="I47110" s="88"/>
      <c r="J47110" s="88"/>
      <c r="K47110" s="88"/>
    </row>
    <row r="47111" spans="2:11" ht="12" hidden="1" customHeight="1" x14ac:dyDescent="0.2">
      <c r="B47111" s="88"/>
      <c r="C47111" s="88"/>
      <c r="D47111" s="88"/>
      <c r="E47111" s="88"/>
      <c r="F47111" s="88"/>
      <c r="G47111" s="88"/>
      <c r="H47111" s="88"/>
      <c r="I47111" s="88"/>
      <c r="J47111" s="88"/>
      <c r="K47111" s="88"/>
    </row>
    <row r="47112" spans="2:11" ht="12" hidden="1" customHeight="1" x14ac:dyDescent="0.2">
      <c r="B47112" s="88"/>
      <c r="C47112" s="88"/>
      <c r="D47112" s="88"/>
      <c r="E47112" s="88"/>
      <c r="F47112" s="88"/>
      <c r="G47112" s="88"/>
      <c r="H47112" s="88"/>
      <c r="I47112" s="88"/>
      <c r="J47112" s="88"/>
      <c r="K47112" s="88"/>
    </row>
    <row r="47113" spans="2:11" ht="12" hidden="1" customHeight="1" x14ac:dyDescent="0.2">
      <c r="B47113" s="88"/>
      <c r="C47113" s="88"/>
      <c r="D47113" s="88"/>
      <c r="E47113" s="88"/>
      <c r="F47113" s="88"/>
      <c r="G47113" s="88"/>
      <c r="H47113" s="88"/>
      <c r="I47113" s="88"/>
      <c r="J47113" s="88"/>
      <c r="K47113" s="88"/>
    </row>
    <row r="47114" spans="2:11" ht="12" hidden="1" customHeight="1" x14ac:dyDescent="0.2">
      <c r="B47114" s="88"/>
      <c r="C47114" s="88"/>
      <c r="D47114" s="88"/>
      <c r="E47114" s="88"/>
      <c r="F47114" s="88"/>
      <c r="G47114" s="88"/>
      <c r="H47114" s="88"/>
      <c r="I47114" s="88"/>
      <c r="J47114" s="88"/>
      <c r="K47114" s="88"/>
    </row>
    <row r="47115" spans="2:11" ht="12" hidden="1" customHeight="1" x14ac:dyDescent="0.2">
      <c r="B47115" s="88"/>
      <c r="C47115" s="88"/>
      <c r="D47115" s="88"/>
      <c r="E47115" s="88"/>
      <c r="F47115" s="88"/>
      <c r="G47115" s="88"/>
      <c r="H47115" s="88"/>
      <c r="I47115" s="88"/>
      <c r="J47115" s="88"/>
      <c r="K47115" s="88"/>
    </row>
    <row r="47116" spans="2:11" ht="12" hidden="1" customHeight="1" x14ac:dyDescent="0.2">
      <c r="B47116" s="88"/>
      <c r="C47116" s="88"/>
      <c r="D47116" s="88"/>
      <c r="E47116" s="88"/>
      <c r="F47116" s="88"/>
      <c r="G47116" s="88"/>
      <c r="H47116" s="88"/>
      <c r="I47116" s="88"/>
      <c r="J47116" s="88"/>
      <c r="K47116" s="88"/>
    </row>
    <row r="47117" spans="2:11" ht="12" hidden="1" customHeight="1" x14ac:dyDescent="0.2">
      <c r="B47117" s="88"/>
      <c r="C47117" s="88"/>
      <c r="D47117" s="88"/>
      <c r="E47117" s="88"/>
      <c r="F47117" s="88"/>
      <c r="G47117" s="88"/>
      <c r="H47117" s="88"/>
      <c r="I47117" s="88"/>
      <c r="J47117" s="88"/>
      <c r="K47117" s="88"/>
    </row>
    <row r="47118" spans="2:11" ht="12" hidden="1" customHeight="1" x14ac:dyDescent="0.2">
      <c r="B47118" s="88"/>
      <c r="C47118" s="88"/>
      <c r="D47118" s="88"/>
      <c r="E47118" s="88"/>
      <c r="F47118" s="88"/>
      <c r="G47118" s="88"/>
      <c r="H47118" s="88"/>
      <c r="I47118" s="88"/>
      <c r="J47118" s="88"/>
      <c r="K47118" s="88"/>
    </row>
    <row r="47119" spans="2:11" ht="12" hidden="1" customHeight="1" x14ac:dyDescent="0.2">
      <c r="B47119" s="88"/>
      <c r="C47119" s="88"/>
      <c r="D47119" s="88"/>
      <c r="E47119" s="88"/>
      <c r="F47119" s="88"/>
      <c r="G47119" s="88"/>
      <c r="H47119" s="88"/>
      <c r="I47119" s="88"/>
      <c r="J47119" s="88"/>
      <c r="K47119" s="88"/>
    </row>
    <row r="47120" spans="2:11" ht="12" hidden="1" customHeight="1" x14ac:dyDescent="0.2">
      <c r="B47120" s="88"/>
      <c r="C47120" s="88"/>
      <c r="D47120" s="88"/>
      <c r="E47120" s="88"/>
      <c r="F47120" s="88"/>
      <c r="G47120" s="88"/>
      <c r="H47120" s="88"/>
      <c r="I47120" s="88"/>
      <c r="J47120" s="88"/>
      <c r="K47120" s="88"/>
    </row>
    <row r="47121" spans="2:11" ht="12" hidden="1" customHeight="1" x14ac:dyDescent="0.2">
      <c r="B47121" s="88"/>
      <c r="C47121" s="88"/>
      <c r="D47121" s="88"/>
      <c r="E47121" s="88"/>
      <c r="F47121" s="88"/>
      <c r="G47121" s="88"/>
      <c r="H47121" s="88"/>
      <c r="I47121" s="88"/>
      <c r="J47121" s="88"/>
      <c r="K47121" s="88"/>
    </row>
    <row r="47122" spans="2:11" ht="12" hidden="1" customHeight="1" x14ac:dyDescent="0.2">
      <c r="B47122" s="88"/>
      <c r="C47122" s="88"/>
      <c r="D47122" s="88"/>
      <c r="E47122" s="88"/>
      <c r="F47122" s="88"/>
      <c r="G47122" s="88"/>
      <c r="H47122" s="88"/>
      <c r="I47122" s="88"/>
      <c r="J47122" s="88"/>
      <c r="K47122" s="88"/>
    </row>
    <row r="47123" spans="2:11" ht="12" hidden="1" customHeight="1" x14ac:dyDescent="0.2">
      <c r="B47123" s="88"/>
      <c r="C47123" s="88"/>
      <c r="D47123" s="88"/>
      <c r="E47123" s="88"/>
      <c r="F47123" s="88"/>
      <c r="G47123" s="88"/>
      <c r="H47123" s="88"/>
      <c r="I47123" s="88"/>
      <c r="J47123" s="88"/>
      <c r="K47123" s="88"/>
    </row>
    <row r="47124" spans="2:11" ht="12" hidden="1" customHeight="1" x14ac:dyDescent="0.2">
      <c r="B47124" s="88"/>
      <c r="C47124" s="88"/>
      <c r="D47124" s="88"/>
      <c r="E47124" s="88"/>
      <c r="F47124" s="88"/>
      <c r="G47124" s="88"/>
      <c r="H47124" s="88"/>
      <c r="I47124" s="88"/>
      <c r="J47124" s="88"/>
      <c r="K47124" s="88"/>
    </row>
    <row r="47125" spans="2:11" ht="12" hidden="1" customHeight="1" x14ac:dyDescent="0.2">
      <c r="B47125" s="88"/>
      <c r="C47125" s="88"/>
      <c r="D47125" s="88"/>
      <c r="E47125" s="88"/>
      <c r="F47125" s="88"/>
      <c r="G47125" s="88"/>
      <c r="H47125" s="88"/>
      <c r="I47125" s="88"/>
      <c r="J47125" s="88"/>
      <c r="K47125" s="88"/>
    </row>
    <row r="47126" spans="2:11" ht="12" hidden="1" customHeight="1" x14ac:dyDescent="0.2">
      <c r="B47126" s="88"/>
      <c r="C47126" s="88"/>
      <c r="D47126" s="88"/>
      <c r="E47126" s="88"/>
      <c r="F47126" s="88"/>
      <c r="G47126" s="88"/>
      <c r="H47126" s="88"/>
      <c r="I47126" s="88"/>
      <c r="J47126" s="88"/>
      <c r="K47126" s="88"/>
    </row>
    <row r="47127" spans="2:11" ht="12" hidden="1" customHeight="1" x14ac:dyDescent="0.2">
      <c r="B47127" s="88"/>
      <c r="C47127" s="88"/>
      <c r="D47127" s="88"/>
      <c r="E47127" s="88"/>
      <c r="F47127" s="88"/>
      <c r="G47127" s="88"/>
      <c r="H47127" s="88"/>
      <c r="I47127" s="88"/>
      <c r="J47127" s="88"/>
      <c r="K47127" s="88"/>
    </row>
    <row r="47128" spans="2:11" ht="12" hidden="1" customHeight="1" x14ac:dyDescent="0.2">
      <c r="B47128" s="88"/>
      <c r="C47128" s="88"/>
      <c r="D47128" s="88"/>
      <c r="E47128" s="88"/>
      <c r="F47128" s="88"/>
      <c r="G47128" s="88"/>
      <c r="H47128" s="88"/>
      <c r="I47128" s="88"/>
      <c r="J47128" s="88"/>
      <c r="K47128" s="88"/>
    </row>
    <row r="47129" spans="2:11" ht="12" hidden="1" customHeight="1" x14ac:dyDescent="0.2">
      <c r="B47129" s="88"/>
      <c r="C47129" s="88"/>
      <c r="D47129" s="88"/>
      <c r="E47129" s="88"/>
      <c r="F47129" s="88"/>
      <c r="G47129" s="88"/>
      <c r="H47129" s="88"/>
      <c r="I47129" s="88"/>
      <c r="J47129" s="88"/>
      <c r="K47129" s="88"/>
    </row>
    <row r="47130" spans="2:11" ht="12" hidden="1" customHeight="1" x14ac:dyDescent="0.2">
      <c r="B47130" s="88"/>
      <c r="C47130" s="88"/>
      <c r="D47130" s="88"/>
      <c r="E47130" s="88"/>
      <c r="F47130" s="88"/>
      <c r="G47130" s="88"/>
      <c r="H47130" s="88"/>
      <c r="I47130" s="88"/>
      <c r="J47130" s="88"/>
      <c r="K47130" s="88"/>
    </row>
    <row r="47131" spans="2:11" ht="12" hidden="1" customHeight="1" x14ac:dyDescent="0.2">
      <c r="B47131" s="88"/>
      <c r="C47131" s="88"/>
      <c r="D47131" s="88"/>
      <c r="E47131" s="88"/>
      <c r="F47131" s="88"/>
      <c r="G47131" s="88"/>
      <c r="H47131" s="88"/>
      <c r="I47131" s="88"/>
      <c r="J47131" s="88"/>
      <c r="K47131" s="88"/>
    </row>
    <row r="47132" spans="2:11" ht="12" hidden="1" customHeight="1" x14ac:dyDescent="0.2">
      <c r="B47132" s="88"/>
      <c r="C47132" s="88"/>
      <c r="D47132" s="88"/>
      <c r="E47132" s="88"/>
      <c r="F47132" s="88"/>
      <c r="G47132" s="88"/>
      <c r="H47132" s="88"/>
      <c r="I47132" s="88"/>
      <c r="J47132" s="88"/>
      <c r="K47132" s="88"/>
    </row>
    <row r="47133" spans="2:11" ht="12" hidden="1" customHeight="1" x14ac:dyDescent="0.2">
      <c r="B47133" s="88"/>
      <c r="C47133" s="88"/>
      <c r="D47133" s="88"/>
      <c r="E47133" s="88"/>
      <c r="F47133" s="88"/>
      <c r="G47133" s="88"/>
      <c r="H47133" s="88"/>
      <c r="I47133" s="88"/>
      <c r="J47133" s="88"/>
      <c r="K47133" s="88"/>
    </row>
    <row r="47134" spans="2:11" ht="12" hidden="1" customHeight="1" x14ac:dyDescent="0.2">
      <c r="B47134" s="88"/>
      <c r="C47134" s="88"/>
      <c r="D47134" s="88"/>
      <c r="E47134" s="88"/>
      <c r="F47134" s="88"/>
      <c r="G47134" s="88"/>
      <c r="H47134" s="88"/>
      <c r="I47134" s="88"/>
      <c r="J47134" s="88"/>
      <c r="K47134" s="88"/>
    </row>
    <row r="47135" spans="2:11" ht="12" hidden="1" customHeight="1" x14ac:dyDescent="0.2">
      <c r="B47135" s="88"/>
      <c r="C47135" s="88"/>
      <c r="D47135" s="88"/>
      <c r="E47135" s="88"/>
      <c r="F47135" s="88"/>
      <c r="G47135" s="88"/>
      <c r="H47135" s="88"/>
      <c r="I47135" s="88"/>
      <c r="J47135" s="88"/>
      <c r="K47135" s="88"/>
    </row>
    <row r="47136" spans="2:11" ht="12" hidden="1" customHeight="1" x14ac:dyDescent="0.2">
      <c r="B47136" s="88"/>
      <c r="C47136" s="88"/>
      <c r="D47136" s="88"/>
      <c r="E47136" s="88"/>
      <c r="F47136" s="88"/>
      <c r="G47136" s="88"/>
      <c r="H47136" s="88"/>
      <c r="I47136" s="88"/>
      <c r="J47136" s="88"/>
      <c r="K47136" s="88"/>
    </row>
    <row r="47137" spans="2:11" ht="12" hidden="1" customHeight="1" x14ac:dyDescent="0.2">
      <c r="B47137" s="88"/>
      <c r="C47137" s="88"/>
      <c r="D47137" s="88"/>
      <c r="E47137" s="88"/>
      <c r="F47137" s="88"/>
      <c r="G47137" s="88"/>
      <c r="H47137" s="88"/>
      <c r="I47137" s="88"/>
      <c r="J47137" s="88"/>
      <c r="K47137" s="88"/>
    </row>
    <row r="47138" spans="2:11" ht="12" hidden="1" customHeight="1" x14ac:dyDescent="0.2">
      <c r="B47138" s="88"/>
      <c r="C47138" s="88"/>
      <c r="D47138" s="88"/>
      <c r="E47138" s="88"/>
      <c r="F47138" s="88"/>
      <c r="G47138" s="88"/>
      <c r="H47138" s="88"/>
      <c r="I47138" s="88"/>
      <c r="J47138" s="88"/>
      <c r="K47138" s="88"/>
    </row>
    <row r="47139" spans="2:11" ht="12" hidden="1" customHeight="1" x14ac:dyDescent="0.2">
      <c r="B47139" s="88"/>
      <c r="C47139" s="88"/>
      <c r="D47139" s="88"/>
      <c r="E47139" s="88"/>
      <c r="F47139" s="88"/>
      <c r="G47139" s="88"/>
      <c r="H47139" s="88"/>
      <c r="I47139" s="88"/>
      <c r="J47139" s="88"/>
      <c r="K47139" s="88"/>
    </row>
    <row r="47140" spans="2:11" ht="12" hidden="1" customHeight="1" x14ac:dyDescent="0.2">
      <c r="B47140" s="88"/>
      <c r="C47140" s="88"/>
      <c r="D47140" s="88"/>
      <c r="E47140" s="88"/>
      <c r="F47140" s="88"/>
      <c r="G47140" s="88"/>
      <c r="H47140" s="88"/>
      <c r="I47140" s="88"/>
      <c r="J47140" s="88"/>
      <c r="K47140" s="88"/>
    </row>
    <row r="47141" spans="2:11" ht="12" hidden="1" customHeight="1" x14ac:dyDescent="0.2">
      <c r="B47141" s="88"/>
      <c r="C47141" s="88"/>
      <c r="D47141" s="88"/>
      <c r="E47141" s="88"/>
      <c r="F47141" s="88"/>
      <c r="G47141" s="88"/>
      <c r="H47141" s="88"/>
      <c r="I47141" s="88"/>
      <c r="J47141" s="88"/>
      <c r="K47141" s="88"/>
    </row>
    <row r="47142" spans="2:11" ht="12" hidden="1" customHeight="1" x14ac:dyDescent="0.2">
      <c r="B47142" s="88"/>
      <c r="C47142" s="88"/>
      <c r="D47142" s="88"/>
      <c r="E47142" s="88"/>
      <c r="F47142" s="88"/>
      <c r="G47142" s="88"/>
      <c r="H47142" s="88"/>
      <c r="I47142" s="88"/>
      <c r="J47142" s="88"/>
      <c r="K47142" s="88"/>
    </row>
    <row r="47143" spans="2:11" ht="12" hidden="1" customHeight="1" x14ac:dyDescent="0.2">
      <c r="B47143" s="88"/>
      <c r="C47143" s="88"/>
      <c r="D47143" s="88"/>
      <c r="E47143" s="88"/>
      <c r="F47143" s="88"/>
      <c r="G47143" s="88"/>
      <c r="H47143" s="88"/>
      <c r="I47143" s="88"/>
      <c r="J47143" s="88"/>
      <c r="K47143" s="88"/>
    </row>
    <row r="47144" spans="2:11" ht="12" hidden="1" customHeight="1" x14ac:dyDescent="0.2">
      <c r="B47144" s="88"/>
      <c r="C47144" s="88"/>
      <c r="D47144" s="88"/>
      <c r="E47144" s="88"/>
      <c r="F47144" s="88"/>
      <c r="G47144" s="88"/>
      <c r="H47144" s="88"/>
      <c r="I47144" s="88"/>
      <c r="J47144" s="88"/>
      <c r="K47144" s="88"/>
    </row>
    <row r="47145" spans="2:11" ht="12" hidden="1" customHeight="1" x14ac:dyDescent="0.2">
      <c r="B47145" s="88"/>
      <c r="C47145" s="88"/>
      <c r="D47145" s="88"/>
      <c r="E47145" s="88"/>
      <c r="F47145" s="88"/>
      <c r="G47145" s="88"/>
      <c r="H47145" s="88"/>
      <c r="I47145" s="88"/>
      <c r="J47145" s="88"/>
      <c r="K47145" s="88"/>
    </row>
    <row r="47146" spans="2:11" ht="12" hidden="1" customHeight="1" x14ac:dyDescent="0.2">
      <c r="B47146" s="88"/>
      <c r="C47146" s="88"/>
      <c r="D47146" s="88"/>
      <c r="E47146" s="88"/>
      <c r="F47146" s="88"/>
      <c r="G47146" s="88"/>
      <c r="H47146" s="88"/>
      <c r="I47146" s="88"/>
      <c r="J47146" s="88"/>
      <c r="K47146" s="88"/>
    </row>
    <row r="47147" spans="2:11" ht="12" hidden="1" customHeight="1" x14ac:dyDescent="0.2">
      <c r="B47147" s="88"/>
      <c r="C47147" s="88"/>
      <c r="D47147" s="88"/>
      <c r="E47147" s="88"/>
      <c r="F47147" s="88"/>
      <c r="G47147" s="88"/>
      <c r="H47147" s="88"/>
      <c r="I47147" s="88"/>
      <c r="J47147" s="88"/>
      <c r="K47147" s="88"/>
    </row>
    <row r="47148" spans="2:11" ht="12" hidden="1" customHeight="1" x14ac:dyDescent="0.2">
      <c r="B47148" s="88"/>
      <c r="C47148" s="88"/>
      <c r="D47148" s="88"/>
      <c r="E47148" s="88"/>
      <c r="F47148" s="88"/>
      <c r="G47148" s="88"/>
      <c r="H47148" s="88"/>
      <c r="I47148" s="88"/>
      <c r="J47148" s="88"/>
      <c r="K47148" s="88"/>
    </row>
    <row r="47149" spans="2:11" ht="12" hidden="1" customHeight="1" x14ac:dyDescent="0.2">
      <c r="B47149" s="88"/>
      <c r="C47149" s="88"/>
      <c r="D47149" s="88"/>
      <c r="E47149" s="88"/>
      <c r="F47149" s="88"/>
      <c r="G47149" s="88"/>
      <c r="H47149" s="88"/>
      <c r="I47149" s="88"/>
      <c r="J47149" s="88"/>
      <c r="K47149" s="88"/>
    </row>
    <row r="47150" spans="2:11" ht="12" hidden="1" customHeight="1" x14ac:dyDescent="0.2">
      <c r="B47150" s="88"/>
      <c r="C47150" s="88"/>
      <c r="D47150" s="88"/>
      <c r="E47150" s="88"/>
      <c r="F47150" s="88"/>
      <c r="G47150" s="88"/>
      <c r="H47150" s="88"/>
      <c r="I47150" s="88"/>
      <c r="J47150" s="88"/>
      <c r="K47150" s="88"/>
    </row>
    <row r="47151" spans="2:11" ht="12" hidden="1" customHeight="1" x14ac:dyDescent="0.2">
      <c r="B47151" s="88"/>
      <c r="C47151" s="88"/>
      <c r="D47151" s="88"/>
      <c r="E47151" s="88"/>
      <c r="F47151" s="88"/>
      <c r="G47151" s="88"/>
      <c r="H47151" s="88"/>
      <c r="I47151" s="88"/>
      <c r="J47151" s="88"/>
      <c r="K47151" s="88"/>
    </row>
    <row r="47152" spans="2:11" ht="12" hidden="1" customHeight="1" x14ac:dyDescent="0.2">
      <c r="B47152" s="88"/>
      <c r="C47152" s="88"/>
      <c r="D47152" s="88"/>
      <c r="E47152" s="88"/>
      <c r="F47152" s="88"/>
      <c r="G47152" s="88"/>
      <c r="H47152" s="88"/>
      <c r="I47152" s="88"/>
      <c r="J47152" s="88"/>
      <c r="K47152" s="88"/>
    </row>
    <row r="47153" spans="2:11" ht="12" hidden="1" customHeight="1" x14ac:dyDescent="0.2">
      <c r="B47153" s="88"/>
      <c r="C47153" s="88"/>
      <c r="D47153" s="88"/>
      <c r="E47153" s="88"/>
      <c r="F47153" s="88"/>
      <c r="G47153" s="88"/>
      <c r="H47153" s="88"/>
      <c r="I47153" s="88"/>
      <c r="J47153" s="88"/>
      <c r="K47153" s="88"/>
    </row>
    <row r="47154" spans="2:11" ht="12" hidden="1" customHeight="1" x14ac:dyDescent="0.2">
      <c r="B47154" s="88"/>
      <c r="C47154" s="88"/>
      <c r="D47154" s="88"/>
      <c r="E47154" s="88"/>
      <c r="F47154" s="88"/>
      <c r="G47154" s="88"/>
      <c r="H47154" s="88"/>
      <c r="I47154" s="88"/>
      <c r="J47154" s="88"/>
      <c r="K47154" s="88"/>
    </row>
    <row r="47155" spans="2:11" ht="12" hidden="1" customHeight="1" x14ac:dyDescent="0.2">
      <c r="B47155" s="88"/>
      <c r="C47155" s="88"/>
      <c r="D47155" s="88"/>
      <c r="E47155" s="88"/>
      <c r="F47155" s="88"/>
      <c r="G47155" s="88"/>
      <c r="H47155" s="88"/>
      <c r="I47155" s="88"/>
      <c r="J47155" s="88"/>
      <c r="K47155" s="88"/>
    </row>
    <row r="47156" spans="2:11" ht="12" hidden="1" customHeight="1" x14ac:dyDescent="0.2">
      <c r="B47156" s="88"/>
      <c r="C47156" s="88"/>
      <c r="D47156" s="88"/>
      <c r="E47156" s="88"/>
      <c r="F47156" s="88"/>
      <c r="G47156" s="88"/>
      <c r="H47156" s="88"/>
      <c r="I47156" s="88"/>
      <c r="J47156" s="88"/>
      <c r="K47156" s="88"/>
    </row>
    <row r="47157" spans="2:11" ht="12" hidden="1" customHeight="1" x14ac:dyDescent="0.2">
      <c r="B47157" s="88"/>
      <c r="C47157" s="88"/>
      <c r="D47157" s="88"/>
      <c r="E47157" s="88"/>
      <c r="F47157" s="88"/>
      <c r="G47157" s="88"/>
      <c r="H47157" s="88"/>
      <c r="I47157" s="88"/>
      <c r="J47157" s="88"/>
      <c r="K47157" s="88"/>
    </row>
    <row r="47158" spans="2:11" ht="12" hidden="1" customHeight="1" x14ac:dyDescent="0.2">
      <c r="B47158" s="88"/>
      <c r="C47158" s="88"/>
      <c r="D47158" s="88"/>
      <c r="E47158" s="88"/>
      <c r="F47158" s="88"/>
      <c r="G47158" s="88"/>
      <c r="H47158" s="88"/>
      <c r="I47158" s="88"/>
      <c r="J47158" s="88"/>
      <c r="K47158" s="88"/>
    </row>
    <row r="47159" spans="2:11" ht="12" hidden="1" customHeight="1" x14ac:dyDescent="0.2">
      <c r="B47159" s="88"/>
      <c r="C47159" s="88"/>
      <c r="D47159" s="88"/>
      <c r="E47159" s="88"/>
      <c r="F47159" s="88"/>
      <c r="G47159" s="88"/>
      <c r="H47159" s="88"/>
      <c r="I47159" s="88"/>
      <c r="J47159" s="88"/>
      <c r="K47159" s="88"/>
    </row>
    <row r="47160" spans="2:11" ht="12" hidden="1" customHeight="1" x14ac:dyDescent="0.2">
      <c r="B47160" s="88"/>
      <c r="C47160" s="88"/>
      <c r="D47160" s="88"/>
      <c r="E47160" s="88"/>
      <c r="F47160" s="88"/>
      <c r="G47160" s="88"/>
      <c r="H47160" s="88"/>
      <c r="I47160" s="88"/>
      <c r="J47160" s="88"/>
      <c r="K47160" s="88"/>
    </row>
    <row r="47161" spans="2:11" ht="12" hidden="1" customHeight="1" x14ac:dyDescent="0.2">
      <c r="B47161" s="88"/>
      <c r="C47161" s="88"/>
      <c r="D47161" s="88"/>
      <c r="E47161" s="88"/>
      <c r="F47161" s="88"/>
      <c r="G47161" s="88"/>
      <c r="H47161" s="88"/>
      <c r="I47161" s="88"/>
      <c r="J47161" s="88"/>
      <c r="K47161" s="88"/>
    </row>
    <row r="47162" spans="2:11" ht="12" hidden="1" customHeight="1" x14ac:dyDescent="0.2">
      <c r="B47162" s="88"/>
      <c r="C47162" s="88"/>
      <c r="D47162" s="88"/>
      <c r="E47162" s="88"/>
      <c r="F47162" s="88"/>
      <c r="G47162" s="88"/>
      <c r="H47162" s="88"/>
      <c r="I47162" s="88"/>
      <c r="J47162" s="88"/>
      <c r="K47162" s="88"/>
    </row>
    <row r="47163" spans="2:11" ht="12" hidden="1" customHeight="1" x14ac:dyDescent="0.2">
      <c r="B47163" s="88"/>
      <c r="C47163" s="88"/>
      <c r="D47163" s="88"/>
      <c r="E47163" s="88"/>
      <c r="F47163" s="88"/>
      <c r="G47163" s="88"/>
      <c r="H47163" s="88"/>
      <c r="I47163" s="88"/>
      <c r="J47163" s="88"/>
      <c r="K47163" s="88"/>
    </row>
    <row r="47164" spans="2:11" ht="12" hidden="1" customHeight="1" x14ac:dyDescent="0.2">
      <c r="B47164" s="88"/>
      <c r="C47164" s="88"/>
      <c r="D47164" s="88"/>
      <c r="E47164" s="88"/>
      <c r="F47164" s="88"/>
      <c r="G47164" s="88"/>
      <c r="H47164" s="88"/>
      <c r="I47164" s="88"/>
      <c r="J47164" s="88"/>
      <c r="K47164" s="88"/>
    </row>
    <row r="47165" spans="2:11" ht="12" hidden="1" customHeight="1" x14ac:dyDescent="0.2">
      <c r="B47165" s="88"/>
      <c r="C47165" s="88"/>
      <c r="D47165" s="88"/>
      <c r="E47165" s="88"/>
      <c r="F47165" s="88"/>
      <c r="G47165" s="88"/>
      <c r="H47165" s="88"/>
      <c r="I47165" s="88"/>
      <c r="J47165" s="88"/>
      <c r="K47165" s="88"/>
    </row>
    <row r="47166" spans="2:11" ht="12" hidden="1" customHeight="1" x14ac:dyDescent="0.2">
      <c r="B47166" s="88"/>
      <c r="C47166" s="88"/>
      <c r="D47166" s="88"/>
      <c r="E47166" s="88"/>
      <c r="F47166" s="88"/>
      <c r="G47166" s="88"/>
      <c r="H47166" s="88"/>
      <c r="I47166" s="88"/>
      <c r="J47166" s="88"/>
      <c r="K47166" s="88"/>
    </row>
    <row r="47167" spans="2:11" ht="12" hidden="1" customHeight="1" x14ac:dyDescent="0.2">
      <c r="B47167" s="88"/>
      <c r="C47167" s="88"/>
      <c r="D47167" s="88"/>
      <c r="E47167" s="88"/>
      <c r="F47167" s="88"/>
      <c r="G47167" s="88"/>
      <c r="H47167" s="88"/>
      <c r="I47167" s="88"/>
      <c r="J47167" s="88"/>
      <c r="K47167" s="88"/>
    </row>
    <row r="47168" spans="2:11" ht="12" hidden="1" customHeight="1" x14ac:dyDescent="0.2">
      <c r="B47168" s="88"/>
      <c r="C47168" s="88"/>
      <c r="D47168" s="88"/>
      <c r="E47168" s="88"/>
      <c r="F47168" s="88"/>
      <c r="G47168" s="88"/>
      <c r="H47168" s="88"/>
      <c r="I47168" s="88"/>
      <c r="J47168" s="88"/>
      <c r="K47168" s="88"/>
    </row>
    <row r="47169" spans="2:11" ht="12" hidden="1" customHeight="1" x14ac:dyDescent="0.2">
      <c r="B47169" s="88"/>
      <c r="C47169" s="88"/>
      <c r="D47169" s="88"/>
      <c r="E47169" s="88"/>
      <c r="F47169" s="88"/>
      <c r="G47169" s="88"/>
      <c r="H47169" s="88"/>
      <c r="I47169" s="88"/>
      <c r="J47169" s="88"/>
      <c r="K47169" s="88"/>
    </row>
    <row r="47170" spans="2:11" ht="12" hidden="1" customHeight="1" x14ac:dyDescent="0.2">
      <c r="B47170" s="88"/>
      <c r="C47170" s="88"/>
      <c r="D47170" s="88"/>
      <c r="E47170" s="88"/>
      <c r="F47170" s="88"/>
      <c r="G47170" s="88"/>
      <c r="H47170" s="88"/>
      <c r="I47170" s="88"/>
      <c r="J47170" s="88"/>
      <c r="K47170" s="88"/>
    </row>
    <row r="47171" spans="2:11" ht="12" hidden="1" customHeight="1" x14ac:dyDescent="0.2">
      <c r="B47171" s="88"/>
      <c r="C47171" s="88"/>
      <c r="D47171" s="88"/>
      <c r="E47171" s="88"/>
      <c r="F47171" s="88"/>
      <c r="G47171" s="88"/>
      <c r="H47171" s="88"/>
      <c r="I47171" s="88"/>
      <c r="J47171" s="88"/>
      <c r="K47171" s="88"/>
    </row>
    <row r="47172" spans="2:11" ht="12" hidden="1" customHeight="1" x14ac:dyDescent="0.2">
      <c r="B47172" s="88"/>
      <c r="C47172" s="88"/>
      <c r="D47172" s="88"/>
      <c r="E47172" s="88"/>
      <c r="F47172" s="88"/>
      <c r="G47172" s="88"/>
      <c r="H47172" s="88"/>
      <c r="I47172" s="88"/>
      <c r="J47172" s="88"/>
      <c r="K47172" s="88"/>
    </row>
    <row r="47173" spans="2:11" ht="12" hidden="1" customHeight="1" x14ac:dyDescent="0.2">
      <c r="B47173" s="88"/>
      <c r="C47173" s="88"/>
      <c r="D47173" s="88"/>
      <c r="E47173" s="88"/>
      <c r="F47173" s="88"/>
      <c r="G47173" s="88"/>
      <c r="H47173" s="88"/>
      <c r="I47173" s="88"/>
      <c r="J47173" s="88"/>
      <c r="K47173" s="88"/>
    </row>
    <row r="47174" spans="2:11" ht="12" hidden="1" customHeight="1" x14ac:dyDescent="0.2">
      <c r="B47174" s="88"/>
      <c r="C47174" s="88"/>
      <c r="D47174" s="88"/>
      <c r="E47174" s="88"/>
      <c r="F47174" s="88"/>
      <c r="G47174" s="88"/>
      <c r="H47174" s="88"/>
      <c r="I47174" s="88"/>
      <c r="J47174" s="88"/>
      <c r="K47174" s="88"/>
    </row>
    <row r="47175" spans="2:11" ht="12" hidden="1" customHeight="1" x14ac:dyDescent="0.2">
      <c r="B47175" s="88"/>
      <c r="C47175" s="88"/>
      <c r="D47175" s="88"/>
      <c r="E47175" s="88"/>
      <c r="F47175" s="88"/>
      <c r="G47175" s="88"/>
      <c r="H47175" s="88"/>
      <c r="I47175" s="88"/>
      <c r="J47175" s="88"/>
      <c r="K47175" s="88"/>
    </row>
    <row r="47176" spans="2:11" ht="12" hidden="1" customHeight="1" x14ac:dyDescent="0.2">
      <c r="B47176" s="88"/>
      <c r="C47176" s="88"/>
      <c r="D47176" s="88"/>
      <c r="E47176" s="88"/>
      <c r="F47176" s="88"/>
      <c r="G47176" s="88"/>
      <c r="H47176" s="88"/>
      <c r="I47176" s="88"/>
      <c r="J47176" s="88"/>
      <c r="K47176" s="88"/>
    </row>
    <row r="47177" spans="2:11" ht="12" hidden="1" customHeight="1" x14ac:dyDescent="0.2">
      <c r="B47177" s="88"/>
      <c r="C47177" s="88"/>
      <c r="D47177" s="88"/>
      <c r="E47177" s="88"/>
      <c r="F47177" s="88"/>
      <c r="G47177" s="88"/>
      <c r="H47177" s="88"/>
      <c r="I47177" s="88"/>
      <c r="J47177" s="88"/>
      <c r="K47177" s="88"/>
    </row>
    <row r="47178" spans="2:11" ht="12" hidden="1" customHeight="1" x14ac:dyDescent="0.2">
      <c r="B47178" s="88"/>
      <c r="C47178" s="88"/>
      <c r="D47178" s="88"/>
      <c r="E47178" s="88"/>
      <c r="F47178" s="88"/>
      <c r="G47178" s="88"/>
      <c r="H47178" s="88"/>
      <c r="I47178" s="88"/>
      <c r="J47178" s="88"/>
      <c r="K47178" s="88"/>
    </row>
    <row r="47179" spans="2:11" ht="12" hidden="1" customHeight="1" x14ac:dyDescent="0.2">
      <c r="B47179" s="88"/>
      <c r="C47179" s="88"/>
      <c r="D47179" s="88"/>
      <c r="E47179" s="88"/>
      <c r="F47179" s="88"/>
      <c r="G47179" s="88"/>
      <c r="H47179" s="88"/>
      <c r="I47179" s="88"/>
      <c r="J47179" s="88"/>
      <c r="K47179" s="88"/>
    </row>
    <row r="47180" spans="2:11" ht="12" hidden="1" customHeight="1" x14ac:dyDescent="0.2">
      <c r="B47180" s="88"/>
      <c r="C47180" s="88"/>
      <c r="D47180" s="88"/>
      <c r="E47180" s="88"/>
      <c r="F47180" s="88"/>
      <c r="G47180" s="88"/>
      <c r="H47180" s="88"/>
      <c r="I47180" s="88"/>
      <c r="J47180" s="88"/>
      <c r="K47180" s="88"/>
    </row>
    <row r="47181" spans="2:11" ht="12" hidden="1" customHeight="1" x14ac:dyDescent="0.2">
      <c r="B47181" s="88"/>
      <c r="C47181" s="88"/>
      <c r="D47181" s="88"/>
      <c r="E47181" s="88"/>
      <c r="F47181" s="88"/>
      <c r="G47181" s="88"/>
      <c r="H47181" s="88"/>
      <c r="I47181" s="88"/>
      <c r="J47181" s="88"/>
      <c r="K47181" s="88"/>
    </row>
    <row r="47182" spans="2:11" ht="12" hidden="1" customHeight="1" x14ac:dyDescent="0.2">
      <c r="B47182" s="88"/>
      <c r="C47182" s="88"/>
      <c r="D47182" s="88"/>
      <c r="E47182" s="88"/>
      <c r="F47182" s="88"/>
      <c r="G47182" s="88"/>
      <c r="H47182" s="88"/>
      <c r="I47182" s="88"/>
      <c r="J47182" s="88"/>
      <c r="K47182" s="88"/>
    </row>
    <row r="47183" spans="2:11" ht="12" hidden="1" customHeight="1" x14ac:dyDescent="0.2">
      <c r="B47183" s="88"/>
      <c r="C47183" s="88"/>
      <c r="D47183" s="88"/>
      <c r="E47183" s="88"/>
      <c r="F47183" s="88"/>
      <c r="G47183" s="88"/>
      <c r="H47183" s="88"/>
      <c r="I47183" s="88"/>
      <c r="J47183" s="88"/>
      <c r="K47183" s="88"/>
    </row>
    <row r="47184" spans="2:11" ht="12" hidden="1" customHeight="1" x14ac:dyDescent="0.2">
      <c r="B47184" s="88"/>
      <c r="C47184" s="88"/>
      <c r="D47184" s="88"/>
      <c r="E47184" s="88"/>
      <c r="F47184" s="88"/>
      <c r="G47184" s="88"/>
      <c r="H47184" s="88"/>
      <c r="I47184" s="88"/>
      <c r="J47184" s="88"/>
      <c r="K47184" s="88"/>
    </row>
    <row r="47185" spans="2:11" ht="12" hidden="1" customHeight="1" x14ac:dyDescent="0.2">
      <c r="B47185" s="88"/>
      <c r="C47185" s="88"/>
      <c r="D47185" s="88"/>
      <c r="E47185" s="88"/>
      <c r="F47185" s="88"/>
      <c r="G47185" s="88"/>
      <c r="H47185" s="88"/>
      <c r="I47185" s="88"/>
      <c r="J47185" s="88"/>
      <c r="K47185" s="88"/>
    </row>
    <row r="47186" spans="2:11" ht="12" hidden="1" customHeight="1" x14ac:dyDescent="0.2">
      <c r="B47186" s="88"/>
      <c r="C47186" s="88"/>
      <c r="D47186" s="88"/>
      <c r="E47186" s="88"/>
      <c r="F47186" s="88"/>
      <c r="G47186" s="88"/>
      <c r="H47186" s="88"/>
      <c r="I47186" s="88"/>
      <c r="J47186" s="88"/>
      <c r="K47186" s="88"/>
    </row>
    <row r="47187" spans="2:11" ht="12" hidden="1" customHeight="1" x14ac:dyDescent="0.2">
      <c r="B47187" s="88"/>
      <c r="C47187" s="88"/>
      <c r="D47187" s="88"/>
      <c r="E47187" s="88"/>
      <c r="F47187" s="88"/>
      <c r="G47187" s="88"/>
      <c r="H47187" s="88"/>
      <c r="I47187" s="88"/>
      <c r="J47187" s="88"/>
      <c r="K47187" s="88"/>
    </row>
    <row r="47188" spans="2:11" ht="12" hidden="1" customHeight="1" x14ac:dyDescent="0.2">
      <c r="B47188" s="88"/>
      <c r="C47188" s="88"/>
      <c r="D47188" s="88"/>
      <c r="E47188" s="88"/>
      <c r="F47188" s="88"/>
      <c r="G47188" s="88"/>
      <c r="H47188" s="88"/>
      <c r="I47188" s="88"/>
      <c r="J47188" s="88"/>
      <c r="K47188" s="88"/>
    </row>
    <row r="47189" spans="2:11" ht="12" hidden="1" customHeight="1" x14ac:dyDescent="0.2">
      <c r="B47189" s="88"/>
      <c r="C47189" s="88"/>
      <c r="D47189" s="88"/>
      <c r="E47189" s="88"/>
      <c r="F47189" s="88"/>
      <c r="G47189" s="88"/>
      <c r="H47189" s="88"/>
      <c r="I47189" s="88"/>
      <c r="J47189" s="88"/>
      <c r="K47189" s="88"/>
    </row>
    <row r="47190" spans="2:11" ht="12" hidden="1" customHeight="1" x14ac:dyDescent="0.2">
      <c r="B47190" s="88"/>
      <c r="C47190" s="88"/>
      <c r="D47190" s="88"/>
      <c r="E47190" s="88"/>
      <c r="F47190" s="88"/>
      <c r="G47190" s="88"/>
      <c r="H47190" s="88"/>
      <c r="I47190" s="88"/>
      <c r="J47190" s="88"/>
      <c r="K47190" s="88"/>
    </row>
    <row r="47191" spans="2:11" ht="12" hidden="1" customHeight="1" x14ac:dyDescent="0.2">
      <c r="B47191" s="88"/>
      <c r="C47191" s="88"/>
      <c r="D47191" s="88"/>
      <c r="E47191" s="88"/>
      <c r="F47191" s="88"/>
      <c r="G47191" s="88"/>
      <c r="H47191" s="88"/>
      <c r="I47191" s="88"/>
      <c r="J47191" s="88"/>
      <c r="K47191" s="88"/>
    </row>
    <row r="47192" spans="2:11" ht="12" hidden="1" customHeight="1" x14ac:dyDescent="0.2">
      <c r="B47192" s="88"/>
      <c r="C47192" s="88"/>
      <c r="D47192" s="88"/>
      <c r="E47192" s="88"/>
      <c r="F47192" s="88"/>
      <c r="G47192" s="88"/>
      <c r="H47192" s="88"/>
      <c r="I47192" s="88"/>
      <c r="J47192" s="88"/>
      <c r="K47192" s="88"/>
    </row>
    <row r="47193" spans="2:11" ht="12" hidden="1" customHeight="1" x14ac:dyDescent="0.2">
      <c r="B47193" s="88"/>
      <c r="C47193" s="88"/>
      <c r="D47193" s="88"/>
      <c r="E47193" s="88"/>
      <c r="F47193" s="88"/>
      <c r="G47193" s="88"/>
      <c r="H47193" s="88"/>
      <c r="I47193" s="88"/>
      <c r="J47193" s="88"/>
      <c r="K47193" s="88"/>
    </row>
    <row r="47194" spans="2:11" ht="12" hidden="1" customHeight="1" x14ac:dyDescent="0.2">
      <c r="B47194" s="88"/>
      <c r="C47194" s="88"/>
      <c r="D47194" s="88"/>
      <c r="E47194" s="88"/>
      <c r="F47194" s="88"/>
      <c r="G47194" s="88"/>
      <c r="H47194" s="88"/>
      <c r="I47194" s="88"/>
      <c r="J47194" s="88"/>
      <c r="K47194" s="88"/>
    </row>
    <row r="47195" spans="2:11" ht="12" hidden="1" customHeight="1" x14ac:dyDescent="0.2">
      <c r="B47195" s="88"/>
      <c r="C47195" s="88"/>
      <c r="D47195" s="88"/>
      <c r="E47195" s="88"/>
      <c r="F47195" s="88"/>
      <c r="G47195" s="88"/>
      <c r="H47195" s="88"/>
      <c r="I47195" s="88"/>
      <c r="J47195" s="88"/>
      <c r="K47195" s="88"/>
    </row>
    <row r="47196" spans="2:11" ht="12" hidden="1" customHeight="1" x14ac:dyDescent="0.2">
      <c r="B47196" s="88"/>
      <c r="C47196" s="88"/>
      <c r="D47196" s="88"/>
      <c r="E47196" s="88"/>
      <c r="F47196" s="88"/>
      <c r="G47196" s="88"/>
      <c r="H47196" s="88"/>
      <c r="I47196" s="88"/>
      <c r="J47196" s="88"/>
      <c r="K47196" s="88"/>
    </row>
    <row r="47197" spans="2:11" ht="12" hidden="1" customHeight="1" x14ac:dyDescent="0.2">
      <c r="B47197" s="88"/>
      <c r="C47197" s="88"/>
      <c r="D47197" s="88"/>
      <c r="E47197" s="88"/>
      <c r="F47197" s="88"/>
      <c r="G47197" s="88"/>
      <c r="H47197" s="88"/>
      <c r="I47197" s="88"/>
      <c r="J47197" s="88"/>
      <c r="K47197" s="88"/>
    </row>
    <row r="47198" spans="2:11" ht="12" hidden="1" customHeight="1" x14ac:dyDescent="0.2">
      <c r="B47198" s="88"/>
      <c r="C47198" s="88"/>
      <c r="D47198" s="88"/>
      <c r="E47198" s="88"/>
      <c r="F47198" s="88"/>
      <c r="G47198" s="88"/>
      <c r="H47198" s="88"/>
      <c r="I47198" s="88"/>
      <c r="J47198" s="88"/>
      <c r="K47198" s="88"/>
    </row>
    <row r="47199" spans="2:11" ht="12" hidden="1" customHeight="1" x14ac:dyDescent="0.2">
      <c r="B47199" s="88"/>
      <c r="C47199" s="88"/>
      <c r="D47199" s="88"/>
      <c r="E47199" s="88"/>
      <c r="F47199" s="88"/>
      <c r="G47199" s="88"/>
      <c r="H47199" s="88"/>
      <c r="I47199" s="88"/>
      <c r="J47199" s="88"/>
      <c r="K47199" s="88"/>
    </row>
    <row r="47200" spans="2:11" ht="12" hidden="1" customHeight="1" x14ac:dyDescent="0.2">
      <c r="B47200" s="88"/>
      <c r="C47200" s="88"/>
      <c r="D47200" s="88"/>
      <c r="E47200" s="88"/>
      <c r="F47200" s="88"/>
      <c r="G47200" s="88"/>
      <c r="H47200" s="88"/>
      <c r="I47200" s="88"/>
      <c r="J47200" s="88"/>
      <c r="K47200" s="88"/>
    </row>
    <row r="47201" spans="2:11" ht="12" hidden="1" customHeight="1" x14ac:dyDescent="0.2">
      <c r="B47201" s="88"/>
      <c r="C47201" s="88"/>
      <c r="D47201" s="88"/>
      <c r="E47201" s="88"/>
      <c r="F47201" s="88"/>
      <c r="G47201" s="88"/>
      <c r="H47201" s="88"/>
      <c r="I47201" s="88"/>
      <c r="J47201" s="88"/>
      <c r="K47201" s="88"/>
    </row>
    <row r="47202" spans="2:11" ht="12" hidden="1" customHeight="1" x14ac:dyDescent="0.2">
      <c r="B47202" s="88"/>
      <c r="C47202" s="88"/>
      <c r="D47202" s="88"/>
      <c r="E47202" s="88"/>
      <c r="F47202" s="88"/>
      <c r="G47202" s="88"/>
      <c r="H47202" s="88"/>
      <c r="I47202" s="88"/>
      <c r="J47202" s="88"/>
      <c r="K47202" s="88"/>
    </row>
    <row r="47203" spans="2:11" ht="12" hidden="1" customHeight="1" x14ac:dyDescent="0.2">
      <c r="B47203" s="88"/>
      <c r="C47203" s="88"/>
      <c r="D47203" s="88"/>
      <c r="E47203" s="88"/>
      <c r="F47203" s="88"/>
      <c r="G47203" s="88"/>
      <c r="H47203" s="88"/>
      <c r="I47203" s="88"/>
      <c r="J47203" s="88"/>
      <c r="K47203" s="88"/>
    </row>
    <row r="47204" spans="2:11" ht="12" hidden="1" customHeight="1" x14ac:dyDescent="0.2">
      <c r="B47204" s="88"/>
      <c r="C47204" s="88"/>
      <c r="D47204" s="88"/>
      <c r="E47204" s="88"/>
      <c r="F47204" s="88"/>
      <c r="G47204" s="88"/>
      <c r="H47204" s="88"/>
      <c r="I47204" s="88"/>
      <c r="J47204" s="88"/>
      <c r="K47204" s="88"/>
    </row>
    <row r="47205" spans="2:11" ht="12" hidden="1" customHeight="1" x14ac:dyDescent="0.2">
      <c r="B47205" s="88"/>
      <c r="C47205" s="88"/>
      <c r="D47205" s="88"/>
      <c r="E47205" s="88"/>
      <c r="F47205" s="88"/>
      <c r="G47205" s="88"/>
      <c r="H47205" s="88"/>
      <c r="I47205" s="88"/>
      <c r="J47205" s="88"/>
      <c r="K47205" s="88"/>
    </row>
    <row r="47206" spans="2:11" ht="12" hidden="1" customHeight="1" x14ac:dyDescent="0.2">
      <c r="B47206" s="88"/>
      <c r="C47206" s="88"/>
      <c r="D47206" s="88"/>
      <c r="E47206" s="88"/>
      <c r="F47206" s="88"/>
      <c r="G47206" s="88"/>
      <c r="H47206" s="88"/>
      <c r="I47206" s="88"/>
      <c r="J47206" s="88"/>
      <c r="K47206" s="88"/>
    </row>
    <row r="47207" spans="2:11" ht="12" hidden="1" customHeight="1" x14ac:dyDescent="0.2">
      <c r="B47207" s="88"/>
      <c r="C47207" s="88"/>
      <c r="D47207" s="88"/>
      <c r="E47207" s="88"/>
      <c r="F47207" s="88"/>
      <c r="G47207" s="88"/>
      <c r="H47207" s="88"/>
      <c r="I47207" s="88"/>
      <c r="J47207" s="88"/>
      <c r="K47207" s="88"/>
    </row>
    <row r="47208" spans="2:11" ht="12" hidden="1" customHeight="1" x14ac:dyDescent="0.2">
      <c r="B47208" s="88"/>
      <c r="C47208" s="88"/>
      <c r="D47208" s="88"/>
      <c r="E47208" s="88"/>
      <c r="F47208" s="88"/>
      <c r="G47208" s="88"/>
      <c r="H47208" s="88"/>
      <c r="I47208" s="88"/>
      <c r="J47208" s="88"/>
      <c r="K47208" s="88"/>
    </row>
    <row r="47209" spans="2:11" ht="12" hidden="1" customHeight="1" x14ac:dyDescent="0.2">
      <c r="B47209" s="88"/>
      <c r="C47209" s="88"/>
      <c r="D47209" s="88"/>
      <c r="E47209" s="88"/>
      <c r="F47209" s="88"/>
      <c r="G47209" s="88"/>
      <c r="H47209" s="88"/>
      <c r="I47209" s="88"/>
      <c r="J47209" s="88"/>
      <c r="K47209" s="88"/>
    </row>
    <row r="47210" spans="2:11" ht="12" hidden="1" customHeight="1" x14ac:dyDescent="0.2">
      <c r="B47210" s="88"/>
      <c r="C47210" s="88"/>
      <c r="D47210" s="88"/>
      <c r="E47210" s="88"/>
      <c r="F47210" s="88"/>
      <c r="G47210" s="88"/>
      <c r="H47210" s="88"/>
      <c r="I47210" s="88"/>
      <c r="J47210" s="88"/>
      <c r="K47210" s="88"/>
    </row>
    <row r="47211" spans="2:11" ht="12" hidden="1" customHeight="1" x14ac:dyDescent="0.2">
      <c r="B47211" s="88"/>
      <c r="C47211" s="88"/>
      <c r="D47211" s="88"/>
      <c r="E47211" s="88"/>
      <c r="F47211" s="88"/>
      <c r="G47211" s="88"/>
      <c r="H47211" s="88"/>
      <c r="I47211" s="88"/>
      <c r="J47211" s="88"/>
      <c r="K47211" s="88"/>
    </row>
    <row r="47212" spans="2:11" ht="12" hidden="1" customHeight="1" x14ac:dyDescent="0.2">
      <c r="B47212" s="88"/>
      <c r="C47212" s="88"/>
      <c r="D47212" s="88"/>
      <c r="E47212" s="88"/>
      <c r="F47212" s="88"/>
      <c r="G47212" s="88"/>
      <c r="H47212" s="88"/>
      <c r="I47212" s="88"/>
      <c r="J47212" s="88"/>
      <c r="K47212" s="88"/>
    </row>
    <row r="47213" spans="2:11" ht="12" hidden="1" customHeight="1" x14ac:dyDescent="0.2">
      <c r="B47213" s="88"/>
      <c r="C47213" s="88"/>
      <c r="D47213" s="88"/>
      <c r="E47213" s="88"/>
      <c r="F47213" s="88"/>
      <c r="G47213" s="88"/>
      <c r="H47213" s="88"/>
      <c r="I47213" s="88"/>
      <c r="J47213" s="88"/>
      <c r="K47213" s="88"/>
    </row>
    <row r="47214" spans="2:11" ht="12" hidden="1" customHeight="1" x14ac:dyDescent="0.2">
      <c r="B47214" s="88"/>
      <c r="C47214" s="88"/>
      <c r="D47214" s="88"/>
      <c r="E47214" s="88"/>
      <c r="F47214" s="88"/>
      <c r="G47214" s="88"/>
      <c r="H47214" s="88"/>
      <c r="I47214" s="88"/>
      <c r="J47214" s="88"/>
      <c r="K47214" s="88"/>
    </row>
    <row r="47215" spans="2:11" ht="12" hidden="1" customHeight="1" x14ac:dyDescent="0.2">
      <c r="B47215" s="88"/>
      <c r="C47215" s="88"/>
      <c r="D47215" s="88"/>
      <c r="E47215" s="88"/>
      <c r="F47215" s="88"/>
      <c r="G47215" s="88"/>
      <c r="H47215" s="88"/>
      <c r="I47215" s="88"/>
      <c r="J47215" s="88"/>
      <c r="K47215" s="88"/>
    </row>
    <row r="47216" spans="2:11" ht="12" hidden="1" customHeight="1" x14ac:dyDescent="0.2">
      <c r="B47216" s="88"/>
      <c r="C47216" s="88"/>
      <c r="D47216" s="88"/>
      <c r="E47216" s="88"/>
      <c r="F47216" s="88"/>
      <c r="G47216" s="88"/>
      <c r="H47216" s="88"/>
      <c r="I47216" s="88"/>
      <c r="J47216" s="88"/>
      <c r="K47216" s="88"/>
    </row>
    <row r="47217" spans="2:11" ht="12" hidden="1" customHeight="1" x14ac:dyDescent="0.2">
      <c r="B47217" s="88"/>
      <c r="C47217" s="88"/>
      <c r="D47217" s="88"/>
      <c r="E47217" s="88"/>
      <c r="F47217" s="88"/>
      <c r="G47217" s="88"/>
      <c r="H47217" s="88"/>
      <c r="I47217" s="88"/>
      <c r="J47217" s="88"/>
      <c r="K47217" s="88"/>
    </row>
    <row r="47218" spans="2:11" ht="12" hidden="1" customHeight="1" x14ac:dyDescent="0.2">
      <c r="B47218" s="88"/>
      <c r="C47218" s="88"/>
      <c r="D47218" s="88"/>
      <c r="E47218" s="88"/>
      <c r="F47218" s="88"/>
      <c r="G47218" s="88"/>
      <c r="H47218" s="88"/>
      <c r="I47218" s="88"/>
      <c r="J47218" s="88"/>
      <c r="K47218" s="88"/>
    </row>
    <row r="47219" spans="2:11" ht="12" hidden="1" customHeight="1" x14ac:dyDescent="0.2">
      <c r="B47219" s="88"/>
      <c r="C47219" s="88"/>
      <c r="D47219" s="88"/>
      <c r="E47219" s="88"/>
      <c r="F47219" s="88"/>
      <c r="G47219" s="88"/>
      <c r="H47219" s="88"/>
      <c r="I47219" s="88"/>
      <c r="J47219" s="88"/>
      <c r="K47219" s="88"/>
    </row>
    <row r="47220" spans="2:11" ht="12" hidden="1" customHeight="1" x14ac:dyDescent="0.2">
      <c r="B47220" s="88"/>
      <c r="C47220" s="88"/>
      <c r="D47220" s="88"/>
      <c r="E47220" s="88"/>
      <c r="F47220" s="88"/>
      <c r="G47220" s="88"/>
      <c r="H47220" s="88"/>
      <c r="I47220" s="88"/>
      <c r="J47220" s="88"/>
      <c r="K47220" s="88"/>
    </row>
    <row r="47221" spans="2:11" ht="12" hidden="1" customHeight="1" x14ac:dyDescent="0.2">
      <c r="B47221" s="88"/>
      <c r="C47221" s="88"/>
      <c r="D47221" s="88"/>
      <c r="E47221" s="88"/>
      <c r="F47221" s="88"/>
      <c r="G47221" s="88"/>
      <c r="H47221" s="88"/>
      <c r="I47221" s="88"/>
      <c r="J47221" s="88"/>
      <c r="K47221" s="88"/>
    </row>
    <row r="47222" spans="2:11" ht="12" hidden="1" customHeight="1" x14ac:dyDescent="0.2">
      <c r="B47222" s="88"/>
      <c r="C47222" s="88"/>
      <c r="D47222" s="88"/>
      <c r="E47222" s="88"/>
      <c r="F47222" s="88"/>
      <c r="G47222" s="88"/>
      <c r="H47222" s="88"/>
      <c r="I47222" s="88"/>
      <c r="J47222" s="88"/>
      <c r="K47222" s="88"/>
    </row>
    <row r="47223" spans="2:11" ht="12" hidden="1" customHeight="1" x14ac:dyDescent="0.2">
      <c r="B47223" s="88"/>
      <c r="C47223" s="88"/>
      <c r="D47223" s="88"/>
      <c r="E47223" s="88"/>
      <c r="F47223" s="88"/>
      <c r="G47223" s="88"/>
      <c r="H47223" s="88"/>
      <c r="I47223" s="88"/>
      <c r="J47223" s="88"/>
      <c r="K47223" s="88"/>
    </row>
    <row r="47224" spans="2:11" ht="12" hidden="1" customHeight="1" x14ac:dyDescent="0.2">
      <c r="B47224" s="88"/>
      <c r="C47224" s="88"/>
      <c r="D47224" s="88"/>
      <c r="E47224" s="88"/>
      <c r="F47224" s="88"/>
      <c r="G47224" s="88"/>
      <c r="H47224" s="88"/>
      <c r="I47224" s="88"/>
      <c r="J47224" s="88"/>
      <c r="K47224" s="88"/>
    </row>
    <row r="47225" spans="2:11" ht="12" hidden="1" customHeight="1" x14ac:dyDescent="0.2">
      <c r="B47225" s="88"/>
      <c r="C47225" s="88"/>
      <c r="D47225" s="88"/>
      <c r="E47225" s="88"/>
      <c r="F47225" s="88"/>
      <c r="G47225" s="88"/>
      <c r="H47225" s="88"/>
      <c r="I47225" s="88"/>
      <c r="J47225" s="88"/>
      <c r="K47225" s="88"/>
    </row>
    <row r="47226" spans="2:11" ht="12" hidden="1" customHeight="1" x14ac:dyDescent="0.2">
      <c r="B47226" s="88"/>
      <c r="C47226" s="88"/>
      <c r="D47226" s="88"/>
      <c r="E47226" s="88"/>
      <c r="F47226" s="88"/>
      <c r="G47226" s="88"/>
      <c r="H47226" s="88"/>
      <c r="I47226" s="88"/>
      <c r="J47226" s="88"/>
      <c r="K47226" s="88"/>
    </row>
    <row r="47227" spans="2:11" ht="12" hidden="1" customHeight="1" x14ac:dyDescent="0.2">
      <c r="B47227" s="88"/>
      <c r="C47227" s="88"/>
      <c r="D47227" s="88"/>
      <c r="E47227" s="88"/>
      <c r="F47227" s="88"/>
      <c r="G47227" s="88"/>
      <c r="H47227" s="88"/>
      <c r="I47227" s="88"/>
      <c r="J47227" s="88"/>
      <c r="K47227" s="88"/>
    </row>
    <row r="47228" spans="2:11" ht="12" hidden="1" customHeight="1" x14ac:dyDescent="0.2">
      <c r="B47228" s="88"/>
      <c r="C47228" s="88"/>
      <c r="D47228" s="88"/>
      <c r="E47228" s="88"/>
      <c r="F47228" s="88"/>
      <c r="G47228" s="88"/>
      <c r="H47228" s="88"/>
      <c r="I47228" s="88"/>
      <c r="J47228" s="88"/>
      <c r="K47228" s="88"/>
    </row>
    <row r="47229" spans="2:11" ht="12" hidden="1" customHeight="1" x14ac:dyDescent="0.2">
      <c r="B47229" s="88"/>
      <c r="C47229" s="88"/>
      <c r="D47229" s="88"/>
      <c r="E47229" s="88"/>
      <c r="F47229" s="88"/>
      <c r="G47229" s="88"/>
      <c r="H47229" s="88"/>
      <c r="I47229" s="88"/>
      <c r="J47229" s="88"/>
      <c r="K47229" s="88"/>
    </row>
    <row r="47230" spans="2:11" ht="12" hidden="1" customHeight="1" x14ac:dyDescent="0.2">
      <c r="B47230" s="88"/>
      <c r="C47230" s="88"/>
      <c r="D47230" s="88"/>
      <c r="E47230" s="88"/>
      <c r="F47230" s="88"/>
      <c r="G47230" s="88"/>
      <c r="H47230" s="88"/>
      <c r="I47230" s="88"/>
      <c r="J47230" s="88"/>
      <c r="K47230" s="88"/>
    </row>
    <row r="47231" spans="2:11" ht="12" hidden="1" customHeight="1" x14ac:dyDescent="0.2">
      <c r="B47231" s="88"/>
      <c r="C47231" s="88"/>
      <c r="D47231" s="88"/>
      <c r="E47231" s="88"/>
      <c r="F47231" s="88"/>
      <c r="G47231" s="88"/>
      <c r="H47231" s="88"/>
      <c r="I47231" s="88"/>
      <c r="J47231" s="88"/>
      <c r="K47231" s="88"/>
    </row>
    <row r="47232" spans="2:11" ht="12" hidden="1" customHeight="1" x14ac:dyDescent="0.2">
      <c r="B47232" s="88"/>
      <c r="C47232" s="88"/>
      <c r="D47232" s="88"/>
      <c r="E47232" s="88"/>
      <c r="F47232" s="88"/>
      <c r="G47232" s="88"/>
      <c r="H47232" s="88"/>
      <c r="I47232" s="88"/>
      <c r="J47232" s="88"/>
      <c r="K47232" s="88"/>
    </row>
    <row r="47233" spans="2:11" ht="12" hidden="1" customHeight="1" x14ac:dyDescent="0.2">
      <c r="B47233" s="88"/>
      <c r="C47233" s="88"/>
      <c r="D47233" s="88"/>
      <c r="E47233" s="88"/>
      <c r="F47233" s="88"/>
      <c r="G47233" s="88"/>
      <c r="H47233" s="88"/>
      <c r="I47233" s="88"/>
      <c r="J47233" s="88"/>
      <c r="K47233" s="88"/>
    </row>
    <row r="47234" spans="2:11" ht="12" hidden="1" customHeight="1" x14ac:dyDescent="0.2">
      <c r="B47234" s="88"/>
      <c r="C47234" s="88"/>
      <c r="D47234" s="88"/>
      <c r="E47234" s="88"/>
      <c r="F47234" s="88"/>
      <c r="G47234" s="88"/>
      <c r="H47234" s="88"/>
      <c r="I47234" s="88"/>
      <c r="J47234" s="88"/>
      <c r="K47234" s="88"/>
    </row>
    <row r="47235" spans="2:11" ht="12" hidden="1" customHeight="1" x14ac:dyDescent="0.2">
      <c r="B47235" s="88"/>
      <c r="C47235" s="88"/>
      <c r="D47235" s="88"/>
      <c r="E47235" s="88"/>
      <c r="F47235" s="88"/>
      <c r="G47235" s="88"/>
      <c r="H47235" s="88"/>
      <c r="I47235" s="88"/>
      <c r="J47235" s="88"/>
      <c r="K47235" s="88"/>
    </row>
    <row r="47236" spans="2:11" ht="12" hidden="1" customHeight="1" x14ac:dyDescent="0.2">
      <c r="B47236" s="88"/>
      <c r="C47236" s="88"/>
      <c r="D47236" s="88"/>
      <c r="E47236" s="88"/>
      <c r="F47236" s="88"/>
      <c r="G47236" s="88"/>
      <c r="H47236" s="88"/>
      <c r="I47236" s="88"/>
      <c r="J47236" s="88"/>
      <c r="K47236" s="88"/>
    </row>
    <row r="47237" spans="2:11" ht="12" hidden="1" customHeight="1" x14ac:dyDescent="0.2">
      <c r="B47237" s="88"/>
      <c r="C47237" s="88"/>
      <c r="D47237" s="88"/>
      <c r="E47237" s="88"/>
      <c r="F47237" s="88"/>
      <c r="G47237" s="88"/>
      <c r="H47237" s="88"/>
      <c r="I47237" s="88"/>
      <c r="J47237" s="88"/>
      <c r="K47237" s="88"/>
    </row>
    <row r="47238" spans="2:11" ht="12" hidden="1" customHeight="1" x14ac:dyDescent="0.2">
      <c r="B47238" s="88"/>
      <c r="C47238" s="88"/>
      <c r="D47238" s="88"/>
      <c r="E47238" s="88"/>
      <c r="F47238" s="88"/>
      <c r="G47238" s="88"/>
      <c r="H47238" s="88"/>
      <c r="I47238" s="88"/>
      <c r="J47238" s="88"/>
      <c r="K47238" s="88"/>
    </row>
    <row r="47239" spans="2:11" ht="12" hidden="1" customHeight="1" x14ac:dyDescent="0.2">
      <c r="B47239" s="88"/>
      <c r="C47239" s="88"/>
      <c r="D47239" s="88"/>
      <c r="E47239" s="88"/>
      <c r="F47239" s="88"/>
      <c r="G47239" s="88"/>
      <c r="H47239" s="88"/>
      <c r="I47239" s="88"/>
      <c r="J47239" s="88"/>
      <c r="K47239" s="88"/>
    </row>
    <row r="47240" spans="2:11" ht="12" hidden="1" customHeight="1" x14ac:dyDescent="0.2">
      <c r="B47240" s="88"/>
      <c r="C47240" s="88"/>
      <c r="D47240" s="88"/>
      <c r="E47240" s="88"/>
      <c r="F47240" s="88"/>
      <c r="G47240" s="88"/>
      <c r="H47240" s="88"/>
      <c r="I47240" s="88"/>
      <c r="J47240" s="88"/>
      <c r="K47240" s="88"/>
    </row>
    <row r="47241" spans="2:11" ht="12" hidden="1" customHeight="1" x14ac:dyDescent="0.2">
      <c r="B47241" s="88"/>
      <c r="C47241" s="88"/>
      <c r="D47241" s="88"/>
      <c r="E47241" s="88"/>
      <c r="F47241" s="88"/>
      <c r="G47241" s="88"/>
      <c r="H47241" s="88"/>
      <c r="I47241" s="88"/>
      <c r="J47241" s="88"/>
      <c r="K47241" s="88"/>
    </row>
    <row r="47242" spans="2:11" ht="12" hidden="1" customHeight="1" x14ac:dyDescent="0.2">
      <c r="B47242" s="88"/>
      <c r="C47242" s="88"/>
      <c r="D47242" s="88"/>
      <c r="E47242" s="88"/>
      <c r="F47242" s="88"/>
      <c r="G47242" s="88"/>
      <c r="H47242" s="88"/>
      <c r="I47242" s="88"/>
      <c r="J47242" s="88"/>
      <c r="K47242" s="88"/>
    </row>
    <row r="47243" spans="2:11" ht="12" hidden="1" customHeight="1" x14ac:dyDescent="0.2">
      <c r="B47243" s="88"/>
      <c r="C47243" s="88"/>
      <c r="D47243" s="88"/>
      <c r="E47243" s="88"/>
      <c r="F47243" s="88"/>
      <c r="G47243" s="88"/>
      <c r="H47243" s="88"/>
      <c r="I47243" s="88"/>
      <c r="J47243" s="88"/>
      <c r="K47243" s="88"/>
    </row>
    <row r="47244" spans="2:11" ht="12" hidden="1" customHeight="1" x14ac:dyDescent="0.2">
      <c r="B47244" s="88"/>
      <c r="C47244" s="88"/>
      <c r="D47244" s="88"/>
      <c r="E47244" s="88"/>
      <c r="F47244" s="88"/>
      <c r="G47244" s="88"/>
      <c r="H47244" s="88"/>
      <c r="I47244" s="88"/>
      <c r="J47244" s="88"/>
      <c r="K47244" s="88"/>
    </row>
    <row r="47245" spans="2:11" ht="12" hidden="1" customHeight="1" x14ac:dyDescent="0.2">
      <c r="B47245" s="88"/>
      <c r="C47245" s="88"/>
      <c r="D47245" s="88"/>
      <c r="E47245" s="88"/>
      <c r="F47245" s="88"/>
      <c r="G47245" s="88"/>
      <c r="H47245" s="88"/>
      <c r="I47245" s="88"/>
      <c r="J47245" s="88"/>
      <c r="K47245" s="88"/>
    </row>
    <row r="47246" spans="2:11" ht="12" hidden="1" customHeight="1" x14ac:dyDescent="0.2">
      <c r="B47246" s="88"/>
      <c r="C47246" s="88"/>
      <c r="D47246" s="88"/>
      <c r="E47246" s="88"/>
      <c r="F47246" s="88"/>
      <c r="G47246" s="88"/>
      <c r="H47246" s="88"/>
      <c r="I47246" s="88"/>
      <c r="J47246" s="88"/>
      <c r="K47246" s="88"/>
    </row>
    <row r="47247" spans="2:11" ht="12" hidden="1" customHeight="1" x14ac:dyDescent="0.2">
      <c r="B47247" s="88"/>
      <c r="C47247" s="88"/>
      <c r="D47247" s="88"/>
      <c r="E47247" s="88"/>
      <c r="F47247" s="88"/>
      <c r="G47247" s="88"/>
      <c r="H47247" s="88"/>
      <c r="I47247" s="88"/>
      <c r="J47247" s="88"/>
      <c r="K47247" s="88"/>
    </row>
    <row r="47248" spans="2:11" ht="12" hidden="1" customHeight="1" x14ac:dyDescent="0.2">
      <c r="B47248" s="88"/>
      <c r="C47248" s="88"/>
      <c r="D47248" s="88"/>
      <c r="E47248" s="88"/>
      <c r="F47248" s="88"/>
      <c r="G47248" s="88"/>
      <c r="H47248" s="88"/>
      <c r="I47248" s="88"/>
      <c r="J47248" s="88"/>
      <c r="K47248" s="88"/>
    </row>
    <row r="47249" spans="2:11" ht="12" hidden="1" customHeight="1" x14ac:dyDescent="0.2">
      <c r="B47249" s="88"/>
      <c r="C47249" s="88"/>
      <c r="D47249" s="88"/>
      <c r="E47249" s="88"/>
      <c r="F47249" s="88"/>
      <c r="G47249" s="88"/>
      <c r="H47249" s="88"/>
      <c r="I47249" s="88"/>
      <c r="J47249" s="88"/>
      <c r="K47249" s="88"/>
    </row>
    <row r="47250" spans="2:11" ht="12" hidden="1" customHeight="1" x14ac:dyDescent="0.2">
      <c r="B47250" s="88"/>
      <c r="C47250" s="88"/>
      <c r="D47250" s="88"/>
      <c r="E47250" s="88"/>
      <c r="F47250" s="88"/>
      <c r="G47250" s="88"/>
      <c r="H47250" s="88"/>
      <c r="I47250" s="88"/>
      <c r="J47250" s="88"/>
      <c r="K47250" s="88"/>
    </row>
    <row r="47251" spans="2:11" ht="12" hidden="1" customHeight="1" x14ac:dyDescent="0.2">
      <c r="B47251" s="88"/>
      <c r="C47251" s="88"/>
      <c r="D47251" s="88"/>
      <c r="E47251" s="88"/>
      <c r="F47251" s="88"/>
      <c r="G47251" s="88"/>
      <c r="H47251" s="88"/>
      <c r="I47251" s="88"/>
      <c r="J47251" s="88"/>
      <c r="K47251" s="88"/>
    </row>
    <row r="47252" spans="2:11" ht="12" hidden="1" customHeight="1" x14ac:dyDescent="0.2">
      <c r="B47252" s="88"/>
      <c r="C47252" s="88"/>
      <c r="D47252" s="88"/>
      <c r="E47252" s="88"/>
      <c r="F47252" s="88"/>
      <c r="G47252" s="88"/>
      <c r="H47252" s="88"/>
      <c r="I47252" s="88"/>
      <c r="J47252" s="88"/>
      <c r="K47252" s="88"/>
    </row>
    <row r="47253" spans="2:11" ht="12" hidden="1" customHeight="1" x14ac:dyDescent="0.2">
      <c r="B47253" s="88"/>
      <c r="C47253" s="88"/>
      <c r="D47253" s="88"/>
      <c r="E47253" s="88"/>
      <c r="F47253" s="88"/>
      <c r="G47253" s="88"/>
      <c r="H47253" s="88"/>
      <c r="I47253" s="88"/>
      <c r="J47253" s="88"/>
      <c r="K47253" s="88"/>
    </row>
    <row r="47254" spans="2:11" ht="12" hidden="1" customHeight="1" x14ac:dyDescent="0.2">
      <c r="B47254" s="88"/>
      <c r="C47254" s="88"/>
      <c r="D47254" s="88"/>
      <c r="E47254" s="88"/>
      <c r="F47254" s="88"/>
      <c r="G47254" s="88"/>
      <c r="H47254" s="88"/>
      <c r="I47254" s="88"/>
      <c r="J47254" s="88"/>
      <c r="K47254" s="88"/>
    </row>
    <row r="47255" spans="2:11" ht="12" hidden="1" customHeight="1" x14ac:dyDescent="0.2">
      <c r="B47255" s="88"/>
      <c r="C47255" s="88"/>
      <c r="D47255" s="88"/>
      <c r="E47255" s="88"/>
      <c r="F47255" s="88"/>
      <c r="G47255" s="88"/>
      <c r="H47255" s="88"/>
      <c r="I47255" s="88"/>
      <c r="J47255" s="88"/>
      <c r="K47255" s="88"/>
    </row>
    <row r="47256" spans="2:11" ht="12" hidden="1" customHeight="1" x14ac:dyDescent="0.2">
      <c r="B47256" s="88"/>
      <c r="C47256" s="88"/>
      <c r="D47256" s="88"/>
      <c r="E47256" s="88"/>
      <c r="F47256" s="88"/>
      <c r="G47256" s="88"/>
      <c r="H47256" s="88"/>
      <c r="I47256" s="88"/>
      <c r="J47256" s="88"/>
      <c r="K47256" s="88"/>
    </row>
    <row r="47257" spans="2:11" ht="12" hidden="1" customHeight="1" x14ac:dyDescent="0.2">
      <c r="B47257" s="88"/>
      <c r="C47257" s="88"/>
      <c r="D47257" s="88"/>
      <c r="E47257" s="88"/>
      <c r="F47257" s="88"/>
      <c r="G47257" s="88"/>
      <c r="H47257" s="88"/>
      <c r="I47257" s="88"/>
      <c r="J47257" s="88"/>
      <c r="K47257" s="88"/>
    </row>
    <row r="47258" spans="2:11" ht="12" hidden="1" customHeight="1" x14ac:dyDescent="0.2">
      <c r="B47258" s="88"/>
      <c r="C47258" s="88"/>
      <c r="D47258" s="88"/>
      <c r="E47258" s="88"/>
      <c r="F47258" s="88"/>
      <c r="G47258" s="88"/>
      <c r="H47258" s="88"/>
      <c r="I47258" s="88"/>
      <c r="J47258" s="88"/>
      <c r="K47258" s="88"/>
    </row>
    <row r="47259" spans="2:11" ht="12" hidden="1" customHeight="1" x14ac:dyDescent="0.2">
      <c r="B47259" s="88"/>
      <c r="C47259" s="88"/>
      <c r="D47259" s="88"/>
      <c r="E47259" s="88"/>
      <c r="F47259" s="88"/>
      <c r="G47259" s="88"/>
      <c r="H47259" s="88"/>
      <c r="I47259" s="88"/>
      <c r="J47259" s="88"/>
      <c r="K47259" s="88"/>
    </row>
    <row r="47260" spans="2:11" ht="12" hidden="1" customHeight="1" x14ac:dyDescent="0.2">
      <c r="B47260" s="88"/>
      <c r="C47260" s="88"/>
      <c r="D47260" s="88"/>
      <c r="E47260" s="88"/>
      <c r="F47260" s="88"/>
      <c r="G47260" s="88"/>
      <c r="H47260" s="88"/>
      <c r="I47260" s="88"/>
      <c r="J47260" s="88"/>
      <c r="K47260" s="88"/>
    </row>
    <row r="47261" spans="2:11" ht="12" hidden="1" customHeight="1" x14ac:dyDescent="0.2">
      <c r="B47261" s="88"/>
      <c r="C47261" s="88"/>
      <c r="D47261" s="88"/>
      <c r="E47261" s="88"/>
      <c r="F47261" s="88"/>
      <c r="G47261" s="88"/>
      <c r="H47261" s="88"/>
      <c r="I47261" s="88"/>
      <c r="J47261" s="88"/>
      <c r="K47261" s="88"/>
    </row>
    <row r="47262" spans="2:11" ht="12" hidden="1" customHeight="1" x14ac:dyDescent="0.2">
      <c r="B47262" s="88"/>
      <c r="C47262" s="88"/>
      <c r="D47262" s="88"/>
      <c r="E47262" s="88"/>
      <c r="F47262" s="88"/>
      <c r="G47262" s="88"/>
      <c r="H47262" s="88"/>
      <c r="I47262" s="88"/>
      <c r="J47262" s="88"/>
      <c r="K47262" s="88"/>
    </row>
    <row r="47263" spans="2:11" ht="12" hidden="1" customHeight="1" x14ac:dyDescent="0.2">
      <c r="B47263" s="88"/>
      <c r="C47263" s="88"/>
      <c r="D47263" s="88"/>
      <c r="E47263" s="88"/>
      <c r="F47263" s="88"/>
      <c r="G47263" s="88"/>
      <c r="H47263" s="88"/>
      <c r="I47263" s="88"/>
      <c r="J47263" s="88"/>
      <c r="K47263" s="88"/>
    </row>
    <row r="47264" spans="2:11" ht="12" hidden="1" customHeight="1" x14ac:dyDescent="0.2">
      <c r="B47264" s="88"/>
      <c r="C47264" s="88"/>
      <c r="D47264" s="88"/>
      <c r="E47264" s="88"/>
      <c r="F47264" s="88"/>
      <c r="G47264" s="88"/>
      <c r="H47264" s="88"/>
      <c r="I47264" s="88"/>
      <c r="J47264" s="88"/>
      <c r="K47264" s="88"/>
    </row>
    <row r="47265" spans="2:11" ht="12" hidden="1" customHeight="1" x14ac:dyDescent="0.2">
      <c r="B47265" s="88"/>
      <c r="C47265" s="88"/>
      <c r="D47265" s="88"/>
      <c r="E47265" s="88"/>
      <c r="F47265" s="88"/>
      <c r="G47265" s="88"/>
      <c r="H47265" s="88"/>
      <c r="I47265" s="88"/>
      <c r="J47265" s="88"/>
      <c r="K47265" s="88"/>
    </row>
    <row r="47266" spans="2:11" ht="12" hidden="1" customHeight="1" x14ac:dyDescent="0.2">
      <c r="B47266" s="88"/>
      <c r="C47266" s="88"/>
      <c r="D47266" s="88"/>
      <c r="E47266" s="88"/>
      <c r="F47266" s="88"/>
      <c r="G47266" s="88"/>
      <c r="H47266" s="88"/>
      <c r="I47266" s="88"/>
      <c r="J47266" s="88"/>
      <c r="K47266" s="88"/>
    </row>
    <row r="47267" spans="2:11" ht="12" hidden="1" customHeight="1" x14ac:dyDescent="0.2">
      <c r="B47267" s="88"/>
      <c r="C47267" s="88"/>
      <c r="D47267" s="88"/>
      <c r="E47267" s="88"/>
      <c r="F47267" s="88"/>
      <c r="G47267" s="88"/>
      <c r="H47267" s="88"/>
      <c r="I47267" s="88"/>
      <c r="J47267" s="88"/>
      <c r="K47267" s="88"/>
    </row>
    <row r="47268" spans="2:11" ht="12" hidden="1" customHeight="1" x14ac:dyDescent="0.2">
      <c r="B47268" s="88"/>
      <c r="C47268" s="88"/>
      <c r="D47268" s="88"/>
      <c r="E47268" s="88"/>
      <c r="F47268" s="88"/>
      <c r="G47268" s="88"/>
      <c r="H47268" s="88"/>
      <c r="I47268" s="88"/>
      <c r="J47268" s="88"/>
      <c r="K47268" s="88"/>
    </row>
    <row r="47269" spans="2:11" ht="12" hidden="1" customHeight="1" x14ac:dyDescent="0.2">
      <c r="B47269" s="88"/>
      <c r="C47269" s="88"/>
      <c r="D47269" s="88"/>
      <c r="E47269" s="88"/>
      <c r="F47269" s="88"/>
      <c r="G47269" s="88"/>
      <c r="H47269" s="88"/>
      <c r="I47269" s="88"/>
      <c r="J47269" s="88"/>
      <c r="K47269" s="88"/>
    </row>
    <row r="47270" spans="2:11" ht="12" hidden="1" customHeight="1" x14ac:dyDescent="0.2">
      <c r="B47270" s="88"/>
      <c r="C47270" s="88"/>
      <c r="D47270" s="88"/>
      <c r="E47270" s="88"/>
      <c r="F47270" s="88"/>
      <c r="G47270" s="88"/>
      <c r="H47270" s="88"/>
      <c r="I47270" s="88"/>
      <c r="J47270" s="88"/>
      <c r="K47270" s="88"/>
    </row>
    <row r="47271" spans="2:11" ht="12" hidden="1" customHeight="1" x14ac:dyDescent="0.2">
      <c r="B47271" s="88"/>
      <c r="C47271" s="88"/>
      <c r="D47271" s="88"/>
      <c r="E47271" s="88"/>
      <c r="F47271" s="88"/>
      <c r="G47271" s="88"/>
      <c r="H47271" s="88"/>
      <c r="I47271" s="88"/>
      <c r="J47271" s="88"/>
      <c r="K47271" s="88"/>
    </row>
    <row r="47272" spans="2:11" ht="12" hidden="1" customHeight="1" x14ac:dyDescent="0.2">
      <c r="B47272" s="88"/>
      <c r="C47272" s="88"/>
      <c r="D47272" s="88"/>
      <c r="E47272" s="88"/>
      <c r="F47272" s="88"/>
      <c r="G47272" s="88"/>
      <c r="H47272" s="88"/>
      <c r="I47272" s="88"/>
      <c r="J47272" s="88"/>
      <c r="K47272" s="88"/>
    </row>
    <row r="47273" spans="2:11" ht="12" hidden="1" customHeight="1" x14ac:dyDescent="0.2">
      <c r="B47273" s="88"/>
      <c r="C47273" s="88"/>
      <c r="D47273" s="88"/>
      <c r="E47273" s="88"/>
      <c r="F47273" s="88"/>
      <c r="G47273" s="88"/>
      <c r="H47273" s="88"/>
      <c r="I47273" s="88"/>
      <c r="J47273" s="88"/>
      <c r="K47273" s="88"/>
    </row>
    <row r="47274" spans="2:11" ht="12" hidden="1" customHeight="1" x14ac:dyDescent="0.2">
      <c r="B47274" s="88"/>
      <c r="C47274" s="88"/>
      <c r="D47274" s="88"/>
      <c r="E47274" s="88"/>
      <c r="F47274" s="88"/>
      <c r="G47274" s="88"/>
      <c r="H47274" s="88"/>
      <c r="I47274" s="88"/>
      <c r="J47274" s="88"/>
      <c r="K47274" s="88"/>
    </row>
    <row r="47275" spans="2:11" ht="12" hidden="1" customHeight="1" x14ac:dyDescent="0.2">
      <c r="B47275" s="88"/>
      <c r="C47275" s="88"/>
      <c r="D47275" s="88"/>
      <c r="E47275" s="88"/>
      <c r="F47275" s="88"/>
      <c r="G47275" s="88"/>
      <c r="H47275" s="88"/>
      <c r="I47275" s="88"/>
      <c r="J47275" s="88"/>
      <c r="K47275" s="88"/>
    </row>
    <row r="47276" spans="2:11" ht="12" hidden="1" customHeight="1" x14ac:dyDescent="0.2">
      <c r="B47276" s="88"/>
      <c r="C47276" s="88"/>
      <c r="D47276" s="88"/>
      <c r="E47276" s="88"/>
      <c r="F47276" s="88"/>
      <c r="G47276" s="88"/>
      <c r="H47276" s="88"/>
      <c r="I47276" s="88"/>
      <c r="J47276" s="88"/>
      <c r="K47276" s="88"/>
    </row>
    <row r="47277" spans="2:11" ht="12" hidden="1" customHeight="1" x14ac:dyDescent="0.2">
      <c r="B47277" s="88"/>
      <c r="C47277" s="88"/>
      <c r="D47277" s="88"/>
      <c r="E47277" s="88"/>
      <c r="F47277" s="88"/>
      <c r="G47277" s="88"/>
      <c r="H47277" s="88"/>
      <c r="I47277" s="88"/>
      <c r="J47277" s="88"/>
      <c r="K47277" s="88"/>
    </row>
    <row r="47278" spans="2:11" ht="12" hidden="1" customHeight="1" x14ac:dyDescent="0.2">
      <c r="B47278" s="88"/>
      <c r="C47278" s="88"/>
      <c r="D47278" s="88"/>
      <c r="E47278" s="88"/>
      <c r="F47278" s="88"/>
      <c r="G47278" s="88"/>
      <c r="H47278" s="88"/>
      <c r="I47278" s="88"/>
      <c r="J47278" s="88"/>
      <c r="K47278" s="88"/>
    </row>
    <row r="47279" spans="2:11" ht="12" hidden="1" customHeight="1" x14ac:dyDescent="0.2">
      <c r="B47279" s="88"/>
      <c r="C47279" s="88"/>
      <c r="D47279" s="88"/>
      <c r="E47279" s="88"/>
      <c r="F47279" s="88"/>
      <c r="G47279" s="88"/>
      <c r="H47279" s="88"/>
      <c r="I47279" s="88"/>
      <c r="J47279" s="88"/>
      <c r="K47279" s="88"/>
    </row>
    <row r="47280" spans="2:11" ht="12" hidden="1" customHeight="1" x14ac:dyDescent="0.2">
      <c r="B47280" s="88"/>
      <c r="C47280" s="88"/>
      <c r="D47280" s="88"/>
      <c r="E47280" s="88"/>
      <c r="F47280" s="88"/>
      <c r="G47280" s="88"/>
      <c r="H47280" s="88"/>
      <c r="I47280" s="88"/>
      <c r="J47280" s="88"/>
      <c r="K47280" s="88"/>
    </row>
    <row r="47281" spans="2:11" ht="12" hidden="1" customHeight="1" x14ac:dyDescent="0.2">
      <c r="B47281" s="88"/>
      <c r="C47281" s="88"/>
      <c r="D47281" s="88"/>
      <c r="E47281" s="88"/>
      <c r="F47281" s="88"/>
      <c r="G47281" s="88"/>
      <c r="H47281" s="88"/>
      <c r="I47281" s="88"/>
      <c r="J47281" s="88"/>
      <c r="K47281" s="88"/>
    </row>
    <row r="47282" spans="2:11" ht="12" hidden="1" customHeight="1" x14ac:dyDescent="0.2">
      <c r="B47282" s="88"/>
      <c r="C47282" s="88"/>
      <c r="D47282" s="88"/>
      <c r="E47282" s="88"/>
      <c r="F47282" s="88"/>
      <c r="G47282" s="88"/>
      <c r="H47282" s="88"/>
      <c r="I47282" s="88"/>
      <c r="J47282" s="88"/>
      <c r="K47282" s="88"/>
    </row>
    <row r="47283" spans="2:11" ht="12" hidden="1" customHeight="1" x14ac:dyDescent="0.2">
      <c r="B47283" s="88"/>
      <c r="C47283" s="88"/>
      <c r="D47283" s="88"/>
      <c r="E47283" s="88"/>
      <c r="F47283" s="88"/>
      <c r="G47283" s="88"/>
      <c r="H47283" s="88"/>
      <c r="I47283" s="88"/>
      <c r="J47283" s="88"/>
      <c r="K47283" s="88"/>
    </row>
    <row r="47284" spans="2:11" ht="12" hidden="1" customHeight="1" x14ac:dyDescent="0.2">
      <c r="B47284" s="88"/>
      <c r="C47284" s="88"/>
      <c r="D47284" s="88"/>
      <c r="E47284" s="88"/>
      <c r="F47284" s="88"/>
      <c r="G47284" s="88"/>
      <c r="H47284" s="88"/>
      <c r="I47284" s="88"/>
      <c r="J47284" s="88"/>
      <c r="K47284" s="88"/>
    </row>
    <row r="47285" spans="2:11" ht="12" hidden="1" customHeight="1" x14ac:dyDescent="0.2">
      <c r="B47285" s="88"/>
      <c r="C47285" s="88"/>
      <c r="D47285" s="88"/>
      <c r="E47285" s="88"/>
      <c r="F47285" s="88"/>
      <c r="G47285" s="88"/>
      <c r="H47285" s="88"/>
      <c r="I47285" s="88"/>
      <c r="J47285" s="88"/>
      <c r="K47285" s="88"/>
    </row>
    <row r="47286" spans="2:11" ht="12" hidden="1" customHeight="1" x14ac:dyDescent="0.2">
      <c r="B47286" s="88"/>
      <c r="C47286" s="88"/>
      <c r="D47286" s="88"/>
      <c r="E47286" s="88"/>
      <c r="F47286" s="88"/>
      <c r="G47286" s="88"/>
      <c r="H47286" s="88"/>
      <c r="I47286" s="88"/>
      <c r="J47286" s="88"/>
      <c r="K47286" s="88"/>
    </row>
    <row r="47287" spans="2:11" ht="12" hidden="1" customHeight="1" x14ac:dyDescent="0.2">
      <c r="B47287" s="88"/>
      <c r="C47287" s="88"/>
      <c r="D47287" s="88"/>
      <c r="E47287" s="88"/>
      <c r="F47287" s="88"/>
      <c r="G47287" s="88"/>
      <c r="H47287" s="88"/>
      <c r="I47287" s="88"/>
      <c r="J47287" s="88"/>
      <c r="K47287" s="88"/>
    </row>
    <row r="47288" spans="2:11" ht="12" hidden="1" customHeight="1" x14ac:dyDescent="0.2">
      <c r="B47288" s="88"/>
      <c r="C47288" s="88"/>
      <c r="D47288" s="88"/>
      <c r="E47288" s="88"/>
      <c r="F47288" s="88"/>
      <c r="G47288" s="88"/>
      <c r="H47288" s="88"/>
      <c r="I47288" s="88"/>
      <c r="J47288" s="88"/>
      <c r="K47288" s="88"/>
    </row>
    <row r="47289" spans="2:11" ht="12" hidden="1" customHeight="1" x14ac:dyDescent="0.2">
      <c r="B47289" s="88"/>
      <c r="C47289" s="88"/>
      <c r="D47289" s="88"/>
      <c r="E47289" s="88"/>
      <c r="F47289" s="88"/>
      <c r="G47289" s="88"/>
      <c r="H47289" s="88"/>
      <c r="I47289" s="88"/>
      <c r="J47289" s="88"/>
      <c r="K47289" s="88"/>
    </row>
    <row r="47290" spans="2:11" ht="12" hidden="1" customHeight="1" x14ac:dyDescent="0.2">
      <c r="B47290" s="88"/>
      <c r="C47290" s="88"/>
      <c r="D47290" s="88"/>
      <c r="E47290" s="88"/>
      <c r="F47290" s="88"/>
      <c r="G47290" s="88"/>
      <c r="H47290" s="88"/>
      <c r="I47290" s="88"/>
      <c r="J47290" s="88"/>
      <c r="K47290" s="88"/>
    </row>
    <row r="47291" spans="2:11" ht="12" hidden="1" customHeight="1" x14ac:dyDescent="0.2">
      <c r="B47291" s="88"/>
      <c r="C47291" s="88"/>
      <c r="D47291" s="88"/>
      <c r="E47291" s="88"/>
      <c r="F47291" s="88"/>
      <c r="G47291" s="88"/>
      <c r="H47291" s="88"/>
      <c r="I47291" s="88"/>
      <c r="J47291" s="88"/>
      <c r="K47291" s="88"/>
    </row>
    <row r="47292" spans="2:11" ht="12" hidden="1" customHeight="1" x14ac:dyDescent="0.2">
      <c r="B47292" s="88"/>
      <c r="C47292" s="88"/>
      <c r="D47292" s="88"/>
      <c r="E47292" s="88"/>
      <c r="F47292" s="88"/>
      <c r="G47292" s="88"/>
      <c r="H47292" s="88"/>
      <c r="I47292" s="88"/>
      <c r="J47292" s="88"/>
      <c r="K47292" s="88"/>
    </row>
    <row r="47293" spans="2:11" ht="12" hidden="1" customHeight="1" x14ac:dyDescent="0.2">
      <c r="B47293" s="88"/>
      <c r="C47293" s="88"/>
      <c r="D47293" s="88"/>
      <c r="E47293" s="88"/>
      <c r="F47293" s="88"/>
      <c r="G47293" s="88"/>
      <c r="H47293" s="88"/>
      <c r="I47293" s="88"/>
      <c r="J47293" s="88"/>
      <c r="K47293" s="88"/>
    </row>
    <row r="47294" spans="2:11" ht="12" hidden="1" customHeight="1" x14ac:dyDescent="0.2">
      <c r="B47294" s="88"/>
      <c r="C47294" s="88"/>
      <c r="D47294" s="88"/>
      <c r="E47294" s="88"/>
      <c r="F47294" s="88"/>
      <c r="G47294" s="88"/>
      <c r="H47294" s="88"/>
      <c r="I47294" s="88"/>
      <c r="J47294" s="88"/>
      <c r="K47294" s="88"/>
    </row>
    <row r="47295" spans="2:11" ht="12" hidden="1" customHeight="1" x14ac:dyDescent="0.2">
      <c r="B47295" s="88"/>
      <c r="C47295" s="88"/>
      <c r="D47295" s="88"/>
      <c r="E47295" s="88"/>
      <c r="F47295" s="88"/>
      <c r="G47295" s="88"/>
      <c r="H47295" s="88"/>
      <c r="I47295" s="88"/>
      <c r="J47295" s="88"/>
      <c r="K47295" s="88"/>
    </row>
    <row r="47296" spans="2:11" ht="12" hidden="1" customHeight="1" x14ac:dyDescent="0.2">
      <c r="B47296" s="88"/>
      <c r="C47296" s="88"/>
      <c r="D47296" s="88"/>
      <c r="E47296" s="88"/>
      <c r="F47296" s="88"/>
      <c r="G47296" s="88"/>
      <c r="H47296" s="88"/>
      <c r="I47296" s="88"/>
      <c r="J47296" s="88"/>
      <c r="K47296" s="88"/>
    </row>
    <row r="47297" spans="2:11" ht="12" hidden="1" customHeight="1" x14ac:dyDescent="0.2">
      <c r="B47297" s="88"/>
      <c r="C47297" s="88"/>
      <c r="D47297" s="88"/>
      <c r="E47297" s="88"/>
      <c r="F47297" s="88"/>
      <c r="G47297" s="88"/>
      <c r="H47297" s="88"/>
      <c r="I47297" s="88"/>
      <c r="J47297" s="88"/>
      <c r="K47297" s="88"/>
    </row>
    <row r="47298" spans="2:11" ht="12" hidden="1" customHeight="1" x14ac:dyDescent="0.2">
      <c r="B47298" s="88"/>
      <c r="C47298" s="88"/>
      <c r="D47298" s="88"/>
      <c r="E47298" s="88"/>
      <c r="F47298" s="88"/>
      <c r="G47298" s="88"/>
      <c r="H47298" s="88"/>
      <c r="I47298" s="88"/>
      <c r="J47298" s="88"/>
      <c r="K47298" s="88"/>
    </row>
    <row r="47299" spans="2:11" ht="12" hidden="1" customHeight="1" x14ac:dyDescent="0.2">
      <c r="B47299" s="88"/>
      <c r="C47299" s="88"/>
      <c r="D47299" s="88"/>
      <c r="E47299" s="88"/>
      <c r="F47299" s="88"/>
      <c r="G47299" s="88"/>
      <c r="H47299" s="88"/>
      <c r="I47299" s="88"/>
      <c r="J47299" s="88"/>
      <c r="K47299" s="88"/>
    </row>
    <row r="47300" spans="2:11" ht="12" hidden="1" customHeight="1" x14ac:dyDescent="0.2">
      <c r="B47300" s="88"/>
      <c r="C47300" s="88"/>
      <c r="D47300" s="88"/>
      <c r="E47300" s="88"/>
      <c r="F47300" s="88"/>
      <c r="G47300" s="88"/>
      <c r="H47300" s="88"/>
      <c r="I47300" s="88"/>
      <c r="J47300" s="88"/>
      <c r="K47300" s="88"/>
    </row>
    <row r="47301" spans="2:11" ht="12" hidden="1" customHeight="1" x14ac:dyDescent="0.2">
      <c r="B47301" s="88"/>
      <c r="C47301" s="88"/>
      <c r="D47301" s="88"/>
      <c r="E47301" s="88"/>
      <c r="F47301" s="88"/>
      <c r="G47301" s="88"/>
      <c r="H47301" s="88"/>
      <c r="I47301" s="88"/>
      <c r="J47301" s="88"/>
      <c r="K47301" s="88"/>
    </row>
    <row r="47302" spans="2:11" ht="12" hidden="1" customHeight="1" x14ac:dyDescent="0.2">
      <c r="B47302" s="88"/>
      <c r="C47302" s="88"/>
      <c r="D47302" s="88"/>
      <c r="E47302" s="88"/>
      <c r="F47302" s="88"/>
      <c r="G47302" s="88"/>
      <c r="H47302" s="88"/>
      <c r="I47302" s="88"/>
      <c r="J47302" s="88"/>
      <c r="K47302" s="88"/>
    </row>
    <row r="47303" spans="2:11" ht="12" hidden="1" customHeight="1" x14ac:dyDescent="0.2">
      <c r="B47303" s="88"/>
      <c r="C47303" s="88"/>
      <c r="D47303" s="88"/>
      <c r="E47303" s="88"/>
      <c r="F47303" s="88"/>
      <c r="G47303" s="88"/>
      <c r="H47303" s="88"/>
      <c r="I47303" s="88"/>
      <c r="J47303" s="88"/>
      <c r="K47303" s="88"/>
    </row>
    <row r="47304" spans="2:11" ht="12" hidden="1" customHeight="1" x14ac:dyDescent="0.2">
      <c r="B47304" s="88"/>
      <c r="C47304" s="88"/>
      <c r="D47304" s="88"/>
      <c r="E47304" s="88"/>
      <c r="F47304" s="88"/>
      <c r="G47304" s="88"/>
      <c r="H47304" s="88"/>
      <c r="I47304" s="88"/>
      <c r="J47304" s="88"/>
      <c r="K47304" s="88"/>
    </row>
    <row r="47305" spans="2:11" ht="12" hidden="1" customHeight="1" x14ac:dyDescent="0.2">
      <c r="B47305" s="88"/>
      <c r="C47305" s="88"/>
      <c r="D47305" s="88"/>
      <c r="E47305" s="88"/>
      <c r="F47305" s="88"/>
      <c r="G47305" s="88"/>
      <c r="H47305" s="88"/>
      <c r="I47305" s="88"/>
      <c r="J47305" s="88"/>
      <c r="K47305" s="88"/>
    </row>
    <row r="47306" spans="2:11" ht="12" hidden="1" customHeight="1" x14ac:dyDescent="0.2">
      <c r="B47306" s="88"/>
      <c r="C47306" s="88"/>
      <c r="D47306" s="88"/>
      <c r="E47306" s="88"/>
      <c r="F47306" s="88"/>
      <c r="G47306" s="88"/>
      <c r="H47306" s="88"/>
      <c r="I47306" s="88"/>
      <c r="J47306" s="88"/>
      <c r="K47306" s="88"/>
    </row>
    <row r="47307" spans="2:11" ht="12" hidden="1" customHeight="1" x14ac:dyDescent="0.2">
      <c r="B47307" s="88"/>
      <c r="C47307" s="88"/>
      <c r="D47307" s="88"/>
      <c r="E47307" s="88"/>
      <c r="F47307" s="88"/>
      <c r="G47307" s="88"/>
      <c r="H47307" s="88"/>
      <c r="I47307" s="88"/>
      <c r="J47307" s="88"/>
      <c r="K47307" s="88"/>
    </row>
    <row r="47308" spans="2:11" ht="12" hidden="1" customHeight="1" x14ac:dyDescent="0.2">
      <c r="B47308" s="88"/>
      <c r="C47308" s="88"/>
      <c r="D47308" s="88"/>
      <c r="E47308" s="88"/>
      <c r="F47308" s="88"/>
      <c r="G47308" s="88"/>
      <c r="H47308" s="88"/>
      <c r="I47308" s="88"/>
      <c r="J47308" s="88"/>
      <c r="K47308" s="88"/>
    </row>
    <row r="47309" spans="2:11" ht="12" hidden="1" customHeight="1" x14ac:dyDescent="0.2">
      <c r="B47309" s="88"/>
      <c r="C47309" s="88"/>
      <c r="D47309" s="88"/>
      <c r="E47309" s="88"/>
      <c r="F47309" s="88"/>
      <c r="G47309" s="88"/>
      <c r="H47309" s="88"/>
      <c r="I47309" s="88"/>
      <c r="J47309" s="88"/>
      <c r="K47309" s="88"/>
    </row>
    <row r="47310" spans="2:11" ht="12" hidden="1" customHeight="1" x14ac:dyDescent="0.2">
      <c r="B47310" s="88"/>
      <c r="C47310" s="88"/>
      <c r="D47310" s="88"/>
      <c r="E47310" s="88"/>
      <c r="F47310" s="88"/>
      <c r="G47310" s="88"/>
      <c r="H47310" s="88"/>
      <c r="I47310" s="88"/>
      <c r="J47310" s="88"/>
      <c r="K47310" s="88"/>
    </row>
    <row r="47311" spans="2:11" ht="12" hidden="1" customHeight="1" x14ac:dyDescent="0.2">
      <c r="B47311" s="88"/>
      <c r="C47311" s="88"/>
      <c r="D47311" s="88"/>
      <c r="E47311" s="88"/>
      <c r="F47311" s="88"/>
      <c r="G47311" s="88"/>
      <c r="H47311" s="88"/>
      <c r="I47311" s="88"/>
      <c r="J47311" s="88"/>
      <c r="K47311" s="88"/>
    </row>
    <row r="47312" spans="2:11" ht="12" hidden="1" customHeight="1" x14ac:dyDescent="0.2">
      <c r="B47312" s="88"/>
      <c r="C47312" s="88"/>
      <c r="D47312" s="88"/>
      <c r="E47312" s="88"/>
      <c r="F47312" s="88"/>
      <c r="G47312" s="88"/>
      <c r="H47312" s="88"/>
      <c r="I47312" s="88"/>
      <c r="J47312" s="88"/>
      <c r="K47312" s="88"/>
    </row>
    <row r="47313" spans="2:11" ht="12" hidden="1" customHeight="1" x14ac:dyDescent="0.2">
      <c r="B47313" s="88"/>
      <c r="C47313" s="88"/>
      <c r="D47313" s="88"/>
      <c r="E47313" s="88"/>
      <c r="F47313" s="88"/>
      <c r="G47313" s="88"/>
      <c r="H47313" s="88"/>
      <c r="I47313" s="88"/>
      <c r="J47313" s="88"/>
      <c r="K47313" s="88"/>
    </row>
    <row r="47314" spans="2:11" ht="12" hidden="1" customHeight="1" x14ac:dyDescent="0.2">
      <c r="B47314" s="88"/>
      <c r="C47314" s="88"/>
      <c r="D47314" s="88"/>
      <c r="E47314" s="88"/>
      <c r="F47314" s="88"/>
      <c r="G47314" s="88"/>
      <c r="H47314" s="88"/>
      <c r="I47314" s="88"/>
      <c r="J47314" s="88"/>
      <c r="K47314" s="88"/>
    </row>
    <row r="47315" spans="2:11" ht="12" hidden="1" customHeight="1" x14ac:dyDescent="0.2">
      <c r="B47315" s="88"/>
      <c r="C47315" s="88"/>
      <c r="D47315" s="88"/>
      <c r="E47315" s="88"/>
      <c r="F47315" s="88"/>
      <c r="G47315" s="88"/>
      <c r="H47315" s="88"/>
      <c r="I47315" s="88"/>
      <c r="J47315" s="88"/>
      <c r="K47315" s="88"/>
    </row>
    <row r="47316" spans="2:11" ht="12" hidden="1" customHeight="1" x14ac:dyDescent="0.2">
      <c r="B47316" s="88"/>
      <c r="C47316" s="88"/>
      <c r="D47316" s="88"/>
      <c r="E47316" s="88"/>
      <c r="F47316" s="88"/>
      <c r="G47316" s="88"/>
      <c r="H47316" s="88"/>
      <c r="I47316" s="88"/>
      <c r="J47316" s="88"/>
      <c r="K47316" s="88"/>
    </row>
    <row r="47317" spans="2:11" ht="12" hidden="1" customHeight="1" x14ac:dyDescent="0.2">
      <c r="B47317" s="88"/>
      <c r="C47317" s="88"/>
      <c r="D47317" s="88"/>
      <c r="E47317" s="88"/>
      <c r="F47317" s="88"/>
      <c r="G47317" s="88"/>
      <c r="H47317" s="88"/>
      <c r="I47317" s="88"/>
      <c r="J47317" s="88"/>
      <c r="K47317" s="88"/>
    </row>
    <row r="47318" spans="2:11" ht="12" hidden="1" customHeight="1" x14ac:dyDescent="0.2">
      <c r="B47318" s="88"/>
      <c r="C47318" s="88"/>
      <c r="D47318" s="88"/>
      <c r="E47318" s="88"/>
      <c r="F47318" s="88"/>
      <c r="G47318" s="88"/>
      <c r="H47318" s="88"/>
      <c r="I47318" s="88"/>
      <c r="J47318" s="88"/>
      <c r="K47318" s="88"/>
    </row>
    <row r="47319" spans="2:11" ht="12" hidden="1" customHeight="1" x14ac:dyDescent="0.2">
      <c r="B47319" s="88"/>
      <c r="C47319" s="88"/>
      <c r="D47319" s="88"/>
      <c r="E47319" s="88"/>
      <c r="F47319" s="88"/>
      <c r="G47319" s="88"/>
      <c r="H47319" s="88"/>
      <c r="I47319" s="88"/>
      <c r="J47319" s="88"/>
      <c r="K47319" s="88"/>
    </row>
    <row r="47320" spans="2:11" ht="12" hidden="1" customHeight="1" x14ac:dyDescent="0.2">
      <c r="B47320" s="88"/>
      <c r="C47320" s="88"/>
      <c r="D47320" s="88"/>
      <c r="E47320" s="88"/>
      <c r="F47320" s="88"/>
      <c r="G47320" s="88"/>
      <c r="H47320" s="88"/>
      <c r="I47320" s="88"/>
      <c r="J47320" s="88"/>
      <c r="K47320" s="88"/>
    </row>
    <row r="47321" spans="2:11" ht="12" hidden="1" customHeight="1" x14ac:dyDescent="0.2">
      <c r="B47321" s="88"/>
      <c r="C47321" s="88"/>
      <c r="D47321" s="88"/>
      <c r="E47321" s="88"/>
      <c r="F47321" s="88"/>
      <c r="G47321" s="88"/>
      <c r="H47321" s="88"/>
      <c r="I47321" s="88"/>
      <c r="J47321" s="88"/>
      <c r="K47321" s="88"/>
    </row>
    <row r="47322" spans="2:11" ht="12" hidden="1" customHeight="1" x14ac:dyDescent="0.2">
      <c r="B47322" s="88"/>
      <c r="C47322" s="88"/>
      <c r="D47322" s="88"/>
      <c r="E47322" s="88"/>
      <c r="F47322" s="88"/>
      <c r="G47322" s="88"/>
      <c r="H47322" s="88"/>
      <c r="I47322" s="88"/>
      <c r="J47322" s="88"/>
      <c r="K47322" s="88"/>
    </row>
    <row r="47323" spans="2:11" ht="12" hidden="1" customHeight="1" x14ac:dyDescent="0.2">
      <c r="B47323" s="88"/>
      <c r="C47323" s="88"/>
      <c r="D47323" s="88"/>
      <c r="E47323" s="88"/>
      <c r="F47323" s="88"/>
      <c r="G47323" s="88"/>
      <c r="H47323" s="88"/>
      <c r="I47323" s="88"/>
      <c r="J47323" s="88"/>
      <c r="K47323" s="88"/>
    </row>
    <row r="47324" spans="2:11" ht="12" hidden="1" customHeight="1" x14ac:dyDescent="0.2">
      <c r="B47324" s="88"/>
      <c r="C47324" s="88"/>
      <c r="D47324" s="88"/>
      <c r="E47324" s="88"/>
      <c r="F47324" s="88"/>
      <c r="G47324" s="88"/>
      <c r="H47324" s="88"/>
      <c r="I47324" s="88"/>
      <c r="J47324" s="88"/>
      <c r="K47324" s="88"/>
    </row>
    <row r="47325" spans="2:11" ht="12" hidden="1" customHeight="1" x14ac:dyDescent="0.2">
      <c r="B47325" s="88"/>
      <c r="C47325" s="88"/>
      <c r="D47325" s="88"/>
      <c r="E47325" s="88"/>
      <c r="F47325" s="88"/>
      <c r="G47325" s="88"/>
      <c r="H47325" s="88"/>
      <c r="I47325" s="88"/>
      <c r="J47325" s="88"/>
      <c r="K47325" s="88"/>
    </row>
    <row r="47326" spans="2:11" ht="12" hidden="1" customHeight="1" x14ac:dyDescent="0.2">
      <c r="B47326" s="88"/>
      <c r="C47326" s="88"/>
      <c r="D47326" s="88"/>
      <c r="E47326" s="88"/>
      <c r="F47326" s="88"/>
      <c r="G47326" s="88"/>
      <c r="H47326" s="88"/>
      <c r="I47326" s="88"/>
      <c r="J47326" s="88"/>
      <c r="K47326" s="88"/>
    </row>
    <row r="47327" spans="2:11" ht="12" hidden="1" customHeight="1" x14ac:dyDescent="0.2">
      <c r="B47327" s="88"/>
      <c r="C47327" s="88"/>
      <c r="D47327" s="88"/>
      <c r="E47327" s="88"/>
      <c r="F47327" s="88"/>
      <c r="G47327" s="88"/>
      <c r="H47327" s="88"/>
      <c r="I47327" s="88"/>
      <c r="J47327" s="88"/>
      <c r="K47327" s="88"/>
    </row>
    <row r="47328" spans="2:11" ht="12" hidden="1" customHeight="1" x14ac:dyDescent="0.2">
      <c r="B47328" s="88"/>
      <c r="C47328" s="88"/>
      <c r="D47328" s="88"/>
      <c r="E47328" s="88"/>
      <c r="F47328" s="88"/>
      <c r="G47328" s="88"/>
      <c r="H47328" s="88"/>
      <c r="I47328" s="88"/>
      <c r="J47328" s="88"/>
      <c r="K47328" s="88"/>
    </row>
    <row r="47329" spans="2:11" ht="12" hidden="1" customHeight="1" x14ac:dyDescent="0.2">
      <c r="B47329" s="88"/>
      <c r="C47329" s="88"/>
      <c r="D47329" s="88"/>
      <c r="E47329" s="88"/>
      <c r="F47329" s="88"/>
      <c r="G47329" s="88"/>
      <c r="H47329" s="88"/>
      <c r="I47329" s="88"/>
      <c r="J47329" s="88"/>
      <c r="K47329" s="88"/>
    </row>
    <row r="47330" spans="2:11" ht="12" hidden="1" customHeight="1" x14ac:dyDescent="0.2">
      <c r="B47330" s="88"/>
      <c r="C47330" s="88"/>
      <c r="D47330" s="88"/>
      <c r="E47330" s="88"/>
      <c r="F47330" s="88"/>
      <c r="G47330" s="88"/>
      <c r="H47330" s="88"/>
      <c r="I47330" s="88"/>
      <c r="J47330" s="88"/>
      <c r="K47330" s="88"/>
    </row>
    <row r="47331" spans="2:11" ht="12" hidden="1" customHeight="1" x14ac:dyDescent="0.2">
      <c r="B47331" s="88"/>
      <c r="C47331" s="88"/>
      <c r="D47331" s="88"/>
      <c r="E47331" s="88"/>
      <c r="F47331" s="88"/>
      <c r="G47331" s="88"/>
      <c r="H47331" s="88"/>
      <c r="I47331" s="88"/>
      <c r="J47331" s="88"/>
      <c r="K47331" s="88"/>
    </row>
    <row r="47332" spans="2:11" ht="12" hidden="1" customHeight="1" x14ac:dyDescent="0.2">
      <c r="B47332" s="88"/>
      <c r="C47332" s="88"/>
      <c r="D47332" s="88"/>
      <c r="E47332" s="88"/>
      <c r="F47332" s="88"/>
      <c r="G47332" s="88"/>
      <c r="H47332" s="88"/>
      <c r="I47332" s="88"/>
      <c r="J47332" s="88"/>
      <c r="K47332" s="88"/>
    </row>
    <row r="47333" spans="2:11" ht="12" hidden="1" customHeight="1" x14ac:dyDescent="0.2">
      <c r="B47333" s="88"/>
      <c r="C47333" s="88"/>
      <c r="D47333" s="88"/>
      <c r="E47333" s="88"/>
      <c r="F47333" s="88"/>
      <c r="G47333" s="88"/>
      <c r="H47333" s="88"/>
      <c r="I47333" s="88"/>
      <c r="J47333" s="88"/>
      <c r="K47333" s="88"/>
    </row>
    <row r="47334" spans="2:11" ht="12" hidden="1" customHeight="1" x14ac:dyDescent="0.2">
      <c r="B47334" s="88"/>
      <c r="C47334" s="88"/>
      <c r="D47334" s="88"/>
      <c r="E47334" s="88"/>
      <c r="F47334" s="88"/>
      <c r="G47334" s="88"/>
      <c r="H47334" s="88"/>
      <c r="I47334" s="88"/>
      <c r="J47334" s="88"/>
      <c r="K47334" s="88"/>
    </row>
    <row r="47335" spans="2:11" ht="12" hidden="1" customHeight="1" x14ac:dyDescent="0.2">
      <c r="B47335" s="88"/>
      <c r="C47335" s="88"/>
      <c r="D47335" s="88"/>
      <c r="E47335" s="88"/>
      <c r="F47335" s="88"/>
      <c r="G47335" s="88"/>
      <c r="H47335" s="88"/>
      <c r="I47335" s="88"/>
      <c r="J47335" s="88"/>
      <c r="K47335" s="88"/>
    </row>
    <row r="47336" spans="2:11" ht="12" hidden="1" customHeight="1" x14ac:dyDescent="0.2">
      <c r="B47336" s="88"/>
      <c r="C47336" s="88"/>
      <c r="D47336" s="88"/>
      <c r="E47336" s="88"/>
      <c r="F47336" s="88"/>
      <c r="G47336" s="88"/>
      <c r="H47336" s="88"/>
      <c r="I47336" s="88"/>
      <c r="J47336" s="88"/>
      <c r="K47336" s="88"/>
    </row>
    <row r="47337" spans="2:11" ht="12" hidden="1" customHeight="1" x14ac:dyDescent="0.2">
      <c r="B47337" s="88"/>
      <c r="C47337" s="88"/>
      <c r="D47337" s="88"/>
      <c r="E47337" s="88"/>
      <c r="F47337" s="88"/>
      <c r="G47337" s="88"/>
      <c r="H47337" s="88"/>
      <c r="I47337" s="88"/>
      <c r="J47337" s="88"/>
      <c r="K47337" s="88"/>
    </row>
    <row r="47338" spans="2:11" ht="12" hidden="1" customHeight="1" x14ac:dyDescent="0.2">
      <c r="B47338" s="88"/>
      <c r="C47338" s="88"/>
      <c r="D47338" s="88"/>
      <c r="E47338" s="88"/>
      <c r="F47338" s="88"/>
      <c r="G47338" s="88"/>
      <c r="H47338" s="88"/>
      <c r="I47338" s="88"/>
      <c r="J47338" s="88"/>
      <c r="K47338" s="88"/>
    </row>
    <row r="47339" spans="2:11" ht="12" hidden="1" customHeight="1" x14ac:dyDescent="0.2">
      <c r="B47339" s="88"/>
      <c r="C47339" s="88"/>
      <c r="D47339" s="88"/>
      <c r="E47339" s="88"/>
      <c r="F47339" s="88"/>
      <c r="G47339" s="88"/>
      <c r="H47339" s="88"/>
      <c r="I47339" s="88"/>
      <c r="J47339" s="88"/>
      <c r="K47339" s="88"/>
    </row>
    <row r="47340" spans="2:11" ht="12" hidden="1" customHeight="1" x14ac:dyDescent="0.2">
      <c r="B47340" s="88"/>
      <c r="C47340" s="88"/>
      <c r="D47340" s="88"/>
      <c r="E47340" s="88"/>
      <c r="F47340" s="88"/>
      <c r="G47340" s="88"/>
      <c r="H47340" s="88"/>
      <c r="I47340" s="88"/>
      <c r="J47340" s="88"/>
      <c r="K47340" s="88"/>
    </row>
    <row r="47341" spans="2:11" ht="12" hidden="1" customHeight="1" x14ac:dyDescent="0.2">
      <c r="B47341" s="88"/>
      <c r="C47341" s="88"/>
      <c r="D47341" s="88"/>
      <c r="E47341" s="88"/>
      <c r="F47341" s="88"/>
      <c r="G47341" s="88"/>
      <c r="H47341" s="88"/>
      <c r="I47341" s="88"/>
      <c r="J47341" s="88"/>
      <c r="K47341" s="88"/>
    </row>
    <row r="47342" spans="2:11" ht="12" hidden="1" customHeight="1" x14ac:dyDescent="0.2">
      <c r="B47342" s="88"/>
      <c r="C47342" s="88"/>
      <c r="D47342" s="88"/>
      <c r="E47342" s="88"/>
      <c r="F47342" s="88"/>
      <c r="G47342" s="88"/>
      <c r="H47342" s="88"/>
      <c r="I47342" s="88"/>
      <c r="J47342" s="88"/>
      <c r="K47342" s="88"/>
    </row>
    <row r="47343" spans="2:11" ht="12" hidden="1" customHeight="1" x14ac:dyDescent="0.2">
      <c r="B47343" s="88"/>
      <c r="C47343" s="88"/>
      <c r="D47343" s="88"/>
      <c r="E47343" s="88"/>
      <c r="F47343" s="88"/>
      <c r="G47343" s="88"/>
      <c r="H47343" s="88"/>
      <c r="I47343" s="88"/>
      <c r="J47343" s="88"/>
      <c r="K47343" s="88"/>
    </row>
    <row r="47344" spans="2:11" ht="12" hidden="1" customHeight="1" x14ac:dyDescent="0.2">
      <c r="B47344" s="88"/>
      <c r="C47344" s="88"/>
      <c r="D47344" s="88"/>
      <c r="E47344" s="88"/>
      <c r="F47344" s="88"/>
      <c r="G47344" s="88"/>
      <c r="H47344" s="88"/>
      <c r="I47344" s="88"/>
      <c r="J47344" s="88"/>
      <c r="K47344" s="88"/>
    </row>
    <row r="47345" spans="2:11" ht="12" hidden="1" customHeight="1" x14ac:dyDescent="0.2">
      <c r="B47345" s="88"/>
      <c r="C47345" s="88"/>
      <c r="D47345" s="88"/>
      <c r="E47345" s="88"/>
      <c r="F47345" s="88"/>
      <c r="G47345" s="88"/>
      <c r="H47345" s="88"/>
      <c r="I47345" s="88"/>
      <c r="J47345" s="88"/>
      <c r="K47345" s="88"/>
    </row>
    <row r="47346" spans="2:11" ht="12" hidden="1" customHeight="1" x14ac:dyDescent="0.2">
      <c r="B47346" s="88"/>
      <c r="C47346" s="88"/>
      <c r="D47346" s="88"/>
      <c r="E47346" s="88"/>
      <c r="F47346" s="88"/>
      <c r="G47346" s="88"/>
      <c r="H47346" s="88"/>
      <c r="I47346" s="88"/>
      <c r="J47346" s="88"/>
      <c r="K47346" s="88"/>
    </row>
    <row r="47347" spans="2:11" ht="12" hidden="1" customHeight="1" x14ac:dyDescent="0.2">
      <c r="B47347" s="88"/>
      <c r="C47347" s="88"/>
      <c r="D47347" s="88"/>
      <c r="E47347" s="88"/>
      <c r="F47347" s="88"/>
      <c r="G47347" s="88"/>
      <c r="H47347" s="88"/>
      <c r="I47347" s="88"/>
      <c r="J47347" s="88"/>
      <c r="K47347" s="88"/>
    </row>
    <row r="47348" spans="2:11" ht="12" hidden="1" customHeight="1" x14ac:dyDescent="0.2">
      <c r="B47348" s="88"/>
      <c r="C47348" s="88"/>
      <c r="D47348" s="88"/>
      <c r="E47348" s="88"/>
      <c r="F47348" s="88"/>
      <c r="G47348" s="88"/>
      <c r="H47348" s="88"/>
      <c r="I47348" s="88"/>
      <c r="J47348" s="88"/>
      <c r="K47348" s="88"/>
    </row>
    <row r="47349" spans="2:11" ht="12" hidden="1" customHeight="1" x14ac:dyDescent="0.2">
      <c r="B47349" s="88"/>
      <c r="C47349" s="88"/>
      <c r="D47349" s="88"/>
      <c r="E47349" s="88"/>
      <c r="F47349" s="88"/>
      <c r="G47349" s="88"/>
      <c r="H47349" s="88"/>
      <c r="I47349" s="88"/>
      <c r="J47349" s="88"/>
      <c r="K47349" s="88"/>
    </row>
    <row r="47350" spans="2:11" ht="12" hidden="1" customHeight="1" x14ac:dyDescent="0.2">
      <c r="B47350" s="88"/>
      <c r="C47350" s="88"/>
      <c r="D47350" s="88"/>
      <c r="E47350" s="88"/>
      <c r="F47350" s="88"/>
      <c r="G47350" s="88"/>
      <c r="H47350" s="88"/>
      <c r="I47350" s="88"/>
      <c r="J47350" s="88"/>
      <c r="K47350" s="88"/>
    </row>
    <row r="47351" spans="2:11" ht="12" hidden="1" customHeight="1" x14ac:dyDescent="0.2">
      <c r="B47351" s="88"/>
      <c r="C47351" s="88"/>
      <c r="D47351" s="88"/>
      <c r="E47351" s="88"/>
      <c r="F47351" s="88"/>
      <c r="G47351" s="88"/>
      <c r="H47351" s="88"/>
      <c r="I47351" s="88"/>
      <c r="J47351" s="88"/>
      <c r="K47351" s="88"/>
    </row>
    <row r="47352" spans="2:11" ht="12" hidden="1" customHeight="1" x14ac:dyDescent="0.2">
      <c r="B47352" s="88"/>
      <c r="C47352" s="88"/>
      <c r="D47352" s="88"/>
      <c r="E47352" s="88"/>
      <c r="F47352" s="88"/>
      <c r="G47352" s="88"/>
      <c r="H47352" s="88"/>
      <c r="I47352" s="88"/>
      <c r="J47352" s="88"/>
      <c r="K47352" s="88"/>
    </row>
    <row r="47353" spans="2:11" ht="12" hidden="1" customHeight="1" x14ac:dyDescent="0.2">
      <c r="B47353" s="88"/>
      <c r="C47353" s="88"/>
      <c r="D47353" s="88"/>
      <c r="E47353" s="88"/>
      <c r="F47353" s="88"/>
      <c r="G47353" s="88"/>
      <c r="H47353" s="88"/>
      <c r="I47353" s="88"/>
      <c r="J47353" s="88"/>
      <c r="K47353" s="88"/>
    </row>
    <row r="47354" spans="2:11" ht="12" hidden="1" customHeight="1" x14ac:dyDescent="0.2">
      <c r="B47354" s="88"/>
      <c r="C47354" s="88"/>
      <c r="D47354" s="88"/>
      <c r="E47354" s="88"/>
      <c r="F47354" s="88"/>
      <c r="G47354" s="88"/>
      <c r="H47354" s="88"/>
      <c r="I47354" s="88"/>
      <c r="J47354" s="88"/>
      <c r="K47354" s="88"/>
    </row>
    <row r="47355" spans="2:11" ht="12" hidden="1" customHeight="1" x14ac:dyDescent="0.2">
      <c r="B47355" s="88"/>
      <c r="C47355" s="88"/>
      <c r="D47355" s="88"/>
      <c r="E47355" s="88"/>
      <c r="F47355" s="88"/>
      <c r="G47355" s="88"/>
      <c r="H47355" s="88"/>
      <c r="I47355" s="88"/>
      <c r="J47355" s="88"/>
      <c r="K47355" s="88"/>
    </row>
    <row r="47356" spans="2:11" ht="12" hidden="1" customHeight="1" x14ac:dyDescent="0.2">
      <c r="B47356" s="88"/>
      <c r="C47356" s="88"/>
      <c r="D47356" s="88"/>
      <c r="E47356" s="88"/>
      <c r="F47356" s="88"/>
      <c r="G47356" s="88"/>
      <c r="H47356" s="88"/>
      <c r="I47356" s="88"/>
      <c r="J47356" s="88"/>
      <c r="K47356" s="88"/>
    </row>
    <row r="47357" spans="2:11" ht="12" hidden="1" customHeight="1" x14ac:dyDescent="0.2">
      <c r="B47357" s="88"/>
      <c r="C47357" s="88"/>
      <c r="D47357" s="88"/>
      <c r="E47357" s="88"/>
      <c r="F47357" s="88"/>
      <c r="G47357" s="88"/>
      <c r="H47357" s="88"/>
      <c r="I47357" s="88"/>
      <c r="J47357" s="88"/>
      <c r="K47357" s="88"/>
    </row>
    <row r="47358" spans="2:11" ht="12" hidden="1" customHeight="1" x14ac:dyDescent="0.2">
      <c r="B47358" s="88"/>
      <c r="C47358" s="88"/>
      <c r="D47358" s="88"/>
      <c r="E47358" s="88"/>
      <c r="F47358" s="88"/>
      <c r="G47358" s="88"/>
      <c r="H47358" s="88"/>
      <c r="I47358" s="88"/>
      <c r="J47358" s="88"/>
      <c r="K47358" s="88"/>
    </row>
    <row r="47359" spans="2:11" ht="12" hidden="1" customHeight="1" x14ac:dyDescent="0.2">
      <c r="B47359" s="88"/>
      <c r="C47359" s="88"/>
      <c r="D47359" s="88"/>
      <c r="E47359" s="88"/>
      <c r="F47359" s="88"/>
      <c r="G47359" s="88"/>
      <c r="H47359" s="88"/>
      <c r="I47359" s="88"/>
      <c r="J47359" s="88"/>
      <c r="K47359" s="88"/>
    </row>
    <row r="47360" spans="2:11" ht="12" hidden="1" customHeight="1" x14ac:dyDescent="0.2">
      <c r="B47360" s="88"/>
      <c r="C47360" s="88"/>
      <c r="D47360" s="88"/>
      <c r="E47360" s="88"/>
      <c r="F47360" s="88"/>
      <c r="G47360" s="88"/>
      <c r="H47360" s="88"/>
      <c r="I47360" s="88"/>
      <c r="J47360" s="88"/>
      <c r="K47360" s="88"/>
    </row>
    <row r="47361" spans="2:11" ht="12" hidden="1" customHeight="1" x14ac:dyDescent="0.2">
      <c r="B47361" s="88"/>
      <c r="C47361" s="88"/>
      <c r="D47361" s="88"/>
      <c r="E47361" s="88"/>
      <c r="F47361" s="88"/>
      <c r="G47361" s="88"/>
      <c r="H47361" s="88"/>
      <c r="I47361" s="88"/>
      <c r="J47361" s="88"/>
      <c r="K47361" s="88"/>
    </row>
    <row r="47362" spans="2:11" ht="12" hidden="1" customHeight="1" x14ac:dyDescent="0.2">
      <c r="B47362" s="88"/>
      <c r="C47362" s="88"/>
      <c r="D47362" s="88"/>
      <c r="E47362" s="88"/>
      <c r="F47362" s="88"/>
      <c r="G47362" s="88"/>
      <c r="H47362" s="88"/>
      <c r="I47362" s="88"/>
      <c r="J47362" s="88"/>
      <c r="K47362" s="88"/>
    </row>
    <row r="47363" spans="2:11" ht="12" hidden="1" customHeight="1" x14ac:dyDescent="0.2">
      <c r="B47363" s="88"/>
      <c r="C47363" s="88"/>
      <c r="D47363" s="88"/>
      <c r="E47363" s="88"/>
      <c r="F47363" s="88"/>
      <c r="G47363" s="88"/>
      <c r="H47363" s="88"/>
      <c r="I47363" s="88"/>
      <c r="J47363" s="88"/>
      <c r="K47363" s="88"/>
    </row>
    <row r="47364" spans="2:11" ht="12" hidden="1" customHeight="1" x14ac:dyDescent="0.2">
      <c r="B47364" s="88"/>
      <c r="C47364" s="88"/>
      <c r="D47364" s="88"/>
      <c r="E47364" s="88"/>
      <c r="F47364" s="88"/>
      <c r="G47364" s="88"/>
      <c r="H47364" s="88"/>
      <c r="I47364" s="88"/>
      <c r="J47364" s="88"/>
      <c r="K47364" s="88"/>
    </row>
    <row r="47365" spans="2:11" ht="12" hidden="1" customHeight="1" x14ac:dyDescent="0.2">
      <c r="B47365" s="88"/>
      <c r="C47365" s="88"/>
      <c r="D47365" s="88"/>
      <c r="E47365" s="88"/>
      <c r="F47365" s="88"/>
      <c r="G47365" s="88"/>
      <c r="H47365" s="88"/>
      <c r="I47365" s="88"/>
      <c r="J47365" s="88"/>
      <c r="K47365" s="88"/>
    </row>
    <row r="47366" spans="2:11" ht="12" hidden="1" customHeight="1" x14ac:dyDescent="0.2">
      <c r="B47366" s="88"/>
      <c r="C47366" s="88"/>
      <c r="D47366" s="88"/>
      <c r="E47366" s="88"/>
      <c r="F47366" s="88"/>
      <c r="G47366" s="88"/>
      <c r="H47366" s="88"/>
      <c r="I47366" s="88"/>
      <c r="J47366" s="88"/>
      <c r="K47366" s="88"/>
    </row>
    <row r="47367" spans="2:11" ht="12" hidden="1" customHeight="1" x14ac:dyDescent="0.2">
      <c r="B47367" s="88"/>
      <c r="C47367" s="88"/>
      <c r="D47367" s="88"/>
      <c r="E47367" s="88"/>
      <c r="F47367" s="88"/>
      <c r="G47367" s="88"/>
      <c r="H47367" s="88"/>
      <c r="I47367" s="88"/>
      <c r="J47367" s="88"/>
      <c r="K47367" s="88"/>
    </row>
    <row r="47368" spans="2:11" ht="12" hidden="1" customHeight="1" x14ac:dyDescent="0.2">
      <c r="B47368" s="88"/>
      <c r="C47368" s="88"/>
      <c r="D47368" s="88"/>
      <c r="E47368" s="88"/>
      <c r="F47368" s="88"/>
      <c r="G47368" s="88"/>
      <c r="H47368" s="88"/>
      <c r="I47368" s="88"/>
      <c r="J47368" s="88"/>
      <c r="K47368" s="88"/>
    </row>
    <row r="47369" spans="2:11" ht="12" hidden="1" customHeight="1" x14ac:dyDescent="0.2">
      <c r="B47369" s="88"/>
      <c r="C47369" s="88"/>
      <c r="D47369" s="88"/>
      <c r="E47369" s="88"/>
      <c r="F47369" s="88"/>
      <c r="G47369" s="88"/>
      <c r="H47369" s="88"/>
      <c r="I47369" s="88"/>
      <c r="J47369" s="88"/>
      <c r="K47369" s="88"/>
    </row>
    <row r="47370" spans="2:11" ht="12" hidden="1" customHeight="1" x14ac:dyDescent="0.2">
      <c r="B47370" s="88"/>
      <c r="C47370" s="88"/>
      <c r="D47370" s="88"/>
      <c r="E47370" s="88"/>
      <c r="F47370" s="88"/>
      <c r="G47370" s="88"/>
      <c r="H47370" s="88"/>
      <c r="I47370" s="88"/>
      <c r="J47370" s="88"/>
      <c r="K47370" s="88"/>
    </row>
    <row r="47371" spans="2:11" ht="12" hidden="1" customHeight="1" x14ac:dyDescent="0.2">
      <c r="B47371" s="88"/>
      <c r="C47371" s="88"/>
      <c r="D47371" s="88"/>
      <c r="E47371" s="88"/>
      <c r="F47371" s="88"/>
      <c r="G47371" s="88"/>
      <c r="H47371" s="88"/>
      <c r="I47371" s="88"/>
      <c r="J47371" s="88"/>
      <c r="K47371" s="88"/>
    </row>
    <row r="47372" spans="2:11" ht="12" hidden="1" customHeight="1" x14ac:dyDescent="0.2">
      <c r="B47372" s="88"/>
      <c r="C47372" s="88"/>
      <c r="D47372" s="88"/>
      <c r="E47372" s="88"/>
      <c r="F47372" s="88"/>
      <c r="G47372" s="88"/>
      <c r="H47372" s="88"/>
      <c r="I47372" s="88"/>
      <c r="J47372" s="88"/>
      <c r="K47372" s="88"/>
    </row>
    <row r="47373" spans="2:11" ht="12" hidden="1" customHeight="1" x14ac:dyDescent="0.2">
      <c r="B47373" s="88"/>
      <c r="C47373" s="88"/>
      <c r="D47373" s="88"/>
      <c r="E47373" s="88"/>
      <c r="F47373" s="88"/>
      <c r="G47373" s="88"/>
      <c r="H47373" s="88"/>
      <c r="I47373" s="88"/>
      <c r="J47373" s="88"/>
      <c r="K47373" s="88"/>
    </row>
    <row r="47374" spans="2:11" ht="12" hidden="1" customHeight="1" x14ac:dyDescent="0.2">
      <c r="B47374" s="88"/>
      <c r="C47374" s="88"/>
      <c r="D47374" s="88"/>
      <c r="E47374" s="88"/>
      <c r="F47374" s="88"/>
      <c r="G47374" s="88"/>
      <c r="H47374" s="88"/>
      <c r="I47374" s="88"/>
      <c r="J47374" s="88"/>
      <c r="K47374" s="88"/>
    </row>
    <row r="47375" spans="2:11" ht="12" hidden="1" customHeight="1" x14ac:dyDescent="0.2">
      <c r="B47375" s="88"/>
      <c r="C47375" s="88"/>
      <c r="D47375" s="88"/>
      <c r="E47375" s="88"/>
      <c r="F47375" s="88"/>
      <c r="G47375" s="88"/>
      <c r="H47375" s="88"/>
      <c r="I47375" s="88"/>
      <c r="J47375" s="88"/>
      <c r="K47375" s="88"/>
    </row>
    <row r="47376" spans="2:11" ht="12" hidden="1" customHeight="1" x14ac:dyDescent="0.2">
      <c r="B47376" s="88"/>
      <c r="C47376" s="88"/>
      <c r="D47376" s="88"/>
      <c r="E47376" s="88"/>
      <c r="F47376" s="88"/>
      <c r="G47376" s="88"/>
      <c r="H47376" s="88"/>
      <c r="I47376" s="88"/>
      <c r="J47376" s="88"/>
      <c r="K47376" s="88"/>
    </row>
    <row r="47377" spans="2:11" ht="12" hidden="1" customHeight="1" x14ac:dyDescent="0.2">
      <c r="B47377" s="88"/>
      <c r="C47377" s="88"/>
      <c r="D47377" s="88"/>
      <c r="E47377" s="88"/>
      <c r="F47377" s="88"/>
      <c r="G47377" s="88"/>
      <c r="H47377" s="88"/>
      <c r="I47377" s="88"/>
      <c r="J47377" s="88"/>
      <c r="K47377" s="88"/>
    </row>
    <row r="47378" spans="2:11" ht="12" hidden="1" customHeight="1" x14ac:dyDescent="0.2">
      <c r="B47378" s="88"/>
      <c r="C47378" s="88"/>
      <c r="D47378" s="88"/>
      <c r="E47378" s="88"/>
      <c r="F47378" s="88"/>
      <c r="G47378" s="88"/>
      <c r="H47378" s="88"/>
      <c r="I47378" s="88"/>
      <c r="J47378" s="88"/>
      <c r="K47378" s="88"/>
    </row>
    <row r="47379" spans="2:11" ht="12" hidden="1" customHeight="1" x14ac:dyDescent="0.2">
      <c r="B47379" s="88"/>
      <c r="C47379" s="88"/>
      <c r="D47379" s="88"/>
      <c r="E47379" s="88"/>
      <c r="F47379" s="88"/>
      <c r="G47379" s="88"/>
      <c r="H47379" s="88"/>
      <c r="I47379" s="88"/>
      <c r="J47379" s="88"/>
      <c r="K47379" s="88"/>
    </row>
    <row r="47380" spans="2:11" ht="12" hidden="1" customHeight="1" x14ac:dyDescent="0.2">
      <c r="B47380" s="88"/>
      <c r="C47380" s="88"/>
      <c r="D47380" s="88"/>
      <c r="E47380" s="88"/>
      <c r="F47380" s="88"/>
      <c r="G47380" s="88"/>
      <c r="H47380" s="88"/>
      <c r="I47380" s="88"/>
      <c r="J47380" s="88"/>
      <c r="K47380" s="88"/>
    </row>
    <row r="47381" spans="2:11" ht="12" hidden="1" customHeight="1" x14ac:dyDescent="0.2">
      <c r="B47381" s="88"/>
      <c r="C47381" s="88"/>
      <c r="D47381" s="88"/>
      <c r="E47381" s="88"/>
      <c r="F47381" s="88"/>
      <c r="G47381" s="88"/>
      <c r="H47381" s="88"/>
      <c r="I47381" s="88"/>
      <c r="J47381" s="88"/>
      <c r="K47381" s="88"/>
    </row>
    <row r="47382" spans="2:11" ht="12" hidden="1" customHeight="1" x14ac:dyDescent="0.2">
      <c r="B47382" s="88"/>
      <c r="C47382" s="88"/>
      <c r="D47382" s="88"/>
      <c r="E47382" s="88"/>
      <c r="F47382" s="88"/>
      <c r="G47382" s="88"/>
      <c r="H47382" s="88"/>
      <c r="I47382" s="88"/>
      <c r="J47382" s="88"/>
      <c r="K47382" s="88"/>
    </row>
    <row r="47383" spans="2:11" ht="12" hidden="1" customHeight="1" x14ac:dyDescent="0.2">
      <c r="B47383" s="88"/>
      <c r="C47383" s="88"/>
      <c r="D47383" s="88"/>
      <c r="E47383" s="88"/>
      <c r="F47383" s="88"/>
      <c r="G47383" s="88"/>
      <c r="H47383" s="88"/>
      <c r="I47383" s="88"/>
      <c r="J47383" s="88"/>
      <c r="K47383" s="88"/>
    </row>
    <row r="47384" spans="2:11" ht="12" hidden="1" customHeight="1" x14ac:dyDescent="0.2">
      <c r="B47384" s="88"/>
      <c r="C47384" s="88"/>
      <c r="D47384" s="88"/>
      <c r="E47384" s="88"/>
      <c r="F47384" s="88"/>
      <c r="G47384" s="88"/>
      <c r="H47384" s="88"/>
      <c r="I47384" s="88"/>
      <c r="J47384" s="88"/>
      <c r="K47384" s="88"/>
    </row>
    <row r="47385" spans="2:11" ht="12" hidden="1" customHeight="1" x14ac:dyDescent="0.2">
      <c r="B47385" s="88"/>
      <c r="C47385" s="88"/>
      <c r="D47385" s="88"/>
      <c r="E47385" s="88"/>
      <c r="F47385" s="88"/>
      <c r="G47385" s="88"/>
      <c r="H47385" s="88"/>
      <c r="I47385" s="88"/>
      <c r="J47385" s="88"/>
      <c r="K47385" s="88"/>
    </row>
    <row r="47386" spans="2:11" ht="12" hidden="1" customHeight="1" x14ac:dyDescent="0.2">
      <c r="B47386" s="88"/>
      <c r="C47386" s="88"/>
      <c r="D47386" s="88"/>
      <c r="E47386" s="88"/>
      <c r="F47386" s="88"/>
      <c r="G47386" s="88"/>
      <c r="H47386" s="88"/>
      <c r="I47386" s="88"/>
      <c r="J47386" s="88"/>
      <c r="K47386" s="88"/>
    </row>
    <row r="47387" spans="2:11" ht="12" hidden="1" customHeight="1" x14ac:dyDescent="0.2">
      <c r="B47387" s="88"/>
      <c r="C47387" s="88"/>
      <c r="D47387" s="88"/>
      <c r="E47387" s="88"/>
      <c r="F47387" s="88"/>
      <c r="G47387" s="88"/>
      <c r="H47387" s="88"/>
      <c r="I47387" s="88"/>
      <c r="J47387" s="88"/>
      <c r="K47387" s="88"/>
    </row>
    <row r="47388" spans="2:11" ht="12" hidden="1" customHeight="1" x14ac:dyDescent="0.2">
      <c r="B47388" s="88"/>
      <c r="C47388" s="88"/>
      <c r="D47388" s="88"/>
      <c r="E47388" s="88"/>
      <c r="F47388" s="88"/>
      <c r="G47388" s="88"/>
      <c r="H47388" s="88"/>
      <c r="I47388" s="88"/>
      <c r="J47388" s="88"/>
      <c r="K47388" s="88"/>
    </row>
    <row r="47389" spans="2:11" ht="12" hidden="1" customHeight="1" x14ac:dyDescent="0.2">
      <c r="B47389" s="88"/>
      <c r="C47389" s="88"/>
      <c r="D47389" s="88"/>
      <c r="E47389" s="88"/>
      <c r="F47389" s="88"/>
      <c r="G47389" s="88"/>
      <c r="H47389" s="88"/>
      <c r="I47389" s="88"/>
      <c r="J47389" s="88"/>
      <c r="K47389" s="88"/>
    </row>
    <row r="47390" spans="2:11" ht="12" hidden="1" customHeight="1" x14ac:dyDescent="0.2">
      <c r="B47390" s="88"/>
      <c r="C47390" s="88"/>
      <c r="D47390" s="88"/>
      <c r="E47390" s="88"/>
      <c r="F47390" s="88"/>
      <c r="G47390" s="88"/>
      <c r="H47390" s="88"/>
      <c r="I47390" s="88"/>
      <c r="J47390" s="88"/>
      <c r="K47390" s="88"/>
    </row>
    <row r="47391" spans="2:11" ht="12" hidden="1" customHeight="1" x14ac:dyDescent="0.2">
      <c r="B47391" s="88"/>
      <c r="C47391" s="88"/>
      <c r="D47391" s="88"/>
      <c r="E47391" s="88"/>
      <c r="F47391" s="88"/>
      <c r="G47391" s="88"/>
      <c r="H47391" s="88"/>
      <c r="I47391" s="88"/>
      <c r="J47391" s="88"/>
      <c r="K47391" s="88"/>
    </row>
    <row r="47392" spans="2:11" ht="12" hidden="1" customHeight="1" x14ac:dyDescent="0.2">
      <c r="B47392" s="88"/>
      <c r="C47392" s="88"/>
      <c r="D47392" s="88"/>
      <c r="E47392" s="88"/>
      <c r="F47392" s="88"/>
      <c r="G47392" s="88"/>
      <c r="H47392" s="88"/>
      <c r="I47392" s="88"/>
      <c r="J47392" s="88"/>
      <c r="K47392" s="88"/>
    </row>
    <row r="47393" spans="2:11" ht="12" hidden="1" customHeight="1" x14ac:dyDescent="0.2">
      <c r="B47393" s="88"/>
      <c r="C47393" s="88"/>
      <c r="D47393" s="88"/>
      <c r="E47393" s="88"/>
      <c r="F47393" s="88"/>
      <c r="G47393" s="88"/>
      <c r="H47393" s="88"/>
      <c r="I47393" s="88"/>
      <c r="J47393" s="88"/>
      <c r="K47393" s="88"/>
    </row>
    <row r="47394" spans="2:11" ht="12" hidden="1" customHeight="1" x14ac:dyDescent="0.2">
      <c r="B47394" s="88"/>
      <c r="C47394" s="88"/>
      <c r="D47394" s="88"/>
      <c r="E47394" s="88"/>
      <c r="F47394" s="88"/>
      <c r="G47394" s="88"/>
      <c r="H47394" s="88"/>
      <c r="I47394" s="88"/>
      <c r="J47394" s="88"/>
      <c r="K47394" s="88"/>
    </row>
    <row r="47395" spans="2:11" ht="12" hidden="1" customHeight="1" x14ac:dyDescent="0.2">
      <c r="B47395" s="88"/>
      <c r="C47395" s="88"/>
      <c r="D47395" s="88"/>
      <c r="E47395" s="88"/>
      <c r="F47395" s="88"/>
      <c r="G47395" s="88"/>
      <c r="H47395" s="88"/>
      <c r="I47395" s="88"/>
      <c r="J47395" s="88"/>
      <c r="K47395" s="88"/>
    </row>
    <row r="47396" spans="2:11" ht="12" hidden="1" customHeight="1" x14ac:dyDescent="0.2">
      <c r="B47396" s="88"/>
      <c r="C47396" s="88"/>
      <c r="D47396" s="88"/>
      <c r="E47396" s="88"/>
      <c r="F47396" s="88"/>
      <c r="G47396" s="88"/>
      <c r="H47396" s="88"/>
      <c r="I47396" s="88"/>
      <c r="J47396" s="88"/>
      <c r="K47396" s="88"/>
    </row>
    <row r="47397" spans="2:11" ht="12" hidden="1" customHeight="1" x14ac:dyDescent="0.2">
      <c r="B47397" s="88"/>
      <c r="C47397" s="88"/>
      <c r="D47397" s="88"/>
      <c r="E47397" s="88"/>
      <c r="F47397" s="88"/>
      <c r="G47397" s="88"/>
      <c r="H47397" s="88"/>
      <c r="I47397" s="88"/>
      <c r="J47397" s="88"/>
      <c r="K47397" s="88"/>
    </row>
    <row r="47398" spans="2:11" ht="12" hidden="1" customHeight="1" x14ac:dyDescent="0.2">
      <c r="B47398" s="88"/>
      <c r="C47398" s="88"/>
      <c r="D47398" s="88"/>
      <c r="E47398" s="88"/>
      <c r="F47398" s="88"/>
      <c r="G47398" s="88"/>
      <c r="H47398" s="88"/>
      <c r="I47398" s="88"/>
      <c r="J47398" s="88"/>
      <c r="K47398" s="88"/>
    </row>
    <row r="47399" spans="2:11" ht="12" hidden="1" customHeight="1" x14ac:dyDescent="0.2">
      <c r="B47399" s="88"/>
      <c r="C47399" s="88"/>
      <c r="D47399" s="88"/>
      <c r="E47399" s="88"/>
      <c r="F47399" s="88"/>
      <c r="G47399" s="88"/>
      <c r="H47399" s="88"/>
      <c r="I47399" s="88"/>
      <c r="J47399" s="88"/>
      <c r="K47399" s="88"/>
    </row>
    <row r="47400" spans="2:11" ht="12" hidden="1" customHeight="1" x14ac:dyDescent="0.2">
      <c r="B47400" s="88"/>
      <c r="C47400" s="88"/>
      <c r="D47400" s="88"/>
      <c r="E47400" s="88"/>
      <c r="F47400" s="88"/>
      <c r="G47400" s="88"/>
      <c r="H47400" s="88"/>
      <c r="I47400" s="88"/>
      <c r="J47400" s="88"/>
      <c r="K47400" s="88"/>
    </row>
    <row r="47401" spans="2:11" ht="12" hidden="1" customHeight="1" x14ac:dyDescent="0.2">
      <c r="B47401" s="88"/>
      <c r="C47401" s="88"/>
      <c r="D47401" s="88"/>
      <c r="E47401" s="88"/>
      <c r="F47401" s="88"/>
      <c r="G47401" s="88"/>
      <c r="H47401" s="88"/>
      <c r="I47401" s="88"/>
      <c r="J47401" s="88"/>
      <c r="K47401" s="88"/>
    </row>
    <row r="47402" spans="2:11" ht="12" hidden="1" customHeight="1" x14ac:dyDescent="0.2">
      <c r="B47402" s="88"/>
      <c r="C47402" s="88"/>
      <c r="D47402" s="88"/>
      <c r="E47402" s="88"/>
      <c r="F47402" s="88"/>
      <c r="G47402" s="88"/>
      <c r="H47402" s="88"/>
      <c r="I47402" s="88"/>
      <c r="J47402" s="88"/>
      <c r="K47402" s="88"/>
    </row>
    <row r="47403" spans="2:11" ht="12" hidden="1" customHeight="1" x14ac:dyDescent="0.2">
      <c r="B47403" s="88"/>
      <c r="C47403" s="88"/>
      <c r="D47403" s="88"/>
      <c r="E47403" s="88"/>
      <c r="F47403" s="88"/>
      <c r="G47403" s="88"/>
      <c r="H47403" s="88"/>
      <c r="I47403" s="88"/>
      <c r="J47403" s="88"/>
      <c r="K47403" s="88"/>
    </row>
    <row r="47404" spans="2:11" ht="12" hidden="1" customHeight="1" x14ac:dyDescent="0.2">
      <c r="B47404" s="88"/>
      <c r="C47404" s="88"/>
      <c r="D47404" s="88"/>
      <c r="E47404" s="88"/>
      <c r="F47404" s="88"/>
      <c r="G47404" s="88"/>
      <c r="H47404" s="88"/>
      <c r="I47404" s="88"/>
      <c r="J47404" s="88"/>
      <c r="K47404" s="88"/>
    </row>
    <row r="47405" spans="2:11" ht="12" hidden="1" customHeight="1" x14ac:dyDescent="0.2">
      <c r="B47405" s="88"/>
      <c r="C47405" s="88"/>
      <c r="D47405" s="88"/>
      <c r="E47405" s="88"/>
      <c r="F47405" s="88"/>
      <c r="G47405" s="88"/>
      <c r="H47405" s="88"/>
      <c r="I47405" s="88"/>
      <c r="J47405" s="88"/>
      <c r="K47405" s="88"/>
    </row>
    <row r="47406" spans="2:11" ht="12" hidden="1" customHeight="1" x14ac:dyDescent="0.2">
      <c r="B47406" s="88"/>
      <c r="C47406" s="88"/>
      <c r="D47406" s="88"/>
      <c r="E47406" s="88"/>
      <c r="F47406" s="88"/>
      <c r="G47406" s="88"/>
      <c r="H47406" s="88"/>
      <c r="I47406" s="88"/>
      <c r="J47406" s="88"/>
      <c r="K47406" s="88"/>
    </row>
    <row r="47407" spans="2:11" ht="12" hidden="1" customHeight="1" x14ac:dyDescent="0.2">
      <c r="B47407" s="88"/>
      <c r="C47407" s="88"/>
      <c r="D47407" s="88"/>
      <c r="E47407" s="88"/>
      <c r="F47407" s="88"/>
      <c r="G47407" s="88"/>
      <c r="H47407" s="88"/>
      <c r="I47407" s="88"/>
      <c r="J47407" s="88"/>
      <c r="K47407" s="88"/>
    </row>
    <row r="47408" spans="2:11" ht="12" hidden="1" customHeight="1" x14ac:dyDescent="0.2">
      <c r="B47408" s="88"/>
      <c r="C47408" s="88"/>
      <c r="D47408" s="88"/>
      <c r="E47408" s="88"/>
      <c r="F47408" s="88"/>
      <c r="G47408" s="88"/>
      <c r="H47408" s="88"/>
      <c r="I47408" s="88"/>
      <c r="J47408" s="88"/>
      <c r="K47408" s="88"/>
    </row>
    <row r="47409" spans="2:11" ht="12" hidden="1" customHeight="1" x14ac:dyDescent="0.2">
      <c r="B47409" s="88"/>
      <c r="C47409" s="88"/>
      <c r="D47409" s="88"/>
      <c r="E47409" s="88"/>
      <c r="F47409" s="88"/>
      <c r="G47409" s="88"/>
      <c r="H47409" s="88"/>
      <c r="I47409" s="88"/>
      <c r="J47409" s="88"/>
      <c r="K47409" s="88"/>
    </row>
    <row r="47410" spans="2:11" ht="12" hidden="1" customHeight="1" x14ac:dyDescent="0.2">
      <c r="B47410" s="88"/>
      <c r="C47410" s="88"/>
      <c r="D47410" s="88"/>
      <c r="E47410" s="88"/>
      <c r="F47410" s="88"/>
      <c r="G47410" s="88"/>
      <c r="H47410" s="88"/>
      <c r="I47410" s="88"/>
      <c r="J47410" s="88"/>
      <c r="K47410" s="88"/>
    </row>
    <row r="47411" spans="2:11" ht="12" hidden="1" customHeight="1" x14ac:dyDescent="0.2">
      <c r="B47411" s="88"/>
      <c r="C47411" s="88"/>
      <c r="D47411" s="88"/>
      <c r="E47411" s="88"/>
      <c r="F47411" s="88"/>
      <c r="G47411" s="88"/>
      <c r="H47411" s="88"/>
      <c r="I47411" s="88"/>
      <c r="J47411" s="88"/>
      <c r="K47411" s="88"/>
    </row>
    <row r="47412" spans="2:11" ht="12" hidden="1" customHeight="1" x14ac:dyDescent="0.2">
      <c r="B47412" s="88"/>
      <c r="C47412" s="88"/>
      <c r="D47412" s="88"/>
      <c r="E47412" s="88"/>
      <c r="F47412" s="88"/>
      <c r="G47412" s="88"/>
      <c r="H47412" s="88"/>
      <c r="I47412" s="88"/>
      <c r="J47412" s="88"/>
      <c r="K47412" s="88"/>
    </row>
    <row r="47413" spans="2:11" ht="12" hidden="1" customHeight="1" x14ac:dyDescent="0.2">
      <c r="B47413" s="88"/>
      <c r="C47413" s="88"/>
      <c r="D47413" s="88"/>
      <c r="E47413" s="88"/>
      <c r="F47413" s="88"/>
      <c r="G47413" s="88"/>
      <c r="H47413" s="88"/>
      <c r="I47413" s="88"/>
      <c r="J47413" s="88"/>
      <c r="K47413" s="88"/>
    </row>
    <row r="47414" spans="2:11" ht="12" hidden="1" customHeight="1" x14ac:dyDescent="0.2">
      <c r="B47414" s="88"/>
      <c r="C47414" s="88"/>
      <c r="D47414" s="88"/>
      <c r="E47414" s="88"/>
      <c r="F47414" s="88"/>
      <c r="G47414" s="88"/>
      <c r="H47414" s="88"/>
      <c r="I47414" s="88"/>
      <c r="J47414" s="88"/>
      <c r="K47414" s="88"/>
    </row>
    <row r="47415" spans="2:11" ht="12" hidden="1" customHeight="1" x14ac:dyDescent="0.2">
      <c r="B47415" s="88"/>
      <c r="C47415" s="88"/>
      <c r="D47415" s="88"/>
      <c r="E47415" s="88"/>
      <c r="F47415" s="88"/>
      <c r="G47415" s="88"/>
      <c r="H47415" s="88"/>
      <c r="I47415" s="88"/>
      <c r="J47415" s="88"/>
      <c r="K47415" s="88"/>
    </row>
    <row r="47416" spans="2:11" ht="12" hidden="1" customHeight="1" x14ac:dyDescent="0.2">
      <c r="B47416" s="88"/>
      <c r="C47416" s="88"/>
      <c r="D47416" s="88"/>
      <c r="E47416" s="88"/>
      <c r="F47416" s="88"/>
      <c r="G47416" s="88"/>
      <c r="H47416" s="88"/>
      <c r="I47416" s="88"/>
      <c r="J47416" s="88"/>
      <c r="K47416" s="88"/>
    </row>
    <row r="47417" spans="2:11" ht="12" hidden="1" customHeight="1" x14ac:dyDescent="0.2">
      <c r="B47417" s="88"/>
      <c r="C47417" s="88"/>
      <c r="D47417" s="88"/>
      <c r="E47417" s="88"/>
      <c r="F47417" s="88"/>
      <c r="G47417" s="88"/>
      <c r="H47417" s="88"/>
      <c r="I47417" s="88"/>
      <c r="J47417" s="88"/>
      <c r="K47417" s="88"/>
    </row>
    <row r="47418" spans="2:11" ht="12" hidden="1" customHeight="1" x14ac:dyDescent="0.2">
      <c r="B47418" s="88"/>
      <c r="C47418" s="88"/>
      <c r="D47418" s="88"/>
      <c r="E47418" s="88"/>
      <c r="F47418" s="88"/>
      <c r="G47418" s="88"/>
      <c r="H47418" s="88"/>
      <c r="I47418" s="88"/>
      <c r="J47418" s="88"/>
      <c r="K47418" s="88"/>
    </row>
    <row r="47419" spans="2:11" ht="12" hidden="1" customHeight="1" x14ac:dyDescent="0.2">
      <c r="B47419" s="88"/>
      <c r="C47419" s="88"/>
      <c r="D47419" s="88"/>
      <c r="E47419" s="88"/>
      <c r="F47419" s="88"/>
      <c r="G47419" s="88"/>
      <c r="H47419" s="88"/>
      <c r="I47419" s="88"/>
      <c r="J47419" s="88"/>
      <c r="K47419" s="88"/>
    </row>
    <row r="47420" spans="2:11" ht="12" hidden="1" customHeight="1" x14ac:dyDescent="0.2">
      <c r="B47420" s="88"/>
      <c r="C47420" s="88"/>
      <c r="D47420" s="88"/>
      <c r="E47420" s="88"/>
      <c r="F47420" s="88"/>
      <c r="G47420" s="88"/>
      <c r="H47420" s="88"/>
      <c r="I47420" s="88"/>
      <c r="J47420" s="88"/>
      <c r="K47420" s="88"/>
    </row>
    <row r="47421" spans="2:11" ht="12" hidden="1" customHeight="1" x14ac:dyDescent="0.2">
      <c r="B47421" s="88"/>
      <c r="C47421" s="88"/>
      <c r="D47421" s="88"/>
      <c r="E47421" s="88"/>
      <c r="F47421" s="88"/>
      <c r="G47421" s="88"/>
      <c r="H47421" s="88"/>
      <c r="I47421" s="88"/>
      <c r="J47421" s="88"/>
      <c r="K47421" s="88"/>
    </row>
    <row r="47422" spans="2:11" ht="12" hidden="1" customHeight="1" x14ac:dyDescent="0.2">
      <c r="B47422" s="88"/>
      <c r="C47422" s="88"/>
      <c r="D47422" s="88"/>
      <c r="E47422" s="88"/>
      <c r="F47422" s="88"/>
      <c r="G47422" s="88"/>
      <c r="H47422" s="88"/>
      <c r="I47422" s="88"/>
      <c r="J47422" s="88"/>
      <c r="K47422" s="88"/>
    </row>
    <row r="47423" spans="2:11" ht="12" hidden="1" customHeight="1" x14ac:dyDescent="0.2">
      <c r="B47423" s="88"/>
      <c r="C47423" s="88"/>
      <c r="D47423" s="88"/>
      <c r="E47423" s="88"/>
      <c r="F47423" s="88"/>
      <c r="G47423" s="88"/>
      <c r="H47423" s="88"/>
      <c r="I47423" s="88"/>
      <c r="J47423" s="88"/>
      <c r="K47423" s="88"/>
    </row>
    <row r="47424" spans="2:11" ht="12" hidden="1" customHeight="1" x14ac:dyDescent="0.2">
      <c r="B47424" s="88"/>
      <c r="C47424" s="88"/>
      <c r="D47424" s="88"/>
      <c r="E47424" s="88"/>
      <c r="F47424" s="88"/>
      <c r="G47424" s="88"/>
      <c r="H47424" s="88"/>
      <c r="I47424" s="88"/>
      <c r="J47424" s="88"/>
      <c r="K47424" s="88"/>
    </row>
    <row r="47425" spans="2:11" ht="12" hidden="1" customHeight="1" x14ac:dyDescent="0.2">
      <c r="B47425" s="88"/>
      <c r="C47425" s="88"/>
      <c r="D47425" s="88"/>
      <c r="E47425" s="88"/>
      <c r="F47425" s="88"/>
      <c r="G47425" s="88"/>
      <c r="H47425" s="88"/>
      <c r="I47425" s="88"/>
      <c r="J47425" s="88"/>
      <c r="K47425" s="88"/>
    </row>
    <row r="47426" spans="2:11" ht="12" hidden="1" customHeight="1" x14ac:dyDescent="0.2">
      <c r="B47426" s="88"/>
      <c r="C47426" s="88"/>
      <c r="D47426" s="88"/>
      <c r="E47426" s="88"/>
      <c r="F47426" s="88"/>
      <c r="G47426" s="88"/>
      <c r="H47426" s="88"/>
      <c r="I47426" s="88"/>
      <c r="J47426" s="88"/>
      <c r="K47426" s="88"/>
    </row>
    <row r="47427" spans="2:11" ht="12" hidden="1" customHeight="1" x14ac:dyDescent="0.2">
      <c r="B47427" s="88"/>
      <c r="C47427" s="88"/>
      <c r="D47427" s="88"/>
      <c r="E47427" s="88"/>
      <c r="F47427" s="88"/>
      <c r="G47427" s="88"/>
      <c r="H47427" s="88"/>
      <c r="I47427" s="88"/>
      <c r="J47427" s="88"/>
      <c r="K47427" s="88"/>
    </row>
    <row r="47428" spans="2:11" ht="12" hidden="1" customHeight="1" x14ac:dyDescent="0.2">
      <c r="B47428" s="88"/>
      <c r="C47428" s="88"/>
      <c r="D47428" s="88"/>
      <c r="E47428" s="88"/>
      <c r="F47428" s="88"/>
      <c r="G47428" s="88"/>
      <c r="H47428" s="88"/>
      <c r="I47428" s="88"/>
      <c r="J47428" s="88"/>
      <c r="K47428" s="88"/>
    </row>
    <row r="47429" spans="2:11" ht="12" hidden="1" customHeight="1" x14ac:dyDescent="0.2">
      <c r="B47429" s="88"/>
      <c r="C47429" s="88"/>
      <c r="D47429" s="88"/>
      <c r="E47429" s="88"/>
      <c r="F47429" s="88"/>
      <c r="G47429" s="88"/>
      <c r="H47429" s="88"/>
      <c r="I47429" s="88"/>
      <c r="J47429" s="88"/>
      <c r="K47429" s="88"/>
    </row>
    <row r="47430" spans="2:11" ht="12" hidden="1" customHeight="1" x14ac:dyDescent="0.2">
      <c r="B47430" s="88"/>
      <c r="C47430" s="88"/>
      <c r="D47430" s="88"/>
      <c r="E47430" s="88"/>
      <c r="F47430" s="88"/>
      <c r="G47430" s="88"/>
      <c r="H47430" s="88"/>
      <c r="I47430" s="88"/>
      <c r="J47430" s="88"/>
      <c r="K47430" s="88"/>
    </row>
    <row r="47431" spans="2:11" ht="12" hidden="1" customHeight="1" x14ac:dyDescent="0.2">
      <c r="B47431" s="88"/>
      <c r="C47431" s="88"/>
      <c r="D47431" s="88"/>
      <c r="E47431" s="88"/>
      <c r="F47431" s="88"/>
      <c r="G47431" s="88"/>
      <c r="H47431" s="88"/>
      <c r="I47431" s="88"/>
      <c r="J47431" s="88"/>
      <c r="K47431" s="88"/>
    </row>
    <row r="47432" spans="2:11" ht="12" hidden="1" customHeight="1" x14ac:dyDescent="0.2">
      <c r="B47432" s="88"/>
      <c r="C47432" s="88"/>
      <c r="D47432" s="88"/>
      <c r="E47432" s="88"/>
      <c r="F47432" s="88"/>
      <c r="G47432" s="88"/>
      <c r="H47432" s="88"/>
      <c r="I47432" s="88"/>
      <c r="J47432" s="88"/>
      <c r="K47432" s="88"/>
    </row>
    <row r="47433" spans="2:11" ht="12" hidden="1" customHeight="1" x14ac:dyDescent="0.2">
      <c r="B47433" s="88"/>
      <c r="C47433" s="88"/>
      <c r="D47433" s="88"/>
      <c r="E47433" s="88"/>
      <c r="F47433" s="88"/>
      <c r="G47433" s="88"/>
      <c r="H47433" s="88"/>
      <c r="I47433" s="88"/>
      <c r="J47433" s="88"/>
      <c r="K47433" s="88"/>
    </row>
    <row r="47434" spans="2:11" ht="12" hidden="1" customHeight="1" x14ac:dyDescent="0.2">
      <c r="B47434" s="88"/>
      <c r="C47434" s="88"/>
      <c r="D47434" s="88"/>
      <c r="E47434" s="88"/>
      <c r="F47434" s="88"/>
      <c r="G47434" s="88"/>
      <c r="H47434" s="88"/>
      <c r="I47434" s="88"/>
      <c r="J47434" s="88"/>
      <c r="K47434" s="88"/>
    </row>
    <row r="47435" spans="2:11" ht="12" hidden="1" customHeight="1" x14ac:dyDescent="0.2">
      <c r="B47435" s="88"/>
      <c r="C47435" s="88"/>
      <c r="D47435" s="88"/>
      <c r="E47435" s="88"/>
      <c r="F47435" s="88"/>
      <c r="G47435" s="88"/>
      <c r="H47435" s="88"/>
      <c r="I47435" s="88"/>
      <c r="J47435" s="88"/>
      <c r="K47435" s="88"/>
    </row>
    <row r="47436" spans="2:11" ht="12" hidden="1" customHeight="1" x14ac:dyDescent="0.2">
      <c r="B47436" s="88"/>
      <c r="C47436" s="88"/>
      <c r="D47436" s="88"/>
      <c r="E47436" s="88"/>
      <c r="F47436" s="88"/>
      <c r="G47436" s="88"/>
      <c r="H47436" s="88"/>
      <c r="I47436" s="88"/>
      <c r="J47436" s="88"/>
      <c r="K47436" s="88"/>
    </row>
    <row r="47437" spans="2:11" ht="12" hidden="1" customHeight="1" x14ac:dyDescent="0.2">
      <c r="B47437" s="88"/>
      <c r="C47437" s="88"/>
      <c r="D47437" s="88"/>
      <c r="E47437" s="88"/>
      <c r="F47437" s="88"/>
      <c r="G47437" s="88"/>
      <c r="H47437" s="88"/>
      <c r="I47437" s="88"/>
      <c r="J47437" s="88"/>
      <c r="K47437" s="88"/>
    </row>
    <row r="47438" spans="2:11" ht="12" hidden="1" customHeight="1" x14ac:dyDescent="0.2">
      <c r="B47438" s="88"/>
      <c r="C47438" s="88"/>
      <c r="D47438" s="88"/>
      <c r="E47438" s="88"/>
      <c r="F47438" s="88"/>
      <c r="G47438" s="88"/>
      <c r="H47438" s="88"/>
      <c r="I47438" s="88"/>
      <c r="J47438" s="88"/>
      <c r="K47438" s="88"/>
    </row>
    <row r="47439" spans="2:11" ht="12" hidden="1" customHeight="1" x14ac:dyDescent="0.2">
      <c r="B47439" s="88"/>
      <c r="C47439" s="88"/>
      <c r="D47439" s="88"/>
      <c r="E47439" s="88"/>
      <c r="F47439" s="88"/>
      <c r="G47439" s="88"/>
      <c r="H47439" s="88"/>
      <c r="I47439" s="88"/>
      <c r="J47439" s="88"/>
      <c r="K47439" s="88"/>
    </row>
    <row r="47440" spans="2:11" ht="12" hidden="1" customHeight="1" x14ac:dyDescent="0.2">
      <c r="B47440" s="88"/>
      <c r="C47440" s="88"/>
      <c r="D47440" s="88"/>
      <c r="E47440" s="88"/>
      <c r="F47440" s="88"/>
      <c r="G47440" s="88"/>
      <c r="H47440" s="88"/>
      <c r="I47440" s="88"/>
      <c r="J47440" s="88"/>
      <c r="K47440" s="88"/>
    </row>
    <row r="47441" spans="2:11" ht="12" hidden="1" customHeight="1" x14ac:dyDescent="0.2">
      <c r="B47441" s="88"/>
      <c r="C47441" s="88"/>
      <c r="D47441" s="88"/>
      <c r="E47441" s="88"/>
      <c r="F47441" s="88"/>
      <c r="G47441" s="88"/>
      <c r="H47441" s="88"/>
      <c r="I47441" s="88"/>
      <c r="J47441" s="88"/>
      <c r="K47441" s="88"/>
    </row>
    <row r="47442" spans="2:11" ht="12" hidden="1" customHeight="1" x14ac:dyDescent="0.2">
      <c r="B47442" s="88"/>
      <c r="C47442" s="88"/>
      <c r="D47442" s="88"/>
      <c r="E47442" s="88"/>
      <c r="F47442" s="88"/>
      <c r="G47442" s="88"/>
      <c r="H47442" s="88"/>
      <c r="I47442" s="88"/>
      <c r="J47442" s="88"/>
      <c r="K47442" s="88"/>
    </row>
    <row r="47443" spans="2:11" ht="12" hidden="1" customHeight="1" x14ac:dyDescent="0.2">
      <c r="B47443" s="88"/>
      <c r="C47443" s="88"/>
      <c r="D47443" s="88"/>
      <c r="E47443" s="88"/>
      <c r="F47443" s="88"/>
      <c r="G47443" s="88"/>
      <c r="H47443" s="88"/>
      <c r="I47443" s="88"/>
      <c r="J47443" s="88"/>
      <c r="K47443" s="88"/>
    </row>
    <row r="47444" spans="2:11" ht="12" hidden="1" customHeight="1" x14ac:dyDescent="0.2">
      <c r="B47444" s="88"/>
      <c r="C47444" s="88"/>
      <c r="D47444" s="88"/>
      <c r="E47444" s="88"/>
      <c r="F47444" s="88"/>
      <c r="G47444" s="88"/>
      <c r="H47444" s="88"/>
      <c r="I47444" s="88"/>
      <c r="J47444" s="88"/>
      <c r="K47444" s="88"/>
    </row>
    <row r="47445" spans="2:11" ht="12" hidden="1" customHeight="1" x14ac:dyDescent="0.2">
      <c r="B47445" s="88"/>
      <c r="C47445" s="88"/>
      <c r="D47445" s="88"/>
      <c r="E47445" s="88"/>
      <c r="F47445" s="88"/>
      <c r="G47445" s="88"/>
      <c r="H47445" s="88"/>
      <c r="I47445" s="88"/>
      <c r="J47445" s="88"/>
      <c r="K47445" s="88"/>
    </row>
    <row r="47446" spans="2:11" ht="12" hidden="1" customHeight="1" x14ac:dyDescent="0.2">
      <c r="B47446" s="88"/>
      <c r="C47446" s="88"/>
      <c r="D47446" s="88"/>
      <c r="E47446" s="88"/>
      <c r="F47446" s="88"/>
      <c r="G47446" s="88"/>
      <c r="H47446" s="88"/>
      <c r="I47446" s="88"/>
      <c r="J47446" s="88"/>
      <c r="K47446" s="88"/>
    </row>
    <row r="47447" spans="2:11" ht="12" hidden="1" customHeight="1" x14ac:dyDescent="0.2">
      <c r="B47447" s="88"/>
      <c r="C47447" s="88"/>
      <c r="D47447" s="88"/>
      <c r="E47447" s="88"/>
      <c r="F47447" s="88"/>
      <c r="G47447" s="88"/>
      <c r="H47447" s="88"/>
      <c r="I47447" s="88"/>
      <c r="J47447" s="88"/>
      <c r="K47447" s="88"/>
    </row>
    <row r="47448" spans="2:11" ht="12" hidden="1" customHeight="1" x14ac:dyDescent="0.2">
      <c r="B47448" s="88"/>
      <c r="C47448" s="88"/>
      <c r="D47448" s="88"/>
      <c r="E47448" s="88"/>
      <c r="F47448" s="88"/>
      <c r="G47448" s="88"/>
      <c r="H47448" s="88"/>
      <c r="I47448" s="88"/>
      <c r="J47448" s="88"/>
      <c r="K47448" s="88"/>
    </row>
    <row r="47449" spans="2:11" ht="12" hidden="1" customHeight="1" x14ac:dyDescent="0.2">
      <c r="B47449" s="88"/>
      <c r="C47449" s="88"/>
      <c r="D47449" s="88"/>
      <c r="E47449" s="88"/>
      <c r="F47449" s="88"/>
      <c r="G47449" s="88"/>
      <c r="H47449" s="88"/>
      <c r="I47449" s="88"/>
      <c r="J47449" s="88"/>
      <c r="K47449" s="88"/>
    </row>
    <row r="47450" spans="2:11" ht="12" hidden="1" customHeight="1" x14ac:dyDescent="0.2">
      <c r="B47450" s="88"/>
      <c r="C47450" s="88"/>
      <c r="D47450" s="88"/>
      <c r="E47450" s="88"/>
      <c r="F47450" s="88"/>
      <c r="G47450" s="88"/>
      <c r="H47450" s="88"/>
      <c r="I47450" s="88"/>
      <c r="J47450" s="88"/>
      <c r="K47450" s="88"/>
    </row>
    <row r="47451" spans="2:11" ht="12" hidden="1" customHeight="1" x14ac:dyDescent="0.2">
      <c r="B47451" s="88"/>
      <c r="C47451" s="88"/>
      <c r="D47451" s="88"/>
      <c r="E47451" s="88"/>
      <c r="F47451" s="88"/>
      <c r="G47451" s="88"/>
      <c r="H47451" s="88"/>
      <c r="I47451" s="88"/>
      <c r="J47451" s="88"/>
      <c r="K47451" s="88"/>
    </row>
    <row r="47452" spans="2:11" ht="12" hidden="1" customHeight="1" x14ac:dyDescent="0.2">
      <c r="B47452" s="88"/>
      <c r="C47452" s="88"/>
      <c r="D47452" s="88"/>
      <c r="E47452" s="88"/>
      <c r="F47452" s="88"/>
      <c r="G47452" s="88"/>
      <c r="H47452" s="88"/>
      <c r="I47452" s="88"/>
      <c r="J47452" s="88"/>
      <c r="K47452" s="88"/>
    </row>
    <row r="47453" spans="2:11" ht="12" hidden="1" customHeight="1" x14ac:dyDescent="0.2">
      <c r="B47453" s="88"/>
      <c r="C47453" s="88"/>
      <c r="D47453" s="88"/>
      <c r="E47453" s="88"/>
      <c r="F47453" s="88"/>
      <c r="G47453" s="88"/>
      <c r="H47453" s="88"/>
      <c r="I47453" s="88"/>
      <c r="J47453" s="88"/>
      <c r="K47453" s="88"/>
    </row>
    <row r="47454" spans="2:11" ht="12" hidden="1" customHeight="1" x14ac:dyDescent="0.2">
      <c r="B47454" s="88"/>
      <c r="C47454" s="88"/>
      <c r="D47454" s="88"/>
      <c r="E47454" s="88"/>
      <c r="F47454" s="88"/>
      <c r="G47454" s="88"/>
      <c r="H47454" s="88"/>
      <c r="I47454" s="88"/>
      <c r="J47454" s="88"/>
      <c r="K47454" s="88"/>
    </row>
    <row r="47455" spans="2:11" ht="12" hidden="1" customHeight="1" x14ac:dyDescent="0.2">
      <c r="B47455" s="88"/>
      <c r="C47455" s="88"/>
      <c r="D47455" s="88"/>
      <c r="E47455" s="88"/>
      <c r="F47455" s="88"/>
      <c r="G47455" s="88"/>
      <c r="H47455" s="88"/>
      <c r="I47455" s="88"/>
      <c r="J47455" s="88"/>
      <c r="K47455" s="88"/>
    </row>
    <row r="47456" spans="2:11" ht="12" hidden="1" customHeight="1" x14ac:dyDescent="0.2">
      <c r="B47456" s="88"/>
      <c r="C47456" s="88"/>
      <c r="D47456" s="88"/>
      <c r="E47456" s="88"/>
      <c r="F47456" s="88"/>
      <c r="G47456" s="88"/>
      <c r="H47456" s="88"/>
      <c r="I47456" s="88"/>
      <c r="J47456" s="88"/>
      <c r="K47456" s="88"/>
    </row>
    <row r="47457" spans="2:11" ht="12" hidden="1" customHeight="1" x14ac:dyDescent="0.2">
      <c r="B47457" s="88"/>
      <c r="C47457" s="88"/>
      <c r="D47457" s="88"/>
      <c r="E47457" s="88"/>
      <c r="F47457" s="88"/>
      <c r="G47457" s="88"/>
      <c r="H47457" s="88"/>
      <c r="I47457" s="88"/>
      <c r="J47457" s="88"/>
      <c r="K47457" s="88"/>
    </row>
    <row r="47458" spans="2:11" ht="12" hidden="1" customHeight="1" x14ac:dyDescent="0.2">
      <c r="B47458" s="88"/>
      <c r="C47458" s="88"/>
      <c r="D47458" s="88"/>
      <c r="E47458" s="88"/>
      <c r="F47458" s="88"/>
      <c r="G47458" s="88"/>
      <c r="H47458" s="88"/>
      <c r="I47458" s="88"/>
      <c r="J47458" s="88"/>
      <c r="K47458" s="88"/>
    </row>
    <row r="47459" spans="2:11" ht="12" hidden="1" customHeight="1" x14ac:dyDescent="0.2">
      <c r="B47459" s="88"/>
      <c r="C47459" s="88"/>
      <c r="D47459" s="88"/>
      <c r="E47459" s="88"/>
      <c r="F47459" s="88"/>
      <c r="G47459" s="88"/>
      <c r="H47459" s="88"/>
      <c r="I47459" s="88"/>
      <c r="J47459" s="88"/>
      <c r="K47459" s="88"/>
    </row>
    <row r="47460" spans="2:11" ht="12" hidden="1" customHeight="1" x14ac:dyDescent="0.2">
      <c r="B47460" s="88"/>
      <c r="C47460" s="88"/>
      <c r="D47460" s="88"/>
      <c r="E47460" s="88"/>
      <c r="F47460" s="88"/>
      <c r="G47460" s="88"/>
      <c r="H47460" s="88"/>
      <c r="I47460" s="88"/>
      <c r="J47460" s="88"/>
      <c r="K47460" s="88"/>
    </row>
    <row r="47461" spans="2:11" ht="12" hidden="1" customHeight="1" x14ac:dyDescent="0.2">
      <c r="B47461" s="88"/>
      <c r="C47461" s="88"/>
      <c r="D47461" s="88"/>
      <c r="E47461" s="88"/>
      <c r="F47461" s="88"/>
      <c r="G47461" s="88"/>
      <c r="H47461" s="88"/>
      <c r="I47461" s="88"/>
      <c r="J47461" s="88"/>
      <c r="K47461" s="88"/>
    </row>
    <row r="47462" spans="2:11" ht="12" hidden="1" customHeight="1" x14ac:dyDescent="0.2">
      <c r="B47462" s="88"/>
      <c r="C47462" s="88"/>
      <c r="D47462" s="88"/>
      <c r="E47462" s="88"/>
      <c r="F47462" s="88"/>
      <c r="G47462" s="88"/>
      <c r="H47462" s="88"/>
      <c r="I47462" s="88"/>
      <c r="J47462" s="88"/>
      <c r="K47462" s="88"/>
    </row>
    <row r="47463" spans="2:11" ht="12" hidden="1" customHeight="1" x14ac:dyDescent="0.2">
      <c r="B47463" s="88"/>
      <c r="C47463" s="88"/>
      <c r="D47463" s="88"/>
      <c r="E47463" s="88"/>
      <c r="F47463" s="88"/>
      <c r="G47463" s="88"/>
      <c r="H47463" s="88"/>
      <c r="I47463" s="88"/>
      <c r="J47463" s="88"/>
      <c r="K47463" s="88"/>
    </row>
    <row r="47464" spans="2:11" ht="12" hidden="1" customHeight="1" x14ac:dyDescent="0.2">
      <c r="B47464" s="88"/>
      <c r="C47464" s="88"/>
      <c r="D47464" s="88"/>
      <c r="E47464" s="88"/>
      <c r="F47464" s="88"/>
      <c r="G47464" s="88"/>
      <c r="H47464" s="88"/>
      <c r="I47464" s="88"/>
      <c r="J47464" s="88"/>
      <c r="K47464" s="88"/>
    </row>
    <row r="47465" spans="2:11" ht="12" hidden="1" customHeight="1" x14ac:dyDescent="0.2">
      <c r="B47465" s="88"/>
      <c r="C47465" s="88"/>
      <c r="D47465" s="88"/>
      <c r="E47465" s="88"/>
      <c r="F47465" s="88"/>
      <c r="G47465" s="88"/>
      <c r="H47465" s="88"/>
      <c r="I47465" s="88"/>
      <c r="J47465" s="88"/>
      <c r="K47465" s="88"/>
    </row>
    <row r="47466" spans="2:11" ht="12" hidden="1" customHeight="1" x14ac:dyDescent="0.2">
      <c r="B47466" s="88"/>
      <c r="C47466" s="88"/>
      <c r="D47466" s="88"/>
      <c r="E47466" s="88"/>
      <c r="F47466" s="88"/>
      <c r="G47466" s="88"/>
      <c r="H47466" s="88"/>
      <c r="I47466" s="88"/>
      <c r="J47466" s="88"/>
      <c r="K47466" s="88"/>
    </row>
    <row r="47467" spans="2:11" ht="12" hidden="1" customHeight="1" x14ac:dyDescent="0.2">
      <c r="B47467" s="88"/>
      <c r="C47467" s="88"/>
      <c r="D47467" s="88"/>
      <c r="E47467" s="88"/>
      <c r="F47467" s="88"/>
      <c r="G47467" s="88"/>
      <c r="H47467" s="88"/>
      <c r="I47467" s="88"/>
      <c r="J47467" s="88"/>
      <c r="K47467" s="88"/>
    </row>
    <row r="47468" spans="2:11" ht="12" hidden="1" customHeight="1" x14ac:dyDescent="0.2">
      <c r="B47468" s="88"/>
      <c r="C47468" s="88"/>
      <c r="D47468" s="88"/>
      <c r="E47468" s="88"/>
      <c r="F47468" s="88"/>
      <c r="G47468" s="88"/>
      <c r="H47468" s="88"/>
      <c r="I47468" s="88"/>
      <c r="J47468" s="88"/>
      <c r="K47468" s="88"/>
    </row>
    <row r="47469" spans="2:11" ht="12" hidden="1" customHeight="1" x14ac:dyDescent="0.2">
      <c r="B47469" s="88"/>
      <c r="C47469" s="88"/>
      <c r="D47469" s="88"/>
      <c r="E47469" s="88"/>
      <c r="F47469" s="88"/>
      <c r="G47469" s="88"/>
      <c r="H47469" s="88"/>
      <c r="I47469" s="88"/>
      <c r="J47469" s="88"/>
      <c r="K47469" s="88"/>
    </row>
    <row r="47470" spans="2:11" ht="12" hidden="1" customHeight="1" x14ac:dyDescent="0.2">
      <c r="B47470" s="88"/>
      <c r="C47470" s="88"/>
      <c r="D47470" s="88"/>
      <c r="E47470" s="88"/>
      <c r="F47470" s="88"/>
      <c r="G47470" s="88"/>
      <c r="H47470" s="88"/>
      <c r="I47470" s="88"/>
      <c r="J47470" s="88"/>
      <c r="K47470" s="88"/>
    </row>
    <row r="47471" spans="2:11" ht="12" hidden="1" customHeight="1" x14ac:dyDescent="0.2">
      <c r="B47471" s="88"/>
      <c r="C47471" s="88"/>
      <c r="D47471" s="88"/>
      <c r="E47471" s="88"/>
      <c r="F47471" s="88"/>
      <c r="G47471" s="88"/>
      <c r="H47471" s="88"/>
      <c r="I47471" s="88"/>
      <c r="J47471" s="88"/>
      <c r="K47471" s="88"/>
    </row>
    <row r="47472" spans="2:11" ht="12" hidden="1" customHeight="1" x14ac:dyDescent="0.2">
      <c r="B47472" s="88"/>
      <c r="C47472" s="88"/>
      <c r="D47472" s="88"/>
      <c r="E47472" s="88"/>
      <c r="F47472" s="88"/>
      <c r="G47472" s="88"/>
      <c r="H47472" s="88"/>
      <c r="I47472" s="88"/>
      <c r="J47472" s="88"/>
      <c r="K47472" s="88"/>
    </row>
    <row r="47473" spans="2:11" ht="12" hidden="1" customHeight="1" x14ac:dyDescent="0.2">
      <c r="B47473" s="88"/>
      <c r="C47473" s="88"/>
      <c r="D47473" s="88"/>
      <c r="E47473" s="88"/>
      <c r="F47473" s="88"/>
      <c r="G47473" s="88"/>
      <c r="H47473" s="88"/>
      <c r="I47473" s="88"/>
      <c r="J47473" s="88"/>
      <c r="K47473" s="88"/>
    </row>
    <row r="47474" spans="2:11" ht="12" hidden="1" customHeight="1" x14ac:dyDescent="0.2">
      <c r="B47474" s="88"/>
      <c r="C47474" s="88"/>
      <c r="D47474" s="88"/>
      <c r="E47474" s="88"/>
      <c r="F47474" s="88"/>
      <c r="G47474" s="88"/>
      <c r="H47474" s="88"/>
      <c r="I47474" s="88"/>
      <c r="J47474" s="88"/>
      <c r="K47474" s="88"/>
    </row>
    <row r="47475" spans="2:11" ht="12" hidden="1" customHeight="1" x14ac:dyDescent="0.2">
      <c r="B47475" s="88"/>
      <c r="C47475" s="88"/>
      <c r="D47475" s="88"/>
      <c r="E47475" s="88"/>
      <c r="F47475" s="88"/>
      <c r="G47475" s="88"/>
      <c r="H47475" s="88"/>
      <c r="I47475" s="88"/>
      <c r="J47475" s="88"/>
      <c r="K47475" s="88"/>
    </row>
    <row r="47476" spans="2:11" ht="12" hidden="1" customHeight="1" x14ac:dyDescent="0.2">
      <c r="B47476" s="88"/>
      <c r="C47476" s="88"/>
      <c r="D47476" s="88"/>
      <c r="E47476" s="88"/>
      <c r="F47476" s="88"/>
      <c r="G47476" s="88"/>
      <c r="H47476" s="88"/>
      <c r="I47476" s="88"/>
      <c r="J47476" s="88"/>
      <c r="K47476" s="88"/>
    </row>
    <row r="47477" spans="2:11" ht="12" hidden="1" customHeight="1" x14ac:dyDescent="0.2">
      <c r="B47477" s="88"/>
      <c r="C47477" s="88"/>
      <c r="D47477" s="88"/>
      <c r="E47477" s="88"/>
      <c r="F47477" s="88"/>
      <c r="G47477" s="88"/>
      <c r="H47477" s="88"/>
      <c r="I47477" s="88"/>
      <c r="J47477" s="88"/>
      <c r="K47477" s="88"/>
    </row>
    <row r="47478" spans="2:11" ht="12" hidden="1" customHeight="1" x14ac:dyDescent="0.2">
      <c r="B47478" s="88"/>
      <c r="C47478" s="88"/>
      <c r="D47478" s="88"/>
      <c r="E47478" s="88"/>
      <c r="F47478" s="88"/>
      <c r="G47478" s="88"/>
      <c r="H47478" s="88"/>
      <c r="I47478" s="88"/>
      <c r="J47478" s="88"/>
      <c r="K47478" s="88"/>
    </row>
    <row r="47479" spans="2:11" ht="12" hidden="1" customHeight="1" x14ac:dyDescent="0.2">
      <c r="B47479" s="88"/>
      <c r="C47479" s="88"/>
      <c r="D47479" s="88"/>
      <c r="E47479" s="88"/>
      <c r="F47479" s="88"/>
      <c r="G47479" s="88"/>
      <c r="H47479" s="88"/>
      <c r="I47479" s="88"/>
      <c r="J47479" s="88"/>
      <c r="K47479" s="88"/>
    </row>
    <row r="47480" spans="2:11" ht="12" hidden="1" customHeight="1" x14ac:dyDescent="0.2">
      <c r="B47480" s="88"/>
      <c r="C47480" s="88"/>
      <c r="D47480" s="88"/>
      <c r="E47480" s="88"/>
      <c r="F47480" s="88"/>
      <c r="G47480" s="88"/>
      <c r="H47480" s="88"/>
      <c r="I47480" s="88"/>
      <c r="J47480" s="88"/>
      <c r="K47480" s="88"/>
    </row>
    <row r="47481" spans="2:11" ht="12" hidden="1" customHeight="1" x14ac:dyDescent="0.2">
      <c r="B47481" s="88"/>
      <c r="C47481" s="88"/>
      <c r="D47481" s="88"/>
      <c r="E47481" s="88"/>
      <c r="F47481" s="88"/>
      <c r="G47481" s="88"/>
      <c r="H47481" s="88"/>
      <c r="I47481" s="88"/>
      <c r="J47481" s="88"/>
      <c r="K47481" s="88"/>
    </row>
    <row r="47482" spans="2:11" ht="12" hidden="1" customHeight="1" x14ac:dyDescent="0.2">
      <c r="B47482" s="88"/>
      <c r="C47482" s="88"/>
      <c r="D47482" s="88"/>
      <c r="E47482" s="88"/>
      <c r="F47482" s="88"/>
      <c r="G47482" s="88"/>
      <c r="H47482" s="88"/>
      <c r="I47482" s="88"/>
      <c r="J47482" s="88"/>
      <c r="K47482" s="88"/>
    </row>
    <row r="47483" spans="2:11" ht="12" hidden="1" customHeight="1" x14ac:dyDescent="0.2">
      <c r="B47483" s="88"/>
      <c r="C47483" s="88"/>
      <c r="D47483" s="88"/>
      <c r="E47483" s="88"/>
      <c r="F47483" s="88"/>
      <c r="G47483" s="88"/>
      <c r="H47483" s="88"/>
      <c r="I47483" s="88"/>
      <c r="J47483" s="88"/>
      <c r="K47483" s="88"/>
    </row>
    <row r="47484" spans="2:11" ht="12" hidden="1" customHeight="1" x14ac:dyDescent="0.2">
      <c r="B47484" s="88"/>
      <c r="C47484" s="88"/>
      <c r="D47484" s="88"/>
      <c r="E47484" s="88"/>
      <c r="F47484" s="88"/>
      <c r="G47484" s="88"/>
      <c r="H47484" s="88"/>
      <c r="I47484" s="88"/>
      <c r="J47484" s="88"/>
      <c r="K47484" s="88"/>
    </row>
    <row r="47485" spans="2:11" ht="12" hidden="1" customHeight="1" x14ac:dyDescent="0.2">
      <c r="B47485" s="88"/>
      <c r="C47485" s="88"/>
      <c r="D47485" s="88"/>
      <c r="E47485" s="88"/>
      <c r="F47485" s="88"/>
      <c r="G47485" s="88"/>
      <c r="H47485" s="88"/>
      <c r="I47485" s="88"/>
      <c r="J47485" s="88"/>
      <c r="K47485" s="88"/>
    </row>
    <row r="47486" spans="2:11" ht="12" hidden="1" customHeight="1" x14ac:dyDescent="0.2">
      <c r="B47486" s="88"/>
      <c r="C47486" s="88"/>
      <c r="D47486" s="88"/>
      <c r="E47486" s="88"/>
      <c r="F47486" s="88"/>
      <c r="G47486" s="88"/>
      <c r="H47486" s="88"/>
      <c r="I47486" s="88"/>
      <c r="J47486" s="88"/>
      <c r="K47486" s="88"/>
    </row>
    <row r="47487" spans="2:11" ht="12" hidden="1" customHeight="1" x14ac:dyDescent="0.2">
      <c r="B47487" s="88"/>
      <c r="C47487" s="88"/>
      <c r="D47487" s="88"/>
      <c r="E47487" s="88"/>
      <c r="F47487" s="88"/>
      <c r="G47487" s="88"/>
      <c r="H47487" s="88"/>
      <c r="I47487" s="88"/>
      <c r="J47487" s="88"/>
      <c r="K47487" s="88"/>
    </row>
    <row r="47488" spans="2:11" ht="12" hidden="1" customHeight="1" x14ac:dyDescent="0.2">
      <c r="B47488" s="88"/>
      <c r="C47488" s="88"/>
      <c r="D47488" s="88"/>
      <c r="E47488" s="88"/>
      <c r="F47488" s="88"/>
      <c r="G47488" s="88"/>
      <c r="H47488" s="88"/>
      <c r="I47488" s="88"/>
      <c r="J47488" s="88"/>
      <c r="K47488" s="88"/>
    </row>
    <row r="47489" spans="2:11" ht="12" hidden="1" customHeight="1" x14ac:dyDescent="0.2">
      <c r="B47489" s="88"/>
      <c r="C47489" s="88"/>
      <c r="D47489" s="88"/>
      <c r="E47489" s="88"/>
      <c r="F47489" s="88"/>
      <c r="G47489" s="88"/>
      <c r="H47489" s="88"/>
      <c r="I47489" s="88"/>
      <c r="J47489" s="88"/>
      <c r="K47489" s="88"/>
    </row>
    <row r="47490" spans="2:11" ht="12" hidden="1" customHeight="1" x14ac:dyDescent="0.2">
      <c r="B47490" s="88"/>
      <c r="C47490" s="88"/>
      <c r="D47490" s="88"/>
      <c r="E47490" s="88"/>
      <c r="F47490" s="88"/>
      <c r="G47490" s="88"/>
      <c r="H47490" s="88"/>
      <c r="I47490" s="88"/>
      <c r="J47490" s="88"/>
      <c r="K47490" s="88"/>
    </row>
    <row r="47491" spans="2:11" ht="12" hidden="1" customHeight="1" x14ac:dyDescent="0.2">
      <c r="B47491" s="88"/>
      <c r="C47491" s="88"/>
      <c r="D47491" s="88"/>
      <c r="E47491" s="88"/>
      <c r="F47491" s="88"/>
      <c r="G47491" s="88"/>
      <c r="H47491" s="88"/>
      <c r="I47491" s="88"/>
      <c r="J47491" s="88"/>
      <c r="K47491" s="88"/>
    </row>
    <row r="47492" spans="2:11" ht="12" hidden="1" customHeight="1" x14ac:dyDescent="0.2">
      <c r="B47492" s="88"/>
      <c r="C47492" s="88"/>
      <c r="D47492" s="88"/>
      <c r="E47492" s="88"/>
      <c r="F47492" s="88"/>
      <c r="G47492" s="88"/>
      <c r="H47492" s="88"/>
      <c r="I47492" s="88"/>
      <c r="J47492" s="88"/>
      <c r="K47492" s="88"/>
    </row>
    <row r="47493" spans="2:11" ht="12" hidden="1" customHeight="1" x14ac:dyDescent="0.2">
      <c r="B47493" s="88"/>
      <c r="C47493" s="88"/>
      <c r="D47493" s="88"/>
      <c r="E47493" s="88"/>
      <c r="F47493" s="88"/>
      <c r="G47493" s="88"/>
      <c r="H47493" s="88"/>
      <c r="I47493" s="88"/>
      <c r="J47493" s="88"/>
      <c r="K47493" s="88"/>
    </row>
    <row r="47494" spans="2:11" ht="12" hidden="1" customHeight="1" x14ac:dyDescent="0.2">
      <c r="B47494" s="88"/>
      <c r="C47494" s="88"/>
      <c r="D47494" s="88"/>
      <c r="E47494" s="88"/>
      <c r="F47494" s="88"/>
      <c r="G47494" s="88"/>
      <c r="H47494" s="88"/>
      <c r="I47494" s="88"/>
      <c r="J47494" s="88"/>
      <c r="K47494" s="88"/>
    </row>
    <row r="47495" spans="2:11" ht="12" hidden="1" customHeight="1" x14ac:dyDescent="0.2">
      <c r="B47495" s="88"/>
      <c r="C47495" s="88"/>
      <c r="D47495" s="88"/>
      <c r="E47495" s="88"/>
      <c r="F47495" s="88"/>
      <c r="G47495" s="88"/>
      <c r="H47495" s="88"/>
      <c r="I47495" s="88"/>
      <c r="J47495" s="88"/>
      <c r="K47495" s="88"/>
    </row>
    <row r="47496" spans="2:11" ht="12" hidden="1" customHeight="1" x14ac:dyDescent="0.2">
      <c r="B47496" s="88"/>
      <c r="C47496" s="88"/>
      <c r="D47496" s="88"/>
      <c r="E47496" s="88"/>
      <c r="F47496" s="88"/>
      <c r="G47496" s="88"/>
      <c r="H47496" s="88"/>
      <c r="I47496" s="88"/>
      <c r="J47496" s="88"/>
      <c r="K47496" s="88"/>
    </row>
    <row r="47497" spans="2:11" ht="12" hidden="1" customHeight="1" x14ac:dyDescent="0.2">
      <c r="B47497" s="88"/>
      <c r="C47497" s="88"/>
      <c r="D47497" s="88"/>
      <c r="E47497" s="88"/>
      <c r="F47497" s="88"/>
      <c r="G47497" s="88"/>
      <c r="H47497" s="88"/>
      <c r="I47497" s="88"/>
      <c r="J47497" s="88"/>
      <c r="K47497" s="88"/>
    </row>
    <row r="47498" spans="2:11" ht="12" hidden="1" customHeight="1" x14ac:dyDescent="0.2">
      <c r="B47498" s="88"/>
      <c r="C47498" s="88"/>
      <c r="D47498" s="88"/>
      <c r="E47498" s="88"/>
      <c r="F47498" s="88"/>
      <c r="G47498" s="88"/>
      <c r="H47498" s="88"/>
      <c r="I47498" s="88"/>
      <c r="J47498" s="88"/>
      <c r="K47498" s="88"/>
    </row>
    <row r="47499" spans="2:11" ht="12" hidden="1" customHeight="1" x14ac:dyDescent="0.2">
      <c r="B47499" s="88"/>
      <c r="C47499" s="88"/>
      <c r="D47499" s="88"/>
      <c r="E47499" s="88"/>
      <c r="F47499" s="88"/>
      <c r="G47499" s="88"/>
      <c r="H47499" s="88"/>
      <c r="I47499" s="88"/>
      <c r="J47499" s="88"/>
      <c r="K47499" s="88"/>
    </row>
    <row r="47500" spans="2:11" ht="12" hidden="1" customHeight="1" x14ac:dyDescent="0.2">
      <c r="B47500" s="88"/>
      <c r="C47500" s="88"/>
      <c r="D47500" s="88"/>
      <c r="E47500" s="88"/>
      <c r="F47500" s="88"/>
      <c r="G47500" s="88"/>
      <c r="H47500" s="88"/>
      <c r="I47500" s="88"/>
      <c r="J47500" s="88"/>
      <c r="K47500" s="88"/>
    </row>
    <row r="47501" spans="2:11" ht="12" hidden="1" customHeight="1" x14ac:dyDescent="0.2">
      <c r="B47501" s="88"/>
      <c r="C47501" s="88"/>
      <c r="D47501" s="88"/>
      <c r="E47501" s="88"/>
      <c r="F47501" s="88"/>
      <c r="G47501" s="88"/>
      <c r="H47501" s="88"/>
      <c r="I47501" s="88"/>
      <c r="J47501" s="88"/>
      <c r="K47501" s="88"/>
    </row>
    <row r="47502" spans="2:11" ht="12" hidden="1" customHeight="1" x14ac:dyDescent="0.2">
      <c r="B47502" s="88"/>
      <c r="C47502" s="88"/>
      <c r="D47502" s="88"/>
      <c r="E47502" s="88"/>
      <c r="F47502" s="88"/>
      <c r="G47502" s="88"/>
      <c r="H47502" s="88"/>
      <c r="I47502" s="88"/>
      <c r="J47502" s="88"/>
      <c r="K47502" s="88"/>
    </row>
    <row r="47503" spans="2:11" ht="12" hidden="1" customHeight="1" x14ac:dyDescent="0.2">
      <c r="B47503" s="88"/>
      <c r="C47503" s="88"/>
      <c r="D47503" s="88"/>
      <c r="E47503" s="88"/>
      <c r="F47503" s="88"/>
      <c r="G47503" s="88"/>
      <c r="H47503" s="88"/>
      <c r="I47503" s="88"/>
      <c r="J47503" s="88"/>
      <c r="K47503" s="88"/>
    </row>
    <row r="47504" spans="2:11" ht="12" hidden="1" customHeight="1" x14ac:dyDescent="0.2">
      <c r="B47504" s="88"/>
      <c r="C47504" s="88"/>
      <c r="D47504" s="88"/>
      <c r="E47504" s="88"/>
      <c r="F47504" s="88"/>
      <c r="G47504" s="88"/>
      <c r="H47504" s="88"/>
      <c r="I47504" s="88"/>
      <c r="J47504" s="88"/>
      <c r="K47504" s="88"/>
    </row>
    <row r="47505" spans="2:11" ht="12" hidden="1" customHeight="1" x14ac:dyDescent="0.2">
      <c r="B47505" s="88"/>
      <c r="C47505" s="88"/>
      <c r="D47505" s="88"/>
      <c r="E47505" s="88"/>
      <c r="F47505" s="88"/>
      <c r="G47505" s="88"/>
      <c r="H47505" s="88"/>
      <c r="I47505" s="88"/>
      <c r="J47505" s="88"/>
      <c r="K47505" s="88"/>
    </row>
    <row r="47506" spans="2:11" ht="12" hidden="1" customHeight="1" x14ac:dyDescent="0.2">
      <c r="B47506" s="88"/>
      <c r="C47506" s="88"/>
      <c r="D47506" s="88"/>
      <c r="E47506" s="88"/>
      <c r="F47506" s="88"/>
      <c r="G47506" s="88"/>
      <c r="H47506" s="88"/>
      <c r="I47506" s="88"/>
      <c r="J47506" s="88"/>
      <c r="K47506" s="88"/>
    </row>
    <row r="47507" spans="2:11" ht="12" hidden="1" customHeight="1" x14ac:dyDescent="0.2">
      <c r="B47507" s="88"/>
      <c r="C47507" s="88"/>
      <c r="D47507" s="88"/>
      <c r="E47507" s="88"/>
      <c r="F47507" s="88"/>
      <c r="G47507" s="88"/>
      <c r="H47507" s="88"/>
      <c r="I47507" s="88"/>
      <c r="J47507" s="88"/>
      <c r="K47507" s="88"/>
    </row>
    <row r="47508" spans="2:11" ht="12" hidden="1" customHeight="1" x14ac:dyDescent="0.2">
      <c r="B47508" s="88"/>
      <c r="C47508" s="88"/>
      <c r="D47508" s="88"/>
      <c r="E47508" s="88"/>
      <c r="F47508" s="88"/>
      <c r="G47508" s="88"/>
      <c r="H47508" s="88"/>
      <c r="I47508" s="88"/>
      <c r="J47508" s="88"/>
      <c r="K47508" s="88"/>
    </row>
    <row r="47509" spans="2:11" ht="12" hidden="1" customHeight="1" x14ac:dyDescent="0.2">
      <c r="B47509" s="88"/>
      <c r="C47509" s="88"/>
      <c r="D47509" s="88"/>
      <c r="E47509" s="88"/>
      <c r="F47509" s="88"/>
      <c r="G47509" s="88"/>
      <c r="H47509" s="88"/>
      <c r="I47509" s="88"/>
      <c r="J47509" s="88"/>
      <c r="K47509" s="88"/>
    </row>
    <row r="47510" spans="2:11" ht="12" hidden="1" customHeight="1" x14ac:dyDescent="0.2">
      <c r="B47510" s="88"/>
      <c r="C47510" s="88"/>
      <c r="D47510" s="88"/>
      <c r="E47510" s="88"/>
      <c r="F47510" s="88"/>
      <c r="G47510" s="88"/>
      <c r="H47510" s="88"/>
      <c r="I47510" s="88"/>
      <c r="J47510" s="88"/>
      <c r="K47510" s="88"/>
    </row>
    <row r="47511" spans="2:11" ht="12" hidden="1" customHeight="1" x14ac:dyDescent="0.2">
      <c r="B47511" s="88"/>
      <c r="C47511" s="88"/>
      <c r="D47511" s="88"/>
      <c r="E47511" s="88"/>
      <c r="F47511" s="88"/>
      <c r="G47511" s="88"/>
      <c r="H47511" s="88"/>
      <c r="I47511" s="88"/>
      <c r="J47511" s="88"/>
      <c r="K47511" s="88"/>
    </row>
    <row r="47512" spans="2:11" ht="12" hidden="1" customHeight="1" x14ac:dyDescent="0.2">
      <c r="B47512" s="88"/>
      <c r="C47512" s="88"/>
      <c r="D47512" s="88"/>
      <c r="E47512" s="88"/>
      <c r="F47512" s="88"/>
      <c r="G47512" s="88"/>
      <c r="H47512" s="88"/>
      <c r="I47512" s="88"/>
      <c r="J47512" s="88"/>
      <c r="K47512" s="88"/>
    </row>
    <row r="47513" spans="2:11" ht="12" hidden="1" customHeight="1" x14ac:dyDescent="0.2">
      <c r="B47513" s="88"/>
      <c r="C47513" s="88"/>
      <c r="D47513" s="88"/>
      <c r="E47513" s="88"/>
      <c r="F47513" s="88"/>
      <c r="G47513" s="88"/>
      <c r="H47513" s="88"/>
      <c r="I47513" s="88"/>
      <c r="J47513" s="88"/>
      <c r="K47513" s="88"/>
    </row>
    <row r="47514" spans="2:11" ht="12" hidden="1" customHeight="1" x14ac:dyDescent="0.2">
      <c r="B47514" s="88"/>
      <c r="C47514" s="88"/>
      <c r="D47514" s="88"/>
      <c r="E47514" s="88"/>
      <c r="F47514" s="88"/>
      <c r="G47514" s="88"/>
      <c r="H47514" s="88"/>
      <c r="I47514" s="88"/>
      <c r="J47514" s="88"/>
      <c r="K47514" s="88"/>
    </row>
    <row r="47515" spans="2:11" ht="12" hidden="1" customHeight="1" x14ac:dyDescent="0.2">
      <c r="B47515" s="88"/>
      <c r="C47515" s="88"/>
      <c r="D47515" s="88"/>
      <c r="E47515" s="88"/>
      <c r="F47515" s="88"/>
      <c r="G47515" s="88"/>
      <c r="H47515" s="88"/>
      <c r="I47515" s="88"/>
      <c r="J47515" s="88"/>
      <c r="K47515" s="88"/>
    </row>
    <row r="47516" spans="2:11" ht="12" hidden="1" customHeight="1" x14ac:dyDescent="0.2">
      <c r="B47516" s="88"/>
      <c r="C47516" s="88"/>
      <c r="D47516" s="88"/>
      <c r="E47516" s="88"/>
      <c r="F47516" s="88"/>
      <c r="G47516" s="88"/>
      <c r="H47516" s="88"/>
      <c r="I47516" s="88"/>
      <c r="J47516" s="88"/>
      <c r="K47516" s="88"/>
    </row>
    <row r="47517" spans="2:11" ht="12" hidden="1" customHeight="1" x14ac:dyDescent="0.2">
      <c r="B47517" s="88"/>
      <c r="C47517" s="88"/>
      <c r="D47517" s="88"/>
      <c r="E47517" s="88"/>
      <c r="F47517" s="88"/>
      <c r="G47517" s="88"/>
      <c r="H47517" s="88"/>
      <c r="I47517" s="88"/>
      <c r="J47517" s="88"/>
      <c r="K47517" s="88"/>
    </row>
    <row r="47518" spans="2:11" ht="12" hidden="1" customHeight="1" x14ac:dyDescent="0.2">
      <c r="B47518" s="88"/>
      <c r="C47518" s="88"/>
      <c r="D47518" s="88"/>
      <c r="E47518" s="88"/>
      <c r="F47518" s="88"/>
      <c r="G47518" s="88"/>
      <c r="H47518" s="88"/>
      <c r="I47518" s="88"/>
      <c r="J47518" s="88"/>
      <c r="K47518" s="88"/>
    </row>
    <row r="47519" spans="2:11" ht="12" hidden="1" customHeight="1" x14ac:dyDescent="0.2">
      <c r="B47519" s="88"/>
      <c r="C47519" s="88"/>
      <c r="D47519" s="88"/>
      <c r="E47519" s="88"/>
      <c r="F47519" s="88"/>
      <c r="G47519" s="88"/>
      <c r="H47519" s="88"/>
      <c r="I47519" s="88"/>
      <c r="J47519" s="88"/>
      <c r="K47519" s="88"/>
    </row>
    <row r="47520" spans="2:11" ht="12" hidden="1" customHeight="1" x14ac:dyDescent="0.2">
      <c r="B47520" s="88"/>
      <c r="C47520" s="88"/>
      <c r="D47520" s="88"/>
      <c r="E47520" s="88"/>
      <c r="F47520" s="88"/>
      <c r="G47520" s="88"/>
      <c r="H47520" s="88"/>
      <c r="I47520" s="88"/>
      <c r="J47520" s="88"/>
      <c r="K47520" s="88"/>
    </row>
    <row r="47521" spans="2:11" ht="12" hidden="1" customHeight="1" x14ac:dyDescent="0.2">
      <c r="B47521" s="88"/>
      <c r="C47521" s="88"/>
      <c r="D47521" s="88"/>
      <c r="E47521" s="88"/>
      <c r="F47521" s="88"/>
      <c r="G47521" s="88"/>
      <c r="H47521" s="88"/>
      <c r="I47521" s="88"/>
      <c r="J47521" s="88"/>
      <c r="K47521" s="88"/>
    </row>
    <row r="47522" spans="2:11" ht="12" hidden="1" customHeight="1" x14ac:dyDescent="0.2">
      <c r="B47522" s="88"/>
      <c r="C47522" s="88"/>
      <c r="D47522" s="88"/>
      <c r="E47522" s="88"/>
      <c r="F47522" s="88"/>
      <c r="G47522" s="88"/>
      <c r="H47522" s="88"/>
      <c r="I47522" s="88"/>
      <c r="J47522" s="88"/>
      <c r="K47522" s="88"/>
    </row>
    <row r="47523" spans="2:11" ht="12" hidden="1" customHeight="1" x14ac:dyDescent="0.2">
      <c r="B47523" s="88"/>
      <c r="C47523" s="88"/>
      <c r="D47523" s="88"/>
      <c r="E47523" s="88"/>
      <c r="F47523" s="88"/>
      <c r="G47523" s="88"/>
      <c r="H47523" s="88"/>
      <c r="I47523" s="88"/>
      <c r="J47523" s="88"/>
      <c r="K47523" s="88"/>
    </row>
    <row r="47524" spans="2:11" ht="12" hidden="1" customHeight="1" x14ac:dyDescent="0.2">
      <c r="B47524" s="88"/>
      <c r="C47524" s="88"/>
      <c r="D47524" s="88"/>
      <c r="E47524" s="88"/>
      <c r="F47524" s="88"/>
      <c r="G47524" s="88"/>
      <c r="H47524" s="88"/>
      <c r="I47524" s="88"/>
      <c r="J47524" s="88"/>
      <c r="K47524" s="88"/>
    </row>
    <row r="47525" spans="2:11" ht="12" hidden="1" customHeight="1" x14ac:dyDescent="0.2">
      <c r="B47525" s="88"/>
      <c r="C47525" s="88"/>
      <c r="D47525" s="88"/>
      <c r="E47525" s="88"/>
      <c r="F47525" s="88"/>
      <c r="G47525" s="88"/>
      <c r="H47525" s="88"/>
      <c r="I47525" s="88"/>
      <c r="J47525" s="88"/>
      <c r="K47525" s="88"/>
    </row>
    <row r="47526" spans="2:11" ht="12" hidden="1" customHeight="1" x14ac:dyDescent="0.2">
      <c r="B47526" s="88"/>
      <c r="C47526" s="88"/>
      <c r="D47526" s="88"/>
      <c r="E47526" s="88"/>
      <c r="F47526" s="88"/>
      <c r="G47526" s="88"/>
      <c r="H47526" s="88"/>
      <c r="I47526" s="88"/>
      <c r="J47526" s="88"/>
      <c r="K47526" s="88"/>
    </row>
    <row r="47527" spans="2:11" ht="12" hidden="1" customHeight="1" x14ac:dyDescent="0.2">
      <c r="B47527" s="88"/>
      <c r="C47527" s="88"/>
      <c r="D47527" s="88"/>
      <c r="E47527" s="88"/>
      <c r="F47527" s="88"/>
      <c r="G47527" s="88"/>
      <c r="H47527" s="88"/>
      <c r="I47527" s="88"/>
      <c r="J47527" s="88"/>
      <c r="K47527" s="88"/>
    </row>
    <row r="47528" spans="2:11" ht="12" hidden="1" customHeight="1" x14ac:dyDescent="0.2">
      <c r="B47528" s="88"/>
      <c r="C47528" s="88"/>
      <c r="D47528" s="88"/>
      <c r="E47528" s="88"/>
      <c r="F47528" s="88"/>
      <c r="G47528" s="88"/>
      <c r="H47528" s="88"/>
      <c r="I47528" s="88"/>
      <c r="J47528" s="88"/>
      <c r="K47528" s="88"/>
    </row>
    <row r="47529" spans="2:11" ht="12" hidden="1" customHeight="1" x14ac:dyDescent="0.2">
      <c r="B47529" s="88"/>
      <c r="C47529" s="88"/>
      <c r="D47529" s="88"/>
      <c r="E47529" s="88"/>
      <c r="F47529" s="88"/>
      <c r="G47529" s="88"/>
      <c r="H47529" s="88"/>
      <c r="I47529" s="88"/>
      <c r="J47529" s="88"/>
      <c r="K47529" s="88"/>
    </row>
    <row r="47530" spans="2:11" ht="12" hidden="1" customHeight="1" x14ac:dyDescent="0.2">
      <c r="B47530" s="88"/>
      <c r="C47530" s="88"/>
      <c r="D47530" s="88"/>
      <c r="E47530" s="88"/>
      <c r="F47530" s="88"/>
      <c r="G47530" s="88"/>
      <c r="H47530" s="88"/>
      <c r="I47530" s="88"/>
      <c r="J47530" s="88"/>
      <c r="K47530" s="88"/>
    </row>
    <row r="47531" spans="2:11" ht="12" hidden="1" customHeight="1" x14ac:dyDescent="0.2">
      <c r="B47531" s="88"/>
      <c r="C47531" s="88"/>
      <c r="D47531" s="88"/>
      <c r="E47531" s="88"/>
      <c r="F47531" s="88"/>
      <c r="G47531" s="88"/>
      <c r="H47531" s="88"/>
      <c r="I47531" s="88"/>
      <c r="J47531" s="88"/>
      <c r="K47531" s="88"/>
    </row>
    <row r="47532" spans="2:11" ht="12" hidden="1" customHeight="1" x14ac:dyDescent="0.2">
      <c r="B47532" s="88"/>
      <c r="C47532" s="88"/>
      <c r="D47532" s="88"/>
      <c r="E47532" s="88"/>
      <c r="F47532" s="88"/>
      <c r="G47532" s="88"/>
      <c r="H47532" s="88"/>
      <c r="I47532" s="88"/>
      <c r="J47532" s="88"/>
      <c r="K47532" s="88"/>
    </row>
    <row r="47533" spans="2:11" ht="12" hidden="1" customHeight="1" x14ac:dyDescent="0.2">
      <c r="B47533" s="88"/>
      <c r="C47533" s="88"/>
      <c r="D47533" s="88"/>
      <c r="E47533" s="88"/>
      <c r="F47533" s="88"/>
      <c r="G47533" s="88"/>
      <c r="H47533" s="88"/>
      <c r="I47533" s="88"/>
      <c r="J47533" s="88"/>
      <c r="K47533" s="88"/>
    </row>
    <row r="47534" spans="2:11" ht="12" hidden="1" customHeight="1" x14ac:dyDescent="0.2">
      <c r="B47534" s="88"/>
      <c r="C47534" s="88"/>
      <c r="D47534" s="88"/>
      <c r="E47534" s="88"/>
      <c r="F47534" s="88"/>
      <c r="G47534" s="88"/>
      <c r="H47534" s="88"/>
      <c r="I47534" s="88"/>
      <c r="J47534" s="88"/>
      <c r="K47534" s="88"/>
    </row>
    <row r="47535" spans="2:11" ht="12" hidden="1" customHeight="1" x14ac:dyDescent="0.2">
      <c r="B47535" s="88"/>
      <c r="C47535" s="88"/>
      <c r="D47535" s="88"/>
      <c r="E47535" s="88"/>
      <c r="F47535" s="88"/>
      <c r="G47535" s="88"/>
      <c r="H47535" s="88"/>
      <c r="I47535" s="88"/>
      <c r="J47535" s="88"/>
      <c r="K47535" s="88"/>
    </row>
    <row r="47536" spans="2:11" ht="12" hidden="1" customHeight="1" x14ac:dyDescent="0.2">
      <c r="B47536" s="88"/>
      <c r="C47536" s="88"/>
      <c r="D47536" s="88"/>
      <c r="E47536" s="88"/>
      <c r="F47536" s="88"/>
      <c r="G47536" s="88"/>
      <c r="H47536" s="88"/>
      <c r="I47536" s="88"/>
      <c r="J47536" s="88"/>
      <c r="K47536" s="88"/>
    </row>
    <row r="47537" spans="2:11" ht="12" hidden="1" customHeight="1" x14ac:dyDescent="0.2">
      <c r="B47537" s="88"/>
      <c r="C47537" s="88"/>
      <c r="D47537" s="88"/>
      <c r="E47537" s="88"/>
      <c r="F47537" s="88"/>
      <c r="G47537" s="88"/>
      <c r="H47537" s="88"/>
      <c r="I47537" s="88"/>
      <c r="J47537" s="88"/>
      <c r="K47537" s="88"/>
    </row>
    <row r="47538" spans="2:11" ht="12" hidden="1" customHeight="1" x14ac:dyDescent="0.2">
      <c r="B47538" s="88"/>
      <c r="C47538" s="88"/>
      <c r="D47538" s="88"/>
      <c r="E47538" s="88"/>
      <c r="F47538" s="88"/>
      <c r="G47538" s="88"/>
      <c r="H47538" s="88"/>
      <c r="I47538" s="88"/>
      <c r="J47538" s="88"/>
      <c r="K47538" s="88"/>
    </row>
    <row r="47539" spans="2:11" ht="12" hidden="1" customHeight="1" x14ac:dyDescent="0.2">
      <c r="B47539" s="88"/>
      <c r="C47539" s="88"/>
      <c r="D47539" s="88"/>
      <c r="E47539" s="88"/>
      <c r="F47539" s="88"/>
      <c r="G47539" s="88"/>
      <c r="H47539" s="88"/>
      <c r="I47539" s="88"/>
      <c r="J47539" s="88"/>
      <c r="K47539" s="88"/>
    </row>
    <row r="47540" spans="2:11" ht="12" hidden="1" customHeight="1" x14ac:dyDescent="0.2">
      <c r="B47540" s="88"/>
      <c r="C47540" s="88"/>
      <c r="D47540" s="88"/>
      <c r="E47540" s="88"/>
      <c r="F47540" s="88"/>
      <c r="G47540" s="88"/>
      <c r="H47540" s="88"/>
      <c r="I47540" s="88"/>
      <c r="J47540" s="88"/>
      <c r="K47540" s="88"/>
    </row>
    <row r="47541" spans="2:11" ht="12" hidden="1" customHeight="1" x14ac:dyDescent="0.2">
      <c r="B47541" s="88"/>
      <c r="C47541" s="88"/>
      <c r="D47541" s="88"/>
      <c r="E47541" s="88"/>
      <c r="F47541" s="88"/>
      <c r="G47541" s="88"/>
      <c r="H47541" s="88"/>
      <c r="I47541" s="88"/>
      <c r="J47541" s="88"/>
      <c r="K47541" s="88"/>
    </row>
    <row r="47542" spans="2:11" ht="12" hidden="1" customHeight="1" x14ac:dyDescent="0.2">
      <c r="B47542" s="88"/>
      <c r="C47542" s="88"/>
      <c r="D47542" s="88"/>
      <c r="E47542" s="88"/>
      <c r="F47542" s="88"/>
      <c r="G47542" s="88"/>
      <c r="H47542" s="88"/>
      <c r="I47542" s="88"/>
      <c r="J47542" s="88"/>
      <c r="K47542" s="88"/>
    </row>
    <row r="47543" spans="2:11" ht="12" hidden="1" customHeight="1" x14ac:dyDescent="0.2">
      <c r="B47543" s="88"/>
      <c r="C47543" s="88"/>
      <c r="D47543" s="88"/>
      <c r="E47543" s="88"/>
      <c r="F47543" s="88"/>
      <c r="G47543" s="88"/>
      <c r="H47543" s="88"/>
      <c r="I47543" s="88"/>
      <c r="J47543" s="88"/>
      <c r="K47543" s="88"/>
    </row>
    <row r="47544" spans="2:11" ht="12" hidden="1" customHeight="1" x14ac:dyDescent="0.2">
      <c r="B47544" s="88"/>
      <c r="C47544" s="88"/>
      <c r="D47544" s="88"/>
      <c r="E47544" s="88"/>
      <c r="F47544" s="88"/>
      <c r="G47544" s="88"/>
      <c r="H47544" s="88"/>
      <c r="I47544" s="88"/>
      <c r="J47544" s="88"/>
      <c r="K47544" s="88"/>
    </row>
    <row r="47545" spans="2:11" ht="12" hidden="1" customHeight="1" x14ac:dyDescent="0.2">
      <c r="B47545" s="88"/>
      <c r="C47545" s="88"/>
      <c r="D47545" s="88"/>
      <c r="E47545" s="88"/>
      <c r="F47545" s="88"/>
      <c r="G47545" s="88"/>
      <c r="H47545" s="88"/>
      <c r="I47545" s="88"/>
      <c r="J47545" s="88"/>
      <c r="K47545" s="88"/>
    </row>
    <row r="47546" spans="2:11" ht="12" hidden="1" customHeight="1" x14ac:dyDescent="0.2">
      <c r="B47546" s="88"/>
      <c r="C47546" s="88"/>
      <c r="D47546" s="88"/>
      <c r="E47546" s="88"/>
      <c r="F47546" s="88"/>
      <c r="G47546" s="88"/>
      <c r="H47546" s="88"/>
      <c r="I47546" s="88"/>
      <c r="J47546" s="88"/>
      <c r="K47546" s="88"/>
    </row>
    <row r="47547" spans="2:11" ht="12" hidden="1" customHeight="1" x14ac:dyDescent="0.2">
      <c r="B47547" s="88"/>
      <c r="C47547" s="88"/>
      <c r="D47547" s="88"/>
      <c r="E47547" s="88"/>
      <c r="F47547" s="88"/>
      <c r="G47547" s="88"/>
      <c r="H47547" s="88"/>
      <c r="I47547" s="88"/>
      <c r="J47547" s="88"/>
      <c r="K47547" s="88"/>
    </row>
    <row r="47548" spans="2:11" ht="12" hidden="1" customHeight="1" x14ac:dyDescent="0.2">
      <c r="B47548" s="88"/>
      <c r="C47548" s="88"/>
      <c r="D47548" s="88"/>
      <c r="E47548" s="88"/>
      <c r="F47548" s="88"/>
      <c r="G47548" s="88"/>
      <c r="H47548" s="88"/>
      <c r="I47548" s="88"/>
      <c r="J47548" s="88"/>
      <c r="K47548" s="88"/>
    </row>
    <row r="47549" spans="2:11" ht="12" hidden="1" customHeight="1" x14ac:dyDescent="0.2">
      <c r="B47549" s="88"/>
      <c r="C47549" s="88"/>
      <c r="D47549" s="88"/>
      <c r="E47549" s="88"/>
      <c r="F47549" s="88"/>
      <c r="G47549" s="88"/>
      <c r="H47549" s="88"/>
      <c r="I47549" s="88"/>
      <c r="J47549" s="88"/>
      <c r="K47549" s="88"/>
    </row>
    <row r="47550" spans="2:11" ht="12" hidden="1" customHeight="1" x14ac:dyDescent="0.2">
      <c r="B47550" s="88"/>
      <c r="C47550" s="88"/>
      <c r="D47550" s="88"/>
      <c r="E47550" s="88"/>
      <c r="F47550" s="88"/>
      <c r="G47550" s="88"/>
      <c r="H47550" s="88"/>
      <c r="I47550" s="88"/>
      <c r="J47550" s="88"/>
      <c r="K47550" s="88"/>
    </row>
    <row r="47551" spans="2:11" ht="12" hidden="1" customHeight="1" x14ac:dyDescent="0.2">
      <c r="B47551" s="88"/>
      <c r="C47551" s="88"/>
      <c r="D47551" s="88"/>
      <c r="E47551" s="88"/>
      <c r="F47551" s="88"/>
      <c r="G47551" s="88"/>
      <c r="H47551" s="88"/>
      <c r="I47551" s="88"/>
      <c r="J47551" s="88"/>
      <c r="K47551" s="88"/>
    </row>
    <row r="47552" spans="2:11" ht="12" hidden="1" customHeight="1" x14ac:dyDescent="0.2">
      <c r="B47552" s="88"/>
      <c r="C47552" s="88"/>
      <c r="D47552" s="88"/>
      <c r="E47552" s="88"/>
      <c r="F47552" s="88"/>
      <c r="G47552" s="88"/>
      <c r="H47552" s="88"/>
      <c r="I47552" s="88"/>
      <c r="J47552" s="88"/>
      <c r="K47552" s="88"/>
    </row>
    <row r="47553" spans="2:11" ht="12" hidden="1" customHeight="1" x14ac:dyDescent="0.2">
      <c r="B47553" s="88"/>
      <c r="C47553" s="88"/>
      <c r="D47553" s="88"/>
      <c r="E47553" s="88"/>
      <c r="F47553" s="88"/>
      <c r="G47553" s="88"/>
      <c r="H47553" s="88"/>
      <c r="I47553" s="88"/>
      <c r="J47553" s="88"/>
      <c r="K47553" s="88"/>
    </row>
    <row r="47554" spans="2:11" ht="12" hidden="1" customHeight="1" x14ac:dyDescent="0.2">
      <c r="B47554" s="88"/>
      <c r="C47554" s="88"/>
      <c r="D47554" s="88"/>
      <c r="E47554" s="88"/>
      <c r="F47554" s="88"/>
      <c r="G47554" s="88"/>
      <c r="H47554" s="88"/>
      <c r="I47554" s="88"/>
      <c r="J47554" s="88"/>
      <c r="K47554" s="88"/>
    </row>
    <row r="47555" spans="2:11" ht="12" hidden="1" customHeight="1" x14ac:dyDescent="0.2">
      <c r="B47555" s="88"/>
      <c r="C47555" s="88"/>
      <c r="D47555" s="88"/>
      <c r="E47555" s="88"/>
      <c r="F47555" s="88"/>
      <c r="G47555" s="88"/>
      <c r="H47555" s="88"/>
      <c r="I47555" s="88"/>
      <c r="J47555" s="88"/>
      <c r="K47555" s="88"/>
    </row>
    <row r="47556" spans="2:11" ht="12" hidden="1" customHeight="1" x14ac:dyDescent="0.2">
      <c r="B47556" s="88"/>
      <c r="C47556" s="88"/>
      <c r="D47556" s="88"/>
      <c r="E47556" s="88"/>
      <c r="F47556" s="88"/>
      <c r="G47556" s="88"/>
      <c r="H47556" s="88"/>
      <c r="I47556" s="88"/>
      <c r="J47556" s="88"/>
      <c r="K47556" s="88"/>
    </row>
    <row r="47557" spans="2:11" ht="12" hidden="1" customHeight="1" x14ac:dyDescent="0.2">
      <c r="B47557" s="88"/>
      <c r="C47557" s="88"/>
      <c r="D47557" s="88"/>
      <c r="E47557" s="88"/>
      <c r="F47557" s="88"/>
      <c r="G47557" s="88"/>
      <c r="H47557" s="88"/>
      <c r="I47557" s="88"/>
      <c r="J47557" s="88"/>
      <c r="K47557" s="88"/>
    </row>
    <row r="47558" spans="2:11" ht="12" hidden="1" customHeight="1" x14ac:dyDescent="0.2">
      <c r="B47558" s="88"/>
      <c r="C47558" s="88"/>
      <c r="D47558" s="88"/>
      <c r="E47558" s="88"/>
      <c r="F47558" s="88"/>
      <c r="G47558" s="88"/>
      <c r="H47558" s="88"/>
      <c r="I47558" s="88"/>
      <c r="J47558" s="88"/>
      <c r="K47558" s="88"/>
    </row>
    <row r="47559" spans="2:11" ht="12" hidden="1" customHeight="1" x14ac:dyDescent="0.2">
      <c r="B47559" s="88"/>
      <c r="C47559" s="88"/>
      <c r="D47559" s="88"/>
      <c r="E47559" s="88"/>
      <c r="F47559" s="88"/>
      <c r="G47559" s="88"/>
      <c r="H47559" s="88"/>
      <c r="I47559" s="88"/>
      <c r="J47559" s="88"/>
      <c r="K47559" s="88"/>
    </row>
    <row r="47560" spans="2:11" ht="12" hidden="1" customHeight="1" x14ac:dyDescent="0.2">
      <c r="B47560" s="88"/>
      <c r="C47560" s="88"/>
      <c r="D47560" s="88"/>
      <c r="E47560" s="88"/>
      <c r="F47560" s="88"/>
      <c r="G47560" s="88"/>
      <c r="H47560" s="88"/>
      <c r="I47560" s="88"/>
      <c r="J47560" s="88"/>
      <c r="K47560" s="88"/>
    </row>
    <row r="47561" spans="2:11" ht="12" hidden="1" customHeight="1" x14ac:dyDescent="0.2">
      <c r="B47561" s="88"/>
      <c r="C47561" s="88"/>
      <c r="D47561" s="88"/>
      <c r="E47561" s="88"/>
      <c r="F47561" s="88"/>
      <c r="G47561" s="88"/>
      <c r="H47561" s="88"/>
      <c r="I47561" s="88"/>
      <c r="J47561" s="88"/>
      <c r="K47561" s="88"/>
    </row>
    <row r="47562" spans="2:11" ht="12" hidden="1" customHeight="1" x14ac:dyDescent="0.2">
      <c r="B47562" s="88"/>
      <c r="C47562" s="88"/>
      <c r="D47562" s="88"/>
      <c r="E47562" s="88"/>
      <c r="F47562" s="88"/>
      <c r="G47562" s="88"/>
      <c r="H47562" s="88"/>
      <c r="I47562" s="88"/>
      <c r="J47562" s="88"/>
      <c r="K47562" s="88"/>
    </row>
    <row r="47563" spans="2:11" ht="12" hidden="1" customHeight="1" x14ac:dyDescent="0.2">
      <c r="B47563" s="88"/>
      <c r="C47563" s="88"/>
      <c r="D47563" s="88"/>
      <c r="E47563" s="88"/>
      <c r="F47563" s="88"/>
      <c r="G47563" s="88"/>
      <c r="H47563" s="88"/>
      <c r="I47563" s="88"/>
      <c r="J47563" s="88"/>
      <c r="K47563" s="88"/>
    </row>
    <row r="47564" spans="2:11" ht="12" hidden="1" customHeight="1" x14ac:dyDescent="0.2">
      <c r="B47564" s="88"/>
      <c r="C47564" s="88"/>
      <c r="D47564" s="88"/>
      <c r="E47564" s="88"/>
      <c r="F47564" s="88"/>
      <c r="G47564" s="88"/>
      <c r="H47564" s="88"/>
      <c r="I47564" s="88"/>
      <c r="J47564" s="88"/>
      <c r="K47564" s="88"/>
    </row>
    <row r="47565" spans="2:11" ht="12" hidden="1" customHeight="1" x14ac:dyDescent="0.2">
      <c r="B47565" s="88"/>
      <c r="C47565" s="88"/>
      <c r="D47565" s="88"/>
      <c r="E47565" s="88"/>
      <c r="F47565" s="88"/>
      <c r="G47565" s="88"/>
      <c r="H47565" s="88"/>
      <c r="I47565" s="88"/>
      <c r="J47565" s="88"/>
      <c r="K47565" s="88"/>
    </row>
    <row r="47566" spans="2:11" ht="12" hidden="1" customHeight="1" x14ac:dyDescent="0.2">
      <c r="B47566" s="88"/>
      <c r="C47566" s="88"/>
      <c r="D47566" s="88"/>
      <c r="E47566" s="88"/>
      <c r="F47566" s="88"/>
      <c r="G47566" s="88"/>
      <c r="H47566" s="88"/>
      <c r="I47566" s="88"/>
      <c r="J47566" s="88"/>
      <c r="K47566" s="88"/>
    </row>
    <row r="47567" spans="2:11" ht="12" hidden="1" customHeight="1" x14ac:dyDescent="0.2">
      <c r="B47567" s="88"/>
      <c r="C47567" s="88"/>
      <c r="D47567" s="88"/>
      <c r="E47567" s="88"/>
      <c r="F47567" s="88"/>
      <c r="G47567" s="88"/>
      <c r="H47567" s="88"/>
      <c r="I47567" s="88"/>
      <c r="J47567" s="88"/>
      <c r="K47567" s="88"/>
    </row>
    <row r="47568" spans="2:11" ht="12" hidden="1" customHeight="1" x14ac:dyDescent="0.2">
      <c r="B47568" s="88"/>
      <c r="C47568" s="88"/>
      <c r="D47568" s="88"/>
      <c r="E47568" s="88"/>
      <c r="F47568" s="88"/>
      <c r="G47568" s="88"/>
      <c r="H47568" s="88"/>
      <c r="I47568" s="88"/>
      <c r="J47568" s="88"/>
      <c r="K47568" s="88"/>
    </row>
    <row r="47569" spans="2:11" ht="12" hidden="1" customHeight="1" x14ac:dyDescent="0.2">
      <c r="B47569" s="88"/>
      <c r="C47569" s="88"/>
      <c r="D47569" s="88"/>
      <c r="E47569" s="88"/>
      <c r="F47569" s="88"/>
      <c r="G47569" s="88"/>
      <c r="H47569" s="88"/>
      <c r="I47569" s="88"/>
      <c r="J47569" s="88"/>
      <c r="K47569" s="88"/>
    </row>
    <row r="47570" spans="2:11" ht="12" hidden="1" customHeight="1" x14ac:dyDescent="0.2">
      <c r="B47570" s="88"/>
      <c r="C47570" s="88"/>
      <c r="D47570" s="88"/>
      <c r="E47570" s="88"/>
      <c r="F47570" s="88"/>
      <c r="G47570" s="88"/>
      <c r="H47570" s="88"/>
      <c r="I47570" s="88"/>
      <c r="J47570" s="88"/>
      <c r="K47570" s="88"/>
    </row>
    <row r="47571" spans="2:11" ht="12" hidden="1" customHeight="1" x14ac:dyDescent="0.2">
      <c r="B47571" s="88"/>
      <c r="C47571" s="88"/>
      <c r="D47571" s="88"/>
      <c r="E47571" s="88"/>
      <c r="F47571" s="88"/>
      <c r="G47571" s="88"/>
      <c r="H47571" s="88"/>
      <c r="I47571" s="88"/>
      <c r="J47571" s="88"/>
      <c r="K47571" s="88"/>
    </row>
    <row r="47572" spans="2:11" ht="12" hidden="1" customHeight="1" x14ac:dyDescent="0.2">
      <c r="B47572" s="88"/>
      <c r="C47572" s="88"/>
      <c r="D47572" s="88"/>
      <c r="E47572" s="88"/>
      <c r="F47572" s="88"/>
      <c r="G47572" s="88"/>
      <c r="H47572" s="88"/>
      <c r="I47572" s="88"/>
      <c r="J47572" s="88"/>
      <c r="K47572" s="88"/>
    </row>
    <row r="47573" spans="2:11" ht="12" hidden="1" customHeight="1" x14ac:dyDescent="0.2">
      <c r="B47573" s="88"/>
      <c r="C47573" s="88"/>
      <c r="D47573" s="88"/>
      <c r="E47573" s="88"/>
      <c r="F47573" s="88"/>
      <c r="G47573" s="88"/>
      <c r="H47573" s="88"/>
      <c r="I47573" s="88"/>
      <c r="J47573" s="88"/>
      <c r="K47573" s="88"/>
    </row>
    <row r="47574" spans="2:11" ht="12" hidden="1" customHeight="1" x14ac:dyDescent="0.2">
      <c r="B47574" s="88"/>
      <c r="C47574" s="88"/>
      <c r="D47574" s="88"/>
      <c r="E47574" s="88"/>
      <c r="F47574" s="88"/>
      <c r="G47574" s="88"/>
      <c r="H47574" s="88"/>
      <c r="I47574" s="88"/>
      <c r="J47574" s="88"/>
      <c r="K47574" s="88"/>
    </row>
    <row r="47575" spans="2:11" ht="12" hidden="1" customHeight="1" x14ac:dyDescent="0.2">
      <c r="B47575" s="88"/>
      <c r="C47575" s="88"/>
      <c r="D47575" s="88"/>
      <c r="E47575" s="88"/>
      <c r="F47575" s="88"/>
      <c r="G47575" s="88"/>
      <c r="H47575" s="88"/>
      <c r="I47575" s="88"/>
      <c r="J47575" s="88"/>
      <c r="K47575" s="88"/>
    </row>
    <row r="47576" spans="2:11" ht="12" hidden="1" customHeight="1" x14ac:dyDescent="0.2">
      <c r="B47576" s="88"/>
      <c r="C47576" s="88"/>
      <c r="D47576" s="88"/>
      <c r="E47576" s="88"/>
      <c r="F47576" s="88"/>
      <c r="G47576" s="88"/>
      <c r="H47576" s="88"/>
      <c r="I47576" s="88"/>
      <c r="J47576" s="88"/>
      <c r="K47576" s="88"/>
    </row>
    <row r="47577" spans="2:11" ht="12" hidden="1" customHeight="1" x14ac:dyDescent="0.2">
      <c r="B47577" s="88"/>
      <c r="C47577" s="88"/>
      <c r="D47577" s="88"/>
      <c r="E47577" s="88"/>
      <c r="F47577" s="88"/>
      <c r="G47577" s="88"/>
      <c r="H47577" s="88"/>
      <c r="I47577" s="88"/>
      <c r="J47577" s="88"/>
      <c r="K47577" s="88"/>
    </row>
    <row r="47578" spans="2:11" ht="12" hidden="1" customHeight="1" x14ac:dyDescent="0.2">
      <c r="B47578" s="88"/>
      <c r="C47578" s="88"/>
      <c r="D47578" s="88"/>
      <c r="E47578" s="88"/>
      <c r="F47578" s="88"/>
      <c r="G47578" s="88"/>
      <c r="H47578" s="88"/>
      <c r="I47578" s="88"/>
      <c r="J47578" s="88"/>
      <c r="K47578" s="88"/>
    </row>
    <row r="47579" spans="2:11" ht="12" hidden="1" customHeight="1" x14ac:dyDescent="0.2">
      <c r="B47579" s="88"/>
      <c r="C47579" s="88"/>
      <c r="D47579" s="88"/>
      <c r="E47579" s="88"/>
      <c r="F47579" s="88"/>
      <c r="G47579" s="88"/>
      <c r="H47579" s="88"/>
      <c r="I47579" s="88"/>
      <c r="J47579" s="88"/>
      <c r="K47579" s="88"/>
    </row>
    <row r="47580" spans="2:11" ht="12" hidden="1" customHeight="1" x14ac:dyDescent="0.2">
      <c r="B47580" s="88"/>
      <c r="C47580" s="88"/>
      <c r="D47580" s="88"/>
      <c r="E47580" s="88"/>
      <c r="F47580" s="88"/>
      <c r="G47580" s="88"/>
      <c r="H47580" s="88"/>
      <c r="I47580" s="88"/>
      <c r="J47580" s="88"/>
      <c r="K47580" s="88"/>
    </row>
    <row r="47581" spans="2:11" ht="12" hidden="1" customHeight="1" x14ac:dyDescent="0.2">
      <c r="B47581" s="88"/>
      <c r="C47581" s="88"/>
      <c r="D47581" s="88"/>
      <c r="E47581" s="88"/>
      <c r="F47581" s="88"/>
      <c r="G47581" s="88"/>
      <c r="H47581" s="88"/>
      <c r="I47581" s="88"/>
      <c r="J47581" s="88"/>
      <c r="K47581" s="88"/>
    </row>
    <row r="47582" spans="2:11" ht="12" hidden="1" customHeight="1" x14ac:dyDescent="0.2">
      <c r="B47582" s="88"/>
      <c r="C47582" s="88"/>
      <c r="D47582" s="88"/>
      <c r="E47582" s="88"/>
      <c r="F47582" s="88"/>
      <c r="G47582" s="88"/>
      <c r="H47582" s="88"/>
      <c r="I47582" s="88"/>
      <c r="J47582" s="88"/>
      <c r="K47582" s="88"/>
    </row>
    <row r="47583" spans="2:11" ht="12" hidden="1" customHeight="1" x14ac:dyDescent="0.2">
      <c r="B47583" s="88"/>
      <c r="C47583" s="88"/>
      <c r="D47583" s="88"/>
      <c r="E47583" s="88"/>
      <c r="F47583" s="88"/>
      <c r="G47583" s="88"/>
      <c r="H47583" s="88"/>
      <c r="I47583" s="88"/>
      <c r="J47583" s="88"/>
      <c r="K47583" s="88"/>
    </row>
    <row r="47584" spans="2:11" ht="12" hidden="1" customHeight="1" x14ac:dyDescent="0.2">
      <c r="B47584" s="88"/>
      <c r="C47584" s="88"/>
      <c r="D47584" s="88"/>
      <c r="E47584" s="88"/>
      <c r="F47584" s="88"/>
      <c r="G47584" s="88"/>
      <c r="H47584" s="88"/>
      <c r="I47584" s="88"/>
      <c r="J47584" s="88"/>
      <c r="K47584" s="88"/>
    </row>
    <row r="47585" spans="2:11" ht="12" hidden="1" customHeight="1" x14ac:dyDescent="0.2">
      <c r="B47585" s="88"/>
      <c r="C47585" s="88"/>
      <c r="D47585" s="88"/>
      <c r="E47585" s="88"/>
      <c r="F47585" s="88"/>
      <c r="G47585" s="88"/>
      <c r="H47585" s="88"/>
      <c r="I47585" s="88"/>
      <c r="J47585" s="88"/>
      <c r="K47585" s="88"/>
    </row>
    <row r="47586" spans="2:11" ht="12" hidden="1" customHeight="1" x14ac:dyDescent="0.2">
      <c r="B47586" s="88"/>
      <c r="C47586" s="88"/>
      <c r="D47586" s="88"/>
      <c r="E47586" s="88"/>
      <c r="F47586" s="88"/>
      <c r="G47586" s="88"/>
      <c r="H47586" s="88"/>
      <c r="I47586" s="88"/>
      <c r="J47586" s="88"/>
      <c r="K47586" s="88"/>
    </row>
    <row r="47587" spans="2:11" ht="12" hidden="1" customHeight="1" x14ac:dyDescent="0.2">
      <c r="B47587" s="88"/>
      <c r="C47587" s="88"/>
      <c r="D47587" s="88"/>
      <c r="E47587" s="88"/>
      <c r="F47587" s="88"/>
      <c r="G47587" s="88"/>
      <c r="H47587" s="88"/>
      <c r="I47587" s="88"/>
      <c r="J47587" s="88"/>
      <c r="K47587" s="88"/>
    </row>
    <row r="47588" spans="2:11" ht="12" hidden="1" customHeight="1" x14ac:dyDescent="0.2">
      <c r="B47588" s="88"/>
      <c r="C47588" s="88"/>
      <c r="D47588" s="88"/>
      <c r="E47588" s="88"/>
      <c r="F47588" s="88"/>
      <c r="G47588" s="88"/>
      <c r="H47588" s="88"/>
      <c r="I47588" s="88"/>
      <c r="J47588" s="88"/>
      <c r="K47588" s="88"/>
    </row>
    <row r="47589" spans="2:11" ht="12" hidden="1" customHeight="1" x14ac:dyDescent="0.2">
      <c r="B47589" s="88"/>
      <c r="C47589" s="88"/>
      <c r="D47589" s="88"/>
      <c r="E47589" s="88"/>
      <c r="F47589" s="88"/>
      <c r="G47589" s="88"/>
      <c r="H47589" s="88"/>
      <c r="I47589" s="88"/>
      <c r="J47589" s="88"/>
      <c r="K47589" s="88"/>
    </row>
    <row r="47590" spans="2:11" ht="12" hidden="1" customHeight="1" x14ac:dyDescent="0.2">
      <c r="B47590" s="88"/>
      <c r="C47590" s="88"/>
      <c r="D47590" s="88"/>
      <c r="E47590" s="88"/>
      <c r="F47590" s="88"/>
      <c r="G47590" s="88"/>
      <c r="H47590" s="88"/>
      <c r="I47590" s="88"/>
      <c r="J47590" s="88"/>
      <c r="K47590" s="88"/>
    </row>
    <row r="47591" spans="2:11" ht="12" hidden="1" customHeight="1" x14ac:dyDescent="0.2">
      <c r="B47591" s="88"/>
      <c r="C47591" s="88"/>
      <c r="D47591" s="88"/>
      <c r="E47591" s="88"/>
      <c r="F47591" s="88"/>
      <c r="G47591" s="88"/>
      <c r="H47591" s="88"/>
      <c r="I47591" s="88"/>
      <c r="J47591" s="88"/>
      <c r="K47591" s="88"/>
    </row>
    <row r="47592" spans="2:11" ht="12" hidden="1" customHeight="1" x14ac:dyDescent="0.2">
      <c r="B47592" s="88"/>
      <c r="C47592" s="88"/>
      <c r="D47592" s="88"/>
      <c r="E47592" s="88"/>
      <c r="F47592" s="88"/>
      <c r="G47592" s="88"/>
      <c r="H47592" s="88"/>
      <c r="I47592" s="88"/>
      <c r="J47592" s="88"/>
      <c r="K47592" s="88"/>
    </row>
    <row r="47593" spans="2:11" ht="12" hidden="1" customHeight="1" x14ac:dyDescent="0.2">
      <c r="B47593" s="88"/>
      <c r="C47593" s="88"/>
      <c r="D47593" s="88"/>
      <c r="E47593" s="88"/>
      <c r="F47593" s="88"/>
      <c r="G47593" s="88"/>
      <c r="H47593" s="88"/>
      <c r="I47593" s="88"/>
      <c r="J47593" s="88"/>
      <c r="K47593" s="88"/>
    </row>
    <row r="47594" spans="2:11" ht="12" hidden="1" customHeight="1" x14ac:dyDescent="0.2">
      <c r="B47594" s="88"/>
      <c r="C47594" s="88"/>
      <c r="D47594" s="88"/>
      <c r="E47594" s="88"/>
      <c r="F47594" s="88"/>
      <c r="G47594" s="88"/>
      <c r="H47594" s="88"/>
      <c r="I47594" s="88"/>
      <c r="J47594" s="88"/>
      <c r="K47594" s="88"/>
    </row>
    <row r="47595" spans="2:11" ht="12" hidden="1" customHeight="1" x14ac:dyDescent="0.2">
      <c r="B47595" s="88"/>
      <c r="C47595" s="88"/>
      <c r="D47595" s="88"/>
      <c r="E47595" s="88"/>
      <c r="F47595" s="88"/>
      <c r="G47595" s="88"/>
      <c r="H47595" s="88"/>
      <c r="I47595" s="88"/>
      <c r="J47595" s="88"/>
      <c r="K47595" s="88"/>
    </row>
    <row r="47596" spans="2:11" ht="12" hidden="1" customHeight="1" x14ac:dyDescent="0.2">
      <c r="B47596" s="88"/>
      <c r="C47596" s="88"/>
      <c r="D47596" s="88"/>
      <c r="E47596" s="88"/>
      <c r="F47596" s="88"/>
      <c r="G47596" s="88"/>
      <c r="H47596" s="88"/>
      <c r="I47596" s="88"/>
      <c r="J47596" s="88"/>
      <c r="K47596" s="88"/>
    </row>
    <row r="47597" spans="2:11" ht="12" hidden="1" customHeight="1" x14ac:dyDescent="0.2">
      <c r="B47597" s="88"/>
      <c r="C47597" s="88"/>
      <c r="D47597" s="88"/>
      <c r="E47597" s="88"/>
      <c r="F47597" s="88"/>
      <c r="G47597" s="88"/>
      <c r="H47597" s="88"/>
      <c r="I47597" s="88"/>
      <c r="J47597" s="88"/>
      <c r="K47597" s="88"/>
    </row>
    <row r="47598" spans="2:11" ht="12" hidden="1" customHeight="1" x14ac:dyDescent="0.2">
      <c r="B47598" s="88"/>
      <c r="C47598" s="88"/>
      <c r="D47598" s="88"/>
      <c r="E47598" s="88"/>
      <c r="F47598" s="88"/>
      <c r="G47598" s="88"/>
      <c r="H47598" s="88"/>
      <c r="I47598" s="88"/>
      <c r="J47598" s="88"/>
      <c r="K47598" s="88"/>
    </row>
    <row r="47599" spans="2:11" ht="12" hidden="1" customHeight="1" x14ac:dyDescent="0.2">
      <c r="B47599" s="88"/>
      <c r="C47599" s="88"/>
      <c r="D47599" s="88"/>
      <c r="E47599" s="88"/>
      <c r="F47599" s="88"/>
      <c r="G47599" s="88"/>
      <c r="H47599" s="88"/>
      <c r="I47599" s="88"/>
      <c r="J47599" s="88"/>
      <c r="K47599" s="88"/>
    </row>
    <row r="47600" spans="2:11" ht="12" hidden="1" customHeight="1" x14ac:dyDescent="0.2">
      <c r="B47600" s="88"/>
      <c r="C47600" s="88"/>
      <c r="D47600" s="88"/>
      <c r="E47600" s="88"/>
      <c r="F47600" s="88"/>
      <c r="G47600" s="88"/>
      <c r="H47600" s="88"/>
      <c r="I47600" s="88"/>
      <c r="J47600" s="88"/>
      <c r="K47600" s="88"/>
    </row>
    <row r="47601" spans="2:11" ht="12" hidden="1" customHeight="1" x14ac:dyDescent="0.2">
      <c r="B47601" s="88"/>
      <c r="C47601" s="88"/>
      <c r="D47601" s="88"/>
      <c r="E47601" s="88"/>
      <c r="F47601" s="88"/>
      <c r="G47601" s="88"/>
      <c r="H47601" s="88"/>
      <c r="I47601" s="88"/>
      <c r="J47601" s="88"/>
      <c r="K47601" s="88"/>
    </row>
    <row r="47602" spans="2:11" ht="12" hidden="1" customHeight="1" x14ac:dyDescent="0.2">
      <c r="B47602" s="88"/>
      <c r="C47602" s="88"/>
      <c r="D47602" s="88"/>
      <c r="E47602" s="88"/>
      <c r="F47602" s="88"/>
      <c r="G47602" s="88"/>
      <c r="H47602" s="88"/>
      <c r="I47602" s="88"/>
      <c r="J47602" s="88"/>
      <c r="K47602" s="88"/>
    </row>
    <row r="47603" spans="2:11" ht="12" hidden="1" customHeight="1" x14ac:dyDescent="0.2">
      <c r="B47603" s="88"/>
      <c r="C47603" s="88"/>
      <c r="D47603" s="88"/>
      <c r="E47603" s="88"/>
      <c r="F47603" s="88"/>
      <c r="G47603" s="88"/>
      <c r="H47603" s="88"/>
      <c r="I47603" s="88"/>
      <c r="J47603" s="88"/>
      <c r="K47603" s="88"/>
    </row>
    <row r="47604" spans="2:11" ht="12" hidden="1" customHeight="1" x14ac:dyDescent="0.2">
      <c r="B47604" s="88"/>
      <c r="C47604" s="88"/>
      <c r="D47604" s="88"/>
      <c r="E47604" s="88"/>
      <c r="F47604" s="88"/>
      <c r="G47604" s="88"/>
      <c r="H47604" s="88"/>
      <c r="I47604" s="88"/>
      <c r="J47604" s="88"/>
      <c r="K47604" s="88"/>
    </row>
    <row r="47605" spans="2:11" ht="12" hidden="1" customHeight="1" x14ac:dyDescent="0.2">
      <c r="B47605" s="88"/>
      <c r="C47605" s="88"/>
      <c r="D47605" s="88"/>
      <c r="E47605" s="88"/>
      <c r="F47605" s="88"/>
      <c r="G47605" s="88"/>
      <c r="H47605" s="88"/>
      <c r="I47605" s="88"/>
      <c r="J47605" s="88"/>
      <c r="K47605" s="88"/>
    </row>
    <row r="47606" spans="2:11" ht="12" hidden="1" customHeight="1" x14ac:dyDescent="0.2">
      <c r="B47606" s="88"/>
      <c r="C47606" s="88"/>
      <c r="D47606" s="88"/>
      <c r="E47606" s="88"/>
      <c r="F47606" s="88"/>
      <c r="G47606" s="88"/>
      <c r="H47606" s="88"/>
      <c r="I47606" s="88"/>
      <c r="J47606" s="88"/>
      <c r="K47606" s="88"/>
    </row>
    <row r="47607" spans="2:11" ht="12" hidden="1" customHeight="1" x14ac:dyDescent="0.2">
      <c r="B47607" s="88"/>
      <c r="C47607" s="88"/>
      <c r="D47607" s="88"/>
      <c r="E47607" s="88"/>
      <c r="F47607" s="88"/>
      <c r="G47607" s="88"/>
      <c r="H47607" s="88"/>
      <c r="I47607" s="88"/>
      <c r="J47607" s="88"/>
      <c r="K47607" s="88"/>
    </row>
    <row r="47608" spans="2:11" ht="12" hidden="1" customHeight="1" x14ac:dyDescent="0.2">
      <c r="B47608" s="88"/>
      <c r="C47608" s="88"/>
      <c r="D47608" s="88"/>
      <c r="E47608" s="88"/>
      <c r="F47608" s="88"/>
      <c r="G47608" s="88"/>
      <c r="H47608" s="88"/>
      <c r="I47608" s="88"/>
      <c r="J47608" s="88"/>
      <c r="K47608" s="88"/>
    </row>
    <row r="47609" spans="2:11" ht="12" hidden="1" customHeight="1" x14ac:dyDescent="0.2">
      <c r="B47609" s="88"/>
      <c r="C47609" s="88"/>
      <c r="D47609" s="88"/>
      <c r="E47609" s="88"/>
      <c r="F47609" s="88"/>
      <c r="G47609" s="88"/>
      <c r="H47609" s="88"/>
      <c r="I47609" s="88"/>
      <c r="J47609" s="88"/>
      <c r="K47609" s="88"/>
    </row>
    <row r="47610" spans="2:11" ht="12" hidden="1" customHeight="1" x14ac:dyDescent="0.2">
      <c r="B47610" s="88"/>
      <c r="C47610" s="88"/>
      <c r="D47610" s="88"/>
      <c r="E47610" s="88"/>
      <c r="F47610" s="88"/>
      <c r="G47610" s="88"/>
      <c r="H47610" s="88"/>
      <c r="I47610" s="88"/>
      <c r="J47610" s="88"/>
      <c r="K47610" s="88"/>
    </row>
    <row r="47611" spans="2:11" ht="12" hidden="1" customHeight="1" x14ac:dyDescent="0.2">
      <c r="B47611" s="88"/>
      <c r="C47611" s="88"/>
      <c r="D47611" s="88"/>
      <c r="E47611" s="88"/>
      <c r="F47611" s="88"/>
      <c r="G47611" s="88"/>
      <c r="H47611" s="88"/>
      <c r="I47611" s="88"/>
      <c r="J47611" s="88"/>
      <c r="K47611" s="88"/>
    </row>
    <row r="47612" spans="2:11" ht="12" hidden="1" customHeight="1" x14ac:dyDescent="0.2">
      <c r="B47612" s="88"/>
      <c r="C47612" s="88"/>
      <c r="D47612" s="88"/>
      <c r="E47612" s="88"/>
      <c r="F47612" s="88"/>
      <c r="G47612" s="88"/>
      <c r="H47612" s="88"/>
      <c r="I47612" s="88"/>
      <c r="J47612" s="88"/>
      <c r="K47612" s="88"/>
    </row>
    <row r="47613" spans="2:11" ht="12" hidden="1" customHeight="1" x14ac:dyDescent="0.2">
      <c r="B47613" s="88"/>
      <c r="C47613" s="88"/>
      <c r="D47613" s="88"/>
      <c r="E47613" s="88"/>
      <c r="F47613" s="88"/>
      <c r="G47613" s="88"/>
      <c r="H47613" s="88"/>
      <c r="I47613" s="88"/>
      <c r="J47613" s="88"/>
      <c r="K47613" s="88"/>
    </row>
    <row r="47614" spans="2:11" ht="12" hidden="1" customHeight="1" x14ac:dyDescent="0.2">
      <c r="B47614" s="88"/>
      <c r="C47614" s="88"/>
      <c r="D47614" s="88"/>
      <c r="E47614" s="88"/>
      <c r="F47614" s="88"/>
      <c r="G47614" s="88"/>
      <c r="H47614" s="88"/>
      <c r="I47614" s="88"/>
      <c r="J47614" s="88"/>
      <c r="K47614" s="88"/>
    </row>
    <row r="47615" spans="2:11" ht="12" hidden="1" customHeight="1" x14ac:dyDescent="0.2">
      <c r="B47615" s="88"/>
      <c r="C47615" s="88"/>
      <c r="D47615" s="88"/>
      <c r="E47615" s="88"/>
      <c r="F47615" s="88"/>
      <c r="G47615" s="88"/>
      <c r="H47615" s="88"/>
      <c r="I47615" s="88"/>
      <c r="J47615" s="88"/>
      <c r="K47615" s="88"/>
    </row>
    <row r="47616" spans="2:11" ht="12" hidden="1" customHeight="1" x14ac:dyDescent="0.2">
      <c r="B47616" s="88"/>
      <c r="C47616" s="88"/>
      <c r="D47616" s="88"/>
      <c r="E47616" s="88"/>
      <c r="F47616" s="88"/>
      <c r="G47616" s="88"/>
      <c r="H47616" s="88"/>
      <c r="I47616" s="88"/>
      <c r="J47616" s="88"/>
      <c r="K47616" s="88"/>
    </row>
    <row r="47617" spans="2:11" ht="12" hidden="1" customHeight="1" x14ac:dyDescent="0.2">
      <c r="B47617" s="88"/>
      <c r="C47617" s="88"/>
      <c r="D47617" s="88"/>
      <c r="E47617" s="88"/>
      <c r="F47617" s="88"/>
      <c r="G47617" s="88"/>
      <c r="H47617" s="88"/>
      <c r="I47617" s="88"/>
      <c r="J47617" s="88"/>
      <c r="K47617" s="88"/>
    </row>
    <row r="47618" spans="2:11" ht="12" hidden="1" customHeight="1" x14ac:dyDescent="0.2">
      <c r="B47618" s="88"/>
      <c r="C47618" s="88"/>
      <c r="D47618" s="88"/>
      <c r="E47618" s="88"/>
      <c r="F47618" s="88"/>
      <c r="G47618" s="88"/>
      <c r="H47618" s="88"/>
      <c r="I47618" s="88"/>
      <c r="J47618" s="88"/>
      <c r="K47618" s="88"/>
    </row>
    <row r="47619" spans="2:11" ht="12" hidden="1" customHeight="1" x14ac:dyDescent="0.2">
      <c r="B47619" s="88"/>
      <c r="C47619" s="88"/>
      <c r="D47619" s="88"/>
      <c r="E47619" s="88"/>
      <c r="F47619" s="88"/>
      <c r="G47619" s="88"/>
      <c r="H47619" s="88"/>
      <c r="I47619" s="88"/>
      <c r="J47619" s="88"/>
      <c r="K47619" s="88"/>
    </row>
    <row r="47620" spans="2:11" ht="12" hidden="1" customHeight="1" x14ac:dyDescent="0.2">
      <c r="B47620" s="88"/>
      <c r="C47620" s="88"/>
      <c r="D47620" s="88"/>
      <c r="E47620" s="88"/>
      <c r="F47620" s="88"/>
      <c r="G47620" s="88"/>
      <c r="H47620" s="88"/>
      <c r="I47620" s="88"/>
      <c r="J47620" s="88"/>
      <c r="K47620" s="88"/>
    </row>
    <row r="47621" spans="2:11" ht="12" hidden="1" customHeight="1" x14ac:dyDescent="0.2">
      <c r="B47621" s="88"/>
      <c r="C47621" s="88"/>
      <c r="D47621" s="88"/>
      <c r="E47621" s="88"/>
      <c r="F47621" s="88"/>
      <c r="G47621" s="88"/>
      <c r="H47621" s="88"/>
      <c r="I47621" s="88"/>
      <c r="J47621" s="88"/>
      <c r="K47621" s="88"/>
    </row>
    <row r="47622" spans="2:11" ht="12" hidden="1" customHeight="1" x14ac:dyDescent="0.2">
      <c r="B47622" s="88"/>
      <c r="C47622" s="88"/>
      <c r="D47622" s="88"/>
      <c r="E47622" s="88"/>
      <c r="F47622" s="88"/>
      <c r="G47622" s="88"/>
      <c r="H47622" s="88"/>
      <c r="I47622" s="88"/>
      <c r="J47622" s="88"/>
      <c r="K47622" s="88"/>
    </row>
    <row r="47623" spans="2:11" ht="12" hidden="1" customHeight="1" x14ac:dyDescent="0.2">
      <c r="B47623" s="88"/>
      <c r="C47623" s="88"/>
      <c r="D47623" s="88"/>
      <c r="E47623" s="88"/>
      <c r="F47623" s="88"/>
      <c r="G47623" s="88"/>
      <c r="H47623" s="88"/>
      <c r="I47623" s="88"/>
      <c r="J47623" s="88"/>
      <c r="K47623" s="88"/>
    </row>
    <row r="47624" spans="2:11" ht="12" hidden="1" customHeight="1" x14ac:dyDescent="0.2">
      <c r="B47624" s="88"/>
      <c r="C47624" s="88"/>
      <c r="D47624" s="88"/>
      <c r="E47624" s="88"/>
      <c r="F47624" s="88"/>
      <c r="G47624" s="88"/>
      <c r="H47624" s="88"/>
      <c r="I47624" s="88"/>
      <c r="J47624" s="88"/>
      <c r="K47624" s="88"/>
    </row>
    <row r="47625" spans="2:11" ht="12" hidden="1" customHeight="1" x14ac:dyDescent="0.2">
      <c r="B47625" s="88"/>
      <c r="C47625" s="88"/>
      <c r="D47625" s="88"/>
      <c r="E47625" s="88"/>
      <c r="F47625" s="88"/>
      <c r="G47625" s="88"/>
      <c r="H47625" s="88"/>
      <c r="I47625" s="88"/>
      <c r="J47625" s="88"/>
      <c r="K47625" s="88"/>
    </row>
    <row r="47626" spans="2:11" ht="12" hidden="1" customHeight="1" x14ac:dyDescent="0.2">
      <c r="B47626" s="88"/>
      <c r="C47626" s="88"/>
      <c r="D47626" s="88"/>
      <c r="E47626" s="88"/>
      <c r="F47626" s="88"/>
      <c r="G47626" s="88"/>
      <c r="H47626" s="88"/>
      <c r="I47626" s="88"/>
      <c r="J47626" s="88"/>
      <c r="K47626" s="88"/>
    </row>
    <row r="47627" spans="2:11" ht="12" hidden="1" customHeight="1" x14ac:dyDescent="0.2">
      <c r="B47627" s="88"/>
      <c r="C47627" s="88"/>
      <c r="D47627" s="88"/>
      <c r="E47627" s="88"/>
      <c r="F47627" s="88"/>
      <c r="G47627" s="88"/>
      <c r="H47627" s="88"/>
      <c r="I47627" s="88"/>
      <c r="J47627" s="88"/>
      <c r="K47627" s="88"/>
    </row>
    <row r="47628" spans="2:11" ht="12" hidden="1" customHeight="1" x14ac:dyDescent="0.2">
      <c r="B47628" s="88"/>
      <c r="C47628" s="88"/>
      <c r="D47628" s="88"/>
      <c r="E47628" s="88"/>
      <c r="F47628" s="88"/>
      <c r="G47628" s="88"/>
      <c r="H47628" s="88"/>
      <c r="I47628" s="88"/>
      <c r="J47628" s="88"/>
      <c r="K47628" s="88"/>
    </row>
    <row r="47629" spans="2:11" ht="12" hidden="1" customHeight="1" x14ac:dyDescent="0.2">
      <c r="B47629" s="88"/>
      <c r="C47629" s="88"/>
      <c r="D47629" s="88"/>
      <c r="E47629" s="88"/>
      <c r="F47629" s="88"/>
      <c r="G47629" s="88"/>
      <c r="H47629" s="88"/>
      <c r="I47629" s="88"/>
      <c r="J47629" s="88"/>
      <c r="K47629" s="88"/>
    </row>
    <row r="47630" spans="2:11" ht="12" hidden="1" customHeight="1" x14ac:dyDescent="0.2">
      <c r="B47630" s="88"/>
      <c r="C47630" s="88"/>
      <c r="D47630" s="88"/>
      <c r="E47630" s="88"/>
      <c r="F47630" s="88"/>
      <c r="G47630" s="88"/>
      <c r="H47630" s="88"/>
      <c r="I47630" s="88"/>
      <c r="J47630" s="88"/>
      <c r="K47630" s="88"/>
    </row>
    <row r="47631" spans="2:11" ht="12" hidden="1" customHeight="1" x14ac:dyDescent="0.2">
      <c r="B47631" s="88"/>
      <c r="C47631" s="88"/>
      <c r="D47631" s="88"/>
      <c r="E47631" s="88"/>
      <c r="F47631" s="88"/>
      <c r="G47631" s="88"/>
      <c r="H47631" s="88"/>
      <c r="I47631" s="88"/>
      <c r="J47631" s="88"/>
      <c r="K47631" s="88"/>
    </row>
    <row r="47632" spans="2:11" ht="12" hidden="1" customHeight="1" x14ac:dyDescent="0.2">
      <c r="B47632" s="88"/>
      <c r="C47632" s="88"/>
      <c r="D47632" s="88"/>
      <c r="E47632" s="88"/>
      <c r="F47632" s="88"/>
      <c r="G47632" s="88"/>
      <c r="H47632" s="88"/>
      <c r="I47632" s="88"/>
      <c r="J47632" s="88"/>
      <c r="K47632" s="88"/>
    </row>
    <row r="47633" spans="2:11" ht="12" hidden="1" customHeight="1" x14ac:dyDescent="0.2">
      <c r="B47633" s="88"/>
      <c r="C47633" s="88"/>
      <c r="D47633" s="88"/>
      <c r="E47633" s="88"/>
      <c r="F47633" s="88"/>
      <c r="G47633" s="88"/>
      <c r="H47633" s="88"/>
      <c r="I47633" s="88"/>
      <c r="J47633" s="88"/>
      <c r="K47633" s="88"/>
    </row>
    <row r="47634" spans="2:11" ht="12" hidden="1" customHeight="1" x14ac:dyDescent="0.2">
      <c r="B47634" s="88"/>
      <c r="C47634" s="88"/>
      <c r="D47634" s="88"/>
      <c r="E47634" s="88"/>
      <c r="F47634" s="88"/>
      <c r="G47634" s="88"/>
      <c r="H47634" s="88"/>
      <c r="I47634" s="88"/>
      <c r="J47634" s="88"/>
      <c r="K47634" s="88"/>
    </row>
    <row r="47635" spans="2:11" ht="12" hidden="1" customHeight="1" x14ac:dyDescent="0.2">
      <c r="B47635" s="88"/>
      <c r="C47635" s="88"/>
      <c r="D47635" s="88"/>
      <c r="E47635" s="88"/>
      <c r="F47635" s="88"/>
      <c r="G47635" s="88"/>
      <c r="H47635" s="88"/>
      <c r="I47635" s="88"/>
      <c r="J47635" s="88"/>
      <c r="K47635" s="88"/>
    </row>
    <row r="47636" spans="2:11" ht="12" hidden="1" customHeight="1" x14ac:dyDescent="0.2">
      <c r="B47636" s="88"/>
      <c r="C47636" s="88"/>
      <c r="D47636" s="88"/>
      <c r="E47636" s="88"/>
      <c r="F47636" s="88"/>
      <c r="G47636" s="88"/>
      <c r="H47636" s="88"/>
      <c r="I47636" s="88"/>
      <c r="J47636" s="88"/>
      <c r="K47636" s="88"/>
    </row>
    <row r="47637" spans="2:11" ht="12" hidden="1" customHeight="1" x14ac:dyDescent="0.2">
      <c r="B47637" s="88"/>
      <c r="C47637" s="88"/>
      <c r="D47637" s="88"/>
      <c r="E47637" s="88"/>
      <c r="F47637" s="88"/>
      <c r="G47637" s="88"/>
      <c r="H47637" s="88"/>
      <c r="I47637" s="88"/>
      <c r="J47637" s="88"/>
      <c r="K47637" s="88"/>
    </row>
    <row r="47638" spans="2:11" ht="12" hidden="1" customHeight="1" x14ac:dyDescent="0.2">
      <c r="B47638" s="88"/>
      <c r="C47638" s="88"/>
      <c r="D47638" s="88"/>
      <c r="E47638" s="88"/>
      <c r="F47638" s="88"/>
      <c r="G47638" s="88"/>
      <c r="H47638" s="88"/>
      <c r="I47638" s="88"/>
      <c r="J47638" s="88"/>
      <c r="K47638" s="88"/>
    </row>
    <row r="47639" spans="2:11" ht="12" hidden="1" customHeight="1" x14ac:dyDescent="0.2">
      <c r="B47639" s="88"/>
      <c r="C47639" s="88"/>
      <c r="D47639" s="88"/>
      <c r="E47639" s="88"/>
      <c r="F47639" s="88"/>
      <c r="G47639" s="88"/>
      <c r="H47639" s="88"/>
      <c r="I47639" s="88"/>
      <c r="J47639" s="88"/>
      <c r="K47639" s="88"/>
    </row>
    <row r="47640" spans="2:11" ht="12" hidden="1" customHeight="1" x14ac:dyDescent="0.2">
      <c r="B47640" s="88"/>
      <c r="C47640" s="88"/>
      <c r="D47640" s="88"/>
      <c r="E47640" s="88"/>
      <c r="F47640" s="88"/>
      <c r="G47640" s="88"/>
      <c r="H47640" s="88"/>
      <c r="I47640" s="88"/>
      <c r="J47640" s="88"/>
      <c r="K47640" s="88"/>
    </row>
    <row r="47641" spans="2:11" ht="12" hidden="1" customHeight="1" x14ac:dyDescent="0.2">
      <c r="B47641" s="88"/>
      <c r="C47641" s="88"/>
      <c r="D47641" s="88"/>
      <c r="E47641" s="88"/>
      <c r="F47641" s="88"/>
      <c r="G47641" s="88"/>
      <c r="H47641" s="88"/>
      <c r="I47641" s="88"/>
      <c r="J47641" s="88"/>
      <c r="K47641" s="88"/>
    </row>
    <row r="47642" spans="2:11" ht="12" hidden="1" customHeight="1" x14ac:dyDescent="0.2">
      <c r="B47642" s="88"/>
      <c r="C47642" s="88"/>
      <c r="D47642" s="88"/>
      <c r="E47642" s="88"/>
      <c r="F47642" s="88"/>
      <c r="G47642" s="88"/>
      <c r="H47642" s="88"/>
      <c r="I47642" s="88"/>
      <c r="J47642" s="88"/>
      <c r="K47642" s="88"/>
    </row>
    <row r="47643" spans="2:11" ht="12" hidden="1" customHeight="1" x14ac:dyDescent="0.2">
      <c r="B47643" s="88"/>
      <c r="C47643" s="88"/>
      <c r="D47643" s="88"/>
      <c r="E47643" s="88"/>
      <c r="F47643" s="88"/>
      <c r="G47643" s="88"/>
      <c r="H47643" s="88"/>
      <c r="I47643" s="88"/>
      <c r="J47643" s="88"/>
      <c r="K47643" s="88"/>
    </row>
    <row r="47644" spans="2:11" ht="12" hidden="1" customHeight="1" x14ac:dyDescent="0.2">
      <c r="B47644" s="88"/>
      <c r="C47644" s="88"/>
      <c r="D47644" s="88"/>
      <c r="E47644" s="88"/>
      <c r="F47644" s="88"/>
      <c r="G47644" s="88"/>
      <c r="H47644" s="88"/>
      <c r="I47644" s="88"/>
      <c r="J47644" s="88"/>
      <c r="K47644" s="88"/>
    </row>
    <row r="47645" spans="2:11" ht="12" hidden="1" customHeight="1" x14ac:dyDescent="0.2">
      <c r="B47645" s="88"/>
      <c r="C47645" s="88"/>
      <c r="D47645" s="88"/>
      <c r="E47645" s="88"/>
      <c r="F47645" s="88"/>
      <c r="G47645" s="88"/>
      <c r="H47645" s="88"/>
      <c r="I47645" s="88"/>
      <c r="J47645" s="88"/>
      <c r="K47645" s="88"/>
    </row>
    <row r="47646" spans="2:11" ht="12" hidden="1" customHeight="1" x14ac:dyDescent="0.2">
      <c r="B47646" s="88"/>
      <c r="C47646" s="88"/>
      <c r="D47646" s="88"/>
      <c r="E47646" s="88"/>
      <c r="F47646" s="88"/>
      <c r="G47646" s="88"/>
      <c r="H47646" s="88"/>
      <c r="I47646" s="88"/>
      <c r="J47646" s="88"/>
      <c r="K47646" s="88"/>
    </row>
    <row r="47647" spans="2:11" ht="12" hidden="1" customHeight="1" x14ac:dyDescent="0.2">
      <c r="B47647" s="88"/>
      <c r="C47647" s="88"/>
      <c r="D47647" s="88"/>
      <c r="E47647" s="88"/>
      <c r="F47647" s="88"/>
      <c r="G47647" s="88"/>
      <c r="H47647" s="88"/>
      <c r="I47647" s="88"/>
      <c r="J47647" s="88"/>
      <c r="K47647" s="88"/>
    </row>
    <row r="47648" spans="2:11" ht="12" hidden="1" customHeight="1" x14ac:dyDescent="0.2">
      <c r="B47648" s="88"/>
      <c r="C47648" s="88"/>
      <c r="D47648" s="88"/>
      <c r="E47648" s="88"/>
      <c r="F47648" s="88"/>
      <c r="G47648" s="88"/>
      <c r="H47648" s="88"/>
      <c r="I47648" s="88"/>
      <c r="J47648" s="88"/>
      <c r="K47648" s="88"/>
    </row>
    <row r="47649" spans="2:11" ht="12" hidden="1" customHeight="1" x14ac:dyDescent="0.2">
      <c r="B47649" s="88"/>
      <c r="C47649" s="88"/>
      <c r="D47649" s="88"/>
      <c r="E47649" s="88"/>
      <c r="F47649" s="88"/>
      <c r="G47649" s="88"/>
      <c r="H47649" s="88"/>
      <c r="I47649" s="88"/>
      <c r="J47649" s="88"/>
      <c r="K47649" s="88"/>
    </row>
    <row r="47650" spans="2:11" ht="12" hidden="1" customHeight="1" x14ac:dyDescent="0.2">
      <c r="B47650" s="88"/>
      <c r="C47650" s="88"/>
      <c r="D47650" s="88"/>
      <c r="E47650" s="88"/>
      <c r="F47650" s="88"/>
      <c r="G47650" s="88"/>
      <c r="H47650" s="88"/>
      <c r="I47650" s="88"/>
      <c r="J47650" s="88"/>
      <c r="K47650" s="88"/>
    </row>
    <row r="47651" spans="2:11" ht="12" hidden="1" customHeight="1" x14ac:dyDescent="0.2">
      <c r="B47651" s="88"/>
      <c r="C47651" s="88"/>
      <c r="D47651" s="88"/>
      <c r="E47651" s="88"/>
      <c r="F47651" s="88"/>
      <c r="G47651" s="88"/>
      <c r="H47651" s="88"/>
      <c r="I47651" s="88"/>
      <c r="J47651" s="88"/>
      <c r="K47651" s="88"/>
    </row>
    <row r="47652" spans="2:11" ht="12" hidden="1" customHeight="1" x14ac:dyDescent="0.2">
      <c r="B47652" s="88"/>
      <c r="C47652" s="88"/>
      <c r="D47652" s="88"/>
      <c r="E47652" s="88"/>
      <c r="F47652" s="88"/>
      <c r="G47652" s="88"/>
      <c r="H47652" s="88"/>
      <c r="I47652" s="88"/>
      <c r="J47652" s="88"/>
      <c r="K47652" s="88"/>
    </row>
    <row r="47653" spans="2:11" ht="12" hidden="1" customHeight="1" x14ac:dyDescent="0.2">
      <c r="B47653" s="88"/>
      <c r="C47653" s="88"/>
      <c r="D47653" s="88"/>
      <c r="E47653" s="88"/>
      <c r="F47653" s="88"/>
      <c r="G47653" s="88"/>
      <c r="H47653" s="88"/>
      <c r="I47653" s="88"/>
      <c r="J47653" s="88"/>
      <c r="K47653" s="88"/>
    </row>
    <row r="47654" spans="2:11" ht="12" hidden="1" customHeight="1" x14ac:dyDescent="0.2">
      <c r="B47654" s="88"/>
      <c r="C47654" s="88"/>
      <c r="D47654" s="88"/>
      <c r="E47654" s="88"/>
      <c r="F47654" s="88"/>
      <c r="G47654" s="88"/>
      <c r="H47654" s="88"/>
      <c r="I47654" s="88"/>
      <c r="J47654" s="88"/>
      <c r="K47654" s="88"/>
    </row>
    <row r="47655" spans="2:11" ht="12" hidden="1" customHeight="1" x14ac:dyDescent="0.2">
      <c r="B47655" s="88"/>
      <c r="C47655" s="88"/>
      <c r="D47655" s="88"/>
      <c r="E47655" s="88"/>
      <c r="F47655" s="88"/>
      <c r="G47655" s="88"/>
      <c r="H47655" s="88"/>
      <c r="I47655" s="88"/>
      <c r="J47655" s="88"/>
      <c r="K47655" s="88"/>
    </row>
    <row r="47656" spans="2:11" ht="12" hidden="1" customHeight="1" x14ac:dyDescent="0.2">
      <c r="B47656" s="88"/>
      <c r="C47656" s="88"/>
      <c r="D47656" s="88"/>
      <c r="E47656" s="88"/>
      <c r="F47656" s="88"/>
      <c r="G47656" s="88"/>
      <c r="H47656" s="88"/>
      <c r="I47656" s="88"/>
      <c r="J47656" s="88"/>
      <c r="K47656" s="88"/>
    </row>
    <row r="47657" spans="2:11" ht="12" hidden="1" customHeight="1" x14ac:dyDescent="0.2">
      <c r="B47657" s="88"/>
      <c r="C47657" s="88"/>
      <c r="D47657" s="88"/>
      <c r="E47657" s="88"/>
      <c r="F47657" s="88"/>
      <c r="G47657" s="88"/>
      <c r="H47657" s="88"/>
      <c r="I47657" s="88"/>
      <c r="J47657" s="88"/>
      <c r="K47657" s="88"/>
    </row>
    <row r="47658" spans="2:11" ht="12" hidden="1" customHeight="1" x14ac:dyDescent="0.2">
      <c r="B47658" s="88"/>
      <c r="C47658" s="88"/>
      <c r="D47658" s="88"/>
      <c r="E47658" s="88"/>
      <c r="F47658" s="88"/>
      <c r="G47658" s="88"/>
      <c r="H47658" s="88"/>
      <c r="I47658" s="88"/>
      <c r="J47658" s="88"/>
      <c r="K47658" s="88"/>
    </row>
    <row r="47659" spans="2:11" ht="12" hidden="1" customHeight="1" x14ac:dyDescent="0.2">
      <c r="B47659" s="88"/>
      <c r="C47659" s="88"/>
      <c r="D47659" s="88"/>
      <c r="E47659" s="88"/>
      <c r="F47659" s="88"/>
      <c r="G47659" s="88"/>
      <c r="H47659" s="88"/>
      <c r="I47659" s="88"/>
      <c r="J47659" s="88"/>
      <c r="K47659" s="88"/>
    </row>
    <row r="47660" spans="2:11" ht="12" hidden="1" customHeight="1" x14ac:dyDescent="0.2">
      <c r="B47660" s="88"/>
      <c r="C47660" s="88"/>
      <c r="D47660" s="88"/>
      <c r="E47660" s="88"/>
      <c r="F47660" s="88"/>
      <c r="G47660" s="88"/>
      <c r="H47660" s="88"/>
      <c r="I47660" s="88"/>
      <c r="J47660" s="88"/>
      <c r="K47660" s="88"/>
    </row>
    <row r="47661" spans="2:11" ht="12" hidden="1" customHeight="1" x14ac:dyDescent="0.2">
      <c r="B47661" s="88"/>
      <c r="C47661" s="88"/>
      <c r="D47661" s="88"/>
      <c r="E47661" s="88"/>
      <c r="F47661" s="88"/>
      <c r="G47661" s="88"/>
      <c r="H47661" s="88"/>
      <c r="I47661" s="88"/>
      <c r="J47661" s="88"/>
      <c r="K47661" s="88"/>
    </row>
    <row r="47662" spans="2:11" ht="12" hidden="1" customHeight="1" x14ac:dyDescent="0.2">
      <c r="B47662" s="88"/>
      <c r="C47662" s="88"/>
      <c r="D47662" s="88"/>
      <c r="E47662" s="88"/>
      <c r="F47662" s="88"/>
      <c r="G47662" s="88"/>
      <c r="H47662" s="88"/>
      <c r="I47662" s="88"/>
      <c r="J47662" s="88"/>
      <c r="K47662" s="88"/>
    </row>
    <row r="47663" spans="2:11" ht="12" hidden="1" customHeight="1" x14ac:dyDescent="0.2">
      <c r="B47663" s="88"/>
      <c r="C47663" s="88"/>
      <c r="D47663" s="88"/>
      <c r="E47663" s="88"/>
      <c r="F47663" s="88"/>
      <c r="G47663" s="88"/>
      <c r="H47663" s="88"/>
      <c r="I47663" s="88"/>
      <c r="J47663" s="88"/>
      <c r="K47663" s="88"/>
    </row>
    <row r="47664" spans="2:11" ht="12" hidden="1" customHeight="1" x14ac:dyDescent="0.2">
      <c r="B47664" s="88"/>
      <c r="C47664" s="88"/>
      <c r="D47664" s="88"/>
      <c r="E47664" s="88"/>
      <c r="F47664" s="88"/>
      <c r="G47664" s="88"/>
      <c r="H47664" s="88"/>
      <c r="I47664" s="88"/>
      <c r="J47664" s="88"/>
      <c r="K47664" s="88"/>
    </row>
    <row r="47665" spans="2:11" ht="12" hidden="1" customHeight="1" x14ac:dyDescent="0.2">
      <c r="B47665" s="88"/>
      <c r="C47665" s="88"/>
      <c r="D47665" s="88"/>
      <c r="E47665" s="88"/>
      <c r="F47665" s="88"/>
      <c r="G47665" s="88"/>
      <c r="H47665" s="88"/>
      <c r="I47665" s="88"/>
      <c r="J47665" s="88"/>
      <c r="K47665" s="88"/>
    </row>
    <row r="47666" spans="2:11" ht="12" hidden="1" customHeight="1" x14ac:dyDescent="0.2">
      <c r="B47666" s="88"/>
      <c r="C47666" s="88"/>
      <c r="D47666" s="88"/>
      <c r="E47666" s="88"/>
      <c r="F47666" s="88"/>
      <c r="G47666" s="88"/>
      <c r="H47666" s="88"/>
      <c r="I47666" s="88"/>
      <c r="J47666" s="88"/>
      <c r="K47666" s="88"/>
    </row>
    <row r="47667" spans="2:11" ht="12" hidden="1" customHeight="1" x14ac:dyDescent="0.2">
      <c r="B47667" s="88"/>
      <c r="C47667" s="88"/>
      <c r="D47667" s="88"/>
      <c r="E47667" s="88"/>
      <c r="F47667" s="88"/>
      <c r="G47667" s="88"/>
      <c r="H47667" s="88"/>
      <c r="I47667" s="88"/>
      <c r="J47667" s="88"/>
      <c r="K47667" s="88"/>
    </row>
    <row r="47668" spans="2:11" ht="12" hidden="1" customHeight="1" x14ac:dyDescent="0.2">
      <c r="B47668" s="88"/>
      <c r="C47668" s="88"/>
      <c r="D47668" s="88"/>
      <c r="E47668" s="88"/>
      <c r="F47668" s="88"/>
      <c r="G47668" s="88"/>
      <c r="H47668" s="88"/>
      <c r="I47668" s="88"/>
      <c r="J47668" s="88"/>
      <c r="K47668" s="88"/>
    </row>
    <row r="47669" spans="2:11" ht="12" hidden="1" customHeight="1" x14ac:dyDescent="0.2">
      <c r="B47669" s="88"/>
      <c r="C47669" s="88"/>
      <c r="D47669" s="88"/>
      <c r="E47669" s="88"/>
      <c r="F47669" s="88"/>
      <c r="G47669" s="88"/>
      <c r="H47669" s="88"/>
      <c r="I47669" s="88"/>
      <c r="J47669" s="88"/>
      <c r="K47669" s="88"/>
    </row>
    <row r="47670" spans="2:11" ht="12" hidden="1" customHeight="1" x14ac:dyDescent="0.2">
      <c r="B47670" s="88"/>
      <c r="C47670" s="88"/>
      <c r="D47670" s="88"/>
      <c r="E47670" s="88"/>
      <c r="F47670" s="88"/>
      <c r="G47670" s="88"/>
      <c r="H47670" s="88"/>
      <c r="I47670" s="88"/>
      <c r="J47670" s="88"/>
      <c r="K47670" s="88"/>
    </row>
    <row r="47671" spans="2:11" ht="12" hidden="1" customHeight="1" x14ac:dyDescent="0.2">
      <c r="B47671" s="88"/>
      <c r="C47671" s="88"/>
      <c r="D47671" s="88"/>
      <c r="E47671" s="88"/>
      <c r="F47671" s="88"/>
      <c r="G47671" s="88"/>
      <c r="H47671" s="88"/>
      <c r="I47671" s="88"/>
      <c r="J47671" s="88"/>
      <c r="K47671" s="88"/>
    </row>
    <row r="47672" spans="2:11" ht="12" hidden="1" customHeight="1" x14ac:dyDescent="0.2">
      <c r="B47672" s="88"/>
      <c r="C47672" s="88"/>
      <c r="D47672" s="88"/>
      <c r="E47672" s="88"/>
      <c r="F47672" s="88"/>
      <c r="G47672" s="88"/>
      <c r="H47672" s="88"/>
      <c r="I47672" s="88"/>
      <c r="J47672" s="88"/>
      <c r="K47672" s="88"/>
    </row>
    <row r="47673" spans="2:11" ht="12" hidden="1" customHeight="1" x14ac:dyDescent="0.2">
      <c r="B47673" s="88"/>
      <c r="C47673" s="88"/>
      <c r="D47673" s="88"/>
      <c r="E47673" s="88"/>
      <c r="F47673" s="88"/>
      <c r="G47673" s="88"/>
      <c r="H47673" s="88"/>
      <c r="I47673" s="88"/>
      <c r="J47673" s="88"/>
      <c r="K47673" s="88"/>
    </row>
    <row r="47674" spans="2:11" ht="12" hidden="1" customHeight="1" x14ac:dyDescent="0.2">
      <c r="B47674" s="88"/>
      <c r="C47674" s="88"/>
      <c r="D47674" s="88"/>
      <c r="E47674" s="88"/>
      <c r="F47674" s="88"/>
      <c r="G47674" s="88"/>
      <c r="H47674" s="88"/>
      <c r="I47674" s="88"/>
      <c r="J47674" s="88"/>
      <c r="K47674" s="88"/>
    </row>
    <row r="47675" spans="2:11" ht="12" hidden="1" customHeight="1" x14ac:dyDescent="0.2">
      <c r="B47675" s="88"/>
      <c r="C47675" s="88"/>
      <c r="D47675" s="88"/>
      <c r="E47675" s="88"/>
      <c r="F47675" s="88"/>
      <c r="G47675" s="88"/>
      <c r="H47675" s="88"/>
      <c r="I47675" s="88"/>
      <c r="J47675" s="88"/>
      <c r="K47675" s="88"/>
    </row>
    <row r="47676" spans="2:11" ht="12" hidden="1" customHeight="1" x14ac:dyDescent="0.2">
      <c r="B47676" s="88"/>
      <c r="C47676" s="88"/>
      <c r="D47676" s="88"/>
      <c r="E47676" s="88"/>
      <c r="F47676" s="88"/>
      <c r="G47676" s="88"/>
      <c r="H47676" s="88"/>
      <c r="I47676" s="88"/>
      <c r="J47676" s="88"/>
      <c r="K47676" s="88"/>
    </row>
    <row r="47677" spans="2:11" ht="12" hidden="1" customHeight="1" x14ac:dyDescent="0.2">
      <c r="B47677" s="88"/>
      <c r="C47677" s="88"/>
      <c r="D47677" s="88"/>
      <c r="E47677" s="88"/>
      <c r="F47677" s="88"/>
      <c r="G47677" s="88"/>
      <c r="H47677" s="88"/>
      <c r="I47677" s="88"/>
      <c r="J47677" s="88"/>
      <c r="K47677" s="88"/>
    </row>
    <row r="47678" spans="2:11" ht="12" hidden="1" customHeight="1" x14ac:dyDescent="0.2">
      <c r="B47678" s="88"/>
      <c r="C47678" s="88"/>
      <c r="D47678" s="88"/>
      <c r="E47678" s="88"/>
      <c r="F47678" s="88"/>
      <c r="G47678" s="88"/>
      <c r="H47678" s="88"/>
      <c r="I47678" s="88"/>
      <c r="J47678" s="88"/>
      <c r="K47678" s="88"/>
    </row>
    <row r="47679" spans="2:11" ht="12" hidden="1" customHeight="1" x14ac:dyDescent="0.2">
      <c r="B47679" s="88"/>
      <c r="C47679" s="88"/>
      <c r="D47679" s="88"/>
      <c r="E47679" s="88"/>
      <c r="F47679" s="88"/>
      <c r="G47679" s="88"/>
      <c r="H47679" s="88"/>
      <c r="I47679" s="88"/>
      <c r="J47679" s="88"/>
      <c r="K47679" s="88"/>
    </row>
    <row r="47680" spans="2:11" ht="12" hidden="1" customHeight="1" x14ac:dyDescent="0.2">
      <c r="B47680" s="88"/>
      <c r="C47680" s="88"/>
      <c r="D47680" s="88"/>
      <c r="E47680" s="88"/>
      <c r="F47680" s="88"/>
      <c r="G47680" s="88"/>
      <c r="H47680" s="88"/>
      <c r="I47680" s="88"/>
      <c r="J47680" s="88"/>
      <c r="K47680" s="88"/>
    </row>
    <row r="47681" spans="2:11" ht="12" hidden="1" customHeight="1" x14ac:dyDescent="0.2">
      <c r="B47681" s="88"/>
      <c r="C47681" s="88"/>
      <c r="D47681" s="88"/>
      <c r="E47681" s="88"/>
      <c r="F47681" s="88"/>
      <c r="G47681" s="88"/>
      <c r="H47681" s="88"/>
      <c r="I47681" s="88"/>
      <c r="J47681" s="88"/>
      <c r="K47681" s="88"/>
    </row>
    <row r="47682" spans="2:11" ht="12" hidden="1" customHeight="1" x14ac:dyDescent="0.2">
      <c r="B47682" s="88"/>
      <c r="C47682" s="88"/>
      <c r="D47682" s="88"/>
      <c r="E47682" s="88"/>
      <c r="F47682" s="88"/>
      <c r="G47682" s="88"/>
      <c r="H47682" s="88"/>
      <c r="I47682" s="88"/>
      <c r="J47682" s="88"/>
      <c r="K47682" s="88"/>
    </row>
    <row r="47683" spans="2:11" ht="12" hidden="1" customHeight="1" x14ac:dyDescent="0.2">
      <c r="B47683" s="88"/>
      <c r="C47683" s="88"/>
      <c r="D47683" s="88"/>
      <c r="E47683" s="88"/>
      <c r="F47683" s="88"/>
      <c r="G47683" s="88"/>
      <c r="H47683" s="88"/>
      <c r="I47683" s="88"/>
      <c r="J47683" s="88"/>
      <c r="K47683" s="88"/>
    </row>
    <row r="47684" spans="2:11" ht="12" hidden="1" customHeight="1" x14ac:dyDescent="0.2">
      <c r="B47684" s="88"/>
      <c r="C47684" s="88"/>
      <c r="D47684" s="88"/>
      <c r="E47684" s="88"/>
      <c r="F47684" s="88"/>
      <c r="G47684" s="88"/>
      <c r="H47684" s="88"/>
      <c r="I47684" s="88"/>
      <c r="J47684" s="88"/>
      <c r="K47684" s="88"/>
    </row>
    <row r="47685" spans="2:11" ht="12" hidden="1" customHeight="1" x14ac:dyDescent="0.2">
      <c r="B47685" s="88"/>
      <c r="C47685" s="88"/>
      <c r="D47685" s="88"/>
      <c r="E47685" s="88"/>
      <c r="F47685" s="88"/>
      <c r="G47685" s="88"/>
      <c r="H47685" s="88"/>
      <c r="I47685" s="88"/>
      <c r="J47685" s="88"/>
      <c r="K47685" s="88"/>
    </row>
    <row r="47686" spans="2:11" ht="12" hidden="1" customHeight="1" x14ac:dyDescent="0.2">
      <c r="B47686" s="88"/>
      <c r="C47686" s="88"/>
      <c r="D47686" s="88"/>
      <c r="E47686" s="88"/>
      <c r="F47686" s="88"/>
      <c r="G47686" s="88"/>
      <c r="H47686" s="88"/>
      <c r="I47686" s="88"/>
      <c r="J47686" s="88"/>
      <c r="K47686" s="88"/>
    </row>
    <row r="47687" spans="2:11" ht="12" hidden="1" customHeight="1" x14ac:dyDescent="0.2">
      <c r="B47687" s="88"/>
      <c r="C47687" s="88"/>
      <c r="D47687" s="88"/>
      <c r="E47687" s="88"/>
      <c r="F47687" s="88"/>
      <c r="G47687" s="88"/>
      <c r="H47687" s="88"/>
      <c r="I47687" s="88"/>
      <c r="J47687" s="88"/>
      <c r="K47687" s="88"/>
    </row>
    <row r="47688" spans="2:11" ht="12" hidden="1" customHeight="1" x14ac:dyDescent="0.2">
      <c r="B47688" s="88"/>
      <c r="C47688" s="88"/>
      <c r="D47688" s="88"/>
      <c r="E47688" s="88"/>
      <c r="F47688" s="88"/>
      <c r="G47688" s="88"/>
      <c r="H47688" s="88"/>
      <c r="I47688" s="88"/>
      <c r="J47688" s="88"/>
      <c r="K47688" s="88"/>
    </row>
    <row r="47689" spans="2:11" ht="12" hidden="1" customHeight="1" x14ac:dyDescent="0.2">
      <c r="B47689" s="88"/>
      <c r="C47689" s="88"/>
      <c r="D47689" s="88"/>
      <c r="E47689" s="88"/>
      <c r="F47689" s="88"/>
      <c r="G47689" s="88"/>
      <c r="H47689" s="88"/>
      <c r="I47689" s="88"/>
      <c r="J47689" s="88"/>
      <c r="K47689" s="88"/>
    </row>
    <row r="47690" spans="2:11" ht="12" hidden="1" customHeight="1" x14ac:dyDescent="0.2">
      <c r="B47690" s="88"/>
      <c r="C47690" s="88"/>
      <c r="D47690" s="88"/>
      <c r="E47690" s="88"/>
      <c r="F47690" s="88"/>
      <c r="G47690" s="88"/>
      <c r="H47690" s="88"/>
      <c r="I47690" s="88"/>
      <c r="J47690" s="88"/>
      <c r="K47690" s="88"/>
    </row>
    <row r="47691" spans="2:11" ht="12" hidden="1" customHeight="1" x14ac:dyDescent="0.2">
      <c r="B47691" s="88"/>
      <c r="C47691" s="88"/>
      <c r="D47691" s="88"/>
      <c r="E47691" s="88"/>
      <c r="F47691" s="88"/>
      <c r="G47691" s="88"/>
      <c r="H47691" s="88"/>
      <c r="I47691" s="88"/>
      <c r="J47691" s="88"/>
      <c r="K47691" s="88"/>
    </row>
    <row r="47692" spans="2:11" ht="12" hidden="1" customHeight="1" x14ac:dyDescent="0.2">
      <c r="B47692" s="88"/>
      <c r="C47692" s="88"/>
      <c r="D47692" s="88"/>
      <c r="E47692" s="88"/>
      <c r="F47692" s="88"/>
      <c r="G47692" s="88"/>
      <c r="H47692" s="88"/>
      <c r="I47692" s="88"/>
      <c r="J47692" s="88"/>
      <c r="K47692" s="88"/>
    </row>
    <row r="47693" spans="2:11" ht="12" hidden="1" customHeight="1" x14ac:dyDescent="0.2">
      <c r="B47693" s="88"/>
      <c r="C47693" s="88"/>
      <c r="D47693" s="88"/>
      <c r="E47693" s="88"/>
      <c r="F47693" s="88"/>
      <c r="G47693" s="88"/>
      <c r="H47693" s="88"/>
      <c r="I47693" s="88"/>
      <c r="J47693" s="88"/>
      <c r="K47693" s="88"/>
    </row>
    <row r="47694" spans="2:11" ht="12" hidden="1" customHeight="1" x14ac:dyDescent="0.2">
      <c r="B47694" s="88"/>
      <c r="C47694" s="88"/>
      <c r="D47694" s="88"/>
      <c r="E47694" s="88"/>
      <c r="F47694" s="88"/>
      <c r="G47694" s="88"/>
      <c r="H47694" s="88"/>
      <c r="I47694" s="88"/>
      <c r="J47694" s="88"/>
      <c r="K47694" s="88"/>
    </row>
    <row r="47695" spans="2:11" ht="12" hidden="1" customHeight="1" x14ac:dyDescent="0.2">
      <c r="B47695" s="88"/>
      <c r="C47695" s="88"/>
      <c r="D47695" s="88"/>
      <c r="E47695" s="88"/>
      <c r="F47695" s="88"/>
      <c r="G47695" s="88"/>
      <c r="H47695" s="88"/>
      <c r="I47695" s="88"/>
      <c r="J47695" s="88"/>
      <c r="K47695" s="88"/>
    </row>
    <row r="47696" spans="2:11" ht="12" hidden="1" customHeight="1" x14ac:dyDescent="0.2">
      <c r="B47696" s="88"/>
      <c r="C47696" s="88"/>
      <c r="D47696" s="88"/>
      <c r="E47696" s="88"/>
      <c r="F47696" s="88"/>
      <c r="G47696" s="88"/>
      <c r="H47696" s="88"/>
      <c r="I47696" s="88"/>
      <c r="J47696" s="88"/>
      <c r="K47696" s="88"/>
    </row>
    <row r="47697" spans="2:11" ht="12" hidden="1" customHeight="1" x14ac:dyDescent="0.2">
      <c r="B47697" s="88"/>
      <c r="C47697" s="88"/>
      <c r="D47697" s="88"/>
      <c r="E47697" s="88"/>
      <c r="F47697" s="88"/>
      <c r="G47697" s="88"/>
      <c r="H47697" s="88"/>
      <c r="I47697" s="88"/>
      <c r="J47697" s="88"/>
      <c r="K47697" s="88"/>
    </row>
    <row r="47698" spans="2:11" ht="12" hidden="1" customHeight="1" x14ac:dyDescent="0.2">
      <c r="B47698" s="88"/>
      <c r="C47698" s="88"/>
      <c r="D47698" s="88"/>
      <c r="E47698" s="88"/>
      <c r="F47698" s="88"/>
      <c r="G47698" s="88"/>
      <c r="H47698" s="88"/>
      <c r="I47698" s="88"/>
      <c r="J47698" s="88"/>
      <c r="K47698" s="88"/>
    </row>
    <row r="47699" spans="2:11" ht="12" hidden="1" customHeight="1" x14ac:dyDescent="0.2">
      <c r="B47699" s="88"/>
      <c r="C47699" s="88"/>
      <c r="D47699" s="88"/>
      <c r="E47699" s="88"/>
      <c r="F47699" s="88"/>
      <c r="G47699" s="88"/>
      <c r="H47699" s="88"/>
      <c r="I47699" s="88"/>
      <c r="J47699" s="88"/>
      <c r="K47699" s="88"/>
    </row>
    <row r="47700" spans="2:11" ht="12" hidden="1" customHeight="1" x14ac:dyDescent="0.2">
      <c r="B47700" s="88"/>
      <c r="C47700" s="88"/>
      <c r="D47700" s="88"/>
      <c r="E47700" s="88"/>
      <c r="F47700" s="88"/>
      <c r="G47700" s="88"/>
      <c r="H47700" s="88"/>
      <c r="I47700" s="88"/>
      <c r="J47700" s="88"/>
      <c r="K47700" s="88"/>
    </row>
    <row r="47701" spans="2:11" ht="12" hidden="1" customHeight="1" x14ac:dyDescent="0.2">
      <c r="B47701" s="88"/>
      <c r="C47701" s="88"/>
      <c r="D47701" s="88"/>
      <c r="E47701" s="88"/>
      <c r="F47701" s="88"/>
      <c r="G47701" s="88"/>
      <c r="H47701" s="88"/>
      <c r="I47701" s="88"/>
      <c r="J47701" s="88"/>
      <c r="K47701" s="88"/>
    </row>
    <row r="47702" spans="2:11" ht="12" hidden="1" customHeight="1" x14ac:dyDescent="0.2">
      <c r="B47702" s="88"/>
      <c r="C47702" s="88"/>
      <c r="D47702" s="88"/>
      <c r="E47702" s="88"/>
      <c r="F47702" s="88"/>
      <c r="G47702" s="88"/>
      <c r="H47702" s="88"/>
      <c r="I47702" s="88"/>
      <c r="J47702" s="88"/>
      <c r="K47702" s="88"/>
    </row>
    <row r="47703" spans="2:11" ht="12" hidden="1" customHeight="1" x14ac:dyDescent="0.2">
      <c r="B47703" s="88"/>
      <c r="C47703" s="88"/>
      <c r="D47703" s="88"/>
      <c r="E47703" s="88"/>
      <c r="F47703" s="88"/>
      <c r="G47703" s="88"/>
      <c r="H47703" s="88"/>
      <c r="I47703" s="88"/>
      <c r="J47703" s="88"/>
      <c r="K47703" s="88"/>
    </row>
    <row r="47704" spans="2:11" ht="12" hidden="1" customHeight="1" x14ac:dyDescent="0.2">
      <c r="B47704" s="88"/>
      <c r="C47704" s="88"/>
      <c r="D47704" s="88"/>
      <c r="E47704" s="88"/>
      <c r="F47704" s="88"/>
      <c r="G47704" s="88"/>
      <c r="H47704" s="88"/>
      <c r="I47704" s="88"/>
      <c r="J47704" s="88"/>
      <c r="K47704" s="88"/>
    </row>
    <row r="47705" spans="2:11" ht="12" hidden="1" customHeight="1" x14ac:dyDescent="0.2">
      <c r="B47705" s="88"/>
      <c r="C47705" s="88"/>
      <c r="D47705" s="88"/>
      <c r="E47705" s="88"/>
      <c r="F47705" s="88"/>
      <c r="G47705" s="88"/>
      <c r="H47705" s="88"/>
      <c r="I47705" s="88"/>
      <c r="J47705" s="88"/>
      <c r="K47705" s="88"/>
    </row>
    <row r="47706" spans="2:11" ht="12" hidden="1" customHeight="1" x14ac:dyDescent="0.2">
      <c r="B47706" s="88"/>
      <c r="C47706" s="88"/>
      <c r="D47706" s="88"/>
      <c r="E47706" s="88"/>
      <c r="F47706" s="88"/>
      <c r="G47706" s="88"/>
      <c r="H47706" s="88"/>
      <c r="I47706" s="88"/>
      <c r="J47706" s="88"/>
      <c r="K47706" s="88"/>
    </row>
    <row r="47707" spans="2:11" ht="12" hidden="1" customHeight="1" x14ac:dyDescent="0.2">
      <c r="B47707" s="88"/>
      <c r="C47707" s="88"/>
      <c r="D47707" s="88"/>
      <c r="E47707" s="88"/>
      <c r="F47707" s="88"/>
      <c r="G47707" s="88"/>
      <c r="H47707" s="88"/>
      <c r="I47707" s="88"/>
      <c r="J47707" s="88"/>
      <c r="K47707" s="88"/>
    </row>
    <row r="47708" spans="2:11" ht="12" hidden="1" customHeight="1" x14ac:dyDescent="0.2">
      <c r="B47708" s="88"/>
      <c r="C47708" s="88"/>
      <c r="D47708" s="88"/>
      <c r="E47708" s="88"/>
      <c r="F47708" s="88"/>
      <c r="G47708" s="88"/>
      <c r="H47708" s="88"/>
      <c r="I47708" s="88"/>
      <c r="J47708" s="88"/>
      <c r="K47708" s="88"/>
    </row>
    <row r="47709" spans="2:11" ht="12" hidden="1" customHeight="1" x14ac:dyDescent="0.2">
      <c r="B47709" s="88"/>
      <c r="C47709" s="88"/>
      <c r="D47709" s="88"/>
      <c r="E47709" s="88"/>
      <c r="F47709" s="88"/>
      <c r="G47709" s="88"/>
      <c r="H47709" s="88"/>
      <c r="I47709" s="88"/>
      <c r="J47709" s="88"/>
      <c r="K47709" s="88"/>
    </row>
    <row r="47710" spans="2:11" ht="12" hidden="1" customHeight="1" x14ac:dyDescent="0.2">
      <c r="B47710" s="88"/>
      <c r="C47710" s="88"/>
      <c r="D47710" s="88"/>
      <c r="E47710" s="88"/>
      <c r="F47710" s="88"/>
      <c r="G47710" s="88"/>
      <c r="H47710" s="88"/>
      <c r="I47710" s="88"/>
      <c r="J47710" s="88"/>
      <c r="K47710" s="88"/>
    </row>
    <row r="47711" spans="2:11" ht="12" hidden="1" customHeight="1" x14ac:dyDescent="0.2">
      <c r="B47711" s="88"/>
      <c r="C47711" s="88"/>
      <c r="D47711" s="88"/>
      <c r="E47711" s="88"/>
      <c r="F47711" s="88"/>
      <c r="G47711" s="88"/>
      <c r="H47711" s="88"/>
      <c r="I47711" s="88"/>
      <c r="J47711" s="88"/>
      <c r="K47711" s="88"/>
    </row>
    <row r="47712" spans="2:11" ht="12" hidden="1" customHeight="1" x14ac:dyDescent="0.2">
      <c r="B47712" s="88"/>
      <c r="C47712" s="88"/>
      <c r="D47712" s="88"/>
      <c r="E47712" s="88"/>
      <c r="F47712" s="88"/>
      <c r="G47712" s="88"/>
      <c r="H47712" s="88"/>
      <c r="I47712" s="88"/>
      <c r="J47712" s="88"/>
      <c r="K47712" s="88"/>
    </row>
    <row r="47713" spans="2:11" ht="12" hidden="1" customHeight="1" x14ac:dyDescent="0.2">
      <c r="B47713" s="88"/>
      <c r="C47713" s="88"/>
      <c r="D47713" s="88"/>
      <c r="E47713" s="88"/>
      <c r="F47713" s="88"/>
      <c r="G47713" s="88"/>
      <c r="H47713" s="88"/>
      <c r="I47713" s="88"/>
      <c r="J47713" s="88"/>
      <c r="K47713" s="88"/>
    </row>
    <row r="47714" spans="2:11" ht="12" hidden="1" customHeight="1" x14ac:dyDescent="0.2">
      <c r="B47714" s="88"/>
      <c r="C47714" s="88"/>
      <c r="D47714" s="88"/>
      <c r="E47714" s="88"/>
      <c r="F47714" s="88"/>
      <c r="G47714" s="88"/>
      <c r="H47714" s="88"/>
      <c r="I47714" s="88"/>
      <c r="J47714" s="88"/>
      <c r="K47714" s="88"/>
    </row>
    <row r="47715" spans="2:11" ht="12" hidden="1" customHeight="1" x14ac:dyDescent="0.2">
      <c r="B47715" s="88"/>
      <c r="C47715" s="88"/>
      <c r="D47715" s="88"/>
      <c r="E47715" s="88"/>
      <c r="F47715" s="88"/>
      <c r="G47715" s="88"/>
      <c r="H47715" s="88"/>
      <c r="I47715" s="88"/>
      <c r="J47715" s="88"/>
      <c r="K47715" s="88"/>
    </row>
    <row r="47716" spans="2:11" ht="12" hidden="1" customHeight="1" x14ac:dyDescent="0.2">
      <c r="B47716" s="88"/>
      <c r="C47716" s="88"/>
      <c r="D47716" s="88"/>
      <c r="E47716" s="88"/>
      <c r="F47716" s="88"/>
      <c r="G47716" s="88"/>
      <c r="H47716" s="88"/>
      <c r="I47716" s="88"/>
      <c r="J47716" s="88"/>
      <c r="K47716" s="88"/>
    </row>
    <row r="47717" spans="2:11" ht="12" hidden="1" customHeight="1" x14ac:dyDescent="0.2">
      <c r="B47717" s="88"/>
      <c r="C47717" s="88"/>
      <c r="D47717" s="88"/>
      <c r="E47717" s="88"/>
      <c r="F47717" s="88"/>
      <c r="G47717" s="88"/>
      <c r="H47717" s="88"/>
      <c r="I47717" s="88"/>
      <c r="J47717" s="88"/>
      <c r="K47717" s="88"/>
    </row>
    <row r="47718" spans="2:11" ht="12" hidden="1" customHeight="1" x14ac:dyDescent="0.2">
      <c r="B47718" s="88"/>
      <c r="C47718" s="88"/>
      <c r="D47718" s="88"/>
      <c r="E47718" s="88"/>
      <c r="F47718" s="88"/>
      <c r="G47718" s="88"/>
      <c r="H47718" s="88"/>
      <c r="I47718" s="88"/>
      <c r="J47718" s="88"/>
      <c r="K47718" s="88"/>
    </row>
    <row r="47719" spans="2:11" ht="12" hidden="1" customHeight="1" x14ac:dyDescent="0.2">
      <c r="B47719" s="88"/>
      <c r="C47719" s="88"/>
      <c r="D47719" s="88"/>
      <c r="E47719" s="88"/>
      <c r="F47719" s="88"/>
      <c r="G47719" s="88"/>
      <c r="H47719" s="88"/>
      <c r="I47719" s="88"/>
      <c r="J47719" s="88"/>
      <c r="K47719" s="88"/>
    </row>
    <row r="47720" spans="2:11" ht="12" hidden="1" customHeight="1" x14ac:dyDescent="0.2">
      <c r="B47720" s="88"/>
      <c r="C47720" s="88"/>
      <c r="D47720" s="88"/>
      <c r="E47720" s="88"/>
      <c r="F47720" s="88"/>
      <c r="G47720" s="88"/>
      <c r="H47720" s="88"/>
      <c r="I47720" s="88"/>
      <c r="J47720" s="88"/>
      <c r="K47720" s="88"/>
    </row>
    <row r="47721" spans="2:11" ht="12" hidden="1" customHeight="1" x14ac:dyDescent="0.2">
      <c r="B47721" s="88"/>
      <c r="C47721" s="88"/>
      <c r="D47721" s="88"/>
      <c r="E47721" s="88"/>
      <c r="F47721" s="88"/>
      <c r="G47721" s="88"/>
      <c r="H47721" s="88"/>
      <c r="I47721" s="88"/>
      <c r="J47721" s="88"/>
      <c r="K47721" s="88"/>
    </row>
    <row r="47722" spans="2:11" ht="12" hidden="1" customHeight="1" x14ac:dyDescent="0.2">
      <c r="B47722" s="88"/>
      <c r="C47722" s="88"/>
      <c r="D47722" s="88"/>
      <c r="E47722" s="88"/>
      <c r="F47722" s="88"/>
      <c r="G47722" s="88"/>
      <c r="H47722" s="88"/>
      <c r="I47722" s="88"/>
      <c r="J47722" s="88"/>
      <c r="K47722" s="88"/>
    </row>
    <row r="47723" spans="2:11" ht="12" hidden="1" customHeight="1" x14ac:dyDescent="0.2">
      <c r="B47723" s="88"/>
      <c r="C47723" s="88"/>
      <c r="D47723" s="88"/>
      <c r="E47723" s="88"/>
      <c r="F47723" s="88"/>
      <c r="G47723" s="88"/>
      <c r="H47723" s="88"/>
      <c r="I47723" s="88"/>
      <c r="J47723" s="88"/>
      <c r="K47723" s="88"/>
    </row>
    <row r="47724" spans="2:11" ht="12" hidden="1" customHeight="1" x14ac:dyDescent="0.2">
      <c r="B47724" s="88"/>
      <c r="C47724" s="88"/>
      <c r="D47724" s="88"/>
      <c r="E47724" s="88"/>
      <c r="F47724" s="88"/>
      <c r="G47724" s="88"/>
      <c r="H47724" s="88"/>
      <c r="I47724" s="88"/>
      <c r="J47724" s="88"/>
      <c r="K47724" s="88"/>
    </row>
    <row r="47725" spans="2:11" ht="12" hidden="1" customHeight="1" x14ac:dyDescent="0.2">
      <c r="B47725" s="88"/>
      <c r="C47725" s="88"/>
      <c r="D47725" s="88"/>
      <c r="E47725" s="88"/>
      <c r="F47725" s="88"/>
      <c r="G47725" s="88"/>
      <c r="H47725" s="88"/>
      <c r="I47725" s="88"/>
      <c r="J47725" s="88"/>
      <c r="K47725" s="88"/>
    </row>
    <row r="47726" spans="2:11" ht="12" hidden="1" customHeight="1" x14ac:dyDescent="0.2">
      <c r="B47726" s="88"/>
      <c r="C47726" s="88"/>
      <c r="D47726" s="88"/>
      <c r="E47726" s="88"/>
      <c r="F47726" s="88"/>
      <c r="G47726" s="88"/>
      <c r="H47726" s="88"/>
      <c r="I47726" s="88"/>
      <c r="J47726" s="88"/>
      <c r="K47726" s="88"/>
    </row>
    <row r="47727" spans="2:11" ht="12" hidden="1" customHeight="1" x14ac:dyDescent="0.2">
      <c r="B47727" s="88"/>
      <c r="C47727" s="88"/>
      <c r="D47727" s="88"/>
      <c r="E47727" s="88"/>
      <c r="F47727" s="88"/>
      <c r="G47727" s="88"/>
      <c r="H47727" s="88"/>
      <c r="I47727" s="88"/>
      <c r="J47727" s="88"/>
      <c r="K47727" s="88"/>
    </row>
    <row r="47728" spans="2:11" ht="12" hidden="1" customHeight="1" x14ac:dyDescent="0.2">
      <c r="B47728" s="88"/>
      <c r="C47728" s="88"/>
      <c r="D47728" s="88"/>
      <c r="E47728" s="88"/>
      <c r="F47728" s="88"/>
      <c r="G47728" s="88"/>
      <c r="H47728" s="88"/>
      <c r="I47728" s="88"/>
      <c r="J47728" s="88"/>
      <c r="K47728" s="88"/>
    </row>
    <row r="47729" spans="2:11" ht="12" hidden="1" customHeight="1" x14ac:dyDescent="0.2">
      <c r="B47729" s="88"/>
      <c r="C47729" s="88"/>
      <c r="D47729" s="88"/>
      <c r="E47729" s="88"/>
      <c r="F47729" s="88"/>
      <c r="G47729" s="88"/>
      <c r="H47729" s="88"/>
      <c r="I47729" s="88"/>
      <c r="J47729" s="88"/>
      <c r="K47729" s="88"/>
    </row>
    <row r="47730" spans="2:11" ht="12" hidden="1" customHeight="1" x14ac:dyDescent="0.2">
      <c r="B47730" s="88"/>
      <c r="C47730" s="88"/>
      <c r="D47730" s="88"/>
      <c r="E47730" s="88"/>
      <c r="F47730" s="88"/>
      <c r="G47730" s="88"/>
      <c r="H47730" s="88"/>
      <c r="I47730" s="88"/>
      <c r="J47730" s="88"/>
      <c r="K47730" s="88"/>
    </row>
    <row r="47731" spans="2:11" ht="12" hidden="1" customHeight="1" x14ac:dyDescent="0.2">
      <c r="B47731" s="88"/>
      <c r="C47731" s="88"/>
      <c r="D47731" s="88"/>
      <c r="E47731" s="88"/>
      <c r="F47731" s="88"/>
      <c r="G47731" s="88"/>
      <c r="H47731" s="88"/>
      <c r="I47731" s="88"/>
      <c r="J47731" s="88"/>
      <c r="K47731" s="88"/>
    </row>
    <row r="47732" spans="2:11" ht="12" hidden="1" customHeight="1" x14ac:dyDescent="0.2">
      <c r="B47732" s="88"/>
      <c r="C47732" s="88"/>
      <c r="D47732" s="88"/>
      <c r="E47732" s="88"/>
      <c r="F47732" s="88"/>
      <c r="G47732" s="88"/>
      <c r="H47732" s="88"/>
      <c r="I47732" s="88"/>
      <c r="J47732" s="88"/>
      <c r="K47732" s="88"/>
    </row>
    <row r="47733" spans="2:11" ht="12" hidden="1" customHeight="1" x14ac:dyDescent="0.2">
      <c r="B47733" s="88"/>
      <c r="C47733" s="88"/>
      <c r="D47733" s="88"/>
      <c r="E47733" s="88"/>
      <c r="F47733" s="88"/>
      <c r="G47733" s="88"/>
      <c r="H47733" s="88"/>
      <c r="I47733" s="88"/>
      <c r="J47733" s="88"/>
      <c r="K47733" s="88"/>
    </row>
    <row r="47734" spans="2:11" ht="12" hidden="1" customHeight="1" x14ac:dyDescent="0.2">
      <c r="B47734" s="88"/>
      <c r="C47734" s="88"/>
      <c r="D47734" s="88"/>
      <c r="E47734" s="88"/>
      <c r="F47734" s="88"/>
      <c r="G47734" s="88"/>
      <c r="H47734" s="88"/>
      <c r="I47734" s="88"/>
      <c r="J47734" s="88"/>
      <c r="K47734" s="88"/>
    </row>
    <row r="47735" spans="2:11" ht="12" hidden="1" customHeight="1" x14ac:dyDescent="0.2">
      <c r="B47735" s="88"/>
      <c r="C47735" s="88"/>
      <c r="D47735" s="88"/>
      <c r="E47735" s="88"/>
      <c r="F47735" s="88"/>
      <c r="G47735" s="88"/>
      <c r="H47735" s="88"/>
      <c r="I47735" s="88"/>
      <c r="J47735" s="88"/>
      <c r="K47735" s="88"/>
    </row>
    <row r="47736" spans="2:11" ht="12" hidden="1" customHeight="1" x14ac:dyDescent="0.2">
      <c r="B47736" s="88"/>
      <c r="C47736" s="88"/>
      <c r="D47736" s="88"/>
      <c r="E47736" s="88"/>
      <c r="F47736" s="88"/>
      <c r="G47736" s="88"/>
      <c r="H47736" s="88"/>
      <c r="I47736" s="88"/>
      <c r="J47736" s="88"/>
      <c r="K47736" s="88"/>
    </row>
    <row r="47737" spans="2:11" ht="12" hidden="1" customHeight="1" x14ac:dyDescent="0.2">
      <c r="B47737" s="88"/>
      <c r="C47737" s="88"/>
      <c r="D47737" s="88"/>
      <c r="E47737" s="88"/>
      <c r="F47737" s="88"/>
      <c r="G47737" s="88"/>
      <c r="H47737" s="88"/>
      <c r="I47737" s="88"/>
      <c r="J47737" s="88"/>
      <c r="K47737" s="88"/>
    </row>
    <row r="47738" spans="2:11" ht="12" hidden="1" customHeight="1" x14ac:dyDescent="0.2">
      <c r="B47738" s="88"/>
      <c r="C47738" s="88"/>
      <c r="D47738" s="88"/>
      <c r="E47738" s="88"/>
      <c r="F47738" s="88"/>
      <c r="G47738" s="88"/>
      <c r="H47738" s="88"/>
      <c r="I47738" s="88"/>
      <c r="J47738" s="88"/>
      <c r="K47738" s="88"/>
    </row>
    <row r="47739" spans="2:11" ht="12" hidden="1" customHeight="1" x14ac:dyDescent="0.2">
      <c r="B47739" s="88"/>
      <c r="C47739" s="88"/>
      <c r="D47739" s="88"/>
      <c r="E47739" s="88"/>
      <c r="F47739" s="88"/>
      <c r="G47739" s="88"/>
      <c r="H47739" s="88"/>
      <c r="I47739" s="88"/>
      <c r="J47739" s="88"/>
      <c r="K47739" s="88"/>
    </row>
    <row r="47740" spans="2:11" ht="12" hidden="1" customHeight="1" x14ac:dyDescent="0.2">
      <c r="B47740" s="88"/>
      <c r="C47740" s="88"/>
      <c r="D47740" s="88"/>
      <c r="E47740" s="88"/>
      <c r="F47740" s="88"/>
      <c r="G47740" s="88"/>
      <c r="H47740" s="88"/>
      <c r="I47740" s="88"/>
      <c r="J47740" s="88"/>
      <c r="K47740" s="88"/>
    </row>
    <row r="47741" spans="2:11" ht="12" hidden="1" customHeight="1" x14ac:dyDescent="0.2">
      <c r="B47741" s="88"/>
      <c r="C47741" s="88"/>
      <c r="D47741" s="88"/>
      <c r="E47741" s="88"/>
      <c r="F47741" s="88"/>
      <c r="G47741" s="88"/>
      <c r="H47741" s="88"/>
      <c r="I47741" s="88"/>
      <c r="J47741" s="88"/>
      <c r="K47741" s="88"/>
    </row>
    <row r="47742" spans="2:11" ht="12" hidden="1" customHeight="1" x14ac:dyDescent="0.2">
      <c r="B47742" s="88"/>
      <c r="C47742" s="88"/>
      <c r="D47742" s="88"/>
      <c r="E47742" s="88"/>
      <c r="F47742" s="88"/>
      <c r="G47742" s="88"/>
      <c r="H47742" s="88"/>
      <c r="I47742" s="88"/>
      <c r="J47742" s="88"/>
      <c r="K47742" s="88"/>
    </row>
    <row r="47743" spans="2:11" ht="12" hidden="1" customHeight="1" x14ac:dyDescent="0.2">
      <c r="B47743" s="88"/>
      <c r="C47743" s="88"/>
      <c r="D47743" s="88"/>
      <c r="E47743" s="88"/>
      <c r="F47743" s="88"/>
      <c r="G47743" s="88"/>
      <c r="H47743" s="88"/>
      <c r="I47743" s="88"/>
      <c r="J47743" s="88"/>
      <c r="K47743" s="88"/>
    </row>
    <row r="47744" spans="2:11" ht="12" hidden="1" customHeight="1" x14ac:dyDescent="0.2">
      <c r="B47744" s="88"/>
      <c r="C47744" s="88"/>
      <c r="D47744" s="88"/>
      <c r="E47744" s="88"/>
      <c r="F47744" s="88"/>
      <c r="G47744" s="88"/>
      <c r="H47744" s="88"/>
      <c r="I47744" s="88"/>
      <c r="J47744" s="88"/>
      <c r="K47744" s="88"/>
    </row>
    <row r="47745" spans="2:11" ht="12" hidden="1" customHeight="1" x14ac:dyDescent="0.2">
      <c r="B47745" s="88"/>
      <c r="C47745" s="88"/>
      <c r="D47745" s="88"/>
      <c r="E47745" s="88"/>
      <c r="F47745" s="88"/>
      <c r="G47745" s="88"/>
      <c r="H47745" s="88"/>
      <c r="I47745" s="88"/>
      <c r="J47745" s="88"/>
      <c r="K47745" s="88"/>
    </row>
    <row r="47746" spans="2:11" ht="12" hidden="1" customHeight="1" x14ac:dyDescent="0.2">
      <c r="B47746" s="88"/>
      <c r="C47746" s="88"/>
      <c r="D47746" s="88"/>
      <c r="E47746" s="88"/>
      <c r="F47746" s="88"/>
      <c r="G47746" s="88"/>
      <c r="H47746" s="88"/>
      <c r="I47746" s="88"/>
      <c r="J47746" s="88"/>
      <c r="K47746" s="88"/>
    </row>
    <row r="47747" spans="2:11" ht="12" hidden="1" customHeight="1" x14ac:dyDescent="0.2">
      <c r="B47747" s="88"/>
      <c r="C47747" s="88"/>
      <c r="D47747" s="88"/>
      <c r="E47747" s="88"/>
      <c r="F47747" s="88"/>
      <c r="G47747" s="88"/>
      <c r="H47747" s="88"/>
      <c r="I47747" s="88"/>
      <c r="J47747" s="88"/>
      <c r="K47747" s="88"/>
    </row>
    <row r="47748" spans="2:11" ht="12" hidden="1" customHeight="1" x14ac:dyDescent="0.2">
      <c r="B47748" s="88"/>
      <c r="C47748" s="88"/>
      <c r="D47748" s="88"/>
      <c r="E47748" s="88"/>
      <c r="F47748" s="88"/>
      <c r="G47748" s="88"/>
      <c r="H47748" s="88"/>
      <c r="I47748" s="88"/>
      <c r="J47748" s="88"/>
      <c r="K47748" s="88"/>
    </row>
    <row r="47749" spans="2:11" ht="12" hidden="1" customHeight="1" x14ac:dyDescent="0.2">
      <c r="B47749" s="88"/>
      <c r="C47749" s="88"/>
      <c r="D47749" s="88"/>
      <c r="E47749" s="88"/>
      <c r="F47749" s="88"/>
      <c r="G47749" s="88"/>
      <c r="H47749" s="88"/>
      <c r="I47749" s="88"/>
      <c r="J47749" s="88"/>
      <c r="K47749" s="88"/>
    </row>
    <row r="47750" spans="2:11" ht="12" hidden="1" customHeight="1" x14ac:dyDescent="0.2">
      <c r="B47750" s="88"/>
      <c r="C47750" s="88"/>
      <c r="D47750" s="88"/>
      <c r="E47750" s="88"/>
      <c r="F47750" s="88"/>
      <c r="G47750" s="88"/>
      <c r="H47750" s="88"/>
      <c r="I47750" s="88"/>
      <c r="J47750" s="88"/>
      <c r="K47750" s="88"/>
    </row>
    <row r="47751" spans="2:11" ht="12" hidden="1" customHeight="1" x14ac:dyDescent="0.2">
      <c r="B47751" s="88"/>
      <c r="C47751" s="88"/>
      <c r="D47751" s="88"/>
      <c r="E47751" s="88"/>
      <c r="F47751" s="88"/>
      <c r="G47751" s="88"/>
      <c r="H47751" s="88"/>
      <c r="I47751" s="88"/>
      <c r="J47751" s="88"/>
      <c r="K47751" s="88"/>
    </row>
    <row r="47752" spans="2:11" ht="12" hidden="1" customHeight="1" x14ac:dyDescent="0.2">
      <c r="B47752" s="88"/>
      <c r="C47752" s="88"/>
      <c r="D47752" s="88"/>
      <c r="E47752" s="88"/>
      <c r="F47752" s="88"/>
      <c r="G47752" s="88"/>
      <c r="H47752" s="88"/>
      <c r="I47752" s="88"/>
      <c r="J47752" s="88"/>
      <c r="K47752" s="88"/>
    </row>
    <row r="47753" spans="2:11" ht="12" hidden="1" customHeight="1" x14ac:dyDescent="0.2">
      <c r="B47753" s="88"/>
      <c r="C47753" s="88"/>
      <c r="D47753" s="88"/>
      <c r="E47753" s="88"/>
      <c r="F47753" s="88"/>
      <c r="G47753" s="88"/>
      <c r="H47753" s="88"/>
      <c r="I47753" s="88"/>
      <c r="J47753" s="88"/>
      <c r="K47753" s="88"/>
    </row>
    <row r="47754" spans="2:11" ht="12" hidden="1" customHeight="1" x14ac:dyDescent="0.2">
      <c r="B47754" s="88"/>
      <c r="C47754" s="88"/>
      <c r="D47754" s="88"/>
      <c r="E47754" s="88"/>
      <c r="F47754" s="88"/>
      <c r="G47754" s="88"/>
      <c r="H47754" s="88"/>
      <c r="I47754" s="88"/>
      <c r="J47754" s="88"/>
      <c r="K47754" s="88"/>
    </row>
    <row r="47755" spans="2:11" ht="12" hidden="1" customHeight="1" x14ac:dyDescent="0.2">
      <c r="B47755" s="88"/>
      <c r="C47755" s="88"/>
      <c r="D47755" s="88"/>
      <c r="E47755" s="88"/>
      <c r="F47755" s="88"/>
      <c r="G47755" s="88"/>
      <c r="H47755" s="88"/>
      <c r="I47755" s="88"/>
      <c r="J47755" s="88"/>
      <c r="K47755" s="88"/>
    </row>
    <row r="47756" spans="2:11" ht="12" hidden="1" customHeight="1" x14ac:dyDescent="0.2">
      <c r="B47756" s="88"/>
      <c r="C47756" s="88"/>
      <c r="D47756" s="88"/>
      <c r="E47756" s="88"/>
      <c r="F47756" s="88"/>
      <c r="G47756" s="88"/>
      <c r="H47756" s="88"/>
      <c r="I47756" s="88"/>
      <c r="J47756" s="88"/>
      <c r="K47756" s="88"/>
    </row>
    <row r="47757" spans="2:11" ht="12" hidden="1" customHeight="1" x14ac:dyDescent="0.2">
      <c r="B47757" s="88"/>
      <c r="C47757" s="88"/>
      <c r="D47757" s="88"/>
      <c r="E47757" s="88"/>
      <c r="F47757" s="88"/>
      <c r="G47757" s="88"/>
      <c r="H47757" s="88"/>
      <c r="I47757" s="88"/>
      <c r="J47757" s="88"/>
      <c r="K47757" s="88"/>
    </row>
    <row r="47758" spans="2:11" ht="12" hidden="1" customHeight="1" x14ac:dyDescent="0.2">
      <c r="B47758" s="88"/>
      <c r="C47758" s="88"/>
      <c r="D47758" s="88"/>
      <c r="E47758" s="88"/>
      <c r="F47758" s="88"/>
      <c r="G47758" s="88"/>
      <c r="H47758" s="88"/>
      <c r="I47758" s="88"/>
      <c r="J47758" s="88"/>
      <c r="K47758" s="88"/>
    </row>
    <row r="47759" spans="2:11" ht="12" hidden="1" customHeight="1" x14ac:dyDescent="0.2">
      <c r="B47759" s="88"/>
      <c r="C47759" s="88"/>
      <c r="D47759" s="88"/>
      <c r="E47759" s="88"/>
      <c r="F47759" s="88"/>
      <c r="G47759" s="88"/>
      <c r="H47759" s="88"/>
      <c r="I47759" s="88"/>
      <c r="J47759" s="88"/>
      <c r="K47759" s="88"/>
    </row>
    <row r="47760" spans="2:11" ht="12" hidden="1" customHeight="1" x14ac:dyDescent="0.2">
      <c r="B47760" s="88"/>
      <c r="C47760" s="88"/>
      <c r="D47760" s="88"/>
      <c r="E47760" s="88"/>
      <c r="F47760" s="88"/>
      <c r="G47760" s="88"/>
      <c r="H47760" s="88"/>
      <c r="I47760" s="88"/>
      <c r="J47760" s="88"/>
      <c r="K47760" s="88"/>
    </row>
    <row r="47761" spans="2:11" ht="12" hidden="1" customHeight="1" x14ac:dyDescent="0.2">
      <c r="B47761" s="88"/>
      <c r="C47761" s="88"/>
      <c r="D47761" s="88"/>
      <c r="E47761" s="88"/>
      <c r="F47761" s="88"/>
      <c r="G47761" s="88"/>
      <c r="H47761" s="88"/>
      <c r="I47761" s="88"/>
      <c r="J47761" s="88"/>
      <c r="K47761" s="88"/>
    </row>
    <row r="47762" spans="2:11" ht="12" hidden="1" customHeight="1" x14ac:dyDescent="0.2">
      <c r="B47762" s="88"/>
      <c r="C47762" s="88"/>
      <c r="D47762" s="88"/>
      <c r="E47762" s="88"/>
      <c r="F47762" s="88"/>
      <c r="G47762" s="88"/>
      <c r="H47762" s="88"/>
      <c r="I47762" s="88"/>
      <c r="J47762" s="88"/>
      <c r="K47762" s="88"/>
    </row>
    <row r="47763" spans="2:11" ht="12" hidden="1" customHeight="1" x14ac:dyDescent="0.2">
      <c r="B47763" s="88"/>
      <c r="C47763" s="88"/>
      <c r="D47763" s="88"/>
      <c r="E47763" s="88"/>
      <c r="F47763" s="88"/>
      <c r="G47763" s="88"/>
      <c r="H47763" s="88"/>
      <c r="I47763" s="88"/>
      <c r="J47763" s="88"/>
      <c r="K47763" s="88"/>
    </row>
    <row r="47764" spans="2:11" ht="12" hidden="1" customHeight="1" x14ac:dyDescent="0.2">
      <c r="B47764" s="88"/>
      <c r="C47764" s="88"/>
      <c r="D47764" s="88"/>
      <c r="E47764" s="88"/>
      <c r="F47764" s="88"/>
      <c r="G47764" s="88"/>
      <c r="H47764" s="88"/>
      <c r="I47764" s="88"/>
      <c r="J47764" s="88"/>
      <c r="K47764" s="88"/>
    </row>
    <row r="47765" spans="2:11" ht="12" hidden="1" customHeight="1" x14ac:dyDescent="0.2">
      <c r="B47765" s="88"/>
      <c r="C47765" s="88"/>
      <c r="D47765" s="88"/>
      <c r="E47765" s="88"/>
      <c r="F47765" s="88"/>
      <c r="G47765" s="88"/>
      <c r="H47765" s="88"/>
      <c r="I47765" s="88"/>
      <c r="J47765" s="88"/>
      <c r="K47765" s="88"/>
    </row>
    <row r="47766" spans="2:11" ht="12" hidden="1" customHeight="1" x14ac:dyDescent="0.2">
      <c r="B47766" s="88"/>
      <c r="C47766" s="88"/>
      <c r="D47766" s="88"/>
      <c r="E47766" s="88"/>
      <c r="F47766" s="88"/>
      <c r="G47766" s="88"/>
      <c r="H47766" s="88"/>
      <c r="I47766" s="88"/>
      <c r="J47766" s="88"/>
      <c r="K47766" s="88"/>
    </row>
    <row r="47767" spans="2:11" ht="12" hidden="1" customHeight="1" x14ac:dyDescent="0.2">
      <c r="B47767" s="88"/>
      <c r="C47767" s="88"/>
      <c r="D47767" s="88"/>
      <c r="E47767" s="88"/>
      <c r="F47767" s="88"/>
      <c r="G47767" s="88"/>
      <c r="H47767" s="88"/>
      <c r="I47767" s="88"/>
      <c r="J47767" s="88"/>
      <c r="K47767" s="88"/>
    </row>
    <row r="47768" spans="2:11" ht="12" hidden="1" customHeight="1" x14ac:dyDescent="0.2">
      <c r="B47768" s="88"/>
      <c r="C47768" s="88"/>
      <c r="D47768" s="88"/>
      <c r="E47768" s="88"/>
      <c r="F47768" s="88"/>
      <c r="G47768" s="88"/>
      <c r="H47768" s="88"/>
      <c r="I47768" s="88"/>
      <c r="J47768" s="88"/>
      <c r="K47768" s="88"/>
    </row>
    <row r="47769" spans="2:11" ht="12" hidden="1" customHeight="1" x14ac:dyDescent="0.2">
      <c r="B47769" s="88"/>
      <c r="C47769" s="88"/>
      <c r="D47769" s="88"/>
      <c r="E47769" s="88"/>
      <c r="F47769" s="88"/>
      <c r="G47769" s="88"/>
      <c r="H47769" s="88"/>
      <c r="I47769" s="88"/>
      <c r="J47769" s="88"/>
      <c r="K47769" s="88"/>
    </row>
    <row r="47770" spans="2:11" ht="12" hidden="1" customHeight="1" x14ac:dyDescent="0.2">
      <c r="B47770" s="88"/>
      <c r="C47770" s="88"/>
      <c r="D47770" s="88"/>
      <c r="E47770" s="88"/>
      <c r="F47770" s="88"/>
      <c r="G47770" s="88"/>
      <c r="H47770" s="88"/>
      <c r="I47770" s="88"/>
      <c r="J47770" s="88"/>
      <c r="K47770" s="88"/>
    </row>
    <row r="47771" spans="2:11" ht="12" hidden="1" customHeight="1" x14ac:dyDescent="0.2">
      <c r="B47771" s="88"/>
      <c r="C47771" s="88"/>
      <c r="D47771" s="88"/>
      <c r="E47771" s="88"/>
      <c r="F47771" s="88"/>
      <c r="G47771" s="88"/>
      <c r="H47771" s="88"/>
      <c r="I47771" s="88"/>
      <c r="J47771" s="88"/>
      <c r="K47771" s="88"/>
    </row>
    <row r="47772" spans="2:11" ht="12" hidden="1" customHeight="1" x14ac:dyDescent="0.2">
      <c r="B47772" s="88"/>
      <c r="C47772" s="88"/>
      <c r="D47772" s="88"/>
      <c r="E47772" s="88"/>
      <c r="F47772" s="88"/>
      <c r="G47772" s="88"/>
      <c r="H47772" s="88"/>
      <c r="I47772" s="88"/>
      <c r="J47772" s="88"/>
      <c r="K47772" s="88"/>
    </row>
    <row r="47773" spans="2:11" ht="12" hidden="1" customHeight="1" x14ac:dyDescent="0.2">
      <c r="B47773" s="88"/>
      <c r="C47773" s="88"/>
      <c r="D47773" s="88"/>
      <c r="E47773" s="88"/>
      <c r="F47773" s="88"/>
      <c r="G47773" s="88"/>
      <c r="H47773" s="88"/>
      <c r="I47773" s="88"/>
      <c r="J47773" s="88"/>
      <c r="K47773" s="88"/>
    </row>
    <row r="47774" spans="2:11" ht="12" hidden="1" customHeight="1" x14ac:dyDescent="0.2">
      <c r="B47774" s="88"/>
      <c r="C47774" s="88"/>
      <c r="D47774" s="88"/>
      <c r="E47774" s="88"/>
      <c r="F47774" s="88"/>
      <c r="G47774" s="88"/>
      <c r="H47774" s="88"/>
      <c r="I47774" s="88"/>
      <c r="J47774" s="88"/>
      <c r="K47774" s="88"/>
    </row>
    <row r="47775" spans="2:11" ht="12" hidden="1" customHeight="1" x14ac:dyDescent="0.2">
      <c r="B47775" s="88"/>
      <c r="C47775" s="88"/>
      <c r="D47775" s="88"/>
      <c r="E47775" s="88"/>
      <c r="F47775" s="88"/>
      <c r="G47775" s="88"/>
      <c r="H47775" s="88"/>
      <c r="I47775" s="88"/>
      <c r="J47775" s="88"/>
      <c r="K47775" s="88"/>
    </row>
    <row r="47776" spans="2:11" ht="12" hidden="1" customHeight="1" x14ac:dyDescent="0.2">
      <c r="B47776" s="88"/>
      <c r="C47776" s="88"/>
      <c r="D47776" s="88"/>
      <c r="E47776" s="88"/>
      <c r="F47776" s="88"/>
      <c r="G47776" s="88"/>
      <c r="H47776" s="88"/>
      <c r="I47776" s="88"/>
      <c r="J47776" s="88"/>
      <c r="K47776" s="88"/>
    </row>
    <row r="47777" spans="2:11" ht="12" hidden="1" customHeight="1" x14ac:dyDescent="0.2">
      <c r="B47777" s="88"/>
      <c r="C47777" s="88"/>
      <c r="D47777" s="88"/>
      <c r="E47777" s="88"/>
      <c r="F47777" s="88"/>
      <c r="G47777" s="88"/>
      <c r="H47777" s="88"/>
      <c r="I47777" s="88"/>
      <c r="J47777" s="88"/>
      <c r="K47777" s="88"/>
    </row>
    <row r="47778" spans="2:11" ht="12" hidden="1" customHeight="1" x14ac:dyDescent="0.2">
      <c r="B47778" s="88"/>
      <c r="C47778" s="88"/>
      <c r="D47778" s="88"/>
      <c r="E47778" s="88"/>
      <c r="F47778" s="88"/>
      <c r="G47778" s="88"/>
      <c r="H47778" s="88"/>
      <c r="I47778" s="88"/>
      <c r="J47778" s="88"/>
      <c r="K47778" s="88"/>
    </row>
    <row r="47779" spans="2:11" ht="12" hidden="1" customHeight="1" x14ac:dyDescent="0.2">
      <c r="B47779" s="88"/>
      <c r="C47779" s="88"/>
      <c r="D47779" s="88"/>
      <c r="E47779" s="88"/>
      <c r="F47779" s="88"/>
      <c r="G47779" s="88"/>
      <c r="H47779" s="88"/>
      <c r="I47779" s="88"/>
      <c r="J47779" s="88"/>
      <c r="K47779" s="88"/>
    </row>
    <row r="47780" spans="2:11" ht="12" hidden="1" customHeight="1" x14ac:dyDescent="0.2">
      <c r="B47780" s="88"/>
      <c r="C47780" s="88"/>
      <c r="D47780" s="88"/>
      <c r="E47780" s="88"/>
      <c r="F47780" s="88"/>
      <c r="G47780" s="88"/>
      <c r="H47780" s="88"/>
      <c r="I47780" s="88"/>
      <c r="J47780" s="88"/>
      <c r="K47780" s="88"/>
    </row>
    <row r="47781" spans="2:11" ht="12" hidden="1" customHeight="1" x14ac:dyDescent="0.2">
      <c r="B47781" s="88"/>
      <c r="C47781" s="88"/>
      <c r="D47781" s="88"/>
      <c r="E47781" s="88"/>
      <c r="F47781" s="88"/>
      <c r="G47781" s="88"/>
      <c r="H47781" s="88"/>
      <c r="I47781" s="88"/>
      <c r="J47781" s="88"/>
      <c r="K47781" s="88"/>
    </row>
    <row r="47782" spans="2:11" ht="12" hidden="1" customHeight="1" x14ac:dyDescent="0.2">
      <c r="B47782" s="88"/>
      <c r="C47782" s="88"/>
      <c r="D47782" s="88"/>
      <c r="E47782" s="88"/>
      <c r="F47782" s="88"/>
      <c r="G47782" s="88"/>
      <c r="H47782" s="88"/>
      <c r="I47782" s="88"/>
      <c r="J47782" s="88"/>
      <c r="K47782" s="88"/>
    </row>
    <row r="47783" spans="2:11" ht="12" hidden="1" customHeight="1" x14ac:dyDescent="0.2">
      <c r="B47783" s="88"/>
      <c r="C47783" s="88"/>
      <c r="D47783" s="88"/>
      <c r="E47783" s="88"/>
      <c r="F47783" s="88"/>
      <c r="G47783" s="88"/>
      <c r="H47783" s="88"/>
      <c r="I47783" s="88"/>
      <c r="J47783" s="88"/>
      <c r="K47783" s="88"/>
    </row>
    <row r="47784" spans="2:11" ht="12" hidden="1" customHeight="1" x14ac:dyDescent="0.2">
      <c r="B47784" s="88"/>
      <c r="C47784" s="88"/>
      <c r="D47784" s="88"/>
      <c r="E47784" s="88"/>
      <c r="F47784" s="88"/>
      <c r="G47784" s="88"/>
      <c r="H47784" s="88"/>
      <c r="I47784" s="88"/>
      <c r="J47784" s="88"/>
      <c r="K47784" s="88"/>
    </row>
    <row r="47785" spans="2:11" ht="12" hidden="1" customHeight="1" x14ac:dyDescent="0.2">
      <c r="B47785" s="88"/>
      <c r="C47785" s="88"/>
      <c r="D47785" s="88"/>
      <c r="E47785" s="88"/>
      <c r="F47785" s="88"/>
      <c r="G47785" s="88"/>
      <c r="H47785" s="88"/>
      <c r="I47785" s="88"/>
      <c r="J47785" s="88"/>
      <c r="K47785" s="88"/>
    </row>
    <row r="47786" spans="2:11" ht="12" hidden="1" customHeight="1" x14ac:dyDescent="0.2">
      <c r="B47786" s="88"/>
      <c r="C47786" s="88"/>
      <c r="D47786" s="88"/>
      <c r="E47786" s="88"/>
      <c r="F47786" s="88"/>
      <c r="G47786" s="88"/>
      <c r="H47786" s="88"/>
      <c r="I47786" s="88"/>
      <c r="J47786" s="88"/>
      <c r="K47786" s="88"/>
    </row>
    <row r="47787" spans="2:11" ht="12" hidden="1" customHeight="1" x14ac:dyDescent="0.2">
      <c r="B47787" s="88"/>
      <c r="C47787" s="88"/>
      <c r="D47787" s="88"/>
      <c r="E47787" s="88"/>
      <c r="F47787" s="88"/>
      <c r="G47787" s="88"/>
      <c r="H47787" s="88"/>
      <c r="I47787" s="88"/>
      <c r="J47787" s="88"/>
      <c r="K47787" s="88"/>
    </row>
    <row r="47788" spans="2:11" ht="12" hidden="1" customHeight="1" x14ac:dyDescent="0.2">
      <c r="B47788" s="88"/>
      <c r="C47788" s="88"/>
      <c r="D47788" s="88"/>
      <c r="E47788" s="88"/>
      <c r="F47788" s="88"/>
      <c r="G47788" s="88"/>
      <c r="H47788" s="88"/>
      <c r="I47788" s="88"/>
      <c r="J47788" s="88"/>
      <c r="K47788" s="88"/>
    </row>
    <row r="47789" spans="2:11" ht="12" hidden="1" customHeight="1" x14ac:dyDescent="0.2">
      <c r="B47789" s="88"/>
      <c r="C47789" s="88"/>
      <c r="D47789" s="88"/>
      <c r="E47789" s="88"/>
      <c r="F47789" s="88"/>
      <c r="G47789" s="88"/>
      <c r="H47789" s="88"/>
      <c r="I47789" s="88"/>
      <c r="J47789" s="88"/>
      <c r="K47789" s="88"/>
    </row>
    <row r="47790" spans="2:11" ht="12" hidden="1" customHeight="1" x14ac:dyDescent="0.2">
      <c r="B47790" s="88"/>
      <c r="C47790" s="88"/>
      <c r="D47790" s="88"/>
      <c r="E47790" s="88"/>
      <c r="F47790" s="88"/>
      <c r="G47790" s="88"/>
      <c r="H47790" s="88"/>
      <c r="I47790" s="88"/>
      <c r="J47790" s="88"/>
      <c r="K47790" s="88"/>
    </row>
    <row r="47791" spans="2:11" ht="12" hidden="1" customHeight="1" x14ac:dyDescent="0.2">
      <c r="B47791" s="88"/>
      <c r="C47791" s="88"/>
      <c r="D47791" s="88"/>
      <c r="E47791" s="88"/>
      <c r="F47791" s="88"/>
      <c r="G47791" s="88"/>
      <c r="H47791" s="88"/>
      <c r="I47791" s="88"/>
      <c r="J47791" s="88"/>
      <c r="K47791" s="88"/>
    </row>
    <row r="47792" spans="2:11" ht="12" hidden="1" customHeight="1" x14ac:dyDescent="0.2">
      <c r="B47792" s="88"/>
      <c r="C47792" s="88"/>
      <c r="D47792" s="88"/>
      <c r="E47792" s="88"/>
      <c r="F47792" s="88"/>
      <c r="G47792" s="88"/>
      <c r="H47792" s="88"/>
      <c r="I47792" s="88"/>
      <c r="J47792" s="88"/>
      <c r="K47792" s="88"/>
    </row>
    <row r="47793" spans="2:11" ht="12" hidden="1" customHeight="1" x14ac:dyDescent="0.2">
      <c r="B47793" s="88"/>
      <c r="C47793" s="88"/>
      <c r="D47793" s="88"/>
      <c r="E47793" s="88"/>
      <c r="F47793" s="88"/>
      <c r="G47793" s="88"/>
      <c r="H47793" s="88"/>
      <c r="I47793" s="88"/>
      <c r="J47793" s="88"/>
      <c r="K47793" s="88"/>
    </row>
    <row r="47794" spans="2:11" ht="12" hidden="1" customHeight="1" x14ac:dyDescent="0.2">
      <c r="B47794" s="88"/>
      <c r="C47794" s="88"/>
      <c r="D47794" s="88"/>
      <c r="E47794" s="88"/>
      <c r="F47794" s="88"/>
      <c r="G47794" s="88"/>
      <c r="H47794" s="88"/>
      <c r="I47794" s="88"/>
      <c r="J47794" s="88"/>
      <c r="K47794" s="88"/>
    </row>
    <row r="47795" spans="2:11" ht="12" hidden="1" customHeight="1" x14ac:dyDescent="0.2">
      <c r="B47795" s="88"/>
      <c r="C47795" s="88"/>
      <c r="D47795" s="88"/>
      <c r="E47795" s="88"/>
      <c r="F47795" s="88"/>
      <c r="G47795" s="88"/>
      <c r="H47795" s="88"/>
      <c r="I47795" s="88"/>
      <c r="J47795" s="88"/>
      <c r="K47795" s="88"/>
    </row>
    <row r="47796" spans="2:11" ht="12" hidden="1" customHeight="1" x14ac:dyDescent="0.2">
      <c r="B47796" s="88"/>
      <c r="C47796" s="88"/>
      <c r="D47796" s="88"/>
      <c r="E47796" s="88"/>
      <c r="F47796" s="88"/>
      <c r="G47796" s="88"/>
      <c r="H47796" s="88"/>
      <c r="I47796" s="88"/>
      <c r="J47796" s="88"/>
      <c r="K47796" s="88"/>
    </row>
    <row r="47797" spans="2:11" ht="12" hidden="1" customHeight="1" x14ac:dyDescent="0.2">
      <c r="B47797" s="88"/>
      <c r="C47797" s="88"/>
      <c r="D47797" s="88"/>
      <c r="E47797" s="88"/>
      <c r="F47797" s="88"/>
      <c r="G47797" s="88"/>
      <c r="H47797" s="88"/>
      <c r="I47797" s="88"/>
      <c r="J47797" s="88"/>
      <c r="K47797" s="88"/>
    </row>
    <row r="47798" spans="2:11" ht="12" hidden="1" customHeight="1" x14ac:dyDescent="0.2">
      <c r="B47798" s="88"/>
      <c r="C47798" s="88"/>
      <c r="D47798" s="88"/>
      <c r="E47798" s="88"/>
      <c r="F47798" s="88"/>
      <c r="G47798" s="88"/>
      <c r="H47798" s="88"/>
      <c r="I47798" s="88"/>
      <c r="J47798" s="88"/>
      <c r="K47798" s="88"/>
    </row>
    <row r="47799" spans="2:11" ht="12" hidden="1" customHeight="1" x14ac:dyDescent="0.2">
      <c r="B47799" s="88"/>
      <c r="C47799" s="88"/>
      <c r="D47799" s="88"/>
      <c r="E47799" s="88"/>
      <c r="F47799" s="88"/>
      <c r="G47799" s="88"/>
      <c r="H47799" s="88"/>
      <c r="I47799" s="88"/>
      <c r="J47799" s="88"/>
      <c r="K47799" s="88"/>
    </row>
    <row r="47800" spans="2:11" ht="12" hidden="1" customHeight="1" x14ac:dyDescent="0.2">
      <c r="B47800" s="88"/>
      <c r="C47800" s="88"/>
      <c r="D47800" s="88"/>
      <c r="E47800" s="88"/>
      <c r="F47800" s="88"/>
      <c r="G47800" s="88"/>
      <c r="H47800" s="88"/>
      <c r="I47800" s="88"/>
      <c r="J47800" s="88"/>
      <c r="K47800" s="88"/>
    </row>
    <row r="47801" spans="2:11" ht="12" hidden="1" customHeight="1" x14ac:dyDescent="0.2">
      <c r="B47801" s="88"/>
      <c r="C47801" s="88"/>
      <c r="D47801" s="88"/>
      <c r="E47801" s="88"/>
      <c r="F47801" s="88"/>
      <c r="G47801" s="88"/>
      <c r="H47801" s="88"/>
      <c r="I47801" s="88"/>
      <c r="J47801" s="88"/>
      <c r="K47801" s="88"/>
    </row>
    <row r="47802" spans="2:11" ht="12" hidden="1" customHeight="1" x14ac:dyDescent="0.2">
      <c r="B47802" s="88"/>
      <c r="C47802" s="88"/>
      <c r="D47802" s="88"/>
      <c r="E47802" s="88"/>
      <c r="F47802" s="88"/>
      <c r="G47802" s="88"/>
      <c r="H47802" s="88"/>
      <c r="I47802" s="88"/>
      <c r="J47802" s="88"/>
      <c r="K47802" s="88"/>
    </row>
    <row r="47803" spans="2:11" ht="12" hidden="1" customHeight="1" x14ac:dyDescent="0.2">
      <c r="B47803" s="88"/>
      <c r="C47803" s="88"/>
      <c r="D47803" s="88"/>
      <c r="E47803" s="88"/>
      <c r="F47803" s="88"/>
      <c r="G47803" s="88"/>
      <c r="H47803" s="88"/>
      <c r="I47803" s="88"/>
      <c r="J47803" s="88"/>
      <c r="K47803" s="88"/>
    </row>
    <row r="47804" spans="2:11" ht="12" hidden="1" customHeight="1" x14ac:dyDescent="0.2">
      <c r="B47804" s="88"/>
      <c r="C47804" s="88"/>
      <c r="D47804" s="88"/>
      <c r="E47804" s="88"/>
      <c r="F47804" s="88"/>
      <c r="G47804" s="88"/>
      <c r="H47804" s="88"/>
      <c r="I47804" s="88"/>
      <c r="J47804" s="88"/>
      <c r="K47804" s="88"/>
    </row>
    <row r="47805" spans="2:11" ht="12" hidden="1" customHeight="1" x14ac:dyDescent="0.2">
      <c r="B47805" s="88"/>
      <c r="C47805" s="88"/>
      <c r="D47805" s="88"/>
      <c r="E47805" s="88"/>
      <c r="F47805" s="88"/>
      <c r="G47805" s="88"/>
      <c r="H47805" s="88"/>
      <c r="I47805" s="88"/>
      <c r="J47805" s="88"/>
      <c r="K47805" s="88"/>
    </row>
    <row r="47806" spans="2:11" ht="12" hidden="1" customHeight="1" x14ac:dyDescent="0.2">
      <c r="B47806" s="88"/>
      <c r="C47806" s="88"/>
      <c r="D47806" s="88"/>
      <c r="E47806" s="88"/>
      <c r="F47806" s="88"/>
      <c r="G47806" s="88"/>
      <c r="H47806" s="88"/>
      <c r="I47806" s="88"/>
      <c r="J47806" s="88"/>
      <c r="K47806" s="88"/>
    </row>
    <row r="47807" spans="2:11" ht="12" hidden="1" customHeight="1" x14ac:dyDescent="0.2">
      <c r="B47807" s="88"/>
      <c r="C47807" s="88"/>
      <c r="D47807" s="88"/>
      <c r="E47807" s="88"/>
      <c r="F47807" s="88"/>
      <c r="G47807" s="88"/>
      <c r="H47807" s="88"/>
      <c r="I47807" s="88"/>
      <c r="J47807" s="88"/>
      <c r="K47807" s="88"/>
    </row>
    <row r="47808" spans="2:11" ht="12" hidden="1" customHeight="1" x14ac:dyDescent="0.2">
      <c r="B47808" s="88"/>
      <c r="C47808" s="88"/>
      <c r="D47808" s="88"/>
      <c r="E47808" s="88"/>
      <c r="F47808" s="88"/>
      <c r="G47808" s="88"/>
      <c r="H47808" s="88"/>
      <c r="I47808" s="88"/>
      <c r="J47808" s="88"/>
      <c r="K47808" s="88"/>
    </row>
    <row r="47809" spans="2:11" ht="12" hidden="1" customHeight="1" x14ac:dyDescent="0.2">
      <c r="B47809" s="88"/>
      <c r="C47809" s="88"/>
      <c r="D47809" s="88"/>
      <c r="E47809" s="88"/>
      <c r="F47809" s="88"/>
      <c r="G47809" s="88"/>
      <c r="H47809" s="88"/>
      <c r="I47809" s="88"/>
      <c r="J47809" s="88"/>
      <c r="K47809" s="88"/>
    </row>
    <row r="47810" spans="2:11" ht="12" hidden="1" customHeight="1" x14ac:dyDescent="0.2">
      <c r="B47810" s="88"/>
      <c r="C47810" s="88"/>
      <c r="D47810" s="88"/>
      <c r="E47810" s="88"/>
      <c r="F47810" s="88"/>
      <c r="G47810" s="88"/>
      <c r="H47810" s="88"/>
      <c r="I47810" s="88"/>
      <c r="J47810" s="88"/>
      <c r="K47810" s="88"/>
    </row>
    <row r="47811" spans="2:11" ht="12" hidden="1" customHeight="1" x14ac:dyDescent="0.2">
      <c r="B47811" s="88"/>
      <c r="C47811" s="88"/>
      <c r="D47811" s="88"/>
      <c r="E47811" s="88"/>
      <c r="F47811" s="88"/>
      <c r="G47811" s="88"/>
      <c r="H47811" s="88"/>
      <c r="I47811" s="88"/>
      <c r="J47811" s="88"/>
      <c r="K47811" s="88"/>
    </row>
    <row r="47812" spans="2:11" ht="12" hidden="1" customHeight="1" x14ac:dyDescent="0.2">
      <c r="B47812" s="88"/>
      <c r="C47812" s="88"/>
      <c r="D47812" s="88"/>
      <c r="E47812" s="88"/>
      <c r="F47812" s="88"/>
      <c r="G47812" s="88"/>
      <c r="H47812" s="88"/>
      <c r="I47812" s="88"/>
      <c r="J47812" s="88"/>
      <c r="K47812" s="88"/>
    </row>
    <row r="47813" spans="2:11" ht="12" hidden="1" customHeight="1" x14ac:dyDescent="0.2">
      <c r="B47813" s="88"/>
      <c r="C47813" s="88"/>
      <c r="D47813" s="88"/>
      <c r="E47813" s="88"/>
      <c r="F47813" s="88"/>
      <c r="G47813" s="88"/>
      <c r="H47813" s="88"/>
      <c r="I47813" s="88"/>
      <c r="J47813" s="88"/>
      <c r="K47813" s="88"/>
    </row>
    <row r="47814" spans="2:11" ht="12" hidden="1" customHeight="1" x14ac:dyDescent="0.2">
      <c r="B47814" s="88"/>
      <c r="C47814" s="88"/>
      <c r="D47814" s="88"/>
      <c r="E47814" s="88"/>
      <c r="F47814" s="88"/>
      <c r="G47814" s="88"/>
      <c r="H47814" s="88"/>
      <c r="I47814" s="88"/>
      <c r="J47814" s="88"/>
      <c r="K47814" s="88"/>
    </row>
    <row r="47815" spans="2:11" ht="12" hidden="1" customHeight="1" x14ac:dyDescent="0.2">
      <c r="B47815" s="88"/>
      <c r="C47815" s="88"/>
      <c r="D47815" s="88"/>
      <c r="E47815" s="88"/>
      <c r="F47815" s="88"/>
      <c r="G47815" s="88"/>
      <c r="H47815" s="88"/>
      <c r="I47815" s="88"/>
      <c r="J47815" s="88"/>
      <c r="K47815" s="88"/>
    </row>
    <row r="47816" spans="2:11" ht="12" hidden="1" customHeight="1" x14ac:dyDescent="0.2">
      <c r="B47816" s="88"/>
      <c r="C47816" s="88"/>
      <c r="D47816" s="88"/>
      <c r="E47816" s="88"/>
      <c r="F47816" s="88"/>
      <c r="G47816" s="88"/>
      <c r="H47816" s="88"/>
      <c r="I47816" s="88"/>
      <c r="J47816" s="88"/>
      <c r="K47816" s="88"/>
    </row>
    <row r="47817" spans="2:11" ht="12" hidden="1" customHeight="1" x14ac:dyDescent="0.2">
      <c r="B47817" s="88"/>
      <c r="C47817" s="88"/>
      <c r="D47817" s="88"/>
      <c r="E47817" s="88"/>
      <c r="F47817" s="88"/>
      <c r="G47817" s="88"/>
      <c r="H47817" s="88"/>
      <c r="I47817" s="88"/>
      <c r="J47817" s="88"/>
      <c r="K47817" s="88"/>
    </row>
    <row r="47818" spans="2:11" ht="12" hidden="1" customHeight="1" x14ac:dyDescent="0.2">
      <c r="B47818" s="88"/>
      <c r="C47818" s="88"/>
      <c r="D47818" s="88"/>
      <c r="E47818" s="88"/>
      <c r="F47818" s="88"/>
      <c r="G47818" s="88"/>
      <c r="H47818" s="88"/>
      <c r="I47818" s="88"/>
      <c r="J47818" s="88"/>
      <c r="K47818" s="88"/>
    </row>
    <row r="47819" spans="2:11" ht="12" hidden="1" customHeight="1" x14ac:dyDescent="0.2">
      <c r="B47819" s="88"/>
      <c r="C47819" s="88"/>
      <c r="D47819" s="88"/>
      <c r="E47819" s="88"/>
      <c r="F47819" s="88"/>
      <c r="G47819" s="88"/>
      <c r="H47819" s="88"/>
      <c r="I47819" s="88"/>
      <c r="J47819" s="88"/>
      <c r="K47819" s="88"/>
    </row>
    <row r="47820" spans="2:11" ht="12" hidden="1" customHeight="1" x14ac:dyDescent="0.2">
      <c r="B47820" s="88"/>
      <c r="C47820" s="88"/>
      <c r="D47820" s="88"/>
      <c r="E47820" s="88"/>
      <c r="F47820" s="88"/>
      <c r="G47820" s="88"/>
      <c r="H47820" s="88"/>
      <c r="I47820" s="88"/>
      <c r="J47820" s="88"/>
      <c r="K47820" s="88"/>
    </row>
    <row r="47821" spans="2:11" ht="12" hidden="1" customHeight="1" x14ac:dyDescent="0.2">
      <c r="B47821" s="88"/>
      <c r="C47821" s="88"/>
      <c r="D47821" s="88"/>
      <c r="E47821" s="88"/>
      <c r="F47821" s="88"/>
      <c r="G47821" s="88"/>
      <c r="H47821" s="88"/>
      <c r="I47821" s="88"/>
      <c r="J47821" s="88"/>
      <c r="K47821" s="88"/>
    </row>
    <row r="47822" spans="2:11" ht="12" hidden="1" customHeight="1" x14ac:dyDescent="0.2">
      <c r="B47822" s="88"/>
      <c r="C47822" s="88"/>
      <c r="D47822" s="88"/>
      <c r="E47822" s="88"/>
      <c r="F47822" s="88"/>
      <c r="G47822" s="88"/>
      <c r="H47822" s="88"/>
      <c r="I47822" s="88"/>
      <c r="J47822" s="88"/>
      <c r="K47822" s="88"/>
    </row>
    <row r="47823" spans="2:11" ht="12" hidden="1" customHeight="1" x14ac:dyDescent="0.2">
      <c r="B47823" s="88"/>
      <c r="C47823" s="88"/>
      <c r="D47823" s="88"/>
      <c r="E47823" s="88"/>
      <c r="F47823" s="88"/>
      <c r="G47823" s="88"/>
      <c r="H47823" s="88"/>
      <c r="I47823" s="88"/>
      <c r="J47823" s="88"/>
      <c r="K47823" s="88"/>
    </row>
    <row r="47824" spans="2:11" ht="12" hidden="1" customHeight="1" x14ac:dyDescent="0.2">
      <c r="B47824" s="88"/>
      <c r="C47824" s="88"/>
      <c r="D47824" s="88"/>
      <c r="E47824" s="88"/>
      <c r="F47824" s="88"/>
      <c r="G47824" s="88"/>
      <c r="H47824" s="88"/>
      <c r="I47824" s="88"/>
      <c r="J47824" s="88"/>
      <c r="K47824" s="88"/>
    </row>
    <row r="47825" spans="2:11" ht="12" hidden="1" customHeight="1" x14ac:dyDescent="0.2">
      <c r="B47825" s="88"/>
      <c r="C47825" s="88"/>
      <c r="D47825" s="88"/>
      <c r="E47825" s="88"/>
      <c r="F47825" s="88"/>
      <c r="G47825" s="88"/>
      <c r="H47825" s="88"/>
      <c r="I47825" s="88"/>
      <c r="J47825" s="88"/>
      <c r="K47825" s="88"/>
    </row>
    <row r="47826" spans="2:11" ht="12" hidden="1" customHeight="1" x14ac:dyDescent="0.2">
      <c r="B47826" s="88"/>
      <c r="C47826" s="88"/>
      <c r="D47826" s="88"/>
      <c r="E47826" s="88"/>
      <c r="F47826" s="88"/>
      <c r="G47826" s="88"/>
      <c r="H47826" s="88"/>
      <c r="I47826" s="88"/>
      <c r="J47826" s="88"/>
      <c r="K47826" s="88"/>
    </row>
    <row r="47827" spans="2:11" ht="12" hidden="1" customHeight="1" x14ac:dyDescent="0.2">
      <c r="B47827" s="88"/>
      <c r="C47827" s="88"/>
      <c r="D47827" s="88"/>
      <c r="E47827" s="88"/>
      <c r="F47827" s="88"/>
      <c r="G47827" s="88"/>
      <c r="H47827" s="88"/>
      <c r="I47827" s="88"/>
      <c r="J47827" s="88"/>
      <c r="K47827" s="88"/>
    </row>
    <row r="47828" spans="2:11" ht="12" hidden="1" customHeight="1" x14ac:dyDescent="0.2">
      <c r="B47828" s="88"/>
      <c r="C47828" s="88"/>
      <c r="D47828" s="88"/>
      <c r="E47828" s="88"/>
      <c r="F47828" s="88"/>
      <c r="G47828" s="88"/>
      <c r="H47828" s="88"/>
      <c r="I47828" s="88"/>
      <c r="J47828" s="88"/>
      <c r="K47828" s="88"/>
    </row>
    <row r="47829" spans="2:11" ht="12" hidden="1" customHeight="1" x14ac:dyDescent="0.2">
      <c r="B47829" s="88"/>
      <c r="C47829" s="88"/>
      <c r="D47829" s="88"/>
      <c r="E47829" s="88"/>
      <c r="F47829" s="88"/>
      <c r="G47829" s="88"/>
      <c r="H47829" s="88"/>
      <c r="I47829" s="88"/>
      <c r="J47829" s="88"/>
      <c r="K47829" s="88"/>
    </row>
    <row r="47830" spans="2:11" ht="12" hidden="1" customHeight="1" x14ac:dyDescent="0.2">
      <c r="B47830" s="88"/>
      <c r="C47830" s="88"/>
      <c r="D47830" s="88"/>
      <c r="E47830" s="88"/>
      <c r="F47830" s="88"/>
      <c r="G47830" s="88"/>
      <c r="H47830" s="88"/>
      <c r="I47830" s="88"/>
      <c r="J47830" s="88"/>
      <c r="K47830" s="88"/>
    </row>
    <row r="47831" spans="2:11" ht="12" hidden="1" customHeight="1" x14ac:dyDescent="0.2">
      <c r="B47831" s="88"/>
      <c r="C47831" s="88"/>
      <c r="D47831" s="88"/>
      <c r="E47831" s="88"/>
      <c r="F47831" s="88"/>
      <c r="G47831" s="88"/>
      <c r="H47831" s="88"/>
      <c r="I47831" s="88"/>
      <c r="J47831" s="88"/>
      <c r="K47831" s="88"/>
    </row>
    <row r="47832" spans="2:11" ht="12" hidden="1" customHeight="1" x14ac:dyDescent="0.2">
      <c r="B47832" s="88"/>
      <c r="C47832" s="88"/>
      <c r="D47832" s="88"/>
      <c r="E47832" s="88"/>
      <c r="F47832" s="88"/>
      <c r="G47832" s="88"/>
      <c r="H47832" s="88"/>
      <c r="I47832" s="88"/>
      <c r="J47832" s="88"/>
      <c r="K47832" s="88"/>
    </row>
    <row r="47833" spans="2:11" ht="12" hidden="1" customHeight="1" x14ac:dyDescent="0.2">
      <c r="B47833" s="88"/>
      <c r="C47833" s="88"/>
      <c r="D47833" s="88"/>
      <c r="E47833" s="88"/>
      <c r="F47833" s="88"/>
      <c r="G47833" s="88"/>
      <c r="H47833" s="88"/>
      <c r="I47833" s="88"/>
      <c r="J47833" s="88"/>
      <c r="K47833" s="88"/>
    </row>
    <row r="47834" spans="2:11" ht="12" hidden="1" customHeight="1" x14ac:dyDescent="0.2">
      <c r="B47834" s="88"/>
      <c r="C47834" s="88"/>
      <c r="D47834" s="88"/>
      <c r="E47834" s="88"/>
      <c r="F47834" s="88"/>
      <c r="G47834" s="88"/>
      <c r="H47834" s="88"/>
      <c r="I47834" s="88"/>
      <c r="J47834" s="88"/>
      <c r="K47834" s="88"/>
    </row>
    <row r="47835" spans="2:11" ht="12" hidden="1" customHeight="1" x14ac:dyDescent="0.2">
      <c r="B47835" s="88"/>
      <c r="C47835" s="88"/>
      <c r="D47835" s="88"/>
      <c r="E47835" s="88"/>
      <c r="F47835" s="88"/>
      <c r="G47835" s="88"/>
      <c r="H47835" s="88"/>
      <c r="I47835" s="88"/>
      <c r="J47835" s="88"/>
      <c r="K47835" s="88"/>
    </row>
    <row r="47836" spans="2:11" ht="12" hidden="1" customHeight="1" x14ac:dyDescent="0.2">
      <c r="B47836" s="88"/>
      <c r="C47836" s="88"/>
      <c r="D47836" s="88"/>
      <c r="E47836" s="88"/>
      <c r="F47836" s="88"/>
      <c r="G47836" s="88"/>
      <c r="H47836" s="88"/>
      <c r="I47836" s="88"/>
      <c r="J47836" s="88"/>
      <c r="K47836" s="88"/>
    </row>
    <row r="47837" spans="2:11" ht="12" hidden="1" customHeight="1" x14ac:dyDescent="0.2">
      <c r="B47837" s="88"/>
      <c r="C47837" s="88"/>
      <c r="D47837" s="88"/>
      <c r="E47837" s="88"/>
      <c r="F47837" s="88"/>
      <c r="G47837" s="88"/>
      <c r="H47837" s="88"/>
      <c r="I47837" s="88"/>
      <c r="J47837" s="88"/>
      <c r="K47837" s="88"/>
    </row>
    <row r="47838" spans="2:11" ht="12" hidden="1" customHeight="1" x14ac:dyDescent="0.2">
      <c r="B47838" s="88"/>
      <c r="C47838" s="88"/>
      <c r="D47838" s="88"/>
      <c r="E47838" s="88"/>
      <c r="F47838" s="88"/>
      <c r="G47838" s="88"/>
      <c r="H47838" s="88"/>
      <c r="I47838" s="88"/>
      <c r="J47838" s="88"/>
      <c r="K47838" s="88"/>
    </row>
    <row r="47839" spans="2:11" ht="12" hidden="1" customHeight="1" x14ac:dyDescent="0.2">
      <c r="B47839" s="88"/>
      <c r="C47839" s="88"/>
      <c r="D47839" s="88"/>
      <c r="E47839" s="88"/>
      <c r="F47839" s="88"/>
      <c r="G47839" s="88"/>
      <c r="H47839" s="88"/>
      <c r="I47839" s="88"/>
      <c r="J47839" s="88"/>
      <c r="K47839" s="88"/>
    </row>
    <row r="47840" spans="2:11" ht="12" hidden="1" customHeight="1" x14ac:dyDescent="0.2">
      <c r="B47840" s="88"/>
      <c r="C47840" s="88"/>
      <c r="D47840" s="88"/>
      <c r="E47840" s="88"/>
      <c r="F47840" s="88"/>
      <c r="G47840" s="88"/>
      <c r="H47840" s="88"/>
      <c r="I47840" s="88"/>
      <c r="J47840" s="88"/>
      <c r="K47840" s="88"/>
    </row>
    <row r="47841" spans="2:11" ht="12" hidden="1" customHeight="1" x14ac:dyDescent="0.2">
      <c r="B47841" s="88"/>
      <c r="C47841" s="88"/>
      <c r="D47841" s="88"/>
      <c r="E47841" s="88"/>
      <c r="F47841" s="88"/>
      <c r="G47841" s="88"/>
      <c r="H47841" s="88"/>
      <c r="I47841" s="88"/>
      <c r="J47841" s="88"/>
      <c r="K47841" s="88"/>
    </row>
    <row r="47842" spans="2:11" ht="12" hidden="1" customHeight="1" x14ac:dyDescent="0.2">
      <c r="B47842" s="88"/>
      <c r="C47842" s="88"/>
      <c r="D47842" s="88"/>
      <c r="E47842" s="88"/>
      <c r="F47842" s="88"/>
      <c r="G47842" s="88"/>
      <c r="H47842" s="88"/>
      <c r="I47842" s="88"/>
      <c r="J47842" s="88"/>
      <c r="K47842" s="88"/>
    </row>
    <row r="47843" spans="2:11" ht="12" hidden="1" customHeight="1" x14ac:dyDescent="0.2">
      <c r="B47843" s="88"/>
      <c r="C47843" s="88"/>
      <c r="D47843" s="88"/>
      <c r="E47843" s="88"/>
      <c r="F47843" s="88"/>
      <c r="G47843" s="88"/>
      <c r="H47843" s="88"/>
      <c r="I47843" s="88"/>
      <c r="J47843" s="88"/>
      <c r="K47843" s="88"/>
    </row>
    <row r="47844" spans="2:11" ht="12" hidden="1" customHeight="1" x14ac:dyDescent="0.2">
      <c r="B47844" s="88"/>
      <c r="C47844" s="88"/>
      <c r="D47844" s="88"/>
      <c r="E47844" s="88"/>
      <c r="F47844" s="88"/>
      <c r="G47844" s="88"/>
      <c r="H47844" s="88"/>
      <c r="I47844" s="88"/>
      <c r="J47844" s="88"/>
      <c r="K47844" s="88"/>
    </row>
    <row r="47845" spans="2:11" ht="12" hidden="1" customHeight="1" x14ac:dyDescent="0.2">
      <c r="B47845" s="88"/>
      <c r="C47845" s="88"/>
      <c r="D47845" s="88"/>
      <c r="E47845" s="88"/>
      <c r="F47845" s="88"/>
      <c r="G47845" s="88"/>
      <c r="H47845" s="88"/>
      <c r="I47845" s="88"/>
      <c r="J47845" s="88"/>
      <c r="K47845" s="88"/>
    </row>
    <row r="47846" spans="2:11" ht="12" hidden="1" customHeight="1" x14ac:dyDescent="0.2">
      <c r="B47846" s="88"/>
      <c r="C47846" s="88"/>
      <c r="D47846" s="88"/>
      <c r="E47846" s="88"/>
      <c r="F47846" s="88"/>
      <c r="G47846" s="88"/>
      <c r="H47846" s="88"/>
      <c r="I47846" s="88"/>
      <c r="J47846" s="88"/>
      <c r="K47846" s="88"/>
    </row>
    <row r="47847" spans="2:11" ht="12" hidden="1" customHeight="1" x14ac:dyDescent="0.2">
      <c r="B47847" s="88"/>
      <c r="C47847" s="88"/>
      <c r="D47847" s="88"/>
      <c r="E47847" s="88"/>
      <c r="F47847" s="88"/>
      <c r="G47847" s="88"/>
      <c r="H47847" s="88"/>
      <c r="I47847" s="88"/>
      <c r="J47847" s="88"/>
      <c r="K47847" s="88"/>
    </row>
    <row r="47848" spans="2:11" ht="12" hidden="1" customHeight="1" x14ac:dyDescent="0.2">
      <c r="B47848" s="88"/>
      <c r="C47848" s="88"/>
      <c r="D47848" s="88"/>
      <c r="E47848" s="88"/>
      <c r="F47848" s="88"/>
      <c r="G47848" s="88"/>
      <c r="H47848" s="88"/>
      <c r="I47848" s="88"/>
      <c r="J47848" s="88"/>
      <c r="K47848" s="88"/>
    </row>
    <row r="47849" spans="2:11" ht="12" hidden="1" customHeight="1" x14ac:dyDescent="0.2">
      <c r="B47849" s="88"/>
      <c r="C47849" s="88"/>
      <c r="D47849" s="88"/>
      <c r="E47849" s="88"/>
      <c r="F47849" s="88"/>
      <c r="G47849" s="88"/>
      <c r="H47849" s="88"/>
      <c r="I47849" s="88"/>
      <c r="J47849" s="88"/>
      <c r="K47849" s="88"/>
    </row>
    <row r="47850" spans="2:11" ht="12" hidden="1" customHeight="1" x14ac:dyDescent="0.2">
      <c r="B47850" s="88"/>
      <c r="C47850" s="88"/>
      <c r="D47850" s="88"/>
      <c r="E47850" s="88"/>
      <c r="F47850" s="88"/>
      <c r="G47850" s="88"/>
      <c r="H47850" s="88"/>
      <c r="I47850" s="88"/>
      <c r="J47850" s="88"/>
      <c r="K47850" s="88"/>
    </row>
    <row r="47851" spans="2:11" ht="12" hidden="1" customHeight="1" x14ac:dyDescent="0.2">
      <c r="B47851" s="88"/>
      <c r="C47851" s="88"/>
      <c r="D47851" s="88"/>
      <c r="E47851" s="88"/>
      <c r="F47851" s="88"/>
      <c r="G47851" s="88"/>
      <c r="H47851" s="88"/>
      <c r="I47851" s="88"/>
      <c r="J47851" s="88"/>
      <c r="K47851" s="88"/>
    </row>
    <row r="47852" spans="2:11" ht="12" hidden="1" customHeight="1" x14ac:dyDescent="0.2">
      <c r="B47852" s="88"/>
      <c r="C47852" s="88"/>
      <c r="D47852" s="88"/>
      <c r="E47852" s="88"/>
      <c r="F47852" s="88"/>
      <c r="G47852" s="88"/>
      <c r="H47852" s="88"/>
      <c r="I47852" s="88"/>
      <c r="J47852" s="88"/>
      <c r="K47852" s="88"/>
    </row>
    <row r="47853" spans="2:11" ht="12" hidden="1" customHeight="1" x14ac:dyDescent="0.2">
      <c r="B47853" s="88"/>
      <c r="C47853" s="88"/>
      <c r="D47853" s="88"/>
      <c r="E47853" s="88"/>
      <c r="F47853" s="88"/>
      <c r="G47853" s="88"/>
      <c r="H47853" s="88"/>
      <c r="I47853" s="88"/>
      <c r="J47853" s="88"/>
      <c r="K47853" s="88"/>
    </row>
    <row r="47854" spans="2:11" ht="12" hidden="1" customHeight="1" x14ac:dyDescent="0.2">
      <c r="B47854" s="88"/>
      <c r="C47854" s="88"/>
      <c r="D47854" s="88"/>
      <c r="E47854" s="88"/>
      <c r="F47854" s="88"/>
      <c r="G47854" s="88"/>
      <c r="H47854" s="88"/>
      <c r="I47854" s="88"/>
      <c r="J47854" s="88"/>
      <c r="K47854" s="88"/>
    </row>
    <row r="47855" spans="2:11" ht="12" hidden="1" customHeight="1" x14ac:dyDescent="0.2">
      <c r="B47855" s="88"/>
      <c r="C47855" s="88"/>
      <c r="D47855" s="88"/>
      <c r="E47855" s="88"/>
      <c r="F47855" s="88"/>
      <c r="G47855" s="88"/>
      <c r="H47855" s="88"/>
      <c r="I47855" s="88"/>
      <c r="J47855" s="88"/>
      <c r="K47855" s="88"/>
    </row>
    <row r="47856" spans="2:11" ht="12" hidden="1" customHeight="1" x14ac:dyDescent="0.2">
      <c r="B47856" s="88"/>
      <c r="C47856" s="88"/>
      <c r="D47856" s="88"/>
      <c r="E47856" s="88"/>
      <c r="F47856" s="88"/>
      <c r="G47856" s="88"/>
      <c r="H47856" s="88"/>
      <c r="I47856" s="88"/>
      <c r="J47856" s="88"/>
      <c r="K47856" s="88"/>
    </row>
    <row r="47857" spans="2:11" ht="12" hidden="1" customHeight="1" x14ac:dyDescent="0.2">
      <c r="B47857" s="88"/>
      <c r="C47857" s="88"/>
      <c r="D47857" s="88"/>
      <c r="E47857" s="88"/>
      <c r="F47857" s="88"/>
      <c r="G47857" s="88"/>
      <c r="H47857" s="88"/>
      <c r="I47857" s="88"/>
      <c r="J47857" s="88"/>
      <c r="K47857" s="88"/>
    </row>
    <row r="47858" spans="2:11" ht="12" hidden="1" customHeight="1" x14ac:dyDescent="0.2">
      <c r="B47858" s="88"/>
      <c r="C47858" s="88"/>
      <c r="D47858" s="88"/>
      <c r="E47858" s="88"/>
      <c r="F47858" s="88"/>
      <c r="G47858" s="88"/>
      <c r="H47858" s="88"/>
      <c r="I47858" s="88"/>
      <c r="J47858" s="88"/>
      <c r="K47858" s="88"/>
    </row>
    <row r="47859" spans="2:11" ht="12" hidden="1" customHeight="1" x14ac:dyDescent="0.2">
      <c r="B47859" s="88"/>
      <c r="C47859" s="88"/>
      <c r="D47859" s="88"/>
      <c r="E47859" s="88"/>
      <c r="F47859" s="88"/>
      <c r="G47859" s="88"/>
      <c r="H47859" s="88"/>
      <c r="I47859" s="88"/>
      <c r="J47859" s="88"/>
      <c r="K47859" s="88"/>
    </row>
    <row r="47860" spans="2:11" ht="12" hidden="1" customHeight="1" x14ac:dyDescent="0.2">
      <c r="B47860" s="88"/>
      <c r="C47860" s="88"/>
      <c r="D47860" s="88"/>
      <c r="E47860" s="88"/>
      <c r="F47860" s="88"/>
      <c r="G47860" s="88"/>
      <c r="H47860" s="88"/>
      <c r="I47860" s="88"/>
      <c r="J47860" s="88"/>
      <c r="K47860" s="88"/>
    </row>
    <row r="47861" spans="2:11" ht="12" hidden="1" customHeight="1" x14ac:dyDescent="0.2">
      <c r="B47861" s="88"/>
      <c r="C47861" s="88"/>
      <c r="D47861" s="88"/>
      <c r="E47861" s="88"/>
      <c r="F47861" s="88"/>
      <c r="G47861" s="88"/>
      <c r="H47861" s="88"/>
      <c r="I47861" s="88"/>
      <c r="J47861" s="88"/>
      <c r="K47861" s="88"/>
    </row>
    <row r="47862" spans="2:11" ht="12" hidden="1" customHeight="1" x14ac:dyDescent="0.2">
      <c r="B47862" s="88"/>
      <c r="C47862" s="88"/>
      <c r="D47862" s="88"/>
      <c r="E47862" s="88"/>
      <c r="F47862" s="88"/>
      <c r="G47862" s="88"/>
      <c r="H47862" s="88"/>
      <c r="I47862" s="88"/>
      <c r="J47862" s="88"/>
      <c r="K47862" s="88"/>
    </row>
    <row r="47863" spans="2:11" ht="12" hidden="1" customHeight="1" x14ac:dyDescent="0.2">
      <c r="B47863" s="88"/>
      <c r="C47863" s="88"/>
      <c r="D47863" s="88"/>
      <c r="E47863" s="88"/>
      <c r="F47863" s="88"/>
      <c r="G47863" s="88"/>
      <c r="H47863" s="88"/>
      <c r="I47863" s="88"/>
      <c r="J47863" s="88"/>
      <c r="K47863" s="88"/>
    </row>
    <row r="47864" spans="2:11" ht="12" hidden="1" customHeight="1" x14ac:dyDescent="0.2">
      <c r="B47864" s="88"/>
      <c r="C47864" s="88"/>
      <c r="D47864" s="88"/>
      <c r="E47864" s="88"/>
      <c r="F47864" s="88"/>
      <c r="G47864" s="88"/>
      <c r="H47864" s="88"/>
      <c r="I47864" s="88"/>
      <c r="J47864" s="88"/>
      <c r="K47864" s="88"/>
    </row>
    <row r="47865" spans="2:11" ht="12" hidden="1" customHeight="1" x14ac:dyDescent="0.2">
      <c r="B47865" s="88"/>
      <c r="C47865" s="88"/>
      <c r="D47865" s="88"/>
      <c r="E47865" s="88"/>
      <c r="F47865" s="88"/>
      <c r="G47865" s="88"/>
      <c r="H47865" s="88"/>
      <c r="I47865" s="88"/>
      <c r="J47865" s="88"/>
      <c r="K47865" s="88"/>
    </row>
    <row r="47866" spans="2:11" ht="12" hidden="1" customHeight="1" x14ac:dyDescent="0.2">
      <c r="B47866" s="88"/>
      <c r="C47866" s="88"/>
      <c r="D47866" s="88"/>
      <c r="E47866" s="88"/>
      <c r="F47866" s="88"/>
      <c r="G47866" s="88"/>
      <c r="H47866" s="88"/>
      <c r="I47866" s="88"/>
      <c r="J47866" s="88"/>
      <c r="K47866" s="88"/>
    </row>
    <row r="47867" spans="2:11" ht="12" hidden="1" customHeight="1" x14ac:dyDescent="0.2">
      <c r="B47867" s="88"/>
      <c r="C47867" s="88"/>
      <c r="D47867" s="88"/>
      <c r="E47867" s="88"/>
      <c r="F47867" s="88"/>
      <c r="G47867" s="88"/>
      <c r="H47867" s="88"/>
      <c r="I47867" s="88"/>
      <c r="J47867" s="88"/>
      <c r="K47867" s="88"/>
    </row>
    <row r="47868" spans="2:11" ht="12" hidden="1" customHeight="1" x14ac:dyDescent="0.2">
      <c r="B47868" s="88"/>
      <c r="C47868" s="88"/>
      <c r="D47868" s="88"/>
      <c r="E47868" s="88"/>
      <c r="F47868" s="88"/>
      <c r="G47868" s="88"/>
      <c r="H47868" s="88"/>
      <c r="I47868" s="88"/>
      <c r="J47868" s="88"/>
      <c r="K47868" s="88"/>
    </row>
    <row r="47869" spans="2:11" ht="12" hidden="1" customHeight="1" x14ac:dyDescent="0.2">
      <c r="B47869" s="88"/>
      <c r="C47869" s="88"/>
      <c r="D47869" s="88"/>
      <c r="E47869" s="88"/>
      <c r="F47869" s="88"/>
      <c r="G47869" s="88"/>
      <c r="H47869" s="88"/>
      <c r="I47869" s="88"/>
      <c r="J47869" s="88"/>
      <c r="K47869" s="88"/>
    </row>
    <row r="47870" spans="2:11" ht="12" hidden="1" customHeight="1" x14ac:dyDescent="0.2">
      <c r="B47870" s="88"/>
      <c r="C47870" s="88"/>
      <c r="D47870" s="88"/>
      <c r="E47870" s="88"/>
      <c r="F47870" s="88"/>
      <c r="G47870" s="88"/>
      <c r="H47870" s="88"/>
      <c r="I47870" s="88"/>
      <c r="J47870" s="88"/>
      <c r="K47870" s="88"/>
    </row>
    <row r="47871" spans="2:11" ht="12" hidden="1" customHeight="1" x14ac:dyDescent="0.2">
      <c r="B47871" s="88"/>
      <c r="C47871" s="88"/>
      <c r="D47871" s="88"/>
      <c r="E47871" s="88"/>
      <c r="F47871" s="88"/>
      <c r="G47871" s="88"/>
      <c r="H47871" s="88"/>
      <c r="I47871" s="88"/>
      <c r="J47871" s="88"/>
      <c r="K47871" s="88"/>
    </row>
    <row r="47872" spans="2:11" ht="12" hidden="1" customHeight="1" x14ac:dyDescent="0.2">
      <c r="B47872" s="88"/>
      <c r="C47872" s="88"/>
      <c r="D47872" s="88"/>
      <c r="E47872" s="88"/>
      <c r="F47872" s="88"/>
      <c r="G47872" s="88"/>
      <c r="H47872" s="88"/>
      <c r="I47872" s="88"/>
      <c r="J47872" s="88"/>
      <c r="K47872" s="88"/>
    </row>
    <row r="47873" spans="2:11" ht="12" hidden="1" customHeight="1" x14ac:dyDescent="0.2">
      <c r="B47873" s="88"/>
      <c r="C47873" s="88"/>
      <c r="D47873" s="88"/>
      <c r="E47873" s="88"/>
      <c r="F47873" s="88"/>
      <c r="G47873" s="88"/>
      <c r="H47873" s="88"/>
      <c r="I47873" s="88"/>
      <c r="J47873" s="88"/>
      <c r="K47873" s="88"/>
    </row>
    <row r="47874" spans="2:11" ht="12" hidden="1" customHeight="1" x14ac:dyDescent="0.2">
      <c r="B47874" s="88"/>
      <c r="C47874" s="88"/>
      <c r="D47874" s="88"/>
      <c r="E47874" s="88"/>
      <c r="F47874" s="88"/>
      <c r="G47874" s="88"/>
      <c r="H47874" s="88"/>
      <c r="I47874" s="88"/>
      <c r="J47874" s="88"/>
      <c r="K47874" s="88"/>
    </row>
    <row r="47875" spans="2:11" ht="12" hidden="1" customHeight="1" x14ac:dyDescent="0.2">
      <c r="B47875" s="88"/>
      <c r="C47875" s="88"/>
      <c r="D47875" s="88"/>
      <c r="E47875" s="88"/>
      <c r="F47875" s="88"/>
      <c r="G47875" s="88"/>
      <c r="H47875" s="88"/>
      <c r="I47875" s="88"/>
      <c r="J47875" s="88"/>
      <c r="K47875" s="88"/>
    </row>
    <row r="47876" spans="2:11" ht="12" hidden="1" customHeight="1" x14ac:dyDescent="0.2">
      <c r="B47876" s="88"/>
      <c r="C47876" s="88"/>
      <c r="D47876" s="88"/>
      <c r="E47876" s="88"/>
      <c r="F47876" s="88"/>
      <c r="G47876" s="88"/>
      <c r="H47876" s="88"/>
      <c r="I47876" s="88"/>
      <c r="J47876" s="88"/>
      <c r="K47876" s="88"/>
    </row>
    <row r="47877" spans="2:11" ht="12" hidden="1" customHeight="1" x14ac:dyDescent="0.2">
      <c r="B47877" s="88"/>
      <c r="C47877" s="88"/>
      <c r="D47877" s="88"/>
      <c r="E47877" s="88"/>
      <c r="F47877" s="88"/>
      <c r="G47877" s="88"/>
      <c r="H47877" s="88"/>
      <c r="I47877" s="88"/>
      <c r="J47877" s="88"/>
      <c r="K47877" s="88"/>
    </row>
    <row r="47878" spans="2:11" ht="12" hidden="1" customHeight="1" x14ac:dyDescent="0.2">
      <c r="B47878" s="88"/>
      <c r="C47878" s="88"/>
      <c r="D47878" s="88"/>
      <c r="E47878" s="88"/>
      <c r="F47878" s="88"/>
      <c r="G47878" s="88"/>
      <c r="H47878" s="88"/>
      <c r="I47878" s="88"/>
      <c r="J47878" s="88"/>
      <c r="K47878" s="88"/>
    </row>
    <row r="47879" spans="2:11" ht="12" hidden="1" customHeight="1" x14ac:dyDescent="0.2">
      <c r="B47879" s="88"/>
      <c r="C47879" s="88"/>
      <c r="D47879" s="88"/>
      <c r="E47879" s="88"/>
      <c r="F47879" s="88"/>
      <c r="G47879" s="88"/>
      <c r="H47879" s="88"/>
      <c r="I47879" s="88"/>
      <c r="J47879" s="88"/>
      <c r="K47879" s="88"/>
    </row>
    <row r="47880" spans="2:11" ht="12" hidden="1" customHeight="1" x14ac:dyDescent="0.2">
      <c r="B47880" s="88"/>
      <c r="C47880" s="88"/>
      <c r="D47880" s="88"/>
      <c r="E47880" s="88"/>
      <c r="F47880" s="88"/>
      <c r="G47880" s="88"/>
      <c r="H47880" s="88"/>
      <c r="I47880" s="88"/>
      <c r="J47880" s="88"/>
      <c r="K47880" s="88"/>
    </row>
    <row r="47881" spans="2:11" ht="12" hidden="1" customHeight="1" x14ac:dyDescent="0.2">
      <c r="B47881" s="88"/>
      <c r="C47881" s="88"/>
      <c r="D47881" s="88"/>
      <c r="E47881" s="88"/>
      <c r="F47881" s="88"/>
      <c r="G47881" s="88"/>
      <c r="H47881" s="88"/>
      <c r="I47881" s="88"/>
      <c r="J47881" s="88"/>
      <c r="K47881" s="88"/>
    </row>
    <row r="47882" spans="2:11" ht="12" hidden="1" customHeight="1" x14ac:dyDescent="0.2">
      <c r="B47882" s="88"/>
      <c r="C47882" s="88"/>
      <c r="D47882" s="88"/>
      <c r="E47882" s="88"/>
      <c r="F47882" s="88"/>
      <c r="G47882" s="88"/>
      <c r="H47882" s="88"/>
      <c r="I47882" s="88"/>
      <c r="J47882" s="88"/>
      <c r="K47882" s="88"/>
    </row>
    <row r="47883" spans="2:11" ht="12" hidden="1" customHeight="1" x14ac:dyDescent="0.2">
      <c r="B47883" s="88"/>
      <c r="C47883" s="88"/>
      <c r="D47883" s="88"/>
      <c r="E47883" s="88"/>
      <c r="F47883" s="88"/>
      <c r="G47883" s="88"/>
      <c r="H47883" s="88"/>
      <c r="I47883" s="88"/>
      <c r="J47883" s="88"/>
      <c r="K47883" s="88"/>
    </row>
    <row r="47884" spans="2:11" ht="12" hidden="1" customHeight="1" x14ac:dyDescent="0.2">
      <c r="B47884" s="88"/>
      <c r="C47884" s="88"/>
      <c r="D47884" s="88"/>
      <c r="E47884" s="88"/>
      <c r="F47884" s="88"/>
      <c r="G47884" s="88"/>
      <c r="H47884" s="88"/>
      <c r="I47884" s="88"/>
      <c r="J47884" s="88"/>
      <c r="K47884" s="88"/>
    </row>
    <row r="47885" spans="2:11" ht="12" hidden="1" customHeight="1" x14ac:dyDescent="0.2">
      <c r="B47885" s="88"/>
      <c r="C47885" s="88"/>
      <c r="D47885" s="88"/>
      <c r="E47885" s="88"/>
      <c r="F47885" s="88"/>
      <c r="G47885" s="88"/>
      <c r="H47885" s="88"/>
      <c r="I47885" s="88"/>
      <c r="J47885" s="88"/>
      <c r="K47885" s="88"/>
    </row>
    <row r="47886" spans="2:11" ht="12" hidden="1" customHeight="1" x14ac:dyDescent="0.2">
      <c r="B47886" s="88"/>
      <c r="C47886" s="88"/>
      <c r="D47886" s="88"/>
      <c r="E47886" s="88"/>
      <c r="F47886" s="88"/>
      <c r="G47886" s="88"/>
      <c r="H47886" s="88"/>
      <c r="I47886" s="88"/>
      <c r="J47886" s="88"/>
      <c r="K47886" s="88"/>
    </row>
    <row r="47887" spans="2:11" ht="12" hidden="1" customHeight="1" x14ac:dyDescent="0.2">
      <c r="B47887" s="88"/>
      <c r="C47887" s="88"/>
      <c r="D47887" s="88"/>
      <c r="E47887" s="88"/>
      <c r="F47887" s="88"/>
      <c r="G47887" s="88"/>
      <c r="H47887" s="88"/>
      <c r="I47887" s="88"/>
      <c r="J47887" s="88"/>
      <c r="K47887" s="88"/>
    </row>
    <row r="47888" spans="2:11" ht="12" hidden="1" customHeight="1" x14ac:dyDescent="0.2">
      <c r="B47888" s="88"/>
      <c r="C47888" s="88"/>
      <c r="D47888" s="88"/>
      <c r="E47888" s="88"/>
      <c r="F47888" s="88"/>
      <c r="G47888" s="88"/>
      <c r="H47888" s="88"/>
      <c r="I47888" s="88"/>
      <c r="J47888" s="88"/>
      <c r="K47888" s="88"/>
    </row>
    <row r="47889" spans="2:11" ht="12" hidden="1" customHeight="1" x14ac:dyDescent="0.2">
      <c r="B47889" s="88"/>
      <c r="C47889" s="88"/>
      <c r="D47889" s="88"/>
      <c r="E47889" s="88"/>
      <c r="F47889" s="88"/>
      <c r="G47889" s="88"/>
      <c r="H47889" s="88"/>
      <c r="I47889" s="88"/>
      <c r="J47889" s="88"/>
      <c r="K47889" s="88"/>
    </row>
    <row r="47890" spans="2:11" ht="12" hidden="1" customHeight="1" x14ac:dyDescent="0.2">
      <c r="B47890" s="88"/>
      <c r="C47890" s="88"/>
      <c r="D47890" s="88"/>
      <c r="E47890" s="88"/>
      <c r="F47890" s="88"/>
      <c r="G47890" s="88"/>
      <c r="H47890" s="88"/>
      <c r="I47890" s="88"/>
      <c r="J47890" s="88"/>
      <c r="K47890" s="88"/>
    </row>
    <row r="47891" spans="2:11" ht="12" hidden="1" customHeight="1" x14ac:dyDescent="0.2">
      <c r="B47891" s="88"/>
      <c r="C47891" s="88"/>
      <c r="D47891" s="88"/>
      <c r="E47891" s="88"/>
      <c r="F47891" s="88"/>
      <c r="G47891" s="88"/>
      <c r="H47891" s="88"/>
      <c r="I47891" s="88"/>
      <c r="J47891" s="88"/>
      <c r="K47891" s="88"/>
    </row>
    <row r="47892" spans="2:11" ht="12" hidden="1" customHeight="1" x14ac:dyDescent="0.2">
      <c r="B47892" s="88"/>
      <c r="C47892" s="88"/>
      <c r="D47892" s="88"/>
      <c r="E47892" s="88"/>
      <c r="F47892" s="88"/>
      <c r="G47892" s="88"/>
      <c r="H47892" s="88"/>
      <c r="I47892" s="88"/>
      <c r="J47892" s="88"/>
      <c r="K47892" s="88"/>
    </row>
    <row r="47893" spans="2:11" ht="12" hidden="1" customHeight="1" x14ac:dyDescent="0.2">
      <c r="B47893" s="88"/>
      <c r="C47893" s="88"/>
      <c r="D47893" s="88"/>
      <c r="E47893" s="88"/>
      <c r="F47893" s="88"/>
      <c r="G47893" s="88"/>
      <c r="H47893" s="88"/>
      <c r="I47893" s="88"/>
      <c r="J47893" s="88"/>
      <c r="K47893" s="88"/>
    </row>
    <row r="47894" spans="2:11" ht="12" hidden="1" customHeight="1" x14ac:dyDescent="0.2">
      <c r="B47894" s="88"/>
      <c r="C47894" s="88"/>
      <c r="D47894" s="88"/>
      <c r="E47894" s="88"/>
      <c r="F47894" s="88"/>
      <c r="G47894" s="88"/>
      <c r="H47894" s="88"/>
      <c r="I47894" s="88"/>
      <c r="J47894" s="88"/>
      <c r="K47894" s="88"/>
    </row>
    <row r="47895" spans="2:11" ht="12" hidden="1" customHeight="1" x14ac:dyDescent="0.2">
      <c r="B47895" s="88"/>
      <c r="C47895" s="88"/>
      <c r="D47895" s="88"/>
      <c r="E47895" s="88"/>
      <c r="F47895" s="88"/>
      <c r="G47895" s="88"/>
      <c r="H47895" s="88"/>
      <c r="I47895" s="88"/>
      <c r="J47895" s="88"/>
      <c r="K47895" s="88"/>
    </row>
    <row r="47896" spans="2:11" ht="12" hidden="1" customHeight="1" x14ac:dyDescent="0.2">
      <c r="B47896" s="88"/>
      <c r="C47896" s="88"/>
      <c r="D47896" s="88"/>
      <c r="E47896" s="88"/>
      <c r="F47896" s="88"/>
      <c r="G47896" s="88"/>
      <c r="H47896" s="88"/>
      <c r="I47896" s="88"/>
      <c r="J47896" s="88"/>
      <c r="K47896" s="88"/>
    </row>
    <row r="47897" spans="2:11" ht="12" hidden="1" customHeight="1" x14ac:dyDescent="0.2">
      <c r="B47897" s="88"/>
      <c r="C47897" s="88"/>
      <c r="D47897" s="88"/>
      <c r="E47897" s="88"/>
      <c r="F47897" s="88"/>
      <c r="G47897" s="88"/>
      <c r="H47897" s="88"/>
      <c r="I47897" s="88"/>
      <c r="J47897" s="88"/>
      <c r="K47897" s="88"/>
    </row>
    <row r="47898" spans="2:11" ht="12" hidden="1" customHeight="1" x14ac:dyDescent="0.2">
      <c r="B47898" s="88"/>
      <c r="C47898" s="88"/>
      <c r="D47898" s="88"/>
      <c r="E47898" s="88"/>
      <c r="F47898" s="88"/>
      <c r="G47898" s="88"/>
      <c r="H47898" s="88"/>
      <c r="I47898" s="88"/>
      <c r="J47898" s="88"/>
      <c r="K47898" s="88"/>
    </row>
    <row r="47899" spans="2:11" ht="12" hidden="1" customHeight="1" x14ac:dyDescent="0.2">
      <c r="B47899" s="88"/>
      <c r="C47899" s="88"/>
      <c r="D47899" s="88"/>
      <c r="E47899" s="88"/>
      <c r="F47899" s="88"/>
      <c r="G47899" s="88"/>
      <c r="H47899" s="88"/>
      <c r="I47899" s="88"/>
      <c r="J47899" s="88"/>
      <c r="K47899" s="88"/>
    </row>
    <row r="47900" spans="2:11" ht="12" hidden="1" customHeight="1" x14ac:dyDescent="0.2">
      <c r="B47900" s="88"/>
      <c r="C47900" s="88"/>
      <c r="D47900" s="88"/>
      <c r="E47900" s="88"/>
      <c r="F47900" s="88"/>
      <c r="G47900" s="88"/>
      <c r="H47900" s="88"/>
      <c r="I47900" s="88"/>
      <c r="J47900" s="88"/>
      <c r="K47900" s="88"/>
    </row>
    <row r="47901" spans="2:11" ht="12" hidden="1" customHeight="1" x14ac:dyDescent="0.2">
      <c r="B47901" s="88"/>
      <c r="C47901" s="88"/>
      <c r="D47901" s="88"/>
      <c r="E47901" s="88"/>
      <c r="F47901" s="88"/>
      <c r="G47901" s="88"/>
      <c r="H47901" s="88"/>
      <c r="I47901" s="88"/>
      <c r="J47901" s="88"/>
      <c r="K47901" s="88"/>
    </row>
    <row r="47902" spans="2:11" ht="12" hidden="1" customHeight="1" x14ac:dyDescent="0.2">
      <c r="B47902" s="88"/>
      <c r="C47902" s="88"/>
      <c r="D47902" s="88"/>
      <c r="E47902" s="88"/>
      <c r="F47902" s="88"/>
      <c r="G47902" s="88"/>
      <c r="H47902" s="88"/>
      <c r="I47902" s="88"/>
      <c r="J47902" s="88"/>
      <c r="K47902" s="88"/>
    </row>
    <row r="47903" spans="2:11" ht="12" hidden="1" customHeight="1" x14ac:dyDescent="0.2">
      <c r="B47903" s="88"/>
      <c r="C47903" s="88"/>
      <c r="D47903" s="88"/>
      <c r="E47903" s="88"/>
      <c r="F47903" s="88"/>
      <c r="G47903" s="88"/>
      <c r="H47903" s="88"/>
      <c r="I47903" s="88"/>
      <c r="J47903" s="88"/>
      <c r="K47903" s="88"/>
    </row>
    <row r="47904" spans="2:11" ht="12" hidden="1" customHeight="1" x14ac:dyDescent="0.2">
      <c r="B47904" s="88"/>
      <c r="C47904" s="88"/>
      <c r="D47904" s="88"/>
      <c r="E47904" s="88"/>
      <c r="F47904" s="88"/>
      <c r="G47904" s="88"/>
      <c r="H47904" s="88"/>
      <c r="I47904" s="88"/>
      <c r="J47904" s="88"/>
      <c r="K47904" s="88"/>
    </row>
    <row r="47905" spans="2:11" ht="12" hidden="1" customHeight="1" x14ac:dyDescent="0.2">
      <c r="B47905" s="88"/>
      <c r="C47905" s="88"/>
      <c r="D47905" s="88"/>
      <c r="E47905" s="88"/>
      <c r="F47905" s="88"/>
      <c r="G47905" s="88"/>
      <c r="H47905" s="88"/>
      <c r="I47905" s="88"/>
      <c r="J47905" s="88"/>
      <c r="K47905" s="88"/>
    </row>
    <row r="47906" spans="2:11" ht="12" hidden="1" customHeight="1" x14ac:dyDescent="0.2">
      <c r="B47906" s="88"/>
      <c r="C47906" s="88"/>
      <c r="D47906" s="88"/>
      <c r="E47906" s="88"/>
      <c r="F47906" s="88"/>
      <c r="G47906" s="88"/>
      <c r="H47906" s="88"/>
      <c r="I47906" s="88"/>
      <c r="J47906" s="88"/>
      <c r="K47906" s="88"/>
    </row>
    <row r="47907" spans="2:11" ht="12" hidden="1" customHeight="1" x14ac:dyDescent="0.2">
      <c r="B47907" s="88"/>
      <c r="C47907" s="88"/>
      <c r="D47907" s="88"/>
      <c r="E47907" s="88"/>
      <c r="F47907" s="88"/>
      <c r="G47907" s="88"/>
      <c r="H47907" s="88"/>
      <c r="I47907" s="88"/>
      <c r="J47907" s="88"/>
      <c r="K47907" s="88"/>
    </row>
    <row r="47908" spans="2:11" ht="12" hidden="1" customHeight="1" x14ac:dyDescent="0.2">
      <c r="B47908" s="88"/>
      <c r="C47908" s="88"/>
      <c r="D47908" s="88"/>
      <c r="E47908" s="88"/>
      <c r="F47908" s="88"/>
      <c r="G47908" s="88"/>
      <c r="H47908" s="88"/>
      <c r="I47908" s="88"/>
      <c r="J47908" s="88"/>
      <c r="K47908" s="88"/>
    </row>
    <row r="47909" spans="2:11" ht="12" hidden="1" customHeight="1" x14ac:dyDescent="0.2">
      <c r="B47909" s="88"/>
      <c r="C47909" s="88"/>
      <c r="D47909" s="88"/>
      <c r="E47909" s="88"/>
      <c r="F47909" s="88"/>
      <c r="G47909" s="88"/>
      <c r="H47909" s="88"/>
      <c r="I47909" s="88"/>
      <c r="J47909" s="88"/>
      <c r="K47909" s="88"/>
    </row>
    <row r="47910" spans="2:11" ht="12" hidden="1" customHeight="1" x14ac:dyDescent="0.2">
      <c r="B47910" s="88"/>
      <c r="C47910" s="88"/>
      <c r="D47910" s="88"/>
      <c r="E47910" s="88"/>
      <c r="F47910" s="88"/>
      <c r="G47910" s="88"/>
      <c r="H47910" s="88"/>
      <c r="I47910" s="88"/>
      <c r="J47910" s="88"/>
      <c r="K47910" s="88"/>
    </row>
    <row r="47911" spans="2:11" ht="12" hidden="1" customHeight="1" x14ac:dyDescent="0.2">
      <c r="B47911" s="88"/>
      <c r="C47911" s="88"/>
      <c r="D47911" s="88"/>
      <c r="E47911" s="88"/>
      <c r="F47911" s="88"/>
      <c r="G47911" s="88"/>
      <c r="H47911" s="88"/>
      <c r="I47911" s="88"/>
      <c r="J47911" s="88"/>
      <c r="K47911" s="88"/>
    </row>
    <row r="47912" spans="2:11" ht="12" hidden="1" customHeight="1" x14ac:dyDescent="0.2">
      <c r="B47912" s="88"/>
      <c r="C47912" s="88"/>
      <c r="D47912" s="88"/>
      <c r="E47912" s="88"/>
      <c r="F47912" s="88"/>
      <c r="G47912" s="88"/>
      <c r="H47912" s="88"/>
      <c r="I47912" s="88"/>
      <c r="J47912" s="88"/>
      <c r="K47912" s="88"/>
    </row>
    <row r="47913" spans="2:11" ht="12" hidden="1" customHeight="1" x14ac:dyDescent="0.2">
      <c r="B47913" s="88"/>
      <c r="C47913" s="88"/>
      <c r="D47913" s="88"/>
      <c r="E47913" s="88"/>
      <c r="F47913" s="88"/>
      <c r="G47913" s="88"/>
      <c r="H47913" s="88"/>
      <c r="I47913" s="88"/>
      <c r="J47913" s="88"/>
      <c r="K47913" s="88"/>
    </row>
    <row r="47914" spans="2:11" ht="12" hidden="1" customHeight="1" x14ac:dyDescent="0.2">
      <c r="B47914" s="88"/>
      <c r="C47914" s="88"/>
      <c r="D47914" s="88"/>
      <c r="E47914" s="88"/>
      <c r="F47914" s="88"/>
      <c r="G47914" s="88"/>
      <c r="H47914" s="88"/>
      <c r="I47914" s="88"/>
      <c r="J47914" s="88"/>
      <c r="K47914" s="88"/>
    </row>
    <row r="47915" spans="2:11" ht="12" hidden="1" customHeight="1" x14ac:dyDescent="0.2">
      <c r="B47915" s="88"/>
      <c r="C47915" s="88"/>
      <c r="D47915" s="88"/>
      <c r="E47915" s="88"/>
      <c r="F47915" s="88"/>
      <c r="G47915" s="88"/>
      <c r="H47915" s="88"/>
      <c r="I47915" s="88"/>
      <c r="J47915" s="88"/>
      <c r="K47915" s="88"/>
    </row>
    <row r="47916" spans="2:11" ht="12" hidden="1" customHeight="1" x14ac:dyDescent="0.2">
      <c r="B47916" s="88"/>
      <c r="C47916" s="88"/>
      <c r="D47916" s="88"/>
      <c r="E47916" s="88"/>
      <c r="F47916" s="88"/>
      <c r="G47916" s="88"/>
      <c r="H47916" s="88"/>
      <c r="I47916" s="88"/>
      <c r="J47916" s="88"/>
      <c r="K47916" s="88"/>
    </row>
    <row r="47917" spans="2:11" ht="12" hidden="1" customHeight="1" x14ac:dyDescent="0.2">
      <c r="B47917" s="88"/>
      <c r="C47917" s="88"/>
      <c r="D47917" s="88"/>
      <c r="E47917" s="88"/>
      <c r="F47917" s="88"/>
      <c r="G47917" s="88"/>
      <c r="H47917" s="88"/>
      <c r="I47917" s="88"/>
      <c r="J47917" s="88"/>
      <c r="K47917" s="88"/>
    </row>
    <row r="47918" spans="2:11" ht="12" hidden="1" customHeight="1" x14ac:dyDescent="0.2">
      <c r="B47918" s="88"/>
      <c r="C47918" s="88"/>
      <c r="D47918" s="88"/>
      <c r="E47918" s="88"/>
      <c r="F47918" s="88"/>
      <c r="G47918" s="88"/>
      <c r="H47918" s="88"/>
      <c r="I47918" s="88"/>
      <c r="J47918" s="88"/>
      <c r="K47918" s="88"/>
    </row>
    <row r="47919" spans="2:11" ht="12" hidden="1" customHeight="1" x14ac:dyDescent="0.2">
      <c r="B47919" s="88"/>
      <c r="C47919" s="88"/>
      <c r="D47919" s="88"/>
      <c r="E47919" s="88"/>
      <c r="F47919" s="88"/>
      <c r="G47919" s="88"/>
      <c r="H47919" s="88"/>
      <c r="I47919" s="88"/>
      <c r="J47919" s="88"/>
      <c r="K47919" s="88"/>
    </row>
    <row r="47920" spans="2:11" ht="12" hidden="1" customHeight="1" x14ac:dyDescent="0.2">
      <c r="B47920" s="88"/>
      <c r="C47920" s="88"/>
      <c r="D47920" s="88"/>
      <c r="E47920" s="88"/>
      <c r="F47920" s="88"/>
      <c r="G47920" s="88"/>
      <c r="H47920" s="88"/>
      <c r="I47920" s="88"/>
      <c r="J47920" s="88"/>
      <c r="K47920" s="88"/>
    </row>
    <row r="47921" spans="2:11" ht="12" hidden="1" customHeight="1" x14ac:dyDescent="0.2">
      <c r="B47921" s="88"/>
      <c r="C47921" s="88"/>
      <c r="D47921" s="88"/>
      <c r="E47921" s="88"/>
      <c r="F47921" s="88"/>
      <c r="G47921" s="88"/>
      <c r="H47921" s="88"/>
      <c r="I47921" s="88"/>
      <c r="J47921" s="88"/>
      <c r="K47921" s="88"/>
    </row>
    <row r="47922" spans="2:11" ht="12" hidden="1" customHeight="1" x14ac:dyDescent="0.2">
      <c r="B47922" s="88"/>
      <c r="C47922" s="88"/>
      <c r="D47922" s="88"/>
      <c r="E47922" s="88"/>
      <c r="F47922" s="88"/>
      <c r="G47922" s="88"/>
      <c r="H47922" s="88"/>
      <c r="I47922" s="88"/>
      <c r="J47922" s="88"/>
      <c r="K47922" s="88"/>
    </row>
    <row r="47923" spans="2:11" ht="12" hidden="1" customHeight="1" x14ac:dyDescent="0.2">
      <c r="B47923" s="88"/>
      <c r="C47923" s="88"/>
      <c r="D47923" s="88"/>
      <c r="E47923" s="88"/>
      <c r="F47923" s="88"/>
      <c r="G47923" s="88"/>
      <c r="H47923" s="88"/>
      <c r="I47923" s="88"/>
      <c r="J47923" s="88"/>
      <c r="K47923" s="88"/>
    </row>
    <row r="47924" spans="2:11" ht="12" hidden="1" customHeight="1" x14ac:dyDescent="0.2">
      <c r="B47924" s="88"/>
      <c r="C47924" s="88"/>
      <c r="D47924" s="88"/>
      <c r="E47924" s="88"/>
      <c r="F47924" s="88"/>
      <c r="G47924" s="88"/>
      <c r="H47924" s="88"/>
      <c r="I47924" s="88"/>
      <c r="J47924" s="88"/>
      <c r="K47924" s="88"/>
    </row>
    <row r="47925" spans="2:11" ht="12" hidden="1" customHeight="1" x14ac:dyDescent="0.2">
      <c r="B47925" s="88"/>
      <c r="C47925" s="88"/>
      <c r="D47925" s="88"/>
      <c r="E47925" s="88"/>
      <c r="F47925" s="88"/>
      <c r="G47925" s="88"/>
      <c r="H47925" s="88"/>
      <c r="I47925" s="88"/>
      <c r="J47925" s="88"/>
      <c r="K47925" s="88"/>
    </row>
    <row r="47926" spans="2:11" ht="12" hidden="1" customHeight="1" x14ac:dyDescent="0.2">
      <c r="B47926" s="88"/>
      <c r="C47926" s="88"/>
      <c r="D47926" s="88"/>
      <c r="E47926" s="88"/>
      <c r="F47926" s="88"/>
      <c r="G47926" s="88"/>
      <c r="H47926" s="88"/>
      <c r="I47926" s="88"/>
      <c r="J47926" s="88"/>
      <c r="K47926" s="88"/>
    </row>
    <row r="47927" spans="2:11" ht="12" hidden="1" customHeight="1" x14ac:dyDescent="0.2">
      <c r="B47927" s="88"/>
      <c r="C47927" s="88"/>
      <c r="D47927" s="88"/>
      <c r="E47927" s="88"/>
      <c r="F47927" s="88"/>
      <c r="G47927" s="88"/>
      <c r="H47927" s="88"/>
      <c r="I47927" s="88"/>
      <c r="J47927" s="88"/>
      <c r="K47927" s="88"/>
    </row>
    <row r="47928" spans="2:11" ht="12" hidden="1" customHeight="1" x14ac:dyDescent="0.2">
      <c r="B47928" s="88"/>
      <c r="C47928" s="88"/>
      <c r="D47928" s="88"/>
      <c r="E47928" s="88"/>
      <c r="F47928" s="88"/>
      <c r="G47928" s="88"/>
      <c r="H47928" s="88"/>
      <c r="I47928" s="88"/>
      <c r="J47928" s="88"/>
      <c r="K47928" s="88"/>
    </row>
    <row r="47929" spans="2:11" ht="12" hidden="1" customHeight="1" x14ac:dyDescent="0.2">
      <c r="B47929" s="88"/>
      <c r="C47929" s="88"/>
      <c r="D47929" s="88"/>
      <c r="E47929" s="88"/>
      <c r="F47929" s="88"/>
      <c r="G47929" s="88"/>
      <c r="H47929" s="88"/>
      <c r="I47929" s="88"/>
      <c r="J47929" s="88"/>
      <c r="K47929" s="88"/>
    </row>
    <row r="47930" spans="2:11" ht="12" hidden="1" customHeight="1" x14ac:dyDescent="0.2">
      <c r="B47930" s="88"/>
      <c r="C47930" s="88"/>
      <c r="D47930" s="88"/>
      <c r="E47930" s="88"/>
      <c r="F47930" s="88"/>
      <c r="G47930" s="88"/>
      <c r="H47930" s="88"/>
      <c r="I47930" s="88"/>
      <c r="J47930" s="88"/>
      <c r="K47930" s="88"/>
    </row>
    <row r="47931" spans="2:11" ht="12" hidden="1" customHeight="1" x14ac:dyDescent="0.2">
      <c r="B47931" s="88"/>
      <c r="C47931" s="88"/>
      <c r="D47931" s="88"/>
      <c r="E47931" s="88"/>
      <c r="F47931" s="88"/>
      <c r="G47931" s="88"/>
      <c r="H47931" s="88"/>
      <c r="I47931" s="88"/>
      <c r="J47931" s="88"/>
      <c r="K47931" s="88"/>
    </row>
    <row r="47932" spans="2:11" ht="12" hidden="1" customHeight="1" x14ac:dyDescent="0.2">
      <c r="B47932" s="88"/>
      <c r="C47932" s="88"/>
      <c r="D47932" s="88"/>
      <c r="E47932" s="88"/>
      <c r="F47932" s="88"/>
      <c r="G47932" s="88"/>
      <c r="H47932" s="88"/>
      <c r="I47932" s="88"/>
      <c r="J47932" s="88"/>
      <c r="K47932" s="88"/>
    </row>
    <row r="47933" spans="2:11" ht="12" hidden="1" customHeight="1" x14ac:dyDescent="0.2">
      <c r="B47933" s="88"/>
      <c r="C47933" s="88"/>
      <c r="D47933" s="88"/>
      <c r="E47933" s="88"/>
      <c r="F47933" s="88"/>
      <c r="G47933" s="88"/>
      <c r="H47933" s="88"/>
      <c r="I47933" s="88"/>
      <c r="J47933" s="88"/>
      <c r="K47933" s="88"/>
    </row>
    <row r="47934" spans="2:11" ht="12" hidden="1" customHeight="1" x14ac:dyDescent="0.2">
      <c r="B47934" s="88"/>
      <c r="C47934" s="88"/>
      <c r="D47934" s="88"/>
      <c r="E47934" s="88"/>
      <c r="F47934" s="88"/>
      <c r="G47934" s="88"/>
      <c r="H47934" s="88"/>
      <c r="I47934" s="88"/>
      <c r="J47934" s="88"/>
      <c r="K47934" s="88"/>
    </row>
    <row r="47935" spans="2:11" ht="12" hidden="1" customHeight="1" x14ac:dyDescent="0.2">
      <c r="B47935" s="88"/>
      <c r="C47935" s="88"/>
      <c r="D47935" s="88"/>
      <c r="E47935" s="88"/>
      <c r="F47935" s="88"/>
      <c r="G47935" s="88"/>
      <c r="H47935" s="88"/>
      <c r="I47935" s="88"/>
      <c r="J47935" s="88"/>
      <c r="K47935" s="88"/>
    </row>
    <row r="47936" spans="2:11" ht="12" hidden="1" customHeight="1" x14ac:dyDescent="0.2">
      <c r="B47936" s="88"/>
      <c r="C47936" s="88"/>
      <c r="D47936" s="88"/>
      <c r="E47936" s="88"/>
      <c r="F47936" s="88"/>
      <c r="G47936" s="88"/>
      <c r="H47936" s="88"/>
      <c r="I47936" s="88"/>
      <c r="J47936" s="88"/>
      <c r="K47936" s="88"/>
    </row>
    <row r="47937" spans="2:11" ht="12" hidden="1" customHeight="1" x14ac:dyDescent="0.2">
      <c r="B47937" s="88"/>
      <c r="C47937" s="88"/>
      <c r="D47937" s="88"/>
      <c r="E47937" s="88"/>
      <c r="F47937" s="88"/>
      <c r="G47937" s="88"/>
      <c r="H47937" s="88"/>
      <c r="I47937" s="88"/>
      <c r="J47937" s="88"/>
      <c r="K47937" s="88"/>
    </row>
    <row r="47938" spans="2:11" ht="12" hidden="1" customHeight="1" x14ac:dyDescent="0.2">
      <c r="B47938" s="88"/>
      <c r="C47938" s="88"/>
      <c r="D47938" s="88"/>
      <c r="E47938" s="88"/>
      <c r="F47938" s="88"/>
      <c r="G47938" s="88"/>
      <c r="H47938" s="88"/>
      <c r="I47938" s="88"/>
      <c r="J47938" s="88"/>
      <c r="K47938" s="88"/>
    </row>
    <row r="47939" spans="2:11" ht="12" hidden="1" customHeight="1" x14ac:dyDescent="0.2">
      <c r="B47939" s="88"/>
      <c r="C47939" s="88"/>
      <c r="D47939" s="88"/>
      <c r="E47939" s="88"/>
      <c r="F47939" s="88"/>
      <c r="G47939" s="88"/>
      <c r="H47939" s="88"/>
      <c r="I47939" s="88"/>
      <c r="J47939" s="88"/>
      <c r="K47939" s="88"/>
    </row>
    <row r="47940" spans="2:11" ht="12" hidden="1" customHeight="1" x14ac:dyDescent="0.2">
      <c r="B47940" s="88"/>
      <c r="C47940" s="88"/>
      <c r="D47940" s="88"/>
      <c r="E47940" s="88"/>
      <c r="F47940" s="88"/>
      <c r="G47940" s="88"/>
      <c r="H47940" s="88"/>
      <c r="I47940" s="88"/>
      <c r="J47940" s="88"/>
      <c r="K47940" s="88"/>
    </row>
    <row r="47941" spans="2:11" ht="12" hidden="1" customHeight="1" x14ac:dyDescent="0.2">
      <c r="B47941" s="88"/>
      <c r="C47941" s="88"/>
      <c r="D47941" s="88"/>
      <c r="E47941" s="88"/>
      <c r="F47941" s="88"/>
      <c r="G47941" s="88"/>
      <c r="H47941" s="88"/>
      <c r="I47941" s="88"/>
      <c r="J47941" s="88"/>
      <c r="K47941" s="88"/>
    </row>
    <row r="47942" spans="2:11" ht="12" hidden="1" customHeight="1" x14ac:dyDescent="0.2">
      <c r="B47942" s="88"/>
      <c r="C47942" s="88"/>
      <c r="D47942" s="88"/>
      <c r="E47942" s="88"/>
      <c r="F47942" s="88"/>
      <c r="G47942" s="88"/>
      <c r="H47942" s="88"/>
      <c r="I47942" s="88"/>
      <c r="J47942" s="88"/>
      <c r="K47942" s="88"/>
    </row>
    <row r="47943" spans="2:11" ht="12" hidden="1" customHeight="1" x14ac:dyDescent="0.2">
      <c r="B47943" s="88"/>
      <c r="C47943" s="88"/>
      <c r="D47943" s="88"/>
      <c r="E47943" s="88"/>
      <c r="F47943" s="88"/>
      <c r="G47943" s="88"/>
      <c r="H47943" s="88"/>
      <c r="I47943" s="88"/>
      <c r="J47943" s="88"/>
      <c r="K47943" s="88"/>
    </row>
    <row r="47944" spans="2:11" ht="12" hidden="1" customHeight="1" x14ac:dyDescent="0.2">
      <c r="B47944" s="88"/>
      <c r="C47944" s="88"/>
      <c r="D47944" s="88"/>
      <c r="E47944" s="88"/>
      <c r="F47944" s="88"/>
      <c r="G47944" s="88"/>
      <c r="H47944" s="88"/>
      <c r="I47944" s="88"/>
      <c r="J47944" s="88"/>
      <c r="K47944" s="88"/>
    </row>
    <row r="47945" spans="2:11" ht="12" hidden="1" customHeight="1" x14ac:dyDescent="0.2">
      <c r="B47945" s="88"/>
      <c r="C47945" s="88"/>
      <c r="D47945" s="88"/>
      <c r="E47945" s="88"/>
      <c r="F47945" s="88"/>
      <c r="G47945" s="88"/>
      <c r="H47945" s="88"/>
      <c r="I47945" s="88"/>
      <c r="J47945" s="88"/>
      <c r="K47945" s="88"/>
    </row>
    <row r="47946" spans="2:11" ht="12" hidden="1" customHeight="1" x14ac:dyDescent="0.2">
      <c r="B47946" s="88"/>
      <c r="C47946" s="88"/>
      <c r="D47946" s="88"/>
      <c r="E47946" s="88"/>
      <c r="F47946" s="88"/>
      <c r="G47946" s="88"/>
      <c r="H47946" s="88"/>
      <c r="I47946" s="88"/>
      <c r="J47946" s="88"/>
      <c r="K47946" s="88"/>
    </row>
    <row r="47947" spans="2:11" ht="12" hidden="1" customHeight="1" x14ac:dyDescent="0.2">
      <c r="B47947" s="88"/>
      <c r="C47947" s="88"/>
      <c r="D47947" s="88"/>
      <c r="E47947" s="88"/>
      <c r="F47947" s="88"/>
      <c r="G47947" s="88"/>
      <c r="H47947" s="88"/>
      <c r="I47947" s="88"/>
      <c r="J47947" s="88"/>
      <c r="K47947" s="88"/>
    </row>
    <row r="47948" spans="2:11" ht="12" hidden="1" customHeight="1" x14ac:dyDescent="0.2">
      <c r="B47948" s="88"/>
      <c r="C47948" s="88"/>
      <c r="D47948" s="88"/>
      <c r="E47948" s="88"/>
      <c r="F47948" s="88"/>
      <c r="G47948" s="88"/>
      <c r="H47948" s="88"/>
      <c r="I47948" s="88"/>
      <c r="J47948" s="88"/>
      <c r="K47948" s="88"/>
    </row>
    <row r="47949" spans="2:11" ht="12" hidden="1" customHeight="1" x14ac:dyDescent="0.2">
      <c r="B47949" s="88"/>
      <c r="C47949" s="88"/>
      <c r="D47949" s="88"/>
      <c r="E47949" s="88"/>
      <c r="F47949" s="88"/>
      <c r="G47949" s="88"/>
      <c r="H47949" s="88"/>
      <c r="I47949" s="88"/>
      <c r="J47949" s="88"/>
      <c r="K47949" s="88"/>
    </row>
    <row r="47950" spans="2:11" ht="12" hidden="1" customHeight="1" x14ac:dyDescent="0.2">
      <c r="B47950" s="88"/>
      <c r="C47950" s="88"/>
      <c r="D47950" s="88"/>
      <c r="E47950" s="88"/>
      <c r="F47950" s="88"/>
      <c r="G47950" s="88"/>
      <c r="H47950" s="88"/>
      <c r="I47950" s="88"/>
      <c r="J47950" s="88"/>
      <c r="K47950" s="88"/>
    </row>
    <row r="47951" spans="2:11" ht="12" hidden="1" customHeight="1" x14ac:dyDescent="0.2">
      <c r="B47951" s="88"/>
      <c r="C47951" s="88"/>
      <c r="D47951" s="88"/>
      <c r="E47951" s="88"/>
      <c r="F47951" s="88"/>
      <c r="G47951" s="88"/>
      <c r="H47951" s="88"/>
      <c r="I47951" s="88"/>
      <c r="J47951" s="88"/>
      <c r="K47951" s="88"/>
    </row>
    <row r="47952" spans="2:11" ht="12" hidden="1" customHeight="1" x14ac:dyDescent="0.2">
      <c r="B47952" s="88"/>
      <c r="C47952" s="88"/>
      <c r="D47952" s="88"/>
      <c r="E47952" s="88"/>
      <c r="F47952" s="88"/>
      <c r="G47952" s="88"/>
      <c r="H47952" s="88"/>
      <c r="I47952" s="88"/>
      <c r="J47952" s="88"/>
      <c r="K47952" s="88"/>
    </row>
    <row r="47953" spans="2:11" ht="12" hidden="1" customHeight="1" x14ac:dyDescent="0.2">
      <c r="B47953" s="88"/>
      <c r="C47953" s="88"/>
      <c r="D47953" s="88"/>
      <c r="E47953" s="88"/>
      <c r="F47953" s="88"/>
      <c r="G47953" s="88"/>
      <c r="H47953" s="88"/>
      <c r="I47953" s="88"/>
      <c r="J47953" s="88"/>
      <c r="K47953" s="88"/>
    </row>
    <row r="47954" spans="2:11" ht="12" hidden="1" customHeight="1" x14ac:dyDescent="0.2">
      <c r="B47954" s="88"/>
      <c r="C47954" s="88"/>
      <c r="D47954" s="88"/>
      <c r="E47954" s="88"/>
      <c r="F47954" s="88"/>
      <c r="G47954" s="88"/>
      <c r="H47954" s="88"/>
      <c r="I47954" s="88"/>
      <c r="J47954" s="88"/>
      <c r="K47954" s="88"/>
    </row>
    <row r="47955" spans="2:11" ht="12" hidden="1" customHeight="1" x14ac:dyDescent="0.2">
      <c r="B47955" s="88"/>
      <c r="C47955" s="88"/>
      <c r="D47955" s="88"/>
      <c r="E47955" s="88"/>
      <c r="F47955" s="88"/>
      <c r="G47955" s="88"/>
      <c r="H47955" s="88"/>
      <c r="I47955" s="88"/>
      <c r="J47955" s="88"/>
      <c r="K47955" s="88"/>
    </row>
    <row r="47956" spans="2:11" ht="12" hidden="1" customHeight="1" x14ac:dyDescent="0.2">
      <c r="B47956" s="88"/>
      <c r="C47956" s="88"/>
      <c r="D47956" s="88"/>
      <c r="E47956" s="88"/>
      <c r="F47956" s="88"/>
      <c r="G47956" s="88"/>
      <c r="H47956" s="88"/>
      <c r="I47956" s="88"/>
      <c r="J47956" s="88"/>
      <c r="K47956" s="88"/>
    </row>
    <row r="47957" spans="2:11" ht="12" hidden="1" customHeight="1" x14ac:dyDescent="0.2">
      <c r="B47957" s="88"/>
      <c r="C47957" s="88"/>
      <c r="D47957" s="88"/>
      <c r="E47957" s="88"/>
      <c r="F47957" s="88"/>
      <c r="G47957" s="88"/>
      <c r="H47957" s="88"/>
      <c r="I47957" s="88"/>
      <c r="J47957" s="88"/>
      <c r="K47957" s="88"/>
    </row>
    <row r="47958" spans="2:11" ht="12" hidden="1" customHeight="1" x14ac:dyDescent="0.2">
      <c r="B47958" s="88"/>
      <c r="C47958" s="88"/>
      <c r="D47958" s="88"/>
      <c r="E47958" s="88"/>
      <c r="F47958" s="88"/>
      <c r="G47958" s="88"/>
      <c r="H47958" s="88"/>
      <c r="I47958" s="88"/>
      <c r="J47958" s="88"/>
      <c r="K47958" s="88"/>
    </row>
    <row r="47959" spans="2:11" ht="12" hidden="1" customHeight="1" x14ac:dyDescent="0.2">
      <c r="B47959" s="88"/>
      <c r="C47959" s="88"/>
      <c r="D47959" s="88"/>
      <c r="E47959" s="88"/>
      <c r="F47959" s="88"/>
      <c r="G47959" s="88"/>
      <c r="H47959" s="88"/>
      <c r="I47959" s="88"/>
      <c r="J47959" s="88"/>
      <c r="K47959" s="88"/>
    </row>
    <row r="47960" spans="2:11" ht="12" hidden="1" customHeight="1" x14ac:dyDescent="0.2">
      <c r="B47960" s="88"/>
      <c r="C47960" s="88"/>
      <c r="D47960" s="88"/>
      <c r="E47960" s="88"/>
      <c r="F47960" s="88"/>
      <c r="G47960" s="88"/>
      <c r="H47960" s="88"/>
      <c r="I47960" s="88"/>
      <c r="J47960" s="88"/>
      <c r="K47960" s="88"/>
    </row>
    <row r="47961" spans="2:11" ht="12" hidden="1" customHeight="1" x14ac:dyDescent="0.2">
      <c r="B47961" s="88"/>
      <c r="C47961" s="88"/>
      <c r="D47961" s="88"/>
      <c r="E47961" s="88"/>
      <c r="F47961" s="88"/>
      <c r="G47961" s="88"/>
      <c r="H47961" s="88"/>
      <c r="I47961" s="88"/>
      <c r="J47961" s="88"/>
      <c r="K47961" s="88"/>
    </row>
    <row r="47962" spans="2:11" ht="12" hidden="1" customHeight="1" x14ac:dyDescent="0.2">
      <c r="B47962" s="88"/>
      <c r="C47962" s="88"/>
      <c r="D47962" s="88"/>
      <c r="E47962" s="88"/>
      <c r="F47962" s="88"/>
      <c r="G47962" s="88"/>
      <c r="H47962" s="88"/>
      <c r="I47962" s="88"/>
      <c r="J47962" s="88"/>
      <c r="K47962" s="88"/>
    </row>
    <row r="47963" spans="2:11" ht="12" hidden="1" customHeight="1" x14ac:dyDescent="0.2">
      <c r="B47963" s="88"/>
      <c r="C47963" s="88"/>
      <c r="D47963" s="88"/>
      <c r="E47963" s="88"/>
      <c r="F47963" s="88"/>
      <c r="G47963" s="88"/>
      <c r="H47963" s="88"/>
      <c r="I47963" s="88"/>
      <c r="J47963" s="88"/>
      <c r="K47963" s="88"/>
    </row>
    <row r="47964" spans="2:11" ht="12" hidden="1" customHeight="1" x14ac:dyDescent="0.2">
      <c r="B47964" s="88"/>
      <c r="C47964" s="88"/>
      <c r="D47964" s="88"/>
      <c r="E47964" s="88"/>
      <c r="F47964" s="88"/>
      <c r="G47964" s="88"/>
      <c r="H47964" s="88"/>
      <c r="I47964" s="88"/>
      <c r="J47964" s="88"/>
      <c r="K47964" s="88"/>
    </row>
    <row r="47965" spans="2:11" ht="12" hidden="1" customHeight="1" x14ac:dyDescent="0.2">
      <c r="B47965" s="88"/>
      <c r="C47965" s="88"/>
      <c r="D47965" s="88"/>
      <c r="E47965" s="88"/>
      <c r="F47965" s="88"/>
      <c r="G47965" s="88"/>
      <c r="H47965" s="88"/>
      <c r="I47965" s="88"/>
      <c r="J47965" s="88"/>
      <c r="K47965" s="88"/>
    </row>
    <row r="47966" spans="2:11" ht="12" hidden="1" customHeight="1" x14ac:dyDescent="0.2">
      <c r="B47966" s="88"/>
      <c r="C47966" s="88"/>
      <c r="D47966" s="88"/>
      <c r="E47966" s="88"/>
      <c r="F47966" s="88"/>
      <c r="G47966" s="88"/>
      <c r="H47966" s="88"/>
      <c r="I47966" s="88"/>
      <c r="J47966" s="88"/>
      <c r="K47966" s="88"/>
    </row>
    <row r="47967" spans="2:11" ht="12" hidden="1" customHeight="1" x14ac:dyDescent="0.2">
      <c r="B47967" s="88"/>
      <c r="C47967" s="88"/>
      <c r="D47967" s="88"/>
      <c r="E47967" s="88"/>
      <c r="F47967" s="88"/>
      <c r="G47967" s="88"/>
      <c r="H47967" s="88"/>
      <c r="I47967" s="88"/>
      <c r="J47967" s="88"/>
      <c r="K47967" s="88"/>
    </row>
    <row r="47968" spans="2:11" ht="12" hidden="1" customHeight="1" x14ac:dyDescent="0.2">
      <c r="B47968" s="88"/>
      <c r="C47968" s="88"/>
      <c r="D47968" s="88"/>
      <c r="E47968" s="88"/>
      <c r="F47968" s="88"/>
      <c r="G47968" s="88"/>
      <c r="H47968" s="88"/>
      <c r="I47968" s="88"/>
      <c r="J47968" s="88"/>
      <c r="K47968" s="88"/>
    </row>
    <row r="47969" spans="2:11" ht="12" hidden="1" customHeight="1" x14ac:dyDescent="0.2">
      <c r="B47969" s="88"/>
      <c r="C47969" s="88"/>
      <c r="D47969" s="88"/>
      <c r="E47969" s="88"/>
      <c r="F47969" s="88"/>
      <c r="G47969" s="88"/>
      <c r="H47969" s="88"/>
      <c r="I47969" s="88"/>
      <c r="J47969" s="88"/>
      <c r="K47969" s="88"/>
    </row>
    <row r="47970" spans="2:11" ht="12" hidden="1" customHeight="1" x14ac:dyDescent="0.2">
      <c r="B47970" s="88"/>
      <c r="C47970" s="88"/>
      <c r="D47970" s="88"/>
      <c r="E47970" s="88"/>
      <c r="F47970" s="88"/>
      <c r="G47970" s="88"/>
      <c r="H47970" s="88"/>
      <c r="I47970" s="88"/>
      <c r="J47970" s="88"/>
      <c r="K47970" s="88"/>
    </row>
    <row r="47971" spans="2:11" ht="12" hidden="1" customHeight="1" x14ac:dyDescent="0.2">
      <c r="B47971" s="88"/>
      <c r="C47971" s="88"/>
      <c r="D47971" s="88"/>
      <c r="E47971" s="88"/>
      <c r="F47971" s="88"/>
      <c r="G47971" s="88"/>
      <c r="H47971" s="88"/>
      <c r="I47971" s="88"/>
      <c r="J47971" s="88"/>
      <c r="K47971" s="88"/>
    </row>
    <row r="47972" spans="2:11" ht="12" hidden="1" customHeight="1" x14ac:dyDescent="0.2">
      <c r="B47972" s="88"/>
      <c r="C47972" s="88"/>
      <c r="D47972" s="88"/>
      <c r="E47972" s="88"/>
      <c r="F47972" s="88"/>
      <c r="G47972" s="88"/>
      <c r="H47972" s="88"/>
      <c r="I47972" s="88"/>
      <c r="J47972" s="88"/>
      <c r="K47972" s="88"/>
    </row>
    <row r="47973" spans="2:11" ht="12" hidden="1" customHeight="1" x14ac:dyDescent="0.2">
      <c r="B47973" s="88"/>
      <c r="C47973" s="88"/>
      <c r="D47973" s="88"/>
      <c r="E47973" s="88"/>
      <c r="F47973" s="88"/>
      <c r="G47973" s="88"/>
      <c r="H47973" s="88"/>
      <c r="I47973" s="88"/>
      <c r="J47973" s="88"/>
      <c r="K47973" s="88"/>
    </row>
    <row r="47974" spans="2:11" ht="12" hidden="1" customHeight="1" x14ac:dyDescent="0.2">
      <c r="B47974" s="88"/>
      <c r="C47974" s="88"/>
      <c r="D47974" s="88"/>
      <c r="E47974" s="88"/>
      <c r="F47974" s="88"/>
      <c r="G47974" s="88"/>
      <c r="H47974" s="88"/>
      <c r="I47974" s="88"/>
      <c r="J47974" s="88"/>
      <c r="K47974" s="88"/>
    </row>
    <row r="47975" spans="2:11" ht="12" hidden="1" customHeight="1" x14ac:dyDescent="0.2">
      <c r="B47975" s="88"/>
      <c r="C47975" s="88"/>
      <c r="D47975" s="88"/>
      <c r="E47975" s="88"/>
      <c r="F47975" s="88"/>
      <c r="G47975" s="88"/>
      <c r="H47975" s="88"/>
      <c r="I47975" s="88"/>
      <c r="J47975" s="88"/>
      <c r="K47975" s="88"/>
    </row>
    <row r="47976" spans="2:11" ht="12" hidden="1" customHeight="1" x14ac:dyDescent="0.2">
      <c r="B47976" s="88"/>
      <c r="C47976" s="88"/>
      <c r="D47976" s="88"/>
      <c r="E47976" s="88"/>
      <c r="F47976" s="88"/>
      <c r="G47976" s="88"/>
      <c r="H47976" s="88"/>
      <c r="I47976" s="88"/>
      <c r="J47976" s="88"/>
      <c r="K47976" s="88"/>
    </row>
    <row r="47977" spans="2:11" ht="12" hidden="1" customHeight="1" x14ac:dyDescent="0.2">
      <c r="B47977" s="88"/>
      <c r="C47977" s="88"/>
      <c r="D47977" s="88"/>
      <c r="E47977" s="88"/>
      <c r="F47977" s="88"/>
      <c r="G47977" s="88"/>
      <c r="H47977" s="88"/>
      <c r="I47977" s="88"/>
      <c r="J47977" s="88"/>
      <c r="K47977" s="88"/>
    </row>
    <row r="47978" spans="2:11" ht="12" hidden="1" customHeight="1" x14ac:dyDescent="0.2">
      <c r="B47978" s="88"/>
      <c r="C47978" s="88"/>
      <c r="D47978" s="88"/>
      <c r="E47978" s="88"/>
      <c r="F47978" s="88"/>
      <c r="G47978" s="88"/>
      <c r="H47978" s="88"/>
      <c r="I47978" s="88"/>
      <c r="J47978" s="88"/>
      <c r="K47978" s="88"/>
    </row>
    <row r="47979" spans="2:11" ht="12" hidden="1" customHeight="1" x14ac:dyDescent="0.2">
      <c r="B47979" s="88"/>
      <c r="C47979" s="88"/>
      <c r="D47979" s="88"/>
      <c r="E47979" s="88"/>
      <c r="F47979" s="88"/>
      <c r="G47979" s="88"/>
      <c r="H47979" s="88"/>
      <c r="I47979" s="88"/>
      <c r="J47979" s="88"/>
      <c r="K47979" s="88"/>
    </row>
    <row r="47980" spans="2:11" ht="12" hidden="1" customHeight="1" x14ac:dyDescent="0.2">
      <c r="B47980" s="88"/>
      <c r="C47980" s="88"/>
      <c r="D47980" s="88"/>
      <c r="E47980" s="88"/>
      <c r="F47980" s="88"/>
      <c r="G47980" s="88"/>
      <c r="H47980" s="88"/>
      <c r="I47980" s="88"/>
      <c r="J47980" s="88"/>
      <c r="K47980" s="88"/>
    </row>
    <row r="47981" spans="2:11" ht="12" hidden="1" customHeight="1" x14ac:dyDescent="0.2">
      <c r="B47981" s="88"/>
      <c r="C47981" s="88"/>
      <c r="D47981" s="88"/>
      <c r="E47981" s="88"/>
      <c r="F47981" s="88"/>
      <c r="G47981" s="88"/>
      <c r="H47981" s="88"/>
      <c r="I47981" s="88"/>
      <c r="J47981" s="88"/>
      <c r="K47981" s="88"/>
    </row>
    <row r="47982" spans="2:11" ht="12" hidden="1" customHeight="1" x14ac:dyDescent="0.2">
      <c r="B47982" s="88"/>
      <c r="C47982" s="88"/>
      <c r="D47982" s="88"/>
      <c r="E47982" s="88"/>
      <c r="F47982" s="88"/>
      <c r="G47982" s="88"/>
      <c r="H47982" s="88"/>
      <c r="I47982" s="88"/>
      <c r="J47982" s="88"/>
      <c r="K47982" s="88"/>
    </row>
    <row r="47983" spans="2:11" ht="12" hidden="1" customHeight="1" x14ac:dyDescent="0.2">
      <c r="B47983" s="88"/>
      <c r="C47983" s="88"/>
      <c r="D47983" s="88"/>
      <c r="E47983" s="88"/>
      <c r="F47983" s="88"/>
      <c r="G47983" s="88"/>
      <c r="H47983" s="88"/>
      <c r="I47983" s="88"/>
      <c r="J47983" s="88"/>
      <c r="K47983" s="88"/>
    </row>
    <row r="47984" spans="2:11" ht="12" hidden="1" customHeight="1" x14ac:dyDescent="0.2">
      <c r="B47984" s="88"/>
      <c r="C47984" s="88"/>
      <c r="D47984" s="88"/>
      <c r="E47984" s="88"/>
      <c r="F47984" s="88"/>
      <c r="G47984" s="88"/>
      <c r="H47984" s="88"/>
      <c r="I47984" s="88"/>
      <c r="J47984" s="88"/>
      <c r="K47984" s="88"/>
    </row>
    <row r="47985" spans="2:11" ht="12" hidden="1" customHeight="1" x14ac:dyDescent="0.2">
      <c r="B47985" s="88"/>
      <c r="C47985" s="88"/>
      <c r="D47985" s="88"/>
      <c r="E47985" s="88"/>
      <c r="F47985" s="88"/>
      <c r="G47985" s="88"/>
      <c r="H47985" s="88"/>
      <c r="I47985" s="88"/>
      <c r="J47985" s="88"/>
      <c r="K47985" s="88"/>
    </row>
    <row r="47986" spans="2:11" ht="12" hidden="1" customHeight="1" x14ac:dyDescent="0.2">
      <c r="B47986" s="88"/>
      <c r="C47986" s="88"/>
      <c r="D47986" s="88"/>
      <c r="E47986" s="88"/>
      <c r="F47986" s="88"/>
      <c r="G47986" s="88"/>
      <c r="H47986" s="88"/>
      <c r="I47986" s="88"/>
      <c r="J47986" s="88"/>
      <c r="K47986" s="88"/>
    </row>
    <row r="47987" spans="2:11" ht="12" hidden="1" customHeight="1" x14ac:dyDescent="0.2">
      <c r="B47987" s="88"/>
      <c r="C47987" s="88"/>
      <c r="D47987" s="88"/>
      <c r="E47987" s="88"/>
      <c r="F47987" s="88"/>
      <c r="G47987" s="88"/>
      <c r="H47987" s="88"/>
      <c r="I47987" s="88"/>
      <c r="J47987" s="88"/>
      <c r="K47987" s="88"/>
    </row>
    <row r="47988" spans="2:11" ht="12" hidden="1" customHeight="1" x14ac:dyDescent="0.2">
      <c r="B47988" s="88"/>
      <c r="C47988" s="88"/>
      <c r="D47988" s="88"/>
      <c r="E47988" s="88"/>
      <c r="F47988" s="88"/>
      <c r="G47988" s="88"/>
      <c r="H47988" s="88"/>
      <c r="I47988" s="88"/>
      <c r="J47988" s="88"/>
      <c r="K47988" s="88"/>
    </row>
    <row r="47989" spans="2:11" ht="12" hidden="1" customHeight="1" x14ac:dyDescent="0.2">
      <c r="B47989" s="88"/>
      <c r="C47989" s="88"/>
      <c r="D47989" s="88"/>
      <c r="E47989" s="88"/>
      <c r="F47989" s="88"/>
      <c r="G47989" s="88"/>
      <c r="H47989" s="88"/>
      <c r="I47989" s="88"/>
      <c r="J47989" s="88"/>
      <c r="K47989" s="88"/>
    </row>
    <row r="47990" spans="2:11" ht="12" hidden="1" customHeight="1" x14ac:dyDescent="0.2">
      <c r="B47990" s="88"/>
      <c r="C47990" s="88"/>
      <c r="D47990" s="88"/>
      <c r="E47990" s="88"/>
      <c r="F47990" s="88"/>
      <c r="G47990" s="88"/>
      <c r="H47990" s="88"/>
      <c r="I47990" s="88"/>
      <c r="J47990" s="88"/>
      <c r="K47990" s="88"/>
    </row>
    <row r="47991" spans="2:11" ht="12" hidden="1" customHeight="1" x14ac:dyDescent="0.2">
      <c r="B47991" s="88"/>
      <c r="C47991" s="88"/>
      <c r="D47991" s="88"/>
      <c r="E47991" s="88"/>
      <c r="F47991" s="88"/>
      <c r="G47991" s="88"/>
      <c r="H47991" s="88"/>
      <c r="I47991" s="88"/>
      <c r="J47991" s="88"/>
      <c r="K47991" s="88"/>
    </row>
    <row r="47992" spans="2:11" ht="12" hidden="1" customHeight="1" x14ac:dyDescent="0.2">
      <c r="B47992" s="88"/>
      <c r="C47992" s="88"/>
      <c r="D47992" s="88"/>
      <c r="E47992" s="88"/>
      <c r="F47992" s="88"/>
      <c r="G47992" s="88"/>
      <c r="H47992" s="88"/>
      <c r="I47992" s="88"/>
      <c r="J47992" s="88"/>
      <c r="K47992" s="88"/>
    </row>
    <row r="47993" spans="2:11" ht="12" hidden="1" customHeight="1" x14ac:dyDescent="0.2">
      <c r="B47993" s="88"/>
      <c r="C47993" s="88"/>
      <c r="D47993" s="88"/>
      <c r="E47993" s="88"/>
      <c r="F47993" s="88"/>
      <c r="G47993" s="88"/>
      <c r="H47993" s="88"/>
      <c r="I47993" s="88"/>
      <c r="J47993" s="88"/>
      <c r="K47993" s="88"/>
    </row>
    <row r="47994" spans="2:11" ht="12" hidden="1" customHeight="1" x14ac:dyDescent="0.2">
      <c r="B47994" s="88"/>
      <c r="C47994" s="88"/>
      <c r="D47994" s="88"/>
      <c r="E47994" s="88"/>
      <c r="F47994" s="88"/>
      <c r="G47994" s="88"/>
      <c r="H47994" s="88"/>
      <c r="I47994" s="88"/>
      <c r="J47994" s="88"/>
      <c r="K47994" s="88"/>
    </row>
    <row r="47995" spans="2:11" ht="12" hidden="1" customHeight="1" x14ac:dyDescent="0.2">
      <c r="B47995" s="88"/>
      <c r="C47995" s="88"/>
      <c r="D47995" s="88"/>
      <c r="E47995" s="88"/>
      <c r="F47995" s="88"/>
      <c r="G47995" s="88"/>
      <c r="H47995" s="88"/>
      <c r="I47995" s="88"/>
      <c r="J47995" s="88"/>
      <c r="K47995" s="88"/>
    </row>
    <row r="47996" spans="2:11" ht="12" hidden="1" customHeight="1" x14ac:dyDescent="0.2">
      <c r="B47996" s="88"/>
      <c r="C47996" s="88"/>
      <c r="D47996" s="88"/>
      <c r="E47996" s="88"/>
      <c r="F47996" s="88"/>
      <c r="G47996" s="88"/>
      <c r="H47996" s="88"/>
      <c r="I47996" s="88"/>
      <c r="J47996" s="88"/>
      <c r="K47996" s="88"/>
    </row>
    <row r="47997" spans="2:11" ht="12" hidden="1" customHeight="1" x14ac:dyDescent="0.2">
      <c r="B47997" s="88"/>
      <c r="C47997" s="88"/>
      <c r="D47997" s="88"/>
      <c r="E47997" s="88"/>
      <c r="F47997" s="88"/>
      <c r="G47997" s="88"/>
      <c r="H47997" s="88"/>
      <c r="I47997" s="88"/>
      <c r="J47997" s="88"/>
      <c r="K47997" s="88"/>
    </row>
    <row r="47998" spans="2:11" ht="12" hidden="1" customHeight="1" x14ac:dyDescent="0.2">
      <c r="B47998" s="88"/>
      <c r="C47998" s="88"/>
      <c r="D47998" s="88"/>
      <c r="E47998" s="88"/>
      <c r="F47998" s="88"/>
      <c r="G47998" s="88"/>
      <c r="H47998" s="88"/>
      <c r="I47998" s="88"/>
      <c r="J47998" s="88"/>
      <c r="K47998" s="88"/>
    </row>
    <row r="47999" spans="2:11" ht="12" hidden="1" customHeight="1" x14ac:dyDescent="0.2">
      <c r="B47999" s="88"/>
      <c r="C47999" s="88"/>
      <c r="D47999" s="88"/>
      <c r="E47999" s="88"/>
      <c r="F47999" s="88"/>
      <c r="G47999" s="88"/>
      <c r="H47999" s="88"/>
      <c r="I47999" s="88"/>
      <c r="J47999" s="88"/>
      <c r="K47999" s="88"/>
    </row>
    <row r="48000" spans="2:11" ht="12" hidden="1" customHeight="1" x14ac:dyDescent="0.2">
      <c r="B48000" s="88"/>
      <c r="C48000" s="88"/>
      <c r="D48000" s="88"/>
      <c r="E48000" s="88"/>
      <c r="F48000" s="88"/>
      <c r="G48000" s="88"/>
      <c r="H48000" s="88"/>
      <c r="I48000" s="88"/>
      <c r="J48000" s="88"/>
      <c r="K48000" s="88"/>
    </row>
    <row r="48001" spans="2:11" ht="12" hidden="1" customHeight="1" x14ac:dyDescent="0.2">
      <c r="B48001" s="88"/>
      <c r="C48001" s="88"/>
      <c r="D48001" s="88"/>
      <c r="E48001" s="88"/>
      <c r="F48001" s="88"/>
      <c r="G48001" s="88"/>
      <c r="H48001" s="88"/>
      <c r="I48001" s="88"/>
      <c r="J48001" s="88"/>
      <c r="K48001" s="88"/>
    </row>
    <row r="48002" spans="2:11" ht="12" hidden="1" customHeight="1" x14ac:dyDescent="0.2">
      <c r="B48002" s="88"/>
      <c r="C48002" s="88"/>
      <c r="D48002" s="88"/>
      <c r="E48002" s="88"/>
      <c r="F48002" s="88"/>
      <c r="G48002" s="88"/>
      <c r="H48002" s="88"/>
      <c r="I48002" s="88"/>
      <c r="J48002" s="88"/>
      <c r="K48002" s="88"/>
    </row>
    <row r="48003" spans="2:11" ht="12" hidden="1" customHeight="1" x14ac:dyDescent="0.2">
      <c r="B48003" s="88"/>
      <c r="C48003" s="88"/>
      <c r="D48003" s="88"/>
      <c r="E48003" s="88"/>
      <c r="F48003" s="88"/>
      <c r="G48003" s="88"/>
      <c r="H48003" s="88"/>
      <c r="I48003" s="88"/>
      <c r="J48003" s="88"/>
      <c r="K48003" s="88"/>
    </row>
    <row r="48004" spans="2:11" ht="12" hidden="1" customHeight="1" x14ac:dyDescent="0.2">
      <c r="B48004" s="88"/>
      <c r="C48004" s="88"/>
      <c r="D48004" s="88"/>
      <c r="E48004" s="88"/>
      <c r="F48004" s="88"/>
      <c r="G48004" s="88"/>
      <c r="H48004" s="88"/>
      <c r="I48004" s="88"/>
      <c r="J48004" s="88"/>
      <c r="K48004" s="88"/>
    </row>
    <row r="48005" spans="2:11" ht="12" hidden="1" customHeight="1" x14ac:dyDescent="0.2">
      <c r="B48005" s="88"/>
      <c r="C48005" s="88"/>
      <c r="D48005" s="88"/>
      <c r="E48005" s="88"/>
      <c r="F48005" s="88"/>
      <c r="G48005" s="88"/>
      <c r="H48005" s="88"/>
      <c r="I48005" s="88"/>
      <c r="J48005" s="88"/>
      <c r="K48005" s="88"/>
    </row>
    <row r="48006" spans="2:11" ht="12" hidden="1" customHeight="1" x14ac:dyDescent="0.2">
      <c r="B48006" s="88"/>
      <c r="C48006" s="88"/>
      <c r="D48006" s="88"/>
      <c r="E48006" s="88"/>
      <c r="F48006" s="88"/>
      <c r="G48006" s="88"/>
      <c r="H48006" s="88"/>
      <c r="I48006" s="88"/>
      <c r="J48006" s="88"/>
      <c r="K48006" s="88"/>
    </row>
    <row r="48007" spans="2:11" ht="12" hidden="1" customHeight="1" x14ac:dyDescent="0.2">
      <c r="B48007" s="88"/>
      <c r="C48007" s="88"/>
      <c r="D48007" s="88"/>
      <c r="E48007" s="88"/>
      <c r="F48007" s="88"/>
      <c r="G48007" s="88"/>
      <c r="H48007" s="88"/>
      <c r="I48007" s="88"/>
      <c r="J48007" s="88"/>
      <c r="K48007" s="88"/>
    </row>
    <row r="48008" spans="2:11" ht="12" hidden="1" customHeight="1" x14ac:dyDescent="0.2">
      <c r="B48008" s="88"/>
      <c r="C48008" s="88"/>
      <c r="D48008" s="88"/>
      <c r="E48008" s="88"/>
      <c r="F48008" s="88"/>
      <c r="G48008" s="88"/>
      <c r="H48008" s="88"/>
      <c r="I48008" s="88"/>
      <c r="J48008" s="88"/>
      <c r="K48008" s="88"/>
    </row>
    <row r="48009" spans="2:11" ht="12" hidden="1" customHeight="1" x14ac:dyDescent="0.2">
      <c r="B48009" s="88"/>
      <c r="C48009" s="88"/>
      <c r="D48009" s="88"/>
      <c r="E48009" s="88"/>
      <c r="F48009" s="88"/>
      <c r="G48009" s="88"/>
      <c r="H48009" s="88"/>
      <c r="I48009" s="88"/>
      <c r="J48009" s="88"/>
      <c r="K48009" s="88"/>
    </row>
    <row r="48010" spans="2:11" ht="12" hidden="1" customHeight="1" x14ac:dyDescent="0.2">
      <c r="B48010" s="88"/>
      <c r="C48010" s="88"/>
      <c r="D48010" s="88"/>
      <c r="E48010" s="88"/>
      <c r="F48010" s="88"/>
      <c r="G48010" s="88"/>
      <c r="H48010" s="88"/>
      <c r="I48010" s="88"/>
      <c r="J48010" s="88"/>
      <c r="K48010" s="88"/>
    </row>
    <row r="48011" spans="2:11" ht="12" hidden="1" customHeight="1" x14ac:dyDescent="0.2">
      <c r="B48011" s="88"/>
      <c r="C48011" s="88"/>
      <c r="D48011" s="88"/>
      <c r="E48011" s="88"/>
      <c r="F48011" s="88"/>
      <c r="G48011" s="88"/>
      <c r="H48011" s="88"/>
      <c r="I48011" s="88"/>
      <c r="J48011" s="88"/>
      <c r="K48011" s="88"/>
    </row>
    <row r="48012" spans="2:11" ht="12" hidden="1" customHeight="1" x14ac:dyDescent="0.2">
      <c r="B48012" s="88"/>
      <c r="C48012" s="88"/>
      <c r="D48012" s="88"/>
      <c r="E48012" s="88"/>
      <c r="F48012" s="88"/>
      <c r="G48012" s="88"/>
      <c r="H48012" s="88"/>
      <c r="I48012" s="88"/>
      <c r="J48012" s="88"/>
      <c r="K48012" s="88"/>
    </row>
    <row r="48013" spans="2:11" ht="12" hidden="1" customHeight="1" x14ac:dyDescent="0.2">
      <c r="B48013" s="88"/>
      <c r="C48013" s="88"/>
      <c r="D48013" s="88"/>
      <c r="E48013" s="88"/>
      <c r="F48013" s="88"/>
      <c r="G48013" s="88"/>
      <c r="H48013" s="88"/>
      <c r="I48013" s="88"/>
      <c r="J48013" s="88"/>
      <c r="K48013" s="88"/>
    </row>
    <row r="48014" spans="2:11" ht="12" hidden="1" customHeight="1" x14ac:dyDescent="0.2">
      <c r="B48014" s="88"/>
      <c r="C48014" s="88"/>
      <c r="D48014" s="88"/>
      <c r="E48014" s="88"/>
      <c r="F48014" s="88"/>
      <c r="G48014" s="88"/>
      <c r="H48014" s="88"/>
      <c r="I48014" s="88"/>
      <c r="J48014" s="88"/>
      <c r="K48014" s="88"/>
    </row>
    <row r="48015" spans="2:11" ht="12" hidden="1" customHeight="1" x14ac:dyDescent="0.2">
      <c r="B48015" s="88"/>
      <c r="C48015" s="88"/>
      <c r="D48015" s="88"/>
      <c r="E48015" s="88"/>
      <c r="F48015" s="88"/>
      <c r="G48015" s="88"/>
      <c r="H48015" s="88"/>
      <c r="I48015" s="88"/>
      <c r="J48015" s="88"/>
      <c r="K48015" s="88"/>
    </row>
    <row r="48016" spans="2:11" ht="12" hidden="1" customHeight="1" x14ac:dyDescent="0.2">
      <c r="B48016" s="88"/>
      <c r="C48016" s="88"/>
      <c r="D48016" s="88"/>
      <c r="E48016" s="88"/>
      <c r="F48016" s="88"/>
      <c r="G48016" s="88"/>
      <c r="H48016" s="88"/>
      <c r="I48016" s="88"/>
      <c r="J48016" s="88"/>
      <c r="K48016" s="88"/>
    </row>
    <row r="48017" spans="2:11" ht="12" hidden="1" customHeight="1" x14ac:dyDescent="0.2">
      <c r="B48017" s="88"/>
      <c r="C48017" s="88"/>
      <c r="D48017" s="88"/>
      <c r="E48017" s="88"/>
      <c r="F48017" s="88"/>
      <c r="G48017" s="88"/>
      <c r="H48017" s="88"/>
      <c r="I48017" s="88"/>
      <c r="J48017" s="88"/>
      <c r="K48017" s="88"/>
    </row>
    <row r="48018" spans="2:11" ht="12" hidden="1" customHeight="1" x14ac:dyDescent="0.2">
      <c r="B48018" s="88"/>
      <c r="C48018" s="88"/>
      <c r="D48018" s="88"/>
      <c r="E48018" s="88"/>
      <c r="F48018" s="88"/>
      <c r="G48018" s="88"/>
      <c r="H48018" s="88"/>
      <c r="I48018" s="88"/>
      <c r="J48018" s="88"/>
      <c r="K48018" s="88"/>
    </row>
    <row r="48019" spans="2:11" ht="12" hidden="1" customHeight="1" x14ac:dyDescent="0.2">
      <c r="B48019" s="88"/>
      <c r="C48019" s="88"/>
      <c r="D48019" s="88"/>
      <c r="E48019" s="88"/>
      <c r="F48019" s="88"/>
      <c r="G48019" s="88"/>
      <c r="H48019" s="88"/>
      <c r="I48019" s="88"/>
      <c r="J48019" s="88"/>
      <c r="K48019" s="88"/>
    </row>
    <row r="48020" spans="2:11" ht="12" hidden="1" customHeight="1" x14ac:dyDescent="0.2">
      <c r="B48020" s="88"/>
      <c r="C48020" s="88"/>
      <c r="D48020" s="88"/>
      <c r="E48020" s="88"/>
      <c r="F48020" s="88"/>
      <c r="G48020" s="88"/>
      <c r="H48020" s="88"/>
      <c r="I48020" s="88"/>
      <c r="J48020" s="88"/>
      <c r="K48020" s="88"/>
    </row>
    <row r="48021" spans="2:11" ht="12" hidden="1" customHeight="1" x14ac:dyDescent="0.2">
      <c r="B48021" s="88"/>
      <c r="C48021" s="88"/>
      <c r="D48021" s="88"/>
      <c r="E48021" s="88"/>
      <c r="F48021" s="88"/>
      <c r="G48021" s="88"/>
      <c r="H48021" s="88"/>
      <c r="I48021" s="88"/>
      <c r="J48021" s="88"/>
      <c r="K48021" s="88"/>
    </row>
    <row r="48022" spans="2:11" ht="12" hidden="1" customHeight="1" x14ac:dyDescent="0.2">
      <c r="B48022" s="88"/>
      <c r="C48022" s="88"/>
      <c r="D48022" s="88"/>
      <c r="E48022" s="88"/>
      <c r="F48022" s="88"/>
      <c r="G48022" s="88"/>
      <c r="H48022" s="88"/>
      <c r="I48022" s="88"/>
      <c r="J48022" s="88"/>
      <c r="K48022" s="88"/>
    </row>
    <row r="48023" spans="2:11" ht="12" hidden="1" customHeight="1" x14ac:dyDescent="0.2">
      <c r="B48023" s="88"/>
      <c r="C48023" s="88"/>
      <c r="D48023" s="88"/>
      <c r="E48023" s="88"/>
      <c r="F48023" s="88"/>
      <c r="G48023" s="88"/>
      <c r="H48023" s="88"/>
      <c r="I48023" s="88"/>
      <c r="J48023" s="88"/>
      <c r="K48023" s="88"/>
    </row>
    <row r="48024" spans="2:11" ht="12" hidden="1" customHeight="1" x14ac:dyDescent="0.2">
      <c r="B48024" s="88"/>
      <c r="C48024" s="88"/>
      <c r="D48024" s="88"/>
      <c r="E48024" s="88"/>
      <c r="F48024" s="88"/>
      <c r="G48024" s="88"/>
      <c r="H48024" s="88"/>
      <c r="I48024" s="88"/>
      <c r="J48024" s="88"/>
      <c r="K48024" s="88"/>
    </row>
    <row r="48025" spans="2:11" ht="12" hidden="1" customHeight="1" x14ac:dyDescent="0.2">
      <c r="B48025" s="88"/>
      <c r="C48025" s="88"/>
      <c r="D48025" s="88"/>
      <c r="E48025" s="88"/>
      <c r="F48025" s="88"/>
      <c r="G48025" s="88"/>
      <c r="H48025" s="88"/>
      <c r="I48025" s="88"/>
      <c r="J48025" s="88"/>
      <c r="K48025" s="88"/>
    </row>
    <row r="48026" spans="2:11" ht="12" hidden="1" customHeight="1" x14ac:dyDescent="0.2">
      <c r="B48026" s="88"/>
      <c r="C48026" s="88"/>
      <c r="D48026" s="88"/>
      <c r="E48026" s="88"/>
      <c r="F48026" s="88"/>
      <c r="G48026" s="88"/>
      <c r="H48026" s="88"/>
      <c r="I48026" s="88"/>
      <c r="J48026" s="88"/>
      <c r="K48026" s="88"/>
    </row>
    <row r="48027" spans="2:11" ht="12" hidden="1" customHeight="1" x14ac:dyDescent="0.2">
      <c r="B48027" s="88"/>
      <c r="C48027" s="88"/>
      <c r="D48027" s="88"/>
      <c r="E48027" s="88"/>
      <c r="F48027" s="88"/>
      <c r="G48027" s="88"/>
      <c r="H48027" s="88"/>
      <c r="I48027" s="88"/>
      <c r="J48027" s="88"/>
      <c r="K48027" s="88"/>
    </row>
    <row r="48028" spans="2:11" ht="12" hidden="1" customHeight="1" x14ac:dyDescent="0.2">
      <c r="B48028" s="88"/>
      <c r="C48028" s="88"/>
      <c r="D48028" s="88"/>
      <c r="E48028" s="88"/>
      <c r="F48028" s="88"/>
      <c r="G48028" s="88"/>
      <c r="H48028" s="88"/>
      <c r="I48028" s="88"/>
      <c r="J48028" s="88"/>
      <c r="K48028" s="88"/>
    </row>
    <row r="48029" spans="2:11" ht="12" hidden="1" customHeight="1" x14ac:dyDescent="0.2">
      <c r="B48029" s="88"/>
      <c r="C48029" s="88"/>
      <c r="D48029" s="88"/>
      <c r="E48029" s="88"/>
      <c r="F48029" s="88"/>
      <c r="G48029" s="88"/>
      <c r="H48029" s="88"/>
      <c r="I48029" s="88"/>
      <c r="J48029" s="88"/>
      <c r="K48029" s="88"/>
    </row>
    <row r="48030" spans="2:11" ht="12" hidden="1" customHeight="1" x14ac:dyDescent="0.2">
      <c r="B48030" s="88"/>
      <c r="C48030" s="88"/>
      <c r="D48030" s="88"/>
      <c r="E48030" s="88"/>
      <c r="F48030" s="88"/>
      <c r="G48030" s="88"/>
      <c r="H48030" s="88"/>
      <c r="I48030" s="88"/>
      <c r="J48030" s="88"/>
      <c r="K48030" s="88"/>
    </row>
    <row r="48031" spans="2:11" ht="12" hidden="1" customHeight="1" x14ac:dyDescent="0.2">
      <c r="B48031" s="88"/>
      <c r="C48031" s="88"/>
      <c r="D48031" s="88"/>
      <c r="E48031" s="88"/>
      <c r="F48031" s="88"/>
      <c r="G48031" s="88"/>
      <c r="H48031" s="88"/>
      <c r="I48031" s="88"/>
      <c r="J48031" s="88"/>
      <c r="K48031" s="88"/>
    </row>
    <row r="48032" spans="2:11" ht="12" hidden="1" customHeight="1" x14ac:dyDescent="0.2">
      <c r="B48032" s="88"/>
      <c r="C48032" s="88"/>
      <c r="D48032" s="88"/>
      <c r="E48032" s="88"/>
      <c r="F48032" s="88"/>
      <c r="G48032" s="88"/>
      <c r="H48032" s="88"/>
      <c r="I48032" s="88"/>
      <c r="J48032" s="88"/>
      <c r="K48032" s="88"/>
    </row>
    <row r="48033" spans="2:11" ht="12" hidden="1" customHeight="1" x14ac:dyDescent="0.2">
      <c r="B48033" s="88"/>
      <c r="C48033" s="88"/>
      <c r="D48033" s="88"/>
      <c r="E48033" s="88"/>
      <c r="F48033" s="88"/>
      <c r="G48033" s="88"/>
      <c r="H48033" s="88"/>
      <c r="I48033" s="88"/>
      <c r="J48033" s="88"/>
      <c r="K48033" s="88"/>
    </row>
    <row r="48034" spans="2:11" ht="12" hidden="1" customHeight="1" x14ac:dyDescent="0.2">
      <c r="B48034" s="88"/>
      <c r="C48034" s="88"/>
      <c r="D48034" s="88"/>
      <c r="E48034" s="88"/>
      <c r="F48034" s="88"/>
      <c r="G48034" s="88"/>
      <c r="H48034" s="88"/>
      <c r="I48034" s="88"/>
      <c r="J48034" s="88"/>
      <c r="K48034" s="88"/>
    </row>
    <row r="48035" spans="2:11" ht="12" hidden="1" customHeight="1" x14ac:dyDescent="0.2">
      <c r="B48035" s="88"/>
      <c r="C48035" s="88"/>
      <c r="D48035" s="88"/>
      <c r="E48035" s="88"/>
      <c r="F48035" s="88"/>
      <c r="G48035" s="88"/>
      <c r="H48035" s="88"/>
      <c r="I48035" s="88"/>
      <c r="J48035" s="88"/>
      <c r="K48035" s="88"/>
    </row>
    <row r="48036" spans="2:11" ht="12" hidden="1" customHeight="1" x14ac:dyDescent="0.2">
      <c r="B48036" s="88"/>
      <c r="C48036" s="88"/>
      <c r="D48036" s="88"/>
      <c r="E48036" s="88"/>
      <c r="F48036" s="88"/>
      <c r="G48036" s="88"/>
      <c r="H48036" s="88"/>
      <c r="I48036" s="88"/>
      <c r="J48036" s="88"/>
      <c r="K48036" s="88"/>
    </row>
    <row r="48037" spans="2:11" ht="12" hidden="1" customHeight="1" x14ac:dyDescent="0.2">
      <c r="B48037" s="88"/>
      <c r="C48037" s="88"/>
      <c r="D48037" s="88"/>
      <c r="E48037" s="88"/>
      <c r="F48037" s="88"/>
      <c r="G48037" s="88"/>
      <c r="H48037" s="88"/>
      <c r="I48037" s="88"/>
      <c r="J48037" s="88"/>
      <c r="K48037" s="88"/>
    </row>
    <row r="48038" spans="2:11" ht="12" hidden="1" customHeight="1" x14ac:dyDescent="0.2">
      <c r="B48038" s="88"/>
      <c r="C48038" s="88"/>
      <c r="D48038" s="88"/>
      <c r="E48038" s="88"/>
      <c r="F48038" s="88"/>
      <c r="G48038" s="88"/>
      <c r="H48038" s="88"/>
      <c r="I48038" s="88"/>
      <c r="J48038" s="88"/>
      <c r="K48038" s="88"/>
    </row>
    <row r="48039" spans="2:11" ht="12" hidden="1" customHeight="1" x14ac:dyDescent="0.2">
      <c r="B48039" s="88"/>
      <c r="C48039" s="88"/>
      <c r="D48039" s="88"/>
      <c r="E48039" s="88"/>
      <c r="F48039" s="88"/>
      <c r="G48039" s="88"/>
      <c r="H48039" s="88"/>
      <c r="I48039" s="88"/>
      <c r="J48039" s="88"/>
      <c r="K48039" s="88"/>
    </row>
    <row r="48040" spans="2:11" ht="12" hidden="1" customHeight="1" x14ac:dyDescent="0.2">
      <c r="B48040" s="88"/>
      <c r="C48040" s="88"/>
      <c r="D48040" s="88"/>
      <c r="E48040" s="88"/>
      <c r="F48040" s="88"/>
      <c r="G48040" s="88"/>
      <c r="H48040" s="88"/>
      <c r="I48040" s="88"/>
      <c r="J48040" s="88"/>
      <c r="K48040" s="88"/>
    </row>
    <row r="48041" spans="2:11" ht="12" hidden="1" customHeight="1" x14ac:dyDescent="0.2">
      <c r="B48041" s="88"/>
      <c r="C48041" s="88"/>
      <c r="D48041" s="88"/>
      <c r="E48041" s="88"/>
      <c r="F48041" s="88"/>
      <c r="G48041" s="88"/>
      <c r="H48041" s="88"/>
      <c r="I48041" s="88"/>
      <c r="J48041" s="88"/>
      <c r="K48041" s="88"/>
    </row>
    <row r="48042" spans="2:11" ht="12" hidden="1" customHeight="1" x14ac:dyDescent="0.2">
      <c r="B48042" s="88"/>
      <c r="C48042" s="88"/>
      <c r="D48042" s="88"/>
      <c r="E48042" s="88"/>
      <c r="F48042" s="88"/>
      <c r="G48042" s="88"/>
      <c r="H48042" s="88"/>
      <c r="I48042" s="88"/>
      <c r="J48042" s="88"/>
      <c r="K48042" s="88"/>
    </row>
    <row r="48043" spans="2:11" ht="12" hidden="1" customHeight="1" x14ac:dyDescent="0.2">
      <c r="B48043" s="88"/>
      <c r="C48043" s="88"/>
      <c r="D48043" s="88"/>
      <c r="E48043" s="88"/>
      <c r="F48043" s="88"/>
      <c r="G48043" s="88"/>
      <c r="H48043" s="88"/>
      <c r="I48043" s="88"/>
      <c r="J48043" s="88"/>
      <c r="K48043" s="88"/>
    </row>
    <row r="48044" spans="2:11" ht="12" hidden="1" customHeight="1" x14ac:dyDescent="0.2">
      <c r="B48044" s="88"/>
      <c r="C48044" s="88"/>
      <c r="D48044" s="88"/>
      <c r="E48044" s="88"/>
      <c r="F48044" s="88"/>
      <c r="G48044" s="88"/>
      <c r="H48044" s="88"/>
      <c r="I48044" s="88"/>
      <c r="J48044" s="88"/>
      <c r="K48044" s="88"/>
    </row>
    <row r="48045" spans="2:11" ht="12" hidden="1" customHeight="1" x14ac:dyDescent="0.2">
      <c r="B48045" s="88"/>
      <c r="C48045" s="88"/>
      <c r="D48045" s="88"/>
      <c r="E48045" s="88"/>
      <c r="F48045" s="88"/>
      <c r="G48045" s="88"/>
      <c r="H48045" s="88"/>
      <c r="I48045" s="88"/>
      <c r="J48045" s="88"/>
      <c r="K48045" s="88"/>
    </row>
    <row r="48046" spans="2:11" ht="12" hidden="1" customHeight="1" x14ac:dyDescent="0.2">
      <c r="B48046" s="88"/>
      <c r="C48046" s="88"/>
      <c r="D48046" s="88"/>
      <c r="E48046" s="88"/>
      <c r="F48046" s="88"/>
      <c r="G48046" s="88"/>
      <c r="H48046" s="88"/>
      <c r="I48046" s="88"/>
      <c r="J48046" s="88"/>
      <c r="K48046" s="88"/>
    </row>
    <row r="48047" spans="2:11" ht="12" hidden="1" customHeight="1" x14ac:dyDescent="0.2">
      <c r="B48047" s="88"/>
      <c r="C48047" s="88"/>
      <c r="D48047" s="88"/>
      <c r="E48047" s="88"/>
      <c r="F48047" s="88"/>
      <c r="G48047" s="88"/>
      <c r="H48047" s="88"/>
      <c r="I48047" s="88"/>
      <c r="J48047" s="88"/>
      <c r="K48047" s="88"/>
    </row>
    <row r="48048" spans="2:11" ht="12" hidden="1" customHeight="1" x14ac:dyDescent="0.2">
      <c r="B48048" s="88"/>
      <c r="C48048" s="88"/>
      <c r="D48048" s="88"/>
      <c r="E48048" s="88"/>
      <c r="F48048" s="88"/>
      <c r="G48048" s="88"/>
      <c r="H48048" s="88"/>
      <c r="I48048" s="88"/>
      <c r="J48048" s="88"/>
      <c r="K48048" s="88"/>
    </row>
    <row r="48049" spans="2:11" ht="12" hidden="1" customHeight="1" x14ac:dyDescent="0.2">
      <c r="B48049" s="88"/>
      <c r="C48049" s="88"/>
      <c r="D48049" s="88"/>
      <c r="E48049" s="88"/>
      <c r="F48049" s="88"/>
      <c r="G48049" s="88"/>
      <c r="H48049" s="88"/>
      <c r="I48049" s="88"/>
      <c r="J48049" s="88"/>
      <c r="K48049" s="88"/>
    </row>
    <row r="48050" spans="2:11" ht="12" hidden="1" customHeight="1" x14ac:dyDescent="0.2">
      <c r="B48050" s="88"/>
      <c r="C48050" s="88"/>
      <c r="D48050" s="88"/>
      <c r="E48050" s="88"/>
      <c r="F48050" s="88"/>
      <c r="G48050" s="88"/>
      <c r="H48050" s="88"/>
      <c r="I48050" s="88"/>
      <c r="J48050" s="88"/>
      <c r="K48050" s="88"/>
    </row>
    <row r="48051" spans="2:11" ht="12" hidden="1" customHeight="1" x14ac:dyDescent="0.2">
      <c r="B48051" s="88"/>
      <c r="C48051" s="88"/>
      <c r="D48051" s="88"/>
      <c r="E48051" s="88"/>
      <c r="F48051" s="88"/>
      <c r="G48051" s="88"/>
      <c r="H48051" s="88"/>
      <c r="I48051" s="88"/>
      <c r="J48051" s="88"/>
      <c r="K48051" s="88"/>
    </row>
    <row r="48052" spans="2:11" ht="12" hidden="1" customHeight="1" x14ac:dyDescent="0.2">
      <c r="B48052" s="88"/>
      <c r="C48052" s="88"/>
      <c r="D48052" s="88"/>
      <c r="E48052" s="88"/>
      <c r="F48052" s="88"/>
      <c r="G48052" s="88"/>
      <c r="H48052" s="88"/>
      <c r="I48052" s="88"/>
      <c r="J48052" s="88"/>
      <c r="K48052" s="88"/>
    </row>
    <row r="48053" spans="2:11" ht="12" hidden="1" customHeight="1" x14ac:dyDescent="0.2">
      <c r="B48053" s="88"/>
      <c r="C48053" s="88"/>
      <c r="D48053" s="88"/>
      <c r="E48053" s="88"/>
      <c r="F48053" s="88"/>
      <c r="G48053" s="88"/>
      <c r="H48053" s="88"/>
      <c r="I48053" s="88"/>
      <c r="J48053" s="88"/>
      <c r="K48053" s="88"/>
    </row>
    <row r="48054" spans="2:11" ht="12" hidden="1" customHeight="1" x14ac:dyDescent="0.2">
      <c r="B48054" s="88"/>
      <c r="C48054" s="88"/>
      <c r="D48054" s="88"/>
      <c r="E48054" s="88"/>
      <c r="F48054" s="88"/>
      <c r="G48054" s="88"/>
      <c r="H48054" s="88"/>
      <c r="I48054" s="88"/>
      <c r="J48054" s="88"/>
      <c r="K48054" s="88"/>
    </row>
    <row r="48055" spans="2:11" ht="12" hidden="1" customHeight="1" x14ac:dyDescent="0.2">
      <c r="B48055" s="88"/>
      <c r="C48055" s="88"/>
      <c r="D48055" s="88"/>
      <c r="E48055" s="88"/>
      <c r="F48055" s="88"/>
      <c r="G48055" s="88"/>
      <c r="H48055" s="88"/>
      <c r="I48055" s="88"/>
      <c r="J48055" s="88"/>
      <c r="K48055" s="88"/>
    </row>
    <row r="48056" spans="2:11" ht="12" hidden="1" customHeight="1" x14ac:dyDescent="0.2">
      <c r="B48056" s="88"/>
      <c r="C48056" s="88"/>
      <c r="D48056" s="88"/>
      <c r="E48056" s="88"/>
      <c r="F48056" s="88"/>
      <c r="G48056" s="88"/>
      <c r="H48056" s="88"/>
      <c r="I48056" s="88"/>
      <c r="J48056" s="88"/>
      <c r="K48056" s="88"/>
    </row>
    <row r="48057" spans="2:11" ht="12" hidden="1" customHeight="1" x14ac:dyDescent="0.2">
      <c r="B48057" s="88"/>
      <c r="C48057" s="88"/>
      <c r="D48057" s="88"/>
      <c r="E48057" s="88"/>
      <c r="F48057" s="88"/>
      <c r="G48057" s="88"/>
      <c r="H48057" s="88"/>
      <c r="I48057" s="88"/>
      <c r="J48057" s="88"/>
      <c r="K48057" s="88"/>
    </row>
    <row r="48058" spans="2:11" ht="12" hidden="1" customHeight="1" x14ac:dyDescent="0.2">
      <c r="B48058" s="88"/>
      <c r="C48058" s="88"/>
      <c r="D48058" s="88"/>
      <c r="E48058" s="88"/>
      <c r="F48058" s="88"/>
      <c r="G48058" s="88"/>
      <c r="H48058" s="88"/>
      <c r="I48058" s="88"/>
      <c r="J48058" s="88"/>
      <c r="K48058" s="88"/>
    </row>
    <row r="48059" spans="2:11" ht="12" hidden="1" customHeight="1" x14ac:dyDescent="0.2">
      <c r="B48059" s="88"/>
      <c r="C48059" s="88"/>
      <c r="D48059" s="88"/>
      <c r="E48059" s="88"/>
      <c r="F48059" s="88"/>
      <c r="G48059" s="88"/>
      <c r="H48059" s="88"/>
      <c r="I48059" s="88"/>
      <c r="J48059" s="88"/>
      <c r="K48059" s="88"/>
    </row>
    <row r="48060" spans="2:11" ht="12" hidden="1" customHeight="1" x14ac:dyDescent="0.2">
      <c r="B48060" s="88"/>
      <c r="C48060" s="88"/>
      <c r="D48060" s="88"/>
      <c r="E48060" s="88"/>
      <c r="F48060" s="88"/>
      <c r="G48060" s="88"/>
      <c r="H48060" s="88"/>
      <c r="I48060" s="88"/>
      <c r="J48060" s="88"/>
      <c r="K48060" s="88"/>
    </row>
    <row r="48061" spans="2:11" ht="12" hidden="1" customHeight="1" x14ac:dyDescent="0.2">
      <c r="B48061" s="88"/>
      <c r="C48061" s="88"/>
      <c r="D48061" s="88"/>
      <c r="E48061" s="88"/>
      <c r="F48061" s="88"/>
      <c r="G48061" s="88"/>
      <c r="H48061" s="88"/>
      <c r="I48061" s="88"/>
      <c r="J48061" s="88"/>
      <c r="K48061" s="88"/>
    </row>
    <row r="48062" spans="2:11" ht="12" hidden="1" customHeight="1" x14ac:dyDescent="0.2">
      <c r="B48062" s="88"/>
      <c r="C48062" s="88"/>
      <c r="D48062" s="88"/>
      <c r="E48062" s="88"/>
      <c r="F48062" s="88"/>
      <c r="G48062" s="88"/>
      <c r="H48062" s="88"/>
      <c r="I48062" s="88"/>
      <c r="J48062" s="88"/>
      <c r="K48062" s="88"/>
    </row>
    <row r="48063" spans="2:11" ht="12" hidden="1" customHeight="1" x14ac:dyDescent="0.2">
      <c r="B48063" s="88"/>
      <c r="C48063" s="88"/>
      <c r="D48063" s="88"/>
      <c r="E48063" s="88"/>
      <c r="F48063" s="88"/>
      <c r="G48063" s="88"/>
      <c r="H48063" s="88"/>
      <c r="I48063" s="88"/>
      <c r="J48063" s="88"/>
      <c r="K48063" s="88"/>
    </row>
    <row r="48064" spans="2:11" ht="12" hidden="1" customHeight="1" x14ac:dyDescent="0.2">
      <c r="B48064" s="88"/>
      <c r="C48064" s="88"/>
      <c r="D48064" s="88"/>
      <c r="E48064" s="88"/>
      <c r="F48064" s="88"/>
      <c r="G48064" s="88"/>
      <c r="H48064" s="88"/>
      <c r="I48064" s="88"/>
      <c r="J48064" s="88"/>
      <c r="K48064" s="88"/>
    </row>
    <row r="48065" spans="2:11" ht="12" hidden="1" customHeight="1" x14ac:dyDescent="0.2">
      <c r="B48065" s="88"/>
      <c r="C48065" s="88"/>
      <c r="D48065" s="88"/>
      <c r="E48065" s="88"/>
      <c r="F48065" s="88"/>
      <c r="G48065" s="88"/>
      <c r="H48065" s="88"/>
      <c r="I48065" s="88"/>
      <c r="J48065" s="88"/>
      <c r="K48065" s="88"/>
    </row>
    <row r="48066" spans="2:11" ht="12" hidden="1" customHeight="1" x14ac:dyDescent="0.2">
      <c r="B48066" s="88"/>
      <c r="C48066" s="88"/>
      <c r="D48066" s="88"/>
      <c r="E48066" s="88"/>
      <c r="F48066" s="88"/>
      <c r="G48066" s="88"/>
      <c r="H48066" s="88"/>
      <c r="I48066" s="88"/>
      <c r="J48066" s="88"/>
      <c r="K48066" s="88"/>
    </row>
    <row r="48067" spans="2:11" ht="12" hidden="1" customHeight="1" x14ac:dyDescent="0.2">
      <c r="B48067" s="88"/>
      <c r="C48067" s="88"/>
      <c r="D48067" s="88"/>
      <c r="E48067" s="88"/>
      <c r="F48067" s="88"/>
      <c r="G48067" s="88"/>
      <c r="H48067" s="88"/>
      <c r="I48067" s="88"/>
      <c r="J48067" s="88"/>
      <c r="K48067" s="88"/>
    </row>
    <row r="48068" spans="2:11" ht="12" hidden="1" customHeight="1" x14ac:dyDescent="0.2">
      <c r="B48068" s="88"/>
      <c r="C48068" s="88"/>
      <c r="D48068" s="88"/>
      <c r="E48068" s="88"/>
      <c r="F48068" s="88"/>
      <c r="G48068" s="88"/>
      <c r="H48068" s="88"/>
      <c r="I48068" s="88"/>
      <c r="J48068" s="88"/>
      <c r="K48068" s="88"/>
    </row>
    <row r="48069" spans="2:11" ht="12" hidden="1" customHeight="1" x14ac:dyDescent="0.2">
      <c r="B48069" s="88"/>
      <c r="C48069" s="88"/>
      <c r="D48069" s="88"/>
      <c r="E48069" s="88"/>
      <c r="F48069" s="88"/>
      <c r="G48069" s="88"/>
      <c r="H48069" s="88"/>
      <c r="I48069" s="88"/>
      <c r="J48069" s="88"/>
      <c r="K48069" s="88"/>
    </row>
    <row r="48070" spans="2:11" ht="12" hidden="1" customHeight="1" x14ac:dyDescent="0.2">
      <c r="B48070" s="88"/>
      <c r="C48070" s="88"/>
      <c r="D48070" s="88"/>
      <c r="E48070" s="88"/>
      <c r="F48070" s="88"/>
      <c r="G48070" s="88"/>
      <c r="H48070" s="88"/>
      <c r="I48070" s="88"/>
      <c r="J48070" s="88"/>
      <c r="K48070" s="88"/>
    </row>
    <row r="48071" spans="2:11" ht="12" hidden="1" customHeight="1" x14ac:dyDescent="0.2">
      <c r="B48071" s="88"/>
      <c r="C48071" s="88"/>
      <c r="D48071" s="88"/>
      <c r="E48071" s="88"/>
      <c r="F48071" s="88"/>
      <c r="G48071" s="88"/>
      <c r="H48071" s="88"/>
      <c r="I48071" s="88"/>
      <c r="J48071" s="88"/>
      <c r="K48071" s="88"/>
    </row>
    <row r="48072" spans="2:11" ht="12" hidden="1" customHeight="1" x14ac:dyDescent="0.2">
      <c r="B48072" s="88"/>
      <c r="C48072" s="88"/>
      <c r="D48072" s="88"/>
      <c r="E48072" s="88"/>
      <c r="F48072" s="88"/>
      <c r="G48072" s="88"/>
      <c r="H48072" s="88"/>
      <c r="I48072" s="88"/>
      <c r="J48072" s="88"/>
      <c r="K48072" s="88"/>
    </row>
    <row r="48073" spans="2:11" ht="12" hidden="1" customHeight="1" x14ac:dyDescent="0.2">
      <c r="B48073" s="88"/>
      <c r="C48073" s="88"/>
      <c r="D48073" s="88"/>
      <c r="E48073" s="88"/>
      <c r="F48073" s="88"/>
      <c r="G48073" s="88"/>
      <c r="H48073" s="88"/>
      <c r="I48073" s="88"/>
      <c r="J48073" s="88"/>
      <c r="K48073" s="88"/>
    </row>
    <row r="48074" spans="2:11" ht="12" hidden="1" customHeight="1" x14ac:dyDescent="0.2">
      <c r="B48074" s="88"/>
      <c r="C48074" s="88"/>
      <c r="D48074" s="88"/>
      <c r="E48074" s="88"/>
      <c r="F48074" s="88"/>
      <c r="G48074" s="88"/>
      <c r="H48074" s="88"/>
      <c r="I48074" s="88"/>
      <c r="J48074" s="88"/>
      <c r="K48074" s="88"/>
    </row>
    <row r="48075" spans="2:11" ht="12" hidden="1" customHeight="1" x14ac:dyDescent="0.2">
      <c r="B48075" s="88"/>
      <c r="C48075" s="88"/>
      <c r="D48075" s="88"/>
      <c r="E48075" s="88"/>
      <c r="F48075" s="88"/>
      <c r="G48075" s="88"/>
      <c r="H48075" s="88"/>
      <c r="I48075" s="88"/>
      <c r="J48075" s="88"/>
      <c r="K48075" s="88"/>
    </row>
    <row r="48076" spans="2:11" ht="12" hidden="1" customHeight="1" x14ac:dyDescent="0.2">
      <c r="B48076" s="88"/>
      <c r="C48076" s="88"/>
      <c r="D48076" s="88"/>
      <c r="E48076" s="88"/>
      <c r="F48076" s="88"/>
      <c r="G48076" s="88"/>
      <c r="H48076" s="88"/>
      <c r="I48076" s="88"/>
      <c r="J48076" s="88"/>
      <c r="K48076" s="88"/>
    </row>
    <row r="48077" spans="2:11" ht="12" hidden="1" customHeight="1" x14ac:dyDescent="0.2">
      <c r="B48077" s="88"/>
      <c r="C48077" s="88"/>
      <c r="D48077" s="88"/>
      <c r="E48077" s="88"/>
      <c r="F48077" s="88"/>
      <c r="G48077" s="88"/>
      <c r="H48077" s="88"/>
      <c r="I48077" s="88"/>
      <c r="J48077" s="88"/>
      <c r="K48077" s="88"/>
    </row>
    <row r="48078" spans="2:11" ht="12" hidden="1" customHeight="1" x14ac:dyDescent="0.2">
      <c r="B48078" s="88"/>
      <c r="C48078" s="88"/>
      <c r="D48078" s="88"/>
      <c r="E48078" s="88"/>
      <c r="F48078" s="88"/>
      <c r="G48078" s="88"/>
      <c r="H48078" s="88"/>
      <c r="I48078" s="88"/>
      <c r="J48078" s="88"/>
      <c r="K48078" s="88"/>
    </row>
    <row r="48079" spans="2:11" ht="12" hidden="1" customHeight="1" x14ac:dyDescent="0.2">
      <c r="B48079" s="88"/>
      <c r="C48079" s="88"/>
      <c r="D48079" s="88"/>
      <c r="E48079" s="88"/>
      <c r="F48079" s="88"/>
      <c r="G48079" s="88"/>
      <c r="H48079" s="88"/>
      <c r="I48079" s="88"/>
      <c r="J48079" s="88"/>
      <c r="K48079" s="88"/>
    </row>
    <row r="48080" spans="2:11" ht="12" hidden="1" customHeight="1" x14ac:dyDescent="0.2">
      <c r="B48080" s="88"/>
      <c r="C48080" s="88"/>
      <c r="D48080" s="88"/>
      <c r="E48080" s="88"/>
      <c r="F48080" s="88"/>
      <c r="G48080" s="88"/>
      <c r="H48080" s="88"/>
      <c r="I48080" s="88"/>
      <c r="J48080" s="88"/>
      <c r="K48080" s="88"/>
    </row>
    <row r="48081" spans="2:11" ht="12" hidden="1" customHeight="1" x14ac:dyDescent="0.2">
      <c r="B48081" s="88"/>
      <c r="C48081" s="88"/>
      <c r="D48081" s="88"/>
      <c r="E48081" s="88"/>
      <c r="F48081" s="88"/>
      <c r="G48081" s="88"/>
      <c r="H48081" s="88"/>
      <c r="I48081" s="88"/>
      <c r="J48081" s="88"/>
      <c r="K48081" s="88"/>
    </row>
    <row r="48082" spans="2:11" ht="12" hidden="1" customHeight="1" x14ac:dyDescent="0.2">
      <c r="B48082" s="88"/>
      <c r="C48082" s="88"/>
      <c r="D48082" s="88"/>
      <c r="E48082" s="88"/>
      <c r="F48082" s="88"/>
      <c r="G48082" s="88"/>
      <c r="H48082" s="88"/>
      <c r="I48082" s="88"/>
      <c r="J48082" s="88"/>
      <c r="K48082" s="88"/>
    </row>
    <row r="48083" spans="2:11" ht="12" hidden="1" customHeight="1" x14ac:dyDescent="0.2">
      <c r="B48083" s="88"/>
      <c r="C48083" s="88"/>
      <c r="D48083" s="88"/>
      <c r="E48083" s="88"/>
      <c r="F48083" s="88"/>
      <c r="G48083" s="88"/>
      <c r="H48083" s="88"/>
      <c r="I48083" s="88"/>
      <c r="J48083" s="88"/>
      <c r="K48083" s="88"/>
    </row>
    <row r="48084" spans="2:11" ht="12" hidden="1" customHeight="1" x14ac:dyDescent="0.2">
      <c r="B48084" s="88"/>
      <c r="C48084" s="88"/>
      <c r="D48084" s="88"/>
      <c r="E48084" s="88"/>
      <c r="F48084" s="88"/>
      <c r="G48084" s="88"/>
      <c r="H48084" s="88"/>
      <c r="I48084" s="88"/>
      <c r="J48084" s="88"/>
      <c r="K48084" s="88"/>
    </row>
    <row r="48085" spans="2:11" ht="12" hidden="1" customHeight="1" x14ac:dyDescent="0.2">
      <c r="B48085" s="88"/>
      <c r="C48085" s="88"/>
      <c r="D48085" s="88"/>
      <c r="E48085" s="88"/>
      <c r="F48085" s="88"/>
      <c r="G48085" s="88"/>
      <c r="H48085" s="88"/>
      <c r="I48085" s="88"/>
      <c r="J48085" s="88"/>
      <c r="K48085" s="88"/>
    </row>
    <row r="48086" spans="2:11" ht="12" hidden="1" customHeight="1" x14ac:dyDescent="0.2">
      <c r="B48086" s="88"/>
      <c r="C48086" s="88"/>
      <c r="D48086" s="88"/>
      <c r="E48086" s="88"/>
      <c r="F48086" s="88"/>
      <c r="G48086" s="88"/>
      <c r="H48086" s="88"/>
      <c r="I48086" s="88"/>
      <c r="J48086" s="88"/>
      <c r="K48086" s="88"/>
    </row>
    <row r="48087" spans="2:11" ht="12" hidden="1" customHeight="1" x14ac:dyDescent="0.2">
      <c r="B48087" s="88"/>
      <c r="C48087" s="88"/>
      <c r="D48087" s="88"/>
      <c r="E48087" s="88"/>
      <c r="F48087" s="88"/>
      <c r="G48087" s="88"/>
      <c r="H48087" s="88"/>
      <c r="I48087" s="88"/>
      <c r="J48087" s="88"/>
      <c r="K48087" s="88"/>
    </row>
    <row r="48088" spans="2:11" ht="12" hidden="1" customHeight="1" x14ac:dyDescent="0.2">
      <c r="B48088" s="88"/>
      <c r="C48088" s="88"/>
      <c r="D48088" s="88"/>
      <c r="E48088" s="88"/>
      <c r="F48088" s="88"/>
      <c r="G48088" s="88"/>
      <c r="H48088" s="88"/>
      <c r="I48088" s="88"/>
      <c r="J48088" s="88"/>
      <c r="K48088" s="88"/>
    </row>
    <row r="48089" spans="2:11" ht="12" hidden="1" customHeight="1" x14ac:dyDescent="0.2">
      <c r="B48089" s="88"/>
      <c r="C48089" s="88"/>
      <c r="D48089" s="88"/>
      <c r="E48089" s="88"/>
      <c r="F48089" s="88"/>
      <c r="G48089" s="88"/>
      <c r="H48089" s="88"/>
      <c r="I48089" s="88"/>
      <c r="J48089" s="88"/>
      <c r="K48089" s="88"/>
    </row>
    <row r="48090" spans="2:11" ht="12" hidden="1" customHeight="1" x14ac:dyDescent="0.2">
      <c r="B48090" s="88"/>
      <c r="C48090" s="88"/>
      <c r="D48090" s="88"/>
      <c r="E48090" s="88"/>
      <c r="F48090" s="88"/>
      <c r="G48090" s="88"/>
      <c r="H48090" s="88"/>
      <c r="I48090" s="88"/>
      <c r="J48090" s="88"/>
      <c r="K48090" s="88"/>
    </row>
    <row r="48091" spans="2:11" ht="12" hidden="1" customHeight="1" x14ac:dyDescent="0.2">
      <c r="B48091" s="88"/>
      <c r="C48091" s="88"/>
      <c r="D48091" s="88"/>
      <c r="E48091" s="88"/>
      <c r="F48091" s="88"/>
      <c r="G48091" s="88"/>
      <c r="H48091" s="88"/>
      <c r="I48091" s="88"/>
      <c r="J48091" s="88"/>
      <c r="K48091" s="88"/>
    </row>
    <row r="48092" spans="2:11" ht="12" hidden="1" customHeight="1" x14ac:dyDescent="0.2">
      <c r="B48092" s="88"/>
      <c r="C48092" s="88"/>
      <c r="D48092" s="88"/>
      <c r="E48092" s="88"/>
      <c r="F48092" s="88"/>
      <c r="G48092" s="88"/>
      <c r="H48092" s="88"/>
      <c r="I48092" s="88"/>
      <c r="J48092" s="88"/>
      <c r="K48092" s="88"/>
    </row>
    <row r="48093" spans="2:11" ht="12" hidden="1" customHeight="1" x14ac:dyDescent="0.2">
      <c r="B48093" s="88"/>
      <c r="C48093" s="88"/>
      <c r="D48093" s="88"/>
      <c r="E48093" s="88"/>
      <c r="F48093" s="88"/>
      <c r="G48093" s="88"/>
      <c r="H48093" s="88"/>
      <c r="I48093" s="88"/>
      <c r="J48093" s="88"/>
      <c r="K48093" s="88"/>
    </row>
    <row r="48094" spans="2:11" ht="12" hidden="1" customHeight="1" x14ac:dyDescent="0.2">
      <c r="B48094" s="88"/>
      <c r="C48094" s="88"/>
      <c r="D48094" s="88"/>
      <c r="E48094" s="88"/>
      <c r="F48094" s="88"/>
      <c r="G48094" s="88"/>
      <c r="H48094" s="88"/>
      <c r="I48094" s="88"/>
      <c r="J48094" s="88"/>
      <c r="K48094" s="88"/>
    </row>
    <row r="48095" spans="2:11" ht="12" hidden="1" customHeight="1" x14ac:dyDescent="0.2">
      <c r="B48095" s="88"/>
      <c r="C48095" s="88"/>
      <c r="D48095" s="88"/>
      <c r="E48095" s="88"/>
      <c r="F48095" s="88"/>
      <c r="G48095" s="88"/>
      <c r="H48095" s="88"/>
      <c r="I48095" s="88"/>
      <c r="J48095" s="88"/>
      <c r="K48095" s="88"/>
    </row>
    <row r="48096" spans="2:11" ht="12" hidden="1" customHeight="1" x14ac:dyDescent="0.2">
      <c r="B48096" s="88"/>
      <c r="C48096" s="88"/>
      <c r="D48096" s="88"/>
      <c r="E48096" s="88"/>
      <c r="F48096" s="88"/>
      <c r="G48096" s="88"/>
      <c r="H48096" s="88"/>
      <c r="I48096" s="88"/>
      <c r="J48096" s="88"/>
      <c r="K48096" s="88"/>
    </row>
    <row r="48097" spans="2:11" ht="12" hidden="1" customHeight="1" x14ac:dyDescent="0.2">
      <c r="B48097" s="88"/>
      <c r="C48097" s="88"/>
      <c r="D48097" s="88"/>
      <c r="E48097" s="88"/>
      <c r="F48097" s="88"/>
      <c r="G48097" s="88"/>
      <c r="H48097" s="88"/>
      <c r="I48097" s="88"/>
      <c r="J48097" s="88"/>
      <c r="K48097" s="88"/>
    </row>
    <row r="48098" spans="2:11" ht="12" hidden="1" customHeight="1" x14ac:dyDescent="0.2">
      <c r="B48098" s="88"/>
      <c r="C48098" s="88"/>
      <c r="D48098" s="88"/>
      <c r="E48098" s="88"/>
      <c r="F48098" s="88"/>
      <c r="G48098" s="88"/>
      <c r="H48098" s="88"/>
      <c r="I48098" s="88"/>
      <c r="J48098" s="88"/>
      <c r="K48098" s="88"/>
    </row>
    <row r="48099" spans="2:11" ht="12" hidden="1" customHeight="1" x14ac:dyDescent="0.2">
      <c r="B48099" s="88"/>
      <c r="C48099" s="88"/>
      <c r="D48099" s="88"/>
      <c r="E48099" s="88"/>
      <c r="F48099" s="88"/>
      <c r="G48099" s="88"/>
      <c r="H48099" s="88"/>
      <c r="I48099" s="88"/>
      <c r="J48099" s="88"/>
      <c r="K48099" s="88"/>
    </row>
    <row r="48100" spans="2:11" ht="12" hidden="1" customHeight="1" x14ac:dyDescent="0.2">
      <c r="B48100" s="88"/>
      <c r="C48100" s="88"/>
      <c r="D48100" s="88"/>
      <c r="E48100" s="88"/>
      <c r="F48100" s="88"/>
      <c r="G48100" s="88"/>
      <c r="H48100" s="88"/>
      <c r="I48100" s="88"/>
      <c r="J48100" s="88"/>
      <c r="K48100" s="88"/>
    </row>
    <row r="48101" spans="2:11" ht="12" hidden="1" customHeight="1" x14ac:dyDescent="0.2">
      <c r="B48101" s="88"/>
      <c r="C48101" s="88"/>
      <c r="D48101" s="88"/>
      <c r="E48101" s="88"/>
      <c r="F48101" s="88"/>
      <c r="G48101" s="88"/>
      <c r="H48101" s="88"/>
      <c r="I48101" s="88"/>
      <c r="J48101" s="88"/>
      <c r="K48101" s="88"/>
    </row>
    <row r="48102" spans="2:11" ht="12" hidden="1" customHeight="1" x14ac:dyDescent="0.2">
      <c r="B48102" s="88"/>
      <c r="C48102" s="88"/>
      <c r="D48102" s="88"/>
      <c r="E48102" s="88"/>
      <c r="F48102" s="88"/>
      <c r="G48102" s="88"/>
      <c r="H48102" s="88"/>
      <c r="I48102" s="88"/>
      <c r="J48102" s="88"/>
      <c r="K48102" s="88"/>
    </row>
    <row r="48103" spans="2:11" ht="12" hidden="1" customHeight="1" x14ac:dyDescent="0.2">
      <c r="B48103" s="88"/>
      <c r="C48103" s="88"/>
      <c r="D48103" s="88"/>
      <c r="E48103" s="88"/>
      <c r="F48103" s="88"/>
      <c r="G48103" s="88"/>
      <c r="H48103" s="88"/>
      <c r="I48103" s="88"/>
      <c r="J48103" s="88"/>
      <c r="K48103" s="88"/>
    </row>
    <row r="48104" spans="2:11" ht="12" hidden="1" customHeight="1" x14ac:dyDescent="0.2">
      <c r="B48104" s="88"/>
      <c r="C48104" s="88"/>
      <c r="D48104" s="88"/>
      <c r="E48104" s="88"/>
      <c r="F48104" s="88"/>
      <c r="G48104" s="88"/>
      <c r="H48104" s="88"/>
      <c r="I48104" s="88"/>
      <c r="J48104" s="88"/>
      <c r="K48104" s="88"/>
    </row>
    <row r="48105" spans="2:11" ht="12" hidden="1" customHeight="1" x14ac:dyDescent="0.2">
      <c r="B48105" s="88"/>
      <c r="C48105" s="88"/>
      <c r="D48105" s="88"/>
      <c r="E48105" s="88"/>
      <c r="F48105" s="88"/>
      <c r="G48105" s="88"/>
      <c r="H48105" s="88"/>
      <c r="I48105" s="88"/>
      <c r="J48105" s="88"/>
      <c r="K48105" s="88"/>
    </row>
    <row r="48106" spans="2:11" ht="12" hidden="1" customHeight="1" x14ac:dyDescent="0.2">
      <c r="B48106" s="88"/>
      <c r="C48106" s="88"/>
      <c r="D48106" s="88"/>
      <c r="E48106" s="88"/>
      <c r="F48106" s="88"/>
      <c r="G48106" s="88"/>
      <c r="H48106" s="88"/>
      <c r="I48106" s="88"/>
      <c r="J48106" s="88"/>
      <c r="K48106" s="88"/>
    </row>
    <row r="48107" spans="2:11" ht="12" hidden="1" customHeight="1" x14ac:dyDescent="0.2">
      <c r="B48107" s="88"/>
      <c r="C48107" s="88"/>
      <c r="D48107" s="88"/>
      <c r="E48107" s="88"/>
      <c r="F48107" s="88"/>
      <c r="G48107" s="88"/>
      <c r="H48107" s="88"/>
      <c r="I48107" s="88"/>
      <c r="J48107" s="88"/>
      <c r="K48107" s="88"/>
    </row>
    <row r="48108" spans="2:11" ht="12" hidden="1" customHeight="1" x14ac:dyDescent="0.2">
      <c r="B48108" s="88"/>
      <c r="C48108" s="88"/>
      <c r="D48108" s="88"/>
      <c r="E48108" s="88"/>
      <c r="F48108" s="88"/>
      <c r="G48108" s="88"/>
      <c r="H48108" s="88"/>
      <c r="I48108" s="88"/>
      <c r="J48108" s="88"/>
      <c r="K48108" s="88"/>
    </row>
    <row r="48109" spans="2:11" ht="12" hidden="1" customHeight="1" x14ac:dyDescent="0.2">
      <c r="B48109" s="88"/>
      <c r="C48109" s="88"/>
      <c r="D48109" s="88"/>
      <c r="E48109" s="88"/>
      <c r="F48109" s="88"/>
      <c r="G48109" s="88"/>
      <c r="H48109" s="88"/>
      <c r="I48109" s="88"/>
      <c r="J48109" s="88"/>
      <c r="K48109" s="88"/>
    </row>
    <row r="48110" spans="2:11" ht="12" hidden="1" customHeight="1" x14ac:dyDescent="0.2">
      <c r="B48110" s="88"/>
      <c r="C48110" s="88"/>
      <c r="D48110" s="88"/>
      <c r="E48110" s="88"/>
      <c r="F48110" s="88"/>
      <c r="G48110" s="88"/>
      <c r="H48110" s="88"/>
      <c r="I48110" s="88"/>
      <c r="J48110" s="88"/>
      <c r="K48110" s="88"/>
    </row>
    <row r="48111" spans="2:11" ht="12" hidden="1" customHeight="1" x14ac:dyDescent="0.2">
      <c r="B48111" s="88"/>
      <c r="C48111" s="88"/>
      <c r="D48111" s="88"/>
      <c r="E48111" s="88"/>
      <c r="F48111" s="88"/>
      <c r="G48111" s="88"/>
      <c r="H48111" s="88"/>
      <c r="I48111" s="88"/>
      <c r="J48111" s="88"/>
      <c r="K48111" s="88"/>
    </row>
    <row r="48112" spans="2:11" ht="12" hidden="1" customHeight="1" x14ac:dyDescent="0.2">
      <c r="B48112" s="88"/>
      <c r="C48112" s="88"/>
      <c r="D48112" s="88"/>
      <c r="E48112" s="88"/>
      <c r="F48112" s="88"/>
      <c r="G48112" s="88"/>
      <c r="H48112" s="88"/>
      <c r="I48112" s="88"/>
      <c r="J48112" s="88"/>
      <c r="K48112" s="88"/>
    </row>
    <row r="48113" spans="2:11" ht="12" hidden="1" customHeight="1" x14ac:dyDescent="0.2">
      <c r="B48113" s="88"/>
      <c r="C48113" s="88"/>
      <c r="D48113" s="88"/>
      <c r="E48113" s="88"/>
      <c r="F48113" s="88"/>
      <c r="G48113" s="88"/>
      <c r="H48113" s="88"/>
      <c r="I48113" s="88"/>
      <c r="J48113" s="88"/>
      <c r="K48113" s="88"/>
    </row>
    <row r="48114" spans="2:11" ht="12" hidden="1" customHeight="1" x14ac:dyDescent="0.2">
      <c r="B48114" s="88"/>
      <c r="C48114" s="88"/>
      <c r="D48114" s="88"/>
      <c r="E48114" s="88"/>
      <c r="F48114" s="88"/>
      <c r="G48114" s="88"/>
      <c r="H48114" s="88"/>
      <c r="I48114" s="88"/>
      <c r="J48114" s="88"/>
      <c r="K48114" s="88"/>
    </row>
    <row r="48115" spans="2:11" ht="12" hidden="1" customHeight="1" x14ac:dyDescent="0.2">
      <c r="B48115" s="88"/>
      <c r="C48115" s="88"/>
      <c r="D48115" s="88"/>
      <c r="E48115" s="88"/>
      <c r="F48115" s="88"/>
      <c r="G48115" s="88"/>
      <c r="H48115" s="88"/>
      <c r="I48115" s="88"/>
      <c r="J48115" s="88"/>
      <c r="K48115" s="88"/>
    </row>
    <row r="48116" spans="2:11" ht="12" hidden="1" customHeight="1" x14ac:dyDescent="0.2">
      <c r="B48116" s="88"/>
      <c r="C48116" s="88"/>
      <c r="D48116" s="88"/>
      <c r="E48116" s="88"/>
      <c r="F48116" s="88"/>
      <c r="G48116" s="88"/>
      <c r="H48116" s="88"/>
      <c r="I48116" s="88"/>
      <c r="J48116" s="88"/>
      <c r="K48116" s="88"/>
    </row>
    <row r="48117" spans="2:11" ht="12" hidden="1" customHeight="1" x14ac:dyDescent="0.2">
      <c r="B48117" s="88"/>
      <c r="C48117" s="88"/>
      <c r="D48117" s="88"/>
      <c r="E48117" s="88"/>
      <c r="F48117" s="88"/>
      <c r="G48117" s="88"/>
      <c r="H48117" s="88"/>
      <c r="I48117" s="88"/>
      <c r="J48117" s="88"/>
      <c r="K48117" s="88"/>
    </row>
    <row r="48118" spans="2:11" ht="12" hidden="1" customHeight="1" x14ac:dyDescent="0.2">
      <c r="B48118" s="88"/>
      <c r="C48118" s="88"/>
      <c r="D48118" s="88"/>
      <c r="E48118" s="88"/>
      <c r="F48118" s="88"/>
      <c r="G48118" s="88"/>
      <c r="H48118" s="88"/>
      <c r="I48118" s="88"/>
      <c r="J48118" s="88"/>
      <c r="K48118" s="88"/>
    </row>
    <row r="48119" spans="2:11" ht="12" hidden="1" customHeight="1" x14ac:dyDescent="0.2">
      <c r="B48119" s="88"/>
      <c r="C48119" s="88"/>
      <c r="D48119" s="88"/>
      <c r="E48119" s="88"/>
      <c r="F48119" s="88"/>
      <c r="G48119" s="88"/>
      <c r="H48119" s="88"/>
      <c r="I48119" s="88"/>
      <c r="J48119" s="88"/>
      <c r="K48119" s="88"/>
    </row>
    <row r="48120" spans="2:11" ht="12" hidden="1" customHeight="1" x14ac:dyDescent="0.2">
      <c r="B48120" s="88"/>
      <c r="C48120" s="88"/>
      <c r="D48120" s="88"/>
      <c r="E48120" s="88"/>
      <c r="F48120" s="88"/>
      <c r="G48120" s="88"/>
      <c r="H48120" s="88"/>
      <c r="I48120" s="88"/>
      <c r="J48120" s="88"/>
      <c r="K48120" s="88"/>
    </row>
    <row r="48121" spans="2:11" ht="12" hidden="1" customHeight="1" x14ac:dyDescent="0.2">
      <c r="B48121" s="88"/>
      <c r="C48121" s="88"/>
      <c r="D48121" s="88"/>
      <c r="E48121" s="88"/>
      <c r="F48121" s="88"/>
      <c r="G48121" s="88"/>
      <c r="H48121" s="88"/>
      <c r="I48121" s="88"/>
      <c r="J48121" s="88"/>
      <c r="K48121" s="88"/>
    </row>
    <row r="48122" spans="2:11" ht="12" hidden="1" customHeight="1" x14ac:dyDescent="0.2">
      <c r="B48122" s="88"/>
      <c r="C48122" s="88"/>
      <c r="D48122" s="88"/>
      <c r="E48122" s="88"/>
      <c r="F48122" s="88"/>
      <c r="G48122" s="88"/>
      <c r="H48122" s="88"/>
      <c r="I48122" s="88"/>
      <c r="J48122" s="88"/>
      <c r="K48122" s="88"/>
    </row>
    <row r="48123" spans="2:11" ht="12" hidden="1" customHeight="1" x14ac:dyDescent="0.2">
      <c r="B48123" s="88"/>
      <c r="C48123" s="88"/>
      <c r="D48123" s="88"/>
      <c r="E48123" s="88"/>
      <c r="F48123" s="88"/>
      <c r="G48123" s="88"/>
      <c r="H48123" s="88"/>
      <c r="I48123" s="88"/>
      <c r="J48123" s="88"/>
      <c r="K48123" s="88"/>
    </row>
    <row r="48124" spans="2:11" ht="12" hidden="1" customHeight="1" x14ac:dyDescent="0.2">
      <c r="B48124" s="88"/>
      <c r="C48124" s="88"/>
      <c r="D48124" s="88"/>
      <c r="E48124" s="88"/>
      <c r="F48124" s="88"/>
      <c r="G48124" s="88"/>
      <c r="H48124" s="88"/>
      <c r="I48124" s="88"/>
      <c r="J48124" s="88"/>
      <c r="K48124" s="88"/>
    </row>
    <row r="48125" spans="2:11" ht="12" hidden="1" customHeight="1" x14ac:dyDescent="0.2">
      <c r="B48125" s="88"/>
      <c r="C48125" s="88"/>
      <c r="D48125" s="88"/>
      <c r="E48125" s="88"/>
      <c r="F48125" s="88"/>
      <c r="G48125" s="88"/>
      <c r="H48125" s="88"/>
      <c r="I48125" s="88"/>
      <c r="J48125" s="88"/>
      <c r="K48125" s="88"/>
    </row>
    <row r="48126" spans="2:11" ht="12" hidden="1" customHeight="1" x14ac:dyDescent="0.2">
      <c r="B48126" s="88"/>
      <c r="C48126" s="88"/>
      <c r="D48126" s="88"/>
      <c r="E48126" s="88"/>
      <c r="F48126" s="88"/>
      <c r="G48126" s="88"/>
      <c r="H48126" s="88"/>
      <c r="I48126" s="88"/>
      <c r="J48126" s="88"/>
      <c r="K48126" s="88"/>
    </row>
    <row r="48127" spans="2:11" ht="12" hidden="1" customHeight="1" x14ac:dyDescent="0.2">
      <c r="B48127" s="88"/>
      <c r="C48127" s="88"/>
      <c r="D48127" s="88"/>
      <c r="E48127" s="88"/>
      <c r="F48127" s="88"/>
      <c r="G48127" s="88"/>
      <c r="H48127" s="88"/>
      <c r="I48127" s="88"/>
      <c r="J48127" s="88"/>
      <c r="K48127" s="88"/>
    </row>
    <row r="48128" spans="2:11" ht="12" hidden="1" customHeight="1" x14ac:dyDescent="0.2">
      <c r="B48128" s="88"/>
      <c r="C48128" s="88"/>
      <c r="D48128" s="88"/>
      <c r="E48128" s="88"/>
      <c r="F48128" s="88"/>
      <c r="G48128" s="88"/>
      <c r="H48128" s="88"/>
      <c r="I48128" s="88"/>
      <c r="J48128" s="88"/>
      <c r="K48128" s="88"/>
    </row>
    <row r="48129" spans="2:11" ht="12" hidden="1" customHeight="1" x14ac:dyDescent="0.2">
      <c r="B48129" s="88"/>
      <c r="C48129" s="88"/>
      <c r="D48129" s="88"/>
      <c r="E48129" s="88"/>
      <c r="F48129" s="88"/>
      <c r="G48129" s="88"/>
      <c r="H48129" s="88"/>
      <c r="I48129" s="88"/>
      <c r="J48129" s="88"/>
      <c r="K48129" s="88"/>
    </row>
    <row r="48130" spans="2:11" ht="12" hidden="1" customHeight="1" x14ac:dyDescent="0.2">
      <c r="B48130" s="88"/>
      <c r="C48130" s="88"/>
      <c r="D48130" s="88"/>
      <c r="E48130" s="88"/>
      <c r="F48130" s="88"/>
      <c r="G48130" s="88"/>
      <c r="H48130" s="88"/>
      <c r="I48130" s="88"/>
      <c r="J48130" s="88"/>
      <c r="K48130" s="88"/>
    </row>
    <row r="48131" spans="2:11" ht="12" hidden="1" customHeight="1" x14ac:dyDescent="0.2">
      <c r="B48131" s="88"/>
      <c r="C48131" s="88"/>
      <c r="D48131" s="88"/>
      <c r="E48131" s="88"/>
      <c r="F48131" s="88"/>
      <c r="G48131" s="88"/>
      <c r="H48131" s="88"/>
      <c r="I48131" s="88"/>
      <c r="J48131" s="88"/>
      <c r="K48131" s="88"/>
    </row>
    <row r="48132" spans="2:11" ht="12" hidden="1" customHeight="1" x14ac:dyDescent="0.2">
      <c r="B48132" s="88"/>
      <c r="C48132" s="88"/>
      <c r="D48132" s="88"/>
      <c r="E48132" s="88"/>
      <c r="F48132" s="88"/>
      <c r="G48132" s="88"/>
      <c r="H48132" s="88"/>
      <c r="I48132" s="88"/>
      <c r="J48132" s="88"/>
      <c r="K48132" s="88"/>
    </row>
    <row r="48133" spans="2:11" ht="12" hidden="1" customHeight="1" x14ac:dyDescent="0.2">
      <c r="B48133" s="88"/>
      <c r="C48133" s="88"/>
      <c r="D48133" s="88"/>
      <c r="E48133" s="88"/>
      <c r="F48133" s="88"/>
      <c r="G48133" s="88"/>
      <c r="H48133" s="88"/>
      <c r="I48133" s="88"/>
      <c r="J48133" s="88"/>
      <c r="K48133" s="88"/>
    </row>
    <row r="48134" spans="2:11" ht="12" hidden="1" customHeight="1" x14ac:dyDescent="0.2">
      <c r="B48134" s="88"/>
      <c r="C48134" s="88"/>
      <c r="D48134" s="88"/>
      <c r="E48134" s="88"/>
      <c r="F48134" s="88"/>
      <c r="G48134" s="88"/>
      <c r="H48134" s="88"/>
      <c r="I48134" s="88"/>
      <c r="J48134" s="88"/>
      <c r="K48134" s="88"/>
    </row>
    <row r="48135" spans="2:11" ht="12" hidden="1" customHeight="1" x14ac:dyDescent="0.2">
      <c r="B48135" s="88"/>
      <c r="C48135" s="88"/>
      <c r="D48135" s="88"/>
      <c r="E48135" s="88"/>
      <c r="F48135" s="88"/>
      <c r="G48135" s="88"/>
      <c r="H48135" s="88"/>
      <c r="I48135" s="88"/>
      <c r="J48135" s="88"/>
      <c r="K48135" s="88"/>
    </row>
    <row r="48136" spans="2:11" ht="12" hidden="1" customHeight="1" x14ac:dyDescent="0.2">
      <c r="B48136" s="88"/>
      <c r="C48136" s="88"/>
      <c r="D48136" s="88"/>
      <c r="E48136" s="88"/>
      <c r="F48136" s="88"/>
      <c r="G48136" s="88"/>
      <c r="H48136" s="88"/>
      <c r="I48136" s="88"/>
      <c r="J48136" s="88"/>
      <c r="K48136" s="88"/>
    </row>
    <row r="48137" spans="2:11" ht="12" hidden="1" customHeight="1" x14ac:dyDescent="0.2">
      <c r="B48137" s="88"/>
      <c r="C48137" s="88"/>
      <c r="D48137" s="88"/>
      <c r="E48137" s="88"/>
      <c r="F48137" s="88"/>
      <c r="G48137" s="88"/>
      <c r="H48137" s="88"/>
      <c r="I48137" s="88"/>
      <c r="J48137" s="88"/>
      <c r="K48137" s="88"/>
    </row>
    <row r="48138" spans="2:11" ht="12" hidden="1" customHeight="1" x14ac:dyDescent="0.2">
      <c r="B48138" s="88"/>
      <c r="C48138" s="88"/>
      <c r="D48138" s="88"/>
      <c r="E48138" s="88"/>
      <c r="F48138" s="88"/>
      <c r="G48138" s="88"/>
      <c r="H48138" s="88"/>
      <c r="I48138" s="88"/>
      <c r="J48138" s="88"/>
      <c r="K48138" s="88"/>
    </row>
    <row r="48139" spans="2:11" ht="12" hidden="1" customHeight="1" x14ac:dyDescent="0.2">
      <c r="B48139" s="88"/>
      <c r="C48139" s="88"/>
      <c r="D48139" s="88"/>
      <c r="E48139" s="88"/>
      <c r="F48139" s="88"/>
      <c r="G48139" s="88"/>
      <c r="H48139" s="88"/>
      <c r="I48139" s="88"/>
      <c r="J48139" s="88"/>
      <c r="K48139" s="88"/>
    </row>
    <row r="48140" spans="2:11" ht="12" hidden="1" customHeight="1" x14ac:dyDescent="0.2">
      <c r="B48140" s="88"/>
      <c r="C48140" s="88"/>
      <c r="D48140" s="88"/>
      <c r="E48140" s="88"/>
      <c r="F48140" s="88"/>
      <c r="G48140" s="88"/>
      <c r="H48140" s="88"/>
      <c r="I48140" s="88"/>
      <c r="J48140" s="88"/>
      <c r="K48140" s="88"/>
    </row>
    <row r="48141" spans="2:11" ht="12" hidden="1" customHeight="1" x14ac:dyDescent="0.2">
      <c r="B48141" s="88"/>
      <c r="C48141" s="88"/>
      <c r="D48141" s="88"/>
      <c r="E48141" s="88"/>
      <c r="F48141" s="88"/>
      <c r="G48141" s="88"/>
      <c r="H48141" s="88"/>
      <c r="I48141" s="88"/>
      <c r="J48141" s="88"/>
      <c r="K48141" s="88"/>
    </row>
    <row r="48142" spans="2:11" ht="12" hidden="1" customHeight="1" x14ac:dyDescent="0.2">
      <c r="B48142" s="88"/>
      <c r="C48142" s="88"/>
      <c r="D48142" s="88"/>
      <c r="E48142" s="88"/>
      <c r="F48142" s="88"/>
      <c r="G48142" s="88"/>
      <c r="H48142" s="88"/>
      <c r="I48142" s="88"/>
      <c r="J48142" s="88"/>
      <c r="K48142" s="88"/>
    </row>
    <row r="48143" spans="2:11" ht="12" hidden="1" customHeight="1" x14ac:dyDescent="0.2">
      <c r="B48143" s="88"/>
      <c r="C48143" s="88"/>
      <c r="D48143" s="88"/>
      <c r="E48143" s="88"/>
      <c r="F48143" s="88"/>
      <c r="G48143" s="88"/>
      <c r="H48143" s="88"/>
      <c r="I48143" s="88"/>
      <c r="J48143" s="88"/>
      <c r="K48143" s="88"/>
    </row>
    <row r="48144" spans="2:11" ht="12" hidden="1" customHeight="1" x14ac:dyDescent="0.2">
      <c r="B48144" s="88"/>
      <c r="C48144" s="88"/>
      <c r="D48144" s="88"/>
      <c r="E48144" s="88"/>
      <c r="F48144" s="88"/>
      <c r="G48144" s="88"/>
      <c r="H48144" s="88"/>
      <c r="I48144" s="88"/>
      <c r="J48144" s="88"/>
      <c r="K48144" s="88"/>
    </row>
    <row r="48145" spans="2:11" ht="12" hidden="1" customHeight="1" x14ac:dyDescent="0.2">
      <c r="B48145" s="88"/>
      <c r="C48145" s="88"/>
      <c r="D48145" s="88"/>
      <c r="E48145" s="88"/>
      <c r="F48145" s="88"/>
      <c r="G48145" s="88"/>
      <c r="H48145" s="88"/>
      <c r="I48145" s="88"/>
      <c r="J48145" s="88"/>
      <c r="K48145" s="88"/>
    </row>
    <row r="48146" spans="2:11" ht="12" hidden="1" customHeight="1" x14ac:dyDescent="0.2">
      <c r="B48146" s="88"/>
      <c r="C48146" s="88"/>
      <c r="D48146" s="88"/>
      <c r="E48146" s="88"/>
      <c r="F48146" s="88"/>
      <c r="G48146" s="88"/>
      <c r="H48146" s="88"/>
      <c r="I48146" s="88"/>
      <c r="J48146" s="88"/>
      <c r="K48146" s="88"/>
    </row>
    <row r="48147" spans="2:11" ht="12" hidden="1" customHeight="1" x14ac:dyDescent="0.2">
      <c r="B48147" s="88"/>
      <c r="C48147" s="88"/>
      <c r="D48147" s="88"/>
      <c r="E48147" s="88"/>
      <c r="F48147" s="88"/>
      <c r="G48147" s="88"/>
      <c r="H48147" s="88"/>
      <c r="I48147" s="88"/>
      <c r="J48147" s="88"/>
      <c r="K48147" s="88"/>
    </row>
    <row r="48148" spans="2:11" ht="12" hidden="1" customHeight="1" x14ac:dyDescent="0.2">
      <c r="B48148" s="88"/>
      <c r="C48148" s="88"/>
      <c r="D48148" s="88"/>
      <c r="E48148" s="88"/>
      <c r="F48148" s="88"/>
      <c r="G48148" s="88"/>
      <c r="H48148" s="88"/>
      <c r="I48148" s="88"/>
      <c r="J48148" s="88"/>
      <c r="K48148" s="88"/>
    </row>
    <row r="48149" spans="2:11" ht="12" hidden="1" customHeight="1" x14ac:dyDescent="0.2">
      <c r="B48149" s="88"/>
      <c r="C48149" s="88"/>
      <c r="D48149" s="88"/>
      <c r="E48149" s="88"/>
      <c r="F48149" s="88"/>
      <c r="G48149" s="88"/>
      <c r="H48149" s="88"/>
      <c r="I48149" s="88"/>
      <c r="J48149" s="88"/>
      <c r="K48149" s="88"/>
    </row>
    <row r="48150" spans="2:11" ht="12" hidden="1" customHeight="1" x14ac:dyDescent="0.2">
      <c r="B48150" s="88"/>
      <c r="C48150" s="88"/>
      <c r="D48150" s="88"/>
      <c r="E48150" s="88"/>
      <c r="F48150" s="88"/>
      <c r="G48150" s="88"/>
      <c r="H48150" s="88"/>
      <c r="I48150" s="88"/>
      <c r="J48150" s="88"/>
      <c r="K48150" s="88"/>
    </row>
    <row r="48151" spans="2:11" ht="12" hidden="1" customHeight="1" x14ac:dyDescent="0.2">
      <c r="B48151" s="88"/>
      <c r="C48151" s="88"/>
      <c r="D48151" s="88"/>
      <c r="E48151" s="88"/>
      <c r="F48151" s="88"/>
      <c r="G48151" s="88"/>
      <c r="H48151" s="88"/>
      <c r="I48151" s="88"/>
      <c r="J48151" s="88"/>
      <c r="K48151" s="88"/>
    </row>
    <row r="48152" spans="2:11" ht="12" hidden="1" customHeight="1" x14ac:dyDescent="0.2">
      <c r="B48152" s="88"/>
      <c r="C48152" s="88"/>
      <c r="D48152" s="88"/>
      <c r="E48152" s="88"/>
      <c r="F48152" s="88"/>
      <c r="G48152" s="88"/>
      <c r="H48152" s="88"/>
      <c r="I48152" s="88"/>
      <c r="J48152" s="88"/>
      <c r="K48152" s="88"/>
    </row>
    <row r="48153" spans="2:11" ht="12" hidden="1" customHeight="1" x14ac:dyDescent="0.2">
      <c r="B48153" s="88"/>
      <c r="C48153" s="88"/>
      <c r="D48153" s="88"/>
      <c r="E48153" s="88"/>
      <c r="F48153" s="88"/>
      <c r="G48153" s="88"/>
      <c r="H48153" s="88"/>
      <c r="I48153" s="88"/>
      <c r="J48153" s="88"/>
      <c r="K48153" s="88"/>
    </row>
    <row r="48154" spans="2:11" ht="12" hidden="1" customHeight="1" x14ac:dyDescent="0.2">
      <c r="B48154" s="88"/>
      <c r="C48154" s="88"/>
      <c r="D48154" s="88"/>
      <c r="E48154" s="88"/>
      <c r="F48154" s="88"/>
      <c r="G48154" s="88"/>
      <c r="H48154" s="88"/>
      <c r="I48154" s="88"/>
      <c r="J48154" s="88"/>
      <c r="K48154" s="88"/>
    </row>
    <row r="48155" spans="2:11" ht="12" hidden="1" customHeight="1" x14ac:dyDescent="0.2">
      <c r="B48155" s="88"/>
      <c r="C48155" s="88"/>
      <c r="D48155" s="88"/>
      <c r="E48155" s="88"/>
      <c r="F48155" s="88"/>
      <c r="G48155" s="88"/>
      <c r="H48155" s="88"/>
      <c r="I48155" s="88"/>
      <c r="J48155" s="88"/>
      <c r="K48155" s="88"/>
    </row>
    <row r="48156" spans="2:11" ht="12" hidden="1" customHeight="1" x14ac:dyDescent="0.2">
      <c r="B48156" s="88"/>
      <c r="C48156" s="88"/>
      <c r="D48156" s="88"/>
      <c r="E48156" s="88"/>
      <c r="F48156" s="88"/>
      <c r="G48156" s="88"/>
      <c r="H48156" s="88"/>
      <c r="I48156" s="88"/>
      <c r="J48156" s="88"/>
      <c r="K48156" s="88"/>
    </row>
    <row r="48157" spans="2:11" ht="12" hidden="1" customHeight="1" x14ac:dyDescent="0.2">
      <c r="B48157" s="88"/>
      <c r="C48157" s="88"/>
      <c r="D48157" s="88"/>
      <c r="E48157" s="88"/>
      <c r="F48157" s="88"/>
      <c r="G48157" s="88"/>
      <c r="H48157" s="88"/>
      <c r="I48157" s="88"/>
      <c r="J48157" s="88"/>
      <c r="K48157" s="88"/>
    </row>
    <row r="48158" spans="2:11" ht="12" hidden="1" customHeight="1" x14ac:dyDescent="0.2">
      <c r="B48158" s="88"/>
      <c r="C48158" s="88"/>
      <c r="D48158" s="88"/>
      <c r="E48158" s="88"/>
      <c r="F48158" s="88"/>
      <c r="G48158" s="88"/>
      <c r="H48158" s="88"/>
      <c r="I48158" s="88"/>
      <c r="J48158" s="88"/>
      <c r="K48158" s="88"/>
    </row>
    <row r="48159" spans="2:11" ht="12" hidden="1" customHeight="1" x14ac:dyDescent="0.2">
      <c r="B48159" s="88"/>
      <c r="C48159" s="88"/>
      <c r="D48159" s="88"/>
      <c r="E48159" s="88"/>
      <c r="F48159" s="88"/>
      <c r="G48159" s="88"/>
      <c r="H48159" s="88"/>
      <c r="I48159" s="88"/>
      <c r="J48159" s="88"/>
      <c r="K48159" s="88"/>
    </row>
    <row r="48160" spans="2:11" ht="12" hidden="1" customHeight="1" x14ac:dyDescent="0.2">
      <c r="B48160" s="88"/>
      <c r="C48160" s="88"/>
      <c r="D48160" s="88"/>
      <c r="E48160" s="88"/>
      <c r="F48160" s="88"/>
      <c r="G48160" s="88"/>
      <c r="H48160" s="88"/>
      <c r="I48160" s="88"/>
      <c r="J48160" s="88"/>
      <c r="K48160" s="88"/>
    </row>
    <row r="48161" spans="2:11" ht="12" hidden="1" customHeight="1" x14ac:dyDescent="0.2">
      <c r="B48161" s="88"/>
      <c r="C48161" s="88"/>
      <c r="D48161" s="88"/>
      <c r="E48161" s="88"/>
      <c r="F48161" s="88"/>
      <c r="G48161" s="88"/>
      <c r="H48161" s="88"/>
      <c r="I48161" s="88"/>
      <c r="J48161" s="88"/>
      <c r="K48161" s="88"/>
    </row>
    <row r="48162" spans="2:11" ht="12" hidden="1" customHeight="1" x14ac:dyDescent="0.2">
      <c r="B48162" s="88"/>
      <c r="C48162" s="88"/>
      <c r="D48162" s="88"/>
      <c r="E48162" s="88"/>
      <c r="F48162" s="88"/>
      <c r="G48162" s="88"/>
      <c r="H48162" s="88"/>
      <c r="I48162" s="88"/>
      <c r="J48162" s="88"/>
      <c r="K48162" s="88"/>
    </row>
    <row r="48163" spans="2:11" ht="12" hidden="1" customHeight="1" x14ac:dyDescent="0.2">
      <c r="B48163" s="88"/>
      <c r="C48163" s="88"/>
      <c r="D48163" s="88"/>
      <c r="E48163" s="88"/>
      <c r="F48163" s="88"/>
      <c r="G48163" s="88"/>
      <c r="H48163" s="88"/>
      <c r="I48163" s="88"/>
      <c r="J48163" s="88"/>
      <c r="K48163" s="88"/>
    </row>
    <row r="48164" spans="2:11" ht="12" hidden="1" customHeight="1" x14ac:dyDescent="0.2">
      <c r="B48164" s="88"/>
      <c r="C48164" s="88"/>
      <c r="D48164" s="88"/>
      <c r="E48164" s="88"/>
      <c r="F48164" s="88"/>
      <c r="G48164" s="88"/>
      <c r="H48164" s="88"/>
      <c r="I48164" s="88"/>
      <c r="J48164" s="88"/>
      <c r="K48164" s="88"/>
    </row>
    <row r="48165" spans="2:11" ht="12" hidden="1" customHeight="1" x14ac:dyDescent="0.2">
      <c r="B48165" s="88"/>
      <c r="C48165" s="88"/>
      <c r="D48165" s="88"/>
      <c r="E48165" s="88"/>
      <c r="F48165" s="88"/>
      <c r="G48165" s="88"/>
      <c r="H48165" s="88"/>
      <c r="I48165" s="88"/>
      <c r="J48165" s="88"/>
      <c r="K48165" s="88"/>
    </row>
    <row r="48166" spans="2:11" ht="12" hidden="1" customHeight="1" x14ac:dyDescent="0.2">
      <c r="B48166" s="88"/>
      <c r="C48166" s="88"/>
      <c r="D48166" s="88"/>
      <c r="E48166" s="88"/>
      <c r="F48166" s="88"/>
      <c r="G48166" s="88"/>
      <c r="H48166" s="88"/>
      <c r="I48166" s="88"/>
      <c r="J48166" s="88"/>
      <c r="K48166" s="88"/>
    </row>
    <row r="48167" spans="2:11" ht="12" hidden="1" customHeight="1" x14ac:dyDescent="0.2">
      <c r="B48167" s="88"/>
      <c r="C48167" s="88"/>
      <c r="D48167" s="88"/>
      <c r="E48167" s="88"/>
      <c r="F48167" s="88"/>
      <c r="G48167" s="88"/>
      <c r="H48167" s="88"/>
      <c r="I48167" s="88"/>
      <c r="J48167" s="88"/>
      <c r="K48167" s="88"/>
    </row>
    <row r="48168" spans="2:11" ht="12" hidden="1" customHeight="1" x14ac:dyDescent="0.2">
      <c r="B48168" s="88"/>
      <c r="C48168" s="88"/>
      <c r="D48168" s="88"/>
      <c r="E48168" s="88"/>
      <c r="F48168" s="88"/>
      <c r="G48168" s="88"/>
      <c r="H48168" s="88"/>
      <c r="I48168" s="88"/>
      <c r="J48168" s="88"/>
      <c r="K48168" s="88"/>
    </row>
    <row r="48169" spans="2:11" ht="12" hidden="1" customHeight="1" x14ac:dyDescent="0.2">
      <c r="B48169" s="88"/>
      <c r="C48169" s="88"/>
      <c r="D48169" s="88"/>
      <c r="E48169" s="88"/>
      <c r="F48169" s="88"/>
      <c r="G48169" s="88"/>
      <c r="H48169" s="88"/>
      <c r="I48169" s="88"/>
      <c r="J48169" s="88"/>
      <c r="K48169" s="88"/>
    </row>
    <row r="48170" spans="2:11" ht="12" hidden="1" customHeight="1" x14ac:dyDescent="0.2">
      <c r="B48170" s="88"/>
      <c r="C48170" s="88"/>
      <c r="D48170" s="88"/>
      <c r="E48170" s="88"/>
      <c r="F48170" s="88"/>
      <c r="G48170" s="88"/>
      <c r="H48170" s="88"/>
      <c r="I48170" s="88"/>
      <c r="J48170" s="88"/>
      <c r="K48170" s="88"/>
    </row>
    <row r="48171" spans="2:11" ht="12" hidden="1" customHeight="1" x14ac:dyDescent="0.2">
      <c r="B48171" s="88"/>
      <c r="C48171" s="88"/>
      <c r="D48171" s="88"/>
      <c r="E48171" s="88"/>
      <c r="F48171" s="88"/>
      <c r="G48171" s="88"/>
      <c r="H48171" s="88"/>
      <c r="I48171" s="88"/>
      <c r="J48171" s="88"/>
      <c r="K48171" s="88"/>
    </row>
    <row r="48172" spans="2:11" ht="12" hidden="1" customHeight="1" x14ac:dyDescent="0.2">
      <c r="B48172" s="88"/>
      <c r="C48172" s="88"/>
      <c r="D48172" s="88"/>
      <c r="E48172" s="88"/>
      <c r="F48172" s="88"/>
      <c r="G48172" s="88"/>
      <c r="H48172" s="88"/>
      <c r="I48172" s="88"/>
      <c r="J48172" s="88"/>
      <c r="K48172" s="88"/>
    </row>
    <row r="48173" spans="2:11" ht="12" hidden="1" customHeight="1" x14ac:dyDescent="0.2">
      <c r="B48173" s="88"/>
      <c r="C48173" s="88"/>
      <c r="D48173" s="88"/>
      <c r="E48173" s="88"/>
      <c r="F48173" s="88"/>
      <c r="G48173" s="88"/>
      <c r="H48173" s="88"/>
      <c r="I48173" s="88"/>
      <c r="J48173" s="88"/>
      <c r="K48173" s="88"/>
    </row>
    <row r="48174" spans="2:11" ht="12" hidden="1" customHeight="1" x14ac:dyDescent="0.2">
      <c r="B48174" s="88"/>
      <c r="C48174" s="88"/>
      <c r="D48174" s="88"/>
      <c r="E48174" s="88"/>
      <c r="F48174" s="88"/>
      <c r="G48174" s="88"/>
      <c r="H48174" s="88"/>
      <c r="I48174" s="88"/>
      <c r="J48174" s="88"/>
      <c r="K48174" s="88"/>
    </row>
    <row r="48175" spans="2:11" ht="12" hidden="1" customHeight="1" x14ac:dyDescent="0.2">
      <c r="B48175" s="88"/>
      <c r="C48175" s="88"/>
      <c r="D48175" s="88"/>
      <c r="E48175" s="88"/>
      <c r="F48175" s="88"/>
      <c r="G48175" s="88"/>
      <c r="H48175" s="88"/>
      <c r="I48175" s="88"/>
      <c r="J48175" s="88"/>
      <c r="K48175" s="88"/>
    </row>
    <row r="48176" spans="2:11" ht="12" hidden="1" customHeight="1" x14ac:dyDescent="0.2">
      <c r="B48176" s="88"/>
      <c r="C48176" s="88"/>
      <c r="D48176" s="88"/>
      <c r="E48176" s="88"/>
      <c r="F48176" s="88"/>
      <c r="G48176" s="88"/>
      <c r="H48176" s="88"/>
      <c r="I48176" s="88"/>
      <c r="J48176" s="88"/>
      <c r="K48176" s="88"/>
    </row>
    <row r="48177" spans="2:11" ht="12" hidden="1" customHeight="1" x14ac:dyDescent="0.2">
      <c r="B48177" s="88"/>
      <c r="C48177" s="88"/>
      <c r="D48177" s="88"/>
      <c r="E48177" s="88"/>
      <c r="F48177" s="88"/>
      <c r="G48177" s="88"/>
      <c r="H48177" s="88"/>
      <c r="I48177" s="88"/>
      <c r="J48177" s="88"/>
      <c r="K48177" s="88"/>
    </row>
    <row r="48178" spans="2:11" ht="12" hidden="1" customHeight="1" x14ac:dyDescent="0.2">
      <c r="B48178" s="88"/>
      <c r="C48178" s="88"/>
      <c r="D48178" s="88"/>
      <c r="E48178" s="88"/>
      <c r="F48178" s="88"/>
      <c r="G48178" s="88"/>
      <c r="H48178" s="88"/>
      <c r="I48178" s="88"/>
      <c r="J48178" s="88"/>
      <c r="K48178" s="88"/>
    </row>
    <row r="48179" spans="2:11" ht="12" hidden="1" customHeight="1" x14ac:dyDescent="0.2">
      <c r="B48179" s="88"/>
      <c r="C48179" s="88"/>
      <c r="D48179" s="88"/>
      <c r="E48179" s="88"/>
      <c r="F48179" s="88"/>
      <c r="G48179" s="88"/>
      <c r="H48179" s="88"/>
      <c r="I48179" s="88"/>
      <c r="J48179" s="88"/>
      <c r="K48179" s="88"/>
    </row>
    <row r="48180" spans="2:11" ht="12" hidden="1" customHeight="1" x14ac:dyDescent="0.2">
      <c r="B48180" s="88"/>
      <c r="C48180" s="88"/>
      <c r="D48180" s="88"/>
      <c r="E48180" s="88"/>
      <c r="F48180" s="88"/>
      <c r="G48180" s="88"/>
      <c r="H48180" s="88"/>
      <c r="I48180" s="88"/>
      <c r="J48180" s="88"/>
      <c r="K48180" s="88"/>
    </row>
    <row r="48181" spans="2:11" ht="12" hidden="1" customHeight="1" x14ac:dyDescent="0.2">
      <c r="B48181" s="88"/>
      <c r="C48181" s="88"/>
      <c r="D48181" s="88"/>
      <c r="E48181" s="88"/>
      <c r="F48181" s="88"/>
      <c r="G48181" s="88"/>
      <c r="H48181" s="88"/>
      <c r="I48181" s="88"/>
      <c r="J48181" s="88"/>
      <c r="K48181" s="88"/>
    </row>
    <row r="48182" spans="2:11" ht="12" hidden="1" customHeight="1" x14ac:dyDescent="0.2">
      <c r="B48182" s="88"/>
      <c r="C48182" s="88"/>
      <c r="D48182" s="88"/>
      <c r="E48182" s="88"/>
      <c r="F48182" s="88"/>
      <c r="G48182" s="88"/>
      <c r="H48182" s="88"/>
      <c r="I48182" s="88"/>
      <c r="J48182" s="88"/>
      <c r="K48182" s="88"/>
    </row>
    <row r="48183" spans="2:11" ht="12" hidden="1" customHeight="1" x14ac:dyDescent="0.2">
      <c r="B48183" s="88"/>
      <c r="C48183" s="88"/>
      <c r="D48183" s="88"/>
      <c r="E48183" s="88"/>
      <c r="F48183" s="88"/>
      <c r="G48183" s="88"/>
      <c r="H48183" s="88"/>
      <c r="I48183" s="88"/>
      <c r="J48183" s="88"/>
      <c r="K48183" s="88"/>
    </row>
    <row r="48184" spans="2:11" ht="12" hidden="1" customHeight="1" x14ac:dyDescent="0.2">
      <c r="B48184" s="88"/>
      <c r="C48184" s="88"/>
      <c r="D48184" s="88"/>
      <c r="E48184" s="88"/>
      <c r="F48184" s="88"/>
      <c r="G48184" s="88"/>
      <c r="H48184" s="88"/>
      <c r="I48184" s="88"/>
      <c r="J48184" s="88"/>
      <c r="K48184" s="88"/>
    </row>
    <row r="48185" spans="2:11" ht="12" hidden="1" customHeight="1" x14ac:dyDescent="0.2">
      <c r="B48185" s="88"/>
      <c r="C48185" s="88"/>
      <c r="D48185" s="88"/>
      <c r="E48185" s="88"/>
      <c r="F48185" s="88"/>
      <c r="G48185" s="88"/>
      <c r="H48185" s="88"/>
      <c r="I48185" s="88"/>
      <c r="J48185" s="88"/>
      <c r="K48185" s="88"/>
    </row>
    <row r="48186" spans="2:11" ht="12" hidden="1" customHeight="1" x14ac:dyDescent="0.2">
      <c r="B48186" s="88"/>
      <c r="C48186" s="88"/>
      <c r="D48186" s="88"/>
      <c r="E48186" s="88"/>
      <c r="F48186" s="88"/>
      <c r="G48186" s="88"/>
      <c r="H48186" s="88"/>
      <c r="I48186" s="88"/>
      <c r="J48186" s="88"/>
      <c r="K48186" s="88"/>
    </row>
    <row r="48187" spans="2:11" ht="12" hidden="1" customHeight="1" x14ac:dyDescent="0.2">
      <c r="B48187" s="88"/>
      <c r="C48187" s="88"/>
      <c r="D48187" s="88"/>
      <c r="E48187" s="88"/>
      <c r="F48187" s="88"/>
      <c r="G48187" s="88"/>
      <c r="H48187" s="88"/>
      <c r="I48187" s="88"/>
      <c r="J48187" s="88"/>
      <c r="K48187" s="88"/>
    </row>
    <row r="48188" spans="2:11" ht="12" hidden="1" customHeight="1" x14ac:dyDescent="0.2">
      <c r="B48188" s="88"/>
      <c r="C48188" s="88"/>
      <c r="D48188" s="88"/>
      <c r="E48188" s="88"/>
      <c r="F48188" s="88"/>
      <c r="G48188" s="88"/>
      <c r="H48188" s="88"/>
      <c r="I48188" s="88"/>
      <c r="J48188" s="88"/>
      <c r="K48188" s="88"/>
    </row>
    <row r="48189" spans="2:11" ht="12" hidden="1" customHeight="1" x14ac:dyDescent="0.2">
      <c r="B48189" s="88"/>
      <c r="C48189" s="88"/>
      <c r="D48189" s="88"/>
      <c r="E48189" s="88"/>
      <c r="F48189" s="88"/>
      <c r="G48189" s="88"/>
      <c r="H48189" s="88"/>
      <c r="I48189" s="88"/>
      <c r="J48189" s="88"/>
      <c r="K48189" s="88"/>
    </row>
    <row r="48190" spans="2:11" ht="12" hidden="1" customHeight="1" x14ac:dyDescent="0.2">
      <c r="B48190" s="88"/>
      <c r="C48190" s="88"/>
      <c r="D48190" s="88"/>
      <c r="E48190" s="88"/>
      <c r="F48190" s="88"/>
      <c r="G48190" s="88"/>
      <c r="H48190" s="88"/>
      <c r="I48190" s="88"/>
      <c r="J48190" s="88"/>
      <c r="K48190" s="88"/>
    </row>
    <row r="48191" spans="2:11" ht="12" hidden="1" customHeight="1" x14ac:dyDescent="0.2">
      <c r="B48191" s="88"/>
      <c r="C48191" s="88"/>
      <c r="D48191" s="88"/>
      <c r="E48191" s="88"/>
      <c r="F48191" s="88"/>
      <c r="G48191" s="88"/>
      <c r="H48191" s="88"/>
      <c r="I48191" s="88"/>
      <c r="J48191" s="88"/>
      <c r="K48191" s="88"/>
    </row>
    <row r="48192" spans="2:11" ht="12" hidden="1" customHeight="1" x14ac:dyDescent="0.2">
      <c r="B48192" s="88"/>
      <c r="C48192" s="88"/>
      <c r="D48192" s="88"/>
      <c r="E48192" s="88"/>
      <c r="F48192" s="88"/>
      <c r="G48192" s="88"/>
      <c r="H48192" s="88"/>
      <c r="I48192" s="88"/>
      <c r="J48192" s="88"/>
      <c r="K48192" s="88"/>
    </row>
    <row r="48193" spans="2:11" ht="12" hidden="1" customHeight="1" x14ac:dyDescent="0.2">
      <c r="B48193" s="88"/>
      <c r="C48193" s="88"/>
      <c r="D48193" s="88"/>
      <c r="E48193" s="88"/>
      <c r="F48193" s="88"/>
      <c r="G48193" s="88"/>
      <c r="H48193" s="88"/>
      <c r="I48193" s="88"/>
      <c r="J48193" s="88"/>
      <c r="K48193" s="88"/>
    </row>
    <row r="48194" spans="2:11" ht="12" hidden="1" customHeight="1" x14ac:dyDescent="0.2">
      <c r="B48194" s="88"/>
      <c r="C48194" s="88"/>
      <c r="D48194" s="88"/>
      <c r="E48194" s="88"/>
      <c r="F48194" s="88"/>
      <c r="G48194" s="88"/>
      <c r="H48194" s="88"/>
      <c r="I48194" s="88"/>
      <c r="J48194" s="88"/>
      <c r="K48194" s="88"/>
    </row>
    <row r="48195" spans="2:11" ht="12" hidden="1" customHeight="1" x14ac:dyDescent="0.2">
      <c r="B48195" s="88"/>
      <c r="C48195" s="88"/>
      <c r="D48195" s="88"/>
      <c r="E48195" s="88"/>
      <c r="F48195" s="88"/>
      <c r="G48195" s="88"/>
      <c r="H48195" s="88"/>
      <c r="I48195" s="88"/>
      <c r="J48195" s="88"/>
      <c r="K48195" s="88"/>
    </row>
    <row r="48196" spans="2:11" ht="12" hidden="1" customHeight="1" x14ac:dyDescent="0.2">
      <c r="B48196" s="88"/>
      <c r="C48196" s="88"/>
      <c r="D48196" s="88"/>
      <c r="E48196" s="88"/>
      <c r="F48196" s="88"/>
      <c r="G48196" s="88"/>
      <c r="H48196" s="88"/>
      <c r="I48196" s="88"/>
      <c r="J48196" s="88"/>
      <c r="K48196" s="88"/>
    </row>
    <row r="48197" spans="2:11" ht="12" hidden="1" customHeight="1" x14ac:dyDescent="0.2">
      <c r="B48197" s="88"/>
      <c r="C48197" s="88"/>
      <c r="D48197" s="88"/>
      <c r="E48197" s="88"/>
      <c r="F48197" s="88"/>
      <c r="G48197" s="88"/>
      <c r="H48197" s="88"/>
      <c r="I48197" s="88"/>
      <c r="J48197" s="88"/>
      <c r="K48197" s="88"/>
    </row>
    <row r="48198" spans="2:11" ht="12" hidden="1" customHeight="1" x14ac:dyDescent="0.2">
      <c r="B48198" s="88"/>
      <c r="C48198" s="88"/>
      <c r="D48198" s="88"/>
      <c r="E48198" s="88"/>
      <c r="F48198" s="88"/>
      <c r="G48198" s="88"/>
      <c r="H48198" s="88"/>
      <c r="I48198" s="88"/>
      <c r="J48198" s="88"/>
      <c r="K48198" s="88"/>
    </row>
    <row r="48199" spans="2:11" ht="12" hidden="1" customHeight="1" x14ac:dyDescent="0.2">
      <c r="B48199" s="88"/>
      <c r="C48199" s="88"/>
      <c r="D48199" s="88"/>
      <c r="E48199" s="88"/>
      <c r="F48199" s="88"/>
      <c r="G48199" s="88"/>
      <c r="H48199" s="88"/>
      <c r="I48199" s="88"/>
      <c r="J48199" s="88"/>
      <c r="K48199" s="88"/>
    </row>
    <row r="48200" spans="2:11" ht="12" hidden="1" customHeight="1" x14ac:dyDescent="0.2">
      <c r="B48200" s="88"/>
      <c r="C48200" s="88"/>
      <c r="D48200" s="88"/>
      <c r="E48200" s="88"/>
      <c r="F48200" s="88"/>
      <c r="G48200" s="88"/>
      <c r="H48200" s="88"/>
      <c r="I48200" s="88"/>
      <c r="J48200" s="88"/>
      <c r="K48200" s="88"/>
    </row>
    <row r="48201" spans="2:11" ht="12" hidden="1" customHeight="1" x14ac:dyDescent="0.2">
      <c r="B48201" s="88"/>
      <c r="C48201" s="88"/>
      <c r="D48201" s="88"/>
      <c r="E48201" s="88"/>
      <c r="F48201" s="88"/>
      <c r="G48201" s="88"/>
      <c r="H48201" s="88"/>
      <c r="I48201" s="88"/>
      <c r="J48201" s="88"/>
      <c r="K48201" s="88"/>
    </row>
    <row r="48202" spans="2:11" ht="12" hidden="1" customHeight="1" x14ac:dyDescent="0.2">
      <c r="B48202" s="88"/>
      <c r="C48202" s="88"/>
      <c r="D48202" s="88"/>
      <c r="E48202" s="88"/>
      <c r="F48202" s="88"/>
      <c r="G48202" s="88"/>
      <c r="H48202" s="88"/>
      <c r="I48202" s="88"/>
      <c r="J48202" s="88"/>
      <c r="K48202" s="88"/>
    </row>
    <row r="48203" spans="2:11" ht="12" hidden="1" customHeight="1" x14ac:dyDescent="0.2">
      <c r="B48203" s="88"/>
      <c r="C48203" s="88"/>
      <c r="D48203" s="88"/>
      <c r="E48203" s="88"/>
      <c r="F48203" s="88"/>
      <c r="G48203" s="88"/>
      <c r="H48203" s="88"/>
      <c r="I48203" s="88"/>
      <c r="J48203" s="88"/>
      <c r="K48203" s="88"/>
    </row>
    <row r="48204" spans="2:11" ht="12" hidden="1" customHeight="1" x14ac:dyDescent="0.2">
      <c r="B48204" s="88"/>
      <c r="C48204" s="88"/>
      <c r="D48204" s="88"/>
      <c r="E48204" s="88"/>
      <c r="F48204" s="88"/>
      <c r="G48204" s="88"/>
      <c r="H48204" s="88"/>
      <c r="I48204" s="88"/>
      <c r="J48204" s="88"/>
      <c r="K48204" s="88"/>
    </row>
    <row r="48205" spans="2:11" ht="12" hidden="1" customHeight="1" x14ac:dyDescent="0.2">
      <c r="B48205" s="88"/>
      <c r="C48205" s="88"/>
      <c r="D48205" s="88"/>
      <c r="E48205" s="88"/>
      <c r="F48205" s="88"/>
      <c r="G48205" s="88"/>
      <c r="H48205" s="88"/>
      <c r="I48205" s="88"/>
      <c r="J48205" s="88"/>
      <c r="K48205" s="88"/>
    </row>
    <row r="48206" spans="2:11" ht="12" hidden="1" customHeight="1" x14ac:dyDescent="0.2">
      <c r="B48206" s="88"/>
      <c r="C48206" s="88"/>
      <c r="D48206" s="88"/>
      <c r="E48206" s="88"/>
      <c r="F48206" s="88"/>
      <c r="G48206" s="88"/>
      <c r="H48206" s="88"/>
      <c r="I48206" s="88"/>
      <c r="J48206" s="88"/>
      <c r="K48206" s="88"/>
    </row>
    <row r="48207" spans="2:11" ht="12" hidden="1" customHeight="1" x14ac:dyDescent="0.2">
      <c r="B48207" s="88"/>
      <c r="C48207" s="88"/>
      <c r="D48207" s="88"/>
      <c r="E48207" s="88"/>
      <c r="F48207" s="88"/>
      <c r="G48207" s="88"/>
      <c r="H48207" s="88"/>
      <c r="I48207" s="88"/>
      <c r="J48207" s="88"/>
      <c r="K48207" s="88"/>
    </row>
    <row r="48208" spans="2:11" ht="12" hidden="1" customHeight="1" x14ac:dyDescent="0.2">
      <c r="B48208" s="88"/>
      <c r="C48208" s="88"/>
      <c r="D48208" s="88"/>
      <c r="E48208" s="88"/>
      <c r="F48208" s="88"/>
      <c r="G48208" s="88"/>
      <c r="H48208" s="88"/>
      <c r="I48208" s="88"/>
      <c r="J48208" s="88"/>
      <c r="K48208" s="88"/>
    </row>
    <row r="48209" spans="2:11" ht="12" hidden="1" customHeight="1" x14ac:dyDescent="0.2">
      <c r="B48209" s="88"/>
      <c r="C48209" s="88"/>
      <c r="D48209" s="88"/>
      <c r="E48209" s="88"/>
      <c r="F48209" s="88"/>
      <c r="G48209" s="88"/>
      <c r="H48209" s="88"/>
      <c r="I48209" s="88"/>
      <c r="J48209" s="88"/>
      <c r="K48209" s="88"/>
    </row>
    <row r="48210" spans="2:11" ht="12" hidden="1" customHeight="1" x14ac:dyDescent="0.2">
      <c r="B48210" s="88"/>
      <c r="C48210" s="88"/>
      <c r="D48210" s="88"/>
      <c r="E48210" s="88"/>
      <c r="F48210" s="88"/>
      <c r="G48210" s="88"/>
      <c r="H48210" s="88"/>
      <c r="I48210" s="88"/>
      <c r="J48210" s="88"/>
      <c r="K48210" s="88"/>
    </row>
    <row r="48211" spans="2:11" ht="12" hidden="1" customHeight="1" x14ac:dyDescent="0.2">
      <c r="B48211" s="88"/>
      <c r="C48211" s="88"/>
      <c r="D48211" s="88"/>
      <c r="E48211" s="88"/>
      <c r="F48211" s="88"/>
      <c r="G48211" s="88"/>
      <c r="H48211" s="88"/>
      <c r="I48211" s="88"/>
      <c r="J48211" s="88"/>
      <c r="K48211" s="88"/>
    </row>
    <row r="48212" spans="2:11" ht="12" hidden="1" customHeight="1" x14ac:dyDescent="0.2">
      <c r="B48212" s="88"/>
      <c r="C48212" s="88"/>
      <c r="D48212" s="88"/>
      <c r="E48212" s="88"/>
      <c r="F48212" s="88"/>
      <c r="G48212" s="88"/>
      <c r="H48212" s="88"/>
      <c r="I48212" s="88"/>
      <c r="J48212" s="88"/>
      <c r="K48212" s="88"/>
    </row>
    <row r="48213" spans="2:11" ht="12" hidden="1" customHeight="1" x14ac:dyDescent="0.2">
      <c r="B48213" s="88"/>
      <c r="C48213" s="88"/>
      <c r="D48213" s="88"/>
      <c r="E48213" s="88"/>
      <c r="F48213" s="88"/>
      <c r="G48213" s="88"/>
      <c r="H48213" s="88"/>
      <c r="I48213" s="88"/>
      <c r="J48213" s="88"/>
      <c r="K48213" s="88"/>
    </row>
    <row r="48214" spans="2:11" ht="12" hidden="1" customHeight="1" x14ac:dyDescent="0.2">
      <c r="B48214" s="88"/>
      <c r="C48214" s="88"/>
      <c r="D48214" s="88"/>
      <c r="E48214" s="88"/>
      <c r="F48214" s="88"/>
      <c r="G48214" s="88"/>
      <c r="H48214" s="88"/>
      <c r="I48214" s="88"/>
      <c r="J48214" s="88"/>
      <c r="K48214" s="88"/>
    </row>
    <row r="48215" spans="2:11" ht="12" hidden="1" customHeight="1" x14ac:dyDescent="0.2">
      <c r="B48215" s="88"/>
      <c r="C48215" s="88"/>
      <c r="D48215" s="88"/>
      <c r="E48215" s="88"/>
      <c r="F48215" s="88"/>
      <c r="G48215" s="88"/>
      <c r="H48215" s="88"/>
      <c r="I48215" s="88"/>
      <c r="J48215" s="88"/>
      <c r="K48215" s="88"/>
    </row>
    <row r="48216" spans="2:11" ht="12" hidden="1" customHeight="1" x14ac:dyDescent="0.2">
      <c r="B48216" s="88"/>
      <c r="C48216" s="88"/>
      <c r="D48216" s="88"/>
      <c r="E48216" s="88"/>
      <c r="F48216" s="88"/>
      <c r="G48216" s="88"/>
      <c r="H48216" s="88"/>
      <c r="I48216" s="88"/>
      <c r="J48216" s="88"/>
      <c r="K48216" s="88"/>
    </row>
    <row r="48217" spans="2:11" ht="12" hidden="1" customHeight="1" x14ac:dyDescent="0.2">
      <c r="B48217" s="88"/>
      <c r="C48217" s="88"/>
      <c r="D48217" s="88"/>
      <c r="E48217" s="88"/>
      <c r="F48217" s="88"/>
      <c r="G48217" s="88"/>
      <c r="H48217" s="88"/>
      <c r="I48217" s="88"/>
      <c r="J48217" s="88"/>
      <c r="K48217" s="88"/>
    </row>
    <row r="48218" spans="2:11" ht="12" hidden="1" customHeight="1" x14ac:dyDescent="0.2">
      <c r="B48218" s="88"/>
      <c r="C48218" s="88"/>
      <c r="D48218" s="88"/>
      <c r="E48218" s="88"/>
      <c r="F48218" s="88"/>
      <c r="G48218" s="88"/>
      <c r="H48218" s="88"/>
      <c r="I48218" s="88"/>
      <c r="J48218" s="88"/>
      <c r="K48218" s="88"/>
    </row>
    <row r="48219" spans="2:11" ht="12" hidden="1" customHeight="1" x14ac:dyDescent="0.2">
      <c r="B48219" s="88"/>
      <c r="C48219" s="88"/>
      <c r="D48219" s="88"/>
      <c r="E48219" s="88"/>
      <c r="F48219" s="88"/>
      <c r="G48219" s="88"/>
      <c r="H48219" s="88"/>
      <c r="I48219" s="88"/>
      <c r="J48219" s="88"/>
      <c r="K48219" s="88"/>
    </row>
    <row r="48220" spans="2:11" ht="12" hidden="1" customHeight="1" x14ac:dyDescent="0.2">
      <c r="B48220" s="88"/>
      <c r="C48220" s="88"/>
      <c r="D48220" s="88"/>
      <c r="E48220" s="88"/>
      <c r="F48220" s="88"/>
      <c r="G48220" s="88"/>
      <c r="H48220" s="88"/>
      <c r="I48220" s="88"/>
      <c r="J48220" s="88"/>
      <c r="K48220" s="88"/>
    </row>
    <row r="48221" spans="2:11" ht="12" hidden="1" customHeight="1" x14ac:dyDescent="0.2">
      <c r="B48221" s="88"/>
      <c r="C48221" s="88"/>
      <c r="D48221" s="88"/>
      <c r="E48221" s="88"/>
      <c r="F48221" s="88"/>
      <c r="G48221" s="88"/>
      <c r="H48221" s="88"/>
      <c r="I48221" s="88"/>
      <c r="J48221" s="88"/>
      <c r="K48221" s="88"/>
    </row>
    <row r="48222" spans="2:11" ht="12" hidden="1" customHeight="1" x14ac:dyDescent="0.2">
      <c r="B48222" s="88"/>
      <c r="C48222" s="88"/>
      <c r="D48222" s="88"/>
      <c r="E48222" s="88"/>
      <c r="F48222" s="88"/>
      <c r="G48222" s="88"/>
      <c r="H48222" s="88"/>
      <c r="I48222" s="88"/>
      <c r="J48222" s="88"/>
      <c r="K48222" s="88"/>
    </row>
    <row r="48223" spans="2:11" ht="12" hidden="1" customHeight="1" x14ac:dyDescent="0.2">
      <c r="B48223" s="88"/>
      <c r="C48223" s="88"/>
      <c r="D48223" s="88"/>
      <c r="E48223" s="88"/>
      <c r="F48223" s="88"/>
      <c r="G48223" s="88"/>
      <c r="H48223" s="88"/>
      <c r="I48223" s="88"/>
      <c r="J48223" s="88"/>
      <c r="K48223" s="88"/>
    </row>
    <row r="48224" spans="2:11" ht="12" hidden="1" customHeight="1" x14ac:dyDescent="0.2">
      <c r="B48224" s="88"/>
      <c r="C48224" s="88"/>
      <c r="D48224" s="88"/>
      <c r="E48224" s="88"/>
      <c r="F48224" s="88"/>
      <c r="G48224" s="88"/>
      <c r="H48224" s="88"/>
      <c r="I48224" s="88"/>
      <c r="J48224" s="88"/>
      <c r="K48224" s="88"/>
    </row>
    <row r="48225" spans="2:11" ht="12" hidden="1" customHeight="1" x14ac:dyDescent="0.2">
      <c r="B48225" s="88"/>
      <c r="C48225" s="88"/>
      <c r="D48225" s="88"/>
      <c r="E48225" s="88"/>
      <c r="F48225" s="88"/>
      <c r="G48225" s="88"/>
      <c r="H48225" s="88"/>
      <c r="I48225" s="88"/>
      <c r="J48225" s="88"/>
      <c r="K48225" s="88"/>
    </row>
    <row r="48226" spans="2:11" ht="12" hidden="1" customHeight="1" x14ac:dyDescent="0.2">
      <c r="B48226" s="88"/>
      <c r="C48226" s="88"/>
      <c r="D48226" s="88"/>
      <c r="E48226" s="88"/>
      <c r="F48226" s="88"/>
      <c r="G48226" s="88"/>
      <c r="H48226" s="88"/>
      <c r="I48226" s="88"/>
      <c r="J48226" s="88"/>
      <c r="K48226" s="88"/>
    </row>
    <row r="48227" spans="2:11" ht="12" hidden="1" customHeight="1" x14ac:dyDescent="0.2">
      <c r="B48227" s="88"/>
      <c r="C48227" s="88"/>
      <c r="D48227" s="88"/>
      <c r="E48227" s="88"/>
      <c r="F48227" s="88"/>
      <c r="G48227" s="88"/>
      <c r="H48227" s="88"/>
      <c r="I48227" s="88"/>
      <c r="J48227" s="88"/>
      <c r="K48227" s="88"/>
    </row>
    <row r="48228" spans="2:11" ht="12" hidden="1" customHeight="1" x14ac:dyDescent="0.2">
      <c r="B48228" s="88"/>
      <c r="C48228" s="88"/>
      <c r="D48228" s="88"/>
      <c r="E48228" s="88"/>
      <c r="F48228" s="88"/>
      <c r="G48228" s="88"/>
      <c r="H48228" s="88"/>
      <c r="I48228" s="88"/>
      <c r="J48228" s="88"/>
      <c r="K48228" s="88"/>
    </row>
    <row r="48229" spans="2:11" ht="12" hidden="1" customHeight="1" x14ac:dyDescent="0.2">
      <c r="B48229" s="88"/>
      <c r="C48229" s="88"/>
      <c r="D48229" s="88"/>
      <c r="E48229" s="88"/>
      <c r="F48229" s="88"/>
      <c r="G48229" s="88"/>
      <c r="H48229" s="88"/>
      <c r="I48229" s="88"/>
      <c r="J48229" s="88"/>
      <c r="K48229" s="88"/>
    </row>
    <row r="48230" spans="2:11" ht="12" hidden="1" customHeight="1" x14ac:dyDescent="0.2">
      <c r="B48230" s="88"/>
      <c r="C48230" s="88"/>
      <c r="D48230" s="88"/>
      <c r="E48230" s="88"/>
      <c r="F48230" s="88"/>
      <c r="G48230" s="88"/>
      <c r="H48230" s="88"/>
      <c r="I48230" s="88"/>
      <c r="J48230" s="88"/>
      <c r="K48230" s="88"/>
    </row>
    <row r="48231" spans="2:11" ht="12" hidden="1" customHeight="1" x14ac:dyDescent="0.2">
      <c r="B48231" s="88"/>
      <c r="C48231" s="88"/>
      <c r="D48231" s="88"/>
      <c r="E48231" s="88"/>
      <c r="F48231" s="88"/>
      <c r="G48231" s="88"/>
      <c r="H48231" s="88"/>
      <c r="I48231" s="88"/>
      <c r="J48231" s="88"/>
      <c r="K48231" s="88"/>
    </row>
    <row r="48232" spans="2:11" ht="12" hidden="1" customHeight="1" x14ac:dyDescent="0.2">
      <c r="B48232" s="88"/>
      <c r="C48232" s="88"/>
      <c r="D48232" s="88"/>
      <c r="E48232" s="88"/>
      <c r="F48232" s="88"/>
      <c r="G48232" s="88"/>
      <c r="H48232" s="88"/>
      <c r="I48232" s="88"/>
      <c r="J48232" s="88"/>
      <c r="K48232" s="88"/>
    </row>
    <row r="48233" spans="2:11" ht="12" hidden="1" customHeight="1" x14ac:dyDescent="0.2">
      <c r="B48233" s="88"/>
      <c r="C48233" s="88"/>
      <c r="D48233" s="88"/>
      <c r="E48233" s="88"/>
      <c r="F48233" s="88"/>
      <c r="G48233" s="88"/>
      <c r="H48233" s="88"/>
      <c r="I48233" s="88"/>
      <c r="J48233" s="88"/>
      <c r="K48233" s="88"/>
    </row>
    <row r="48234" spans="2:11" ht="12" hidden="1" customHeight="1" x14ac:dyDescent="0.2">
      <c r="B48234" s="88"/>
      <c r="C48234" s="88"/>
      <c r="D48234" s="88"/>
      <c r="E48234" s="88"/>
      <c r="F48234" s="88"/>
      <c r="G48234" s="88"/>
      <c r="H48234" s="88"/>
      <c r="I48234" s="88"/>
      <c r="J48234" s="88"/>
      <c r="K48234" s="88"/>
    </row>
    <row r="48235" spans="2:11" ht="12" hidden="1" customHeight="1" x14ac:dyDescent="0.2">
      <c r="B48235" s="88"/>
      <c r="C48235" s="88"/>
      <c r="D48235" s="88"/>
      <c r="E48235" s="88"/>
      <c r="F48235" s="88"/>
      <c r="G48235" s="88"/>
      <c r="H48235" s="88"/>
      <c r="I48235" s="88"/>
      <c r="J48235" s="88"/>
      <c r="K48235" s="88"/>
    </row>
    <row r="48236" spans="2:11" ht="12" hidden="1" customHeight="1" x14ac:dyDescent="0.2">
      <c r="B48236" s="88"/>
      <c r="C48236" s="88"/>
      <c r="D48236" s="88"/>
      <c r="E48236" s="88"/>
      <c r="F48236" s="88"/>
      <c r="G48236" s="88"/>
      <c r="H48236" s="88"/>
      <c r="I48236" s="88"/>
      <c r="J48236" s="88"/>
      <c r="K48236" s="88"/>
    </row>
    <row r="48237" spans="2:11" ht="12" hidden="1" customHeight="1" x14ac:dyDescent="0.2">
      <c r="B48237" s="88"/>
      <c r="C48237" s="88"/>
      <c r="D48237" s="88"/>
      <c r="E48237" s="88"/>
      <c r="F48237" s="88"/>
      <c r="G48237" s="88"/>
      <c r="H48237" s="88"/>
      <c r="I48237" s="88"/>
      <c r="J48237" s="88"/>
      <c r="K48237" s="88"/>
    </row>
    <row r="48238" spans="2:11" ht="12" hidden="1" customHeight="1" x14ac:dyDescent="0.2">
      <c r="B48238" s="88"/>
      <c r="C48238" s="88"/>
      <c r="D48238" s="88"/>
      <c r="E48238" s="88"/>
      <c r="F48238" s="88"/>
      <c r="G48238" s="88"/>
      <c r="H48238" s="88"/>
      <c r="I48238" s="88"/>
      <c r="J48238" s="88"/>
      <c r="K48238" s="88"/>
    </row>
    <row r="48239" spans="2:11" ht="12" hidden="1" customHeight="1" x14ac:dyDescent="0.2">
      <c r="B48239" s="88"/>
      <c r="C48239" s="88"/>
      <c r="D48239" s="88"/>
      <c r="E48239" s="88"/>
      <c r="F48239" s="88"/>
      <c r="G48239" s="88"/>
      <c r="H48239" s="88"/>
      <c r="I48239" s="88"/>
      <c r="J48239" s="88"/>
      <c r="K48239" s="88"/>
    </row>
    <row r="48240" spans="2:11" ht="12" hidden="1" customHeight="1" x14ac:dyDescent="0.2">
      <c r="B48240" s="88"/>
      <c r="C48240" s="88"/>
      <c r="D48240" s="88"/>
      <c r="E48240" s="88"/>
      <c r="F48240" s="88"/>
      <c r="G48240" s="88"/>
      <c r="H48240" s="88"/>
      <c r="I48240" s="88"/>
      <c r="J48240" s="88"/>
      <c r="K48240" s="88"/>
    </row>
    <row r="48241" spans="2:11" ht="12" hidden="1" customHeight="1" x14ac:dyDescent="0.2">
      <c r="B48241" s="88"/>
      <c r="C48241" s="88"/>
      <c r="D48241" s="88"/>
      <c r="E48241" s="88"/>
      <c r="F48241" s="88"/>
      <c r="G48241" s="88"/>
      <c r="H48241" s="88"/>
      <c r="I48241" s="88"/>
      <c r="J48241" s="88"/>
      <c r="K48241" s="88"/>
    </row>
    <row r="48242" spans="2:11" ht="12" hidden="1" customHeight="1" x14ac:dyDescent="0.2">
      <c r="B48242" s="88"/>
      <c r="C48242" s="88"/>
      <c r="D48242" s="88"/>
      <c r="E48242" s="88"/>
      <c r="F48242" s="88"/>
      <c r="G48242" s="88"/>
      <c r="H48242" s="88"/>
      <c r="I48242" s="88"/>
      <c r="J48242" s="88"/>
      <c r="K48242" s="88"/>
    </row>
    <row r="48243" spans="2:11" ht="12" hidden="1" customHeight="1" x14ac:dyDescent="0.2">
      <c r="B48243" s="88"/>
      <c r="C48243" s="88"/>
      <c r="D48243" s="88"/>
      <c r="E48243" s="88"/>
      <c r="F48243" s="88"/>
      <c r="G48243" s="88"/>
      <c r="H48243" s="88"/>
      <c r="I48243" s="88"/>
      <c r="J48243" s="88"/>
      <c r="K48243" s="88"/>
    </row>
    <row r="48244" spans="2:11" ht="12" hidden="1" customHeight="1" x14ac:dyDescent="0.2">
      <c r="B48244" s="88"/>
      <c r="C48244" s="88"/>
      <c r="D48244" s="88"/>
      <c r="E48244" s="88"/>
      <c r="F48244" s="88"/>
      <c r="G48244" s="88"/>
      <c r="H48244" s="88"/>
      <c r="I48244" s="88"/>
      <c r="J48244" s="88"/>
      <c r="K48244" s="88"/>
    </row>
    <row r="48245" spans="2:11" ht="12" hidden="1" customHeight="1" x14ac:dyDescent="0.2">
      <c r="B48245" s="88"/>
      <c r="C48245" s="88"/>
      <c r="D48245" s="88"/>
      <c r="E48245" s="88"/>
      <c r="F48245" s="88"/>
      <c r="G48245" s="88"/>
      <c r="H48245" s="88"/>
      <c r="I48245" s="88"/>
      <c r="J48245" s="88"/>
      <c r="K48245" s="88"/>
    </row>
    <row r="48246" spans="2:11" ht="12" hidden="1" customHeight="1" x14ac:dyDescent="0.2">
      <c r="B48246" s="88"/>
      <c r="C48246" s="88"/>
      <c r="D48246" s="88"/>
      <c r="E48246" s="88"/>
      <c r="F48246" s="88"/>
      <c r="G48246" s="88"/>
      <c r="H48246" s="88"/>
      <c r="I48246" s="88"/>
      <c r="J48246" s="88"/>
      <c r="K48246" s="88"/>
    </row>
    <row r="48247" spans="2:11" ht="12" hidden="1" customHeight="1" x14ac:dyDescent="0.2">
      <c r="B48247" s="88"/>
      <c r="C48247" s="88"/>
      <c r="D48247" s="88"/>
      <c r="E48247" s="88"/>
      <c r="F48247" s="88"/>
      <c r="G48247" s="88"/>
      <c r="H48247" s="88"/>
      <c r="I48247" s="88"/>
      <c r="J48247" s="88"/>
      <c r="K48247" s="88"/>
    </row>
    <row r="48248" spans="2:11" ht="12" hidden="1" customHeight="1" x14ac:dyDescent="0.2">
      <c r="B48248" s="88"/>
      <c r="C48248" s="88"/>
      <c r="D48248" s="88"/>
      <c r="E48248" s="88"/>
      <c r="F48248" s="88"/>
      <c r="G48248" s="88"/>
      <c r="H48248" s="88"/>
      <c r="I48248" s="88"/>
      <c r="J48248" s="88"/>
      <c r="K48248" s="88"/>
    </row>
    <row r="48249" spans="2:11" ht="12" hidden="1" customHeight="1" x14ac:dyDescent="0.2">
      <c r="B48249" s="88"/>
      <c r="C48249" s="88"/>
      <c r="D48249" s="88"/>
      <c r="E48249" s="88"/>
      <c r="F48249" s="88"/>
      <c r="G48249" s="88"/>
      <c r="H48249" s="88"/>
      <c r="I48249" s="88"/>
      <c r="J48249" s="88"/>
      <c r="K48249" s="88"/>
    </row>
    <row r="48250" spans="2:11" ht="12" hidden="1" customHeight="1" x14ac:dyDescent="0.2">
      <c r="B48250" s="88"/>
      <c r="C48250" s="88"/>
      <c r="D48250" s="88"/>
      <c r="E48250" s="88"/>
      <c r="F48250" s="88"/>
      <c r="G48250" s="88"/>
      <c r="H48250" s="88"/>
      <c r="I48250" s="88"/>
      <c r="J48250" s="88"/>
      <c r="K48250" s="88"/>
    </row>
    <row r="48251" spans="2:11" ht="12" hidden="1" customHeight="1" x14ac:dyDescent="0.2">
      <c r="B48251" s="88"/>
      <c r="C48251" s="88"/>
      <c r="D48251" s="88"/>
      <c r="E48251" s="88"/>
      <c r="F48251" s="88"/>
      <c r="G48251" s="88"/>
      <c r="H48251" s="88"/>
      <c r="I48251" s="88"/>
      <c r="J48251" s="88"/>
      <c r="K48251" s="88"/>
    </row>
    <row r="48252" spans="2:11" ht="12" hidden="1" customHeight="1" x14ac:dyDescent="0.2">
      <c r="B48252" s="88"/>
      <c r="C48252" s="88"/>
      <c r="D48252" s="88"/>
      <c r="E48252" s="88"/>
      <c r="F48252" s="88"/>
      <c r="G48252" s="88"/>
      <c r="H48252" s="88"/>
      <c r="I48252" s="88"/>
      <c r="J48252" s="88"/>
      <c r="K48252" s="88"/>
    </row>
    <row r="48253" spans="2:11" ht="12" hidden="1" customHeight="1" x14ac:dyDescent="0.2">
      <c r="B48253" s="88"/>
      <c r="C48253" s="88"/>
      <c r="D48253" s="88"/>
      <c r="E48253" s="88"/>
      <c r="F48253" s="88"/>
      <c r="G48253" s="88"/>
      <c r="H48253" s="88"/>
      <c r="I48253" s="88"/>
      <c r="J48253" s="88"/>
      <c r="K48253" s="88"/>
    </row>
    <row r="48254" spans="2:11" ht="12" hidden="1" customHeight="1" x14ac:dyDescent="0.2">
      <c r="B48254" s="88"/>
      <c r="C48254" s="88"/>
      <c r="D48254" s="88"/>
      <c r="E48254" s="88"/>
      <c r="F48254" s="88"/>
      <c r="G48254" s="88"/>
      <c r="H48254" s="88"/>
      <c r="I48254" s="88"/>
      <c r="J48254" s="88"/>
      <c r="K48254" s="88"/>
    </row>
    <row r="48255" spans="2:11" ht="12" hidden="1" customHeight="1" x14ac:dyDescent="0.2">
      <c r="B48255" s="88"/>
      <c r="C48255" s="88"/>
      <c r="D48255" s="88"/>
      <c r="E48255" s="88"/>
      <c r="F48255" s="88"/>
      <c r="G48255" s="88"/>
      <c r="H48255" s="88"/>
      <c r="I48255" s="88"/>
      <c r="J48255" s="88"/>
      <c r="K48255" s="88"/>
    </row>
    <row r="48256" spans="2:11" ht="12" hidden="1" customHeight="1" x14ac:dyDescent="0.2">
      <c r="B48256" s="88"/>
      <c r="C48256" s="88"/>
      <c r="D48256" s="88"/>
      <c r="E48256" s="88"/>
      <c r="F48256" s="88"/>
      <c r="G48256" s="88"/>
      <c r="H48256" s="88"/>
      <c r="I48256" s="88"/>
      <c r="J48256" s="88"/>
      <c r="K48256" s="88"/>
    </row>
    <row r="48257" spans="2:11" ht="12" hidden="1" customHeight="1" x14ac:dyDescent="0.2">
      <c r="B48257" s="88"/>
      <c r="C48257" s="88"/>
      <c r="D48257" s="88"/>
      <c r="E48257" s="88"/>
      <c r="F48257" s="88"/>
      <c r="G48257" s="88"/>
      <c r="H48257" s="88"/>
      <c r="I48257" s="88"/>
      <c r="J48257" s="88"/>
      <c r="K48257" s="88"/>
    </row>
    <row r="48258" spans="2:11" ht="12" hidden="1" customHeight="1" x14ac:dyDescent="0.2">
      <c r="B48258" s="88"/>
      <c r="C48258" s="88"/>
      <c r="D48258" s="88"/>
      <c r="E48258" s="88"/>
      <c r="F48258" s="88"/>
      <c r="G48258" s="88"/>
      <c r="H48258" s="88"/>
      <c r="I48258" s="88"/>
      <c r="J48258" s="88"/>
      <c r="K48258" s="88"/>
    </row>
    <row r="48259" spans="2:11" ht="12" hidden="1" customHeight="1" x14ac:dyDescent="0.2">
      <c r="B48259" s="88"/>
      <c r="C48259" s="88"/>
      <c r="D48259" s="88"/>
      <c r="E48259" s="88"/>
      <c r="F48259" s="88"/>
      <c r="G48259" s="88"/>
      <c r="H48259" s="88"/>
      <c r="I48259" s="88"/>
      <c r="J48259" s="88"/>
      <c r="K48259" s="88"/>
    </row>
    <row r="48260" spans="2:11" ht="12" hidden="1" customHeight="1" x14ac:dyDescent="0.2">
      <c r="B48260" s="88"/>
      <c r="C48260" s="88"/>
      <c r="D48260" s="88"/>
      <c r="E48260" s="88"/>
      <c r="F48260" s="88"/>
      <c r="G48260" s="88"/>
      <c r="H48260" s="88"/>
      <c r="I48260" s="88"/>
      <c r="J48260" s="88"/>
      <c r="K48260" s="88"/>
    </row>
    <row r="48261" spans="2:11" ht="12" hidden="1" customHeight="1" x14ac:dyDescent="0.2">
      <c r="B48261" s="88"/>
      <c r="C48261" s="88"/>
      <c r="D48261" s="88"/>
      <c r="E48261" s="88"/>
      <c r="F48261" s="88"/>
      <c r="G48261" s="88"/>
      <c r="H48261" s="88"/>
      <c r="I48261" s="88"/>
      <c r="J48261" s="88"/>
      <c r="K48261" s="88"/>
    </row>
    <row r="48262" spans="2:11" ht="12" hidden="1" customHeight="1" x14ac:dyDescent="0.2">
      <c r="B48262" s="88"/>
      <c r="C48262" s="88"/>
      <c r="D48262" s="88"/>
      <c r="E48262" s="88"/>
      <c r="F48262" s="88"/>
      <c r="G48262" s="88"/>
      <c r="H48262" s="88"/>
      <c r="I48262" s="88"/>
      <c r="J48262" s="88"/>
      <c r="K48262" s="88"/>
    </row>
    <row r="48263" spans="2:11" ht="12" hidden="1" customHeight="1" x14ac:dyDescent="0.2">
      <c r="B48263" s="88"/>
      <c r="C48263" s="88"/>
      <c r="D48263" s="88"/>
      <c r="E48263" s="88"/>
      <c r="F48263" s="88"/>
      <c r="G48263" s="88"/>
      <c r="H48263" s="88"/>
      <c r="I48263" s="88"/>
      <c r="J48263" s="88"/>
      <c r="K48263" s="88"/>
    </row>
    <row r="48264" spans="2:11" ht="12" hidden="1" customHeight="1" x14ac:dyDescent="0.2">
      <c r="B48264" s="88"/>
      <c r="C48264" s="88"/>
      <c r="D48264" s="88"/>
      <c r="E48264" s="88"/>
      <c r="F48264" s="88"/>
      <c r="G48264" s="88"/>
      <c r="H48264" s="88"/>
      <c r="I48264" s="88"/>
      <c r="J48264" s="88"/>
      <c r="K48264" s="88"/>
    </row>
    <row r="48265" spans="2:11" ht="12" hidden="1" customHeight="1" x14ac:dyDescent="0.2">
      <c r="B48265" s="88"/>
      <c r="C48265" s="88"/>
      <c r="D48265" s="88"/>
      <c r="E48265" s="88"/>
      <c r="F48265" s="88"/>
      <c r="G48265" s="88"/>
      <c r="H48265" s="88"/>
      <c r="I48265" s="88"/>
      <c r="J48265" s="88"/>
      <c r="K48265" s="88"/>
    </row>
    <row r="48266" spans="2:11" ht="12" hidden="1" customHeight="1" x14ac:dyDescent="0.2">
      <c r="B48266" s="88"/>
      <c r="C48266" s="88"/>
      <c r="D48266" s="88"/>
      <c r="E48266" s="88"/>
      <c r="F48266" s="88"/>
      <c r="G48266" s="88"/>
      <c r="H48266" s="88"/>
      <c r="I48266" s="88"/>
      <c r="J48266" s="88"/>
      <c r="K48266" s="88"/>
    </row>
    <row r="48267" spans="2:11" ht="12" hidden="1" customHeight="1" x14ac:dyDescent="0.2">
      <c r="B48267" s="88"/>
      <c r="C48267" s="88"/>
      <c r="D48267" s="88"/>
      <c r="E48267" s="88"/>
      <c r="F48267" s="88"/>
      <c r="G48267" s="88"/>
      <c r="H48267" s="88"/>
      <c r="I48267" s="88"/>
      <c r="J48267" s="88"/>
      <c r="K48267" s="88"/>
    </row>
    <row r="48268" spans="2:11" ht="12" hidden="1" customHeight="1" x14ac:dyDescent="0.2">
      <c r="B48268" s="88"/>
      <c r="C48268" s="88"/>
      <c r="D48268" s="88"/>
      <c r="E48268" s="88"/>
      <c r="F48268" s="88"/>
      <c r="G48268" s="88"/>
      <c r="H48268" s="88"/>
      <c r="I48268" s="88"/>
      <c r="J48268" s="88"/>
      <c r="K48268" s="88"/>
    </row>
    <row r="48269" spans="2:11" ht="12" hidden="1" customHeight="1" x14ac:dyDescent="0.2">
      <c r="B48269" s="88"/>
      <c r="C48269" s="88"/>
      <c r="D48269" s="88"/>
      <c r="E48269" s="88"/>
      <c r="F48269" s="88"/>
      <c r="G48269" s="88"/>
      <c r="H48269" s="88"/>
      <c r="I48269" s="88"/>
      <c r="J48269" s="88"/>
      <c r="K48269" s="88"/>
    </row>
    <row r="48270" spans="2:11" ht="12" hidden="1" customHeight="1" x14ac:dyDescent="0.2">
      <c r="B48270" s="88"/>
      <c r="C48270" s="88"/>
      <c r="D48270" s="88"/>
      <c r="E48270" s="88"/>
      <c r="F48270" s="88"/>
      <c r="G48270" s="88"/>
      <c r="H48270" s="88"/>
      <c r="I48270" s="88"/>
      <c r="J48270" s="88"/>
      <c r="K48270" s="88"/>
    </row>
    <row r="48271" spans="2:11" ht="12" hidden="1" customHeight="1" x14ac:dyDescent="0.2">
      <c r="B48271" s="88"/>
      <c r="C48271" s="88"/>
      <c r="D48271" s="88"/>
      <c r="E48271" s="88"/>
      <c r="F48271" s="88"/>
      <c r="G48271" s="88"/>
      <c r="H48271" s="88"/>
      <c r="I48271" s="88"/>
      <c r="J48271" s="88"/>
      <c r="K48271" s="88"/>
    </row>
    <row r="48272" spans="2:11" ht="12" hidden="1" customHeight="1" x14ac:dyDescent="0.2">
      <c r="B48272" s="88"/>
      <c r="C48272" s="88"/>
      <c r="D48272" s="88"/>
      <c r="E48272" s="88"/>
      <c r="F48272" s="88"/>
      <c r="G48272" s="88"/>
      <c r="H48272" s="88"/>
      <c r="I48272" s="88"/>
      <c r="J48272" s="88"/>
      <c r="K48272" s="88"/>
    </row>
    <row r="48273" spans="2:11" ht="12" hidden="1" customHeight="1" x14ac:dyDescent="0.2">
      <c r="B48273" s="88"/>
      <c r="C48273" s="88"/>
      <c r="D48273" s="88"/>
      <c r="E48273" s="88"/>
      <c r="F48273" s="88"/>
      <c r="G48273" s="88"/>
      <c r="H48273" s="88"/>
      <c r="I48273" s="88"/>
      <c r="J48273" s="88"/>
      <c r="K48273" s="88"/>
    </row>
    <row r="48274" spans="2:11" ht="12" hidden="1" customHeight="1" x14ac:dyDescent="0.2">
      <c r="B48274" s="88"/>
      <c r="C48274" s="88"/>
      <c r="D48274" s="88"/>
      <c r="E48274" s="88"/>
      <c r="F48274" s="88"/>
      <c r="G48274" s="88"/>
      <c r="H48274" s="88"/>
      <c r="I48274" s="88"/>
      <c r="J48274" s="88"/>
      <c r="K48274" s="88"/>
    </row>
    <row r="48275" spans="2:11" ht="12" hidden="1" customHeight="1" x14ac:dyDescent="0.2">
      <c r="B48275" s="88"/>
      <c r="C48275" s="88"/>
      <c r="D48275" s="88"/>
      <c r="E48275" s="88"/>
      <c r="F48275" s="88"/>
      <c r="G48275" s="88"/>
      <c r="H48275" s="88"/>
      <c r="I48275" s="88"/>
      <c r="J48275" s="88"/>
      <c r="K48275" s="88"/>
    </row>
    <row r="48276" spans="2:11" ht="12" hidden="1" customHeight="1" x14ac:dyDescent="0.2">
      <c r="B48276" s="88"/>
      <c r="C48276" s="88"/>
      <c r="D48276" s="88"/>
      <c r="E48276" s="88"/>
      <c r="F48276" s="88"/>
      <c r="G48276" s="88"/>
      <c r="H48276" s="88"/>
      <c r="I48276" s="88"/>
      <c r="J48276" s="88"/>
      <c r="K48276" s="88"/>
    </row>
    <row r="48277" spans="2:11" ht="12" hidden="1" customHeight="1" x14ac:dyDescent="0.2">
      <c r="B48277" s="88"/>
      <c r="C48277" s="88"/>
      <c r="D48277" s="88"/>
      <c r="E48277" s="88"/>
      <c r="F48277" s="88"/>
      <c r="G48277" s="88"/>
      <c r="H48277" s="88"/>
      <c r="I48277" s="88"/>
      <c r="J48277" s="88"/>
      <c r="K48277" s="88"/>
    </row>
    <row r="48278" spans="2:11" ht="12" hidden="1" customHeight="1" x14ac:dyDescent="0.2">
      <c r="B48278" s="88"/>
      <c r="C48278" s="88"/>
      <c r="D48278" s="88"/>
      <c r="E48278" s="88"/>
      <c r="F48278" s="88"/>
      <c r="G48278" s="88"/>
      <c r="H48278" s="88"/>
      <c r="I48278" s="88"/>
      <c r="J48278" s="88"/>
      <c r="K48278" s="88"/>
    </row>
    <row r="48279" spans="2:11" ht="12" hidden="1" customHeight="1" x14ac:dyDescent="0.2">
      <c r="B48279" s="88"/>
      <c r="C48279" s="88"/>
      <c r="D48279" s="88"/>
      <c r="E48279" s="88"/>
      <c r="F48279" s="88"/>
      <c r="G48279" s="88"/>
      <c r="H48279" s="88"/>
      <c r="I48279" s="88"/>
      <c r="J48279" s="88"/>
      <c r="K48279" s="88"/>
    </row>
    <row r="48280" spans="2:11" ht="12" hidden="1" customHeight="1" x14ac:dyDescent="0.2">
      <c r="B48280" s="88"/>
      <c r="C48280" s="88"/>
      <c r="D48280" s="88"/>
      <c r="E48280" s="88"/>
      <c r="F48280" s="88"/>
      <c r="G48280" s="88"/>
      <c r="H48280" s="88"/>
      <c r="I48280" s="88"/>
      <c r="J48280" s="88"/>
      <c r="K48280" s="88"/>
    </row>
    <row r="48281" spans="2:11" ht="12" hidden="1" customHeight="1" x14ac:dyDescent="0.2">
      <c r="B48281" s="88"/>
      <c r="C48281" s="88"/>
      <c r="D48281" s="88"/>
      <c r="E48281" s="88"/>
      <c r="F48281" s="88"/>
      <c r="G48281" s="88"/>
      <c r="H48281" s="88"/>
      <c r="I48281" s="88"/>
      <c r="J48281" s="88"/>
      <c r="K48281" s="88"/>
    </row>
    <row r="48282" spans="2:11" ht="12" hidden="1" customHeight="1" x14ac:dyDescent="0.2">
      <c r="B48282" s="88"/>
      <c r="C48282" s="88"/>
      <c r="D48282" s="88"/>
      <c r="E48282" s="88"/>
      <c r="F48282" s="88"/>
      <c r="G48282" s="88"/>
      <c r="H48282" s="88"/>
      <c r="I48282" s="88"/>
      <c r="J48282" s="88"/>
      <c r="K48282" s="88"/>
    </row>
    <row r="48283" spans="2:11" ht="12" hidden="1" customHeight="1" x14ac:dyDescent="0.2">
      <c r="B48283" s="88"/>
      <c r="C48283" s="88"/>
      <c r="D48283" s="88"/>
      <c r="E48283" s="88"/>
      <c r="F48283" s="88"/>
      <c r="G48283" s="88"/>
      <c r="H48283" s="88"/>
      <c r="I48283" s="88"/>
      <c r="J48283" s="88"/>
      <c r="K48283" s="88"/>
    </row>
    <row r="48284" spans="2:11" ht="12" hidden="1" customHeight="1" x14ac:dyDescent="0.2">
      <c r="B48284" s="88"/>
      <c r="C48284" s="88"/>
      <c r="D48284" s="88"/>
      <c r="E48284" s="88"/>
      <c r="F48284" s="88"/>
      <c r="G48284" s="88"/>
      <c r="H48284" s="88"/>
      <c r="I48284" s="88"/>
      <c r="J48284" s="88"/>
      <c r="K48284" s="88"/>
    </row>
    <row r="48285" spans="2:11" ht="12" hidden="1" customHeight="1" x14ac:dyDescent="0.2">
      <c r="B48285" s="88"/>
      <c r="C48285" s="88"/>
      <c r="D48285" s="88"/>
      <c r="E48285" s="88"/>
      <c r="F48285" s="88"/>
      <c r="G48285" s="88"/>
      <c r="H48285" s="88"/>
      <c r="I48285" s="88"/>
      <c r="J48285" s="88"/>
      <c r="K48285" s="88"/>
    </row>
    <row r="48286" spans="2:11" ht="12" hidden="1" customHeight="1" x14ac:dyDescent="0.2">
      <c r="B48286" s="88"/>
      <c r="C48286" s="88"/>
      <c r="D48286" s="88"/>
      <c r="E48286" s="88"/>
      <c r="F48286" s="88"/>
      <c r="G48286" s="88"/>
      <c r="H48286" s="88"/>
      <c r="I48286" s="88"/>
      <c r="J48286" s="88"/>
      <c r="K48286" s="88"/>
    </row>
    <row r="48287" spans="2:11" ht="12" hidden="1" customHeight="1" x14ac:dyDescent="0.2">
      <c r="B48287" s="88"/>
      <c r="C48287" s="88"/>
      <c r="D48287" s="88"/>
      <c r="E48287" s="88"/>
      <c r="F48287" s="88"/>
      <c r="G48287" s="88"/>
      <c r="H48287" s="88"/>
      <c r="I48287" s="88"/>
      <c r="J48287" s="88"/>
      <c r="K48287" s="88"/>
    </row>
    <row r="48288" spans="2:11" ht="12" hidden="1" customHeight="1" x14ac:dyDescent="0.2">
      <c r="B48288" s="88"/>
      <c r="C48288" s="88"/>
      <c r="D48288" s="88"/>
      <c r="E48288" s="88"/>
      <c r="F48288" s="88"/>
      <c r="G48288" s="88"/>
      <c r="H48288" s="88"/>
      <c r="I48288" s="88"/>
      <c r="J48288" s="88"/>
      <c r="K48288" s="88"/>
    </row>
    <row r="48289" spans="2:11" ht="12" hidden="1" customHeight="1" x14ac:dyDescent="0.2">
      <c r="B48289" s="88"/>
      <c r="C48289" s="88"/>
      <c r="D48289" s="88"/>
      <c r="E48289" s="88"/>
      <c r="F48289" s="88"/>
      <c r="G48289" s="88"/>
      <c r="H48289" s="88"/>
      <c r="I48289" s="88"/>
      <c r="J48289" s="88"/>
      <c r="K48289" s="88"/>
    </row>
    <row r="48290" spans="2:11" ht="12" hidden="1" customHeight="1" x14ac:dyDescent="0.2">
      <c r="B48290" s="88"/>
      <c r="C48290" s="88"/>
      <c r="D48290" s="88"/>
      <c r="E48290" s="88"/>
      <c r="F48290" s="88"/>
      <c r="G48290" s="88"/>
      <c r="H48290" s="88"/>
      <c r="I48290" s="88"/>
      <c r="J48290" s="88"/>
      <c r="K48290" s="88"/>
    </row>
    <row r="48291" spans="2:11" ht="12" hidden="1" customHeight="1" x14ac:dyDescent="0.2">
      <c r="B48291" s="88"/>
      <c r="C48291" s="88"/>
      <c r="D48291" s="88"/>
      <c r="E48291" s="88"/>
      <c r="F48291" s="88"/>
      <c r="G48291" s="88"/>
      <c r="H48291" s="88"/>
      <c r="I48291" s="88"/>
      <c r="J48291" s="88"/>
      <c r="K48291" s="88"/>
    </row>
    <row r="48292" spans="2:11" ht="12" hidden="1" customHeight="1" x14ac:dyDescent="0.2">
      <c r="B48292" s="88"/>
      <c r="C48292" s="88"/>
      <c r="D48292" s="88"/>
      <c r="E48292" s="88"/>
      <c r="F48292" s="88"/>
      <c r="G48292" s="88"/>
      <c r="H48292" s="88"/>
      <c r="I48292" s="88"/>
      <c r="J48292" s="88"/>
      <c r="K48292" s="88"/>
    </row>
    <row r="48293" spans="2:11" ht="12" hidden="1" customHeight="1" x14ac:dyDescent="0.2">
      <c r="B48293" s="88"/>
      <c r="C48293" s="88"/>
      <c r="D48293" s="88"/>
      <c r="E48293" s="88"/>
      <c r="F48293" s="88"/>
      <c r="G48293" s="88"/>
      <c r="H48293" s="88"/>
      <c r="I48293" s="88"/>
      <c r="J48293" s="88"/>
      <c r="K48293" s="88"/>
    </row>
    <row r="48294" spans="2:11" ht="12" hidden="1" customHeight="1" x14ac:dyDescent="0.2">
      <c r="B48294" s="88"/>
      <c r="C48294" s="88"/>
      <c r="D48294" s="88"/>
      <c r="E48294" s="88"/>
      <c r="F48294" s="88"/>
      <c r="G48294" s="88"/>
      <c r="H48294" s="88"/>
      <c r="I48294" s="88"/>
      <c r="J48294" s="88"/>
      <c r="K48294" s="88"/>
    </row>
    <row r="48295" spans="2:11" ht="12" hidden="1" customHeight="1" x14ac:dyDescent="0.2">
      <c r="B48295" s="88"/>
      <c r="C48295" s="88"/>
      <c r="D48295" s="88"/>
      <c r="E48295" s="88"/>
      <c r="F48295" s="88"/>
      <c r="G48295" s="88"/>
      <c r="H48295" s="88"/>
      <c r="I48295" s="88"/>
      <c r="J48295" s="88"/>
      <c r="K48295" s="88"/>
    </row>
    <row r="48296" spans="2:11" ht="12" hidden="1" customHeight="1" x14ac:dyDescent="0.2">
      <c r="B48296" s="88"/>
      <c r="C48296" s="88"/>
      <c r="D48296" s="88"/>
      <c r="E48296" s="88"/>
      <c r="F48296" s="88"/>
      <c r="G48296" s="88"/>
      <c r="H48296" s="88"/>
      <c r="I48296" s="88"/>
      <c r="J48296" s="88"/>
      <c r="K48296" s="88"/>
    </row>
    <row r="48297" spans="2:11" ht="12" hidden="1" customHeight="1" x14ac:dyDescent="0.2">
      <c r="B48297" s="88"/>
      <c r="C48297" s="88"/>
      <c r="D48297" s="88"/>
      <c r="E48297" s="88"/>
      <c r="F48297" s="88"/>
      <c r="G48297" s="88"/>
      <c r="H48297" s="88"/>
      <c r="I48297" s="88"/>
      <c r="J48297" s="88"/>
      <c r="K48297" s="88"/>
    </row>
    <row r="48298" spans="2:11" ht="12" hidden="1" customHeight="1" x14ac:dyDescent="0.2">
      <c r="B48298" s="88"/>
      <c r="C48298" s="88"/>
      <c r="D48298" s="88"/>
      <c r="E48298" s="88"/>
      <c r="F48298" s="88"/>
      <c r="G48298" s="88"/>
      <c r="H48298" s="88"/>
      <c r="I48298" s="88"/>
      <c r="J48298" s="88"/>
      <c r="K48298" s="88"/>
    </row>
    <row r="48299" spans="2:11" ht="12" hidden="1" customHeight="1" x14ac:dyDescent="0.2">
      <c r="B48299" s="88"/>
      <c r="C48299" s="88"/>
      <c r="D48299" s="88"/>
      <c r="E48299" s="88"/>
      <c r="F48299" s="88"/>
      <c r="G48299" s="88"/>
      <c r="H48299" s="88"/>
      <c r="I48299" s="88"/>
      <c r="J48299" s="88"/>
      <c r="K48299" s="88"/>
    </row>
    <row r="48300" spans="2:11" ht="12" hidden="1" customHeight="1" x14ac:dyDescent="0.2">
      <c r="B48300" s="88"/>
      <c r="C48300" s="88"/>
      <c r="D48300" s="88"/>
      <c r="E48300" s="88"/>
      <c r="F48300" s="88"/>
      <c r="G48300" s="88"/>
      <c r="H48300" s="88"/>
      <c r="I48300" s="88"/>
      <c r="J48300" s="88"/>
      <c r="K48300" s="88"/>
    </row>
    <row r="48301" spans="2:11" ht="12" hidden="1" customHeight="1" x14ac:dyDescent="0.2">
      <c r="B48301" s="88"/>
      <c r="C48301" s="88"/>
      <c r="D48301" s="88"/>
      <c r="E48301" s="88"/>
      <c r="F48301" s="88"/>
      <c r="G48301" s="88"/>
      <c r="H48301" s="88"/>
      <c r="I48301" s="88"/>
      <c r="J48301" s="88"/>
      <c r="K48301" s="88"/>
    </row>
    <row r="48302" spans="2:11" ht="12" hidden="1" customHeight="1" x14ac:dyDescent="0.2">
      <c r="B48302" s="88"/>
      <c r="C48302" s="88"/>
      <c r="D48302" s="88"/>
      <c r="E48302" s="88"/>
      <c r="F48302" s="88"/>
      <c r="G48302" s="88"/>
      <c r="H48302" s="88"/>
      <c r="I48302" s="88"/>
      <c r="J48302" s="88"/>
      <c r="K48302" s="88"/>
    </row>
    <row r="48303" spans="2:11" ht="12" hidden="1" customHeight="1" x14ac:dyDescent="0.2">
      <c r="B48303" s="88"/>
      <c r="C48303" s="88"/>
      <c r="D48303" s="88"/>
      <c r="E48303" s="88"/>
      <c r="F48303" s="88"/>
      <c r="G48303" s="88"/>
      <c r="H48303" s="88"/>
      <c r="I48303" s="88"/>
      <c r="J48303" s="88"/>
      <c r="K48303" s="88"/>
    </row>
    <row r="48304" spans="2:11" ht="12" hidden="1" customHeight="1" x14ac:dyDescent="0.2">
      <c r="B48304" s="88"/>
      <c r="C48304" s="88"/>
      <c r="D48304" s="88"/>
      <c r="E48304" s="88"/>
      <c r="F48304" s="88"/>
      <c r="G48304" s="88"/>
      <c r="H48304" s="88"/>
      <c r="I48304" s="88"/>
      <c r="J48304" s="88"/>
      <c r="K48304" s="88"/>
    </row>
    <row r="48305" spans="2:11" ht="12" hidden="1" customHeight="1" x14ac:dyDescent="0.2">
      <c r="B48305" s="88"/>
      <c r="C48305" s="88"/>
      <c r="D48305" s="88"/>
      <c r="E48305" s="88"/>
      <c r="F48305" s="88"/>
      <c r="G48305" s="88"/>
      <c r="H48305" s="88"/>
      <c r="I48305" s="88"/>
      <c r="J48305" s="88"/>
      <c r="K48305" s="88"/>
    </row>
    <row r="48306" spans="2:11" ht="12" hidden="1" customHeight="1" x14ac:dyDescent="0.2">
      <c r="B48306" s="88"/>
      <c r="C48306" s="88"/>
      <c r="D48306" s="88"/>
      <c r="E48306" s="88"/>
      <c r="F48306" s="88"/>
      <c r="G48306" s="88"/>
      <c r="H48306" s="88"/>
      <c r="I48306" s="88"/>
      <c r="J48306" s="88"/>
      <c r="K48306" s="88"/>
    </row>
    <row r="48307" spans="2:11" ht="12" hidden="1" customHeight="1" x14ac:dyDescent="0.2">
      <c r="B48307" s="88"/>
      <c r="C48307" s="88"/>
      <c r="D48307" s="88"/>
      <c r="E48307" s="88"/>
      <c r="F48307" s="88"/>
      <c r="G48307" s="88"/>
      <c r="H48307" s="88"/>
      <c r="I48307" s="88"/>
      <c r="J48307" s="88"/>
      <c r="K48307" s="88"/>
    </row>
    <row r="48308" spans="2:11" ht="12" hidden="1" customHeight="1" x14ac:dyDescent="0.2">
      <c r="B48308" s="88"/>
      <c r="C48308" s="88"/>
      <c r="D48308" s="88"/>
      <c r="E48308" s="88"/>
      <c r="F48308" s="88"/>
      <c r="G48308" s="88"/>
      <c r="H48308" s="88"/>
      <c r="I48308" s="88"/>
      <c r="J48308" s="88"/>
      <c r="K48308" s="88"/>
    </row>
    <row r="48309" spans="2:11" ht="12" hidden="1" customHeight="1" x14ac:dyDescent="0.2">
      <c r="B48309" s="88"/>
      <c r="C48309" s="88"/>
      <c r="D48309" s="88"/>
      <c r="E48309" s="88"/>
      <c r="F48309" s="88"/>
      <c r="G48309" s="88"/>
      <c r="H48309" s="88"/>
      <c r="I48309" s="88"/>
      <c r="J48309" s="88"/>
      <c r="K48309" s="88"/>
    </row>
    <row r="48310" spans="2:11" ht="12" hidden="1" customHeight="1" x14ac:dyDescent="0.2">
      <c r="B48310" s="88"/>
      <c r="C48310" s="88"/>
      <c r="D48310" s="88"/>
      <c r="E48310" s="88"/>
      <c r="F48310" s="88"/>
      <c r="G48310" s="88"/>
      <c r="H48310" s="88"/>
      <c r="I48310" s="88"/>
      <c r="J48310" s="88"/>
      <c r="K48310" s="88"/>
    </row>
    <row r="48311" spans="2:11" ht="12" hidden="1" customHeight="1" x14ac:dyDescent="0.2">
      <c r="B48311" s="88"/>
      <c r="C48311" s="88"/>
      <c r="D48311" s="88"/>
      <c r="E48311" s="88"/>
      <c r="F48311" s="88"/>
      <c r="G48311" s="88"/>
      <c r="H48311" s="88"/>
      <c r="I48311" s="88"/>
      <c r="J48311" s="88"/>
      <c r="K48311" s="88"/>
    </row>
    <row r="48312" spans="2:11" ht="12" hidden="1" customHeight="1" x14ac:dyDescent="0.2">
      <c r="B48312" s="88"/>
      <c r="C48312" s="88"/>
      <c r="D48312" s="88"/>
      <c r="E48312" s="88"/>
      <c r="F48312" s="88"/>
      <c r="G48312" s="88"/>
      <c r="H48312" s="88"/>
      <c r="I48312" s="88"/>
      <c r="J48312" s="88"/>
      <c r="K48312" s="88"/>
    </row>
    <row r="48313" spans="2:11" ht="12" hidden="1" customHeight="1" x14ac:dyDescent="0.2">
      <c r="B48313" s="88"/>
      <c r="C48313" s="88"/>
      <c r="D48313" s="88"/>
      <c r="E48313" s="88"/>
      <c r="F48313" s="88"/>
      <c r="G48313" s="88"/>
      <c r="H48313" s="88"/>
      <c r="I48313" s="88"/>
      <c r="J48313" s="88"/>
      <c r="K48313" s="88"/>
    </row>
    <row r="48314" spans="2:11" ht="12" hidden="1" customHeight="1" x14ac:dyDescent="0.2">
      <c r="B48314" s="88"/>
      <c r="C48314" s="88"/>
      <c r="D48314" s="88"/>
      <c r="E48314" s="88"/>
      <c r="F48314" s="88"/>
      <c r="G48314" s="88"/>
      <c r="H48314" s="88"/>
      <c r="I48314" s="88"/>
      <c r="J48314" s="88"/>
      <c r="K48314" s="88"/>
    </row>
    <row r="48315" spans="2:11" ht="12" hidden="1" customHeight="1" x14ac:dyDescent="0.2">
      <c r="B48315" s="88"/>
      <c r="C48315" s="88"/>
      <c r="D48315" s="88"/>
      <c r="E48315" s="88"/>
      <c r="F48315" s="88"/>
      <c r="G48315" s="88"/>
      <c r="H48315" s="88"/>
      <c r="I48315" s="88"/>
      <c r="J48315" s="88"/>
      <c r="K48315" s="88"/>
    </row>
    <row r="48316" spans="2:11" ht="12" hidden="1" customHeight="1" x14ac:dyDescent="0.2">
      <c r="B48316" s="88"/>
      <c r="C48316" s="88"/>
      <c r="D48316" s="88"/>
      <c r="E48316" s="88"/>
      <c r="F48316" s="88"/>
      <c r="G48316" s="88"/>
      <c r="H48316" s="88"/>
      <c r="I48316" s="88"/>
      <c r="J48316" s="88"/>
      <c r="K48316" s="88"/>
    </row>
    <row r="48317" spans="2:11" ht="12" hidden="1" customHeight="1" x14ac:dyDescent="0.2">
      <c r="B48317" s="88"/>
      <c r="C48317" s="88"/>
      <c r="D48317" s="88"/>
      <c r="E48317" s="88"/>
      <c r="F48317" s="88"/>
      <c r="G48317" s="88"/>
      <c r="H48317" s="88"/>
      <c r="I48317" s="88"/>
      <c r="J48317" s="88"/>
      <c r="K48317" s="88"/>
    </row>
    <row r="48318" spans="2:11" ht="12" hidden="1" customHeight="1" x14ac:dyDescent="0.2">
      <c r="B48318" s="88"/>
      <c r="C48318" s="88"/>
      <c r="D48318" s="88"/>
      <c r="E48318" s="88"/>
      <c r="F48318" s="88"/>
      <c r="G48318" s="88"/>
      <c r="H48318" s="88"/>
      <c r="I48318" s="88"/>
      <c r="J48318" s="88"/>
      <c r="K48318" s="88"/>
    </row>
    <row r="48319" spans="2:11" ht="12" hidden="1" customHeight="1" x14ac:dyDescent="0.2">
      <c r="B48319" s="88"/>
      <c r="C48319" s="88"/>
      <c r="D48319" s="88"/>
      <c r="E48319" s="88"/>
      <c r="F48319" s="88"/>
      <c r="G48319" s="88"/>
      <c r="H48319" s="88"/>
      <c r="I48319" s="88"/>
      <c r="J48319" s="88"/>
      <c r="K48319" s="88"/>
    </row>
    <row r="48320" spans="2:11" ht="12" hidden="1" customHeight="1" x14ac:dyDescent="0.2">
      <c r="B48320" s="88"/>
      <c r="C48320" s="88"/>
      <c r="D48320" s="88"/>
      <c r="E48320" s="88"/>
      <c r="F48320" s="88"/>
      <c r="G48320" s="88"/>
      <c r="H48320" s="88"/>
      <c r="I48320" s="88"/>
      <c r="J48320" s="88"/>
      <c r="K48320" s="88"/>
    </row>
    <row r="48321" spans="2:11" ht="12" hidden="1" customHeight="1" x14ac:dyDescent="0.2">
      <c r="B48321" s="88"/>
      <c r="C48321" s="88"/>
      <c r="D48321" s="88"/>
      <c r="E48321" s="88"/>
      <c r="F48321" s="88"/>
      <c r="G48321" s="88"/>
      <c r="H48321" s="88"/>
      <c r="I48321" s="88"/>
      <c r="J48321" s="88"/>
      <c r="K48321" s="88"/>
    </row>
    <row r="48322" spans="2:11" ht="12" hidden="1" customHeight="1" x14ac:dyDescent="0.2">
      <c r="B48322" s="88"/>
      <c r="C48322" s="88"/>
      <c r="D48322" s="88"/>
      <c r="E48322" s="88"/>
      <c r="F48322" s="88"/>
      <c r="G48322" s="88"/>
      <c r="H48322" s="88"/>
      <c r="I48322" s="88"/>
      <c r="J48322" s="88"/>
      <c r="K48322" s="88"/>
    </row>
    <row r="48323" spans="2:11" ht="12" hidden="1" customHeight="1" x14ac:dyDescent="0.2">
      <c r="B48323" s="88"/>
      <c r="C48323" s="88"/>
      <c r="D48323" s="88"/>
      <c r="E48323" s="88"/>
      <c r="F48323" s="88"/>
      <c r="G48323" s="88"/>
      <c r="H48323" s="88"/>
      <c r="I48323" s="88"/>
      <c r="J48323" s="88"/>
      <c r="K48323" s="88"/>
    </row>
    <row r="48324" spans="2:11" ht="12" hidden="1" customHeight="1" x14ac:dyDescent="0.2">
      <c r="B48324" s="88"/>
      <c r="C48324" s="88"/>
      <c r="D48324" s="88"/>
      <c r="E48324" s="88"/>
      <c r="F48324" s="88"/>
      <c r="G48324" s="88"/>
      <c r="H48324" s="88"/>
      <c r="I48324" s="88"/>
      <c r="J48324" s="88"/>
      <c r="K48324" s="88"/>
    </row>
    <row r="48325" spans="2:11" ht="12" hidden="1" customHeight="1" x14ac:dyDescent="0.2">
      <c r="B48325" s="88"/>
      <c r="C48325" s="88"/>
      <c r="D48325" s="88"/>
      <c r="E48325" s="88"/>
      <c r="F48325" s="88"/>
      <c r="G48325" s="88"/>
      <c r="H48325" s="88"/>
      <c r="I48325" s="88"/>
      <c r="J48325" s="88"/>
      <c r="K48325" s="88"/>
    </row>
    <row r="48326" spans="2:11" ht="12" hidden="1" customHeight="1" x14ac:dyDescent="0.2">
      <c r="B48326" s="88"/>
      <c r="C48326" s="88"/>
      <c r="D48326" s="88"/>
      <c r="E48326" s="88"/>
      <c r="F48326" s="88"/>
      <c r="G48326" s="88"/>
      <c r="H48326" s="88"/>
      <c r="I48326" s="88"/>
      <c r="J48326" s="88"/>
      <c r="K48326" s="88"/>
    </row>
    <row r="48327" spans="2:11" ht="12" hidden="1" customHeight="1" x14ac:dyDescent="0.2">
      <c r="B48327" s="88"/>
      <c r="C48327" s="88"/>
      <c r="D48327" s="88"/>
      <c r="E48327" s="88"/>
      <c r="F48327" s="88"/>
      <c r="G48327" s="88"/>
      <c r="H48327" s="88"/>
      <c r="I48327" s="88"/>
      <c r="J48327" s="88"/>
      <c r="K48327" s="88"/>
    </row>
    <row r="48328" spans="2:11" ht="12" hidden="1" customHeight="1" x14ac:dyDescent="0.2">
      <c r="B48328" s="88"/>
      <c r="C48328" s="88"/>
      <c r="D48328" s="88"/>
      <c r="E48328" s="88"/>
      <c r="F48328" s="88"/>
      <c r="G48328" s="88"/>
      <c r="H48328" s="88"/>
      <c r="I48328" s="88"/>
      <c r="J48328" s="88"/>
      <c r="K48328" s="88"/>
    </row>
    <row r="48329" spans="2:11" ht="12" hidden="1" customHeight="1" x14ac:dyDescent="0.2">
      <c r="B48329" s="88"/>
      <c r="C48329" s="88"/>
      <c r="D48329" s="88"/>
      <c r="E48329" s="88"/>
      <c r="F48329" s="88"/>
      <c r="G48329" s="88"/>
      <c r="H48329" s="88"/>
      <c r="I48329" s="88"/>
      <c r="J48329" s="88"/>
      <c r="K48329" s="88"/>
    </row>
    <row r="48330" spans="2:11" ht="12" hidden="1" customHeight="1" x14ac:dyDescent="0.2">
      <c r="B48330" s="88"/>
      <c r="C48330" s="88"/>
      <c r="D48330" s="88"/>
      <c r="E48330" s="88"/>
      <c r="F48330" s="88"/>
      <c r="G48330" s="88"/>
      <c r="H48330" s="88"/>
      <c r="I48330" s="88"/>
      <c r="J48330" s="88"/>
      <c r="K48330" s="88"/>
    </row>
    <row r="48331" spans="2:11" ht="12" hidden="1" customHeight="1" x14ac:dyDescent="0.2">
      <c r="B48331" s="88"/>
      <c r="C48331" s="88"/>
      <c r="D48331" s="88"/>
      <c r="E48331" s="88"/>
      <c r="F48331" s="88"/>
      <c r="G48331" s="88"/>
      <c r="H48331" s="88"/>
      <c r="I48331" s="88"/>
      <c r="J48331" s="88"/>
      <c r="K48331" s="88"/>
    </row>
    <row r="48332" spans="2:11" ht="12" hidden="1" customHeight="1" x14ac:dyDescent="0.2">
      <c r="B48332" s="88"/>
      <c r="C48332" s="88"/>
      <c r="D48332" s="88"/>
      <c r="E48332" s="88"/>
      <c r="F48332" s="88"/>
      <c r="G48332" s="88"/>
      <c r="H48332" s="88"/>
      <c r="I48332" s="88"/>
      <c r="J48332" s="88"/>
      <c r="K48332" s="88"/>
    </row>
    <row r="48333" spans="2:11" ht="12" hidden="1" customHeight="1" x14ac:dyDescent="0.2">
      <c r="B48333" s="88"/>
      <c r="C48333" s="88"/>
      <c r="D48333" s="88"/>
      <c r="E48333" s="88"/>
      <c r="F48333" s="88"/>
      <c r="G48333" s="88"/>
      <c r="H48333" s="88"/>
      <c r="I48333" s="88"/>
      <c r="J48333" s="88"/>
      <c r="K48333" s="88"/>
    </row>
    <row r="48334" spans="2:11" ht="12" hidden="1" customHeight="1" x14ac:dyDescent="0.2">
      <c r="B48334" s="88"/>
      <c r="C48334" s="88"/>
      <c r="D48334" s="88"/>
      <c r="E48334" s="88"/>
      <c r="F48334" s="88"/>
      <c r="G48334" s="88"/>
      <c r="H48334" s="88"/>
      <c r="I48334" s="88"/>
      <c r="J48334" s="88"/>
      <c r="K48334" s="88"/>
    </row>
    <row r="48335" spans="2:11" ht="12" hidden="1" customHeight="1" x14ac:dyDescent="0.2">
      <c r="B48335" s="88"/>
      <c r="C48335" s="88"/>
      <c r="D48335" s="88"/>
      <c r="E48335" s="88"/>
      <c r="F48335" s="88"/>
      <c r="G48335" s="88"/>
      <c r="H48335" s="88"/>
      <c r="I48335" s="88"/>
      <c r="J48335" s="88"/>
      <c r="K48335" s="88"/>
    </row>
    <row r="48336" spans="2:11" ht="12" hidden="1" customHeight="1" x14ac:dyDescent="0.2">
      <c r="B48336" s="88"/>
      <c r="C48336" s="88"/>
      <c r="D48336" s="88"/>
      <c r="E48336" s="88"/>
      <c r="F48336" s="88"/>
      <c r="G48336" s="88"/>
      <c r="H48336" s="88"/>
      <c r="I48336" s="88"/>
      <c r="J48336" s="88"/>
      <c r="K48336" s="88"/>
    </row>
    <row r="48337" spans="2:11" ht="12" hidden="1" customHeight="1" x14ac:dyDescent="0.2">
      <c r="B48337" s="88"/>
      <c r="C48337" s="88"/>
      <c r="D48337" s="88"/>
      <c r="E48337" s="88"/>
      <c r="F48337" s="88"/>
      <c r="G48337" s="88"/>
      <c r="H48337" s="88"/>
      <c r="I48337" s="88"/>
      <c r="J48337" s="88"/>
      <c r="K48337" s="88"/>
    </row>
    <row r="48338" spans="2:11" ht="12" hidden="1" customHeight="1" x14ac:dyDescent="0.2">
      <c r="B48338" s="88"/>
      <c r="C48338" s="88"/>
      <c r="D48338" s="88"/>
      <c r="E48338" s="88"/>
      <c r="F48338" s="88"/>
      <c r="G48338" s="88"/>
      <c r="H48338" s="88"/>
      <c r="I48338" s="88"/>
      <c r="J48338" s="88"/>
      <c r="K48338" s="88"/>
    </row>
    <row r="48339" spans="2:11" ht="12" hidden="1" customHeight="1" x14ac:dyDescent="0.2">
      <c r="B48339" s="88"/>
      <c r="C48339" s="88"/>
      <c r="D48339" s="88"/>
      <c r="E48339" s="88"/>
      <c r="F48339" s="88"/>
      <c r="G48339" s="88"/>
      <c r="H48339" s="88"/>
      <c r="I48339" s="88"/>
      <c r="J48339" s="88"/>
      <c r="K48339" s="88"/>
    </row>
    <row r="48340" spans="2:11" ht="12" hidden="1" customHeight="1" x14ac:dyDescent="0.2">
      <c r="B48340" s="88"/>
      <c r="C48340" s="88"/>
      <c r="D48340" s="88"/>
      <c r="E48340" s="88"/>
      <c r="F48340" s="88"/>
      <c r="G48340" s="88"/>
      <c r="H48340" s="88"/>
      <c r="I48340" s="88"/>
      <c r="J48340" s="88"/>
      <c r="K48340" s="88"/>
    </row>
    <row r="48341" spans="2:11" ht="12" hidden="1" customHeight="1" x14ac:dyDescent="0.2">
      <c r="B48341" s="88"/>
      <c r="C48341" s="88"/>
      <c r="D48341" s="88"/>
      <c r="E48341" s="88"/>
      <c r="F48341" s="88"/>
      <c r="G48341" s="88"/>
      <c r="H48341" s="88"/>
      <c r="I48341" s="88"/>
      <c r="J48341" s="88"/>
      <c r="K48341" s="88"/>
    </row>
    <row r="48342" spans="2:11" ht="12" hidden="1" customHeight="1" x14ac:dyDescent="0.2">
      <c r="B48342" s="88"/>
      <c r="C48342" s="88"/>
      <c r="D48342" s="88"/>
      <c r="E48342" s="88"/>
      <c r="F48342" s="88"/>
      <c r="G48342" s="88"/>
      <c r="H48342" s="88"/>
      <c r="I48342" s="88"/>
      <c r="J48342" s="88"/>
      <c r="K48342" s="88"/>
    </row>
    <row r="48343" spans="2:11" ht="12" hidden="1" customHeight="1" x14ac:dyDescent="0.2">
      <c r="B48343" s="88"/>
      <c r="C48343" s="88"/>
      <c r="D48343" s="88"/>
      <c r="E48343" s="88"/>
      <c r="F48343" s="88"/>
      <c r="G48343" s="88"/>
      <c r="H48343" s="88"/>
      <c r="I48343" s="88"/>
      <c r="J48343" s="88"/>
      <c r="K48343" s="88"/>
    </row>
    <row r="48344" spans="2:11" ht="12" hidden="1" customHeight="1" x14ac:dyDescent="0.2">
      <c r="B48344" s="88"/>
      <c r="C48344" s="88"/>
      <c r="D48344" s="88"/>
      <c r="E48344" s="88"/>
      <c r="F48344" s="88"/>
      <c r="G48344" s="88"/>
      <c r="H48344" s="88"/>
      <c r="I48344" s="88"/>
      <c r="J48344" s="88"/>
      <c r="K48344" s="88"/>
    </row>
    <row r="48345" spans="2:11" ht="12" hidden="1" customHeight="1" x14ac:dyDescent="0.2">
      <c r="B48345" s="88"/>
      <c r="C48345" s="88"/>
      <c r="D48345" s="88"/>
      <c r="E48345" s="88"/>
      <c r="F48345" s="88"/>
      <c r="G48345" s="88"/>
      <c r="H48345" s="88"/>
      <c r="I48345" s="88"/>
      <c r="J48345" s="88"/>
      <c r="K48345" s="88"/>
    </row>
    <row r="48346" spans="2:11" ht="12" hidden="1" customHeight="1" x14ac:dyDescent="0.2">
      <c r="B48346" s="88"/>
      <c r="C48346" s="88"/>
      <c r="D48346" s="88"/>
      <c r="E48346" s="88"/>
      <c r="F48346" s="88"/>
      <c r="G48346" s="88"/>
      <c r="H48346" s="88"/>
      <c r="I48346" s="88"/>
      <c r="J48346" s="88"/>
      <c r="K48346" s="88"/>
    </row>
    <row r="48347" spans="2:11" ht="12" hidden="1" customHeight="1" x14ac:dyDescent="0.2">
      <c r="B48347" s="88"/>
      <c r="C48347" s="88"/>
      <c r="D48347" s="88"/>
      <c r="E48347" s="88"/>
      <c r="F48347" s="88"/>
      <c r="G48347" s="88"/>
      <c r="H48347" s="88"/>
      <c r="I48347" s="88"/>
      <c r="J48347" s="88"/>
      <c r="K48347" s="88"/>
    </row>
    <row r="48348" spans="2:11" ht="12" hidden="1" customHeight="1" x14ac:dyDescent="0.2">
      <c r="B48348" s="88"/>
      <c r="C48348" s="88"/>
      <c r="D48348" s="88"/>
      <c r="E48348" s="88"/>
      <c r="F48348" s="88"/>
      <c r="G48348" s="88"/>
      <c r="H48348" s="88"/>
      <c r="I48348" s="88"/>
      <c r="J48348" s="88"/>
      <c r="K48348" s="88"/>
    </row>
    <row r="48349" spans="2:11" ht="12" hidden="1" customHeight="1" x14ac:dyDescent="0.2">
      <c r="B48349" s="88"/>
      <c r="C48349" s="88"/>
      <c r="D48349" s="88"/>
      <c r="E48349" s="88"/>
      <c r="F48349" s="88"/>
      <c r="G48349" s="88"/>
      <c r="H48349" s="88"/>
      <c r="I48349" s="88"/>
      <c r="J48349" s="88"/>
      <c r="K48349" s="88"/>
    </row>
    <row r="48350" spans="2:11" ht="12" hidden="1" customHeight="1" x14ac:dyDescent="0.2">
      <c r="B48350" s="88"/>
      <c r="C48350" s="88"/>
      <c r="D48350" s="88"/>
      <c r="E48350" s="88"/>
      <c r="F48350" s="88"/>
      <c r="G48350" s="88"/>
      <c r="H48350" s="88"/>
      <c r="I48350" s="88"/>
      <c r="J48350" s="88"/>
      <c r="K48350" s="88"/>
    </row>
    <row r="48351" spans="2:11" ht="12" hidden="1" customHeight="1" x14ac:dyDescent="0.2">
      <c r="B48351" s="88"/>
      <c r="C48351" s="88"/>
      <c r="D48351" s="88"/>
      <c r="E48351" s="88"/>
      <c r="F48351" s="88"/>
      <c r="G48351" s="88"/>
      <c r="H48351" s="88"/>
      <c r="I48351" s="88"/>
      <c r="J48351" s="88"/>
      <c r="K48351" s="88"/>
    </row>
    <row r="48352" spans="2:11" ht="12" hidden="1" customHeight="1" x14ac:dyDescent="0.2">
      <c r="B48352" s="88"/>
      <c r="C48352" s="88"/>
      <c r="D48352" s="88"/>
      <c r="E48352" s="88"/>
      <c r="F48352" s="88"/>
      <c r="G48352" s="88"/>
      <c r="H48352" s="88"/>
      <c r="I48352" s="88"/>
      <c r="J48352" s="88"/>
      <c r="K48352" s="88"/>
    </row>
    <row r="48353" spans="2:11" ht="12" hidden="1" customHeight="1" x14ac:dyDescent="0.2">
      <c r="B48353" s="88"/>
      <c r="C48353" s="88"/>
      <c r="D48353" s="88"/>
      <c r="E48353" s="88"/>
      <c r="F48353" s="88"/>
      <c r="G48353" s="88"/>
      <c r="H48353" s="88"/>
      <c r="I48353" s="88"/>
      <c r="J48353" s="88"/>
      <c r="K48353" s="88"/>
    </row>
    <row r="48354" spans="2:11" ht="12" hidden="1" customHeight="1" x14ac:dyDescent="0.2">
      <c r="B48354" s="88"/>
      <c r="C48354" s="88"/>
      <c r="D48354" s="88"/>
      <c r="E48354" s="88"/>
      <c r="F48354" s="88"/>
      <c r="G48354" s="88"/>
      <c r="H48354" s="88"/>
      <c r="I48354" s="88"/>
      <c r="J48354" s="88"/>
      <c r="K48354" s="88"/>
    </row>
    <row r="48355" spans="2:11" ht="12" hidden="1" customHeight="1" x14ac:dyDescent="0.2">
      <c r="B48355" s="88"/>
      <c r="C48355" s="88"/>
      <c r="D48355" s="88"/>
      <c r="E48355" s="88"/>
      <c r="F48355" s="88"/>
      <c r="G48355" s="88"/>
      <c r="H48355" s="88"/>
      <c r="I48355" s="88"/>
      <c r="J48355" s="88"/>
      <c r="K48355" s="88"/>
    </row>
    <row r="48356" spans="2:11" ht="12" hidden="1" customHeight="1" x14ac:dyDescent="0.2">
      <c r="B48356" s="88"/>
      <c r="C48356" s="88"/>
      <c r="D48356" s="88"/>
      <c r="E48356" s="88"/>
      <c r="F48356" s="88"/>
      <c r="G48356" s="88"/>
      <c r="H48356" s="88"/>
      <c r="I48356" s="88"/>
      <c r="J48356" s="88"/>
      <c r="K48356" s="88"/>
    </row>
    <row r="48357" spans="2:11" ht="12" hidden="1" customHeight="1" x14ac:dyDescent="0.2">
      <c r="B48357" s="88"/>
      <c r="C48357" s="88"/>
      <c r="D48357" s="88"/>
      <c r="E48357" s="88"/>
      <c r="F48357" s="88"/>
      <c r="G48357" s="88"/>
      <c r="H48357" s="88"/>
      <c r="I48357" s="88"/>
      <c r="J48357" s="88"/>
      <c r="K48357" s="88"/>
    </row>
    <row r="48358" spans="2:11" ht="12" hidden="1" customHeight="1" x14ac:dyDescent="0.2">
      <c r="B48358" s="88"/>
      <c r="C48358" s="88"/>
      <c r="D48358" s="88"/>
      <c r="E48358" s="88"/>
      <c r="F48358" s="88"/>
      <c r="G48358" s="88"/>
      <c r="H48358" s="88"/>
      <c r="I48358" s="88"/>
      <c r="J48358" s="88"/>
      <c r="K48358" s="88"/>
    </row>
    <row r="48359" spans="2:11" ht="12" hidden="1" customHeight="1" x14ac:dyDescent="0.2">
      <c r="B48359" s="88"/>
      <c r="C48359" s="88"/>
      <c r="D48359" s="88"/>
      <c r="E48359" s="88"/>
      <c r="F48359" s="88"/>
      <c r="G48359" s="88"/>
      <c r="H48359" s="88"/>
      <c r="I48359" s="88"/>
      <c r="J48359" s="88"/>
      <c r="K48359" s="88"/>
    </row>
    <row r="48360" spans="2:11" ht="12" hidden="1" customHeight="1" x14ac:dyDescent="0.2">
      <c r="B48360" s="88"/>
      <c r="C48360" s="88"/>
      <c r="D48360" s="88"/>
      <c r="E48360" s="88"/>
      <c r="F48360" s="88"/>
      <c r="G48360" s="88"/>
      <c r="H48360" s="88"/>
      <c r="I48360" s="88"/>
      <c r="J48360" s="88"/>
      <c r="K48360" s="88"/>
    </row>
    <row r="48361" spans="2:11" ht="12" hidden="1" customHeight="1" x14ac:dyDescent="0.2">
      <c r="B48361" s="88"/>
      <c r="C48361" s="88"/>
      <c r="D48361" s="88"/>
      <c r="E48361" s="88"/>
      <c r="F48361" s="88"/>
      <c r="G48361" s="88"/>
      <c r="H48361" s="88"/>
      <c r="I48361" s="88"/>
      <c r="J48361" s="88"/>
      <c r="K48361" s="88"/>
    </row>
    <row r="48362" spans="2:11" ht="12" hidden="1" customHeight="1" x14ac:dyDescent="0.2">
      <c r="B48362" s="88"/>
      <c r="C48362" s="88"/>
      <c r="D48362" s="88"/>
      <c r="E48362" s="88"/>
      <c r="F48362" s="88"/>
      <c r="G48362" s="88"/>
      <c r="H48362" s="88"/>
      <c r="I48362" s="88"/>
      <c r="J48362" s="88"/>
      <c r="K48362" s="88"/>
    </row>
    <row r="48363" spans="2:11" ht="12" hidden="1" customHeight="1" x14ac:dyDescent="0.2">
      <c r="B48363" s="88"/>
      <c r="C48363" s="88"/>
      <c r="D48363" s="88"/>
      <c r="E48363" s="88"/>
      <c r="F48363" s="88"/>
      <c r="G48363" s="88"/>
      <c r="H48363" s="88"/>
      <c r="I48363" s="88"/>
      <c r="J48363" s="88"/>
      <c r="K48363" s="88"/>
    </row>
    <row r="48364" spans="2:11" ht="12" hidden="1" customHeight="1" x14ac:dyDescent="0.2">
      <c r="B48364" s="88"/>
      <c r="C48364" s="88"/>
      <c r="D48364" s="88"/>
      <c r="E48364" s="88"/>
      <c r="F48364" s="88"/>
      <c r="G48364" s="88"/>
      <c r="H48364" s="88"/>
      <c r="I48364" s="88"/>
      <c r="J48364" s="88"/>
      <c r="K48364" s="88"/>
    </row>
    <row r="48365" spans="2:11" ht="12" hidden="1" customHeight="1" x14ac:dyDescent="0.2">
      <c r="B48365" s="88"/>
      <c r="C48365" s="88"/>
      <c r="D48365" s="88"/>
      <c r="E48365" s="88"/>
      <c r="F48365" s="88"/>
      <c r="G48365" s="88"/>
      <c r="H48365" s="88"/>
      <c r="I48365" s="88"/>
      <c r="J48365" s="88"/>
      <c r="K48365" s="88"/>
    </row>
    <row r="48366" spans="2:11" ht="12" hidden="1" customHeight="1" x14ac:dyDescent="0.2">
      <c r="B48366" s="88"/>
      <c r="C48366" s="88"/>
      <c r="D48366" s="88"/>
      <c r="E48366" s="88"/>
      <c r="F48366" s="88"/>
      <c r="G48366" s="88"/>
      <c r="H48366" s="88"/>
      <c r="I48366" s="88"/>
      <c r="J48366" s="88"/>
      <c r="K48366" s="88"/>
    </row>
    <row r="48367" spans="2:11" ht="12" hidden="1" customHeight="1" x14ac:dyDescent="0.2">
      <c r="B48367" s="88"/>
      <c r="C48367" s="88"/>
      <c r="D48367" s="88"/>
      <c r="E48367" s="88"/>
      <c r="F48367" s="88"/>
      <c r="G48367" s="88"/>
      <c r="H48367" s="88"/>
      <c r="I48367" s="88"/>
      <c r="J48367" s="88"/>
      <c r="K48367" s="88"/>
    </row>
    <row r="48368" spans="2:11" ht="12" hidden="1" customHeight="1" x14ac:dyDescent="0.2">
      <c r="B48368" s="88"/>
      <c r="C48368" s="88"/>
      <c r="D48368" s="88"/>
      <c r="E48368" s="88"/>
      <c r="F48368" s="88"/>
      <c r="G48368" s="88"/>
      <c r="H48368" s="88"/>
      <c r="I48368" s="88"/>
      <c r="J48368" s="88"/>
      <c r="K48368" s="88"/>
    </row>
    <row r="48369" spans="2:11" ht="12" hidden="1" customHeight="1" x14ac:dyDescent="0.2">
      <c r="B48369" s="88"/>
      <c r="C48369" s="88"/>
      <c r="D48369" s="88"/>
      <c r="E48369" s="88"/>
      <c r="F48369" s="88"/>
      <c r="G48369" s="88"/>
      <c r="H48369" s="88"/>
      <c r="I48369" s="88"/>
      <c r="J48369" s="88"/>
      <c r="K48369" s="88"/>
    </row>
    <row r="48370" spans="2:11" ht="12" hidden="1" customHeight="1" x14ac:dyDescent="0.2">
      <c r="B48370" s="88"/>
      <c r="C48370" s="88"/>
      <c r="D48370" s="88"/>
      <c r="E48370" s="88"/>
      <c r="F48370" s="88"/>
      <c r="G48370" s="88"/>
      <c r="H48370" s="88"/>
      <c r="I48370" s="88"/>
      <c r="J48370" s="88"/>
      <c r="K48370" s="88"/>
    </row>
    <row r="48371" spans="2:11" ht="12" hidden="1" customHeight="1" x14ac:dyDescent="0.2">
      <c r="B48371" s="88"/>
      <c r="C48371" s="88"/>
      <c r="D48371" s="88"/>
      <c r="E48371" s="88"/>
      <c r="F48371" s="88"/>
      <c r="G48371" s="88"/>
      <c r="H48371" s="88"/>
      <c r="I48371" s="88"/>
      <c r="J48371" s="88"/>
      <c r="K48371" s="88"/>
    </row>
    <row r="48372" spans="2:11" ht="12" hidden="1" customHeight="1" x14ac:dyDescent="0.2">
      <c r="B48372" s="88"/>
      <c r="C48372" s="88"/>
      <c r="D48372" s="88"/>
      <c r="E48372" s="88"/>
      <c r="F48372" s="88"/>
      <c r="G48372" s="88"/>
      <c r="H48372" s="88"/>
      <c r="I48372" s="88"/>
      <c r="J48372" s="88"/>
      <c r="K48372" s="88"/>
    </row>
    <row r="48373" spans="2:11" ht="12" hidden="1" customHeight="1" x14ac:dyDescent="0.2">
      <c r="B48373" s="88"/>
      <c r="C48373" s="88"/>
      <c r="D48373" s="88"/>
      <c r="E48373" s="88"/>
      <c r="F48373" s="88"/>
      <c r="G48373" s="88"/>
      <c r="H48373" s="88"/>
      <c r="I48373" s="88"/>
      <c r="J48373" s="88"/>
      <c r="K48373" s="88"/>
    </row>
    <row r="48374" spans="2:11" ht="12" hidden="1" customHeight="1" x14ac:dyDescent="0.2">
      <c r="B48374" s="88"/>
      <c r="C48374" s="88"/>
      <c r="D48374" s="88"/>
      <c r="E48374" s="88"/>
      <c r="F48374" s="88"/>
      <c r="G48374" s="88"/>
      <c r="H48374" s="88"/>
      <c r="I48374" s="88"/>
      <c r="J48374" s="88"/>
      <c r="K48374" s="88"/>
    </row>
    <row r="48375" spans="2:11" ht="12" hidden="1" customHeight="1" x14ac:dyDescent="0.2">
      <c r="B48375" s="88"/>
      <c r="C48375" s="88"/>
      <c r="D48375" s="88"/>
      <c r="E48375" s="88"/>
      <c r="F48375" s="88"/>
      <c r="G48375" s="88"/>
      <c r="H48375" s="88"/>
      <c r="I48375" s="88"/>
      <c r="J48375" s="88"/>
      <c r="K48375" s="88"/>
    </row>
    <row r="48376" spans="2:11" ht="12" hidden="1" customHeight="1" x14ac:dyDescent="0.2">
      <c r="B48376" s="88"/>
      <c r="C48376" s="88"/>
      <c r="D48376" s="88"/>
      <c r="E48376" s="88"/>
      <c r="F48376" s="88"/>
      <c r="G48376" s="88"/>
      <c r="H48376" s="88"/>
      <c r="I48376" s="88"/>
      <c r="J48376" s="88"/>
      <c r="K48376" s="88"/>
    </row>
    <row r="48377" spans="2:11" ht="12" hidden="1" customHeight="1" x14ac:dyDescent="0.2">
      <c r="B48377" s="88"/>
      <c r="C48377" s="88"/>
      <c r="D48377" s="88"/>
      <c r="E48377" s="88"/>
      <c r="F48377" s="88"/>
      <c r="G48377" s="88"/>
      <c r="H48377" s="88"/>
      <c r="I48377" s="88"/>
      <c r="J48377" s="88"/>
      <c r="K48377" s="88"/>
    </row>
    <row r="48378" spans="2:11" ht="12" hidden="1" customHeight="1" x14ac:dyDescent="0.2">
      <c r="B48378" s="88"/>
      <c r="C48378" s="88"/>
      <c r="D48378" s="88"/>
      <c r="E48378" s="88"/>
      <c r="F48378" s="88"/>
      <c r="G48378" s="88"/>
      <c r="H48378" s="88"/>
      <c r="I48378" s="88"/>
      <c r="J48378" s="88"/>
      <c r="K48378" s="88"/>
    </row>
    <row r="48379" spans="2:11" ht="12" hidden="1" customHeight="1" x14ac:dyDescent="0.2">
      <c r="B48379" s="88"/>
      <c r="C48379" s="88"/>
      <c r="D48379" s="88"/>
      <c r="E48379" s="88"/>
      <c r="F48379" s="88"/>
      <c r="G48379" s="88"/>
      <c r="H48379" s="88"/>
      <c r="I48379" s="88"/>
      <c r="J48379" s="88"/>
      <c r="K48379" s="88"/>
    </row>
    <row r="48380" spans="2:11" ht="12" hidden="1" customHeight="1" x14ac:dyDescent="0.2">
      <c r="B48380" s="88"/>
      <c r="C48380" s="88"/>
      <c r="D48380" s="88"/>
      <c r="E48380" s="88"/>
      <c r="F48380" s="88"/>
      <c r="G48380" s="88"/>
      <c r="H48380" s="88"/>
      <c r="I48380" s="88"/>
      <c r="J48380" s="88"/>
      <c r="K48380" s="88"/>
    </row>
    <row r="48381" spans="2:11" ht="12" hidden="1" customHeight="1" x14ac:dyDescent="0.2">
      <c r="B48381" s="88"/>
      <c r="C48381" s="88"/>
      <c r="D48381" s="88"/>
      <c r="E48381" s="88"/>
      <c r="F48381" s="88"/>
      <c r="G48381" s="88"/>
      <c r="H48381" s="88"/>
      <c r="I48381" s="88"/>
      <c r="J48381" s="88"/>
      <c r="K48381" s="88"/>
    </row>
    <row r="48382" spans="2:11" ht="12" hidden="1" customHeight="1" x14ac:dyDescent="0.2">
      <c r="B48382" s="88"/>
      <c r="C48382" s="88"/>
      <c r="D48382" s="88"/>
      <c r="E48382" s="88"/>
      <c r="F48382" s="88"/>
      <c r="G48382" s="88"/>
      <c r="H48382" s="88"/>
      <c r="I48382" s="88"/>
      <c r="J48382" s="88"/>
      <c r="K48382" s="88"/>
    </row>
    <row r="48383" spans="2:11" ht="12" hidden="1" customHeight="1" x14ac:dyDescent="0.2">
      <c r="B48383" s="88"/>
      <c r="C48383" s="88"/>
      <c r="D48383" s="88"/>
      <c r="E48383" s="88"/>
      <c r="F48383" s="88"/>
      <c r="G48383" s="88"/>
      <c r="H48383" s="88"/>
      <c r="I48383" s="88"/>
      <c r="J48383" s="88"/>
      <c r="K48383" s="88"/>
    </row>
    <row r="48384" spans="2:11" ht="12" hidden="1" customHeight="1" x14ac:dyDescent="0.2">
      <c r="B48384" s="88"/>
      <c r="C48384" s="88"/>
      <c r="D48384" s="88"/>
      <c r="E48384" s="88"/>
      <c r="F48384" s="88"/>
      <c r="G48384" s="88"/>
      <c r="H48384" s="88"/>
      <c r="I48384" s="88"/>
      <c r="J48384" s="88"/>
      <c r="K48384" s="88"/>
    </row>
    <row r="48385" spans="2:11" ht="12" hidden="1" customHeight="1" x14ac:dyDescent="0.2">
      <c r="B48385" s="88"/>
      <c r="C48385" s="88"/>
      <c r="D48385" s="88"/>
      <c r="E48385" s="88"/>
      <c r="F48385" s="88"/>
      <c r="G48385" s="88"/>
      <c r="H48385" s="88"/>
      <c r="I48385" s="88"/>
      <c r="J48385" s="88"/>
      <c r="K48385" s="88"/>
    </row>
    <row r="48386" spans="2:11" ht="12" hidden="1" customHeight="1" x14ac:dyDescent="0.2">
      <c r="B48386" s="88"/>
      <c r="C48386" s="88"/>
      <c r="D48386" s="88"/>
      <c r="E48386" s="88"/>
      <c r="F48386" s="88"/>
      <c r="G48386" s="88"/>
      <c r="H48386" s="88"/>
      <c r="I48386" s="88"/>
      <c r="J48386" s="88"/>
      <c r="K48386" s="88"/>
    </row>
    <row r="48387" spans="2:11" ht="12" hidden="1" customHeight="1" x14ac:dyDescent="0.2">
      <c r="B48387" s="88"/>
      <c r="C48387" s="88"/>
      <c r="D48387" s="88"/>
      <c r="E48387" s="88"/>
      <c r="F48387" s="88"/>
      <c r="G48387" s="88"/>
      <c r="H48387" s="88"/>
      <c r="I48387" s="88"/>
      <c r="J48387" s="88"/>
      <c r="K48387" s="88"/>
    </row>
    <row r="48388" spans="2:11" ht="12" hidden="1" customHeight="1" x14ac:dyDescent="0.2">
      <c r="B48388" s="88"/>
      <c r="C48388" s="88"/>
      <c r="D48388" s="88"/>
      <c r="E48388" s="88"/>
      <c r="F48388" s="88"/>
      <c r="G48388" s="88"/>
      <c r="H48388" s="88"/>
      <c r="I48388" s="88"/>
      <c r="J48388" s="88"/>
      <c r="K48388" s="88"/>
    </row>
    <row r="48389" spans="2:11" ht="12" hidden="1" customHeight="1" x14ac:dyDescent="0.2">
      <c r="B48389" s="88"/>
      <c r="C48389" s="88"/>
      <c r="D48389" s="88"/>
      <c r="E48389" s="88"/>
      <c r="F48389" s="88"/>
      <c r="G48389" s="88"/>
      <c r="H48389" s="88"/>
      <c r="I48389" s="88"/>
      <c r="J48389" s="88"/>
      <c r="K48389" s="88"/>
    </row>
    <row r="48390" spans="2:11" ht="12" hidden="1" customHeight="1" x14ac:dyDescent="0.2">
      <c r="B48390" s="88"/>
      <c r="C48390" s="88"/>
      <c r="D48390" s="88"/>
      <c r="E48390" s="88"/>
      <c r="F48390" s="88"/>
      <c r="G48390" s="88"/>
      <c r="H48390" s="88"/>
      <c r="I48390" s="88"/>
      <c r="J48390" s="88"/>
      <c r="K48390" s="88"/>
    </row>
    <row r="48391" spans="2:11" ht="12" hidden="1" customHeight="1" x14ac:dyDescent="0.2">
      <c r="B48391" s="88"/>
      <c r="C48391" s="88"/>
      <c r="D48391" s="88"/>
      <c r="E48391" s="88"/>
      <c r="F48391" s="88"/>
      <c r="G48391" s="88"/>
      <c r="H48391" s="88"/>
      <c r="I48391" s="88"/>
      <c r="J48391" s="88"/>
      <c r="K48391" s="88"/>
    </row>
    <row r="48392" spans="2:11" ht="12" hidden="1" customHeight="1" x14ac:dyDescent="0.2">
      <c r="B48392" s="88"/>
      <c r="C48392" s="88"/>
      <c r="D48392" s="88"/>
      <c r="E48392" s="88"/>
      <c r="F48392" s="88"/>
      <c r="G48392" s="88"/>
      <c r="H48392" s="88"/>
      <c r="I48392" s="88"/>
      <c r="J48392" s="88"/>
      <c r="K48392" s="88"/>
    </row>
    <row r="48393" spans="2:11" ht="12" hidden="1" customHeight="1" x14ac:dyDescent="0.2">
      <c r="B48393" s="88"/>
      <c r="C48393" s="88"/>
      <c r="D48393" s="88"/>
      <c r="E48393" s="88"/>
      <c r="F48393" s="88"/>
      <c r="G48393" s="88"/>
      <c r="H48393" s="88"/>
      <c r="I48393" s="88"/>
      <c r="J48393" s="88"/>
      <c r="K48393" s="88"/>
    </row>
    <row r="48394" spans="2:11" ht="12" hidden="1" customHeight="1" x14ac:dyDescent="0.2">
      <c r="B48394" s="88"/>
      <c r="C48394" s="88"/>
      <c r="D48394" s="88"/>
      <c r="E48394" s="88"/>
      <c r="F48394" s="88"/>
      <c r="G48394" s="88"/>
      <c r="H48394" s="88"/>
      <c r="I48394" s="88"/>
      <c r="J48394" s="88"/>
      <c r="K48394" s="88"/>
    </row>
    <row r="48395" spans="2:11" ht="12" hidden="1" customHeight="1" x14ac:dyDescent="0.2">
      <c r="B48395" s="88"/>
      <c r="C48395" s="88"/>
      <c r="D48395" s="88"/>
      <c r="E48395" s="88"/>
      <c r="F48395" s="88"/>
      <c r="G48395" s="88"/>
      <c r="H48395" s="88"/>
      <c r="I48395" s="88"/>
      <c r="J48395" s="88"/>
      <c r="K48395" s="88"/>
    </row>
    <row r="48396" spans="2:11" ht="12" hidden="1" customHeight="1" x14ac:dyDescent="0.2">
      <c r="B48396" s="88"/>
      <c r="C48396" s="88"/>
      <c r="D48396" s="88"/>
      <c r="E48396" s="88"/>
      <c r="F48396" s="88"/>
      <c r="G48396" s="88"/>
      <c r="H48396" s="88"/>
      <c r="I48396" s="88"/>
      <c r="J48396" s="88"/>
      <c r="K48396" s="88"/>
    </row>
    <row r="48397" spans="2:11" ht="12" hidden="1" customHeight="1" x14ac:dyDescent="0.2">
      <c r="B48397" s="88"/>
      <c r="C48397" s="88"/>
      <c r="D48397" s="88"/>
      <c r="E48397" s="88"/>
      <c r="F48397" s="88"/>
      <c r="G48397" s="88"/>
      <c r="H48397" s="88"/>
      <c r="I48397" s="88"/>
      <c r="J48397" s="88"/>
      <c r="K48397" s="88"/>
    </row>
    <row r="48398" spans="2:11" ht="12" hidden="1" customHeight="1" x14ac:dyDescent="0.2">
      <c r="B48398" s="88"/>
      <c r="C48398" s="88"/>
      <c r="D48398" s="88"/>
      <c r="E48398" s="88"/>
      <c r="F48398" s="88"/>
      <c r="G48398" s="88"/>
      <c r="H48398" s="88"/>
      <c r="I48398" s="88"/>
      <c r="J48398" s="88"/>
      <c r="K48398" s="88"/>
    </row>
    <row r="48399" spans="2:11" ht="12" hidden="1" customHeight="1" x14ac:dyDescent="0.2">
      <c r="B48399" s="88"/>
      <c r="C48399" s="88"/>
      <c r="D48399" s="88"/>
      <c r="E48399" s="88"/>
      <c r="F48399" s="88"/>
      <c r="G48399" s="88"/>
      <c r="H48399" s="88"/>
      <c r="I48399" s="88"/>
      <c r="J48399" s="88"/>
      <c r="K48399" s="88"/>
    </row>
    <row r="48400" spans="2:11" ht="12" hidden="1" customHeight="1" x14ac:dyDescent="0.2">
      <c r="B48400" s="88"/>
      <c r="C48400" s="88"/>
      <c r="D48400" s="88"/>
      <c r="E48400" s="88"/>
      <c r="F48400" s="88"/>
      <c r="G48400" s="88"/>
      <c r="H48400" s="88"/>
      <c r="I48400" s="88"/>
      <c r="J48400" s="88"/>
      <c r="K48400" s="88"/>
    </row>
    <row r="48401" spans="2:11" ht="12" hidden="1" customHeight="1" x14ac:dyDescent="0.2">
      <c r="B48401" s="88"/>
      <c r="C48401" s="88"/>
      <c r="D48401" s="88"/>
      <c r="E48401" s="88"/>
      <c r="F48401" s="88"/>
      <c r="G48401" s="88"/>
      <c r="H48401" s="88"/>
      <c r="I48401" s="88"/>
      <c r="J48401" s="88"/>
      <c r="K48401" s="88"/>
    </row>
    <row r="48402" spans="2:11" ht="12" hidden="1" customHeight="1" x14ac:dyDescent="0.2">
      <c r="B48402" s="88"/>
      <c r="C48402" s="88"/>
      <c r="D48402" s="88"/>
      <c r="E48402" s="88"/>
      <c r="F48402" s="88"/>
      <c r="G48402" s="88"/>
      <c r="H48402" s="88"/>
      <c r="I48402" s="88"/>
      <c r="J48402" s="88"/>
      <c r="K48402" s="88"/>
    </row>
    <row r="48403" spans="2:11" ht="12" hidden="1" customHeight="1" x14ac:dyDescent="0.2">
      <c r="B48403" s="88"/>
      <c r="C48403" s="88"/>
      <c r="D48403" s="88"/>
      <c r="E48403" s="88"/>
      <c r="F48403" s="88"/>
      <c r="G48403" s="88"/>
      <c r="H48403" s="88"/>
      <c r="I48403" s="88"/>
      <c r="J48403" s="88"/>
      <c r="K48403" s="88"/>
    </row>
    <row r="48404" spans="2:11" ht="12" hidden="1" customHeight="1" x14ac:dyDescent="0.2">
      <c r="B48404" s="88"/>
      <c r="C48404" s="88"/>
      <c r="D48404" s="88"/>
      <c r="E48404" s="88"/>
      <c r="F48404" s="88"/>
      <c r="G48404" s="88"/>
      <c r="H48404" s="88"/>
      <c r="I48404" s="88"/>
      <c r="J48404" s="88"/>
      <c r="K48404" s="88"/>
    </row>
    <row r="48405" spans="2:11" ht="12" hidden="1" customHeight="1" x14ac:dyDescent="0.2">
      <c r="B48405" s="88"/>
      <c r="C48405" s="88"/>
      <c r="D48405" s="88"/>
      <c r="E48405" s="88"/>
      <c r="F48405" s="88"/>
      <c r="G48405" s="88"/>
      <c r="H48405" s="88"/>
      <c r="I48405" s="88"/>
      <c r="J48405" s="88"/>
      <c r="K48405" s="88"/>
    </row>
    <row r="48406" spans="2:11" ht="12" hidden="1" customHeight="1" x14ac:dyDescent="0.2">
      <c r="B48406" s="88"/>
      <c r="C48406" s="88"/>
      <c r="D48406" s="88"/>
      <c r="E48406" s="88"/>
      <c r="F48406" s="88"/>
      <c r="G48406" s="88"/>
      <c r="H48406" s="88"/>
      <c r="I48406" s="88"/>
      <c r="J48406" s="88"/>
      <c r="K48406" s="88"/>
    </row>
    <row r="48407" spans="2:11" ht="12" hidden="1" customHeight="1" x14ac:dyDescent="0.2">
      <c r="B48407" s="88"/>
      <c r="C48407" s="88"/>
      <c r="D48407" s="88"/>
      <c r="E48407" s="88"/>
      <c r="F48407" s="88"/>
      <c r="G48407" s="88"/>
      <c r="H48407" s="88"/>
      <c r="I48407" s="88"/>
      <c r="J48407" s="88"/>
      <c r="K48407" s="88"/>
    </row>
    <row r="48408" spans="2:11" ht="12" hidden="1" customHeight="1" x14ac:dyDescent="0.2">
      <c r="B48408" s="88"/>
      <c r="C48408" s="88"/>
      <c r="D48408" s="88"/>
      <c r="E48408" s="88"/>
      <c r="F48408" s="88"/>
      <c r="G48408" s="88"/>
      <c r="H48408" s="88"/>
      <c r="I48408" s="88"/>
      <c r="J48408" s="88"/>
      <c r="K48408" s="88"/>
    </row>
    <row r="48409" spans="2:11" ht="12" hidden="1" customHeight="1" x14ac:dyDescent="0.2">
      <c r="B48409" s="88"/>
      <c r="C48409" s="88"/>
      <c r="D48409" s="88"/>
      <c r="E48409" s="88"/>
      <c r="F48409" s="88"/>
      <c r="G48409" s="88"/>
      <c r="H48409" s="88"/>
      <c r="I48409" s="88"/>
      <c r="J48409" s="88"/>
      <c r="K48409" s="88"/>
    </row>
    <row r="48410" spans="2:11" ht="12" hidden="1" customHeight="1" x14ac:dyDescent="0.2">
      <c r="B48410" s="88"/>
      <c r="C48410" s="88"/>
      <c r="D48410" s="88"/>
      <c r="E48410" s="88"/>
      <c r="F48410" s="88"/>
      <c r="G48410" s="88"/>
      <c r="H48410" s="88"/>
      <c r="I48410" s="88"/>
      <c r="J48410" s="88"/>
      <c r="K48410" s="88"/>
    </row>
    <row r="48411" spans="2:11" ht="12" hidden="1" customHeight="1" x14ac:dyDescent="0.2">
      <c r="B48411" s="88"/>
      <c r="C48411" s="88"/>
      <c r="D48411" s="88"/>
      <c r="E48411" s="88"/>
      <c r="F48411" s="88"/>
      <c r="G48411" s="88"/>
      <c r="H48411" s="88"/>
      <c r="I48411" s="88"/>
      <c r="J48411" s="88"/>
      <c r="K48411" s="88"/>
    </row>
    <row r="48412" spans="2:11" ht="12" hidden="1" customHeight="1" x14ac:dyDescent="0.2">
      <c r="B48412" s="88"/>
      <c r="C48412" s="88"/>
      <c r="D48412" s="88"/>
      <c r="E48412" s="88"/>
      <c r="F48412" s="88"/>
      <c r="G48412" s="88"/>
      <c r="H48412" s="88"/>
      <c r="I48412" s="88"/>
      <c r="J48412" s="88"/>
      <c r="K48412" s="88"/>
    </row>
    <row r="48413" spans="2:11" ht="12" hidden="1" customHeight="1" x14ac:dyDescent="0.2">
      <c r="B48413" s="88"/>
      <c r="C48413" s="88"/>
      <c r="D48413" s="88"/>
      <c r="E48413" s="88"/>
      <c r="F48413" s="88"/>
      <c r="G48413" s="88"/>
      <c r="H48413" s="88"/>
      <c r="I48413" s="88"/>
      <c r="J48413" s="88"/>
      <c r="K48413" s="88"/>
    </row>
    <row r="48414" spans="2:11" ht="12" hidden="1" customHeight="1" x14ac:dyDescent="0.2">
      <c r="B48414" s="88"/>
      <c r="C48414" s="88"/>
      <c r="D48414" s="88"/>
      <c r="E48414" s="88"/>
      <c r="F48414" s="88"/>
      <c r="G48414" s="88"/>
      <c r="H48414" s="88"/>
      <c r="I48414" s="88"/>
      <c r="J48414" s="88"/>
      <c r="K48414" s="88"/>
    </row>
    <row r="48415" spans="2:11" ht="12" hidden="1" customHeight="1" x14ac:dyDescent="0.2">
      <c r="B48415" s="88"/>
      <c r="C48415" s="88"/>
      <c r="D48415" s="88"/>
      <c r="E48415" s="88"/>
      <c r="F48415" s="88"/>
      <c r="G48415" s="88"/>
      <c r="H48415" s="88"/>
      <c r="I48415" s="88"/>
      <c r="J48415" s="88"/>
      <c r="K48415" s="88"/>
    </row>
    <row r="48416" spans="2:11" ht="12" hidden="1" customHeight="1" x14ac:dyDescent="0.2">
      <c r="B48416" s="88"/>
      <c r="C48416" s="88"/>
      <c r="D48416" s="88"/>
      <c r="E48416" s="88"/>
      <c r="F48416" s="88"/>
      <c r="G48416" s="88"/>
      <c r="H48416" s="88"/>
      <c r="I48416" s="88"/>
      <c r="J48416" s="88"/>
      <c r="K48416" s="88"/>
    </row>
    <row r="48417" spans="2:11" ht="12" hidden="1" customHeight="1" x14ac:dyDescent="0.2">
      <c r="B48417" s="88"/>
      <c r="C48417" s="88"/>
      <c r="D48417" s="88"/>
      <c r="E48417" s="88"/>
      <c r="F48417" s="88"/>
      <c r="G48417" s="88"/>
      <c r="H48417" s="88"/>
      <c r="I48417" s="88"/>
      <c r="J48417" s="88"/>
      <c r="K48417" s="88"/>
    </row>
    <row r="48418" spans="2:11" ht="12" hidden="1" customHeight="1" x14ac:dyDescent="0.2">
      <c r="B48418" s="88"/>
      <c r="C48418" s="88"/>
      <c r="D48418" s="88"/>
      <c r="E48418" s="88"/>
      <c r="F48418" s="88"/>
      <c r="G48418" s="88"/>
      <c r="H48418" s="88"/>
      <c r="I48418" s="88"/>
      <c r="J48418" s="88"/>
      <c r="K48418" s="88"/>
    </row>
    <row r="48419" spans="2:11" ht="12" hidden="1" customHeight="1" x14ac:dyDescent="0.2">
      <c r="B48419" s="88"/>
      <c r="C48419" s="88"/>
      <c r="D48419" s="88"/>
      <c r="E48419" s="88"/>
      <c r="F48419" s="88"/>
      <c r="G48419" s="88"/>
      <c r="H48419" s="88"/>
      <c r="I48419" s="88"/>
      <c r="J48419" s="88"/>
      <c r="K48419" s="88"/>
    </row>
    <row r="48420" spans="2:11" ht="12" hidden="1" customHeight="1" x14ac:dyDescent="0.2">
      <c r="B48420" s="88"/>
      <c r="C48420" s="88"/>
      <c r="D48420" s="88"/>
      <c r="E48420" s="88"/>
      <c r="F48420" s="88"/>
      <c r="G48420" s="88"/>
      <c r="H48420" s="88"/>
      <c r="I48420" s="88"/>
      <c r="J48420" s="88"/>
      <c r="K48420" s="88"/>
    </row>
    <row r="48421" spans="2:11" ht="12" hidden="1" customHeight="1" x14ac:dyDescent="0.2">
      <c r="B48421" s="88"/>
      <c r="C48421" s="88"/>
      <c r="D48421" s="88"/>
      <c r="E48421" s="88"/>
      <c r="F48421" s="88"/>
      <c r="G48421" s="88"/>
      <c r="H48421" s="88"/>
      <c r="I48421" s="88"/>
      <c r="J48421" s="88"/>
      <c r="K48421" s="88"/>
    </row>
    <row r="48422" spans="2:11" ht="12" hidden="1" customHeight="1" x14ac:dyDescent="0.2">
      <c r="B48422" s="88"/>
      <c r="C48422" s="88"/>
      <c r="D48422" s="88"/>
      <c r="E48422" s="88"/>
      <c r="F48422" s="88"/>
      <c r="G48422" s="88"/>
      <c r="H48422" s="88"/>
      <c r="I48422" s="88"/>
      <c r="J48422" s="88"/>
      <c r="K48422" s="88"/>
    </row>
    <row r="48423" spans="2:11" ht="12" hidden="1" customHeight="1" x14ac:dyDescent="0.2">
      <c r="B48423" s="88"/>
      <c r="C48423" s="88"/>
      <c r="D48423" s="88"/>
      <c r="E48423" s="88"/>
      <c r="F48423" s="88"/>
      <c r="G48423" s="88"/>
      <c r="H48423" s="88"/>
      <c r="I48423" s="88"/>
      <c r="J48423" s="88"/>
      <c r="K48423" s="88"/>
    </row>
    <row r="48424" spans="2:11" ht="12" hidden="1" customHeight="1" x14ac:dyDescent="0.2">
      <c r="B48424" s="88"/>
      <c r="C48424" s="88"/>
      <c r="D48424" s="88"/>
      <c r="E48424" s="88"/>
      <c r="F48424" s="88"/>
      <c r="G48424" s="88"/>
      <c r="H48424" s="88"/>
      <c r="I48424" s="88"/>
      <c r="J48424" s="88"/>
      <c r="K48424" s="88"/>
    </row>
    <row r="48425" spans="2:11" ht="12" hidden="1" customHeight="1" x14ac:dyDescent="0.2">
      <c r="B48425" s="88"/>
      <c r="C48425" s="88"/>
      <c r="D48425" s="88"/>
      <c r="E48425" s="88"/>
      <c r="F48425" s="88"/>
      <c r="G48425" s="88"/>
      <c r="H48425" s="88"/>
      <c r="I48425" s="88"/>
      <c r="J48425" s="88"/>
      <c r="K48425" s="88"/>
    </row>
    <row r="48426" spans="2:11" ht="12" hidden="1" customHeight="1" x14ac:dyDescent="0.2">
      <c r="B48426" s="88"/>
      <c r="C48426" s="88"/>
      <c r="D48426" s="88"/>
      <c r="E48426" s="88"/>
      <c r="F48426" s="88"/>
      <c r="G48426" s="88"/>
      <c r="H48426" s="88"/>
      <c r="I48426" s="88"/>
      <c r="J48426" s="88"/>
      <c r="K48426" s="88"/>
    </row>
    <row r="48427" spans="2:11" ht="12" hidden="1" customHeight="1" x14ac:dyDescent="0.2">
      <c r="B48427" s="88"/>
      <c r="C48427" s="88"/>
      <c r="D48427" s="88"/>
      <c r="E48427" s="88"/>
      <c r="F48427" s="88"/>
      <c r="G48427" s="88"/>
      <c r="H48427" s="88"/>
      <c r="I48427" s="88"/>
      <c r="J48427" s="88"/>
      <c r="K48427" s="88"/>
    </row>
    <row r="48428" spans="2:11" ht="12" hidden="1" customHeight="1" x14ac:dyDescent="0.2">
      <c r="B48428" s="88"/>
      <c r="C48428" s="88"/>
      <c r="D48428" s="88"/>
      <c r="E48428" s="88"/>
      <c r="F48428" s="88"/>
      <c r="G48428" s="88"/>
      <c r="H48428" s="88"/>
      <c r="I48428" s="88"/>
      <c r="J48428" s="88"/>
      <c r="K48428" s="88"/>
    </row>
    <row r="48429" spans="2:11" ht="12" hidden="1" customHeight="1" x14ac:dyDescent="0.2">
      <c r="B48429" s="88"/>
      <c r="C48429" s="88"/>
      <c r="D48429" s="88"/>
      <c r="E48429" s="88"/>
      <c r="F48429" s="88"/>
      <c r="G48429" s="88"/>
      <c r="H48429" s="88"/>
      <c r="I48429" s="88"/>
      <c r="J48429" s="88"/>
      <c r="K48429" s="88"/>
    </row>
    <row r="48430" spans="2:11" ht="12" hidden="1" customHeight="1" x14ac:dyDescent="0.2">
      <c r="B48430" s="88"/>
      <c r="C48430" s="88"/>
      <c r="D48430" s="88"/>
      <c r="E48430" s="88"/>
      <c r="F48430" s="88"/>
      <c r="G48430" s="88"/>
      <c r="H48430" s="88"/>
      <c r="I48430" s="88"/>
      <c r="J48430" s="88"/>
      <c r="K48430" s="88"/>
    </row>
    <row r="48431" spans="2:11" ht="12" hidden="1" customHeight="1" x14ac:dyDescent="0.2">
      <c r="B48431" s="88"/>
      <c r="C48431" s="88"/>
      <c r="D48431" s="88"/>
      <c r="E48431" s="88"/>
      <c r="F48431" s="88"/>
      <c r="G48431" s="88"/>
      <c r="H48431" s="88"/>
      <c r="I48431" s="88"/>
      <c r="J48431" s="88"/>
      <c r="K48431" s="88"/>
    </row>
    <row r="48432" spans="2:11" ht="12" hidden="1" customHeight="1" x14ac:dyDescent="0.2">
      <c r="B48432" s="88"/>
      <c r="C48432" s="88"/>
      <c r="D48432" s="88"/>
      <c r="E48432" s="88"/>
      <c r="F48432" s="88"/>
      <c r="G48432" s="88"/>
      <c r="H48432" s="88"/>
      <c r="I48432" s="88"/>
      <c r="J48432" s="88"/>
      <c r="K48432" s="88"/>
    </row>
    <row r="48433" spans="2:11" ht="12" hidden="1" customHeight="1" x14ac:dyDescent="0.2">
      <c r="B48433" s="88"/>
      <c r="C48433" s="88"/>
      <c r="D48433" s="88"/>
      <c r="E48433" s="88"/>
      <c r="F48433" s="88"/>
      <c r="G48433" s="88"/>
      <c r="H48433" s="88"/>
      <c r="I48433" s="88"/>
      <c r="J48433" s="88"/>
      <c r="K48433" s="88"/>
    </row>
    <row r="48434" spans="2:11" ht="12" hidden="1" customHeight="1" x14ac:dyDescent="0.2">
      <c r="B48434" s="88"/>
      <c r="C48434" s="88"/>
      <c r="D48434" s="88"/>
      <c r="E48434" s="88"/>
      <c r="F48434" s="88"/>
      <c r="G48434" s="88"/>
      <c r="H48434" s="88"/>
      <c r="I48434" s="88"/>
      <c r="J48434" s="88"/>
      <c r="K48434" s="88"/>
    </row>
    <row r="48435" spans="2:11" ht="12" hidden="1" customHeight="1" x14ac:dyDescent="0.2">
      <c r="B48435" s="88"/>
      <c r="C48435" s="88"/>
      <c r="D48435" s="88"/>
      <c r="E48435" s="88"/>
      <c r="F48435" s="88"/>
      <c r="G48435" s="88"/>
      <c r="H48435" s="88"/>
      <c r="I48435" s="88"/>
      <c r="J48435" s="88"/>
      <c r="K48435" s="88"/>
    </row>
    <row r="48436" spans="2:11" ht="12" hidden="1" customHeight="1" x14ac:dyDescent="0.2">
      <c r="B48436" s="88"/>
      <c r="C48436" s="88"/>
      <c r="D48436" s="88"/>
      <c r="E48436" s="88"/>
      <c r="F48436" s="88"/>
      <c r="G48436" s="88"/>
      <c r="H48436" s="88"/>
      <c r="I48436" s="88"/>
      <c r="J48436" s="88"/>
      <c r="K48436" s="88"/>
    </row>
    <row r="48437" spans="2:11" ht="12" hidden="1" customHeight="1" x14ac:dyDescent="0.2">
      <c r="B48437" s="88"/>
      <c r="C48437" s="88"/>
      <c r="D48437" s="88"/>
      <c r="E48437" s="88"/>
      <c r="F48437" s="88"/>
      <c r="G48437" s="88"/>
      <c r="H48437" s="88"/>
      <c r="I48437" s="88"/>
      <c r="J48437" s="88"/>
      <c r="K48437" s="88"/>
    </row>
    <row r="48438" spans="2:11" ht="12" hidden="1" customHeight="1" x14ac:dyDescent="0.2">
      <c r="B48438" s="88"/>
      <c r="C48438" s="88"/>
      <c r="D48438" s="88"/>
      <c r="E48438" s="88"/>
      <c r="F48438" s="88"/>
      <c r="G48438" s="88"/>
      <c r="H48438" s="88"/>
      <c r="I48438" s="88"/>
      <c r="J48438" s="88"/>
      <c r="K48438" s="88"/>
    </row>
    <row r="48439" spans="2:11" ht="12" hidden="1" customHeight="1" x14ac:dyDescent="0.2">
      <c r="B48439" s="88"/>
      <c r="C48439" s="88"/>
      <c r="D48439" s="88"/>
      <c r="E48439" s="88"/>
      <c r="F48439" s="88"/>
      <c r="G48439" s="88"/>
      <c r="H48439" s="88"/>
      <c r="I48439" s="88"/>
      <c r="J48439" s="88"/>
      <c r="K48439" s="88"/>
    </row>
    <row r="48440" spans="2:11" ht="12" hidden="1" customHeight="1" x14ac:dyDescent="0.2">
      <c r="B48440" s="88"/>
      <c r="C48440" s="88"/>
      <c r="D48440" s="88"/>
      <c r="E48440" s="88"/>
      <c r="F48440" s="88"/>
      <c r="G48440" s="88"/>
      <c r="H48440" s="88"/>
      <c r="I48440" s="88"/>
      <c r="J48440" s="88"/>
      <c r="K48440" s="88"/>
    </row>
    <row r="48441" spans="2:11" ht="12" hidden="1" customHeight="1" x14ac:dyDescent="0.2">
      <c r="B48441" s="88"/>
      <c r="C48441" s="88"/>
      <c r="D48441" s="88"/>
      <c r="E48441" s="88"/>
      <c r="F48441" s="88"/>
      <c r="G48441" s="88"/>
      <c r="H48441" s="88"/>
      <c r="I48441" s="88"/>
      <c r="J48441" s="88"/>
      <c r="K48441" s="88"/>
    </row>
    <row r="48442" spans="2:11" ht="12" hidden="1" customHeight="1" x14ac:dyDescent="0.2">
      <c r="B48442" s="88"/>
      <c r="C48442" s="88"/>
      <c r="D48442" s="88"/>
      <c r="E48442" s="88"/>
      <c r="F48442" s="88"/>
      <c r="G48442" s="88"/>
      <c r="H48442" s="88"/>
      <c r="I48442" s="88"/>
      <c r="J48442" s="88"/>
      <c r="K48442" s="88"/>
    </row>
    <row r="48443" spans="2:11" ht="12" hidden="1" customHeight="1" x14ac:dyDescent="0.2">
      <c r="B48443" s="88"/>
      <c r="C48443" s="88"/>
      <c r="D48443" s="88"/>
      <c r="E48443" s="88"/>
      <c r="F48443" s="88"/>
      <c r="G48443" s="88"/>
      <c r="H48443" s="88"/>
      <c r="I48443" s="88"/>
      <c r="J48443" s="88"/>
      <c r="K48443" s="88"/>
    </row>
    <row r="48444" spans="2:11" ht="12" hidden="1" customHeight="1" x14ac:dyDescent="0.2">
      <c r="B48444" s="88"/>
      <c r="C48444" s="88"/>
      <c r="D48444" s="88"/>
      <c r="E48444" s="88"/>
      <c r="F48444" s="88"/>
      <c r="G48444" s="88"/>
      <c r="H48444" s="88"/>
      <c r="I48444" s="88"/>
      <c r="J48444" s="88"/>
      <c r="K48444" s="88"/>
    </row>
    <row r="48445" spans="2:11" ht="12" hidden="1" customHeight="1" x14ac:dyDescent="0.2">
      <c r="B48445" s="88"/>
      <c r="C48445" s="88"/>
      <c r="D48445" s="88"/>
      <c r="E48445" s="88"/>
      <c r="F48445" s="88"/>
      <c r="G48445" s="88"/>
      <c r="H48445" s="88"/>
      <c r="I48445" s="88"/>
      <c r="J48445" s="88"/>
      <c r="K48445" s="88"/>
    </row>
    <row r="48446" spans="2:11" ht="12" hidden="1" customHeight="1" x14ac:dyDescent="0.2">
      <c r="B48446" s="88"/>
      <c r="C48446" s="88"/>
      <c r="D48446" s="88"/>
      <c r="E48446" s="88"/>
      <c r="F48446" s="88"/>
      <c r="G48446" s="88"/>
      <c r="H48446" s="88"/>
      <c r="I48446" s="88"/>
      <c r="J48446" s="88"/>
      <c r="K48446" s="88"/>
    </row>
    <row r="48447" spans="2:11" ht="12" hidden="1" customHeight="1" x14ac:dyDescent="0.2">
      <c r="B48447" s="88"/>
      <c r="C48447" s="88"/>
      <c r="D48447" s="88"/>
      <c r="E48447" s="88"/>
      <c r="F48447" s="88"/>
      <c r="G48447" s="88"/>
      <c r="H48447" s="88"/>
      <c r="I48447" s="88"/>
      <c r="J48447" s="88"/>
      <c r="K48447" s="88"/>
    </row>
    <row r="48448" spans="2:11" ht="12" hidden="1" customHeight="1" x14ac:dyDescent="0.2">
      <c r="B48448" s="88"/>
      <c r="C48448" s="88"/>
      <c r="D48448" s="88"/>
      <c r="E48448" s="88"/>
      <c r="F48448" s="88"/>
      <c r="G48448" s="88"/>
      <c r="H48448" s="88"/>
      <c r="I48448" s="88"/>
      <c r="J48448" s="88"/>
      <c r="K48448" s="88"/>
    </row>
    <row r="48449" spans="2:11" ht="12" hidden="1" customHeight="1" x14ac:dyDescent="0.2">
      <c r="B48449" s="88"/>
      <c r="C48449" s="88"/>
      <c r="D48449" s="88"/>
      <c r="E48449" s="88"/>
      <c r="F48449" s="88"/>
      <c r="G48449" s="88"/>
      <c r="H48449" s="88"/>
      <c r="I48449" s="88"/>
      <c r="J48449" s="88"/>
      <c r="K48449" s="88"/>
    </row>
    <row r="48450" spans="2:11" ht="12" hidden="1" customHeight="1" x14ac:dyDescent="0.2">
      <c r="B48450" s="88"/>
      <c r="C48450" s="88"/>
      <c r="D48450" s="88"/>
      <c r="E48450" s="88"/>
      <c r="F48450" s="88"/>
      <c r="G48450" s="88"/>
      <c r="H48450" s="88"/>
      <c r="I48450" s="88"/>
      <c r="J48450" s="88"/>
      <c r="K48450" s="88"/>
    </row>
    <row r="48451" spans="2:11" ht="12" hidden="1" customHeight="1" x14ac:dyDescent="0.2">
      <c r="B48451" s="88"/>
      <c r="C48451" s="88"/>
      <c r="D48451" s="88"/>
      <c r="E48451" s="88"/>
      <c r="F48451" s="88"/>
      <c r="G48451" s="88"/>
      <c r="H48451" s="88"/>
      <c r="I48451" s="88"/>
      <c r="J48451" s="88"/>
      <c r="K48451" s="88"/>
    </row>
    <row r="48452" spans="2:11" ht="12" hidden="1" customHeight="1" x14ac:dyDescent="0.2">
      <c r="B48452" s="88"/>
      <c r="C48452" s="88"/>
      <c r="D48452" s="88"/>
      <c r="E48452" s="88"/>
      <c r="F48452" s="88"/>
      <c r="G48452" s="88"/>
      <c r="H48452" s="88"/>
      <c r="I48452" s="88"/>
      <c r="J48452" s="88"/>
      <c r="K48452" s="88"/>
    </row>
    <row r="48453" spans="2:11" ht="12" hidden="1" customHeight="1" x14ac:dyDescent="0.2">
      <c r="B48453" s="88"/>
      <c r="C48453" s="88"/>
      <c r="D48453" s="88"/>
      <c r="E48453" s="88"/>
      <c r="F48453" s="88"/>
      <c r="G48453" s="88"/>
      <c r="H48453" s="88"/>
      <c r="I48453" s="88"/>
      <c r="J48453" s="88"/>
      <c r="K48453" s="88"/>
    </row>
    <row r="48454" spans="2:11" ht="12" hidden="1" customHeight="1" x14ac:dyDescent="0.2">
      <c r="B48454" s="88"/>
      <c r="C48454" s="88"/>
      <c r="D48454" s="88"/>
      <c r="E48454" s="88"/>
      <c r="F48454" s="88"/>
      <c r="G48454" s="88"/>
      <c r="H48454" s="88"/>
      <c r="I48454" s="88"/>
      <c r="J48454" s="88"/>
      <c r="K48454" s="88"/>
    </row>
    <row r="48455" spans="2:11" ht="12" hidden="1" customHeight="1" x14ac:dyDescent="0.2">
      <c r="B48455" s="88"/>
      <c r="C48455" s="88"/>
      <c r="D48455" s="88"/>
      <c r="E48455" s="88"/>
      <c r="F48455" s="88"/>
      <c r="G48455" s="88"/>
      <c r="H48455" s="88"/>
      <c r="I48455" s="88"/>
      <c r="J48455" s="88"/>
      <c r="K48455" s="88"/>
    </row>
    <row r="48456" spans="2:11" ht="12" hidden="1" customHeight="1" x14ac:dyDescent="0.2">
      <c r="B48456" s="88"/>
      <c r="C48456" s="88"/>
      <c r="D48456" s="88"/>
      <c r="E48456" s="88"/>
      <c r="F48456" s="88"/>
      <c r="G48456" s="88"/>
      <c r="H48456" s="88"/>
      <c r="I48456" s="88"/>
      <c r="J48456" s="88"/>
      <c r="K48456" s="88"/>
    </row>
    <row r="48457" spans="2:11" ht="12" hidden="1" customHeight="1" x14ac:dyDescent="0.2">
      <c r="B48457" s="88"/>
      <c r="C48457" s="88"/>
      <c r="D48457" s="88"/>
      <c r="E48457" s="88"/>
      <c r="F48457" s="88"/>
      <c r="G48457" s="88"/>
      <c r="H48457" s="88"/>
      <c r="I48457" s="88"/>
      <c r="J48457" s="88"/>
      <c r="K48457" s="88"/>
    </row>
    <row r="48458" spans="2:11" ht="12" hidden="1" customHeight="1" x14ac:dyDescent="0.2">
      <c r="B48458" s="88"/>
      <c r="C48458" s="88"/>
      <c r="D48458" s="88"/>
      <c r="E48458" s="88"/>
      <c r="F48458" s="88"/>
      <c r="G48458" s="88"/>
      <c r="H48458" s="88"/>
      <c r="I48458" s="88"/>
      <c r="J48458" s="88"/>
      <c r="K48458" s="88"/>
    </row>
    <row r="48459" spans="2:11" ht="12" hidden="1" customHeight="1" x14ac:dyDescent="0.2">
      <c r="B48459" s="88"/>
      <c r="C48459" s="88"/>
      <c r="D48459" s="88"/>
      <c r="E48459" s="88"/>
      <c r="F48459" s="88"/>
      <c r="G48459" s="88"/>
      <c r="H48459" s="88"/>
      <c r="I48459" s="88"/>
      <c r="J48459" s="88"/>
      <c r="K48459" s="88"/>
    </row>
    <row r="48460" spans="2:11" ht="12" hidden="1" customHeight="1" x14ac:dyDescent="0.2">
      <c r="B48460" s="88"/>
      <c r="C48460" s="88"/>
      <c r="D48460" s="88"/>
      <c r="E48460" s="88"/>
      <c r="F48460" s="88"/>
      <c r="G48460" s="88"/>
      <c r="H48460" s="88"/>
      <c r="I48460" s="88"/>
      <c r="J48460" s="88"/>
      <c r="K48460" s="88"/>
    </row>
    <row r="48461" spans="2:11" ht="12" hidden="1" customHeight="1" x14ac:dyDescent="0.2">
      <c r="B48461" s="88"/>
      <c r="C48461" s="88"/>
      <c r="D48461" s="88"/>
      <c r="E48461" s="88"/>
      <c r="F48461" s="88"/>
      <c r="G48461" s="88"/>
      <c r="H48461" s="88"/>
      <c r="I48461" s="88"/>
      <c r="J48461" s="88"/>
      <c r="K48461" s="88"/>
    </row>
    <row r="48462" spans="2:11" ht="12" hidden="1" customHeight="1" x14ac:dyDescent="0.2">
      <c r="B48462" s="88"/>
      <c r="C48462" s="88"/>
      <c r="D48462" s="88"/>
      <c r="E48462" s="88"/>
      <c r="F48462" s="88"/>
      <c r="G48462" s="88"/>
      <c r="H48462" s="88"/>
      <c r="I48462" s="88"/>
      <c r="J48462" s="88"/>
      <c r="K48462" s="88"/>
    </row>
    <row r="48463" spans="2:11" ht="12" hidden="1" customHeight="1" x14ac:dyDescent="0.2">
      <c r="B48463" s="88"/>
      <c r="C48463" s="88"/>
      <c r="D48463" s="88"/>
      <c r="E48463" s="88"/>
      <c r="F48463" s="88"/>
      <c r="G48463" s="88"/>
      <c r="H48463" s="88"/>
      <c r="I48463" s="88"/>
      <c r="J48463" s="88"/>
      <c r="K48463" s="88"/>
    </row>
    <row r="48464" spans="2:11" ht="12" hidden="1" customHeight="1" x14ac:dyDescent="0.2">
      <c r="B48464" s="88"/>
      <c r="C48464" s="88"/>
      <c r="D48464" s="88"/>
      <c r="E48464" s="88"/>
      <c r="F48464" s="88"/>
      <c r="G48464" s="88"/>
      <c r="H48464" s="88"/>
      <c r="I48464" s="88"/>
      <c r="J48464" s="88"/>
      <c r="K48464" s="88"/>
    </row>
    <row r="48465" spans="2:11" ht="12" hidden="1" customHeight="1" x14ac:dyDescent="0.2">
      <c r="B48465" s="88"/>
      <c r="C48465" s="88"/>
      <c r="D48465" s="88"/>
      <c r="E48465" s="88"/>
      <c r="F48465" s="88"/>
      <c r="G48465" s="88"/>
      <c r="H48465" s="88"/>
      <c r="I48465" s="88"/>
      <c r="J48465" s="88"/>
      <c r="K48465" s="88"/>
    </row>
    <row r="48466" spans="2:11" ht="12" hidden="1" customHeight="1" x14ac:dyDescent="0.2">
      <c r="B48466" s="88"/>
      <c r="C48466" s="88"/>
      <c r="D48466" s="88"/>
      <c r="E48466" s="88"/>
      <c r="F48466" s="88"/>
      <c r="G48466" s="88"/>
      <c r="H48466" s="88"/>
      <c r="I48466" s="88"/>
      <c r="J48466" s="88"/>
      <c r="K48466" s="88"/>
    </row>
    <row r="48467" spans="2:11" ht="12" hidden="1" customHeight="1" x14ac:dyDescent="0.2">
      <c r="B48467" s="88"/>
      <c r="C48467" s="88"/>
      <c r="D48467" s="88"/>
      <c r="E48467" s="88"/>
      <c r="F48467" s="88"/>
      <c r="G48467" s="88"/>
      <c r="H48467" s="88"/>
      <c r="I48467" s="88"/>
      <c r="J48467" s="88"/>
      <c r="K48467" s="88"/>
    </row>
    <row r="48468" spans="2:11" ht="12" hidden="1" customHeight="1" x14ac:dyDescent="0.2">
      <c r="B48468" s="88"/>
      <c r="C48468" s="88"/>
      <c r="D48468" s="88"/>
      <c r="E48468" s="88"/>
      <c r="F48468" s="88"/>
      <c r="G48468" s="88"/>
      <c r="H48468" s="88"/>
      <c r="I48468" s="88"/>
      <c r="J48468" s="88"/>
      <c r="K48468" s="88"/>
    </row>
    <row r="48469" spans="2:11" ht="12" hidden="1" customHeight="1" x14ac:dyDescent="0.2">
      <c r="B48469" s="88"/>
      <c r="C48469" s="88"/>
      <c r="D48469" s="88"/>
      <c r="E48469" s="88"/>
      <c r="F48469" s="88"/>
      <c r="G48469" s="88"/>
      <c r="H48469" s="88"/>
      <c r="I48469" s="88"/>
      <c r="J48469" s="88"/>
      <c r="K48469" s="88"/>
    </row>
    <row r="48470" spans="2:11" ht="12" hidden="1" customHeight="1" x14ac:dyDescent="0.2">
      <c r="B48470" s="88"/>
      <c r="C48470" s="88"/>
      <c r="D48470" s="88"/>
      <c r="E48470" s="88"/>
      <c r="F48470" s="88"/>
      <c r="G48470" s="88"/>
      <c r="H48470" s="88"/>
      <c r="I48470" s="88"/>
      <c r="J48470" s="88"/>
      <c r="K48470" s="88"/>
    </row>
    <row r="48471" spans="2:11" ht="12" hidden="1" customHeight="1" x14ac:dyDescent="0.2">
      <c r="B48471" s="88"/>
      <c r="C48471" s="88"/>
      <c r="D48471" s="88"/>
      <c r="E48471" s="88"/>
      <c r="F48471" s="88"/>
      <c r="G48471" s="88"/>
      <c r="H48471" s="88"/>
      <c r="I48471" s="88"/>
      <c r="J48471" s="88"/>
      <c r="K48471" s="88"/>
    </row>
    <row r="48472" spans="2:11" ht="12" hidden="1" customHeight="1" x14ac:dyDescent="0.2">
      <c r="B48472" s="88"/>
      <c r="C48472" s="88"/>
      <c r="D48472" s="88"/>
      <c r="E48472" s="88"/>
      <c r="F48472" s="88"/>
      <c r="G48472" s="88"/>
      <c r="H48472" s="88"/>
      <c r="I48472" s="88"/>
      <c r="J48472" s="88"/>
      <c r="K48472" s="88"/>
    </row>
    <row r="48473" spans="2:11" ht="12" hidden="1" customHeight="1" x14ac:dyDescent="0.2">
      <c r="B48473" s="88"/>
      <c r="C48473" s="88"/>
      <c r="D48473" s="88"/>
      <c r="E48473" s="88"/>
      <c r="F48473" s="88"/>
      <c r="G48473" s="88"/>
      <c r="H48473" s="88"/>
      <c r="I48473" s="88"/>
      <c r="J48473" s="88"/>
      <c r="K48473" s="88"/>
    </row>
    <row r="48474" spans="2:11" ht="12" hidden="1" customHeight="1" x14ac:dyDescent="0.2">
      <c r="B48474" s="88"/>
      <c r="C48474" s="88"/>
      <c r="D48474" s="88"/>
      <c r="E48474" s="88"/>
      <c r="F48474" s="88"/>
      <c r="G48474" s="88"/>
      <c r="H48474" s="88"/>
      <c r="I48474" s="88"/>
      <c r="J48474" s="88"/>
      <c r="K48474" s="88"/>
    </row>
    <row r="48475" spans="2:11" ht="12" hidden="1" customHeight="1" x14ac:dyDescent="0.2">
      <c r="B48475" s="88"/>
      <c r="C48475" s="88"/>
      <c r="D48475" s="88"/>
      <c r="E48475" s="88"/>
      <c r="F48475" s="88"/>
      <c r="G48475" s="88"/>
      <c r="H48475" s="88"/>
      <c r="I48475" s="88"/>
      <c r="J48475" s="88"/>
      <c r="K48475" s="88"/>
    </row>
    <row r="48476" spans="2:11" ht="12" hidden="1" customHeight="1" x14ac:dyDescent="0.2">
      <c r="B48476" s="88"/>
      <c r="C48476" s="88"/>
      <c r="D48476" s="88"/>
      <c r="E48476" s="88"/>
      <c r="F48476" s="88"/>
      <c r="G48476" s="88"/>
      <c r="H48476" s="88"/>
      <c r="I48476" s="88"/>
      <c r="J48476" s="88"/>
      <c r="K48476" s="88"/>
    </row>
    <row r="48477" spans="2:11" ht="12" hidden="1" customHeight="1" x14ac:dyDescent="0.2">
      <c r="B48477" s="88"/>
      <c r="C48477" s="88"/>
      <c r="D48477" s="88"/>
      <c r="E48477" s="88"/>
      <c r="F48477" s="88"/>
      <c r="G48477" s="88"/>
      <c r="H48477" s="88"/>
      <c r="I48477" s="88"/>
      <c r="J48477" s="88"/>
      <c r="K48477" s="88"/>
    </row>
    <row r="48478" spans="2:11" ht="12" hidden="1" customHeight="1" x14ac:dyDescent="0.2">
      <c r="B48478" s="88"/>
      <c r="C48478" s="88"/>
      <c r="D48478" s="88"/>
      <c r="E48478" s="88"/>
      <c r="F48478" s="88"/>
      <c r="G48478" s="88"/>
      <c r="H48478" s="88"/>
      <c r="I48478" s="88"/>
      <c r="J48478" s="88"/>
      <c r="K48478" s="88"/>
    </row>
    <row r="48479" spans="2:11" ht="12" hidden="1" customHeight="1" x14ac:dyDescent="0.2">
      <c r="B48479" s="88"/>
      <c r="C48479" s="88"/>
      <c r="D48479" s="88"/>
      <c r="E48479" s="88"/>
      <c r="F48479" s="88"/>
      <c r="G48479" s="88"/>
      <c r="H48479" s="88"/>
      <c r="I48479" s="88"/>
      <c r="J48479" s="88"/>
      <c r="K48479" s="88"/>
    </row>
    <row r="48480" spans="2:11" ht="12" hidden="1" customHeight="1" x14ac:dyDescent="0.2">
      <c r="B48480" s="88"/>
      <c r="C48480" s="88"/>
      <c r="D48480" s="88"/>
      <c r="E48480" s="88"/>
      <c r="F48480" s="88"/>
      <c r="G48480" s="88"/>
      <c r="H48480" s="88"/>
      <c r="I48480" s="88"/>
      <c r="J48480" s="88"/>
      <c r="K48480" s="88"/>
    </row>
    <row r="48481" spans="2:11" ht="12" hidden="1" customHeight="1" x14ac:dyDescent="0.2">
      <c r="B48481" s="88"/>
      <c r="C48481" s="88"/>
      <c r="D48481" s="88"/>
      <c r="E48481" s="88"/>
      <c r="F48481" s="88"/>
      <c r="G48481" s="88"/>
      <c r="H48481" s="88"/>
      <c r="I48481" s="88"/>
      <c r="J48481" s="88"/>
      <c r="K48481" s="88"/>
    </row>
    <row r="48482" spans="2:11" ht="12" hidden="1" customHeight="1" x14ac:dyDescent="0.2">
      <c r="B48482" s="88"/>
      <c r="C48482" s="88"/>
      <c r="D48482" s="88"/>
      <c r="E48482" s="88"/>
      <c r="F48482" s="88"/>
      <c r="G48482" s="88"/>
      <c r="H48482" s="88"/>
      <c r="I48482" s="88"/>
      <c r="J48482" s="88"/>
      <c r="K48482" s="88"/>
    </row>
    <row r="48483" spans="2:11" ht="12" hidden="1" customHeight="1" x14ac:dyDescent="0.2">
      <c r="B48483" s="88"/>
      <c r="C48483" s="88"/>
      <c r="D48483" s="88"/>
      <c r="E48483" s="88"/>
      <c r="F48483" s="88"/>
      <c r="G48483" s="88"/>
      <c r="H48483" s="88"/>
      <c r="I48483" s="88"/>
      <c r="J48483" s="88"/>
      <c r="K48483" s="88"/>
    </row>
    <row r="48484" spans="2:11" ht="12" hidden="1" customHeight="1" x14ac:dyDescent="0.2">
      <c r="B48484" s="88"/>
      <c r="C48484" s="88"/>
      <c r="D48484" s="88"/>
      <c r="E48484" s="88"/>
      <c r="F48484" s="88"/>
      <c r="G48484" s="88"/>
      <c r="H48484" s="88"/>
      <c r="I48484" s="88"/>
      <c r="J48484" s="88"/>
      <c r="K48484" s="88"/>
    </row>
    <row r="48485" spans="2:11" ht="12" hidden="1" customHeight="1" x14ac:dyDescent="0.2">
      <c r="B48485" s="88"/>
      <c r="C48485" s="88"/>
      <c r="D48485" s="88"/>
      <c r="E48485" s="88"/>
      <c r="F48485" s="88"/>
      <c r="G48485" s="88"/>
      <c r="H48485" s="88"/>
      <c r="I48485" s="88"/>
      <c r="J48485" s="88"/>
      <c r="K48485" s="88"/>
    </row>
    <row r="48486" spans="2:11" ht="12" hidden="1" customHeight="1" x14ac:dyDescent="0.2">
      <c r="B48486" s="88"/>
      <c r="C48486" s="88"/>
      <c r="D48486" s="88"/>
      <c r="E48486" s="88"/>
      <c r="F48486" s="88"/>
      <c r="G48486" s="88"/>
      <c r="H48486" s="88"/>
      <c r="I48486" s="88"/>
      <c r="J48486" s="88"/>
      <c r="K48486" s="88"/>
    </row>
    <row r="48487" spans="2:11" ht="12" hidden="1" customHeight="1" x14ac:dyDescent="0.2">
      <c r="B48487" s="88"/>
      <c r="C48487" s="88"/>
      <c r="D48487" s="88"/>
      <c r="E48487" s="88"/>
      <c r="F48487" s="88"/>
      <c r="G48487" s="88"/>
      <c r="H48487" s="88"/>
      <c r="I48487" s="88"/>
      <c r="J48487" s="88"/>
      <c r="K48487" s="88"/>
    </row>
    <row r="48488" spans="2:11" ht="12" hidden="1" customHeight="1" x14ac:dyDescent="0.2">
      <c r="B48488" s="88"/>
      <c r="C48488" s="88"/>
      <c r="D48488" s="88"/>
      <c r="E48488" s="88"/>
      <c r="F48488" s="88"/>
      <c r="G48488" s="88"/>
      <c r="H48488" s="88"/>
      <c r="I48488" s="88"/>
      <c r="J48488" s="88"/>
      <c r="K48488" s="88"/>
    </row>
    <row r="48489" spans="2:11" ht="12" hidden="1" customHeight="1" x14ac:dyDescent="0.2">
      <c r="B48489" s="88"/>
      <c r="C48489" s="88"/>
      <c r="D48489" s="88"/>
      <c r="E48489" s="88"/>
      <c r="F48489" s="88"/>
      <c r="G48489" s="88"/>
      <c r="H48489" s="88"/>
      <c r="I48489" s="88"/>
      <c r="J48489" s="88"/>
      <c r="K48489" s="88"/>
    </row>
    <row r="48490" spans="2:11" ht="12" hidden="1" customHeight="1" x14ac:dyDescent="0.2">
      <c r="B48490" s="88"/>
      <c r="C48490" s="88"/>
      <c r="D48490" s="88"/>
      <c r="E48490" s="88"/>
      <c r="F48490" s="88"/>
      <c r="G48490" s="88"/>
      <c r="H48490" s="88"/>
      <c r="I48490" s="88"/>
      <c r="J48490" s="88"/>
      <c r="K48490" s="88"/>
    </row>
    <row r="48491" spans="2:11" ht="12" hidden="1" customHeight="1" x14ac:dyDescent="0.2">
      <c r="B48491" s="88"/>
      <c r="C48491" s="88"/>
      <c r="D48491" s="88"/>
      <c r="E48491" s="88"/>
      <c r="F48491" s="88"/>
      <c r="G48491" s="88"/>
      <c r="H48491" s="88"/>
      <c r="I48491" s="88"/>
      <c r="J48491" s="88"/>
      <c r="K48491" s="88"/>
    </row>
    <row r="48492" spans="2:11" ht="12" hidden="1" customHeight="1" x14ac:dyDescent="0.2">
      <c r="B48492" s="88"/>
      <c r="C48492" s="88"/>
      <c r="D48492" s="88"/>
      <c r="E48492" s="88"/>
      <c r="F48492" s="88"/>
      <c r="G48492" s="88"/>
      <c r="H48492" s="88"/>
      <c r="I48492" s="88"/>
      <c r="J48492" s="88"/>
      <c r="K48492" s="88"/>
    </row>
    <row r="48493" spans="2:11" ht="12" hidden="1" customHeight="1" x14ac:dyDescent="0.2">
      <c r="B48493" s="88"/>
      <c r="C48493" s="88"/>
      <c r="D48493" s="88"/>
      <c r="E48493" s="88"/>
      <c r="F48493" s="88"/>
      <c r="G48493" s="88"/>
      <c r="H48493" s="88"/>
      <c r="I48493" s="88"/>
      <c r="J48493" s="88"/>
      <c r="K48493" s="88"/>
    </row>
    <row r="48494" spans="2:11" ht="12" hidden="1" customHeight="1" x14ac:dyDescent="0.2">
      <c r="B48494" s="88"/>
      <c r="C48494" s="88"/>
      <c r="D48494" s="88"/>
      <c r="E48494" s="88"/>
      <c r="F48494" s="88"/>
      <c r="G48494" s="88"/>
      <c r="H48494" s="88"/>
      <c r="I48494" s="88"/>
      <c r="J48494" s="88"/>
      <c r="K48494" s="88"/>
    </row>
    <row r="48495" spans="2:11" ht="12" hidden="1" customHeight="1" x14ac:dyDescent="0.2">
      <c r="B48495" s="88"/>
      <c r="C48495" s="88"/>
      <c r="D48495" s="88"/>
      <c r="E48495" s="88"/>
      <c r="F48495" s="88"/>
      <c r="G48495" s="88"/>
      <c r="H48495" s="88"/>
      <c r="I48495" s="88"/>
      <c r="J48495" s="88"/>
      <c r="K48495" s="88"/>
    </row>
    <row r="48496" spans="2:11" ht="12" hidden="1" customHeight="1" x14ac:dyDescent="0.2">
      <c r="B48496" s="88"/>
      <c r="C48496" s="88"/>
      <c r="D48496" s="88"/>
      <c r="E48496" s="88"/>
      <c r="F48496" s="88"/>
      <c r="G48496" s="88"/>
      <c r="H48496" s="88"/>
      <c r="I48496" s="88"/>
      <c r="J48496" s="88"/>
      <c r="K48496" s="88"/>
    </row>
    <row r="48497" spans="2:11" ht="12" hidden="1" customHeight="1" x14ac:dyDescent="0.2">
      <c r="B48497" s="88"/>
      <c r="C48497" s="88"/>
      <c r="D48497" s="88"/>
      <c r="E48497" s="88"/>
      <c r="F48497" s="88"/>
      <c r="G48497" s="88"/>
      <c r="H48497" s="88"/>
      <c r="I48497" s="88"/>
      <c r="J48497" s="88"/>
      <c r="K48497" s="88"/>
    </row>
    <row r="48498" spans="2:11" ht="12" hidden="1" customHeight="1" x14ac:dyDescent="0.2">
      <c r="B48498" s="88"/>
      <c r="C48498" s="88"/>
      <c r="D48498" s="88"/>
      <c r="E48498" s="88"/>
      <c r="F48498" s="88"/>
      <c r="G48498" s="88"/>
      <c r="H48498" s="88"/>
      <c r="I48498" s="88"/>
      <c r="J48498" s="88"/>
      <c r="K48498" s="88"/>
    </row>
    <row r="48499" spans="2:11" ht="12" hidden="1" customHeight="1" x14ac:dyDescent="0.2">
      <c r="B48499" s="88"/>
      <c r="C48499" s="88"/>
      <c r="D48499" s="88"/>
      <c r="E48499" s="88"/>
      <c r="F48499" s="88"/>
      <c r="G48499" s="88"/>
      <c r="H48499" s="88"/>
      <c r="I48499" s="88"/>
      <c r="J48499" s="88"/>
      <c r="K48499" s="88"/>
    </row>
    <row r="48500" spans="2:11" ht="12" hidden="1" customHeight="1" x14ac:dyDescent="0.2">
      <c r="B48500" s="88"/>
      <c r="C48500" s="88"/>
      <c r="D48500" s="88"/>
      <c r="E48500" s="88"/>
      <c r="F48500" s="88"/>
      <c r="G48500" s="88"/>
      <c r="H48500" s="88"/>
      <c r="I48500" s="88"/>
      <c r="J48500" s="88"/>
      <c r="K48500" s="88"/>
    </row>
    <row r="48501" spans="2:11" ht="12" hidden="1" customHeight="1" x14ac:dyDescent="0.2">
      <c r="B48501" s="88"/>
      <c r="C48501" s="88"/>
      <c r="D48501" s="88"/>
      <c r="E48501" s="88"/>
      <c r="F48501" s="88"/>
      <c r="G48501" s="88"/>
      <c r="H48501" s="88"/>
      <c r="I48501" s="88"/>
      <c r="J48501" s="88"/>
      <c r="K48501" s="88"/>
    </row>
    <row r="48502" spans="2:11" ht="12" hidden="1" customHeight="1" x14ac:dyDescent="0.2">
      <c r="B48502" s="88"/>
      <c r="C48502" s="88"/>
      <c r="D48502" s="88"/>
      <c r="E48502" s="88"/>
      <c r="F48502" s="88"/>
      <c r="G48502" s="88"/>
      <c r="H48502" s="88"/>
      <c r="I48502" s="88"/>
      <c r="J48502" s="88"/>
      <c r="K48502" s="88"/>
    </row>
    <row r="48503" spans="2:11" ht="12" hidden="1" customHeight="1" x14ac:dyDescent="0.2">
      <c r="B48503" s="88"/>
      <c r="C48503" s="88"/>
      <c r="D48503" s="88"/>
      <c r="E48503" s="88"/>
      <c r="F48503" s="88"/>
      <c r="G48503" s="88"/>
      <c r="H48503" s="88"/>
      <c r="I48503" s="88"/>
      <c r="J48503" s="88"/>
      <c r="K48503" s="88"/>
    </row>
    <row r="48504" spans="2:11" ht="12" hidden="1" customHeight="1" x14ac:dyDescent="0.2">
      <c r="B48504" s="88"/>
      <c r="C48504" s="88"/>
      <c r="D48504" s="88"/>
      <c r="E48504" s="88"/>
      <c r="F48504" s="88"/>
      <c r="G48504" s="88"/>
      <c r="H48504" s="88"/>
      <c r="I48504" s="88"/>
      <c r="J48504" s="88"/>
      <c r="K48504" s="88"/>
    </row>
    <row r="48505" spans="2:11" ht="12" hidden="1" customHeight="1" x14ac:dyDescent="0.2">
      <c r="B48505" s="88"/>
      <c r="C48505" s="88"/>
      <c r="D48505" s="88"/>
      <c r="E48505" s="88"/>
      <c r="F48505" s="88"/>
      <c r="G48505" s="88"/>
      <c r="H48505" s="88"/>
      <c r="I48505" s="88"/>
      <c r="J48505" s="88"/>
      <c r="K48505" s="88"/>
    </row>
    <row r="48506" spans="2:11" ht="12" hidden="1" customHeight="1" x14ac:dyDescent="0.2">
      <c r="B48506" s="88"/>
      <c r="C48506" s="88"/>
      <c r="D48506" s="88"/>
      <c r="E48506" s="88"/>
      <c r="F48506" s="88"/>
      <c r="G48506" s="88"/>
      <c r="H48506" s="88"/>
      <c r="I48506" s="88"/>
      <c r="J48506" s="88"/>
      <c r="K48506" s="88"/>
    </row>
    <row r="48507" spans="2:11" ht="12" hidden="1" customHeight="1" x14ac:dyDescent="0.2">
      <c r="B48507" s="88"/>
      <c r="C48507" s="88"/>
      <c r="D48507" s="88"/>
      <c r="E48507" s="88"/>
      <c r="F48507" s="88"/>
      <c r="G48507" s="88"/>
      <c r="H48507" s="88"/>
      <c r="I48507" s="88"/>
      <c r="J48507" s="88"/>
      <c r="K48507" s="88"/>
    </row>
    <row r="48508" spans="2:11" ht="12" hidden="1" customHeight="1" x14ac:dyDescent="0.2">
      <c r="B48508" s="88"/>
      <c r="C48508" s="88"/>
      <c r="D48508" s="88"/>
      <c r="E48508" s="88"/>
      <c r="F48508" s="88"/>
      <c r="G48508" s="88"/>
      <c r="H48508" s="88"/>
      <c r="I48508" s="88"/>
      <c r="J48508" s="88"/>
      <c r="K48508" s="88"/>
    </row>
    <row r="48509" spans="2:11" ht="12" hidden="1" customHeight="1" x14ac:dyDescent="0.2">
      <c r="B48509" s="88"/>
      <c r="C48509" s="88"/>
      <c r="D48509" s="88"/>
      <c r="E48509" s="88"/>
      <c r="F48509" s="88"/>
      <c r="G48509" s="88"/>
      <c r="H48509" s="88"/>
      <c r="I48509" s="88"/>
      <c r="J48509" s="88"/>
      <c r="K48509" s="88"/>
    </row>
    <row r="48510" spans="2:11" ht="12" hidden="1" customHeight="1" x14ac:dyDescent="0.2">
      <c r="B48510" s="88"/>
      <c r="C48510" s="88"/>
      <c r="D48510" s="88"/>
      <c r="E48510" s="88"/>
      <c r="F48510" s="88"/>
      <c r="G48510" s="88"/>
      <c r="H48510" s="88"/>
      <c r="I48510" s="88"/>
      <c r="J48510" s="88"/>
      <c r="K48510" s="88"/>
    </row>
    <row r="48511" spans="2:11" ht="12" hidden="1" customHeight="1" x14ac:dyDescent="0.2">
      <c r="B48511" s="88"/>
      <c r="C48511" s="88"/>
      <c r="D48511" s="88"/>
      <c r="E48511" s="88"/>
      <c r="F48511" s="88"/>
      <c r="G48511" s="88"/>
      <c r="H48511" s="88"/>
      <c r="I48511" s="88"/>
      <c r="J48511" s="88"/>
      <c r="K48511" s="88"/>
    </row>
    <row r="48512" spans="2:11" ht="12" hidden="1" customHeight="1" x14ac:dyDescent="0.2">
      <c r="B48512" s="88"/>
      <c r="C48512" s="88"/>
      <c r="D48512" s="88"/>
      <c r="E48512" s="88"/>
      <c r="F48512" s="88"/>
      <c r="G48512" s="88"/>
      <c r="H48512" s="88"/>
      <c r="I48512" s="88"/>
      <c r="J48512" s="88"/>
      <c r="K48512" s="88"/>
    </row>
    <row r="48513" spans="2:11" ht="12" hidden="1" customHeight="1" x14ac:dyDescent="0.2">
      <c r="B48513" s="88"/>
      <c r="C48513" s="88"/>
      <c r="D48513" s="88"/>
      <c r="E48513" s="88"/>
      <c r="F48513" s="88"/>
      <c r="G48513" s="88"/>
      <c r="H48513" s="88"/>
      <c r="I48513" s="88"/>
      <c r="J48513" s="88"/>
      <c r="K48513" s="88"/>
    </row>
    <row r="48514" spans="2:11" ht="12" hidden="1" customHeight="1" x14ac:dyDescent="0.2">
      <c r="B48514" s="88"/>
      <c r="C48514" s="88"/>
      <c r="D48514" s="88"/>
      <c r="E48514" s="88"/>
      <c r="F48514" s="88"/>
      <c r="G48514" s="88"/>
      <c r="H48514" s="88"/>
      <c r="I48514" s="88"/>
      <c r="J48514" s="88"/>
      <c r="K48514" s="88"/>
    </row>
    <row r="48515" spans="2:11" ht="12" hidden="1" customHeight="1" x14ac:dyDescent="0.2">
      <c r="B48515" s="88"/>
      <c r="C48515" s="88"/>
      <c r="D48515" s="88"/>
      <c r="E48515" s="88"/>
      <c r="F48515" s="88"/>
      <c r="G48515" s="88"/>
      <c r="H48515" s="88"/>
      <c r="I48515" s="88"/>
      <c r="J48515" s="88"/>
      <c r="K48515" s="88"/>
    </row>
    <row r="48516" spans="2:11" ht="12" hidden="1" customHeight="1" x14ac:dyDescent="0.2">
      <c r="B48516" s="88"/>
      <c r="C48516" s="88"/>
      <c r="D48516" s="88"/>
      <c r="E48516" s="88"/>
      <c r="F48516" s="88"/>
      <c r="G48516" s="88"/>
      <c r="H48516" s="88"/>
      <c r="I48516" s="88"/>
      <c r="J48516" s="88"/>
      <c r="K48516" s="88"/>
    </row>
    <row r="48517" spans="2:11" ht="12" hidden="1" customHeight="1" x14ac:dyDescent="0.2">
      <c r="B48517" s="88"/>
      <c r="C48517" s="88"/>
      <c r="D48517" s="88"/>
      <c r="E48517" s="88"/>
      <c r="F48517" s="88"/>
      <c r="G48517" s="88"/>
      <c r="H48517" s="88"/>
      <c r="I48517" s="88"/>
      <c r="J48517" s="88"/>
      <c r="K48517" s="88"/>
    </row>
    <row r="48518" spans="2:11" ht="12" hidden="1" customHeight="1" x14ac:dyDescent="0.2">
      <c r="B48518" s="88"/>
      <c r="C48518" s="88"/>
      <c r="D48518" s="88"/>
      <c r="E48518" s="88"/>
      <c r="F48518" s="88"/>
      <c r="G48518" s="88"/>
      <c r="H48518" s="88"/>
      <c r="I48518" s="88"/>
      <c r="J48518" s="88"/>
      <c r="K48518" s="88"/>
    </row>
    <row r="48519" spans="2:11" ht="12" hidden="1" customHeight="1" x14ac:dyDescent="0.2">
      <c r="B48519" s="88"/>
      <c r="C48519" s="88"/>
      <c r="D48519" s="88"/>
      <c r="E48519" s="88"/>
      <c r="F48519" s="88"/>
      <c r="G48519" s="88"/>
      <c r="H48519" s="88"/>
      <c r="I48519" s="88"/>
      <c r="J48519" s="88"/>
      <c r="K48519" s="88"/>
    </row>
    <row r="48520" spans="2:11" ht="12" hidden="1" customHeight="1" x14ac:dyDescent="0.2">
      <c r="B48520" s="88"/>
      <c r="C48520" s="88"/>
      <c r="D48520" s="88"/>
      <c r="E48520" s="88"/>
      <c r="F48520" s="88"/>
      <c r="G48520" s="88"/>
      <c r="H48520" s="88"/>
      <c r="I48520" s="88"/>
      <c r="J48520" s="88"/>
      <c r="K48520" s="88"/>
    </row>
    <row r="48521" spans="2:11" ht="12" hidden="1" customHeight="1" x14ac:dyDescent="0.2">
      <c r="B48521" s="88"/>
      <c r="C48521" s="88"/>
      <c r="D48521" s="88"/>
      <c r="E48521" s="88"/>
      <c r="F48521" s="88"/>
      <c r="G48521" s="88"/>
      <c r="H48521" s="88"/>
      <c r="I48521" s="88"/>
      <c r="J48521" s="88"/>
      <c r="K48521" s="88"/>
    </row>
    <row r="48522" spans="2:11" ht="12" hidden="1" customHeight="1" x14ac:dyDescent="0.2">
      <c r="B48522" s="88"/>
      <c r="C48522" s="88"/>
      <c r="D48522" s="88"/>
      <c r="E48522" s="88"/>
      <c r="F48522" s="88"/>
      <c r="G48522" s="88"/>
      <c r="H48522" s="88"/>
      <c r="I48522" s="88"/>
      <c r="J48522" s="88"/>
      <c r="K48522" s="88"/>
    </row>
    <row r="48523" spans="2:11" ht="12" hidden="1" customHeight="1" x14ac:dyDescent="0.2">
      <c r="B48523" s="88"/>
      <c r="C48523" s="88"/>
      <c r="D48523" s="88"/>
      <c r="E48523" s="88"/>
      <c r="F48523" s="88"/>
      <c r="G48523" s="88"/>
      <c r="H48523" s="88"/>
      <c r="I48523" s="88"/>
      <c r="J48523" s="88"/>
      <c r="K48523" s="88"/>
    </row>
    <row r="48524" spans="2:11" ht="12" hidden="1" customHeight="1" x14ac:dyDescent="0.2">
      <c r="B48524" s="88"/>
      <c r="C48524" s="88"/>
      <c r="D48524" s="88"/>
      <c r="E48524" s="88"/>
      <c r="F48524" s="88"/>
      <c r="G48524" s="88"/>
      <c r="H48524" s="88"/>
      <c r="I48524" s="88"/>
      <c r="J48524" s="88"/>
      <c r="K48524" s="88"/>
    </row>
    <row r="48525" spans="2:11" ht="12" hidden="1" customHeight="1" x14ac:dyDescent="0.2">
      <c r="B48525" s="88"/>
      <c r="C48525" s="88"/>
      <c r="D48525" s="88"/>
      <c r="E48525" s="88"/>
      <c r="F48525" s="88"/>
      <c r="G48525" s="88"/>
      <c r="H48525" s="88"/>
      <c r="I48525" s="88"/>
      <c r="J48525" s="88"/>
      <c r="K48525" s="88"/>
    </row>
    <row r="48526" spans="2:11" ht="12" hidden="1" customHeight="1" x14ac:dyDescent="0.2">
      <c r="B48526" s="88"/>
      <c r="C48526" s="88"/>
      <c r="D48526" s="88"/>
      <c r="E48526" s="88"/>
      <c r="F48526" s="88"/>
      <c r="G48526" s="88"/>
      <c r="H48526" s="88"/>
      <c r="I48526" s="88"/>
      <c r="J48526" s="88"/>
      <c r="K48526" s="88"/>
    </row>
    <row r="48527" spans="2:11" ht="12" hidden="1" customHeight="1" x14ac:dyDescent="0.2">
      <c r="B48527" s="88"/>
      <c r="C48527" s="88"/>
      <c r="D48527" s="88"/>
      <c r="E48527" s="88"/>
      <c r="F48527" s="88"/>
      <c r="G48527" s="88"/>
      <c r="H48527" s="88"/>
      <c r="I48527" s="88"/>
      <c r="J48527" s="88"/>
      <c r="K48527" s="88"/>
    </row>
    <row r="48528" spans="2:11" ht="12" hidden="1" customHeight="1" x14ac:dyDescent="0.2">
      <c r="B48528" s="88"/>
      <c r="C48528" s="88"/>
      <c r="D48528" s="88"/>
      <c r="E48528" s="88"/>
      <c r="F48528" s="88"/>
      <c r="G48528" s="88"/>
      <c r="H48528" s="88"/>
      <c r="I48528" s="88"/>
      <c r="J48528" s="88"/>
      <c r="K48528" s="88"/>
    </row>
    <row r="48529" spans="2:11" ht="12" hidden="1" customHeight="1" x14ac:dyDescent="0.2">
      <c r="B48529" s="88"/>
      <c r="C48529" s="88"/>
      <c r="D48529" s="88"/>
      <c r="E48529" s="88"/>
      <c r="F48529" s="88"/>
      <c r="G48529" s="88"/>
      <c r="H48529" s="88"/>
      <c r="I48529" s="88"/>
      <c r="J48529" s="88"/>
      <c r="K48529" s="88"/>
    </row>
    <row r="48530" spans="2:11" ht="12" hidden="1" customHeight="1" x14ac:dyDescent="0.2">
      <c r="B48530" s="88"/>
      <c r="C48530" s="88"/>
      <c r="D48530" s="88"/>
      <c r="E48530" s="88"/>
      <c r="F48530" s="88"/>
      <c r="G48530" s="88"/>
      <c r="H48530" s="88"/>
      <c r="I48530" s="88"/>
      <c r="J48530" s="88"/>
      <c r="K48530" s="88"/>
    </row>
    <row r="48531" spans="2:11" ht="12" hidden="1" customHeight="1" x14ac:dyDescent="0.2">
      <c r="B48531" s="88"/>
      <c r="C48531" s="88"/>
      <c r="D48531" s="88"/>
      <c r="E48531" s="88"/>
      <c r="F48531" s="88"/>
      <c r="G48531" s="88"/>
      <c r="H48531" s="88"/>
      <c r="I48531" s="88"/>
      <c r="J48531" s="88"/>
      <c r="K48531" s="88"/>
    </row>
    <row r="48532" spans="2:11" ht="12" hidden="1" customHeight="1" x14ac:dyDescent="0.2">
      <c r="B48532" s="88"/>
      <c r="C48532" s="88"/>
      <c r="D48532" s="88"/>
      <c r="E48532" s="88"/>
      <c r="F48532" s="88"/>
      <c r="G48532" s="88"/>
      <c r="H48532" s="88"/>
      <c r="I48532" s="88"/>
      <c r="J48532" s="88"/>
      <c r="K48532" s="88"/>
    </row>
    <row r="48533" spans="2:11" ht="12" hidden="1" customHeight="1" x14ac:dyDescent="0.2">
      <c r="B48533" s="88"/>
      <c r="C48533" s="88"/>
      <c r="D48533" s="88"/>
      <c r="E48533" s="88"/>
      <c r="F48533" s="88"/>
      <c r="G48533" s="88"/>
      <c r="H48533" s="88"/>
      <c r="I48533" s="88"/>
      <c r="J48533" s="88"/>
      <c r="K48533" s="88"/>
    </row>
    <row r="48534" spans="2:11" ht="12" hidden="1" customHeight="1" x14ac:dyDescent="0.2">
      <c r="B48534" s="88"/>
      <c r="C48534" s="88"/>
      <c r="D48534" s="88"/>
      <c r="E48534" s="88"/>
      <c r="F48534" s="88"/>
      <c r="G48534" s="88"/>
      <c r="H48534" s="88"/>
      <c r="I48534" s="88"/>
      <c r="J48534" s="88"/>
      <c r="K48534" s="88"/>
    </row>
    <row r="48535" spans="2:11" ht="12" hidden="1" customHeight="1" x14ac:dyDescent="0.2">
      <c r="B48535" s="88"/>
      <c r="C48535" s="88"/>
      <c r="D48535" s="88"/>
      <c r="E48535" s="88"/>
      <c r="F48535" s="88"/>
      <c r="G48535" s="88"/>
      <c r="H48535" s="88"/>
      <c r="I48535" s="88"/>
      <c r="J48535" s="88"/>
      <c r="K48535" s="88"/>
    </row>
    <row r="48536" spans="2:11" ht="12" hidden="1" customHeight="1" x14ac:dyDescent="0.2">
      <c r="B48536" s="88"/>
      <c r="C48536" s="88"/>
      <c r="D48536" s="88"/>
      <c r="E48536" s="88"/>
      <c r="F48536" s="88"/>
      <c r="G48536" s="88"/>
      <c r="H48536" s="88"/>
      <c r="I48536" s="88"/>
      <c r="J48536" s="88"/>
      <c r="K48536" s="88"/>
    </row>
    <row r="48537" spans="2:11" ht="12" hidden="1" customHeight="1" x14ac:dyDescent="0.2">
      <c r="B48537" s="88"/>
      <c r="C48537" s="88"/>
      <c r="D48537" s="88"/>
      <c r="E48537" s="88"/>
      <c r="F48537" s="88"/>
      <c r="G48537" s="88"/>
      <c r="H48537" s="88"/>
      <c r="I48537" s="88"/>
      <c r="J48537" s="88"/>
      <c r="K48537" s="88"/>
    </row>
    <row r="48538" spans="2:11" ht="12" hidden="1" customHeight="1" x14ac:dyDescent="0.2">
      <c r="B48538" s="88"/>
      <c r="C48538" s="88"/>
      <c r="D48538" s="88"/>
      <c r="E48538" s="88"/>
      <c r="F48538" s="88"/>
      <c r="G48538" s="88"/>
      <c r="H48538" s="88"/>
      <c r="I48538" s="88"/>
      <c r="J48538" s="88"/>
      <c r="K48538" s="88"/>
    </row>
    <row r="48539" spans="2:11" ht="12" hidden="1" customHeight="1" x14ac:dyDescent="0.2">
      <c r="B48539" s="88"/>
      <c r="C48539" s="88"/>
      <c r="D48539" s="88"/>
      <c r="E48539" s="88"/>
      <c r="F48539" s="88"/>
      <c r="G48539" s="88"/>
      <c r="H48539" s="88"/>
      <c r="I48539" s="88"/>
      <c r="J48539" s="88"/>
      <c r="K48539" s="88"/>
    </row>
    <row r="48540" spans="2:11" ht="12" hidden="1" customHeight="1" x14ac:dyDescent="0.2">
      <c r="B48540" s="88"/>
      <c r="C48540" s="88"/>
      <c r="D48540" s="88"/>
      <c r="E48540" s="88"/>
      <c r="F48540" s="88"/>
      <c r="G48540" s="88"/>
      <c r="H48540" s="88"/>
      <c r="I48540" s="88"/>
      <c r="J48540" s="88"/>
      <c r="K48540" s="88"/>
    </row>
    <row r="48541" spans="2:11" ht="12" hidden="1" customHeight="1" x14ac:dyDescent="0.2">
      <c r="B48541" s="88"/>
      <c r="C48541" s="88"/>
      <c r="D48541" s="88"/>
      <c r="E48541" s="88"/>
      <c r="F48541" s="88"/>
      <c r="G48541" s="88"/>
      <c r="H48541" s="88"/>
      <c r="I48541" s="88"/>
      <c r="J48541" s="88"/>
      <c r="K48541" s="88"/>
    </row>
    <row r="48542" spans="2:11" ht="12" hidden="1" customHeight="1" x14ac:dyDescent="0.2">
      <c r="B48542" s="88"/>
      <c r="C48542" s="88"/>
      <c r="D48542" s="88"/>
      <c r="E48542" s="88"/>
      <c r="F48542" s="88"/>
      <c r="G48542" s="88"/>
      <c r="H48542" s="88"/>
      <c r="I48542" s="88"/>
      <c r="J48542" s="88"/>
      <c r="K48542" s="88"/>
    </row>
    <row r="48543" spans="2:11" ht="12" hidden="1" customHeight="1" x14ac:dyDescent="0.2">
      <c r="B48543" s="88"/>
      <c r="C48543" s="88"/>
      <c r="D48543" s="88"/>
      <c r="E48543" s="88"/>
      <c r="F48543" s="88"/>
      <c r="G48543" s="88"/>
      <c r="H48543" s="88"/>
      <c r="I48543" s="88"/>
      <c r="J48543" s="88"/>
      <c r="K48543" s="88"/>
    </row>
    <row r="48544" spans="2:11" ht="12" hidden="1" customHeight="1" x14ac:dyDescent="0.2">
      <c r="B48544" s="88"/>
      <c r="C48544" s="88"/>
      <c r="D48544" s="88"/>
      <c r="E48544" s="88"/>
      <c r="F48544" s="88"/>
      <c r="G48544" s="88"/>
      <c r="H48544" s="88"/>
      <c r="I48544" s="88"/>
      <c r="J48544" s="88"/>
      <c r="K48544" s="88"/>
    </row>
    <row r="48545" spans="2:11" ht="12" hidden="1" customHeight="1" x14ac:dyDescent="0.2">
      <c r="B48545" s="88"/>
      <c r="C48545" s="88"/>
      <c r="D48545" s="88"/>
      <c r="E48545" s="88"/>
      <c r="F48545" s="88"/>
      <c r="G48545" s="88"/>
      <c r="H48545" s="88"/>
      <c r="I48545" s="88"/>
      <c r="J48545" s="88"/>
      <c r="K48545" s="88"/>
    </row>
    <row r="48546" spans="2:11" ht="12" hidden="1" customHeight="1" x14ac:dyDescent="0.2">
      <c r="B48546" s="88"/>
      <c r="C48546" s="88"/>
      <c r="D48546" s="88"/>
      <c r="E48546" s="88"/>
      <c r="F48546" s="88"/>
      <c r="G48546" s="88"/>
      <c r="H48546" s="88"/>
      <c r="I48546" s="88"/>
      <c r="J48546" s="88"/>
      <c r="K48546" s="88"/>
    </row>
    <row r="48547" spans="2:11" ht="12" hidden="1" customHeight="1" x14ac:dyDescent="0.2">
      <c r="B48547" s="88"/>
      <c r="C48547" s="88"/>
      <c r="D48547" s="88"/>
      <c r="E48547" s="88"/>
      <c r="F48547" s="88"/>
      <c r="G48547" s="88"/>
      <c r="H48547" s="88"/>
      <c r="I48547" s="88"/>
      <c r="J48547" s="88"/>
      <c r="K48547" s="88"/>
    </row>
    <row r="48548" spans="2:11" ht="12" hidden="1" customHeight="1" x14ac:dyDescent="0.2">
      <c r="B48548" s="88"/>
      <c r="C48548" s="88"/>
      <c r="D48548" s="88"/>
      <c r="E48548" s="88"/>
      <c r="F48548" s="88"/>
      <c r="G48548" s="88"/>
      <c r="H48548" s="88"/>
      <c r="I48548" s="88"/>
      <c r="J48548" s="88"/>
      <c r="K48548" s="88"/>
    </row>
    <row r="48549" spans="2:11" ht="12" hidden="1" customHeight="1" x14ac:dyDescent="0.2">
      <c r="B48549" s="88"/>
      <c r="C48549" s="88"/>
      <c r="D48549" s="88"/>
      <c r="E48549" s="88"/>
      <c r="F48549" s="88"/>
      <c r="G48549" s="88"/>
      <c r="H48549" s="88"/>
      <c r="I48549" s="88"/>
      <c r="J48549" s="88"/>
      <c r="K48549" s="88"/>
    </row>
    <row r="48550" spans="2:11" ht="12" hidden="1" customHeight="1" x14ac:dyDescent="0.2">
      <c r="B48550" s="88"/>
      <c r="C48550" s="88"/>
      <c r="D48550" s="88"/>
      <c r="E48550" s="88"/>
      <c r="F48550" s="88"/>
      <c r="G48550" s="88"/>
      <c r="H48550" s="88"/>
      <c r="I48550" s="88"/>
      <c r="J48550" s="88"/>
      <c r="K48550" s="88"/>
    </row>
    <row r="48551" spans="2:11" ht="12" hidden="1" customHeight="1" x14ac:dyDescent="0.2">
      <c r="B48551" s="88"/>
      <c r="C48551" s="88"/>
      <c r="D48551" s="88"/>
      <c r="E48551" s="88"/>
      <c r="F48551" s="88"/>
      <c r="G48551" s="88"/>
      <c r="H48551" s="88"/>
      <c r="I48551" s="88"/>
      <c r="J48551" s="88"/>
      <c r="K48551" s="88"/>
    </row>
    <row r="48552" spans="2:11" ht="12" hidden="1" customHeight="1" x14ac:dyDescent="0.2">
      <c r="B48552" s="88"/>
      <c r="C48552" s="88"/>
      <c r="D48552" s="88"/>
      <c r="E48552" s="88"/>
      <c r="F48552" s="88"/>
      <c r="G48552" s="88"/>
      <c r="H48552" s="88"/>
      <c r="I48552" s="88"/>
      <c r="J48552" s="88"/>
      <c r="K48552" s="88"/>
    </row>
    <row r="48553" spans="2:11" ht="12" hidden="1" customHeight="1" x14ac:dyDescent="0.2">
      <c r="B48553" s="88"/>
      <c r="C48553" s="88"/>
      <c r="D48553" s="88"/>
      <c r="E48553" s="88"/>
      <c r="F48553" s="88"/>
      <c r="G48553" s="88"/>
      <c r="H48553" s="88"/>
      <c r="I48553" s="88"/>
      <c r="J48553" s="88"/>
      <c r="K48553" s="88"/>
    </row>
    <row r="48554" spans="2:11" ht="12" hidden="1" customHeight="1" x14ac:dyDescent="0.2">
      <c r="B48554" s="88"/>
      <c r="C48554" s="88"/>
      <c r="D48554" s="88"/>
      <c r="E48554" s="88"/>
      <c r="F48554" s="88"/>
      <c r="G48554" s="88"/>
      <c r="H48554" s="88"/>
      <c r="I48554" s="88"/>
      <c r="J48554" s="88"/>
      <c r="K48554" s="88"/>
    </row>
    <row r="48555" spans="2:11" ht="12" hidden="1" customHeight="1" x14ac:dyDescent="0.2">
      <c r="B48555" s="88"/>
      <c r="C48555" s="88"/>
      <c r="D48555" s="88"/>
      <c r="E48555" s="88"/>
      <c r="F48555" s="88"/>
      <c r="G48555" s="88"/>
      <c r="H48555" s="88"/>
      <c r="I48555" s="88"/>
      <c r="J48555" s="88"/>
      <c r="K48555" s="88"/>
    </row>
    <row r="48556" spans="2:11" ht="12" hidden="1" customHeight="1" x14ac:dyDescent="0.2">
      <c r="B48556" s="88"/>
      <c r="C48556" s="88"/>
      <c r="D48556" s="88"/>
      <c r="E48556" s="88"/>
      <c r="F48556" s="88"/>
      <c r="G48556" s="88"/>
      <c r="H48556" s="88"/>
      <c r="I48556" s="88"/>
      <c r="J48556" s="88"/>
      <c r="K48556" s="88"/>
    </row>
    <row r="48557" spans="2:11" ht="12" hidden="1" customHeight="1" x14ac:dyDescent="0.2">
      <c r="B48557" s="88"/>
      <c r="C48557" s="88"/>
      <c r="D48557" s="88"/>
      <c r="E48557" s="88"/>
      <c r="F48557" s="88"/>
      <c r="G48557" s="88"/>
      <c r="H48557" s="88"/>
      <c r="I48557" s="88"/>
      <c r="J48557" s="88"/>
      <c r="K48557" s="88"/>
    </row>
    <row r="48558" spans="2:11" ht="12" hidden="1" customHeight="1" x14ac:dyDescent="0.2">
      <c r="B48558" s="88"/>
      <c r="C48558" s="88"/>
      <c r="D48558" s="88"/>
      <c r="E48558" s="88"/>
      <c r="F48558" s="88"/>
      <c r="G48558" s="88"/>
      <c r="H48558" s="88"/>
      <c r="I48558" s="88"/>
      <c r="J48558" s="88"/>
      <c r="K48558" s="88"/>
    </row>
    <row r="48559" spans="2:11" ht="12" hidden="1" customHeight="1" x14ac:dyDescent="0.2">
      <c r="B48559" s="88"/>
      <c r="C48559" s="88"/>
      <c r="D48559" s="88"/>
      <c r="E48559" s="88"/>
      <c r="F48559" s="88"/>
      <c r="G48559" s="88"/>
      <c r="H48559" s="88"/>
      <c r="I48559" s="88"/>
      <c r="J48559" s="88"/>
      <c r="K48559" s="88"/>
    </row>
    <row r="48560" spans="2:11" ht="12" hidden="1" customHeight="1" x14ac:dyDescent="0.2">
      <c r="B48560" s="88"/>
      <c r="C48560" s="88"/>
      <c r="D48560" s="88"/>
      <c r="E48560" s="88"/>
      <c r="F48560" s="88"/>
      <c r="G48560" s="88"/>
      <c r="H48560" s="88"/>
      <c r="I48560" s="88"/>
      <c r="J48560" s="88"/>
      <c r="K48560" s="88"/>
    </row>
    <row r="48561" spans="2:11" ht="12" hidden="1" customHeight="1" x14ac:dyDescent="0.2">
      <c r="B48561" s="88"/>
      <c r="C48561" s="88"/>
      <c r="D48561" s="88"/>
      <c r="E48561" s="88"/>
      <c r="F48561" s="88"/>
      <c r="G48561" s="88"/>
      <c r="H48561" s="88"/>
      <c r="I48561" s="88"/>
      <c r="J48561" s="88"/>
      <c r="K48561" s="88"/>
    </row>
    <row r="48562" spans="2:11" ht="12" hidden="1" customHeight="1" x14ac:dyDescent="0.2">
      <c r="B48562" s="88"/>
      <c r="C48562" s="88"/>
      <c r="D48562" s="88"/>
      <c r="E48562" s="88"/>
      <c r="F48562" s="88"/>
      <c r="G48562" s="88"/>
      <c r="H48562" s="88"/>
      <c r="I48562" s="88"/>
      <c r="J48562" s="88"/>
      <c r="K48562" s="88"/>
    </row>
    <row r="48563" spans="2:11" ht="12" hidden="1" customHeight="1" x14ac:dyDescent="0.2">
      <c r="B48563" s="88"/>
      <c r="C48563" s="88"/>
      <c r="D48563" s="88"/>
      <c r="E48563" s="88"/>
      <c r="F48563" s="88"/>
      <c r="G48563" s="88"/>
      <c r="H48563" s="88"/>
      <c r="I48563" s="88"/>
      <c r="J48563" s="88"/>
      <c r="K48563" s="88"/>
    </row>
    <row r="48564" spans="2:11" ht="12" hidden="1" customHeight="1" x14ac:dyDescent="0.2">
      <c r="B48564" s="88"/>
      <c r="C48564" s="88"/>
      <c r="D48564" s="88"/>
      <c r="E48564" s="88"/>
      <c r="F48564" s="88"/>
      <c r="G48564" s="88"/>
      <c r="H48564" s="88"/>
      <c r="I48564" s="88"/>
      <c r="J48564" s="88"/>
      <c r="K48564" s="88"/>
    </row>
    <row r="48565" spans="2:11" ht="12" hidden="1" customHeight="1" x14ac:dyDescent="0.2">
      <c r="B48565" s="88"/>
      <c r="C48565" s="88"/>
      <c r="D48565" s="88"/>
      <c r="E48565" s="88"/>
      <c r="F48565" s="88"/>
      <c r="G48565" s="88"/>
      <c r="H48565" s="88"/>
      <c r="I48565" s="88"/>
      <c r="J48565" s="88"/>
      <c r="K48565" s="88"/>
    </row>
    <row r="48566" spans="2:11" ht="12" hidden="1" customHeight="1" x14ac:dyDescent="0.2">
      <c r="B48566" s="88"/>
      <c r="C48566" s="88"/>
      <c r="D48566" s="88"/>
      <c r="E48566" s="88"/>
      <c r="F48566" s="88"/>
      <c r="G48566" s="88"/>
      <c r="H48566" s="88"/>
      <c r="I48566" s="88"/>
      <c r="J48566" s="88"/>
      <c r="K48566" s="88"/>
    </row>
    <row r="48567" spans="2:11" ht="12" hidden="1" customHeight="1" x14ac:dyDescent="0.2">
      <c r="B48567" s="88"/>
      <c r="C48567" s="88"/>
      <c r="D48567" s="88"/>
      <c r="E48567" s="88"/>
      <c r="F48567" s="88"/>
      <c r="G48567" s="88"/>
      <c r="H48567" s="88"/>
      <c r="I48567" s="88"/>
      <c r="J48567" s="88"/>
      <c r="K48567" s="88"/>
    </row>
    <row r="48568" spans="2:11" ht="12" hidden="1" customHeight="1" x14ac:dyDescent="0.2">
      <c r="B48568" s="88"/>
      <c r="C48568" s="88"/>
      <c r="D48568" s="88"/>
      <c r="E48568" s="88"/>
      <c r="F48568" s="88"/>
      <c r="G48568" s="88"/>
      <c r="H48568" s="88"/>
      <c r="I48568" s="88"/>
      <c r="J48568" s="88"/>
      <c r="K48568" s="88"/>
    </row>
    <row r="48569" spans="2:11" ht="12" hidden="1" customHeight="1" x14ac:dyDescent="0.2">
      <c r="B48569" s="88"/>
      <c r="C48569" s="88"/>
      <c r="D48569" s="88"/>
      <c r="E48569" s="88"/>
      <c r="F48569" s="88"/>
      <c r="G48569" s="88"/>
      <c r="H48569" s="88"/>
      <c r="I48569" s="88"/>
      <c r="J48569" s="88"/>
      <c r="K48569" s="88"/>
    </row>
    <row r="48570" spans="2:11" ht="12" hidden="1" customHeight="1" x14ac:dyDescent="0.2">
      <c r="B48570" s="88"/>
      <c r="C48570" s="88"/>
      <c r="D48570" s="88"/>
      <c r="E48570" s="88"/>
      <c r="F48570" s="88"/>
      <c r="G48570" s="88"/>
      <c r="H48570" s="88"/>
      <c r="I48570" s="88"/>
      <c r="J48570" s="88"/>
      <c r="K48570" s="88"/>
    </row>
    <row r="48571" spans="2:11" ht="12" hidden="1" customHeight="1" x14ac:dyDescent="0.2">
      <c r="B48571" s="88"/>
      <c r="C48571" s="88"/>
      <c r="D48571" s="88"/>
      <c r="E48571" s="88"/>
      <c r="F48571" s="88"/>
      <c r="G48571" s="88"/>
      <c r="H48571" s="88"/>
      <c r="I48571" s="88"/>
      <c r="J48571" s="88"/>
      <c r="K48571" s="88"/>
    </row>
    <row r="48572" spans="2:11" ht="12" hidden="1" customHeight="1" x14ac:dyDescent="0.2">
      <c r="B48572" s="88"/>
      <c r="C48572" s="88"/>
      <c r="D48572" s="88"/>
      <c r="E48572" s="88"/>
      <c r="F48572" s="88"/>
      <c r="G48572" s="88"/>
      <c r="H48572" s="88"/>
      <c r="I48572" s="88"/>
      <c r="J48572" s="88"/>
      <c r="K48572" s="88"/>
    </row>
    <row r="48573" spans="2:11" ht="12" hidden="1" customHeight="1" x14ac:dyDescent="0.2">
      <c r="B48573" s="88"/>
      <c r="C48573" s="88"/>
      <c r="D48573" s="88"/>
      <c r="E48573" s="88"/>
      <c r="F48573" s="88"/>
      <c r="G48573" s="88"/>
      <c r="H48573" s="88"/>
      <c r="I48573" s="88"/>
      <c r="J48573" s="88"/>
      <c r="K48573" s="88"/>
    </row>
    <row r="48574" spans="2:11" ht="12" hidden="1" customHeight="1" x14ac:dyDescent="0.2">
      <c r="B48574" s="88"/>
      <c r="C48574" s="88"/>
      <c r="D48574" s="88"/>
      <c r="E48574" s="88"/>
      <c r="F48574" s="88"/>
      <c r="G48574" s="88"/>
      <c r="H48574" s="88"/>
      <c r="I48574" s="88"/>
      <c r="J48574" s="88"/>
      <c r="K48574" s="88"/>
    </row>
    <row r="48575" spans="2:11" ht="12" hidden="1" customHeight="1" x14ac:dyDescent="0.2">
      <c r="B48575" s="88"/>
      <c r="C48575" s="88"/>
      <c r="D48575" s="88"/>
      <c r="E48575" s="88"/>
      <c r="F48575" s="88"/>
      <c r="G48575" s="88"/>
      <c r="H48575" s="88"/>
      <c r="I48575" s="88"/>
      <c r="J48575" s="88"/>
      <c r="K48575" s="88"/>
    </row>
    <row r="48576" spans="2:11" ht="12" hidden="1" customHeight="1" x14ac:dyDescent="0.2">
      <c r="B48576" s="88"/>
      <c r="C48576" s="88"/>
      <c r="D48576" s="88"/>
      <c r="E48576" s="88"/>
      <c r="F48576" s="88"/>
      <c r="G48576" s="88"/>
      <c r="H48576" s="88"/>
      <c r="I48576" s="88"/>
      <c r="J48576" s="88"/>
      <c r="K48576" s="88"/>
    </row>
    <row r="48577" spans="2:11" ht="12" hidden="1" customHeight="1" x14ac:dyDescent="0.2">
      <c r="B48577" s="88"/>
      <c r="C48577" s="88"/>
      <c r="D48577" s="88"/>
      <c r="E48577" s="88"/>
      <c r="F48577" s="88"/>
      <c r="G48577" s="88"/>
      <c r="H48577" s="88"/>
      <c r="I48577" s="88"/>
      <c r="J48577" s="88"/>
      <c r="K48577" s="88"/>
    </row>
    <row r="48578" spans="2:11" ht="12" hidden="1" customHeight="1" x14ac:dyDescent="0.2">
      <c r="B48578" s="88"/>
      <c r="C48578" s="88"/>
      <c r="D48578" s="88"/>
      <c r="E48578" s="88"/>
      <c r="F48578" s="88"/>
      <c r="G48578" s="88"/>
      <c r="H48578" s="88"/>
      <c r="I48578" s="88"/>
      <c r="J48578" s="88"/>
      <c r="K48578" s="88"/>
    </row>
    <row r="48579" spans="2:11" ht="12" hidden="1" customHeight="1" x14ac:dyDescent="0.2">
      <c r="B48579" s="88"/>
      <c r="C48579" s="88"/>
      <c r="D48579" s="88"/>
      <c r="E48579" s="88"/>
      <c r="F48579" s="88"/>
      <c r="G48579" s="88"/>
      <c r="H48579" s="88"/>
      <c r="I48579" s="88"/>
      <c r="J48579" s="88"/>
      <c r="K48579" s="88"/>
    </row>
    <row r="48580" spans="2:11" ht="12" hidden="1" customHeight="1" x14ac:dyDescent="0.2">
      <c r="B48580" s="88"/>
      <c r="C48580" s="88"/>
      <c r="D48580" s="88"/>
      <c r="E48580" s="88"/>
      <c r="F48580" s="88"/>
      <c r="G48580" s="88"/>
      <c r="H48580" s="88"/>
      <c r="I48580" s="88"/>
      <c r="J48580" s="88"/>
      <c r="K48580" s="88"/>
    </row>
    <row r="48581" spans="2:11" ht="12" hidden="1" customHeight="1" x14ac:dyDescent="0.2">
      <c r="B48581" s="88"/>
      <c r="C48581" s="88"/>
      <c r="D48581" s="88"/>
      <c r="E48581" s="88"/>
      <c r="F48581" s="88"/>
      <c r="G48581" s="88"/>
      <c r="H48581" s="88"/>
      <c r="I48581" s="88"/>
      <c r="J48581" s="88"/>
      <c r="K48581" s="88"/>
    </row>
    <row r="48582" spans="2:11" ht="12" hidden="1" customHeight="1" x14ac:dyDescent="0.2">
      <c r="B48582" s="88"/>
      <c r="C48582" s="88"/>
      <c r="D48582" s="88"/>
      <c r="E48582" s="88"/>
      <c r="F48582" s="88"/>
      <c r="G48582" s="88"/>
      <c r="H48582" s="88"/>
      <c r="I48582" s="88"/>
      <c r="J48582" s="88"/>
      <c r="K48582" s="88"/>
    </row>
    <row r="48583" spans="2:11" ht="12" hidden="1" customHeight="1" x14ac:dyDescent="0.2">
      <c r="B48583" s="88"/>
      <c r="C48583" s="88"/>
      <c r="D48583" s="88"/>
      <c r="E48583" s="88"/>
      <c r="F48583" s="88"/>
      <c r="G48583" s="88"/>
      <c r="H48583" s="88"/>
      <c r="I48583" s="88"/>
      <c r="J48583" s="88"/>
      <c r="K48583" s="88"/>
    </row>
    <row r="48584" spans="2:11" ht="12" hidden="1" customHeight="1" x14ac:dyDescent="0.2">
      <c r="B48584" s="88"/>
      <c r="C48584" s="88"/>
      <c r="D48584" s="88"/>
      <c r="E48584" s="88"/>
      <c r="F48584" s="88"/>
      <c r="G48584" s="88"/>
      <c r="H48584" s="88"/>
      <c r="I48584" s="88"/>
      <c r="J48584" s="88"/>
      <c r="K48584" s="88"/>
    </row>
    <row r="48585" spans="2:11" ht="12" hidden="1" customHeight="1" x14ac:dyDescent="0.2">
      <c r="B48585" s="88"/>
      <c r="C48585" s="88"/>
      <c r="D48585" s="88"/>
      <c r="E48585" s="88"/>
      <c r="F48585" s="88"/>
      <c r="G48585" s="88"/>
      <c r="H48585" s="88"/>
      <c r="I48585" s="88"/>
      <c r="J48585" s="88"/>
      <c r="K48585" s="88"/>
    </row>
    <row r="48586" spans="2:11" ht="12" hidden="1" customHeight="1" x14ac:dyDescent="0.2">
      <c r="B48586" s="88"/>
      <c r="C48586" s="88"/>
      <c r="D48586" s="88"/>
      <c r="E48586" s="88"/>
      <c r="F48586" s="88"/>
      <c r="G48586" s="88"/>
      <c r="H48586" s="88"/>
      <c r="I48586" s="88"/>
      <c r="J48586" s="88"/>
      <c r="K48586" s="88"/>
    </row>
    <row r="48587" spans="2:11" ht="12" hidden="1" customHeight="1" x14ac:dyDescent="0.2">
      <c r="B48587" s="88"/>
      <c r="C48587" s="88"/>
      <c r="D48587" s="88"/>
      <c r="E48587" s="88"/>
      <c r="F48587" s="88"/>
      <c r="G48587" s="88"/>
      <c r="H48587" s="88"/>
      <c r="I48587" s="88"/>
      <c r="J48587" s="88"/>
      <c r="K48587" s="88"/>
    </row>
    <row r="48588" spans="2:11" ht="12" hidden="1" customHeight="1" x14ac:dyDescent="0.2">
      <c r="B48588" s="88"/>
      <c r="C48588" s="88"/>
      <c r="D48588" s="88"/>
      <c r="E48588" s="88"/>
      <c r="F48588" s="88"/>
      <c r="G48588" s="88"/>
      <c r="H48588" s="88"/>
      <c r="I48588" s="88"/>
      <c r="J48588" s="88"/>
      <c r="K48588" s="88"/>
    </row>
    <row r="48589" spans="2:11" ht="12" hidden="1" customHeight="1" x14ac:dyDescent="0.2">
      <c r="B48589" s="88"/>
      <c r="C48589" s="88"/>
      <c r="D48589" s="88"/>
      <c r="E48589" s="88"/>
      <c r="F48589" s="88"/>
      <c r="G48589" s="88"/>
      <c r="H48589" s="88"/>
      <c r="I48589" s="88"/>
      <c r="J48589" s="88"/>
      <c r="K48589" s="88"/>
    </row>
    <row r="48590" spans="2:11" ht="12" hidden="1" customHeight="1" x14ac:dyDescent="0.2">
      <c r="B48590" s="88"/>
      <c r="C48590" s="88"/>
      <c r="D48590" s="88"/>
      <c r="E48590" s="88"/>
      <c r="F48590" s="88"/>
      <c r="G48590" s="88"/>
      <c r="H48590" s="88"/>
      <c r="I48590" s="88"/>
      <c r="J48590" s="88"/>
      <c r="K48590" s="88"/>
    </row>
    <row r="48591" spans="2:11" ht="12" hidden="1" customHeight="1" x14ac:dyDescent="0.2">
      <c r="B48591" s="88"/>
      <c r="C48591" s="88"/>
      <c r="D48591" s="88"/>
      <c r="E48591" s="88"/>
      <c r="F48591" s="88"/>
      <c r="G48591" s="88"/>
      <c r="H48591" s="88"/>
      <c r="I48591" s="88"/>
      <c r="J48591" s="88"/>
      <c r="K48591" s="88"/>
    </row>
    <row r="48592" spans="2:11" ht="12" hidden="1" customHeight="1" x14ac:dyDescent="0.2">
      <c r="B48592" s="88"/>
      <c r="C48592" s="88"/>
      <c r="D48592" s="88"/>
      <c r="E48592" s="88"/>
      <c r="F48592" s="88"/>
      <c r="G48592" s="88"/>
      <c r="H48592" s="88"/>
      <c r="I48592" s="88"/>
      <c r="J48592" s="88"/>
      <c r="K48592" s="88"/>
    </row>
    <row r="48593" spans="2:11" ht="12" hidden="1" customHeight="1" x14ac:dyDescent="0.2">
      <c r="B48593" s="88"/>
      <c r="C48593" s="88"/>
      <c r="D48593" s="88"/>
      <c r="E48593" s="88"/>
      <c r="F48593" s="88"/>
      <c r="G48593" s="88"/>
      <c r="H48593" s="88"/>
      <c r="I48593" s="88"/>
      <c r="J48593" s="88"/>
      <c r="K48593" s="88"/>
    </row>
    <row r="48594" spans="2:11" ht="12" hidden="1" customHeight="1" x14ac:dyDescent="0.2">
      <c r="B48594" s="88"/>
      <c r="C48594" s="88"/>
      <c r="D48594" s="88"/>
      <c r="E48594" s="88"/>
      <c r="F48594" s="88"/>
      <c r="G48594" s="88"/>
      <c r="H48594" s="88"/>
      <c r="I48594" s="88"/>
      <c r="J48594" s="88"/>
      <c r="K48594" s="88"/>
    </row>
    <row r="48595" spans="2:11" ht="12" hidden="1" customHeight="1" x14ac:dyDescent="0.2">
      <c r="B48595" s="88"/>
      <c r="C48595" s="88"/>
      <c r="D48595" s="88"/>
      <c r="E48595" s="88"/>
      <c r="F48595" s="88"/>
      <c r="G48595" s="88"/>
      <c r="H48595" s="88"/>
      <c r="I48595" s="88"/>
      <c r="J48595" s="88"/>
      <c r="K48595" s="88"/>
    </row>
    <row r="48596" spans="2:11" ht="12" hidden="1" customHeight="1" x14ac:dyDescent="0.2">
      <c r="B48596" s="88"/>
      <c r="C48596" s="88"/>
      <c r="D48596" s="88"/>
      <c r="E48596" s="88"/>
      <c r="F48596" s="88"/>
      <c r="G48596" s="88"/>
      <c r="H48596" s="88"/>
      <c r="I48596" s="88"/>
      <c r="J48596" s="88"/>
      <c r="K48596" s="88"/>
    </row>
    <row r="48597" spans="2:11" ht="12" hidden="1" customHeight="1" x14ac:dyDescent="0.2">
      <c r="B48597" s="88"/>
      <c r="C48597" s="88"/>
      <c r="D48597" s="88"/>
      <c r="E48597" s="88"/>
      <c r="F48597" s="88"/>
      <c r="G48597" s="88"/>
      <c r="H48597" s="88"/>
      <c r="I48597" s="88"/>
      <c r="J48597" s="88"/>
      <c r="K48597" s="88"/>
    </row>
    <row r="48598" spans="2:11" ht="12" hidden="1" customHeight="1" x14ac:dyDescent="0.2">
      <c r="B48598" s="88"/>
      <c r="C48598" s="88"/>
      <c r="D48598" s="88"/>
      <c r="E48598" s="88"/>
      <c r="F48598" s="88"/>
      <c r="G48598" s="88"/>
      <c r="H48598" s="88"/>
      <c r="I48598" s="88"/>
      <c r="J48598" s="88"/>
      <c r="K48598" s="88"/>
    </row>
    <row r="48599" spans="2:11" ht="12" hidden="1" customHeight="1" x14ac:dyDescent="0.2">
      <c r="B48599" s="88"/>
      <c r="C48599" s="88"/>
      <c r="D48599" s="88"/>
      <c r="E48599" s="88"/>
      <c r="F48599" s="88"/>
      <c r="G48599" s="88"/>
      <c r="H48599" s="88"/>
      <c r="I48599" s="88"/>
      <c r="J48599" s="88"/>
      <c r="K48599" s="88"/>
    </row>
    <row r="48600" spans="2:11" ht="12" hidden="1" customHeight="1" x14ac:dyDescent="0.2">
      <c r="B48600" s="88"/>
      <c r="C48600" s="88"/>
      <c r="D48600" s="88"/>
      <c r="E48600" s="88"/>
      <c r="F48600" s="88"/>
      <c r="G48600" s="88"/>
      <c r="H48600" s="88"/>
      <c r="I48600" s="88"/>
      <c r="J48600" s="88"/>
      <c r="K48600" s="88"/>
    </row>
    <row r="48601" spans="2:11" ht="12" hidden="1" customHeight="1" x14ac:dyDescent="0.2">
      <c r="B48601" s="88"/>
      <c r="C48601" s="88"/>
      <c r="D48601" s="88"/>
      <c r="E48601" s="88"/>
      <c r="F48601" s="88"/>
      <c r="G48601" s="88"/>
      <c r="H48601" s="88"/>
      <c r="I48601" s="88"/>
      <c r="J48601" s="88"/>
      <c r="K48601" s="88"/>
    </row>
    <row r="48602" spans="2:11" ht="12" hidden="1" customHeight="1" x14ac:dyDescent="0.2">
      <c r="B48602" s="88"/>
      <c r="C48602" s="88"/>
      <c r="D48602" s="88"/>
      <c r="E48602" s="88"/>
      <c r="F48602" s="88"/>
      <c r="G48602" s="88"/>
      <c r="H48602" s="88"/>
      <c r="I48602" s="88"/>
      <c r="J48602" s="88"/>
      <c r="K48602" s="88"/>
    </row>
    <row r="48603" spans="2:11" ht="12" hidden="1" customHeight="1" x14ac:dyDescent="0.2">
      <c r="B48603" s="88"/>
      <c r="C48603" s="88"/>
      <c r="D48603" s="88"/>
      <c r="E48603" s="88"/>
      <c r="F48603" s="88"/>
      <c r="G48603" s="88"/>
      <c r="H48603" s="88"/>
      <c r="I48603" s="88"/>
      <c r="J48603" s="88"/>
      <c r="K48603" s="88"/>
    </row>
    <row r="48604" spans="2:11" ht="12" hidden="1" customHeight="1" x14ac:dyDescent="0.2">
      <c r="B48604" s="88"/>
      <c r="C48604" s="88"/>
      <c r="D48604" s="88"/>
      <c r="E48604" s="88"/>
      <c r="F48604" s="88"/>
      <c r="G48604" s="88"/>
      <c r="H48604" s="88"/>
      <c r="I48604" s="88"/>
      <c r="J48604" s="88"/>
      <c r="K48604" s="88"/>
    </row>
    <row r="48605" spans="2:11" ht="12" hidden="1" customHeight="1" x14ac:dyDescent="0.2">
      <c r="B48605" s="88"/>
      <c r="C48605" s="88"/>
      <c r="D48605" s="88"/>
      <c r="E48605" s="88"/>
      <c r="F48605" s="88"/>
      <c r="G48605" s="88"/>
      <c r="H48605" s="88"/>
      <c r="I48605" s="88"/>
      <c r="J48605" s="88"/>
      <c r="K48605" s="88"/>
    </row>
    <row r="48606" spans="2:11" ht="12" hidden="1" customHeight="1" x14ac:dyDescent="0.2">
      <c r="B48606" s="88"/>
      <c r="C48606" s="88"/>
      <c r="D48606" s="88"/>
      <c r="E48606" s="88"/>
      <c r="F48606" s="88"/>
      <c r="G48606" s="88"/>
      <c r="H48606" s="88"/>
      <c r="I48606" s="88"/>
      <c r="J48606" s="88"/>
      <c r="K48606" s="88"/>
    </row>
    <row r="48607" spans="2:11" ht="12" hidden="1" customHeight="1" x14ac:dyDescent="0.2">
      <c r="B48607" s="88"/>
      <c r="C48607" s="88"/>
      <c r="D48607" s="88"/>
      <c r="E48607" s="88"/>
      <c r="F48607" s="88"/>
      <c r="G48607" s="88"/>
      <c r="H48607" s="88"/>
      <c r="I48607" s="88"/>
      <c r="J48607" s="88"/>
      <c r="K48607" s="88"/>
    </row>
    <row r="48608" spans="2:11" ht="12" hidden="1" customHeight="1" x14ac:dyDescent="0.2">
      <c r="B48608" s="88"/>
      <c r="C48608" s="88"/>
      <c r="D48608" s="88"/>
      <c r="E48608" s="88"/>
      <c r="F48608" s="88"/>
      <c r="G48608" s="88"/>
      <c r="H48608" s="88"/>
      <c r="I48608" s="88"/>
      <c r="J48608" s="88"/>
      <c r="K48608" s="88"/>
    </row>
    <row r="48609" spans="2:11" ht="12" hidden="1" customHeight="1" x14ac:dyDescent="0.2">
      <c r="B48609" s="88"/>
      <c r="C48609" s="88"/>
      <c r="D48609" s="88"/>
      <c r="E48609" s="88"/>
      <c r="F48609" s="88"/>
      <c r="G48609" s="88"/>
      <c r="H48609" s="88"/>
      <c r="I48609" s="88"/>
      <c r="J48609" s="88"/>
      <c r="K48609" s="88"/>
    </row>
    <row r="48610" spans="2:11" ht="12" hidden="1" customHeight="1" x14ac:dyDescent="0.2">
      <c r="B48610" s="88"/>
      <c r="C48610" s="88"/>
      <c r="D48610" s="88"/>
      <c r="E48610" s="88"/>
      <c r="F48610" s="88"/>
      <c r="G48610" s="88"/>
      <c r="H48610" s="88"/>
      <c r="I48610" s="88"/>
      <c r="J48610" s="88"/>
      <c r="K48610" s="88"/>
    </row>
    <row r="48611" spans="2:11" ht="12" hidden="1" customHeight="1" x14ac:dyDescent="0.2">
      <c r="B48611" s="88"/>
      <c r="C48611" s="88"/>
      <c r="D48611" s="88"/>
      <c r="E48611" s="88"/>
      <c r="F48611" s="88"/>
      <c r="G48611" s="88"/>
      <c r="H48611" s="88"/>
      <c r="I48611" s="88"/>
      <c r="J48611" s="88"/>
      <c r="K48611" s="88"/>
    </row>
    <row r="48612" spans="2:11" ht="12" hidden="1" customHeight="1" x14ac:dyDescent="0.2">
      <c r="B48612" s="88"/>
      <c r="C48612" s="88"/>
      <c r="D48612" s="88"/>
      <c r="E48612" s="88"/>
      <c r="F48612" s="88"/>
      <c r="G48612" s="88"/>
      <c r="H48612" s="88"/>
      <c r="I48612" s="88"/>
      <c r="J48612" s="88"/>
      <c r="K48612" s="88"/>
    </row>
    <row r="48613" spans="2:11" ht="12" hidden="1" customHeight="1" x14ac:dyDescent="0.2">
      <c r="B48613" s="88"/>
      <c r="C48613" s="88"/>
      <c r="D48613" s="88"/>
      <c r="E48613" s="88"/>
      <c r="F48613" s="88"/>
      <c r="G48613" s="88"/>
      <c r="H48613" s="88"/>
      <c r="I48613" s="88"/>
      <c r="J48613" s="88"/>
      <c r="K48613" s="88"/>
    </row>
    <row r="48614" spans="2:11" ht="12" hidden="1" customHeight="1" x14ac:dyDescent="0.2">
      <c r="B48614" s="88"/>
      <c r="C48614" s="88"/>
      <c r="D48614" s="88"/>
      <c r="E48614" s="88"/>
      <c r="F48614" s="88"/>
      <c r="G48614" s="88"/>
      <c r="H48614" s="88"/>
      <c r="I48614" s="88"/>
      <c r="J48614" s="88"/>
      <c r="K48614" s="88"/>
    </row>
    <row r="48615" spans="2:11" ht="12" hidden="1" customHeight="1" x14ac:dyDescent="0.2">
      <c r="B48615" s="88"/>
      <c r="C48615" s="88"/>
      <c r="D48615" s="88"/>
      <c r="E48615" s="88"/>
      <c r="F48615" s="88"/>
      <c r="G48615" s="88"/>
      <c r="H48615" s="88"/>
      <c r="I48615" s="88"/>
      <c r="J48615" s="88"/>
      <c r="K48615" s="88"/>
    </row>
    <row r="48616" spans="2:11" ht="12" hidden="1" customHeight="1" x14ac:dyDescent="0.2">
      <c r="B48616" s="88"/>
      <c r="C48616" s="88"/>
      <c r="D48616" s="88"/>
      <c r="E48616" s="88"/>
      <c r="F48616" s="88"/>
      <c r="G48616" s="88"/>
      <c r="H48616" s="88"/>
      <c r="I48616" s="88"/>
      <c r="J48616" s="88"/>
      <c r="K48616" s="88"/>
    </row>
    <row r="48617" spans="2:11" ht="12" hidden="1" customHeight="1" x14ac:dyDescent="0.2">
      <c r="B48617" s="88"/>
      <c r="C48617" s="88"/>
      <c r="D48617" s="88"/>
      <c r="E48617" s="88"/>
      <c r="F48617" s="88"/>
      <c r="G48617" s="88"/>
      <c r="H48617" s="88"/>
      <c r="I48617" s="88"/>
      <c r="J48617" s="88"/>
      <c r="K48617" s="88"/>
    </row>
    <row r="48618" spans="2:11" ht="12" hidden="1" customHeight="1" x14ac:dyDescent="0.2">
      <c r="B48618" s="88"/>
      <c r="C48618" s="88"/>
      <c r="D48618" s="88"/>
      <c r="E48618" s="88"/>
      <c r="F48618" s="88"/>
      <c r="G48618" s="88"/>
      <c r="H48618" s="88"/>
      <c r="I48618" s="88"/>
      <c r="J48618" s="88"/>
      <c r="K48618" s="88"/>
    </row>
    <row r="48619" spans="2:11" ht="12" hidden="1" customHeight="1" x14ac:dyDescent="0.2">
      <c r="B48619" s="88"/>
      <c r="C48619" s="88"/>
      <c r="D48619" s="88"/>
      <c r="E48619" s="88"/>
      <c r="F48619" s="88"/>
      <c r="G48619" s="88"/>
      <c r="H48619" s="88"/>
      <c r="I48619" s="88"/>
      <c r="J48619" s="88"/>
      <c r="K48619" s="88"/>
    </row>
    <row r="48620" spans="2:11" ht="12" hidden="1" customHeight="1" x14ac:dyDescent="0.2">
      <c r="B48620" s="88"/>
      <c r="C48620" s="88"/>
      <c r="D48620" s="88"/>
      <c r="E48620" s="88"/>
      <c r="F48620" s="88"/>
      <c r="G48620" s="88"/>
      <c r="H48620" s="88"/>
      <c r="I48620" s="88"/>
      <c r="J48620" s="88"/>
      <c r="K48620" s="88"/>
    </row>
    <row r="48621" spans="2:11" ht="12" hidden="1" customHeight="1" x14ac:dyDescent="0.2">
      <c r="B48621" s="88"/>
      <c r="C48621" s="88"/>
      <c r="D48621" s="88"/>
      <c r="E48621" s="88"/>
      <c r="F48621" s="88"/>
      <c r="G48621" s="88"/>
      <c r="H48621" s="88"/>
      <c r="I48621" s="88"/>
      <c r="J48621" s="88"/>
      <c r="K48621" s="88"/>
    </row>
    <row r="48622" spans="2:11" ht="12" hidden="1" customHeight="1" x14ac:dyDescent="0.2">
      <c r="B48622" s="88"/>
      <c r="C48622" s="88"/>
      <c r="D48622" s="88"/>
      <c r="E48622" s="88"/>
      <c r="F48622" s="88"/>
      <c r="G48622" s="88"/>
      <c r="H48622" s="88"/>
      <c r="I48622" s="88"/>
      <c r="J48622" s="88"/>
      <c r="K48622" s="88"/>
    </row>
    <row r="48623" spans="2:11" ht="12" hidden="1" customHeight="1" x14ac:dyDescent="0.2">
      <c r="B48623" s="88"/>
      <c r="C48623" s="88"/>
      <c r="D48623" s="88"/>
      <c r="E48623" s="88"/>
      <c r="F48623" s="88"/>
      <c r="G48623" s="88"/>
      <c r="H48623" s="88"/>
      <c r="I48623" s="88"/>
      <c r="J48623" s="88"/>
      <c r="K48623" s="88"/>
    </row>
    <row r="48624" spans="2:11" ht="12" hidden="1" customHeight="1" x14ac:dyDescent="0.2">
      <c r="B48624" s="88"/>
      <c r="C48624" s="88"/>
      <c r="D48624" s="88"/>
      <c r="E48624" s="88"/>
      <c r="F48624" s="88"/>
      <c r="G48624" s="88"/>
      <c r="H48624" s="88"/>
      <c r="I48624" s="88"/>
      <c r="J48624" s="88"/>
      <c r="K48624" s="88"/>
    </row>
    <row r="48625" spans="2:11" ht="12" hidden="1" customHeight="1" x14ac:dyDescent="0.2">
      <c r="B48625" s="88"/>
      <c r="C48625" s="88"/>
      <c r="D48625" s="88"/>
      <c r="E48625" s="88"/>
      <c r="F48625" s="88"/>
      <c r="G48625" s="88"/>
      <c r="H48625" s="88"/>
      <c r="I48625" s="88"/>
      <c r="J48625" s="88"/>
      <c r="K48625" s="88"/>
    </row>
    <row r="48626" spans="2:11" ht="12" hidden="1" customHeight="1" x14ac:dyDescent="0.2">
      <c r="B48626" s="88"/>
      <c r="C48626" s="88"/>
      <c r="D48626" s="88"/>
      <c r="E48626" s="88"/>
      <c r="F48626" s="88"/>
      <c r="G48626" s="88"/>
      <c r="H48626" s="88"/>
      <c r="I48626" s="88"/>
      <c r="J48626" s="88"/>
      <c r="K48626" s="88"/>
    </row>
    <row r="48627" spans="2:11" ht="12" hidden="1" customHeight="1" x14ac:dyDescent="0.2">
      <c r="B48627" s="88"/>
      <c r="C48627" s="88"/>
      <c r="D48627" s="88"/>
      <c r="E48627" s="88"/>
      <c r="F48627" s="88"/>
      <c r="G48627" s="88"/>
      <c r="H48627" s="88"/>
      <c r="I48627" s="88"/>
      <c r="J48627" s="88"/>
      <c r="K48627" s="88"/>
    </row>
    <row r="48628" spans="2:11" ht="12" hidden="1" customHeight="1" x14ac:dyDescent="0.2">
      <c r="B48628" s="88"/>
      <c r="C48628" s="88"/>
      <c r="D48628" s="88"/>
      <c r="E48628" s="88"/>
      <c r="F48628" s="88"/>
      <c r="G48628" s="88"/>
      <c r="H48628" s="88"/>
      <c r="I48628" s="88"/>
      <c r="J48628" s="88"/>
      <c r="K48628" s="88"/>
    </row>
    <row r="48629" spans="2:11" ht="12" hidden="1" customHeight="1" x14ac:dyDescent="0.2">
      <c r="B48629" s="88"/>
      <c r="C48629" s="88"/>
      <c r="D48629" s="88"/>
      <c r="E48629" s="88"/>
      <c r="F48629" s="88"/>
      <c r="G48629" s="88"/>
      <c r="H48629" s="88"/>
      <c r="I48629" s="88"/>
      <c r="J48629" s="88"/>
      <c r="K48629" s="88"/>
    </row>
    <row r="48630" spans="2:11" ht="12" hidden="1" customHeight="1" x14ac:dyDescent="0.2">
      <c r="B48630" s="88"/>
      <c r="C48630" s="88"/>
      <c r="D48630" s="88"/>
      <c r="E48630" s="88"/>
      <c r="F48630" s="88"/>
      <c r="G48630" s="88"/>
      <c r="H48630" s="88"/>
      <c r="I48630" s="88"/>
      <c r="J48630" s="88"/>
      <c r="K48630" s="88"/>
    </row>
    <row r="48631" spans="2:11" ht="12" hidden="1" customHeight="1" x14ac:dyDescent="0.2">
      <c r="B48631" s="88"/>
      <c r="C48631" s="88"/>
      <c r="D48631" s="88"/>
      <c r="E48631" s="88"/>
      <c r="F48631" s="88"/>
      <c r="G48631" s="88"/>
      <c r="H48631" s="88"/>
      <c r="I48631" s="88"/>
      <c r="J48631" s="88"/>
      <c r="K48631" s="88"/>
    </row>
    <row r="48632" spans="2:11" ht="12" hidden="1" customHeight="1" x14ac:dyDescent="0.2">
      <c r="B48632" s="88"/>
      <c r="C48632" s="88"/>
      <c r="D48632" s="88"/>
      <c r="E48632" s="88"/>
      <c r="F48632" s="88"/>
      <c r="G48632" s="88"/>
      <c r="H48632" s="88"/>
      <c r="I48632" s="88"/>
      <c r="J48632" s="88"/>
      <c r="K48632" s="88"/>
    </row>
    <row r="48633" spans="2:11" ht="12" hidden="1" customHeight="1" x14ac:dyDescent="0.2">
      <c r="B48633" s="88"/>
      <c r="C48633" s="88"/>
      <c r="D48633" s="88"/>
      <c r="E48633" s="88"/>
      <c r="F48633" s="88"/>
      <c r="G48633" s="88"/>
      <c r="H48633" s="88"/>
      <c r="I48633" s="88"/>
      <c r="J48633" s="88"/>
      <c r="K48633" s="88"/>
    </row>
    <row r="48634" spans="2:11" ht="12" hidden="1" customHeight="1" x14ac:dyDescent="0.2">
      <c r="B48634" s="88"/>
      <c r="C48634" s="88"/>
      <c r="D48634" s="88"/>
      <c r="E48634" s="88"/>
      <c r="F48634" s="88"/>
      <c r="G48634" s="88"/>
      <c r="H48634" s="88"/>
      <c r="I48634" s="88"/>
      <c r="J48634" s="88"/>
      <c r="K48634" s="88"/>
    </row>
    <row r="48635" spans="2:11" ht="12" hidden="1" customHeight="1" x14ac:dyDescent="0.2">
      <c r="B48635" s="88"/>
      <c r="C48635" s="88"/>
      <c r="D48635" s="88"/>
      <c r="E48635" s="88"/>
      <c r="F48635" s="88"/>
      <c r="G48635" s="88"/>
      <c r="H48635" s="88"/>
      <c r="I48635" s="88"/>
      <c r="J48635" s="88"/>
      <c r="K48635" s="88"/>
    </row>
    <row r="48636" spans="2:11" ht="12" hidden="1" customHeight="1" x14ac:dyDescent="0.2">
      <c r="B48636" s="88"/>
      <c r="C48636" s="88"/>
      <c r="D48636" s="88"/>
      <c r="E48636" s="88"/>
      <c r="F48636" s="88"/>
      <c r="G48636" s="88"/>
      <c r="H48636" s="88"/>
      <c r="I48636" s="88"/>
      <c r="J48636" s="88"/>
      <c r="K48636" s="88"/>
    </row>
    <row r="48637" spans="2:11" ht="12" hidden="1" customHeight="1" x14ac:dyDescent="0.2">
      <c r="B48637" s="88"/>
      <c r="C48637" s="88"/>
      <c r="D48637" s="88"/>
      <c r="E48637" s="88"/>
      <c r="F48637" s="88"/>
      <c r="G48637" s="88"/>
      <c r="H48637" s="88"/>
      <c r="I48637" s="88"/>
      <c r="J48637" s="88"/>
      <c r="K48637" s="88"/>
    </row>
    <row r="48638" spans="2:11" ht="12" hidden="1" customHeight="1" x14ac:dyDescent="0.2">
      <c r="B48638" s="88"/>
      <c r="C48638" s="88"/>
      <c r="D48638" s="88"/>
      <c r="E48638" s="88"/>
      <c r="F48638" s="88"/>
      <c r="G48638" s="88"/>
      <c r="H48638" s="88"/>
      <c r="I48638" s="88"/>
      <c r="J48638" s="88"/>
      <c r="K48638" s="88"/>
    </row>
    <row r="48639" spans="2:11" ht="12" hidden="1" customHeight="1" x14ac:dyDescent="0.2">
      <c r="B48639" s="88"/>
      <c r="C48639" s="88"/>
      <c r="D48639" s="88"/>
      <c r="E48639" s="88"/>
      <c r="F48639" s="88"/>
      <c r="G48639" s="88"/>
      <c r="H48639" s="88"/>
      <c r="I48639" s="88"/>
      <c r="J48639" s="88"/>
      <c r="K48639" s="88"/>
    </row>
    <row r="48640" spans="2:11" ht="12" hidden="1" customHeight="1" x14ac:dyDescent="0.2">
      <c r="B48640" s="88"/>
      <c r="C48640" s="88"/>
      <c r="D48640" s="88"/>
      <c r="E48640" s="88"/>
      <c r="F48640" s="88"/>
      <c r="G48640" s="88"/>
      <c r="H48640" s="88"/>
      <c r="I48640" s="88"/>
      <c r="J48640" s="88"/>
      <c r="K48640" s="88"/>
    </row>
    <row r="48641" spans="2:11" ht="12" hidden="1" customHeight="1" x14ac:dyDescent="0.2">
      <c r="B48641" s="88"/>
      <c r="C48641" s="88"/>
      <c r="D48641" s="88"/>
      <c r="E48641" s="88"/>
      <c r="F48641" s="88"/>
      <c r="G48641" s="88"/>
      <c r="H48641" s="88"/>
      <c r="I48641" s="88"/>
      <c r="J48641" s="88"/>
      <c r="K48641" s="88"/>
    </row>
    <row r="48642" spans="2:11" ht="12" hidden="1" customHeight="1" x14ac:dyDescent="0.2">
      <c r="B48642" s="88"/>
      <c r="C48642" s="88"/>
      <c r="D48642" s="88"/>
      <c r="E48642" s="88"/>
      <c r="F48642" s="88"/>
      <c r="G48642" s="88"/>
      <c r="H48642" s="88"/>
      <c r="I48642" s="88"/>
      <c r="J48642" s="88"/>
      <c r="K48642" s="88"/>
    </row>
    <row r="48643" spans="2:11" ht="12" hidden="1" customHeight="1" x14ac:dyDescent="0.2">
      <c r="B48643" s="88"/>
      <c r="C48643" s="88"/>
      <c r="D48643" s="88"/>
      <c r="E48643" s="88"/>
      <c r="F48643" s="88"/>
      <c r="G48643" s="88"/>
      <c r="H48643" s="88"/>
      <c r="I48643" s="88"/>
      <c r="J48643" s="88"/>
      <c r="K48643" s="88"/>
    </row>
    <row r="48644" spans="2:11" ht="12" hidden="1" customHeight="1" x14ac:dyDescent="0.2">
      <c r="B48644" s="88"/>
      <c r="C48644" s="88"/>
      <c r="D48644" s="88"/>
      <c r="E48644" s="88"/>
      <c r="F48644" s="88"/>
      <c r="G48644" s="88"/>
      <c r="H48644" s="88"/>
      <c r="I48644" s="88"/>
      <c r="J48644" s="88"/>
      <c r="K48644" s="88"/>
    </row>
    <row r="48645" spans="2:11" ht="12" hidden="1" customHeight="1" x14ac:dyDescent="0.2">
      <c r="B48645" s="88"/>
      <c r="C48645" s="88"/>
      <c r="D48645" s="88"/>
      <c r="E48645" s="88"/>
      <c r="F48645" s="88"/>
      <c r="G48645" s="88"/>
      <c r="H48645" s="88"/>
      <c r="I48645" s="88"/>
      <c r="J48645" s="88"/>
      <c r="K48645" s="88"/>
    </row>
    <row r="48646" spans="2:11" ht="12" hidden="1" customHeight="1" x14ac:dyDescent="0.2">
      <c r="B48646" s="88"/>
      <c r="C48646" s="88"/>
      <c r="D48646" s="88"/>
      <c r="E48646" s="88"/>
      <c r="F48646" s="88"/>
      <c r="G48646" s="88"/>
      <c r="H48646" s="88"/>
      <c r="I48646" s="88"/>
      <c r="J48646" s="88"/>
      <c r="K48646" s="88"/>
    </row>
    <row r="48647" spans="2:11" ht="12" hidden="1" customHeight="1" x14ac:dyDescent="0.2">
      <c r="B48647" s="88"/>
      <c r="C48647" s="88"/>
      <c r="D48647" s="88"/>
      <c r="E48647" s="88"/>
      <c r="F48647" s="88"/>
      <c r="G48647" s="88"/>
      <c r="H48647" s="88"/>
      <c r="I48647" s="88"/>
      <c r="J48647" s="88"/>
      <c r="K48647" s="88"/>
    </row>
    <row r="48648" spans="2:11" ht="12" hidden="1" customHeight="1" x14ac:dyDescent="0.2">
      <c r="B48648" s="88"/>
      <c r="C48648" s="88"/>
      <c r="D48648" s="88"/>
      <c r="E48648" s="88"/>
      <c r="F48648" s="88"/>
      <c r="G48648" s="88"/>
      <c r="H48648" s="88"/>
      <c r="I48648" s="88"/>
      <c r="J48648" s="88"/>
      <c r="K48648" s="88"/>
    </row>
    <row r="48649" spans="2:11" ht="12" hidden="1" customHeight="1" x14ac:dyDescent="0.2">
      <c r="B48649" s="88"/>
      <c r="C48649" s="88"/>
      <c r="D48649" s="88"/>
      <c r="E48649" s="88"/>
      <c r="F48649" s="88"/>
      <c r="G48649" s="88"/>
      <c r="H48649" s="88"/>
      <c r="I48649" s="88"/>
      <c r="J48649" s="88"/>
      <c r="K48649" s="88"/>
    </row>
    <row r="48650" spans="2:11" ht="12" hidden="1" customHeight="1" x14ac:dyDescent="0.2">
      <c r="B48650" s="88"/>
      <c r="C48650" s="88"/>
      <c r="D48650" s="88"/>
      <c r="E48650" s="88"/>
      <c r="F48650" s="88"/>
      <c r="G48650" s="88"/>
      <c r="H48650" s="88"/>
      <c r="I48650" s="88"/>
      <c r="J48650" s="88"/>
      <c r="K48650" s="88"/>
    </row>
    <row r="48651" spans="2:11" ht="12" hidden="1" customHeight="1" x14ac:dyDescent="0.2">
      <c r="B48651" s="88"/>
      <c r="C48651" s="88"/>
      <c r="D48651" s="88"/>
      <c r="E48651" s="88"/>
      <c r="F48651" s="88"/>
      <c r="G48651" s="88"/>
      <c r="H48651" s="88"/>
      <c r="I48651" s="88"/>
      <c r="J48651" s="88"/>
      <c r="K48651" s="88"/>
    </row>
    <row r="48652" spans="2:11" ht="12" hidden="1" customHeight="1" x14ac:dyDescent="0.2">
      <c r="B48652" s="88"/>
      <c r="C48652" s="88"/>
      <c r="D48652" s="88"/>
      <c r="E48652" s="88"/>
      <c r="F48652" s="88"/>
      <c r="G48652" s="88"/>
      <c r="H48652" s="88"/>
      <c r="I48652" s="88"/>
      <c r="J48652" s="88"/>
      <c r="K48652" s="88"/>
    </row>
    <row r="48653" spans="2:11" ht="12" hidden="1" customHeight="1" x14ac:dyDescent="0.2">
      <c r="B48653" s="88"/>
      <c r="C48653" s="88"/>
      <c r="D48653" s="88"/>
      <c r="E48653" s="88"/>
      <c r="F48653" s="88"/>
      <c r="G48653" s="88"/>
      <c r="H48653" s="88"/>
      <c r="I48653" s="88"/>
      <c r="J48653" s="88"/>
      <c r="K48653" s="88"/>
    </row>
    <row r="48654" spans="2:11" ht="12" hidden="1" customHeight="1" x14ac:dyDescent="0.2">
      <c r="B48654" s="88"/>
      <c r="C48654" s="88"/>
      <c r="D48654" s="88"/>
      <c r="E48654" s="88"/>
      <c r="F48654" s="88"/>
      <c r="G48654" s="88"/>
      <c r="H48654" s="88"/>
      <c r="I48654" s="88"/>
      <c r="J48654" s="88"/>
      <c r="K48654" s="88"/>
    </row>
    <row r="48655" spans="2:11" ht="12" hidden="1" customHeight="1" x14ac:dyDescent="0.2">
      <c r="B48655" s="88"/>
      <c r="C48655" s="88"/>
      <c r="D48655" s="88"/>
      <c r="E48655" s="88"/>
      <c r="F48655" s="88"/>
      <c r="G48655" s="88"/>
      <c r="H48655" s="88"/>
      <c r="I48655" s="88"/>
      <c r="J48655" s="88"/>
      <c r="K48655" s="88"/>
    </row>
    <row r="48656" spans="2:11" ht="12" hidden="1" customHeight="1" x14ac:dyDescent="0.2">
      <c r="B48656" s="88"/>
      <c r="C48656" s="88"/>
      <c r="D48656" s="88"/>
      <c r="E48656" s="88"/>
      <c r="F48656" s="88"/>
      <c r="G48656" s="88"/>
      <c r="H48656" s="88"/>
      <c r="I48656" s="88"/>
      <c r="J48656" s="88"/>
      <c r="K48656" s="88"/>
    </row>
    <row r="48657" spans="2:11" ht="12" hidden="1" customHeight="1" x14ac:dyDescent="0.2">
      <c r="B48657" s="88"/>
      <c r="C48657" s="88"/>
      <c r="D48657" s="88"/>
      <c r="E48657" s="88"/>
      <c r="F48657" s="88"/>
      <c r="G48657" s="88"/>
      <c r="H48657" s="88"/>
      <c r="I48657" s="88"/>
      <c r="J48657" s="88"/>
      <c r="K48657" s="88"/>
    </row>
    <row r="48658" spans="2:11" ht="12" hidden="1" customHeight="1" x14ac:dyDescent="0.2">
      <c r="B48658" s="88"/>
      <c r="C48658" s="88"/>
      <c r="D48658" s="88"/>
      <c r="E48658" s="88"/>
      <c r="F48658" s="88"/>
      <c r="G48658" s="88"/>
      <c r="H48658" s="88"/>
      <c r="I48658" s="88"/>
      <c r="J48658" s="88"/>
      <c r="K48658" s="88"/>
    </row>
    <row r="48659" spans="2:11" ht="12" hidden="1" customHeight="1" x14ac:dyDescent="0.2">
      <c r="B48659" s="88"/>
      <c r="C48659" s="88"/>
      <c r="D48659" s="88"/>
      <c r="E48659" s="88"/>
      <c r="F48659" s="88"/>
      <c r="G48659" s="88"/>
      <c r="H48659" s="88"/>
      <c r="I48659" s="88"/>
      <c r="J48659" s="88"/>
      <c r="K48659" s="88"/>
    </row>
    <row r="48660" spans="2:11" ht="12" hidden="1" customHeight="1" x14ac:dyDescent="0.2">
      <c r="B48660" s="88"/>
      <c r="C48660" s="88"/>
      <c r="D48660" s="88"/>
      <c r="E48660" s="88"/>
      <c r="F48660" s="88"/>
      <c r="G48660" s="88"/>
      <c r="H48660" s="88"/>
      <c r="I48660" s="88"/>
      <c r="J48660" s="88"/>
      <c r="K48660" s="88"/>
    </row>
    <row r="48661" spans="2:11" ht="12" hidden="1" customHeight="1" x14ac:dyDescent="0.2">
      <c r="B48661" s="88"/>
      <c r="C48661" s="88"/>
      <c r="D48661" s="88"/>
      <c r="E48661" s="88"/>
      <c r="F48661" s="88"/>
      <c r="G48661" s="88"/>
      <c r="H48661" s="88"/>
      <c r="I48661" s="88"/>
      <c r="J48661" s="88"/>
      <c r="K48661" s="88"/>
    </row>
    <row r="48662" spans="2:11" ht="12" hidden="1" customHeight="1" x14ac:dyDescent="0.2">
      <c r="B48662" s="88"/>
      <c r="C48662" s="88"/>
      <c r="D48662" s="88"/>
      <c r="E48662" s="88"/>
      <c r="F48662" s="88"/>
      <c r="G48662" s="88"/>
      <c r="H48662" s="88"/>
      <c r="I48662" s="88"/>
      <c r="J48662" s="88"/>
      <c r="K48662" s="88"/>
    </row>
    <row r="48663" spans="2:11" ht="12" hidden="1" customHeight="1" x14ac:dyDescent="0.2">
      <c r="B48663" s="88"/>
      <c r="C48663" s="88"/>
      <c r="D48663" s="88"/>
      <c r="E48663" s="88"/>
      <c r="F48663" s="88"/>
      <c r="G48663" s="88"/>
      <c r="H48663" s="88"/>
      <c r="I48663" s="88"/>
      <c r="J48663" s="88"/>
      <c r="K48663" s="88"/>
    </row>
    <row r="48664" spans="2:11" ht="12" hidden="1" customHeight="1" x14ac:dyDescent="0.2">
      <c r="B48664" s="88"/>
      <c r="C48664" s="88"/>
      <c r="D48664" s="88"/>
      <c r="E48664" s="88"/>
      <c r="F48664" s="88"/>
      <c r="G48664" s="88"/>
      <c r="H48664" s="88"/>
      <c r="I48664" s="88"/>
      <c r="J48664" s="88"/>
      <c r="K48664" s="88"/>
    </row>
    <row r="48665" spans="2:11" ht="12" hidden="1" customHeight="1" x14ac:dyDescent="0.2">
      <c r="B48665" s="88"/>
      <c r="C48665" s="88"/>
      <c r="D48665" s="88"/>
      <c r="E48665" s="88"/>
      <c r="F48665" s="88"/>
      <c r="G48665" s="88"/>
      <c r="H48665" s="88"/>
      <c r="I48665" s="88"/>
      <c r="J48665" s="88"/>
      <c r="K48665" s="88"/>
    </row>
    <row r="48666" spans="2:11" ht="12" hidden="1" customHeight="1" x14ac:dyDescent="0.2">
      <c r="B48666" s="88"/>
      <c r="C48666" s="88"/>
      <c r="D48666" s="88"/>
      <c r="E48666" s="88"/>
      <c r="F48666" s="88"/>
      <c r="G48666" s="88"/>
      <c r="H48666" s="88"/>
      <c r="I48666" s="88"/>
      <c r="J48666" s="88"/>
      <c r="K48666" s="88"/>
    </row>
    <row r="48667" spans="2:11" ht="12" hidden="1" customHeight="1" x14ac:dyDescent="0.2">
      <c r="B48667" s="88"/>
      <c r="C48667" s="88"/>
      <c r="D48667" s="88"/>
      <c r="E48667" s="88"/>
      <c r="F48667" s="88"/>
      <c r="G48667" s="88"/>
      <c r="H48667" s="88"/>
      <c r="I48667" s="88"/>
      <c r="J48667" s="88"/>
      <c r="K48667" s="88"/>
    </row>
    <row r="48668" spans="2:11" ht="12" hidden="1" customHeight="1" x14ac:dyDescent="0.2">
      <c r="B48668" s="88"/>
      <c r="C48668" s="88"/>
      <c r="D48668" s="88"/>
      <c r="E48668" s="88"/>
      <c r="F48668" s="88"/>
      <c r="G48668" s="88"/>
      <c r="H48668" s="88"/>
      <c r="I48668" s="88"/>
      <c r="J48668" s="88"/>
      <c r="K48668" s="88"/>
    </row>
    <row r="48669" spans="2:11" ht="12" hidden="1" customHeight="1" x14ac:dyDescent="0.2">
      <c r="B48669" s="88"/>
      <c r="C48669" s="88"/>
      <c r="D48669" s="88"/>
      <c r="E48669" s="88"/>
      <c r="F48669" s="88"/>
      <c r="G48669" s="88"/>
      <c r="H48669" s="88"/>
      <c r="I48669" s="88"/>
      <c r="J48669" s="88"/>
      <c r="K48669" s="88"/>
    </row>
    <row r="48670" spans="2:11" ht="12" hidden="1" customHeight="1" x14ac:dyDescent="0.2">
      <c r="B48670" s="88"/>
      <c r="C48670" s="88"/>
      <c r="D48670" s="88"/>
      <c r="E48670" s="88"/>
      <c r="F48670" s="88"/>
      <c r="G48670" s="88"/>
      <c r="H48670" s="88"/>
      <c r="I48670" s="88"/>
      <c r="J48670" s="88"/>
      <c r="K48670" s="88"/>
    </row>
    <row r="48671" spans="2:11" ht="12" hidden="1" customHeight="1" x14ac:dyDescent="0.2">
      <c r="B48671" s="88"/>
      <c r="C48671" s="88"/>
      <c r="D48671" s="88"/>
      <c r="E48671" s="88"/>
      <c r="F48671" s="88"/>
      <c r="G48671" s="88"/>
      <c r="H48671" s="88"/>
      <c r="I48671" s="88"/>
      <c r="J48671" s="88"/>
      <c r="K48671" s="88"/>
    </row>
    <row r="48672" spans="2:11" ht="12" hidden="1" customHeight="1" x14ac:dyDescent="0.2">
      <c r="B48672" s="88"/>
      <c r="C48672" s="88"/>
      <c r="D48672" s="88"/>
      <c r="E48672" s="88"/>
      <c r="F48672" s="88"/>
      <c r="G48672" s="88"/>
      <c r="H48672" s="88"/>
      <c r="I48672" s="88"/>
      <c r="J48672" s="88"/>
      <c r="K48672" s="88"/>
    </row>
    <row r="48673" spans="2:11" ht="12" hidden="1" customHeight="1" x14ac:dyDescent="0.2">
      <c r="B48673" s="88"/>
      <c r="C48673" s="88"/>
      <c r="D48673" s="88"/>
      <c r="E48673" s="88"/>
      <c r="F48673" s="88"/>
      <c r="G48673" s="88"/>
      <c r="H48673" s="88"/>
      <c r="I48673" s="88"/>
      <c r="J48673" s="88"/>
      <c r="K48673" s="88"/>
    </row>
    <row r="48674" spans="2:11" ht="12" hidden="1" customHeight="1" x14ac:dyDescent="0.2">
      <c r="B48674" s="88"/>
      <c r="C48674" s="88"/>
      <c r="D48674" s="88"/>
      <c r="E48674" s="88"/>
      <c r="F48674" s="88"/>
      <c r="G48674" s="88"/>
      <c r="H48674" s="88"/>
      <c r="I48674" s="88"/>
      <c r="J48674" s="88"/>
      <c r="K48674" s="88"/>
    </row>
    <row r="48675" spans="2:11" ht="12" hidden="1" customHeight="1" x14ac:dyDescent="0.2">
      <c r="B48675" s="88"/>
      <c r="C48675" s="88"/>
      <c r="D48675" s="88"/>
      <c r="E48675" s="88"/>
      <c r="F48675" s="88"/>
      <c r="G48675" s="88"/>
      <c r="H48675" s="88"/>
      <c r="I48675" s="88"/>
      <c r="J48675" s="88"/>
      <c r="K48675" s="88"/>
    </row>
    <row r="48676" spans="2:11" ht="12" hidden="1" customHeight="1" x14ac:dyDescent="0.2">
      <c r="B48676" s="88"/>
      <c r="C48676" s="88"/>
      <c r="D48676" s="88"/>
      <c r="E48676" s="88"/>
      <c r="F48676" s="88"/>
      <c r="G48676" s="88"/>
      <c r="H48676" s="88"/>
      <c r="I48676" s="88"/>
      <c r="J48676" s="88"/>
      <c r="K48676" s="88"/>
    </row>
    <row r="48677" spans="2:11" ht="12" hidden="1" customHeight="1" x14ac:dyDescent="0.2">
      <c r="B48677" s="88"/>
      <c r="C48677" s="88"/>
      <c r="D48677" s="88"/>
      <c r="E48677" s="88"/>
      <c r="F48677" s="88"/>
      <c r="G48677" s="88"/>
      <c r="H48677" s="88"/>
      <c r="I48677" s="88"/>
      <c r="J48677" s="88"/>
      <c r="K48677" s="88"/>
    </row>
    <row r="48678" spans="2:11" ht="12" hidden="1" customHeight="1" x14ac:dyDescent="0.2">
      <c r="B48678" s="88"/>
      <c r="C48678" s="88"/>
      <c r="D48678" s="88"/>
      <c r="E48678" s="88"/>
      <c r="F48678" s="88"/>
      <c r="G48678" s="88"/>
      <c r="H48678" s="88"/>
      <c r="I48678" s="88"/>
      <c r="J48678" s="88"/>
      <c r="K48678" s="88"/>
    </row>
    <row r="48679" spans="2:11" ht="12" hidden="1" customHeight="1" x14ac:dyDescent="0.2">
      <c r="B48679" s="88"/>
      <c r="C48679" s="88"/>
      <c r="D48679" s="88"/>
      <c r="E48679" s="88"/>
      <c r="F48679" s="88"/>
      <c r="G48679" s="88"/>
      <c r="H48679" s="88"/>
      <c r="I48679" s="88"/>
      <c r="J48679" s="88"/>
      <c r="K48679" s="88"/>
    </row>
    <row r="48680" spans="2:11" ht="12" hidden="1" customHeight="1" x14ac:dyDescent="0.2">
      <c r="B48680" s="88"/>
      <c r="C48680" s="88"/>
      <c r="D48680" s="88"/>
      <c r="E48680" s="88"/>
      <c r="F48680" s="88"/>
      <c r="G48680" s="88"/>
      <c r="H48680" s="88"/>
      <c r="I48680" s="88"/>
      <c r="J48680" s="88"/>
      <c r="K48680" s="88"/>
    </row>
    <row r="48681" spans="2:11" ht="12" hidden="1" customHeight="1" x14ac:dyDescent="0.2">
      <c r="B48681" s="88"/>
      <c r="C48681" s="88"/>
      <c r="D48681" s="88"/>
      <c r="E48681" s="88"/>
      <c r="F48681" s="88"/>
      <c r="G48681" s="88"/>
      <c r="H48681" s="88"/>
      <c r="I48681" s="88"/>
      <c r="J48681" s="88"/>
      <c r="K48681" s="88"/>
    </row>
    <row r="48682" spans="2:11" ht="12" hidden="1" customHeight="1" x14ac:dyDescent="0.2">
      <c r="B48682" s="88"/>
      <c r="C48682" s="88"/>
      <c r="D48682" s="88"/>
      <c r="E48682" s="88"/>
      <c r="F48682" s="88"/>
      <c r="G48682" s="88"/>
      <c r="H48682" s="88"/>
      <c r="I48682" s="88"/>
      <c r="J48682" s="88"/>
      <c r="K48682" s="88"/>
    </row>
    <row r="48683" spans="2:11" ht="12" hidden="1" customHeight="1" x14ac:dyDescent="0.2">
      <c r="B48683" s="88"/>
      <c r="C48683" s="88"/>
      <c r="D48683" s="88"/>
      <c r="E48683" s="88"/>
      <c r="F48683" s="88"/>
      <c r="G48683" s="88"/>
      <c r="H48683" s="88"/>
      <c r="I48683" s="88"/>
      <c r="J48683" s="88"/>
      <c r="K48683" s="88"/>
    </row>
    <row r="48684" spans="2:11" ht="12" hidden="1" customHeight="1" x14ac:dyDescent="0.2">
      <c r="B48684" s="88"/>
      <c r="C48684" s="88"/>
      <c r="D48684" s="88"/>
      <c r="E48684" s="88"/>
      <c r="F48684" s="88"/>
      <c r="G48684" s="88"/>
      <c r="H48684" s="88"/>
      <c r="I48684" s="88"/>
      <c r="J48684" s="88"/>
      <c r="K48684" s="88"/>
    </row>
    <row r="48685" spans="2:11" ht="12" hidden="1" customHeight="1" x14ac:dyDescent="0.2">
      <c r="B48685" s="88"/>
      <c r="C48685" s="88"/>
      <c r="D48685" s="88"/>
      <c r="E48685" s="88"/>
      <c r="F48685" s="88"/>
      <c r="G48685" s="88"/>
      <c r="H48685" s="88"/>
      <c r="I48685" s="88"/>
      <c r="J48685" s="88"/>
      <c r="K48685" s="88"/>
    </row>
    <row r="48686" spans="2:11" ht="12" hidden="1" customHeight="1" x14ac:dyDescent="0.2">
      <c r="B48686" s="88"/>
      <c r="C48686" s="88"/>
      <c r="D48686" s="88"/>
      <c r="E48686" s="88"/>
      <c r="F48686" s="88"/>
      <c r="G48686" s="88"/>
      <c r="H48686" s="88"/>
      <c r="I48686" s="88"/>
      <c r="J48686" s="88"/>
      <c r="K48686" s="88"/>
    </row>
    <row r="48687" spans="2:11" ht="12" hidden="1" customHeight="1" x14ac:dyDescent="0.2">
      <c r="B48687" s="88"/>
      <c r="C48687" s="88"/>
      <c r="D48687" s="88"/>
      <c r="E48687" s="88"/>
      <c r="F48687" s="88"/>
      <c r="G48687" s="88"/>
      <c r="H48687" s="88"/>
      <c r="I48687" s="88"/>
      <c r="J48687" s="88"/>
      <c r="K48687" s="88"/>
    </row>
    <row r="48688" spans="2:11" ht="12" hidden="1" customHeight="1" x14ac:dyDescent="0.2">
      <c r="B48688" s="88"/>
      <c r="C48688" s="88"/>
      <c r="D48688" s="88"/>
      <c r="E48688" s="88"/>
      <c r="F48688" s="88"/>
      <c r="G48688" s="88"/>
      <c r="H48688" s="88"/>
      <c r="I48688" s="88"/>
      <c r="J48688" s="88"/>
      <c r="K48688" s="88"/>
    </row>
    <row r="48689" spans="2:11" ht="12" hidden="1" customHeight="1" x14ac:dyDescent="0.2">
      <c r="B48689" s="88"/>
      <c r="C48689" s="88"/>
      <c r="D48689" s="88"/>
      <c r="E48689" s="88"/>
      <c r="F48689" s="88"/>
      <c r="G48689" s="88"/>
      <c r="H48689" s="88"/>
      <c r="I48689" s="88"/>
      <c r="J48689" s="88"/>
      <c r="K48689" s="88"/>
    </row>
    <row r="48690" spans="2:11" ht="12" hidden="1" customHeight="1" x14ac:dyDescent="0.2">
      <c r="B48690" s="88"/>
      <c r="C48690" s="88"/>
      <c r="D48690" s="88"/>
      <c r="E48690" s="88"/>
      <c r="F48690" s="88"/>
      <c r="G48690" s="88"/>
      <c r="H48690" s="88"/>
      <c r="I48690" s="88"/>
      <c r="J48690" s="88"/>
      <c r="K48690" s="88"/>
    </row>
    <row r="48691" spans="2:11" ht="12" hidden="1" customHeight="1" x14ac:dyDescent="0.2">
      <c r="B48691" s="88"/>
      <c r="C48691" s="88"/>
      <c r="D48691" s="88"/>
      <c r="E48691" s="88"/>
      <c r="F48691" s="88"/>
      <c r="G48691" s="88"/>
      <c r="H48691" s="88"/>
      <c r="I48691" s="88"/>
      <c r="J48691" s="88"/>
      <c r="K48691" s="88"/>
    </row>
    <row r="48692" spans="2:11" ht="12" hidden="1" customHeight="1" x14ac:dyDescent="0.2">
      <c r="B48692" s="88"/>
      <c r="C48692" s="88"/>
      <c r="D48692" s="88"/>
      <c r="E48692" s="88"/>
      <c r="F48692" s="88"/>
      <c r="G48692" s="88"/>
      <c r="H48692" s="88"/>
      <c r="I48692" s="88"/>
      <c r="J48692" s="88"/>
      <c r="K48692" s="88"/>
    </row>
    <row r="48693" spans="2:11" ht="12" hidden="1" customHeight="1" x14ac:dyDescent="0.2">
      <c r="B48693" s="88"/>
      <c r="C48693" s="88"/>
      <c r="D48693" s="88"/>
      <c r="E48693" s="88"/>
      <c r="F48693" s="88"/>
      <c r="G48693" s="88"/>
      <c r="H48693" s="88"/>
      <c r="I48693" s="88"/>
      <c r="J48693" s="88"/>
      <c r="K48693" s="88"/>
    </row>
    <row r="48694" spans="2:11" ht="12" hidden="1" customHeight="1" x14ac:dyDescent="0.2">
      <c r="B48694" s="88"/>
      <c r="C48694" s="88"/>
      <c r="D48694" s="88"/>
      <c r="E48694" s="88"/>
      <c r="F48694" s="88"/>
      <c r="G48694" s="88"/>
      <c r="H48694" s="88"/>
      <c r="I48694" s="88"/>
      <c r="J48694" s="88"/>
      <c r="K48694" s="88"/>
    </row>
    <row r="48695" spans="2:11" ht="12" hidden="1" customHeight="1" x14ac:dyDescent="0.2">
      <c r="B48695" s="88"/>
      <c r="C48695" s="88"/>
      <c r="D48695" s="88"/>
      <c r="E48695" s="88"/>
      <c r="F48695" s="88"/>
      <c r="G48695" s="88"/>
      <c r="H48695" s="88"/>
      <c r="I48695" s="88"/>
      <c r="J48695" s="88"/>
      <c r="K48695" s="88"/>
    </row>
    <row r="48696" spans="2:11" ht="12" hidden="1" customHeight="1" x14ac:dyDescent="0.2">
      <c r="B48696" s="88"/>
      <c r="C48696" s="88"/>
      <c r="D48696" s="88"/>
      <c r="E48696" s="88"/>
      <c r="F48696" s="88"/>
      <c r="G48696" s="88"/>
      <c r="H48696" s="88"/>
      <c r="I48696" s="88"/>
      <c r="J48696" s="88"/>
      <c r="K48696" s="88"/>
    </row>
    <row r="48697" spans="2:11" ht="12" hidden="1" customHeight="1" x14ac:dyDescent="0.2">
      <c r="B48697" s="88"/>
      <c r="C48697" s="88"/>
      <c r="D48697" s="88"/>
      <c r="E48697" s="88"/>
      <c r="F48697" s="88"/>
      <c r="G48697" s="88"/>
      <c r="H48697" s="88"/>
      <c r="I48697" s="88"/>
      <c r="J48697" s="88"/>
      <c r="K48697" s="88"/>
    </row>
    <row r="48698" spans="2:11" ht="12" hidden="1" customHeight="1" x14ac:dyDescent="0.2">
      <c r="B48698" s="88"/>
      <c r="C48698" s="88"/>
      <c r="D48698" s="88"/>
      <c r="E48698" s="88"/>
      <c r="F48698" s="88"/>
      <c r="G48698" s="88"/>
      <c r="H48698" s="88"/>
      <c r="I48698" s="88"/>
      <c r="J48698" s="88"/>
      <c r="K48698" s="88"/>
    </row>
    <row r="48699" spans="2:11" ht="12" hidden="1" customHeight="1" x14ac:dyDescent="0.2">
      <c r="B48699" s="88"/>
      <c r="C48699" s="88"/>
      <c r="D48699" s="88"/>
      <c r="E48699" s="88"/>
      <c r="F48699" s="88"/>
      <c r="G48699" s="88"/>
      <c r="H48699" s="88"/>
      <c r="I48699" s="88"/>
      <c r="J48699" s="88"/>
      <c r="K48699" s="88"/>
    </row>
    <row r="48700" spans="2:11" ht="12" hidden="1" customHeight="1" x14ac:dyDescent="0.2">
      <c r="B48700" s="88"/>
      <c r="C48700" s="88"/>
      <c r="D48700" s="88"/>
      <c r="E48700" s="88"/>
      <c r="F48700" s="88"/>
      <c r="G48700" s="88"/>
      <c r="H48700" s="88"/>
      <c r="I48700" s="88"/>
      <c r="J48700" s="88"/>
      <c r="K48700" s="88"/>
    </row>
    <row r="48701" spans="2:11" ht="12" hidden="1" customHeight="1" x14ac:dyDescent="0.2">
      <c r="B48701" s="88"/>
      <c r="C48701" s="88"/>
      <c r="D48701" s="88"/>
      <c r="E48701" s="88"/>
      <c r="F48701" s="88"/>
      <c r="G48701" s="88"/>
      <c r="H48701" s="88"/>
      <c r="I48701" s="88"/>
      <c r="J48701" s="88"/>
      <c r="K48701" s="88"/>
    </row>
    <row r="48702" spans="2:11" ht="12" hidden="1" customHeight="1" x14ac:dyDescent="0.2">
      <c r="B48702" s="88"/>
      <c r="C48702" s="88"/>
      <c r="D48702" s="88"/>
      <c r="E48702" s="88"/>
      <c r="F48702" s="88"/>
      <c r="G48702" s="88"/>
      <c r="H48702" s="88"/>
      <c r="I48702" s="88"/>
      <c r="J48702" s="88"/>
      <c r="K48702" s="88"/>
    </row>
    <row r="48703" spans="2:11" ht="12" hidden="1" customHeight="1" x14ac:dyDescent="0.2">
      <c r="B48703" s="88"/>
      <c r="C48703" s="88"/>
      <c r="D48703" s="88"/>
      <c r="E48703" s="88"/>
      <c r="F48703" s="88"/>
      <c r="G48703" s="88"/>
      <c r="H48703" s="88"/>
      <c r="I48703" s="88"/>
      <c r="J48703" s="88"/>
      <c r="K48703" s="88"/>
    </row>
    <row r="48704" spans="2:11" ht="12" hidden="1" customHeight="1" x14ac:dyDescent="0.2">
      <c r="B48704" s="88"/>
      <c r="C48704" s="88"/>
      <c r="D48704" s="88"/>
      <c r="E48704" s="88"/>
      <c r="F48704" s="88"/>
      <c r="G48704" s="88"/>
      <c r="H48704" s="88"/>
      <c r="I48704" s="88"/>
      <c r="J48704" s="88"/>
      <c r="K48704" s="88"/>
    </row>
    <row r="48705" spans="2:11" ht="12" hidden="1" customHeight="1" x14ac:dyDescent="0.2">
      <c r="B48705" s="88"/>
      <c r="C48705" s="88"/>
      <c r="D48705" s="88"/>
      <c r="E48705" s="88"/>
      <c r="F48705" s="88"/>
      <c r="G48705" s="88"/>
      <c r="H48705" s="88"/>
      <c r="I48705" s="88"/>
      <c r="J48705" s="88"/>
      <c r="K48705" s="88"/>
    </row>
    <row r="48706" spans="2:11" ht="12" hidden="1" customHeight="1" x14ac:dyDescent="0.2">
      <c r="B48706" s="88"/>
      <c r="C48706" s="88"/>
      <c r="D48706" s="88"/>
      <c r="E48706" s="88"/>
      <c r="F48706" s="88"/>
      <c r="G48706" s="88"/>
      <c r="H48706" s="88"/>
      <c r="I48706" s="88"/>
      <c r="J48706" s="88"/>
      <c r="K48706" s="88"/>
    </row>
    <row r="48707" spans="2:11" ht="12" hidden="1" customHeight="1" x14ac:dyDescent="0.2">
      <c r="B48707" s="88"/>
      <c r="C48707" s="88"/>
      <c r="D48707" s="88"/>
      <c r="E48707" s="88"/>
      <c r="F48707" s="88"/>
      <c r="G48707" s="88"/>
      <c r="H48707" s="88"/>
      <c r="I48707" s="88"/>
      <c r="J48707" s="88"/>
      <c r="K48707" s="88"/>
    </row>
    <row r="48708" spans="2:11" ht="12" hidden="1" customHeight="1" x14ac:dyDescent="0.2">
      <c r="B48708" s="88"/>
      <c r="C48708" s="88"/>
      <c r="D48708" s="88"/>
      <c r="E48708" s="88"/>
      <c r="F48708" s="88"/>
      <c r="G48708" s="88"/>
      <c r="H48708" s="88"/>
      <c r="I48708" s="88"/>
      <c r="J48708" s="88"/>
      <c r="K48708" s="88"/>
    </row>
    <row r="48709" spans="2:11" ht="12" hidden="1" customHeight="1" x14ac:dyDescent="0.2">
      <c r="B48709" s="88"/>
      <c r="C48709" s="88"/>
      <c r="D48709" s="88"/>
      <c r="E48709" s="88"/>
      <c r="F48709" s="88"/>
      <c r="G48709" s="88"/>
      <c r="H48709" s="88"/>
      <c r="I48709" s="88"/>
      <c r="J48709" s="88"/>
      <c r="K48709" s="88"/>
    </row>
    <row r="48710" spans="2:11" ht="12" hidden="1" customHeight="1" x14ac:dyDescent="0.2">
      <c r="B48710" s="88"/>
      <c r="C48710" s="88"/>
      <c r="D48710" s="88"/>
      <c r="E48710" s="88"/>
      <c r="F48710" s="88"/>
      <c r="G48710" s="88"/>
      <c r="H48710" s="88"/>
      <c r="I48710" s="88"/>
      <c r="J48710" s="88"/>
      <c r="K48710" s="88"/>
    </row>
    <row r="48711" spans="2:11" ht="12" hidden="1" customHeight="1" x14ac:dyDescent="0.2">
      <c r="B48711" s="88"/>
      <c r="C48711" s="88"/>
      <c r="D48711" s="88"/>
      <c r="E48711" s="88"/>
      <c r="F48711" s="88"/>
      <c r="G48711" s="88"/>
      <c r="H48711" s="88"/>
      <c r="I48711" s="88"/>
      <c r="J48711" s="88"/>
      <c r="K48711" s="88"/>
    </row>
    <row r="48712" spans="2:11" ht="12" hidden="1" customHeight="1" x14ac:dyDescent="0.2">
      <c r="B48712" s="88"/>
      <c r="C48712" s="88"/>
      <c r="D48712" s="88"/>
      <c r="E48712" s="88"/>
      <c r="F48712" s="88"/>
      <c r="G48712" s="88"/>
      <c r="H48712" s="88"/>
      <c r="I48712" s="88"/>
      <c r="J48712" s="88"/>
      <c r="K48712" s="88"/>
    </row>
    <row r="48713" spans="2:11" ht="12" hidden="1" customHeight="1" x14ac:dyDescent="0.2">
      <c r="B48713" s="88"/>
      <c r="C48713" s="88"/>
      <c r="D48713" s="88"/>
      <c r="E48713" s="88"/>
      <c r="F48713" s="88"/>
      <c r="G48713" s="88"/>
      <c r="H48713" s="88"/>
      <c r="I48713" s="88"/>
      <c r="J48713" s="88"/>
      <c r="K48713" s="88"/>
    </row>
    <row r="48714" spans="2:11" ht="12" hidden="1" customHeight="1" x14ac:dyDescent="0.2">
      <c r="B48714" s="88"/>
      <c r="C48714" s="88"/>
      <c r="D48714" s="88"/>
      <c r="E48714" s="88"/>
      <c r="F48714" s="88"/>
      <c r="G48714" s="88"/>
      <c r="H48714" s="88"/>
      <c r="I48714" s="88"/>
      <c r="J48714" s="88"/>
      <c r="K48714" s="88"/>
    </row>
    <row r="48715" spans="2:11" ht="12" hidden="1" customHeight="1" x14ac:dyDescent="0.2">
      <c r="B48715" s="88"/>
      <c r="C48715" s="88"/>
      <c r="D48715" s="88"/>
      <c r="E48715" s="88"/>
      <c r="F48715" s="88"/>
      <c r="G48715" s="88"/>
      <c r="H48715" s="88"/>
      <c r="I48715" s="88"/>
      <c r="J48715" s="88"/>
      <c r="K48715" s="88"/>
    </row>
    <row r="48716" spans="2:11" ht="12" hidden="1" customHeight="1" x14ac:dyDescent="0.2">
      <c r="B48716" s="88"/>
      <c r="C48716" s="88"/>
      <c r="D48716" s="88"/>
      <c r="E48716" s="88"/>
      <c r="F48716" s="88"/>
      <c r="G48716" s="88"/>
      <c r="H48716" s="88"/>
      <c r="I48716" s="88"/>
      <c r="J48716" s="88"/>
      <c r="K48716" s="88"/>
    </row>
    <row r="48717" spans="2:11" ht="12" hidden="1" customHeight="1" x14ac:dyDescent="0.2">
      <c r="B48717" s="88"/>
      <c r="C48717" s="88"/>
      <c r="D48717" s="88"/>
      <c r="E48717" s="88"/>
      <c r="F48717" s="88"/>
      <c r="G48717" s="88"/>
      <c r="H48717" s="88"/>
      <c r="I48717" s="88"/>
      <c r="J48717" s="88"/>
      <c r="K48717" s="88"/>
    </row>
    <row r="48718" spans="2:11" ht="12" hidden="1" customHeight="1" x14ac:dyDescent="0.2">
      <c r="B48718" s="88"/>
      <c r="C48718" s="88"/>
      <c r="D48718" s="88"/>
      <c r="E48718" s="88"/>
      <c r="F48718" s="88"/>
      <c r="G48718" s="88"/>
      <c r="H48718" s="88"/>
      <c r="I48718" s="88"/>
      <c r="J48718" s="88"/>
      <c r="K48718" s="88"/>
    </row>
    <row r="48719" spans="2:11" ht="12" hidden="1" customHeight="1" x14ac:dyDescent="0.2">
      <c r="B48719" s="88"/>
      <c r="C48719" s="88"/>
      <c r="D48719" s="88"/>
      <c r="E48719" s="88"/>
      <c r="F48719" s="88"/>
      <c r="G48719" s="88"/>
      <c r="H48719" s="88"/>
      <c r="I48719" s="88"/>
      <c r="J48719" s="88"/>
      <c r="K48719" s="88"/>
    </row>
    <row r="48720" spans="2:11" ht="12" hidden="1" customHeight="1" x14ac:dyDescent="0.2">
      <c r="B48720" s="88"/>
      <c r="C48720" s="88"/>
      <c r="D48720" s="88"/>
      <c r="E48720" s="88"/>
      <c r="F48720" s="88"/>
      <c r="G48720" s="88"/>
      <c r="H48720" s="88"/>
      <c r="I48720" s="88"/>
      <c r="J48720" s="88"/>
      <c r="K48720" s="88"/>
    </row>
    <row r="48721" spans="2:11" ht="12" hidden="1" customHeight="1" x14ac:dyDescent="0.2">
      <c r="B48721" s="88"/>
      <c r="C48721" s="88"/>
      <c r="D48721" s="88"/>
      <c r="E48721" s="88"/>
      <c r="F48721" s="88"/>
      <c r="G48721" s="88"/>
      <c r="H48721" s="88"/>
      <c r="I48721" s="88"/>
      <c r="J48721" s="88"/>
      <c r="K48721" s="88"/>
    </row>
    <row r="48722" spans="2:11" ht="12" hidden="1" customHeight="1" x14ac:dyDescent="0.2">
      <c r="B48722" s="88"/>
      <c r="C48722" s="88"/>
      <c r="D48722" s="88"/>
      <c r="E48722" s="88"/>
      <c r="F48722" s="88"/>
      <c r="G48722" s="88"/>
      <c r="H48722" s="88"/>
      <c r="I48722" s="88"/>
      <c r="J48722" s="88"/>
      <c r="K48722" s="88"/>
    </row>
    <row r="48723" spans="2:11" ht="12" hidden="1" customHeight="1" x14ac:dyDescent="0.2">
      <c r="B48723" s="88"/>
      <c r="C48723" s="88"/>
      <c r="D48723" s="88"/>
      <c r="E48723" s="88"/>
      <c r="F48723" s="88"/>
      <c r="G48723" s="88"/>
      <c r="H48723" s="88"/>
      <c r="I48723" s="88"/>
      <c r="J48723" s="88"/>
      <c r="K48723" s="88"/>
    </row>
    <row r="48724" spans="2:11" ht="12" hidden="1" customHeight="1" x14ac:dyDescent="0.2">
      <c r="B48724" s="88"/>
      <c r="C48724" s="88"/>
      <c r="D48724" s="88"/>
      <c r="E48724" s="88"/>
      <c r="F48724" s="88"/>
      <c r="G48724" s="88"/>
      <c r="H48724" s="88"/>
      <c r="I48724" s="88"/>
      <c r="J48724" s="88"/>
      <c r="K48724" s="88"/>
    </row>
    <row r="48725" spans="2:11" ht="12" hidden="1" customHeight="1" x14ac:dyDescent="0.2">
      <c r="B48725" s="88"/>
      <c r="C48725" s="88"/>
      <c r="D48725" s="88"/>
      <c r="E48725" s="88"/>
      <c r="F48725" s="88"/>
      <c r="G48725" s="88"/>
      <c r="H48725" s="88"/>
      <c r="I48725" s="88"/>
      <c r="J48725" s="88"/>
      <c r="K48725" s="88"/>
    </row>
    <row r="48726" spans="2:11" ht="12" hidden="1" customHeight="1" x14ac:dyDescent="0.2">
      <c r="B48726" s="88"/>
      <c r="C48726" s="88"/>
      <c r="D48726" s="88"/>
      <c r="E48726" s="88"/>
      <c r="F48726" s="88"/>
      <c r="G48726" s="88"/>
      <c r="H48726" s="88"/>
      <c r="I48726" s="88"/>
      <c r="J48726" s="88"/>
      <c r="K48726" s="88"/>
    </row>
    <row r="48727" spans="2:11" ht="12" hidden="1" customHeight="1" x14ac:dyDescent="0.2">
      <c r="B48727" s="88"/>
      <c r="C48727" s="88"/>
      <c r="D48727" s="88"/>
      <c r="E48727" s="88"/>
      <c r="F48727" s="88"/>
      <c r="G48727" s="88"/>
      <c r="H48727" s="88"/>
      <c r="I48727" s="88"/>
      <c r="J48727" s="88"/>
      <c r="K48727" s="88"/>
    </row>
    <row r="48728" spans="2:11" ht="12" hidden="1" customHeight="1" x14ac:dyDescent="0.2">
      <c r="B48728" s="88"/>
      <c r="C48728" s="88"/>
      <c r="D48728" s="88"/>
      <c r="E48728" s="88"/>
      <c r="F48728" s="88"/>
      <c r="G48728" s="88"/>
      <c r="H48728" s="88"/>
      <c r="I48728" s="88"/>
      <c r="J48728" s="88"/>
      <c r="K48728" s="88"/>
    </row>
    <row r="48729" spans="2:11" ht="12" hidden="1" customHeight="1" x14ac:dyDescent="0.2">
      <c r="B48729" s="88"/>
      <c r="C48729" s="88"/>
      <c r="D48729" s="88"/>
      <c r="E48729" s="88"/>
      <c r="F48729" s="88"/>
      <c r="G48729" s="88"/>
      <c r="H48729" s="88"/>
      <c r="I48729" s="88"/>
      <c r="J48729" s="88"/>
      <c r="K48729" s="88"/>
    </row>
    <row r="48730" spans="2:11" ht="12" hidden="1" customHeight="1" x14ac:dyDescent="0.2">
      <c r="B48730" s="88"/>
      <c r="C48730" s="88"/>
      <c r="D48730" s="88"/>
      <c r="E48730" s="88"/>
      <c r="F48730" s="88"/>
      <c r="G48730" s="88"/>
      <c r="H48730" s="88"/>
      <c r="I48730" s="88"/>
      <c r="J48730" s="88"/>
      <c r="K48730" s="88"/>
    </row>
    <row r="48731" spans="2:11" ht="12" hidden="1" customHeight="1" x14ac:dyDescent="0.2">
      <c r="B48731" s="88"/>
      <c r="C48731" s="88"/>
      <c r="D48731" s="88"/>
      <c r="E48731" s="88"/>
      <c r="F48731" s="88"/>
      <c r="G48731" s="88"/>
      <c r="H48731" s="88"/>
      <c r="I48731" s="88"/>
      <c r="J48731" s="88"/>
      <c r="K48731" s="88"/>
    </row>
    <row r="48732" spans="2:11" ht="12" hidden="1" customHeight="1" x14ac:dyDescent="0.2">
      <c r="B48732" s="88"/>
      <c r="C48732" s="88"/>
      <c r="D48732" s="88"/>
      <c r="E48732" s="88"/>
      <c r="F48732" s="88"/>
      <c r="G48732" s="88"/>
      <c r="H48732" s="88"/>
      <c r="I48732" s="88"/>
      <c r="J48732" s="88"/>
      <c r="K48732" s="88"/>
    </row>
    <row r="48733" spans="2:11" ht="12" hidden="1" customHeight="1" x14ac:dyDescent="0.2">
      <c r="B48733" s="88"/>
      <c r="C48733" s="88"/>
      <c r="D48733" s="88"/>
      <c r="E48733" s="88"/>
      <c r="F48733" s="88"/>
      <c r="G48733" s="88"/>
      <c r="H48733" s="88"/>
      <c r="I48733" s="88"/>
      <c r="J48733" s="88"/>
      <c r="K48733" s="88"/>
    </row>
    <row r="48734" spans="2:11" ht="12" hidden="1" customHeight="1" x14ac:dyDescent="0.2">
      <c r="B48734" s="88"/>
      <c r="C48734" s="88"/>
      <c r="D48734" s="88"/>
      <c r="E48734" s="88"/>
      <c r="F48734" s="88"/>
      <c r="G48734" s="88"/>
      <c r="H48734" s="88"/>
      <c r="I48734" s="88"/>
      <c r="J48734" s="88"/>
      <c r="K48734" s="88"/>
    </row>
    <row r="48735" spans="2:11" ht="12" hidden="1" customHeight="1" x14ac:dyDescent="0.2">
      <c r="B48735" s="88"/>
      <c r="C48735" s="88"/>
      <c r="D48735" s="88"/>
      <c r="E48735" s="88"/>
      <c r="F48735" s="88"/>
      <c r="G48735" s="88"/>
      <c r="H48735" s="88"/>
      <c r="I48735" s="88"/>
      <c r="J48735" s="88"/>
      <c r="K48735" s="88"/>
    </row>
    <row r="48736" spans="2:11" ht="12" hidden="1" customHeight="1" x14ac:dyDescent="0.2">
      <c r="B48736" s="88"/>
      <c r="C48736" s="88"/>
      <c r="D48736" s="88"/>
      <c r="E48736" s="88"/>
      <c r="F48736" s="88"/>
      <c r="G48736" s="88"/>
      <c r="H48736" s="88"/>
      <c r="I48736" s="88"/>
      <c r="J48736" s="88"/>
      <c r="K48736" s="88"/>
    </row>
    <row r="48737" spans="2:11" ht="12" hidden="1" customHeight="1" x14ac:dyDescent="0.2">
      <c r="B48737" s="88"/>
      <c r="C48737" s="88"/>
      <c r="D48737" s="88"/>
      <c r="E48737" s="88"/>
      <c r="F48737" s="88"/>
      <c r="G48737" s="88"/>
      <c r="H48737" s="88"/>
      <c r="I48737" s="88"/>
      <c r="J48737" s="88"/>
      <c r="K48737" s="88"/>
    </row>
    <row r="48738" spans="2:11" ht="12" hidden="1" customHeight="1" x14ac:dyDescent="0.2">
      <c r="B48738" s="88"/>
      <c r="C48738" s="88"/>
      <c r="D48738" s="88"/>
      <c r="E48738" s="88"/>
      <c r="F48738" s="88"/>
      <c r="G48738" s="88"/>
      <c r="H48738" s="88"/>
      <c r="I48738" s="88"/>
      <c r="J48738" s="88"/>
      <c r="K48738" s="88"/>
    </row>
    <row r="48739" spans="2:11" ht="12" hidden="1" customHeight="1" x14ac:dyDescent="0.2">
      <c r="B48739" s="88"/>
      <c r="C48739" s="88"/>
      <c r="D48739" s="88"/>
      <c r="E48739" s="88"/>
      <c r="F48739" s="88"/>
      <c r="G48739" s="88"/>
      <c r="H48739" s="88"/>
      <c r="I48739" s="88"/>
      <c r="J48739" s="88"/>
      <c r="K48739" s="88"/>
    </row>
    <row r="48740" spans="2:11" ht="12" hidden="1" customHeight="1" x14ac:dyDescent="0.2">
      <c r="B48740" s="88"/>
      <c r="C48740" s="88"/>
      <c r="D48740" s="88"/>
      <c r="E48740" s="88"/>
      <c r="F48740" s="88"/>
      <c r="G48740" s="88"/>
      <c r="H48740" s="88"/>
      <c r="I48740" s="88"/>
      <c r="J48740" s="88"/>
      <c r="K48740" s="88"/>
    </row>
    <row r="48741" spans="2:11" ht="12" hidden="1" customHeight="1" x14ac:dyDescent="0.2">
      <c r="B48741" s="88"/>
      <c r="C48741" s="88"/>
      <c r="D48741" s="88"/>
      <c r="E48741" s="88"/>
      <c r="F48741" s="88"/>
      <c r="G48741" s="88"/>
      <c r="H48741" s="88"/>
      <c r="I48741" s="88"/>
      <c r="J48741" s="88"/>
      <c r="K48741" s="88"/>
    </row>
    <row r="48742" spans="2:11" ht="12" hidden="1" customHeight="1" x14ac:dyDescent="0.2">
      <c r="B48742" s="88"/>
      <c r="C48742" s="88"/>
      <c r="D48742" s="88"/>
      <c r="E48742" s="88"/>
      <c r="F48742" s="88"/>
      <c r="G48742" s="88"/>
      <c r="H48742" s="88"/>
      <c r="I48742" s="88"/>
      <c r="J48742" s="88"/>
      <c r="K48742" s="88"/>
    </row>
    <row r="48743" spans="2:11" ht="12" hidden="1" customHeight="1" x14ac:dyDescent="0.2">
      <c r="B48743" s="88"/>
      <c r="C48743" s="88"/>
      <c r="D48743" s="88"/>
      <c r="E48743" s="88"/>
      <c r="F48743" s="88"/>
      <c r="G48743" s="88"/>
      <c r="H48743" s="88"/>
      <c r="I48743" s="88"/>
      <c r="J48743" s="88"/>
      <c r="K48743" s="88"/>
    </row>
    <row r="48744" spans="2:11" ht="12" hidden="1" customHeight="1" x14ac:dyDescent="0.2">
      <c r="B48744" s="88"/>
      <c r="C48744" s="88"/>
      <c r="D48744" s="88"/>
      <c r="E48744" s="88"/>
      <c r="F48744" s="88"/>
      <c r="G48744" s="88"/>
      <c r="H48744" s="88"/>
      <c r="I48744" s="88"/>
      <c r="J48744" s="88"/>
      <c r="K48744" s="88"/>
    </row>
    <row r="48745" spans="2:11" ht="12" hidden="1" customHeight="1" x14ac:dyDescent="0.2">
      <c r="B48745" s="88"/>
      <c r="C48745" s="88"/>
      <c r="D48745" s="88"/>
      <c r="E48745" s="88"/>
      <c r="F48745" s="88"/>
      <c r="G48745" s="88"/>
      <c r="H48745" s="88"/>
      <c r="I48745" s="88"/>
      <c r="J48745" s="88"/>
      <c r="K48745" s="88"/>
    </row>
    <row r="48746" spans="2:11" ht="12" hidden="1" customHeight="1" x14ac:dyDescent="0.2">
      <c r="B48746" s="88"/>
      <c r="C48746" s="88"/>
      <c r="D48746" s="88"/>
      <c r="E48746" s="88"/>
      <c r="F48746" s="88"/>
      <c r="G48746" s="88"/>
      <c r="H48746" s="88"/>
      <c r="I48746" s="88"/>
      <c r="J48746" s="88"/>
      <c r="K48746" s="88"/>
    </row>
    <row r="48747" spans="2:11" ht="12" hidden="1" customHeight="1" x14ac:dyDescent="0.2">
      <c r="B48747" s="88"/>
      <c r="C48747" s="88"/>
      <c r="D48747" s="88"/>
      <c r="E48747" s="88"/>
      <c r="F48747" s="88"/>
      <c r="G48747" s="88"/>
      <c r="H48747" s="88"/>
      <c r="I48747" s="88"/>
      <c r="J48747" s="88"/>
      <c r="K48747" s="88"/>
    </row>
    <row r="48748" spans="2:11" ht="12" hidden="1" customHeight="1" x14ac:dyDescent="0.2">
      <c r="B48748" s="88"/>
      <c r="C48748" s="88"/>
      <c r="D48748" s="88"/>
      <c r="E48748" s="88"/>
      <c r="F48748" s="88"/>
      <c r="G48748" s="88"/>
      <c r="H48748" s="88"/>
      <c r="I48748" s="88"/>
      <c r="J48748" s="88"/>
      <c r="K48748" s="88"/>
    </row>
    <row r="48749" spans="2:11" ht="12" hidden="1" customHeight="1" x14ac:dyDescent="0.2">
      <c r="B48749" s="88"/>
      <c r="C48749" s="88"/>
      <c r="D48749" s="88"/>
      <c r="E48749" s="88"/>
      <c r="F48749" s="88"/>
      <c r="G48749" s="88"/>
      <c r="H48749" s="88"/>
      <c r="I48749" s="88"/>
      <c r="J48749" s="88"/>
      <c r="K48749" s="88"/>
    </row>
    <row r="48750" spans="2:11" ht="12" hidden="1" customHeight="1" x14ac:dyDescent="0.2">
      <c r="B48750" s="88"/>
      <c r="C48750" s="88"/>
      <c r="D48750" s="88"/>
      <c r="E48750" s="88"/>
      <c r="F48750" s="88"/>
      <c r="G48750" s="88"/>
      <c r="H48750" s="88"/>
      <c r="I48750" s="88"/>
      <c r="J48750" s="88"/>
      <c r="K48750" s="88"/>
    </row>
    <row r="48751" spans="2:11" ht="12" hidden="1" customHeight="1" x14ac:dyDescent="0.2">
      <c r="B48751" s="88"/>
      <c r="C48751" s="88"/>
      <c r="D48751" s="88"/>
      <c r="E48751" s="88"/>
      <c r="F48751" s="88"/>
      <c r="G48751" s="88"/>
      <c r="H48751" s="88"/>
      <c r="I48751" s="88"/>
      <c r="J48751" s="88"/>
      <c r="K48751" s="88"/>
    </row>
    <row r="48752" spans="2:11" ht="12" hidden="1" customHeight="1" x14ac:dyDescent="0.2">
      <c r="B48752" s="88"/>
      <c r="C48752" s="88"/>
      <c r="D48752" s="88"/>
      <c r="E48752" s="88"/>
      <c r="F48752" s="88"/>
      <c r="G48752" s="88"/>
      <c r="H48752" s="88"/>
      <c r="I48752" s="88"/>
      <c r="J48752" s="88"/>
      <c r="K48752" s="88"/>
    </row>
    <row r="48753" spans="2:11" ht="12" hidden="1" customHeight="1" x14ac:dyDescent="0.2">
      <c r="B48753" s="88"/>
      <c r="C48753" s="88"/>
      <c r="D48753" s="88"/>
      <c r="E48753" s="88"/>
      <c r="F48753" s="88"/>
      <c r="G48753" s="88"/>
      <c r="H48753" s="88"/>
      <c r="I48753" s="88"/>
      <c r="J48753" s="88"/>
      <c r="K48753" s="88"/>
    </row>
    <row r="48754" spans="2:11" ht="12" hidden="1" customHeight="1" x14ac:dyDescent="0.2">
      <c r="B48754" s="88"/>
      <c r="C48754" s="88"/>
      <c r="D48754" s="88"/>
      <c r="E48754" s="88"/>
      <c r="F48754" s="88"/>
      <c r="G48754" s="88"/>
      <c r="H48754" s="88"/>
      <c r="I48754" s="88"/>
      <c r="J48754" s="88"/>
      <c r="K48754" s="88"/>
    </row>
    <row r="48755" spans="2:11" ht="12" hidden="1" customHeight="1" x14ac:dyDescent="0.2">
      <c r="B48755" s="88"/>
      <c r="C48755" s="88"/>
      <c r="D48755" s="88"/>
      <c r="E48755" s="88"/>
      <c r="F48755" s="88"/>
      <c r="G48755" s="88"/>
      <c r="H48755" s="88"/>
      <c r="I48755" s="88"/>
      <c r="J48755" s="88"/>
      <c r="K48755" s="88"/>
    </row>
    <row r="48756" spans="2:11" ht="12" hidden="1" customHeight="1" x14ac:dyDescent="0.2">
      <c r="B48756" s="88"/>
      <c r="C48756" s="88"/>
      <c r="D48756" s="88"/>
      <c r="E48756" s="88"/>
      <c r="F48756" s="88"/>
      <c r="G48756" s="88"/>
      <c r="H48756" s="88"/>
      <c r="I48756" s="88"/>
      <c r="J48756" s="88"/>
      <c r="K48756" s="88"/>
    </row>
    <row r="48757" spans="2:11" ht="12" hidden="1" customHeight="1" x14ac:dyDescent="0.2">
      <c r="B48757" s="88"/>
      <c r="C48757" s="88"/>
      <c r="D48757" s="88"/>
      <c r="E48757" s="88"/>
      <c r="F48757" s="88"/>
      <c r="G48757" s="88"/>
      <c r="H48757" s="88"/>
      <c r="I48757" s="88"/>
      <c r="J48757" s="88"/>
      <c r="K48757" s="88"/>
    </row>
    <row r="48758" spans="2:11" ht="12" hidden="1" customHeight="1" x14ac:dyDescent="0.2">
      <c r="B48758" s="88"/>
      <c r="C48758" s="88"/>
      <c r="D48758" s="88"/>
      <c r="E48758" s="88"/>
      <c r="F48758" s="88"/>
      <c r="G48758" s="88"/>
      <c r="H48758" s="88"/>
      <c r="I48758" s="88"/>
      <c r="J48758" s="88"/>
      <c r="K48758" s="88"/>
    </row>
    <row r="48759" spans="2:11" ht="12" hidden="1" customHeight="1" x14ac:dyDescent="0.2">
      <c r="B48759" s="88"/>
      <c r="C48759" s="88"/>
      <c r="D48759" s="88"/>
      <c r="E48759" s="88"/>
      <c r="F48759" s="88"/>
      <c r="G48759" s="88"/>
      <c r="H48759" s="88"/>
      <c r="I48759" s="88"/>
      <c r="J48759" s="88"/>
      <c r="K48759" s="88"/>
    </row>
    <row r="48760" spans="2:11" ht="12" hidden="1" customHeight="1" x14ac:dyDescent="0.2">
      <c r="B48760" s="88"/>
      <c r="C48760" s="88"/>
      <c r="D48760" s="88"/>
      <c r="E48760" s="88"/>
      <c r="F48760" s="88"/>
      <c r="G48760" s="88"/>
      <c r="H48760" s="88"/>
      <c r="I48760" s="88"/>
      <c r="J48760" s="88"/>
      <c r="K48760" s="88"/>
    </row>
    <row r="48761" spans="2:11" ht="12" hidden="1" customHeight="1" x14ac:dyDescent="0.2">
      <c r="B48761" s="88"/>
      <c r="C48761" s="88"/>
      <c r="D48761" s="88"/>
      <c r="E48761" s="88"/>
      <c r="F48761" s="88"/>
      <c r="G48761" s="88"/>
      <c r="H48761" s="88"/>
      <c r="I48761" s="88"/>
      <c r="J48761" s="88"/>
      <c r="K48761" s="88"/>
    </row>
    <row r="48762" spans="2:11" ht="12" hidden="1" customHeight="1" x14ac:dyDescent="0.2">
      <c r="B48762" s="88"/>
      <c r="C48762" s="88"/>
      <c r="D48762" s="88"/>
      <c r="E48762" s="88"/>
      <c r="F48762" s="88"/>
      <c r="G48762" s="88"/>
      <c r="H48762" s="88"/>
      <c r="I48762" s="88"/>
      <c r="J48762" s="88"/>
      <c r="K48762" s="88"/>
    </row>
    <row r="48763" spans="2:11" ht="12" hidden="1" customHeight="1" x14ac:dyDescent="0.2">
      <c r="B48763" s="88"/>
      <c r="C48763" s="88"/>
      <c r="D48763" s="88"/>
      <c r="E48763" s="88"/>
      <c r="F48763" s="88"/>
      <c r="G48763" s="88"/>
      <c r="H48763" s="88"/>
      <c r="I48763" s="88"/>
      <c r="J48763" s="88"/>
      <c r="K48763" s="88"/>
    </row>
    <row r="48764" spans="2:11" ht="12" hidden="1" customHeight="1" x14ac:dyDescent="0.2">
      <c r="B48764" s="88"/>
      <c r="C48764" s="88"/>
      <c r="D48764" s="88"/>
      <c r="E48764" s="88"/>
      <c r="F48764" s="88"/>
      <c r="G48764" s="88"/>
      <c r="H48764" s="88"/>
      <c r="I48764" s="88"/>
      <c r="J48764" s="88"/>
      <c r="K48764" s="88"/>
    </row>
    <row r="48765" spans="2:11" ht="12" hidden="1" customHeight="1" x14ac:dyDescent="0.2">
      <c r="B48765" s="88"/>
      <c r="C48765" s="88"/>
      <c r="D48765" s="88"/>
      <c r="E48765" s="88"/>
      <c r="F48765" s="88"/>
      <c r="G48765" s="88"/>
      <c r="H48765" s="88"/>
      <c r="I48765" s="88"/>
      <c r="J48765" s="88"/>
      <c r="K48765" s="88"/>
    </row>
    <row r="48766" spans="2:11" ht="12" hidden="1" customHeight="1" x14ac:dyDescent="0.2">
      <c r="B48766" s="88"/>
      <c r="C48766" s="88"/>
      <c r="D48766" s="88"/>
      <c r="E48766" s="88"/>
      <c r="F48766" s="88"/>
      <c r="G48766" s="88"/>
      <c r="H48766" s="88"/>
      <c r="I48766" s="88"/>
      <c r="J48766" s="88"/>
      <c r="K48766" s="88"/>
    </row>
    <row r="48767" spans="2:11" ht="12" hidden="1" customHeight="1" x14ac:dyDescent="0.2">
      <c r="B48767" s="88"/>
      <c r="C48767" s="88"/>
      <c r="D48767" s="88"/>
      <c r="E48767" s="88"/>
      <c r="F48767" s="88"/>
      <c r="G48767" s="88"/>
      <c r="H48767" s="88"/>
      <c r="I48767" s="88"/>
      <c r="J48767" s="88"/>
      <c r="K48767" s="88"/>
    </row>
    <row r="48768" spans="2:11" ht="12" hidden="1" customHeight="1" x14ac:dyDescent="0.2">
      <c r="B48768" s="88"/>
      <c r="C48768" s="88"/>
      <c r="D48768" s="88"/>
      <c r="E48768" s="88"/>
      <c r="F48768" s="88"/>
      <c r="G48768" s="88"/>
      <c r="H48768" s="88"/>
      <c r="I48768" s="88"/>
      <c r="J48768" s="88"/>
      <c r="K48768" s="88"/>
    </row>
    <row r="48769" spans="2:11" ht="12" hidden="1" customHeight="1" x14ac:dyDescent="0.2">
      <c r="B48769" s="88"/>
      <c r="C48769" s="88"/>
      <c r="D48769" s="88"/>
      <c r="E48769" s="88"/>
      <c r="F48769" s="88"/>
      <c r="G48769" s="88"/>
      <c r="H48769" s="88"/>
      <c r="I48769" s="88"/>
      <c r="J48769" s="88"/>
      <c r="K48769" s="88"/>
    </row>
    <row r="48770" spans="2:11" ht="12" hidden="1" customHeight="1" x14ac:dyDescent="0.2">
      <c r="B48770" s="88"/>
      <c r="C48770" s="88"/>
      <c r="D48770" s="88"/>
      <c r="E48770" s="88"/>
      <c r="F48770" s="88"/>
      <c r="G48770" s="88"/>
      <c r="H48770" s="88"/>
      <c r="I48770" s="88"/>
      <c r="J48770" s="88"/>
      <c r="K48770" s="88"/>
    </row>
    <row r="48771" spans="2:11" ht="12" hidden="1" customHeight="1" x14ac:dyDescent="0.2">
      <c r="B48771" s="88"/>
      <c r="C48771" s="88"/>
      <c r="D48771" s="88"/>
      <c r="E48771" s="88"/>
      <c r="F48771" s="88"/>
      <c r="G48771" s="88"/>
      <c r="H48771" s="88"/>
      <c r="I48771" s="88"/>
      <c r="J48771" s="88"/>
      <c r="K48771" s="88"/>
    </row>
    <row r="48772" spans="2:11" ht="12" hidden="1" customHeight="1" x14ac:dyDescent="0.2">
      <c r="B48772" s="88"/>
      <c r="C48772" s="88"/>
      <c r="D48772" s="88"/>
      <c r="E48772" s="88"/>
      <c r="F48772" s="88"/>
      <c r="G48772" s="88"/>
      <c r="H48772" s="88"/>
      <c r="I48772" s="88"/>
      <c r="J48772" s="88"/>
      <c r="K48772" s="88"/>
    </row>
    <row r="48773" spans="2:11" ht="12" hidden="1" customHeight="1" x14ac:dyDescent="0.2">
      <c r="B48773" s="88"/>
      <c r="C48773" s="88"/>
      <c r="D48773" s="88"/>
      <c r="E48773" s="88"/>
      <c r="F48773" s="88"/>
      <c r="G48773" s="88"/>
      <c r="H48773" s="88"/>
      <c r="I48773" s="88"/>
      <c r="J48773" s="88"/>
      <c r="K48773" s="88"/>
    </row>
    <row r="48774" spans="2:11" ht="12" hidden="1" customHeight="1" x14ac:dyDescent="0.2">
      <c r="B48774" s="88"/>
      <c r="C48774" s="88"/>
      <c r="D48774" s="88"/>
      <c r="E48774" s="88"/>
      <c r="F48774" s="88"/>
      <c r="G48774" s="88"/>
      <c r="H48774" s="88"/>
      <c r="I48774" s="88"/>
      <c r="J48774" s="88"/>
      <c r="K48774" s="88"/>
    </row>
    <row r="48775" spans="2:11" ht="12" hidden="1" customHeight="1" x14ac:dyDescent="0.2">
      <c r="B48775" s="88"/>
      <c r="C48775" s="88"/>
      <c r="D48775" s="88"/>
      <c r="E48775" s="88"/>
      <c r="F48775" s="88"/>
      <c r="G48775" s="88"/>
      <c r="H48775" s="88"/>
      <c r="I48775" s="88"/>
      <c r="J48775" s="88"/>
      <c r="K48775" s="88"/>
    </row>
    <row r="48776" spans="2:11" ht="12" hidden="1" customHeight="1" x14ac:dyDescent="0.2">
      <c r="B48776" s="88"/>
      <c r="C48776" s="88"/>
      <c r="D48776" s="88"/>
      <c r="E48776" s="88"/>
      <c r="F48776" s="88"/>
      <c r="G48776" s="88"/>
      <c r="H48776" s="88"/>
      <c r="I48776" s="88"/>
      <c r="J48776" s="88"/>
      <c r="K48776" s="88"/>
    </row>
    <row r="48777" spans="2:11" ht="12" hidden="1" customHeight="1" x14ac:dyDescent="0.2">
      <c r="B48777" s="88"/>
      <c r="C48777" s="88"/>
      <c r="D48777" s="88"/>
      <c r="E48777" s="88"/>
      <c r="F48777" s="88"/>
      <c r="G48777" s="88"/>
      <c r="H48777" s="88"/>
      <c r="I48777" s="88"/>
      <c r="J48777" s="88"/>
      <c r="K48777" s="88"/>
    </row>
    <row r="48778" spans="2:11" ht="12" hidden="1" customHeight="1" x14ac:dyDescent="0.2">
      <c r="B48778" s="88"/>
      <c r="C48778" s="88"/>
      <c r="D48778" s="88"/>
      <c r="E48778" s="88"/>
      <c r="F48778" s="88"/>
      <c r="G48778" s="88"/>
      <c r="H48778" s="88"/>
      <c r="I48778" s="88"/>
      <c r="J48778" s="88"/>
      <c r="K48778" s="88"/>
    </row>
    <row r="48779" spans="2:11" ht="12" hidden="1" customHeight="1" x14ac:dyDescent="0.2">
      <c r="B48779" s="88"/>
      <c r="C48779" s="88"/>
      <c r="D48779" s="88"/>
      <c r="E48779" s="88"/>
      <c r="F48779" s="88"/>
      <c r="G48779" s="88"/>
      <c r="H48779" s="88"/>
      <c r="I48779" s="88"/>
      <c r="J48779" s="88"/>
      <c r="K48779" s="88"/>
    </row>
    <row r="48780" spans="2:11" ht="12" hidden="1" customHeight="1" x14ac:dyDescent="0.2">
      <c r="B48780" s="88"/>
      <c r="C48780" s="88"/>
      <c r="D48780" s="88"/>
      <c r="E48780" s="88"/>
      <c r="F48780" s="88"/>
      <c r="G48780" s="88"/>
      <c r="H48780" s="88"/>
      <c r="I48780" s="88"/>
      <c r="J48780" s="88"/>
      <c r="K48780" s="88"/>
    </row>
    <row r="48781" spans="2:11" ht="12" hidden="1" customHeight="1" x14ac:dyDescent="0.2">
      <c r="B48781" s="88"/>
      <c r="C48781" s="88"/>
      <c r="D48781" s="88"/>
      <c r="E48781" s="88"/>
      <c r="F48781" s="88"/>
      <c r="G48781" s="88"/>
      <c r="H48781" s="88"/>
      <c r="I48781" s="88"/>
      <c r="J48781" s="88"/>
      <c r="K48781" s="88"/>
    </row>
    <row r="48782" spans="2:11" ht="12" hidden="1" customHeight="1" x14ac:dyDescent="0.2">
      <c r="B48782" s="88"/>
      <c r="C48782" s="88"/>
      <c r="D48782" s="88"/>
      <c r="E48782" s="88"/>
      <c r="F48782" s="88"/>
      <c r="G48782" s="88"/>
      <c r="H48782" s="88"/>
      <c r="I48782" s="88"/>
      <c r="J48782" s="88"/>
      <c r="K48782" s="88"/>
    </row>
    <row r="48783" spans="2:11" ht="12" hidden="1" customHeight="1" x14ac:dyDescent="0.2">
      <c r="B48783" s="88"/>
      <c r="C48783" s="88"/>
      <c r="D48783" s="88"/>
      <c r="E48783" s="88"/>
      <c r="F48783" s="88"/>
      <c r="G48783" s="88"/>
      <c r="H48783" s="88"/>
      <c r="I48783" s="88"/>
      <c r="J48783" s="88"/>
      <c r="K48783" s="88"/>
    </row>
    <row r="48784" spans="2:11" ht="12" hidden="1" customHeight="1" x14ac:dyDescent="0.2">
      <c r="B48784" s="88"/>
      <c r="C48784" s="88"/>
      <c r="D48784" s="88"/>
      <c r="E48784" s="88"/>
      <c r="F48784" s="88"/>
      <c r="G48784" s="88"/>
      <c r="H48784" s="88"/>
      <c r="I48784" s="88"/>
      <c r="J48784" s="88"/>
      <c r="K48784" s="88"/>
    </row>
    <row r="48785" spans="2:11" ht="12" hidden="1" customHeight="1" x14ac:dyDescent="0.2">
      <c r="B48785" s="88"/>
      <c r="C48785" s="88"/>
      <c r="D48785" s="88"/>
      <c r="E48785" s="88"/>
      <c r="F48785" s="88"/>
      <c r="G48785" s="88"/>
      <c r="H48785" s="88"/>
      <c r="I48785" s="88"/>
      <c r="J48785" s="88"/>
      <c r="K48785" s="88"/>
    </row>
    <row r="48786" spans="2:11" ht="12" hidden="1" customHeight="1" x14ac:dyDescent="0.2">
      <c r="B48786" s="88"/>
      <c r="C48786" s="88"/>
      <c r="D48786" s="88"/>
      <c r="E48786" s="88"/>
      <c r="F48786" s="88"/>
      <c r="G48786" s="88"/>
      <c r="H48786" s="88"/>
      <c r="I48786" s="88"/>
      <c r="J48786" s="88"/>
      <c r="K48786" s="88"/>
    </row>
    <row r="48787" spans="2:11" ht="12" hidden="1" customHeight="1" x14ac:dyDescent="0.2">
      <c r="B48787" s="88"/>
      <c r="C48787" s="88"/>
      <c r="D48787" s="88"/>
      <c r="E48787" s="88"/>
      <c r="F48787" s="88"/>
      <c r="G48787" s="88"/>
      <c r="H48787" s="88"/>
      <c r="I48787" s="88"/>
      <c r="J48787" s="88"/>
      <c r="K48787" s="88"/>
    </row>
    <row r="48788" spans="2:11" ht="12" hidden="1" customHeight="1" x14ac:dyDescent="0.2">
      <c r="B48788" s="88"/>
      <c r="C48788" s="88"/>
      <c r="D48788" s="88"/>
      <c r="E48788" s="88"/>
      <c r="F48788" s="88"/>
      <c r="G48788" s="88"/>
      <c r="H48788" s="88"/>
      <c r="I48788" s="88"/>
      <c r="J48788" s="88"/>
      <c r="K48788" s="88"/>
    </row>
    <row r="48789" spans="2:11" ht="12" hidden="1" customHeight="1" x14ac:dyDescent="0.2">
      <c r="B48789" s="88"/>
      <c r="C48789" s="88"/>
      <c r="D48789" s="88"/>
      <c r="E48789" s="88"/>
      <c r="F48789" s="88"/>
      <c r="G48789" s="88"/>
      <c r="H48789" s="88"/>
      <c r="I48789" s="88"/>
      <c r="J48789" s="88"/>
      <c r="K48789" s="88"/>
    </row>
    <row r="48790" spans="2:11" ht="12" hidden="1" customHeight="1" x14ac:dyDescent="0.2">
      <c r="B48790" s="88"/>
      <c r="C48790" s="88"/>
      <c r="D48790" s="88"/>
      <c r="E48790" s="88"/>
      <c r="F48790" s="88"/>
      <c r="G48790" s="88"/>
      <c r="H48790" s="88"/>
      <c r="I48790" s="88"/>
      <c r="J48790" s="88"/>
      <c r="K48790" s="88"/>
    </row>
    <row r="48791" spans="2:11" ht="12" hidden="1" customHeight="1" x14ac:dyDescent="0.2">
      <c r="B48791" s="88"/>
      <c r="C48791" s="88"/>
      <c r="D48791" s="88"/>
      <c r="E48791" s="88"/>
      <c r="F48791" s="88"/>
      <c r="G48791" s="88"/>
      <c r="H48791" s="88"/>
      <c r="I48791" s="88"/>
      <c r="J48791" s="88"/>
      <c r="K48791" s="88"/>
    </row>
    <row r="48792" spans="2:11" ht="12" hidden="1" customHeight="1" x14ac:dyDescent="0.2">
      <c r="B48792" s="88"/>
      <c r="C48792" s="88"/>
      <c r="D48792" s="88"/>
      <c r="E48792" s="88"/>
      <c r="F48792" s="88"/>
      <c r="G48792" s="88"/>
      <c r="H48792" s="88"/>
      <c r="I48792" s="88"/>
      <c r="J48792" s="88"/>
      <c r="K48792" s="88"/>
    </row>
    <row r="48793" spans="2:11" ht="12" hidden="1" customHeight="1" x14ac:dyDescent="0.2">
      <c r="B48793" s="88"/>
      <c r="C48793" s="88"/>
      <c r="D48793" s="88"/>
      <c r="E48793" s="88"/>
      <c r="F48793" s="88"/>
      <c r="G48793" s="88"/>
      <c r="H48793" s="88"/>
      <c r="I48793" s="88"/>
      <c r="J48793" s="88"/>
      <c r="K48793" s="88"/>
    </row>
    <row r="48794" spans="2:11" ht="12" hidden="1" customHeight="1" x14ac:dyDescent="0.2">
      <c r="B48794" s="88"/>
      <c r="C48794" s="88"/>
      <c r="D48794" s="88"/>
      <c r="E48794" s="88"/>
      <c r="F48794" s="88"/>
      <c r="G48794" s="88"/>
      <c r="H48794" s="88"/>
      <c r="I48794" s="88"/>
      <c r="J48794" s="88"/>
      <c r="K48794" s="88"/>
    </row>
    <row r="48795" spans="2:11" ht="12" hidden="1" customHeight="1" x14ac:dyDescent="0.2">
      <c r="B48795" s="88"/>
      <c r="C48795" s="88"/>
      <c r="D48795" s="88"/>
      <c r="E48795" s="88"/>
      <c r="F48795" s="88"/>
      <c r="G48795" s="88"/>
      <c r="H48795" s="88"/>
      <c r="I48795" s="88"/>
      <c r="J48795" s="88"/>
      <c r="K48795" s="88"/>
    </row>
    <row r="48796" spans="2:11" ht="12" hidden="1" customHeight="1" x14ac:dyDescent="0.2">
      <c r="B48796" s="88"/>
      <c r="C48796" s="88"/>
      <c r="D48796" s="88"/>
      <c r="E48796" s="88"/>
      <c r="F48796" s="88"/>
      <c r="G48796" s="88"/>
      <c r="H48796" s="88"/>
      <c r="I48796" s="88"/>
      <c r="J48796" s="88"/>
      <c r="K48796" s="88"/>
    </row>
    <row r="48797" spans="2:11" ht="12" hidden="1" customHeight="1" x14ac:dyDescent="0.2">
      <c r="B48797" s="88"/>
      <c r="C48797" s="88"/>
      <c r="D48797" s="88"/>
      <c r="E48797" s="88"/>
      <c r="F48797" s="88"/>
      <c r="G48797" s="88"/>
      <c r="H48797" s="88"/>
      <c r="I48797" s="88"/>
      <c r="J48797" s="88"/>
      <c r="K48797" s="88"/>
    </row>
    <row r="48798" spans="2:11" ht="12" hidden="1" customHeight="1" x14ac:dyDescent="0.2">
      <c r="B48798" s="88"/>
      <c r="C48798" s="88"/>
      <c r="D48798" s="88"/>
      <c r="E48798" s="88"/>
      <c r="F48798" s="88"/>
      <c r="G48798" s="88"/>
      <c r="H48798" s="88"/>
      <c r="I48798" s="88"/>
      <c r="J48798" s="88"/>
      <c r="K48798" s="88"/>
    </row>
    <row r="48799" spans="2:11" ht="12" hidden="1" customHeight="1" x14ac:dyDescent="0.2">
      <c r="B48799" s="88"/>
      <c r="C48799" s="88"/>
      <c r="D48799" s="88"/>
      <c r="E48799" s="88"/>
      <c r="F48799" s="88"/>
      <c r="G48799" s="88"/>
      <c r="H48799" s="88"/>
      <c r="I48799" s="88"/>
      <c r="J48799" s="88"/>
      <c r="K48799" s="88"/>
    </row>
    <row r="48800" spans="2:11" ht="12" hidden="1" customHeight="1" x14ac:dyDescent="0.2">
      <c r="B48800" s="88"/>
      <c r="C48800" s="88"/>
      <c r="D48800" s="88"/>
      <c r="E48800" s="88"/>
      <c r="F48800" s="88"/>
      <c r="G48800" s="88"/>
      <c r="H48800" s="88"/>
      <c r="I48800" s="88"/>
      <c r="J48800" s="88"/>
      <c r="K48800" s="88"/>
    </row>
    <row r="48801" spans="2:11" ht="12" hidden="1" customHeight="1" x14ac:dyDescent="0.2">
      <c r="B48801" s="88"/>
      <c r="C48801" s="88"/>
      <c r="D48801" s="88"/>
      <c r="E48801" s="88"/>
      <c r="F48801" s="88"/>
      <c r="G48801" s="88"/>
      <c r="H48801" s="88"/>
      <c r="I48801" s="88"/>
      <c r="J48801" s="88"/>
      <c r="K48801" s="88"/>
    </row>
    <row r="48802" spans="2:11" ht="12" hidden="1" customHeight="1" x14ac:dyDescent="0.2">
      <c r="B48802" s="88"/>
      <c r="C48802" s="88"/>
      <c r="D48802" s="88"/>
      <c r="E48802" s="88"/>
      <c r="F48802" s="88"/>
      <c r="G48802" s="88"/>
      <c r="H48802" s="88"/>
      <c r="I48802" s="88"/>
      <c r="J48802" s="88"/>
      <c r="K48802" s="88"/>
    </row>
    <row r="48803" spans="2:11" ht="12" hidden="1" customHeight="1" x14ac:dyDescent="0.2">
      <c r="B48803" s="88"/>
      <c r="C48803" s="88"/>
      <c r="D48803" s="88"/>
      <c r="E48803" s="88"/>
      <c r="F48803" s="88"/>
      <c r="G48803" s="88"/>
      <c r="H48803" s="88"/>
      <c r="I48803" s="88"/>
      <c r="J48803" s="88"/>
      <c r="K48803" s="88"/>
    </row>
    <row r="48804" spans="2:11" ht="12" hidden="1" customHeight="1" x14ac:dyDescent="0.2">
      <c r="B48804" s="88"/>
      <c r="C48804" s="88"/>
      <c r="D48804" s="88"/>
      <c r="E48804" s="88"/>
      <c r="F48804" s="88"/>
      <c r="G48804" s="88"/>
      <c r="H48804" s="88"/>
      <c r="I48804" s="88"/>
      <c r="J48804" s="88"/>
      <c r="K48804" s="88"/>
    </row>
    <row r="48805" spans="2:11" ht="12" hidden="1" customHeight="1" x14ac:dyDescent="0.2">
      <c r="B48805" s="88"/>
      <c r="C48805" s="88"/>
      <c r="D48805" s="88"/>
      <c r="E48805" s="88"/>
      <c r="F48805" s="88"/>
      <c r="G48805" s="88"/>
      <c r="H48805" s="88"/>
      <c r="I48805" s="88"/>
      <c r="J48805" s="88"/>
      <c r="K48805" s="88"/>
    </row>
    <row r="48806" spans="2:11" ht="12" hidden="1" customHeight="1" x14ac:dyDescent="0.2">
      <c r="B48806" s="88"/>
      <c r="C48806" s="88"/>
      <c r="D48806" s="88"/>
      <c r="E48806" s="88"/>
      <c r="F48806" s="88"/>
      <c r="G48806" s="88"/>
      <c r="H48806" s="88"/>
      <c r="I48806" s="88"/>
      <c r="J48806" s="88"/>
      <c r="K48806" s="88"/>
    </row>
    <row r="48807" spans="2:11" ht="12" hidden="1" customHeight="1" x14ac:dyDescent="0.2">
      <c r="B48807" s="88"/>
      <c r="C48807" s="88"/>
      <c r="D48807" s="88"/>
      <c r="E48807" s="88"/>
      <c r="F48807" s="88"/>
      <c r="G48807" s="88"/>
      <c r="H48807" s="88"/>
      <c r="I48807" s="88"/>
      <c r="J48807" s="88"/>
      <c r="K48807" s="88"/>
    </row>
    <row r="48808" spans="2:11" ht="12" hidden="1" customHeight="1" x14ac:dyDescent="0.2">
      <c r="B48808" s="88"/>
      <c r="C48808" s="88"/>
      <c r="D48808" s="88"/>
      <c r="E48808" s="88"/>
      <c r="F48808" s="88"/>
      <c r="G48808" s="88"/>
      <c r="H48808" s="88"/>
      <c r="I48808" s="88"/>
      <c r="J48808" s="88"/>
      <c r="K48808" s="88"/>
    </row>
    <row r="48809" spans="2:11" ht="12" hidden="1" customHeight="1" x14ac:dyDescent="0.2">
      <c r="B48809" s="88"/>
      <c r="C48809" s="88"/>
      <c r="D48809" s="88"/>
      <c r="E48809" s="88"/>
      <c r="F48809" s="88"/>
      <c r="G48809" s="88"/>
      <c r="H48809" s="88"/>
      <c r="I48809" s="88"/>
      <c r="J48809" s="88"/>
      <c r="K48809" s="88"/>
    </row>
    <row r="48810" spans="2:11" ht="12" hidden="1" customHeight="1" x14ac:dyDescent="0.2">
      <c r="B48810" s="88"/>
      <c r="C48810" s="88"/>
      <c r="D48810" s="88"/>
      <c r="E48810" s="88"/>
      <c r="F48810" s="88"/>
      <c r="G48810" s="88"/>
      <c r="H48810" s="88"/>
      <c r="I48810" s="88"/>
      <c r="J48810" s="88"/>
      <c r="K48810" s="88"/>
    </row>
    <row r="48811" spans="2:11" ht="12" hidden="1" customHeight="1" x14ac:dyDescent="0.2">
      <c r="B48811" s="88"/>
      <c r="C48811" s="88"/>
      <c r="D48811" s="88"/>
      <c r="E48811" s="88"/>
      <c r="F48811" s="88"/>
      <c r="G48811" s="88"/>
      <c r="H48811" s="88"/>
      <c r="I48811" s="88"/>
      <c r="J48811" s="88"/>
      <c r="K48811" s="88"/>
    </row>
    <row r="48812" spans="2:11" ht="12" hidden="1" customHeight="1" x14ac:dyDescent="0.2">
      <c r="B48812" s="88"/>
      <c r="C48812" s="88"/>
      <c r="D48812" s="88"/>
      <c r="E48812" s="88"/>
      <c r="F48812" s="88"/>
      <c r="G48812" s="88"/>
      <c r="H48812" s="88"/>
      <c r="I48812" s="88"/>
      <c r="J48812" s="88"/>
      <c r="K48812" s="88"/>
    </row>
    <row r="48813" spans="2:11" ht="12" hidden="1" customHeight="1" x14ac:dyDescent="0.2">
      <c r="B48813" s="88"/>
      <c r="C48813" s="88"/>
      <c r="D48813" s="88"/>
      <c r="E48813" s="88"/>
      <c r="F48813" s="88"/>
      <c r="G48813" s="88"/>
      <c r="H48813" s="88"/>
      <c r="I48813" s="88"/>
      <c r="J48813" s="88"/>
      <c r="K48813" s="88"/>
    </row>
    <row r="48814" spans="2:11" ht="12" hidden="1" customHeight="1" x14ac:dyDescent="0.2">
      <c r="B48814" s="88"/>
      <c r="C48814" s="88"/>
      <c r="D48814" s="88"/>
      <c r="E48814" s="88"/>
      <c r="F48814" s="88"/>
      <c r="G48814" s="88"/>
      <c r="H48814" s="88"/>
      <c r="I48814" s="88"/>
      <c r="J48814" s="88"/>
      <c r="K48814" s="88"/>
    </row>
    <row r="48815" spans="2:11" ht="12" hidden="1" customHeight="1" x14ac:dyDescent="0.2">
      <c r="B48815" s="88"/>
      <c r="C48815" s="88"/>
      <c r="D48815" s="88"/>
      <c r="E48815" s="88"/>
      <c r="F48815" s="88"/>
      <c r="G48815" s="88"/>
      <c r="H48815" s="88"/>
      <c r="I48815" s="88"/>
      <c r="J48815" s="88"/>
      <c r="K48815" s="88"/>
    </row>
    <row r="48816" spans="2:11" ht="12" hidden="1" customHeight="1" x14ac:dyDescent="0.2">
      <c r="B48816" s="88"/>
      <c r="C48816" s="88"/>
      <c r="D48816" s="88"/>
      <c r="E48816" s="88"/>
      <c r="F48816" s="88"/>
      <c r="G48816" s="88"/>
      <c r="H48816" s="88"/>
      <c r="I48816" s="88"/>
      <c r="J48816" s="88"/>
      <c r="K48816" s="88"/>
    </row>
    <row r="48817" spans="2:11" ht="12" hidden="1" customHeight="1" x14ac:dyDescent="0.2">
      <c r="B48817" s="88"/>
      <c r="C48817" s="88"/>
      <c r="D48817" s="88"/>
      <c r="E48817" s="88"/>
      <c r="F48817" s="88"/>
      <c r="G48817" s="88"/>
      <c r="H48817" s="88"/>
      <c r="I48817" s="88"/>
      <c r="J48817" s="88"/>
      <c r="K48817" s="88"/>
    </row>
    <row r="48818" spans="2:11" ht="12" hidden="1" customHeight="1" x14ac:dyDescent="0.2">
      <c r="B48818" s="88"/>
      <c r="C48818" s="88"/>
      <c r="D48818" s="88"/>
      <c r="E48818" s="88"/>
      <c r="F48818" s="88"/>
      <c r="G48818" s="88"/>
      <c r="H48818" s="88"/>
      <c r="I48818" s="88"/>
      <c r="J48818" s="88"/>
      <c r="K48818" s="88"/>
    </row>
    <row r="48819" spans="2:11" ht="12" hidden="1" customHeight="1" x14ac:dyDescent="0.2">
      <c r="B48819" s="88"/>
      <c r="C48819" s="88"/>
      <c r="D48819" s="88"/>
      <c r="E48819" s="88"/>
      <c r="F48819" s="88"/>
      <c r="G48819" s="88"/>
      <c r="H48819" s="88"/>
      <c r="I48819" s="88"/>
      <c r="J48819" s="88"/>
      <c r="K48819" s="88"/>
    </row>
    <row r="48820" spans="2:11" ht="12" hidden="1" customHeight="1" x14ac:dyDescent="0.2">
      <c r="B48820" s="88"/>
      <c r="C48820" s="88"/>
      <c r="D48820" s="88"/>
      <c r="E48820" s="88"/>
      <c r="F48820" s="88"/>
      <c r="G48820" s="88"/>
      <c r="H48820" s="88"/>
      <c r="I48820" s="88"/>
      <c r="J48820" s="88"/>
      <c r="K48820" s="88"/>
    </row>
    <row r="48821" spans="2:11" ht="12" hidden="1" customHeight="1" x14ac:dyDescent="0.2">
      <c r="B48821" s="88"/>
      <c r="C48821" s="88"/>
      <c r="D48821" s="88"/>
      <c r="E48821" s="88"/>
      <c r="F48821" s="88"/>
      <c r="G48821" s="88"/>
      <c r="H48821" s="88"/>
      <c r="I48821" s="88"/>
      <c r="J48821" s="88"/>
      <c r="K48821" s="88"/>
    </row>
    <row r="48822" spans="2:11" ht="12" hidden="1" customHeight="1" x14ac:dyDescent="0.2">
      <c r="B48822" s="88"/>
      <c r="C48822" s="88"/>
      <c r="D48822" s="88"/>
      <c r="E48822" s="88"/>
      <c r="F48822" s="88"/>
      <c r="G48822" s="88"/>
      <c r="H48822" s="88"/>
      <c r="I48822" s="88"/>
      <c r="J48822" s="88"/>
      <c r="K48822" s="88"/>
    </row>
    <row r="48823" spans="2:11" ht="12" hidden="1" customHeight="1" x14ac:dyDescent="0.2">
      <c r="B48823" s="88"/>
      <c r="C48823" s="88"/>
      <c r="D48823" s="88"/>
      <c r="E48823" s="88"/>
      <c r="F48823" s="88"/>
      <c r="G48823" s="88"/>
      <c r="H48823" s="88"/>
      <c r="I48823" s="88"/>
      <c r="J48823" s="88"/>
      <c r="K48823" s="88"/>
    </row>
    <row r="48824" spans="2:11" ht="12" hidden="1" customHeight="1" x14ac:dyDescent="0.2">
      <c r="B48824" s="88"/>
      <c r="C48824" s="88"/>
      <c r="D48824" s="88"/>
      <c r="E48824" s="88"/>
      <c r="F48824" s="88"/>
      <c r="G48824" s="88"/>
      <c r="H48824" s="88"/>
      <c r="I48824" s="88"/>
      <c r="J48824" s="88"/>
      <c r="K48824" s="88"/>
    </row>
    <row r="48825" spans="2:11" ht="12" hidden="1" customHeight="1" x14ac:dyDescent="0.2">
      <c r="B48825" s="88"/>
      <c r="C48825" s="88"/>
      <c r="D48825" s="88"/>
      <c r="E48825" s="88"/>
      <c r="F48825" s="88"/>
      <c r="G48825" s="88"/>
      <c r="H48825" s="88"/>
      <c r="I48825" s="88"/>
      <c r="J48825" s="88"/>
      <c r="K48825" s="88"/>
    </row>
    <row r="48826" spans="2:11" ht="12" hidden="1" customHeight="1" x14ac:dyDescent="0.2">
      <c r="B48826" s="88"/>
      <c r="C48826" s="88"/>
      <c r="D48826" s="88"/>
      <c r="E48826" s="88"/>
      <c r="F48826" s="88"/>
      <c r="G48826" s="88"/>
      <c r="H48826" s="88"/>
      <c r="I48826" s="88"/>
      <c r="J48826" s="88"/>
      <c r="K48826" s="88"/>
    </row>
    <row r="48827" spans="2:11" ht="12" hidden="1" customHeight="1" x14ac:dyDescent="0.2">
      <c r="B48827" s="88"/>
      <c r="C48827" s="88"/>
      <c r="D48827" s="88"/>
      <c r="E48827" s="88"/>
      <c r="F48827" s="88"/>
      <c r="G48827" s="88"/>
      <c r="H48827" s="88"/>
      <c r="I48827" s="88"/>
      <c r="J48827" s="88"/>
      <c r="K48827" s="88"/>
    </row>
    <row r="48828" spans="2:11" ht="12" hidden="1" customHeight="1" x14ac:dyDescent="0.2">
      <c r="B48828" s="88"/>
      <c r="C48828" s="88"/>
      <c r="D48828" s="88"/>
      <c r="E48828" s="88"/>
      <c r="F48828" s="88"/>
      <c r="G48828" s="88"/>
      <c r="H48828" s="88"/>
      <c r="I48828" s="88"/>
      <c r="J48828" s="88"/>
      <c r="K48828" s="88"/>
    </row>
    <row r="48829" spans="2:11" ht="12" hidden="1" customHeight="1" x14ac:dyDescent="0.2">
      <c r="B48829" s="88"/>
      <c r="C48829" s="88"/>
      <c r="D48829" s="88"/>
      <c r="E48829" s="88"/>
      <c r="F48829" s="88"/>
      <c r="G48829" s="88"/>
      <c r="H48829" s="88"/>
      <c r="I48829" s="88"/>
      <c r="J48829" s="88"/>
      <c r="K48829" s="88"/>
    </row>
    <row r="48830" spans="2:11" ht="12" hidden="1" customHeight="1" x14ac:dyDescent="0.2">
      <c r="B48830" s="88"/>
      <c r="C48830" s="88"/>
      <c r="D48830" s="88"/>
      <c r="E48830" s="88"/>
      <c r="F48830" s="88"/>
      <c r="G48830" s="88"/>
      <c r="H48830" s="88"/>
      <c r="I48830" s="88"/>
      <c r="J48830" s="88"/>
      <c r="K48830" s="88"/>
    </row>
    <row r="48831" spans="2:11" ht="12" hidden="1" customHeight="1" x14ac:dyDescent="0.2">
      <c r="B48831" s="88"/>
      <c r="C48831" s="88"/>
      <c r="D48831" s="88"/>
      <c r="E48831" s="88"/>
      <c r="F48831" s="88"/>
      <c r="G48831" s="88"/>
      <c r="H48831" s="88"/>
      <c r="I48831" s="88"/>
      <c r="J48831" s="88"/>
      <c r="K48831" s="88"/>
    </row>
    <row r="48832" spans="2:11" ht="12" hidden="1" customHeight="1" x14ac:dyDescent="0.2">
      <c r="B48832" s="88"/>
      <c r="C48832" s="88"/>
      <c r="D48832" s="88"/>
      <c r="E48832" s="88"/>
      <c r="F48832" s="88"/>
      <c r="G48832" s="88"/>
      <c r="H48832" s="88"/>
      <c r="I48832" s="88"/>
      <c r="J48832" s="88"/>
      <c r="K48832" s="88"/>
    </row>
    <row r="48833" spans="2:11" ht="12" hidden="1" customHeight="1" x14ac:dyDescent="0.2">
      <c r="B48833" s="88"/>
      <c r="C48833" s="88"/>
      <c r="D48833" s="88"/>
      <c r="E48833" s="88"/>
      <c r="F48833" s="88"/>
      <c r="G48833" s="88"/>
      <c r="H48833" s="88"/>
      <c r="I48833" s="88"/>
      <c r="J48833" s="88"/>
      <c r="K48833" s="88"/>
    </row>
    <row r="48834" spans="2:11" ht="12" hidden="1" customHeight="1" x14ac:dyDescent="0.2">
      <c r="B48834" s="88"/>
      <c r="C48834" s="88"/>
      <c r="D48834" s="88"/>
      <c r="E48834" s="88"/>
      <c r="F48834" s="88"/>
      <c r="G48834" s="88"/>
      <c r="H48834" s="88"/>
      <c r="I48834" s="88"/>
      <c r="J48834" s="88"/>
      <c r="K48834" s="88"/>
    </row>
    <row r="48835" spans="2:11" ht="12" hidden="1" customHeight="1" x14ac:dyDescent="0.2">
      <c r="B48835" s="88"/>
      <c r="C48835" s="88"/>
      <c r="D48835" s="88"/>
      <c r="E48835" s="88"/>
      <c r="F48835" s="88"/>
      <c r="G48835" s="88"/>
      <c r="H48835" s="88"/>
      <c r="I48835" s="88"/>
      <c r="J48835" s="88"/>
      <c r="K48835" s="88"/>
    </row>
    <row r="48836" spans="2:11" ht="12" hidden="1" customHeight="1" x14ac:dyDescent="0.2">
      <c r="B48836" s="88"/>
      <c r="C48836" s="88"/>
      <c r="D48836" s="88"/>
      <c r="E48836" s="88"/>
      <c r="F48836" s="88"/>
      <c r="G48836" s="88"/>
      <c r="H48836" s="88"/>
      <c r="I48836" s="88"/>
      <c r="J48836" s="88"/>
      <c r="K48836" s="88"/>
    </row>
    <row r="48837" spans="2:11" ht="12" hidden="1" customHeight="1" x14ac:dyDescent="0.2">
      <c r="B48837" s="88"/>
      <c r="C48837" s="88"/>
      <c r="D48837" s="88"/>
      <c r="E48837" s="88"/>
      <c r="F48837" s="88"/>
      <c r="G48837" s="88"/>
      <c r="H48837" s="88"/>
      <c r="I48837" s="88"/>
      <c r="J48837" s="88"/>
      <c r="K48837" s="88"/>
    </row>
    <row r="48838" spans="2:11" ht="12" hidden="1" customHeight="1" x14ac:dyDescent="0.2">
      <c r="B48838" s="88"/>
      <c r="C48838" s="88"/>
      <c r="D48838" s="88"/>
      <c r="E48838" s="88"/>
      <c r="F48838" s="88"/>
      <c r="G48838" s="88"/>
      <c r="H48838" s="88"/>
      <c r="I48838" s="88"/>
      <c r="J48838" s="88"/>
      <c r="K48838" s="88"/>
    </row>
    <row r="48839" spans="2:11" ht="12" hidden="1" customHeight="1" x14ac:dyDescent="0.2">
      <c r="B48839" s="88"/>
      <c r="C48839" s="88"/>
      <c r="D48839" s="88"/>
      <c r="E48839" s="88"/>
      <c r="F48839" s="88"/>
      <c r="G48839" s="88"/>
      <c r="H48839" s="88"/>
      <c r="I48839" s="88"/>
      <c r="J48839" s="88"/>
      <c r="K48839" s="88"/>
    </row>
    <row r="48840" spans="2:11" ht="12" hidden="1" customHeight="1" x14ac:dyDescent="0.2">
      <c r="B48840" s="88"/>
      <c r="C48840" s="88"/>
      <c r="D48840" s="88"/>
      <c r="E48840" s="88"/>
      <c r="F48840" s="88"/>
      <c r="G48840" s="88"/>
      <c r="H48840" s="88"/>
      <c r="I48840" s="88"/>
      <c r="J48840" s="88"/>
      <c r="K48840" s="88"/>
    </row>
    <row r="48841" spans="2:11" ht="12" hidden="1" customHeight="1" x14ac:dyDescent="0.2">
      <c r="B48841" s="88"/>
      <c r="C48841" s="88"/>
      <c r="D48841" s="88"/>
      <c r="E48841" s="88"/>
      <c r="F48841" s="88"/>
      <c r="G48841" s="88"/>
      <c r="H48841" s="88"/>
      <c r="I48841" s="88"/>
      <c r="J48841" s="88"/>
      <c r="K48841" s="88"/>
    </row>
    <row r="48842" spans="2:11" ht="12" hidden="1" customHeight="1" x14ac:dyDescent="0.2">
      <c r="B48842" s="88"/>
      <c r="C48842" s="88"/>
      <c r="D48842" s="88"/>
      <c r="E48842" s="88"/>
      <c r="F48842" s="88"/>
      <c r="G48842" s="88"/>
      <c r="H48842" s="88"/>
      <c r="I48842" s="88"/>
      <c r="J48842" s="88"/>
      <c r="K48842" s="88"/>
    </row>
    <row r="48843" spans="2:11" ht="12" hidden="1" customHeight="1" x14ac:dyDescent="0.2">
      <c r="B48843" s="88"/>
      <c r="C48843" s="88"/>
      <c r="D48843" s="88"/>
      <c r="E48843" s="88"/>
      <c r="F48843" s="88"/>
      <c r="G48843" s="88"/>
      <c r="H48843" s="88"/>
      <c r="I48843" s="88"/>
      <c r="J48843" s="88"/>
      <c r="K48843" s="88"/>
    </row>
    <row r="48844" spans="2:11" ht="12" hidden="1" customHeight="1" x14ac:dyDescent="0.2">
      <c r="B48844" s="88"/>
      <c r="C48844" s="88"/>
      <c r="D48844" s="88"/>
      <c r="E48844" s="88"/>
      <c r="F48844" s="88"/>
      <c r="G48844" s="88"/>
      <c r="H48844" s="88"/>
      <c r="I48844" s="88"/>
      <c r="J48844" s="88"/>
      <c r="K48844" s="88"/>
    </row>
    <row r="48845" spans="2:11" ht="12" hidden="1" customHeight="1" x14ac:dyDescent="0.2">
      <c r="B48845" s="88"/>
      <c r="C48845" s="88"/>
      <c r="D48845" s="88"/>
      <c r="E48845" s="88"/>
      <c r="F48845" s="88"/>
      <c r="G48845" s="88"/>
      <c r="H48845" s="88"/>
      <c r="I48845" s="88"/>
      <c r="J48845" s="88"/>
      <c r="K48845" s="88"/>
    </row>
    <row r="48846" spans="2:11" ht="12" hidden="1" customHeight="1" x14ac:dyDescent="0.2">
      <c r="B48846" s="88"/>
      <c r="C48846" s="88"/>
      <c r="D48846" s="88"/>
      <c r="E48846" s="88"/>
      <c r="F48846" s="88"/>
      <c r="G48846" s="88"/>
      <c r="H48846" s="88"/>
      <c r="I48846" s="88"/>
      <c r="J48846" s="88"/>
      <c r="K48846" s="88"/>
    </row>
    <row r="48847" spans="2:11" ht="12" hidden="1" customHeight="1" x14ac:dyDescent="0.2">
      <c r="B48847" s="88"/>
      <c r="C48847" s="88"/>
      <c r="D48847" s="88"/>
      <c r="E48847" s="88"/>
      <c r="F48847" s="88"/>
      <c r="G48847" s="88"/>
      <c r="H48847" s="88"/>
      <c r="I48847" s="88"/>
      <c r="J48847" s="88"/>
      <c r="K48847" s="88"/>
    </row>
    <row r="48848" spans="2:11" ht="12" hidden="1" customHeight="1" x14ac:dyDescent="0.2">
      <c r="B48848" s="88"/>
      <c r="C48848" s="88"/>
      <c r="D48848" s="88"/>
      <c r="E48848" s="88"/>
      <c r="F48848" s="88"/>
      <c r="G48848" s="88"/>
      <c r="H48848" s="88"/>
      <c r="I48848" s="88"/>
      <c r="J48848" s="88"/>
      <c r="K48848" s="88"/>
    </row>
    <row r="48849" spans="2:11" ht="12" hidden="1" customHeight="1" x14ac:dyDescent="0.2">
      <c r="B48849" s="88"/>
      <c r="C48849" s="88"/>
      <c r="D48849" s="88"/>
      <c r="E48849" s="88"/>
      <c r="F48849" s="88"/>
      <c r="G48849" s="88"/>
      <c r="H48849" s="88"/>
      <c r="I48849" s="88"/>
      <c r="J48849" s="88"/>
      <c r="K48849" s="88"/>
    </row>
    <row r="48850" spans="2:11" ht="12" hidden="1" customHeight="1" x14ac:dyDescent="0.2">
      <c r="B48850" s="88"/>
      <c r="C48850" s="88"/>
      <c r="D48850" s="88"/>
      <c r="E48850" s="88"/>
      <c r="F48850" s="88"/>
      <c r="G48850" s="88"/>
      <c r="H48850" s="88"/>
      <c r="I48850" s="88"/>
      <c r="J48850" s="88"/>
      <c r="K48850" s="88"/>
    </row>
    <row r="48851" spans="2:11" ht="12" hidden="1" customHeight="1" x14ac:dyDescent="0.2">
      <c r="B48851" s="88"/>
      <c r="C48851" s="88"/>
      <c r="D48851" s="88"/>
      <c r="E48851" s="88"/>
      <c r="F48851" s="88"/>
      <c r="G48851" s="88"/>
      <c r="H48851" s="88"/>
      <c r="I48851" s="88"/>
      <c r="J48851" s="88"/>
      <c r="K48851" s="88"/>
    </row>
    <row r="48852" spans="2:11" ht="12" hidden="1" customHeight="1" x14ac:dyDescent="0.2">
      <c r="B48852" s="88"/>
      <c r="C48852" s="88"/>
      <c r="D48852" s="88"/>
      <c r="E48852" s="88"/>
      <c r="F48852" s="88"/>
      <c r="G48852" s="88"/>
      <c r="H48852" s="88"/>
      <c r="I48852" s="88"/>
      <c r="J48852" s="88"/>
      <c r="K48852" s="88"/>
    </row>
    <row r="48853" spans="2:11" ht="12" hidden="1" customHeight="1" x14ac:dyDescent="0.2">
      <c r="B48853" s="88"/>
      <c r="C48853" s="88"/>
      <c r="D48853" s="88"/>
      <c r="E48853" s="88"/>
      <c r="F48853" s="88"/>
      <c r="G48853" s="88"/>
      <c r="H48853" s="88"/>
      <c r="I48853" s="88"/>
      <c r="J48853" s="88"/>
      <c r="K48853" s="88"/>
    </row>
    <row r="48854" spans="2:11" ht="12" hidden="1" customHeight="1" x14ac:dyDescent="0.2">
      <c r="B48854" s="88"/>
      <c r="C48854" s="88"/>
      <c r="D48854" s="88"/>
      <c r="E48854" s="88"/>
      <c r="F48854" s="88"/>
      <c r="G48854" s="88"/>
      <c r="H48854" s="88"/>
      <c r="I48854" s="88"/>
      <c r="J48854" s="88"/>
      <c r="K48854" s="88"/>
    </row>
    <row r="48855" spans="2:11" ht="12" hidden="1" customHeight="1" x14ac:dyDescent="0.2">
      <c r="B48855" s="88"/>
      <c r="C48855" s="88"/>
      <c r="D48855" s="88"/>
      <c r="E48855" s="88"/>
      <c r="F48855" s="88"/>
      <c r="G48855" s="88"/>
      <c r="H48855" s="88"/>
      <c r="I48855" s="88"/>
      <c r="J48855" s="88"/>
      <c r="K48855" s="88"/>
    </row>
    <row r="48856" spans="2:11" ht="12" hidden="1" customHeight="1" x14ac:dyDescent="0.2">
      <c r="B48856" s="88"/>
      <c r="C48856" s="88"/>
      <c r="D48856" s="88"/>
      <c r="E48856" s="88"/>
      <c r="F48856" s="88"/>
      <c r="G48856" s="88"/>
      <c r="H48856" s="88"/>
      <c r="I48856" s="88"/>
      <c r="J48856" s="88"/>
      <c r="K48856" s="88"/>
    </row>
    <row r="48857" spans="2:11" ht="12" hidden="1" customHeight="1" x14ac:dyDescent="0.2">
      <c r="B48857" s="88"/>
      <c r="C48857" s="88"/>
      <c r="D48857" s="88"/>
      <c r="E48857" s="88"/>
      <c r="F48857" s="88"/>
      <c r="G48857" s="88"/>
      <c r="H48857" s="88"/>
      <c r="I48857" s="88"/>
      <c r="J48857" s="88"/>
      <c r="K48857" s="88"/>
    </row>
    <row r="48858" spans="2:11" ht="12" hidden="1" customHeight="1" x14ac:dyDescent="0.2">
      <c r="B48858" s="88"/>
      <c r="C48858" s="88"/>
      <c r="D48858" s="88"/>
      <c r="E48858" s="88"/>
      <c r="F48858" s="88"/>
      <c r="G48858" s="88"/>
      <c r="H48858" s="88"/>
      <c r="I48858" s="88"/>
      <c r="J48858" s="88"/>
      <c r="K48858" s="88"/>
    </row>
    <row r="48859" spans="2:11" ht="12" hidden="1" customHeight="1" x14ac:dyDescent="0.2">
      <c r="B48859" s="88"/>
      <c r="C48859" s="88"/>
      <c r="D48859" s="88"/>
      <c r="E48859" s="88"/>
      <c r="F48859" s="88"/>
      <c r="G48859" s="88"/>
      <c r="H48859" s="88"/>
      <c r="I48859" s="88"/>
      <c r="J48859" s="88"/>
      <c r="K48859" s="88"/>
    </row>
    <row r="48860" spans="2:11" ht="12" hidden="1" customHeight="1" x14ac:dyDescent="0.2">
      <c r="B48860" s="88"/>
      <c r="C48860" s="88"/>
      <c r="D48860" s="88"/>
      <c r="E48860" s="88"/>
      <c r="F48860" s="88"/>
      <c r="G48860" s="88"/>
      <c r="H48860" s="88"/>
      <c r="I48860" s="88"/>
      <c r="J48860" s="88"/>
      <c r="K48860" s="88"/>
    </row>
    <row r="48861" spans="2:11" ht="12" hidden="1" customHeight="1" x14ac:dyDescent="0.2">
      <c r="B48861" s="88"/>
      <c r="C48861" s="88"/>
      <c r="D48861" s="88"/>
      <c r="E48861" s="88"/>
      <c r="F48861" s="88"/>
      <c r="G48861" s="88"/>
      <c r="H48861" s="88"/>
      <c r="I48861" s="88"/>
      <c r="J48861" s="88"/>
      <c r="K48861" s="88"/>
    </row>
    <row r="48862" spans="2:11" ht="12" hidden="1" customHeight="1" x14ac:dyDescent="0.2">
      <c r="B48862" s="88"/>
      <c r="C48862" s="88"/>
      <c r="D48862" s="88"/>
      <c r="E48862" s="88"/>
      <c r="F48862" s="88"/>
      <c r="G48862" s="88"/>
      <c r="H48862" s="88"/>
      <c r="I48862" s="88"/>
      <c r="J48862" s="88"/>
      <c r="K48862" s="88"/>
    </row>
    <row r="48863" spans="2:11" ht="12" hidden="1" customHeight="1" x14ac:dyDescent="0.2">
      <c r="B48863" s="88"/>
      <c r="C48863" s="88"/>
      <c r="D48863" s="88"/>
      <c r="E48863" s="88"/>
      <c r="F48863" s="88"/>
      <c r="G48863" s="88"/>
      <c r="H48863" s="88"/>
      <c r="I48863" s="88"/>
      <c r="J48863" s="88"/>
      <c r="K48863" s="88"/>
    </row>
    <row r="48864" spans="2:11" ht="12" hidden="1" customHeight="1" x14ac:dyDescent="0.2">
      <c r="B48864" s="88"/>
      <c r="C48864" s="88"/>
      <c r="D48864" s="88"/>
      <c r="E48864" s="88"/>
      <c r="F48864" s="88"/>
      <c r="G48864" s="88"/>
      <c r="H48864" s="88"/>
      <c r="I48864" s="88"/>
      <c r="J48864" s="88"/>
      <c r="K48864" s="88"/>
    </row>
    <row r="48865" spans="2:11" ht="12" hidden="1" customHeight="1" x14ac:dyDescent="0.2">
      <c r="B48865" s="88"/>
      <c r="C48865" s="88"/>
      <c r="D48865" s="88"/>
      <c r="E48865" s="88"/>
      <c r="F48865" s="88"/>
      <c r="G48865" s="88"/>
      <c r="H48865" s="88"/>
      <c r="I48865" s="88"/>
      <c r="J48865" s="88"/>
      <c r="K48865" s="88"/>
    </row>
    <row r="48866" spans="2:11" ht="12" hidden="1" customHeight="1" x14ac:dyDescent="0.2">
      <c r="B48866" s="88"/>
      <c r="C48866" s="88"/>
      <c r="D48866" s="88"/>
      <c r="E48866" s="88"/>
      <c r="F48866" s="88"/>
      <c r="G48866" s="88"/>
      <c r="H48866" s="88"/>
      <c r="I48866" s="88"/>
      <c r="J48866" s="88"/>
      <c r="K48866" s="88"/>
    </row>
    <row r="48867" spans="2:11" ht="12" hidden="1" customHeight="1" x14ac:dyDescent="0.2">
      <c r="B48867" s="88"/>
      <c r="C48867" s="88"/>
      <c r="D48867" s="88"/>
      <c r="E48867" s="88"/>
      <c r="F48867" s="88"/>
      <c r="G48867" s="88"/>
      <c r="H48867" s="88"/>
      <c r="I48867" s="88"/>
      <c r="J48867" s="88"/>
      <c r="K48867" s="88"/>
    </row>
    <row r="48868" spans="2:11" ht="12" hidden="1" customHeight="1" x14ac:dyDescent="0.2">
      <c r="B48868" s="88"/>
      <c r="C48868" s="88"/>
      <c r="D48868" s="88"/>
      <c r="E48868" s="88"/>
      <c r="F48868" s="88"/>
      <c r="G48868" s="88"/>
      <c r="H48868" s="88"/>
      <c r="I48868" s="88"/>
      <c r="J48868" s="88"/>
      <c r="K48868" s="88"/>
    </row>
    <row r="48869" spans="2:11" ht="12" hidden="1" customHeight="1" x14ac:dyDescent="0.2">
      <c r="B48869" s="88"/>
      <c r="C48869" s="88"/>
      <c r="D48869" s="88"/>
      <c r="E48869" s="88"/>
      <c r="F48869" s="88"/>
      <c r="G48869" s="88"/>
      <c r="H48869" s="88"/>
      <c r="I48869" s="88"/>
      <c r="J48869" s="88"/>
      <c r="K48869" s="88"/>
    </row>
    <row r="48870" spans="2:11" ht="12" hidden="1" customHeight="1" x14ac:dyDescent="0.2">
      <c r="B48870" s="88"/>
      <c r="C48870" s="88"/>
      <c r="D48870" s="88"/>
      <c r="E48870" s="88"/>
      <c r="F48870" s="88"/>
      <c r="G48870" s="88"/>
      <c r="H48870" s="88"/>
      <c r="I48870" s="88"/>
      <c r="J48870" s="88"/>
      <c r="K48870" s="88"/>
    </row>
    <row r="48871" spans="2:11" ht="12" hidden="1" customHeight="1" x14ac:dyDescent="0.2">
      <c r="B48871" s="88"/>
      <c r="C48871" s="88"/>
      <c r="D48871" s="88"/>
      <c r="E48871" s="88"/>
      <c r="F48871" s="88"/>
      <c r="G48871" s="88"/>
      <c r="H48871" s="88"/>
      <c r="I48871" s="88"/>
      <c r="J48871" s="88"/>
      <c r="K48871" s="88"/>
    </row>
    <row r="48872" spans="2:11" ht="12" hidden="1" customHeight="1" x14ac:dyDescent="0.2">
      <c r="B48872" s="88"/>
      <c r="C48872" s="88"/>
      <c r="D48872" s="88"/>
      <c r="E48872" s="88"/>
      <c r="F48872" s="88"/>
      <c r="G48872" s="88"/>
      <c r="H48872" s="88"/>
      <c r="I48872" s="88"/>
      <c r="J48872" s="88"/>
      <c r="K48872" s="88"/>
    </row>
    <row r="48873" spans="2:11" ht="12" hidden="1" customHeight="1" x14ac:dyDescent="0.2">
      <c r="B48873" s="88"/>
      <c r="C48873" s="88"/>
      <c r="D48873" s="88"/>
      <c r="E48873" s="88"/>
      <c r="F48873" s="88"/>
      <c r="G48873" s="88"/>
      <c r="H48873" s="88"/>
      <c r="I48873" s="88"/>
      <c r="J48873" s="88"/>
      <c r="K48873" s="88"/>
    </row>
    <row r="48874" spans="2:11" ht="12" hidden="1" customHeight="1" x14ac:dyDescent="0.2">
      <c r="B48874" s="88"/>
      <c r="C48874" s="88"/>
      <c r="D48874" s="88"/>
      <c r="E48874" s="88"/>
      <c r="F48874" s="88"/>
      <c r="G48874" s="88"/>
      <c r="H48874" s="88"/>
      <c r="I48874" s="88"/>
      <c r="J48874" s="88"/>
      <c r="K48874" s="88"/>
    </row>
    <row r="48875" spans="2:11" ht="12" hidden="1" customHeight="1" x14ac:dyDescent="0.2">
      <c r="B48875" s="88"/>
      <c r="C48875" s="88"/>
      <c r="D48875" s="88"/>
      <c r="E48875" s="88"/>
      <c r="F48875" s="88"/>
      <c r="G48875" s="88"/>
      <c r="H48875" s="88"/>
      <c r="I48875" s="88"/>
      <c r="J48875" s="88"/>
      <c r="K48875" s="88"/>
    </row>
    <row r="48876" spans="2:11" ht="12" hidden="1" customHeight="1" x14ac:dyDescent="0.2">
      <c r="B48876" s="88"/>
      <c r="C48876" s="88"/>
      <c r="D48876" s="88"/>
      <c r="E48876" s="88"/>
      <c r="F48876" s="88"/>
      <c r="G48876" s="88"/>
      <c r="H48876" s="88"/>
      <c r="I48876" s="88"/>
      <c r="J48876" s="88"/>
      <c r="K48876" s="88"/>
    </row>
    <row r="48877" spans="2:11" ht="12" hidden="1" customHeight="1" x14ac:dyDescent="0.2">
      <c r="B48877" s="88"/>
      <c r="C48877" s="88"/>
      <c r="D48877" s="88"/>
      <c r="E48877" s="88"/>
      <c r="F48877" s="88"/>
      <c r="G48877" s="88"/>
      <c r="H48877" s="88"/>
      <c r="I48877" s="88"/>
      <c r="J48877" s="88"/>
      <c r="K48877" s="88"/>
    </row>
    <row r="48878" spans="2:11" ht="12" hidden="1" customHeight="1" x14ac:dyDescent="0.2">
      <c r="B48878" s="88"/>
      <c r="C48878" s="88"/>
      <c r="D48878" s="88"/>
      <c r="E48878" s="88"/>
      <c r="F48878" s="88"/>
      <c r="G48878" s="88"/>
      <c r="H48878" s="88"/>
      <c r="I48878" s="88"/>
      <c r="J48878" s="88"/>
      <c r="K48878" s="88"/>
    </row>
    <row r="48879" spans="2:11" ht="12" hidden="1" customHeight="1" x14ac:dyDescent="0.2">
      <c r="B48879" s="88"/>
      <c r="C48879" s="88"/>
      <c r="D48879" s="88"/>
      <c r="E48879" s="88"/>
      <c r="F48879" s="88"/>
      <c r="G48879" s="88"/>
      <c r="H48879" s="88"/>
      <c r="I48879" s="88"/>
      <c r="J48879" s="88"/>
      <c r="K48879" s="88"/>
    </row>
    <row r="48880" spans="2:11" ht="12" hidden="1" customHeight="1" x14ac:dyDescent="0.2">
      <c r="B48880" s="88"/>
      <c r="C48880" s="88"/>
      <c r="D48880" s="88"/>
      <c r="E48880" s="88"/>
      <c r="F48880" s="88"/>
      <c r="G48880" s="88"/>
      <c r="H48880" s="88"/>
      <c r="I48880" s="88"/>
      <c r="J48880" s="88"/>
      <c r="K48880" s="88"/>
    </row>
    <row r="48881" spans="2:11" ht="12" hidden="1" customHeight="1" x14ac:dyDescent="0.2">
      <c r="B48881" s="88"/>
      <c r="C48881" s="88"/>
      <c r="D48881" s="88"/>
      <c r="E48881" s="88"/>
      <c r="F48881" s="88"/>
      <c r="G48881" s="88"/>
      <c r="H48881" s="88"/>
      <c r="I48881" s="88"/>
      <c r="J48881" s="88"/>
      <c r="K48881" s="88"/>
    </row>
    <row r="48882" spans="2:11" ht="12" hidden="1" customHeight="1" x14ac:dyDescent="0.2">
      <c r="B48882" s="88"/>
      <c r="C48882" s="88"/>
      <c r="D48882" s="88"/>
      <c r="E48882" s="88"/>
      <c r="F48882" s="88"/>
      <c r="G48882" s="88"/>
      <c r="H48882" s="88"/>
      <c r="I48882" s="88"/>
      <c r="J48882" s="88"/>
      <c r="K48882" s="88"/>
    </row>
    <row r="48883" spans="2:11" ht="12" hidden="1" customHeight="1" x14ac:dyDescent="0.2">
      <c r="B48883" s="88"/>
      <c r="C48883" s="88"/>
      <c r="D48883" s="88"/>
      <c r="E48883" s="88"/>
      <c r="F48883" s="88"/>
      <c r="G48883" s="88"/>
      <c r="H48883" s="88"/>
      <c r="I48883" s="88"/>
      <c r="J48883" s="88"/>
      <c r="K48883" s="88"/>
    </row>
    <row r="48884" spans="2:11" ht="12" hidden="1" customHeight="1" x14ac:dyDescent="0.2">
      <c r="B48884" s="88"/>
      <c r="C48884" s="88"/>
      <c r="D48884" s="88"/>
      <c r="E48884" s="88"/>
      <c r="F48884" s="88"/>
      <c r="G48884" s="88"/>
      <c r="H48884" s="88"/>
      <c r="I48884" s="88"/>
      <c r="J48884" s="88"/>
      <c r="K48884" s="88"/>
    </row>
    <row r="48885" spans="2:11" ht="12" hidden="1" customHeight="1" x14ac:dyDescent="0.2">
      <c r="B48885" s="88"/>
      <c r="C48885" s="88"/>
      <c r="D48885" s="88"/>
      <c r="E48885" s="88"/>
      <c r="F48885" s="88"/>
      <c r="G48885" s="88"/>
      <c r="H48885" s="88"/>
      <c r="I48885" s="88"/>
      <c r="J48885" s="88"/>
      <c r="K48885" s="88"/>
    </row>
    <row r="48886" spans="2:11" ht="12" hidden="1" customHeight="1" x14ac:dyDescent="0.2">
      <c r="B48886" s="88"/>
      <c r="C48886" s="88"/>
      <c r="D48886" s="88"/>
      <c r="E48886" s="88"/>
      <c r="F48886" s="88"/>
      <c r="G48886" s="88"/>
      <c r="H48886" s="88"/>
      <c r="I48886" s="88"/>
      <c r="J48886" s="88"/>
      <c r="K48886" s="88"/>
    </row>
    <row r="48887" spans="2:11" ht="12" hidden="1" customHeight="1" x14ac:dyDescent="0.2">
      <c r="B48887" s="88"/>
      <c r="C48887" s="88"/>
      <c r="D48887" s="88"/>
      <c r="E48887" s="88"/>
      <c r="F48887" s="88"/>
      <c r="G48887" s="88"/>
      <c r="H48887" s="88"/>
      <c r="I48887" s="88"/>
      <c r="J48887" s="88"/>
      <c r="K48887" s="88"/>
    </row>
    <row r="48888" spans="2:11" ht="12" hidden="1" customHeight="1" x14ac:dyDescent="0.2">
      <c r="B48888" s="88"/>
      <c r="C48888" s="88"/>
      <c r="D48888" s="88"/>
      <c r="E48888" s="88"/>
      <c r="F48888" s="88"/>
      <c r="G48888" s="88"/>
      <c r="H48888" s="88"/>
      <c r="I48888" s="88"/>
      <c r="J48888" s="88"/>
      <c r="K48888" s="88"/>
    </row>
    <row r="48889" spans="2:11" ht="12" hidden="1" customHeight="1" x14ac:dyDescent="0.2">
      <c r="B48889" s="88"/>
      <c r="C48889" s="88"/>
      <c r="D48889" s="88"/>
      <c r="E48889" s="88"/>
      <c r="F48889" s="88"/>
      <c r="G48889" s="88"/>
      <c r="H48889" s="88"/>
      <c r="I48889" s="88"/>
      <c r="J48889" s="88"/>
      <c r="K48889" s="88"/>
    </row>
    <row r="48890" spans="2:11" ht="12" hidden="1" customHeight="1" x14ac:dyDescent="0.2">
      <c r="B48890" s="88"/>
      <c r="C48890" s="88"/>
      <c r="D48890" s="88"/>
      <c r="E48890" s="88"/>
      <c r="F48890" s="88"/>
      <c r="G48890" s="88"/>
      <c r="H48890" s="88"/>
      <c r="I48890" s="88"/>
      <c r="J48890" s="88"/>
      <c r="K48890" s="88"/>
    </row>
    <row r="48891" spans="2:11" ht="12" hidden="1" customHeight="1" x14ac:dyDescent="0.2">
      <c r="B48891" s="88"/>
      <c r="C48891" s="88"/>
      <c r="D48891" s="88"/>
      <c r="E48891" s="88"/>
      <c r="F48891" s="88"/>
      <c r="G48891" s="88"/>
      <c r="H48891" s="88"/>
      <c r="I48891" s="88"/>
      <c r="J48891" s="88"/>
      <c r="K48891" s="88"/>
    </row>
    <row r="48892" spans="2:11" ht="12" hidden="1" customHeight="1" x14ac:dyDescent="0.2">
      <c r="B48892" s="88"/>
      <c r="C48892" s="88"/>
      <c r="D48892" s="88"/>
      <c r="E48892" s="88"/>
      <c r="F48892" s="88"/>
      <c r="G48892" s="88"/>
      <c r="H48892" s="88"/>
      <c r="I48892" s="88"/>
      <c r="J48892" s="88"/>
      <c r="K48892" s="88"/>
    </row>
    <row r="48893" spans="2:11" ht="12" hidden="1" customHeight="1" x14ac:dyDescent="0.2">
      <c r="B48893" s="88"/>
      <c r="C48893" s="88"/>
      <c r="D48893" s="88"/>
      <c r="E48893" s="88"/>
      <c r="F48893" s="88"/>
      <c r="G48893" s="88"/>
      <c r="H48893" s="88"/>
      <c r="I48893" s="88"/>
      <c r="J48893" s="88"/>
      <c r="K48893" s="88"/>
    </row>
    <row r="48894" spans="2:11" ht="12" hidden="1" customHeight="1" x14ac:dyDescent="0.2">
      <c r="B48894" s="88"/>
      <c r="C48894" s="88"/>
      <c r="D48894" s="88"/>
      <c r="E48894" s="88"/>
      <c r="F48894" s="88"/>
      <c r="G48894" s="88"/>
      <c r="H48894" s="88"/>
      <c r="I48894" s="88"/>
      <c r="J48894" s="88"/>
      <c r="K48894" s="88"/>
    </row>
    <row r="48895" spans="2:11" ht="12" hidden="1" customHeight="1" x14ac:dyDescent="0.2">
      <c r="B48895" s="88"/>
      <c r="C48895" s="88"/>
      <c r="D48895" s="88"/>
      <c r="E48895" s="88"/>
      <c r="F48895" s="88"/>
      <c r="G48895" s="88"/>
      <c r="H48895" s="88"/>
      <c r="I48895" s="88"/>
      <c r="J48895" s="88"/>
      <c r="K48895" s="88"/>
    </row>
    <row r="48896" spans="2:11" ht="12" hidden="1" customHeight="1" x14ac:dyDescent="0.2">
      <c r="B48896" s="88"/>
      <c r="C48896" s="88"/>
      <c r="D48896" s="88"/>
      <c r="E48896" s="88"/>
      <c r="F48896" s="88"/>
      <c r="G48896" s="88"/>
      <c r="H48896" s="88"/>
      <c r="I48896" s="88"/>
      <c r="J48896" s="88"/>
      <c r="K48896" s="88"/>
    </row>
    <row r="48897" spans="2:11" ht="12" hidden="1" customHeight="1" x14ac:dyDescent="0.2">
      <c r="B48897" s="88"/>
      <c r="C48897" s="88"/>
      <c r="D48897" s="88"/>
      <c r="E48897" s="88"/>
      <c r="F48897" s="88"/>
      <c r="G48897" s="88"/>
      <c r="H48897" s="88"/>
      <c r="I48897" s="88"/>
      <c r="J48897" s="88"/>
      <c r="K48897" s="88"/>
    </row>
    <row r="48898" spans="2:11" ht="12" hidden="1" customHeight="1" x14ac:dyDescent="0.2">
      <c r="B48898" s="88"/>
      <c r="C48898" s="88"/>
      <c r="D48898" s="88"/>
      <c r="E48898" s="88"/>
      <c r="F48898" s="88"/>
      <c r="G48898" s="88"/>
      <c r="H48898" s="88"/>
      <c r="I48898" s="88"/>
      <c r="J48898" s="88"/>
      <c r="K48898" s="88"/>
    </row>
    <row r="48899" spans="2:11" ht="12" hidden="1" customHeight="1" x14ac:dyDescent="0.2">
      <c r="B48899" s="88"/>
      <c r="C48899" s="88"/>
      <c r="D48899" s="88"/>
      <c r="E48899" s="88"/>
      <c r="F48899" s="88"/>
      <c r="G48899" s="88"/>
      <c r="H48899" s="88"/>
      <c r="I48899" s="88"/>
      <c r="J48899" s="88"/>
      <c r="K48899" s="88"/>
    </row>
    <row r="48900" spans="2:11" ht="12" hidden="1" customHeight="1" x14ac:dyDescent="0.2">
      <c r="B48900" s="88"/>
      <c r="C48900" s="88"/>
      <c r="D48900" s="88"/>
      <c r="E48900" s="88"/>
      <c r="F48900" s="88"/>
      <c r="G48900" s="88"/>
      <c r="H48900" s="88"/>
      <c r="I48900" s="88"/>
      <c r="J48900" s="88"/>
      <c r="K48900" s="88"/>
    </row>
    <row r="48901" spans="2:11" ht="12" hidden="1" customHeight="1" x14ac:dyDescent="0.2">
      <c r="B48901" s="88"/>
      <c r="C48901" s="88"/>
      <c r="D48901" s="88"/>
      <c r="E48901" s="88"/>
      <c r="F48901" s="88"/>
      <c r="G48901" s="88"/>
      <c r="H48901" s="88"/>
      <c r="I48901" s="88"/>
      <c r="J48901" s="88"/>
      <c r="K48901" s="88"/>
    </row>
    <row r="48902" spans="2:11" ht="12" hidden="1" customHeight="1" x14ac:dyDescent="0.2">
      <c r="B48902" s="88"/>
      <c r="C48902" s="88"/>
      <c r="D48902" s="88"/>
      <c r="E48902" s="88"/>
      <c r="F48902" s="88"/>
      <c r="G48902" s="88"/>
      <c r="H48902" s="88"/>
      <c r="I48902" s="88"/>
      <c r="J48902" s="88"/>
      <c r="K48902" s="88"/>
    </row>
    <row r="48903" spans="2:11" ht="12" hidden="1" customHeight="1" x14ac:dyDescent="0.2">
      <c r="B48903" s="88"/>
      <c r="C48903" s="88"/>
      <c r="D48903" s="88"/>
      <c r="E48903" s="88"/>
      <c r="F48903" s="88"/>
      <c r="G48903" s="88"/>
      <c r="H48903" s="88"/>
      <c r="I48903" s="88"/>
      <c r="J48903" s="88"/>
      <c r="K48903" s="88"/>
    </row>
    <row r="48904" spans="2:11" ht="12" hidden="1" customHeight="1" x14ac:dyDescent="0.2">
      <c r="B48904" s="88"/>
      <c r="C48904" s="88"/>
      <c r="D48904" s="88"/>
      <c r="E48904" s="88"/>
      <c r="F48904" s="88"/>
      <c r="G48904" s="88"/>
      <c r="H48904" s="88"/>
      <c r="I48904" s="88"/>
      <c r="J48904" s="88"/>
      <c r="K48904" s="88"/>
    </row>
    <row r="48905" spans="2:11" ht="12" hidden="1" customHeight="1" x14ac:dyDescent="0.2">
      <c r="B48905" s="88"/>
      <c r="C48905" s="88"/>
      <c r="D48905" s="88"/>
      <c r="E48905" s="88"/>
      <c r="F48905" s="88"/>
      <c r="G48905" s="88"/>
      <c r="H48905" s="88"/>
      <c r="I48905" s="88"/>
      <c r="J48905" s="88"/>
      <c r="K48905" s="88"/>
    </row>
    <row r="48906" spans="2:11" ht="12" hidden="1" customHeight="1" x14ac:dyDescent="0.2">
      <c r="B48906" s="88"/>
      <c r="C48906" s="88"/>
      <c r="D48906" s="88"/>
      <c r="E48906" s="88"/>
      <c r="F48906" s="88"/>
      <c r="G48906" s="88"/>
      <c r="H48906" s="88"/>
      <c r="I48906" s="88"/>
      <c r="J48906" s="88"/>
      <c r="K48906" s="88"/>
    </row>
    <row r="48907" spans="2:11" ht="12" hidden="1" customHeight="1" x14ac:dyDescent="0.2">
      <c r="B48907" s="88"/>
      <c r="C48907" s="88"/>
      <c r="D48907" s="88"/>
      <c r="E48907" s="88"/>
      <c r="F48907" s="88"/>
      <c r="G48907" s="88"/>
      <c r="H48907" s="88"/>
      <c r="I48907" s="88"/>
      <c r="J48907" s="88"/>
      <c r="K48907" s="88"/>
    </row>
    <row r="48908" spans="2:11" ht="12" hidden="1" customHeight="1" x14ac:dyDescent="0.2">
      <c r="B48908" s="88"/>
      <c r="C48908" s="88"/>
      <c r="D48908" s="88"/>
      <c r="E48908" s="88"/>
      <c r="F48908" s="88"/>
      <c r="G48908" s="88"/>
      <c r="H48908" s="88"/>
      <c r="I48908" s="88"/>
      <c r="J48908" s="88"/>
      <c r="K48908" s="88"/>
    </row>
    <row r="48909" spans="2:11" ht="12" hidden="1" customHeight="1" x14ac:dyDescent="0.2">
      <c r="B48909" s="88"/>
      <c r="C48909" s="88"/>
      <c r="D48909" s="88"/>
      <c r="E48909" s="88"/>
      <c r="F48909" s="88"/>
      <c r="G48909" s="88"/>
      <c r="H48909" s="88"/>
      <c r="I48909" s="88"/>
      <c r="J48909" s="88"/>
      <c r="K48909" s="88"/>
    </row>
    <row r="48910" spans="2:11" ht="12" hidden="1" customHeight="1" x14ac:dyDescent="0.2">
      <c r="B48910" s="88"/>
      <c r="C48910" s="88"/>
      <c r="D48910" s="88"/>
      <c r="E48910" s="88"/>
      <c r="F48910" s="88"/>
      <c r="G48910" s="88"/>
      <c r="H48910" s="88"/>
      <c r="I48910" s="88"/>
      <c r="J48910" s="88"/>
      <c r="K48910" s="88"/>
    </row>
    <row r="48911" spans="2:11" ht="12" hidden="1" customHeight="1" x14ac:dyDescent="0.2">
      <c r="B48911" s="88"/>
      <c r="C48911" s="88"/>
      <c r="D48911" s="88"/>
      <c r="E48911" s="88"/>
      <c r="F48911" s="88"/>
      <c r="G48911" s="88"/>
      <c r="H48911" s="88"/>
      <c r="I48911" s="88"/>
      <c r="J48911" s="88"/>
      <c r="K48911" s="88"/>
    </row>
    <row r="48912" spans="2:11" ht="12" hidden="1" customHeight="1" x14ac:dyDescent="0.2">
      <c r="B48912" s="88"/>
      <c r="C48912" s="88"/>
      <c r="D48912" s="88"/>
      <c r="E48912" s="88"/>
      <c r="F48912" s="88"/>
      <c r="G48912" s="88"/>
      <c r="H48912" s="88"/>
      <c r="I48912" s="88"/>
      <c r="J48912" s="88"/>
      <c r="K48912" s="88"/>
    </row>
    <row r="48913" spans="2:11" ht="12" hidden="1" customHeight="1" x14ac:dyDescent="0.2">
      <c r="B48913" s="88"/>
      <c r="C48913" s="88"/>
      <c r="D48913" s="88"/>
      <c r="E48913" s="88"/>
      <c r="F48913" s="88"/>
      <c r="G48913" s="88"/>
      <c r="H48913" s="88"/>
      <c r="I48913" s="88"/>
      <c r="J48913" s="88"/>
      <c r="K48913" s="88"/>
    </row>
    <row r="48914" spans="2:11" ht="12" hidden="1" customHeight="1" x14ac:dyDescent="0.2">
      <c r="B48914" s="88"/>
      <c r="C48914" s="88"/>
      <c r="D48914" s="88"/>
      <c r="E48914" s="88"/>
      <c r="F48914" s="88"/>
      <c r="G48914" s="88"/>
      <c r="H48914" s="88"/>
      <c r="I48914" s="88"/>
      <c r="J48914" s="88"/>
      <c r="K48914" s="88"/>
    </row>
    <row r="48915" spans="2:11" ht="12" hidden="1" customHeight="1" x14ac:dyDescent="0.2">
      <c r="B48915" s="88"/>
      <c r="C48915" s="88"/>
      <c r="D48915" s="88"/>
      <c r="E48915" s="88"/>
      <c r="F48915" s="88"/>
      <c r="G48915" s="88"/>
      <c r="H48915" s="88"/>
      <c r="I48915" s="88"/>
      <c r="J48915" s="88"/>
      <c r="K48915" s="88"/>
    </row>
    <row r="48916" spans="2:11" ht="12" hidden="1" customHeight="1" x14ac:dyDescent="0.2">
      <c r="B48916" s="88"/>
      <c r="C48916" s="88"/>
      <c r="D48916" s="88"/>
      <c r="E48916" s="88"/>
      <c r="F48916" s="88"/>
      <c r="G48916" s="88"/>
      <c r="H48916" s="88"/>
      <c r="I48916" s="88"/>
      <c r="J48916" s="88"/>
      <c r="K48916" s="88"/>
    </row>
    <row r="48917" spans="2:11" ht="12" hidden="1" customHeight="1" x14ac:dyDescent="0.2">
      <c r="B48917" s="88"/>
      <c r="C48917" s="88"/>
      <c r="D48917" s="88"/>
      <c r="E48917" s="88"/>
      <c r="F48917" s="88"/>
      <c r="G48917" s="88"/>
      <c r="H48917" s="88"/>
      <c r="I48917" s="88"/>
      <c r="J48917" s="88"/>
      <c r="K48917" s="88"/>
    </row>
    <row r="48918" spans="2:11" ht="12" hidden="1" customHeight="1" x14ac:dyDescent="0.2">
      <c r="B48918" s="88"/>
      <c r="C48918" s="88"/>
      <c r="D48918" s="88"/>
      <c r="E48918" s="88"/>
      <c r="F48918" s="88"/>
      <c r="G48918" s="88"/>
      <c r="H48918" s="88"/>
      <c r="I48918" s="88"/>
      <c r="J48918" s="88"/>
      <c r="K48918" s="88"/>
    </row>
    <row r="48919" spans="2:11" ht="12" hidden="1" customHeight="1" x14ac:dyDescent="0.2">
      <c r="B48919" s="88"/>
      <c r="C48919" s="88"/>
      <c r="D48919" s="88"/>
      <c r="E48919" s="88"/>
      <c r="F48919" s="88"/>
      <c r="G48919" s="88"/>
      <c r="H48919" s="88"/>
      <c r="I48919" s="88"/>
      <c r="J48919" s="88"/>
      <c r="K48919" s="88"/>
    </row>
    <row r="48920" spans="2:11" ht="12" hidden="1" customHeight="1" x14ac:dyDescent="0.2">
      <c r="B48920" s="88"/>
      <c r="C48920" s="88"/>
      <c r="D48920" s="88"/>
      <c r="E48920" s="88"/>
      <c r="F48920" s="88"/>
      <c r="G48920" s="88"/>
      <c r="H48920" s="88"/>
      <c r="I48920" s="88"/>
      <c r="J48920" s="88"/>
      <c r="K48920" s="88"/>
    </row>
    <row r="48921" spans="2:11" ht="12" hidden="1" customHeight="1" x14ac:dyDescent="0.2">
      <c r="B48921" s="88"/>
      <c r="C48921" s="88"/>
      <c r="D48921" s="88"/>
      <c r="E48921" s="88"/>
      <c r="F48921" s="88"/>
      <c r="G48921" s="88"/>
      <c r="H48921" s="88"/>
      <c r="I48921" s="88"/>
      <c r="J48921" s="88"/>
      <c r="K48921" s="88"/>
    </row>
    <row r="48922" spans="2:11" ht="12" hidden="1" customHeight="1" x14ac:dyDescent="0.2">
      <c r="B48922" s="88"/>
      <c r="C48922" s="88"/>
      <c r="D48922" s="88"/>
      <c r="E48922" s="88"/>
      <c r="F48922" s="88"/>
      <c r="G48922" s="88"/>
      <c r="H48922" s="88"/>
      <c r="I48922" s="88"/>
      <c r="J48922" s="88"/>
      <c r="K48922" s="88"/>
    </row>
    <row r="48923" spans="2:11" ht="12" hidden="1" customHeight="1" x14ac:dyDescent="0.2">
      <c r="B48923" s="88"/>
      <c r="C48923" s="88"/>
      <c r="D48923" s="88"/>
      <c r="E48923" s="88"/>
      <c r="F48923" s="88"/>
      <c r="G48923" s="88"/>
      <c r="H48923" s="88"/>
      <c r="I48923" s="88"/>
      <c r="J48923" s="88"/>
      <c r="K48923" s="88"/>
    </row>
    <row r="48924" spans="2:11" ht="12" hidden="1" customHeight="1" x14ac:dyDescent="0.2">
      <c r="B48924" s="88"/>
      <c r="C48924" s="88"/>
      <c r="D48924" s="88"/>
      <c r="E48924" s="88"/>
      <c r="F48924" s="88"/>
      <c r="G48924" s="88"/>
      <c r="H48924" s="88"/>
      <c r="I48924" s="88"/>
      <c r="J48924" s="88"/>
      <c r="K48924" s="88"/>
    </row>
    <row r="48925" spans="2:11" ht="12" hidden="1" customHeight="1" x14ac:dyDescent="0.2">
      <c r="B48925" s="88"/>
      <c r="C48925" s="88"/>
      <c r="D48925" s="88"/>
      <c r="E48925" s="88"/>
      <c r="F48925" s="88"/>
      <c r="G48925" s="88"/>
      <c r="H48925" s="88"/>
      <c r="I48925" s="88"/>
      <c r="J48925" s="88"/>
      <c r="K48925" s="88"/>
    </row>
    <row r="48926" spans="2:11" ht="12" hidden="1" customHeight="1" x14ac:dyDescent="0.2">
      <c r="B48926" s="88"/>
      <c r="C48926" s="88"/>
      <c r="D48926" s="88"/>
      <c r="E48926" s="88"/>
      <c r="F48926" s="88"/>
      <c r="G48926" s="88"/>
      <c r="H48926" s="88"/>
      <c r="I48926" s="88"/>
      <c r="J48926" s="88"/>
      <c r="K48926" s="88"/>
    </row>
    <row r="48927" spans="2:11" ht="12" hidden="1" customHeight="1" x14ac:dyDescent="0.2">
      <c r="B48927" s="88"/>
      <c r="C48927" s="88"/>
      <c r="D48927" s="88"/>
      <c r="E48927" s="88"/>
      <c r="F48927" s="88"/>
      <c r="G48927" s="88"/>
      <c r="H48927" s="88"/>
      <c r="I48927" s="88"/>
      <c r="J48927" s="88"/>
      <c r="K48927" s="88"/>
    </row>
    <row r="48928" spans="2:11" ht="12" hidden="1" customHeight="1" x14ac:dyDescent="0.2">
      <c r="B48928" s="88"/>
      <c r="C48928" s="88"/>
      <c r="D48928" s="88"/>
      <c r="E48928" s="88"/>
      <c r="F48928" s="88"/>
      <c r="G48928" s="88"/>
      <c r="H48928" s="88"/>
      <c r="I48928" s="88"/>
      <c r="J48928" s="88"/>
      <c r="K48928" s="88"/>
    </row>
    <row r="48929" spans="2:11" ht="12" hidden="1" customHeight="1" x14ac:dyDescent="0.2">
      <c r="B48929" s="88"/>
      <c r="C48929" s="88"/>
      <c r="D48929" s="88"/>
      <c r="E48929" s="88"/>
      <c r="F48929" s="88"/>
      <c r="G48929" s="88"/>
      <c r="H48929" s="88"/>
      <c r="I48929" s="88"/>
      <c r="J48929" s="88"/>
      <c r="K48929" s="88"/>
    </row>
    <row r="48930" spans="2:11" ht="12" hidden="1" customHeight="1" x14ac:dyDescent="0.2">
      <c r="B48930" s="88"/>
      <c r="C48930" s="88"/>
      <c r="D48930" s="88"/>
      <c r="E48930" s="88"/>
      <c r="F48930" s="88"/>
      <c r="G48930" s="88"/>
      <c r="H48930" s="88"/>
      <c r="I48930" s="88"/>
      <c r="J48930" s="88"/>
      <c r="K48930" s="88"/>
    </row>
    <row r="48931" spans="2:11" ht="12" hidden="1" customHeight="1" x14ac:dyDescent="0.2">
      <c r="B48931" s="88"/>
      <c r="C48931" s="88"/>
      <c r="D48931" s="88"/>
      <c r="E48931" s="88"/>
      <c r="F48931" s="88"/>
      <c r="G48931" s="88"/>
      <c r="H48931" s="88"/>
      <c r="I48931" s="88"/>
      <c r="J48931" s="88"/>
      <c r="K48931" s="88"/>
    </row>
    <row r="48932" spans="2:11" ht="12" hidden="1" customHeight="1" x14ac:dyDescent="0.2">
      <c r="B48932" s="88"/>
      <c r="C48932" s="88"/>
      <c r="D48932" s="88"/>
      <c r="E48932" s="88"/>
      <c r="F48932" s="88"/>
      <c r="G48932" s="88"/>
      <c r="H48932" s="88"/>
      <c r="I48932" s="88"/>
      <c r="J48932" s="88"/>
      <c r="K48932" s="88"/>
    </row>
    <row r="48933" spans="2:11" ht="12" hidden="1" customHeight="1" x14ac:dyDescent="0.2">
      <c r="B48933" s="88"/>
      <c r="C48933" s="88"/>
      <c r="D48933" s="88"/>
      <c r="E48933" s="88"/>
      <c r="F48933" s="88"/>
      <c r="G48933" s="88"/>
      <c r="H48933" s="88"/>
      <c r="I48933" s="88"/>
      <c r="J48933" s="88"/>
      <c r="K48933" s="88"/>
    </row>
    <row r="48934" spans="2:11" ht="12" hidden="1" customHeight="1" x14ac:dyDescent="0.2">
      <c r="B48934" s="88"/>
      <c r="C48934" s="88"/>
      <c r="D48934" s="88"/>
      <c r="E48934" s="88"/>
      <c r="F48934" s="88"/>
      <c r="G48934" s="88"/>
      <c r="H48934" s="88"/>
      <c r="I48934" s="88"/>
      <c r="J48934" s="88"/>
      <c r="K48934" s="88"/>
    </row>
    <row r="48935" spans="2:11" ht="12" hidden="1" customHeight="1" x14ac:dyDescent="0.2">
      <c r="B48935" s="88"/>
      <c r="C48935" s="88"/>
      <c r="D48935" s="88"/>
      <c r="E48935" s="88"/>
      <c r="F48935" s="88"/>
      <c r="G48935" s="88"/>
      <c r="H48935" s="88"/>
      <c r="I48935" s="88"/>
      <c r="J48935" s="88"/>
      <c r="K48935" s="88"/>
    </row>
    <row r="48936" spans="2:11" ht="12" hidden="1" customHeight="1" x14ac:dyDescent="0.2">
      <c r="B48936" s="88"/>
      <c r="C48936" s="88"/>
      <c r="D48936" s="88"/>
      <c r="E48936" s="88"/>
      <c r="F48936" s="88"/>
      <c r="G48936" s="88"/>
      <c r="H48936" s="88"/>
      <c r="I48936" s="88"/>
      <c r="J48936" s="88"/>
      <c r="K48936" s="88"/>
    </row>
    <row r="48937" spans="2:11" ht="12" hidden="1" customHeight="1" x14ac:dyDescent="0.2">
      <c r="B48937" s="88"/>
      <c r="C48937" s="88"/>
      <c r="D48937" s="88"/>
      <c r="E48937" s="88"/>
      <c r="F48937" s="88"/>
      <c r="G48937" s="88"/>
      <c r="H48937" s="88"/>
      <c r="I48937" s="88"/>
      <c r="J48937" s="88"/>
      <c r="K48937" s="88"/>
    </row>
    <row r="48938" spans="2:11" ht="12" hidden="1" customHeight="1" x14ac:dyDescent="0.2">
      <c r="B48938" s="88"/>
      <c r="C48938" s="88"/>
      <c r="D48938" s="88"/>
      <c r="E48938" s="88"/>
      <c r="F48938" s="88"/>
      <c r="G48938" s="88"/>
      <c r="H48938" s="88"/>
      <c r="I48938" s="88"/>
      <c r="J48938" s="88"/>
      <c r="K48938" s="88"/>
    </row>
    <row r="48939" spans="2:11" ht="12" hidden="1" customHeight="1" x14ac:dyDescent="0.2">
      <c r="B48939" s="88"/>
      <c r="C48939" s="88"/>
      <c r="D48939" s="88"/>
      <c r="E48939" s="88"/>
      <c r="F48939" s="88"/>
      <c r="G48939" s="88"/>
      <c r="H48939" s="88"/>
      <c r="I48939" s="88"/>
      <c r="J48939" s="88"/>
      <c r="K48939" s="88"/>
    </row>
    <row r="48940" spans="2:11" ht="12" hidden="1" customHeight="1" x14ac:dyDescent="0.2">
      <c r="B48940" s="88"/>
      <c r="C48940" s="88"/>
      <c r="D48940" s="88"/>
      <c r="E48940" s="88"/>
      <c r="F48940" s="88"/>
      <c r="G48940" s="88"/>
      <c r="H48940" s="88"/>
      <c r="I48940" s="88"/>
      <c r="J48940" s="88"/>
      <c r="K48940" s="88"/>
    </row>
    <row r="48941" spans="2:11" ht="12" hidden="1" customHeight="1" x14ac:dyDescent="0.2">
      <c r="B48941" s="88"/>
      <c r="C48941" s="88"/>
      <c r="D48941" s="88"/>
      <c r="E48941" s="88"/>
      <c r="F48941" s="88"/>
      <c r="G48941" s="88"/>
      <c r="H48941" s="88"/>
      <c r="I48941" s="88"/>
      <c r="J48941" s="88"/>
      <c r="K48941" s="88"/>
    </row>
    <row r="48942" spans="2:11" ht="12" hidden="1" customHeight="1" x14ac:dyDescent="0.2">
      <c r="B48942" s="88"/>
      <c r="C48942" s="88"/>
      <c r="D48942" s="88"/>
      <c r="E48942" s="88"/>
      <c r="F48942" s="88"/>
      <c r="G48942" s="88"/>
      <c r="H48942" s="88"/>
      <c r="I48942" s="88"/>
      <c r="J48942" s="88"/>
      <c r="K48942" s="88"/>
    </row>
    <row r="48943" spans="2:11" ht="12" hidden="1" customHeight="1" x14ac:dyDescent="0.2">
      <c r="B48943" s="88"/>
      <c r="C48943" s="88"/>
      <c r="D48943" s="88"/>
      <c r="E48943" s="88"/>
      <c r="F48943" s="88"/>
      <c r="G48943" s="88"/>
      <c r="H48943" s="88"/>
      <c r="I48943" s="88"/>
      <c r="J48943" s="88"/>
      <c r="K48943" s="88"/>
    </row>
    <row r="48944" spans="2:11" ht="12" hidden="1" customHeight="1" x14ac:dyDescent="0.2">
      <c r="B48944" s="88"/>
      <c r="C48944" s="88"/>
      <c r="D48944" s="88"/>
      <c r="E48944" s="88"/>
      <c r="F48944" s="88"/>
      <c r="G48944" s="88"/>
      <c r="H48944" s="88"/>
      <c r="I48944" s="88"/>
      <c r="J48944" s="88"/>
      <c r="K48944" s="88"/>
    </row>
    <row r="48945" spans="2:11" ht="12" hidden="1" customHeight="1" x14ac:dyDescent="0.2">
      <c r="B48945" s="88"/>
      <c r="C48945" s="88"/>
      <c r="D48945" s="88"/>
      <c r="E48945" s="88"/>
      <c r="F48945" s="88"/>
      <c r="G48945" s="88"/>
      <c r="H48945" s="88"/>
      <c r="I48945" s="88"/>
      <c r="J48945" s="88"/>
      <c r="K48945" s="88"/>
    </row>
    <row r="48946" spans="2:11" ht="12" hidden="1" customHeight="1" x14ac:dyDescent="0.2">
      <c r="B48946" s="88"/>
      <c r="C48946" s="88"/>
      <c r="D48946" s="88"/>
      <c r="E48946" s="88"/>
      <c r="F48946" s="88"/>
      <c r="G48946" s="88"/>
      <c r="H48946" s="88"/>
      <c r="I48946" s="88"/>
      <c r="J48946" s="88"/>
      <c r="K48946" s="88"/>
    </row>
    <row r="48947" spans="2:11" ht="12" hidden="1" customHeight="1" x14ac:dyDescent="0.2">
      <c r="B48947" s="88"/>
      <c r="C48947" s="88"/>
      <c r="D48947" s="88"/>
      <c r="E48947" s="88"/>
      <c r="F48947" s="88"/>
      <c r="G48947" s="88"/>
      <c r="H48947" s="88"/>
      <c r="I48947" s="88"/>
      <c r="J48947" s="88"/>
      <c r="K48947" s="88"/>
    </row>
    <row r="48948" spans="2:11" ht="12" hidden="1" customHeight="1" x14ac:dyDescent="0.2">
      <c r="B48948" s="88"/>
      <c r="C48948" s="88"/>
      <c r="D48948" s="88"/>
      <c r="E48948" s="88"/>
      <c r="F48948" s="88"/>
      <c r="G48948" s="88"/>
      <c r="H48948" s="88"/>
      <c r="I48948" s="88"/>
      <c r="J48948" s="88"/>
      <c r="K48948" s="88"/>
    </row>
    <row r="48949" spans="2:11" ht="12" hidden="1" customHeight="1" x14ac:dyDescent="0.2">
      <c r="B48949" s="88"/>
      <c r="C48949" s="88"/>
      <c r="D48949" s="88"/>
      <c r="E48949" s="88"/>
      <c r="F48949" s="88"/>
      <c r="G48949" s="88"/>
      <c r="H48949" s="88"/>
      <c r="I48949" s="88"/>
      <c r="J48949" s="88"/>
      <c r="K48949" s="88"/>
    </row>
    <row r="48950" spans="2:11" ht="12" hidden="1" customHeight="1" x14ac:dyDescent="0.2">
      <c r="B48950" s="88"/>
      <c r="C48950" s="88"/>
      <c r="D48950" s="88"/>
      <c r="E48950" s="88"/>
      <c r="F48950" s="88"/>
      <c r="G48950" s="88"/>
      <c r="H48950" s="88"/>
      <c r="I48950" s="88"/>
      <c r="J48950" s="88"/>
      <c r="K48950" s="88"/>
    </row>
    <row r="48951" spans="2:11" ht="12" hidden="1" customHeight="1" x14ac:dyDescent="0.2">
      <c r="B48951" s="88"/>
      <c r="C48951" s="88"/>
      <c r="D48951" s="88"/>
      <c r="E48951" s="88"/>
      <c r="F48951" s="88"/>
      <c r="G48951" s="88"/>
      <c r="H48951" s="88"/>
      <c r="I48951" s="88"/>
      <c r="J48951" s="88"/>
      <c r="K48951" s="88"/>
    </row>
    <row r="48952" spans="2:11" ht="12" hidden="1" customHeight="1" x14ac:dyDescent="0.2">
      <c r="B48952" s="88"/>
      <c r="C48952" s="88"/>
      <c r="D48952" s="88"/>
      <c r="E48952" s="88"/>
      <c r="F48952" s="88"/>
      <c r="G48952" s="88"/>
      <c r="H48952" s="88"/>
      <c r="I48952" s="88"/>
      <c r="J48952" s="88"/>
      <c r="K48952" s="88"/>
    </row>
    <row r="48953" spans="2:11" ht="12" hidden="1" customHeight="1" x14ac:dyDescent="0.2">
      <c r="B48953" s="88"/>
      <c r="C48953" s="88"/>
      <c r="D48953" s="88"/>
      <c r="E48953" s="88"/>
      <c r="F48953" s="88"/>
      <c r="G48953" s="88"/>
      <c r="H48953" s="88"/>
      <c r="I48953" s="88"/>
      <c r="J48953" s="88"/>
      <c r="K48953" s="88"/>
    </row>
    <row r="48954" spans="2:11" ht="12" hidden="1" customHeight="1" x14ac:dyDescent="0.2">
      <c r="B48954" s="88"/>
      <c r="C48954" s="88"/>
      <c r="D48954" s="88"/>
      <c r="E48954" s="88"/>
      <c r="F48954" s="88"/>
      <c r="G48954" s="88"/>
      <c r="H48954" s="88"/>
      <c r="I48954" s="88"/>
      <c r="J48954" s="88"/>
      <c r="K48954" s="88"/>
    </row>
    <row r="48955" spans="2:11" ht="12" hidden="1" customHeight="1" x14ac:dyDescent="0.2">
      <c r="B48955" s="88"/>
      <c r="C48955" s="88"/>
      <c r="D48955" s="88"/>
      <c r="E48955" s="88"/>
      <c r="F48955" s="88"/>
      <c r="G48955" s="88"/>
      <c r="H48955" s="88"/>
      <c r="I48955" s="88"/>
      <c r="J48955" s="88"/>
      <c r="K48955" s="88"/>
    </row>
    <row r="48956" spans="2:11" ht="12" hidden="1" customHeight="1" x14ac:dyDescent="0.2">
      <c r="B48956" s="88"/>
      <c r="C48956" s="88"/>
      <c r="D48956" s="88"/>
      <c r="E48956" s="88"/>
      <c r="F48956" s="88"/>
      <c r="G48956" s="88"/>
      <c r="H48956" s="88"/>
      <c r="I48956" s="88"/>
      <c r="J48956" s="88"/>
      <c r="K48956" s="88"/>
    </row>
    <row r="48957" spans="2:11" ht="12" hidden="1" customHeight="1" x14ac:dyDescent="0.2">
      <c r="B48957" s="88"/>
      <c r="C48957" s="88"/>
      <c r="D48957" s="88"/>
      <c r="E48957" s="88"/>
      <c r="F48957" s="88"/>
      <c r="G48957" s="88"/>
      <c r="H48957" s="88"/>
      <c r="I48957" s="88"/>
      <c r="J48957" s="88"/>
      <c r="K48957" s="88"/>
    </row>
    <row r="48958" spans="2:11" ht="12" hidden="1" customHeight="1" x14ac:dyDescent="0.2">
      <c r="B48958" s="88"/>
      <c r="C48958" s="88"/>
      <c r="D48958" s="88"/>
      <c r="E48958" s="88"/>
      <c r="F48958" s="88"/>
      <c r="G48958" s="88"/>
      <c r="H48958" s="88"/>
      <c r="I48958" s="88"/>
      <c r="J48958" s="88"/>
      <c r="K48958" s="88"/>
    </row>
    <row r="48959" spans="2:11" ht="12" hidden="1" customHeight="1" x14ac:dyDescent="0.2">
      <c r="B48959" s="88"/>
      <c r="C48959" s="88"/>
      <c r="D48959" s="88"/>
      <c r="E48959" s="88"/>
      <c r="F48959" s="88"/>
      <c r="G48959" s="88"/>
      <c r="H48959" s="88"/>
      <c r="I48959" s="88"/>
      <c r="J48959" s="88"/>
      <c r="K48959" s="88"/>
    </row>
    <row r="48960" spans="2:11" ht="12" hidden="1" customHeight="1" x14ac:dyDescent="0.2">
      <c r="B48960" s="88"/>
      <c r="C48960" s="88"/>
      <c r="D48960" s="88"/>
      <c r="E48960" s="88"/>
      <c r="F48960" s="88"/>
      <c r="G48960" s="88"/>
      <c r="H48960" s="88"/>
      <c r="I48960" s="88"/>
      <c r="J48960" s="88"/>
      <c r="K48960" s="88"/>
    </row>
    <row r="48961" spans="2:11" ht="12" hidden="1" customHeight="1" x14ac:dyDescent="0.2">
      <c r="B48961" s="88"/>
      <c r="C48961" s="88"/>
      <c r="D48961" s="88"/>
      <c r="E48961" s="88"/>
      <c r="F48961" s="88"/>
      <c r="G48961" s="88"/>
      <c r="H48961" s="88"/>
      <c r="I48961" s="88"/>
      <c r="J48961" s="88"/>
      <c r="K48961" s="88"/>
    </row>
    <row r="48962" spans="2:11" ht="12" hidden="1" customHeight="1" x14ac:dyDescent="0.2">
      <c r="B48962" s="88"/>
      <c r="C48962" s="88"/>
      <c r="D48962" s="88"/>
      <c r="E48962" s="88"/>
      <c r="F48962" s="88"/>
      <c r="G48962" s="88"/>
      <c r="H48962" s="88"/>
      <c r="I48962" s="88"/>
      <c r="J48962" s="88"/>
      <c r="K48962" s="88"/>
    </row>
    <row r="48963" spans="2:11" ht="12" hidden="1" customHeight="1" x14ac:dyDescent="0.2">
      <c r="B48963" s="88"/>
      <c r="C48963" s="88"/>
      <c r="D48963" s="88"/>
      <c r="E48963" s="88"/>
      <c r="F48963" s="88"/>
      <c r="G48963" s="88"/>
      <c r="H48963" s="88"/>
      <c r="I48963" s="88"/>
      <c r="J48963" s="88"/>
      <c r="K48963" s="88"/>
    </row>
    <row r="48964" spans="2:11" ht="12" hidden="1" customHeight="1" x14ac:dyDescent="0.2">
      <c r="B48964" s="88"/>
      <c r="C48964" s="88"/>
      <c r="D48964" s="88"/>
      <c r="E48964" s="88"/>
      <c r="F48964" s="88"/>
      <c r="G48964" s="88"/>
      <c r="H48964" s="88"/>
      <c r="I48964" s="88"/>
      <c r="J48964" s="88"/>
      <c r="K48964" s="88"/>
    </row>
    <row r="48965" spans="2:11" ht="12" hidden="1" customHeight="1" x14ac:dyDescent="0.2">
      <c r="B48965" s="88"/>
      <c r="C48965" s="88"/>
      <c r="D48965" s="88"/>
      <c r="E48965" s="88"/>
      <c r="F48965" s="88"/>
      <c r="G48965" s="88"/>
      <c r="H48965" s="88"/>
      <c r="I48965" s="88"/>
      <c r="J48965" s="88"/>
      <c r="K48965" s="88"/>
    </row>
    <row r="48966" spans="2:11" ht="12" hidden="1" customHeight="1" x14ac:dyDescent="0.2">
      <c r="B48966" s="88"/>
      <c r="C48966" s="88"/>
      <c r="D48966" s="88"/>
      <c r="E48966" s="88"/>
      <c r="F48966" s="88"/>
      <c r="G48966" s="88"/>
      <c r="H48966" s="88"/>
      <c r="I48966" s="88"/>
      <c r="J48966" s="88"/>
      <c r="K48966" s="88"/>
    </row>
    <row r="48967" spans="2:11" ht="12" hidden="1" customHeight="1" x14ac:dyDescent="0.2">
      <c r="B48967" s="88"/>
      <c r="C48967" s="88"/>
      <c r="D48967" s="88"/>
      <c r="E48967" s="88"/>
      <c r="F48967" s="88"/>
      <c r="G48967" s="88"/>
      <c r="H48967" s="88"/>
      <c r="I48967" s="88"/>
      <c r="J48967" s="88"/>
      <c r="K48967" s="88"/>
    </row>
    <row r="48968" spans="2:11" ht="12" hidden="1" customHeight="1" x14ac:dyDescent="0.2">
      <c r="B48968" s="88"/>
      <c r="C48968" s="88"/>
      <c r="D48968" s="88"/>
      <c r="E48968" s="88"/>
      <c r="F48968" s="88"/>
      <c r="G48968" s="88"/>
      <c r="H48968" s="88"/>
      <c r="I48968" s="88"/>
      <c r="J48968" s="88"/>
      <c r="K48968" s="88"/>
    </row>
    <row r="48969" spans="2:11" ht="12" hidden="1" customHeight="1" x14ac:dyDescent="0.2">
      <c r="B48969" s="88"/>
      <c r="C48969" s="88"/>
      <c r="D48969" s="88"/>
      <c r="E48969" s="88"/>
      <c r="F48969" s="88"/>
      <c r="G48969" s="88"/>
      <c r="H48969" s="88"/>
      <c r="I48969" s="88"/>
      <c r="J48969" s="88"/>
      <c r="K48969" s="88"/>
    </row>
    <row r="48970" spans="2:11" ht="12" hidden="1" customHeight="1" x14ac:dyDescent="0.2">
      <c r="B48970" s="88"/>
      <c r="C48970" s="88"/>
      <c r="D48970" s="88"/>
      <c r="E48970" s="88"/>
      <c r="F48970" s="88"/>
      <c r="G48970" s="88"/>
      <c r="H48970" s="88"/>
      <c r="I48970" s="88"/>
      <c r="J48970" s="88"/>
      <c r="K48970" s="88"/>
    </row>
    <row r="48971" spans="2:11" ht="12" hidden="1" customHeight="1" x14ac:dyDescent="0.2">
      <c r="B48971" s="88"/>
      <c r="C48971" s="88"/>
      <c r="D48971" s="88"/>
      <c r="E48971" s="88"/>
      <c r="F48971" s="88"/>
      <c r="G48971" s="88"/>
      <c r="H48971" s="88"/>
      <c r="I48971" s="88"/>
      <c r="J48971" s="88"/>
      <c r="K48971" s="88"/>
    </row>
    <row r="48972" spans="2:11" ht="12" hidden="1" customHeight="1" x14ac:dyDescent="0.2">
      <c r="B48972" s="88"/>
      <c r="C48972" s="88"/>
      <c r="D48972" s="88"/>
      <c r="E48972" s="88"/>
      <c r="F48972" s="88"/>
      <c r="G48972" s="88"/>
      <c r="H48972" s="88"/>
      <c r="I48972" s="88"/>
      <c r="J48972" s="88"/>
      <c r="K48972" s="88"/>
    </row>
    <row r="48973" spans="2:11" ht="12" hidden="1" customHeight="1" x14ac:dyDescent="0.2">
      <c r="B48973" s="88"/>
      <c r="C48973" s="88"/>
      <c r="D48973" s="88"/>
      <c r="E48973" s="88"/>
      <c r="F48973" s="88"/>
      <c r="G48973" s="88"/>
      <c r="H48973" s="88"/>
      <c r="I48973" s="88"/>
      <c r="J48973" s="88"/>
      <c r="K48973" s="88"/>
    </row>
    <row r="48974" spans="2:11" ht="12" hidden="1" customHeight="1" x14ac:dyDescent="0.2">
      <c r="B48974" s="88"/>
      <c r="C48974" s="88"/>
      <c r="D48974" s="88"/>
      <c r="E48974" s="88"/>
      <c r="F48974" s="88"/>
      <c r="G48974" s="88"/>
      <c r="H48974" s="88"/>
      <c r="I48974" s="88"/>
      <c r="J48974" s="88"/>
      <c r="K48974" s="88"/>
    </row>
    <row r="48975" spans="2:11" ht="12" hidden="1" customHeight="1" x14ac:dyDescent="0.2">
      <c r="B48975" s="88"/>
      <c r="C48975" s="88"/>
      <c r="D48975" s="88"/>
      <c r="E48975" s="88"/>
      <c r="F48975" s="88"/>
      <c r="G48975" s="88"/>
      <c r="H48975" s="88"/>
      <c r="I48975" s="88"/>
      <c r="J48975" s="88"/>
      <c r="K48975" s="88"/>
    </row>
    <row r="48976" spans="2:11" ht="12" hidden="1" customHeight="1" x14ac:dyDescent="0.2">
      <c r="B48976" s="88"/>
      <c r="C48976" s="88"/>
      <c r="D48976" s="88"/>
      <c r="E48976" s="88"/>
      <c r="F48976" s="88"/>
      <c r="G48976" s="88"/>
      <c r="H48976" s="88"/>
      <c r="I48976" s="88"/>
      <c r="J48976" s="88"/>
      <c r="K48976" s="88"/>
    </row>
    <row r="48977" spans="2:11" ht="12" hidden="1" customHeight="1" x14ac:dyDescent="0.2">
      <c r="B48977" s="88"/>
      <c r="C48977" s="88"/>
      <c r="D48977" s="88"/>
      <c r="E48977" s="88"/>
      <c r="F48977" s="88"/>
      <c r="G48977" s="88"/>
      <c r="H48977" s="88"/>
      <c r="I48977" s="88"/>
      <c r="J48977" s="88"/>
      <c r="K48977" s="88"/>
    </row>
    <row r="48978" spans="2:11" ht="12" hidden="1" customHeight="1" x14ac:dyDescent="0.2">
      <c r="B48978" s="88"/>
      <c r="C48978" s="88"/>
      <c r="D48978" s="88"/>
      <c r="E48978" s="88"/>
      <c r="F48978" s="88"/>
      <c r="G48978" s="88"/>
      <c r="H48978" s="88"/>
      <c r="I48978" s="88"/>
      <c r="J48978" s="88"/>
      <c r="K48978" s="88"/>
    </row>
    <row r="48979" spans="2:11" ht="12" hidden="1" customHeight="1" x14ac:dyDescent="0.2">
      <c r="B48979" s="88"/>
      <c r="C48979" s="88"/>
      <c r="D48979" s="88"/>
      <c r="E48979" s="88"/>
      <c r="F48979" s="88"/>
      <c r="G48979" s="88"/>
      <c r="H48979" s="88"/>
      <c r="I48979" s="88"/>
      <c r="J48979" s="88"/>
      <c r="K48979" s="88"/>
    </row>
    <row r="48980" spans="2:11" ht="12" hidden="1" customHeight="1" x14ac:dyDescent="0.2">
      <c r="B48980" s="88"/>
      <c r="C48980" s="88"/>
      <c r="D48980" s="88"/>
      <c r="E48980" s="88"/>
      <c r="F48980" s="88"/>
      <c r="G48980" s="88"/>
      <c r="H48980" s="88"/>
      <c r="I48980" s="88"/>
      <c r="J48980" s="88"/>
      <c r="K48980" s="88"/>
    </row>
    <row r="48981" spans="2:11" ht="12" hidden="1" customHeight="1" x14ac:dyDescent="0.2">
      <c r="B48981" s="88"/>
      <c r="C48981" s="88"/>
      <c r="D48981" s="88"/>
      <c r="E48981" s="88"/>
      <c r="F48981" s="88"/>
      <c r="G48981" s="88"/>
      <c r="H48981" s="88"/>
      <c r="I48981" s="88"/>
      <c r="J48981" s="88"/>
      <c r="K48981" s="88"/>
    </row>
    <row r="48982" spans="2:11" ht="12" hidden="1" customHeight="1" x14ac:dyDescent="0.2">
      <c r="B48982" s="88"/>
      <c r="C48982" s="88"/>
      <c r="D48982" s="88"/>
      <c r="E48982" s="88"/>
      <c r="F48982" s="88"/>
      <c r="G48982" s="88"/>
      <c r="H48982" s="88"/>
      <c r="I48982" s="88"/>
      <c r="J48982" s="88"/>
      <c r="K48982" s="88"/>
    </row>
    <row r="48983" spans="2:11" ht="12" hidden="1" customHeight="1" x14ac:dyDescent="0.2">
      <c r="B48983" s="88"/>
      <c r="C48983" s="88"/>
      <c r="D48983" s="88"/>
      <c r="E48983" s="88"/>
      <c r="F48983" s="88"/>
      <c r="G48983" s="88"/>
      <c r="H48983" s="88"/>
      <c r="I48983" s="88"/>
      <c r="J48983" s="88"/>
      <c r="K48983" s="88"/>
    </row>
    <row r="48984" spans="2:11" ht="12" hidden="1" customHeight="1" x14ac:dyDescent="0.2">
      <c r="B48984" s="88"/>
      <c r="C48984" s="88"/>
      <c r="D48984" s="88"/>
      <c r="E48984" s="88"/>
      <c r="F48984" s="88"/>
      <c r="G48984" s="88"/>
      <c r="H48984" s="88"/>
      <c r="I48984" s="88"/>
      <c r="J48984" s="88"/>
      <c r="K48984" s="88"/>
    </row>
    <row r="48985" spans="2:11" ht="12" hidden="1" customHeight="1" x14ac:dyDescent="0.2">
      <c r="B48985" s="88"/>
      <c r="C48985" s="88"/>
      <c r="D48985" s="88"/>
      <c r="E48985" s="88"/>
      <c r="F48985" s="88"/>
      <c r="G48985" s="88"/>
      <c r="H48985" s="88"/>
      <c r="I48985" s="88"/>
      <c r="J48985" s="88"/>
      <c r="K48985" s="88"/>
    </row>
    <row r="48986" spans="2:11" ht="12" hidden="1" customHeight="1" x14ac:dyDescent="0.2">
      <c r="B48986" s="88"/>
      <c r="C48986" s="88"/>
      <c r="D48986" s="88"/>
      <c r="E48986" s="88"/>
      <c r="F48986" s="88"/>
      <c r="G48986" s="88"/>
      <c r="H48986" s="88"/>
      <c r="I48986" s="88"/>
      <c r="J48986" s="88"/>
      <c r="K48986" s="88"/>
    </row>
    <row r="48987" spans="2:11" ht="12" hidden="1" customHeight="1" x14ac:dyDescent="0.2">
      <c r="B48987" s="88"/>
      <c r="C48987" s="88"/>
      <c r="D48987" s="88"/>
      <c r="E48987" s="88"/>
      <c r="F48987" s="88"/>
      <c r="G48987" s="88"/>
      <c r="H48987" s="88"/>
      <c r="I48987" s="88"/>
      <c r="J48987" s="88"/>
      <c r="K48987" s="88"/>
    </row>
    <row r="48988" spans="2:11" ht="12" hidden="1" customHeight="1" x14ac:dyDescent="0.2">
      <c r="B48988" s="88"/>
      <c r="C48988" s="88"/>
      <c r="D48988" s="88"/>
      <c r="E48988" s="88"/>
      <c r="F48988" s="88"/>
      <c r="G48988" s="88"/>
      <c r="H48988" s="88"/>
      <c r="I48988" s="88"/>
      <c r="J48988" s="88"/>
      <c r="K48988" s="88"/>
    </row>
    <row r="48989" spans="2:11" ht="12" hidden="1" customHeight="1" x14ac:dyDescent="0.2">
      <c r="B48989" s="88"/>
      <c r="C48989" s="88"/>
      <c r="D48989" s="88"/>
      <c r="E48989" s="88"/>
      <c r="F48989" s="88"/>
      <c r="G48989" s="88"/>
      <c r="H48989" s="88"/>
      <c r="I48989" s="88"/>
      <c r="J48989" s="88"/>
      <c r="K48989" s="88"/>
    </row>
    <row r="48990" spans="2:11" ht="12" hidden="1" customHeight="1" x14ac:dyDescent="0.2">
      <c r="B48990" s="88"/>
      <c r="C48990" s="88"/>
      <c r="D48990" s="88"/>
      <c r="E48990" s="88"/>
      <c r="F48990" s="88"/>
      <c r="G48990" s="88"/>
      <c r="H48990" s="88"/>
      <c r="I48990" s="88"/>
      <c r="J48990" s="88"/>
      <c r="K48990" s="88"/>
    </row>
    <row r="48991" spans="2:11" ht="12" hidden="1" customHeight="1" x14ac:dyDescent="0.2">
      <c r="B48991" s="88"/>
      <c r="C48991" s="88"/>
      <c r="D48991" s="88"/>
      <c r="E48991" s="88"/>
      <c r="F48991" s="88"/>
      <c r="G48991" s="88"/>
      <c r="H48991" s="88"/>
      <c r="I48991" s="88"/>
      <c r="J48991" s="88"/>
      <c r="K48991" s="88"/>
    </row>
    <row r="48992" spans="2:11" ht="12" hidden="1" customHeight="1" x14ac:dyDescent="0.2">
      <c r="B48992" s="88"/>
      <c r="C48992" s="88"/>
      <c r="D48992" s="88"/>
      <c r="E48992" s="88"/>
      <c r="F48992" s="88"/>
      <c r="G48992" s="88"/>
      <c r="H48992" s="88"/>
      <c r="I48992" s="88"/>
      <c r="J48992" s="88"/>
      <c r="K48992" s="88"/>
    </row>
    <row r="48993" spans="2:11" ht="12" hidden="1" customHeight="1" x14ac:dyDescent="0.2">
      <c r="B48993" s="88"/>
      <c r="C48993" s="88"/>
      <c r="D48993" s="88"/>
      <c r="E48993" s="88"/>
      <c r="F48993" s="88"/>
      <c r="G48993" s="88"/>
      <c r="H48993" s="88"/>
      <c r="I48993" s="88"/>
      <c r="J48993" s="88"/>
      <c r="K48993" s="88"/>
    </row>
    <row r="48994" spans="2:11" ht="12" hidden="1" customHeight="1" x14ac:dyDescent="0.2">
      <c r="B48994" s="88"/>
      <c r="C48994" s="88"/>
      <c r="D48994" s="88"/>
      <c r="E48994" s="88"/>
      <c r="F48994" s="88"/>
      <c r="G48994" s="88"/>
      <c r="H48994" s="88"/>
      <c r="I48994" s="88"/>
      <c r="J48994" s="88"/>
      <c r="K48994" s="88"/>
    </row>
    <row r="48995" spans="2:11" ht="12" hidden="1" customHeight="1" x14ac:dyDescent="0.2">
      <c r="B48995" s="88"/>
      <c r="C48995" s="88"/>
      <c r="D48995" s="88"/>
      <c r="E48995" s="88"/>
      <c r="F48995" s="88"/>
      <c r="G48995" s="88"/>
      <c r="H48995" s="88"/>
      <c r="I48995" s="88"/>
      <c r="J48995" s="88"/>
      <c r="K48995" s="88"/>
    </row>
    <row r="48996" spans="2:11" ht="12" hidden="1" customHeight="1" x14ac:dyDescent="0.2">
      <c r="B48996" s="88"/>
      <c r="C48996" s="88"/>
      <c r="D48996" s="88"/>
      <c r="E48996" s="88"/>
      <c r="F48996" s="88"/>
      <c r="G48996" s="88"/>
      <c r="H48996" s="88"/>
      <c r="I48996" s="88"/>
      <c r="J48996" s="88"/>
      <c r="K48996" s="88"/>
    </row>
    <row r="48997" spans="2:11" ht="12" hidden="1" customHeight="1" x14ac:dyDescent="0.2">
      <c r="B48997" s="88"/>
      <c r="C48997" s="88"/>
      <c r="D48997" s="88"/>
      <c r="E48997" s="88"/>
      <c r="F48997" s="88"/>
      <c r="G48997" s="88"/>
      <c r="H48997" s="88"/>
      <c r="I48997" s="88"/>
      <c r="J48997" s="88"/>
      <c r="K48997" s="88"/>
    </row>
    <row r="48998" spans="2:11" ht="12" hidden="1" customHeight="1" x14ac:dyDescent="0.2">
      <c r="B48998" s="88"/>
      <c r="C48998" s="88"/>
      <c r="D48998" s="88"/>
      <c r="E48998" s="88"/>
      <c r="F48998" s="88"/>
      <c r="G48998" s="88"/>
      <c r="H48998" s="88"/>
      <c r="I48998" s="88"/>
      <c r="J48998" s="88"/>
      <c r="K48998" s="88"/>
    </row>
    <row r="48999" spans="2:11" ht="12" hidden="1" customHeight="1" x14ac:dyDescent="0.2">
      <c r="B48999" s="88"/>
      <c r="C48999" s="88"/>
      <c r="D48999" s="88"/>
      <c r="E48999" s="88"/>
      <c r="F48999" s="88"/>
      <c r="G48999" s="88"/>
      <c r="H48999" s="88"/>
      <c r="I48999" s="88"/>
      <c r="J48999" s="88"/>
      <c r="K48999" s="88"/>
    </row>
    <row r="49000" spans="2:11" ht="12" hidden="1" customHeight="1" x14ac:dyDescent="0.2">
      <c r="B49000" s="88"/>
      <c r="C49000" s="88"/>
      <c r="D49000" s="88"/>
      <c r="E49000" s="88"/>
      <c r="F49000" s="88"/>
      <c r="G49000" s="88"/>
      <c r="H49000" s="88"/>
      <c r="I49000" s="88"/>
      <c r="J49000" s="88"/>
      <c r="K49000" s="88"/>
    </row>
    <row r="49001" spans="2:11" ht="12" hidden="1" customHeight="1" x14ac:dyDescent="0.2">
      <c r="B49001" s="88"/>
      <c r="C49001" s="88"/>
      <c r="D49001" s="88"/>
      <c r="E49001" s="88"/>
      <c r="F49001" s="88"/>
      <c r="G49001" s="88"/>
      <c r="H49001" s="88"/>
      <c r="I49001" s="88"/>
      <c r="J49001" s="88"/>
      <c r="K49001" s="88"/>
    </row>
    <row r="49002" spans="2:11" ht="12" hidden="1" customHeight="1" x14ac:dyDescent="0.2">
      <c r="B49002" s="88"/>
      <c r="C49002" s="88"/>
      <c r="D49002" s="88"/>
      <c r="E49002" s="88"/>
      <c r="F49002" s="88"/>
      <c r="G49002" s="88"/>
      <c r="H49002" s="88"/>
      <c r="I49002" s="88"/>
      <c r="J49002" s="88"/>
      <c r="K49002" s="88"/>
    </row>
    <row r="49003" spans="2:11" ht="12" hidden="1" customHeight="1" x14ac:dyDescent="0.2">
      <c r="B49003" s="88"/>
      <c r="C49003" s="88"/>
      <c r="D49003" s="88"/>
      <c r="E49003" s="88"/>
      <c r="F49003" s="88"/>
      <c r="G49003" s="88"/>
      <c r="H49003" s="88"/>
      <c r="I49003" s="88"/>
      <c r="J49003" s="88"/>
      <c r="K49003" s="88"/>
    </row>
    <row r="49004" spans="2:11" ht="12" hidden="1" customHeight="1" x14ac:dyDescent="0.2">
      <c r="B49004" s="88"/>
      <c r="C49004" s="88"/>
      <c r="D49004" s="88"/>
      <c r="E49004" s="88"/>
      <c r="F49004" s="88"/>
      <c r="G49004" s="88"/>
      <c r="H49004" s="88"/>
      <c r="I49004" s="88"/>
      <c r="J49004" s="88"/>
      <c r="K49004" s="88"/>
    </row>
    <row r="49005" spans="2:11" ht="12" hidden="1" customHeight="1" x14ac:dyDescent="0.2">
      <c r="B49005" s="88"/>
      <c r="C49005" s="88"/>
      <c r="D49005" s="88"/>
      <c r="E49005" s="88"/>
      <c r="F49005" s="88"/>
      <c r="G49005" s="88"/>
      <c r="H49005" s="88"/>
      <c r="I49005" s="88"/>
      <c r="J49005" s="88"/>
      <c r="K49005" s="88"/>
    </row>
    <row r="49006" spans="2:11" ht="12" hidden="1" customHeight="1" x14ac:dyDescent="0.2">
      <c r="B49006" s="88"/>
      <c r="C49006" s="88"/>
      <c r="D49006" s="88"/>
      <c r="E49006" s="88"/>
      <c r="F49006" s="88"/>
      <c r="G49006" s="88"/>
      <c r="H49006" s="88"/>
      <c r="I49006" s="88"/>
      <c r="J49006" s="88"/>
      <c r="K49006" s="88"/>
    </row>
    <row r="49007" spans="2:11" ht="12" hidden="1" customHeight="1" x14ac:dyDescent="0.2">
      <c r="B49007" s="88"/>
      <c r="C49007" s="88"/>
      <c r="D49007" s="88"/>
      <c r="E49007" s="88"/>
      <c r="F49007" s="88"/>
      <c r="G49007" s="88"/>
      <c r="H49007" s="88"/>
      <c r="I49007" s="88"/>
      <c r="J49007" s="88"/>
      <c r="K49007" s="88"/>
    </row>
    <row r="49008" spans="2:11" ht="12" hidden="1" customHeight="1" x14ac:dyDescent="0.2">
      <c r="B49008" s="88"/>
      <c r="C49008" s="88"/>
      <c r="D49008" s="88"/>
      <c r="E49008" s="88"/>
      <c r="F49008" s="88"/>
      <c r="G49008" s="88"/>
      <c r="H49008" s="88"/>
      <c r="I49008" s="88"/>
      <c r="J49008" s="88"/>
      <c r="K49008" s="88"/>
    </row>
    <row r="49009" spans="2:11" ht="12" hidden="1" customHeight="1" x14ac:dyDescent="0.2">
      <c r="B49009" s="88"/>
      <c r="C49009" s="88"/>
      <c r="D49009" s="88"/>
      <c r="E49009" s="88"/>
      <c r="F49009" s="88"/>
      <c r="G49009" s="88"/>
      <c r="H49009" s="88"/>
      <c r="I49009" s="88"/>
      <c r="J49009" s="88"/>
      <c r="K49009" s="88"/>
    </row>
    <row r="49010" spans="2:11" ht="12" hidden="1" customHeight="1" x14ac:dyDescent="0.2">
      <c r="B49010" s="88"/>
      <c r="C49010" s="88"/>
      <c r="D49010" s="88"/>
      <c r="E49010" s="88"/>
      <c r="F49010" s="88"/>
      <c r="G49010" s="88"/>
      <c r="H49010" s="88"/>
      <c r="I49010" s="88"/>
      <c r="J49010" s="88"/>
      <c r="K49010" s="88"/>
    </row>
    <row r="49011" spans="2:11" ht="12" hidden="1" customHeight="1" x14ac:dyDescent="0.2">
      <c r="B49011" s="88"/>
      <c r="C49011" s="88"/>
      <c r="D49011" s="88"/>
      <c r="E49011" s="88"/>
      <c r="F49011" s="88"/>
      <c r="G49011" s="88"/>
      <c r="H49011" s="88"/>
      <c r="I49011" s="88"/>
      <c r="J49011" s="88"/>
      <c r="K49011" s="88"/>
    </row>
    <row r="49012" spans="2:11" ht="12" hidden="1" customHeight="1" x14ac:dyDescent="0.2">
      <c r="B49012" s="88"/>
      <c r="C49012" s="88"/>
      <c r="D49012" s="88"/>
      <c r="E49012" s="88"/>
      <c r="F49012" s="88"/>
      <c r="G49012" s="88"/>
      <c r="H49012" s="88"/>
      <c r="I49012" s="88"/>
      <c r="J49012" s="88"/>
      <c r="K49012" s="88"/>
    </row>
    <row r="49013" spans="2:11" ht="12" hidden="1" customHeight="1" x14ac:dyDescent="0.2">
      <c r="B49013" s="88"/>
      <c r="C49013" s="88"/>
      <c r="D49013" s="88"/>
      <c r="E49013" s="88"/>
      <c r="F49013" s="88"/>
      <c r="G49013" s="88"/>
      <c r="H49013" s="88"/>
      <c r="I49013" s="88"/>
      <c r="J49013" s="88"/>
      <c r="K49013" s="88"/>
    </row>
    <row r="49014" spans="2:11" ht="12" hidden="1" customHeight="1" x14ac:dyDescent="0.2">
      <c r="B49014" s="88"/>
      <c r="C49014" s="88"/>
      <c r="D49014" s="88"/>
      <c r="E49014" s="88"/>
      <c r="F49014" s="88"/>
      <c r="G49014" s="88"/>
      <c r="H49014" s="88"/>
      <c r="I49014" s="88"/>
      <c r="J49014" s="88"/>
      <c r="K49014" s="88"/>
    </row>
    <row r="49015" spans="2:11" ht="12" hidden="1" customHeight="1" x14ac:dyDescent="0.2">
      <c r="B49015" s="88"/>
      <c r="C49015" s="88"/>
      <c r="D49015" s="88"/>
      <c r="E49015" s="88"/>
      <c r="F49015" s="88"/>
      <c r="G49015" s="88"/>
      <c r="H49015" s="88"/>
      <c r="I49015" s="88"/>
      <c r="J49015" s="88"/>
      <c r="K49015" s="88"/>
    </row>
    <row r="49016" spans="2:11" ht="12" hidden="1" customHeight="1" x14ac:dyDescent="0.2">
      <c r="B49016" s="88"/>
      <c r="C49016" s="88"/>
      <c r="D49016" s="88"/>
      <c r="E49016" s="88"/>
      <c r="F49016" s="88"/>
      <c r="G49016" s="88"/>
      <c r="H49016" s="88"/>
      <c r="I49016" s="88"/>
      <c r="J49016" s="88"/>
      <c r="K49016" s="88"/>
    </row>
    <row r="49017" spans="2:11" ht="12" hidden="1" customHeight="1" x14ac:dyDescent="0.2">
      <c r="B49017" s="88"/>
      <c r="C49017" s="88"/>
      <c r="D49017" s="88"/>
      <c r="E49017" s="88"/>
      <c r="F49017" s="88"/>
      <c r="G49017" s="88"/>
      <c r="H49017" s="88"/>
      <c r="I49017" s="88"/>
      <c r="J49017" s="88"/>
      <c r="K49017" s="88"/>
    </row>
    <row r="49018" spans="2:11" ht="12" hidden="1" customHeight="1" x14ac:dyDescent="0.2">
      <c r="B49018" s="88"/>
      <c r="C49018" s="88"/>
      <c r="D49018" s="88"/>
      <c r="E49018" s="88"/>
      <c r="F49018" s="88"/>
      <c r="G49018" s="88"/>
      <c r="H49018" s="88"/>
      <c r="I49018" s="88"/>
      <c r="J49018" s="88"/>
      <c r="K49018" s="88"/>
    </row>
    <row r="49019" spans="2:11" ht="12" hidden="1" customHeight="1" x14ac:dyDescent="0.2">
      <c r="B49019" s="88"/>
      <c r="C49019" s="88"/>
      <c r="D49019" s="88"/>
      <c r="E49019" s="88"/>
      <c r="F49019" s="88"/>
      <c r="G49019" s="88"/>
      <c r="H49019" s="88"/>
      <c r="I49019" s="88"/>
      <c r="J49019" s="88"/>
      <c r="K49019" s="88"/>
    </row>
    <row r="49020" spans="2:11" ht="12" hidden="1" customHeight="1" x14ac:dyDescent="0.2">
      <c r="B49020" s="88"/>
      <c r="C49020" s="88"/>
      <c r="D49020" s="88"/>
      <c r="E49020" s="88"/>
      <c r="F49020" s="88"/>
      <c r="G49020" s="88"/>
      <c r="H49020" s="88"/>
      <c r="I49020" s="88"/>
      <c r="J49020" s="88"/>
      <c r="K49020" s="88"/>
    </row>
    <row r="49021" spans="2:11" ht="12" hidden="1" customHeight="1" x14ac:dyDescent="0.2">
      <c r="B49021" s="88"/>
      <c r="C49021" s="88"/>
      <c r="D49021" s="88"/>
      <c r="E49021" s="88"/>
      <c r="F49021" s="88"/>
      <c r="G49021" s="88"/>
      <c r="H49021" s="88"/>
      <c r="I49021" s="88"/>
      <c r="J49021" s="88"/>
      <c r="K49021" s="88"/>
    </row>
    <row r="49022" spans="2:11" ht="12" hidden="1" customHeight="1" x14ac:dyDescent="0.2">
      <c r="B49022" s="88"/>
      <c r="C49022" s="88"/>
      <c r="D49022" s="88"/>
      <c r="E49022" s="88"/>
      <c r="F49022" s="88"/>
      <c r="G49022" s="88"/>
      <c r="H49022" s="88"/>
      <c r="I49022" s="88"/>
      <c r="J49022" s="88"/>
      <c r="K49022" s="88"/>
    </row>
    <row r="49023" spans="2:11" ht="12" hidden="1" customHeight="1" x14ac:dyDescent="0.2">
      <c r="B49023" s="88"/>
      <c r="C49023" s="88"/>
      <c r="D49023" s="88"/>
      <c r="E49023" s="88"/>
      <c r="F49023" s="88"/>
      <c r="G49023" s="88"/>
      <c r="H49023" s="88"/>
      <c r="I49023" s="88"/>
      <c r="J49023" s="88"/>
      <c r="K49023" s="88"/>
    </row>
    <row r="49024" spans="2:11" ht="12" hidden="1" customHeight="1" x14ac:dyDescent="0.2">
      <c r="B49024" s="88"/>
      <c r="C49024" s="88"/>
      <c r="D49024" s="88"/>
      <c r="E49024" s="88"/>
      <c r="F49024" s="88"/>
      <c r="G49024" s="88"/>
      <c r="H49024" s="88"/>
      <c r="I49024" s="88"/>
      <c r="J49024" s="88"/>
      <c r="K49024" s="88"/>
    </row>
    <row r="49025" spans="2:11" ht="12" hidden="1" customHeight="1" x14ac:dyDescent="0.2">
      <c r="B49025" s="88"/>
      <c r="C49025" s="88"/>
      <c r="D49025" s="88"/>
      <c r="E49025" s="88"/>
      <c r="F49025" s="88"/>
      <c r="G49025" s="88"/>
      <c r="H49025" s="88"/>
      <c r="I49025" s="88"/>
      <c r="J49025" s="88"/>
      <c r="K49025" s="88"/>
    </row>
    <row r="49026" spans="2:11" ht="12" hidden="1" customHeight="1" x14ac:dyDescent="0.2">
      <c r="B49026" s="88"/>
      <c r="C49026" s="88"/>
      <c r="D49026" s="88"/>
      <c r="E49026" s="88"/>
      <c r="F49026" s="88"/>
      <c r="G49026" s="88"/>
      <c r="H49026" s="88"/>
      <c r="I49026" s="88"/>
      <c r="J49026" s="88"/>
      <c r="K49026" s="88"/>
    </row>
    <row r="49027" spans="2:11" ht="12" hidden="1" customHeight="1" x14ac:dyDescent="0.2">
      <c r="B49027" s="88"/>
      <c r="C49027" s="88"/>
      <c r="D49027" s="88"/>
      <c r="E49027" s="88"/>
      <c r="F49027" s="88"/>
      <c r="G49027" s="88"/>
      <c r="H49027" s="88"/>
      <c r="I49027" s="88"/>
      <c r="J49027" s="88"/>
      <c r="K49027" s="88"/>
    </row>
    <row r="49028" spans="2:11" ht="12" hidden="1" customHeight="1" x14ac:dyDescent="0.2">
      <c r="B49028" s="88"/>
      <c r="C49028" s="88"/>
      <c r="D49028" s="88"/>
      <c r="E49028" s="88"/>
      <c r="F49028" s="88"/>
      <c r="G49028" s="88"/>
      <c r="H49028" s="88"/>
      <c r="I49028" s="88"/>
      <c r="J49028" s="88"/>
      <c r="K49028" s="88"/>
    </row>
    <row r="49029" spans="2:11" ht="12" hidden="1" customHeight="1" x14ac:dyDescent="0.2">
      <c r="B49029" s="88"/>
      <c r="C49029" s="88"/>
      <c r="D49029" s="88"/>
      <c r="E49029" s="88"/>
      <c r="F49029" s="88"/>
      <c r="G49029" s="88"/>
      <c r="H49029" s="88"/>
      <c r="I49029" s="88"/>
      <c r="J49029" s="88"/>
      <c r="K49029" s="88"/>
    </row>
    <row r="49030" spans="2:11" ht="12" hidden="1" customHeight="1" x14ac:dyDescent="0.2">
      <c r="B49030" s="88"/>
      <c r="C49030" s="88"/>
      <c r="D49030" s="88"/>
      <c r="E49030" s="88"/>
      <c r="F49030" s="88"/>
      <c r="G49030" s="88"/>
      <c r="H49030" s="88"/>
      <c r="I49030" s="88"/>
      <c r="J49030" s="88"/>
      <c r="K49030" s="88"/>
    </row>
    <row r="49031" spans="2:11" ht="12" hidden="1" customHeight="1" x14ac:dyDescent="0.2">
      <c r="B49031" s="88"/>
      <c r="C49031" s="88"/>
      <c r="D49031" s="88"/>
      <c r="E49031" s="88"/>
      <c r="F49031" s="88"/>
      <c r="G49031" s="88"/>
      <c r="H49031" s="88"/>
      <c r="I49031" s="88"/>
      <c r="J49031" s="88"/>
      <c r="K49031" s="88"/>
    </row>
    <row r="49032" spans="2:11" ht="12" hidden="1" customHeight="1" x14ac:dyDescent="0.2">
      <c r="B49032" s="88"/>
      <c r="C49032" s="88"/>
      <c r="D49032" s="88"/>
      <c r="E49032" s="88"/>
      <c r="F49032" s="88"/>
      <c r="G49032" s="88"/>
      <c r="H49032" s="88"/>
      <c r="I49032" s="88"/>
      <c r="J49032" s="88"/>
      <c r="K49032" s="88"/>
    </row>
    <row r="49033" spans="2:11" ht="12" hidden="1" customHeight="1" x14ac:dyDescent="0.2">
      <c r="B49033" s="88"/>
      <c r="C49033" s="88"/>
      <c r="D49033" s="88"/>
      <c r="E49033" s="88"/>
      <c r="F49033" s="88"/>
      <c r="G49033" s="88"/>
      <c r="H49033" s="88"/>
      <c r="I49033" s="88"/>
      <c r="J49033" s="88"/>
      <c r="K49033" s="88"/>
    </row>
    <row r="49034" spans="2:11" ht="12" hidden="1" customHeight="1" x14ac:dyDescent="0.2">
      <c r="B49034" s="88"/>
      <c r="C49034" s="88"/>
      <c r="D49034" s="88"/>
      <c r="E49034" s="88"/>
      <c r="F49034" s="88"/>
      <c r="G49034" s="88"/>
      <c r="H49034" s="88"/>
      <c r="I49034" s="88"/>
      <c r="J49034" s="88"/>
      <c r="K49034" s="88"/>
    </row>
    <row r="49035" spans="2:11" ht="12" hidden="1" customHeight="1" x14ac:dyDescent="0.2">
      <c r="B49035" s="88"/>
      <c r="C49035" s="88"/>
      <c r="D49035" s="88"/>
      <c r="E49035" s="88"/>
      <c r="F49035" s="88"/>
      <c r="G49035" s="88"/>
      <c r="H49035" s="88"/>
      <c r="I49035" s="88"/>
      <c r="J49035" s="88"/>
      <c r="K49035" s="88"/>
    </row>
    <row r="49036" spans="2:11" ht="12" hidden="1" customHeight="1" x14ac:dyDescent="0.2">
      <c r="B49036" s="88"/>
      <c r="C49036" s="88"/>
      <c r="D49036" s="88"/>
      <c r="E49036" s="88"/>
      <c r="F49036" s="88"/>
      <c r="G49036" s="88"/>
      <c r="H49036" s="88"/>
      <c r="I49036" s="88"/>
      <c r="J49036" s="88"/>
      <c r="K49036" s="88"/>
    </row>
    <row r="49037" spans="2:11" ht="12" hidden="1" customHeight="1" x14ac:dyDescent="0.2">
      <c r="B49037" s="88"/>
      <c r="C49037" s="88"/>
      <c r="D49037" s="88"/>
      <c r="E49037" s="88"/>
      <c r="F49037" s="88"/>
      <c r="G49037" s="88"/>
      <c r="H49037" s="88"/>
      <c r="I49037" s="88"/>
      <c r="J49037" s="88"/>
      <c r="K49037" s="88"/>
    </row>
    <row r="49038" spans="2:11" ht="12" hidden="1" customHeight="1" x14ac:dyDescent="0.2">
      <c r="B49038" s="88"/>
      <c r="C49038" s="88"/>
      <c r="D49038" s="88"/>
      <c r="E49038" s="88"/>
      <c r="F49038" s="88"/>
      <c r="G49038" s="88"/>
      <c r="H49038" s="88"/>
      <c r="I49038" s="88"/>
      <c r="J49038" s="88"/>
      <c r="K49038" s="88"/>
    </row>
    <row r="49039" spans="2:11" ht="12" hidden="1" customHeight="1" x14ac:dyDescent="0.2">
      <c r="B49039" s="88"/>
      <c r="C49039" s="88"/>
      <c r="D49039" s="88"/>
      <c r="E49039" s="88"/>
      <c r="F49039" s="88"/>
      <c r="G49039" s="88"/>
      <c r="H49039" s="88"/>
      <c r="I49039" s="88"/>
      <c r="J49039" s="88"/>
      <c r="K49039" s="88"/>
    </row>
    <row r="49040" spans="2:11" ht="12" hidden="1" customHeight="1" x14ac:dyDescent="0.2">
      <c r="B49040" s="88"/>
      <c r="C49040" s="88"/>
      <c r="D49040" s="88"/>
      <c r="E49040" s="88"/>
      <c r="F49040" s="88"/>
      <c r="G49040" s="88"/>
      <c r="H49040" s="88"/>
      <c r="I49040" s="88"/>
      <c r="J49040" s="88"/>
      <c r="K49040" s="88"/>
    </row>
    <row r="49041" spans="2:11" ht="12" hidden="1" customHeight="1" x14ac:dyDescent="0.2">
      <c r="B49041" s="88"/>
      <c r="C49041" s="88"/>
      <c r="D49041" s="88"/>
      <c r="E49041" s="88"/>
      <c r="F49041" s="88"/>
      <c r="G49041" s="88"/>
      <c r="H49041" s="88"/>
      <c r="I49041" s="88"/>
      <c r="J49041" s="88"/>
      <c r="K49041" s="88"/>
    </row>
    <row r="49042" spans="2:11" ht="12" hidden="1" customHeight="1" x14ac:dyDescent="0.2">
      <c r="B49042" s="88"/>
      <c r="C49042" s="88"/>
      <c r="D49042" s="88"/>
      <c r="E49042" s="88"/>
      <c r="F49042" s="88"/>
      <c r="G49042" s="88"/>
      <c r="H49042" s="88"/>
      <c r="I49042" s="88"/>
      <c r="J49042" s="88"/>
      <c r="K49042" s="88"/>
    </row>
    <row r="49043" spans="2:11" ht="12" hidden="1" customHeight="1" x14ac:dyDescent="0.2">
      <c r="B49043" s="88"/>
      <c r="C49043" s="88"/>
      <c r="D49043" s="88"/>
      <c r="E49043" s="88"/>
      <c r="F49043" s="88"/>
      <c r="G49043" s="88"/>
      <c r="H49043" s="88"/>
      <c r="I49043" s="88"/>
      <c r="J49043" s="88"/>
      <c r="K49043" s="88"/>
    </row>
    <row r="49044" spans="2:11" ht="12" hidden="1" customHeight="1" x14ac:dyDescent="0.2">
      <c r="B49044" s="88"/>
      <c r="C49044" s="88"/>
      <c r="D49044" s="88"/>
      <c r="E49044" s="88"/>
      <c r="F49044" s="88"/>
      <c r="G49044" s="88"/>
      <c r="H49044" s="88"/>
      <c r="I49044" s="88"/>
      <c r="J49044" s="88"/>
      <c r="K49044" s="88"/>
    </row>
    <row r="49045" spans="2:11" ht="12" hidden="1" customHeight="1" x14ac:dyDescent="0.2">
      <c r="B49045" s="88"/>
      <c r="C49045" s="88"/>
      <c r="D49045" s="88"/>
      <c r="E49045" s="88"/>
      <c r="F49045" s="88"/>
      <c r="G49045" s="88"/>
      <c r="H49045" s="88"/>
      <c r="I49045" s="88"/>
      <c r="J49045" s="88"/>
      <c r="K49045" s="88"/>
    </row>
    <row r="49046" spans="2:11" ht="12" hidden="1" customHeight="1" x14ac:dyDescent="0.2">
      <c r="B49046" s="88"/>
      <c r="C49046" s="88"/>
      <c r="D49046" s="88"/>
      <c r="E49046" s="88"/>
      <c r="F49046" s="88"/>
      <c r="G49046" s="88"/>
      <c r="H49046" s="88"/>
      <c r="I49046" s="88"/>
      <c r="J49046" s="88"/>
      <c r="K49046" s="88"/>
    </row>
    <row r="49047" spans="2:11" ht="12" hidden="1" customHeight="1" x14ac:dyDescent="0.2">
      <c r="B49047" s="88"/>
      <c r="C49047" s="88"/>
      <c r="D49047" s="88"/>
      <c r="E49047" s="88"/>
      <c r="F49047" s="88"/>
      <c r="G49047" s="88"/>
      <c r="H49047" s="88"/>
      <c r="I49047" s="88"/>
      <c r="J49047" s="88"/>
      <c r="K49047" s="88"/>
    </row>
    <row r="49048" spans="2:11" ht="12" hidden="1" customHeight="1" x14ac:dyDescent="0.2">
      <c r="B49048" s="88"/>
      <c r="C49048" s="88"/>
      <c r="D49048" s="88"/>
      <c r="E49048" s="88"/>
      <c r="F49048" s="88"/>
      <c r="G49048" s="88"/>
      <c r="H49048" s="88"/>
      <c r="I49048" s="88"/>
      <c r="J49048" s="88"/>
      <c r="K49048" s="88"/>
    </row>
    <row r="49049" spans="2:11" ht="12" hidden="1" customHeight="1" x14ac:dyDescent="0.2">
      <c r="B49049" s="88"/>
      <c r="C49049" s="88"/>
      <c r="D49049" s="88"/>
      <c r="E49049" s="88"/>
      <c r="F49049" s="88"/>
      <c r="G49049" s="88"/>
      <c r="H49049" s="88"/>
      <c r="I49049" s="88"/>
      <c r="J49049" s="88"/>
      <c r="K49049" s="88"/>
    </row>
    <row r="49050" spans="2:11" ht="12" hidden="1" customHeight="1" x14ac:dyDescent="0.2">
      <c r="B49050" s="88"/>
      <c r="C49050" s="88"/>
      <c r="D49050" s="88"/>
      <c r="E49050" s="88"/>
      <c r="F49050" s="88"/>
      <c r="G49050" s="88"/>
      <c r="H49050" s="88"/>
      <c r="I49050" s="88"/>
      <c r="J49050" s="88"/>
      <c r="K49050" s="88"/>
    </row>
    <row r="49051" spans="2:11" ht="12" hidden="1" customHeight="1" x14ac:dyDescent="0.2">
      <c r="B49051" s="88"/>
      <c r="C49051" s="88"/>
      <c r="D49051" s="88"/>
      <c r="E49051" s="88"/>
      <c r="F49051" s="88"/>
      <c r="G49051" s="88"/>
      <c r="H49051" s="88"/>
      <c r="I49051" s="88"/>
      <c r="J49051" s="88"/>
      <c r="K49051" s="88"/>
    </row>
    <row r="49052" spans="2:11" ht="12" hidden="1" customHeight="1" x14ac:dyDescent="0.2">
      <c r="B49052" s="88"/>
      <c r="C49052" s="88"/>
      <c r="D49052" s="88"/>
      <c r="E49052" s="88"/>
      <c r="F49052" s="88"/>
      <c r="G49052" s="88"/>
      <c r="H49052" s="88"/>
      <c r="I49052" s="88"/>
      <c r="J49052" s="88"/>
      <c r="K49052" s="88"/>
    </row>
    <row r="49053" spans="2:11" ht="12" hidden="1" customHeight="1" x14ac:dyDescent="0.2">
      <c r="B49053" s="88"/>
      <c r="C49053" s="88"/>
      <c r="D49053" s="88"/>
      <c r="E49053" s="88"/>
      <c r="F49053" s="88"/>
      <c r="G49053" s="88"/>
      <c r="H49053" s="88"/>
      <c r="I49053" s="88"/>
      <c r="J49053" s="88"/>
      <c r="K49053" s="88"/>
    </row>
    <row r="49054" spans="2:11" ht="12" hidden="1" customHeight="1" x14ac:dyDescent="0.2">
      <c r="B49054" s="88"/>
      <c r="C49054" s="88"/>
      <c r="D49054" s="88"/>
      <c r="E49054" s="88"/>
      <c r="F49054" s="88"/>
      <c r="G49054" s="88"/>
      <c r="H49054" s="88"/>
      <c r="I49054" s="88"/>
      <c r="J49054" s="88"/>
      <c r="K49054" s="88"/>
    </row>
    <row r="49055" spans="2:11" ht="12" hidden="1" customHeight="1" x14ac:dyDescent="0.2">
      <c r="B49055" s="88"/>
      <c r="C49055" s="88"/>
      <c r="D49055" s="88"/>
      <c r="E49055" s="88"/>
      <c r="F49055" s="88"/>
      <c r="G49055" s="88"/>
      <c r="H49055" s="88"/>
      <c r="I49055" s="88"/>
      <c r="J49055" s="88"/>
      <c r="K49055" s="88"/>
    </row>
    <row r="49056" spans="2:11" ht="12" hidden="1" customHeight="1" x14ac:dyDescent="0.2">
      <c r="B49056" s="88"/>
      <c r="C49056" s="88"/>
      <c r="D49056" s="88"/>
      <c r="E49056" s="88"/>
      <c r="F49056" s="88"/>
      <c r="G49056" s="88"/>
      <c r="H49056" s="88"/>
      <c r="I49056" s="88"/>
      <c r="J49056" s="88"/>
      <c r="K49056" s="88"/>
    </row>
    <row r="49057" spans="2:11" ht="12" hidden="1" customHeight="1" x14ac:dyDescent="0.2">
      <c r="B49057" s="88"/>
      <c r="C49057" s="88"/>
      <c r="D49057" s="88"/>
      <c r="E49057" s="88"/>
      <c r="F49057" s="88"/>
      <c r="G49057" s="88"/>
      <c r="H49057" s="88"/>
      <c r="I49057" s="88"/>
      <c r="J49057" s="88"/>
      <c r="K49057" s="88"/>
    </row>
    <row r="49058" spans="2:11" ht="12" hidden="1" customHeight="1" x14ac:dyDescent="0.2">
      <c r="B49058" s="88"/>
      <c r="C49058" s="88"/>
      <c r="D49058" s="88"/>
      <c r="E49058" s="88"/>
      <c r="F49058" s="88"/>
      <c r="G49058" s="88"/>
      <c r="H49058" s="88"/>
      <c r="I49058" s="88"/>
      <c r="J49058" s="88"/>
      <c r="K49058" s="88"/>
    </row>
    <row r="49059" spans="2:11" ht="12" hidden="1" customHeight="1" x14ac:dyDescent="0.2">
      <c r="B49059" s="88"/>
      <c r="C49059" s="88"/>
      <c r="D49059" s="88"/>
      <c r="E49059" s="88"/>
      <c r="F49059" s="88"/>
      <c r="G49059" s="88"/>
      <c r="H49059" s="88"/>
      <c r="I49059" s="88"/>
      <c r="J49059" s="88"/>
      <c r="K49059" s="88"/>
    </row>
    <row r="49060" spans="2:11" ht="12" hidden="1" customHeight="1" x14ac:dyDescent="0.2">
      <c r="B49060" s="88"/>
      <c r="C49060" s="88"/>
      <c r="D49060" s="88"/>
      <c r="E49060" s="88"/>
      <c r="F49060" s="88"/>
      <c r="G49060" s="88"/>
      <c r="H49060" s="88"/>
      <c r="I49060" s="88"/>
      <c r="J49060" s="88"/>
      <c r="K49060" s="88"/>
    </row>
    <row r="49061" spans="2:11" ht="12" hidden="1" customHeight="1" x14ac:dyDescent="0.2">
      <c r="B49061" s="88"/>
      <c r="C49061" s="88"/>
      <c r="D49061" s="88"/>
      <c r="E49061" s="88"/>
      <c r="F49061" s="88"/>
      <c r="G49061" s="88"/>
      <c r="H49061" s="88"/>
      <c r="I49061" s="88"/>
      <c r="J49061" s="88"/>
      <c r="K49061" s="88"/>
    </row>
    <row r="49062" spans="2:11" ht="12" hidden="1" customHeight="1" x14ac:dyDescent="0.2">
      <c r="B49062" s="88"/>
      <c r="C49062" s="88"/>
      <c r="D49062" s="88"/>
      <c r="E49062" s="88"/>
      <c r="F49062" s="88"/>
      <c r="G49062" s="88"/>
      <c r="H49062" s="88"/>
      <c r="I49062" s="88"/>
      <c r="J49062" s="88"/>
      <c r="K49062" s="88"/>
    </row>
    <row r="49063" spans="2:11" ht="12" hidden="1" customHeight="1" x14ac:dyDescent="0.2">
      <c r="B49063" s="88"/>
      <c r="C49063" s="88"/>
      <c r="D49063" s="88"/>
      <c r="E49063" s="88"/>
      <c r="F49063" s="88"/>
      <c r="G49063" s="88"/>
      <c r="H49063" s="88"/>
      <c r="I49063" s="88"/>
      <c r="J49063" s="88"/>
      <c r="K49063" s="88"/>
    </row>
    <row r="49064" spans="2:11" ht="12" hidden="1" customHeight="1" x14ac:dyDescent="0.2">
      <c r="B49064" s="88"/>
      <c r="C49064" s="88"/>
      <c r="D49064" s="88"/>
      <c r="E49064" s="88"/>
      <c r="F49064" s="88"/>
      <c r="G49064" s="88"/>
      <c r="H49064" s="88"/>
      <c r="I49064" s="88"/>
      <c r="J49064" s="88"/>
      <c r="K49064" s="88"/>
    </row>
    <row r="49065" spans="2:11" ht="12" hidden="1" customHeight="1" x14ac:dyDescent="0.2">
      <c r="B49065" s="88"/>
      <c r="C49065" s="88"/>
      <c r="D49065" s="88"/>
      <c r="E49065" s="88"/>
      <c r="F49065" s="88"/>
      <c r="G49065" s="88"/>
      <c r="H49065" s="88"/>
      <c r="I49065" s="88"/>
      <c r="J49065" s="88"/>
      <c r="K49065" s="88"/>
    </row>
    <row r="49066" spans="2:11" ht="12" hidden="1" customHeight="1" x14ac:dyDescent="0.2">
      <c r="B49066" s="88"/>
      <c r="C49066" s="88"/>
      <c r="D49066" s="88"/>
      <c r="E49066" s="88"/>
      <c r="F49066" s="88"/>
      <c r="G49066" s="88"/>
      <c r="H49066" s="88"/>
      <c r="I49066" s="88"/>
      <c r="J49066" s="88"/>
      <c r="K49066" s="88"/>
    </row>
    <row r="49067" spans="2:11" ht="12" hidden="1" customHeight="1" x14ac:dyDescent="0.2">
      <c r="B49067" s="88"/>
      <c r="C49067" s="88"/>
      <c r="D49067" s="88"/>
      <c r="E49067" s="88"/>
      <c r="F49067" s="88"/>
      <c r="G49067" s="88"/>
      <c r="H49067" s="88"/>
      <c r="I49067" s="88"/>
      <c r="J49067" s="88"/>
      <c r="K49067" s="88"/>
    </row>
    <row r="49068" spans="2:11" ht="12" hidden="1" customHeight="1" x14ac:dyDescent="0.2">
      <c r="B49068" s="88"/>
      <c r="C49068" s="88"/>
      <c r="D49068" s="88"/>
      <c r="E49068" s="88"/>
      <c r="F49068" s="88"/>
      <c r="G49068" s="88"/>
      <c r="H49068" s="88"/>
      <c r="I49068" s="88"/>
      <c r="J49068" s="88"/>
      <c r="K49068" s="88"/>
    </row>
    <row r="49069" spans="2:11" ht="12" hidden="1" customHeight="1" x14ac:dyDescent="0.2">
      <c r="B49069" s="88"/>
      <c r="C49069" s="88"/>
      <c r="D49069" s="88"/>
      <c r="E49069" s="88"/>
      <c r="F49069" s="88"/>
      <c r="G49069" s="88"/>
      <c r="H49069" s="88"/>
      <c r="I49069" s="88"/>
      <c r="J49069" s="88"/>
      <c r="K49069" s="88"/>
    </row>
    <row r="49070" spans="2:11" ht="12" hidden="1" customHeight="1" x14ac:dyDescent="0.2">
      <c r="B49070" s="88"/>
      <c r="C49070" s="88"/>
      <c r="D49070" s="88"/>
      <c r="E49070" s="88"/>
      <c r="F49070" s="88"/>
      <c r="G49070" s="88"/>
      <c r="H49070" s="88"/>
      <c r="I49070" s="88"/>
      <c r="J49070" s="88"/>
      <c r="K49070" s="88"/>
    </row>
    <row r="49071" spans="2:11" ht="12" hidden="1" customHeight="1" x14ac:dyDescent="0.2">
      <c r="B49071" s="88"/>
      <c r="C49071" s="88"/>
      <c r="D49071" s="88"/>
      <c r="E49071" s="88"/>
      <c r="F49071" s="88"/>
      <c r="G49071" s="88"/>
      <c r="H49071" s="88"/>
      <c r="I49071" s="88"/>
      <c r="J49071" s="88"/>
      <c r="K49071" s="88"/>
    </row>
    <row r="49072" spans="2:11" ht="12" hidden="1" customHeight="1" x14ac:dyDescent="0.2">
      <c r="B49072" s="88"/>
      <c r="C49072" s="88"/>
      <c r="D49072" s="88"/>
      <c r="E49072" s="88"/>
      <c r="F49072" s="88"/>
      <c r="G49072" s="88"/>
      <c r="H49072" s="88"/>
      <c r="I49072" s="88"/>
      <c r="J49072" s="88"/>
      <c r="K49072" s="88"/>
    </row>
    <row r="49073" spans="2:11" ht="12" hidden="1" customHeight="1" x14ac:dyDescent="0.2">
      <c r="B49073" s="88"/>
      <c r="C49073" s="88"/>
      <c r="D49073" s="88"/>
      <c r="E49073" s="88"/>
      <c r="F49073" s="88"/>
      <c r="G49073" s="88"/>
      <c r="H49073" s="88"/>
      <c r="I49073" s="88"/>
      <c r="J49073" s="88"/>
      <c r="K49073" s="88"/>
    </row>
    <row r="49074" spans="2:11" ht="12" hidden="1" customHeight="1" x14ac:dyDescent="0.2">
      <c r="B49074" s="88"/>
      <c r="C49074" s="88"/>
      <c r="D49074" s="88"/>
      <c r="E49074" s="88"/>
      <c r="F49074" s="88"/>
      <c r="G49074" s="88"/>
      <c r="H49074" s="88"/>
      <c r="I49074" s="88"/>
      <c r="J49074" s="88"/>
      <c r="K49074" s="88"/>
    </row>
    <row r="49075" spans="2:11" ht="12" hidden="1" customHeight="1" x14ac:dyDescent="0.2">
      <c r="B49075" s="88"/>
      <c r="C49075" s="88"/>
      <c r="D49075" s="88"/>
      <c r="E49075" s="88"/>
      <c r="F49075" s="88"/>
      <c r="G49075" s="88"/>
      <c r="H49075" s="88"/>
      <c r="I49075" s="88"/>
      <c r="J49075" s="88"/>
      <c r="K49075" s="88"/>
    </row>
    <row r="49076" spans="2:11" ht="12" hidden="1" customHeight="1" x14ac:dyDescent="0.2">
      <c r="B49076" s="88"/>
      <c r="C49076" s="88"/>
      <c r="D49076" s="88"/>
      <c r="E49076" s="88"/>
      <c r="F49076" s="88"/>
      <c r="G49076" s="88"/>
      <c r="H49076" s="88"/>
      <c r="I49076" s="88"/>
      <c r="J49076" s="88"/>
      <c r="K49076" s="88"/>
    </row>
    <row r="49077" spans="2:11" ht="12" hidden="1" customHeight="1" x14ac:dyDescent="0.2">
      <c r="B49077" s="88"/>
      <c r="C49077" s="88"/>
      <c r="D49077" s="88"/>
      <c r="E49077" s="88"/>
      <c r="F49077" s="88"/>
      <c r="G49077" s="88"/>
      <c r="H49077" s="88"/>
      <c r="I49077" s="88"/>
      <c r="J49077" s="88"/>
      <c r="K49077" s="88"/>
    </row>
    <row r="49078" spans="2:11" ht="12" hidden="1" customHeight="1" x14ac:dyDescent="0.2">
      <c r="B49078" s="88"/>
      <c r="C49078" s="88"/>
      <c r="D49078" s="88"/>
      <c r="E49078" s="88"/>
      <c r="F49078" s="88"/>
      <c r="G49078" s="88"/>
      <c r="H49078" s="88"/>
      <c r="I49078" s="88"/>
      <c r="J49078" s="88"/>
      <c r="K49078" s="88"/>
    </row>
    <row r="49079" spans="2:11" ht="12" hidden="1" customHeight="1" x14ac:dyDescent="0.2">
      <c r="B49079" s="88"/>
      <c r="C49079" s="88"/>
      <c r="D49079" s="88"/>
      <c r="E49079" s="88"/>
      <c r="F49079" s="88"/>
      <c r="G49079" s="88"/>
      <c r="H49079" s="88"/>
      <c r="I49079" s="88"/>
      <c r="J49079" s="88"/>
      <c r="K49079" s="88"/>
    </row>
    <row r="49080" spans="2:11" ht="12" hidden="1" customHeight="1" x14ac:dyDescent="0.2">
      <c r="B49080" s="88"/>
      <c r="C49080" s="88"/>
      <c r="D49080" s="88"/>
      <c r="E49080" s="88"/>
      <c r="F49080" s="88"/>
      <c r="G49080" s="88"/>
      <c r="H49080" s="88"/>
      <c r="I49080" s="88"/>
      <c r="J49080" s="88"/>
      <c r="K49080" s="88"/>
    </row>
    <row r="49081" spans="2:11" ht="12" hidden="1" customHeight="1" x14ac:dyDescent="0.2">
      <c r="B49081" s="88"/>
      <c r="C49081" s="88"/>
      <c r="D49081" s="88"/>
      <c r="E49081" s="88"/>
      <c r="F49081" s="88"/>
      <c r="G49081" s="88"/>
      <c r="H49081" s="88"/>
      <c r="I49081" s="88"/>
      <c r="J49081" s="88"/>
      <c r="K49081" s="88"/>
    </row>
    <row r="49082" spans="2:11" ht="12" hidden="1" customHeight="1" x14ac:dyDescent="0.2">
      <c r="B49082" s="88"/>
      <c r="C49082" s="88"/>
      <c r="D49082" s="88"/>
      <c r="E49082" s="88"/>
      <c r="F49082" s="88"/>
      <c r="G49082" s="88"/>
      <c r="H49082" s="88"/>
      <c r="I49082" s="88"/>
      <c r="J49082" s="88"/>
      <c r="K49082" s="88"/>
    </row>
    <row r="49083" spans="2:11" ht="12" hidden="1" customHeight="1" x14ac:dyDescent="0.2">
      <c r="B49083" s="88"/>
      <c r="C49083" s="88"/>
      <c r="D49083" s="88"/>
      <c r="E49083" s="88"/>
      <c r="F49083" s="88"/>
      <c r="G49083" s="88"/>
      <c r="H49083" s="88"/>
      <c r="I49083" s="88"/>
      <c r="J49083" s="88"/>
      <c r="K49083" s="88"/>
    </row>
    <row r="49084" spans="2:11" ht="12" hidden="1" customHeight="1" x14ac:dyDescent="0.2">
      <c r="B49084" s="88"/>
      <c r="C49084" s="88"/>
      <c r="D49084" s="88"/>
      <c r="E49084" s="88"/>
      <c r="F49084" s="88"/>
      <c r="G49084" s="88"/>
      <c r="H49084" s="88"/>
      <c r="I49084" s="88"/>
      <c r="J49084" s="88"/>
      <c r="K49084" s="88"/>
    </row>
    <row r="49085" spans="2:11" ht="12" hidden="1" customHeight="1" x14ac:dyDescent="0.2">
      <c r="B49085" s="88"/>
      <c r="C49085" s="88"/>
      <c r="D49085" s="88"/>
      <c r="E49085" s="88"/>
      <c r="F49085" s="88"/>
      <c r="G49085" s="88"/>
      <c r="H49085" s="88"/>
      <c r="I49085" s="88"/>
      <c r="J49085" s="88"/>
      <c r="K49085" s="88"/>
    </row>
    <row r="49086" spans="2:11" ht="12" hidden="1" customHeight="1" x14ac:dyDescent="0.2">
      <c r="B49086" s="88"/>
      <c r="C49086" s="88"/>
      <c r="D49086" s="88"/>
      <c r="E49086" s="88"/>
      <c r="F49086" s="88"/>
      <c r="G49086" s="88"/>
      <c r="H49086" s="88"/>
      <c r="I49086" s="88"/>
      <c r="J49086" s="88"/>
      <c r="K49086" s="88"/>
    </row>
    <row r="49087" spans="2:11" ht="12" hidden="1" customHeight="1" x14ac:dyDescent="0.2">
      <c r="B49087" s="88"/>
      <c r="C49087" s="88"/>
      <c r="D49087" s="88"/>
      <c r="E49087" s="88"/>
      <c r="F49087" s="88"/>
      <c r="G49087" s="88"/>
      <c r="H49087" s="88"/>
      <c r="I49087" s="88"/>
      <c r="J49087" s="88"/>
      <c r="K49087" s="88"/>
    </row>
    <row r="49088" spans="2:11" ht="12" hidden="1" customHeight="1" x14ac:dyDescent="0.2">
      <c r="B49088" s="88"/>
      <c r="C49088" s="88"/>
      <c r="D49088" s="88"/>
      <c r="E49088" s="88"/>
      <c r="F49088" s="88"/>
      <c r="G49088" s="88"/>
      <c r="H49088" s="88"/>
      <c r="I49088" s="88"/>
      <c r="J49088" s="88"/>
      <c r="K49088" s="88"/>
    </row>
    <row r="49089" spans="2:11" ht="12" hidden="1" customHeight="1" x14ac:dyDescent="0.2">
      <c r="B49089" s="88"/>
      <c r="C49089" s="88"/>
      <c r="D49089" s="88"/>
      <c r="E49089" s="88"/>
      <c r="F49089" s="88"/>
      <c r="G49089" s="88"/>
      <c r="H49089" s="88"/>
      <c r="I49089" s="88"/>
      <c r="J49089" s="88"/>
      <c r="K49089" s="88"/>
    </row>
    <row r="49090" spans="2:11" ht="12" hidden="1" customHeight="1" x14ac:dyDescent="0.2">
      <c r="B49090" s="88"/>
      <c r="C49090" s="88"/>
      <c r="D49090" s="88"/>
      <c r="E49090" s="88"/>
      <c r="F49090" s="88"/>
      <c r="G49090" s="88"/>
      <c r="H49090" s="88"/>
      <c r="I49090" s="88"/>
      <c r="J49090" s="88"/>
      <c r="K49090" s="88"/>
    </row>
    <row r="49091" spans="2:11" ht="12" hidden="1" customHeight="1" x14ac:dyDescent="0.2">
      <c r="B49091" s="88"/>
      <c r="C49091" s="88"/>
      <c r="D49091" s="88"/>
      <c r="E49091" s="88"/>
      <c r="F49091" s="88"/>
      <c r="G49091" s="88"/>
      <c r="H49091" s="88"/>
      <c r="I49091" s="88"/>
      <c r="J49091" s="88"/>
      <c r="K49091" s="88"/>
    </row>
    <row r="49092" spans="2:11" ht="12" hidden="1" customHeight="1" x14ac:dyDescent="0.2">
      <c r="B49092" s="88"/>
      <c r="C49092" s="88"/>
      <c r="D49092" s="88"/>
      <c r="E49092" s="88"/>
      <c r="F49092" s="88"/>
      <c r="G49092" s="88"/>
      <c r="H49092" s="88"/>
      <c r="I49092" s="88"/>
      <c r="J49092" s="88"/>
      <c r="K49092" s="88"/>
    </row>
    <row r="49093" spans="2:11" ht="12" hidden="1" customHeight="1" x14ac:dyDescent="0.2">
      <c r="B49093" s="88"/>
      <c r="C49093" s="88"/>
      <c r="D49093" s="88"/>
      <c r="E49093" s="88"/>
      <c r="F49093" s="88"/>
      <c r="G49093" s="88"/>
      <c r="H49093" s="88"/>
      <c r="I49093" s="88"/>
      <c r="J49093" s="88"/>
      <c r="K49093" s="88"/>
    </row>
    <row r="49094" spans="2:11" ht="12" hidden="1" customHeight="1" x14ac:dyDescent="0.2">
      <c r="B49094" s="88"/>
      <c r="C49094" s="88"/>
      <c r="D49094" s="88"/>
      <c r="E49094" s="88"/>
      <c r="F49094" s="88"/>
      <c r="G49094" s="88"/>
      <c r="H49094" s="88"/>
      <c r="I49094" s="88"/>
      <c r="J49094" s="88"/>
      <c r="K49094" s="88"/>
    </row>
    <row r="49095" spans="2:11" ht="12" hidden="1" customHeight="1" x14ac:dyDescent="0.2">
      <c r="B49095" s="88"/>
      <c r="C49095" s="88"/>
      <c r="D49095" s="88"/>
      <c r="E49095" s="88"/>
      <c r="F49095" s="88"/>
      <c r="G49095" s="88"/>
      <c r="H49095" s="88"/>
      <c r="I49095" s="88"/>
      <c r="J49095" s="88"/>
      <c r="K49095" s="88"/>
    </row>
    <row r="49096" spans="2:11" ht="12" hidden="1" customHeight="1" x14ac:dyDescent="0.2">
      <c r="B49096" s="88"/>
      <c r="C49096" s="88"/>
      <c r="D49096" s="88"/>
      <c r="E49096" s="88"/>
      <c r="F49096" s="88"/>
      <c r="G49096" s="88"/>
      <c r="H49096" s="88"/>
      <c r="I49096" s="88"/>
      <c r="J49096" s="88"/>
      <c r="K49096" s="88"/>
    </row>
    <row r="49097" spans="2:11" ht="12" hidden="1" customHeight="1" x14ac:dyDescent="0.2">
      <c r="B49097" s="88"/>
      <c r="C49097" s="88"/>
      <c r="D49097" s="88"/>
      <c r="E49097" s="88"/>
      <c r="F49097" s="88"/>
      <c r="G49097" s="88"/>
      <c r="H49097" s="88"/>
      <c r="I49097" s="88"/>
      <c r="J49097" s="88"/>
      <c r="K49097" s="88"/>
    </row>
    <row r="49098" spans="2:11" ht="12" hidden="1" customHeight="1" x14ac:dyDescent="0.2">
      <c r="B49098" s="88"/>
      <c r="C49098" s="88"/>
      <c r="D49098" s="88"/>
      <c r="E49098" s="88"/>
      <c r="F49098" s="88"/>
      <c r="G49098" s="88"/>
      <c r="H49098" s="88"/>
      <c r="I49098" s="88"/>
      <c r="J49098" s="88"/>
      <c r="K49098" s="88"/>
    </row>
    <row r="49099" spans="2:11" ht="12" hidden="1" customHeight="1" x14ac:dyDescent="0.2">
      <c r="B49099" s="88"/>
      <c r="C49099" s="88"/>
      <c r="D49099" s="88"/>
      <c r="E49099" s="88"/>
      <c r="F49099" s="88"/>
      <c r="G49099" s="88"/>
      <c r="H49099" s="88"/>
      <c r="I49099" s="88"/>
      <c r="J49099" s="88"/>
      <c r="K49099" s="88"/>
    </row>
    <row r="49100" spans="2:11" ht="12" hidden="1" customHeight="1" x14ac:dyDescent="0.2">
      <c r="B49100" s="88"/>
      <c r="C49100" s="88"/>
      <c r="D49100" s="88"/>
      <c r="E49100" s="88"/>
      <c r="F49100" s="88"/>
      <c r="G49100" s="88"/>
      <c r="H49100" s="88"/>
      <c r="I49100" s="88"/>
      <c r="J49100" s="88"/>
      <c r="K49100" s="88"/>
    </row>
    <row r="49101" spans="2:11" ht="12" hidden="1" customHeight="1" x14ac:dyDescent="0.2">
      <c r="B49101" s="88"/>
      <c r="C49101" s="88"/>
      <c r="D49101" s="88"/>
      <c r="E49101" s="88"/>
      <c r="F49101" s="88"/>
      <c r="G49101" s="88"/>
      <c r="H49101" s="88"/>
      <c r="I49101" s="88"/>
      <c r="J49101" s="88"/>
      <c r="K49101" s="88"/>
    </row>
    <row r="49102" spans="2:11" ht="12" hidden="1" customHeight="1" x14ac:dyDescent="0.2">
      <c r="B49102" s="88"/>
      <c r="C49102" s="88"/>
      <c r="D49102" s="88"/>
      <c r="E49102" s="88"/>
      <c r="F49102" s="88"/>
      <c r="G49102" s="88"/>
      <c r="H49102" s="88"/>
      <c r="I49102" s="88"/>
      <c r="J49102" s="88"/>
      <c r="K49102" s="88"/>
    </row>
    <row r="49103" spans="2:11" ht="12" hidden="1" customHeight="1" x14ac:dyDescent="0.2">
      <c r="B49103" s="88"/>
      <c r="C49103" s="88"/>
      <c r="D49103" s="88"/>
      <c r="E49103" s="88"/>
      <c r="F49103" s="88"/>
      <c r="G49103" s="88"/>
      <c r="H49103" s="88"/>
      <c r="I49103" s="88"/>
      <c r="J49103" s="88"/>
      <c r="K49103" s="88"/>
    </row>
    <row r="49104" spans="2:11" ht="12" hidden="1" customHeight="1" x14ac:dyDescent="0.2">
      <c r="B49104" s="88"/>
      <c r="C49104" s="88"/>
      <c r="D49104" s="88"/>
      <c r="E49104" s="88"/>
      <c r="F49104" s="88"/>
      <c r="G49104" s="88"/>
      <c r="H49104" s="88"/>
      <c r="I49104" s="88"/>
      <c r="J49104" s="88"/>
      <c r="K49104" s="88"/>
    </row>
    <row r="49105" spans="2:11" ht="12" hidden="1" customHeight="1" x14ac:dyDescent="0.2">
      <c r="B49105" s="88"/>
      <c r="C49105" s="88"/>
      <c r="D49105" s="88"/>
      <c r="E49105" s="88"/>
      <c r="F49105" s="88"/>
      <c r="G49105" s="88"/>
      <c r="H49105" s="88"/>
      <c r="I49105" s="88"/>
      <c r="J49105" s="88"/>
      <c r="K49105" s="88"/>
    </row>
    <row r="49106" spans="2:11" ht="12" hidden="1" customHeight="1" x14ac:dyDescent="0.2">
      <c r="B49106" s="88"/>
      <c r="C49106" s="88"/>
      <c r="D49106" s="88"/>
      <c r="E49106" s="88"/>
      <c r="F49106" s="88"/>
      <c r="G49106" s="88"/>
      <c r="H49106" s="88"/>
      <c r="I49106" s="88"/>
      <c r="J49106" s="88"/>
      <c r="K49106" s="88"/>
    </row>
    <row r="49107" spans="2:11" ht="12" hidden="1" customHeight="1" x14ac:dyDescent="0.2">
      <c r="B49107" s="88"/>
      <c r="C49107" s="88"/>
      <c r="D49107" s="88"/>
      <c r="E49107" s="88"/>
      <c r="F49107" s="88"/>
      <c r="G49107" s="88"/>
      <c r="H49107" s="88"/>
      <c r="I49107" s="88"/>
      <c r="J49107" s="88"/>
      <c r="K49107" s="88"/>
    </row>
    <row r="49108" spans="2:11" ht="12" hidden="1" customHeight="1" x14ac:dyDescent="0.2">
      <c r="B49108" s="88"/>
      <c r="C49108" s="88"/>
      <c r="D49108" s="88"/>
      <c r="E49108" s="88"/>
      <c r="F49108" s="88"/>
      <c r="G49108" s="88"/>
      <c r="H49108" s="88"/>
      <c r="I49108" s="88"/>
      <c r="J49108" s="88"/>
      <c r="K49108" s="88"/>
    </row>
    <row r="49109" spans="2:11" ht="12" hidden="1" customHeight="1" x14ac:dyDescent="0.2">
      <c r="B49109" s="88"/>
      <c r="C49109" s="88"/>
      <c r="D49109" s="88"/>
      <c r="E49109" s="88"/>
      <c r="F49109" s="88"/>
      <c r="G49109" s="88"/>
      <c r="H49109" s="88"/>
      <c r="I49109" s="88"/>
      <c r="J49109" s="88"/>
      <c r="K49109" s="88"/>
    </row>
    <row r="49110" spans="2:11" ht="12" hidden="1" customHeight="1" x14ac:dyDescent="0.2">
      <c r="B49110" s="88"/>
      <c r="C49110" s="88"/>
      <c r="D49110" s="88"/>
      <c r="E49110" s="88"/>
      <c r="F49110" s="88"/>
      <c r="G49110" s="88"/>
      <c r="H49110" s="88"/>
      <c r="I49110" s="88"/>
      <c r="J49110" s="88"/>
      <c r="K49110" s="88"/>
    </row>
    <row r="49111" spans="2:11" ht="12" hidden="1" customHeight="1" x14ac:dyDescent="0.2">
      <c r="B49111" s="88"/>
      <c r="C49111" s="88"/>
      <c r="D49111" s="88"/>
      <c r="E49111" s="88"/>
      <c r="F49111" s="88"/>
      <c r="G49111" s="88"/>
      <c r="H49111" s="88"/>
      <c r="I49111" s="88"/>
      <c r="J49111" s="88"/>
      <c r="K49111" s="88"/>
    </row>
    <row r="49112" spans="2:11" ht="12" hidden="1" customHeight="1" x14ac:dyDescent="0.2">
      <c r="B49112" s="88"/>
      <c r="C49112" s="88"/>
      <c r="D49112" s="88"/>
      <c r="E49112" s="88"/>
      <c r="F49112" s="88"/>
      <c r="G49112" s="88"/>
      <c r="H49112" s="88"/>
      <c r="I49112" s="88"/>
      <c r="J49112" s="88"/>
      <c r="K49112" s="88"/>
    </row>
    <row r="49113" spans="2:11" ht="12" hidden="1" customHeight="1" x14ac:dyDescent="0.2">
      <c r="B49113" s="88"/>
      <c r="C49113" s="88"/>
      <c r="D49113" s="88"/>
      <c r="E49113" s="88"/>
      <c r="F49113" s="88"/>
      <c r="G49113" s="88"/>
      <c r="H49113" s="88"/>
      <c r="I49113" s="88"/>
      <c r="J49113" s="88"/>
      <c r="K49113" s="88"/>
    </row>
    <row r="49114" spans="2:11" ht="12" hidden="1" customHeight="1" x14ac:dyDescent="0.2">
      <c r="B49114" s="88"/>
      <c r="C49114" s="88"/>
      <c r="D49114" s="88"/>
      <c r="E49114" s="88"/>
      <c r="F49114" s="88"/>
      <c r="G49114" s="88"/>
      <c r="H49114" s="88"/>
      <c r="I49114" s="88"/>
      <c r="J49114" s="88"/>
      <c r="K49114" s="88"/>
    </row>
    <row r="49115" spans="2:11" ht="12" hidden="1" customHeight="1" x14ac:dyDescent="0.2">
      <c r="B49115" s="88"/>
      <c r="C49115" s="88"/>
      <c r="D49115" s="88"/>
      <c r="E49115" s="88"/>
      <c r="F49115" s="88"/>
      <c r="G49115" s="88"/>
      <c r="H49115" s="88"/>
      <c r="I49115" s="88"/>
      <c r="J49115" s="88"/>
      <c r="K49115" s="88"/>
    </row>
    <row r="49116" spans="2:11" ht="12" hidden="1" customHeight="1" x14ac:dyDescent="0.2">
      <c r="B49116" s="88"/>
      <c r="C49116" s="88"/>
      <c r="D49116" s="88"/>
      <c r="E49116" s="88"/>
      <c r="F49116" s="88"/>
      <c r="G49116" s="88"/>
      <c r="H49116" s="88"/>
      <c r="I49116" s="88"/>
      <c r="J49116" s="88"/>
      <c r="K49116" s="88"/>
    </row>
    <row r="49117" spans="2:11" ht="12" hidden="1" customHeight="1" x14ac:dyDescent="0.2">
      <c r="B49117" s="88"/>
      <c r="C49117" s="88"/>
      <c r="D49117" s="88"/>
      <c r="E49117" s="88"/>
      <c r="F49117" s="88"/>
      <c r="G49117" s="88"/>
      <c r="H49117" s="88"/>
      <c r="I49117" s="88"/>
      <c r="J49117" s="88"/>
      <c r="K49117" s="88"/>
    </row>
    <row r="49118" spans="2:11" ht="12" hidden="1" customHeight="1" x14ac:dyDescent="0.2">
      <c r="B49118" s="88"/>
      <c r="C49118" s="88"/>
      <c r="D49118" s="88"/>
      <c r="E49118" s="88"/>
      <c r="F49118" s="88"/>
      <c r="G49118" s="88"/>
      <c r="H49118" s="88"/>
      <c r="I49118" s="88"/>
      <c r="J49118" s="88"/>
      <c r="K49118" s="88"/>
    </row>
    <row r="49119" spans="2:11" ht="12" hidden="1" customHeight="1" x14ac:dyDescent="0.2">
      <c r="B49119" s="88"/>
      <c r="C49119" s="88"/>
      <c r="D49119" s="88"/>
      <c r="E49119" s="88"/>
      <c r="F49119" s="88"/>
      <c r="G49119" s="88"/>
      <c r="H49119" s="88"/>
      <c r="I49119" s="88"/>
      <c r="J49119" s="88"/>
      <c r="K49119" s="88"/>
    </row>
    <row r="49120" spans="2:11" ht="12" hidden="1" customHeight="1" x14ac:dyDescent="0.2">
      <c r="B49120" s="88"/>
      <c r="C49120" s="88"/>
      <c r="D49120" s="88"/>
      <c r="E49120" s="88"/>
      <c r="F49120" s="88"/>
      <c r="G49120" s="88"/>
      <c r="H49120" s="88"/>
      <c r="I49120" s="88"/>
      <c r="J49120" s="88"/>
      <c r="K49120" s="88"/>
    </row>
    <row r="49121" spans="2:11" ht="12" hidden="1" customHeight="1" x14ac:dyDescent="0.2">
      <c r="B49121" s="88"/>
      <c r="C49121" s="88"/>
      <c r="D49121" s="88"/>
      <c r="E49121" s="88"/>
      <c r="F49121" s="88"/>
      <c r="G49121" s="88"/>
      <c r="H49121" s="88"/>
      <c r="I49121" s="88"/>
      <c r="J49121" s="88"/>
      <c r="K49121" s="88"/>
    </row>
    <row r="49122" spans="2:11" ht="12" hidden="1" customHeight="1" x14ac:dyDescent="0.2">
      <c r="B49122" s="88"/>
      <c r="C49122" s="88"/>
      <c r="D49122" s="88"/>
      <c r="E49122" s="88"/>
      <c r="F49122" s="88"/>
      <c r="G49122" s="88"/>
      <c r="H49122" s="88"/>
      <c r="I49122" s="88"/>
      <c r="J49122" s="88"/>
      <c r="K49122" s="88"/>
    </row>
    <row r="49123" spans="2:11" ht="12" hidden="1" customHeight="1" x14ac:dyDescent="0.2">
      <c r="B49123" s="88"/>
      <c r="C49123" s="88"/>
      <c r="D49123" s="88"/>
      <c r="E49123" s="88"/>
      <c r="F49123" s="88"/>
      <c r="G49123" s="88"/>
      <c r="H49123" s="88"/>
      <c r="I49123" s="88"/>
      <c r="J49123" s="88"/>
      <c r="K49123" s="88"/>
    </row>
    <row r="49124" spans="2:11" ht="12" hidden="1" customHeight="1" x14ac:dyDescent="0.2">
      <c r="B49124" s="88"/>
      <c r="C49124" s="88"/>
      <c r="D49124" s="88"/>
      <c r="E49124" s="88"/>
      <c r="F49124" s="88"/>
      <c r="G49124" s="88"/>
      <c r="H49124" s="88"/>
      <c r="I49124" s="88"/>
      <c r="J49124" s="88"/>
      <c r="K49124" s="88"/>
    </row>
    <row r="49125" spans="2:11" ht="12" hidden="1" customHeight="1" x14ac:dyDescent="0.2">
      <c r="B49125" s="88"/>
      <c r="C49125" s="88"/>
      <c r="D49125" s="88"/>
      <c r="E49125" s="88"/>
      <c r="F49125" s="88"/>
      <c r="G49125" s="88"/>
      <c r="H49125" s="88"/>
      <c r="I49125" s="88"/>
      <c r="J49125" s="88"/>
      <c r="K49125" s="88"/>
    </row>
    <row r="49126" spans="2:11" ht="12" hidden="1" customHeight="1" x14ac:dyDescent="0.2">
      <c r="B49126" s="88"/>
      <c r="C49126" s="88"/>
      <c r="D49126" s="88"/>
      <c r="E49126" s="88"/>
      <c r="F49126" s="88"/>
      <c r="G49126" s="88"/>
      <c r="H49126" s="88"/>
      <c r="I49126" s="88"/>
      <c r="J49126" s="88"/>
      <c r="K49126" s="88"/>
    </row>
    <row r="49127" spans="2:11" ht="12" hidden="1" customHeight="1" x14ac:dyDescent="0.2">
      <c r="B49127" s="88"/>
      <c r="C49127" s="88"/>
      <c r="D49127" s="88"/>
      <c r="E49127" s="88"/>
      <c r="F49127" s="88"/>
      <c r="G49127" s="88"/>
      <c r="H49127" s="88"/>
      <c r="I49127" s="88"/>
      <c r="J49127" s="88"/>
      <c r="K49127" s="88"/>
    </row>
    <row r="49128" spans="2:11" ht="12" hidden="1" customHeight="1" x14ac:dyDescent="0.2">
      <c r="B49128" s="88"/>
      <c r="C49128" s="88"/>
      <c r="D49128" s="88"/>
      <c r="E49128" s="88"/>
      <c r="F49128" s="88"/>
      <c r="G49128" s="88"/>
      <c r="H49128" s="88"/>
      <c r="I49128" s="88"/>
      <c r="J49128" s="88"/>
      <c r="K49128" s="88"/>
    </row>
    <row r="49129" spans="2:11" ht="12" hidden="1" customHeight="1" x14ac:dyDescent="0.2">
      <c r="B49129" s="88"/>
      <c r="C49129" s="88"/>
      <c r="D49129" s="88"/>
      <c r="E49129" s="88"/>
      <c r="F49129" s="88"/>
      <c r="G49129" s="88"/>
      <c r="H49129" s="88"/>
      <c r="I49129" s="88"/>
      <c r="J49129" s="88"/>
      <c r="K49129" s="88"/>
    </row>
    <row r="49130" spans="2:11" ht="12" hidden="1" customHeight="1" x14ac:dyDescent="0.2">
      <c r="B49130" s="88"/>
      <c r="C49130" s="88"/>
      <c r="D49130" s="88"/>
      <c r="E49130" s="88"/>
      <c r="F49130" s="88"/>
      <c r="G49130" s="88"/>
      <c r="H49130" s="88"/>
      <c r="I49130" s="88"/>
      <c r="J49130" s="88"/>
      <c r="K49130" s="88"/>
    </row>
    <row r="49131" spans="2:11" ht="12" hidden="1" customHeight="1" x14ac:dyDescent="0.2">
      <c r="B49131" s="88"/>
      <c r="C49131" s="88"/>
      <c r="D49131" s="88"/>
      <c r="E49131" s="88"/>
      <c r="F49131" s="88"/>
      <c r="G49131" s="88"/>
      <c r="H49131" s="88"/>
      <c r="I49131" s="88"/>
      <c r="J49131" s="88"/>
      <c r="K49131" s="88"/>
    </row>
    <row r="49132" spans="2:11" ht="12" hidden="1" customHeight="1" x14ac:dyDescent="0.2">
      <c r="B49132" s="88"/>
      <c r="C49132" s="88"/>
      <c r="D49132" s="88"/>
      <c r="E49132" s="88"/>
      <c r="F49132" s="88"/>
      <c r="G49132" s="88"/>
      <c r="H49132" s="88"/>
      <c r="I49132" s="88"/>
      <c r="J49132" s="88"/>
      <c r="K49132" s="88"/>
    </row>
    <row r="49133" spans="2:11" ht="12" hidden="1" customHeight="1" x14ac:dyDescent="0.2">
      <c r="B49133" s="88"/>
      <c r="C49133" s="88"/>
      <c r="D49133" s="88"/>
      <c r="E49133" s="88"/>
      <c r="F49133" s="88"/>
      <c r="G49133" s="88"/>
      <c r="H49133" s="88"/>
      <c r="I49133" s="88"/>
      <c r="J49133" s="88"/>
      <c r="K49133" s="88"/>
    </row>
    <row r="49134" spans="2:11" ht="12" hidden="1" customHeight="1" x14ac:dyDescent="0.2">
      <c r="B49134" s="88"/>
      <c r="C49134" s="88"/>
      <c r="D49134" s="88"/>
      <c r="E49134" s="88"/>
      <c r="F49134" s="88"/>
      <c r="G49134" s="88"/>
      <c r="H49134" s="88"/>
      <c r="I49134" s="88"/>
      <c r="J49134" s="88"/>
      <c r="K49134" s="88"/>
    </row>
    <row r="49135" spans="2:11" ht="12" hidden="1" customHeight="1" x14ac:dyDescent="0.2">
      <c r="B49135" s="88"/>
      <c r="C49135" s="88"/>
      <c r="D49135" s="88"/>
      <c r="E49135" s="88"/>
      <c r="F49135" s="88"/>
      <c r="G49135" s="88"/>
      <c r="H49135" s="88"/>
      <c r="I49135" s="88"/>
      <c r="J49135" s="88"/>
      <c r="K49135" s="88"/>
    </row>
    <row r="49136" spans="2:11" ht="12" hidden="1" customHeight="1" x14ac:dyDescent="0.2">
      <c r="B49136" s="88"/>
      <c r="C49136" s="88"/>
      <c r="D49136" s="88"/>
      <c r="E49136" s="88"/>
      <c r="F49136" s="88"/>
      <c r="G49136" s="88"/>
      <c r="H49136" s="88"/>
      <c r="I49136" s="88"/>
      <c r="J49136" s="88"/>
      <c r="K49136" s="88"/>
    </row>
    <row r="49137" spans="2:11" ht="12" hidden="1" customHeight="1" x14ac:dyDescent="0.2">
      <c r="B49137" s="88"/>
      <c r="C49137" s="88"/>
      <c r="D49137" s="88"/>
      <c r="E49137" s="88"/>
      <c r="F49137" s="88"/>
      <c r="G49137" s="88"/>
      <c r="H49137" s="88"/>
      <c r="I49137" s="88"/>
      <c r="J49137" s="88"/>
      <c r="K49137" s="88"/>
    </row>
    <row r="49138" spans="2:11" ht="12" hidden="1" customHeight="1" x14ac:dyDescent="0.2">
      <c r="B49138" s="88"/>
      <c r="C49138" s="88"/>
      <c r="D49138" s="88"/>
      <c r="E49138" s="88"/>
      <c r="F49138" s="88"/>
      <c r="G49138" s="88"/>
      <c r="H49138" s="88"/>
      <c r="I49138" s="88"/>
      <c r="J49138" s="88"/>
      <c r="K49138" s="88"/>
    </row>
    <row r="49139" spans="2:11" ht="12" hidden="1" customHeight="1" x14ac:dyDescent="0.2">
      <c r="B49139" s="88"/>
      <c r="C49139" s="88"/>
      <c r="D49139" s="88"/>
      <c r="E49139" s="88"/>
      <c r="F49139" s="88"/>
      <c r="G49139" s="88"/>
      <c r="H49139" s="88"/>
      <c r="I49139" s="88"/>
      <c r="J49139" s="88"/>
      <c r="K49139" s="88"/>
    </row>
    <row r="49140" spans="2:11" ht="12" hidden="1" customHeight="1" x14ac:dyDescent="0.2">
      <c r="B49140" s="88"/>
      <c r="C49140" s="88"/>
      <c r="D49140" s="88"/>
      <c r="E49140" s="88"/>
      <c r="F49140" s="88"/>
      <c r="G49140" s="88"/>
      <c r="H49140" s="88"/>
      <c r="I49140" s="88"/>
      <c r="J49140" s="88"/>
      <c r="K49140" s="88"/>
    </row>
    <row r="49141" spans="2:11" ht="12" hidden="1" customHeight="1" x14ac:dyDescent="0.2">
      <c r="B49141" s="88"/>
      <c r="C49141" s="88"/>
      <c r="D49141" s="88"/>
      <c r="E49141" s="88"/>
      <c r="F49141" s="88"/>
      <c r="G49141" s="88"/>
      <c r="H49141" s="88"/>
      <c r="I49141" s="88"/>
      <c r="J49141" s="88"/>
      <c r="K49141" s="88"/>
    </row>
    <row r="49142" spans="2:11" ht="12" hidden="1" customHeight="1" x14ac:dyDescent="0.2">
      <c r="B49142" s="88"/>
      <c r="C49142" s="88"/>
      <c r="D49142" s="88"/>
      <c r="E49142" s="88"/>
      <c r="F49142" s="88"/>
      <c r="G49142" s="88"/>
      <c r="H49142" s="88"/>
      <c r="I49142" s="88"/>
      <c r="J49142" s="88"/>
      <c r="K49142" s="88"/>
    </row>
    <row r="49143" spans="2:11" ht="12" hidden="1" customHeight="1" x14ac:dyDescent="0.2">
      <c r="B49143" s="88"/>
      <c r="C49143" s="88"/>
      <c r="D49143" s="88"/>
      <c r="E49143" s="88"/>
      <c r="F49143" s="88"/>
      <c r="G49143" s="88"/>
      <c r="H49143" s="88"/>
      <c r="I49143" s="88"/>
      <c r="J49143" s="88"/>
      <c r="K49143" s="88"/>
    </row>
    <row r="49144" spans="2:11" ht="12" hidden="1" customHeight="1" x14ac:dyDescent="0.2">
      <c r="B49144" s="88"/>
      <c r="C49144" s="88"/>
      <c r="D49144" s="88"/>
      <c r="E49144" s="88"/>
      <c r="F49144" s="88"/>
      <c r="G49144" s="88"/>
      <c r="H49144" s="88"/>
      <c r="I49144" s="88"/>
      <c r="J49144" s="88"/>
      <c r="K49144" s="88"/>
    </row>
    <row r="49145" spans="2:11" ht="12" hidden="1" customHeight="1" x14ac:dyDescent="0.2">
      <c r="B49145" s="88"/>
      <c r="C49145" s="88"/>
      <c r="D49145" s="88"/>
      <c r="E49145" s="88"/>
      <c r="F49145" s="88"/>
      <c r="G49145" s="88"/>
      <c r="H49145" s="88"/>
      <c r="I49145" s="88"/>
      <c r="J49145" s="88"/>
      <c r="K49145" s="88"/>
    </row>
    <row r="49146" spans="2:11" ht="12" hidden="1" customHeight="1" x14ac:dyDescent="0.2">
      <c r="B49146" s="88"/>
      <c r="C49146" s="88"/>
      <c r="D49146" s="88"/>
      <c r="E49146" s="88"/>
      <c r="F49146" s="88"/>
      <c r="G49146" s="88"/>
      <c r="H49146" s="88"/>
      <c r="I49146" s="88"/>
      <c r="J49146" s="88"/>
      <c r="K49146" s="88"/>
    </row>
    <row r="49147" spans="2:11" ht="12" hidden="1" customHeight="1" x14ac:dyDescent="0.2">
      <c r="B49147" s="88"/>
      <c r="C49147" s="88"/>
      <c r="D49147" s="88"/>
      <c r="E49147" s="88"/>
      <c r="F49147" s="88"/>
      <c r="G49147" s="88"/>
      <c r="H49147" s="88"/>
      <c r="I49147" s="88"/>
      <c r="J49147" s="88"/>
      <c r="K49147" s="88"/>
    </row>
    <row r="49148" spans="2:11" ht="12" hidden="1" customHeight="1" x14ac:dyDescent="0.2">
      <c r="B49148" s="88"/>
      <c r="C49148" s="88"/>
      <c r="D49148" s="88"/>
      <c r="E49148" s="88"/>
      <c r="F49148" s="88"/>
      <c r="G49148" s="88"/>
      <c r="H49148" s="88"/>
      <c r="I49148" s="88"/>
      <c r="J49148" s="88"/>
      <c r="K49148" s="88"/>
    </row>
    <row r="49149" spans="2:11" ht="12" hidden="1" customHeight="1" x14ac:dyDescent="0.2">
      <c r="B49149" s="88"/>
      <c r="C49149" s="88"/>
      <c r="D49149" s="88"/>
      <c r="E49149" s="88"/>
      <c r="F49149" s="88"/>
      <c r="G49149" s="88"/>
      <c r="H49149" s="88"/>
      <c r="I49149" s="88"/>
      <c r="J49149" s="88"/>
      <c r="K49149" s="88"/>
    </row>
    <row r="49150" spans="2:11" ht="12" hidden="1" customHeight="1" x14ac:dyDescent="0.2">
      <c r="B49150" s="88"/>
      <c r="C49150" s="88"/>
      <c r="D49150" s="88"/>
      <c r="E49150" s="88"/>
      <c r="F49150" s="88"/>
      <c r="G49150" s="88"/>
      <c r="H49150" s="88"/>
      <c r="I49150" s="88"/>
      <c r="J49150" s="88"/>
      <c r="K49150" s="88"/>
    </row>
    <row r="49151" spans="2:11" ht="12" hidden="1" customHeight="1" x14ac:dyDescent="0.2">
      <c r="B49151" s="88"/>
      <c r="C49151" s="88"/>
      <c r="D49151" s="88"/>
      <c r="E49151" s="88"/>
      <c r="F49151" s="88"/>
      <c r="G49151" s="88"/>
      <c r="H49151" s="88"/>
      <c r="I49151" s="88"/>
      <c r="J49151" s="88"/>
      <c r="K49151" s="88"/>
    </row>
    <row r="49152" spans="2:11" ht="12" hidden="1" customHeight="1" x14ac:dyDescent="0.2">
      <c r="B49152" s="88"/>
      <c r="C49152" s="88"/>
      <c r="D49152" s="88"/>
      <c r="E49152" s="88"/>
      <c r="F49152" s="88"/>
      <c r="G49152" s="88"/>
      <c r="H49152" s="88"/>
      <c r="I49152" s="88"/>
      <c r="J49152" s="88"/>
      <c r="K49152" s="88"/>
    </row>
    <row r="49153" spans="2:11" ht="12" hidden="1" customHeight="1" x14ac:dyDescent="0.2">
      <c r="B49153" s="88"/>
      <c r="C49153" s="88"/>
      <c r="D49153" s="88"/>
      <c r="E49153" s="88"/>
      <c r="F49153" s="88"/>
      <c r="G49153" s="88"/>
      <c r="H49153" s="88"/>
      <c r="I49153" s="88"/>
      <c r="J49153" s="88"/>
      <c r="K49153" s="88"/>
    </row>
    <row r="49154" spans="2:11" ht="12" hidden="1" customHeight="1" x14ac:dyDescent="0.2">
      <c r="B49154" s="88"/>
      <c r="C49154" s="88"/>
      <c r="D49154" s="88"/>
      <c r="E49154" s="88"/>
      <c r="F49154" s="88"/>
      <c r="G49154" s="88"/>
      <c r="H49154" s="88"/>
      <c r="I49154" s="88"/>
      <c r="J49154" s="88"/>
      <c r="K49154" s="88"/>
    </row>
    <row r="49155" spans="2:11" ht="12" hidden="1" customHeight="1" x14ac:dyDescent="0.2">
      <c r="B49155" s="88"/>
      <c r="C49155" s="88"/>
      <c r="D49155" s="88"/>
      <c r="E49155" s="88"/>
      <c r="F49155" s="88"/>
      <c r="G49155" s="88"/>
      <c r="H49155" s="88"/>
      <c r="I49155" s="88"/>
      <c r="J49155" s="88"/>
      <c r="K49155" s="88"/>
    </row>
    <row r="49156" spans="2:11" ht="12" hidden="1" customHeight="1" x14ac:dyDescent="0.2">
      <c r="B49156" s="88"/>
      <c r="C49156" s="88"/>
      <c r="D49156" s="88"/>
      <c r="E49156" s="88"/>
      <c r="F49156" s="88"/>
      <c r="G49156" s="88"/>
      <c r="H49156" s="88"/>
      <c r="I49156" s="88"/>
      <c r="J49156" s="88"/>
      <c r="K49156" s="88"/>
    </row>
    <row r="49157" spans="2:11" ht="12" hidden="1" customHeight="1" x14ac:dyDescent="0.2">
      <c r="B49157" s="88"/>
      <c r="C49157" s="88"/>
      <c r="D49157" s="88"/>
      <c r="E49157" s="88"/>
      <c r="F49157" s="88"/>
      <c r="G49157" s="88"/>
      <c r="H49157" s="88"/>
      <c r="I49157" s="88"/>
      <c r="J49157" s="88"/>
      <c r="K49157" s="88"/>
    </row>
    <row r="49158" spans="2:11" ht="12" hidden="1" customHeight="1" x14ac:dyDescent="0.2">
      <c r="B49158" s="88"/>
      <c r="C49158" s="88"/>
      <c r="D49158" s="88"/>
      <c r="E49158" s="88"/>
      <c r="F49158" s="88"/>
      <c r="G49158" s="88"/>
      <c r="H49158" s="88"/>
      <c r="I49158" s="88"/>
      <c r="J49158" s="88"/>
      <c r="K49158" s="88"/>
    </row>
    <row r="49159" spans="2:11" ht="12" hidden="1" customHeight="1" x14ac:dyDescent="0.2">
      <c r="B49159" s="88"/>
      <c r="C49159" s="88"/>
      <c r="D49159" s="88"/>
      <c r="E49159" s="88"/>
      <c r="F49159" s="88"/>
      <c r="G49159" s="88"/>
      <c r="H49159" s="88"/>
      <c r="I49159" s="88"/>
      <c r="J49159" s="88"/>
      <c r="K49159" s="88"/>
    </row>
    <row r="49160" spans="2:11" ht="12" hidden="1" customHeight="1" x14ac:dyDescent="0.2">
      <c r="B49160" s="88"/>
      <c r="C49160" s="88"/>
      <c r="D49160" s="88"/>
      <c r="E49160" s="88"/>
      <c r="F49160" s="88"/>
      <c r="G49160" s="88"/>
      <c r="H49160" s="88"/>
      <c r="I49160" s="88"/>
      <c r="J49160" s="88"/>
      <c r="K49160" s="88"/>
    </row>
    <row r="49161" spans="2:11" ht="12" hidden="1" customHeight="1" x14ac:dyDescent="0.2">
      <c r="B49161" s="88"/>
      <c r="C49161" s="88"/>
      <c r="D49161" s="88"/>
      <c r="E49161" s="88"/>
      <c r="F49161" s="88"/>
      <c r="G49161" s="88"/>
      <c r="H49161" s="88"/>
      <c r="I49161" s="88"/>
      <c r="J49161" s="88"/>
      <c r="K49161" s="88"/>
    </row>
    <row r="49162" spans="2:11" ht="12" hidden="1" customHeight="1" x14ac:dyDescent="0.2">
      <c r="B49162" s="88"/>
      <c r="C49162" s="88"/>
      <c r="D49162" s="88"/>
      <c r="E49162" s="88"/>
      <c r="F49162" s="88"/>
      <c r="G49162" s="88"/>
      <c r="H49162" s="88"/>
      <c r="I49162" s="88"/>
      <c r="J49162" s="88"/>
      <c r="K49162" s="88"/>
    </row>
    <row r="49163" spans="2:11" ht="12" hidden="1" customHeight="1" x14ac:dyDescent="0.2">
      <c r="B49163" s="88"/>
      <c r="C49163" s="88"/>
      <c r="D49163" s="88"/>
      <c r="E49163" s="88"/>
      <c r="F49163" s="88"/>
      <c r="G49163" s="88"/>
      <c r="H49163" s="88"/>
      <c r="I49163" s="88"/>
      <c r="J49163" s="88"/>
      <c r="K49163" s="88"/>
    </row>
    <row r="49164" spans="2:11" ht="12" hidden="1" customHeight="1" x14ac:dyDescent="0.2">
      <c r="B49164" s="88"/>
      <c r="C49164" s="88"/>
      <c r="D49164" s="88"/>
      <c r="E49164" s="88"/>
      <c r="F49164" s="88"/>
      <c r="G49164" s="88"/>
      <c r="H49164" s="88"/>
      <c r="I49164" s="88"/>
      <c r="J49164" s="88"/>
      <c r="K49164" s="88"/>
    </row>
    <row r="49165" spans="2:11" ht="12" hidden="1" customHeight="1" x14ac:dyDescent="0.2">
      <c r="B49165" s="88"/>
      <c r="C49165" s="88"/>
      <c r="D49165" s="88"/>
      <c r="E49165" s="88"/>
      <c r="F49165" s="88"/>
      <c r="G49165" s="88"/>
      <c r="H49165" s="88"/>
      <c r="I49165" s="88"/>
      <c r="J49165" s="88"/>
      <c r="K49165" s="88"/>
    </row>
    <row r="49166" spans="2:11" ht="12" hidden="1" customHeight="1" x14ac:dyDescent="0.2">
      <c r="B49166" s="88"/>
      <c r="C49166" s="88"/>
      <c r="D49166" s="88"/>
      <c r="E49166" s="88"/>
      <c r="F49166" s="88"/>
      <c r="G49166" s="88"/>
      <c r="H49166" s="88"/>
      <c r="I49166" s="88"/>
      <c r="J49166" s="88"/>
      <c r="K49166" s="88"/>
    </row>
    <row r="49167" spans="2:11" ht="12" hidden="1" customHeight="1" x14ac:dyDescent="0.2">
      <c r="B49167" s="88"/>
      <c r="C49167" s="88"/>
      <c r="D49167" s="88"/>
      <c r="E49167" s="88"/>
      <c r="F49167" s="88"/>
      <c r="G49167" s="88"/>
      <c r="H49167" s="88"/>
      <c r="I49167" s="88"/>
      <c r="J49167" s="88"/>
      <c r="K49167" s="88"/>
    </row>
    <row r="49168" spans="2:11" ht="12" hidden="1" customHeight="1" x14ac:dyDescent="0.2">
      <c r="B49168" s="88"/>
      <c r="C49168" s="88"/>
      <c r="D49168" s="88"/>
      <c r="E49168" s="88"/>
      <c r="F49168" s="88"/>
      <c r="G49168" s="88"/>
      <c r="H49168" s="88"/>
      <c r="I49168" s="88"/>
      <c r="J49168" s="88"/>
      <c r="K49168" s="88"/>
    </row>
    <row r="49169" spans="2:11" ht="12" hidden="1" customHeight="1" x14ac:dyDescent="0.2">
      <c r="B49169" s="88"/>
      <c r="C49169" s="88"/>
      <c r="D49169" s="88"/>
      <c r="E49169" s="88"/>
      <c r="F49169" s="88"/>
      <c r="G49169" s="88"/>
      <c r="H49169" s="88"/>
      <c r="I49169" s="88"/>
      <c r="J49169" s="88"/>
      <c r="K49169" s="88"/>
    </row>
    <row r="49170" spans="2:11" ht="12" hidden="1" customHeight="1" x14ac:dyDescent="0.2">
      <c r="B49170" s="88"/>
      <c r="C49170" s="88"/>
      <c r="D49170" s="88"/>
      <c r="E49170" s="88"/>
      <c r="F49170" s="88"/>
      <c r="G49170" s="88"/>
      <c r="H49170" s="88"/>
      <c r="I49170" s="88"/>
      <c r="J49170" s="88"/>
      <c r="K49170" s="88"/>
    </row>
    <row r="49171" spans="2:11" ht="12" hidden="1" customHeight="1" x14ac:dyDescent="0.2">
      <c r="B49171" s="88"/>
      <c r="C49171" s="88"/>
      <c r="D49171" s="88"/>
      <c r="E49171" s="88"/>
      <c r="F49171" s="88"/>
      <c r="G49171" s="88"/>
      <c r="H49171" s="88"/>
      <c r="I49171" s="88"/>
      <c r="J49171" s="88"/>
      <c r="K49171" s="88"/>
    </row>
    <row r="49172" spans="2:11" ht="12" hidden="1" customHeight="1" x14ac:dyDescent="0.2">
      <c r="B49172" s="88"/>
      <c r="C49172" s="88"/>
      <c r="D49172" s="88"/>
      <c r="E49172" s="88"/>
      <c r="F49172" s="88"/>
      <c r="G49172" s="88"/>
      <c r="H49172" s="88"/>
      <c r="I49172" s="88"/>
      <c r="J49172" s="88"/>
      <c r="K49172" s="88"/>
    </row>
    <row r="49173" spans="2:11" ht="12" hidden="1" customHeight="1" x14ac:dyDescent="0.2">
      <c r="B49173" s="88"/>
      <c r="C49173" s="88"/>
      <c r="D49173" s="88"/>
      <c r="E49173" s="88"/>
      <c r="F49173" s="88"/>
      <c r="G49173" s="88"/>
      <c r="H49173" s="88"/>
      <c r="I49173" s="88"/>
      <c r="J49173" s="88"/>
      <c r="K49173" s="88"/>
    </row>
    <row r="49174" spans="2:11" ht="12" hidden="1" customHeight="1" x14ac:dyDescent="0.2">
      <c r="B49174" s="88"/>
      <c r="C49174" s="88"/>
      <c r="D49174" s="88"/>
      <c r="E49174" s="88"/>
      <c r="F49174" s="88"/>
      <c r="G49174" s="88"/>
      <c r="H49174" s="88"/>
      <c r="I49174" s="88"/>
      <c r="J49174" s="88"/>
      <c r="K49174" s="88"/>
    </row>
    <row r="49175" spans="2:11" ht="12" hidden="1" customHeight="1" x14ac:dyDescent="0.2">
      <c r="B49175" s="88"/>
      <c r="C49175" s="88"/>
      <c r="D49175" s="88"/>
      <c r="E49175" s="88"/>
      <c r="F49175" s="88"/>
      <c r="G49175" s="88"/>
      <c r="H49175" s="88"/>
      <c r="I49175" s="88"/>
      <c r="J49175" s="88"/>
      <c r="K49175" s="88"/>
    </row>
    <row r="49176" spans="2:11" ht="12" hidden="1" customHeight="1" x14ac:dyDescent="0.2">
      <c r="B49176" s="88"/>
      <c r="C49176" s="88"/>
      <c r="D49176" s="88"/>
      <c r="E49176" s="88"/>
      <c r="F49176" s="88"/>
      <c r="G49176" s="88"/>
      <c r="H49176" s="88"/>
      <c r="I49176" s="88"/>
      <c r="J49176" s="88"/>
      <c r="K49176" s="88"/>
    </row>
    <row r="49177" spans="2:11" ht="12" hidden="1" customHeight="1" x14ac:dyDescent="0.2">
      <c r="B49177" s="88"/>
      <c r="C49177" s="88"/>
      <c r="D49177" s="88"/>
      <c r="E49177" s="88"/>
      <c r="F49177" s="88"/>
      <c r="G49177" s="88"/>
      <c r="H49177" s="88"/>
      <c r="I49177" s="88"/>
      <c r="J49177" s="88"/>
      <c r="K49177" s="88"/>
    </row>
    <row r="49178" spans="2:11" ht="12" hidden="1" customHeight="1" x14ac:dyDescent="0.2">
      <c r="B49178" s="88"/>
      <c r="C49178" s="88"/>
      <c r="D49178" s="88"/>
      <c r="E49178" s="88"/>
      <c r="F49178" s="88"/>
      <c r="G49178" s="88"/>
      <c r="H49178" s="88"/>
      <c r="I49178" s="88"/>
      <c r="J49178" s="88"/>
      <c r="K49178" s="88"/>
    </row>
    <row r="49179" spans="2:11" ht="12" hidden="1" customHeight="1" x14ac:dyDescent="0.2">
      <c r="B49179" s="88"/>
      <c r="C49179" s="88"/>
      <c r="D49179" s="88"/>
      <c r="E49179" s="88"/>
      <c r="F49179" s="88"/>
      <c r="G49179" s="88"/>
      <c r="H49179" s="88"/>
      <c r="I49179" s="88"/>
      <c r="J49179" s="88"/>
      <c r="K49179" s="88"/>
    </row>
    <row r="49180" spans="2:11" ht="12" hidden="1" customHeight="1" x14ac:dyDescent="0.2">
      <c r="B49180" s="88"/>
      <c r="C49180" s="88"/>
      <c r="D49180" s="88"/>
      <c r="E49180" s="88"/>
      <c r="F49180" s="88"/>
      <c r="G49180" s="88"/>
      <c r="H49180" s="88"/>
      <c r="I49180" s="88"/>
      <c r="J49180" s="88"/>
      <c r="K49180" s="88"/>
    </row>
    <row r="49181" spans="2:11" ht="12" hidden="1" customHeight="1" x14ac:dyDescent="0.2">
      <c r="B49181" s="88"/>
      <c r="C49181" s="88"/>
      <c r="D49181" s="88"/>
      <c r="E49181" s="88"/>
      <c r="F49181" s="88"/>
      <c r="G49181" s="88"/>
      <c r="H49181" s="88"/>
      <c r="I49181" s="88"/>
      <c r="J49181" s="88"/>
      <c r="K49181" s="88"/>
    </row>
    <row r="49182" spans="2:11" ht="12" hidden="1" customHeight="1" x14ac:dyDescent="0.2">
      <c r="B49182" s="88"/>
      <c r="C49182" s="88"/>
      <c r="D49182" s="88"/>
      <c r="E49182" s="88"/>
      <c r="F49182" s="88"/>
      <c r="G49182" s="88"/>
      <c r="H49182" s="88"/>
      <c r="I49182" s="88"/>
      <c r="J49182" s="88"/>
      <c r="K49182" s="88"/>
    </row>
    <row r="49183" spans="2:11" ht="12" hidden="1" customHeight="1" x14ac:dyDescent="0.2">
      <c r="B49183" s="88"/>
      <c r="C49183" s="88"/>
      <c r="D49183" s="88"/>
      <c r="E49183" s="88"/>
      <c r="F49183" s="88"/>
      <c r="G49183" s="88"/>
      <c r="H49183" s="88"/>
      <c r="I49183" s="88"/>
      <c r="J49183" s="88"/>
      <c r="K49183" s="88"/>
    </row>
    <row r="49184" spans="2:11" ht="12" hidden="1" customHeight="1" x14ac:dyDescent="0.2">
      <c r="B49184" s="88"/>
      <c r="C49184" s="88"/>
      <c r="D49184" s="88"/>
      <c r="E49184" s="88"/>
      <c r="F49184" s="88"/>
      <c r="G49184" s="88"/>
      <c r="H49184" s="88"/>
      <c r="I49184" s="88"/>
      <c r="J49184" s="88"/>
      <c r="K49184" s="88"/>
    </row>
    <row r="49185" spans="2:11" ht="12" hidden="1" customHeight="1" x14ac:dyDescent="0.2">
      <c r="B49185" s="88"/>
      <c r="C49185" s="88"/>
      <c r="D49185" s="88"/>
      <c r="E49185" s="88"/>
      <c r="F49185" s="88"/>
      <c r="G49185" s="88"/>
      <c r="H49185" s="88"/>
      <c r="I49185" s="88"/>
      <c r="J49185" s="88"/>
      <c r="K49185" s="88"/>
    </row>
    <row r="49186" spans="2:11" ht="12" hidden="1" customHeight="1" x14ac:dyDescent="0.2">
      <c r="B49186" s="88"/>
      <c r="C49186" s="88"/>
      <c r="D49186" s="88"/>
      <c r="E49186" s="88"/>
      <c r="F49186" s="88"/>
      <c r="G49186" s="88"/>
      <c r="H49186" s="88"/>
      <c r="I49186" s="88"/>
      <c r="J49186" s="88"/>
      <c r="K49186" s="88"/>
    </row>
    <row r="49187" spans="2:11" ht="12" hidden="1" customHeight="1" x14ac:dyDescent="0.2">
      <c r="B49187" s="88"/>
      <c r="C49187" s="88"/>
      <c r="D49187" s="88"/>
      <c r="E49187" s="88"/>
      <c r="F49187" s="88"/>
      <c r="G49187" s="88"/>
      <c r="H49187" s="88"/>
      <c r="I49187" s="88"/>
      <c r="J49187" s="88"/>
      <c r="K49187" s="88"/>
    </row>
    <row r="49188" spans="2:11" ht="12" hidden="1" customHeight="1" x14ac:dyDescent="0.2">
      <c r="B49188" s="88"/>
      <c r="C49188" s="88"/>
      <c r="D49188" s="88"/>
      <c r="E49188" s="88"/>
      <c r="F49188" s="88"/>
      <c r="G49188" s="88"/>
      <c r="H49188" s="88"/>
      <c r="I49188" s="88"/>
      <c r="J49188" s="88"/>
      <c r="K49188" s="88"/>
    </row>
    <row r="49189" spans="2:11" ht="12" hidden="1" customHeight="1" x14ac:dyDescent="0.2">
      <c r="B49189" s="88"/>
      <c r="C49189" s="88"/>
      <c r="D49189" s="88"/>
      <c r="E49189" s="88"/>
      <c r="F49189" s="88"/>
      <c r="G49189" s="88"/>
      <c r="H49189" s="88"/>
      <c r="I49189" s="88"/>
      <c r="J49189" s="88"/>
      <c r="K49189" s="88"/>
    </row>
    <row r="49190" spans="2:11" ht="12" hidden="1" customHeight="1" x14ac:dyDescent="0.2">
      <c r="B49190" s="88"/>
      <c r="C49190" s="88"/>
      <c r="D49190" s="88"/>
      <c r="E49190" s="88"/>
      <c r="F49190" s="88"/>
      <c r="G49190" s="88"/>
      <c r="H49190" s="88"/>
      <c r="I49190" s="88"/>
      <c r="J49190" s="88"/>
      <c r="K49190" s="88"/>
    </row>
    <row r="49191" spans="2:11" ht="12" hidden="1" customHeight="1" x14ac:dyDescent="0.2">
      <c r="B49191" s="88"/>
      <c r="C49191" s="88"/>
      <c r="D49191" s="88"/>
      <c r="E49191" s="88"/>
      <c r="F49191" s="88"/>
      <c r="G49191" s="88"/>
      <c r="H49191" s="88"/>
      <c r="I49191" s="88"/>
      <c r="J49191" s="88"/>
      <c r="K49191" s="88"/>
    </row>
    <row r="49192" spans="2:11" ht="12" hidden="1" customHeight="1" x14ac:dyDescent="0.2">
      <c r="B49192" s="88"/>
      <c r="C49192" s="88"/>
      <c r="D49192" s="88"/>
      <c r="E49192" s="88"/>
      <c r="F49192" s="88"/>
      <c r="G49192" s="88"/>
      <c r="H49192" s="88"/>
      <c r="I49192" s="88"/>
      <c r="J49192" s="88"/>
      <c r="K49192" s="88"/>
    </row>
    <row r="49193" spans="2:11" ht="12" hidden="1" customHeight="1" x14ac:dyDescent="0.2">
      <c r="B49193" s="88"/>
      <c r="C49193" s="88"/>
      <c r="D49193" s="88"/>
      <c r="E49193" s="88"/>
      <c r="F49193" s="88"/>
      <c r="G49193" s="88"/>
      <c r="H49193" s="88"/>
      <c r="I49193" s="88"/>
      <c r="J49193" s="88"/>
      <c r="K49193" s="88"/>
    </row>
    <row r="49194" spans="2:11" ht="12" hidden="1" customHeight="1" x14ac:dyDescent="0.2">
      <c r="B49194" s="88"/>
      <c r="C49194" s="88"/>
      <c r="D49194" s="88"/>
      <c r="E49194" s="88"/>
      <c r="F49194" s="88"/>
      <c r="G49194" s="88"/>
      <c r="H49194" s="88"/>
      <c r="I49194" s="88"/>
      <c r="J49194" s="88"/>
      <c r="K49194" s="88"/>
    </row>
    <row r="49195" spans="2:11" ht="12" hidden="1" customHeight="1" x14ac:dyDescent="0.2">
      <c r="B49195" s="88"/>
      <c r="C49195" s="88"/>
      <c r="D49195" s="88"/>
      <c r="E49195" s="88"/>
      <c r="F49195" s="88"/>
      <c r="G49195" s="88"/>
      <c r="H49195" s="88"/>
      <c r="I49195" s="88"/>
      <c r="J49195" s="88"/>
      <c r="K49195" s="88"/>
    </row>
    <row r="49196" spans="2:11" ht="12" hidden="1" customHeight="1" x14ac:dyDescent="0.2">
      <c r="B49196" s="88"/>
      <c r="C49196" s="88"/>
      <c r="D49196" s="88"/>
      <c r="E49196" s="88"/>
      <c r="F49196" s="88"/>
      <c r="G49196" s="88"/>
      <c r="H49196" s="88"/>
      <c r="I49196" s="88"/>
      <c r="J49196" s="88"/>
      <c r="K49196" s="88"/>
    </row>
    <row r="49197" spans="2:11" ht="12" hidden="1" customHeight="1" x14ac:dyDescent="0.2">
      <c r="B49197" s="88"/>
      <c r="C49197" s="88"/>
      <c r="D49197" s="88"/>
      <c r="E49197" s="88"/>
      <c r="F49197" s="88"/>
      <c r="G49197" s="88"/>
      <c r="H49197" s="88"/>
      <c r="I49197" s="88"/>
      <c r="J49197" s="88"/>
      <c r="K49197" s="88"/>
    </row>
    <row r="49198" spans="2:11" ht="12" hidden="1" customHeight="1" x14ac:dyDescent="0.2">
      <c r="B49198" s="88"/>
      <c r="C49198" s="88"/>
      <c r="D49198" s="88"/>
      <c r="E49198" s="88"/>
      <c r="F49198" s="88"/>
      <c r="G49198" s="88"/>
      <c r="H49198" s="88"/>
      <c r="I49198" s="88"/>
      <c r="J49198" s="88"/>
      <c r="K49198" s="88"/>
    </row>
    <row r="49199" spans="2:11" ht="12" hidden="1" customHeight="1" x14ac:dyDescent="0.2">
      <c r="B49199" s="88"/>
      <c r="C49199" s="88"/>
      <c r="D49199" s="88"/>
      <c r="E49199" s="88"/>
      <c r="F49199" s="88"/>
      <c r="G49199" s="88"/>
      <c r="H49199" s="88"/>
      <c r="I49199" s="88"/>
      <c r="J49199" s="88"/>
      <c r="K49199" s="88"/>
    </row>
    <row r="49200" spans="2:11" ht="12" hidden="1" customHeight="1" x14ac:dyDescent="0.2">
      <c r="B49200" s="88"/>
      <c r="C49200" s="88"/>
      <c r="D49200" s="88"/>
      <c r="E49200" s="88"/>
      <c r="F49200" s="88"/>
      <c r="G49200" s="88"/>
      <c r="H49200" s="88"/>
      <c r="I49200" s="88"/>
      <c r="J49200" s="88"/>
      <c r="K49200" s="88"/>
    </row>
    <row r="49201" spans="2:11" ht="12" hidden="1" customHeight="1" x14ac:dyDescent="0.2">
      <c r="B49201" s="88"/>
      <c r="C49201" s="88"/>
      <c r="D49201" s="88"/>
      <c r="E49201" s="88"/>
      <c r="F49201" s="88"/>
      <c r="G49201" s="88"/>
      <c r="H49201" s="88"/>
      <c r="I49201" s="88"/>
      <c r="J49201" s="88"/>
      <c r="K49201" s="88"/>
    </row>
    <row r="49202" spans="2:11" ht="12" hidden="1" customHeight="1" x14ac:dyDescent="0.2">
      <c r="B49202" s="88"/>
      <c r="C49202" s="88"/>
      <c r="D49202" s="88"/>
      <c r="E49202" s="88"/>
      <c r="F49202" s="88"/>
      <c r="G49202" s="88"/>
      <c r="H49202" s="88"/>
      <c r="I49202" s="88"/>
      <c r="J49202" s="88"/>
      <c r="K49202" s="88"/>
    </row>
    <row r="49203" spans="2:11" ht="12" hidden="1" customHeight="1" x14ac:dyDescent="0.2">
      <c r="B49203" s="88"/>
      <c r="C49203" s="88"/>
      <c r="D49203" s="88"/>
      <c r="E49203" s="88"/>
      <c r="F49203" s="88"/>
      <c r="G49203" s="88"/>
      <c r="H49203" s="88"/>
      <c r="I49203" s="88"/>
      <c r="J49203" s="88"/>
      <c r="K49203" s="88"/>
    </row>
    <row r="49204" spans="2:11" ht="12" hidden="1" customHeight="1" x14ac:dyDescent="0.2">
      <c r="B49204" s="88"/>
      <c r="C49204" s="88"/>
      <c r="D49204" s="88"/>
      <c r="E49204" s="88"/>
      <c r="F49204" s="88"/>
      <c r="G49204" s="88"/>
      <c r="H49204" s="88"/>
      <c r="I49204" s="88"/>
      <c r="J49204" s="88"/>
      <c r="K49204" s="88"/>
    </row>
    <row r="49205" spans="2:11" ht="12" hidden="1" customHeight="1" x14ac:dyDescent="0.2">
      <c r="B49205" s="88"/>
      <c r="C49205" s="88"/>
      <c r="D49205" s="88"/>
      <c r="E49205" s="88"/>
      <c r="F49205" s="88"/>
      <c r="G49205" s="88"/>
      <c r="H49205" s="88"/>
      <c r="I49205" s="88"/>
      <c r="J49205" s="88"/>
      <c r="K49205" s="88"/>
    </row>
    <row r="49206" spans="2:11" ht="12" hidden="1" customHeight="1" x14ac:dyDescent="0.2">
      <c r="B49206" s="88"/>
      <c r="C49206" s="88"/>
      <c r="D49206" s="88"/>
      <c r="E49206" s="88"/>
      <c r="F49206" s="88"/>
      <c r="G49206" s="88"/>
      <c r="H49206" s="88"/>
      <c r="I49206" s="88"/>
      <c r="J49206" s="88"/>
      <c r="K49206" s="88"/>
    </row>
    <row r="49207" spans="2:11" ht="12" hidden="1" customHeight="1" x14ac:dyDescent="0.2">
      <c r="B49207" s="88"/>
      <c r="C49207" s="88"/>
      <c r="D49207" s="88"/>
      <c r="E49207" s="88"/>
      <c r="F49207" s="88"/>
      <c r="G49207" s="88"/>
      <c r="H49207" s="88"/>
      <c r="I49207" s="88"/>
      <c r="J49207" s="88"/>
      <c r="K49207" s="88"/>
    </row>
    <row r="49208" spans="2:11" ht="12" hidden="1" customHeight="1" x14ac:dyDescent="0.2">
      <c r="B49208" s="88"/>
      <c r="C49208" s="88"/>
      <c r="D49208" s="88"/>
      <c r="E49208" s="88"/>
      <c r="F49208" s="88"/>
      <c r="G49208" s="88"/>
      <c r="H49208" s="88"/>
      <c r="I49208" s="88"/>
      <c r="J49208" s="88"/>
      <c r="K49208" s="88"/>
    </row>
    <row r="49209" spans="2:11" ht="12" hidden="1" customHeight="1" x14ac:dyDescent="0.2">
      <c r="B49209" s="88"/>
      <c r="C49209" s="88"/>
      <c r="D49209" s="88"/>
      <c r="E49209" s="88"/>
      <c r="F49209" s="88"/>
      <c r="G49209" s="88"/>
      <c r="H49209" s="88"/>
      <c r="I49209" s="88"/>
      <c r="J49209" s="88"/>
      <c r="K49209" s="88"/>
    </row>
    <row r="49210" spans="2:11" ht="12" hidden="1" customHeight="1" x14ac:dyDescent="0.2">
      <c r="B49210" s="88"/>
      <c r="C49210" s="88"/>
      <c r="D49210" s="88"/>
      <c r="E49210" s="88"/>
      <c r="F49210" s="88"/>
      <c r="G49210" s="88"/>
      <c r="H49210" s="88"/>
      <c r="I49210" s="88"/>
      <c r="J49210" s="88"/>
      <c r="K49210" s="88"/>
    </row>
    <row r="49211" spans="2:11" ht="12" hidden="1" customHeight="1" x14ac:dyDescent="0.2">
      <c r="B49211" s="88"/>
      <c r="C49211" s="88"/>
      <c r="D49211" s="88"/>
      <c r="E49211" s="88"/>
      <c r="F49211" s="88"/>
      <c r="G49211" s="88"/>
      <c r="H49211" s="88"/>
      <c r="I49211" s="88"/>
      <c r="J49211" s="88"/>
      <c r="K49211" s="88"/>
    </row>
    <row r="49212" spans="2:11" ht="12" hidden="1" customHeight="1" x14ac:dyDescent="0.2">
      <c r="B49212" s="88"/>
      <c r="C49212" s="88"/>
      <c r="D49212" s="88"/>
      <c r="E49212" s="88"/>
      <c r="F49212" s="88"/>
      <c r="G49212" s="88"/>
      <c r="H49212" s="88"/>
      <c r="I49212" s="88"/>
      <c r="J49212" s="88"/>
      <c r="K49212" s="88"/>
    </row>
    <row r="49213" spans="2:11" ht="12" hidden="1" customHeight="1" x14ac:dyDescent="0.2">
      <c r="B49213" s="88"/>
      <c r="C49213" s="88"/>
      <c r="D49213" s="88"/>
      <c r="E49213" s="88"/>
      <c r="F49213" s="88"/>
      <c r="G49213" s="88"/>
      <c r="H49213" s="88"/>
      <c r="I49213" s="88"/>
      <c r="J49213" s="88"/>
      <c r="K49213" s="88"/>
    </row>
    <row r="49214" spans="2:11" ht="12" hidden="1" customHeight="1" x14ac:dyDescent="0.2">
      <c r="B49214" s="88"/>
      <c r="C49214" s="88"/>
      <c r="D49214" s="88"/>
      <c r="E49214" s="88"/>
      <c r="F49214" s="88"/>
      <c r="G49214" s="88"/>
      <c r="H49214" s="88"/>
      <c r="I49214" s="88"/>
      <c r="J49214" s="88"/>
      <c r="K49214" s="88"/>
    </row>
    <row r="49215" spans="2:11" ht="12" hidden="1" customHeight="1" x14ac:dyDescent="0.2">
      <c r="B49215" s="88"/>
      <c r="C49215" s="88"/>
      <c r="D49215" s="88"/>
      <c r="E49215" s="88"/>
      <c r="F49215" s="88"/>
      <c r="G49215" s="88"/>
      <c r="H49215" s="88"/>
      <c r="I49215" s="88"/>
      <c r="J49215" s="88"/>
      <c r="K49215" s="88"/>
    </row>
    <row r="49216" spans="2:11" ht="12" hidden="1" customHeight="1" x14ac:dyDescent="0.2">
      <c r="B49216" s="88"/>
      <c r="C49216" s="88"/>
      <c r="D49216" s="88"/>
      <c r="E49216" s="88"/>
      <c r="F49216" s="88"/>
      <c r="G49216" s="88"/>
      <c r="H49216" s="88"/>
      <c r="I49216" s="88"/>
      <c r="J49216" s="88"/>
      <c r="K49216" s="88"/>
    </row>
    <row r="49217" spans="2:11" ht="12" hidden="1" customHeight="1" x14ac:dyDescent="0.2">
      <c r="B49217" s="88"/>
      <c r="C49217" s="88"/>
      <c r="D49217" s="88"/>
      <c r="E49217" s="88"/>
      <c r="F49217" s="88"/>
      <c r="G49217" s="88"/>
      <c r="H49217" s="88"/>
      <c r="I49217" s="88"/>
      <c r="J49217" s="88"/>
      <c r="K49217" s="88"/>
    </row>
    <row r="49218" spans="2:11" ht="12" hidden="1" customHeight="1" x14ac:dyDescent="0.2">
      <c r="B49218" s="88"/>
      <c r="C49218" s="88"/>
      <c r="D49218" s="88"/>
      <c r="E49218" s="88"/>
      <c r="F49218" s="88"/>
      <c r="G49218" s="88"/>
      <c r="H49218" s="88"/>
      <c r="I49218" s="88"/>
      <c r="J49218" s="88"/>
      <c r="K49218" s="88"/>
    </row>
    <row r="49219" spans="2:11" ht="12" hidden="1" customHeight="1" x14ac:dyDescent="0.2">
      <c r="B49219" s="88"/>
      <c r="C49219" s="88"/>
      <c r="D49219" s="88"/>
      <c r="E49219" s="88"/>
      <c r="F49219" s="88"/>
      <c r="G49219" s="88"/>
      <c r="H49219" s="88"/>
      <c r="I49219" s="88"/>
      <c r="J49219" s="88"/>
      <c r="K49219" s="88"/>
    </row>
    <row r="49220" spans="2:11" ht="12" hidden="1" customHeight="1" x14ac:dyDescent="0.2">
      <c r="B49220" s="88"/>
      <c r="C49220" s="88"/>
      <c r="D49220" s="88"/>
      <c r="E49220" s="88"/>
      <c r="F49220" s="88"/>
      <c r="G49220" s="88"/>
      <c r="H49220" s="88"/>
      <c r="I49220" s="88"/>
      <c r="J49220" s="88"/>
      <c r="K49220" s="88"/>
    </row>
    <row r="49221" spans="2:11" ht="12" hidden="1" customHeight="1" x14ac:dyDescent="0.2">
      <c r="B49221" s="88"/>
      <c r="C49221" s="88"/>
      <c r="D49221" s="88"/>
      <c r="E49221" s="88"/>
      <c r="F49221" s="88"/>
      <c r="G49221" s="88"/>
      <c r="H49221" s="88"/>
      <c r="I49221" s="88"/>
      <c r="J49221" s="88"/>
      <c r="K49221" s="88"/>
    </row>
    <row r="49222" spans="2:11" ht="12" hidden="1" customHeight="1" x14ac:dyDescent="0.2">
      <c r="B49222" s="88"/>
      <c r="C49222" s="88"/>
      <c r="D49222" s="88"/>
      <c r="E49222" s="88"/>
      <c r="F49222" s="88"/>
      <c r="G49222" s="88"/>
      <c r="H49222" s="88"/>
      <c r="I49222" s="88"/>
      <c r="J49222" s="88"/>
      <c r="K49222" s="88"/>
    </row>
    <row r="49223" spans="2:11" ht="12" hidden="1" customHeight="1" x14ac:dyDescent="0.2">
      <c r="B49223" s="88"/>
      <c r="C49223" s="88"/>
      <c r="D49223" s="88"/>
      <c r="E49223" s="88"/>
      <c r="F49223" s="88"/>
      <c r="G49223" s="88"/>
      <c r="H49223" s="88"/>
      <c r="I49223" s="88"/>
      <c r="J49223" s="88"/>
      <c r="K49223" s="88"/>
    </row>
    <row r="49224" spans="2:11" ht="12" hidden="1" customHeight="1" x14ac:dyDescent="0.2">
      <c r="B49224" s="88"/>
      <c r="C49224" s="88"/>
      <c r="D49224" s="88"/>
      <c r="E49224" s="88"/>
      <c r="F49224" s="88"/>
      <c r="G49224" s="88"/>
      <c r="H49224" s="88"/>
      <c r="I49224" s="88"/>
      <c r="J49224" s="88"/>
      <c r="K49224" s="88"/>
    </row>
    <row r="49225" spans="2:11" ht="12" hidden="1" customHeight="1" x14ac:dyDescent="0.2">
      <c r="B49225" s="88"/>
      <c r="C49225" s="88"/>
      <c r="D49225" s="88"/>
      <c r="E49225" s="88"/>
      <c r="F49225" s="88"/>
      <c r="G49225" s="88"/>
      <c r="H49225" s="88"/>
      <c r="I49225" s="88"/>
      <c r="J49225" s="88"/>
      <c r="K49225" s="88"/>
    </row>
    <row r="49226" spans="2:11" ht="12" hidden="1" customHeight="1" x14ac:dyDescent="0.2">
      <c r="B49226" s="88"/>
      <c r="C49226" s="88"/>
      <c r="D49226" s="88"/>
      <c r="E49226" s="88"/>
      <c r="F49226" s="88"/>
      <c r="G49226" s="88"/>
      <c r="H49226" s="88"/>
      <c r="I49226" s="88"/>
      <c r="J49226" s="88"/>
      <c r="K49226" s="88"/>
    </row>
    <row r="49227" spans="2:11" ht="12" hidden="1" customHeight="1" x14ac:dyDescent="0.2">
      <c r="B49227" s="88"/>
      <c r="C49227" s="88"/>
      <c r="D49227" s="88"/>
      <c r="E49227" s="88"/>
      <c r="F49227" s="88"/>
      <c r="G49227" s="88"/>
      <c r="H49227" s="88"/>
      <c r="I49227" s="88"/>
      <c r="J49227" s="88"/>
      <c r="K49227" s="88"/>
    </row>
    <row r="49228" spans="2:11" ht="12" hidden="1" customHeight="1" x14ac:dyDescent="0.2">
      <c r="B49228" s="88"/>
      <c r="C49228" s="88"/>
      <c r="D49228" s="88"/>
      <c r="E49228" s="88"/>
      <c r="F49228" s="88"/>
      <c r="G49228" s="88"/>
      <c r="H49228" s="88"/>
      <c r="I49228" s="88"/>
      <c r="J49228" s="88"/>
      <c r="K49228" s="88"/>
    </row>
    <row r="49229" spans="2:11" ht="12" hidden="1" customHeight="1" x14ac:dyDescent="0.2">
      <c r="B49229" s="88"/>
      <c r="C49229" s="88"/>
      <c r="D49229" s="88"/>
      <c r="E49229" s="88"/>
      <c r="F49229" s="88"/>
      <c r="G49229" s="88"/>
      <c r="H49229" s="88"/>
      <c r="I49229" s="88"/>
      <c r="J49229" s="88"/>
      <c r="K49229" s="88"/>
    </row>
    <row r="49230" spans="2:11" ht="12" hidden="1" customHeight="1" x14ac:dyDescent="0.2">
      <c r="B49230" s="88"/>
      <c r="C49230" s="88"/>
      <c r="D49230" s="88"/>
      <c r="E49230" s="88"/>
      <c r="F49230" s="88"/>
      <c r="G49230" s="88"/>
      <c r="H49230" s="88"/>
      <c r="I49230" s="88"/>
      <c r="J49230" s="88"/>
      <c r="K49230" s="88"/>
    </row>
    <row r="49231" spans="2:11" ht="12" hidden="1" customHeight="1" x14ac:dyDescent="0.2">
      <c r="B49231" s="88"/>
      <c r="C49231" s="88"/>
      <c r="D49231" s="88"/>
      <c r="E49231" s="88"/>
      <c r="F49231" s="88"/>
      <c r="G49231" s="88"/>
      <c r="H49231" s="88"/>
      <c r="I49231" s="88"/>
      <c r="J49231" s="88"/>
      <c r="K49231" s="88"/>
    </row>
    <row r="49232" spans="2:11" ht="12" hidden="1" customHeight="1" x14ac:dyDescent="0.2">
      <c r="B49232" s="88"/>
      <c r="C49232" s="88"/>
      <c r="D49232" s="88"/>
      <c r="E49232" s="88"/>
      <c r="F49232" s="88"/>
      <c r="G49232" s="88"/>
      <c r="H49232" s="88"/>
      <c r="I49232" s="88"/>
      <c r="J49232" s="88"/>
      <c r="K49232" s="88"/>
    </row>
    <row r="49233" spans="2:11" ht="12" hidden="1" customHeight="1" x14ac:dyDescent="0.2">
      <c r="B49233" s="88"/>
      <c r="C49233" s="88"/>
      <c r="D49233" s="88"/>
      <c r="E49233" s="88"/>
      <c r="F49233" s="88"/>
      <c r="G49233" s="88"/>
      <c r="H49233" s="88"/>
      <c r="I49233" s="88"/>
      <c r="J49233" s="88"/>
      <c r="K49233" s="88"/>
    </row>
    <row r="49234" spans="2:11" ht="12" hidden="1" customHeight="1" x14ac:dyDescent="0.2">
      <c r="B49234" s="88"/>
      <c r="C49234" s="88"/>
      <c r="D49234" s="88"/>
      <c r="E49234" s="88"/>
      <c r="F49234" s="88"/>
      <c r="G49234" s="88"/>
      <c r="H49234" s="88"/>
      <c r="I49234" s="88"/>
      <c r="J49234" s="88"/>
      <c r="K49234" s="88"/>
    </row>
    <row r="49235" spans="2:11" ht="12" hidden="1" customHeight="1" x14ac:dyDescent="0.2">
      <c r="B49235" s="88"/>
      <c r="C49235" s="88"/>
      <c r="D49235" s="88"/>
      <c r="E49235" s="88"/>
      <c r="F49235" s="88"/>
      <c r="G49235" s="88"/>
      <c r="H49235" s="88"/>
      <c r="I49235" s="88"/>
      <c r="J49235" s="88"/>
      <c r="K49235" s="88"/>
    </row>
    <row r="49236" spans="2:11" ht="12" hidden="1" customHeight="1" x14ac:dyDescent="0.2">
      <c r="B49236" s="88"/>
      <c r="C49236" s="88"/>
      <c r="D49236" s="88"/>
      <c r="E49236" s="88"/>
      <c r="F49236" s="88"/>
      <c r="G49236" s="88"/>
      <c r="H49236" s="88"/>
      <c r="I49236" s="88"/>
      <c r="J49236" s="88"/>
      <c r="K49236" s="88"/>
    </row>
    <row r="49237" spans="2:11" ht="12" hidden="1" customHeight="1" x14ac:dyDescent="0.2">
      <c r="B49237" s="88"/>
      <c r="C49237" s="88"/>
      <c r="D49237" s="88"/>
      <c r="E49237" s="88"/>
      <c r="F49237" s="88"/>
      <c r="G49237" s="88"/>
      <c r="H49237" s="88"/>
      <c r="I49237" s="88"/>
      <c r="J49237" s="88"/>
      <c r="K49237" s="88"/>
    </row>
    <row r="49238" spans="2:11" ht="12" hidden="1" customHeight="1" x14ac:dyDescent="0.2">
      <c r="B49238" s="88"/>
      <c r="C49238" s="88"/>
      <c r="D49238" s="88"/>
      <c r="E49238" s="88"/>
      <c r="F49238" s="88"/>
      <c r="G49238" s="88"/>
      <c r="H49238" s="88"/>
      <c r="I49238" s="88"/>
      <c r="J49238" s="88"/>
      <c r="K49238" s="88"/>
    </row>
    <row r="49239" spans="2:11" ht="12" hidden="1" customHeight="1" x14ac:dyDescent="0.2">
      <c r="B49239" s="88"/>
      <c r="C49239" s="88"/>
      <c r="D49239" s="88"/>
      <c r="E49239" s="88"/>
      <c r="F49239" s="88"/>
      <c r="G49239" s="88"/>
      <c r="H49239" s="88"/>
      <c r="I49239" s="88"/>
      <c r="J49239" s="88"/>
      <c r="K49239" s="88"/>
    </row>
    <row r="49240" spans="2:11" ht="12" hidden="1" customHeight="1" x14ac:dyDescent="0.2">
      <c r="B49240" s="88"/>
      <c r="C49240" s="88"/>
      <c r="D49240" s="88"/>
      <c r="E49240" s="88"/>
      <c r="F49240" s="88"/>
      <c r="G49240" s="88"/>
      <c r="H49240" s="88"/>
      <c r="I49240" s="88"/>
      <c r="J49240" s="88"/>
      <c r="K49240" s="88"/>
    </row>
    <row r="49241" spans="2:11" ht="12" hidden="1" customHeight="1" x14ac:dyDescent="0.2">
      <c r="B49241" s="88"/>
      <c r="C49241" s="88"/>
      <c r="D49241" s="88"/>
      <c r="E49241" s="88"/>
      <c r="F49241" s="88"/>
      <c r="G49241" s="88"/>
      <c r="H49241" s="88"/>
      <c r="I49241" s="88"/>
      <c r="J49241" s="88"/>
      <c r="K49241" s="88"/>
    </row>
    <row r="49242" spans="2:11" ht="12" hidden="1" customHeight="1" x14ac:dyDescent="0.2">
      <c r="B49242" s="88"/>
      <c r="C49242" s="88"/>
      <c r="D49242" s="88"/>
      <c r="E49242" s="88"/>
      <c r="F49242" s="88"/>
      <c r="G49242" s="88"/>
      <c r="H49242" s="88"/>
      <c r="I49242" s="88"/>
      <c r="J49242" s="88"/>
      <c r="K49242" s="88"/>
    </row>
    <row r="49243" spans="2:11" ht="12" hidden="1" customHeight="1" x14ac:dyDescent="0.2">
      <c r="B49243" s="88"/>
      <c r="C49243" s="88"/>
      <c r="D49243" s="88"/>
      <c r="E49243" s="88"/>
      <c r="F49243" s="88"/>
      <c r="G49243" s="88"/>
      <c r="H49243" s="88"/>
      <c r="I49243" s="88"/>
      <c r="J49243" s="88"/>
      <c r="K49243" s="88"/>
    </row>
    <row r="49244" spans="2:11" ht="12" hidden="1" customHeight="1" x14ac:dyDescent="0.2">
      <c r="B49244" s="88"/>
      <c r="C49244" s="88"/>
      <c r="D49244" s="88"/>
      <c r="E49244" s="88"/>
      <c r="F49244" s="88"/>
      <c r="G49244" s="88"/>
      <c r="H49244" s="88"/>
      <c r="I49244" s="88"/>
      <c r="J49244" s="88"/>
      <c r="K49244" s="88"/>
    </row>
    <row r="49245" spans="2:11" ht="12" hidden="1" customHeight="1" x14ac:dyDescent="0.2">
      <c r="B49245" s="88"/>
      <c r="C49245" s="88"/>
      <c r="D49245" s="88"/>
      <c r="E49245" s="88"/>
      <c r="F49245" s="88"/>
      <c r="G49245" s="88"/>
      <c r="H49245" s="88"/>
      <c r="I49245" s="88"/>
      <c r="J49245" s="88"/>
      <c r="K49245" s="88"/>
    </row>
    <row r="49246" spans="2:11" ht="12" hidden="1" customHeight="1" x14ac:dyDescent="0.2">
      <c r="B49246" s="88"/>
      <c r="C49246" s="88"/>
      <c r="D49246" s="88"/>
      <c r="E49246" s="88"/>
      <c r="F49246" s="88"/>
      <c r="G49246" s="88"/>
      <c r="H49246" s="88"/>
      <c r="I49246" s="88"/>
      <c r="J49246" s="88"/>
      <c r="K49246" s="88"/>
    </row>
    <row r="49247" spans="2:11" ht="12" hidden="1" customHeight="1" x14ac:dyDescent="0.2">
      <c r="B49247" s="88"/>
      <c r="C49247" s="88"/>
      <c r="D49247" s="88"/>
      <c r="E49247" s="88"/>
      <c r="F49247" s="88"/>
      <c r="G49247" s="88"/>
      <c r="H49247" s="88"/>
      <c r="I49247" s="88"/>
      <c r="J49247" s="88"/>
      <c r="K49247" s="88"/>
    </row>
    <row r="49248" spans="2:11" ht="12" hidden="1" customHeight="1" x14ac:dyDescent="0.2">
      <c r="B49248" s="88"/>
      <c r="C49248" s="88"/>
      <c r="D49248" s="88"/>
      <c r="E49248" s="88"/>
      <c r="F49248" s="88"/>
      <c r="G49248" s="88"/>
      <c r="H49248" s="88"/>
      <c r="I49248" s="88"/>
      <c r="J49248" s="88"/>
      <c r="K49248" s="88"/>
    </row>
    <row r="49249" spans="2:11" ht="12" hidden="1" customHeight="1" x14ac:dyDescent="0.2">
      <c r="B49249" s="88"/>
      <c r="C49249" s="88"/>
      <c r="D49249" s="88"/>
      <c r="E49249" s="88"/>
      <c r="F49249" s="88"/>
      <c r="G49249" s="88"/>
      <c r="H49249" s="88"/>
      <c r="I49249" s="88"/>
      <c r="J49249" s="88"/>
      <c r="K49249" s="88"/>
    </row>
    <row r="49250" spans="2:11" ht="12" hidden="1" customHeight="1" x14ac:dyDescent="0.2">
      <c r="B49250" s="88"/>
      <c r="C49250" s="88"/>
      <c r="D49250" s="88"/>
      <c r="E49250" s="88"/>
      <c r="F49250" s="88"/>
      <c r="G49250" s="88"/>
      <c r="H49250" s="88"/>
      <c r="I49250" s="88"/>
      <c r="J49250" s="88"/>
      <c r="K49250" s="88"/>
    </row>
    <row r="49251" spans="2:11" ht="12" hidden="1" customHeight="1" x14ac:dyDescent="0.2">
      <c r="B49251" s="88"/>
      <c r="C49251" s="88"/>
      <c r="D49251" s="88"/>
      <c r="E49251" s="88"/>
      <c r="F49251" s="88"/>
      <c r="G49251" s="88"/>
      <c r="H49251" s="88"/>
      <c r="I49251" s="88"/>
      <c r="J49251" s="88"/>
      <c r="K49251" s="88"/>
    </row>
    <row r="49252" spans="2:11" ht="12" hidden="1" customHeight="1" x14ac:dyDescent="0.2">
      <c r="B49252" s="88"/>
      <c r="C49252" s="88"/>
      <c r="D49252" s="88"/>
      <c r="E49252" s="88"/>
      <c r="F49252" s="88"/>
      <c r="G49252" s="88"/>
      <c r="H49252" s="88"/>
      <c r="I49252" s="88"/>
      <c r="J49252" s="88"/>
      <c r="K49252" s="88"/>
    </row>
    <row r="49253" spans="2:11" ht="12" hidden="1" customHeight="1" x14ac:dyDescent="0.2">
      <c r="B49253" s="88"/>
      <c r="C49253" s="88"/>
      <c r="D49253" s="88"/>
      <c r="E49253" s="88"/>
      <c r="F49253" s="88"/>
      <c r="G49253" s="88"/>
      <c r="H49253" s="88"/>
      <c r="I49253" s="88"/>
      <c r="J49253" s="88"/>
      <c r="K49253" s="88"/>
    </row>
    <row r="49254" spans="2:11" ht="12" hidden="1" customHeight="1" x14ac:dyDescent="0.2">
      <c r="B49254" s="88"/>
      <c r="C49254" s="88"/>
      <c r="D49254" s="88"/>
      <c r="E49254" s="88"/>
      <c r="F49254" s="88"/>
      <c r="G49254" s="88"/>
      <c r="H49254" s="88"/>
      <c r="I49254" s="88"/>
      <c r="J49254" s="88"/>
      <c r="K49254" s="88"/>
    </row>
    <row r="49255" spans="2:11" ht="12" hidden="1" customHeight="1" x14ac:dyDescent="0.2">
      <c r="B49255" s="88"/>
      <c r="C49255" s="88"/>
      <c r="D49255" s="88"/>
      <c r="E49255" s="88"/>
      <c r="F49255" s="88"/>
      <c r="G49255" s="88"/>
      <c r="H49255" s="88"/>
      <c r="I49255" s="88"/>
      <c r="J49255" s="88"/>
      <c r="K49255" s="88"/>
    </row>
    <row r="49256" spans="2:11" ht="12" hidden="1" customHeight="1" x14ac:dyDescent="0.2">
      <c r="B49256" s="88"/>
      <c r="C49256" s="88"/>
      <c r="D49256" s="88"/>
      <c r="E49256" s="88"/>
      <c r="F49256" s="88"/>
      <c r="G49256" s="88"/>
      <c r="H49256" s="88"/>
      <c r="I49256" s="88"/>
      <c r="J49256" s="88"/>
      <c r="K49256" s="88"/>
    </row>
    <row r="49257" spans="2:11" ht="12" hidden="1" customHeight="1" x14ac:dyDescent="0.2">
      <c r="B49257" s="88"/>
      <c r="C49257" s="88"/>
      <c r="D49257" s="88"/>
      <c r="E49257" s="88"/>
      <c r="F49257" s="88"/>
      <c r="G49257" s="88"/>
      <c r="H49257" s="88"/>
      <c r="I49257" s="88"/>
      <c r="J49257" s="88"/>
      <c r="K49257" s="88"/>
    </row>
    <row r="49258" spans="2:11" ht="12" hidden="1" customHeight="1" x14ac:dyDescent="0.2">
      <c r="B49258" s="88"/>
      <c r="C49258" s="88"/>
      <c r="D49258" s="88"/>
      <c r="E49258" s="88"/>
      <c r="F49258" s="88"/>
      <c r="G49258" s="88"/>
      <c r="H49258" s="88"/>
      <c r="I49258" s="88"/>
      <c r="J49258" s="88"/>
      <c r="K49258" s="88"/>
    </row>
    <row r="49259" spans="2:11" ht="12" hidden="1" customHeight="1" x14ac:dyDescent="0.2">
      <c r="B49259" s="88"/>
      <c r="C49259" s="88"/>
      <c r="D49259" s="88"/>
      <c r="E49259" s="88"/>
      <c r="F49259" s="88"/>
      <c r="G49259" s="88"/>
      <c r="H49259" s="88"/>
      <c r="I49259" s="88"/>
      <c r="J49259" s="88"/>
      <c r="K49259" s="88"/>
    </row>
    <row r="49260" spans="2:11" ht="12" hidden="1" customHeight="1" x14ac:dyDescent="0.2">
      <c r="B49260" s="88"/>
      <c r="C49260" s="88"/>
      <c r="D49260" s="88"/>
      <c r="E49260" s="88"/>
      <c r="F49260" s="88"/>
      <c r="G49260" s="88"/>
      <c r="H49260" s="88"/>
      <c r="I49260" s="88"/>
      <c r="J49260" s="88"/>
      <c r="K49260" s="88"/>
    </row>
    <row r="49261" spans="2:11" ht="12" hidden="1" customHeight="1" x14ac:dyDescent="0.2">
      <c r="B49261" s="88"/>
      <c r="C49261" s="88"/>
      <c r="D49261" s="88"/>
      <c r="E49261" s="88"/>
      <c r="F49261" s="88"/>
      <c r="G49261" s="88"/>
      <c r="H49261" s="88"/>
      <c r="I49261" s="88"/>
      <c r="J49261" s="88"/>
      <c r="K49261" s="88"/>
    </row>
    <row r="49262" spans="2:11" ht="12" hidden="1" customHeight="1" x14ac:dyDescent="0.2">
      <c r="B49262" s="88"/>
      <c r="C49262" s="88"/>
      <c r="D49262" s="88"/>
      <c r="E49262" s="88"/>
      <c r="F49262" s="88"/>
      <c r="G49262" s="88"/>
      <c r="H49262" s="88"/>
      <c r="I49262" s="88"/>
      <c r="J49262" s="88"/>
      <c r="K49262" s="88"/>
    </row>
    <row r="49263" spans="2:11" ht="12" hidden="1" customHeight="1" x14ac:dyDescent="0.2">
      <c r="B49263" s="88"/>
      <c r="C49263" s="88"/>
      <c r="D49263" s="88"/>
      <c r="E49263" s="88"/>
      <c r="F49263" s="88"/>
      <c r="G49263" s="88"/>
      <c r="H49263" s="88"/>
      <c r="I49263" s="88"/>
      <c r="J49263" s="88"/>
      <c r="K49263" s="88"/>
    </row>
    <row r="49264" spans="2:11" ht="12" hidden="1" customHeight="1" x14ac:dyDescent="0.2">
      <c r="B49264" s="88"/>
      <c r="C49264" s="88"/>
      <c r="D49264" s="88"/>
      <c r="E49264" s="88"/>
      <c r="F49264" s="88"/>
      <c r="G49264" s="88"/>
      <c r="H49264" s="88"/>
      <c r="I49264" s="88"/>
      <c r="J49264" s="88"/>
      <c r="K49264" s="88"/>
    </row>
    <row r="49265" spans="2:11" ht="12" hidden="1" customHeight="1" x14ac:dyDescent="0.2">
      <c r="B49265" s="88"/>
      <c r="C49265" s="88"/>
      <c r="D49265" s="88"/>
      <c r="E49265" s="88"/>
      <c r="F49265" s="88"/>
      <c r="G49265" s="88"/>
      <c r="H49265" s="88"/>
      <c r="I49265" s="88"/>
      <c r="J49265" s="88"/>
      <c r="K49265" s="88"/>
    </row>
    <row r="49266" spans="2:11" ht="12" hidden="1" customHeight="1" x14ac:dyDescent="0.2">
      <c r="B49266" s="88"/>
      <c r="C49266" s="88"/>
      <c r="D49266" s="88"/>
      <c r="E49266" s="88"/>
      <c r="F49266" s="88"/>
      <c r="G49266" s="88"/>
      <c r="H49266" s="88"/>
      <c r="I49266" s="88"/>
      <c r="J49266" s="88"/>
      <c r="K49266" s="88"/>
    </row>
    <row r="49267" spans="2:11" ht="12" hidden="1" customHeight="1" x14ac:dyDescent="0.2">
      <c r="B49267" s="88"/>
      <c r="C49267" s="88"/>
      <c r="D49267" s="88"/>
      <c r="E49267" s="88"/>
      <c r="F49267" s="88"/>
      <c r="G49267" s="88"/>
      <c r="H49267" s="88"/>
      <c r="I49267" s="88"/>
      <c r="J49267" s="88"/>
      <c r="K49267" s="88"/>
    </row>
    <row r="49268" spans="2:11" ht="12" hidden="1" customHeight="1" x14ac:dyDescent="0.2">
      <c r="B49268" s="88"/>
      <c r="C49268" s="88"/>
      <c r="D49268" s="88"/>
      <c r="E49268" s="88"/>
      <c r="F49268" s="88"/>
      <c r="G49268" s="88"/>
      <c r="H49268" s="88"/>
      <c r="I49268" s="88"/>
      <c r="J49268" s="88"/>
      <c r="K49268" s="88"/>
    </row>
    <row r="49269" spans="2:11" ht="12" hidden="1" customHeight="1" x14ac:dyDescent="0.2">
      <c r="B49269" s="88"/>
      <c r="C49269" s="88"/>
      <c r="D49269" s="88"/>
      <c r="E49269" s="88"/>
      <c r="F49269" s="88"/>
      <c r="G49269" s="88"/>
      <c r="H49269" s="88"/>
      <c r="I49269" s="88"/>
      <c r="J49269" s="88"/>
      <c r="K49269" s="88"/>
    </row>
    <row r="49270" spans="2:11" ht="12" hidden="1" customHeight="1" x14ac:dyDescent="0.2">
      <c r="B49270" s="88"/>
      <c r="C49270" s="88"/>
      <c r="D49270" s="88"/>
      <c r="E49270" s="88"/>
      <c r="F49270" s="88"/>
      <c r="G49270" s="88"/>
      <c r="H49270" s="88"/>
      <c r="I49270" s="88"/>
      <c r="J49270" s="88"/>
      <c r="K49270" s="88"/>
    </row>
    <row r="49271" spans="2:11" ht="12" hidden="1" customHeight="1" x14ac:dyDescent="0.2">
      <c r="B49271" s="88"/>
      <c r="C49271" s="88"/>
      <c r="D49271" s="88"/>
      <c r="E49271" s="88"/>
      <c r="F49271" s="88"/>
      <c r="G49271" s="88"/>
      <c r="H49271" s="88"/>
      <c r="I49271" s="88"/>
      <c r="J49271" s="88"/>
      <c r="K49271" s="88"/>
    </row>
    <row r="49272" spans="2:11" ht="12" hidden="1" customHeight="1" x14ac:dyDescent="0.2">
      <c r="B49272" s="88"/>
      <c r="C49272" s="88"/>
      <c r="D49272" s="88"/>
      <c r="E49272" s="88"/>
      <c r="F49272" s="88"/>
      <c r="G49272" s="88"/>
      <c r="H49272" s="88"/>
      <c r="I49272" s="88"/>
      <c r="J49272" s="88"/>
      <c r="K49272" s="88"/>
    </row>
    <row r="49273" spans="2:11" ht="12" hidden="1" customHeight="1" x14ac:dyDescent="0.2">
      <c r="B49273" s="88"/>
      <c r="C49273" s="88"/>
      <c r="D49273" s="88"/>
      <c r="E49273" s="88"/>
      <c r="F49273" s="88"/>
      <c r="G49273" s="88"/>
      <c r="H49273" s="88"/>
      <c r="I49273" s="88"/>
      <c r="J49273" s="88"/>
      <c r="K49273" s="88"/>
    </row>
    <row r="49274" spans="2:11" ht="12" hidden="1" customHeight="1" x14ac:dyDescent="0.2">
      <c r="B49274" s="88"/>
      <c r="C49274" s="88"/>
      <c r="D49274" s="88"/>
      <c r="E49274" s="88"/>
      <c r="F49274" s="88"/>
      <c r="G49274" s="88"/>
      <c r="H49274" s="88"/>
      <c r="I49274" s="88"/>
      <c r="J49274" s="88"/>
      <c r="K49274" s="88"/>
    </row>
    <row r="49275" spans="2:11" ht="12" hidden="1" customHeight="1" x14ac:dyDescent="0.2">
      <c r="B49275" s="88"/>
      <c r="C49275" s="88"/>
      <c r="D49275" s="88"/>
      <c r="E49275" s="88"/>
      <c r="F49275" s="88"/>
      <c r="G49275" s="88"/>
      <c r="H49275" s="88"/>
      <c r="I49275" s="88"/>
      <c r="J49275" s="88"/>
      <c r="K49275" s="88"/>
    </row>
    <row r="49276" spans="2:11" ht="12" hidden="1" customHeight="1" x14ac:dyDescent="0.2">
      <c r="B49276" s="88"/>
      <c r="C49276" s="88"/>
      <c r="D49276" s="88"/>
      <c r="E49276" s="88"/>
      <c r="F49276" s="88"/>
      <c r="G49276" s="88"/>
      <c r="H49276" s="88"/>
      <c r="I49276" s="88"/>
      <c r="J49276" s="88"/>
      <c r="K49276" s="88"/>
    </row>
    <row r="49277" spans="2:11" ht="12" hidden="1" customHeight="1" x14ac:dyDescent="0.2">
      <c r="B49277" s="88"/>
      <c r="C49277" s="88"/>
      <c r="D49277" s="88"/>
      <c r="E49277" s="88"/>
      <c r="F49277" s="88"/>
      <c r="G49277" s="88"/>
      <c r="H49277" s="88"/>
      <c r="I49277" s="88"/>
      <c r="J49277" s="88"/>
      <c r="K49277" s="88"/>
    </row>
    <row r="49278" spans="2:11" ht="12" hidden="1" customHeight="1" x14ac:dyDescent="0.2">
      <c r="B49278" s="88"/>
      <c r="C49278" s="88"/>
      <c r="D49278" s="88"/>
      <c r="E49278" s="88"/>
      <c r="F49278" s="88"/>
      <c r="G49278" s="88"/>
      <c r="H49278" s="88"/>
      <c r="I49278" s="88"/>
      <c r="J49278" s="88"/>
      <c r="K49278" s="88"/>
    </row>
    <row r="49279" spans="2:11" ht="12" hidden="1" customHeight="1" x14ac:dyDescent="0.2">
      <c r="B49279" s="88"/>
      <c r="C49279" s="88"/>
      <c r="D49279" s="88"/>
      <c r="E49279" s="88"/>
      <c r="F49279" s="88"/>
      <c r="G49279" s="88"/>
      <c r="H49279" s="88"/>
      <c r="I49279" s="88"/>
      <c r="J49279" s="88"/>
      <c r="K49279" s="88"/>
    </row>
    <row r="49280" spans="2:11" ht="12" hidden="1" customHeight="1" x14ac:dyDescent="0.2">
      <c r="B49280" s="88"/>
      <c r="C49280" s="88"/>
      <c r="D49280" s="88"/>
      <c r="E49280" s="88"/>
      <c r="F49280" s="88"/>
      <c r="G49280" s="88"/>
      <c r="H49280" s="88"/>
      <c r="I49280" s="88"/>
      <c r="J49280" s="88"/>
      <c r="K49280" s="88"/>
    </row>
    <row r="49281" spans="2:11" ht="12" hidden="1" customHeight="1" x14ac:dyDescent="0.2">
      <c r="B49281" s="88"/>
      <c r="C49281" s="88"/>
      <c r="D49281" s="88"/>
      <c r="E49281" s="88"/>
      <c r="F49281" s="88"/>
      <c r="G49281" s="88"/>
      <c r="H49281" s="88"/>
      <c r="I49281" s="88"/>
      <c r="J49281" s="88"/>
      <c r="K49281" s="88"/>
    </row>
    <row r="49282" spans="2:11" ht="12" hidden="1" customHeight="1" x14ac:dyDescent="0.2">
      <c r="B49282" s="88"/>
      <c r="C49282" s="88"/>
      <c r="D49282" s="88"/>
      <c r="E49282" s="88"/>
      <c r="F49282" s="88"/>
      <c r="G49282" s="88"/>
      <c r="H49282" s="88"/>
      <c r="I49282" s="88"/>
      <c r="J49282" s="88"/>
      <c r="K49282" s="88"/>
    </row>
    <row r="49283" spans="2:11" ht="12" hidden="1" customHeight="1" x14ac:dyDescent="0.2">
      <c r="B49283" s="88"/>
      <c r="C49283" s="88"/>
      <c r="D49283" s="88"/>
      <c r="E49283" s="88"/>
      <c r="F49283" s="88"/>
      <c r="G49283" s="88"/>
      <c r="H49283" s="88"/>
      <c r="I49283" s="88"/>
      <c r="J49283" s="88"/>
      <c r="K49283" s="88"/>
    </row>
    <row r="49284" spans="2:11" ht="12" hidden="1" customHeight="1" x14ac:dyDescent="0.2">
      <c r="B49284" s="88"/>
      <c r="C49284" s="88"/>
      <c r="D49284" s="88"/>
      <c r="E49284" s="88"/>
      <c r="F49284" s="88"/>
      <c r="G49284" s="88"/>
      <c r="H49284" s="88"/>
      <c r="I49284" s="88"/>
      <c r="J49284" s="88"/>
      <c r="K49284" s="88"/>
    </row>
    <row r="49285" spans="2:11" ht="12" hidden="1" customHeight="1" x14ac:dyDescent="0.2">
      <c r="B49285" s="88"/>
      <c r="C49285" s="88"/>
      <c r="D49285" s="88"/>
      <c r="E49285" s="88"/>
      <c r="F49285" s="88"/>
      <c r="G49285" s="88"/>
      <c r="H49285" s="88"/>
      <c r="I49285" s="88"/>
      <c r="J49285" s="88"/>
      <c r="K49285" s="88"/>
    </row>
    <row r="49286" spans="2:11" ht="12" hidden="1" customHeight="1" x14ac:dyDescent="0.2">
      <c r="B49286" s="88"/>
      <c r="C49286" s="88"/>
      <c r="D49286" s="88"/>
      <c r="E49286" s="88"/>
      <c r="F49286" s="88"/>
      <c r="G49286" s="88"/>
      <c r="H49286" s="88"/>
      <c r="I49286" s="88"/>
      <c r="J49286" s="88"/>
      <c r="K49286" s="88"/>
    </row>
    <row r="49287" spans="2:11" ht="12" hidden="1" customHeight="1" x14ac:dyDescent="0.2">
      <c r="B49287" s="88"/>
      <c r="C49287" s="88"/>
      <c r="D49287" s="88"/>
      <c r="E49287" s="88"/>
      <c r="F49287" s="88"/>
      <c r="G49287" s="88"/>
      <c r="H49287" s="88"/>
      <c r="I49287" s="88"/>
      <c r="J49287" s="88"/>
      <c r="K49287" s="88"/>
    </row>
    <row r="49288" spans="2:11" ht="12" hidden="1" customHeight="1" x14ac:dyDescent="0.2">
      <c r="B49288" s="88"/>
      <c r="C49288" s="88"/>
      <c r="D49288" s="88"/>
      <c r="E49288" s="88"/>
      <c r="F49288" s="88"/>
      <c r="G49288" s="88"/>
      <c r="H49288" s="88"/>
      <c r="I49288" s="88"/>
      <c r="J49288" s="88"/>
      <c r="K49288" s="88"/>
    </row>
    <row r="49289" spans="2:11" ht="12" hidden="1" customHeight="1" x14ac:dyDescent="0.2">
      <c r="B49289" s="88"/>
      <c r="C49289" s="88"/>
      <c r="D49289" s="88"/>
      <c r="E49289" s="88"/>
      <c r="F49289" s="88"/>
      <c r="G49289" s="88"/>
      <c r="H49289" s="88"/>
      <c r="I49289" s="88"/>
      <c r="J49289" s="88"/>
      <c r="K49289" s="88"/>
    </row>
    <row r="49290" spans="2:11" ht="12" hidden="1" customHeight="1" x14ac:dyDescent="0.2">
      <c r="B49290" s="88"/>
      <c r="C49290" s="88"/>
      <c r="D49290" s="88"/>
      <c r="E49290" s="88"/>
      <c r="F49290" s="88"/>
      <c r="G49290" s="88"/>
      <c r="H49290" s="88"/>
      <c r="I49290" s="88"/>
      <c r="J49290" s="88"/>
      <c r="K49290" s="88"/>
    </row>
    <row r="49291" spans="2:11" ht="12" hidden="1" customHeight="1" x14ac:dyDescent="0.2">
      <c r="B49291" s="88"/>
      <c r="C49291" s="88"/>
      <c r="D49291" s="88"/>
      <c r="E49291" s="88"/>
      <c r="F49291" s="88"/>
      <c r="G49291" s="88"/>
      <c r="H49291" s="88"/>
      <c r="I49291" s="88"/>
      <c r="J49291" s="88"/>
      <c r="K49291" s="88"/>
    </row>
    <row r="49292" spans="2:11" ht="12" hidden="1" customHeight="1" x14ac:dyDescent="0.2">
      <c r="B49292" s="88"/>
      <c r="C49292" s="88"/>
      <c r="D49292" s="88"/>
      <c r="E49292" s="88"/>
      <c r="F49292" s="88"/>
      <c r="G49292" s="88"/>
      <c r="H49292" s="88"/>
      <c r="I49292" s="88"/>
      <c r="J49292" s="88"/>
      <c r="K49292" s="88"/>
    </row>
    <row r="49293" spans="2:11" ht="12" hidden="1" customHeight="1" x14ac:dyDescent="0.2">
      <c r="B49293" s="88"/>
      <c r="C49293" s="88"/>
      <c r="D49293" s="88"/>
      <c r="E49293" s="88"/>
      <c r="F49293" s="88"/>
      <c r="G49293" s="88"/>
      <c r="H49293" s="88"/>
      <c r="I49293" s="88"/>
      <c r="J49293" s="88"/>
      <c r="K49293" s="88"/>
    </row>
    <row r="49294" spans="2:11" ht="12" hidden="1" customHeight="1" x14ac:dyDescent="0.2">
      <c r="B49294" s="88"/>
      <c r="C49294" s="88"/>
      <c r="D49294" s="88"/>
      <c r="E49294" s="88"/>
      <c r="F49294" s="88"/>
      <c r="G49294" s="88"/>
      <c r="H49294" s="88"/>
      <c r="I49294" s="88"/>
      <c r="J49294" s="88"/>
      <c r="K49294" s="88"/>
    </row>
    <row r="49295" spans="2:11" ht="12" hidden="1" customHeight="1" x14ac:dyDescent="0.2">
      <c r="B49295" s="88"/>
      <c r="C49295" s="88"/>
      <c r="D49295" s="88"/>
      <c r="E49295" s="88"/>
      <c r="F49295" s="88"/>
      <c r="G49295" s="88"/>
      <c r="H49295" s="88"/>
      <c r="I49295" s="88"/>
      <c r="J49295" s="88"/>
      <c r="K49295" s="88"/>
    </row>
    <row r="49296" spans="2:11" ht="12" hidden="1" customHeight="1" x14ac:dyDescent="0.2">
      <c r="B49296" s="88"/>
      <c r="C49296" s="88"/>
      <c r="D49296" s="88"/>
      <c r="E49296" s="88"/>
      <c r="F49296" s="88"/>
      <c r="G49296" s="88"/>
      <c r="H49296" s="88"/>
      <c r="I49296" s="88"/>
      <c r="J49296" s="88"/>
      <c r="K49296" s="88"/>
    </row>
    <row r="49297" spans="2:11" ht="12" hidden="1" customHeight="1" x14ac:dyDescent="0.2">
      <c r="B49297" s="88"/>
      <c r="C49297" s="88"/>
      <c r="D49297" s="88"/>
      <c r="E49297" s="88"/>
      <c r="F49297" s="88"/>
      <c r="G49297" s="88"/>
      <c r="H49297" s="88"/>
      <c r="I49297" s="88"/>
      <c r="J49297" s="88"/>
      <c r="K49297" s="88"/>
    </row>
    <row r="49298" spans="2:11" ht="12" hidden="1" customHeight="1" x14ac:dyDescent="0.2">
      <c r="B49298" s="88"/>
      <c r="C49298" s="88"/>
      <c r="D49298" s="88"/>
      <c r="E49298" s="88"/>
      <c r="F49298" s="88"/>
      <c r="G49298" s="88"/>
      <c r="H49298" s="88"/>
      <c r="I49298" s="88"/>
      <c r="J49298" s="88"/>
      <c r="K49298" s="88"/>
    </row>
    <row r="49299" spans="2:11" ht="12" hidden="1" customHeight="1" x14ac:dyDescent="0.2">
      <c r="B49299" s="88"/>
      <c r="C49299" s="88"/>
      <c r="D49299" s="88"/>
      <c r="E49299" s="88"/>
      <c r="F49299" s="88"/>
      <c r="G49299" s="88"/>
      <c r="H49299" s="88"/>
      <c r="I49299" s="88"/>
      <c r="J49299" s="88"/>
      <c r="K49299" s="88"/>
    </row>
    <row r="49300" spans="2:11" ht="12" hidden="1" customHeight="1" x14ac:dyDescent="0.2">
      <c r="B49300" s="88"/>
      <c r="C49300" s="88"/>
      <c r="D49300" s="88"/>
      <c r="E49300" s="88"/>
      <c r="F49300" s="88"/>
      <c r="G49300" s="88"/>
      <c r="H49300" s="88"/>
      <c r="I49300" s="88"/>
      <c r="J49300" s="88"/>
      <c r="K49300" s="88"/>
    </row>
    <row r="49301" spans="2:11" ht="12" hidden="1" customHeight="1" x14ac:dyDescent="0.2">
      <c r="B49301" s="88"/>
      <c r="C49301" s="88"/>
      <c r="D49301" s="88"/>
      <c r="E49301" s="88"/>
      <c r="F49301" s="88"/>
      <c r="G49301" s="88"/>
      <c r="H49301" s="88"/>
      <c r="I49301" s="88"/>
      <c r="J49301" s="88"/>
      <c r="K49301" s="88"/>
    </row>
    <row r="49302" spans="2:11" ht="12" hidden="1" customHeight="1" x14ac:dyDescent="0.2">
      <c r="B49302" s="88"/>
      <c r="C49302" s="88"/>
      <c r="D49302" s="88"/>
      <c r="E49302" s="88"/>
      <c r="F49302" s="88"/>
      <c r="G49302" s="88"/>
      <c r="H49302" s="88"/>
      <c r="I49302" s="88"/>
      <c r="J49302" s="88"/>
      <c r="K49302" s="88"/>
    </row>
    <row r="49303" spans="2:11" ht="12" hidden="1" customHeight="1" x14ac:dyDescent="0.2">
      <c r="B49303" s="88"/>
      <c r="C49303" s="88"/>
      <c r="D49303" s="88"/>
      <c r="E49303" s="88"/>
      <c r="F49303" s="88"/>
      <c r="G49303" s="88"/>
      <c r="H49303" s="88"/>
      <c r="I49303" s="88"/>
      <c r="J49303" s="88"/>
      <c r="K49303" s="88"/>
    </row>
    <row r="49304" spans="2:11" ht="12" hidden="1" customHeight="1" x14ac:dyDescent="0.2">
      <c r="B49304" s="88"/>
      <c r="C49304" s="88"/>
      <c r="D49304" s="88"/>
      <c r="E49304" s="88"/>
      <c r="F49304" s="88"/>
      <c r="G49304" s="88"/>
      <c r="H49304" s="88"/>
      <c r="I49304" s="88"/>
      <c r="J49304" s="88"/>
      <c r="K49304" s="88"/>
    </row>
    <row r="49305" spans="2:11" ht="12" hidden="1" customHeight="1" x14ac:dyDescent="0.2">
      <c r="B49305" s="88"/>
      <c r="C49305" s="88"/>
      <c r="D49305" s="88"/>
      <c r="E49305" s="88"/>
      <c r="F49305" s="88"/>
      <c r="G49305" s="88"/>
      <c r="H49305" s="88"/>
      <c r="I49305" s="88"/>
      <c r="J49305" s="88"/>
      <c r="K49305" s="88"/>
    </row>
    <row r="49306" spans="2:11" ht="12" hidden="1" customHeight="1" x14ac:dyDescent="0.2">
      <c r="B49306" s="88"/>
      <c r="C49306" s="88"/>
      <c r="D49306" s="88"/>
      <c r="E49306" s="88"/>
      <c r="F49306" s="88"/>
      <c r="G49306" s="88"/>
      <c r="H49306" s="88"/>
      <c r="I49306" s="88"/>
      <c r="J49306" s="88"/>
      <c r="K49306" s="88"/>
    </row>
    <row r="49307" spans="2:11" ht="12" hidden="1" customHeight="1" x14ac:dyDescent="0.2">
      <c r="B49307" s="88"/>
      <c r="C49307" s="88"/>
      <c r="D49307" s="88"/>
      <c r="E49307" s="88"/>
      <c r="F49307" s="88"/>
      <c r="G49307" s="88"/>
      <c r="H49307" s="88"/>
      <c r="I49307" s="88"/>
      <c r="J49307" s="88"/>
      <c r="K49307" s="88"/>
    </row>
    <row r="49308" spans="2:11" ht="12" hidden="1" customHeight="1" x14ac:dyDescent="0.2">
      <c r="B49308" s="88"/>
      <c r="C49308" s="88"/>
      <c r="D49308" s="88"/>
      <c r="E49308" s="88"/>
      <c r="F49308" s="88"/>
      <c r="G49308" s="88"/>
      <c r="H49308" s="88"/>
      <c r="I49308" s="88"/>
      <c r="J49308" s="88"/>
      <c r="K49308" s="88"/>
    </row>
    <row r="49309" spans="2:11" ht="12" hidden="1" customHeight="1" x14ac:dyDescent="0.2">
      <c r="B49309" s="88"/>
      <c r="C49309" s="88"/>
      <c r="D49309" s="88"/>
      <c r="E49309" s="88"/>
      <c r="F49309" s="88"/>
      <c r="G49309" s="88"/>
      <c r="H49309" s="88"/>
      <c r="I49309" s="88"/>
      <c r="J49309" s="88"/>
      <c r="K49309" s="88"/>
    </row>
    <row r="49310" spans="2:11" ht="12" hidden="1" customHeight="1" x14ac:dyDescent="0.2">
      <c r="B49310" s="88"/>
      <c r="C49310" s="88"/>
      <c r="D49310" s="88"/>
      <c r="E49310" s="88"/>
      <c r="F49310" s="88"/>
      <c r="G49310" s="88"/>
      <c r="H49310" s="88"/>
      <c r="I49310" s="88"/>
      <c r="J49310" s="88"/>
      <c r="K49310" s="88"/>
    </row>
    <row r="49311" spans="2:11" ht="12" hidden="1" customHeight="1" x14ac:dyDescent="0.2">
      <c r="B49311" s="88"/>
      <c r="C49311" s="88"/>
      <c r="D49311" s="88"/>
      <c r="E49311" s="88"/>
      <c r="F49311" s="88"/>
      <c r="G49311" s="88"/>
      <c r="H49311" s="88"/>
      <c r="I49311" s="88"/>
      <c r="J49311" s="88"/>
      <c r="K49311" s="88"/>
    </row>
    <row r="49312" spans="2:11" ht="12" hidden="1" customHeight="1" x14ac:dyDescent="0.2">
      <c r="B49312" s="88"/>
      <c r="C49312" s="88"/>
      <c r="D49312" s="88"/>
      <c r="E49312" s="88"/>
      <c r="F49312" s="88"/>
      <c r="G49312" s="88"/>
      <c r="H49312" s="88"/>
      <c r="I49312" s="88"/>
      <c r="J49312" s="88"/>
      <c r="K49312" s="88"/>
    </row>
    <row r="49313" spans="2:11" ht="12" hidden="1" customHeight="1" x14ac:dyDescent="0.2">
      <c r="B49313" s="88"/>
      <c r="C49313" s="88"/>
      <c r="D49313" s="88"/>
      <c r="E49313" s="88"/>
      <c r="F49313" s="88"/>
      <c r="G49313" s="88"/>
      <c r="H49313" s="88"/>
      <c r="I49313" s="88"/>
      <c r="J49313" s="88"/>
      <c r="K49313" s="88"/>
    </row>
    <row r="49314" spans="2:11" ht="12" hidden="1" customHeight="1" x14ac:dyDescent="0.2">
      <c r="B49314" s="88"/>
      <c r="C49314" s="88"/>
      <c r="D49314" s="88"/>
      <c r="E49314" s="88"/>
      <c r="F49314" s="88"/>
      <c r="G49314" s="88"/>
      <c r="H49314" s="88"/>
      <c r="I49314" s="88"/>
      <c r="J49314" s="88"/>
      <c r="K49314" s="88"/>
    </row>
    <row r="49315" spans="2:11" ht="12" hidden="1" customHeight="1" x14ac:dyDescent="0.2">
      <c r="B49315" s="88"/>
      <c r="C49315" s="88"/>
      <c r="D49315" s="88"/>
      <c r="E49315" s="88"/>
      <c r="F49315" s="88"/>
      <c r="G49315" s="88"/>
      <c r="H49315" s="88"/>
      <c r="I49315" s="88"/>
      <c r="J49315" s="88"/>
      <c r="K49315" s="88"/>
    </row>
    <row r="49316" spans="2:11" ht="12" hidden="1" customHeight="1" x14ac:dyDescent="0.2">
      <c r="B49316" s="88"/>
      <c r="C49316" s="88"/>
      <c r="D49316" s="88"/>
      <c r="E49316" s="88"/>
      <c r="F49316" s="88"/>
      <c r="G49316" s="88"/>
      <c r="H49316" s="88"/>
      <c r="I49316" s="88"/>
      <c r="J49316" s="88"/>
      <c r="K49316" s="88"/>
    </row>
    <row r="49317" spans="2:11" ht="12" hidden="1" customHeight="1" x14ac:dyDescent="0.2">
      <c r="B49317" s="88"/>
      <c r="C49317" s="88"/>
      <c r="D49317" s="88"/>
      <c r="E49317" s="88"/>
      <c r="F49317" s="88"/>
      <c r="G49317" s="88"/>
      <c r="H49317" s="88"/>
      <c r="I49317" s="88"/>
      <c r="J49317" s="88"/>
      <c r="K49317" s="88"/>
    </row>
    <row r="49318" spans="2:11" ht="12" hidden="1" customHeight="1" x14ac:dyDescent="0.2">
      <c r="B49318" s="88"/>
      <c r="C49318" s="88"/>
      <c r="D49318" s="88"/>
      <c r="E49318" s="88"/>
      <c r="F49318" s="88"/>
      <c r="G49318" s="88"/>
      <c r="H49318" s="88"/>
      <c r="I49318" s="88"/>
      <c r="J49318" s="88"/>
      <c r="K49318" s="88"/>
    </row>
    <row r="49319" spans="2:11" ht="12" hidden="1" customHeight="1" x14ac:dyDescent="0.2">
      <c r="B49319" s="88"/>
      <c r="C49319" s="88"/>
      <c r="D49319" s="88"/>
      <c r="E49319" s="88"/>
      <c r="F49319" s="88"/>
      <c r="G49319" s="88"/>
      <c r="H49319" s="88"/>
      <c r="I49319" s="88"/>
      <c r="J49319" s="88"/>
      <c r="K49319" s="88"/>
    </row>
    <row r="49320" spans="2:11" ht="12" hidden="1" customHeight="1" x14ac:dyDescent="0.2">
      <c r="B49320" s="88"/>
      <c r="C49320" s="88"/>
      <c r="D49320" s="88"/>
      <c r="E49320" s="88"/>
      <c r="F49320" s="88"/>
      <c r="G49320" s="88"/>
      <c r="H49320" s="88"/>
      <c r="I49320" s="88"/>
      <c r="J49320" s="88"/>
      <c r="K49320" s="88"/>
    </row>
    <row r="49321" spans="2:11" ht="12" hidden="1" customHeight="1" x14ac:dyDescent="0.2">
      <c r="B49321" s="88"/>
      <c r="C49321" s="88"/>
      <c r="D49321" s="88"/>
      <c r="E49321" s="88"/>
      <c r="F49321" s="88"/>
      <c r="G49321" s="88"/>
      <c r="H49321" s="88"/>
      <c r="I49321" s="88"/>
      <c r="J49321" s="88"/>
      <c r="K49321" s="88"/>
    </row>
    <row r="49322" spans="2:11" ht="12" hidden="1" customHeight="1" x14ac:dyDescent="0.2">
      <c r="B49322" s="88"/>
      <c r="C49322" s="88"/>
      <c r="D49322" s="88"/>
      <c r="E49322" s="88"/>
      <c r="F49322" s="88"/>
      <c r="G49322" s="88"/>
      <c r="H49322" s="88"/>
      <c r="I49322" s="88"/>
      <c r="J49322" s="88"/>
      <c r="K49322" s="88"/>
    </row>
    <row r="49323" spans="2:11" ht="12" hidden="1" customHeight="1" x14ac:dyDescent="0.2">
      <c r="B49323" s="88"/>
      <c r="C49323" s="88"/>
      <c r="D49323" s="88"/>
      <c r="E49323" s="88"/>
      <c r="F49323" s="88"/>
      <c r="G49323" s="88"/>
      <c r="H49323" s="88"/>
      <c r="I49323" s="88"/>
      <c r="J49323" s="88"/>
      <c r="K49323" s="88"/>
    </row>
    <row r="49324" spans="2:11" ht="12" hidden="1" customHeight="1" x14ac:dyDescent="0.2">
      <c r="B49324" s="88"/>
      <c r="C49324" s="88"/>
      <c r="D49324" s="88"/>
      <c r="E49324" s="88"/>
      <c r="F49324" s="88"/>
      <c r="G49324" s="88"/>
      <c r="H49324" s="88"/>
      <c r="I49324" s="88"/>
      <c r="J49324" s="88"/>
      <c r="K49324" s="88"/>
    </row>
    <row r="49325" spans="2:11" ht="12" hidden="1" customHeight="1" x14ac:dyDescent="0.2">
      <c r="B49325" s="88"/>
      <c r="C49325" s="88"/>
      <c r="D49325" s="88"/>
      <c r="E49325" s="88"/>
      <c r="F49325" s="88"/>
      <c r="G49325" s="88"/>
      <c r="H49325" s="88"/>
      <c r="I49325" s="88"/>
      <c r="J49325" s="88"/>
      <c r="K49325" s="88"/>
    </row>
    <row r="49326" spans="2:11" ht="12" hidden="1" customHeight="1" x14ac:dyDescent="0.2">
      <c r="B49326" s="88"/>
      <c r="C49326" s="88"/>
      <c r="D49326" s="88"/>
      <c r="E49326" s="88"/>
      <c r="F49326" s="88"/>
      <c r="G49326" s="88"/>
      <c r="H49326" s="88"/>
      <c r="I49326" s="88"/>
      <c r="J49326" s="88"/>
      <c r="K49326" s="88"/>
    </row>
    <row r="49327" spans="2:11" ht="12" hidden="1" customHeight="1" x14ac:dyDescent="0.2">
      <c r="B49327" s="88"/>
      <c r="C49327" s="88"/>
      <c r="D49327" s="88"/>
      <c r="E49327" s="88"/>
      <c r="F49327" s="88"/>
      <c r="G49327" s="88"/>
      <c r="H49327" s="88"/>
      <c r="I49327" s="88"/>
      <c r="J49327" s="88"/>
      <c r="K49327" s="88"/>
    </row>
    <row r="49328" spans="2:11" ht="12" hidden="1" customHeight="1" x14ac:dyDescent="0.2">
      <c r="B49328" s="88"/>
      <c r="C49328" s="88"/>
      <c r="D49328" s="88"/>
      <c r="E49328" s="88"/>
      <c r="F49328" s="88"/>
      <c r="G49328" s="88"/>
      <c r="H49328" s="88"/>
      <c r="I49328" s="88"/>
      <c r="J49328" s="88"/>
      <c r="K49328" s="88"/>
    </row>
    <row r="49329" spans="2:11" ht="12" hidden="1" customHeight="1" x14ac:dyDescent="0.2">
      <c r="B49329" s="88"/>
      <c r="C49329" s="88"/>
      <c r="D49329" s="88"/>
      <c r="E49329" s="88"/>
      <c r="F49329" s="88"/>
      <c r="G49329" s="88"/>
      <c r="H49329" s="88"/>
      <c r="I49329" s="88"/>
      <c r="J49329" s="88"/>
      <c r="K49329" s="88"/>
    </row>
    <row r="49330" spans="2:11" ht="12" hidden="1" customHeight="1" x14ac:dyDescent="0.2">
      <c r="B49330" s="88"/>
      <c r="C49330" s="88"/>
      <c r="D49330" s="88"/>
      <c r="E49330" s="88"/>
      <c r="F49330" s="88"/>
      <c r="G49330" s="88"/>
      <c r="H49330" s="88"/>
      <c r="I49330" s="88"/>
      <c r="J49330" s="88"/>
      <c r="K49330" s="88"/>
    </row>
    <row r="49331" spans="2:11" ht="12" hidden="1" customHeight="1" x14ac:dyDescent="0.2">
      <c r="B49331" s="88"/>
      <c r="C49331" s="88"/>
      <c r="D49331" s="88"/>
      <c r="E49331" s="88"/>
      <c r="F49331" s="88"/>
      <c r="G49331" s="88"/>
      <c r="H49331" s="88"/>
      <c r="I49331" s="88"/>
      <c r="J49331" s="88"/>
      <c r="K49331" s="88"/>
    </row>
    <row r="49332" spans="2:11" ht="12" hidden="1" customHeight="1" x14ac:dyDescent="0.2">
      <c r="B49332" s="88"/>
      <c r="C49332" s="88"/>
      <c r="D49332" s="88"/>
      <c r="E49332" s="88"/>
      <c r="F49332" s="88"/>
      <c r="G49332" s="88"/>
      <c r="H49332" s="88"/>
      <c r="I49332" s="88"/>
      <c r="J49332" s="88"/>
      <c r="K49332" s="88"/>
    </row>
    <row r="49333" spans="2:11" ht="12" hidden="1" customHeight="1" x14ac:dyDescent="0.2">
      <c r="B49333" s="88"/>
      <c r="C49333" s="88"/>
      <c r="D49333" s="88"/>
      <c r="E49333" s="88"/>
      <c r="F49333" s="88"/>
      <c r="G49333" s="88"/>
      <c r="H49333" s="88"/>
      <c r="I49333" s="88"/>
      <c r="J49333" s="88"/>
      <c r="K49333" s="88"/>
    </row>
    <row r="49334" spans="2:11" ht="12" hidden="1" customHeight="1" x14ac:dyDescent="0.2">
      <c r="B49334" s="88"/>
      <c r="C49334" s="88"/>
      <c r="D49334" s="88"/>
      <c r="E49334" s="88"/>
      <c r="F49334" s="88"/>
      <c r="G49334" s="88"/>
      <c r="H49334" s="88"/>
      <c r="I49334" s="88"/>
      <c r="J49334" s="88"/>
      <c r="K49334" s="88"/>
    </row>
    <row r="49335" spans="2:11" ht="12" hidden="1" customHeight="1" x14ac:dyDescent="0.2">
      <c r="B49335" s="88"/>
      <c r="C49335" s="88"/>
      <c r="D49335" s="88"/>
      <c r="E49335" s="88"/>
      <c r="F49335" s="88"/>
      <c r="G49335" s="88"/>
      <c r="H49335" s="88"/>
      <c r="I49335" s="88"/>
      <c r="J49335" s="88"/>
      <c r="K49335" s="88"/>
    </row>
    <row r="49336" spans="2:11" ht="12" hidden="1" customHeight="1" x14ac:dyDescent="0.2">
      <c r="B49336" s="88"/>
      <c r="C49336" s="88"/>
      <c r="D49336" s="88"/>
      <c r="E49336" s="88"/>
      <c r="F49336" s="88"/>
      <c r="G49336" s="88"/>
      <c r="H49336" s="88"/>
      <c r="I49336" s="88"/>
      <c r="J49336" s="88"/>
      <c r="K49336" s="88"/>
    </row>
    <row r="49337" spans="2:11" ht="12" hidden="1" customHeight="1" x14ac:dyDescent="0.2">
      <c r="B49337" s="88"/>
      <c r="C49337" s="88"/>
      <c r="D49337" s="88"/>
      <c r="E49337" s="88"/>
      <c r="F49337" s="88"/>
      <c r="G49337" s="88"/>
      <c r="H49337" s="88"/>
      <c r="I49337" s="88"/>
      <c r="J49337" s="88"/>
      <c r="K49337" s="88"/>
    </row>
    <row r="49338" spans="2:11" ht="12" hidden="1" customHeight="1" x14ac:dyDescent="0.2">
      <c r="B49338" s="88"/>
      <c r="C49338" s="88"/>
      <c r="D49338" s="88"/>
      <c r="E49338" s="88"/>
      <c r="F49338" s="88"/>
      <c r="G49338" s="88"/>
      <c r="H49338" s="88"/>
      <c r="I49338" s="88"/>
      <c r="J49338" s="88"/>
      <c r="K49338" s="88"/>
    </row>
    <row r="49339" spans="2:11" ht="12" hidden="1" customHeight="1" x14ac:dyDescent="0.2">
      <c r="B49339" s="88"/>
      <c r="C49339" s="88"/>
      <c r="D49339" s="88"/>
      <c r="E49339" s="88"/>
      <c r="F49339" s="88"/>
      <c r="G49339" s="88"/>
      <c r="H49339" s="88"/>
      <c r="I49339" s="88"/>
      <c r="J49339" s="88"/>
      <c r="K49339" s="88"/>
    </row>
    <row r="49340" spans="2:11" ht="12" hidden="1" customHeight="1" x14ac:dyDescent="0.2">
      <c r="B49340" s="88"/>
      <c r="C49340" s="88"/>
      <c r="D49340" s="88"/>
      <c r="E49340" s="88"/>
      <c r="F49340" s="88"/>
      <c r="G49340" s="88"/>
      <c r="H49340" s="88"/>
      <c r="I49340" s="88"/>
      <c r="J49340" s="88"/>
      <c r="K49340" s="88"/>
    </row>
    <row r="49341" spans="2:11" ht="12" hidden="1" customHeight="1" x14ac:dyDescent="0.2">
      <c r="B49341" s="88"/>
      <c r="C49341" s="88"/>
      <c r="D49341" s="88"/>
      <c r="E49341" s="88"/>
      <c r="F49341" s="88"/>
      <c r="G49341" s="88"/>
      <c r="H49341" s="88"/>
      <c r="I49341" s="88"/>
      <c r="J49341" s="88"/>
      <c r="K49341" s="88"/>
    </row>
    <row r="49342" spans="2:11" ht="12" hidden="1" customHeight="1" x14ac:dyDescent="0.2">
      <c r="B49342" s="88"/>
      <c r="C49342" s="88"/>
      <c r="D49342" s="88"/>
      <c r="E49342" s="88"/>
      <c r="F49342" s="88"/>
      <c r="G49342" s="88"/>
      <c r="H49342" s="88"/>
      <c r="I49342" s="88"/>
      <c r="J49342" s="88"/>
      <c r="K49342" s="88"/>
    </row>
    <row r="49343" spans="2:11" ht="12" hidden="1" customHeight="1" x14ac:dyDescent="0.2">
      <c r="B49343" s="88"/>
      <c r="C49343" s="88"/>
      <c r="D49343" s="88"/>
      <c r="E49343" s="88"/>
      <c r="F49343" s="88"/>
      <c r="G49343" s="88"/>
      <c r="H49343" s="88"/>
      <c r="I49343" s="88"/>
      <c r="J49343" s="88"/>
      <c r="K49343" s="88"/>
    </row>
    <row r="49344" spans="2:11" ht="12" hidden="1" customHeight="1" x14ac:dyDescent="0.2">
      <c r="B49344" s="88"/>
      <c r="C49344" s="88"/>
      <c r="D49344" s="88"/>
      <c r="E49344" s="88"/>
      <c r="F49344" s="88"/>
      <c r="G49344" s="88"/>
      <c r="H49344" s="88"/>
      <c r="I49344" s="88"/>
      <c r="J49344" s="88"/>
      <c r="K49344" s="88"/>
    </row>
    <row r="49345" spans="2:11" ht="12" hidden="1" customHeight="1" x14ac:dyDescent="0.2">
      <c r="B49345" s="88"/>
      <c r="C49345" s="88"/>
      <c r="D49345" s="88"/>
      <c r="E49345" s="88"/>
      <c r="F49345" s="88"/>
      <c r="G49345" s="88"/>
      <c r="H49345" s="88"/>
      <c r="I49345" s="88"/>
      <c r="J49345" s="88"/>
      <c r="K49345" s="88"/>
    </row>
    <row r="49346" spans="2:11" ht="12" hidden="1" customHeight="1" x14ac:dyDescent="0.2">
      <c r="B49346" s="88"/>
      <c r="C49346" s="88"/>
      <c r="D49346" s="88"/>
      <c r="E49346" s="88"/>
      <c r="F49346" s="88"/>
      <c r="G49346" s="88"/>
      <c r="H49346" s="88"/>
      <c r="I49346" s="88"/>
      <c r="J49346" s="88"/>
      <c r="K49346" s="88"/>
    </row>
    <row r="49347" spans="2:11" ht="12" hidden="1" customHeight="1" x14ac:dyDescent="0.2">
      <c r="B49347" s="88"/>
      <c r="C49347" s="88"/>
      <c r="D49347" s="88"/>
      <c r="E49347" s="88"/>
      <c r="F49347" s="88"/>
      <c r="G49347" s="88"/>
      <c r="H49347" s="88"/>
      <c r="I49347" s="88"/>
      <c r="J49347" s="88"/>
      <c r="K49347" s="88"/>
    </row>
    <row r="49348" spans="2:11" ht="12" hidden="1" customHeight="1" x14ac:dyDescent="0.2">
      <c r="B49348" s="88"/>
      <c r="C49348" s="88"/>
      <c r="D49348" s="88"/>
      <c r="E49348" s="88"/>
      <c r="F49348" s="88"/>
      <c r="G49348" s="88"/>
      <c r="H49348" s="88"/>
      <c r="I49348" s="88"/>
      <c r="J49348" s="88"/>
      <c r="K49348" s="88"/>
    </row>
    <row r="49349" spans="2:11" ht="12" hidden="1" customHeight="1" x14ac:dyDescent="0.2">
      <c r="B49349" s="88"/>
      <c r="C49349" s="88"/>
      <c r="D49349" s="88"/>
      <c r="E49349" s="88"/>
      <c r="F49349" s="88"/>
      <c r="G49349" s="88"/>
      <c r="H49349" s="88"/>
      <c r="I49349" s="88"/>
      <c r="J49349" s="88"/>
      <c r="K49349" s="88"/>
    </row>
    <row r="49350" spans="2:11" ht="12" hidden="1" customHeight="1" x14ac:dyDescent="0.2">
      <c r="B49350" s="88"/>
      <c r="C49350" s="88"/>
      <c r="D49350" s="88"/>
      <c r="E49350" s="88"/>
      <c r="F49350" s="88"/>
      <c r="G49350" s="88"/>
      <c r="H49350" s="88"/>
      <c r="I49350" s="88"/>
      <c r="J49350" s="88"/>
      <c r="K49350" s="88"/>
    </row>
    <row r="49351" spans="2:11" ht="12" hidden="1" customHeight="1" x14ac:dyDescent="0.2">
      <c r="B49351" s="88"/>
      <c r="C49351" s="88"/>
      <c r="D49351" s="88"/>
      <c r="E49351" s="88"/>
      <c r="F49351" s="88"/>
      <c r="G49351" s="88"/>
      <c r="H49351" s="88"/>
      <c r="I49351" s="88"/>
      <c r="J49351" s="88"/>
      <c r="K49351" s="88"/>
    </row>
    <row r="49352" spans="2:11" ht="12" hidden="1" customHeight="1" x14ac:dyDescent="0.2">
      <c r="B49352" s="88"/>
      <c r="C49352" s="88"/>
      <c r="D49352" s="88"/>
      <c r="E49352" s="88"/>
      <c r="F49352" s="88"/>
      <c r="G49352" s="88"/>
      <c r="H49352" s="88"/>
      <c r="I49352" s="88"/>
      <c r="J49352" s="88"/>
      <c r="K49352" s="88"/>
    </row>
    <row r="49353" spans="2:11" ht="12" hidden="1" customHeight="1" x14ac:dyDescent="0.2">
      <c r="B49353" s="88"/>
      <c r="C49353" s="88"/>
      <c r="D49353" s="88"/>
      <c r="E49353" s="88"/>
      <c r="F49353" s="88"/>
      <c r="G49353" s="88"/>
      <c r="H49353" s="88"/>
      <c r="I49353" s="88"/>
      <c r="J49353" s="88"/>
      <c r="K49353" s="88"/>
    </row>
    <row r="49354" spans="2:11" ht="12" hidden="1" customHeight="1" x14ac:dyDescent="0.2">
      <c r="B49354" s="88"/>
      <c r="C49354" s="88"/>
      <c r="D49354" s="88"/>
      <c r="E49354" s="88"/>
      <c r="F49354" s="88"/>
      <c r="G49354" s="88"/>
      <c r="H49354" s="88"/>
      <c r="I49354" s="88"/>
      <c r="J49354" s="88"/>
      <c r="K49354" s="88"/>
    </row>
    <row r="49355" spans="2:11" ht="12" hidden="1" customHeight="1" x14ac:dyDescent="0.2">
      <c r="B49355" s="88"/>
      <c r="C49355" s="88"/>
      <c r="D49355" s="88"/>
      <c r="E49355" s="88"/>
      <c r="F49355" s="88"/>
      <c r="G49355" s="88"/>
      <c r="H49355" s="88"/>
      <c r="I49355" s="88"/>
      <c r="J49355" s="88"/>
      <c r="K49355" s="88"/>
    </row>
    <row r="49356" spans="2:11" ht="12" hidden="1" customHeight="1" x14ac:dyDescent="0.2">
      <c r="B49356" s="88"/>
      <c r="C49356" s="88"/>
      <c r="D49356" s="88"/>
      <c r="E49356" s="88"/>
      <c r="F49356" s="88"/>
      <c r="G49356" s="88"/>
      <c r="H49356" s="88"/>
      <c r="I49356" s="88"/>
      <c r="J49356" s="88"/>
      <c r="K49356" s="88"/>
    </row>
    <row r="49357" spans="2:11" ht="12" hidden="1" customHeight="1" x14ac:dyDescent="0.2">
      <c r="B49357" s="88"/>
      <c r="C49357" s="88"/>
      <c r="D49357" s="88"/>
      <c r="E49357" s="88"/>
      <c r="F49357" s="88"/>
      <c r="G49357" s="88"/>
      <c r="H49357" s="88"/>
      <c r="I49357" s="88"/>
      <c r="J49357" s="88"/>
      <c r="K49357" s="88"/>
    </row>
    <row r="49358" spans="2:11" ht="12" hidden="1" customHeight="1" x14ac:dyDescent="0.2">
      <c r="B49358" s="88"/>
      <c r="C49358" s="88"/>
      <c r="D49358" s="88"/>
      <c r="E49358" s="88"/>
      <c r="F49358" s="88"/>
      <c r="G49358" s="88"/>
      <c r="H49358" s="88"/>
      <c r="I49358" s="88"/>
      <c r="J49358" s="88"/>
      <c r="K49358" s="88"/>
    </row>
    <row r="49359" spans="2:11" ht="12" hidden="1" customHeight="1" x14ac:dyDescent="0.2">
      <c r="B49359" s="88"/>
      <c r="C49359" s="88"/>
      <c r="D49359" s="88"/>
      <c r="E49359" s="88"/>
      <c r="F49359" s="88"/>
      <c r="G49359" s="88"/>
      <c r="H49359" s="88"/>
      <c r="I49359" s="88"/>
      <c r="J49359" s="88"/>
      <c r="K49359" s="88"/>
    </row>
    <row r="49360" spans="2:11" ht="12" hidden="1" customHeight="1" x14ac:dyDescent="0.2">
      <c r="B49360" s="88"/>
      <c r="C49360" s="88"/>
      <c r="D49360" s="88"/>
      <c r="E49360" s="88"/>
      <c r="F49360" s="88"/>
      <c r="G49360" s="88"/>
      <c r="H49360" s="88"/>
      <c r="I49360" s="88"/>
      <c r="J49360" s="88"/>
      <c r="K49360" s="88"/>
    </row>
    <row r="49361" spans="2:11" ht="12" hidden="1" customHeight="1" x14ac:dyDescent="0.2">
      <c r="B49361" s="88"/>
      <c r="C49361" s="88"/>
      <c r="D49361" s="88"/>
      <c r="E49361" s="88"/>
      <c r="F49361" s="88"/>
      <c r="G49361" s="88"/>
      <c r="H49361" s="88"/>
      <c r="I49361" s="88"/>
      <c r="J49361" s="88"/>
      <c r="K49361" s="88"/>
    </row>
    <row r="49362" spans="2:11" ht="12" hidden="1" customHeight="1" x14ac:dyDescent="0.2">
      <c r="B49362" s="88"/>
      <c r="C49362" s="88"/>
      <c r="D49362" s="88"/>
      <c r="E49362" s="88"/>
      <c r="F49362" s="88"/>
      <c r="G49362" s="88"/>
      <c r="H49362" s="88"/>
      <c r="I49362" s="88"/>
      <c r="J49362" s="88"/>
      <c r="K49362" s="88"/>
    </row>
    <row r="49363" spans="2:11" ht="12" hidden="1" customHeight="1" x14ac:dyDescent="0.2">
      <c r="B49363" s="88"/>
      <c r="C49363" s="88"/>
      <c r="D49363" s="88"/>
      <c r="E49363" s="88"/>
      <c r="F49363" s="88"/>
      <c r="G49363" s="88"/>
      <c r="H49363" s="88"/>
      <c r="I49363" s="88"/>
      <c r="J49363" s="88"/>
      <c r="K49363" s="88"/>
    </row>
    <row r="49364" spans="2:11" ht="12" hidden="1" customHeight="1" x14ac:dyDescent="0.2">
      <c r="B49364" s="88"/>
      <c r="C49364" s="88"/>
      <c r="D49364" s="88"/>
      <c r="E49364" s="88"/>
      <c r="F49364" s="88"/>
      <c r="G49364" s="88"/>
      <c r="H49364" s="88"/>
      <c r="I49364" s="88"/>
      <c r="J49364" s="88"/>
      <c r="K49364" s="88"/>
    </row>
    <row r="49365" spans="2:11" ht="12" hidden="1" customHeight="1" x14ac:dyDescent="0.2">
      <c r="B49365" s="88"/>
      <c r="C49365" s="88"/>
      <c r="D49365" s="88"/>
      <c r="E49365" s="88"/>
      <c r="F49365" s="88"/>
      <c r="G49365" s="88"/>
      <c r="H49365" s="88"/>
      <c r="I49365" s="88"/>
      <c r="J49365" s="88"/>
      <c r="K49365" s="88"/>
    </row>
    <row r="49366" spans="2:11" ht="12" hidden="1" customHeight="1" x14ac:dyDescent="0.2">
      <c r="B49366" s="88"/>
      <c r="C49366" s="88"/>
      <c r="D49366" s="88"/>
      <c r="E49366" s="88"/>
      <c r="F49366" s="88"/>
      <c r="G49366" s="88"/>
      <c r="H49366" s="88"/>
      <c r="I49366" s="88"/>
      <c r="J49366" s="88"/>
      <c r="K49366" s="88"/>
    </row>
    <row r="49367" spans="2:11" ht="12" hidden="1" customHeight="1" x14ac:dyDescent="0.2">
      <c r="B49367" s="88"/>
      <c r="C49367" s="88"/>
      <c r="D49367" s="88"/>
      <c r="E49367" s="88"/>
      <c r="F49367" s="88"/>
      <c r="G49367" s="88"/>
      <c r="H49367" s="88"/>
      <c r="I49367" s="88"/>
      <c r="J49367" s="88"/>
      <c r="K49367" s="88"/>
    </row>
    <row r="49368" spans="2:11" ht="12" hidden="1" customHeight="1" x14ac:dyDescent="0.2">
      <c r="B49368" s="88"/>
      <c r="C49368" s="88"/>
      <c r="D49368" s="88"/>
      <c r="E49368" s="88"/>
      <c r="F49368" s="88"/>
      <c r="G49368" s="88"/>
      <c r="H49368" s="88"/>
      <c r="I49368" s="88"/>
      <c r="J49368" s="88"/>
      <c r="K49368" s="88"/>
    </row>
    <row r="49369" spans="2:11" ht="12" hidden="1" customHeight="1" x14ac:dyDescent="0.2">
      <c r="B49369" s="88"/>
      <c r="C49369" s="88"/>
      <c r="D49369" s="88"/>
      <c r="E49369" s="88"/>
      <c r="F49369" s="88"/>
      <c r="G49369" s="88"/>
      <c r="H49369" s="88"/>
      <c r="I49369" s="88"/>
      <c r="J49369" s="88"/>
      <c r="K49369" s="88"/>
    </row>
    <row r="49370" spans="2:11" ht="12" hidden="1" customHeight="1" x14ac:dyDescent="0.2">
      <c r="B49370" s="88"/>
      <c r="C49370" s="88"/>
      <c r="D49370" s="88"/>
      <c r="E49370" s="88"/>
      <c r="F49370" s="88"/>
      <c r="G49370" s="88"/>
      <c r="H49370" s="88"/>
      <c r="I49370" s="88"/>
      <c r="J49370" s="88"/>
      <c r="K49370" s="88"/>
    </row>
    <row r="49371" spans="2:11" ht="12" hidden="1" customHeight="1" x14ac:dyDescent="0.2">
      <c r="B49371" s="88"/>
      <c r="C49371" s="88"/>
      <c r="D49371" s="88"/>
      <c r="E49371" s="88"/>
      <c r="F49371" s="88"/>
      <c r="G49371" s="88"/>
      <c r="H49371" s="88"/>
      <c r="I49371" s="88"/>
      <c r="J49371" s="88"/>
      <c r="K49371" s="88"/>
    </row>
    <row r="49372" spans="2:11" ht="12" hidden="1" customHeight="1" x14ac:dyDescent="0.2">
      <c r="B49372" s="88"/>
      <c r="C49372" s="88"/>
      <c r="D49372" s="88"/>
      <c r="E49372" s="88"/>
      <c r="F49372" s="88"/>
      <c r="G49372" s="88"/>
      <c r="H49372" s="88"/>
      <c r="I49372" s="88"/>
      <c r="J49372" s="88"/>
      <c r="K49372" s="88"/>
    </row>
    <row r="49373" spans="2:11" ht="12" hidden="1" customHeight="1" x14ac:dyDescent="0.2">
      <c r="B49373" s="88"/>
      <c r="C49373" s="88"/>
      <c r="D49373" s="88"/>
      <c r="E49373" s="88"/>
      <c r="F49373" s="88"/>
      <c r="G49373" s="88"/>
      <c r="H49373" s="88"/>
      <c r="I49373" s="88"/>
      <c r="J49373" s="88"/>
      <c r="K49373" s="88"/>
    </row>
    <row r="49374" spans="2:11" ht="12" hidden="1" customHeight="1" x14ac:dyDescent="0.2">
      <c r="B49374" s="88"/>
      <c r="C49374" s="88"/>
      <c r="D49374" s="88"/>
      <c r="E49374" s="88"/>
      <c r="F49374" s="88"/>
      <c r="G49374" s="88"/>
      <c r="H49374" s="88"/>
      <c r="I49374" s="88"/>
      <c r="J49374" s="88"/>
      <c r="K49374" s="88"/>
    </row>
    <row r="49375" spans="2:11" ht="12" hidden="1" customHeight="1" x14ac:dyDescent="0.2">
      <c r="B49375" s="88"/>
      <c r="C49375" s="88"/>
      <c r="D49375" s="88"/>
      <c r="E49375" s="88"/>
      <c r="F49375" s="88"/>
      <c r="G49375" s="88"/>
      <c r="H49375" s="88"/>
      <c r="I49375" s="88"/>
      <c r="J49375" s="88"/>
      <c r="K49375" s="88"/>
    </row>
    <row r="49376" spans="2:11" ht="12" hidden="1" customHeight="1" x14ac:dyDescent="0.2">
      <c r="B49376" s="88"/>
      <c r="C49376" s="88"/>
      <c r="D49376" s="88"/>
      <c r="E49376" s="88"/>
      <c r="F49376" s="88"/>
      <c r="G49376" s="88"/>
      <c r="H49376" s="88"/>
      <c r="I49376" s="88"/>
      <c r="J49376" s="88"/>
      <c r="K49376" s="88"/>
    </row>
    <row r="49377" spans="2:11" ht="12" hidden="1" customHeight="1" x14ac:dyDescent="0.2">
      <c r="B49377" s="88"/>
      <c r="C49377" s="88"/>
      <c r="D49377" s="88"/>
      <c r="E49377" s="88"/>
      <c r="F49377" s="88"/>
      <c r="G49377" s="88"/>
      <c r="H49377" s="88"/>
      <c r="I49377" s="88"/>
      <c r="J49377" s="88"/>
      <c r="K49377" s="88"/>
    </row>
    <row r="49378" spans="2:11" ht="12" hidden="1" customHeight="1" x14ac:dyDescent="0.2">
      <c r="B49378" s="88"/>
      <c r="C49378" s="88"/>
      <c r="D49378" s="88"/>
      <c r="E49378" s="88"/>
      <c r="F49378" s="88"/>
      <c r="G49378" s="88"/>
      <c r="H49378" s="88"/>
      <c r="I49378" s="88"/>
      <c r="J49378" s="88"/>
      <c r="K49378" s="88"/>
    </row>
    <row r="49379" spans="2:11" ht="12" hidden="1" customHeight="1" x14ac:dyDescent="0.2">
      <c r="B49379" s="88"/>
      <c r="C49379" s="88"/>
      <c r="D49379" s="88"/>
      <c r="E49379" s="88"/>
      <c r="F49379" s="88"/>
      <c r="G49379" s="88"/>
      <c r="H49379" s="88"/>
      <c r="I49379" s="88"/>
      <c r="J49379" s="88"/>
      <c r="K49379" s="88"/>
    </row>
    <row r="49380" spans="2:11" ht="12" hidden="1" customHeight="1" x14ac:dyDescent="0.2">
      <c r="B49380" s="88"/>
      <c r="C49380" s="88"/>
      <c r="D49380" s="88"/>
      <c r="E49380" s="88"/>
      <c r="F49380" s="88"/>
      <c r="G49380" s="88"/>
      <c r="H49380" s="88"/>
      <c r="I49380" s="88"/>
      <c r="J49380" s="88"/>
      <c r="K49380" s="88"/>
    </row>
    <row r="49381" spans="2:11" ht="12" hidden="1" customHeight="1" x14ac:dyDescent="0.2">
      <c r="B49381" s="88"/>
      <c r="C49381" s="88"/>
      <c r="D49381" s="88"/>
      <c r="E49381" s="88"/>
      <c r="F49381" s="88"/>
      <c r="G49381" s="88"/>
      <c r="H49381" s="88"/>
      <c r="I49381" s="88"/>
      <c r="J49381" s="88"/>
      <c r="K49381" s="88"/>
    </row>
    <row r="49382" spans="2:11" ht="12" hidden="1" customHeight="1" x14ac:dyDescent="0.2">
      <c r="B49382" s="88"/>
      <c r="C49382" s="88"/>
      <c r="D49382" s="88"/>
      <c r="E49382" s="88"/>
      <c r="F49382" s="88"/>
      <c r="G49382" s="88"/>
      <c r="H49382" s="88"/>
      <c r="I49382" s="88"/>
      <c r="J49382" s="88"/>
      <c r="K49382" s="88"/>
    </row>
    <row r="49383" spans="2:11" ht="12" hidden="1" customHeight="1" x14ac:dyDescent="0.2">
      <c r="B49383" s="88"/>
      <c r="C49383" s="88"/>
      <c r="D49383" s="88"/>
      <c r="E49383" s="88"/>
      <c r="F49383" s="88"/>
      <c r="G49383" s="88"/>
      <c r="H49383" s="88"/>
      <c r="I49383" s="88"/>
      <c r="J49383" s="88"/>
      <c r="K49383" s="88"/>
    </row>
    <row r="49384" spans="2:11" ht="12" hidden="1" customHeight="1" x14ac:dyDescent="0.2">
      <c r="B49384" s="88"/>
      <c r="C49384" s="88"/>
      <c r="D49384" s="88"/>
      <c r="E49384" s="88"/>
      <c r="F49384" s="88"/>
      <c r="G49384" s="88"/>
      <c r="H49384" s="88"/>
      <c r="I49384" s="88"/>
      <c r="J49384" s="88"/>
      <c r="K49384" s="88"/>
    </row>
    <row r="49385" spans="2:11" ht="12" hidden="1" customHeight="1" x14ac:dyDescent="0.2">
      <c r="B49385" s="88"/>
      <c r="C49385" s="88"/>
      <c r="D49385" s="88"/>
      <c r="E49385" s="88"/>
      <c r="F49385" s="88"/>
      <c r="G49385" s="88"/>
      <c r="H49385" s="88"/>
      <c r="I49385" s="88"/>
      <c r="J49385" s="88"/>
      <c r="K49385" s="88"/>
    </row>
    <row r="49386" spans="2:11" ht="12" hidden="1" customHeight="1" x14ac:dyDescent="0.2">
      <c r="B49386" s="88"/>
      <c r="C49386" s="88"/>
      <c r="D49386" s="88"/>
      <c r="E49386" s="88"/>
      <c r="F49386" s="88"/>
      <c r="G49386" s="88"/>
      <c r="H49386" s="88"/>
      <c r="I49386" s="88"/>
      <c r="J49386" s="88"/>
      <c r="K49386" s="88"/>
    </row>
    <row r="49387" spans="2:11" ht="12" hidden="1" customHeight="1" x14ac:dyDescent="0.2">
      <c r="B49387" s="88"/>
      <c r="C49387" s="88"/>
      <c r="D49387" s="88"/>
      <c r="E49387" s="88"/>
      <c r="F49387" s="88"/>
      <c r="G49387" s="88"/>
      <c r="H49387" s="88"/>
      <c r="I49387" s="88"/>
      <c r="J49387" s="88"/>
      <c r="K49387" s="88"/>
    </row>
    <row r="49388" spans="2:11" ht="12" hidden="1" customHeight="1" x14ac:dyDescent="0.2">
      <c r="B49388" s="88"/>
      <c r="C49388" s="88"/>
      <c r="D49388" s="88"/>
      <c r="E49388" s="88"/>
      <c r="F49388" s="88"/>
      <c r="G49388" s="88"/>
      <c r="H49388" s="88"/>
      <c r="I49388" s="88"/>
      <c r="J49388" s="88"/>
      <c r="K49388" s="88"/>
    </row>
    <row r="49389" spans="2:11" ht="12" hidden="1" customHeight="1" x14ac:dyDescent="0.2">
      <c r="B49389" s="88"/>
      <c r="C49389" s="88"/>
      <c r="D49389" s="88"/>
      <c r="E49389" s="88"/>
      <c r="F49389" s="88"/>
      <c r="G49389" s="88"/>
      <c r="H49389" s="88"/>
      <c r="I49389" s="88"/>
      <c r="J49389" s="88"/>
      <c r="K49389" s="88"/>
    </row>
    <row r="49390" spans="2:11" ht="12" hidden="1" customHeight="1" x14ac:dyDescent="0.2">
      <c r="B49390" s="88"/>
      <c r="C49390" s="88"/>
      <c r="D49390" s="88"/>
      <c r="E49390" s="88"/>
      <c r="F49390" s="88"/>
      <c r="G49390" s="88"/>
      <c r="H49390" s="88"/>
      <c r="I49390" s="88"/>
      <c r="J49390" s="88"/>
      <c r="K49390" s="88"/>
    </row>
    <row r="49391" spans="2:11" ht="12" hidden="1" customHeight="1" x14ac:dyDescent="0.2">
      <c r="B49391" s="88"/>
      <c r="C49391" s="88"/>
      <c r="D49391" s="88"/>
      <c r="E49391" s="88"/>
      <c r="F49391" s="88"/>
      <c r="G49391" s="88"/>
      <c r="H49391" s="88"/>
      <c r="I49391" s="88"/>
      <c r="J49391" s="88"/>
      <c r="K49391" s="88"/>
    </row>
    <row r="49392" spans="2:11" ht="12" hidden="1" customHeight="1" x14ac:dyDescent="0.2">
      <c r="B49392" s="88"/>
      <c r="C49392" s="88"/>
      <c r="D49392" s="88"/>
      <c r="E49392" s="88"/>
      <c r="F49392" s="88"/>
      <c r="G49392" s="88"/>
      <c r="H49392" s="88"/>
      <c r="I49392" s="88"/>
      <c r="J49392" s="88"/>
      <c r="K49392" s="88"/>
    </row>
    <row r="49393" spans="2:11" ht="12" hidden="1" customHeight="1" x14ac:dyDescent="0.2">
      <c r="B49393" s="88"/>
      <c r="C49393" s="88"/>
      <c r="D49393" s="88"/>
      <c r="E49393" s="88"/>
      <c r="F49393" s="88"/>
      <c r="G49393" s="88"/>
      <c r="H49393" s="88"/>
      <c r="I49393" s="88"/>
      <c r="J49393" s="88"/>
      <c r="K49393" s="88"/>
    </row>
    <row r="49394" spans="2:11" ht="12" hidden="1" customHeight="1" x14ac:dyDescent="0.2">
      <c r="B49394" s="88"/>
      <c r="C49394" s="88"/>
      <c r="D49394" s="88"/>
      <c r="E49394" s="88"/>
      <c r="F49394" s="88"/>
      <c r="G49394" s="88"/>
      <c r="H49394" s="88"/>
      <c r="I49394" s="88"/>
      <c r="J49394" s="88"/>
      <c r="K49394" s="88"/>
    </row>
    <row r="49395" spans="2:11" ht="12" hidden="1" customHeight="1" x14ac:dyDescent="0.2">
      <c r="B49395" s="88"/>
      <c r="C49395" s="88"/>
      <c r="D49395" s="88"/>
      <c r="E49395" s="88"/>
      <c r="F49395" s="88"/>
      <c r="G49395" s="88"/>
      <c r="H49395" s="88"/>
      <c r="I49395" s="88"/>
      <c r="J49395" s="88"/>
      <c r="K49395" s="88"/>
    </row>
    <row r="49396" spans="2:11" ht="12" hidden="1" customHeight="1" x14ac:dyDescent="0.2">
      <c r="B49396" s="88"/>
      <c r="C49396" s="88"/>
      <c r="D49396" s="88"/>
      <c r="E49396" s="88"/>
      <c r="F49396" s="88"/>
      <c r="G49396" s="88"/>
      <c r="H49396" s="88"/>
      <c r="I49396" s="88"/>
      <c r="J49396" s="88"/>
      <c r="K49396" s="88"/>
    </row>
    <row r="49397" spans="2:11" ht="12" hidden="1" customHeight="1" x14ac:dyDescent="0.2">
      <c r="B49397" s="88"/>
      <c r="C49397" s="88"/>
      <c r="D49397" s="88"/>
      <c r="E49397" s="88"/>
      <c r="F49397" s="88"/>
      <c r="G49397" s="88"/>
      <c r="H49397" s="88"/>
      <c r="I49397" s="88"/>
      <c r="J49397" s="88"/>
      <c r="K49397" s="88"/>
    </row>
    <row r="49398" spans="2:11" ht="12" hidden="1" customHeight="1" x14ac:dyDescent="0.2">
      <c r="B49398" s="88"/>
      <c r="C49398" s="88"/>
      <c r="D49398" s="88"/>
      <c r="E49398" s="88"/>
      <c r="F49398" s="88"/>
      <c r="G49398" s="88"/>
      <c r="H49398" s="88"/>
      <c r="I49398" s="88"/>
      <c r="J49398" s="88"/>
      <c r="K49398" s="88"/>
    </row>
    <row r="49399" spans="2:11" ht="12" hidden="1" customHeight="1" x14ac:dyDescent="0.2">
      <c r="B49399" s="88"/>
      <c r="C49399" s="88"/>
      <c r="D49399" s="88"/>
      <c r="E49399" s="88"/>
      <c r="F49399" s="88"/>
      <c r="G49399" s="88"/>
      <c r="H49399" s="88"/>
      <c r="I49399" s="88"/>
      <c r="J49399" s="88"/>
      <c r="K49399" s="88"/>
    </row>
    <row r="49400" spans="2:11" ht="12" hidden="1" customHeight="1" x14ac:dyDescent="0.2">
      <c r="B49400" s="88"/>
      <c r="C49400" s="88"/>
      <c r="D49400" s="88"/>
      <c r="E49400" s="88"/>
      <c r="F49400" s="88"/>
      <c r="G49400" s="88"/>
      <c r="H49400" s="88"/>
      <c r="I49400" s="88"/>
      <c r="J49400" s="88"/>
      <c r="K49400" s="88"/>
    </row>
    <row r="49401" spans="2:11" ht="12" hidden="1" customHeight="1" x14ac:dyDescent="0.2">
      <c r="B49401" s="88"/>
      <c r="C49401" s="88"/>
      <c r="D49401" s="88"/>
      <c r="E49401" s="88"/>
      <c r="F49401" s="88"/>
      <c r="G49401" s="88"/>
      <c r="H49401" s="88"/>
      <c r="I49401" s="88"/>
      <c r="J49401" s="88"/>
      <c r="K49401" s="88"/>
    </row>
    <row r="49402" spans="2:11" ht="12" hidden="1" customHeight="1" x14ac:dyDescent="0.2">
      <c r="B49402" s="88"/>
      <c r="C49402" s="88"/>
      <c r="D49402" s="88"/>
      <c r="E49402" s="88"/>
      <c r="F49402" s="88"/>
      <c r="G49402" s="88"/>
      <c r="H49402" s="88"/>
      <c r="I49402" s="88"/>
      <c r="J49402" s="88"/>
      <c r="K49402" s="88"/>
    </row>
    <row r="49403" spans="2:11" ht="12" hidden="1" customHeight="1" x14ac:dyDescent="0.2">
      <c r="B49403" s="88"/>
      <c r="C49403" s="88"/>
      <c r="D49403" s="88"/>
      <c r="E49403" s="88"/>
      <c r="F49403" s="88"/>
      <c r="G49403" s="88"/>
      <c r="H49403" s="88"/>
      <c r="I49403" s="88"/>
      <c r="J49403" s="88"/>
      <c r="K49403" s="88"/>
    </row>
    <row r="49404" spans="2:11" ht="12" hidden="1" customHeight="1" x14ac:dyDescent="0.2">
      <c r="B49404" s="88"/>
      <c r="C49404" s="88"/>
      <c r="D49404" s="88"/>
      <c r="E49404" s="88"/>
      <c r="F49404" s="88"/>
      <c r="G49404" s="88"/>
      <c r="H49404" s="88"/>
      <c r="I49404" s="88"/>
      <c r="J49404" s="88"/>
      <c r="K49404" s="88"/>
    </row>
    <row r="49405" spans="2:11" ht="12" hidden="1" customHeight="1" x14ac:dyDescent="0.2">
      <c r="B49405" s="88"/>
      <c r="C49405" s="88"/>
      <c r="D49405" s="88"/>
      <c r="E49405" s="88"/>
      <c r="F49405" s="88"/>
      <c r="G49405" s="88"/>
      <c r="H49405" s="88"/>
      <c r="I49405" s="88"/>
      <c r="J49405" s="88"/>
      <c r="K49405" s="88"/>
    </row>
    <row r="49406" spans="2:11" ht="12" hidden="1" customHeight="1" x14ac:dyDescent="0.2">
      <c r="B49406" s="88"/>
      <c r="C49406" s="88"/>
      <c r="D49406" s="88"/>
      <c r="E49406" s="88"/>
      <c r="F49406" s="88"/>
      <c r="G49406" s="88"/>
      <c r="H49406" s="88"/>
      <c r="I49406" s="88"/>
      <c r="J49406" s="88"/>
      <c r="K49406" s="88"/>
    </row>
    <row r="49407" spans="2:11" ht="12" hidden="1" customHeight="1" x14ac:dyDescent="0.2">
      <c r="B49407" s="88"/>
      <c r="C49407" s="88"/>
      <c r="D49407" s="88"/>
      <c r="E49407" s="88"/>
      <c r="F49407" s="88"/>
      <c r="G49407" s="88"/>
      <c r="H49407" s="88"/>
      <c r="I49407" s="88"/>
      <c r="J49407" s="88"/>
      <c r="K49407" s="88"/>
    </row>
    <row r="49408" spans="2:11" ht="12" hidden="1" customHeight="1" x14ac:dyDescent="0.2">
      <c r="B49408" s="88"/>
      <c r="C49408" s="88"/>
      <c r="D49408" s="88"/>
      <c r="E49408" s="88"/>
      <c r="F49408" s="88"/>
      <c r="G49408" s="88"/>
      <c r="H49408" s="88"/>
      <c r="I49408" s="88"/>
      <c r="J49408" s="88"/>
      <c r="K49408" s="88"/>
    </row>
    <row r="49409" spans="2:11" ht="12" hidden="1" customHeight="1" x14ac:dyDescent="0.2">
      <c r="B49409" s="88"/>
      <c r="C49409" s="88"/>
      <c r="D49409" s="88"/>
      <c r="E49409" s="88"/>
      <c r="F49409" s="88"/>
      <c r="G49409" s="88"/>
      <c r="H49409" s="88"/>
      <c r="I49409" s="88"/>
      <c r="J49409" s="88"/>
      <c r="K49409" s="88"/>
    </row>
    <row r="49410" spans="2:11" ht="12" hidden="1" customHeight="1" x14ac:dyDescent="0.2">
      <c r="B49410" s="88"/>
      <c r="C49410" s="88"/>
      <c r="D49410" s="88"/>
      <c r="E49410" s="88"/>
      <c r="F49410" s="88"/>
      <c r="G49410" s="88"/>
      <c r="H49410" s="88"/>
      <c r="I49410" s="88"/>
      <c r="J49410" s="88"/>
      <c r="K49410" s="88"/>
    </row>
    <row r="49411" spans="2:11" ht="12" hidden="1" customHeight="1" x14ac:dyDescent="0.2">
      <c r="B49411" s="88"/>
      <c r="C49411" s="88"/>
      <c r="D49411" s="88"/>
      <c r="E49411" s="88"/>
      <c r="F49411" s="88"/>
      <c r="G49411" s="88"/>
      <c r="H49411" s="88"/>
      <c r="I49411" s="88"/>
      <c r="J49411" s="88"/>
      <c r="K49411" s="88"/>
    </row>
    <row r="49412" spans="2:11" ht="12" hidden="1" customHeight="1" x14ac:dyDescent="0.2">
      <c r="B49412" s="88"/>
      <c r="C49412" s="88"/>
      <c r="D49412" s="88"/>
      <c r="E49412" s="88"/>
      <c r="F49412" s="88"/>
      <c r="G49412" s="88"/>
      <c r="H49412" s="88"/>
      <c r="I49412" s="88"/>
      <c r="J49412" s="88"/>
      <c r="K49412" s="88"/>
    </row>
    <row r="49413" spans="2:11" ht="12" hidden="1" customHeight="1" x14ac:dyDescent="0.2">
      <c r="B49413" s="88"/>
      <c r="C49413" s="88"/>
      <c r="D49413" s="88"/>
      <c r="E49413" s="88"/>
      <c r="F49413" s="88"/>
      <c r="G49413" s="88"/>
      <c r="H49413" s="88"/>
      <c r="I49413" s="88"/>
      <c r="J49413" s="88"/>
      <c r="K49413" s="88"/>
    </row>
    <row r="49414" spans="2:11" ht="12" hidden="1" customHeight="1" x14ac:dyDescent="0.2">
      <c r="B49414" s="88"/>
      <c r="C49414" s="88"/>
      <c r="D49414" s="88"/>
      <c r="E49414" s="88"/>
      <c r="F49414" s="88"/>
      <c r="G49414" s="88"/>
      <c r="H49414" s="88"/>
      <c r="I49414" s="88"/>
      <c r="J49414" s="88"/>
      <c r="K49414" s="88"/>
    </row>
    <row r="49415" spans="2:11" ht="12" hidden="1" customHeight="1" x14ac:dyDescent="0.2">
      <c r="B49415" s="88"/>
      <c r="C49415" s="88"/>
      <c r="D49415" s="88"/>
      <c r="E49415" s="88"/>
      <c r="F49415" s="88"/>
      <c r="G49415" s="88"/>
      <c r="H49415" s="88"/>
      <c r="I49415" s="88"/>
      <c r="J49415" s="88"/>
      <c r="K49415" s="88"/>
    </row>
    <row r="49416" spans="2:11" ht="12" hidden="1" customHeight="1" x14ac:dyDescent="0.2">
      <c r="B49416" s="88"/>
      <c r="C49416" s="88"/>
      <c r="D49416" s="88"/>
      <c r="E49416" s="88"/>
      <c r="F49416" s="88"/>
      <c r="G49416" s="88"/>
      <c r="H49416" s="88"/>
      <c r="I49416" s="88"/>
      <c r="J49416" s="88"/>
      <c r="K49416" s="88"/>
    </row>
    <row r="49417" spans="2:11" ht="12" hidden="1" customHeight="1" x14ac:dyDescent="0.2">
      <c r="B49417" s="88"/>
      <c r="C49417" s="88"/>
      <c r="D49417" s="88"/>
      <c r="E49417" s="88"/>
      <c r="F49417" s="88"/>
      <c r="G49417" s="88"/>
      <c r="H49417" s="88"/>
      <c r="I49417" s="88"/>
      <c r="J49417" s="88"/>
      <c r="K49417" s="88"/>
    </row>
    <row r="49418" spans="2:11" ht="12" hidden="1" customHeight="1" x14ac:dyDescent="0.2">
      <c r="B49418" s="88"/>
      <c r="C49418" s="88"/>
      <c r="D49418" s="88"/>
      <c r="E49418" s="88"/>
      <c r="F49418" s="88"/>
      <c r="G49418" s="88"/>
      <c r="H49418" s="88"/>
      <c r="I49418" s="88"/>
      <c r="J49418" s="88"/>
      <c r="K49418" s="88"/>
    </row>
    <row r="49419" spans="2:11" ht="12" hidden="1" customHeight="1" x14ac:dyDescent="0.2">
      <c r="B49419" s="88"/>
      <c r="C49419" s="88"/>
      <c r="D49419" s="88"/>
      <c r="E49419" s="88"/>
      <c r="F49419" s="88"/>
      <c r="G49419" s="88"/>
      <c r="H49419" s="88"/>
      <c r="I49419" s="88"/>
      <c r="J49419" s="88"/>
      <c r="K49419" s="88"/>
    </row>
    <row r="49420" spans="2:11" ht="12" hidden="1" customHeight="1" x14ac:dyDescent="0.2">
      <c r="B49420" s="88"/>
      <c r="C49420" s="88"/>
      <c r="D49420" s="88"/>
      <c r="E49420" s="88"/>
      <c r="F49420" s="88"/>
      <c r="G49420" s="88"/>
      <c r="H49420" s="88"/>
      <c r="I49420" s="88"/>
      <c r="J49420" s="88"/>
      <c r="K49420" s="88"/>
    </row>
    <row r="49421" spans="2:11" ht="12" hidden="1" customHeight="1" x14ac:dyDescent="0.2">
      <c r="B49421" s="88"/>
      <c r="C49421" s="88"/>
      <c r="D49421" s="88"/>
      <c r="E49421" s="88"/>
      <c r="F49421" s="88"/>
      <c r="G49421" s="88"/>
      <c r="H49421" s="88"/>
      <c r="I49421" s="88"/>
      <c r="J49421" s="88"/>
      <c r="K49421" s="88"/>
    </row>
    <row r="49422" spans="2:11" ht="12" hidden="1" customHeight="1" x14ac:dyDescent="0.2">
      <c r="B49422" s="88"/>
      <c r="C49422" s="88"/>
      <c r="D49422" s="88"/>
      <c r="E49422" s="88"/>
      <c r="F49422" s="88"/>
      <c r="G49422" s="88"/>
      <c r="H49422" s="88"/>
      <c r="I49422" s="88"/>
      <c r="J49422" s="88"/>
      <c r="K49422" s="88"/>
    </row>
    <row r="49423" spans="2:11" ht="12" hidden="1" customHeight="1" x14ac:dyDescent="0.2">
      <c r="B49423" s="88"/>
      <c r="C49423" s="88"/>
      <c r="D49423" s="88"/>
      <c r="E49423" s="88"/>
      <c r="F49423" s="88"/>
      <c r="G49423" s="88"/>
      <c r="H49423" s="88"/>
      <c r="I49423" s="88"/>
      <c r="J49423" s="88"/>
      <c r="K49423" s="88"/>
    </row>
    <row r="49424" spans="2:11" ht="12" hidden="1" customHeight="1" x14ac:dyDescent="0.2">
      <c r="B49424" s="88"/>
      <c r="C49424" s="88"/>
      <c r="D49424" s="88"/>
      <c r="E49424" s="88"/>
      <c r="F49424" s="88"/>
      <c r="G49424" s="88"/>
      <c r="H49424" s="88"/>
      <c r="I49424" s="88"/>
      <c r="J49424" s="88"/>
      <c r="K49424" s="88"/>
    </row>
    <row r="49425" spans="2:11" ht="12" hidden="1" customHeight="1" x14ac:dyDescent="0.2">
      <c r="B49425" s="88"/>
      <c r="C49425" s="88"/>
      <c r="D49425" s="88"/>
      <c r="E49425" s="88"/>
      <c r="F49425" s="88"/>
      <c r="G49425" s="88"/>
      <c r="H49425" s="88"/>
      <c r="I49425" s="88"/>
      <c r="J49425" s="88"/>
      <c r="K49425" s="88"/>
    </row>
    <row r="49426" spans="2:11" ht="12" hidden="1" customHeight="1" x14ac:dyDescent="0.2">
      <c r="B49426" s="88"/>
      <c r="C49426" s="88"/>
      <c r="D49426" s="88"/>
      <c r="E49426" s="88"/>
      <c r="F49426" s="88"/>
      <c r="G49426" s="88"/>
      <c r="H49426" s="88"/>
      <c r="I49426" s="88"/>
      <c r="J49426" s="88"/>
      <c r="K49426" s="88"/>
    </row>
    <row r="49427" spans="2:11" ht="12" hidden="1" customHeight="1" x14ac:dyDescent="0.2">
      <c r="B49427" s="88"/>
      <c r="C49427" s="88"/>
      <c r="D49427" s="88"/>
      <c r="E49427" s="88"/>
      <c r="F49427" s="88"/>
      <c r="G49427" s="88"/>
      <c r="H49427" s="88"/>
      <c r="I49427" s="88"/>
      <c r="J49427" s="88"/>
      <c r="K49427" s="88"/>
    </row>
    <row r="49428" spans="2:11" ht="12" hidden="1" customHeight="1" x14ac:dyDescent="0.2">
      <c r="B49428" s="88"/>
      <c r="C49428" s="88"/>
      <c r="D49428" s="88"/>
      <c r="E49428" s="88"/>
      <c r="F49428" s="88"/>
      <c r="G49428" s="88"/>
      <c r="H49428" s="88"/>
      <c r="I49428" s="88"/>
      <c r="J49428" s="88"/>
      <c r="K49428" s="88"/>
    </row>
    <row r="49429" spans="2:11" ht="12" hidden="1" customHeight="1" x14ac:dyDescent="0.2">
      <c r="B49429" s="88"/>
      <c r="C49429" s="88"/>
      <c r="D49429" s="88"/>
      <c r="E49429" s="88"/>
      <c r="F49429" s="88"/>
      <c r="G49429" s="88"/>
      <c r="H49429" s="88"/>
      <c r="I49429" s="88"/>
      <c r="J49429" s="88"/>
      <c r="K49429" s="88"/>
    </row>
    <row r="49430" spans="2:11" ht="12" hidden="1" customHeight="1" x14ac:dyDescent="0.2">
      <c r="B49430" s="88"/>
      <c r="C49430" s="88"/>
      <c r="D49430" s="88"/>
      <c r="E49430" s="88"/>
      <c r="F49430" s="88"/>
      <c r="G49430" s="88"/>
      <c r="H49430" s="88"/>
      <c r="I49430" s="88"/>
      <c r="J49430" s="88"/>
      <c r="K49430" s="88"/>
    </row>
    <row r="49431" spans="2:11" ht="12" hidden="1" customHeight="1" x14ac:dyDescent="0.2">
      <c r="B49431" s="88"/>
      <c r="C49431" s="88"/>
      <c r="D49431" s="88"/>
      <c r="E49431" s="88"/>
      <c r="F49431" s="88"/>
      <c r="G49431" s="88"/>
      <c r="H49431" s="88"/>
      <c r="I49431" s="88"/>
      <c r="J49431" s="88"/>
      <c r="K49431" s="88"/>
    </row>
    <row r="49432" spans="2:11" ht="12" hidden="1" customHeight="1" x14ac:dyDescent="0.2">
      <c r="B49432" s="88"/>
      <c r="C49432" s="88"/>
      <c r="D49432" s="88"/>
      <c r="E49432" s="88"/>
      <c r="F49432" s="88"/>
      <c r="G49432" s="88"/>
      <c r="H49432" s="88"/>
      <c r="I49432" s="88"/>
      <c r="J49432" s="88"/>
      <c r="K49432" s="88"/>
    </row>
    <row r="49433" spans="2:11" ht="12" hidden="1" customHeight="1" x14ac:dyDescent="0.2">
      <c r="B49433" s="88"/>
      <c r="C49433" s="88"/>
      <c r="D49433" s="88"/>
      <c r="E49433" s="88"/>
      <c r="F49433" s="88"/>
      <c r="G49433" s="88"/>
      <c r="H49433" s="88"/>
      <c r="I49433" s="88"/>
      <c r="J49433" s="88"/>
      <c r="K49433" s="88"/>
    </row>
    <row r="49434" spans="2:11" ht="12" hidden="1" customHeight="1" x14ac:dyDescent="0.2">
      <c r="B49434" s="88"/>
      <c r="C49434" s="88"/>
      <c r="D49434" s="88"/>
      <c r="E49434" s="88"/>
      <c r="F49434" s="88"/>
      <c r="G49434" s="88"/>
      <c r="H49434" s="88"/>
      <c r="I49434" s="88"/>
      <c r="J49434" s="88"/>
      <c r="K49434" s="88"/>
    </row>
    <row r="49435" spans="2:11" ht="12" hidden="1" customHeight="1" x14ac:dyDescent="0.2">
      <c r="B49435" s="88"/>
      <c r="C49435" s="88"/>
      <c r="D49435" s="88"/>
      <c r="E49435" s="88"/>
      <c r="F49435" s="88"/>
      <c r="G49435" s="88"/>
      <c r="H49435" s="88"/>
      <c r="I49435" s="88"/>
      <c r="J49435" s="88"/>
      <c r="K49435" s="88"/>
    </row>
    <row r="49436" spans="2:11" ht="12" hidden="1" customHeight="1" x14ac:dyDescent="0.2">
      <c r="B49436" s="88"/>
      <c r="C49436" s="88"/>
      <c r="D49436" s="88"/>
      <c r="E49436" s="88"/>
      <c r="F49436" s="88"/>
      <c r="G49436" s="88"/>
      <c r="H49436" s="88"/>
      <c r="I49436" s="88"/>
      <c r="J49436" s="88"/>
      <c r="K49436" s="88"/>
    </row>
    <row r="49437" spans="2:11" ht="12" hidden="1" customHeight="1" x14ac:dyDescent="0.2">
      <c r="B49437" s="88"/>
      <c r="C49437" s="88"/>
      <c r="D49437" s="88"/>
      <c r="E49437" s="88"/>
      <c r="F49437" s="88"/>
      <c r="G49437" s="88"/>
      <c r="H49437" s="88"/>
      <c r="I49437" s="88"/>
      <c r="J49437" s="88"/>
      <c r="K49437" s="88"/>
    </row>
    <row r="49438" spans="2:11" ht="12" hidden="1" customHeight="1" x14ac:dyDescent="0.2">
      <c r="B49438" s="88"/>
      <c r="C49438" s="88"/>
      <c r="D49438" s="88"/>
      <c r="E49438" s="88"/>
      <c r="F49438" s="88"/>
      <c r="G49438" s="88"/>
      <c r="H49438" s="88"/>
      <c r="I49438" s="88"/>
      <c r="J49438" s="88"/>
      <c r="K49438" s="88"/>
    </row>
    <row r="49439" spans="2:11" ht="12" hidden="1" customHeight="1" x14ac:dyDescent="0.2">
      <c r="B49439" s="88"/>
      <c r="C49439" s="88"/>
      <c r="D49439" s="88"/>
      <c r="E49439" s="88"/>
      <c r="F49439" s="88"/>
      <c r="G49439" s="88"/>
      <c r="H49439" s="88"/>
      <c r="I49439" s="88"/>
      <c r="J49439" s="88"/>
      <c r="K49439" s="88"/>
    </row>
    <row r="49440" spans="2:11" ht="12" hidden="1" customHeight="1" x14ac:dyDescent="0.2">
      <c r="B49440" s="88"/>
      <c r="C49440" s="88"/>
      <c r="D49440" s="88"/>
      <c r="E49440" s="88"/>
      <c r="F49440" s="88"/>
      <c r="G49440" s="88"/>
      <c r="H49440" s="88"/>
      <c r="I49440" s="88"/>
      <c r="J49440" s="88"/>
      <c r="K49440" s="88"/>
    </row>
    <row r="49441" spans="2:11" ht="12" hidden="1" customHeight="1" x14ac:dyDescent="0.2">
      <c r="B49441" s="88"/>
      <c r="C49441" s="88"/>
      <c r="D49441" s="88"/>
      <c r="E49441" s="88"/>
      <c r="F49441" s="88"/>
      <c r="G49441" s="88"/>
      <c r="H49441" s="88"/>
      <c r="I49441" s="88"/>
      <c r="J49441" s="88"/>
      <c r="K49441" s="88"/>
    </row>
    <row r="49442" spans="2:11" ht="12" hidden="1" customHeight="1" x14ac:dyDescent="0.2">
      <c r="B49442" s="88"/>
      <c r="C49442" s="88"/>
      <c r="D49442" s="88"/>
      <c r="E49442" s="88"/>
      <c r="F49442" s="88"/>
      <c r="G49442" s="88"/>
      <c r="H49442" s="88"/>
      <c r="I49442" s="88"/>
      <c r="J49442" s="88"/>
      <c r="K49442" s="88"/>
    </row>
    <row r="49443" spans="2:11" ht="12" hidden="1" customHeight="1" x14ac:dyDescent="0.2">
      <c r="B49443" s="88"/>
      <c r="C49443" s="88"/>
      <c r="D49443" s="88"/>
      <c r="E49443" s="88"/>
      <c r="F49443" s="88"/>
      <c r="G49443" s="88"/>
      <c r="H49443" s="88"/>
      <c r="I49443" s="88"/>
      <c r="J49443" s="88"/>
      <c r="K49443" s="88"/>
    </row>
    <row r="49444" spans="2:11" ht="12" hidden="1" customHeight="1" x14ac:dyDescent="0.2">
      <c r="B49444" s="88"/>
      <c r="C49444" s="88"/>
      <c r="D49444" s="88"/>
      <c r="E49444" s="88"/>
      <c r="F49444" s="88"/>
      <c r="G49444" s="88"/>
      <c r="H49444" s="88"/>
      <c r="I49444" s="88"/>
      <c r="J49444" s="88"/>
      <c r="K49444" s="88"/>
    </row>
    <row r="49445" spans="2:11" ht="12" hidden="1" customHeight="1" x14ac:dyDescent="0.2">
      <c r="B49445" s="88"/>
      <c r="C49445" s="88"/>
      <c r="D49445" s="88"/>
      <c r="E49445" s="88"/>
      <c r="F49445" s="88"/>
      <c r="G49445" s="88"/>
      <c r="H49445" s="88"/>
      <c r="I49445" s="88"/>
      <c r="J49445" s="88"/>
      <c r="K49445" s="88"/>
    </row>
    <row r="49446" spans="2:11" ht="12" hidden="1" customHeight="1" x14ac:dyDescent="0.2">
      <c r="B49446" s="88"/>
      <c r="C49446" s="88"/>
      <c r="D49446" s="88"/>
      <c r="E49446" s="88"/>
      <c r="F49446" s="88"/>
      <c r="G49446" s="88"/>
      <c r="H49446" s="88"/>
      <c r="I49446" s="88"/>
      <c r="J49446" s="88"/>
      <c r="K49446" s="88"/>
    </row>
    <row r="49447" spans="2:11" ht="12" hidden="1" customHeight="1" x14ac:dyDescent="0.2">
      <c r="B49447" s="88"/>
      <c r="C49447" s="88"/>
      <c r="D49447" s="88"/>
      <c r="E49447" s="88"/>
      <c r="F49447" s="88"/>
      <c r="G49447" s="88"/>
      <c r="H49447" s="88"/>
      <c r="I49447" s="88"/>
      <c r="J49447" s="88"/>
      <c r="K49447" s="88"/>
    </row>
    <row r="49448" spans="2:11" ht="12" hidden="1" customHeight="1" x14ac:dyDescent="0.2">
      <c r="B49448" s="88"/>
      <c r="C49448" s="88"/>
      <c r="D49448" s="88"/>
      <c r="E49448" s="88"/>
      <c r="F49448" s="88"/>
      <c r="G49448" s="88"/>
      <c r="H49448" s="88"/>
      <c r="I49448" s="88"/>
      <c r="J49448" s="88"/>
      <c r="K49448" s="88"/>
    </row>
    <row r="49449" spans="2:11" ht="12" hidden="1" customHeight="1" x14ac:dyDescent="0.2">
      <c r="B49449" s="88"/>
      <c r="C49449" s="88"/>
      <c r="D49449" s="88"/>
      <c r="E49449" s="88"/>
      <c r="F49449" s="88"/>
      <c r="G49449" s="88"/>
      <c r="H49449" s="88"/>
      <c r="I49449" s="88"/>
      <c r="J49449" s="88"/>
      <c r="K49449" s="88"/>
    </row>
    <row r="49450" spans="2:11" ht="12" hidden="1" customHeight="1" x14ac:dyDescent="0.2">
      <c r="B49450" s="88"/>
      <c r="C49450" s="88"/>
      <c r="D49450" s="88"/>
      <c r="E49450" s="88"/>
      <c r="F49450" s="88"/>
      <c r="G49450" s="88"/>
      <c r="H49450" s="88"/>
      <c r="I49450" s="88"/>
      <c r="J49450" s="88"/>
      <c r="K49450" s="88"/>
    </row>
    <row r="49451" spans="2:11" ht="12" hidden="1" customHeight="1" x14ac:dyDescent="0.2">
      <c r="B49451" s="88"/>
      <c r="C49451" s="88"/>
      <c r="D49451" s="88"/>
      <c r="E49451" s="88"/>
      <c r="F49451" s="88"/>
      <c r="G49451" s="88"/>
      <c r="H49451" s="88"/>
      <c r="I49451" s="88"/>
      <c r="J49451" s="88"/>
      <c r="K49451" s="88"/>
    </row>
    <row r="49452" spans="2:11" ht="12" hidden="1" customHeight="1" x14ac:dyDescent="0.2">
      <c r="B49452" s="88"/>
      <c r="C49452" s="88"/>
      <c r="D49452" s="88"/>
      <c r="E49452" s="88"/>
      <c r="F49452" s="88"/>
      <c r="G49452" s="88"/>
      <c r="H49452" s="88"/>
      <c r="I49452" s="88"/>
      <c r="J49452" s="88"/>
      <c r="K49452" s="88"/>
    </row>
    <row r="49453" spans="2:11" ht="12" hidden="1" customHeight="1" x14ac:dyDescent="0.2">
      <c r="B49453" s="88"/>
      <c r="C49453" s="88"/>
      <c r="D49453" s="88"/>
      <c r="E49453" s="88"/>
      <c r="F49453" s="88"/>
      <c r="G49453" s="88"/>
      <c r="H49453" s="88"/>
      <c r="I49453" s="88"/>
      <c r="J49453" s="88"/>
      <c r="K49453" s="88"/>
    </row>
    <row r="49454" spans="2:11" ht="12" hidden="1" customHeight="1" x14ac:dyDescent="0.2">
      <c r="B49454" s="88"/>
      <c r="C49454" s="88"/>
      <c r="D49454" s="88"/>
      <c r="E49454" s="88"/>
      <c r="F49454" s="88"/>
      <c r="G49454" s="88"/>
      <c r="H49454" s="88"/>
      <c r="I49454" s="88"/>
      <c r="J49454" s="88"/>
      <c r="K49454" s="88"/>
    </row>
    <row r="49455" spans="2:11" ht="12" hidden="1" customHeight="1" x14ac:dyDescent="0.2">
      <c r="B49455" s="88"/>
      <c r="C49455" s="88"/>
      <c r="D49455" s="88"/>
      <c r="E49455" s="88"/>
      <c r="F49455" s="88"/>
      <c r="G49455" s="88"/>
      <c r="H49455" s="88"/>
      <c r="I49455" s="88"/>
      <c r="J49455" s="88"/>
      <c r="K49455" s="88"/>
    </row>
    <row r="49456" spans="2:11" ht="12" hidden="1" customHeight="1" x14ac:dyDescent="0.2">
      <c r="B49456" s="88"/>
      <c r="C49456" s="88"/>
      <c r="D49456" s="88"/>
      <c r="E49456" s="88"/>
      <c r="F49456" s="88"/>
      <c r="G49456" s="88"/>
      <c r="H49456" s="88"/>
      <c r="I49456" s="88"/>
      <c r="J49456" s="88"/>
      <c r="K49456" s="88"/>
    </row>
    <row r="49457" spans="2:11" ht="12" hidden="1" customHeight="1" x14ac:dyDescent="0.2">
      <c r="B49457" s="88"/>
      <c r="C49457" s="88"/>
      <c r="D49457" s="88"/>
      <c r="E49457" s="88"/>
      <c r="F49457" s="88"/>
      <c r="G49457" s="88"/>
      <c r="H49457" s="88"/>
      <c r="I49457" s="88"/>
      <c r="J49457" s="88"/>
      <c r="K49457" s="88"/>
    </row>
    <row r="49458" spans="2:11" ht="12" hidden="1" customHeight="1" x14ac:dyDescent="0.2">
      <c r="B49458" s="88"/>
      <c r="C49458" s="88"/>
      <c r="D49458" s="88"/>
      <c r="E49458" s="88"/>
      <c r="F49458" s="88"/>
      <c r="G49458" s="88"/>
      <c r="H49458" s="88"/>
      <c r="I49458" s="88"/>
      <c r="J49458" s="88"/>
      <c r="K49458" s="88"/>
    </row>
    <row r="49459" spans="2:11" ht="12" hidden="1" customHeight="1" x14ac:dyDescent="0.2">
      <c r="B49459" s="88"/>
      <c r="C49459" s="88"/>
      <c r="D49459" s="88"/>
      <c r="E49459" s="88"/>
      <c r="F49459" s="88"/>
      <c r="G49459" s="88"/>
      <c r="H49459" s="88"/>
      <c r="I49459" s="88"/>
      <c r="J49459" s="88"/>
      <c r="K49459" s="88"/>
    </row>
    <row r="49460" spans="2:11" ht="12" hidden="1" customHeight="1" x14ac:dyDescent="0.2">
      <c r="B49460" s="88"/>
      <c r="C49460" s="88"/>
      <c r="D49460" s="88"/>
      <c r="E49460" s="88"/>
      <c r="F49460" s="88"/>
      <c r="G49460" s="88"/>
      <c r="H49460" s="88"/>
      <c r="I49460" s="88"/>
      <c r="J49460" s="88"/>
      <c r="K49460" s="88"/>
    </row>
    <row r="49461" spans="2:11" ht="12" hidden="1" customHeight="1" x14ac:dyDescent="0.2">
      <c r="B49461" s="88"/>
      <c r="C49461" s="88"/>
      <c r="D49461" s="88"/>
      <c r="E49461" s="88"/>
      <c r="F49461" s="88"/>
      <c r="G49461" s="88"/>
      <c r="H49461" s="88"/>
      <c r="I49461" s="88"/>
      <c r="J49461" s="88"/>
      <c r="K49461" s="88"/>
    </row>
    <row r="49462" spans="2:11" ht="12" hidden="1" customHeight="1" x14ac:dyDescent="0.2">
      <c r="B49462" s="88"/>
      <c r="C49462" s="88"/>
      <c r="D49462" s="88"/>
      <c r="E49462" s="88"/>
      <c r="F49462" s="88"/>
      <c r="G49462" s="88"/>
      <c r="H49462" s="88"/>
      <c r="I49462" s="88"/>
      <c r="J49462" s="88"/>
      <c r="K49462" s="88"/>
    </row>
    <row r="49463" spans="2:11" ht="12" hidden="1" customHeight="1" x14ac:dyDescent="0.2">
      <c r="B49463" s="88"/>
      <c r="C49463" s="88"/>
      <c r="D49463" s="88"/>
      <c r="E49463" s="88"/>
      <c r="F49463" s="88"/>
      <c r="G49463" s="88"/>
      <c r="H49463" s="88"/>
      <c r="I49463" s="88"/>
      <c r="J49463" s="88"/>
      <c r="K49463" s="88"/>
    </row>
    <row r="49464" spans="2:11" ht="12" hidden="1" customHeight="1" x14ac:dyDescent="0.2">
      <c r="B49464" s="88"/>
      <c r="C49464" s="88"/>
      <c r="D49464" s="88"/>
      <c r="E49464" s="88"/>
      <c r="F49464" s="88"/>
      <c r="G49464" s="88"/>
      <c r="H49464" s="88"/>
      <c r="I49464" s="88"/>
      <c r="J49464" s="88"/>
      <c r="K49464" s="88"/>
    </row>
    <row r="49465" spans="2:11" ht="12" hidden="1" customHeight="1" x14ac:dyDescent="0.2">
      <c r="B49465" s="88"/>
      <c r="C49465" s="88"/>
      <c r="D49465" s="88"/>
      <c r="E49465" s="88"/>
      <c r="F49465" s="88"/>
      <c r="G49465" s="88"/>
      <c r="H49465" s="88"/>
      <c r="I49465" s="88"/>
      <c r="J49465" s="88"/>
      <c r="K49465" s="88"/>
    </row>
    <row r="49466" spans="2:11" ht="12" hidden="1" customHeight="1" x14ac:dyDescent="0.2">
      <c r="B49466" s="88"/>
      <c r="C49466" s="88"/>
      <c r="D49466" s="88"/>
      <c r="E49466" s="88"/>
      <c r="F49466" s="88"/>
      <c r="G49466" s="88"/>
      <c r="H49466" s="88"/>
      <c r="I49466" s="88"/>
      <c r="J49466" s="88"/>
      <c r="K49466" s="88"/>
    </row>
    <row r="49467" spans="2:11" ht="12" hidden="1" customHeight="1" x14ac:dyDescent="0.2">
      <c r="B49467" s="88"/>
      <c r="C49467" s="88"/>
      <c r="D49467" s="88"/>
      <c r="E49467" s="88"/>
      <c r="F49467" s="88"/>
      <c r="G49467" s="88"/>
      <c r="H49467" s="88"/>
      <c r="I49467" s="88"/>
      <c r="J49467" s="88"/>
      <c r="K49467" s="88"/>
    </row>
    <row r="49468" spans="2:11" ht="12" hidden="1" customHeight="1" x14ac:dyDescent="0.2">
      <c r="B49468" s="88"/>
      <c r="C49468" s="88"/>
      <c r="D49468" s="88"/>
      <c r="E49468" s="88"/>
      <c r="F49468" s="88"/>
      <c r="G49468" s="88"/>
      <c r="H49468" s="88"/>
      <c r="I49468" s="88"/>
      <c r="J49468" s="88"/>
      <c r="K49468" s="88"/>
    </row>
    <row r="49469" spans="2:11" ht="12" hidden="1" customHeight="1" x14ac:dyDescent="0.2">
      <c r="B49469" s="88"/>
      <c r="C49469" s="88"/>
      <c r="D49469" s="88"/>
      <c r="E49469" s="88"/>
      <c r="F49469" s="88"/>
      <c r="G49469" s="88"/>
      <c r="H49469" s="88"/>
      <c r="I49469" s="88"/>
      <c r="J49469" s="88"/>
      <c r="K49469" s="88"/>
    </row>
    <row r="49470" spans="2:11" ht="12" hidden="1" customHeight="1" x14ac:dyDescent="0.2">
      <c r="B49470" s="88"/>
      <c r="C49470" s="88"/>
      <c r="D49470" s="88"/>
      <c r="E49470" s="88"/>
      <c r="F49470" s="88"/>
      <c r="G49470" s="88"/>
      <c r="H49470" s="88"/>
      <c r="I49470" s="88"/>
      <c r="J49470" s="88"/>
      <c r="K49470" s="88"/>
    </row>
    <row r="49471" spans="2:11" ht="12" hidden="1" customHeight="1" x14ac:dyDescent="0.2">
      <c r="B49471" s="88"/>
      <c r="C49471" s="88"/>
      <c r="D49471" s="88"/>
      <c r="E49471" s="88"/>
      <c r="F49471" s="88"/>
      <c r="G49471" s="88"/>
      <c r="H49471" s="88"/>
      <c r="I49471" s="88"/>
      <c r="J49471" s="88"/>
      <c r="K49471" s="88"/>
    </row>
    <row r="49472" spans="2:11" ht="12" hidden="1" customHeight="1" x14ac:dyDescent="0.2">
      <c r="B49472" s="88"/>
      <c r="C49472" s="88"/>
      <c r="D49472" s="88"/>
      <c r="E49472" s="88"/>
      <c r="F49472" s="88"/>
      <c r="G49472" s="88"/>
      <c r="H49472" s="88"/>
      <c r="I49472" s="88"/>
      <c r="J49472" s="88"/>
      <c r="K49472" s="88"/>
    </row>
    <row r="49473" spans="2:11" ht="12" hidden="1" customHeight="1" x14ac:dyDescent="0.2">
      <c r="B49473" s="88"/>
      <c r="C49473" s="88"/>
      <c r="D49473" s="88"/>
      <c r="E49473" s="88"/>
      <c r="F49473" s="88"/>
      <c r="G49473" s="88"/>
      <c r="H49473" s="88"/>
      <c r="I49473" s="88"/>
      <c r="J49473" s="88"/>
      <c r="K49473" s="88"/>
    </row>
    <row r="49474" spans="2:11" ht="12" hidden="1" customHeight="1" x14ac:dyDescent="0.2">
      <c r="B49474" s="88"/>
      <c r="C49474" s="88"/>
      <c r="D49474" s="88"/>
      <c r="E49474" s="88"/>
      <c r="F49474" s="88"/>
      <c r="G49474" s="88"/>
      <c r="H49474" s="88"/>
      <c r="I49474" s="88"/>
      <c r="J49474" s="88"/>
      <c r="K49474" s="88"/>
    </row>
    <row r="49475" spans="2:11" ht="12" hidden="1" customHeight="1" x14ac:dyDescent="0.2">
      <c r="B49475" s="88"/>
      <c r="C49475" s="88"/>
      <c r="D49475" s="88"/>
      <c r="E49475" s="88"/>
      <c r="F49475" s="88"/>
      <c r="G49475" s="88"/>
      <c r="H49475" s="88"/>
      <c r="I49475" s="88"/>
      <c r="J49475" s="88"/>
      <c r="K49475" s="88"/>
    </row>
    <row r="49476" spans="2:11" ht="12" hidden="1" customHeight="1" x14ac:dyDescent="0.2">
      <c r="B49476" s="88"/>
      <c r="C49476" s="88"/>
      <c r="D49476" s="88"/>
      <c r="E49476" s="88"/>
      <c r="F49476" s="88"/>
      <c r="G49476" s="88"/>
      <c r="H49476" s="88"/>
      <c r="I49476" s="88"/>
      <c r="J49476" s="88"/>
      <c r="K49476" s="88"/>
    </row>
    <row r="49477" spans="2:11" ht="12" hidden="1" customHeight="1" x14ac:dyDescent="0.2">
      <c r="B49477" s="88"/>
      <c r="C49477" s="88"/>
      <c r="D49477" s="88"/>
      <c r="E49477" s="88"/>
      <c r="F49477" s="88"/>
      <c r="G49477" s="88"/>
      <c r="H49477" s="88"/>
      <c r="I49477" s="88"/>
      <c r="J49477" s="88"/>
      <c r="K49477" s="88"/>
    </row>
    <row r="49478" spans="2:11" ht="12" hidden="1" customHeight="1" x14ac:dyDescent="0.2">
      <c r="B49478" s="88"/>
      <c r="C49478" s="88"/>
      <c r="D49478" s="88"/>
      <c r="E49478" s="88"/>
      <c r="F49478" s="88"/>
      <c r="G49478" s="88"/>
      <c r="H49478" s="88"/>
      <c r="I49478" s="88"/>
      <c r="J49478" s="88"/>
      <c r="K49478" s="88"/>
    </row>
    <row r="49479" spans="2:11" ht="12" hidden="1" customHeight="1" x14ac:dyDescent="0.2">
      <c r="B49479" s="88"/>
      <c r="C49479" s="88"/>
      <c r="D49479" s="88"/>
      <c r="E49479" s="88"/>
      <c r="F49479" s="88"/>
      <c r="G49479" s="88"/>
      <c r="H49479" s="88"/>
      <c r="I49479" s="88"/>
      <c r="J49479" s="88"/>
      <c r="K49479" s="88"/>
    </row>
    <row r="49480" spans="2:11" ht="12" hidden="1" customHeight="1" x14ac:dyDescent="0.2">
      <c r="B49480" s="88"/>
      <c r="C49480" s="88"/>
      <c r="D49480" s="88"/>
      <c r="E49480" s="88"/>
      <c r="F49480" s="88"/>
      <c r="G49480" s="88"/>
      <c r="H49480" s="88"/>
      <c r="I49480" s="88"/>
      <c r="J49480" s="88"/>
      <c r="K49480" s="88"/>
    </row>
    <row r="49481" spans="2:11" ht="12" hidden="1" customHeight="1" x14ac:dyDescent="0.2">
      <c r="B49481" s="88"/>
      <c r="C49481" s="88"/>
      <c r="D49481" s="88"/>
      <c r="E49481" s="88"/>
      <c r="F49481" s="88"/>
      <c r="G49481" s="88"/>
      <c r="H49481" s="88"/>
      <c r="I49481" s="88"/>
      <c r="J49481" s="88"/>
      <c r="K49481" s="88"/>
    </row>
    <row r="49482" spans="2:11" ht="12" hidden="1" customHeight="1" x14ac:dyDescent="0.2">
      <c r="B49482" s="88"/>
      <c r="C49482" s="88"/>
      <c r="D49482" s="88"/>
      <c r="E49482" s="88"/>
      <c r="F49482" s="88"/>
      <c r="G49482" s="88"/>
      <c r="H49482" s="88"/>
      <c r="I49482" s="88"/>
      <c r="J49482" s="88"/>
      <c r="K49482" s="88"/>
    </row>
    <row r="49483" spans="2:11" ht="12" hidden="1" customHeight="1" x14ac:dyDescent="0.2">
      <c r="B49483" s="88"/>
      <c r="C49483" s="88"/>
      <c r="D49483" s="88"/>
      <c r="E49483" s="88"/>
      <c r="F49483" s="88"/>
      <c r="G49483" s="88"/>
      <c r="H49483" s="88"/>
      <c r="I49483" s="88"/>
      <c r="J49483" s="88"/>
      <c r="K49483" s="88"/>
    </row>
    <row r="49484" spans="2:11" ht="12" hidden="1" customHeight="1" x14ac:dyDescent="0.2">
      <c r="B49484" s="88"/>
      <c r="C49484" s="88"/>
      <c r="D49484" s="88"/>
      <c r="E49484" s="88"/>
      <c r="F49484" s="88"/>
      <c r="G49484" s="88"/>
      <c r="H49484" s="88"/>
      <c r="I49484" s="88"/>
      <c r="J49484" s="88"/>
      <c r="K49484" s="88"/>
    </row>
    <row r="49485" spans="2:11" ht="12" hidden="1" customHeight="1" x14ac:dyDescent="0.2">
      <c r="B49485" s="88"/>
      <c r="C49485" s="88"/>
      <c r="D49485" s="88"/>
      <c r="E49485" s="88"/>
      <c r="F49485" s="88"/>
      <c r="G49485" s="88"/>
      <c r="H49485" s="88"/>
      <c r="I49485" s="88"/>
      <c r="J49485" s="88"/>
      <c r="K49485" s="88"/>
    </row>
    <row r="49486" spans="2:11" ht="12" hidden="1" customHeight="1" x14ac:dyDescent="0.2">
      <c r="B49486" s="88"/>
      <c r="C49486" s="88"/>
      <c r="D49486" s="88"/>
      <c r="E49486" s="88"/>
      <c r="F49486" s="88"/>
      <c r="G49486" s="88"/>
      <c r="H49486" s="88"/>
      <c r="I49486" s="88"/>
      <c r="J49486" s="88"/>
      <c r="K49486" s="88"/>
    </row>
    <row r="49487" spans="2:11" ht="12" hidden="1" customHeight="1" x14ac:dyDescent="0.2">
      <c r="B49487" s="88"/>
      <c r="C49487" s="88"/>
      <c r="D49487" s="88"/>
      <c r="E49487" s="88"/>
      <c r="F49487" s="88"/>
      <c r="G49487" s="88"/>
      <c r="H49487" s="88"/>
      <c r="I49487" s="88"/>
      <c r="J49487" s="88"/>
      <c r="K49487" s="88"/>
    </row>
    <row r="49488" spans="2:11" ht="12" hidden="1" customHeight="1" x14ac:dyDescent="0.2">
      <c r="B49488" s="88"/>
      <c r="C49488" s="88"/>
      <c r="D49488" s="88"/>
      <c r="E49488" s="88"/>
      <c r="F49488" s="88"/>
      <c r="G49488" s="88"/>
      <c r="H49488" s="88"/>
      <c r="I49488" s="88"/>
      <c r="J49488" s="88"/>
      <c r="K49488" s="88"/>
    </row>
    <row r="49489" spans="2:11" ht="12" hidden="1" customHeight="1" x14ac:dyDescent="0.2">
      <c r="B49489" s="88"/>
      <c r="C49489" s="88"/>
      <c r="D49489" s="88"/>
      <c r="E49489" s="88"/>
      <c r="F49489" s="88"/>
      <c r="G49489" s="88"/>
      <c r="H49489" s="88"/>
      <c r="I49489" s="88"/>
      <c r="J49489" s="88"/>
      <c r="K49489" s="88"/>
    </row>
    <row r="49490" spans="2:11" ht="12" hidden="1" customHeight="1" x14ac:dyDescent="0.2">
      <c r="B49490" s="88"/>
      <c r="C49490" s="88"/>
      <c r="D49490" s="88"/>
      <c r="E49490" s="88"/>
      <c r="F49490" s="88"/>
      <c r="G49490" s="88"/>
      <c r="H49490" s="88"/>
      <c r="I49490" s="88"/>
      <c r="J49490" s="88"/>
      <c r="K49490" s="88"/>
    </row>
    <row r="49491" spans="2:11" ht="12" hidden="1" customHeight="1" x14ac:dyDescent="0.2">
      <c r="B49491" s="88"/>
      <c r="C49491" s="88"/>
      <c r="D49491" s="88"/>
      <c r="E49491" s="88"/>
      <c r="F49491" s="88"/>
      <c r="G49491" s="88"/>
      <c r="H49491" s="88"/>
      <c r="I49491" s="88"/>
      <c r="J49491" s="88"/>
      <c r="K49491" s="88"/>
    </row>
    <row r="49492" spans="2:11" ht="12" hidden="1" customHeight="1" x14ac:dyDescent="0.2">
      <c r="B49492" s="88"/>
      <c r="C49492" s="88"/>
      <c r="D49492" s="88"/>
      <c r="E49492" s="88"/>
      <c r="F49492" s="88"/>
      <c r="G49492" s="88"/>
      <c r="H49492" s="88"/>
      <c r="I49492" s="88"/>
      <c r="J49492" s="88"/>
      <c r="K49492" s="88"/>
    </row>
    <row r="49493" spans="2:11" ht="12" hidden="1" customHeight="1" x14ac:dyDescent="0.2">
      <c r="B49493" s="88"/>
      <c r="C49493" s="88"/>
      <c r="D49493" s="88"/>
      <c r="E49493" s="88"/>
      <c r="F49493" s="88"/>
      <c r="G49493" s="88"/>
      <c r="H49493" s="88"/>
      <c r="I49493" s="88"/>
      <c r="J49493" s="88"/>
      <c r="K49493" s="88"/>
    </row>
    <row r="49494" spans="2:11" ht="12" hidden="1" customHeight="1" x14ac:dyDescent="0.2">
      <c r="B49494" s="88"/>
      <c r="C49494" s="88"/>
      <c r="D49494" s="88"/>
      <c r="E49494" s="88"/>
      <c r="F49494" s="88"/>
      <c r="G49494" s="88"/>
      <c r="H49494" s="88"/>
      <c r="I49494" s="88"/>
      <c r="J49494" s="88"/>
      <c r="K49494" s="88"/>
    </row>
    <row r="49495" spans="2:11" ht="12" hidden="1" customHeight="1" x14ac:dyDescent="0.2">
      <c r="B49495" s="88"/>
      <c r="C49495" s="88"/>
      <c r="D49495" s="88"/>
      <c r="E49495" s="88"/>
      <c r="F49495" s="88"/>
      <c r="G49495" s="88"/>
      <c r="H49495" s="88"/>
      <c r="I49495" s="88"/>
      <c r="J49495" s="88"/>
      <c r="K49495" s="88"/>
    </row>
    <row r="49496" spans="2:11" ht="12" hidden="1" customHeight="1" x14ac:dyDescent="0.2">
      <c r="B49496" s="88"/>
      <c r="C49496" s="88"/>
      <c r="D49496" s="88"/>
      <c r="E49496" s="88"/>
      <c r="F49496" s="88"/>
      <c r="G49496" s="88"/>
      <c r="H49496" s="88"/>
      <c r="I49496" s="88"/>
      <c r="J49496" s="88"/>
      <c r="K49496" s="88"/>
    </row>
    <row r="49497" spans="2:11" ht="12" hidden="1" customHeight="1" x14ac:dyDescent="0.2">
      <c r="B49497" s="88"/>
      <c r="C49497" s="88"/>
      <c r="D49497" s="88"/>
      <c r="E49497" s="88"/>
      <c r="F49497" s="88"/>
      <c r="G49497" s="88"/>
      <c r="H49497" s="88"/>
      <c r="I49497" s="88"/>
      <c r="J49497" s="88"/>
      <c r="K49497" s="88"/>
    </row>
    <row r="49498" spans="2:11" ht="12" hidden="1" customHeight="1" x14ac:dyDescent="0.2">
      <c r="B49498" s="88"/>
      <c r="C49498" s="88"/>
      <c r="D49498" s="88"/>
      <c r="E49498" s="88"/>
      <c r="F49498" s="88"/>
      <c r="G49498" s="88"/>
      <c r="H49498" s="88"/>
      <c r="I49498" s="88"/>
      <c r="J49498" s="88"/>
      <c r="K49498" s="88"/>
    </row>
    <row r="49499" spans="2:11" ht="12" hidden="1" customHeight="1" x14ac:dyDescent="0.2">
      <c r="B49499" s="88"/>
      <c r="C49499" s="88"/>
      <c r="D49499" s="88"/>
      <c r="E49499" s="88"/>
      <c r="F49499" s="88"/>
      <c r="G49499" s="88"/>
      <c r="H49499" s="88"/>
      <c r="I49499" s="88"/>
      <c r="J49499" s="88"/>
      <c r="K49499" s="88"/>
    </row>
    <row r="49500" spans="2:11" ht="12" hidden="1" customHeight="1" x14ac:dyDescent="0.2">
      <c r="B49500" s="88"/>
      <c r="C49500" s="88"/>
      <c r="D49500" s="88"/>
      <c r="E49500" s="88"/>
      <c r="F49500" s="88"/>
      <c r="G49500" s="88"/>
      <c r="H49500" s="88"/>
      <c r="I49500" s="88"/>
      <c r="J49500" s="88"/>
      <c r="K49500" s="88"/>
    </row>
    <row r="49501" spans="2:11" ht="12" hidden="1" customHeight="1" x14ac:dyDescent="0.2">
      <c r="B49501" s="88"/>
      <c r="C49501" s="88"/>
      <c r="D49501" s="88"/>
      <c r="E49501" s="88"/>
      <c r="F49501" s="88"/>
      <c r="G49501" s="88"/>
      <c r="H49501" s="88"/>
      <c r="I49501" s="88"/>
      <c r="J49501" s="88"/>
      <c r="K49501" s="88"/>
    </row>
    <row r="49502" spans="2:11" ht="12" hidden="1" customHeight="1" x14ac:dyDescent="0.2">
      <c r="B49502" s="88"/>
      <c r="C49502" s="88"/>
      <c r="D49502" s="88"/>
      <c r="E49502" s="88"/>
      <c r="F49502" s="88"/>
      <c r="G49502" s="88"/>
      <c r="H49502" s="88"/>
      <c r="I49502" s="88"/>
      <c r="J49502" s="88"/>
      <c r="K49502" s="88"/>
    </row>
    <row r="49503" spans="2:11" ht="12" hidden="1" customHeight="1" x14ac:dyDescent="0.2">
      <c r="B49503" s="88"/>
      <c r="C49503" s="88"/>
      <c r="D49503" s="88"/>
      <c r="E49503" s="88"/>
      <c r="F49503" s="88"/>
      <c r="G49503" s="88"/>
      <c r="H49503" s="88"/>
      <c r="I49503" s="88"/>
      <c r="J49503" s="88"/>
      <c r="K49503" s="88"/>
    </row>
    <row r="49504" spans="2:11" ht="12" hidden="1" customHeight="1" x14ac:dyDescent="0.2">
      <c r="B49504" s="88"/>
      <c r="C49504" s="88"/>
      <c r="D49504" s="88"/>
      <c r="E49504" s="88"/>
      <c r="F49504" s="88"/>
      <c r="G49504" s="88"/>
      <c r="H49504" s="88"/>
      <c r="I49504" s="88"/>
      <c r="J49504" s="88"/>
      <c r="K49504" s="88"/>
    </row>
    <row r="49505" spans="2:11" ht="12" hidden="1" customHeight="1" x14ac:dyDescent="0.2">
      <c r="B49505" s="88"/>
      <c r="C49505" s="88"/>
      <c r="D49505" s="88"/>
      <c r="E49505" s="88"/>
      <c r="F49505" s="88"/>
      <c r="G49505" s="88"/>
      <c r="H49505" s="88"/>
      <c r="I49505" s="88"/>
      <c r="J49505" s="88"/>
      <c r="K49505" s="88"/>
    </row>
    <row r="49506" spans="2:11" ht="12" hidden="1" customHeight="1" x14ac:dyDescent="0.2">
      <c r="B49506" s="88"/>
      <c r="C49506" s="88"/>
      <c r="D49506" s="88"/>
      <c r="E49506" s="88"/>
      <c r="F49506" s="88"/>
      <c r="G49506" s="88"/>
      <c r="H49506" s="88"/>
      <c r="I49506" s="88"/>
      <c r="J49506" s="88"/>
      <c r="K49506" s="88"/>
    </row>
    <row r="49507" spans="2:11" ht="12" hidden="1" customHeight="1" x14ac:dyDescent="0.2">
      <c r="B49507" s="88"/>
      <c r="C49507" s="88"/>
      <c r="D49507" s="88"/>
      <c r="E49507" s="88"/>
      <c r="F49507" s="88"/>
      <c r="G49507" s="88"/>
      <c r="H49507" s="88"/>
      <c r="I49507" s="88"/>
      <c r="J49507" s="88"/>
      <c r="K49507" s="88"/>
    </row>
    <row r="49508" spans="2:11" ht="12" hidden="1" customHeight="1" x14ac:dyDescent="0.2">
      <c r="B49508" s="88"/>
      <c r="C49508" s="88"/>
      <c r="D49508" s="88"/>
      <c r="E49508" s="88"/>
      <c r="F49508" s="88"/>
      <c r="G49508" s="88"/>
      <c r="H49508" s="88"/>
      <c r="I49508" s="88"/>
      <c r="J49508" s="88"/>
      <c r="K49508" s="88"/>
    </row>
    <row r="49509" spans="2:11" ht="12" hidden="1" customHeight="1" x14ac:dyDescent="0.2">
      <c r="B49509" s="88"/>
      <c r="C49509" s="88"/>
      <c r="D49509" s="88"/>
      <c r="E49509" s="88"/>
      <c r="F49509" s="88"/>
      <c r="G49509" s="88"/>
      <c r="H49509" s="88"/>
      <c r="I49509" s="88"/>
      <c r="J49509" s="88"/>
      <c r="K49509" s="88"/>
    </row>
    <row r="49510" spans="2:11" ht="12" hidden="1" customHeight="1" x14ac:dyDescent="0.2">
      <c r="B49510" s="88"/>
      <c r="C49510" s="88"/>
      <c r="D49510" s="88"/>
      <c r="E49510" s="88"/>
      <c r="F49510" s="88"/>
      <c r="G49510" s="88"/>
      <c r="H49510" s="88"/>
      <c r="I49510" s="88"/>
      <c r="J49510" s="88"/>
      <c r="K49510" s="88"/>
    </row>
    <row r="49511" spans="2:11" ht="12" hidden="1" customHeight="1" x14ac:dyDescent="0.2">
      <c r="B49511" s="88"/>
      <c r="C49511" s="88"/>
      <c r="D49511" s="88"/>
      <c r="E49511" s="88"/>
      <c r="F49511" s="88"/>
      <c r="G49511" s="88"/>
      <c r="H49511" s="88"/>
      <c r="I49511" s="88"/>
      <c r="J49511" s="88"/>
      <c r="K49511" s="88"/>
    </row>
    <row r="49512" spans="2:11" ht="12" hidden="1" customHeight="1" x14ac:dyDescent="0.2">
      <c r="B49512" s="88"/>
      <c r="C49512" s="88"/>
      <c r="D49512" s="88"/>
      <c r="E49512" s="88"/>
      <c r="F49512" s="88"/>
      <c r="G49512" s="88"/>
      <c r="H49512" s="88"/>
      <c r="I49512" s="88"/>
      <c r="J49512" s="88"/>
      <c r="K49512" s="88"/>
    </row>
    <row r="49513" spans="2:11" ht="12" hidden="1" customHeight="1" x14ac:dyDescent="0.2">
      <c r="B49513" s="88"/>
      <c r="C49513" s="88"/>
      <c r="D49513" s="88"/>
      <c r="E49513" s="88"/>
      <c r="F49513" s="88"/>
      <c r="G49513" s="88"/>
      <c r="H49513" s="88"/>
      <c r="I49513" s="88"/>
      <c r="J49513" s="88"/>
      <c r="K49513" s="88"/>
    </row>
    <row r="49514" spans="2:11" ht="12" hidden="1" customHeight="1" x14ac:dyDescent="0.2">
      <c r="B49514" s="88"/>
      <c r="C49514" s="88"/>
      <c r="D49514" s="88"/>
      <c r="E49514" s="88"/>
      <c r="F49514" s="88"/>
      <c r="G49514" s="88"/>
      <c r="H49514" s="88"/>
      <c r="I49514" s="88"/>
      <c r="J49514" s="88"/>
      <c r="K49514" s="88"/>
    </row>
    <row r="49515" spans="2:11" ht="12" hidden="1" customHeight="1" x14ac:dyDescent="0.2">
      <c r="B49515" s="88"/>
      <c r="C49515" s="88"/>
      <c r="D49515" s="88"/>
      <c r="E49515" s="88"/>
      <c r="F49515" s="88"/>
      <c r="G49515" s="88"/>
      <c r="H49515" s="88"/>
      <c r="I49515" s="88"/>
      <c r="J49515" s="88"/>
      <c r="K49515" s="88"/>
    </row>
    <row r="49516" spans="2:11" ht="12" hidden="1" customHeight="1" x14ac:dyDescent="0.2">
      <c r="B49516" s="88"/>
      <c r="C49516" s="88"/>
      <c r="D49516" s="88"/>
      <c r="E49516" s="88"/>
      <c r="F49516" s="88"/>
      <c r="G49516" s="88"/>
      <c r="H49516" s="88"/>
      <c r="I49516" s="88"/>
      <c r="J49516" s="88"/>
      <c r="K49516" s="88"/>
    </row>
    <row r="49517" spans="2:11" ht="12" hidden="1" customHeight="1" x14ac:dyDescent="0.2">
      <c r="B49517" s="88"/>
      <c r="C49517" s="88"/>
      <c r="D49517" s="88"/>
      <c r="E49517" s="88"/>
      <c r="F49517" s="88"/>
      <c r="G49517" s="88"/>
      <c r="H49517" s="88"/>
      <c r="I49517" s="88"/>
      <c r="J49517" s="88"/>
      <c r="K49517" s="88"/>
    </row>
    <row r="49518" spans="2:11" ht="12" hidden="1" customHeight="1" x14ac:dyDescent="0.2">
      <c r="B49518" s="88"/>
      <c r="C49518" s="88"/>
      <c r="D49518" s="88"/>
      <c r="E49518" s="88"/>
      <c r="F49518" s="88"/>
      <c r="G49518" s="88"/>
      <c r="H49518" s="88"/>
      <c r="I49518" s="88"/>
      <c r="J49518" s="88"/>
      <c r="K49518" s="88"/>
    </row>
    <row r="49519" spans="2:11" ht="12" hidden="1" customHeight="1" x14ac:dyDescent="0.2">
      <c r="B49519" s="88"/>
      <c r="C49519" s="88"/>
      <c r="D49519" s="88"/>
      <c r="E49519" s="88"/>
      <c r="F49519" s="88"/>
      <c r="G49519" s="88"/>
      <c r="H49519" s="88"/>
      <c r="I49519" s="88"/>
      <c r="J49519" s="88"/>
      <c r="K49519" s="88"/>
    </row>
    <row r="49520" spans="2:11" ht="12" hidden="1" customHeight="1" x14ac:dyDescent="0.2">
      <c r="B49520" s="88"/>
      <c r="C49520" s="88"/>
      <c r="D49520" s="88"/>
      <c r="E49520" s="88"/>
      <c r="F49520" s="88"/>
      <c r="G49520" s="88"/>
      <c r="H49520" s="88"/>
      <c r="I49520" s="88"/>
      <c r="J49520" s="88"/>
      <c r="K49520" s="88"/>
    </row>
    <row r="49521" spans="2:11" ht="12" hidden="1" customHeight="1" x14ac:dyDescent="0.2">
      <c r="B49521" s="88"/>
      <c r="C49521" s="88"/>
      <c r="D49521" s="88"/>
      <c r="E49521" s="88"/>
      <c r="F49521" s="88"/>
      <c r="G49521" s="88"/>
      <c r="H49521" s="88"/>
      <c r="I49521" s="88"/>
      <c r="J49521" s="88"/>
      <c r="K49521" s="88"/>
    </row>
    <row r="49522" spans="2:11" ht="12" hidden="1" customHeight="1" x14ac:dyDescent="0.2">
      <c r="B49522" s="88"/>
      <c r="C49522" s="88"/>
      <c r="D49522" s="88"/>
      <c r="E49522" s="88"/>
      <c r="F49522" s="88"/>
      <c r="G49522" s="88"/>
      <c r="H49522" s="88"/>
      <c r="I49522" s="88"/>
      <c r="J49522" s="88"/>
      <c r="K49522" s="88"/>
    </row>
    <row r="49523" spans="2:11" ht="12" hidden="1" customHeight="1" x14ac:dyDescent="0.2">
      <c r="B49523" s="88"/>
      <c r="C49523" s="88"/>
      <c r="D49523" s="88"/>
      <c r="E49523" s="88"/>
      <c r="F49523" s="88"/>
      <c r="G49523" s="88"/>
      <c r="H49523" s="88"/>
      <c r="I49523" s="88"/>
      <c r="J49523" s="88"/>
      <c r="K49523" s="88"/>
    </row>
    <row r="49524" spans="2:11" ht="12" hidden="1" customHeight="1" x14ac:dyDescent="0.2">
      <c r="B49524" s="88"/>
      <c r="C49524" s="88"/>
      <c r="D49524" s="88"/>
      <c r="E49524" s="88"/>
      <c r="F49524" s="88"/>
      <c r="G49524" s="88"/>
      <c r="H49524" s="88"/>
      <c r="I49524" s="88"/>
      <c r="J49524" s="88"/>
      <c r="K49524" s="88"/>
    </row>
    <row r="49525" spans="2:11" ht="12" hidden="1" customHeight="1" x14ac:dyDescent="0.2">
      <c r="B49525" s="88"/>
      <c r="C49525" s="88"/>
      <c r="D49525" s="88"/>
      <c r="E49525" s="88"/>
      <c r="F49525" s="88"/>
      <c r="G49525" s="88"/>
      <c r="H49525" s="88"/>
      <c r="I49525" s="88"/>
      <c r="J49525" s="88"/>
      <c r="K49525" s="88"/>
    </row>
    <row r="49526" spans="2:11" ht="12" hidden="1" customHeight="1" x14ac:dyDescent="0.2">
      <c r="B49526" s="88"/>
      <c r="C49526" s="88"/>
      <c r="D49526" s="88"/>
      <c r="E49526" s="88"/>
      <c r="F49526" s="88"/>
      <c r="G49526" s="88"/>
      <c r="H49526" s="88"/>
      <c r="I49526" s="88"/>
      <c r="J49526" s="88"/>
      <c r="K49526" s="88"/>
    </row>
    <row r="49527" spans="2:11" ht="12" hidden="1" customHeight="1" x14ac:dyDescent="0.2">
      <c r="B49527" s="88"/>
      <c r="C49527" s="88"/>
      <c r="D49527" s="88"/>
      <c r="E49527" s="88"/>
      <c r="F49527" s="88"/>
      <c r="G49527" s="88"/>
      <c r="H49527" s="88"/>
      <c r="I49527" s="88"/>
      <c r="J49527" s="88"/>
      <c r="K49527" s="88"/>
    </row>
    <row r="49528" spans="2:11" ht="12" hidden="1" customHeight="1" x14ac:dyDescent="0.2">
      <c r="B49528" s="88"/>
      <c r="C49528" s="88"/>
      <c r="D49528" s="88"/>
      <c r="E49528" s="88"/>
      <c r="F49528" s="88"/>
      <c r="G49528" s="88"/>
      <c r="H49528" s="88"/>
      <c r="I49528" s="88"/>
      <c r="J49528" s="88"/>
      <c r="K49528" s="88"/>
    </row>
    <row r="49529" spans="2:11" ht="12" hidden="1" customHeight="1" x14ac:dyDescent="0.2">
      <c r="B49529" s="88"/>
      <c r="C49529" s="88"/>
      <c r="D49529" s="88"/>
      <c r="E49529" s="88"/>
      <c r="F49529" s="88"/>
      <c r="G49529" s="88"/>
      <c r="H49529" s="88"/>
      <c r="I49529" s="88"/>
      <c r="J49529" s="88"/>
      <c r="K49529" s="88"/>
    </row>
    <row r="49530" spans="2:11" ht="12" hidden="1" customHeight="1" x14ac:dyDescent="0.2">
      <c r="B49530" s="88"/>
      <c r="C49530" s="88"/>
      <c r="D49530" s="88"/>
      <c r="E49530" s="88"/>
      <c r="F49530" s="88"/>
      <c r="G49530" s="88"/>
      <c r="H49530" s="88"/>
      <c r="I49530" s="88"/>
      <c r="J49530" s="88"/>
      <c r="K49530" s="88"/>
    </row>
    <row r="49531" spans="2:11" ht="12" hidden="1" customHeight="1" x14ac:dyDescent="0.2">
      <c r="B49531" s="88"/>
      <c r="C49531" s="88"/>
      <c r="D49531" s="88"/>
      <c r="E49531" s="88"/>
      <c r="F49531" s="88"/>
      <c r="G49531" s="88"/>
      <c r="H49531" s="88"/>
      <c r="I49531" s="88"/>
      <c r="J49531" s="88"/>
      <c r="K49531" s="88"/>
    </row>
    <row r="49532" spans="2:11" ht="12" hidden="1" customHeight="1" x14ac:dyDescent="0.2">
      <c r="B49532" s="88"/>
      <c r="C49532" s="88"/>
      <c r="D49532" s="88"/>
      <c r="E49532" s="88"/>
      <c r="F49532" s="88"/>
      <c r="G49532" s="88"/>
      <c r="H49532" s="88"/>
      <c r="I49532" s="88"/>
      <c r="J49532" s="88"/>
      <c r="K49532" s="88"/>
    </row>
    <row r="49533" spans="2:11" ht="12" hidden="1" customHeight="1" x14ac:dyDescent="0.2">
      <c r="B49533" s="88"/>
      <c r="C49533" s="88"/>
      <c r="D49533" s="88"/>
      <c r="E49533" s="88"/>
      <c r="F49533" s="88"/>
      <c r="G49533" s="88"/>
      <c r="H49533" s="88"/>
      <c r="I49533" s="88"/>
      <c r="J49533" s="88"/>
      <c r="K49533" s="88"/>
    </row>
    <row r="49534" spans="2:11" ht="12" hidden="1" customHeight="1" x14ac:dyDescent="0.2">
      <c r="B49534" s="88"/>
      <c r="C49534" s="88"/>
      <c r="D49534" s="88"/>
      <c r="E49534" s="88"/>
      <c r="F49534" s="88"/>
      <c r="G49534" s="88"/>
      <c r="H49534" s="88"/>
      <c r="I49534" s="88"/>
      <c r="J49534" s="88"/>
      <c r="K49534" s="88"/>
    </row>
    <row r="49535" spans="2:11" ht="12" hidden="1" customHeight="1" x14ac:dyDescent="0.2">
      <c r="B49535" s="88"/>
      <c r="C49535" s="88"/>
      <c r="D49535" s="88"/>
      <c r="E49535" s="88"/>
      <c r="F49535" s="88"/>
      <c r="G49535" s="88"/>
      <c r="H49535" s="88"/>
      <c r="I49535" s="88"/>
      <c r="J49535" s="88"/>
      <c r="K49535" s="88"/>
    </row>
    <row r="49536" spans="2:11" ht="12" hidden="1" customHeight="1" x14ac:dyDescent="0.2">
      <c r="B49536" s="88"/>
      <c r="C49536" s="88"/>
      <c r="D49536" s="88"/>
      <c r="E49536" s="88"/>
      <c r="F49536" s="88"/>
      <c r="G49536" s="88"/>
      <c r="H49536" s="88"/>
      <c r="I49536" s="88"/>
      <c r="J49536" s="88"/>
      <c r="K49536" s="88"/>
    </row>
    <row r="49537" spans="2:11" ht="12" hidden="1" customHeight="1" x14ac:dyDescent="0.2">
      <c r="B49537" s="88"/>
      <c r="C49537" s="88"/>
      <c r="D49537" s="88"/>
      <c r="E49537" s="88"/>
      <c r="F49537" s="88"/>
      <c r="G49537" s="88"/>
      <c r="H49537" s="88"/>
      <c r="I49537" s="88"/>
      <c r="J49537" s="88"/>
      <c r="K49537" s="88"/>
    </row>
    <row r="49538" spans="2:11" ht="12" hidden="1" customHeight="1" x14ac:dyDescent="0.2">
      <c r="B49538" s="88"/>
      <c r="C49538" s="88"/>
      <c r="D49538" s="88"/>
      <c r="E49538" s="88"/>
      <c r="F49538" s="88"/>
      <c r="G49538" s="88"/>
      <c r="H49538" s="88"/>
      <c r="I49538" s="88"/>
      <c r="J49538" s="88"/>
      <c r="K49538" s="88"/>
    </row>
    <row r="49539" spans="2:11" ht="12" hidden="1" customHeight="1" x14ac:dyDescent="0.2">
      <c r="B49539" s="88"/>
      <c r="C49539" s="88"/>
      <c r="D49539" s="88"/>
      <c r="E49539" s="88"/>
      <c r="F49539" s="88"/>
      <c r="G49539" s="88"/>
      <c r="H49539" s="88"/>
      <c r="I49539" s="88"/>
      <c r="J49539" s="88"/>
      <c r="K49539" s="88"/>
    </row>
    <row r="49540" spans="2:11" ht="12" hidden="1" customHeight="1" x14ac:dyDescent="0.2">
      <c r="B49540" s="88"/>
      <c r="C49540" s="88"/>
      <c r="D49540" s="88"/>
      <c r="E49540" s="88"/>
      <c r="F49540" s="88"/>
      <c r="G49540" s="88"/>
      <c r="H49540" s="88"/>
      <c r="I49540" s="88"/>
      <c r="J49540" s="88"/>
      <c r="K49540" s="88"/>
    </row>
    <row r="49541" spans="2:11" ht="12" hidden="1" customHeight="1" x14ac:dyDescent="0.2">
      <c r="B49541" s="88"/>
      <c r="C49541" s="88"/>
      <c r="D49541" s="88"/>
      <c r="E49541" s="88"/>
      <c r="F49541" s="88"/>
      <c r="G49541" s="88"/>
      <c r="H49541" s="88"/>
      <c r="I49541" s="88"/>
      <c r="J49541" s="88"/>
      <c r="K49541" s="88"/>
    </row>
    <row r="49542" spans="2:11" ht="12" hidden="1" customHeight="1" x14ac:dyDescent="0.2">
      <c r="B49542" s="88"/>
      <c r="C49542" s="88"/>
      <c r="D49542" s="88"/>
      <c r="E49542" s="88"/>
      <c r="F49542" s="88"/>
      <c r="G49542" s="88"/>
      <c r="H49542" s="88"/>
      <c r="I49542" s="88"/>
      <c r="J49542" s="88"/>
      <c r="K49542" s="88"/>
    </row>
    <row r="49543" spans="2:11" ht="12" hidden="1" customHeight="1" x14ac:dyDescent="0.2">
      <c r="B49543" s="88"/>
      <c r="C49543" s="88"/>
      <c r="D49543" s="88"/>
      <c r="E49543" s="88"/>
      <c r="F49543" s="88"/>
      <c r="G49543" s="88"/>
      <c r="H49543" s="88"/>
      <c r="I49543" s="88"/>
      <c r="J49543" s="88"/>
      <c r="K49543" s="88"/>
    </row>
    <row r="49544" spans="2:11" ht="12" hidden="1" customHeight="1" x14ac:dyDescent="0.2">
      <c r="B49544" s="88"/>
      <c r="C49544" s="88"/>
      <c r="D49544" s="88"/>
      <c r="E49544" s="88"/>
      <c r="F49544" s="88"/>
      <c r="G49544" s="88"/>
      <c r="H49544" s="88"/>
      <c r="I49544" s="88"/>
      <c r="J49544" s="88"/>
      <c r="K49544" s="88"/>
    </row>
    <row r="49545" spans="2:11" ht="12" hidden="1" customHeight="1" x14ac:dyDescent="0.2">
      <c r="B49545" s="88"/>
      <c r="C49545" s="88"/>
      <c r="D49545" s="88"/>
      <c r="E49545" s="88"/>
      <c r="F49545" s="88"/>
      <c r="G49545" s="88"/>
      <c r="H49545" s="88"/>
      <c r="I49545" s="88"/>
      <c r="J49545" s="88"/>
      <c r="K49545" s="88"/>
    </row>
    <row r="49546" spans="2:11" ht="12" hidden="1" customHeight="1" x14ac:dyDescent="0.2">
      <c r="B49546" s="88"/>
      <c r="C49546" s="88"/>
      <c r="D49546" s="88"/>
      <c r="E49546" s="88"/>
      <c r="F49546" s="88"/>
      <c r="G49546" s="88"/>
      <c r="H49546" s="88"/>
      <c r="I49546" s="88"/>
      <c r="J49546" s="88"/>
      <c r="K49546" s="88"/>
    </row>
    <row r="49547" spans="2:11" ht="12" hidden="1" customHeight="1" x14ac:dyDescent="0.2">
      <c r="B49547" s="88"/>
      <c r="C49547" s="88"/>
      <c r="D49547" s="88"/>
      <c r="E49547" s="88"/>
      <c r="F49547" s="88"/>
      <c r="G49547" s="88"/>
      <c r="H49547" s="88"/>
      <c r="I49547" s="88"/>
      <c r="J49547" s="88"/>
      <c r="K49547" s="88"/>
    </row>
    <row r="49548" spans="2:11" ht="12" hidden="1" customHeight="1" x14ac:dyDescent="0.2">
      <c r="B49548" s="88"/>
      <c r="C49548" s="88"/>
      <c r="D49548" s="88"/>
      <c r="E49548" s="88"/>
      <c r="F49548" s="88"/>
      <c r="G49548" s="88"/>
      <c r="H49548" s="88"/>
      <c r="I49548" s="88"/>
      <c r="J49548" s="88"/>
      <c r="K49548" s="88"/>
    </row>
    <row r="49549" spans="2:11" ht="12" hidden="1" customHeight="1" x14ac:dyDescent="0.2">
      <c r="B49549" s="88"/>
      <c r="C49549" s="88"/>
      <c r="D49549" s="88"/>
      <c r="E49549" s="88"/>
      <c r="F49549" s="88"/>
      <c r="G49549" s="88"/>
      <c r="H49549" s="88"/>
      <c r="I49549" s="88"/>
      <c r="J49549" s="88"/>
      <c r="K49549" s="88"/>
    </row>
    <row r="49550" spans="2:11" ht="12" hidden="1" customHeight="1" x14ac:dyDescent="0.2">
      <c r="B49550" s="88"/>
      <c r="C49550" s="88"/>
      <c r="D49550" s="88"/>
      <c r="E49550" s="88"/>
      <c r="F49550" s="88"/>
      <c r="G49550" s="88"/>
      <c r="H49550" s="88"/>
      <c r="I49550" s="88"/>
      <c r="J49550" s="88"/>
      <c r="K49550" s="88"/>
    </row>
    <row r="49551" spans="2:11" ht="12" hidden="1" customHeight="1" x14ac:dyDescent="0.2">
      <c r="B49551" s="88"/>
      <c r="C49551" s="88"/>
      <c r="D49551" s="88"/>
      <c r="E49551" s="88"/>
      <c r="F49551" s="88"/>
      <c r="G49551" s="88"/>
      <c r="H49551" s="88"/>
      <c r="I49551" s="88"/>
      <c r="J49551" s="88"/>
      <c r="K49551" s="88"/>
    </row>
    <row r="49552" spans="2:11" ht="12" hidden="1" customHeight="1" x14ac:dyDescent="0.2">
      <c r="B49552" s="88"/>
      <c r="C49552" s="88"/>
      <c r="D49552" s="88"/>
      <c r="E49552" s="88"/>
      <c r="F49552" s="88"/>
      <c r="G49552" s="88"/>
      <c r="H49552" s="88"/>
      <c r="I49552" s="88"/>
      <c r="J49552" s="88"/>
      <c r="K49552" s="88"/>
    </row>
    <row r="49553" spans="2:11" ht="12" hidden="1" customHeight="1" x14ac:dyDescent="0.2">
      <c r="B49553" s="88"/>
      <c r="C49553" s="88"/>
      <c r="D49553" s="88"/>
      <c r="E49553" s="88"/>
      <c r="F49553" s="88"/>
      <c r="G49553" s="88"/>
      <c r="H49553" s="88"/>
      <c r="I49553" s="88"/>
      <c r="J49553" s="88"/>
      <c r="K49553" s="88"/>
    </row>
    <row r="49554" spans="2:11" ht="12" hidden="1" customHeight="1" x14ac:dyDescent="0.2">
      <c r="B49554" s="88"/>
      <c r="C49554" s="88"/>
      <c r="D49554" s="88"/>
      <c r="E49554" s="88"/>
      <c r="F49554" s="88"/>
      <c r="G49554" s="88"/>
      <c r="H49554" s="88"/>
      <c r="I49554" s="88"/>
      <c r="J49554" s="88"/>
      <c r="K49554" s="88"/>
    </row>
    <row r="49555" spans="2:11" ht="12" hidden="1" customHeight="1" x14ac:dyDescent="0.2">
      <c r="B49555" s="88"/>
      <c r="C49555" s="88"/>
      <c r="D49555" s="88"/>
      <c r="E49555" s="88"/>
      <c r="F49555" s="88"/>
      <c r="G49555" s="88"/>
      <c r="H49555" s="88"/>
      <c r="I49555" s="88"/>
      <c r="J49555" s="88"/>
      <c r="K49555" s="88"/>
    </row>
    <row r="49556" spans="2:11" ht="12" hidden="1" customHeight="1" x14ac:dyDescent="0.2">
      <c r="B49556" s="88"/>
      <c r="C49556" s="88"/>
      <c r="D49556" s="88"/>
      <c r="E49556" s="88"/>
      <c r="F49556" s="88"/>
      <c r="G49556" s="88"/>
      <c r="H49556" s="88"/>
      <c r="I49556" s="88"/>
      <c r="J49556" s="88"/>
      <c r="K49556" s="88"/>
    </row>
    <row r="49557" spans="2:11" ht="12" hidden="1" customHeight="1" x14ac:dyDescent="0.2">
      <c r="B49557" s="88"/>
      <c r="C49557" s="88"/>
      <c r="D49557" s="88"/>
      <c r="E49557" s="88"/>
      <c r="F49557" s="88"/>
      <c r="G49557" s="88"/>
      <c r="H49557" s="88"/>
      <c r="I49557" s="88"/>
      <c r="J49557" s="88"/>
      <c r="K49557" s="88"/>
    </row>
    <row r="49558" spans="2:11" ht="12" hidden="1" customHeight="1" x14ac:dyDescent="0.2">
      <c r="B49558" s="88"/>
      <c r="C49558" s="88"/>
      <c r="D49558" s="88"/>
      <c r="E49558" s="88"/>
      <c r="F49558" s="88"/>
      <c r="G49558" s="88"/>
      <c r="H49558" s="88"/>
      <c r="I49558" s="88"/>
      <c r="J49558" s="88"/>
      <c r="K49558" s="88"/>
    </row>
    <row r="49559" spans="2:11" ht="12" hidden="1" customHeight="1" x14ac:dyDescent="0.2">
      <c r="B49559" s="88"/>
      <c r="C49559" s="88"/>
      <c r="D49559" s="88"/>
      <c r="E49559" s="88"/>
      <c r="F49559" s="88"/>
      <c r="G49559" s="88"/>
      <c r="H49559" s="88"/>
      <c r="I49559" s="88"/>
      <c r="J49559" s="88"/>
      <c r="K49559" s="88"/>
    </row>
    <row r="49560" spans="2:11" ht="12" hidden="1" customHeight="1" x14ac:dyDescent="0.2">
      <c r="B49560" s="88"/>
      <c r="C49560" s="88"/>
      <c r="D49560" s="88"/>
      <c r="E49560" s="88"/>
      <c r="F49560" s="88"/>
      <c r="G49560" s="88"/>
      <c r="H49560" s="88"/>
      <c r="I49560" s="88"/>
      <c r="J49560" s="88"/>
      <c r="K49560" s="88"/>
    </row>
    <row r="49561" spans="2:11" ht="12" hidden="1" customHeight="1" x14ac:dyDescent="0.2">
      <c r="B49561" s="88"/>
      <c r="C49561" s="88"/>
      <c r="D49561" s="88"/>
      <c r="E49561" s="88"/>
      <c r="F49561" s="88"/>
      <c r="G49561" s="88"/>
      <c r="H49561" s="88"/>
      <c r="I49561" s="88"/>
      <c r="J49561" s="88"/>
      <c r="K49561" s="88"/>
    </row>
    <row r="49562" spans="2:11" ht="12" hidden="1" customHeight="1" x14ac:dyDescent="0.2">
      <c r="B49562" s="88"/>
      <c r="C49562" s="88"/>
      <c r="D49562" s="88"/>
      <c r="E49562" s="88"/>
      <c r="F49562" s="88"/>
      <c r="G49562" s="88"/>
      <c r="H49562" s="88"/>
      <c r="I49562" s="88"/>
      <c r="J49562" s="88"/>
      <c r="K49562" s="88"/>
    </row>
    <row r="49563" spans="2:11" ht="12" hidden="1" customHeight="1" x14ac:dyDescent="0.2">
      <c r="B49563" s="88"/>
      <c r="C49563" s="88"/>
      <c r="D49563" s="88"/>
      <c r="E49563" s="88"/>
      <c r="F49563" s="88"/>
      <c r="G49563" s="88"/>
      <c r="H49563" s="88"/>
      <c r="I49563" s="88"/>
      <c r="J49563" s="88"/>
      <c r="K49563" s="88"/>
    </row>
    <row r="49564" spans="2:11" ht="12" hidden="1" customHeight="1" x14ac:dyDescent="0.2">
      <c r="B49564" s="88"/>
      <c r="C49564" s="88"/>
      <c r="D49564" s="88"/>
      <c r="E49564" s="88"/>
      <c r="F49564" s="88"/>
      <c r="G49564" s="88"/>
      <c r="H49564" s="88"/>
      <c r="I49564" s="88"/>
      <c r="J49564" s="88"/>
      <c r="K49564" s="88"/>
    </row>
    <row r="49565" spans="2:11" ht="12" hidden="1" customHeight="1" x14ac:dyDescent="0.2">
      <c r="B49565" s="88"/>
      <c r="C49565" s="88"/>
      <c r="D49565" s="88"/>
      <c r="E49565" s="88"/>
      <c r="F49565" s="88"/>
      <c r="G49565" s="88"/>
      <c r="H49565" s="88"/>
      <c r="I49565" s="88"/>
      <c r="J49565" s="88"/>
      <c r="K49565" s="88"/>
    </row>
    <row r="49566" spans="2:11" ht="12" hidden="1" customHeight="1" x14ac:dyDescent="0.2">
      <c r="B49566" s="88"/>
      <c r="C49566" s="88"/>
      <c r="D49566" s="88"/>
      <c r="E49566" s="88"/>
      <c r="F49566" s="88"/>
      <c r="G49566" s="88"/>
      <c r="H49566" s="88"/>
      <c r="I49566" s="88"/>
      <c r="J49566" s="88"/>
      <c r="K49566" s="88"/>
    </row>
    <row r="49567" spans="2:11" ht="12" hidden="1" customHeight="1" x14ac:dyDescent="0.2">
      <c r="B49567" s="88"/>
      <c r="C49567" s="88"/>
      <c r="D49567" s="88"/>
      <c r="E49567" s="88"/>
      <c r="F49567" s="88"/>
      <c r="G49567" s="88"/>
      <c r="H49567" s="88"/>
      <c r="I49567" s="88"/>
      <c r="J49567" s="88"/>
      <c r="K49567" s="88"/>
    </row>
    <row r="49568" spans="2:11" ht="12" hidden="1" customHeight="1" x14ac:dyDescent="0.2">
      <c r="B49568" s="88"/>
      <c r="C49568" s="88"/>
      <c r="D49568" s="88"/>
      <c r="E49568" s="88"/>
      <c r="F49568" s="88"/>
      <c r="G49568" s="88"/>
      <c r="H49568" s="88"/>
      <c r="I49568" s="88"/>
      <c r="J49568" s="88"/>
      <c r="K49568" s="88"/>
    </row>
    <row r="49569" spans="2:11" ht="12" hidden="1" customHeight="1" x14ac:dyDescent="0.2">
      <c r="B49569" s="88"/>
      <c r="C49569" s="88"/>
      <c r="D49569" s="88"/>
      <c r="E49569" s="88"/>
      <c r="F49569" s="88"/>
      <c r="G49569" s="88"/>
      <c r="H49569" s="88"/>
      <c r="I49569" s="88"/>
      <c r="J49569" s="88"/>
      <c r="K49569" s="88"/>
    </row>
    <row r="49570" spans="2:11" ht="12" hidden="1" customHeight="1" x14ac:dyDescent="0.2">
      <c r="B49570" s="88"/>
      <c r="C49570" s="88"/>
      <c r="D49570" s="88"/>
      <c r="E49570" s="88"/>
      <c r="F49570" s="88"/>
      <c r="G49570" s="88"/>
      <c r="H49570" s="88"/>
      <c r="I49570" s="88"/>
      <c r="J49570" s="88"/>
      <c r="K49570" s="88"/>
    </row>
    <row r="49571" spans="2:11" ht="12" hidden="1" customHeight="1" x14ac:dyDescent="0.2">
      <c r="B49571" s="88"/>
      <c r="C49571" s="88"/>
      <c r="D49571" s="88"/>
      <c r="E49571" s="88"/>
      <c r="F49571" s="88"/>
      <c r="G49571" s="88"/>
      <c r="H49571" s="88"/>
      <c r="I49571" s="88"/>
      <c r="J49571" s="88"/>
      <c r="K49571" s="88"/>
    </row>
    <row r="49572" spans="2:11" ht="12" hidden="1" customHeight="1" x14ac:dyDescent="0.2">
      <c r="B49572" s="88"/>
      <c r="C49572" s="88"/>
      <c r="D49572" s="88"/>
      <c r="E49572" s="88"/>
      <c r="F49572" s="88"/>
      <c r="G49572" s="88"/>
      <c r="H49572" s="88"/>
      <c r="I49572" s="88"/>
      <c r="J49572" s="88"/>
      <c r="K49572" s="88"/>
    </row>
    <row r="49573" spans="2:11" ht="12" hidden="1" customHeight="1" x14ac:dyDescent="0.2">
      <c r="B49573" s="88"/>
      <c r="C49573" s="88"/>
      <c r="D49573" s="88"/>
      <c r="E49573" s="88"/>
      <c r="F49573" s="88"/>
      <c r="G49573" s="88"/>
      <c r="H49573" s="88"/>
      <c r="I49573" s="88"/>
      <c r="J49573" s="88"/>
      <c r="K49573" s="88"/>
    </row>
    <row r="49574" spans="2:11" ht="12" hidden="1" customHeight="1" x14ac:dyDescent="0.2">
      <c r="B49574" s="88"/>
      <c r="C49574" s="88"/>
      <c r="D49574" s="88"/>
      <c r="E49574" s="88"/>
      <c r="F49574" s="88"/>
      <c r="G49574" s="88"/>
      <c r="H49574" s="88"/>
      <c r="I49574" s="88"/>
      <c r="J49574" s="88"/>
      <c r="K49574" s="88"/>
    </row>
    <row r="49575" spans="2:11" ht="12" hidden="1" customHeight="1" x14ac:dyDescent="0.2">
      <c r="B49575" s="88"/>
      <c r="C49575" s="88"/>
      <c r="D49575" s="88"/>
      <c r="E49575" s="88"/>
      <c r="F49575" s="88"/>
      <c r="G49575" s="88"/>
      <c r="H49575" s="88"/>
      <c r="I49575" s="88"/>
      <c r="J49575" s="88"/>
      <c r="K49575" s="88"/>
    </row>
    <row r="49576" spans="2:11" ht="12" hidden="1" customHeight="1" x14ac:dyDescent="0.2">
      <c r="B49576" s="88"/>
      <c r="C49576" s="88"/>
      <c r="D49576" s="88"/>
      <c r="E49576" s="88"/>
      <c r="F49576" s="88"/>
      <c r="G49576" s="88"/>
      <c r="H49576" s="88"/>
      <c r="I49576" s="88"/>
      <c r="J49576" s="88"/>
      <c r="K49576" s="88"/>
    </row>
    <row r="49577" spans="2:11" ht="12" hidden="1" customHeight="1" x14ac:dyDescent="0.2">
      <c r="B49577" s="88"/>
      <c r="C49577" s="88"/>
      <c r="D49577" s="88"/>
      <c r="E49577" s="88"/>
      <c r="F49577" s="88"/>
      <c r="G49577" s="88"/>
      <c r="H49577" s="88"/>
      <c r="I49577" s="88"/>
      <c r="J49577" s="88"/>
      <c r="K49577" s="88"/>
    </row>
    <row r="49578" spans="2:11" ht="12" hidden="1" customHeight="1" x14ac:dyDescent="0.2">
      <c r="B49578" s="88"/>
      <c r="C49578" s="88"/>
      <c r="D49578" s="88"/>
      <c r="E49578" s="88"/>
      <c r="F49578" s="88"/>
      <c r="G49578" s="88"/>
      <c r="H49578" s="88"/>
      <c r="I49578" s="88"/>
      <c r="J49578" s="88"/>
      <c r="K49578" s="88"/>
    </row>
    <row r="49579" spans="2:11" ht="12" hidden="1" customHeight="1" x14ac:dyDescent="0.2">
      <c r="B49579" s="88"/>
      <c r="C49579" s="88"/>
      <c r="D49579" s="88"/>
      <c r="E49579" s="88"/>
      <c r="F49579" s="88"/>
      <c r="G49579" s="88"/>
      <c r="H49579" s="88"/>
      <c r="I49579" s="88"/>
      <c r="J49579" s="88"/>
      <c r="K49579" s="88"/>
    </row>
    <row r="49580" spans="2:11" ht="12" hidden="1" customHeight="1" x14ac:dyDescent="0.2">
      <c r="B49580" s="88"/>
      <c r="C49580" s="88"/>
      <c r="D49580" s="88"/>
      <c r="E49580" s="88"/>
      <c r="F49580" s="88"/>
      <c r="G49580" s="88"/>
      <c r="H49580" s="88"/>
      <c r="I49580" s="88"/>
      <c r="J49580" s="88"/>
      <c r="K49580" s="88"/>
    </row>
    <row r="49581" spans="2:11" ht="12" hidden="1" customHeight="1" x14ac:dyDescent="0.2">
      <c r="B49581" s="88"/>
      <c r="C49581" s="88"/>
      <c r="D49581" s="88"/>
      <c r="E49581" s="88"/>
      <c r="F49581" s="88"/>
      <c r="G49581" s="88"/>
      <c r="H49581" s="88"/>
      <c r="I49581" s="88"/>
      <c r="J49581" s="88"/>
      <c r="K49581" s="88"/>
    </row>
    <row r="49582" spans="2:11" ht="12" hidden="1" customHeight="1" x14ac:dyDescent="0.2">
      <c r="B49582" s="88"/>
      <c r="C49582" s="88"/>
      <c r="D49582" s="88"/>
      <c r="E49582" s="88"/>
      <c r="F49582" s="88"/>
      <c r="G49582" s="88"/>
      <c r="H49582" s="88"/>
      <c r="I49582" s="88"/>
      <c r="J49582" s="88"/>
      <c r="K49582" s="88"/>
    </row>
    <row r="49583" spans="2:11" ht="12" hidden="1" customHeight="1" x14ac:dyDescent="0.2">
      <c r="B49583" s="88"/>
      <c r="C49583" s="88"/>
      <c r="D49583" s="88"/>
      <c r="E49583" s="88"/>
      <c r="F49583" s="88"/>
      <c r="G49583" s="88"/>
      <c r="H49583" s="88"/>
      <c r="I49583" s="88"/>
      <c r="J49583" s="88"/>
      <c r="K49583" s="88"/>
    </row>
    <row r="49584" spans="2:11" ht="12" hidden="1" customHeight="1" x14ac:dyDescent="0.2">
      <c r="B49584" s="88"/>
      <c r="C49584" s="88"/>
      <c r="D49584" s="88"/>
      <c r="E49584" s="88"/>
      <c r="F49584" s="88"/>
      <c r="G49584" s="88"/>
      <c r="H49584" s="88"/>
      <c r="I49584" s="88"/>
      <c r="J49584" s="88"/>
      <c r="K49584" s="88"/>
    </row>
    <row r="49585" spans="2:11" ht="12" hidden="1" customHeight="1" x14ac:dyDescent="0.2">
      <c r="B49585" s="88"/>
      <c r="C49585" s="88"/>
      <c r="D49585" s="88"/>
      <c r="E49585" s="88"/>
      <c r="F49585" s="88"/>
      <c r="G49585" s="88"/>
      <c r="H49585" s="88"/>
      <c r="I49585" s="88"/>
      <c r="J49585" s="88"/>
      <c r="K49585" s="88"/>
    </row>
    <row r="49586" spans="2:11" ht="12" hidden="1" customHeight="1" x14ac:dyDescent="0.2">
      <c r="B49586" s="88"/>
      <c r="C49586" s="88"/>
      <c r="D49586" s="88"/>
      <c r="E49586" s="88"/>
      <c r="F49586" s="88"/>
      <c r="G49586" s="88"/>
      <c r="H49586" s="88"/>
      <c r="I49586" s="88"/>
      <c r="J49586" s="88"/>
      <c r="K49586" s="88"/>
    </row>
    <row r="49587" spans="2:11" ht="12" hidden="1" customHeight="1" x14ac:dyDescent="0.2">
      <c r="B49587" s="88"/>
      <c r="C49587" s="88"/>
      <c r="D49587" s="88"/>
      <c r="E49587" s="88"/>
      <c r="F49587" s="88"/>
      <c r="G49587" s="88"/>
      <c r="H49587" s="88"/>
      <c r="I49587" s="88"/>
      <c r="J49587" s="88"/>
      <c r="K49587" s="88"/>
    </row>
    <row r="49588" spans="2:11" ht="12" hidden="1" customHeight="1" x14ac:dyDescent="0.2">
      <c r="B49588" s="88"/>
      <c r="C49588" s="88"/>
      <c r="D49588" s="88"/>
      <c r="E49588" s="88"/>
      <c r="F49588" s="88"/>
      <c r="G49588" s="88"/>
      <c r="H49588" s="88"/>
      <c r="I49588" s="88"/>
      <c r="J49588" s="88"/>
      <c r="K49588" s="88"/>
    </row>
    <row r="49589" spans="2:11" ht="12" hidden="1" customHeight="1" x14ac:dyDescent="0.2">
      <c r="B49589" s="88"/>
      <c r="C49589" s="88"/>
      <c r="D49589" s="88"/>
      <c r="E49589" s="88"/>
      <c r="F49589" s="88"/>
      <c r="G49589" s="88"/>
      <c r="H49589" s="88"/>
      <c r="I49589" s="88"/>
      <c r="J49589" s="88"/>
      <c r="K49589" s="88"/>
    </row>
    <row r="49590" spans="2:11" ht="12" hidden="1" customHeight="1" x14ac:dyDescent="0.2">
      <c r="B49590" s="88"/>
      <c r="C49590" s="88"/>
      <c r="D49590" s="88"/>
      <c r="E49590" s="88"/>
      <c r="F49590" s="88"/>
      <c r="G49590" s="88"/>
      <c r="H49590" s="88"/>
      <c r="I49590" s="88"/>
      <c r="J49590" s="88"/>
      <c r="K49590" s="88"/>
    </row>
    <row r="49591" spans="2:11" ht="12" hidden="1" customHeight="1" x14ac:dyDescent="0.2">
      <c r="B49591" s="88"/>
      <c r="C49591" s="88"/>
      <c r="D49591" s="88"/>
      <c r="E49591" s="88"/>
      <c r="F49591" s="88"/>
      <c r="G49591" s="88"/>
      <c r="H49591" s="88"/>
      <c r="I49591" s="88"/>
      <c r="J49591" s="88"/>
      <c r="K49591" s="88"/>
    </row>
    <row r="49592" spans="2:11" ht="12" hidden="1" customHeight="1" x14ac:dyDescent="0.2">
      <c r="B49592" s="88"/>
      <c r="C49592" s="88"/>
      <c r="D49592" s="88"/>
      <c r="E49592" s="88"/>
      <c r="F49592" s="88"/>
      <c r="G49592" s="88"/>
      <c r="H49592" s="88"/>
      <c r="I49592" s="88"/>
      <c r="J49592" s="88"/>
      <c r="K49592" s="88"/>
    </row>
    <row r="49593" spans="2:11" ht="12" hidden="1" customHeight="1" x14ac:dyDescent="0.2">
      <c r="B49593" s="88"/>
      <c r="C49593" s="88"/>
      <c r="D49593" s="88"/>
      <c r="E49593" s="88"/>
      <c r="F49593" s="88"/>
      <c r="G49593" s="88"/>
      <c r="H49593" s="88"/>
      <c r="I49593" s="88"/>
      <c r="J49593" s="88"/>
      <c r="K49593" s="88"/>
    </row>
    <row r="49594" spans="2:11" ht="12" hidden="1" customHeight="1" x14ac:dyDescent="0.2">
      <c r="B49594" s="88"/>
      <c r="C49594" s="88"/>
      <c r="D49594" s="88"/>
      <c r="E49594" s="88"/>
      <c r="F49594" s="88"/>
      <c r="G49594" s="88"/>
      <c r="H49594" s="88"/>
      <c r="I49594" s="88"/>
      <c r="J49594" s="88"/>
      <c r="K49594" s="88"/>
    </row>
    <row r="49595" spans="2:11" ht="12" hidden="1" customHeight="1" x14ac:dyDescent="0.2">
      <c r="B49595" s="88"/>
      <c r="C49595" s="88"/>
      <c r="D49595" s="88"/>
      <c r="E49595" s="88"/>
      <c r="F49595" s="88"/>
      <c r="G49595" s="88"/>
      <c r="H49595" s="88"/>
      <c r="I49595" s="88"/>
      <c r="J49595" s="88"/>
      <c r="K49595" s="88"/>
    </row>
    <row r="49596" spans="2:11" ht="12" hidden="1" customHeight="1" x14ac:dyDescent="0.2">
      <c r="B49596" s="88"/>
      <c r="C49596" s="88"/>
      <c r="D49596" s="88"/>
      <c r="E49596" s="88"/>
      <c r="F49596" s="88"/>
      <c r="G49596" s="88"/>
      <c r="H49596" s="88"/>
      <c r="I49596" s="88"/>
      <c r="J49596" s="88"/>
      <c r="K49596" s="88"/>
    </row>
    <row r="49597" spans="2:11" ht="12" hidden="1" customHeight="1" x14ac:dyDescent="0.2">
      <c r="B49597" s="88"/>
      <c r="C49597" s="88"/>
      <c r="D49597" s="88"/>
      <c r="E49597" s="88"/>
      <c r="F49597" s="88"/>
      <c r="G49597" s="88"/>
      <c r="H49597" s="88"/>
      <c r="I49597" s="88"/>
      <c r="J49597" s="88"/>
      <c r="K49597" s="88"/>
    </row>
    <row r="49598" spans="2:11" ht="12" hidden="1" customHeight="1" x14ac:dyDescent="0.2">
      <c r="B49598" s="88"/>
      <c r="C49598" s="88"/>
      <c r="D49598" s="88"/>
      <c r="E49598" s="88"/>
      <c r="F49598" s="88"/>
      <c r="G49598" s="88"/>
      <c r="H49598" s="88"/>
      <c r="I49598" s="88"/>
      <c r="J49598" s="88"/>
      <c r="K49598" s="88"/>
    </row>
    <row r="49599" spans="2:11" ht="12" hidden="1" customHeight="1" x14ac:dyDescent="0.2">
      <c r="B49599" s="88"/>
      <c r="C49599" s="88"/>
      <c r="D49599" s="88"/>
      <c r="E49599" s="88"/>
      <c r="F49599" s="88"/>
      <c r="G49599" s="88"/>
      <c r="H49599" s="88"/>
      <c r="I49599" s="88"/>
      <c r="J49599" s="88"/>
      <c r="K49599" s="88"/>
    </row>
    <row r="49600" spans="2:11" ht="12" hidden="1" customHeight="1" x14ac:dyDescent="0.2">
      <c r="B49600" s="88"/>
      <c r="C49600" s="88"/>
      <c r="D49600" s="88"/>
      <c r="E49600" s="88"/>
      <c r="F49600" s="88"/>
      <c r="G49600" s="88"/>
      <c r="H49600" s="88"/>
      <c r="I49600" s="88"/>
      <c r="J49600" s="88"/>
      <c r="K49600" s="88"/>
    </row>
    <row r="49601" spans="2:11" ht="12" hidden="1" customHeight="1" x14ac:dyDescent="0.2">
      <c r="B49601" s="88"/>
      <c r="C49601" s="88"/>
      <c r="D49601" s="88"/>
      <c r="E49601" s="88"/>
      <c r="F49601" s="88"/>
      <c r="G49601" s="88"/>
      <c r="H49601" s="88"/>
      <c r="I49601" s="88"/>
      <c r="J49601" s="88"/>
      <c r="K49601" s="88"/>
    </row>
    <row r="49602" spans="2:11" ht="12" hidden="1" customHeight="1" x14ac:dyDescent="0.2">
      <c r="B49602" s="88"/>
      <c r="C49602" s="88"/>
      <c r="D49602" s="88"/>
      <c r="E49602" s="88"/>
      <c r="F49602" s="88"/>
      <c r="G49602" s="88"/>
      <c r="H49602" s="88"/>
      <c r="I49602" s="88"/>
      <c r="J49602" s="88"/>
      <c r="K49602" s="88"/>
    </row>
    <row r="49603" spans="2:11" ht="12" hidden="1" customHeight="1" x14ac:dyDescent="0.2">
      <c r="B49603" s="88"/>
      <c r="C49603" s="88"/>
      <c r="D49603" s="88"/>
      <c r="E49603" s="88"/>
      <c r="F49603" s="88"/>
      <c r="G49603" s="88"/>
      <c r="H49603" s="88"/>
      <c r="I49603" s="88"/>
      <c r="J49603" s="88"/>
      <c r="K49603" s="88"/>
    </row>
    <row r="49604" spans="2:11" ht="12" hidden="1" customHeight="1" x14ac:dyDescent="0.2">
      <c r="B49604" s="88"/>
      <c r="C49604" s="88"/>
      <c r="D49604" s="88"/>
      <c r="E49604" s="88"/>
      <c r="F49604" s="88"/>
      <c r="G49604" s="88"/>
      <c r="H49604" s="88"/>
      <c r="I49604" s="88"/>
      <c r="J49604" s="88"/>
      <c r="K49604" s="88"/>
    </row>
    <row r="49605" spans="2:11" ht="12" hidden="1" customHeight="1" x14ac:dyDescent="0.2">
      <c r="B49605" s="88"/>
      <c r="C49605" s="88"/>
      <c r="D49605" s="88"/>
      <c r="E49605" s="88"/>
      <c r="F49605" s="88"/>
      <c r="G49605" s="88"/>
      <c r="H49605" s="88"/>
      <c r="I49605" s="88"/>
      <c r="J49605" s="88"/>
      <c r="K49605" s="88"/>
    </row>
    <row r="49606" spans="2:11" ht="12" hidden="1" customHeight="1" x14ac:dyDescent="0.2">
      <c r="B49606" s="88"/>
      <c r="C49606" s="88"/>
      <c r="D49606" s="88"/>
      <c r="E49606" s="88"/>
      <c r="F49606" s="88"/>
      <c r="G49606" s="88"/>
      <c r="H49606" s="88"/>
      <c r="I49606" s="88"/>
      <c r="J49606" s="88"/>
      <c r="K49606" s="88"/>
    </row>
    <row r="49607" spans="2:11" ht="12" hidden="1" customHeight="1" x14ac:dyDescent="0.2">
      <c r="B49607" s="88"/>
      <c r="C49607" s="88"/>
      <c r="D49607" s="88"/>
      <c r="E49607" s="88"/>
      <c r="F49607" s="88"/>
      <c r="G49607" s="88"/>
      <c r="H49607" s="88"/>
      <c r="I49607" s="88"/>
      <c r="J49607" s="88"/>
      <c r="K49607" s="88"/>
    </row>
    <row r="49608" spans="2:11" ht="12" hidden="1" customHeight="1" x14ac:dyDescent="0.2">
      <c r="B49608" s="88"/>
      <c r="C49608" s="88"/>
      <c r="D49608" s="88"/>
      <c r="E49608" s="88"/>
      <c r="F49608" s="88"/>
      <c r="G49608" s="88"/>
      <c r="H49608" s="88"/>
      <c r="I49608" s="88"/>
      <c r="J49608" s="88"/>
      <c r="K49608" s="88"/>
    </row>
    <row r="49609" spans="2:11" ht="12" hidden="1" customHeight="1" x14ac:dyDescent="0.2">
      <c r="B49609" s="88"/>
      <c r="C49609" s="88"/>
      <c r="D49609" s="88"/>
      <c r="E49609" s="88"/>
      <c r="F49609" s="88"/>
      <c r="G49609" s="88"/>
      <c r="H49609" s="88"/>
      <c r="I49609" s="88"/>
      <c r="J49609" s="88"/>
      <c r="K49609" s="88"/>
    </row>
    <row r="49610" spans="2:11" ht="12" hidden="1" customHeight="1" x14ac:dyDescent="0.2">
      <c r="B49610" s="88"/>
      <c r="C49610" s="88"/>
      <c r="D49610" s="88"/>
      <c r="E49610" s="88"/>
      <c r="F49610" s="88"/>
      <c r="G49610" s="88"/>
      <c r="H49610" s="88"/>
      <c r="I49610" s="88"/>
      <c r="J49610" s="88"/>
      <c r="K49610" s="88"/>
    </row>
    <row r="49611" spans="2:11" ht="12" hidden="1" customHeight="1" x14ac:dyDescent="0.2">
      <c r="B49611" s="88"/>
      <c r="C49611" s="88"/>
      <c r="D49611" s="88"/>
      <c r="E49611" s="88"/>
      <c r="F49611" s="88"/>
      <c r="G49611" s="88"/>
      <c r="H49611" s="88"/>
      <c r="I49611" s="88"/>
      <c r="J49611" s="88"/>
      <c r="K49611" s="88"/>
    </row>
    <row r="49612" spans="2:11" ht="12" hidden="1" customHeight="1" x14ac:dyDescent="0.2">
      <c r="B49612" s="88"/>
      <c r="C49612" s="88"/>
      <c r="D49612" s="88"/>
      <c r="E49612" s="88"/>
      <c r="F49612" s="88"/>
      <c r="G49612" s="88"/>
      <c r="H49612" s="88"/>
      <c r="I49612" s="88"/>
      <c r="J49612" s="88"/>
      <c r="K49612" s="88"/>
    </row>
    <row r="49613" spans="2:11" ht="12" hidden="1" customHeight="1" x14ac:dyDescent="0.2">
      <c r="B49613" s="88"/>
      <c r="C49613" s="88"/>
      <c r="D49613" s="88"/>
      <c r="E49613" s="88"/>
      <c r="F49613" s="88"/>
      <c r="G49613" s="88"/>
      <c r="H49613" s="88"/>
      <c r="I49613" s="88"/>
      <c r="J49613" s="88"/>
      <c r="K49613" s="88"/>
    </row>
    <row r="49614" spans="2:11" ht="12" hidden="1" customHeight="1" x14ac:dyDescent="0.2">
      <c r="B49614" s="88"/>
      <c r="C49614" s="88"/>
      <c r="D49614" s="88"/>
      <c r="E49614" s="88"/>
      <c r="F49614" s="88"/>
      <c r="G49614" s="88"/>
      <c r="H49614" s="88"/>
      <c r="I49614" s="88"/>
      <c r="J49614" s="88"/>
      <c r="K49614" s="88"/>
    </row>
    <row r="49615" spans="2:11" ht="12" hidden="1" customHeight="1" x14ac:dyDescent="0.2">
      <c r="B49615" s="88"/>
      <c r="C49615" s="88"/>
      <c r="D49615" s="88"/>
      <c r="E49615" s="88"/>
      <c r="F49615" s="88"/>
      <c r="G49615" s="88"/>
      <c r="H49615" s="88"/>
      <c r="I49615" s="88"/>
      <c r="J49615" s="88"/>
      <c r="K49615" s="88"/>
    </row>
    <row r="49616" spans="2:11" ht="12" hidden="1" customHeight="1" x14ac:dyDescent="0.2">
      <c r="B49616" s="88"/>
      <c r="C49616" s="88"/>
      <c r="D49616" s="88"/>
      <c r="E49616" s="88"/>
      <c r="F49616" s="88"/>
      <c r="G49616" s="88"/>
      <c r="H49616" s="88"/>
      <c r="I49616" s="88"/>
      <c r="J49616" s="88"/>
      <c r="K49616" s="88"/>
    </row>
    <row r="49617" spans="2:11" ht="12" hidden="1" customHeight="1" x14ac:dyDescent="0.2">
      <c r="B49617" s="88"/>
      <c r="C49617" s="88"/>
      <c r="D49617" s="88"/>
      <c r="E49617" s="88"/>
      <c r="F49617" s="88"/>
      <c r="G49617" s="88"/>
      <c r="H49617" s="88"/>
      <c r="I49617" s="88"/>
      <c r="J49617" s="88"/>
      <c r="K49617" s="88"/>
    </row>
    <row r="49618" spans="2:11" ht="12" hidden="1" customHeight="1" x14ac:dyDescent="0.2">
      <c r="B49618" s="88"/>
      <c r="C49618" s="88"/>
      <c r="D49618" s="88"/>
      <c r="E49618" s="88"/>
      <c r="F49618" s="88"/>
      <c r="G49618" s="88"/>
      <c r="H49618" s="88"/>
      <c r="I49618" s="88"/>
      <c r="J49618" s="88"/>
      <c r="K49618" s="88"/>
    </row>
    <row r="49619" spans="2:11" ht="12" hidden="1" customHeight="1" x14ac:dyDescent="0.2">
      <c r="B49619" s="88"/>
      <c r="C49619" s="88"/>
      <c r="D49619" s="88"/>
      <c r="E49619" s="88"/>
      <c r="F49619" s="88"/>
      <c r="G49619" s="88"/>
      <c r="H49619" s="88"/>
      <c r="I49619" s="88"/>
      <c r="J49619" s="88"/>
      <c r="K49619" s="88"/>
    </row>
    <row r="49620" spans="2:11" ht="12" hidden="1" customHeight="1" x14ac:dyDescent="0.2">
      <c r="B49620" s="88"/>
      <c r="C49620" s="88"/>
      <c r="D49620" s="88"/>
      <c r="E49620" s="88"/>
      <c r="F49620" s="88"/>
      <c r="G49620" s="88"/>
      <c r="H49620" s="88"/>
      <c r="I49620" s="88"/>
      <c r="J49620" s="88"/>
      <c r="K49620" s="88"/>
    </row>
    <row r="49621" spans="2:11" ht="12" hidden="1" customHeight="1" x14ac:dyDescent="0.2">
      <c r="B49621" s="88"/>
      <c r="C49621" s="88"/>
      <c r="D49621" s="88"/>
      <c r="E49621" s="88"/>
      <c r="F49621" s="88"/>
      <c r="G49621" s="88"/>
      <c r="H49621" s="88"/>
      <c r="I49621" s="88"/>
      <c r="J49621" s="88"/>
      <c r="K49621" s="88"/>
    </row>
    <row r="49622" spans="2:11" ht="12" hidden="1" customHeight="1" x14ac:dyDescent="0.2">
      <c r="B49622" s="88"/>
      <c r="C49622" s="88"/>
      <c r="D49622" s="88"/>
      <c r="E49622" s="88"/>
      <c r="F49622" s="88"/>
      <c r="G49622" s="88"/>
      <c r="H49622" s="88"/>
      <c r="I49622" s="88"/>
      <c r="J49622" s="88"/>
      <c r="K49622" s="88"/>
    </row>
    <row r="49623" spans="2:11" ht="12" hidden="1" customHeight="1" x14ac:dyDescent="0.2">
      <c r="B49623" s="88"/>
      <c r="C49623" s="88"/>
      <c r="D49623" s="88"/>
      <c r="E49623" s="88"/>
      <c r="F49623" s="88"/>
      <c r="G49623" s="88"/>
      <c r="H49623" s="88"/>
      <c r="I49623" s="88"/>
      <c r="J49623" s="88"/>
      <c r="K49623" s="88"/>
    </row>
    <row r="49624" spans="2:11" ht="12" hidden="1" customHeight="1" x14ac:dyDescent="0.2">
      <c r="B49624" s="88"/>
      <c r="C49624" s="88"/>
      <c r="D49624" s="88"/>
      <c r="E49624" s="88"/>
      <c r="F49624" s="88"/>
      <c r="G49624" s="88"/>
      <c r="H49624" s="88"/>
      <c r="I49624" s="88"/>
      <c r="J49624" s="88"/>
      <c r="K49624" s="88"/>
    </row>
    <row r="49625" spans="2:11" ht="12" hidden="1" customHeight="1" x14ac:dyDescent="0.2">
      <c r="B49625" s="88"/>
      <c r="C49625" s="88"/>
      <c r="D49625" s="88"/>
      <c r="E49625" s="88"/>
      <c r="F49625" s="88"/>
      <c r="G49625" s="88"/>
      <c r="H49625" s="88"/>
      <c r="I49625" s="88"/>
      <c r="J49625" s="88"/>
      <c r="K49625" s="88"/>
    </row>
    <row r="49626" spans="2:11" ht="12" hidden="1" customHeight="1" x14ac:dyDescent="0.2">
      <c r="B49626" s="88"/>
      <c r="C49626" s="88"/>
      <c r="D49626" s="88"/>
      <c r="E49626" s="88"/>
      <c r="F49626" s="88"/>
      <c r="G49626" s="88"/>
      <c r="H49626" s="88"/>
      <c r="I49626" s="88"/>
      <c r="J49626" s="88"/>
      <c r="K49626" s="88"/>
    </row>
    <row r="49627" spans="2:11" ht="12" hidden="1" customHeight="1" x14ac:dyDescent="0.2">
      <c r="B49627" s="88"/>
      <c r="C49627" s="88"/>
      <c r="D49627" s="88"/>
      <c r="E49627" s="88"/>
      <c r="F49627" s="88"/>
      <c r="G49627" s="88"/>
      <c r="H49627" s="88"/>
      <c r="I49627" s="88"/>
      <c r="J49627" s="88"/>
      <c r="K49627" s="88"/>
    </row>
    <row r="49628" spans="2:11" ht="12" hidden="1" customHeight="1" x14ac:dyDescent="0.2">
      <c r="B49628" s="88"/>
      <c r="C49628" s="88"/>
      <c r="D49628" s="88"/>
      <c r="E49628" s="88"/>
      <c r="F49628" s="88"/>
      <c r="G49628" s="88"/>
      <c r="H49628" s="88"/>
      <c r="I49628" s="88"/>
      <c r="J49628" s="88"/>
      <c r="K49628" s="88"/>
    </row>
    <row r="49629" spans="2:11" ht="12" hidden="1" customHeight="1" x14ac:dyDescent="0.2">
      <c r="B49629" s="88"/>
      <c r="C49629" s="88"/>
      <c r="D49629" s="88"/>
      <c r="E49629" s="88"/>
      <c r="F49629" s="88"/>
      <c r="G49629" s="88"/>
      <c r="H49629" s="88"/>
      <c r="I49629" s="88"/>
      <c r="J49629" s="88"/>
      <c r="K49629" s="88"/>
    </row>
    <row r="49630" spans="2:11" ht="12" hidden="1" customHeight="1" x14ac:dyDescent="0.2">
      <c r="B49630" s="88"/>
      <c r="C49630" s="88"/>
      <c r="D49630" s="88"/>
      <c r="E49630" s="88"/>
      <c r="F49630" s="88"/>
      <c r="G49630" s="88"/>
      <c r="H49630" s="88"/>
      <c r="I49630" s="88"/>
      <c r="J49630" s="88"/>
      <c r="K49630" s="88"/>
    </row>
    <row r="49631" spans="2:11" ht="12" hidden="1" customHeight="1" x14ac:dyDescent="0.2">
      <c r="B49631" s="88"/>
      <c r="C49631" s="88"/>
      <c r="D49631" s="88"/>
      <c r="E49631" s="88"/>
      <c r="F49631" s="88"/>
      <c r="G49631" s="88"/>
      <c r="H49631" s="88"/>
      <c r="I49631" s="88"/>
      <c r="J49631" s="88"/>
      <c r="K49631" s="88"/>
    </row>
    <row r="49632" spans="2:11" ht="12" hidden="1" customHeight="1" x14ac:dyDescent="0.2">
      <c r="B49632" s="88"/>
      <c r="C49632" s="88"/>
      <c r="D49632" s="88"/>
      <c r="E49632" s="88"/>
      <c r="F49632" s="88"/>
      <c r="G49632" s="88"/>
      <c r="H49632" s="88"/>
      <c r="I49632" s="88"/>
      <c r="J49632" s="88"/>
      <c r="K49632" s="88"/>
    </row>
    <row r="49633" spans="2:11" ht="12" hidden="1" customHeight="1" x14ac:dyDescent="0.2">
      <c r="B49633" s="88"/>
      <c r="C49633" s="88"/>
      <c r="D49633" s="88"/>
      <c r="E49633" s="88"/>
      <c r="F49633" s="88"/>
      <c r="G49633" s="88"/>
      <c r="H49633" s="88"/>
      <c r="I49633" s="88"/>
      <c r="J49633" s="88"/>
      <c r="K49633" s="88"/>
    </row>
    <row r="49634" spans="2:11" ht="12" hidden="1" customHeight="1" x14ac:dyDescent="0.2">
      <c r="B49634" s="88"/>
      <c r="C49634" s="88"/>
      <c r="D49634" s="88"/>
      <c r="E49634" s="88"/>
      <c r="F49634" s="88"/>
      <c r="G49634" s="88"/>
      <c r="H49634" s="88"/>
      <c r="I49634" s="88"/>
      <c r="J49634" s="88"/>
      <c r="K49634" s="88"/>
    </row>
    <row r="49635" spans="2:11" ht="12" hidden="1" customHeight="1" x14ac:dyDescent="0.2">
      <c r="B49635" s="88"/>
      <c r="C49635" s="88"/>
      <c r="D49635" s="88"/>
      <c r="E49635" s="88"/>
      <c r="F49635" s="88"/>
      <c r="G49635" s="88"/>
      <c r="H49635" s="88"/>
      <c r="I49635" s="88"/>
      <c r="J49635" s="88"/>
      <c r="K49635" s="88"/>
    </row>
    <row r="49636" spans="2:11" ht="12" hidden="1" customHeight="1" x14ac:dyDescent="0.2">
      <c r="B49636" s="88"/>
      <c r="C49636" s="88"/>
      <c r="D49636" s="88"/>
      <c r="E49636" s="88"/>
      <c r="F49636" s="88"/>
      <c r="G49636" s="88"/>
      <c r="H49636" s="88"/>
      <c r="I49636" s="88"/>
      <c r="J49636" s="88"/>
      <c r="K49636" s="88"/>
    </row>
    <row r="49637" spans="2:11" ht="12" hidden="1" customHeight="1" x14ac:dyDescent="0.2">
      <c r="B49637" s="88"/>
      <c r="C49637" s="88"/>
      <c r="D49637" s="88"/>
      <c r="E49637" s="88"/>
      <c r="F49637" s="88"/>
      <c r="G49637" s="88"/>
      <c r="H49637" s="88"/>
      <c r="I49637" s="88"/>
      <c r="J49637" s="88"/>
      <c r="K49637" s="88"/>
    </row>
    <row r="49638" spans="2:11" ht="12" hidden="1" customHeight="1" x14ac:dyDescent="0.2">
      <c r="B49638" s="88"/>
      <c r="C49638" s="88"/>
      <c r="D49638" s="88"/>
      <c r="E49638" s="88"/>
      <c r="F49638" s="88"/>
      <c r="G49638" s="88"/>
      <c r="H49638" s="88"/>
      <c r="I49638" s="88"/>
      <c r="J49638" s="88"/>
      <c r="K49638" s="88"/>
    </row>
    <row r="49639" spans="2:11" ht="12" hidden="1" customHeight="1" x14ac:dyDescent="0.2">
      <c r="B49639" s="88"/>
      <c r="C49639" s="88"/>
      <c r="D49639" s="88"/>
      <c r="E49639" s="88"/>
      <c r="F49639" s="88"/>
      <c r="G49639" s="88"/>
      <c r="H49639" s="88"/>
      <c r="I49639" s="88"/>
      <c r="J49639" s="88"/>
      <c r="K49639" s="88"/>
    </row>
    <row r="49640" spans="2:11" ht="12" hidden="1" customHeight="1" x14ac:dyDescent="0.2">
      <c r="B49640" s="88"/>
      <c r="C49640" s="88"/>
      <c r="D49640" s="88"/>
      <c r="E49640" s="88"/>
      <c r="F49640" s="88"/>
      <c r="G49640" s="88"/>
      <c r="H49640" s="88"/>
      <c r="I49640" s="88"/>
      <c r="J49640" s="88"/>
      <c r="K49640" s="88"/>
    </row>
    <row r="49641" spans="2:11" ht="12" hidden="1" customHeight="1" x14ac:dyDescent="0.2">
      <c r="B49641" s="88"/>
      <c r="C49641" s="88"/>
      <c r="D49641" s="88"/>
      <c r="E49641" s="88"/>
      <c r="F49641" s="88"/>
      <c r="G49641" s="88"/>
      <c r="H49641" s="88"/>
      <c r="I49641" s="88"/>
      <c r="J49641" s="88"/>
      <c r="K49641" s="88"/>
    </row>
    <row r="49642" spans="2:11" ht="12" hidden="1" customHeight="1" x14ac:dyDescent="0.2">
      <c r="B49642" s="88"/>
      <c r="C49642" s="88"/>
      <c r="D49642" s="88"/>
      <c r="E49642" s="88"/>
      <c r="F49642" s="88"/>
      <c r="G49642" s="88"/>
      <c r="H49642" s="88"/>
      <c r="I49642" s="88"/>
      <c r="J49642" s="88"/>
      <c r="K49642" s="88"/>
    </row>
    <row r="49643" spans="2:11" ht="12" hidden="1" customHeight="1" x14ac:dyDescent="0.2">
      <c r="B49643" s="88"/>
      <c r="C49643" s="88"/>
      <c r="D49643" s="88"/>
      <c r="E49643" s="88"/>
      <c r="F49643" s="88"/>
      <c r="G49643" s="88"/>
      <c r="H49643" s="88"/>
      <c r="I49643" s="88"/>
      <c r="J49643" s="88"/>
      <c r="K49643" s="88"/>
    </row>
    <row r="49644" spans="2:11" ht="12" hidden="1" customHeight="1" x14ac:dyDescent="0.2">
      <c r="B49644" s="88"/>
      <c r="C49644" s="88"/>
      <c r="D49644" s="88"/>
      <c r="E49644" s="88"/>
      <c r="F49644" s="88"/>
      <c r="G49644" s="88"/>
      <c r="H49644" s="88"/>
      <c r="I49644" s="88"/>
      <c r="J49644" s="88"/>
      <c r="K49644" s="88"/>
    </row>
    <row r="49645" spans="2:11" ht="12" hidden="1" customHeight="1" x14ac:dyDescent="0.2">
      <c r="B49645" s="88"/>
      <c r="C49645" s="88"/>
      <c r="D49645" s="88"/>
      <c r="E49645" s="88"/>
      <c r="F49645" s="88"/>
      <c r="G49645" s="88"/>
      <c r="H49645" s="88"/>
      <c r="I49645" s="88"/>
      <c r="J49645" s="88"/>
      <c r="K49645" s="88"/>
    </row>
    <row r="49646" spans="2:11" ht="12" hidden="1" customHeight="1" x14ac:dyDescent="0.2">
      <c r="B49646" s="88"/>
      <c r="C49646" s="88"/>
      <c r="D49646" s="88"/>
      <c r="E49646" s="88"/>
      <c r="F49646" s="88"/>
      <c r="G49646" s="88"/>
      <c r="H49646" s="88"/>
      <c r="I49646" s="88"/>
      <c r="J49646" s="88"/>
      <c r="K49646" s="88"/>
    </row>
    <row r="49647" spans="2:11" ht="12" hidden="1" customHeight="1" x14ac:dyDescent="0.2">
      <c r="B49647" s="88"/>
      <c r="C49647" s="88"/>
      <c r="D49647" s="88"/>
      <c r="E49647" s="88"/>
      <c r="F49647" s="88"/>
      <c r="G49647" s="88"/>
      <c r="H49647" s="88"/>
      <c r="I49647" s="88"/>
      <c r="J49647" s="88"/>
      <c r="K49647" s="88"/>
    </row>
    <row r="49648" spans="2:11" ht="12" hidden="1" customHeight="1" x14ac:dyDescent="0.2">
      <c r="B49648" s="88"/>
      <c r="C49648" s="88"/>
      <c r="D49648" s="88"/>
      <c r="E49648" s="88"/>
      <c r="F49648" s="88"/>
      <c r="G49648" s="88"/>
      <c r="H49648" s="88"/>
      <c r="I49648" s="88"/>
      <c r="J49648" s="88"/>
      <c r="K49648" s="88"/>
    </row>
    <row r="49649" spans="2:11" ht="12" hidden="1" customHeight="1" x14ac:dyDescent="0.2">
      <c r="B49649" s="88"/>
      <c r="C49649" s="88"/>
      <c r="D49649" s="88"/>
      <c r="E49649" s="88"/>
      <c r="F49649" s="88"/>
      <c r="G49649" s="88"/>
      <c r="H49649" s="88"/>
      <c r="I49649" s="88"/>
      <c r="J49649" s="88"/>
      <c r="K49649" s="88"/>
    </row>
    <row r="49650" spans="2:11" ht="12" hidden="1" customHeight="1" x14ac:dyDescent="0.2">
      <c r="B49650" s="88"/>
      <c r="C49650" s="88"/>
      <c r="D49650" s="88"/>
      <c r="E49650" s="88"/>
      <c r="F49650" s="88"/>
      <c r="G49650" s="88"/>
      <c r="H49650" s="88"/>
      <c r="I49650" s="88"/>
      <c r="J49650" s="88"/>
      <c r="K49650" s="88"/>
    </row>
    <row r="49651" spans="2:11" ht="12" hidden="1" customHeight="1" x14ac:dyDescent="0.2">
      <c r="B49651" s="88"/>
      <c r="C49651" s="88"/>
      <c r="D49651" s="88"/>
      <c r="E49651" s="88"/>
      <c r="F49651" s="88"/>
      <c r="G49651" s="88"/>
      <c r="H49651" s="88"/>
      <c r="I49651" s="88"/>
      <c r="J49651" s="88"/>
      <c r="K49651" s="88"/>
    </row>
    <row r="49652" spans="2:11" ht="12" hidden="1" customHeight="1" x14ac:dyDescent="0.2">
      <c r="B49652" s="88"/>
      <c r="C49652" s="88"/>
      <c r="D49652" s="88"/>
      <c r="E49652" s="88"/>
      <c r="F49652" s="88"/>
      <c r="G49652" s="88"/>
      <c r="H49652" s="88"/>
      <c r="I49652" s="88"/>
      <c r="J49652" s="88"/>
      <c r="K49652" s="88"/>
    </row>
    <row r="49653" spans="2:11" ht="12" hidden="1" customHeight="1" x14ac:dyDescent="0.2">
      <c r="B49653" s="88"/>
      <c r="C49653" s="88"/>
      <c r="D49653" s="88"/>
      <c r="E49653" s="88"/>
      <c r="F49653" s="88"/>
      <c r="G49653" s="88"/>
      <c r="H49653" s="88"/>
      <c r="I49653" s="88"/>
      <c r="J49653" s="88"/>
      <c r="K49653" s="88"/>
    </row>
    <row r="49654" spans="2:11" ht="12" hidden="1" customHeight="1" x14ac:dyDescent="0.2">
      <c r="B49654" s="88"/>
      <c r="C49654" s="88"/>
      <c r="D49654" s="88"/>
      <c r="E49654" s="88"/>
      <c r="F49654" s="88"/>
      <c r="G49654" s="88"/>
      <c r="H49654" s="88"/>
      <c r="I49654" s="88"/>
      <c r="J49654" s="88"/>
      <c r="K49654" s="88"/>
    </row>
    <row r="49655" spans="2:11" ht="12" hidden="1" customHeight="1" x14ac:dyDescent="0.2">
      <c r="B49655" s="88"/>
      <c r="C49655" s="88"/>
      <c r="D49655" s="88"/>
      <c r="E49655" s="88"/>
      <c r="F49655" s="88"/>
      <c r="G49655" s="88"/>
      <c r="H49655" s="88"/>
      <c r="I49655" s="88"/>
      <c r="J49655" s="88"/>
      <c r="K49655" s="88"/>
    </row>
    <row r="49656" spans="2:11" ht="12" hidden="1" customHeight="1" x14ac:dyDescent="0.2">
      <c r="B49656" s="88"/>
      <c r="C49656" s="88"/>
      <c r="D49656" s="88"/>
      <c r="E49656" s="88"/>
      <c r="F49656" s="88"/>
      <c r="G49656" s="88"/>
      <c r="H49656" s="88"/>
      <c r="I49656" s="88"/>
      <c r="J49656" s="88"/>
      <c r="K49656" s="88"/>
    </row>
    <row r="49657" spans="2:11" ht="12" hidden="1" customHeight="1" x14ac:dyDescent="0.2">
      <c r="B49657" s="88"/>
      <c r="C49657" s="88"/>
      <c r="D49657" s="88"/>
      <c r="E49657" s="88"/>
      <c r="F49657" s="88"/>
      <c r="G49657" s="88"/>
      <c r="H49657" s="88"/>
      <c r="I49657" s="88"/>
      <c r="J49657" s="88"/>
      <c r="K49657" s="88"/>
    </row>
    <row r="49658" spans="2:11" ht="12" hidden="1" customHeight="1" x14ac:dyDescent="0.2">
      <c r="B49658" s="88"/>
      <c r="C49658" s="88"/>
      <c r="D49658" s="88"/>
      <c r="E49658" s="88"/>
      <c r="F49658" s="88"/>
      <c r="G49658" s="88"/>
      <c r="H49658" s="88"/>
      <c r="I49658" s="88"/>
      <c r="J49658" s="88"/>
      <c r="K49658" s="88"/>
    </row>
    <row r="49659" spans="2:11" ht="12" hidden="1" customHeight="1" x14ac:dyDescent="0.2">
      <c r="B49659" s="88"/>
      <c r="C49659" s="88"/>
      <c r="D49659" s="88"/>
      <c r="E49659" s="88"/>
      <c r="F49659" s="88"/>
      <c r="G49659" s="88"/>
      <c r="H49659" s="88"/>
      <c r="I49659" s="88"/>
      <c r="J49659" s="88"/>
      <c r="K49659" s="88"/>
    </row>
    <row r="49660" spans="2:11" ht="12" hidden="1" customHeight="1" x14ac:dyDescent="0.2">
      <c r="B49660" s="88"/>
      <c r="C49660" s="88"/>
      <c r="D49660" s="88"/>
      <c r="E49660" s="88"/>
      <c r="F49660" s="88"/>
      <c r="G49660" s="88"/>
      <c r="H49660" s="88"/>
      <c r="I49660" s="88"/>
      <c r="J49660" s="88"/>
      <c r="K49660" s="88"/>
    </row>
    <row r="49661" spans="2:11" ht="12" hidden="1" customHeight="1" x14ac:dyDescent="0.2">
      <c r="B49661" s="88"/>
      <c r="C49661" s="88"/>
      <c r="D49661" s="88"/>
      <c r="E49661" s="88"/>
      <c r="F49661" s="88"/>
      <c r="G49661" s="88"/>
      <c r="H49661" s="88"/>
      <c r="I49661" s="88"/>
      <c r="J49661" s="88"/>
      <c r="K49661" s="88"/>
    </row>
    <row r="49662" spans="2:11" ht="12" hidden="1" customHeight="1" x14ac:dyDescent="0.2">
      <c r="B49662" s="88"/>
      <c r="C49662" s="88"/>
      <c r="D49662" s="88"/>
      <c r="E49662" s="88"/>
      <c r="F49662" s="88"/>
      <c r="G49662" s="88"/>
      <c r="H49662" s="88"/>
      <c r="I49662" s="88"/>
      <c r="J49662" s="88"/>
      <c r="K49662" s="88"/>
    </row>
    <row r="49663" spans="2:11" ht="12" hidden="1" customHeight="1" x14ac:dyDescent="0.2">
      <c r="B49663" s="88"/>
      <c r="C49663" s="88"/>
      <c r="D49663" s="88"/>
      <c r="E49663" s="88"/>
      <c r="F49663" s="88"/>
      <c r="G49663" s="88"/>
      <c r="H49663" s="88"/>
      <c r="I49663" s="88"/>
      <c r="J49663" s="88"/>
      <c r="K49663" s="88"/>
    </row>
    <row r="49664" spans="2:11" ht="12" hidden="1" customHeight="1" x14ac:dyDescent="0.2">
      <c r="B49664" s="88"/>
      <c r="C49664" s="88"/>
      <c r="D49664" s="88"/>
      <c r="E49664" s="88"/>
      <c r="F49664" s="88"/>
      <c r="G49664" s="88"/>
      <c r="H49664" s="88"/>
      <c r="I49664" s="88"/>
      <c r="J49664" s="88"/>
      <c r="K49664" s="88"/>
    </row>
    <row r="49665" spans="2:11" ht="12" hidden="1" customHeight="1" x14ac:dyDescent="0.2">
      <c r="B49665" s="88"/>
      <c r="C49665" s="88"/>
      <c r="D49665" s="88"/>
      <c r="E49665" s="88"/>
      <c r="F49665" s="88"/>
      <c r="G49665" s="88"/>
      <c r="H49665" s="88"/>
      <c r="I49665" s="88"/>
      <c r="J49665" s="88"/>
      <c r="K49665" s="88"/>
    </row>
    <row r="49666" spans="2:11" ht="12" hidden="1" customHeight="1" x14ac:dyDescent="0.2">
      <c r="B49666" s="88"/>
      <c r="C49666" s="88"/>
      <c r="D49666" s="88"/>
      <c r="E49666" s="88"/>
      <c r="F49666" s="88"/>
      <c r="G49666" s="88"/>
      <c r="H49666" s="88"/>
      <c r="I49666" s="88"/>
      <c r="J49666" s="88"/>
      <c r="K49666" s="88"/>
    </row>
    <row r="49667" spans="2:11" ht="12" hidden="1" customHeight="1" x14ac:dyDescent="0.2">
      <c r="B49667" s="88"/>
      <c r="C49667" s="88"/>
      <c r="D49667" s="88"/>
      <c r="E49667" s="88"/>
      <c r="F49667" s="88"/>
      <c r="G49667" s="88"/>
      <c r="H49667" s="88"/>
      <c r="I49667" s="88"/>
      <c r="J49667" s="88"/>
      <c r="K49667" s="88"/>
    </row>
    <row r="49668" spans="2:11" ht="12" hidden="1" customHeight="1" x14ac:dyDescent="0.2">
      <c r="B49668" s="88"/>
      <c r="C49668" s="88"/>
      <c r="D49668" s="88"/>
      <c r="E49668" s="88"/>
      <c r="F49668" s="88"/>
      <c r="G49668" s="88"/>
      <c r="H49668" s="88"/>
      <c r="I49668" s="88"/>
      <c r="J49668" s="88"/>
      <c r="K49668" s="88"/>
    </row>
    <row r="49669" spans="2:11" ht="12" hidden="1" customHeight="1" x14ac:dyDescent="0.2">
      <c r="B49669" s="88"/>
      <c r="C49669" s="88"/>
      <c r="D49669" s="88"/>
      <c r="E49669" s="88"/>
      <c r="F49669" s="88"/>
      <c r="G49669" s="88"/>
      <c r="H49669" s="88"/>
      <c r="I49669" s="88"/>
      <c r="J49669" s="88"/>
      <c r="K49669" s="88"/>
    </row>
    <row r="49670" spans="2:11" ht="12" hidden="1" customHeight="1" x14ac:dyDescent="0.2">
      <c r="B49670" s="88"/>
      <c r="C49670" s="88"/>
      <c r="D49670" s="88"/>
      <c r="E49670" s="88"/>
      <c r="F49670" s="88"/>
      <c r="G49670" s="88"/>
      <c r="H49670" s="88"/>
      <c r="I49670" s="88"/>
      <c r="J49670" s="88"/>
      <c r="K49670" s="88"/>
    </row>
    <row r="49671" spans="2:11" ht="12" hidden="1" customHeight="1" x14ac:dyDescent="0.2">
      <c r="B49671" s="88"/>
      <c r="C49671" s="88"/>
      <c r="D49671" s="88"/>
      <c r="E49671" s="88"/>
      <c r="F49671" s="88"/>
      <c r="G49671" s="88"/>
      <c r="H49671" s="88"/>
      <c r="I49671" s="88"/>
      <c r="J49671" s="88"/>
      <c r="K49671" s="88"/>
    </row>
    <row r="49672" spans="2:11" ht="12" hidden="1" customHeight="1" x14ac:dyDescent="0.2">
      <c r="B49672" s="88"/>
      <c r="C49672" s="88"/>
      <c r="D49672" s="88"/>
      <c r="E49672" s="88"/>
      <c r="F49672" s="88"/>
      <c r="G49672" s="88"/>
      <c r="H49672" s="88"/>
      <c r="I49672" s="88"/>
      <c r="J49672" s="88"/>
      <c r="K49672" s="88"/>
    </row>
    <row r="49673" spans="2:11" ht="12" hidden="1" customHeight="1" x14ac:dyDescent="0.2">
      <c r="B49673" s="88"/>
      <c r="C49673" s="88"/>
      <c r="D49673" s="88"/>
      <c r="E49673" s="88"/>
      <c r="F49673" s="88"/>
      <c r="G49673" s="88"/>
      <c r="H49673" s="88"/>
      <c r="I49673" s="88"/>
      <c r="J49673" s="88"/>
      <c r="K49673" s="88"/>
    </row>
    <row r="49674" spans="2:11" ht="12" hidden="1" customHeight="1" x14ac:dyDescent="0.2">
      <c r="B49674" s="88"/>
      <c r="C49674" s="88"/>
      <c r="D49674" s="88"/>
      <c r="E49674" s="88"/>
      <c r="F49674" s="88"/>
      <c r="G49674" s="88"/>
      <c r="H49674" s="88"/>
      <c r="I49674" s="88"/>
      <c r="J49674" s="88"/>
      <c r="K49674" s="88"/>
    </row>
    <row r="49675" spans="2:11" ht="12" hidden="1" customHeight="1" x14ac:dyDescent="0.2">
      <c r="B49675" s="88"/>
      <c r="C49675" s="88"/>
      <c r="D49675" s="88"/>
      <c r="E49675" s="88"/>
      <c r="F49675" s="88"/>
      <c r="G49675" s="88"/>
      <c r="H49675" s="88"/>
      <c r="I49675" s="88"/>
      <c r="J49675" s="88"/>
      <c r="K49675" s="88"/>
    </row>
    <row r="49676" spans="2:11" ht="12" hidden="1" customHeight="1" x14ac:dyDescent="0.2">
      <c r="B49676" s="88"/>
      <c r="C49676" s="88"/>
      <c r="D49676" s="88"/>
      <c r="E49676" s="88"/>
      <c r="F49676" s="88"/>
      <c r="G49676" s="88"/>
      <c r="H49676" s="88"/>
      <c r="I49676" s="88"/>
      <c r="J49676" s="88"/>
      <c r="K49676" s="88"/>
    </row>
    <row r="49677" spans="2:11" ht="12" hidden="1" customHeight="1" x14ac:dyDescent="0.2">
      <c r="B49677" s="88"/>
      <c r="C49677" s="88"/>
      <c r="D49677" s="88"/>
      <c r="E49677" s="88"/>
      <c r="F49677" s="88"/>
      <c r="G49677" s="88"/>
      <c r="H49677" s="88"/>
      <c r="I49677" s="88"/>
      <c r="J49677" s="88"/>
      <c r="K49677" s="88"/>
    </row>
    <row r="49678" spans="2:11" ht="12" hidden="1" customHeight="1" x14ac:dyDescent="0.2">
      <c r="B49678" s="88"/>
      <c r="C49678" s="88"/>
      <c r="D49678" s="88"/>
      <c r="E49678" s="88"/>
      <c r="F49678" s="88"/>
      <c r="G49678" s="88"/>
      <c r="H49678" s="88"/>
      <c r="I49678" s="88"/>
      <c r="J49678" s="88"/>
      <c r="K49678" s="88"/>
    </row>
    <row r="49679" spans="2:11" ht="12" hidden="1" customHeight="1" x14ac:dyDescent="0.2">
      <c r="B49679" s="88"/>
      <c r="C49679" s="88"/>
      <c r="D49679" s="88"/>
      <c r="E49679" s="88"/>
      <c r="F49679" s="88"/>
      <c r="G49679" s="88"/>
      <c r="H49679" s="88"/>
      <c r="I49679" s="88"/>
      <c r="J49679" s="88"/>
      <c r="K49679" s="88"/>
    </row>
    <row r="49680" spans="2:11" ht="12" hidden="1" customHeight="1" x14ac:dyDescent="0.2">
      <c r="B49680" s="88"/>
      <c r="C49680" s="88"/>
      <c r="D49680" s="88"/>
      <c r="E49680" s="88"/>
      <c r="F49680" s="88"/>
      <c r="G49680" s="88"/>
      <c r="H49680" s="88"/>
      <c r="I49680" s="88"/>
      <c r="J49680" s="88"/>
      <c r="K49680" s="88"/>
    </row>
    <row r="49681" spans="2:11" ht="12" hidden="1" customHeight="1" x14ac:dyDescent="0.2">
      <c r="B49681" s="88"/>
      <c r="C49681" s="88"/>
      <c r="D49681" s="88"/>
      <c r="E49681" s="88"/>
      <c r="F49681" s="88"/>
      <c r="G49681" s="88"/>
      <c r="H49681" s="88"/>
      <c r="I49681" s="88"/>
      <c r="J49681" s="88"/>
      <c r="K49681" s="88"/>
    </row>
    <row r="49682" spans="2:11" ht="12" hidden="1" customHeight="1" x14ac:dyDescent="0.2">
      <c r="B49682" s="88"/>
      <c r="C49682" s="88"/>
      <c r="D49682" s="88"/>
      <c r="E49682" s="88"/>
      <c r="F49682" s="88"/>
      <c r="G49682" s="88"/>
      <c r="H49682" s="88"/>
      <c r="I49682" s="88"/>
      <c r="J49682" s="88"/>
      <c r="K49682" s="88"/>
    </row>
    <row r="49683" spans="2:11" ht="12" hidden="1" customHeight="1" x14ac:dyDescent="0.2">
      <c r="B49683" s="88"/>
      <c r="C49683" s="88"/>
      <c r="D49683" s="88"/>
      <c r="E49683" s="88"/>
      <c r="F49683" s="88"/>
      <c r="G49683" s="88"/>
      <c r="H49683" s="88"/>
      <c r="I49683" s="88"/>
      <c r="J49683" s="88"/>
      <c r="K49683" s="88"/>
    </row>
    <row r="49684" spans="2:11" ht="12" hidden="1" customHeight="1" x14ac:dyDescent="0.2">
      <c r="B49684" s="88"/>
      <c r="C49684" s="88"/>
      <c r="D49684" s="88"/>
      <c r="E49684" s="88"/>
      <c r="F49684" s="88"/>
      <c r="G49684" s="88"/>
      <c r="H49684" s="88"/>
      <c r="I49684" s="88"/>
      <c r="J49684" s="88"/>
      <c r="K49684" s="88"/>
    </row>
    <row r="49685" spans="2:11" ht="12" hidden="1" customHeight="1" x14ac:dyDescent="0.2">
      <c r="B49685" s="88"/>
      <c r="C49685" s="88"/>
      <c r="D49685" s="88"/>
      <c r="E49685" s="88"/>
      <c r="F49685" s="88"/>
      <c r="G49685" s="88"/>
      <c r="H49685" s="88"/>
      <c r="I49685" s="88"/>
      <c r="J49685" s="88"/>
      <c r="K49685" s="88"/>
    </row>
    <row r="49686" spans="2:11" ht="12" hidden="1" customHeight="1" x14ac:dyDescent="0.2">
      <c r="B49686" s="88"/>
      <c r="C49686" s="88"/>
      <c r="D49686" s="88"/>
      <c r="E49686" s="88"/>
      <c r="F49686" s="88"/>
      <c r="G49686" s="88"/>
      <c r="H49686" s="88"/>
      <c r="I49686" s="88"/>
      <c r="J49686" s="88"/>
      <c r="K49686" s="88"/>
    </row>
    <row r="49687" spans="2:11" ht="12" hidden="1" customHeight="1" x14ac:dyDescent="0.2">
      <c r="B49687" s="88"/>
      <c r="C49687" s="88"/>
      <c r="D49687" s="88"/>
      <c r="E49687" s="88"/>
      <c r="F49687" s="88"/>
      <c r="G49687" s="88"/>
      <c r="H49687" s="88"/>
      <c r="I49687" s="88"/>
      <c r="J49687" s="88"/>
      <c r="K49687" s="88"/>
    </row>
    <row r="49688" spans="2:11" ht="12" hidden="1" customHeight="1" x14ac:dyDescent="0.2">
      <c r="B49688" s="88"/>
      <c r="C49688" s="88"/>
      <c r="D49688" s="88"/>
      <c r="E49688" s="88"/>
      <c r="F49688" s="88"/>
      <c r="G49688" s="88"/>
      <c r="H49688" s="88"/>
      <c r="I49688" s="88"/>
      <c r="J49688" s="88"/>
      <c r="K49688" s="88"/>
    </row>
    <row r="49689" spans="2:11" ht="12" hidden="1" customHeight="1" x14ac:dyDescent="0.2">
      <c r="B49689" s="88"/>
      <c r="C49689" s="88"/>
      <c r="D49689" s="88"/>
      <c r="E49689" s="88"/>
      <c r="F49689" s="88"/>
      <c r="G49689" s="88"/>
      <c r="H49689" s="88"/>
      <c r="I49689" s="88"/>
      <c r="J49689" s="88"/>
      <c r="K49689" s="88"/>
    </row>
    <row r="49690" spans="2:11" ht="12" hidden="1" customHeight="1" x14ac:dyDescent="0.2">
      <c r="B49690" s="88"/>
      <c r="C49690" s="88"/>
      <c r="D49690" s="88"/>
      <c r="E49690" s="88"/>
      <c r="F49690" s="88"/>
      <c r="G49690" s="88"/>
      <c r="H49690" s="88"/>
      <c r="I49690" s="88"/>
      <c r="J49690" s="88"/>
      <c r="K49690" s="88"/>
    </row>
    <row r="49691" spans="2:11" ht="12" hidden="1" customHeight="1" x14ac:dyDescent="0.2">
      <c r="B49691" s="88"/>
      <c r="C49691" s="88"/>
      <c r="D49691" s="88"/>
      <c r="E49691" s="88"/>
      <c r="F49691" s="88"/>
      <c r="G49691" s="88"/>
      <c r="H49691" s="88"/>
      <c r="I49691" s="88"/>
      <c r="J49691" s="88"/>
      <c r="K49691" s="88"/>
    </row>
    <row r="49692" spans="2:11" ht="12" hidden="1" customHeight="1" x14ac:dyDescent="0.2">
      <c r="B49692" s="88"/>
      <c r="C49692" s="88"/>
      <c r="D49692" s="88"/>
      <c r="E49692" s="88"/>
      <c r="F49692" s="88"/>
      <c r="G49692" s="88"/>
      <c r="H49692" s="88"/>
      <c r="I49692" s="88"/>
      <c r="J49692" s="88"/>
      <c r="K49692" s="88"/>
    </row>
    <row r="49693" spans="2:11" ht="12" hidden="1" customHeight="1" x14ac:dyDescent="0.2">
      <c r="B49693" s="88"/>
      <c r="C49693" s="88"/>
      <c r="D49693" s="88"/>
      <c r="E49693" s="88"/>
      <c r="F49693" s="88"/>
      <c r="G49693" s="88"/>
      <c r="H49693" s="88"/>
      <c r="I49693" s="88"/>
      <c r="J49693" s="88"/>
      <c r="K49693" s="88"/>
    </row>
    <row r="49694" spans="2:11" ht="12" hidden="1" customHeight="1" x14ac:dyDescent="0.2">
      <c r="B49694" s="88"/>
      <c r="C49694" s="88"/>
      <c r="D49694" s="88"/>
      <c r="E49694" s="88"/>
      <c r="F49694" s="88"/>
      <c r="G49694" s="88"/>
      <c r="H49694" s="88"/>
      <c r="I49694" s="88"/>
      <c r="J49694" s="88"/>
      <c r="K49694" s="88"/>
    </row>
    <row r="49695" spans="2:11" ht="12" hidden="1" customHeight="1" x14ac:dyDescent="0.2">
      <c r="B49695" s="88"/>
      <c r="C49695" s="88"/>
      <c r="D49695" s="88"/>
      <c r="E49695" s="88"/>
      <c r="F49695" s="88"/>
      <c r="G49695" s="88"/>
      <c r="H49695" s="88"/>
      <c r="I49695" s="88"/>
      <c r="J49695" s="88"/>
      <c r="K49695" s="88"/>
    </row>
    <row r="49696" spans="2:11" ht="12" hidden="1" customHeight="1" x14ac:dyDescent="0.2">
      <c r="B49696" s="88"/>
      <c r="C49696" s="88"/>
      <c r="D49696" s="88"/>
      <c r="E49696" s="88"/>
      <c r="F49696" s="88"/>
      <c r="G49696" s="88"/>
      <c r="H49696" s="88"/>
      <c r="I49696" s="88"/>
      <c r="J49696" s="88"/>
      <c r="K49696" s="88"/>
    </row>
    <row r="49697" spans="2:11" ht="12" hidden="1" customHeight="1" x14ac:dyDescent="0.2">
      <c r="B49697" s="88"/>
      <c r="C49697" s="88"/>
      <c r="D49697" s="88"/>
      <c r="E49697" s="88"/>
      <c r="F49697" s="88"/>
      <c r="G49697" s="88"/>
      <c r="H49697" s="88"/>
      <c r="I49697" s="88"/>
      <c r="J49697" s="88"/>
      <c r="K49697" s="88"/>
    </row>
    <row r="49698" spans="2:11" ht="12" hidden="1" customHeight="1" x14ac:dyDescent="0.2">
      <c r="B49698" s="88"/>
      <c r="C49698" s="88"/>
      <c r="D49698" s="88"/>
      <c r="E49698" s="88"/>
      <c r="F49698" s="88"/>
      <c r="G49698" s="88"/>
      <c r="H49698" s="88"/>
      <c r="I49698" s="88"/>
      <c r="J49698" s="88"/>
      <c r="K49698" s="88"/>
    </row>
    <row r="49699" spans="2:11" ht="12" hidden="1" customHeight="1" x14ac:dyDescent="0.2">
      <c r="B49699" s="88"/>
      <c r="C49699" s="88"/>
      <c r="D49699" s="88"/>
      <c r="E49699" s="88"/>
      <c r="F49699" s="88"/>
      <c r="G49699" s="88"/>
      <c r="H49699" s="88"/>
      <c r="I49699" s="88"/>
      <c r="J49699" s="88"/>
      <c r="K49699" s="88"/>
    </row>
    <row r="49700" spans="2:11" ht="12" hidden="1" customHeight="1" x14ac:dyDescent="0.2">
      <c r="B49700" s="88"/>
      <c r="C49700" s="88"/>
      <c r="D49700" s="88"/>
      <c r="E49700" s="88"/>
      <c r="F49700" s="88"/>
      <c r="G49700" s="88"/>
      <c r="H49700" s="88"/>
      <c r="I49700" s="88"/>
      <c r="J49700" s="88"/>
      <c r="K49700" s="88"/>
    </row>
    <row r="49701" spans="2:11" ht="12" hidden="1" customHeight="1" x14ac:dyDescent="0.2">
      <c r="B49701" s="88"/>
      <c r="C49701" s="88"/>
      <c r="D49701" s="88"/>
      <c r="E49701" s="88"/>
      <c r="F49701" s="88"/>
      <c r="G49701" s="88"/>
      <c r="H49701" s="88"/>
      <c r="I49701" s="88"/>
      <c r="J49701" s="88"/>
      <c r="K49701" s="88"/>
    </row>
    <row r="49702" spans="2:11" ht="12" hidden="1" customHeight="1" x14ac:dyDescent="0.2">
      <c r="B49702" s="88"/>
      <c r="C49702" s="88"/>
      <c r="D49702" s="88"/>
      <c r="E49702" s="88"/>
      <c r="F49702" s="88"/>
      <c r="G49702" s="88"/>
      <c r="H49702" s="88"/>
      <c r="I49702" s="88"/>
      <c r="J49702" s="88"/>
      <c r="K49702" s="88"/>
    </row>
    <row r="49703" spans="2:11" ht="12" hidden="1" customHeight="1" x14ac:dyDescent="0.2">
      <c r="B49703" s="88"/>
      <c r="C49703" s="88"/>
      <c r="D49703" s="88"/>
      <c r="E49703" s="88"/>
      <c r="F49703" s="88"/>
      <c r="G49703" s="88"/>
      <c r="H49703" s="88"/>
      <c r="I49703" s="88"/>
      <c r="J49703" s="88"/>
      <c r="K49703" s="88"/>
    </row>
    <row r="49704" spans="2:11" ht="12" hidden="1" customHeight="1" x14ac:dyDescent="0.2">
      <c r="B49704" s="88"/>
      <c r="C49704" s="88"/>
      <c r="D49704" s="88"/>
      <c r="E49704" s="88"/>
      <c r="F49704" s="88"/>
      <c r="G49704" s="88"/>
      <c r="H49704" s="88"/>
      <c r="I49704" s="88"/>
      <c r="J49704" s="88"/>
      <c r="K49704" s="88"/>
    </row>
    <row r="49705" spans="2:11" ht="12" hidden="1" customHeight="1" x14ac:dyDescent="0.2">
      <c r="B49705" s="88"/>
      <c r="C49705" s="88"/>
      <c r="D49705" s="88"/>
      <c r="E49705" s="88"/>
      <c r="F49705" s="88"/>
      <c r="G49705" s="88"/>
      <c r="H49705" s="88"/>
      <c r="I49705" s="88"/>
      <c r="J49705" s="88"/>
      <c r="K49705" s="88"/>
    </row>
    <row r="49706" spans="2:11" ht="12" hidden="1" customHeight="1" x14ac:dyDescent="0.2">
      <c r="B49706" s="88"/>
      <c r="C49706" s="88"/>
      <c r="D49706" s="88"/>
      <c r="E49706" s="88"/>
      <c r="F49706" s="88"/>
      <c r="G49706" s="88"/>
      <c r="H49706" s="88"/>
      <c r="I49706" s="88"/>
      <c r="J49706" s="88"/>
      <c r="K49706" s="88"/>
    </row>
    <row r="49707" spans="2:11" ht="12" hidden="1" customHeight="1" x14ac:dyDescent="0.2">
      <c r="B49707" s="88"/>
      <c r="C49707" s="88"/>
      <c r="D49707" s="88"/>
      <c r="E49707" s="88"/>
      <c r="F49707" s="88"/>
      <c r="G49707" s="88"/>
      <c r="H49707" s="88"/>
      <c r="I49707" s="88"/>
      <c r="J49707" s="88"/>
      <c r="K49707" s="88"/>
    </row>
    <row r="49708" spans="2:11" ht="12" hidden="1" customHeight="1" x14ac:dyDescent="0.2">
      <c r="B49708" s="88"/>
      <c r="C49708" s="88"/>
      <c r="D49708" s="88"/>
      <c r="E49708" s="88"/>
      <c r="F49708" s="88"/>
      <c r="G49708" s="88"/>
      <c r="H49708" s="88"/>
      <c r="I49708" s="88"/>
      <c r="J49708" s="88"/>
      <c r="K49708" s="88"/>
    </row>
    <row r="49709" spans="2:11" ht="12" hidden="1" customHeight="1" x14ac:dyDescent="0.2">
      <c r="B49709" s="88"/>
      <c r="C49709" s="88"/>
      <c r="D49709" s="88"/>
      <c r="E49709" s="88"/>
      <c r="F49709" s="88"/>
      <c r="G49709" s="88"/>
      <c r="H49709" s="88"/>
      <c r="I49709" s="88"/>
      <c r="J49709" s="88"/>
      <c r="K49709" s="88"/>
    </row>
    <row r="49710" spans="2:11" ht="12" hidden="1" customHeight="1" x14ac:dyDescent="0.2">
      <c r="B49710" s="88"/>
      <c r="C49710" s="88"/>
      <c r="D49710" s="88"/>
      <c r="E49710" s="88"/>
      <c r="F49710" s="88"/>
      <c r="G49710" s="88"/>
      <c r="H49710" s="88"/>
      <c r="I49710" s="88"/>
      <c r="J49710" s="88"/>
      <c r="K49710" s="88"/>
    </row>
    <row r="49711" spans="2:11" ht="12" hidden="1" customHeight="1" x14ac:dyDescent="0.2">
      <c r="B49711" s="88"/>
      <c r="C49711" s="88"/>
      <c r="D49711" s="88"/>
      <c r="E49711" s="88"/>
      <c r="F49711" s="88"/>
      <c r="G49711" s="88"/>
      <c r="H49711" s="88"/>
      <c r="I49711" s="88"/>
      <c r="J49711" s="88"/>
      <c r="K49711" s="88"/>
    </row>
    <row r="49712" spans="2:11" ht="12" hidden="1" customHeight="1" x14ac:dyDescent="0.2">
      <c r="B49712" s="88"/>
      <c r="C49712" s="88"/>
      <c r="D49712" s="88"/>
      <c r="E49712" s="88"/>
      <c r="F49712" s="88"/>
      <c r="G49712" s="88"/>
      <c r="H49712" s="88"/>
      <c r="I49712" s="88"/>
      <c r="J49712" s="88"/>
      <c r="K49712" s="88"/>
    </row>
    <row r="49713" spans="2:11" ht="12" hidden="1" customHeight="1" x14ac:dyDescent="0.2">
      <c r="B49713" s="88"/>
      <c r="C49713" s="88"/>
      <c r="D49713" s="88"/>
      <c r="E49713" s="88"/>
      <c r="F49713" s="88"/>
      <c r="G49713" s="88"/>
      <c r="H49713" s="88"/>
      <c r="I49713" s="88"/>
      <c r="J49713" s="88"/>
      <c r="K49713" s="88"/>
    </row>
    <row r="49714" spans="2:11" ht="12" hidden="1" customHeight="1" x14ac:dyDescent="0.2">
      <c r="B49714" s="88"/>
      <c r="C49714" s="88"/>
      <c r="D49714" s="88"/>
      <c r="E49714" s="88"/>
      <c r="F49714" s="88"/>
      <c r="G49714" s="88"/>
      <c r="H49714" s="88"/>
      <c r="I49714" s="88"/>
      <c r="J49714" s="88"/>
      <c r="K49714" s="88"/>
    </row>
    <row r="49715" spans="2:11" ht="12" hidden="1" customHeight="1" x14ac:dyDescent="0.2">
      <c r="B49715" s="88"/>
      <c r="C49715" s="88"/>
      <c r="D49715" s="88"/>
      <c r="E49715" s="88"/>
      <c r="F49715" s="88"/>
      <c r="G49715" s="88"/>
      <c r="H49715" s="88"/>
      <c r="I49715" s="88"/>
      <c r="J49715" s="88"/>
      <c r="K49715" s="88"/>
    </row>
    <row r="49716" spans="2:11" ht="12" hidden="1" customHeight="1" x14ac:dyDescent="0.2">
      <c r="B49716" s="88"/>
      <c r="C49716" s="88"/>
      <c r="D49716" s="88"/>
      <c r="E49716" s="88"/>
      <c r="F49716" s="88"/>
      <c r="G49716" s="88"/>
      <c r="H49716" s="88"/>
      <c r="I49716" s="88"/>
      <c r="J49716" s="88"/>
      <c r="K49716" s="88"/>
    </row>
    <row r="49717" spans="2:11" ht="12" hidden="1" customHeight="1" x14ac:dyDescent="0.2">
      <c r="B49717" s="88"/>
      <c r="C49717" s="88"/>
      <c r="D49717" s="88"/>
      <c r="E49717" s="88"/>
      <c r="F49717" s="88"/>
      <c r="G49717" s="88"/>
      <c r="H49717" s="88"/>
      <c r="I49717" s="88"/>
      <c r="J49717" s="88"/>
      <c r="K49717" s="88"/>
    </row>
    <row r="49718" spans="2:11" ht="12" hidden="1" customHeight="1" x14ac:dyDescent="0.2">
      <c r="B49718" s="88"/>
      <c r="C49718" s="88"/>
      <c r="D49718" s="88"/>
      <c r="E49718" s="88"/>
      <c r="F49718" s="88"/>
      <c r="G49718" s="88"/>
      <c r="H49718" s="88"/>
      <c r="I49718" s="88"/>
      <c r="J49718" s="88"/>
      <c r="K49718" s="88"/>
    </row>
    <row r="49719" spans="2:11" ht="12" hidden="1" customHeight="1" x14ac:dyDescent="0.2">
      <c r="B49719" s="88"/>
      <c r="C49719" s="88"/>
      <c r="D49719" s="88"/>
      <c r="E49719" s="88"/>
      <c r="F49719" s="88"/>
      <c r="G49719" s="88"/>
      <c r="H49719" s="88"/>
      <c r="I49719" s="88"/>
      <c r="J49719" s="88"/>
      <c r="K49719" s="88"/>
    </row>
    <row r="49720" spans="2:11" ht="12" hidden="1" customHeight="1" x14ac:dyDescent="0.2">
      <c r="B49720" s="88"/>
      <c r="C49720" s="88"/>
      <c r="D49720" s="88"/>
      <c r="E49720" s="88"/>
      <c r="F49720" s="88"/>
      <c r="G49720" s="88"/>
      <c r="H49720" s="88"/>
      <c r="I49720" s="88"/>
      <c r="J49720" s="88"/>
      <c r="K49720" s="88"/>
    </row>
    <row r="49721" spans="2:11" ht="12" hidden="1" customHeight="1" x14ac:dyDescent="0.2">
      <c r="B49721" s="88"/>
      <c r="C49721" s="88"/>
      <c r="D49721" s="88"/>
      <c r="E49721" s="88"/>
      <c r="F49721" s="88"/>
      <c r="G49721" s="88"/>
      <c r="H49721" s="88"/>
      <c r="I49721" s="88"/>
      <c r="J49721" s="88"/>
      <c r="K49721" s="88"/>
    </row>
    <row r="49722" spans="2:11" ht="12" hidden="1" customHeight="1" x14ac:dyDescent="0.2">
      <c r="B49722" s="88"/>
      <c r="C49722" s="88"/>
      <c r="D49722" s="88"/>
      <c r="E49722" s="88"/>
      <c r="F49722" s="88"/>
      <c r="G49722" s="88"/>
      <c r="H49722" s="88"/>
      <c r="I49722" s="88"/>
      <c r="J49722" s="88"/>
      <c r="K49722" s="88"/>
    </row>
    <row r="49723" spans="2:11" ht="12" hidden="1" customHeight="1" x14ac:dyDescent="0.2">
      <c r="B49723" s="88"/>
      <c r="C49723" s="88"/>
      <c r="D49723" s="88"/>
      <c r="E49723" s="88"/>
      <c r="F49723" s="88"/>
      <c r="G49723" s="88"/>
      <c r="H49723" s="88"/>
      <c r="I49723" s="88"/>
      <c r="J49723" s="88"/>
      <c r="K49723" s="88"/>
    </row>
    <row r="49724" spans="2:11" ht="12" hidden="1" customHeight="1" x14ac:dyDescent="0.2">
      <c r="B49724" s="88"/>
      <c r="C49724" s="88"/>
      <c r="D49724" s="88"/>
      <c r="E49724" s="88"/>
      <c r="F49724" s="88"/>
      <c r="G49724" s="88"/>
      <c r="H49724" s="88"/>
      <c r="I49724" s="88"/>
      <c r="J49724" s="88"/>
      <c r="K49724" s="88"/>
    </row>
    <row r="49725" spans="2:11" ht="12" hidden="1" customHeight="1" x14ac:dyDescent="0.2">
      <c r="B49725" s="88"/>
      <c r="C49725" s="88"/>
      <c r="D49725" s="88"/>
      <c r="E49725" s="88"/>
      <c r="F49725" s="88"/>
      <c r="G49725" s="88"/>
      <c r="H49725" s="88"/>
      <c r="I49725" s="88"/>
      <c r="J49725" s="88"/>
      <c r="K49725" s="88"/>
    </row>
    <row r="49726" spans="2:11" ht="12" hidden="1" customHeight="1" x14ac:dyDescent="0.2">
      <c r="B49726" s="88"/>
      <c r="C49726" s="88"/>
      <c r="D49726" s="88"/>
      <c r="E49726" s="88"/>
      <c r="F49726" s="88"/>
      <c r="G49726" s="88"/>
      <c r="H49726" s="88"/>
      <c r="I49726" s="88"/>
      <c r="J49726" s="88"/>
      <c r="K49726" s="88"/>
    </row>
    <row r="49727" spans="2:11" ht="12" hidden="1" customHeight="1" x14ac:dyDescent="0.2">
      <c r="B49727" s="88"/>
      <c r="C49727" s="88"/>
      <c r="D49727" s="88"/>
      <c r="E49727" s="88"/>
      <c r="F49727" s="88"/>
      <c r="G49727" s="88"/>
      <c r="H49727" s="88"/>
      <c r="I49727" s="88"/>
      <c r="J49727" s="88"/>
      <c r="K49727" s="88"/>
    </row>
    <row r="49728" spans="2:11" ht="12" hidden="1" customHeight="1" x14ac:dyDescent="0.2">
      <c r="B49728" s="88"/>
      <c r="C49728" s="88"/>
      <c r="D49728" s="88"/>
      <c r="E49728" s="88"/>
      <c r="F49728" s="88"/>
      <c r="G49728" s="88"/>
      <c r="H49728" s="88"/>
      <c r="I49728" s="88"/>
      <c r="J49728" s="88"/>
      <c r="K49728" s="88"/>
    </row>
    <row r="49729" spans="2:11" ht="12" hidden="1" customHeight="1" x14ac:dyDescent="0.2">
      <c r="B49729" s="88"/>
      <c r="C49729" s="88"/>
      <c r="D49729" s="88"/>
      <c r="E49729" s="88"/>
      <c r="F49729" s="88"/>
      <c r="G49729" s="88"/>
      <c r="H49729" s="88"/>
      <c r="I49729" s="88"/>
      <c r="J49729" s="88"/>
      <c r="K49729" s="88"/>
    </row>
    <row r="49730" spans="2:11" ht="12" hidden="1" customHeight="1" x14ac:dyDescent="0.2">
      <c r="B49730" s="88"/>
      <c r="C49730" s="88"/>
      <c r="D49730" s="88"/>
      <c r="E49730" s="88"/>
      <c r="F49730" s="88"/>
      <c r="G49730" s="88"/>
      <c r="H49730" s="88"/>
      <c r="I49730" s="88"/>
      <c r="J49730" s="88"/>
      <c r="K49730" s="88"/>
    </row>
    <row r="49731" spans="2:11" ht="12" hidden="1" customHeight="1" x14ac:dyDescent="0.2">
      <c r="B49731" s="88"/>
      <c r="C49731" s="88"/>
      <c r="D49731" s="88"/>
      <c r="E49731" s="88"/>
      <c r="F49731" s="88"/>
      <c r="G49731" s="88"/>
      <c r="H49731" s="88"/>
      <c r="I49731" s="88"/>
      <c r="J49731" s="88"/>
      <c r="K49731" s="88"/>
    </row>
    <row r="49732" spans="2:11" ht="12" hidden="1" customHeight="1" x14ac:dyDescent="0.2">
      <c r="B49732" s="88"/>
      <c r="C49732" s="88"/>
      <c r="D49732" s="88"/>
      <c r="E49732" s="88"/>
      <c r="F49732" s="88"/>
      <c r="G49732" s="88"/>
      <c r="H49732" s="88"/>
      <c r="I49732" s="88"/>
      <c r="J49732" s="88"/>
      <c r="K49732" s="88"/>
    </row>
    <row r="49733" spans="2:11" ht="12" hidden="1" customHeight="1" x14ac:dyDescent="0.2">
      <c r="B49733" s="88"/>
      <c r="C49733" s="88"/>
      <c r="D49733" s="88"/>
      <c r="E49733" s="88"/>
      <c r="F49733" s="88"/>
      <c r="G49733" s="88"/>
      <c r="H49733" s="88"/>
      <c r="I49733" s="88"/>
      <c r="J49733" s="88"/>
      <c r="K49733" s="88"/>
    </row>
    <row r="49734" spans="2:11" ht="12" hidden="1" customHeight="1" x14ac:dyDescent="0.2">
      <c r="B49734" s="88"/>
      <c r="C49734" s="88"/>
      <c r="D49734" s="88"/>
      <c r="E49734" s="88"/>
      <c r="F49734" s="88"/>
      <c r="G49734" s="88"/>
      <c r="H49734" s="88"/>
      <c r="I49734" s="88"/>
      <c r="J49734" s="88"/>
      <c r="K49734" s="88"/>
    </row>
    <row r="49735" spans="2:11" ht="12" hidden="1" customHeight="1" x14ac:dyDescent="0.2">
      <c r="B49735" s="88"/>
      <c r="C49735" s="88"/>
      <c r="D49735" s="88"/>
      <c r="E49735" s="88"/>
      <c r="F49735" s="88"/>
      <c r="G49735" s="88"/>
      <c r="H49735" s="88"/>
      <c r="I49735" s="88"/>
      <c r="J49735" s="88"/>
      <c r="K49735" s="88"/>
    </row>
    <row r="49736" spans="2:11" ht="12" hidden="1" customHeight="1" x14ac:dyDescent="0.2">
      <c r="B49736" s="88"/>
      <c r="C49736" s="88"/>
      <c r="D49736" s="88"/>
      <c r="E49736" s="88"/>
      <c r="F49736" s="88"/>
      <c r="G49736" s="88"/>
      <c r="H49736" s="88"/>
      <c r="I49736" s="88"/>
      <c r="J49736" s="88"/>
      <c r="K49736" s="88"/>
    </row>
    <row r="49737" spans="2:11" ht="12" hidden="1" customHeight="1" x14ac:dyDescent="0.2">
      <c r="B49737" s="88"/>
      <c r="C49737" s="88"/>
      <c r="D49737" s="88"/>
      <c r="E49737" s="88"/>
      <c r="F49737" s="88"/>
      <c r="G49737" s="88"/>
      <c r="H49737" s="88"/>
      <c r="I49737" s="88"/>
      <c r="J49737" s="88"/>
      <c r="K49737" s="88"/>
    </row>
    <row r="49738" spans="2:11" ht="12" hidden="1" customHeight="1" x14ac:dyDescent="0.2">
      <c r="B49738" s="88"/>
      <c r="C49738" s="88"/>
      <c r="D49738" s="88"/>
      <c r="E49738" s="88"/>
      <c r="F49738" s="88"/>
      <c r="G49738" s="88"/>
      <c r="H49738" s="88"/>
      <c r="I49738" s="88"/>
      <c r="J49738" s="88"/>
      <c r="K49738" s="88"/>
    </row>
    <row r="49739" spans="2:11" ht="12" hidden="1" customHeight="1" x14ac:dyDescent="0.2">
      <c r="B49739" s="88"/>
      <c r="C49739" s="88"/>
      <c r="D49739" s="88"/>
      <c r="E49739" s="88"/>
      <c r="F49739" s="88"/>
      <c r="G49739" s="88"/>
      <c r="H49739" s="88"/>
      <c r="I49739" s="88"/>
      <c r="J49739" s="88"/>
      <c r="K49739" s="88"/>
    </row>
    <row r="49740" spans="2:11" ht="12" hidden="1" customHeight="1" x14ac:dyDescent="0.2">
      <c r="B49740" s="88"/>
      <c r="C49740" s="88"/>
      <c r="D49740" s="88"/>
      <c r="E49740" s="88"/>
      <c r="F49740" s="88"/>
      <c r="G49740" s="88"/>
      <c r="H49740" s="88"/>
      <c r="I49740" s="88"/>
      <c r="J49740" s="88"/>
      <c r="K49740" s="88"/>
    </row>
    <row r="49741" spans="2:11" ht="12" hidden="1" customHeight="1" x14ac:dyDescent="0.2">
      <c r="B49741" s="88"/>
      <c r="C49741" s="88"/>
      <c r="D49741" s="88"/>
      <c r="E49741" s="88"/>
      <c r="F49741" s="88"/>
      <c r="G49741" s="88"/>
      <c r="H49741" s="88"/>
      <c r="I49741" s="88"/>
      <c r="J49741" s="88"/>
      <c r="K49741" s="88"/>
    </row>
    <row r="49742" spans="2:11" ht="12" hidden="1" customHeight="1" x14ac:dyDescent="0.2">
      <c r="B49742" s="88"/>
      <c r="C49742" s="88"/>
      <c r="D49742" s="88"/>
      <c r="E49742" s="88"/>
      <c r="F49742" s="88"/>
      <c r="G49742" s="88"/>
      <c r="H49742" s="88"/>
      <c r="I49742" s="88"/>
      <c r="J49742" s="88"/>
      <c r="K49742" s="88"/>
    </row>
    <row r="49743" spans="2:11" ht="12" hidden="1" customHeight="1" x14ac:dyDescent="0.2">
      <c r="B49743" s="88"/>
      <c r="C49743" s="88"/>
      <c r="D49743" s="88"/>
      <c r="E49743" s="88"/>
      <c r="F49743" s="88"/>
      <c r="G49743" s="88"/>
      <c r="H49743" s="88"/>
      <c r="I49743" s="88"/>
      <c r="J49743" s="88"/>
      <c r="K49743" s="88"/>
    </row>
    <row r="49744" spans="2:11" ht="12" hidden="1" customHeight="1" x14ac:dyDescent="0.2">
      <c r="B49744" s="88"/>
      <c r="C49744" s="88"/>
      <c r="D49744" s="88"/>
      <c r="E49744" s="88"/>
      <c r="F49744" s="88"/>
      <c r="G49744" s="88"/>
      <c r="H49744" s="88"/>
      <c r="I49744" s="88"/>
      <c r="J49744" s="88"/>
      <c r="K49744" s="88"/>
    </row>
    <row r="49745" spans="2:11" ht="12" hidden="1" customHeight="1" x14ac:dyDescent="0.2">
      <c r="B49745" s="88"/>
      <c r="C49745" s="88"/>
      <c r="D49745" s="88"/>
      <c r="E49745" s="88"/>
      <c r="F49745" s="88"/>
      <c r="G49745" s="88"/>
      <c r="H49745" s="88"/>
      <c r="I49745" s="88"/>
      <c r="J49745" s="88"/>
      <c r="K49745" s="88"/>
    </row>
    <row r="49746" spans="2:11" ht="12" hidden="1" customHeight="1" x14ac:dyDescent="0.2">
      <c r="B49746" s="88"/>
      <c r="C49746" s="88"/>
      <c r="D49746" s="88"/>
      <c r="E49746" s="88"/>
      <c r="F49746" s="88"/>
      <c r="G49746" s="88"/>
      <c r="H49746" s="88"/>
      <c r="I49746" s="88"/>
      <c r="J49746" s="88"/>
      <c r="K49746" s="88"/>
    </row>
    <row r="49747" spans="2:11" ht="12" hidden="1" customHeight="1" x14ac:dyDescent="0.2">
      <c r="B49747" s="88"/>
      <c r="C49747" s="88"/>
      <c r="D49747" s="88"/>
      <c r="E49747" s="88"/>
      <c r="F49747" s="88"/>
      <c r="G49747" s="88"/>
      <c r="H49747" s="88"/>
      <c r="I49747" s="88"/>
      <c r="J49747" s="88"/>
      <c r="K49747" s="88"/>
    </row>
    <row r="49748" spans="2:11" ht="12" hidden="1" customHeight="1" x14ac:dyDescent="0.2">
      <c r="B49748" s="88"/>
      <c r="C49748" s="88"/>
      <c r="D49748" s="88"/>
      <c r="E49748" s="88"/>
      <c r="F49748" s="88"/>
      <c r="G49748" s="88"/>
      <c r="H49748" s="88"/>
      <c r="I49748" s="88"/>
      <c r="J49748" s="88"/>
      <c r="K49748" s="88"/>
    </row>
    <row r="49749" spans="2:11" ht="12" hidden="1" customHeight="1" x14ac:dyDescent="0.2">
      <c r="B49749" s="88"/>
      <c r="C49749" s="88"/>
      <c r="D49749" s="88"/>
      <c r="E49749" s="88"/>
      <c r="F49749" s="88"/>
      <c r="G49749" s="88"/>
      <c r="H49749" s="88"/>
      <c r="I49749" s="88"/>
      <c r="J49749" s="88"/>
      <c r="K49749" s="88"/>
    </row>
    <row r="49750" spans="2:11" ht="12" hidden="1" customHeight="1" x14ac:dyDescent="0.2">
      <c r="B49750" s="88"/>
      <c r="C49750" s="88"/>
      <c r="D49750" s="88"/>
      <c r="E49750" s="88"/>
      <c r="F49750" s="88"/>
      <c r="G49750" s="88"/>
      <c r="H49750" s="88"/>
      <c r="I49750" s="88"/>
      <c r="J49750" s="88"/>
      <c r="K49750" s="88"/>
    </row>
    <row r="49751" spans="2:11" ht="12" hidden="1" customHeight="1" x14ac:dyDescent="0.2">
      <c r="B49751" s="88"/>
      <c r="C49751" s="88"/>
      <c r="D49751" s="88"/>
      <c r="E49751" s="88"/>
      <c r="F49751" s="88"/>
      <c r="G49751" s="88"/>
      <c r="H49751" s="88"/>
      <c r="I49751" s="88"/>
      <c r="J49751" s="88"/>
      <c r="K49751" s="88"/>
    </row>
    <row r="49752" spans="2:11" ht="12" hidden="1" customHeight="1" x14ac:dyDescent="0.2">
      <c r="B49752" s="88"/>
      <c r="C49752" s="88"/>
      <c r="D49752" s="88"/>
      <c r="E49752" s="88"/>
      <c r="F49752" s="88"/>
      <c r="G49752" s="88"/>
      <c r="H49752" s="88"/>
      <c r="I49752" s="88"/>
      <c r="J49752" s="88"/>
      <c r="K49752" s="88"/>
    </row>
    <row r="49753" spans="2:11" ht="12" hidden="1" customHeight="1" x14ac:dyDescent="0.2">
      <c r="B49753" s="88"/>
      <c r="C49753" s="88"/>
      <c r="D49753" s="88"/>
      <c r="E49753" s="88"/>
      <c r="F49753" s="88"/>
      <c r="G49753" s="88"/>
      <c r="H49753" s="88"/>
      <c r="I49753" s="88"/>
      <c r="J49753" s="88"/>
      <c r="K49753" s="88"/>
    </row>
    <row r="49754" spans="2:11" ht="12" hidden="1" customHeight="1" x14ac:dyDescent="0.2">
      <c r="B49754" s="88"/>
      <c r="C49754" s="88"/>
      <c r="D49754" s="88"/>
      <c r="E49754" s="88"/>
      <c r="F49754" s="88"/>
      <c r="G49754" s="88"/>
      <c r="H49754" s="88"/>
      <c r="I49754" s="88"/>
      <c r="J49754" s="88"/>
      <c r="K49754" s="88"/>
    </row>
    <row r="49755" spans="2:11" ht="12" hidden="1" customHeight="1" x14ac:dyDescent="0.2">
      <c r="B49755" s="88"/>
      <c r="C49755" s="88"/>
      <c r="D49755" s="88"/>
      <c r="E49755" s="88"/>
      <c r="F49755" s="88"/>
      <c r="G49755" s="88"/>
      <c r="H49755" s="88"/>
      <c r="I49755" s="88"/>
      <c r="J49755" s="88"/>
      <c r="K49755" s="88"/>
    </row>
    <row r="49756" spans="2:11" ht="12" hidden="1" customHeight="1" x14ac:dyDescent="0.2">
      <c r="B49756" s="88"/>
      <c r="C49756" s="88"/>
      <c r="D49756" s="88"/>
      <c r="E49756" s="88"/>
      <c r="F49756" s="88"/>
      <c r="G49756" s="88"/>
      <c r="H49756" s="88"/>
      <c r="I49756" s="88"/>
      <c r="J49756" s="88"/>
      <c r="K49756" s="88"/>
    </row>
    <row r="49757" spans="2:11" ht="12" hidden="1" customHeight="1" x14ac:dyDescent="0.2">
      <c r="B49757" s="88"/>
      <c r="C49757" s="88"/>
      <c r="D49757" s="88"/>
      <c r="E49757" s="88"/>
      <c r="F49757" s="88"/>
      <c r="G49757" s="88"/>
      <c r="H49757" s="88"/>
      <c r="I49757" s="88"/>
      <c r="J49757" s="88"/>
      <c r="K49757" s="88"/>
    </row>
    <row r="49758" spans="2:11" ht="12" hidden="1" customHeight="1" x14ac:dyDescent="0.2">
      <c r="B49758" s="88"/>
      <c r="C49758" s="88"/>
      <c r="D49758" s="88"/>
      <c r="E49758" s="88"/>
      <c r="F49758" s="88"/>
      <c r="G49758" s="88"/>
      <c r="H49758" s="88"/>
      <c r="I49758" s="88"/>
      <c r="J49758" s="88"/>
      <c r="K49758" s="88"/>
    </row>
    <row r="49759" spans="2:11" ht="12" hidden="1" customHeight="1" x14ac:dyDescent="0.2">
      <c r="B49759" s="88"/>
      <c r="C49759" s="88"/>
      <c r="D49759" s="88"/>
      <c r="E49759" s="88"/>
      <c r="F49759" s="88"/>
      <c r="G49759" s="88"/>
      <c r="H49759" s="88"/>
      <c r="I49759" s="88"/>
      <c r="J49759" s="88"/>
      <c r="K49759" s="88"/>
    </row>
    <row r="49760" spans="2:11" ht="12" hidden="1" customHeight="1" x14ac:dyDescent="0.2">
      <c r="B49760" s="88"/>
      <c r="C49760" s="88"/>
      <c r="D49760" s="88"/>
      <c r="E49760" s="88"/>
      <c r="F49760" s="88"/>
      <c r="G49760" s="88"/>
      <c r="H49760" s="88"/>
      <c r="I49760" s="88"/>
      <c r="J49760" s="88"/>
      <c r="K49760" s="88"/>
    </row>
    <row r="49761" spans="2:11" ht="12" hidden="1" customHeight="1" x14ac:dyDescent="0.2">
      <c r="B49761" s="88"/>
      <c r="C49761" s="88"/>
      <c r="D49761" s="88"/>
      <c r="E49761" s="88"/>
      <c r="F49761" s="88"/>
      <c r="G49761" s="88"/>
      <c r="H49761" s="88"/>
      <c r="I49761" s="88"/>
      <c r="J49761" s="88"/>
      <c r="K49761" s="88"/>
    </row>
    <row r="49762" spans="2:11" ht="12" hidden="1" customHeight="1" x14ac:dyDescent="0.2">
      <c r="B49762" s="88"/>
      <c r="C49762" s="88"/>
      <c r="D49762" s="88"/>
      <c r="E49762" s="88"/>
      <c r="F49762" s="88"/>
      <c r="G49762" s="88"/>
      <c r="H49762" s="88"/>
      <c r="I49762" s="88"/>
      <c r="J49762" s="88"/>
      <c r="K49762" s="88"/>
    </row>
    <row r="49763" spans="2:11" ht="12" hidden="1" customHeight="1" x14ac:dyDescent="0.2">
      <c r="B49763" s="88"/>
      <c r="C49763" s="88"/>
      <c r="D49763" s="88"/>
      <c r="E49763" s="88"/>
      <c r="F49763" s="88"/>
      <c r="G49763" s="88"/>
      <c r="H49763" s="88"/>
      <c r="I49763" s="88"/>
      <c r="J49763" s="88"/>
      <c r="K49763" s="88"/>
    </row>
    <row r="49764" spans="2:11" ht="12" hidden="1" customHeight="1" x14ac:dyDescent="0.2">
      <c r="B49764" s="88"/>
      <c r="C49764" s="88"/>
      <c r="D49764" s="88"/>
      <c r="E49764" s="88"/>
      <c r="F49764" s="88"/>
      <c r="G49764" s="88"/>
      <c r="H49764" s="88"/>
      <c r="I49764" s="88"/>
      <c r="J49764" s="88"/>
      <c r="K49764" s="88"/>
    </row>
    <row r="49765" spans="2:11" ht="12" hidden="1" customHeight="1" x14ac:dyDescent="0.2">
      <c r="B49765" s="88"/>
      <c r="C49765" s="88"/>
      <c r="D49765" s="88"/>
      <c r="E49765" s="88"/>
      <c r="F49765" s="88"/>
      <c r="G49765" s="88"/>
      <c r="H49765" s="88"/>
      <c r="I49765" s="88"/>
      <c r="J49765" s="88"/>
      <c r="K49765" s="88"/>
    </row>
    <row r="49766" spans="2:11" ht="12" hidden="1" customHeight="1" x14ac:dyDescent="0.2">
      <c r="B49766" s="88"/>
      <c r="C49766" s="88"/>
      <c r="D49766" s="88"/>
      <c r="E49766" s="88"/>
      <c r="F49766" s="88"/>
      <c r="G49766" s="88"/>
      <c r="H49766" s="88"/>
      <c r="I49766" s="88"/>
      <c r="J49766" s="88"/>
      <c r="K49766" s="88"/>
    </row>
    <row r="49767" spans="2:11" ht="12" hidden="1" customHeight="1" x14ac:dyDescent="0.2">
      <c r="B49767" s="88"/>
      <c r="C49767" s="88"/>
      <c r="D49767" s="88"/>
      <c r="E49767" s="88"/>
      <c r="F49767" s="88"/>
      <c r="G49767" s="88"/>
      <c r="H49767" s="88"/>
      <c r="I49767" s="88"/>
      <c r="J49767" s="88"/>
      <c r="K49767" s="88"/>
    </row>
    <row r="49768" spans="2:11" ht="12" hidden="1" customHeight="1" x14ac:dyDescent="0.2">
      <c r="B49768" s="88"/>
      <c r="C49768" s="88"/>
      <c r="D49768" s="88"/>
      <c r="E49768" s="88"/>
      <c r="F49768" s="88"/>
      <c r="G49768" s="88"/>
      <c r="H49768" s="88"/>
      <c r="I49768" s="88"/>
      <c r="J49768" s="88"/>
      <c r="K49768" s="88"/>
    </row>
    <row r="49769" spans="2:11" ht="12" hidden="1" customHeight="1" x14ac:dyDescent="0.2">
      <c r="B49769" s="88"/>
      <c r="C49769" s="88"/>
      <c r="D49769" s="88"/>
      <c r="E49769" s="88"/>
      <c r="F49769" s="88"/>
      <c r="G49769" s="88"/>
      <c r="H49769" s="88"/>
      <c r="I49769" s="88"/>
      <c r="J49769" s="88"/>
      <c r="K49769" s="88"/>
    </row>
    <row r="49770" spans="2:11" ht="12" hidden="1" customHeight="1" x14ac:dyDescent="0.2">
      <c r="B49770" s="88"/>
      <c r="C49770" s="88"/>
      <c r="D49770" s="88"/>
      <c r="E49770" s="88"/>
      <c r="F49770" s="88"/>
      <c r="G49770" s="88"/>
      <c r="H49770" s="88"/>
      <c r="I49770" s="88"/>
      <c r="J49770" s="88"/>
      <c r="K49770" s="88"/>
    </row>
    <row r="49771" spans="2:11" ht="12" hidden="1" customHeight="1" x14ac:dyDescent="0.2">
      <c r="B49771" s="88"/>
      <c r="C49771" s="88"/>
      <c r="D49771" s="88"/>
      <c r="E49771" s="88"/>
      <c r="F49771" s="88"/>
      <c r="G49771" s="88"/>
      <c r="H49771" s="88"/>
      <c r="I49771" s="88"/>
      <c r="J49771" s="88"/>
      <c r="K49771" s="88"/>
    </row>
    <row r="49772" spans="2:11" ht="12" hidden="1" customHeight="1" x14ac:dyDescent="0.2">
      <c r="B49772" s="88"/>
      <c r="C49772" s="88"/>
      <c r="D49772" s="88"/>
      <c r="E49772" s="88"/>
      <c r="F49772" s="88"/>
      <c r="G49772" s="88"/>
      <c r="H49772" s="88"/>
      <c r="I49772" s="88"/>
      <c r="J49772" s="88"/>
      <c r="K49772" s="88"/>
    </row>
    <row r="49773" spans="2:11" ht="12" hidden="1" customHeight="1" x14ac:dyDescent="0.2">
      <c r="B49773" s="88"/>
      <c r="C49773" s="88"/>
      <c r="D49773" s="88"/>
      <c r="E49773" s="88"/>
      <c r="F49773" s="88"/>
      <c r="G49773" s="88"/>
      <c r="H49773" s="88"/>
      <c r="I49773" s="88"/>
      <c r="J49773" s="88"/>
      <c r="K49773" s="88"/>
    </row>
    <row r="49774" spans="2:11" ht="12" hidden="1" customHeight="1" x14ac:dyDescent="0.2">
      <c r="B49774" s="88"/>
      <c r="C49774" s="88"/>
      <c r="D49774" s="88"/>
      <c r="E49774" s="88"/>
      <c r="F49774" s="88"/>
      <c r="G49774" s="88"/>
      <c r="H49774" s="88"/>
      <c r="I49774" s="88"/>
      <c r="J49774" s="88"/>
      <c r="K49774" s="88"/>
    </row>
    <row r="49775" spans="2:11" ht="12" hidden="1" customHeight="1" x14ac:dyDescent="0.2">
      <c r="B49775" s="88"/>
      <c r="C49775" s="88"/>
      <c r="D49775" s="88"/>
      <c r="E49775" s="88"/>
      <c r="F49775" s="88"/>
      <c r="G49775" s="88"/>
      <c r="H49775" s="88"/>
      <c r="I49775" s="88"/>
      <c r="J49775" s="88"/>
      <c r="K49775" s="88"/>
    </row>
    <row r="49776" spans="2:11" ht="12" hidden="1" customHeight="1" x14ac:dyDescent="0.2">
      <c r="B49776" s="88"/>
      <c r="C49776" s="88"/>
      <c r="D49776" s="88"/>
      <c r="E49776" s="88"/>
      <c r="F49776" s="88"/>
      <c r="G49776" s="88"/>
      <c r="H49776" s="88"/>
      <c r="I49776" s="88"/>
      <c r="J49776" s="88"/>
      <c r="K49776" s="88"/>
    </row>
    <row r="49777" spans="2:11" ht="12" hidden="1" customHeight="1" x14ac:dyDescent="0.2">
      <c r="B49777" s="88"/>
      <c r="C49777" s="88"/>
      <c r="D49777" s="88"/>
      <c r="E49777" s="88"/>
      <c r="F49777" s="88"/>
      <c r="G49777" s="88"/>
      <c r="H49777" s="88"/>
      <c r="I49777" s="88"/>
      <c r="J49777" s="88"/>
      <c r="K49777" s="88"/>
    </row>
    <row r="49778" spans="2:11" ht="12" hidden="1" customHeight="1" x14ac:dyDescent="0.2">
      <c r="B49778" s="88"/>
      <c r="C49778" s="88"/>
      <c r="D49778" s="88"/>
      <c r="E49778" s="88"/>
      <c r="F49778" s="88"/>
      <c r="G49778" s="88"/>
      <c r="H49778" s="88"/>
      <c r="I49778" s="88"/>
      <c r="J49778" s="88"/>
      <c r="K49778" s="88"/>
    </row>
    <row r="49779" spans="2:11" ht="12" hidden="1" customHeight="1" x14ac:dyDescent="0.2">
      <c r="B49779" s="88"/>
      <c r="C49779" s="88"/>
      <c r="D49779" s="88"/>
      <c r="E49779" s="88"/>
      <c r="F49779" s="88"/>
      <c r="G49779" s="88"/>
      <c r="H49779" s="88"/>
      <c r="I49779" s="88"/>
      <c r="J49779" s="88"/>
      <c r="K49779" s="88"/>
    </row>
    <row r="49780" spans="2:11" ht="12" hidden="1" customHeight="1" x14ac:dyDescent="0.2">
      <c r="B49780" s="88"/>
      <c r="C49780" s="88"/>
      <c r="D49780" s="88"/>
      <c r="E49780" s="88"/>
      <c r="F49780" s="88"/>
      <c r="G49780" s="88"/>
      <c r="H49780" s="88"/>
      <c r="I49780" s="88"/>
      <c r="J49780" s="88"/>
      <c r="K49780" s="88"/>
    </row>
    <row r="49781" spans="2:11" ht="12" hidden="1" customHeight="1" x14ac:dyDescent="0.2">
      <c r="B49781" s="88"/>
      <c r="C49781" s="88"/>
      <c r="D49781" s="88"/>
      <c r="E49781" s="88"/>
      <c r="F49781" s="88"/>
      <c r="G49781" s="88"/>
      <c r="H49781" s="88"/>
      <c r="I49781" s="88"/>
      <c r="J49781" s="88"/>
      <c r="K49781" s="88"/>
    </row>
    <row r="49782" spans="2:11" ht="12" hidden="1" customHeight="1" x14ac:dyDescent="0.2">
      <c r="B49782" s="88"/>
      <c r="C49782" s="88"/>
      <c r="D49782" s="88"/>
      <c r="E49782" s="88"/>
      <c r="F49782" s="88"/>
      <c r="G49782" s="88"/>
      <c r="H49782" s="88"/>
      <c r="I49782" s="88"/>
      <c r="J49782" s="88"/>
      <c r="K49782" s="88"/>
    </row>
    <row r="49783" spans="2:11" ht="12" hidden="1" customHeight="1" x14ac:dyDescent="0.2">
      <c r="B49783" s="88"/>
      <c r="C49783" s="88"/>
      <c r="D49783" s="88"/>
      <c r="E49783" s="88"/>
      <c r="F49783" s="88"/>
      <c r="G49783" s="88"/>
      <c r="H49783" s="88"/>
      <c r="I49783" s="88"/>
      <c r="J49783" s="88"/>
      <c r="K49783" s="88"/>
    </row>
    <row r="49784" spans="2:11" ht="12" hidden="1" customHeight="1" x14ac:dyDescent="0.2">
      <c r="B49784" s="88"/>
      <c r="C49784" s="88"/>
      <c r="D49784" s="88"/>
      <c r="E49784" s="88"/>
      <c r="F49784" s="88"/>
      <c r="G49784" s="88"/>
      <c r="H49784" s="88"/>
      <c r="I49784" s="88"/>
      <c r="J49784" s="88"/>
      <c r="K49784" s="88"/>
    </row>
    <row r="49785" spans="2:11" ht="12" hidden="1" customHeight="1" x14ac:dyDescent="0.2">
      <c r="B49785" s="88"/>
      <c r="C49785" s="88"/>
      <c r="D49785" s="88"/>
      <c r="E49785" s="88"/>
      <c r="F49785" s="88"/>
      <c r="G49785" s="88"/>
      <c r="H49785" s="88"/>
      <c r="I49785" s="88"/>
      <c r="J49785" s="88"/>
      <c r="K49785" s="88"/>
    </row>
    <row r="49786" spans="2:11" ht="12" hidden="1" customHeight="1" x14ac:dyDescent="0.2">
      <c r="B49786" s="88"/>
      <c r="C49786" s="88"/>
      <c r="D49786" s="88"/>
      <c r="E49786" s="88"/>
      <c r="F49786" s="88"/>
      <c r="G49786" s="88"/>
      <c r="H49786" s="88"/>
      <c r="I49786" s="88"/>
      <c r="J49786" s="88"/>
      <c r="K49786" s="88"/>
    </row>
    <row r="49787" spans="2:11" ht="12" hidden="1" customHeight="1" x14ac:dyDescent="0.2">
      <c r="B49787" s="88"/>
      <c r="C49787" s="88"/>
      <c r="D49787" s="88"/>
      <c r="E49787" s="88"/>
      <c r="F49787" s="88"/>
      <c r="G49787" s="88"/>
      <c r="H49787" s="88"/>
      <c r="I49787" s="88"/>
      <c r="J49787" s="88"/>
      <c r="K49787" s="88"/>
    </row>
    <row r="49788" spans="2:11" ht="12" hidden="1" customHeight="1" x14ac:dyDescent="0.2">
      <c r="B49788" s="88"/>
      <c r="C49788" s="88"/>
      <c r="D49788" s="88"/>
      <c r="E49788" s="88"/>
      <c r="F49788" s="88"/>
      <c r="G49788" s="88"/>
      <c r="H49788" s="88"/>
      <c r="I49788" s="88"/>
      <c r="J49788" s="88"/>
      <c r="K49788" s="88"/>
    </row>
    <row r="49789" spans="2:11" ht="12" hidden="1" customHeight="1" x14ac:dyDescent="0.2">
      <c r="B49789" s="88"/>
      <c r="C49789" s="88"/>
      <c r="D49789" s="88"/>
      <c r="E49789" s="88"/>
      <c r="F49789" s="88"/>
      <c r="G49789" s="88"/>
      <c r="H49789" s="88"/>
      <c r="I49789" s="88"/>
      <c r="J49789" s="88"/>
      <c r="K49789" s="88"/>
    </row>
    <row r="49790" spans="2:11" ht="12" hidden="1" customHeight="1" x14ac:dyDescent="0.2">
      <c r="B49790" s="88"/>
      <c r="C49790" s="88"/>
      <c r="D49790" s="88"/>
      <c r="E49790" s="88"/>
      <c r="F49790" s="88"/>
      <c r="G49790" s="88"/>
      <c r="H49790" s="88"/>
      <c r="I49790" s="88"/>
      <c r="J49790" s="88"/>
      <c r="K49790" s="88"/>
    </row>
    <row r="49791" spans="2:11" ht="12" hidden="1" customHeight="1" x14ac:dyDescent="0.2">
      <c r="B49791" s="88"/>
      <c r="C49791" s="88"/>
      <c r="D49791" s="88"/>
      <c r="E49791" s="88"/>
      <c r="F49791" s="88"/>
      <c r="G49791" s="88"/>
      <c r="H49791" s="88"/>
      <c r="I49791" s="88"/>
      <c r="J49791" s="88"/>
      <c r="K49791" s="88"/>
    </row>
    <row r="49792" spans="2:11" ht="12" hidden="1" customHeight="1" x14ac:dyDescent="0.2">
      <c r="B49792" s="88"/>
      <c r="C49792" s="88"/>
      <c r="D49792" s="88"/>
      <c r="E49792" s="88"/>
      <c r="F49792" s="88"/>
      <c r="G49792" s="88"/>
      <c r="H49792" s="88"/>
      <c r="I49792" s="88"/>
      <c r="J49792" s="88"/>
      <c r="K49792" s="88"/>
    </row>
    <row r="49793" spans="2:11" ht="12" hidden="1" customHeight="1" x14ac:dyDescent="0.2">
      <c r="B49793" s="88"/>
      <c r="C49793" s="88"/>
      <c r="D49793" s="88"/>
      <c r="E49793" s="88"/>
      <c r="F49793" s="88"/>
      <c r="G49793" s="88"/>
      <c r="H49793" s="88"/>
      <c r="I49793" s="88"/>
      <c r="J49793" s="88"/>
      <c r="K49793" s="88"/>
    </row>
    <row r="49794" spans="2:11" ht="12" hidden="1" customHeight="1" x14ac:dyDescent="0.2">
      <c r="B49794" s="88"/>
      <c r="C49794" s="88"/>
      <c r="D49794" s="88"/>
      <c r="E49794" s="88"/>
      <c r="F49794" s="88"/>
      <c r="G49794" s="88"/>
      <c r="H49794" s="88"/>
      <c r="I49794" s="88"/>
      <c r="J49794" s="88"/>
      <c r="K49794" s="88"/>
    </row>
    <row r="49795" spans="2:11" ht="12" hidden="1" customHeight="1" x14ac:dyDescent="0.2">
      <c r="B49795" s="88"/>
      <c r="C49795" s="88"/>
      <c r="D49795" s="88"/>
      <c r="E49795" s="88"/>
      <c r="F49795" s="88"/>
      <c r="G49795" s="88"/>
      <c r="H49795" s="88"/>
      <c r="I49795" s="88"/>
      <c r="J49795" s="88"/>
      <c r="K49795" s="88"/>
    </row>
    <row r="49796" spans="2:11" ht="12" hidden="1" customHeight="1" x14ac:dyDescent="0.2">
      <c r="B49796" s="88"/>
      <c r="C49796" s="88"/>
      <c r="D49796" s="88"/>
      <c r="E49796" s="88"/>
      <c r="F49796" s="88"/>
      <c r="G49796" s="88"/>
      <c r="H49796" s="88"/>
      <c r="I49796" s="88"/>
      <c r="J49796" s="88"/>
      <c r="K49796" s="88"/>
    </row>
    <row r="49797" spans="2:11" ht="12" hidden="1" customHeight="1" x14ac:dyDescent="0.2">
      <c r="B49797" s="88"/>
      <c r="C49797" s="88"/>
      <c r="D49797" s="88"/>
      <c r="E49797" s="88"/>
      <c r="F49797" s="88"/>
      <c r="G49797" s="88"/>
      <c r="H49797" s="88"/>
      <c r="I49797" s="88"/>
      <c r="J49797" s="88"/>
      <c r="K49797" s="88"/>
    </row>
    <row r="49798" spans="2:11" ht="12" hidden="1" customHeight="1" x14ac:dyDescent="0.2">
      <c r="B49798" s="88"/>
      <c r="C49798" s="88"/>
      <c r="D49798" s="88"/>
      <c r="E49798" s="88"/>
      <c r="F49798" s="88"/>
      <c r="G49798" s="88"/>
      <c r="H49798" s="88"/>
      <c r="I49798" s="88"/>
      <c r="J49798" s="88"/>
      <c r="K49798" s="88"/>
    </row>
    <row r="49799" spans="2:11" ht="12" hidden="1" customHeight="1" x14ac:dyDescent="0.2">
      <c r="B49799" s="88"/>
      <c r="C49799" s="88"/>
      <c r="D49799" s="88"/>
      <c r="E49799" s="88"/>
      <c r="F49799" s="88"/>
      <c r="G49799" s="88"/>
      <c r="H49799" s="88"/>
      <c r="I49799" s="88"/>
      <c r="J49799" s="88"/>
      <c r="K49799" s="88"/>
    </row>
    <row r="49800" spans="2:11" ht="12" hidden="1" customHeight="1" x14ac:dyDescent="0.2">
      <c r="B49800" s="88"/>
      <c r="C49800" s="88"/>
      <c r="D49800" s="88"/>
      <c r="E49800" s="88"/>
      <c r="F49800" s="88"/>
      <c r="G49800" s="88"/>
      <c r="H49800" s="88"/>
      <c r="I49800" s="88"/>
      <c r="J49800" s="88"/>
      <c r="K49800" s="88"/>
    </row>
    <row r="49801" spans="2:11" ht="12" hidden="1" customHeight="1" x14ac:dyDescent="0.2">
      <c r="B49801" s="88"/>
      <c r="C49801" s="88"/>
      <c r="D49801" s="88"/>
      <c r="E49801" s="88"/>
      <c r="F49801" s="88"/>
      <c r="G49801" s="88"/>
      <c r="H49801" s="88"/>
      <c r="I49801" s="88"/>
      <c r="J49801" s="88"/>
      <c r="K49801" s="88"/>
    </row>
    <row r="49802" spans="2:11" ht="12" hidden="1" customHeight="1" x14ac:dyDescent="0.2">
      <c r="B49802" s="88"/>
      <c r="C49802" s="88"/>
      <c r="D49802" s="88"/>
      <c r="E49802" s="88"/>
      <c r="F49802" s="88"/>
      <c r="G49802" s="88"/>
      <c r="H49802" s="88"/>
      <c r="I49802" s="88"/>
      <c r="J49802" s="88"/>
      <c r="K49802" s="88"/>
    </row>
    <row r="49803" spans="2:11" ht="12" hidden="1" customHeight="1" x14ac:dyDescent="0.2">
      <c r="B49803" s="88"/>
      <c r="C49803" s="88"/>
      <c r="D49803" s="88"/>
      <c r="E49803" s="88"/>
      <c r="F49803" s="88"/>
      <c r="G49803" s="88"/>
      <c r="H49803" s="88"/>
      <c r="I49803" s="88"/>
      <c r="J49803" s="88"/>
      <c r="K49803" s="88"/>
    </row>
    <row r="49804" spans="2:11" ht="12" hidden="1" customHeight="1" x14ac:dyDescent="0.2">
      <c r="B49804" s="88"/>
      <c r="C49804" s="88"/>
      <c r="D49804" s="88"/>
      <c r="E49804" s="88"/>
      <c r="F49804" s="88"/>
      <c r="G49804" s="88"/>
      <c r="H49804" s="88"/>
      <c r="I49804" s="88"/>
      <c r="J49804" s="88"/>
      <c r="K49804" s="88"/>
    </row>
    <row r="49805" spans="2:11" ht="12" hidden="1" customHeight="1" x14ac:dyDescent="0.2">
      <c r="B49805" s="88"/>
      <c r="C49805" s="88"/>
      <c r="D49805" s="88"/>
      <c r="E49805" s="88"/>
      <c r="F49805" s="88"/>
      <c r="G49805" s="88"/>
      <c r="H49805" s="88"/>
      <c r="I49805" s="88"/>
      <c r="J49805" s="88"/>
      <c r="K49805" s="88"/>
    </row>
    <row r="49806" spans="2:11" ht="12" hidden="1" customHeight="1" x14ac:dyDescent="0.2">
      <c r="B49806" s="88"/>
      <c r="C49806" s="88"/>
      <c r="D49806" s="88"/>
      <c r="E49806" s="88"/>
      <c r="F49806" s="88"/>
      <c r="G49806" s="88"/>
      <c r="H49806" s="88"/>
      <c r="I49806" s="88"/>
      <c r="J49806" s="88"/>
      <c r="K49806" s="88"/>
    </row>
    <row r="49807" spans="2:11" ht="12" hidden="1" customHeight="1" x14ac:dyDescent="0.2">
      <c r="B49807" s="88"/>
      <c r="C49807" s="88"/>
      <c r="D49807" s="88"/>
      <c r="E49807" s="88"/>
      <c r="F49807" s="88"/>
      <c r="G49807" s="88"/>
      <c r="H49807" s="88"/>
      <c r="I49807" s="88"/>
      <c r="J49807" s="88"/>
      <c r="K49807" s="88"/>
    </row>
    <row r="49808" spans="2:11" ht="12" hidden="1" customHeight="1" x14ac:dyDescent="0.2">
      <c r="B49808" s="88"/>
      <c r="C49808" s="88"/>
      <c r="D49808" s="88"/>
      <c r="E49808" s="88"/>
      <c r="F49808" s="88"/>
      <c r="G49808" s="88"/>
      <c r="H49808" s="88"/>
      <c r="I49808" s="88"/>
      <c r="J49808" s="88"/>
      <c r="K49808" s="88"/>
    </row>
    <row r="49809" spans="2:11" ht="12" hidden="1" customHeight="1" x14ac:dyDescent="0.2">
      <c r="B49809" s="88"/>
      <c r="C49809" s="88"/>
      <c r="D49809" s="88"/>
      <c r="E49809" s="88"/>
      <c r="F49809" s="88"/>
      <c r="G49809" s="88"/>
      <c r="H49809" s="88"/>
      <c r="I49809" s="88"/>
      <c r="J49809" s="88"/>
      <c r="K49809" s="88"/>
    </row>
    <row r="49810" spans="2:11" ht="12" hidden="1" customHeight="1" x14ac:dyDescent="0.2">
      <c r="B49810" s="88"/>
      <c r="C49810" s="88"/>
      <c r="D49810" s="88"/>
      <c r="E49810" s="88"/>
      <c r="F49810" s="88"/>
      <c r="G49810" s="88"/>
      <c r="H49810" s="88"/>
      <c r="I49810" s="88"/>
      <c r="J49810" s="88"/>
      <c r="K49810" s="88"/>
    </row>
    <row r="49811" spans="2:11" ht="12" hidden="1" customHeight="1" x14ac:dyDescent="0.2">
      <c r="B49811" s="88"/>
      <c r="C49811" s="88"/>
      <c r="D49811" s="88"/>
      <c r="E49811" s="88"/>
      <c r="F49811" s="88"/>
      <c r="G49811" s="88"/>
      <c r="H49811" s="88"/>
      <c r="I49811" s="88"/>
      <c r="J49811" s="88"/>
      <c r="K49811" s="88"/>
    </row>
    <row r="49812" spans="2:11" ht="12" hidden="1" customHeight="1" x14ac:dyDescent="0.2">
      <c r="B49812" s="88"/>
      <c r="C49812" s="88"/>
      <c r="D49812" s="88"/>
      <c r="E49812" s="88"/>
      <c r="F49812" s="88"/>
      <c r="G49812" s="88"/>
      <c r="H49812" s="88"/>
      <c r="I49812" s="88"/>
      <c r="J49812" s="88"/>
      <c r="K49812" s="88"/>
    </row>
    <row r="49813" spans="2:11" ht="12" hidden="1" customHeight="1" x14ac:dyDescent="0.2">
      <c r="B49813" s="88"/>
      <c r="C49813" s="88"/>
      <c r="D49813" s="88"/>
      <c r="E49813" s="88"/>
      <c r="F49813" s="88"/>
      <c r="G49813" s="88"/>
      <c r="H49813" s="88"/>
      <c r="I49813" s="88"/>
      <c r="J49813" s="88"/>
      <c r="K49813" s="88"/>
    </row>
    <row r="49814" spans="2:11" ht="12" hidden="1" customHeight="1" x14ac:dyDescent="0.2">
      <c r="B49814" s="88"/>
      <c r="C49814" s="88"/>
      <c r="D49814" s="88"/>
      <c r="E49814" s="88"/>
      <c r="F49814" s="88"/>
      <c r="G49814" s="88"/>
      <c r="H49814" s="88"/>
      <c r="I49814" s="88"/>
      <c r="J49814" s="88"/>
      <c r="K49814" s="88"/>
    </row>
    <row r="49815" spans="2:11" ht="12" hidden="1" customHeight="1" x14ac:dyDescent="0.2">
      <c r="B49815" s="88"/>
      <c r="C49815" s="88"/>
      <c r="D49815" s="88"/>
      <c r="E49815" s="88"/>
      <c r="F49815" s="88"/>
      <c r="G49815" s="88"/>
      <c r="H49815" s="88"/>
      <c r="I49815" s="88"/>
      <c r="J49815" s="88"/>
      <c r="K49815" s="88"/>
    </row>
    <row r="49816" spans="2:11" ht="12" hidden="1" customHeight="1" x14ac:dyDescent="0.2">
      <c r="B49816" s="88"/>
      <c r="C49816" s="88"/>
      <c r="D49816" s="88"/>
      <c r="E49816" s="88"/>
      <c r="F49816" s="88"/>
      <c r="G49816" s="88"/>
      <c r="H49816" s="88"/>
      <c r="I49816" s="88"/>
      <c r="J49816" s="88"/>
      <c r="K49816" s="88"/>
    </row>
    <row r="49817" spans="2:11" ht="12" hidden="1" customHeight="1" x14ac:dyDescent="0.2">
      <c r="B49817" s="88"/>
      <c r="C49817" s="88"/>
      <c r="D49817" s="88"/>
      <c r="E49817" s="88"/>
      <c r="F49817" s="88"/>
      <c r="G49817" s="88"/>
      <c r="H49817" s="88"/>
      <c r="I49817" s="88"/>
      <c r="J49817" s="88"/>
      <c r="K49817" s="88"/>
    </row>
    <row r="49818" spans="2:11" ht="12" hidden="1" customHeight="1" x14ac:dyDescent="0.2">
      <c r="B49818" s="88"/>
      <c r="C49818" s="88"/>
      <c r="D49818" s="88"/>
      <c r="E49818" s="88"/>
      <c r="F49818" s="88"/>
      <c r="G49818" s="88"/>
      <c r="H49818" s="88"/>
      <c r="I49818" s="88"/>
      <c r="J49818" s="88"/>
      <c r="K49818" s="88"/>
    </row>
    <row r="49819" spans="2:11" ht="12" hidden="1" customHeight="1" x14ac:dyDescent="0.2">
      <c r="B49819" s="88"/>
      <c r="C49819" s="88"/>
      <c r="D49819" s="88"/>
      <c r="E49819" s="88"/>
      <c r="F49819" s="88"/>
      <c r="G49819" s="88"/>
      <c r="H49819" s="88"/>
      <c r="I49819" s="88"/>
      <c r="J49819" s="88"/>
      <c r="K49819" s="88"/>
    </row>
    <row r="49820" spans="2:11" ht="12" hidden="1" customHeight="1" x14ac:dyDescent="0.2">
      <c r="B49820" s="88"/>
      <c r="C49820" s="88"/>
      <c r="D49820" s="88"/>
      <c r="E49820" s="88"/>
      <c r="F49820" s="88"/>
      <c r="G49820" s="88"/>
      <c r="H49820" s="88"/>
      <c r="I49820" s="88"/>
      <c r="J49820" s="88"/>
      <c r="K49820" s="88"/>
    </row>
    <row r="49821" spans="2:11" ht="12" hidden="1" customHeight="1" x14ac:dyDescent="0.2">
      <c r="B49821" s="88"/>
      <c r="C49821" s="88"/>
      <c r="D49821" s="88"/>
      <c r="E49821" s="88"/>
      <c r="F49821" s="88"/>
      <c r="G49821" s="88"/>
      <c r="H49821" s="88"/>
      <c r="I49821" s="88"/>
      <c r="J49821" s="88"/>
      <c r="K49821" s="88"/>
    </row>
    <row r="49822" spans="2:11" ht="12" hidden="1" customHeight="1" x14ac:dyDescent="0.2">
      <c r="B49822" s="88"/>
      <c r="C49822" s="88"/>
      <c r="D49822" s="88"/>
      <c r="E49822" s="88"/>
      <c r="F49822" s="88"/>
      <c r="G49822" s="88"/>
      <c r="H49822" s="88"/>
      <c r="I49822" s="88"/>
      <c r="J49822" s="88"/>
      <c r="K49822" s="88"/>
    </row>
    <row r="49823" spans="2:11" ht="12" hidden="1" customHeight="1" x14ac:dyDescent="0.2">
      <c r="B49823" s="88"/>
      <c r="C49823" s="88"/>
      <c r="D49823" s="88"/>
      <c r="E49823" s="88"/>
      <c r="F49823" s="88"/>
      <c r="G49823" s="88"/>
      <c r="H49823" s="88"/>
      <c r="I49823" s="88"/>
      <c r="J49823" s="88"/>
      <c r="K49823" s="88"/>
    </row>
    <row r="49824" spans="2:11" ht="12" hidden="1" customHeight="1" x14ac:dyDescent="0.2">
      <c r="B49824" s="88"/>
      <c r="C49824" s="88"/>
      <c r="D49824" s="88"/>
      <c r="E49824" s="88"/>
      <c r="F49824" s="88"/>
      <c r="G49824" s="88"/>
      <c r="H49824" s="88"/>
      <c r="I49824" s="88"/>
      <c r="J49824" s="88"/>
      <c r="K49824" s="88"/>
    </row>
    <row r="49825" spans="2:11" ht="12" hidden="1" customHeight="1" x14ac:dyDescent="0.2">
      <c r="B49825" s="88"/>
      <c r="C49825" s="88"/>
      <c r="D49825" s="88"/>
      <c r="E49825" s="88"/>
      <c r="F49825" s="88"/>
      <c r="G49825" s="88"/>
      <c r="H49825" s="88"/>
      <c r="I49825" s="88"/>
      <c r="J49825" s="88"/>
      <c r="K49825" s="88"/>
    </row>
    <row r="49826" spans="2:11" ht="12" hidden="1" customHeight="1" x14ac:dyDescent="0.2">
      <c r="B49826" s="88"/>
      <c r="C49826" s="88"/>
      <c r="D49826" s="88"/>
      <c r="E49826" s="88"/>
      <c r="F49826" s="88"/>
      <c r="G49826" s="88"/>
      <c r="H49826" s="88"/>
      <c r="I49826" s="88"/>
      <c r="J49826" s="88"/>
      <c r="K49826" s="88"/>
    </row>
    <row r="49827" spans="2:11" ht="12" hidden="1" customHeight="1" x14ac:dyDescent="0.2">
      <c r="B49827" s="88"/>
      <c r="C49827" s="88"/>
      <c r="D49827" s="88"/>
      <c r="E49827" s="88"/>
      <c r="F49827" s="88"/>
      <c r="G49827" s="88"/>
      <c r="H49827" s="88"/>
      <c r="I49827" s="88"/>
      <c r="J49827" s="88"/>
      <c r="K49827" s="88"/>
    </row>
    <row r="49828" spans="2:11" ht="12" hidden="1" customHeight="1" x14ac:dyDescent="0.2">
      <c r="B49828" s="88"/>
      <c r="C49828" s="88"/>
      <c r="D49828" s="88"/>
      <c r="E49828" s="88"/>
      <c r="F49828" s="88"/>
      <c r="G49828" s="88"/>
      <c r="H49828" s="88"/>
      <c r="I49828" s="88"/>
      <c r="J49828" s="88"/>
      <c r="K49828" s="88"/>
    </row>
    <row r="49829" spans="2:11" ht="12" hidden="1" customHeight="1" x14ac:dyDescent="0.2">
      <c r="B49829" s="88"/>
      <c r="C49829" s="88"/>
      <c r="D49829" s="88"/>
      <c r="E49829" s="88"/>
      <c r="F49829" s="88"/>
      <c r="G49829" s="88"/>
      <c r="H49829" s="88"/>
      <c r="I49829" s="88"/>
      <c r="J49829" s="88"/>
      <c r="K49829" s="88"/>
    </row>
    <row r="49830" spans="2:11" ht="12" hidden="1" customHeight="1" x14ac:dyDescent="0.2">
      <c r="B49830" s="88"/>
      <c r="C49830" s="88"/>
      <c r="D49830" s="88"/>
      <c r="E49830" s="88"/>
      <c r="F49830" s="88"/>
      <c r="G49830" s="88"/>
      <c r="H49830" s="88"/>
      <c r="I49830" s="88"/>
      <c r="J49830" s="88"/>
      <c r="K49830" s="88"/>
    </row>
    <row r="49831" spans="2:11" ht="12" hidden="1" customHeight="1" x14ac:dyDescent="0.2">
      <c r="B49831" s="88"/>
      <c r="C49831" s="88"/>
      <c r="D49831" s="88"/>
      <c r="E49831" s="88"/>
      <c r="F49831" s="88"/>
      <c r="G49831" s="88"/>
      <c r="H49831" s="88"/>
      <c r="I49831" s="88"/>
      <c r="J49831" s="88"/>
      <c r="K49831" s="88"/>
    </row>
    <row r="49832" spans="2:11" ht="12" hidden="1" customHeight="1" x14ac:dyDescent="0.2">
      <c r="B49832" s="88"/>
      <c r="C49832" s="88"/>
      <c r="D49832" s="88"/>
      <c r="E49832" s="88"/>
      <c r="F49832" s="88"/>
      <c r="G49832" s="88"/>
      <c r="H49832" s="88"/>
      <c r="I49832" s="88"/>
      <c r="J49832" s="88"/>
      <c r="K49832" s="88"/>
    </row>
    <row r="49833" spans="2:11" ht="12" hidden="1" customHeight="1" x14ac:dyDescent="0.2">
      <c r="B49833" s="88"/>
      <c r="C49833" s="88"/>
      <c r="D49833" s="88"/>
      <c r="E49833" s="88"/>
      <c r="F49833" s="88"/>
      <c r="G49833" s="88"/>
      <c r="H49833" s="88"/>
      <c r="I49833" s="88"/>
      <c r="J49833" s="88"/>
      <c r="K49833" s="88"/>
    </row>
    <row r="49834" spans="2:11" ht="12" hidden="1" customHeight="1" x14ac:dyDescent="0.2">
      <c r="B49834" s="88"/>
      <c r="C49834" s="88"/>
      <c r="D49834" s="88"/>
      <c r="E49834" s="88"/>
      <c r="F49834" s="88"/>
      <c r="G49834" s="88"/>
      <c r="H49834" s="88"/>
      <c r="I49834" s="88"/>
      <c r="J49834" s="88"/>
      <c r="K49834" s="88"/>
    </row>
    <row r="49835" spans="2:11" ht="12" hidden="1" customHeight="1" x14ac:dyDescent="0.2">
      <c r="B49835" s="88"/>
      <c r="C49835" s="88"/>
      <c r="D49835" s="88"/>
      <c r="E49835" s="88"/>
      <c r="F49835" s="88"/>
      <c r="G49835" s="88"/>
      <c r="H49835" s="88"/>
      <c r="I49835" s="88"/>
      <c r="J49835" s="88"/>
      <c r="K49835" s="88"/>
    </row>
    <row r="49836" spans="2:11" ht="12" hidden="1" customHeight="1" x14ac:dyDescent="0.2">
      <c r="B49836" s="88"/>
      <c r="C49836" s="88"/>
      <c r="D49836" s="88"/>
      <c r="E49836" s="88"/>
      <c r="F49836" s="88"/>
      <c r="G49836" s="88"/>
      <c r="H49836" s="88"/>
      <c r="I49836" s="88"/>
      <c r="J49836" s="88"/>
      <c r="K49836" s="88"/>
    </row>
    <row r="49837" spans="2:11" ht="12" hidden="1" customHeight="1" x14ac:dyDescent="0.2">
      <c r="B49837" s="88"/>
      <c r="C49837" s="88"/>
      <c r="D49837" s="88"/>
      <c r="E49837" s="88"/>
      <c r="F49837" s="88"/>
      <c r="G49837" s="88"/>
      <c r="H49837" s="88"/>
      <c r="I49837" s="88"/>
      <c r="J49837" s="88"/>
      <c r="K49837" s="88"/>
    </row>
    <row r="49838" spans="2:11" ht="12" hidden="1" customHeight="1" x14ac:dyDescent="0.2">
      <c r="B49838" s="88"/>
      <c r="C49838" s="88"/>
      <c r="D49838" s="88"/>
      <c r="E49838" s="88"/>
      <c r="F49838" s="88"/>
      <c r="G49838" s="88"/>
      <c r="H49838" s="88"/>
      <c r="I49838" s="88"/>
      <c r="J49838" s="88"/>
      <c r="K49838" s="88"/>
    </row>
    <row r="49839" spans="2:11" ht="12" hidden="1" customHeight="1" x14ac:dyDescent="0.2">
      <c r="B49839" s="88"/>
      <c r="C49839" s="88"/>
      <c r="D49839" s="88"/>
      <c r="E49839" s="88"/>
      <c r="F49839" s="88"/>
      <c r="G49839" s="88"/>
      <c r="H49839" s="88"/>
      <c r="I49839" s="88"/>
      <c r="J49839" s="88"/>
      <c r="K49839" s="88"/>
    </row>
    <row r="49840" spans="2:11" ht="12" hidden="1" customHeight="1" x14ac:dyDescent="0.2">
      <c r="B49840" s="88"/>
      <c r="C49840" s="88"/>
      <c r="D49840" s="88"/>
      <c r="E49840" s="88"/>
      <c r="F49840" s="88"/>
      <c r="G49840" s="88"/>
      <c r="H49840" s="88"/>
      <c r="I49840" s="88"/>
      <c r="J49840" s="88"/>
      <c r="K49840" s="88"/>
    </row>
    <row r="49841" spans="2:11" ht="12" hidden="1" customHeight="1" x14ac:dyDescent="0.2">
      <c r="B49841" s="88"/>
      <c r="C49841" s="88"/>
      <c r="D49841" s="88"/>
      <c r="E49841" s="88"/>
      <c r="F49841" s="88"/>
      <c r="G49841" s="88"/>
      <c r="H49841" s="88"/>
      <c r="I49841" s="88"/>
      <c r="J49841" s="88"/>
      <c r="K49841" s="88"/>
    </row>
    <row r="49842" spans="2:11" ht="12" hidden="1" customHeight="1" x14ac:dyDescent="0.2">
      <c r="B49842" s="88"/>
      <c r="C49842" s="88"/>
      <c r="D49842" s="88"/>
      <c r="E49842" s="88"/>
      <c r="F49842" s="88"/>
      <c r="G49842" s="88"/>
      <c r="H49842" s="88"/>
      <c r="I49842" s="88"/>
      <c r="J49842" s="88"/>
      <c r="K49842" s="88"/>
    </row>
    <row r="49843" spans="2:11" ht="12" hidden="1" customHeight="1" x14ac:dyDescent="0.2">
      <c r="B49843" s="88"/>
      <c r="C49843" s="88"/>
      <c r="D49843" s="88"/>
      <c r="E49843" s="88"/>
      <c r="F49843" s="88"/>
      <c r="G49843" s="88"/>
      <c r="H49843" s="88"/>
      <c r="I49843" s="88"/>
      <c r="J49843" s="88"/>
      <c r="K49843" s="88"/>
    </row>
    <row r="49844" spans="2:11" ht="12" hidden="1" customHeight="1" x14ac:dyDescent="0.2">
      <c r="B49844" s="88"/>
      <c r="C49844" s="88"/>
      <c r="D49844" s="88"/>
      <c r="E49844" s="88"/>
      <c r="F49844" s="88"/>
      <c r="G49844" s="88"/>
      <c r="H49844" s="88"/>
      <c r="I49844" s="88"/>
      <c r="J49844" s="88"/>
      <c r="K49844" s="88"/>
    </row>
    <row r="49845" spans="2:11" ht="12" hidden="1" customHeight="1" x14ac:dyDescent="0.2">
      <c r="B49845" s="88"/>
      <c r="C49845" s="88"/>
      <c r="D49845" s="88"/>
      <c r="E49845" s="88"/>
      <c r="F49845" s="88"/>
      <c r="G49845" s="88"/>
      <c r="H49845" s="88"/>
      <c r="I49845" s="88"/>
      <c r="J49845" s="88"/>
      <c r="K49845" s="88"/>
    </row>
    <row r="49846" spans="2:11" ht="12" hidden="1" customHeight="1" x14ac:dyDescent="0.2">
      <c r="B49846" s="88"/>
      <c r="C49846" s="88"/>
      <c r="D49846" s="88"/>
      <c r="E49846" s="88"/>
      <c r="F49846" s="88"/>
      <c r="G49846" s="88"/>
      <c r="H49846" s="88"/>
      <c r="I49846" s="88"/>
      <c r="J49846" s="88"/>
      <c r="K49846" s="88"/>
    </row>
    <row r="49847" spans="2:11" ht="12" hidden="1" customHeight="1" x14ac:dyDescent="0.2">
      <c r="B49847" s="88"/>
      <c r="C49847" s="88"/>
      <c r="D49847" s="88"/>
      <c r="E49847" s="88"/>
      <c r="F49847" s="88"/>
      <c r="G49847" s="88"/>
      <c r="H49847" s="88"/>
      <c r="I49847" s="88"/>
      <c r="J49847" s="88"/>
      <c r="K49847" s="88"/>
    </row>
    <row r="49848" spans="2:11" ht="12" hidden="1" customHeight="1" x14ac:dyDescent="0.2">
      <c r="B49848" s="88"/>
      <c r="C49848" s="88"/>
      <c r="D49848" s="88"/>
      <c r="E49848" s="88"/>
      <c r="F49848" s="88"/>
      <c r="G49848" s="88"/>
      <c r="H49848" s="88"/>
      <c r="I49848" s="88"/>
      <c r="J49848" s="88"/>
      <c r="K49848" s="88"/>
    </row>
    <row r="49849" spans="2:11" ht="12" hidden="1" customHeight="1" x14ac:dyDescent="0.2">
      <c r="B49849" s="88"/>
      <c r="C49849" s="88"/>
      <c r="D49849" s="88"/>
      <c r="E49849" s="88"/>
      <c r="F49849" s="88"/>
      <c r="G49849" s="88"/>
      <c r="H49849" s="88"/>
      <c r="I49849" s="88"/>
      <c r="J49849" s="88"/>
      <c r="K49849" s="88"/>
    </row>
    <row r="49850" spans="2:11" ht="12" hidden="1" customHeight="1" x14ac:dyDescent="0.2">
      <c r="B49850" s="88"/>
      <c r="C49850" s="88"/>
      <c r="D49850" s="88"/>
      <c r="E49850" s="88"/>
      <c r="F49850" s="88"/>
      <c r="G49850" s="88"/>
      <c r="H49850" s="88"/>
      <c r="I49850" s="88"/>
      <c r="J49850" s="88"/>
      <c r="K49850" s="88"/>
    </row>
    <row r="49851" spans="2:11" ht="12" hidden="1" customHeight="1" x14ac:dyDescent="0.2">
      <c r="B49851" s="88"/>
      <c r="C49851" s="88"/>
      <c r="D49851" s="88"/>
      <c r="E49851" s="88"/>
      <c r="F49851" s="88"/>
      <c r="G49851" s="88"/>
      <c r="H49851" s="88"/>
      <c r="I49851" s="88"/>
      <c r="J49851" s="88"/>
      <c r="K49851" s="88"/>
    </row>
    <row r="49852" spans="2:11" ht="12" hidden="1" customHeight="1" x14ac:dyDescent="0.2">
      <c r="B49852" s="88"/>
      <c r="C49852" s="88"/>
      <c r="D49852" s="88"/>
      <c r="E49852" s="88"/>
      <c r="F49852" s="88"/>
      <c r="G49852" s="88"/>
      <c r="H49852" s="88"/>
      <c r="I49852" s="88"/>
      <c r="J49852" s="88"/>
      <c r="K49852" s="88"/>
    </row>
    <row r="49853" spans="2:11" ht="12" hidden="1" customHeight="1" x14ac:dyDescent="0.2">
      <c r="B49853" s="88"/>
      <c r="C49853" s="88"/>
      <c r="D49853" s="88"/>
      <c r="E49853" s="88"/>
      <c r="F49853" s="88"/>
      <c r="G49853" s="88"/>
      <c r="H49853" s="88"/>
      <c r="I49853" s="88"/>
      <c r="J49853" s="88"/>
      <c r="K49853" s="88"/>
    </row>
    <row r="49854" spans="2:11" ht="12" hidden="1" customHeight="1" x14ac:dyDescent="0.2">
      <c r="B49854" s="88"/>
      <c r="C49854" s="88"/>
      <c r="D49854" s="88"/>
      <c r="E49854" s="88"/>
      <c r="F49854" s="88"/>
      <c r="G49854" s="88"/>
      <c r="H49854" s="88"/>
      <c r="I49854" s="88"/>
      <c r="J49854" s="88"/>
      <c r="K49854" s="88"/>
    </row>
    <row r="49855" spans="2:11" ht="12" hidden="1" customHeight="1" x14ac:dyDescent="0.2">
      <c r="B49855" s="88"/>
      <c r="C49855" s="88"/>
      <c r="D49855" s="88"/>
      <c r="E49855" s="88"/>
      <c r="F49855" s="88"/>
      <c r="G49855" s="88"/>
      <c r="H49855" s="88"/>
      <c r="I49855" s="88"/>
      <c r="J49855" s="88"/>
      <c r="K49855" s="88"/>
    </row>
    <row r="49856" spans="2:11" ht="12" hidden="1" customHeight="1" x14ac:dyDescent="0.2">
      <c r="B49856" s="88"/>
      <c r="C49856" s="88"/>
      <c r="D49856" s="88"/>
      <c r="E49856" s="88"/>
      <c r="F49856" s="88"/>
      <c r="G49856" s="88"/>
      <c r="H49856" s="88"/>
      <c r="I49856" s="88"/>
      <c r="J49856" s="88"/>
      <c r="K49856" s="88"/>
    </row>
    <row r="49857" spans="2:11" ht="12" hidden="1" customHeight="1" x14ac:dyDescent="0.2">
      <c r="B49857" s="88"/>
      <c r="C49857" s="88"/>
      <c r="D49857" s="88"/>
      <c r="E49857" s="88"/>
      <c r="F49857" s="88"/>
      <c r="G49857" s="88"/>
      <c r="H49857" s="88"/>
      <c r="I49857" s="88"/>
      <c r="J49857" s="88"/>
      <c r="K49857" s="88"/>
    </row>
    <row r="49858" spans="2:11" ht="12" hidden="1" customHeight="1" x14ac:dyDescent="0.2">
      <c r="B49858" s="88"/>
      <c r="C49858" s="88"/>
      <c r="D49858" s="88"/>
      <c r="E49858" s="88"/>
      <c r="F49858" s="88"/>
      <c r="G49858" s="88"/>
      <c r="H49858" s="88"/>
      <c r="I49858" s="88"/>
      <c r="J49858" s="88"/>
      <c r="K49858" s="88"/>
    </row>
    <row r="49859" spans="2:11" ht="12" hidden="1" customHeight="1" x14ac:dyDescent="0.2">
      <c r="B49859" s="88"/>
      <c r="C49859" s="88"/>
      <c r="D49859" s="88"/>
      <c r="E49859" s="88"/>
      <c r="F49859" s="88"/>
      <c r="G49859" s="88"/>
      <c r="H49859" s="88"/>
      <c r="I49859" s="88"/>
      <c r="J49859" s="88"/>
      <c r="K49859" s="88"/>
    </row>
    <row r="49860" spans="2:11" ht="12" hidden="1" customHeight="1" x14ac:dyDescent="0.2">
      <c r="B49860" s="88"/>
      <c r="C49860" s="88"/>
      <c r="D49860" s="88"/>
      <c r="E49860" s="88"/>
      <c r="F49860" s="88"/>
      <c r="G49860" s="88"/>
      <c r="H49860" s="88"/>
      <c r="I49860" s="88"/>
      <c r="J49860" s="88"/>
      <c r="K49860" s="88"/>
    </row>
    <row r="49861" spans="2:11" ht="12" hidden="1" customHeight="1" x14ac:dyDescent="0.2">
      <c r="B49861" s="88"/>
      <c r="C49861" s="88"/>
      <c r="D49861" s="88"/>
      <c r="E49861" s="88"/>
      <c r="F49861" s="88"/>
      <c r="G49861" s="88"/>
      <c r="H49861" s="88"/>
      <c r="I49861" s="88"/>
      <c r="J49861" s="88"/>
      <c r="K49861" s="88"/>
    </row>
    <row r="49862" spans="2:11" ht="12" hidden="1" customHeight="1" x14ac:dyDescent="0.2">
      <c r="B49862" s="88"/>
      <c r="C49862" s="88"/>
      <c r="D49862" s="88"/>
      <c r="E49862" s="88"/>
      <c r="F49862" s="88"/>
      <c r="G49862" s="88"/>
      <c r="H49862" s="88"/>
      <c r="I49862" s="88"/>
      <c r="J49862" s="88"/>
      <c r="K49862" s="88"/>
    </row>
    <row r="49863" spans="2:11" ht="12" hidden="1" customHeight="1" x14ac:dyDescent="0.2">
      <c r="B49863" s="88"/>
      <c r="C49863" s="88"/>
      <c r="D49863" s="88"/>
      <c r="E49863" s="88"/>
      <c r="F49863" s="88"/>
      <c r="G49863" s="88"/>
      <c r="H49863" s="88"/>
      <c r="I49863" s="88"/>
      <c r="J49863" s="88"/>
      <c r="K49863" s="88"/>
    </row>
    <row r="49864" spans="2:11" ht="12" hidden="1" customHeight="1" x14ac:dyDescent="0.2">
      <c r="B49864" s="88"/>
      <c r="C49864" s="88"/>
      <c r="D49864" s="88"/>
      <c r="E49864" s="88"/>
      <c r="F49864" s="88"/>
      <c r="G49864" s="88"/>
      <c r="H49864" s="88"/>
      <c r="I49864" s="88"/>
      <c r="J49864" s="88"/>
      <c r="K49864" s="88"/>
    </row>
    <row r="49865" spans="2:11" ht="12" hidden="1" customHeight="1" x14ac:dyDescent="0.2">
      <c r="B49865" s="88"/>
      <c r="C49865" s="88"/>
      <c r="D49865" s="88"/>
      <c r="E49865" s="88"/>
      <c r="F49865" s="88"/>
      <c r="G49865" s="88"/>
      <c r="H49865" s="88"/>
      <c r="I49865" s="88"/>
      <c r="J49865" s="88"/>
      <c r="K49865" s="88"/>
    </row>
    <row r="49866" spans="2:11" ht="12" hidden="1" customHeight="1" x14ac:dyDescent="0.2">
      <c r="B49866" s="88"/>
      <c r="C49866" s="88"/>
      <c r="D49866" s="88"/>
      <c r="E49866" s="88"/>
      <c r="F49866" s="88"/>
      <c r="G49866" s="88"/>
      <c r="H49866" s="88"/>
      <c r="I49866" s="88"/>
      <c r="J49866" s="88"/>
      <c r="K49866" s="88"/>
    </row>
    <row r="49867" spans="2:11" ht="12" hidden="1" customHeight="1" x14ac:dyDescent="0.2">
      <c r="B49867" s="88"/>
      <c r="C49867" s="88"/>
      <c r="D49867" s="88"/>
      <c r="E49867" s="88"/>
      <c r="F49867" s="88"/>
      <c r="G49867" s="88"/>
      <c r="H49867" s="88"/>
      <c r="I49867" s="88"/>
      <c r="J49867" s="88"/>
      <c r="K49867" s="88"/>
    </row>
    <row r="49868" spans="2:11" ht="12" hidden="1" customHeight="1" x14ac:dyDescent="0.2">
      <c r="B49868" s="88"/>
      <c r="C49868" s="88"/>
      <c r="D49868" s="88"/>
      <c r="E49868" s="88"/>
      <c r="F49868" s="88"/>
      <c r="G49868" s="88"/>
      <c r="H49868" s="88"/>
      <c r="I49868" s="88"/>
      <c r="J49868" s="88"/>
      <c r="K49868" s="88"/>
    </row>
    <row r="49869" spans="2:11" ht="12" hidden="1" customHeight="1" x14ac:dyDescent="0.2">
      <c r="B49869" s="88"/>
      <c r="C49869" s="88"/>
      <c r="D49869" s="88"/>
      <c r="E49869" s="88"/>
      <c r="F49869" s="88"/>
      <c r="G49869" s="88"/>
      <c r="H49869" s="88"/>
      <c r="I49869" s="88"/>
      <c r="J49869" s="88"/>
      <c r="K49869" s="88"/>
    </row>
    <row r="49870" spans="2:11" ht="12" hidden="1" customHeight="1" x14ac:dyDescent="0.2">
      <c r="B49870" s="88"/>
      <c r="C49870" s="88"/>
      <c r="D49870" s="88"/>
      <c r="E49870" s="88"/>
      <c r="F49870" s="88"/>
      <c r="G49870" s="88"/>
      <c r="H49870" s="88"/>
      <c r="I49870" s="88"/>
      <c r="J49870" s="88"/>
      <c r="K49870" s="88"/>
    </row>
    <row r="49871" spans="2:11" ht="12" hidden="1" customHeight="1" x14ac:dyDescent="0.2">
      <c r="B49871" s="88"/>
      <c r="C49871" s="88"/>
      <c r="D49871" s="88"/>
      <c r="E49871" s="88"/>
      <c r="F49871" s="88"/>
      <c r="G49871" s="88"/>
      <c r="H49871" s="88"/>
      <c r="I49871" s="88"/>
      <c r="J49871" s="88"/>
      <c r="K49871" s="88"/>
    </row>
    <row r="49872" spans="2:11" ht="12" hidden="1" customHeight="1" x14ac:dyDescent="0.2">
      <c r="B49872" s="88"/>
      <c r="C49872" s="88"/>
      <c r="D49872" s="88"/>
      <c r="E49872" s="88"/>
      <c r="F49872" s="88"/>
      <c r="G49872" s="88"/>
      <c r="H49872" s="88"/>
      <c r="I49872" s="88"/>
      <c r="J49872" s="88"/>
      <c r="K49872" s="88"/>
    </row>
    <row r="49873" spans="2:11" ht="12" hidden="1" customHeight="1" x14ac:dyDescent="0.2">
      <c r="B49873" s="88"/>
      <c r="C49873" s="88"/>
      <c r="D49873" s="88"/>
      <c r="E49873" s="88"/>
      <c r="F49873" s="88"/>
      <c r="G49873" s="88"/>
      <c r="H49873" s="88"/>
      <c r="I49873" s="88"/>
      <c r="J49873" s="88"/>
      <c r="K49873" s="88"/>
    </row>
    <row r="49874" spans="2:11" ht="12" hidden="1" customHeight="1" x14ac:dyDescent="0.2">
      <c r="B49874" s="88"/>
      <c r="C49874" s="88"/>
      <c r="D49874" s="88"/>
      <c r="E49874" s="88"/>
      <c r="F49874" s="88"/>
      <c r="G49874" s="88"/>
      <c r="H49874" s="88"/>
      <c r="I49874" s="88"/>
      <c r="J49874" s="88"/>
      <c r="K49874" s="88"/>
    </row>
    <row r="49875" spans="2:11" ht="12" hidden="1" customHeight="1" x14ac:dyDescent="0.2">
      <c r="B49875" s="88"/>
      <c r="C49875" s="88"/>
      <c r="D49875" s="88"/>
      <c r="E49875" s="88"/>
      <c r="F49875" s="88"/>
      <c r="G49875" s="88"/>
      <c r="H49875" s="88"/>
      <c r="I49875" s="88"/>
      <c r="J49875" s="88"/>
      <c r="K49875" s="88"/>
    </row>
    <row r="49876" spans="2:11" ht="12" hidden="1" customHeight="1" x14ac:dyDescent="0.2">
      <c r="B49876" s="88"/>
      <c r="C49876" s="88"/>
      <c r="D49876" s="88"/>
      <c r="E49876" s="88"/>
      <c r="F49876" s="88"/>
      <c r="G49876" s="88"/>
      <c r="H49876" s="88"/>
      <c r="I49876" s="88"/>
      <c r="J49876" s="88"/>
      <c r="K49876" s="88"/>
    </row>
    <row r="49877" spans="2:11" ht="12" hidden="1" customHeight="1" x14ac:dyDescent="0.2">
      <c r="B49877" s="88"/>
      <c r="C49877" s="88"/>
      <c r="D49877" s="88"/>
      <c r="E49877" s="88"/>
      <c r="F49877" s="88"/>
      <c r="G49877" s="88"/>
      <c r="H49877" s="88"/>
      <c r="I49877" s="88"/>
      <c r="J49877" s="88"/>
      <c r="K49877" s="88"/>
    </row>
    <row r="49878" spans="2:11" ht="12" hidden="1" customHeight="1" x14ac:dyDescent="0.2">
      <c r="B49878" s="88"/>
      <c r="C49878" s="88"/>
      <c r="D49878" s="88"/>
      <c r="E49878" s="88"/>
      <c r="F49878" s="88"/>
      <c r="G49878" s="88"/>
      <c r="H49878" s="88"/>
      <c r="I49878" s="88"/>
      <c r="J49878" s="88"/>
      <c r="K49878" s="88"/>
    </row>
    <row r="49879" spans="2:11" ht="12" hidden="1" customHeight="1" x14ac:dyDescent="0.2">
      <c r="B49879" s="88"/>
      <c r="C49879" s="88"/>
      <c r="D49879" s="88"/>
      <c r="E49879" s="88"/>
      <c r="F49879" s="88"/>
      <c r="G49879" s="88"/>
      <c r="H49879" s="88"/>
      <c r="I49879" s="88"/>
      <c r="J49879" s="88"/>
      <c r="K49879" s="88"/>
    </row>
    <row r="49880" spans="2:11" ht="12" hidden="1" customHeight="1" x14ac:dyDescent="0.2">
      <c r="B49880" s="88"/>
      <c r="C49880" s="88"/>
      <c r="D49880" s="88"/>
      <c r="E49880" s="88"/>
      <c r="F49880" s="88"/>
      <c r="G49880" s="88"/>
      <c r="H49880" s="88"/>
      <c r="I49880" s="88"/>
      <c r="J49880" s="88"/>
      <c r="K49880" s="88"/>
    </row>
    <row r="49881" spans="2:11" ht="12" hidden="1" customHeight="1" x14ac:dyDescent="0.2">
      <c r="B49881" s="88"/>
      <c r="C49881" s="88"/>
      <c r="D49881" s="88"/>
      <c r="E49881" s="88"/>
      <c r="F49881" s="88"/>
      <c r="G49881" s="88"/>
      <c r="H49881" s="88"/>
      <c r="I49881" s="88"/>
      <c r="J49881" s="88"/>
      <c r="K49881" s="88"/>
    </row>
    <row r="49882" spans="2:11" ht="12" hidden="1" customHeight="1" x14ac:dyDescent="0.2">
      <c r="B49882" s="88"/>
      <c r="C49882" s="88"/>
      <c r="D49882" s="88"/>
      <c r="E49882" s="88"/>
      <c r="F49882" s="88"/>
      <c r="G49882" s="88"/>
      <c r="H49882" s="88"/>
      <c r="I49882" s="88"/>
      <c r="J49882" s="88"/>
      <c r="K49882" s="88"/>
    </row>
    <row r="49883" spans="2:11" ht="12" hidden="1" customHeight="1" x14ac:dyDescent="0.2">
      <c r="B49883" s="88"/>
      <c r="C49883" s="88"/>
      <c r="D49883" s="88"/>
      <c r="E49883" s="88"/>
      <c r="F49883" s="88"/>
      <c r="G49883" s="88"/>
      <c r="H49883" s="88"/>
      <c r="I49883" s="88"/>
      <c r="J49883" s="88"/>
      <c r="K49883" s="88"/>
    </row>
    <row r="49884" spans="2:11" ht="12" hidden="1" customHeight="1" x14ac:dyDescent="0.2">
      <c r="B49884" s="88"/>
      <c r="C49884" s="88"/>
      <c r="D49884" s="88"/>
      <c r="E49884" s="88"/>
      <c r="F49884" s="88"/>
      <c r="G49884" s="88"/>
      <c r="H49884" s="88"/>
      <c r="I49884" s="88"/>
      <c r="J49884" s="88"/>
      <c r="K49884" s="88"/>
    </row>
    <row r="49885" spans="2:11" ht="12" hidden="1" customHeight="1" x14ac:dyDescent="0.2">
      <c r="B49885" s="88"/>
      <c r="C49885" s="88"/>
      <c r="D49885" s="88"/>
      <c r="E49885" s="88"/>
      <c r="F49885" s="88"/>
      <c r="G49885" s="88"/>
      <c r="H49885" s="88"/>
      <c r="I49885" s="88"/>
      <c r="J49885" s="88"/>
      <c r="K49885" s="88"/>
    </row>
    <row r="49886" spans="2:11" ht="12" hidden="1" customHeight="1" x14ac:dyDescent="0.2">
      <c r="B49886" s="88"/>
      <c r="C49886" s="88"/>
      <c r="D49886" s="88"/>
      <c r="E49886" s="88"/>
      <c r="F49886" s="88"/>
      <c r="G49886" s="88"/>
      <c r="H49886" s="88"/>
      <c r="I49886" s="88"/>
      <c r="J49886" s="88"/>
      <c r="K49886" s="88"/>
    </row>
    <row r="49887" spans="2:11" ht="12" hidden="1" customHeight="1" x14ac:dyDescent="0.2">
      <c r="B49887" s="88"/>
      <c r="C49887" s="88"/>
      <c r="D49887" s="88"/>
      <c r="E49887" s="88"/>
      <c r="F49887" s="88"/>
      <c r="G49887" s="88"/>
      <c r="H49887" s="88"/>
      <c r="I49887" s="88"/>
      <c r="J49887" s="88"/>
      <c r="K49887" s="88"/>
    </row>
    <row r="49888" spans="2:11" ht="12" hidden="1" customHeight="1" x14ac:dyDescent="0.2">
      <c r="B49888" s="88"/>
      <c r="C49888" s="88"/>
      <c r="D49888" s="88"/>
      <c r="E49888" s="88"/>
      <c r="F49888" s="88"/>
      <c r="G49888" s="88"/>
      <c r="H49888" s="88"/>
      <c r="I49888" s="88"/>
      <c r="J49888" s="88"/>
      <c r="K49888" s="88"/>
    </row>
    <row r="49889" spans="2:11" ht="12" hidden="1" customHeight="1" x14ac:dyDescent="0.2">
      <c r="B49889" s="88"/>
      <c r="C49889" s="88"/>
      <c r="D49889" s="88"/>
      <c r="E49889" s="88"/>
      <c r="F49889" s="88"/>
      <c r="G49889" s="88"/>
      <c r="H49889" s="88"/>
      <c r="I49889" s="88"/>
      <c r="J49889" s="88"/>
      <c r="K49889" s="88"/>
    </row>
    <row r="49890" spans="2:11" ht="12" hidden="1" customHeight="1" x14ac:dyDescent="0.2">
      <c r="B49890" s="88"/>
      <c r="C49890" s="88"/>
      <c r="D49890" s="88"/>
      <c r="E49890" s="88"/>
      <c r="F49890" s="88"/>
      <c r="G49890" s="88"/>
      <c r="H49890" s="88"/>
      <c r="I49890" s="88"/>
      <c r="J49890" s="88"/>
      <c r="K49890" s="88"/>
    </row>
    <row r="49891" spans="2:11" ht="12" hidden="1" customHeight="1" x14ac:dyDescent="0.2">
      <c r="B49891" s="88"/>
      <c r="C49891" s="88"/>
      <c r="D49891" s="88"/>
      <c r="E49891" s="88"/>
      <c r="F49891" s="88"/>
      <c r="G49891" s="88"/>
      <c r="H49891" s="88"/>
      <c r="I49891" s="88"/>
      <c r="J49891" s="88"/>
      <c r="K49891" s="88"/>
    </row>
    <row r="49892" spans="2:11" ht="12" hidden="1" customHeight="1" x14ac:dyDescent="0.2">
      <c r="B49892" s="88"/>
      <c r="C49892" s="88"/>
      <c r="D49892" s="88"/>
      <c r="E49892" s="88"/>
      <c r="F49892" s="88"/>
      <c r="G49892" s="88"/>
      <c r="H49892" s="88"/>
      <c r="I49892" s="88"/>
      <c r="J49892" s="88"/>
      <c r="K49892" s="88"/>
    </row>
    <row r="49893" spans="2:11" ht="12" hidden="1" customHeight="1" x14ac:dyDescent="0.2">
      <c r="B49893" s="88"/>
      <c r="C49893" s="88"/>
      <c r="D49893" s="88"/>
      <c r="E49893" s="88"/>
      <c r="F49893" s="88"/>
      <c r="G49893" s="88"/>
      <c r="H49893" s="88"/>
      <c r="I49893" s="88"/>
      <c r="J49893" s="88"/>
      <c r="K49893" s="88"/>
    </row>
    <row r="49894" spans="2:11" ht="12" hidden="1" customHeight="1" x14ac:dyDescent="0.2">
      <c r="B49894" s="88"/>
      <c r="C49894" s="88"/>
      <c r="D49894" s="88"/>
      <c r="E49894" s="88"/>
      <c r="F49894" s="88"/>
      <c r="G49894" s="88"/>
      <c r="H49894" s="88"/>
      <c r="I49894" s="88"/>
      <c r="J49894" s="88"/>
      <c r="K49894" s="88"/>
    </row>
    <row r="49895" spans="2:11" ht="12" hidden="1" customHeight="1" x14ac:dyDescent="0.2">
      <c r="B49895" s="88"/>
      <c r="C49895" s="88"/>
      <c r="D49895" s="88"/>
      <c r="E49895" s="88"/>
      <c r="F49895" s="88"/>
      <c r="G49895" s="88"/>
      <c r="H49895" s="88"/>
      <c r="I49895" s="88"/>
      <c r="J49895" s="88"/>
      <c r="K49895" s="88"/>
    </row>
    <row r="49896" spans="2:11" ht="12" hidden="1" customHeight="1" x14ac:dyDescent="0.2">
      <c r="B49896" s="88"/>
      <c r="C49896" s="88"/>
      <c r="D49896" s="88"/>
      <c r="E49896" s="88"/>
      <c r="F49896" s="88"/>
      <c r="G49896" s="88"/>
      <c r="H49896" s="88"/>
      <c r="I49896" s="88"/>
      <c r="J49896" s="88"/>
      <c r="K49896" s="88"/>
    </row>
    <row r="49897" spans="2:11" ht="12" hidden="1" customHeight="1" x14ac:dyDescent="0.2">
      <c r="B49897" s="88"/>
      <c r="C49897" s="88"/>
      <c r="D49897" s="88"/>
      <c r="E49897" s="88"/>
      <c r="F49897" s="88"/>
      <c r="G49897" s="88"/>
      <c r="H49897" s="88"/>
      <c r="I49897" s="88"/>
      <c r="J49897" s="88"/>
      <c r="K49897" s="88"/>
    </row>
    <row r="49898" spans="2:11" ht="12" hidden="1" customHeight="1" x14ac:dyDescent="0.2">
      <c r="B49898" s="88"/>
      <c r="C49898" s="88"/>
      <c r="D49898" s="88"/>
      <c r="E49898" s="88"/>
      <c r="F49898" s="88"/>
      <c r="G49898" s="88"/>
      <c r="H49898" s="88"/>
      <c r="I49898" s="88"/>
      <c r="J49898" s="88"/>
      <c r="K49898" s="88"/>
    </row>
    <row r="49899" spans="2:11" ht="12" hidden="1" customHeight="1" x14ac:dyDescent="0.2">
      <c r="B49899" s="88"/>
      <c r="C49899" s="88"/>
      <c r="D49899" s="88"/>
      <c r="E49899" s="88"/>
      <c r="F49899" s="88"/>
      <c r="G49899" s="88"/>
      <c r="H49899" s="88"/>
      <c r="I49899" s="88"/>
      <c r="J49899" s="88"/>
      <c r="K49899" s="88"/>
    </row>
    <row r="49900" spans="2:11" ht="12" hidden="1" customHeight="1" x14ac:dyDescent="0.2">
      <c r="B49900" s="88"/>
      <c r="C49900" s="88"/>
      <c r="D49900" s="88"/>
      <c r="E49900" s="88"/>
      <c r="F49900" s="88"/>
      <c r="G49900" s="88"/>
      <c r="H49900" s="88"/>
      <c r="I49900" s="88"/>
      <c r="J49900" s="88"/>
      <c r="K49900" s="88"/>
    </row>
    <row r="49901" spans="2:11" ht="12" hidden="1" customHeight="1" x14ac:dyDescent="0.2">
      <c r="B49901" s="88"/>
      <c r="C49901" s="88"/>
      <c r="D49901" s="88"/>
      <c r="E49901" s="88"/>
      <c r="F49901" s="88"/>
      <c r="G49901" s="88"/>
      <c r="H49901" s="88"/>
      <c r="I49901" s="88"/>
      <c r="J49901" s="88"/>
      <c r="K49901" s="88"/>
    </row>
    <row r="49902" spans="2:11" ht="12" hidden="1" customHeight="1" x14ac:dyDescent="0.2">
      <c r="B49902" s="88"/>
      <c r="C49902" s="88"/>
      <c r="D49902" s="88"/>
      <c r="E49902" s="88"/>
      <c r="F49902" s="88"/>
      <c r="G49902" s="88"/>
      <c r="H49902" s="88"/>
      <c r="I49902" s="88"/>
      <c r="J49902" s="88"/>
      <c r="K49902" s="88"/>
    </row>
    <row r="49903" spans="2:11" ht="12" hidden="1" customHeight="1" x14ac:dyDescent="0.2">
      <c r="B49903" s="88"/>
      <c r="C49903" s="88"/>
      <c r="D49903" s="88"/>
      <c r="E49903" s="88"/>
      <c r="F49903" s="88"/>
      <c r="G49903" s="88"/>
      <c r="H49903" s="88"/>
      <c r="I49903" s="88"/>
      <c r="J49903" s="88"/>
      <c r="K49903" s="88"/>
    </row>
    <row r="49904" spans="2:11" ht="12" hidden="1" customHeight="1" x14ac:dyDescent="0.2">
      <c r="B49904" s="88"/>
      <c r="C49904" s="88"/>
      <c r="D49904" s="88"/>
      <c r="E49904" s="88"/>
      <c r="F49904" s="88"/>
      <c r="G49904" s="88"/>
      <c r="H49904" s="88"/>
      <c r="I49904" s="88"/>
      <c r="J49904" s="88"/>
      <c r="K49904" s="88"/>
    </row>
    <row r="49905" spans="2:11" ht="12" hidden="1" customHeight="1" x14ac:dyDescent="0.2">
      <c r="B49905" s="88"/>
      <c r="C49905" s="88"/>
      <c r="D49905" s="88"/>
      <c r="E49905" s="88"/>
      <c r="F49905" s="88"/>
      <c r="G49905" s="88"/>
      <c r="H49905" s="88"/>
      <c r="I49905" s="88"/>
      <c r="J49905" s="88"/>
      <c r="K49905" s="88"/>
    </row>
    <row r="49906" spans="2:11" ht="12" hidden="1" customHeight="1" x14ac:dyDescent="0.2">
      <c r="B49906" s="88"/>
      <c r="C49906" s="88"/>
      <c r="D49906" s="88"/>
      <c r="E49906" s="88"/>
      <c r="F49906" s="88"/>
      <c r="G49906" s="88"/>
      <c r="H49906" s="88"/>
      <c r="I49906" s="88"/>
      <c r="J49906" s="88"/>
      <c r="K49906" s="88"/>
    </row>
    <row r="49907" spans="2:11" ht="12" hidden="1" customHeight="1" x14ac:dyDescent="0.2">
      <c r="B49907" s="88"/>
      <c r="C49907" s="88"/>
      <c r="D49907" s="88"/>
      <c r="E49907" s="88"/>
      <c r="F49907" s="88"/>
      <c r="G49907" s="88"/>
      <c r="H49907" s="88"/>
      <c r="I49907" s="88"/>
      <c r="J49907" s="88"/>
      <c r="K49907" s="88"/>
    </row>
    <row r="49908" spans="2:11" ht="12" hidden="1" customHeight="1" x14ac:dyDescent="0.2">
      <c r="B49908" s="88"/>
      <c r="C49908" s="88"/>
      <c r="D49908" s="88"/>
      <c r="E49908" s="88"/>
      <c r="F49908" s="88"/>
      <c r="G49908" s="88"/>
      <c r="H49908" s="88"/>
      <c r="I49908" s="88"/>
      <c r="J49908" s="88"/>
      <c r="K49908" s="88"/>
    </row>
    <row r="49909" spans="2:11" ht="12" hidden="1" customHeight="1" x14ac:dyDescent="0.2">
      <c r="B49909" s="88"/>
      <c r="C49909" s="88"/>
      <c r="D49909" s="88"/>
      <c r="E49909" s="88"/>
      <c r="F49909" s="88"/>
      <c r="G49909" s="88"/>
      <c r="H49909" s="88"/>
      <c r="I49909" s="88"/>
      <c r="J49909" s="88"/>
      <c r="K49909" s="88"/>
    </row>
    <row r="49910" spans="2:11" ht="12" hidden="1" customHeight="1" x14ac:dyDescent="0.2">
      <c r="B49910" s="88"/>
      <c r="C49910" s="88"/>
      <c r="D49910" s="88"/>
      <c r="E49910" s="88"/>
      <c r="F49910" s="88"/>
      <c r="G49910" s="88"/>
      <c r="H49910" s="88"/>
      <c r="I49910" s="88"/>
      <c r="J49910" s="88"/>
      <c r="K49910" s="88"/>
    </row>
    <row r="49911" spans="2:11" ht="12" hidden="1" customHeight="1" x14ac:dyDescent="0.2">
      <c r="B49911" s="88"/>
      <c r="C49911" s="88"/>
      <c r="D49911" s="88"/>
      <c r="E49911" s="88"/>
      <c r="F49911" s="88"/>
      <c r="G49911" s="88"/>
      <c r="H49911" s="88"/>
      <c r="I49911" s="88"/>
      <c r="J49911" s="88"/>
      <c r="K49911" s="88"/>
    </row>
    <row r="49912" spans="2:11" ht="12" hidden="1" customHeight="1" x14ac:dyDescent="0.2">
      <c r="B49912" s="88"/>
      <c r="C49912" s="88"/>
      <c r="D49912" s="88"/>
      <c r="E49912" s="88"/>
      <c r="F49912" s="88"/>
      <c r="G49912" s="88"/>
      <c r="H49912" s="88"/>
      <c r="I49912" s="88"/>
      <c r="J49912" s="88"/>
      <c r="K49912" s="88"/>
    </row>
    <row r="49913" spans="2:11" ht="12" hidden="1" customHeight="1" x14ac:dyDescent="0.2">
      <c r="B49913" s="88"/>
      <c r="C49913" s="88"/>
      <c r="D49913" s="88"/>
      <c r="E49913" s="88"/>
      <c r="F49913" s="88"/>
      <c r="G49913" s="88"/>
      <c r="H49913" s="88"/>
      <c r="I49913" s="88"/>
      <c r="J49913" s="88"/>
      <c r="K49913" s="88"/>
    </row>
    <row r="49914" spans="2:11" ht="12" hidden="1" customHeight="1" x14ac:dyDescent="0.2">
      <c r="B49914" s="88"/>
      <c r="C49914" s="88"/>
      <c r="D49914" s="88"/>
      <c r="E49914" s="88"/>
      <c r="F49914" s="88"/>
      <c r="G49914" s="88"/>
      <c r="H49914" s="88"/>
      <c r="I49914" s="88"/>
      <c r="J49914" s="88"/>
      <c r="K49914" s="88"/>
    </row>
    <row r="49915" spans="2:11" ht="12" hidden="1" customHeight="1" x14ac:dyDescent="0.2">
      <c r="B49915" s="88"/>
      <c r="C49915" s="88"/>
      <c r="D49915" s="88"/>
      <c r="E49915" s="88"/>
      <c r="F49915" s="88"/>
      <c r="G49915" s="88"/>
      <c r="H49915" s="88"/>
      <c r="I49915" s="88"/>
      <c r="J49915" s="88"/>
      <c r="K49915" s="88"/>
    </row>
    <row r="49916" spans="2:11" ht="12" hidden="1" customHeight="1" x14ac:dyDescent="0.2">
      <c r="B49916" s="88"/>
      <c r="C49916" s="88"/>
      <c r="D49916" s="88"/>
      <c r="E49916" s="88"/>
      <c r="F49916" s="88"/>
      <c r="G49916" s="88"/>
      <c r="H49916" s="88"/>
      <c r="I49916" s="88"/>
      <c r="J49916" s="88"/>
      <c r="K49916" s="88"/>
    </row>
    <row r="49917" spans="2:11" ht="12" hidden="1" customHeight="1" x14ac:dyDescent="0.2">
      <c r="B49917" s="88"/>
      <c r="C49917" s="88"/>
      <c r="D49917" s="88"/>
      <c r="E49917" s="88"/>
      <c r="F49917" s="88"/>
      <c r="G49917" s="88"/>
      <c r="H49917" s="88"/>
      <c r="I49917" s="88"/>
      <c r="J49917" s="88"/>
      <c r="K49917" s="88"/>
    </row>
    <row r="49918" spans="2:11" ht="12" hidden="1" customHeight="1" x14ac:dyDescent="0.2">
      <c r="B49918" s="88"/>
      <c r="C49918" s="88"/>
      <c r="D49918" s="88"/>
      <c r="E49918" s="88"/>
      <c r="F49918" s="88"/>
      <c r="G49918" s="88"/>
      <c r="H49918" s="88"/>
      <c r="I49918" s="88"/>
      <c r="J49918" s="88"/>
      <c r="K49918" s="88"/>
    </row>
    <row r="49919" spans="2:11" ht="12" hidden="1" customHeight="1" x14ac:dyDescent="0.2">
      <c r="B49919" s="88"/>
      <c r="C49919" s="88"/>
      <c r="D49919" s="88"/>
      <c r="E49919" s="88"/>
      <c r="F49919" s="88"/>
      <c r="G49919" s="88"/>
      <c r="H49919" s="88"/>
      <c r="I49919" s="88"/>
      <c r="J49919" s="88"/>
      <c r="K49919" s="88"/>
    </row>
    <row r="49920" spans="2:11" ht="12" hidden="1" customHeight="1" x14ac:dyDescent="0.2">
      <c r="B49920" s="88"/>
      <c r="C49920" s="88"/>
      <c r="D49920" s="88"/>
      <c r="E49920" s="88"/>
      <c r="F49920" s="88"/>
      <c r="G49920" s="88"/>
      <c r="H49920" s="88"/>
      <c r="I49920" s="88"/>
      <c r="J49920" s="88"/>
      <c r="K49920" s="88"/>
    </row>
    <row r="49921" spans="2:11" ht="12" hidden="1" customHeight="1" x14ac:dyDescent="0.2">
      <c r="B49921" s="88"/>
      <c r="C49921" s="88"/>
      <c r="D49921" s="88"/>
      <c r="E49921" s="88"/>
      <c r="F49921" s="88"/>
      <c r="G49921" s="88"/>
      <c r="H49921" s="88"/>
      <c r="I49921" s="88"/>
      <c r="J49921" s="88"/>
      <c r="K49921" s="88"/>
    </row>
    <row r="49922" spans="2:11" ht="12" hidden="1" customHeight="1" x14ac:dyDescent="0.2">
      <c r="B49922" s="88"/>
      <c r="C49922" s="88"/>
      <c r="D49922" s="88"/>
      <c r="E49922" s="88"/>
      <c r="F49922" s="88"/>
      <c r="G49922" s="88"/>
      <c r="H49922" s="88"/>
      <c r="I49922" s="88"/>
      <c r="J49922" s="88"/>
      <c r="K49922" s="88"/>
    </row>
    <row r="49923" spans="2:11" ht="12" hidden="1" customHeight="1" x14ac:dyDescent="0.2">
      <c r="B49923" s="88"/>
      <c r="C49923" s="88"/>
      <c r="D49923" s="88"/>
      <c r="E49923" s="88"/>
      <c r="F49923" s="88"/>
      <c r="G49923" s="88"/>
      <c r="H49923" s="88"/>
      <c r="I49923" s="88"/>
      <c r="J49923" s="88"/>
      <c r="K49923" s="88"/>
    </row>
    <row r="49924" spans="2:11" ht="12" hidden="1" customHeight="1" x14ac:dyDescent="0.2">
      <c r="B49924" s="88"/>
      <c r="C49924" s="88"/>
      <c r="D49924" s="88"/>
      <c r="E49924" s="88"/>
      <c r="F49924" s="88"/>
      <c r="G49924" s="88"/>
      <c r="H49924" s="88"/>
      <c r="I49924" s="88"/>
      <c r="J49924" s="88"/>
      <c r="K49924" s="88"/>
    </row>
    <row r="49925" spans="2:11" ht="12" hidden="1" customHeight="1" x14ac:dyDescent="0.2">
      <c r="B49925" s="88"/>
      <c r="C49925" s="88"/>
      <c r="D49925" s="88"/>
      <c r="E49925" s="88"/>
      <c r="F49925" s="88"/>
      <c r="G49925" s="88"/>
      <c r="H49925" s="88"/>
      <c r="I49925" s="88"/>
      <c r="J49925" s="88"/>
      <c r="K49925" s="88"/>
    </row>
    <row r="49926" spans="2:11" ht="12" hidden="1" customHeight="1" x14ac:dyDescent="0.2">
      <c r="B49926" s="88"/>
      <c r="C49926" s="88"/>
      <c r="D49926" s="88"/>
      <c r="E49926" s="88"/>
      <c r="F49926" s="88"/>
      <c r="G49926" s="88"/>
      <c r="H49926" s="88"/>
      <c r="I49926" s="88"/>
      <c r="J49926" s="88"/>
      <c r="K49926" s="88"/>
    </row>
    <row r="49927" spans="2:11" ht="12" hidden="1" customHeight="1" x14ac:dyDescent="0.2">
      <c r="B49927" s="88"/>
      <c r="C49927" s="88"/>
      <c r="D49927" s="88"/>
      <c r="E49927" s="88"/>
      <c r="F49927" s="88"/>
      <c r="G49927" s="88"/>
      <c r="H49927" s="88"/>
      <c r="I49927" s="88"/>
      <c r="J49927" s="88"/>
      <c r="K49927" s="88"/>
    </row>
    <row r="49928" spans="2:11" ht="12" hidden="1" customHeight="1" x14ac:dyDescent="0.2">
      <c r="B49928" s="88"/>
      <c r="C49928" s="88"/>
      <c r="D49928" s="88"/>
      <c r="E49928" s="88"/>
      <c r="F49928" s="88"/>
      <c r="G49928" s="88"/>
      <c r="H49928" s="88"/>
      <c r="I49928" s="88"/>
      <c r="J49928" s="88"/>
      <c r="K49928" s="88"/>
    </row>
    <row r="49929" spans="2:11" ht="12" hidden="1" customHeight="1" x14ac:dyDescent="0.2">
      <c r="B49929" s="88"/>
      <c r="C49929" s="88"/>
      <c r="D49929" s="88"/>
      <c r="E49929" s="88"/>
      <c r="F49929" s="88"/>
      <c r="G49929" s="88"/>
      <c r="H49929" s="88"/>
      <c r="I49929" s="88"/>
      <c r="J49929" s="88"/>
      <c r="K49929" s="88"/>
    </row>
    <row r="49930" spans="2:11" ht="12" hidden="1" customHeight="1" x14ac:dyDescent="0.2">
      <c r="B49930" s="88"/>
      <c r="C49930" s="88"/>
      <c r="D49930" s="88"/>
      <c r="E49930" s="88"/>
      <c r="F49930" s="88"/>
      <c r="G49930" s="88"/>
      <c r="H49930" s="88"/>
      <c r="I49930" s="88"/>
      <c r="J49930" s="88"/>
      <c r="K49930" s="88"/>
    </row>
    <row r="49931" spans="2:11" ht="12" hidden="1" customHeight="1" x14ac:dyDescent="0.2">
      <c r="B49931" s="88"/>
      <c r="C49931" s="88"/>
      <c r="D49931" s="88"/>
      <c r="E49931" s="88"/>
      <c r="F49931" s="88"/>
      <c r="G49931" s="88"/>
      <c r="H49931" s="88"/>
      <c r="I49931" s="88"/>
      <c r="J49931" s="88"/>
      <c r="K49931" s="88"/>
    </row>
    <row r="49932" spans="2:11" ht="12" hidden="1" customHeight="1" x14ac:dyDescent="0.2">
      <c r="B49932" s="88"/>
      <c r="C49932" s="88"/>
      <c r="D49932" s="88"/>
      <c r="E49932" s="88"/>
      <c r="F49932" s="88"/>
      <c r="G49932" s="88"/>
      <c r="H49932" s="88"/>
      <c r="I49932" s="88"/>
      <c r="J49932" s="88"/>
      <c r="K49932" s="88"/>
    </row>
    <row r="49933" spans="2:11" ht="12" hidden="1" customHeight="1" x14ac:dyDescent="0.2">
      <c r="B49933" s="88"/>
      <c r="C49933" s="88"/>
      <c r="D49933" s="88"/>
      <c r="E49933" s="88"/>
      <c r="F49933" s="88"/>
      <c r="G49933" s="88"/>
      <c r="H49933" s="88"/>
      <c r="I49933" s="88"/>
      <c r="J49933" s="88"/>
      <c r="K49933" s="88"/>
    </row>
    <row r="49934" spans="2:11" ht="12" hidden="1" customHeight="1" x14ac:dyDescent="0.2">
      <c r="B49934" s="88"/>
      <c r="C49934" s="88"/>
      <c r="D49934" s="88"/>
      <c r="E49934" s="88"/>
      <c r="F49934" s="88"/>
      <c r="G49934" s="88"/>
      <c r="H49934" s="88"/>
      <c r="I49934" s="88"/>
      <c r="J49934" s="88"/>
      <c r="K49934" s="88"/>
    </row>
    <row r="49935" spans="2:11" ht="12" hidden="1" customHeight="1" x14ac:dyDescent="0.2">
      <c r="B49935" s="88"/>
      <c r="C49935" s="88"/>
      <c r="D49935" s="88"/>
      <c r="E49935" s="88"/>
      <c r="F49935" s="88"/>
      <c r="G49935" s="88"/>
      <c r="H49935" s="88"/>
      <c r="I49935" s="88"/>
      <c r="J49935" s="88"/>
      <c r="K49935" s="88"/>
    </row>
    <row r="49936" spans="2:11" ht="12" hidden="1" customHeight="1" x14ac:dyDescent="0.2">
      <c r="B49936" s="88"/>
      <c r="C49936" s="88"/>
      <c r="D49936" s="88"/>
      <c r="E49936" s="88"/>
      <c r="F49936" s="88"/>
      <c r="G49936" s="88"/>
      <c r="H49936" s="88"/>
      <c r="I49936" s="88"/>
      <c r="J49936" s="88"/>
      <c r="K49936" s="88"/>
    </row>
    <row r="49937" spans="2:11" ht="12" hidden="1" customHeight="1" x14ac:dyDescent="0.2">
      <c r="B49937" s="88"/>
      <c r="C49937" s="88"/>
      <c r="D49937" s="88"/>
      <c r="E49937" s="88"/>
      <c r="F49937" s="88"/>
      <c r="G49937" s="88"/>
      <c r="H49937" s="88"/>
      <c r="I49937" s="88"/>
      <c r="J49937" s="88"/>
      <c r="K49937" s="88"/>
    </row>
    <row r="49938" spans="2:11" ht="12" hidden="1" customHeight="1" x14ac:dyDescent="0.2">
      <c r="B49938" s="88"/>
      <c r="C49938" s="88"/>
      <c r="D49938" s="88"/>
      <c r="E49938" s="88"/>
      <c r="F49938" s="88"/>
      <c r="G49938" s="88"/>
      <c r="H49938" s="88"/>
      <c r="I49938" s="88"/>
      <c r="J49938" s="88"/>
      <c r="K49938" s="88"/>
    </row>
    <row r="49939" spans="2:11" ht="12" hidden="1" customHeight="1" x14ac:dyDescent="0.2">
      <c r="B49939" s="88"/>
      <c r="C49939" s="88"/>
      <c r="D49939" s="88"/>
      <c r="E49939" s="88"/>
      <c r="F49939" s="88"/>
      <c r="G49939" s="88"/>
      <c r="H49939" s="88"/>
      <c r="I49939" s="88"/>
      <c r="J49939" s="88"/>
      <c r="K49939" s="88"/>
    </row>
    <row r="49940" spans="2:11" ht="12" hidden="1" customHeight="1" x14ac:dyDescent="0.2">
      <c r="B49940" s="88"/>
      <c r="C49940" s="88"/>
      <c r="D49940" s="88"/>
      <c r="E49940" s="88"/>
      <c r="F49940" s="88"/>
      <c r="G49940" s="88"/>
      <c r="H49940" s="88"/>
      <c r="I49940" s="88"/>
      <c r="J49940" s="88"/>
      <c r="K49940" s="88"/>
    </row>
    <row r="49941" spans="2:11" ht="12" hidden="1" customHeight="1" x14ac:dyDescent="0.2">
      <c r="B49941" s="88"/>
      <c r="C49941" s="88"/>
      <c r="D49941" s="88"/>
      <c r="E49941" s="88"/>
      <c r="F49941" s="88"/>
      <c r="G49941" s="88"/>
      <c r="H49941" s="88"/>
      <c r="I49941" s="88"/>
      <c r="J49941" s="88"/>
      <c r="K49941" s="88"/>
    </row>
    <row r="49942" spans="2:11" ht="12" hidden="1" customHeight="1" x14ac:dyDescent="0.2">
      <c r="B49942" s="88"/>
      <c r="C49942" s="88"/>
      <c r="D49942" s="88"/>
      <c r="E49942" s="88"/>
      <c r="F49942" s="88"/>
      <c r="G49942" s="88"/>
      <c r="H49942" s="88"/>
      <c r="I49942" s="88"/>
      <c r="J49942" s="88"/>
      <c r="K49942" s="88"/>
    </row>
    <row r="49943" spans="2:11" ht="12" hidden="1" customHeight="1" x14ac:dyDescent="0.2">
      <c r="B49943" s="88"/>
      <c r="C49943" s="88"/>
      <c r="D49943" s="88"/>
      <c r="E49943" s="88"/>
      <c r="F49943" s="88"/>
      <c r="G49943" s="88"/>
      <c r="H49943" s="88"/>
      <c r="I49943" s="88"/>
      <c r="J49943" s="88"/>
      <c r="K49943" s="88"/>
    </row>
    <row r="49944" spans="2:11" ht="12" hidden="1" customHeight="1" x14ac:dyDescent="0.2">
      <c r="B49944" s="88"/>
      <c r="C49944" s="88"/>
      <c r="D49944" s="88"/>
      <c r="E49944" s="88"/>
      <c r="F49944" s="88"/>
      <c r="G49944" s="88"/>
      <c r="H49944" s="88"/>
      <c r="I49944" s="88"/>
      <c r="J49944" s="88"/>
      <c r="K49944" s="88"/>
    </row>
    <row r="49945" spans="2:11" ht="12" hidden="1" customHeight="1" x14ac:dyDescent="0.2">
      <c r="B49945" s="88"/>
      <c r="C49945" s="88"/>
      <c r="D49945" s="88"/>
      <c r="E49945" s="88"/>
      <c r="F49945" s="88"/>
      <c r="G49945" s="88"/>
      <c r="H49945" s="88"/>
      <c r="I49945" s="88"/>
      <c r="J49945" s="88"/>
      <c r="K49945" s="88"/>
    </row>
    <row r="49946" spans="2:11" ht="12" hidden="1" customHeight="1" x14ac:dyDescent="0.2">
      <c r="B49946" s="88"/>
      <c r="C49946" s="88"/>
      <c r="D49946" s="88"/>
      <c r="E49946" s="88"/>
      <c r="F49946" s="88"/>
      <c r="G49946" s="88"/>
      <c r="H49946" s="88"/>
      <c r="I49946" s="88"/>
      <c r="J49946" s="88"/>
      <c r="K49946" s="88"/>
    </row>
    <row r="49947" spans="2:11" ht="12" hidden="1" customHeight="1" x14ac:dyDescent="0.2">
      <c r="B49947" s="88"/>
      <c r="C49947" s="88"/>
      <c r="D49947" s="88"/>
      <c r="E49947" s="88"/>
      <c r="F49947" s="88"/>
      <c r="G49947" s="88"/>
      <c r="H49947" s="88"/>
      <c r="I49947" s="88"/>
      <c r="J49947" s="88"/>
      <c r="K49947" s="88"/>
    </row>
    <row r="49948" spans="2:11" ht="12" hidden="1" customHeight="1" x14ac:dyDescent="0.2">
      <c r="B49948" s="88"/>
      <c r="C49948" s="88"/>
      <c r="D49948" s="88"/>
      <c r="E49948" s="88"/>
      <c r="F49948" s="88"/>
      <c r="G49948" s="88"/>
      <c r="H49948" s="88"/>
      <c r="I49948" s="88"/>
      <c r="J49948" s="88"/>
      <c r="K49948" s="88"/>
    </row>
    <row r="49949" spans="2:11" ht="12" hidden="1" customHeight="1" x14ac:dyDescent="0.2">
      <c r="B49949" s="88"/>
      <c r="C49949" s="88"/>
      <c r="D49949" s="88"/>
      <c r="E49949" s="88"/>
      <c r="F49949" s="88"/>
      <c r="G49949" s="88"/>
      <c r="H49949" s="88"/>
      <c r="I49949" s="88"/>
      <c r="J49949" s="88"/>
      <c r="K49949" s="88"/>
    </row>
    <row r="49950" spans="2:11" ht="12" hidden="1" customHeight="1" x14ac:dyDescent="0.2">
      <c r="B49950" s="88"/>
      <c r="C49950" s="88"/>
      <c r="D49950" s="88"/>
      <c r="E49950" s="88"/>
      <c r="F49950" s="88"/>
      <c r="G49950" s="88"/>
      <c r="H49950" s="88"/>
      <c r="I49950" s="88"/>
      <c r="J49950" s="88"/>
      <c r="K49950" s="88"/>
    </row>
    <row r="49951" spans="2:11" ht="12" hidden="1" customHeight="1" x14ac:dyDescent="0.2">
      <c r="B49951" s="88"/>
      <c r="C49951" s="88"/>
      <c r="D49951" s="88"/>
      <c r="E49951" s="88"/>
      <c r="F49951" s="88"/>
      <c r="G49951" s="88"/>
      <c r="H49951" s="88"/>
      <c r="I49951" s="88"/>
      <c r="J49951" s="88"/>
      <c r="K49951" s="88"/>
    </row>
    <row r="49952" spans="2:11" ht="12" hidden="1" customHeight="1" x14ac:dyDescent="0.2">
      <c r="B49952" s="88"/>
      <c r="C49952" s="88"/>
      <c r="D49952" s="88"/>
      <c r="E49952" s="88"/>
      <c r="F49952" s="88"/>
      <c r="G49952" s="88"/>
      <c r="H49952" s="88"/>
      <c r="I49952" s="88"/>
      <c r="J49952" s="88"/>
      <c r="K49952" s="88"/>
    </row>
    <row r="49953" spans="2:11" ht="12" hidden="1" customHeight="1" x14ac:dyDescent="0.2">
      <c r="B49953" s="88"/>
      <c r="C49953" s="88"/>
      <c r="D49953" s="88"/>
      <c r="E49953" s="88"/>
      <c r="F49953" s="88"/>
      <c r="G49953" s="88"/>
      <c r="H49953" s="88"/>
      <c r="I49953" s="88"/>
      <c r="J49953" s="88"/>
      <c r="K49953" s="88"/>
    </row>
    <row r="49954" spans="2:11" ht="12" hidden="1" customHeight="1" x14ac:dyDescent="0.2">
      <c r="B49954" s="88"/>
      <c r="C49954" s="88"/>
      <c r="D49954" s="88"/>
      <c r="E49954" s="88"/>
      <c r="F49954" s="88"/>
      <c r="G49954" s="88"/>
      <c r="H49954" s="88"/>
      <c r="I49954" s="88"/>
      <c r="J49954" s="88"/>
      <c r="K49954" s="88"/>
    </row>
    <row r="49955" spans="2:11" ht="12" hidden="1" customHeight="1" x14ac:dyDescent="0.2">
      <c r="B49955" s="88"/>
      <c r="C49955" s="88"/>
      <c r="D49955" s="88"/>
      <c r="E49955" s="88"/>
      <c r="F49955" s="88"/>
      <c r="G49955" s="88"/>
      <c r="H49955" s="88"/>
      <c r="I49955" s="88"/>
      <c r="J49955" s="88"/>
      <c r="K49955" s="88"/>
    </row>
    <row r="49956" spans="2:11" ht="12" hidden="1" customHeight="1" x14ac:dyDescent="0.2">
      <c r="B49956" s="88"/>
      <c r="C49956" s="88"/>
      <c r="D49956" s="88"/>
      <c r="E49956" s="88"/>
      <c r="F49956" s="88"/>
      <c r="G49956" s="88"/>
      <c r="H49956" s="88"/>
      <c r="I49956" s="88"/>
      <c r="J49956" s="88"/>
      <c r="K49956" s="88"/>
    </row>
    <row r="49957" spans="2:11" ht="12" hidden="1" customHeight="1" x14ac:dyDescent="0.2">
      <c r="B49957" s="88"/>
      <c r="C49957" s="88"/>
      <c r="D49957" s="88"/>
      <c r="E49957" s="88"/>
      <c r="F49957" s="88"/>
      <c r="G49957" s="88"/>
      <c r="H49957" s="88"/>
      <c r="I49957" s="88"/>
      <c r="J49957" s="88"/>
      <c r="K49957" s="88"/>
    </row>
    <row r="49958" spans="2:11" ht="12" hidden="1" customHeight="1" x14ac:dyDescent="0.2">
      <c r="B49958" s="88"/>
      <c r="C49958" s="88"/>
      <c r="D49958" s="88"/>
      <c r="E49958" s="88"/>
      <c r="F49958" s="88"/>
      <c r="G49958" s="88"/>
      <c r="H49958" s="88"/>
      <c r="I49958" s="88"/>
      <c r="J49958" s="88"/>
      <c r="K49958" s="88"/>
    </row>
    <row r="49959" spans="2:11" ht="12" hidden="1" customHeight="1" x14ac:dyDescent="0.2">
      <c r="B49959" s="88"/>
      <c r="C49959" s="88"/>
      <c r="D49959" s="88"/>
      <c r="E49959" s="88"/>
      <c r="F49959" s="88"/>
      <c r="G49959" s="88"/>
      <c r="H49959" s="88"/>
      <c r="I49959" s="88"/>
      <c r="J49959" s="88"/>
      <c r="K49959" s="88"/>
    </row>
    <row r="49960" spans="2:11" ht="12" hidden="1" customHeight="1" x14ac:dyDescent="0.2">
      <c r="B49960" s="88"/>
      <c r="C49960" s="88"/>
      <c r="D49960" s="88"/>
      <c r="E49960" s="88"/>
      <c r="F49960" s="88"/>
      <c r="G49960" s="88"/>
      <c r="H49960" s="88"/>
      <c r="I49960" s="88"/>
      <c r="J49960" s="88"/>
      <c r="K49960" s="88"/>
    </row>
    <row r="49961" spans="2:11" ht="12" hidden="1" customHeight="1" x14ac:dyDescent="0.2">
      <c r="B49961" s="88"/>
      <c r="C49961" s="88"/>
      <c r="D49961" s="88"/>
      <c r="E49961" s="88"/>
      <c r="F49961" s="88"/>
      <c r="G49961" s="88"/>
      <c r="H49961" s="88"/>
      <c r="I49961" s="88"/>
      <c r="J49961" s="88"/>
      <c r="K49961" s="88"/>
    </row>
    <row r="49962" spans="2:11" ht="12" hidden="1" customHeight="1" x14ac:dyDescent="0.2">
      <c r="B49962" s="88"/>
      <c r="C49962" s="88"/>
      <c r="D49962" s="88"/>
      <c r="E49962" s="88"/>
      <c r="F49962" s="88"/>
      <c r="G49962" s="88"/>
      <c r="H49962" s="88"/>
      <c r="I49962" s="88"/>
      <c r="J49962" s="88"/>
      <c r="K49962" s="88"/>
    </row>
    <row r="49963" spans="2:11" ht="12" hidden="1" customHeight="1" x14ac:dyDescent="0.2">
      <c r="B49963" s="88"/>
      <c r="C49963" s="88"/>
      <c r="D49963" s="88"/>
      <c r="E49963" s="88"/>
      <c r="F49963" s="88"/>
      <c r="G49963" s="88"/>
      <c r="H49963" s="88"/>
      <c r="I49963" s="88"/>
      <c r="J49963" s="88"/>
      <c r="K49963" s="88"/>
    </row>
    <row r="49964" spans="2:11" ht="12" hidden="1" customHeight="1" x14ac:dyDescent="0.2">
      <c r="B49964" s="88"/>
      <c r="C49964" s="88"/>
      <c r="D49964" s="88"/>
      <c r="E49964" s="88"/>
      <c r="F49964" s="88"/>
      <c r="G49964" s="88"/>
      <c r="H49964" s="88"/>
      <c r="I49964" s="88"/>
      <c r="J49964" s="88"/>
      <c r="K49964" s="88"/>
    </row>
    <row r="49965" spans="2:11" ht="12" hidden="1" customHeight="1" x14ac:dyDescent="0.2">
      <c r="B49965" s="88"/>
      <c r="C49965" s="88"/>
      <c r="D49965" s="88"/>
      <c r="E49965" s="88"/>
      <c r="F49965" s="88"/>
      <c r="G49965" s="88"/>
      <c r="H49965" s="88"/>
      <c r="I49965" s="88"/>
      <c r="J49965" s="88"/>
      <c r="K49965" s="88"/>
    </row>
    <row r="49966" spans="2:11" ht="12" hidden="1" customHeight="1" x14ac:dyDescent="0.2">
      <c r="B49966" s="88"/>
      <c r="C49966" s="88"/>
      <c r="D49966" s="88"/>
      <c r="E49966" s="88"/>
      <c r="F49966" s="88"/>
      <c r="G49966" s="88"/>
      <c r="H49966" s="88"/>
      <c r="I49966" s="88"/>
      <c r="J49966" s="88"/>
      <c r="K49966" s="88"/>
    </row>
    <row r="49967" spans="2:11" ht="12" hidden="1" customHeight="1" x14ac:dyDescent="0.2">
      <c r="B49967" s="88"/>
      <c r="C49967" s="88"/>
      <c r="D49967" s="88"/>
      <c r="E49967" s="88"/>
      <c r="F49967" s="88"/>
      <c r="G49967" s="88"/>
      <c r="H49967" s="88"/>
      <c r="I49967" s="88"/>
      <c r="J49967" s="88"/>
      <c r="K49967" s="88"/>
    </row>
    <row r="49968" spans="2:11" ht="12" hidden="1" customHeight="1" x14ac:dyDescent="0.2">
      <c r="B49968" s="88"/>
      <c r="C49968" s="88"/>
      <c r="D49968" s="88"/>
      <c r="E49968" s="88"/>
      <c r="F49968" s="88"/>
      <c r="G49968" s="88"/>
      <c r="H49968" s="88"/>
      <c r="I49968" s="88"/>
      <c r="J49968" s="88"/>
      <c r="K49968" s="88"/>
    </row>
    <row r="49969" spans="2:11" ht="12" hidden="1" customHeight="1" x14ac:dyDescent="0.2">
      <c r="B49969" s="88"/>
      <c r="C49969" s="88"/>
      <c r="D49969" s="88"/>
      <c r="E49969" s="88"/>
      <c r="F49969" s="88"/>
      <c r="G49969" s="88"/>
      <c r="H49969" s="88"/>
      <c r="I49969" s="88"/>
      <c r="J49969" s="88"/>
      <c r="K49969" s="88"/>
    </row>
    <row r="49970" spans="2:11" ht="12" hidden="1" customHeight="1" x14ac:dyDescent="0.2">
      <c r="B49970" s="88"/>
      <c r="C49970" s="88"/>
      <c r="D49970" s="88"/>
      <c r="E49970" s="88"/>
      <c r="F49970" s="88"/>
      <c r="G49970" s="88"/>
      <c r="H49970" s="88"/>
      <c r="I49970" s="88"/>
      <c r="J49970" s="88"/>
      <c r="K49970" s="88"/>
    </row>
    <row r="49971" spans="2:11" ht="12" hidden="1" customHeight="1" x14ac:dyDescent="0.2">
      <c r="B49971" s="88"/>
      <c r="C49971" s="88"/>
      <c r="D49971" s="88"/>
      <c r="E49971" s="88"/>
      <c r="F49971" s="88"/>
      <c r="G49971" s="88"/>
      <c r="H49971" s="88"/>
      <c r="I49971" s="88"/>
      <c r="J49971" s="88"/>
      <c r="K49971" s="88"/>
    </row>
    <row r="49972" spans="2:11" ht="12" hidden="1" customHeight="1" x14ac:dyDescent="0.2">
      <c r="B49972" s="88"/>
      <c r="C49972" s="88"/>
      <c r="D49972" s="88"/>
      <c r="E49972" s="88"/>
      <c r="F49972" s="88"/>
      <c r="G49972" s="88"/>
      <c r="H49972" s="88"/>
      <c r="I49972" s="88"/>
      <c r="J49972" s="88"/>
      <c r="K49972" s="88"/>
    </row>
    <row r="49973" spans="2:11" ht="12" hidden="1" customHeight="1" x14ac:dyDescent="0.2">
      <c r="B49973" s="88"/>
      <c r="C49973" s="88"/>
      <c r="D49973" s="88"/>
      <c r="E49973" s="88"/>
      <c r="F49973" s="88"/>
      <c r="G49973" s="88"/>
      <c r="H49973" s="88"/>
      <c r="I49973" s="88"/>
      <c r="J49973" s="88"/>
      <c r="K49973" s="88"/>
    </row>
    <row r="49974" spans="2:11" ht="12" hidden="1" customHeight="1" x14ac:dyDescent="0.2">
      <c r="B49974" s="88"/>
      <c r="C49974" s="88"/>
      <c r="D49974" s="88"/>
      <c r="E49974" s="88"/>
      <c r="F49974" s="88"/>
      <c r="G49974" s="88"/>
      <c r="H49974" s="88"/>
      <c r="I49974" s="88"/>
      <c r="J49974" s="88"/>
      <c r="K49974" s="88"/>
    </row>
    <row r="49975" spans="2:11" ht="12" hidden="1" customHeight="1" x14ac:dyDescent="0.2">
      <c r="B49975" s="88"/>
      <c r="C49975" s="88"/>
      <c r="D49975" s="88"/>
      <c r="E49975" s="88"/>
      <c r="F49975" s="88"/>
      <c r="G49975" s="88"/>
      <c r="H49975" s="88"/>
      <c r="I49975" s="88"/>
      <c r="J49975" s="88"/>
      <c r="K49975" s="88"/>
    </row>
    <row r="49976" spans="2:11" ht="12" hidden="1" customHeight="1" x14ac:dyDescent="0.2">
      <c r="B49976" s="88"/>
      <c r="C49976" s="88"/>
      <c r="D49976" s="88"/>
      <c r="E49976" s="88"/>
      <c r="F49976" s="88"/>
      <c r="G49976" s="88"/>
      <c r="H49976" s="88"/>
      <c r="I49976" s="88"/>
      <c r="J49976" s="88"/>
      <c r="K49976" s="88"/>
    </row>
    <row r="49977" spans="2:11" ht="12" hidden="1" customHeight="1" x14ac:dyDescent="0.2">
      <c r="B49977" s="88"/>
      <c r="C49977" s="88"/>
      <c r="D49977" s="88"/>
      <c r="E49977" s="88"/>
      <c r="F49977" s="88"/>
      <c r="G49977" s="88"/>
      <c r="H49977" s="88"/>
      <c r="I49977" s="88"/>
      <c r="J49977" s="88"/>
      <c r="K49977" s="88"/>
    </row>
    <row r="49978" spans="2:11" ht="12" hidden="1" customHeight="1" x14ac:dyDescent="0.2">
      <c r="B49978" s="88"/>
      <c r="C49978" s="88"/>
      <c r="D49978" s="88"/>
      <c r="E49978" s="88"/>
      <c r="F49978" s="88"/>
      <c r="G49978" s="88"/>
      <c r="H49978" s="88"/>
      <c r="I49978" s="88"/>
      <c r="J49978" s="88"/>
      <c r="K49978" s="88"/>
    </row>
    <row r="49979" spans="2:11" ht="12" hidden="1" customHeight="1" x14ac:dyDescent="0.2">
      <c r="B49979" s="88"/>
      <c r="C49979" s="88"/>
      <c r="D49979" s="88"/>
      <c r="E49979" s="88"/>
      <c r="F49979" s="88"/>
      <c r="G49979" s="88"/>
      <c r="H49979" s="88"/>
      <c r="I49979" s="88"/>
      <c r="J49979" s="88"/>
      <c r="K49979" s="88"/>
    </row>
    <row r="49980" spans="2:11" ht="12" hidden="1" customHeight="1" x14ac:dyDescent="0.2">
      <c r="B49980" s="88"/>
      <c r="C49980" s="88"/>
      <c r="D49980" s="88"/>
      <c r="E49980" s="88"/>
      <c r="F49980" s="88"/>
      <c r="G49980" s="88"/>
      <c r="H49980" s="88"/>
      <c r="I49980" s="88"/>
      <c r="J49980" s="88"/>
      <c r="K49980" s="88"/>
    </row>
    <row r="49981" spans="2:11" ht="12" hidden="1" customHeight="1" x14ac:dyDescent="0.2">
      <c r="B49981" s="88"/>
      <c r="C49981" s="88"/>
      <c r="D49981" s="88"/>
      <c r="E49981" s="88"/>
      <c r="F49981" s="88"/>
      <c r="G49981" s="88"/>
      <c r="H49981" s="88"/>
      <c r="I49981" s="88"/>
      <c r="J49981" s="88"/>
      <c r="K49981" s="88"/>
    </row>
    <row r="49982" spans="2:11" ht="12" hidden="1" customHeight="1" x14ac:dyDescent="0.2">
      <c r="B49982" s="88"/>
      <c r="C49982" s="88"/>
      <c r="D49982" s="88"/>
      <c r="E49982" s="88"/>
      <c r="F49982" s="88"/>
      <c r="G49982" s="88"/>
      <c r="H49982" s="88"/>
      <c r="I49982" s="88"/>
      <c r="J49982" s="88"/>
      <c r="K49982" s="88"/>
    </row>
    <row r="49983" spans="2:11" ht="12" hidden="1" customHeight="1" x14ac:dyDescent="0.2">
      <c r="B49983" s="88"/>
      <c r="C49983" s="88"/>
      <c r="D49983" s="88"/>
      <c r="E49983" s="88"/>
      <c r="F49983" s="88"/>
      <c r="G49983" s="88"/>
      <c r="H49983" s="88"/>
      <c r="I49983" s="88"/>
      <c r="J49983" s="88"/>
      <c r="K49983" s="88"/>
    </row>
    <row r="49984" spans="2:11" ht="12" hidden="1" customHeight="1" x14ac:dyDescent="0.2">
      <c r="B49984" s="88"/>
      <c r="C49984" s="88"/>
      <c r="D49984" s="88"/>
      <c r="E49984" s="88"/>
      <c r="F49984" s="88"/>
      <c r="G49984" s="88"/>
      <c r="H49984" s="88"/>
      <c r="I49984" s="88"/>
      <c r="J49984" s="88"/>
      <c r="K49984" s="88"/>
    </row>
    <row r="49985" spans="2:11" ht="12" hidden="1" customHeight="1" x14ac:dyDescent="0.2">
      <c r="B49985" s="88"/>
      <c r="C49985" s="88"/>
      <c r="D49985" s="88"/>
      <c r="E49985" s="88"/>
      <c r="F49985" s="88"/>
      <c r="G49985" s="88"/>
      <c r="H49985" s="88"/>
      <c r="I49985" s="88"/>
      <c r="J49985" s="88"/>
      <c r="K49985" s="88"/>
    </row>
    <row r="49986" spans="2:11" ht="12" hidden="1" customHeight="1" x14ac:dyDescent="0.2">
      <c r="B49986" s="88"/>
      <c r="C49986" s="88"/>
      <c r="D49986" s="88"/>
      <c r="E49986" s="88"/>
      <c r="F49986" s="88"/>
      <c r="G49986" s="88"/>
      <c r="H49986" s="88"/>
      <c r="I49986" s="88"/>
      <c r="J49986" s="88"/>
      <c r="K49986" s="88"/>
    </row>
    <row r="49987" spans="2:11" ht="12" hidden="1" customHeight="1" x14ac:dyDescent="0.2">
      <c r="B49987" s="88"/>
      <c r="C49987" s="88"/>
      <c r="D49987" s="88"/>
      <c r="E49987" s="88"/>
      <c r="F49987" s="88"/>
      <c r="G49987" s="88"/>
      <c r="H49987" s="88"/>
      <c r="I49987" s="88"/>
      <c r="J49987" s="88"/>
      <c r="K49987" s="88"/>
    </row>
    <row r="49988" spans="2:11" ht="12" hidden="1" customHeight="1" x14ac:dyDescent="0.2">
      <c r="B49988" s="88"/>
      <c r="C49988" s="88"/>
      <c r="D49988" s="88"/>
      <c r="E49988" s="88"/>
      <c r="F49988" s="88"/>
      <c r="G49988" s="88"/>
      <c r="H49988" s="88"/>
      <c r="I49988" s="88"/>
      <c r="J49988" s="88"/>
      <c r="K49988" s="88"/>
    </row>
    <row r="49989" spans="2:11" ht="12" hidden="1" customHeight="1" x14ac:dyDescent="0.2">
      <c r="B49989" s="88"/>
      <c r="C49989" s="88"/>
      <c r="D49989" s="88"/>
      <c r="E49989" s="88"/>
      <c r="F49989" s="88"/>
      <c r="G49989" s="88"/>
      <c r="H49989" s="88"/>
      <c r="I49989" s="88"/>
      <c r="J49989" s="88"/>
      <c r="K49989" s="88"/>
    </row>
    <row r="49990" spans="2:11" ht="12" hidden="1" customHeight="1" x14ac:dyDescent="0.2">
      <c r="B49990" s="88"/>
      <c r="C49990" s="88"/>
      <c r="D49990" s="88"/>
      <c r="E49990" s="88"/>
      <c r="F49990" s="88"/>
      <c r="G49990" s="88"/>
      <c r="H49990" s="88"/>
      <c r="I49990" s="88"/>
      <c r="J49990" s="88"/>
      <c r="K49990" s="88"/>
    </row>
    <row r="49991" spans="2:11" ht="12" hidden="1" customHeight="1" x14ac:dyDescent="0.2">
      <c r="B49991" s="88"/>
      <c r="C49991" s="88"/>
      <c r="D49991" s="88"/>
      <c r="E49991" s="88"/>
      <c r="F49991" s="88"/>
      <c r="G49991" s="88"/>
      <c r="H49991" s="88"/>
      <c r="I49991" s="88"/>
      <c r="J49991" s="88"/>
      <c r="K49991" s="88"/>
    </row>
    <row r="49992" spans="2:11" ht="12" hidden="1" customHeight="1" x14ac:dyDescent="0.2">
      <c r="B49992" s="88"/>
      <c r="C49992" s="88"/>
      <c r="D49992" s="88"/>
      <c r="E49992" s="88"/>
      <c r="F49992" s="88"/>
      <c r="G49992" s="88"/>
      <c r="H49992" s="88"/>
      <c r="I49992" s="88"/>
      <c r="J49992" s="88"/>
      <c r="K49992" s="88"/>
    </row>
    <row r="49993" spans="2:11" ht="12" hidden="1" customHeight="1" x14ac:dyDescent="0.2">
      <c r="B49993" s="88"/>
      <c r="C49993" s="88"/>
      <c r="D49993" s="88"/>
      <c r="E49993" s="88"/>
      <c r="F49993" s="88"/>
      <c r="G49993" s="88"/>
      <c r="H49993" s="88"/>
      <c r="I49993" s="88"/>
      <c r="J49993" s="88"/>
      <c r="K49993" s="88"/>
    </row>
    <row r="49994" spans="2:11" ht="12" hidden="1" customHeight="1" x14ac:dyDescent="0.2">
      <c r="B49994" s="88"/>
      <c r="C49994" s="88"/>
      <c r="D49994" s="88"/>
      <c r="E49994" s="88"/>
      <c r="F49994" s="88"/>
      <c r="G49994" s="88"/>
      <c r="H49994" s="88"/>
      <c r="I49994" s="88"/>
      <c r="J49994" s="88"/>
      <c r="K49994" s="88"/>
    </row>
    <row r="49995" spans="2:11" ht="12" hidden="1" customHeight="1" x14ac:dyDescent="0.2">
      <c r="B49995" s="88"/>
      <c r="C49995" s="88"/>
      <c r="D49995" s="88"/>
      <c r="E49995" s="88"/>
      <c r="F49995" s="88"/>
      <c r="G49995" s="88"/>
      <c r="H49995" s="88"/>
      <c r="I49995" s="88"/>
      <c r="J49995" s="88"/>
      <c r="K49995" s="88"/>
    </row>
    <row r="49996" spans="2:11" ht="12" hidden="1" customHeight="1" x14ac:dyDescent="0.2">
      <c r="B49996" s="88"/>
      <c r="C49996" s="88"/>
      <c r="D49996" s="88"/>
      <c r="E49996" s="88"/>
      <c r="F49996" s="88"/>
      <c r="G49996" s="88"/>
      <c r="H49996" s="88"/>
      <c r="I49996" s="88"/>
      <c r="J49996" s="88"/>
      <c r="K49996" s="88"/>
    </row>
    <row r="49997" spans="2:11" ht="12" hidden="1" customHeight="1" x14ac:dyDescent="0.2">
      <c r="B49997" s="88"/>
      <c r="C49997" s="88"/>
      <c r="D49997" s="88"/>
      <c r="E49997" s="88"/>
      <c r="F49997" s="88"/>
      <c r="G49997" s="88"/>
      <c r="H49997" s="88"/>
      <c r="I49997" s="88"/>
      <c r="J49997" s="88"/>
      <c r="K49997" s="88"/>
    </row>
    <row r="49998" spans="2:11" ht="12" hidden="1" customHeight="1" x14ac:dyDescent="0.2">
      <c r="B49998" s="88"/>
      <c r="C49998" s="88"/>
      <c r="D49998" s="88"/>
      <c r="E49998" s="88"/>
      <c r="F49998" s="88"/>
      <c r="G49998" s="88"/>
      <c r="H49998" s="88"/>
      <c r="I49998" s="88"/>
      <c r="J49998" s="88"/>
      <c r="K49998" s="88"/>
    </row>
    <row r="49999" spans="2:11" ht="12" hidden="1" customHeight="1" x14ac:dyDescent="0.2">
      <c r="B49999" s="88"/>
      <c r="C49999" s="88"/>
      <c r="D49999" s="88"/>
      <c r="E49999" s="88"/>
      <c r="F49999" s="88"/>
      <c r="G49999" s="88"/>
      <c r="H49999" s="88"/>
      <c r="I49999" s="88"/>
      <c r="J49999" s="88"/>
      <c r="K49999" s="88"/>
    </row>
    <row r="50000" spans="2:11" ht="12" hidden="1" customHeight="1" x14ac:dyDescent="0.2">
      <c r="B50000" s="88"/>
      <c r="C50000" s="88"/>
      <c r="D50000" s="88"/>
      <c r="E50000" s="88"/>
      <c r="F50000" s="88"/>
      <c r="G50000" s="88"/>
      <c r="H50000" s="88"/>
      <c r="I50000" s="88"/>
      <c r="J50000" s="88"/>
      <c r="K50000" s="88"/>
    </row>
    <row r="50001" spans="2:11" ht="12" hidden="1" customHeight="1" x14ac:dyDescent="0.2">
      <c r="B50001" s="88"/>
      <c r="C50001" s="88"/>
      <c r="D50001" s="88"/>
      <c r="E50001" s="88"/>
      <c r="F50001" s="88"/>
      <c r="G50001" s="88"/>
      <c r="H50001" s="88"/>
      <c r="I50001" s="88"/>
      <c r="J50001" s="88"/>
      <c r="K50001" s="88"/>
    </row>
    <row r="50002" spans="2:11" ht="12" hidden="1" customHeight="1" x14ac:dyDescent="0.2">
      <c r="B50002" s="88"/>
      <c r="C50002" s="88"/>
      <c r="D50002" s="88"/>
      <c r="E50002" s="88"/>
      <c r="F50002" s="88"/>
      <c r="G50002" s="88"/>
      <c r="H50002" s="88"/>
      <c r="I50002" s="88"/>
      <c r="J50002" s="88"/>
      <c r="K50002" s="88"/>
    </row>
    <row r="50003" spans="2:11" ht="12" hidden="1" customHeight="1" x14ac:dyDescent="0.2">
      <c r="B50003" s="88"/>
      <c r="C50003" s="88"/>
      <c r="D50003" s="88"/>
      <c r="E50003" s="88"/>
      <c r="F50003" s="88"/>
      <c r="G50003" s="88"/>
      <c r="H50003" s="88"/>
      <c r="I50003" s="88"/>
      <c r="J50003" s="88"/>
      <c r="K50003" s="88"/>
    </row>
    <row r="50004" spans="2:11" ht="12" hidden="1" customHeight="1" x14ac:dyDescent="0.2">
      <c r="B50004" s="88"/>
      <c r="C50004" s="88"/>
      <c r="D50004" s="88"/>
      <c r="E50004" s="88"/>
      <c r="F50004" s="88"/>
      <c r="G50004" s="88"/>
      <c r="H50004" s="88"/>
      <c r="I50004" s="88"/>
      <c r="J50004" s="88"/>
      <c r="K50004" s="88"/>
    </row>
    <row r="50005" spans="2:11" ht="12" hidden="1" customHeight="1" x14ac:dyDescent="0.2">
      <c r="B50005" s="88"/>
      <c r="C50005" s="88"/>
      <c r="D50005" s="88"/>
      <c r="E50005" s="88"/>
      <c r="F50005" s="88"/>
      <c r="G50005" s="88"/>
      <c r="H50005" s="88"/>
      <c r="I50005" s="88"/>
      <c r="J50005" s="88"/>
      <c r="K50005" s="88"/>
    </row>
    <row r="50006" spans="2:11" ht="12" hidden="1" customHeight="1" x14ac:dyDescent="0.2">
      <c r="B50006" s="88"/>
      <c r="C50006" s="88"/>
      <c r="D50006" s="88"/>
      <c r="E50006" s="88"/>
      <c r="F50006" s="88"/>
      <c r="G50006" s="88"/>
      <c r="H50006" s="88"/>
      <c r="I50006" s="88"/>
      <c r="J50006" s="88"/>
      <c r="K50006" s="88"/>
    </row>
    <row r="50007" spans="2:11" ht="12" hidden="1" customHeight="1" x14ac:dyDescent="0.2">
      <c r="B50007" s="88"/>
      <c r="C50007" s="88"/>
      <c r="D50007" s="88"/>
      <c r="E50007" s="88"/>
      <c r="F50007" s="88"/>
      <c r="G50007" s="88"/>
      <c r="H50007" s="88"/>
      <c r="I50007" s="88"/>
      <c r="J50007" s="88"/>
      <c r="K50007" s="88"/>
    </row>
    <row r="50008" spans="2:11" ht="12" hidden="1" customHeight="1" x14ac:dyDescent="0.2">
      <c r="B50008" s="88"/>
      <c r="C50008" s="88"/>
      <c r="D50008" s="88"/>
      <c r="E50008" s="88"/>
      <c r="F50008" s="88"/>
      <c r="G50008" s="88"/>
      <c r="H50008" s="88"/>
      <c r="I50008" s="88"/>
      <c r="J50008" s="88"/>
      <c r="K50008" s="88"/>
    </row>
    <row r="50009" spans="2:11" ht="12" hidden="1" customHeight="1" x14ac:dyDescent="0.2">
      <c r="B50009" s="88"/>
      <c r="C50009" s="88"/>
      <c r="D50009" s="88"/>
      <c r="E50009" s="88"/>
      <c r="F50009" s="88"/>
      <c r="G50009" s="88"/>
      <c r="H50009" s="88"/>
      <c r="I50009" s="88"/>
      <c r="J50009" s="88"/>
      <c r="K50009" s="88"/>
    </row>
    <row r="50010" spans="2:11" ht="12" hidden="1" customHeight="1" x14ac:dyDescent="0.2">
      <c r="B50010" s="88"/>
      <c r="C50010" s="88"/>
      <c r="D50010" s="88"/>
      <c r="E50010" s="88"/>
      <c r="F50010" s="88"/>
      <c r="G50010" s="88"/>
      <c r="H50010" s="88"/>
      <c r="I50010" s="88"/>
      <c r="J50010" s="88"/>
      <c r="K50010" s="88"/>
    </row>
    <row r="50011" spans="2:11" ht="12" hidden="1" customHeight="1" x14ac:dyDescent="0.2">
      <c r="B50011" s="88"/>
      <c r="C50011" s="88"/>
      <c r="D50011" s="88"/>
      <c r="E50011" s="88"/>
      <c r="F50011" s="88"/>
      <c r="G50011" s="88"/>
      <c r="H50011" s="88"/>
      <c r="I50011" s="88"/>
      <c r="J50011" s="88"/>
      <c r="K50011" s="88"/>
    </row>
    <row r="50012" spans="2:11" ht="12" hidden="1" customHeight="1" x14ac:dyDescent="0.2">
      <c r="B50012" s="88"/>
      <c r="C50012" s="88"/>
      <c r="D50012" s="88"/>
      <c r="E50012" s="88"/>
      <c r="F50012" s="88"/>
      <c r="G50012" s="88"/>
      <c r="H50012" s="88"/>
      <c r="I50012" s="88"/>
      <c r="J50012" s="88"/>
      <c r="K50012" s="88"/>
    </row>
    <row r="50013" spans="2:11" ht="12" hidden="1" customHeight="1" x14ac:dyDescent="0.2">
      <c r="B50013" s="88"/>
      <c r="C50013" s="88"/>
      <c r="D50013" s="88"/>
      <c r="E50013" s="88"/>
      <c r="F50013" s="88"/>
      <c r="G50013" s="88"/>
      <c r="H50013" s="88"/>
      <c r="I50013" s="88"/>
      <c r="J50013" s="88"/>
      <c r="K50013" s="88"/>
    </row>
    <row r="50014" spans="2:11" ht="12" hidden="1" customHeight="1" x14ac:dyDescent="0.2">
      <c r="B50014" s="88"/>
      <c r="C50014" s="88"/>
      <c r="D50014" s="88"/>
      <c r="E50014" s="88"/>
      <c r="F50014" s="88"/>
      <c r="G50014" s="88"/>
      <c r="H50014" s="88"/>
      <c r="I50014" s="88"/>
      <c r="J50014" s="88"/>
      <c r="K50014" s="88"/>
    </row>
    <row r="50015" spans="2:11" ht="12" hidden="1" customHeight="1" x14ac:dyDescent="0.2">
      <c r="B50015" s="88"/>
      <c r="C50015" s="88"/>
      <c r="D50015" s="88"/>
      <c r="E50015" s="88"/>
      <c r="F50015" s="88"/>
      <c r="G50015" s="88"/>
      <c r="H50015" s="88"/>
      <c r="I50015" s="88"/>
      <c r="J50015" s="88"/>
      <c r="K50015" s="88"/>
    </row>
    <row r="50016" spans="2:11" ht="12" hidden="1" customHeight="1" x14ac:dyDescent="0.2">
      <c r="B50016" s="88"/>
      <c r="C50016" s="88"/>
      <c r="D50016" s="88"/>
      <c r="E50016" s="88"/>
      <c r="F50016" s="88"/>
      <c r="G50016" s="88"/>
      <c r="H50016" s="88"/>
      <c r="I50016" s="88"/>
      <c r="J50016" s="88"/>
      <c r="K50016" s="88"/>
    </row>
    <row r="50017" spans="2:11" ht="12" hidden="1" customHeight="1" x14ac:dyDescent="0.2">
      <c r="B50017" s="88"/>
      <c r="C50017" s="88"/>
      <c r="D50017" s="88"/>
      <c r="E50017" s="88"/>
      <c r="F50017" s="88"/>
      <c r="G50017" s="88"/>
      <c r="H50017" s="88"/>
      <c r="I50017" s="88"/>
      <c r="J50017" s="88"/>
      <c r="K50017" s="88"/>
    </row>
    <row r="50018" spans="2:11" ht="12" hidden="1" customHeight="1" x14ac:dyDescent="0.2">
      <c r="B50018" s="88"/>
      <c r="C50018" s="88"/>
      <c r="D50018" s="88"/>
      <c r="E50018" s="88"/>
      <c r="F50018" s="88"/>
      <c r="G50018" s="88"/>
      <c r="H50018" s="88"/>
      <c r="I50018" s="88"/>
      <c r="J50018" s="88"/>
      <c r="K50018" s="88"/>
    </row>
    <row r="50019" spans="2:11" ht="12" hidden="1" customHeight="1" x14ac:dyDescent="0.2">
      <c r="B50019" s="88"/>
      <c r="C50019" s="88"/>
      <c r="D50019" s="88"/>
      <c r="E50019" s="88"/>
      <c r="F50019" s="88"/>
      <c r="G50019" s="88"/>
      <c r="H50019" s="88"/>
      <c r="I50019" s="88"/>
      <c r="J50019" s="88"/>
      <c r="K50019" s="88"/>
    </row>
    <row r="50020" spans="2:11" ht="12" hidden="1" customHeight="1" x14ac:dyDescent="0.2">
      <c r="B50020" s="88"/>
      <c r="C50020" s="88"/>
      <c r="D50020" s="88"/>
      <c r="E50020" s="88"/>
      <c r="F50020" s="88"/>
      <c r="G50020" s="88"/>
      <c r="H50020" s="88"/>
      <c r="I50020" s="88"/>
      <c r="J50020" s="88"/>
      <c r="K50020" s="88"/>
    </row>
    <row r="50021" spans="2:11" ht="12" hidden="1" customHeight="1" x14ac:dyDescent="0.2">
      <c r="B50021" s="88"/>
      <c r="C50021" s="88"/>
      <c r="D50021" s="88"/>
      <c r="E50021" s="88"/>
      <c r="F50021" s="88"/>
      <c r="G50021" s="88"/>
      <c r="H50021" s="88"/>
      <c r="I50021" s="88"/>
      <c r="J50021" s="88"/>
      <c r="K50021" s="88"/>
    </row>
    <row r="50022" spans="2:11" ht="12" hidden="1" customHeight="1" x14ac:dyDescent="0.2">
      <c r="B50022" s="88"/>
      <c r="C50022" s="88"/>
      <c r="D50022" s="88"/>
      <c r="E50022" s="88"/>
      <c r="F50022" s="88"/>
      <c r="G50022" s="88"/>
      <c r="H50022" s="88"/>
      <c r="I50022" s="88"/>
      <c r="J50022" s="88"/>
      <c r="K50022" s="88"/>
    </row>
    <row r="50023" spans="2:11" ht="12" hidden="1" customHeight="1" x14ac:dyDescent="0.2">
      <c r="B50023" s="88"/>
      <c r="C50023" s="88"/>
      <c r="D50023" s="88"/>
      <c r="E50023" s="88"/>
      <c r="F50023" s="88"/>
      <c r="G50023" s="88"/>
      <c r="H50023" s="88"/>
      <c r="I50023" s="88"/>
      <c r="J50023" s="88"/>
      <c r="K50023" s="88"/>
    </row>
    <row r="50024" spans="2:11" ht="12" hidden="1" customHeight="1" x14ac:dyDescent="0.2">
      <c r="B50024" s="88"/>
      <c r="C50024" s="88"/>
      <c r="D50024" s="88"/>
      <c r="E50024" s="88"/>
      <c r="F50024" s="88"/>
      <c r="G50024" s="88"/>
      <c r="H50024" s="88"/>
      <c r="I50024" s="88"/>
      <c r="J50024" s="88"/>
      <c r="K50024" s="88"/>
    </row>
    <row r="50025" spans="2:11" ht="12" hidden="1" customHeight="1" x14ac:dyDescent="0.2">
      <c r="B50025" s="88"/>
      <c r="C50025" s="88"/>
      <c r="D50025" s="88"/>
      <c r="E50025" s="88"/>
      <c r="F50025" s="88"/>
      <c r="G50025" s="88"/>
      <c r="H50025" s="88"/>
      <c r="I50025" s="88"/>
      <c r="J50025" s="88"/>
      <c r="K50025" s="88"/>
    </row>
    <row r="50026" spans="2:11" ht="12" hidden="1" customHeight="1" x14ac:dyDescent="0.2">
      <c r="B50026" s="88"/>
      <c r="C50026" s="88"/>
      <c r="D50026" s="88"/>
      <c r="E50026" s="88"/>
      <c r="F50026" s="88"/>
      <c r="G50026" s="88"/>
      <c r="H50026" s="88"/>
      <c r="I50026" s="88"/>
      <c r="J50026" s="88"/>
      <c r="K50026" s="88"/>
    </row>
    <row r="50027" spans="2:11" ht="12" hidden="1" customHeight="1" x14ac:dyDescent="0.2">
      <c r="B50027" s="88"/>
      <c r="C50027" s="88"/>
      <c r="D50027" s="88"/>
      <c r="E50027" s="88"/>
      <c r="F50027" s="88"/>
      <c r="G50027" s="88"/>
      <c r="H50027" s="88"/>
      <c r="I50027" s="88"/>
      <c r="J50027" s="88"/>
      <c r="K50027" s="88"/>
    </row>
    <row r="50028" spans="2:11" ht="12" hidden="1" customHeight="1" x14ac:dyDescent="0.2">
      <c r="B50028" s="88"/>
      <c r="C50028" s="88"/>
      <c r="D50028" s="88"/>
      <c r="E50028" s="88"/>
      <c r="F50028" s="88"/>
      <c r="G50028" s="88"/>
      <c r="H50028" s="88"/>
      <c r="I50028" s="88"/>
      <c r="J50028" s="88"/>
      <c r="K50028" s="88"/>
    </row>
    <row r="50029" spans="2:11" ht="12" hidden="1" customHeight="1" x14ac:dyDescent="0.2">
      <c r="B50029" s="88"/>
      <c r="C50029" s="88"/>
      <c r="D50029" s="88"/>
      <c r="E50029" s="88"/>
      <c r="F50029" s="88"/>
      <c r="G50029" s="88"/>
      <c r="H50029" s="88"/>
      <c r="I50029" s="88"/>
      <c r="J50029" s="88"/>
      <c r="K50029" s="88"/>
    </row>
    <row r="50030" spans="2:11" ht="12" hidden="1" customHeight="1" x14ac:dyDescent="0.2">
      <c r="B50030" s="88"/>
      <c r="C50030" s="88"/>
      <c r="D50030" s="88"/>
      <c r="E50030" s="88"/>
      <c r="F50030" s="88"/>
      <c r="G50030" s="88"/>
      <c r="H50030" s="88"/>
      <c r="I50030" s="88"/>
      <c r="J50030" s="88"/>
      <c r="K50030" s="88"/>
    </row>
    <row r="50031" spans="2:11" ht="12" hidden="1" customHeight="1" x14ac:dyDescent="0.2">
      <c r="B50031" s="88"/>
      <c r="C50031" s="88"/>
      <c r="D50031" s="88"/>
      <c r="E50031" s="88"/>
      <c r="F50031" s="88"/>
      <c r="G50031" s="88"/>
      <c r="H50031" s="88"/>
      <c r="I50031" s="88"/>
      <c r="J50031" s="88"/>
      <c r="K50031" s="88"/>
    </row>
    <row r="50032" spans="2:11" ht="12" hidden="1" customHeight="1" x14ac:dyDescent="0.2">
      <c r="B50032" s="88"/>
      <c r="C50032" s="88"/>
      <c r="D50032" s="88"/>
      <c r="E50032" s="88"/>
      <c r="F50032" s="88"/>
      <c r="G50032" s="88"/>
      <c r="H50032" s="88"/>
      <c r="I50032" s="88"/>
      <c r="J50032" s="88"/>
      <c r="K50032" s="88"/>
    </row>
    <row r="50033" spans="2:11" ht="12" hidden="1" customHeight="1" x14ac:dyDescent="0.2">
      <c r="B50033" s="88"/>
      <c r="C50033" s="88"/>
      <c r="D50033" s="88"/>
      <c r="E50033" s="88"/>
      <c r="F50033" s="88"/>
      <c r="G50033" s="88"/>
      <c r="H50033" s="88"/>
      <c r="I50033" s="88"/>
      <c r="J50033" s="88"/>
      <c r="K50033" s="88"/>
    </row>
    <row r="50034" spans="2:11" ht="12" hidden="1" customHeight="1" x14ac:dyDescent="0.2">
      <c r="B50034" s="88"/>
      <c r="C50034" s="88"/>
      <c r="D50034" s="88"/>
      <c r="E50034" s="88"/>
      <c r="F50034" s="88"/>
      <c r="G50034" s="88"/>
      <c r="H50034" s="88"/>
      <c r="I50034" s="88"/>
      <c r="J50034" s="88"/>
      <c r="K50034" s="88"/>
    </row>
    <row r="50035" spans="2:11" ht="12" hidden="1" customHeight="1" x14ac:dyDescent="0.2">
      <c r="B50035" s="88"/>
      <c r="C50035" s="88"/>
      <c r="D50035" s="88"/>
      <c r="E50035" s="88"/>
      <c r="F50035" s="88"/>
      <c r="G50035" s="88"/>
      <c r="H50035" s="88"/>
      <c r="I50035" s="88"/>
      <c r="J50035" s="88"/>
      <c r="K50035" s="88"/>
    </row>
    <row r="50036" spans="2:11" ht="12" hidden="1" customHeight="1" x14ac:dyDescent="0.2">
      <c r="B50036" s="88"/>
      <c r="C50036" s="88"/>
      <c r="D50036" s="88"/>
      <c r="E50036" s="88"/>
      <c r="F50036" s="88"/>
      <c r="G50036" s="88"/>
      <c r="H50036" s="88"/>
      <c r="I50036" s="88"/>
      <c r="J50036" s="88"/>
      <c r="K50036" s="88"/>
    </row>
    <row r="50037" spans="2:11" ht="12" hidden="1" customHeight="1" x14ac:dyDescent="0.2">
      <c r="B50037" s="88"/>
      <c r="C50037" s="88"/>
      <c r="D50037" s="88"/>
      <c r="E50037" s="88"/>
      <c r="F50037" s="88"/>
      <c r="G50037" s="88"/>
      <c r="H50037" s="88"/>
      <c r="I50037" s="88"/>
      <c r="J50037" s="88"/>
      <c r="K50037" s="88"/>
    </row>
    <row r="50038" spans="2:11" ht="12" hidden="1" customHeight="1" x14ac:dyDescent="0.2">
      <c r="B50038" s="88"/>
      <c r="C50038" s="88"/>
      <c r="D50038" s="88"/>
      <c r="E50038" s="88"/>
      <c r="F50038" s="88"/>
      <c r="G50038" s="88"/>
      <c r="H50038" s="88"/>
      <c r="I50038" s="88"/>
      <c r="J50038" s="88"/>
      <c r="K50038" s="88"/>
    </row>
    <row r="50039" spans="2:11" ht="12" hidden="1" customHeight="1" x14ac:dyDescent="0.2">
      <c r="B50039" s="88"/>
      <c r="C50039" s="88"/>
      <c r="D50039" s="88"/>
      <c r="E50039" s="88"/>
      <c r="F50039" s="88"/>
      <c r="G50039" s="88"/>
      <c r="H50039" s="88"/>
      <c r="I50039" s="88"/>
      <c r="J50039" s="88"/>
      <c r="K50039" s="88"/>
    </row>
    <row r="50040" spans="2:11" ht="12" hidden="1" customHeight="1" x14ac:dyDescent="0.2">
      <c r="B50040" s="88"/>
      <c r="C50040" s="88"/>
      <c r="D50040" s="88"/>
      <c r="E50040" s="88"/>
      <c r="F50040" s="88"/>
      <c r="G50040" s="88"/>
      <c r="H50040" s="88"/>
      <c r="I50040" s="88"/>
      <c r="J50040" s="88"/>
      <c r="K50040" s="88"/>
    </row>
    <row r="50041" spans="2:11" ht="12" hidden="1" customHeight="1" x14ac:dyDescent="0.2">
      <c r="B50041" s="88"/>
      <c r="C50041" s="88"/>
      <c r="D50041" s="88"/>
      <c r="E50041" s="88"/>
      <c r="F50041" s="88"/>
      <c r="G50041" s="88"/>
      <c r="H50041" s="88"/>
      <c r="I50041" s="88"/>
      <c r="J50041" s="88"/>
      <c r="K50041" s="88"/>
    </row>
    <row r="50042" spans="2:11" ht="12" hidden="1" customHeight="1" x14ac:dyDescent="0.2">
      <c r="B50042" s="88"/>
      <c r="C50042" s="88"/>
      <c r="D50042" s="88"/>
      <c r="E50042" s="88"/>
      <c r="F50042" s="88"/>
      <c r="G50042" s="88"/>
      <c r="H50042" s="88"/>
      <c r="I50042" s="88"/>
      <c r="J50042" s="88"/>
      <c r="K50042" s="88"/>
    </row>
    <row r="50043" spans="2:11" ht="12" hidden="1" customHeight="1" x14ac:dyDescent="0.2">
      <c r="B50043" s="88"/>
      <c r="C50043" s="88"/>
      <c r="D50043" s="88"/>
      <c r="E50043" s="88"/>
      <c r="F50043" s="88"/>
      <c r="G50043" s="88"/>
      <c r="H50043" s="88"/>
      <c r="I50043" s="88"/>
      <c r="J50043" s="88"/>
      <c r="K50043" s="88"/>
    </row>
    <row r="50044" spans="2:11" ht="12" hidden="1" customHeight="1" x14ac:dyDescent="0.2">
      <c r="B50044" s="88"/>
      <c r="C50044" s="88"/>
      <c r="D50044" s="88"/>
      <c r="E50044" s="88"/>
      <c r="F50044" s="88"/>
      <c r="G50044" s="88"/>
      <c r="H50044" s="88"/>
      <c r="I50044" s="88"/>
      <c r="J50044" s="88"/>
      <c r="K50044" s="88"/>
    </row>
    <row r="50045" spans="2:11" ht="12" hidden="1" customHeight="1" x14ac:dyDescent="0.2">
      <c r="B50045" s="88"/>
      <c r="C50045" s="88"/>
      <c r="D50045" s="88"/>
      <c r="E50045" s="88"/>
      <c r="F50045" s="88"/>
      <c r="G50045" s="88"/>
      <c r="H50045" s="88"/>
      <c r="I50045" s="88"/>
      <c r="J50045" s="88"/>
      <c r="K50045" s="88"/>
    </row>
    <row r="50046" spans="2:11" ht="12" hidden="1" customHeight="1" x14ac:dyDescent="0.2">
      <c r="B50046" s="88"/>
      <c r="C50046" s="88"/>
      <c r="D50046" s="88"/>
      <c r="E50046" s="88"/>
      <c r="F50046" s="88"/>
      <c r="G50046" s="88"/>
      <c r="H50046" s="88"/>
      <c r="I50046" s="88"/>
      <c r="J50046" s="88"/>
      <c r="K50046" s="88"/>
    </row>
    <row r="50047" spans="2:11" ht="12" hidden="1" customHeight="1" x14ac:dyDescent="0.2">
      <c r="B50047" s="88"/>
      <c r="C50047" s="88"/>
      <c r="D50047" s="88"/>
      <c r="E50047" s="88"/>
      <c r="F50047" s="88"/>
      <c r="G50047" s="88"/>
      <c r="H50047" s="88"/>
      <c r="I50047" s="88"/>
      <c r="J50047" s="88"/>
      <c r="K50047" s="88"/>
    </row>
    <row r="50048" spans="2:11" ht="12" hidden="1" customHeight="1" x14ac:dyDescent="0.2">
      <c r="B50048" s="88"/>
      <c r="C50048" s="88"/>
      <c r="D50048" s="88"/>
      <c r="E50048" s="88"/>
      <c r="F50048" s="88"/>
      <c r="G50048" s="88"/>
      <c r="H50048" s="88"/>
      <c r="I50048" s="88"/>
      <c r="J50048" s="88"/>
      <c r="K50048" s="88"/>
    </row>
    <row r="50049" spans="2:11" ht="12" hidden="1" customHeight="1" x14ac:dyDescent="0.2">
      <c r="B50049" s="88"/>
      <c r="C50049" s="88"/>
      <c r="D50049" s="88"/>
      <c r="E50049" s="88"/>
      <c r="F50049" s="88"/>
      <c r="G50049" s="88"/>
      <c r="H50049" s="88"/>
      <c r="I50049" s="88"/>
      <c r="J50049" s="88"/>
      <c r="K50049" s="88"/>
    </row>
    <row r="50050" spans="2:11" ht="12" hidden="1" customHeight="1" x14ac:dyDescent="0.2">
      <c r="B50050" s="88"/>
      <c r="C50050" s="88"/>
      <c r="D50050" s="88"/>
      <c r="E50050" s="88"/>
      <c r="F50050" s="88"/>
      <c r="G50050" s="88"/>
      <c r="H50050" s="88"/>
      <c r="I50050" s="88"/>
      <c r="J50050" s="88"/>
      <c r="K50050" s="88"/>
    </row>
    <row r="50051" spans="2:11" ht="12" hidden="1" customHeight="1" x14ac:dyDescent="0.2">
      <c r="B50051" s="88"/>
      <c r="C50051" s="88"/>
      <c r="D50051" s="88"/>
      <c r="E50051" s="88"/>
      <c r="F50051" s="88"/>
      <c r="G50051" s="88"/>
      <c r="H50051" s="88"/>
      <c r="I50051" s="88"/>
      <c r="J50051" s="88"/>
      <c r="K50051" s="88"/>
    </row>
    <row r="50052" spans="2:11" ht="12" hidden="1" customHeight="1" x14ac:dyDescent="0.2">
      <c r="B50052" s="88"/>
      <c r="C50052" s="88"/>
      <c r="D50052" s="88"/>
      <c r="E50052" s="88"/>
      <c r="F50052" s="88"/>
      <c r="G50052" s="88"/>
      <c r="H50052" s="88"/>
      <c r="I50052" s="88"/>
      <c r="J50052" s="88"/>
      <c r="K50052" s="88"/>
    </row>
    <row r="50053" spans="2:11" ht="12" hidden="1" customHeight="1" x14ac:dyDescent="0.2">
      <c r="B50053" s="88"/>
      <c r="C50053" s="88"/>
      <c r="D50053" s="88"/>
      <c r="E50053" s="88"/>
      <c r="F50053" s="88"/>
      <c r="G50053" s="88"/>
      <c r="H50053" s="88"/>
      <c r="I50053" s="88"/>
      <c r="J50053" s="88"/>
      <c r="K50053" s="88"/>
    </row>
    <row r="50054" spans="2:11" ht="12" hidden="1" customHeight="1" x14ac:dyDescent="0.2">
      <c r="B50054" s="88"/>
      <c r="C50054" s="88"/>
      <c r="D50054" s="88"/>
      <c r="E50054" s="88"/>
      <c r="F50054" s="88"/>
      <c r="G50054" s="88"/>
      <c r="H50054" s="88"/>
      <c r="I50054" s="88"/>
      <c r="J50054" s="88"/>
      <c r="K50054" s="88"/>
    </row>
    <row r="50055" spans="2:11" ht="12" hidden="1" customHeight="1" x14ac:dyDescent="0.2">
      <c r="B50055" s="88"/>
      <c r="C50055" s="88"/>
      <c r="D50055" s="88"/>
      <c r="E50055" s="88"/>
      <c r="F50055" s="88"/>
      <c r="G50055" s="88"/>
      <c r="H50055" s="88"/>
      <c r="I50055" s="88"/>
      <c r="J50055" s="88"/>
      <c r="K50055" s="88"/>
    </row>
    <row r="50056" spans="2:11" ht="12" hidden="1" customHeight="1" x14ac:dyDescent="0.2">
      <c r="B50056" s="88"/>
      <c r="C50056" s="88"/>
      <c r="D50056" s="88"/>
      <c r="E50056" s="88"/>
      <c r="F50056" s="88"/>
      <c r="G50056" s="88"/>
      <c r="H50056" s="88"/>
      <c r="I50056" s="88"/>
      <c r="J50056" s="88"/>
      <c r="K50056" s="88"/>
    </row>
    <row r="50057" spans="2:11" ht="12" hidden="1" customHeight="1" x14ac:dyDescent="0.2">
      <c r="B50057" s="88"/>
      <c r="C50057" s="88"/>
      <c r="D50057" s="88"/>
      <c r="E50057" s="88"/>
      <c r="F50057" s="88"/>
      <c r="G50057" s="88"/>
      <c r="H50057" s="88"/>
      <c r="I50057" s="88"/>
      <c r="J50057" s="88"/>
      <c r="K50057" s="88"/>
    </row>
    <row r="50058" spans="2:11" ht="12" hidden="1" customHeight="1" x14ac:dyDescent="0.2">
      <c r="B50058" s="88"/>
      <c r="C50058" s="88"/>
      <c r="D50058" s="88"/>
      <c r="E50058" s="88"/>
      <c r="F50058" s="88"/>
      <c r="G50058" s="88"/>
      <c r="H50058" s="88"/>
      <c r="I50058" s="88"/>
      <c r="J50058" s="88"/>
      <c r="K50058" s="88"/>
    </row>
    <row r="50059" spans="2:11" ht="12" hidden="1" customHeight="1" x14ac:dyDescent="0.2">
      <c r="B50059" s="88"/>
      <c r="C50059" s="88"/>
      <c r="D50059" s="88"/>
      <c r="E50059" s="88"/>
      <c r="F50059" s="88"/>
      <c r="G50059" s="88"/>
      <c r="H50059" s="88"/>
      <c r="I50059" s="88"/>
      <c r="J50059" s="88"/>
      <c r="K50059" s="88"/>
    </row>
    <row r="50060" spans="2:11" ht="12" hidden="1" customHeight="1" x14ac:dyDescent="0.2">
      <c r="B50060" s="88"/>
      <c r="C50060" s="88"/>
      <c r="D50060" s="88"/>
      <c r="E50060" s="88"/>
      <c r="F50060" s="88"/>
      <c r="G50060" s="88"/>
      <c r="H50060" s="88"/>
      <c r="I50060" s="88"/>
      <c r="J50060" s="88"/>
      <c r="K50060" s="88"/>
    </row>
    <row r="50061" spans="2:11" ht="12" hidden="1" customHeight="1" x14ac:dyDescent="0.2">
      <c r="B50061" s="88"/>
      <c r="C50061" s="88"/>
      <c r="D50061" s="88"/>
      <c r="E50061" s="88"/>
      <c r="F50061" s="88"/>
      <c r="G50061" s="88"/>
      <c r="H50061" s="88"/>
      <c r="I50061" s="88"/>
      <c r="J50061" s="88"/>
      <c r="K50061" s="88"/>
    </row>
    <row r="50062" spans="2:11" ht="12" hidden="1" customHeight="1" x14ac:dyDescent="0.2">
      <c r="B50062" s="88"/>
      <c r="C50062" s="88"/>
      <c r="D50062" s="88"/>
      <c r="E50062" s="88"/>
      <c r="F50062" s="88"/>
      <c r="G50062" s="88"/>
      <c r="H50062" s="88"/>
      <c r="I50062" s="88"/>
      <c r="J50062" s="88"/>
      <c r="K50062" s="88"/>
    </row>
    <row r="50063" spans="2:11" ht="12" hidden="1" customHeight="1" x14ac:dyDescent="0.2">
      <c r="B50063" s="88"/>
      <c r="C50063" s="88"/>
      <c r="D50063" s="88"/>
      <c r="E50063" s="88"/>
      <c r="F50063" s="88"/>
      <c r="G50063" s="88"/>
      <c r="H50063" s="88"/>
      <c r="I50063" s="88"/>
      <c r="J50063" s="88"/>
      <c r="K50063" s="88"/>
    </row>
    <row r="50064" spans="2:11" ht="12" hidden="1" customHeight="1" x14ac:dyDescent="0.2">
      <c r="B50064" s="88"/>
      <c r="C50064" s="88"/>
      <c r="D50064" s="88"/>
      <c r="E50064" s="88"/>
      <c r="F50064" s="88"/>
      <c r="G50064" s="88"/>
      <c r="H50064" s="88"/>
      <c r="I50064" s="88"/>
      <c r="J50064" s="88"/>
      <c r="K50064" s="88"/>
    </row>
    <row r="50065" spans="2:11" ht="12" hidden="1" customHeight="1" x14ac:dyDescent="0.2">
      <c r="B50065" s="88"/>
      <c r="C50065" s="88"/>
      <c r="D50065" s="88"/>
      <c r="E50065" s="88"/>
      <c r="F50065" s="88"/>
      <c r="G50065" s="88"/>
      <c r="H50065" s="88"/>
      <c r="I50065" s="88"/>
      <c r="J50065" s="88"/>
      <c r="K50065" s="88"/>
    </row>
    <row r="50066" spans="2:11" ht="12" hidden="1" customHeight="1" x14ac:dyDescent="0.2">
      <c r="B50066" s="88"/>
      <c r="C50066" s="88"/>
      <c r="D50066" s="88"/>
      <c r="E50066" s="88"/>
      <c r="F50066" s="88"/>
      <c r="G50066" s="88"/>
      <c r="H50066" s="88"/>
      <c r="I50066" s="88"/>
      <c r="J50066" s="88"/>
      <c r="K50066" s="88"/>
    </row>
    <row r="50067" spans="2:11" ht="12" hidden="1" customHeight="1" x14ac:dyDescent="0.2">
      <c r="B50067" s="88"/>
      <c r="C50067" s="88"/>
      <c r="D50067" s="88"/>
      <c r="E50067" s="88"/>
      <c r="F50067" s="88"/>
      <c r="G50067" s="88"/>
      <c r="H50067" s="88"/>
      <c r="I50067" s="88"/>
      <c r="J50067" s="88"/>
      <c r="K50067" s="88"/>
    </row>
    <row r="50068" spans="2:11" ht="12" hidden="1" customHeight="1" x14ac:dyDescent="0.2">
      <c r="B50068" s="88"/>
      <c r="C50068" s="88"/>
      <c r="D50068" s="88"/>
      <c r="E50068" s="88"/>
      <c r="F50068" s="88"/>
      <c r="G50068" s="88"/>
      <c r="H50068" s="88"/>
      <c r="I50068" s="88"/>
      <c r="J50068" s="88"/>
      <c r="K50068" s="88"/>
    </row>
    <row r="50069" spans="2:11" ht="12" hidden="1" customHeight="1" x14ac:dyDescent="0.2">
      <c r="B50069" s="88"/>
      <c r="C50069" s="88"/>
      <c r="D50069" s="88"/>
      <c r="E50069" s="88"/>
      <c r="F50069" s="88"/>
      <c r="G50069" s="88"/>
      <c r="H50069" s="88"/>
      <c r="I50069" s="88"/>
      <c r="J50069" s="88"/>
      <c r="K50069" s="88"/>
    </row>
    <row r="50070" spans="2:11" ht="12" hidden="1" customHeight="1" x14ac:dyDescent="0.2">
      <c r="B50070" s="88"/>
      <c r="C50070" s="88"/>
      <c r="D50070" s="88"/>
      <c r="E50070" s="88"/>
      <c r="F50070" s="88"/>
      <c r="G50070" s="88"/>
      <c r="H50070" s="88"/>
      <c r="I50070" s="88"/>
      <c r="J50070" s="88"/>
      <c r="K50070" s="88"/>
    </row>
    <row r="50071" spans="2:11" ht="12" hidden="1" customHeight="1" x14ac:dyDescent="0.2">
      <c r="B50071" s="88"/>
      <c r="C50071" s="88"/>
      <c r="D50071" s="88"/>
      <c r="E50071" s="88"/>
      <c r="F50071" s="88"/>
      <c r="G50071" s="88"/>
      <c r="H50071" s="88"/>
      <c r="I50071" s="88"/>
      <c r="J50071" s="88"/>
      <c r="K50071" s="88"/>
    </row>
    <row r="50072" spans="2:11" ht="12" hidden="1" customHeight="1" x14ac:dyDescent="0.2">
      <c r="B50072" s="88"/>
      <c r="C50072" s="88"/>
      <c r="D50072" s="88"/>
      <c r="E50072" s="88"/>
      <c r="F50072" s="88"/>
      <c r="G50072" s="88"/>
      <c r="H50072" s="88"/>
      <c r="I50072" s="88"/>
      <c r="J50072" s="88"/>
      <c r="K50072" s="88"/>
    </row>
    <row r="50073" spans="2:11" ht="12" hidden="1" customHeight="1" x14ac:dyDescent="0.2">
      <c r="B50073" s="88"/>
      <c r="C50073" s="88"/>
      <c r="D50073" s="88"/>
      <c r="E50073" s="88"/>
      <c r="F50073" s="88"/>
      <c r="G50073" s="88"/>
      <c r="H50073" s="88"/>
      <c r="I50073" s="88"/>
      <c r="J50073" s="88"/>
      <c r="K50073" s="88"/>
    </row>
    <row r="50074" spans="2:11" ht="12" hidden="1" customHeight="1" x14ac:dyDescent="0.2">
      <c r="B50074" s="88"/>
      <c r="C50074" s="88"/>
      <c r="D50074" s="88"/>
      <c r="E50074" s="88"/>
      <c r="F50074" s="88"/>
      <c r="G50074" s="88"/>
      <c r="H50074" s="88"/>
      <c r="I50074" s="88"/>
      <c r="J50074" s="88"/>
      <c r="K50074" s="88"/>
    </row>
    <row r="50075" spans="2:11" ht="12" hidden="1" customHeight="1" x14ac:dyDescent="0.2">
      <c r="B50075" s="88"/>
      <c r="C50075" s="88"/>
      <c r="D50075" s="88"/>
      <c r="E50075" s="88"/>
      <c r="F50075" s="88"/>
      <c r="G50075" s="88"/>
      <c r="H50075" s="88"/>
      <c r="I50075" s="88"/>
      <c r="J50075" s="88"/>
      <c r="K50075" s="88"/>
    </row>
    <row r="50076" spans="2:11" ht="12" hidden="1" customHeight="1" x14ac:dyDescent="0.2">
      <c r="B50076" s="88"/>
      <c r="C50076" s="88"/>
      <c r="D50076" s="88"/>
      <c r="E50076" s="88"/>
      <c r="F50076" s="88"/>
      <c r="G50076" s="88"/>
      <c r="H50076" s="88"/>
      <c r="I50076" s="88"/>
      <c r="J50076" s="88"/>
      <c r="K50076" s="88"/>
    </row>
    <row r="50077" spans="2:11" ht="12" hidden="1" customHeight="1" x14ac:dyDescent="0.2">
      <c r="B50077" s="88"/>
      <c r="C50077" s="88"/>
      <c r="D50077" s="88"/>
      <c r="E50077" s="88"/>
      <c r="F50077" s="88"/>
      <c r="G50077" s="88"/>
      <c r="H50077" s="88"/>
      <c r="I50077" s="88"/>
      <c r="J50077" s="88"/>
      <c r="K50077" s="88"/>
    </row>
    <row r="50078" spans="2:11" ht="12" hidden="1" customHeight="1" x14ac:dyDescent="0.2">
      <c r="B50078" s="88"/>
      <c r="C50078" s="88"/>
      <c r="D50078" s="88"/>
      <c r="E50078" s="88"/>
      <c r="F50078" s="88"/>
      <c r="G50078" s="88"/>
      <c r="H50078" s="88"/>
      <c r="I50078" s="88"/>
      <c r="J50078" s="88"/>
      <c r="K50078" s="88"/>
    </row>
    <row r="50079" spans="2:11" ht="12" hidden="1" customHeight="1" x14ac:dyDescent="0.2">
      <c r="B50079" s="88"/>
      <c r="C50079" s="88"/>
      <c r="D50079" s="88"/>
      <c r="E50079" s="88"/>
      <c r="F50079" s="88"/>
      <c r="G50079" s="88"/>
      <c r="H50079" s="88"/>
      <c r="I50079" s="88"/>
      <c r="J50079" s="88"/>
      <c r="K50079" s="88"/>
    </row>
    <row r="50080" spans="2:11" ht="12" hidden="1" customHeight="1" x14ac:dyDescent="0.2">
      <c r="B50080" s="88"/>
      <c r="C50080" s="88"/>
      <c r="D50080" s="88"/>
      <c r="E50080" s="88"/>
      <c r="F50080" s="88"/>
      <c r="G50080" s="88"/>
      <c r="H50080" s="88"/>
      <c r="I50080" s="88"/>
      <c r="J50080" s="88"/>
      <c r="K50080" s="88"/>
    </row>
    <row r="50081" spans="2:11" ht="12" hidden="1" customHeight="1" x14ac:dyDescent="0.2">
      <c r="B50081" s="88"/>
      <c r="C50081" s="88"/>
      <c r="D50081" s="88"/>
      <c r="E50081" s="88"/>
      <c r="F50081" s="88"/>
      <c r="G50081" s="88"/>
      <c r="H50081" s="88"/>
      <c r="I50081" s="88"/>
      <c r="J50081" s="88"/>
      <c r="K50081" s="88"/>
    </row>
    <row r="50082" spans="2:11" ht="12" hidden="1" customHeight="1" x14ac:dyDescent="0.2">
      <c r="B50082" s="88"/>
      <c r="C50082" s="88"/>
      <c r="D50082" s="88"/>
      <c r="E50082" s="88"/>
      <c r="F50082" s="88"/>
      <c r="G50082" s="88"/>
      <c r="H50082" s="88"/>
      <c r="I50082" s="88"/>
      <c r="J50082" s="88"/>
      <c r="K50082" s="88"/>
    </row>
    <row r="50083" spans="2:11" ht="12" hidden="1" customHeight="1" x14ac:dyDescent="0.2">
      <c r="B50083" s="88"/>
      <c r="C50083" s="88"/>
      <c r="D50083" s="88"/>
      <c r="E50083" s="88"/>
      <c r="F50083" s="88"/>
      <c r="G50083" s="88"/>
      <c r="H50083" s="88"/>
      <c r="I50083" s="88"/>
      <c r="J50083" s="88"/>
      <c r="K50083" s="88"/>
    </row>
    <row r="50084" spans="2:11" ht="12" hidden="1" customHeight="1" x14ac:dyDescent="0.2">
      <c r="B50084" s="88"/>
      <c r="C50084" s="88"/>
      <c r="D50084" s="88"/>
      <c r="E50084" s="88"/>
      <c r="F50084" s="88"/>
      <c r="G50084" s="88"/>
      <c r="H50084" s="88"/>
      <c r="I50084" s="88"/>
      <c r="J50084" s="88"/>
      <c r="K50084" s="88"/>
    </row>
    <row r="50085" spans="2:11" ht="12" hidden="1" customHeight="1" x14ac:dyDescent="0.2">
      <c r="B50085" s="88"/>
      <c r="C50085" s="88"/>
      <c r="D50085" s="88"/>
      <c r="E50085" s="88"/>
      <c r="F50085" s="88"/>
      <c r="G50085" s="88"/>
      <c r="H50085" s="88"/>
      <c r="I50085" s="88"/>
      <c r="J50085" s="88"/>
      <c r="K50085" s="88"/>
    </row>
    <row r="50086" spans="2:11" ht="12" hidden="1" customHeight="1" x14ac:dyDescent="0.2">
      <c r="B50086" s="88"/>
      <c r="C50086" s="88"/>
      <c r="D50086" s="88"/>
      <c r="E50086" s="88"/>
      <c r="F50086" s="88"/>
      <c r="G50086" s="88"/>
      <c r="H50086" s="88"/>
      <c r="I50086" s="88"/>
      <c r="J50086" s="88"/>
      <c r="K50086" s="88"/>
    </row>
    <row r="50087" spans="2:11" ht="12" hidden="1" customHeight="1" x14ac:dyDescent="0.2">
      <c r="B50087" s="88"/>
      <c r="C50087" s="88"/>
      <c r="D50087" s="88"/>
      <c r="E50087" s="88"/>
      <c r="F50087" s="88"/>
      <c r="G50087" s="88"/>
      <c r="H50087" s="88"/>
      <c r="I50087" s="88"/>
      <c r="J50087" s="88"/>
      <c r="K50087" s="88"/>
    </row>
    <row r="50088" spans="2:11" ht="12" hidden="1" customHeight="1" x14ac:dyDescent="0.2">
      <c r="B50088" s="88"/>
      <c r="C50088" s="88"/>
      <c r="D50088" s="88"/>
      <c r="E50088" s="88"/>
      <c r="F50088" s="88"/>
      <c r="G50088" s="88"/>
      <c r="H50088" s="88"/>
      <c r="I50088" s="88"/>
      <c r="J50088" s="88"/>
      <c r="K50088" s="88"/>
    </row>
    <row r="50089" spans="2:11" ht="12" hidden="1" customHeight="1" x14ac:dyDescent="0.2">
      <c r="B50089" s="88"/>
      <c r="C50089" s="88"/>
      <c r="D50089" s="88"/>
      <c r="E50089" s="88"/>
      <c r="F50089" s="88"/>
      <c r="G50089" s="88"/>
      <c r="H50089" s="88"/>
      <c r="I50089" s="88"/>
      <c r="J50089" s="88"/>
      <c r="K50089" s="88"/>
    </row>
    <row r="50090" spans="2:11" ht="12" hidden="1" customHeight="1" x14ac:dyDescent="0.2">
      <c r="B50090" s="88"/>
      <c r="C50090" s="88"/>
      <c r="D50090" s="88"/>
      <c r="E50090" s="88"/>
      <c r="F50090" s="88"/>
      <c r="G50090" s="88"/>
      <c r="H50090" s="88"/>
      <c r="I50090" s="88"/>
      <c r="J50090" s="88"/>
      <c r="K50090" s="88"/>
    </row>
    <row r="50091" spans="2:11" ht="12" hidden="1" customHeight="1" x14ac:dyDescent="0.2">
      <c r="B50091" s="88"/>
      <c r="C50091" s="88"/>
      <c r="D50091" s="88"/>
      <c r="E50091" s="88"/>
      <c r="F50091" s="88"/>
      <c r="G50091" s="88"/>
      <c r="H50091" s="88"/>
      <c r="I50091" s="88"/>
      <c r="J50091" s="88"/>
      <c r="K50091" s="88"/>
    </row>
    <row r="50092" spans="2:11" ht="12" hidden="1" customHeight="1" x14ac:dyDescent="0.2">
      <c r="B50092" s="88"/>
      <c r="C50092" s="88"/>
      <c r="D50092" s="88"/>
      <c r="E50092" s="88"/>
      <c r="F50092" s="88"/>
      <c r="G50092" s="88"/>
      <c r="H50092" s="88"/>
      <c r="I50092" s="88"/>
      <c r="J50092" s="88"/>
      <c r="K50092" s="88"/>
    </row>
    <row r="50093" spans="2:11" ht="12" hidden="1" customHeight="1" x14ac:dyDescent="0.2">
      <c r="B50093" s="88"/>
      <c r="C50093" s="88"/>
      <c r="D50093" s="88"/>
      <c r="E50093" s="88"/>
      <c r="F50093" s="88"/>
      <c r="G50093" s="88"/>
      <c r="H50093" s="88"/>
      <c r="I50093" s="88"/>
      <c r="J50093" s="88"/>
      <c r="K50093" s="88"/>
    </row>
    <row r="50094" spans="2:11" ht="12" hidden="1" customHeight="1" x14ac:dyDescent="0.2">
      <c r="B50094" s="88"/>
      <c r="C50094" s="88"/>
      <c r="D50094" s="88"/>
      <c r="E50094" s="88"/>
      <c r="F50094" s="88"/>
      <c r="G50094" s="88"/>
      <c r="H50094" s="88"/>
      <c r="I50094" s="88"/>
      <c r="J50094" s="88"/>
      <c r="K50094" s="88"/>
    </row>
    <row r="50095" spans="2:11" ht="12" hidden="1" customHeight="1" x14ac:dyDescent="0.2">
      <c r="B50095" s="88"/>
      <c r="C50095" s="88"/>
      <c r="D50095" s="88"/>
      <c r="E50095" s="88"/>
      <c r="F50095" s="88"/>
      <c r="G50095" s="88"/>
      <c r="H50095" s="88"/>
      <c r="I50095" s="88"/>
      <c r="J50095" s="88"/>
      <c r="K50095" s="88"/>
    </row>
    <row r="50096" spans="2:11" ht="12" hidden="1" customHeight="1" x14ac:dyDescent="0.2">
      <c r="B50096" s="88"/>
      <c r="C50096" s="88"/>
      <c r="D50096" s="88"/>
      <c r="E50096" s="88"/>
      <c r="F50096" s="88"/>
      <c r="G50096" s="88"/>
      <c r="H50096" s="88"/>
      <c r="I50096" s="88"/>
      <c r="J50096" s="88"/>
      <c r="K50096" s="88"/>
    </row>
    <row r="50097" spans="2:11" ht="12" hidden="1" customHeight="1" x14ac:dyDescent="0.2">
      <c r="B50097" s="88"/>
      <c r="C50097" s="88"/>
      <c r="D50097" s="88"/>
      <c r="E50097" s="88"/>
      <c r="F50097" s="88"/>
      <c r="G50097" s="88"/>
      <c r="H50097" s="88"/>
      <c r="I50097" s="88"/>
      <c r="J50097" s="88"/>
      <c r="K50097" s="88"/>
    </row>
    <row r="50098" spans="2:11" ht="12" hidden="1" customHeight="1" x14ac:dyDescent="0.2">
      <c r="B50098" s="88"/>
      <c r="C50098" s="88"/>
      <c r="D50098" s="88"/>
      <c r="E50098" s="88"/>
      <c r="F50098" s="88"/>
      <c r="G50098" s="88"/>
      <c r="H50098" s="88"/>
      <c r="I50098" s="88"/>
      <c r="J50098" s="88"/>
      <c r="K50098" s="88"/>
    </row>
    <row r="50099" spans="2:11" ht="12" hidden="1" customHeight="1" x14ac:dyDescent="0.2">
      <c r="B50099" s="88"/>
      <c r="C50099" s="88"/>
      <c r="D50099" s="88"/>
      <c r="E50099" s="88"/>
      <c r="F50099" s="88"/>
      <c r="G50099" s="88"/>
      <c r="H50099" s="88"/>
      <c r="I50099" s="88"/>
      <c r="J50099" s="88"/>
      <c r="K50099" s="88"/>
    </row>
    <row r="50100" spans="2:11" ht="12" hidden="1" customHeight="1" x14ac:dyDescent="0.2">
      <c r="B50100" s="88"/>
      <c r="C50100" s="88"/>
      <c r="D50100" s="88"/>
      <c r="E50100" s="88"/>
      <c r="F50100" s="88"/>
      <c r="G50100" s="88"/>
      <c r="H50100" s="88"/>
      <c r="I50100" s="88"/>
      <c r="J50100" s="88"/>
      <c r="K50100" s="88"/>
    </row>
    <row r="50101" spans="2:11" ht="12" hidden="1" customHeight="1" x14ac:dyDescent="0.2">
      <c r="B50101" s="88"/>
      <c r="C50101" s="88"/>
      <c r="D50101" s="88"/>
      <c r="E50101" s="88"/>
      <c r="F50101" s="88"/>
      <c r="G50101" s="88"/>
      <c r="H50101" s="88"/>
      <c r="I50101" s="88"/>
      <c r="J50101" s="88"/>
      <c r="K50101" s="88"/>
    </row>
    <row r="50102" spans="2:11" ht="12" hidden="1" customHeight="1" x14ac:dyDescent="0.2">
      <c r="B50102" s="88"/>
      <c r="C50102" s="88"/>
      <c r="D50102" s="88"/>
      <c r="E50102" s="88"/>
      <c r="F50102" s="88"/>
      <c r="G50102" s="88"/>
      <c r="H50102" s="88"/>
      <c r="I50102" s="88"/>
      <c r="J50102" s="88"/>
      <c r="K50102" s="88"/>
    </row>
    <row r="50103" spans="2:11" ht="12" hidden="1" customHeight="1" x14ac:dyDescent="0.2">
      <c r="B50103" s="88"/>
      <c r="C50103" s="88"/>
      <c r="D50103" s="88"/>
      <c r="E50103" s="88"/>
      <c r="F50103" s="88"/>
      <c r="G50103" s="88"/>
      <c r="H50103" s="88"/>
      <c r="I50103" s="88"/>
      <c r="J50103" s="88"/>
      <c r="K50103" s="88"/>
    </row>
    <row r="50104" spans="2:11" ht="12" hidden="1" customHeight="1" x14ac:dyDescent="0.2">
      <c r="B50104" s="88"/>
      <c r="C50104" s="88"/>
      <c r="D50104" s="88"/>
      <c r="E50104" s="88"/>
      <c r="F50104" s="88"/>
      <c r="G50104" s="88"/>
      <c r="H50104" s="88"/>
      <c r="I50104" s="88"/>
      <c r="J50104" s="88"/>
      <c r="K50104" s="88"/>
    </row>
    <row r="50105" spans="2:11" ht="12" hidden="1" customHeight="1" x14ac:dyDescent="0.2">
      <c r="B50105" s="88"/>
      <c r="C50105" s="88"/>
      <c r="D50105" s="88"/>
      <c r="E50105" s="88"/>
      <c r="F50105" s="88"/>
      <c r="G50105" s="88"/>
      <c r="H50105" s="88"/>
      <c r="I50105" s="88"/>
      <c r="J50105" s="88"/>
      <c r="K50105" s="88"/>
    </row>
    <row r="50106" spans="2:11" ht="12" hidden="1" customHeight="1" x14ac:dyDescent="0.2">
      <c r="B50106" s="88"/>
      <c r="C50106" s="88"/>
      <c r="D50106" s="88"/>
      <c r="E50106" s="88"/>
      <c r="F50106" s="88"/>
      <c r="G50106" s="88"/>
      <c r="H50106" s="88"/>
      <c r="I50106" s="88"/>
      <c r="J50106" s="88"/>
      <c r="K50106" s="88"/>
    </row>
    <row r="50107" spans="2:11" ht="12" hidden="1" customHeight="1" x14ac:dyDescent="0.2">
      <c r="B50107" s="88"/>
      <c r="C50107" s="88"/>
      <c r="D50107" s="88"/>
      <c r="E50107" s="88"/>
      <c r="F50107" s="88"/>
      <c r="G50107" s="88"/>
      <c r="H50107" s="88"/>
      <c r="I50107" s="88"/>
      <c r="J50107" s="88"/>
      <c r="K50107" s="88"/>
    </row>
    <row r="50108" spans="2:11" ht="12" hidden="1" customHeight="1" x14ac:dyDescent="0.2">
      <c r="B50108" s="88"/>
      <c r="C50108" s="88"/>
      <c r="D50108" s="88"/>
      <c r="E50108" s="88"/>
      <c r="F50108" s="88"/>
      <c r="G50108" s="88"/>
      <c r="H50108" s="88"/>
      <c r="I50108" s="88"/>
      <c r="J50108" s="88"/>
      <c r="K50108" s="88"/>
    </row>
    <row r="50109" spans="2:11" ht="12" hidden="1" customHeight="1" x14ac:dyDescent="0.2">
      <c r="B50109" s="88"/>
      <c r="C50109" s="88"/>
      <c r="D50109" s="88"/>
      <c r="E50109" s="88"/>
      <c r="F50109" s="88"/>
      <c r="G50109" s="88"/>
      <c r="H50109" s="88"/>
      <c r="I50109" s="88"/>
      <c r="J50109" s="88"/>
      <c r="K50109" s="88"/>
    </row>
    <row r="50110" spans="2:11" ht="12" hidden="1" customHeight="1" x14ac:dyDescent="0.2">
      <c r="B50110" s="88"/>
      <c r="C50110" s="88"/>
      <c r="D50110" s="88"/>
      <c r="E50110" s="88"/>
      <c r="F50110" s="88"/>
      <c r="G50110" s="88"/>
      <c r="H50110" s="88"/>
      <c r="I50110" s="88"/>
      <c r="J50110" s="88"/>
      <c r="K50110" s="88"/>
    </row>
    <row r="50111" spans="2:11" ht="12" hidden="1" customHeight="1" x14ac:dyDescent="0.2">
      <c r="B50111" s="88"/>
      <c r="C50111" s="88"/>
      <c r="D50111" s="88"/>
      <c r="E50111" s="88"/>
      <c r="F50111" s="88"/>
      <c r="G50111" s="88"/>
      <c r="H50111" s="88"/>
      <c r="I50111" s="88"/>
      <c r="J50111" s="88"/>
      <c r="K50111" s="88"/>
    </row>
    <row r="50112" spans="2:11" ht="12" hidden="1" customHeight="1" x14ac:dyDescent="0.2">
      <c r="B50112" s="88"/>
      <c r="C50112" s="88"/>
      <c r="D50112" s="88"/>
      <c r="E50112" s="88"/>
      <c r="F50112" s="88"/>
      <c r="G50112" s="88"/>
      <c r="H50112" s="88"/>
      <c r="I50112" s="88"/>
      <c r="J50112" s="88"/>
      <c r="K50112" s="88"/>
    </row>
    <row r="50113" spans="2:11" ht="12" hidden="1" customHeight="1" x14ac:dyDescent="0.2">
      <c r="B50113" s="88"/>
      <c r="C50113" s="88"/>
      <c r="D50113" s="88"/>
      <c r="E50113" s="88"/>
      <c r="F50113" s="88"/>
      <c r="G50113" s="88"/>
      <c r="H50113" s="88"/>
      <c r="I50113" s="88"/>
      <c r="J50113" s="88"/>
      <c r="K50113" s="88"/>
    </row>
    <row r="50114" spans="2:11" ht="12" hidden="1" customHeight="1" x14ac:dyDescent="0.2">
      <c r="B50114" s="88"/>
      <c r="C50114" s="88"/>
      <c r="D50114" s="88"/>
      <c r="E50114" s="88"/>
      <c r="F50114" s="88"/>
      <c r="G50114" s="88"/>
      <c r="H50114" s="88"/>
      <c r="I50114" s="88"/>
      <c r="J50114" s="88"/>
      <c r="K50114" s="88"/>
    </row>
    <row r="50115" spans="2:11" ht="12" hidden="1" customHeight="1" x14ac:dyDescent="0.2">
      <c r="B50115" s="88"/>
      <c r="C50115" s="88"/>
      <c r="D50115" s="88"/>
      <c r="E50115" s="88"/>
      <c r="F50115" s="88"/>
      <c r="G50115" s="88"/>
      <c r="H50115" s="88"/>
      <c r="I50115" s="88"/>
      <c r="J50115" s="88"/>
      <c r="K50115" s="88"/>
    </row>
    <row r="50116" spans="2:11" ht="12" hidden="1" customHeight="1" x14ac:dyDescent="0.2">
      <c r="B50116" s="88"/>
      <c r="C50116" s="88"/>
      <c r="D50116" s="88"/>
      <c r="E50116" s="88"/>
      <c r="F50116" s="88"/>
      <c r="G50116" s="88"/>
      <c r="H50116" s="88"/>
      <c r="I50116" s="88"/>
      <c r="J50116" s="88"/>
      <c r="K50116" s="88"/>
    </row>
    <row r="50117" spans="2:11" ht="12" hidden="1" customHeight="1" x14ac:dyDescent="0.2">
      <c r="B50117" s="88"/>
      <c r="C50117" s="88"/>
      <c r="D50117" s="88"/>
      <c r="E50117" s="88"/>
      <c r="F50117" s="88"/>
      <c r="G50117" s="88"/>
      <c r="H50117" s="88"/>
      <c r="I50117" s="88"/>
      <c r="J50117" s="88"/>
      <c r="K50117" s="88"/>
    </row>
    <row r="50118" spans="2:11" ht="12" hidden="1" customHeight="1" x14ac:dyDescent="0.2">
      <c r="B50118" s="88"/>
      <c r="C50118" s="88"/>
      <c r="D50118" s="88"/>
      <c r="E50118" s="88"/>
      <c r="F50118" s="88"/>
      <c r="G50118" s="88"/>
      <c r="H50118" s="88"/>
      <c r="I50118" s="88"/>
      <c r="J50118" s="88"/>
      <c r="K50118" s="88"/>
    </row>
    <row r="50119" spans="2:11" ht="12" hidden="1" customHeight="1" x14ac:dyDescent="0.2">
      <c r="B50119" s="88"/>
      <c r="C50119" s="88"/>
      <c r="D50119" s="88"/>
      <c r="E50119" s="88"/>
      <c r="F50119" s="88"/>
      <c r="G50119" s="88"/>
      <c r="H50119" s="88"/>
      <c r="I50119" s="88"/>
      <c r="J50119" s="88"/>
      <c r="K50119" s="88"/>
    </row>
    <row r="50120" spans="2:11" ht="12" hidden="1" customHeight="1" x14ac:dyDescent="0.2">
      <c r="B50120" s="88"/>
      <c r="C50120" s="88"/>
      <c r="D50120" s="88"/>
      <c r="E50120" s="88"/>
      <c r="F50120" s="88"/>
      <c r="G50120" s="88"/>
      <c r="H50120" s="88"/>
      <c r="I50120" s="88"/>
      <c r="J50120" s="88"/>
      <c r="K50120" s="88"/>
    </row>
    <row r="50121" spans="2:11" ht="12" hidden="1" customHeight="1" x14ac:dyDescent="0.2">
      <c r="B50121" s="88"/>
      <c r="C50121" s="88"/>
      <c r="D50121" s="88"/>
      <c r="E50121" s="88"/>
      <c r="F50121" s="88"/>
      <c r="G50121" s="88"/>
      <c r="H50121" s="88"/>
      <c r="I50121" s="88"/>
      <c r="J50121" s="88"/>
      <c r="K50121" s="88"/>
    </row>
    <row r="50122" spans="2:11" ht="12" hidden="1" customHeight="1" x14ac:dyDescent="0.2">
      <c r="B50122" s="88"/>
      <c r="C50122" s="88"/>
      <c r="D50122" s="88"/>
      <c r="E50122" s="88"/>
      <c r="F50122" s="88"/>
      <c r="G50122" s="88"/>
      <c r="H50122" s="88"/>
      <c r="I50122" s="88"/>
      <c r="J50122" s="88"/>
      <c r="K50122" s="88"/>
    </row>
    <row r="50123" spans="2:11" ht="12" hidden="1" customHeight="1" x14ac:dyDescent="0.2">
      <c r="B50123" s="88"/>
      <c r="C50123" s="88"/>
      <c r="D50123" s="88"/>
      <c r="E50123" s="88"/>
      <c r="F50123" s="88"/>
      <c r="G50123" s="88"/>
      <c r="H50123" s="88"/>
      <c r="I50123" s="88"/>
      <c r="J50123" s="88"/>
      <c r="K50123" s="88"/>
    </row>
    <row r="50124" spans="2:11" ht="12" hidden="1" customHeight="1" x14ac:dyDescent="0.2">
      <c r="B50124" s="88"/>
      <c r="C50124" s="88"/>
      <c r="D50124" s="88"/>
      <c r="E50124" s="88"/>
      <c r="F50124" s="88"/>
      <c r="G50124" s="88"/>
      <c r="H50124" s="88"/>
      <c r="I50124" s="88"/>
      <c r="J50124" s="88"/>
      <c r="K50124" s="88"/>
    </row>
    <row r="50125" spans="2:11" ht="12" hidden="1" customHeight="1" x14ac:dyDescent="0.2">
      <c r="B50125" s="88"/>
      <c r="C50125" s="88"/>
      <c r="D50125" s="88"/>
      <c r="E50125" s="88"/>
      <c r="F50125" s="88"/>
      <c r="G50125" s="88"/>
      <c r="H50125" s="88"/>
      <c r="I50125" s="88"/>
      <c r="J50125" s="88"/>
      <c r="K50125" s="88"/>
    </row>
    <row r="50126" spans="2:11" ht="12" hidden="1" customHeight="1" x14ac:dyDescent="0.2">
      <c r="B50126" s="88"/>
      <c r="C50126" s="88"/>
      <c r="D50126" s="88"/>
      <c r="E50126" s="88"/>
      <c r="F50126" s="88"/>
      <c r="G50126" s="88"/>
      <c r="H50126" s="88"/>
      <c r="I50126" s="88"/>
      <c r="J50126" s="88"/>
      <c r="K50126" s="88"/>
    </row>
    <row r="50127" spans="2:11" ht="12" hidden="1" customHeight="1" x14ac:dyDescent="0.2">
      <c r="B50127" s="88"/>
      <c r="C50127" s="88"/>
      <c r="D50127" s="88"/>
      <c r="E50127" s="88"/>
      <c r="F50127" s="88"/>
      <c r="G50127" s="88"/>
      <c r="H50127" s="88"/>
      <c r="I50127" s="88"/>
      <c r="J50127" s="88"/>
      <c r="K50127" s="88"/>
    </row>
    <row r="50128" spans="2:11" ht="12" hidden="1" customHeight="1" x14ac:dyDescent="0.2">
      <c r="B50128" s="88"/>
      <c r="C50128" s="88"/>
      <c r="D50128" s="88"/>
      <c r="E50128" s="88"/>
      <c r="F50128" s="88"/>
      <c r="G50128" s="88"/>
      <c r="H50128" s="88"/>
      <c r="I50128" s="88"/>
      <c r="J50128" s="88"/>
      <c r="K50128" s="88"/>
    </row>
    <row r="50129" spans="2:11" ht="12" hidden="1" customHeight="1" x14ac:dyDescent="0.2">
      <c r="B50129" s="88"/>
      <c r="C50129" s="88"/>
      <c r="D50129" s="88"/>
      <c r="E50129" s="88"/>
      <c r="F50129" s="88"/>
      <c r="G50129" s="88"/>
      <c r="H50129" s="88"/>
      <c r="I50129" s="88"/>
      <c r="J50129" s="88"/>
      <c r="K50129" s="88"/>
    </row>
    <row r="50130" spans="2:11" ht="12" hidden="1" customHeight="1" x14ac:dyDescent="0.2">
      <c r="B50130" s="88"/>
      <c r="C50130" s="88"/>
      <c r="D50130" s="88"/>
      <c r="E50130" s="88"/>
      <c r="F50130" s="88"/>
      <c r="G50130" s="88"/>
      <c r="H50130" s="88"/>
      <c r="I50130" s="88"/>
      <c r="J50130" s="88"/>
      <c r="K50130" s="88"/>
    </row>
    <row r="50131" spans="2:11" ht="12" hidden="1" customHeight="1" x14ac:dyDescent="0.2">
      <c r="B50131" s="88"/>
      <c r="C50131" s="88"/>
      <c r="D50131" s="88"/>
      <c r="E50131" s="88"/>
      <c r="F50131" s="88"/>
      <c r="G50131" s="88"/>
      <c r="H50131" s="88"/>
      <c r="I50131" s="88"/>
      <c r="J50131" s="88"/>
      <c r="K50131" s="88"/>
    </row>
    <row r="50132" spans="2:11" ht="12" hidden="1" customHeight="1" x14ac:dyDescent="0.2">
      <c r="B50132" s="88"/>
      <c r="C50132" s="88"/>
      <c r="D50132" s="88"/>
      <c r="E50132" s="88"/>
      <c r="F50132" s="88"/>
      <c r="G50132" s="88"/>
      <c r="H50132" s="88"/>
      <c r="I50132" s="88"/>
      <c r="J50132" s="88"/>
      <c r="K50132" s="88"/>
    </row>
    <row r="50133" spans="2:11" ht="12" hidden="1" customHeight="1" x14ac:dyDescent="0.2">
      <c r="B50133" s="88"/>
      <c r="C50133" s="88"/>
      <c r="D50133" s="88"/>
      <c r="E50133" s="88"/>
      <c r="F50133" s="88"/>
      <c r="G50133" s="88"/>
      <c r="H50133" s="88"/>
      <c r="I50133" s="88"/>
      <c r="J50133" s="88"/>
      <c r="K50133" s="88"/>
    </row>
    <row r="50134" spans="2:11" ht="12" hidden="1" customHeight="1" x14ac:dyDescent="0.2">
      <c r="B50134" s="88"/>
      <c r="C50134" s="88"/>
      <c r="D50134" s="88"/>
      <c r="E50134" s="88"/>
      <c r="F50134" s="88"/>
      <c r="G50134" s="88"/>
      <c r="H50134" s="88"/>
      <c r="I50134" s="88"/>
      <c r="J50134" s="88"/>
      <c r="K50134" s="88"/>
    </row>
    <row r="50135" spans="2:11" ht="12" hidden="1" customHeight="1" x14ac:dyDescent="0.2">
      <c r="B50135" s="88"/>
      <c r="C50135" s="88"/>
      <c r="D50135" s="88"/>
      <c r="E50135" s="88"/>
      <c r="F50135" s="88"/>
      <c r="G50135" s="88"/>
      <c r="H50135" s="88"/>
      <c r="I50135" s="88"/>
      <c r="J50135" s="88"/>
      <c r="K50135" s="88"/>
    </row>
    <row r="50136" spans="2:11" ht="12" hidden="1" customHeight="1" x14ac:dyDescent="0.2">
      <c r="B50136" s="88"/>
      <c r="C50136" s="88"/>
      <c r="D50136" s="88"/>
      <c r="E50136" s="88"/>
      <c r="F50136" s="88"/>
      <c r="G50136" s="88"/>
      <c r="H50136" s="88"/>
      <c r="I50136" s="88"/>
      <c r="J50136" s="88"/>
      <c r="K50136" s="88"/>
    </row>
    <row r="50137" spans="2:11" ht="12" hidden="1" customHeight="1" x14ac:dyDescent="0.2">
      <c r="B50137" s="88"/>
      <c r="C50137" s="88"/>
      <c r="D50137" s="88"/>
      <c r="E50137" s="88"/>
      <c r="F50137" s="88"/>
      <c r="G50137" s="88"/>
      <c r="H50137" s="88"/>
      <c r="I50137" s="88"/>
      <c r="J50137" s="88"/>
      <c r="K50137" s="88"/>
    </row>
    <row r="50138" spans="2:11" ht="12" hidden="1" customHeight="1" x14ac:dyDescent="0.2">
      <c r="B50138" s="88"/>
      <c r="C50138" s="88"/>
      <c r="D50138" s="88"/>
      <c r="E50138" s="88"/>
      <c r="F50138" s="88"/>
      <c r="G50138" s="88"/>
      <c r="H50138" s="88"/>
      <c r="I50138" s="88"/>
      <c r="J50138" s="88"/>
      <c r="K50138" s="88"/>
    </row>
    <row r="50139" spans="2:11" ht="12" hidden="1" customHeight="1" x14ac:dyDescent="0.2">
      <c r="B50139" s="88"/>
      <c r="C50139" s="88"/>
      <c r="D50139" s="88"/>
      <c r="E50139" s="88"/>
      <c r="F50139" s="88"/>
      <c r="G50139" s="88"/>
      <c r="H50139" s="88"/>
      <c r="I50139" s="88"/>
      <c r="J50139" s="88"/>
      <c r="K50139" s="88"/>
    </row>
    <row r="50140" spans="2:11" ht="12" hidden="1" customHeight="1" x14ac:dyDescent="0.2">
      <c r="B50140" s="88"/>
      <c r="C50140" s="88"/>
      <c r="D50140" s="88"/>
      <c r="E50140" s="88"/>
      <c r="F50140" s="88"/>
      <c r="G50140" s="88"/>
      <c r="H50140" s="88"/>
      <c r="I50140" s="88"/>
      <c r="J50140" s="88"/>
      <c r="K50140" s="88"/>
    </row>
    <row r="50141" spans="2:11" ht="12" hidden="1" customHeight="1" x14ac:dyDescent="0.2">
      <c r="B50141" s="88"/>
      <c r="C50141" s="88"/>
      <c r="D50141" s="88"/>
      <c r="E50141" s="88"/>
      <c r="F50141" s="88"/>
      <c r="G50141" s="88"/>
      <c r="H50141" s="88"/>
      <c r="I50141" s="88"/>
      <c r="J50141" s="88"/>
      <c r="K50141" s="88"/>
    </row>
    <row r="50142" spans="2:11" ht="12" hidden="1" customHeight="1" x14ac:dyDescent="0.2">
      <c r="B50142" s="88"/>
      <c r="C50142" s="88"/>
      <c r="D50142" s="88"/>
      <c r="E50142" s="88"/>
      <c r="F50142" s="88"/>
      <c r="G50142" s="88"/>
      <c r="H50142" s="88"/>
      <c r="I50142" s="88"/>
      <c r="J50142" s="88"/>
      <c r="K50142" s="88"/>
    </row>
    <row r="50143" spans="2:11" ht="12" hidden="1" customHeight="1" x14ac:dyDescent="0.2">
      <c r="B50143" s="88"/>
      <c r="C50143" s="88"/>
      <c r="D50143" s="88"/>
      <c r="E50143" s="88"/>
      <c r="F50143" s="88"/>
      <c r="G50143" s="88"/>
      <c r="H50143" s="88"/>
      <c r="I50143" s="88"/>
      <c r="J50143" s="88"/>
      <c r="K50143" s="88"/>
    </row>
    <row r="50144" spans="2:11" ht="12" hidden="1" customHeight="1" x14ac:dyDescent="0.2">
      <c r="B50144" s="88"/>
      <c r="C50144" s="88"/>
      <c r="D50144" s="88"/>
      <c r="E50144" s="88"/>
      <c r="F50144" s="88"/>
      <c r="G50144" s="88"/>
      <c r="H50144" s="88"/>
      <c r="I50144" s="88"/>
      <c r="J50144" s="88"/>
      <c r="K50144" s="88"/>
    </row>
    <row r="50145" spans="2:11" ht="12" hidden="1" customHeight="1" x14ac:dyDescent="0.2">
      <c r="B50145" s="88"/>
      <c r="C50145" s="88"/>
      <c r="D50145" s="88"/>
      <c r="E50145" s="88"/>
      <c r="F50145" s="88"/>
      <c r="G50145" s="88"/>
      <c r="H50145" s="88"/>
      <c r="I50145" s="88"/>
      <c r="J50145" s="88"/>
      <c r="K50145" s="88"/>
    </row>
    <row r="50146" spans="2:11" ht="12" hidden="1" customHeight="1" x14ac:dyDescent="0.2">
      <c r="B50146" s="88"/>
      <c r="C50146" s="88"/>
      <c r="D50146" s="88"/>
      <c r="E50146" s="88"/>
      <c r="F50146" s="88"/>
      <c r="G50146" s="88"/>
      <c r="H50146" s="88"/>
      <c r="I50146" s="88"/>
      <c r="J50146" s="88"/>
      <c r="K50146" s="88"/>
    </row>
    <row r="50147" spans="2:11" ht="12" hidden="1" customHeight="1" x14ac:dyDescent="0.2">
      <c r="B50147" s="88"/>
      <c r="C50147" s="88"/>
      <c r="D50147" s="88"/>
      <c r="E50147" s="88"/>
      <c r="F50147" s="88"/>
      <c r="G50147" s="88"/>
      <c r="H50147" s="88"/>
      <c r="I50147" s="88"/>
      <c r="J50147" s="88"/>
      <c r="K50147" s="88"/>
    </row>
    <row r="50148" spans="2:11" ht="12" hidden="1" customHeight="1" x14ac:dyDescent="0.2">
      <c r="B50148" s="88"/>
      <c r="C50148" s="88"/>
      <c r="D50148" s="88"/>
      <c r="E50148" s="88"/>
      <c r="F50148" s="88"/>
      <c r="G50148" s="88"/>
      <c r="H50148" s="88"/>
      <c r="I50148" s="88"/>
      <c r="J50148" s="88"/>
      <c r="K50148" s="88"/>
    </row>
    <row r="50149" spans="2:11" ht="12" hidden="1" customHeight="1" x14ac:dyDescent="0.2">
      <c r="B50149" s="88"/>
      <c r="C50149" s="88"/>
      <c r="D50149" s="88"/>
      <c r="E50149" s="88"/>
      <c r="F50149" s="88"/>
      <c r="G50149" s="88"/>
      <c r="H50149" s="88"/>
      <c r="I50149" s="88"/>
      <c r="J50149" s="88"/>
      <c r="K50149" s="88"/>
    </row>
    <row r="50150" spans="2:11" ht="12" hidden="1" customHeight="1" x14ac:dyDescent="0.2">
      <c r="B50150" s="88"/>
      <c r="C50150" s="88"/>
      <c r="D50150" s="88"/>
      <c r="E50150" s="88"/>
      <c r="F50150" s="88"/>
      <c r="G50150" s="88"/>
      <c r="H50150" s="88"/>
      <c r="I50150" s="88"/>
      <c r="J50150" s="88"/>
      <c r="K50150" s="88"/>
    </row>
    <row r="50151" spans="2:11" ht="12" hidden="1" customHeight="1" x14ac:dyDescent="0.2">
      <c r="B50151" s="88"/>
      <c r="C50151" s="88"/>
      <c r="D50151" s="88"/>
      <c r="E50151" s="88"/>
      <c r="F50151" s="88"/>
      <c r="G50151" s="88"/>
      <c r="H50151" s="88"/>
      <c r="I50151" s="88"/>
      <c r="J50151" s="88"/>
      <c r="K50151" s="88"/>
    </row>
    <row r="50152" spans="2:11" ht="12" hidden="1" customHeight="1" x14ac:dyDescent="0.2">
      <c r="B50152" s="88"/>
      <c r="C50152" s="88"/>
      <c r="D50152" s="88"/>
      <c r="E50152" s="88"/>
      <c r="F50152" s="88"/>
      <c r="G50152" s="88"/>
      <c r="H50152" s="88"/>
      <c r="I50152" s="88"/>
      <c r="J50152" s="88"/>
      <c r="K50152" s="88"/>
    </row>
    <row r="50153" spans="2:11" ht="12" hidden="1" customHeight="1" x14ac:dyDescent="0.2">
      <c r="B50153" s="88"/>
      <c r="C50153" s="88"/>
      <c r="D50153" s="88"/>
      <c r="E50153" s="88"/>
      <c r="F50153" s="88"/>
      <c r="G50153" s="88"/>
      <c r="H50153" s="88"/>
      <c r="I50153" s="88"/>
      <c r="J50153" s="88"/>
      <c r="K50153" s="88"/>
    </row>
    <row r="50154" spans="2:11" ht="12" hidden="1" customHeight="1" x14ac:dyDescent="0.2">
      <c r="B50154" s="88"/>
      <c r="C50154" s="88"/>
      <c r="D50154" s="88"/>
      <c r="E50154" s="88"/>
      <c r="F50154" s="88"/>
      <c r="G50154" s="88"/>
      <c r="H50154" s="88"/>
      <c r="I50154" s="88"/>
      <c r="J50154" s="88"/>
      <c r="K50154" s="88"/>
    </row>
    <row r="50155" spans="2:11" ht="12" hidden="1" customHeight="1" x14ac:dyDescent="0.2">
      <c r="B50155" s="88"/>
      <c r="C50155" s="88"/>
      <c r="D50155" s="88"/>
      <c r="E50155" s="88"/>
      <c r="F50155" s="88"/>
      <c r="G50155" s="88"/>
      <c r="H50155" s="88"/>
      <c r="I50155" s="88"/>
      <c r="J50155" s="88"/>
      <c r="K50155" s="88"/>
    </row>
    <row r="50156" spans="2:11" ht="12" hidden="1" customHeight="1" x14ac:dyDescent="0.2">
      <c r="B50156" s="88"/>
      <c r="C50156" s="88"/>
      <c r="D50156" s="88"/>
      <c r="E50156" s="88"/>
      <c r="F50156" s="88"/>
      <c r="G50156" s="88"/>
      <c r="H50156" s="88"/>
      <c r="I50156" s="88"/>
      <c r="J50156" s="88"/>
      <c r="K50156" s="88"/>
    </row>
    <row r="50157" spans="2:11" ht="12" hidden="1" customHeight="1" x14ac:dyDescent="0.2">
      <c r="B50157" s="88"/>
      <c r="C50157" s="88"/>
      <c r="D50157" s="88"/>
      <c r="E50157" s="88"/>
      <c r="F50157" s="88"/>
      <c r="G50157" s="88"/>
      <c r="H50157" s="88"/>
      <c r="I50157" s="88"/>
      <c r="J50157" s="88"/>
      <c r="K50157" s="88"/>
    </row>
    <row r="50158" spans="2:11" ht="12" hidden="1" customHeight="1" x14ac:dyDescent="0.2">
      <c r="B50158" s="88"/>
      <c r="C50158" s="88"/>
      <c r="D50158" s="88"/>
      <c r="E50158" s="88"/>
      <c r="F50158" s="88"/>
      <c r="G50158" s="88"/>
      <c r="H50158" s="88"/>
      <c r="I50158" s="88"/>
      <c r="J50158" s="88"/>
      <c r="K50158" s="88"/>
    </row>
    <row r="50159" spans="2:11" ht="12" hidden="1" customHeight="1" x14ac:dyDescent="0.2">
      <c r="B50159" s="88"/>
      <c r="C50159" s="88"/>
      <c r="D50159" s="88"/>
      <c r="E50159" s="88"/>
      <c r="F50159" s="88"/>
      <c r="G50159" s="88"/>
      <c r="H50159" s="88"/>
      <c r="I50159" s="88"/>
      <c r="J50159" s="88"/>
      <c r="K50159" s="88"/>
    </row>
    <row r="50160" spans="2:11" ht="12" hidden="1" customHeight="1" x14ac:dyDescent="0.2">
      <c r="B50160" s="88"/>
      <c r="C50160" s="88"/>
      <c r="D50160" s="88"/>
      <c r="E50160" s="88"/>
      <c r="F50160" s="88"/>
      <c r="G50160" s="88"/>
      <c r="H50160" s="88"/>
      <c r="I50160" s="88"/>
      <c r="J50160" s="88"/>
      <c r="K50160" s="88"/>
    </row>
    <row r="50161" spans="2:11" ht="12" hidden="1" customHeight="1" x14ac:dyDescent="0.2">
      <c r="B50161" s="88"/>
      <c r="C50161" s="88"/>
      <c r="D50161" s="88"/>
      <c r="E50161" s="88"/>
      <c r="F50161" s="88"/>
      <c r="G50161" s="88"/>
      <c r="H50161" s="88"/>
      <c r="I50161" s="88"/>
      <c r="J50161" s="88"/>
      <c r="K50161" s="88"/>
    </row>
    <row r="50162" spans="2:11" ht="12" hidden="1" customHeight="1" x14ac:dyDescent="0.2">
      <c r="B50162" s="88"/>
      <c r="C50162" s="88"/>
      <c r="D50162" s="88"/>
      <c r="E50162" s="88"/>
      <c r="F50162" s="88"/>
      <c r="G50162" s="88"/>
      <c r="H50162" s="88"/>
      <c r="I50162" s="88"/>
      <c r="J50162" s="88"/>
      <c r="K50162" s="88"/>
    </row>
    <row r="50163" spans="2:11" ht="12" hidden="1" customHeight="1" x14ac:dyDescent="0.2">
      <c r="B50163" s="88"/>
      <c r="C50163" s="88"/>
      <c r="D50163" s="88"/>
      <c r="E50163" s="88"/>
      <c r="F50163" s="88"/>
      <c r="G50163" s="88"/>
      <c r="H50163" s="88"/>
      <c r="I50163" s="88"/>
      <c r="J50163" s="88"/>
      <c r="K50163" s="88"/>
    </row>
    <row r="50164" spans="2:11" ht="12" hidden="1" customHeight="1" x14ac:dyDescent="0.2">
      <c r="B50164" s="88"/>
      <c r="C50164" s="88"/>
      <c r="D50164" s="88"/>
      <c r="E50164" s="88"/>
      <c r="F50164" s="88"/>
      <c r="G50164" s="88"/>
      <c r="H50164" s="88"/>
      <c r="I50164" s="88"/>
      <c r="J50164" s="88"/>
      <c r="K50164" s="88"/>
    </row>
    <row r="50165" spans="2:11" ht="12" hidden="1" customHeight="1" x14ac:dyDescent="0.2">
      <c r="B50165" s="88"/>
      <c r="C50165" s="88"/>
      <c r="D50165" s="88"/>
      <c r="E50165" s="88"/>
      <c r="F50165" s="88"/>
      <c r="G50165" s="88"/>
      <c r="H50165" s="88"/>
      <c r="I50165" s="88"/>
      <c r="J50165" s="88"/>
      <c r="K50165" s="88"/>
    </row>
    <row r="50166" spans="2:11" ht="12" hidden="1" customHeight="1" x14ac:dyDescent="0.2">
      <c r="B50166" s="88"/>
      <c r="C50166" s="88"/>
      <c r="D50166" s="88"/>
      <c r="E50166" s="88"/>
      <c r="F50166" s="88"/>
      <c r="G50166" s="88"/>
      <c r="H50166" s="88"/>
      <c r="I50166" s="88"/>
      <c r="J50166" s="88"/>
      <c r="K50166" s="88"/>
    </row>
    <row r="50167" spans="2:11" ht="12" hidden="1" customHeight="1" x14ac:dyDescent="0.2">
      <c r="B50167" s="88"/>
      <c r="C50167" s="88"/>
      <c r="D50167" s="88"/>
      <c r="E50167" s="88"/>
      <c r="F50167" s="88"/>
      <c r="G50167" s="88"/>
      <c r="H50167" s="88"/>
      <c r="I50167" s="88"/>
      <c r="J50167" s="88"/>
      <c r="K50167" s="88"/>
    </row>
    <row r="50168" spans="2:11" ht="12" hidden="1" customHeight="1" x14ac:dyDescent="0.2">
      <c r="B50168" s="88"/>
      <c r="C50168" s="88"/>
      <c r="D50168" s="88"/>
      <c r="E50168" s="88"/>
      <c r="F50168" s="88"/>
      <c r="G50168" s="88"/>
      <c r="H50168" s="88"/>
      <c r="I50168" s="88"/>
      <c r="J50168" s="88"/>
      <c r="K50168" s="88"/>
    </row>
    <row r="50169" spans="2:11" ht="12" hidden="1" customHeight="1" x14ac:dyDescent="0.2">
      <c r="B50169" s="88"/>
      <c r="C50169" s="88"/>
      <c r="D50169" s="88"/>
      <c r="E50169" s="88"/>
      <c r="F50169" s="88"/>
      <c r="G50169" s="88"/>
      <c r="H50169" s="88"/>
      <c r="I50169" s="88"/>
      <c r="J50169" s="88"/>
      <c r="K50169" s="88"/>
    </row>
    <row r="50170" spans="2:11" ht="12" hidden="1" customHeight="1" x14ac:dyDescent="0.2">
      <c r="B50170" s="88"/>
      <c r="C50170" s="88"/>
      <c r="D50170" s="88"/>
      <c r="E50170" s="88"/>
      <c r="F50170" s="88"/>
      <c r="G50170" s="88"/>
      <c r="H50170" s="88"/>
      <c r="I50170" s="88"/>
      <c r="J50170" s="88"/>
      <c r="K50170" s="88"/>
    </row>
    <row r="50171" spans="2:11" ht="12" hidden="1" customHeight="1" x14ac:dyDescent="0.2">
      <c r="B50171" s="88"/>
      <c r="C50171" s="88"/>
      <c r="D50171" s="88"/>
      <c r="E50171" s="88"/>
      <c r="F50171" s="88"/>
      <c r="G50171" s="88"/>
      <c r="H50171" s="88"/>
      <c r="I50171" s="88"/>
      <c r="J50171" s="88"/>
      <c r="K50171" s="88"/>
    </row>
    <row r="50172" spans="2:11" ht="12" hidden="1" customHeight="1" x14ac:dyDescent="0.2">
      <c r="B50172" s="88"/>
      <c r="C50172" s="88"/>
      <c r="D50172" s="88"/>
      <c r="E50172" s="88"/>
      <c r="F50172" s="88"/>
      <c r="G50172" s="88"/>
      <c r="H50172" s="88"/>
      <c r="I50172" s="88"/>
      <c r="J50172" s="88"/>
      <c r="K50172" s="88"/>
    </row>
    <row r="50173" spans="2:11" ht="12" hidden="1" customHeight="1" x14ac:dyDescent="0.2">
      <c r="B50173" s="88"/>
      <c r="C50173" s="88"/>
      <c r="D50173" s="88"/>
      <c r="E50173" s="88"/>
      <c r="F50173" s="88"/>
      <c r="G50173" s="88"/>
      <c r="H50173" s="88"/>
      <c r="I50173" s="88"/>
      <c r="J50173" s="88"/>
      <c r="K50173" s="88"/>
    </row>
    <row r="50174" spans="2:11" ht="12" hidden="1" customHeight="1" x14ac:dyDescent="0.2">
      <c r="B50174" s="88"/>
      <c r="C50174" s="88"/>
      <c r="D50174" s="88"/>
      <c r="E50174" s="88"/>
      <c r="F50174" s="88"/>
      <c r="G50174" s="88"/>
      <c r="H50174" s="88"/>
      <c r="I50174" s="88"/>
      <c r="J50174" s="88"/>
      <c r="K50174" s="88"/>
    </row>
    <row r="50175" spans="2:11" ht="12" hidden="1" customHeight="1" x14ac:dyDescent="0.2">
      <c r="B50175" s="88"/>
      <c r="C50175" s="88"/>
      <c r="D50175" s="88"/>
      <c r="E50175" s="88"/>
      <c r="F50175" s="88"/>
      <c r="G50175" s="88"/>
      <c r="H50175" s="88"/>
      <c r="I50175" s="88"/>
      <c r="J50175" s="88"/>
      <c r="K50175" s="88"/>
    </row>
    <row r="50176" spans="2:11" ht="12" hidden="1" customHeight="1" x14ac:dyDescent="0.2">
      <c r="B50176" s="88"/>
      <c r="C50176" s="88"/>
      <c r="D50176" s="88"/>
      <c r="E50176" s="88"/>
      <c r="F50176" s="88"/>
      <c r="G50176" s="88"/>
      <c r="H50176" s="88"/>
      <c r="I50176" s="88"/>
      <c r="J50176" s="88"/>
      <c r="K50176" s="88"/>
    </row>
    <row r="50177" spans="2:11" ht="12" hidden="1" customHeight="1" x14ac:dyDescent="0.2">
      <c r="B50177" s="88"/>
      <c r="C50177" s="88"/>
      <c r="D50177" s="88"/>
      <c r="E50177" s="88"/>
      <c r="F50177" s="88"/>
      <c r="G50177" s="88"/>
      <c r="H50177" s="88"/>
      <c r="I50177" s="88"/>
      <c r="J50177" s="88"/>
      <c r="K50177" s="88"/>
    </row>
    <row r="50178" spans="2:11" ht="12" hidden="1" customHeight="1" x14ac:dyDescent="0.2">
      <c r="B50178" s="88"/>
      <c r="C50178" s="88"/>
      <c r="D50178" s="88"/>
      <c r="E50178" s="88"/>
      <c r="F50178" s="88"/>
      <c r="G50178" s="88"/>
      <c r="H50178" s="88"/>
      <c r="I50178" s="88"/>
      <c r="J50178" s="88"/>
      <c r="K50178" s="88"/>
    </row>
    <row r="50179" spans="2:11" ht="12" hidden="1" customHeight="1" x14ac:dyDescent="0.2">
      <c r="B50179" s="88"/>
      <c r="C50179" s="88"/>
      <c r="D50179" s="88"/>
      <c r="E50179" s="88"/>
      <c r="F50179" s="88"/>
      <c r="G50179" s="88"/>
      <c r="H50179" s="88"/>
      <c r="I50179" s="88"/>
      <c r="J50179" s="88"/>
      <c r="K50179" s="88"/>
    </row>
    <row r="50180" spans="2:11" ht="12" hidden="1" customHeight="1" x14ac:dyDescent="0.2">
      <c r="B50180" s="88"/>
      <c r="C50180" s="88"/>
      <c r="D50180" s="88"/>
      <c r="E50180" s="88"/>
      <c r="F50180" s="88"/>
      <c r="G50180" s="88"/>
      <c r="H50180" s="88"/>
      <c r="I50180" s="88"/>
      <c r="J50180" s="88"/>
      <c r="K50180" s="88"/>
    </row>
    <row r="50181" spans="2:11" ht="12" hidden="1" customHeight="1" x14ac:dyDescent="0.2">
      <c r="B50181" s="88"/>
      <c r="C50181" s="88"/>
      <c r="D50181" s="88"/>
      <c r="E50181" s="88"/>
      <c r="F50181" s="88"/>
      <c r="G50181" s="88"/>
      <c r="H50181" s="88"/>
      <c r="I50181" s="88"/>
      <c r="J50181" s="88"/>
      <c r="K50181" s="88"/>
    </row>
    <row r="50182" spans="2:11" ht="12" hidden="1" customHeight="1" x14ac:dyDescent="0.2">
      <c r="B50182" s="88"/>
      <c r="C50182" s="88"/>
      <c r="D50182" s="88"/>
      <c r="E50182" s="88"/>
      <c r="F50182" s="88"/>
      <c r="G50182" s="88"/>
      <c r="H50182" s="88"/>
      <c r="I50182" s="88"/>
      <c r="J50182" s="88"/>
      <c r="K50182" s="88"/>
    </row>
    <row r="50183" spans="2:11" ht="12" hidden="1" customHeight="1" x14ac:dyDescent="0.2">
      <c r="B50183" s="88"/>
      <c r="C50183" s="88"/>
      <c r="D50183" s="88"/>
      <c r="E50183" s="88"/>
      <c r="F50183" s="88"/>
      <c r="G50183" s="88"/>
      <c r="H50183" s="88"/>
      <c r="I50183" s="88"/>
      <c r="J50183" s="88"/>
      <c r="K50183" s="88"/>
    </row>
    <row r="50184" spans="2:11" ht="12" hidden="1" customHeight="1" x14ac:dyDescent="0.2">
      <c r="B50184" s="88"/>
      <c r="C50184" s="88"/>
      <c r="D50184" s="88"/>
      <c r="E50184" s="88"/>
      <c r="F50184" s="88"/>
      <c r="G50184" s="88"/>
      <c r="H50184" s="88"/>
      <c r="I50184" s="88"/>
      <c r="J50184" s="88"/>
      <c r="K50184" s="88"/>
    </row>
    <row r="50185" spans="2:11" ht="12" hidden="1" customHeight="1" x14ac:dyDescent="0.2">
      <c r="B50185" s="88"/>
      <c r="C50185" s="88"/>
      <c r="D50185" s="88"/>
      <c r="E50185" s="88"/>
      <c r="F50185" s="88"/>
      <c r="G50185" s="88"/>
      <c r="H50185" s="88"/>
      <c r="I50185" s="88"/>
      <c r="J50185" s="88"/>
      <c r="K50185" s="88"/>
    </row>
    <row r="50186" spans="2:11" ht="12" hidden="1" customHeight="1" x14ac:dyDescent="0.2">
      <c r="B50186" s="88"/>
      <c r="C50186" s="88"/>
      <c r="D50186" s="88"/>
      <c r="E50186" s="88"/>
      <c r="F50186" s="88"/>
      <c r="G50186" s="88"/>
      <c r="H50186" s="88"/>
      <c r="I50186" s="88"/>
      <c r="J50186" s="88"/>
      <c r="K50186" s="88"/>
    </row>
    <row r="50187" spans="2:11" ht="12" hidden="1" customHeight="1" x14ac:dyDescent="0.2">
      <c r="B50187" s="88"/>
      <c r="C50187" s="88"/>
      <c r="D50187" s="88"/>
      <c r="E50187" s="88"/>
      <c r="F50187" s="88"/>
      <c r="G50187" s="88"/>
      <c r="H50187" s="88"/>
      <c r="I50187" s="88"/>
      <c r="J50187" s="88"/>
      <c r="K50187" s="88"/>
    </row>
    <row r="50188" spans="2:11" ht="12" hidden="1" customHeight="1" x14ac:dyDescent="0.2">
      <c r="B50188" s="88"/>
      <c r="C50188" s="88"/>
      <c r="D50188" s="88"/>
      <c r="E50188" s="88"/>
      <c r="F50188" s="88"/>
      <c r="G50188" s="88"/>
      <c r="H50188" s="88"/>
      <c r="I50188" s="88"/>
      <c r="J50188" s="88"/>
      <c r="K50188" s="88"/>
    </row>
    <row r="50189" spans="2:11" ht="12" hidden="1" customHeight="1" x14ac:dyDescent="0.2">
      <c r="B50189" s="88"/>
      <c r="C50189" s="88"/>
      <c r="D50189" s="88"/>
      <c r="E50189" s="88"/>
      <c r="F50189" s="88"/>
      <c r="G50189" s="88"/>
      <c r="H50189" s="88"/>
      <c r="I50189" s="88"/>
      <c r="J50189" s="88"/>
      <c r="K50189" s="88"/>
    </row>
    <row r="50190" spans="2:11" ht="12" hidden="1" customHeight="1" x14ac:dyDescent="0.2">
      <c r="B50190" s="88"/>
      <c r="C50190" s="88"/>
      <c r="D50190" s="88"/>
      <c r="E50190" s="88"/>
      <c r="F50190" s="88"/>
      <c r="G50190" s="88"/>
      <c r="H50190" s="88"/>
      <c r="I50190" s="88"/>
      <c r="J50190" s="88"/>
      <c r="K50190" s="88"/>
    </row>
    <row r="50191" spans="2:11" ht="12" hidden="1" customHeight="1" x14ac:dyDescent="0.2">
      <c r="B50191" s="88"/>
      <c r="C50191" s="88"/>
      <c r="D50191" s="88"/>
      <c r="E50191" s="88"/>
      <c r="F50191" s="88"/>
      <c r="G50191" s="88"/>
      <c r="H50191" s="88"/>
      <c r="I50191" s="88"/>
      <c r="J50191" s="88"/>
      <c r="K50191" s="88"/>
    </row>
    <row r="50192" spans="2:11" ht="12" hidden="1" customHeight="1" x14ac:dyDescent="0.2">
      <c r="B50192" s="88"/>
      <c r="C50192" s="88"/>
      <c r="D50192" s="88"/>
      <c r="E50192" s="88"/>
      <c r="F50192" s="88"/>
      <c r="G50192" s="88"/>
      <c r="H50192" s="88"/>
      <c r="I50192" s="88"/>
      <c r="J50192" s="88"/>
      <c r="K50192" s="88"/>
    </row>
    <row r="50193" spans="2:11" ht="12" hidden="1" customHeight="1" x14ac:dyDescent="0.2">
      <c r="B50193" s="88"/>
      <c r="C50193" s="88"/>
      <c r="D50193" s="88"/>
      <c r="E50193" s="88"/>
      <c r="F50193" s="88"/>
      <c r="G50193" s="88"/>
      <c r="H50193" s="88"/>
      <c r="I50193" s="88"/>
      <c r="J50193" s="88"/>
      <c r="K50193" s="88"/>
    </row>
    <row r="50194" spans="2:11" ht="12" hidden="1" customHeight="1" x14ac:dyDescent="0.2">
      <c r="B50194" s="88"/>
      <c r="C50194" s="88"/>
      <c r="D50194" s="88"/>
      <c r="E50194" s="88"/>
      <c r="F50194" s="88"/>
      <c r="G50194" s="88"/>
      <c r="H50194" s="88"/>
      <c r="I50194" s="88"/>
      <c r="J50194" s="88"/>
      <c r="K50194" s="88"/>
    </row>
    <row r="50195" spans="2:11" ht="12" hidden="1" customHeight="1" x14ac:dyDescent="0.2">
      <c r="B50195" s="88"/>
      <c r="C50195" s="88"/>
      <c r="D50195" s="88"/>
      <c r="E50195" s="88"/>
      <c r="F50195" s="88"/>
      <c r="G50195" s="88"/>
      <c r="H50195" s="88"/>
      <c r="I50195" s="88"/>
      <c r="J50195" s="88"/>
      <c r="K50195" s="88"/>
    </row>
    <row r="50196" spans="2:11" ht="12" hidden="1" customHeight="1" x14ac:dyDescent="0.2">
      <c r="B50196" s="88"/>
      <c r="C50196" s="88"/>
      <c r="D50196" s="88"/>
      <c r="E50196" s="88"/>
      <c r="F50196" s="88"/>
      <c r="G50196" s="88"/>
      <c r="H50196" s="88"/>
      <c r="I50196" s="88"/>
      <c r="J50196" s="88"/>
      <c r="K50196" s="88"/>
    </row>
    <row r="50197" spans="2:11" ht="12" hidden="1" customHeight="1" x14ac:dyDescent="0.2">
      <c r="B50197" s="88"/>
      <c r="C50197" s="88"/>
      <c r="D50197" s="88"/>
      <c r="E50197" s="88"/>
      <c r="F50197" s="88"/>
      <c r="G50197" s="88"/>
      <c r="H50197" s="88"/>
      <c r="I50197" s="88"/>
      <c r="J50197" s="88"/>
      <c r="K50197" s="88"/>
    </row>
    <row r="50198" spans="2:11" ht="12" hidden="1" customHeight="1" x14ac:dyDescent="0.2">
      <c r="B50198" s="88"/>
      <c r="C50198" s="88"/>
      <c r="D50198" s="88"/>
      <c r="E50198" s="88"/>
      <c r="F50198" s="88"/>
      <c r="G50198" s="88"/>
      <c r="H50198" s="88"/>
      <c r="I50198" s="88"/>
      <c r="J50198" s="88"/>
      <c r="K50198" s="88"/>
    </row>
    <row r="50199" spans="2:11" ht="12" hidden="1" customHeight="1" x14ac:dyDescent="0.2">
      <c r="B50199" s="88"/>
      <c r="C50199" s="88"/>
      <c r="D50199" s="88"/>
      <c r="E50199" s="88"/>
      <c r="F50199" s="88"/>
      <c r="G50199" s="88"/>
      <c r="H50199" s="88"/>
      <c r="I50199" s="88"/>
      <c r="J50199" s="88"/>
      <c r="K50199" s="88"/>
    </row>
    <row r="50200" spans="2:11" ht="12" hidden="1" customHeight="1" x14ac:dyDescent="0.2">
      <c r="B50200" s="88"/>
      <c r="C50200" s="88"/>
      <c r="D50200" s="88"/>
      <c r="E50200" s="88"/>
      <c r="F50200" s="88"/>
      <c r="G50200" s="88"/>
      <c r="H50200" s="88"/>
      <c r="I50200" s="88"/>
      <c r="J50200" s="88"/>
      <c r="K50200" s="88"/>
    </row>
    <row r="50201" spans="2:11" ht="12" hidden="1" customHeight="1" x14ac:dyDescent="0.2">
      <c r="B50201" s="88"/>
      <c r="C50201" s="88"/>
      <c r="D50201" s="88"/>
      <c r="E50201" s="88"/>
      <c r="F50201" s="88"/>
      <c r="G50201" s="88"/>
      <c r="H50201" s="88"/>
      <c r="I50201" s="88"/>
      <c r="J50201" s="88"/>
      <c r="K50201" s="88"/>
    </row>
    <row r="50202" spans="2:11" ht="12" hidden="1" customHeight="1" x14ac:dyDescent="0.2">
      <c r="B50202" s="88"/>
      <c r="C50202" s="88"/>
      <c r="D50202" s="88"/>
      <c r="E50202" s="88"/>
      <c r="F50202" s="88"/>
      <c r="G50202" s="88"/>
      <c r="H50202" s="88"/>
      <c r="I50202" s="88"/>
      <c r="J50202" s="88"/>
      <c r="K50202" s="88"/>
    </row>
    <row r="50203" spans="2:11" ht="12" hidden="1" customHeight="1" x14ac:dyDescent="0.2">
      <c r="B50203" s="88"/>
      <c r="C50203" s="88"/>
      <c r="D50203" s="88"/>
      <c r="E50203" s="88"/>
      <c r="F50203" s="88"/>
      <c r="G50203" s="88"/>
      <c r="H50203" s="88"/>
      <c r="I50203" s="88"/>
      <c r="J50203" s="88"/>
      <c r="K50203" s="88"/>
    </row>
    <row r="50204" spans="2:11" ht="12" hidden="1" customHeight="1" x14ac:dyDescent="0.2">
      <c r="B50204" s="88"/>
      <c r="C50204" s="88"/>
      <c r="D50204" s="88"/>
      <c r="E50204" s="88"/>
      <c r="F50204" s="88"/>
      <c r="G50204" s="88"/>
      <c r="H50204" s="88"/>
      <c r="I50204" s="88"/>
      <c r="J50204" s="88"/>
      <c r="K50204" s="88"/>
    </row>
    <row r="50205" spans="2:11" ht="12" hidden="1" customHeight="1" x14ac:dyDescent="0.2">
      <c r="B50205" s="88"/>
      <c r="C50205" s="88"/>
      <c r="D50205" s="88"/>
      <c r="E50205" s="88"/>
      <c r="F50205" s="88"/>
      <c r="G50205" s="88"/>
      <c r="H50205" s="88"/>
      <c r="I50205" s="88"/>
      <c r="J50205" s="88"/>
      <c r="K50205" s="88"/>
    </row>
    <row r="50206" spans="2:11" ht="12" hidden="1" customHeight="1" x14ac:dyDescent="0.2">
      <c r="B50206" s="88"/>
      <c r="C50206" s="88"/>
      <c r="D50206" s="88"/>
      <c r="E50206" s="88"/>
      <c r="F50206" s="88"/>
      <c r="G50206" s="88"/>
      <c r="H50206" s="88"/>
      <c r="I50206" s="88"/>
      <c r="J50206" s="88"/>
      <c r="K50206" s="88"/>
    </row>
    <row r="50207" spans="2:11" ht="12" hidden="1" customHeight="1" x14ac:dyDescent="0.2">
      <c r="B50207" s="88"/>
      <c r="C50207" s="88"/>
      <c r="D50207" s="88"/>
      <c r="E50207" s="88"/>
      <c r="F50207" s="88"/>
      <c r="G50207" s="88"/>
      <c r="H50207" s="88"/>
      <c r="I50207" s="88"/>
      <c r="J50207" s="88"/>
      <c r="K50207" s="88"/>
    </row>
    <row r="50208" spans="2:11" ht="12" hidden="1" customHeight="1" x14ac:dyDescent="0.2">
      <c r="B50208" s="88"/>
      <c r="C50208" s="88"/>
      <c r="D50208" s="88"/>
      <c r="E50208" s="88"/>
      <c r="F50208" s="88"/>
      <c r="G50208" s="88"/>
      <c r="H50208" s="88"/>
      <c r="I50208" s="88"/>
      <c r="J50208" s="88"/>
      <c r="K50208" s="88"/>
    </row>
    <row r="50209" spans="2:11" ht="12" hidden="1" customHeight="1" x14ac:dyDescent="0.2">
      <c r="B50209" s="88"/>
      <c r="C50209" s="88"/>
      <c r="D50209" s="88"/>
      <c r="E50209" s="88"/>
      <c r="F50209" s="88"/>
      <c r="G50209" s="88"/>
      <c r="H50209" s="88"/>
      <c r="I50209" s="88"/>
      <c r="J50209" s="88"/>
      <c r="K50209" s="88"/>
    </row>
    <row r="50210" spans="2:11" ht="12" hidden="1" customHeight="1" x14ac:dyDescent="0.2">
      <c r="B50210" s="88"/>
      <c r="C50210" s="88"/>
      <c r="D50210" s="88"/>
      <c r="E50210" s="88"/>
      <c r="F50210" s="88"/>
      <c r="G50210" s="88"/>
      <c r="H50210" s="88"/>
      <c r="I50210" s="88"/>
      <c r="J50210" s="88"/>
      <c r="K50210" s="88"/>
    </row>
    <row r="50211" spans="2:11" ht="12" hidden="1" customHeight="1" x14ac:dyDescent="0.2">
      <c r="B50211" s="88"/>
      <c r="C50211" s="88"/>
      <c r="D50211" s="88"/>
      <c r="E50211" s="88"/>
      <c r="F50211" s="88"/>
      <c r="G50211" s="88"/>
      <c r="H50211" s="88"/>
      <c r="I50211" s="88"/>
      <c r="J50211" s="88"/>
      <c r="K50211" s="88"/>
    </row>
    <row r="50212" spans="2:11" ht="12" hidden="1" customHeight="1" x14ac:dyDescent="0.2">
      <c r="B50212" s="88"/>
      <c r="C50212" s="88"/>
      <c r="D50212" s="88"/>
      <c r="E50212" s="88"/>
      <c r="F50212" s="88"/>
      <c r="G50212" s="88"/>
      <c r="H50212" s="88"/>
      <c r="I50212" s="88"/>
      <c r="J50212" s="88"/>
      <c r="K50212" s="88"/>
    </row>
    <row r="50213" spans="2:11" ht="12" hidden="1" customHeight="1" x14ac:dyDescent="0.2">
      <c r="B50213" s="88"/>
      <c r="C50213" s="88"/>
      <c r="D50213" s="88"/>
      <c r="E50213" s="88"/>
      <c r="F50213" s="88"/>
      <c r="G50213" s="88"/>
      <c r="H50213" s="88"/>
      <c r="I50213" s="88"/>
      <c r="J50213" s="88"/>
      <c r="K50213" s="88"/>
    </row>
    <row r="50214" spans="2:11" ht="12" hidden="1" customHeight="1" x14ac:dyDescent="0.2">
      <c r="B50214" s="88"/>
      <c r="C50214" s="88"/>
      <c r="D50214" s="88"/>
      <c r="E50214" s="88"/>
      <c r="F50214" s="88"/>
      <c r="G50214" s="88"/>
      <c r="H50214" s="88"/>
      <c r="I50214" s="88"/>
      <c r="J50214" s="88"/>
      <c r="K50214" s="88"/>
    </row>
    <row r="50215" spans="2:11" ht="12" hidden="1" customHeight="1" x14ac:dyDescent="0.2">
      <c r="B50215" s="88"/>
      <c r="C50215" s="88"/>
      <c r="D50215" s="88"/>
      <c r="E50215" s="88"/>
      <c r="F50215" s="88"/>
      <c r="G50215" s="88"/>
      <c r="H50215" s="88"/>
      <c r="I50215" s="88"/>
      <c r="J50215" s="88"/>
      <c r="K50215" s="88"/>
    </row>
    <row r="50216" spans="2:11" ht="12" hidden="1" customHeight="1" x14ac:dyDescent="0.2">
      <c r="B50216" s="88"/>
      <c r="C50216" s="88"/>
      <c r="D50216" s="88"/>
      <c r="E50216" s="88"/>
      <c r="F50216" s="88"/>
      <c r="G50216" s="88"/>
      <c r="H50216" s="88"/>
      <c r="I50216" s="88"/>
      <c r="J50216" s="88"/>
      <c r="K50216" s="88"/>
    </row>
    <row r="50217" spans="2:11" ht="12" hidden="1" customHeight="1" x14ac:dyDescent="0.2">
      <c r="B50217" s="88"/>
      <c r="C50217" s="88"/>
      <c r="D50217" s="88"/>
      <c r="E50217" s="88"/>
      <c r="F50217" s="88"/>
      <c r="G50217" s="88"/>
      <c r="H50217" s="88"/>
      <c r="I50217" s="88"/>
      <c r="J50217" s="88"/>
      <c r="K50217" s="88"/>
    </row>
    <row r="50218" spans="2:11" ht="12" hidden="1" customHeight="1" x14ac:dyDescent="0.2">
      <c r="B50218" s="88"/>
      <c r="C50218" s="88"/>
      <c r="D50218" s="88"/>
      <c r="E50218" s="88"/>
      <c r="F50218" s="88"/>
      <c r="G50218" s="88"/>
      <c r="H50218" s="88"/>
      <c r="I50218" s="88"/>
      <c r="J50218" s="88"/>
      <c r="K50218" s="88"/>
    </row>
    <row r="50219" spans="2:11" ht="12" hidden="1" customHeight="1" x14ac:dyDescent="0.2">
      <c r="B50219" s="88"/>
      <c r="C50219" s="88"/>
      <c r="D50219" s="88"/>
      <c r="E50219" s="88"/>
      <c r="F50219" s="88"/>
      <c r="G50219" s="88"/>
      <c r="H50219" s="88"/>
      <c r="I50219" s="88"/>
      <c r="J50219" s="88"/>
      <c r="K50219" s="88"/>
    </row>
    <row r="50220" spans="2:11" ht="12" hidden="1" customHeight="1" x14ac:dyDescent="0.2">
      <c r="B50220" s="88"/>
      <c r="C50220" s="88"/>
      <c r="D50220" s="88"/>
      <c r="E50220" s="88"/>
      <c r="F50220" s="88"/>
      <c r="G50220" s="88"/>
      <c r="H50220" s="88"/>
      <c r="I50220" s="88"/>
      <c r="J50220" s="88"/>
      <c r="K50220" s="88"/>
    </row>
    <row r="50221" spans="2:11" ht="12" hidden="1" customHeight="1" x14ac:dyDescent="0.2">
      <c r="B50221" s="88"/>
      <c r="C50221" s="88"/>
      <c r="D50221" s="88"/>
      <c r="E50221" s="88"/>
      <c r="F50221" s="88"/>
      <c r="G50221" s="88"/>
      <c r="H50221" s="88"/>
      <c r="I50221" s="88"/>
      <c r="J50221" s="88"/>
      <c r="K50221" s="88"/>
    </row>
    <row r="50222" spans="2:11" ht="12" hidden="1" customHeight="1" x14ac:dyDescent="0.2">
      <c r="B50222" s="88"/>
      <c r="C50222" s="88"/>
      <c r="D50222" s="88"/>
      <c r="E50222" s="88"/>
      <c r="F50222" s="88"/>
      <c r="G50222" s="88"/>
      <c r="H50222" s="88"/>
      <c r="I50222" s="88"/>
      <c r="J50222" s="88"/>
      <c r="K50222" s="88"/>
    </row>
    <row r="50223" spans="2:11" ht="12" hidden="1" customHeight="1" x14ac:dyDescent="0.2">
      <c r="B50223" s="88"/>
      <c r="C50223" s="88"/>
      <c r="D50223" s="88"/>
      <c r="E50223" s="88"/>
      <c r="F50223" s="88"/>
      <c r="G50223" s="88"/>
      <c r="H50223" s="88"/>
      <c r="I50223" s="88"/>
      <c r="J50223" s="88"/>
      <c r="K50223" s="88"/>
    </row>
    <row r="50224" spans="2:11" ht="12" hidden="1" customHeight="1" x14ac:dyDescent="0.2">
      <c r="B50224" s="88"/>
      <c r="C50224" s="88"/>
      <c r="D50224" s="88"/>
      <c r="E50224" s="88"/>
      <c r="F50224" s="88"/>
      <c r="G50224" s="88"/>
      <c r="H50224" s="88"/>
      <c r="I50224" s="88"/>
      <c r="J50224" s="88"/>
      <c r="K50224" s="88"/>
    </row>
    <row r="50225" spans="2:11" ht="12" hidden="1" customHeight="1" x14ac:dyDescent="0.2">
      <c r="B50225" s="88"/>
      <c r="C50225" s="88"/>
      <c r="D50225" s="88"/>
      <c r="E50225" s="88"/>
      <c r="F50225" s="88"/>
      <c r="G50225" s="88"/>
      <c r="H50225" s="88"/>
      <c r="I50225" s="88"/>
      <c r="J50225" s="88"/>
      <c r="K50225" s="88"/>
    </row>
    <row r="50226" spans="2:11" ht="12" hidden="1" customHeight="1" x14ac:dyDescent="0.2">
      <c r="B50226" s="88"/>
      <c r="C50226" s="88"/>
      <c r="D50226" s="88"/>
      <c r="E50226" s="88"/>
      <c r="F50226" s="88"/>
      <c r="G50226" s="88"/>
      <c r="H50226" s="88"/>
      <c r="I50226" s="88"/>
      <c r="J50226" s="88"/>
      <c r="K50226" s="88"/>
    </row>
    <row r="50227" spans="2:11" ht="12" hidden="1" customHeight="1" x14ac:dyDescent="0.2">
      <c r="B50227" s="88"/>
      <c r="C50227" s="88"/>
      <c r="D50227" s="88"/>
      <c r="E50227" s="88"/>
      <c r="F50227" s="88"/>
      <c r="G50227" s="88"/>
      <c r="H50227" s="88"/>
      <c r="I50227" s="88"/>
      <c r="J50227" s="88"/>
      <c r="K50227" s="88"/>
    </row>
    <row r="50228" spans="2:11" ht="12" hidden="1" customHeight="1" x14ac:dyDescent="0.2">
      <c r="B50228" s="88"/>
      <c r="C50228" s="88"/>
      <c r="D50228" s="88"/>
      <c r="E50228" s="88"/>
      <c r="F50228" s="88"/>
      <c r="G50228" s="88"/>
      <c r="H50228" s="88"/>
      <c r="I50228" s="88"/>
      <c r="J50228" s="88"/>
      <c r="K50228" s="88"/>
    </row>
    <row r="50229" spans="2:11" ht="12" hidden="1" customHeight="1" x14ac:dyDescent="0.2">
      <c r="B50229" s="88"/>
      <c r="C50229" s="88"/>
      <c r="D50229" s="88"/>
      <c r="E50229" s="88"/>
      <c r="F50229" s="88"/>
      <c r="G50229" s="88"/>
      <c r="H50229" s="88"/>
      <c r="I50229" s="88"/>
      <c r="J50229" s="88"/>
      <c r="K50229" s="88"/>
    </row>
    <row r="50230" spans="2:11" ht="12" hidden="1" customHeight="1" x14ac:dyDescent="0.2">
      <c r="B50230" s="88"/>
      <c r="C50230" s="88"/>
      <c r="D50230" s="88"/>
      <c r="E50230" s="88"/>
      <c r="F50230" s="88"/>
      <c r="G50230" s="88"/>
      <c r="H50230" s="88"/>
      <c r="I50230" s="88"/>
      <c r="J50230" s="88"/>
      <c r="K50230" s="88"/>
    </row>
    <row r="50231" spans="2:11" ht="12" hidden="1" customHeight="1" x14ac:dyDescent="0.2">
      <c r="B50231" s="88"/>
      <c r="C50231" s="88"/>
      <c r="D50231" s="88"/>
      <c r="E50231" s="88"/>
      <c r="F50231" s="88"/>
      <c r="G50231" s="88"/>
      <c r="H50231" s="88"/>
      <c r="I50231" s="88"/>
      <c r="J50231" s="88"/>
      <c r="K50231" s="88"/>
    </row>
    <row r="50232" spans="2:11" ht="12" hidden="1" customHeight="1" x14ac:dyDescent="0.2">
      <c r="B50232" s="88"/>
      <c r="C50232" s="88"/>
      <c r="D50232" s="88"/>
      <c r="E50232" s="88"/>
      <c r="F50232" s="88"/>
      <c r="G50232" s="88"/>
      <c r="H50232" s="88"/>
      <c r="I50232" s="88"/>
      <c r="J50232" s="88"/>
      <c r="K50232" s="88"/>
    </row>
    <row r="50233" spans="2:11" ht="12" hidden="1" customHeight="1" x14ac:dyDescent="0.2">
      <c r="B50233" s="88"/>
      <c r="C50233" s="88"/>
      <c r="D50233" s="88"/>
      <c r="E50233" s="88"/>
      <c r="F50233" s="88"/>
      <c r="G50233" s="88"/>
      <c r="H50233" s="88"/>
      <c r="I50233" s="88"/>
      <c r="J50233" s="88"/>
      <c r="K50233" s="88"/>
    </row>
    <row r="50234" spans="2:11" ht="12" hidden="1" customHeight="1" x14ac:dyDescent="0.2">
      <c r="B50234" s="88"/>
      <c r="C50234" s="88"/>
      <c r="D50234" s="88"/>
      <c r="E50234" s="88"/>
      <c r="F50234" s="88"/>
      <c r="G50234" s="88"/>
      <c r="H50234" s="88"/>
      <c r="I50234" s="88"/>
      <c r="J50234" s="88"/>
      <c r="K50234" s="88"/>
    </row>
    <row r="50235" spans="2:11" ht="12" hidden="1" customHeight="1" x14ac:dyDescent="0.2">
      <c r="B50235" s="88"/>
      <c r="C50235" s="88"/>
      <c r="D50235" s="88"/>
      <c r="E50235" s="88"/>
      <c r="F50235" s="88"/>
      <c r="G50235" s="88"/>
      <c r="H50235" s="88"/>
      <c r="I50235" s="88"/>
      <c r="J50235" s="88"/>
      <c r="K50235" s="88"/>
    </row>
    <row r="50236" spans="2:11" ht="12" hidden="1" customHeight="1" x14ac:dyDescent="0.2">
      <c r="B50236" s="88"/>
      <c r="C50236" s="88"/>
      <c r="D50236" s="88"/>
      <c r="E50236" s="88"/>
      <c r="F50236" s="88"/>
      <c r="G50236" s="88"/>
      <c r="H50236" s="88"/>
      <c r="I50236" s="88"/>
      <c r="J50236" s="88"/>
      <c r="K50236" s="88"/>
    </row>
    <row r="50237" spans="2:11" ht="12" hidden="1" customHeight="1" x14ac:dyDescent="0.2">
      <c r="B50237" s="88"/>
      <c r="C50237" s="88"/>
      <c r="D50237" s="88"/>
      <c r="E50237" s="88"/>
      <c r="F50237" s="88"/>
      <c r="G50237" s="88"/>
      <c r="H50237" s="88"/>
      <c r="I50237" s="88"/>
      <c r="J50237" s="88"/>
      <c r="K50237" s="88"/>
    </row>
    <row r="50238" spans="2:11" ht="12" hidden="1" customHeight="1" x14ac:dyDescent="0.2">
      <c r="B50238" s="88"/>
      <c r="C50238" s="88"/>
      <c r="D50238" s="88"/>
      <c r="E50238" s="88"/>
      <c r="F50238" s="88"/>
      <c r="G50238" s="88"/>
      <c r="H50238" s="88"/>
      <c r="I50238" s="88"/>
      <c r="J50238" s="88"/>
      <c r="K50238" s="88"/>
    </row>
    <row r="50239" spans="2:11" ht="12" hidden="1" customHeight="1" x14ac:dyDescent="0.2">
      <c r="B50239" s="88"/>
      <c r="C50239" s="88"/>
      <c r="D50239" s="88"/>
      <c r="E50239" s="88"/>
      <c r="F50239" s="88"/>
      <c r="G50239" s="88"/>
      <c r="H50239" s="88"/>
      <c r="I50239" s="88"/>
      <c r="J50239" s="88"/>
      <c r="K50239" s="88"/>
    </row>
    <row r="50240" spans="2:11" ht="12" hidden="1" customHeight="1" x14ac:dyDescent="0.2">
      <c r="B50240" s="88"/>
      <c r="C50240" s="88"/>
      <c r="D50240" s="88"/>
      <c r="E50240" s="88"/>
      <c r="F50240" s="88"/>
      <c r="G50240" s="88"/>
      <c r="H50240" s="88"/>
      <c r="I50240" s="88"/>
      <c r="J50240" s="88"/>
      <c r="K50240" s="88"/>
    </row>
    <row r="50241" spans="2:11" ht="12" hidden="1" customHeight="1" x14ac:dyDescent="0.2">
      <c r="B50241" s="88"/>
      <c r="C50241" s="88"/>
      <c r="D50241" s="88"/>
      <c r="E50241" s="88"/>
      <c r="F50241" s="88"/>
      <c r="G50241" s="88"/>
      <c r="H50241" s="88"/>
      <c r="I50241" s="88"/>
      <c r="J50241" s="88"/>
      <c r="K50241" s="88"/>
    </row>
    <row r="50242" spans="2:11" ht="12" hidden="1" customHeight="1" x14ac:dyDescent="0.2">
      <c r="B50242" s="88"/>
      <c r="C50242" s="88"/>
      <c r="D50242" s="88"/>
      <c r="E50242" s="88"/>
      <c r="F50242" s="88"/>
      <c r="G50242" s="88"/>
      <c r="H50242" s="88"/>
      <c r="I50242" s="88"/>
      <c r="J50242" s="88"/>
      <c r="K50242" s="88"/>
    </row>
    <row r="50243" spans="2:11" ht="12" hidden="1" customHeight="1" x14ac:dyDescent="0.2">
      <c r="B50243" s="88"/>
      <c r="C50243" s="88"/>
      <c r="D50243" s="88"/>
      <c r="E50243" s="88"/>
      <c r="F50243" s="88"/>
      <c r="G50243" s="88"/>
      <c r="H50243" s="88"/>
      <c r="I50243" s="88"/>
      <c r="J50243" s="88"/>
      <c r="K50243" s="88"/>
    </row>
    <row r="50244" spans="2:11" ht="12" hidden="1" customHeight="1" x14ac:dyDescent="0.2">
      <c r="B50244" s="88"/>
      <c r="C50244" s="88"/>
      <c r="D50244" s="88"/>
      <c r="E50244" s="88"/>
      <c r="F50244" s="88"/>
      <c r="G50244" s="88"/>
      <c r="H50244" s="88"/>
      <c r="I50244" s="88"/>
      <c r="J50244" s="88"/>
      <c r="K50244" s="88"/>
    </row>
    <row r="50245" spans="2:11" ht="12" hidden="1" customHeight="1" x14ac:dyDescent="0.2">
      <c r="B50245" s="88"/>
      <c r="C50245" s="88"/>
      <c r="D50245" s="88"/>
      <c r="E50245" s="88"/>
      <c r="F50245" s="88"/>
      <c r="G50245" s="88"/>
      <c r="H50245" s="88"/>
      <c r="I50245" s="88"/>
      <c r="J50245" s="88"/>
      <c r="K50245" s="88"/>
    </row>
    <row r="50246" spans="2:11" ht="12" hidden="1" customHeight="1" x14ac:dyDescent="0.2">
      <c r="B50246" s="88"/>
      <c r="C50246" s="88"/>
      <c r="D50246" s="88"/>
      <c r="E50246" s="88"/>
      <c r="F50246" s="88"/>
      <c r="G50246" s="88"/>
      <c r="H50246" s="88"/>
      <c r="I50246" s="88"/>
      <c r="J50246" s="88"/>
      <c r="K50246" s="88"/>
    </row>
    <row r="50247" spans="2:11" ht="12" hidden="1" customHeight="1" x14ac:dyDescent="0.2">
      <c r="B50247" s="88"/>
      <c r="C50247" s="88"/>
      <c r="D50247" s="88"/>
      <c r="E50247" s="88"/>
      <c r="F50247" s="88"/>
      <c r="G50247" s="88"/>
      <c r="H50247" s="88"/>
      <c r="I50247" s="88"/>
      <c r="J50247" s="88"/>
      <c r="K50247" s="88"/>
    </row>
    <row r="50248" spans="2:11" ht="12" hidden="1" customHeight="1" x14ac:dyDescent="0.2">
      <c r="B50248" s="88"/>
      <c r="C50248" s="88"/>
      <c r="D50248" s="88"/>
      <c r="E50248" s="88"/>
      <c r="F50248" s="88"/>
      <c r="G50248" s="88"/>
      <c r="H50248" s="88"/>
      <c r="I50248" s="88"/>
      <c r="J50248" s="88"/>
      <c r="K50248" s="88"/>
    </row>
    <row r="50249" spans="2:11" ht="12" hidden="1" customHeight="1" x14ac:dyDescent="0.2">
      <c r="B50249" s="88"/>
      <c r="C50249" s="88"/>
      <c r="D50249" s="88"/>
      <c r="E50249" s="88"/>
      <c r="F50249" s="88"/>
      <c r="G50249" s="88"/>
      <c r="H50249" s="88"/>
      <c r="I50249" s="88"/>
      <c r="J50249" s="88"/>
      <c r="K50249" s="88"/>
    </row>
    <row r="50250" spans="2:11" ht="12" hidden="1" customHeight="1" x14ac:dyDescent="0.2">
      <c r="B50250" s="88"/>
      <c r="C50250" s="88"/>
      <c r="D50250" s="88"/>
      <c r="E50250" s="88"/>
      <c r="F50250" s="88"/>
      <c r="G50250" s="88"/>
      <c r="H50250" s="88"/>
      <c r="I50250" s="88"/>
      <c r="J50250" s="88"/>
      <c r="K50250" s="88"/>
    </row>
    <row r="50251" spans="2:11" ht="12" hidden="1" customHeight="1" x14ac:dyDescent="0.2">
      <c r="B50251" s="88"/>
      <c r="C50251" s="88"/>
      <c r="D50251" s="88"/>
      <c r="E50251" s="88"/>
      <c r="F50251" s="88"/>
      <c r="G50251" s="88"/>
      <c r="H50251" s="88"/>
      <c r="I50251" s="88"/>
      <c r="J50251" s="88"/>
      <c r="K50251" s="88"/>
    </row>
    <row r="50252" spans="2:11" ht="12" hidden="1" customHeight="1" x14ac:dyDescent="0.2">
      <c r="B50252" s="88"/>
      <c r="C50252" s="88"/>
      <c r="D50252" s="88"/>
      <c r="E50252" s="88"/>
      <c r="F50252" s="88"/>
      <c r="G50252" s="88"/>
      <c r="H50252" s="88"/>
      <c r="I50252" s="88"/>
      <c r="J50252" s="88"/>
      <c r="K50252" s="88"/>
    </row>
    <row r="50253" spans="2:11" ht="12" hidden="1" customHeight="1" x14ac:dyDescent="0.2">
      <c r="B50253" s="88"/>
      <c r="C50253" s="88"/>
      <c r="D50253" s="88"/>
      <c r="E50253" s="88"/>
      <c r="F50253" s="88"/>
      <c r="G50253" s="88"/>
      <c r="H50253" s="88"/>
      <c r="I50253" s="88"/>
      <c r="J50253" s="88"/>
      <c r="K50253" s="88"/>
    </row>
    <row r="50254" spans="2:11" ht="12" hidden="1" customHeight="1" x14ac:dyDescent="0.2">
      <c r="B50254" s="88"/>
      <c r="C50254" s="88"/>
      <c r="D50254" s="88"/>
      <c r="E50254" s="88"/>
      <c r="F50254" s="88"/>
      <c r="G50254" s="88"/>
      <c r="H50254" s="88"/>
      <c r="I50254" s="88"/>
      <c r="J50254" s="88"/>
      <c r="K50254" s="88"/>
    </row>
    <row r="50255" spans="2:11" ht="12" hidden="1" customHeight="1" x14ac:dyDescent="0.2">
      <c r="B50255" s="88"/>
      <c r="C50255" s="88"/>
      <c r="D50255" s="88"/>
      <c r="E50255" s="88"/>
      <c r="F50255" s="88"/>
      <c r="G50255" s="88"/>
      <c r="H50255" s="88"/>
      <c r="I50255" s="88"/>
      <c r="J50255" s="88"/>
      <c r="K50255" s="88"/>
    </row>
    <row r="50256" spans="2:11" ht="12" hidden="1" customHeight="1" x14ac:dyDescent="0.2">
      <c r="B50256" s="88"/>
      <c r="C50256" s="88"/>
      <c r="D50256" s="88"/>
      <c r="E50256" s="88"/>
      <c r="F50256" s="88"/>
      <c r="G50256" s="88"/>
      <c r="H50256" s="88"/>
      <c r="I50256" s="88"/>
      <c r="J50256" s="88"/>
      <c r="K50256" s="88"/>
    </row>
    <row r="50257" spans="2:11" ht="12" hidden="1" customHeight="1" x14ac:dyDescent="0.2">
      <c r="B50257" s="88"/>
      <c r="C50257" s="88"/>
      <c r="D50257" s="88"/>
      <c r="E50257" s="88"/>
      <c r="F50257" s="88"/>
      <c r="G50257" s="88"/>
      <c r="H50257" s="88"/>
      <c r="I50257" s="88"/>
      <c r="J50257" s="88"/>
      <c r="K50257" s="88"/>
    </row>
    <row r="50258" spans="2:11" ht="12" hidden="1" customHeight="1" x14ac:dyDescent="0.2">
      <c r="B50258" s="88"/>
      <c r="C50258" s="88"/>
      <c r="D50258" s="88"/>
      <c r="E50258" s="88"/>
      <c r="F50258" s="88"/>
      <c r="G50258" s="88"/>
      <c r="H50258" s="88"/>
      <c r="I50258" s="88"/>
      <c r="J50258" s="88"/>
      <c r="K50258" s="88"/>
    </row>
    <row r="50259" spans="2:11" ht="12" hidden="1" customHeight="1" x14ac:dyDescent="0.2">
      <c r="B50259" s="88"/>
      <c r="C50259" s="88"/>
      <c r="D50259" s="88"/>
      <c r="E50259" s="88"/>
      <c r="F50259" s="88"/>
      <c r="G50259" s="88"/>
      <c r="H50259" s="88"/>
      <c r="I50259" s="88"/>
      <c r="J50259" s="88"/>
      <c r="K50259" s="88"/>
    </row>
    <row r="50260" spans="2:11" ht="12" hidden="1" customHeight="1" x14ac:dyDescent="0.2">
      <c r="B50260" s="88"/>
      <c r="C50260" s="88"/>
      <c r="D50260" s="88"/>
      <c r="E50260" s="88"/>
      <c r="F50260" s="88"/>
      <c r="G50260" s="88"/>
      <c r="H50260" s="88"/>
      <c r="I50260" s="88"/>
      <c r="J50260" s="88"/>
      <c r="K50260" s="88"/>
    </row>
    <row r="50261" spans="2:11" ht="12" hidden="1" customHeight="1" x14ac:dyDescent="0.2">
      <c r="B50261" s="88"/>
      <c r="C50261" s="88"/>
      <c r="D50261" s="88"/>
      <c r="E50261" s="88"/>
      <c r="F50261" s="88"/>
      <c r="G50261" s="88"/>
      <c r="H50261" s="88"/>
      <c r="I50261" s="88"/>
      <c r="J50261" s="88"/>
      <c r="K50261" s="88"/>
    </row>
    <row r="50262" spans="2:11" ht="12" hidden="1" customHeight="1" x14ac:dyDescent="0.2">
      <c r="B50262" s="88"/>
      <c r="C50262" s="88"/>
      <c r="D50262" s="88"/>
      <c r="E50262" s="88"/>
      <c r="F50262" s="88"/>
      <c r="G50262" s="88"/>
      <c r="H50262" s="88"/>
      <c r="I50262" s="88"/>
      <c r="J50262" s="88"/>
      <c r="K50262" s="88"/>
    </row>
    <row r="50263" spans="2:11" ht="12" hidden="1" customHeight="1" x14ac:dyDescent="0.2">
      <c r="B50263" s="88"/>
      <c r="C50263" s="88"/>
      <c r="D50263" s="88"/>
      <c r="E50263" s="88"/>
      <c r="F50263" s="88"/>
      <c r="G50263" s="88"/>
      <c r="H50263" s="88"/>
      <c r="I50263" s="88"/>
      <c r="J50263" s="88"/>
      <c r="K50263" s="88"/>
    </row>
    <row r="50264" spans="2:11" ht="12" hidden="1" customHeight="1" x14ac:dyDescent="0.2">
      <c r="B50264" s="88"/>
      <c r="C50264" s="88"/>
      <c r="D50264" s="88"/>
      <c r="E50264" s="88"/>
      <c r="F50264" s="88"/>
      <c r="G50264" s="88"/>
      <c r="H50264" s="88"/>
      <c r="I50264" s="88"/>
      <c r="J50264" s="88"/>
      <c r="K50264" s="88"/>
    </row>
    <row r="50265" spans="2:11" ht="12" hidden="1" customHeight="1" x14ac:dyDescent="0.2">
      <c r="B50265" s="88"/>
      <c r="C50265" s="88"/>
      <c r="D50265" s="88"/>
      <c r="E50265" s="88"/>
      <c r="F50265" s="88"/>
      <c r="G50265" s="88"/>
      <c r="H50265" s="88"/>
      <c r="I50265" s="88"/>
      <c r="J50265" s="88"/>
      <c r="K50265" s="88"/>
    </row>
    <row r="50266" spans="2:11" ht="12" hidden="1" customHeight="1" x14ac:dyDescent="0.2">
      <c r="B50266" s="88"/>
      <c r="C50266" s="88"/>
      <c r="D50266" s="88"/>
      <c r="E50266" s="88"/>
      <c r="F50266" s="88"/>
      <c r="G50266" s="88"/>
      <c r="H50266" s="88"/>
      <c r="I50266" s="88"/>
      <c r="J50266" s="88"/>
      <c r="K50266" s="88"/>
    </row>
    <row r="50267" spans="2:11" ht="12" hidden="1" customHeight="1" x14ac:dyDescent="0.2">
      <c r="B50267" s="88"/>
      <c r="C50267" s="88"/>
      <c r="D50267" s="88"/>
      <c r="E50267" s="88"/>
      <c r="F50267" s="88"/>
      <c r="G50267" s="88"/>
      <c r="H50267" s="88"/>
      <c r="I50267" s="88"/>
      <c r="J50267" s="88"/>
      <c r="K50267" s="88"/>
    </row>
    <row r="50268" spans="2:11" ht="12" hidden="1" customHeight="1" x14ac:dyDescent="0.2">
      <c r="B50268" s="88"/>
      <c r="C50268" s="88"/>
      <c r="D50268" s="88"/>
      <c r="E50268" s="88"/>
      <c r="F50268" s="88"/>
      <c r="G50268" s="88"/>
      <c r="H50268" s="88"/>
      <c r="I50268" s="88"/>
      <c r="J50268" s="88"/>
      <c r="K50268" s="88"/>
    </row>
    <row r="50269" spans="2:11" ht="12" hidden="1" customHeight="1" x14ac:dyDescent="0.2">
      <c r="B50269" s="88"/>
      <c r="C50269" s="88"/>
      <c r="D50269" s="88"/>
      <c r="E50269" s="88"/>
      <c r="F50269" s="88"/>
      <c r="G50269" s="88"/>
      <c r="H50269" s="88"/>
      <c r="I50269" s="88"/>
      <c r="J50269" s="88"/>
      <c r="K50269" s="88"/>
    </row>
    <row r="50270" spans="2:11" ht="12" hidden="1" customHeight="1" x14ac:dyDescent="0.2">
      <c r="B50270" s="88"/>
      <c r="C50270" s="88"/>
      <c r="D50270" s="88"/>
      <c r="E50270" s="88"/>
      <c r="F50270" s="88"/>
      <c r="G50270" s="88"/>
      <c r="H50270" s="88"/>
      <c r="I50270" s="88"/>
      <c r="J50270" s="88"/>
      <c r="K50270" s="88"/>
    </row>
    <row r="50271" spans="2:11" ht="12" hidden="1" customHeight="1" x14ac:dyDescent="0.2">
      <c r="B50271" s="88"/>
      <c r="C50271" s="88"/>
      <c r="D50271" s="88"/>
      <c r="E50271" s="88"/>
      <c r="F50271" s="88"/>
      <c r="G50271" s="88"/>
      <c r="H50271" s="88"/>
      <c r="I50271" s="88"/>
      <c r="J50271" s="88"/>
      <c r="K50271" s="88"/>
    </row>
    <row r="50272" spans="2:11" ht="12" hidden="1" customHeight="1" x14ac:dyDescent="0.2">
      <c r="B50272" s="88"/>
      <c r="C50272" s="88"/>
      <c r="D50272" s="88"/>
      <c r="E50272" s="88"/>
      <c r="F50272" s="88"/>
      <c r="G50272" s="88"/>
      <c r="H50272" s="88"/>
      <c r="I50272" s="88"/>
      <c r="J50272" s="88"/>
      <c r="K50272" s="88"/>
    </row>
    <row r="50273" spans="2:11" ht="12" hidden="1" customHeight="1" x14ac:dyDescent="0.2">
      <c r="B50273" s="88"/>
      <c r="C50273" s="88"/>
      <c r="D50273" s="88"/>
      <c r="E50273" s="88"/>
      <c r="F50273" s="88"/>
      <c r="G50273" s="88"/>
      <c r="H50273" s="88"/>
      <c r="I50273" s="88"/>
      <c r="J50273" s="88"/>
      <c r="K50273" s="88"/>
    </row>
    <row r="50274" spans="2:11" ht="12" hidden="1" customHeight="1" x14ac:dyDescent="0.2">
      <c r="B50274" s="88"/>
      <c r="C50274" s="88"/>
      <c r="D50274" s="88"/>
      <c r="E50274" s="88"/>
      <c r="F50274" s="88"/>
      <c r="G50274" s="88"/>
      <c r="H50274" s="88"/>
      <c r="I50274" s="88"/>
      <c r="J50274" s="88"/>
      <c r="K50274" s="88"/>
    </row>
    <row r="50275" spans="2:11" ht="12" hidden="1" customHeight="1" x14ac:dyDescent="0.2">
      <c r="B50275" s="88"/>
      <c r="C50275" s="88"/>
      <c r="D50275" s="88"/>
      <c r="E50275" s="88"/>
      <c r="F50275" s="88"/>
      <c r="G50275" s="88"/>
      <c r="H50275" s="88"/>
      <c r="I50275" s="88"/>
      <c r="J50275" s="88"/>
      <c r="K50275" s="88"/>
    </row>
    <row r="50276" spans="2:11" ht="12" hidden="1" customHeight="1" x14ac:dyDescent="0.2">
      <c r="B50276" s="88"/>
      <c r="C50276" s="88"/>
      <c r="D50276" s="88"/>
      <c r="E50276" s="88"/>
      <c r="F50276" s="88"/>
      <c r="G50276" s="88"/>
      <c r="H50276" s="88"/>
      <c r="I50276" s="88"/>
      <c r="J50276" s="88"/>
      <c r="K50276" s="88"/>
    </row>
    <row r="50277" spans="2:11" ht="12" hidden="1" customHeight="1" x14ac:dyDescent="0.2">
      <c r="B50277" s="88"/>
      <c r="C50277" s="88"/>
      <c r="D50277" s="88"/>
      <c r="E50277" s="88"/>
      <c r="F50277" s="88"/>
      <c r="G50277" s="88"/>
      <c r="H50277" s="88"/>
      <c r="I50277" s="88"/>
      <c r="J50277" s="88"/>
      <c r="K50277" s="88"/>
    </row>
    <row r="50278" spans="2:11" ht="12" hidden="1" customHeight="1" x14ac:dyDescent="0.2">
      <c r="B50278" s="88"/>
      <c r="C50278" s="88"/>
      <c r="D50278" s="88"/>
      <c r="E50278" s="88"/>
      <c r="F50278" s="88"/>
      <c r="G50278" s="88"/>
      <c r="H50278" s="88"/>
      <c r="I50278" s="88"/>
      <c r="J50278" s="88"/>
      <c r="K50278" s="88"/>
    </row>
    <row r="50279" spans="2:11" ht="12" hidden="1" customHeight="1" x14ac:dyDescent="0.2">
      <c r="B50279" s="88"/>
      <c r="C50279" s="88"/>
      <c r="D50279" s="88"/>
      <c r="E50279" s="88"/>
      <c r="F50279" s="88"/>
      <c r="G50279" s="88"/>
      <c r="H50279" s="88"/>
      <c r="I50279" s="88"/>
      <c r="J50279" s="88"/>
      <c r="K50279" s="88"/>
    </row>
    <row r="50280" spans="2:11" ht="12" hidden="1" customHeight="1" x14ac:dyDescent="0.2">
      <c r="B50280" s="88"/>
      <c r="C50280" s="88"/>
      <c r="D50280" s="88"/>
      <c r="E50280" s="88"/>
      <c r="F50280" s="88"/>
      <c r="G50280" s="88"/>
      <c r="H50280" s="88"/>
      <c r="I50280" s="88"/>
      <c r="J50280" s="88"/>
      <c r="K50280" s="88"/>
    </row>
    <row r="50281" spans="2:11" ht="12" hidden="1" customHeight="1" x14ac:dyDescent="0.2">
      <c r="B50281" s="88"/>
      <c r="C50281" s="88"/>
      <c r="D50281" s="88"/>
      <c r="E50281" s="88"/>
      <c r="F50281" s="88"/>
      <c r="G50281" s="88"/>
      <c r="H50281" s="88"/>
      <c r="I50281" s="88"/>
      <c r="J50281" s="88"/>
      <c r="K50281" s="88"/>
    </row>
    <row r="50282" spans="2:11" ht="12" hidden="1" customHeight="1" x14ac:dyDescent="0.2">
      <c r="B50282" s="88"/>
      <c r="C50282" s="88"/>
      <c r="D50282" s="88"/>
      <c r="E50282" s="88"/>
      <c r="F50282" s="88"/>
      <c r="G50282" s="88"/>
      <c r="H50282" s="88"/>
      <c r="I50282" s="88"/>
      <c r="J50282" s="88"/>
      <c r="K50282" s="88"/>
    </row>
    <row r="50283" spans="2:11" ht="12" hidden="1" customHeight="1" x14ac:dyDescent="0.2">
      <c r="B50283" s="88"/>
      <c r="C50283" s="88"/>
      <c r="D50283" s="88"/>
      <c r="E50283" s="88"/>
      <c r="F50283" s="88"/>
      <c r="G50283" s="88"/>
      <c r="H50283" s="88"/>
      <c r="I50283" s="88"/>
      <c r="J50283" s="88"/>
      <c r="K50283" s="88"/>
    </row>
    <row r="50284" spans="2:11" ht="12" hidden="1" customHeight="1" x14ac:dyDescent="0.2">
      <c r="B50284" s="88"/>
      <c r="C50284" s="88"/>
      <c r="D50284" s="88"/>
      <c r="E50284" s="88"/>
      <c r="F50284" s="88"/>
      <c r="G50284" s="88"/>
      <c r="H50284" s="88"/>
      <c r="I50284" s="88"/>
      <c r="J50284" s="88"/>
      <c r="K50284" s="88"/>
    </row>
    <row r="50285" spans="2:11" ht="12" hidden="1" customHeight="1" x14ac:dyDescent="0.2">
      <c r="B50285" s="88"/>
      <c r="C50285" s="88"/>
      <c r="D50285" s="88"/>
      <c r="E50285" s="88"/>
      <c r="F50285" s="88"/>
      <c r="G50285" s="88"/>
      <c r="H50285" s="88"/>
      <c r="I50285" s="88"/>
      <c r="J50285" s="88"/>
      <c r="K50285" s="88"/>
    </row>
    <row r="50286" spans="2:11" ht="12" hidden="1" customHeight="1" x14ac:dyDescent="0.2">
      <c r="B50286" s="88"/>
      <c r="C50286" s="88"/>
      <c r="D50286" s="88"/>
      <c r="E50286" s="88"/>
      <c r="F50286" s="88"/>
      <c r="G50286" s="88"/>
      <c r="H50286" s="88"/>
      <c r="I50286" s="88"/>
      <c r="J50286" s="88"/>
      <c r="K50286" s="88"/>
    </row>
    <row r="50287" spans="2:11" ht="12" hidden="1" customHeight="1" x14ac:dyDescent="0.2">
      <c r="B50287" s="88"/>
      <c r="C50287" s="88"/>
      <c r="D50287" s="88"/>
      <c r="E50287" s="88"/>
      <c r="F50287" s="88"/>
      <c r="G50287" s="88"/>
      <c r="H50287" s="88"/>
      <c r="I50287" s="88"/>
      <c r="J50287" s="88"/>
      <c r="K50287" s="88"/>
    </row>
    <row r="50288" spans="2:11" ht="12" hidden="1" customHeight="1" x14ac:dyDescent="0.2">
      <c r="B50288" s="88"/>
      <c r="C50288" s="88"/>
      <c r="D50288" s="88"/>
      <c r="E50288" s="88"/>
      <c r="F50288" s="88"/>
      <c r="G50288" s="88"/>
      <c r="H50288" s="88"/>
      <c r="I50288" s="88"/>
      <c r="J50288" s="88"/>
      <c r="K50288" s="88"/>
    </row>
    <row r="50289" spans="2:11" ht="12" hidden="1" customHeight="1" x14ac:dyDescent="0.2">
      <c r="B50289" s="88"/>
      <c r="C50289" s="88"/>
      <c r="D50289" s="88"/>
      <c r="E50289" s="88"/>
      <c r="F50289" s="88"/>
      <c r="G50289" s="88"/>
      <c r="H50289" s="88"/>
      <c r="I50289" s="88"/>
      <c r="J50289" s="88"/>
      <c r="K50289" s="88"/>
    </row>
    <row r="50290" spans="2:11" ht="12" hidden="1" customHeight="1" x14ac:dyDescent="0.2">
      <c r="B50290" s="88"/>
      <c r="C50290" s="88"/>
      <c r="D50290" s="88"/>
      <c r="E50290" s="88"/>
      <c r="F50290" s="88"/>
      <c r="G50290" s="88"/>
      <c r="H50290" s="88"/>
      <c r="I50290" s="88"/>
      <c r="J50290" s="88"/>
      <c r="K50290" s="88"/>
    </row>
    <row r="50291" spans="2:11" ht="12" hidden="1" customHeight="1" x14ac:dyDescent="0.2">
      <c r="B50291" s="88"/>
      <c r="C50291" s="88"/>
      <c r="D50291" s="88"/>
      <c r="E50291" s="88"/>
      <c r="F50291" s="88"/>
      <c r="G50291" s="88"/>
      <c r="H50291" s="88"/>
      <c r="I50291" s="88"/>
      <c r="J50291" s="88"/>
      <c r="K50291" s="88"/>
    </row>
    <row r="50292" spans="2:11" ht="12" hidden="1" customHeight="1" x14ac:dyDescent="0.2">
      <c r="B50292" s="88"/>
      <c r="C50292" s="88"/>
      <c r="D50292" s="88"/>
      <c r="E50292" s="88"/>
      <c r="F50292" s="88"/>
      <c r="G50292" s="88"/>
      <c r="H50292" s="88"/>
      <c r="I50292" s="88"/>
      <c r="J50292" s="88"/>
      <c r="K50292" s="88"/>
    </row>
    <row r="50293" spans="2:11" ht="12" hidden="1" customHeight="1" x14ac:dyDescent="0.2">
      <c r="B50293" s="88"/>
      <c r="C50293" s="88"/>
      <c r="D50293" s="88"/>
      <c r="E50293" s="88"/>
      <c r="F50293" s="88"/>
      <c r="G50293" s="88"/>
      <c r="H50293" s="88"/>
      <c r="I50293" s="88"/>
      <c r="J50293" s="88"/>
      <c r="K50293" s="88"/>
    </row>
    <row r="50294" spans="2:11" ht="12" hidden="1" customHeight="1" x14ac:dyDescent="0.2">
      <c r="B50294" s="88"/>
      <c r="C50294" s="88"/>
      <c r="D50294" s="88"/>
      <c r="E50294" s="88"/>
      <c r="F50294" s="88"/>
      <c r="G50294" s="88"/>
      <c r="H50294" s="88"/>
      <c r="I50294" s="88"/>
      <c r="J50294" s="88"/>
      <c r="K50294" s="88"/>
    </row>
    <row r="50295" spans="2:11" ht="12" hidden="1" customHeight="1" x14ac:dyDescent="0.2">
      <c r="B50295" s="88"/>
      <c r="C50295" s="88"/>
      <c r="D50295" s="88"/>
      <c r="E50295" s="88"/>
      <c r="F50295" s="88"/>
      <c r="G50295" s="88"/>
      <c r="H50295" s="88"/>
      <c r="I50295" s="88"/>
      <c r="J50295" s="88"/>
      <c r="K50295" s="88"/>
    </row>
    <row r="50296" spans="2:11" ht="12" hidden="1" customHeight="1" x14ac:dyDescent="0.2">
      <c r="B50296" s="88"/>
      <c r="C50296" s="88"/>
      <c r="D50296" s="88"/>
      <c r="E50296" s="88"/>
      <c r="F50296" s="88"/>
      <c r="G50296" s="88"/>
      <c r="H50296" s="88"/>
      <c r="I50296" s="88"/>
      <c r="J50296" s="88"/>
      <c r="K50296" s="88"/>
    </row>
    <row r="50297" spans="2:11" ht="12" hidden="1" customHeight="1" x14ac:dyDescent="0.2">
      <c r="B50297" s="88"/>
      <c r="C50297" s="88"/>
      <c r="D50297" s="88"/>
      <c r="E50297" s="88"/>
      <c r="F50297" s="88"/>
      <c r="G50297" s="88"/>
      <c r="H50297" s="88"/>
      <c r="I50297" s="88"/>
      <c r="J50297" s="88"/>
      <c r="K50297" s="88"/>
    </row>
    <row r="50298" spans="2:11" ht="12" hidden="1" customHeight="1" x14ac:dyDescent="0.2">
      <c r="B50298" s="88"/>
      <c r="C50298" s="88"/>
      <c r="D50298" s="88"/>
      <c r="E50298" s="88"/>
      <c r="F50298" s="88"/>
      <c r="G50298" s="88"/>
      <c r="H50298" s="88"/>
      <c r="I50298" s="88"/>
      <c r="J50298" s="88"/>
      <c r="K50298" s="88"/>
    </row>
    <row r="50299" spans="2:11" ht="12" hidden="1" customHeight="1" x14ac:dyDescent="0.2">
      <c r="B50299" s="88"/>
      <c r="C50299" s="88"/>
      <c r="D50299" s="88"/>
      <c r="E50299" s="88"/>
      <c r="F50299" s="88"/>
      <c r="G50299" s="88"/>
      <c r="H50299" s="88"/>
      <c r="I50299" s="88"/>
      <c r="J50299" s="88"/>
      <c r="K50299" s="88"/>
    </row>
    <row r="50300" spans="2:11" ht="12" hidden="1" customHeight="1" x14ac:dyDescent="0.2">
      <c r="B50300" s="88"/>
      <c r="C50300" s="88"/>
      <c r="D50300" s="88"/>
      <c r="E50300" s="88"/>
      <c r="F50300" s="88"/>
      <c r="G50300" s="88"/>
      <c r="H50300" s="88"/>
      <c r="I50300" s="88"/>
      <c r="J50300" s="88"/>
      <c r="K50300" s="88"/>
    </row>
    <row r="50301" spans="2:11" ht="12" hidden="1" customHeight="1" x14ac:dyDescent="0.2">
      <c r="B50301" s="88"/>
      <c r="C50301" s="88"/>
      <c r="D50301" s="88"/>
      <c r="E50301" s="88"/>
      <c r="F50301" s="88"/>
      <c r="G50301" s="88"/>
      <c r="H50301" s="88"/>
      <c r="I50301" s="88"/>
      <c r="J50301" s="88"/>
      <c r="K50301" s="88"/>
    </row>
    <row r="50302" spans="2:11" ht="12" hidden="1" customHeight="1" x14ac:dyDescent="0.2">
      <c r="B50302" s="88"/>
      <c r="C50302" s="88"/>
      <c r="D50302" s="88"/>
      <c r="E50302" s="88"/>
      <c r="F50302" s="88"/>
      <c r="G50302" s="88"/>
      <c r="H50302" s="88"/>
      <c r="I50302" s="88"/>
      <c r="J50302" s="88"/>
      <c r="K50302" s="88"/>
    </row>
    <row r="50303" spans="2:11" ht="12" hidden="1" customHeight="1" x14ac:dyDescent="0.2">
      <c r="B50303" s="88"/>
      <c r="C50303" s="88"/>
      <c r="D50303" s="88"/>
      <c r="E50303" s="88"/>
      <c r="F50303" s="88"/>
      <c r="G50303" s="88"/>
      <c r="H50303" s="88"/>
      <c r="I50303" s="88"/>
      <c r="J50303" s="88"/>
      <c r="K50303" s="88"/>
    </row>
    <row r="50304" spans="2:11" ht="12" hidden="1" customHeight="1" x14ac:dyDescent="0.2">
      <c r="B50304" s="88"/>
      <c r="C50304" s="88"/>
      <c r="D50304" s="88"/>
      <c r="E50304" s="88"/>
      <c r="F50304" s="88"/>
      <c r="G50304" s="88"/>
      <c r="H50304" s="88"/>
      <c r="I50304" s="88"/>
      <c r="J50304" s="88"/>
      <c r="K50304" s="88"/>
    </row>
    <row r="50305" spans="2:11" ht="12" hidden="1" customHeight="1" x14ac:dyDescent="0.2">
      <c r="B50305" s="88"/>
      <c r="C50305" s="88"/>
      <c r="D50305" s="88"/>
      <c r="E50305" s="88"/>
      <c r="F50305" s="88"/>
      <c r="G50305" s="88"/>
      <c r="H50305" s="88"/>
      <c r="I50305" s="88"/>
      <c r="J50305" s="88"/>
      <c r="K50305" s="88"/>
    </row>
    <row r="50306" spans="2:11" ht="12" hidden="1" customHeight="1" x14ac:dyDescent="0.2">
      <c r="B50306" s="88"/>
      <c r="C50306" s="88"/>
      <c r="D50306" s="88"/>
      <c r="E50306" s="88"/>
      <c r="F50306" s="88"/>
      <c r="G50306" s="88"/>
      <c r="H50306" s="88"/>
      <c r="I50306" s="88"/>
      <c r="J50306" s="88"/>
      <c r="K50306" s="88"/>
    </row>
    <row r="50307" spans="2:11" ht="12" hidden="1" customHeight="1" x14ac:dyDescent="0.2">
      <c r="B50307" s="88"/>
      <c r="C50307" s="88"/>
      <c r="D50307" s="88"/>
      <c r="E50307" s="88"/>
      <c r="F50307" s="88"/>
      <c r="G50307" s="88"/>
      <c r="H50307" s="88"/>
      <c r="I50307" s="88"/>
      <c r="J50307" s="88"/>
      <c r="K50307" s="88"/>
    </row>
    <row r="50308" spans="2:11" ht="12" hidden="1" customHeight="1" x14ac:dyDescent="0.2">
      <c r="B50308" s="88"/>
      <c r="C50308" s="88"/>
      <c r="D50308" s="88"/>
      <c r="E50308" s="88"/>
      <c r="F50308" s="88"/>
      <c r="G50308" s="88"/>
      <c r="H50308" s="88"/>
      <c r="I50308" s="88"/>
      <c r="J50308" s="88"/>
      <c r="K50308" s="88"/>
    </row>
    <row r="50309" spans="2:11" ht="12" hidden="1" customHeight="1" x14ac:dyDescent="0.2">
      <c r="B50309" s="88"/>
      <c r="C50309" s="88"/>
      <c r="D50309" s="88"/>
      <c r="E50309" s="88"/>
      <c r="F50309" s="88"/>
      <c r="G50309" s="88"/>
      <c r="H50309" s="88"/>
      <c r="I50309" s="88"/>
      <c r="J50309" s="88"/>
      <c r="K50309" s="88"/>
    </row>
    <row r="50310" spans="2:11" ht="12" hidden="1" customHeight="1" x14ac:dyDescent="0.2">
      <c r="B50310" s="88"/>
      <c r="C50310" s="88"/>
      <c r="D50310" s="88"/>
      <c r="E50310" s="88"/>
      <c r="F50310" s="88"/>
      <c r="G50310" s="88"/>
      <c r="H50310" s="88"/>
      <c r="I50310" s="88"/>
      <c r="J50310" s="88"/>
      <c r="K50310" s="88"/>
    </row>
    <row r="50311" spans="2:11" ht="12" hidden="1" customHeight="1" x14ac:dyDescent="0.2">
      <c r="B50311" s="88"/>
      <c r="C50311" s="88"/>
      <c r="D50311" s="88"/>
      <c r="E50311" s="88"/>
      <c r="F50311" s="88"/>
      <c r="G50311" s="88"/>
      <c r="H50311" s="88"/>
      <c r="I50311" s="88"/>
      <c r="J50311" s="88"/>
      <c r="K50311" s="88"/>
    </row>
    <row r="50312" spans="2:11" ht="12" hidden="1" customHeight="1" x14ac:dyDescent="0.2">
      <c r="B50312" s="88"/>
      <c r="C50312" s="88"/>
      <c r="D50312" s="88"/>
      <c r="E50312" s="88"/>
      <c r="F50312" s="88"/>
      <c r="G50312" s="88"/>
      <c r="H50312" s="88"/>
      <c r="I50312" s="88"/>
      <c r="J50312" s="88"/>
      <c r="K50312" s="88"/>
    </row>
    <row r="50313" spans="2:11" ht="12" hidden="1" customHeight="1" x14ac:dyDescent="0.2">
      <c r="B50313" s="88"/>
      <c r="C50313" s="88"/>
      <c r="D50313" s="88"/>
      <c r="E50313" s="88"/>
      <c r="F50313" s="88"/>
      <c r="G50313" s="88"/>
      <c r="H50313" s="88"/>
      <c r="I50313" s="88"/>
      <c r="J50313" s="88"/>
      <c r="K50313" s="88"/>
    </row>
    <row r="50314" spans="2:11" ht="12" hidden="1" customHeight="1" x14ac:dyDescent="0.2">
      <c r="B50314" s="88"/>
      <c r="C50314" s="88"/>
      <c r="D50314" s="88"/>
      <c r="E50314" s="88"/>
      <c r="F50314" s="88"/>
      <c r="G50314" s="88"/>
      <c r="H50314" s="88"/>
      <c r="I50314" s="88"/>
      <c r="J50314" s="88"/>
      <c r="K50314" s="88"/>
    </row>
    <row r="50315" spans="2:11" ht="12" hidden="1" customHeight="1" x14ac:dyDescent="0.2">
      <c r="B50315" s="88"/>
      <c r="C50315" s="88"/>
      <c r="D50315" s="88"/>
      <c r="E50315" s="88"/>
      <c r="F50315" s="88"/>
      <c r="G50315" s="88"/>
      <c r="H50315" s="88"/>
      <c r="I50315" s="88"/>
      <c r="J50315" s="88"/>
      <c r="K50315" s="88"/>
    </row>
    <row r="50316" spans="2:11" ht="12" hidden="1" customHeight="1" x14ac:dyDescent="0.2">
      <c r="B50316" s="88"/>
      <c r="C50316" s="88"/>
      <c r="D50316" s="88"/>
      <c r="E50316" s="88"/>
      <c r="F50316" s="88"/>
      <c r="G50316" s="88"/>
      <c r="H50316" s="88"/>
      <c r="I50316" s="88"/>
      <c r="J50316" s="88"/>
      <c r="K50316" s="88"/>
    </row>
    <row r="50317" spans="2:11" ht="12" hidden="1" customHeight="1" x14ac:dyDescent="0.2">
      <c r="B50317" s="88"/>
      <c r="C50317" s="88"/>
      <c r="D50317" s="88"/>
      <c r="E50317" s="88"/>
      <c r="F50317" s="88"/>
      <c r="G50317" s="88"/>
      <c r="H50317" s="88"/>
      <c r="I50317" s="88"/>
      <c r="J50317" s="88"/>
      <c r="K50317" s="88"/>
    </row>
    <row r="50318" spans="2:11" ht="12" hidden="1" customHeight="1" x14ac:dyDescent="0.2">
      <c r="B50318" s="88"/>
      <c r="C50318" s="88"/>
      <c r="D50318" s="88"/>
      <c r="E50318" s="88"/>
      <c r="F50318" s="88"/>
      <c r="G50318" s="88"/>
      <c r="H50318" s="88"/>
      <c r="I50318" s="88"/>
      <c r="J50318" s="88"/>
      <c r="K50318" s="88"/>
    </row>
    <row r="50319" spans="2:11" ht="12" hidden="1" customHeight="1" x14ac:dyDescent="0.2">
      <c r="B50319" s="88"/>
      <c r="C50319" s="88"/>
      <c r="D50319" s="88"/>
      <c r="E50319" s="88"/>
      <c r="F50319" s="88"/>
      <c r="G50319" s="88"/>
      <c r="H50319" s="88"/>
      <c r="I50319" s="88"/>
      <c r="J50319" s="88"/>
      <c r="K50319" s="88"/>
    </row>
    <row r="50320" spans="2:11" ht="12" hidden="1" customHeight="1" x14ac:dyDescent="0.2">
      <c r="B50320" s="88"/>
      <c r="C50320" s="88"/>
      <c r="D50320" s="88"/>
      <c r="E50320" s="88"/>
      <c r="F50320" s="88"/>
      <c r="G50320" s="88"/>
      <c r="H50320" s="88"/>
      <c r="I50320" s="88"/>
      <c r="J50320" s="88"/>
      <c r="K50320" s="88"/>
    </row>
    <row r="50321" spans="2:11" ht="12" hidden="1" customHeight="1" x14ac:dyDescent="0.2">
      <c r="B50321" s="88"/>
      <c r="C50321" s="88"/>
      <c r="D50321" s="88"/>
      <c r="E50321" s="88"/>
      <c r="F50321" s="88"/>
      <c r="G50321" s="88"/>
      <c r="H50321" s="88"/>
      <c r="I50321" s="88"/>
      <c r="J50321" s="88"/>
      <c r="K50321" s="88"/>
    </row>
    <row r="50322" spans="2:11" ht="12" hidden="1" customHeight="1" x14ac:dyDescent="0.2">
      <c r="B50322" s="88"/>
      <c r="C50322" s="88"/>
      <c r="D50322" s="88"/>
      <c r="E50322" s="88"/>
      <c r="F50322" s="88"/>
      <c r="G50322" s="88"/>
      <c r="H50322" s="88"/>
      <c r="I50322" s="88"/>
      <c r="J50322" s="88"/>
      <c r="K50322" s="88"/>
    </row>
    <row r="50323" spans="2:11" ht="12" hidden="1" customHeight="1" x14ac:dyDescent="0.2">
      <c r="B50323" s="88"/>
      <c r="C50323" s="88"/>
      <c r="D50323" s="88"/>
      <c r="E50323" s="88"/>
      <c r="F50323" s="88"/>
      <c r="G50323" s="88"/>
      <c r="H50323" s="88"/>
      <c r="I50323" s="88"/>
      <c r="J50323" s="88"/>
      <c r="K50323" s="88"/>
    </row>
    <row r="50324" spans="2:11" ht="12" hidden="1" customHeight="1" x14ac:dyDescent="0.2">
      <c r="B50324" s="88"/>
      <c r="C50324" s="88"/>
      <c r="D50324" s="88"/>
      <c r="E50324" s="88"/>
      <c r="F50324" s="88"/>
      <c r="G50324" s="88"/>
      <c r="H50324" s="88"/>
      <c r="I50324" s="88"/>
      <c r="J50324" s="88"/>
      <c r="K50324" s="88"/>
    </row>
    <row r="50325" spans="2:11" ht="12" hidden="1" customHeight="1" x14ac:dyDescent="0.2">
      <c r="B50325" s="88"/>
      <c r="C50325" s="88"/>
      <c r="D50325" s="88"/>
      <c r="E50325" s="88"/>
      <c r="F50325" s="88"/>
      <c r="G50325" s="88"/>
      <c r="H50325" s="88"/>
      <c r="I50325" s="88"/>
      <c r="J50325" s="88"/>
      <c r="K50325" s="88"/>
    </row>
    <row r="50326" spans="2:11" ht="12" hidden="1" customHeight="1" x14ac:dyDescent="0.2">
      <c r="B50326" s="88"/>
      <c r="C50326" s="88"/>
      <c r="D50326" s="88"/>
      <c r="E50326" s="88"/>
      <c r="F50326" s="88"/>
      <c r="G50326" s="88"/>
      <c r="H50326" s="88"/>
      <c r="I50326" s="88"/>
      <c r="J50326" s="88"/>
      <c r="K50326" s="88"/>
    </row>
    <row r="50327" spans="2:11" ht="12" hidden="1" customHeight="1" x14ac:dyDescent="0.2">
      <c r="B50327" s="88"/>
      <c r="C50327" s="88"/>
      <c r="D50327" s="88"/>
      <c r="E50327" s="88"/>
      <c r="F50327" s="88"/>
      <c r="G50327" s="88"/>
      <c r="H50327" s="88"/>
      <c r="I50327" s="88"/>
      <c r="J50327" s="88"/>
      <c r="K50327" s="88"/>
    </row>
    <row r="50328" spans="2:11" ht="12" hidden="1" customHeight="1" x14ac:dyDescent="0.2">
      <c r="B50328" s="88"/>
      <c r="C50328" s="88"/>
      <c r="D50328" s="88"/>
      <c r="E50328" s="88"/>
      <c r="F50328" s="88"/>
      <c r="G50328" s="88"/>
      <c r="H50328" s="88"/>
      <c r="I50328" s="88"/>
      <c r="J50328" s="88"/>
      <c r="K50328" s="88"/>
    </row>
    <row r="50329" spans="2:11" ht="12" hidden="1" customHeight="1" x14ac:dyDescent="0.2">
      <c r="B50329" s="88"/>
      <c r="C50329" s="88"/>
      <c r="D50329" s="88"/>
      <c r="E50329" s="88"/>
      <c r="F50329" s="88"/>
      <c r="G50329" s="88"/>
      <c r="H50329" s="88"/>
      <c r="I50329" s="88"/>
      <c r="J50329" s="88"/>
      <c r="K50329" s="88"/>
    </row>
    <row r="50330" spans="2:11" ht="12" hidden="1" customHeight="1" x14ac:dyDescent="0.2">
      <c r="B50330" s="88"/>
      <c r="C50330" s="88"/>
      <c r="D50330" s="88"/>
      <c r="E50330" s="88"/>
      <c r="F50330" s="88"/>
      <c r="G50330" s="88"/>
      <c r="H50330" s="88"/>
      <c r="I50330" s="88"/>
      <c r="J50330" s="88"/>
      <c r="K50330" s="88"/>
    </row>
    <row r="50331" spans="2:11" ht="12" hidden="1" customHeight="1" x14ac:dyDescent="0.2">
      <c r="B50331" s="88"/>
      <c r="C50331" s="88"/>
      <c r="D50331" s="88"/>
      <c r="E50331" s="88"/>
      <c r="F50331" s="88"/>
      <c r="G50331" s="88"/>
      <c r="H50331" s="88"/>
      <c r="I50331" s="88"/>
      <c r="J50331" s="88"/>
      <c r="K50331" s="88"/>
    </row>
    <row r="50332" spans="2:11" ht="12" hidden="1" customHeight="1" x14ac:dyDescent="0.2">
      <c r="B50332" s="88"/>
      <c r="C50332" s="88"/>
      <c r="D50332" s="88"/>
      <c r="E50332" s="88"/>
      <c r="F50332" s="88"/>
      <c r="G50332" s="88"/>
      <c r="H50332" s="88"/>
      <c r="I50332" s="88"/>
      <c r="J50332" s="88"/>
      <c r="K50332" s="88"/>
    </row>
    <row r="50333" spans="2:11" ht="12" hidden="1" customHeight="1" x14ac:dyDescent="0.2">
      <c r="B50333" s="88"/>
      <c r="C50333" s="88"/>
      <c r="D50333" s="88"/>
      <c r="E50333" s="88"/>
      <c r="F50333" s="88"/>
      <c r="G50333" s="88"/>
      <c r="H50333" s="88"/>
      <c r="I50333" s="88"/>
      <c r="J50333" s="88"/>
      <c r="K50333" s="88"/>
    </row>
    <row r="50334" spans="2:11" ht="12" hidden="1" customHeight="1" x14ac:dyDescent="0.2">
      <c r="B50334" s="88"/>
      <c r="C50334" s="88"/>
      <c r="D50334" s="88"/>
      <c r="E50334" s="88"/>
      <c r="F50334" s="88"/>
      <c r="G50334" s="88"/>
      <c r="H50334" s="88"/>
      <c r="I50334" s="88"/>
      <c r="J50334" s="88"/>
      <c r="K50334" s="88"/>
    </row>
    <row r="50335" spans="2:11" ht="12" hidden="1" customHeight="1" x14ac:dyDescent="0.2">
      <c r="B50335" s="88"/>
      <c r="C50335" s="88"/>
      <c r="D50335" s="88"/>
      <c r="E50335" s="88"/>
      <c r="F50335" s="88"/>
      <c r="G50335" s="88"/>
      <c r="H50335" s="88"/>
      <c r="I50335" s="88"/>
      <c r="J50335" s="88"/>
      <c r="K50335" s="88"/>
    </row>
    <row r="50336" spans="2:11" ht="12" hidden="1" customHeight="1" x14ac:dyDescent="0.2">
      <c r="B50336" s="88"/>
      <c r="C50336" s="88"/>
      <c r="D50336" s="88"/>
      <c r="E50336" s="88"/>
      <c r="F50336" s="88"/>
      <c r="G50336" s="88"/>
      <c r="H50336" s="88"/>
      <c r="I50336" s="88"/>
      <c r="J50336" s="88"/>
      <c r="K50336" s="88"/>
    </row>
    <row r="50337" spans="2:11" ht="12" hidden="1" customHeight="1" x14ac:dyDescent="0.2">
      <c r="B50337" s="88"/>
      <c r="C50337" s="88"/>
      <c r="D50337" s="88"/>
      <c r="E50337" s="88"/>
      <c r="F50337" s="88"/>
      <c r="G50337" s="88"/>
      <c r="H50337" s="88"/>
      <c r="I50337" s="88"/>
      <c r="J50337" s="88"/>
      <c r="K50337" s="88"/>
    </row>
    <row r="50338" spans="2:11" ht="12" hidden="1" customHeight="1" x14ac:dyDescent="0.2">
      <c r="B50338" s="88"/>
      <c r="C50338" s="88"/>
      <c r="D50338" s="88"/>
      <c r="E50338" s="88"/>
      <c r="F50338" s="88"/>
      <c r="G50338" s="88"/>
      <c r="H50338" s="88"/>
      <c r="I50338" s="88"/>
      <c r="J50338" s="88"/>
      <c r="K50338" s="88"/>
    </row>
    <row r="50339" spans="2:11" ht="12" hidden="1" customHeight="1" x14ac:dyDescent="0.2">
      <c r="B50339" s="88"/>
      <c r="C50339" s="88"/>
      <c r="D50339" s="88"/>
      <c r="E50339" s="88"/>
      <c r="F50339" s="88"/>
      <c r="G50339" s="88"/>
      <c r="H50339" s="88"/>
      <c r="I50339" s="88"/>
      <c r="J50339" s="88"/>
      <c r="K50339" s="88"/>
    </row>
    <row r="50340" spans="2:11" ht="12" hidden="1" customHeight="1" x14ac:dyDescent="0.2">
      <c r="B50340" s="88"/>
      <c r="C50340" s="88"/>
      <c r="D50340" s="88"/>
      <c r="E50340" s="88"/>
      <c r="F50340" s="88"/>
      <c r="G50340" s="88"/>
      <c r="H50340" s="88"/>
      <c r="I50340" s="88"/>
      <c r="J50340" s="88"/>
      <c r="K50340" s="88"/>
    </row>
    <row r="50341" spans="2:11" ht="12" hidden="1" customHeight="1" x14ac:dyDescent="0.2">
      <c r="B50341" s="88"/>
      <c r="C50341" s="88"/>
      <c r="D50341" s="88"/>
      <c r="E50341" s="88"/>
      <c r="F50341" s="88"/>
      <c r="G50341" s="88"/>
      <c r="H50341" s="88"/>
      <c r="I50341" s="88"/>
      <c r="J50341" s="88"/>
      <c r="K50341" s="88"/>
    </row>
    <row r="50342" spans="2:11" ht="12" hidden="1" customHeight="1" x14ac:dyDescent="0.2">
      <c r="B50342" s="88"/>
      <c r="C50342" s="88"/>
      <c r="D50342" s="88"/>
      <c r="E50342" s="88"/>
      <c r="F50342" s="88"/>
      <c r="G50342" s="88"/>
      <c r="H50342" s="88"/>
      <c r="I50342" s="88"/>
      <c r="J50342" s="88"/>
      <c r="K50342" s="88"/>
    </row>
    <row r="50343" spans="2:11" ht="12" hidden="1" customHeight="1" x14ac:dyDescent="0.2">
      <c r="B50343" s="88"/>
      <c r="C50343" s="88"/>
      <c r="D50343" s="88"/>
      <c r="E50343" s="88"/>
      <c r="F50343" s="88"/>
      <c r="G50343" s="88"/>
      <c r="H50343" s="88"/>
      <c r="I50343" s="88"/>
      <c r="J50343" s="88"/>
      <c r="K50343" s="88"/>
    </row>
    <row r="50344" spans="2:11" ht="12" hidden="1" customHeight="1" x14ac:dyDescent="0.2">
      <c r="B50344" s="88"/>
      <c r="C50344" s="88"/>
      <c r="D50344" s="88"/>
      <c r="E50344" s="88"/>
      <c r="F50344" s="88"/>
      <c r="G50344" s="88"/>
      <c r="H50344" s="88"/>
      <c r="I50344" s="88"/>
      <c r="J50344" s="88"/>
      <c r="K50344" s="88"/>
    </row>
    <row r="50345" spans="2:11" ht="12" hidden="1" customHeight="1" x14ac:dyDescent="0.2">
      <c r="B50345" s="88"/>
      <c r="C50345" s="88"/>
      <c r="D50345" s="88"/>
      <c r="E50345" s="88"/>
      <c r="F50345" s="88"/>
      <c r="G50345" s="88"/>
      <c r="H50345" s="88"/>
      <c r="I50345" s="88"/>
      <c r="J50345" s="88"/>
      <c r="K50345" s="88"/>
    </row>
    <row r="50346" spans="2:11" ht="12" hidden="1" customHeight="1" x14ac:dyDescent="0.2">
      <c r="B50346" s="88"/>
      <c r="C50346" s="88"/>
      <c r="D50346" s="88"/>
      <c r="E50346" s="88"/>
      <c r="F50346" s="88"/>
      <c r="G50346" s="88"/>
      <c r="H50346" s="88"/>
      <c r="I50346" s="88"/>
      <c r="J50346" s="88"/>
      <c r="K50346" s="88"/>
    </row>
    <row r="50347" spans="2:11" ht="12" hidden="1" customHeight="1" x14ac:dyDescent="0.2">
      <c r="B50347" s="88"/>
      <c r="C50347" s="88"/>
      <c r="D50347" s="88"/>
      <c r="E50347" s="88"/>
      <c r="F50347" s="88"/>
      <c r="G50347" s="88"/>
      <c r="H50347" s="88"/>
      <c r="I50347" s="88"/>
      <c r="J50347" s="88"/>
      <c r="K50347" s="88"/>
    </row>
    <row r="50348" spans="2:11" ht="12" hidden="1" customHeight="1" x14ac:dyDescent="0.2">
      <c r="B50348" s="88"/>
      <c r="C50348" s="88"/>
      <c r="D50348" s="88"/>
      <c r="E50348" s="88"/>
      <c r="F50348" s="88"/>
      <c r="G50348" s="88"/>
      <c r="H50348" s="88"/>
      <c r="I50348" s="88"/>
      <c r="J50348" s="88"/>
      <c r="K50348" s="88"/>
    </row>
    <row r="50349" spans="2:11" ht="12" hidden="1" customHeight="1" x14ac:dyDescent="0.2">
      <c r="B50349" s="88"/>
      <c r="C50349" s="88"/>
      <c r="D50349" s="88"/>
      <c r="E50349" s="88"/>
      <c r="F50349" s="88"/>
      <c r="G50349" s="88"/>
      <c r="H50349" s="88"/>
      <c r="I50349" s="88"/>
      <c r="J50349" s="88"/>
      <c r="K50349" s="88"/>
    </row>
    <row r="50350" spans="2:11" ht="12" hidden="1" customHeight="1" x14ac:dyDescent="0.2">
      <c r="B50350" s="88"/>
      <c r="C50350" s="88"/>
      <c r="D50350" s="88"/>
      <c r="E50350" s="88"/>
      <c r="F50350" s="88"/>
      <c r="G50350" s="88"/>
      <c r="H50350" s="88"/>
      <c r="I50350" s="88"/>
      <c r="J50350" s="88"/>
      <c r="K50350" s="88"/>
    </row>
    <row r="50351" spans="2:11" ht="12" hidden="1" customHeight="1" x14ac:dyDescent="0.2">
      <c r="B50351" s="88"/>
      <c r="C50351" s="88"/>
      <c r="D50351" s="88"/>
      <c r="E50351" s="88"/>
      <c r="F50351" s="88"/>
      <c r="G50351" s="88"/>
      <c r="H50351" s="88"/>
      <c r="I50351" s="88"/>
      <c r="J50351" s="88"/>
      <c r="K50351" s="88"/>
    </row>
    <row r="50352" spans="2:11" ht="12" hidden="1" customHeight="1" x14ac:dyDescent="0.2">
      <c r="B50352" s="88"/>
      <c r="C50352" s="88"/>
      <c r="D50352" s="88"/>
      <c r="E50352" s="88"/>
      <c r="F50352" s="88"/>
      <c r="G50352" s="88"/>
      <c r="H50352" s="88"/>
      <c r="I50352" s="88"/>
      <c r="J50352" s="88"/>
      <c r="K50352" s="88"/>
    </row>
    <row r="50353" spans="2:11" ht="12" hidden="1" customHeight="1" x14ac:dyDescent="0.2">
      <c r="B50353" s="88"/>
      <c r="C50353" s="88"/>
      <c r="D50353" s="88"/>
      <c r="E50353" s="88"/>
      <c r="F50353" s="88"/>
      <c r="G50353" s="88"/>
      <c r="H50353" s="88"/>
      <c r="I50353" s="88"/>
      <c r="J50353" s="88"/>
      <c r="K50353" s="88"/>
    </row>
    <row r="50354" spans="2:11" ht="12" hidden="1" customHeight="1" x14ac:dyDescent="0.2">
      <c r="B50354" s="88"/>
      <c r="C50354" s="88"/>
      <c r="D50354" s="88"/>
      <c r="E50354" s="88"/>
      <c r="F50354" s="88"/>
      <c r="G50354" s="88"/>
      <c r="H50354" s="88"/>
      <c r="I50354" s="88"/>
      <c r="J50354" s="88"/>
      <c r="K50354" s="88"/>
    </row>
    <row r="50355" spans="2:11" ht="12" hidden="1" customHeight="1" x14ac:dyDescent="0.2">
      <c r="B50355" s="88"/>
      <c r="C50355" s="88"/>
      <c r="D50355" s="88"/>
      <c r="E50355" s="88"/>
      <c r="F50355" s="88"/>
      <c r="G50355" s="88"/>
      <c r="H50355" s="88"/>
      <c r="I50355" s="88"/>
      <c r="J50355" s="88"/>
      <c r="K50355" s="88"/>
    </row>
    <row r="50356" spans="2:11" ht="12" hidden="1" customHeight="1" x14ac:dyDescent="0.2">
      <c r="B50356" s="88"/>
      <c r="C50356" s="88"/>
      <c r="D50356" s="88"/>
      <c r="E50356" s="88"/>
      <c r="F50356" s="88"/>
      <c r="G50356" s="88"/>
      <c r="H50356" s="88"/>
      <c r="I50356" s="88"/>
      <c r="J50356" s="88"/>
      <c r="K50356" s="88"/>
    </row>
    <row r="50357" spans="2:11" ht="12" hidden="1" customHeight="1" x14ac:dyDescent="0.2">
      <c r="B50357" s="88"/>
      <c r="C50357" s="88"/>
      <c r="D50357" s="88"/>
      <c r="E50357" s="88"/>
      <c r="F50357" s="88"/>
      <c r="G50357" s="88"/>
      <c r="H50357" s="88"/>
      <c r="I50357" s="88"/>
      <c r="J50357" s="88"/>
      <c r="K50357" s="88"/>
    </row>
    <row r="50358" spans="2:11" ht="12" hidden="1" customHeight="1" x14ac:dyDescent="0.2">
      <c r="B50358" s="88"/>
      <c r="C50358" s="88"/>
      <c r="D50358" s="88"/>
      <c r="E50358" s="88"/>
      <c r="F50358" s="88"/>
      <c r="G50358" s="88"/>
      <c r="H50358" s="88"/>
      <c r="I50358" s="88"/>
      <c r="J50358" s="88"/>
      <c r="K50358" s="88"/>
    </row>
    <row r="50359" spans="2:11" ht="12" hidden="1" customHeight="1" x14ac:dyDescent="0.2">
      <c r="B50359" s="88"/>
      <c r="C50359" s="88"/>
      <c r="D50359" s="88"/>
      <c r="E50359" s="88"/>
      <c r="F50359" s="88"/>
      <c r="G50359" s="88"/>
      <c r="H50359" s="88"/>
      <c r="I50359" s="88"/>
      <c r="J50359" s="88"/>
      <c r="K50359" s="88"/>
    </row>
    <row r="50360" spans="2:11" ht="12" hidden="1" customHeight="1" x14ac:dyDescent="0.2">
      <c r="B50360" s="88"/>
      <c r="C50360" s="88"/>
      <c r="D50360" s="88"/>
      <c r="E50360" s="88"/>
      <c r="F50360" s="88"/>
      <c r="G50360" s="88"/>
      <c r="H50360" s="88"/>
      <c r="I50360" s="88"/>
      <c r="J50360" s="88"/>
      <c r="K50360" s="88"/>
    </row>
    <row r="50361" spans="2:11" ht="12" hidden="1" customHeight="1" x14ac:dyDescent="0.2">
      <c r="B50361" s="88"/>
      <c r="C50361" s="88"/>
      <c r="D50361" s="88"/>
      <c r="E50361" s="88"/>
      <c r="F50361" s="88"/>
      <c r="G50361" s="88"/>
      <c r="H50361" s="88"/>
      <c r="I50361" s="88"/>
      <c r="J50361" s="88"/>
      <c r="K50361" s="88"/>
    </row>
    <row r="50362" spans="2:11" ht="12" hidden="1" customHeight="1" x14ac:dyDescent="0.2">
      <c r="B50362" s="88"/>
      <c r="C50362" s="88"/>
      <c r="D50362" s="88"/>
      <c r="E50362" s="88"/>
      <c r="F50362" s="88"/>
      <c r="G50362" s="88"/>
      <c r="H50362" s="88"/>
      <c r="I50362" s="88"/>
      <c r="J50362" s="88"/>
      <c r="K50362" s="88"/>
    </row>
    <row r="50363" spans="2:11" ht="12" hidden="1" customHeight="1" x14ac:dyDescent="0.2">
      <c r="B50363" s="88"/>
      <c r="C50363" s="88"/>
      <c r="D50363" s="88"/>
      <c r="E50363" s="88"/>
      <c r="F50363" s="88"/>
      <c r="G50363" s="88"/>
      <c r="H50363" s="88"/>
      <c r="I50363" s="88"/>
      <c r="J50363" s="88"/>
      <c r="K50363" s="88"/>
    </row>
    <row r="50364" spans="2:11" ht="12" hidden="1" customHeight="1" x14ac:dyDescent="0.2">
      <c r="B50364" s="88"/>
      <c r="C50364" s="88"/>
      <c r="D50364" s="88"/>
      <c r="E50364" s="88"/>
      <c r="F50364" s="88"/>
      <c r="G50364" s="88"/>
      <c r="H50364" s="88"/>
      <c r="I50364" s="88"/>
      <c r="J50364" s="88"/>
      <c r="K50364" s="88"/>
    </row>
    <row r="50365" spans="2:11" ht="12" hidden="1" customHeight="1" x14ac:dyDescent="0.2">
      <c r="B50365" s="88"/>
      <c r="C50365" s="88"/>
      <c r="D50365" s="88"/>
      <c r="E50365" s="88"/>
      <c r="F50365" s="88"/>
      <c r="G50365" s="88"/>
      <c r="H50365" s="88"/>
      <c r="I50365" s="88"/>
      <c r="J50365" s="88"/>
      <c r="K50365" s="88"/>
    </row>
    <row r="50366" spans="2:11" ht="12" hidden="1" customHeight="1" x14ac:dyDescent="0.2">
      <c r="B50366" s="88"/>
      <c r="C50366" s="88"/>
      <c r="D50366" s="88"/>
      <c r="E50366" s="88"/>
      <c r="F50366" s="88"/>
      <c r="G50366" s="88"/>
      <c r="H50366" s="88"/>
      <c r="I50366" s="88"/>
      <c r="J50366" s="88"/>
      <c r="K50366" s="88"/>
    </row>
    <row r="50367" spans="2:11" ht="12" hidden="1" customHeight="1" x14ac:dyDescent="0.2">
      <c r="B50367" s="88"/>
      <c r="C50367" s="88"/>
      <c r="D50367" s="88"/>
      <c r="E50367" s="88"/>
      <c r="F50367" s="88"/>
      <c r="G50367" s="88"/>
      <c r="H50367" s="88"/>
      <c r="I50367" s="88"/>
      <c r="J50367" s="88"/>
      <c r="K50367" s="88"/>
    </row>
    <row r="50368" spans="2:11" ht="12" hidden="1" customHeight="1" x14ac:dyDescent="0.2">
      <c r="B50368" s="88"/>
      <c r="C50368" s="88"/>
      <c r="D50368" s="88"/>
      <c r="E50368" s="88"/>
      <c r="F50368" s="88"/>
      <c r="G50368" s="88"/>
      <c r="H50368" s="88"/>
      <c r="I50368" s="88"/>
      <c r="J50368" s="88"/>
      <c r="K50368" s="88"/>
    </row>
    <row r="50369" spans="2:11" ht="12" hidden="1" customHeight="1" x14ac:dyDescent="0.2">
      <c r="B50369" s="88"/>
      <c r="C50369" s="88"/>
      <c r="D50369" s="88"/>
      <c r="E50369" s="88"/>
      <c r="F50369" s="88"/>
      <c r="G50369" s="88"/>
      <c r="H50369" s="88"/>
      <c r="I50369" s="88"/>
      <c r="J50369" s="88"/>
      <c r="K50369" s="88"/>
    </row>
    <row r="50370" spans="2:11" ht="12" hidden="1" customHeight="1" x14ac:dyDescent="0.2">
      <c r="B50370" s="88"/>
      <c r="C50370" s="88"/>
      <c r="D50370" s="88"/>
      <c r="E50370" s="88"/>
      <c r="F50370" s="88"/>
      <c r="G50370" s="88"/>
      <c r="H50370" s="88"/>
      <c r="I50370" s="88"/>
      <c r="J50370" s="88"/>
      <c r="K50370" s="88"/>
    </row>
    <row r="50371" spans="2:11" ht="12" hidden="1" customHeight="1" x14ac:dyDescent="0.2">
      <c r="B50371" s="88"/>
      <c r="C50371" s="88"/>
      <c r="D50371" s="88"/>
      <c r="E50371" s="88"/>
      <c r="F50371" s="88"/>
      <c r="G50371" s="88"/>
      <c r="H50371" s="88"/>
      <c r="I50371" s="88"/>
      <c r="J50371" s="88"/>
      <c r="K50371" s="88"/>
    </row>
    <row r="50372" spans="2:11" ht="12" hidden="1" customHeight="1" x14ac:dyDescent="0.2">
      <c r="B50372" s="88"/>
      <c r="C50372" s="88"/>
      <c r="D50372" s="88"/>
      <c r="E50372" s="88"/>
      <c r="F50372" s="88"/>
      <c r="G50372" s="88"/>
      <c r="H50372" s="88"/>
      <c r="I50372" s="88"/>
      <c r="J50372" s="88"/>
      <c r="K50372" s="88"/>
    </row>
    <row r="50373" spans="2:11" ht="12" hidden="1" customHeight="1" x14ac:dyDescent="0.2">
      <c r="B50373" s="88"/>
      <c r="C50373" s="88"/>
      <c r="D50373" s="88"/>
      <c r="E50373" s="88"/>
      <c r="F50373" s="88"/>
      <c r="G50373" s="88"/>
      <c r="H50373" s="88"/>
      <c r="I50373" s="88"/>
      <c r="J50373" s="88"/>
      <c r="K50373" s="88"/>
    </row>
    <row r="50374" spans="2:11" ht="12" hidden="1" customHeight="1" x14ac:dyDescent="0.2">
      <c r="B50374" s="88"/>
      <c r="C50374" s="88"/>
      <c r="D50374" s="88"/>
      <c r="E50374" s="88"/>
      <c r="F50374" s="88"/>
      <c r="G50374" s="88"/>
      <c r="H50374" s="88"/>
      <c r="I50374" s="88"/>
      <c r="J50374" s="88"/>
      <c r="K50374" s="88"/>
    </row>
    <row r="50375" spans="2:11" ht="12" hidden="1" customHeight="1" x14ac:dyDescent="0.2">
      <c r="B50375" s="88"/>
      <c r="C50375" s="88"/>
      <c r="D50375" s="88"/>
      <c r="E50375" s="88"/>
      <c r="F50375" s="88"/>
      <c r="G50375" s="88"/>
      <c r="H50375" s="88"/>
      <c r="I50375" s="88"/>
      <c r="J50375" s="88"/>
      <c r="K50375" s="88"/>
    </row>
    <row r="50376" spans="2:11" ht="12" hidden="1" customHeight="1" x14ac:dyDescent="0.2">
      <c r="B50376" s="88"/>
      <c r="C50376" s="88"/>
      <c r="D50376" s="88"/>
      <c r="E50376" s="88"/>
      <c r="F50376" s="88"/>
      <c r="G50376" s="88"/>
      <c r="H50376" s="88"/>
      <c r="I50376" s="88"/>
      <c r="J50376" s="88"/>
      <c r="K50376" s="88"/>
    </row>
    <row r="50377" spans="2:11" ht="12" hidden="1" customHeight="1" x14ac:dyDescent="0.2">
      <c r="B50377" s="88"/>
      <c r="C50377" s="88"/>
      <c r="D50377" s="88"/>
      <c r="E50377" s="88"/>
      <c r="F50377" s="88"/>
      <c r="G50377" s="88"/>
      <c r="H50377" s="88"/>
      <c r="I50377" s="88"/>
      <c r="J50377" s="88"/>
      <c r="K50377" s="88"/>
    </row>
    <row r="50378" spans="2:11" ht="12" hidden="1" customHeight="1" x14ac:dyDescent="0.2">
      <c r="B50378" s="88"/>
      <c r="C50378" s="88"/>
      <c r="D50378" s="88"/>
      <c r="E50378" s="88"/>
      <c r="F50378" s="88"/>
      <c r="G50378" s="88"/>
      <c r="H50378" s="88"/>
      <c r="I50378" s="88"/>
      <c r="J50378" s="88"/>
      <c r="K50378" s="88"/>
    </row>
    <row r="50379" spans="2:11" ht="12" hidden="1" customHeight="1" x14ac:dyDescent="0.2">
      <c r="B50379" s="88"/>
      <c r="C50379" s="88"/>
      <c r="D50379" s="88"/>
      <c r="E50379" s="88"/>
      <c r="F50379" s="88"/>
      <c r="G50379" s="88"/>
      <c r="H50379" s="88"/>
      <c r="I50379" s="88"/>
      <c r="J50379" s="88"/>
      <c r="K50379" s="88"/>
    </row>
    <row r="50380" spans="2:11" ht="12" hidden="1" customHeight="1" x14ac:dyDescent="0.2">
      <c r="B50380" s="88"/>
      <c r="C50380" s="88"/>
      <c r="D50380" s="88"/>
      <c r="E50380" s="88"/>
      <c r="F50380" s="88"/>
      <c r="G50380" s="88"/>
      <c r="H50380" s="88"/>
      <c r="I50380" s="88"/>
      <c r="J50380" s="88"/>
      <c r="K50380" s="88"/>
    </row>
    <row r="50381" spans="2:11" ht="12" hidden="1" customHeight="1" x14ac:dyDescent="0.2">
      <c r="B50381" s="88"/>
      <c r="C50381" s="88"/>
      <c r="D50381" s="88"/>
      <c r="E50381" s="88"/>
      <c r="F50381" s="88"/>
      <c r="G50381" s="88"/>
      <c r="H50381" s="88"/>
      <c r="I50381" s="88"/>
      <c r="J50381" s="88"/>
      <c r="K50381" s="88"/>
    </row>
    <row r="50382" spans="2:11" ht="12" hidden="1" customHeight="1" x14ac:dyDescent="0.2">
      <c r="B50382" s="88"/>
      <c r="C50382" s="88"/>
      <c r="D50382" s="88"/>
      <c r="E50382" s="88"/>
      <c r="F50382" s="88"/>
      <c r="G50382" s="88"/>
      <c r="H50382" s="88"/>
      <c r="I50382" s="88"/>
      <c r="J50382" s="88"/>
      <c r="K50382" s="88"/>
    </row>
    <row r="50383" spans="2:11" ht="12" hidden="1" customHeight="1" x14ac:dyDescent="0.2">
      <c r="B50383" s="88"/>
      <c r="C50383" s="88"/>
      <c r="D50383" s="88"/>
      <c r="E50383" s="88"/>
      <c r="F50383" s="88"/>
      <c r="G50383" s="88"/>
      <c r="H50383" s="88"/>
      <c r="I50383" s="88"/>
      <c r="J50383" s="88"/>
      <c r="K50383" s="88"/>
    </row>
    <row r="50384" spans="2:11" ht="12" hidden="1" customHeight="1" x14ac:dyDescent="0.2">
      <c r="B50384" s="88"/>
      <c r="C50384" s="88"/>
      <c r="D50384" s="88"/>
      <c r="E50384" s="88"/>
      <c r="F50384" s="88"/>
      <c r="G50384" s="88"/>
      <c r="H50384" s="88"/>
      <c r="I50384" s="88"/>
      <c r="J50384" s="88"/>
      <c r="K50384" s="88"/>
    </row>
    <row r="50385" spans="2:11" ht="12" hidden="1" customHeight="1" x14ac:dyDescent="0.2">
      <c r="B50385" s="88"/>
      <c r="C50385" s="88"/>
      <c r="D50385" s="88"/>
      <c r="E50385" s="88"/>
      <c r="F50385" s="88"/>
      <c r="G50385" s="88"/>
      <c r="H50385" s="88"/>
      <c r="I50385" s="88"/>
      <c r="J50385" s="88"/>
      <c r="K50385" s="88"/>
    </row>
    <row r="50386" spans="2:11" ht="12" hidden="1" customHeight="1" x14ac:dyDescent="0.2">
      <c r="B50386" s="88"/>
      <c r="C50386" s="88"/>
      <c r="D50386" s="88"/>
      <c r="E50386" s="88"/>
      <c r="F50386" s="88"/>
      <c r="G50386" s="88"/>
      <c r="H50386" s="88"/>
      <c r="I50386" s="88"/>
      <c r="J50386" s="88"/>
      <c r="K50386" s="88"/>
    </row>
    <row r="50387" spans="2:11" ht="12" hidden="1" customHeight="1" x14ac:dyDescent="0.2">
      <c r="B50387" s="88"/>
      <c r="C50387" s="88"/>
      <c r="D50387" s="88"/>
      <c r="E50387" s="88"/>
      <c r="F50387" s="88"/>
      <c r="G50387" s="88"/>
      <c r="H50387" s="88"/>
      <c r="I50387" s="88"/>
      <c r="J50387" s="88"/>
      <c r="K50387" s="88"/>
    </row>
    <row r="50388" spans="2:11" ht="12" hidden="1" customHeight="1" x14ac:dyDescent="0.2">
      <c r="B50388" s="88"/>
      <c r="C50388" s="88"/>
      <c r="D50388" s="88"/>
      <c r="E50388" s="88"/>
      <c r="F50388" s="88"/>
      <c r="G50388" s="88"/>
      <c r="H50388" s="88"/>
      <c r="I50388" s="88"/>
      <c r="J50388" s="88"/>
      <c r="K50388" s="88"/>
    </row>
    <row r="50389" spans="2:11" ht="12" hidden="1" customHeight="1" x14ac:dyDescent="0.2">
      <c r="B50389" s="88"/>
      <c r="C50389" s="88"/>
      <c r="D50389" s="88"/>
      <c r="E50389" s="88"/>
      <c r="F50389" s="88"/>
      <c r="G50389" s="88"/>
      <c r="H50389" s="88"/>
      <c r="I50389" s="88"/>
      <c r="J50389" s="88"/>
      <c r="K50389" s="88"/>
    </row>
    <row r="50390" spans="2:11" ht="12" hidden="1" customHeight="1" x14ac:dyDescent="0.2">
      <c r="B50390" s="88"/>
      <c r="C50390" s="88"/>
      <c r="D50390" s="88"/>
      <c r="E50390" s="88"/>
      <c r="F50390" s="88"/>
      <c r="G50390" s="88"/>
      <c r="H50390" s="88"/>
      <c r="I50390" s="88"/>
      <c r="J50390" s="88"/>
      <c r="K50390" s="88"/>
    </row>
    <row r="50391" spans="2:11" ht="12" hidden="1" customHeight="1" x14ac:dyDescent="0.2">
      <c r="B50391" s="88"/>
      <c r="C50391" s="88"/>
      <c r="D50391" s="88"/>
      <c r="E50391" s="88"/>
      <c r="F50391" s="88"/>
      <c r="G50391" s="88"/>
      <c r="H50391" s="88"/>
      <c r="I50391" s="88"/>
      <c r="J50391" s="88"/>
      <c r="K50391" s="88"/>
    </row>
    <row r="50392" spans="2:11" ht="12" hidden="1" customHeight="1" x14ac:dyDescent="0.2">
      <c r="B50392" s="88"/>
      <c r="C50392" s="88"/>
      <c r="D50392" s="88"/>
      <c r="E50392" s="88"/>
      <c r="F50392" s="88"/>
      <c r="G50392" s="88"/>
      <c r="H50392" s="88"/>
      <c r="I50392" s="88"/>
      <c r="J50392" s="88"/>
      <c r="K50392" s="88"/>
    </row>
    <row r="50393" spans="2:11" ht="12" hidden="1" customHeight="1" x14ac:dyDescent="0.2">
      <c r="B50393" s="88"/>
      <c r="C50393" s="88"/>
      <c r="D50393" s="88"/>
      <c r="E50393" s="88"/>
      <c r="F50393" s="88"/>
      <c r="G50393" s="88"/>
      <c r="H50393" s="88"/>
      <c r="I50393" s="88"/>
      <c r="J50393" s="88"/>
      <c r="K50393" s="88"/>
    </row>
    <row r="50394" spans="2:11" ht="12" hidden="1" customHeight="1" x14ac:dyDescent="0.2">
      <c r="B50394" s="88"/>
      <c r="C50394" s="88"/>
      <c r="D50394" s="88"/>
      <c r="E50394" s="88"/>
      <c r="F50394" s="88"/>
      <c r="G50394" s="88"/>
      <c r="H50394" s="88"/>
      <c r="I50394" s="88"/>
      <c r="J50394" s="88"/>
      <c r="K50394" s="88"/>
    </row>
    <row r="50395" spans="2:11" ht="12" hidden="1" customHeight="1" x14ac:dyDescent="0.2">
      <c r="B50395" s="88"/>
      <c r="C50395" s="88"/>
      <c r="D50395" s="88"/>
      <c r="E50395" s="88"/>
      <c r="F50395" s="88"/>
      <c r="G50395" s="88"/>
      <c r="H50395" s="88"/>
      <c r="I50395" s="88"/>
      <c r="J50395" s="88"/>
      <c r="K50395" s="88"/>
    </row>
    <row r="50396" spans="2:11" ht="12" hidden="1" customHeight="1" x14ac:dyDescent="0.2">
      <c r="B50396" s="88"/>
      <c r="C50396" s="88"/>
      <c r="D50396" s="88"/>
      <c r="E50396" s="88"/>
      <c r="F50396" s="88"/>
      <c r="G50396" s="88"/>
      <c r="H50396" s="88"/>
      <c r="I50396" s="88"/>
      <c r="J50396" s="88"/>
      <c r="K50396" s="88"/>
    </row>
    <row r="50397" spans="2:11" ht="12" hidden="1" customHeight="1" x14ac:dyDescent="0.2">
      <c r="B50397" s="88"/>
      <c r="C50397" s="88"/>
      <c r="D50397" s="88"/>
      <c r="E50397" s="88"/>
      <c r="F50397" s="88"/>
      <c r="G50397" s="88"/>
      <c r="H50397" s="88"/>
      <c r="I50397" s="88"/>
      <c r="J50397" s="88"/>
      <c r="K50397" s="88"/>
    </row>
    <row r="50398" spans="2:11" ht="12" hidden="1" customHeight="1" x14ac:dyDescent="0.2">
      <c r="B50398" s="88"/>
      <c r="C50398" s="88"/>
      <c r="D50398" s="88"/>
      <c r="E50398" s="88"/>
      <c r="F50398" s="88"/>
      <c r="G50398" s="88"/>
      <c r="H50398" s="88"/>
      <c r="I50398" s="88"/>
      <c r="J50398" s="88"/>
      <c r="K50398" s="88"/>
    </row>
    <row r="50399" spans="2:11" ht="12" hidden="1" customHeight="1" x14ac:dyDescent="0.2">
      <c r="B50399" s="88"/>
      <c r="C50399" s="88"/>
      <c r="D50399" s="88"/>
      <c r="E50399" s="88"/>
      <c r="F50399" s="88"/>
      <c r="G50399" s="88"/>
      <c r="H50399" s="88"/>
      <c r="I50399" s="88"/>
      <c r="J50399" s="88"/>
      <c r="K50399" s="88"/>
    </row>
    <row r="50400" spans="2:11" ht="12" hidden="1" customHeight="1" x14ac:dyDescent="0.2">
      <c r="B50400" s="88"/>
      <c r="C50400" s="88"/>
      <c r="D50400" s="88"/>
      <c r="E50400" s="88"/>
      <c r="F50400" s="88"/>
      <c r="G50400" s="88"/>
      <c r="H50400" s="88"/>
      <c r="I50400" s="88"/>
      <c r="J50400" s="88"/>
      <c r="K50400" s="88"/>
    </row>
    <row r="50401" spans="2:11" ht="12" hidden="1" customHeight="1" x14ac:dyDescent="0.2">
      <c r="B50401" s="88"/>
      <c r="C50401" s="88"/>
      <c r="D50401" s="88"/>
      <c r="E50401" s="88"/>
      <c r="F50401" s="88"/>
      <c r="G50401" s="88"/>
      <c r="H50401" s="88"/>
      <c r="I50401" s="88"/>
      <c r="J50401" s="88"/>
      <c r="K50401" s="88"/>
    </row>
    <row r="50402" spans="2:11" ht="12" hidden="1" customHeight="1" x14ac:dyDescent="0.2">
      <c r="B50402" s="88"/>
      <c r="C50402" s="88"/>
      <c r="D50402" s="88"/>
      <c r="E50402" s="88"/>
      <c r="F50402" s="88"/>
      <c r="G50402" s="88"/>
      <c r="H50402" s="88"/>
      <c r="I50402" s="88"/>
      <c r="J50402" s="88"/>
      <c r="K50402" s="88"/>
    </row>
    <row r="50403" spans="2:11" ht="12" hidden="1" customHeight="1" x14ac:dyDescent="0.2">
      <c r="B50403" s="88"/>
      <c r="C50403" s="88"/>
      <c r="D50403" s="88"/>
      <c r="E50403" s="88"/>
      <c r="F50403" s="88"/>
      <c r="G50403" s="88"/>
      <c r="H50403" s="88"/>
      <c r="I50403" s="88"/>
      <c r="J50403" s="88"/>
      <c r="K50403" s="88"/>
    </row>
    <row r="50404" spans="2:11" ht="12" hidden="1" customHeight="1" x14ac:dyDescent="0.2">
      <c r="B50404" s="88"/>
      <c r="C50404" s="88"/>
      <c r="D50404" s="88"/>
      <c r="E50404" s="88"/>
      <c r="F50404" s="88"/>
      <c r="G50404" s="88"/>
      <c r="H50404" s="88"/>
      <c r="I50404" s="88"/>
      <c r="J50404" s="88"/>
      <c r="K50404" s="88"/>
    </row>
    <row r="50405" spans="2:11" ht="12" hidden="1" customHeight="1" x14ac:dyDescent="0.2">
      <c r="B50405" s="88"/>
      <c r="C50405" s="88"/>
      <c r="D50405" s="88"/>
      <c r="E50405" s="88"/>
      <c r="F50405" s="88"/>
      <c r="G50405" s="88"/>
      <c r="H50405" s="88"/>
      <c r="I50405" s="88"/>
      <c r="J50405" s="88"/>
      <c r="K50405" s="88"/>
    </row>
    <row r="50406" spans="2:11" ht="12" hidden="1" customHeight="1" x14ac:dyDescent="0.2">
      <c r="B50406" s="88"/>
      <c r="C50406" s="88"/>
      <c r="D50406" s="88"/>
      <c r="E50406" s="88"/>
      <c r="F50406" s="88"/>
      <c r="G50406" s="88"/>
      <c r="H50406" s="88"/>
      <c r="I50406" s="88"/>
      <c r="J50406" s="88"/>
      <c r="K50406" s="88"/>
    </row>
    <row r="50407" spans="2:11" ht="12" hidden="1" customHeight="1" x14ac:dyDescent="0.2">
      <c r="B50407" s="88"/>
      <c r="C50407" s="88"/>
      <c r="D50407" s="88"/>
      <c r="E50407" s="88"/>
      <c r="F50407" s="88"/>
      <c r="G50407" s="88"/>
      <c r="H50407" s="88"/>
      <c r="I50407" s="88"/>
      <c r="J50407" s="88"/>
      <c r="K50407" s="88"/>
    </row>
    <row r="50408" spans="2:11" ht="12" hidden="1" customHeight="1" x14ac:dyDescent="0.2">
      <c r="B50408" s="88"/>
      <c r="C50408" s="88"/>
      <c r="D50408" s="88"/>
      <c r="E50408" s="88"/>
      <c r="F50408" s="88"/>
      <c r="G50408" s="88"/>
      <c r="H50408" s="88"/>
      <c r="I50408" s="88"/>
      <c r="J50408" s="88"/>
      <c r="K50408" s="88"/>
    </row>
    <row r="50409" spans="2:11" ht="12" hidden="1" customHeight="1" x14ac:dyDescent="0.2">
      <c r="B50409" s="88"/>
      <c r="C50409" s="88"/>
      <c r="D50409" s="88"/>
      <c r="E50409" s="88"/>
      <c r="F50409" s="88"/>
      <c r="G50409" s="88"/>
      <c r="H50409" s="88"/>
      <c r="I50409" s="88"/>
      <c r="J50409" s="88"/>
      <c r="K50409" s="88"/>
    </row>
    <row r="50410" spans="2:11" ht="12" hidden="1" customHeight="1" x14ac:dyDescent="0.2">
      <c r="B50410" s="88"/>
      <c r="C50410" s="88"/>
      <c r="D50410" s="88"/>
      <c r="E50410" s="88"/>
      <c r="F50410" s="88"/>
      <c r="G50410" s="88"/>
      <c r="H50410" s="88"/>
      <c r="I50410" s="88"/>
      <c r="J50410" s="88"/>
      <c r="K50410" s="88"/>
    </row>
    <row r="50411" spans="2:11" ht="12" hidden="1" customHeight="1" x14ac:dyDescent="0.2">
      <c r="B50411" s="88"/>
      <c r="C50411" s="88"/>
      <c r="D50411" s="88"/>
      <c r="E50411" s="88"/>
      <c r="F50411" s="88"/>
      <c r="G50411" s="88"/>
      <c r="H50411" s="88"/>
      <c r="I50411" s="88"/>
      <c r="J50411" s="88"/>
      <c r="K50411" s="88"/>
    </row>
    <row r="50412" spans="2:11" ht="12" hidden="1" customHeight="1" x14ac:dyDescent="0.2">
      <c r="B50412" s="88"/>
      <c r="C50412" s="88"/>
      <c r="D50412" s="88"/>
      <c r="E50412" s="88"/>
      <c r="F50412" s="88"/>
      <c r="G50412" s="88"/>
      <c r="H50412" s="88"/>
      <c r="I50412" s="88"/>
      <c r="J50412" s="88"/>
      <c r="K50412" s="88"/>
    </row>
    <row r="50413" spans="2:11" ht="12" hidden="1" customHeight="1" x14ac:dyDescent="0.2">
      <c r="B50413" s="88"/>
      <c r="C50413" s="88"/>
      <c r="D50413" s="88"/>
      <c r="E50413" s="88"/>
      <c r="F50413" s="88"/>
      <c r="G50413" s="88"/>
      <c r="H50413" s="88"/>
      <c r="I50413" s="88"/>
      <c r="J50413" s="88"/>
      <c r="K50413" s="88"/>
    </row>
    <row r="50414" spans="2:11" ht="12" hidden="1" customHeight="1" x14ac:dyDescent="0.2">
      <c r="B50414" s="88"/>
      <c r="C50414" s="88"/>
      <c r="D50414" s="88"/>
      <c r="E50414" s="88"/>
      <c r="F50414" s="88"/>
      <c r="G50414" s="88"/>
      <c r="H50414" s="88"/>
      <c r="I50414" s="88"/>
      <c r="J50414" s="88"/>
      <c r="K50414" s="88"/>
    </row>
    <row r="50415" spans="2:11" ht="12" hidden="1" customHeight="1" x14ac:dyDescent="0.2">
      <c r="B50415" s="88"/>
      <c r="C50415" s="88"/>
      <c r="D50415" s="88"/>
      <c r="E50415" s="88"/>
      <c r="F50415" s="88"/>
      <c r="G50415" s="88"/>
      <c r="H50415" s="88"/>
      <c r="I50415" s="88"/>
      <c r="J50415" s="88"/>
      <c r="K50415" s="88"/>
    </row>
    <row r="50416" spans="2:11" ht="12" hidden="1" customHeight="1" x14ac:dyDescent="0.2">
      <c r="B50416" s="88"/>
      <c r="C50416" s="88"/>
      <c r="D50416" s="88"/>
      <c r="E50416" s="88"/>
      <c r="F50416" s="88"/>
      <c r="G50416" s="88"/>
      <c r="H50416" s="88"/>
      <c r="I50416" s="88"/>
      <c r="J50416" s="88"/>
      <c r="K50416" s="88"/>
    </row>
    <row r="50417" spans="2:11" ht="12" hidden="1" customHeight="1" x14ac:dyDescent="0.2">
      <c r="B50417" s="88"/>
      <c r="C50417" s="88"/>
      <c r="D50417" s="88"/>
      <c r="E50417" s="88"/>
      <c r="F50417" s="88"/>
      <c r="G50417" s="88"/>
      <c r="H50417" s="88"/>
      <c r="I50417" s="88"/>
      <c r="J50417" s="88"/>
      <c r="K50417" s="88"/>
    </row>
    <row r="50418" spans="2:11" ht="12" hidden="1" customHeight="1" x14ac:dyDescent="0.2">
      <c r="B50418" s="88"/>
      <c r="C50418" s="88"/>
      <c r="D50418" s="88"/>
      <c r="E50418" s="88"/>
      <c r="F50418" s="88"/>
      <c r="G50418" s="88"/>
      <c r="H50418" s="88"/>
      <c r="I50418" s="88"/>
      <c r="J50418" s="88"/>
      <c r="K50418" s="88"/>
    </row>
    <row r="50419" spans="2:11" ht="12" hidden="1" customHeight="1" x14ac:dyDescent="0.2">
      <c r="B50419" s="88"/>
      <c r="C50419" s="88"/>
      <c r="D50419" s="88"/>
      <c r="E50419" s="88"/>
      <c r="F50419" s="88"/>
      <c r="G50419" s="88"/>
      <c r="H50419" s="88"/>
      <c r="I50419" s="88"/>
      <c r="J50419" s="88"/>
      <c r="K50419" s="88"/>
    </row>
    <row r="50420" spans="2:11" ht="12" hidden="1" customHeight="1" x14ac:dyDescent="0.2">
      <c r="B50420" s="88"/>
      <c r="C50420" s="88"/>
      <c r="D50420" s="88"/>
      <c r="E50420" s="88"/>
      <c r="F50420" s="88"/>
      <c r="G50420" s="88"/>
      <c r="H50420" s="88"/>
      <c r="I50420" s="88"/>
      <c r="J50420" s="88"/>
      <c r="K50420" s="88"/>
    </row>
    <row r="50421" spans="2:11" ht="12" hidden="1" customHeight="1" x14ac:dyDescent="0.2">
      <c r="B50421" s="88"/>
      <c r="C50421" s="88"/>
      <c r="D50421" s="88"/>
      <c r="E50421" s="88"/>
      <c r="F50421" s="88"/>
      <c r="G50421" s="88"/>
      <c r="H50421" s="88"/>
      <c r="I50421" s="88"/>
      <c r="J50421" s="88"/>
      <c r="K50421" s="88"/>
    </row>
    <row r="50422" spans="2:11" ht="12" hidden="1" customHeight="1" x14ac:dyDescent="0.2">
      <c r="B50422" s="88"/>
      <c r="C50422" s="88"/>
      <c r="D50422" s="88"/>
      <c r="E50422" s="88"/>
      <c r="F50422" s="88"/>
      <c r="G50422" s="88"/>
      <c r="H50422" s="88"/>
      <c r="I50422" s="88"/>
      <c r="J50422" s="88"/>
      <c r="K50422" s="88"/>
    </row>
    <row r="50423" spans="2:11" ht="12" hidden="1" customHeight="1" x14ac:dyDescent="0.2">
      <c r="B50423" s="88"/>
      <c r="C50423" s="88"/>
      <c r="D50423" s="88"/>
      <c r="E50423" s="88"/>
      <c r="F50423" s="88"/>
      <c r="G50423" s="88"/>
      <c r="H50423" s="88"/>
      <c r="I50423" s="88"/>
      <c r="J50423" s="88"/>
      <c r="K50423" s="88"/>
    </row>
    <row r="50424" spans="2:11" ht="12" hidden="1" customHeight="1" x14ac:dyDescent="0.2">
      <c r="B50424" s="88"/>
      <c r="C50424" s="88"/>
      <c r="D50424" s="88"/>
      <c r="E50424" s="88"/>
      <c r="F50424" s="88"/>
      <c r="G50424" s="88"/>
      <c r="H50424" s="88"/>
      <c r="I50424" s="88"/>
      <c r="J50424" s="88"/>
      <c r="K50424" s="88"/>
    </row>
    <row r="50425" spans="2:11" ht="12" hidden="1" customHeight="1" x14ac:dyDescent="0.2">
      <c r="B50425" s="88"/>
      <c r="C50425" s="88"/>
      <c r="D50425" s="88"/>
      <c r="E50425" s="88"/>
      <c r="F50425" s="88"/>
      <c r="G50425" s="88"/>
      <c r="H50425" s="88"/>
      <c r="I50425" s="88"/>
      <c r="J50425" s="88"/>
      <c r="K50425" s="88"/>
    </row>
    <row r="50426" spans="2:11" ht="12" hidden="1" customHeight="1" x14ac:dyDescent="0.2">
      <c r="B50426" s="88"/>
      <c r="C50426" s="88"/>
      <c r="D50426" s="88"/>
      <c r="E50426" s="88"/>
      <c r="F50426" s="88"/>
      <c r="G50426" s="88"/>
      <c r="H50426" s="88"/>
      <c r="I50426" s="88"/>
      <c r="J50426" s="88"/>
      <c r="K50426" s="88"/>
    </row>
    <row r="50427" spans="2:11" ht="12" hidden="1" customHeight="1" x14ac:dyDescent="0.2">
      <c r="B50427" s="88"/>
      <c r="C50427" s="88"/>
      <c r="D50427" s="88"/>
      <c r="E50427" s="88"/>
      <c r="F50427" s="88"/>
      <c r="G50427" s="88"/>
      <c r="H50427" s="88"/>
      <c r="I50427" s="88"/>
      <c r="J50427" s="88"/>
      <c r="K50427" s="88"/>
    </row>
    <row r="50428" spans="2:11" ht="12" hidden="1" customHeight="1" x14ac:dyDescent="0.2">
      <c r="B50428" s="88"/>
      <c r="C50428" s="88"/>
      <c r="D50428" s="88"/>
      <c r="E50428" s="88"/>
      <c r="F50428" s="88"/>
      <c r="G50428" s="88"/>
      <c r="H50428" s="88"/>
      <c r="I50428" s="88"/>
      <c r="J50428" s="88"/>
      <c r="K50428" s="88"/>
    </row>
    <row r="50429" spans="2:11" ht="12" hidden="1" customHeight="1" x14ac:dyDescent="0.2">
      <c r="B50429" s="88"/>
      <c r="C50429" s="88"/>
      <c r="D50429" s="88"/>
      <c r="E50429" s="88"/>
      <c r="F50429" s="88"/>
      <c r="G50429" s="88"/>
      <c r="H50429" s="88"/>
      <c r="I50429" s="88"/>
      <c r="J50429" s="88"/>
      <c r="K50429" s="88"/>
    </row>
    <row r="50430" spans="2:11" ht="12" hidden="1" customHeight="1" x14ac:dyDescent="0.2">
      <c r="B50430" s="88"/>
      <c r="C50430" s="88"/>
      <c r="D50430" s="88"/>
      <c r="E50430" s="88"/>
      <c r="F50430" s="88"/>
      <c r="G50430" s="88"/>
      <c r="H50430" s="88"/>
      <c r="I50430" s="88"/>
      <c r="J50430" s="88"/>
      <c r="K50430" s="88"/>
    </row>
    <row r="50431" spans="2:11" ht="12" hidden="1" customHeight="1" x14ac:dyDescent="0.2">
      <c r="B50431" s="88"/>
      <c r="C50431" s="88"/>
      <c r="D50431" s="88"/>
      <c r="E50431" s="88"/>
      <c r="F50431" s="88"/>
      <c r="G50431" s="88"/>
      <c r="H50431" s="88"/>
      <c r="I50431" s="88"/>
      <c r="J50431" s="88"/>
      <c r="K50431" s="88"/>
    </row>
    <row r="50432" spans="2:11" ht="12" hidden="1" customHeight="1" x14ac:dyDescent="0.2">
      <c r="B50432" s="88"/>
      <c r="C50432" s="88"/>
      <c r="D50432" s="88"/>
      <c r="E50432" s="88"/>
      <c r="F50432" s="88"/>
      <c r="G50432" s="88"/>
      <c r="H50432" s="88"/>
      <c r="I50432" s="88"/>
      <c r="J50432" s="88"/>
      <c r="K50432" s="88"/>
    </row>
    <row r="50433" spans="2:11" ht="12" hidden="1" customHeight="1" x14ac:dyDescent="0.2">
      <c r="B50433" s="88"/>
      <c r="C50433" s="88"/>
      <c r="D50433" s="88"/>
      <c r="E50433" s="88"/>
      <c r="F50433" s="88"/>
      <c r="G50433" s="88"/>
      <c r="H50433" s="88"/>
      <c r="I50433" s="88"/>
      <c r="J50433" s="88"/>
      <c r="K50433" s="88"/>
    </row>
    <row r="50434" spans="2:11" ht="12" hidden="1" customHeight="1" x14ac:dyDescent="0.2">
      <c r="B50434" s="88"/>
      <c r="C50434" s="88"/>
      <c r="D50434" s="88"/>
      <c r="E50434" s="88"/>
      <c r="F50434" s="88"/>
      <c r="G50434" s="88"/>
      <c r="H50434" s="88"/>
      <c r="I50434" s="88"/>
      <c r="J50434" s="88"/>
      <c r="K50434" s="88"/>
    </row>
    <row r="50435" spans="2:11" ht="12" hidden="1" customHeight="1" x14ac:dyDescent="0.2">
      <c r="B50435" s="88"/>
      <c r="C50435" s="88"/>
      <c r="D50435" s="88"/>
      <c r="E50435" s="88"/>
      <c r="F50435" s="88"/>
      <c r="G50435" s="88"/>
      <c r="H50435" s="88"/>
      <c r="I50435" s="88"/>
      <c r="J50435" s="88"/>
      <c r="K50435" s="88"/>
    </row>
    <row r="50436" spans="2:11" ht="12" hidden="1" customHeight="1" x14ac:dyDescent="0.2">
      <c r="B50436" s="88"/>
      <c r="C50436" s="88"/>
      <c r="D50436" s="88"/>
      <c r="E50436" s="88"/>
      <c r="F50436" s="88"/>
      <c r="G50436" s="88"/>
      <c r="H50436" s="88"/>
      <c r="I50436" s="88"/>
      <c r="J50436" s="88"/>
      <c r="K50436" s="88"/>
    </row>
    <row r="50437" spans="2:11" ht="12" hidden="1" customHeight="1" x14ac:dyDescent="0.2">
      <c r="B50437" s="88"/>
      <c r="C50437" s="88"/>
      <c r="D50437" s="88"/>
      <c r="E50437" s="88"/>
      <c r="F50437" s="88"/>
      <c r="G50437" s="88"/>
      <c r="H50437" s="88"/>
      <c r="I50437" s="88"/>
      <c r="J50437" s="88"/>
      <c r="K50437" s="88"/>
    </row>
    <row r="50438" spans="2:11" ht="12" hidden="1" customHeight="1" x14ac:dyDescent="0.2">
      <c r="B50438" s="88"/>
      <c r="C50438" s="88"/>
      <c r="D50438" s="88"/>
      <c r="E50438" s="88"/>
      <c r="F50438" s="88"/>
      <c r="G50438" s="88"/>
      <c r="H50438" s="88"/>
      <c r="I50438" s="88"/>
      <c r="J50438" s="88"/>
      <c r="K50438" s="88"/>
    </row>
    <row r="50439" spans="2:11" ht="12" hidden="1" customHeight="1" x14ac:dyDescent="0.2">
      <c r="B50439" s="88"/>
      <c r="C50439" s="88"/>
      <c r="D50439" s="88"/>
      <c r="E50439" s="88"/>
      <c r="F50439" s="88"/>
      <c r="G50439" s="88"/>
      <c r="H50439" s="88"/>
      <c r="I50439" s="88"/>
      <c r="J50439" s="88"/>
      <c r="K50439" s="88"/>
    </row>
    <row r="50440" spans="2:11" ht="12" hidden="1" customHeight="1" x14ac:dyDescent="0.2">
      <c r="B50440" s="88"/>
      <c r="C50440" s="88"/>
      <c r="D50440" s="88"/>
      <c r="E50440" s="88"/>
      <c r="F50440" s="88"/>
      <c r="G50440" s="88"/>
      <c r="H50440" s="88"/>
      <c r="I50440" s="88"/>
      <c r="J50440" s="88"/>
      <c r="K50440" s="88"/>
    </row>
    <row r="50441" spans="2:11" ht="12" hidden="1" customHeight="1" x14ac:dyDescent="0.2">
      <c r="B50441" s="88"/>
      <c r="C50441" s="88"/>
      <c r="D50441" s="88"/>
      <c r="E50441" s="88"/>
      <c r="F50441" s="88"/>
      <c r="G50441" s="88"/>
      <c r="H50441" s="88"/>
      <c r="I50441" s="88"/>
      <c r="J50441" s="88"/>
      <c r="K50441" s="88"/>
    </row>
    <row r="50442" spans="2:11" ht="12" hidden="1" customHeight="1" x14ac:dyDescent="0.2">
      <c r="B50442" s="88"/>
      <c r="C50442" s="88"/>
      <c r="D50442" s="88"/>
      <c r="E50442" s="88"/>
      <c r="F50442" s="88"/>
      <c r="G50442" s="88"/>
      <c r="H50442" s="88"/>
      <c r="I50442" s="88"/>
      <c r="J50442" s="88"/>
      <c r="K50442" s="88"/>
    </row>
    <row r="50443" spans="2:11" ht="12" hidden="1" customHeight="1" x14ac:dyDescent="0.2">
      <c r="B50443" s="88"/>
      <c r="C50443" s="88"/>
      <c r="D50443" s="88"/>
      <c r="E50443" s="88"/>
      <c r="F50443" s="88"/>
      <c r="G50443" s="88"/>
      <c r="H50443" s="88"/>
      <c r="I50443" s="88"/>
      <c r="J50443" s="88"/>
      <c r="K50443" s="88"/>
    </row>
    <row r="50444" spans="2:11" ht="12" hidden="1" customHeight="1" x14ac:dyDescent="0.2">
      <c r="B50444" s="88"/>
      <c r="C50444" s="88"/>
      <c r="D50444" s="88"/>
      <c r="E50444" s="88"/>
      <c r="F50444" s="88"/>
      <c r="G50444" s="88"/>
      <c r="H50444" s="88"/>
      <c r="I50444" s="88"/>
      <c r="J50444" s="88"/>
      <c r="K50444" s="88"/>
    </row>
    <row r="50445" spans="2:11" ht="12" hidden="1" customHeight="1" x14ac:dyDescent="0.2">
      <c r="B50445" s="88"/>
      <c r="C50445" s="88"/>
      <c r="D50445" s="88"/>
      <c r="E50445" s="88"/>
      <c r="F50445" s="88"/>
      <c r="G50445" s="88"/>
      <c r="H50445" s="88"/>
      <c r="I50445" s="88"/>
      <c r="J50445" s="88"/>
      <c r="K50445" s="88"/>
    </row>
    <row r="50446" spans="2:11" ht="12" hidden="1" customHeight="1" x14ac:dyDescent="0.2">
      <c r="B50446" s="88"/>
      <c r="C50446" s="88"/>
      <c r="D50446" s="88"/>
      <c r="E50446" s="88"/>
      <c r="F50446" s="88"/>
      <c r="G50446" s="88"/>
      <c r="H50446" s="88"/>
      <c r="I50446" s="88"/>
      <c r="J50446" s="88"/>
      <c r="K50446" s="88"/>
    </row>
    <row r="50447" spans="2:11" ht="12" hidden="1" customHeight="1" x14ac:dyDescent="0.2">
      <c r="B50447" s="88"/>
      <c r="C50447" s="88"/>
      <c r="D50447" s="88"/>
      <c r="E50447" s="88"/>
      <c r="F50447" s="88"/>
      <c r="G50447" s="88"/>
      <c r="H50447" s="88"/>
      <c r="I50447" s="88"/>
      <c r="J50447" s="88"/>
      <c r="K50447" s="88"/>
    </row>
    <row r="50448" spans="2:11" ht="12" hidden="1" customHeight="1" x14ac:dyDescent="0.2">
      <c r="B50448" s="88"/>
      <c r="C50448" s="88"/>
      <c r="D50448" s="88"/>
      <c r="E50448" s="88"/>
      <c r="F50448" s="88"/>
      <c r="G50448" s="88"/>
      <c r="H50448" s="88"/>
      <c r="I50448" s="88"/>
      <c r="J50448" s="88"/>
      <c r="K50448" s="88"/>
    </row>
    <row r="50449" spans="2:11" ht="12" hidden="1" customHeight="1" x14ac:dyDescent="0.2">
      <c r="B50449" s="88"/>
      <c r="C50449" s="88"/>
      <c r="D50449" s="88"/>
      <c r="E50449" s="88"/>
      <c r="F50449" s="88"/>
      <c r="G50449" s="88"/>
      <c r="H50449" s="88"/>
      <c r="I50449" s="88"/>
      <c r="J50449" s="88"/>
      <c r="K50449" s="88"/>
    </row>
    <row r="50450" spans="2:11" ht="12" hidden="1" customHeight="1" x14ac:dyDescent="0.2">
      <c r="B50450" s="88"/>
      <c r="C50450" s="88"/>
      <c r="D50450" s="88"/>
      <c r="E50450" s="88"/>
      <c r="F50450" s="88"/>
      <c r="G50450" s="88"/>
      <c r="H50450" s="88"/>
      <c r="I50450" s="88"/>
      <c r="J50450" s="88"/>
      <c r="K50450" s="88"/>
    </row>
    <row r="50451" spans="2:11" ht="12" hidden="1" customHeight="1" x14ac:dyDescent="0.2">
      <c r="B50451" s="88"/>
      <c r="C50451" s="88"/>
      <c r="D50451" s="88"/>
      <c r="E50451" s="88"/>
      <c r="F50451" s="88"/>
      <c r="G50451" s="88"/>
      <c r="H50451" s="88"/>
      <c r="I50451" s="88"/>
      <c r="J50451" s="88"/>
      <c r="K50451" s="88"/>
    </row>
    <row r="50452" spans="2:11" ht="12" hidden="1" customHeight="1" x14ac:dyDescent="0.2">
      <c r="B50452" s="88"/>
      <c r="C50452" s="88"/>
      <c r="D50452" s="88"/>
      <c r="E50452" s="88"/>
      <c r="F50452" s="88"/>
      <c r="G50452" s="88"/>
      <c r="H50452" s="88"/>
      <c r="I50452" s="88"/>
      <c r="J50452" s="88"/>
      <c r="K50452" s="88"/>
    </row>
    <row r="50453" spans="2:11" ht="12" hidden="1" customHeight="1" x14ac:dyDescent="0.2">
      <c r="B50453" s="88"/>
      <c r="C50453" s="88"/>
      <c r="D50453" s="88"/>
      <c r="E50453" s="88"/>
      <c r="F50453" s="88"/>
      <c r="G50453" s="88"/>
      <c r="H50453" s="88"/>
      <c r="I50453" s="88"/>
      <c r="J50453" s="88"/>
      <c r="K50453" s="88"/>
    </row>
    <row r="50454" spans="2:11" ht="12" hidden="1" customHeight="1" x14ac:dyDescent="0.2">
      <c r="B50454" s="88"/>
      <c r="C50454" s="88"/>
      <c r="D50454" s="88"/>
      <c r="E50454" s="88"/>
      <c r="F50454" s="88"/>
      <c r="G50454" s="88"/>
      <c r="H50454" s="88"/>
      <c r="I50454" s="88"/>
      <c r="J50454" s="88"/>
      <c r="K50454" s="88"/>
    </row>
    <row r="50455" spans="2:11" ht="12" hidden="1" customHeight="1" x14ac:dyDescent="0.2">
      <c r="B50455" s="88"/>
      <c r="C50455" s="88"/>
      <c r="D50455" s="88"/>
      <c r="E50455" s="88"/>
      <c r="F50455" s="88"/>
      <c r="G50455" s="88"/>
      <c r="H50455" s="88"/>
      <c r="I50455" s="88"/>
      <c r="J50455" s="88"/>
      <c r="K50455" s="88"/>
    </row>
    <row r="50456" spans="2:11" ht="12" hidden="1" customHeight="1" x14ac:dyDescent="0.2">
      <c r="B50456" s="88"/>
      <c r="C50456" s="88"/>
      <c r="D50456" s="88"/>
      <c r="E50456" s="88"/>
      <c r="F50456" s="88"/>
      <c r="G50456" s="88"/>
      <c r="H50456" s="88"/>
      <c r="I50456" s="88"/>
      <c r="J50456" s="88"/>
      <c r="K50456" s="88"/>
    </row>
    <row r="50457" spans="2:11" ht="12" hidden="1" customHeight="1" x14ac:dyDescent="0.2">
      <c r="B50457" s="88"/>
      <c r="C50457" s="88"/>
      <c r="D50457" s="88"/>
      <c r="E50457" s="88"/>
      <c r="F50457" s="88"/>
      <c r="G50457" s="88"/>
      <c r="H50457" s="88"/>
      <c r="I50457" s="88"/>
      <c r="J50457" s="88"/>
      <c r="K50457" s="88"/>
    </row>
    <row r="50458" spans="2:11" ht="12" hidden="1" customHeight="1" x14ac:dyDescent="0.2">
      <c r="B50458" s="88"/>
      <c r="C50458" s="88"/>
      <c r="D50458" s="88"/>
      <c r="E50458" s="88"/>
      <c r="F50458" s="88"/>
      <c r="G50458" s="88"/>
      <c r="H50458" s="88"/>
      <c r="I50458" s="88"/>
      <c r="J50458" s="88"/>
      <c r="K50458" s="88"/>
    </row>
    <row r="50459" spans="2:11" ht="12" hidden="1" customHeight="1" x14ac:dyDescent="0.2">
      <c r="B50459" s="88"/>
      <c r="C50459" s="88"/>
      <c r="D50459" s="88"/>
      <c r="E50459" s="88"/>
      <c r="F50459" s="88"/>
      <c r="G50459" s="88"/>
      <c r="H50459" s="88"/>
      <c r="I50459" s="88"/>
      <c r="J50459" s="88"/>
      <c r="K50459" s="88"/>
    </row>
    <row r="50460" spans="2:11" ht="12" hidden="1" customHeight="1" x14ac:dyDescent="0.2">
      <c r="B50460" s="88"/>
      <c r="C50460" s="88"/>
      <c r="D50460" s="88"/>
      <c r="E50460" s="88"/>
      <c r="F50460" s="88"/>
      <c r="G50460" s="88"/>
      <c r="H50460" s="88"/>
      <c r="I50460" s="88"/>
      <c r="J50460" s="88"/>
      <c r="K50460" s="88"/>
    </row>
    <row r="50461" spans="2:11" ht="12" hidden="1" customHeight="1" x14ac:dyDescent="0.2">
      <c r="B50461" s="88"/>
      <c r="C50461" s="88"/>
      <c r="D50461" s="88"/>
      <c r="E50461" s="88"/>
      <c r="F50461" s="88"/>
      <c r="G50461" s="88"/>
      <c r="H50461" s="88"/>
      <c r="I50461" s="88"/>
      <c r="J50461" s="88"/>
      <c r="K50461" s="88"/>
    </row>
    <row r="50462" spans="2:11" ht="12" hidden="1" customHeight="1" x14ac:dyDescent="0.2">
      <c r="B50462" s="88"/>
      <c r="C50462" s="88"/>
      <c r="D50462" s="88"/>
      <c r="E50462" s="88"/>
      <c r="F50462" s="88"/>
      <c r="G50462" s="88"/>
      <c r="H50462" s="88"/>
      <c r="I50462" s="88"/>
      <c r="J50462" s="88"/>
      <c r="K50462" s="88"/>
    </row>
    <row r="50463" spans="2:11" ht="12" hidden="1" customHeight="1" x14ac:dyDescent="0.2">
      <c r="B50463" s="88"/>
      <c r="C50463" s="88"/>
      <c r="D50463" s="88"/>
      <c r="E50463" s="88"/>
      <c r="F50463" s="88"/>
      <c r="G50463" s="88"/>
      <c r="H50463" s="88"/>
      <c r="I50463" s="88"/>
      <c r="J50463" s="88"/>
      <c r="K50463" s="88"/>
    </row>
    <row r="50464" spans="2:11" ht="12" hidden="1" customHeight="1" x14ac:dyDescent="0.2">
      <c r="B50464" s="88"/>
      <c r="C50464" s="88"/>
      <c r="D50464" s="88"/>
      <c r="E50464" s="88"/>
      <c r="F50464" s="88"/>
      <c r="G50464" s="88"/>
      <c r="H50464" s="88"/>
      <c r="I50464" s="88"/>
      <c r="J50464" s="88"/>
      <c r="K50464" s="88"/>
    </row>
    <row r="50465" spans="2:11" ht="12" hidden="1" customHeight="1" x14ac:dyDescent="0.2">
      <c r="B50465" s="88"/>
      <c r="C50465" s="88"/>
      <c r="D50465" s="88"/>
      <c r="E50465" s="88"/>
      <c r="F50465" s="88"/>
      <c r="G50465" s="88"/>
      <c r="H50465" s="88"/>
      <c r="I50465" s="88"/>
      <c r="J50465" s="88"/>
      <c r="K50465" s="88"/>
    </row>
    <row r="50466" spans="2:11" ht="12" hidden="1" customHeight="1" x14ac:dyDescent="0.2">
      <c r="B50466" s="88"/>
      <c r="C50466" s="88"/>
      <c r="D50466" s="88"/>
      <c r="E50466" s="88"/>
      <c r="F50466" s="88"/>
      <c r="G50466" s="88"/>
      <c r="H50466" s="88"/>
      <c r="I50466" s="88"/>
      <c r="J50466" s="88"/>
      <c r="K50466" s="88"/>
    </row>
    <row r="50467" spans="2:11" ht="12" hidden="1" customHeight="1" x14ac:dyDescent="0.2">
      <c r="B50467" s="88"/>
      <c r="C50467" s="88"/>
      <c r="D50467" s="88"/>
      <c r="E50467" s="88"/>
      <c r="F50467" s="88"/>
      <c r="G50467" s="88"/>
      <c r="H50467" s="88"/>
      <c r="I50467" s="88"/>
      <c r="J50467" s="88"/>
      <c r="K50467" s="88"/>
    </row>
    <row r="50468" spans="2:11" ht="12" hidden="1" customHeight="1" x14ac:dyDescent="0.2">
      <c r="B50468" s="88"/>
      <c r="C50468" s="88"/>
      <c r="D50468" s="88"/>
      <c r="E50468" s="88"/>
      <c r="F50468" s="88"/>
      <c r="G50468" s="88"/>
      <c r="H50468" s="88"/>
      <c r="I50468" s="88"/>
      <c r="J50468" s="88"/>
      <c r="K50468" s="88"/>
    </row>
    <row r="50469" spans="2:11" ht="12" hidden="1" customHeight="1" x14ac:dyDescent="0.2">
      <c r="B50469" s="88"/>
      <c r="C50469" s="88"/>
      <c r="D50469" s="88"/>
      <c r="E50469" s="88"/>
      <c r="F50469" s="88"/>
      <c r="G50469" s="88"/>
      <c r="H50469" s="88"/>
      <c r="I50469" s="88"/>
      <c r="J50469" s="88"/>
      <c r="K50469" s="88"/>
    </row>
    <row r="50470" spans="2:11" ht="12" hidden="1" customHeight="1" x14ac:dyDescent="0.2">
      <c r="B50470" s="88"/>
      <c r="C50470" s="88"/>
      <c r="D50470" s="88"/>
      <c r="E50470" s="88"/>
      <c r="F50470" s="88"/>
      <c r="G50470" s="88"/>
      <c r="H50470" s="88"/>
      <c r="I50470" s="88"/>
      <c r="J50470" s="88"/>
      <c r="K50470" s="88"/>
    </row>
    <row r="50471" spans="2:11" ht="12" hidden="1" customHeight="1" x14ac:dyDescent="0.2">
      <c r="B50471" s="88"/>
      <c r="C50471" s="88"/>
      <c r="D50471" s="88"/>
      <c r="E50471" s="88"/>
      <c r="F50471" s="88"/>
      <c r="G50471" s="88"/>
      <c r="H50471" s="88"/>
      <c r="I50471" s="88"/>
      <c r="J50471" s="88"/>
      <c r="K50471" s="88"/>
    </row>
    <row r="50472" spans="2:11" ht="12" hidden="1" customHeight="1" x14ac:dyDescent="0.2">
      <c r="B50472" s="88"/>
      <c r="C50472" s="88"/>
      <c r="D50472" s="88"/>
      <c r="E50472" s="88"/>
      <c r="F50472" s="88"/>
      <c r="G50472" s="88"/>
      <c r="H50472" s="88"/>
      <c r="I50472" s="88"/>
      <c r="J50472" s="88"/>
      <c r="K50472" s="88"/>
    </row>
    <row r="50473" spans="2:11" ht="12" hidden="1" customHeight="1" x14ac:dyDescent="0.2">
      <c r="B50473" s="88"/>
      <c r="C50473" s="88"/>
      <c r="D50473" s="88"/>
      <c r="E50473" s="88"/>
      <c r="F50473" s="88"/>
      <c r="G50473" s="88"/>
      <c r="H50473" s="88"/>
      <c r="I50473" s="88"/>
      <c r="J50473" s="88"/>
      <c r="K50473" s="88"/>
    </row>
    <row r="50474" spans="2:11" ht="12" hidden="1" customHeight="1" x14ac:dyDescent="0.2">
      <c r="B50474" s="88"/>
      <c r="C50474" s="88"/>
      <c r="D50474" s="88"/>
      <c r="E50474" s="88"/>
      <c r="F50474" s="88"/>
      <c r="G50474" s="88"/>
      <c r="H50474" s="88"/>
      <c r="I50474" s="88"/>
      <c r="J50474" s="88"/>
      <c r="K50474" s="88"/>
    </row>
    <row r="50475" spans="2:11" ht="12" hidden="1" customHeight="1" x14ac:dyDescent="0.2">
      <c r="B50475" s="88"/>
      <c r="C50475" s="88"/>
      <c r="D50475" s="88"/>
      <c r="E50475" s="88"/>
      <c r="F50475" s="88"/>
      <c r="G50475" s="88"/>
      <c r="H50475" s="88"/>
      <c r="I50475" s="88"/>
      <c r="J50475" s="88"/>
      <c r="K50475" s="88"/>
    </row>
    <row r="50476" spans="2:11" ht="12" hidden="1" customHeight="1" x14ac:dyDescent="0.2">
      <c r="B50476" s="88"/>
      <c r="C50476" s="88"/>
      <c r="D50476" s="88"/>
      <c r="E50476" s="88"/>
      <c r="F50476" s="88"/>
      <c r="G50476" s="88"/>
      <c r="H50476" s="88"/>
      <c r="I50476" s="88"/>
      <c r="J50476" s="88"/>
      <c r="K50476" s="88"/>
    </row>
    <row r="50477" spans="2:11" ht="12" hidden="1" customHeight="1" x14ac:dyDescent="0.2">
      <c r="B50477" s="88"/>
      <c r="C50477" s="88"/>
      <c r="D50477" s="88"/>
      <c r="E50477" s="88"/>
      <c r="F50477" s="88"/>
      <c r="G50477" s="88"/>
      <c r="H50477" s="88"/>
      <c r="I50477" s="88"/>
      <c r="J50477" s="88"/>
      <c r="K50477" s="88"/>
    </row>
    <row r="50478" spans="2:11" ht="12" hidden="1" customHeight="1" x14ac:dyDescent="0.2">
      <c r="B50478" s="88"/>
      <c r="C50478" s="88"/>
      <c r="D50478" s="88"/>
      <c r="E50478" s="88"/>
      <c r="F50478" s="88"/>
      <c r="G50478" s="88"/>
      <c r="H50478" s="88"/>
      <c r="I50478" s="88"/>
      <c r="J50478" s="88"/>
      <c r="K50478" s="88"/>
    </row>
    <row r="50479" spans="2:11" ht="12" hidden="1" customHeight="1" x14ac:dyDescent="0.2">
      <c r="B50479" s="88"/>
      <c r="C50479" s="88"/>
      <c r="D50479" s="88"/>
      <c r="E50479" s="88"/>
      <c r="F50479" s="88"/>
      <c r="G50479" s="88"/>
      <c r="H50479" s="88"/>
      <c r="I50479" s="88"/>
      <c r="J50479" s="88"/>
      <c r="K50479" s="88"/>
    </row>
    <row r="50480" spans="2:11" ht="12" hidden="1" customHeight="1" x14ac:dyDescent="0.2">
      <c r="B50480" s="88"/>
      <c r="C50480" s="88"/>
      <c r="D50480" s="88"/>
      <c r="E50480" s="88"/>
      <c r="F50480" s="88"/>
      <c r="G50480" s="88"/>
      <c r="H50480" s="88"/>
      <c r="I50480" s="88"/>
      <c r="J50480" s="88"/>
      <c r="K50480" s="88"/>
    </row>
    <row r="50481" spans="2:11" ht="12" hidden="1" customHeight="1" x14ac:dyDescent="0.2">
      <c r="B50481" s="88"/>
      <c r="C50481" s="88"/>
      <c r="D50481" s="88"/>
      <c r="E50481" s="88"/>
      <c r="F50481" s="88"/>
      <c r="G50481" s="88"/>
      <c r="H50481" s="88"/>
      <c r="I50481" s="88"/>
      <c r="J50481" s="88"/>
      <c r="K50481" s="88"/>
    </row>
    <row r="50482" spans="2:11" ht="12" hidden="1" customHeight="1" x14ac:dyDescent="0.2">
      <c r="B50482" s="88"/>
      <c r="C50482" s="88"/>
      <c r="D50482" s="88"/>
      <c r="E50482" s="88"/>
      <c r="F50482" s="88"/>
      <c r="G50482" s="88"/>
      <c r="H50482" s="88"/>
      <c r="I50482" s="88"/>
      <c r="J50482" s="88"/>
      <c r="K50482" s="88"/>
    </row>
    <row r="50483" spans="2:11" ht="12" hidden="1" customHeight="1" x14ac:dyDescent="0.2">
      <c r="B50483" s="88"/>
      <c r="C50483" s="88"/>
      <c r="D50483" s="88"/>
      <c r="E50483" s="88"/>
      <c r="F50483" s="88"/>
      <c r="G50483" s="88"/>
      <c r="H50483" s="88"/>
      <c r="I50483" s="88"/>
      <c r="J50483" s="88"/>
      <c r="K50483" s="88"/>
    </row>
    <row r="50484" spans="2:11" ht="12" hidden="1" customHeight="1" x14ac:dyDescent="0.2">
      <c r="B50484" s="88"/>
      <c r="C50484" s="88"/>
      <c r="D50484" s="88"/>
      <c r="E50484" s="88"/>
      <c r="F50484" s="88"/>
      <c r="G50484" s="88"/>
      <c r="H50484" s="88"/>
      <c r="I50484" s="88"/>
      <c r="J50484" s="88"/>
      <c r="K50484" s="88"/>
    </row>
    <row r="50485" spans="2:11" ht="12" hidden="1" customHeight="1" x14ac:dyDescent="0.2">
      <c r="B50485" s="88"/>
      <c r="C50485" s="88"/>
      <c r="D50485" s="88"/>
      <c r="E50485" s="88"/>
      <c r="F50485" s="88"/>
      <c r="G50485" s="88"/>
      <c r="H50485" s="88"/>
      <c r="I50485" s="88"/>
      <c r="J50485" s="88"/>
      <c r="K50485" s="88"/>
    </row>
    <row r="50486" spans="2:11" ht="12" hidden="1" customHeight="1" x14ac:dyDescent="0.2">
      <c r="B50486" s="88"/>
      <c r="C50486" s="88"/>
      <c r="D50486" s="88"/>
      <c r="E50486" s="88"/>
      <c r="F50486" s="88"/>
      <c r="G50486" s="88"/>
      <c r="H50486" s="88"/>
      <c r="I50486" s="88"/>
      <c r="J50486" s="88"/>
      <c r="K50486" s="88"/>
    </row>
    <row r="50487" spans="2:11" ht="12" hidden="1" customHeight="1" x14ac:dyDescent="0.2">
      <c r="B50487" s="88"/>
      <c r="C50487" s="88"/>
      <c r="D50487" s="88"/>
      <c r="E50487" s="88"/>
      <c r="F50487" s="88"/>
      <c r="G50487" s="88"/>
      <c r="H50487" s="88"/>
      <c r="I50487" s="88"/>
      <c r="J50487" s="88"/>
      <c r="K50487" s="88"/>
    </row>
    <row r="50488" spans="2:11" ht="12" hidden="1" customHeight="1" x14ac:dyDescent="0.2">
      <c r="B50488" s="88"/>
      <c r="C50488" s="88"/>
      <c r="D50488" s="88"/>
      <c r="E50488" s="88"/>
      <c r="F50488" s="88"/>
      <c r="G50488" s="88"/>
      <c r="H50488" s="88"/>
      <c r="I50488" s="88"/>
      <c r="J50488" s="88"/>
      <c r="K50488" s="88"/>
    </row>
    <row r="50489" spans="2:11" ht="12" hidden="1" customHeight="1" x14ac:dyDescent="0.2">
      <c r="B50489" s="88"/>
      <c r="C50489" s="88"/>
      <c r="D50489" s="88"/>
      <c r="E50489" s="88"/>
      <c r="F50489" s="88"/>
      <c r="G50489" s="88"/>
      <c r="H50489" s="88"/>
      <c r="I50489" s="88"/>
      <c r="J50489" s="88"/>
      <c r="K50489" s="88"/>
    </row>
    <row r="50490" spans="2:11" ht="12" hidden="1" customHeight="1" x14ac:dyDescent="0.2">
      <c r="B50490" s="88"/>
      <c r="C50490" s="88"/>
      <c r="D50490" s="88"/>
      <c r="E50490" s="88"/>
      <c r="F50490" s="88"/>
      <c r="G50490" s="88"/>
      <c r="H50490" s="88"/>
      <c r="I50490" s="88"/>
      <c r="J50490" s="88"/>
      <c r="K50490" s="88"/>
    </row>
    <row r="50491" spans="2:11" ht="12" hidden="1" customHeight="1" x14ac:dyDescent="0.2">
      <c r="B50491" s="88"/>
      <c r="C50491" s="88"/>
      <c r="D50491" s="88"/>
      <c r="E50491" s="88"/>
      <c r="F50491" s="88"/>
      <c r="G50491" s="88"/>
      <c r="H50491" s="88"/>
      <c r="I50491" s="88"/>
      <c r="J50491" s="88"/>
      <c r="K50491" s="88"/>
    </row>
    <row r="50492" spans="2:11" ht="12" hidden="1" customHeight="1" x14ac:dyDescent="0.2">
      <c r="B50492" s="88"/>
      <c r="C50492" s="88"/>
      <c r="D50492" s="88"/>
      <c r="E50492" s="88"/>
      <c r="F50492" s="88"/>
      <c r="G50492" s="88"/>
      <c r="H50492" s="88"/>
      <c r="I50492" s="88"/>
      <c r="J50492" s="88"/>
      <c r="K50492" s="88"/>
    </row>
    <row r="50493" spans="2:11" ht="12" hidden="1" customHeight="1" x14ac:dyDescent="0.2">
      <c r="B50493" s="88"/>
      <c r="C50493" s="88"/>
      <c r="D50493" s="88"/>
      <c r="E50493" s="88"/>
      <c r="F50493" s="88"/>
      <c r="G50493" s="88"/>
      <c r="H50493" s="88"/>
      <c r="I50493" s="88"/>
      <c r="J50493" s="88"/>
      <c r="K50493" s="88"/>
    </row>
    <row r="50494" spans="2:11" ht="12" hidden="1" customHeight="1" x14ac:dyDescent="0.2">
      <c r="B50494" s="88"/>
      <c r="C50494" s="88"/>
      <c r="D50494" s="88"/>
      <c r="E50494" s="88"/>
      <c r="F50494" s="88"/>
      <c r="G50494" s="88"/>
      <c r="H50494" s="88"/>
      <c r="I50494" s="88"/>
      <c r="J50494" s="88"/>
      <c r="K50494" s="88"/>
    </row>
    <row r="50495" spans="2:11" ht="12" hidden="1" customHeight="1" x14ac:dyDescent="0.2">
      <c r="B50495" s="88"/>
      <c r="C50495" s="88"/>
      <c r="D50495" s="88"/>
      <c r="E50495" s="88"/>
      <c r="F50495" s="88"/>
      <c r="G50495" s="88"/>
      <c r="H50495" s="88"/>
      <c r="I50495" s="88"/>
      <c r="J50495" s="88"/>
      <c r="K50495" s="88"/>
    </row>
    <row r="50496" spans="2:11" ht="12" hidden="1" customHeight="1" x14ac:dyDescent="0.2">
      <c r="B50496" s="88"/>
      <c r="C50496" s="88"/>
      <c r="D50496" s="88"/>
      <c r="E50496" s="88"/>
      <c r="F50496" s="88"/>
      <c r="G50496" s="88"/>
      <c r="H50496" s="88"/>
      <c r="I50496" s="88"/>
      <c r="J50496" s="88"/>
      <c r="K50496" s="88"/>
    </row>
    <row r="50497" spans="2:11" ht="12" hidden="1" customHeight="1" x14ac:dyDescent="0.2">
      <c r="B50497" s="88"/>
      <c r="C50497" s="88"/>
      <c r="D50497" s="88"/>
      <c r="E50497" s="88"/>
      <c r="F50497" s="88"/>
      <c r="G50497" s="88"/>
      <c r="H50497" s="88"/>
      <c r="I50497" s="88"/>
      <c r="J50497" s="88"/>
      <c r="K50497" s="88"/>
    </row>
    <row r="50498" spans="2:11" ht="12" hidden="1" customHeight="1" x14ac:dyDescent="0.2">
      <c r="B50498" s="88"/>
      <c r="C50498" s="88"/>
      <c r="D50498" s="88"/>
      <c r="E50498" s="88"/>
      <c r="F50498" s="88"/>
      <c r="G50498" s="88"/>
      <c r="H50498" s="88"/>
      <c r="I50498" s="88"/>
      <c r="J50498" s="88"/>
      <c r="K50498" s="88"/>
    </row>
    <row r="50499" spans="2:11" ht="12" hidden="1" customHeight="1" x14ac:dyDescent="0.2">
      <c r="B50499" s="88"/>
      <c r="C50499" s="88"/>
      <c r="D50499" s="88"/>
      <c r="E50499" s="88"/>
      <c r="F50499" s="88"/>
      <c r="G50499" s="88"/>
      <c r="H50499" s="88"/>
      <c r="I50499" s="88"/>
      <c r="J50499" s="88"/>
      <c r="K50499" s="88"/>
    </row>
    <row r="50500" spans="2:11" ht="12" hidden="1" customHeight="1" x14ac:dyDescent="0.2">
      <c r="B50500" s="88"/>
      <c r="C50500" s="88"/>
      <c r="D50500" s="88"/>
      <c r="E50500" s="88"/>
      <c r="F50500" s="88"/>
      <c r="G50500" s="88"/>
      <c r="H50500" s="88"/>
      <c r="I50500" s="88"/>
      <c r="J50500" s="88"/>
      <c r="K50500" s="88"/>
    </row>
    <row r="50501" spans="2:11" ht="12" hidden="1" customHeight="1" x14ac:dyDescent="0.2">
      <c r="B50501" s="88"/>
      <c r="C50501" s="88"/>
      <c r="D50501" s="88"/>
      <c r="E50501" s="88"/>
      <c r="F50501" s="88"/>
      <c r="G50501" s="88"/>
      <c r="H50501" s="88"/>
      <c r="I50501" s="88"/>
      <c r="J50501" s="88"/>
      <c r="K50501" s="88"/>
    </row>
    <row r="50502" spans="2:11" ht="12" hidden="1" customHeight="1" x14ac:dyDescent="0.2">
      <c r="B50502" s="88"/>
      <c r="C50502" s="88"/>
      <c r="D50502" s="88"/>
      <c r="E50502" s="88"/>
      <c r="F50502" s="88"/>
      <c r="G50502" s="88"/>
      <c r="H50502" s="88"/>
      <c r="I50502" s="88"/>
      <c r="J50502" s="88"/>
      <c r="K50502" s="88"/>
    </row>
    <row r="50503" spans="2:11" ht="12" hidden="1" customHeight="1" x14ac:dyDescent="0.2">
      <c r="B50503" s="88"/>
      <c r="C50503" s="88"/>
      <c r="D50503" s="88"/>
      <c r="E50503" s="88"/>
      <c r="F50503" s="88"/>
      <c r="G50503" s="88"/>
      <c r="H50503" s="88"/>
      <c r="I50503" s="88"/>
      <c r="J50503" s="88"/>
      <c r="K50503" s="88"/>
    </row>
    <row r="50504" spans="2:11" ht="12" hidden="1" customHeight="1" x14ac:dyDescent="0.2">
      <c r="B50504" s="88"/>
      <c r="C50504" s="88"/>
      <c r="D50504" s="88"/>
      <c r="E50504" s="88"/>
      <c r="F50504" s="88"/>
      <c r="G50504" s="88"/>
      <c r="H50504" s="88"/>
      <c r="I50504" s="88"/>
      <c r="J50504" s="88"/>
      <c r="K50504" s="88"/>
    </row>
    <row r="50505" spans="2:11" ht="12" hidden="1" customHeight="1" x14ac:dyDescent="0.2">
      <c r="B50505" s="88"/>
      <c r="C50505" s="88"/>
      <c r="D50505" s="88"/>
      <c r="E50505" s="88"/>
      <c r="F50505" s="88"/>
      <c r="G50505" s="88"/>
      <c r="H50505" s="88"/>
      <c r="I50505" s="88"/>
      <c r="J50505" s="88"/>
      <c r="K50505" s="88"/>
    </row>
    <row r="50506" spans="2:11" ht="12" hidden="1" customHeight="1" x14ac:dyDescent="0.2">
      <c r="B50506" s="88"/>
      <c r="C50506" s="88"/>
      <c r="D50506" s="88"/>
      <c r="E50506" s="88"/>
      <c r="F50506" s="88"/>
      <c r="G50506" s="88"/>
      <c r="H50506" s="88"/>
      <c r="I50506" s="88"/>
      <c r="J50506" s="88"/>
      <c r="K50506" s="88"/>
    </row>
    <row r="50507" spans="2:11" ht="12" hidden="1" customHeight="1" x14ac:dyDescent="0.2">
      <c r="B50507" s="88"/>
      <c r="C50507" s="88"/>
      <c r="D50507" s="88"/>
      <c r="E50507" s="88"/>
      <c r="F50507" s="88"/>
      <c r="G50507" s="88"/>
      <c r="H50507" s="88"/>
      <c r="I50507" s="88"/>
      <c r="J50507" s="88"/>
      <c r="K50507" s="88"/>
    </row>
    <row r="50508" spans="2:11" ht="12" hidden="1" customHeight="1" x14ac:dyDescent="0.2">
      <c r="B50508" s="88"/>
      <c r="C50508" s="88"/>
      <c r="D50508" s="88"/>
      <c r="E50508" s="88"/>
      <c r="F50508" s="88"/>
      <c r="G50508" s="88"/>
      <c r="H50508" s="88"/>
      <c r="I50508" s="88"/>
      <c r="J50508" s="88"/>
      <c r="K50508" s="88"/>
    </row>
    <row r="50509" spans="2:11" ht="12" hidden="1" customHeight="1" x14ac:dyDescent="0.2">
      <c r="B50509" s="88"/>
      <c r="C50509" s="88"/>
      <c r="D50509" s="88"/>
      <c r="E50509" s="88"/>
      <c r="F50509" s="88"/>
      <c r="G50509" s="88"/>
      <c r="H50509" s="88"/>
      <c r="I50509" s="88"/>
      <c r="J50509" s="88"/>
      <c r="K50509" s="88"/>
    </row>
    <row r="50510" spans="2:11" ht="12" hidden="1" customHeight="1" x14ac:dyDescent="0.2">
      <c r="B50510" s="88"/>
      <c r="C50510" s="88"/>
      <c r="D50510" s="88"/>
      <c r="E50510" s="88"/>
      <c r="F50510" s="88"/>
      <c r="G50510" s="88"/>
      <c r="H50510" s="88"/>
      <c r="I50510" s="88"/>
      <c r="J50510" s="88"/>
      <c r="K50510" s="88"/>
    </row>
    <row r="50511" spans="2:11" ht="12" hidden="1" customHeight="1" x14ac:dyDescent="0.2">
      <c r="B50511" s="88"/>
      <c r="C50511" s="88"/>
      <c r="D50511" s="88"/>
      <c r="E50511" s="88"/>
      <c r="F50511" s="88"/>
      <c r="G50511" s="88"/>
      <c r="H50511" s="88"/>
      <c r="I50511" s="88"/>
      <c r="J50511" s="88"/>
      <c r="K50511" s="88"/>
    </row>
    <row r="50512" spans="2:11" ht="12" hidden="1" customHeight="1" x14ac:dyDescent="0.2">
      <c r="B50512" s="88"/>
      <c r="C50512" s="88"/>
      <c r="D50512" s="88"/>
      <c r="E50512" s="88"/>
      <c r="F50512" s="88"/>
      <c r="G50512" s="88"/>
      <c r="H50512" s="88"/>
      <c r="I50512" s="88"/>
      <c r="J50512" s="88"/>
      <c r="K50512" s="88"/>
    </row>
    <row r="50513" spans="2:11" ht="12" hidden="1" customHeight="1" x14ac:dyDescent="0.2">
      <c r="B50513" s="88"/>
      <c r="C50513" s="88"/>
      <c r="D50513" s="88"/>
      <c r="E50513" s="88"/>
      <c r="F50513" s="88"/>
      <c r="G50513" s="88"/>
      <c r="H50513" s="88"/>
      <c r="I50513" s="88"/>
      <c r="J50513" s="88"/>
      <c r="K50513" s="88"/>
    </row>
    <row r="50514" spans="2:11" ht="12" hidden="1" customHeight="1" x14ac:dyDescent="0.2">
      <c r="B50514" s="88"/>
      <c r="C50514" s="88"/>
      <c r="D50514" s="88"/>
      <c r="E50514" s="88"/>
      <c r="F50514" s="88"/>
      <c r="G50514" s="88"/>
      <c r="H50514" s="88"/>
      <c r="I50514" s="88"/>
      <c r="J50514" s="88"/>
      <c r="K50514" s="88"/>
    </row>
    <row r="50515" spans="2:11" ht="12" hidden="1" customHeight="1" x14ac:dyDescent="0.2">
      <c r="B50515" s="88"/>
      <c r="C50515" s="88"/>
      <c r="D50515" s="88"/>
      <c r="E50515" s="88"/>
      <c r="F50515" s="88"/>
      <c r="G50515" s="88"/>
      <c r="H50515" s="88"/>
      <c r="I50515" s="88"/>
      <c r="J50515" s="88"/>
      <c r="K50515" s="88"/>
    </row>
    <row r="50516" spans="2:11" ht="12" hidden="1" customHeight="1" x14ac:dyDescent="0.2">
      <c r="B50516" s="88"/>
      <c r="C50516" s="88"/>
      <c r="D50516" s="88"/>
      <c r="E50516" s="88"/>
      <c r="F50516" s="88"/>
      <c r="G50516" s="88"/>
      <c r="H50516" s="88"/>
      <c r="I50516" s="88"/>
      <c r="J50516" s="88"/>
      <c r="K50516" s="88"/>
    </row>
    <row r="50517" spans="2:11" ht="12" hidden="1" customHeight="1" x14ac:dyDescent="0.2">
      <c r="B50517" s="88"/>
      <c r="C50517" s="88"/>
      <c r="D50517" s="88"/>
      <c r="E50517" s="88"/>
      <c r="F50517" s="88"/>
      <c r="G50517" s="88"/>
      <c r="H50517" s="88"/>
      <c r="I50517" s="88"/>
      <c r="J50517" s="88"/>
      <c r="K50517" s="88"/>
    </row>
    <row r="50518" spans="2:11" ht="12" hidden="1" customHeight="1" x14ac:dyDescent="0.2">
      <c r="B50518" s="88"/>
      <c r="C50518" s="88"/>
      <c r="D50518" s="88"/>
      <c r="E50518" s="88"/>
      <c r="F50518" s="88"/>
      <c r="G50518" s="88"/>
      <c r="H50518" s="88"/>
      <c r="I50518" s="88"/>
      <c r="J50518" s="88"/>
      <c r="K50518" s="88"/>
    </row>
    <row r="50519" spans="2:11" ht="12" hidden="1" customHeight="1" x14ac:dyDescent="0.2">
      <c r="B50519" s="88"/>
      <c r="C50519" s="88"/>
      <c r="D50519" s="88"/>
      <c r="E50519" s="88"/>
      <c r="F50519" s="88"/>
      <c r="G50519" s="88"/>
      <c r="H50519" s="88"/>
      <c r="I50519" s="88"/>
      <c r="J50519" s="88"/>
      <c r="K50519" s="88"/>
    </row>
    <row r="50520" spans="2:11" ht="12" hidden="1" customHeight="1" x14ac:dyDescent="0.2">
      <c r="B50520" s="88"/>
      <c r="C50520" s="88"/>
      <c r="D50520" s="88"/>
      <c r="E50520" s="88"/>
      <c r="F50520" s="88"/>
      <c r="G50520" s="88"/>
      <c r="H50520" s="88"/>
      <c r="I50520" s="88"/>
      <c r="J50520" s="88"/>
      <c r="K50520" s="88"/>
    </row>
    <row r="50521" spans="2:11" ht="12" hidden="1" customHeight="1" x14ac:dyDescent="0.2">
      <c r="B50521" s="88"/>
      <c r="C50521" s="88"/>
      <c r="D50521" s="88"/>
      <c r="E50521" s="88"/>
      <c r="F50521" s="88"/>
      <c r="G50521" s="88"/>
      <c r="H50521" s="88"/>
      <c r="I50521" s="88"/>
      <c r="J50521" s="88"/>
      <c r="K50521" s="88"/>
    </row>
    <row r="50522" spans="2:11" ht="12" hidden="1" customHeight="1" x14ac:dyDescent="0.2">
      <c r="B50522" s="88"/>
      <c r="C50522" s="88"/>
      <c r="D50522" s="88"/>
      <c r="E50522" s="88"/>
      <c r="F50522" s="88"/>
      <c r="G50522" s="88"/>
      <c r="H50522" s="88"/>
      <c r="I50522" s="88"/>
      <c r="J50522" s="88"/>
      <c r="K50522" s="88"/>
    </row>
    <row r="50523" spans="2:11" ht="12" hidden="1" customHeight="1" x14ac:dyDescent="0.2">
      <c r="B50523" s="88"/>
      <c r="C50523" s="88"/>
      <c r="D50523" s="88"/>
      <c r="E50523" s="88"/>
      <c r="F50523" s="88"/>
      <c r="G50523" s="88"/>
      <c r="H50523" s="88"/>
      <c r="I50523" s="88"/>
      <c r="J50523" s="88"/>
      <c r="K50523" s="88"/>
    </row>
    <row r="50524" spans="2:11" ht="12" hidden="1" customHeight="1" x14ac:dyDescent="0.2">
      <c r="B50524" s="88"/>
      <c r="C50524" s="88"/>
      <c r="D50524" s="88"/>
      <c r="E50524" s="88"/>
      <c r="F50524" s="88"/>
      <c r="G50524" s="88"/>
      <c r="H50524" s="88"/>
      <c r="I50524" s="88"/>
      <c r="J50524" s="88"/>
      <c r="K50524" s="88"/>
    </row>
    <row r="50525" spans="2:11" ht="12" hidden="1" customHeight="1" x14ac:dyDescent="0.2">
      <c r="B50525" s="88"/>
      <c r="C50525" s="88"/>
      <c r="D50525" s="88"/>
      <c r="E50525" s="88"/>
      <c r="F50525" s="88"/>
      <c r="G50525" s="88"/>
      <c r="H50525" s="88"/>
      <c r="I50525" s="88"/>
      <c r="J50525" s="88"/>
      <c r="K50525" s="88"/>
    </row>
    <row r="50526" spans="2:11" ht="12" hidden="1" customHeight="1" x14ac:dyDescent="0.2">
      <c r="B50526" s="88"/>
      <c r="C50526" s="88"/>
      <c r="D50526" s="88"/>
      <c r="E50526" s="88"/>
      <c r="F50526" s="88"/>
      <c r="G50526" s="88"/>
      <c r="H50526" s="88"/>
      <c r="I50526" s="88"/>
      <c r="J50526" s="88"/>
      <c r="K50526" s="88"/>
    </row>
    <row r="50527" spans="2:11" ht="12" hidden="1" customHeight="1" x14ac:dyDescent="0.2">
      <c r="B50527" s="88"/>
      <c r="C50527" s="88"/>
      <c r="D50527" s="88"/>
      <c r="E50527" s="88"/>
      <c r="F50527" s="88"/>
      <c r="G50527" s="88"/>
      <c r="H50527" s="88"/>
      <c r="I50527" s="88"/>
      <c r="J50527" s="88"/>
      <c r="K50527" s="88"/>
    </row>
    <row r="50528" spans="2:11" ht="12" hidden="1" customHeight="1" x14ac:dyDescent="0.2">
      <c r="B50528" s="88"/>
      <c r="C50528" s="88"/>
      <c r="D50528" s="88"/>
      <c r="E50528" s="88"/>
      <c r="F50528" s="88"/>
      <c r="G50528" s="88"/>
      <c r="H50528" s="88"/>
      <c r="I50528" s="88"/>
      <c r="J50528" s="88"/>
      <c r="K50528" s="88"/>
    </row>
    <row r="50529" spans="2:11" ht="12" hidden="1" customHeight="1" x14ac:dyDescent="0.2">
      <c r="B50529" s="88"/>
      <c r="C50529" s="88"/>
      <c r="D50529" s="88"/>
      <c r="E50529" s="88"/>
      <c r="F50529" s="88"/>
      <c r="G50529" s="88"/>
      <c r="H50529" s="88"/>
      <c r="I50529" s="88"/>
      <c r="J50529" s="88"/>
      <c r="K50529" s="88"/>
    </row>
    <row r="50530" spans="2:11" ht="12" hidden="1" customHeight="1" x14ac:dyDescent="0.2">
      <c r="B50530" s="88"/>
      <c r="C50530" s="88"/>
      <c r="D50530" s="88"/>
      <c r="E50530" s="88"/>
      <c r="F50530" s="88"/>
      <c r="G50530" s="88"/>
      <c r="H50530" s="88"/>
      <c r="I50530" s="88"/>
      <c r="J50530" s="88"/>
      <c r="K50530" s="88"/>
    </row>
    <row r="50531" spans="2:11" ht="12" hidden="1" customHeight="1" x14ac:dyDescent="0.2">
      <c r="B50531" s="88"/>
      <c r="C50531" s="88"/>
      <c r="D50531" s="88"/>
      <c r="E50531" s="88"/>
      <c r="F50531" s="88"/>
      <c r="G50531" s="88"/>
      <c r="H50531" s="88"/>
      <c r="I50531" s="88"/>
      <c r="J50531" s="88"/>
      <c r="K50531" s="88"/>
    </row>
    <row r="50532" spans="2:11" ht="12" hidden="1" customHeight="1" x14ac:dyDescent="0.2">
      <c r="B50532" s="88"/>
      <c r="C50532" s="88"/>
      <c r="D50532" s="88"/>
      <c r="E50532" s="88"/>
      <c r="F50532" s="88"/>
      <c r="G50532" s="88"/>
      <c r="H50532" s="88"/>
      <c r="I50532" s="88"/>
      <c r="J50532" s="88"/>
      <c r="K50532" s="88"/>
    </row>
    <row r="50533" spans="2:11" ht="12" hidden="1" customHeight="1" x14ac:dyDescent="0.2">
      <c r="B50533" s="88"/>
      <c r="C50533" s="88"/>
      <c r="D50533" s="88"/>
      <c r="E50533" s="88"/>
      <c r="F50533" s="88"/>
      <c r="G50533" s="88"/>
      <c r="H50533" s="88"/>
      <c r="I50533" s="88"/>
      <c r="J50533" s="88"/>
      <c r="K50533" s="88"/>
    </row>
    <row r="50534" spans="2:11" ht="12" hidden="1" customHeight="1" x14ac:dyDescent="0.2">
      <c r="B50534" s="88"/>
      <c r="C50534" s="88"/>
      <c r="D50534" s="88"/>
      <c r="E50534" s="88"/>
      <c r="F50534" s="88"/>
      <c r="G50534" s="88"/>
      <c r="H50534" s="88"/>
      <c r="I50534" s="88"/>
      <c r="J50534" s="88"/>
      <c r="K50534" s="88"/>
    </row>
    <row r="50535" spans="2:11" ht="12" hidden="1" customHeight="1" x14ac:dyDescent="0.2">
      <c r="B50535" s="88"/>
      <c r="C50535" s="88"/>
      <c r="D50535" s="88"/>
      <c r="E50535" s="88"/>
      <c r="F50535" s="88"/>
      <c r="G50535" s="88"/>
      <c r="H50535" s="88"/>
      <c r="I50535" s="88"/>
      <c r="J50535" s="88"/>
      <c r="K50535" s="88"/>
    </row>
    <row r="50536" spans="2:11" ht="12" hidden="1" customHeight="1" x14ac:dyDescent="0.2">
      <c r="B50536" s="88"/>
      <c r="C50536" s="88"/>
      <c r="D50536" s="88"/>
      <c r="E50536" s="88"/>
      <c r="F50536" s="88"/>
      <c r="G50536" s="88"/>
      <c r="H50536" s="88"/>
      <c r="I50536" s="88"/>
      <c r="J50536" s="88"/>
      <c r="K50536" s="88"/>
    </row>
    <row r="50537" spans="2:11" ht="12" hidden="1" customHeight="1" x14ac:dyDescent="0.2">
      <c r="B50537" s="88"/>
      <c r="C50537" s="88"/>
      <c r="D50537" s="88"/>
      <c r="E50537" s="88"/>
      <c r="F50537" s="88"/>
      <c r="G50537" s="88"/>
      <c r="H50537" s="88"/>
      <c r="I50537" s="88"/>
      <c r="J50537" s="88"/>
      <c r="K50537" s="88"/>
    </row>
    <row r="50538" spans="2:11" ht="12" hidden="1" customHeight="1" x14ac:dyDescent="0.2">
      <c r="B50538" s="88"/>
      <c r="C50538" s="88"/>
      <c r="D50538" s="88"/>
      <c r="E50538" s="88"/>
      <c r="F50538" s="88"/>
      <c r="G50538" s="88"/>
      <c r="H50538" s="88"/>
      <c r="I50538" s="88"/>
      <c r="J50538" s="88"/>
      <c r="K50538" s="88"/>
    </row>
    <row r="50539" spans="2:11" ht="12" hidden="1" customHeight="1" x14ac:dyDescent="0.2">
      <c r="B50539" s="88"/>
      <c r="C50539" s="88"/>
      <c r="D50539" s="88"/>
      <c r="E50539" s="88"/>
      <c r="F50539" s="88"/>
      <c r="G50539" s="88"/>
      <c r="H50539" s="88"/>
      <c r="I50539" s="88"/>
      <c r="J50539" s="88"/>
      <c r="K50539" s="88"/>
    </row>
    <row r="50540" spans="2:11" ht="12" hidden="1" customHeight="1" x14ac:dyDescent="0.2">
      <c r="B50540" s="88"/>
      <c r="C50540" s="88"/>
      <c r="D50540" s="88"/>
      <c r="E50540" s="88"/>
      <c r="F50540" s="88"/>
      <c r="G50540" s="88"/>
      <c r="H50540" s="88"/>
      <c r="I50540" s="88"/>
      <c r="J50540" s="88"/>
      <c r="K50540" s="88"/>
    </row>
    <row r="50541" spans="2:11" ht="12" hidden="1" customHeight="1" x14ac:dyDescent="0.2">
      <c r="B50541" s="88"/>
      <c r="C50541" s="88"/>
      <c r="D50541" s="88"/>
      <c r="E50541" s="88"/>
      <c r="F50541" s="88"/>
      <c r="G50541" s="88"/>
      <c r="H50541" s="88"/>
      <c r="I50541" s="88"/>
      <c r="J50541" s="88"/>
      <c r="K50541" s="88"/>
    </row>
    <row r="50542" spans="2:11" ht="12" hidden="1" customHeight="1" x14ac:dyDescent="0.2">
      <c r="B50542" s="88"/>
      <c r="C50542" s="88"/>
      <c r="D50542" s="88"/>
      <c r="E50542" s="88"/>
      <c r="F50542" s="88"/>
      <c r="G50542" s="88"/>
      <c r="H50542" s="88"/>
      <c r="I50542" s="88"/>
      <c r="J50542" s="88"/>
      <c r="K50542" s="88"/>
    </row>
    <row r="50543" spans="2:11" ht="12" hidden="1" customHeight="1" x14ac:dyDescent="0.2">
      <c r="B50543" s="88"/>
      <c r="C50543" s="88"/>
      <c r="D50543" s="88"/>
      <c r="E50543" s="88"/>
      <c r="F50543" s="88"/>
      <c r="G50543" s="88"/>
      <c r="H50543" s="88"/>
      <c r="I50543" s="88"/>
      <c r="J50543" s="88"/>
      <c r="K50543" s="88"/>
    </row>
    <row r="50544" spans="2:11" ht="12" hidden="1" customHeight="1" x14ac:dyDescent="0.2">
      <c r="B50544" s="88"/>
      <c r="C50544" s="88"/>
      <c r="D50544" s="88"/>
      <c r="E50544" s="88"/>
      <c r="F50544" s="88"/>
      <c r="G50544" s="88"/>
      <c r="H50544" s="88"/>
      <c r="I50544" s="88"/>
      <c r="J50544" s="88"/>
      <c r="K50544" s="88"/>
    </row>
    <row r="50545" spans="2:11" ht="12" hidden="1" customHeight="1" x14ac:dyDescent="0.2">
      <c r="B50545" s="88"/>
      <c r="C50545" s="88"/>
      <c r="D50545" s="88"/>
      <c r="E50545" s="88"/>
      <c r="F50545" s="88"/>
      <c r="G50545" s="88"/>
      <c r="H50545" s="88"/>
      <c r="I50545" s="88"/>
      <c r="J50545" s="88"/>
      <c r="K50545" s="88"/>
    </row>
    <row r="50546" spans="2:11" ht="12" hidden="1" customHeight="1" x14ac:dyDescent="0.2">
      <c r="B50546" s="88"/>
      <c r="C50546" s="88"/>
      <c r="D50546" s="88"/>
      <c r="E50546" s="88"/>
      <c r="F50546" s="88"/>
      <c r="G50546" s="88"/>
      <c r="H50546" s="88"/>
      <c r="I50546" s="88"/>
      <c r="J50546" s="88"/>
      <c r="K50546" s="88"/>
    </row>
    <row r="50547" spans="2:11" ht="12" hidden="1" customHeight="1" x14ac:dyDescent="0.2">
      <c r="B50547" s="88"/>
      <c r="C50547" s="88"/>
      <c r="D50547" s="88"/>
      <c r="E50547" s="88"/>
      <c r="F50547" s="88"/>
      <c r="G50547" s="88"/>
      <c r="H50547" s="88"/>
      <c r="I50547" s="88"/>
      <c r="J50547" s="88"/>
      <c r="K50547" s="88"/>
    </row>
    <row r="50548" spans="2:11" ht="12" hidden="1" customHeight="1" x14ac:dyDescent="0.2">
      <c r="B50548" s="88"/>
      <c r="C50548" s="88"/>
      <c r="D50548" s="88"/>
      <c r="E50548" s="88"/>
      <c r="F50548" s="88"/>
      <c r="G50548" s="88"/>
      <c r="H50548" s="88"/>
      <c r="I50548" s="88"/>
      <c r="J50548" s="88"/>
      <c r="K50548" s="88"/>
    </row>
    <row r="50549" spans="2:11" ht="12" hidden="1" customHeight="1" x14ac:dyDescent="0.2">
      <c r="B50549" s="88"/>
      <c r="C50549" s="88"/>
      <c r="D50549" s="88"/>
      <c r="E50549" s="88"/>
      <c r="F50549" s="88"/>
      <c r="G50549" s="88"/>
      <c r="H50549" s="88"/>
      <c r="I50549" s="88"/>
      <c r="J50549" s="88"/>
      <c r="K50549" s="88"/>
    </row>
    <row r="50550" spans="2:11" ht="12" hidden="1" customHeight="1" x14ac:dyDescent="0.2">
      <c r="B50550" s="88"/>
      <c r="C50550" s="88"/>
      <c r="D50550" s="88"/>
      <c r="E50550" s="88"/>
      <c r="F50550" s="88"/>
      <c r="G50550" s="88"/>
      <c r="H50550" s="88"/>
      <c r="I50550" s="88"/>
      <c r="J50550" s="88"/>
      <c r="K50550" s="88"/>
    </row>
    <row r="50551" spans="2:11" ht="12" hidden="1" customHeight="1" x14ac:dyDescent="0.2">
      <c r="B50551" s="88"/>
      <c r="C50551" s="88"/>
      <c r="D50551" s="88"/>
      <c r="E50551" s="88"/>
      <c r="F50551" s="88"/>
      <c r="G50551" s="88"/>
      <c r="H50551" s="88"/>
      <c r="I50551" s="88"/>
      <c r="J50551" s="88"/>
      <c r="K50551" s="88"/>
    </row>
    <row r="50552" spans="2:11" ht="12" hidden="1" customHeight="1" x14ac:dyDescent="0.2">
      <c r="B50552" s="88"/>
      <c r="C50552" s="88"/>
      <c r="D50552" s="88"/>
      <c r="E50552" s="88"/>
      <c r="F50552" s="88"/>
      <c r="G50552" s="88"/>
      <c r="H50552" s="88"/>
      <c r="I50552" s="88"/>
      <c r="J50552" s="88"/>
      <c r="K50552" s="88"/>
    </row>
    <row r="50553" spans="2:11" ht="12" hidden="1" customHeight="1" x14ac:dyDescent="0.2">
      <c r="B50553" s="88"/>
      <c r="C50553" s="88"/>
      <c r="D50553" s="88"/>
      <c r="E50553" s="88"/>
      <c r="F50553" s="88"/>
      <c r="G50553" s="88"/>
      <c r="H50553" s="88"/>
      <c r="I50553" s="88"/>
      <c r="J50553" s="88"/>
      <c r="K50553" s="88"/>
    </row>
    <row r="50554" spans="2:11" ht="12" hidden="1" customHeight="1" x14ac:dyDescent="0.2">
      <c r="B50554" s="88"/>
      <c r="C50554" s="88"/>
      <c r="D50554" s="88"/>
      <c r="E50554" s="88"/>
      <c r="F50554" s="88"/>
      <c r="G50554" s="88"/>
      <c r="H50554" s="88"/>
      <c r="I50554" s="88"/>
      <c r="J50554" s="88"/>
      <c r="K50554" s="88"/>
    </row>
    <row r="50555" spans="2:11" ht="12" hidden="1" customHeight="1" x14ac:dyDescent="0.2">
      <c r="B50555" s="88"/>
      <c r="C50555" s="88"/>
      <c r="D50555" s="88"/>
      <c r="E50555" s="88"/>
      <c r="F50555" s="88"/>
      <c r="G50555" s="88"/>
      <c r="H50555" s="88"/>
      <c r="I50555" s="88"/>
      <c r="J50555" s="88"/>
      <c r="K50555" s="88"/>
    </row>
    <row r="50556" spans="2:11" ht="12" hidden="1" customHeight="1" x14ac:dyDescent="0.2">
      <c r="B50556" s="88"/>
      <c r="C50556" s="88"/>
      <c r="D50556" s="88"/>
      <c r="E50556" s="88"/>
      <c r="F50556" s="88"/>
      <c r="G50556" s="88"/>
      <c r="H50556" s="88"/>
      <c r="I50556" s="88"/>
      <c r="J50556" s="88"/>
      <c r="K50556" s="88"/>
    </row>
    <row r="50557" spans="2:11" ht="12" hidden="1" customHeight="1" x14ac:dyDescent="0.2">
      <c r="B50557" s="88"/>
      <c r="C50557" s="88"/>
      <c r="D50557" s="88"/>
      <c r="E50557" s="88"/>
      <c r="F50557" s="88"/>
      <c r="G50557" s="88"/>
      <c r="H50557" s="88"/>
      <c r="I50557" s="88"/>
      <c r="J50557" s="88"/>
      <c r="K50557" s="88"/>
    </row>
    <row r="50558" spans="2:11" ht="12" hidden="1" customHeight="1" x14ac:dyDescent="0.2">
      <c r="B50558" s="88"/>
      <c r="C50558" s="88"/>
      <c r="D50558" s="88"/>
      <c r="E50558" s="88"/>
      <c r="F50558" s="88"/>
      <c r="G50558" s="88"/>
      <c r="H50558" s="88"/>
      <c r="I50558" s="88"/>
      <c r="J50558" s="88"/>
      <c r="K50558" s="88"/>
    </row>
    <row r="50559" spans="2:11" ht="12" hidden="1" customHeight="1" x14ac:dyDescent="0.2">
      <c r="B50559" s="88"/>
      <c r="C50559" s="88"/>
      <c r="D50559" s="88"/>
      <c r="E50559" s="88"/>
      <c r="F50559" s="88"/>
      <c r="G50559" s="88"/>
      <c r="H50559" s="88"/>
      <c r="I50559" s="88"/>
      <c r="J50559" s="88"/>
      <c r="K50559" s="88"/>
    </row>
    <row r="50560" spans="2:11" ht="12" hidden="1" customHeight="1" x14ac:dyDescent="0.2">
      <c r="B50560" s="88"/>
      <c r="C50560" s="88"/>
      <c r="D50560" s="88"/>
      <c r="E50560" s="88"/>
      <c r="F50560" s="88"/>
      <c r="G50560" s="88"/>
      <c r="H50560" s="88"/>
      <c r="I50560" s="88"/>
      <c r="J50560" s="88"/>
      <c r="K50560" s="88"/>
    </row>
    <row r="50561" spans="2:11" ht="12" hidden="1" customHeight="1" x14ac:dyDescent="0.2">
      <c r="B50561" s="88"/>
      <c r="C50561" s="88"/>
      <c r="D50561" s="88"/>
      <c r="E50561" s="88"/>
      <c r="F50561" s="88"/>
      <c r="G50561" s="88"/>
      <c r="H50561" s="88"/>
      <c r="I50561" s="88"/>
      <c r="J50561" s="88"/>
      <c r="K50561" s="88"/>
    </row>
    <row r="50562" spans="2:11" ht="12" hidden="1" customHeight="1" x14ac:dyDescent="0.2">
      <c r="B50562" s="88"/>
      <c r="C50562" s="88"/>
      <c r="D50562" s="88"/>
      <c r="E50562" s="88"/>
      <c r="F50562" s="88"/>
      <c r="G50562" s="88"/>
      <c r="H50562" s="88"/>
      <c r="I50562" s="88"/>
      <c r="J50562" s="88"/>
      <c r="K50562" s="88"/>
    </row>
    <row r="50563" spans="2:11" ht="12" hidden="1" customHeight="1" x14ac:dyDescent="0.2">
      <c r="B50563" s="88"/>
      <c r="C50563" s="88"/>
      <c r="D50563" s="88"/>
      <c r="E50563" s="88"/>
      <c r="F50563" s="88"/>
      <c r="G50563" s="88"/>
      <c r="H50563" s="88"/>
      <c r="I50563" s="88"/>
      <c r="J50563" s="88"/>
      <c r="K50563" s="88"/>
    </row>
    <row r="50564" spans="2:11" ht="12" hidden="1" customHeight="1" x14ac:dyDescent="0.2">
      <c r="B50564" s="88"/>
      <c r="C50564" s="88"/>
      <c r="D50564" s="88"/>
      <c r="E50564" s="88"/>
      <c r="F50564" s="88"/>
      <c r="G50564" s="88"/>
      <c r="H50564" s="88"/>
      <c r="I50564" s="88"/>
      <c r="J50564" s="88"/>
      <c r="K50564" s="88"/>
    </row>
    <row r="50565" spans="2:11" ht="12" hidden="1" customHeight="1" x14ac:dyDescent="0.2">
      <c r="B50565" s="88"/>
      <c r="C50565" s="88"/>
      <c r="D50565" s="88"/>
      <c r="E50565" s="88"/>
      <c r="F50565" s="88"/>
      <c r="G50565" s="88"/>
      <c r="H50565" s="88"/>
      <c r="I50565" s="88"/>
      <c r="J50565" s="88"/>
      <c r="K50565" s="88"/>
    </row>
    <row r="50566" spans="2:11" ht="12" hidden="1" customHeight="1" x14ac:dyDescent="0.2">
      <c r="B50566" s="88"/>
      <c r="C50566" s="88"/>
      <c r="D50566" s="88"/>
      <c r="E50566" s="88"/>
      <c r="F50566" s="88"/>
      <c r="G50566" s="88"/>
      <c r="H50566" s="88"/>
      <c r="I50566" s="88"/>
      <c r="J50566" s="88"/>
      <c r="K50566" s="88"/>
    </row>
    <row r="50567" spans="2:11" ht="12" hidden="1" customHeight="1" x14ac:dyDescent="0.2">
      <c r="B50567" s="88"/>
      <c r="C50567" s="88"/>
      <c r="D50567" s="88"/>
      <c r="E50567" s="88"/>
      <c r="F50567" s="88"/>
      <c r="G50567" s="88"/>
      <c r="H50567" s="88"/>
      <c r="I50567" s="88"/>
      <c r="J50567" s="88"/>
      <c r="K50567" s="88"/>
    </row>
    <row r="50568" spans="2:11" ht="12" hidden="1" customHeight="1" x14ac:dyDescent="0.2">
      <c r="B50568" s="88"/>
      <c r="C50568" s="88"/>
      <c r="D50568" s="88"/>
      <c r="E50568" s="88"/>
      <c r="F50568" s="88"/>
      <c r="G50568" s="88"/>
      <c r="H50568" s="88"/>
      <c r="I50568" s="88"/>
      <c r="J50568" s="88"/>
      <c r="K50568" s="88"/>
    </row>
    <row r="50569" spans="2:11" ht="12" hidden="1" customHeight="1" x14ac:dyDescent="0.2">
      <c r="B50569" s="88"/>
      <c r="C50569" s="88"/>
      <c r="D50569" s="88"/>
      <c r="E50569" s="88"/>
      <c r="F50569" s="88"/>
      <c r="G50569" s="88"/>
      <c r="H50569" s="88"/>
      <c r="I50569" s="88"/>
      <c r="J50569" s="88"/>
      <c r="K50569" s="88"/>
    </row>
    <row r="50570" spans="2:11" ht="12" hidden="1" customHeight="1" x14ac:dyDescent="0.2">
      <c r="B50570" s="88"/>
      <c r="C50570" s="88"/>
      <c r="D50570" s="88"/>
      <c r="E50570" s="88"/>
      <c r="F50570" s="88"/>
      <c r="G50570" s="88"/>
      <c r="H50570" s="88"/>
      <c r="I50570" s="88"/>
      <c r="J50570" s="88"/>
      <c r="K50570" s="88"/>
    </row>
    <row r="50571" spans="2:11" ht="12" hidden="1" customHeight="1" x14ac:dyDescent="0.2">
      <c r="B50571" s="88"/>
      <c r="C50571" s="88"/>
      <c r="D50571" s="88"/>
      <c r="E50571" s="88"/>
      <c r="F50571" s="88"/>
      <c r="G50571" s="88"/>
      <c r="H50571" s="88"/>
      <c r="I50571" s="88"/>
      <c r="J50571" s="88"/>
      <c r="K50571" s="88"/>
    </row>
    <row r="50572" spans="2:11" ht="12" hidden="1" customHeight="1" x14ac:dyDescent="0.2">
      <c r="B50572" s="88"/>
      <c r="C50572" s="88"/>
      <c r="D50572" s="88"/>
      <c r="E50572" s="88"/>
      <c r="F50572" s="88"/>
      <c r="G50572" s="88"/>
      <c r="H50572" s="88"/>
      <c r="I50572" s="88"/>
      <c r="J50572" s="88"/>
      <c r="K50572" s="88"/>
    </row>
    <row r="50573" spans="2:11" ht="12" hidden="1" customHeight="1" x14ac:dyDescent="0.2">
      <c r="B50573" s="88"/>
      <c r="C50573" s="88"/>
      <c r="D50573" s="88"/>
      <c r="E50573" s="88"/>
      <c r="F50573" s="88"/>
      <c r="G50573" s="88"/>
      <c r="H50573" s="88"/>
      <c r="I50573" s="88"/>
      <c r="J50573" s="88"/>
      <c r="K50573" s="88"/>
    </row>
    <row r="50574" spans="2:11" ht="12" hidden="1" customHeight="1" x14ac:dyDescent="0.2">
      <c r="B50574" s="88"/>
      <c r="C50574" s="88"/>
      <c r="D50574" s="88"/>
      <c r="E50574" s="88"/>
      <c r="F50574" s="88"/>
      <c r="G50574" s="88"/>
      <c r="H50574" s="88"/>
      <c r="I50574" s="88"/>
      <c r="J50574" s="88"/>
      <c r="K50574" s="88"/>
    </row>
    <row r="50575" spans="2:11" ht="12" hidden="1" customHeight="1" x14ac:dyDescent="0.2">
      <c r="B50575" s="88"/>
      <c r="C50575" s="88"/>
      <c r="D50575" s="88"/>
      <c r="E50575" s="88"/>
      <c r="F50575" s="88"/>
      <c r="G50575" s="88"/>
      <c r="H50575" s="88"/>
      <c r="I50575" s="88"/>
      <c r="J50575" s="88"/>
      <c r="K50575" s="88"/>
    </row>
    <row r="50576" spans="2:11" ht="12" hidden="1" customHeight="1" x14ac:dyDescent="0.2">
      <c r="B50576" s="88"/>
      <c r="C50576" s="88"/>
      <c r="D50576" s="88"/>
      <c r="E50576" s="88"/>
      <c r="F50576" s="88"/>
      <c r="G50576" s="88"/>
      <c r="H50576" s="88"/>
      <c r="I50576" s="88"/>
      <c r="J50576" s="88"/>
      <c r="K50576" s="88"/>
    </row>
    <row r="50577" spans="2:11" ht="12" hidden="1" customHeight="1" x14ac:dyDescent="0.2">
      <c r="B50577" s="88"/>
      <c r="C50577" s="88"/>
      <c r="D50577" s="88"/>
      <c r="E50577" s="88"/>
      <c r="F50577" s="88"/>
      <c r="G50577" s="88"/>
      <c r="H50577" s="88"/>
      <c r="I50577" s="88"/>
      <c r="J50577" s="88"/>
      <c r="K50577" s="88"/>
    </row>
    <row r="50578" spans="2:11" ht="12" hidden="1" customHeight="1" x14ac:dyDescent="0.2">
      <c r="B50578" s="88"/>
      <c r="C50578" s="88"/>
      <c r="D50578" s="88"/>
      <c r="E50578" s="88"/>
      <c r="F50578" s="88"/>
      <c r="G50578" s="88"/>
      <c r="H50578" s="88"/>
      <c r="I50578" s="88"/>
      <c r="J50578" s="88"/>
      <c r="K50578" s="88"/>
    </row>
    <row r="50579" spans="2:11" ht="12" hidden="1" customHeight="1" x14ac:dyDescent="0.2">
      <c r="B50579" s="88"/>
      <c r="C50579" s="88"/>
      <c r="D50579" s="88"/>
      <c r="E50579" s="88"/>
      <c r="F50579" s="88"/>
      <c r="G50579" s="88"/>
      <c r="H50579" s="88"/>
      <c r="I50579" s="88"/>
      <c r="J50579" s="88"/>
      <c r="K50579" s="88"/>
    </row>
    <row r="50580" spans="2:11" ht="12" hidden="1" customHeight="1" x14ac:dyDescent="0.2">
      <c r="B50580" s="88"/>
      <c r="C50580" s="88"/>
      <c r="D50580" s="88"/>
      <c r="E50580" s="88"/>
      <c r="F50580" s="88"/>
      <c r="G50580" s="88"/>
      <c r="H50580" s="88"/>
      <c r="I50580" s="88"/>
      <c r="J50580" s="88"/>
      <c r="K50580" s="88"/>
    </row>
    <row r="50581" spans="2:11" ht="12" hidden="1" customHeight="1" x14ac:dyDescent="0.2">
      <c r="B50581" s="88"/>
      <c r="C50581" s="88"/>
      <c r="D50581" s="88"/>
      <c r="E50581" s="88"/>
      <c r="F50581" s="88"/>
      <c r="G50581" s="88"/>
      <c r="H50581" s="88"/>
      <c r="I50581" s="88"/>
      <c r="J50581" s="88"/>
      <c r="K50581" s="88"/>
    </row>
    <row r="50582" spans="2:11" ht="12" hidden="1" customHeight="1" x14ac:dyDescent="0.2">
      <c r="B50582" s="88"/>
      <c r="C50582" s="88"/>
      <c r="D50582" s="88"/>
      <c r="E50582" s="88"/>
      <c r="F50582" s="88"/>
      <c r="G50582" s="88"/>
      <c r="H50582" s="88"/>
      <c r="I50582" s="88"/>
      <c r="J50582" s="88"/>
      <c r="K50582" s="88"/>
    </row>
    <row r="50583" spans="2:11" ht="12" hidden="1" customHeight="1" x14ac:dyDescent="0.2">
      <c r="B50583" s="88"/>
      <c r="C50583" s="88"/>
      <c r="D50583" s="88"/>
      <c r="E50583" s="88"/>
      <c r="F50583" s="88"/>
      <c r="G50583" s="88"/>
      <c r="H50583" s="88"/>
      <c r="I50583" s="88"/>
      <c r="J50583" s="88"/>
      <c r="K50583" s="88"/>
    </row>
    <row r="50584" spans="2:11" ht="12" hidden="1" customHeight="1" x14ac:dyDescent="0.2">
      <c r="B50584" s="88"/>
      <c r="C50584" s="88"/>
      <c r="D50584" s="88"/>
      <c r="E50584" s="88"/>
      <c r="F50584" s="88"/>
      <c r="G50584" s="88"/>
      <c r="H50584" s="88"/>
      <c r="I50584" s="88"/>
      <c r="J50584" s="88"/>
      <c r="K50584" s="88"/>
    </row>
    <row r="50585" spans="2:11" ht="12" hidden="1" customHeight="1" x14ac:dyDescent="0.2">
      <c r="B50585" s="88"/>
      <c r="C50585" s="88"/>
      <c r="D50585" s="88"/>
      <c r="E50585" s="88"/>
      <c r="F50585" s="88"/>
      <c r="G50585" s="88"/>
      <c r="H50585" s="88"/>
      <c r="I50585" s="88"/>
      <c r="J50585" s="88"/>
      <c r="K50585" s="88"/>
    </row>
    <row r="50586" spans="2:11" ht="12" hidden="1" customHeight="1" x14ac:dyDescent="0.2">
      <c r="B50586" s="88"/>
      <c r="C50586" s="88"/>
      <c r="D50586" s="88"/>
      <c r="E50586" s="88"/>
      <c r="F50586" s="88"/>
      <c r="G50586" s="88"/>
      <c r="H50586" s="88"/>
      <c r="I50586" s="88"/>
      <c r="J50586" s="88"/>
      <c r="K50586" s="88"/>
    </row>
    <row r="50587" spans="2:11" ht="12" hidden="1" customHeight="1" x14ac:dyDescent="0.2">
      <c r="B50587" s="88"/>
      <c r="C50587" s="88"/>
      <c r="D50587" s="88"/>
      <c r="E50587" s="88"/>
      <c r="F50587" s="88"/>
      <c r="G50587" s="88"/>
      <c r="H50587" s="88"/>
      <c r="I50587" s="88"/>
      <c r="J50587" s="88"/>
      <c r="K50587" s="88"/>
    </row>
    <row r="50588" spans="2:11" ht="12" hidden="1" customHeight="1" x14ac:dyDescent="0.2">
      <c r="B50588" s="88"/>
      <c r="C50588" s="88"/>
      <c r="D50588" s="88"/>
      <c r="E50588" s="88"/>
      <c r="F50588" s="88"/>
      <c r="G50588" s="88"/>
      <c r="H50588" s="88"/>
      <c r="I50588" s="88"/>
      <c r="J50588" s="88"/>
      <c r="K50588" s="88"/>
    </row>
    <row r="50589" spans="2:11" ht="12" hidden="1" customHeight="1" x14ac:dyDescent="0.2">
      <c r="B50589" s="88"/>
      <c r="C50589" s="88"/>
      <c r="D50589" s="88"/>
      <c r="E50589" s="88"/>
      <c r="F50589" s="88"/>
      <c r="G50589" s="88"/>
      <c r="H50589" s="88"/>
      <c r="I50589" s="88"/>
      <c r="J50589" s="88"/>
      <c r="K50589" s="88"/>
    </row>
    <row r="50590" spans="2:11" ht="12" hidden="1" customHeight="1" x14ac:dyDescent="0.2">
      <c r="B50590" s="88"/>
      <c r="C50590" s="88"/>
      <c r="D50590" s="88"/>
      <c r="E50590" s="88"/>
      <c r="F50590" s="88"/>
      <c r="G50590" s="88"/>
      <c r="H50590" s="88"/>
      <c r="I50590" s="88"/>
      <c r="J50590" s="88"/>
      <c r="K50590" s="88"/>
    </row>
    <row r="50591" spans="2:11" ht="12" hidden="1" customHeight="1" x14ac:dyDescent="0.2">
      <c r="B50591" s="88"/>
      <c r="C50591" s="88"/>
      <c r="D50591" s="88"/>
      <c r="E50591" s="88"/>
      <c r="F50591" s="88"/>
      <c r="G50591" s="88"/>
      <c r="H50591" s="88"/>
      <c r="I50591" s="88"/>
      <c r="J50591" s="88"/>
      <c r="K50591" s="88"/>
    </row>
    <row r="50592" spans="2:11" ht="12" hidden="1" customHeight="1" x14ac:dyDescent="0.2">
      <c r="B50592" s="88"/>
      <c r="C50592" s="88"/>
      <c r="D50592" s="88"/>
      <c r="E50592" s="88"/>
      <c r="F50592" s="88"/>
      <c r="G50592" s="88"/>
      <c r="H50592" s="88"/>
      <c r="I50592" s="88"/>
      <c r="J50592" s="88"/>
      <c r="K50592" s="88"/>
    </row>
    <row r="50593" spans="2:11" ht="12" hidden="1" customHeight="1" x14ac:dyDescent="0.2">
      <c r="B50593" s="88"/>
      <c r="C50593" s="88"/>
      <c r="D50593" s="88"/>
      <c r="E50593" s="88"/>
      <c r="F50593" s="88"/>
      <c r="G50593" s="88"/>
      <c r="H50593" s="88"/>
      <c r="I50593" s="88"/>
      <c r="J50593" s="88"/>
      <c r="K50593" s="88"/>
    </row>
    <row r="50594" spans="2:11" ht="12" hidden="1" customHeight="1" x14ac:dyDescent="0.2">
      <c r="B50594" s="88"/>
      <c r="C50594" s="88"/>
      <c r="D50594" s="88"/>
      <c r="E50594" s="88"/>
      <c r="F50594" s="88"/>
      <c r="G50594" s="88"/>
      <c r="H50594" s="88"/>
      <c r="I50594" s="88"/>
      <c r="J50594" s="88"/>
      <c r="K50594" s="88"/>
    </row>
    <row r="50595" spans="2:11" ht="12" hidden="1" customHeight="1" x14ac:dyDescent="0.2">
      <c r="B50595" s="88"/>
      <c r="C50595" s="88"/>
      <c r="D50595" s="88"/>
      <c r="E50595" s="88"/>
      <c r="F50595" s="88"/>
      <c r="G50595" s="88"/>
      <c r="H50595" s="88"/>
      <c r="I50595" s="88"/>
      <c r="J50595" s="88"/>
      <c r="K50595" s="88"/>
    </row>
    <row r="50596" spans="2:11" ht="12" hidden="1" customHeight="1" x14ac:dyDescent="0.2">
      <c r="B50596" s="88"/>
      <c r="C50596" s="88"/>
      <c r="D50596" s="88"/>
      <c r="E50596" s="88"/>
      <c r="F50596" s="88"/>
      <c r="G50596" s="88"/>
      <c r="H50596" s="88"/>
      <c r="I50596" s="88"/>
      <c r="J50596" s="88"/>
      <c r="K50596" s="88"/>
    </row>
    <row r="50597" spans="2:11" ht="12" hidden="1" customHeight="1" x14ac:dyDescent="0.2">
      <c r="B50597" s="88"/>
      <c r="C50597" s="88"/>
      <c r="D50597" s="88"/>
      <c r="E50597" s="88"/>
      <c r="F50597" s="88"/>
      <c r="G50597" s="88"/>
      <c r="H50597" s="88"/>
      <c r="I50597" s="88"/>
      <c r="J50597" s="88"/>
      <c r="K50597" s="88"/>
    </row>
    <row r="50598" spans="2:11" ht="12" hidden="1" customHeight="1" x14ac:dyDescent="0.2">
      <c r="B50598" s="88"/>
      <c r="C50598" s="88"/>
      <c r="D50598" s="88"/>
      <c r="E50598" s="88"/>
      <c r="F50598" s="88"/>
      <c r="G50598" s="88"/>
      <c r="H50598" s="88"/>
      <c r="I50598" s="88"/>
      <c r="J50598" s="88"/>
      <c r="K50598" s="88"/>
    </row>
    <row r="50599" spans="2:11" ht="12" hidden="1" customHeight="1" x14ac:dyDescent="0.2">
      <c r="B50599" s="88"/>
      <c r="C50599" s="88"/>
      <c r="D50599" s="88"/>
      <c r="E50599" s="88"/>
      <c r="F50599" s="88"/>
      <c r="G50599" s="88"/>
      <c r="H50599" s="88"/>
      <c r="I50599" s="88"/>
      <c r="J50599" s="88"/>
      <c r="K50599" s="88"/>
    </row>
    <row r="50600" spans="2:11" ht="12" hidden="1" customHeight="1" x14ac:dyDescent="0.2">
      <c r="B50600" s="88"/>
      <c r="C50600" s="88"/>
      <c r="D50600" s="88"/>
      <c r="E50600" s="88"/>
      <c r="F50600" s="88"/>
      <c r="G50600" s="88"/>
      <c r="H50600" s="88"/>
      <c r="I50600" s="88"/>
      <c r="J50600" s="88"/>
      <c r="K50600" s="88"/>
    </row>
    <row r="50601" spans="2:11" ht="12" hidden="1" customHeight="1" x14ac:dyDescent="0.2">
      <c r="B50601" s="88"/>
      <c r="C50601" s="88"/>
      <c r="D50601" s="88"/>
      <c r="E50601" s="88"/>
      <c r="F50601" s="88"/>
      <c r="G50601" s="88"/>
      <c r="H50601" s="88"/>
      <c r="I50601" s="88"/>
      <c r="J50601" s="88"/>
      <c r="K50601" s="88"/>
    </row>
    <row r="50602" spans="2:11" ht="12" hidden="1" customHeight="1" x14ac:dyDescent="0.2">
      <c r="B50602" s="88"/>
      <c r="C50602" s="88"/>
      <c r="D50602" s="88"/>
      <c r="E50602" s="88"/>
      <c r="F50602" s="88"/>
      <c r="G50602" s="88"/>
      <c r="H50602" s="88"/>
      <c r="I50602" s="88"/>
      <c r="J50602" s="88"/>
      <c r="K50602" s="88"/>
    </row>
    <row r="50603" spans="2:11" ht="12" hidden="1" customHeight="1" x14ac:dyDescent="0.2">
      <c r="B50603" s="88"/>
      <c r="C50603" s="88"/>
      <c r="D50603" s="88"/>
      <c r="E50603" s="88"/>
      <c r="F50603" s="88"/>
      <c r="G50603" s="88"/>
      <c r="H50603" s="88"/>
      <c r="I50603" s="88"/>
      <c r="J50603" s="88"/>
      <c r="K50603" s="88"/>
    </row>
    <row r="50604" spans="2:11" ht="12" hidden="1" customHeight="1" x14ac:dyDescent="0.2">
      <c r="B50604" s="88"/>
      <c r="C50604" s="88"/>
      <c r="D50604" s="88"/>
      <c r="E50604" s="88"/>
      <c r="F50604" s="88"/>
      <c r="G50604" s="88"/>
      <c r="H50604" s="88"/>
      <c r="I50604" s="88"/>
      <c r="J50604" s="88"/>
      <c r="K50604" s="88"/>
    </row>
    <row r="50605" spans="2:11" ht="12" hidden="1" customHeight="1" x14ac:dyDescent="0.2">
      <c r="B50605" s="88"/>
      <c r="C50605" s="88"/>
      <c r="D50605" s="88"/>
      <c r="E50605" s="88"/>
      <c r="F50605" s="88"/>
      <c r="G50605" s="88"/>
      <c r="H50605" s="88"/>
      <c r="I50605" s="88"/>
      <c r="J50605" s="88"/>
      <c r="K50605" s="88"/>
    </row>
    <row r="50606" spans="2:11" ht="12" hidden="1" customHeight="1" x14ac:dyDescent="0.2">
      <c r="B50606" s="88"/>
      <c r="C50606" s="88"/>
      <c r="D50606" s="88"/>
      <c r="E50606" s="88"/>
      <c r="F50606" s="88"/>
      <c r="G50606" s="88"/>
      <c r="H50606" s="88"/>
      <c r="I50606" s="88"/>
      <c r="J50606" s="88"/>
      <c r="K50606" s="88"/>
    </row>
    <row r="50607" spans="2:11" ht="12" hidden="1" customHeight="1" x14ac:dyDescent="0.2">
      <c r="B50607" s="88"/>
      <c r="C50607" s="88"/>
      <c r="D50607" s="88"/>
      <c r="E50607" s="88"/>
      <c r="F50607" s="88"/>
      <c r="G50607" s="88"/>
      <c r="H50607" s="88"/>
      <c r="I50607" s="88"/>
      <c r="J50607" s="88"/>
      <c r="K50607" s="88"/>
    </row>
    <row r="50608" spans="2:11" ht="12" hidden="1" customHeight="1" x14ac:dyDescent="0.2">
      <c r="B50608" s="88"/>
      <c r="C50608" s="88"/>
      <c r="D50608" s="88"/>
      <c r="E50608" s="88"/>
      <c r="F50608" s="88"/>
      <c r="G50608" s="88"/>
      <c r="H50608" s="88"/>
      <c r="I50608" s="88"/>
      <c r="J50608" s="88"/>
      <c r="K50608" s="88"/>
    </row>
    <row r="50609" spans="2:11" ht="12" hidden="1" customHeight="1" x14ac:dyDescent="0.2">
      <c r="B50609" s="88"/>
      <c r="C50609" s="88"/>
      <c r="D50609" s="88"/>
      <c r="E50609" s="88"/>
      <c r="F50609" s="88"/>
      <c r="G50609" s="88"/>
      <c r="H50609" s="88"/>
      <c r="I50609" s="88"/>
      <c r="J50609" s="88"/>
      <c r="K50609" s="88"/>
    </row>
    <row r="50610" spans="2:11" ht="12" hidden="1" customHeight="1" x14ac:dyDescent="0.2">
      <c r="B50610" s="88"/>
      <c r="C50610" s="88"/>
      <c r="D50610" s="88"/>
      <c r="E50610" s="88"/>
      <c r="F50610" s="88"/>
      <c r="G50610" s="88"/>
      <c r="H50610" s="88"/>
      <c r="I50610" s="88"/>
      <c r="J50610" s="88"/>
      <c r="K50610" s="88"/>
    </row>
    <row r="50611" spans="2:11" ht="12" hidden="1" customHeight="1" x14ac:dyDescent="0.2">
      <c r="B50611" s="88"/>
      <c r="C50611" s="88"/>
      <c r="D50611" s="88"/>
      <c r="E50611" s="88"/>
      <c r="F50611" s="88"/>
      <c r="G50611" s="88"/>
      <c r="H50611" s="88"/>
      <c r="I50611" s="88"/>
      <c r="J50611" s="88"/>
      <c r="K50611" s="88"/>
    </row>
    <row r="50612" spans="2:11" ht="12" hidden="1" customHeight="1" x14ac:dyDescent="0.2">
      <c r="B50612" s="88"/>
      <c r="C50612" s="88"/>
      <c r="D50612" s="88"/>
      <c r="E50612" s="88"/>
      <c r="F50612" s="88"/>
      <c r="G50612" s="88"/>
      <c r="H50612" s="88"/>
      <c r="I50612" s="88"/>
      <c r="J50612" s="88"/>
      <c r="K50612" s="88"/>
    </row>
    <row r="50613" spans="2:11" ht="12" hidden="1" customHeight="1" x14ac:dyDescent="0.2">
      <c r="B50613" s="88"/>
      <c r="C50613" s="88"/>
      <c r="D50613" s="88"/>
      <c r="E50613" s="88"/>
      <c r="F50613" s="88"/>
      <c r="G50613" s="88"/>
      <c r="H50613" s="88"/>
      <c r="I50613" s="88"/>
      <c r="J50613" s="88"/>
      <c r="K50613" s="88"/>
    </row>
    <row r="50614" spans="2:11" ht="12" hidden="1" customHeight="1" x14ac:dyDescent="0.2">
      <c r="B50614" s="88"/>
      <c r="C50614" s="88"/>
      <c r="D50614" s="88"/>
      <c r="E50614" s="88"/>
      <c r="F50614" s="88"/>
      <c r="G50614" s="88"/>
      <c r="H50614" s="88"/>
      <c r="I50614" s="88"/>
      <c r="J50614" s="88"/>
      <c r="K50614" s="88"/>
    </row>
    <row r="50615" spans="2:11" ht="12" hidden="1" customHeight="1" x14ac:dyDescent="0.2">
      <c r="B50615" s="88"/>
      <c r="C50615" s="88"/>
      <c r="D50615" s="88"/>
      <c r="E50615" s="88"/>
      <c r="F50615" s="88"/>
      <c r="G50615" s="88"/>
      <c r="H50615" s="88"/>
      <c r="I50615" s="88"/>
      <c r="J50615" s="88"/>
      <c r="K50615" s="88"/>
    </row>
    <row r="50616" spans="2:11" ht="12" hidden="1" customHeight="1" x14ac:dyDescent="0.2">
      <c r="B50616" s="88"/>
      <c r="C50616" s="88"/>
      <c r="D50616" s="88"/>
      <c r="E50616" s="88"/>
      <c r="F50616" s="88"/>
      <c r="G50616" s="88"/>
      <c r="H50616" s="88"/>
      <c r="I50616" s="88"/>
      <c r="J50616" s="88"/>
      <c r="K50616" s="88"/>
    </row>
    <row r="50617" spans="2:11" ht="12" hidden="1" customHeight="1" x14ac:dyDescent="0.2">
      <c r="B50617" s="88"/>
      <c r="C50617" s="88"/>
      <c r="D50617" s="88"/>
      <c r="E50617" s="88"/>
      <c r="F50617" s="88"/>
      <c r="G50617" s="88"/>
      <c r="H50617" s="88"/>
      <c r="I50617" s="88"/>
      <c r="J50617" s="88"/>
      <c r="K50617" s="88"/>
    </row>
    <row r="50618" spans="2:11" ht="12" hidden="1" customHeight="1" x14ac:dyDescent="0.2">
      <c r="B50618" s="88"/>
      <c r="C50618" s="88"/>
      <c r="D50618" s="88"/>
      <c r="E50618" s="88"/>
      <c r="F50618" s="88"/>
      <c r="G50618" s="88"/>
      <c r="H50618" s="88"/>
      <c r="I50618" s="88"/>
      <c r="J50618" s="88"/>
      <c r="K50618" s="88"/>
    </row>
    <row r="50619" spans="2:11" ht="12" hidden="1" customHeight="1" x14ac:dyDescent="0.2">
      <c r="B50619" s="88"/>
      <c r="C50619" s="88"/>
      <c r="D50619" s="88"/>
      <c r="E50619" s="88"/>
      <c r="F50619" s="88"/>
      <c r="G50619" s="88"/>
      <c r="H50619" s="88"/>
      <c r="I50619" s="88"/>
      <c r="J50619" s="88"/>
      <c r="K50619" s="88"/>
    </row>
    <row r="50620" spans="2:11" ht="12" hidden="1" customHeight="1" x14ac:dyDescent="0.2">
      <c r="B50620" s="88"/>
      <c r="C50620" s="88"/>
      <c r="D50620" s="88"/>
      <c r="E50620" s="88"/>
      <c r="F50620" s="88"/>
      <c r="G50620" s="88"/>
      <c r="H50620" s="88"/>
      <c r="I50620" s="88"/>
      <c r="J50620" s="88"/>
      <c r="K50620" s="88"/>
    </row>
    <row r="50621" spans="2:11" ht="12" hidden="1" customHeight="1" x14ac:dyDescent="0.2">
      <c r="B50621" s="88"/>
      <c r="C50621" s="88"/>
      <c r="D50621" s="88"/>
      <c r="E50621" s="88"/>
      <c r="F50621" s="88"/>
      <c r="G50621" s="88"/>
      <c r="H50621" s="88"/>
      <c r="I50621" s="88"/>
      <c r="J50621" s="88"/>
      <c r="K50621" s="88"/>
    </row>
    <row r="50622" spans="2:11" ht="12" hidden="1" customHeight="1" x14ac:dyDescent="0.2">
      <c r="B50622" s="88"/>
      <c r="C50622" s="88"/>
      <c r="D50622" s="88"/>
      <c r="E50622" s="88"/>
      <c r="F50622" s="88"/>
      <c r="G50622" s="88"/>
      <c r="H50622" s="88"/>
      <c r="I50622" s="88"/>
      <c r="J50622" s="88"/>
      <c r="K50622" s="88"/>
    </row>
    <row r="50623" spans="2:11" ht="12" hidden="1" customHeight="1" x14ac:dyDescent="0.2">
      <c r="B50623" s="88"/>
      <c r="C50623" s="88"/>
      <c r="D50623" s="88"/>
      <c r="E50623" s="88"/>
      <c r="F50623" s="88"/>
      <c r="G50623" s="88"/>
      <c r="H50623" s="88"/>
      <c r="I50623" s="88"/>
      <c r="J50623" s="88"/>
      <c r="K50623" s="88"/>
    </row>
    <row r="50624" spans="2:11" ht="12" hidden="1" customHeight="1" x14ac:dyDescent="0.2">
      <c r="B50624" s="88"/>
      <c r="C50624" s="88"/>
      <c r="D50624" s="88"/>
      <c r="E50624" s="88"/>
      <c r="F50624" s="88"/>
      <c r="G50624" s="88"/>
      <c r="H50624" s="88"/>
      <c r="I50624" s="88"/>
      <c r="J50624" s="88"/>
      <c r="K50624" s="88"/>
    </row>
    <row r="50625" spans="2:11" ht="12" hidden="1" customHeight="1" x14ac:dyDescent="0.2">
      <c r="B50625" s="88"/>
      <c r="C50625" s="88"/>
      <c r="D50625" s="88"/>
      <c r="E50625" s="88"/>
      <c r="F50625" s="88"/>
      <c r="G50625" s="88"/>
      <c r="H50625" s="88"/>
      <c r="I50625" s="88"/>
      <c r="J50625" s="88"/>
      <c r="K50625" s="88"/>
    </row>
    <row r="50626" spans="2:11" ht="12" hidden="1" customHeight="1" x14ac:dyDescent="0.2">
      <c r="B50626" s="88"/>
      <c r="C50626" s="88"/>
      <c r="D50626" s="88"/>
      <c r="E50626" s="88"/>
      <c r="F50626" s="88"/>
      <c r="G50626" s="88"/>
      <c r="H50626" s="88"/>
      <c r="I50626" s="88"/>
      <c r="J50626" s="88"/>
      <c r="K50626" s="88"/>
    </row>
    <row r="50627" spans="2:11" ht="12" hidden="1" customHeight="1" x14ac:dyDescent="0.2">
      <c r="B50627" s="88"/>
      <c r="C50627" s="88"/>
      <c r="D50627" s="88"/>
      <c r="E50627" s="88"/>
      <c r="F50627" s="88"/>
      <c r="G50627" s="88"/>
      <c r="H50627" s="88"/>
      <c r="I50627" s="88"/>
      <c r="J50627" s="88"/>
      <c r="K50627" s="88"/>
    </row>
    <row r="50628" spans="2:11" ht="12" hidden="1" customHeight="1" x14ac:dyDescent="0.2">
      <c r="B50628" s="88"/>
      <c r="C50628" s="88"/>
      <c r="D50628" s="88"/>
      <c r="E50628" s="88"/>
      <c r="F50628" s="88"/>
      <c r="G50628" s="88"/>
      <c r="H50628" s="88"/>
      <c r="I50628" s="88"/>
      <c r="J50628" s="88"/>
      <c r="K50628" s="88"/>
    </row>
    <row r="50629" spans="2:11" ht="12" hidden="1" customHeight="1" x14ac:dyDescent="0.2">
      <c r="B50629" s="88"/>
      <c r="C50629" s="88"/>
      <c r="D50629" s="88"/>
      <c r="E50629" s="88"/>
      <c r="F50629" s="88"/>
      <c r="G50629" s="88"/>
      <c r="H50629" s="88"/>
      <c r="I50629" s="88"/>
      <c r="J50629" s="88"/>
      <c r="K50629" s="88"/>
    </row>
    <row r="50630" spans="2:11" ht="12" hidden="1" customHeight="1" x14ac:dyDescent="0.2">
      <c r="B50630" s="88"/>
      <c r="C50630" s="88"/>
      <c r="D50630" s="88"/>
      <c r="E50630" s="88"/>
      <c r="F50630" s="88"/>
      <c r="G50630" s="88"/>
      <c r="H50630" s="88"/>
      <c r="I50630" s="88"/>
      <c r="J50630" s="88"/>
      <c r="K50630" s="88"/>
    </row>
    <row r="50631" spans="2:11" ht="12" hidden="1" customHeight="1" x14ac:dyDescent="0.2">
      <c r="B50631" s="88"/>
      <c r="C50631" s="88"/>
      <c r="D50631" s="88"/>
      <c r="E50631" s="88"/>
      <c r="F50631" s="88"/>
      <c r="G50631" s="88"/>
      <c r="H50631" s="88"/>
      <c r="I50631" s="88"/>
      <c r="J50631" s="88"/>
      <c r="K50631" s="88"/>
    </row>
    <row r="50632" spans="2:11" ht="12" hidden="1" customHeight="1" x14ac:dyDescent="0.2">
      <c r="B50632" s="88"/>
      <c r="C50632" s="88"/>
      <c r="D50632" s="88"/>
      <c r="E50632" s="88"/>
      <c r="F50632" s="88"/>
      <c r="G50632" s="88"/>
      <c r="H50632" s="88"/>
      <c r="I50632" s="88"/>
      <c r="J50632" s="88"/>
      <c r="K50632" s="88"/>
    </row>
    <row r="50633" spans="2:11" ht="12" hidden="1" customHeight="1" x14ac:dyDescent="0.2">
      <c r="B50633" s="88"/>
      <c r="C50633" s="88"/>
      <c r="D50633" s="88"/>
      <c r="E50633" s="88"/>
      <c r="F50633" s="88"/>
      <c r="G50633" s="88"/>
      <c r="H50633" s="88"/>
      <c r="I50633" s="88"/>
      <c r="J50633" s="88"/>
      <c r="K50633" s="88"/>
    </row>
    <row r="50634" spans="2:11" ht="12" hidden="1" customHeight="1" x14ac:dyDescent="0.2">
      <c r="B50634" s="88"/>
      <c r="C50634" s="88"/>
      <c r="D50634" s="88"/>
      <c r="E50634" s="88"/>
      <c r="F50634" s="88"/>
      <c r="G50634" s="88"/>
      <c r="H50634" s="88"/>
      <c r="I50634" s="88"/>
      <c r="J50634" s="88"/>
      <c r="K50634" s="88"/>
    </row>
    <row r="50635" spans="2:11" ht="12" hidden="1" customHeight="1" x14ac:dyDescent="0.2">
      <c r="B50635" s="88"/>
      <c r="C50635" s="88"/>
      <c r="D50635" s="88"/>
      <c r="E50635" s="88"/>
      <c r="F50635" s="88"/>
      <c r="G50635" s="88"/>
      <c r="H50635" s="88"/>
      <c r="I50635" s="88"/>
      <c r="J50635" s="88"/>
      <c r="K50635" s="88"/>
    </row>
    <row r="50636" spans="2:11" ht="12" hidden="1" customHeight="1" x14ac:dyDescent="0.2">
      <c r="B50636" s="88"/>
      <c r="C50636" s="88"/>
      <c r="D50636" s="88"/>
      <c r="E50636" s="88"/>
      <c r="F50636" s="88"/>
      <c r="G50636" s="88"/>
      <c r="H50636" s="88"/>
      <c r="I50636" s="88"/>
      <c r="J50636" s="88"/>
      <c r="K50636" s="88"/>
    </row>
    <row r="50637" spans="2:11" ht="12" hidden="1" customHeight="1" x14ac:dyDescent="0.2">
      <c r="B50637" s="88"/>
      <c r="C50637" s="88"/>
      <c r="D50637" s="88"/>
      <c r="E50637" s="88"/>
      <c r="F50637" s="88"/>
      <c r="G50637" s="88"/>
      <c r="H50637" s="88"/>
      <c r="I50637" s="88"/>
      <c r="J50637" s="88"/>
      <c r="K50637" s="88"/>
    </row>
    <row r="50638" spans="2:11" ht="12" hidden="1" customHeight="1" x14ac:dyDescent="0.2">
      <c r="B50638" s="88"/>
      <c r="C50638" s="88"/>
      <c r="D50638" s="88"/>
      <c r="E50638" s="88"/>
      <c r="F50638" s="88"/>
      <c r="G50638" s="88"/>
      <c r="H50638" s="88"/>
      <c r="I50638" s="88"/>
      <c r="J50638" s="88"/>
      <c r="K50638" s="88"/>
    </row>
    <row r="50639" spans="2:11" ht="12" hidden="1" customHeight="1" x14ac:dyDescent="0.2">
      <c r="B50639" s="88"/>
      <c r="C50639" s="88"/>
      <c r="D50639" s="88"/>
      <c r="E50639" s="88"/>
      <c r="F50639" s="88"/>
      <c r="G50639" s="88"/>
      <c r="H50639" s="88"/>
      <c r="I50639" s="88"/>
      <c r="J50639" s="88"/>
      <c r="K50639" s="88"/>
    </row>
    <row r="50640" spans="2:11" ht="12" hidden="1" customHeight="1" x14ac:dyDescent="0.2">
      <c r="B50640" s="88"/>
      <c r="C50640" s="88"/>
      <c r="D50640" s="88"/>
      <c r="E50640" s="88"/>
      <c r="F50640" s="88"/>
      <c r="G50640" s="88"/>
      <c r="H50640" s="88"/>
      <c r="I50640" s="88"/>
      <c r="J50640" s="88"/>
      <c r="K50640" s="88"/>
    </row>
    <row r="50641" spans="2:11" ht="12" hidden="1" customHeight="1" x14ac:dyDescent="0.2">
      <c r="B50641" s="88"/>
      <c r="C50641" s="88"/>
      <c r="D50641" s="88"/>
      <c r="E50641" s="88"/>
      <c r="F50641" s="88"/>
      <c r="G50641" s="88"/>
      <c r="H50641" s="88"/>
      <c r="I50641" s="88"/>
      <c r="J50641" s="88"/>
      <c r="K50641" s="88"/>
    </row>
    <row r="50642" spans="2:11" ht="12" hidden="1" customHeight="1" x14ac:dyDescent="0.2">
      <c r="B50642" s="88"/>
      <c r="C50642" s="88"/>
      <c r="D50642" s="88"/>
      <c r="E50642" s="88"/>
      <c r="F50642" s="88"/>
      <c r="G50642" s="88"/>
      <c r="H50642" s="88"/>
      <c r="I50642" s="88"/>
      <c r="J50642" s="88"/>
      <c r="K50642" s="88"/>
    </row>
    <row r="50643" spans="2:11" ht="12" hidden="1" customHeight="1" x14ac:dyDescent="0.2">
      <c r="B50643" s="88"/>
      <c r="C50643" s="88"/>
      <c r="D50643" s="88"/>
      <c r="E50643" s="88"/>
      <c r="F50643" s="88"/>
      <c r="G50643" s="88"/>
      <c r="H50643" s="88"/>
      <c r="I50643" s="88"/>
      <c r="J50643" s="88"/>
      <c r="K50643" s="88"/>
    </row>
    <row r="50644" spans="2:11" ht="12" hidden="1" customHeight="1" x14ac:dyDescent="0.2">
      <c r="B50644" s="88"/>
      <c r="C50644" s="88"/>
      <c r="D50644" s="88"/>
      <c r="E50644" s="88"/>
      <c r="F50644" s="88"/>
      <c r="G50644" s="88"/>
      <c r="H50644" s="88"/>
      <c r="I50644" s="88"/>
      <c r="J50644" s="88"/>
      <c r="K50644" s="88"/>
    </row>
    <row r="50645" spans="2:11" ht="12" hidden="1" customHeight="1" x14ac:dyDescent="0.2">
      <c r="B50645" s="88"/>
      <c r="C50645" s="88"/>
      <c r="D50645" s="88"/>
      <c r="E50645" s="88"/>
      <c r="F50645" s="88"/>
      <c r="G50645" s="88"/>
      <c r="H50645" s="88"/>
      <c r="I50645" s="88"/>
      <c r="J50645" s="88"/>
      <c r="K50645" s="88"/>
    </row>
    <row r="50646" spans="2:11" ht="12" hidden="1" customHeight="1" x14ac:dyDescent="0.2">
      <c r="B50646" s="88"/>
      <c r="C50646" s="88"/>
      <c r="D50646" s="88"/>
      <c r="E50646" s="88"/>
      <c r="F50646" s="88"/>
      <c r="G50646" s="88"/>
      <c r="H50646" s="88"/>
      <c r="I50646" s="88"/>
      <c r="J50646" s="88"/>
      <c r="K50646" s="88"/>
    </row>
    <row r="50647" spans="2:11" ht="12" hidden="1" customHeight="1" x14ac:dyDescent="0.2">
      <c r="B50647" s="88"/>
      <c r="C50647" s="88"/>
      <c r="D50647" s="88"/>
      <c r="E50647" s="88"/>
      <c r="F50647" s="88"/>
      <c r="G50647" s="88"/>
      <c r="H50647" s="88"/>
      <c r="I50647" s="88"/>
      <c r="J50647" s="88"/>
      <c r="K50647" s="88"/>
    </row>
    <row r="50648" spans="2:11" ht="12" hidden="1" customHeight="1" x14ac:dyDescent="0.2">
      <c r="B50648" s="88"/>
      <c r="C50648" s="88"/>
      <c r="D50648" s="88"/>
      <c r="E50648" s="88"/>
      <c r="F50648" s="88"/>
      <c r="G50648" s="88"/>
      <c r="H50648" s="88"/>
      <c r="I50648" s="88"/>
      <c r="J50648" s="88"/>
      <c r="K50648" s="88"/>
    </row>
    <row r="50649" spans="2:11" ht="12" hidden="1" customHeight="1" x14ac:dyDescent="0.2">
      <c r="B50649" s="88"/>
      <c r="C50649" s="88"/>
      <c r="D50649" s="88"/>
      <c r="E50649" s="88"/>
      <c r="F50649" s="88"/>
      <c r="G50649" s="88"/>
      <c r="H50649" s="88"/>
      <c r="I50649" s="88"/>
      <c r="J50649" s="88"/>
      <c r="K50649" s="88"/>
    </row>
    <row r="50650" spans="2:11" ht="12" hidden="1" customHeight="1" x14ac:dyDescent="0.2">
      <c r="B50650" s="88"/>
      <c r="C50650" s="88"/>
      <c r="D50650" s="88"/>
      <c r="E50650" s="88"/>
      <c r="F50650" s="88"/>
      <c r="G50650" s="88"/>
      <c r="H50650" s="88"/>
      <c r="I50650" s="88"/>
      <c r="J50650" s="88"/>
      <c r="K50650" s="88"/>
    </row>
    <row r="50651" spans="2:11" ht="12" hidden="1" customHeight="1" x14ac:dyDescent="0.2">
      <c r="B50651" s="88"/>
      <c r="C50651" s="88"/>
      <c r="D50651" s="88"/>
      <c r="E50651" s="88"/>
      <c r="F50651" s="88"/>
      <c r="G50651" s="88"/>
      <c r="H50651" s="88"/>
      <c r="I50651" s="88"/>
      <c r="J50651" s="88"/>
      <c r="K50651" s="88"/>
    </row>
    <row r="50652" spans="2:11" ht="12" hidden="1" customHeight="1" x14ac:dyDescent="0.2">
      <c r="B50652" s="88"/>
      <c r="C50652" s="88"/>
      <c r="D50652" s="88"/>
      <c r="E50652" s="88"/>
      <c r="F50652" s="88"/>
      <c r="G50652" s="88"/>
      <c r="H50652" s="88"/>
      <c r="I50652" s="88"/>
      <c r="J50652" s="88"/>
      <c r="K50652" s="88"/>
    </row>
    <row r="50653" spans="2:11" ht="12" hidden="1" customHeight="1" x14ac:dyDescent="0.2">
      <c r="B50653" s="88"/>
      <c r="C50653" s="88"/>
      <c r="D50653" s="88"/>
      <c r="E50653" s="88"/>
      <c r="F50653" s="88"/>
      <c r="G50653" s="88"/>
      <c r="H50653" s="88"/>
      <c r="I50653" s="88"/>
      <c r="J50653" s="88"/>
      <c r="K50653" s="88"/>
    </row>
    <row r="50654" spans="2:11" ht="12" hidden="1" customHeight="1" x14ac:dyDescent="0.2">
      <c r="B50654" s="88"/>
      <c r="C50654" s="88"/>
      <c r="D50654" s="88"/>
      <c r="E50654" s="88"/>
      <c r="F50654" s="88"/>
      <c r="G50654" s="88"/>
      <c r="H50654" s="88"/>
      <c r="I50654" s="88"/>
      <c r="J50654" s="88"/>
      <c r="K50654" s="88"/>
    </row>
    <row r="50655" spans="2:11" ht="12" hidden="1" customHeight="1" x14ac:dyDescent="0.2">
      <c r="B50655" s="88"/>
      <c r="C50655" s="88"/>
      <c r="D50655" s="88"/>
      <c r="E50655" s="88"/>
      <c r="F50655" s="88"/>
      <c r="G50655" s="88"/>
      <c r="H50655" s="88"/>
      <c r="I50655" s="88"/>
      <c r="J50655" s="88"/>
      <c r="K50655" s="88"/>
    </row>
    <row r="50656" spans="2:11" ht="12" hidden="1" customHeight="1" x14ac:dyDescent="0.2">
      <c r="B50656" s="88"/>
      <c r="C50656" s="88"/>
      <c r="D50656" s="88"/>
      <c r="E50656" s="88"/>
      <c r="F50656" s="88"/>
      <c r="G50656" s="88"/>
      <c r="H50656" s="88"/>
      <c r="I50656" s="88"/>
      <c r="J50656" s="88"/>
      <c r="K50656" s="88"/>
    </row>
    <row r="50657" spans="2:11" ht="12" hidden="1" customHeight="1" x14ac:dyDescent="0.2">
      <c r="B50657" s="88"/>
      <c r="C50657" s="88"/>
      <c r="D50657" s="88"/>
      <c r="E50657" s="88"/>
      <c r="F50657" s="88"/>
      <c r="G50657" s="88"/>
      <c r="H50657" s="88"/>
      <c r="I50657" s="88"/>
      <c r="J50657" s="88"/>
      <c r="K50657" s="88"/>
    </row>
    <row r="50658" spans="2:11" ht="12" hidden="1" customHeight="1" x14ac:dyDescent="0.2">
      <c r="B50658" s="88"/>
      <c r="C50658" s="88"/>
      <c r="D50658" s="88"/>
      <c r="E50658" s="88"/>
      <c r="F50658" s="88"/>
      <c r="G50658" s="88"/>
      <c r="H50658" s="88"/>
      <c r="I50658" s="88"/>
      <c r="J50658" s="88"/>
      <c r="K50658" s="88"/>
    </row>
    <row r="50659" spans="2:11" ht="12" hidden="1" customHeight="1" x14ac:dyDescent="0.2">
      <c r="B50659" s="88"/>
      <c r="C50659" s="88"/>
      <c r="D50659" s="88"/>
      <c r="E50659" s="88"/>
      <c r="F50659" s="88"/>
      <c r="G50659" s="88"/>
      <c r="H50659" s="88"/>
      <c r="I50659" s="88"/>
      <c r="J50659" s="88"/>
      <c r="K50659" s="88"/>
    </row>
    <row r="50660" spans="2:11" ht="12" hidden="1" customHeight="1" x14ac:dyDescent="0.2">
      <c r="B50660" s="88"/>
      <c r="C50660" s="88"/>
      <c r="D50660" s="88"/>
      <c r="E50660" s="88"/>
      <c r="F50660" s="88"/>
      <c r="G50660" s="88"/>
      <c r="H50660" s="88"/>
      <c r="I50660" s="88"/>
      <c r="J50660" s="88"/>
      <c r="K50660" s="88"/>
    </row>
    <row r="50661" spans="2:11" ht="12" hidden="1" customHeight="1" x14ac:dyDescent="0.2">
      <c r="B50661" s="88"/>
      <c r="C50661" s="88"/>
      <c r="D50661" s="88"/>
      <c r="E50661" s="88"/>
      <c r="F50661" s="88"/>
      <c r="G50661" s="88"/>
      <c r="H50661" s="88"/>
      <c r="I50661" s="88"/>
      <c r="J50661" s="88"/>
      <c r="K50661" s="88"/>
    </row>
    <row r="50662" spans="2:11" ht="12" hidden="1" customHeight="1" x14ac:dyDescent="0.2">
      <c r="B50662" s="88"/>
      <c r="C50662" s="88"/>
      <c r="D50662" s="88"/>
      <c r="E50662" s="88"/>
      <c r="F50662" s="88"/>
      <c r="G50662" s="88"/>
      <c r="H50662" s="88"/>
      <c r="I50662" s="88"/>
      <c r="J50662" s="88"/>
      <c r="K50662" s="88"/>
    </row>
    <row r="50663" spans="2:11" ht="12" hidden="1" customHeight="1" x14ac:dyDescent="0.2">
      <c r="B50663" s="88"/>
      <c r="C50663" s="88"/>
      <c r="D50663" s="88"/>
      <c r="E50663" s="88"/>
      <c r="F50663" s="88"/>
      <c r="G50663" s="88"/>
      <c r="H50663" s="88"/>
      <c r="I50663" s="88"/>
      <c r="J50663" s="88"/>
      <c r="K50663" s="88"/>
    </row>
    <row r="50664" spans="2:11" ht="12" hidden="1" customHeight="1" x14ac:dyDescent="0.2">
      <c r="B50664" s="88"/>
      <c r="C50664" s="88"/>
      <c r="D50664" s="88"/>
      <c r="E50664" s="88"/>
      <c r="F50664" s="88"/>
      <c r="G50664" s="88"/>
      <c r="H50664" s="88"/>
      <c r="I50664" s="88"/>
      <c r="J50664" s="88"/>
      <c r="K50664" s="88"/>
    </row>
    <row r="50665" spans="2:11" ht="12" hidden="1" customHeight="1" x14ac:dyDescent="0.2">
      <c r="B50665" s="88"/>
      <c r="C50665" s="88"/>
      <c r="D50665" s="88"/>
      <c r="E50665" s="88"/>
      <c r="F50665" s="88"/>
      <c r="G50665" s="88"/>
      <c r="H50665" s="88"/>
      <c r="I50665" s="88"/>
      <c r="J50665" s="88"/>
      <c r="K50665" s="88"/>
    </row>
    <row r="50666" spans="2:11" ht="12" hidden="1" customHeight="1" x14ac:dyDescent="0.2">
      <c r="B50666" s="88"/>
      <c r="C50666" s="88"/>
      <c r="D50666" s="88"/>
      <c r="E50666" s="88"/>
      <c r="F50666" s="88"/>
      <c r="G50666" s="88"/>
      <c r="H50666" s="88"/>
      <c r="I50666" s="88"/>
      <c r="J50666" s="88"/>
      <c r="K50666" s="88"/>
    </row>
    <row r="50667" spans="2:11" ht="12" hidden="1" customHeight="1" x14ac:dyDescent="0.2">
      <c r="B50667" s="88"/>
      <c r="C50667" s="88"/>
      <c r="D50667" s="88"/>
      <c r="E50667" s="88"/>
      <c r="F50667" s="88"/>
      <c r="G50667" s="88"/>
      <c r="H50667" s="88"/>
      <c r="I50667" s="88"/>
      <c r="J50667" s="88"/>
      <c r="K50667" s="88"/>
    </row>
    <row r="50668" spans="2:11" ht="12" hidden="1" customHeight="1" x14ac:dyDescent="0.2">
      <c r="B50668" s="88"/>
      <c r="C50668" s="88"/>
      <c r="D50668" s="88"/>
      <c r="E50668" s="88"/>
      <c r="F50668" s="88"/>
      <c r="G50668" s="88"/>
      <c r="H50668" s="88"/>
      <c r="I50668" s="88"/>
      <c r="J50668" s="88"/>
      <c r="K50668" s="88"/>
    </row>
    <row r="50669" spans="2:11" ht="12" hidden="1" customHeight="1" x14ac:dyDescent="0.2">
      <c r="B50669" s="88"/>
      <c r="C50669" s="88"/>
      <c r="D50669" s="88"/>
      <c r="E50669" s="88"/>
      <c r="F50669" s="88"/>
      <c r="G50669" s="88"/>
      <c r="H50669" s="88"/>
      <c r="I50669" s="88"/>
      <c r="J50669" s="88"/>
      <c r="K50669" s="88"/>
    </row>
    <row r="50670" spans="2:11" ht="12" hidden="1" customHeight="1" x14ac:dyDescent="0.2">
      <c r="B50670" s="88"/>
      <c r="C50670" s="88"/>
      <c r="D50670" s="88"/>
      <c r="E50670" s="88"/>
      <c r="F50670" s="88"/>
      <c r="G50670" s="88"/>
      <c r="H50670" s="88"/>
      <c r="I50670" s="88"/>
      <c r="J50670" s="88"/>
      <c r="K50670" s="88"/>
    </row>
    <row r="50671" spans="2:11" ht="12" hidden="1" customHeight="1" x14ac:dyDescent="0.2">
      <c r="B50671" s="88"/>
      <c r="C50671" s="88"/>
      <c r="D50671" s="88"/>
      <c r="E50671" s="88"/>
      <c r="F50671" s="88"/>
      <c r="G50671" s="88"/>
      <c r="H50671" s="88"/>
      <c r="I50671" s="88"/>
      <c r="J50671" s="88"/>
      <c r="K50671" s="88"/>
    </row>
    <row r="50672" spans="2:11" ht="12" hidden="1" customHeight="1" x14ac:dyDescent="0.2">
      <c r="B50672" s="88"/>
      <c r="C50672" s="88"/>
      <c r="D50672" s="88"/>
      <c r="E50672" s="88"/>
      <c r="F50672" s="88"/>
      <c r="G50672" s="88"/>
      <c r="H50672" s="88"/>
      <c r="I50672" s="88"/>
      <c r="J50672" s="88"/>
      <c r="K50672" s="88"/>
    </row>
    <row r="50673" spans="2:11" ht="12" hidden="1" customHeight="1" x14ac:dyDescent="0.2">
      <c r="B50673" s="88"/>
      <c r="C50673" s="88"/>
      <c r="D50673" s="88"/>
      <c r="E50673" s="88"/>
      <c r="F50673" s="88"/>
      <c r="G50673" s="88"/>
      <c r="H50673" s="88"/>
      <c r="I50673" s="88"/>
      <c r="J50673" s="88"/>
      <c r="K50673" s="88"/>
    </row>
    <row r="50674" spans="2:11" ht="12" hidden="1" customHeight="1" x14ac:dyDescent="0.2">
      <c r="B50674" s="88"/>
      <c r="C50674" s="88"/>
      <c r="D50674" s="88"/>
      <c r="E50674" s="88"/>
      <c r="F50674" s="88"/>
      <c r="G50674" s="88"/>
      <c r="H50674" s="88"/>
      <c r="I50674" s="88"/>
      <c r="J50674" s="88"/>
      <c r="K50674" s="88"/>
    </row>
    <row r="50675" spans="2:11" ht="12" hidden="1" customHeight="1" x14ac:dyDescent="0.2">
      <c r="B50675" s="88"/>
      <c r="C50675" s="88"/>
      <c r="D50675" s="88"/>
      <c r="E50675" s="88"/>
      <c r="F50675" s="88"/>
      <c r="G50675" s="88"/>
      <c r="H50675" s="88"/>
      <c r="I50675" s="88"/>
      <c r="J50675" s="88"/>
      <c r="K50675" s="88"/>
    </row>
    <row r="50676" spans="2:11" ht="12" hidden="1" customHeight="1" x14ac:dyDescent="0.2">
      <c r="B50676" s="88"/>
      <c r="C50676" s="88"/>
      <c r="D50676" s="88"/>
      <c r="E50676" s="88"/>
      <c r="F50676" s="88"/>
      <c r="G50676" s="88"/>
      <c r="H50676" s="88"/>
      <c r="I50676" s="88"/>
      <c r="J50676" s="88"/>
      <c r="K50676" s="88"/>
    </row>
    <row r="50677" spans="2:11" ht="12" hidden="1" customHeight="1" x14ac:dyDescent="0.2">
      <c r="B50677" s="88"/>
      <c r="C50677" s="88"/>
      <c r="D50677" s="88"/>
      <c r="E50677" s="88"/>
      <c r="F50677" s="88"/>
      <c r="G50677" s="88"/>
      <c r="H50677" s="88"/>
      <c r="I50677" s="88"/>
      <c r="J50677" s="88"/>
      <c r="K50677" s="88"/>
    </row>
    <row r="50678" spans="2:11" ht="12" hidden="1" customHeight="1" x14ac:dyDescent="0.2">
      <c r="B50678" s="88"/>
      <c r="C50678" s="88"/>
      <c r="D50678" s="88"/>
      <c r="E50678" s="88"/>
      <c r="F50678" s="88"/>
      <c r="G50678" s="88"/>
      <c r="H50678" s="88"/>
      <c r="I50678" s="88"/>
      <c r="J50678" s="88"/>
      <c r="K50678" s="88"/>
    </row>
    <row r="50679" spans="2:11" ht="12" hidden="1" customHeight="1" x14ac:dyDescent="0.2">
      <c r="B50679" s="88"/>
      <c r="C50679" s="88"/>
      <c r="D50679" s="88"/>
      <c r="E50679" s="88"/>
      <c r="F50679" s="88"/>
      <c r="G50679" s="88"/>
      <c r="H50679" s="88"/>
      <c r="I50679" s="88"/>
      <c r="J50679" s="88"/>
      <c r="K50679" s="88"/>
    </row>
    <row r="50680" spans="2:11" ht="12" hidden="1" customHeight="1" x14ac:dyDescent="0.2">
      <c r="B50680" s="88"/>
      <c r="C50680" s="88"/>
      <c r="D50680" s="88"/>
      <c r="E50680" s="88"/>
      <c r="F50680" s="88"/>
      <c r="G50680" s="88"/>
      <c r="H50680" s="88"/>
      <c r="I50680" s="88"/>
      <c r="J50680" s="88"/>
      <c r="K50680" s="88"/>
    </row>
    <row r="50681" spans="2:11" ht="12" hidden="1" customHeight="1" x14ac:dyDescent="0.2">
      <c r="B50681" s="88"/>
      <c r="C50681" s="88"/>
      <c r="D50681" s="88"/>
      <c r="E50681" s="88"/>
      <c r="F50681" s="88"/>
      <c r="G50681" s="88"/>
      <c r="H50681" s="88"/>
      <c r="I50681" s="88"/>
      <c r="J50681" s="88"/>
      <c r="K50681" s="88"/>
    </row>
    <row r="50682" spans="2:11" ht="12" hidden="1" customHeight="1" x14ac:dyDescent="0.2">
      <c r="B50682" s="88"/>
      <c r="C50682" s="88"/>
      <c r="D50682" s="88"/>
      <c r="E50682" s="88"/>
      <c r="F50682" s="88"/>
      <c r="G50682" s="88"/>
      <c r="H50682" s="88"/>
      <c r="I50682" s="88"/>
      <c r="J50682" s="88"/>
      <c r="K50682" s="88"/>
    </row>
    <row r="50683" spans="2:11" ht="12" hidden="1" customHeight="1" x14ac:dyDescent="0.2">
      <c r="B50683" s="88"/>
      <c r="C50683" s="88"/>
      <c r="D50683" s="88"/>
      <c r="E50683" s="88"/>
      <c r="F50683" s="88"/>
      <c r="G50683" s="88"/>
      <c r="H50683" s="88"/>
      <c r="I50683" s="88"/>
      <c r="J50683" s="88"/>
      <c r="K50683" s="88"/>
    </row>
    <row r="50684" spans="2:11" ht="12" hidden="1" customHeight="1" x14ac:dyDescent="0.2">
      <c r="B50684" s="88"/>
      <c r="C50684" s="88"/>
      <c r="D50684" s="88"/>
      <c r="E50684" s="88"/>
      <c r="F50684" s="88"/>
      <c r="G50684" s="88"/>
      <c r="H50684" s="88"/>
      <c r="I50684" s="88"/>
      <c r="J50684" s="88"/>
      <c r="K50684" s="88"/>
    </row>
    <row r="50685" spans="2:11" ht="12" hidden="1" customHeight="1" x14ac:dyDescent="0.2">
      <c r="B50685" s="88"/>
      <c r="C50685" s="88"/>
      <c r="D50685" s="88"/>
      <c r="E50685" s="88"/>
      <c r="F50685" s="88"/>
      <c r="G50685" s="88"/>
      <c r="H50685" s="88"/>
      <c r="I50685" s="88"/>
      <c r="J50685" s="88"/>
      <c r="K50685" s="88"/>
    </row>
    <row r="50686" spans="2:11" ht="12" hidden="1" customHeight="1" x14ac:dyDescent="0.2">
      <c r="B50686" s="88"/>
      <c r="C50686" s="88"/>
      <c r="D50686" s="88"/>
      <c r="E50686" s="88"/>
      <c r="F50686" s="88"/>
      <c r="G50686" s="88"/>
      <c r="H50686" s="88"/>
      <c r="I50686" s="88"/>
      <c r="J50686" s="88"/>
      <c r="K50686" s="88"/>
    </row>
    <row r="50687" spans="2:11" ht="12" hidden="1" customHeight="1" x14ac:dyDescent="0.2">
      <c r="B50687" s="88"/>
      <c r="C50687" s="88"/>
      <c r="D50687" s="88"/>
      <c r="E50687" s="88"/>
      <c r="F50687" s="88"/>
      <c r="G50687" s="88"/>
      <c r="H50687" s="88"/>
      <c r="I50687" s="88"/>
      <c r="J50687" s="88"/>
      <c r="K50687" s="88"/>
    </row>
    <row r="50688" spans="2:11" ht="12" hidden="1" customHeight="1" x14ac:dyDescent="0.2">
      <c r="B50688" s="88"/>
      <c r="C50688" s="88"/>
      <c r="D50688" s="88"/>
      <c r="E50688" s="88"/>
      <c r="F50688" s="88"/>
      <c r="G50688" s="88"/>
      <c r="H50688" s="88"/>
      <c r="I50688" s="88"/>
      <c r="J50688" s="88"/>
      <c r="K50688" s="88"/>
    </row>
    <row r="50689" spans="2:11" ht="12" hidden="1" customHeight="1" x14ac:dyDescent="0.2">
      <c r="B50689" s="88"/>
      <c r="C50689" s="88"/>
      <c r="D50689" s="88"/>
      <c r="E50689" s="88"/>
      <c r="F50689" s="88"/>
      <c r="G50689" s="88"/>
      <c r="H50689" s="88"/>
      <c r="I50689" s="88"/>
      <c r="J50689" s="88"/>
      <c r="K50689" s="88"/>
    </row>
    <row r="50690" spans="2:11" ht="12" hidden="1" customHeight="1" x14ac:dyDescent="0.2">
      <c r="B50690" s="88"/>
      <c r="C50690" s="88"/>
      <c r="D50690" s="88"/>
      <c r="E50690" s="88"/>
      <c r="F50690" s="88"/>
      <c r="G50690" s="88"/>
      <c r="H50690" s="88"/>
      <c r="I50690" s="88"/>
      <c r="J50690" s="88"/>
      <c r="K50690" s="88"/>
    </row>
    <row r="50691" spans="2:11" ht="12" hidden="1" customHeight="1" x14ac:dyDescent="0.2">
      <c r="B50691" s="88"/>
      <c r="C50691" s="88"/>
      <c r="D50691" s="88"/>
      <c r="E50691" s="88"/>
      <c r="F50691" s="88"/>
      <c r="G50691" s="88"/>
      <c r="H50691" s="88"/>
      <c r="I50691" s="88"/>
      <c r="J50691" s="88"/>
      <c r="K50691" s="88"/>
    </row>
    <row r="50692" spans="2:11" ht="12" hidden="1" customHeight="1" x14ac:dyDescent="0.2">
      <c r="B50692" s="88"/>
      <c r="C50692" s="88"/>
      <c r="D50692" s="88"/>
      <c r="E50692" s="88"/>
      <c r="F50692" s="88"/>
      <c r="G50692" s="88"/>
      <c r="H50692" s="88"/>
      <c r="I50692" s="88"/>
      <c r="J50692" s="88"/>
      <c r="K50692" s="88"/>
    </row>
    <row r="50693" spans="2:11" ht="12" hidden="1" customHeight="1" x14ac:dyDescent="0.2">
      <c r="B50693" s="88"/>
      <c r="C50693" s="88"/>
      <c r="D50693" s="88"/>
      <c r="E50693" s="88"/>
      <c r="F50693" s="88"/>
      <c r="G50693" s="88"/>
      <c r="H50693" s="88"/>
      <c r="I50693" s="88"/>
      <c r="J50693" s="88"/>
      <c r="K50693" s="88"/>
    </row>
    <row r="50694" spans="2:11" ht="12" hidden="1" customHeight="1" x14ac:dyDescent="0.2">
      <c r="B50694" s="88"/>
      <c r="C50694" s="88"/>
      <c r="D50694" s="88"/>
      <c r="E50694" s="88"/>
      <c r="F50694" s="88"/>
      <c r="G50694" s="88"/>
      <c r="H50694" s="88"/>
      <c r="I50694" s="88"/>
      <c r="J50694" s="88"/>
      <c r="K50694" s="88"/>
    </row>
    <row r="50695" spans="2:11" ht="12" hidden="1" customHeight="1" x14ac:dyDescent="0.2">
      <c r="B50695" s="88"/>
      <c r="C50695" s="88"/>
      <c r="D50695" s="88"/>
      <c r="E50695" s="88"/>
      <c r="F50695" s="88"/>
      <c r="G50695" s="88"/>
      <c r="H50695" s="88"/>
      <c r="I50695" s="88"/>
      <c r="J50695" s="88"/>
      <c r="K50695" s="88"/>
    </row>
    <row r="50696" spans="2:11" ht="12" hidden="1" customHeight="1" x14ac:dyDescent="0.2">
      <c r="B50696" s="88"/>
      <c r="C50696" s="88"/>
      <c r="D50696" s="88"/>
      <c r="E50696" s="88"/>
      <c r="F50696" s="88"/>
      <c r="G50696" s="88"/>
      <c r="H50696" s="88"/>
      <c r="I50696" s="88"/>
      <c r="J50696" s="88"/>
      <c r="K50696" s="88"/>
    </row>
    <row r="50697" spans="2:11" ht="12" hidden="1" customHeight="1" x14ac:dyDescent="0.2">
      <c r="B50697" s="88"/>
      <c r="C50697" s="88"/>
      <c r="D50697" s="88"/>
      <c r="E50697" s="88"/>
      <c r="F50697" s="88"/>
      <c r="G50697" s="88"/>
      <c r="H50697" s="88"/>
      <c r="I50697" s="88"/>
      <c r="J50697" s="88"/>
      <c r="K50697" s="88"/>
    </row>
    <row r="50698" spans="2:11" ht="12" hidden="1" customHeight="1" x14ac:dyDescent="0.2">
      <c r="B50698" s="88"/>
      <c r="C50698" s="88"/>
      <c r="D50698" s="88"/>
      <c r="E50698" s="88"/>
      <c r="F50698" s="88"/>
      <c r="G50698" s="88"/>
      <c r="H50698" s="88"/>
      <c r="I50698" s="88"/>
      <c r="J50698" s="88"/>
      <c r="K50698" s="88"/>
    </row>
    <row r="50699" spans="2:11" ht="12" hidden="1" customHeight="1" x14ac:dyDescent="0.2">
      <c r="B50699" s="88"/>
      <c r="C50699" s="88"/>
      <c r="D50699" s="88"/>
      <c r="E50699" s="88"/>
      <c r="F50699" s="88"/>
      <c r="G50699" s="88"/>
      <c r="H50699" s="88"/>
      <c r="I50699" s="88"/>
      <c r="J50699" s="88"/>
      <c r="K50699" s="88"/>
    </row>
    <row r="50700" spans="2:11" ht="12" hidden="1" customHeight="1" x14ac:dyDescent="0.2">
      <c r="B50700" s="88"/>
      <c r="C50700" s="88"/>
      <c r="D50700" s="88"/>
      <c r="E50700" s="88"/>
      <c r="F50700" s="88"/>
      <c r="G50700" s="88"/>
      <c r="H50700" s="88"/>
      <c r="I50700" s="88"/>
      <c r="J50700" s="88"/>
      <c r="K50700" s="88"/>
    </row>
    <row r="50701" spans="2:11" ht="12" hidden="1" customHeight="1" x14ac:dyDescent="0.2">
      <c r="B50701" s="88"/>
      <c r="C50701" s="88"/>
      <c r="D50701" s="88"/>
      <c r="E50701" s="88"/>
      <c r="F50701" s="88"/>
      <c r="G50701" s="88"/>
      <c r="H50701" s="88"/>
      <c r="I50701" s="88"/>
      <c r="J50701" s="88"/>
      <c r="K50701" s="88"/>
    </row>
    <row r="50702" spans="2:11" ht="12" hidden="1" customHeight="1" x14ac:dyDescent="0.2">
      <c r="B50702" s="88"/>
      <c r="C50702" s="88"/>
      <c r="D50702" s="88"/>
      <c r="E50702" s="88"/>
      <c r="F50702" s="88"/>
      <c r="G50702" s="88"/>
      <c r="H50702" s="88"/>
      <c r="I50702" s="88"/>
      <c r="J50702" s="88"/>
      <c r="K50702" s="88"/>
    </row>
    <row r="50703" spans="2:11" ht="12" hidden="1" customHeight="1" x14ac:dyDescent="0.2">
      <c r="B50703" s="88"/>
      <c r="C50703" s="88"/>
      <c r="D50703" s="88"/>
      <c r="E50703" s="88"/>
      <c r="F50703" s="88"/>
      <c r="G50703" s="88"/>
      <c r="H50703" s="88"/>
      <c r="I50703" s="88"/>
      <c r="J50703" s="88"/>
      <c r="K50703" s="88"/>
    </row>
    <row r="50704" spans="2:11" ht="12" hidden="1" customHeight="1" x14ac:dyDescent="0.2">
      <c r="B50704" s="88"/>
      <c r="C50704" s="88"/>
      <c r="D50704" s="88"/>
      <c r="E50704" s="88"/>
      <c r="F50704" s="88"/>
      <c r="G50704" s="88"/>
      <c r="H50704" s="88"/>
      <c r="I50704" s="88"/>
      <c r="J50704" s="88"/>
      <c r="K50704" s="88"/>
    </row>
    <row r="50705" spans="2:11" ht="12" hidden="1" customHeight="1" x14ac:dyDescent="0.2">
      <c r="B50705" s="88"/>
      <c r="C50705" s="88"/>
      <c r="D50705" s="88"/>
      <c r="E50705" s="88"/>
      <c r="F50705" s="88"/>
      <c r="G50705" s="88"/>
      <c r="H50705" s="88"/>
      <c r="I50705" s="88"/>
      <c r="J50705" s="88"/>
      <c r="K50705" s="88"/>
    </row>
    <row r="50706" spans="2:11" ht="12" hidden="1" customHeight="1" x14ac:dyDescent="0.2">
      <c r="B50706" s="88"/>
      <c r="C50706" s="88"/>
      <c r="D50706" s="88"/>
      <c r="E50706" s="88"/>
      <c r="F50706" s="88"/>
      <c r="G50706" s="88"/>
      <c r="H50706" s="88"/>
      <c r="I50706" s="88"/>
      <c r="J50706" s="88"/>
      <c r="K50706" s="88"/>
    </row>
    <row r="50707" spans="2:11" ht="12" hidden="1" customHeight="1" x14ac:dyDescent="0.2">
      <c r="B50707" s="88"/>
      <c r="C50707" s="88"/>
      <c r="D50707" s="88"/>
      <c r="E50707" s="88"/>
      <c r="F50707" s="88"/>
      <c r="G50707" s="88"/>
      <c r="H50707" s="88"/>
      <c r="I50707" s="88"/>
      <c r="J50707" s="88"/>
      <c r="K50707" s="88"/>
    </row>
    <row r="50708" spans="2:11" ht="12" hidden="1" customHeight="1" x14ac:dyDescent="0.2">
      <c r="B50708" s="88"/>
      <c r="C50708" s="88"/>
      <c r="D50708" s="88"/>
      <c r="E50708" s="88"/>
      <c r="F50708" s="88"/>
      <c r="G50708" s="88"/>
      <c r="H50708" s="88"/>
      <c r="I50708" s="88"/>
      <c r="J50708" s="88"/>
      <c r="K50708" s="88"/>
    </row>
    <row r="50709" spans="2:11" ht="12" hidden="1" customHeight="1" x14ac:dyDescent="0.2">
      <c r="B50709" s="88"/>
      <c r="C50709" s="88"/>
      <c r="D50709" s="88"/>
      <c r="E50709" s="88"/>
      <c r="F50709" s="88"/>
      <c r="G50709" s="88"/>
      <c r="H50709" s="88"/>
      <c r="I50709" s="88"/>
      <c r="J50709" s="88"/>
      <c r="K50709" s="88"/>
    </row>
    <row r="50710" spans="2:11" ht="12" hidden="1" customHeight="1" x14ac:dyDescent="0.2">
      <c r="B50710" s="88"/>
      <c r="C50710" s="88"/>
      <c r="D50710" s="88"/>
      <c r="E50710" s="88"/>
      <c r="F50710" s="88"/>
      <c r="G50710" s="88"/>
      <c r="H50710" s="88"/>
      <c r="I50710" s="88"/>
      <c r="J50710" s="88"/>
      <c r="K50710" s="88"/>
    </row>
    <row r="50711" spans="2:11" ht="12" hidden="1" customHeight="1" x14ac:dyDescent="0.2">
      <c r="B50711" s="88"/>
      <c r="C50711" s="88"/>
      <c r="D50711" s="88"/>
      <c r="E50711" s="88"/>
      <c r="F50711" s="88"/>
      <c r="G50711" s="88"/>
      <c r="H50711" s="88"/>
      <c r="I50711" s="88"/>
      <c r="J50711" s="88"/>
      <c r="K50711" s="88"/>
    </row>
    <row r="50712" spans="2:11" ht="12" hidden="1" customHeight="1" x14ac:dyDescent="0.2">
      <c r="B50712" s="88"/>
      <c r="C50712" s="88"/>
      <c r="D50712" s="88"/>
      <c r="E50712" s="88"/>
      <c r="F50712" s="88"/>
      <c r="G50712" s="88"/>
      <c r="H50712" s="88"/>
      <c r="I50712" s="88"/>
      <c r="J50712" s="88"/>
      <c r="K50712" s="88"/>
    </row>
    <row r="50713" spans="2:11" ht="12" hidden="1" customHeight="1" x14ac:dyDescent="0.2">
      <c r="B50713" s="88"/>
      <c r="C50713" s="88"/>
      <c r="D50713" s="88"/>
      <c r="E50713" s="88"/>
      <c r="F50713" s="88"/>
      <c r="G50713" s="88"/>
      <c r="H50713" s="88"/>
      <c r="I50713" s="88"/>
      <c r="J50713" s="88"/>
      <c r="K50713" s="88"/>
    </row>
    <row r="50714" spans="2:11" ht="12" hidden="1" customHeight="1" x14ac:dyDescent="0.2">
      <c r="B50714" s="88"/>
      <c r="C50714" s="88"/>
      <c r="D50714" s="88"/>
      <c r="E50714" s="88"/>
      <c r="F50714" s="88"/>
      <c r="G50714" s="88"/>
      <c r="H50714" s="88"/>
      <c r="I50714" s="88"/>
      <c r="J50714" s="88"/>
      <c r="K50714" s="88"/>
    </row>
    <row r="50715" spans="2:11" ht="12" hidden="1" customHeight="1" x14ac:dyDescent="0.2">
      <c r="B50715" s="88"/>
      <c r="C50715" s="88"/>
      <c r="D50715" s="88"/>
      <c r="E50715" s="88"/>
      <c r="F50715" s="88"/>
      <c r="G50715" s="88"/>
      <c r="H50715" s="88"/>
      <c r="I50715" s="88"/>
      <c r="J50715" s="88"/>
      <c r="K50715" s="88"/>
    </row>
    <row r="50716" spans="2:11" ht="12" hidden="1" customHeight="1" x14ac:dyDescent="0.2">
      <c r="B50716" s="88"/>
      <c r="C50716" s="88"/>
      <c r="D50716" s="88"/>
      <c r="E50716" s="88"/>
      <c r="F50716" s="88"/>
      <c r="G50716" s="88"/>
      <c r="H50716" s="88"/>
      <c r="I50716" s="88"/>
      <c r="J50716" s="88"/>
      <c r="K50716" s="88"/>
    </row>
    <row r="50717" spans="2:11" ht="12" hidden="1" customHeight="1" x14ac:dyDescent="0.2">
      <c r="B50717" s="88"/>
      <c r="C50717" s="88"/>
      <c r="D50717" s="88"/>
      <c r="E50717" s="88"/>
      <c r="F50717" s="88"/>
      <c r="G50717" s="88"/>
      <c r="H50717" s="88"/>
      <c r="I50717" s="88"/>
      <c r="J50717" s="88"/>
      <c r="K50717" s="88"/>
    </row>
    <row r="50718" spans="2:11" ht="12" hidden="1" customHeight="1" x14ac:dyDescent="0.2">
      <c r="B50718" s="88"/>
      <c r="C50718" s="88"/>
      <c r="D50718" s="88"/>
      <c r="E50718" s="88"/>
      <c r="F50718" s="88"/>
      <c r="G50718" s="88"/>
      <c r="H50718" s="88"/>
      <c r="I50718" s="88"/>
      <c r="J50718" s="88"/>
      <c r="K50718" s="88"/>
    </row>
    <row r="50719" spans="2:11" ht="12" hidden="1" customHeight="1" x14ac:dyDescent="0.2">
      <c r="B50719" s="88"/>
      <c r="C50719" s="88"/>
      <c r="D50719" s="88"/>
      <c r="E50719" s="88"/>
      <c r="F50719" s="88"/>
      <c r="G50719" s="88"/>
      <c r="H50719" s="88"/>
      <c r="I50719" s="88"/>
      <c r="J50719" s="88"/>
      <c r="K50719" s="88"/>
    </row>
    <row r="50720" spans="2:11" ht="12" hidden="1" customHeight="1" x14ac:dyDescent="0.2">
      <c r="B50720" s="88"/>
      <c r="C50720" s="88"/>
      <c r="D50720" s="88"/>
      <c r="E50720" s="88"/>
      <c r="F50720" s="88"/>
      <c r="G50720" s="88"/>
      <c r="H50720" s="88"/>
      <c r="I50720" s="88"/>
      <c r="J50720" s="88"/>
      <c r="K50720" s="88"/>
    </row>
    <row r="50721" spans="2:11" ht="12" hidden="1" customHeight="1" x14ac:dyDescent="0.2">
      <c r="B50721" s="88"/>
      <c r="C50721" s="88"/>
      <c r="D50721" s="88"/>
      <c r="E50721" s="88"/>
      <c r="F50721" s="88"/>
      <c r="G50721" s="88"/>
      <c r="H50721" s="88"/>
      <c r="I50721" s="88"/>
      <c r="J50721" s="88"/>
      <c r="K50721" s="88"/>
    </row>
    <row r="50722" spans="2:11" ht="12" hidden="1" customHeight="1" x14ac:dyDescent="0.2">
      <c r="B50722" s="88"/>
      <c r="C50722" s="88"/>
      <c r="D50722" s="88"/>
      <c r="E50722" s="88"/>
      <c r="F50722" s="88"/>
      <c r="G50722" s="88"/>
      <c r="H50722" s="88"/>
      <c r="I50722" s="88"/>
      <c r="J50722" s="88"/>
      <c r="K50722" s="88"/>
    </row>
    <row r="50723" spans="2:11" ht="12" hidden="1" customHeight="1" x14ac:dyDescent="0.2">
      <c r="B50723" s="88"/>
      <c r="C50723" s="88"/>
      <c r="D50723" s="88"/>
      <c r="E50723" s="88"/>
      <c r="F50723" s="88"/>
      <c r="G50723" s="88"/>
      <c r="H50723" s="88"/>
      <c r="I50723" s="88"/>
      <c r="J50723" s="88"/>
      <c r="K50723" s="88"/>
    </row>
    <row r="50724" spans="2:11" ht="12" hidden="1" customHeight="1" x14ac:dyDescent="0.2">
      <c r="B50724" s="88"/>
      <c r="C50724" s="88"/>
      <c r="D50724" s="88"/>
      <c r="E50724" s="88"/>
      <c r="F50724" s="88"/>
      <c r="G50724" s="88"/>
      <c r="H50724" s="88"/>
      <c r="I50724" s="88"/>
      <c r="J50724" s="88"/>
      <c r="K50724" s="88"/>
    </row>
    <row r="50725" spans="2:11" ht="12" hidden="1" customHeight="1" x14ac:dyDescent="0.2">
      <c r="B50725" s="88"/>
      <c r="C50725" s="88"/>
      <c r="D50725" s="88"/>
      <c r="E50725" s="88"/>
      <c r="F50725" s="88"/>
      <c r="G50725" s="88"/>
      <c r="H50725" s="88"/>
      <c r="I50725" s="88"/>
      <c r="J50725" s="88"/>
      <c r="K50725" s="88"/>
    </row>
    <row r="50726" spans="2:11" ht="12" hidden="1" customHeight="1" x14ac:dyDescent="0.2">
      <c r="B50726" s="88"/>
      <c r="C50726" s="88"/>
      <c r="D50726" s="88"/>
      <c r="E50726" s="88"/>
      <c r="F50726" s="88"/>
      <c r="G50726" s="88"/>
      <c r="H50726" s="88"/>
      <c r="I50726" s="88"/>
      <c r="J50726" s="88"/>
      <c r="K50726" s="88"/>
    </row>
    <row r="50727" spans="2:11" ht="12" hidden="1" customHeight="1" x14ac:dyDescent="0.2">
      <c r="B50727" s="88"/>
      <c r="C50727" s="88"/>
      <c r="D50727" s="88"/>
      <c r="E50727" s="88"/>
      <c r="F50727" s="88"/>
      <c r="G50727" s="88"/>
      <c r="H50727" s="88"/>
      <c r="I50727" s="88"/>
      <c r="J50727" s="88"/>
      <c r="K50727" s="88"/>
    </row>
    <row r="50728" spans="2:11" ht="12" hidden="1" customHeight="1" x14ac:dyDescent="0.2">
      <c r="B50728" s="88"/>
      <c r="C50728" s="88"/>
      <c r="D50728" s="88"/>
      <c r="E50728" s="88"/>
      <c r="F50728" s="88"/>
      <c r="G50728" s="88"/>
      <c r="H50728" s="88"/>
      <c r="I50728" s="88"/>
      <c r="J50728" s="88"/>
      <c r="K50728" s="88"/>
    </row>
    <row r="50729" spans="2:11" ht="12" hidden="1" customHeight="1" x14ac:dyDescent="0.2">
      <c r="B50729" s="88"/>
      <c r="C50729" s="88"/>
      <c r="D50729" s="88"/>
      <c r="E50729" s="88"/>
      <c r="F50729" s="88"/>
      <c r="G50729" s="88"/>
      <c r="H50729" s="88"/>
      <c r="I50729" s="88"/>
      <c r="J50729" s="88"/>
      <c r="K50729" s="88"/>
    </row>
    <row r="50730" spans="2:11" ht="12" hidden="1" customHeight="1" x14ac:dyDescent="0.2">
      <c r="B50730" s="88"/>
      <c r="C50730" s="88"/>
      <c r="D50730" s="88"/>
      <c r="E50730" s="88"/>
      <c r="F50730" s="88"/>
      <c r="G50730" s="88"/>
      <c r="H50730" s="88"/>
      <c r="I50730" s="88"/>
      <c r="J50730" s="88"/>
      <c r="K50730" s="88"/>
    </row>
    <row r="50731" spans="2:11" ht="12" hidden="1" customHeight="1" x14ac:dyDescent="0.2">
      <c r="B50731" s="88"/>
      <c r="C50731" s="88"/>
      <c r="D50731" s="88"/>
      <c r="E50731" s="88"/>
      <c r="F50731" s="88"/>
      <c r="G50731" s="88"/>
      <c r="H50731" s="88"/>
      <c r="I50731" s="88"/>
      <c r="J50731" s="88"/>
      <c r="K50731" s="88"/>
    </row>
    <row r="50732" spans="2:11" ht="12" hidden="1" customHeight="1" x14ac:dyDescent="0.2">
      <c r="B50732" s="88"/>
      <c r="C50732" s="88"/>
      <c r="D50732" s="88"/>
      <c r="E50732" s="88"/>
      <c r="F50732" s="88"/>
      <c r="G50732" s="88"/>
      <c r="H50732" s="88"/>
      <c r="I50732" s="88"/>
      <c r="J50732" s="88"/>
      <c r="K50732" s="88"/>
    </row>
    <row r="50733" spans="2:11" ht="12" hidden="1" customHeight="1" x14ac:dyDescent="0.2">
      <c r="B50733" s="88"/>
      <c r="C50733" s="88"/>
      <c r="D50733" s="88"/>
      <c r="E50733" s="88"/>
      <c r="F50733" s="88"/>
      <c r="G50733" s="88"/>
      <c r="H50733" s="88"/>
      <c r="I50733" s="88"/>
      <c r="J50733" s="88"/>
      <c r="K50733" s="88"/>
    </row>
    <row r="50734" spans="2:11" ht="12" hidden="1" customHeight="1" x14ac:dyDescent="0.2">
      <c r="B50734" s="88"/>
      <c r="C50734" s="88"/>
      <c r="D50734" s="88"/>
      <c r="E50734" s="88"/>
      <c r="F50734" s="88"/>
      <c r="G50734" s="88"/>
      <c r="H50734" s="88"/>
      <c r="I50734" s="88"/>
      <c r="J50734" s="88"/>
      <c r="K50734" s="88"/>
    </row>
    <row r="50735" spans="2:11" ht="12" hidden="1" customHeight="1" x14ac:dyDescent="0.2">
      <c r="B50735" s="88"/>
      <c r="C50735" s="88"/>
      <c r="D50735" s="88"/>
      <c r="E50735" s="88"/>
      <c r="F50735" s="88"/>
      <c r="G50735" s="88"/>
      <c r="H50735" s="88"/>
      <c r="I50735" s="88"/>
      <c r="J50735" s="88"/>
      <c r="K50735" s="88"/>
    </row>
    <row r="50736" spans="2:11" ht="12" hidden="1" customHeight="1" x14ac:dyDescent="0.2">
      <c r="B50736" s="88"/>
      <c r="C50736" s="88"/>
      <c r="D50736" s="88"/>
      <c r="E50736" s="88"/>
      <c r="F50736" s="88"/>
      <c r="G50736" s="88"/>
      <c r="H50736" s="88"/>
      <c r="I50736" s="88"/>
      <c r="J50736" s="88"/>
      <c r="K50736" s="88"/>
    </row>
    <row r="50737" spans="2:11" ht="12" hidden="1" customHeight="1" x14ac:dyDescent="0.2">
      <c r="B50737" s="88"/>
      <c r="C50737" s="88"/>
      <c r="D50737" s="88"/>
      <c r="E50737" s="88"/>
      <c r="F50737" s="88"/>
      <c r="G50737" s="88"/>
      <c r="H50737" s="88"/>
      <c r="I50737" s="88"/>
      <c r="J50737" s="88"/>
      <c r="K50737" s="88"/>
    </row>
    <row r="50738" spans="2:11" ht="12" hidden="1" customHeight="1" x14ac:dyDescent="0.2">
      <c r="B50738" s="88"/>
      <c r="C50738" s="88"/>
      <c r="D50738" s="88"/>
      <c r="E50738" s="88"/>
      <c r="F50738" s="88"/>
      <c r="G50738" s="88"/>
      <c r="H50738" s="88"/>
      <c r="I50738" s="88"/>
      <c r="J50738" s="88"/>
      <c r="K50738" s="88"/>
    </row>
    <row r="50739" spans="2:11" ht="12" hidden="1" customHeight="1" x14ac:dyDescent="0.2">
      <c r="B50739" s="88"/>
      <c r="C50739" s="88"/>
      <c r="D50739" s="88"/>
      <c r="E50739" s="88"/>
      <c r="F50739" s="88"/>
      <c r="G50739" s="88"/>
      <c r="H50739" s="88"/>
      <c r="I50739" s="88"/>
      <c r="J50739" s="88"/>
      <c r="K50739" s="88"/>
    </row>
    <row r="50740" spans="2:11" ht="12" hidden="1" customHeight="1" x14ac:dyDescent="0.2">
      <c r="B50740" s="88"/>
      <c r="C50740" s="88"/>
      <c r="D50740" s="88"/>
      <c r="E50740" s="88"/>
      <c r="F50740" s="88"/>
      <c r="G50740" s="88"/>
      <c r="H50740" s="88"/>
      <c r="I50740" s="88"/>
      <c r="J50740" s="88"/>
      <c r="K50740" s="88"/>
    </row>
    <row r="50741" spans="2:11" ht="12" hidden="1" customHeight="1" x14ac:dyDescent="0.2">
      <c r="B50741" s="88"/>
      <c r="C50741" s="88"/>
      <c r="D50741" s="88"/>
      <c r="E50741" s="88"/>
      <c r="F50741" s="88"/>
      <c r="G50741" s="88"/>
      <c r="H50741" s="88"/>
      <c r="I50741" s="88"/>
      <c r="J50741" s="88"/>
      <c r="K50741" s="88"/>
    </row>
    <row r="50742" spans="2:11" ht="12" hidden="1" customHeight="1" x14ac:dyDescent="0.2">
      <c r="B50742" s="88"/>
      <c r="C50742" s="88"/>
      <c r="D50742" s="88"/>
      <c r="E50742" s="88"/>
      <c r="F50742" s="88"/>
      <c r="G50742" s="88"/>
      <c r="H50742" s="88"/>
      <c r="I50742" s="88"/>
      <c r="J50742" s="88"/>
      <c r="K50742" s="88"/>
    </row>
    <row r="50743" spans="2:11" ht="12" hidden="1" customHeight="1" x14ac:dyDescent="0.2">
      <c r="B50743" s="88"/>
      <c r="C50743" s="88"/>
      <c r="D50743" s="88"/>
      <c r="E50743" s="88"/>
      <c r="F50743" s="88"/>
      <c r="G50743" s="88"/>
      <c r="H50743" s="88"/>
      <c r="I50743" s="88"/>
      <c r="J50743" s="88"/>
      <c r="K50743" s="88"/>
    </row>
    <row r="50744" spans="2:11" ht="12" hidden="1" customHeight="1" x14ac:dyDescent="0.2">
      <c r="B50744" s="88"/>
      <c r="C50744" s="88"/>
      <c r="D50744" s="88"/>
      <c r="E50744" s="88"/>
      <c r="F50744" s="88"/>
      <c r="G50744" s="88"/>
      <c r="H50744" s="88"/>
      <c r="I50744" s="88"/>
      <c r="J50744" s="88"/>
      <c r="K50744" s="88"/>
    </row>
    <row r="50745" spans="2:11" ht="12" hidden="1" customHeight="1" x14ac:dyDescent="0.2">
      <c r="B50745" s="88"/>
      <c r="C50745" s="88"/>
      <c r="D50745" s="88"/>
      <c r="E50745" s="88"/>
      <c r="F50745" s="88"/>
      <c r="G50745" s="88"/>
      <c r="H50745" s="88"/>
      <c r="I50745" s="88"/>
      <c r="J50745" s="88"/>
      <c r="K50745" s="88"/>
    </row>
    <row r="50746" spans="2:11" ht="12" hidden="1" customHeight="1" x14ac:dyDescent="0.2">
      <c r="B50746" s="88"/>
      <c r="C50746" s="88"/>
      <c r="D50746" s="88"/>
      <c r="E50746" s="88"/>
      <c r="F50746" s="88"/>
      <c r="G50746" s="88"/>
      <c r="H50746" s="88"/>
      <c r="I50746" s="88"/>
      <c r="J50746" s="88"/>
      <c r="K50746" s="88"/>
    </row>
    <row r="50747" spans="2:11" ht="12" hidden="1" customHeight="1" x14ac:dyDescent="0.2">
      <c r="B50747" s="88"/>
      <c r="C50747" s="88"/>
      <c r="D50747" s="88"/>
      <c r="E50747" s="88"/>
      <c r="F50747" s="88"/>
      <c r="G50747" s="88"/>
      <c r="H50747" s="88"/>
      <c r="I50747" s="88"/>
      <c r="J50747" s="88"/>
      <c r="K50747" s="88"/>
    </row>
    <row r="50748" spans="2:11" ht="12" hidden="1" customHeight="1" x14ac:dyDescent="0.2">
      <c r="B50748" s="88"/>
      <c r="C50748" s="88"/>
      <c r="D50748" s="88"/>
      <c r="E50748" s="88"/>
      <c r="F50748" s="88"/>
      <c r="G50748" s="88"/>
      <c r="H50748" s="88"/>
      <c r="I50748" s="88"/>
      <c r="J50748" s="88"/>
      <c r="K50748" s="88"/>
    </row>
    <row r="50749" spans="2:11" ht="12" hidden="1" customHeight="1" x14ac:dyDescent="0.2">
      <c r="B50749" s="88"/>
      <c r="C50749" s="88"/>
      <c r="D50749" s="88"/>
      <c r="E50749" s="88"/>
      <c r="F50749" s="88"/>
      <c r="G50749" s="88"/>
      <c r="H50749" s="88"/>
      <c r="I50749" s="88"/>
      <c r="J50749" s="88"/>
      <c r="K50749" s="88"/>
    </row>
    <row r="50750" spans="2:11" ht="12" hidden="1" customHeight="1" x14ac:dyDescent="0.2">
      <c r="B50750" s="88"/>
      <c r="C50750" s="88"/>
      <c r="D50750" s="88"/>
      <c r="E50750" s="88"/>
      <c r="F50750" s="88"/>
      <c r="G50750" s="88"/>
      <c r="H50750" s="88"/>
      <c r="I50750" s="88"/>
      <c r="J50750" s="88"/>
      <c r="K50750" s="88"/>
    </row>
    <row r="50751" spans="2:11" ht="12" hidden="1" customHeight="1" x14ac:dyDescent="0.2">
      <c r="B50751" s="88"/>
      <c r="C50751" s="88"/>
      <c r="D50751" s="88"/>
      <c r="E50751" s="88"/>
      <c r="F50751" s="88"/>
      <c r="G50751" s="88"/>
      <c r="H50751" s="88"/>
      <c r="I50751" s="88"/>
      <c r="J50751" s="88"/>
      <c r="K50751" s="88"/>
    </row>
    <row r="50752" spans="2:11" ht="12" hidden="1" customHeight="1" x14ac:dyDescent="0.2">
      <c r="B50752" s="88"/>
      <c r="C50752" s="88"/>
      <c r="D50752" s="88"/>
      <c r="E50752" s="88"/>
      <c r="F50752" s="88"/>
      <c r="G50752" s="88"/>
      <c r="H50752" s="88"/>
      <c r="I50752" s="88"/>
      <c r="J50752" s="88"/>
      <c r="K50752" s="88"/>
    </row>
    <row r="50753" spans="2:11" ht="12" hidden="1" customHeight="1" x14ac:dyDescent="0.2">
      <c r="B50753" s="88"/>
      <c r="C50753" s="88"/>
      <c r="D50753" s="88"/>
      <c r="E50753" s="88"/>
      <c r="F50753" s="88"/>
      <c r="G50753" s="88"/>
      <c r="H50753" s="88"/>
      <c r="I50753" s="88"/>
      <c r="J50753" s="88"/>
      <c r="K50753" s="88"/>
    </row>
    <row r="50754" spans="2:11" ht="12" hidden="1" customHeight="1" x14ac:dyDescent="0.2">
      <c r="B50754" s="88"/>
      <c r="C50754" s="88"/>
      <c r="D50754" s="88"/>
      <c r="E50754" s="88"/>
      <c r="F50754" s="88"/>
      <c r="G50754" s="88"/>
      <c r="H50754" s="88"/>
      <c r="I50754" s="88"/>
      <c r="J50754" s="88"/>
      <c r="K50754" s="88"/>
    </row>
    <row r="50755" spans="2:11" ht="12" hidden="1" customHeight="1" x14ac:dyDescent="0.2">
      <c r="B50755" s="88"/>
      <c r="C50755" s="88"/>
      <c r="D50755" s="88"/>
      <c r="E50755" s="88"/>
      <c r="F50755" s="88"/>
      <c r="G50755" s="88"/>
      <c r="H50755" s="88"/>
      <c r="I50755" s="88"/>
      <c r="J50755" s="88"/>
      <c r="K50755" s="88"/>
    </row>
    <row r="50756" spans="2:11" ht="12" hidden="1" customHeight="1" x14ac:dyDescent="0.2">
      <c r="B50756" s="88"/>
      <c r="C50756" s="88"/>
      <c r="D50756" s="88"/>
      <c r="E50756" s="88"/>
      <c r="F50756" s="88"/>
      <c r="G50756" s="88"/>
      <c r="H50756" s="88"/>
      <c r="I50756" s="88"/>
      <c r="J50756" s="88"/>
      <c r="K50756" s="88"/>
    </row>
    <row r="50757" spans="2:11" ht="12" hidden="1" customHeight="1" x14ac:dyDescent="0.2">
      <c r="B50757" s="88"/>
      <c r="C50757" s="88"/>
      <c r="D50757" s="88"/>
      <c r="E50757" s="88"/>
      <c r="F50757" s="88"/>
      <c r="G50757" s="88"/>
      <c r="H50757" s="88"/>
      <c r="I50757" s="88"/>
      <c r="J50757" s="88"/>
      <c r="K50757" s="88"/>
    </row>
    <row r="50758" spans="2:11" ht="12" hidden="1" customHeight="1" x14ac:dyDescent="0.2">
      <c r="B50758" s="88"/>
      <c r="C50758" s="88"/>
      <c r="D50758" s="88"/>
      <c r="E50758" s="88"/>
      <c r="F50758" s="88"/>
      <c r="G50758" s="88"/>
      <c r="H50758" s="88"/>
      <c r="I50758" s="88"/>
      <c r="J50758" s="88"/>
      <c r="K50758" s="88"/>
    </row>
    <row r="50759" spans="2:11" ht="12" hidden="1" customHeight="1" x14ac:dyDescent="0.2">
      <c r="B50759" s="88"/>
      <c r="C50759" s="88"/>
      <c r="D50759" s="88"/>
      <c r="E50759" s="88"/>
      <c r="F50759" s="88"/>
      <c r="G50759" s="88"/>
      <c r="H50759" s="88"/>
      <c r="I50759" s="88"/>
      <c r="J50759" s="88"/>
      <c r="K50759" s="88"/>
    </row>
    <row r="50760" spans="2:11" ht="12" hidden="1" customHeight="1" x14ac:dyDescent="0.2">
      <c r="B50760" s="88"/>
      <c r="C50760" s="88"/>
      <c r="D50760" s="88"/>
      <c r="E50760" s="88"/>
      <c r="F50760" s="88"/>
      <c r="G50760" s="88"/>
      <c r="H50760" s="88"/>
      <c r="I50760" s="88"/>
      <c r="J50760" s="88"/>
      <c r="K50760" s="88"/>
    </row>
    <row r="50761" spans="2:11" ht="12" hidden="1" customHeight="1" x14ac:dyDescent="0.2">
      <c r="B50761" s="88"/>
      <c r="C50761" s="88"/>
      <c r="D50761" s="88"/>
      <c r="E50761" s="88"/>
      <c r="F50761" s="88"/>
      <c r="G50761" s="88"/>
      <c r="H50761" s="88"/>
      <c r="I50761" s="88"/>
      <c r="J50761" s="88"/>
      <c r="K50761" s="88"/>
    </row>
    <row r="50762" spans="2:11" ht="12" hidden="1" customHeight="1" x14ac:dyDescent="0.2">
      <c r="B50762" s="88"/>
      <c r="C50762" s="88"/>
      <c r="D50762" s="88"/>
      <c r="E50762" s="88"/>
      <c r="F50762" s="88"/>
      <c r="G50762" s="88"/>
      <c r="H50762" s="88"/>
      <c r="I50762" s="88"/>
      <c r="J50762" s="88"/>
      <c r="K50762" s="88"/>
    </row>
    <row r="50763" spans="2:11" ht="12" hidden="1" customHeight="1" x14ac:dyDescent="0.2">
      <c r="B50763" s="88"/>
      <c r="C50763" s="88"/>
      <c r="D50763" s="88"/>
      <c r="E50763" s="88"/>
      <c r="F50763" s="88"/>
      <c r="G50763" s="88"/>
      <c r="H50763" s="88"/>
      <c r="I50763" s="88"/>
      <c r="J50763" s="88"/>
      <c r="K50763" s="88"/>
    </row>
    <row r="50764" spans="2:11" ht="12" hidden="1" customHeight="1" x14ac:dyDescent="0.2">
      <c r="B50764" s="88"/>
      <c r="C50764" s="88"/>
      <c r="D50764" s="88"/>
      <c r="E50764" s="88"/>
      <c r="F50764" s="88"/>
      <c r="G50764" s="88"/>
      <c r="H50764" s="88"/>
      <c r="I50764" s="88"/>
      <c r="J50764" s="88"/>
      <c r="K50764" s="88"/>
    </row>
    <row r="50765" spans="2:11" ht="12" hidden="1" customHeight="1" x14ac:dyDescent="0.2">
      <c r="B50765" s="88"/>
      <c r="C50765" s="88"/>
      <c r="D50765" s="88"/>
      <c r="E50765" s="88"/>
      <c r="F50765" s="88"/>
      <c r="G50765" s="88"/>
      <c r="H50765" s="88"/>
      <c r="I50765" s="88"/>
      <c r="J50765" s="88"/>
      <c r="K50765" s="88"/>
    </row>
    <row r="50766" spans="2:11" ht="12" hidden="1" customHeight="1" x14ac:dyDescent="0.2">
      <c r="B50766" s="88"/>
      <c r="C50766" s="88"/>
      <c r="D50766" s="88"/>
      <c r="E50766" s="88"/>
      <c r="F50766" s="88"/>
      <c r="G50766" s="88"/>
      <c r="H50766" s="88"/>
      <c r="I50766" s="88"/>
      <c r="J50766" s="88"/>
      <c r="K50766" s="88"/>
    </row>
    <row r="50767" spans="2:11" ht="12" hidden="1" customHeight="1" x14ac:dyDescent="0.2">
      <c r="B50767" s="88"/>
      <c r="C50767" s="88"/>
      <c r="D50767" s="88"/>
      <c r="E50767" s="88"/>
      <c r="F50767" s="88"/>
      <c r="G50767" s="88"/>
      <c r="H50767" s="88"/>
      <c r="I50767" s="88"/>
      <c r="J50767" s="88"/>
      <c r="K50767" s="88"/>
    </row>
    <row r="50768" spans="2:11" ht="12" hidden="1" customHeight="1" x14ac:dyDescent="0.2">
      <c r="B50768" s="88"/>
      <c r="C50768" s="88"/>
      <c r="D50768" s="88"/>
      <c r="E50768" s="88"/>
      <c r="F50768" s="88"/>
      <c r="G50768" s="88"/>
      <c r="H50768" s="88"/>
      <c r="I50768" s="88"/>
      <c r="J50768" s="88"/>
      <c r="K50768" s="88"/>
    </row>
    <row r="50769" spans="2:11" ht="12" hidden="1" customHeight="1" x14ac:dyDescent="0.2">
      <c r="B50769" s="88"/>
      <c r="C50769" s="88"/>
      <c r="D50769" s="88"/>
      <c r="E50769" s="88"/>
      <c r="F50769" s="88"/>
      <c r="G50769" s="88"/>
      <c r="H50769" s="88"/>
      <c r="I50769" s="88"/>
      <c r="J50769" s="88"/>
      <c r="K50769" s="88"/>
    </row>
    <row r="50770" spans="2:11" ht="12" hidden="1" customHeight="1" x14ac:dyDescent="0.2">
      <c r="B50770" s="88"/>
      <c r="C50770" s="88"/>
      <c r="D50770" s="88"/>
      <c r="E50770" s="88"/>
      <c r="F50770" s="88"/>
      <c r="G50770" s="88"/>
      <c r="H50770" s="88"/>
      <c r="I50770" s="88"/>
      <c r="J50770" s="88"/>
      <c r="K50770" s="88"/>
    </row>
    <row r="50771" spans="2:11" ht="12" hidden="1" customHeight="1" x14ac:dyDescent="0.2">
      <c r="B50771" s="88"/>
      <c r="C50771" s="88"/>
      <c r="D50771" s="88"/>
      <c r="E50771" s="88"/>
      <c r="F50771" s="88"/>
      <c r="G50771" s="88"/>
      <c r="H50771" s="88"/>
      <c r="I50771" s="88"/>
      <c r="J50771" s="88"/>
      <c r="K50771" s="88"/>
    </row>
    <row r="50772" spans="2:11" ht="12" hidden="1" customHeight="1" x14ac:dyDescent="0.2">
      <c r="B50772" s="88"/>
      <c r="C50772" s="88"/>
      <c r="D50772" s="88"/>
      <c r="E50772" s="88"/>
      <c r="F50772" s="88"/>
      <c r="G50772" s="88"/>
      <c r="H50772" s="88"/>
      <c r="I50772" s="88"/>
      <c r="J50772" s="88"/>
      <c r="K50772" s="88"/>
    </row>
    <row r="50773" spans="2:11" ht="12" hidden="1" customHeight="1" x14ac:dyDescent="0.2">
      <c r="B50773" s="88"/>
      <c r="C50773" s="88"/>
      <c r="D50773" s="88"/>
      <c r="E50773" s="88"/>
      <c r="F50773" s="88"/>
      <c r="G50773" s="88"/>
      <c r="H50773" s="88"/>
      <c r="I50773" s="88"/>
      <c r="J50773" s="88"/>
      <c r="K50773" s="88"/>
    </row>
    <row r="50774" spans="2:11" ht="12" hidden="1" customHeight="1" x14ac:dyDescent="0.2">
      <c r="B50774" s="88"/>
      <c r="C50774" s="88"/>
      <c r="D50774" s="88"/>
      <c r="E50774" s="88"/>
      <c r="F50774" s="88"/>
      <c r="G50774" s="88"/>
      <c r="H50774" s="88"/>
      <c r="I50774" s="88"/>
      <c r="J50774" s="88"/>
      <c r="K50774" s="88"/>
    </row>
    <row r="50775" spans="2:11" ht="12" hidden="1" customHeight="1" x14ac:dyDescent="0.2">
      <c r="B50775" s="88"/>
      <c r="C50775" s="88"/>
      <c r="D50775" s="88"/>
      <c r="E50775" s="88"/>
      <c r="F50775" s="88"/>
      <c r="G50775" s="88"/>
      <c r="H50775" s="88"/>
      <c r="I50775" s="88"/>
      <c r="J50775" s="88"/>
      <c r="K50775" s="88"/>
    </row>
    <row r="50776" spans="2:11" ht="12" hidden="1" customHeight="1" x14ac:dyDescent="0.2">
      <c r="B50776" s="88"/>
      <c r="C50776" s="88"/>
      <c r="D50776" s="88"/>
      <c r="E50776" s="88"/>
      <c r="F50776" s="88"/>
      <c r="G50776" s="88"/>
      <c r="H50776" s="88"/>
      <c r="I50776" s="88"/>
      <c r="J50776" s="88"/>
      <c r="K50776" s="88"/>
    </row>
    <row r="50777" spans="2:11" ht="12" hidden="1" customHeight="1" x14ac:dyDescent="0.2">
      <c r="B50777" s="88"/>
      <c r="C50777" s="88"/>
      <c r="D50777" s="88"/>
      <c r="E50777" s="88"/>
      <c r="F50777" s="88"/>
      <c r="G50777" s="88"/>
      <c r="H50777" s="88"/>
      <c r="I50777" s="88"/>
      <c r="J50777" s="88"/>
      <c r="K50777" s="88"/>
    </row>
    <row r="50778" spans="2:11" ht="12" hidden="1" customHeight="1" x14ac:dyDescent="0.2">
      <c r="B50778" s="88"/>
      <c r="C50778" s="88"/>
      <c r="D50778" s="88"/>
      <c r="E50778" s="88"/>
      <c r="F50778" s="88"/>
      <c r="G50778" s="88"/>
      <c r="H50778" s="88"/>
      <c r="I50778" s="88"/>
      <c r="J50778" s="88"/>
      <c r="K50778" s="88"/>
    </row>
    <row r="50779" spans="2:11" ht="12" hidden="1" customHeight="1" x14ac:dyDescent="0.2">
      <c r="B50779" s="88"/>
      <c r="C50779" s="88"/>
      <c r="D50779" s="88"/>
      <c r="E50779" s="88"/>
      <c r="F50779" s="88"/>
      <c r="G50779" s="88"/>
      <c r="H50779" s="88"/>
      <c r="I50779" s="88"/>
      <c r="J50779" s="88"/>
      <c r="K50779" s="88"/>
    </row>
    <row r="50780" spans="2:11" ht="12" hidden="1" customHeight="1" x14ac:dyDescent="0.2">
      <c r="B50780" s="88"/>
      <c r="C50780" s="88"/>
      <c r="D50780" s="88"/>
      <c r="E50780" s="88"/>
      <c r="F50780" s="88"/>
      <c r="G50780" s="88"/>
      <c r="H50780" s="88"/>
      <c r="I50780" s="88"/>
      <c r="J50780" s="88"/>
      <c r="K50780" s="88"/>
    </row>
    <row r="50781" spans="2:11" ht="12" hidden="1" customHeight="1" x14ac:dyDescent="0.2">
      <c r="B50781" s="88"/>
      <c r="C50781" s="88"/>
      <c r="D50781" s="88"/>
      <c r="E50781" s="88"/>
      <c r="F50781" s="88"/>
      <c r="G50781" s="88"/>
      <c r="H50781" s="88"/>
      <c r="I50781" s="88"/>
      <c r="J50781" s="88"/>
      <c r="K50781" s="88"/>
    </row>
    <row r="50782" spans="2:11" ht="12" hidden="1" customHeight="1" x14ac:dyDescent="0.2">
      <c r="B50782" s="88"/>
      <c r="C50782" s="88"/>
      <c r="D50782" s="88"/>
      <c r="E50782" s="88"/>
      <c r="F50782" s="88"/>
      <c r="G50782" s="88"/>
      <c r="H50782" s="88"/>
      <c r="I50782" s="88"/>
      <c r="J50782" s="88"/>
      <c r="K50782" s="88"/>
    </row>
    <row r="50783" spans="2:11" ht="12" hidden="1" customHeight="1" x14ac:dyDescent="0.2">
      <c r="B50783" s="88"/>
      <c r="C50783" s="88"/>
      <c r="D50783" s="88"/>
      <c r="E50783" s="88"/>
      <c r="F50783" s="88"/>
      <c r="G50783" s="88"/>
      <c r="H50783" s="88"/>
      <c r="I50783" s="88"/>
      <c r="J50783" s="88"/>
      <c r="K50783" s="88"/>
    </row>
    <row r="50784" spans="2:11" ht="12" hidden="1" customHeight="1" x14ac:dyDescent="0.2">
      <c r="B50784" s="88"/>
      <c r="C50784" s="88"/>
      <c r="D50784" s="88"/>
      <c r="E50784" s="88"/>
      <c r="F50784" s="88"/>
      <c r="G50784" s="88"/>
      <c r="H50784" s="88"/>
      <c r="I50784" s="88"/>
      <c r="J50784" s="88"/>
      <c r="K50784" s="88"/>
    </row>
    <row r="50785" spans="2:11" ht="12" hidden="1" customHeight="1" x14ac:dyDescent="0.2">
      <c r="B50785" s="88"/>
      <c r="C50785" s="88"/>
      <c r="D50785" s="88"/>
      <c r="E50785" s="88"/>
      <c r="F50785" s="88"/>
      <c r="G50785" s="88"/>
      <c r="H50785" s="88"/>
      <c r="I50785" s="88"/>
      <c r="J50785" s="88"/>
      <c r="K50785" s="88"/>
    </row>
    <row r="50786" spans="2:11" ht="12" hidden="1" customHeight="1" x14ac:dyDescent="0.2">
      <c r="B50786" s="88"/>
      <c r="C50786" s="88"/>
      <c r="D50786" s="88"/>
      <c r="E50786" s="88"/>
      <c r="F50786" s="88"/>
      <c r="G50786" s="88"/>
      <c r="H50786" s="88"/>
      <c r="I50786" s="88"/>
      <c r="J50786" s="88"/>
      <c r="K50786" s="88"/>
    </row>
    <row r="50787" spans="2:11" ht="12" hidden="1" customHeight="1" x14ac:dyDescent="0.2">
      <c r="B50787" s="88"/>
      <c r="C50787" s="88"/>
      <c r="D50787" s="88"/>
      <c r="E50787" s="88"/>
      <c r="F50787" s="88"/>
      <c r="G50787" s="88"/>
      <c r="H50787" s="88"/>
      <c r="I50787" s="88"/>
      <c r="J50787" s="88"/>
      <c r="K50787" s="88"/>
    </row>
    <row r="50788" spans="2:11" ht="12" hidden="1" customHeight="1" x14ac:dyDescent="0.2">
      <c r="B50788" s="88"/>
      <c r="C50788" s="88"/>
      <c r="D50788" s="88"/>
      <c r="E50788" s="88"/>
      <c r="F50788" s="88"/>
      <c r="G50788" s="88"/>
      <c r="H50788" s="88"/>
      <c r="I50788" s="88"/>
      <c r="J50788" s="88"/>
      <c r="K50788" s="88"/>
    </row>
    <row r="50789" spans="2:11" ht="12" hidden="1" customHeight="1" x14ac:dyDescent="0.2">
      <c r="B50789" s="88"/>
      <c r="C50789" s="88"/>
      <c r="D50789" s="88"/>
      <c r="E50789" s="88"/>
      <c r="F50789" s="88"/>
      <c r="G50789" s="88"/>
      <c r="H50789" s="88"/>
      <c r="I50789" s="88"/>
      <c r="J50789" s="88"/>
      <c r="K50789" s="88"/>
    </row>
    <row r="50790" spans="2:11" ht="12" hidden="1" customHeight="1" x14ac:dyDescent="0.2">
      <c r="B50790" s="88"/>
      <c r="C50790" s="88"/>
      <c r="D50790" s="88"/>
      <c r="E50790" s="88"/>
      <c r="F50790" s="88"/>
      <c r="G50790" s="88"/>
      <c r="H50790" s="88"/>
      <c r="I50790" s="88"/>
      <c r="J50790" s="88"/>
      <c r="K50790" s="88"/>
    </row>
    <row r="50791" spans="2:11" ht="12" hidden="1" customHeight="1" x14ac:dyDescent="0.2">
      <c r="B50791" s="88"/>
      <c r="C50791" s="88"/>
      <c r="D50791" s="88"/>
      <c r="E50791" s="88"/>
      <c r="F50791" s="88"/>
      <c r="G50791" s="88"/>
      <c r="H50791" s="88"/>
      <c r="I50791" s="88"/>
      <c r="J50791" s="88"/>
      <c r="K50791" s="88"/>
    </row>
    <row r="50792" spans="2:11" ht="12" hidden="1" customHeight="1" x14ac:dyDescent="0.2">
      <c r="B50792" s="88"/>
      <c r="C50792" s="88"/>
      <c r="D50792" s="88"/>
      <c r="E50792" s="88"/>
      <c r="F50792" s="88"/>
      <c r="G50792" s="88"/>
      <c r="H50792" s="88"/>
      <c r="I50792" s="88"/>
      <c r="J50792" s="88"/>
      <c r="K50792" s="88"/>
    </row>
    <row r="50793" spans="2:11" ht="12" hidden="1" customHeight="1" x14ac:dyDescent="0.2">
      <c r="B50793" s="88"/>
      <c r="C50793" s="88"/>
      <c r="D50793" s="88"/>
      <c r="E50793" s="88"/>
      <c r="F50793" s="88"/>
      <c r="G50793" s="88"/>
      <c r="H50793" s="88"/>
      <c r="I50793" s="88"/>
      <c r="J50793" s="88"/>
      <c r="K50793" s="88"/>
    </row>
    <row r="50794" spans="2:11" ht="12" hidden="1" customHeight="1" x14ac:dyDescent="0.2">
      <c r="B50794" s="88"/>
      <c r="C50794" s="88"/>
      <c r="D50794" s="88"/>
      <c r="E50794" s="88"/>
      <c r="F50794" s="88"/>
      <c r="G50794" s="88"/>
      <c r="H50794" s="88"/>
      <c r="I50794" s="88"/>
      <c r="J50794" s="88"/>
      <c r="K50794" s="88"/>
    </row>
    <row r="50795" spans="2:11" ht="12" hidden="1" customHeight="1" x14ac:dyDescent="0.2">
      <c r="B50795" s="88"/>
      <c r="C50795" s="88"/>
      <c r="D50795" s="88"/>
      <c r="E50795" s="88"/>
      <c r="F50795" s="88"/>
      <c r="G50795" s="88"/>
      <c r="H50795" s="88"/>
      <c r="I50795" s="88"/>
      <c r="J50795" s="88"/>
      <c r="K50795" s="88"/>
    </row>
    <row r="50796" spans="2:11" ht="12" hidden="1" customHeight="1" x14ac:dyDescent="0.2">
      <c r="B50796" s="88"/>
      <c r="C50796" s="88"/>
      <c r="D50796" s="88"/>
      <c r="E50796" s="88"/>
      <c r="F50796" s="88"/>
      <c r="G50796" s="88"/>
      <c r="H50796" s="88"/>
      <c r="I50796" s="88"/>
      <c r="J50796" s="88"/>
      <c r="K50796" s="88"/>
    </row>
    <row r="50797" spans="2:11" ht="12" hidden="1" customHeight="1" x14ac:dyDescent="0.2">
      <c r="B50797" s="88"/>
      <c r="C50797" s="88"/>
      <c r="D50797" s="88"/>
      <c r="E50797" s="88"/>
      <c r="F50797" s="88"/>
      <c r="G50797" s="88"/>
      <c r="H50797" s="88"/>
      <c r="I50797" s="88"/>
      <c r="J50797" s="88"/>
      <c r="K50797" s="88"/>
    </row>
    <row r="50798" spans="2:11" ht="12" hidden="1" customHeight="1" x14ac:dyDescent="0.2">
      <c r="B50798" s="88"/>
      <c r="C50798" s="88"/>
      <c r="D50798" s="88"/>
      <c r="E50798" s="88"/>
      <c r="F50798" s="88"/>
      <c r="G50798" s="88"/>
      <c r="H50798" s="88"/>
      <c r="I50798" s="88"/>
      <c r="J50798" s="88"/>
      <c r="K50798" s="88"/>
    </row>
    <row r="50799" spans="2:11" ht="12" hidden="1" customHeight="1" x14ac:dyDescent="0.2">
      <c r="B50799" s="88"/>
      <c r="C50799" s="88"/>
      <c r="D50799" s="88"/>
      <c r="E50799" s="88"/>
      <c r="F50799" s="88"/>
      <c r="G50799" s="88"/>
      <c r="H50799" s="88"/>
      <c r="I50799" s="88"/>
      <c r="J50799" s="88"/>
      <c r="K50799" s="88"/>
    </row>
    <row r="50800" spans="2:11" ht="12" hidden="1" customHeight="1" x14ac:dyDescent="0.2">
      <c r="B50800" s="88"/>
      <c r="C50800" s="88"/>
      <c r="D50800" s="88"/>
      <c r="E50800" s="88"/>
      <c r="F50800" s="88"/>
      <c r="G50800" s="88"/>
      <c r="H50800" s="88"/>
      <c r="I50800" s="88"/>
      <c r="J50800" s="88"/>
      <c r="K50800" s="88"/>
    </row>
    <row r="50801" spans="2:11" ht="12" hidden="1" customHeight="1" x14ac:dyDescent="0.2">
      <c r="B50801" s="88"/>
      <c r="C50801" s="88"/>
      <c r="D50801" s="88"/>
      <c r="E50801" s="88"/>
      <c r="F50801" s="88"/>
      <c r="G50801" s="88"/>
      <c r="H50801" s="88"/>
      <c r="I50801" s="88"/>
      <c r="J50801" s="88"/>
      <c r="K50801" s="88"/>
    </row>
    <row r="50802" spans="2:11" ht="12" hidden="1" customHeight="1" x14ac:dyDescent="0.2">
      <c r="B50802" s="88"/>
      <c r="C50802" s="88"/>
      <c r="D50802" s="88"/>
      <c r="E50802" s="88"/>
      <c r="F50802" s="88"/>
      <c r="G50802" s="88"/>
      <c r="H50802" s="88"/>
      <c r="I50802" s="88"/>
      <c r="J50802" s="88"/>
      <c r="K50802" s="88"/>
    </row>
    <row r="50803" spans="2:11" ht="12" hidden="1" customHeight="1" x14ac:dyDescent="0.2">
      <c r="B50803" s="88"/>
      <c r="C50803" s="88"/>
      <c r="D50803" s="88"/>
      <c r="E50803" s="88"/>
      <c r="F50803" s="88"/>
      <c r="G50803" s="88"/>
      <c r="H50803" s="88"/>
      <c r="I50803" s="88"/>
      <c r="J50803" s="88"/>
      <c r="K50803" s="88"/>
    </row>
    <row r="50804" spans="2:11" ht="12" hidden="1" customHeight="1" x14ac:dyDescent="0.2">
      <c r="B50804" s="88"/>
      <c r="C50804" s="88"/>
      <c r="D50804" s="88"/>
      <c r="E50804" s="88"/>
      <c r="F50804" s="88"/>
      <c r="G50804" s="88"/>
      <c r="H50804" s="88"/>
      <c r="I50804" s="88"/>
      <c r="J50804" s="88"/>
      <c r="K50804" s="88"/>
    </row>
    <row r="50805" spans="2:11" ht="12" hidden="1" customHeight="1" x14ac:dyDescent="0.2">
      <c r="B50805" s="88"/>
      <c r="C50805" s="88"/>
      <c r="D50805" s="88"/>
      <c r="E50805" s="88"/>
      <c r="F50805" s="88"/>
      <c r="G50805" s="88"/>
      <c r="H50805" s="88"/>
      <c r="I50805" s="88"/>
      <c r="J50805" s="88"/>
      <c r="K50805" s="88"/>
    </row>
    <row r="50806" spans="2:11" ht="12" hidden="1" customHeight="1" x14ac:dyDescent="0.2">
      <c r="B50806" s="88"/>
      <c r="C50806" s="88"/>
      <c r="D50806" s="88"/>
      <c r="E50806" s="88"/>
      <c r="F50806" s="88"/>
      <c r="G50806" s="88"/>
      <c r="H50806" s="88"/>
      <c r="I50806" s="88"/>
      <c r="J50806" s="88"/>
      <c r="K50806" s="88"/>
    </row>
    <row r="50807" spans="2:11" ht="12" hidden="1" customHeight="1" x14ac:dyDescent="0.2">
      <c r="B50807" s="88"/>
      <c r="C50807" s="88"/>
      <c r="D50807" s="88"/>
      <c r="E50807" s="88"/>
      <c r="F50807" s="88"/>
      <c r="G50807" s="88"/>
      <c r="H50807" s="88"/>
      <c r="I50807" s="88"/>
      <c r="J50807" s="88"/>
      <c r="K50807" s="88"/>
    </row>
    <row r="50808" spans="2:11" ht="12" hidden="1" customHeight="1" x14ac:dyDescent="0.2">
      <c r="B50808" s="88"/>
      <c r="C50808" s="88"/>
      <c r="D50808" s="88"/>
      <c r="E50808" s="88"/>
      <c r="F50808" s="88"/>
      <c r="G50808" s="88"/>
      <c r="H50808" s="88"/>
      <c r="I50808" s="88"/>
      <c r="J50808" s="88"/>
      <c r="K50808" s="88"/>
    </row>
    <row r="50809" spans="2:11" ht="12" hidden="1" customHeight="1" x14ac:dyDescent="0.2">
      <c r="B50809" s="88"/>
      <c r="C50809" s="88"/>
      <c r="D50809" s="88"/>
      <c r="E50809" s="88"/>
      <c r="F50809" s="88"/>
      <c r="G50809" s="88"/>
      <c r="H50809" s="88"/>
      <c r="I50809" s="88"/>
      <c r="J50809" s="88"/>
      <c r="K50809" s="88"/>
    </row>
    <row r="50810" spans="2:11" ht="12" hidden="1" customHeight="1" x14ac:dyDescent="0.2">
      <c r="B50810" s="88"/>
      <c r="C50810" s="88"/>
      <c r="D50810" s="88"/>
      <c r="E50810" s="88"/>
      <c r="F50810" s="88"/>
      <c r="G50810" s="88"/>
      <c r="H50810" s="88"/>
      <c r="I50810" s="88"/>
      <c r="J50810" s="88"/>
      <c r="K50810" s="88"/>
    </row>
    <row r="50811" spans="2:11" ht="12" hidden="1" customHeight="1" x14ac:dyDescent="0.2">
      <c r="B50811" s="88"/>
      <c r="C50811" s="88"/>
      <c r="D50811" s="88"/>
      <c r="E50811" s="88"/>
      <c r="F50811" s="88"/>
      <c r="G50811" s="88"/>
      <c r="H50811" s="88"/>
      <c r="I50811" s="88"/>
      <c r="J50811" s="88"/>
      <c r="K50811" s="88"/>
    </row>
    <row r="50812" spans="2:11" ht="12" hidden="1" customHeight="1" x14ac:dyDescent="0.2">
      <c r="B50812" s="88"/>
      <c r="C50812" s="88"/>
      <c r="D50812" s="88"/>
      <c r="E50812" s="88"/>
      <c r="F50812" s="88"/>
      <c r="G50812" s="88"/>
      <c r="H50812" s="88"/>
      <c r="I50812" s="88"/>
      <c r="J50812" s="88"/>
      <c r="K50812" s="88"/>
    </row>
    <row r="50813" spans="2:11" ht="12" hidden="1" customHeight="1" x14ac:dyDescent="0.2">
      <c r="B50813" s="88"/>
      <c r="C50813" s="88"/>
      <c r="D50813" s="88"/>
      <c r="E50813" s="88"/>
      <c r="F50813" s="88"/>
      <c r="G50813" s="88"/>
      <c r="H50813" s="88"/>
      <c r="I50813" s="88"/>
      <c r="J50813" s="88"/>
      <c r="K50813" s="88"/>
    </row>
    <row r="50814" spans="2:11" ht="12" hidden="1" customHeight="1" x14ac:dyDescent="0.2">
      <c r="B50814" s="88"/>
      <c r="C50814" s="88"/>
      <c r="D50814" s="88"/>
      <c r="E50814" s="88"/>
      <c r="F50814" s="88"/>
      <c r="G50814" s="88"/>
      <c r="H50814" s="88"/>
      <c r="I50814" s="88"/>
      <c r="J50814" s="88"/>
      <c r="K50814" s="88"/>
    </row>
    <row r="50815" spans="2:11" ht="12" hidden="1" customHeight="1" x14ac:dyDescent="0.2">
      <c r="B50815" s="88"/>
      <c r="C50815" s="88"/>
      <c r="D50815" s="88"/>
      <c r="E50815" s="88"/>
      <c r="F50815" s="88"/>
      <c r="G50815" s="88"/>
      <c r="H50815" s="88"/>
      <c r="I50815" s="88"/>
      <c r="J50815" s="88"/>
      <c r="K50815" s="88"/>
    </row>
    <row r="50816" spans="2:11" ht="12" hidden="1" customHeight="1" x14ac:dyDescent="0.2">
      <c r="B50816" s="88"/>
      <c r="C50816" s="88"/>
      <c r="D50816" s="88"/>
      <c r="E50816" s="88"/>
      <c r="F50816" s="88"/>
      <c r="G50816" s="88"/>
      <c r="H50816" s="88"/>
      <c r="I50816" s="88"/>
      <c r="J50816" s="88"/>
      <c r="K50816" s="88"/>
    </row>
    <row r="50817" spans="2:11" ht="12" hidden="1" customHeight="1" x14ac:dyDescent="0.2">
      <c r="B50817" s="88"/>
      <c r="C50817" s="88"/>
      <c r="D50817" s="88"/>
      <c r="E50817" s="88"/>
      <c r="F50817" s="88"/>
      <c r="G50817" s="88"/>
      <c r="H50817" s="88"/>
      <c r="I50817" s="88"/>
      <c r="J50817" s="88"/>
      <c r="K50817" s="88"/>
    </row>
    <row r="50818" spans="2:11" ht="12" hidden="1" customHeight="1" x14ac:dyDescent="0.2">
      <c r="B50818" s="88"/>
      <c r="C50818" s="88"/>
      <c r="D50818" s="88"/>
      <c r="E50818" s="88"/>
      <c r="F50818" s="88"/>
      <c r="G50818" s="88"/>
      <c r="H50818" s="88"/>
      <c r="I50818" s="88"/>
      <c r="J50818" s="88"/>
      <c r="K50818" s="88"/>
    </row>
    <row r="50819" spans="2:11" ht="12" hidden="1" customHeight="1" x14ac:dyDescent="0.2">
      <c r="B50819" s="88"/>
      <c r="C50819" s="88"/>
      <c r="D50819" s="88"/>
      <c r="E50819" s="88"/>
      <c r="F50819" s="88"/>
      <c r="G50819" s="88"/>
      <c r="H50819" s="88"/>
      <c r="I50819" s="88"/>
      <c r="J50819" s="88"/>
      <c r="K50819" s="88"/>
    </row>
    <row r="50820" spans="2:11" ht="12" hidden="1" customHeight="1" x14ac:dyDescent="0.2">
      <c r="B50820" s="88"/>
      <c r="C50820" s="88"/>
      <c r="D50820" s="88"/>
      <c r="E50820" s="88"/>
      <c r="F50820" s="88"/>
      <c r="G50820" s="88"/>
      <c r="H50820" s="88"/>
      <c r="I50820" s="88"/>
      <c r="J50820" s="88"/>
      <c r="K50820" s="88"/>
    </row>
    <row r="50821" spans="2:11" ht="12" hidden="1" customHeight="1" x14ac:dyDescent="0.2">
      <c r="B50821" s="88"/>
      <c r="C50821" s="88"/>
      <c r="D50821" s="88"/>
      <c r="E50821" s="88"/>
      <c r="F50821" s="88"/>
      <c r="G50821" s="88"/>
      <c r="H50821" s="88"/>
      <c r="I50821" s="88"/>
      <c r="J50821" s="88"/>
      <c r="K50821" s="88"/>
    </row>
    <row r="50822" spans="2:11" ht="12" hidden="1" customHeight="1" x14ac:dyDescent="0.2">
      <c r="B50822" s="88"/>
      <c r="C50822" s="88"/>
      <c r="D50822" s="88"/>
      <c r="E50822" s="88"/>
      <c r="F50822" s="88"/>
      <c r="G50822" s="88"/>
      <c r="H50822" s="88"/>
      <c r="I50822" s="88"/>
      <c r="J50822" s="88"/>
      <c r="K50822" s="88"/>
    </row>
    <row r="50823" spans="2:11" ht="12" hidden="1" customHeight="1" x14ac:dyDescent="0.2">
      <c r="B50823" s="88"/>
      <c r="C50823" s="88"/>
      <c r="D50823" s="88"/>
      <c r="E50823" s="88"/>
      <c r="F50823" s="88"/>
      <c r="G50823" s="88"/>
      <c r="H50823" s="88"/>
      <c r="I50823" s="88"/>
      <c r="J50823" s="88"/>
      <c r="K50823" s="88"/>
    </row>
    <row r="50824" spans="2:11" ht="12" hidden="1" customHeight="1" x14ac:dyDescent="0.2">
      <c r="B50824" s="88"/>
      <c r="C50824" s="88"/>
      <c r="D50824" s="88"/>
      <c r="E50824" s="88"/>
      <c r="F50824" s="88"/>
      <c r="G50824" s="88"/>
      <c r="H50824" s="88"/>
      <c r="I50824" s="88"/>
      <c r="J50824" s="88"/>
      <c r="K50824" s="88"/>
    </row>
    <row r="50825" spans="2:11" ht="12" hidden="1" customHeight="1" x14ac:dyDescent="0.2">
      <c r="B50825" s="88"/>
      <c r="C50825" s="88"/>
      <c r="D50825" s="88"/>
      <c r="E50825" s="88"/>
      <c r="F50825" s="88"/>
      <c r="G50825" s="88"/>
      <c r="H50825" s="88"/>
      <c r="I50825" s="88"/>
      <c r="J50825" s="88"/>
      <c r="K50825" s="88"/>
    </row>
    <row r="50826" spans="2:11" ht="12" hidden="1" customHeight="1" x14ac:dyDescent="0.2">
      <c r="B50826" s="88"/>
      <c r="C50826" s="88"/>
      <c r="D50826" s="88"/>
      <c r="E50826" s="88"/>
      <c r="F50826" s="88"/>
      <c r="G50826" s="88"/>
      <c r="H50826" s="88"/>
      <c r="I50826" s="88"/>
      <c r="J50826" s="88"/>
      <c r="K50826" s="88"/>
    </row>
    <row r="50827" spans="2:11" ht="12" hidden="1" customHeight="1" x14ac:dyDescent="0.2">
      <c r="B50827" s="88"/>
      <c r="C50827" s="88"/>
      <c r="D50827" s="88"/>
      <c r="E50827" s="88"/>
      <c r="F50827" s="88"/>
      <c r="G50827" s="88"/>
      <c r="H50827" s="88"/>
      <c r="I50827" s="88"/>
      <c r="J50827" s="88"/>
      <c r="K50827" s="88"/>
    </row>
    <row r="50828" spans="2:11" ht="12" hidden="1" customHeight="1" x14ac:dyDescent="0.2">
      <c r="B50828" s="88"/>
      <c r="C50828" s="88"/>
      <c r="D50828" s="88"/>
      <c r="E50828" s="88"/>
      <c r="F50828" s="88"/>
      <c r="G50828" s="88"/>
      <c r="H50828" s="88"/>
      <c r="I50828" s="88"/>
      <c r="J50828" s="88"/>
      <c r="K50828" s="88"/>
    </row>
    <row r="50829" spans="2:11" ht="12" hidden="1" customHeight="1" x14ac:dyDescent="0.2">
      <c r="B50829" s="88"/>
      <c r="C50829" s="88"/>
      <c r="D50829" s="88"/>
      <c r="E50829" s="88"/>
      <c r="F50829" s="88"/>
      <c r="G50829" s="88"/>
      <c r="H50829" s="88"/>
      <c r="I50829" s="88"/>
      <c r="J50829" s="88"/>
      <c r="K50829" s="88"/>
    </row>
    <row r="50830" spans="2:11" ht="12" hidden="1" customHeight="1" x14ac:dyDescent="0.2">
      <c r="B50830" s="88"/>
      <c r="C50830" s="88"/>
      <c r="D50830" s="88"/>
      <c r="E50830" s="88"/>
      <c r="F50830" s="88"/>
      <c r="G50830" s="88"/>
      <c r="H50830" s="88"/>
      <c r="I50830" s="88"/>
      <c r="J50830" s="88"/>
      <c r="K50830" s="88"/>
    </row>
    <row r="50831" spans="2:11" ht="12" hidden="1" customHeight="1" x14ac:dyDescent="0.2">
      <c r="B50831" s="88"/>
      <c r="C50831" s="88"/>
      <c r="D50831" s="88"/>
      <c r="E50831" s="88"/>
      <c r="F50831" s="88"/>
      <c r="G50831" s="88"/>
      <c r="H50831" s="88"/>
      <c r="I50831" s="88"/>
      <c r="J50831" s="88"/>
      <c r="K50831" s="88"/>
    </row>
    <row r="50832" spans="2:11" ht="12" hidden="1" customHeight="1" x14ac:dyDescent="0.2">
      <c r="B50832" s="88"/>
      <c r="C50832" s="88"/>
      <c r="D50832" s="88"/>
      <c r="E50832" s="88"/>
      <c r="F50832" s="88"/>
      <c r="G50832" s="88"/>
      <c r="H50832" s="88"/>
      <c r="I50832" s="88"/>
      <c r="J50832" s="88"/>
      <c r="K50832" s="88"/>
    </row>
    <row r="50833" spans="2:11" ht="12" hidden="1" customHeight="1" x14ac:dyDescent="0.2">
      <c r="B50833" s="88"/>
      <c r="C50833" s="88"/>
      <c r="D50833" s="88"/>
      <c r="E50833" s="88"/>
      <c r="F50833" s="88"/>
      <c r="G50833" s="88"/>
      <c r="H50833" s="88"/>
      <c r="I50833" s="88"/>
      <c r="J50833" s="88"/>
      <c r="K50833" s="88"/>
    </row>
    <row r="50834" spans="2:11" ht="12" hidden="1" customHeight="1" x14ac:dyDescent="0.2">
      <c r="B50834" s="88"/>
      <c r="C50834" s="88"/>
      <c r="D50834" s="88"/>
      <c r="E50834" s="88"/>
      <c r="F50834" s="88"/>
      <c r="G50834" s="88"/>
      <c r="H50834" s="88"/>
      <c r="I50834" s="88"/>
      <c r="J50834" s="88"/>
      <c r="K50834" s="88"/>
    </row>
    <row r="50835" spans="2:11" ht="12" hidden="1" customHeight="1" x14ac:dyDescent="0.2">
      <c r="B50835" s="88"/>
      <c r="C50835" s="88"/>
      <c r="D50835" s="88"/>
      <c r="E50835" s="88"/>
      <c r="F50835" s="88"/>
      <c r="G50835" s="88"/>
      <c r="H50835" s="88"/>
      <c r="I50835" s="88"/>
      <c r="J50835" s="88"/>
      <c r="K50835" s="88"/>
    </row>
    <row r="50836" spans="2:11" ht="12" hidden="1" customHeight="1" x14ac:dyDescent="0.2">
      <c r="B50836" s="88"/>
      <c r="C50836" s="88"/>
      <c r="D50836" s="88"/>
      <c r="E50836" s="88"/>
      <c r="F50836" s="88"/>
      <c r="G50836" s="88"/>
      <c r="H50836" s="88"/>
      <c r="I50836" s="88"/>
      <c r="J50836" s="88"/>
      <c r="K50836" s="88"/>
    </row>
    <row r="50837" spans="2:11" ht="12" hidden="1" customHeight="1" x14ac:dyDescent="0.2">
      <c r="B50837" s="88"/>
      <c r="C50837" s="88"/>
      <c r="D50837" s="88"/>
      <c r="E50837" s="88"/>
      <c r="F50837" s="88"/>
      <c r="G50837" s="88"/>
      <c r="H50837" s="88"/>
      <c r="I50837" s="88"/>
      <c r="J50837" s="88"/>
      <c r="K50837" s="88"/>
    </row>
    <row r="50838" spans="2:11" ht="12" hidden="1" customHeight="1" x14ac:dyDescent="0.2">
      <c r="B50838" s="88"/>
      <c r="C50838" s="88"/>
      <c r="D50838" s="88"/>
      <c r="E50838" s="88"/>
      <c r="F50838" s="88"/>
      <c r="G50838" s="88"/>
      <c r="H50838" s="88"/>
      <c r="I50838" s="88"/>
      <c r="J50838" s="88"/>
      <c r="K50838" s="88"/>
    </row>
    <row r="50839" spans="2:11" ht="12" hidden="1" customHeight="1" x14ac:dyDescent="0.2">
      <c r="B50839" s="88"/>
      <c r="C50839" s="88"/>
      <c r="D50839" s="88"/>
      <c r="E50839" s="88"/>
      <c r="F50839" s="88"/>
      <c r="G50839" s="88"/>
      <c r="H50839" s="88"/>
      <c r="I50839" s="88"/>
      <c r="J50839" s="88"/>
      <c r="K50839" s="88"/>
    </row>
    <row r="50840" spans="2:11" ht="12" hidden="1" customHeight="1" x14ac:dyDescent="0.2">
      <c r="B50840" s="88"/>
      <c r="C50840" s="88"/>
      <c r="D50840" s="88"/>
      <c r="E50840" s="88"/>
      <c r="F50840" s="88"/>
      <c r="G50840" s="88"/>
      <c r="H50840" s="88"/>
      <c r="I50840" s="88"/>
      <c r="J50840" s="88"/>
      <c r="K50840" s="88"/>
    </row>
    <row r="50841" spans="2:11" ht="12" hidden="1" customHeight="1" x14ac:dyDescent="0.2">
      <c r="B50841" s="88"/>
      <c r="C50841" s="88"/>
      <c r="D50841" s="88"/>
      <c r="E50841" s="88"/>
      <c r="F50841" s="88"/>
      <c r="G50841" s="88"/>
      <c r="H50841" s="88"/>
      <c r="I50841" s="88"/>
      <c r="J50841" s="88"/>
      <c r="K50841" s="88"/>
    </row>
    <row r="50842" spans="2:11" ht="12" hidden="1" customHeight="1" x14ac:dyDescent="0.2">
      <c r="B50842" s="88"/>
      <c r="C50842" s="88"/>
      <c r="D50842" s="88"/>
      <c r="E50842" s="88"/>
      <c r="F50842" s="88"/>
      <c r="G50842" s="88"/>
      <c r="H50842" s="88"/>
      <c r="I50842" s="88"/>
      <c r="J50842" s="88"/>
      <c r="K50842" s="88"/>
    </row>
    <row r="50843" spans="2:11" ht="12" hidden="1" customHeight="1" x14ac:dyDescent="0.2">
      <c r="B50843" s="88"/>
      <c r="C50843" s="88"/>
      <c r="D50843" s="88"/>
      <c r="E50843" s="88"/>
      <c r="F50843" s="88"/>
      <c r="G50843" s="88"/>
      <c r="H50843" s="88"/>
      <c r="I50843" s="88"/>
      <c r="J50843" s="88"/>
      <c r="K50843" s="88"/>
    </row>
    <row r="50844" spans="2:11" ht="12" hidden="1" customHeight="1" x14ac:dyDescent="0.2">
      <c r="B50844" s="88"/>
      <c r="C50844" s="88"/>
      <c r="D50844" s="88"/>
      <c r="E50844" s="88"/>
      <c r="F50844" s="88"/>
      <c r="G50844" s="88"/>
      <c r="H50844" s="88"/>
      <c r="I50844" s="88"/>
      <c r="J50844" s="88"/>
      <c r="K50844" s="88"/>
    </row>
    <row r="50845" spans="2:11" ht="12" hidden="1" customHeight="1" x14ac:dyDescent="0.2">
      <c r="B50845" s="88"/>
      <c r="C50845" s="88"/>
      <c r="D50845" s="88"/>
      <c r="E50845" s="88"/>
      <c r="F50845" s="88"/>
      <c r="G50845" s="88"/>
      <c r="H50845" s="88"/>
      <c r="I50845" s="88"/>
      <c r="J50845" s="88"/>
      <c r="K50845" s="88"/>
    </row>
    <row r="50846" spans="2:11" ht="12" hidden="1" customHeight="1" x14ac:dyDescent="0.2">
      <c r="B50846" s="88"/>
      <c r="C50846" s="88"/>
      <c r="D50846" s="88"/>
      <c r="E50846" s="88"/>
      <c r="F50846" s="88"/>
      <c r="G50846" s="88"/>
      <c r="H50846" s="88"/>
      <c r="I50846" s="88"/>
      <c r="J50846" s="88"/>
      <c r="K50846" s="88"/>
    </row>
    <row r="50847" spans="2:11" ht="12" hidden="1" customHeight="1" x14ac:dyDescent="0.2">
      <c r="B50847" s="88"/>
      <c r="C50847" s="88"/>
      <c r="D50847" s="88"/>
      <c r="E50847" s="88"/>
      <c r="F50847" s="88"/>
      <c r="G50847" s="88"/>
      <c r="H50847" s="88"/>
      <c r="I50847" s="88"/>
      <c r="J50847" s="88"/>
      <c r="K50847" s="88"/>
    </row>
    <row r="50848" spans="2:11" ht="12" hidden="1" customHeight="1" x14ac:dyDescent="0.2">
      <c r="B50848" s="88"/>
      <c r="C50848" s="88"/>
      <c r="D50848" s="88"/>
      <c r="E50848" s="88"/>
      <c r="F50848" s="88"/>
      <c r="G50848" s="88"/>
      <c r="H50848" s="88"/>
      <c r="I50848" s="88"/>
      <c r="J50848" s="88"/>
      <c r="K50848" s="88"/>
    </row>
    <row r="50849" spans="2:11" ht="12" hidden="1" customHeight="1" x14ac:dyDescent="0.2">
      <c r="B50849" s="88"/>
      <c r="C50849" s="88"/>
      <c r="D50849" s="88"/>
      <c r="E50849" s="88"/>
      <c r="F50849" s="88"/>
      <c r="G50849" s="88"/>
      <c r="H50849" s="88"/>
      <c r="I50849" s="88"/>
      <c r="J50849" s="88"/>
      <c r="K50849" s="88"/>
    </row>
    <row r="50850" spans="2:11" ht="12" hidden="1" customHeight="1" x14ac:dyDescent="0.2">
      <c r="B50850" s="88"/>
      <c r="C50850" s="88"/>
      <c r="D50850" s="88"/>
      <c r="E50850" s="88"/>
      <c r="F50850" s="88"/>
      <c r="G50850" s="88"/>
      <c r="H50850" s="88"/>
      <c r="I50850" s="88"/>
      <c r="J50850" s="88"/>
      <c r="K50850" s="88"/>
    </row>
    <row r="50851" spans="2:11" ht="12" hidden="1" customHeight="1" x14ac:dyDescent="0.2">
      <c r="B50851" s="88"/>
      <c r="C50851" s="88"/>
      <c r="D50851" s="88"/>
      <c r="E50851" s="88"/>
      <c r="F50851" s="88"/>
      <c r="G50851" s="88"/>
      <c r="H50851" s="88"/>
      <c r="I50851" s="88"/>
      <c r="J50851" s="88"/>
      <c r="K50851" s="88"/>
    </row>
    <row r="50852" spans="2:11" ht="12" hidden="1" customHeight="1" x14ac:dyDescent="0.2">
      <c r="B50852" s="88"/>
      <c r="C50852" s="88"/>
      <c r="D50852" s="88"/>
      <c r="E50852" s="88"/>
      <c r="F50852" s="88"/>
      <c r="G50852" s="88"/>
      <c r="H50852" s="88"/>
      <c r="I50852" s="88"/>
      <c r="J50852" s="88"/>
      <c r="K50852" s="88"/>
    </row>
    <row r="50853" spans="2:11" ht="12" hidden="1" customHeight="1" x14ac:dyDescent="0.2">
      <c r="B50853" s="88"/>
      <c r="C50853" s="88"/>
      <c r="D50853" s="88"/>
      <c r="E50853" s="88"/>
      <c r="F50853" s="88"/>
      <c r="G50853" s="88"/>
      <c r="H50853" s="88"/>
      <c r="I50853" s="88"/>
      <c r="J50853" s="88"/>
      <c r="K50853" s="88"/>
    </row>
    <row r="50854" spans="2:11" ht="12" hidden="1" customHeight="1" x14ac:dyDescent="0.2">
      <c r="B50854" s="88"/>
      <c r="C50854" s="88"/>
      <c r="D50854" s="88"/>
      <c r="E50854" s="88"/>
      <c r="F50854" s="88"/>
      <c r="G50854" s="88"/>
      <c r="H50854" s="88"/>
      <c r="I50854" s="88"/>
      <c r="J50854" s="88"/>
      <c r="K50854" s="88"/>
    </row>
    <row r="50855" spans="2:11" ht="12" hidden="1" customHeight="1" x14ac:dyDescent="0.2">
      <c r="B50855" s="88"/>
      <c r="C50855" s="88"/>
      <c r="D50855" s="88"/>
      <c r="E50855" s="88"/>
      <c r="F50855" s="88"/>
      <c r="G50855" s="88"/>
      <c r="H50855" s="88"/>
      <c r="I50855" s="88"/>
      <c r="J50855" s="88"/>
      <c r="K50855" s="88"/>
    </row>
    <row r="50856" spans="2:11" ht="12" hidden="1" customHeight="1" x14ac:dyDescent="0.2">
      <c r="B50856" s="88"/>
      <c r="C50856" s="88"/>
      <c r="D50856" s="88"/>
      <c r="E50856" s="88"/>
      <c r="F50856" s="88"/>
      <c r="G50856" s="88"/>
      <c r="H50856" s="88"/>
      <c r="I50856" s="88"/>
      <c r="J50856" s="88"/>
      <c r="K50856" s="88"/>
    </row>
    <row r="50857" spans="2:11" ht="12" hidden="1" customHeight="1" x14ac:dyDescent="0.2">
      <c r="B50857" s="88"/>
      <c r="C50857" s="88"/>
      <c r="D50857" s="88"/>
      <c r="E50857" s="88"/>
      <c r="F50857" s="88"/>
      <c r="G50857" s="88"/>
      <c r="H50857" s="88"/>
      <c r="I50857" s="88"/>
      <c r="J50857" s="88"/>
      <c r="K50857" s="88"/>
    </row>
    <row r="50858" spans="2:11" ht="12" hidden="1" customHeight="1" x14ac:dyDescent="0.2">
      <c r="B50858" s="88"/>
      <c r="C50858" s="88"/>
      <c r="D50858" s="88"/>
      <c r="E50858" s="88"/>
      <c r="F50858" s="88"/>
      <c r="G50858" s="88"/>
      <c r="H50858" s="88"/>
      <c r="I50858" s="88"/>
      <c r="J50858" s="88"/>
      <c r="K50858" s="88"/>
    </row>
    <row r="50859" spans="2:11" ht="12" hidden="1" customHeight="1" x14ac:dyDescent="0.2">
      <c r="B50859" s="88"/>
      <c r="C50859" s="88"/>
      <c r="D50859" s="88"/>
      <c r="E50859" s="88"/>
      <c r="F50859" s="88"/>
      <c r="G50859" s="88"/>
      <c r="H50859" s="88"/>
      <c r="I50859" s="88"/>
      <c r="J50859" s="88"/>
      <c r="K50859" s="88"/>
    </row>
    <row r="50860" spans="2:11" ht="12" hidden="1" customHeight="1" x14ac:dyDescent="0.2">
      <c r="B50860" s="88"/>
      <c r="C50860" s="88"/>
      <c r="D50860" s="88"/>
      <c r="E50860" s="88"/>
      <c r="F50860" s="88"/>
      <c r="G50860" s="88"/>
      <c r="H50860" s="88"/>
      <c r="I50860" s="88"/>
      <c r="J50860" s="88"/>
      <c r="K50860" s="88"/>
    </row>
    <row r="50861" spans="2:11" ht="12" hidden="1" customHeight="1" x14ac:dyDescent="0.2">
      <c r="B50861" s="88"/>
      <c r="C50861" s="88"/>
      <c r="D50861" s="88"/>
      <c r="E50861" s="88"/>
      <c r="F50861" s="88"/>
      <c r="G50861" s="88"/>
      <c r="H50861" s="88"/>
      <c r="I50861" s="88"/>
      <c r="J50861" s="88"/>
      <c r="K50861" s="88"/>
    </row>
    <row r="50862" spans="2:11" ht="12" hidden="1" customHeight="1" x14ac:dyDescent="0.2">
      <c r="B50862" s="88"/>
      <c r="C50862" s="88"/>
      <c r="D50862" s="88"/>
      <c r="E50862" s="88"/>
      <c r="F50862" s="88"/>
      <c r="G50862" s="88"/>
      <c r="H50862" s="88"/>
      <c r="I50862" s="88"/>
      <c r="J50862" s="88"/>
      <c r="K50862" s="88"/>
    </row>
    <row r="50863" spans="2:11" ht="12" hidden="1" customHeight="1" x14ac:dyDescent="0.2">
      <c r="B50863" s="88"/>
      <c r="C50863" s="88"/>
      <c r="D50863" s="88"/>
      <c r="E50863" s="88"/>
      <c r="F50863" s="88"/>
      <c r="G50863" s="88"/>
      <c r="H50863" s="88"/>
      <c r="I50863" s="88"/>
      <c r="J50863" s="88"/>
      <c r="K50863" s="88"/>
    </row>
    <row r="50864" spans="2:11" ht="12" hidden="1" customHeight="1" x14ac:dyDescent="0.2">
      <c r="B50864" s="88"/>
      <c r="C50864" s="88"/>
      <c r="D50864" s="88"/>
      <c r="E50864" s="88"/>
      <c r="F50864" s="88"/>
      <c r="G50864" s="88"/>
      <c r="H50864" s="88"/>
      <c r="I50864" s="88"/>
      <c r="J50864" s="88"/>
      <c r="K50864" s="88"/>
    </row>
    <row r="50865" spans="2:11" ht="12" hidden="1" customHeight="1" x14ac:dyDescent="0.2">
      <c r="B50865" s="88"/>
      <c r="C50865" s="88"/>
      <c r="D50865" s="88"/>
      <c r="E50865" s="88"/>
      <c r="F50865" s="88"/>
      <c r="G50865" s="88"/>
      <c r="H50865" s="88"/>
      <c r="I50865" s="88"/>
      <c r="J50865" s="88"/>
      <c r="K50865" s="88"/>
    </row>
    <row r="50866" spans="2:11" ht="12" hidden="1" customHeight="1" x14ac:dyDescent="0.2">
      <c r="B50866" s="88"/>
      <c r="C50866" s="88"/>
      <c r="D50866" s="88"/>
      <c r="E50866" s="88"/>
      <c r="F50866" s="88"/>
      <c r="G50866" s="88"/>
      <c r="H50866" s="88"/>
      <c r="I50866" s="88"/>
      <c r="J50866" s="88"/>
      <c r="K50866" s="88"/>
    </row>
    <row r="50867" spans="2:11" ht="12" hidden="1" customHeight="1" x14ac:dyDescent="0.2">
      <c r="B50867" s="88"/>
      <c r="C50867" s="88"/>
      <c r="D50867" s="88"/>
      <c r="E50867" s="88"/>
      <c r="F50867" s="88"/>
      <c r="G50867" s="88"/>
      <c r="H50867" s="88"/>
      <c r="I50867" s="88"/>
      <c r="J50867" s="88"/>
      <c r="K50867" s="88"/>
    </row>
    <row r="50868" spans="2:11" ht="12" hidden="1" customHeight="1" x14ac:dyDescent="0.2">
      <c r="B50868" s="88"/>
      <c r="C50868" s="88"/>
      <c r="D50868" s="88"/>
      <c r="E50868" s="88"/>
      <c r="F50868" s="88"/>
      <c r="G50868" s="88"/>
      <c r="H50868" s="88"/>
      <c r="I50868" s="88"/>
      <c r="J50868" s="88"/>
      <c r="K50868" s="88"/>
    </row>
    <row r="50869" spans="2:11" ht="12" hidden="1" customHeight="1" x14ac:dyDescent="0.2">
      <c r="B50869" s="88"/>
      <c r="C50869" s="88"/>
      <c r="D50869" s="88"/>
      <c r="E50869" s="88"/>
      <c r="F50869" s="88"/>
      <c r="G50869" s="88"/>
      <c r="H50869" s="88"/>
      <c r="I50869" s="88"/>
      <c r="J50869" s="88"/>
      <c r="K50869" s="88"/>
    </row>
    <row r="50870" spans="2:11" ht="12" hidden="1" customHeight="1" x14ac:dyDescent="0.2">
      <c r="B50870" s="88"/>
      <c r="C50870" s="88"/>
      <c r="D50870" s="88"/>
      <c r="E50870" s="88"/>
      <c r="F50870" s="88"/>
      <c r="G50870" s="88"/>
      <c r="H50870" s="88"/>
      <c r="I50870" s="88"/>
      <c r="J50870" s="88"/>
      <c r="K50870" s="88"/>
    </row>
    <row r="50871" spans="2:11" ht="12" hidden="1" customHeight="1" x14ac:dyDescent="0.2">
      <c r="B50871" s="88"/>
      <c r="C50871" s="88"/>
      <c r="D50871" s="88"/>
      <c r="E50871" s="88"/>
      <c r="F50871" s="88"/>
      <c r="G50871" s="88"/>
      <c r="H50871" s="88"/>
      <c r="I50871" s="88"/>
      <c r="J50871" s="88"/>
      <c r="K50871" s="88"/>
    </row>
    <row r="50872" spans="2:11" ht="12" hidden="1" customHeight="1" x14ac:dyDescent="0.2">
      <c r="B50872" s="88"/>
      <c r="C50872" s="88"/>
      <c r="D50872" s="88"/>
      <c r="E50872" s="88"/>
      <c r="F50872" s="88"/>
      <c r="G50872" s="88"/>
      <c r="H50872" s="88"/>
      <c r="I50872" s="88"/>
      <c r="J50872" s="88"/>
      <c r="K50872" s="88"/>
    </row>
    <row r="50873" spans="2:11" ht="12" hidden="1" customHeight="1" x14ac:dyDescent="0.2">
      <c r="B50873" s="88"/>
      <c r="C50873" s="88"/>
      <c r="D50873" s="88"/>
      <c r="E50873" s="88"/>
      <c r="F50873" s="88"/>
      <c r="G50873" s="88"/>
      <c r="H50873" s="88"/>
      <c r="I50873" s="88"/>
      <c r="J50873" s="88"/>
      <c r="K50873" s="88"/>
    </row>
    <row r="50874" spans="2:11" ht="12" hidden="1" customHeight="1" x14ac:dyDescent="0.2">
      <c r="B50874" s="88"/>
      <c r="C50874" s="88"/>
      <c r="D50874" s="88"/>
      <c r="E50874" s="88"/>
      <c r="F50874" s="88"/>
      <c r="G50874" s="88"/>
      <c r="H50874" s="88"/>
      <c r="I50874" s="88"/>
      <c r="J50874" s="88"/>
      <c r="K50874" s="88"/>
    </row>
    <row r="50875" spans="2:11" ht="12" hidden="1" customHeight="1" x14ac:dyDescent="0.2">
      <c r="B50875" s="88"/>
      <c r="C50875" s="88"/>
      <c r="D50875" s="88"/>
      <c r="E50875" s="88"/>
      <c r="F50875" s="88"/>
      <c r="G50875" s="88"/>
      <c r="H50875" s="88"/>
      <c r="I50875" s="88"/>
      <c r="J50875" s="88"/>
      <c r="K50875" s="88"/>
    </row>
    <row r="50876" spans="2:11" ht="12" hidden="1" customHeight="1" x14ac:dyDescent="0.2">
      <c r="B50876" s="88"/>
      <c r="C50876" s="88"/>
      <c r="D50876" s="88"/>
      <c r="E50876" s="88"/>
      <c r="F50876" s="88"/>
      <c r="G50876" s="88"/>
      <c r="H50876" s="88"/>
      <c r="I50876" s="88"/>
      <c r="J50876" s="88"/>
      <c r="K50876" s="88"/>
    </row>
    <row r="50877" spans="2:11" ht="12" hidden="1" customHeight="1" x14ac:dyDescent="0.2">
      <c r="B50877" s="88"/>
      <c r="C50877" s="88"/>
      <c r="D50877" s="88"/>
      <c r="E50877" s="88"/>
      <c r="F50877" s="88"/>
      <c r="G50877" s="88"/>
      <c r="H50877" s="88"/>
      <c r="I50877" s="88"/>
      <c r="J50877" s="88"/>
      <c r="K50877" s="88"/>
    </row>
    <row r="50878" spans="2:11" ht="12" hidden="1" customHeight="1" x14ac:dyDescent="0.2">
      <c r="B50878" s="88"/>
      <c r="C50878" s="88"/>
      <c r="D50878" s="88"/>
      <c r="E50878" s="88"/>
      <c r="F50878" s="88"/>
      <c r="G50878" s="88"/>
      <c r="H50878" s="88"/>
      <c r="I50878" s="88"/>
      <c r="J50878" s="88"/>
      <c r="K50878" s="88"/>
    </row>
    <row r="50879" spans="2:11" ht="12" hidden="1" customHeight="1" x14ac:dyDescent="0.2">
      <c r="B50879" s="88"/>
      <c r="C50879" s="88"/>
      <c r="D50879" s="88"/>
      <c r="E50879" s="88"/>
      <c r="F50879" s="88"/>
      <c r="G50879" s="88"/>
      <c r="H50879" s="88"/>
      <c r="I50879" s="88"/>
      <c r="J50879" s="88"/>
      <c r="K50879" s="88"/>
    </row>
    <row r="50880" spans="2:11" ht="12" hidden="1" customHeight="1" x14ac:dyDescent="0.2">
      <c r="B50880" s="88"/>
      <c r="C50880" s="88"/>
      <c r="D50880" s="88"/>
      <c r="E50880" s="88"/>
      <c r="F50880" s="88"/>
      <c r="G50880" s="88"/>
      <c r="H50880" s="88"/>
      <c r="I50880" s="88"/>
      <c r="J50880" s="88"/>
      <c r="K50880" s="88"/>
    </row>
    <row r="50881" spans="2:11" ht="12" hidden="1" customHeight="1" x14ac:dyDescent="0.2">
      <c r="B50881" s="88"/>
      <c r="C50881" s="88"/>
      <c r="D50881" s="88"/>
      <c r="E50881" s="88"/>
      <c r="F50881" s="88"/>
      <c r="G50881" s="88"/>
      <c r="H50881" s="88"/>
      <c r="I50881" s="88"/>
      <c r="J50881" s="88"/>
      <c r="K50881" s="88"/>
    </row>
    <row r="50882" spans="2:11" ht="12" hidden="1" customHeight="1" x14ac:dyDescent="0.2">
      <c r="B50882" s="88"/>
      <c r="C50882" s="88"/>
      <c r="D50882" s="88"/>
      <c r="E50882" s="88"/>
      <c r="F50882" s="88"/>
      <c r="G50882" s="88"/>
      <c r="H50882" s="88"/>
      <c r="I50882" s="88"/>
      <c r="J50882" s="88"/>
      <c r="K50882" s="88"/>
    </row>
    <row r="50883" spans="2:11" ht="12" hidden="1" customHeight="1" x14ac:dyDescent="0.2">
      <c r="B50883" s="88"/>
      <c r="C50883" s="88"/>
      <c r="D50883" s="88"/>
      <c r="E50883" s="88"/>
      <c r="F50883" s="88"/>
      <c r="G50883" s="88"/>
      <c r="H50883" s="88"/>
      <c r="I50883" s="88"/>
      <c r="J50883" s="88"/>
      <c r="K50883" s="88"/>
    </row>
    <row r="50884" spans="2:11" ht="12" hidden="1" customHeight="1" x14ac:dyDescent="0.2">
      <c r="B50884" s="88"/>
      <c r="C50884" s="88"/>
      <c r="D50884" s="88"/>
      <c r="E50884" s="88"/>
      <c r="F50884" s="88"/>
      <c r="G50884" s="88"/>
      <c r="H50884" s="88"/>
      <c r="I50884" s="88"/>
      <c r="J50884" s="88"/>
      <c r="K50884" s="88"/>
    </row>
    <row r="50885" spans="2:11" ht="12" hidden="1" customHeight="1" x14ac:dyDescent="0.2">
      <c r="B50885" s="88"/>
      <c r="C50885" s="88"/>
      <c r="D50885" s="88"/>
      <c r="E50885" s="88"/>
      <c r="F50885" s="88"/>
      <c r="G50885" s="88"/>
      <c r="H50885" s="88"/>
      <c r="I50885" s="88"/>
      <c r="J50885" s="88"/>
      <c r="K50885" s="88"/>
    </row>
    <row r="50886" spans="2:11" ht="12" hidden="1" customHeight="1" x14ac:dyDescent="0.2">
      <c r="B50886" s="88"/>
      <c r="C50886" s="88"/>
      <c r="D50886" s="88"/>
      <c r="E50886" s="88"/>
      <c r="F50886" s="88"/>
      <c r="G50886" s="88"/>
      <c r="H50886" s="88"/>
      <c r="I50886" s="88"/>
      <c r="J50886" s="88"/>
      <c r="K50886" s="88"/>
    </row>
    <row r="50887" spans="2:11" ht="12" hidden="1" customHeight="1" x14ac:dyDescent="0.2">
      <c r="B50887" s="88"/>
      <c r="C50887" s="88"/>
      <c r="D50887" s="88"/>
      <c r="E50887" s="88"/>
      <c r="F50887" s="88"/>
      <c r="G50887" s="88"/>
      <c r="H50887" s="88"/>
      <c r="I50887" s="88"/>
      <c r="J50887" s="88"/>
      <c r="K50887" s="88"/>
    </row>
    <row r="50888" spans="2:11" ht="12" hidden="1" customHeight="1" x14ac:dyDescent="0.2">
      <c r="B50888" s="88"/>
      <c r="C50888" s="88"/>
      <c r="D50888" s="88"/>
      <c r="E50888" s="88"/>
      <c r="F50888" s="88"/>
      <c r="G50888" s="88"/>
      <c r="H50888" s="88"/>
      <c r="I50888" s="88"/>
      <c r="J50888" s="88"/>
      <c r="K50888" s="88"/>
    </row>
    <row r="50889" spans="2:11" ht="12" hidden="1" customHeight="1" x14ac:dyDescent="0.2">
      <c r="B50889" s="88"/>
      <c r="C50889" s="88"/>
      <c r="D50889" s="88"/>
      <c r="E50889" s="88"/>
      <c r="F50889" s="88"/>
      <c r="G50889" s="88"/>
      <c r="H50889" s="88"/>
      <c r="I50889" s="88"/>
      <c r="J50889" s="88"/>
      <c r="K50889" s="88"/>
    </row>
    <row r="50890" spans="2:11" ht="12" hidden="1" customHeight="1" x14ac:dyDescent="0.2">
      <c r="B50890" s="88"/>
      <c r="C50890" s="88"/>
      <c r="D50890" s="88"/>
      <c r="E50890" s="88"/>
      <c r="F50890" s="88"/>
      <c r="G50890" s="88"/>
      <c r="H50890" s="88"/>
      <c r="I50890" s="88"/>
      <c r="J50890" s="88"/>
      <c r="K50890" s="88"/>
    </row>
    <row r="50891" spans="2:11" ht="12" hidden="1" customHeight="1" x14ac:dyDescent="0.2">
      <c r="B50891" s="88"/>
      <c r="C50891" s="88"/>
      <c r="D50891" s="88"/>
      <c r="E50891" s="88"/>
      <c r="F50891" s="88"/>
      <c r="G50891" s="88"/>
      <c r="H50891" s="88"/>
      <c r="I50891" s="88"/>
      <c r="J50891" s="88"/>
      <c r="K50891" s="88"/>
    </row>
    <row r="50892" spans="2:11" ht="12" hidden="1" customHeight="1" x14ac:dyDescent="0.2">
      <c r="B50892" s="88"/>
      <c r="C50892" s="88"/>
      <c r="D50892" s="88"/>
      <c r="E50892" s="88"/>
      <c r="F50892" s="88"/>
      <c r="G50892" s="88"/>
      <c r="H50892" s="88"/>
      <c r="I50892" s="88"/>
      <c r="J50892" s="88"/>
      <c r="K50892" s="88"/>
    </row>
    <row r="50893" spans="2:11" ht="12" hidden="1" customHeight="1" x14ac:dyDescent="0.2">
      <c r="B50893" s="88"/>
      <c r="C50893" s="88"/>
      <c r="D50893" s="88"/>
      <c r="E50893" s="88"/>
      <c r="F50893" s="88"/>
      <c r="G50893" s="88"/>
      <c r="H50893" s="88"/>
      <c r="I50893" s="88"/>
      <c r="J50893" s="88"/>
      <c r="K50893" s="88"/>
    </row>
    <row r="50894" spans="2:11" ht="12" hidden="1" customHeight="1" x14ac:dyDescent="0.2">
      <c r="B50894" s="88"/>
      <c r="C50894" s="88"/>
      <c r="D50894" s="88"/>
      <c r="E50894" s="88"/>
      <c r="F50894" s="88"/>
      <c r="G50894" s="88"/>
      <c r="H50894" s="88"/>
      <c r="I50894" s="88"/>
      <c r="J50894" s="88"/>
      <c r="K50894" s="88"/>
    </row>
    <row r="50895" spans="2:11" ht="12" hidden="1" customHeight="1" x14ac:dyDescent="0.2">
      <c r="B50895" s="88"/>
      <c r="C50895" s="88"/>
      <c r="D50895" s="88"/>
      <c r="E50895" s="88"/>
      <c r="F50895" s="88"/>
      <c r="G50895" s="88"/>
      <c r="H50895" s="88"/>
      <c r="I50895" s="88"/>
      <c r="J50895" s="88"/>
      <c r="K50895" s="88"/>
    </row>
    <row r="50896" spans="2:11" ht="12" hidden="1" customHeight="1" x14ac:dyDescent="0.2">
      <c r="B50896" s="88"/>
      <c r="C50896" s="88"/>
      <c r="D50896" s="88"/>
      <c r="E50896" s="88"/>
      <c r="F50896" s="88"/>
      <c r="G50896" s="88"/>
      <c r="H50896" s="88"/>
      <c r="I50896" s="88"/>
      <c r="J50896" s="88"/>
      <c r="K50896" s="88"/>
    </row>
    <row r="50897" spans="2:11" ht="12" hidden="1" customHeight="1" x14ac:dyDescent="0.2">
      <c r="B50897" s="88"/>
      <c r="C50897" s="88"/>
      <c r="D50897" s="88"/>
      <c r="E50897" s="88"/>
      <c r="F50897" s="88"/>
      <c r="G50897" s="88"/>
      <c r="H50897" s="88"/>
      <c r="I50897" s="88"/>
      <c r="J50897" s="88"/>
      <c r="K50897" s="88"/>
    </row>
    <row r="50898" spans="2:11" ht="12" hidden="1" customHeight="1" x14ac:dyDescent="0.2">
      <c r="B50898" s="88"/>
      <c r="C50898" s="88"/>
      <c r="D50898" s="88"/>
      <c r="E50898" s="88"/>
      <c r="F50898" s="88"/>
      <c r="G50898" s="88"/>
      <c r="H50898" s="88"/>
      <c r="I50898" s="88"/>
      <c r="J50898" s="88"/>
      <c r="K50898" s="88"/>
    </row>
    <row r="50899" spans="2:11" ht="12" hidden="1" customHeight="1" x14ac:dyDescent="0.2">
      <c r="B50899" s="88"/>
      <c r="C50899" s="88"/>
      <c r="D50899" s="88"/>
      <c r="E50899" s="88"/>
      <c r="F50899" s="88"/>
      <c r="G50899" s="88"/>
      <c r="H50899" s="88"/>
      <c r="I50899" s="88"/>
      <c r="J50899" s="88"/>
      <c r="K50899" s="88"/>
    </row>
    <row r="50900" spans="2:11" ht="12" hidden="1" customHeight="1" x14ac:dyDescent="0.2">
      <c r="B50900" s="88"/>
      <c r="C50900" s="88"/>
      <c r="D50900" s="88"/>
      <c r="E50900" s="88"/>
      <c r="F50900" s="88"/>
      <c r="G50900" s="88"/>
      <c r="H50900" s="88"/>
      <c r="I50900" s="88"/>
      <c r="J50900" s="88"/>
      <c r="K50900" s="88"/>
    </row>
    <row r="50901" spans="2:11" ht="12" hidden="1" customHeight="1" x14ac:dyDescent="0.2">
      <c r="B50901" s="88"/>
      <c r="C50901" s="88"/>
      <c r="D50901" s="88"/>
      <c r="E50901" s="88"/>
      <c r="F50901" s="88"/>
      <c r="G50901" s="88"/>
      <c r="H50901" s="88"/>
      <c r="I50901" s="88"/>
      <c r="J50901" s="88"/>
      <c r="K50901" s="88"/>
    </row>
    <row r="50902" spans="2:11" ht="12" hidden="1" customHeight="1" x14ac:dyDescent="0.2">
      <c r="B50902" s="88"/>
      <c r="C50902" s="88"/>
      <c r="D50902" s="88"/>
      <c r="E50902" s="88"/>
      <c r="F50902" s="88"/>
      <c r="G50902" s="88"/>
      <c r="H50902" s="88"/>
      <c r="I50902" s="88"/>
      <c r="J50902" s="88"/>
      <c r="K50902" s="88"/>
    </row>
    <row r="50903" spans="2:11" ht="12" hidden="1" customHeight="1" x14ac:dyDescent="0.2">
      <c r="B50903" s="88"/>
      <c r="C50903" s="88"/>
      <c r="D50903" s="88"/>
      <c r="E50903" s="88"/>
      <c r="F50903" s="88"/>
      <c r="G50903" s="88"/>
      <c r="H50903" s="88"/>
      <c r="I50903" s="88"/>
      <c r="J50903" s="88"/>
      <c r="K50903" s="88"/>
    </row>
    <row r="50904" spans="2:11" ht="12" hidden="1" customHeight="1" x14ac:dyDescent="0.2">
      <c r="B50904" s="88"/>
      <c r="C50904" s="88"/>
      <c r="D50904" s="88"/>
      <c r="E50904" s="88"/>
      <c r="F50904" s="88"/>
      <c r="G50904" s="88"/>
      <c r="H50904" s="88"/>
      <c r="I50904" s="88"/>
      <c r="J50904" s="88"/>
      <c r="K50904" s="88"/>
    </row>
    <row r="50905" spans="2:11" ht="12" hidden="1" customHeight="1" x14ac:dyDescent="0.2">
      <c r="B50905" s="88"/>
      <c r="C50905" s="88"/>
      <c r="D50905" s="88"/>
      <c r="E50905" s="88"/>
      <c r="F50905" s="88"/>
      <c r="G50905" s="88"/>
      <c r="H50905" s="88"/>
      <c r="I50905" s="88"/>
      <c r="J50905" s="88"/>
      <c r="K50905" s="88"/>
    </row>
    <row r="50906" spans="2:11" ht="12" hidden="1" customHeight="1" x14ac:dyDescent="0.2">
      <c r="B50906" s="88"/>
      <c r="C50906" s="88"/>
      <c r="D50906" s="88"/>
      <c r="E50906" s="88"/>
      <c r="F50906" s="88"/>
      <c r="G50906" s="88"/>
      <c r="H50906" s="88"/>
      <c r="I50906" s="88"/>
      <c r="J50906" s="88"/>
      <c r="K50906" s="88"/>
    </row>
    <row r="50907" spans="2:11" ht="12" hidden="1" customHeight="1" x14ac:dyDescent="0.2">
      <c r="B50907" s="88"/>
      <c r="C50907" s="88"/>
      <c r="D50907" s="88"/>
      <c r="E50907" s="88"/>
      <c r="F50907" s="88"/>
      <c r="G50907" s="88"/>
      <c r="H50907" s="88"/>
      <c r="I50907" s="88"/>
      <c r="J50907" s="88"/>
      <c r="K50907" s="88"/>
    </row>
    <row r="50908" spans="2:11" ht="12" hidden="1" customHeight="1" x14ac:dyDescent="0.2">
      <c r="B50908" s="88"/>
      <c r="C50908" s="88"/>
      <c r="D50908" s="88"/>
      <c r="E50908" s="88"/>
      <c r="F50908" s="88"/>
      <c r="G50908" s="88"/>
      <c r="H50908" s="88"/>
      <c r="I50908" s="88"/>
      <c r="J50908" s="88"/>
      <c r="K50908" s="88"/>
    </row>
    <row r="50909" spans="2:11" ht="12" hidden="1" customHeight="1" x14ac:dyDescent="0.2">
      <c r="B50909" s="88"/>
      <c r="C50909" s="88"/>
      <c r="D50909" s="88"/>
      <c r="E50909" s="88"/>
      <c r="F50909" s="88"/>
      <c r="G50909" s="88"/>
      <c r="H50909" s="88"/>
      <c r="I50909" s="88"/>
      <c r="J50909" s="88"/>
      <c r="K50909" s="88"/>
    </row>
    <row r="50910" spans="2:11" ht="12" hidden="1" customHeight="1" x14ac:dyDescent="0.2">
      <c r="B50910" s="88"/>
      <c r="C50910" s="88"/>
      <c r="D50910" s="88"/>
      <c r="E50910" s="88"/>
      <c r="F50910" s="88"/>
      <c r="G50910" s="88"/>
      <c r="H50910" s="88"/>
      <c r="I50910" s="88"/>
      <c r="J50910" s="88"/>
      <c r="K50910" s="88"/>
    </row>
    <row r="50911" spans="2:11" ht="12" hidden="1" customHeight="1" x14ac:dyDescent="0.2">
      <c r="B50911" s="88"/>
      <c r="C50911" s="88"/>
      <c r="D50911" s="88"/>
      <c r="E50911" s="88"/>
      <c r="F50911" s="88"/>
      <c r="G50911" s="88"/>
      <c r="H50911" s="88"/>
      <c r="I50911" s="88"/>
      <c r="J50911" s="88"/>
      <c r="K50911" s="88"/>
    </row>
    <row r="50912" spans="2:11" ht="12" hidden="1" customHeight="1" x14ac:dyDescent="0.2">
      <c r="B50912" s="88"/>
      <c r="C50912" s="88"/>
      <c r="D50912" s="88"/>
      <c r="E50912" s="88"/>
      <c r="F50912" s="88"/>
      <c r="G50912" s="88"/>
      <c r="H50912" s="88"/>
      <c r="I50912" s="88"/>
      <c r="J50912" s="88"/>
      <c r="K50912" s="88"/>
    </row>
    <row r="50913" spans="2:11" ht="12" hidden="1" customHeight="1" x14ac:dyDescent="0.2">
      <c r="B50913" s="88"/>
      <c r="C50913" s="88"/>
      <c r="D50913" s="88"/>
      <c r="E50913" s="88"/>
      <c r="F50913" s="88"/>
      <c r="G50913" s="88"/>
      <c r="H50913" s="88"/>
      <c r="I50913" s="88"/>
      <c r="J50913" s="88"/>
      <c r="K50913" s="88"/>
    </row>
    <row r="50914" spans="2:11" ht="12" hidden="1" customHeight="1" x14ac:dyDescent="0.2">
      <c r="B50914" s="88"/>
      <c r="C50914" s="88"/>
      <c r="D50914" s="88"/>
      <c r="E50914" s="88"/>
      <c r="F50914" s="88"/>
      <c r="G50914" s="88"/>
      <c r="H50914" s="88"/>
      <c r="I50914" s="88"/>
      <c r="J50914" s="88"/>
      <c r="K50914" s="88"/>
    </row>
    <row r="50915" spans="2:11" ht="12" hidden="1" customHeight="1" x14ac:dyDescent="0.2">
      <c r="B50915" s="88"/>
      <c r="C50915" s="88"/>
      <c r="D50915" s="88"/>
      <c r="E50915" s="88"/>
      <c r="F50915" s="88"/>
      <c r="G50915" s="88"/>
      <c r="H50915" s="88"/>
      <c r="I50915" s="88"/>
      <c r="J50915" s="88"/>
      <c r="K50915" s="88"/>
    </row>
    <row r="50916" spans="2:11" ht="12" hidden="1" customHeight="1" x14ac:dyDescent="0.2">
      <c r="B50916" s="88"/>
      <c r="C50916" s="88"/>
      <c r="D50916" s="88"/>
      <c r="E50916" s="88"/>
      <c r="F50916" s="88"/>
      <c r="G50916" s="88"/>
      <c r="H50916" s="88"/>
      <c r="I50916" s="88"/>
      <c r="J50916" s="88"/>
      <c r="K50916" s="88"/>
    </row>
    <row r="50917" spans="2:11" ht="12" hidden="1" customHeight="1" x14ac:dyDescent="0.2">
      <c r="B50917" s="88"/>
      <c r="C50917" s="88"/>
      <c r="D50917" s="88"/>
      <c r="E50917" s="88"/>
      <c r="F50917" s="88"/>
      <c r="G50917" s="88"/>
      <c r="H50917" s="88"/>
      <c r="I50917" s="88"/>
      <c r="J50917" s="88"/>
      <c r="K50917" s="88"/>
    </row>
    <row r="50918" spans="2:11" ht="12" hidden="1" customHeight="1" x14ac:dyDescent="0.2">
      <c r="B50918" s="88"/>
      <c r="C50918" s="88"/>
      <c r="D50918" s="88"/>
      <c r="E50918" s="88"/>
      <c r="F50918" s="88"/>
      <c r="G50918" s="88"/>
      <c r="H50918" s="88"/>
      <c r="I50918" s="88"/>
      <c r="J50918" s="88"/>
      <c r="K50918" s="88"/>
    </row>
    <row r="50919" spans="2:11" ht="12" hidden="1" customHeight="1" x14ac:dyDescent="0.2">
      <c r="B50919" s="88"/>
      <c r="C50919" s="88"/>
      <c r="D50919" s="88"/>
      <c r="E50919" s="88"/>
      <c r="F50919" s="88"/>
      <c r="G50919" s="88"/>
      <c r="H50919" s="88"/>
      <c r="I50919" s="88"/>
      <c r="J50919" s="88"/>
      <c r="K50919" s="88"/>
    </row>
    <row r="50920" spans="2:11" ht="12" hidden="1" customHeight="1" x14ac:dyDescent="0.2">
      <c r="B50920" s="88"/>
      <c r="C50920" s="88"/>
      <c r="D50920" s="88"/>
      <c r="E50920" s="88"/>
      <c r="F50920" s="88"/>
      <c r="G50920" s="88"/>
      <c r="H50920" s="88"/>
      <c r="I50920" s="88"/>
      <c r="J50920" s="88"/>
      <c r="K50920" s="88"/>
    </row>
    <row r="50921" spans="2:11" ht="12" hidden="1" customHeight="1" x14ac:dyDescent="0.2">
      <c r="B50921" s="88"/>
      <c r="C50921" s="88"/>
      <c r="D50921" s="88"/>
      <c r="E50921" s="88"/>
      <c r="F50921" s="88"/>
      <c r="G50921" s="88"/>
      <c r="H50921" s="88"/>
      <c r="I50921" s="88"/>
      <c r="J50921" s="88"/>
      <c r="K50921" s="88"/>
    </row>
    <row r="50922" spans="2:11" ht="12" hidden="1" customHeight="1" x14ac:dyDescent="0.2">
      <c r="B50922" s="88"/>
      <c r="C50922" s="88"/>
      <c r="D50922" s="88"/>
      <c r="E50922" s="88"/>
      <c r="F50922" s="88"/>
      <c r="G50922" s="88"/>
      <c r="H50922" s="88"/>
      <c r="I50922" s="88"/>
      <c r="J50922" s="88"/>
      <c r="K50922" s="88"/>
    </row>
    <row r="50923" spans="2:11" ht="12" hidden="1" customHeight="1" x14ac:dyDescent="0.2">
      <c r="B50923" s="88"/>
      <c r="C50923" s="88"/>
      <c r="D50923" s="88"/>
      <c r="E50923" s="88"/>
      <c r="F50923" s="88"/>
      <c r="G50923" s="88"/>
      <c r="H50923" s="88"/>
      <c r="I50923" s="88"/>
      <c r="J50923" s="88"/>
      <c r="K50923" s="88"/>
    </row>
    <row r="50924" spans="2:11" ht="12" hidden="1" customHeight="1" x14ac:dyDescent="0.2">
      <c r="B50924" s="88"/>
      <c r="C50924" s="88"/>
      <c r="D50924" s="88"/>
      <c r="E50924" s="88"/>
      <c r="F50924" s="88"/>
      <c r="G50924" s="88"/>
      <c r="H50924" s="88"/>
      <c r="I50924" s="88"/>
      <c r="J50924" s="88"/>
      <c r="K50924" s="88"/>
    </row>
    <row r="50925" spans="2:11" ht="12" hidden="1" customHeight="1" x14ac:dyDescent="0.2">
      <c r="B50925" s="88"/>
      <c r="C50925" s="88"/>
      <c r="D50925" s="88"/>
      <c r="E50925" s="88"/>
      <c r="F50925" s="88"/>
      <c r="G50925" s="88"/>
      <c r="H50925" s="88"/>
      <c r="I50925" s="88"/>
      <c r="J50925" s="88"/>
      <c r="K50925" s="88"/>
    </row>
    <row r="50926" spans="2:11" ht="12" hidden="1" customHeight="1" x14ac:dyDescent="0.2">
      <c r="B50926" s="88"/>
      <c r="C50926" s="88"/>
      <c r="D50926" s="88"/>
      <c r="E50926" s="88"/>
      <c r="F50926" s="88"/>
      <c r="G50926" s="88"/>
      <c r="H50926" s="88"/>
      <c r="I50926" s="88"/>
      <c r="J50926" s="88"/>
      <c r="K50926" s="88"/>
    </row>
    <row r="50927" spans="2:11" ht="12" hidden="1" customHeight="1" x14ac:dyDescent="0.2">
      <c r="B50927" s="88"/>
      <c r="C50927" s="88"/>
      <c r="D50927" s="88"/>
      <c r="E50927" s="88"/>
      <c r="F50927" s="88"/>
      <c r="G50927" s="88"/>
      <c r="H50927" s="88"/>
      <c r="I50927" s="88"/>
      <c r="J50927" s="88"/>
      <c r="K50927" s="88"/>
    </row>
    <row r="50928" spans="2:11" ht="12" hidden="1" customHeight="1" x14ac:dyDescent="0.2">
      <c r="B50928" s="88"/>
      <c r="C50928" s="88"/>
      <c r="D50928" s="88"/>
      <c r="E50928" s="88"/>
      <c r="F50928" s="88"/>
      <c r="G50928" s="88"/>
      <c r="H50928" s="88"/>
      <c r="I50928" s="88"/>
      <c r="J50928" s="88"/>
      <c r="K50928" s="88"/>
    </row>
    <row r="50929" spans="2:11" ht="12" hidden="1" customHeight="1" x14ac:dyDescent="0.2">
      <c r="B50929" s="88"/>
      <c r="C50929" s="88"/>
      <c r="D50929" s="88"/>
      <c r="E50929" s="88"/>
      <c r="F50929" s="88"/>
      <c r="G50929" s="88"/>
      <c r="H50929" s="88"/>
      <c r="I50929" s="88"/>
      <c r="J50929" s="88"/>
      <c r="K50929" s="88"/>
    </row>
    <row r="50930" spans="2:11" ht="12" hidden="1" customHeight="1" x14ac:dyDescent="0.2">
      <c r="B50930" s="88"/>
      <c r="C50930" s="88"/>
      <c r="D50930" s="88"/>
      <c r="E50930" s="88"/>
      <c r="F50930" s="88"/>
      <c r="G50930" s="88"/>
      <c r="H50930" s="88"/>
      <c r="I50930" s="88"/>
      <c r="J50930" s="88"/>
      <c r="K50930" s="88"/>
    </row>
    <row r="50931" spans="2:11" ht="12" hidden="1" customHeight="1" x14ac:dyDescent="0.2">
      <c r="B50931" s="88"/>
      <c r="C50931" s="88"/>
      <c r="D50931" s="88"/>
      <c r="E50931" s="88"/>
      <c r="F50931" s="88"/>
      <c r="G50931" s="88"/>
      <c r="H50931" s="88"/>
      <c r="I50931" s="88"/>
      <c r="J50931" s="88"/>
      <c r="K50931" s="88"/>
    </row>
    <row r="50932" spans="2:11" ht="12" hidden="1" customHeight="1" x14ac:dyDescent="0.2">
      <c r="B50932" s="88"/>
      <c r="C50932" s="88"/>
      <c r="D50932" s="88"/>
      <c r="E50932" s="88"/>
      <c r="F50932" s="88"/>
      <c r="G50932" s="88"/>
      <c r="H50932" s="88"/>
      <c r="I50932" s="88"/>
      <c r="J50932" s="88"/>
      <c r="K50932" s="88"/>
    </row>
    <row r="50933" spans="2:11" ht="12" hidden="1" customHeight="1" x14ac:dyDescent="0.2">
      <c r="B50933" s="88"/>
      <c r="C50933" s="88"/>
      <c r="D50933" s="88"/>
      <c r="E50933" s="88"/>
      <c r="F50933" s="88"/>
      <c r="G50933" s="88"/>
      <c r="H50933" s="88"/>
      <c r="I50933" s="88"/>
      <c r="J50933" s="88"/>
      <c r="K50933" s="88"/>
    </row>
    <row r="50934" spans="2:11" ht="12" hidden="1" customHeight="1" x14ac:dyDescent="0.2">
      <c r="B50934" s="88"/>
      <c r="C50934" s="88"/>
      <c r="D50934" s="88"/>
      <c r="E50934" s="88"/>
      <c r="F50934" s="88"/>
      <c r="G50934" s="88"/>
      <c r="H50934" s="88"/>
      <c r="I50934" s="88"/>
      <c r="J50934" s="88"/>
      <c r="K50934" s="88"/>
    </row>
    <row r="50935" spans="2:11" ht="12" hidden="1" customHeight="1" x14ac:dyDescent="0.2">
      <c r="B50935" s="88"/>
      <c r="C50935" s="88"/>
      <c r="D50935" s="88"/>
      <c r="E50935" s="88"/>
      <c r="F50935" s="88"/>
      <c r="G50935" s="88"/>
      <c r="H50935" s="88"/>
      <c r="I50935" s="88"/>
      <c r="J50935" s="88"/>
      <c r="K50935" s="88"/>
    </row>
    <row r="50936" spans="2:11" ht="12" hidden="1" customHeight="1" x14ac:dyDescent="0.2">
      <c r="B50936" s="88"/>
      <c r="C50936" s="88"/>
      <c r="D50936" s="88"/>
      <c r="E50936" s="88"/>
      <c r="F50936" s="88"/>
      <c r="G50936" s="88"/>
      <c r="H50936" s="88"/>
      <c r="I50936" s="88"/>
      <c r="J50936" s="88"/>
      <c r="K50936" s="88"/>
    </row>
    <row r="50937" spans="2:11" ht="12" hidden="1" customHeight="1" x14ac:dyDescent="0.2">
      <c r="B50937" s="88"/>
      <c r="C50937" s="88"/>
      <c r="D50937" s="88"/>
      <c r="E50937" s="88"/>
      <c r="F50937" s="88"/>
      <c r="G50937" s="88"/>
      <c r="H50937" s="88"/>
      <c r="I50937" s="88"/>
      <c r="J50937" s="88"/>
      <c r="K50937" s="88"/>
    </row>
    <row r="50938" spans="2:11" ht="12" hidden="1" customHeight="1" x14ac:dyDescent="0.2">
      <c r="B50938" s="88"/>
      <c r="C50938" s="88"/>
      <c r="D50938" s="88"/>
      <c r="E50938" s="88"/>
      <c r="F50938" s="88"/>
      <c r="G50938" s="88"/>
      <c r="H50938" s="88"/>
      <c r="I50938" s="88"/>
      <c r="J50938" s="88"/>
      <c r="K50938" s="88"/>
    </row>
    <row r="50939" spans="2:11" ht="12" hidden="1" customHeight="1" x14ac:dyDescent="0.2">
      <c r="B50939" s="88"/>
      <c r="C50939" s="88"/>
      <c r="D50939" s="88"/>
      <c r="E50939" s="88"/>
      <c r="F50939" s="88"/>
      <c r="G50939" s="88"/>
      <c r="H50939" s="88"/>
      <c r="I50939" s="88"/>
      <c r="J50939" s="88"/>
      <c r="K50939" s="88"/>
    </row>
    <row r="50940" spans="2:11" ht="12" hidden="1" customHeight="1" x14ac:dyDescent="0.2">
      <c r="B50940" s="88"/>
      <c r="C50940" s="88"/>
      <c r="D50940" s="88"/>
      <c r="E50940" s="88"/>
      <c r="F50940" s="88"/>
      <c r="G50940" s="88"/>
      <c r="H50940" s="88"/>
      <c r="I50940" s="88"/>
      <c r="J50940" s="88"/>
      <c r="K50940" s="88"/>
    </row>
    <row r="50941" spans="2:11" ht="12" hidden="1" customHeight="1" x14ac:dyDescent="0.2">
      <c r="B50941" s="88"/>
      <c r="C50941" s="88"/>
      <c r="D50941" s="88"/>
      <c r="E50941" s="88"/>
      <c r="F50941" s="88"/>
      <c r="G50941" s="88"/>
      <c r="H50941" s="88"/>
      <c r="I50941" s="88"/>
      <c r="J50941" s="88"/>
      <c r="K50941" s="88"/>
    </row>
    <row r="50942" spans="2:11" ht="12" hidden="1" customHeight="1" x14ac:dyDescent="0.2">
      <c r="B50942" s="88"/>
      <c r="C50942" s="88"/>
      <c r="D50942" s="88"/>
      <c r="E50942" s="88"/>
      <c r="F50942" s="88"/>
      <c r="G50942" s="88"/>
      <c r="H50942" s="88"/>
      <c r="I50942" s="88"/>
      <c r="J50942" s="88"/>
      <c r="K50942" s="88"/>
    </row>
    <row r="50943" spans="2:11" ht="12" hidden="1" customHeight="1" x14ac:dyDescent="0.2">
      <c r="B50943" s="88"/>
      <c r="C50943" s="88"/>
      <c r="D50943" s="88"/>
      <c r="E50943" s="88"/>
      <c r="F50943" s="88"/>
      <c r="G50943" s="88"/>
      <c r="H50943" s="88"/>
      <c r="I50943" s="88"/>
      <c r="J50943" s="88"/>
      <c r="K50943" s="88"/>
    </row>
    <row r="50944" spans="2:11" ht="12" hidden="1" customHeight="1" x14ac:dyDescent="0.2">
      <c r="B50944" s="88"/>
      <c r="C50944" s="88"/>
      <c r="D50944" s="88"/>
      <c r="E50944" s="88"/>
      <c r="F50944" s="88"/>
      <c r="G50944" s="88"/>
      <c r="H50944" s="88"/>
      <c r="I50944" s="88"/>
      <c r="J50944" s="88"/>
      <c r="K50944" s="88"/>
    </row>
    <row r="50945" spans="2:11" ht="12" hidden="1" customHeight="1" x14ac:dyDescent="0.2">
      <c r="B50945" s="88"/>
      <c r="C50945" s="88"/>
      <c r="D50945" s="88"/>
      <c r="E50945" s="88"/>
      <c r="F50945" s="88"/>
      <c r="G50945" s="88"/>
      <c r="H50945" s="88"/>
      <c r="I50945" s="88"/>
      <c r="J50945" s="88"/>
      <c r="K50945" s="88"/>
    </row>
    <row r="50946" spans="2:11" ht="12" hidden="1" customHeight="1" x14ac:dyDescent="0.2">
      <c r="B50946" s="88"/>
      <c r="C50946" s="88"/>
      <c r="D50946" s="88"/>
      <c r="E50946" s="88"/>
      <c r="F50946" s="88"/>
      <c r="G50946" s="88"/>
      <c r="H50946" s="88"/>
      <c r="I50946" s="88"/>
      <c r="J50946" s="88"/>
      <c r="K50946" s="88"/>
    </row>
    <row r="50947" spans="2:11" ht="12" hidden="1" customHeight="1" x14ac:dyDescent="0.2">
      <c r="B50947" s="88"/>
      <c r="C50947" s="88"/>
      <c r="D50947" s="88"/>
      <c r="E50947" s="88"/>
      <c r="F50947" s="88"/>
      <c r="G50947" s="88"/>
      <c r="H50947" s="88"/>
      <c r="I50947" s="88"/>
      <c r="J50947" s="88"/>
      <c r="K50947" s="88"/>
    </row>
    <row r="50948" spans="2:11" ht="12" hidden="1" customHeight="1" x14ac:dyDescent="0.2">
      <c r="B50948" s="88"/>
      <c r="C50948" s="88"/>
      <c r="D50948" s="88"/>
      <c r="E50948" s="88"/>
      <c r="F50948" s="88"/>
      <c r="G50948" s="88"/>
      <c r="H50948" s="88"/>
      <c r="I50948" s="88"/>
      <c r="J50948" s="88"/>
      <c r="K50948" s="88"/>
    </row>
    <row r="50949" spans="2:11" ht="12" hidden="1" customHeight="1" x14ac:dyDescent="0.2">
      <c r="B50949" s="88"/>
      <c r="C50949" s="88"/>
      <c r="D50949" s="88"/>
      <c r="E50949" s="88"/>
      <c r="F50949" s="88"/>
      <c r="G50949" s="88"/>
      <c r="H50949" s="88"/>
      <c r="I50949" s="88"/>
      <c r="J50949" s="88"/>
      <c r="K50949" s="88"/>
    </row>
    <row r="50950" spans="2:11" ht="12" hidden="1" customHeight="1" x14ac:dyDescent="0.2">
      <c r="B50950" s="88"/>
      <c r="C50950" s="88"/>
      <c r="D50950" s="88"/>
      <c r="E50950" s="88"/>
      <c r="F50950" s="88"/>
      <c r="G50950" s="88"/>
      <c r="H50950" s="88"/>
      <c r="I50950" s="88"/>
      <c r="J50950" s="88"/>
      <c r="K50950" s="88"/>
    </row>
    <row r="50951" spans="2:11" ht="12" hidden="1" customHeight="1" x14ac:dyDescent="0.2">
      <c r="B50951" s="88"/>
      <c r="C50951" s="88"/>
      <c r="D50951" s="88"/>
      <c r="E50951" s="88"/>
      <c r="F50951" s="88"/>
      <c r="G50951" s="88"/>
      <c r="H50951" s="88"/>
      <c r="I50951" s="88"/>
      <c r="J50951" s="88"/>
      <c r="K50951" s="88"/>
    </row>
    <row r="50952" spans="2:11" ht="12" hidden="1" customHeight="1" x14ac:dyDescent="0.2">
      <c r="B50952" s="88"/>
      <c r="C50952" s="88"/>
      <c r="D50952" s="88"/>
      <c r="E50952" s="88"/>
      <c r="F50952" s="88"/>
      <c r="G50952" s="88"/>
      <c r="H50952" s="88"/>
      <c r="I50952" s="88"/>
      <c r="J50952" s="88"/>
      <c r="K50952" s="88"/>
    </row>
    <row r="50953" spans="2:11" ht="12" hidden="1" customHeight="1" x14ac:dyDescent="0.2">
      <c r="B50953" s="88"/>
      <c r="C50953" s="88"/>
      <c r="D50953" s="88"/>
      <c r="E50953" s="88"/>
      <c r="F50953" s="88"/>
      <c r="G50953" s="88"/>
      <c r="H50953" s="88"/>
      <c r="I50953" s="88"/>
      <c r="J50953" s="88"/>
      <c r="K50953" s="88"/>
    </row>
    <row r="50954" spans="2:11" ht="12" hidden="1" customHeight="1" x14ac:dyDescent="0.2">
      <c r="B50954" s="88"/>
      <c r="C50954" s="88"/>
      <c r="D50954" s="88"/>
      <c r="E50954" s="88"/>
      <c r="F50954" s="88"/>
      <c r="G50954" s="88"/>
      <c r="H50954" s="88"/>
      <c r="I50954" s="88"/>
      <c r="J50954" s="88"/>
      <c r="K50954" s="88"/>
    </row>
    <row r="50955" spans="2:11" ht="12" hidden="1" customHeight="1" x14ac:dyDescent="0.2">
      <c r="B50955" s="88"/>
      <c r="C50955" s="88"/>
      <c r="D50955" s="88"/>
      <c r="E50955" s="88"/>
      <c r="F50955" s="88"/>
      <c r="G50955" s="88"/>
      <c r="H50955" s="88"/>
      <c r="I50955" s="88"/>
      <c r="J50955" s="88"/>
      <c r="K50955" s="88"/>
    </row>
    <row r="50956" spans="2:11" ht="12" hidden="1" customHeight="1" x14ac:dyDescent="0.2">
      <c r="B50956" s="88"/>
      <c r="C50956" s="88"/>
      <c r="D50956" s="88"/>
      <c r="E50956" s="88"/>
      <c r="F50956" s="88"/>
      <c r="G50956" s="88"/>
      <c r="H50956" s="88"/>
      <c r="I50956" s="88"/>
      <c r="J50956" s="88"/>
      <c r="K50956" s="88"/>
    </row>
    <row r="50957" spans="2:11" ht="12" hidden="1" customHeight="1" x14ac:dyDescent="0.2">
      <c r="B50957" s="88"/>
      <c r="C50957" s="88"/>
      <c r="D50957" s="88"/>
      <c r="E50957" s="88"/>
      <c r="F50957" s="88"/>
      <c r="G50957" s="88"/>
      <c r="H50957" s="88"/>
      <c r="I50957" s="88"/>
      <c r="J50957" s="88"/>
      <c r="K50957" s="88"/>
    </row>
    <row r="50958" spans="2:11" ht="12" hidden="1" customHeight="1" x14ac:dyDescent="0.2">
      <c r="B50958" s="88"/>
      <c r="C50958" s="88"/>
      <c r="D50958" s="88"/>
      <c r="E50958" s="88"/>
      <c r="F50958" s="88"/>
      <c r="G50958" s="88"/>
      <c r="H50958" s="88"/>
      <c r="I50958" s="88"/>
      <c r="J50958" s="88"/>
      <c r="K50958" s="88"/>
    </row>
    <row r="50959" spans="2:11" ht="12" hidden="1" customHeight="1" x14ac:dyDescent="0.2">
      <c r="B50959" s="88"/>
      <c r="C50959" s="88"/>
      <c r="D50959" s="88"/>
      <c r="E50959" s="88"/>
      <c r="F50959" s="88"/>
      <c r="G50959" s="88"/>
      <c r="H50959" s="88"/>
      <c r="I50959" s="88"/>
      <c r="J50959" s="88"/>
      <c r="K50959" s="88"/>
    </row>
    <row r="50960" spans="2:11" ht="12" hidden="1" customHeight="1" x14ac:dyDescent="0.2">
      <c r="B50960" s="88"/>
      <c r="C50960" s="88"/>
      <c r="D50960" s="88"/>
      <c r="E50960" s="88"/>
      <c r="F50960" s="88"/>
      <c r="G50960" s="88"/>
      <c r="H50960" s="88"/>
      <c r="I50960" s="88"/>
      <c r="J50960" s="88"/>
      <c r="K50960" s="88"/>
    </row>
    <row r="50961" spans="2:11" ht="12" hidden="1" customHeight="1" x14ac:dyDescent="0.2">
      <c r="B50961" s="88"/>
      <c r="C50961" s="88"/>
      <c r="D50961" s="88"/>
      <c r="E50961" s="88"/>
      <c r="F50961" s="88"/>
      <c r="G50961" s="88"/>
      <c r="H50961" s="88"/>
      <c r="I50961" s="88"/>
      <c r="J50961" s="88"/>
      <c r="K50961" s="88"/>
    </row>
    <row r="50962" spans="2:11" ht="12" hidden="1" customHeight="1" x14ac:dyDescent="0.2">
      <c r="B50962" s="88"/>
      <c r="C50962" s="88"/>
      <c r="D50962" s="88"/>
      <c r="E50962" s="88"/>
      <c r="F50962" s="88"/>
      <c r="G50962" s="88"/>
      <c r="H50962" s="88"/>
      <c r="I50962" s="88"/>
      <c r="J50962" s="88"/>
      <c r="K50962" s="88"/>
    </row>
    <row r="50963" spans="2:11" ht="12" hidden="1" customHeight="1" x14ac:dyDescent="0.2">
      <c r="B50963" s="88"/>
      <c r="C50963" s="88"/>
      <c r="D50963" s="88"/>
      <c r="E50963" s="88"/>
      <c r="F50963" s="88"/>
      <c r="G50963" s="88"/>
      <c r="H50963" s="88"/>
      <c r="I50963" s="88"/>
      <c r="J50963" s="88"/>
      <c r="K50963" s="88"/>
    </row>
    <row r="50964" spans="2:11" ht="12" hidden="1" customHeight="1" x14ac:dyDescent="0.2">
      <c r="B50964" s="88"/>
      <c r="C50964" s="88"/>
      <c r="D50964" s="88"/>
      <c r="E50964" s="88"/>
      <c r="F50964" s="88"/>
      <c r="G50964" s="88"/>
      <c r="H50964" s="88"/>
      <c r="I50964" s="88"/>
      <c r="J50964" s="88"/>
      <c r="K50964" s="88"/>
    </row>
    <row r="50965" spans="2:11" ht="12" hidden="1" customHeight="1" x14ac:dyDescent="0.2">
      <c r="B50965" s="88"/>
      <c r="C50965" s="88"/>
      <c r="D50965" s="88"/>
      <c r="E50965" s="88"/>
      <c r="F50965" s="88"/>
      <c r="G50965" s="88"/>
      <c r="H50965" s="88"/>
      <c r="I50965" s="88"/>
      <c r="J50965" s="88"/>
      <c r="K50965" s="88"/>
    </row>
    <row r="50966" spans="2:11" ht="12" hidden="1" customHeight="1" x14ac:dyDescent="0.2">
      <c r="B50966" s="88"/>
      <c r="C50966" s="88"/>
      <c r="D50966" s="88"/>
      <c r="E50966" s="88"/>
      <c r="F50966" s="88"/>
      <c r="G50966" s="88"/>
      <c r="H50966" s="88"/>
      <c r="I50966" s="88"/>
      <c r="J50966" s="88"/>
      <c r="K50966" s="88"/>
    </row>
    <row r="50967" spans="2:11" ht="12" hidden="1" customHeight="1" x14ac:dyDescent="0.2">
      <c r="B50967" s="88"/>
      <c r="C50967" s="88"/>
      <c r="D50967" s="88"/>
      <c r="E50967" s="88"/>
      <c r="F50967" s="88"/>
      <c r="G50967" s="88"/>
      <c r="H50967" s="88"/>
      <c r="I50967" s="88"/>
      <c r="J50967" s="88"/>
      <c r="K50967" s="88"/>
    </row>
    <row r="50968" spans="2:11" ht="12" hidden="1" customHeight="1" x14ac:dyDescent="0.2">
      <c r="B50968" s="88"/>
      <c r="C50968" s="88"/>
      <c r="D50968" s="88"/>
      <c r="E50968" s="88"/>
      <c r="F50968" s="88"/>
      <c r="G50968" s="88"/>
      <c r="H50968" s="88"/>
      <c r="I50968" s="88"/>
      <c r="J50968" s="88"/>
      <c r="K50968" s="88"/>
    </row>
    <row r="50969" spans="2:11" ht="12" hidden="1" customHeight="1" x14ac:dyDescent="0.2">
      <c r="B50969" s="88"/>
      <c r="C50969" s="88"/>
      <c r="D50969" s="88"/>
      <c r="E50969" s="88"/>
      <c r="F50969" s="88"/>
      <c r="G50969" s="88"/>
      <c r="H50969" s="88"/>
      <c r="I50969" s="88"/>
      <c r="J50969" s="88"/>
      <c r="K50969" s="88"/>
    </row>
    <row r="50970" spans="2:11" ht="12" hidden="1" customHeight="1" x14ac:dyDescent="0.2">
      <c r="B50970" s="88"/>
      <c r="C50970" s="88"/>
      <c r="D50970" s="88"/>
      <c r="E50970" s="88"/>
      <c r="F50970" s="88"/>
      <c r="G50970" s="88"/>
      <c r="H50970" s="88"/>
      <c r="I50970" s="88"/>
      <c r="J50970" s="88"/>
      <c r="K50970" s="88"/>
    </row>
    <row r="50971" spans="2:11" ht="12" hidden="1" customHeight="1" x14ac:dyDescent="0.2">
      <c r="B50971" s="88"/>
      <c r="C50971" s="88"/>
      <c r="D50971" s="88"/>
      <c r="E50971" s="88"/>
      <c r="F50971" s="88"/>
      <c r="G50971" s="88"/>
      <c r="H50971" s="88"/>
      <c r="I50971" s="88"/>
      <c r="J50971" s="88"/>
      <c r="K50971" s="88"/>
    </row>
    <row r="50972" spans="2:11" ht="12" hidden="1" customHeight="1" x14ac:dyDescent="0.2">
      <c r="B50972" s="88"/>
      <c r="C50972" s="88"/>
      <c r="D50972" s="88"/>
      <c r="E50972" s="88"/>
      <c r="F50972" s="88"/>
      <c r="G50972" s="88"/>
      <c r="H50972" s="88"/>
      <c r="I50972" s="88"/>
      <c r="J50972" s="88"/>
      <c r="K50972" s="88"/>
    </row>
    <row r="50973" spans="2:11" ht="12" hidden="1" customHeight="1" x14ac:dyDescent="0.2">
      <c r="B50973" s="88"/>
      <c r="C50973" s="88"/>
      <c r="D50973" s="88"/>
      <c r="E50973" s="88"/>
      <c r="F50973" s="88"/>
      <c r="G50973" s="88"/>
      <c r="H50973" s="88"/>
      <c r="I50973" s="88"/>
      <c r="J50973" s="88"/>
      <c r="K50973" s="88"/>
    </row>
    <row r="50974" spans="2:11" ht="12" hidden="1" customHeight="1" x14ac:dyDescent="0.2">
      <c r="B50974" s="88"/>
      <c r="C50974" s="88"/>
      <c r="D50974" s="88"/>
      <c r="E50974" s="88"/>
      <c r="F50974" s="88"/>
      <c r="G50974" s="88"/>
      <c r="H50974" s="88"/>
      <c r="I50974" s="88"/>
      <c r="J50974" s="88"/>
      <c r="K50974" s="88"/>
    </row>
    <row r="50975" spans="2:11" ht="12" hidden="1" customHeight="1" x14ac:dyDescent="0.2">
      <c r="B50975" s="88"/>
      <c r="C50975" s="88"/>
      <c r="D50975" s="88"/>
      <c r="E50975" s="88"/>
      <c r="F50975" s="88"/>
      <c r="G50975" s="88"/>
      <c r="H50975" s="88"/>
      <c r="I50975" s="88"/>
      <c r="J50975" s="88"/>
      <c r="K50975" s="88"/>
    </row>
    <row r="50976" spans="2:11" ht="12" hidden="1" customHeight="1" x14ac:dyDescent="0.2">
      <c r="B50976" s="88"/>
      <c r="C50976" s="88"/>
      <c r="D50976" s="88"/>
      <c r="E50976" s="88"/>
      <c r="F50976" s="88"/>
      <c r="G50976" s="88"/>
      <c r="H50976" s="88"/>
      <c r="I50976" s="88"/>
      <c r="J50976" s="88"/>
      <c r="K50976" s="88"/>
    </row>
    <row r="50977" spans="2:11" ht="12" hidden="1" customHeight="1" x14ac:dyDescent="0.2">
      <c r="B50977" s="88"/>
      <c r="C50977" s="88"/>
      <c r="D50977" s="88"/>
      <c r="E50977" s="88"/>
      <c r="F50977" s="88"/>
      <c r="G50977" s="88"/>
      <c r="H50977" s="88"/>
      <c r="I50977" s="88"/>
      <c r="J50977" s="88"/>
      <c r="K50977" s="88"/>
    </row>
    <row r="50978" spans="2:11" ht="12" hidden="1" customHeight="1" x14ac:dyDescent="0.2">
      <c r="B50978" s="88"/>
      <c r="C50978" s="88"/>
      <c r="D50978" s="88"/>
      <c r="E50978" s="88"/>
      <c r="F50978" s="88"/>
      <c r="G50978" s="88"/>
      <c r="H50978" s="88"/>
      <c r="I50978" s="88"/>
      <c r="J50978" s="88"/>
      <c r="K50978" s="88"/>
    </row>
    <row r="50979" spans="2:11" ht="12" hidden="1" customHeight="1" x14ac:dyDescent="0.2">
      <c r="B50979" s="88"/>
      <c r="C50979" s="88"/>
      <c r="D50979" s="88"/>
      <c r="E50979" s="88"/>
      <c r="F50979" s="88"/>
      <c r="G50979" s="88"/>
      <c r="H50979" s="88"/>
      <c r="I50979" s="88"/>
      <c r="J50979" s="88"/>
      <c r="K50979" s="88"/>
    </row>
    <row r="50980" spans="2:11" ht="12" hidden="1" customHeight="1" x14ac:dyDescent="0.2">
      <c r="B50980" s="88"/>
      <c r="C50980" s="88"/>
      <c r="D50980" s="88"/>
      <c r="E50980" s="88"/>
      <c r="F50980" s="88"/>
      <c r="G50980" s="88"/>
      <c r="H50980" s="88"/>
      <c r="I50980" s="88"/>
      <c r="J50980" s="88"/>
      <c r="K50980" s="88"/>
    </row>
    <row r="50981" spans="2:11" ht="12" hidden="1" customHeight="1" x14ac:dyDescent="0.2">
      <c r="B50981" s="88"/>
      <c r="C50981" s="88"/>
      <c r="D50981" s="88"/>
      <c r="E50981" s="88"/>
      <c r="F50981" s="88"/>
      <c r="G50981" s="88"/>
      <c r="H50981" s="88"/>
      <c r="I50981" s="88"/>
      <c r="J50981" s="88"/>
      <c r="K50981" s="88"/>
    </row>
    <row r="50982" spans="2:11" ht="12" hidden="1" customHeight="1" x14ac:dyDescent="0.2">
      <c r="B50982" s="88"/>
      <c r="C50982" s="88"/>
      <c r="D50982" s="88"/>
      <c r="E50982" s="88"/>
      <c r="F50982" s="88"/>
      <c r="G50982" s="88"/>
      <c r="H50982" s="88"/>
      <c r="I50982" s="88"/>
      <c r="J50982" s="88"/>
      <c r="K50982" s="88"/>
    </row>
    <row r="50983" spans="2:11" ht="12" hidden="1" customHeight="1" x14ac:dyDescent="0.2">
      <c r="B50983" s="88"/>
      <c r="C50983" s="88"/>
      <c r="D50983" s="88"/>
      <c r="E50983" s="88"/>
      <c r="F50983" s="88"/>
      <c r="G50983" s="88"/>
      <c r="H50983" s="88"/>
      <c r="I50983" s="88"/>
      <c r="J50983" s="88"/>
      <c r="K50983" s="88"/>
    </row>
    <row r="50984" spans="2:11" ht="12" hidden="1" customHeight="1" x14ac:dyDescent="0.2">
      <c r="B50984" s="88"/>
      <c r="C50984" s="88"/>
      <c r="D50984" s="88"/>
      <c r="E50984" s="88"/>
      <c r="F50984" s="88"/>
      <c r="G50984" s="88"/>
      <c r="H50984" s="88"/>
      <c r="I50984" s="88"/>
      <c r="J50984" s="88"/>
      <c r="K50984" s="88"/>
    </row>
    <row r="50985" spans="2:11" ht="12" hidden="1" customHeight="1" x14ac:dyDescent="0.2">
      <c r="B50985" s="88"/>
      <c r="C50985" s="88"/>
      <c r="D50985" s="88"/>
      <c r="E50985" s="88"/>
      <c r="F50985" s="88"/>
      <c r="G50985" s="88"/>
      <c r="H50985" s="88"/>
      <c r="I50985" s="88"/>
      <c r="J50985" s="88"/>
      <c r="K50985" s="88"/>
    </row>
    <row r="50986" spans="2:11" ht="12" hidden="1" customHeight="1" x14ac:dyDescent="0.2">
      <c r="B50986" s="88"/>
      <c r="C50986" s="88"/>
      <c r="D50986" s="88"/>
      <c r="E50986" s="88"/>
      <c r="F50986" s="88"/>
      <c r="G50986" s="88"/>
      <c r="H50986" s="88"/>
      <c r="I50986" s="88"/>
      <c r="J50986" s="88"/>
      <c r="K50986" s="88"/>
    </row>
    <row r="50987" spans="2:11" ht="12" hidden="1" customHeight="1" x14ac:dyDescent="0.2">
      <c r="B50987" s="88"/>
      <c r="C50987" s="88"/>
      <c r="D50987" s="88"/>
      <c r="E50987" s="88"/>
      <c r="F50987" s="88"/>
      <c r="G50987" s="88"/>
      <c r="H50987" s="88"/>
      <c r="I50987" s="88"/>
      <c r="J50987" s="88"/>
      <c r="K50987" s="88"/>
    </row>
    <row r="50988" spans="2:11" ht="12" hidden="1" customHeight="1" x14ac:dyDescent="0.2">
      <c r="B50988" s="88"/>
      <c r="C50988" s="88"/>
      <c r="D50988" s="88"/>
      <c r="E50988" s="88"/>
      <c r="F50988" s="88"/>
      <c r="G50988" s="88"/>
      <c r="H50988" s="88"/>
      <c r="I50988" s="88"/>
      <c r="J50988" s="88"/>
      <c r="K50988" s="88"/>
    </row>
    <row r="50989" spans="2:11" ht="12" hidden="1" customHeight="1" x14ac:dyDescent="0.2">
      <c r="B50989" s="88"/>
      <c r="C50989" s="88"/>
      <c r="D50989" s="88"/>
      <c r="E50989" s="88"/>
      <c r="F50989" s="88"/>
      <c r="G50989" s="88"/>
      <c r="H50989" s="88"/>
      <c r="I50989" s="88"/>
      <c r="J50989" s="88"/>
      <c r="K50989" s="88"/>
    </row>
    <row r="50990" spans="2:11" ht="12" hidden="1" customHeight="1" x14ac:dyDescent="0.2">
      <c r="B50990" s="88"/>
      <c r="C50990" s="88"/>
      <c r="D50990" s="88"/>
      <c r="E50990" s="88"/>
      <c r="F50990" s="88"/>
      <c r="G50990" s="88"/>
      <c r="H50990" s="88"/>
      <c r="I50990" s="88"/>
      <c r="J50990" s="88"/>
      <c r="K50990" s="88"/>
    </row>
    <row r="50991" spans="2:11" ht="12" hidden="1" customHeight="1" x14ac:dyDescent="0.2">
      <c r="B50991" s="88"/>
      <c r="C50991" s="88"/>
      <c r="D50991" s="88"/>
      <c r="E50991" s="88"/>
      <c r="F50991" s="88"/>
      <c r="G50991" s="88"/>
      <c r="H50991" s="88"/>
      <c r="I50991" s="88"/>
      <c r="J50991" s="88"/>
      <c r="K50991" s="88"/>
    </row>
    <row r="50992" spans="2:11" ht="12" hidden="1" customHeight="1" x14ac:dyDescent="0.2">
      <c r="B50992" s="88"/>
      <c r="C50992" s="88"/>
      <c r="D50992" s="88"/>
      <c r="E50992" s="88"/>
      <c r="F50992" s="88"/>
      <c r="G50992" s="88"/>
      <c r="H50992" s="88"/>
      <c r="I50992" s="88"/>
      <c r="J50992" s="88"/>
      <c r="K50992" s="88"/>
    </row>
    <row r="50993" spans="2:11" ht="12" hidden="1" customHeight="1" x14ac:dyDescent="0.2">
      <c r="B50993" s="88"/>
      <c r="C50993" s="88"/>
      <c r="D50993" s="88"/>
      <c r="E50993" s="88"/>
      <c r="F50993" s="88"/>
      <c r="G50993" s="88"/>
      <c r="H50993" s="88"/>
      <c r="I50993" s="88"/>
      <c r="J50993" s="88"/>
      <c r="K50993" s="88"/>
    </row>
    <row r="50994" spans="2:11" ht="12" hidden="1" customHeight="1" x14ac:dyDescent="0.2">
      <c r="B50994" s="88"/>
      <c r="C50994" s="88"/>
      <c r="D50994" s="88"/>
      <c r="E50994" s="88"/>
      <c r="F50994" s="88"/>
      <c r="G50994" s="88"/>
      <c r="H50994" s="88"/>
      <c r="I50994" s="88"/>
      <c r="J50994" s="88"/>
      <c r="K50994" s="88"/>
    </row>
    <row r="50995" spans="2:11" ht="12" hidden="1" customHeight="1" x14ac:dyDescent="0.2">
      <c r="B50995" s="88"/>
      <c r="C50995" s="88"/>
      <c r="D50995" s="88"/>
      <c r="E50995" s="88"/>
      <c r="F50995" s="88"/>
      <c r="G50995" s="88"/>
      <c r="H50995" s="88"/>
      <c r="I50995" s="88"/>
      <c r="J50995" s="88"/>
      <c r="K50995" s="88"/>
    </row>
    <row r="50996" spans="2:11" ht="12" hidden="1" customHeight="1" x14ac:dyDescent="0.2">
      <c r="B50996" s="88"/>
      <c r="C50996" s="88"/>
      <c r="D50996" s="88"/>
      <c r="E50996" s="88"/>
      <c r="F50996" s="88"/>
      <c r="G50996" s="88"/>
      <c r="H50996" s="88"/>
      <c r="I50996" s="88"/>
      <c r="J50996" s="88"/>
      <c r="K50996" s="88"/>
    </row>
    <row r="50997" spans="2:11" ht="12" hidden="1" customHeight="1" x14ac:dyDescent="0.2">
      <c r="B50997" s="88"/>
      <c r="C50997" s="88"/>
      <c r="D50997" s="88"/>
      <c r="E50997" s="88"/>
      <c r="F50997" s="88"/>
      <c r="G50997" s="88"/>
      <c r="H50997" s="88"/>
      <c r="I50997" s="88"/>
      <c r="J50997" s="88"/>
      <c r="K50997" s="88"/>
    </row>
    <row r="50998" spans="2:11" ht="12" hidden="1" customHeight="1" x14ac:dyDescent="0.2">
      <c r="B50998" s="88"/>
      <c r="C50998" s="88"/>
      <c r="D50998" s="88"/>
      <c r="E50998" s="88"/>
      <c r="F50998" s="88"/>
      <c r="G50998" s="88"/>
      <c r="H50998" s="88"/>
      <c r="I50998" s="88"/>
      <c r="J50998" s="88"/>
      <c r="K50998" s="88"/>
    </row>
    <row r="50999" spans="2:11" ht="12" hidden="1" customHeight="1" x14ac:dyDescent="0.2">
      <c r="B50999" s="88"/>
      <c r="C50999" s="88"/>
      <c r="D50999" s="88"/>
      <c r="E50999" s="88"/>
      <c r="F50999" s="88"/>
      <c r="G50999" s="88"/>
      <c r="H50999" s="88"/>
      <c r="I50999" s="88"/>
      <c r="J50999" s="88"/>
      <c r="K50999" s="88"/>
    </row>
    <row r="51000" spans="2:11" ht="12" hidden="1" customHeight="1" x14ac:dyDescent="0.2">
      <c r="B51000" s="88"/>
      <c r="C51000" s="88"/>
      <c r="D51000" s="88"/>
      <c r="E51000" s="88"/>
      <c r="F51000" s="88"/>
      <c r="G51000" s="88"/>
      <c r="H51000" s="88"/>
      <c r="I51000" s="88"/>
      <c r="J51000" s="88"/>
      <c r="K51000" s="88"/>
    </row>
    <row r="51001" spans="2:11" ht="12" hidden="1" customHeight="1" x14ac:dyDescent="0.2">
      <c r="B51001" s="88"/>
      <c r="C51001" s="88"/>
      <c r="D51001" s="88"/>
      <c r="E51001" s="88"/>
      <c r="F51001" s="88"/>
      <c r="G51001" s="88"/>
      <c r="H51001" s="88"/>
      <c r="I51001" s="88"/>
      <c r="J51001" s="88"/>
      <c r="K51001" s="88"/>
    </row>
    <row r="51002" spans="2:11" ht="12" hidden="1" customHeight="1" x14ac:dyDescent="0.2">
      <c r="B51002" s="88"/>
      <c r="C51002" s="88"/>
      <c r="D51002" s="88"/>
      <c r="E51002" s="88"/>
      <c r="F51002" s="88"/>
      <c r="G51002" s="88"/>
      <c r="H51002" s="88"/>
      <c r="I51002" s="88"/>
      <c r="J51002" s="88"/>
      <c r="K51002" s="88"/>
    </row>
    <row r="51003" spans="2:11" ht="12" hidden="1" customHeight="1" x14ac:dyDescent="0.2">
      <c r="B51003" s="88"/>
      <c r="C51003" s="88"/>
      <c r="D51003" s="88"/>
      <c r="E51003" s="88"/>
      <c r="F51003" s="88"/>
      <c r="G51003" s="88"/>
      <c r="H51003" s="88"/>
      <c r="I51003" s="88"/>
      <c r="J51003" s="88"/>
      <c r="K51003" s="88"/>
    </row>
    <row r="51004" spans="2:11" ht="12" hidden="1" customHeight="1" x14ac:dyDescent="0.2">
      <c r="B51004" s="88"/>
      <c r="C51004" s="88"/>
      <c r="D51004" s="88"/>
      <c r="E51004" s="88"/>
      <c r="F51004" s="88"/>
      <c r="G51004" s="88"/>
      <c r="H51004" s="88"/>
      <c r="I51004" s="88"/>
      <c r="J51004" s="88"/>
      <c r="K51004" s="88"/>
    </row>
    <row r="51005" spans="2:11" ht="12" hidden="1" customHeight="1" x14ac:dyDescent="0.2">
      <c r="B51005" s="88"/>
      <c r="C51005" s="88"/>
      <c r="D51005" s="88"/>
      <c r="E51005" s="88"/>
      <c r="F51005" s="88"/>
      <c r="G51005" s="88"/>
      <c r="H51005" s="88"/>
      <c r="I51005" s="88"/>
      <c r="J51005" s="88"/>
      <c r="K51005" s="88"/>
    </row>
    <row r="51006" spans="2:11" ht="12" hidden="1" customHeight="1" x14ac:dyDescent="0.2">
      <c r="B51006" s="88"/>
      <c r="C51006" s="88"/>
      <c r="D51006" s="88"/>
      <c r="E51006" s="88"/>
      <c r="F51006" s="88"/>
      <c r="G51006" s="88"/>
      <c r="H51006" s="88"/>
      <c r="I51006" s="88"/>
      <c r="J51006" s="88"/>
      <c r="K51006" s="88"/>
    </row>
    <row r="51007" spans="2:11" ht="12" hidden="1" customHeight="1" x14ac:dyDescent="0.2">
      <c r="B51007" s="88"/>
      <c r="C51007" s="88"/>
      <c r="D51007" s="88"/>
      <c r="E51007" s="88"/>
      <c r="F51007" s="88"/>
      <c r="G51007" s="88"/>
      <c r="H51007" s="88"/>
      <c r="I51007" s="88"/>
      <c r="J51007" s="88"/>
      <c r="K51007" s="88"/>
    </row>
    <row r="51008" spans="2:11" ht="12" hidden="1" customHeight="1" x14ac:dyDescent="0.2">
      <c r="B51008" s="88"/>
      <c r="C51008" s="88"/>
      <c r="D51008" s="88"/>
      <c r="E51008" s="88"/>
      <c r="F51008" s="88"/>
      <c r="G51008" s="88"/>
      <c r="H51008" s="88"/>
      <c r="I51008" s="88"/>
      <c r="J51008" s="88"/>
      <c r="K51008" s="88"/>
    </row>
    <row r="51009" spans="2:11" ht="12" hidden="1" customHeight="1" x14ac:dyDescent="0.2">
      <c r="B51009" s="88"/>
      <c r="C51009" s="88"/>
      <c r="D51009" s="88"/>
      <c r="E51009" s="88"/>
      <c r="F51009" s="88"/>
      <c r="G51009" s="88"/>
      <c r="H51009" s="88"/>
      <c r="I51009" s="88"/>
      <c r="J51009" s="88"/>
      <c r="K51009" s="88"/>
    </row>
    <row r="51010" spans="2:11" ht="12" hidden="1" customHeight="1" x14ac:dyDescent="0.2">
      <c r="B51010" s="88"/>
      <c r="C51010" s="88"/>
      <c r="D51010" s="88"/>
      <c r="E51010" s="88"/>
      <c r="F51010" s="88"/>
      <c r="G51010" s="88"/>
      <c r="H51010" s="88"/>
      <c r="I51010" s="88"/>
      <c r="J51010" s="88"/>
      <c r="K51010" s="88"/>
    </row>
    <row r="51011" spans="2:11" ht="12" hidden="1" customHeight="1" x14ac:dyDescent="0.2">
      <c r="B51011" s="88"/>
      <c r="C51011" s="88"/>
      <c r="D51011" s="88"/>
      <c r="E51011" s="88"/>
      <c r="F51011" s="88"/>
      <c r="G51011" s="88"/>
      <c r="H51011" s="88"/>
      <c r="I51011" s="88"/>
      <c r="J51011" s="88"/>
      <c r="K51011" s="88"/>
    </row>
    <row r="51012" spans="2:11" ht="12" hidden="1" customHeight="1" x14ac:dyDescent="0.2">
      <c r="B51012" s="88"/>
      <c r="C51012" s="88"/>
      <c r="D51012" s="88"/>
      <c r="E51012" s="88"/>
      <c r="F51012" s="88"/>
      <c r="G51012" s="88"/>
      <c r="H51012" s="88"/>
      <c r="I51012" s="88"/>
      <c r="J51012" s="88"/>
      <c r="K51012" s="88"/>
    </row>
    <row r="51013" spans="2:11" ht="12" hidden="1" customHeight="1" x14ac:dyDescent="0.2">
      <c r="B51013" s="88"/>
      <c r="C51013" s="88"/>
      <c r="D51013" s="88"/>
      <c r="E51013" s="88"/>
      <c r="F51013" s="88"/>
      <c r="G51013" s="88"/>
      <c r="H51013" s="88"/>
      <c r="I51013" s="88"/>
      <c r="J51013" s="88"/>
      <c r="K51013" s="88"/>
    </row>
    <row r="51014" spans="2:11" ht="12" hidden="1" customHeight="1" x14ac:dyDescent="0.2">
      <c r="B51014" s="88"/>
      <c r="C51014" s="88"/>
      <c r="D51014" s="88"/>
      <c r="E51014" s="88"/>
      <c r="F51014" s="88"/>
      <c r="G51014" s="88"/>
      <c r="H51014" s="88"/>
      <c r="I51014" s="88"/>
      <c r="J51014" s="88"/>
      <c r="K51014" s="88"/>
    </row>
    <row r="51015" spans="2:11" ht="12" hidden="1" customHeight="1" x14ac:dyDescent="0.2">
      <c r="B51015" s="88"/>
      <c r="C51015" s="88"/>
      <c r="D51015" s="88"/>
      <c r="E51015" s="88"/>
      <c r="F51015" s="88"/>
      <c r="G51015" s="88"/>
      <c r="H51015" s="88"/>
      <c r="I51015" s="88"/>
      <c r="J51015" s="88"/>
      <c r="K51015" s="88"/>
    </row>
    <row r="51016" spans="2:11" ht="12" hidden="1" customHeight="1" x14ac:dyDescent="0.2">
      <c r="B51016" s="88"/>
      <c r="C51016" s="88"/>
      <c r="D51016" s="88"/>
      <c r="E51016" s="88"/>
      <c r="F51016" s="88"/>
      <c r="G51016" s="88"/>
      <c r="H51016" s="88"/>
      <c r="I51016" s="88"/>
      <c r="J51016" s="88"/>
      <c r="K51016" s="88"/>
    </row>
    <row r="51017" spans="2:11" ht="12" hidden="1" customHeight="1" x14ac:dyDescent="0.2">
      <c r="B51017" s="88"/>
      <c r="C51017" s="88"/>
      <c r="D51017" s="88"/>
      <c r="E51017" s="88"/>
      <c r="F51017" s="88"/>
      <c r="G51017" s="88"/>
      <c r="H51017" s="88"/>
      <c r="I51017" s="88"/>
      <c r="J51017" s="88"/>
      <c r="K51017" s="88"/>
    </row>
    <row r="51018" spans="2:11" ht="12" hidden="1" customHeight="1" x14ac:dyDescent="0.2">
      <c r="B51018" s="88"/>
      <c r="C51018" s="88"/>
      <c r="D51018" s="88"/>
      <c r="E51018" s="88"/>
      <c r="F51018" s="88"/>
      <c r="G51018" s="88"/>
      <c r="H51018" s="88"/>
      <c r="I51018" s="88"/>
      <c r="J51018" s="88"/>
      <c r="K51018" s="88"/>
    </row>
    <row r="51019" spans="2:11" ht="12" hidden="1" customHeight="1" x14ac:dyDescent="0.2">
      <c r="B51019" s="88"/>
      <c r="C51019" s="88"/>
      <c r="D51019" s="88"/>
      <c r="E51019" s="88"/>
      <c r="F51019" s="88"/>
      <c r="G51019" s="88"/>
      <c r="H51019" s="88"/>
      <c r="I51019" s="88"/>
      <c r="J51019" s="88"/>
      <c r="K51019" s="88"/>
    </row>
    <row r="51020" spans="2:11" ht="12" hidden="1" customHeight="1" x14ac:dyDescent="0.2">
      <c r="B51020" s="88"/>
      <c r="C51020" s="88"/>
      <c r="D51020" s="88"/>
      <c r="E51020" s="88"/>
      <c r="F51020" s="88"/>
      <c r="G51020" s="88"/>
      <c r="H51020" s="88"/>
      <c r="I51020" s="88"/>
      <c r="J51020" s="88"/>
      <c r="K51020" s="88"/>
    </row>
    <row r="51021" spans="2:11" ht="12" hidden="1" customHeight="1" x14ac:dyDescent="0.2">
      <c r="B51021" s="88"/>
      <c r="C51021" s="88"/>
      <c r="D51021" s="88"/>
      <c r="E51021" s="88"/>
      <c r="F51021" s="88"/>
      <c r="G51021" s="88"/>
      <c r="H51021" s="88"/>
      <c r="I51021" s="88"/>
      <c r="J51021" s="88"/>
      <c r="K51021" s="88"/>
    </row>
    <row r="51022" spans="2:11" ht="12" hidden="1" customHeight="1" x14ac:dyDescent="0.2">
      <c r="B51022" s="88"/>
      <c r="C51022" s="88"/>
      <c r="D51022" s="88"/>
      <c r="E51022" s="88"/>
      <c r="F51022" s="88"/>
      <c r="G51022" s="88"/>
      <c r="H51022" s="88"/>
      <c r="I51022" s="88"/>
      <c r="J51022" s="88"/>
      <c r="K51022" s="88"/>
    </row>
    <row r="51023" spans="2:11" ht="12" hidden="1" customHeight="1" x14ac:dyDescent="0.2">
      <c r="B51023" s="88"/>
      <c r="C51023" s="88"/>
      <c r="D51023" s="88"/>
      <c r="E51023" s="88"/>
      <c r="F51023" s="88"/>
      <c r="G51023" s="88"/>
      <c r="H51023" s="88"/>
      <c r="I51023" s="88"/>
      <c r="J51023" s="88"/>
      <c r="K51023" s="88"/>
    </row>
    <row r="51024" spans="2:11" ht="12" hidden="1" customHeight="1" x14ac:dyDescent="0.2">
      <c r="B51024" s="88"/>
      <c r="C51024" s="88"/>
      <c r="D51024" s="88"/>
      <c r="E51024" s="88"/>
      <c r="F51024" s="88"/>
      <c r="G51024" s="88"/>
      <c r="H51024" s="88"/>
      <c r="I51024" s="88"/>
      <c r="J51024" s="88"/>
      <c r="K51024" s="88"/>
    </row>
    <row r="51025" spans="2:11" ht="12" hidden="1" customHeight="1" x14ac:dyDescent="0.2">
      <c r="B51025" s="88"/>
      <c r="C51025" s="88"/>
      <c r="D51025" s="88"/>
      <c r="E51025" s="88"/>
      <c r="F51025" s="88"/>
      <c r="G51025" s="88"/>
      <c r="H51025" s="88"/>
      <c r="I51025" s="88"/>
      <c r="J51025" s="88"/>
      <c r="K51025" s="88"/>
    </row>
    <row r="51026" spans="2:11" ht="12" hidden="1" customHeight="1" x14ac:dyDescent="0.2">
      <c r="B51026" s="88"/>
      <c r="C51026" s="88"/>
      <c r="D51026" s="88"/>
      <c r="E51026" s="88"/>
      <c r="F51026" s="88"/>
      <c r="G51026" s="88"/>
      <c r="H51026" s="88"/>
      <c r="I51026" s="88"/>
      <c r="J51026" s="88"/>
      <c r="K51026" s="88"/>
    </row>
    <row r="51027" spans="2:11" ht="12" hidden="1" customHeight="1" x14ac:dyDescent="0.2">
      <c r="B51027" s="88"/>
      <c r="C51027" s="88"/>
      <c r="D51027" s="88"/>
      <c r="E51027" s="88"/>
      <c r="F51027" s="88"/>
      <c r="G51027" s="88"/>
      <c r="H51027" s="88"/>
      <c r="I51027" s="88"/>
      <c r="J51027" s="88"/>
      <c r="K51027" s="88"/>
    </row>
    <row r="51028" spans="2:11" ht="12" hidden="1" customHeight="1" x14ac:dyDescent="0.2">
      <c r="B51028" s="88"/>
      <c r="C51028" s="88"/>
      <c r="D51028" s="88"/>
      <c r="E51028" s="88"/>
      <c r="F51028" s="88"/>
      <c r="G51028" s="88"/>
      <c r="H51028" s="88"/>
      <c r="I51028" s="88"/>
      <c r="J51028" s="88"/>
      <c r="K51028" s="88"/>
    </row>
    <row r="51029" spans="2:11" ht="12" hidden="1" customHeight="1" x14ac:dyDescent="0.2">
      <c r="B51029" s="88"/>
      <c r="C51029" s="88"/>
      <c r="D51029" s="88"/>
      <c r="E51029" s="88"/>
      <c r="F51029" s="88"/>
      <c r="G51029" s="88"/>
      <c r="H51029" s="88"/>
      <c r="I51029" s="88"/>
      <c r="J51029" s="88"/>
      <c r="K51029" s="88"/>
    </row>
    <row r="51030" spans="2:11" ht="12" hidden="1" customHeight="1" x14ac:dyDescent="0.2">
      <c r="B51030" s="88"/>
      <c r="C51030" s="88"/>
      <c r="D51030" s="88"/>
      <c r="E51030" s="88"/>
      <c r="F51030" s="88"/>
      <c r="G51030" s="88"/>
      <c r="H51030" s="88"/>
      <c r="I51030" s="88"/>
      <c r="J51030" s="88"/>
      <c r="K51030" s="88"/>
    </row>
    <row r="51031" spans="2:11" ht="12" hidden="1" customHeight="1" x14ac:dyDescent="0.2">
      <c r="B51031" s="88"/>
      <c r="C51031" s="88"/>
      <c r="D51031" s="88"/>
      <c r="E51031" s="88"/>
      <c r="F51031" s="88"/>
      <c r="G51031" s="88"/>
      <c r="H51031" s="88"/>
      <c r="I51031" s="88"/>
      <c r="J51031" s="88"/>
      <c r="K51031" s="88"/>
    </row>
    <row r="51032" spans="2:11" ht="12" hidden="1" customHeight="1" x14ac:dyDescent="0.2">
      <c r="B51032" s="88"/>
      <c r="C51032" s="88"/>
      <c r="D51032" s="88"/>
      <c r="E51032" s="88"/>
      <c r="F51032" s="88"/>
      <c r="G51032" s="88"/>
      <c r="H51032" s="88"/>
      <c r="I51032" s="88"/>
      <c r="J51032" s="88"/>
      <c r="K51032" s="88"/>
    </row>
    <row r="51033" spans="2:11" ht="12" hidden="1" customHeight="1" x14ac:dyDescent="0.2">
      <c r="B51033" s="88"/>
      <c r="C51033" s="88"/>
      <c r="D51033" s="88"/>
      <c r="E51033" s="88"/>
      <c r="F51033" s="88"/>
      <c r="G51033" s="88"/>
      <c r="H51033" s="88"/>
      <c r="I51033" s="88"/>
      <c r="J51033" s="88"/>
      <c r="K51033" s="88"/>
    </row>
    <row r="51034" spans="2:11" ht="12" hidden="1" customHeight="1" x14ac:dyDescent="0.2">
      <c r="B51034" s="88"/>
      <c r="C51034" s="88"/>
      <c r="D51034" s="88"/>
      <c r="E51034" s="88"/>
      <c r="F51034" s="88"/>
      <c r="G51034" s="88"/>
      <c r="H51034" s="88"/>
      <c r="I51034" s="88"/>
      <c r="J51034" s="88"/>
      <c r="K51034" s="88"/>
    </row>
    <row r="51035" spans="2:11" ht="12" hidden="1" customHeight="1" x14ac:dyDescent="0.2">
      <c r="B51035" s="88"/>
      <c r="C51035" s="88"/>
      <c r="D51035" s="88"/>
      <c r="E51035" s="88"/>
      <c r="F51035" s="88"/>
      <c r="G51035" s="88"/>
      <c r="H51035" s="88"/>
      <c r="I51035" s="88"/>
      <c r="J51035" s="88"/>
      <c r="K51035" s="88"/>
    </row>
    <row r="51036" spans="2:11" ht="12" hidden="1" customHeight="1" x14ac:dyDescent="0.2">
      <c r="B51036" s="88"/>
      <c r="C51036" s="88"/>
      <c r="D51036" s="88"/>
      <c r="E51036" s="88"/>
      <c r="F51036" s="88"/>
      <c r="G51036" s="88"/>
      <c r="H51036" s="88"/>
      <c r="I51036" s="88"/>
      <c r="J51036" s="88"/>
      <c r="K51036" s="88"/>
    </row>
    <row r="51037" spans="2:11" ht="12" hidden="1" customHeight="1" x14ac:dyDescent="0.2">
      <c r="B51037" s="88"/>
      <c r="C51037" s="88"/>
      <c r="D51037" s="88"/>
      <c r="E51037" s="88"/>
      <c r="F51037" s="88"/>
      <c r="G51037" s="88"/>
      <c r="H51037" s="88"/>
      <c r="I51037" s="88"/>
      <c r="J51037" s="88"/>
      <c r="K51037" s="88"/>
    </row>
    <row r="51038" spans="2:11" ht="12" hidden="1" customHeight="1" x14ac:dyDescent="0.2">
      <c r="B51038" s="88"/>
      <c r="C51038" s="88"/>
      <c r="D51038" s="88"/>
      <c r="E51038" s="88"/>
      <c r="F51038" s="88"/>
      <c r="G51038" s="88"/>
      <c r="H51038" s="88"/>
      <c r="I51038" s="88"/>
      <c r="J51038" s="88"/>
      <c r="K51038" s="88"/>
    </row>
    <row r="51039" spans="2:11" ht="12" hidden="1" customHeight="1" x14ac:dyDescent="0.2">
      <c r="B51039" s="88"/>
      <c r="C51039" s="88"/>
      <c r="D51039" s="88"/>
      <c r="E51039" s="88"/>
      <c r="F51039" s="88"/>
      <c r="G51039" s="88"/>
      <c r="H51039" s="88"/>
      <c r="I51039" s="88"/>
      <c r="J51039" s="88"/>
      <c r="K51039" s="88"/>
    </row>
    <row r="51040" spans="2:11" ht="12" hidden="1" customHeight="1" x14ac:dyDescent="0.2">
      <c r="B51040" s="88"/>
      <c r="C51040" s="88"/>
      <c r="D51040" s="88"/>
      <c r="E51040" s="88"/>
      <c r="F51040" s="88"/>
      <c r="G51040" s="88"/>
      <c r="H51040" s="88"/>
      <c r="I51040" s="88"/>
      <c r="J51040" s="88"/>
      <c r="K51040" s="88"/>
    </row>
    <row r="51041" spans="2:11" ht="12" hidden="1" customHeight="1" x14ac:dyDescent="0.2">
      <c r="B51041" s="88"/>
      <c r="C51041" s="88"/>
      <c r="D51041" s="88"/>
      <c r="E51041" s="88"/>
      <c r="F51041" s="88"/>
      <c r="G51041" s="88"/>
      <c r="H51041" s="88"/>
      <c r="I51041" s="88"/>
      <c r="J51041" s="88"/>
      <c r="K51041" s="88"/>
    </row>
    <row r="51042" spans="2:11" ht="12" hidden="1" customHeight="1" x14ac:dyDescent="0.2">
      <c r="B51042" s="88"/>
      <c r="C51042" s="88"/>
      <c r="D51042" s="88"/>
      <c r="E51042" s="88"/>
      <c r="F51042" s="88"/>
      <c r="G51042" s="88"/>
      <c r="H51042" s="88"/>
      <c r="I51042" s="88"/>
      <c r="J51042" s="88"/>
      <c r="K51042" s="88"/>
    </row>
    <row r="51043" spans="2:11" ht="12" hidden="1" customHeight="1" x14ac:dyDescent="0.2">
      <c r="B51043" s="88"/>
      <c r="C51043" s="88"/>
      <c r="D51043" s="88"/>
      <c r="E51043" s="88"/>
      <c r="F51043" s="88"/>
      <c r="G51043" s="88"/>
      <c r="H51043" s="88"/>
      <c r="I51043" s="88"/>
      <c r="J51043" s="88"/>
      <c r="K51043" s="88"/>
    </row>
    <row r="51044" spans="2:11" ht="12" hidden="1" customHeight="1" x14ac:dyDescent="0.2">
      <c r="B51044" s="88"/>
      <c r="C51044" s="88"/>
      <c r="D51044" s="88"/>
      <c r="E51044" s="88"/>
      <c r="F51044" s="88"/>
      <c r="G51044" s="88"/>
      <c r="H51044" s="88"/>
      <c r="I51044" s="88"/>
      <c r="J51044" s="88"/>
      <c r="K51044" s="88"/>
    </row>
    <row r="51045" spans="2:11" ht="12" hidden="1" customHeight="1" x14ac:dyDescent="0.2">
      <c r="B51045" s="88"/>
      <c r="C51045" s="88"/>
      <c r="D51045" s="88"/>
      <c r="E51045" s="88"/>
      <c r="F51045" s="88"/>
      <c r="G51045" s="88"/>
      <c r="H51045" s="88"/>
      <c r="I51045" s="88"/>
      <c r="J51045" s="88"/>
      <c r="K51045" s="88"/>
    </row>
    <row r="51046" spans="2:11" ht="12" hidden="1" customHeight="1" x14ac:dyDescent="0.2">
      <c r="B51046" s="88"/>
      <c r="C51046" s="88"/>
      <c r="D51046" s="88"/>
      <c r="E51046" s="88"/>
      <c r="F51046" s="88"/>
      <c r="G51046" s="88"/>
      <c r="H51046" s="88"/>
      <c r="I51046" s="88"/>
      <c r="J51046" s="88"/>
      <c r="K51046" s="88"/>
    </row>
    <row r="51047" spans="2:11" ht="12" hidden="1" customHeight="1" x14ac:dyDescent="0.2">
      <c r="B51047" s="88"/>
      <c r="C51047" s="88"/>
      <c r="D51047" s="88"/>
      <c r="E51047" s="88"/>
      <c r="F51047" s="88"/>
      <c r="G51047" s="88"/>
      <c r="H51047" s="88"/>
      <c r="I51047" s="88"/>
      <c r="J51047" s="88"/>
      <c r="K51047" s="88"/>
    </row>
    <row r="51048" spans="2:11" ht="12" hidden="1" customHeight="1" x14ac:dyDescent="0.2">
      <c r="B51048" s="88"/>
      <c r="C51048" s="88"/>
      <c r="D51048" s="88"/>
      <c r="E51048" s="88"/>
      <c r="F51048" s="88"/>
      <c r="G51048" s="88"/>
      <c r="H51048" s="88"/>
      <c r="I51048" s="88"/>
      <c r="J51048" s="88"/>
      <c r="K51048" s="88"/>
    </row>
    <row r="51049" spans="2:11" ht="12" hidden="1" customHeight="1" x14ac:dyDescent="0.2">
      <c r="B51049" s="88"/>
      <c r="C51049" s="88"/>
      <c r="D51049" s="88"/>
      <c r="E51049" s="88"/>
      <c r="F51049" s="88"/>
      <c r="G51049" s="88"/>
      <c r="H51049" s="88"/>
      <c r="I51049" s="88"/>
      <c r="J51049" s="88"/>
      <c r="K51049" s="88"/>
    </row>
    <row r="51050" spans="2:11" ht="12" hidden="1" customHeight="1" x14ac:dyDescent="0.2">
      <c r="B51050" s="88"/>
      <c r="C51050" s="88"/>
      <c r="D51050" s="88"/>
      <c r="E51050" s="88"/>
      <c r="F51050" s="88"/>
      <c r="G51050" s="88"/>
      <c r="H51050" s="88"/>
      <c r="I51050" s="88"/>
      <c r="J51050" s="88"/>
      <c r="K51050" s="88"/>
    </row>
    <row r="51051" spans="2:11" ht="12" hidden="1" customHeight="1" x14ac:dyDescent="0.2">
      <c r="B51051" s="88"/>
      <c r="C51051" s="88"/>
      <c r="D51051" s="88"/>
      <c r="E51051" s="88"/>
      <c r="F51051" s="88"/>
      <c r="G51051" s="88"/>
      <c r="H51051" s="88"/>
      <c r="I51051" s="88"/>
      <c r="J51051" s="88"/>
      <c r="K51051" s="88"/>
    </row>
    <row r="51052" spans="2:11" ht="12" hidden="1" customHeight="1" x14ac:dyDescent="0.2">
      <c r="B51052" s="88"/>
      <c r="C51052" s="88"/>
      <c r="D51052" s="88"/>
      <c r="E51052" s="88"/>
      <c r="F51052" s="88"/>
      <c r="G51052" s="88"/>
      <c r="H51052" s="88"/>
      <c r="I51052" s="88"/>
      <c r="J51052" s="88"/>
      <c r="K51052" s="88"/>
    </row>
    <row r="51053" spans="2:11" ht="12" hidden="1" customHeight="1" x14ac:dyDescent="0.2">
      <c r="B51053" s="88"/>
      <c r="C51053" s="88"/>
      <c r="D51053" s="88"/>
      <c r="E51053" s="88"/>
      <c r="F51053" s="88"/>
      <c r="G51053" s="88"/>
      <c r="H51053" s="88"/>
      <c r="I51053" s="88"/>
      <c r="J51053" s="88"/>
      <c r="K51053" s="88"/>
    </row>
    <row r="51054" spans="2:11" ht="12" hidden="1" customHeight="1" x14ac:dyDescent="0.2">
      <c r="B51054" s="88"/>
      <c r="C51054" s="88"/>
      <c r="D51054" s="88"/>
      <c r="E51054" s="88"/>
      <c r="F51054" s="88"/>
      <c r="G51054" s="88"/>
      <c r="H51054" s="88"/>
      <c r="I51054" s="88"/>
      <c r="J51054" s="88"/>
      <c r="K51054" s="88"/>
    </row>
    <row r="51055" spans="2:11" ht="12" hidden="1" customHeight="1" x14ac:dyDescent="0.2">
      <c r="B51055" s="88"/>
      <c r="C51055" s="88"/>
      <c r="D51055" s="88"/>
      <c r="E51055" s="88"/>
      <c r="F51055" s="88"/>
      <c r="G51055" s="88"/>
      <c r="H51055" s="88"/>
      <c r="I51055" s="88"/>
      <c r="J51055" s="88"/>
      <c r="K51055" s="88"/>
    </row>
    <row r="51056" spans="2:11" ht="12" hidden="1" customHeight="1" x14ac:dyDescent="0.2">
      <c r="B51056" s="88"/>
      <c r="C51056" s="88"/>
      <c r="D51056" s="88"/>
      <c r="E51056" s="88"/>
      <c r="F51056" s="88"/>
      <c r="G51056" s="88"/>
      <c r="H51056" s="88"/>
      <c r="I51056" s="88"/>
      <c r="J51056" s="88"/>
      <c r="K51056" s="88"/>
    </row>
    <row r="51057" spans="2:11" ht="12" hidden="1" customHeight="1" x14ac:dyDescent="0.2">
      <c r="B51057" s="88"/>
      <c r="C51057" s="88"/>
      <c r="D51057" s="88"/>
      <c r="E51057" s="88"/>
      <c r="F51057" s="88"/>
      <c r="G51057" s="88"/>
      <c r="H51057" s="88"/>
      <c r="I51057" s="88"/>
      <c r="J51057" s="88"/>
      <c r="K51057" s="88"/>
    </row>
    <row r="51058" spans="2:11" ht="12" hidden="1" customHeight="1" x14ac:dyDescent="0.2">
      <c r="B51058" s="88"/>
      <c r="C51058" s="88"/>
      <c r="D51058" s="88"/>
      <c r="E51058" s="88"/>
      <c r="F51058" s="88"/>
      <c r="G51058" s="88"/>
      <c r="H51058" s="88"/>
      <c r="I51058" s="88"/>
      <c r="J51058" s="88"/>
      <c r="K51058" s="88"/>
    </row>
    <row r="51059" spans="2:11" ht="12" hidden="1" customHeight="1" x14ac:dyDescent="0.2">
      <c r="B51059" s="88"/>
      <c r="C51059" s="88"/>
      <c r="D51059" s="88"/>
      <c r="E51059" s="88"/>
      <c r="F51059" s="88"/>
      <c r="G51059" s="88"/>
      <c r="H51059" s="88"/>
      <c r="I51059" s="88"/>
      <c r="J51059" s="88"/>
      <c r="K51059" s="88"/>
    </row>
    <row r="51060" spans="2:11" ht="12" hidden="1" customHeight="1" x14ac:dyDescent="0.2">
      <c r="B51060" s="88"/>
      <c r="C51060" s="88"/>
      <c r="D51060" s="88"/>
      <c r="E51060" s="88"/>
      <c r="F51060" s="88"/>
      <c r="G51060" s="88"/>
      <c r="H51060" s="88"/>
      <c r="I51060" s="88"/>
      <c r="J51060" s="88"/>
      <c r="K51060" s="88"/>
    </row>
    <row r="51061" spans="2:11" ht="12" hidden="1" customHeight="1" x14ac:dyDescent="0.2">
      <c r="B51061" s="88"/>
      <c r="C51061" s="88"/>
      <c r="D51061" s="88"/>
      <c r="E51061" s="88"/>
      <c r="F51061" s="88"/>
      <c r="G51061" s="88"/>
      <c r="H51061" s="88"/>
      <c r="I51061" s="88"/>
      <c r="J51061" s="88"/>
      <c r="K51061" s="88"/>
    </row>
    <row r="51062" spans="2:11" ht="12" hidden="1" customHeight="1" x14ac:dyDescent="0.2">
      <c r="B51062" s="88"/>
      <c r="C51062" s="88"/>
      <c r="D51062" s="88"/>
      <c r="E51062" s="88"/>
      <c r="F51062" s="88"/>
      <c r="G51062" s="88"/>
      <c r="H51062" s="88"/>
      <c r="I51062" s="88"/>
      <c r="J51062" s="88"/>
      <c r="K51062" s="88"/>
    </row>
    <row r="51063" spans="2:11" ht="12" hidden="1" customHeight="1" x14ac:dyDescent="0.2">
      <c r="B51063" s="88"/>
      <c r="C51063" s="88"/>
      <c r="D51063" s="88"/>
      <c r="E51063" s="88"/>
      <c r="F51063" s="88"/>
      <c r="G51063" s="88"/>
      <c r="H51063" s="88"/>
      <c r="I51063" s="88"/>
      <c r="J51063" s="88"/>
      <c r="K51063" s="88"/>
    </row>
    <row r="51064" spans="2:11" ht="12" hidden="1" customHeight="1" x14ac:dyDescent="0.2">
      <c r="B51064" s="88"/>
      <c r="C51064" s="88"/>
      <c r="D51064" s="88"/>
      <c r="E51064" s="88"/>
      <c r="F51064" s="88"/>
      <c r="G51064" s="88"/>
      <c r="H51064" s="88"/>
      <c r="I51064" s="88"/>
      <c r="J51064" s="88"/>
      <c r="K51064" s="88"/>
    </row>
    <row r="51065" spans="2:11" ht="12" hidden="1" customHeight="1" x14ac:dyDescent="0.2">
      <c r="B51065" s="88"/>
      <c r="C51065" s="88"/>
      <c r="D51065" s="88"/>
      <c r="E51065" s="88"/>
      <c r="F51065" s="88"/>
      <c r="G51065" s="88"/>
      <c r="H51065" s="88"/>
      <c r="I51065" s="88"/>
      <c r="J51065" s="88"/>
      <c r="K51065" s="88"/>
    </row>
    <row r="51066" spans="2:11" ht="12" hidden="1" customHeight="1" x14ac:dyDescent="0.2">
      <c r="B51066" s="88"/>
      <c r="C51066" s="88"/>
      <c r="D51066" s="88"/>
      <c r="E51066" s="88"/>
      <c r="F51066" s="88"/>
      <c r="G51066" s="88"/>
      <c r="H51066" s="88"/>
      <c r="I51066" s="88"/>
      <c r="J51066" s="88"/>
      <c r="K51066" s="88"/>
    </row>
    <row r="51067" spans="2:11" ht="12" hidden="1" customHeight="1" x14ac:dyDescent="0.2">
      <c r="B51067" s="88"/>
      <c r="C51067" s="88"/>
      <c r="D51067" s="88"/>
      <c r="E51067" s="88"/>
      <c r="F51067" s="88"/>
      <c r="G51067" s="88"/>
      <c r="H51067" s="88"/>
      <c r="I51067" s="88"/>
      <c r="J51067" s="88"/>
      <c r="K51067" s="88"/>
    </row>
    <row r="51068" spans="2:11" ht="12" hidden="1" customHeight="1" x14ac:dyDescent="0.2">
      <c r="B51068" s="88"/>
      <c r="C51068" s="88"/>
      <c r="D51068" s="88"/>
      <c r="E51068" s="88"/>
      <c r="F51068" s="88"/>
      <c r="G51068" s="88"/>
      <c r="H51068" s="88"/>
      <c r="I51068" s="88"/>
      <c r="J51068" s="88"/>
      <c r="K51068" s="88"/>
    </row>
    <row r="51069" spans="2:11" ht="12" hidden="1" customHeight="1" x14ac:dyDescent="0.2">
      <c r="B51069" s="88"/>
      <c r="C51069" s="88"/>
      <c r="D51069" s="88"/>
      <c r="E51069" s="88"/>
      <c r="F51069" s="88"/>
      <c r="G51069" s="88"/>
      <c r="H51069" s="88"/>
      <c r="I51069" s="88"/>
      <c r="J51069" s="88"/>
      <c r="K51069" s="88"/>
    </row>
    <row r="51070" spans="2:11" ht="12" hidden="1" customHeight="1" x14ac:dyDescent="0.2">
      <c r="B51070" s="88"/>
      <c r="C51070" s="88"/>
      <c r="D51070" s="88"/>
      <c r="E51070" s="88"/>
      <c r="F51070" s="88"/>
      <c r="G51070" s="88"/>
      <c r="H51070" s="88"/>
      <c r="I51070" s="88"/>
      <c r="J51070" s="88"/>
      <c r="K51070" s="88"/>
    </row>
    <row r="51071" spans="2:11" ht="12" hidden="1" customHeight="1" x14ac:dyDescent="0.2">
      <c r="B51071" s="88"/>
      <c r="C51071" s="88"/>
      <c r="D51071" s="88"/>
      <c r="E51071" s="88"/>
      <c r="F51071" s="88"/>
      <c r="G51071" s="88"/>
      <c r="H51071" s="88"/>
      <c r="I51071" s="88"/>
      <c r="J51071" s="88"/>
      <c r="K51071" s="88"/>
    </row>
    <row r="51072" spans="2:11" ht="12" hidden="1" customHeight="1" x14ac:dyDescent="0.2">
      <c r="B51072" s="88"/>
      <c r="C51072" s="88"/>
      <c r="D51072" s="88"/>
      <c r="E51072" s="88"/>
      <c r="F51072" s="88"/>
      <c r="G51072" s="88"/>
      <c r="H51072" s="88"/>
      <c r="I51072" s="88"/>
      <c r="J51072" s="88"/>
      <c r="K51072" s="88"/>
    </row>
    <row r="51073" spans="2:11" ht="12" hidden="1" customHeight="1" x14ac:dyDescent="0.2">
      <c r="B51073" s="88"/>
      <c r="C51073" s="88"/>
      <c r="D51073" s="88"/>
      <c r="E51073" s="88"/>
      <c r="F51073" s="88"/>
      <c r="G51073" s="88"/>
      <c r="H51073" s="88"/>
      <c r="I51073" s="88"/>
      <c r="J51073" s="88"/>
      <c r="K51073" s="88"/>
    </row>
    <row r="51074" spans="2:11" ht="12" hidden="1" customHeight="1" x14ac:dyDescent="0.2">
      <c r="B51074" s="88"/>
      <c r="C51074" s="88"/>
      <c r="D51074" s="88"/>
      <c r="E51074" s="88"/>
      <c r="F51074" s="88"/>
      <c r="G51074" s="88"/>
      <c r="H51074" s="88"/>
      <c r="I51074" s="88"/>
      <c r="J51074" s="88"/>
      <c r="K51074" s="88"/>
    </row>
    <row r="51075" spans="2:11" ht="12" hidden="1" customHeight="1" x14ac:dyDescent="0.2">
      <c r="B51075" s="88"/>
      <c r="C51075" s="88"/>
      <c r="D51075" s="88"/>
      <c r="E51075" s="88"/>
      <c r="F51075" s="88"/>
      <c r="G51075" s="88"/>
      <c r="H51075" s="88"/>
      <c r="I51075" s="88"/>
      <c r="J51075" s="88"/>
      <c r="K51075" s="88"/>
    </row>
    <row r="51076" spans="2:11" ht="12" hidden="1" customHeight="1" x14ac:dyDescent="0.2">
      <c r="B51076" s="88"/>
      <c r="C51076" s="88"/>
      <c r="D51076" s="88"/>
      <c r="E51076" s="88"/>
      <c r="F51076" s="88"/>
      <c r="G51076" s="88"/>
      <c r="H51076" s="88"/>
      <c r="I51076" s="88"/>
      <c r="J51076" s="88"/>
      <c r="K51076" s="88"/>
    </row>
    <row r="51077" spans="2:11" ht="12" hidden="1" customHeight="1" x14ac:dyDescent="0.2">
      <c r="B51077" s="88"/>
      <c r="C51077" s="88"/>
      <c r="D51077" s="88"/>
      <c r="E51077" s="88"/>
      <c r="F51077" s="88"/>
      <c r="G51077" s="88"/>
      <c r="H51077" s="88"/>
      <c r="I51077" s="88"/>
      <c r="J51077" s="88"/>
      <c r="K51077" s="88"/>
    </row>
    <row r="51078" spans="2:11" ht="12" hidden="1" customHeight="1" x14ac:dyDescent="0.2">
      <c r="B51078" s="88"/>
      <c r="C51078" s="88"/>
      <c r="D51078" s="88"/>
      <c r="E51078" s="88"/>
      <c r="F51078" s="88"/>
      <c r="G51078" s="88"/>
      <c r="H51078" s="88"/>
      <c r="I51078" s="88"/>
      <c r="J51078" s="88"/>
      <c r="K51078" s="88"/>
    </row>
    <row r="51079" spans="2:11" ht="12" hidden="1" customHeight="1" x14ac:dyDescent="0.2">
      <c r="B51079" s="88"/>
      <c r="C51079" s="88"/>
      <c r="D51079" s="88"/>
      <c r="E51079" s="88"/>
      <c r="F51079" s="88"/>
      <c r="G51079" s="88"/>
      <c r="H51079" s="88"/>
      <c r="I51079" s="88"/>
      <c r="J51079" s="88"/>
      <c r="K51079" s="88"/>
    </row>
    <row r="51080" spans="2:11" ht="12" hidden="1" customHeight="1" x14ac:dyDescent="0.2">
      <c r="B51080" s="88"/>
      <c r="C51080" s="88"/>
      <c r="D51080" s="88"/>
      <c r="E51080" s="88"/>
      <c r="F51080" s="88"/>
      <c r="G51080" s="88"/>
      <c r="H51080" s="88"/>
      <c r="I51080" s="88"/>
      <c r="J51080" s="88"/>
      <c r="K51080" s="88"/>
    </row>
    <row r="51081" spans="2:11" ht="12" hidden="1" customHeight="1" x14ac:dyDescent="0.2">
      <c r="B51081" s="88"/>
      <c r="C51081" s="88"/>
      <c r="D51081" s="88"/>
      <c r="E51081" s="88"/>
      <c r="F51081" s="88"/>
      <c r="G51081" s="88"/>
      <c r="H51081" s="88"/>
      <c r="I51081" s="88"/>
      <c r="J51081" s="88"/>
      <c r="K51081" s="88"/>
    </row>
    <row r="51082" spans="2:11" ht="12" hidden="1" customHeight="1" x14ac:dyDescent="0.2">
      <c r="B51082" s="88"/>
      <c r="C51082" s="88"/>
      <c r="D51082" s="88"/>
      <c r="E51082" s="88"/>
      <c r="F51082" s="88"/>
      <c r="G51082" s="88"/>
      <c r="H51082" s="88"/>
      <c r="I51082" s="88"/>
      <c r="J51082" s="88"/>
      <c r="K51082" s="88"/>
    </row>
    <row r="51083" spans="2:11" ht="12" hidden="1" customHeight="1" x14ac:dyDescent="0.2">
      <c r="B51083" s="88"/>
      <c r="C51083" s="88"/>
      <c r="D51083" s="88"/>
      <c r="E51083" s="88"/>
      <c r="F51083" s="88"/>
      <c r="G51083" s="88"/>
      <c r="H51083" s="88"/>
      <c r="I51083" s="88"/>
      <c r="J51083" s="88"/>
      <c r="K51083" s="88"/>
    </row>
    <row r="51084" spans="2:11" ht="12" hidden="1" customHeight="1" x14ac:dyDescent="0.2">
      <c r="B51084" s="88"/>
      <c r="C51084" s="88"/>
      <c r="D51084" s="88"/>
      <c r="E51084" s="88"/>
      <c r="F51084" s="88"/>
      <c r="G51084" s="88"/>
      <c r="H51084" s="88"/>
      <c r="I51084" s="88"/>
      <c r="J51084" s="88"/>
      <c r="K51084" s="88"/>
    </row>
    <row r="51085" spans="2:11" ht="12" hidden="1" customHeight="1" x14ac:dyDescent="0.2">
      <c r="B51085" s="88"/>
      <c r="C51085" s="88"/>
      <c r="D51085" s="88"/>
      <c r="E51085" s="88"/>
      <c r="F51085" s="88"/>
      <c r="G51085" s="88"/>
      <c r="H51085" s="88"/>
      <c r="I51085" s="88"/>
      <c r="J51085" s="88"/>
      <c r="K51085" s="88"/>
    </row>
    <row r="51086" spans="2:11" ht="12" hidden="1" customHeight="1" x14ac:dyDescent="0.2">
      <c r="B51086" s="88"/>
      <c r="C51086" s="88"/>
      <c r="D51086" s="88"/>
      <c r="E51086" s="88"/>
      <c r="F51086" s="88"/>
      <c r="G51086" s="88"/>
      <c r="H51086" s="88"/>
      <c r="I51086" s="88"/>
      <c r="J51086" s="88"/>
      <c r="K51086" s="88"/>
    </row>
    <row r="51087" spans="2:11" ht="12" hidden="1" customHeight="1" x14ac:dyDescent="0.2">
      <c r="B51087" s="88"/>
      <c r="C51087" s="88"/>
      <c r="D51087" s="88"/>
      <c r="E51087" s="88"/>
      <c r="F51087" s="88"/>
      <c r="G51087" s="88"/>
      <c r="H51087" s="88"/>
      <c r="I51087" s="88"/>
      <c r="J51087" s="88"/>
      <c r="K51087" s="88"/>
    </row>
    <row r="51088" spans="2:11" ht="12" hidden="1" customHeight="1" x14ac:dyDescent="0.2">
      <c r="B51088" s="88"/>
      <c r="C51088" s="88"/>
      <c r="D51088" s="88"/>
      <c r="E51088" s="88"/>
      <c r="F51088" s="88"/>
      <c r="G51088" s="88"/>
      <c r="H51088" s="88"/>
      <c r="I51088" s="88"/>
      <c r="J51088" s="88"/>
      <c r="K51088" s="88"/>
    </row>
    <row r="51089" spans="2:11" ht="12" hidden="1" customHeight="1" x14ac:dyDescent="0.2">
      <c r="B51089" s="88"/>
      <c r="C51089" s="88"/>
      <c r="D51089" s="88"/>
      <c r="E51089" s="88"/>
      <c r="F51089" s="88"/>
      <c r="G51089" s="88"/>
      <c r="H51089" s="88"/>
      <c r="I51089" s="88"/>
      <c r="J51089" s="88"/>
      <c r="K51089" s="88"/>
    </row>
    <row r="51090" spans="2:11" ht="12" hidden="1" customHeight="1" x14ac:dyDescent="0.2">
      <c r="B51090" s="88"/>
      <c r="C51090" s="88"/>
      <c r="D51090" s="88"/>
      <c r="E51090" s="88"/>
      <c r="F51090" s="88"/>
      <c r="G51090" s="88"/>
      <c r="H51090" s="88"/>
      <c r="I51090" s="88"/>
      <c r="J51090" s="88"/>
      <c r="K51090" s="88"/>
    </row>
    <row r="51091" spans="2:11" ht="12" hidden="1" customHeight="1" x14ac:dyDescent="0.2">
      <c r="B51091" s="88"/>
      <c r="C51091" s="88"/>
      <c r="D51091" s="88"/>
      <c r="E51091" s="88"/>
      <c r="F51091" s="88"/>
      <c r="G51091" s="88"/>
      <c r="H51091" s="88"/>
      <c r="I51091" s="88"/>
      <c r="J51091" s="88"/>
      <c r="K51091" s="88"/>
    </row>
    <row r="51092" spans="2:11" ht="12" hidden="1" customHeight="1" x14ac:dyDescent="0.2">
      <c r="B51092" s="88"/>
      <c r="C51092" s="88"/>
      <c r="D51092" s="88"/>
      <c r="E51092" s="88"/>
      <c r="F51092" s="88"/>
      <c r="G51092" s="88"/>
      <c r="H51092" s="88"/>
      <c r="I51092" s="88"/>
      <c r="J51092" s="88"/>
      <c r="K51092" s="88"/>
    </row>
    <row r="51093" spans="2:11" ht="12" hidden="1" customHeight="1" x14ac:dyDescent="0.2">
      <c r="B51093" s="88"/>
      <c r="C51093" s="88"/>
      <c r="D51093" s="88"/>
      <c r="E51093" s="88"/>
      <c r="F51093" s="88"/>
      <c r="G51093" s="88"/>
      <c r="H51093" s="88"/>
      <c r="I51093" s="88"/>
      <c r="J51093" s="88"/>
      <c r="K51093" s="88"/>
    </row>
    <row r="51094" spans="2:11" ht="12" hidden="1" customHeight="1" x14ac:dyDescent="0.2">
      <c r="B51094" s="88"/>
      <c r="C51094" s="88"/>
      <c r="D51094" s="88"/>
      <c r="E51094" s="88"/>
      <c r="F51094" s="88"/>
      <c r="G51094" s="88"/>
      <c r="H51094" s="88"/>
      <c r="I51094" s="88"/>
      <c r="J51094" s="88"/>
      <c r="K51094" s="88"/>
    </row>
    <row r="51095" spans="2:11" ht="12" hidden="1" customHeight="1" x14ac:dyDescent="0.2">
      <c r="B51095" s="88"/>
      <c r="C51095" s="88"/>
      <c r="D51095" s="88"/>
      <c r="E51095" s="88"/>
      <c r="F51095" s="88"/>
      <c r="G51095" s="88"/>
      <c r="H51095" s="88"/>
      <c r="I51095" s="88"/>
      <c r="J51095" s="88"/>
      <c r="K51095" s="88"/>
    </row>
    <row r="51096" spans="2:11" ht="12" hidden="1" customHeight="1" x14ac:dyDescent="0.2">
      <c r="B51096" s="88"/>
      <c r="C51096" s="88"/>
      <c r="D51096" s="88"/>
      <c r="E51096" s="88"/>
      <c r="F51096" s="88"/>
      <c r="G51096" s="88"/>
      <c r="H51096" s="88"/>
      <c r="I51096" s="88"/>
      <c r="J51096" s="88"/>
      <c r="K51096" s="88"/>
    </row>
    <row r="51097" spans="2:11" ht="12" hidden="1" customHeight="1" x14ac:dyDescent="0.2">
      <c r="B51097" s="88"/>
      <c r="C51097" s="88"/>
      <c r="D51097" s="88"/>
      <c r="E51097" s="88"/>
      <c r="F51097" s="88"/>
      <c r="G51097" s="88"/>
      <c r="H51097" s="88"/>
      <c r="I51097" s="88"/>
      <c r="J51097" s="88"/>
      <c r="K51097" s="88"/>
    </row>
    <row r="51098" spans="2:11" ht="12" hidden="1" customHeight="1" x14ac:dyDescent="0.2">
      <c r="B51098" s="88"/>
      <c r="C51098" s="88"/>
      <c r="D51098" s="88"/>
      <c r="E51098" s="88"/>
      <c r="F51098" s="88"/>
      <c r="G51098" s="88"/>
      <c r="H51098" s="88"/>
      <c r="I51098" s="88"/>
      <c r="J51098" s="88"/>
      <c r="K51098" s="88"/>
    </row>
    <row r="51099" spans="2:11" ht="12" hidden="1" customHeight="1" x14ac:dyDescent="0.2">
      <c r="B51099" s="88"/>
      <c r="C51099" s="88"/>
      <c r="D51099" s="88"/>
      <c r="E51099" s="88"/>
      <c r="F51099" s="88"/>
      <c r="G51099" s="88"/>
      <c r="H51099" s="88"/>
      <c r="I51099" s="88"/>
      <c r="J51099" s="88"/>
      <c r="K51099" s="88"/>
    </row>
    <row r="51100" spans="2:11" ht="12" hidden="1" customHeight="1" x14ac:dyDescent="0.2">
      <c r="B51100" s="88"/>
      <c r="C51100" s="88"/>
      <c r="D51100" s="88"/>
      <c r="E51100" s="88"/>
      <c r="F51100" s="88"/>
      <c r="G51100" s="88"/>
      <c r="H51100" s="88"/>
      <c r="I51100" s="88"/>
      <c r="J51100" s="88"/>
      <c r="K51100" s="88"/>
    </row>
    <row r="51101" spans="2:11" ht="12" hidden="1" customHeight="1" x14ac:dyDescent="0.2">
      <c r="B51101" s="88"/>
      <c r="C51101" s="88"/>
      <c r="D51101" s="88"/>
      <c r="E51101" s="88"/>
      <c r="F51101" s="88"/>
      <c r="G51101" s="88"/>
      <c r="H51101" s="88"/>
      <c r="I51101" s="88"/>
      <c r="J51101" s="88"/>
      <c r="K51101" s="88"/>
    </row>
    <row r="51102" spans="2:11" ht="12" hidden="1" customHeight="1" x14ac:dyDescent="0.2">
      <c r="B51102" s="88"/>
      <c r="C51102" s="88"/>
      <c r="D51102" s="88"/>
      <c r="E51102" s="88"/>
      <c r="F51102" s="88"/>
      <c r="G51102" s="88"/>
      <c r="H51102" s="88"/>
      <c r="I51102" s="88"/>
      <c r="J51102" s="88"/>
      <c r="K51102" s="88"/>
    </row>
    <row r="51103" spans="2:11" ht="12" hidden="1" customHeight="1" x14ac:dyDescent="0.2">
      <c r="B51103" s="88"/>
      <c r="C51103" s="88"/>
      <c r="D51103" s="88"/>
      <c r="E51103" s="88"/>
      <c r="F51103" s="88"/>
      <c r="G51103" s="88"/>
      <c r="H51103" s="88"/>
      <c r="I51103" s="88"/>
      <c r="J51103" s="88"/>
      <c r="K51103" s="88"/>
    </row>
    <row r="51104" spans="2:11" ht="12" hidden="1" customHeight="1" x14ac:dyDescent="0.2">
      <c r="B51104" s="88"/>
      <c r="C51104" s="88"/>
      <c r="D51104" s="88"/>
      <c r="E51104" s="88"/>
      <c r="F51104" s="88"/>
      <c r="G51104" s="88"/>
      <c r="H51104" s="88"/>
      <c r="I51104" s="88"/>
      <c r="J51104" s="88"/>
      <c r="K51104" s="88"/>
    </row>
    <row r="51105" spans="2:11" ht="12" hidden="1" customHeight="1" x14ac:dyDescent="0.2">
      <c r="B51105" s="88"/>
      <c r="C51105" s="88"/>
      <c r="D51105" s="88"/>
      <c r="E51105" s="88"/>
      <c r="F51105" s="88"/>
      <c r="G51105" s="88"/>
      <c r="H51105" s="88"/>
      <c r="I51105" s="88"/>
      <c r="J51105" s="88"/>
      <c r="K51105" s="88"/>
    </row>
    <row r="51106" spans="2:11" ht="12" hidden="1" customHeight="1" x14ac:dyDescent="0.2">
      <c r="B51106" s="88"/>
      <c r="C51106" s="88"/>
      <c r="D51106" s="88"/>
      <c r="E51106" s="88"/>
      <c r="F51106" s="88"/>
      <c r="G51106" s="88"/>
      <c r="H51106" s="88"/>
      <c r="I51106" s="88"/>
      <c r="J51106" s="88"/>
      <c r="K51106" s="88"/>
    </row>
    <row r="51107" spans="2:11" ht="12" hidden="1" customHeight="1" x14ac:dyDescent="0.2">
      <c r="B51107" s="88"/>
      <c r="C51107" s="88"/>
      <c r="D51107" s="88"/>
      <c r="E51107" s="88"/>
      <c r="F51107" s="88"/>
      <c r="G51107" s="88"/>
      <c r="H51107" s="88"/>
      <c r="I51107" s="88"/>
      <c r="J51107" s="88"/>
      <c r="K51107" s="88"/>
    </row>
    <row r="51108" spans="2:11" ht="12" hidden="1" customHeight="1" x14ac:dyDescent="0.2">
      <c r="B51108" s="88"/>
      <c r="C51108" s="88"/>
      <c r="D51108" s="88"/>
      <c r="E51108" s="88"/>
      <c r="F51108" s="88"/>
      <c r="G51108" s="88"/>
      <c r="H51108" s="88"/>
      <c r="I51108" s="88"/>
      <c r="J51108" s="88"/>
      <c r="K51108" s="88"/>
    </row>
    <row r="51109" spans="2:11" ht="12" hidden="1" customHeight="1" x14ac:dyDescent="0.2">
      <c r="B51109" s="88"/>
      <c r="C51109" s="88"/>
      <c r="D51109" s="88"/>
      <c r="E51109" s="88"/>
      <c r="F51109" s="88"/>
      <c r="G51109" s="88"/>
      <c r="H51109" s="88"/>
      <c r="I51109" s="88"/>
      <c r="J51109" s="88"/>
      <c r="K51109" s="88"/>
    </row>
    <row r="51110" spans="2:11" ht="12" hidden="1" customHeight="1" x14ac:dyDescent="0.2">
      <c r="B51110" s="88"/>
      <c r="C51110" s="88"/>
      <c r="D51110" s="88"/>
      <c r="E51110" s="88"/>
      <c r="F51110" s="88"/>
      <c r="G51110" s="88"/>
      <c r="H51110" s="88"/>
      <c r="I51110" s="88"/>
      <c r="J51110" s="88"/>
      <c r="K51110" s="88"/>
    </row>
    <row r="51111" spans="2:11" ht="12" hidden="1" customHeight="1" x14ac:dyDescent="0.2">
      <c r="B51111" s="88"/>
      <c r="C51111" s="88"/>
      <c r="D51111" s="88"/>
      <c r="E51111" s="88"/>
      <c r="F51111" s="88"/>
      <c r="G51111" s="88"/>
      <c r="H51111" s="88"/>
      <c r="I51111" s="88"/>
      <c r="J51111" s="88"/>
      <c r="K51111" s="88"/>
    </row>
    <row r="51112" spans="2:11" ht="12" hidden="1" customHeight="1" x14ac:dyDescent="0.2">
      <c r="B51112" s="88"/>
      <c r="C51112" s="88"/>
      <c r="D51112" s="88"/>
      <c r="E51112" s="88"/>
      <c r="F51112" s="88"/>
      <c r="G51112" s="88"/>
      <c r="H51112" s="88"/>
      <c r="I51112" s="88"/>
      <c r="J51112" s="88"/>
      <c r="K51112" s="88"/>
    </row>
    <row r="51113" spans="2:11" ht="12" hidden="1" customHeight="1" x14ac:dyDescent="0.2">
      <c r="B51113" s="88"/>
      <c r="C51113" s="88"/>
      <c r="D51113" s="88"/>
      <c r="E51113" s="88"/>
      <c r="F51113" s="88"/>
      <c r="G51113" s="88"/>
      <c r="H51113" s="88"/>
      <c r="I51113" s="88"/>
      <c r="J51113" s="88"/>
      <c r="K51113" s="88"/>
    </row>
    <row r="51114" spans="2:11" ht="12" hidden="1" customHeight="1" x14ac:dyDescent="0.2">
      <c r="B51114" s="88"/>
      <c r="C51114" s="88"/>
      <c r="D51114" s="88"/>
      <c r="E51114" s="88"/>
      <c r="F51114" s="88"/>
      <c r="G51114" s="88"/>
      <c r="H51114" s="88"/>
      <c r="I51114" s="88"/>
      <c r="J51114" s="88"/>
      <c r="K51114" s="88"/>
    </row>
    <row r="51115" spans="2:11" ht="12" hidden="1" customHeight="1" x14ac:dyDescent="0.2">
      <c r="B51115" s="88"/>
      <c r="C51115" s="88"/>
      <c r="D51115" s="88"/>
      <c r="E51115" s="88"/>
      <c r="F51115" s="88"/>
      <c r="G51115" s="88"/>
      <c r="H51115" s="88"/>
      <c r="I51115" s="88"/>
      <c r="J51115" s="88"/>
      <c r="K51115" s="88"/>
    </row>
    <row r="51116" spans="2:11" ht="12" hidden="1" customHeight="1" x14ac:dyDescent="0.2">
      <c r="B51116" s="88"/>
      <c r="C51116" s="88"/>
      <c r="D51116" s="88"/>
      <c r="E51116" s="88"/>
      <c r="F51116" s="88"/>
      <c r="G51116" s="88"/>
      <c r="H51116" s="88"/>
      <c r="I51116" s="88"/>
      <c r="J51116" s="88"/>
      <c r="K51116" s="88"/>
    </row>
    <row r="51117" spans="2:11" ht="12" hidden="1" customHeight="1" x14ac:dyDescent="0.2">
      <c r="B51117" s="88"/>
      <c r="C51117" s="88"/>
      <c r="D51117" s="88"/>
      <c r="E51117" s="88"/>
      <c r="F51117" s="88"/>
      <c r="G51117" s="88"/>
      <c r="H51117" s="88"/>
      <c r="I51117" s="88"/>
      <c r="J51117" s="88"/>
      <c r="K51117" s="88"/>
    </row>
    <row r="51118" spans="2:11" ht="12" hidden="1" customHeight="1" x14ac:dyDescent="0.2">
      <c r="B51118" s="88"/>
      <c r="C51118" s="88"/>
      <c r="D51118" s="88"/>
      <c r="E51118" s="88"/>
      <c r="F51118" s="88"/>
      <c r="G51118" s="88"/>
      <c r="H51118" s="88"/>
      <c r="I51118" s="88"/>
      <c r="J51118" s="88"/>
      <c r="K51118" s="88"/>
    </row>
    <row r="51119" spans="2:11" ht="12" hidden="1" customHeight="1" x14ac:dyDescent="0.2">
      <c r="B51119" s="88"/>
      <c r="C51119" s="88"/>
      <c r="D51119" s="88"/>
      <c r="E51119" s="88"/>
      <c r="F51119" s="88"/>
      <c r="G51119" s="88"/>
      <c r="H51119" s="88"/>
      <c r="I51119" s="88"/>
      <c r="J51119" s="88"/>
      <c r="K51119" s="88"/>
    </row>
    <row r="51120" spans="2:11" ht="12" hidden="1" customHeight="1" x14ac:dyDescent="0.2">
      <c r="B51120" s="88"/>
      <c r="C51120" s="88"/>
      <c r="D51120" s="88"/>
      <c r="E51120" s="88"/>
      <c r="F51120" s="88"/>
      <c r="G51120" s="88"/>
      <c r="H51120" s="88"/>
      <c r="I51120" s="88"/>
      <c r="J51120" s="88"/>
      <c r="K51120" s="88"/>
    </row>
    <row r="51121" spans="2:11" ht="12" hidden="1" customHeight="1" x14ac:dyDescent="0.2">
      <c r="B51121" s="88"/>
      <c r="C51121" s="88"/>
      <c r="D51121" s="88"/>
      <c r="E51121" s="88"/>
      <c r="F51121" s="88"/>
      <c r="G51121" s="88"/>
      <c r="H51121" s="88"/>
      <c r="I51121" s="88"/>
      <c r="J51121" s="88"/>
      <c r="K51121" s="88"/>
    </row>
    <row r="51122" spans="2:11" ht="12" hidden="1" customHeight="1" x14ac:dyDescent="0.2">
      <c r="B51122" s="88"/>
      <c r="C51122" s="88"/>
      <c r="D51122" s="88"/>
      <c r="E51122" s="88"/>
      <c r="F51122" s="88"/>
      <c r="G51122" s="88"/>
      <c r="H51122" s="88"/>
      <c r="I51122" s="88"/>
      <c r="J51122" s="88"/>
      <c r="K51122" s="88"/>
    </row>
    <row r="51123" spans="2:11" ht="12" hidden="1" customHeight="1" x14ac:dyDescent="0.2">
      <c r="B51123" s="88"/>
      <c r="C51123" s="88"/>
      <c r="D51123" s="88"/>
      <c r="E51123" s="88"/>
      <c r="F51123" s="88"/>
      <c r="G51123" s="88"/>
      <c r="H51123" s="88"/>
      <c r="I51123" s="88"/>
      <c r="J51123" s="88"/>
      <c r="K51123" s="88"/>
    </row>
    <row r="51124" spans="2:11" ht="12" hidden="1" customHeight="1" x14ac:dyDescent="0.2">
      <c r="B51124" s="88"/>
      <c r="C51124" s="88"/>
      <c r="D51124" s="88"/>
      <c r="E51124" s="88"/>
      <c r="F51124" s="88"/>
      <c r="G51124" s="88"/>
      <c r="H51124" s="88"/>
      <c r="I51124" s="88"/>
      <c r="J51124" s="88"/>
      <c r="K51124" s="88"/>
    </row>
    <row r="51125" spans="2:11" ht="12" hidden="1" customHeight="1" x14ac:dyDescent="0.2">
      <c r="B51125" s="88"/>
      <c r="C51125" s="88"/>
      <c r="D51125" s="88"/>
      <c r="E51125" s="88"/>
      <c r="F51125" s="88"/>
      <c r="G51125" s="88"/>
      <c r="H51125" s="88"/>
      <c r="I51125" s="88"/>
      <c r="J51125" s="88"/>
      <c r="K51125" s="88"/>
    </row>
    <row r="51126" spans="2:11" ht="12" hidden="1" customHeight="1" x14ac:dyDescent="0.2">
      <c r="B51126" s="88"/>
      <c r="C51126" s="88"/>
      <c r="D51126" s="88"/>
      <c r="E51126" s="88"/>
      <c r="F51126" s="88"/>
      <c r="G51126" s="88"/>
      <c r="H51126" s="88"/>
      <c r="I51126" s="88"/>
      <c r="J51126" s="88"/>
      <c r="K51126" s="88"/>
    </row>
    <row r="51127" spans="2:11" ht="12" hidden="1" customHeight="1" x14ac:dyDescent="0.2">
      <c r="B51127" s="88"/>
      <c r="C51127" s="88"/>
      <c r="D51127" s="88"/>
      <c r="E51127" s="88"/>
      <c r="F51127" s="88"/>
      <c r="G51127" s="88"/>
      <c r="H51127" s="88"/>
      <c r="I51127" s="88"/>
      <c r="J51127" s="88"/>
      <c r="K51127" s="88"/>
    </row>
    <row r="51128" spans="2:11" ht="12" hidden="1" customHeight="1" x14ac:dyDescent="0.2">
      <c r="B51128" s="88"/>
      <c r="C51128" s="88"/>
      <c r="D51128" s="88"/>
      <c r="E51128" s="88"/>
      <c r="F51128" s="88"/>
      <c r="G51128" s="88"/>
      <c r="H51128" s="88"/>
      <c r="I51128" s="88"/>
      <c r="J51128" s="88"/>
      <c r="K51128" s="88"/>
    </row>
    <row r="51129" spans="2:11" ht="12" hidden="1" customHeight="1" x14ac:dyDescent="0.2">
      <c r="B51129" s="88"/>
      <c r="C51129" s="88"/>
      <c r="D51129" s="88"/>
      <c r="E51129" s="88"/>
      <c r="F51129" s="88"/>
      <c r="G51129" s="88"/>
      <c r="H51129" s="88"/>
      <c r="I51129" s="88"/>
      <c r="J51129" s="88"/>
      <c r="K51129" s="88"/>
    </row>
    <row r="51130" spans="2:11" ht="12" hidden="1" customHeight="1" x14ac:dyDescent="0.2">
      <c r="B51130" s="88"/>
      <c r="C51130" s="88"/>
      <c r="D51130" s="88"/>
      <c r="E51130" s="88"/>
      <c r="F51130" s="88"/>
      <c r="G51130" s="88"/>
      <c r="H51130" s="88"/>
      <c r="I51130" s="88"/>
      <c r="J51130" s="88"/>
      <c r="K51130" s="88"/>
    </row>
    <row r="51131" spans="2:11" ht="12" hidden="1" customHeight="1" x14ac:dyDescent="0.2">
      <c r="B51131" s="88"/>
      <c r="C51131" s="88"/>
      <c r="D51131" s="88"/>
      <c r="E51131" s="88"/>
      <c r="F51131" s="88"/>
      <c r="G51131" s="88"/>
      <c r="H51131" s="88"/>
      <c r="I51131" s="88"/>
      <c r="J51131" s="88"/>
      <c r="K51131" s="88"/>
    </row>
    <row r="51132" spans="2:11" ht="12" hidden="1" customHeight="1" x14ac:dyDescent="0.2">
      <c r="B51132" s="88"/>
      <c r="C51132" s="88"/>
      <c r="D51132" s="88"/>
      <c r="E51132" s="88"/>
      <c r="F51132" s="88"/>
      <c r="G51132" s="88"/>
      <c r="H51132" s="88"/>
      <c r="I51132" s="88"/>
      <c r="J51132" s="88"/>
      <c r="K51132" s="88"/>
    </row>
    <row r="51133" spans="2:11" ht="12" hidden="1" customHeight="1" x14ac:dyDescent="0.2">
      <c r="B51133" s="88"/>
      <c r="C51133" s="88"/>
      <c r="D51133" s="88"/>
      <c r="E51133" s="88"/>
      <c r="F51133" s="88"/>
      <c r="G51133" s="88"/>
      <c r="H51133" s="88"/>
      <c r="I51133" s="88"/>
      <c r="J51133" s="88"/>
      <c r="K51133" s="88"/>
    </row>
    <row r="51134" spans="2:11" ht="12" hidden="1" customHeight="1" x14ac:dyDescent="0.2">
      <c r="B51134" s="88"/>
      <c r="C51134" s="88"/>
      <c r="D51134" s="88"/>
      <c r="E51134" s="88"/>
      <c r="F51134" s="88"/>
      <c r="G51134" s="88"/>
      <c r="H51134" s="88"/>
      <c r="I51134" s="88"/>
      <c r="J51134" s="88"/>
      <c r="K51134" s="88"/>
    </row>
    <row r="51135" spans="2:11" ht="12" hidden="1" customHeight="1" x14ac:dyDescent="0.2">
      <c r="B51135" s="88"/>
      <c r="C51135" s="88"/>
      <c r="D51135" s="88"/>
      <c r="E51135" s="88"/>
      <c r="F51135" s="88"/>
      <c r="G51135" s="88"/>
      <c r="H51135" s="88"/>
      <c r="I51135" s="88"/>
      <c r="J51135" s="88"/>
      <c r="K51135" s="88"/>
    </row>
    <row r="51136" spans="2:11" ht="12" hidden="1" customHeight="1" x14ac:dyDescent="0.2">
      <c r="B51136" s="88"/>
      <c r="C51136" s="88"/>
      <c r="D51136" s="88"/>
      <c r="E51136" s="88"/>
      <c r="F51136" s="88"/>
      <c r="G51136" s="88"/>
      <c r="H51136" s="88"/>
      <c r="I51136" s="88"/>
      <c r="J51136" s="88"/>
      <c r="K51136" s="88"/>
    </row>
    <row r="51137" spans="2:11" ht="12" hidden="1" customHeight="1" x14ac:dyDescent="0.2">
      <c r="B51137" s="88"/>
      <c r="C51137" s="88"/>
      <c r="D51137" s="88"/>
      <c r="E51137" s="88"/>
      <c r="F51137" s="88"/>
      <c r="G51137" s="88"/>
      <c r="H51137" s="88"/>
      <c r="I51137" s="88"/>
      <c r="J51137" s="88"/>
      <c r="K51137" s="88"/>
    </row>
    <row r="51138" spans="2:11" ht="12" hidden="1" customHeight="1" x14ac:dyDescent="0.2">
      <c r="B51138" s="88"/>
      <c r="C51138" s="88"/>
      <c r="D51138" s="88"/>
      <c r="E51138" s="88"/>
      <c r="F51138" s="88"/>
      <c r="G51138" s="88"/>
      <c r="H51138" s="88"/>
      <c r="I51138" s="88"/>
      <c r="J51138" s="88"/>
      <c r="K51138" s="88"/>
    </row>
    <row r="51139" spans="2:11" ht="12" hidden="1" customHeight="1" x14ac:dyDescent="0.2">
      <c r="B51139" s="88"/>
      <c r="C51139" s="88"/>
      <c r="D51139" s="88"/>
      <c r="E51139" s="88"/>
      <c r="F51139" s="88"/>
      <c r="G51139" s="88"/>
      <c r="H51139" s="88"/>
      <c r="I51139" s="88"/>
      <c r="J51139" s="88"/>
      <c r="K51139" s="88"/>
    </row>
    <row r="51140" spans="2:11" ht="12" hidden="1" customHeight="1" x14ac:dyDescent="0.2">
      <c r="B51140" s="88"/>
      <c r="C51140" s="88"/>
      <c r="D51140" s="88"/>
      <c r="E51140" s="88"/>
      <c r="F51140" s="88"/>
      <c r="G51140" s="88"/>
      <c r="H51140" s="88"/>
      <c r="I51140" s="88"/>
      <c r="J51140" s="88"/>
      <c r="K51140" s="88"/>
    </row>
    <row r="51141" spans="2:11" ht="12" hidden="1" customHeight="1" x14ac:dyDescent="0.2">
      <c r="B51141" s="88"/>
      <c r="C51141" s="88"/>
      <c r="D51141" s="88"/>
      <c r="E51141" s="88"/>
      <c r="F51141" s="88"/>
      <c r="G51141" s="88"/>
      <c r="H51141" s="88"/>
      <c r="I51141" s="88"/>
      <c r="J51141" s="88"/>
      <c r="K51141" s="88"/>
    </row>
    <row r="51142" spans="2:11" ht="12" hidden="1" customHeight="1" x14ac:dyDescent="0.2">
      <c r="B51142" s="88"/>
      <c r="C51142" s="88"/>
      <c r="D51142" s="88"/>
      <c r="E51142" s="88"/>
      <c r="F51142" s="88"/>
      <c r="G51142" s="88"/>
      <c r="H51142" s="88"/>
      <c r="I51142" s="88"/>
      <c r="J51142" s="88"/>
      <c r="K51142" s="88"/>
    </row>
    <row r="51143" spans="2:11" ht="12" hidden="1" customHeight="1" x14ac:dyDescent="0.2">
      <c r="B51143" s="88"/>
      <c r="C51143" s="88"/>
      <c r="D51143" s="88"/>
      <c r="E51143" s="88"/>
      <c r="F51143" s="88"/>
      <c r="G51143" s="88"/>
      <c r="H51143" s="88"/>
      <c r="I51143" s="88"/>
      <c r="J51143" s="88"/>
      <c r="K51143" s="88"/>
    </row>
    <row r="51144" spans="2:11" ht="12" hidden="1" customHeight="1" x14ac:dyDescent="0.2">
      <c r="B51144" s="88"/>
      <c r="C51144" s="88"/>
      <c r="D51144" s="88"/>
      <c r="E51144" s="88"/>
      <c r="F51144" s="88"/>
      <c r="G51144" s="88"/>
      <c r="H51144" s="88"/>
      <c r="I51144" s="88"/>
      <c r="J51144" s="88"/>
      <c r="K51144" s="88"/>
    </row>
    <row r="51145" spans="2:11" ht="12" hidden="1" customHeight="1" x14ac:dyDescent="0.2">
      <c r="B51145" s="88"/>
      <c r="C51145" s="88"/>
      <c r="D51145" s="88"/>
      <c r="E51145" s="88"/>
      <c r="F51145" s="88"/>
      <c r="G51145" s="88"/>
      <c r="H51145" s="88"/>
      <c r="I51145" s="88"/>
      <c r="J51145" s="88"/>
      <c r="K51145" s="88"/>
    </row>
    <row r="51146" spans="2:11" ht="12" hidden="1" customHeight="1" x14ac:dyDescent="0.2">
      <c r="B51146" s="88"/>
      <c r="C51146" s="88"/>
      <c r="D51146" s="88"/>
      <c r="E51146" s="88"/>
      <c r="F51146" s="88"/>
      <c r="G51146" s="88"/>
      <c r="H51146" s="88"/>
      <c r="I51146" s="88"/>
      <c r="J51146" s="88"/>
      <c r="K51146" s="88"/>
    </row>
    <row r="51147" spans="2:11" ht="12" hidden="1" customHeight="1" x14ac:dyDescent="0.2">
      <c r="B51147" s="88"/>
      <c r="C51147" s="88"/>
      <c r="D51147" s="88"/>
      <c r="E51147" s="88"/>
      <c r="F51147" s="88"/>
      <c r="G51147" s="88"/>
      <c r="H51147" s="88"/>
      <c r="I51147" s="88"/>
      <c r="J51147" s="88"/>
      <c r="K51147" s="88"/>
    </row>
    <row r="51148" spans="2:11" ht="12" hidden="1" customHeight="1" x14ac:dyDescent="0.2">
      <c r="B51148" s="88"/>
      <c r="C51148" s="88"/>
      <c r="D51148" s="88"/>
      <c r="E51148" s="88"/>
      <c r="F51148" s="88"/>
      <c r="G51148" s="88"/>
      <c r="H51148" s="88"/>
      <c r="I51148" s="88"/>
      <c r="J51148" s="88"/>
      <c r="K51148" s="88"/>
    </row>
    <row r="51149" spans="2:11" ht="12" hidden="1" customHeight="1" x14ac:dyDescent="0.2">
      <c r="B51149" s="88"/>
      <c r="C51149" s="88"/>
      <c r="D51149" s="88"/>
      <c r="E51149" s="88"/>
      <c r="F51149" s="88"/>
      <c r="G51149" s="88"/>
      <c r="H51149" s="88"/>
      <c r="I51149" s="88"/>
      <c r="J51149" s="88"/>
      <c r="K51149" s="88"/>
    </row>
    <row r="51150" spans="2:11" ht="12" hidden="1" customHeight="1" x14ac:dyDescent="0.2">
      <c r="B51150" s="88"/>
      <c r="C51150" s="88"/>
      <c r="D51150" s="88"/>
      <c r="E51150" s="88"/>
      <c r="F51150" s="88"/>
      <c r="G51150" s="88"/>
      <c r="H51150" s="88"/>
      <c r="I51150" s="88"/>
      <c r="J51150" s="88"/>
      <c r="K51150" s="88"/>
    </row>
    <row r="51151" spans="2:11" ht="12" hidden="1" customHeight="1" x14ac:dyDescent="0.2">
      <c r="B51151" s="88"/>
      <c r="C51151" s="88"/>
      <c r="D51151" s="88"/>
      <c r="E51151" s="88"/>
      <c r="F51151" s="88"/>
      <c r="G51151" s="88"/>
      <c r="H51151" s="88"/>
      <c r="I51151" s="88"/>
      <c r="J51151" s="88"/>
      <c r="K51151" s="88"/>
    </row>
    <row r="51152" spans="2:11" ht="12" hidden="1" customHeight="1" x14ac:dyDescent="0.2">
      <c r="B51152" s="88"/>
      <c r="C51152" s="88"/>
      <c r="D51152" s="88"/>
      <c r="E51152" s="88"/>
      <c r="F51152" s="88"/>
      <c r="G51152" s="88"/>
      <c r="H51152" s="88"/>
      <c r="I51152" s="88"/>
      <c r="J51152" s="88"/>
      <c r="K51152" s="88"/>
    </row>
    <row r="51153" spans="2:11" ht="12" hidden="1" customHeight="1" x14ac:dyDescent="0.2">
      <c r="B51153" s="88"/>
      <c r="C51153" s="88"/>
      <c r="D51153" s="88"/>
      <c r="E51153" s="88"/>
      <c r="F51153" s="88"/>
      <c r="G51153" s="88"/>
      <c r="H51153" s="88"/>
      <c r="I51153" s="88"/>
      <c r="J51153" s="88"/>
      <c r="K51153" s="88"/>
    </row>
    <row r="51154" spans="2:11" ht="12" hidden="1" customHeight="1" x14ac:dyDescent="0.2">
      <c r="B51154" s="88"/>
      <c r="C51154" s="88"/>
      <c r="D51154" s="88"/>
      <c r="E51154" s="88"/>
      <c r="F51154" s="88"/>
      <c r="G51154" s="88"/>
      <c r="H51154" s="88"/>
      <c r="I51154" s="88"/>
      <c r="J51154" s="88"/>
      <c r="K51154" s="88"/>
    </row>
    <row r="51155" spans="2:11" ht="12" hidden="1" customHeight="1" x14ac:dyDescent="0.2">
      <c r="B51155" s="88"/>
      <c r="C51155" s="88"/>
      <c r="D51155" s="88"/>
      <c r="E51155" s="88"/>
      <c r="F51155" s="88"/>
      <c r="G51155" s="88"/>
      <c r="H51155" s="88"/>
      <c r="I51155" s="88"/>
      <c r="J51155" s="88"/>
      <c r="K51155" s="88"/>
    </row>
    <row r="51156" spans="2:11" ht="12" hidden="1" customHeight="1" x14ac:dyDescent="0.2">
      <c r="B51156" s="88"/>
      <c r="C51156" s="88"/>
      <c r="D51156" s="88"/>
      <c r="E51156" s="88"/>
      <c r="F51156" s="88"/>
      <c r="G51156" s="88"/>
      <c r="H51156" s="88"/>
      <c r="I51156" s="88"/>
      <c r="J51156" s="88"/>
      <c r="K51156" s="88"/>
    </row>
    <row r="51157" spans="2:11" ht="12" hidden="1" customHeight="1" x14ac:dyDescent="0.2">
      <c r="B51157" s="88"/>
      <c r="C51157" s="88"/>
      <c r="D51157" s="88"/>
      <c r="E51157" s="88"/>
      <c r="F51157" s="88"/>
      <c r="G51157" s="88"/>
      <c r="H51157" s="88"/>
      <c r="I51157" s="88"/>
      <c r="J51157" s="88"/>
      <c r="K51157" s="88"/>
    </row>
    <row r="51158" spans="2:11" ht="12" hidden="1" customHeight="1" x14ac:dyDescent="0.2">
      <c r="B51158" s="88"/>
      <c r="C51158" s="88"/>
      <c r="D51158" s="88"/>
      <c r="E51158" s="88"/>
      <c r="F51158" s="88"/>
      <c r="G51158" s="88"/>
      <c r="H51158" s="88"/>
      <c r="I51158" s="88"/>
      <c r="J51158" s="88"/>
      <c r="K51158" s="88"/>
    </row>
    <row r="51159" spans="2:11" ht="12" hidden="1" customHeight="1" x14ac:dyDescent="0.2">
      <c r="B51159" s="88"/>
      <c r="C51159" s="88"/>
      <c r="D51159" s="88"/>
      <c r="E51159" s="88"/>
      <c r="F51159" s="88"/>
      <c r="G51159" s="88"/>
      <c r="H51159" s="88"/>
      <c r="I51159" s="88"/>
      <c r="J51159" s="88"/>
      <c r="K51159" s="88"/>
    </row>
    <row r="51160" spans="2:11" ht="12" hidden="1" customHeight="1" x14ac:dyDescent="0.2">
      <c r="B51160" s="88"/>
      <c r="C51160" s="88"/>
      <c r="D51160" s="88"/>
      <c r="E51160" s="88"/>
      <c r="F51160" s="88"/>
      <c r="G51160" s="88"/>
      <c r="H51160" s="88"/>
      <c r="I51160" s="88"/>
      <c r="J51160" s="88"/>
      <c r="K51160" s="88"/>
    </row>
    <row r="51161" spans="2:11" ht="12" hidden="1" customHeight="1" x14ac:dyDescent="0.2">
      <c r="B51161" s="88"/>
      <c r="C51161" s="88"/>
      <c r="D51161" s="88"/>
      <c r="E51161" s="88"/>
      <c r="F51161" s="88"/>
      <c r="G51161" s="88"/>
      <c r="H51161" s="88"/>
      <c r="I51161" s="88"/>
      <c r="J51161" s="88"/>
      <c r="K51161" s="88"/>
    </row>
    <row r="51162" spans="2:11" ht="12" hidden="1" customHeight="1" x14ac:dyDescent="0.2">
      <c r="B51162" s="88"/>
      <c r="C51162" s="88"/>
      <c r="D51162" s="88"/>
      <c r="E51162" s="88"/>
      <c r="F51162" s="88"/>
      <c r="G51162" s="88"/>
      <c r="H51162" s="88"/>
      <c r="I51162" s="88"/>
      <c r="J51162" s="88"/>
      <c r="K51162" s="88"/>
    </row>
    <row r="51163" spans="2:11" ht="12" hidden="1" customHeight="1" x14ac:dyDescent="0.2">
      <c r="B51163" s="88"/>
      <c r="C51163" s="88"/>
      <c r="D51163" s="88"/>
      <c r="E51163" s="88"/>
      <c r="F51163" s="88"/>
      <c r="G51163" s="88"/>
      <c r="H51163" s="88"/>
      <c r="I51163" s="88"/>
      <c r="J51163" s="88"/>
      <c r="K51163" s="88"/>
    </row>
    <row r="51164" spans="2:11" ht="12" hidden="1" customHeight="1" x14ac:dyDescent="0.2">
      <c r="B51164" s="88"/>
      <c r="C51164" s="88"/>
      <c r="D51164" s="88"/>
      <c r="E51164" s="88"/>
      <c r="F51164" s="88"/>
      <c r="G51164" s="88"/>
      <c r="H51164" s="88"/>
      <c r="I51164" s="88"/>
      <c r="J51164" s="88"/>
      <c r="K51164" s="88"/>
    </row>
    <row r="51165" spans="2:11" ht="12" hidden="1" customHeight="1" x14ac:dyDescent="0.2">
      <c r="B51165" s="88"/>
      <c r="C51165" s="88"/>
      <c r="D51165" s="88"/>
      <c r="E51165" s="88"/>
      <c r="F51165" s="88"/>
      <c r="G51165" s="88"/>
      <c r="H51165" s="88"/>
      <c r="I51165" s="88"/>
      <c r="J51165" s="88"/>
      <c r="K51165" s="88"/>
    </row>
    <row r="51166" spans="2:11" ht="12" hidden="1" customHeight="1" x14ac:dyDescent="0.2">
      <c r="B51166" s="88"/>
      <c r="C51166" s="88"/>
      <c r="D51166" s="88"/>
      <c r="E51166" s="88"/>
      <c r="F51166" s="88"/>
      <c r="G51166" s="88"/>
      <c r="H51166" s="88"/>
      <c r="I51166" s="88"/>
      <c r="J51166" s="88"/>
      <c r="K51166" s="88"/>
    </row>
    <row r="51167" spans="2:11" ht="12" hidden="1" customHeight="1" x14ac:dyDescent="0.2">
      <c r="B51167" s="88"/>
      <c r="C51167" s="88"/>
      <c r="D51167" s="88"/>
      <c r="E51167" s="88"/>
      <c r="F51167" s="88"/>
      <c r="G51167" s="88"/>
      <c r="H51167" s="88"/>
      <c r="I51167" s="88"/>
      <c r="J51167" s="88"/>
      <c r="K51167" s="88"/>
    </row>
    <row r="51168" spans="2:11" ht="12" hidden="1" customHeight="1" x14ac:dyDescent="0.2">
      <c r="B51168" s="88"/>
      <c r="C51168" s="88"/>
      <c r="D51168" s="88"/>
      <c r="E51168" s="88"/>
      <c r="F51168" s="88"/>
      <c r="G51168" s="88"/>
      <c r="H51168" s="88"/>
      <c r="I51168" s="88"/>
      <c r="J51168" s="88"/>
      <c r="K51168" s="88"/>
    </row>
    <row r="51169" spans="2:11" ht="12" hidden="1" customHeight="1" x14ac:dyDescent="0.2">
      <c r="B51169" s="88"/>
      <c r="C51169" s="88"/>
      <c r="D51169" s="88"/>
      <c r="E51169" s="88"/>
      <c r="F51169" s="88"/>
      <c r="G51169" s="88"/>
      <c r="H51169" s="88"/>
      <c r="I51169" s="88"/>
      <c r="J51169" s="88"/>
      <c r="K51169" s="88"/>
    </row>
    <row r="51170" spans="2:11" ht="12" hidden="1" customHeight="1" x14ac:dyDescent="0.2">
      <c r="B51170" s="88"/>
      <c r="C51170" s="88"/>
      <c r="D51170" s="88"/>
      <c r="E51170" s="88"/>
      <c r="F51170" s="88"/>
      <c r="G51170" s="88"/>
      <c r="H51170" s="88"/>
      <c r="I51170" s="88"/>
      <c r="J51170" s="88"/>
      <c r="K51170" s="88"/>
    </row>
    <row r="51171" spans="2:11" ht="12" hidden="1" customHeight="1" x14ac:dyDescent="0.2">
      <c r="B51171" s="88"/>
      <c r="C51171" s="88"/>
      <c r="D51171" s="88"/>
      <c r="E51171" s="88"/>
      <c r="F51171" s="88"/>
      <c r="G51171" s="88"/>
      <c r="H51171" s="88"/>
      <c r="I51171" s="88"/>
      <c r="J51171" s="88"/>
      <c r="K51171" s="88"/>
    </row>
    <row r="51172" spans="2:11" ht="12" hidden="1" customHeight="1" x14ac:dyDescent="0.2">
      <c r="B51172" s="88"/>
      <c r="C51172" s="88"/>
      <c r="D51172" s="88"/>
      <c r="E51172" s="88"/>
      <c r="F51172" s="88"/>
      <c r="G51172" s="88"/>
      <c r="H51172" s="88"/>
      <c r="I51172" s="88"/>
      <c r="J51172" s="88"/>
      <c r="K51172" s="88"/>
    </row>
    <row r="51173" spans="2:11" ht="12" hidden="1" customHeight="1" x14ac:dyDescent="0.2">
      <c r="B51173" s="88"/>
      <c r="C51173" s="88"/>
      <c r="D51173" s="88"/>
      <c r="E51173" s="88"/>
      <c r="F51173" s="88"/>
      <c r="G51173" s="88"/>
      <c r="H51173" s="88"/>
      <c r="I51173" s="88"/>
      <c r="J51173" s="88"/>
      <c r="K51173" s="88"/>
    </row>
    <row r="51174" spans="2:11" ht="12" hidden="1" customHeight="1" x14ac:dyDescent="0.2">
      <c r="B51174" s="88"/>
      <c r="C51174" s="88"/>
      <c r="D51174" s="88"/>
      <c r="E51174" s="88"/>
      <c r="F51174" s="88"/>
      <c r="G51174" s="88"/>
      <c r="H51174" s="88"/>
      <c r="I51174" s="88"/>
      <c r="J51174" s="88"/>
      <c r="K51174" s="88"/>
    </row>
    <row r="51175" spans="2:11" ht="12" hidden="1" customHeight="1" x14ac:dyDescent="0.2">
      <c r="B51175" s="88"/>
      <c r="C51175" s="88"/>
      <c r="D51175" s="88"/>
      <c r="E51175" s="88"/>
      <c r="F51175" s="88"/>
      <c r="G51175" s="88"/>
      <c r="H51175" s="88"/>
      <c r="I51175" s="88"/>
      <c r="J51175" s="88"/>
      <c r="K51175" s="88"/>
    </row>
    <row r="51176" spans="2:11" ht="12" hidden="1" customHeight="1" x14ac:dyDescent="0.2">
      <c r="B51176" s="88"/>
      <c r="C51176" s="88"/>
      <c r="D51176" s="88"/>
      <c r="E51176" s="88"/>
      <c r="F51176" s="88"/>
      <c r="G51176" s="88"/>
      <c r="H51176" s="88"/>
      <c r="I51176" s="88"/>
      <c r="J51176" s="88"/>
      <c r="K51176" s="88"/>
    </row>
    <row r="51177" spans="2:11" ht="12" hidden="1" customHeight="1" x14ac:dyDescent="0.2">
      <c r="B51177" s="88"/>
      <c r="C51177" s="88"/>
      <c r="D51177" s="88"/>
      <c r="E51177" s="88"/>
      <c r="F51177" s="88"/>
      <c r="G51177" s="88"/>
      <c r="H51177" s="88"/>
      <c r="I51177" s="88"/>
      <c r="J51177" s="88"/>
      <c r="K51177" s="88"/>
    </row>
    <row r="51178" spans="2:11" ht="12" hidden="1" customHeight="1" x14ac:dyDescent="0.2">
      <c r="B51178" s="88"/>
      <c r="C51178" s="88"/>
      <c r="D51178" s="88"/>
      <c r="E51178" s="88"/>
      <c r="F51178" s="88"/>
      <c r="G51178" s="88"/>
      <c r="H51178" s="88"/>
      <c r="I51178" s="88"/>
      <c r="J51178" s="88"/>
      <c r="K51178" s="88"/>
    </row>
    <row r="51179" spans="2:11" ht="12" hidden="1" customHeight="1" x14ac:dyDescent="0.2">
      <c r="B51179" s="88"/>
      <c r="C51179" s="88"/>
      <c r="D51179" s="88"/>
      <c r="E51179" s="88"/>
      <c r="F51179" s="88"/>
      <c r="G51179" s="88"/>
      <c r="H51179" s="88"/>
      <c r="I51179" s="88"/>
      <c r="J51179" s="88"/>
      <c r="K51179" s="88"/>
    </row>
    <row r="51180" spans="2:11" ht="12" hidden="1" customHeight="1" x14ac:dyDescent="0.2">
      <c r="B51180" s="88"/>
      <c r="C51180" s="88"/>
      <c r="D51180" s="88"/>
      <c r="E51180" s="88"/>
      <c r="F51180" s="88"/>
      <c r="G51180" s="88"/>
      <c r="H51180" s="88"/>
      <c r="I51180" s="88"/>
      <c r="J51180" s="88"/>
      <c r="K51180" s="88"/>
    </row>
    <row r="51181" spans="2:11" ht="12" hidden="1" customHeight="1" x14ac:dyDescent="0.2">
      <c r="B51181" s="88"/>
      <c r="C51181" s="88"/>
      <c r="D51181" s="88"/>
      <c r="E51181" s="88"/>
      <c r="F51181" s="88"/>
      <c r="G51181" s="88"/>
      <c r="H51181" s="88"/>
      <c r="I51181" s="88"/>
      <c r="J51181" s="88"/>
      <c r="K51181" s="88"/>
    </row>
    <row r="51182" spans="2:11" ht="12" hidden="1" customHeight="1" x14ac:dyDescent="0.2">
      <c r="B51182" s="88"/>
      <c r="C51182" s="88"/>
      <c r="D51182" s="88"/>
      <c r="E51182" s="88"/>
      <c r="F51182" s="88"/>
      <c r="G51182" s="88"/>
      <c r="H51182" s="88"/>
      <c r="I51182" s="88"/>
      <c r="J51182" s="88"/>
      <c r="K51182" s="88"/>
    </row>
    <row r="51183" spans="2:11" ht="12" hidden="1" customHeight="1" x14ac:dyDescent="0.2">
      <c r="B51183" s="88"/>
      <c r="C51183" s="88"/>
      <c r="D51183" s="88"/>
      <c r="E51183" s="88"/>
      <c r="F51183" s="88"/>
      <c r="G51183" s="88"/>
      <c r="H51183" s="88"/>
      <c r="I51183" s="88"/>
      <c r="J51183" s="88"/>
      <c r="K51183" s="88"/>
    </row>
    <row r="51184" spans="2:11" ht="12" hidden="1" customHeight="1" x14ac:dyDescent="0.2">
      <c r="B51184" s="88"/>
      <c r="C51184" s="88"/>
      <c r="D51184" s="88"/>
      <c r="E51184" s="88"/>
      <c r="F51184" s="88"/>
      <c r="G51184" s="88"/>
      <c r="H51184" s="88"/>
      <c r="I51184" s="88"/>
      <c r="J51184" s="88"/>
      <c r="K51184" s="88"/>
    </row>
    <row r="51185" spans="2:11" ht="12" hidden="1" customHeight="1" x14ac:dyDescent="0.2">
      <c r="B51185" s="88"/>
      <c r="C51185" s="88"/>
      <c r="D51185" s="88"/>
      <c r="E51185" s="88"/>
      <c r="F51185" s="88"/>
      <c r="G51185" s="88"/>
      <c r="H51185" s="88"/>
      <c r="I51185" s="88"/>
      <c r="J51185" s="88"/>
      <c r="K51185" s="88"/>
    </row>
    <row r="51186" spans="2:11" ht="12" hidden="1" customHeight="1" x14ac:dyDescent="0.2">
      <c r="B51186" s="88"/>
      <c r="C51186" s="88"/>
      <c r="D51186" s="88"/>
      <c r="E51186" s="88"/>
      <c r="F51186" s="88"/>
      <c r="G51186" s="88"/>
      <c r="H51186" s="88"/>
      <c r="I51186" s="88"/>
      <c r="J51186" s="88"/>
      <c r="K51186" s="88"/>
    </row>
    <row r="51187" spans="2:11" ht="12" hidden="1" customHeight="1" x14ac:dyDescent="0.2">
      <c r="B51187" s="88"/>
      <c r="C51187" s="88"/>
      <c r="D51187" s="88"/>
      <c r="E51187" s="88"/>
      <c r="F51187" s="88"/>
      <c r="G51187" s="88"/>
      <c r="H51187" s="88"/>
      <c r="I51187" s="88"/>
      <c r="J51187" s="88"/>
      <c r="K51187" s="88"/>
    </row>
    <row r="51188" spans="2:11" ht="12" hidden="1" customHeight="1" x14ac:dyDescent="0.2">
      <c r="B51188" s="88"/>
      <c r="C51188" s="88"/>
      <c r="D51188" s="88"/>
      <c r="E51188" s="88"/>
      <c r="F51188" s="88"/>
      <c r="G51188" s="88"/>
      <c r="H51188" s="88"/>
      <c r="I51188" s="88"/>
      <c r="J51188" s="88"/>
      <c r="K51188" s="88"/>
    </row>
    <row r="51189" spans="2:11" ht="12" hidden="1" customHeight="1" x14ac:dyDescent="0.2">
      <c r="B51189" s="88"/>
      <c r="C51189" s="88"/>
      <c r="D51189" s="88"/>
      <c r="E51189" s="88"/>
      <c r="F51189" s="88"/>
      <c r="G51189" s="88"/>
      <c r="H51189" s="88"/>
      <c r="I51189" s="88"/>
      <c r="J51189" s="88"/>
      <c r="K51189" s="88"/>
    </row>
    <row r="51190" spans="2:11" ht="12" hidden="1" customHeight="1" x14ac:dyDescent="0.2">
      <c r="B51190" s="88"/>
      <c r="C51190" s="88"/>
      <c r="D51190" s="88"/>
      <c r="E51190" s="88"/>
      <c r="F51190" s="88"/>
      <c r="G51190" s="88"/>
      <c r="H51190" s="88"/>
      <c r="I51190" s="88"/>
      <c r="J51190" s="88"/>
      <c r="K51190" s="88"/>
    </row>
    <row r="51191" spans="2:11" ht="12" hidden="1" customHeight="1" x14ac:dyDescent="0.2">
      <c r="B51191" s="88"/>
      <c r="C51191" s="88"/>
      <c r="D51191" s="88"/>
      <c r="E51191" s="88"/>
      <c r="F51191" s="88"/>
      <c r="G51191" s="88"/>
      <c r="H51191" s="88"/>
      <c r="I51191" s="88"/>
      <c r="J51191" s="88"/>
      <c r="K51191" s="88"/>
    </row>
    <row r="51192" spans="2:11" ht="12" hidden="1" customHeight="1" x14ac:dyDescent="0.2">
      <c r="B51192" s="88"/>
      <c r="C51192" s="88"/>
      <c r="D51192" s="88"/>
      <c r="E51192" s="88"/>
      <c r="F51192" s="88"/>
      <c r="G51192" s="88"/>
      <c r="H51192" s="88"/>
      <c r="I51192" s="88"/>
      <c r="J51192" s="88"/>
      <c r="K51192" s="88"/>
    </row>
    <row r="51193" spans="2:11" ht="12" hidden="1" customHeight="1" x14ac:dyDescent="0.2">
      <c r="B51193" s="88"/>
      <c r="C51193" s="88"/>
      <c r="D51193" s="88"/>
      <c r="E51193" s="88"/>
      <c r="F51193" s="88"/>
      <c r="G51193" s="88"/>
      <c r="H51193" s="88"/>
      <c r="I51193" s="88"/>
      <c r="J51193" s="88"/>
      <c r="K51193" s="88"/>
    </row>
    <row r="51194" spans="2:11" ht="12" hidden="1" customHeight="1" x14ac:dyDescent="0.2">
      <c r="B51194" s="88"/>
      <c r="C51194" s="88"/>
      <c r="D51194" s="88"/>
      <c r="E51194" s="88"/>
      <c r="F51194" s="88"/>
      <c r="G51194" s="88"/>
      <c r="H51194" s="88"/>
      <c r="I51194" s="88"/>
      <c r="J51194" s="88"/>
      <c r="K51194" s="88"/>
    </row>
    <row r="51195" spans="2:11" ht="12" hidden="1" customHeight="1" x14ac:dyDescent="0.2">
      <c r="B51195" s="88"/>
      <c r="C51195" s="88"/>
      <c r="D51195" s="88"/>
      <c r="E51195" s="88"/>
      <c r="F51195" s="88"/>
      <c r="G51195" s="88"/>
      <c r="H51195" s="88"/>
      <c r="I51195" s="88"/>
      <c r="J51195" s="88"/>
      <c r="K51195" s="88"/>
    </row>
    <row r="51196" spans="2:11" ht="12" hidden="1" customHeight="1" x14ac:dyDescent="0.2">
      <c r="B51196" s="88"/>
      <c r="C51196" s="88"/>
      <c r="D51196" s="88"/>
      <c r="E51196" s="88"/>
      <c r="F51196" s="88"/>
      <c r="G51196" s="88"/>
      <c r="H51196" s="88"/>
      <c r="I51196" s="88"/>
      <c r="J51196" s="88"/>
      <c r="K51196" s="88"/>
    </row>
    <row r="51197" spans="2:11" ht="12" hidden="1" customHeight="1" x14ac:dyDescent="0.2">
      <c r="B51197" s="88"/>
      <c r="C51197" s="88"/>
      <c r="D51197" s="88"/>
      <c r="E51197" s="88"/>
      <c r="F51197" s="88"/>
      <c r="G51197" s="88"/>
      <c r="H51197" s="88"/>
      <c r="I51197" s="88"/>
      <c r="J51197" s="88"/>
      <c r="K51197" s="88"/>
    </row>
    <row r="51198" spans="2:11" ht="12" hidden="1" customHeight="1" x14ac:dyDescent="0.2">
      <c r="B51198" s="88"/>
      <c r="C51198" s="88"/>
      <c r="D51198" s="88"/>
      <c r="E51198" s="88"/>
      <c r="F51198" s="88"/>
      <c r="G51198" s="88"/>
      <c r="H51198" s="88"/>
      <c r="I51198" s="88"/>
      <c r="J51198" s="88"/>
      <c r="K51198" s="88"/>
    </row>
    <row r="51199" spans="2:11" ht="12" hidden="1" customHeight="1" x14ac:dyDescent="0.2">
      <c r="B51199" s="88"/>
      <c r="C51199" s="88"/>
      <c r="D51199" s="88"/>
      <c r="E51199" s="88"/>
      <c r="F51199" s="88"/>
      <c r="G51199" s="88"/>
      <c r="H51199" s="88"/>
      <c r="I51199" s="88"/>
      <c r="J51199" s="88"/>
      <c r="K51199" s="88"/>
    </row>
    <row r="51200" spans="2:11" ht="12" hidden="1" customHeight="1" x14ac:dyDescent="0.2">
      <c r="B51200" s="88"/>
      <c r="C51200" s="88"/>
      <c r="D51200" s="88"/>
      <c r="E51200" s="88"/>
      <c r="F51200" s="88"/>
      <c r="G51200" s="88"/>
      <c r="H51200" s="88"/>
      <c r="I51200" s="88"/>
      <c r="J51200" s="88"/>
      <c r="K51200" s="88"/>
    </row>
    <row r="51201" spans="2:11" ht="12" hidden="1" customHeight="1" x14ac:dyDescent="0.2">
      <c r="B51201" s="88"/>
      <c r="C51201" s="88"/>
      <c r="D51201" s="88"/>
      <c r="E51201" s="88"/>
      <c r="F51201" s="88"/>
      <c r="G51201" s="88"/>
      <c r="H51201" s="88"/>
      <c r="I51201" s="88"/>
      <c r="J51201" s="88"/>
      <c r="K51201" s="88"/>
    </row>
    <row r="51202" spans="2:11" ht="12" hidden="1" customHeight="1" x14ac:dyDescent="0.2">
      <c r="B51202" s="88"/>
      <c r="C51202" s="88"/>
      <c r="D51202" s="88"/>
      <c r="E51202" s="88"/>
      <c r="F51202" s="88"/>
      <c r="G51202" s="88"/>
      <c r="H51202" s="88"/>
      <c r="I51202" s="88"/>
      <c r="J51202" s="88"/>
      <c r="K51202" s="88"/>
    </row>
    <row r="51203" spans="2:11" ht="12" hidden="1" customHeight="1" x14ac:dyDescent="0.2">
      <c r="B51203" s="88"/>
      <c r="C51203" s="88"/>
      <c r="D51203" s="88"/>
      <c r="E51203" s="88"/>
      <c r="F51203" s="88"/>
      <c r="G51203" s="88"/>
      <c r="H51203" s="88"/>
      <c r="I51203" s="88"/>
      <c r="J51203" s="88"/>
      <c r="K51203" s="88"/>
    </row>
    <row r="51204" spans="2:11" ht="12" hidden="1" customHeight="1" x14ac:dyDescent="0.2">
      <c r="B51204" s="88"/>
      <c r="C51204" s="88"/>
      <c r="D51204" s="88"/>
      <c r="E51204" s="88"/>
      <c r="F51204" s="88"/>
      <c r="G51204" s="88"/>
      <c r="H51204" s="88"/>
      <c r="I51204" s="88"/>
      <c r="J51204" s="88"/>
      <c r="K51204" s="88"/>
    </row>
    <row r="51205" spans="2:11" ht="12" hidden="1" customHeight="1" x14ac:dyDescent="0.2">
      <c r="B51205" s="88"/>
      <c r="C51205" s="88"/>
      <c r="D51205" s="88"/>
      <c r="E51205" s="88"/>
      <c r="F51205" s="88"/>
      <c r="G51205" s="88"/>
      <c r="H51205" s="88"/>
      <c r="I51205" s="88"/>
      <c r="J51205" s="88"/>
      <c r="K51205" s="88"/>
    </row>
    <row r="51206" spans="2:11" ht="12" hidden="1" customHeight="1" x14ac:dyDescent="0.2">
      <c r="B51206" s="88"/>
      <c r="C51206" s="88"/>
      <c r="D51206" s="88"/>
      <c r="E51206" s="88"/>
      <c r="F51206" s="88"/>
      <c r="G51206" s="88"/>
      <c r="H51206" s="88"/>
      <c r="I51206" s="88"/>
      <c r="J51206" s="88"/>
      <c r="K51206" s="88"/>
    </row>
    <row r="51207" spans="2:11" ht="12" hidden="1" customHeight="1" x14ac:dyDescent="0.2">
      <c r="B51207" s="88"/>
      <c r="C51207" s="88"/>
      <c r="D51207" s="88"/>
      <c r="E51207" s="88"/>
      <c r="F51207" s="88"/>
      <c r="G51207" s="88"/>
      <c r="H51207" s="88"/>
      <c r="I51207" s="88"/>
      <c r="J51207" s="88"/>
      <c r="K51207" s="88"/>
    </row>
    <row r="51208" spans="2:11" ht="12" hidden="1" customHeight="1" x14ac:dyDescent="0.2">
      <c r="B51208" s="88"/>
      <c r="C51208" s="88"/>
      <c r="D51208" s="88"/>
      <c r="E51208" s="88"/>
      <c r="F51208" s="88"/>
      <c r="G51208" s="88"/>
      <c r="H51208" s="88"/>
      <c r="I51208" s="88"/>
      <c r="J51208" s="88"/>
      <c r="K51208" s="88"/>
    </row>
    <row r="51209" spans="2:11" ht="12" hidden="1" customHeight="1" x14ac:dyDescent="0.2">
      <c r="B51209" s="88"/>
      <c r="C51209" s="88"/>
      <c r="D51209" s="88"/>
      <c r="E51209" s="88"/>
      <c r="F51209" s="88"/>
      <c r="G51209" s="88"/>
      <c r="H51209" s="88"/>
      <c r="I51209" s="88"/>
      <c r="J51209" s="88"/>
      <c r="K51209" s="88"/>
    </row>
    <row r="51210" spans="2:11" ht="12" hidden="1" customHeight="1" x14ac:dyDescent="0.2">
      <c r="B51210" s="88"/>
      <c r="C51210" s="88"/>
      <c r="D51210" s="88"/>
      <c r="E51210" s="88"/>
      <c r="F51210" s="88"/>
      <c r="G51210" s="88"/>
      <c r="H51210" s="88"/>
      <c r="I51210" s="88"/>
      <c r="J51210" s="88"/>
      <c r="K51210" s="88"/>
    </row>
    <row r="51211" spans="2:11" ht="12" hidden="1" customHeight="1" x14ac:dyDescent="0.2">
      <c r="B51211" s="88"/>
      <c r="C51211" s="88"/>
      <c r="D51211" s="88"/>
      <c r="E51211" s="88"/>
      <c r="F51211" s="88"/>
      <c r="G51211" s="88"/>
      <c r="H51211" s="88"/>
      <c r="I51211" s="88"/>
      <c r="J51211" s="88"/>
      <c r="K51211" s="88"/>
    </row>
    <row r="51212" spans="2:11" ht="12" hidden="1" customHeight="1" x14ac:dyDescent="0.2">
      <c r="B51212" s="88"/>
      <c r="C51212" s="88"/>
      <c r="D51212" s="88"/>
      <c r="E51212" s="88"/>
      <c r="F51212" s="88"/>
      <c r="G51212" s="88"/>
      <c r="H51212" s="88"/>
      <c r="I51212" s="88"/>
      <c r="J51212" s="88"/>
      <c r="K51212" s="88"/>
    </row>
    <row r="51213" spans="2:11" ht="12" hidden="1" customHeight="1" x14ac:dyDescent="0.2">
      <c r="B51213" s="88"/>
      <c r="C51213" s="88"/>
      <c r="D51213" s="88"/>
      <c r="E51213" s="88"/>
      <c r="F51213" s="88"/>
      <c r="G51213" s="88"/>
      <c r="H51213" s="88"/>
      <c r="I51213" s="88"/>
      <c r="J51213" s="88"/>
      <c r="K51213" s="88"/>
    </row>
    <row r="51214" spans="2:11" ht="12" hidden="1" customHeight="1" x14ac:dyDescent="0.2">
      <c r="B51214" s="88"/>
      <c r="C51214" s="88"/>
      <c r="D51214" s="88"/>
      <c r="E51214" s="88"/>
      <c r="F51214" s="88"/>
      <c r="G51214" s="88"/>
      <c r="H51214" s="88"/>
      <c r="I51214" s="88"/>
      <c r="J51214" s="88"/>
      <c r="K51214" s="88"/>
    </row>
    <row r="51215" spans="2:11" ht="12" hidden="1" customHeight="1" x14ac:dyDescent="0.2">
      <c r="B51215" s="88"/>
      <c r="C51215" s="88"/>
      <c r="D51215" s="88"/>
      <c r="E51215" s="88"/>
      <c r="F51215" s="88"/>
      <c r="G51215" s="88"/>
      <c r="H51215" s="88"/>
      <c r="I51215" s="88"/>
      <c r="J51215" s="88"/>
      <c r="K51215" s="88"/>
    </row>
    <row r="51216" spans="2:11" ht="12" hidden="1" customHeight="1" x14ac:dyDescent="0.2">
      <c r="B51216" s="88"/>
      <c r="C51216" s="88"/>
      <c r="D51216" s="88"/>
      <c r="E51216" s="88"/>
      <c r="F51216" s="88"/>
      <c r="G51216" s="88"/>
      <c r="H51216" s="88"/>
      <c r="I51216" s="88"/>
      <c r="J51216" s="88"/>
      <c r="K51216" s="88"/>
    </row>
    <row r="51217" spans="2:11" ht="12" hidden="1" customHeight="1" x14ac:dyDescent="0.2">
      <c r="B51217" s="88"/>
      <c r="C51217" s="88"/>
      <c r="D51217" s="88"/>
      <c r="E51217" s="88"/>
      <c r="F51217" s="88"/>
      <c r="G51217" s="88"/>
      <c r="H51217" s="88"/>
      <c r="I51217" s="88"/>
      <c r="J51217" s="88"/>
      <c r="K51217" s="88"/>
    </row>
    <row r="51218" spans="2:11" ht="12" hidden="1" customHeight="1" x14ac:dyDescent="0.2">
      <c r="B51218" s="88"/>
      <c r="C51218" s="88"/>
      <c r="D51218" s="88"/>
      <c r="E51218" s="88"/>
      <c r="F51218" s="88"/>
      <c r="G51218" s="88"/>
      <c r="H51218" s="88"/>
      <c r="I51218" s="88"/>
      <c r="J51218" s="88"/>
      <c r="K51218" s="88"/>
    </row>
    <row r="51219" spans="2:11" ht="12" hidden="1" customHeight="1" x14ac:dyDescent="0.2">
      <c r="B51219" s="88"/>
      <c r="C51219" s="88"/>
      <c r="D51219" s="88"/>
      <c r="E51219" s="88"/>
      <c r="F51219" s="88"/>
      <c r="G51219" s="88"/>
      <c r="H51219" s="88"/>
      <c r="I51219" s="88"/>
      <c r="J51219" s="88"/>
      <c r="K51219" s="88"/>
    </row>
    <row r="51220" spans="2:11" ht="12" hidden="1" customHeight="1" x14ac:dyDescent="0.2">
      <c r="B51220" s="88"/>
      <c r="C51220" s="88"/>
      <c r="D51220" s="88"/>
      <c r="E51220" s="88"/>
      <c r="F51220" s="88"/>
      <c r="G51220" s="88"/>
      <c r="H51220" s="88"/>
      <c r="I51220" s="88"/>
      <c r="J51220" s="88"/>
      <c r="K51220" s="88"/>
    </row>
    <row r="51221" spans="2:11" ht="12" hidden="1" customHeight="1" x14ac:dyDescent="0.2">
      <c r="B51221" s="88"/>
      <c r="C51221" s="88"/>
      <c r="D51221" s="88"/>
      <c r="E51221" s="88"/>
      <c r="F51221" s="88"/>
      <c r="G51221" s="88"/>
      <c r="H51221" s="88"/>
      <c r="I51221" s="88"/>
      <c r="J51221" s="88"/>
      <c r="K51221" s="88"/>
    </row>
    <row r="51222" spans="2:11" ht="12" hidden="1" customHeight="1" x14ac:dyDescent="0.2">
      <c r="B51222" s="88"/>
      <c r="C51222" s="88"/>
      <c r="D51222" s="88"/>
      <c r="E51222" s="88"/>
      <c r="F51222" s="88"/>
      <c r="G51222" s="88"/>
      <c r="H51222" s="88"/>
      <c r="I51222" s="88"/>
      <c r="J51222" s="88"/>
      <c r="K51222" s="88"/>
    </row>
    <row r="51223" spans="2:11" ht="12" hidden="1" customHeight="1" x14ac:dyDescent="0.2">
      <c r="B51223" s="88"/>
      <c r="C51223" s="88"/>
      <c r="D51223" s="88"/>
      <c r="E51223" s="88"/>
      <c r="F51223" s="88"/>
      <c r="G51223" s="88"/>
      <c r="H51223" s="88"/>
      <c r="I51223" s="88"/>
      <c r="J51223" s="88"/>
      <c r="K51223" s="88"/>
    </row>
    <row r="51224" spans="2:11" ht="12" hidden="1" customHeight="1" x14ac:dyDescent="0.2">
      <c r="B51224" s="88"/>
      <c r="C51224" s="88"/>
      <c r="D51224" s="88"/>
      <c r="E51224" s="88"/>
      <c r="F51224" s="88"/>
      <c r="G51224" s="88"/>
      <c r="H51224" s="88"/>
      <c r="I51224" s="88"/>
      <c r="J51224" s="88"/>
      <c r="K51224" s="88"/>
    </row>
    <row r="51225" spans="2:11" ht="12" hidden="1" customHeight="1" x14ac:dyDescent="0.2">
      <c r="B51225" s="88"/>
      <c r="C51225" s="88"/>
      <c r="D51225" s="88"/>
      <c r="E51225" s="88"/>
      <c r="F51225" s="88"/>
      <c r="G51225" s="88"/>
      <c r="H51225" s="88"/>
      <c r="I51225" s="88"/>
      <c r="J51225" s="88"/>
      <c r="K51225" s="88"/>
    </row>
    <row r="51226" spans="2:11" ht="12" hidden="1" customHeight="1" x14ac:dyDescent="0.2">
      <c r="B51226" s="88"/>
      <c r="C51226" s="88"/>
      <c r="D51226" s="88"/>
      <c r="E51226" s="88"/>
      <c r="F51226" s="88"/>
      <c r="G51226" s="88"/>
      <c r="H51226" s="88"/>
      <c r="I51226" s="88"/>
      <c r="J51226" s="88"/>
      <c r="K51226" s="88"/>
    </row>
    <row r="51227" spans="2:11" ht="12" hidden="1" customHeight="1" x14ac:dyDescent="0.2">
      <c r="B51227" s="88"/>
      <c r="C51227" s="88"/>
      <c r="D51227" s="88"/>
      <c r="E51227" s="88"/>
      <c r="F51227" s="88"/>
      <c r="G51227" s="88"/>
      <c r="H51227" s="88"/>
      <c r="I51227" s="88"/>
      <c r="J51227" s="88"/>
      <c r="K51227" s="88"/>
    </row>
    <row r="51228" spans="2:11" ht="12" hidden="1" customHeight="1" x14ac:dyDescent="0.2">
      <c r="B51228" s="88"/>
      <c r="C51228" s="88"/>
      <c r="D51228" s="88"/>
      <c r="E51228" s="88"/>
      <c r="F51228" s="88"/>
      <c r="G51228" s="88"/>
      <c r="H51228" s="88"/>
      <c r="I51228" s="88"/>
      <c r="J51228" s="88"/>
      <c r="K51228" s="88"/>
    </row>
    <row r="51229" spans="2:11" ht="12" hidden="1" customHeight="1" x14ac:dyDescent="0.2">
      <c r="B51229" s="88"/>
      <c r="C51229" s="88"/>
      <c r="D51229" s="88"/>
      <c r="E51229" s="88"/>
      <c r="F51229" s="88"/>
      <c r="G51229" s="88"/>
      <c r="H51229" s="88"/>
      <c r="I51229" s="88"/>
      <c r="J51229" s="88"/>
      <c r="K51229" s="88"/>
    </row>
    <row r="51230" spans="2:11" ht="12" hidden="1" customHeight="1" x14ac:dyDescent="0.2">
      <c r="B51230" s="88"/>
      <c r="C51230" s="88"/>
      <c r="D51230" s="88"/>
      <c r="E51230" s="88"/>
      <c r="F51230" s="88"/>
      <c r="G51230" s="88"/>
      <c r="H51230" s="88"/>
      <c r="I51230" s="88"/>
      <c r="J51230" s="88"/>
      <c r="K51230" s="88"/>
    </row>
    <row r="51231" spans="2:11" ht="12" hidden="1" customHeight="1" x14ac:dyDescent="0.2">
      <c r="B51231" s="88"/>
      <c r="C51231" s="88"/>
      <c r="D51231" s="88"/>
      <c r="E51231" s="88"/>
      <c r="F51231" s="88"/>
      <c r="G51231" s="88"/>
      <c r="H51231" s="88"/>
      <c r="I51231" s="88"/>
      <c r="J51231" s="88"/>
      <c r="K51231" s="88"/>
    </row>
    <row r="51232" spans="2:11" ht="12" hidden="1" customHeight="1" x14ac:dyDescent="0.2">
      <c r="B51232" s="88"/>
      <c r="C51232" s="88"/>
      <c r="D51232" s="88"/>
      <c r="E51232" s="88"/>
      <c r="F51232" s="88"/>
      <c r="G51232" s="88"/>
      <c r="H51232" s="88"/>
      <c r="I51232" s="88"/>
      <c r="J51232" s="88"/>
      <c r="K51232" s="88"/>
    </row>
    <row r="51233" spans="2:11" ht="12" hidden="1" customHeight="1" x14ac:dyDescent="0.2">
      <c r="B51233" s="88"/>
      <c r="C51233" s="88"/>
      <c r="D51233" s="88"/>
      <c r="E51233" s="88"/>
      <c r="F51233" s="88"/>
      <c r="G51233" s="88"/>
      <c r="H51233" s="88"/>
      <c r="I51233" s="88"/>
      <c r="J51233" s="88"/>
      <c r="K51233" s="88"/>
    </row>
    <row r="51234" spans="2:11" ht="12" hidden="1" customHeight="1" x14ac:dyDescent="0.2">
      <c r="B51234" s="88"/>
      <c r="C51234" s="88"/>
      <c r="D51234" s="88"/>
      <c r="E51234" s="88"/>
      <c r="F51234" s="88"/>
      <c r="G51234" s="88"/>
      <c r="H51234" s="88"/>
      <c r="I51234" s="88"/>
      <c r="J51234" s="88"/>
      <c r="K51234" s="88"/>
    </row>
    <row r="51235" spans="2:11" ht="12" hidden="1" customHeight="1" x14ac:dyDescent="0.2">
      <c r="B51235" s="88"/>
      <c r="C51235" s="88"/>
      <c r="D51235" s="88"/>
      <c r="E51235" s="88"/>
      <c r="F51235" s="88"/>
      <c r="G51235" s="88"/>
      <c r="H51235" s="88"/>
      <c r="I51235" s="88"/>
      <c r="J51235" s="88"/>
      <c r="K51235" s="88"/>
    </row>
    <row r="51236" spans="2:11" ht="12" hidden="1" customHeight="1" x14ac:dyDescent="0.2">
      <c r="B51236" s="88"/>
      <c r="C51236" s="88"/>
      <c r="D51236" s="88"/>
      <c r="E51236" s="88"/>
      <c r="F51236" s="88"/>
      <c r="G51236" s="88"/>
      <c r="H51236" s="88"/>
      <c r="I51236" s="88"/>
      <c r="J51236" s="88"/>
      <c r="K51236" s="88"/>
    </row>
    <row r="51237" spans="2:11" ht="12" hidden="1" customHeight="1" x14ac:dyDescent="0.2">
      <c r="B51237" s="88"/>
      <c r="C51237" s="88"/>
      <c r="D51237" s="88"/>
      <c r="E51237" s="88"/>
      <c r="F51237" s="88"/>
      <c r="G51237" s="88"/>
      <c r="H51237" s="88"/>
      <c r="I51237" s="88"/>
      <c r="J51237" s="88"/>
      <c r="K51237" s="88"/>
    </row>
    <row r="51238" spans="2:11" ht="12" hidden="1" customHeight="1" x14ac:dyDescent="0.2">
      <c r="B51238" s="88"/>
      <c r="C51238" s="88"/>
      <c r="D51238" s="88"/>
      <c r="E51238" s="88"/>
      <c r="F51238" s="88"/>
      <c r="G51238" s="88"/>
      <c r="H51238" s="88"/>
      <c r="I51238" s="88"/>
      <c r="J51238" s="88"/>
      <c r="K51238" s="88"/>
    </row>
    <row r="51239" spans="2:11" ht="12" hidden="1" customHeight="1" x14ac:dyDescent="0.2">
      <c r="B51239" s="88"/>
      <c r="C51239" s="88"/>
      <c r="D51239" s="88"/>
      <c r="E51239" s="88"/>
      <c r="F51239" s="88"/>
      <c r="G51239" s="88"/>
      <c r="H51239" s="88"/>
      <c r="I51239" s="88"/>
      <c r="J51239" s="88"/>
      <c r="K51239" s="88"/>
    </row>
    <row r="51240" spans="2:11" ht="12" hidden="1" customHeight="1" x14ac:dyDescent="0.2">
      <c r="B51240" s="88"/>
      <c r="C51240" s="88"/>
      <c r="D51240" s="88"/>
      <c r="E51240" s="88"/>
      <c r="F51240" s="88"/>
      <c r="G51240" s="88"/>
      <c r="H51240" s="88"/>
      <c r="I51240" s="88"/>
      <c r="J51240" s="88"/>
      <c r="K51240" s="88"/>
    </row>
    <row r="51241" spans="2:11" ht="12" hidden="1" customHeight="1" x14ac:dyDescent="0.2">
      <c r="B51241" s="88"/>
      <c r="C51241" s="88"/>
      <c r="D51241" s="88"/>
      <c r="E51241" s="88"/>
      <c r="F51241" s="88"/>
      <c r="G51241" s="88"/>
      <c r="H51241" s="88"/>
      <c r="I51241" s="88"/>
      <c r="J51241" s="88"/>
      <c r="K51241" s="88"/>
    </row>
    <row r="51242" spans="2:11" ht="12" hidden="1" customHeight="1" x14ac:dyDescent="0.2">
      <c r="B51242" s="88"/>
      <c r="C51242" s="88"/>
      <c r="D51242" s="88"/>
      <c r="E51242" s="88"/>
      <c r="F51242" s="88"/>
      <c r="G51242" s="88"/>
      <c r="H51242" s="88"/>
      <c r="I51242" s="88"/>
      <c r="J51242" s="88"/>
      <c r="K51242" s="88"/>
    </row>
    <row r="51243" spans="2:11" ht="12" hidden="1" customHeight="1" x14ac:dyDescent="0.2">
      <c r="B51243" s="88"/>
      <c r="C51243" s="88"/>
      <c r="D51243" s="88"/>
      <c r="E51243" s="88"/>
      <c r="F51243" s="88"/>
      <c r="G51243" s="88"/>
      <c r="H51243" s="88"/>
      <c r="I51243" s="88"/>
      <c r="J51243" s="88"/>
      <c r="K51243" s="88"/>
    </row>
    <row r="51244" spans="2:11" ht="12" hidden="1" customHeight="1" x14ac:dyDescent="0.2">
      <c r="B51244" s="88"/>
      <c r="C51244" s="88"/>
      <c r="D51244" s="88"/>
      <c r="E51244" s="88"/>
      <c r="F51244" s="88"/>
      <c r="G51244" s="88"/>
      <c r="H51244" s="88"/>
      <c r="I51244" s="88"/>
      <c r="J51244" s="88"/>
      <c r="K51244" s="88"/>
    </row>
    <row r="51245" spans="2:11" ht="12" hidden="1" customHeight="1" x14ac:dyDescent="0.2">
      <c r="B51245" s="88"/>
      <c r="C51245" s="88"/>
      <c r="D51245" s="88"/>
      <c r="E51245" s="88"/>
      <c r="F51245" s="88"/>
      <c r="G51245" s="88"/>
      <c r="H51245" s="88"/>
      <c r="I51245" s="88"/>
      <c r="J51245" s="88"/>
      <c r="K51245" s="88"/>
    </row>
    <row r="51246" spans="2:11" ht="12" hidden="1" customHeight="1" x14ac:dyDescent="0.2">
      <c r="B51246" s="88"/>
      <c r="C51246" s="88"/>
      <c r="D51246" s="88"/>
      <c r="E51246" s="88"/>
      <c r="F51246" s="88"/>
      <c r="G51246" s="88"/>
      <c r="H51246" s="88"/>
      <c r="I51246" s="88"/>
      <c r="J51246" s="88"/>
      <c r="K51246" s="88"/>
    </row>
    <row r="51247" spans="2:11" ht="12" hidden="1" customHeight="1" x14ac:dyDescent="0.2">
      <c r="B51247" s="88"/>
      <c r="C51247" s="88"/>
      <c r="D51247" s="88"/>
      <c r="E51247" s="88"/>
      <c r="F51247" s="88"/>
      <c r="G51247" s="88"/>
      <c r="H51247" s="88"/>
      <c r="I51247" s="88"/>
      <c r="J51247" s="88"/>
      <c r="K51247" s="88"/>
    </row>
    <row r="51248" spans="2:11" ht="12" hidden="1" customHeight="1" x14ac:dyDescent="0.2">
      <c r="B51248" s="88"/>
      <c r="C51248" s="88"/>
      <c r="D51248" s="88"/>
      <c r="E51248" s="88"/>
      <c r="F51248" s="88"/>
      <c r="G51248" s="88"/>
      <c r="H51248" s="88"/>
      <c r="I51248" s="88"/>
      <c r="J51248" s="88"/>
      <c r="K51248" s="88"/>
    </row>
    <row r="51249" spans="2:11" ht="12" hidden="1" customHeight="1" x14ac:dyDescent="0.2">
      <c r="B51249" s="88"/>
      <c r="C51249" s="88"/>
      <c r="D51249" s="88"/>
      <c r="E51249" s="88"/>
      <c r="F51249" s="88"/>
      <c r="G51249" s="88"/>
      <c r="H51249" s="88"/>
      <c r="I51249" s="88"/>
      <c r="J51249" s="88"/>
      <c r="K51249" s="88"/>
    </row>
    <row r="51250" spans="2:11" ht="12" hidden="1" customHeight="1" x14ac:dyDescent="0.2">
      <c r="B51250" s="88"/>
      <c r="C51250" s="88"/>
      <c r="D51250" s="88"/>
      <c r="E51250" s="88"/>
      <c r="F51250" s="88"/>
      <c r="G51250" s="88"/>
      <c r="H51250" s="88"/>
      <c r="I51250" s="88"/>
      <c r="J51250" s="88"/>
      <c r="K51250" s="88"/>
    </row>
    <row r="51251" spans="2:11" ht="12" hidden="1" customHeight="1" x14ac:dyDescent="0.2">
      <c r="B51251" s="88"/>
      <c r="C51251" s="88"/>
      <c r="D51251" s="88"/>
      <c r="E51251" s="88"/>
      <c r="F51251" s="88"/>
      <c r="G51251" s="88"/>
      <c r="H51251" s="88"/>
      <c r="I51251" s="88"/>
      <c r="J51251" s="88"/>
      <c r="K51251" s="88"/>
    </row>
    <row r="51252" spans="2:11" ht="12" hidden="1" customHeight="1" x14ac:dyDescent="0.2">
      <c r="B51252" s="88"/>
      <c r="C51252" s="88"/>
      <c r="D51252" s="88"/>
      <c r="E51252" s="88"/>
      <c r="F51252" s="88"/>
      <c r="G51252" s="88"/>
      <c r="H51252" s="88"/>
      <c r="I51252" s="88"/>
      <c r="J51252" s="88"/>
      <c r="K51252" s="88"/>
    </row>
    <row r="51253" spans="2:11" ht="12" hidden="1" customHeight="1" x14ac:dyDescent="0.2">
      <c r="B51253" s="88"/>
      <c r="C51253" s="88"/>
      <c r="D51253" s="88"/>
      <c r="E51253" s="88"/>
      <c r="F51253" s="88"/>
      <c r="G51253" s="88"/>
      <c r="H51253" s="88"/>
      <c r="I51253" s="88"/>
      <c r="J51253" s="88"/>
      <c r="K51253" s="88"/>
    </row>
    <row r="51254" spans="2:11" ht="12" hidden="1" customHeight="1" x14ac:dyDescent="0.2">
      <c r="B51254" s="88"/>
      <c r="C51254" s="88"/>
      <c r="D51254" s="88"/>
      <c r="E51254" s="88"/>
      <c r="F51254" s="88"/>
      <c r="G51254" s="88"/>
      <c r="H51254" s="88"/>
      <c r="I51254" s="88"/>
      <c r="J51254" s="88"/>
      <c r="K51254" s="88"/>
    </row>
    <row r="51255" spans="2:11" ht="12" hidden="1" customHeight="1" x14ac:dyDescent="0.2">
      <c r="B51255" s="88"/>
      <c r="C51255" s="88"/>
      <c r="D51255" s="88"/>
      <c r="E51255" s="88"/>
      <c r="F51255" s="88"/>
      <c r="G51255" s="88"/>
      <c r="H51255" s="88"/>
      <c r="I51255" s="88"/>
      <c r="J51255" s="88"/>
      <c r="K51255" s="88"/>
    </row>
    <row r="51256" spans="2:11" ht="12" hidden="1" customHeight="1" x14ac:dyDescent="0.2">
      <c r="B51256" s="88"/>
      <c r="C51256" s="88"/>
      <c r="D51256" s="88"/>
      <c r="E51256" s="88"/>
      <c r="F51256" s="88"/>
      <c r="G51256" s="88"/>
      <c r="H51256" s="88"/>
      <c r="I51256" s="88"/>
      <c r="J51256" s="88"/>
      <c r="K51256" s="88"/>
    </row>
    <row r="51257" spans="2:11" ht="12" hidden="1" customHeight="1" x14ac:dyDescent="0.2">
      <c r="B51257" s="88"/>
      <c r="C51257" s="88"/>
      <c r="D51257" s="88"/>
      <c r="E51257" s="88"/>
      <c r="F51257" s="88"/>
      <c r="G51257" s="88"/>
      <c r="H51257" s="88"/>
      <c r="I51257" s="88"/>
      <c r="J51257" s="88"/>
      <c r="K51257" s="88"/>
    </row>
    <row r="51258" spans="2:11" ht="12" hidden="1" customHeight="1" x14ac:dyDescent="0.2">
      <c r="B51258" s="88"/>
      <c r="C51258" s="88"/>
      <c r="D51258" s="88"/>
      <c r="E51258" s="88"/>
      <c r="F51258" s="88"/>
      <c r="G51258" s="88"/>
      <c r="H51258" s="88"/>
      <c r="I51258" s="88"/>
      <c r="J51258" s="88"/>
      <c r="K51258" s="88"/>
    </row>
    <row r="51259" spans="2:11" ht="12" hidden="1" customHeight="1" x14ac:dyDescent="0.2">
      <c r="B51259" s="88"/>
      <c r="C51259" s="88"/>
      <c r="D51259" s="88"/>
      <c r="E51259" s="88"/>
      <c r="F51259" s="88"/>
      <c r="G51259" s="88"/>
      <c r="H51259" s="88"/>
      <c r="I51259" s="88"/>
      <c r="J51259" s="88"/>
      <c r="K51259" s="88"/>
    </row>
    <row r="51260" spans="2:11" ht="12" hidden="1" customHeight="1" x14ac:dyDescent="0.2">
      <c r="B51260" s="88"/>
      <c r="C51260" s="88"/>
      <c r="D51260" s="88"/>
      <c r="E51260" s="88"/>
      <c r="F51260" s="88"/>
      <c r="G51260" s="88"/>
      <c r="H51260" s="88"/>
      <c r="I51260" s="88"/>
      <c r="J51260" s="88"/>
      <c r="K51260" s="88"/>
    </row>
    <row r="51261" spans="2:11" ht="12" hidden="1" customHeight="1" x14ac:dyDescent="0.2">
      <c r="B51261" s="88"/>
      <c r="C51261" s="88"/>
      <c r="D51261" s="88"/>
      <c r="E51261" s="88"/>
      <c r="F51261" s="88"/>
      <c r="G51261" s="88"/>
      <c r="H51261" s="88"/>
      <c r="I51261" s="88"/>
      <c r="J51261" s="88"/>
      <c r="K51261" s="88"/>
    </row>
    <row r="51262" spans="2:11" ht="12" hidden="1" customHeight="1" x14ac:dyDescent="0.2">
      <c r="B51262" s="88"/>
      <c r="C51262" s="88"/>
      <c r="D51262" s="88"/>
      <c r="E51262" s="88"/>
      <c r="F51262" s="88"/>
      <c r="G51262" s="88"/>
      <c r="H51262" s="88"/>
      <c r="I51262" s="88"/>
      <c r="J51262" s="88"/>
      <c r="K51262" s="88"/>
    </row>
    <row r="51263" spans="2:11" ht="12" hidden="1" customHeight="1" x14ac:dyDescent="0.2">
      <c r="B51263" s="88"/>
      <c r="C51263" s="88"/>
      <c r="D51263" s="88"/>
      <c r="E51263" s="88"/>
      <c r="F51263" s="88"/>
      <c r="G51263" s="88"/>
      <c r="H51263" s="88"/>
      <c r="I51263" s="88"/>
      <c r="J51263" s="88"/>
      <c r="K51263" s="88"/>
    </row>
    <row r="51264" spans="2:11" ht="12" hidden="1" customHeight="1" x14ac:dyDescent="0.2">
      <c r="B51264" s="88"/>
      <c r="C51264" s="88"/>
      <c r="D51264" s="88"/>
      <c r="E51264" s="88"/>
      <c r="F51264" s="88"/>
      <c r="G51264" s="88"/>
      <c r="H51264" s="88"/>
      <c r="I51264" s="88"/>
      <c r="J51264" s="88"/>
      <c r="K51264" s="88"/>
    </row>
    <row r="51265" spans="2:11" ht="12" hidden="1" customHeight="1" x14ac:dyDescent="0.2">
      <c r="B51265" s="88"/>
      <c r="C51265" s="88"/>
      <c r="D51265" s="88"/>
      <c r="E51265" s="88"/>
      <c r="F51265" s="88"/>
      <c r="G51265" s="88"/>
      <c r="H51265" s="88"/>
      <c r="I51265" s="88"/>
      <c r="J51265" s="88"/>
      <c r="K51265" s="88"/>
    </row>
    <row r="51266" spans="2:11" ht="12" hidden="1" customHeight="1" x14ac:dyDescent="0.2">
      <c r="B51266" s="88"/>
      <c r="C51266" s="88"/>
      <c r="D51266" s="88"/>
      <c r="E51266" s="88"/>
      <c r="F51266" s="88"/>
      <c r="G51266" s="88"/>
      <c r="H51266" s="88"/>
      <c r="I51266" s="88"/>
      <c r="J51266" s="88"/>
      <c r="K51266" s="88"/>
    </row>
    <row r="51267" spans="2:11" ht="12" hidden="1" customHeight="1" x14ac:dyDescent="0.2">
      <c r="B51267" s="88"/>
      <c r="C51267" s="88"/>
      <c r="D51267" s="88"/>
      <c r="E51267" s="88"/>
      <c r="F51267" s="88"/>
      <c r="G51267" s="88"/>
      <c r="H51267" s="88"/>
      <c r="I51267" s="88"/>
      <c r="J51267" s="88"/>
      <c r="K51267" s="88"/>
    </row>
    <row r="51268" spans="2:11" ht="12" hidden="1" customHeight="1" x14ac:dyDescent="0.2">
      <c r="B51268" s="88"/>
      <c r="C51268" s="88"/>
      <c r="D51268" s="88"/>
      <c r="E51268" s="88"/>
      <c r="F51268" s="88"/>
      <c r="G51268" s="88"/>
      <c r="H51268" s="88"/>
      <c r="I51268" s="88"/>
      <c r="J51268" s="88"/>
      <c r="K51268" s="88"/>
    </row>
    <row r="51269" spans="2:11" ht="12" hidden="1" customHeight="1" x14ac:dyDescent="0.2">
      <c r="B51269" s="88"/>
      <c r="C51269" s="88"/>
      <c r="D51269" s="88"/>
      <c r="E51269" s="88"/>
      <c r="F51269" s="88"/>
      <c r="G51269" s="88"/>
      <c r="H51269" s="88"/>
      <c r="I51269" s="88"/>
      <c r="J51269" s="88"/>
      <c r="K51269" s="88"/>
    </row>
    <row r="51270" spans="2:11" ht="12" hidden="1" customHeight="1" x14ac:dyDescent="0.2">
      <c r="B51270" s="88"/>
      <c r="C51270" s="88"/>
      <c r="D51270" s="88"/>
      <c r="E51270" s="88"/>
      <c r="F51270" s="88"/>
      <c r="G51270" s="88"/>
      <c r="H51270" s="88"/>
      <c r="I51270" s="88"/>
      <c r="J51270" s="88"/>
      <c r="K51270" s="88"/>
    </row>
    <row r="51271" spans="2:11" ht="12" hidden="1" customHeight="1" x14ac:dyDescent="0.2">
      <c r="B51271" s="88"/>
      <c r="C51271" s="88"/>
      <c r="D51271" s="88"/>
      <c r="E51271" s="88"/>
      <c r="F51271" s="88"/>
      <c r="G51271" s="88"/>
      <c r="H51271" s="88"/>
      <c r="I51271" s="88"/>
      <c r="J51271" s="88"/>
      <c r="K51271" s="88"/>
    </row>
    <row r="51272" spans="2:11" ht="12" hidden="1" customHeight="1" x14ac:dyDescent="0.2">
      <c r="B51272" s="88"/>
      <c r="C51272" s="88"/>
      <c r="D51272" s="88"/>
      <c r="E51272" s="88"/>
      <c r="F51272" s="88"/>
      <c r="G51272" s="88"/>
      <c r="H51272" s="88"/>
      <c r="I51272" s="88"/>
      <c r="J51272" s="88"/>
      <c r="K51272" s="88"/>
    </row>
    <row r="51273" spans="2:11" ht="12" hidden="1" customHeight="1" x14ac:dyDescent="0.2">
      <c r="B51273" s="88"/>
      <c r="C51273" s="88"/>
      <c r="D51273" s="88"/>
      <c r="E51273" s="88"/>
      <c r="F51273" s="88"/>
      <c r="G51273" s="88"/>
      <c r="H51273" s="88"/>
      <c r="I51273" s="88"/>
      <c r="J51273" s="88"/>
      <c r="K51273" s="88"/>
    </row>
    <row r="51274" spans="2:11" ht="12" hidden="1" customHeight="1" x14ac:dyDescent="0.2">
      <c r="B51274" s="88"/>
      <c r="C51274" s="88"/>
      <c r="D51274" s="88"/>
      <c r="E51274" s="88"/>
      <c r="F51274" s="88"/>
      <c r="G51274" s="88"/>
      <c r="H51274" s="88"/>
      <c r="I51274" s="88"/>
      <c r="J51274" s="88"/>
      <c r="K51274" s="88"/>
    </row>
    <row r="51275" spans="2:11" ht="12" hidden="1" customHeight="1" x14ac:dyDescent="0.2">
      <c r="B51275" s="88"/>
      <c r="C51275" s="88"/>
      <c r="D51275" s="88"/>
      <c r="E51275" s="88"/>
      <c r="F51275" s="88"/>
      <c r="G51275" s="88"/>
      <c r="H51275" s="88"/>
      <c r="I51275" s="88"/>
      <c r="J51275" s="88"/>
      <c r="K51275" s="88"/>
    </row>
    <row r="51276" spans="2:11" ht="12" hidden="1" customHeight="1" x14ac:dyDescent="0.2">
      <c r="B51276" s="88"/>
      <c r="C51276" s="88"/>
      <c r="D51276" s="88"/>
      <c r="E51276" s="88"/>
      <c r="F51276" s="88"/>
      <c r="G51276" s="88"/>
      <c r="H51276" s="88"/>
      <c r="I51276" s="88"/>
      <c r="J51276" s="88"/>
      <c r="K51276" s="88"/>
    </row>
    <row r="51277" spans="2:11" ht="12" hidden="1" customHeight="1" x14ac:dyDescent="0.2">
      <c r="B51277" s="88"/>
      <c r="C51277" s="88"/>
      <c r="D51277" s="88"/>
      <c r="E51277" s="88"/>
      <c r="F51277" s="88"/>
      <c r="G51277" s="88"/>
      <c r="H51277" s="88"/>
      <c r="I51277" s="88"/>
      <c r="J51277" s="88"/>
      <c r="K51277" s="88"/>
    </row>
    <row r="51278" spans="2:11" ht="12" hidden="1" customHeight="1" x14ac:dyDescent="0.2">
      <c r="B51278" s="88"/>
      <c r="C51278" s="88"/>
      <c r="D51278" s="88"/>
      <c r="E51278" s="88"/>
      <c r="F51278" s="88"/>
      <c r="G51278" s="88"/>
      <c r="H51278" s="88"/>
      <c r="I51278" s="88"/>
      <c r="J51278" s="88"/>
      <c r="K51278" s="88"/>
    </row>
    <row r="51279" spans="2:11" ht="12" hidden="1" customHeight="1" x14ac:dyDescent="0.2">
      <c r="B51279" s="88"/>
      <c r="C51279" s="88"/>
      <c r="D51279" s="88"/>
      <c r="E51279" s="88"/>
      <c r="F51279" s="88"/>
      <c r="G51279" s="88"/>
      <c r="H51279" s="88"/>
      <c r="I51279" s="88"/>
      <c r="J51279" s="88"/>
      <c r="K51279" s="88"/>
    </row>
    <row r="51280" spans="2:11" ht="12" hidden="1" customHeight="1" x14ac:dyDescent="0.2">
      <c r="B51280" s="88"/>
      <c r="C51280" s="88"/>
      <c r="D51280" s="88"/>
      <c r="E51280" s="88"/>
      <c r="F51280" s="88"/>
      <c r="G51280" s="88"/>
      <c r="H51280" s="88"/>
      <c r="I51280" s="88"/>
      <c r="J51280" s="88"/>
      <c r="K51280" s="88"/>
    </row>
    <row r="51281" spans="2:11" ht="12" hidden="1" customHeight="1" x14ac:dyDescent="0.2">
      <c r="B51281" s="88"/>
      <c r="C51281" s="88"/>
      <c r="D51281" s="88"/>
      <c r="E51281" s="88"/>
      <c r="F51281" s="88"/>
      <c r="G51281" s="88"/>
      <c r="H51281" s="88"/>
      <c r="I51281" s="88"/>
      <c r="J51281" s="88"/>
      <c r="K51281" s="88"/>
    </row>
    <row r="51282" spans="2:11" ht="12" hidden="1" customHeight="1" x14ac:dyDescent="0.2">
      <c r="B51282" s="88"/>
      <c r="C51282" s="88"/>
      <c r="D51282" s="88"/>
      <c r="E51282" s="88"/>
      <c r="F51282" s="88"/>
      <c r="G51282" s="88"/>
      <c r="H51282" s="88"/>
      <c r="I51282" s="88"/>
      <c r="J51282" s="88"/>
      <c r="K51282" s="88"/>
    </row>
    <row r="51283" spans="2:11" ht="12" hidden="1" customHeight="1" x14ac:dyDescent="0.2">
      <c r="B51283" s="88"/>
      <c r="C51283" s="88"/>
      <c r="D51283" s="88"/>
      <c r="E51283" s="88"/>
      <c r="F51283" s="88"/>
      <c r="G51283" s="88"/>
      <c r="H51283" s="88"/>
      <c r="I51283" s="88"/>
      <c r="J51283" s="88"/>
      <c r="K51283" s="88"/>
    </row>
    <row r="51284" spans="2:11" ht="12" hidden="1" customHeight="1" x14ac:dyDescent="0.2">
      <c r="B51284" s="88"/>
      <c r="C51284" s="88"/>
      <c r="D51284" s="88"/>
      <c r="E51284" s="88"/>
      <c r="F51284" s="88"/>
      <c r="G51284" s="88"/>
      <c r="H51284" s="88"/>
      <c r="I51284" s="88"/>
      <c r="J51284" s="88"/>
      <c r="K51284" s="88"/>
    </row>
    <row r="51285" spans="2:11" ht="12" hidden="1" customHeight="1" x14ac:dyDescent="0.2">
      <c r="B51285" s="88"/>
      <c r="C51285" s="88"/>
      <c r="D51285" s="88"/>
      <c r="E51285" s="88"/>
      <c r="F51285" s="88"/>
      <c r="G51285" s="88"/>
      <c r="H51285" s="88"/>
      <c r="I51285" s="88"/>
      <c r="J51285" s="88"/>
      <c r="K51285" s="88"/>
    </row>
    <row r="51286" spans="2:11" ht="12" hidden="1" customHeight="1" x14ac:dyDescent="0.2">
      <c r="B51286" s="88"/>
      <c r="C51286" s="88"/>
      <c r="D51286" s="88"/>
      <c r="E51286" s="88"/>
      <c r="F51286" s="88"/>
      <c r="G51286" s="88"/>
      <c r="H51286" s="88"/>
      <c r="I51286" s="88"/>
      <c r="J51286" s="88"/>
      <c r="K51286" s="88"/>
    </row>
    <row r="51287" spans="2:11" ht="12" hidden="1" customHeight="1" x14ac:dyDescent="0.2">
      <c r="B51287" s="88"/>
      <c r="C51287" s="88"/>
      <c r="D51287" s="88"/>
      <c r="E51287" s="88"/>
      <c r="F51287" s="88"/>
      <c r="G51287" s="88"/>
      <c r="H51287" s="88"/>
      <c r="I51287" s="88"/>
      <c r="J51287" s="88"/>
      <c r="K51287" s="88"/>
    </row>
    <row r="51288" spans="2:11" ht="12" hidden="1" customHeight="1" x14ac:dyDescent="0.2">
      <c r="B51288" s="88"/>
      <c r="C51288" s="88"/>
      <c r="D51288" s="88"/>
      <c r="E51288" s="88"/>
      <c r="F51288" s="88"/>
      <c r="G51288" s="88"/>
      <c r="H51288" s="88"/>
      <c r="I51288" s="88"/>
      <c r="J51288" s="88"/>
      <c r="K51288" s="88"/>
    </row>
    <row r="51289" spans="2:11" ht="12" hidden="1" customHeight="1" x14ac:dyDescent="0.2">
      <c r="B51289" s="88"/>
      <c r="C51289" s="88"/>
      <c r="D51289" s="88"/>
      <c r="E51289" s="88"/>
      <c r="F51289" s="88"/>
      <c r="G51289" s="88"/>
      <c r="H51289" s="88"/>
      <c r="I51289" s="88"/>
      <c r="J51289" s="88"/>
      <c r="K51289" s="88"/>
    </row>
    <row r="51290" spans="2:11" ht="12" hidden="1" customHeight="1" x14ac:dyDescent="0.2">
      <c r="B51290" s="88"/>
      <c r="C51290" s="88"/>
      <c r="D51290" s="88"/>
      <c r="E51290" s="88"/>
      <c r="F51290" s="88"/>
      <c r="G51290" s="88"/>
      <c r="H51290" s="88"/>
      <c r="I51290" s="88"/>
      <c r="J51290" s="88"/>
      <c r="K51290" s="88"/>
    </row>
    <row r="51291" spans="2:11" ht="12" hidden="1" customHeight="1" x14ac:dyDescent="0.2">
      <c r="B51291" s="88"/>
      <c r="C51291" s="88"/>
      <c r="D51291" s="88"/>
      <c r="E51291" s="88"/>
      <c r="F51291" s="88"/>
      <c r="G51291" s="88"/>
      <c r="H51291" s="88"/>
      <c r="I51291" s="88"/>
      <c r="J51291" s="88"/>
      <c r="K51291" s="88"/>
    </row>
    <row r="51292" spans="2:11" ht="12" hidden="1" customHeight="1" x14ac:dyDescent="0.2">
      <c r="B51292" s="88"/>
      <c r="C51292" s="88"/>
      <c r="D51292" s="88"/>
      <c r="E51292" s="88"/>
      <c r="F51292" s="88"/>
      <c r="G51292" s="88"/>
      <c r="H51292" s="88"/>
      <c r="I51292" s="88"/>
      <c r="J51292" s="88"/>
      <c r="K51292" s="88"/>
    </row>
    <row r="51293" spans="2:11" ht="12" hidden="1" customHeight="1" x14ac:dyDescent="0.2">
      <c r="B51293" s="88"/>
      <c r="C51293" s="88"/>
      <c r="D51293" s="88"/>
      <c r="E51293" s="88"/>
      <c r="F51293" s="88"/>
      <c r="G51293" s="88"/>
      <c r="H51293" s="88"/>
      <c r="I51293" s="88"/>
      <c r="J51293" s="88"/>
      <c r="K51293" s="88"/>
    </row>
    <row r="51294" spans="2:11" ht="12" hidden="1" customHeight="1" x14ac:dyDescent="0.2">
      <c r="B51294" s="88"/>
      <c r="C51294" s="88"/>
      <c r="D51294" s="88"/>
      <c r="E51294" s="88"/>
      <c r="F51294" s="88"/>
      <c r="G51294" s="88"/>
      <c r="H51294" s="88"/>
      <c r="I51294" s="88"/>
      <c r="J51294" s="88"/>
      <c r="K51294" s="88"/>
    </row>
    <row r="51295" spans="2:11" ht="12" hidden="1" customHeight="1" x14ac:dyDescent="0.2">
      <c r="B51295" s="88"/>
      <c r="C51295" s="88"/>
      <c r="D51295" s="88"/>
      <c r="E51295" s="88"/>
      <c r="F51295" s="88"/>
      <c r="G51295" s="88"/>
      <c r="H51295" s="88"/>
      <c r="I51295" s="88"/>
      <c r="J51295" s="88"/>
      <c r="K51295" s="88"/>
    </row>
    <row r="51296" spans="2:11" ht="12" hidden="1" customHeight="1" x14ac:dyDescent="0.2">
      <c r="B51296" s="88"/>
      <c r="C51296" s="88"/>
      <c r="D51296" s="88"/>
      <c r="E51296" s="88"/>
      <c r="F51296" s="88"/>
      <c r="G51296" s="88"/>
      <c r="H51296" s="88"/>
      <c r="I51296" s="88"/>
      <c r="J51296" s="88"/>
      <c r="K51296" s="88"/>
    </row>
    <row r="51297" spans="2:11" ht="12" hidden="1" customHeight="1" x14ac:dyDescent="0.2">
      <c r="B51297" s="88"/>
      <c r="C51297" s="88"/>
      <c r="D51297" s="88"/>
      <c r="E51297" s="88"/>
      <c r="F51297" s="88"/>
      <c r="G51297" s="88"/>
      <c r="H51297" s="88"/>
      <c r="I51297" s="88"/>
      <c r="J51297" s="88"/>
      <c r="K51297" s="88"/>
    </row>
    <row r="51298" spans="2:11" ht="12" hidden="1" customHeight="1" x14ac:dyDescent="0.2">
      <c r="B51298" s="88"/>
      <c r="C51298" s="88"/>
      <c r="D51298" s="88"/>
      <c r="E51298" s="88"/>
      <c r="F51298" s="88"/>
      <c r="G51298" s="88"/>
      <c r="H51298" s="88"/>
      <c r="I51298" s="88"/>
      <c r="J51298" s="88"/>
      <c r="K51298" s="88"/>
    </row>
    <row r="51299" spans="2:11" ht="12" hidden="1" customHeight="1" x14ac:dyDescent="0.2">
      <c r="B51299" s="88"/>
      <c r="C51299" s="88"/>
      <c r="D51299" s="88"/>
      <c r="E51299" s="88"/>
      <c r="F51299" s="88"/>
      <c r="G51299" s="88"/>
      <c r="H51299" s="88"/>
      <c r="I51299" s="88"/>
      <c r="J51299" s="88"/>
      <c r="K51299" s="88"/>
    </row>
    <row r="51300" spans="2:11" ht="12" hidden="1" customHeight="1" x14ac:dyDescent="0.2">
      <c r="B51300" s="88"/>
      <c r="C51300" s="88"/>
      <c r="D51300" s="88"/>
      <c r="E51300" s="88"/>
      <c r="F51300" s="88"/>
      <c r="G51300" s="88"/>
      <c r="H51300" s="88"/>
      <c r="I51300" s="88"/>
      <c r="J51300" s="88"/>
      <c r="K51300" s="88"/>
    </row>
    <row r="51301" spans="2:11" ht="12" hidden="1" customHeight="1" x14ac:dyDescent="0.2">
      <c r="B51301" s="88"/>
      <c r="C51301" s="88"/>
      <c r="D51301" s="88"/>
      <c r="E51301" s="88"/>
      <c r="F51301" s="88"/>
      <c r="G51301" s="88"/>
      <c r="H51301" s="88"/>
      <c r="I51301" s="88"/>
      <c r="J51301" s="88"/>
      <c r="K51301" s="88"/>
    </row>
    <row r="51302" spans="2:11" ht="12" hidden="1" customHeight="1" x14ac:dyDescent="0.2">
      <c r="B51302" s="88"/>
      <c r="C51302" s="88"/>
      <c r="D51302" s="88"/>
      <c r="E51302" s="88"/>
      <c r="F51302" s="88"/>
      <c r="G51302" s="88"/>
      <c r="H51302" s="88"/>
      <c r="I51302" s="88"/>
      <c r="J51302" s="88"/>
      <c r="K51302" s="88"/>
    </row>
    <row r="51303" spans="2:11" ht="12" hidden="1" customHeight="1" x14ac:dyDescent="0.2">
      <c r="B51303" s="88"/>
      <c r="C51303" s="88"/>
      <c r="D51303" s="88"/>
      <c r="E51303" s="88"/>
      <c r="F51303" s="88"/>
      <c r="G51303" s="88"/>
      <c r="H51303" s="88"/>
      <c r="I51303" s="88"/>
      <c r="J51303" s="88"/>
      <c r="K51303" s="88"/>
    </row>
    <row r="51304" spans="2:11" ht="12" hidden="1" customHeight="1" x14ac:dyDescent="0.2">
      <c r="B51304" s="88"/>
      <c r="C51304" s="88"/>
      <c r="D51304" s="88"/>
      <c r="E51304" s="88"/>
      <c r="F51304" s="88"/>
      <c r="G51304" s="88"/>
      <c r="H51304" s="88"/>
      <c r="I51304" s="88"/>
      <c r="J51304" s="88"/>
      <c r="K51304" s="88"/>
    </row>
    <row r="51305" spans="2:11" ht="12" hidden="1" customHeight="1" x14ac:dyDescent="0.2">
      <c r="B51305" s="88"/>
      <c r="C51305" s="88"/>
      <c r="D51305" s="88"/>
      <c r="E51305" s="88"/>
      <c r="F51305" s="88"/>
      <c r="G51305" s="88"/>
      <c r="H51305" s="88"/>
      <c r="I51305" s="88"/>
      <c r="J51305" s="88"/>
      <c r="K51305" s="88"/>
    </row>
    <row r="51306" spans="2:11" ht="12" hidden="1" customHeight="1" x14ac:dyDescent="0.2">
      <c r="B51306" s="88"/>
      <c r="C51306" s="88"/>
      <c r="D51306" s="88"/>
      <c r="E51306" s="88"/>
      <c r="F51306" s="88"/>
      <c r="G51306" s="88"/>
      <c r="H51306" s="88"/>
      <c r="I51306" s="88"/>
      <c r="J51306" s="88"/>
      <c r="K51306" s="88"/>
    </row>
    <row r="51307" spans="2:11" ht="12" hidden="1" customHeight="1" x14ac:dyDescent="0.2">
      <c r="B51307" s="88"/>
      <c r="C51307" s="88"/>
      <c r="D51307" s="88"/>
      <c r="E51307" s="88"/>
      <c r="F51307" s="88"/>
      <c r="G51307" s="88"/>
      <c r="H51307" s="88"/>
      <c r="I51307" s="88"/>
      <c r="J51307" s="88"/>
      <c r="K51307" s="88"/>
    </row>
    <row r="51308" spans="2:11" ht="12" hidden="1" customHeight="1" x14ac:dyDescent="0.2">
      <c r="B51308" s="88"/>
      <c r="C51308" s="88"/>
      <c r="D51308" s="88"/>
      <c r="E51308" s="88"/>
      <c r="F51308" s="88"/>
      <c r="G51308" s="88"/>
      <c r="H51308" s="88"/>
      <c r="I51308" s="88"/>
      <c r="J51308" s="88"/>
      <c r="K51308" s="88"/>
    </row>
    <row r="51309" spans="2:11" ht="12" hidden="1" customHeight="1" x14ac:dyDescent="0.2">
      <c r="B51309" s="88"/>
      <c r="C51309" s="88"/>
      <c r="D51309" s="88"/>
      <c r="E51309" s="88"/>
      <c r="F51309" s="88"/>
      <c r="G51309" s="88"/>
      <c r="H51309" s="88"/>
      <c r="I51309" s="88"/>
      <c r="J51309" s="88"/>
      <c r="K51309" s="88"/>
    </row>
    <row r="51310" spans="2:11" ht="12" hidden="1" customHeight="1" x14ac:dyDescent="0.2">
      <c r="B51310" s="88"/>
      <c r="C51310" s="88"/>
      <c r="D51310" s="88"/>
      <c r="E51310" s="88"/>
      <c r="F51310" s="88"/>
      <c r="G51310" s="88"/>
      <c r="H51310" s="88"/>
      <c r="I51310" s="88"/>
      <c r="J51310" s="88"/>
      <c r="K51310" s="88"/>
    </row>
    <row r="51311" spans="2:11" ht="12" hidden="1" customHeight="1" x14ac:dyDescent="0.2">
      <c r="B51311" s="88"/>
      <c r="C51311" s="88"/>
      <c r="D51311" s="88"/>
      <c r="E51311" s="88"/>
      <c r="F51311" s="88"/>
      <c r="G51311" s="88"/>
      <c r="H51311" s="88"/>
      <c r="I51311" s="88"/>
      <c r="J51311" s="88"/>
      <c r="K51311" s="88"/>
    </row>
    <row r="51312" spans="2:11" ht="12" hidden="1" customHeight="1" x14ac:dyDescent="0.2">
      <c r="B51312" s="88"/>
      <c r="C51312" s="88"/>
      <c r="D51312" s="88"/>
      <c r="E51312" s="88"/>
      <c r="F51312" s="88"/>
      <c r="G51312" s="88"/>
      <c r="H51312" s="88"/>
      <c r="I51312" s="88"/>
      <c r="J51312" s="88"/>
      <c r="K51312" s="88"/>
    </row>
    <row r="51313" spans="2:11" ht="12" hidden="1" customHeight="1" x14ac:dyDescent="0.2">
      <c r="B51313" s="88"/>
      <c r="C51313" s="88"/>
      <c r="D51313" s="88"/>
      <c r="E51313" s="88"/>
      <c r="F51313" s="88"/>
      <c r="G51313" s="88"/>
      <c r="H51313" s="88"/>
      <c r="I51313" s="88"/>
      <c r="J51313" s="88"/>
      <c r="K51313" s="88"/>
    </row>
    <row r="51314" spans="2:11" ht="12" hidden="1" customHeight="1" x14ac:dyDescent="0.2">
      <c r="B51314" s="88"/>
      <c r="C51314" s="88"/>
      <c r="D51314" s="88"/>
      <c r="E51314" s="88"/>
      <c r="F51314" s="88"/>
      <c r="G51314" s="88"/>
      <c r="H51314" s="88"/>
      <c r="I51314" s="88"/>
      <c r="J51314" s="88"/>
      <c r="K51314" s="88"/>
    </row>
    <row r="51315" spans="2:11" ht="12" hidden="1" customHeight="1" x14ac:dyDescent="0.2">
      <c r="B51315" s="88"/>
      <c r="C51315" s="88"/>
      <c r="D51315" s="88"/>
      <c r="E51315" s="88"/>
      <c r="F51315" s="88"/>
      <c r="G51315" s="88"/>
      <c r="H51315" s="88"/>
      <c r="I51315" s="88"/>
      <c r="J51315" s="88"/>
      <c r="K51315" s="88"/>
    </row>
    <row r="51316" spans="2:11" ht="12" hidden="1" customHeight="1" x14ac:dyDescent="0.2">
      <c r="B51316" s="88"/>
      <c r="C51316" s="88"/>
      <c r="D51316" s="88"/>
      <c r="E51316" s="88"/>
      <c r="F51316" s="88"/>
      <c r="G51316" s="88"/>
      <c r="H51316" s="88"/>
      <c r="I51316" s="88"/>
      <c r="J51316" s="88"/>
      <c r="K51316" s="88"/>
    </row>
    <row r="51317" spans="2:11" ht="12" hidden="1" customHeight="1" x14ac:dyDescent="0.2">
      <c r="B51317" s="88"/>
      <c r="C51317" s="88"/>
      <c r="D51317" s="88"/>
      <c r="E51317" s="88"/>
      <c r="F51317" s="88"/>
      <c r="G51317" s="88"/>
      <c r="H51317" s="88"/>
      <c r="I51317" s="88"/>
      <c r="J51317" s="88"/>
      <c r="K51317" s="88"/>
    </row>
    <row r="51318" spans="2:11" ht="12" hidden="1" customHeight="1" x14ac:dyDescent="0.2">
      <c r="B51318" s="88"/>
      <c r="C51318" s="88"/>
      <c r="D51318" s="88"/>
      <c r="E51318" s="88"/>
      <c r="F51318" s="88"/>
      <c r="G51318" s="88"/>
      <c r="H51318" s="88"/>
      <c r="I51318" s="88"/>
      <c r="J51318" s="88"/>
      <c r="K51318" s="88"/>
    </row>
    <row r="51319" spans="2:11" ht="12" hidden="1" customHeight="1" x14ac:dyDescent="0.2">
      <c r="B51319" s="88"/>
      <c r="C51319" s="88"/>
      <c r="D51319" s="88"/>
      <c r="E51319" s="88"/>
      <c r="F51319" s="88"/>
      <c r="G51319" s="88"/>
      <c r="H51319" s="88"/>
      <c r="I51319" s="88"/>
      <c r="J51319" s="88"/>
      <c r="K51319" s="88"/>
    </row>
    <row r="51320" spans="2:11" ht="12" hidden="1" customHeight="1" x14ac:dyDescent="0.2">
      <c r="B51320" s="88"/>
      <c r="C51320" s="88"/>
      <c r="D51320" s="88"/>
      <c r="E51320" s="88"/>
      <c r="F51320" s="88"/>
      <c r="G51320" s="88"/>
      <c r="H51320" s="88"/>
      <c r="I51320" s="88"/>
      <c r="J51320" s="88"/>
      <c r="K51320" s="88"/>
    </row>
    <row r="51321" spans="2:11" ht="12" hidden="1" customHeight="1" x14ac:dyDescent="0.2">
      <c r="B51321" s="88"/>
      <c r="C51321" s="88"/>
      <c r="D51321" s="88"/>
      <c r="E51321" s="88"/>
      <c r="F51321" s="88"/>
      <c r="G51321" s="88"/>
      <c r="H51321" s="88"/>
      <c r="I51321" s="88"/>
      <c r="J51321" s="88"/>
      <c r="K51321" s="88"/>
    </row>
    <row r="51322" spans="2:11" ht="12" hidden="1" customHeight="1" x14ac:dyDescent="0.2">
      <c r="B51322" s="88"/>
      <c r="C51322" s="88"/>
      <c r="D51322" s="88"/>
      <c r="E51322" s="88"/>
      <c r="F51322" s="88"/>
      <c r="G51322" s="88"/>
      <c r="H51322" s="88"/>
      <c r="I51322" s="88"/>
      <c r="J51322" s="88"/>
      <c r="K51322" s="88"/>
    </row>
    <row r="51323" spans="2:11" ht="12" hidden="1" customHeight="1" x14ac:dyDescent="0.2">
      <c r="B51323" s="88"/>
      <c r="C51323" s="88"/>
      <c r="D51323" s="88"/>
      <c r="E51323" s="88"/>
      <c r="F51323" s="88"/>
      <c r="G51323" s="88"/>
      <c r="H51323" s="88"/>
      <c r="I51323" s="88"/>
      <c r="J51323" s="88"/>
      <c r="K51323" s="88"/>
    </row>
    <row r="51324" spans="2:11" ht="12" hidden="1" customHeight="1" x14ac:dyDescent="0.2">
      <c r="B51324" s="88"/>
      <c r="C51324" s="88"/>
      <c r="D51324" s="88"/>
      <c r="E51324" s="88"/>
      <c r="F51324" s="88"/>
      <c r="G51324" s="88"/>
      <c r="H51324" s="88"/>
      <c r="I51324" s="88"/>
      <c r="J51324" s="88"/>
      <c r="K51324" s="88"/>
    </row>
    <row r="51325" spans="2:11" ht="12" hidden="1" customHeight="1" x14ac:dyDescent="0.2">
      <c r="B51325" s="88"/>
      <c r="C51325" s="88"/>
      <c r="D51325" s="88"/>
      <c r="E51325" s="88"/>
      <c r="F51325" s="88"/>
      <c r="G51325" s="88"/>
      <c r="H51325" s="88"/>
      <c r="I51325" s="88"/>
      <c r="J51325" s="88"/>
      <c r="K51325" s="88"/>
    </row>
    <row r="51326" spans="2:11" ht="12" hidden="1" customHeight="1" x14ac:dyDescent="0.2">
      <c r="B51326" s="88"/>
      <c r="C51326" s="88"/>
      <c r="D51326" s="88"/>
      <c r="E51326" s="88"/>
      <c r="F51326" s="88"/>
      <c r="G51326" s="88"/>
      <c r="H51326" s="88"/>
      <c r="I51326" s="88"/>
      <c r="J51326" s="88"/>
      <c r="K51326" s="88"/>
    </row>
    <row r="51327" spans="2:11" ht="12" hidden="1" customHeight="1" x14ac:dyDescent="0.2">
      <c r="B51327" s="88"/>
      <c r="C51327" s="88"/>
      <c r="D51327" s="88"/>
      <c r="E51327" s="88"/>
      <c r="F51327" s="88"/>
      <c r="G51327" s="88"/>
      <c r="H51327" s="88"/>
      <c r="I51327" s="88"/>
      <c r="J51327" s="88"/>
      <c r="K51327" s="88"/>
    </row>
    <row r="51328" spans="2:11" ht="12" hidden="1" customHeight="1" x14ac:dyDescent="0.2">
      <c r="B51328" s="88"/>
      <c r="C51328" s="88"/>
      <c r="D51328" s="88"/>
      <c r="E51328" s="88"/>
      <c r="F51328" s="88"/>
      <c r="G51328" s="88"/>
      <c r="H51328" s="88"/>
      <c r="I51328" s="88"/>
      <c r="J51328" s="88"/>
      <c r="K51328" s="88"/>
    </row>
    <row r="51329" spans="2:11" ht="12" hidden="1" customHeight="1" x14ac:dyDescent="0.2">
      <c r="B51329" s="88"/>
      <c r="C51329" s="88"/>
      <c r="D51329" s="88"/>
      <c r="E51329" s="88"/>
      <c r="F51329" s="88"/>
      <c r="G51329" s="88"/>
      <c r="H51329" s="88"/>
      <c r="I51329" s="88"/>
      <c r="J51329" s="88"/>
      <c r="K51329" s="88"/>
    </row>
    <row r="51330" spans="2:11" ht="12" hidden="1" customHeight="1" x14ac:dyDescent="0.2">
      <c r="B51330" s="88"/>
      <c r="C51330" s="88"/>
      <c r="D51330" s="88"/>
      <c r="E51330" s="88"/>
      <c r="F51330" s="88"/>
      <c r="G51330" s="88"/>
      <c r="H51330" s="88"/>
      <c r="I51330" s="88"/>
      <c r="J51330" s="88"/>
      <c r="K51330" s="88"/>
    </row>
    <row r="51331" spans="2:11" ht="12" hidden="1" customHeight="1" x14ac:dyDescent="0.2">
      <c r="B51331" s="88"/>
      <c r="C51331" s="88"/>
      <c r="D51331" s="88"/>
      <c r="E51331" s="88"/>
      <c r="F51331" s="88"/>
      <c r="G51331" s="88"/>
      <c r="H51331" s="88"/>
      <c r="I51331" s="88"/>
      <c r="J51331" s="88"/>
      <c r="K51331" s="88"/>
    </row>
    <row r="51332" spans="2:11" ht="12" hidden="1" customHeight="1" x14ac:dyDescent="0.2">
      <c r="B51332" s="88"/>
      <c r="C51332" s="88"/>
      <c r="D51332" s="88"/>
      <c r="E51332" s="88"/>
      <c r="F51332" s="88"/>
      <c r="G51332" s="88"/>
      <c r="H51332" s="88"/>
      <c r="I51332" s="88"/>
      <c r="J51332" s="88"/>
      <c r="K51332" s="88"/>
    </row>
    <row r="51333" spans="2:11" ht="12" hidden="1" customHeight="1" x14ac:dyDescent="0.2">
      <c r="B51333" s="88"/>
      <c r="C51333" s="88"/>
      <c r="D51333" s="88"/>
      <c r="E51333" s="88"/>
      <c r="F51333" s="88"/>
      <c r="G51333" s="88"/>
      <c r="H51333" s="88"/>
      <c r="I51333" s="88"/>
      <c r="J51333" s="88"/>
      <c r="K51333" s="88"/>
    </row>
    <row r="51334" spans="2:11" ht="12" hidden="1" customHeight="1" x14ac:dyDescent="0.2">
      <c r="B51334" s="88"/>
      <c r="C51334" s="88"/>
      <c r="D51334" s="88"/>
      <c r="E51334" s="88"/>
      <c r="F51334" s="88"/>
      <c r="G51334" s="88"/>
      <c r="H51334" s="88"/>
      <c r="I51334" s="88"/>
      <c r="J51334" s="88"/>
      <c r="K51334" s="88"/>
    </row>
    <row r="51335" spans="2:11" ht="12" hidden="1" customHeight="1" x14ac:dyDescent="0.2">
      <c r="B51335" s="88"/>
      <c r="C51335" s="88"/>
      <c r="D51335" s="88"/>
      <c r="E51335" s="88"/>
      <c r="F51335" s="88"/>
      <c r="G51335" s="88"/>
      <c r="H51335" s="88"/>
      <c r="I51335" s="88"/>
      <c r="J51335" s="88"/>
      <c r="K51335" s="88"/>
    </row>
    <row r="51336" spans="2:11" ht="12" hidden="1" customHeight="1" x14ac:dyDescent="0.2">
      <c r="B51336" s="88"/>
      <c r="C51336" s="88"/>
      <c r="D51336" s="88"/>
      <c r="E51336" s="88"/>
      <c r="F51336" s="88"/>
      <c r="G51336" s="88"/>
      <c r="H51336" s="88"/>
      <c r="I51336" s="88"/>
      <c r="J51336" s="88"/>
      <c r="K51336" s="88"/>
    </row>
    <row r="51337" spans="2:11" ht="12" hidden="1" customHeight="1" x14ac:dyDescent="0.2">
      <c r="B51337" s="88"/>
      <c r="C51337" s="88"/>
      <c r="D51337" s="88"/>
      <c r="E51337" s="88"/>
      <c r="F51337" s="88"/>
      <c r="G51337" s="88"/>
      <c r="H51337" s="88"/>
      <c r="I51337" s="88"/>
      <c r="J51337" s="88"/>
      <c r="K51337" s="88"/>
    </row>
    <row r="51338" spans="2:11" ht="12" hidden="1" customHeight="1" x14ac:dyDescent="0.2">
      <c r="B51338" s="88"/>
      <c r="C51338" s="88"/>
      <c r="D51338" s="88"/>
      <c r="E51338" s="88"/>
      <c r="F51338" s="88"/>
      <c r="G51338" s="88"/>
      <c r="H51338" s="88"/>
      <c r="I51338" s="88"/>
      <c r="J51338" s="88"/>
      <c r="K51338" s="88"/>
    </row>
    <row r="51339" spans="2:11" ht="12" hidden="1" customHeight="1" x14ac:dyDescent="0.2">
      <c r="B51339" s="88"/>
      <c r="C51339" s="88"/>
      <c r="D51339" s="88"/>
      <c r="E51339" s="88"/>
      <c r="F51339" s="88"/>
      <c r="G51339" s="88"/>
      <c r="H51339" s="88"/>
      <c r="I51339" s="88"/>
      <c r="J51339" s="88"/>
      <c r="K51339" s="88"/>
    </row>
    <row r="51340" spans="2:11" ht="12" hidden="1" customHeight="1" x14ac:dyDescent="0.2">
      <c r="B51340" s="88"/>
      <c r="C51340" s="88"/>
      <c r="D51340" s="88"/>
      <c r="E51340" s="88"/>
      <c r="F51340" s="88"/>
      <c r="G51340" s="88"/>
      <c r="H51340" s="88"/>
      <c r="I51340" s="88"/>
      <c r="J51340" s="88"/>
      <c r="K51340" s="88"/>
    </row>
    <row r="51341" spans="2:11" ht="12" hidden="1" customHeight="1" x14ac:dyDescent="0.2">
      <c r="B51341" s="88"/>
      <c r="C51341" s="88"/>
      <c r="D51341" s="88"/>
      <c r="E51341" s="88"/>
      <c r="F51341" s="88"/>
      <c r="G51341" s="88"/>
      <c r="H51341" s="88"/>
      <c r="I51341" s="88"/>
      <c r="J51341" s="88"/>
      <c r="K51341" s="88"/>
    </row>
    <row r="51342" spans="2:11" ht="12" hidden="1" customHeight="1" x14ac:dyDescent="0.2">
      <c r="B51342" s="88"/>
      <c r="C51342" s="88"/>
      <c r="D51342" s="88"/>
      <c r="E51342" s="88"/>
      <c r="F51342" s="88"/>
      <c r="G51342" s="88"/>
      <c r="H51342" s="88"/>
      <c r="I51342" s="88"/>
      <c r="J51342" s="88"/>
      <c r="K51342" s="88"/>
    </row>
    <row r="51343" spans="2:11" ht="12" hidden="1" customHeight="1" x14ac:dyDescent="0.2">
      <c r="B51343" s="88"/>
      <c r="C51343" s="88"/>
      <c r="D51343" s="88"/>
      <c r="E51343" s="88"/>
      <c r="F51343" s="88"/>
      <c r="G51343" s="88"/>
      <c r="H51343" s="88"/>
      <c r="I51343" s="88"/>
      <c r="J51343" s="88"/>
      <c r="K51343" s="88"/>
    </row>
    <row r="51344" spans="2:11" ht="12" hidden="1" customHeight="1" x14ac:dyDescent="0.2">
      <c r="B51344" s="88"/>
      <c r="C51344" s="88"/>
      <c r="D51344" s="88"/>
      <c r="E51344" s="88"/>
      <c r="F51344" s="88"/>
      <c r="G51344" s="88"/>
      <c r="H51344" s="88"/>
      <c r="I51344" s="88"/>
      <c r="J51344" s="88"/>
      <c r="K51344" s="88"/>
    </row>
    <row r="51345" spans="2:11" ht="12" hidden="1" customHeight="1" x14ac:dyDescent="0.2">
      <c r="B51345" s="88"/>
      <c r="C51345" s="88"/>
      <c r="D51345" s="88"/>
      <c r="E51345" s="88"/>
      <c r="F51345" s="88"/>
      <c r="G51345" s="88"/>
      <c r="H51345" s="88"/>
      <c r="I51345" s="88"/>
      <c r="J51345" s="88"/>
      <c r="K51345" s="88"/>
    </row>
    <row r="51346" spans="2:11" ht="12" hidden="1" customHeight="1" x14ac:dyDescent="0.2">
      <c r="B51346" s="88"/>
      <c r="C51346" s="88"/>
      <c r="D51346" s="88"/>
      <c r="E51346" s="88"/>
      <c r="F51346" s="88"/>
      <c r="G51346" s="88"/>
      <c r="H51346" s="88"/>
      <c r="I51346" s="88"/>
      <c r="J51346" s="88"/>
      <c r="K51346" s="88"/>
    </row>
    <row r="51347" spans="2:11" ht="12" hidden="1" customHeight="1" x14ac:dyDescent="0.2">
      <c r="B51347" s="88"/>
      <c r="C51347" s="88"/>
      <c r="D51347" s="88"/>
      <c r="E51347" s="88"/>
      <c r="F51347" s="88"/>
      <c r="G51347" s="88"/>
      <c r="H51347" s="88"/>
      <c r="I51347" s="88"/>
      <c r="J51347" s="88"/>
      <c r="K51347" s="88"/>
    </row>
    <row r="51348" spans="2:11" ht="12" hidden="1" customHeight="1" x14ac:dyDescent="0.2">
      <c r="B51348" s="88"/>
      <c r="C51348" s="88"/>
      <c r="D51348" s="88"/>
      <c r="E51348" s="88"/>
      <c r="F51348" s="88"/>
      <c r="G51348" s="88"/>
      <c r="H51348" s="88"/>
      <c r="I51348" s="88"/>
      <c r="J51348" s="88"/>
      <c r="K51348" s="88"/>
    </row>
    <row r="51349" spans="2:11" ht="12" hidden="1" customHeight="1" x14ac:dyDescent="0.2">
      <c r="B51349" s="88"/>
      <c r="C51349" s="88"/>
      <c r="D51349" s="88"/>
      <c r="E51349" s="88"/>
      <c r="F51349" s="88"/>
      <c r="G51349" s="88"/>
      <c r="H51349" s="88"/>
      <c r="I51349" s="88"/>
      <c r="J51349" s="88"/>
      <c r="K51349" s="88"/>
    </row>
    <row r="51350" spans="2:11" ht="12" hidden="1" customHeight="1" x14ac:dyDescent="0.2">
      <c r="B51350" s="88"/>
      <c r="C51350" s="88"/>
      <c r="D51350" s="88"/>
      <c r="E51350" s="88"/>
      <c r="F51350" s="88"/>
      <c r="G51350" s="88"/>
      <c r="H51350" s="88"/>
      <c r="I51350" s="88"/>
      <c r="J51350" s="88"/>
      <c r="K51350" s="88"/>
    </row>
    <row r="51351" spans="2:11" ht="12" hidden="1" customHeight="1" x14ac:dyDescent="0.2">
      <c r="B51351" s="88"/>
      <c r="C51351" s="88"/>
      <c r="D51351" s="88"/>
      <c r="E51351" s="88"/>
      <c r="F51351" s="88"/>
      <c r="G51351" s="88"/>
      <c r="H51351" s="88"/>
      <c r="I51351" s="88"/>
      <c r="J51351" s="88"/>
      <c r="K51351" s="88"/>
    </row>
    <row r="51352" spans="2:11" ht="12" hidden="1" customHeight="1" x14ac:dyDescent="0.2">
      <c r="B51352" s="88"/>
      <c r="C51352" s="88"/>
      <c r="D51352" s="88"/>
      <c r="E51352" s="88"/>
      <c r="F51352" s="88"/>
      <c r="G51352" s="88"/>
      <c r="H51352" s="88"/>
      <c r="I51352" s="88"/>
      <c r="J51352" s="88"/>
      <c r="K51352" s="88"/>
    </row>
    <row r="51353" spans="2:11" ht="12" hidden="1" customHeight="1" x14ac:dyDescent="0.2">
      <c r="B51353" s="88"/>
      <c r="C51353" s="88"/>
      <c r="D51353" s="88"/>
      <c r="E51353" s="88"/>
      <c r="F51353" s="88"/>
      <c r="G51353" s="88"/>
      <c r="H51353" s="88"/>
      <c r="I51353" s="88"/>
      <c r="J51353" s="88"/>
      <c r="K51353" s="88"/>
    </row>
    <row r="51354" spans="2:11" ht="12" hidden="1" customHeight="1" x14ac:dyDescent="0.2">
      <c r="B51354" s="88"/>
      <c r="C51354" s="88"/>
      <c r="D51354" s="88"/>
      <c r="E51354" s="88"/>
      <c r="F51354" s="88"/>
      <c r="G51354" s="88"/>
      <c r="H51354" s="88"/>
      <c r="I51354" s="88"/>
      <c r="J51354" s="88"/>
      <c r="K51354" s="88"/>
    </row>
    <row r="51355" spans="2:11" ht="12" hidden="1" customHeight="1" x14ac:dyDescent="0.2">
      <c r="B51355" s="88"/>
      <c r="C51355" s="88"/>
      <c r="D51355" s="88"/>
      <c r="E51355" s="88"/>
      <c r="F51355" s="88"/>
      <c r="G51355" s="88"/>
      <c r="H51355" s="88"/>
      <c r="I51355" s="88"/>
      <c r="J51355" s="88"/>
      <c r="K51355" s="88"/>
    </row>
    <row r="51356" spans="2:11" ht="12" hidden="1" customHeight="1" x14ac:dyDescent="0.2">
      <c r="B51356" s="88"/>
      <c r="C51356" s="88"/>
      <c r="D51356" s="88"/>
      <c r="E51356" s="88"/>
      <c r="F51356" s="88"/>
      <c r="G51356" s="88"/>
      <c r="H51356" s="88"/>
      <c r="I51356" s="88"/>
      <c r="J51356" s="88"/>
      <c r="K51356" s="88"/>
    </row>
    <row r="51357" spans="2:11" ht="12" hidden="1" customHeight="1" x14ac:dyDescent="0.2">
      <c r="B51357" s="88"/>
      <c r="C51357" s="88"/>
      <c r="D51357" s="88"/>
      <c r="E51357" s="88"/>
      <c r="F51357" s="88"/>
      <c r="G51357" s="88"/>
      <c r="H51357" s="88"/>
      <c r="I51357" s="88"/>
      <c r="J51357" s="88"/>
      <c r="K51357" s="88"/>
    </row>
    <row r="51358" spans="2:11" ht="12" hidden="1" customHeight="1" x14ac:dyDescent="0.2">
      <c r="B51358" s="88"/>
      <c r="C51358" s="88"/>
      <c r="D51358" s="88"/>
      <c r="E51358" s="88"/>
      <c r="F51358" s="88"/>
      <c r="G51358" s="88"/>
      <c r="H51358" s="88"/>
      <c r="I51358" s="88"/>
      <c r="J51358" s="88"/>
      <c r="K51358" s="88"/>
    </row>
    <row r="51359" spans="2:11" ht="12" hidden="1" customHeight="1" x14ac:dyDescent="0.2">
      <c r="B51359" s="88"/>
      <c r="C51359" s="88"/>
      <c r="D51359" s="88"/>
      <c r="E51359" s="88"/>
      <c r="F51359" s="88"/>
      <c r="G51359" s="88"/>
      <c r="H51359" s="88"/>
      <c r="I51359" s="88"/>
      <c r="J51359" s="88"/>
      <c r="K51359" s="88"/>
    </row>
    <row r="51360" spans="2:11" ht="12" hidden="1" customHeight="1" x14ac:dyDescent="0.2">
      <c r="B51360" s="88"/>
      <c r="C51360" s="88"/>
      <c r="D51360" s="88"/>
      <c r="E51360" s="88"/>
      <c r="F51360" s="88"/>
      <c r="G51360" s="88"/>
      <c r="H51360" s="88"/>
      <c r="I51360" s="88"/>
      <c r="J51360" s="88"/>
      <c r="K51360" s="88"/>
    </row>
    <row r="51361" spans="2:11" ht="12" hidden="1" customHeight="1" x14ac:dyDescent="0.2">
      <c r="B51361" s="88"/>
      <c r="C51361" s="88"/>
      <c r="D51361" s="88"/>
      <c r="E51361" s="88"/>
      <c r="F51361" s="88"/>
      <c r="G51361" s="88"/>
      <c r="H51361" s="88"/>
      <c r="I51361" s="88"/>
      <c r="J51361" s="88"/>
      <c r="K51361" s="88"/>
    </row>
    <row r="51362" spans="2:11" ht="12" hidden="1" customHeight="1" x14ac:dyDescent="0.2">
      <c r="B51362" s="88"/>
      <c r="C51362" s="88"/>
      <c r="D51362" s="88"/>
      <c r="E51362" s="88"/>
      <c r="F51362" s="88"/>
      <c r="G51362" s="88"/>
      <c r="H51362" s="88"/>
      <c r="I51362" s="88"/>
      <c r="J51362" s="88"/>
      <c r="K51362" s="88"/>
    </row>
    <row r="51363" spans="2:11" ht="12" hidden="1" customHeight="1" x14ac:dyDescent="0.2">
      <c r="B51363" s="88"/>
      <c r="C51363" s="88"/>
      <c r="D51363" s="88"/>
      <c r="E51363" s="88"/>
      <c r="F51363" s="88"/>
      <c r="G51363" s="88"/>
      <c r="H51363" s="88"/>
      <c r="I51363" s="88"/>
      <c r="J51363" s="88"/>
      <c r="K51363" s="88"/>
    </row>
    <row r="51364" spans="2:11" ht="12" hidden="1" customHeight="1" x14ac:dyDescent="0.2">
      <c r="B51364" s="88"/>
      <c r="C51364" s="88"/>
      <c r="D51364" s="88"/>
      <c r="E51364" s="88"/>
      <c r="F51364" s="88"/>
      <c r="G51364" s="88"/>
      <c r="H51364" s="88"/>
      <c r="I51364" s="88"/>
      <c r="J51364" s="88"/>
      <c r="K51364" s="88"/>
    </row>
    <row r="51365" spans="2:11" ht="12" hidden="1" customHeight="1" x14ac:dyDescent="0.2">
      <c r="B51365" s="88"/>
      <c r="C51365" s="88"/>
      <c r="D51365" s="88"/>
      <c r="E51365" s="88"/>
      <c r="F51365" s="88"/>
      <c r="G51365" s="88"/>
      <c r="H51365" s="88"/>
      <c r="I51365" s="88"/>
      <c r="J51365" s="88"/>
      <c r="K51365" s="88"/>
    </row>
    <row r="51366" spans="2:11" ht="12" hidden="1" customHeight="1" x14ac:dyDescent="0.2">
      <c r="B51366" s="88"/>
      <c r="C51366" s="88"/>
      <c r="D51366" s="88"/>
      <c r="E51366" s="88"/>
      <c r="F51366" s="88"/>
      <c r="G51366" s="88"/>
      <c r="H51366" s="88"/>
      <c r="I51366" s="88"/>
      <c r="J51366" s="88"/>
      <c r="K51366" s="88"/>
    </row>
    <row r="51367" spans="2:11" ht="12" hidden="1" customHeight="1" x14ac:dyDescent="0.2">
      <c r="B51367" s="88"/>
      <c r="C51367" s="88"/>
      <c r="D51367" s="88"/>
      <c r="E51367" s="88"/>
      <c r="F51367" s="88"/>
      <c r="G51367" s="88"/>
      <c r="H51367" s="88"/>
      <c r="I51367" s="88"/>
      <c r="J51367" s="88"/>
      <c r="K51367" s="88"/>
    </row>
    <row r="51368" spans="2:11" ht="12" hidden="1" customHeight="1" x14ac:dyDescent="0.2">
      <c r="B51368" s="88"/>
      <c r="C51368" s="88"/>
      <c r="D51368" s="88"/>
      <c r="E51368" s="88"/>
      <c r="F51368" s="88"/>
      <c r="G51368" s="88"/>
      <c r="H51368" s="88"/>
      <c r="I51368" s="88"/>
      <c r="J51368" s="88"/>
      <c r="K51368" s="88"/>
    </row>
    <row r="51369" spans="2:11" ht="12" hidden="1" customHeight="1" x14ac:dyDescent="0.2">
      <c r="B51369" s="88"/>
      <c r="C51369" s="88"/>
      <c r="D51369" s="88"/>
      <c r="E51369" s="88"/>
      <c r="F51369" s="88"/>
      <c r="G51369" s="88"/>
      <c r="H51369" s="88"/>
      <c r="I51369" s="88"/>
      <c r="J51369" s="88"/>
      <c r="K51369" s="88"/>
    </row>
    <row r="51370" spans="2:11" ht="12" hidden="1" customHeight="1" x14ac:dyDescent="0.2">
      <c r="B51370" s="88"/>
      <c r="C51370" s="88"/>
      <c r="D51370" s="88"/>
      <c r="E51370" s="88"/>
      <c r="F51370" s="88"/>
      <c r="G51370" s="88"/>
      <c r="H51370" s="88"/>
      <c r="I51370" s="88"/>
      <c r="J51370" s="88"/>
      <c r="K51370" s="88"/>
    </row>
    <row r="51371" spans="2:11" ht="12" hidden="1" customHeight="1" x14ac:dyDescent="0.2">
      <c r="B51371" s="88"/>
      <c r="C51371" s="88"/>
      <c r="D51371" s="88"/>
      <c r="E51371" s="88"/>
      <c r="F51371" s="88"/>
      <c r="G51371" s="88"/>
      <c r="H51371" s="88"/>
      <c r="I51371" s="88"/>
      <c r="J51371" s="88"/>
      <c r="K51371" s="88"/>
    </row>
    <row r="51372" spans="2:11" ht="12" hidden="1" customHeight="1" x14ac:dyDescent="0.2">
      <c r="B51372" s="88"/>
      <c r="C51372" s="88"/>
      <c r="D51372" s="88"/>
      <c r="E51372" s="88"/>
      <c r="F51372" s="88"/>
      <c r="G51372" s="88"/>
      <c r="H51372" s="88"/>
      <c r="I51372" s="88"/>
      <c r="J51372" s="88"/>
      <c r="K51372" s="88"/>
    </row>
    <row r="51373" spans="2:11" ht="12" hidden="1" customHeight="1" x14ac:dyDescent="0.2">
      <c r="B51373" s="88"/>
      <c r="C51373" s="88"/>
      <c r="D51373" s="88"/>
      <c r="E51373" s="88"/>
      <c r="F51373" s="88"/>
      <c r="G51373" s="88"/>
      <c r="H51373" s="88"/>
      <c r="I51373" s="88"/>
      <c r="J51373" s="88"/>
      <c r="K51373" s="88"/>
    </row>
    <row r="51374" spans="2:11" ht="12" hidden="1" customHeight="1" x14ac:dyDescent="0.2">
      <c r="B51374" s="88"/>
      <c r="C51374" s="88"/>
      <c r="D51374" s="88"/>
      <c r="E51374" s="88"/>
      <c r="F51374" s="88"/>
      <c r="G51374" s="88"/>
      <c r="H51374" s="88"/>
      <c r="I51374" s="88"/>
      <c r="J51374" s="88"/>
      <c r="K51374" s="88"/>
    </row>
    <row r="51375" spans="2:11" ht="12" hidden="1" customHeight="1" x14ac:dyDescent="0.2">
      <c r="B51375" s="88"/>
      <c r="C51375" s="88"/>
      <c r="D51375" s="88"/>
      <c r="E51375" s="88"/>
      <c r="F51375" s="88"/>
      <c r="G51375" s="88"/>
      <c r="H51375" s="88"/>
      <c r="I51375" s="88"/>
      <c r="J51375" s="88"/>
      <c r="K51375" s="88"/>
    </row>
    <row r="51376" spans="2:11" ht="12" hidden="1" customHeight="1" x14ac:dyDescent="0.2">
      <c r="B51376" s="88"/>
      <c r="C51376" s="88"/>
      <c r="D51376" s="88"/>
      <c r="E51376" s="88"/>
      <c r="F51376" s="88"/>
      <c r="G51376" s="88"/>
      <c r="H51376" s="88"/>
      <c r="I51376" s="88"/>
      <c r="J51376" s="88"/>
      <c r="K51376" s="88"/>
    </row>
    <row r="51377" spans="2:11" ht="12" hidden="1" customHeight="1" x14ac:dyDescent="0.2">
      <c r="B51377" s="88"/>
      <c r="C51377" s="88"/>
      <c r="D51377" s="88"/>
      <c r="E51377" s="88"/>
      <c r="F51377" s="88"/>
      <c r="G51377" s="88"/>
      <c r="H51377" s="88"/>
      <c r="I51377" s="88"/>
      <c r="J51377" s="88"/>
      <c r="K51377" s="88"/>
    </row>
    <row r="51378" spans="2:11" ht="12" hidden="1" customHeight="1" x14ac:dyDescent="0.2">
      <c r="B51378" s="88"/>
      <c r="C51378" s="88"/>
      <c r="D51378" s="88"/>
      <c r="E51378" s="88"/>
      <c r="F51378" s="88"/>
      <c r="G51378" s="88"/>
      <c r="H51378" s="88"/>
      <c r="I51378" s="88"/>
      <c r="J51378" s="88"/>
      <c r="K51378" s="88"/>
    </row>
    <row r="51379" spans="2:11" ht="12" hidden="1" customHeight="1" x14ac:dyDescent="0.2">
      <c r="B51379" s="88"/>
      <c r="C51379" s="88"/>
      <c r="D51379" s="88"/>
      <c r="E51379" s="88"/>
      <c r="F51379" s="88"/>
      <c r="G51379" s="88"/>
      <c r="H51379" s="88"/>
      <c r="I51379" s="88"/>
      <c r="J51379" s="88"/>
      <c r="K51379" s="88"/>
    </row>
    <row r="51380" spans="2:11" ht="12" hidden="1" customHeight="1" x14ac:dyDescent="0.2">
      <c r="B51380" s="88"/>
      <c r="C51380" s="88"/>
      <c r="D51380" s="88"/>
      <c r="E51380" s="88"/>
      <c r="F51380" s="88"/>
      <c r="G51380" s="88"/>
      <c r="H51380" s="88"/>
      <c r="I51380" s="88"/>
      <c r="J51380" s="88"/>
      <c r="K51380" s="88"/>
    </row>
    <row r="51381" spans="2:11" ht="12" hidden="1" customHeight="1" x14ac:dyDescent="0.2">
      <c r="B51381" s="88"/>
      <c r="C51381" s="88"/>
      <c r="D51381" s="88"/>
      <c r="E51381" s="88"/>
      <c r="F51381" s="88"/>
      <c r="G51381" s="88"/>
      <c r="H51381" s="88"/>
      <c r="I51381" s="88"/>
      <c r="J51381" s="88"/>
      <c r="K51381" s="88"/>
    </row>
    <row r="51382" spans="2:11" ht="12" hidden="1" customHeight="1" x14ac:dyDescent="0.2">
      <c r="B51382" s="88"/>
      <c r="C51382" s="88"/>
      <c r="D51382" s="88"/>
      <c r="E51382" s="88"/>
      <c r="F51382" s="88"/>
      <c r="G51382" s="88"/>
      <c r="H51382" s="88"/>
      <c r="I51382" s="88"/>
      <c r="J51382" s="88"/>
      <c r="K51382" s="88"/>
    </row>
    <row r="51383" spans="2:11" ht="12" hidden="1" customHeight="1" x14ac:dyDescent="0.2">
      <c r="B51383" s="88"/>
      <c r="C51383" s="88"/>
      <c r="D51383" s="88"/>
      <c r="E51383" s="88"/>
      <c r="F51383" s="88"/>
      <c r="G51383" s="88"/>
      <c r="H51383" s="88"/>
      <c r="I51383" s="88"/>
      <c r="J51383" s="88"/>
      <c r="K51383" s="88"/>
    </row>
    <row r="51384" spans="2:11" ht="12" hidden="1" customHeight="1" x14ac:dyDescent="0.2">
      <c r="B51384" s="88"/>
      <c r="C51384" s="88"/>
      <c r="D51384" s="88"/>
      <c r="E51384" s="88"/>
      <c r="F51384" s="88"/>
      <c r="G51384" s="88"/>
      <c r="H51384" s="88"/>
      <c r="I51384" s="88"/>
      <c r="J51384" s="88"/>
      <c r="K51384" s="88"/>
    </row>
    <row r="51385" spans="2:11" ht="12" hidden="1" customHeight="1" x14ac:dyDescent="0.2">
      <c r="B51385" s="88"/>
      <c r="C51385" s="88"/>
      <c r="D51385" s="88"/>
      <c r="E51385" s="88"/>
      <c r="F51385" s="88"/>
      <c r="G51385" s="88"/>
      <c r="H51385" s="88"/>
      <c r="I51385" s="88"/>
      <c r="J51385" s="88"/>
      <c r="K51385" s="88"/>
    </row>
    <row r="51386" spans="2:11" ht="12" hidden="1" customHeight="1" x14ac:dyDescent="0.2">
      <c r="B51386" s="88"/>
      <c r="C51386" s="88"/>
      <c r="D51386" s="88"/>
      <c r="E51386" s="88"/>
      <c r="F51386" s="88"/>
      <c r="G51386" s="88"/>
      <c r="H51386" s="88"/>
      <c r="I51386" s="88"/>
      <c r="J51386" s="88"/>
      <c r="K51386" s="88"/>
    </row>
    <row r="51387" spans="2:11" ht="12" hidden="1" customHeight="1" x14ac:dyDescent="0.2">
      <c r="B51387" s="88"/>
      <c r="C51387" s="88"/>
      <c r="D51387" s="88"/>
      <c r="E51387" s="88"/>
      <c r="F51387" s="88"/>
      <c r="G51387" s="88"/>
      <c r="H51387" s="88"/>
      <c r="I51387" s="88"/>
      <c r="J51387" s="88"/>
      <c r="K51387" s="88"/>
    </row>
    <row r="51388" spans="2:11" ht="12" hidden="1" customHeight="1" x14ac:dyDescent="0.2">
      <c r="B51388" s="88"/>
      <c r="C51388" s="88"/>
      <c r="D51388" s="88"/>
      <c r="E51388" s="88"/>
      <c r="F51388" s="88"/>
      <c r="G51388" s="88"/>
      <c r="H51388" s="88"/>
      <c r="I51388" s="88"/>
      <c r="J51388" s="88"/>
      <c r="K51388" s="88"/>
    </row>
    <row r="51389" spans="2:11" ht="12" hidden="1" customHeight="1" x14ac:dyDescent="0.2">
      <c r="B51389" s="88"/>
      <c r="C51389" s="88"/>
      <c r="D51389" s="88"/>
      <c r="E51389" s="88"/>
      <c r="F51389" s="88"/>
      <c r="G51389" s="88"/>
      <c r="H51389" s="88"/>
      <c r="I51389" s="88"/>
      <c r="J51389" s="88"/>
      <c r="K51389" s="88"/>
    </row>
    <row r="51390" spans="2:11" ht="12" hidden="1" customHeight="1" x14ac:dyDescent="0.2">
      <c r="B51390" s="88"/>
      <c r="C51390" s="88"/>
      <c r="D51390" s="88"/>
      <c r="E51390" s="88"/>
      <c r="F51390" s="88"/>
      <c r="G51390" s="88"/>
      <c r="H51390" s="88"/>
      <c r="I51390" s="88"/>
      <c r="J51390" s="88"/>
      <c r="K51390" s="88"/>
    </row>
    <row r="51391" spans="2:11" ht="12" hidden="1" customHeight="1" x14ac:dyDescent="0.2">
      <c r="B51391" s="88"/>
      <c r="C51391" s="88"/>
      <c r="D51391" s="88"/>
      <c r="E51391" s="88"/>
      <c r="F51391" s="88"/>
      <c r="G51391" s="88"/>
      <c r="H51391" s="88"/>
      <c r="I51391" s="88"/>
      <c r="J51391" s="88"/>
      <c r="K51391" s="88"/>
    </row>
    <row r="51392" spans="2:11" ht="12" hidden="1" customHeight="1" x14ac:dyDescent="0.2">
      <c r="B51392" s="88"/>
      <c r="C51392" s="88"/>
      <c r="D51392" s="88"/>
      <c r="E51392" s="88"/>
      <c r="F51392" s="88"/>
      <c r="G51392" s="88"/>
      <c r="H51392" s="88"/>
      <c r="I51392" s="88"/>
      <c r="J51392" s="88"/>
      <c r="K51392" s="88"/>
    </row>
    <row r="51393" spans="2:11" ht="12" hidden="1" customHeight="1" x14ac:dyDescent="0.2">
      <c r="B51393" s="88"/>
      <c r="C51393" s="88"/>
      <c r="D51393" s="88"/>
      <c r="E51393" s="88"/>
      <c r="F51393" s="88"/>
      <c r="G51393" s="88"/>
      <c r="H51393" s="88"/>
      <c r="I51393" s="88"/>
      <c r="J51393" s="88"/>
      <c r="K51393" s="88"/>
    </row>
    <row r="51394" spans="2:11" ht="12" hidden="1" customHeight="1" x14ac:dyDescent="0.2">
      <c r="B51394" s="88"/>
      <c r="C51394" s="88"/>
      <c r="D51394" s="88"/>
      <c r="E51394" s="88"/>
      <c r="F51394" s="88"/>
      <c r="G51394" s="88"/>
      <c r="H51394" s="88"/>
      <c r="I51394" s="88"/>
      <c r="J51394" s="88"/>
      <c r="K51394" s="88"/>
    </row>
    <row r="51395" spans="2:11" ht="12" hidden="1" customHeight="1" x14ac:dyDescent="0.2">
      <c r="B51395" s="88"/>
      <c r="C51395" s="88"/>
      <c r="D51395" s="88"/>
      <c r="E51395" s="88"/>
      <c r="F51395" s="88"/>
      <c r="G51395" s="88"/>
      <c r="H51395" s="88"/>
      <c r="I51395" s="88"/>
      <c r="J51395" s="88"/>
      <c r="K51395" s="88"/>
    </row>
    <row r="51396" spans="2:11" ht="12" hidden="1" customHeight="1" x14ac:dyDescent="0.2">
      <c r="B51396" s="88"/>
      <c r="C51396" s="88"/>
      <c r="D51396" s="88"/>
      <c r="E51396" s="88"/>
      <c r="F51396" s="88"/>
      <c r="G51396" s="88"/>
      <c r="H51396" s="88"/>
      <c r="I51396" s="88"/>
      <c r="J51396" s="88"/>
      <c r="K51396" s="88"/>
    </row>
    <row r="51397" spans="2:11" ht="12" hidden="1" customHeight="1" x14ac:dyDescent="0.2">
      <c r="B51397" s="88"/>
      <c r="C51397" s="88"/>
      <c r="D51397" s="88"/>
      <c r="E51397" s="88"/>
      <c r="F51397" s="88"/>
      <c r="G51397" s="88"/>
      <c r="H51397" s="88"/>
      <c r="I51397" s="88"/>
      <c r="J51397" s="88"/>
      <c r="K51397" s="88"/>
    </row>
    <row r="51398" spans="2:11" ht="12" hidden="1" customHeight="1" x14ac:dyDescent="0.2">
      <c r="B51398" s="88"/>
      <c r="C51398" s="88"/>
      <c r="D51398" s="88"/>
      <c r="E51398" s="88"/>
      <c r="F51398" s="88"/>
      <c r="G51398" s="88"/>
      <c r="H51398" s="88"/>
      <c r="I51398" s="88"/>
      <c r="J51398" s="88"/>
      <c r="K51398" s="88"/>
    </row>
    <row r="51399" spans="2:11" ht="12" hidden="1" customHeight="1" x14ac:dyDescent="0.2">
      <c r="B51399" s="88"/>
      <c r="C51399" s="88"/>
      <c r="D51399" s="88"/>
      <c r="E51399" s="88"/>
      <c r="F51399" s="88"/>
      <c r="G51399" s="88"/>
      <c r="H51399" s="88"/>
      <c r="I51399" s="88"/>
      <c r="J51399" s="88"/>
      <c r="K51399" s="88"/>
    </row>
    <row r="51400" spans="2:11" ht="12" hidden="1" customHeight="1" x14ac:dyDescent="0.2">
      <c r="B51400" s="88"/>
      <c r="C51400" s="88"/>
      <c r="D51400" s="88"/>
      <c r="E51400" s="88"/>
      <c r="F51400" s="88"/>
      <c r="G51400" s="88"/>
      <c r="H51400" s="88"/>
      <c r="I51400" s="88"/>
      <c r="J51400" s="88"/>
      <c r="K51400" s="88"/>
    </row>
    <row r="51401" spans="2:11" ht="12" hidden="1" customHeight="1" x14ac:dyDescent="0.2">
      <c r="B51401" s="88"/>
      <c r="C51401" s="88"/>
      <c r="D51401" s="88"/>
      <c r="E51401" s="88"/>
      <c r="F51401" s="88"/>
      <c r="G51401" s="88"/>
      <c r="H51401" s="88"/>
      <c r="I51401" s="88"/>
      <c r="J51401" s="88"/>
      <c r="K51401" s="88"/>
    </row>
    <row r="51402" spans="2:11" ht="12" hidden="1" customHeight="1" x14ac:dyDescent="0.2">
      <c r="B51402" s="88"/>
      <c r="C51402" s="88"/>
      <c r="D51402" s="88"/>
      <c r="E51402" s="88"/>
      <c r="F51402" s="88"/>
      <c r="G51402" s="88"/>
      <c r="H51402" s="88"/>
      <c r="I51402" s="88"/>
      <c r="J51402" s="88"/>
      <c r="K51402" s="88"/>
    </row>
    <row r="51403" spans="2:11" ht="12" hidden="1" customHeight="1" x14ac:dyDescent="0.2">
      <c r="B51403" s="88"/>
      <c r="C51403" s="88"/>
      <c r="D51403" s="88"/>
      <c r="E51403" s="88"/>
      <c r="F51403" s="88"/>
      <c r="G51403" s="88"/>
      <c r="H51403" s="88"/>
      <c r="I51403" s="88"/>
      <c r="J51403" s="88"/>
      <c r="K51403" s="88"/>
    </row>
    <row r="51404" spans="2:11" ht="12" hidden="1" customHeight="1" x14ac:dyDescent="0.2">
      <c r="B51404" s="88"/>
      <c r="C51404" s="88"/>
      <c r="D51404" s="88"/>
      <c r="E51404" s="88"/>
      <c r="F51404" s="88"/>
      <c r="G51404" s="88"/>
      <c r="H51404" s="88"/>
      <c r="I51404" s="88"/>
      <c r="J51404" s="88"/>
      <c r="K51404" s="88"/>
    </row>
    <row r="51405" spans="2:11" ht="12" hidden="1" customHeight="1" x14ac:dyDescent="0.2">
      <c r="B51405" s="88"/>
      <c r="C51405" s="88"/>
      <c r="D51405" s="88"/>
      <c r="E51405" s="88"/>
      <c r="F51405" s="88"/>
      <c r="G51405" s="88"/>
      <c r="H51405" s="88"/>
      <c r="I51405" s="88"/>
      <c r="J51405" s="88"/>
      <c r="K51405" s="88"/>
    </row>
    <row r="51406" spans="2:11" ht="12" hidden="1" customHeight="1" x14ac:dyDescent="0.2">
      <c r="B51406" s="88"/>
      <c r="C51406" s="88"/>
      <c r="D51406" s="88"/>
      <c r="E51406" s="88"/>
      <c r="F51406" s="88"/>
      <c r="G51406" s="88"/>
      <c r="H51406" s="88"/>
      <c r="I51406" s="88"/>
      <c r="J51406" s="88"/>
      <c r="K51406" s="88"/>
    </row>
    <row r="51407" spans="2:11" ht="12" hidden="1" customHeight="1" x14ac:dyDescent="0.2">
      <c r="B51407" s="88"/>
      <c r="C51407" s="88"/>
      <c r="D51407" s="88"/>
      <c r="E51407" s="88"/>
      <c r="F51407" s="88"/>
      <c r="G51407" s="88"/>
      <c r="H51407" s="88"/>
      <c r="I51407" s="88"/>
      <c r="J51407" s="88"/>
      <c r="K51407" s="88"/>
    </row>
    <row r="51408" spans="2:11" ht="12" hidden="1" customHeight="1" x14ac:dyDescent="0.2">
      <c r="B51408" s="88"/>
      <c r="C51408" s="88"/>
      <c r="D51408" s="88"/>
      <c r="E51408" s="88"/>
      <c r="F51408" s="88"/>
      <c r="G51408" s="88"/>
      <c r="H51408" s="88"/>
      <c r="I51408" s="88"/>
      <c r="J51408" s="88"/>
      <c r="K51408" s="88"/>
    </row>
    <row r="51409" spans="2:11" ht="12" hidden="1" customHeight="1" x14ac:dyDescent="0.2">
      <c r="B51409" s="88"/>
      <c r="C51409" s="88"/>
      <c r="D51409" s="88"/>
      <c r="E51409" s="88"/>
      <c r="F51409" s="88"/>
      <c r="G51409" s="88"/>
      <c r="H51409" s="88"/>
      <c r="I51409" s="88"/>
      <c r="J51409" s="88"/>
      <c r="K51409" s="88"/>
    </row>
    <row r="51410" spans="2:11" ht="12" hidden="1" customHeight="1" x14ac:dyDescent="0.2">
      <c r="B51410" s="88"/>
      <c r="C51410" s="88"/>
      <c r="D51410" s="88"/>
      <c r="E51410" s="88"/>
      <c r="F51410" s="88"/>
      <c r="G51410" s="88"/>
      <c r="H51410" s="88"/>
      <c r="I51410" s="88"/>
      <c r="J51410" s="88"/>
      <c r="K51410" s="88"/>
    </row>
    <row r="51411" spans="2:11" ht="12" hidden="1" customHeight="1" x14ac:dyDescent="0.2">
      <c r="B51411" s="88"/>
      <c r="C51411" s="88"/>
      <c r="D51411" s="88"/>
      <c r="E51411" s="88"/>
      <c r="F51411" s="88"/>
      <c r="G51411" s="88"/>
      <c r="H51411" s="88"/>
      <c r="I51411" s="88"/>
      <c r="J51411" s="88"/>
      <c r="K51411" s="88"/>
    </row>
    <row r="51412" spans="2:11" ht="12" hidden="1" customHeight="1" x14ac:dyDescent="0.2">
      <c r="B51412" s="88"/>
      <c r="C51412" s="88"/>
      <c r="D51412" s="88"/>
      <c r="E51412" s="88"/>
      <c r="F51412" s="88"/>
      <c r="G51412" s="88"/>
      <c r="H51412" s="88"/>
      <c r="I51412" s="88"/>
      <c r="J51412" s="88"/>
      <c r="K51412" s="88"/>
    </row>
    <row r="51413" spans="2:11" ht="12" hidden="1" customHeight="1" x14ac:dyDescent="0.2">
      <c r="B51413" s="88"/>
      <c r="C51413" s="88"/>
      <c r="D51413" s="88"/>
      <c r="E51413" s="88"/>
      <c r="F51413" s="88"/>
      <c r="G51413" s="88"/>
      <c r="H51413" s="88"/>
      <c r="I51413" s="88"/>
      <c r="J51413" s="88"/>
      <c r="K51413" s="88"/>
    </row>
    <row r="51414" spans="2:11" ht="12" hidden="1" customHeight="1" x14ac:dyDescent="0.2">
      <c r="B51414" s="88"/>
      <c r="C51414" s="88"/>
      <c r="D51414" s="88"/>
      <c r="E51414" s="88"/>
      <c r="F51414" s="88"/>
      <c r="G51414" s="88"/>
      <c r="H51414" s="88"/>
      <c r="I51414" s="88"/>
      <c r="J51414" s="88"/>
      <c r="K51414" s="88"/>
    </row>
    <row r="51415" spans="2:11" ht="12" hidden="1" customHeight="1" x14ac:dyDescent="0.2">
      <c r="B51415" s="88"/>
      <c r="C51415" s="88"/>
      <c r="D51415" s="88"/>
      <c r="E51415" s="88"/>
      <c r="F51415" s="88"/>
      <c r="G51415" s="88"/>
      <c r="H51415" s="88"/>
      <c r="I51415" s="88"/>
      <c r="J51415" s="88"/>
      <c r="K51415" s="88"/>
    </row>
    <row r="51416" spans="2:11" ht="12" hidden="1" customHeight="1" x14ac:dyDescent="0.2">
      <c r="B51416" s="88"/>
      <c r="C51416" s="88"/>
      <c r="D51416" s="88"/>
      <c r="E51416" s="88"/>
      <c r="F51416" s="88"/>
      <c r="G51416" s="88"/>
      <c r="H51416" s="88"/>
      <c r="I51416" s="88"/>
      <c r="J51416" s="88"/>
      <c r="K51416" s="88"/>
    </row>
    <row r="51417" spans="2:11" ht="12" hidden="1" customHeight="1" x14ac:dyDescent="0.2">
      <c r="B51417" s="88"/>
      <c r="C51417" s="88"/>
      <c r="D51417" s="88"/>
      <c r="E51417" s="88"/>
      <c r="F51417" s="88"/>
      <c r="G51417" s="88"/>
      <c r="H51417" s="88"/>
      <c r="I51417" s="88"/>
      <c r="J51417" s="88"/>
      <c r="K51417" s="88"/>
    </row>
    <row r="51418" spans="2:11" ht="12" hidden="1" customHeight="1" x14ac:dyDescent="0.2">
      <c r="B51418" s="88"/>
      <c r="C51418" s="88"/>
      <c r="D51418" s="88"/>
      <c r="E51418" s="88"/>
      <c r="F51418" s="88"/>
      <c r="G51418" s="88"/>
      <c r="H51418" s="88"/>
      <c r="I51418" s="88"/>
      <c r="J51418" s="88"/>
      <c r="K51418" s="88"/>
    </row>
    <row r="51419" spans="2:11" ht="12" hidden="1" customHeight="1" x14ac:dyDescent="0.2">
      <c r="B51419" s="88"/>
      <c r="C51419" s="88"/>
      <c r="D51419" s="88"/>
      <c r="E51419" s="88"/>
      <c r="F51419" s="88"/>
      <c r="G51419" s="88"/>
      <c r="H51419" s="88"/>
      <c r="I51419" s="88"/>
      <c r="J51419" s="88"/>
      <c r="K51419" s="88"/>
    </row>
    <row r="51420" spans="2:11" ht="12" hidden="1" customHeight="1" x14ac:dyDescent="0.2">
      <c r="B51420" s="88"/>
      <c r="C51420" s="88"/>
      <c r="D51420" s="88"/>
      <c r="E51420" s="88"/>
      <c r="F51420" s="88"/>
      <c r="G51420" s="88"/>
      <c r="H51420" s="88"/>
      <c r="I51420" s="88"/>
      <c r="J51420" s="88"/>
      <c r="K51420" s="88"/>
    </row>
    <row r="51421" spans="2:11" ht="12" hidden="1" customHeight="1" x14ac:dyDescent="0.2">
      <c r="B51421" s="88"/>
      <c r="C51421" s="88"/>
      <c r="D51421" s="88"/>
      <c r="E51421" s="88"/>
      <c r="F51421" s="88"/>
      <c r="G51421" s="88"/>
      <c r="H51421" s="88"/>
      <c r="I51421" s="88"/>
      <c r="J51421" s="88"/>
      <c r="K51421" s="88"/>
    </row>
    <row r="51422" spans="2:11" ht="12" hidden="1" customHeight="1" x14ac:dyDescent="0.2">
      <c r="B51422" s="88"/>
      <c r="C51422" s="88"/>
      <c r="D51422" s="88"/>
      <c r="E51422" s="88"/>
      <c r="F51422" s="88"/>
      <c r="G51422" s="88"/>
      <c r="H51422" s="88"/>
      <c r="I51422" s="88"/>
      <c r="J51422" s="88"/>
      <c r="K51422" s="88"/>
    </row>
    <row r="51423" spans="2:11" ht="12" hidden="1" customHeight="1" x14ac:dyDescent="0.2">
      <c r="B51423" s="88"/>
      <c r="C51423" s="88"/>
      <c r="D51423" s="88"/>
      <c r="E51423" s="88"/>
      <c r="F51423" s="88"/>
      <c r="G51423" s="88"/>
      <c r="H51423" s="88"/>
      <c r="I51423" s="88"/>
      <c r="J51423" s="88"/>
      <c r="K51423" s="88"/>
    </row>
    <row r="51424" spans="2:11" ht="12" hidden="1" customHeight="1" x14ac:dyDescent="0.2">
      <c r="B51424" s="88"/>
      <c r="C51424" s="88"/>
      <c r="D51424" s="88"/>
      <c r="E51424" s="88"/>
      <c r="F51424" s="88"/>
      <c r="G51424" s="88"/>
      <c r="H51424" s="88"/>
      <c r="I51424" s="88"/>
      <c r="J51424" s="88"/>
      <c r="K51424" s="88"/>
    </row>
    <row r="51425" spans="2:11" ht="12" hidden="1" customHeight="1" x14ac:dyDescent="0.2">
      <c r="B51425" s="88"/>
      <c r="C51425" s="88"/>
      <c r="D51425" s="88"/>
      <c r="E51425" s="88"/>
      <c r="F51425" s="88"/>
      <c r="G51425" s="88"/>
      <c r="H51425" s="88"/>
      <c r="I51425" s="88"/>
      <c r="J51425" s="88"/>
      <c r="K51425" s="88"/>
    </row>
    <row r="51426" spans="2:11" ht="12" hidden="1" customHeight="1" x14ac:dyDescent="0.2">
      <c r="B51426" s="88"/>
      <c r="C51426" s="88"/>
      <c r="D51426" s="88"/>
      <c r="E51426" s="88"/>
      <c r="F51426" s="88"/>
      <c r="G51426" s="88"/>
      <c r="H51426" s="88"/>
      <c r="I51426" s="88"/>
      <c r="J51426" s="88"/>
      <c r="K51426" s="88"/>
    </row>
    <row r="51427" spans="2:11" ht="12" hidden="1" customHeight="1" x14ac:dyDescent="0.2">
      <c r="B51427" s="88"/>
      <c r="C51427" s="88"/>
      <c r="D51427" s="88"/>
      <c r="E51427" s="88"/>
      <c r="F51427" s="88"/>
      <c r="G51427" s="88"/>
      <c r="H51427" s="88"/>
      <c r="I51427" s="88"/>
      <c r="J51427" s="88"/>
      <c r="K51427" s="88"/>
    </row>
    <row r="51428" spans="2:11" ht="12" hidden="1" customHeight="1" x14ac:dyDescent="0.2">
      <c r="B51428" s="88"/>
      <c r="C51428" s="88"/>
      <c r="D51428" s="88"/>
      <c r="E51428" s="88"/>
      <c r="F51428" s="88"/>
      <c r="G51428" s="88"/>
      <c r="H51428" s="88"/>
      <c r="I51428" s="88"/>
      <c r="J51428" s="88"/>
      <c r="K51428" s="88"/>
    </row>
    <row r="51429" spans="2:11" ht="12" hidden="1" customHeight="1" x14ac:dyDescent="0.2">
      <c r="B51429" s="88"/>
      <c r="C51429" s="88"/>
      <c r="D51429" s="88"/>
      <c r="E51429" s="88"/>
      <c r="F51429" s="88"/>
      <c r="G51429" s="88"/>
      <c r="H51429" s="88"/>
      <c r="I51429" s="88"/>
      <c r="J51429" s="88"/>
      <c r="K51429" s="88"/>
    </row>
    <row r="51430" spans="2:11" ht="12" hidden="1" customHeight="1" x14ac:dyDescent="0.2">
      <c r="B51430" s="88"/>
      <c r="C51430" s="88"/>
      <c r="D51430" s="88"/>
      <c r="E51430" s="88"/>
      <c r="F51430" s="88"/>
      <c r="G51430" s="88"/>
      <c r="H51430" s="88"/>
      <c r="I51430" s="88"/>
      <c r="J51430" s="88"/>
      <c r="K51430" s="88"/>
    </row>
    <row r="51431" spans="2:11" ht="12" hidden="1" customHeight="1" x14ac:dyDescent="0.2">
      <c r="B51431" s="88"/>
      <c r="C51431" s="88"/>
      <c r="D51431" s="88"/>
      <c r="E51431" s="88"/>
      <c r="F51431" s="88"/>
      <c r="G51431" s="88"/>
      <c r="H51431" s="88"/>
      <c r="I51431" s="88"/>
      <c r="J51431" s="88"/>
      <c r="K51431" s="88"/>
    </row>
    <row r="51432" spans="2:11" ht="12" hidden="1" customHeight="1" x14ac:dyDescent="0.2">
      <c r="B51432" s="88"/>
      <c r="C51432" s="88"/>
      <c r="D51432" s="88"/>
      <c r="E51432" s="88"/>
      <c r="F51432" s="88"/>
      <c r="G51432" s="88"/>
      <c r="H51432" s="88"/>
      <c r="I51432" s="88"/>
      <c r="J51432" s="88"/>
      <c r="K51432" s="88"/>
    </row>
    <row r="51433" spans="2:11" ht="12" hidden="1" customHeight="1" x14ac:dyDescent="0.2">
      <c r="B51433" s="88"/>
      <c r="C51433" s="88"/>
      <c r="D51433" s="88"/>
      <c r="E51433" s="88"/>
      <c r="F51433" s="88"/>
      <c r="G51433" s="88"/>
      <c r="H51433" s="88"/>
      <c r="I51433" s="88"/>
      <c r="J51433" s="88"/>
      <c r="K51433" s="88"/>
    </row>
    <row r="51434" spans="2:11" ht="12" hidden="1" customHeight="1" x14ac:dyDescent="0.2">
      <c r="B51434" s="88"/>
      <c r="C51434" s="88"/>
      <c r="D51434" s="88"/>
      <c r="E51434" s="88"/>
      <c r="F51434" s="88"/>
      <c r="G51434" s="88"/>
      <c r="H51434" s="88"/>
      <c r="I51434" s="88"/>
      <c r="J51434" s="88"/>
      <c r="K51434" s="88"/>
    </row>
    <row r="51435" spans="2:11" ht="12" hidden="1" customHeight="1" x14ac:dyDescent="0.2">
      <c r="B51435" s="88"/>
      <c r="C51435" s="88"/>
      <c r="D51435" s="88"/>
      <c r="E51435" s="88"/>
      <c r="F51435" s="88"/>
      <c r="G51435" s="88"/>
      <c r="H51435" s="88"/>
      <c r="I51435" s="88"/>
      <c r="J51435" s="88"/>
      <c r="K51435" s="88"/>
    </row>
    <row r="51436" spans="2:11" ht="12" hidden="1" customHeight="1" x14ac:dyDescent="0.2">
      <c r="B51436" s="88"/>
      <c r="C51436" s="88"/>
      <c r="D51436" s="88"/>
      <c r="E51436" s="88"/>
      <c r="F51436" s="88"/>
      <c r="G51436" s="88"/>
      <c r="H51436" s="88"/>
      <c r="I51436" s="88"/>
      <c r="J51436" s="88"/>
      <c r="K51436" s="88"/>
    </row>
    <row r="51437" spans="2:11" ht="12" hidden="1" customHeight="1" x14ac:dyDescent="0.2">
      <c r="B51437" s="88"/>
      <c r="C51437" s="88"/>
      <c r="D51437" s="88"/>
      <c r="E51437" s="88"/>
      <c r="F51437" s="88"/>
      <c r="G51437" s="88"/>
      <c r="H51437" s="88"/>
      <c r="I51437" s="88"/>
      <c r="J51437" s="88"/>
      <c r="K51437" s="88"/>
    </row>
    <row r="51438" spans="2:11" ht="12" hidden="1" customHeight="1" x14ac:dyDescent="0.2">
      <c r="B51438" s="88"/>
      <c r="C51438" s="88"/>
      <c r="D51438" s="88"/>
      <c r="E51438" s="88"/>
      <c r="F51438" s="88"/>
      <c r="G51438" s="88"/>
      <c r="H51438" s="88"/>
      <c r="I51438" s="88"/>
      <c r="J51438" s="88"/>
      <c r="K51438" s="88"/>
    </row>
    <row r="51439" spans="2:11" ht="12" hidden="1" customHeight="1" x14ac:dyDescent="0.2">
      <c r="B51439" s="88"/>
      <c r="C51439" s="88"/>
      <c r="D51439" s="88"/>
      <c r="E51439" s="88"/>
      <c r="F51439" s="88"/>
      <c r="G51439" s="88"/>
      <c r="H51439" s="88"/>
      <c r="I51439" s="88"/>
      <c r="J51439" s="88"/>
      <c r="K51439" s="88"/>
    </row>
    <row r="51440" spans="2:11" ht="12" hidden="1" customHeight="1" x14ac:dyDescent="0.2">
      <c r="B51440" s="88"/>
      <c r="C51440" s="88"/>
      <c r="D51440" s="88"/>
      <c r="E51440" s="88"/>
      <c r="F51440" s="88"/>
      <c r="G51440" s="88"/>
      <c r="H51440" s="88"/>
      <c r="I51440" s="88"/>
      <c r="J51440" s="88"/>
      <c r="K51440" s="88"/>
    </row>
    <row r="51441" spans="2:11" ht="12" hidden="1" customHeight="1" x14ac:dyDescent="0.2">
      <c r="B51441" s="88"/>
      <c r="C51441" s="88"/>
      <c r="D51441" s="88"/>
      <c r="E51441" s="88"/>
      <c r="F51441" s="88"/>
      <c r="G51441" s="88"/>
      <c r="H51441" s="88"/>
      <c r="I51441" s="88"/>
      <c r="J51441" s="88"/>
      <c r="K51441" s="88"/>
    </row>
    <row r="51442" spans="2:11" ht="12" hidden="1" customHeight="1" x14ac:dyDescent="0.2">
      <c r="B51442" s="88"/>
      <c r="C51442" s="88"/>
      <c r="D51442" s="88"/>
      <c r="E51442" s="88"/>
      <c r="F51442" s="88"/>
      <c r="G51442" s="88"/>
      <c r="H51442" s="88"/>
      <c r="I51442" s="88"/>
      <c r="J51442" s="88"/>
      <c r="K51442" s="88"/>
    </row>
    <row r="51443" spans="2:11" ht="12" hidden="1" customHeight="1" x14ac:dyDescent="0.2">
      <c r="B51443" s="88"/>
      <c r="C51443" s="88"/>
      <c r="D51443" s="88"/>
      <c r="E51443" s="88"/>
      <c r="F51443" s="88"/>
      <c r="G51443" s="88"/>
      <c r="H51443" s="88"/>
      <c r="I51443" s="88"/>
      <c r="J51443" s="88"/>
      <c r="K51443" s="88"/>
    </row>
    <row r="51444" spans="2:11" ht="12" hidden="1" customHeight="1" x14ac:dyDescent="0.2">
      <c r="B51444" s="88"/>
      <c r="C51444" s="88"/>
      <c r="D51444" s="88"/>
      <c r="E51444" s="88"/>
      <c r="F51444" s="88"/>
      <c r="G51444" s="88"/>
      <c r="H51444" s="88"/>
      <c r="I51444" s="88"/>
      <c r="J51444" s="88"/>
      <c r="K51444" s="88"/>
    </row>
    <row r="51445" spans="2:11" ht="12" hidden="1" customHeight="1" x14ac:dyDescent="0.2">
      <c r="B51445" s="88"/>
      <c r="C51445" s="88"/>
      <c r="D51445" s="88"/>
      <c r="E51445" s="88"/>
      <c r="F51445" s="88"/>
      <c r="G51445" s="88"/>
      <c r="H51445" s="88"/>
      <c r="I51445" s="88"/>
      <c r="J51445" s="88"/>
      <c r="K51445" s="88"/>
    </row>
    <row r="51446" spans="2:11" ht="12" hidden="1" customHeight="1" x14ac:dyDescent="0.2">
      <c r="B51446" s="88"/>
      <c r="C51446" s="88"/>
      <c r="D51446" s="88"/>
      <c r="E51446" s="88"/>
      <c r="F51446" s="88"/>
      <c r="G51446" s="88"/>
      <c r="H51446" s="88"/>
      <c r="I51446" s="88"/>
      <c r="J51446" s="88"/>
      <c r="K51446" s="88"/>
    </row>
    <row r="51447" spans="2:11" ht="12" hidden="1" customHeight="1" x14ac:dyDescent="0.2">
      <c r="B51447" s="88"/>
      <c r="C51447" s="88"/>
      <c r="D51447" s="88"/>
      <c r="E51447" s="88"/>
      <c r="F51447" s="88"/>
      <c r="G51447" s="88"/>
      <c r="H51447" s="88"/>
      <c r="I51447" s="88"/>
      <c r="J51447" s="88"/>
      <c r="K51447" s="88"/>
    </row>
    <row r="51448" spans="2:11" ht="12" hidden="1" customHeight="1" x14ac:dyDescent="0.2">
      <c r="B51448" s="88"/>
      <c r="C51448" s="88"/>
      <c r="D51448" s="88"/>
      <c r="E51448" s="88"/>
      <c r="F51448" s="88"/>
      <c r="G51448" s="88"/>
      <c r="H51448" s="88"/>
      <c r="I51448" s="88"/>
      <c r="J51448" s="88"/>
      <c r="K51448" s="88"/>
    </row>
    <row r="51449" spans="2:11" ht="12" hidden="1" customHeight="1" x14ac:dyDescent="0.2">
      <c r="B51449" s="88"/>
      <c r="C51449" s="88"/>
      <c r="D51449" s="88"/>
      <c r="E51449" s="88"/>
      <c r="F51449" s="88"/>
      <c r="G51449" s="88"/>
      <c r="H51449" s="88"/>
      <c r="I51449" s="88"/>
      <c r="J51449" s="88"/>
      <c r="K51449" s="88"/>
    </row>
    <row r="51450" spans="2:11" ht="12" hidden="1" customHeight="1" x14ac:dyDescent="0.2">
      <c r="B51450" s="88"/>
      <c r="C51450" s="88"/>
      <c r="D51450" s="88"/>
      <c r="E51450" s="88"/>
      <c r="F51450" s="88"/>
      <c r="G51450" s="88"/>
      <c r="H51450" s="88"/>
      <c r="I51450" s="88"/>
      <c r="J51450" s="88"/>
      <c r="K51450" s="88"/>
    </row>
    <row r="51451" spans="2:11" ht="12" hidden="1" customHeight="1" x14ac:dyDescent="0.2">
      <c r="B51451" s="88"/>
      <c r="C51451" s="88"/>
      <c r="D51451" s="88"/>
      <c r="E51451" s="88"/>
      <c r="F51451" s="88"/>
      <c r="G51451" s="88"/>
      <c r="H51451" s="88"/>
      <c r="I51451" s="88"/>
      <c r="J51451" s="88"/>
      <c r="K51451" s="88"/>
    </row>
    <row r="51452" spans="2:11" ht="12" hidden="1" customHeight="1" x14ac:dyDescent="0.2">
      <c r="B51452" s="88"/>
      <c r="C51452" s="88"/>
      <c r="D51452" s="88"/>
      <c r="E51452" s="88"/>
      <c r="F51452" s="88"/>
      <c r="G51452" s="88"/>
      <c r="H51452" s="88"/>
      <c r="I51452" s="88"/>
      <c r="J51452" s="88"/>
      <c r="K51452" s="88"/>
    </row>
    <row r="51453" spans="2:11" ht="12" hidden="1" customHeight="1" x14ac:dyDescent="0.2">
      <c r="B51453" s="88"/>
      <c r="C51453" s="88"/>
      <c r="D51453" s="88"/>
      <c r="E51453" s="88"/>
      <c r="F51453" s="88"/>
      <c r="G51453" s="88"/>
      <c r="H51453" s="88"/>
      <c r="I51453" s="88"/>
      <c r="J51453" s="88"/>
      <c r="K51453" s="88"/>
    </row>
    <row r="51454" spans="2:11" ht="12" hidden="1" customHeight="1" x14ac:dyDescent="0.2">
      <c r="B51454" s="88"/>
      <c r="C51454" s="88"/>
      <c r="D51454" s="88"/>
      <c r="E51454" s="88"/>
      <c r="F51454" s="88"/>
      <c r="G51454" s="88"/>
      <c r="H51454" s="88"/>
      <c r="I51454" s="88"/>
      <c r="J51454" s="88"/>
      <c r="K51454" s="88"/>
    </row>
    <row r="51455" spans="2:11" ht="12" hidden="1" customHeight="1" x14ac:dyDescent="0.2">
      <c r="B51455" s="88"/>
      <c r="C51455" s="88"/>
      <c r="D51455" s="88"/>
      <c r="E51455" s="88"/>
      <c r="F51455" s="88"/>
      <c r="G51455" s="88"/>
      <c r="H51455" s="88"/>
      <c r="I51455" s="88"/>
      <c r="J51455" s="88"/>
      <c r="K51455" s="88"/>
    </row>
    <row r="51456" spans="2:11" ht="12" hidden="1" customHeight="1" x14ac:dyDescent="0.2">
      <c r="B51456" s="88"/>
      <c r="C51456" s="88"/>
      <c r="D51456" s="88"/>
      <c r="E51456" s="88"/>
      <c r="F51456" s="88"/>
      <c r="G51456" s="88"/>
      <c r="H51456" s="88"/>
      <c r="I51456" s="88"/>
      <c r="J51456" s="88"/>
      <c r="K51456" s="88"/>
    </row>
    <row r="51457" spans="2:11" ht="12" hidden="1" customHeight="1" x14ac:dyDescent="0.2">
      <c r="B51457" s="88"/>
      <c r="C51457" s="88"/>
      <c r="D51457" s="88"/>
      <c r="E51457" s="88"/>
      <c r="F51457" s="88"/>
      <c r="G51457" s="88"/>
      <c r="H51457" s="88"/>
      <c r="I51457" s="88"/>
      <c r="J51457" s="88"/>
      <c r="K51457" s="88"/>
    </row>
    <row r="51458" spans="2:11" ht="12" hidden="1" customHeight="1" x14ac:dyDescent="0.2">
      <c r="B51458" s="88"/>
      <c r="C51458" s="88"/>
      <c r="D51458" s="88"/>
      <c r="E51458" s="88"/>
      <c r="F51458" s="88"/>
      <c r="G51458" s="88"/>
      <c r="H51458" s="88"/>
      <c r="I51458" s="88"/>
      <c r="J51458" s="88"/>
      <c r="K51458" s="88"/>
    </row>
    <row r="51459" spans="2:11" ht="12" hidden="1" customHeight="1" x14ac:dyDescent="0.2">
      <c r="B51459" s="88"/>
      <c r="C51459" s="88"/>
      <c r="D51459" s="88"/>
      <c r="E51459" s="88"/>
      <c r="F51459" s="88"/>
      <c r="G51459" s="88"/>
      <c r="H51459" s="88"/>
      <c r="I51459" s="88"/>
      <c r="J51459" s="88"/>
      <c r="K51459" s="88"/>
    </row>
    <row r="51460" spans="2:11" ht="12" hidden="1" customHeight="1" x14ac:dyDescent="0.2">
      <c r="B51460" s="88"/>
      <c r="C51460" s="88"/>
      <c r="D51460" s="88"/>
      <c r="E51460" s="88"/>
      <c r="F51460" s="88"/>
      <c r="G51460" s="88"/>
      <c r="H51460" s="88"/>
      <c r="I51460" s="88"/>
      <c r="J51460" s="88"/>
      <c r="K51460" s="88"/>
    </row>
    <row r="51461" spans="2:11" ht="12" hidden="1" customHeight="1" x14ac:dyDescent="0.2">
      <c r="B51461" s="88"/>
      <c r="C51461" s="88"/>
      <c r="D51461" s="88"/>
      <c r="E51461" s="88"/>
      <c r="F51461" s="88"/>
      <c r="G51461" s="88"/>
      <c r="H51461" s="88"/>
      <c r="I51461" s="88"/>
      <c r="J51461" s="88"/>
      <c r="K51461" s="88"/>
    </row>
    <row r="51462" spans="2:11" ht="12" hidden="1" customHeight="1" x14ac:dyDescent="0.2">
      <c r="B51462" s="88"/>
      <c r="C51462" s="88"/>
      <c r="D51462" s="88"/>
      <c r="E51462" s="88"/>
      <c r="F51462" s="88"/>
      <c r="G51462" s="88"/>
      <c r="H51462" s="88"/>
      <c r="I51462" s="88"/>
      <c r="J51462" s="88"/>
      <c r="K51462" s="88"/>
    </row>
    <row r="51463" spans="2:11" ht="12" hidden="1" customHeight="1" x14ac:dyDescent="0.2">
      <c r="B51463" s="88"/>
      <c r="C51463" s="88"/>
      <c r="D51463" s="88"/>
      <c r="E51463" s="88"/>
      <c r="F51463" s="88"/>
      <c r="G51463" s="88"/>
      <c r="H51463" s="88"/>
      <c r="I51463" s="88"/>
      <c r="J51463" s="88"/>
      <c r="K51463" s="88"/>
    </row>
    <row r="51464" spans="2:11" ht="12" hidden="1" customHeight="1" x14ac:dyDescent="0.2">
      <c r="B51464" s="88"/>
      <c r="C51464" s="88"/>
      <c r="D51464" s="88"/>
      <c r="E51464" s="88"/>
      <c r="F51464" s="88"/>
      <c r="G51464" s="88"/>
      <c r="H51464" s="88"/>
      <c r="I51464" s="88"/>
      <c r="J51464" s="88"/>
      <c r="K51464" s="88"/>
    </row>
    <row r="51465" spans="2:11" ht="12" hidden="1" customHeight="1" x14ac:dyDescent="0.2">
      <c r="B51465" s="88"/>
      <c r="C51465" s="88"/>
      <c r="D51465" s="88"/>
      <c r="E51465" s="88"/>
      <c r="F51465" s="88"/>
      <c r="G51465" s="88"/>
      <c r="H51465" s="88"/>
      <c r="I51465" s="88"/>
      <c r="J51465" s="88"/>
      <c r="K51465" s="88"/>
    </row>
    <row r="51466" spans="2:11" ht="12" hidden="1" customHeight="1" x14ac:dyDescent="0.2">
      <c r="B51466" s="88"/>
      <c r="C51466" s="88"/>
      <c r="D51466" s="88"/>
      <c r="E51466" s="88"/>
      <c r="F51466" s="88"/>
      <c r="G51466" s="88"/>
      <c r="H51466" s="88"/>
      <c r="I51466" s="88"/>
      <c r="J51466" s="88"/>
      <c r="K51466" s="88"/>
    </row>
    <row r="51467" spans="2:11" ht="12" hidden="1" customHeight="1" x14ac:dyDescent="0.2">
      <c r="B51467" s="88"/>
      <c r="C51467" s="88"/>
      <c r="D51467" s="88"/>
      <c r="E51467" s="88"/>
      <c r="F51467" s="88"/>
      <c r="G51467" s="88"/>
      <c r="H51467" s="88"/>
      <c r="I51467" s="88"/>
      <c r="J51467" s="88"/>
      <c r="K51467" s="88"/>
    </row>
    <row r="51468" spans="2:11" ht="12" hidden="1" customHeight="1" x14ac:dyDescent="0.2">
      <c r="B51468" s="88"/>
      <c r="C51468" s="88"/>
      <c r="D51468" s="88"/>
      <c r="E51468" s="88"/>
      <c r="F51468" s="88"/>
      <c r="G51468" s="88"/>
      <c r="H51468" s="88"/>
      <c r="I51468" s="88"/>
      <c r="J51468" s="88"/>
      <c r="K51468" s="88"/>
    </row>
    <row r="51469" spans="2:11" ht="12" hidden="1" customHeight="1" x14ac:dyDescent="0.2">
      <c r="B51469" s="88"/>
      <c r="C51469" s="88"/>
      <c r="D51469" s="88"/>
      <c r="E51469" s="88"/>
      <c r="F51469" s="88"/>
      <c r="G51469" s="88"/>
      <c r="H51469" s="88"/>
      <c r="I51469" s="88"/>
      <c r="J51469" s="88"/>
      <c r="K51469" s="88"/>
    </row>
    <row r="51470" spans="2:11" ht="12" hidden="1" customHeight="1" x14ac:dyDescent="0.2">
      <c r="B51470" s="88"/>
      <c r="C51470" s="88"/>
      <c r="D51470" s="88"/>
      <c r="E51470" s="88"/>
      <c r="F51470" s="88"/>
      <c r="G51470" s="88"/>
      <c r="H51470" s="88"/>
      <c r="I51470" s="88"/>
      <c r="J51470" s="88"/>
      <c r="K51470" s="88"/>
    </row>
    <row r="51471" spans="2:11" ht="12" hidden="1" customHeight="1" x14ac:dyDescent="0.2">
      <c r="B51471" s="88"/>
      <c r="C51471" s="88"/>
      <c r="D51471" s="88"/>
      <c r="E51471" s="88"/>
      <c r="F51471" s="88"/>
      <c r="G51471" s="88"/>
      <c r="H51471" s="88"/>
      <c r="I51471" s="88"/>
      <c r="J51471" s="88"/>
      <c r="K51471" s="88"/>
    </row>
    <row r="51472" spans="2:11" ht="12" hidden="1" customHeight="1" x14ac:dyDescent="0.2">
      <c r="B51472" s="88"/>
      <c r="C51472" s="88"/>
      <c r="D51472" s="88"/>
      <c r="E51472" s="88"/>
      <c r="F51472" s="88"/>
      <c r="G51472" s="88"/>
      <c r="H51472" s="88"/>
      <c r="I51472" s="88"/>
      <c r="J51472" s="88"/>
      <c r="K51472" s="88"/>
    </row>
    <row r="51473" spans="2:11" ht="12" hidden="1" customHeight="1" x14ac:dyDescent="0.2">
      <c r="B51473" s="88"/>
      <c r="C51473" s="88"/>
      <c r="D51473" s="88"/>
      <c r="E51473" s="88"/>
      <c r="F51473" s="88"/>
      <c r="G51473" s="88"/>
      <c r="H51473" s="88"/>
      <c r="I51473" s="88"/>
      <c r="J51473" s="88"/>
      <c r="K51473" s="88"/>
    </row>
    <row r="51474" spans="2:11" ht="12" hidden="1" customHeight="1" x14ac:dyDescent="0.2">
      <c r="B51474" s="88"/>
      <c r="C51474" s="88"/>
      <c r="D51474" s="88"/>
      <c r="E51474" s="88"/>
      <c r="F51474" s="88"/>
      <c r="G51474" s="88"/>
      <c r="H51474" s="88"/>
      <c r="I51474" s="88"/>
      <c r="J51474" s="88"/>
      <c r="K51474" s="88"/>
    </row>
    <row r="51475" spans="2:11" ht="12" hidden="1" customHeight="1" x14ac:dyDescent="0.2">
      <c r="B51475" s="88"/>
      <c r="C51475" s="88"/>
      <c r="D51475" s="88"/>
      <c r="E51475" s="88"/>
      <c r="F51475" s="88"/>
      <c r="G51475" s="88"/>
      <c r="H51475" s="88"/>
      <c r="I51475" s="88"/>
      <c r="J51475" s="88"/>
      <c r="K51475" s="88"/>
    </row>
    <row r="51476" spans="2:11" ht="12" hidden="1" customHeight="1" x14ac:dyDescent="0.2">
      <c r="B51476" s="88"/>
      <c r="C51476" s="88"/>
      <c r="D51476" s="88"/>
      <c r="E51476" s="88"/>
      <c r="F51476" s="88"/>
      <c r="G51476" s="88"/>
      <c r="H51476" s="88"/>
      <c r="I51476" s="88"/>
      <c r="J51476" s="88"/>
      <c r="K51476" s="88"/>
    </row>
    <row r="51477" spans="2:11" ht="12" hidden="1" customHeight="1" x14ac:dyDescent="0.2">
      <c r="B51477" s="88"/>
      <c r="C51477" s="88"/>
      <c r="D51477" s="88"/>
      <c r="E51477" s="88"/>
      <c r="F51477" s="88"/>
      <c r="G51477" s="88"/>
      <c r="H51477" s="88"/>
      <c r="I51477" s="88"/>
      <c r="J51477" s="88"/>
      <c r="K51477" s="88"/>
    </row>
    <row r="51478" spans="2:11" ht="12" hidden="1" customHeight="1" x14ac:dyDescent="0.2">
      <c r="B51478" s="88"/>
      <c r="C51478" s="88"/>
      <c r="D51478" s="88"/>
      <c r="E51478" s="88"/>
      <c r="F51478" s="88"/>
      <c r="G51478" s="88"/>
      <c r="H51478" s="88"/>
      <c r="I51478" s="88"/>
      <c r="J51478" s="88"/>
      <c r="K51478" s="88"/>
    </row>
    <row r="51479" spans="2:11" ht="12" hidden="1" customHeight="1" x14ac:dyDescent="0.2">
      <c r="B51479" s="88"/>
      <c r="C51479" s="88"/>
      <c r="D51479" s="88"/>
      <c r="E51479" s="88"/>
      <c r="F51479" s="88"/>
      <c r="G51479" s="88"/>
      <c r="H51479" s="88"/>
      <c r="I51479" s="88"/>
      <c r="J51479" s="88"/>
      <c r="K51479" s="88"/>
    </row>
    <row r="51480" spans="2:11" ht="12" hidden="1" customHeight="1" x14ac:dyDescent="0.2">
      <c r="B51480" s="88"/>
      <c r="C51480" s="88"/>
      <c r="D51480" s="88"/>
      <c r="E51480" s="88"/>
      <c r="F51480" s="88"/>
      <c r="G51480" s="88"/>
      <c r="H51480" s="88"/>
      <c r="I51480" s="88"/>
      <c r="J51480" s="88"/>
      <c r="K51480" s="88"/>
    </row>
    <row r="51481" spans="2:11" ht="12" hidden="1" customHeight="1" x14ac:dyDescent="0.2">
      <c r="B51481" s="88"/>
      <c r="C51481" s="88"/>
      <c r="D51481" s="88"/>
      <c r="E51481" s="88"/>
      <c r="F51481" s="88"/>
      <c r="G51481" s="88"/>
      <c r="H51481" s="88"/>
      <c r="I51481" s="88"/>
      <c r="J51481" s="88"/>
      <c r="K51481" s="88"/>
    </row>
    <row r="51482" spans="2:11" ht="12" hidden="1" customHeight="1" x14ac:dyDescent="0.2">
      <c r="B51482" s="88"/>
      <c r="C51482" s="88"/>
      <c r="D51482" s="88"/>
      <c r="E51482" s="88"/>
      <c r="F51482" s="88"/>
      <c r="G51482" s="88"/>
      <c r="H51482" s="88"/>
      <c r="I51482" s="88"/>
      <c r="J51482" s="88"/>
      <c r="K51482" s="88"/>
    </row>
    <row r="51483" spans="2:11" ht="12" hidden="1" customHeight="1" x14ac:dyDescent="0.2">
      <c r="B51483" s="88"/>
      <c r="C51483" s="88"/>
      <c r="D51483" s="88"/>
      <c r="E51483" s="88"/>
      <c r="F51483" s="88"/>
      <c r="G51483" s="88"/>
      <c r="H51483" s="88"/>
      <c r="I51483" s="88"/>
      <c r="J51483" s="88"/>
      <c r="K51483" s="88"/>
    </row>
    <row r="51484" spans="2:11" ht="12" hidden="1" customHeight="1" x14ac:dyDescent="0.2">
      <c r="B51484" s="88"/>
      <c r="C51484" s="88"/>
      <c r="D51484" s="88"/>
      <c r="E51484" s="88"/>
      <c r="F51484" s="88"/>
      <c r="G51484" s="88"/>
      <c r="H51484" s="88"/>
      <c r="I51484" s="88"/>
      <c r="J51484" s="88"/>
      <c r="K51484" s="88"/>
    </row>
    <row r="51485" spans="2:11" ht="12" hidden="1" customHeight="1" x14ac:dyDescent="0.2">
      <c r="B51485" s="88"/>
      <c r="C51485" s="88"/>
      <c r="D51485" s="88"/>
      <c r="E51485" s="88"/>
      <c r="F51485" s="88"/>
      <c r="G51485" s="88"/>
      <c r="H51485" s="88"/>
      <c r="I51485" s="88"/>
      <c r="J51485" s="88"/>
      <c r="K51485" s="88"/>
    </row>
    <row r="51486" spans="2:11" ht="12" hidden="1" customHeight="1" x14ac:dyDescent="0.2">
      <c r="B51486" s="88"/>
      <c r="C51486" s="88"/>
      <c r="D51486" s="88"/>
      <c r="E51486" s="88"/>
      <c r="F51486" s="88"/>
      <c r="G51486" s="88"/>
      <c r="H51486" s="88"/>
      <c r="I51486" s="88"/>
      <c r="J51486" s="88"/>
      <c r="K51486" s="88"/>
    </row>
    <row r="51487" spans="2:11" ht="12" hidden="1" customHeight="1" x14ac:dyDescent="0.2">
      <c r="B51487" s="88"/>
      <c r="C51487" s="88"/>
      <c r="D51487" s="88"/>
      <c r="E51487" s="88"/>
      <c r="F51487" s="88"/>
      <c r="G51487" s="88"/>
      <c r="H51487" s="88"/>
      <c r="I51487" s="88"/>
      <c r="J51487" s="88"/>
      <c r="K51487" s="88"/>
    </row>
    <row r="51488" spans="2:11" ht="12" hidden="1" customHeight="1" x14ac:dyDescent="0.2">
      <c r="B51488" s="88"/>
      <c r="C51488" s="88"/>
      <c r="D51488" s="88"/>
      <c r="E51488" s="88"/>
      <c r="F51488" s="88"/>
      <c r="G51488" s="88"/>
      <c r="H51488" s="88"/>
      <c r="I51488" s="88"/>
      <c r="J51488" s="88"/>
      <c r="K51488" s="88"/>
    </row>
    <row r="51489" spans="2:11" ht="12" hidden="1" customHeight="1" x14ac:dyDescent="0.2">
      <c r="B51489" s="88"/>
      <c r="C51489" s="88"/>
      <c r="D51489" s="88"/>
      <c r="E51489" s="88"/>
      <c r="F51489" s="88"/>
      <c r="G51489" s="88"/>
      <c r="H51489" s="88"/>
      <c r="I51489" s="88"/>
      <c r="J51489" s="88"/>
      <c r="K51489" s="88"/>
    </row>
    <row r="51490" spans="2:11" ht="12" hidden="1" customHeight="1" x14ac:dyDescent="0.2">
      <c r="B51490" s="88"/>
      <c r="C51490" s="88"/>
      <c r="D51490" s="88"/>
      <c r="E51490" s="88"/>
      <c r="F51490" s="88"/>
      <c r="G51490" s="88"/>
      <c r="H51490" s="88"/>
      <c r="I51490" s="88"/>
      <c r="J51490" s="88"/>
      <c r="K51490" s="88"/>
    </row>
    <row r="51491" spans="2:11" ht="12" hidden="1" customHeight="1" x14ac:dyDescent="0.2">
      <c r="B51491" s="88"/>
      <c r="C51491" s="88"/>
      <c r="D51491" s="88"/>
      <c r="E51491" s="88"/>
      <c r="F51491" s="88"/>
      <c r="G51491" s="88"/>
      <c r="H51491" s="88"/>
      <c r="I51491" s="88"/>
      <c r="J51491" s="88"/>
      <c r="K51491" s="88"/>
    </row>
    <row r="51492" spans="2:11" ht="12" hidden="1" customHeight="1" x14ac:dyDescent="0.2">
      <c r="B51492" s="88"/>
      <c r="C51492" s="88"/>
      <c r="D51492" s="88"/>
      <c r="E51492" s="88"/>
      <c r="F51492" s="88"/>
      <c r="G51492" s="88"/>
      <c r="H51492" s="88"/>
      <c r="I51492" s="88"/>
      <c r="J51492" s="88"/>
      <c r="K51492" s="88"/>
    </row>
    <row r="51493" spans="2:11" ht="12" hidden="1" customHeight="1" x14ac:dyDescent="0.2">
      <c r="B51493" s="88"/>
      <c r="C51493" s="88"/>
      <c r="D51493" s="88"/>
      <c r="E51493" s="88"/>
      <c r="F51493" s="88"/>
      <c r="G51493" s="88"/>
      <c r="H51493" s="88"/>
      <c r="I51493" s="88"/>
      <c r="J51493" s="88"/>
      <c r="K51493" s="88"/>
    </row>
    <row r="51494" spans="2:11" ht="12" hidden="1" customHeight="1" x14ac:dyDescent="0.2">
      <c r="B51494" s="88"/>
      <c r="C51494" s="88"/>
      <c r="D51494" s="88"/>
      <c r="E51494" s="88"/>
      <c r="F51494" s="88"/>
      <c r="G51494" s="88"/>
      <c r="H51494" s="88"/>
      <c r="I51494" s="88"/>
      <c r="J51494" s="88"/>
      <c r="K51494" s="88"/>
    </row>
    <row r="51495" spans="2:11" ht="12" hidden="1" customHeight="1" x14ac:dyDescent="0.2">
      <c r="B51495" s="88"/>
      <c r="C51495" s="88"/>
      <c r="D51495" s="88"/>
      <c r="E51495" s="88"/>
      <c r="F51495" s="88"/>
      <c r="G51495" s="88"/>
      <c r="H51495" s="88"/>
      <c r="I51495" s="88"/>
      <c r="J51495" s="88"/>
      <c r="K51495" s="88"/>
    </row>
    <row r="51496" spans="2:11" ht="12" hidden="1" customHeight="1" x14ac:dyDescent="0.2">
      <c r="B51496" s="88"/>
      <c r="C51496" s="88"/>
      <c r="D51496" s="88"/>
      <c r="E51496" s="88"/>
      <c r="F51496" s="88"/>
      <c r="G51496" s="88"/>
      <c r="H51496" s="88"/>
      <c r="I51496" s="88"/>
      <c r="J51496" s="88"/>
      <c r="K51496" s="88"/>
    </row>
    <row r="51497" spans="2:11" ht="12" hidden="1" customHeight="1" x14ac:dyDescent="0.2">
      <c r="B51497" s="88"/>
      <c r="C51497" s="88"/>
      <c r="D51497" s="88"/>
      <c r="E51497" s="88"/>
      <c r="F51497" s="88"/>
      <c r="G51497" s="88"/>
      <c r="H51497" s="88"/>
      <c r="I51497" s="88"/>
      <c r="J51497" s="88"/>
      <c r="K51497" s="88"/>
    </row>
    <row r="51498" spans="2:11" ht="12" hidden="1" customHeight="1" x14ac:dyDescent="0.2">
      <c r="B51498" s="88"/>
      <c r="C51498" s="88"/>
      <c r="D51498" s="88"/>
      <c r="E51498" s="88"/>
      <c r="F51498" s="88"/>
      <c r="G51498" s="88"/>
      <c r="H51498" s="88"/>
      <c r="I51498" s="88"/>
      <c r="J51498" s="88"/>
      <c r="K51498" s="88"/>
    </row>
    <row r="51499" spans="2:11" ht="12" hidden="1" customHeight="1" x14ac:dyDescent="0.2">
      <c r="B51499" s="88"/>
      <c r="C51499" s="88"/>
      <c r="D51499" s="88"/>
      <c r="E51499" s="88"/>
      <c r="F51499" s="88"/>
      <c r="G51499" s="88"/>
      <c r="H51499" s="88"/>
      <c r="I51499" s="88"/>
      <c r="J51499" s="88"/>
      <c r="K51499" s="88"/>
    </row>
    <row r="51500" spans="2:11" ht="12" hidden="1" customHeight="1" x14ac:dyDescent="0.2">
      <c r="B51500" s="88"/>
      <c r="C51500" s="88"/>
      <c r="D51500" s="88"/>
      <c r="E51500" s="88"/>
      <c r="F51500" s="88"/>
      <c r="G51500" s="88"/>
      <c r="H51500" s="88"/>
      <c r="I51500" s="88"/>
      <c r="J51500" s="88"/>
      <c r="K51500" s="88"/>
    </row>
    <row r="51501" spans="2:11" ht="12" hidden="1" customHeight="1" x14ac:dyDescent="0.2">
      <c r="B51501" s="88"/>
      <c r="C51501" s="88"/>
      <c r="D51501" s="88"/>
      <c r="E51501" s="88"/>
      <c r="F51501" s="88"/>
      <c r="G51501" s="88"/>
      <c r="H51501" s="88"/>
      <c r="I51501" s="88"/>
      <c r="J51501" s="88"/>
      <c r="K51501" s="88"/>
    </row>
    <row r="51502" spans="2:11" ht="12" hidden="1" customHeight="1" x14ac:dyDescent="0.2">
      <c r="B51502" s="88"/>
      <c r="C51502" s="88"/>
      <c r="D51502" s="88"/>
      <c r="E51502" s="88"/>
      <c r="F51502" s="88"/>
      <c r="G51502" s="88"/>
      <c r="H51502" s="88"/>
      <c r="I51502" s="88"/>
      <c r="J51502" s="88"/>
      <c r="K51502" s="88"/>
    </row>
    <row r="51503" spans="2:11" ht="12" hidden="1" customHeight="1" x14ac:dyDescent="0.2">
      <c r="B51503" s="88"/>
      <c r="C51503" s="88"/>
      <c r="D51503" s="88"/>
      <c r="E51503" s="88"/>
      <c r="F51503" s="88"/>
      <c r="G51503" s="88"/>
      <c r="H51503" s="88"/>
      <c r="I51503" s="88"/>
      <c r="J51503" s="88"/>
      <c r="K51503" s="88"/>
    </row>
    <row r="51504" spans="2:11" ht="12" hidden="1" customHeight="1" x14ac:dyDescent="0.2">
      <c r="B51504" s="88"/>
      <c r="C51504" s="88"/>
      <c r="D51504" s="88"/>
      <c r="E51504" s="88"/>
      <c r="F51504" s="88"/>
      <c r="G51504" s="88"/>
      <c r="H51504" s="88"/>
      <c r="I51504" s="88"/>
      <c r="J51504" s="88"/>
      <c r="K51504" s="88"/>
    </row>
    <row r="51505" spans="2:11" ht="12" hidden="1" customHeight="1" x14ac:dyDescent="0.2">
      <c r="B51505" s="88"/>
      <c r="C51505" s="88"/>
      <c r="D51505" s="88"/>
      <c r="E51505" s="88"/>
      <c r="F51505" s="88"/>
      <c r="G51505" s="88"/>
      <c r="H51505" s="88"/>
      <c r="I51505" s="88"/>
      <c r="J51505" s="88"/>
      <c r="K51505" s="88"/>
    </row>
    <row r="51506" spans="2:11" ht="12" hidden="1" customHeight="1" x14ac:dyDescent="0.2">
      <c r="B51506" s="88"/>
      <c r="C51506" s="88"/>
      <c r="D51506" s="88"/>
      <c r="E51506" s="88"/>
      <c r="F51506" s="88"/>
      <c r="G51506" s="88"/>
      <c r="H51506" s="88"/>
      <c r="I51506" s="88"/>
      <c r="J51506" s="88"/>
      <c r="K51506" s="88"/>
    </row>
    <row r="51507" spans="2:11" ht="12" hidden="1" customHeight="1" x14ac:dyDescent="0.2">
      <c r="B51507" s="88"/>
      <c r="C51507" s="88"/>
      <c r="D51507" s="88"/>
      <c r="E51507" s="88"/>
      <c r="F51507" s="88"/>
      <c r="G51507" s="88"/>
      <c r="H51507" s="88"/>
      <c r="I51507" s="88"/>
      <c r="J51507" s="88"/>
      <c r="K51507" s="88"/>
    </row>
    <row r="51508" spans="2:11" ht="12" hidden="1" customHeight="1" x14ac:dyDescent="0.2">
      <c r="B51508" s="88"/>
      <c r="C51508" s="88"/>
      <c r="D51508" s="88"/>
      <c r="E51508" s="88"/>
      <c r="F51508" s="88"/>
      <c r="G51508" s="88"/>
      <c r="H51508" s="88"/>
      <c r="I51508" s="88"/>
      <c r="J51508" s="88"/>
      <c r="K51508" s="88"/>
    </row>
    <row r="51509" spans="2:11" ht="12" hidden="1" customHeight="1" x14ac:dyDescent="0.2">
      <c r="B51509" s="88"/>
      <c r="C51509" s="88"/>
      <c r="D51509" s="88"/>
      <c r="E51509" s="88"/>
      <c r="F51509" s="88"/>
      <c r="G51509" s="88"/>
      <c r="H51509" s="88"/>
      <c r="I51509" s="88"/>
      <c r="J51509" s="88"/>
      <c r="K51509" s="88"/>
    </row>
    <row r="51510" spans="2:11" ht="12" hidden="1" customHeight="1" x14ac:dyDescent="0.2">
      <c r="B51510" s="88"/>
      <c r="C51510" s="88"/>
      <c r="D51510" s="88"/>
      <c r="E51510" s="88"/>
      <c r="F51510" s="88"/>
      <c r="G51510" s="88"/>
      <c r="H51510" s="88"/>
      <c r="I51510" s="88"/>
      <c r="J51510" s="88"/>
      <c r="K51510" s="88"/>
    </row>
    <row r="51511" spans="2:11" ht="12" hidden="1" customHeight="1" x14ac:dyDescent="0.2">
      <c r="B51511" s="88"/>
      <c r="C51511" s="88"/>
      <c r="D51511" s="88"/>
      <c r="E51511" s="88"/>
      <c r="F51511" s="88"/>
      <c r="G51511" s="88"/>
      <c r="H51511" s="88"/>
      <c r="I51511" s="88"/>
      <c r="J51511" s="88"/>
      <c r="K51511" s="88"/>
    </row>
    <row r="51512" spans="2:11" ht="12" hidden="1" customHeight="1" x14ac:dyDescent="0.2">
      <c r="B51512" s="88"/>
      <c r="C51512" s="88"/>
      <c r="D51512" s="88"/>
      <c r="E51512" s="88"/>
      <c r="F51512" s="88"/>
      <c r="G51512" s="88"/>
      <c r="H51512" s="88"/>
      <c r="I51512" s="88"/>
      <c r="J51512" s="88"/>
      <c r="K51512" s="88"/>
    </row>
    <row r="51513" spans="2:11" ht="12" hidden="1" customHeight="1" x14ac:dyDescent="0.2">
      <c r="B51513" s="88"/>
      <c r="C51513" s="88"/>
      <c r="D51513" s="88"/>
      <c r="E51513" s="88"/>
      <c r="F51513" s="88"/>
      <c r="G51513" s="88"/>
      <c r="H51513" s="88"/>
      <c r="I51513" s="88"/>
      <c r="J51513" s="88"/>
      <c r="K51513" s="88"/>
    </row>
    <row r="51514" spans="2:11" ht="12" hidden="1" customHeight="1" x14ac:dyDescent="0.2">
      <c r="B51514" s="88"/>
      <c r="C51514" s="88"/>
      <c r="D51514" s="88"/>
      <c r="E51514" s="88"/>
      <c r="F51514" s="88"/>
      <c r="G51514" s="88"/>
      <c r="H51514" s="88"/>
      <c r="I51514" s="88"/>
      <c r="J51514" s="88"/>
      <c r="K51514" s="88"/>
    </row>
    <row r="51515" spans="2:11" ht="12" hidden="1" customHeight="1" x14ac:dyDescent="0.2">
      <c r="B51515" s="88"/>
      <c r="C51515" s="88"/>
      <c r="D51515" s="88"/>
      <c r="E51515" s="88"/>
      <c r="F51515" s="88"/>
      <c r="G51515" s="88"/>
      <c r="H51515" s="88"/>
      <c r="I51515" s="88"/>
      <c r="J51515" s="88"/>
      <c r="K51515" s="88"/>
    </row>
    <row r="51516" spans="2:11" ht="12" hidden="1" customHeight="1" x14ac:dyDescent="0.2">
      <c r="B51516" s="88"/>
      <c r="C51516" s="88"/>
      <c r="D51516" s="88"/>
      <c r="E51516" s="88"/>
      <c r="F51516" s="88"/>
      <c r="G51516" s="88"/>
      <c r="H51516" s="88"/>
      <c r="I51516" s="88"/>
      <c r="J51516" s="88"/>
      <c r="K51516" s="88"/>
    </row>
    <row r="51517" spans="2:11" ht="12" hidden="1" customHeight="1" x14ac:dyDescent="0.2">
      <c r="B51517" s="88"/>
      <c r="C51517" s="88"/>
      <c r="D51517" s="88"/>
      <c r="E51517" s="88"/>
      <c r="F51517" s="88"/>
      <c r="G51517" s="88"/>
      <c r="H51517" s="88"/>
      <c r="I51517" s="88"/>
      <c r="J51517" s="88"/>
      <c r="K51517" s="88"/>
    </row>
    <row r="51518" spans="2:11" ht="12" hidden="1" customHeight="1" x14ac:dyDescent="0.2">
      <c r="B51518" s="88"/>
      <c r="C51518" s="88"/>
      <c r="D51518" s="88"/>
      <c r="E51518" s="88"/>
      <c r="F51518" s="88"/>
      <c r="G51518" s="88"/>
      <c r="H51518" s="88"/>
      <c r="I51518" s="88"/>
      <c r="J51518" s="88"/>
      <c r="K51518" s="88"/>
    </row>
    <row r="51519" spans="2:11" ht="12" hidden="1" customHeight="1" x14ac:dyDescent="0.2">
      <c r="B51519" s="88"/>
      <c r="C51519" s="88"/>
      <c r="D51519" s="88"/>
      <c r="E51519" s="88"/>
      <c r="F51519" s="88"/>
      <c r="G51519" s="88"/>
      <c r="H51519" s="88"/>
      <c r="I51519" s="88"/>
      <c r="J51519" s="88"/>
      <c r="K51519" s="88"/>
    </row>
    <row r="51520" spans="2:11" ht="12" hidden="1" customHeight="1" x14ac:dyDescent="0.2">
      <c r="B51520" s="88"/>
      <c r="C51520" s="88"/>
      <c r="D51520" s="88"/>
      <c r="E51520" s="88"/>
      <c r="F51520" s="88"/>
      <c r="G51520" s="88"/>
      <c r="H51520" s="88"/>
      <c r="I51520" s="88"/>
      <c r="J51520" s="88"/>
      <c r="K51520" s="88"/>
    </row>
    <row r="51521" spans="2:11" ht="12" hidden="1" customHeight="1" x14ac:dyDescent="0.2">
      <c r="B51521" s="88"/>
      <c r="C51521" s="88"/>
      <c r="D51521" s="88"/>
      <c r="E51521" s="88"/>
      <c r="F51521" s="88"/>
      <c r="G51521" s="88"/>
      <c r="H51521" s="88"/>
      <c r="I51521" s="88"/>
      <c r="J51521" s="88"/>
      <c r="K51521" s="88"/>
    </row>
    <row r="51522" spans="2:11" ht="12" hidden="1" customHeight="1" x14ac:dyDescent="0.2">
      <c r="B51522" s="88"/>
      <c r="C51522" s="88"/>
      <c r="D51522" s="88"/>
      <c r="E51522" s="88"/>
      <c r="F51522" s="88"/>
      <c r="G51522" s="88"/>
      <c r="H51522" s="88"/>
      <c r="I51522" s="88"/>
      <c r="J51522" s="88"/>
      <c r="K51522" s="88"/>
    </row>
    <row r="51523" spans="2:11" ht="12" hidden="1" customHeight="1" x14ac:dyDescent="0.2">
      <c r="B51523" s="88"/>
      <c r="C51523" s="88"/>
      <c r="D51523" s="88"/>
      <c r="E51523" s="88"/>
      <c r="F51523" s="88"/>
      <c r="G51523" s="88"/>
      <c r="H51523" s="88"/>
      <c r="I51523" s="88"/>
      <c r="J51523" s="88"/>
      <c r="K51523" s="88"/>
    </row>
    <row r="51524" spans="2:11" ht="12" hidden="1" customHeight="1" x14ac:dyDescent="0.2">
      <c r="B51524" s="88"/>
      <c r="C51524" s="88"/>
      <c r="D51524" s="88"/>
      <c r="E51524" s="88"/>
      <c r="F51524" s="88"/>
      <c r="G51524" s="88"/>
      <c r="H51524" s="88"/>
      <c r="I51524" s="88"/>
      <c r="J51524" s="88"/>
      <c r="K51524" s="88"/>
    </row>
    <row r="51525" spans="2:11" ht="12" hidden="1" customHeight="1" x14ac:dyDescent="0.2">
      <c r="B51525" s="88"/>
      <c r="C51525" s="88"/>
      <c r="D51525" s="88"/>
      <c r="E51525" s="88"/>
      <c r="F51525" s="88"/>
      <c r="G51525" s="88"/>
      <c r="H51525" s="88"/>
      <c r="I51525" s="88"/>
      <c r="J51525" s="88"/>
      <c r="K51525" s="88"/>
    </row>
    <row r="51526" spans="2:11" ht="12" hidden="1" customHeight="1" x14ac:dyDescent="0.2">
      <c r="B51526" s="88"/>
      <c r="C51526" s="88"/>
      <c r="D51526" s="88"/>
      <c r="E51526" s="88"/>
      <c r="F51526" s="88"/>
      <c r="G51526" s="88"/>
      <c r="H51526" s="88"/>
      <c r="I51526" s="88"/>
      <c r="J51526" s="88"/>
      <c r="K51526" s="88"/>
    </row>
    <row r="51527" spans="2:11" ht="12" hidden="1" customHeight="1" x14ac:dyDescent="0.2">
      <c r="B51527" s="88"/>
      <c r="C51527" s="88"/>
      <c r="D51527" s="88"/>
      <c r="E51527" s="88"/>
      <c r="F51527" s="88"/>
      <c r="G51527" s="88"/>
      <c r="H51527" s="88"/>
      <c r="I51527" s="88"/>
      <c r="J51527" s="88"/>
      <c r="K51527" s="88"/>
    </row>
    <row r="51528" spans="2:11" ht="12" hidden="1" customHeight="1" x14ac:dyDescent="0.2">
      <c r="B51528" s="88"/>
      <c r="C51528" s="88"/>
      <c r="D51528" s="88"/>
      <c r="E51528" s="88"/>
      <c r="F51528" s="88"/>
      <c r="G51528" s="88"/>
      <c r="H51528" s="88"/>
      <c r="I51528" s="88"/>
      <c r="J51528" s="88"/>
      <c r="K51528" s="88"/>
    </row>
    <row r="51529" spans="2:11" ht="12" hidden="1" customHeight="1" x14ac:dyDescent="0.2">
      <c r="B51529" s="88"/>
      <c r="C51529" s="88"/>
      <c r="D51529" s="88"/>
      <c r="E51529" s="88"/>
      <c r="F51529" s="88"/>
      <c r="G51529" s="88"/>
      <c r="H51529" s="88"/>
      <c r="I51529" s="88"/>
      <c r="J51529" s="88"/>
      <c r="K51529" s="88"/>
    </row>
    <row r="51530" spans="2:11" ht="12" hidden="1" customHeight="1" x14ac:dyDescent="0.2">
      <c r="B51530" s="88"/>
      <c r="C51530" s="88"/>
      <c r="D51530" s="88"/>
      <c r="E51530" s="88"/>
      <c r="F51530" s="88"/>
      <c r="G51530" s="88"/>
      <c r="H51530" s="88"/>
      <c r="I51530" s="88"/>
      <c r="J51530" s="88"/>
      <c r="K51530" s="88"/>
    </row>
    <row r="51531" spans="2:11" ht="12" hidden="1" customHeight="1" x14ac:dyDescent="0.2">
      <c r="B51531" s="88"/>
      <c r="C51531" s="88"/>
      <c r="D51531" s="88"/>
      <c r="E51531" s="88"/>
      <c r="F51531" s="88"/>
      <c r="G51531" s="88"/>
      <c r="H51531" s="88"/>
      <c r="I51531" s="88"/>
      <c r="J51531" s="88"/>
      <c r="K51531" s="88"/>
    </row>
    <row r="51532" spans="2:11" ht="12" hidden="1" customHeight="1" x14ac:dyDescent="0.2">
      <c r="B51532" s="88"/>
      <c r="C51532" s="88"/>
      <c r="D51532" s="88"/>
      <c r="E51532" s="88"/>
      <c r="F51532" s="88"/>
      <c r="G51532" s="88"/>
      <c r="H51532" s="88"/>
      <c r="I51532" s="88"/>
      <c r="J51532" s="88"/>
      <c r="K51532" s="88"/>
    </row>
    <row r="51533" spans="2:11" ht="12" hidden="1" customHeight="1" x14ac:dyDescent="0.2">
      <c r="B51533" s="88"/>
      <c r="C51533" s="88"/>
      <c r="D51533" s="88"/>
      <c r="E51533" s="88"/>
      <c r="F51533" s="88"/>
      <c r="G51533" s="88"/>
      <c r="H51533" s="88"/>
      <c r="I51533" s="88"/>
      <c r="J51533" s="88"/>
      <c r="K51533" s="88"/>
    </row>
    <row r="51534" spans="2:11" ht="12" hidden="1" customHeight="1" x14ac:dyDescent="0.2">
      <c r="B51534" s="88"/>
      <c r="C51534" s="88"/>
      <c r="D51534" s="88"/>
      <c r="E51534" s="88"/>
      <c r="F51534" s="88"/>
      <c r="G51534" s="88"/>
      <c r="H51534" s="88"/>
      <c r="I51534" s="88"/>
      <c r="J51534" s="88"/>
      <c r="K51534" s="88"/>
    </row>
    <row r="51535" spans="2:11" ht="12" hidden="1" customHeight="1" x14ac:dyDescent="0.2">
      <c r="B51535" s="88"/>
      <c r="C51535" s="88"/>
      <c r="D51535" s="88"/>
      <c r="E51535" s="88"/>
      <c r="F51535" s="88"/>
      <c r="G51535" s="88"/>
      <c r="H51535" s="88"/>
      <c r="I51535" s="88"/>
      <c r="J51535" s="88"/>
      <c r="K51535" s="88"/>
    </row>
    <row r="51536" spans="2:11" ht="12" hidden="1" customHeight="1" x14ac:dyDescent="0.2">
      <c r="B51536" s="88"/>
      <c r="C51536" s="88"/>
      <c r="D51536" s="88"/>
      <c r="E51536" s="88"/>
      <c r="F51536" s="88"/>
      <c r="G51536" s="88"/>
      <c r="H51536" s="88"/>
      <c r="I51536" s="88"/>
      <c r="J51536" s="88"/>
      <c r="K51536" s="88"/>
    </row>
    <row r="51537" spans="2:11" ht="12" hidden="1" customHeight="1" x14ac:dyDescent="0.2">
      <c r="B51537" s="88"/>
      <c r="C51537" s="88"/>
      <c r="D51537" s="88"/>
      <c r="E51537" s="88"/>
      <c r="F51537" s="88"/>
      <c r="G51537" s="88"/>
      <c r="H51537" s="88"/>
      <c r="I51537" s="88"/>
      <c r="J51537" s="88"/>
      <c r="K51537" s="88"/>
    </row>
    <row r="51538" spans="2:11" ht="12" hidden="1" customHeight="1" x14ac:dyDescent="0.2">
      <c r="B51538" s="88"/>
      <c r="C51538" s="88"/>
      <c r="D51538" s="88"/>
      <c r="E51538" s="88"/>
      <c r="F51538" s="88"/>
      <c r="G51538" s="88"/>
      <c r="H51538" s="88"/>
      <c r="I51538" s="88"/>
      <c r="J51538" s="88"/>
      <c r="K51538" s="88"/>
    </row>
    <row r="51539" spans="2:11" ht="12" hidden="1" customHeight="1" x14ac:dyDescent="0.2">
      <c r="B51539" s="88"/>
      <c r="C51539" s="88"/>
      <c r="D51539" s="88"/>
      <c r="E51539" s="88"/>
      <c r="F51539" s="88"/>
      <c r="G51539" s="88"/>
      <c r="H51539" s="88"/>
      <c r="I51539" s="88"/>
      <c r="J51539" s="88"/>
      <c r="K51539" s="88"/>
    </row>
    <row r="51540" spans="2:11" ht="12" hidden="1" customHeight="1" x14ac:dyDescent="0.2">
      <c r="B51540" s="88"/>
      <c r="C51540" s="88"/>
      <c r="D51540" s="88"/>
      <c r="E51540" s="88"/>
      <c r="F51540" s="88"/>
      <c r="G51540" s="88"/>
      <c r="H51540" s="88"/>
      <c r="I51540" s="88"/>
      <c r="J51540" s="88"/>
      <c r="K51540" s="88"/>
    </row>
    <row r="51541" spans="2:11" ht="12" hidden="1" customHeight="1" x14ac:dyDescent="0.2">
      <c r="B51541" s="88"/>
      <c r="C51541" s="88"/>
      <c r="D51541" s="88"/>
      <c r="E51541" s="88"/>
      <c r="F51541" s="88"/>
      <c r="G51541" s="88"/>
      <c r="H51541" s="88"/>
      <c r="I51541" s="88"/>
      <c r="J51541" s="88"/>
      <c r="K51541" s="88"/>
    </row>
    <row r="51542" spans="2:11" ht="12" hidden="1" customHeight="1" x14ac:dyDescent="0.2">
      <c r="B51542" s="88"/>
      <c r="C51542" s="88"/>
      <c r="D51542" s="88"/>
      <c r="E51542" s="88"/>
      <c r="F51542" s="88"/>
      <c r="G51542" s="88"/>
      <c r="H51542" s="88"/>
      <c r="I51542" s="88"/>
      <c r="J51542" s="88"/>
      <c r="K51542" s="88"/>
    </row>
    <row r="51543" spans="2:11" ht="12" hidden="1" customHeight="1" x14ac:dyDescent="0.2">
      <c r="B51543" s="88"/>
      <c r="C51543" s="88"/>
      <c r="D51543" s="88"/>
      <c r="E51543" s="88"/>
      <c r="F51543" s="88"/>
      <c r="G51543" s="88"/>
      <c r="H51543" s="88"/>
      <c r="I51543" s="88"/>
      <c r="J51543" s="88"/>
      <c r="K51543" s="88"/>
    </row>
    <row r="51544" spans="2:11" ht="12" hidden="1" customHeight="1" x14ac:dyDescent="0.2">
      <c r="B51544" s="88"/>
      <c r="C51544" s="88"/>
      <c r="D51544" s="88"/>
      <c r="E51544" s="88"/>
      <c r="F51544" s="88"/>
      <c r="G51544" s="88"/>
      <c r="H51544" s="88"/>
      <c r="I51544" s="88"/>
      <c r="J51544" s="88"/>
      <c r="K51544" s="88"/>
    </row>
    <row r="51545" spans="2:11" ht="12" hidden="1" customHeight="1" x14ac:dyDescent="0.2">
      <c r="B51545" s="88"/>
      <c r="C51545" s="88"/>
      <c r="D51545" s="88"/>
      <c r="E51545" s="88"/>
      <c r="F51545" s="88"/>
      <c r="G51545" s="88"/>
      <c r="H51545" s="88"/>
      <c r="I51545" s="88"/>
      <c r="J51545" s="88"/>
      <c r="K51545" s="88"/>
    </row>
    <row r="51546" spans="2:11" ht="12" hidden="1" customHeight="1" x14ac:dyDescent="0.2">
      <c r="B51546" s="88"/>
      <c r="C51546" s="88"/>
      <c r="D51546" s="88"/>
      <c r="E51546" s="88"/>
      <c r="F51546" s="88"/>
      <c r="G51546" s="88"/>
      <c r="H51546" s="88"/>
      <c r="I51546" s="88"/>
      <c r="J51546" s="88"/>
      <c r="K51546" s="88"/>
    </row>
    <row r="51547" spans="2:11" ht="12" hidden="1" customHeight="1" x14ac:dyDescent="0.2">
      <c r="B51547" s="88"/>
      <c r="C51547" s="88"/>
      <c r="D51547" s="88"/>
      <c r="E51547" s="88"/>
      <c r="F51547" s="88"/>
      <c r="G51547" s="88"/>
      <c r="H51547" s="88"/>
      <c r="I51547" s="88"/>
      <c r="J51547" s="88"/>
      <c r="K51547" s="88"/>
    </row>
    <row r="51548" spans="2:11" ht="12" hidden="1" customHeight="1" x14ac:dyDescent="0.2">
      <c r="B51548" s="88"/>
      <c r="C51548" s="88"/>
      <c r="D51548" s="88"/>
      <c r="E51548" s="88"/>
      <c r="F51548" s="88"/>
      <c r="G51548" s="88"/>
      <c r="H51548" s="88"/>
      <c r="I51548" s="88"/>
      <c r="J51548" s="88"/>
      <c r="K51548" s="88"/>
    </row>
    <row r="51549" spans="2:11" ht="12" hidden="1" customHeight="1" x14ac:dyDescent="0.2">
      <c r="B51549" s="88"/>
      <c r="C51549" s="88"/>
      <c r="D51549" s="88"/>
      <c r="E51549" s="88"/>
      <c r="F51549" s="88"/>
      <c r="G51549" s="88"/>
      <c r="H51549" s="88"/>
      <c r="I51549" s="88"/>
      <c r="J51549" s="88"/>
      <c r="K51549" s="88"/>
    </row>
    <row r="51550" spans="2:11" ht="12" hidden="1" customHeight="1" x14ac:dyDescent="0.2">
      <c r="B51550" s="88"/>
      <c r="C51550" s="88"/>
      <c r="D51550" s="88"/>
      <c r="E51550" s="88"/>
      <c r="F51550" s="88"/>
      <c r="G51550" s="88"/>
      <c r="H51550" s="88"/>
      <c r="I51550" s="88"/>
      <c r="J51550" s="88"/>
      <c r="K51550" s="88"/>
    </row>
    <row r="51551" spans="2:11" ht="12" hidden="1" customHeight="1" x14ac:dyDescent="0.2">
      <c r="B51551" s="88"/>
      <c r="C51551" s="88"/>
      <c r="D51551" s="88"/>
      <c r="E51551" s="88"/>
      <c r="F51551" s="88"/>
      <c r="G51551" s="88"/>
      <c r="H51551" s="88"/>
      <c r="I51551" s="88"/>
      <c r="J51551" s="88"/>
      <c r="K51551" s="88"/>
    </row>
    <row r="51552" spans="2:11" ht="12" hidden="1" customHeight="1" x14ac:dyDescent="0.2">
      <c r="B51552" s="88"/>
      <c r="C51552" s="88"/>
      <c r="D51552" s="88"/>
      <c r="E51552" s="88"/>
      <c r="F51552" s="88"/>
      <c r="G51552" s="88"/>
      <c r="H51552" s="88"/>
      <c r="I51552" s="88"/>
      <c r="J51552" s="88"/>
      <c r="K51552" s="88"/>
    </row>
    <row r="51553" spans="2:11" ht="12" hidden="1" customHeight="1" x14ac:dyDescent="0.2">
      <c r="B51553" s="88"/>
      <c r="C51553" s="88"/>
      <c r="D51553" s="88"/>
      <c r="E51553" s="88"/>
      <c r="F51553" s="88"/>
      <c r="G51553" s="88"/>
      <c r="H51553" s="88"/>
      <c r="I51553" s="88"/>
      <c r="J51553" s="88"/>
      <c r="K51553" s="88"/>
    </row>
    <row r="51554" spans="2:11" ht="12" hidden="1" customHeight="1" x14ac:dyDescent="0.2">
      <c r="B51554" s="88"/>
      <c r="C51554" s="88"/>
      <c r="D51554" s="88"/>
      <c r="E51554" s="88"/>
      <c r="F51554" s="88"/>
      <c r="G51554" s="88"/>
      <c r="H51554" s="88"/>
      <c r="I51554" s="88"/>
      <c r="J51554" s="88"/>
      <c r="K51554" s="88"/>
    </row>
    <row r="51555" spans="2:11" ht="12" hidden="1" customHeight="1" x14ac:dyDescent="0.2">
      <c r="B51555" s="88"/>
      <c r="C51555" s="88"/>
      <c r="D51555" s="88"/>
      <c r="E51555" s="88"/>
      <c r="F51555" s="88"/>
      <c r="G51555" s="88"/>
      <c r="H51555" s="88"/>
      <c r="I51555" s="88"/>
      <c r="J51555" s="88"/>
      <c r="K51555" s="88"/>
    </row>
    <row r="51556" spans="2:11" ht="12" hidden="1" customHeight="1" x14ac:dyDescent="0.2">
      <c r="B51556" s="88"/>
      <c r="C51556" s="88"/>
      <c r="D51556" s="88"/>
      <c r="E51556" s="88"/>
      <c r="F51556" s="88"/>
      <c r="G51556" s="88"/>
      <c r="H51556" s="88"/>
      <c r="I51556" s="88"/>
      <c r="J51556" s="88"/>
      <c r="K51556" s="88"/>
    </row>
    <row r="51557" spans="2:11" ht="12" hidden="1" customHeight="1" x14ac:dyDescent="0.2">
      <c r="B51557" s="88"/>
      <c r="C51557" s="88"/>
      <c r="D51557" s="88"/>
      <c r="E51557" s="88"/>
      <c r="F51557" s="88"/>
      <c r="G51557" s="88"/>
      <c r="H51557" s="88"/>
      <c r="I51557" s="88"/>
      <c r="J51557" s="88"/>
      <c r="K51557" s="88"/>
    </row>
    <row r="51558" spans="2:11" ht="12" hidden="1" customHeight="1" x14ac:dyDescent="0.2">
      <c r="B51558" s="88"/>
      <c r="C51558" s="88"/>
      <c r="D51558" s="88"/>
      <c r="E51558" s="88"/>
      <c r="F51558" s="88"/>
      <c r="G51558" s="88"/>
      <c r="H51558" s="88"/>
      <c r="I51558" s="88"/>
      <c r="J51558" s="88"/>
      <c r="K51558" s="88"/>
    </row>
    <row r="51559" spans="2:11" ht="12" hidden="1" customHeight="1" x14ac:dyDescent="0.2">
      <c r="B51559" s="88"/>
      <c r="C51559" s="88"/>
      <c r="D51559" s="88"/>
      <c r="E51559" s="88"/>
      <c r="F51559" s="88"/>
      <c r="G51559" s="88"/>
      <c r="H51559" s="88"/>
      <c r="I51559" s="88"/>
      <c r="J51559" s="88"/>
      <c r="K51559" s="88"/>
    </row>
    <row r="51560" spans="2:11" ht="12" hidden="1" customHeight="1" x14ac:dyDescent="0.2">
      <c r="B51560" s="88"/>
      <c r="C51560" s="88"/>
      <c r="D51560" s="88"/>
      <c r="E51560" s="88"/>
      <c r="F51560" s="88"/>
      <c r="G51560" s="88"/>
      <c r="H51560" s="88"/>
      <c r="I51560" s="88"/>
      <c r="J51560" s="88"/>
      <c r="K51560" s="88"/>
    </row>
    <row r="51561" spans="2:11" ht="12" hidden="1" customHeight="1" x14ac:dyDescent="0.2">
      <c r="B51561" s="88"/>
      <c r="C51561" s="88"/>
      <c r="D51561" s="88"/>
      <c r="E51561" s="88"/>
      <c r="F51561" s="88"/>
      <c r="G51561" s="88"/>
      <c r="H51561" s="88"/>
      <c r="I51561" s="88"/>
      <c r="J51561" s="88"/>
      <c r="K51561" s="88"/>
    </row>
    <row r="51562" spans="2:11" ht="12" hidden="1" customHeight="1" x14ac:dyDescent="0.2">
      <c r="B51562" s="88"/>
      <c r="C51562" s="88"/>
      <c r="D51562" s="88"/>
      <c r="E51562" s="88"/>
      <c r="F51562" s="88"/>
      <c r="G51562" s="88"/>
      <c r="H51562" s="88"/>
      <c r="I51562" s="88"/>
      <c r="J51562" s="88"/>
      <c r="K51562" s="88"/>
    </row>
    <row r="51563" spans="2:11" ht="12" hidden="1" customHeight="1" x14ac:dyDescent="0.2">
      <c r="B51563" s="88"/>
      <c r="C51563" s="88"/>
      <c r="D51563" s="88"/>
      <c r="E51563" s="88"/>
      <c r="F51563" s="88"/>
      <c r="G51563" s="88"/>
      <c r="H51563" s="88"/>
      <c r="I51563" s="88"/>
      <c r="J51563" s="88"/>
      <c r="K51563" s="88"/>
    </row>
    <row r="51564" spans="2:11" ht="12" hidden="1" customHeight="1" x14ac:dyDescent="0.2">
      <c r="B51564" s="88"/>
      <c r="C51564" s="88"/>
      <c r="D51564" s="88"/>
      <c r="E51564" s="88"/>
      <c r="F51564" s="88"/>
      <c r="G51564" s="88"/>
      <c r="H51564" s="88"/>
      <c r="I51564" s="88"/>
      <c r="J51564" s="88"/>
      <c r="K51564" s="88"/>
    </row>
    <row r="51565" spans="2:11" ht="12" hidden="1" customHeight="1" x14ac:dyDescent="0.2">
      <c r="B51565" s="88"/>
      <c r="C51565" s="88"/>
      <c r="D51565" s="88"/>
      <c r="E51565" s="88"/>
      <c r="F51565" s="88"/>
      <c r="G51565" s="88"/>
      <c r="H51565" s="88"/>
      <c r="I51565" s="88"/>
      <c r="J51565" s="88"/>
      <c r="K51565" s="88"/>
    </row>
    <row r="51566" spans="2:11" ht="12" hidden="1" customHeight="1" x14ac:dyDescent="0.2">
      <c r="B51566" s="88"/>
      <c r="C51566" s="88"/>
      <c r="D51566" s="88"/>
      <c r="E51566" s="88"/>
      <c r="F51566" s="88"/>
      <c r="G51566" s="88"/>
      <c r="H51566" s="88"/>
      <c r="I51566" s="88"/>
      <c r="J51566" s="88"/>
      <c r="K51566" s="88"/>
    </row>
    <row r="51567" spans="2:11" ht="12" hidden="1" customHeight="1" x14ac:dyDescent="0.2">
      <c r="B51567" s="88"/>
      <c r="C51567" s="88"/>
      <c r="D51567" s="88"/>
      <c r="E51567" s="88"/>
      <c r="F51567" s="88"/>
      <c r="G51567" s="88"/>
      <c r="H51567" s="88"/>
      <c r="I51567" s="88"/>
      <c r="J51567" s="88"/>
      <c r="K51567" s="88"/>
    </row>
    <row r="51568" spans="2:11" ht="12" hidden="1" customHeight="1" x14ac:dyDescent="0.2">
      <c r="B51568" s="88"/>
      <c r="C51568" s="88"/>
      <c r="D51568" s="88"/>
      <c r="E51568" s="88"/>
      <c r="F51568" s="88"/>
      <c r="G51568" s="88"/>
      <c r="H51568" s="88"/>
      <c r="I51568" s="88"/>
      <c r="J51568" s="88"/>
      <c r="K51568" s="88"/>
    </row>
    <row r="51569" spans="2:11" ht="12" hidden="1" customHeight="1" x14ac:dyDescent="0.2">
      <c r="B51569" s="88"/>
      <c r="C51569" s="88"/>
      <c r="D51569" s="88"/>
      <c r="E51569" s="88"/>
      <c r="F51569" s="88"/>
      <c r="G51569" s="88"/>
      <c r="H51569" s="88"/>
      <c r="I51569" s="88"/>
      <c r="J51569" s="88"/>
      <c r="K51569" s="88"/>
    </row>
    <row r="51570" spans="2:11" ht="12" hidden="1" customHeight="1" x14ac:dyDescent="0.2">
      <c r="B51570" s="88"/>
      <c r="C51570" s="88"/>
      <c r="D51570" s="88"/>
      <c r="E51570" s="88"/>
      <c r="F51570" s="88"/>
      <c r="G51570" s="88"/>
      <c r="H51570" s="88"/>
      <c r="I51570" s="88"/>
      <c r="J51570" s="88"/>
      <c r="K51570" s="88"/>
    </row>
    <row r="51571" spans="2:11" ht="12" hidden="1" customHeight="1" x14ac:dyDescent="0.2">
      <c r="B51571" s="88"/>
      <c r="C51571" s="88"/>
      <c r="D51571" s="88"/>
      <c r="E51571" s="88"/>
      <c r="F51571" s="88"/>
      <c r="G51571" s="88"/>
      <c r="H51571" s="88"/>
      <c r="I51571" s="88"/>
      <c r="J51571" s="88"/>
      <c r="K51571" s="88"/>
    </row>
    <row r="51572" spans="2:11" ht="12" hidden="1" customHeight="1" x14ac:dyDescent="0.2">
      <c r="B51572" s="88"/>
      <c r="C51572" s="88"/>
      <c r="D51572" s="88"/>
      <c r="E51572" s="88"/>
      <c r="F51572" s="88"/>
      <c r="G51572" s="88"/>
      <c r="H51572" s="88"/>
      <c r="I51572" s="88"/>
      <c r="J51572" s="88"/>
      <c r="K51572" s="88"/>
    </row>
    <row r="51573" spans="2:11" ht="12" hidden="1" customHeight="1" x14ac:dyDescent="0.2">
      <c r="B51573" s="88"/>
      <c r="C51573" s="88"/>
      <c r="D51573" s="88"/>
      <c r="E51573" s="88"/>
      <c r="F51573" s="88"/>
      <c r="G51573" s="88"/>
      <c r="H51573" s="88"/>
      <c r="I51573" s="88"/>
      <c r="J51573" s="88"/>
      <c r="K51573" s="88"/>
    </row>
    <row r="51574" spans="2:11" ht="12" hidden="1" customHeight="1" x14ac:dyDescent="0.2">
      <c r="B51574" s="88"/>
      <c r="C51574" s="88"/>
      <c r="D51574" s="88"/>
      <c r="E51574" s="88"/>
      <c r="F51574" s="88"/>
      <c r="G51574" s="88"/>
      <c r="H51574" s="88"/>
      <c r="I51574" s="88"/>
      <c r="J51574" s="88"/>
      <c r="K51574" s="88"/>
    </row>
    <row r="51575" spans="2:11" ht="12" hidden="1" customHeight="1" x14ac:dyDescent="0.2">
      <c r="B51575" s="88"/>
      <c r="C51575" s="88"/>
      <c r="D51575" s="88"/>
      <c r="E51575" s="88"/>
      <c r="F51575" s="88"/>
      <c r="G51575" s="88"/>
      <c r="H51575" s="88"/>
      <c r="I51575" s="88"/>
      <c r="J51575" s="88"/>
      <c r="K51575" s="88"/>
    </row>
    <row r="51576" spans="2:11" ht="12" hidden="1" customHeight="1" x14ac:dyDescent="0.2">
      <c r="B51576" s="88"/>
      <c r="C51576" s="88"/>
      <c r="D51576" s="88"/>
      <c r="E51576" s="88"/>
      <c r="F51576" s="88"/>
      <c r="G51576" s="88"/>
      <c r="H51576" s="88"/>
      <c r="I51576" s="88"/>
      <c r="J51576" s="88"/>
      <c r="K51576" s="88"/>
    </row>
    <row r="51577" spans="2:11" ht="12" hidden="1" customHeight="1" x14ac:dyDescent="0.2">
      <c r="B51577" s="88"/>
      <c r="C51577" s="88"/>
      <c r="D51577" s="88"/>
      <c r="E51577" s="88"/>
      <c r="F51577" s="88"/>
      <c r="G51577" s="88"/>
      <c r="H51577" s="88"/>
      <c r="I51577" s="88"/>
      <c r="J51577" s="88"/>
      <c r="K51577" s="88"/>
    </row>
    <row r="51578" spans="2:11" ht="12" hidden="1" customHeight="1" x14ac:dyDescent="0.2">
      <c r="B51578" s="88"/>
      <c r="C51578" s="88"/>
      <c r="D51578" s="88"/>
      <c r="E51578" s="88"/>
      <c r="F51578" s="88"/>
      <c r="G51578" s="88"/>
      <c r="H51578" s="88"/>
      <c r="I51578" s="88"/>
      <c r="J51578" s="88"/>
      <c r="K51578" s="88"/>
    </row>
    <row r="51579" spans="2:11" ht="12" hidden="1" customHeight="1" x14ac:dyDescent="0.2">
      <c r="B51579" s="88"/>
      <c r="C51579" s="88"/>
      <c r="D51579" s="88"/>
      <c r="E51579" s="88"/>
      <c r="F51579" s="88"/>
      <c r="G51579" s="88"/>
      <c r="H51579" s="88"/>
      <c r="I51579" s="88"/>
      <c r="J51579" s="88"/>
      <c r="K51579" s="88"/>
    </row>
    <row r="51580" spans="2:11" ht="12" hidden="1" customHeight="1" x14ac:dyDescent="0.2">
      <c r="B51580" s="88"/>
      <c r="C51580" s="88"/>
      <c r="D51580" s="88"/>
      <c r="E51580" s="88"/>
      <c r="F51580" s="88"/>
      <c r="G51580" s="88"/>
      <c r="H51580" s="88"/>
      <c r="I51580" s="88"/>
      <c r="J51580" s="88"/>
      <c r="K51580" s="88"/>
    </row>
    <row r="51581" spans="2:11" ht="12" hidden="1" customHeight="1" x14ac:dyDescent="0.2">
      <c r="B51581" s="88"/>
      <c r="C51581" s="88"/>
      <c r="D51581" s="88"/>
      <c r="E51581" s="88"/>
      <c r="F51581" s="88"/>
      <c r="G51581" s="88"/>
      <c r="H51581" s="88"/>
      <c r="I51581" s="88"/>
      <c r="J51581" s="88"/>
      <c r="K51581" s="88"/>
    </row>
    <row r="51582" spans="2:11" ht="12" hidden="1" customHeight="1" x14ac:dyDescent="0.2">
      <c r="B51582" s="88"/>
      <c r="C51582" s="88"/>
      <c r="D51582" s="88"/>
      <c r="E51582" s="88"/>
      <c r="F51582" s="88"/>
      <c r="G51582" s="88"/>
      <c r="H51582" s="88"/>
      <c r="I51582" s="88"/>
      <c r="J51582" s="88"/>
      <c r="K51582" s="88"/>
    </row>
    <row r="51583" spans="2:11" ht="12" hidden="1" customHeight="1" x14ac:dyDescent="0.2">
      <c r="B51583" s="88"/>
      <c r="C51583" s="88"/>
      <c r="D51583" s="88"/>
      <c r="E51583" s="88"/>
      <c r="F51583" s="88"/>
      <c r="G51583" s="88"/>
      <c r="H51583" s="88"/>
      <c r="I51583" s="88"/>
      <c r="J51583" s="88"/>
      <c r="K51583" s="88"/>
    </row>
    <row r="51584" spans="2:11" ht="12" hidden="1" customHeight="1" x14ac:dyDescent="0.2">
      <c r="B51584" s="88"/>
      <c r="C51584" s="88"/>
      <c r="D51584" s="88"/>
      <c r="E51584" s="88"/>
      <c r="F51584" s="88"/>
      <c r="G51584" s="88"/>
      <c r="H51584" s="88"/>
      <c r="I51584" s="88"/>
      <c r="J51584" s="88"/>
      <c r="K51584" s="88"/>
    </row>
    <row r="51585" spans="2:11" ht="12" hidden="1" customHeight="1" x14ac:dyDescent="0.2">
      <c r="B51585" s="88"/>
      <c r="C51585" s="88"/>
      <c r="D51585" s="88"/>
      <c r="E51585" s="88"/>
      <c r="F51585" s="88"/>
      <c r="G51585" s="88"/>
      <c r="H51585" s="88"/>
      <c r="I51585" s="88"/>
      <c r="J51585" s="88"/>
      <c r="K51585" s="88"/>
    </row>
    <row r="51586" spans="2:11" ht="12" hidden="1" customHeight="1" x14ac:dyDescent="0.2">
      <c r="B51586" s="88"/>
      <c r="C51586" s="88"/>
      <c r="D51586" s="88"/>
      <c r="E51586" s="88"/>
      <c r="F51586" s="88"/>
      <c r="G51586" s="88"/>
      <c r="H51586" s="88"/>
      <c r="I51586" s="88"/>
      <c r="J51586" s="88"/>
      <c r="K51586" s="88"/>
    </row>
    <row r="51587" spans="2:11" ht="12" hidden="1" customHeight="1" x14ac:dyDescent="0.2">
      <c r="B51587" s="88"/>
      <c r="C51587" s="88"/>
      <c r="D51587" s="88"/>
      <c r="E51587" s="88"/>
      <c r="F51587" s="88"/>
      <c r="G51587" s="88"/>
      <c r="H51587" s="88"/>
      <c r="I51587" s="88"/>
      <c r="J51587" s="88"/>
      <c r="K51587" s="88"/>
    </row>
    <row r="51588" spans="2:11" ht="12" hidden="1" customHeight="1" x14ac:dyDescent="0.2">
      <c r="B51588" s="88"/>
      <c r="C51588" s="88"/>
      <c r="D51588" s="88"/>
      <c r="E51588" s="88"/>
      <c r="F51588" s="88"/>
      <c r="G51588" s="88"/>
      <c r="H51588" s="88"/>
      <c r="I51588" s="88"/>
      <c r="J51588" s="88"/>
      <c r="K51588" s="88"/>
    </row>
    <row r="51589" spans="2:11" ht="12" hidden="1" customHeight="1" x14ac:dyDescent="0.2">
      <c r="B51589" s="88"/>
      <c r="C51589" s="88"/>
      <c r="D51589" s="88"/>
      <c r="E51589" s="88"/>
      <c r="F51589" s="88"/>
      <c r="G51589" s="88"/>
      <c r="H51589" s="88"/>
      <c r="I51589" s="88"/>
      <c r="J51589" s="88"/>
      <c r="K51589" s="88"/>
    </row>
    <row r="51590" spans="2:11" ht="12" hidden="1" customHeight="1" x14ac:dyDescent="0.2">
      <c r="B51590" s="88"/>
      <c r="C51590" s="88"/>
      <c r="D51590" s="88"/>
      <c r="E51590" s="88"/>
      <c r="F51590" s="88"/>
      <c r="G51590" s="88"/>
      <c r="H51590" s="88"/>
      <c r="I51590" s="88"/>
      <c r="J51590" s="88"/>
      <c r="K51590" s="88"/>
    </row>
    <row r="51591" spans="2:11" ht="12" hidden="1" customHeight="1" x14ac:dyDescent="0.2">
      <c r="B51591" s="88"/>
      <c r="C51591" s="88"/>
      <c r="D51591" s="88"/>
      <c r="E51591" s="88"/>
      <c r="F51591" s="88"/>
      <c r="G51591" s="88"/>
      <c r="H51591" s="88"/>
      <c r="I51591" s="88"/>
      <c r="J51591" s="88"/>
      <c r="K51591" s="88"/>
    </row>
    <row r="51592" spans="2:11" ht="12" hidden="1" customHeight="1" x14ac:dyDescent="0.2">
      <c r="B51592" s="88"/>
      <c r="C51592" s="88"/>
      <c r="D51592" s="88"/>
      <c r="E51592" s="88"/>
      <c r="F51592" s="88"/>
      <c r="G51592" s="88"/>
      <c r="H51592" s="88"/>
      <c r="I51592" s="88"/>
      <c r="J51592" s="88"/>
      <c r="K51592" s="88"/>
    </row>
    <row r="51593" spans="2:11" ht="12" hidden="1" customHeight="1" x14ac:dyDescent="0.2">
      <c r="B51593" s="88"/>
      <c r="C51593" s="88"/>
      <c r="D51593" s="88"/>
      <c r="E51593" s="88"/>
      <c r="F51593" s="88"/>
      <c r="G51593" s="88"/>
      <c r="H51593" s="88"/>
      <c r="I51593" s="88"/>
      <c r="J51593" s="88"/>
      <c r="K51593" s="88"/>
    </row>
    <row r="51594" spans="2:11" ht="12" hidden="1" customHeight="1" x14ac:dyDescent="0.2">
      <c r="B51594" s="88"/>
      <c r="C51594" s="88"/>
      <c r="D51594" s="88"/>
      <c r="E51594" s="88"/>
      <c r="F51594" s="88"/>
      <c r="G51594" s="88"/>
      <c r="H51594" s="88"/>
      <c r="I51594" s="88"/>
      <c r="J51594" s="88"/>
      <c r="K51594" s="88"/>
    </row>
    <row r="51595" spans="2:11" ht="12" hidden="1" customHeight="1" x14ac:dyDescent="0.2">
      <c r="B51595" s="88"/>
      <c r="C51595" s="88"/>
      <c r="D51595" s="88"/>
      <c r="E51595" s="88"/>
      <c r="F51595" s="88"/>
      <c r="G51595" s="88"/>
      <c r="H51595" s="88"/>
      <c r="I51595" s="88"/>
      <c r="J51595" s="88"/>
      <c r="K51595" s="88"/>
    </row>
    <row r="51596" spans="2:11" ht="12" hidden="1" customHeight="1" x14ac:dyDescent="0.2">
      <c r="B51596" s="88"/>
      <c r="C51596" s="88"/>
      <c r="D51596" s="88"/>
      <c r="E51596" s="88"/>
      <c r="F51596" s="88"/>
      <c r="G51596" s="88"/>
      <c r="H51596" s="88"/>
      <c r="I51596" s="88"/>
      <c r="J51596" s="88"/>
      <c r="K51596" s="88"/>
    </row>
    <row r="51597" spans="2:11" ht="12" hidden="1" customHeight="1" x14ac:dyDescent="0.2">
      <c r="B51597" s="88"/>
      <c r="C51597" s="88"/>
      <c r="D51597" s="88"/>
      <c r="E51597" s="88"/>
      <c r="F51597" s="88"/>
      <c r="G51597" s="88"/>
      <c r="H51597" s="88"/>
      <c r="I51597" s="88"/>
      <c r="J51597" s="88"/>
      <c r="K51597" s="88"/>
    </row>
    <row r="51598" spans="2:11" ht="12" hidden="1" customHeight="1" x14ac:dyDescent="0.2">
      <c r="B51598" s="88"/>
      <c r="C51598" s="88"/>
      <c r="D51598" s="88"/>
      <c r="E51598" s="88"/>
      <c r="F51598" s="88"/>
      <c r="G51598" s="88"/>
      <c r="H51598" s="88"/>
      <c r="I51598" s="88"/>
      <c r="J51598" s="88"/>
      <c r="K51598" s="88"/>
    </row>
    <row r="51599" spans="2:11" ht="12" hidden="1" customHeight="1" x14ac:dyDescent="0.2">
      <c r="B51599" s="88"/>
      <c r="C51599" s="88"/>
      <c r="D51599" s="88"/>
      <c r="E51599" s="88"/>
      <c r="F51599" s="88"/>
      <c r="G51599" s="88"/>
      <c r="H51599" s="88"/>
      <c r="I51599" s="88"/>
      <c r="J51599" s="88"/>
      <c r="K51599" s="88"/>
    </row>
    <row r="51600" spans="2:11" ht="12" hidden="1" customHeight="1" x14ac:dyDescent="0.2">
      <c r="B51600" s="88"/>
      <c r="C51600" s="88"/>
      <c r="D51600" s="88"/>
      <c r="E51600" s="88"/>
      <c r="F51600" s="88"/>
      <c r="G51600" s="88"/>
      <c r="H51600" s="88"/>
      <c r="I51600" s="88"/>
      <c r="J51600" s="88"/>
      <c r="K51600" s="88"/>
    </row>
    <row r="51601" spans="2:11" ht="12" hidden="1" customHeight="1" x14ac:dyDescent="0.2">
      <c r="B51601" s="88"/>
      <c r="C51601" s="88"/>
      <c r="D51601" s="88"/>
      <c r="E51601" s="88"/>
      <c r="F51601" s="88"/>
      <c r="G51601" s="88"/>
      <c r="H51601" s="88"/>
      <c r="I51601" s="88"/>
      <c r="J51601" s="88"/>
      <c r="K51601" s="88"/>
    </row>
    <row r="51602" spans="2:11" ht="12" hidden="1" customHeight="1" x14ac:dyDescent="0.2">
      <c r="B51602" s="88"/>
      <c r="C51602" s="88"/>
      <c r="D51602" s="88"/>
      <c r="E51602" s="88"/>
      <c r="F51602" s="88"/>
      <c r="G51602" s="88"/>
      <c r="H51602" s="88"/>
      <c r="I51602" s="88"/>
      <c r="J51602" s="88"/>
      <c r="K51602" s="88"/>
    </row>
    <row r="51603" spans="2:11" ht="12" hidden="1" customHeight="1" x14ac:dyDescent="0.2">
      <c r="B51603" s="88"/>
      <c r="C51603" s="88"/>
      <c r="D51603" s="88"/>
      <c r="E51603" s="88"/>
      <c r="F51603" s="88"/>
      <c r="G51603" s="88"/>
      <c r="H51603" s="88"/>
      <c r="I51603" s="88"/>
      <c r="J51603" s="88"/>
      <c r="K51603" s="88"/>
    </row>
    <row r="51604" spans="2:11" ht="12" hidden="1" customHeight="1" x14ac:dyDescent="0.2">
      <c r="B51604" s="88"/>
      <c r="C51604" s="88"/>
      <c r="D51604" s="88"/>
      <c r="E51604" s="88"/>
      <c r="F51604" s="88"/>
      <c r="G51604" s="88"/>
      <c r="H51604" s="88"/>
      <c r="I51604" s="88"/>
      <c r="J51604" s="88"/>
      <c r="K51604" s="88"/>
    </row>
    <row r="51605" spans="2:11" ht="12" hidden="1" customHeight="1" x14ac:dyDescent="0.2">
      <c r="B51605" s="88"/>
      <c r="C51605" s="88"/>
      <c r="D51605" s="88"/>
      <c r="E51605" s="88"/>
      <c r="F51605" s="88"/>
      <c r="G51605" s="88"/>
      <c r="H51605" s="88"/>
      <c r="I51605" s="88"/>
      <c r="J51605" s="88"/>
      <c r="K51605" s="88"/>
    </row>
    <row r="51606" spans="2:11" ht="12" hidden="1" customHeight="1" x14ac:dyDescent="0.2">
      <c r="B51606" s="88"/>
      <c r="C51606" s="88"/>
      <c r="D51606" s="88"/>
      <c r="E51606" s="88"/>
      <c r="F51606" s="88"/>
      <c r="G51606" s="88"/>
      <c r="H51606" s="88"/>
      <c r="I51606" s="88"/>
      <c r="J51606" s="88"/>
      <c r="K51606" s="88"/>
    </row>
    <row r="51607" spans="2:11" ht="12" hidden="1" customHeight="1" x14ac:dyDescent="0.2">
      <c r="B51607" s="88"/>
      <c r="C51607" s="88"/>
      <c r="D51607" s="88"/>
      <c r="E51607" s="88"/>
      <c r="F51607" s="88"/>
      <c r="G51607" s="88"/>
      <c r="H51607" s="88"/>
      <c r="I51607" s="88"/>
      <c r="J51607" s="88"/>
      <c r="K51607" s="88"/>
    </row>
    <row r="51608" spans="2:11" ht="12" hidden="1" customHeight="1" x14ac:dyDescent="0.2">
      <c r="B51608" s="88"/>
      <c r="C51608" s="88"/>
      <c r="D51608" s="88"/>
      <c r="E51608" s="88"/>
      <c r="F51608" s="88"/>
      <c r="G51608" s="88"/>
      <c r="H51608" s="88"/>
      <c r="I51608" s="88"/>
      <c r="J51608" s="88"/>
      <c r="K51608" s="88"/>
    </row>
    <row r="51609" spans="2:11" ht="12" hidden="1" customHeight="1" x14ac:dyDescent="0.2">
      <c r="B51609" s="88"/>
      <c r="C51609" s="88"/>
      <c r="D51609" s="88"/>
      <c r="E51609" s="88"/>
      <c r="F51609" s="88"/>
      <c r="G51609" s="88"/>
      <c r="H51609" s="88"/>
      <c r="I51609" s="88"/>
      <c r="J51609" s="88"/>
      <c r="K51609" s="88"/>
    </row>
    <row r="51610" spans="2:11" ht="12" hidden="1" customHeight="1" x14ac:dyDescent="0.2">
      <c r="B51610" s="88"/>
      <c r="C51610" s="88"/>
      <c r="D51610" s="88"/>
      <c r="E51610" s="88"/>
      <c r="F51610" s="88"/>
      <c r="G51610" s="88"/>
      <c r="H51610" s="88"/>
      <c r="I51610" s="88"/>
      <c r="J51610" s="88"/>
      <c r="K51610" s="88"/>
    </row>
    <row r="51611" spans="2:11" ht="12" hidden="1" customHeight="1" x14ac:dyDescent="0.2">
      <c r="B51611" s="88"/>
      <c r="C51611" s="88"/>
      <c r="D51611" s="88"/>
      <c r="E51611" s="88"/>
      <c r="F51611" s="88"/>
      <c r="G51611" s="88"/>
      <c r="H51611" s="88"/>
      <c r="I51611" s="88"/>
      <c r="J51611" s="88"/>
      <c r="K51611" s="88"/>
    </row>
    <row r="51612" spans="2:11" ht="12" hidden="1" customHeight="1" x14ac:dyDescent="0.2">
      <c r="B51612" s="88"/>
      <c r="C51612" s="88"/>
      <c r="D51612" s="88"/>
      <c r="E51612" s="88"/>
      <c r="F51612" s="88"/>
      <c r="G51612" s="88"/>
      <c r="H51612" s="88"/>
      <c r="I51612" s="88"/>
      <c r="J51612" s="88"/>
      <c r="K51612" s="88"/>
    </row>
    <row r="51613" spans="2:11" ht="12" hidden="1" customHeight="1" x14ac:dyDescent="0.2">
      <c r="B51613" s="88"/>
      <c r="C51613" s="88"/>
      <c r="D51613" s="88"/>
      <c r="E51613" s="88"/>
      <c r="F51613" s="88"/>
      <c r="G51613" s="88"/>
      <c r="H51613" s="88"/>
      <c r="I51613" s="88"/>
      <c r="J51613" s="88"/>
      <c r="K51613" s="88"/>
    </row>
    <row r="51614" spans="2:11" ht="12" hidden="1" customHeight="1" x14ac:dyDescent="0.2">
      <c r="B51614" s="88"/>
      <c r="C51614" s="88"/>
      <c r="D51614" s="88"/>
      <c r="E51614" s="88"/>
      <c r="F51614" s="88"/>
      <c r="G51614" s="88"/>
      <c r="H51614" s="88"/>
      <c r="I51614" s="88"/>
      <c r="J51614" s="88"/>
      <c r="K51614" s="88"/>
    </row>
    <row r="51615" spans="2:11" ht="12" hidden="1" customHeight="1" x14ac:dyDescent="0.2">
      <c r="B51615" s="88"/>
      <c r="C51615" s="88"/>
      <c r="D51615" s="88"/>
      <c r="E51615" s="88"/>
      <c r="F51615" s="88"/>
      <c r="G51615" s="88"/>
      <c r="H51615" s="88"/>
      <c r="I51615" s="88"/>
      <c r="J51615" s="88"/>
      <c r="K51615" s="88"/>
    </row>
    <row r="51616" spans="2:11" ht="12" hidden="1" customHeight="1" x14ac:dyDescent="0.2">
      <c r="B51616" s="88"/>
      <c r="C51616" s="88"/>
      <c r="D51616" s="88"/>
      <c r="E51616" s="88"/>
      <c r="F51616" s="88"/>
      <c r="G51616" s="88"/>
      <c r="H51616" s="88"/>
      <c r="I51616" s="88"/>
      <c r="J51616" s="88"/>
      <c r="K51616" s="88"/>
    </row>
    <row r="51617" spans="2:11" ht="12" hidden="1" customHeight="1" x14ac:dyDescent="0.2">
      <c r="B51617" s="88"/>
      <c r="C51617" s="88"/>
      <c r="D51617" s="88"/>
      <c r="E51617" s="88"/>
      <c r="F51617" s="88"/>
      <c r="G51617" s="88"/>
      <c r="H51617" s="88"/>
      <c r="I51617" s="88"/>
      <c r="J51617" s="88"/>
      <c r="K51617" s="88"/>
    </row>
    <row r="51618" spans="2:11" ht="12" hidden="1" customHeight="1" x14ac:dyDescent="0.2">
      <c r="B51618" s="88"/>
      <c r="C51618" s="88"/>
      <c r="D51618" s="88"/>
      <c r="E51618" s="88"/>
      <c r="F51618" s="88"/>
      <c r="G51618" s="88"/>
      <c r="H51618" s="88"/>
      <c r="I51618" s="88"/>
      <c r="J51618" s="88"/>
      <c r="K51618" s="88"/>
    </row>
    <row r="51619" spans="2:11" ht="12" hidden="1" customHeight="1" x14ac:dyDescent="0.2">
      <c r="B51619" s="88"/>
      <c r="C51619" s="88"/>
      <c r="D51619" s="88"/>
      <c r="E51619" s="88"/>
      <c r="F51619" s="88"/>
      <c r="G51619" s="88"/>
      <c r="H51619" s="88"/>
      <c r="I51619" s="88"/>
      <c r="J51619" s="88"/>
      <c r="K51619" s="88"/>
    </row>
    <row r="51620" spans="2:11" ht="12" hidden="1" customHeight="1" x14ac:dyDescent="0.2">
      <c r="B51620" s="88"/>
      <c r="C51620" s="88"/>
      <c r="D51620" s="88"/>
      <c r="E51620" s="88"/>
      <c r="F51620" s="88"/>
      <c r="G51620" s="88"/>
      <c r="H51620" s="88"/>
      <c r="I51620" s="88"/>
      <c r="J51620" s="88"/>
      <c r="K51620" s="88"/>
    </row>
    <row r="51621" spans="2:11" ht="12" hidden="1" customHeight="1" x14ac:dyDescent="0.2">
      <c r="B51621" s="88"/>
      <c r="C51621" s="88"/>
      <c r="D51621" s="88"/>
      <c r="E51621" s="88"/>
      <c r="F51621" s="88"/>
      <c r="G51621" s="88"/>
      <c r="H51621" s="88"/>
      <c r="I51621" s="88"/>
      <c r="J51621" s="88"/>
      <c r="K51621" s="88"/>
    </row>
    <row r="51622" spans="2:11" ht="12" hidden="1" customHeight="1" x14ac:dyDescent="0.2">
      <c r="B51622" s="88"/>
      <c r="C51622" s="88"/>
      <c r="D51622" s="88"/>
      <c r="E51622" s="88"/>
      <c r="F51622" s="88"/>
      <c r="G51622" s="88"/>
      <c r="H51622" s="88"/>
      <c r="I51622" s="88"/>
      <c r="J51622" s="88"/>
      <c r="K51622" s="88"/>
    </row>
    <row r="51623" spans="2:11" ht="12" hidden="1" customHeight="1" x14ac:dyDescent="0.2">
      <c r="B51623" s="88"/>
      <c r="C51623" s="88"/>
      <c r="D51623" s="88"/>
      <c r="E51623" s="88"/>
      <c r="F51623" s="88"/>
      <c r="G51623" s="88"/>
      <c r="H51623" s="88"/>
      <c r="I51623" s="88"/>
      <c r="J51623" s="88"/>
      <c r="K51623" s="88"/>
    </row>
    <row r="51624" spans="2:11" ht="12" hidden="1" customHeight="1" x14ac:dyDescent="0.2">
      <c r="B51624" s="88"/>
      <c r="C51624" s="88"/>
      <c r="D51624" s="88"/>
      <c r="E51624" s="88"/>
      <c r="F51624" s="88"/>
      <c r="G51624" s="88"/>
      <c r="H51624" s="88"/>
      <c r="I51624" s="88"/>
      <c r="J51624" s="88"/>
      <c r="K51624" s="88"/>
    </row>
    <row r="51625" spans="2:11" ht="12" hidden="1" customHeight="1" x14ac:dyDescent="0.2">
      <c r="B51625" s="88"/>
      <c r="C51625" s="88"/>
      <c r="D51625" s="88"/>
      <c r="E51625" s="88"/>
      <c r="F51625" s="88"/>
      <c r="G51625" s="88"/>
      <c r="H51625" s="88"/>
      <c r="I51625" s="88"/>
      <c r="J51625" s="88"/>
      <c r="K51625" s="88"/>
    </row>
    <row r="51626" spans="2:11" ht="12" hidden="1" customHeight="1" x14ac:dyDescent="0.2">
      <c r="B51626" s="88"/>
      <c r="C51626" s="88"/>
      <c r="D51626" s="88"/>
      <c r="E51626" s="88"/>
      <c r="F51626" s="88"/>
      <c r="G51626" s="88"/>
      <c r="H51626" s="88"/>
      <c r="I51626" s="88"/>
      <c r="J51626" s="88"/>
      <c r="K51626" s="88"/>
    </row>
    <row r="51627" spans="2:11" ht="12" hidden="1" customHeight="1" x14ac:dyDescent="0.2">
      <c r="B51627" s="88"/>
      <c r="C51627" s="88"/>
      <c r="D51627" s="88"/>
      <c r="E51627" s="88"/>
      <c r="F51627" s="88"/>
      <c r="G51627" s="88"/>
      <c r="H51627" s="88"/>
      <c r="I51627" s="88"/>
      <c r="J51627" s="88"/>
      <c r="K51627" s="88"/>
    </row>
    <row r="51628" spans="2:11" ht="12" hidden="1" customHeight="1" x14ac:dyDescent="0.2">
      <c r="B51628" s="88"/>
      <c r="C51628" s="88"/>
      <c r="D51628" s="88"/>
      <c r="E51628" s="88"/>
      <c r="F51628" s="88"/>
      <c r="G51628" s="88"/>
      <c r="H51628" s="88"/>
      <c r="I51628" s="88"/>
      <c r="J51628" s="88"/>
      <c r="K51628" s="88"/>
    </row>
    <row r="51629" spans="2:11" ht="12" hidden="1" customHeight="1" x14ac:dyDescent="0.2">
      <c r="B51629" s="88"/>
      <c r="C51629" s="88"/>
      <c r="D51629" s="88"/>
      <c r="E51629" s="88"/>
      <c r="F51629" s="88"/>
      <c r="G51629" s="88"/>
      <c r="H51629" s="88"/>
      <c r="I51629" s="88"/>
      <c r="J51629" s="88"/>
      <c r="K51629" s="88"/>
    </row>
    <row r="51630" spans="2:11" ht="12" hidden="1" customHeight="1" x14ac:dyDescent="0.2">
      <c r="B51630" s="88"/>
      <c r="C51630" s="88"/>
      <c r="D51630" s="88"/>
      <c r="E51630" s="88"/>
      <c r="F51630" s="88"/>
      <c r="G51630" s="88"/>
      <c r="H51630" s="88"/>
      <c r="I51630" s="88"/>
      <c r="J51630" s="88"/>
      <c r="K51630" s="88"/>
    </row>
    <row r="51631" spans="2:11" ht="12" hidden="1" customHeight="1" x14ac:dyDescent="0.2">
      <c r="B51631" s="88"/>
      <c r="C51631" s="88"/>
      <c r="D51631" s="88"/>
      <c r="E51631" s="88"/>
      <c r="F51631" s="88"/>
      <c r="G51631" s="88"/>
      <c r="H51631" s="88"/>
      <c r="I51631" s="88"/>
      <c r="J51631" s="88"/>
      <c r="K51631" s="88"/>
    </row>
    <row r="51632" spans="2:11" ht="12" hidden="1" customHeight="1" x14ac:dyDescent="0.2">
      <c r="B51632" s="88"/>
      <c r="C51632" s="88"/>
      <c r="D51632" s="88"/>
      <c r="E51632" s="88"/>
      <c r="F51632" s="88"/>
      <c r="G51632" s="88"/>
      <c r="H51632" s="88"/>
      <c r="I51632" s="88"/>
      <c r="J51632" s="88"/>
      <c r="K51632" s="88"/>
    </row>
    <row r="51633" spans="2:11" ht="12" hidden="1" customHeight="1" x14ac:dyDescent="0.2">
      <c r="B51633" s="88"/>
      <c r="C51633" s="88"/>
      <c r="D51633" s="88"/>
      <c r="E51633" s="88"/>
      <c r="F51633" s="88"/>
      <c r="G51633" s="88"/>
      <c r="H51633" s="88"/>
      <c r="I51633" s="88"/>
      <c r="J51633" s="88"/>
      <c r="K51633" s="88"/>
    </row>
    <row r="51634" spans="2:11" ht="12" hidden="1" customHeight="1" x14ac:dyDescent="0.2">
      <c r="B51634" s="88"/>
      <c r="C51634" s="88"/>
      <c r="D51634" s="88"/>
      <c r="E51634" s="88"/>
      <c r="F51634" s="88"/>
      <c r="G51634" s="88"/>
      <c r="H51634" s="88"/>
      <c r="I51634" s="88"/>
      <c r="J51634" s="88"/>
      <c r="K51634" s="88"/>
    </row>
    <row r="51635" spans="2:11" ht="12" hidden="1" customHeight="1" x14ac:dyDescent="0.2">
      <c r="B51635" s="88"/>
      <c r="C51635" s="88"/>
      <c r="D51635" s="88"/>
      <c r="E51635" s="88"/>
      <c r="F51635" s="88"/>
      <c r="G51635" s="88"/>
      <c r="H51635" s="88"/>
      <c r="I51635" s="88"/>
      <c r="J51635" s="88"/>
      <c r="K51635" s="88"/>
    </row>
    <row r="51636" spans="2:11" ht="12" hidden="1" customHeight="1" x14ac:dyDescent="0.2">
      <c r="B51636" s="88"/>
      <c r="C51636" s="88"/>
      <c r="D51636" s="88"/>
      <c r="E51636" s="88"/>
      <c r="F51636" s="88"/>
      <c r="G51636" s="88"/>
      <c r="H51636" s="88"/>
      <c r="I51636" s="88"/>
      <c r="J51636" s="88"/>
      <c r="K51636" s="88"/>
    </row>
    <row r="51637" spans="2:11" ht="12" hidden="1" customHeight="1" x14ac:dyDescent="0.2">
      <c r="B51637" s="88"/>
      <c r="C51637" s="88"/>
      <c r="D51637" s="88"/>
      <c r="E51637" s="88"/>
      <c r="F51637" s="88"/>
      <c r="G51637" s="88"/>
      <c r="H51637" s="88"/>
      <c r="I51637" s="88"/>
      <c r="J51637" s="88"/>
      <c r="K51637" s="88"/>
    </row>
    <row r="51638" spans="2:11" ht="12" hidden="1" customHeight="1" x14ac:dyDescent="0.2">
      <c r="B51638" s="88"/>
      <c r="C51638" s="88"/>
      <c r="D51638" s="88"/>
      <c r="E51638" s="88"/>
      <c r="F51638" s="88"/>
      <c r="G51638" s="88"/>
      <c r="H51638" s="88"/>
      <c r="I51638" s="88"/>
      <c r="J51638" s="88"/>
      <c r="K51638" s="88"/>
    </row>
    <row r="51639" spans="2:11" ht="12" hidden="1" customHeight="1" x14ac:dyDescent="0.2">
      <c r="B51639" s="88"/>
      <c r="C51639" s="88"/>
      <c r="D51639" s="88"/>
      <c r="E51639" s="88"/>
      <c r="F51639" s="88"/>
      <c r="G51639" s="88"/>
      <c r="H51639" s="88"/>
      <c r="I51639" s="88"/>
      <c r="J51639" s="88"/>
      <c r="K51639" s="88"/>
    </row>
    <row r="51640" spans="2:11" ht="12" hidden="1" customHeight="1" x14ac:dyDescent="0.2">
      <c r="B51640" s="88"/>
      <c r="C51640" s="88"/>
      <c r="D51640" s="88"/>
      <c r="E51640" s="88"/>
      <c r="F51640" s="88"/>
      <c r="G51640" s="88"/>
      <c r="H51640" s="88"/>
      <c r="I51640" s="88"/>
      <c r="J51640" s="88"/>
      <c r="K51640" s="88"/>
    </row>
    <row r="51641" spans="2:11" ht="12" hidden="1" customHeight="1" x14ac:dyDescent="0.2">
      <c r="B51641" s="88"/>
      <c r="C51641" s="88"/>
      <c r="D51641" s="88"/>
      <c r="E51641" s="88"/>
      <c r="F51641" s="88"/>
      <c r="G51641" s="88"/>
      <c r="H51641" s="88"/>
      <c r="I51641" s="88"/>
      <c r="J51641" s="88"/>
      <c r="K51641" s="88"/>
    </row>
    <row r="51642" spans="2:11" ht="12" hidden="1" customHeight="1" x14ac:dyDescent="0.2">
      <c r="B51642" s="88"/>
      <c r="C51642" s="88"/>
      <c r="D51642" s="88"/>
      <c r="E51642" s="88"/>
      <c r="F51642" s="88"/>
      <c r="G51642" s="88"/>
      <c r="H51642" s="88"/>
      <c r="I51642" s="88"/>
      <c r="J51642" s="88"/>
      <c r="K51642" s="88"/>
    </row>
    <row r="51643" spans="2:11" ht="12" hidden="1" customHeight="1" x14ac:dyDescent="0.2">
      <c r="B51643" s="88"/>
      <c r="C51643" s="88"/>
      <c r="D51643" s="88"/>
      <c r="E51643" s="88"/>
      <c r="F51643" s="88"/>
      <c r="G51643" s="88"/>
      <c r="H51643" s="88"/>
      <c r="I51643" s="88"/>
      <c r="J51643" s="88"/>
      <c r="K51643" s="88"/>
    </row>
    <row r="51644" spans="2:11" ht="12" hidden="1" customHeight="1" x14ac:dyDescent="0.2">
      <c r="B51644" s="88"/>
      <c r="C51644" s="88"/>
      <c r="D51644" s="88"/>
      <c r="E51644" s="88"/>
      <c r="F51644" s="88"/>
      <c r="G51644" s="88"/>
      <c r="H51644" s="88"/>
      <c r="I51644" s="88"/>
      <c r="J51644" s="88"/>
      <c r="K51644" s="88"/>
    </row>
    <row r="51645" spans="2:11" ht="12" hidden="1" customHeight="1" x14ac:dyDescent="0.2">
      <c r="B51645" s="88"/>
      <c r="C51645" s="88"/>
      <c r="D51645" s="88"/>
      <c r="E51645" s="88"/>
      <c r="F51645" s="88"/>
      <c r="G51645" s="88"/>
      <c r="H51645" s="88"/>
      <c r="I51645" s="88"/>
      <c r="J51645" s="88"/>
      <c r="K51645" s="88"/>
    </row>
    <row r="51646" spans="2:11" ht="12" hidden="1" customHeight="1" x14ac:dyDescent="0.2">
      <c r="B51646" s="88"/>
      <c r="C51646" s="88"/>
      <c r="D51646" s="88"/>
      <c r="E51646" s="88"/>
      <c r="F51646" s="88"/>
      <c r="G51646" s="88"/>
      <c r="H51646" s="88"/>
      <c r="I51646" s="88"/>
      <c r="J51646" s="88"/>
      <c r="K51646" s="88"/>
    </row>
    <row r="51647" spans="2:11" ht="12" hidden="1" customHeight="1" x14ac:dyDescent="0.2">
      <c r="B51647" s="88"/>
      <c r="C51647" s="88"/>
      <c r="D51647" s="88"/>
      <c r="E51647" s="88"/>
      <c r="F51647" s="88"/>
      <c r="G51647" s="88"/>
      <c r="H51647" s="88"/>
      <c r="I51647" s="88"/>
      <c r="J51647" s="88"/>
      <c r="K51647" s="88"/>
    </row>
    <row r="51648" spans="2:11" ht="12" hidden="1" customHeight="1" x14ac:dyDescent="0.2">
      <c r="B51648" s="88"/>
      <c r="C51648" s="88"/>
      <c r="D51648" s="88"/>
      <c r="E51648" s="88"/>
      <c r="F51648" s="88"/>
      <c r="G51648" s="88"/>
      <c r="H51648" s="88"/>
      <c r="I51648" s="88"/>
      <c r="J51648" s="88"/>
      <c r="K51648" s="88"/>
    </row>
    <row r="51649" spans="2:11" ht="12" hidden="1" customHeight="1" x14ac:dyDescent="0.2">
      <c r="B51649" s="88"/>
      <c r="C51649" s="88"/>
      <c r="D51649" s="88"/>
      <c r="E51649" s="88"/>
      <c r="F51649" s="88"/>
      <c r="G51649" s="88"/>
      <c r="H51649" s="88"/>
      <c r="I51649" s="88"/>
      <c r="J51649" s="88"/>
      <c r="K51649" s="88"/>
    </row>
    <row r="51650" spans="2:11" ht="12" hidden="1" customHeight="1" x14ac:dyDescent="0.2">
      <c r="B51650" s="88"/>
      <c r="C51650" s="88"/>
      <c r="D51650" s="88"/>
      <c r="E51650" s="88"/>
      <c r="F51650" s="88"/>
      <c r="G51650" s="88"/>
      <c r="H51650" s="88"/>
      <c r="I51650" s="88"/>
      <c r="J51650" s="88"/>
      <c r="K51650" s="88"/>
    </row>
    <row r="51651" spans="2:11" ht="12" hidden="1" customHeight="1" x14ac:dyDescent="0.2">
      <c r="B51651" s="88"/>
      <c r="C51651" s="88"/>
      <c r="D51651" s="88"/>
      <c r="E51651" s="88"/>
      <c r="F51651" s="88"/>
      <c r="G51651" s="88"/>
      <c r="H51651" s="88"/>
      <c r="I51651" s="88"/>
      <c r="J51651" s="88"/>
      <c r="K51651" s="88"/>
    </row>
    <row r="51652" spans="2:11" ht="12" hidden="1" customHeight="1" x14ac:dyDescent="0.2">
      <c r="B51652" s="88"/>
      <c r="C51652" s="88"/>
      <c r="D51652" s="88"/>
      <c r="E51652" s="88"/>
      <c r="F51652" s="88"/>
      <c r="G51652" s="88"/>
      <c r="H51652" s="88"/>
      <c r="I51652" s="88"/>
      <c r="J51652" s="88"/>
      <c r="K51652" s="88"/>
    </row>
    <row r="51653" spans="2:11" ht="12" hidden="1" customHeight="1" x14ac:dyDescent="0.2">
      <c r="B51653" s="88"/>
      <c r="C51653" s="88"/>
      <c r="D51653" s="88"/>
      <c r="E51653" s="88"/>
      <c r="F51653" s="88"/>
      <c r="G51653" s="88"/>
      <c r="H51653" s="88"/>
      <c r="I51653" s="88"/>
      <c r="J51653" s="88"/>
      <c r="K51653" s="88"/>
    </row>
    <row r="51654" spans="2:11" ht="12" hidden="1" customHeight="1" x14ac:dyDescent="0.2">
      <c r="B51654" s="88"/>
      <c r="C51654" s="88"/>
      <c r="D51654" s="88"/>
      <c r="E51654" s="88"/>
      <c r="F51654" s="88"/>
      <c r="G51654" s="88"/>
      <c r="H51654" s="88"/>
      <c r="I51654" s="88"/>
      <c r="J51654" s="88"/>
      <c r="K51654" s="88"/>
    </row>
    <row r="51655" spans="2:11" ht="12" hidden="1" customHeight="1" x14ac:dyDescent="0.2">
      <c r="B51655" s="88"/>
      <c r="C51655" s="88"/>
      <c r="D51655" s="88"/>
      <c r="E51655" s="88"/>
      <c r="F51655" s="88"/>
      <c r="G51655" s="88"/>
      <c r="H51655" s="88"/>
      <c r="I51655" s="88"/>
      <c r="J51655" s="88"/>
      <c r="K51655" s="88"/>
    </row>
    <row r="51656" spans="2:11" ht="12" hidden="1" customHeight="1" x14ac:dyDescent="0.2">
      <c r="B51656" s="88"/>
      <c r="C51656" s="88"/>
      <c r="D51656" s="88"/>
      <c r="E51656" s="88"/>
      <c r="F51656" s="88"/>
      <c r="G51656" s="88"/>
      <c r="H51656" s="88"/>
      <c r="I51656" s="88"/>
      <c r="J51656" s="88"/>
      <c r="K51656" s="88"/>
    </row>
    <row r="51657" spans="2:11" ht="12" hidden="1" customHeight="1" x14ac:dyDescent="0.2">
      <c r="B51657" s="88"/>
      <c r="C51657" s="88"/>
      <c r="D51657" s="88"/>
      <c r="E51657" s="88"/>
      <c r="F51657" s="88"/>
      <c r="G51657" s="88"/>
      <c r="H51657" s="88"/>
      <c r="I51657" s="88"/>
      <c r="J51657" s="88"/>
      <c r="K51657" s="88"/>
    </row>
    <row r="51658" spans="2:11" ht="12" hidden="1" customHeight="1" x14ac:dyDescent="0.2">
      <c r="B51658" s="88"/>
      <c r="C51658" s="88"/>
      <c r="D51658" s="88"/>
      <c r="E51658" s="88"/>
      <c r="F51658" s="88"/>
      <c r="G51658" s="88"/>
      <c r="H51658" s="88"/>
      <c r="I51658" s="88"/>
      <c r="J51658" s="88"/>
      <c r="K51658" s="88"/>
    </row>
    <row r="51659" spans="2:11" ht="12" hidden="1" customHeight="1" x14ac:dyDescent="0.2">
      <c r="B51659" s="88"/>
      <c r="C51659" s="88"/>
      <c r="D51659" s="88"/>
      <c r="E51659" s="88"/>
      <c r="F51659" s="88"/>
      <c r="G51659" s="88"/>
      <c r="H51659" s="88"/>
      <c r="I51659" s="88"/>
      <c r="J51659" s="88"/>
      <c r="K51659" s="88"/>
    </row>
    <row r="51660" spans="2:11" ht="12" hidden="1" customHeight="1" x14ac:dyDescent="0.2">
      <c r="B51660" s="88"/>
      <c r="C51660" s="88"/>
      <c r="D51660" s="88"/>
      <c r="E51660" s="88"/>
      <c r="F51660" s="88"/>
      <c r="G51660" s="88"/>
      <c r="H51660" s="88"/>
      <c r="I51660" s="88"/>
      <c r="J51660" s="88"/>
      <c r="K51660" s="88"/>
    </row>
    <row r="51661" spans="2:11" ht="12" hidden="1" customHeight="1" x14ac:dyDescent="0.2">
      <c r="B51661" s="88"/>
      <c r="C51661" s="88"/>
      <c r="D51661" s="88"/>
      <c r="E51661" s="88"/>
      <c r="F51661" s="88"/>
      <c r="G51661" s="88"/>
      <c r="H51661" s="88"/>
      <c r="I51661" s="88"/>
      <c r="J51661" s="88"/>
      <c r="K51661" s="88"/>
    </row>
    <row r="51662" spans="2:11" ht="12" hidden="1" customHeight="1" x14ac:dyDescent="0.2">
      <c r="B51662" s="88"/>
      <c r="C51662" s="88"/>
      <c r="D51662" s="88"/>
      <c r="E51662" s="88"/>
      <c r="F51662" s="88"/>
      <c r="G51662" s="88"/>
      <c r="H51662" s="88"/>
      <c r="I51662" s="88"/>
      <c r="J51662" s="88"/>
      <c r="K51662" s="88"/>
    </row>
    <row r="51663" spans="2:11" ht="12" hidden="1" customHeight="1" x14ac:dyDescent="0.2">
      <c r="B51663" s="88"/>
      <c r="C51663" s="88"/>
      <c r="D51663" s="88"/>
      <c r="E51663" s="88"/>
      <c r="F51663" s="88"/>
      <c r="G51663" s="88"/>
      <c r="H51663" s="88"/>
      <c r="I51663" s="88"/>
      <c r="J51663" s="88"/>
      <c r="K51663" s="88"/>
    </row>
    <row r="51664" spans="2:11" ht="12" hidden="1" customHeight="1" x14ac:dyDescent="0.2">
      <c r="B51664" s="88"/>
      <c r="C51664" s="88"/>
      <c r="D51664" s="88"/>
      <c r="E51664" s="88"/>
      <c r="F51664" s="88"/>
      <c r="G51664" s="88"/>
      <c r="H51664" s="88"/>
      <c r="I51664" s="88"/>
      <c r="J51664" s="88"/>
      <c r="K51664" s="88"/>
    </row>
    <row r="51665" spans="2:11" ht="12" hidden="1" customHeight="1" x14ac:dyDescent="0.2">
      <c r="B51665" s="88"/>
      <c r="C51665" s="88"/>
      <c r="D51665" s="88"/>
      <c r="E51665" s="88"/>
      <c r="F51665" s="88"/>
      <c r="G51665" s="88"/>
      <c r="H51665" s="88"/>
      <c r="I51665" s="88"/>
      <c r="J51665" s="88"/>
      <c r="K51665" s="88"/>
    </row>
    <row r="51666" spans="2:11" ht="12" hidden="1" customHeight="1" x14ac:dyDescent="0.2">
      <c r="B51666" s="88"/>
      <c r="C51666" s="88"/>
      <c r="D51666" s="88"/>
      <c r="E51666" s="88"/>
      <c r="F51666" s="88"/>
      <c r="G51666" s="88"/>
      <c r="H51666" s="88"/>
      <c r="I51666" s="88"/>
      <c r="J51666" s="88"/>
      <c r="K51666" s="88"/>
    </row>
    <row r="51667" spans="2:11" ht="12" hidden="1" customHeight="1" x14ac:dyDescent="0.2">
      <c r="B51667" s="88"/>
      <c r="C51667" s="88"/>
      <c r="D51667" s="88"/>
      <c r="E51667" s="88"/>
      <c r="F51667" s="88"/>
      <c r="G51667" s="88"/>
      <c r="H51667" s="88"/>
      <c r="I51667" s="88"/>
      <c r="J51667" s="88"/>
      <c r="K51667" s="88"/>
    </row>
    <row r="51668" spans="2:11" ht="12" hidden="1" customHeight="1" x14ac:dyDescent="0.2">
      <c r="B51668" s="88"/>
      <c r="C51668" s="88"/>
      <c r="D51668" s="88"/>
      <c r="E51668" s="88"/>
      <c r="F51668" s="88"/>
      <c r="G51668" s="88"/>
      <c r="H51668" s="88"/>
      <c r="I51668" s="88"/>
      <c r="J51668" s="88"/>
      <c r="K51668" s="88"/>
    </row>
    <row r="51669" spans="2:11" ht="12" hidden="1" customHeight="1" x14ac:dyDescent="0.2">
      <c r="B51669" s="88"/>
      <c r="C51669" s="88"/>
      <c r="D51669" s="88"/>
      <c r="E51669" s="88"/>
      <c r="F51669" s="88"/>
      <c r="G51669" s="88"/>
      <c r="H51669" s="88"/>
      <c r="I51669" s="88"/>
      <c r="J51669" s="88"/>
      <c r="K51669" s="88"/>
    </row>
    <row r="51670" spans="2:11" ht="12" hidden="1" customHeight="1" x14ac:dyDescent="0.2">
      <c r="B51670" s="88"/>
      <c r="C51670" s="88"/>
      <c r="D51670" s="88"/>
      <c r="E51670" s="88"/>
      <c r="F51670" s="88"/>
      <c r="G51670" s="88"/>
      <c r="H51670" s="88"/>
      <c r="I51670" s="88"/>
      <c r="J51670" s="88"/>
      <c r="K51670" s="88"/>
    </row>
    <row r="51671" spans="2:11" ht="12" hidden="1" customHeight="1" x14ac:dyDescent="0.2">
      <c r="B51671" s="88"/>
      <c r="C51671" s="88"/>
      <c r="D51671" s="88"/>
      <c r="E51671" s="88"/>
      <c r="F51671" s="88"/>
      <c r="G51671" s="88"/>
      <c r="H51671" s="88"/>
      <c r="I51671" s="88"/>
      <c r="J51671" s="88"/>
      <c r="K51671" s="88"/>
    </row>
    <row r="51672" spans="2:11" ht="12" hidden="1" customHeight="1" x14ac:dyDescent="0.2">
      <c r="B51672" s="88"/>
      <c r="C51672" s="88"/>
      <c r="D51672" s="88"/>
      <c r="E51672" s="88"/>
      <c r="F51672" s="88"/>
      <c r="G51672" s="88"/>
      <c r="H51672" s="88"/>
      <c r="I51672" s="88"/>
      <c r="J51672" s="88"/>
      <c r="K51672" s="88"/>
    </row>
    <row r="51673" spans="2:11" ht="12" hidden="1" customHeight="1" x14ac:dyDescent="0.2">
      <c r="B51673" s="88"/>
      <c r="C51673" s="88"/>
      <c r="D51673" s="88"/>
      <c r="E51673" s="88"/>
      <c r="F51673" s="88"/>
      <c r="G51673" s="88"/>
      <c r="H51673" s="88"/>
      <c r="I51673" s="88"/>
      <c r="J51673" s="88"/>
      <c r="K51673" s="88"/>
    </row>
    <row r="51674" spans="2:11" ht="12" hidden="1" customHeight="1" x14ac:dyDescent="0.2">
      <c r="B51674" s="88"/>
      <c r="C51674" s="88"/>
      <c r="D51674" s="88"/>
      <c r="E51674" s="88"/>
      <c r="F51674" s="88"/>
      <c r="G51674" s="88"/>
      <c r="H51674" s="88"/>
      <c r="I51674" s="88"/>
      <c r="J51674" s="88"/>
      <c r="K51674" s="88"/>
    </row>
    <row r="51675" spans="2:11" ht="12" hidden="1" customHeight="1" x14ac:dyDescent="0.2">
      <c r="B51675" s="88"/>
      <c r="C51675" s="88"/>
      <c r="D51675" s="88"/>
      <c r="E51675" s="88"/>
      <c r="F51675" s="88"/>
      <c r="G51675" s="88"/>
      <c r="H51675" s="88"/>
      <c r="I51675" s="88"/>
      <c r="J51675" s="88"/>
      <c r="K51675" s="88"/>
    </row>
    <row r="51676" spans="2:11" ht="12" hidden="1" customHeight="1" x14ac:dyDescent="0.2">
      <c r="B51676" s="88"/>
      <c r="C51676" s="88"/>
      <c r="D51676" s="88"/>
      <c r="E51676" s="88"/>
      <c r="F51676" s="88"/>
      <c r="G51676" s="88"/>
      <c r="H51676" s="88"/>
      <c r="I51676" s="88"/>
      <c r="J51676" s="88"/>
      <c r="K51676" s="88"/>
    </row>
    <row r="51677" spans="2:11" ht="12" hidden="1" customHeight="1" x14ac:dyDescent="0.2">
      <c r="B51677" s="88"/>
      <c r="C51677" s="88"/>
      <c r="D51677" s="88"/>
      <c r="E51677" s="88"/>
      <c r="F51677" s="88"/>
      <c r="G51677" s="88"/>
      <c r="H51677" s="88"/>
      <c r="I51677" s="88"/>
      <c r="J51677" s="88"/>
      <c r="K51677" s="88"/>
    </row>
    <row r="51678" spans="2:11" ht="12" hidden="1" customHeight="1" x14ac:dyDescent="0.2">
      <c r="B51678" s="88"/>
      <c r="C51678" s="88"/>
      <c r="D51678" s="88"/>
      <c r="E51678" s="88"/>
      <c r="F51678" s="88"/>
      <c r="G51678" s="88"/>
      <c r="H51678" s="88"/>
      <c r="I51678" s="88"/>
      <c r="J51678" s="88"/>
      <c r="K51678" s="88"/>
    </row>
    <row r="51679" spans="2:11" ht="12" hidden="1" customHeight="1" x14ac:dyDescent="0.2">
      <c r="B51679" s="88"/>
      <c r="C51679" s="88"/>
      <c r="D51679" s="88"/>
      <c r="E51679" s="88"/>
      <c r="F51679" s="88"/>
      <c r="G51679" s="88"/>
      <c r="H51679" s="88"/>
      <c r="I51679" s="88"/>
      <c r="J51679" s="88"/>
      <c r="K51679" s="88"/>
    </row>
    <row r="51680" spans="2:11" ht="12" hidden="1" customHeight="1" x14ac:dyDescent="0.2">
      <c r="B51680" s="88"/>
      <c r="C51680" s="88"/>
      <c r="D51680" s="88"/>
      <c r="E51680" s="88"/>
      <c r="F51680" s="88"/>
      <c r="G51680" s="88"/>
      <c r="H51680" s="88"/>
      <c r="I51680" s="88"/>
      <c r="J51680" s="88"/>
      <c r="K51680" s="88"/>
    </row>
    <row r="51681" spans="2:11" ht="12" hidden="1" customHeight="1" x14ac:dyDescent="0.2">
      <c r="B51681" s="88"/>
      <c r="C51681" s="88"/>
      <c r="D51681" s="88"/>
      <c r="E51681" s="88"/>
      <c r="F51681" s="88"/>
      <c r="G51681" s="88"/>
      <c r="H51681" s="88"/>
      <c r="I51681" s="88"/>
      <c r="J51681" s="88"/>
      <c r="K51681" s="88"/>
    </row>
    <row r="51682" spans="2:11" ht="12" hidden="1" customHeight="1" x14ac:dyDescent="0.2">
      <c r="B51682" s="88"/>
      <c r="C51682" s="88"/>
      <c r="D51682" s="88"/>
      <c r="E51682" s="88"/>
      <c r="F51682" s="88"/>
      <c r="G51682" s="88"/>
      <c r="H51682" s="88"/>
      <c r="I51682" s="88"/>
      <c r="J51682" s="88"/>
      <c r="K51682" s="88"/>
    </row>
    <row r="51683" spans="2:11" ht="12" hidden="1" customHeight="1" x14ac:dyDescent="0.2">
      <c r="B51683" s="88"/>
      <c r="C51683" s="88"/>
      <c r="D51683" s="88"/>
      <c r="E51683" s="88"/>
      <c r="F51683" s="88"/>
      <c r="G51683" s="88"/>
      <c r="H51683" s="88"/>
      <c r="I51683" s="88"/>
      <c r="J51683" s="88"/>
      <c r="K51683" s="88"/>
    </row>
    <row r="51684" spans="2:11" ht="12" hidden="1" customHeight="1" x14ac:dyDescent="0.2">
      <c r="B51684" s="88"/>
      <c r="C51684" s="88"/>
      <c r="D51684" s="88"/>
      <c r="E51684" s="88"/>
      <c r="F51684" s="88"/>
      <c r="G51684" s="88"/>
      <c r="H51684" s="88"/>
      <c r="I51684" s="88"/>
      <c r="J51684" s="88"/>
      <c r="K51684" s="88"/>
    </row>
    <row r="51685" spans="2:11" ht="12" hidden="1" customHeight="1" x14ac:dyDescent="0.2">
      <c r="B51685" s="88"/>
      <c r="C51685" s="88"/>
      <c r="D51685" s="88"/>
      <c r="E51685" s="88"/>
      <c r="F51685" s="88"/>
      <c r="G51685" s="88"/>
      <c r="H51685" s="88"/>
      <c r="I51685" s="88"/>
      <c r="J51685" s="88"/>
      <c r="K51685" s="88"/>
    </row>
    <row r="51686" spans="2:11" ht="12" hidden="1" customHeight="1" x14ac:dyDescent="0.2">
      <c r="B51686" s="88"/>
      <c r="C51686" s="88"/>
      <c r="D51686" s="88"/>
      <c r="E51686" s="88"/>
      <c r="F51686" s="88"/>
      <c r="G51686" s="88"/>
      <c r="H51686" s="88"/>
      <c r="I51686" s="88"/>
      <c r="J51686" s="88"/>
      <c r="K51686" s="88"/>
    </row>
    <row r="51687" spans="2:11" ht="12" hidden="1" customHeight="1" x14ac:dyDescent="0.2">
      <c r="B51687" s="88"/>
      <c r="C51687" s="88"/>
      <c r="D51687" s="88"/>
      <c r="E51687" s="88"/>
      <c r="F51687" s="88"/>
      <c r="G51687" s="88"/>
      <c r="H51687" s="88"/>
      <c r="I51687" s="88"/>
      <c r="J51687" s="88"/>
      <c r="K51687" s="88"/>
    </row>
    <row r="51688" spans="2:11" ht="12" hidden="1" customHeight="1" x14ac:dyDescent="0.2">
      <c r="B51688" s="88"/>
      <c r="C51688" s="88"/>
      <c r="D51688" s="88"/>
      <c r="E51688" s="88"/>
      <c r="F51688" s="88"/>
      <c r="G51688" s="88"/>
      <c r="H51688" s="88"/>
      <c r="I51688" s="88"/>
      <c r="J51688" s="88"/>
      <c r="K51688" s="88"/>
    </row>
    <row r="51689" spans="2:11" ht="12" hidden="1" customHeight="1" x14ac:dyDescent="0.2">
      <c r="B51689" s="88"/>
      <c r="C51689" s="88"/>
      <c r="D51689" s="88"/>
      <c r="E51689" s="88"/>
      <c r="F51689" s="88"/>
      <c r="G51689" s="88"/>
      <c r="H51689" s="88"/>
      <c r="I51689" s="88"/>
      <c r="J51689" s="88"/>
      <c r="K51689" s="88"/>
    </row>
    <row r="51690" spans="2:11" ht="12" hidden="1" customHeight="1" x14ac:dyDescent="0.2">
      <c r="B51690" s="88"/>
      <c r="C51690" s="88"/>
      <c r="D51690" s="88"/>
      <c r="E51690" s="88"/>
      <c r="F51690" s="88"/>
      <c r="G51690" s="88"/>
      <c r="H51690" s="88"/>
      <c r="I51690" s="88"/>
      <c r="J51690" s="88"/>
      <c r="K51690" s="88"/>
    </row>
    <row r="51691" spans="2:11" ht="12" hidden="1" customHeight="1" x14ac:dyDescent="0.2">
      <c r="B51691" s="88"/>
      <c r="C51691" s="88"/>
      <c r="D51691" s="88"/>
      <c r="E51691" s="88"/>
      <c r="F51691" s="88"/>
      <c r="G51691" s="88"/>
      <c r="H51691" s="88"/>
      <c r="I51691" s="88"/>
      <c r="J51691" s="88"/>
      <c r="K51691" s="88"/>
    </row>
    <row r="51692" spans="2:11" ht="12" hidden="1" customHeight="1" x14ac:dyDescent="0.2">
      <c r="B51692" s="88"/>
      <c r="C51692" s="88"/>
      <c r="D51692" s="88"/>
      <c r="E51692" s="88"/>
      <c r="F51692" s="88"/>
      <c r="G51692" s="88"/>
      <c r="H51692" s="88"/>
      <c r="I51692" s="88"/>
      <c r="J51692" s="88"/>
      <c r="K51692" s="88"/>
    </row>
    <row r="51693" spans="2:11" ht="12" hidden="1" customHeight="1" x14ac:dyDescent="0.2">
      <c r="B51693" s="88"/>
      <c r="C51693" s="88"/>
      <c r="D51693" s="88"/>
      <c r="E51693" s="88"/>
      <c r="F51693" s="88"/>
      <c r="G51693" s="88"/>
      <c r="H51693" s="88"/>
      <c r="I51693" s="88"/>
      <c r="J51693" s="88"/>
      <c r="K51693" s="88"/>
    </row>
    <row r="51694" spans="2:11" ht="12" hidden="1" customHeight="1" x14ac:dyDescent="0.2">
      <c r="B51694" s="88"/>
      <c r="C51694" s="88"/>
      <c r="D51694" s="88"/>
      <c r="E51694" s="88"/>
      <c r="F51694" s="88"/>
      <c r="G51694" s="88"/>
      <c r="H51694" s="88"/>
      <c r="I51694" s="88"/>
      <c r="J51694" s="88"/>
      <c r="K51694" s="88"/>
    </row>
    <row r="51695" spans="2:11" ht="12" hidden="1" customHeight="1" x14ac:dyDescent="0.2">
      <c r="B51695" s="88"/>
      <c r="C51695" s="88"/>
      <c r="D51695" s="88"/>
      <c r="E51695" s="88"/>
      <c r="F51695" s="88"/>
      <c r="G51695" s="88"/>
      <c r="H51695" s="88"/>
      <c r="I51695" s="88"/>
      <c r="J51695" s="88"/>
      <c r="K51695" s="88"/>
    </row>
    <row r="51696" spans="2:11" ht="12" hidden="1" customHeight="1" x14ac:dyDescent="0.2">
      <c r="B51696" s="88"/>
      <c r="C51696" s="88"/>
      <c r="D51696" s="88"/>
      <c r="E51696" s="88"/>
      <c r="F51696" s="88"/>
      <c r="G51696" s="88"/>
      <c r="H51696" s="88"/>
      <c r="I51696" s="88"/>
      <c r="J51696" s="88"/>
      <c r="K51696" s="88"/>
    </row>
    <row r="51697" spans="2:11" ht="12" hidden="1" customHeight="1" x14ac:dyDescent="0.2">
      <c r="B51697" s="88"/>
      <c r="C51697" s="88"/>
      <c r="D51697" s="88"/>
      <c r="E51697" s="88"/>
      <c r="F51697" s="88"/>
      <c r="G51697" s="88"/>
      <c r="H51697" s="88"/>
      <c r="I51697" s="88"/>
      <c r="J51697" s="88"/>
      <c r="K51697" s="88"/>
    </row>
    <row r="51698" spans="2:11" ht="12" hidden="1" customHeight="1" x14ac:dyDescent="0.2">
      <c r="B51698" s="88"/>
      <c r="C51698" s="88"/>
      <c r="D51698" s="88"/>
      <c r="E51698" s="88"/>
      <c r="F51698" s="88"/>
      <c r="G51698" s="88"/>
      <c r="H51698" s="88"/>
      <c r="I51698" s="88"/>
      <c r="J51698" s="88"/>
      <c r="K51698" s="88"/>
    </row>
    <row r="51699" spans="2:11" ht="12" hidden="1" customHeight="1" x14ac:dyDescent="0.2">
      <c r="B51699" s="88"/>
      <c r="C51699" s="88"/>
      <c r="D51699" s="88"/>
      <c r="E51699" s="88"/>
      <c r="F51699" s="88"/>
      <c r="G51699" s="88"/>
      <c r="H51699" s="88"/>
      <c r="I51699" s="88"/>
      <c r="J51699" s="88"/>
      <c r="K51699" s="88"/>
    </row>
    <row r="51700" spans="2:11" ht="12" hidden="1" customHeight="1" x14ac:dyDescent="0.2">
      <c r="B51700" s="88"/>
      <c r="C51700" s="88"/>
      <c r="D51700" s="88"/>
      <c r="E51700" s="88"/>
      <c r="F51700" s="88"/>
      <c r="G51700" s="88"/>
      <c r="H51700" s="88"/>
      <c r="I51700" s="88"/>
      <c r="J51700" s="88"/>
      <c r="K51700" s="88"/>
    </row>
    <row r="51701" spans="2:11" ht="12" hidden="1" customHeight="1" x14ac:dyDescent="0.2">
      <c r="B51701" s="88"/>
      <c r="C51701" s="88"/>
      <c r="D51701" s="88"/>
      <c r="E51701" s="88"/>
      <c r="F51701" s="88"/>
      <c r="G51701" s="88"/>
      <c r="H51701" s="88"/>
      <c r="I51701" s="88"/>
      <c r="J51701" s="88"/>
      <c r="K51701" s="88"/>
    </row>
    <row r="51702" spans="2:11" ht="12" hidden="1" customHeight="1" x14ac:dyDescent="0.2">
      <c r="B51702" s="88"/>
      <c r="C51702" s="88"/>
      <c r="D51702" s="88"/>
      <c r="E51702" s="88"/>
      <c r="F51702" s="88"/>
      <c r="G51702" s="88"/>
      <c r="H51702" s="88"/>
      <c r="I51702" s="88"/>
      <c r="J51702" s="88"/>
      <c r="K51702" s="88"/>
    </row>
    <row r="51703" spans="2:11" ht="12" hidden="1" customHeight="1" x14ac:dyDescent="0.2">
      <c r="B51703" s="88"/>
      <c r="C51703" s="88"/>
      <c r="D51703" s="88"/>
      <c r="E51703" s="88"/>
      <c r="F51703" s="88"/>
      <c r="G51703" s="88"/>
      <c r="H51703" s="88"/>
      <c r="I51703" s="88"/>
      <c r="J51703" s="88"/>
      <c r="K51703" s="88"/>
    </row>
    <row r="51704" spans="2:11" ht="12" hidden="1" customHeight="1" x14ac:dyDescent="0.2">
      <c r="B51704" s="88"/>
      <c r="C51704" s="88"/>
      <c r="D51704" s="88"/>
      <c r="E51704" s="88"/>
      <c r="F51704" s="88"/>
      <c r="G51704" s="88"/>
      <c r="H51704" s="88"/>
      <c r="I51704" s="88"/>
      <c r="J51704" s="88"/>
      <c r="K51704" s="88"/>
    </row>
    <row r="51705" spans="2:11" ht="12" hidden="1" customHeight="1" x14ac:dyDescent="0.2">
      <c r="B51705" s="88"/>
      <c r="C51705" s="88"/>
      <c r="D51705" s="88"/>
      <c r="E51705" s="88"/>
      <c r="F51705" s="88"/>
      <c r="G51705" s="88"/>
      <c r="H51705" s="88"/>
      <c r="I51705" s="88"/>
      <c r="J51705" s="88"/>
      <c r="K51705" s="88"/>
    </row>
    <row r="51706" spans="2:11" ht="12" hidden="1" customHeight="1" x14ac:dyDescent="0.2">
      <c r="B51706" s="88"/>
      <c r="C51706" s="88"/>
      <c r="D51706" s="88"/>
      <c r="E51706" s="88"/>
      <c r="F51706" s="88"/>
      <c r="G51706" s="88"/>
      <c r="H51706" s="88"/>
      <c r="I51706" s="88"/>
      <c r="J51706" s="88"/>
      <c r="K51706" s="88"/>
    </row>
    <row r="51707" spans="2:11" ht="12" hidden="1" customHeight="1" x14ac:dyDescent="0.2">
      <c r="B51707" s="88"/>
      <c r="C51707" s="88"/>
      <c r="D51707" s="88"/>
      <c r="E51707" s="88"/>
      <c r="F51707" s="88"/>
      <c r="G51707" s="88"/>
      <c r="H51707" s="88"/>
      <c r="I51707" s="88"/>
      <c r="J51707" s="88"/>
      <c r="K51707" s="88"/>
    </row>
    <row r="51708" spans="2:11" ht="12" hidden="1" customHeight="1" x14ac:dyDescent="0.2">
      <c r="B51708" s="88"/>
      <c r="C51708" s="88"/>
      <c r="D51708" s="88"/>
      <c r="E51708" s="88"/>
      <c r="F51708" s="88"/>
      <c r="G51708" s="88"/>
      <c r="H51708" s="88"/>
      <c r="I51708" s="88"/>
      <c r="J51708" s="88"/>
      <c r="K51708" s="88"/>
    </row>
    <row r="51709" spans="2:11" ht="12" hidden="1" customHeight="1" x14ac:dyDescent="0.2">
      <c r="B51709" s="88"/>
      <c r="C51709" s="88"/>
      <c r="D51709" s="88"/>
      <c r="E51709" s="88"/>
      <c r="F51709" s="88"/>
      <c r="G51709" s="88"/>
      <c r="H51709" s="88"/>
      <c r="I51709" s="88"/>
      <c r="J51709" s="88"/>
      <c r="K51709" s="88"/>
    </row>
    <row r="51710" spans="2:11" ht="12" hidden="1" customHeight="1" x14ac:dyDescent="0.2">
      <c r="B51710" s="88"/>
      <c r="C51710" s="88"/>
      <c r="D51710" s="88"/>
      <c r="E51710" s="88"/>
      <c r="F51710" s="88"/>
      <c r="G51710" s="88"/>
      <c r="H51710" s="88"/>
      <c r="I51710" s="88"/>
      <c r="J51710" s="88"/>
      <c r="K51710" s="88"/>
    </row>
    <row r="51711" spans="2:11" ht="12" hidden="1" customHeight="1" x14ac:dyDescent="0.2">
      <c r="B51711" s="88"/>
      <c r="C51711" s="88"/>
      <c r="D51711" s="88"/>
      <c r="E51711" s="88"/>
      <c r="F51711" s="88"/>
      <c r="G51711" s="88"/>
      <c r="H51711" s="88"/>
      <c r="I51711" s="88"/>
      <c r="J51711" s="88"/>
      <c r="K51711" s="88"/>
    </row>
    <row r="51712" spans="2:11" ht="12" hidden="1" customHeight="1" x14ac:dyDescent="0.2">
      <c r="B51712" s="88"/>
      <c r="C51712" s="88"/>
      <c r="D51712" s="88"/>
      <c r="E51712" s="88"/>
      <c r="F51712" s="88"/>
      <c r="G51712" s="88"/>
      <c r="H51712" s="88"/>
      <c r="I51712" s="88"/>
      <c r="J51712" s="88"/>
      <c r="K51712" s="88"/>
    </row>
    <row r="51713" spans="2:11" ht="12" hidden="1" customHeight="1" x14ac:dyDescent="0.2">
      <c r="B51713" s="88"/>
      <c r="C51713" s="88"/>
      <c r="D51713" s="88"/>
      <c r="E51713" s="88"/>
      <c r="F51713" s="88"/>
      <c r="G51713" s="88"/>
      <c r="H51713" s="88"/>
      <c r="I51713" s="88"/>
      <c r="J51713" s="88"/>
      <c r="K51713" s="88"/>
    </row>
    <row r="51714" spans="2:11" ht="12" hidden="1" customHeight="1" x14ac:dyDescent="0.2">
      <c r="B51714" s="88"/>
      <c r="C51714" s="88"/>
      <c r="D51714" s="88"/>
      <c r="E51714" s="88"/>
      <c r="F51714" s="88"/>
      <c r="G51714" s="88"/>
      <c r="H51714" s="88"/>
      <c r="I51714" s="88"/>
      <c r="J51714" s="88"/>
      <c r="K51714" s="88"/>
    </row>
    <row r="51715" spans="2:11" ht="12" hidden="1" customHeight="1" x14ac:dyDescent="0.2">
      <c r="B51715" s="88"/>
      <c r="C51715" s="88"/>
      <c r="D51715" s="88"/>
      <c r="E51715" s="88"/>
      <c r="F51715" s="88"/>
      <c r="G51715" s="88"/>
      <c r="H51715" s="88"/>
      <c r="I51715" s="88"/>
      <c r="J51715" s="88"/>
      <c r="K51715" s="88"/>
    </row>
    <row r="51716" spans="2:11" ht="12" hidden="1" customHeight="1" x14ac:dyDescent="0.2">
      <c r="B51716" s="88"/>
      <c r="C51716" s="88"/>
      <c r="D51716" s="88"/>
      <c r="E51716" s="88"/>
      <c r="F51716" s="88"/>
      <c r="G51716" s="88"/>
      <c r="H51716" s="88"/>
      <c r="I51716" s="88"/>
      <c r="J51716" s="88"/>
      <c r="K51716" s="88"/>
    </row>
    <row r="51717" spans="2:11" ht="12" hidden="1" customHeight="1" x14ac:dyDescent="0.2">
      <c r="B51717" s="88"/>
      <c r="C51717" s="88"/>
      <c r="D51717" s="88"/>
      <c r="E51717" s="88"/>
      <c r="F51717" s="88"/>
      <c r="G51717" s="88"/>
      <c r="H51717" s="88"/>
      <c r="I51717" s="88"/>
      <c r="J51717" s="88"/>
      <c r="K51717" s="88"/>
    </row>
    <row r="51718" spans="2:11" ht="12" hidden="1" customHeight="1" x14ac:dyDescent="0.2">
      <c r="B51718" s="88"/>
      <c r="C51718" s="88"/>
      <c r="D51718" s="88"/>
      <c r="E51718" s="88"/>
      <c r="F51718" s="88"/>
      <c r="G51718" s="88"/>
      <c r="H51718" s="88"/>
      <c r="I51718" s="88"/>
      <c r="J51718" s="88"/>
      <c r="K51718" s="88"/>
    </row>
    <row r="51719" spans="2:11" ht="12" hidden="1" customHeight="1" x14ac:dyDescent="0.2">
      <c r="B51719" s="88"/>
      <c r="C51719" s="88"/>
      <c r="D51719" s="88"/>
      <c r="E51719" s="88"/>
      <c r="F51719" s="88"/>
      <c r="G51719" s="88"/>
      <c r="H51719" s="88"/>
      <c r="I51719" s="88"/>
      <c r="J51719" s="88"/>
      <c r="K51719" s="88"/>
    </row>
    <row r="51720" spans="2:11" ht="12" hidden="1" customHeight="1" x14ac:dyDescent="0.2">
      <c r="B51720" s="88"/>
      <c r="C51720" s="88"/>
      <c r="D51720" s="88"/>
      <c r="E51720" s="88"/>
      <c r="F51720" s="88"/>
      <c r="G51720" s="88"/>
      <c r="H51720" s="88"/>
      <c r="I51720" s="88"/>
      <c r="J51720" s="88"/>
      <c r="K51720" s="88"/>
    </row>
    <row r="51721" spans="2:11" ht="12" hidden="1" customHeight="1" x14ac:dyDescent="0.2">
      <c r="B51721" s="88"/>
      <c r="C51721" s="88"/>
      <c r="D51721" s="88"/>
      <c r="E51721" s="88"/>
      <c r="F51721" s="88"/>
      <c r="G51721" s="88"/>
      <c r="H51721" s="88"/>
      <c r="I51721" s="88"/>
      <c r="J51721" s="88"/>
      <c r="K51721" s="88"/>
    </row>
    <row r="51722" spans="2:11" ht="12" hidden="1" customHeight="1" x14ac:dyDescent="0.2">
      <c r="B51722" s="88"/>
      <c r="C51722" s="88"/>
      <c r="D51722" s="88"/>
      <c r="E51722" s="88"/>
      <c r="F51722" s="88"/>
      <c r="G51722" s="88"/>
      <c r="H51722" s="88"/>
      <c r="I51722" s="88"/>
      <c r="J51722" s="88"/>
      <c r="K51722" s="88"/>
    </row>
    <row r="51723" spans="2:11" ht="12" hidden="1" customHeight="1" x14ac:dyDescent="0.2">
      <c r="B51723" s="88"/>
      <c r="C51723" s="88"/>
      <c r="D51723" s="88"/>
      <c r="E51723" s="88"/>
      <c r="F51723" s="88"/>
      <c r="G51723" s="88"/>
      <c r="H51723" s="88"/>
      <c r="I51723" s="88"/>
      <c r="J51723" s="88"/>
      <c r="K51723" s="88"/>
    </row>
    <row r="51724" spans="2:11" ht="12" hidden="1" customHeight="1" x14ac:dyDescent="0.2">
      <c r="B51724" s="88"/>
      <c r="C51724" s="88"/>
      <c r="D51724" s="88"/>
      <c r="E51724" s="88"/>
      <c r="F51724" s="88"/>
      <c r="G51724" s="88"/>
      <c r="H51724" s="88"/>
      <c r="I51724" s="88"/>
      <c r="J51724" s="88"/>
      <c r="K51724" s="88"/>
    </row>
    <row r="51725" spans="2:11" ht="12" hidden="1" customHeight="1" x14ac:dyDescent="0.2">
      <c r="B51725" s="88"/>
      <c r="C51725" s="88"/>
      <c r="D51725" s="88"/>
      <c r="E51725" s="88"/>
      <c r="F51725" s="88"/>
      <c r="G51725" s="88"/>
      <c r="H51725" s="88"/>
      <c r="I51725" s="88"/>
      <c r="J51725" s="88"/>
      <c r="K51725" s="88"/>
    </row>
    <row r="51726" spans="2:11" ht="12" hidden="1" customHeight="1" x14ac:dyDescent="0.2">
      <c r="B51726" s="88"/>
      <c r="C51726" s="88"/>
      <c r="D51726" s="88"/>
      <c r="E51726" s="88"/>
      <c r="F51726" s="88"/>
      <c r="G51726" s="88"/>
      <c r="H51726" s="88"/>
      <c r="I51726" s="88"/>
      <c r="J51726" s="88"/>
      <c r="K51726" s="88"/>
    </row>
    <row r="51727" spans="2:11" ht="12" hidden="1" customHeight="1" x14ac:dyDescent="0.2">
      <c r="B51727" s="88"/>
      <c r="C51727" s="88"/>
      <c r="D51727" s="88"/>
      <c r="E51727" s="88"/>
      <c r="F51727" s="88"/>
      <c r="G51727" s="88"/>
      <c r="H51727" s="88"/>
      <c r="I51727" s="88"/>
      <c r="J51727" s="88"/>
      <c r="K51727" s="88"/>
    </row>
    <row r="51728" spans="2:11" ht="12" hidden="1" customHeight="1" x14ac:dyDescent="0.2">
      <c r="B51728" s="88"/>
      <c r="C51728" s="88"/>
      <c r="D51728" s="88"/>
      <c r="E51728" s="88"/>
      <c r="F51728" s="88"/>
      <c r="G51728" s="88"/>
      <c r="H51728" s="88"/>
      <c r="I51728" s="88"/>
      <c r="J51728" s="88"/>
      <c r="K51728" s="88"/>
    </row>
    <row r="51729" spans="2:11" ht="12" hidden="1" customHeight="1" x14ac:dyDescent="0.2">
      <c r="B51729" s="88"/>
      <c r="C51729" s="88"/>
      <c r="D51729" s="88"/>
      <c r="E51729" s="88"/>
      <c r="F51729" s="88"/>
      <c r="G51729" s="88"/>
      <c r="H51729" s="88"/>
      <c r="I51729" s="88"/>
      <c r="J51729" s="88"/>
      <c r="K51729" s="88"/>
    </row>
    <row r="51730" spans="2:11" ht="12" hidden="1" customHeight="1" x14ac:dyDescent="0.2">
      <c r="B51730" s="88"/>
      <c r="C51730" s="88"/>
      <c r="D51730" s="88"/>
      <c r="E51730" s="88"/>
      <c r="F51730" s="88"/>
      <c r="G51730" s="88"/>
      <c r="H51730" s="88"/>
      <c r="I51730" s="88"/>
      <c r="J51730" s="88"/>
      <c r="K51730" s="88"/>
    </row>
    <row r="51731" spans="2:11" ht="12" hidden="1" customHeight="1" x14ac:dyDescent="0.2">
      <c r="B51731" s="88"/>
      <c r="C51731" s="88"/>
      <c r="D51731" s="88"/>
      <c r="E51731" s="88"/>
      <c r="F51731" s="88"/>
      <c r="G51731" s="88"/>
      <c r="H51731" s="88"/>
      <c r="I51731" s="88"/>
      <c r="J51731" s="88"/>
      <c r="K51731" s="88"/>
    </row>
    <row r="51732" spans="2:11" ht="12" hidden="1" customHeight="1" x14ac:dyDescent="0.2">
      <c r="B51732" s="88"/>
      <c r="C51732" s="88"/>
      <c r="D51732" s="88"/>
      <c r="E51732" s="88"/>
      <c r="F51732" s="88"/>
      <c r="G51732" s="88"/>
      <c r="H51732" s="88"/>
      <c r="I51732" s="88"/>
      <c r="J51732" s="88"/>
      <c r="K51732" s="88"/>
    </row>
    <row r="51733" spans="2:11" ht="12" hidden="1" customHeight="1" x14ac:dyDescent="0.2">
      <c r="B51733" s="88"/>
      <c r="C51733" s="88"/>
      <c r="D51733" s="88"/>
      <c r="E51733" s="88"/>
      <c r="F51733" s="88"/>
      <c r="G51733" s="88"/>
      <c r="H51733" s="88"/>
      <c r="I51733" s="88"/>
      <c r="J51733" s="88"/>
      <c r="K51733" s="88"/>
    </row>
    <row r="51734" spans="2:11" ht="12" hidden="1" customHeight="1" x14ac:dyDescent="0.2">
      <c r="B51734" s="88"/>
      <c r="C51734" s="88"/>
      <c r="D51734" s="88"/>
      <c r="E51734" s="88"/>
      <c r="F51734" s="88"/>
      <c r="G51734" s="88"/>
      <c r="H51734" s="88"/>
      <c r="I51734" s="88"/>
      <c r="J51734" s="88"/>
      <c r="K51734" s="88"/>
    </row>
    <row r="51735" spans="2:11" ht="12" hidden="1" customHeight="1" x14ac:dyDescent="0.2">
      <c r="B51735" s="88"/>
      <c r="C51735" s="88"/>
      <c r="D51735" s="88"/>
      <c r="E51735" s="88"/>
      <c r="F51735" s="88"/>
      <c r="G51735" s="88"/>
      <c r="H51735" s="88"/>
      <c r="I51735" s="88"/>
      <c r="J51735" s="88"/>
      <c r="K51735" s="88"/>
    </row>
    <row r="51736" spans="2:11" ht="12" hidden="1" customHeight="1" x14ac:dyDescent="0.2">
      <c r="B51736" s="88"/>
      <c r="C51736" s="88"/>
      <c r="D51736" s="88"/>
      <c r="E51736" s="88"/>
      <c r="F51736" s="88"/>
      <c r="G51736" s="88"/>
      <c r="H51736" s="88"/>
      <c r="I51736" s="88"/>
      <c r="J51736" s="88"/>
      <c r="K51736" s="88"/>
    </row>
    <row r="51737" spans="2:11" ht="12" hidden="1" customHeight="1" x14ac:dyDescent="0.2">
      <c r="B51737" s="88"/>
      <c r="C51737" s="88"/>
      <c r="D51737" s="88"/>
      <c r="E51737" s="88"/>
      <c r="F51737" s="88"/>
      <c r="G51737" s="88"/>
      <c r="H51737" s="88"/>
      <c r="I51737" s="88"/>
      <c r="J51737" s="88"/>
      <c r="K51737" s="88"/>
    </row>
    <row r="51738" spans="2:11" ht="12" hidden="1" customHeight="1" x14ac:dyDescent="0.2">
      <c r="B51738" s="88"/>
      <c r="C51738" s="88"/>
      <c r="D51738" s="88"/>
      <c r="E51738" s="88"/>
      <c r="F51738" s="88"/>
      <c r="G51738" s="88"/>
      <c r="H51738" s="88"/>
      <c r="I51738" s="88"/>
      <c r="J51738" s="88"/>
      <c r="K51738" s="88"/>
    </row>
    <row r="51739" spans="2:11" ht="12" hidden="1" customHeight="1" x14ac:dyDescent="0.2">
      <c r="B51739" s="88"/>
      <c r="C51739" s="88"/>
      <c r="D51739" s="88"/>
      <c r="E51739" s="88"/>
      <c r="F51739" s="88"/>
      <c r="G51739" s="88"/>
      <c r="H51739" s="88"/>
      <c r="I51739" s="88"/>
      <c r="J51739" s="88"/>
      <c r="K51739" s="88"/>
    </row>
    <row r="51740" spans="2:11" ht="12" hidden="1" customHeight="1" x14ac:dyDescent="0.2">
      <c r="B51740" s="88"/>
      <c r="C51740" s="88"/>
      <c r="D51740" s="88"/>
      <c r="E51740" s="88"/>
      <c r="F51740" s="88"/>
      <c r="G51740" s="88"/>
      <c r="H51740" s="88"/>
      <c r="I51740" s="88"/>
      <c r="J51740" s="88"/>
      <c r="K51740" s="88"/>
    </row>
    <row r="51741" spans="2:11" ht="12" hidden="1" customHeight="1" x14ac:dyDescent="0.2">
      <c r="B51741" s="88"/>
      <c r="C51741" s="88"/>
      <c r="D51741" s="88"/>
      <c r="E51741" s="88"/>
      <c r="F51741" s="88"/>
      <c r="G51741" s="88"/>
      <c r="H51741" s="88"/>
      <c r="I51741" s="88"/>
      <c r="J51741" s="88"/>
      <c r="K51741" s="88"/>
    </row>
    <row r="51742" spans="2:11" ht="12" hidden="1" customHeight="1" x14ac:dyDescent="0.2">
      <c r="B51742" s="88"/>
      <c r="C51742" s="88"/>
      <c r="D51742" s="88"/>
      <c r="E51742" s="88"/>
      <c r="F51742" s="88"/>
      <c r="G51742" s="88"/>
      <c r="H51742" s="88"/>
      <c r="I51742" s="88"/>
      <c r="J51742" s="88"/>
      <c r="K51742" s="88"/>
    </row>
    <row r="51743" spans="2:11" ht="12" hidden="1" customHeight="1" x14ac:dyDescent="0.2">
      <c r="B51743" s="88"/>
      <c r="C51743" s="88"/>
      <c r="D51743" s="88"/>
      <c r="E51743" s="88"/>
      <c r="F51743" s="88"/>
      <c r="G51743" s="88"/>
      <c r="H51743" s="88"/>
      <c r="I51743" s="88"/>
      <c r="J51743" s="88"/>
      <c r="K51743" s="88"/>
    </row>
    <row r="51744" spans="2:11" ht="12" hidden="1" customHeight="1" x14ac:dyDescent="0.2">
      <c r="B51744" s="88"/>
      <c r="C51744" s="88"/>
      <c r="D51744" s="88"/>
      <c r="E51744" s="88"/>
      <c r="F51744" s="88"/>
      <c r="G51744" s="88"/>
      <c r="H51744" s="88"/>
      <c r="I51744" s="88"/>
      <c r="J51744" s="88"/>
      <c r="K51744" s="88"/>
    </row>
    <row r="51745" spans="2:11" ht="12" hidden="1" customHeight="1" x14ac:dyDescent="0.2">
      <c r="B51745" s="88"/>
      <c r="C51745" s="88"/>
      <c r="D51745" s="88"/>
      <c r="E51745" s="88"/>
      <c r="F51745" s="88"/>
      <c r="G51745" s="88"/>
      <c r="H51745" s="88"/>
      <c r="I51745" s="88"/>
      <c r="J51745" s="88"/>
      <c r="K51745" s="88"/>
    </row>
    <row r="51746" spans="2:11" ht="12" hidden="1" customHeight="1" x14ac:dyDescent="0.2">
      <c r="B51746" s="88"/>
      <c r="C51746" s="88"/>
      <c r="D51746" s="88"/>
      <c r="E51746" s="88"/>
      <c r="F51746" s="88"/>
      <c r="G51746" s="88"/>
      <c r="H51746" s="88"/>
      <c r="I51746" s="88"/>
      <c r="J51746" s="88"/>
      <c r="K51746" s="88"/>
    </row>
    <row r="51747" spans="2:11" ht="12" hidden="1" customHeight="1" x14ac:dyDescent="0.2">
      <c r="B51747" s="88"/>
      <c r="C51747" s="88"/>
      <c r="D51747" s="88"/>
      <c r="E51747" s="88"/>
      <c r="F51747" s="88"/>
      <c r="G51747" s="88"/>
      <c r="H51747" s="88"/>
      <c r="I51747" s="88"/>
      <c r="J51747" s="88"/>
      <c r="K51747" s="88"/>
    </row>
    <row r="51748" spans="2:11" ht="12" hidden="1" customHeight="1" x14ac:dyDescent="0.2">
      <c r="B51748" s="88"/>
      <c r="C51748" s="88"/>
      <c r="D51748" s="88"/>
      <c r="E51748" s="88"/>
      <c r="F51748" s="88"/>
      <c r="G51748" s="88"/>
      <c r="H51748" s="88"/>
      <c r="I51748" s="88"/>
      <c r="J51748" s="88"/>
      <c r="K51748" s="88"/>
    </row>
    <row r="51749" spans="2:11" ht="12" hidden="1" customHeight="1" x14ac:dyDescent="0.2">
      <c r="B51749" s="88"/>
      <c r="C51749" s="88"/>
      <c r="D51749" s="88"/>
      <c r="E51749" s="88"/>
      <c r="F51749" s="88"/>
      <c r="G51749" s="88"/>
      <c r="H51749" s="88"/>
      <c r="I51749" s="88"/>
      <c r="J51749" s="88"/>
      <c r="K51749" s="88"/>
    </row>
    <row r="51750" spans="2:11" ht="12" hidden="1" customHeight="1" x14ac:dyDescent="0.2">
      <c r="B51750" s="88"/>
      <c r="C51750" s="88"/>
      <c r="D51750" s="88"/>
      <c r="E51750" s="88"/>
      <c r="F51750" s="88"/>
      <c r="G51750" s="88"/>
      <c r="H51750" s="88"/>
      <c r="I51750" s="88"/>
      <c r="J51750" s="88"/>
      <c r="K51750" s="88"/>
    </row>
    <row r="51751" spans="2:11" ht="12" hidden="1" customHeight="1" x14ac:dyDescent="0.2">
      <c r="B51751" s="88"/>
      <c r="C51751" s="88"/>
      <c r="D51751" s="88"/>
      <c r="E51751" s="88"/>
      <c r="F51751" s="88"/>
      <c r="G51751" s="88"/>
      <c r="H51751" s="88"/>
      <c r="I51751" s="88"/>
      <c r="J51751" s="88"/>
      <c r="K51751" s="88"/>
    </row>
    <row r="51752" spans="2:11" ht="12" hidden="1" customHeight="1" x14ac:dyDescent="0.2">
      <c r="B51752" s="88"/>
      <c r="C51752" s="88"/>
      <c r="D51752" s="88"/>
      <c r="E51752" s="88"/>
      <c r="F51752" s="88"/>
      <c r="G51752" s="88"/>
      <c r="H51752" s="88"/>
      <c r="I51752" s="88"/>
      <c r="J51752" s="88"/>
      <c r="K51752" s="88"/>
    </row>
    <row r="51753" spans="2:11" ht="12" hidden="1" customHeight="1" x14ac:dyDescent="0.2">
      <c r="B51753" s="88"/>
      <c r="C51753" s="88"/>
      <c r="D51753" s="88"/>
      <c r="E51753" s="88"/>
      <c r="F51753" s="88"/>
      <c r="G51753" s="88"/>
      <c r="H51753" s="88"/>
      <c r="I51753" s="88"/>
      <c r="J51753" s="88"/>
      <c r="K51753" s="88"/>
    </row>
    <row r="51754" spans="2:11" ht="12" hidden="1" customHeight="1" x14ac:dyDescent="0.2">
      <c r="B51754" s="88"/>
      <c r="C51754" s="88"/>
      <c r="D51754" s="88"/>
      <c r="E51754" s="88"/>
      <c r="F51754" s="88"/>
      <c r="G51754" s="88"/>
      <c r="H51754" s="88"/>
      <c r="I51754" s="88"/>
      <c r="J51754" s="88"/>
      <c r="K51754" s="88"/>
    </row>
    <row r="51755" spans="2:11" ht="12" hidden="1" customHeight="1" x14ac:dyDescent="0.2">
      <c r="B51755" s="88"/>
      <c r="C51755" s="88"/>
      <c r="D51755" s="88"/>
      <c r="E51755" s="88"/>
      <c r="F51755" s="88"/>
      <c r="G51755" s="88"/>
      <c r="H51755" s="88"/>
      <c r="I51755" s="88"/>
      <c r="J51755" s="88"/>
      <c r="K51755" s="88"/>
    </row>
    <row r="51756" spans="2:11" ht="12" hidden="1" customHeight="1" x14ac:dyDescent="0.2">
      <c r="B51756" s="88"/>
      <c r="C51756" s="88"/>
      <c r="D51756" s="88"/>
      <c r="E51756" s="88"/>
      <c r="F51756" s="88"/>
      <c r="G51756" s="88"/>
      <c r="H51756" s="88"/>
      <c r="I51756" s="88"/>
      <c r="J51756" s="88"/>
      <c r="K51756" s="88"/>
    </row>
    <row r="51757" spans="2:11" ht="12" hidden="1" customHeight="1" x14ac:dyDescent="0.2">
      <c r="B51757" s="88"/>
      <c r="C51757" s="88"/>
      <c r="D51757" s="88"/>
      <c r="E51757" s="88"/>
      <c r="F51757" s="88"/>
      <c r="G51757" s="88"/>
      <c r="H51757" s="88"/>
      <c r="I51757" s="88"/>
      <c r="J51757" s="88"/>
      <c r="K51757" s="88"/>
    </row>
    <row r="51758" spans="2:11" ht="12" hidden="1" customHeight="1" x14ac:dyDescent="0.2">
      <c r="B51758" s="88"/>
      <c r="C51758" s="88"/>
      <c r="D51758" s="88"/>
      <c r="E51758" s="88"/>
      <c r="F51758" s="88"/>
      <c r="G51758" s="88"/>
      <c r="H51758" s="88"/>
      <c r="I51758" s="88"/>
      <c r="J51758" s="88"/>
      <c r="K51758" s="88"/>
    </row>
    <row r="51759" spans="2:11" ht="12" hidden="1" customHeight="1" x14ac:dyDescent="0.2">
      <c r="B51759" s="88"/>
      <c r="C51759" s="88"/>
      <c r="D51759" s="88"/>
      <c r="E51759" s="88"/>
      <c r="F51759" s="88"/>
      <c r="G51759" s="88"/>
      <c r="H51759" s="88"/>
      <c r="I51759" s="88"/>
      <c r="J51759" s="88"/>
      <c r="K51759" s="88"/>
    </row>
    <row r="51760" spans="2:11" ht="12" hidden="1" customHeight="1" x14ac:dyDescent="0.2">
      <c r="B51760" s="88"/>
      <c r="C51760" s="88"/>
      <c r="D51760" s="88"/>
      <c r="E51760" s="88"/>
      <c r="F51760" s="88"/>
      <c r="G51760" s="88"/>
      <c r="H51760" s="88"/>
      <c r="I51760" s="88"/>
      <c r="J51760" s="88"/>
      <c r="K51760" s="88"/>
    </row>
    <row r="51761" spans="2:11" ht="12" hidden="1" customHeight="1" x14ac:dyDescent="0.2">
      <c r="B51761" s="88"/>
      <c r="C51761" s="88"/>
      <c r="D51761" s="88"/>
      <c r="E51761" s="88"/>
      <c r="F51761" s="88"/>
      <c r="G51761" s="88"/>
      <c r="H51761" s="88"/>
      <c r="I51761" s="88"/>
      <c r="J51761" s="88"/>
      <c r="K51761" s="88"/>
    </row>
    <row r="51762" spans="2:11" ht="12" hidden="1" customHeight="1" x14ac:dyDescent="0.2">
      <c r="B51762" s="88"/>
      <c r="C51762" s="88"/>
      <c r="D51762" s="88"/>
      <c r="E51762" s="88"/>
      <c r="F51762" s="88"/>
      <c r="G51762" s="88"/>
      <c r="H51762" s="88"/>
      <c r="I51762" s="88"/>
      <c r="J51762" s="88"/>
      <c r="K51762" s="88"/>
    </row>
    <row r="51763" spans="2:11" ht="12" hidden="1" customHeight="1" x14ac:dyDescent="0.2">
      <c r="B51763" s="88"/>
      <c r="C51763" s="88"/>
      <c r="D51763" s="88"/>
      <c r="E51763" s="88"/>
      <c r="F51763" s="88"/>
      <c r="G51763" s="88"/>
      <c r="H51763" s="88"/>
      <c r="I51763" s="88"/>
      <c r="J51763" s="88"/>
      <c r="K51763" s="88"/>
    </row>
    <row r="51764" spans="2:11" ht="12" hidden="1" customHeight="1" x14ac:dyDescent="0.2">
      <c r="B51764" s="88"/>
      <c r="C51764" s="88"/>
      <c r="D51764" s="88"/>
      <c r="E51764" s="88"/>
      <c r="F51764" s="88"/>
      <c r="G51764" s="88"/>
      <c r="H51764" s="88"/>
      <c r="I51764" s="88"/>
      <c r="J51764" s="88"/>
      <c r="K51764" s="88"/>
    </row>
    <row r="51765" spans="2:11" ht="12" hidden="1" customHeight="1" x14ac:dyDescent="0.2">
      <c r="B51765" s="88"/>
      <c r="C51765" s="88"/>
      <c r="D51765" s="88"/>
      <c r="E51765" s="88"/>
      <c r="F51765" s="88"/>
      <c r="G51765" s="88"/>
      <c r="H51765" s="88"/>
      <c r="I51765" s="88"/>
      <c r="J51765" s="88"/>
      <c r="K51765" s="88"/>
    </row>
    <row r="51766" spans="2:11" ht="12" hidden="1" customHeight="1" x14ac:dyDescent="0.2">
      <c r="B51766" s="88"/>
      <c r="C51766" s="88"/>
      <c r="D51766" s="88"/>
      <c r="E51766" s="88"/>
      <c r="F51766" s="88"/>
      <c r="G51766" s="88"/>
      <c r="H51766" s="88"/>
      <c r="I51766" s="88"/>
      <c r="J51766" s="88"/>
      <c r="K51766" s="88"/>
    </row>
    <row r="51767" spans="2:11" ht="12" hidden="1" customHeight="1" x14ac:dyDescent="0.2">
      <c r="B51767" s="88"/>
      <c r="C51767" s="88"/>
      <c r="D51767" s="88"/>
      <c r="E51767" s="88"/>
      <c r="F51767" s="88"/>
      <c r="G51767" s="88"/>
      <c r="H51767" s="88"/>
      <c r="I51767" s="88"/>
      <c r="J51767" s="88"/>
      <c r="K51767" s="88"/>
    </row>
    <row r="51768" spans="2:11" ht="12" hidden="1" customHeight="1" x14ac:dyDescent="0.2">
      <c r="B51768" s="88"/>
      <c r="C51768" s="88"/>
      <c r="D51768" s="88"/>
      <c r="E51768" s="88"/>
      <c r="F51768" s="88"/>
      <c r="G51768" s="88"/>
      <c r="H51768" s="88"/>
      <c r="I51768" s="88"/>
      <c r="J51768" s="88"/>
      <c r="K51768" s="88"/>
    </row>
    <row r="51769" spans="2:11" ht="12" hidden="1" customHeight="1" x14ac:dyDescent="0.2">
      <c r="B51769" s="88"/>
      <c r="C51769" s="88"/>
      <c r="D51769" s="88"/>
      <c r="E51769" s="88"/>
      <c r="F51769" s="88"/>
      <c r="G51769" s="88"/>
      <c r="H51769" s="88"/>
      <c r="I51769" s="88"/>
      <c r="J51769" s="88"/>
      <c r="K51769" s="88"/>
    </row>
    <row r="51770" spans="2:11" ht="12" hidden="1" customHeight="1" x14ac:dyDescent="0.2">
      <c r="B51770" s="88"/>
      <c r="C51770" s="88"/>
      <c r="D51770" s="88"/>
      <c r="E51770" s="88"/>
      <c r="F51770" s="88"/>
      <c r="G51770" s="88"/>
      <c r="H51770" s="88"/>
      <c r="I51770" s="88"/>
      <c r="J51770" s="88"/>
      <c r="K51770" s="88"/>
    </row>
    <row r="51771" spans="2:11" ht="12" hidden="1" customHeight="1" x14ac:dyDescent="0.2">
      <c r="B51771" s="88"/>
      <c r="C51771" s="88"/>
      <c r="D51771" s="88"/>
      <c r="E51771" s="88"/>
      <c r="F51771" s="88"/>
      <c r="G51771" s="88"/>
      <c r="H51771" s="88"/>
      <c r="I51771" s="88"/>
      <c r="J51771" s="88"/>
      <c r="K51771" s="88"/>
    </row>
    <row r="51772" spans="2:11" ht="12" hidden="1" customHeight="1" x14ac:dyDescent="0.2">
      <c r="B51772" s="88"/>
      <c r="C51772" s="88"/>
      <c r="D51772" s="88"/>
      <c r="E51772" s="88"/>
      <c r="F51772" s="88"/>
      <c r="G51772" s="88"/>
      <c r="H51772" s="88"/>
      <c r="I51772" s="88"/>
      <c r="J51772" s="88"/>
      <c r="K51772" s="88"/>
    </row>
    <row r="51773" spans="2:11" ht="12" hidden="1" customHeight="1" x14ac:dyDescent="0.2">
      <c r="B51773" s="88"/>
      <c r="C51773" s="88"/>
      <c r="D51773" s="88"/>
      <c r="E51773" s="88"/>
      <c r="F51773" s="88"/>
      <c r="G51773" s="88"/>
      <c r="H51773" s="88"/>
      <c r="I51773" s="88"/>
      <c r="J51773" s="88"/>
      <c r="K51773" s="88"/>
    </row>
    <row r="51774" spans="2:11" ht="12" hidden="1" customHeight="1" x14ac:dyDescent="0.2">
      <c r="B51774" s="88"/>
      <c r="C51774" s="88"/>
      <c r="D51774" s="88"/>
      <c r="E51774" s="88"/>
      <c r="F51774" s="88"/>
      <c r="G51774" s="88"/>
      <c r="H51774" s="88"/>
      <c r="I51774" s="88"/>
      <c r="J51774" s="88"/>
      <c r="K51774" s="88"/>
    </row>
    <row r="51775" spans="2:11" ht="12" hidden="1" customHeight="1" x14ac:dyDescent="0.2">
      <c r="B51775" s="88"/>
      <c r="C51775" s="88"/>
      <c r="D51775" s="88"/>
      <c r="E51775" s="88"/>
      <c r="F51775" s="88"/>
      <c r="G51775" s="88"/>
      <c r="H51775" s="88"/>
      <c r="I51775" s="88"/>
      <c r="J51775" s="88"/>
      <c r="K51775" s="88"/>
    </row>
    <row r="51776" spans="2:11" ht="12" hidden="1" customHeight="1" x14ac:dyDescent="0.2">
      <c r="B51776" s="88"/>
      <c r="C51776" s="88"/>
      <c r="D51776" s="88"/>
      <c r="E51776" s="88"/>
      <c r="F51776" s="88"/>
      <c r="G51776" s="88"/>
      <c r="H51776" s="88"/>
      <c r="I51776" s="88"/>
      <c r="J51776" s="88"/>
      <c r="K51776" s="88"/>
    </row>
    <row r="51777" spans="2:11" ht="12" hidden="1" customHeight="1" x14ac:dyDescent="0.2">
      <c r="B51777" s="88"/>
      <c r="C51777" s="88"/>
      <c r="D51777" s="88"/>
      <c r="E51777" s="88"/>
      <c r="F51777" s="88"/>
      <c r="G51777" s="88"/>
      <c r="H51777" s="88"/>
      <c r="I51777" s="88"/>
      <c r="J51777" s="88"/>
      <c r="K51777" s="88"/>
    </row>
    <row r="51778" spans="2:11" ht="12" hidden="1" customHeight="1" x14ac:dyDescent="0.2">
      <c r="B51778" s="88"/>
      <c r="C51778" s="88"/>
      <c r="D51778" s="88"/>
      <c r="E51778" s="88"/>
      <c r="F51778" s="88"/>
      <c r="G51778" s="88"/>
      <c r="H51778" s="88"/>
      <c r="I51778" s="88"/>
      <c r="J51778" s="88"/>
      <c r="K51778" s="88"/>
    </row>
    <row r="51779" spans="2:11" ht="12" hidden="1" customHeight="1" x14ac:dyDescent="0.2">
      <c r="B51779" s="88"/>
      <c r="C51779" s="88"/>
      <c r="D51779" s="88"/>
      <c r="E51779" s="88"/>
      <c r="F51779" s="88"/>
      <c r="G51779" s="88"/>
      <c r="H51779" s="88"/>
      <c r="I51779" s="88"/>
      <c r="J51779" s="88"/>
      <c r="K51779" s="88"/>
    </row>
    <row r="51780" spans="2:11" ht="12" hidden="1" customHeight="1" x14ac:dyDescent="0.2">
      <c r="B51780" s="88"/>
      <c r="C51780" s="88"/>
      <c r="D51780" s="88"/>
      <c r="E51780" s="88"/>
      <c r="F51780" s="88"/>
      <c r="G51780" s="88"/>
      <c r="H51780" s="88"/>
      <c r="I51780" s="88"/>
      <c r="J51780" s="88"/>
      <c r="K51780" s="88"/>
    </row>
    <row r="51781" spans="2:11" ht="12" hidden="1" customHeight="1" x14ac:dyDescent="0.2">
      <c r="B51781" s="88"/>
      <c r="C51781" s="88"/>
      <c r="D51781" s="88"/>
      <c r="E51781" s="88"/>
      <c r="F51781" s="88"/>
      <c r="G51781" s="88"/>
      <c r="H51781" s="88"/>
      <c r="I51781" s="88"/>
      <c r="J51781" s="88"/>
      <c r="K51781" s="88"/>
    </row>
    <row r="51782" spans="2:11" ht="12" hidden="1" customHeight="1" x14ac:dyDescent="0.2">
      <c r="B51782" s="88"/>
      <c r="C51782" s="88"/>
      <c r="D51782" s="88"/>
      <c r="E51782" s="88"/>
      <c r="F51782" s="88"/>
      <c r="G51782" s="88"/>
      <c r="H51782" s="88"/>
      <c r="I51782" s="88"/>
      <c r="J51782" s="88"/>
      <c r="K51782" s="88"/>
    </row>
    <row r="51783" spans="2:11" ht="12" hidden="1" customHeight="1" x14ac:dyDescent="0.2">
      <c r="B51783" s="88"/>
      <c r="C51783" s="88"/>
      <c r="D51783" s="88"/>
      <c r="E51783" s="88"/>
      <c r="F51783" s="88"/>
      <c r="G51783" s="88"/>
      <c r="H51783" s="88"/>
      <c r="I51783" s="88"/>
      <c r="J51783" s="88"/>
      <c r="K51783" s="88"/>
    </row>
    <row r="51784" spans="2:11" ht="12" hidden="1" customHeight="1" x14ac:dyDescent="0.2">
      <c r="B51784" s="88"/>
      <c r="C51784" s="88"/>
      <c r="D51784" s="88"/>
      <c r="E51784" s="88"/>
      <c r="F51784" s="88"/>
      <c r="G51784" s="88"/>
      <c r="H51784" s="88"/>
      <c r="I51784" s="88"/>
      <c r="J51784" s="88"/>
      <c r="K51784" s="88"/>
    </row>
    <row r="51785" spans="2:11" ht="12" hidden="1" customHeight="1" x14ac:dyDescent="0.2">
      <c r="B51785" s="88"/>
      <c r="C51785" s="88"/>
      <c r="D51785" s="88"/>
      <c r="E51785" s="88"/>
      <c r="F51785" s="88"/>
      <c r="G51785" s="88"/>
      <c r="H51785" s="88"/>
      <c r="I51785" s="88"/>
      <c r="J51785" s="88"/>
      <c r="K51785" s="88"/>
    </row>
    <row r="51786" spans="2:11" ht="12" hidden="1" customHeight="1" x14ac:dyDescent="0.2">
      <c r="B51786" s="88"/>
      <c r="C51786" s="88"/>
      <c r="D51786" s="88"/>
      <c r="E51786" s="88"/>
      <c r="F51786" s="88"/>
      <c r="G51786" s="88"/>
      <c r="H51786" s="88"/>
      <c r="I51786" s="88"/>
      <c r="J51786" s="88"/>
      <c r="K51786" s="88"/>
    </row>
    <row r="51787" spans="2:11" ht="12" hidden="1" customHeight="1" x14ac:dyDescent="0.2">
      <c r="B51787" s="88"/>
      <c r="C51787" s="88"/>
      <c r="D51787" s="88"/>
      <c r="E51787" s="88"/>
      <c r="F51787" s="88"/>
      <c r="G51787" s="88"/>
      <c r="H51787" s="88"/>
      <c r="I51787" s="88"/>
      <c r="J51787" s="88"/>
      <c r="K51787" s="88"/>
    </row>
    <row r="51788" spans="2:11" ht="12" hidden="1" customHeight="1" x14ac:dyDescent="0.2">
      <c r="B51788" s="88"/>
      <c r="C51788" s="88"/>
      <c r="D51788" s="88"/>
      <c r="E51788" s="88"/>
      <c r="F51788" s="88"/>
      <c r="G51788" s="88"/>
      <c r="H51788" s="88"/>
      <c r="I51788" s="88"/>
      <c r="J51788" s="88"/>
      <c r="K51788" s="88"/>
    </row>
    <row r="51789" spans="2:11" ht="12" hidden="1" customHeight="1" x14ac:dyDescent="0.2">
      <c r="B51789" s="88"/>
      <c r="C51789" s="88"/>
      <c r="D51789" s="88"/>
      <c r="E51789" s="88"/>
      <c r="F51789" s="88"/>
      <c r="G51789" s="88"/>
      <c r="H51789" s="88"/>
      <c r="I51789" s="88"/>
      <c r="J51789" s="88"/>
      <c r="K51789" s="88"/>
    </row>
    <row r="51790" spans="2:11" ht="12" hidden="1" customHeight="1" x14ac:dyDescent="0.2">
      <c r="B51790" s="88"/>
      <c r="C51790" s="88"/>
      <c r="D51790" s="88"/>
      <c r="E51790" s="88"/>
      <c r="F51790" s="88"/>
      <c r="G51790" s="88"/>
      <c r="H51790" s="88"/>
      <c r="I51790" s="88"/>
      <c r="J51790" s="88"/>
      <c r="K51790" s="88"/>
    </row>
    <row r="51791" spans="2:11" ht="12" hidden="1" customHeight="1" x14ac:dyDescent="0.2">
      <c r="B51791" s="88"/>
      <c r="C51791" s="88"/>
      <c r="D51791" s="88"/>
      <c r="E51791" s="88"/>
      <c r="F51791" s="88"/>
      <c r="G51791" s="88"/>
      <c r="H51791" s="88"/>
      <c r="I51791" s="88"/>
      <c r="J51791" s="88"/>
      <c r="K51791" s="88"/>
    </row>
    <row r="51792" spans="2:11" ht="12" hidden="1" customHeight="1" x14ac:dyDescent="0.2">
      <c r="B51792" s="88"/>
      <c r="C51792" s="88"/>
      <c r="D51792" s="88"/>
      <c r="E51792" s="88"/>
      <c r="F51792" s="88"/>
      <c r="G51792" s="88"/>
      <c r="H51792" s="88"/>
      <c r="I51792" s="88"/>
      <c r="J51792" s="88"/>
      <c r="K51792" s="88"/>
    </row>
    <row r="51793" spans="2:11" ht="12" hidden="1" customHeight="1" x14ac:dyDescent="0.2">
      <c r="B51793" s="88"/>
      <c r="C51793" s="88"/>
      <c r="D51793" s="88"/>
      <c r="E51793" s="88"/>
      <c r="F51793" s="88"/>
      <c r="G51793" s="88"/>
      <c r="H51793" s="88"/>
      <c r="I51793" s="88"/>
      <c r="J51793" s="88"/>
      <c r="K51793" s="88"/>
    </row>
    <row r="51794" spans="2:11" ht="12" hidden="1" customHeight="1" x14ac:dyDescent="0.2">
      <c r="B51794" s="88"/>
      <c r="C51794" s="88"/>
      <c r="D51794" s="88"/>
      <c r="E51794" s="88"/>
      <c r="F51794" s="88"/>
      <c r="G51794" s="88"/>
      <c r="H51794" s="88"/>
      <c r="I51794" s="88"/>
      <c r="J51794" s="88"/>
      <c r="K51794" s="88"/>
    </row>
    <row r="51795" spans="2:11" ht="12" hidden="1" customHeight="1" x14ac:dyDescent="0.2">
      <c r="B51795" s="88"/>
      <c r="C51795" s="88"/>
      <c r="D51795" s="88"/>
      <c r="E51795" s="88"/>
      <c r="F51795" s="88"/>
      <c r="G51795" s="88"/>
      <c r="H51795" s="88"/>
      <c r="I51795" s="88"/>
      <c r="J51795" s="88"/>
      <c r="K51795" s="88"/>
    </row>
    <row r="51796" spans="2:11" ht="12" hidden="1" customHeight="1" x14ac:dyDescent="0.2">
      <c r="B51796" s="88"/>
      <c r="C51796" s="88"/>
      <c r="D51796" s="88"/>
      <c r="E51796" s="88"/>
      <c r="F51796" s="88"/>
      <c r="G51796" s="88"/>
      <c r="H51796" s="88"/>
      <c r="I51796" s="88"/>
      <c r="J51796" s="88"/>
      <c r="K51796" s="88"/>
    </row>
    <row r="51797" spans="2:11" ht="12" hidden="1" customHeight="1" x14ac:dyDescent="0.2">
      <c r="B51797" s="88"/>
      <c r="C51797" s="88"/>
      <c r="D51797" s="88"/>
      <c r="E51797" s="88"/>
      <c r="F51797" s="88"/>
      <c r="G51797" s="88"/>
      <c r="H51797" s="88"/>
      <c r="I51797" s="88"/>
      <c r="J51797" s="88"/>
      <c r="K51797" s="88"/>
    </row>
    <row r="51798" spans="2:11" ht="12" hidden="1" customHeight="1" x14ac:dyDescent="0.2">
      <c r="B51798" s="88"/>
      <c r="C51798" s="88"/>
      <c r="D51798" s="88"/>
      <c r="E51798" s="88"/>
      <c r="F51798" s="88"/>
      <c r="G51798" s="88"/>
      <c r="H51798" s="88"/>
      <c r="I51798" s="88"/>
      <c r="J51798" s="88"/>
      <c r="K51798" s="88"/>
    </row>
    <row r="51799" spans="2:11" ht="12" hidden="1" customHeight="1" x14ac:dyDescent="0.2">
      <c r="B51799" s="88"/>
      <c r="C51799" s="88"/>
      <c r="D51799" s="88"/>
      <c r="E51799" s="88"/>
      <c r="F51799" s="88"/>
      <c r="G51799" s="88"/>
      <c r="H51799" s="88"/>
      <c r="I51799" s="88"/>
      <c r="J51799" s="88"/>
      <c r="K51799" s="88"/>
    </row>
    <row r="51800" spans="2:11" ht="12" hidden="1" customHeight="1" x14ac:dyDescent="0.2">
      <c r="B51800" s="88"/>
      <c r="C51800" s="88"/>
      <c r="D51800" s="88"/>
      <c r="E51800" s="88"/>
      <c r="F51800" s="88"/>
      <c r="G51800" s="88"/>
      <c r="H51800" s="88"/>
      <c r="I51800" s="88"/>
      <c r="J51800" s="88"/>
      <c r="K51800" s="88"/>
    </row>
    <row r="51801" spans="2:11" ht="12" hidden="1" customHeight="1" x14ac:dyDescent="0.2">
      <c r="B51801" s="88"/>
      <c r="C51801" s="88"/>
      <c r="D51801" s="88"/>
      <c r="E51801" s="88"/>
      <c r="F51801" s="88"/>
      <c r="G51801" s="88"/>
      <c r="H51801" s="88"/>
      <c r="I51801" s="88"/>
      <c r="J51801" s="88"/>
      <c r="K51801" s="88"/>
    </row>
    <row r="51802" spans="2:11" ht="12" hidden="1" customHeight="1" x14ac:dyDescent="0.2">
      <c r="B51802" s="88"/>
      <c r="C51802" s="88"/>
      <c r="D51802" s="88"/>
      <c r="E51802" s="88"/>
      <c r="F51802" s="88"/>
      <c r="G51802" s="88"/>
      <c r="H51802" s="88"/>
      <c r="I51802" s="88"/>
      <c r="J51802" s="88"/>
      <c r="K51802" s="88"/>
    </row>
    <row r="51803" spans="2:11" ht="12" hidden="1" customHeight="1" x14ac:dyDescent="0.2">
      <c r="B51803" s="88"/>
      <c r="C51803" s="88"/>
      <c r="D51803" s="88"/>
      <c r="E51803" s="88"/>
      <c r="F51803" s="88"/>
      <c r="G51803" s="88"/>
      <c r="H51803" s="88"/>
      <c r="I51803" s="88"/>
      <c r="J51803" s="88"/>
      <c r="K51803" s="88"/>
    </row>
    <row r="51804" spans="2:11" ht="12" hidden="1" customHeight="1" x14ac:dyDescent="0.2">
      <c r="B51804" s="88"/>
      <c r="C51804" s="88"/>
      <c r="D51804" s="88"/>
      <c r="E51804" s="88"/>
      <c r="F51804" s="88"/>
      <c r="G51804" s="88"/>
      <c r="H51804" s="88"/>
      <c r="I51804" s="88"/>
      <c r="J51804" s="88"/>
      <c r="K51804" s="88"/>
    </row>
    <row r="51805" spans="2:11" ht="12" hidden="1" customHeight="1" x14ac:dyDescent="0.2">
      <c r="B51805" s="88"/>
      <c r="C51805" s="88"/>
      <c r="D51805" s="88"/>
      <c r="E51805" s="88"/>
      <c r="F51805" s="88"/>
      <c r="G51805" s="88"/>
      <c r="H51805" s="88"/>
      <c r="I51805" s="88"/>
      <c r="J51805" s="88"/>
      <c r="K51805" s="88"/>
    </row>
    <row r="51806" spans="2:11" ht="12" hidden="1" customHeight="1" x14ac:dyDescent="0.2">
      <c r="B51806" s="88"/>
      <c r="C51806" s="88"/>
      <c r="D51806" s="88"/>
      <c r="E51806" s="88"/>
      <c r="F51806" s="88"/>
      <c r="G51806" s="88"/>
      <c r="H51806" s="88"/>
      <c r="I51806" s="88"/>
      <c r="J51806" s="88"/>
      <c r="K51806" s="88"/>
    </row>
    <row r="51807" spans="2:11" ht="12" hidden="1" customHeight="1" x14ac:dyDescent="0.2">
      <c r="B51807" s="88"/>
      <c r="C51807" s="88"/>
      <c r="D51807" s="88"/>
      <c r="E51807" s="88"/>
      <c r="F51807" s="88"/>
      <c r="G51807" s="88"/>
      <c r="H51807" s="88"/>
      <c r="I51807" s="88"/>
      <c r="J51807" s="88"/>
      <c r="K51807" s="88"/>
    </row>
    <row r="51808" spans="2:11" ht="12" hidden="1" customHeight="1" x14ac:dyDescent="0.2">
      <c r="B51808" s="88"/>
      <c r="C51808" s="88"/>
      <c r="D51808" s="88"/>
      <c r="E51808" s="88"/>
      <c r="F51808" s="88"/>
      <c r="G51808" s="88"/>
      <c r="H51808" s="88"/>
      <c r="I51808" s="88"/>
      <c r="J51808" s="88"/>
      <c r="K51808" s="88"/>
    </row>
    <row r="51809" spans="2:11" ht="12" hidden="1" customHeight="1" x14ac:dyDescent="0.2">
      <c r="B51809" s="88"/>
      <c r="C51809" s="88"/>
      <c r="D51809" s="88"/>
      <c r="E51809" s="88"/>
      <c r="F51809" s="88"/>
      <c r="G51809" s="88"/>
      <c r="H51809" s="88"/>
      <c r="I51809" s="88"/>
      <c r="J51809" s="88"/>
      <c r="K51809" s="88"/>
    </row>
    <row r="51810" spans="2:11" ht="12" hidden="1" customHeight="1" x14ac:dyDescent="0.2">
      <c r="B51810" s="88"/>
      <c r="C51810" s="88"/>
      <c r="D51810" s="88"/>
      <c r="E51810" s="88"/>
      <c r="F51810" s="88"/>
      <c r="G51810" s="88"/>
      <c r="H51810" s="88"/>
      <c r="I51810" s="88"/>
      <c r="J51810" s="88"/>
      <c r="K51810" s="88"/>
    </row>
    <row r="51811" spans="2:11" ht="12" hidden="1" customHeight="1" x14ac:dyDescent="0.2">
      <c r="B51811" s="88"/>
      <c r="C51811" s="88"/>
      <c r="D51811" s="88"/>
      <c r="E51811" s="88"/>
      <c r="F51811" s="88"/>
      <c r="G51811" s="88"/>
      <c r="H51811" s="88"/>
      <c r="I51811" s="88"/>
      <c r="J51811" s="88"/>
      <c r="K51811" s="88"/>
    </row>
    <row r="51812" spans="2:11" ht="12" hidden="1" customHeight="1" x14ac:dyDescent="0.2">
      <c r="B51812" s="88"/>
      <c r="C51812" s="88"/>
      <c r="D51812" s="88"/>
      <c r="E51812" s="88"/>
      <c r="F51812" s="88"/>
      <c r="G51812" s="88"/>
      <c r="H51812" s="88"/>
      <c r="I51812" s="88"/>
      <c r="J51812" s="88"/>
      <c r="K51812" s="88"/>
    </row>
    <row r="51813" spans="2:11" ht="12" hidden="1" customHeight="1" x14ac:dyDescent="0.2">
      <c r="B51813" s="88"/>
      <c r="C51813" s="88"/>
      <c r="D51813" s="88"/>
      <c r="E51813" s="88"/>
      <c r="F51813" s="88"/>
      <c r="G51813" s="88"/>
      <c r="H51813" s="88"/>
      <c r="I51813" s="88"/>
      <c r="J51813" s="88"/>
      <c r="K51813" s="88"/>
    </row>
    <row r="51814" spans="2:11" ht="12" hidden="1" customHeight="1" x14ac:dyDescent="0.2">
      <c r="B51814" s="88"/>
      <c r="C51814" s="88"/>
      <c r="D51814" s="88"/>
      <c r="E51814" s="88"/>
      <c r="F51814" s="88"/>
      <c r="G51814" s="88"/>
      <c r="H51814" s="88"/>
      <c r="I51814" s="88"/>
      <c r="J51814" s="88"/>
      <c r="K51814" s="88"/>
    </row>
    <row r="51815" spans="2:11" ht="12" hidden="1" customHeight="1" x14ac:dyDescent="0.2">
      <c r="B51815" s="88"/>
      <c r="C51815" s="88"/>
      <c r="D51815" s="88"/>
      <c r="E51815" s="88"/>
      <c r="F51815" s="88"/>
      <c r="G51815" s="88"/>
      <c r="H51815" s="88"/>
      <c r="I51815" s="88"/>
      <c r="J51815" s="88"/>
      <c r="K51815" s="88"/>
    </row>
    <row r="51816" spans="2:11" ht="12" hidden="1" customHeight="1" x14ac:dyDescent="0.2">
      <c r="B51816" s="88"/>
      <c r="C51816" s="88"/>
      <c r="D51816" s="88"/>
      <c r="E51816" s="88"/>
      <c r="F51816" s="88"/>
      <c r="G51816" s="88"/>
      <c r="H51816" s="88"/>
      <c r="I51816" s="88"/>
      <c r="J51816" s="88"/>
      <c r="K51816" s="88"/>
    </row>
    <row r="51817" spans="2:11" ht="12" hidden="1" customHeight="1" x14ac:dyDescent="0.2">
      <c r="B51817" s="88"/>
      <c r="C51817" s="88"/>
      <c r="D51817" s="88"/>
      <c r="E51817" s="88"/>
      <c r="F51817" s="88"/>
      <c r="G51817" s="88"/>
      <c r="H51817" s="88"/>
      <c r="I51817" s="88"/>
      <c r="J51817" s="88"/>
      <c r="K51817" s="88"/>
    </row>
    <row r="51818" spans="2:11" ht="12" hidden="1" customHeight="1" x14ac:dyDescent="0.2">
      <c r="B51818" s="88"/>
      <c r="C51818" s="88"/>
      <c r="D51818" s="88"/>
      <c r="E51818" s="88"/>
      <c r="F51818" s="88"/>
      <c r="G51818" s="88"/>
      <c r="H51818" s="88"/>
      <c r="I51818" s="88"/>
      <c r="J51818" s="88"/>
      <c r="K51818" s="88"/>
    </row>
    <row r="51819" spans="2:11" ht="12" hidden="1" customHeight="1" x14ac:dyDescent="0.2">
      <c r="B51819" s="88"/>
      <c r="C51819" s="88"/>
      <c r="D51819" s="88"/>
      <c r="E51819" s="88"/>
      <c r="F51819" s="88"/>
      <c r="G51819" s="88"/>
      <c r="H51819" s="88"/>
      <c r="I51819" s="88"/>
      <c r="J51819" s="88"/>
      <c r="K51819" s="88"/>
    </row>
    <row r="51820" spans="2:11" ht="12" hidden="1" customHeight="1" x14ac:dyDescent="0.2">
      <c r="B51820" s="88"/>
      <c r="C51820" s="88"/>
      <c r="D51820" s="88"/>
      <c r="E51820" s="88"/>
      <c r="F51820" s="88"/>
      <c r="G51820" s="88"/>
      <c r="H51820" s="88"/>
      <c r="I51820" s="88"/>
      <c r="J51820" s="88"/>
      <c r="K51820" s="88"/>
    </row>
    <row r="51821" spans="2:11" ht="12" hidden="1" customHeight="1" x14ac:dyDescent="0.2">
      <c r="B51821" s="88"/>
      <c r="C51821" s="88"/>
      <c r="D51821" s="88"/>
      <c r="E51821" s="88"/>
      <c r="F51821" s="88"/>
      <c r="G51821" s="88"/>
      <c r="H51821" s="88"/>
      <c r="I51821" s="88"/>
      <c r="J51821" s="88"/>
      <c r="K51821" s="88"/>
    </row>
    <row r="51822" spans="2:11" ht="12" hidden="1" customHeight="1" x14ac:dyDescent="0.2">
      <c r="B51822" s="88"/>
      <c r="C51822" s="88"/>
      <c r="D51822" s="88"/>
      <c r="E51822" s="88"/>
      <c r="F51822" s="88"/>
      <c r="G51822" s="88"/>
      <c r="H51822" s="88"/>
      <c r="I51822" s="88"/>
      <c r="J51822" s="88"/>
      <c r="K51822" s="88"/>
    </row>
    <row r="51823" spans="2:11" ht="12" hidden="1" customHeight="1" x14ac:dyDescent="0.2">
      <c r="B51823" s="88"/>
      <c r="C51823" s="88"/>
      <c r="D51823" s="88"/>
      <c r="E51823" s="88"/>
      <c r="F51823" s="88"/>
      <c r="G51823" s="88"/>
      <c r="H51823" s="88"/>
      <c r="I51823" s="88"/>
      <c r="J51823" s="88"/>
      <c r="K51823" s="88"/>
    </row>
    <row r="51824" spans="2:11" ht="12" hidden="1" customHeight="1" x14ac:dyDescent="0.2">
      <c r="B51824" s="88"/>
      <c r="C51824" s="88"/>
      <c r="D51824" s="88"/>
      <c r="E51824" s="88"/>
      <c r="F51824" s="88"/>
      <c r="G51824" s="88"/>
      <c r="H51824" s="88"/>
      <c r="I51824" s="88"/>
      <c r="J51824" s="88"/>
      <c r="K51824" s="88"/>
    </row>
    <row r="51825" spans="2:11" ht="12" hidden="1" customHeight="1" x14ac:dyDescent="0.2">
      <c r="B51825" s="88"/>
      <c r="C51825" s="88"/>
      <c r="D51825" s="88"/>
      <c r="E51825" s="88"/>
      <c r="F51825" s="88"/>
      <c r="G51825" s="88"/>
      <c r="H51825" s="88"/>
      <c r="I51825" s="88"/>
      <c r="J51825" s="88"/>
      <c r="K51825" s="88"/>
    </row>
    <row r="51826" spans="2:11" ht="12" hidden="1" customHeight="1" x14ac:dyDescent="0.2">
      <c r="B51826" s="88"/>
      <c r="C51826" s="88"/>
      <c r="D51826" s="88"/>
      <c r="E51826" s="88"/>
      <c r="F51826" s="88"/>
      <c r="G51826" s="88"/>
      <c r="H51826" s="88"/>
      <c r="I51826" s="88"/>
      <c r="J51826" s="88"/>
      <c r="K51826" s="88"/>
    </row>
    <row r="51827" spans="2:11" ht="12" hidden="1" customHeight="1" x14ac:dyDescent="0.2">
      <c r="B51827" s="88"/>
      <c r="C51827" s="88"/>
      <c r="D51827" s="88"/>
      <c r="E51827" s="88"/>
      <c r="F51827" s="88"/>
      <c r="G51827" s="88"/>
      <c r="H51827" s="88"/>
      <c r="I51827" s="88"/>
      <c r="J51827" s="88"/>
      <c r="K51827" s="88"/>
    </row>
    <row r="51828" spans="2:11" ht="12" hidden="1" customHeight="1" x14ac:dyDescent="0.2">
      <c r="B51828" s="88"/>
      <c r="C51828" s="88"/>
      <c r="D51828" s="88"/>
      <c r="E51828" s="88"/>
      <c r="F51828" s="88"/>
      <c r="G51828" s="88"/>
      <c r="H51828" s="88"/>
      <c r="I51828" s="88"/>
      <c r="J51828" s="88"/>
      <c r="K51828" s="88"/>
    </row>
    <row r="51829" spans="2:11" ht="12" hidden="1" customHeight="1" x14ac:dyDescent="0.2">
      <c r="B51829" s="88"/>
      <c r="C51829" s="88"/>
      <c r="D51829" s="88"/>
      <c r="E51829" s="88"/>
      <c r="F51829" s="88"/>
      <c r="G51829" s="88"/>
      <c r="H51829" s="88"/>
      <c r="I51829" s="88"/>
      <c r="J51829" s="88"/>
      <c r="K51829" s="88"/>
    </row>
    <row r="51830" spans="2:11" ht="12" hidden="1" customHeight="1" x14ac:dyDescent="0.2">
      <c r="B51830" s="88"/>
      <c r="C51830" s="88"/>
      <c r="D51830" s="88"/>
      <c r="E51830" s="88"/>
      <c r="F51830" s="88"/>
      <c r="G51830" s="88"/>
      <c r="H51830" s="88"/>
      <c r="I51830" s="88"/>
      <c r="J51830" s="88"/>
      <c r="K51830" s="88"/>
    </row>
    <row r="51831" spans="2:11" ht="12" hidden="1" customHeight="1" x14ac:dyDescent="0.2">
      <c r="B51831" s="88"/>
      <c r="C51831" s="88"/>
      <c r="D51831" s="88"/>
      <c r="E51831" s="88"/>
      <c r="F51831" s="88"/>
      <c r="G51831" s="88"/>
      <c r="H51831" s="88"/>
      <c r="I51831" s="88"/>
      <c r="J51831" s="88"/>
      <c r="K51831" s="88"/>
    </row>
    <row r="51832" spans="2:11" ht="12" hidden="1" customHeight="1" x14ac:dyDescent="0.2">
      <c r="B51832" s="88"/>
      <c r="C51832" s="88"/>
      <c r="D51832" s="88"/>
      <c r="E51832" s="88"/>
      <c r="F51832" s="88"/>
      <c r="G51832" s="88"/>
      <c r="H51832" s="88"/>
      <c r="I51832" s="88"/>
      <c r="J51832" s="88"/>
      <c r="K51832" s="88"/>
    </row>
    <row r="51833" spans="2:11" ht="12" hidden="1" customHeight="1" x14ac:dyDescent="0.2">
      <c r="B51833" s="88"/>
      <c r="C51833" s="88"/>
      <c r="D51833" s="88"/>
      <c r="E51833" s="88"/>
      <c r="F51833" s="88"/>
      <c r="G51833" s="88"/>
      <c r="H51833" s="88"/>
      <c r="I51833" s="88"/>
      <c r="J51833" s="88"/>
      <c r="K51833" s="88"/>
    </row>
    <row r="51834" spans="2:11" ht="12" hidden="1" customHeight="1" x14ac:dyDescent="0.2">
      <c r="B51834" s="88"/>
      <c r="C51834" s="88"/>
      <c r="D51834" s="88"/>
      <c r="E51834" s="88"/>
      <c r="F51834" s="88"/>
      <c r="G51834" s="88"/>
      <c r="H51834" s="88"/>
      <c r="I51834" s="88"/>
      <c r="J51834" s="88"/>
      <c r="K51834" s="88"/>
    </row>
    <row r="51835" spans="2:11" ht="12" hidden="1" customHeight="1" x14ac:dyDescent="0.2">
      <c r="B51835" s="88"/>
      <c r="C51835" s="88"/>
      <c r="D51835" s="88"/>
      <c r="E51835" s="88"/>
      <c r="F51835" s="88"/>
      <c r="G51835" s="88"/>
      <c r="H51835" s="88"/>
      <c r="I51835" s="88"/>
      <c r="J51835" s="88"/>
      <c r="K51835" s="88"/>
    </row>
    <row r="51836" spans="2:11" ht="12" hidden="1" customHeight="1" x14ac:dyDescent="0.2">
      <c r="B51836" s="88"/>
      <c r="C51836" s="88"/>
      <c r="D51836" s="88"/>
      <c r="E51836" s="88"/>
      <c r="F51836" s="88"/>
      <c r="G51836" s="88"/>
      <c r="H51836" s="88"/>
      <c r="I51836" s="88"/>
      <c r="J51836" s="88"/>
      <c r="K51836" s="88"/>
    </row>
    <row r="51837" spans="2:11" ht="12" hidden="1" customHeight="1" x14ac:dyDescent="0.2">
      <c r="B51837" s="88"/>
      <c r="C51837" s="88"/>
      <c r="D51837" s="88"/>
      <c r="E51837" s="88"/>
      <c r="F51837" s="88"/>
      <c r="G51837" s="88"/>
      <c r="H51837" s="88"/>
      <c r="I51837" s="88"/>
      <c r="J51837" s="88"/>
      <c r="K51837" s="88"/>
    </row>
    <row r="51838" spans="2:11" ht="12" hidden="1" customHeight="1" x14ac:dyDescent="0.2">
      <c r="B51838" s="88"/>
      <c r="C51838" s="88"/>
      <c r="D51838" s="88"/>
      <c r="E51838" s="88"/>
      <c r="F51838" s="88"/>
      <c r="G51838" s="88"/>
      <c r="H51838" s="88"/>
      <c r="I51838" s="88"/>
      <c r="J51838" s="88"/>
      <c r="K51838" s="88"/>
    </row>
    <row r="51839" spans="2:11" ht="12" hidden="1" customHeight="1" x14ac:dyDescent="0.2">
      <c r="B51839" s="88"/>
      <c r="C51839" s="88"/>
      <c r="D51839" s="88"/>
      <c r="E51839" s="88"/>
      <c r="F51839" s="88"/>
      <c r="G51839" s="88"/>
      <c r="H51839" s="88"/>
      <c r="I51839" s="88"/>
      <c r="J51839" s="88"/>
      <c r="K51839" s="88"/>
    </row>
    <row r="51840" spans="2:11" ht="12" hidden="1" customHeight="1" x14ac:dyDescent="0.2">
      <c r="B51840" s="88"/>
      <c r="C51840" s="88"/>
      <c r="D51840" s="88"/>
      <c r="E51840" s="88"/>
      <c r="F51840" s="88"/>
      <c r="G51840" s="88"/>
      <c r="H51840" s="88"/>
      <c r="I51840" s="88"/>
      <c r="J51840" s="88"/>
      <c r="K51840" s="88"/>
    </row>
    <row r="51841" spans="2:11" ht="12" hidden="1" customHeight="1" x14ac:dyDescent="0.2">
      <c r="B51841" s="88"/>
      <c r="C51841" s="88"/>
      <c r="D51841" s="88"/>
      <c r="E51841" s="88"/>
      <c r="F51841" s="88"/>
      <c r="G51841" s="88"/>
      <c r="H51841" s="88"/>
      <c r="I51841" s="88"/>
      <c r="J51841" s="88"/>
      <c r="K51841" s="88"/>
    </row>
    <row r="51842" spans="2:11" ht="12" hidden="1" customHeight="1" x14ac:dyDescent="0.2">
      <c r="B51842" s="88"/>
      <c r="C51842" s="88"/>
      <c r="D51842" s="88"/>
      <c r="E51842" s="88"/>
      <c r="F51842" s="88"/>
      <c r="G51842" s="88"/>
      <c r="H51842" s="88"/>
      <c r="I51842" s="88"/>
      <c r="J51842" s="88"/>
      <c r="K51842" s="88"/>
    </row>
    <row r="51843" spans="2:11" ht="12" hidden="1" customHeight="1" x14ac:dyDescent="0.2">
      <c r="B51843" s="88"/>
      <c r="C51843" s="88"/>
      <c r="D51843" s="88"/>
      <c r="E51843" s="88"/>
      <c r="F51843" s="88"/>
      <c r="G51843" s="88"/>
      <c r="H51843" s="88"/>
      <c r="I51843" s="88"/>
      <c r="J51843" s="88"/>
      <c r="K51843" s="88"/>
    </row>
    <row r="51844" spans="2:11" ht="12" hidden="1" customHeight="1" x14ac:dyDescent="0.2">
      <c r="B51844" s="88"/>
      <c r="C51844" s="88"/>
      <c r="D51844" s="88"/>
      <c r="E51844" s="88"/>
      <c r="F51844" s="88"/>
      <c r="G51844" s="88"/>
      <c r="H51844" s="88"/>
      <c r="I51844" s="88"/>
      <c r="J51844" s="88"/>
      <c r="K51844" s="88"/>
    </row>
    <row r="51845" spans="2:11" ht="12" hidden="1" customHeight="1" x14ac:dyDescent="0.2">
      <c r="B51845" s="88"/>
      <c r="C51845" s="88"/>
      <c r="D51845" s="88"/>
      <c r="E51845" s="88"/>
      <c r="F51845" s="88"/>
      <c r="G51845" s="88"/>
      <c r="H51845" s="88"/>
      <c r="I51845" s="88"/>
      <c r="J51845" s="88"/>
      <c r="K51845" s="88"/>
    </row>
    <row r="51846" spans="2:11" ht="12" hidden="1" customHeight="1" x14ac:dyDescent="0.2">
      <c r="B51846" s="88"/>
      <c r="C51846" s="88"/>
      <c r="D51846" s="88"/>
      <c r="E51846" s="88"/>
      <c r="F51846" s="88"/>
      <c r="G51846" s="88"/>
      <c r="H51846" s="88"/>
      <c r="I51846" s="88"/>
      <c r="J51846" s="88"/>
      <c r="K51846" s="88"/>
    </row>
    <row r="51847" spans="2:11" ht="12" hidden="1" customHeight="1" x14ac:dyDescent="0.2">
      <c r="B51847" s="88"/>
      <c r="C51847" s="88"/>
      <c r="D51847" s="88"/>
      <c r="E51847" s="88"/>
      <c r="F51847" s="88"/>
      <c r="G51847" s="88"/>
      <c r="H51847" s="88"/>
      <c r="I51847" s="88"/>
      <c r="J51847" s="88"/>
      <c r="K51847" s="88"/>
    </row>
    <row r="51848" spans="2:11" ht="12" hidden="1" customHeight="1" x14ac:dyDescent="0.2">
      <c r="B51848" s="88"/>
      <c r="C51848" s="88"/>
      <c r="D51848" s="88"/>
      <c r="E51848" s="88"/>
      <c r="F51848" s="88"/>
      <c r="G51848" s="88"/>
      <c r="H51848" s="88"/>
      <c r="I51848" s="88"/>
      <c r="J51848" s="88"/>
      <c r="K51848" s="88"/>
    </row>
    <row r="51849" spans="2:11" ht="12" hidden="1" customHeight="1" x14ac:dyDescent="0.2">
      <c r="B51849" s="88"/>
      <c r="C51849" s="88"/>
      <c r="D51849" s="88"/>
      <c r="E51849" s="88"/>
      <c r="F51849" s="88"/>
      <c r="G51849" s="88"/>
      <c r="H51849" s="88"/>
      <c r="I51849" s="88"/>
      <c r="J51849" s="88"/>
      <c r="K51849" s="88"/>
    </row>
    <row r="51850" spans="2:11" ht="12" hidden="1" customHeight="1" x14ac:dyDescent="0.2">
      <c r="B51850" s="88"/>
      <c r="C51850" s="88"/>
      <c r="D51850" s="88"/>
      <c r="E51850" s="88"/>
      <c r="F51850" s="88"/>
      <c r="G51850" s="88"/>
      <c r="H51850" s="88"/>
      <c r="I51850" s="88"/>
      <c r="J51850" s="88"/>
      <c r="K51850" s="88"/>
    </row>
    <row r="51851" spans="2:11" ht="12" hidden="1" customHeight="1" x14ac:dyDescent="0.2">
      <c r="B51851" s="88"/>
      <c r="C51851" s="88"/>
      <c r="D51851" s="88"/>
      <c r="E51851" s="88"/>
      <c r="F51851" s="88"/>
      <c r="G51851" s="88"/>
      <c r="H51851" s="88"/>
      <c r="I51851" s="88"/>
      <c r="J51851" s="88"/>
      <c r="K51851" s="88"/>
    </row>
    <row r="51852" spans="2:11" ht="12" hidden="1" customHeight="1" x14ac:dyDescent="0.2">
      <c r="B51852" s="88"/>
      <c r="C51852" s="88"/>
      <c r="D51852" s="88"/>
      <c r="E51852" s="88"/>
      <c r="F51852" s="88"/>
      <c r="G51852" s="88"/>
      <c r="H51852" s="88"/>
      <c r="I51852" s="88"/>
      <c r="J51852" s="88"/>
      <c r="K51852" s="88"/>
    </row>
    <row r="51853" spans="2:11" ht="12" hidden="1" customHeight="1" x14ac:dyDescent="0.2">
      <c r="B51853" s="88"/>
      <c r="C51853" s="88"/>
      <c r="D51853" s="88"/>
      <c r="E51853" s="88"/>
      <c r="F51853" s="88"/>
      <c r="G51853" s="88"/>
      <c r="H51853" s="88"/>
      <c r="I51853" s="88"/>
      <c r="J51853" s="88"/>
      <c r="K51853" s="88"/>
    </row>
    <row r="51854" spans="2:11" ht="12" hidden="1" customHeight="1" x14ac:dyDescent="0.2">
      <c r="B51854" s="88"/>
      <c r="C51854" s="88"/>
      <c r="D51854" s="88"/>
      <c r="E51854" s="88"/>
      <c r="F51854" s="88"/>
      <c r="G51854" s="88"/>
      <c r="H51854" s="88"/>
      <c r="I51854" s="88"/>
      <c r="J51854" s="88"/>
      <c r="K51854" s="88"/>
    </row>
    <row r="51855" spans="2:11" ht="12" hidden="1" customHeight="1" x14ac:dyDescent="0.2">
      <c r="B51855" s="88"/>
      <c r="C51855" s="88"/>
      <c r="D51855" s="88"/>
      <c r="E51855" s="88"/>
      <c r="F51855" s="88"/>
      <c r="G51855" s="88"/>
      <c r="H51855" s="88"/>
      <c r="I51855" s="88"/>
      <c r="J51855" s="88"/>
      <c r="K51855" s="88"/>
    </row>
    <row r="51856" spans="2:11" ht="12" hidden="1" customHeight="1" x14ac:dyDescent="0.2">
      <c r="B51856" s="88"/>
      <c r="C51856" s="88"/>
      <c r="D51856" s="88"/>
      <c r="E51856" s="88"/>
      <c r="F51856" s="88"/>
      <c r="G51856" s="88"/>
      <c r="H51856" s="88"/>
      <c r="I51856" s="88"/>
      <c r="J51856" s="88"/>
      <c r="K51856" s="88"/>
    </row>
    <row r="51857" spans="2:11" ht="12" hidden="1" customHeight="1" x14ac:dyDescent="0.2">
      <c r="B51857" s="88"/>
      <c r="C51857" s="88"/>
      <c r="D51857" s="88"/>
      <c r="E51857" s="88"/>
      <c r="F51857" s="88"/>
      <c r="G51857" s="88"/>
      <c r="H51857" s="88"/>
      <c r="I51857" s="88"/>
      <c r="J51857" s="88"/>
      <c r="K51857" s="88"/>
    </row>
    <row r="51858" spans="2:11" ht="12" hidden="1" customHeight="1" x14ac:dyDescent="0.2">
      <c r="B51858" s="88"/>
      <c r="C51858" s="88"/>
      <c r="D51858" s="88"/>
      <c r="E51858" s="88"/>
      <c r="F51858" s="88"/>
      <c r="G51858" s="88"/>
      <c r="H51858" s="88"/>
      <c r="I51858" s="88"/>
      <c r="J51858" s="88"/>
      <c r="K51858" s="88"/>
    </row>
    <row r="51859" spans="2:11" ht="12" hidden="1" customHeight="1" x14ac:dyDescent="0.2">
      <c r="B51859" s="88"/>
      <c r="C51859" s="88"/>
      <c r="D51859" s="88"/>
      <c r="E51859" s="88"/>
      <c r="F51859" s="88"/>
      <c r="G51859" s="88"/>
      <c r="H51859" s="88"/>
      <c r="I51859" s="88"/>
      <c r="J51859" s="88"/>
      <c r="K51859" s="88"/>
    </row>
    <row r="51860" spans="2:11" ht="12" hidden="1" customHeight="1" x14ac:dyDescent="0.2">
      <c r="B51860" s="88"/>
      <c r="C51860" s="88"/>
      <c r="D51860" s="88"/>
      <c r="E51860" s="88"/>
      <c r="F51860" s="88"/>
      <c r="G51860" s="88"/>
      <c r="H51860" s="88"/>
      <c r="I51860" s="88"/>
      <c r="J51860" s="88"/>
      <c r="K51860" s="88"/>
    </row>
    <row r="51861" spans="2:11" ht="12" hidden="1" customHeight="1" x14ac:dyDescent="0.2">
      <c r="B51861" s="88"/>
      <c r="C51861" s="88"/>
      <c r="D51861" s="88"/>
      <c r="E51861" s="88"/>
      <c r="F51861" s="88"/>
      <c r="G51861" s="88"/>
      <c r="H51861" s="88"/>
      <c r="I51861" s="88"/>
      <c r="J51861" s="88"/>
      <c r="K51861" s="88"/>
    </row>
    <row r="51862" spans="2:11" ht="12" hidden="1" customHeight="1" x14ac:dyDescent="0.2">
      <c r="B51862" s="88"/>
      <c r="C51862" s="88"/>
      <c r="D51862" s="88"/>
      <c r="E51862" s="88"/>
      <c r="F51862" s="88"/>
      <c r="G51862" s="88"/>
      <c r="H51862" s="88"/>
      <c r="I51862" s="88"/>
      <c r="J51862" s="88"/>
      <c r="K51862" s="88"/>
    </row>
    <row r="51863" spans="2:11" ht="12" hidden="1" customHeight="1" x14ac:dyDescent="0.2">
      <c r="B51863" s="88"/>
      <c r="C51863" s="88"/>
      <c r="D51863" s="88"/>
      <c r="E51863" s="88"/>
      <c r="F51863" s="88"/>
      <c r="G51863" s="88"/>
      <c r="H51863" s="88"/>
      <c r="I51863" s="88"/>
      <c r="J51863" s="88"/>
      <c r="K51863" s="88"/>
    </row>
    <row r="51864" spans="2:11" ht="12" hidden="1" customHeight="1" x14ac:dyDescent="0.2">
      <c r="B51864" s="88"/>
      <c r="C51864" s="88"/>
      <c r="D51864" s="88"/>
      <c r="E51864" s="88"/>
      <c r="F51864" s="88"/>
      <c r="G51864" s="88"/>
      <c r="H51864" s="88"/>
      <c r="I51864" s="88"/>
      <c r="J51864" s="88"/>
      <c r="K51864" s="88"/>
    </row>
    <row r="51865" spans="2:11" ht="12" hidden="1" customHeight="1" x14ac:dyDescent="0.2">
      <c r="B51865" s="88"/>
      <c r="C51865" s="88"/>
      <c r="D51865" s="88"/>
      <c r="E51865" s="88"/>
      <c r="F51865" s="88"/>
      <c r="G51865" s="88"/>
      <c r="H51865" s="88"/>
      <c r="I51865" s="88"/>
      <c r="J51865" s="88"/>
      <c r="K51865" s="88"/>
    </row>
    <row r="51866" spans="2:11" ht="12" hidden="1" customHeight="1" x14ac:dyDescent="0.2">
      <c r="B51866" s="88"/>
      <c r="C51866" s="88"/>
      <c r="D51866" s="88"/>
      <c r="E51866" s="88"/>
      <c r="F51866" s="88"/>
      <c r="G51866" s="88"/>
      <c r="H51866" s="88"/>
      <c r="I51866" s="88"/>
      <c r="J51866" s="88"/>
      <c r="K51866" s="88"/>
    </row>
    <row r="51867" spans="2:11" ht="12" hidden="1" customHeight="1" x14ac:dyDescent="0.2">
      <c r="B51867" s="88"/>
      <c r="C51867" s="88"/>
      <c r="D51867" s="88"/>
      <c r="E51867" s="88"/>
      <c r="F51867" s="88"/>
      <c r="G51867" s="88"/>
      <c r="H51867" s="88"/>
      <c r="I51867" s="88"/>
      <c r="J51867" s="88"/>
      <c r="K51867" s="88"/>
    </row>
    <row r="51868" spans="2:11" ht="12" hidden="1" customHeight="1" x14ac:dyDescent="0.2">
      <c r="B51868" s="88"/>
      <c r="C51868" s="88"/>
      <c r="D51868" s="88"/>
      <c r="E51868" s="88"/>
      <c r="F51868" s="88"/>
      <c r="G51868" s="88"/>
      <c r="H51868" s="88"/>
      <c r="I51868" s="88"/>
      <c r="J51868" s="88"/>
      <c r="K51868" s="88"/>
    </row>
    <row r="51869" spans="2:11" ht="12" hidden="1" customHeight="1" x14ac:dyDescent="0.2">
      <c r="B51869" s="88"/>
      <c r="C51869" s="88"/>
      <c r="D51869" s="88"/>
      <c r="E51869" s="88"/>
      <c r="F51869" s="88"/>
      <c r="G51869" s="88"/>
      <c r="H51869" s="88"/>
      <c r="I51869" s="88"/>
      <c r="J51869" s="88"/>
      <c r="K51869" s="88"/>
    </row>
    <row r="51870" spans="2:11" ht="12" hidden="1" customHeight="1" x14ac:dyDescent="0.2">
      <c r="B51870" s="88"/>
      <c r="C51870" s="88"/>
      <c r="D51870" s="88"/>
      <c r="E51870" s="88"/>
      <c r="F51870" s="88"/>
      <c r="G51870" s="88"/>
      <c r="H51870" s="88"/>
      <c r="I51870" s="88"/>
      <c r="J51870" s="88"/>
      <c r="K51870" s="88"/>
    </row>
    <row r="51871" spans="2:11" ht="12" hidden="1" customHeight="1" x14ac:dyDescent="0.2">
      <c r="B51871" s="88"/>
      <c r="C51871" s="88"/>
      <c r="D51871" s="88"/>
      <c r="E51871" s="88"/>
      <c r="F51871" s="88"/>
      <c r="G51871" s="88"/>
      <c r="H51871" s="88"/>
      <c r="I51871" s="88"/>
      <c r="J51871" s="88"/>
      <c r="K51871" s="88"/>
    </row>
    <row r="51872" spans="2:11" ht="12" hidden="1" customHeight="1" x14ac:dyDescent="0.2">
      <c r="B51872" s="88"/>
      <c r="C51872" s="88"/>
      <c r="D51872" s="88"/>
      <c r="E51872" s="88"/>
      <c r="F51872" s="88"/>
      <c r="G51872" s="88"/>
      <c r="H51872" s="88"/>
      <c r="I51872" s="88"/>
      <c r="J51872" s="88"/>
      <c r="K51872" s="88"/>
    </row>
    <row r="51873" spans="2:11" ht="12" hidden="1" customHeight="1" x14ac:dyDescent="0.2">
      <c r="B51873" s="88"/>
      <c r="C51873" s="88"/>
      <c r="D51873" s="88"/>
      <c r="E51873" s="88"/>
      <c r="F51873" s="88"/>
      <c r="G51873" s="88"/>
      <c r="H51873" s="88"/>
      <c r="I51873" s="88"/>
      <c r="J51873" s="88"/>
      <c r="K51873" s="88"/>
    </row>
    <row r="51874" spans="2:11" ht="12" hidden="1" customHeight="1" x14ac:dyDescent="0.2">
      <c r="B51874" s="88"/>
      <c r="C51874" s="88"/>
      <c r="D51874" s="88"/>
      <c r="E51874" s="88"/>
      <c r="F51874" s="88"/>
      <c r="G51874" s="88"/>
      <c r="H51874" s="88"/>
      <c r="I51874" s="88"/>
      <c r="J51874" s="88"/>
      <c r="K51874" s="88"/>
    </row>
    <row r="51875" spans="2:11" ht="12" hidden="1" customHeight="1" x14ac:dyDescent="0.2">
      <c r="B51875" s="88"/>
      <c r="C51875" s="88"/>
      <c r="D51875" s="88"/>
      <c r="E51875" s="88"/>
      <c r="F51875" s="88"/>
      <c r="G51875" s="88"/>
      <c r="H51875" s="88"/>
      <c r="I51875" s="88"/>
      <c r="J51875" s="88"/>
      <c r="K51875" s="88"/>
    </row>
    <row r="51876" spans="2:11" ht="12" hidden="1" customHeight="1" x14ac:dyDescent="0.2">
      <c r="B51876" s="88"/>
      <c r="C51876" s="88"/>
      <c r="D51876" s="88"/>
      <c r="E51876" s="88"/>
      <c r="F51876" s="88"/>
      <c r="G51876" s="88"/>
      <c r="H51876" s="88"/>
      <c r="I51876" s="88"/>
      <c r="J51876" s="88"/>
      <c r="K51876" s="88"/>
    </row>
    <row r="51877" spans="2:11" ht="12" hidden="1" customHeight="1" x14ac:dyDescent="0.2">
      <c r="B51877" s="88"/>
      <c r="C51877" s="88"/>
      <c r="D51877" s="88"/>
      <c r="E51877" s="88"/>
      <c r="F51877" s="88"/>
      <c r="G51877" s="88"/>
      <c r="H51877" s="88"/>
      <c r="I51877" s="88"/>
      <c r="J51877" s="88"/>
      <c r="K51877" s="88"/>
    </row>
    <row r="51878" spans="2:11" ht="12" hidden="1" customHeight="1" x14ac:dyDescent="0.2">
      <c r="B51878" s="88"/>
      <c r="C51878" s="88"/>
      <c r="D51878" s="88"/>
      <c r="E51878" s="88"/>
      <c r="F51878" s="88"/>
      <c r="G51878" s="88"/>
      <c r="H51878" s="88"/>
      <c r="I51878" s="88"/>
      <c r="J51878" s="88"/>
      <c r="K51878" s="88"/>
    </row>
    <row r="51879" spans="2:11" ht="12" hidden="1" customHeight="1" x14ac:dyDescent="0.2">
      <c r="B51879" s="88"/>
      <c r="C51879" s="88"/>
      <c r="D51879" s="88"/>
      <c r="E51879" s="88"/>
      <c r="F51879" s="88"/>
      <c r="G51879" s="88"/>
      <c r="H51879" s="88"/>
      <c r="I51879" s="88"/>
      <c r="J51879" s="88"/>
      <c r="K51879" s="88"/>
    </row>
    <row r="51880" spans="2:11" ht="12" hidden="1" customHeight="1" x14ac:dyDescent="0.2">
      <c r="B51880" s="88"/>
      <c r="C51880" s="88"/>
      <c r="D51880" s="88"/>
      <c r="E51880" s="88"/>
      <c r="F51880" s="88"/>
      <c r="G51880" s="88"/>
      <c r="H51880" s="88"/>
      <c r="I51880" s="88"/>
      <c r="J51880" s="88"/>
      <c r="K51880" s="88"/>
    </row>
    <row r="51881" spans="2:11" ht="12" hidden="1" customHeight="1" x14ac:dyDescent="0.2">
      <c r="B51881" s="88"/>
      <c r="C51881" s="88"/>
      <c r="D51881" s="88"/>
      <c r="E51881" s="88"/>
      <c r="F51881" s="88"/>
      <c r="G51881" s="88"/>
      <c r="H51881" s="88"/>
      <c r="I51881" s="88"/>
      <c r="J51881" s="88"/>
      <c r="K51881" s="88"/>
    </row>
    <row r="51882" spans="2:11" ht="12" hidden="1" customHeight="1" x14ac:dyDescent="0.2">
      <c r="B51882" s="88"/>
      <c r="C51882" s="88"/>
      <c r="D51882" s="88"/>
      <c r="E51882" s="88"/>
      <c r="F51882" s="88"/>
      <c r="G51882" s="88"/>
      <c r="H51882" s="88"/>
      <c r="I51882" s="88"/>
      <c r="J51882" s="88"/>
      <c r="K51882" s="88"/>
    </row>
    <row r="51883" spans="2:11" ht="12" hidden="1" customHeight="1" x14ac:dyDescent="0.2">
      <c r="B51883" s="88"/>
      <c r="C51883" s="88"/>
      <c r="D51883" s="88"/>
      <c r="E51883" s="88"/>
      <c r="F51883" s="88"/>
      <c r="G51883" s="88"/>
      <c r="H51883" s="88"/>
      <c r="I51883" s="88"/>
      <c r="J51883" s="88"/>
      <c r="K51883" s="88"/>
    </row>
    <row r="51884" spans="2:11" ht="12" hidden="1" customHeight="1" x14ac:dyDescent="0.2">
      <c r="B51884" s="88"/>
      <c r="C51884" s="88"/>
      <c r="D51884" s="88"/>
      <c r="E51884" s="88"/>
      <c r="F51884" s="88"/>
      <c r="G51884" s="88"/>
      <c r="H51884" s="88"/>
      <c r="I51884" s="88"/>
      <c r="J51884" s="88"/>
      <c r="K51884" s="88"/>
    </row>
    <row r="51885" spans="2:11" ht="12" hidden="1" customHeight="1" x14ac:dyDescent="0.2">
      <c r="B51885" s="88"/>
      <c r="C51885" s="88"/>
      <c r="D51885" s="88"/>
      <c r="E51885" s="88"/>
      <c r="F51885" s="88"/>
      <c r="G51885" s="88"/>
      <c r="H51885" s="88"/>
      <c r="I51885" s="88"/>
      <c r="J51885" s="88"/>
      <c r="K51885" s="88"/>
    </row>
    <row r="51886" spans="2:11" ht="12" hidden="1" customHeight="1" x14ac:dyDescent="0.2">
      <c r="B51886" s="88"/>
      <c r="C51886" s="88"/>
      <c r="D51886" s="88"/>
      <c r="E51886" s="88"/>
      <c r="F51886" s="88"/>
      <c r="G51886" s="88"/>
      <c r="H51886" s="88"/>
      <c r="I51886" s="88"/>
      <c r="J51886" s="88"/>
      <c r="K51886" s="88"/>
    </row>
    <row r="51887" spans="2:11" ht="12" hidden="1" customHeight="1" x14ac:dyDescent="0.2">
      <c r="B51887" s="88"/>
      <c r="C51887" s="88"/>
      <c r="D51887" s="88"/>
      <c r="E51887" s="88"/>
      <c r="F51887" s="88"/>
      <c r="G51887" s="88"/>
      <c r="H51887" s="88"/>
      <c r="I51887" s="88"/>
      <c r="J51887" s="88"/>
      <c r="K51887" s="88"/>
    </row>
    <row r="51888" spans="2:11" ht="12" hidden="1" customHeight="1" x14ac:dyDescent="0.2">
      <c r="B51888" s="88"/>
      <c r="C51888" s="88"/>
      <c r="D51888" s="88"/>
      <c r="E51888" s="88"/>
      <c r="F51888" s="88"/>
      <c r="G51888" s="88"/>
      <c r="H51888" s="88"/>
      <c r="I51888" s="88"/>
      <c r="J51888" s="88"/>
      <c r="K51888" s="88"/>
    </row>
    <row r="51889" spans="2:11" ht="12" hidden="1" customHeight="1" x14ac:dyDescent="0.2">
      <c r="B51889" s="88"/>
      <c r="C51889" s="88"/>
      <c r="D51889" s="88"/>
      <c r="E51889" s="88"/>
      <c r="F51889" s="88"/>
      <c r="G51889" s="88"/>
      <c r="H51889" s="88"/>
      <c r="I51889" s="88"/>
      <c r="J51889" s="88"/>
      <c r="K51889" s="88"/>
    </row>
    <row r="51890" spans="2:11" ht="12" hidden="1" customHeight="1" x14ac:dyDescent="0.2">
      <c r="B51890" s="88"/>
      <c r="C51890" s="88"/>
      <c r="D51890" s="88"/>
      <c r="E51890" s="88"/>
      <c r="F51890" s="88"/>
      <c r="G51890" s="88"/>
      <c r="H51890" s="88"/>
      <c r="I51890" s="88"/>
      <c r="J51890" s="88"/>
      <c r="K51890" s="88"/>
    </row>
    <row r="51891" spans="2:11" ht="12" hidden="1" customHeight="1" x14ac:dyDescent="0.2">
      <c r="B51891" s="88"/>
      <c r="C51891" s="88"/>
      <c r="D51891" s="88"/>
      <c r="E51891" s="88"/>
      <c r="F51891" s="88"/>
      <c r="G51891" s="88"/>
      <c r="H51891" s="88"/>
      <c r="I51891" s="88"/>
      <c r="J51891" s="88"/>
      <c r="K51891" s="88"/>
    </row>
    <row r="51892" spans="2:11" ht="12" hidden="1" customHeight="1" x14ac:dyDescent="0.2">
      <c r="B51892" s="88"/>
      <c r="C51892" s="88"/>
      <c r="D51892" s="88"/>
      <c r="E51892" s="88"/>
      <c r="F51892" s="88"/>
      <c r="G51892" s="88"/>
      <c r="H51892" s="88"/>
      <c r="I51892" s="88"/>
      <c r="J51892" s="88"/>
      <c r="K51892" s="88"/>
    </row>
    <row r="51893" spans="2:11" ht="12" hidden="1" customHeight="1" x14ac:dyDescent="0.2">
      <c r="B51893" s="88"/>
      <c r="C51893" s="88"/>
      <c r="D51893" s="88"/>
      <c r="E51893" s="88"/>
      <c r="F51893" s="88"/>
      <c r="G51893" s="88"/>
      <c r="H51893" s="88"/>
      <c r="I51893" s="88"/>
      <c r="J51893" s="88"/>
      <c r="K51893" s="88"/>
    </row>
    <row r="51894" spans="2:11" ht="12" hidden="1" customHeight="1" x14ac:dyDescent="0.2">
      <c r="B51894" s="88"/>
      <c r="C51894" s="88"/>
      <c r="D51894" s="88"/>
      <c r="E51894" s="88"/>
      <c r="F51894" s="88"/>
      <c r="G51894" s="88"/>
      <c r="H51894" s="88"/>
      <c r="I51894" s="88"/>
      <c r="J51894" s="88"/>
      <c r="K51894" s="88"/>
    </row>
    <row r="51895" spans="2:11" ht="12" hidden="1" customHeight="1" x14ac:dyDescent="0.2">
      <c r="B51895" s="88"/>
      <c r="C51895" s="88"/>
      <c r="D51895" s="88"/>
      <c r="E51895" s="88"/>
      <c r="F51895" s="88"/>
      <c r="G51895" s="88"/>
      <c r="H51895" s="88"/>
      <c r="I51895" s="88"/>
      <c r="J51895" s="88"/>
      <c r="K51895" s="88"/>
    </row>
    <row r="51896" spans="2:11" ht="12" hidden="1" customHeight="1" x14ac:dyDescent="0.2">
      <c r="B51896" s="88"/>
      <c r="C51896" s="88"/>
      <c r="D51896" s="88"/>
      <c r="E51896" s="88"/>
      <c r="F51896" s="88"/>
      <c r="G51896" s="88"/>
      <c r="H51896" s="88"/>
      <c r="I51896" s="88"/>
      <c r="J51896" s="88"/>
      <c r="K51896" s="88"/>
    </row>
    <row r="51897" spans="2:11" ht="12" hidden="1" customHeight="1" x14ac:dyDescent="0.2">
      <c r="B51897" s="88"/>
      <c r="C51897" s="88"/>
      <c r="D51897" s="88"/>
      <c r="E51897" s="88"/>
      <c r="F51897" s="88"/>
      <c r="G51897" s="88"/>
      <c r="H51897" s="88"/>
      <c r="I51897" s="88"/>
      <c r="J51897" s="88"/>
      <c r="K51897" s="88"/>
    </row>
    <row r="51898" spans="2:11" ht="12" hidden="1" customHeight="1" x14ac:dyDescent="0.2">
      <c r="B51898" s="88"/>
      <c r="C51898" s="88"/>
      <c r="D51898" s="88"/>
      <c r="E51898" s="88"/>
      <c r="F51898" s="88"/>
      <c r="G51898" s="88"/>
      <c r="H51898" s="88"/>
      <c r="I51898" s="88"/>
      <c r="J51898" s="88"/>
      <c r="K51898" s="88"/>
    </row>
    <row r="51899" spans="2:11" ht="12" hidden="1" customHeight="1" x14ac:dyDescent="0.2">
      <c r="B51899" s="88"/>
      <c r="C51899" s="88"/>
      <c r="D51899" s="88"/>
      <c r="E51899" s="88"/>
      <c r="F51899" s="88"/>
      <c r="G51899" s="88"/>
      <c r="H51899" s="88"/>
      <c r="I51899" s="88"/>
      <c r="J51899" s="88"/>
      <c r="K51899" s="88"/>
    </row>
    <row r="51900" spans="2:11" ht="12" hidden="1" customHeight="1" x14ac:dyDescent="0.2">
      <c r="B51900" s="88"/>
      <c r="C51900" s="88"/>
      <c r="D51900" s="88"/>
      <c r="E51900" s="88"/>
      <c r="F51900" s="88"/>
      <c r="G51900" s="88"/>
      <c r="H51900" s="88"/>
      <c r="I51900" s="88"/>
      <c r="J51900" s="88"/>
      <c r="K51900" s="88"/>
    </row>
    <row r="51901" spans="2:11" ht="12" hidden="1" customHeight="1" x14ac:dyDescent="0.2">
      <c r="B51901" s="88"/>
      <c r="C51901" s="88"/>
      <c r="D51901" s="88"/>
      <c r="E51901" s="88"/>
      <c r="F51901" s="88"/>
      <c r="G51901" s="88"/>
      <c r="H51901" s="88"/>
      <c r="I51901" s="88"/>
      <c r="J51901" s="88"/>
      <c r="K51901" s="88"/>
    </row>
    <row r="51902" spans="2:11" ht="12" hidden="1" customHeight="1" x14ac:dyDescent="0.2">
      <c r="B51902" s="88"/>
      <c r="C51902" s="88"/>
      <c r="D51902" s="88"/>
      <c r="E51902" s="88"/>
      <c r="F51902" s="88"/>
      <c r="G51902" s="88"/>
      <c r="H51902" s="88"/>
      <c r="I51902" s="88"/>
      <c r="J51902" s="88"/>
      <c r="K51902" s="88"/>
    </row>
    <row r="51903" spans="2:11" ht="12" hidden="1" customHeight="1" x14ac:dyDescent="0.2">
      <c r="B51903" s="88"/>
      <c r="C51903" s="88"/>
      <c r="D51903" s="88"/>
      <c r="E51903" s="88"/>
      <c r="F51903" s="88"/>
      <c r="G51903" s="88"/>
      <c r="H51903" s="88"/>
      <c r="I51903" s="88"/>
      <c r="J51903" s="88"/>
      <c r="K51903" s="88"/>
    </row>
    <row r="51904" spans="2:11" ht="12" hidden="1" customHeight="1" x14ac:dyDescent="0.2">
      <c r="B51904" s="88"/>
      <c r="C51904" s="88"/>
      <c r="D51904" s="88"/>
      <c r="E51904" s="88"/>
      <c r="F51904" s="88"/>
      <c r="G51904" s="88"/>
      <c r="H51904" s="88"/>
      <c r="I51904" s="88"/>
      <c r="J51904" s="88"/>
      <c r="K51904" s="88"/>
    </row>
    <row r="51905" spans="2:11" ht="12" hidden="1" customHeight="1" x14ac:dyDescent="0.2">
      <c r="B51905" s="88"/>
      <c r="C51905" s="88"/>
      <c r="D51905" s="88"/>
      <c r="E51905" s="88"/>
      <c r="F51905" s="88"/>
      <c r="G51905" s="88"/>
      <c r="H51905" s="88"/>
      <c r="I51905" s="88"/>
      <c r="J51905" s="88"/>
      <c r="K51905" s="88"/>
    </row>
    <row r="51906" spans="2:11" ht="12" hidden="1" customHeight="1" x14ac:dyDescent="0.2">
      <c r="B51906" s="88"/>
      <c r="C51906" s="88"/>
      <c r="D51906" s="88"/>
      <c r="E51906" s="88"/>
      <c r="F51906" s="88"/>
      <c r="G51906" s="88"/>
      <c r="H51906" s="88"/>
      <c r="I51906" s="88"/>
      <c r="J51906" s="88"/>
      <c r="K51906" s="88"/>
    </row>
    <row r="51907" spans="2:11" ht="12" hidden="1" customHeight="1" x14ac:dyDescent="0.2">
      <c r="B51907" s="88"/>
      <c r="C51907" s="88"/>
      <c r="D51907" s="88"/>
      <c r="E51907" s="88"/>
      <c r="F51907" s="88"/>
      <c r="G51907" s="88"/>
      <c r="H51907" s="88"/>
      <c r="I51907" s="88"/>
      <c r="J51907" s="88"/>
      <c r="K51907" s="88"/>
    </row>
    <row r="51908" spans="2:11" ht="12" hidden="1" customHeight="1" x14ac:dyDescent="0.2">
      <c r="B51908" s="88"/>
      <c r="C51908" s="88"/>
      <c r="D51908" s="88"/>
      <c r="E51908" s="88"/>
      <c r="F51908" s="88"/>
      <c r="G51908" s="88"/>
      <c r="H51908" s="88"/>
      <c r="I51908" s="88"/>
      <c r="J51908" s="88"/>
      <c r="K51908" s="88"/>
    </row>
    <row r="51909" spans="2:11" ht="12" hidden="1" customHeight="1" x14ac:dyDescent="0.2">
      <c r="B51909" s="88"/>
      <c r="C51909" s="88"/>
      <c r="D51909" s="88"/>
      <c r="E51909" s="88"/>
      <c r="F51909" s="88"/>
      <c r="G51909" s="88"/>
      <c r="H51909" s="88"/>
      <c r="I51909" s="88"/>
      <c r="J51909" s="88"/>
      <c r="K51909" s="88"/>
    </row>
    <row r="51910" spans="2:11" ht="12" hidden="1" customHeight="1" x14ac:dyDescent="0.2">
      <c r="B51910" s="88"/>
      <c r="C51910" s="88"/>
      <c r="D51910" s="88"/>
      <c r="E51910" s="88"/>
      <c r="F51910" s="88"/>
      <c r="G51910" s="88"/>
      <c r="H51910" s="88"/>
      <c r="I51910" s="88"/>
      <c r="J51910" s="88"/>
      <c r="K51910" s="88"/>
    </row>
    <row r="51911" spans="2:11" ht="12" hidden="1" customHeight="1" x14ac:dyDescent="0.2">
      <c r="B51911" s="88"/>
      <c r="C51911" s="88"/>
      <c r="D51911" s="88"/>
      <c r="E51911" s="88"/>
      <c r="F51911" s="88"/>
      <c r="G51911" s="88"/>
      <c r="H51911" s="88"/>
      <c r="I51911" s="88"/>
      <c r="J51911" s="88"/>
      <c r="K51911" s="88"/>
    </row>
    <row r="51912" spans="2:11" ht="12" hidden="1" customHeight="1" x14ac:dyDescent="0.2">
      <c r="B51912" s="88"/>
      <c r="C51912" s="88"/>
      <c r="D51912" s="88"/>
      <c r="E51912" s="88"/>
      <c r="F51912" s="88"/>
      <c r="G51912" s="88"/>
      <c r="H51912" s="88"/>
      <c r="I51912" s="88"/>
      <c r="J51912" s="88"/>
      <c r="K51912" s="88"/>
    </row>
    <row r="51913" spans="2:11" ht="12" hidden="1" customHeight="1" x14ac:dyDescent="0.2">
      <c r="B51913" s="88"/>
      <c r="C51913" s="88"/>
      <c r="D51913" s="88"/>
      <c r="E51913" s="88"/>
      <c r="F51913" s="88"/>
      <c r="G51913" s="88"/>
      <c r="H51913" s="88"/>
      <c r="I51913" s="88"/>
      <c r="J51913" s="88"/>
      <c r="K51913" s="88"/>
    </row>
    <row r="51914" spans="2:11" ht="12" hidden="1" customHeight="1" x14ac:dyDescent="0.2">
      <c r="B51914" s="88"/>
      <c r="C51914" s="88"/>
      <c r="D51914" s="88"/>
      <c r="E51914" s="88"/>
      <c r="F51914" s="88"/>
      <c r="G51914" s="88"/>
      <c r="H51914" s="88"/>
      <c r="I51914" s="88"/>
      <c r="J51914" s="88"/>
      <c r="K51914" s="88"/>
    </row>
    <row r="51915" spans="2:11" ht="12" hidden="1" customHeight="1" x14ac:dyDescent="0.2">
      <c r="B51915" s="88"/>
      <c r="C51915" s="88"/>
      <c r="D51915" s="88"/>
      <c r="E51915" s="88"/>
      <c r="F51915" s="88"/>
      <c r="G51915" s="88"/>
      <c r="H51915" s="88"/>
      <c r="I51915" s="88"/>
      <c r="J51915" s="88"/>
      <c r="K51915" s="88"/>
    </row>
    <row r="51916" spans="2:11" ht="12" hidden="1" customHeight="1" x14ac:dyDescent="0.2">
      <c r="B51916" s="88"/>
      <c r="C51916" s="88"/>
      <c r="D51916" s="88"/>
      <c r="E51916" s="88"/>
      <c r="F51916" s="88"/>
      <c r="G51916" s="88"/>
      <c r="H51916" s="88"/>
      <c r="I51916" s="88"/>
      <c r="J51916" s="88"/>
      <c r="K51916" s="88"/>
    </row>
    <row r="51917" spans="2:11" ht="12" hidden="1" customHeight="1" x14ac:dyDescent="0.2">
      <c r="B51917" s="88"/>
      <c r="C51917" s="88"/>
      <c r="D51917" s="88"/>
      <c r="E51917" s="88"/>
      <c r="F51917" s="88"/>
      <c r="G51917" s="88"/>
      <c r="H51917" s="88"/>
      <c r="I51917" s="88"/>
      <c r="J51917" s="88"/>
      <c r="K51917" s="88"/>
    </row>
    <row r="51918" spans="2:11" ht="12" hidden="1" customHeight="1" x14ac:dyDescent="0.2">
      <c r="B51918" s="88"/>
      <c r="C51918" s="88"/>
      <c r="D51918" s="88"/>
      <c r="E51918" s="88"/>
      <c r="F51918" s="88"/>
      <c r="G51918" s="88"/>
      <c r="H51918" s="88"/>
      <c r="I51918" s="88"/>
      <c r="J51918" s="88"/>
      <c r="K51918" s="88"/>
    </row>
    <row r="51919" spans="2:11" ht="12" hidden="1" customHeight="1" x14ac:dyDescent="0.2">
      <c r="B51919" s="88"/>
      <c r="C51919" s="88"/>
      <c r="D51919" s="88"/>
      <c r="E51919" s="88"/>
      <c r="F51919" s="88"/>
      <c r="G51919" s="88"/>
      <c r="H51919" s="88"/>
      <c r="I51919" s="88"/>
      <c r="J51919" s="88"/>
      <c r="K51919" s="88"/>
    </row>
    <row r="51920" spans="2:11" ht="12" hidden="1" customHeight="1" x14ac:dyDescent="0.2">
      <c r="B51920" s="88"/>
      <c r="C51920" s="88"/>
      <c r="D51920" s="88"/>
      <c r="E51920" s="88"/>
      <c r="F51920" s="88"/>
      <c r="G51920" s="88"/>
      <c r="H51920" s="88"/>
      <c r="I51920" s="88"/>
      <c r="J51920" s="88"/>
      <c r="K51920" s="88"/>
    </row>
    <row r="51921" spans="2:11" ht="12" hidden="1" customHeight="1" x14ac:dyDescent="0.2">
      <c r="B51921" s="88"/>
      <c r="C51921" s="88"/>
      <c r="D51921" s="88"/>
      <c r="E51921" s="88"/>
      <c r="F51921" s="88"/>
      <c r="G51921" s="88"/>
      <c r="H51921" s="88"/>
      <c r="I51921" s="88"/>
      <c r="J51921" s="88"/>
      <c r="K51921" s="88"/>
    </row>
    <row r="51922" spans="2:11" ht="12" hidden="1" customHeight="1" x14ac:dyDescent="0.2">
      <c r="B51922" s="88"/>
      <c r="C51922" s="88"/>
      <c r="D51922" s="88"/>
      <c r="E51922" s="88"/>
      <c r="F51922" s="88"/>
      <c r="G51922" s="88"/>
      <c r="H51922" s="88"/>
      <c r="I51922" s="88"/>
      <c r="J51922" s="88"/>
      <c r="K51922" s="88"/>
    </row>
    <row r="51923" spans="2:11" ht="12" hidden="1" customHeight="1" x14ac:dyDescent="0.2">
      <c r="B51923" s="88"/>
      <c r="C51923" s="88"/>
      <c r="D51923" s="88"/>
      <c r="E51923" s="88"/>
      <c r="F51923" s="88"/>
      <c r="G51923" s="88"/>
      <c r="H51923" s="88"/>
      <c r="I51923" s="88"/>
      <c r="J51923" s="88"/>
      <c r="K51923" s="88"/>
    </row>
    <row r="51924" spans="2:11" ht="12" hidden="1" customHeight="1" x14ac:dyDescent="0.2">
      <c r="B51924" s="88"/>
      <c r="C51924" s="88"/>
      <c r="D51924" s="88"/>
      <c r="E51924" s="88"/>
      <c r="F51924" s="88"/>
      <c r="G51924" s="88"/>
      <c r="H51924" s="88"/>
      <c r="I51924" s="88"/>
      <c r="J51924" s="88"/>
      <c r="K51924" s="88"/>
    </row>
    <row r="51925" spans="2:11" ht="12" hidden="1" customHeight="1" x14ac:dyDescent="0.2">
      <c r="B51925" s="88"/>
      <c r="C51925" s="88"/>
      <c r="D51925" s="88"/>
      <c r="E51925" s="88"/>
      <c r="F51925" s="88"/>
      <c r="G51925" s="88"/>
      <c r="H51925" s="88"/>
      <c r="I51925" s="88"/>
      <c r="J51925" s="88"/>
      <c r="K51925" s="88"/>
    </row>
    <row r="51926" spans="2:11" ht="12" hidden="1" customHeight="1" x14ac:dyDescent="0.2">
      <c r="B51926" s="88"/>
      <c r="C51926" s="88"/>
      <c r="D51926" s="88"/>
      <c r="E51926" s="88"/>
      <c r="F51926" s="88"/>
      <c r="G51926" s="88"/>
      <c r="H51926" s="88"/>
      <c r="I51926" s="88"/>
      <c r="J51926" s="88"/>
      <c r="K51926" s="88"/>
    </row>
    <row r="51927" spans="2:11" ht="12" hidden="1" customHeight="1" x14ac:dyDescent="0.2">
      <c r="B51927" s="88"/>
      <c r="C51927" s="88"/>
      <c r="D51927" s="88"/>
      <c r="E51927" s="88"/>
      <c r="F51927" s="88"/>
      <c r="G51927" s="88"/>
      <c r="H51927" s="88"/>
      <c r="I51927" s="88"/>
      <c r="J51927" s="88"/>
      <c r="K51927" s="88"/>
    </row>
    <row r="51928" spans="2:11" ht="12" hidden="1" customHeight="1" x14ac:dyDescent="0.2">
      <c r="B51928" s="88"/>
      <c r="C51928" s="88"/>
      <c r="D51928" s="88"/>
      <c r="E51928" s="88"/>
      <c r="F51928" s="88"/>
      <c r="G51928" s="88"/>
      <c r="H51928" s="88"/>
      <c r="I51928" s="88"/>
      <c r="J51928" s="88"/>
      <c r="K51928" s="88"/>
    </row>
    <row r="51929" spans="2:11" ht="12" hidden="1" customHeight="1" x14ac:dyDescent="0.2">
      <c r="B51929" s="88"/>
      <c r="C51929" s="88"/>
      <c r="D51929" s="88"/>
      <c r="E51929" s="88"/>
      <c r="F51929" s="88"/>
      <c r="G51929" s="88"/>
      <c r="H51929" s="88"/>
      <c r="I51929" s="88"/>
      <c r="J51929" s="88"/>
      <c r="K51929" s="88"/>
    </row>
    <row r="51930" spans="2:11" ht="12" hidden="1" customHeight="1" x14ac:dyDescent="0.2">
      <c r="B51930" s="88"/>
      <c r="C51930" s="88"/>
      <c r="D51930" s="88"/>
      <c r="E51930" s="88"/>
      <c r="F51930" s="88"/>
      <c r="G51930" s="88"/>
      <c r="H51930" s="88"/>
      <c r="I51930" s="88"/>
      <c r="J51930" s="88"/>
      <c r="K51930" s="88"/>
    </row>
    <row r="51931" spans="2:11" ht="12" hidden="1" customHeight="1" x14ac:dyDescent="0.2">
      <c r="B51931" s="88"/>
      <c r="C51931" s="88"/>
      <c r="D51931" s="88"/>
      <c r="E51931" s="88"/>
      <c r="F51931" s="88"/>
      <c r="G51931" s="88"/>
      <c r="H51931" s="88"/>
      <c r="I51931" s="88"/>
      <c r="J51931" s="88"/>
      <c r="K51931" s="88"/>
    </row>
    <row r="51932" spans="2:11" ht="12" hidden="1" customHeight="1" x14ac:dyDescent="0.2">
      <c r="B51932" s="88"/>
      <c r="C51932" s="88"/>
      <c r="D51932" s="88"/>
      <c r="E51932" s="88"/>
      <c r="F51932" s="88"/>
      <c r="G51932" s="88"/>
      <c r="H51932" s="88"/>
      <c r="I51932" s="88"/>
      <c r="J51932" s="88"/>
      <c r="K51932" s="88"/>
    </row>
    <row r="51933" spans="2:11" ht="12" hidden="1" customHeight="1" x14ac:dyDescent="0.2">
      <c r="B51933" s="88"/>
      <c r="C51933" s="88"/>
      <c r="D51933" s="88"/>
      <c r="E51933" s="88"/>
      <c r="F51933" s="88"/>
      <c r="G51933" s="88"/>
      <c r="H51933" s="88"/>
      <c r="I51933" s="88"/>
      <c r="J51933" s="88"/>
      <c r="K51933" s="88"/>
    </row>
    <row r="51934" spans="2:11" ht="12" hidden="1" customHeight="1" x14ac:dyDescent="0.2">
      <c r="B51934" s="88"/>
      <c r="C51934" s="88"/>
      <c r="D51934" s="88"/>
      <c r="E51934" s="88"/>
      <c r="F51934" s="88"/>
      <c r="G51934" s="88"/>
      <c r="H51934" s="88"/>
      <c r="I51934" s="88"/>
      <c r="J51934" s="88"/>
      <c r="K51934" s="88"/>
    </row>
    <row r="51935" spans="2:11" ht="12" hidden="1" customHeight="1" x14ac:dyDescent="0.2">
      <c r="B51935" s="88"/>
      <c r="C51935" s="88"/>
      <c r="D51935" s="88"/>
      <c r="E51935" s="88"/>
      <c r="F51935" s="88"/>
      <c r="G51935" s="88"/>
      <c r="H51935" s="88"/>
      <c r="I51935" s="88"/>
      <c r="J51935" s="88"/>
      <c r="K51935" s="88"/>
    </row>
    <row r="51936" spans="2:11" ht="12" hidden="1" customHeight="1" x14ac:dyDescent="0.2">
      <c r="B51936" s="88"/>
      <c r="C51936" s="88"/>
      <c r="D51936" s="88"/>
      <c r="E51936" s="88"/>
      <c r="F51936" s="88"/>
      <c r="G51936" s="88"/>
      <c r="H51936" s="88"/>
      <c r="I51936" s="88"/>
      <c r="J51936" s="88"/>
      <c r="K51936" s="88"/>
    </row>
    <row r="51937" spans="2:11" ht="12" hidden="1" customHeight="1" x14ac:dyDescent="0.2">
      <c r="B51937" s="88"/>
      <c r="C51937" s="88"/>
      <c r="D51937" s="88"/>
      <c r="E51937" s="88"/>
      <c r="F51937" s="88"/>
      <c r="G51937" s="88"/>
      <c r="H51937" s="88"/>
      <c r="I51937" s="88"/>
      <c r="J51937" s="88"/>
      <c r="K51937" s="88"/>
    </row>
    <row r="51938" spans="2:11" ht="12" hidden="1" customHeight="1" x14ac:dyDescent="0.2">
      <c r="B51938" s="88"/>
      <c r="C51938" s="88"/>
      <c r="D51938" s="88"/>
      <c r="E51938" s="88"/>
      <c r="F51938" s="88"/>
      <c r="G51938" s="88"/>
      <c r="H51938" s="88"/>
      <c r="I51938" s="88"/>
      <c r="J51938" s="88"/>
      <c r="K51938" s="88"/>
    </row>
    <row r="51939" spans="2:11" ht="12" hidden="1" customHeight="1" x14ac:dyDescent="0.2">
      <c r="B51939" s="88"/>
      <c r="C51939" s="88"/>
      <c r="D51939" s="88"/>
      <c r="E51939" s="88"/>
      <c r="F51939" s="88"/>
      <c r="G51939" s="88"/>
      <c r="H51939" s="88"/>
      <c r="I51939" s="88"/>
      <c r="J51939" s="88"/>
      <c r="K51939" s="88"/>
    </row>
    <row r="51940" spans="2:11" ht="12" hidden="1" customHeight="1" x14ac:dyDescent="0.2">
      <c r="B51940" s="88"/>
      <c r="C51940" s="88"/>
      <c r="D51940" s="88"/>
      <c r="E51940" s="88"/>
      <c r="F51940" s="88"/>
      <c r="G51940" s="88"/>
      <c r="H51940" s="88"/>
      <c r="I51940" s="88"/>
      <c r="J51940" s="88"/>
      <c r="K51940" s="88"/>
    </row>
    <row r="51941" spans="2:11" ht="12" hidden="1" customHeight="1" x14ac:dyDescent="0.2">
      <c r="B51941" s="88"/>
      <c r="C51941" s="88"/>
      <c r="D51941" s="88"/>
      <c r="E51941" s="88"/>
      <c r="F51941" s="88"/>
      <c r="G51941" s="88"/>
      <c r="H51941" s="88"/>
      <c r="I51941" s="88"/>
      <c r="J51941" s="88"/>
      <c r="K51941" s="88"/>
    </row>
    <row r="51942" spans="2:11" ht="12" hidden="1" customHeight="1" x14ac:dyDescent="0.2">
      <c r="B51942" s="88"/>
      <c r="C51942" s="88"/>
      <c r="D51942" s="88"/>
      <c r="E51942" s="88"/>
      <c r="F51942" s="88"/>
      <c r="G51942" s="88"/>
      <c r="H51942" s="88"/>
      <c r="I51942" s="88"/>
      <c r="J51942" s="88"/>
      <c r="K51942" s="88"/>
    </row>
    <row r="51943" spans="2:11" ht="12" hidden="1" customHeight="1" x14ac:dyDescent="0.2">
      <c r="B51943" s="88"/>
      <c r="C51943" s="88"/>
      <c r="D51943" s="88"/>
      <c r="E51943" s="88"/>
      <c r="F51943" s="88"/>
      <c r="G51943" s="88"/>
      <c r="H51943" s="88"/>
      <c r="I51943" s="88"/>
      <c r="J51943" s="88"/>
      <c r="K51943" s="88"/>
    </row>
    <row r="51944" spans="2:11" ht="12" hidden="1" customHeight="1" x14ac:dyDescent="0.2">
      <c r="B51944" s="88"/>
      <c r="C51944" s="88"/>
      <c r="D51944" s="88"/>
      <c r="E51944" s="88"/>
      <c r="F51944" s="88"/>
      <c r="G51944" s="88"/>
      <c r="H51944" s="88"/>
      <c r="I51944" s="88"/>
      <c r="J51944" s="88"/>
      <c r="K51944" s="88"/>
    </row>
    <row r="51945" spans="2:11" ht="12" hidden="1" customHeight="1" x14ac:dyDescent="0.2">
      <c r="B51945" s="88"/>
      <c r="C51945" s="88"/>
      <c r="D51945" s="88"/>
      <c r="E51945" s="88"/>
      <c r="F51945" s="88"/>
      <c r="G51945" s="88"/>
      <c r="H51945" s="88"/>
      <c r="I51945" s="88"/>
      <c r="J51945" s="88"/>
      <c r="K51945" s="88"/>
    </row>
    <row r="51946" spans="2:11" ht="12" hidden="1" customHeight="1" x14ac:dyDescent="0.2">
      <c r="B51946" s="88"/>
      <c r="C51946" s="88"/>
      <c r="D51946" s="88"/>
      <c r="E51946" s="88"/>
      <c r="F51946" s="88"/>
      <c r="G51946" s="88"/>
      <c r="H51946" s="88"/>
      <c r="I51946" s="88"/>
      <c r="J51946" s="88"/>
      <c r="K51946" s="88"/>
    </row>
    <row r="51947" spans="2:11" ht="12" hidden="1" customHeight="1" x14ac:dyDescent="0.2">
      <c r="B51947" s="88"/>
      <c r="C51947" s="88"/>
      <c r="D51947" s="88"/>
      <c r="E51947" s="88"/>
      <c r="F51947" s="88"/>
      <c r="G51947" s="88"/>
      <c r="H51947" s="88"/>
      <c r="I51947" s="88"/>
      <c r="J51947" s="88"/>
      <c r="K51947" s="88"/>
    </row>
    <row r="51948" spans="2:11" ht="12" hidden="1" customHeight="1" x14ac:dyDescent="0.2">
      <c r="B51948" s="88"/>
      <c r="C51948" s="88"/>
      <c r="D51948" s="88"/>
      <c r="E51948" s="88"/>
      <c r="F51948" s="88"/>
      <c r="G51948" s="88"/>
      <c r="H51948" s="88"/>
      <c r="I51948" s="88"/>
      <c r="J51948" s="88"/>
      <c r="K51948" s="88"/>
    </row>
    <row r="51949" spans="2:11" ht="12" hidden="1" customHeight="1" x14ac:dyDescent="0.2">
      <c r="B51949" s="88"/>
      <c r="C51949" s="88"/>
      <c r="D51949" s="88"/>
      <c r="E51949" s="88"/>
      <c r="F51949" s="88"/>
      <c r="G51949" s="88"/>
      <c r="H51949" s="88"/>
      <c r="I51949" s="88"/>
      <c r="J51949" s="88"/>
      <c r="K51949" s="88"/>
    </row>
    <row r="51950" spans="2:11" ht="12" hidden="1" customHeight="1" x14ac:dyDescent="0.2">
      <c r="B51950" s="88"/>
      <c r="C51950" s="88"/>
      <c r="D51950" s="88"/>
      <c r="E51950" s="88"/>
      <c r="F51950" s="88"/>
      <c r="G51950" s="88"/>
      <c r="H51950" s="88"/>
      <c r="I51950" s="88"/>
      <c r="J51950" s="88"/>
      <c r="K51950" s="88"/>
    </row>
    <row r="51951" spans="2:11" ht="12" hidden="1" customHeight="1" x14ac:dyDescent="0.2">
      <c r="B51951" s="88"/>
      <c r="C51951" s="88"/>
      <c r="D51951" s="88"/>
      <c r="E51951" s="88"/>
      <c r="F51951" s="88"/>
      <c r="G51951" s="88"/>
      <c r="H51951" s="88"/>
      <c r="I51951" s="88"/>
      <c r="J51951" s="88"/>
      <c r="K51951" s="88"/>
    </row>
    <row r="51952" spans="2:11" ht="12" hidden="1" customHeight="1" x14ac:dyDescent="0.2">
      <c r="B51952" s="88"/>
      <c r="C51952" s="88"/>
      <c r="D51952" s="88"/>
      <c r="E51952" s="88"/>
      <c r="F51952" s="88"/>
      <c r="G51952" s="88"/>
      <c r="H51952" s="88"/>
      <c r="I51952" s="88"/>
      <c r="J51952" s="88"/>
      <c r="K51952" s="88"/>
    </row>
    <row r="51953" spans="2:11" ht="12" hidden="1" customHeight="1" x14ac:dyDescent="0.2">
      <c r="B51953" s="88"/>
      <c r="C51953" s="88"/>
      <c r="D51953" s="88"/>
      <c r="E51953" s="88"/>
      <c r="F51953" s="88"/>
      <c r="G51953" s="88"/>
      <c r="H51953" s="88"/>
      <c r="I51953" s="88"/>
      <c r="J51953" s="88"/>
      <c r="K51953" s="88"/>
    </row>
    <row r="51954" spans="2:11" ht="12" hidden="1" customHeight="1" x14ac:dyDescent="0.2">
      <c r="B51954" s="88"/>
      <c r="C51954" s="88"/>
      <c r="D51954" s="88"/>
      <c r="E51954" s="88"/>
      <c r="F51954" s="88"/>
      <c r="G51954" s="88"/>
      <c r="H51954" s="88"/>
      <c r="I51954" s="88"/>
      <c r="J51954" s="88"/>
      <c r="K51954" s="88"/>
    </row>
    <row r="51955" spans="2:11" ht="12" hidden="1" customHeight="1" x14ac:dyDescent="0.2">
      <c r="B51955" s="88"/>
      <c r="C51955" s="88"/>
      <c r="D51955" s="88"/>
      <c r="E51955" s="88"/>
      <c r="F51955" s="88"/>
      <c r="G51955" s="88"/>
      <c r="H51955" s="88"/>
      <c r="I51955" s="88"/>
      <c r="J51955" s="88"/>
      <c r="K51955" s="88"/>
    </row>
    <row r="51956" spans="2:11" ht="12" hidden="1" customHeight="1" x14ac:dyDescent="0.2">
      <c r="B51956" s="88"/>
      <c r="C51956" s="88"/>
      <c r="D51956" s="88"/>
      <c r="E51956" s="88"/>
      <c r="F51956" s="88"/>
      <c r="G51956" s="88"/>
      <c r="H51956" s="88"/>
      <c r="I51956" s="88"/>
      <c r="J51956" s="88"/>
      <c r="K51956" s="88"/>
    </row>
    <row r="51957" spans="2:11" ht="12" hidden="1" customHeight="1" x14ac:dyDescent="0.2">
      <c r="B51957" s="88"/>
      <c r="C51957" s="88"/>
      <c r="D51957" s="88"/>
      <c r="E51957" s="88"/>
      <c r="F51957" s="88"/>
      <c r="G51957" s="88"/>
      <c r="H51957" s="88"/>
      <c r="I51957" s="88"/>
      <c r="J51957" s="88"/>
      <c r="K51957" s="88"/>
    </row>
    <row r="51958" spans="2:11" ht="12" hidden="1" customHeight="1" x14ac:dyDescent="0.2">
      <c r="B51958" s="88"/>
      <c r="C51958" s="88"/>
      <c r="D51958" s="88"/>
      <c r="E51958" s="88"/>
      <c r="F51958" s="88"/>
      <c r="G51958" s="88"/>
      <c r="H51958" s="88"/>
      <c r="I51958" s="88"/>
      <c r="J51958" s="88"/>
      <c r="K51958" s="88"/>
    </row>
    <row r="51959" spans="2:11" ht="12" hidden="1" customHeight="1" x14ac:dyDescent="0.2">
      <c r="B51959" s="88"/>
      <c r="C51959" s="88"/>
      <c r="D51959" s="88"/>
      <c r="E51959" s="88"/>
      <c r="F51959" s="88"/>
      <c r="G51959" s="88"/>
      <c r="H51959" s="88"/>
      <c r="I51959" s="88"/>
      <c r="J51959" s="88"/>
      <c r="K51959" s="88"/>
    </row>
    <row r="51960" spans="2:11" ht="12" hidden="1" customHeight="1" x14ac:dyDescent="0.2">
      <c r="B51960" s="88"/>
      <c r="C51960" s="88"/>
      <c r="D51960" s="88"/>
      <c r="E51960" s="88"/>
      <c r="F51960" s="88"/>
      <c r="G51960" s="88"/>
      <c r="H51960" s="88"/>
      <c r="I51960" s="88"/>
      <c r="J51960" s="88"/>
      <c r="K51960" s="88"/>
    </row>
    <row r="51961" spans="2:11" ht="12" hidden="1" customHeight="1" x14ac:dyDescent="0.2">
      <c r="B51961" s="88"/>
      <c r="C51961" s="88"/>
      <c r="D51961" s="88"/>
      <c r="E51961" s="88"/>
      <c r="F51961" s="88"/>
      <c r="G51961" s="88"/>
      <c r="H51961" s="88"/>
      <c r="I51961" s="88"/>
      <c r="J51961" s="88"/>
      <c r="K51961" s="88"/>
    </row>
    <row r="51962" spans="2:11" ht="12" hidden="1" customHeight="1" x14ac:dyDescent="0.2">
      <c r="B51962" s="88"/>
      <c r="C51962" s="88"/>
      <c r="D51962" s="88"/>
      <c r="E51962" s="88"/>
      <c r="F51962" s="88"/>
      <c r="G51962" s="88"/>
      <c r="H51962" s="88"/>
      <c r="I51962" s="88"/>
      <c r="J51962" s="88"/>
      <c r="K51962" s="88"/>
    </row>
    <row r="51963" spans="2:11" ht="12" hidden="1" customHeight="1" x14ac:dyDescent="0.2">
      <c r="B51963" s="88"/>
      <c r="C51963" s="88"/>
      <c r="D51963" s="88"/>
      <c r="E51963" s="88"/>
      <c r="F51963" s="88"/>
      <c r="G51963" s="88"/>
      <c r="H51963" s="88"/>
      <c r="I51963" s="88"/>
      <c r="J51963" s="88"/>
      <c r="K51963" s="88"/>
    </row>
    <row r="51964" spans="2:11" ht="12" hidden="1" customHeight="1" x14ac:dyDescent="0.2">
      <c r="B51964" s="88"/>
      <c r="C51964" s="88"/>
      <c r="D51964" s="88"/>
      <c r="E51964" s="88"/>
      <c r="F51964" s="88"/>
      <c r="G51964" s="88"/>
      <c r="H51964" s="88"/>
      <c r="I51964" s="88"/>
      <c r="J51964" s="88"/>
      <c r="K51964" s="88"/>
    </row>
    <row r="51965" spans="2:11" ht="12" hidden="1" customHeight="1" x14ac:dyDescent="0.2">
      <c r="B51965" s="88"/>
      <c r="C51965" s="88"/>
      <c r="D51965" s="88"/>
      <c r="E51965" s="88"/>
      <c r="F51965" s="88"/>
      <c r="G51965" s="88"/>
      <c r="H51965" s="88"/>
      <c r="I51965" s="88"/>
      <c r="J51965" s="88"/>
      <c r="K51965" s="88"/>
    </row>
    <row r="51966" spans="2:11" ht="12" hidden="1" customHeight="1" x14ac:dyDescent="0.2">
      <c r="B51966" s="88"/>
      <c r="C51966" s="88"/>
      <c r="D51966" s="88"/>
      <c r="E51966" s="88"/>
      <c r="F51966" s="88"/>
      <c r="G51966" s="88"/>
      <c r="H51966" s="88"/>
      <c r="I51966" s="88"/>
      <c r="J51966" s="88"/>
      <c r="K51966" s="88"/>
    </row>
    <row r="51967" spans="2:11" ht="12" hidden="1" customHeight="1" x14ac:dyDescent="0.2">
      <c r="B51967" s="88"/>
      <c r="C51967" s="88"/>
      <c r="D51967" s="88"/>
      <c r="E51967" s="88"/>
      <c r="F51967" s="88"/>
      <c r="G51967" s="88"/>
      <c r="H51967" s="88"/>
      <c r="I51967" s="88"/>
      <c r="J51967" s="88"/>
      <c r="K51967" s="88"/>
    </row>
    <row r="51968" spans="2:11" ht="12" hidden="1" customHeight="1" x14ac:dyDescent="0.2">
      <c r="B51968" s="88"/>
      <c r="C51968" s="88"/>
      <c r="D51968" s="88"/>
      <c r="E51968" s="88"/>
      <c r="F51968" s="88"/>
      <c r="G51968" s="88"/>
      <c r="H51968" s="88"/>
      <c r="I51968" s="88"/>
      <c r="J51968" s="88"/>
      <c r="K51968" s="88"/>
    </row>
    <row r="51969" spans="2:11" ht="12" hidden="1" customHeight="1" x14ac:dyDescent="0.2">
      <c r="B51969" s="88"/>
      <c r="C51969" s="88"/>
      <c r="D51969" s="88"/>
      <c r="E51969" s="88"/>
      <c r="F51969" s="88"/>
      <c r="G51969" s="88"/>
      <c r="H51969" s="88"/>
      <c r="I51969" s="88"/>
      <c r="J51969" s="88"/>
      <c r="K51969" s="88"/>
    </row>
    <row r="51970" spans="2:11" ht="12" hidden="1" customHeight="1" x14ac:dyDescent="0.2">
      <c r="B51970" s="88"/>
      <c r="C51970" s="88"/>
      <c r="D51970" s="88"/>
      <c r="E51970" s="88"/>
      <c r="F51970" s="88"/>
      <c r="G51970" s="88"/>
      <c r="H51970" s="88"/>
      <c r="I51970" s="88"/>
      <c r="J51970" s="88"/>
      <c r="K51970" s="88"/>
    </row>
    <row r="51971" spans="2:11" ht="12" hidden="1" customHeight="1" x14ac:dyDescent="0.2">
      <c r="B51971" s="88"/>
      <c r="C51971" s="88"/>
      <c r="D51971" s="88"/>
      <c r="E51971" s="88"/>
      <c r="F51971" s="88"/>
      <c r="G51971" s="88"/>
      <c r="H51971" s="88"/>
      <c r="I51971" s="88"/>
      <c r="J51971" s="88"/>
      <c r="K51971" s="88"/>
    </row>
    <row r="51972" spans="2:11" ht="12" hidden="1" customHeight="1" x14ac:dyDescent="0.2">
      <c r="B51972" s="88"/>
      <c r="C51972" s="88"/>
      <c r="D51972" s="88"/>
      <c r="E51972" s="88"/>
      <c r="F51972" s="88"/>
      <c r="G51972" s="88"/>
      <c r="H51972" s="88"/>
      <c r="I51972" s="88"/>
      <c r="J51972" s="88"/>
      <c r="K51972" s="88"/>
    </row>
    <row r="51973" spans="2:11" ht="12" hidden="1" customHeight="1" x14ac:dyDescent="0.2">
      <c r="B51973" s="88"/>
      <c r="C51973" s="88"/>
      <c r="D51973" s="88"/>
      <c r="E51973" s="88"/>
      <c r="F51973" s="88"/>
      <c r="G51973" s="88"/>
      <c r="H51973" s="88"/>
      <c r="I51973" s="88"/>
      <c r="J51973" s="88"/>
      <c r="K51973" s="88"/>
    </row>
    <row r="51974" spans="2:11" ht="12" hidden="1" customHeight="1" x14ac:dyDescent="0.2">
      <c r="B51974" s="88"/>
      <c r="C51974" s="88"/>
      <c r="D51974" s="88"/>
      <c r="E51974" s="88"/>
      <c r="F51974" s="88"/>
      <c r="G51974" s="88"/>
      <c r="H51974" s="88"/>
      <c r="I51974" s="88"/>
      <c r="J51974" s="88"/>
      <c r="K51974" s="88"/>
    </row>
    <row r="51975" spans="2:11" ht="12" hidden="1" customHeight="1" x14ac:dyDescent="0.2">
      <c r="B51975" s="88"/>
      <c r="C51975" s="88"/>
      <c r="D51975" s="88"/>
      <c r="E51975" s="88"/>
      <c r="F51975" s="88"/>
      <c r="G51975" s="88"/>
      <c r="H51975" s="88"/>
      <c r="I51975" s="88"/>
      <c r="J51975" s="88"/>
      <c r="K51975" s="88"/>
    </row>
    <row r="51976" spans="2:11" ht="12" hidden="1" customHeight="1" x14ac:dyDescent="0.2">
      <c r="B51976" s="88"/>
      <c r="C51976" s="88"/>
      <c r="D51976" s="88"/>
      <c r="E51976" s="88"/>
      <c r="F51976" s="88"/>
      <c r="G51976" s="88"/>
      <c r="H51976" s="88"/>
      <c r="I51976" s="88"/>
      <c r="J51976" s="88"/>
      <c r="K51976" s="88"/>
    </row>
    <row r="51977" spans="2:11" ht="12" hidden="1" customHeight="1" x14ac:dyDescent="0.2">
      <c r="B51977" s="88"/>
      <c r="C51977" s="88"/>
      <c r="D51977" s="88"/>
      <c r="E51977" s="88"/>
      <c r="F51977" s="88"/>
      <c r="G51977" s="88"/>
      <c r="H51977" s="88"/>
      <c r="I51977" s="88"/>
      <c r="J51977" s="88"/>
      <c r="K51977" s="88"/>
    </row>
    <row r="51978" spans="2:11" ht="12" hidden="1" customHeight="1" x14ac:dyDescent="0.2">
      <c r="B51978" s="88"/>
      <c r="C51978" s="88"/>
      <c r="D51978" s="88"/>
      <c r="E51978" s="88"/>
      <c r="F51978" s="88"/>
      <c r="G51978" s="88"/>
      <c r="H51978" s="88"/>
      <c r="I51978" s="88"/>
      <c r="J51978" s="88"/>
      <c r="K51978" s="88"/>
    </row>
    <row r="51979" spans="2:11" ht="12" hidden="1" customHeight="1" x14ac:dyDescent="0.2">
      <c r="B51979" s="88"/>
      <c r="C51979" s="88"/>
      <c r="D51979" s="88"/>
      <c r="E51979" s="88"/>
      <c r="F51979" s="88"/>
      <c r="G51979" s="88"/>
      <c r="H51979" s="88"/>
      <c r="I51979" s="88"/>
      <c r="J51979" s="88"/>
      <c r="K51979" s="88"/>
    </row>
    <row r="51980" spans="2:11" ht="12" hidden="1" customHeight="1" x14ac:dyDescent="0.2">
      <c r="B51980" s="88"/>
      <c r="C51980" s="88"/>
      <c r="D51980" s="88"/>
      <c r="E51980" s="88"/>
      <c r="F51980" s="88"/>
      <c r="G51980" s="88"/>
      <c r="H51980" s="88"/>
      <c r="I51980" s="88"/>
      <c r="J51980" s="88"/>
      <c r="K51980" s="88"/>
    </row>
    <row r="51981" spans="2:11" ht="12" hidden="1" customHeight="1" x14ac:dyDescent="0.2">
      <c r="B51981" s="88"/>
      <c r="C51981" s="88"/>
      <c r="D51981" s="88"/>
      <c r="E51981" s="88"/>
      <c r="F51981" s="88"/>
      <c r="G51981" s="88"/>
      <c r="H51981" s="88"/>
      <c r="I51981" s="88"/>
      <c r="J51981" s="88"/>
      <c r="K51981" s="88"/>
    </row>
    <row r="51982" spans="2:11" ht="12" hidden="1" customHeight="1" x14ac:dyDescent="0.2">
      <c r="B51982" s="88"/>
      <c r="C51982" s="88"/>
      <c r="D51982" s="88"/>
      <c r="E51982" s="88"/>
      <c r="F51982" s="88"/>
      <c r="G51982" s="88"/>
      <c r="H51982" s="88"/>
      <c r="I51982" s="88"/>
      <c r="J51982" s="88"/>
      <c r="K51982" s="88"/>
    </row>
    <row r="51983" spans="2:11" ht="12" hidden="1" customHeight="1" x14ac:dyDescent="0.2">
      <c r="B51983" s="88"/>
      <c r="C51983" s="88"/>
      <c r="D51983" s="88"/>
      <c r="E51983" s="88"/>
      <c r="F51983" s="88"/>
      <c r="G51983" s="88"/>
      <c r="H51983" s="88"/>
      <c r="I51983" s="88"/>
      <c r="J51983" s="88"/>
      <c r="K51983" s="88"/>
    </row>
    <row r="51984" spans="2:11" ht="12" hidden="1" customHeight="1" x14ac:dyDescent="0.2">
      <c r="B51984" s="88"/>
      <c r="C51984" s="88"/>
      <c r="D51984" s="88"/>
      <c r="E51984" s="88"/>
      <c r="F51984" s="88"/>
      <c r="G51984" s="88"/>
      <c r="H51984" s="88"/>
      <c r="I51984" s="88"/>
      <c r="J51984" s="88"/>
      <c r="K51984" s="88"/>
    </row>
    <row r="51985" spans="2:11" ht="12" hidden="1" customHeight="1" x14ac:dyDescent="0.2">
      <c r="B51985" s="88"/>
      <c r="C51985" s="88"/>
      <c r="D51985" s="88"/>
      <c r="E51985" s="88"/>
      <c r="F51985" s="88"/>
      <c r="G51985" s="88"/>
      <c r="H51985" s="88"/>
      <c r="I51985" s="88"/>
      <c r="J51985" s="88"/>
      <c r="K51985" s="88"/>
    </row>
    <row r="51986" spans="2:11" ht="12" hidden="1" customHeight="1" x14ac:dyDescent="0.2">
      <c r="B51986" s="88"/>
      <c r="C51986" s="88"/>
      <c r="D51986" s="88"/>
      <c r="E51986" s="88"/>
      <c r="F51986" s="88"/>
      <c r="G51986" s="88"/>
      <c r="H51986" s="88"/>
      <c r="I51986" s="88"/>
      <c r="J51986" s="88"/>
      <c r="K51986" s="88"/>
    </row>
    <row r="51987" spans="2:11" ht="12" hidden="1" customHeight="1" x14ac:dyDescent="0.2">
      <c r="B51987" s="88"/>
      <c r="C51987" s="88"/>
      <c r="D51987" s="88"/>
      <c r="E51987" s="88"/>
      <c r="F51987" s="88"/>
      <c r="G51987" s="88"/>
      <c r="H51987" s="88"/>
      <c r="I51987" s="88"/>
      <c r="J51987" s="88"/>
      <c r="K51987" s="88"/>
    </row>
    <row r="51988" spans="2:11" ht="12" hidden="1" customHeight="1" x14ac:dyDescent="0.2">
      <c r="B51988" s="88"/>
      <c r="C51988" s="88"/>
      <c r="D51988" s="88"/>
      <c r="E51988" s="88"/>
      <c r="F51988" s="88"/>
      <c r="G51988" s="88"/>
      <c r="H51988" s="88"/>
      <c r="I51988" s="88"/>
      <c r="J51988" s="88"/>
      <c r="K51988" s="88"/>
    </row>
    <row r="51989" spans="2:11" ht="12" hidden="1" customHeight="1" x14ac:dyDescent="0.2">
      <c r="B51989" s="88"/>
      <c r="C51989" s="88"/>
      <c r="D51989" s="88"/>
      <c r="E51989" s="88"/>
      <c r="F51989" s="88"/>
      <c r="G51989" s="88"/>
      <c r="H51989" s="88"/>
      <c r="I51989" s="88"/>
      <c r="J51989" s="88"/>
      <c r="K51989" s="88"/>
    </row>
    <row r="51990" spans="2:11" ht="12" hidden="1" customHeight="1" x14ac:dyDescent="0.2">
      <c r="B51990" s="88"/>
      <c r="C51990" s="88"/>
      <c r="D51990" s="88"/>
      <c r="E51990" s="88"/>
      <c r="F51990" s="88"/>
      <c r="G51990" s="88"/>
      <c r="H51990" s="88"/>
      <c r="I51990" s="88"/>
      <c r="J51990" s="88"/>
      <c r="K51990" s="88"/>
    </row>
    <row r="51991" spans="2:11" ht="12" hidden="1" customHeight="1" x14ac:dyDescent="0.2">
      <c r="B51991" s="88"/>
      <c r="C51991" s="88"/>
      <c r="D51991" s="88"/>
      <c r="E51991" s="88"/>
      <c r="F51991" s="88"/>
      <c r="G51991" s="88"/>
      <c r="H51991" s="88"/>
      <c r="I51991" s="88"/>
      <c r="J51991" s="88"/>
      <c r="K51991" s="88"/>
    </row>
    <row r="51992" spans="2:11" ht="12" hidden="1" customHeight="1" x14ac:dyDescent="0.2">
      <c r="B51992" s="88"/>
      <c r="C51992" s="88"/>
      <c r="D51992" s="88"/>
      <c r="E51992" s="88"/>
      <c r="F51992" s="88"/>
      <c r="G51992" s="88"/>
      <c r="H51992" s="88"/>
      <c r="I51992" s="88"/>
      <c r="J51992" s="88"/>
      <c r="K51992" s="88"/>
    </row>
    <row r="51993" spans="2:11" ht="12" hidden="1" customHeight="1" x14ac:dyDescent="0.2">
      <c r="B51993" s="88"/>
      <c r="C51993" s="88"/>
      <c r="D51993" s="88"/>
      <c r="E51993" s="88"/>
      <c r="F51993" s="88"/>
      <c r="G51993" s="88"/>
      <c r="H51993" s="88"/>
      <c r="I51993" s="88"/>
      <c r="J51993" s="88"/>
      <c r="K51993" s="88"/>
    </row>
    <row r="51994" spans="2:11" ht="12" hidden="1" customHeight="1" x14ac:dyDescent="0.2">
      <c r="B51994" s="88"/>
      <c r="C51994" s="88"/>
      <c r="D51994" s="88"/>
      <c r="E51994" s="88"/>
      <c r="F51994" s="88"/>
      <c r="G51994" s="88"/>
      <c r="H51994" s="88"/>
      <c r="I51994" s="88"/>
      <c r="J51994" s="88"/>
      <c r="K51994" s="88"/>
    </row>
    <row r="51995" spans="2:11" ht="12" hidden="1" customHeight="1" x14ac:dyDescent="0.2">
      <c r="B51995" s="88"/>
      <c r="C51995" s="88"/>
      <c r="D51995" s="88"/>
      <c r="E51995" s="88"/>
      <c r="F51995" s="88"/>
      <c r="G51995" s="88"/>
      <c r="H51995" s="88"/>
      <c r="I51995" s="88"/>
      <c r="J51995" s="88"/>
      <c r="K51995" s="88"/>
    </row>
    <row r="51996" spans="2:11" ht="12" hidden="1" customHeight="1" x14ac:dyDescent="0.2">
      <c r="B51996" s="88"/>
      <c r="C51996" s="88"/>
      <c r="D51996" s="88"/>
      <c r="E51996" s="88"/>
      <c r="F51996" s="88"/>
      <c r="G51996" s="88"/>
      <c r="H51996" s="88"/>
      <c r="I51996" s="88"/>
      <c r="J51996" s="88"/>
      <c r="K51996" s="88"/>
    </row>
    <row r="51997" spans="2:11" ht="12" hidden="1" customHeight="1" x14ac:dyDescent="0.2">
      <c r="B51997" s="88"/>
      <c r="C51997" s="88"/>
      <c r="D51997" s="88"/>
      <c r="E51997" s="88"/>
      <c r="F51997" s="88"/>
      <c r="G51997" s="88"/>
      <c r="H51997" s="88"/>
      <c r="I51997" s="88"/>
      <c r="J51997" s="88"/>
      <c r="K51997" s="88"/>
    </row>
    <row r="51998" spans="2:11" ht="12" hidden="1" customHeight="1" x14ac:dyDescent="0.2">
      <c r="B51998" s="88"/>
      <c r="C51998" s="88"/>
      <c r="D51998" s="88"/>
      <c r="E51998" s="88"/>
      <c r="F51998" s="88"/>
      <c r="G51998" s="88"/>
      <c r="H51998" s="88"/>
      <c r="I51998" s="88"/>
      <c r="J51998" s="88"/>
      <c r="K51998" s="88"/>
    </row>
    <row r="51999" spans="2:11" ht="12" hidden="1" customHeight="1" x14ac:dyDescent="0.2">
      <c r="B51999" s="88"/>
      <c r="C51999" s="88"/>
      <c r="D51999" s="88"/>
      <c r="E51999" s="88"/>
      <c r="F51999" s="88"/>
      <c r="G51999" s="88"/>
      <c r="H51999" s="88"/>
      <c r="I51999" s="88"/>
      <c r="J51999" s="88"/>
      <c r="K51999" s="88"/>
    </row>
    <row r="52000" spans="2:11" ht="12" hidden="1" customHeight="1" x14ac:dyDescent="0.2">
      <c r="B52000" s="88"/>
      <c r="C52000" s="88"/>
      <c r="D52000" s="88"/>
      <c r="E52000" s="88"/>
      <c r="F52000" s="88"/>
      <c r="G52000" s="88"/>
      <c r="H52000" s="88"/>
      <c r="I52000" s="88"/>
      <c r="J52000" s="88"/>
      <c r="K52000" s="88"/>
    </row>
    <row r="52001" spans="2:11" ht="12" hidden="1" customHeight="1" x14ac:dyDescent="0.2">
      <c r="B52001" s="88"/>
      <c r="C52001" s="88"/>
      <c r="D52001" s="88"/>
      <c r="E52001" s="88"/>
      <c r="F52001" s="88"/>
      <c r="G52001" s="88"/>
      <c r="H52001" s="88"/>
      <c r="I52001" s="88"/>
      <c r="J52001" s="88"/>
      <c r="K52001" s="88"/>
    </row>
    <row r="52002" spans="2:11" ht="12" hidden="1" customHeight="1" x14ac:dyDescent="0.2">
      <c r="B52002" s="88"/>
      <c r="C52002" s="88"/>
      <c r="D52002" s="88"/>
      <c r="E52002" s="88"/>
      <c r="F52002" s="88"/>
      <c r="G52002" s="88"/>
      <c r="H52002" s="88"/>
      <c r="I52002" s="88"/>
      <c r="J52002" s="88"/>
      <c r="K52002" s="88"/>
    </row>
    <row r="52003" spans="2:11" ht="12" hidden="1" customHeight="1" x14ac:dyDescent="0.2">
      <c r="B52003" s="88"/>
      <c r="C52003" s="88"/>
      <c r="D52003" s="88"/>
      <c r="E52003" s="88"/>
      <c r="F52003" s="88"/>
      <c r="G52003" s="88"/>
      <c r="H52003" s="88"/>
      <c r="I52003" s="88"/>
      <c r="J52003" s="88"/>
      <c r="K52003" s="88"/>
    </row>
    <row r="52004" spans="2:11" ht="12" hidden="1" customHeight="1" x14ac:dyDescent="0.2">
      <c r="B52004" s="88"/>
      <c r="C52004" s="88"/>
      <c r="D52004" s="88"/>
      <c r="E52004" s="88"/>
      <c r="F52004" s="88"/>
      <c r="G52004" s="88"/>
      <c r="H52004" s="88"/>
      <c r="I52004" s="88"/>
      <c r="J52004" s="88"/>
      <c r="K52004" s="88"/>
    </row>
    <row r="52005" spans="2:11" ht="12" hidden="1" customHeight="1" x14ac:dyDescent="0.2">
      <c r="B52005" s="88"/>
      <c r="C52005" s="88"/>
      <c r="D52005" s="88"/>
      <c r="E52005" s="88"/>
      <c r="F52005" s="88"/>
      <c r="G52005" s="88"/>
      <c r="H52005" s="88"/>
      <c r="I52005" s="88"/>
      <c r="J52005" s="88"/>
      <c r="K52005" s="88"/>
    </row>
    <row r="52006" spans="2:11" ht="12" hidden="1" customHeight="1" x14ac:dyDescent="0.2">
      <c r="B52006" s="88"/>
      <c r="C52006" s="88"/>
      <c r="D52006" s="88"/>
      <c r="E52006" s="88"/>
      <c r="F52006" s="88"/>
      <c r="G52006" s="88"/>
      <c r="H52006" s="88"/>
      <c r="I52006" s="88"/>
      <c r="J52006" s="88"/>
      <c r="K52006" s="88"/>
    </row>
    <row r="52007" spans="2:11" ht="12" hidden="1" customHeight="1" x14ac:dyDescent="0.2">
      <c r="B52007" s="88"/>
      <c r="C52007" s="88"/>
      <c r="D52007" s="88"/>
      <c r="E52007" s="88"/>
      <c r="F52007" s="88"/>
      <c r="G52007" s="88"/>
      <c r="H52007" s="88"/>
      <c r="I52007" s="88"/>
      <c r="J52007" s="88"/>
      <c r="K52007" s="88"/>
    </row>
    <row r="52008" spans="2:11" ht="12" hidden="1" customHeight="1" x14ac:dyDescent="0.2">
      <c r="B52008" s="88"/>
      <c r="C52008" s="88"/>
      <c r="D52008" s="88"/>
      <c r="E52008" s="88"/>
      <c r="F52008" s="88"/>
      <c r="G52008" s="88"/>
      <c r="H52008" s="88"/>
      <c r="I52008" s="88"/>
      <c r="J52008" s="88"/>
      <c r="K52008" s="88"/>
    </row>
    <row r="52009" spans="2:11" ht="12" hidden="1" customHeight="1" x14ac:dyDescent="0.2">
      <c r="B52009" s="88"/>
      <c r="C52009" s="88"/>
      <c r="D52009" s="88"/>
      <c r="E52009" s="88"/>
      <c r="F52009" s="88"/>
      <c r="G52009" s="88"/>
      <c r="H52009" s="88"/>
      <c r="I52009" s="88"/>
      <c r="J52009" s="88"/>
      <c r="K52009" s="88"/>
    </row>
    <row r="52010" spans="2:11" ht="12" hidden="1" customHeight="1" x14ac:dyDescent="0.2">
      <c r="B52010" s="88"/>
      <c r="C52010" s="88"/>
      <c r="D52010" s="88"/>
      <c r="E52010" s="88"/>
      <c r="F52010" s="88"/>
      <c r="G52010" s="88"/>
      <c r="H52010" s="88"/>
      <c r="I52010" s="88"/>
      <c r="J52010" s="88"/>
      <c r="K52010" s="88"/>
    </row>
    <row r="52011" spans="2:11" ht="12" hidden="1" customHeight="1" x14ac:dyDescent="0.2">
      <c r="B52011" s="88"/>
      <c r="C52011" s="88"/>
      <c r="D52011" s="88"/>
      <c r="E52011" s="88"/>
      <c r="F52011" s="88"/>
      <c r="G52011" s="88"/>
      <c r="H52011" s="88"/>
      <c r="I52011" s="88"/>
      <c r="J52011" s="88"/>
      <c r="K52011" s="88"/>
    </row>
    <row r="52012" spans="2:11" ht="12" hidden="1" customHeight="1" x14ac:dyDescent="0.2">
      <c r="B52012" s="88"/>
      <c r="C52012" s="88"/>
      <c r="D52012" s="88"/>
      <c r="E52012" s="88"/>
      <c r="F52012" s="88"/>
      <c r="G52012" s="88"/>
      <c r="H52012" s="88"/>
      <c r="I52012" s="88"/>
      <c r="J52012" s="88"/>
      <c r="K52012" s="88"/>
    </row>
    <row r="52013" spans="2:11" ht="12" hidden="1" customHeight="1" x14ac:dyDescent="0.2">
      <c r="B52013" s="88"/>
      <c r="C52013" s="88"/>
      <c r="D52013" s="88"/>
      <c r="E52013" s="88"/>
      <c r="F52013" s="88"/>
      <c r="G52013" s="88"/>
      <c r="H52013" s="88"/>
      <c r="I52013" s="88"/>
      <c r="J52013" s="88"/>
      <c r="K52013" s="88"/>
    </row>
    <row r="52014" spans="2:11" ht="12" hidden="1" customHeight="1" x14ac:dyDescent="0.2">
      <c r="B52014" s="88"/>
      <c r="C52014" s="88"/>
      <c r="D52014" s="88"/>
      <c r="E52014" s="88"/>
      <c r="F52014" s="88"/>
      <c r="G52014" s="88"/>
      <c r="H52014" s="88"/>
      <c r="I52014" s="88"/>
      <c r="J52014" s="88"/>
      <c r="K52014" s="88"/>
    </row>
    <row r="52015" spans="2:11" ht="12" hidden="1" customHeight="1" x14ac:dyDescent="0.2">
      <c r="B52015" s="88"/>
      <c r="C52015" s="88"/>
      <c r="D52015" s="88"/>
      <c r="E52015" s="88"/>
      <c r="F52015" s="88"/>
      <c r="G52015" s="88"/>
      <c r="H52015" s="88"/>
      <c r="I52015" s="88"/>
      <c r="J52015" s="88"/>
      <c r="K52015" s="88"/>
    </row>
    <row r="52016" spans="2:11" ht="12" hidden="1" customHeight="1" x14ac:dyDescent="0.2">
      <c r="B52016" s="88"/>
      <c r="C52016" s="88"/>
      <c r="D52016" s="88"/>
      <c r="E52016" s="88"/>
      <c r="F52016" s="88"/>
      <c r="G52016" s="88"/>
      <c r="H52016" s="88"/>
      <c r="I52016" s="88"/>
      <c r="J52016" s="88"/>
      <c r="K52016" s="88"/>
    </row>
    <row r="52017" spans="2:11" ht="12" hidden="1" customHeight="1" x14ac:dyDescent="0.2">
      <c r="B52017" s="88"/>
      <c r="C52017" s="88"/>
      <c r="D52017" s="88"/>
      <c r="E52017" s="88"/>
      <c r="F52017" s="88"/>
      <c r="G52017" s="88"/>
      <c r="H52017" s="88"/>
      <c r="I52017" s="88"/>
      <c r="J52017" s="88"/>
      <c r="K52017" s="88"/>
    </row>
    <row r="52018" spans="2:11" ht="12" hidden="1" customHeight="1" x14ac:dyDescent="0.2">
      <c r="B52018" s="88"/>
      <c r="C52018" s="88"/>
      <c r="D52018" s="88"/>
      <c r="E52018" s="88"/>
      <c r="F52018" s="88"/>
      <c r="G52018" s="88"/>
      <c r="H52018" s="88"/>
      <c r="I52018" s="88"/>
      <c r="J52018" s="88"/>
      <c r="K52018" s="88"/>
    </row>
    <row r="52019" spans="2:11" ht="12" hidden="1" customHeight="1" x14ac:dyDescent="0.2">
      <c r="B52019" s="88"/>
      <c r="C52019" s="88"/>
      <c r="D52019" s="88"/>
      <c r="E52019" s="88"/>
      <c r="F52019" s="88"/>
      <c r="G52019" s="88"/>
      <c r="H52019" s="88"/>
      <c r="I52019" s="88"/>
      <c r="J52019" s="88"/>
      <c r="K52019" s="88"/>
    </row>
    <row r="52020" spans="2:11" ht="12" hidden="1" customHeight="1" x14ac:dyDescent="0.2">
      <c r="B52020" s="88"/>
      <c r="C52020" s="88"/>
      <c r="D52020" s="88"/>
      <c r="E52020" s="88"/>
      <c r="F52020" s="88"/>
      <c r="G52020" s="88"/>
      <c r="H52020" s="88"/>
      <c r="I52020" s="88"/>
      <c r="J52020" s="88"/>
      <c r="K52020" s="88"/>
    </row>
    <row r="52021" spans="2:11" ht="12" hidden="1" customHeight="1" x14ac:dyDescent="0.2">
      <c r="B52021" s="88"/>
      <c r="C52021" s="88"/>
      <c r="D52021" s="88"/>
      <c r="E52021" s="88"/>
      <c r="F52021" s="88"/>
      <c r="G52021" s="88"/>
      <c r="H52021" s="88"/>
      <c r="I52021" s="88"/>
      <c r="J52021" s="88"/>
      <c r="K52021" s="88"/>
    </row>
    <row r="52022" spans="2:11" ht="12" hidden="1" customHeight="1" x14ac:dyDescent="0.2">
      <c r="B52022" s="88"/>
      <c r="C52022" s="88"/>
      <c r="D52022" s="88"/>
      <c r="E52022" s="88"/>
      <c r="F52022" s="88"/>
      <c r="G52022" s="88"/>
      <c r="H52022" s="88"/>
      <c r="I52022" s="88"/>
      <c r="J52022" s="88"/>
      <c r="K52022" s="88"/>
    </row>
    <row r="52023" spans="2:11" ht="12" hidden="1" customHeight="1" x14ac:dyDescent="0.2">
      <c r="B52023" s="88"/>
      <c r="C52023" s="88"/>
      <c r="D52023" s="88"/>
      <c r="E52023" s="88"/>
      <c r="F52023" s="88"/>
      <c r="G52023" s="88"/>
      <c r="H52023" s="88"/>
      <c r="I52023" s="88"/>
      <c r="J52023" s="88"/>
      <c r="K52023" s="88"/>
    </row>
    <row r="52024" spans="2:11" ht="12" hidden="1" customHeight="1" x14ac:dyDescent="0.2">
      <c r="B52024" s="88"/>
      <c r="C52024" s="88"/>
      <c r="D52024" s="88"/>
      <c r="E52024" s="88"/>
      <c r="F52024" s="88"/>
      <c r="G52024" s="88"/>
      <c r="H52024" s="88"/>
      <c r="I52024" s="88"/>
      <c r="J52024" s="88"/>
      <c r="K52024" s="88"/>
    </row>
    <row r="52025" spans="2:11" ht="12" hidden="1" customHeight="1" x14ac:dyDescent="0.2">
      <c r="B52025" s="88"/>
      <c r="C52025" s="88"/>
      <c r="D52025" s="88"/>
      <c r="E52025" s="88"/>
      <c r="F52025" s="88"/>
      <c r="G52025" s="88"/>
      <c r="H52025" s="88"/>
      <c r="I52025" s="88"/>
      <c r="J52025" s="88"/>
      <c r="K52025" s="88"/>
    </row>
    <row r="52026" spans="2:11" ht="12" hidden="1" customHeight="1" x14ac:dyDescent="0.2">
      <c r="B52026" s="88"/>
      <c r="C52026" s="88"/>
      <c r="D52026" s="88"/>
      <c r="E52026" s="88"/>
      <c r="F52026" s="88"/>
      <c r="G52026" s="88"/>
      <c r="H52026" s="88"/>
      <c r="I52026" s="88"/>
      <c r="J52026" s="88"/>
      <c r="K52026" s="88"/>
    </row>
    <row r="52027" spans="2:11" ht="12" hidden="1" customHeight="1" x14ac:dyDescent="0.2">
      <c r="B52027" s="88"/>
      <c r="C52027" s="88"/>
      <c r="D52027" s="88"/>
      <c r="E52027" s="88"/>
      <c r="F52027" s="88"/>
      <c r="G52027" s="88"/>
      <c r="H52027" s="88"/>
      <c r="I52027" s="88"/>
      <c r="J52027" s="88"/>
      <c r="K52027" s="88"/>
    </row>
    <row r="52028" spans="2:11" ht="12" hidden="1" customHeight="1" x14ac:dyDescent="0.2">
      <c r="B52028" s="88"/>
      <c r="C52028" s="88"/>
      <c r="D52028" s="88"/>
      <c r="E52028" s="88"/>
      <c r="F52028" s="88"/>
      <c r="G52028" s="88"/>
      <c r="H52028" s="88"/>
      <c r="I52028" s="88"/>
      <c r="J52028" s="88"/>
      <c r="K52028" s="88"/>
    </row>
    <row r="52029" spans="2:11" ht="12" hidden="1" customHeight="1" x14ac:dyDescent="0.2">
      <c r="B52029" s="88"/>
      <c r="C52029" s="88"/>
      <c r="D52029" s="88"/>
      <c r="E52029" s="88"/>
      <c r="F52029" s="88"/>
      <c r="G52029" s="88"/>
      <c r="H52029" s="88"/>
      <c r="I52029" s="88"/>
      <c r="J52029" s="88"/>
      <c r="K52029" s="88"/>
    </row>
    <row r="52030" spans="2:11" ht="12" hidden="1" customHeight="1" x14ac:dyDescent="0.2">
      <c r="B52030" s="88"/>
      <c r="C52030" s="88"/>
      <c r="D52030" s="88"/>
      <c r="E52030" s="88"/>
      <c r="F52030" s="88"/>
      <c r="G52030" s="88"/>
      <c r="H52030" s="88"/>
      <c r="I52030" s="88"/>
      <c r="J52030" s="88"/>
      <c r="K52030" s="88"/>
    </row>
    <row r="52031" spans="2:11" ht="12" hidden="1" customHeight="1" x14ac:dyDescent="0.2">
      <c r="B52031" s="88"/>
      <c r="C52031" s="88"/>
      <c r="D52031" s="88"/>
      <c r="E52031" s="88"/>
      <c r="F52031" s="88"/>
      <c r="G52031" s="88"/>
      <c r="H52031" s="88"/>
      <c r="I52031" s="88"/>
      <c r="J52031" s="88"/>
      <c r="K52031" s="88"/>
    </row>
    <row r="52032" spans="2:11" ht="12" hidden="1" customHeight="1" x14ac:dyDescent="0.2">
      <c r="B52032" s="88"/>
      <c r="C52032" s="88"/>
      <c r="D52032" s="88"/>
      <c r="E52032" s="88"/>
      <c r="F52032" s="88"/>
      <c r="G52032" s="88"/>
      <c r="H52032" s="88"/>
      <c r="I52032" s="88"/>
      <c r="J52032" s="88"/>
      <c r="K52032" s="88"/>
    </row>
    <row r="52033" spans="2:11" ht="12" hidden="1" customHeight="1" x14ac:dyDescent="0.2">
      <c r="B52033" s="88"/>
      <c r="C52033" s="88"/>
      <c r="D52033" s="88"/>
      <c r="E52033" s="88"/>
      <c r="F52033" s="88"/>
      <c r="G52033" s="88"/>
      <c r="H52033" s="88"/>
      <c r="I52033" s="88"/>
      <c r="J52033" s="88"/>
      <c r="K52033" s="88"/>
    </row>
    <row r="52034" spans="2:11" ht="12" hidden="1" customHeight="1" x14ac:dyDescent="0.2">
      <c r="B52034" s="88"/>
      <c r="C52034" s="88"/>
      <c r="D52034" s="88"/>
      <c r="E52034" s="88"/>
      <c r="F52034" s="88"/>
      <c r="G52034" s="88"/>
      <c r="H52034" s="88"/>
      <c r="I52034" s="88"/>
      <c r="J52034" s="88"/>
      <c r="K52034" s="88"/>
    </row>
    <row r="52035" spans="2:11" ht="12" hidden="1" customHeight="1" x14ac:dyDescent="0.2">
      <c r="B52035" s="88"/>
      <c r="C52035" s="88"/>
      <c r="D52035" s="88"/>
      <c r="E52035" s="88"/>
      <c r="F52035" s="88"/>
      <c r="G52035" s="88"/>
      <c r="H52035" s="88"/>
      <c r="I52035" s="88"/>
      <c r="J52035" s="88"/>
      <c r="K52035" s="88"/>
    </row>
    <row r="52036" spans="2:11" ht="12" hidden="1" customHeight="1" x14ac:dyDescent="0.2">
      <c r="B52036" s="88"/>
      <c r="C52036" s="88"/>
      <c r="D52036" s="88"/>
      <c r="E52036" s="88"/>
      <c r="F52036" s="88"/>
      <c r="G52036" s="88"/>
      <c r="H52036" s="88"/>
      <c r="I52036" s="88"/>
      <c r="J52036" s="88"/>
      <c r="K52036" s="88"/>
    </row>
    <row r="52037" spans="2:11" ht="12" hidden="1" customHeight="1" x14ac:dyDescent="0.2">
      <c r="B52037" s="88"/>
      <c r="C52037" s="88"/>
      <c r="D52037" s="88"/>
      <c r="E52037" s="88"/>
      <c r="F52037" s="88"/>
      <c r="G52037" s="88"/>
      <c r="H52037" s="88"/>
      <c r="I52037" s="88"/>
      <c r="J52037" s="88"/>
      <c r="K52037" s="88"/>
    </row>
    <row r="52038" spans="2:11" ht="12" hidden="1" customHeight="1" x14ac:dyDescent="0.2">
      <c r="B52038" s="88"/>
      <c r="C52038" s="88"/>
      <c r="D52038" s="88"/>
      <c r="E52038" s="88"/>
      <c r="F52038" s="88"/>
      <c r="G52038" s="88"/>
      <c r="H52038" s="88"/>
      <c r="I52038" s="88"/>
      <c r="J52038" s="88"/>
      <c r="K52038" s="88"/>
    </row>
    <row r="52039" spans="2:11" ht="12" hidden="1" customHeight="1" x14ac:dyDescent="0.2">
      <c r="B52039" s="88"/>
      <c r="C52039" s="88"/>
      <c r="D52039" s="88"/>
      <c r="E52039" s="88"/>
      <c r="F52039" s="88"/>
      <c r="G52039" s="88"/>
      <c r="H52039" s="88"/>
      <c r="I52039" s="88"/>
      <c r="J52039" s="88"/>
      <c r="K52039" s="88"/>
    </row>
    <row r="52040" spans="2:11" ht="12" hidden="1" customHeight="1" x14ac:dyDescent="0.2">
      <c r="B52040" s="88"/>
      <c r="C52040" s="88"/>
      <c r="D52040" s="88"/>
      <c r="E52040" s="88"/>
      <c r="F52040" s="88"/>
      <c r="G52040" s="88"/>
      <c r="H52040" s="88"/>
      <c r="I52040" s="88"/>
      <c r="J52040" s="88"/>
      <c r="K52040" s="88"/>
    </row>
    <row r="52041" spans="2:11" ht="12" hidden="1" customHeight="1" x14ac:dyDescent="0.2">
      <c r="B52041" s="88"/>
      <c r="C52041" s="88"/>
      <c r="D52041" s="88"/>
      <c r="E52041" s="88"/>
      <c r="F52041" s="88"/>
      <c r="G52041" s="88"/>
      <c r="H52041" s="88"/>
      <c r="I52041" s="88"/>
      <c r="J52041" s="88"/>
      <c r="K52041" s="88"/>
    </row>
    <row r="52042" spans="2:11" ht="12" hidden="1" customHeight="1" x14ac:dyDescent="0.2">
      <c r="B52042" s="88"/>
      <c r="C52042" s="88"/>
      <c r="D52042" s="88"/>
      <c r="E52042" s="88"/>
      <c r="F52042" s="88"/>
      <c r="G52042" s="88"/>
      <c r="H52042" s="88"/>
      <c r="I52042" s="88"/>
      <c r="J52042" s="88"/>
      <c r="K52042" s="88"/>
    </row>
    <row r="52043" spans="2:11" ht="12" hidden="1" customHeight="1" x14ac:dyDescent="0.2">
      <c r="B52043" s="88"/>
      <c r="C52043" s="88"/>
      <c r="D52043" s="88"/>
      <c r="E52043" s="88"/>
      <c r="F52043" s="88"/>
      <c r="G52043" s="88"/>
      <c r="H52043" s="88"/>
      <c r="I52043" s="88"/>
      <c r="J52043" s="88"/>
      <c r="K52043" s="88"/>
    </row>
    <row r="52044" spans="2:11" ht="12" hidden="1" customHeight="1" x14ac:dyDescent="0.2">
      <c r="B52044" s="88"/>
      <c r="C52044" s="88"/>
      <c r="D52044" s="88"/>
      <c r="E52044" s="88"/>
      <c r="F52044" s="88"/>
      <c r="G52044" s="88"/>
      <c r="H52044" s="88"/>
      <c r="I52044" s="88"/>
      <c r="J52044" s="88"/>
      <c r="K52044" s="88"/>
    </row>
    <row r="52045" spans="2:11" ht="12" hidden="1" customHeight="1" x14ac:dyDescent="0.2">
      <c r="B52045" s="88"/>
      <c r="C52045" s="88"/>
      <c r="D52045" s="88"/>
      <c r="E52045" s="88"/>
      <c r="F52045" s="88"/>
      <c r="G52045" s="88"/>
      <c r="H52045" s="88"/>
      <c r="I52045" s="88"/>
      <c r="J52045" s="88"/>
      <c r="K52045" s="88"/>
    </row>
    <row r="52046" spans="2:11" ht="12" hidden="1" customHeight="1" x14ac:dyDescent="0.2">
      <c r="B52046" s="88"/>
      <c r="C52046" s="88"/>
      <c r="D52046" s="88"/>
      <c r="E52046" s="88"/>
      <c r="F52046" s="88"/>
      <c r="G52046" s="88"/>
      <c r="H52046" s="88"/>
      <c r="I52046" s="88"/>
      <c r="J52046" s="88"/>
      <c r="K52046" s="88"/>
    </row>
    <row r="52047" spans="2:11" ht="12" hidden="1" customHeight="1" x14ac:dyDescent="0.2">
      <c r="B52047" s="88"/>
      <c r="C52047" s="88"/>
      <c r="D52047" s="88"/>
      <c r="E52047" s="88"/>
      <c r="F52047" s="88"/>
      <c r="G52047" s="88"/>
      <c r="H52047" s="88"/>
      <c r="I52047" s="88"/>
      <c r="J52047" s="88"/>
      <c r="K52047" s="88"/>
    </row>
    <row r="52048" spans="2:11" ht="12" hidden="1" customHeight="1" x14ac:dyDescent="0.2">
      <c r="B52048" s="88"/>
      <c r="C52048" s="88"/>
      <c r="D52048" s="88"/>
      <c r="E52048" s="88"/>
      <c r="F52048" s="88"/>
      <c r="G52048" s="88"/>
      <c r="H52048" s="88"/>
      <c r="I52048" s="88"/>
      <c r="J52048" s="88"/>
      <c r="K52048" s="88"/>
    </row>
    <row r="52049" spans="2:11" ht="12" hidden="1" customHeight="1" x14ac:dyDescent="0.2">
      <c r="B52049" s="88"/>
      <c r="C52049" s="88"/>
      <c r="D52049" s="88"/>
      <c r="E52049" s="88"/>
      <c r="F52049" s="88"/>
      <c r="G52049" s="88"/>
      <c r="H52049" s="88"/>
      <c r="I52049" s="88"/>
      <c r="J52049" s="88"/>
      <c r="K52049" s="88"/>
    </row>
    <row r="52050" spans="2:11" ht="12" hidden="1" customHeight="1" x14ac:dyDescent="0.2">
      <c r="B52050" s="88"/>
      <c r="C52050" s="88"/>
      <c r="D52050" s="88"/>
      <c r="E52050" s="88"/>
      <c r="F52050" s="88"/>
      <c r="G52050" s="88"/>
      <c r="H52050" s="88"/>
      <c r="I52050" s="88"/>
      <c r="J52050" s="88"/>
      <c r="K52050" s="88"/>
    </row>
    <row r="52051" spans="2:11" ht="12" hidden="1" customHeight="1" x14ac:dyDescent="0.2">
      <c r="B52051" s="88"/>
      <c r="C52051" s="88"/>
      <c r="D52051" s="88"/>
      <c r="E52051" s="88"/>
      <c r="F52051" s="88"/>
      <c r="G52051" s="88"/>
      <c r="H52051" s="88"/>
      <c r="I52051" s="88"/>
      <c r="J52051" s="88"/>
      <c r="K52051" s="88"/>
    </row>
    <row r="52052" spans="2:11" ht="12" hidden="1" customHeight="1" x14ac:dyDescent="0.2">
      <c r="B52052" s="88"/>
      <c r="C52052" s="88"/>
      <c r="D52052" s="88"/>
      <c r="E52052" s="88"/>
      <c r="F52052" s="88"/>
      <c r="G52052" s="88"/>
      <c r="H52052" s="88"/>
      <c r="I52052" s="88"/>
      <c r="J52052" s="88"/>
      <c r="K52052" s="88"/>
    </row>
    <row r="52053" spans="2:11" ht="12" hidden="1" customHeight="1" x14ac:dyDescent="0.2">
      <c r="B52053" s="88"/>
      <c r="C52053" s="88"/>
      <c r="D52053" s="88"/>
      <c r="E52053" s="88"/>
      <c r="F52053" s="88"/>
      <c r="G52053" s="88"/>
      <c r="H52053" s="88"/>
      <c r="I52053" s="88"/>
      <c r="J52053" s="88"/>
      <c r="K52053" s="88"/>
    </row>
    <row r="52054" spans="2:11" ht="12" hidden="1" customHeight="1" x14ac:dyDescent="0.2">
      <c r="B52054" s="88"/>
      <c r="C52054" s="88"/>
      <c r="D52054" s="88"/>
      <c r="E52054" s="88"/>
      <c r="F52054" s="88"/>
      <c r="G52054" s="88"/>
      <c r="H52054" s="88"/>
      <c r="I52054" s="88"/>
      <c r="J52054" s="88"/>
      <c r="K52054" s="88"/>
    </row>
    <row r="52055" spans="2:11" ht="12" hidden="1" customHeight="1" x14ac:dyDescent="0.2">
      <c r="B52055" s="88"/>
      <c r="C52055" s="88"/>
      <c r="D52055" s="88"/>
      <c r="E52055" s="88"/>
      <c r="F52055" s="88"/>
      <c r="G52055" s="88"/>
      <c r="H52055" s="88"/>
      <c r="I52055" s="88"/>
      <c r="J52055" s="88"/>
      <c r="K52055" s="88"/>
    </row>
    <row r="52056" spans="2:11" ht="12" hidden="1" customHeight="1" x14ac:dyDescent="0.2">
      <c r="B52056" s="88"/>
      <c r="C52056" s="88"/>
      <c r="D52056" s="88"/>
      <c r="E52056" s="88"/>
      <c r="F52056" s="88"/>
      <c r="G52056" s="88"/>
      <c r="H52056" s="88"/>
      <c r="I52056" s="88"/>
      <c r="J52056" s="88"/>
      <c r="K52056" s="88"/>
    </row>
    <row r="52057" spans="2:11" ht="12" hidden="1" customHeight="1" x14ac:dyDescent="0.2">
      <c r="B52057" s="88"/>
      <c r="C52057" s="88"/>
      <c r="D52057" s="88"/>
      <c r="E52057" s="88"/>
      <c r="F52057" s="88"/>
      <c r="G52057" s="88"/>
      <c r="H52057" s="88"/>
      <c r="I52057" s="88"/>
      <c r="J52057" s="88"/>
      <c r="K52057" s="88"/>
    </row>
    <row r="52058" spans="2:11" ht="12" hidden="1" customHeight="1" x14ac:dyDescent="0.2">
      <c r="B52058" s="88"/>
      <c r="C52058" s="88"/>
      <c r="D52058" s="88"/>
      <c r="E52058" s="88"/>
      <c r="F52058" s="88"/>
      <c r="G52058" s="88"/>
      <c r="H52058" s="88"/>
      <c r="I52058" s="88"/>
      <c r="J52058" s="88"/>
      <c r="K52058" s="88"/>
    </row>
    <row r="52059" spans="2:11" ht="12" hidden="1" customHeight="1" x14ac:dyDescent="0.2">
      <c r="B52059" s="88"/>
      <c r="C52059" s="88"/>
      <c r="D52059" s="88"/>
      <c r="E52059" s="88"/>
      <c r="F52059" s="88"/>
      <c r="G52059" s="88"/>
      <c r="H52059" s="88"/>
      <c r="I52059" s="88"/>
      <c r="J52059" s="88"/>
      <c r="K52059" s="88"/>
    </row>
    <row r="52060" spans="2:11" ht="12" hidden="1" customHeight="1" x14ac:dyDescent="0.2">
      <c r="B52060" s="88"/>
      <c r="C52060" s="88"/>
      <c r="D52060" s="88"/>
      <c r="E52060" s="88"/>
      <c r="F52060" s="88"/>
      <c r="G52060" s="88"/>
      <c r="H52060" s="88"/>
      <c r="I52060" s="88"/>
      <c r="J52060" s="88"/>
      <c r="K52060" s="88"/>
    </row>
    <row r="52061" spans="2:11" ht="12" hidden="1" customHeight="1" x14ac:dyDescent="0.2">
      <c r="B52061" s="88"/>
      <c r="C52061" s="88"/>
      <c r="D52061" s="88"/>
      <c r="E52061" s="88"/>
      <c r="F52061" s="88"/>
      <c r="G52061" s="88"/>
      <c r="H52061" s="88"/>
      <c r="I52061" s="88"/>
      <c r="J52061" s="88"/>
      <c r="K52061" s="88"/>
    </row>
    <row r="52062" spans="2:11" ht="12" hidden="1" customHeight="1" x14ac:dyDescent="0.2">
      <c r="B52062" s="88"/>
      <c r="C52062" s="88"/>
      <c r="D52062" s="88"/>
      <c r="E52062" s="88"/>
      <c r="F52062" s="88"/>
      <c r="G52062" s="88"/>
      <c r="H52062" s="88"/>
      <c r="I52062" s="88"/>
      <c r="J52062" s="88"/>
      <c r="K52062" s="88"/>
    </row>
    <row r="52063" spans="2:11" ht="12" hidden="1" customHeight="1" x14ac:dyDescent="0.2">
      <c r="B52063" s="88"/>
      <c r="C52063" s="88"/>
      <c r="D52063" s="88"/>
      <c r="E52063" s="88"/>
      <c r="F52063" s="88"/>
      <c r="G52063" s="88"/>
      <c r="H52063" s="88"/>
      <c r="I52063" s="88"/>
      <c r="J52063" s="88"/>
      <c r="K52063" s="88"/>
    </row>
    <row r="52064" spans="2:11" ht="12" hidden="1" customHeight="1" x14ac:dyDescent="0.2">
      <c r="B52064" s="88"/>
      <c r="C52064" s="88"/>
      <c r="D52064" s="88"/>
      <c r="E52064" s="88"/>
      <c r="F52064" s="88"/>
      <c r="G52064" s="88"/>
      <c r="H52064" s="88"/>
      <c r="I52064" s="88"/>
      <c r="J52064" s="88"/>
      <c r="K52064" s="88"/>
    </row>
    <row r="52065" spans="2:11" ht="12" hidden="1" customHeight="1" x14ac:dyDescent="0.2">
      <c r="B52065" s="88"/>
      <c r="C52065" s="88"/>
      <c r="D52065" s="88"/>
      <c r="E52065" s="88"/>
      <c r="F52065" s="88"/>
      <c r="G52065" s="88"/>
      <c r="H52065" s="88"/>
      <c r="I52065" s="88"/>
      <c r="J52065" s="88"/>
      <c r="K52065" s="88"/>
    </row>
    <row r="52066" spans="2:11" ht="12" hidden="1" customHeight="1" x14ac:dyDescent="0.2">
      <c r="B52066" s="88"/>
      <c r="C52066" s="88"/>
      <c r="D52066" s="88"/>
      <c r="E52066" s="88"/>
      <c r="F52066" s="88"/>
      <c r="G52066" s="88"/>
      <c r="H52066" s="88"/>
      <c r="I52066" s="88"/>
      <c r="J52066" s="88"/>
      <c r="K52066" s="88"/>
    </row>
    <row r="52067" spans="2:11" ht="12" hidden="1" customHeight="1" x14ac:dyDescent="0.2">
      <c r="B52067" s="88"/>
      <c r="C52067" s="88"/>
      <c r="D52067" s="88"/>
      <c r="E52067" s="88"/>
      <c r="F52067" s="88"/>
      <c r="G52067" s="88"/>
      <c r="H52067" s="88"/>
      <c r="I52067" s="88"/>
      <c r="J52067" s="88"/>
      <c r="K52067" s="88"/>
    </row>
    <row r="52068" spans="2:11" ht="12" hidden="1" customHeight="1" x14ac:dyDescent="0.2">
      <c r="B52068" s="88"/>
      <c r="C52068" s="88"/>
      <c r="D52068" s="88"/>
      <c r="E52068" s="88"/>
      <c r="F52068" s="88"/>
      <c r="G52068" s="88"/>
      <c r="H52068" s="88"/>
      <c r="I52068" s="88"/>
      <c r="J52068" s="88"/>
      <c r="K52068" s="88"/>
    </row>
    <row r="52069" spans="2:11" ht="12" hidden="1" customHeight="1" x14ac:dyDescent="0.2">
      <c r="B52069" s="88"/>
      <c r="C52069" s="88"/>
      <c r="D52069" s="88"/>
      <c r="E52069" s="88"/>
      <c r="F52069" s="88"/>
      <c r="G52069" s="88"/>
      <c r="H52069" s="88"/>
      <c r="I52069" s="88"/>
      <c r="J52069" s="88"/>
      <c r="K52069" s="88"/>
    </row>
    <row r="52070" spans="2:11" ht="12" hidden="1" customHeight="1" x14ac:dyDescent="0.2">
      <c r="B52070" s="88"/>
      <c r="C52070" s="88"/>
      <c r="D52070" s="88"/>
      <c r="E52070" s="88"/>
      <c r="F52070" s="88"/>
      <c r="G52070" s="88"/>
      <c r="H52070" s="88"/>
      <c r="I52070" s="88"/>
      <c r="J52070" s="88"/>
      <c r="K52070" s="88"/>
    </row>
    <row r="52071" spans="2:11" ht="12" hidden="1" customHeight="1" x14ac:dyDescent="0.2">
      <c r="B52071" s="88"/>
      <c r="C52071" s="88"/>
      <c r="D52071" s="88"/>
      <c r="E52071" s="88"/>
      <c r="F52071" s="88"/>
      <c r="G52071" s="88"/>
      <c r="H52071" s="88"/>
      <c r="I52071" s="88"/>
      <c r="J52071" s="88"/>
      <c r="K52071" s="88"/>
    </row>
    <row r="52072" spans="2:11" ht="12" hidden="1" customHeight="1" x14ac:dyDescent="0.2">
      <c r="B52072" s="88"/>
      <c r="C52072" s="88"/>
      <c r="D52072" s="88"/>
      <c r="E52072" s="88"/>
      <c r="F52072" s="88"/>
      <c r="G52072" s="88"/>
      <c r="H52072" s="88"/>
      <c r="I52072" s="88"/>
      <c r="J52072" s="88"/>
      <c r="K52072" s="88"/>
    </row>
    <row r="52073" spans="2:11" ht="12" hidden="1" customHeight="1" x14ac:dyDescent="0.2">
      <c r="B52073" s="88"/>
      <c r="C52073" s="88"/>
      <c r="D52073" s="88"/>
      <c r="E52073" s="88"/>
      <c r="F52073" s="88"/>
      <c r="G52073" s="88"/>
      <c r="H52073" s="88"/>
      <c r="I52073" s="88"/>
      <c r="J52073" s="88"/>
      <c r="K52073" s="88"/>
    </row>
    <row r="52074" spans="2:11" ht="12" hidden="1" customHeight="1" x14ac:dyDescent="0.2">
      <c r="B52074" s="88"/>
      <c r="C52074" s="88"/>
      <c r="D52074" s="88"/>
      <c r="E52074" s="88"/>
      <c r="F52074" s="88"/>
      <c r="G52074" s="88"/>
      <c r="H52074" s="88"/>
      <c r="I52074" s="88"/>
      <c r="J52074" s="88"/>
      <c r="K52074" s="88"/>
    </row>
    <row r="52075" spans="2:11" ht="12" hidden="1" customHeight="1" x14ac:dyDescent="0.2">
      <c r="B52075" s="88"/>
      <c r="C52075" s="88"/>
      <c r="D52075" s="88"/>
      <c r="E52075" s="88"/>
      <c r="F52075" s="88"/>
      <c r="G52075" s="88"/>
      <c r="H52075" s="88"/>
      <c r="I52075" s="88"/>
      <c r="J52075" s="88"/>
      <c r="K52075" s="88"/>
    </row>
    <row r="52076" spans="2:11" ht="12" hidden="1" customHeight="1" x14ac:dyDescent="0.2">
      <c r="B52076" s="88"/>
      <c r="C52076" s="88"/>
      <c r="D52076" s="88"/>
      <c r="E52076" s="88"/>
      <c r="F52076" s="88"/>
      <c r="G52076" s="88"/>
      <c r="H52076" s="88"/>
      <c r="I52076" s="88"/>
      <c r="J52076" s="88"/>
      <c r="K52076" s="88"/>
    </row>
    <row r="52077" spans="2:11" ht="12" hidden="1" customHeight="1" x14ac:dyDescent="0.2">
      <c r="B52077" s="88"/>
      <c r="C52077" s="88"/>
      <c r="D52077" s="88"/>
      <c r="E52077" s="88"/>
      <c r="F52077" s="88"/>
      <c r="G52077" s="88"/>
      <c r="H52077" s="88"/>
      <c r="I52077" s="88"/>
      <c r="J52077" s="88"/>
      <c r="K52077" s="88"/>
    </row>
    <row r="52078" spans="2:11" ht="12" hidden="1" customHeight="1" x14ac:dyDescent="0.2">
      <c r="B52078" s="88"/>
      <c r="C52078" s="88"/>
      <c r="D52078" s="88"/>
      <c r="E52078" s="88"/>
      <c r="F52078" s="88"/>
      <c r="G52078" s="88"/>
      <c r="H52078" s="88"/>
      <c r="I52078" s="88"/>
      <c r="J52078" s="88"/>
      <c r="K52078" s="88"/>
    </row>
    <row r="52079" spans="2:11" ht="12" hidden="1" customHeight="1" x14ac:dyDescent="0.2">
      <c r="B52079" s="88"/>
      <c r="C52079" s="88"/>
      <c r="D52079" s="88"/>
      <c r="E52079" s="88"/>
      <c r="F52079" s="88"/>
      <c r="G52079" s="88"/>
      <c r="H52079" s="88"/>
      <c r="I52079" s="88"/>
      <c r="J52079" s="88"/>
      <c r="K52079" s="88"/>
    </row>
    <row r="52080" spans="2:11" ht="12" hidden="1" customHeight="1" x14ac:dyDescent="0.2">
      <c r="B52080" s="88"/>
      <c r="C52080" s="88"/>
      <c r="D52080" s="88"/>
      <c r="E52080" s="88"/>
      <c r="F52080" s="88"/>
      <c r="G52080" s="88"/>
      <c r="H52080" s="88"/>
      <c r="I52080" s="88"/>
      <c r="J52080" s="88"/>
      <c r="K52080" s="88"/>
    </row>
    <row r="52081" spans="2:11" ht="12" hidden="1" customHeight="1" x14ac:dyDescent="0.2">
      <c r="B52081" s="88"/>
      <c r="C52081" s="88"/>
      <c r="D52081" s="88"/>
      <c r="E52081" s="88"/>
      <c r="F52081" s="88"/>
      <c r="G52081" s="88"/>
      <c r="H52081" s="88"/>
      <c r="I52081" s="88"/>
      <c r="J52081" s="88"/>
      <c r="K52081" s="88"/>
    </row>
    <row r="52082" spans="2:11" ht="12" hidden="1" customHeight="1" x14ac:dyDescent="0.2">
      <c r="B52082" s="88"/>
      <c r="C52082" s="88"/>
      <c r="D52082" s="88"/>
      <c r="E52082" s="88"/>
      <c r="F52082" s="88"/>
      <c r="G52082" s="88"/>
      <c r="H52082" s="88"/>
      <c r="I52082" s="88"/>
      <c r="J52082" s="88"/>
      <c r="K52082" s="88"/>
    </row>
    <row r="52083" spans="2:11" ht="12" hidden="1" customHeight="1" x14ac:dyDescent="0.2">
      <c r="B52083" s="88"/>
      <c r="C52083" s="88"/>
      <c r="D52083" s="88"/>
      <c r="E52083" s="88"/>
      <c r="F52083" s="88"/>
      <c r="G52083" s="88"/>
      <c r="H52083" s="88"/>
      <c r="I52083" s="88"/>
      <c r="J52083" s="88"/>
      <c r="K52083" s="88"/>
    </row>
    <row r="52084" spans="2:11" ht="12" hidden="1" customHeight="1" x14ac:dyDescent="0.2">
      <c r="B52084" s="88"/>
      <c r="C52084" s="88"/>
      <c r="D52084" s="88"/>
      <c r="E52084" s="88"/>
      <c r="F52084" s="88"/>
      <c r="G52084" s="88"/>
      <c r="H52084" s="88"/>
      <c r="I52084" s="88"/>
      <c r="J52084" s="88"/>
      <c r="K52084" s="88"/>
    </row>
    <row r="52085" spans="2:11" ht="12" hidden="1" customHeight="1" x14ac:dyDescent="0.2">
      <c r="B52085" s="88"/>
      <c r="C52085" s="88"/>
      <c r="D52085" s="88"/>
      <c r="E52085" s="88"/>
      <c r="F52085" s="88"/>
      <c r="G52085" s="88"/>
      <c r="H52085" s="88"/>
      <c r="I52085" s="88"/>
      <c r="J52085" s="88"/>
      <c r="K52085" s="88"/>
    </row>
    <row r="52086" spans="2:11" ht="12" hidden="1" customHeight="1" x14ac:dyDescent="0.2">
      <c r="B52086" s="88"/>
      <c r="C52086" s="88"/>
      <c r="D52086" s="88"/>
      <c r="E52086" s="88"/>
      <c r="F52086" s="88"/>
      <c r="G52086" s="88"/>
      <c r="H52086" s="88"/>
      <c r="I52086" s="88"/>
      <c r="J52086" s="88"/>
      <c r="K52086" s="88"/>
    </row>
    <row r="52087" spans="2:11" ht="12" hidden="1" customHeight="1" x14ac:dyDescent="0.2">
      <c r="B52087" s="88"/>
      <c r="C52087" s="88"/>
      <c r="D52087" s="88"/>
      <c r="E52087" s="88"/>
      <c r="F52087" s="88"/>
      <c r="G52087" s="88"/>
      <c r="H52087" s="88"/>
      <c r="I52087" s="88"/>
      <c r="J52087" s="88"/>
      <c r="K52087" s="88"/>
    </row>
    <row r="52088" spans="2:11" ht="12" hidden="1" customHeight="1" x14ac:dyDescent="0.2">
      <c r="B52088" s="88"/>
      <c r="C52088" s="88"/>
      <c r="D52088" s="88"/>
      <c r="E52088" s="88"/>
      <c r="F52088" s="88"/>
      <c r="G52088" s="88"/>
      <c r="H52088" s="88"/>
      <c r="I52088" s="88"/>
      <c r="J52088" s="88"/>
      <c r="K52088" s="88"/>
    </row>
    <row r="52089" spans="2:11" ht="12" hidden="1" customHeight="1" x14ac:dyDescent="0.2">
      <c r="B52089" s="88"/>
      <c r="C52089" s="88"/>
      <c r="D52089" s="88"/>
      <c r="E52089" s="88"/>
      <c r="F52089" s="88"/>
      <c r="G52089" s="88"/>
      <c r="H52089" s="88"/>
      <c r="I52089" s="88"/>
      <c r="J52089" s="88"/>
      <c r="K52089" s="88"/>
    </row>
    <row r="52090" spans="2:11" ht="12" hidden="1" customHeight="1" x14ac:dyDescent="0.2">
      <c r="B52090" s="88"/>
      <c r="C52090" s="88"/>
      <c r="D52090" s="88"/>
      <c r="E52090" s="88"/>
      <c r="F52090" s="88"/>
      <c r="G52090" s="88"/>
      <c r="H52090" s="88"/>
      <c r="I52090" s="88"/>
      <c r="J52090" s="88"/>
      <c r="K52090" s="88"/>
    </row>
    <row r="52091" spans="2:11" ht="12" hidden="1" customHeight="1" x14ac:dyDescent="0.2">
      <c r="B52091" s="88"/>
      <c r="C52091" s="88"/>
      <c r="D52091" s="88"/>
      <c r="E52091" s="88"/>
      <c r="F52091" s="88"/>
      <c r="G52091" s="88"/>
      <c r="H52091" s="88"/>
      <c r="I52091" s="88"/>
      <c r="J52091" s="88"/>
      <c r="K52091" s="88"/>
    </row>
    <row r="52092" spans="2:11" ht="12" hidden="1" customHeight="1" x14ac:dyDescent="0.2">
      <c r="B52092" s="88"/>
      <c r="C52092" s="88"/>
      <c r="D52092" s="88"/>
      <c r="E52092" s="88"/>
      <c r="F52092" s="88"/>
      <c r="G52092" s="88"/>
      <c r="H52092" s="88"/>
      <c r="I52092" s="88"/>
      <c r="J52092" s="88"/>
      <c r="K52092" s="88"/>
    </row>
    <row r="52093" spans="2:11" ht="12" hidden="1" customHeight="1" x14ac:dyDescent="0.2">
      <c r="B52093" s="88"/>
      <c r="C52093" s="88"/>
      <c r="D52093" s="88"/>
      <c r="E52093" s="88"/>
      <c r="F52093" s="88"/>
      <c r="G52093" s="88"/>
      <c r="H52093" s="88"/>
      <c r="I52093" s="88"/>
      <c r="J52093" s="88"/>
      <c r="K52093" s="88"/>
    </row>
    <row r="52094" spans="2:11" ht="12" hidden="1" customHeight="1" x14ac:dyDescent="0.2">
      <c r="B52094" s="88"/>
      <c r="C52094" s="88"/>
      <c r="D52094" s="88"/>
      <c r="E52094" s="88"/>
      <c r="F52094" s="88"/>
      <c r="G52094" s="88"/>
      <c r="H52094" s="88"/>
      <c r="I52094" s="88"/>
      <c r="J52094" s="88"/>
      <c r="K52094" s="88"/>
    </row>
    <row r="52095" spans="2:11" ht="12" hidden="1" customHeight="1" x14ac:dyDescent="0.2">
      <c r="B52095" s="88"/>
      <c r="C52095" s="88"/>
      <c r="D52095" s="88"/>
      <c r="E52095" s="88"/>
      <c r="F52095" s="88"/>
      <c r="G52095" s="88"/>
      <c r="H52095" s="88"/>
      <c r="I52095" s="88"/>
      <c r="J52095" s="88"/>
      <c r="K52095" s="88"/>
    </row>
    <row r="52096" spans="2:11" ht="12" hidden="1" customHeight="1" x14ac:dyDescent="0.2">
      <c r="B52096" s="88"/>
      <c r="C52096" s="88"/>
      <c r="D52096" s="88"/>
      <c r="E52096" s="88"/>
      <c r="F52096" s="88"/>
      <c r="G52096" s="88"/>
      <c r="H52096" s="88"/>
      <c r="I52096" s="88"/>
      <c r="J52096" s="88"/>
      <c r="K52096" s="88"/>
    </row>
    <row r="52097" spans="2:11" ht="12" hidden="1" customHeight="1" x14ac:dyDescent="0.2">
      <c r="B52097" s="88"/>
      <c r="C52097" s="88"/>
      <c r="D52097" s="88"/>
      <c r="E52097" s="88"/>
      <c r="F52097" s="88"/>
      <c r="G52097" s="88"/>
      <c r="H52097" s="88"/>
      <c r="I52097" s="88"/>
      <c r="J52097" s="88"/>
      <c r="K52097" s="88"/>
    </row>
    <row r="52098" spans="2:11" ht="12" hidden="1" customHeight="1" x14ac:dyDescent="0.2">
      <c r="B52098" s="88"/>
      <c r="C52098" s="88"/>
      <c r="D52098" s="88"/>
      <c r="E52098" s="88"/>
      <c r="F52098" s="88"/>
      <c r="G52098" s="88"/>
      <c r="H52098" s="88"/>
      <c r="I52098" s="88"/>
      <c r="J52098" s="88"/>
      <c r="K52098" s="88"/>
    </row>
    <row r="52099" spans="2:11" ht="12" hidden="1" customHeight="1" x14ac:dyDescent="0.2">
      <c r="B52099" s="88"/>
      <c r="C52099" s="88"/>
      <c r="D52099" s="88"/>
      <c r="E52099" s="88"/>
      <c r="F52099" s="88"/>
      <c r="G52099" s="88"/>
      <c r="H52099" s="88"/>
      <c r="I52099" s="88"/>
      <c r="J52099" s="88"/>
      <c r="K52099" s="88"/>
    </row>
    <row r="52100" spans="2:11" ht="12" hidden="1" customHeight="1" x14ac:dyDescent="0.2">
      <c r="B52100" s="88"/>
      <c r="C52100" s="88"/>
      <c r="D52100" s="88"/>
      <c r="E52100" s="88"/>
      <c r="F52100" s="88"/>
      <c r="G52100" s="88"/>
      <c r="H52100" s="88"/>
      <c r="I52100" s="88"/>
      <c r="J52100" s="88"/>
      <c r="K52100" s="88"/>
    </row>
    <row r="52101" spans="2:11" ht="12" hidden="1" customHeight="1" x14ac:dyDescent="0.2">
      <c r="B52101" s="88"/>
      <c r="C52101" s="88"/>
      <c r="D52101" s="88"/>
      <c r="E52101" s="88"/>
      <c r="F52101" s="88"/>
      <c r="G52101" s="88"/>
      <c r="H52101" s="88"/>
      <c r="I52101" s="88"/>
      <c r="J52101" s="88"/>
      <c r="K52101" s="88"/>
    </row>
    <row r="52102" spans="2:11" ht="12" hidden="1" customHeight="1" x14ac:dyDescent="0.2">
      <c r="B52102" s="88"/>
      <c r="C52102" s="88"/>
      <c r="D52102" s="88"/>
      <c r="E52102" s="88"/>
      <c r="F52102" s="88"/>
      <c r="G52102" s="88"/>
      <c r="H52102" s="88"/>
      <c r="I52102" s="88"/>
      <c r="J52102" s="88"/>
      <c r="K52102" s="88"/>
    </row>
    <row r="52103" spans="2:11" ht="12" hidden="1" customHeight="1" x14ac:dyDescent="0.2">
      <c r="B52103" s="88"/>
      <c r="C52103" s="88"/>
      <c r="D52103" s="88"/>
      <c r="E52103" s="88"/>
      <c r="F52103" s="88"/>
      <c r="G52103" s="88"/>
      <c r="H52103" s="88"/>
      <c r="I52103" s="88"/>
      <c r="J52103" s="88"/>
      <c r="K52103" s="88"/>
    </row>
    <row r="52104" spans="2:11" ht="12" hidden="1" customHeight="1" x14ac:dyDescent="0.2">
      <c r="B52104" s="88"/>
      <c r="C52104" s="88"/>
      <c r="D52104" s="88"/>
      <c r="E52104" s="88"/>
      <c r="F52104" s="88"/>
      <c r="G52104" s="88"/>
      <c r="H52104" s="88"/>
      <c r="I52104" s="88"/>
      <c r="J52104" s="88"/>
      <c r="K52104" s="88"/>
    </row>
    <row r="52105" spans="2:11" ht="12" hidden="1" customHeight="1" x14ac:dyDescent="0.2">
      <c r="B52105" s="88"/>
      <c r="C52105" s="88"/>
      <c r="D52105" s="88"/>
      <c r="E52105" s="88"/>
      <c r="F52105" s="88"/>
      <c r="G52105" s="88"/>
      <c r="H52105" s="88"/>
      <c r="I52105" s="88"/>
      <c r="J52105" s="88"/>
      <c r="K52105" s="88"/>
    </row>
    <row r="52106" spans="2:11" ht="12" hidden="1" customHeight="1" x14ac:dyDescent="0.2">
      <c r="B52106" s="88"/>
      <c r="C52106" s="88"/>
      <c r="D52106" s="88"/>
      <c r="E52106" s="88"/>
      <c r="F52106" s="88"/>
      <c r="G52106" s="88"/>
      <c r="H52106" s="88"/>
      <c r="I52106" s="88"/>
      <c r="J52106" s="88"/>
      <c r="K52106" s="88"/>
    </row>
    <row r="52107" spans="2:11" ht="12" hidden="1" customHeight="1" x14ac:dyDescent="0.2">
      <c r="B52107" s="88"/>
      <c r="C52107" s="88"/>
      <c r="D52107" s="88"/>
      <c r="E52107" s="88"/>
      <c r="F52107" s="88"/>
      <c r="G52107" s="88"/>
      <c r="H52107" s="88"/>
      <c r="I52107" s="88"/>
      <c r="J52107" s="88"/>
      <c r="K52107" s="88"/>
    </row>
    <row r="52108" spans="2:11" ht="12" hidden="1" customHeight="1" x14ac:dyDescent="0.2">
      <c r="B52108" s="88"/>
      <c r="C52108" s="88"/>
      <c r="D52108" s="88"/>
      <c r="E52108" s="88"/>
      <c r="F52108" s="88"/>
      <c r="G52108" s="88"/>
      <c r="H52108" s="88"/>
      <c r="I52108" s="88"/>
      <c r="J52108" s="88"/>
      <c r="K52108" s="88"/>
    </row>
    <row r="52109" spans="2:11" ht="12" hidden="1" customHeight="1" x14ac:dyDescent="0.2">
      <c r="B52109" s="88"/>
      <c r="C52109" s="88"/>
      <c r="D52109" s="88"/>
      <c r="E52109" s="88"/>
      <c r="F52109" s="88"/>
      <c r="G52109" s="88"/>
      <c r="H52109" s="88"/>
      <c r="I52109" s="88"/>
      <c r="J52109" s="88"/>
      <c r="K52109" s="88"/>
    </row>
    <row r="52110" spans="2:11" ht="12" hidden="1" customHeight="1" x14ac:dyDescent="0.2">
      <c r="B52110" s="88"/>
      <c r="C52110" s="88"/>
      <c r="D52110" s="88"/>
      <c r="E52110" s="88"/>
      <c r="F52110" s="88"/>
      <c r="G52110" s="88"/>
      <c r="H52110" s="88"/>
      <c r="I52110" s="88"/>
      <c r="J52110" s="88"/>
      <c r="K52110" s="88"/>
    </row>
    <row r="52111" spans="2:11" ht="12" hidden="1" customHeight="1" x14ac:dyDescent="0.2">
      <c r="B52111" s="88"/>
      <c r="C52111" s="88"/>
      <c r="D52111" s="88"/>
      <c r="E52111" s="88"/>
      <c r="F52111" s="88"/>
      <c r="G52111" s="88"/>
      <c r="H52111" s="88"/>
      <c r="I52111" s="88"/>
      <c r="J52111" s="88"/>
      <c r="K52111" s="88"/>
    </row>
    <row r="52112" spans="2:11" ht="12" hidden="1" customHeight="1" x14ac:dyDescent="0.2">
      <c r="B52112" s="88"/>
      <c r="C52112" s="88"/>
      <c r="D52112" s="88"/>
      <c r="E52112" s="88"/>
      <c r="F52112" s="88"/>
      <c r="G52112" s="88"/>
      <c r="H52112" s="88"/>
      <c r="I52112" s="88"/>
      <c r="J52112" s="88"/>
      <c r="K52112" s="88"/>
    </row>
    <row r="52113" spans="2:11" ht="12" hidden="1" customHeight="1" x14ac:dyDescent="0.2">
      <c r="B52113" s="88"/>
      <c r="C52113" s="88"/>
      <c r="D52113" s="88"/>
      <c r="E52113" s="88"/>
      <c r="F52113" s="88"/>
      <c r="G52113" s="88"/>
      <c r="H52113" s="88"/>
      <c r="I52113" s="88"/>
      <c r="J52113" s="88"/>
      <c r="K52113" s="88"/>
    </row>
    <row r="52114" spans="2:11" ht="12" hidden="1" customHeight="1" x14ac:dyDescent="0.2">
      <c r="B52114" s="88"/>
      <c r="C52114" s="88"/>
      <c r="D52114" s="88"/>
      <c r="E52114" s="88"/>
      <c r="F52114" s="88"/>
      <c r="G52114" s="88"/>
      <c r="H52114" s="88"/>
      <c r="I52114" s="88"/>
      <c r="J52114" s="88"/>
      <c r="K52114" s="88"/>
    </row>
    <row r="52115" spans="2:11" ht="12" hidden="1" customHeight="1" x14ac:dyDescent="0.2">
      <c r="B52115" s="88"/>
      <c r="C52115" s="88"/>
      <c r="D52115" s="88"/>
      <c r="E52115" s="88"/>
      <c r="F52115" s="88"/>
      <c r="G52115" s="88"/>
      <c r="H52115" s="88"/>
      <c r="I52115" s="88"/>
      <c r="J52115" s="88"/>
      <c r="K52115" s="88"/>
    </row>
    <row r="52116" spans="2:11" ht="12" hidden="1" customHeight="1" x14ac:dyDescent="0.2">
      <c r="B52116" s="88"/>
      <c r="C52116" s="88"/>
      <c r="D52116" s="88"/>
      <c r="E52116" s="88"/>
      <c r="F52116" s="88"/>
      <c r="G52116" s="88"/>
      <c r="H52116" s="88"/>
      <c r="I52116" s="88"/>
      <c r="J52116" s="88"/>
      <c r="K52116" s="88"/>
    </row>
    <row r="52117" spans="2:11" ht="12" hidden="1" customHeight="1" x14ac:dyDescent="0.2">
      <c r="B52117" s="88"/>
      <c r="C52117" s="88"/>
      <c r="D52117" s="88"/>
      <c r="E52117" s="88"/>
      <c r="F52117" s="88"/>
      <c r="G52117" s="88"/>
      <c r="H52117" s="88"/>
      <c r="I52117" s="88"/>
      <c r="J52117" s="88"/>
      <c r="K52117" s="88"/>
    </row>
    <row r="52118" spans="2:11" ht="12" hidden="1" customHeight="1" x14ac:dyDescent="0.2">
      <c r="B52118" s="88"/>
      <c r="C52118" s="88"/>
      <c r="D52118" s="88"/>
      <c r="E52118" s="88"/>
      <c r="F52118" s="88"/>
      <c r="G52118" s="88"/>
      <c r="H52118" s="88"/>
      <c r="I52118" s="88"/>
      <c r="J52118" s="88"/>
      <c r="K52118" s="88"/>
    </row>
    <row r="52119" spans="2:11" ht="12" hidden="1" customHeight="1" x14ac:dyDescent="0.2">
      <c r="B52119" s="88"/>
      <c r="C52119" s="88"/>
      <c r="D52119" s="88"/>
      <c r="E52119" s="88"/>
      <c r="F52119" s="88"/>
      <c r="G52119" s="88"/>
      <c r="H52119" s="88"/>
      <c r="I52119" s="88"/>
      <c r="J52119" s="88"/>
      <c r="K52119" s="88"/>
    </row>
    <row r="52120" spans="2:11" ht="12" hidden="1" customHeight="1" x14ac:dyDescent="0.2">
      <c r="B52120" s="88"/>
      <c r="C52120" s="88"/>
      <c r="D52120" s="88"/>
      <c r="E52120" s="88"/>
      <c r="F52120" s="88"/>
      <c r="G52120" s="88"/>
      <c r="H52120" s="88"/>
      <c r="I52120" s="88"/>
      <c r="J52120" s="88"/>
      <c r="K52120" s="88"/>
    </row>
    <row r="52121" spans="2:11" ht="12" hidden="1" customHeight="1" x14ac:dyDescent="0.2">
      <c r="B52121" s="88"/>
      <c r="C52121" s="88"/>
      <c r="D52121" s="88"/>
      <c r="E52121" s="88"/>
      <c r="F52121" s="88"/>
      <c r="G52121" s="88"/>
      <c r="H52121" s="88"/>
      <c r="I52121" s="88"/>
      <c r="J52121" s="88"/>
      <c r="K52121" s="88"/>
    </row>
    <row r="52122" spans="2:11" ht="12" hidden="1" customHeight="1" x14ac:dyDescent="0.2">
      <c r="B52122" s="88"/>
      <c r="C52122" s="88"/>
      <c r="D52122" s="88"/>
      <c r="E52122" s="88"/>
      <c r="F52122" s="88"/>
      <c r="G52122" s="88"/>
      <c r="H52122" s="88"/>
      <c r="I52122" s="88"/>
      <c r="J52122" s="88"/>
      <c r="K52122" s="88"/>
    </row>
    <row r="52123" spans="2:11" ht="12" hidden="1" customHeight="1" x14ac:dyDescent="0.2">
      <c r="B52123" s="88"/>
      <c r="C52123" s="88"/>
      <c r="D52123" s="88"/>
      <c r="E52123" s="88"/>
      <c r="F52123" s="88"/>
      <c r="G52123" s="88"/>
      <c r="H52123" s="88"/>
      <c r="I52123" s="88"/>
      <c r="J52123" s="88"/>
      <c r="K52123" s="88"/>
    </row>
    <row r="52124" spans="2:11" ht="12" hidden="1" customHeight="1" x14ac:dyDescent="0.2">
      <c r="B52124" s="88"/>
      <c r="C52124" s="88"/>
      <c r="D52124" s="88"/>
      <c r="E52124" s="88"/>
      <c r="F52124" s="88"/>
      <c r="G52124" s="88"/>
      <c r="H52124" s="88"/>
      <c r="I52124" s="88"/>
      <c r="J52124" s="88"/>
      <c r="K52124" s="88"/>
    </row>
    <row r="52125" spans="2:11" ht="12" hidden="1" customHeight="1" x14ac:dyDescent="0.2">
      <c r="B52125" s="88"/>
      <c r="C52125" s="88"/>
      <c r="D52125" s="88"/>
      <c r="E52125" s="88"/>
      <c r="F52125" s="88"/>
      <c r="G52125" s="88"/>
      <c r="H52125" s="88"/>
      <c r="I52125" s="88"/>
      <c r="J52125" s="88"/>
      <c r="K52125" s="88"/>
    </row>
    <row r="52126" spans="2:11" ht="12" hidden="1" customHeight="1" x14ac:dyDescent="0.2">
      <c r="B52126" s="88"/>
      <c r="C52126" s="88"/>
      <c r="D52126" s="88"/>
      <c r="E52126" s="88"/>
      <c r="F52126" s="88"/>
      <c r="G52126" s="88"/>
      <c r="H52126" s="88"/>
      <c r="I52126" s="88"/>
      <c r="J52126" s="88"/>
      <c r="K52126" s="88"/>
    </row>
    <row r="52127" spans="2:11" ht="12" hidden="1" customHeight="1" x14ac:dyDescent="0.2">
      <c r="B52127" s="88"/>
      <c r="C52127" s="88"/>
      <c r="D52127" s="88"/>
      <c r="E52127" s="88"/>
      <c r="F52127" s="88"/>
      <c r="G52127" s="88"/>
      <c r="H52127" s="88"/>
      <c r="I52127" s="88"/>
      <c r="J52127" s="88"/>
      <c r="K52127" s="88"/>
    </row>
    <row r="52128" spans="2:11" ht="12" hidden="1" customHeight="1" x14ac:dyDescent="0.2">
      <c r="B52128" s="88"/>
      <c r="C52128" s="88"/>
      <c r="D52128" s="88"/>
      <c r="E52128" s="88"/>
      <c r="F52128" s="88"/>
      <c r="G52128" s="88"/>
      <c r="H52128" s="88"/>
      <c r="I52128" s="88"/>
      <c r="J52128" s="88"/>
      <c r="K52128" s="88"/>
    </row>
    <row r="52129" spans="2:11" ht="12" hidden="1" customHeight="1" x14ac:dyDescent="0.2">
      <c r="B52129" s="88"/>
      <c r="C52129" s="88"/>
      <c r="D52129" s="88"/>
      <c r="E52129" s="88"/>
      <c r="F52129" s="88"/>
      <c r="G52129" s="88"/>
      <c r="H52129" s="88"/>
      <c r="I52129" s="88"/>
      <c r="J52129" s="88"/>
      <c r="K52129" s="88"/>
    </row>
    <row r="52130" spans="2:11" ht="12" hidden="1" customHeight="1" x14ac:dyDescent="0.2">
      <c r="B52130" s="88"/>
      <c r="C52130" s="88"/>
      <c r="D52130" s="88"/>
      <c r="E52130" s="88"/>
      <c r="F52130" s="88"/>
      <c r="G52130" s="88"/>
      <c r="H52130" s="88"/>
      <c r="I52130" s="88"/>
      <c r="J52130" s="88"/>
      <c r="K52130" s="88"/>
    </row>
    <row r="52131" spans="2:11" ht="12" hidden="1" customHeight="1" x14ac:dyDescent="0.2">
      <c r="B52131" s="88"/>
      <c r="C52131" s="88"/>
      <c r="D52131" s="88"/>
      <c r="E52131" s="88"/>
      <c r="F52131" s="88"/>
      <c r="G52131" s="88"/>
      <c r="H52131" s="88"/>
      <c r="I52131" s="88"/>
      <c r="J52131" s="88"/>
      <c r="K52131" s="88"/>
    </row>
    <row r="52132" spans="2:11" ht="12" hidden="1" customHeight="1" x14ac:dyDescent="0.2">
      <c r="B52132" s="88"/>
      <c r="C52132" s="88"/>
      <c r="D52132" s="88"/>
      <c r="E52132" s="88"/>
      <c r="F52132" s="88"/>
      <c r="G52132" s="88"/>
      <c r="H52132" s="88"/>
      <c r="I52132" s="88"/>
      <c r="J52132" s="88"/>
      <c r="K52132" s="88"/>
    </row>
    <row r="52133" spans="2:11" ht="12" hidden="1" customHeight="1" x14ac:dyDescent="0.2">
      <c r="B52133" s="88"/>
      <c r="C52133" s="88"/>
      <c r="D52133" s="88"/>
      <c r="E52133" s="88"/>
      <c r="F52133" s="88"/>
      <c r="G52133" s="88"/>
      <c r="H52133" s="88"/>
      <c r="I52133" s="88"/>
      <c r="J52133" s="88"/>
      <c r="K52133" s="88"/>
    </row>
    <row r="52134" spans="2:11" ht="12" hidden="1" customHeight="1" x14ac:dyDescent="0.2">
      <c r="B52134" s="88"/>
      <c r="C52134" s="88"/>
      <c r="D52134" s="88"/>
      <c r="E52134" s="88"/>
      <c r="F52134" s="88"/>
      <c r="G52134" s="88"/>
      <c r="H52134" s="88"/>
      <c r="I52134" s="88"/>
      <c r="J52134" s="88"/>
      <c r="K52134" s="88"/>
    </row>
    <row r="52135" spans="2:11" ht="12" hidden="1" customHeight="1" x14ac:dyDescent="0.2">
      <c r="B52135" s="88"/>
      <c r="C52135" s="88"/>
      <c r="D52135" s="88"/>
      <c r="E52135" s="88"/>
      <c r="F52135" s="88"/>
      <c r="G52135" s="88"/>
      <c r="H52135" s="88"/>
      <c r="I52135" s="88"/>
      <c r="J52135" s="88"/>
      <c r="K52135" s="88"/>
    </row>
    <row r="52136" spans="2:11" ht="12" hidden="1" customHeight="1" x14ac:dyDescent="0.2">
      <c r="B52136" s="88"/>
      <c r="C52136" s="88"/>
      <c r="D52136" s="88"/>
      <c r="E52136" s="88"/>
      <c r="F52136" s="88"/>
      <c r="G52136" s="88"/>
      <c r="H52136" s="88"/>
      <c r="I52136" s="88"/>
      <c r="J52136" s="88"/>
      <c r="K52136" s="88"/>
    </row>
    <row r="52137" spans="2:11" ht="12" hidden="1" customHeight="1" x14ac:dyDescent="0.2">
      <c r="B52137" s="88"/>
      <c r="C52137" s="88"/>
      <c r="D52137" s="88"/>
      <c r="E52137" s="88"/>
      <c r="F52137" s="88"/>
      <c r="G52137" s="88"/>
      <c r="H52137" s="88"/>
      <c r="I52137" s="88"/>
      <c r="J52137" s="88"/>
      <c r="K52137" s="88"/>
    </row>
    <row r="52138" spans="2:11" ht="12" hidden="1" customHeight="1" x14ac:dyDescent="0.2">
      <c r="B52138" s="88"/>
      <c r="C52138" s="88"/>
      <c r="D52138" s="88"/>
      <c r="E52138" s="88"/>
      <c r="F52138" s="88"/>
      <c r="G52138" s="88"/>
      <c r="H52138" s="88"/>
      <c r="I52138" s="88"/>
      <c r="J52138" s="88"/>
      <c r="K52138" s="88"/>
    </row>
    <row r="52139" spans="2:11" ht="12" hidden="1" customHeight="1" x14ac:dyDescent="0.2">
      <c r="B52139" s="88"/>
      <c r="C52139" s="88"/>
      <c r="D52139" s="88"/>
      <c r="E52139" s="88"/>
      <c r="F52139" s="88"/>
      <c r="G52139" s="88"/>
      <c r="H52139" s="88"/>
      <c r="I52139" s="88"/>
      <c r="J52139" s="88"/>
      <c r="K52139" s="88"/>
    </row>
    <row r="52140" spans="2:11" ht="12" hidden="1" customHeight="1" x14ac:dyDescent="0.2">
      <c r="B52140" s="88"/>
      <c r="C52140" s="88"/>
      <c r="D52140" s="88"/>
      <c r="E52140" s="88"/>
      <c r="F52140" s="88"/>
      <c r="G52140" s="88"/>
      <c r="H52140" s="88"/>
      <c r="I52140" s="88"/>
      <c r="J52140" s="88"/>
      <c r="K52140" s="88"/>
    </row>
    <row r="52141" spans="2:11" ht="12" hidden="1" customHeight="1" x14ac:dyDescent="0.2">
      <c r="B52141" s="88"/>
      <c r="C52141" s="88"/>
      <c r="D52141" s="88"/>
      <c r="E52141" s="88"/>
      <c r="F52141" s="88"/>
      <c r="G52141" s="88"/>
      <c r="H52141" s="88"/>
      <c r="I52141" s="88"/>
      <c r="J52141" s="88"/>
      <c r="K52141" s="88"/>
    </row>
    <row r="52142" spans="2:11" ht="12" hidden="1" customHeight="1" x14ac:dyDescent="0.2">
      <c r="B52142" s="88"/>
      <c r="C52142" s="88"/>
      <c r="D52142" s="88"/>
      <c r="E52142" s="88"/>
      <c r="F52142" s="88"/>
      <c r="G52142" s="88"/>
      <c r="H52142" s="88"/>
      <c r="I52142" s="88"/>
      <c r="J52142" s="88"/>
      <c r="K52142" s="88"/>
    </row>
    <row r="52143" spans="2:11" ht="12" hidden="1" customHeight="1" x14ac:dyDescent="0.2">
      <c r="B52143" s="88"/>
      <c r="C52143" s="88"/>
      <c r="D52143" s="88"/>
      <c r="E52143" s="88"/>
      <c r="F52143" s="88"/>
      <c r="G52143" s="88"/>
      <c r="H52143" s="88"/>
      <c r="I52143" s="88"/>
      <c r="J52143" s="88"/>
      <c r="K52143" s="88"/>
    </row>
    <row r="52144" spans="2:11" ht="12" hidden="1" customHeight="1" x14ac:dyDescent="0.2">
      <c r="B52144" s="88"/>
      <c r="C52144" s="88"/>
      <c r="D52144" s="88"/>
      <c r="E52144" s="88"/>
      <c r="F52144" s="88"/>
      <c r="G52144" s="88"/>
      <c r="H52144" s="88"/>
      <c r="I52144" s="88"/>
      <c r="J52144" s="88"/>
      <c r="K52144" s="88"/>
    </row>
    <row r="52145" spans="2:11" ht="12" hidden="1" customHeight="1" x14ac:dyDescent="0.2">
      <c r="B52145" s="88"/>
      <c r="C52145" s="88"/>
      <c r="D52145" s="88"/>
      <c r="E52145" s="88"/>
      <c r="F52145" s="88"/>
      <c r="G52145" s="88"/>
      <c r="H52145" s="88"/>
      <c r="I52145" s="88"/>
      <c r="J52145" s="88"/>
      <c r="K52145" s="88"/>
    </row>
    <row r="52146" spans="2:11" ht="12" hidden="1" customHeight="1" x14ac:dyDescent="0.2">
      <c r="B52146" s="88"/>
      <c r="C52146" s="88"/>
      <c r="D52146" s="88"/>
      <c r="E52146" s="88"/>
      <c r="F52146" s="88"/>
      <c r="G52146" s="88"/>
      <c r="H52146" s="88"/>
      <c r="I52146" s="88"/>
      <c r="J52146" s="88"/>
      <c r="K52146" s="88"/>
    </row>
    <row r="52147" spans="2:11" ht="12" hidden="1" customHeight="1" x14ac:dyDescent="0.2">
      <c r="B52147" s="88"/>
      <c r="C52147" s="88"/>
      <c r="D52147" s="88"/>
      <c r="E52147" s="88"/>
      <c r="F52147" s="88"/>
      <c r="G52147" s="88"/>
      <c r="H52147" s="88"/>
      <c r="I52147" s="88"/>
      <c r="J52147" s="88"/>
      <c r="K52147" s="88"/>
    </row>
    <row r="52148" spans="2:11" ht="12" hidden="1" customHeight="1" x14ac:dyDescent="0.2">
      <c r="B52148" s="88"/>
      <c r="C52148" s="88"/>
      <c r="D52148" s="88"/>
      <c r="E52148" s="88"/>
      <c r="F52148" s="88"/>
      <c r="G52148" s="88"/>
      <c r="H52148" s="88"/>
      <c r="I52148" s="88"/>
      <c r="J52148" s="88"/>
      <c r="K52148" s="88"/>
    </row>
    <row r="52149" spans="2:11" ht="12" hidden="1" customHeight="1" x14ac:dyDescent="0.2">
      <c r="B52149" s="88"/>
      <c r="C52149" s="88"/>
      <c r="D52149" s="88"/>
      <c r="E52149" s="88"/>
      <c r="F52149" s="88"/>
      <c r="G52149" s="88"/>
      <c r="H52149" s="88"/>
      <c r="I52149" s="88"/>
      <c r="J52149" s="88"/>
      <c r="K52149" s="88"/>
    </row>
    <row r="52150" spans="2:11" ht="12" hidden="1" customHeight="1" x14ac:dyDescent="0.2">
      <c r="B52150" s="88"/>
      <c r="C52150" s="88"/>
      <c r="D52150" s="88"/>
      <c r="E52150" s="88"/>
      <c r="F52150" s="88"/>
      <c r="G52150" s="88"/>
      <c r="H52150" s="88"/>
      <c r="I52150" s="88"/>
      <c r="J52150" s="88"/>
      <c r="K52150" s="88"/>
    </row>
    <row r="52151" spans="2:11" ht="12" hidden="1" customHeight="1" x14ac:dyDescent="0.2">
      <c r="B52151" s="88"/>
      <c r="C52151" s="88"/>
      <c r="D52151" s="88"/>
      <c r="E52151" s="88"/>
      <c r="F52151" s="88"/>
      <c r="G52151" s="88"/>
      <c r="H52151" s="88"/>
      <c r="I52151" s="88"/>
      <c r="J52151" s="88"/>
      <c r="K52151" s="88"/>
    </row>
    <row r="52152" spans="2:11" ht="12" hidden="1" customHeight="1" x14ac:dyDescent="0.2">
      <c r="B52152" s="88"/>
      <c r="C52152" s="88"/>
      <c r="D52152" s="88"/>
      <c r="E52152" s="88"/>
      <c r="F52152" s="88"/>
      <c r="G52152" s="88"/>
      <c r="H52152" s="88"/>
      <c r="I52152" s="88"/>
      <c r="J52152" s="88"/>
      <c r="K52152" s="88"/>
    </row>
    <row r="52153" spans="2:11" ht="12" hidden="1" customHeight="1" x14ac:dyDescent="0.2">
      <c r="B52153" s="88"/>
      <c r="C52153" s="88"/>
      <c r="D52153" s="88"/>
      <c r="E52153" s="88"/>
      <c r="F52153" s="88"/>
      <c r="G52153" s="88"/>
      <c r="H52153" s="88"/>
      <c r="I52153" s="88"/>
      <c r="J52153" s="88"/>
      <c r="K52153" s="88"/>
    </row>
    <row r="52154" spans="2:11" ht="12" hidden="1" customHeight="1" x14ac:dyDescent="0.2">
      <c r="B52154" s="88"/>
      <c r="C52154" s="88"/>
      <c r="D52154" s="88"/>
      <c r="E52154" s="88"/>
      <c r="F52154" s="88"/>
      <c r="G52154" s="88"/>
      <c r="H52154" s="88"/>
      <c r="I52154" s="88"/>
      <c r="J52154" s="88"/>
      <c r="K52154" s="88"/>
    </row>
    <row r="52155" spans="2:11" ht="12" hidden="1" customHeight="1" x14ac:dyDescent="0.2">
      <c r="B52155" s="88"/>
      <c r="C52155" s="88"/>
      <c r="D52155" s="88"/>
      <c r="E52155" s="88"/>
      <c r="F52155" s="88"/>
      <c r="G52155" s="88"/>
      <c r="H52155" s="88"/>
      <c r="I52155" s="88"/>
      <c r="J52155" s="88"/>
      <c r="K52155" s="88"/>
    </row>
    <row r="52156" spans="2:11" ht="12" hidden="1" customHeight="1" x14ac:dyDescent="0.2">
      <c r="B52156" s="88"/>
      <c r="C52156" s="88"/>
      <c r="D52156" s="88"/>
      <c r="E52156" s="88"/>
      <c r="F52156" s="88"/>
      <c r="G52156" s="88"/>
      <c r="H52156" s="88"/>
      <c r="I52156" s="88"/>
      <c r="J52156" s="88"/>
      <c r="K52156" s="88"/>
    </row>
    <row r="52157" spans="2:11" ht="12" hidden="1" customHeight="1" x14ac:dyDescent="0.2">
      <c r="B52157" s="88"/>
      <c r="C52157" s="88"/>
      <c r="D52157" s="88"/>
      <c r="E52157" s="88"/>
      <c r="F52157" s="88"/>
      <c r="G52157" s="88"/>
      <c r="H52157" s="88"/>
      <c r="I52157" s="88"/>
      <c r="J52157" s="88"/>
      <c r="K52157" s="88"/>
    </row>
    <row r="52158" spans="2:11" ht="12" hidden="1" customHeight="1" x14ac:dyDescent="0.2">
      <c r="B52158" s="88"/>
      <c r="C52158" s="88"/>
      <c r="D52158" s="88"/>
      <c r="E52158" s="88"/>
      <c r="F52158" s="88"/>
      <c r="G52158" s="88"/>
      <c r="H52158" s="88"/>
      <c r="I52158" s="88"/>
      <c r="J52158" s="88"/>
      <c r="K52158" s="88"/>
    </row>
    <row r="52159" spans="2:11" ht="12" hidden="1" customHeight="1" x14ac:dyDescent="0.2">
      <c r="B52159" s="88"/>
      <c r="C52159" s="88"/>
      <c r="D52159" s="88"/>
      <c r="E52159" s="88"/>
      <c r="F52159" s="88"/>
      <c r="G52159" s="88"/>
      <c r="H52159" s="88"/>
      <c r="I52159" s="88"/>
      <c r="J52159" s="88"/>
      <c r="K52159" s="88"/>
    </row>
    <row r="52160" spans="2:11" ht="12" hidden="1" customHeight="1" x14ac:dyDescent="0.2">
      <c r="B52160" s="88"/>
      <c r="C52160" s="88"/>
      <c r="D52160" s="88"/>
      <c r="E52160" s="88"/>
      <c r="F52160" s="88"/>
      <c r="G52160" s="88"/>
      <c r="H52160" s="88"/>
      <c r="I52160" s="88"/>
      <c r="J52160" s="88"/>
      <c r="K52160" s="88"/>
    </row>
    <row r="52161" spans="2:11" ht="12" hidden="1" customHeight="1" x14ac:dyDescent="0.2">
      <c r="B52161" s="88"/>
      <c r="C52161" s="88"/>
      <c r="D52161" s="88"/>
      <c r="E52161" s="88"/>
      <c r="F52161" s="88"/>
      <c r="G52161" s="88"/>
      <c r="H52161" s="88"/>
      <c r="I52161" s="88"/>
      <c r="J52161" s="88"/>
      <c r="K52161" s="88"/>
    </row>
    <row r="52162" spans="2:11" ht="12" hidden="1" customHeight="1" x14ac:dyDescent="0.2">
      <c r="B52162" s="88"/>
      <c r="C52162" s="88"/>
      <c r="D52162" s="88"/>
      <c r="E52162" s="88"/>
      <c r="F52162" s="88"/>
      <c r="G52162" s="88"/>
      <c r="H52162" s="88"/>
      <c r="I52162" s="88"/>
      <c r="J52162" s="88"/>
      <c r="K52162" s="88"/>
    </row>
    <row r="52163" spans="2:11" ht="12" hidden="1" customHeight="1" x14ac:dyDescent="0.2">
      <c r="B52163" s="88"/>
      <c r="C52163" s="88"/>
      <c r="D52163" s="88"/>
      <c r="E52163" s="88"/>
      <c r="F52163" s="88"/>
      <c r="G52163" s="88"/>
      <c r="H52163" s="88"/>
      <c r="I52163" s="88"/>
      <c r="J52163" s="88"/>
      <c r="K52163" s="88"/>
    </row>
    <row r="52164" spans="2:11" ht="12" hidden="1" customHeight="1" x14ac:dyDescent="0.2">
      <c r="B52164" s="88"/>
      <c r="C52164" s="88"/>
      <c r="D52164" s="88"/>
      <c r="E52164" s="88"/>
      <c r="F52164" s="88"/>
      <c r="G52164" s="88"/>
      <c r="H52164" s="88"/>
      <c r="I52164" s="88"/>
      <c r="J52164" s="88"/>
      <c r="K52164" s="88"/>
    </row>
    <row r="52165" spans="2:11" ht="12" hidden="1" customHeight="1" x14ac:dyDescent="0.2">
      <c r="B52165" s="88"/>
      <c r="C52165" s="88"/>
      <c r="D52165" s="88"/>
      <c r="E52165" s="88"/>
      <c r="F52165" s="88"/>
      <c r="G52165" s="88"/>
      <c r="H52165" s="88"/>
      <c r="I52165" s="88"/>
      <c r="J52165" s="88"/>
      <c r="K52165" s="88"/>
    </row>
    <row r="52166" spans="2:11" ht="12" hidden="1" customHeight="1" x14ac:dyDescent="0.2">
      <c r="B52166" s="88"/>
      <c r="C52166" s="88"/>
      <c r="D52166" s="88"/>
      <c r="E52166" s="88"/>
      <c r="F52166" s="88"/>
      <c r="G52166" s="88"/>
      <c r="H52166" s="88"/>
      <c r="I52166" s="88"/>
      <c r="J52166" s="88"/>
      <c r="K52166" s="88"/>
    </row>
    <row r="52167" spans="2:11" ht="12" hidden="1" customHeight="1" x14ac:dyDescent="0.2">
      <c r="B52167" s="88"/>
      <c r="C52167" s="88"/>
      <c r="D52167" s="88"/>
      <c r="E52167" s="88"/>
      <c r="F52167" s="88"/>
      <c r="G52167" s="88"/>
      <c r="H52167" s="88"/>
      <c r="I52167" s="88"/>
      <c r="J52167" s="88"/>
      <c r="K52167" s="88"/>
    </row>
    <row r="52168" spans="2:11" ht="12" hidden="1" customHeight="1" x14ac:dyDescent="0.2">
      <c r="B52168" s="88"/>
      <c r="C52168" s="88"/>
      <c r="D52168" s="88"/>
      <c r="E52168" s="88"/>
      <c r="F52168" s="88"/>
      <c r="G52168" s="88"/>
      <c r="H52168" s="88"/>
      <c r="I52168" s="88"/>
      <c r="J52168" s="88"/>
      <c r="K52168" s="88"/>
    </row>
    <row r="52169" spans="2:11" ht="12" hidden="1" customHeight="1" x14ac:dyDescent="0.2">
      <c r="B52169" s="88"/>
      <c r="C52169" s="88"/>
      <c r="D52169" s="88"/>
      <c r="E52169" s="88"/>
      <c r="F52169" s="88"/>
      <c r="G52169" s="88"/>
      <c r="H52169" s="88"/>
      <c r="I52169" s="88"/>
      <c r="J52169" s="88"/>
      <c r="K52169" s="88"/>
    </row>
    <row r="52170" spans="2:11" ht="12" hidden="1" customHeight="1" x14ac:dyDescent="0.2">
      <c r="B52170" s="88"/>
      <c r="C52170" s="88"/>
      <c r="D52170" s="88"/>
      <c r="E52170" s="88"/>
      <c r="F52170" s="88"/>
      <c r="G52170" s="88"/>
      <c r="H52170" s="88"/>
      <c r="I52170" s="88"/>
      <c r="J52170" s="88"/>
      <c r="K52170" s="88"/>
    </row>
    <row r="52171" spans="2:11" ht="12" hidden="1" customHeight="1" x14ac:dyDescent="0.2">
      <c r="B52171" s="88"/>
      <c r="C52171" s="88"/>
      <c r="D52171" s="88"/>
      <c r="E52171" s="88"/>
      <c r="F52171" s="88"/>
      <c r="G52171" s="88"/>
      <c r="H52171" s="88"/>
      <c r="I52171" s="88"/>
      <c r="J52171" s="88"/>
      <c r="K52171" s="88"/>
    </row>
    <row r="52172" spans="2:11" ht="12" hidden="1" customHeight="1" x14ac:dyDescent="0.2">
      <c r="B52172" s="88"/>
      <c r="C52172" s="88"/>
      <c r="D52172" s="88"/>
      <c r="E52172" s="88"/>
      <c r="F52172" s="88"/>
      <c r="G52172" s="88"/>
      <c r="H52172" s="88"/>
      <c r="I52172" s="88"/>
      <c r="J52172" s="88"/>
      <c r="K52172" s="88"/>
    </row>
    <row r="52173" spans="2:11" ht="12" hidden="1" customHeight="1" x14ac:dyDescent="0.2">
      <c r="B52173" s="88"/>
      <c r="C52173" s="88"/>
      <c r="D52173" s="88"/>
      <c r="E52173" s="88"/>
      <c r="F52173" s="88"/>
      <c r="G52173" s="88"/>
      <c r="H52173" s="88"/>
      <c r="I52173" s="88"/>
      <c r="J52173" s="88"/>
      <c r="K52173" s="88"/>
    </row>
    <row r="52174" spans="2:11" ht="12" hidden="1" customHeight="1" x14ac:dyDescent="0.2">
      <c r="B52174" s="88"/>
      <c r="C52174" s="88"/>
      <c r="D52174" s="88"/>
      <c r="E52174" s="88"/>
      <c r="F52174" s="88"/>
      <c r="G52174" s="88"/>
      <c r="H52174" s="88"/>
      <c r="I52174" s="88"/>
      <c r="J52174" s="88"/>
      <c r="K52174" s="88"/>
    </row>
    <row r="52175" spans="2:11" ht="12" hidden="1" customHeight="1" x14ac:dyDescent="0.2">
      <c r="B52175" s="88"/>
      <c r="C52175" s="88"/>
      <c r="D52175" s="88"/>
      <c r="E52175" s="88"/>
      <c r="F52175" s="88"/>
      <c r="G52175" s="88"/>
      <c r="H52175" s="88"/>
      <c r="I52175" s="88"/>
      <c r="J52175" s="88"/>
      <c r="K52175" s="88"/>
    </row>
    <row r="52176" spans="2:11" ht="12" hidden="1" customHeight="1" x14ac:dyDescent="0.2">
      <c r="B52176" s="88"/>
      <c r="C52176" s="88"/>
      <c r="D52176" s="88"/>
      <c r="E52176" s="88"/>
      <c r="F52176" s="88"/>
      <c r="G52176" s="88"/>
      <c r="H52176" s="88"/>
      <c r="I52176" s="88"/>
      <c r="J52176" s="88"/>
      <c r="K52176" s="88"/>
    </row>
    <row r="52177" spans="2:11" ht="12" hidden="1" customHeight="1" x14ac:dyDescent="0.2">
      <c r="B52177" s="88"/>
      <c r="C52177" s="88"/>
      <c r="D52177" s="88"/>
      <c r="E52177" s="88"/>
      <c r="F52177" s="88"/>
      <c r="G52177" s="88"/>
      <c r="H52177" s="88"/>
      <c r="I52177" s="88"/>
      <c r="J52177" s="88"/>
      <c r="K52177" s="88"/>
    </row>
    <row r="52178" spans="2:11" ht="12" hidden="1" customHeight="1" x14ac:dyDescent="0.2">
      <c r="B52178" s="88"/>
      <c r="C52178" s="88"/>
      <c r="D52178" s="88"/>
      <c r="E52178" s="88"/>
      <c r="F52178" s="88"/>
      <c r="G52178" s="88"/>
      <c r="H52178" s="88"/>
      <c r="I52178" s="88"/>
      <c r="J52178" s="88"/>
      <c r="K52178" s="88"/>
    </row>
    <row r="52179" spans="2:11" ht="12" hidden="1" customHeight="1" x14ac:dyDescent="0.2">
      <c r="B52179" s="88"/>
      <c r="C52179" s="88"/>
      <c r="D52179" s="88"/>
      <c r="E52179" s="88"/>
      <c r="F52179" s="88"/>
      <c r="G52179" s="88"/>
      <c r="H52179" s="88"/>
      <c r="I52179" s="88"/>
      <c r="J52179" s="88"/>
      <c r="K52179" s="88"/>
    </row>
    <row r="52180" spans="2:11" ht="12" hidden="1" customHeight="1" x14ac:dyDescent="0.2">
      <c r="B52180" s="88"/>
      <c r="C52180" s="88"/>
      <c r="D52180" s="88"/>
      <c r="E52180" s="88"/>
      <c r="F52180" s="88"/>
      <c r="G52180" s="88"/>
      <c r="H52180" s="88"/>
      <c r="I52180" s="88"/>
      <c r="J52180" s="88"/>
      <c r="K52180" s="88"/>
    </row>
    <row r="52181" spans="2:11" ht="12" hidden="1" customHeight="1" x14ac:dyDescent="0.2">
      <c r="B52181" s="88"/>
      <c r="C52181" s="88"/>
      <c r="D52181" s="88"/>
      <c r="E52181" s="88"/>
      <c r="F52181" s="88"/>
      <c r="G52181" s="88"/>
      <c r="H52181" s="88"/>
      <c r="I52181" s="88"/>
      <c r="J52181" s="88"/>
      <c r="K52181" s="88"/>
    </row>
    <row r="52182" spans="2:11" ht="12" hidden="1" customHeight="1" x14ac:dyDescent="0.2">
      <c r="B52182" s="88"/>
      <c r="C52182" s="88"/>
      <c r="D52182" s="88"/>
      <c r="E52182" s="88"/>
      <c r="F52182" s="88"/>
      <c r="G52182" s="88"/>
      <c r="H52182" s="88"/>
      <c r="I52182" s="88"/>
      <c r="J52182" s="88"/>
      <c r="K52182" s="88"/>
    </row>
    <row r="52183" spans="2:11" ht="12" hidden="1" customHeight="1" x14ac:dyDescent="0.2">
      <c r="B52183" s="88"/>
      <c r="C52183" s="88"/>
      <c r="D52183" s="88"/>
      <c r="E52183" s="88"/>
      <c r="F52183" s="88"/>
      <c r="G52183" s="88"/>
      <c r="H52183" s="88"/>
      <c r="I52183" s="88"/>
      <c r="J52183" s="88"/>
      <c r="K52183" s="88"/>
    </row>
    <row r="52184" spans="2:11" ht="12" hidden="1" customHeight="1" x14ac:dyDescent="0.2">
      <c r="B52184" s="88"/>
      <c r="C52184" s="88"/>
      <c r="D52184" s="88"/>
      <c r="E52184" s="88"/>
      <c r="F52184" s="88"/>
      <c r="G52184" s="88"/>
      <c r="H52184" s="88"/>
      <c r="I52184" s="88"/>
      <c r="J52184" s="88"/>
      <c r="K52184" s="88"/>
    </row>
    <row r="52185" spans="2:11" ht="12" hidden="1" customHeight="1" x14ac:dyDescent="0.2">
      <c r="B52185" s="88"/>
      <c r="C52185" s="88"/>
      <c r="D52185" s="88"/>
      <c r="E52185" s="88"/>
      <c r="F52185" s="88"/>
      <c r="G52185" s="88"/>
      <c r="H52185" s="88"/>
      <c r="I52185" s="88"/>
      <c r="J52185" s="88"/>
      <c r="K52185" s="88"/>
    </row>
    <row r="52186" spans="2:11" ht="12" hidden="1" customHeight="1" x14ac:dyDescent="0.2">
      <c r="B52186" s="88"/>
      <c r="C52186" s="88"/>
      <c r="D52186" s="88"/>
      <c r="E52186" s="88"/>
      <c r="F52186" s="88"/>
      <c r="G52186" s="88"/>
      <c r="H52186" s="88"/>
      <c r="I52186" s="88"/>
      <c r="J52186" s="88"/>
      <c r="K52186" s="88"/>
    </row>
    <row r="52187" spans="2:11" ht="12" hidden="1" customHeight="1" x14ac:dyDescent="0.2">
      <c r="B52187" s="88"/>
      <c r="C52187" s="88"/>
      <c r="D52187" s="88"/>
      <c r="E52187" s="88"/>
      <c r="F52187" s="88"/>
      <c r="G52187" s="88"/>
      <c r="H52187" s="88"/>
      <c r="I52187" s="88"/>
      <c r="J52187" s="88"/>
      <c r="K52187" s="88"/>
    </row>
    <row r="52188" spans="2:11" ht="12" hidden="1" customHeight="1" x14ac:dyDescent="0.2">
      <c r="B52188" s="88"/>
      <c r="C52188" s="88"/>
      <c r="D52188" s="88"/>
      <c r="E52188" s="88"/>
      <c r="F52188" s="88"/>
      <c r="G52188" s="88"/>
      <c r="H52188" s="88"/>
      <c r="I52188" s="88"/>
      <c r="J52188" s="88"/>
      <c r="K52188" s="88"/>
    </row>
    <row r="52189" spans="2:11" ht="12" hidden="1" customHeight="1" x14ac:dyDescent="0.2">
      <c r="B52189" s="88"/>
      <c r="C52189" s="88"/>
      <c r="D52189" s="88"/>
      <c r="E52189" s="88"/>
      <c r="F52189" s="88"/>
      <c r="G52189" s="88"/>
      <c r="H52189" s="88"/>
      <c r="I52189" s="88"/>
      <c r="J52189" s="88"/>
      <c r="K52189" s="88"/>
    </row>
    <row r="52190" spans="2:11" ht="12" hidden="1" customHeight="1" x14ac:dyDescent="0.2">
      <c r="B52190" s="88"/>
      <c r="C52190" s="88"/>
      <c r="D52190" s="88"/>
      <c r="E52190" s="88"/>
      <c r="F52190" s="88"/>
      <c r="G52190" s="88"/>
      <c r="H52190" s="88"/>
      <c r="I52190" s="88"/>
      <c r="J52190" s="88"/>
      <c r="K52190" s="88"/>
    </row>
    <row r="52191" spans="2:11" ht="12" hidden="1" customHeight="1" x14ac:dyDescent="0.2">
      <c r="B52191" s="88"/>
      <c r="C52191" s="88"/>
      <c r="D52191" s="88"/>
      <c r="E52191" s="88"/>
      <c r="F52191" s="88"/>
      <c r="G52191" s="88"/>
      <c r="H52191" s="88"/>
      <c r="I52191" s="88"/>
      <c r="J52191" s="88"/>
      <c r="K52191" s="88"/>
    </row>
    <row r="52192" spans="2:11" ht="12" hidden="1" customHeight="1" x14ac:dyDescent="0.2">
      <c r="B52192" s="88"/>
      <c r="C52192" s="88"/>
      <c r="D52192" s="88"/>
      <c r="E52192" s="88"/>
      <c r="F52192" s="88"/>
      <c r="G52192" s="88"/>
      <c r="H52192" s="88"/>
      <c r="I52192" s="88"/>
      <c r="J52192" s="88"/>
      <c r="K52192" s="88"/>
    </row>
    <row r="52193" spans="2:11" ht="12" hidden="1" customHeight="1" x14ac:dyDescent="0.2">
      <c r="B52193" s="88"/>
      <c r="C52193" s="88"/>
      <c r="D52193" s="88"/>
      <c r="E52193" s="88"/>
      <c r="F52193" s="88"/>
      <c r="G52193" s="88"/>
      <c r="H52193" s="88"/>
      <c r="I52193" s="88"/>
      <c r="J52193" s="88"/>
      <c r="K52193" s="88"/>
    </row>
    <row r="52194" spans="2:11" ht="12" hidden="1" customHeight="1" x14ac:dyDescent="0.2">
      <c r="B52194" s="88"/>
      <c r="C52194" s="88"/>
      <c r="D52194" s="88"/>
      <c r="E52194" s="88"/>
      <c r="F52194" s="88"/>
      <c r="G52194" s="88"/>
      <c r="H52194" s="88"/>
      <c r="I52194" s="88"/>
      <c r="J52194" s="88"/>
      <c r="K52194" s="88"/>
    </row>
    <row r="52195" spans="2:11" ht="12" hidden="1" customHeight="1" x14ac:dyDescent="0.2">
      <c r="B52195" s="88"/>
      <c r="C52195" s="88"/>
      <c r="D52195" s="88"/>
      <c r="E52195" s="88"/>
      <c r="F52195" s="88"/>
      <c r="G52195" s="88"/>
      <c r="H52195" s="88"/>
      <c r="I52195" s="88"/>
      <c r="J52195" s="88"/>
      <c r="K52195" s="88"/>
    </row>
    <row r="52196" spans="2:11" ht="12" hidden="1" customHeight="1" x14ac:dyDescent="0.2">
      <c r="B52196" s="88"/>
      <c r="C52196" s="88"/>
      <c r="D52196" s="88"/>
      <c r="E52196" s="88"/>
      <c r="F52196" s="88"/>
      <c r="G52196" s="88"/>
      <c r="H52196" s="88"/>
      <c r="I52196" s="88"/>
      <c r="J52196" s="88"/>
      <c r="K52196" s="88"/>
    </row>
    <row r="52197" spans="2:11" ht="12" hidden="1" customHeight="1" x14ac:dyDescent="0.2">
      <c r="B52197" s="88"/>
      <c r="C52197" s="88"/>
      <c r="D52197" s="88"/>
      <c r="E52197" s="88"/>
      <c r="F52197" s="88"/>
      <c r="G52197" s="88"/>
      <c r="H52197" s="88"/>
      <c r="I52197" s="88"/>
      <c r="J52197" s="88"/>
      <c r="K52197" s="88"/>
    </row>
    <row r="52198" spans="2:11" ht="12" hidden="1" customHeight="1" x14ac:dyDescent="0.2">
      <c r="B52198" s="88"/>
      <c r="C52198" s="88"/>
      <c r="D52198" s="88"/>
      <c r="E52198" s="88"/>
      <c r="F52198" s="88"/>
      <c r="G52198" s="88"/>
      <c r="H52198" s="88"/>
      <c r="I52198" s="88"/>
      <c r="J52198" s="88"/>
      <c r="K52198" s="88"/>
    </row>
    <row r="52199" spans="2:11" ht="12" hidden="1" customHeight="1" x14ac:dyDescent="0.2">
      <c r="B52199" s="88"/>
      <c r="C52199" s="88"/>
      <c r="D52199" s="88"/>
      <c r="E52199" s="88"/>
      <c r="F52199" s="88"/>
      <c r="G52199" s="88"/>
      <c r="H52199" s="88"/>
      <c r="I52199" s="88"/>
      <c r="J52199" s="88"/>
      <c r="K52199" s="88"/>
    </row>
    <row r="52200" spans="2:11" ht="12" hidden="1" customHeight="1" x14ac:dyDescent="0.2">
      <c r="B52200" s="88"/>
      <c r="C52200" s="88"/>
      <c r="D52200" s="88"/>
      <c r="E52200" s="88"/>
      <c r="F52200" s="88"/>
      <c r="G52200" s="88"/>
      <c r="H52200" s="88"/>
      <c r="I52200" s="88"/>
      <c r="J52200" s="88"/>
      <c r="K52200" s="88"/>
    </row>
    <row r="52201" spans="2:11" ht="12" hidden="1" customHeight="1" x14ac:dyDescent="0.2">
      <c r="B52201" s="88"/>
      <c r="C52201" s="88"/>
      <c r="D52201" s="88"/>
      <c r="E52201" s="88"/>
      <c r="F52201" s="88"/>
      <c r="G52201" s="88"/>
      <c r="H52201" s="88"/>
      <c r="I52201" s="88"/>
      <c r="J52201" s="88"/>
      <c r="K52201" s="88"/>
    </row>
    <row r="52202" spans="2:11" ht="12" hidden="1" customHeight="1" x14ac:dyDescent="0.2">
      <c r="B52202" s="88"/>
      <c r="C52202" s="88"/>
      <c r="D52202" s="88"/>
      <c r="E52202" s="88"/>
      <c r="F52202" s="88"/>
      <c r="G52202" s="88"/>
      <c r="H52202" s="88"/>
      <c r="I52202" s="88"/>
      <c r="J52202" s="88"/>
      <c r="K52202" s="88"/>
    </row>
    <row r="52203" spans="2:11" ht="12" hidden="1" customHeight="1" x14ac:dyDescent="0.2">
      <c r="B52203" s="88"/>
      <c r="C52203" s="88"/>
      <c r="D52203" s="88"/>
      <c r="E52203" s="88"/>
      <c r="F52203" s="88"/>
      <c r="G52203" s="88"/>
      <c r="H52203" s="88"/>
      <c r="I52203" s="88"/>
      <c r="J52203" s="88"/>
      <c r="K52203" s="88"/>
    </row>
    <row r="52204" spans="2:11" ht="12" hidden="1" customHeight="1" x14ac:dyDescent="0.2">
      <c r="B52204" s="88"/>
      <c r="C52204" s="88"/>
      <c r="D52204" s="88"/>
      <c r="E52204" s="88"/>
      <c r="F52204" s="88"/>
      <c r="G52204" s="88"/>
      <c r="H52204" s="88"/>
      <c r="I52204" s="88"/>
      <c r="J52204" s="88"/>
      <c r="K52204" s="88"/>
    </row>
    <row r="52205" spans="2:11" ht="12" hidden="1" customHeight="1" x14ac:dyDescent="0.2">
      <c r="B52205" s="88"/>
      <c r="C52205" s="88"/>
      <c r="D52205" s="88"/>
      <c r="E52205" s="88"/>
      <c r="F52205" s="88"/>
      <c r="G52205" s="88"/>
      <c r="H52205" s="88"/>
      <c r="I52205" s="88"/>
      <c r="J52205" s="88"/>
      <c r="K52205" s="88"/>
    </row>
    <row r="52206" spans="2:11" ht="12" hidden="1" customHeight="1" x14ac:dyDescent="0.2">
      <c r="B52206" s="88"/>
      <c r="C52206" s="88"/>
      <c r="D52206" s="88"/>
      <c r="E52206" s="88"/>
      <c r="F52206" s="88"/>
      <c r="G52206" s="88"/>
      <c r="H52206" s="88"/>
      <c r="I52206" s="88"/>
      <c r="J52206" s="88"/>
      <c r="K52206" s="88"/>
    </row>
    <row r="52207" spans="2:11" ht="12" hidden="1" customHeight="1" x14ac:dyDescent="0.2">
      <c r="B52207" s="88"/>
      <c r="C52207" s="88"/>
      <c r="D52207" s="88"/>
      <c r="E52207" s="88"/>
      <c r="F52207" s="88"/>
      <c r="G52207" s="88"/>
      <c r="H52207" s="88"/>
      <c r="I52207" s="88"/>
      <c r="J52207" s="88"/>
      <c r="K52207" s="88"/>
    </row>
    <row r="52208" spans="2:11" ht="12" hidden="1" customHeight="1" x14ac:dyDescent="0.2">
      <c r="B52208" s="88"/>
      <c r="C52208" s="88"/>
      <c r="D52208" s="88"/>
      <c r="E52208" s="88"/>
      <c r="F52208" s="88"/>
      <c r="G52208" s="88"/>
      <c r="H52208" s="88"/>
      <c r="I52208" s="88"/>
      <c r="J52208" s="88"/>
      <c r="K52208" s="88"/>
    </row>
    <row r="52209" spans="2:11" ht="12" hidden="1" customHeight="1" x14ac:dyDescent="0.2">
      <c r="B52209" s="88"/>
      <c r="C52209" s="88"/>
      <c r="D52209" s="88"/>
      <c r="E52209" s="88"/>
      <c r="F52209" s="88"/>
      <c r="G52209" s="88"/>
      <c r="H52209" s="88"/>
      <c r="I52209" s="88"/>
      <c r="J52209" s="88"/>
      <c r="K52209" s="88"/>
    </row>
    <row r="52210" spans="2:11" ht="12" hidden="1" customHeight="1" x14ac:dyDescent="0.2">
      <c r="B52210" s="88"/>
      <c r="C52210" s="88"/>
      <c r="D52210" s="88"/>
      <c r="E52210" s="88"/>
      <c r="F52210" s="88"/>
      <c r="G52210" s="88"/>
      <c r="H52210" s="88"/>
      <c r="I52210" s="88"/>
      <c r="J52210" s="88"/>
      <c r="K52210" s="88"/>
    </row>
    <row r="52211" spans="2:11" ht="12" hidden="1" customHeight="1" x14ac:dyDescent="0.2">
      <c r="B52211" s="88"/>
      <c r="C52211" s="88"/>
      <c r="D52211" s="88"/>
      <c r="E52211" s="88"/>
      <c r="F52211" s="88"/>
      <c r="G52211" s="88"/>
      <c r="H52211" s="88"/>
      <c r="I52211" s="88"/>
      <c r="J52211" s="88"/>
      <c r="K52211" s="88"/>
    </row>
    <row r="52212" spans="2:11" ht="12" hidden="1" customHeight="1" x14ac:dyDescent="0.2">
      <c r="B52212" s="88"/>
      <c r="C52212" s="88"/>
      <c r="D52212" s="88"/>
      <c r="E52212" s="88"/>
      <c r="F52212" s="88"/>
      <c r="G52212" s="88"/>
      <c r="H52212" s="88"/>
      <c r="I52212" s="88"/>
      <c r="J52212" s="88"/>
      <c r="K52212" s="88"/>
    </row>
    <row r="52213" spans="2:11" ht="12" hidden="1" customHeight="1" x14ac:dyDescent="0.2">
      <c r="B52213" s="88"/>
      <c r="C52213" s="88"/>
      <c r="D52213" s="88"/>
      <c r="E52213" s="88"/>
      <c r="F52213" s="88"/>
      <c r="G52213" s="88"/>
      <c r="H52213" s="88"/>
      <c r="I52213" s="88"/>
      <c r="J52213" s="88"/>
      <c r="K52213" s="88"/>
    </row>
    <row r="52214" spans="2:11" ht="12" hidden="1" customHeight="1" x14ac:dyDescent="0.2">
      <c r="B52214" s="88"/>
      <c r="C52214" s="88"/>
      <c r="D52214" s="88"/>
      <c r="E52214" s="88"/>
      <c r="F52214" s="88"/>
      <c r="G52214" s="88"/>
      <c r="H52214" s="88"/>
      <c r="I52214" s="88"/>
      <c r="J52214" s="88"/>
      <c r="K52214" s="88"/>
    </row>
    <row r="52215" spans="2:11" ht="12" hidden="1" customHeight="1" x14ac:dyDescent="0.2">
      <c r="B52215" s="88"/>
      <c r="C52215" s="88"/>
      <c r="D52215" s="88"/>
      <c r="E52215" s="88"/>
      <c r="F52215" s="88"/>
      <c r="G52215" s="88"/>
      <c r="H52215" s="88"/>
      <c r="I52215" s="88"/>
      <c r="J52215" s="88"/>
      <c r="K52215" s="88"/>
    </row>
    <row r="52216" spans="2:11" ht="12" hidden="1" customHeight="1" x14ac:dyDescent="0.2">
      <c r="B52216" s="88"/>
      <c r="C52216" s="88"/>
      <c r="D52216" s="88"/>
      <c r="E52216" s="88"/>
      <c r="F52216" s="88"/>
      <c r="G52216" s="88"/>
      <c r="H52216" s="88"/>
      <c r="I52216" s="88"/>
      <c r="J52216" s="88"/>
      <c r="K52216" s="88"/>
    </row>
    <row r="52217" spans="2:11" ht="12" hidden="1" customHeight="1" x14ac:dyDescent="0.2">
      <c r="B52217" s="88"/>
      <c r="C52217" s="88"/>
      <c r="D52217" s="88"/>
      <c r="E52217" s="88"/>
      <c r="F52217" s="88"/>
      <c r="G52217" s="88"/>
      <c r="H52217" s="88"/>
      <c r="I52217" s="88"/>
      <c r="J52217" s="88"/>
      <c r="K52217" s="88"/>
    </row>
    <row r="52218" spans="2:11" ht="12" hidden="1" customHeight="1" x14ac:dyDescent="0.2">
      <c r="B52218" s="88"/>
      <c r="C52218" s="88"/>
      <c r="D52218" s="88"/>
      <c r="E52218" s="88"/>
      <c r="F52218" s="88"/>
      <c r="G52218" s="88"/>
      <c r="H52218" s="88"/>
      <c r="I52218" s="88"/>
      <c r="J52218" s="88"/>
      <c r="K52218" s="88"/>
    </row>
    <row r="52219" spans="2:11" ht="12" hidden="1" customHeight="1" x14ac:dyDescent="0.2">
      <c r="B52219" s="88"/>
      <c r="C52219" s="88"/>
      <c r="D52219" s="88"/>
      <c r="E52219" s="88"/>
      <c r="F52219" s="88"/>
      <c r="G52219" s="88"/>
      <c r="H52219" s="88"/>
      <c r="I52219" s="88"/>
      <c r="J52219" s="88"/>
      <c r="K52219" s="88"/>
    </row>
    <row r="52220" spans="2:11" ht="12" hidden="1" customHeight="1" x14ac:dyDescent="0.2">
      <c r="B52220" s="88"/>
      <c r="C52220" s="88"/>
      <c r="D52220" s="88"/>
      <c r="E52220" s="88"/>
      <c r="F52220" s="88"/>
      <c r="G52220" s="88"/>
      <c r="H52220" s="88"/>
      <c r="I52220" s="88"/>
      <c r="J52220" s="88"/>
      <c r="K52220" s="88"/>
    </row>
    <row r="52221" spans="2:11" ht="12" hidden="1" customHeight="1" x14ac:dyDescent="0.2">
      <c r="B52221" s="88"/>
      <c r="C52221" s="88"/>
      <c r="D52221" s="88"/>
      <c r="E52221" s="88"/>
      <c r="F52221" s="88"/>
      <c r="G52221" s="88"/>
      <c r="H52221" s="88"/>
      <c r="I52221" s="88"/>
      <c r="J52221" s="88"/>
      <c r="K52221" s="88"/>
    </row>
    <row r="52222" spans="2:11" ht="12" hidden="1" customHeight="1" x14ac:dyDescent="0.2">
      <c r="B52222" s="88"/>
      <c r="C52222" s="88"/>
      <c r="D52222" s="88"/>
      <c r="E52222" s="88"/>
      <c r="F52222" s="88"/>
      <c r="G52222" s="88"/>
      <c r="H52222" s="88"/>
      <c r="I52222" s="88"/>
      <c r="J52222" s="88"/>
      <c r="K52222" s="88"/>
    </row>
    <row r="52223" spans="2:11" ht="12" hidden="1" customHeight="1" x14ac:dyDescent="0.2">
      <c r="B52223" s="88"/>
      <c r="C52223" s="88"/>
      <c r="D52223" s="88"/>
      <c r="E52223" s="88"/>
      <c r="F52223" s="88"/>
      <c r="G52223" s="88"/>
      <c r="H52223" s="88"/>
      <c r="I52223" s="88"/>
      <c r="J52223" s="88"/>
      <c r="K52223" s="88"/>
    </row>
    <row r="52224" spans="2:11" ht="12" hidden="1" customHeight="1" x14ac:dyDescent="0.2">
      <c r="B52224" s="88"/>
      <c r="C52224" s="88"/>
      <c r="D52224" s="88"/>
      <c r="E52224" s="88"/>
      <c r="F52224" s="88"/>
      <c r="G52224" s="88"/>
      <c r="H52224" s="88"/>
      <c r="I52224" s="88"/>
      <c r="J52224" s="88"/>
      <c r="K52224" s="88"/>
    </row>
    <row r="52225" spans="2:11" ht="12" hidden="1" customHeight="1" x14ac:dyDescent="0.2">
      <c r="B52225" s="88"/>
      <c r="C52225" s="88"/>
      <c r="D52225" s="88"/>
      <c r="E52225" s="88"/>
      <c r="F52225" s="88"/>
      <c r="G52225" s="88"/>
      <c r="H52225" s="88"/>
      <c r="I52225" s="88"/>
      <c r="J52225" s="88"/>
      <c r="K52225" s="88"/>
    </row>
    <row r="52226" spans="2:11" ht="12" hidden="1" customHeight="1" x14ac:dyDescent="0.2">
      <c r="B52226" s="88"/>
      <c r="C52226" s="88"/>
      <c r="D52226" s="88"/>
      <c r="E52226" s="88"/>
      <c r="F52226" s="88"/>
      <c r="G52226" s="88"/>
      <c r="H52226" s="88"/>
      <c r="I52226" s="88"/>
      <c r="J52226" s="88"/>
      <c r="K52226" s="88"/>
    </row>
    <row r="52227" spans="2:11" ht="12" hidden="1" customHeight="1" x14ac:dyDescent="0.2">
      <c r="B52227" s="88"/>
      <c r="C52227" s="88"/>
      <c r="D52227" s="88"/>
      <c r="E52227" s="88"/>
      <c r="F52227" s="88"/>
      <c r="G52227" s="88"/>
      <c r="H52227" s="88"/>
      <c r="I52227" s="88"/>
      <c r="J52227" s="88"/>
      <c r="K52227" s="88"/>
    </row>
    <row r="52228" spans="2:11" ht="12" hidden="1" customHeight="1" x14ac:dyDescent="0.2">
      <c r="B52228" s="88"/>
      <c r="C52228" s="88"/>
      <c r="D52228" s="88"/>
      <c r="E52228" s="88"/>
      <c r="F52228" s="88"/>
      <c r="G52228" s="88"/>
      <c r="H52228" s="88"/>
      <c r="I52228" s="88"/>
      <c r="J52228" s="88"/>
      <c r="K52228" s="88"/>
    </row>
    <row r="52229" spans="2:11" ht="12" hidden="1" customHeight="1" x14ac:dyDescent="0.2">
      <c r="B52229" s="88"/>
      <c r="C52229" s="88"/>
      <c r="D52229" s="88"/>
      <c r="E52229" s="88"/>
      <c r="F52229" s="88"/>
      <c r="G52229" s="88"/>
      <c r="H52229" s="88"/>
      <c r="I52229" s="88"/>
      <c r="J52229" s="88"/>
      <c r="K52229" s="88"/>
    </row>
    <row r="52230" spans="2:11" ht="12" hidden="1" customHeight="1" x14ac:dyDescent="0.2">
      <c r="B52230" s="88"/>
      <c r="C52230" s="88"/>
      <c r="D52230" s="88"/>
      <c r="E52230" s="88"/>
      <c r="F52230" s="88"/>
      <c r="G52230" s="88"/>
      <c r="H52230" s="88"/>
      <c r="I52230" s="88"/>
      <c r="J52230" s="88"/>
      <c r="K52230" s="88"/>
    </row>
    <row r="52231" spans="2:11" ht="12" hidden="1" customHeight="1" x14ac:dyDescent="0.2">
      <c r="B52231" s="88"/>
      <c r="C52231" s="88"/>
      <c r="D52231" s="88"/>
      <c r="E52231" s="88"/>
      <c r="F52231" s="88"/>
      <c r="G52231" s="88"/>
      <c r="H52231" s="88"/>
      <c r="I52231" s="88"/>
      <c r="J52231" s="88"/>
      <c r="K52231" s="88"/>
    </row>
    <row r="52232" spans="2:11" ht="12" hidden="1" customHeight="1" x14ac:dyDescent="0.2">
      <c r="B52232" s="88"/>
      <c r="C52232" s="88"/>
      <c r="D52232" s="88"/>
      <c r="E52232" s="88"/>
      <c r="F52232" s="88"/>
      <c r="G52232" s="88"/>
      <c r="H52232" s="88"/>
      <c r="I52232" s="88"/>
      <c r="J52232" s="88"/>
      <c r="K52232" s="88"/>
    </row>
    <row r="52233" spans="2:11" ht="12" hidden="1" customHeight="1" x14ac:dyDescent="0.2">
      <c r="B52233" s="88"/>
      <c r="C52233" s="88"/>
      <c r="D52233" s="88"/>
      <c r="E52233" s="88"/>
      <c r="F52233" s="88"/>
      <c r="G52233" s="88"/>
      <c r="H52233" s="88"/>
      <c r="I52233" s="88"/>
      <c r="J52233" s="88"/>
      <c r="K52233" s="88"/>
    </row>
    <row r="52234" spans="2:11" ht="12" hidden="1" customHeight="1" x14ac:dyDescent="0.2">
      <c r="B52234" s="88"/>
      <c r="C52234" s="88"/>
      <c r="D52234" s="88"/>
      <c r="E52234" s="88"/>
      <c r="F52234" s="88"/>
      <c r="G52234" s="88"/>
      <c r="H52234" s="88"/>
      <c r="I52234" s="88"/>
      <c r="J52234" s="88"/>
      <c r="K52234" s="88"/>
    </row>
    <row r="52235" spans="2:11" ht="12" hidden="1" customHeight="1" x14ac:dyDescent="0.2">
      <c r="B52235" s="88"/>
      <c r="C52235" s="88"/>
      <c r="D52235" s="88"/>
      <c r="E52235" s="88"/>
      <c r="F52235" s="88"/>
      <c r="G52235" s="88"/>
      <c r="H52235" s="88"/>
      <c r="I52235" s="88"/>
      <c r="J52235" s="88"/>
      <c r="K52235" s="88"/>
    </row>
    <row r="52236" spans="2:11" ht="12" hidden="1" customHeight="1" x14ac:dyDescent="0.2">
      <c r="B52236" s="88"/>
      <c r="C52236" s="88"/>
      <c r="D52236" s="88"/>
      <c r="E52236" s="88"/>
      <c r="F52236" s="88"/>
      <c r="G52236" s="88"/>
      <c r="H52236" s="88"/>
      <c r="I52236" s="88"/>
      <c r="J52236" s="88"/>
      <c r="K52236" s="88"/>
    </row>
    <row r="52237" spans="2:11" ht="12" hidden="1" customHeight="1" x14ac:dyDescent="0.2">
      <c r="B52237" s="88"/>
      <c r="C52237" s="88"/>
      <c r="D52237" s="88"/>
      <c r="E52237" s="88"/>
      <c r="F52237" s="88"/>
      <c r="G52237" s="88"/>
      <c r="H52237" s="88"/>
      <c r="I52237" s="88"/>
      <c r="J52237" s="88"/>
      <c r="K52237" s="88"/>
    </row>
    <row r="52238" spans="2:11" ht="12" hidden="1" customHeight="1" x14ac:dyDescent="0.2">
      <c r="B52238" s="88"/>
      <c r="C52238" s="88"/>
      <c r="D52238" s="88"/>
      <c r="E52238" s="88"/>
      <c r="F52238" s="88"/>
      <c r="G52238" s="88"/>
      <c r="H52238" s="88"/>
      <c r="I52238" s="88"/>
      <c r="J52238" s="88"/>
      <c r="K52238" s="88"/>
    </row>
    <row r="52239" spans="2:11" ht="12" hidden="1" customHeight="1" x14ac:dyDescent="0.2">
      <c r="B52239" s="88"/>
      <c r="C52239" s="88"/>
      <c r="D52239" s="88"/>
      <c r="E52239" s="88"/>
      <c r="F52239" s="88"/>
      <c r="G52239" s="88"/>
      <c r="H52239" s="88"/>
      <c r="I52239" s="88"/>
      <c r="J52239" s="88"/>
      <c r="K52239" s="88"/>
    </row>
    <row r="52240" spans="2:11" ht="12" hidden="1" customHeight="1" x14ac:dyDescent="0.2">
      <c r="B52240" s="88"/>
      <c r="C52240" s="88"/>
      <c r="D52240" s="88"/>
      <c r="E52240" s="88"/>
      <c r="F52240" s="88"/>
      <c r="G52240" s="88"/>
      <c r="H52240" s="88"/>
      <c r="I52240" s="88"/>
      <c r="J52240" s="88"/>
      <c r="K52240" s="88"/>
    </row>
    <row r="52241" spans="2:11" ht="12" hidden="1" customHeight="1" x14ac:dyDescent="0.2">
      <c r="B52241" s="88"/>
      <c r="C52241" s="88"/>
      <c r="D52241" s="88"/>
      <c r="E52241" s="88"/>
      <c r="F52241" s="88"/>
      <c r="G52241" s="88"/>
      <c r="H52241" s="88"/>
      <c r="I52241" s="88"/>
      <c r="J52241" s="88"/>
      <c r="K52241" s="88"/>
    </row>
    <row r="52242" spans="2:11" ht="12" hidden="1" customHeight="1" x14ac:dyDescent="0.2">
      <c r="B52242" s="88"/>
      <c r="C52242" s="88"/>
      <c r="D52242" s="88"/>
      <c r="E52242" s="88"/>
      <c r="F52242" s="88"/>
      <c r="G52242" s="88"/>
      <c r="H52242" s="88"/>
      <c r="I52242" s="88"/>
      <c r="J52242" s="88"/>
      <c r="K52242" s="88"/>
    </row>
    <row r="52243" spans="2:11" ht="12" hidden="1" customHeight="1" x14ac:dyDescent="0.2">
      <c r="B52243" s="88"/>
      <c r="C52243" s="88"/>
      <c r="D52243" s="88"/>
      <c r="E52243" s="88"/>
      <c r="F52243" s="88"/>
      <c r="G52243" s="88"/>
      <c r="H52243" s="88"/>
      <c r="I52243" s="88"/>
      <c r="J52243" s="88"/>
      <c r="K52243" s="88"/>
    </row>
    <row r="52244" spans="2:11" ht="12" hidden="1" customHeight="1" x14ac:dyDescent="0.2">
      <c r="B52244" s="88"/>
      <c r="C52244" s="88"/>
      <c r="D52244" s="88"/>
      <c r="E52244" s="88"/>
      <c r="F52244" s="88"/>
      <c r="G52244" s="88"/>
      <c r="H52244" s="88"/>
      <c r="I52244" s="88"/>
      <c r="J52244" s="88"/>
      <c r="K52244" s="88"/>
    </row>
    <row r="52245" spans="2:11" ht="12" hidden="1" customHeight="1" x14ac:dyDescent="0.2">
      <c r="B52245" s="88"/>
      <c r="C52245" s="88"/>
      <c r="D52245" s="88"/>
      <c r="E52245" s="88"/>
      <c r="F52245" s="88"/>
      <c r="G52245" s="88"/>
      <c r="H52245" s="88"/>
      <c r="I52245" s="88"/>
      <c r="J52245" s="88"/>
      <c r="K52245" s="88"/>
    </row>
    <row r="52246" spans="2:11" ht="12" hidden="1" customHeight="1" x14ac:dyDescent="0.2">
      <c r="B52246" s="88"/>
      <c r="C52246" s="88"/>
      <c r="D52246" s="88"/>
      <c r="E52246" s="88"/>
      <c r="F52246" s="88"/>
      <c r="G52246" s="88"/>
      <c r="H52246" s="88"/>
      <c r="I52246" s="88"/>
      <c r="J52246" s="88"/>
      <c r="K52246" s="88"/>
    </row>
    <row r="52247" spans="2:11" ht="12" hidden="1" customHeight="1" x14ac:dyDescent="0.2">
      <c r="B52247" s="88"/>
      <c r="C52247" s="88"/>
      <c r="D52247" s="88"/>
      <c r="E52247" s="88"/>
      <c r="F52247" s="88"/>
      <c r="G52247" s="88"/>
      <c r="H52247" s="88"/>
      <c r="I52247" s="88"/>
      <c r="J52247" s="88"/>
      <c r="K52247" s="88"/>
    </row>
    <row r="52248" spans="2:11" ht="12" hidden="1" customHeight="1" x14ac:dyDescent="0.2">
      <c r="B52248" s="88"/>
      <c r="C52248" s="88"/>
      <c r="D52248" s="88"/>
      <c r="E52248" s="88"/>
      <c r="F52248" s="88"/>
      <c r="G52248" s="88"/>
      <c r="H52248" s="88"/>
      <c r="I52248" s="88"/>
      <c r="J52248" s="88"/>
      <c r="K52248" s="88"/>
    </row>
    <row r="52249" spans="2:11" ht="12" hidden="1" customHeight="1" x14ac:dyDescent="0.2">
      <c r="B52249" s="88"/>
      <c r="C52249" s="88"/>
      <c r="D52249" s="88"/>
      <c r="E52249" s="88"/>
      <c r="F52249" s="88"/>
      <c r="G52249" s="88"/>
      <c r="H52249" s="88"/>
      <c r="I52249" s="88"/>
      <c r="J52249" s="88"/>
      <c r="K52249" s="88"/>
    </row>
    <row r="52250" spans="2:11" ht="12" hidden="1" customHeight="1" x14ac:dyDescent="0.2">
      <c r="B52250" s="88"/>
      <c r="C52250" s="88"/>
      <c r="D52250" s="88"/>
      <c r="E52250" s="88"/>
      <c r="F52250" s="88"/>
      <c r="G52250" s="88"/>
      <c r="H52250" s="88"/>
      <c r="I52250" s="88"/>
      <c r="J52250" s="88"/>
      <c r="K52250" s="88"/>
    </row>
    <row r="52251" spans="2:11" ht="12" hidden="1" customHeight="1" x14ac:dyDescent="0.2">
      <c r="B52251" s="88"/>
      <c r="C52251" s="88"/>
      <c r="D52251" s="88"/>
      <c r="E52251" s="88"/>
      <c r="F52251" s="88"/>
      <c r="G52251" s="88"/>
      <c r="H52251" s="88"/>
      <c r="I52251" s="88"/>
      <c r="J52251" s="88"/>
      <c r="K52251" s="88"/>
    </row>
    <row r="52252" spans="2:11" ht="12" hidden="1" customHeight="1" x14ac:dyDescent="0.2">
      <c r="B52252" s="88"/>
      <c r="C52252" s="88"/>
      <c r="D52252" s="88"/>
      <c r="E52252" s="88"/>
      <c r="F52252" s="88"/>
      <c r="G52252" s="88"/>
      <c r="H52252" s="88"/>
      <c r="I52252" s="88"/>
      <c r="J52252" s="88"/>
      <c r="K52252" s="88"/>
    </row>
    <row r="52253" spans="2:11" ht="12" hidden="1" customHeight="1" x14ac:dyDescent="0.2">
      <c r="B52253" s="88"/>
      <c r="C52253" s="88"/>
      <c r="D52253" s="88"/>
      <c r="E52253" s="88"/>
      <c r="F52253" s="88"/>
      <c r="G52253" s="88"/>
      <c r="H52253" s="88"/>
      <c r="I52253" s="88"/>
      <c r="J52253" s="88"/>
      <c r="K52253" s="88"/>
    </row>
    <row r="52254" spans="2:11" ht="12" hidden="1" customHeight="1" x14ac:dyDescent="0.2">
      <c r="B52254" s="88"/>
      <c r="C52254" s="88"/>
      <c r="D52254" s="88"/>
      <c r="E52254" s="88"/>
      <c r="F52254" s="88"/>
      <c r="G52254" s="88"/>
      <c r="H52254" s="88"/>
      <c r="I52254" s="88"/>
      <c r="J52254" s="88"/>
      <c r="K52254" s="88"/>
    </row>
    <row r="52255" spans="2:11" ht="12" hidden="1" customHeight="1" x14ac:dyDescent="0.2">
      <c r="B52255" s="88"/>
      <c r="C52255" s="88"/>
      <c r="D52255" s="88"/>
      <c r="E52255" s="88"/>
      <c r="F52255" s="88"/>
      <c r="G52255" s="88"/>
      <c r="H52255" s="88"/>
      <c r="I52255" s="88"/>
      <c r="J52255" s="88"/>
      <c r="K52255" s="88"/>
    </row>
    <row r="52256" spans="2:11" ht="12" hidden="1" customHeight="1" x14ac:dyDescent="0.2">
      <c r="B52256" s="88"/>
      <c r="C52256" s="88"/>
      <c r="D52256" s="88"/>
      <c r="E52256" s="88"/>
      <c r="F52256" s="88"/>
      <c r="G52256" s="88"/>
      <c r="H52256" s="88"/>
      <c r="I52256" s="88"/>
      <c r="J52256" s="88"/>
      <c r="K52256" s="88"/>
    </row>
    <row r="52257" spans="2:11" ht="12" hidden="1" customHeight="1" x14ac:dyDescent="0.2">
      <c r="B52257" s="88"/>
      <c r="C52257" s="88"/>
      <c r="D52257" s="88"/>
      <c r="E52257" s="88"/>
      <c r="F52257" s="88"/>
      <c r="G52257" s="88"/>
      <c r="H52257" s="88"/>
      <c r="I52257" s="88"/>
      <c r="J52257" s="88"/>
      <c r="K52257" s="88"/>
    </row>
    <row r="52258" spans="2:11" ht="12" hidden="1" customHeight="1" x14ac:dyDescent="0.2">
      <c r="B52258" s="88"/>
      <c r="C52258" s="88"/>
      <c r="D52258" s="88"/>
      <c r="E52258" s="88"/>
      <c r="F52258" s="88"/>
      <c r="G52258" s="88"/>
      <c r="H52258" s="88"/>
      <c r="I52258" s="88"/>
      <c r="J52258" s="88"/>
      <c r="K52258" s="88"/>
    </row>
    <row r="52259" spans="2:11" ht="12" hidden="1" customHeight="1" x14ac:dyDescent="0.2">
      <c r="B52259" s="88"/>
      <c r="C52259" s="88"/>
      <c r="D52259" s="88"/>
      <c r="E52259" s="88"/>
      <c r="F52259" s="88"/>
      <c r="G52259" s="88"/>
      <c r="H52259" s="88"/>
      <c r="I52259" s="88"/>
      <c r="J52259" s="88"/>
      <c r="K52259" s="88"/>
    </row>
    <row r="52260" spans="2:11" ht="12" hidden="1" customHeight="1" x14ac:dyDescent="0.2">
      <c r="B52260" s="88"/>
      <c r="C52260" s="88"/>
      <c r="D52260" s="88"/>
      <c r="E52260" s="88"/>
      <c r="F52260" s="88"/>
      <c r="G52260" s="88"/>
      <c r="H52260" s="88"/>
      <c r="I52260" s="88"/>
      <c r="J52260" s="88"/>
      <c r="K52260" s="88"/>
    </row>
    <row r="52261" spans="2:11" ht="12" hidden="1" customHeight="1" x14ac:dyDescent="0.2">
      <c r="B52261" s="88"/>
      <c r="C52261" s="88"/>
      <c r="D52261" s="88"/>
      <c r="E52261" s="88"/>
      <c r="F52261" s="88"/>
      <c r="G52261" s="88"/>
      <c r="H52261" s="88"/>
      <c r="I52261" s="88"/>
      <c r="J52261" s="88"/>
      <c r="K52261" s="88"/>
    </row>
    <row r="52262" spans="2:11" ht="12" hidden="1" customHeight="1" x14ac:dyDescent="0.2">
      <c r="B52262" s="88"/>
      <c r="C52262" s="88"/>
      <c r="D52262" s="88"/>
      <c r="E52262" s="88"/>
      <c r="F52262" s="88"/>
      <c r="G52262" s="88"/>
      <c r="H52262" s="88"/>
      <c r="I52262" s="88"/>
      <c r="J52262" s="88"/>
      <c r="K52262" s="88"/>
    </row>
    <row r="52263" spans="2:11" ht="12" hidden="1" customHeight="1" x14ac:dyDescent="0.2">
      <c r="B52263" s="88"/>
      <c r="C52263" s="88"/>
      <c r="D52263" s="88"/>
      <c r="E52263" s="88"/>
      <c r="F52263" s="88"/>
      <c r="G52263" s="88"/>
      <c r="H52263" s="88"/>
      <c r="I52263" s="88"/>
      <c r="J52263" s="88"/>
      <c r="K52263" s="88"/>
    </row>
    <row r="52264" spans="2:11" ht="12" hidden="1" customHeight="1" x14ac:dyDescent="0.2">
      <c r="B52264" s="88"/>
      <c r="C52264" s="88"/>
      <c r="D52264" s="88"/>
      <c r="E52264" s="88"/>
      <c r="F52264" s="88"/>
      <c r="G52264" s="88"/>
      <c r="H52264" s="88"/>
      <c r="I52264" s="88"/>
      <c r="J52264" s="88"/>
      <c r="K52264" s="88"/>
    </row>
    <row r="52265" spans="2:11" ht="12" hidden="1" customHeight="1" x14ac:dyDescent="0.2">
      <c r="B52265" s="88"/>
      <c r="C52265" s="88"/>
      <c r="D52265" s="88"/>
      <c r="E52265" s="88"/>
      <c r="F52265" s="88"/>
      <c r="G52265" s="88"/>
      <c r="H52265" s="88"/>
      <c r="I52265" s="88"/>
      <c r="J52265" s="88"/>
      <c r="K52265" s="88"/>
    </row>
    <row r="52266" spans="2:11" ht="12" hidden="1" customHeight="1" x14ac:dyDescent="0.2">
      <c r="B52266" s="88"/>
      <c r="C52266" s="88"/>
      <c r="D52266" s="88"/>
      <c r="E52266" s="88"/>
      <c r="F52266" s="88"/>
      <c r="G52266" s="88"/>
      <c r="H52266" s="88"/>
      <c r="I52266" s="88"/>
      <c r="J52266" s="88"/>
      <c r="K52266" s="88"/>
    </row>
    <row r="52267" spans="2:11" ht="12" hidden="1" customHeight="1" x14ac:dyDescent="0.2">
      <c r="B52267" s="88"/>
      <c r="C52267" s="88"/>
      <c r="D52267" s="88"/>
      <c r="E52267" s="88"/>
      <c r="F52267" s="88"/>
      <c r="G52267" s="88"/>
      <c r="H52267" s="88"/>
      <c r="I52267" s="88"/>
      <c r="J52267" s="88"/>
      <c r="K52267" s="88"/>
    </row>
    <row r="52268" spans="2:11" ht="12" hidden="1" customHeight="1" x14ac:dyDescent="0.2">
      <c r="B52268" s="88"/>
      <c r="C52268" s="88"/>
      <c r="D52268" s="88"/>
      <c r="E52268" s="88"/>
      <c r="F52268" s="88"/>
      <c r="G52268" s="88"/>
      <c r="H52268" s="88"/>
      <c r="I52268" s="88"/>
      <c r="J52268" s="88"/>
      <c r="K52268" s="88"/>
    </row>
    <row r="52269" spans="2:11" ht="12" hidden="1" customHeight="1" x14ac:dyDescent="0.2">
      <c r="B52269" s="88"/>
      <c r="C52269" s="88"/>
      <c r="D52269" s="88"/>
      <c r="E52269" s="88"/>
      <c r="F52269" s="88"/>
      <c r="G52269" s="88"/>
      <c r="H52269" s="88"/>
      <c r="I52269" s="88"/>
      <c r="J52269" s="88"/>
      <c r="K52269" s="88"/>
    </row>
    <row r="52270" spans="2:11" ht="12" hidden="1" customHeight="1" x14ac:dyDescent="0.2">
      <c r="B52270" s="88"/>
      <c r="C52270" s="88"/>
      <c r="D52270" s="88"/>
      <c r="E52270" s="88"/>
      <c r="F52270" s="88"/>
      <c r="G52270" s="88"/>
      <c r="H52270" s="88"/>
      <c r="I52270" s="88"/>
      <c r="J52270" s="88"/>
      <c r="K52270" s="88"/>
    </row>
    <row r="52271" spans="2:11" ht="12" hidden="1" customHeight="1" x14ac:dyDescent="0.2">
      <c r="B52271" s="88"/>
      <c r="C52271" s="88"/>
      <c r="D52271" s="88"/>
      <c r="E52271" s="88"/>
      <c r="F52271" s="88"/>
      <c r="G52271" s="88"/>
      <c r="H52271" s="88"/>
      <c r="I52271" s="88"/>
      <c r="J52271" s="88"/>
      <c r="K52271" s="88"/>
    </row>
    <row r="52272" spans="2:11" ht="12" hidden="1" customHeight="1" x14ac:dyDescent="0.2">
      <c r="B52272" s="88"/>
      <c r="C52272" s="88"/>
      <c r="D52272" s="88"/>
      <c r="E52272" s="88"/>
      <c r="F52272" s="88"/>
      <c r="G52272" s="88"/>
      <c r="H52272" s="88"/>
      <c r="I52272" s="88"/>
      <c r="J52272" s="88"/>
      <c r="K52272" s="88"/>
    </row>
    <row r="52273" spans="2:11" ht="12" hidden="1" customHeight="1" x14ac:dyDescent="0.2">
      <c r="B52273" s="88"/>
      <c r="C52273" s="88"/>
      <c r="D52273" s="88"/>
      <c r="E52273" s="88"/>
      <c r="F52273" s="88"/>
      <c r="G52273" s="88"/>
      <c r="H52273" s="88"/>
      <c r="I52273" s="88"/>
      <c r="J52273" s="88"/>
      <c r="K52273" s="88"/>
    </row>
    <row r="52274" spans="2:11" ht="12" hidden="1" customHeight="1" x14ac:dyDescent="0.2">
      <c r="B52274" s="88"/>
      <c r="C52274" s="88"/>
      <c r="D52274" s="88"/>
      <c r="E52274" s="88"/>
      <c r="F52274" s="88"/>
      <c r="G52274" s="88"/>
      <c r="H52274" s="88"/>
      <c r="I52274" s="88"/>
      <c r="J52274" s="88"/>
      <c r="K52274" s="88"/>
    </row>
    <row r="52275" spans="2:11" ht="12" hidden="1" customHeight="1" x14ac:dyDescent="0.2">
      <c r="B52275" s="88"/>
      <c r="C52275" s="88"/>
      <c r="D52275" s="88"/>
      <c r="E52275" s="88"/>
      <c r="F52275" s="88"/>
      <c r="G52275" s="88"/>
      <c r="H52275" s="88"/>
      <c r="I52275" s="88"/>
      <c r="J52275" s="88"/>
      <c r="K52275" s="88"/>
    </row>
    <row r="52276" spans="2:11" ht="12" hidden="1" customHeight="1" x14ac:dyDescent="0.2">
      <c r="B52276" s="88"/>
      <c r="C52276" s="88"/>
      <c r="D52276" s="88"/>
      <c r="E52276" s="88"/>
      <c r="F52276" s="88"/>
      <c r="G52276" s="88"/>
      <c r="H52276" s="88"/>
      <c r="I52276" s="88"/>
      <c r="J52276" s="88"/>
      <c r="K52276" s="88"/>
    </row>
    <row r="52277" spans="2:11" ht="12" hidden="1" customHeight="1" x14ac:dyDescent="0.2">
      <c r="B52277" s="88"/>
      <c r="C52277" s="88"/>
      <c r="D52277" s="88"/>
      <c r="E52277" s="88"/>
      <c r="F52277" s="88"/>
      <c r="G52277" s="88"/>
      <c r="H52277" s="88"/>
      <c r="I52277" s="88"/>
      <c r="J52277" s="88"/>
      <c r="K52277" s="88"/>
    </row>
    <row r="52278" spans="2:11" ht="12" hidden="1" customHeight="1" x14ac:dyDescent="0.2">
      <c r="B52278" s="88"/>
      <c r="C52278" s="88"/>
      <c r="D52278" s="88"/>
      <c r="E52278" s="88"/>
      <c r="F52278" s="88"/>
      <c r="G52278" s="88"/>
      <c r="H52278" s="88"/>
      <c r="I52278" s="88"/>
      <c r="J52278" s="88"/>
      <c r="K52278" s="88"/>
    </row>
    <row r="52279" spans="2:11" ht="12" hidden="1" customHeight="1" x14ac:dyDescent="0.2">
      <c r="B52279" s="88"/>
      <c r="C52279" s="88"/>
      <c r="D52279" s="88"/>
      <c r="E52279" s="88"/>
      <c r="F52279" s="88"/>
      <c r="G52279" s="88"/>
      <c r="H52279" s="88"/>
      <c r="I52279" s="88"/>
      <c r="J52279" s="88"/>
      <c r="K52279" s="88"/>
    </row>
    <row r="52280" spans="2:11" ht="12" hidden="1" customHeight="1" x14ac:dyDescent="0.2">
      <c r="B52280" s="88"/>
      <c r="C52280" s="88"/>
      <c r="D52280" s="88"/>
      <c r="E52280" s="88"/>
      <c r="F52280" s="88"/>
      <c r="G52280" s="88"/>
      <c r="H52280" s="88"/>
      <c r="I52280" s="88"/>
      <c r="J52280" s="88"/>
      <c r="K52280" s="88"/>
    </row>
    <row r="52281" spans="2:11" ht="12" hidden="1" customHeight="1" x14ac:dyDescent="0.2">
      <c r="B52281" s="88"/>
      <c r="C52281" s="88"/>
      <c r="D52281" s="88"/>
      <c r="E52281" s="88"/>
      <c r="F52281" s="88"/>
      <c r="G52281" s="88"/>
      <c r="H52281" s="88"/>
      <c r="I52281" s="88"/>
      <c r="J52281" s="88"/>
      <c r="K52281" s="88"/>
    </row>
    <row r="52282" spans="2:11" ht="12" hidden="1" customHeight="1" x14ac:dyDescent="0.2">
      <c r="B52282" s="88"/>
      <c r="C52282" s="88"/>
      <c r="D52282" s="88"/>
      <c r="E52282" s="88"/>
      <c r="F52282" s="88"/>
      <c r="G52282" s="88"/>
      <c r="H52282" s="88"/>
      <c r="I52282" s="88"/>
      <c r="J52282" s="88"/>
      <c r="K52282" s="88"/>
    </row>
    <row r="52283" spans="2:11" ht="12" hidden="1" customHeight="1" x14ac:dyDescent="0.2">
      <c r="B52283" s="88"/>
      <c r="C52283" s="88"/>
      <c r="D52283" s="88"/>
      <c r="E52283" s="88"/>
      <c r="F52283" s="88"/>
      <c r="G52283" s="88"/>
      <c r="H52283" s="88"/>
      <c r="I52283" s="88"/>
      <c r="J52283" s="88"/>
      <c r="K52283" s="88"/>
    </row>
    <row r="52284" spans="2:11" ht="12" hidden="1" customHeight="1" x14ac:dyDescent="0.2">
      <c r="B52284" s="88"/>
      <c r="C52284" s="88"/>
      <c r="D52284" s="88"/>
      <c r="E52284" s="88"/>
      <c r="F52284" s="88"/>
      <c r="G52284" s="88"/>
      <c r="H52284" s="88"/>
      <c r="I52284" s="88"/>
      <c r="J52284" s="88"/>
      <c r="K52284" s="88"/>
    </row>
    <row r="52285" spans="2:11" ht="12" hidden="1" customHeight="1" x14ac:dyDescent="0.2">
      <c r="B52285" s="88"/>
      <c r="C52285" s="88"/>
      <c r="D52285" s="88"/>
      <c r="E52285" s="88"/>
      <c r="F52285" s="88"/>
      <c r="G52285" s="88"/>
      <c r="H52285" s="88"/>
      <c r="I52285" s="88"/>
      <c r="J52285" s="88"/>
      <c r="K52285" s="88"/>
    </row>
    <row r="52286" spans="2:11" ht="12" hidden="1" customHeight="1" x14ac:dyDescent="0.2">
      <c r="B52286" s="88"/>
      <c r="C52286" s="88"/>
      <c r="D52286" s="88"/>
      <c r="E52286" s="88"/>
      <c r="F52286" s="88"/>
      <c r="G52286" s="88"/>
      <c r="H52286" s="88"/>
      <c r="I52286" s="88"/>
      <c r="J52286" s="88"/>
      <c r="K52286" s="88"/>
    </row>
    <row r="52287" spans="2:11" ht="12" hidden="1" customHeight="1" x14ac:dyDescent="0.2">
      <c r="B52287" s="88"/>
      <c r="C52287" s="88"/>
      <c r="D52287" s="88"/>
      <c r="E52287" s="88"/>
      <c r="F52287" s="88"/>
      <c r="G52287" s="88"/>
      <c r="H52287" s="88"/>
      <c r="I52287" s="88"/>
      <c r="J52287" s="88"/>
      <c r="K52287" s="88"/>
    </row>
    <row r="52288" spans="2:11" ht="12" hidden="1" customHeight="1" x14ac:dyDescent="0.2">
      <c r="B52288" s="88"/>
      <c r="C52288" s="88"/>
      <c r="D52288" s="88"/>
      <c r="E52288" s="88"/>
      <c r="F52288" s="88"/>
      <c r="G52288" s="88"/>
      <c r="H52288" s="88"/>
      <c r="I52288" s="88"/>
      <c r="J52288" s="88"/>
      <c r="K52288" s="88"/>
    </row>
    <row r="52289" spans="2:11" ht="12" hidden="1" customHeight="1" x14ac:dyDescent="0.2">
      <c r="B52289" s="88"/>
      <c r="C52289" s="88"/>
      <c r="D52289" s="88"/>
      <c r="E52289" s="88"/>
      <c r="F52289" s="88"/>
      <c r="G52289" s="88"/>
      <c r="H52289" s="88"/>
      <c r="I52289" s="88"/>
      <c r="J52289" s="88"/>
      <c r="K52289" s="88"/>
    </row>
    <row r="52290" spans="2:11" ht="12" hidden="1" customHeight="1" x14ac:dyDescent="0.2">
      <c r="B52290" s="88"/>
      <c r="C52290" s="88"/>
      <c r="D52290" s="88"/>
      <c r="E52290" s="88"/>
      <c r="F52290" s="88"/>
      <c r="G52290" s="88"/>
      <c r="H52290" s="88"/>
      <c r="I52290" s="88"/>
      <c r="J52290" s="88"/>
      <c r="K52290" s="88"/>
    </row>
    <row r="52291" spans="2:11" ht="12" hidden="1" customHeight="1" x14ac:dyDescent="0.2">
      <c r="B52291" s="88"/>
      <c r="C52291" s="88"/>
      <c r="D52291" s="88"/>
      <c r="E52291" s="88"/>
      <c r="F52291" s="88"/>
      <c r="G52291" s="88"/>
      <c r="H52291" s="88"/>
      <c r="I52291" s="88"/>
      <c r="J52291" s="88"/>
      <c r="K52291" s="88"/>
    </row>
    <row r="52292" spans="2:11" ht="12" hidden="1" customHeight="1" x14ac:dyDescent="0.2">
      <c r="B52292" s="88"/>
      <c r="C52292" s="88"/>
      <c r="D52292" s="88"/>
      <c r="E52292" s="88"/>
      <c r="F52292" s="88"/>
      <c r="G52292" s="88"/>
      <c r="H52292" s="88"/>
      <c r="I52292" s="88"/>
      <c r="J52292" s="88"/>
      <c r="K52292" s="88"/>
    </row>
    <row r="52293" spans="2:11" ht="12" hidden="1" customHeight="1" x14ac:dyDescent="0.2">
      <c r="B52293" s="88"/>
      <c r="C52293" s="88"/>
      <c r="D52293" s="88"/>
      <c r="E52293" s="88"/>
      <c r="F52293" s="88"/>
      <c r="G52293" s="88"/>
      <c r="H52293" s="88"/>
      <c r="I52293" s="88"/>
      <c r="J52293" s="88"/>
      <c r="K52293" s="88"/>
    </row>
    <row r="52294" spans="2:11" ht="12" hidden="1" customHeight="1" x14ac:dyDescent="0.2">
      <c r="B52294" s="88"/>
      <c r="C52294" s="88"/>
      <c r="D52294" s="88"/>
      <c r="E52294" s="88"/>
      <c r="F52294" s="88"/>
      <c r="G52294" s="88"/>
      <c r="H52294" s="88"/>
      <c r="I52294" s="88"/>
      <c r="J52294" s="88"/>
      <c r="K52294" s="88"/>
    </row>
    <row r="52295" spans="2:11" ht="12" hidden="1" customHeight="1" x14ac:dyDescent="0.2">
      <c r="B52295" s="88"/>
      <c r="C52295" s="88"/>
      <c r="D52295" s="88"/>
      <c r="E52295" s="88"/>
      <c r="F52295" s="88"/>
      <c r="G52295" s="88"/>
      <c r="H52295" s="88"/>
      <c r="I52295" s="88"/>
      <c r="J52295" s="88"/>
      <c r="K52295" s="88"/>
    </row>
    <row r="52296" spans="2:11" ht="12" hidden="1" customHeight="1" x14ac:dyDescent="0.2">
      <c r="B52296" s="88"/>
      <c r="C52296" s="88"/>
      <c r="D52296" s="88"/>
      <c r="E52296" s="88"/>
      <c r="F52296" s="88"/>
      <c r="G52296" s="88"/>
      <c r="H52296" s="88"/>
      <c r="I52296" s="88"/>
      <c r="J52296" s="88"/>
      <c r="K52296" s="88"/>
    </row>
    <row r="52297" spans="2:11" ht="12" hidden="1" customHeight="1" x14ac:dyDescent="0.2">
      <c r="B52297" s="88"/>
      <c r="C52297" s="88"/>
      <c r="D52297" s="88"/>
      <c r="E52297" s="88"/>
      <c r="F52297" s="88"/>
      <c r="G52297" s="88"/>
      <c r="H52297" s="88"/>
      <c r="I52297" s="88"/>
      <c r="J52297" s="88"/>
      <c r="K52297" s="88"/>
    </row>
    <row r="52298" spans="2:11" ht="12" hidden="1" customHeight="1" x14ac:dyDescent="0.2">
      <c r="B52298" s="88"/>
      <c r="C52298" s="88"/>
      <c r="D52298" s="88"/>
      <c r="E52298" s="88"/>
      <c r="F52298" s="88"/>
      <c r="G52298" s="88"/>
      <c r="H52298" s="88"/>
      <c r="I52298" s="88"/>
      <c r="J52298" s="88"/>
      <c r="K52298" s="88"/>
    </row>
    <row r="52299" spans="2:11" ht="12" hidden="1" customHeight="1" x14ac:dyDescent="0.2">
      <c r="B52299" s="88"/>
      <c r="C52299" s="88"/>
      <c r="D52299" s="88"/>
      <c r="E52299" s="88"/>
      <c r="F52299" s="88"/>
      <c r="G52299" s="88"/>
      <c r="H52299" s="88"/>
      <c r="I52299" s="88"/>
      <c r="J52299" s="88"/>
      <c r="K52299" s="88"/>
    </row>
    <row r="52300" spans="2:11" ht="12" hidden="1" customHeight="1" x14ac:dyDescent="0.2">
      <c r="B52300" s="88"/>
      <c r="C52300" s="88"/>
      <c r="D52300" s="88"/>
      <c r="E52300" s="88"/>
      <c r="F52300" s="88"/>
      <c r="G52300" s="88"/>
      <c r="H52300" s="88"/>
      <c r="I52300" s="88"/>
      <c r="J52300" s="88"/>
      <c r="K52300" s="88"/>
    </row>
    <row r="52301" spans="2:11" ht="12" hidden="1" customHeight="1" x14ac:dyDescent="0.2">
      <c r="B52301" s="88"/>
      <c r="C52301" s="88"/>
      <c r="D52301" s="88"/>
      <c r="E52301" s="88"/>
      <c r="F52301" s="88"/>
      <c r="G52301" s="88"/>
      <c r="H52301" s="88"/>
      <c r="I52301" s="88"/>
      <c r="J52301" s="88"/>
      <c r="K52301" s="88"/>
    </row>
    <row r="52302" spans="2:11" ht="12" hidden="1" customHeight="1" x14ac:dyDescent="0.2">
      <c r="B52302" s="88"/>
      <c r="C52302" s="88"/>
      <c r="D52302" s="88"/>
      <c r="E52302" s="88"/>
      <c r="F52302" s="88"/>
      <c r="G52302" s="88"/>
      <c r="H52302" s="88"/>
      <c r="I52302" s="88"/>
      <c r="J52302" s="88"/>
      <c r="K52302" s="88"/>
    </row>
    <row r="52303" spans="2:11" ht="12" hidden="1" customHeight="1" x14ac:dyDescent="0.2">
      <c r="B52303" s="88"/>
      <c r="C52303" s="88"/>
      <c r="D52303" s="88"/>
      <c r="E52303" s="88"/>
      <c r="F52303" s="88"/>
      <c r="G52303" s="88"/>
      <c r="H52303" s="88"/>
      <c r="I52303" s="88"/>
      <c r="J52303" s="88"/>
      <c r="K52303" s="88"/>
    </row>
    <row r="52304" spans="2:11" ht="12" hidden="1" customHeight="1" x14ac:dyDescent="0.2">
      <c r="B52304" s="88"/>
      <c r="C52304" s="88"/>
      <c r="D52304" s="88"/>
      <c r="E52304" s="88"/>
      <c r="F52304" s="88"/>
      <c r="G52304" s="88"/>
      <c r="H52304" s="88"/>
      <c r="I52304" s="88"/>
      <c r="J52304" s="88"/>
      <c r="K52304" s="88"/>
    </row>
    <row r="52305" spans="2:11" ht="12" hidden="1" customHeight="1" x14ac:dyDescent="0.2">
      <c r="B52305" s="88"/>
      <c r="C52305" s="88"/>
      <c r="D52305" s="88"/>
      <c r="E52305" s="88"/>
      <c r="F52305" s="88"/>
      <c r="G52305" s="88"/>
      <c r="H52305" s="88"/>
      <c r="I52305" s="88"/>
      <c r="J52305" s="88"/>
      <c r="K52305" s="88"/>
    </row>
    <row r="52306" spans="2:11" ht="12" hidden="1" customHeight="1" x14ac:dyDescent="0.2">
      <c r="B52306" s="88"/>
      <c r="C52306" s="88"/>
      <c r="D52306" s="88"/>
      <c r="E52306" s="88"/>
      <c r="F52306" s="88"/>
      <c r="G52306" s="88"/>
      <c r="H52306" s="88"/>
      <c r="I52306" s="88"/>
      <c r="J52306" s="88"/>
      <c r="K52306" s="88"/>
    </row>
    <row r="52307" spans="2:11" ht="12" hidden="1" customHeight="1" x14ac:dyDescent="0.2">
      <c r="B52307" s="88"/>
      <c r="C52307" s="88"/>
      <c r="D52307" s="88"/>
      <c r="E52307" s="88"/>
      <c r="F52307" s="88"/>
      <c r="G52307" s="88"/>
      <c r="H52307" s="88"/>
      <c r="I52307" s="88"/>
      <c r="J52307" s="88"/>
      <c r="K52307" s="88"/>
    </row>
    <row r="52308" spans="2:11" ht="12" hidden="1" customHeight="1" x14ac:dyDescent="0.2">
      <c r="B52308" s="88"/>
      <c r="C52308" s="88"/>
      <c r="D52308" s="88"/>
      <c r="E52308" s="88"/>
      <c r="F52308" s="88"/>
      <c r="G52308" s="88"/>
      <c r="H52308" s="88"/>
      <c r="I52308" s="88"/>
      <c r="J52308" s="88"/>
      <c r="K52308" s="88"/>
    </row>
    <row r="52309" spans="2:11" ht="12" hidden="1" customHeight="1" x14ac:dyDescent="0.2">
      <c r="B52309" s="88"/>
      <c r="C52309" s="88"/>
      <c r="D52309" s="88"/>
      <c r="E52309" s="88"/>
      <c r="F52309" s="88"/>
      <c r="G52309" s="88"/>
      <c r="H52309" s="88"/>
      <c r="I52309" s="88"/>
      <c r="J52309" s="88"/>
      <c r="K52309" s="88"/>
    </row>
    <row r="52310" spans="2:11" ht="12" hidden="1" customHeight="1" x14ac:dyDescent="0.2">
      <c r="B52310" s="88"/>
      <c r="C52310" s="88"/>
      <c r="D52310" s="88"/>
      <c r="E52310" s="88"/>
      <c r="F52310" s="88"/>
      <c r="G52310" s="88"/>
      <c r="H52310" s="88"/>
      <c r="I52310" s="88"/>
      <c r="J52310" s="88"/>
      <c r="K52310" s="88"/>
    </row>
    <row r="52311" spans="2:11" ht="12" hidden="1" customHeight="1" x14ac:dyDescent="0.2">
      <c r="B52311" s="88"/>
      <c r="C52311" s="88"/>
      <c r="D52311" s="88"/>
      <c r="E52311" s="88"/>
      <c r="F52311" s="88"/>
      <c r="G52311" s="88"/>
      <c r="H52311" s="88"/>
      <c r="I52311" s="88"/>
      <c r="J52311" s="88"/>
      <c r="K52311" s="88"/>
    </row>
    <row r="52312" spans="2:11" ht="12" hidden="1" customHeight="1" x14ac:dyDescent="0.2">
      <c r="B52312" s="88"/>
      <c r="C52312" s="88"/>
      <c r="D52312" s="88"/>
      <c r="E52312" s="88"/>
      <c r="F52312" s="88"/>
      <c r="G52312" s="88"/>
      <c r="H52312" s="88"/>
      <c r="I52312" s="88"/>
      <c r="J52312" s="88"/>
      <c r="K52312" s="88"/>
    </row>
    <row r="52313" spans="2:11" ht="12" hidden="1" customHeight="1" x14ac:dyDescent="0.2">
      <c r="B52313" s="88"/>
      <c r="C52313" s="88"/>
      <c r="D52313" s="88"/>
      <c r="E52313" s="88"/>
      <c r="F52313" s="88"/>
      <c r="G52313" s="88"/>
      <c r="H52313" s="88"/>
      <c r="I52313" s="88"/>
      <c r="J52313" s="88"/>
      <c r="K52313" s="88"/>
    </row>
    <row r="52314" spans="2:11" ht="12" hidden="1" customHeight="1" x14ac:dyDescent="0.2">
      <c r="B52314" s="88"/>
      <c r="C52314" s="88"/>
      <c r="D52314" s="88"/>
      <c r="E52314" s="88"/>
      <c r="F52314" s="88"/>
      <c r="G52314" s="88"/>
      <c r="H52314" s="88"/>
      <c r="I52314" s="88"/>
      <c r="J52314" s="88"/>
      <c r="K52314" s="88"/>
    </row>
    <row r="52315" spans="2:11" ht="12" hidden="1" customHeight="1" x14ac:dyDescent="0.2">
      <c r="B52315" s="88"/>
      <c r="C52315" s="88"/>
      <c r="D52315" s="88"/>
      <c r="E52315" s="88"/>
      <c r="F52315" s="88"/>
      <c r="G52315" s="88"/>
      <c r="H52315" s="88"/>
      <c r="I52315" s="88"/>
      <c r="J52315" s="88"/>
      <c r="K52315" s="88"/>
    </row>
    <row r="52316" spans="2:11" ht="12" hidden="1" customHeight="1" x14ac:dyDescent="0.2">
      <c r="B52316" s="88"/>
      <c r="C52316" s="88"/>
      <c r="D52316" s="88"/>
      <c r="E52316" s="88"/>
      <c r="F52316" s="88"/>
      <c r="G52316" s="88"/>
      <c r="H52316" s="88"/>
      <c r="I52316" s="88"/>
      <c r="J52316" s="88"/>
      <c r="K52316" s="88"/>
    </row>
    <row r="52317" spans="2:11" ht="12" hidden="1" customHeight="1" x14ac:dyDescent="0.2">
      <c r="B52317" s="88"/>
      <c r="C52317" s="88"/>
      <c r="D52317" s="88"/>
      <c r="E52317" s="88"/>
      <c r="F52317" s="88"/>
      <c r="G52317" s="88"/>
      <c r="H52317" s="88"/>
      <c r="I52317" s="88"/>
      <c r="J52317" s="88"/>
      <c r="K52317" s="88"/>
    </row>
    <row r="52318" spans="2:11" ht="12" hidden="1" customHeight="1" x14ac:dyDescent="0.2">
      <c r="B52318" s="88"/>
      <c r="C52318" s="88"/>
      <c r="D52318" s="88"/>
      <c r="E52318" s="88"/>
      <c r="F52318" s="88"/>
      <c r="G52318" s="88"/>
      <c r="H52318" s="88"/>
      <c r="I52318" s="88"/>
      <c r="J52318" s="88"/>
      <c r="K52318" s="88"/>
    </row>
    <row r="52319" spans="2:11" ht="12" hidden="1" customHeight="1" x14ac:dyDescent="0.2">
      <c r="B52319" s="88"/>
      <c r="C52319" s="88"/>
      <c r="D52319" s="88"/>
      <c r="E52319" s="88"/>
      <c r="F52319" s="88"/>
      <c r="G52319" s="88"/>
      <c r="H52319" s="88"/>
      <c r="I52319" s="88"/>
      <c r="J52319" s="88"/>
      <c r="K52319" s="88"/>
    </row>
    <row r="52320" spans="2:11" ht="12" hidden="1" customHeight="1" x14ac:dyDescent="0.2">
      <c r="B52320" s="88"/>
      <c r="C52320" s="88"/>
      <c r="D52320" s="88"/>
      <c r="E52320" s="88"/>
      <c r="F52320" s="88"/>
      <c r="G52320" s="88"/>
      <c r="H52320" s="88"/>
      <c r="I52320" s="88"/>
      <c r="J52320" s="88"/>
      <c r="K52320" s="88"/>
    </row>
    <row r="52321" spans="2:11" ht="12" hidden="1" customHeight="1" x14ac:dyDescent="0.2">
      <c r="B52321" s="88"/>
      <c r="C52321" s="88"/>
      <c r="D52321" s="88"/>
      <c r="E52321" s="88"/>
      <c r="F52321" s="88"/>
      <c r="G52321" s="88"/>
      <c r="H52321" s="88"/>
      <c r="I52321" s="88"/>
      <c r="J52321" s="88"/>
      <c r="K52321" s="88"/>
    </row>
    <row r="52322" spans="2:11" ht="12" hidden="1" customHeight="1" x14ac:dyDescent="0.2">
      <c r="B52322" s="88"/>
      <c r="C52322" s="88"/>
      <c r="D52322" s="88"/>
      <c r="E52322" s="88"/>
      <c r="F52322" s="88"/>
      <c r="G52322" s="88"/>
      <c r="H52322" s="88"/>
      <c r="I52322" s="88"/>
      <c r="J52322" s="88"/>
      <c r="K52322" s="88"/>
    </row>
    <row r="52323" spans="2:11" ht="12" hidden="1" customHeight="1" x14ac:dyDescent="0.2">
      <c r="B52323" s="88"/>
      <c r="C52323" s="88"/>
      <c r="D52323" s="88"/>
      <c r="E52323" s="88"/>
      <c r="F52323" s="88"/>
      <c r="G52323" s="88"/>
      <c r="H52323" s="88"/>
      <c r="I52323" s="88"/>
      <c r="J52323" s="88"/>
      <c r="K52323" s="88"/>
    </row>
    <row r="52324" spans="2:11" ht="12" hidden="1" customHeight="1" x14ac:dyDescent="0.2">
      <c r="B52324" s="88"/>
      <c r="C52324" s="88"/>
      <c r="D52324" s="88"/>
      <c r="E52324" s="88"/>
      <c r="F52324" s="88"/>
      <c r="G52324" s="88"/>
      <c r="H52324" s="88"/>
      <c r="I52324" s="88"/>
      <c r="J52324" s="88"/>
      <c r="K52324" s="88"/>
    </row>
    <row r="52325" spans="2:11" ht="12" hidden="1" customHeight="1" x14ac:dyDescent="0.2">
      <c r="B52325" s="88"/>
      <c r="C52325" s="88"/>
      <c r="D52325" s="88"/>
      <c r="E52325" s="88"/>
      <c r="F52325" s="88"/>
      <c r="G52325" s="88"/>
      <c r="H52325" s="88"/>
      <c r="I52325" s="88"/>
      <c r="J52325" s="88"/>
      <c r="K52325" s="88"/>
    </row>
    <row r="52326" spans="2:11" ht="12" hidden="1" customHeight="1" x14ac:dyDescent="0.2">
      <c r="B52326" s="88"/>
      <c r="C52326" s="88"/>
      <c r="D52326" s="88"/>
      <c r="E52326" s="88"/>
      <c r="F52326" s="88"/>
      <c r="G52326" s="88"/>
      <c r="H52326" s="88"/>
      <c r="I52326" s="88"/>
      <c r="J52326" s="88"/>
      <c r="K52326" s="88"/>
    </row>
    <row r="52327" spans="2:11" ht="12" hidden="1" customHeight="1" x14ac:dyDescent="0.2">
      <c r="B52327" s="88"/>
      <c r="C52327" s="88"/>
      <c r="D52327" s="88"/>
      <c r="E52327" s="88"/>
      <c r="F52327" s="88"/>
      <c r="G52327" s="88"/>
      <c r="H52327" s="88"/>
      <c r="I52327" s="88"/>
      <c r="J52327" s="88"/>
      <c r="K52327" s="88"/>
    </row>
    <row r="52328" spans="2:11" ht="12" hidden="1" customHeight="1" x14ac:dyDescent="0.2">
      <c r="B52328" s="88"/>
      <c r="C52328" s="88"/>
      <c r="D52328" s="88"/>
      <c r="E52328" s="88"/>
      <c r="F52328" s="88"/>
      <c r="G52328" s="88"/>
      <c r="H52328" s="88"/>
      <c r="I52328" s="88"/>
      <c r="J52328" s="88"/>
      <c r="K52328" s="88"/>
    </row>
    <row r="52329" spans="2:11" ht="12" hidden="1" customHeight="1" x14ac:dyDescent="0.2">
      <c r="B52329" s="88"/>
      <c r="C52329" s="88"/>
      <c r="D52329" s="88"/>
      <c r="E52329" s="88"/>
      <c r="F52329" s="88"/>
      <c r="G52329" s="88"/>
      <c r="H52329" s="88"/>
      <c r="I52329" s="88"/>
      <c r="J52329" s="88"/>
      <c r="K52329" s="88"/>
    </row>
    <row r="52330" spans="2:11" ht="12" hidden="1" customHeight="1" x14ac:dyDescent="0.2">
      <c r="B52330" s="88"/>
      <c r="C52330" s="88"/>
      <c r="D52330" s="88"/>
      <c r="E52330" s="88"/>
      <c r="F52330" s="88"/>
      <c r="G52330" s="88"/>
      <c r="H52330" s="88"/>
      <c r="I52330" s="88"/>
      <c r="J52330" s="88"/>
      <c r="K52330" s="88"/>
    </row>
    <row r="52331" spans="2:11" ht="12" hidden="1" customHeight="1" x14ac:dyDescent="0.2">
      <c r="B52331" s="88"/>
      <c r="C52331" s="88"/>
      <c r="D52331" s="88"/>
      <c r="E52331" s="88"/>
      <c r="F52331" s="88"/>
      <c r="G52331" s="88"/>
      <c r="H52331" s="88"/>
      <c r="I52331" s="88"/>
      <c r="J52331" s="88"/>
      <c r="K52331" s="88"/>
    </row>
    <row r="52332" spans="2:11" ht="12" hidden="1" customHeight="1" x14ac:dyDescent="0.2">
      <c r="B52332" s="88"/>
      <c r="C52332" s="88"/>
      <c r="D52332" s="88"/>
      <c r="E52332" s="88"/>
      <c r="F52332" s="88"/>
      <c r="G52332" s="88"/>
      <c r="H52332" s="88"/>
      <c r="I52332" s="88"/>
      <c r="J52332" s="88"/>
      <c r="K52332" s="88"/>
    </row>
    <row r="52333" spans="2:11" ht="12" hidden="1" customHeight="1" x14ac:dyDescent="0.2">
      <c r="B52333" s="88"/>
      <c r="C52333" s="88"/>
      <c r="D52333" s="88"/>
      <c r="E52333" s="88"/>
      <c r="F52333" s="88"/>
      <c r="G52333" s="88"/>
      <c r="H52333" s="88"/>
      <c r="I52333" s="88"/>
      <c r="J52333" s="88"/>
      <c r="K52333" s="88"/>
    </row>
    <row r="52334" spans="2:11" ht="12" hidden="1" customHeight="1" x14ac:dyDescent="0.2">
      <c r="B52334" s="88"/>
      <c r="C52334" s="88"/>
      <c r="D52334" s="88"/>
      <c r="E52334" s="88"/>
      <c r="F52334" s="88"/>
      <c r="G52334" s="88"/>
      <c r="H52334" s="88"/>
      <c r="I52334" s="88"/>
      <c r="J52334" s="88"/>
      <c r="K52334" s="88"/>
    </row>
    <row r="52335" spans="2:11" ht="12" hidden="1" customHeight="1" x14ac:dyDescent="0.2">
      <c r="B52335" s="88"/>
      <c r="C52335" s="88"/>
      <c r="D52335" s="88"/>
      <c r="E52335" s="88"/>
      <c r="F52335" s="88"/>
      <c r="G52335" s="88"/>
      <c r="H52335" s="88"/>
      <c r="I52335" s="88"/>
      <c r="J52335" s="88"/>
      <c r="K52335" s="88"/>
    </row>
    <row r="52336" spans="2:11" ht="12" hidden="1" customHeight="1" x14ac:dyDescent="0.2">
      <c r="B52336" s="88"/>
      <c r="C52336" s="88"/>
      <c r="D52336" s="88"/>
      <c r="E52336" s="88"/>
      <c r="F52336" s="88"/>
      <c r="G52336" s="88"/>
      <c r="H52336" s="88"/>
      <c r="I52336" s="88"/>
      <c r="J52336" s="88"/>
      <c r="K52336" s="88"/>
    </row>
    <row r="52337" spans="2:11" ht="12" hidden="1" customHeight="1" x14ac:dyDescent="0.2">
      <c r="B52337" s="88"/>
      <c r="C52337" s="88"/>
      <c r="D52337" s="88"/>
      <c r="E52337" s="88"/>
      <c r="F52337" s="88"/>
      <c r="G52337" s="88"/>
      <c r="H52337" s="88"/>
      <c r="I52337" s="88"/>
      <c r="J52337" s="88"/>
      <c r="K52337" s="88"/>
    </row>
    <row r="52338" spans="2:11" ht="12" hidden="1" customHeight="1" x14ac:dyDescent="0.2">
      <c r="B52338" s="88"/>
      <c r="C52338" s="88"/>
      <c r="D52338" s="88"/>
      <c r="E52338" s="88"/>
      <c r="F52338" s="88"/>
      <c r="G52338" s="88"/>
      <c r="H52338" s="88"/>
      <c r="I52338" s="88"/>
      <c r="J52338" s="88"/>
      <c r="K52338" s="88"/>
    </row>
    <row r="52339" spans="2:11" ht="12" hidden="1" customHeight="1" x14ac:dyDescent="0.2">
      <c r="B52339" s="88"/>
      <c r="C52339" s="88"/>
      <c r="D52339" s="88"/>
      <c r="E52339" s="88"/>
      <c r="F52339" s="88"/>
      <c r="G52339" s="88"/>
      <c r="H52339" s="88"/>
      <c r="I52339" s="88"/>
      <c r="J52339" s="88"/>
      <c r="K52339" s="88"/>
    </row>
    <row r="52340" spans="2:11" ht="12" hidden="1" customHeight="1" x14ac:dyDescent="0.2">
      <c r="B52340" s="88"/>
      <c r="C52340" s="88"/>
      <c r="D52340" s="88"/>
      <c r="E52340" s="88"/>
      <c r="F52340" s="88"/>
      <c r="G52340" s="88"/>
      <c r="H52340" s="88"/>
      <c r="I52340" s="88"/>
      <c r="J52340" s="88"/>
      <c r="K52340" s="88"/>
    </row>
    <row r="52341" spans="2:11" ht="12" hidden="1" customHeight="1" x14ac:dyDescent="0.2">
      <c r="B52341" s="88"/>
      <c r="C52341" s="88"/>
      <c r="D52341" s="88"/>
      <c r="E52341" s="88"/>
      <c r="F52341" s="88"/>
      <c r="G52341" s="88"/>
      <c r="H52341" s="88"/>
      <c r="I52341" s="88"/>
      <c r="J52341" s="88"/>
      <c r="K52341" s="88"/>
    </row>
    <row r="52342" spans="2:11" ht="12" hidden="1" customHeight="1" x14ac:dyDescent="0.2">
      <c r="B52342" s="88"/>
      <c r="C52342" s="88"/>
      <c r="D52342" s="88"/>
      <c r="E52342" s="88"/>
      <c r="F52342" s="88"/>
      <c r="G52342" s="88"/>
      <c r="H52342" s="88"/>
      <c r="I52342" s="88"/>
      <c r="J52342" s="88"/>
      <c r="K52342" s="88"/>
    </row>
    <row r="52343" spans="2:11" ht="12" hidden="1" customHeight="1" x14ac:dyDescent="0.2">
      <c r="B52343" s="88"/>
      <c r="C52343" s="88"/>
      <c r="D52343" s="88"/>
      <c r="E52343" s="88"/>
      <c r="F52343" s="88"/>
      <c r="G52343" s="88"/>
      <c r="H52343" s="88"/>
      <c r="I52343" s="88"/>
      <c r="J52343" s="88"/>
      <c r="K52343" s="88"/>
    </row>
    <row r="52344" spans="2:11" ht="12" hidden="1" customHeight="1" x14ac:dyDescent="0.2">
      <c r="B52344" s="88"/>
      <c r="C52344" s="88"/>
      <c r="D52344" s="88"/>
      <c r="E52344" s="88"/>
      <c r="F52344" s="88"/>
      <c r="G52344" s="88"/>
      <c r="H52344" s="88"/>
      <c r="I52344" s="88"/>
      <c r="J52344" s="88"/>
      <c r="K52344" s="88"/>
    </row>
    <row r="52345" spans="2:11" ht="12" hidden="1" customHeight="1" x14ac:dyDescent="0.2">
      <c r="B52345" s="88"/>
      <c r="C52345" s="88"/>
      <c r="D52345" s="88"/>
      <c r="E52345" s="88"/>
      <c r="F52345" s="88"/>
      <c r="G52345" s="88"/>
      <c r="H52345" s="88"/>
      <c r="I52345" s="88"/>
      <c r="J52345" s="88"/>
      <c r="K52345" s="88"/>
    </row>
    <row r="52346" spans="2:11" ht="12" hidden="1" customHeight="1" x14ac:dyDescent="0.2">
      <c r="B52346" s="88"/>
      <c r="C52346" s="88"/>
      <c r="D52346" s="88"/>
      <c r="E52346" s="88"/>
      <c r="F52346" s="88"/>
      <c r="G52346" s="88"/>
      <c r="H52346" s="88"/>
      <c r="I52346" s="88"/>
      <c r="J52346" s="88"/>
      <c r="K52346" s="88"/>
    </row>
    <row r="52347" spans="2:11" ht="12" hidden="1" customHeight="1" x14ac:dyDescent="0.2">
      <c r="B52347" s="88"/>
      <c r="C52347" s="88"/>
      <c r="D52347" s="88"/>
      <c r="E52347" s="88"/>
      <c r="F52347" s="88"/>
      <c r="G52347" s="88"/>
      <c r="H52347" s="88"/>
      <c r="I52347" s="88"/>
      <c r="J52347" s="88"/>
      <c r="K52347" s="88"/>
    </row>
    <row r="52348" spans="2:11" ht="12" hidden="1" customHeight="1" x14ac:dyDescent="0.2">
      <c r="B52348" s="88"/>
      <c r="C52348" s="88"/>
      <c r="D52348" s="88"/>
      <c r="E52348" s="88"/>
      <c r="F52348" s="88"/>
      <c r="G52348" s="88"/>
      <c r="H52348" s="88"/>
      <c r="I52348" s="88"/>
      <c r="J52348" s="88"/>
      <c r="K52348" s="88"/>
    </row>
    <row r="52349" spans="2:11" ht="12" hidden="1" customHeight="1" x14ac:dyDescent="0.2">
      <c r="B52349" s="88"/>
      <c r="C52349" s="88"/>
      <c r="D52349" s="88"/>
      <c r="E52349" s="88"/>
      <c r="F52349" s="88"/>
      <c r="G52349" s="88"/>
      <c r="H52349" s="88"/>
      <c r="I52349" s="88"/>
      <c r="J52349" s="88"/>
      <c r="K52349" s="88"/>
    </row>
    <row r="52350" spans="2:11" ht="12" hidden="1" customHeight="1" x14ac:dyDescent="0.2">
      <c r="B52350" s="88"/>
      <c r="C52350" s="88"/>
      <c r="D52350" s="88"/>
      <c r="E52350" s="88"/>
      <c r="F52350" s="88"/>
      <c r="G52350" s="88"/>
      <c r="H52350" s="88"/>
      <c r="I52350" s="88"/>
      <c r="J52350" s="88"/>
      <c r="K52350" s="88"/>
    </row>
    <row r="52351" spans="2:11" ht="12" hidden="1" customHeight="1" x14ac:dyDescent="0.2">
      <c r="B52351" s="88"/>
      <c r="C52351" s="88"/>
      <c r="D52351" s="88"/>
      <c r="E52351" s="88"/>
      <c r="F52351" s="88"/>
      <c r="G52351" s="88"/>
      <c r="H52351" s="88"/>
      <c r="I52351" s="88"/>
      <c r="J52351" s="88"/>
      <c r="K52351" s="88"/>
    </row>
    <row r="52352" spans="2:11" ht="12" hidden="1" customHeight="1" x14ac:dyDescent="0.2">
      <c r="B52352" s="88"/>
      <c r="C52352" s="88"/>
      <c r="D52352" s="88"/>
      <c r="E52352" s="88"/>
      <c r="F52352" s="88"/>
      <c r="G52352" s="88"/>
      <c r="H52352" s="88"/>
      <c r="I52352" s="88"/>
      <c r="J52352" s="88"/>
      <c r="K52352" s="88"/>
    </row>
    <row r="52353" spans="2:11" ht="12" hidden="1" customHeight="1" x14ac:dyDescent="0.2">
      <c r="B52353" s="88"/>
      <c r="C52353" s="88"/>
      <c r="D52353" s="88"/>
      <c r="E52353" s="88"/>
      <c r="F52353" s="88"/>
      <c r="G52353" s="88"/>
      <c r="H52353" s="88"/>
      <c r="I52353" s="88"/>
      <c r="J52353" s="88"/>
      <c r="K52353" s="88"/>
    </row>
    <row r="52354" spans="2:11" ht="12" hidden="1" customHeight="1" x14ac:dyDescent="0.2">
      <c r="B52354" s="88"/>
      <c r="C52354" s="88"/>
      <c r="D52354" s="88"/>
      <c r="E52354" s="88"/>
      <c r="F52354" s="88"/>
      <c r="G52354" s="88"/>
      <c r="H52354" s="88"/>
      <c r="I52354" s="88"/>
      <c r="J52354" s="88"/>
      <c r="K52354" s="88"/>
    </row>
    <row r="52355" spans="2:11" ht="12" hidden="1" customHeight="1" x14ac:dyDescent="0.2">
      <c r="B52355" s="88"/>
      <c r="C52355" s="88"/>
      <c r="D52355" s="88"/>
      <c r="E52355" s="88"/>
      <c r="F52355" s="88"/>
      <c r="G52355" s="88"/>
      <c r="H52355" s="88"/>
      <c r="I52355" s="88"/>
      <c r="J52355" s="88"/>
      <c r="K52355" s="88"/>
    </row>
    <row r="52356" spans="2:11" ht="12" hidden="1" customHeight="1" x14ac:dyDescent="0.2">
      <c r="B52356" s="88"/>
      <c r="C52356" s="88"/>
      <c r="D52356" s="88"/>
      <c r="E52356" s="88"/>
      <c r="F52356" s="88"/>
      <c r="G52356" s="88"/>
      <c r="H52356" s="88"/>
      <c r="I52356" s="88"/>
      <c r="J52356" s="88"/>
      <c r="K52356" s="88"/>
    </row>
    <row r="52357" spans="2:11" ht="12" hidden="1" customHeight="1" x14ac:dyDescent="0.2">
      <c r="B52357" s="88"/>
      <c r="C52357" s="88"/>
      <c r="D52357" s="88"/>
      <c r="E52357" s="88"/>
      <c r="F52357" s="88"/>
      <c r="G52357" s="88"/>
      <c r="H52357" s="88"/>
      <c r="I52357" s="88"/>
      <c r="J52357" s="88"/>
      <c r="K52357" s="88"/>
    </row>
    <row r="52358" spans="2:11" ht="12" hidden="1" customHeight="1" x14ac:dyDescent="0.2">
      <c r="B52358" s="88"/>
      <c r="C52358" s="88"/>
      <c r="D52358" s="88"/>
      <c r="E52358" s="88"/>
      <c r="F52358" s="88"/>
      <c r="G52358" s="88"/>
      <c r="H52358" s="88"/>
      <c r="I52358" s="88"/>
      <c r="J52358" s="88"/>
      <c r="K52358" s="88"/>
    </row>
    <row r="52359" spans="2:11" ht="12" hidden="1" customHeight="1" x14ac:dyDescent="0.2">
      <c r="B52359" s="88"/>
      <c r="C52359" s="88"/>
      <c r="D52359" s="88"/>
      <c r="E52359" s="88"/>
      <c r="F52359" s="88"/>
      <c r="G52359" s="88"/>
      <c r="H52359" s="88"/>
      <c r="I52359" s="88"/>
      <c r="J52359" s="88"/>
      <c r="K52359" s="88"/>
    </row>
    <row r="52360" spans="2:11" ht="12" hidden="1" customHeight="1" x14ac:dyDescent="0.2">
      <c r="B52360" s="88"/>
      <c r="C52360" s="88"/>
      <c r="D52360" s="88"/>
      <c r="E52360" s="88"/>
      <c r="F52360" s="88"/>
      <c r="G52360" s="88"/>
      <c r="H52360" s="88"/>
      <c r="I52360" s="88"/>
      <c r="J52360" s="88"/>
      <c r="K52360" s="88"/>
    </row>
    <row r="52361" spans="2:11" ht="12" hidden="1" customHeight="1" x14ac:dyDescent="0.2">
      <c r="B52361" s="88"/>
      <c r="C52361" s="88"/>
      <c r="D52361" s="88"/>
      <c r="E52361" s="88"/>
      <c r="F52361" s="88"/>
      <c r="G52361" s="88"/>
      <c r="H52361" s="88"/>
      <c r="I52361" s="88"/>
      <c r="J52361" s="88"/>
      <c r="K52361" s="88"/>
    </row>
    <row r="52362" spans="2:11" ht="12" hidden="1" customHeight="1" x14ac:dyDescent="0.2">
      <c r="B52362" s="88"/>
      <c r="C52362" s="88"/>
      <c r="D52362" s="88"/>
      <c r="E52362" s="88"/>
      <c r="F52362" s="88"/>
      <c r="G52362" s="88"/>
      <c r="H52362" s="88"/>
      <c r="I52362" s="88"/>
      <c r="J52362" s="88"/>
      <c r="K52362" s="88"/>
    </row>
    <row r="52363" spans="2:11" ht="12" hidden="1" customHeight="1" x14ac:dyDescent="0.2">
      <c r="B52363" s="88"/>
      <c r="C52363" s="88"/>
      <c r="D52363" s="88"/>
      <c r="E52363" s="88"/>
      <c r="F52363" s="88"/>
      <c r="G52363" s="88"/>
      <c r="H52363" s="88"/>
      <c r="I52363" s="88"/>
      <c r="J52363" s="88"/>
      <c r="K52363" s="88"/>
    </row>
    <row r="52364" spans="2:11" ht="12" hidden="1" customHeight="1" x14ac:dyDescent="0.2">
      <c r="B52364" s="88"/>
      <c r="C52364" s="88"/>
      <c r="D52364" s="88"/>
      <c r="E52364" s="88"/>
      <c r="F52364" s="88"/>
      <c r="G52364" s="88"/>
      <c r="H52364" s="88"/>
      <c r="I52364" s="88"/>
      <c r="J52364" s="88"/>
      <c r="K52364" s="88"/>
    </row>
    <row r="52365" spans="2:11" ht="12" hidden="1" customHeight="1" x14ac:dyDescent="0.2">
      <c r="B52365" s="88"/>
      <c r="C52365" s="88"/>
      <c r="D52365" s="88"/>
      <c r="E52365" s="88"/>
      <c r="F52365" s="88"/>
      <c r="G52365" s="88"/>
      <c r="H52365" s="88"/>
      <c r="I52365" s="88"/>
      <c r="J52365" s="88"/>
      <c r="K52365" s="88"/>
    </row>
    <row r="52366" spans="2:11" ht="12" hidden="1" customHeight="1" x14ac:dyDescent="0.2">
      <c r="B52366" s="88"/>
      <c r="C52366" s="88"/>
      <c r="D52366" s="88"/>
      <c r="E52366" s="88"/>
      <c r="F52366" s="88"/>
      <c r="G52366" s="88"/>
      <c r="H52366" s="88"/>
      <c r="I52366" s="88"/>
      <c r="J52366" s="88"/>
      <c r="K52366" s="88"/>
    </row>
    <row r="52367" spans="2:11" ht="12" hidden="1" customHeight="1" x14ac:dyDescent="0.2">
      <c r="B52367" s="88"/>
      <c r="C52367" s="88"/>
      <c r="D52367" s="88"/>
      <c r="E52367" s="88"/>
      <c r="F52367" s="88"/>
      <c r="G52367" s="88"/>
      <c r="H52367" s="88"/>
      <c r="I52367" s="88"/>
      <c r="J52367" s="88"/>
      <c r="K52367" s="88"/>
    </row>
    <row r="52368" spans="2:11" ht="12" hidden="1" customHeight="1" x14ac:dyDescent="0.2">
      <c r="B52368" s="88"/>
      <c r="C52368" s="88"/>
      <c r="D52368" s="88"/>
      <c r="E52368" s="88"/>
      <c r="F52368" s="88"/>
      <c r="G52368" s="88"/>
      <c r="H52368" s="88"/>
      <c r="I52368" s="88"/>
      <c r="J52368" s="88"/>
      <c r="K52368" s="88"/>
    </row>
    <row r="52369" spans="2:11" ht="12" hidden="1" customHeight="1" x14ac:dyDescent="0.2">
      <c r="B52369" s="88"/>
      <c r="C52369" s="88"/>
      <c r="D52369" s="88"/>
      <c r="E52369" s="88"/>
      <c r="F52369" s="88"/>
      <c r="G52369" s="88"/>
      <c r="H52369" s="88"/>
      <c r="I52369" s="88"/>
      <c r="J52369" s="88"/>
      <c r="K52369" s="88"/>
    </row>
    <row r="52370" spans="2:11" ht="12" hidden="1" customHeight="1" x14ac:dyDescent="0.2">
      <c r="B52370" s="88"/>
      <c r="C52370" s="88"/>
      <c r="D52370" s="88"/>
      <c r="E52370" s="88"/>
      <c r="F52370" s="88"/>
      <c r="G52370" s="88"/>
      <c r="H52370" s="88"/>
      <c r="I52370" s="88"/>
      <c r="J52370" s="88"/>
      <c r="K52370" s="88"/>
    </row>
    <row r="52371" spans="2:11" ht="12" hidden="1" customHeight="1" x14ac:dyDescent="0.2">
      <c r="B52371" s="88"/>
      <c r="C52371" s="88"/>
      <c r="D52371" s="88"/>
      <c r="E52371" s="88"/>
      <c r="F52371" s="88"/>
      <c r="G52371" s="88"/>
      <c r="H52371" s="88"/>
      <c r="I52371" s="88"/>
      <c r="J52371" s="88"/>
      <c r="K52371" s="88"/>
    </row>
    <row r="52372" spans="2:11" ht="12" hidden="1" customHeight="1" x14ac:dyDescent="0.2">
      <c r="B52372" s="88"/>
      <c r="C52372" s="88"/>
      <c r="D52372" s="88"/>
      <c r="E52372" s="88"/>
      <c r="F52372" s="88"/>
      <c r="G52372" s="88"/>
      <c r="H52372" s="88"/>
      <c r="I52372" s="88"/>
      <c r="J52372" s="88"/>
      <c r="K52372" s="88"/>
    </row>
    <row r="52373" spans="2:11" ht="12" hidden="1" customHeight="1" x14ac:dyDescent="0.2">
      <c r="B52373" s="88"/>
      <c r="C52373" s="88"/>
      <c r="D52373" s="88"/>
      <c r="E52373" s="88"/>
      <c r="F52373" s="88"/>
      <c r="G52373" s="88"/>
      <c r="H52373" s="88"/>
      <c r="I52373" s="88"/>
      <c r="J52373" s="88"/>
      <c r="K52373" s="88"/>
    </row>
    <row r="52374" spans="2:11" ht="12" hidden="1" customHeight="1" x14ac:dyDescent="0.2">
      <c r="B52374" s="88"/>
      <c r="C52374" s="88"/>
      <c r="D52374" s="88"/>
      <c r="E52374" s="88"/>
      <c r="F52374" s="88"/>
      <c r="G52374" s="88"/>
      <c r="H52374" s="88"/>
      <c r="I52374" s="88"/>
      <c r="J52374" s="88"/>
      <c r="K52374" s="88"/>
    </row>
    <row r="52375" spans="2:11" ht="12" hidden="1" customHeight="1" x14ac:dyDescent="0.2">
      <c r="B52375" s="88"/>
      <c r="C52375" s="88"/>
      <c r="D52375" s="88"/>
      <c r="E52375" s="88"/>
      <c r="F52375" s="88"/>
      <c r="G52375" s="88"/>
      <c r="H52375" s="88"/>
      <c r="I52375" s="88"/>
      <c r="J52375" s="88"/>
      <c r="K52375" s="88"/>
    </row>
    <row r="52376" spans="2:11" ht="12" hidden="1" customHeight="1" x14ac:dyDescent="0.2">
      <c r="B52376" s="88"/>
      <c r="C52376" s="88"/>
      <c r="D52376" s="88"/>
      <c r="E52376" s="88"/>
      <c r="F52376" s="88"/>
      <c r="G52376" s="88"/>
      <c r="H52376" s="88"/>
      <c r="I52376" s="88"/>
      <c r="J52376" s="88"/>
      <c r="K52376" s="88"/>
    </row>
    <row r="52377" spans="2:11" ht="12" hidden="1" customHeight="1" x14ac:dyDescent="0.2">
      <c r="B52377" s="88"/>
      <c r="C52377" s="88"/>
      <c r="D52377" s="88"/>
      <c r="E52377" s="88"/>
      <c r="F52377" s="88"/>
      <c r="G52377" s="88"/>
      <c r="H52377" s="88"/>
      <c r="I52377" s="88"/>
      <c r="J52377" s="88"/>
      <c r="K52377" s="88"/>
    </row>
    <row r="52378" spans="2:11" ht="12" hidden="1" customHeight="1" x14ac:dyDescent="0.2">
      <c r="B52378" s="88"/>
      <c r="C52378" s="88"/>
      <c r="D52378" s="88"/>
      <c r="E52378" s="88"/>
      <c r="F52378" s="88"/>
      <c r="G52378" s="88"/>
      <c r="H52378" s="88"/>
      <c r="I52378" s="88"/>
      <c r="J52378" s="88"/>
      <c r="K52378" s="88"/>
    </row>
    <row r="52379" spans="2:11" ht="12" hidden="1" customHeight="1" x14ac:dyDescent="0.2">
      <c r="B52379" s="88"/>
      <c r="C52379" s="88"/>
      <c r="D52379" s="88"/>
      <c r="E52379" s="88"/>
      <c r="F52379" s="88"/>
      <c r="G52379" s="88"/>
      <c r="H52379" s="88"/>
      <c r="I52379" s="88"/>
      <c r="J52379" s="88"/>
      <c r="K52379" s="88"/>
    </row>
    <row r="52380" spans="2:11" ht="12" hidden="1" customHeight="1" x14ac:dyDescent="0.2">
      <c r="B52380" s="88"/>
      <c r="C52380" s="88"/>
      <c r="D52380" s="88"/>
      <c r="E52380" s="88"/>
      <c r="F52380" s="88"/>
      <c r="G52380" s="88"/>
      <c r="H52380" s="88"/>
      <c r="I52380" s="88"/>
      <c r="J52380" s="88"/>
      <c r="K52380" s="88"/>
    </row>
    <row r="52381" spans="2:11" ht="12" hidden="1" customHeight="1" x14ac:dyDescent="0.2">
      <c r="B52381" s="88"/>
      <c r="C52381" s="88"/>
      <c r="D52381" s="88"/>
      <c r="E52381" s="88"/>
      <c r="F52381" s="88"/>
      <c r="G52381" s="88"/>
      <c r="H52381" s="88"/>
      <c r="I52381" s="88"/>
      <c r="J52381" s="88"/>
      <c r="K52381" s="88"/>
    </row>
    <row r="52382" spans="2:11" ht="12" hidden="1" customHeight="1" x14ac:dyDescent="0.2">
      <c r="B52382" s="88"/>
      <c r="C52382" s="88"/>
      <c r="D52382" s="88"/>
      <c r="E52382" s="88"/>
      <c r="F52382" s="88"/>
      <c r="G52382" s="88"/>
      <c r="H52382" s="88"/>
      <c r="I52382" s="88"/>
      <c r="J52382" s="88"/>
      <c r="K52382" s="88"/>
    </row>
    <row r="52383" spans="2:11" ht="12" hidden="1" customHeight="1" x14ac:dyDescent="0.2">
      <c r="B52383" s="88"/>
      <c r="C52383" s="88"/>
      <c r="D52383" s="88"/>
      <c r="E52383" s="88"/>
      <c r="F52383" s="88"/>
      <c r="G52383" s="88"/>
      <c r="H52383" s="88"/>
      <c r="I52383" s="88"/>
      <c r="J52383" s="88"/>
      <c r="K52383" s="88"/>
    </row>
    <row r="52384" spans="2:11" ht="12" hidden="1" customHeight="1" x14ac:dyDescent="0.2">
      <c r="B52384" s="88"/>
      <c r="C52384" s="88"/>
      <c r="D52384" s="88"/>
      <c r="E52384" s="88"/>
      <c r="F52384" s="88"/>
      <c r="G52384" s="88"/>
      <c r="H52384" s="88"/>
      <c r="I52384" s="88"/>
      <c r="J52384" s="88"/>
      <c r="K52384" s="88"/>
    </row>
    <row r="52385" spans="2:11" ht="12" hidden="1" customHeight="1" x14ac:dyDescent="0.2">
      <c r="B52385" s="88"/>
      <c r="C52385" s="88"/>
      <c r="D52385" s="88"/>
      <c r="E52385" s="88"/>
      <c r="F52385" s="88"/>
      <c r="G52385" s="88"/>
      <c r="H52385" s="88"/>
      <c r="I52385" s="88"/>
      <c r="J52385" s="88"/>
      <c r="K52385" s="88"/>
    </row>
    <row r="52386" spans="2:11" ht="12" hidden="1" customHeight="1" x14ac:dyDescent="0.2">
      <c r="B52386" s="88"/>
      <c r="C52386" s="88"/>
      <c r="D52386" s="88"/>
      <c r="E52386" s="88"/>
      <c r="F52386" s="88"/>
      <c r="G52386" s="88"/>
      <c r="H52386" s="88"/>
      <c r="I52386" s="88"/>
      <c r="J52386" s="88"/>
      <c r="K52386" s="88"/>
    </row>
    <row r="52387" spans="2:11" ht="12" hidden="1" customHeight="1" x14ac:dyDescent="0.2">
      <c r="B52387" s="88"/>
      <c r="C52387" s="88"/>
      <c r="D52387" s="88"/>
      <c r="E52387" s="88"/>
      <c r="F52387" s="88"/>
      <c r="G52387" s="88"/>
      <c r="H52387" s="88"/>
      <c r="I52387" s="88"/>
      <c r="J52387" s="88"/>
      <c r="K52387" s="88"/>
    </row>
    <row r="52388" spans="2:11" ht="12" hidden="1" customHeight="1" x14ac:dyDescent="0.2">
      <c r="B52388" s="88"/>
      <c r="C52388" s="88"/>
      <c r="D52388" s="88"/>
      <c r="E52388" s="88"/>
      <c r="F52388" s="88"/>
      <c r="G52388" s="88"/>
      <c r="H52388" s="88"/>
      <c r="I52388" s="88"/>
      <c r="J52388" s="88"/>
      <c r="K52388" s="88"/>
    </row>
    <row r="52389" spans="2:11" ht="12" hidden="1" customHeight="1" x14ac:dyDescent="0.2">
      <c r="B52389" s="88"/>
      <c r="C52389" s="88"/>
      <c r="D52389" s="88"/>
      <c r="E52389" s="88"/>
      <c r="F52389" s="88"/>
      <c r="G52389" s="88"/>
      <c r="H52389" s="88"/>
      <c r="I52389" s="88"/>
      <c r="J52389" s="88"/>
      <c r="K52389" s="88"/>
    </row>
    <row r="52390" spans="2:11" ht="12" hidden="1" customHeight="1" x14ac:dyDescent="0.2">
      <c r="B52390" s="88"/>
      <c r="C52390" s="88"/>
      <c r="D52390" s="88"/>
      <c r="E52390" s="88"/>
      <c r="F52390" s="88"/>
      <c r="G52390" s="88"/>
      <c r="H52390" s="88"/>
      <c r="I52390" s="88"/>
      <c r="J52390" s="88"/>
      <c r="K52390" s="88"/>
    </row>
    <row r="52391" spans="2:11" ht="12" hidden="1" customHeight="1" x14ac:dyDescent="0.2">
      <c r="B52391" s="88"/>
      <c r="C52391" s="88"/>
      <c r="D52391" s="88"/>
      <c r="E52391" s="88"/>
      <c r="F52391" s="88"/>
      <c r="G52391" s="88"/>
      <c r="H52391" s="88"/>
      <c r="I52391" s="88"/>
      <c r="J52391" s="88"/>
      <c r="K52391" s="88"/>
    </row>
    <row r="52392" spans="2:11" ht="12" hidden="1" customHeight="1" x14ac:dyDescent="0.2">
      <c r="B52392" s="88"/>
      <c r="C52392" s="88"/>
      <c r="D52392" s="88"/>
      <c r="E52392" s="88"/>
      <c r="F52392" s="88"/>
      <c r="G52392" s="88"/>
      <c r="H52392" s="88"/>
      <c r="I52392" s="88"/>
      <c r="J52392" s="88"/>
      <c r="K52392" s="88"/>
    </row>
    <row r="52393" spans="2:11" ht="12" hidden="1" customHeight="1" x14ac:dyDescent="0.2">
      <c r="B52393" s="88"/>
      <c r="C52393" s="88"/>
      <c r="D52393" s="88"/>
      <c r="E52393" s="88"/>
      <c r="F52393" s="88"/>
      <c r="G52393" s="88"/>
      <c r="H52393" s="88"/>
      <c r="I52393" s="88"/>
      <c r="J52393" s="88"/>
      <c r="K52393" s="88"/>
    </row>
    <row r="52394" spans="2:11" ht="12" hidden="1" customHeight="1" x14ac:dyDescent="0.2">
      <c r="B52394" s="88"/>
      <c r="C52394" s="88"/>
      <c r="D52394" s="88"/>
      <c r="E52394" s="88"/>
      <c r="F52394" s="88"/>
      <c r="G52394" s="88"/>
      <c r="H52394" s="88"/>
      <c r="I52394" s="88"/>
      <c r="J52394" s="88"/>
      <c r="K52394" s="88"/>
    </row>
    <row r="52395" spans="2:11" ht="12" hidden="1" customHeight="1" x14ac:dyDescent="0.2">
      <c r="B52395" s="88"/>
      <c r="C52395" s="88"/>
      <c r="D52395" s="88"/>
      <c r="E52395" s="88"/>
      <c r="F52395" s="88"/>
      <c r="G52395" s="88"/>
      <c r="H52395" s="88"/>
      <c r="I52395" s="88"/>
      <c r="J52395" s="88"/>
      <c r="K52395" s="88"/>
    </row>
    <row r="52396" spans="2:11" ht="12" hidden="1" customHeight="1" x14ac:dyDescent="0.2">
      <c r="B52396" s="88"/>
      <c r="C52396" s="88"/>
      <c r="D52396" s="88"/>
      <c r="E52396" s="88"/>
      <c r="F52396" s="88"/>
      <c r="G52396" s="88"/>
      <c r="H52396" s="88"/>
      <c r="I52396" s="88"/>
      <c r="J52396" s="88"/>
      <c r="K52396" s="88"/>
    </row>
    <row r="52397" spans="2:11" ht="12" hidden="1" customHeight="1" x14ac:dyDescent="0.2">
      <c r="B52397" s="88"/>
      <c r="C52397" s="88"/>
      <c r="D52397" s="88"/>
      <c r="E52397" s="88"/>
      <c r="F52397" s="88"/>
      <c r="G52397" s="88"/>
      <c r="H52397" s="88"/>
      <c r="I52397" s="88"/>
      <c r="J52397" s="88"/>
      <c r="K52397" s="88"/>
    </row>
    <row r="52398" spans="2:11" ht="12" hidden="1" customHeight="1" x14ac:dyDescent="0.2">
      <c r="B52398" s="88"/>
      <c r="C52398" s="88"/>
      <c r="D52398" s="88"/>
      <c r="E52398" s="88"/>
      <c r="F52398" s="88"/>
      <c r="G52398" s="88"/>
      <c r="H52398" s="88"/>
      <c r="I52398" s="88"/>
      <c r="J52398" s="88"/>
      <c r="K52398" s="88"/>
    </row>
    <row r="52399" spans="2:11" ht="12" hidden="1" customHeight="1" x14ac:dyDescent="0.2">
      <c r="B52399" s="88"/>
      <c r="C52399" s="88"/>
      <c r="D52399" s="88"/>
      <c r="E52399" s="88"/>
      <c r="F52399" s="88"/>
      <c r="G52399" s="88"/>
      <c r="H52399" s="88"/>
      <c r="I52399" s="88"/>
      <c r="J52399" s="88"/>
      <c r="K52399" s="88"/>
    </row>
    <row r="52400" spans="2:11" ht="12" hidden="1" customHeight="1" x14ac:dyDescent="0.2">
      <c r="B52400" s="88"/>
      <c r="C52400" s="88"/>
      <c r="D52400" s="88"/>
      <c r="E52400" s="88"/>
      <c r="F52400" s="88"/>
      <c r="G52400" s="88"/>
      <c r="H52400" s="88"/>
      <c r="I52400" s="88"/>
      <c r="J52400" s="88"/>
      <c r="K52400" s="88"/>
    </row>
    <row r="52401" spans="2:11" ht="12" hidden="1" customHeight="1" x14ac:dyDescent="0.2">
      <c r="B52401" s="88"/>
      <c r="C52401" s="88"/>
      <c r="D52401" s="88"/>
      <c r="E52401" s="88"/>
      <c r="F52401" s="88"/>
      <c r="G52401" s="88"/>
      <c r="H52401" s="88"/>
      <c r="I52401" s="88"/>
      <c r="J52401" s="88"/>
      <c r="K52401" s="88"/>
    </row>
    <row r="52402" spans="2:11" ht="12" hidden="1" customHeight="1" x14ac:dyDescent="0.2">
      <c r="B52402" s="88"/>
      <c r="C52402" s="88"/>
      <c r="D52402" s="88"/>
      <c r="E52402" s="88"/>
      <c r="F52402" s="88"/>
      <c r="G52402" s="88"/>
      <c r="H52402" s="88"/>
      <c r="I52402" s="88"/>
      <c r="J52402" s="88"/>
      <c r="K52402" s="88"/>
    </row>
    <row r="52403" spans="2:11" ht="12" hidden="1" customHeight="1" x14ac:dyDescent="0.2">
      <c r="B52403" s="88"/>
      <c r="C52403" s="88"/>
      <c r="D52403" s="88"/>
      <c r="E52403" s="88"/>
      <c r="F52403" s="88"/>
      <c r="G52403" s="88"/>
      <c r="H52403" s="88"/>
      <c r="I52403" s="88"/>
      <c r="J52403" s="88"/>
      <c r="K52403" s="88"/>
    </row>
    <row r="52404" spans="2:11" ht="12" hidden="1" customHeight="1" x14ac:dyDescent="0.2">
      <c r="B52404" s="88"/>
      <c r="C52404" s="88"/>
      <c r="D52404" s="88"/>
      <c r="E52404" s="88"/>
      <c r="F52404" s="88"/>
      <c r="G52404" s="88"/>
      <c r="H52404" s="88"/>
      <c r="I52404" s="88"/>
      <c r="J52404" s="88"/>
      <c r="K52404" s="88"/>
    </row>
    <row r="52405" spans="2:11" ht="12" hidden="1" customHeight="1" x14ac:dyDescent="0.2">
      <c r="B52405" s="88"/>
      <c r="C52405" s="88"/>
      <c r="D52405" s="88"/>
      <c r="E52405" s="88"/>
      <c r="F52405" s="88"/>
      <c r="G52405" s="88"/>
      <c r="H52405" s="88"/>
      <c r="I52405" s="88"/>
      <c r="J52405" s="88"/>
      <c r="K52405" s="88"/>
    </row>
    <row r="52406" spans="2:11" ht="12" hidden="1" customHeight="1" x14ac:dyDescent="0.2">
      <c r="B52406" s="88"/>
      <c r="C52406" s="88"/>
      <c r="D52406" s="88"/>
      <c r="E52406" s="88"/>
      <c r="F52406" s="88"/>
      <c r="G52406" s="88"/>
      <c r="H52406" s="88"/>
      <c r="I52406" s="88"/>
      <c r="J52406" s="88"/>
      <c r="K52406" s="88"/>
    </row>
    <row r="52407" spans="2:11" ht="12" hidden="1" customHeight="1" x14ac:dyDescent="0.2">
      <c r="B52407" s="88"/>
      <c r="C52407" s="88"/>
      <c r="D52407" s="88"/>
      <c r="E52407" s="88"/>
      <c r="F52407" s="88"/>
      <c r="G52407" s="88"/>
      <c r="H52407" s="88"/>
      <c r="I52407" s="88"/>
      <c r="J52407" s="88"/>
      <c r="K52407" s="88"/>
    </row>
    <row r="52408" spans="2:11" ht="12" hidden="1" customHeight="1" x14ac:dyDescent="0.2">
      <c r="B52408" s="88"/>
      <c r="C52408" s="88"/>
      <c r="D52408" s="88"/>
      <c r="E52408" s="88"/>
      <c r="F52408" s="88"/>
      <c r="G52408" s="88"/>
      <c r="H52408" s="88"/>
      <c r="I52408" s="88"/>
      <c r="J52408" s="88"/>
      <c r="K52408" s="88"/>
    </row>
    <row r="52409" spans="2:11" ht="12" hidden="1" customHeight="1" x14ac:dyDescent="0.2">
      <c r="B52409" s="88"/>
      <c r="C52409" s="88"/>
      <c r="D52409" s="88"/>
      <c r="E52409" s="88"/>
      <c r="F52409" s="88"/>
      <c r="G52409" s="88"/>
      <c r="H52409" s="88"/>
      <c r="I52409" s="88"/>
      <c r="J52409" s="88"/>
      <c r="K52409" s="88"/>
    </row>
    <row r="52410" spans="2:11" ht="12" hidden="1" customHeight="1" x14ac:dyDescent="0.2">
      <c r="B52410" s="88"/>
      <c r="C52410" s="88"/>
      <c r="D52410" s="88"/>
      <c r="E52410" s="88"/>
      <c r="F52410" s="88"/>
      <c r="G52410" s="88"/>
      <c r="H52410" s="88"/>
      <c r="I52410" s="88"/>
      <c r="J52410" s="88"/>
      <c r="K52410" s="88"/>
    </row>
    <row r="52411" spans="2:11" ht="12" hidden="1" customHeight="1" x14ac:dyDescent="0.2">
      <c r="B52411" s="88"/>
      <c r="C52411" s="88"/>
      <c r="D52411" s="88"/>
      <c r="E52411" s="88"/>
      <c r="F52411" s="88"/>
      <c r="G52411" s="88"/>
      <c r="H52411" s="88"/>
      <c r="I52411" s="88"/>
      <c r="J52411" s="88"/>
      <c r="K52411" s="88"/>
    </row>
    <row r="52412" spans="2:11" ht="12" hidden="1" customHeight="1" x14ac:dyDescent="0.2">
      <c r="B52412" s="88"/>
      <c r="C52412" s="88"/>
      <c r="D52412" s="88"/>
      <c r="E52412" s="88"/>
      <c r="F52412" s="88"/>
      <c r="G52412" s="88"/>
      <c r="H52412" s="88"/>
      <c r="I52412" s="88"/>
      <c r="J52412" s="88"/>
      <c r="K52412" s="88"/>
    </row>
    <row r="52413" spans="2:11" ht="12" hidden="1" customHeight="1" x14ac:dyDescent="0.2">
      <c r="B52413" s="88"/>
      <c r="C52413" s="88"/>
      <c r="D52413" s="88"/>
      <c r="E52413" s="88"/>
      <c r="F52413" s="88"/>
      <c r="G52413" s="88"/>
      <c r="H52413" s="88"/>
      <c r="I52413" s="88"/>
      <c r="J52413" s="88"/>
      <c r="K52413" s="88"/>
    </row>
    <row r="52414" spans="2:11" ht="12" hidden="1" customHeight="1" x14ac:dyDescent="0.2">
      <c r="B52414" s="88"/>
      <c r="C52414" s="88"/>
      <c r="D52414" s="88"/>
      <c r="E52414" s="88"/>
      <c r="F52414" s="88"/>
      <c r="G52414" s="88"/>
      <c r="H52414" s="88"/>
      <c r="I52414" s="88"/>
      <c r="J52414" s="88"/>
      <c r="K52414" s="88"/>
    </row>
    <row r="52415" spans="2:11" ht="12" hidden="1" customHeight="1" x14ac:dyDescent="0.2">
      <c r="B52415" s="88"/>
      <c r="C52415" s="88"/>
      <c r="D52415" s="88"/>
      <c r="E52415" s="88"/>
      <c r="F52415" s="88"/>
      <c r="G52415" s="88"/>
      <c r="H52415" s="88"/>
      <c r="I52415" s="88"/>
      <c r="J52415" s="88"/>
      <c r="K52415" s="88"/>
    </row>
    <row r="52416" spans="2:11" ht="12" hidden="1" customHeight="1" x14ac:dyDescent="0.2">
      <c r="B52416" s="88"/>
      <c r="C52416" s="88"/>
      <c r="D52416" s="88"/>
      <c r="E52416" s="88"/>
      <c r="F52416" s="88"/>
      <c r="G52416" s="88"/>
      <c r="H52416" s="88"/>
      <c r="I52416" s="88"/>
      <c r="J52416" s="88"/>
      <c r="K52416" s="88"/>
    </row>
    <row r="52417" spans="2:11" ht="12" hidden="1" customHeight="1" x14ac:dyDescent="0.2">
      <c r="B52417" s="88"/>
      <c r="C52417" s="88"/>
      <c r="D52417" s="88"/>
      <c r="E52417" s="88"/>
      <c r="F52417" s="88"/>
      <c r="G52417" s="88"/>
      <c r="H52417" s="88"/>
      <c r="I52417" s="88"/>
      <c r="J52417" s="88"/>
      <c r="K52417" s="88"/>
    </row>
    <row r="52418" spans="2:11" ht="12" hidden="1" customHeight="1" x14ac:dyDescent="0.2">
      <c r="B52418" s="88"/>
      <c r="C52418" s="88"/>
      <c r="D52418" s="88"/>
      <c r="E52418" s="88"/>
      <c r="F52418" s="88"/>
      <c r="G52418" s="88"/>
      <c r="H52418" s="88"/>
      <c r="I52418" s="88"/>
      <c r="J52418" s="88"/>
      <c r="K52418" s="88"/>
    </row>
    <row r="52419" spans="2:11" ht="12" hidden="1" customHeight="1" x14ac:dyDescent="0.2">
      <c r="B52419" s="88"/>
      <c r="C52419" s="88"/>
      <c r="D52419" s="88"/>
      <c r="E52419" s="88"/>
      <c r="F52419" s="88"/>
      <c r="G52419" s="88"/>
      <c r="H52419" s="88"/>
      <c r="I52419" s="88"/>
      <c r="J52419" s="88"/>
      <c r="K52419" s="88"/>
    </row>
    <row r="52420" spans="2:11" ht="12" hidden="1" customHeight="1" x14ac:dyDescent="0.2">
      <c r="B52420" s="88"/>
      <c r="C52420" s="88"/>
      <c r="D52420" s="88"/>
      <c r="E52420" s="88"/>
      <c r="F52420" s="88"/>
      <c r="G52420" s="88"/>
      <c r="H52420" s="88"/>
      <c r="I52420" s="88"/>
      <c r="J52420" s="88"/>
      <c r="K52420" s="88"/>
    </row>
    <row r="52421" spans="2:11" ht="12" hidden="1" customHeight="1" x14ac:dyDescent="0.2">
      <c r="B52421" s="88"/>
      <c r="C52421" s="88"/>
      <c r="D52421" s="88"/>
      <c r="E52421" s="88"/>
      <c r="F52421" s="88"/>
      <c r="G52421" s="88"/>
      <c r="H52421" s="88"/>
      <c r="I52421" s="88"/>
      <c r="J52421" s="88"/>
      <c r="K52421" s="88"/>
    </row>
    <row r="52422" spans="2:11" ht="12" hidden="1" customHeight="1" x14ac:dyDescent="0.2">
      <c r="B52422" s="88"/>
      <c r="C52422" s="88"/>
      <c r="D52422" s="88"/>
      <c r="E52422" s="88"/>
      <c r="F52422" s="88"/>
      <c r="G52422" s="88"/>
      <c r="H52422" s="88"/>
      <c r="I52422" s="88"/>
      <c r="J52422" s="88"/>
      <c r="K52422" s="88"/>
    </row>
    <row r="52423" spans="2:11" ht="12" hidden="1" customHeight="1" x14ac:dyDescent="0.2">
      <c r="B52423" s="88"/>
      <c r="C52423" s="88"/>
      <c r="D52423" s="88"/>
      <c r="E52423" s="88"/>
      <c r="F52423" s="88"/>
      <c r="G52423" s="88"/>
      <c r="H52423" s="88"/>
      <c r="I52423" s="88"/>
      <c r="J52423" s="88"/>
      <c r="K52423" s="88"/>
    </row>
    <row r="52424" spans="2:11" ht="12" hidden="1" customHeight="1" x14ac:dyDescent="0.2">
      <c r="B52424" s="88"/>
      <c r="C52424" s="88"/>
      <c r="D52424" s="88"/>
      <c r="E52424" s="88"/>
      <c r="F52424" s="88"/>
      <c r="G52424" s="88"/>
      <c r="H52424" s="88"/>
      <c r="I52424" s="88"/>
      <c r="J52424" s="88"/>
      <c r="K52424" s="88"/>
    </row>
    <row r="52425" spans="2:11" ht="12" hidden="1" customHeight="1" x14ac:dyDescent="0.2">
      <c r="B52425" s="88"/>
      <c r="C52425" s="88"/>
      <c r="D52425" s="88"/>
      <c r="E52425" s="88"/>
      <c r="F52425" s="88"/>
      <c r="G52425" s="88"/>
      <c r="H52425" s="88"/>
      <c r="I52425" s="88"/>
      <c r="J52425" s="88"/>
      <c r="K52425" s="88"/>
    </row>
    <row r="52426" spans="2:11" ht="12" hidden="1" customHeight="1" x14ac:dyDescent="0.2">
      <c r="B52426" s="88"/>
      <c r="C52426" s="88"/>
      <c r="D52426" s="88"/>
      <c r="E52426" s="88"/>
      <c r="F52426" s="88"/>
      <c r="G52426" s="88"/>
      <c r="H52426" s="88"/>
      <c r="I52426" s="88"/>
      <c r="J52426" s="88"/>
      <c r="K52426" s="88"/>
    </row>
    <row r="52427" spans="2:11" ht="12" hidden="1" customHeight="1" x14ac:dyDescent="0.2">
      <c r="B52427" s="88"/>
      <c r="C52427" s="88"/>
      <c r="D52427" s="88"/>
      <c r="E52427" s="88"/>
      <c r="F52427" s="88"/>
      <c r="G52427" s="88"/>
      <c r="H52427" s="88"/>
      <c r="I52427" s="88"/>
      <c r="J52427" s="88"/>
      <c r="K52427" s="88"/>
    </row>
    <row r="52428" spans="2:11" ht="12" hidden="1" customHeight="1" x14ac:dyDescent="0.2">
      <c r="B52428" s="88"/>
      <c r="C52428" s="88"/>
      <c r="D52428" s="88"/>
      <c r="E52428" s="88"/>
      <c r="F52428" s="88"/>
      <c r="G52428" s="88"/>
      <c r="H52428" s="88"/>
      <c r="I52428" s="88"/>
      <c r="J52428" s="88"/>
      <c r="K52428" s="88"/>
    </row>
    <row r="52429" spans="2:11" ht="12" hidden="1" customHeight="1" x14ac:dyDescent="0.2">
      <c r="B52429" s="88"/>
      <c r="C52429" s="88"/>
      <c r="D52429" s="88"/>
      <c r="E52429" s="88"/>
      <c r="F52429" s="88"/>
      <c r="G52429" s="88"/>
      <c r="H52429" s="88"/>
      <c r="I52429" s="88"/>
      <c r="J52429" s="88"/>
      <c r="K52429" s="88"/>
    </row>
    <row r="52430" spans="2:11" ht="12" hidden="1" customHeight="1" x14ac:dyDescent="0.2">
      <c r="B52430" s="88"/>
      <c r="C52430" s="88"/>
      <c r="D52430" s="88"/>
      <c r="E52430" s="88"/>
      <c r="F52430" s="88"/>
      <c r="G52430" s="88"/>
      <c r="H52430" s="88"/>
      <c r="I52430" s="88"/>
      <c r="J52430" s="88"/>
      <c r="K52430" s="88"/>
    </row>
    <row r="52431" spans="2:11" ht="12" hidden="1" customHeight="1" x14ac:dyDescent="0.2">
      <c r="B52431" s="88"/>
      <c r="C52431" s="88"/>
      <c r="D52431" s="88"/>
      <c r="E52431" s="88"/>
      <c r="F52431" s="88"/>
      <c r="G52431" s="88"/>
      <c r="H52431" s="88"/>
      <c r="I52431" s="88"/>
      <c r="J52431" s="88"/>
      <c r="K52431" s="88"/>
    </row>
    <row r="52432" spans="2:11" ht="12" hidden="1" customHeight="1" x14ac:dyDescent="0.2">
      <c r="B52432" s="88"/>
      <c r="C52432" s="88"/>
      <c r="D52432" s="88"/>
      <c r="E52432" s="88"/>
      <c r="F52432" s="88"/>
      <c r="G52432" s="88"/>
      <c r="H52432" s="88"/>
      <c r="I52432" s="88"/>
      <c r="J52432" s="88"/>
      <c r="K52432" s="88"/>
    </row>
    <row r="52433" spans="2:11" ht="12" hidden="1" customHeight="1" x14ac:dyDescent="0.2">
      <c r="B52433" s="88"/>
      <c r="C52433" s="88"/>
      <c r="D52433" s="88"/>
      <c r="E52433" s="88"/>
      <c r="F52433" s="88"/>
      <c r="G52433" s="88"/>
      <c r="H52433" s="88"/>
      <c r="I52433" s="88"/>
      <c r="J52433" s="88"/>
      <c r="K52433" s="88"/>
    </row>
    <row r="52434" spans="2:11" ht="12" hidden="1" customHeight="1" x14ac:dyDescent="0.2">
      <c r="B52434" s="88"/>
      <c r="C52434" s="88"/>
      <c r="D52434" s="88"/>
      <c r="E52434" s="88"/>
      <c r="F52434" s="88"/>
      <c r="G52434" s="88"/>
      <c r="H52434" s="88"/>
      <c r="I52434" s="88"/>
      <c r="J52434" s="88"/>
      <c r="K52434" s="88"/>
    </row>
    <row r="52435" spans="2:11" ht="12" hidden="1" customHeight="1" x14ac:dyDescent="0.2">
      <c r="B52435" s="88"/>
      <c r="C52435" s="88"/>
      <c r="D52435" s="88"/>
      <c r="E52435" s="88"/>
      <c r="F52435" s="88"/>
      <c r="G52435" s="88"/>
      <c r="H52435" s="88"/>
      <c r="I52435" s="88"/>
      <c r="J52435" s="88"/>
      <c r="K52435" s="88"/>
    </row>
    <row r="52436" spans="2:11" ht="12" hidden="1" customHeight="1" x14ac:dyDescent="0.2">
      <c r="B52436" s="88"/>
      <c r="C52436" s="88"/>
      <c r="D52436" s="88"/>
      <c r="E52436" s="88"/>
      <c r="F52436" s="88"/>
      <c r="G52436" s="88"/>
      <c r="H52436" s="88"/>
      <c r="I52436" s="88"/>
      <c r="J52436" s="88"/>
      <c r="K52436" s="88"/>
    </row>
    <row r="52437" spans="2:11" ht="12" hidden="1" customHeight="1" x14ac:dyDescent="0.2">
      <c r="B52437" s="88"/>
      <c r="C52437" s="88"/>
      <c r="D52437" s="88"/>
      <c r="E52437" s="88"/>
      <c r="F52437" s="88"/>
      <c r="G52437" s="88"/>
      <c r="H52437" s="88"/>
      <c r="I52437" s="88"/>
      <c r="J52437" s="88"/>
      <c r="K52437" s="88"/>
    </row>
    <row r="52438" spans="2:11" ht="12" hidden="1" customHeight="1" x14ac:dyDescent="0.2">
      <c r="B52438" s="88"/>
      <c r="C52438" s="88"/>
      <c r="D52438" s="88"/>
      <c r="E52438" s="88"/>
      <c r="F52438" s="88"/>
      <c r="G52438" s="88"/>
      <c r="H52438" s="88"/>
      <c r="I52438" s="88"/>
      <c r="J52438" s="88"/>
      <c r="K52438" s="88"/>
    </row>
    <row r="52439" spans="2:11" ht="12" hidden="1" customHeight="1" x14ac:dyDescent="0.2">
      <c r="B52439" s="88"/>
      <c r="C52439" s="88"/>
      <c r="D52439" s="88"/>
      <c r="E52439" s="88"/>
      <c r="F52439" s="88"/>
      <c r="G52439" s="88"/>
      <c r="H52439" s="88"/>
      <c r="I52439" s="88"/>
      <c r="J52439" s="88"/>
      <c r="K52439" s="88"/>
    </row>
    <row r="52440" spans="2:11" ht="12" hidden="1" customHeight="1" x14ac:dyDescent="0.2">
      <c r="B52440" s="88"/>
      <c r="C52440" s="88"/>
      <c r="D52440" s="88"/>
      <c r="E52440" s="88"/>
      <c r="F52440" s="88"/>
      <c r="G52440" s="88"/>
      <c r="H52440" s="88"/>
      <c r="I52440" s="88"/>
      <c r="J52440" s="88"/>
      <c r="K52440" s="88"/>
    </row>
    <row r="52441" spans="2:11" ht="12" hidden="1" customHeight="1" x14ac:dyDescent="0.2">
      <c r="B52441" s="88"/>
      <c r="C52441" s="88"/>
      <c r="D52441" s="88"/>
      <c r="E52441" s="88"/>
      <c r="F52441" s="88"/>
      <c r="G52441" s="88"/>
      <c r="H52441" s="88"/>
      <c r="I52441" s="88"/>
      <c r="J52441" s="88"/>
      <c r="K52441" s="88"/>
    </row>
    <row r="52442" spans="2:11" ht="12" hidden="1" customHeight="1" x14ac:dyDescent="0.2">
      <c r="B52442" s="88"/>
      <c r="C52442" s="88"/>
      <c r="D52442" s="88"/>
      <c r="E52442" s="88"/>
      <c r="F52442" s="88"/>
      <c r="G52442" s="88"/>
      <c r="H52442" s="88"/>
      <c r="I52442" s="88"/>
      <c r="J52442" s="88"/>
      <c r="K52442" s="88"/>
    </row>
    <row r="52443" spans="2:11" ht="12" hidden="1" customHeight="1" x14ac:dyDescent="0.2">
      <c r="B52443" s="88"/>
      <c r="C52443" s="88"/>
      <c r="D52443" s="88"/>
      <c r="E52443" s="88"/>
      <c r="F52443" s="88"/>
      <c r="G52443" s="88"/>
      <c r="H52443" s="88"/>
      <c r="I52443" s="88"/>
      <c r="J52443" s="88"/>
      <c r="K52443" s="88"/>
    </row>
    <row r="52444" spans="2:11" ht="12" hidden="1" customHeight="1" x14ac:dyDescent="0.2">
      <c r="B52444" s="88"/>
      <c r="C52444" s="88"/>
      <c r="D52444" s="88"/>
      <c r="E52444" s="88"/>
      <c r="F52444" s="88"/>
      <c r="G52444" s="88"/>
      <c r="H52444" s="88"/>
      <c r="I52444" s="88"/>
      <c r="J52444" s="88"/>
      <c r="K52444" s="88"/>
    </row>
    <row r="52445" spans="2:11" ht="12" hidden="1" customHeight="1" x14ac:dyDescent="0.2">
      <c r="B52445" s="88"/>
      <c r="C52445" s="88"/>
      <c r="D52445" s="88"/>
      <c r="E52445" s="88"/>
      <c r="F52445" s="88"/>
      <c r="G52445" s="88"/>
      <c r="H52445" s="88"/>
      <c r="I52445" s="88"/>
      <c r="J52445" s="88"/>
      <c r="K52445" s="88"/>
    </row>
    <row r="52446" spans="2:11" ht="12" hidden="1" customHeight="1" x14ac:dyDescent="0.2">
      <c r="B52446" s="88"/>
      <c r="C52446" s="88"/>
      <c r="D52446" s="88"/>
      <c r="E52446" s="88"/>
      <c r="F52446" s="88"/>
      <c r="G52446" s="88"/>
      <c r="H52446" s="88"/>
      <c r="I52446" s="88"/>
      <c r="J52446" s="88"/>
      <c r="K52446" s="88"/>
    </row>
    <row r="52447" spans="2:11" ht="12" hidden="1" customHeight="1" x14ac:dyDescent="0.2">
      <c r="B52447" s="88"/>
      <c r="C52447" s="88"/>
      <c r="D52447" s="88"/>
      <c r="E52447" s="88"/>
      <c r="F52447" s="88"/>
      <c r="G52447" s="88"/>
      <c r="H52447" s="88"/>
      <c r="I52447" s="88"/>
      <c r="J52447" s="88"/>
      <c r="K52447" s="88"/>
    </row>
    <row r="52448" spans="2:11" ht="12" hidden="1" customHeight="1" x14ac:dyDescent="0.2">
      <c r="B52448" s="88"/>
      <c r="C52448" s="88"/>
      <c r="D52448" s="88"/>
      <c r="E52448" s="88"/>
      <c r="F52448" s="88"/>
      <c r="G52448" s="88"/>
      <c r="H52448" s="88"/>
      <c r="I52448" s="88"/>
      <c r="J52448" s="88"/>
      <c r="K52448" s="88"/>
    </row>
    <row r="52449" spans="2:11" ht="12" hidden="1" customHeight="1" x14ac:dyDescent="0.2">
      <c r="B52449" s="88"/>
      <c r="C52449" s="88"/>
      <c r="D52449" s="88"/>
      <c r="E52449" s="88"/>
      <c r="F52449" s="88"/>
      <c r="G52449" s="88"/>
      <c r="H52449" s="88"/>
      <c r="I52449" s="88"/>
      <c r="J52449" s="88"/>
      <c r="K52449" s="88"/>
    </row>
    <row r="52450" spans="2:11" ht="12" hidden="1" customHeight="1" x14ac:dyDescent="0.2">
      <c r="B52450" s="88"/>
      <c r="C52450" s="88"/>
      <c r="D52450" s="88"/>
      <c r="E52450" s="88"/>
      <c r="F52450" s="88"/>
      <c r="G52450" s="88"/>
      <c r="H52450" s="88"/>
      <c r="I52450" s="88"/>
      <c r="J52450" s="88"/>
      <c r="K52450" s="88"/>
    </row>
    <row r="52451" spans="2:11" ht="12" hidden="1" customHeight="1" x14ac:dyDescent="0.2">
      <c r="B52451" s="88"/>
      <c r="C52451" s="88"/>
      <c r="D52451" s="88"/>
      <c r="E52451" s="88"/>
      <c r="F52451" s="88"/>
      <c r="G52451" s="88"/>
      <c r="H52451" s="88"/>
      <c r="I52451" s="88"/>
      <c r="J52451" s="88"/>
      <c r="K52451" s="88"/>
    </row>
    <row r="52452" spans="2:11" ht="12" hidden="1" customHeight="1" x14ac:dyDescent="0.2">
      <c r="B52452" s="88"/>
      <c r="C52452" s="88"/>
      <c r="D52452" s="88"/>
      <c r="E52452" s="88"/>
      <c r="F52452" s="88"/>
      <c r="G52452" s="88"/>
      <c r="H52452" s="88"/>
      <c r="I52452" s="88"/>
      <c r="J52452" s="88"/>
      <c r="K52452" s="88"/>
    </row>
    <row r="52453" spans="2:11" ht="12" hidden="1" customHeight="1" x14ac:dyDescent="0.2">
      <c r="B52453" s="88"/>
      <c r="C52453" s="88"/>
      <c r="D52453" s="88"/>
      <c r="E52453" s="88"/>
      <c r="F52453" s="88"/>
      <c r="G52453" s="88"/>
      <c r="H52453" s="88"/>
      <c r="I52453" s="88"/>
      <c r="J52453" s="88"/>
      <c r="K52453" s="88"/>
    </row>
    <row r="52454" spans="2:11" ht="12" hidden="1" customHeight="1" x14ac:dyDescent="0.2">
      <c r="B52454" s="88"/>
      <c r="C52454" s="88"/>
      <c r="D52454" s="88"/>
      <c r="E52454" s="88"/>
      <c r="F52454" s="88"/>
      <c r="G52454" s="88"/>
      <c r="H52454" s="88"/>
      <c r="I52454" s="88"/>
      <c r="J52454" s="88"/>
      <c r="K52454" s="88"/>
    </row>
    <row r="52455" spans="2:11" ht="12" hidden="1" customHeight="1" x14ac:dyDescent="0.2">
      <c r="B52455" s="88"/>
      <c r="C52455" s="88"/>
      <c r="D52455" s="88"/>
      <c r="E52455" s="88"/>
      <c r="F52455" s="88"/>
      <c r="G52455" s="88"/>
      <c r="H52455" s="88"/>
      <c r="I52455" s="88"/>
      <c r="J52455" s="88"/>
      <c r="K52455" s="88"/>
    </row>
    <row r="52456" spans="2:11" ht="12" hidden="1" customHeight="1" x14ac:dyDescent="0.2">
      <c r="B52456" s="88"/>
      <c r="C52456" s="88"/>
      <c r="D52456" s="88"/>
      <c r="E52456" s="88"/>
      <c r="F52456" s="88"/>
      <c r="G52456" s="88"/>
      <c r="H52456" s="88"/>
      <c r="I52456" s="88"/>
      <c r="J52456" s="88"/>
      <c r="K52456" s="88"/>
    </row>
    <row r="52457" spans="2:11" ht="12" hidden="1" customHeight="1" x14ac:dyDescent="0.2">
      <c r="B52457" s="88"/>
      <c r="C52457" s="88"/>
      <c r="D52457" s="88"/>
      <c r="E52457" s="88"/>
      <c r="F52457" s="88"/>
      <c r="G52457" s="88"/>
      <c r="H52457" s="88"/>
      <c r="I52457" s="88"/>
      <c r="J52457" s="88"/>
      <c r="K52457" s="88"/>
    </row>
    <row r="52458" spans="2:11" ht="12" hidden="1" customHeight="1" x14ac:dyDescent="0.2">
      <c r="B52458" s="88"/>
      <c r="C52458" s="88"/>
      <c r="D52458" s="88"/>
      <c r="E52458" s="88"/>
      <c r="F52458" s="88"/>
      <c r="G52458" s="88"/>
      <c r="H52458" s="88"/>
      <c r="I52458" s="88"/>
      <c r="J52458" s="88"/>
      <c r="K52458" s="88"/>
    </row>
    <row r="52459" spans="2:11" ht="12" hidden="1" customHeight="1" x14ac:dyDescent="0.2">
      <c r="B52459" s="88"/>
      <c r="C52459" s="88"/>
      <c r="D52459" s="88"/>
      <c r="E52459" s="88"/>
      <c r="F52459" s="88"/>
      <c r="G52459" s="88"/>
      <c r="H52459" s="88"/>
      <c r="I52459" s="88"/>
      <c r="J52459" s="88"/>
      <c r="K52459" s="88"/>
    </row>
    <row r="52460" spans="2:11" ht="12" hidden="1" customHeight="1" x14ac:dyDescent="0.2">
      <c r="B52460" s="88"/>
      <c r="C52460" s="88"/>
      <c r="D52460" s="88"/>
      <c r="E52460" s="88"/>
      <c r="F52460" s="88"/>
      <c r="G52460" s="88"/>
      <c r="H52460" s="88"/>
      <c r="I52460" s="88"/>
      <c r="J52460" s="88"/>
      <c r="K52460" s="88"/>
    </row>
    <row r="52461" spans="2:11" ht="12" hidden="1" customHeight="1" x14ac:dyDescent="0.2">
      <c r="B52461" s="88"/>
      <c r="C52461" s="88"/>
      <c r="D52461" s="88"/>
      <c r="E52461" s="88"/>
      <c r="F52461" s="88"/>
      <c r="G52461" s="88"/>
      <c r="H52461" s="88"/>
      <c r="I52461" s="88"/>
      <c r="J52461" s="88"/>
      <c r="K52461" s="88"/>
    </row>
    <row r="52462" spans="2:11" ht="12" hidden="1" customHeight="1" x14ac:dyDescent="0.2">
      <c r="B52462" s="88"/>
      <c r="C52462" s="88"/>
      <c r="D52462" s="88"/>
      <c r="E52462" s="88"/>
      <c r="F52462" s="88"/>
      <c r="G52462" s="88"/>
      <c r="H52462" s="88"/>
      <c r="I52462" s="88"/>
      <c r="J52462" s="88"/>
      <c r="K52462" s="88"/>
    </row>
    <row r="52463" spans="2:11" ht="12" hidden="1" customHeight="1" x14ac:dyDescent="0.2">
      <c r="B52463" s="88"/>
      <c r="C52463" s="88"/>
      <c r="D52463" s="88"/>
      <c r="E52463" s="88"/>
      <c r="F52463" s="88"/>
      <c r="G52463" s="88"/>
      <c r="H52463" s="88"/>
      <c r="I52463" s="88"/>
      <c r="J52463" s="88"/>
      <c r="K52463" s="88"/>
    </row>
    <row r="52464" spans="2:11" ht="12" hidden="1" customHeight="1" x14ac:dyDescent="0.2">
      <c r="B52464" s="88"/>
      <c r="C52464" s="88"/>
      <c r="D52464" s="88"/>
      <c r="E52464" s="88"/>
      <c r="F52464" s="88"/>
      <c r="G52464" s="88"/>
      <c r="H52464" s="88"/>
      <c r="I52464" s="88"/>
      <c r="J52464" s="88"/>
      <c r="K52464" s="88"/>
    </row>
    <row r="52465" spans="2:11" ht="12" hidden="1" customHeight="1" x14ac:dyDescent="0.2">
      <c r="B52465" s="88"/>
      <c r="C52465" s="88"/>
      <c r="D52465" s="88"/>
      <c r="E52465" s="88"/>
      <c r="F52465" s="88"/>
      <c r="G52465" s="88"/>
      <c r="H52465" s="88"/>
      <c r="I52465" s="88"/>
      <c r="J52465" s="88"/>
      <c r="K52465" s="88"/>
    </row>
    <row r="52466" spans="2:11" ht="12" hidden="1" customHeight="1" x14ac:dyDescent="0.2">
      <c r="B52466" s="88"/>
      <c r="C52466" s="88"/>
      <c r="D52466" s="88"/>
      <c r="E52466" s="88"/>
      <c r="F52466" s="88"/>
      <c r="G52466" s="88"/>
      <c r="H52466" s="88"/>
      <c r="I52466" s="88"/>
      <c r="J52466" s="88"/>
      <c r="K52466" s="88"/>
    </row>
    <row r="52467" spans="2:11" ht="12" hidden="1" customHeight="1" x14ac:dyDescent="0.2">
      <c r="B52467" s="88"/>
      <c r="C52467" s="88"/>
      <c r="D52467" s="88"/>
      <c r="E52467" s="88"/>
      <c r="F52467" s="88"/>
      <c r="G52467" s="88"/>
      <c r="H52467" s="88"/>
      <c r="I52467" s="88"/>
      <c r="J52467" s="88"/>
      <c r="K52467" s="88"/>
    </row>
    <row r="52468" spans="2:11" ht="12" hidden="1" customHeight="1" x14ac:dyDescent="0.2">
      <c r="B52468" s="88"/>
      <c r="C52468" s="88"/>
      <c r="D52468" s="88"/>
      <c r="E52468" s="88"/>
      <c r="F52468" s="88"/>
      <c r="G52468" s="88"/>
      <c r="H52468" s="88"/>
      <c r="I52468" s="88"/>
      <c r="J52468" s="88"/>
      <c r="K52468" s="88"/>
    </row>
    <row r="52469" spans="2:11" ht="12" hidden="1" customHeight="1" x14ac:dyDescent="0.2">
      <c r="B52469" s="88"/>
      <c r="C52469" s="88"/>
      <c r="D52469" s="88"/>
      <c r="E52469" s="88"/>
      <c r="F52469" s="88"/>
      <c r="G52469" s="88"/>
      <c r="H52469" s="88"/>
      <c r="I52469" s="88"/>
      <c r="J52469" s="88"/>
      <c r="K52469" s="88"/>
    </row>
    <row r="52470" spans="2:11" ht="12" hidden="1" customHeight="1" x14ac:dyDescent="0.2">
      <c r="B52470" s="88"/>
      <c r="C52470" s="88"/>
      <c r="D52470" s="88"/>
      <c r="E52470" s="88"/>
      <c r="F52470" s="88"/>
      <c r="G52470" s="88"/>
      <c r="H52470" s="88"/>
      <c r="I52470" s="88"/>
      <c r="J52470" s="88"/>
      <c r="K52470" s="88"/>
    </row>
    <row r="52471" spans="2:11" ht="12" hidden="1" customHeight="1" x14ac:dyDescent="0.2">
      <c r="B52471" s="88"/>
      <c r="C52471" s="88"/>
      <c r="D52471" s="88"/>
      <c r="E52471" s="88"/>
      <c r="F52471" s="88"/>
      <c r="G52471" s="88"/>
      <c r="H52471" s="88"/>
      <c r="I52471" s="88"/>
      <c r="J52471" s="88"/>
      <c r="K52471" s="88"/>
    </row>
    <row r="52472" spans="2:11" ht="12" hidden="1" customHeight="1" x14ac:dyDescent="0.2">
      <c r="B52472" s="88"/>
      <c r="C52472" s="88"/>
      <c r="D52472" s="88"/>
      <c r="E52472" s="88"/>
      <c r="F52472" s="88"/>
      <c r="G52472" s="88"/>
      <c r="H52472" s="88"/>
      <c r="I52472" s="88"/>
      <c r="J52472" s="88"/>
      <c r="K52472" s="88"/>
    </row>
    <row r="52473" spans="2:11" ht="12" hidden="1" customHeight="1" x14ac:dyDescent="0.2">
      <c r="B52473" s="88"/>
      <c r="C52473" s="88"/>
      <c r="D52473" s="88"/>
      <c r="E52473" s="88"/>
      <c r="F52473" s="88"/>
      <c r="G52473" s="88"/>
      <c r="H52473" s="88"/>
      <c r="I52473" s="88"/>
      <c r="J52473" s="88"/>
      <c r="K52473" s="88"/>
    </row>
    <row r="52474" spans="2:11" ht="12" hidden="1" customHeight="1" x14ac:dyDescent="0.2">
      <c r="B52474" s="88"/>
      <c r="C52474" s="88"/>
      <c r="D52474" s="88"/>
      <c r="E52474" s="88"/>
      <c r="F52474" s="88"/>
      <c r="G52474" s="88"/>
      <c r="H52474" s="88"/>
      <c r="I52474" s="88"/>
      <c r="J52474" s="88"/>
      <c r="K52474" s="88"/>
    </row>
    <row r="52475" spans="2:11" ht="12" hidden="1" customHeight="1" x14ac:dyDescent="0.2">
      <c r="B52475" s="88"/>
      <c r="C52475" s="88"/>
      <c r="D52475" s="88"/>
      <c r="E52475" s="88"/>
      <c r="F52475" s="88"/>
      <c r="G52475" s="88"/>
      <c r="H52475" s="88"/>
      <c r="I52475" s="88"/>
      <c r="J52475" s="88"/>
      <c r="K52475" s="88"/>
    </row>
    <row r="52476" spans="2:11" ht="12" hidden="1" customHeight="1" x14ac:dyDescent="0.2">
      <c r="B52476" s="88"/>
      <c r="C52476" s="88"/>
      <c r="D52476" s="88"/>
      <c r="E52476" s="88"/>
      <c r="F52476" s="88"/>
      <c r="G52476" s="88"/>
      <c r="H52476" s="88"/>
      <c r="I52476" s="88"/>
      <c r="J52476" s="88"/>
      <c r="K52476" s="88"/>
    </row>
    <row r="52477" spans="2:11" ht="12" hidden="1" customHeight="1" x14ac:dyDescent="0.2">
      <c r="B52477" s="88"/>
      <c r="C52477" s="88"/>
      <c r="D52477" s="88"/>
      <c r="E52477" s="88"/>
      <c r="F52477" s="88"/>
      <c r="G52477" s="88"/>
      <c r="H52477" s="88"/>
      <c r="I52477" s="88"/>
      <c r="J52477" s="88"/>
      <c r="K52477" s="88"/>
    </row>
    <row r="52478" spans="2:11" ht="12" hidden="1" customHeight="1" x14ac:dyDescent="0.2">
      <c r="B52478" s="88"/>
      <c r="C52478" s="88"/>
      <c r="D52478" s="88"/>
      <c r="E52478" s="88"/>
      <c r="F52478" s="88"/>
      <c r="G52478" s="88"/>
      <c r="H52478" s="88"/>
      <c r="I52478" s="88"/>
      <c r="J52478" s="88"/>
      <c r="K52478" s="88"/>
    </row>
    <row r="52479" spans="2:11" ht="12" hidden="1" customHeight="1" x14ac:dyDescent="0.2">
      <c r="B52479" s="88"/>
      <c r="C52479" s="88"/>
      <c r="D52479" s="88"/>
      <c r="E52479" s="88"/>
      <c r="F52479" s="88"/>
      <c r="G52479" s="88"/>
      <c r="H52479" s="88"/>
      <c r="I52479" s="88"/>
      <c r="J52479" s="88"/>
      <c r="K52479" s="88"/>
    </row>
    <row r="52480" spans="2:11" ht="12" hidden="1" customHeight="1" x14ac:dyDescent="0.2">
      <c r="B52480" s="88"/>
      <c r="C52480" s="88"/>
      <c r="D52480" s="88"/>
      <c r="E52480" s="88"/>
      <c r="F52480" s="88"/>
      <c r="G52480" s="88"/>
      <c r="H52480" s="88"/>
      <c r="I52480" s="88"/>
      <c r="J52480" s="88"/>
      <c r="K52480" s="88"/>
    </row>
    <row r="52481" spans="2:11" ht="12" hidden="1" customHeight="1" x14ac:dyDescent="0.2">
      <c r="B52481" s="88"/>
      <c r="C52481" s="88"/>
      <c r="D52481" s="88"/>
      <c r="E52481" s="88"/>
      <c r="F52481" s="88"/>
      <c r="G52481" s="88"/>
      <c r="H52481" s="88"/>
      <c r="I52481" s="88"/>
      <c r="J52481" s="88"/>
      <c r="K52481" s="88"/>
    </row>
    <row r="52482" spans="2:11" ht="12" hidden="1" customHeight="1" x14ac:dyDescent="0.2">
      <c r="B52482" s="88"/>
      <c r="C52482" s="88"/>
      <c r="D52482" s="88"/>
      <c r="E52482" s="88"/>
      <c r="F52482" s="88"/>
      <c r="G52482" s="88"/>
      <c r="H52482" s="88"/>
      <c r="I52482" s="88"/>
      <c r="J52482" s="88"/>
      <c r="K52482" s="88"/>
    </row>
    <row r="52483" spans="2:11" ht="12" hidden="1" customHeight="1" x14ac:dyDescent="0.2">
      <c r="B52483" s="88"/>
      <c r="C52483" s="88"/>
      <c r="D52483" s="88"/>
      <c r="E52483" s="88"/>
      <c r="F52483" s="88"/>
      <c r="G52483" s="88"/>
      <c r="H52483" s="88"/>
      <c r="I52483" s="88"/>
      <c r="J52483" s="88"/>
      <c r="K52483" s="88"/>
    </row>
    <row r="52484" spans="2:11" ht="12" hidden="1" customHeight="1" x14ac:dyDescent="0.2">
      <c r="B52484" s="88"/>
      <c r="C52484" s="88"/>
      <c r="D52484" s="88"/>
      <c r="E52484" s="88"/>
      <c r="F52484" s="88"/>
      <c r="G52484" s="88"/>
      <c r="H52484" s="88"/>
      <c r="I52484" s="88"/>
      <c r="J52484" s="88"/>
      <c r="K52484" s="88"/>
    </row>
    <row r="52485" spans="2:11" ht="12" hidden="1" customHeight="1" x14ac:dyDescent="0.2">
      <c r="B52485" s="88"/>
      <c r="C52485" s="88"/>
      <c r="D52485" s="88"/>
      <c r="E52485" s="88"/>
      <c r="F52485" s="88"/>
      <c r="G52485" s="88"/>
      <c r="H52485" s="88"/>
      <c r="I52485" s="88"/>
      <c r="J52485" s="88"/>
      <c r="K52485" s="88"/>
    </row>
    <row r="52486" spans="2:11" ht="12" hidden="1" customHeight="1" x14ac:dyDescent="0.2">
      <c r="B52486" s="88"/>
      <c r="C52486" s="88"/>
      <c r="D52486" s="88"/>
      <c r="E52486" s="88"/>
      <c r="F52486" s="88"/>
      <c r="G52486" s="88"/>
      <c r="H52486" s="88"/>
      <c r="I52486" s="88"/>
      <c r="J52486" s="88"/>
      <c r="K52486" s="88"/>
    </row>
    <row r="52487" spans="2:11" ht="12" hidden="1" customHeight="1" x14ac:dyDescent="0.2">
      <c r="B52487" s="88"/>
      <c r="C52487" s="88"/>
      <c r="D52487" s="88"/>
      <c r="E52487" s="88"/>
      <c r="F52487" s="88"/>
      <c r="G52487" s="88"/>
      <c r="H52487" s="88"/>
      <c r="I52487" s="88"/>
      <c r="J52487" s="88"/>
      <c r="K52487" s="88"/>
    </row>
    <row r="52488" spans="2:11" ht="12" hidden="1" customHeight="1" x14ac:dyDescent="0.2">
      <c r="B52488" s="88"/>
      <c r="C52488" s="88"/>
      <c r="D52488" s="88"/>
      <c r="E52488" s="88"/>
      <c r="F52488" s="88"/>
      <c r="G52488" s="88"/>
      <c r="H52488" s="88"/>
      <c r="I52488" s="88"/>
      <c r="J52488" s="88"/>
      <c r="K52488" s="88"/>
    </row>
    <row r="52489" spans="2:11" ht="12" hidden="1" customHeight="1" x14ac:dyDescent="0.2">
      <c r="B52489" s="88"/>
      <c r="C52489" s="88"/>
      <c r="D52489" s="88"/>
      <c r="E52489" s="88"/>
      <c r="F52489" s="88"/>
      <c r="G52489" s="88"/>
      <c r="H52489" s="88"/>
      <c r="I52489" s="88"/>
      <c r="J52489" s="88"/>
      <c r="K52489" s="88"/>
    </row>
    <row r="52490" spans="2:11" ht="12" hidden="1" customHeight="1" x14ac:dyDescent="0.2">
      <c r="B52490" s="88"/>
      <c r="C52490" s="88"/>
      <c r="D52490" s="88"/>
      <c r="E52490" s="88"/>
      <c r="F52490" s="88"/>
      <c r="G52490" s="88"/>
      <c r="H52490" s="88"/>
      <c r="I52490" s="88"/>
      <c r="J52490" s="88"/>
      <c r="K52490" s="88"/>
    </row>
    <row r="52491" spans="2:11" ht="12" hidden="1" customHeight="1" x14ac:dyDescent="0.2">
      <c r="B52491" s="88"/>
      <c r="C52491" s="88"/>
      <c r="D52491" s="88"/>
      <c r="E52491" s="88"/>
      <c r="F52491" s="88"/>
      <c r="G52491" s="88"/>
      <c r="H52491" s="88"/>
      <c r="I52491" s="88"/>
      <c r="J52491" s="88"/>
      <c r="K52491" s="88"/>
    </row>
    <row r="52492" spans="2:11" ht="12" hidden="1" customHeight="1" x14ac:dyDescent="0.2">
      <c r="B52492" s="88"/>
      <c r="C52492" s="88"/>
      <c r="D52492" s="88"/>
      <c r="E52492" s="88"/>
      <c r="F52492" s="88"/>
      <c r="G52492" s="88"/>
      <c r="H52492" s="88"/>
      <c r="I52492" s="88"/>
      <c r="J52492" s="88"/>
      <c r="K52492" s="88"/>
    </row>
    <row r="52493" spans="2:11" ht="12" hidden="1" customHeight="1" x14ac:dyDescent="0.2">
      <c r="B52493" s="88"/>
      <c r="C52493" s="88"/>
      <c r="D52493" s="88"/>
      <c r="E52493" s="88"/>
      <c r="F52493" s="88"/>
      <c r="G52493" s="88"/>
      <c r="H52493" s="88"/>
      <c r="I52493" s="88"/>
      <c r="J52493" s="88"/>
      <c r="K52493" s="88"/>
    </row>
    <row r="52494" spans="2:11" ht="12" hidden="1" customHeight="1" x14ac:dyDescent="0.2">
      <c r="B52494" s="88"/>
      <c r="C52494" s="88"/>
      <c r="D52494" s="88"/>
      <c r="E52494" s="88"/>
      <c r="F52494" s="88"/>
      <c r="G52494" s="88"/>
      <c r="H52494" s="88"/>
      <c r="I52494" s="88"/>
      <c r="J52494" s="88"/>
      <c r="K52494" s="88"/>
    </row>
    <row r="52495" spans="2:11" ht="12" hidden="1" customHeight="1" x14ac:dyDescent="0.2">
      <c r="B52495" s="88"/>
      <c r="C52495" s="88"/>
      <c r="D52495" s="88"/>
      <c r="E52495" s="88"/>
      <c r="F52495" s="88"/>
      <c r="G52495" s="88"/>
      <c r="H52495" s="88"/>
      <c r="I52495" s="88"/>
      <c r="J52495" s="88"/>
      <c r="K52495" s="88"/>
    </row>
    <row r="52496" spans="2:11" ht="12" hidden="1" customHeight="1" x14ac:dyDescent="0.2">
      <c r="B52496" s="88"/>
      <c r="C52496" s="88"/>
      <c r="D52496" s="88"/>
      <c r="E52496" s="88"/>
      <c r="F52496" s="88"/>
      <c r="G52496" s="88"/>
      <c r="H52496" s="88"/>
      <c r="I52496" s="88"/>
      <c r="J52496" s="88"/>
      <c r="K52496" s="88"/>
    </row>
    <row r="52497" spans="2:11" ht="12" hidden="1" customHeight="1" x14ac:dyDescent="0.2">
      <c r="B52497" s="88"/>
      <c r="C52497" s="88"/>
      <c r="D52497" s="88"/>
      <c r="E52497" s="88"/>
      <c r="F52497" s="88"/>
      <c r="G52497" s="88"/>
      <c r="H52497" s="88"/>
      <c r="I52497" s="88"/>
      <c r="J52497" s="88"/>
      <c r="K52497" s="88"/>
    </row>
    <row r="52498" spans="2:11" ht="12" hidden="1" customHeight="1" x14ac:dyDescent="0.2">
      <c r="B52498" s="88"/>
      <c r="C52498" s="88"/>
      <c r="D52498" s="88"/>
      <c r="E52498" s="88"/>
      <c r="F52498" s="88"/>
      <c r="G52498" s="88"/>
      <c r="H52498" s="88"/>
      <c r="I52498" s="88"/>
      <c r="J52498" s="88"/>
      <c r="K52498" s="88"/>
    </row>
    <row r="52499" spans="2:11" ht="12" hidden="1" customHeight="1" x14ac:dyDescent="0.2">
      <c r="B52499" s="88"/>
      <c r="C52499" s="88"/>
      <c r="D52499" s="88"/>
      <c r="E52499" s="88"/>
      <c r="F52499" s="88"/>
      <c r="G52499" s="88"/>
      <c r="H52499" s="88"/>
      <c r="I52499" s="88"/>
      <c r="J52499" s="88"/>
      <c r="K52499" s="88"/>
    </row>
    <row r="52500" spans="2:11" ht="12" hidden="1" customHeight="1" x14ac:dyDescent="0.2">
      <c r="B52500" s="88"/>
      <c r="C52500" s="88"/>
      <c r="D52500" s="88"/>
      <c r="E52500" s="88"/>
      <c r="F52500" s="88"/>
      <c r="G52500" s="88"/>
      <c r="H52500" s="88"/>
      <c r="I52500" s="88"/>
      <c r="J52500" s="88"/>
      <c r="K52500" s="88"/>
    </row>
    <row r="52501" spans="2:11" ht="12" hidden="1" customHeight="1" x14ac:dyDescent="0.2">
      <c r="B52501" s="88"/>
      <c r="C52501" s="88"/>
      <c r="D52501" s="88"/>
      <c r="E52501" s="88"/>
      <c r="F52501" s="88"/>
      <c r="G52501" s="88"/>
      <c r="H52501" s="88"/>
      <c r="I52501" s="88"/>
      <c r="J52501" s="88"/>
      <c r="K52501" s="88"/>
    </row>
    <row r="52502" spans="2:11" ht="12" hidden="1" customHeight="1" x14ac:dyDescent="0.2">
      <c r="B52502" s="88"/>
      <c r="C52502" s="88"/>
      <c r="D52502" s="88"/>
      <c r="E52502" s="88"/>
      <c r="F52502" s="88"/>
      <c r="G52502" s="88"/>
      <c r="H52502" s="88"/>
      <c r="I52502" s="88"/>
      <c r="J52502" s="88"/>
      <c r="K52502" s="88"/>
    </row>
    <row r="52503" spans="2:11" ht="12" hidden="1" customHeight="1" x14ac:dyDescent="0.2">
      <c r="B52503" s="88"/>
      <c r="C52503" s="88"/>
      <c r="D52503" s="88"/>
      <c r="E52503" s="88"/>
      <c r="F52503" s="88"/>
      <c r="G52503" s="88"/>
      <c r="H52503" s="88"/>
      <c r="I52503" s="88"/>
      <c r="J52503" s="88"/>
      <c r="K52503" s="88"/>
    </row>
    <row r="52504" spans="2:11" ht="12" hidden="1" customHeight="1" x14ac:dyDescent="0.2">
      <c r="B52504" s="88"/>
      <c r="C52504" s="88"/>
      <c r="D52504" s="88"/>
      <c r="E52504" s="88"/>
      <c r="F52504" s="88"/>
      <c r="G52504" s="88"/>
      <c r="H52504" s="88"/>
      <c r="I52504" s="88"/>
      <c r="J52504" s="88"/>
      <c r="K52504" s="88"/>
    </row>
    <row r="52505" spans="2:11" ht="12" hidden="1" customHeight="1" x14ac:dyDescent="0.2">
      <c r="B52505" s="88"/>
      <c r="C52505" s="88"/>
      <c r="D52505" s="88"/>
      <c r="E52505" s="88"/>
      <c r="F52505" s="88"/>
      <c r="G52505" s="88"/>
      <c r="H52505" s="88"/>
      <c r="I52505" s="88"/>
      <c r="J52505" s="88"/>
      <c r="K52505" s="88"/>
    </row>
    <row r="52506" spans="2:11" ht="12" hidden="1" customHeight="1" x14ac:dyDescent="0.2">
      <c r="B52506" s="88"/>
      <c r="C52506" s="88"/>
      <c r="D52506" s="88"/>
      <c r="E52506" s="88"/>
      <c r="F52506" s="88"/>
      <c r="G52506" s="88"/>
      <c r="H52506" s="88"/>
      <c r="I52506" s="88"/>
      <c r="J52506" s="88"/>
      <c r="K52506" s="88"/>
    </row>
    <row r="52507" spans="2:11" ht="12" hidden="1" customHeight="1" x14ac:dyDescent="0.2">
      <c r="B52507" s="88"/>
      <c r="C52507" s="88"/>
      <c r="D52507" s="88"/>
      <c r="E52507" s="88"/>
      <c r="F52507" s="88"/>
      <c r="G52507" s="88"/>
      <c r="H52507" s="88"/>
      <c r="I52507" s="88"/>
      <c r="J52507" s="88"/>
      <c r="K52507" s="88"/>
    </row>
    <row r="52508" spans="2:11" ht="12" hidden="1" customHeight="1" x14ac:dyDescent="0.2">
      <c r="B52508" s="88"/>
      <c r="C52508" s="88"/>
      <c r="D52508" s="88"/>
      <c r="E52508" s="88"/>
      <c r="F52508" s="88"/>
      <c r="G52508" s="88"/>
      <c r="H52508" s="88"/>
      <c r="I52508" s="88"/>
      <c r="J52508" s="88"/>
      <c r="K52508" s="88"/>
    </row>
    <row r="52509" spans="2:11" ht="12" hidden="1" customHeight="1" x14ac:dyDescent="0.2">
      <c r="B52509" s="88"/>
      <c r="C52509" s="88"/>
      <c r="D52509" s="88"/>
      <c r="E52509" s="88"/>
      <c r="F52509" s="88"/>
      <c r="G52509" s="88"/>
      <c r="H52509" s="88"/>
      <c r="I52509" s="88"/>
      <c r="J52509" s="88"/>
      <c r="K52509" s="88"/>
    </row>
    <row r="52510" spans="2:11" ht="12" hidden="1" customHeight="1" x14ac:dyDescent="0.2">
      <c r="B52510" s="88"/>
      <c r="C52510" s="88"/>
      <c r="D52510" s="88"/>
      <c r="E52510" s="88"/>
      <c r="F52510" s="88"/>
      <c r="G52510" s="88"/>
      <c r="H52510" s="88"/>
      <c r="I52510" s="88"/>
      <c r="J52510" s="88"/>
      <c r="K52510" s="88"/>
    </row>
    <row r="52511" spans="2:11" ht="12" hidden="1" customHeight="1" x14ac:dyDescent="0.2">
      <c r="B52511" s="88"/>
      <c r="C52511" s="88"/>
      <c r="D52511" s="88"/>
      <c r="E52511" s="88"/>
      <c r="F52511" s="88"/>
      <c r="G52511" s="88"/>
      <c r="H52511" s="88"/>
      <c r="I52511" s="88"/>
      <c r="J52511" s="88"/>
      <c r="K52511" s="88"/>
    </row>
    <row r="52512" spans="2:11" ht="12" hidden="1" customHeight="1" x14ac:dyDescent="0.2">
      <c r="B52512" s="88"/>
      <c r="C52512" s="88"/>
      <c r="D52512" s="88"/>
      <c r="E52512" s="88"/>
      <c r="F52512" s="88"/>
      <c r="G52512" s="88"/>
      <c r="H52512" s="88"/>
      <c r="I52512" s="88"/>
      <c r="J52512" s="88"/>
      <c r="K52512" s="88"/>
    </row>
    <row r="52513" spans="2:11" ht="12" hidden="1" customHeight="1" x14ac:dyDescent="0.2">
      <c r="B52513" s="88"/>
      <c r="C52513" s="88"/>
      <c r="D52513" s="88"/>
      <c r="E52513" s="88"/>
      <c r="F52513" s="88"/>
      <c r="G52513" s="88"/>
      <c r="H52513" s="88"/>
      <c r="I52513" s="88"/>
      <c r="J52513" s="88"/>
      <c r="K52513" s="88"/>
    </row>
    <row r="52514" spans="2:11" ht="12" hidden="1" customHeight="1" x14ac:dyDescent="0.2">
      <c r="B52514" s="88"/>
      <c r="C52514" s="88"/>
      <c r="D52514" s="88"/>
      <c r="E52514" s="88"/>
      <c r="F52514" s="88"/>
      <c r="G52514" s="88"/>
      <c r="H52514" s="88"/>
      <c r="I52514" s="88"/>
      <c r="J52514" s="88"/>
      <c r="K52514" s="88"/>
    </row>
    <row r="52515" spans="2:11" ht="12" hidden="1" customHeight="1" x14ac:dyDescent="0.2">
      <c r="B52515" s="88"/>
      <c r="C52515" s="88"/>
      <c r="D52515" s="88"/>
      <c r="E52515" s="88"/>
      <c r="F52515" s="88"/>
      <c r="G52515" s="88"/>
      <c r="H52515" s="88"/>
      <c r="I52515" s="88"/>
      <c r="J52515" s="88"/>
      <c r="K52515" s="88"/>
    </row>
    <row r="52516" spans="2:11" ht="12" hidden="1" customHeight="1" x14ac:dyDescent="0.2">
      <c r="B52516" s="88"/>
      <c r="C52516" s="88"/>
      <c r="D52516" s="88"/>
      <c r="E52516" s="88"/>
      <c r="F52516" s="88"/>
      <c r="G52516" s="88"/>
      <c r="H52516" s="88"/>
      <c r="I52516" s="88"/>
      <c r="J52516" s="88"/>
      <c r="K52516" s="88"/>
    </row>
    <row r="52517" spans="2:11" ht="12" hidden="1" customHeight="1" x14ac:dyDescent="0.2">
      <c r="B52517" s="88"/>
      <c r="C52517" s="88"/>
      <c r="D52517" s="88"/>
      <c r="E52517" s="88"/>
      <c r="F52517" s="88"/>
      <c r="G52517" s="88"/>
      <c r="H52517" s="88"/>
      <c r="I52517" s="88"/>
      <c r="J52517" s="88"/>
      <c r="K52517" s="88"/>
    </row>
    <row r="52518" spans="2:11" ht="12" hidden="1" customHeight="1" x14ac:dyDescent="0.2">
      <c r="B52518" s="88"/>
      <c r="C52518" s="88"/>
      <c r="D52518" s="88"/>
      <c r="E52518" s="88"/>
      <c r="F52518" s="88"/>
      <c r="G52518" s="88"/>
      <c r="H52518" s="88"/>
      <c r="I52518" s="88"/>
      <c r="J52518" s="88"/>
      <c r="K52518" s="88"/>
    </row>
    <row r="52519" spans="2:11" ht="12" hidden="1" customHeight="1" x14ac:dyDescent="0.2">
      <c r="B52519" s="88"/>
      <c r="C52519" s="88"/>
      <c r="D52519" s="88"/>
      <c r="E52519" s="88"/>
      <c r="F52519" s="88"/>
      <c r="G52519" s="88"/>
      <c r="H52519" s="88"/>
      <c r="I52519" s="88"/>
      <c r="J52519" s="88"/>
      <c r="K52519" s="88"/>
    </row>
    <row r="52520" spans="2:11" ht="12" hidden="1" customHeight="1" x14ac:dyDescent="0.2">
      <c r="B52520" s="88"/>
      <c r="C52520" s="88"/>
      <c r="D52520" s="88"/>
      <c r="E52520" s="88"/>
      <c r="F52520" s="88"/>
      <c r="G52520" s="88"/>
      <c r="H52520" s="88"/>
      <c r="I52520" s="88"/>
      <c r="J52520" s="88"/>
      <c r="K52520" s="88"/>
    </row>
    <row r="52521" spans="2:11" ht="12" hidden="1" customHeight="1" x14ac:dyDescent="0.2">
      <c r="B52521" s="88"/>
      <c r="C52521" s="88"/>
      <c r="D52521" s="88"/>
      <c r="E52521" s="88"/>
      <c r="F52521" s="88"/>
      <c r="G52521" s="88"/>
      <c r="H52521" s="88"/>
      <c r="I52521" s="88"/>
      <c r="J52521" s="88"/>
      <c r="K52521" s="88"/>
    </row>
    <row r="52522" spans="2:11" ht="12" hidden="1" customHeight="1" x14ac:dyDescent="0.2">
      <c r="B52522" s="88"/>
      <c r="C52522" s="88"/>
      <c r="D52522" s="88"/>
      <c r="E52522" s="88"/>
      <c r="F52522" s="88"/>
      <c r="G52522" s="88"/>
      <c r="H52522" s="88"/>
      <c r="I52522" s="88"/>
      <c r="J52522" s="88"/>
      <c r="K52522" s="88"/>
    </row>
    <row r="52523" spans="2:11" ht="12" hidden="1" customHeight="1" x14ac:dyDescent="0.2">
      <c r="B52523" s="88"/>
      <c r="C52523" s="88"/>
      <c r="D52523" s="88"/>
      <c r="E52523" s="88"/>
      <c r="F52523" s="88"/>
      <c r="G52523" s="88"/>
      <c r="H52523" s="88"/>
      <c r="I52523" s="88"/>
      <c r="J52523" s="88"/>
      <c r="K52523" s="88"/>
    </row>
    <row r="52524" spans="2:11" ht="12" hidden="1" customHeight="1" x14ac:dyDescent="0.2">
      <c r="B52524" s="88"/>
      <c r="C52524" s="88"/>
      <c r="D52524" s="88"/>
      <c r="E52524" s="88"/>
      <c r="F52524" s="88"/>
      <c r="G52524" s="88"/>
      <c r="H52524" s="88"/>
      <c r="I52524" s="88"/>
      <c r="J52524" s="88"/>
      <c r="K52524" s="88"/>
    </row>
    <row r="52525" spans="2:11" ht="12" hidden="1" customHeight="1" x14ac:dyDescent="0.2">
      <c r="B52525" s="88"/>
      <c r="C52525" s="88"/>
      <c r="D52525" s="88"/>
      <c r="E52525" s="88"/>
      <c r="F52525" s="88"/>
      <c r="G52525" s="88"/>
      <c r="H52525" s="88"/>
      <c r="I52525" s="88"/>
      <c r="J52525" s="88"/>
      <c r="K52525" s="88"/>
    </row>
    <row r="52526" spans="2:11" ht="12" hidden="1" customHeight="1" x14ac:dyDescent="0.2">
      <c r="B52526" s="88"/>
      <c r="C52526" s="88"/>
      <c r="D52526" s="88"/>
      <c r="E52526" s="88"/>
      <c r="F52526" s="88"/>
      <c r="G52526" s="88"/>
      <c r="H52526" s="88"/>
      <c r="I52526" s="88"/>
      <c r="J52526" s="88"/>
      <c r="K52526" s="88"/>
    </row>
    <row r="52527" spans="2:11" ht="12" hidden="1" customHeight="1" x14ac:dyDescent="0.2">
      <c r="B52527" s="88"/>
      <c r="C52527" s="88"/>
      <c r="D52527" s="88"/>
      <c r="E52527" s="88"/>
      <c r="F52527" s="88"/>
      <c r="G52527" s="88"/>
      <c r="H52527" s="88"/>
      <c r="I52527" s="88"/>
      <c r="J52527" s="88"/>
      <c r="K52527" s="88"/>
    </row>
    <row r="52528" spans="2:11" ht="12" hidden="1" customHeight="1" x14ac:dyDescent="0.2">
      <c r="B52528" s="88"/>
      <c r="C52528" s="88"/>
      <c r="D52528" s="88"/>
      <c r="E52528" s="88"/>
      <c r="F52528" s="88"/>
      <c r="G52528" s="88"/>
      <c r="H52528" s="88"/>
      <c r="I52528" s="88"/>
      <c r="J52528" s="88"/>
      <c r="K52528" s="88"/>
    </row>
    <row r="52529" spans="2:11" ht="12" hidden="1" customHeight="1" x14ac:dyDescent="0.2">
      <c r="B52529" s="88"/>
      <c r="C52529" s="88"/>
      <c r="D52529" s="88"/>
      <c r="E52529" s="88"/>
      <c r="F52529" s="88"/>
      <c r="G52529" s="88"/>
      <c r="H52529" s="88"/>
      <c r="I52529" s="88"/>
      <c r="J52529" s="88"/>
      <c r="K52529" s="88"/>
    </row>
    <row r="52530" spans="2:11" ht="12" hidden="1" customHeight="1" x14ac:dyDescent="0.2">
      <c r="B52530" s="88"/>
      <c r="C52530" s="88"/>
      <c r="D52530" s="88"/>
      <c r="E52530" s="88"/>
      <c r="F52530" s="88"/>
      <c r="G52530" s="88"/>
      <c r="H52530" s="88"/>
      <c r="I52530" s="88"/>
      <c r="J52530" s="88"/>
      <c r="K52530" s="88"/>
    </row>
    <row r="52531" spans="2:11" ht="12" hidden="1" customHeight="1" x14ac:dyDescent="0.2">
      <c r="B52531" s="88"/>
      <c r="C52531" s="88"/>
      <c r="D52531" s="88"/>
      <c r="E52531" s="88"/>
      <c r="F52531" s="88"/>
      <c r="G52531" s="88"/>
      <c r="H52531" s="88"/>
      <c r="I52531" s="88"/>
      <c r="J52531" s="88"/>
      <c r="K52531" s="88"/>
    </row>
    <row r="52532" spans="2:11" ht="12" hidden="1" customHeight="1" x14ac:dyDescent="0.2">
      <c r="B52532" s="88"/>
      <c r="C52532" s="88"/>
      <c r="D52532" s="88"/>
      <c r="E52532" s="88"/>
      <c r="F52532" s="88"/>
      <c r="G52532" s="88"/>
      <c r="H52532" s="88"/>
      <c r="I52532" s="88"/>
      <c r="J52532" s="88"/>
      <c r="K52532" s="88"/>
    </row>
    <row r="52533" spans="2:11" ht="12" hidden="1" customHeight="1" x14ac:dyDescent="0.2">
      <c r="B52533" s="88"/>
      <c r="C52533" s="88"/>
      <c r="D52533" s="88"/>
      <c r="E52533" s="88"/>
      <c r="F52533" s="88"/>
      <c r="G52533" s="88"/>
      <c r="H52533" s="88"/>
      <c r="I52533" s="88"/>
      <c r="J52533" s="88"/>
      <c r="K52533" s="88"/>
    </row>
    <row r="52534" spans="2:11" ht="12" hidden="1" customHeight="1" x14ac:dyDescent="0.2">
      <c r="B52534" s="88"/>
      <c r="C52534" s="88"/>
      <c r="D52534" s="88"/>
      <c r="E52534" s="88"/>
      <c r="F52534" s="88"/>
      <c r="G52534" s="88"/>
      <c r="H52534" s="88"/>
      <c r="I52534" s="88"/>
      <c r="J52534" s="88"/>
      <c r="K52534" s="88"/>
    </row>
    <row r="52535" spans="2:11" ht="12" hidden="1" customHeight="1" x14ac:dyDescent="0.2">
      <c r="B52535" s="88"/>
      <c r="C52535" s="88"/>
      <c r="D52535" s="88"/>
      <c r="E52535" s="88"/>
      <c r="F52535" s="88"/>
      <c r="G52535" s="88"/>
      <c r="H52535" s="88"/>
      <c r="I52535" s="88"/>
      <c r="J52535" s="88"/>
      <c r="K52535" s="88"/>
    </row>
    <row r="52536" spans="2:11" ht="12" hidden="1" customHeight="1" x14ac:dyDescent="0.2">
      <c r="B52536" s="88"/>
      <c r="C52536" s="88"/>
      <c r="D52536" s="88"/>
      <c r="E52536" s="88"/>
      <c r="F52536" s="88"/>
      <c r="G52536" s="88"/>
      <c r="H52536" s="88"/>
      <c r="I52536" s="88"/>
      <c r="J52536" s="88"/>
      <c r="K52536" s="88"/>
    </row>
    <row r="52537" spans="2:11" ht="12" hidden="1" customHeight="1" x14ac:dyDescent="0.2">
      <c r="B52537" s="88"/>
      <c r="C52537" s="88"/>
      <c r="D52537" s="88"/>
      <c r="E52537" s="88"/>
      <c r="F52537" s="88"/>
      <c r="G52537" s="88"/>
      <c r="H52537" s="88"/>
      <c r="I52537" s="88"/>
      <c r="J52537" s="88"/>
      <c r="K52537" s="88"/>
    </row>
    <row r="52538" spans="2:11" ht="12" hidden="1" customHeight="1" x14ac:dyDescent="0.2">
      <c r="B52538" s="88"/>
      <c r="C52538" s="88"/>
      <c r="D52538" s="88"/>
      <c r="E52538" s="88"/>
      <c r="F52538" s="88"/>
      <c r="G52538" s="88"/>
      <c r="H52538" s="88"/>
      <c r="I52538" s="88"/>
      <c r="J52538" s="88"/>
      <c r="K52538" s="88"/>
    </row>
    <row r="52539" spans="2:11" ht="12" hidden="1" customHeight="1" x14ac:dyDescent="0.2">
      <c r="B52539" s="88"/>
      <c r="C52539" s="88"/>
      <c r="D52539" s="88"/>
      <c r="E52539" s="88"/>
      <c r="F52539" s="88"/>
      <c r="G52539" s="88"/>
      <c r="H52539" s="88"/>
      <c r="I52539" s="88"/>
      <c r="J52539" s="88"/>
      <c r="K52539" s="88"/>
    </row>
    <row r="52540" spans="2:11" ht="12" hidden="1" customHeight="1" x14ac:dyDescent="0.2">
      <c r="B52540" s="88"/>
      <c r="C52540" s="88"/>
      <c r="D52540" s="88"/>
      <c r="E52540" s="88"/>
      <c r="F52540" s="88"/>
      <c r="G52540" s="88"/>
      <c r="H52540" s="88"/>
      <c r="I52540" s="88"/>
      <c r="J52540" s="88"/>
      <c r="K52540" s="88"/>
    </row>
    <row r="52541" spans="2:11" ht="12" hidden="1" customHeight="1" x14ac:dyDescent="0.2">
      <c r="B52541" s="88"/>
      <c r="C52541" s="88"/>
      <c r="D52541" s="88"/>
      <c r="E52541" s="88"/>
      <c r="F52541" s="88"/>
      <c r="G52541" s="88"/>
      <c r="H52541" s="88"/>
      <c r="I52541" s="88"/>
      <c r="J52541" s="88"/>
      <c r="K52541" s="88"/>
    </row>
    <row r="52542" spans="2:11" ht="12" hidden="1" customHeight="1" x14ac:dyDescent="0.2">
      <c r="B52542" s="88"/>
      <c r="C52542" s="88"/>
      <c r="D52542" s="88"/>
      <c r="E52542" s="88"/>
      <c r="F52542" s="88"/>
      <c r="G52542" s="88"/>
      <c r="H52542" s="88"/>
      <c r="I52542" s="88"/>
      <c r="J52542" s="88"/>
      <c r="K52542" s="88"/>
    </row>
    <row r="52543" spans="2:11" ht="12" hidden="1" customHeight="1" x14ac:dyDescent="0.2">
      <c r="B52543" s="88"/>
      <c r="C52543" s="88"/>
      <c r="D52543" s="88"/>
      <c r="E52543" s="88"/>
      <c r="F52543" s="88"/>
      <c r="G52543" s="88"/>
      <c r="H52543" s="88"/>
      <c r="I52543" s="88"/>
      <c r="J52543" s="88"/>
      <c r="K52543" s="88"/>
    </row>
    <row r="52544" spans="2:11" ht="12" hidden="1" customHeight="1" x14ac:dyDescent="0.2">
      <c r="B52544" s="88"/>
      <c r="C52544" s="88"/>
      <c r="D52544" s="88"/>
      <c r="E52544" s="88"/>
      <c r="F52544" s="88"/>
      <c r="G52544" s="88"/>
      <c r="H52544" s="88"/>
      <c r="I52544" s="88"/>
      <c r="J52544" s="88"/>
      <c r="K52544" s="88"/>
    </row>
    <row r="52545" spans="2:11" ht="12" hidden="1" customHeight="1" x14ac:dyDescent="0.2">
      <c r="B52545" s="88"/>
      <c r="C52545" s="88"/>
      <c r="D52545" s="88"/>
      <c r="E52545" s="88"/>
      <c r="F52545" s="88"/>
      <c r="G52545" s="88"/>
      <c r="H52545" s="88"/>
      <c r="I52545" s="88"/>
      <c r="J52545" s="88"/>
      <c r="K52545" s="88"/>
    </row>
    <row r="52546" spans="2:11" ht="12" hidden="1" customHeight="1" x14ac:dyDescent="0.2">
      <c r="B52546" s="88"/>
      <c r="C52546" s="88"/>
      <c r="D52546" s="88"/>
      <c r="E52546" s="88"/>
      <c r="F52546" s="88"/>
      <c r="G52546" s="88"/>
      <c r="H52546" s="88"/>
      <c r="I52546" s="88"/>
      <c r="J52546" s="88"/>
      <c r="K52546" s="88"/>
    </row>
    <row r="52547" spans="2:11" ht="12" hidden="1" customHeight="1" x14ac:dyDescent="0.2">
      <c r="B52547" s="88"/>
      <c r="C52547" s="88"/>
      <c r="D52547" s="88"/>
      <c r="E52547" s="88"/>
      <c r="F52547" s="88"/>
      <c r="G52547" s="88"/>
      <c r="H52547" s="88"/>
      <c r="I52547" s="88"/>
      <c r="J52547" s="88"/>
      <c r="K52547" s="88"/>
    </row>
    <row r="52548" spans="2:11" ht="12" hidden="1" customHeight="1" x14ac:dyDescent="0.2">
      <c r="B52548" s="88"/>
      <c r="C52548" s="88"/>
      <c r="D52548" s="88"/>
      <c r="E52548" s="88"/>
      <c r="F52548" s="88"/>
      <c r="G52548" s="88"/>
      <c r="H52548" s="88"/>
      <c r="I52548" s="88"/>
      <c r="J52548" s="88"/>
      <c r="K52548" s="88"/>
    </row>
    <row r="52549" spans="2:11" ht="12" hidden="1" customHeight="1" x14ac:dyDescent="0.2">
      <c r="B52549" s="88"/>
      <c r="C52549" s="88"/>
      <c r="D52549" s="88"/>
      <c r="E52549" s="88"/>
      <c r="F52549" s="88"/>
      <c r="G52549" s="88"/>
      <c r="H52549" s="88"/>
      <c r="I52549" s="88"/>
      <c r="J52549" s="88"/>
      <c r="K52549" s="88"/>
    </row>
    <row r="52550" spans="2:11" ht="12" hidden="1" customHeight="1" x14ac:dyDescent="0.2">
      <c r="B52550" s="88"/>
      <c r="C52550" s="88"/>
      <c r="D52550" s="88"/>
      <c r="E52550" s="88"/>
      <c r="F52550" s="88"/>
      <c r="G52550" s="88"/>
      <c r="H52550" s="88"/>
      <c r="I52550" s="88"/>
      <c r="J52550" s="88"/>
      <c r="K52550" s="88"/>
    </row>
    <row r="52551" spans="2:11" ht="12" hidden="1" customHeight="1" x14ac:dyDescent="0.2">
      <c r="B52551" s="88"/>
      <c r="C52551" s="88"/>
      <c r="D52551" s="88"/>
      <c r="E52551" s="88"/>
      <c r="F52551" s="88"/>
      <c r="G52551" s="88"/>
      <c r="H52551" s="88"/>
      <c r="I52551" s="88"/>
      <c r="J52551" s="88"/>
      <c r="K52551" s="88"/>
    </row>
    <row r="52552" spans="2:11" ht="12" hidden="1" customHeight="1" x14ac:dyDescent="0.2">
      <c r="B52552" s="88"/>
      <c r="C52552" s="88"/>
      <c r="D52552" s="88"/>
      <c r="E52552" s="88"/>
      <c r="F52552" s="88"/>
      <c r="G52552" s="88"/>
      <c r="H52552" s="88"/>
      <c r="I52552" s="88"/>
      <c r="J52552" s="88"/>
      <c r="K52552" s="88"/>
    </row>
    <row r="52553" spans="2:11" ht="12" hidden="1" customHeight="1" x14ac:dyDescent="0.2">
      <c r="B52553" s="88"/>
      <c r="C52553" s="88"/>
      <c r="D52553" s="88"/>
      <c r="E52553" s="88"/>
      <c r="F52553" s="88"/>
      <c r="G52553" s="88"/>
      <c r="H52553" s="88"/>
      <c r="I52553" s="88"/>
      <c r="J52553" s="88"/>
      <c r="K52553" s="88"/>
    </row>
    <row r="52554" spans="2:11" ht="12" hidden="1" customHeight="1" x14ac:dyDescent="0.2">
      <c r="B52554" s="88"/>
      <c r="C52554" s="88"/>
      <c r="D52554" s="88"/>
      <c r="E52554" s="88"/>
      <c r="F52554" s="88"/>
      <c r="G52554" s="88"/>
      <c r="H52554" s="88"/>
      <c r="I52554" s="88"/>
      <c r="J52554" s="88"/>
      <c r="K52554" s="88"/>
    </row>
    <row r="52555" spans="2:11" ht="12" hidden="1" customHeight="1" x14ac:dyDescent="0.2">
      <c r="B52555" s="88"/>
      <c r="C52555" s="88"/>
      <c r="D52555" s="88"/>
      <c r="E52555" s="88"/>
      <c r="F52555" s="88"/>
      <c r="G52555" s="88"/>
      <c r="H52555" s="88"/>
      <c r="I52555" s="88"/>
      <c r="J52555" s="88"/>
      <c r="K52555" s="88"/>
    </row>
    <row r="52556" spans="2:11" ht="12" hidden="1" customHeight="1" x14ac:dyDescent="0.2">
      <c r="B52556" s="88"/>
      <c r="C52556" s="88"/>
      <c r="D52556" s="88"/>
      <c r="E52556" s="88"/>
      <c r="F52556" s="88"/>
      <c r="G52556" s="88"/>
      <c r="H52556" s="88"/>
      <c r="I52556" s="88"/>
      <c r="J52556" s="88"/>
      <c r="K52556" s="88"/>
    </row>
    <row r="52557" spans="2:11" ht="12" hidden="1" customHeight="1" x14ac:dyDescent="0.2">
      <c r="B52557" s="88"/>
      <c r="C52557" s="88"/>
      <c r="D52557" s="88"/>
      <c r="E52557" s="88"/>
      <c r="F52557" s="88"/>
      <c r="G52557" s="88"/>
      <c r="H52557" s="88"/>
      <c r="I52557" s="88"/>
      <c r="J52557" s="88"/>
      <c r="K52557" s="88"/>
    </row>
    <row r="52558" spans="2:11" ht="12" hidden="1" customHeight="1" x14ac:dyDescent="0.2">
      <c r="B52558" s="88"/>
      <c r="C52558" s="88"/>
      <c r="D52558" s="88"/>
      <c r="E52558" s="88"/>
      <c r="F52558" s="88"/>
      <c r="G52558" s="88"/>
      <c r="H52558" s="88"/>
      <c r="I52558" s="88"/>
      <c r="J52558" s="88"/>
      <c r="K52558" s="88"/>
    </row>
    <row r="52559" spans="2:11" ht="12" hidden="1" customHeight="1" x14ac:dyDescent="0.2">
      <c r="B52559" s="88"/>
      <c r="C52559" s="88"/>
      <c r="D52559" s="88"/>
      <c r="E52559" s="88"/>
      <c r="F52559" s="88"/>
      <c r="G52559" s="88"/>
      <c r="H52559" s="88"/>
      <c r="I52559" s="88"/>
      <c r="J52559" s="88"/>
      <c r="K52559" s="88"/>
    </row>
    <row r="52560" spans="2:11" ht="12" hidden="1" customHeight="1" x14ac:dyDescent="0.2">
      <c r="B52560" s="88"/>
      <c r="C52560" s="88"/>
      <c r="D52560" s="88"/>
      <c r="E52560" s="88"/>
      <c r="F52560" s="88"/>
      <c r="G52560" s="88"/>
      <c r="H52560" s="88"/>
      <c r="I52560" s="88"/>
      <c r="J52560" s="88"/>
      <c r="K52560" s="88"/>
    </row>
    <row r="52561" spans="2:11" ht="12" hidden="1" customHeight="1" x14ac:dyDescent="0.2">
      <c r="B52561" s="88"/>
      <c r="C52561" s="88"/>
      <c r="D52561" s="88"/>
      <c r="E52561" s="88"/>
      <c r="F52561" s="88"/>
      <c r="G52561" s="88"/>
      <c r="H52561" s="88"/>
      <c r="I52561" s="88"/>
      <c r="J52561" s="88"/>
      <c r="K52561" s="88"/>
    </row>
    <row r="52562" spans="2:11" ht="12" hidden="1" customHeight="1" x14ac:dyDescent="0.2">
      <c r="B52562" s="88"/>
      <c r="C52562" s="88"/>
      <c r="D52562" s="88"/>
      <c r="E52562" s="88"/>
      <c r="F52562" s="88"/>
      <c r="G52562" s="88"/>
      <c r="H52562" s="88"/>
      <c r="I52562" s="88"/>
      <c r="J52562" s="88"/>
      <c r="K52562" s="88"/>
    </row>
    <row r="52563" spans="2:11" ht="12" hidden="1" customHeight="1" x14ac:dyDescent="0.2">
      <c r="B52563" s="88"/>
      <c r="C52563" s="88"/>
      <c r="D52563" s="88"/>
      <c r="E52563" s="88"/>
      <c r="F52563" s="88"/>
      <c r="G52563" s="88"/>
      <c r="H52563" s="88"/>
      <c r="I52563" s="88"/>
      <c r="J52563" s="88"/>
      <c r="K52563" s="88"/>
    </row>
    <row r="52564" spans="2:11" ht="12" hidden="1" customHeight="1" x14ac:dyDescent="0.2">
      <c r="B52564" s="88"/>
      <c r="C52564" s="88"/>
      <c r="D52564" s="88"/>
      <c r="E52564" s="88"/>
      <c r="F52564" s="88"/>
      <c r="G52564" s="88"/>
      <c r="H52564" s="88"/>
      <c r="I52564" s="88"/>
      <c r="J52564" s="88"/>
      <c r="K52564" s="88"/>
    </row>
    <row r="52565" spans="2:11" ht="12" hidden="1" customHeight="1" x14ac:dyDescent="0.2">
      <c r="B52565" s="88"/>
      <c r="C52565" s="88"/>
      <c r="D52565" s="88"/>
      <c r="E52565" s="88"/>
      <c r="F52565" s="88"/>
      <c r="G52565" s="88"/>
      <c r="H52565" s="88"/>
      <c r="I52565" s="88"/>
      <c r="J52565" s="88"/>
      <c r="K52565" s="88"/>
    </row>
    <row r="52566" spans="2:11" ht="12" hidden="1" customHeight="1" x14ac:dyDescent="0.2">
      <c r="B52566" s="88"/>
      <c r="C52566" s="88"/>
      <c r="D52566" s="88"/>
      <c r="E52566" s="88"/>
      <c r="F52566" s="88"/>
      <c r="G52566" s="88"/>
      <c r="H52566" s="88"/>
      <c r="I52566" s="88"/>
      <c r="J52566" s="88"/>
      <c r="K52566" s="88"/>
    </row>
    <row r="52567" spans="2:11" ht="12" hidden="1" customHeight="1" x14ac:dyDescent="0.2">
      <c r="B52567" s="88"/>
      <c r="C52567" s="88"/>
      <c r="D52567" s="88"/>
      <c r="E52567" s="88"/>
      <c r="F52567" s="88"/>
      <c r="G52567" s="88"/>
      <c r="H52567" s="88"/>
      <c r="I52567" s="88"/>
      <c r="J52567" s="88"/>
      <c r="K52567" s="88"/>
    </row>
    <row r="52568" spans="2:11" ht="12" hidden="1" customHeight="1" x14ac:dyDescent="0.2">
      <c r="B52568" s="88"/>
      <c r="C52568" s="88"/>
      <c r="D52568" s="88"/>
      <c r="E52568" s="88"/>
      <c r="F52568" s="88"/>
      <c r="G52568" s="88"/>
      <c r="H52568" s="88"/>
      <c r="I52568" s="88"/>
      <c r="J52568" s="88"/>
      <c r="K52568" s="88"/>
    </row>
    <row r="52569" spans="2:11" ht="12" hidden="1" customHeight="1" x14ac:dyDescent="0.2">
      <c r="B52569" s="88"/>
      <c r="C52569" s="88"/>
      <c r="D52569" s="88"/>
      <c r="E52569" s="88"/>
      <c r="F52569" s="88"/>
      <c r="G52569" s="88"/>
      <c r="H52569" s="88"/>
      <c r="I52569" s="88"/>
      <c r="J52569" s="88"/>
      <c r="K52569" s="88"/>
    </row>
    <row r="52570" spans="2:11" ht="12" hidden="1" customHeight="1" x14ac:dyDescent="0.2">
      <c r="B52570" s="88"/>
      <c r="C52570" s="88"/>
      <c r="D52570" s="88"/>
      <c r="E52570" s="88"/>
      <c r="F52570" s="88"/>
      <c r="G52570" s="88"/>
      <c r="H52570" s="88"/>
      <c r="I52570" s="88"/>
      <c r="J52570" s="88"/>
      <c r="K52570" s="88"/>
    </row>
    <row r="52571" spans="2:11" ht="12" hidden="1" customHeight="1" x14ac:dyDescent="0.2">
      <c r="B52571" s="88"/>
      <c r="C52571" s="88"/>
      <c r="D52571" s="88"/>
      <c r="E52571" s="88"/>
      <c r="F52571" s="88"/>
      <c r="G52571" s="88"/>
      <c r="H52571" s="88"/>
      <c r="I52571" s="88"/>
      <c r="J52571" s="88"/>
      <c r="K52571" s="88"/>
    </row>
    <row r="52572" spans="2:11" ht="12" hidden="1" customHeight="1" x14ac:dyDescent="0.2">
      <c r="B52572" s="88"/>
      <c r="C52572" s="88"/>
      <c r="D52572" s="88"/>
      <c r="E52572" s="88"/>
      <c r="F52572" s="88"/>
      <c r="G52572" s="88"/>
      <c r="H52572" s="88"/>
      <c r="I52572" s="88"/>
      <c r="J52572" s="88"/>
      <c r="K52572" s="88"/>
    </row>
    <row r="52573" spans="2:11" ht="12" hidden="1" customHeight="1" x14ac:dyDescent="0.2">
      <c r="B52573" s="88"/>
      <c r="C52573" s="88"/>
      <c r="D52573" s="88"/>
      <c r="E52573" s="88"/>
      <c r="F52573" s="88"/>
      <c r="G52573" s="88"/>
      <c r="H52573" s="88"/>
      <c r="I52573" s="88"/>
      <c r="J52573" s="88"/>
      <c r="K52573" s="88"/>
    </row>
    <row r="52574" spans="2:11" ht="12" hidden="1" customHeight="1" x14ac:dyDescent="0.2">
      <c r="B52574" s="88"/>
      <c r="C52574" s="88"/>
      <c r="D52574" s="88"/>
      <c r="E52574" s="88"/>
      <c r="F52574" s="88"/>
      <c r="G52574" s="88"/>
      <c r="H52574" s="88"/>
      <c r="I52574" s="88"/>
      <c r="J52574" s="88"/>
      <c r="K52574" s="88"/>
    </row>
    <row r="52575" spans="2:11" ht="12" hidden="1" customHeight="1" x14ac:dyDescent="0.2">
      <c r="B52575" s="88"/>
      <c r="C52575" s="88"/>
      <c r="D52575" s="88"/>
      <c r="E52575" s="88"/>
      <c r="F52575" s="88"/>
      <c r="G52575" s="88"/>
      <c r="H52575" s="88"/>
      <c r="I52575" s="88"/>
      <c r="J52575" s="88"/>
      <c r="K52575" s="88"/>
    </row>
    <row r="52576" spans="2:11" ht="12" hidden="1" customHeight="1" x14ac:dyDescent="0.2">
      <c r="B52576" s="88"/>
      <c r="C52576" s="88"/>
      <c r="D52576" s="88"/>
      <c r="E52576" s="88"/>
      <c r="F52576" s="88"/>
      <c r="G52576" s="88"/>
      <c r="H52576" s="88"/>
      <c r="I52576" s="88"/>
      <c r="J52576" s="88"/>
      <c r="K52576" s="88"/>
    </row>
    <row r="52577" spans="2:11" ht="12" hidden="1" customHeight="1" x14ac:dyDescent="0.2">
      <c r="B52577" s="88"/>
      <c r="C52577" s="88"/>
      <c r="D52577" s="88"/>
      <c r="E52577" s="88"/>
      <c r="F52577" s="88"/>
      <c r="G52577" s="88"/>
      <c r="H52577" s="88"/>
      <c r="I52577" s="88"/>
      <c r="J52577" s="88"/>
      <c r="K52577" s="88"/>
    </row>
    <row r="52578" spans="2:11" ht="12" hidden="1" customHeight="1" x14ac:dyDescent="0.2">
      <c r="B52578" s="88"/>
      <c r="C52578" s="88"/>
      <c r="D52578" s="88"/>
      <c r="E52578" s="88"/>
      <c r="F52578" s="88"/>
      <c r="G52578" s="88"/>
      <c r="H52578" s="88"/>
      <c r="I52578" s="88"/>
      <c r="J52578" s="88"/>
      <c r="K52578" s="88"/>
    </row>
    <row r="52579" spans="2:11" ht="12" hidden="1" customHeight="1" x14ac:dyDescent="0.2">
      <c r="B52579" s="88"/>
      <c r="C52579" s="88"/>
      <c r="D52579" s="88"/>
      <c r="E52579" s="88"/>
      <c r="F52579" s="88"/>
      <c r="G52579" s="88"/>
      <c r="H52579" s="88"/>
      <c r="I52579" s="88"/>
      <c r="J52579" s="88"/>
      <c r="K52579" s="88"/>
    </row>
    <row r="52580" spans="2:11" ht="12" hidden="1" customHeight="1" x14ac:dyDescent="0.2">
      <c r="B52580" s="88"/>
      <c r="C52580" s="88"/>
      <c r="D52580" s="88"/>
      <c r="E52580" s="88"/>
      <c r="F52580" s="88"/>
      <c r="G52580" s="88"/>
      <c r="H52580" s="88"/>
      <c r="I52580" s="88"/>
      <c r="J52580" s="88"/>
      <c r="K52580" s="88"/>
    </row>
    <row r="52581" spans="2:11" ht="12" hidden="1" customHeight="1" x14ac:dyDescent="0.2">
      <c r="B52581" s="88"/>
      <c r="C52581" s="88"/>
      <c r="D52581" s="88"/>
      <c r="E52581" s="88"/>
      <c r="F52581" s="88"/>
      <c r="G52581" s="88"/>
      <c r="H52581" s="88"/>
      <c r="I52581" s="88"/>
      <c r="J52581" s="88"/>
      <c r="K52581" s="88"/>
    </row>
    <row r="52582" spans="2:11" ht="12" hidden="1" customHeight="1" x14ac:dyDescent="0.2">
      <c r="B52582" s="88"/>
      <c r="C52582" s="88"/>
      <c r="D52582" s="88"/>
      <c r="E52582" s="88"/>
      <c r="F52582" s="88"/>
      <c r="G52582" s="88"/>
      <c r="H52582" s="88"/>
      <c r="I52582" s="88"/>
      <c r="J52582" s="88"/>
      <c r="K52582" s="88"/>
    </row>
    <row r="52583" spans="2:11" ht="12" hidden="1" customHeight="1" x14ac:dyDescent="0.2">
      <c r="B52583" s="88"/>
      <c r="C52583" s="88"/>
      <c r="D52583" s="88"/>
      <c r="E52583" s="88"/>
      <c r="F52583" s="88"/>
      <c r="G52583" s="88"/>
      <c r="H52583" s="88"/>
      <c r="I52583" s="88"/>
      <c r="J52583" s="88"/>
      <c r="K52583" s="88"/>
    </row>
    <row r="52584" spans="2:11" ht="12" hidden="1" customHeight="1" x14ac:dyDescent="0.2">
      <c r="B52584" s="88"/>
      <c r="C52584" s="88"/>
      <c r="D52584" s="88"/>
      <c r="E52584" s="88"/>
      <c r="F52584" s="88"/>
      <c r="G52584" s="88"/>
      <c r="H52584" s="88"/>
      <c r="I52584" s="88"/>
      <c r="J52584" s="88"/>
      <c r="K52584" s="88"/>
    </row>
    <row r="52585" spans="2:11" ht="12" hidden="1" customHeight="1" x14ac:dyDescent="0.2">
      <c r="B52585" s="88"/>
      <c r="C52585" s="88"/>
      <c r="D52585" s="88"/>
      <c r="E52585" s="88"/>
      <c r="F52585" s="88"/>
      <c r="G52585" s="88"/>
      <c r="H52585" s="88"/>
      <c r="I52585" s="88"/>
      <c r="J52585" s="88"/>
      <c r="K52585" s="88"/>
    </row>
    <row r="52586" spans="2:11" ht="12" hidden="1" customHeight="1" x14ac:dyDescent="0.2">
      <c r="B52586" s="88"/>
      <c r="C52586" s="88"/>
      <c r="D52586" s="88"/>
      <c r="E52586" s="88"/>
      <c r="F52586" s="88"/>
      <c r="G52586" s="88"/>
      <c r="H52586" s="88"/>
      <c r="I52586" s="88"/>
      <c r="J52586" s="88"/>
      <c r="K52586" s="88"/>
    </row>
    <row r="52587" spans="2:11" ht="12" hidden="1" customHeight="1" x14ac:dyDescent="0.2">
      <c r="B52587" s="88"/>
      <c r="C52587" s="88"/>
      <c r="D52587" s="88"/>
      <c r="E52587" s="88"/>
      <c r="F52587" s="88"/>
      <c r="G52587" s="88"/>
      <c r="H52587" s="88"/>
      <c r="I52587" s="88"/>
      <c r="J52587" s="88"/>
      <c r="K52587" s="88"/>
    </row>
    <row r="52588" spans="2:11" ht="12" hidden="1" customHeight="1" x14ac:dyDescent="0.2">
      <c r="B52588" s="88"/>
      <c r="C52588" s="88"/>
      <c r="D52588" s="88"/>
      <c r="E52588" s="88"/>
      <c r="F52588" s="88"/>
      <c r="G52588" s="88"/>
      <c r="H52588" s="88"/>
      <c r="I52588" s="88"/>
      <c r="J52588" s="88"/>
      <c r="K52588" s="88"/>
    </row>
    <row r="52589" spans="2:11" ht="12" hidden="1" customHeight="1" x14ac:dyDescent="0.2">
      <c r="B52589" s="88"/>
      <c r="C52589" s="88"/>
      <c r="D52589" s="88"/>
      <c r="E52589" s="88"/>
      <c r="F52589" s="88"/>
      <c r="G52589" s="88"/>
      <c r="H52589" s="88"/>
      <c r="I52589" s="88"/>
      <c r="J52589" s="88"/>
      <c r="K52589" s="88"/>
    </row>
    <row r="52590" spans="2:11" ht="12" hidden="1" customHeight="1" x14ac:dyDescent="0.2">
      <c r="B52590" s="88"/>
      <c r="C52590" s="88"/>
      <c r="D52590" s="88"/>
      <c r="E52590" s="88"/>
      <c r="F52590" s="88"/>
      <c r="G52590" s="88"/>
      <c r="H52590" s="88"/>
      <c r="I52590" s="88"/>
      <c r="J52590" s="88"/>
      <c r="K52590" s="88"/>
    </row>
    <row r="52591" spans="2:11" ht="12" hidden="1" customHeight="1" x14ac:dyDescent="0.2">
      <c r="B52591" s="88"/>
      <c r="C52591" s="88"/>
      <c r="D52591" s="88"/>
      <c r="E52591" s="88"/>
      <c r="F52591" s="88"/>
      <c r="G52591" s="88"/>
      <c r="H52591" s="88"/>
      <c r="I52591" s="88"/>
      <c r="J52591" s="88"/>
      <c r="K52591" s="88"/>
    </row>
    <row r="52592" spans="2:11" ht="12" hidden="1" customHeight="1" x14ac:dyDescent="0.2">
      <c r="B52592" s="88"/>
      <c r="C52592" s="88"/>
      <c r="D52592" s="88"/>
      <c r="E52592" s="88"/>
      <c r="F52592" s="88"/>
      <c r="G52592" s="88"/>
      <c r="H52592" s="88"/>
      <c r="I52592" s="88"/>
      <c r="J52592" s="88"/>
      <c r="K52592" s="88"/>
    </row>
    <row r="52593" spans="2:11" ht="12" hidden="1" customHeight="1" x14ac:dyDescent="0.2">
      <c r="B52593" s="88"/>
      <c r="C52593" s="88"/>
      <c r="D52593" s="88"/>
      <c r="E52593" s="88"/>
      <c r="F52593" s="88"/>
      <c r="G52593" s="88"/>
      <c r="H52593" s="88"/>
      <c r="I52593" s="88"/>
      <c r="J52593" s="88"/>
      <c r="K52593" s="88"/>
    </row>
    <row r="52594" spans="2:11" ht="12" hidden="1" customHeight="1" x14ac:dyDescent="0.2">
      <c r="B52594" s="88"/>
      <c r="C52594" s="88"/>
      <c r="D52594" s="88"/>
      <c r="E52594" s="88"/>
      <c r="F52594" s="88"/>
      <c r="G52594" s="88"/>
      <c r="H52594" s="88"/>
      <c r="I52594" s="88"/>
      <c r="J52594" s="88"/>
      <c r="K52594" s="88"/>
    </row>
    <row r="52595" spans="2:11" ht="12" hidden="1" customHeight="1" x14ac:dyDescent="0.2">
      <c r="B52595" s="88"/>
      <c r="C52595" s="88"/>
      <c r="D52595" s="88"/>
      <c r="E52595" s="88"/>
      <c r="F52595" s="88"/>
      <c r="G52595" s="88"/>
      <c r="H52595" s="88"/>
      <c r="I52595" s="88"/>
      <c r="J52595" s="88"/>
      <c r="K52595" s="88"/>
    </row>
    <row r="52596" spans="2:11" ht="12" hidden="1" customHeight="1" x14ac:dyDescent="0.2">
      <c r="B52596" s="88"/>
      <c r="C52596" s="88"/>
      <c r="D52596" s="88"/>
      <c r="E52596" s="88"/>
      <c r="F52596" s="88"/>
      <c r="G52596" s="88"/>
      <c r="H52596" s="88"/>
      <c r="I52596" s="88"/>
      <c r="J52596" s="88"/>
      <c r="K52596" s="88"/>
    </row>
    <row r="52597" spans="2:11" ht="12" hidden="1" customHeight="1" x14ac:dyDescent="0.2">
      <c r="B52597" s="88"/>
      <c r="C52597" s="88"/>
      <c r="D52597" s="88"/>
      <c r="E52597" s="88"/>
      <c r="F52597" s="88"/>
      <c r="G52597" s="88"/>
      <c r="H52597" s="88"/>
      <c r="I52597" s="88"/>
      <c r="J52597" s="88"/>
      <c r="K52597" s="88"/>
    </row>
    <row r="52598" spans="2:11" ht="12" hidden="1" customHeight="1" x14ac:dyDescent="0.2">
      <c r="B52598" s="88"/>
      <c r="C52598" s="88"/>
      <c r="D52598" s="88"/>
      <c r="E52598" s="88"/>
      <c r="F52598" s="88"/>
      <c r="G52598" s="88"/>
      <c r="H52598" s="88"/>
      <c r="I52598" s="88"/>
      <c r="J52598" s="88"/>
      <c r="K52598" s="88"/>
    </row>
    <row r="52599" spans="2:11" ht="12" hidden="1" customHeight="1" x14ac:dyDescent="0.2">
      <c r="B52599" s="88"/>
      <c r="C52599" s="88"/>
      <c r="D52599" s="88"/>
      <c r="E52599" s="88"/>
      <c r="F52599" s="88"/>
      <c r="G52599" s="88"/>
      <c r="H52599" s="88"/>
      <c r="I52599" s="88"/>
      <c r="J52599" s="88"/>
      <c r="K52599" s="88"/>
    </row>
    <row r="52600" spans="2:11" ht="12" hidden="1" customHeight="1" x14ac:dyDescent="0.2">
      <c r="B52600" s="88"/>
      <c r="C52600" s="88"/>
      <c r="D52600" s="88"/>
      <c r="E52600" s="88"/>
      <c r="F52600" s="88"/>
      <c r="G52600" s="88"/>
      <c r="H52600" s="88"/>
      <c r="I52600" s="88"/>
      <c r="J52600" s="88"/>
      <c r="K52600" s="88"/>
    </row>
    <row r="52601" spans="2:11" ht="12" hidden="1" customHeight="1" x14ac:dyDescent="0.2">
      <c r="B52601" s="88"/>
      <c r="C52601" s="88"/>
      <c r="D52601" s="88"/>
      <c r="E52601" s="88"/>
      <c r="F52601" s="88"/>
      <c r="G52601" s="88"/>
      <c r="H52601" s="88"/>
      <c r="I52601" s="88"/>
      <c r="J52601" s="88"/>
      <c r="K52601" s="88"/>
    </row>
    <row r="52602" spans="2:11" ht="12" hidden="1" customHeight="1" x14ac:dyDescent="0.2">
      <c r="B52602" s="88"/>
      <c r="C52602" s="88"/>
      <c r="D52602" s="88"/>
      <c r="E52602" s="88"/>
      <c r="F52602" s="88"/>
      <c r="G52602" s="88"/>
      <c r="H52602" s="88"/>
      <c r="I52602" s="88"/>
      <c r="J52602" s="88"/>
      <c r="K52602" s="88"/>
    </row>
    <row r="52603" spans="2:11" ht="12" hidden="1" customHeight="1" x14ac:dyDescent="0.2">
      <c r="B52603" s="88"/>
      <c r="C52603" s="88"/>
      <c r="D52603" s="88"/>
      <c r="E52603" s="88"/>
      <c r="F52603" s="88"/>
      <c r="G52603" s="88"/>
      <c r="H52603" s="88"/>
      <c r="I52603" s="88"/>
      <c r="J52603" s="88"/>
      <c r="K52603" s="88"/>
    </row>
    <row r="52604" spans="2:11" ht="12" hidden="1" customHeight="1" x14ac:dyDescent="0.2">
      <c r="B52604" s="88"/>
      <c r="C52604" s="88"/>
      <c r="D52604" s="88"/>
      <c r="E52604" s="88"/>
      <c r="F52604" s="88"/>
      <c r="G52604" s="88"/>
      <c r="H52604" s="88"/>
      <c r="I52604" s="88"/>
      <c r="J52604" s="88"/>
      <c r="K52604" s="88"/>
    </row>
    <row r="52605" spans="2:11" ht="12" hidden="1" customHeight="1" x14ac:dyDescent="0.2">
      <c r="B52605" s="88"/>
      <c r="C52605" s="88"/>
      <c r="D52605" s="88"/>
      <c r="E52605" s="88"/>
      <c r="F52605" s="88"/>
      <c r="G52605" s="88"/>
      <c r="H52605" s="88"/>
      <c r="I52605" s="88"/>
      <c r="J52605" s="88"/>
      <c r="K52605" s="88"/>
    </row>
    <row r="52606" spans="2:11" ht="12" hidden="1" customHeight="1" x14ac:dyDescent="0.2">
      <c r="B52606" s="88"/>
      <c r="C52606" s="88"/>
      <c r="D52606" s="88"/>
      <c r="E52606" s="88"/>
      <c r="F52606" s="88"/>
      <c r="G52606" s="88"/>
      <c r="H52606" s="88"/>
      <c r="I52606" s="88"/>
      <c r="J52606" s="88"/>
      <c r="K52606" s="88"/>
    </row>
    <row r="52607" spans="2:11" ht="12" hidden="1" customHeight="1" x14ac:dyDescent="0.2">
      <c r="B52607" s="88"/>
      <c r="C52607" s="88"/>
      <c r="D52607" s="88"/>
      <c r="E52607" s="88"/>
      <c r="F52607" s="88"/>
      <c r="G52607" s="88"/>
      <c r="H52607" s="88"/>
      <c r="I52607" s="88"/>
      <c r="J52607" s="88"/>
      <c r="K52607" s="88"/>
    </row>
    <row r="52608" spans="2:11" ht="12" hidden="1" customHeight="1" x14ac:dyDescent="0.2">
      <c r="B52608" s="88"/>
      <c r="C52608" s="88"/>
      <c r="D52608" s="88"/>
      <c r="E52608" s="88"/>
      <c r="F52608" s="88"/>
      <c r="G52608" s="88"/>
      <c r="H52608" s="88"/>
      <c r="I52608" s="88"/>
      <c r="J52608" s="88"/>
      <c r="K52608" s="88"/>
    </row>
    <row r="52609" spans="2:11" ht="12" hidden="1" customHeight="1" x14ac:dyDescent="0.2">
      <c r="B52609" s="88"/>
      <c r="C52609" s="88"/>
      <c r="D52609" s="88"/>
      <c r="E52609" s="88"/>
      <c r="F52609" s="88"/>
      <c r="G52609" s="88"/>
      <c r="H52609" s="88"/>
      <c r="I52609" s="88"/>
      <c r="J52609" s="88"/>
      <c r="K52609" s="88"/>
    </row>
    <row r="52610" spans="2:11" ht="12" hidden="1" customHeight="1" x14ac:dyDescent="0.2">
      <c r="B52610" s="88"/>
      <c r="C52610" s="88"/>
      <c r="D52610" s="88"/>
      <c r="E52610" s="88"/>
      <c r="F52610" s="88"/>
      <c r="G52610" s="88"/>
      <c r="H52610" s="88"/>
      <c r="I52610" s="88"/>
      <c r="J52610" s="88"/>
      <c r="K52610" s="88"/>
    </row>
    <row r="52611" spans="2:11" ht="12" hidden="1" customHeight="1" x14ac:dyDescent="0.2">
      <c r="B52611" s="88"/>
      <c r="C52611" s="88"/>
      <c r="D52611" s="88"/>
      <c r="E52611" s="88"/>
      <c r="F52611" s="88"/>
      <c r="G52611" s="88"/>
      <c r="H52611" s="88"/>
      <c r="I52611" s="88"/>
      <c r="J52611" s="88"/>
      <c r="K52611" s="88"/>
    </row>
    <row r="52612" spans="2:11" ht="12" hidden="1" customHeight="1" x14ac:dyDescent="0.2">
      <c r="B52612" s="88"/>
      <c r="C52612" s="88"/>
      <c r="D52612" s="88"/>
      <c r="E52612" s="88"/>
      <c r="F52612" s="88"/>
      <c r="G52612" s="88"/>
      <c r="H52612" s="88"/>
      <c r="I52612" s="88"/>
      <c r="J52612" s="88"/>
      <c r="K52612" s="88"/>
    </row>
    <row r="52613" spans="2:11" ht="12" hidden="1" customHeight="1" x14ac:dyDescent="0.2">
      <c r="B52613" s="88"/>
      <c r="C52613" s="88"/>
      <c r="D52613" s="88"/>
      <c r="E52613" s="88"/>
      <c r="F52613" s="88"/>
      <c r="G52613" s="88"/>
      <c r="H52613" s="88"/>
      <c r="I52613" s="88"/>
      <c r="J52613" s="88"/>
      <c r="K52613" s="88"/>
    </row>
    <row r="52614" spans="2:11" ht="12" hidden="1" customHeight="1" x14ac:dyDescent="0.2">
      <c r="B52614" s="88"/>
      <c r="C52614" s="88"/>
      <c r="D52614" s="88"/>
      <c r="E52614" s="88"/>
      <c r="F52614" s="88"/>
      <c r="G52614" s="88"/>
      <c r="H52614" s="88"/>
      <c r="I52614" s="88"/>
      <c r="J52614" s="88"/>
      <c r="K52614" s="88"/>
    </row>
    <row r="52615" spans="2:11" ht="12" hidden="1" customHeight="1" x14ac:dyDescent="0.2">
      <c r="B52615" s="88"/>
      <c r="C52615" s="88"/>
      <c r="D52615" s="88"/>
      <c r="E52615" s="88"/>
      <c r="F52615" s="88"/>
      <c r="G52615" s="88"/>
      <c r="H52615" s="88"/>
      <c r="I52615" s="88"/>
      <c r="J52615" s="88"/>
      <c r="K52615" s="88"/>
    </row>
    <row r="52616" spans="2:11" ht="12" hidden="1" customHeight="1" x14ac:dyDescent="0.2">
      <c r="B52616" s="88"/>
      <c r="C52616" s="88"/>
      <c r="D52616" s="88"/>
      <c r="E52616" s="88"/>
      <c r="F52616" s="88"/>
      <c r="G52616" s="88"/>
      <c r="H52616" s="88"/>
      <c r="I52616" s="88"/>
      <c r="J52616" s="88"/>
      <c r="K52616" s="88"/>
    </row>
    <row r="52617" spans="2:11" ht="12" hidden="1" customHeight="1" x14ac:dyDescent="0.2">
      <c r="B52617" s="88"/>
      <c r="C52617" s="88"/>
      <c r="D52617" s="88"/>
      <c r="E52617" s="88"/>
      <c r="F52617" s="88"/>
      <c r="G52617" s="88"/>
      <c r="H52617" s="88"/>
      <c r="I52617" s="88"/>
      <c r="J52617" s="88"/>
      <c r="K52617" s="88"/>
    </row>
    <row r="52618" spans="2:11" ht="12" hidden="1" customHeight="1" x14ac:dyDescent="0.2">
      <c r="B52618" s="88"/>
      <c r="C52618" s="88"/>
      <c r="D52618" s="88"/>
      <c r="E52618" s="88"/>
      <c r="F52618" s="88"/>
      <c r="G52618" s="88"/>
      <c r="H52618" s="88"/>
      <c r="I52618" s="88"/>
      <c r="J52618" s="88"/>
      <c r="K52618" s="88"/>
    </row>
    <row r="52619" spans="2:11" ht="12" hidden="1" customHeight="1" x14ac:dyDescent="0.2">
      <c r="B52619" s="88"/>
      <c r="C52619" s="88"/>
      <c r="D52619" s="88"/>
      <c r="E52619" s="88"/>
      <c r="F52619" s="88"/>
      <c r="G52619" s="88"/>
      <c r="H52619" s="88"/>
      <c r="I52619" s="88"/>
      <c r="J52619" s="88"/>
      <c r="K52619" s="88"/>
    </row>
    <row r="52620" spans="2:11" ht="12" hidden="1" customHeight="1" x14ac:dyDescent="0.2">
      <c r="B52620" s="88"/>
      <c r="C52620" s="88"/>
      <c r="D52620" s="88"/>
      <c r="E52620" s="88"/>
      <c r="F52620" s="88"/>
      <c r="G52620" s="88"/>
      <c r="H52620" s="88"/>
      <c r="I52620" s="88"/>
      <c r="J52620" s="88"/>
      <c r="K52620" s="88"/>
    </row>
    <row r="52621" spans="2:11" ht="12" hidden="1" customHeight="1" x14ac:dyDescent="0.2">
      <c r="B52621" s="88"/>
      <c r="C52621" s="88"/>
      <c r="D52621" s="88"/>
      <c r="E52621" s="88"/>
      <c r="F52621" s="88"/>
      <c r="G52621" s="88"/>
      <c r="H52621" s="88"/>
      <c r="I52621" s="88"/>
      <c r="J52621" s="88"/>
      <c r="K52621" s="88"/>
    </row>
    <row r="52622" spans="2:11" ht="12" hidden="1" customHeight="1" x14ac:dyDescent="0.2">
      <c r="B52622" s="88"/>
      <c r="C52622" s="88"/>
      <c r="D52622" s="88"/>
      <c r="E52622" s="88"/>
      <c r="F52622" s="88"/>
      <c r="G52622" s="88"/>
      <c r="H52622" s="88"/>
      <c r="I52622" s="88"/>
      <c r="J52622" s="88"/>
      <c r="K52622" s="88"/>
    </row>
    <row r="52623" spans="2:11" ht="12" hidden="1" customHeight="1" x14ac:dyDescent="0.2">
      <c r="B52623" s="88"/>
      <c r="C52623" s="88"/>
      <c r="D52623" s="88"/>
      <c r="E52623" s="88"/>
      <c r="F52623" s="88"/>
      <c r="G52623" s="88"/>
      <c r="H52623" s="88"/>
      <c r="I52623" s="88"/>
      <c r="J52623" s="88"/>
      <c r="K52623" s="88"/>
    </row>
    <row r="52624" spans="2:11" ht="12" hidden="1" customHeight="1" x14ac:dyDescent="0.2">
      <c r="B52624" s="88"/>
      <c r="C52624" s="88"/>
      <c r="D52624" s="88"/>
      <c r="E52624" s="88"/>
      <c r="F52624" s="88"/>
      <c r="G52624" s="88"/>
      <c r="H52624" s="88"/>
      <c r="I52624" s="88"/>
      <c r="J52624" s="88"/>
      <c r="K52624" s="88"/>
    </row>
    <row r="52625" spans="2:11" ht="12" hidden="1" customHeight="1" x14ac:dyDescent="0.2">
      <c r="B52625" s="88"/>
      <c r="C52625" s="88"/>
      <c r="D52625" s="88"/>
      <c r="E52625" s="88"/>
      <c r="F52625" s="88"/>
      <c r="G52625" s="88"/>
      <c r="H52625" s="88"/>
      <c r="I52625" s="88"/>
      <c r="J52625" s="88"/>
      <c r="K52625" s="88"/>
    </row>
    <row r="52626" spans="2:11" ht="12" hidden="1" customHeight="1" x14ac:dyDescent="0.2">
      <c r="B52626" s="88"/>
      <c r="C52626" s="88"/>
      <c r="D52626" s="88"/>
      <c r="E52626" s="88"/>
      <c r="F52626" s="88"/>
      <c r="G52626" s="88"/>
      <c r="H52626" s="88"/>
      <c r="I52626" s="88"/>
      <c r="J52626" s="88"/>
      <c r="K52626" s="88"/>
    </row>
    <row r="52627" spans="2:11" ht="12" hidden="1" customHeight="1" x14ac:dyDescent="0.2">
      <c r="B52627" s="88"/>
      <c r="C52627" s="88"/>
      <c r="D52627" s="88"/>
      <c r="E52627" s="88"/>
      <c r="F52627" s="88"/>
      <c r="G52627" s="88"/>
      <c r="H52627" s="88"/>
      <c r="I52627" s="88"/>
      <c r="J52627" s="88"/>
      <c r="K52627" s="88"/>
    </row>
    <row r="52628" spans="2:11" ht="12" hidden="1" customHeight="1" x14ac:dyDescent="0.2">
      <c r="B52628" s="88"/>
      <c r="C52628" s="88"/>
      <c r="D52628" s="88"/>
      <c r="E52628" s="88"/>
      <c r="F52628" s="88"/>
      <c r="G52628" s="88"/>
      <c r="H52628" s="88"/>
      <c r="I52628" s="88"/>
      <c r="J52628" s="88"/>
      <c r="K52628" s="88"/>
    </row>
    <row r="52629" spans="2:11" ht="12" hidden="1" customHeight="1" x14ac:dyDescent="0.2">
      <c r="B52629" s="88"/>
      <c r="C52629" s="88"/>
      <c r="D52629" s="88"/>
      <c r="E52629" s="88"/>
      <c r="F52629" s="88"/>
      <c r="G52629" s="88"/>
      <c r="H52629" s="88"/>
      <c r="I52629" s="88"/>
      <c r="J52629" s="88"/>
      <c r="K52629" s="88"/>
    </row>
    <row r="52630" spans="2:11" ht="12" hidden="1" customHeight="1" x14ac:dyDescent="0.2">
      <c r="B52630" s="88"/>
      <c r="C52630" s="88"/>
      <c r="D52630" s="88"/>
      <c r="E52630" s="88"/>
      <c r="F52630" s="88"/>
      <c r="G52630" s="88"/>
      <c r="H52630" s="88"/>
      <c r="I52630" s="88"/>
      <c r="J52630" s="88"/>
      <c r="K52630" s="88"/>
    </row>
    <row r="52631" spans="2:11" ht="12" hidden="1" customHeight="1" x14ac:dyDescent="0.2">
      <c r="B52631" s="88"/>
      <c r="C52631" s="88"/>
      <c r="D52631" s="88"/>
      <c r="E52631" s="88"/>
      <c r="F52631" s="88"/>
      <c r="G52631" s="88"/>
      <c r="H52631" s="88"/>
      <c r="I52631" s="88"/>
      <c r="J52631" s="88"/>
      <c r="K52631" s="88"/>
    </row>
    <row r="52632" spans="2:11" ht="12" hidden="1" customHeight="1" x14ac:dyDescent="0.2">
      <c r="B52632" s="88"/>
      <c r="C52632" s="88"/>
      <c r="D52632" s="88"/>
      <c r="E52632" s="88"/>
      <c r="F52632" s="88"/>
      <c r="G52632" s="88"/>
      <c r="H52632" s="88"/>
      <c r="I52632" s="88"/>
      <c r="J52632" s="88"/>
      <c r="K52632" s="88"/>
    </row>
    <row r="52633" spans="2:11" ht="12" hidden="1" customHeight="1" x14ac:dyDescent="0.2">
      <c r="B52633" s="88"/>
      <c r="C52633" s="88"/>
      <c r="D52633" s="88"/>
      <c r="E52633" s="88"/>
      <c r="F52633" s="88"/>
      <c r="G52633" s="88"/>
      <c r="H52633" s="88"/>
      <c r="I52633" s="88"/>
      <c r="J52633" s="88"/>
      <c r="K52633" s="88"/>
    </row>
    <row r="52634" spans="2:11" ht="12" hidden="1" customHeight="1" x14ac:dyDescent="0.2">
      <c r="B52634" s="88"/>
      <c r="C52634" s="88"/>
      <c r="D52634" s="88"/>
      <c r="E52634" s="88"/>
      <c r="F52634" s="88"/>
      <c r="G52634" s="88"/>
      <c r="H52634" s="88"/>
      <c r="I52634" s="88"/>
      <c r="J52634" s="88"/>
      <c r="K52634" s="88"/>
    </row>
    <row r="52635" spans="2:11" ht="12" hidden="1" customHeight="1" x14ac:dyDescent="0.2">
      <c r="B52635" s="88"/>
      <c r="C52635" s="88"/>
      <c r="D52635" s="88"/>
      <c r="E52635" s="88"/>
      <c r="F52635" s="88"/>
      <c r="G52635" s="88"/>
      <c r="H52635" s="88"/>
      <c r="I52635" s="88"/>
      <c r="J52635" s="88"/>
      <c r="K52635" s="88"/>
    </row>
    <row r="52636" spans="2:11" ht="12" hidden="1" customHeight="1" x14ac:dyDescent="0.2">
      <c r="B52636" s="88"/>
      <c r="C52636" s="88"/>
      <c r="D52636" s="88"/>
      <c r="E52636" s="88"/>
      <c r="F52636" s="88"/>
      <c r="G52636" s="88"/>
      <c r="H52636" s="88"/>
      <c r="I52636" s="88"/>
      <c r="J52636" s="88"/>
      <c r="K52636" s="88"/>
    </row>
    <row r="52637" spans="2:11" ht="12" hidden="1" customHeight="1" x14ac:dyDescent="0.2">
      <c r="B52637" s="88"/>
      <c r="C52637" s="88"/>
      <c r="D52637" s="88"/>
      <c r="E52637" s="88"/>
      <c r="F52637" s="88"/>
      <c r="G52637" s="88"/>
      <c r="H52637" s="88"/>
      <c r="I52637" s="88"/>
      <c r="J52637" s="88"/>
      <c r="K52637" s="88"/>
    </row>
    <row r="52638" spans="2:11" ht="12" hidden="1" customHeight="1" x14ac:dyDescent="0.2">
      <c r="B52638" s="88"/>
      <c r="C52638" s="88"/>
      <c r="D52638" s="88"/>
      <c r="E52638" s="88"/>
      <c r="F52638" s="88"/>
      <c r="G52638" s="88"/>
      <c r="H52638" s="88"/>
      <c r="I52638" s="88"/>
      <c r="J52638" s="88"/>
      <c r="K52638" s="88"/>
    </row>
    <row r="52639" spans="2:11" ht="12" hidden="1" customHeight="1" x14ac:dyDescent="0.2">
      <c r="B52639" s="88"/>
      <c r="C52639" s="88"/>
      <c r="D52639" s="88"/>
      <c r="E52639" s="88"/>
      <c r="F52639" s="88"/>
      <c r="G52639" s="88"/>
      <c r="H52639" s="88"/>
      <c r="I52639" s="88"/>
      <c r="J52639" s="88"/>
      <c r="K52639" s="88"/>
    </row>
    <row r="52640" spans="2:11" ht="12" hidden="1" customHeight="1" x14ac:dyDescent="0.2">
      <c r="B52640" s="88"/>
      <c r="C52640" s="88"/>
      <c r="D52640" s="88"/>
      <c r="E52640" s="88"/>
      <c r="F52640" s="88"/>
      <c r="G52640" s="88"/>
      <c r="H52640" s="88"/>
      <c r="I52640" s="88"/>
      <c r="J52640" s="88"/>
      <c r="K52640" s="88"/>
    </row>
    <row r="52641" spans="2:11" ht="12" hidden="1" customHeight="1" x14ac:dyDescent="0.2">
      <c r="B52641" s="88"/>
      <c r="C52641" s="88"/>
      <c r="D52641" s="88"/>
      <c r="E52641" s="88"/>
      <c r="F52641" s="88"/>
      <c r="G52641" s="88"/>
      <c r="H52641" s="88"/>
      <c r="I52641" s="88"/>
      <c r="J52641" s="88"/>
      <c r="K52641" s="88"/>
    </row>
    <row r="52642" spans="2:11" ht="12" hidden="1" customHeight="1" x14ac:dyDescent="0.2">
      <c r="B52642" s="88"/>
      <c r="C52642" s="88"/>
      <c r="D52642" s="88"/>
      <c r="E52642" s="88"/>
      <c r="F52642" s="88"/>
      <c r="G52642" s="88"/>
      <c r="H52642" s="88"/>
      <c r="I52642" s="88"/>
      <c r="J52642" s="88"/>
      <c r="K52642" s="88"/>
    </row>
    <row r="52643" spans="2:11" ht="12" hidden="1" customHeight="1" x14ac:dyDescent="0.2">
      <c r="B52643" s="88"/>
      <c r="C52643" s="88"/>
      <c r="D52643" s="88"/>
      <c r="E52643" s="88"/>
      <c r="F52643" s="88"/>
      <c r="G52643" s="88"/>
      <c r="H52643" s="88"/>
      <c r="I52643" s="88"/>
      <c r="J52643" s="88"/>
      <c r="K52643" s="88"/>
    </row>
    <row r="52644" spans="2:11" ht="12" hidden="1" customHeight="1" x14ac:dyDescent="0.2">
      <c r="B52644" s="88"/>
      <c r="C52644" s="88"/>
      <c r="D52644" s="88"/>
      <c r="E52644" s="88"/>
      <c r="F52644" s="88"/>
      <c r="G52644" s="88"/>
      <c r="H52644" s="88"/>
      <c r="I52644" s="88"/>
      <c r="J52644" s="88"/>
      <c r="K52644" s="88"/>
    </row>
    <row r="52645" spans="2:11" ht="12" hidden="1" customHeight="1" x14ac:dyDescent="0.2">
      <c r="B52645" s="88"/>
      <c r="C52645" s="88"/>
      <c r="D52645" s="88"/>
      <c r="E52645" s="88"/>
      <c r="F52645" s="88"/>
      <c r="G52645" s="88"/>
      <c r="H52645" s="88"/>
      <c r="I52645" s="88"/>
      <c r="J52645" s="88"/>
      <c r="K52645" s="88"/>
    </row>
    <row r="52646" spans="2:11" ht="12" hidden="1" customHeight="1" x14ac:dyDescent="0.2">
      <c r="B52646" s="88"/>
      <c r="C52646" s="88"/>
      <c r="D52646" s="88"/>
      <c r="E52646" s="88"/>
      <c r="F52646" s="88"/>
      <c r="G52646" s="88"/>
      <c r="H52646" s="88"/>
      <c r="I52646" s="88"/>
      <c r="J52646" s="88"/>
      <c r="K52646" s="88"/>
    </row>
    <row r="52647" spans="2:11" ht="12" hidden="1" customHeight="1" x14ac:dyDescent="0.2">
      <c r="B52647" s="88"/>
      <c r="C52647" s="88"/>
      <c r="D52647" s="88"/>
      <c r="E52647" s="88"/>
      <c r="F52647" s="88"/>
      <c r="G52647" s="88"/>
      <c r="H52647" s="88"/>
      <c r="I52647" s="88"/>
      <c r="J52647" s="88"/>
      <c r="K52647" s="88"/>
    </row>
    <row r="52648" spans="2:11" ht="12" hidden="1" customHeight="1" x14ac:dyDescent="0.2">
      <c r="B52648" s="88"/>
      <c r="C52648" s="88"/>
      <c r="D52648" s="88"/>
      <c r="E52648" s="88"/>
      <c r="F52648" s="88"/>
      <c r="G52648" s="88"/>
      <c r="H52648" s="88"/>
      <c r="I52648" s="88"/>
      <c r="J52648" s="88"/>
      <c r="K52648" s="88"/>
    </row>
    <row r="52649" spans="2:11" ht="12" hidden="1" customHeight="1" x14ac:dyDescent="0.2">
      <c r="B52649" s="88"/>
      <c r="C52649" s="88"/>
      <c r="D52649" s="88"/>
      <c r="E52649" s="88"/>
      <c r="F52649" s="88"/>
      <c r="G52649" s="88"/>
      <c r="H52649" s="88"/>
      <c r="I52649" s="88"/>
      <c r="J52649" s="88"/>
      <c r="K52649" s="88"/>
    </row>
    <row r="52650" spans="2:11" ht="12" hidden="1" customHeight="1" x14ac:dyDescent="0.2">
      <c r="B52650" s="88"/>
      <c r="C52650" s="88"/>
      <c r="D52650" s="88"/>
      <c r="E52650" s="88"/>
      <c r="F52650" s="88"/>
      <c r="G52650" s="88"/>
      <c r="H52650" s="88"/>
      <c r="I52650" s="88"/>
      <c r="J52650" s="88"/>
      <c r="K52650" s="88"/>
    </row>
    <row r="52651" spans="2:11" ht="12" hidden="1" customHeight="1" x14ac:dyDescent="0.2">
      <c r="B52651" s="88"/>
      <c r="C52651" s="88"/>
      <c r="D52651" s="88"/>
      <c r="E52651" s="88"/>
      <c r="F52651" s="88"/>
      <c r="G52651" s="88"/>
      <c r="H52651" s="88"/>
      <c r="I52651" s="88"/>
      <c r="J52651" s="88"/>
      <c r="K52651" s="88"/>
    </row>
    <row r="52652" spans="2:11" ht="12" hidden="1" customHeight="1" x14ac:dyDescent="0.2">
      <c r="B52652" s="88"/>
      <c r="C52652" s="88"/>
      <c r="D52652" s="88"/>
      <c r="E52652" s="88"/>
      <c r="F52652" s="88"/>
      <c r="G52652" s="88"/>
      <c r="H52652" s="88"/>
      <c r="I52652" s="88"/>
      <c r="J52652" s="88"/>
      <c r="K52652" s="88"/>
    </row>
    <row r="52653" spans="2:11" ht="12" hidden="1" customHeight="1" x14ac:dyDescent="0.2">
      <c r="B52653" s="88"/>
      <c r="C52653" s="88"/>
      <c r="D52653" s="88"/>
      <c r="E52653" s="88"/>
      <c r="F52653" s="88"/>
      <c r="G52653" s="88"/>
      <c r="H52653" s="88"/>
      <c r="I52653" s="88"/>
      <c r="J52653" s="88"/>
      <c r="K52653" s="88"/>
    </row>
    <row r="52654" spans="2:11" ht="12" hidden="1" customHeight="1" x14ac:dyDescent="0.2">
      <c r="B52654" s="88"/>
      <c r="C52654" s="88"/>
      <c r="D52654" s="88"/>
      <c r="E52654" s="88"/>
      <c r="F52654" s="88"/>
      <c r="G52654" s="88"/>
      <c r="H52654" s="88"/>
      <c r="I52654" s="88"/>
      <c r="J52654" s="88"/>
      <c r="K52654" s="88"/>
    </row>
    <row r="52655" spans="2:11" ht="12" hidden="1" customHeight="1" x14ac:dyDescent="0.2">
      <c r="B52655" s="88"/>
      <c r="C52655" s="88"/>
      <c r="D52655" s="88"/>
      <c r="E52655" s="88"/>
      <c r="F52655" s="88"/>
      <c r="G52655" s="88"/>
      <c r="H52655" s="88"/>
      <c r="I52655" s="88"/>
      <c r="J52655" s="88"/>
      <c r="K52655" s="88"/>
    </row>
    <row r="52656" spans="2:11" ht="12" hidden="1" customHeight="1" x14ac:dyDescent="0.2">
      <c r="B52656" s="88"/>
      <c r="C52656" s="88"/>
      <c r="D52656" s="88"/>
      <c r="E52656" s="88"/>
      <c r="F52656" s="88"/>
      <c r="G52656" s="88"/>
      <c r="H52656" s="88"/>
      <c r="I52656" s="88"/>
      <c r="J52656" s="88"/>
      <c r="K52656" s="88"/>
    </row>
    <row r="52657" spans="2:11" ht="12" hidden="1" customHeight="1" x14ac:dyDescent="0.2">
      <c r="B52657" s="88"/>
      <c r="C52657" s="88"/>
      <c r="D52657" s="88"/>
      <c r="E52657" s="88"/>
      <c r="F52657" s="88"/>
      <c r="G52657" s="88"/>
      <c r="H52657" s="88"/>
      <c r="I52657" s="88"/>
      <c r="J52657" s="88"/>
      <c r="K52657" s="88"/>
    </row>
    <row r="52658" spans="2:11" ht="12" hidden="1" customHeight="1" x14ac:dyDescent="0.2">
      <c r="B52658" s="88"/>
      <c r="C52658" s="88"/>
      <c r="D52658" s="88"/>
      <c r="E52658" s="88"/>
      <c r="F52658" s="88"/>
      <c r="G52658" s="88"/>
      <c r="H52658" s="88"/>
      <c r="I52658" s="88"/>
      <c r="J52658" s="88"/>
      <c r="K52658" s="88"/>
    </row>
    <row r="52659" spans="2:11" ht="12" hidden="1" customHeight="1" x14ac:dyDescent="0.2">
      <c r="B52659" s="88"/>
      <c r="C52659" s="88"/>
      <c r="D52659" s="88"/>
      <c r="E52659" s="88"/>
      <c r="F52659" s="88"/>
      <c r="G52659" s="88"/>
      <c r="H52659" s="88"/>
      <c r="I52659" s="88"/>
      <c r="J52659" s="88"/>
      <c r="K52659" s="88"/>
    </row>
    <row r="52660" spans="2:11" ht="12" hidden="1" customHeight="1" x14ac:dyDescent="0.2">
      <c r="B52660" s="88"/>
      <c r="C52660" s="88"/>
      <c r="D52660" s="88"/>
      <c r="E52660" s="88"/>
      <c r="F52660" s="88"/>
      <c r="G52660" s="88"/>
      <c r="H52660" s="88"/>
      <c r="I52660" s="88"/>
      <c r="J52660" s="88"/>
      <c r="K52660" s="88"/>
    </row>
    <row r="52661" spans="2:11" ht="12" hidden="1" customHeight="1" x14ac:dyDescent="0.2">
      <c r="B52661" s="88"/>
      <c r="C52661" s="88"/>
      <c r="D52661" s="88"/>
      <c r="E52661" s="88"/>
      <c r="F52661" s="88"/>
      <c r="G52661" s="88"/>
      <c r="H52661" s="88"/>
      <c r="I52661" s="88"/>
      <c r="J52661" s="88"/>
      <c r="K52661" s="88"/>
    </row>
    <row r="52662" spans="2:11" ht="12" hidden="1" customHeight="1" x14ac:dyDescent="0.2">
      <c r="B52662" s="88"/>
      <c r="C52662" s="88"/>
      <c r="D52662" s="88"/>
      <c r="E52662" s="88"/>
      <c r="F52662" s="88"/>
      <c r="G52662" s="88"/>
      <c r="H52662" s="88"/>
      <c r="I52662" s="88"/>
      <c r="J52662" s="88"/>
      <c r="K52662" s="88"/>
    </row>
    <row r="52663" spans="2:11" ht="12" hidden="1" customHeight="1" x14ac:dyDescent="0.2">
      <c r="B52663" s="88"/>
      <c r="C52663" s="88"/>
      <c r="D52663" s="88"/>
      <c r="E52663" s="88"/>
      <c r="F52663" s="88"/>
      <c r="G52663" s="88"/>
      <c r="H52663" s="88"/>
      <c r="I52663" s="88"/>
      <c r="J52663" s="88"/>
      <c r="K52663" s="88"/>
    </row>
    <row r="52664" spans="2:11" ht="12" hidden="1" customHeight="1" x14ac:dyDescent="0.2">
      <c r="B52664" s="88"/>
      <c r="C52664" s="88"/>
      <c r="D52664" s="88"/>
      <c r="E52664" s="88"/>
      <c r="F52664" s="88"/>
      <c r="G52664" s="88"/>
      <c r="H52664" s="88"/>
      <c r="I52664" s="88"/>
      <c r="J52664" s="88"/>
      <c r="K52664" s="88"/>
    </row>
    <row r="52665" spans="2:11" ht="12" hidden="1" customHeight="1" x14ac:dyDescent="0.2">
      <c r="B52665" s="88"/>
      <c r="C52665" s="88"/>
      <c r="D52665" s="88"/>
      <c r="E52665" s="88"/>
      <c r="F52665" s="88"/>
      <c r="G52665" s="88"/>
      <c r="H52665" s="88"/>
      <c r="I52665" s="88"/>
      <c r="J52665" s="88"/>
      <c r="K52665" s="88"/>
    </row>
    <row r="52666" spans="2:11" ht="12" hidden="1" customHeight="1" x14ac:dyDescent="0.2">
      <c r="B52666" s="88"/>
      <c r="C52666" s="88"/>
      <c r="D52666" s="88"/>
      <c r="E52666" s="88"/>
      <c r="F52666" s="88"/>
      <c r="G52666" s="88"/>
      <c r="H52666" s="88"/>
      <c r="I52666" s="88"/>
      <c r="J52666" s="88"/>
      <c r="K52666" s="88"/>
    </row>
    <row r="52667" spans="2:11" ht="12" hidden="1" customHeight="1" x14ac:dyDescent="0.2">
      <c r="B52667" s="88"/>
      <c r="C52667" s="88"/>
      <c r="D52667" s="88"/>
      <c r="E52667" s="88"/>
      <c r="F52667" s="88"/>
      <c r="G52667" s="88"/>
      <c r="H52667" s="88"/>
      <c r="I52667" s="88"/>
      <c r="J52667" s="88"/>
      <c r="K52667" s="88"/>
    </row>
    <row r="52668" spans="2:11" ht="12" hidden="1" customHeight="1" x14ac:dyDescent="0.2">
      <c r="B52668" s="88"/>
      <c r="C52668" s="88"/>
      <c r="D52668" s="88"/>
      <c r="E52668" s="88"/>
      <c r="F52668" s="88"/>
      <c r="G52668" s="88"/>
      <c r="H52668" s="88"/>
      <c r="I52668" s="88"/>
      <c r="J52668" s="88"/>
      <c r="K52668" s="88"/>
    </row>
    <row r="52669" spans="2:11" ht="12" hidden="1" customHeight="1" x14ac:dyDescent="0.2">
      <c r="B52669" s="88"/>
      <c r="C52669" s="88"/>
      <c r="D52669" s="88"/>
      <c r="E52669" s="88"/>
      <c r="F52669" s="88"/>
      <c r="G52669" s="88"/>
      <c r="H52669" s="88"/>
      <c r="I52669" s="88"/>
      <c r="J52669" s="88"/>
      <c r="K52669" s="88"/>
    </row>
    <row r="52670" spans="2:11" ht="12" hidden="1" customHeight="1" x14ac:dyDescent="0.2">
      <c r="B52670" s="88"/>
      <c r="C52670" s="88"/>
      <c r="D52670" s="88"/>
      <c r="E52670" s="88"/>
      <c r="F52670" s="88"/>
      <c r="G52670" s="88"/>
      <c r="H52670" s="88"/>
      <c r="I52670" s="88"/>
      <c r="J52670" s="88"/>
      <c r="K52670" s="88"/>
    </row>
    <row r="52671" spans="2:11" ht="12" hidden="1" customHeight="1" x14ac:dyDescent="0.2">
      <c r="B52671" s="88"/>
      <c r="C52671" s="88"/>
      <c r="D52671" s="88"/>
      <c r="E52671" s="88"/>
      <c r="F52671" s="88"/>
      <c r="G52671" s="88"/>
      <c r="H52671" s="88"/>
      <c r="I52671" s="88"/>
      <c r="J52671" s="88"/>
      <c r="K52671" s="88"/>
    </row>
    <row r="52672" spans="2:11" ht="12" hidden="1" customHeight="1" x14ac:dyDescent="0.2">
      <c r="B52672" s="88"/>
      <c r="C52672" s="88"/>
      <c r="D52672" s="88"/>
      <c r="E52672" s="88"/>
      <c r="F52672" s="88"/>
      <c r="G52672" s="88"/>
      <c r="H52672" s="88"/>
      <c r="I52672" s="88"/>
      <c r="J52672" s="88"/>
      <c r="K52672" s="88"/>
    </row>
    <row r="52673" spans="2:11" ht="12" hidden="1" customHeight="1" x14ac:dyDescent="0.2">
      <c r="B52673" s="88"/>
      <c r="C52673" s="88"/>
      <c r="D52673" s="88"/>
      <c r="E52673" s="88"/>
      <c r="F52673" s="88"/>
      <c r="G52673" s="88"/>
      <c r="H52673" s="88"/>
      <c r="I52673" s="88"/>
      <c r="J52673" s="88"/>
      <c r="K52673" s="88"/>
    </row>
    <row r="52674" spans="2:11" ht="12" hidden="1" customHeight="1" x14ac:dyDescent="0.2">
      <c r="B52674" s="88"/>
      <c r="C52674" s="88"/>
      <c r="D52674" s="88"/>
      <c r="E52674" s="88"/>
      <c r="F52674" s="88"/>
      <c r="G52674" s="88"/>
      <c r="H52674" s="88"/>
      <c r="I52674" s="88"/>
      <c r="J52674" s="88"/>
      <c r="K52674" s="88"/>
    </row>
    <row r="52675" spans="2:11" ht="12" hidden="1" customHeight="1" x14ac:dyDescent="0.2">
      <c r="B52675" s="88"/>
      <c r="C52675" s="88"/>
      <c r="D52675" s="88"/>
      <c r="E52675" s="88"/>
      <c r="F52675" s="88"/>
      <c r="G52675" s="88"/>
      <c r="H52675" s="88"/>
      <c r="I52675" s="88"/>
      <c r="J52675" s="88"/>
      <c r="K52675" s="88"/>
    </row>
    <row r="52676" spans="2:11" ht="12" hidden="1" customHeight="1" x14ac:dyDescent="0.2">
      <c r="B52676" s="88"/>
      <c r="C52676" s="88"/>
      <c r="D52676" s="88"/>
      <c r="E52676" s="88"/>
      <c r="F52676" s="88"/>
      <c r="G52676" s="88"/>
      <c r="H52676" s="88"/>
      <c r="I52676" s="88"/>
      <c r="J52676" s="88"/>
      <c r="K52676" s="88"/>
    </row>
    <row r="52677" spans="2:11" ht="12" hidden="1" customHeight="1" x14ac:dyDescent="0.2">
      <c r="B52677" s="88"/>
      <c r="C52677" s="88"/>
      <c r="D52677" s="88"/>
      <c r="E52677" s="88"/>
      <c r="F52677" s="88"/>
      <c r="G52677" s="88"/>
      <c r="H52677" s="88"/>
      <c r="I52677" s="88"/>
      <c r="J52677" s="88"/>
      <c r="K52677" s="88"/>
    </row>
    <row r="52678" spans="2:11" ht="12" hidden="1" customHeight="1" x14ac:dyDescent="0.2">
      <c r="B52678" s="88"/>
      <c r="C52678" s="88"/>
      <c r="D52678" s="88"/>
      <c r="E52678" s="88"/>
      <c r="F52678" s="88"/>
      <c r="G52678" s="88"/>
      <c r="H52678" s="88"/>
      <c r="I52678" s="88"/>
      <c r="J52678" s="88"/>
      <c r="K52678" s="88"/>
    </row>
    <row r="52679" spans="2:11" ht="12" hidden="1" customHeight="1" x14ac:dyDescent="0.2">
      <c r="B52679" s="88"/>
      <c r="C52679" s="88"/>
      <c r="D52679" s="88"/>
      <c r="E52679" s="88"/>
      <c r="F52679" s="88"/>
      <c r="G52679" s="88"/>
      <c r="H52679" s="88"/>
      <c r="I52679" s="88"/>
      <c r="J52679" s="88"/>
      <c r="K52679" s="88"/>
    </row>
    <row r="52680" spans="2:11" ht="12" hidden="1" customHeight="1" x14ac:dyDescent="0.2">
      <c r="B52680" s="88"/>
      <c r="C52680" s="88"/>
      <c r="D52680" s="88"/>
      <c r="E52680" s="88"/>
      <c r="F52680" s="88"/>
      <c r="G52680" s="88"/>
      <c r="H52680" s="88"/>
      <c r="I52680" s="88"/>
      <c r="J52680" s="88"/>
      <c r="K52680" s="88"/>
    </row>
    <row r="52681" spans="2:11" ht="12" hidden="1" customHeight="1" x14ac:dyDescent="0.2">
      <c r="B52681" s="88"/>
      <c r="C52681" s="88"/>
      <c r="D52681" s="88"/>
      <c r="E52681" s="88"/>
      <c r="F52681" s="88"/>
      <c r="G52681" s="88"/>
      <c r="H52681" s="88"/>
      <c r="I52681" s="88"/>
      <c r="J52681" s="88"/>
      <c r="K52681" s="88"/>
    </row>
    <row r="52682" spans="2:11" ht="12" hidden="1" customHeight="1" x14ac:dyDescent="0.2">
      <c r="B52682" s="88"/>
      <c r="C52682" s="88"/>
      <c r="D52682" s="88"/>
      <c r="E52682" s="88"/>
      <c r="F52682" s="88"/>
      <c r="G52682" s="88"/>
      <c r="H52682" s="88"/>
      <c r="I52682" s="88"/>
      <c r="J52682" s="88"/>
      <c r="K52682" s="88"/>
    </row>
    <row r="52683" spans="2:11" ht="12" hidden="1" customHeight="1" x14ac:dyDescent="0.2">
      <c r="B52683" s="88"/>
      <c r="C52683" s="88"/>
      <c r="D52683" s="88"/>
      <c r="E52683" s="88"/>
      <c r="F52683" s="88"/>
      <c r="G52683" s="88"/>
      <c r="H52683" s="88"/>
      <c r="I52683" s="88"/>
      <c r="J52683" s="88"/>
      <c r="K52683" s="88"/>
    </row>
    <row r="52684" spans="2:11" ht="12" hidden="1" customHeight="1" x14ac:dyDescent="0.2">
      <c r="B52684" s="88"/>
      <c r="C52684" s="88"/>
      <c r="D52684" s="88"/>
      <c r="E52684" s="88"/>
      <c r="F52684" s="88"/>
      <c r="G52684" s="88"/>
      <c r="H52684" s="88"/>
      <c r="I52684" s="88"/>
      <c r="J52684" s="88"/>
      <c r="K52684" s="88"/>
    </row>
    <row r="52685" spans="2:11" ht="12" hidden="1" customHeight="1" x14ac:dyDescent="0.2">
      <c r="B52685" s="88"/>
      <c r="C52685" s="88"/>
      <c r="D52685" s="88"/>
      <c r="E52685" s="88"/>
      <c r="F52685" s="88"/>
      <c r="G52685" s="88"/>
      <c r="H52685" s="88"/>
      <c r="I52685" s="88"/>
      <c r="J52685" s="88"/>
      <c r="K52685" s="88"/>
    </row>
    <row r="52686" spans="2:11" ht="12" hidden="1" customHeight="1" x14ac:dyDescent="0.2">
      <c r="B52686" s="88"/>
      <c r="C52686" s="88"/>
      <c r="D52686" s="88"/>
      <c r="E52686" s="88"/>
      <c r="F52686" s="88"/>
      <c r="G52686" s="88"/>
      <c r="H52686" s="88"/>
      <c r="I52686" s="88"/>
      <c r="J52686" s="88"/>
      <c r="K52686" s="88"/>
    </row>
    <row r="52687" spans="2:11" ht="12" hidden="1" customHeight="1" x14ac:dyDescent="0.2">
      <c r="B52687" s="88"/>
      <c r="C52687" s="88"/>
      <c r="D52687" s="88"/>
      <c r="E52687" s="88"/>
      <c r="F52687" s="88"/>
      <c r="G52687" s="88"/>
      <c r="H52687" s="88"/>
      <c r="I52687" s="88"/>
      <c r="J52687" s="88"/>
      <c r="K52687" s="88"/>
    </row>
    <row r="52688" spans="2:11" ht="12" hidden="1" customHeight="1" x14ac:dyDescent="0.2">
      <c r="B52688" s="88"/>
      <c r="C52688" s="88"/>
      <c r="D52688" s="88"/>
      <c r="E52688" s="88"/>
      <c r="F52688" s="88"/>
      <c r="G52688" s="88"/>
      <c r="H52688" s="88"/>
      <c r="I52688" s="88"/>
      <c r="J52688" s="88"/>
      <c r="K52688" s="88"/>
    </row>
    <row r="52689" spans="2:11" ht="12" hidden="1" customHeight="1" x14ac:dyDescent="0.2">
      <c r="B52689" s="88"/>
      <c r="C52689" s="88"/>
      <c r="D52689" s="88"/>
      <c r="E52689" s="88"/>
      <c r="F52689" s="88"/>
      <c r="G52689" s="88"/>
      <c r="H52689" s="88"/>
      <c r="I52689" s="88"/>
      <c r="J52689" s="88"/>
      <c r="K52689" s="88"/>
    </row>
    <row r="52690" spans="2:11" ht="12" hidden="1" customHeight="1" x14ac:dyDescent="0.2">
      <c r="B52690" s="88"/>
      <c r="C52690" s="88"/>
      <c r="D52690" s="88"/>
      <c r="E52690" s="88"/>
      <c r="F52690" s="88"/>
      <c r="G52690" s="88"/>
      <c r="H52690" s="88"/>
      <c r="I52690" s="88"/>
      <c r="J52690" s="88"/>
      <c r="K52690" s="88"/>
    </row>
    <row r="52691" spans="2:11" ht="12" hidden="1" customHeight="1" x14ac:dyDescent="0.2">
      <c r="B52691" s="88"/>
      <c r="C52691" s="88"/>
      <c r="D52691" s="88"/>
      <c r="E52691" s="88"/>
      <c r="F52691" s="88"/>
      <c r="G52691" s="88"/>
      <c r="H52691" s="88"/>
      <c r="I52691" s="88"/>
      <c r="J52691" s="88"/>
      <c r="K52691" s="88"/>
    </row>
    <row r="52692" spans="2:11" ht="12" hidden="1" customHeight="1" x14ac:dyDescent="0.2">
      <c r="B52692" s="88"/>
      <c r="C52692" s="88"/>
      <c r="D52692" s="88"/>
      <c r="E52692" s="88"/>
      <c r="F52692" s="88"/>
      <c r="G52692" s="88"/>
      <c r="H52692" s="88"/>
      <c r="I52692" s="88"/>
      <c r="J52692" s="88"/>
      <c r="K52692" s="88"/>
    </row>
    <row r="52693" spans="2:11" ht="12" hidden="1" customHeight="1" x14ac:dyDescent="0.2">
      <c r="B52693" s="88"/>
      <c r="C52693" s="88"/>
      <c r="D52693" s="88"/>
      <c r="E52693" s="88"/>
      <c r="F52693" s="88"/>
      <c r="G52693" s="88"/>
      <c r="H52693" s="88"/>
      <c r="I52693" s="88"/>
      <c r="J52693" s="88"/>
      <c r="K52693" s="88"/>
    </row>
    <row r="52694" spans="2:11" ht="12" hidden="1" customHeight="1" x14ac:dyDescent="0.2">
      <c r="B52694" s="88"/>
      <c r="C52694" s="88"/>
      <c r="D52694" s="88"/>
      <c r="E52694" s="88"/>
      <c r="F52694" s="88"/>
      <c r="G52694" s="88"/>
      <c r="H52694" s="88"/>
      <c r="I52694" s="88"/>
      <c r="J52694" s="88"/>
      <c r="K52694" s="88"/>
    </row>
    <row r="52695" spans="2:11" ht="12" hidden="1" customHeight="1" x14ac:dyDescent="0.2">
      <c r="B52695" s="88"/>
      <c r="C52695" s="88"/>
      <c r="D52695" s="88"/>
      <c r="E52695" s="88"/>
      <c r="F52695" s="88"/>
      <c r="G52695" s="88"/>
      <c r="H52695" s="88"/>
      <c r="I52695" s="88"/>
      <c r="J52695" s="88"/>
      <c r="K52695" s="88"/>
    </row>
    <row r="52696" spans="2:11" ht="12" hidden="1" customHeight="1" x14ac:dyDescent="0.2">
      <c r="B52696" s="88"/>
      <c r="C52696" s="88"/>
      <c r="D52696" s="88"/>
      <c r="E52696" s="88"/>
      <c r="F52696" s="88"/>
      <c r="G52696" s="88"/>
      <c r="H52696" s="88"/>
      <c r="I52696" s="88"/>
      <c r="J52696" s="88"/>
      <c r="K52696" s="88"/>
    </row>
    <row r="52697" spans="2:11" ht="12" hidden="1" customHeight="1" x14ac:dyDescent="0.2">
      <c r="B52697" s="88"/>
      <c r="C52697" s="88"/>
      <c r="D52697" s="88"/>
      <c r="E52697" s="88"/>
      <c r="F52697" s="88"/>
      <c r="G52697" s="88"/>
      <c r="H52697" s="88"/>
      <c r="I52697" s="88"/>
      <c r="J52697" s="88"/>
      <c r="K52697" s="88"/>
    </row>
    <row r="52698" spans="2:11" ht="12" hidden="1" customHeight="1" x14ac:dyDescent="0.2">
      <c r="B52698" s="88"/>
      <c r="C52698" s="88"/>
      <c r="D52698" s="88"/>
      <c r="E52698" s="88"/>
      <c r="F52698" s="88"/>
      <c r="G52698" s="88"/>
      <c r="H52698" s="88"/>
      <c r="I52698" s="88"/>
      <c r="J52698" s="88"/>
      <c r="K52698" s="88"/>
    </row>
    <row r="52699" spans="2:11" ht="12" hidden="1" customHeight="1" x14ac:dyDescent="0.2">
      <c r="B52699" s="88"/>
      <c r="C52699" s="88"/>
      <c r="D52699" s="88"/>
      <c r="E52699" s="88"/>
      <c r="F52699" s="88"/>
      <c r="G52699" s="88"/>
      <c r="H52699" s="88"/>
      <c r="I52699" s="88"/>
      <c r="J52699" s="88"/>
      <c r="K52699" s="88"/>
    </row>
    <row r="52700" spans="2:11" ht="12" hidden="1" customHeight="1" x14ac:dyDescent="0.2">
      <c r="B52700" s="88"/>
      <c r="C52700" s="88"/>
      <c r="D52700" s="88"/>
      <c r="E52700" s="88"/>
      <c r="F52700" s="88"/>
      <c r="G52700" s="88"/>
      <c r="H52700" s="88"/>
      <c r="I52700" s="88"/>
      <c r="J52700" s="88"/>
      <c r="K52700" s="88"/>
    </row>
    <row r="52701" spans="2:11" ht="12" hidden="1" customHeight="1" x14ac:dyDescent="0.2">
      <c r="B52701" s="88"/>
      <c r="C52701" s="88"/>
      <c r="D52701" s="88"/>
      <c r="E52701" s="88"/>
      <c r="F52701" s="88"/>
      <c r="G52701" s="88"/>
      <c r="H52701" s="88"/>
      <c r="I52701" s="88"/>
      <c r="J52701" s="88"/>
      <c r="K52701" s="88"/>
    </row>
    <row r="52702" spans="2:11" ht="12" hidden="1" customHeight="1" x14ac:dyDescent="0.2">
      <c r="B52702" s="88"/>
      <c r="C52702" s="88"/>
      <c r="D52702" s="88"/>
      <c r="E52702" s="88"/>
      <c r="F52702" s="88"/>
      <c r="G52702" s="88"/>
      <c r="H52702" s="88"/>
      <c r="I52702" s="88"/>
      <c r="J52702" s="88"/>
      <c r="K52702" s="88"/>
    </row>
    <row r="52703" spans="2:11" ht="12" hidden="1" customHeight="1" x14ac:dyDescent="0.2">
      <c r="B52703" s="88"/>
      <c r="C52703" s="88"/>
      <c r="D52703" s="88"/>
      <c r="E52703" s="88"/>
      <c r="F52703" s="88"/>
      <c r="G52703" s="88"/>
      <c r="H52703" s="88"/>
      <c r="I52703" s="88"/>
      <c r="J52703" s="88"/>
      <c r="K52703" s="88"/>
    </row>
    <row r="52704" spans="2:11" ht="12" hidden="1" customHeight="1" x14ac:dyDescent="0.2">
      <c r="B52704" s="88"/>
      <c r="C52704" s="88"/>
      <c r="D52704" s="88"/>
      <c r="E52704" s="88"/>
      <c r="F52704" s="88"/>
      <c r="G52704" s="88"/>
      <c r="H52704" s="88"/>
      <c r="I52704" s="88"/>
      <c r="J52704" s="88"/>
      <c r="K52704" s="88"/>
    </row>
    <row r="52705" spans="2:11" ht="12" hidden="1" customHeight="1" x14ac:dyDescent="0.2">
      <c r="B52705" s="88"/>
      <c r="C52705" s="88"/>
      <c r="D52705" s="88"/>
      <c r="E52705" s="88"/>
      <c r="F52705" s="88"/>
      <c r="G52705" s="88"/>
      <c r="H52705" s="88"/>
      <c r="I52705" s="88"/>
      <c r="J52705" s="88"/>
      <c r="K52705" s="88"/>
    </row>
    <row r="52706" spans="2:11" ht="12" hidden="1" customHeight="1" x14ac:dyDescent="0.2">
      <c r="B52706" s="88"/>
      <c r="C52706" s="88"/>
      <c r="D52706" s="88"/>
      <c r="E52706" s="88"/>
      <c r="F52706" s="88"/>
      <c r="G52706" s="88"/>
      <c r="H52706" s="88"/>
      <c r="I52706" s="88"/>
      <c r="J52706" s="88"/>
      <c r="K52706" s="88"/>
    </row>
    <row r="52707" spans="2:11" ht="12" hidden="1" customHeight="1" x14ac:dyDescent="0.2">
      <c r="B52707" s="88"/>
      <c r="C52707" s="88"/>
      <c r="D52707" s="88"/>
      <c r="E52707" s="88"/>
      <c r="F52707" s="88"/>
      <c r="G52707" s="88"/>
      <c r="H52707" s="88"/>
      <c r="I52707" s="88"/>
      <c r="J52707" s="88"/>
      <c r="K52707" s="88"/>
    </row>
    <row r="52708" spans="2:11" ht="12" hidden="1" customHeight="1" x14ac:dyDescent="0.2">
      <c r="B52708" s="88"/>
      <c r="C52708" s="88"/>
      <c r="D52708" s="88"/>
      <c r="E52708" s="88"/>
      <c r="F52708" s="88"/>
      <c r="G52708" s="88"/>
      <c r="H52708" s="88"/>
      <c r="I52708" s="88"/>
      <c r="J52708" s="88"/>
      <c r="K52708" s="88"/>
    </row>
    <row r="52709" spans="2:11" ht="12" hidden="1" customHeight="1" x14ac:dyDescent="0.2">
      <c r="B52709" s="88"/>
      <c r="C52709" s="88"/>
      <c r="D52709" s="88"/>
      <c r="E52709" s="88"/>
      <c r="F52709" s="88"/>
      <c r="G52709" s="88"/>
      <c r="H52709" s="88"/>
      <c r="I52709" s="88"/>
      <c r="J52709" s="88"/>
      <c r="K52709" s="88"/>
    </row>
    <row r="52710" spans="2:11" ht="12" hidden="1" customHeight="1" x14ac:dyDescent="0.2">
      <c r="B52710" s="88"/>
      <c r="C52710" s="88"/>
      <c r="D52710" s="88"/>
      <c r="E52710" s="88"/>
      <c r="F52710" s="88"/>
      <c r="G52710" s="88"/>
      <c r="H52710" s="88"/>
      <c r="I52710" s="88"/>
      <c r="J52710" s="88"/>
      <c r="K52710" s="88"/>
    </row>
    <row r="52711" spans="2:11" ht="12" hidden="1" customHeight="1" x14ac:dyDescent="0.2">
      <c r="B52711" s="88"/>
      <c r="C52711" s="88"/>
      <c r="D52711" s="88"/>
      <c r="E52711" s="88"/>
      <c r="F52711" s="88"/>
      <c r="G52711" s="88"/>
      <c r="H52711" s="88"/>
      <c r="I52711" s="88"/>
      <c r="J52711" s="88"/>
      <c r="K52711" s="88"/>
    </row>
    <row r="52712" spans="2:11" ht="12" hidden="1" customHeight="1" x14ac:dyDescent="0.2">
      <c r="B52712" s="88"/>
      <c r="C52712" s="88"/>
      <c r="D52712" s="88"/>
      <c r="E52712" s="88"/>
      <c r="F52712" s="88"/>
      <c r="G52712" s="88"/>
      <c r="H52712" s="88"/>
      <c r="I52712" s="88"/>
      <c r="J52712" s="88"/>
      <c r="K52712" s="88"/>
    </row>
    <row r="52713" spans="2:11" ht="12" hidden="1" customHeight="1" x14ac:dyDescent="0.2">
      <c r="B52713" s="88"/>
      <c r="C52713" s="88"/>
      <c r="D52713" s="88"/>
      <c r="E52713" s="88"/>
      <c r="F52713" s="88"/>
      <c r="G52713" s="88"/>
      <c r="H52713" s="88"/>
      <c r="I52713" s="88"/>
      <c r="J52713" s="88"/>
      <c r="K52713" s="88"/>
    </row>
    <row r="52714" spans="2:11" ht="12" hidden="1" customHeight="1" x14ac:dyDescent="0.2">
      <c r="B52714" s="88"/>
      <c r="C52714" s="88"/>
      <c r="D52714" s="88"/>
      <c r="E52714" s="88"/>
      <c r="F52714" s="88"/>
      <c r="G52714" s="88"/>
      <c r="H52714" s="88"/>
      <c r="I52714" s="88"/>
      <c r="J52714" s="88"/>
      <c r="K52714" s="88"/>
    </row>
    <row r="52715" spans="2:11" ht="12" hidden="1" customHeight="1" x14ac:dyDescent="0.2">
      <c r="B52715" s="88"/>
      <c r="C52715" s="88"/>
      <c r="D52715" s="88"/>
      <c r="E52715" s="88"/>
      <c r="F52715" s="88"/>
      <c r="G52715" s="88"/>
      <c r="H52715" s="88"/>
      <c r="I52715" s="88"/>
      <c r="J52715" s="88"/>
      <c r="K52715" s="88"/>
    </row>
    <row r="52716" spans="2:11" ht="12" hidden="1" customHeight="1" x14ac:dyDescent="0.2">
      <c r="B52716" s="88"/>
      <c r="C52716" s="88"/>
      <c r="D52716" s="88"/>
      <c r="E52716" s="88"/>
      <c r="F52716" s="88"/>
      <c r="G52716" s="88"/>
      <c r="H52716" s="88"/>
      <c r="I52716" s="88"/>
      <c r="J52716" s="88"/>
      <c r="K52716" s="88"/>
    </row>
    <row r="52717" spans="2:11" ht="12" hidden="1" customHeight="1" x14ac:dyDescent="0.2">
      <c r="B52717" s="88"/>
      <c r="C52717" s="88"/>
      <c r="D52717" s="88"/>
      <c r="E52717" s="88"/>
      <c r="F52717" s="88"/>
      <c r="G52717" s="88"/>
      <c r="H52717" s="88"/>
      <c r="I52717" s="88"/>
      <c r="J52717" s="88"/>
      <c r="K52717" s="88"/>
    </row>
    <row r="52718" spans="2:11" ht="12" hidden="1" customHeight="1" x14ac:dyDescent="0.2">
      <c r="B52718" s="88"/>
      <c r="C52718" s="88"/>
      <c r="D52718" s="88"/>
      <c r="E52718" s="88"/>
      <c r="F52718" s="88"/>
      <c r="G52718" s="88"/>
      <c r="H52718" s="88"/>
      <c r="I52718" s="88"/>
      <c r="J52718" s="88"/>
      <c r="K52718" s="88"/>
    </row>
    <row r="52719" spans="2:11" ht="12" hidden="1" customHeight="1" x14ac:dyDescent="0.2">
      <c r="B52719" s="88"/>
      <c r="C52719" s="88"/>
      <c r="D52719" s="88"/>
      <c r="E52719" s="88"/>
      <c r="F52719" s="88"/>
      <c r="G52719" s="88"/>
      <c r="H52719" s="88"/>
      <c r="I52719" s="88"/>
      <c r="J52719" s="88"/>
      <c r="K52719" s="88"/>
    </row>
    <row r="52720" spans="2:11" ht="12" hidden="1" customHeight="1" x14ac:dyDescent="0.2">
      <c r="B52720" s="88"/>
      <c r="C52720" s="88"/>
      <c r="D52720" s="88"/>
      <c r="E52720" s="88"/>
      <c r="F52720" s="88"/>
      <c r="G52720" s="88"/>
      <c r="H52720" s="88"/>
      <c r="I52720" s="88"/>
      <c r="J52720" s="88"/>
      <c r="K52720" s="88"/>
    </row>
    <row r="52721" spans="2:11" ht="12" hidden="1" customHeight="1" x14ac:dyDescent="0.2">
      <c r="B52721" s="88"/>
      <c r="C52721" s="88"/>
      <c r="D52721" s="88"/>
      <c r="E52721" s="88"/>
      <c r="F52721" s="88"/>
      <c r="G52721" s="88"/>
      <c r="H52721" s="88"/>
      <c r="I52721" s="88"/>
      <c r="J52721" s="88"/>
      <c r="K52721" s="88"/>
    </row>
    <row r="52722" spans="2:11" ht="12" hidden="1" customHeight="1" x14ac:dyDescent="0.2">
      <c r="B52722" s="88"/>
      <c r="C52722" s="88"/>
      <c r="D52722" s="88"/>
      <c r="E52722" s="88"/>
      <c r="F52722" s="88"/>
      <c r="G52722" s="88"/>
      <c r="H52722" s="88"/>
      <c r="I52722" s="88"/>
      <c r="J52722" s="88"/>
      <c r="K52722" s="88"/>
    </row>
    <row r="52723" spans="2:11" ht="12" hidden="1" customHeight="1" x14ac:dyDescent="0.2">
      <c r="B52723" s="88"/>
      <c r="C52723" s="88"/>
      <c r="D52723" s="88"/>
      <c r="E52723" s="88"/>
      <c r="F52723" s="88"/>
      <c r="G52723" s="88"/>
      <c r="H52723" s="88"/>
      <c r="I52723" s="88"/>
      <c r="J52723" s="88"/>
      <c r="K52723" s="88"/>
    </row>
    <row r="52724" spans="2:11" ht="12" hidden="1" customHeight="1" x14ac:dyDescent="0.2">
      <c r="B52724" s="88"/>
      <c r="C52724" s="88"/>
      <c r="D52724" s="88"/>
      <c r="E52724" s="88"/>
      <c r="F52724" s="88"/>
      <c r="G52724" s="88"/>
      <c r="H52724" s="88"/>
      <c r="I52724" s="88"/>
      <c r="J52724" s="88"/>
      <c r="K52724" s="88"/>
    </row>
    <row r="52725" spans="2:11" ht="12" hidden="1" customHeight="1" x14ac:dyDescent="0.2">
      <c r="B52725" s="88"/>
      <c r="C52725" s="88"/>
      <c r="D52725" s="88"/>
      <c r="E52725" s="88"/>
      <c r="F52725" s="88"/>
      <c r="G52725" s="88"/>
      <c r="H52725" s="88"/>
      <c r="I52725" s="88"/>
      <c r="J52725" s="88"/>
      <c r="K52725" s="88"/>
    </row>
    <row r="52726" spans="2:11" ht="12" hidden="1" customHeight="1" x14ac:dyDescent="0.2">
      <c r="B52726" s="88"/>
      <c r="C52726" s="88"/>
      <c r="D52726" s="88"/>
      <c r="E52726" s="88"/>
      <c r="F52726" s="88"/>
      <c r="G52726" s="88"/>
      <c r="H52726" s="88"/>
      <c r="I52726" s="88"/>
      <c r="J52726" s="88"/>
      <c r="K52726" s="88"/>
    </row>
    <row r="52727" spans="2:11" ht="12" hidden="1" customHeight="1" x14ac:dyDescent="0.2">
      <c r="B52727" s="88"/>
      <c r="C52727" s="88"/>
      <c r="D52727" s="88"/>
      <c r="E52727" s="88"/>
      <c r="F52727" s="88"/>
      <c r="G52727" s="88"/>
      <c r="H52727" s="88"/>
      <c r="I52727" s="88"/>
      <c r="J52727" s="88"/>
      <c r="K52727" s="88"/>
    </row>
    <row r="52728" spans="2:11" ht="12" hidden="1" customHeight="1" x14ac:dyDescent="0.2">
      <c r="B52728" s="88"/>
      <c r="C52728" s="88"/>
      <c r="D52728" s="88"/>
      <c r="E52728" s="88"/>
      <c r="F52728" s="88"/>
      <c r="G52728" s="88"/>
      <c r="H52728" s="88"/>
      <c r="I52728" s="88"/>
      <c r="J52728" s="88"/>
      <c r="K52728" s="88"/>
    </row>
    <row r="52729" spans="2:11" ht="12" hidden="1" customHeight="1" x14ac:dyDescent="0.2">
      <c r="B52729" s="88"/>
      <c r="C52729" s="88"/>
      <c r="D52729" s="88"/>
      <c r="E52729" s="88"/>
      <c r="F52729" s="88"/>
      <c r="G52729" s="88"/>
      <c r="H52729" s="88"/>
      <c r="I52729" s="88"/>
      <c r="J52729" s="88"/>
      <c r="K52729" s="88"/>
    </row>
    <row r="52730" spans="2:11" ht="12" hidden="1" customHeight="1" x14ac:dyDescent="0.2">
      <c r="B52730" s="88"/>
      <c r="C52730" s="88"/>
      <c r="D52730" s="88"/>
      <c r="E52730" s="88"/>
      <c r="F52730" s="88"/>
      <c r="G52730" s="88"/>
      <c r="H52730" s="88"/>
      <c r="I52730" s="88"/>
      <c r="J52730" s="88"/>
      <c r="K52730" s="88"/>
    </row>
    <row r="52731" spans="2:11" ht="12" hidden="1" customHeight="1" x14ac:dyDescent="0.2">
      <c r="B52731" s="88"/>
      <c r="C52731" s="88"/>
      <c r="D52731" s="88"/>
      <c r="E52731" s="88"/>
      <c r="F52731" s="88"/>
      <c r="G52731" s="88"/>
      <c r="H52731" s="88"/>
      <c r="I52731" s="88"/>
      <c r="J52731" s="88"/>
      <c r="K52731" s="88"/>
    </row>
    <row r="52732" spans="2:11" ht="12" hidden="1" customHeight="1" x14ac:dyDescent="0.2">
      <c r="B52732" s="88"/>
      <c r="C52732" s="88"/>
      <c r="D52732" s="88"/>
      <c r="E52732" s="88"/>
      <c r="F52732" s="88"/>
      <c r="G52732" s="88"/>
      <c r="H52732" s="88"/>
      <c r="I52732" s="88"/>
      <c r="J52732" s="88"/>
      <c r="K52732" s="88"/>
    </row>
    <row r="52733" spans="2:11" ht="12" hidden="1" customHeight="1" x14ac:dyDescent="0.2">
      <c r="B52733" s="88"/>
      <c r="C52733" s="88"/>
      <c r="D52733" s="88"/>
      <c r="E52733" s="88"/>
      <c r="F52733" s="88"/>
      <c r="G52733" s="88"/>
      <c r="H52733" s="88"/>
      <c r="I52733" s="88"/>
      <c r="J52733" s="88"/>
      <c r="K52733" s="88"/>
    </row>
    <row r="52734" spans="2:11" ht="12" hidden="1" customHeight="1" x14ac:dyDescent="0.2">
      <c r="B52734" s="88"/>
      <c r="C52734" s="88"/>
      <c r="D52734" s="88"/>
      <c r="E52734" s="88"/>
      <c r="F52734" s="88"/>
      <c r="G52734" s="88"/>
      <c r="H52734" s="88"/>
      <c r="I52734" s="88"/>
      <c r="J52734" s="88"/>
      <c r="K52734" s="88"/>
    </row>
    <row r="52735" spans="2:11" ht="12" hidden="1" customHeight="1" x14ac:dyDescent="0.2">
      <c r="B52735" s="88"/>
      <c r="C52735" s="88"/>
      <c r="D52735" s="88"/>
      <c r="E52735" s="88"/>
      <c r="F52735" s="88"/>
      <c r="G52735" s="88"/>
      <c r="H52735" s="88"/>
      <c r="I52735" s="88"/>
      <c r="J52735" s="88"/>
      <c r="K52735" s="88"/>
    </row>
    <row r="52736" spans="2:11" ht="12" hidden="1" customHeight="1" x14ac:dyDescent="0.2">
      <c r="B52736" s="88"/>
      <c r="C52736" s="88"/>
      <c r="D52736" s="88"/>
      <c r="E52736" s="88"/>
      <c r="F52736" s="88"/>
      <c r="G52736" s="88"/>
      <c r="H52736" s="88"/>
      <c r="I52736" s="88"/>
      <c r="J52736" s="88"/>
      <c r="K52736" s="88"/>
    </row>
    <row r="52737" spans="2:11" ht="12" hidden="1" customHeight="1" x14ac:dyDescent="0.2">
      <c r="B52737" s="88"/>
      <c r="C52737" s="88"/>
      <c r="D52737" s="88"/>
      <c r="E52737" s="88"/>
      <c r="F52737" s="88"/>
      <c r="G52737" s="88"/>
      <c r="H52737" s="88"/>
      <c r="I52737" s="88"/>
      <c r="J52737" s="88"/>
      <c r="K52737" s="88"/>
    </row>
    <row r="52738" spans="2:11" ht="12" hidden="1" customHeight="1" x14ac:dyDescent="0.2">
      <c r="B52738" s="88"/>
      <c r="C52738" s="88"/>
      <c r="D52738" s="88"/>
      <c r="E52738" s="88"/>
      <c r="F52738" s="88"/>
      <c r="G52738" s="88"/>
      <c r="H52738" s="88"/>
      <c r="I52738" s="88"/>
      <c r="J52738" s="88"/>
      <c r="K52738" s="88"/>
    </row>
    <row r="52739" spans="2:11" ht="12" hidden="1" customHeight="1" x14ac:dyDescent="0.2">
      <c r="B52739" s="88"/>
      <c r="C52739" s="88"/>
      <c r="D52739" s="88"/>
      <c r="E52739" s="88"/>
      <c r="F52739" s="88"/>
      <c r="G52739" s="88"/>
      <c r="H52739" s="88"/>
      <c r="I52739" s="88"/>
      <c r="J52739" s="88"/>
      <c r="K52739" s="88"/>
    </row>
    <row r="52740" spans="2:11" ht="12" hidden="1" customHeight="1" x14ac:dyDescent="0.2">
      <c r="B52740" s="88"/>
      <c r="C52740" s="88"/>
      <c r="D52740" s="88"/>
      <c r="E52740" s="88"/>
      <c r="F52740" s="88"/>
      <c r="G52740" s="88"/>
      <c r="H52740" s="88"/>
      <c r="I52740" s="88"/>
      <c r="J52740" s="88"/>
      <c r="K52740" s="88"/>
    </row>
    <row r="52741" spans="2:11" ht="12" hidden="1" customHeight="1" x14ac:dyDescent="0.2">
      <c r="B52741" s="88"/>
      <c r="C52741" s="88"/>
      <c r="D52741" s="88"/>
      <c r="E52741" s="88"/>
      <c r="F52741" s="88"/>
      <c r="G52741" s="88"/>
      <c r="H52741" s="88"/>
      <c r="I52741" s="88"/>
      <c r="J52741" s="88"/>
      <c r="K52741" s="88"/>
    </row>
    <row r="52742" spans="2:11" ht="12" hidden="1" customHeight="1" x14ac:dyDescent="0.2">
      <c r="B52742" s="88"/>
      <c r="C52742" s="88"/>
      <c r="D52742" s="88"/>
      <c r="E52742" s="88"/>
      <c r="F52742" s="88"/>
      <c r="G52742" s="88"/>
      <c r="H52742" s="88"/>
      <c r="I52742" s="88"/>
      <c r="J52742" s="88"/>
      <c r="K52742" s="88"/>
    </row>
    <row r="52743" spans="2:11" ht="12" hidden="1" customHeight="1" x14ac:dyDescent="0.2">
      <c r="B52743" s="88"/>
      <c r="C52743" s="88"/>
      <c r="D52743" s="88"/>
      <c r="E52743" s="88"/>
      <c r="F52743" s="88"/>
      <c r="G52743" s="88"/>
      <c r="H52743" s="88"/>
      <c r="I52743" s="88"/>
      <c r="J52743" s="88"/>
      <c r="K52743" s="88"/>
    </row>
    <row r="52744" spans="2:11" ht="12" hidden="1" customHeight="1" x14ac:dyDescent="0.2">
      <c r="B52744" s="88"/>
      <c r="C52744" s="88"/>
      <c r="D52744" s="88"/>
      <c r="E52744" s="88"/>
      <c r="F52744" s="88"/>
      <c r="G52744" s="88"/>
      <c r="H52744" s="88"/>
      <c r="I52744" s="88"/>
      <c r="J52744" s="88"/>
      <c r="K52744" s="88"/>
    </row>
    <row r="52745" spans="2:11" ht="12" hidden="1" customHeight="1" x14ac:dyDescent="0.2">
      <c r="B52745" s="88"/>
      <c r="C52745" s="88"/>
      <c r="D52745" s="88"/>
      <c r="E52745" s="88"/>
      <c r="F52745" s="88"/>
      <c r="G52745" s="88"/>
      <c r="H52745" s="88"/>
      <c r="I52745" s="88"/>
      <c r="J52745" s="88"/>
      <c r="K52745" s="88"/>
    </row>
    <row r="52746" spans="2:11" ht="12" hidden="1" customHeight="1" x14ac:dyDescent="0.2">
      <c r="B52746" s="88"/>
      <c r="C52746" s="88"/>
      <c r="D52746" s="88"/>
      <c r="E52746" s="88"/>
      <c r="F52746" s="88"/>
      <c r="G52746" s="88"/>
      <c r="H52746" s="88"/>
      <c r="I52746" s="88"/>
      <c r="J52746" s="88"/>
      <c r="K52746" s="88"/>
    </row>
    <row r="52747" spans="2:11" ht="12" hidden="1" customHeight="1" x14ac:dyDescent="0.2">
      <c r="B52747" s="88"/>
      <c r="C52747" s="88"/>
      <c r="D52747" s="88"/>
      <c r="E52747" s="88"/>
      <c r="F52747" s="88"/>
      <c r="G52747" s="88"/>
      <c r="H52747" s="88"/>
      <c r="I52747" s="88"/>
      <c r="J52747" s="88"/>
      <c r="K52747" s="88"/>
    </row>
    <row r="52748" spans="2:11" ht="12" hidden="1" customHeight="1" x14ac:dyDescent="0.2">
      <c r="B52748" s="88"/>
      <c r="C52748" s="88"/>
      <c r="D52748" s="88"/>
      <c r="E52748" s="88"/>
      <c r="F52748" s="88"/>
      <c r="G52748" s="88"/>
      <c r="H52748" s="88"/>
      <c r="I52748" s="88"/>
      <c r="J52748" s="88"/>
      <c r="K52748" s="88"/>
    </row>
    <row r="52749" spans="2:11" ht="12" hidden="1" customHeight="1" x14ac:dyDescent="0.2">
      <c r="B52749" s="88"/>
      <c r="C52749" s="88"/>
      <c r="D52749" s="88"/>
      <c r="E52749" s="88"/>
      <c r="F52749" s="88"/>
      <c r="G52749" s="88"/>
      <c r="H52749" s="88"/>
      <c r="I52749" s="88"/>
      <c r="J52749" s="88"/>
      <c r="K52749" s="88"/>
    </row>
    <row r="52750" spans="2:11" ht="12" hidden="1" customHeight="1" x14ac:dyDescent="0.2">
      <c r="B52750" s="88"/>
      <c r="C52750" s="88"/>
      <c r="D52750" s="88"/>
      <c r="E52750" s="88"/>
      <c r="F52750" s="88"/>
      <c r="G52750" s="88"/>
      <c r="H52750" s="88"/>
      <c r="I52750" s="88"/>
      <c r="J52750" s="88"/>
      <c r="K52750" s="88"/>
    </row>
    <row r="52751" spans="2:11" ht="12" hidden="1" customHeight="1" x14ac:dyDescent="0.2">
      <c r="B52751" s="88"/>
      <c r="C52751" s="88"/>
      <c r="D52751" s="88"/>
      <c r="E52751" s="88"/>
      <c r="F52751" s="88"/>
      <c r="G52751" s="88"/>
      <c r="H52751" s="88"/>
      <c r="I52751" s="88"/>
      <c r="J52751" s="88"/>
      <c r="K52751" s="88"/>
    </row>
    <row r="52752" spans="2:11" ht="12" hidden="1" customHeight="1" x14ac:dyDescent="0.2">
      <c r="B52752" s="88"/>
      <c r="C52752" s="88"/>
      <c r="D52752" s="88"/>
      <c r="E52752" s="88"/>
      <c r="F52752" s="88"/>
      <c r="G52752" s="88"/>
      <c r="H52752" s="88"/>
      <c r="I52752" s="88"/>
      <c r="J52752" s="88"/>
      <c r="K52752" s="88"/>
    </row>
    <row r="52753" spans="2:11" ht="12" hidden="1" customHeight="1" x14ac:dyDescent="0.2">
      <c r="B52753" s="88"/>
      <c r="C52753" s="88"/>
      <c r="D52753" s="88"/>
      <c r="E52753" s="88"/>
      <c r="F52753" s="88"/>
      <c r="G52753" s="88"/>
      <c r="H52753" s="88"/>
      <c r="I52753" s="88"/>
      <c r="J52753" s="88"/>
      <c r="K52753" s="88"/>
    </row>
    <row r="52754" spans="2:11" ht="12" hidden="1" customHeight="1" x14ac:dyDescent="0.2">
      <c r="B52754" s="88"/>
      <c r="C52754" s="88"/>
      <c r="D52754" s="88"/>
      <c r="E52754" s="88"/>
      <c r="F52754" s="88"/>
      <c r="G52754" s="88"/>
      <c r="H52754" s="88"/>
      <c r="I52754" s="88"/>
      <c r="J52754" s="88"/>
      <c r="K52754" s="88"/>
    </row>
    <row r="52755" spans="2:11" ht="12" hidden="1" customHeight="1" x14ac:dyDescent="0.2">
      <c r="B52755" s="88"/>
      <c r="C52755" s="88"/>
      <c r="D52755" s="88"/>
      <c r="E52755" s="88"/>
      <c r="F52755" s="88"/>
      <c r="G52755" s="88"/>
      <c r="H52755" s="88"/>
      <c r="I52755" s="88"/>
      <c r="J52755" s="88"/>
      <c r="K52755" s="88"/>
    </row>
    <row r="52756" spans="2:11" ht="12" hidden="1" customHeight="1" x14ac:dyDescent="0.2">
      <c r="B52756" s="88"/>
      <c r="C52756" s="88"/>
      <c r="D52756" s="88"/>
      <c r="E52756" s="88"/>
      <c r="F52756" s="88"/>
      <c r="G52756" s="88"/>
      <c r="H52756" s="88"/>
      <c r="I52756" s="88"/>
      <c r="J52756" s="88"/>
      <c r="K52756" s="88"/>
    </row>
    <row r="52757" spans="2:11" ht="12" hidden="1" customHeight="1" x14ac:dyDescent="0.2">
      <c r="B52757" s="88"/>
      <c r="C52757" s="88"/>
      <c r="D52757" s="88"/>
      <c r="E52757" s="88"/>
      <c r="F52757" s="88"/>
      <c r="G52757" s="88"/>
      <c r="H52757" s="88"/>
      <c r="I52757" s="88"/>
      <c r="J52757" s="88"/>
      <c r="K52757" s="88"/>
    </row>
    <row r="52758" spans="2:11" ht="12" hidden="1" customHeight="1" x14ac:dyDescent="0.2">
      <c r="B52758" s="88"/>
      <c r="C52758" s="88"/>
      <c r="D52758" s="88"/>
      <c r="E52758" s="88"/>
      <c r="F52758" s="88"/>
      <c r="G52758" s="88"/>
      <c r="H52758" s="88"/>
      <c r="I52758" s="88"/>
      <c r="J52758" s="88"/>
      <c r="K52758" s="88"/>
    </row>
    <row r="52759" spans="2:11" ht="12" hidden="1" customHeight="1" x14ac:dyDescent="0.2">
      <c r="B52759" s="88"/>
      <c r="C52759" s="88"/>
      <c r="D52759" s="88"/>
      <c r="E52759" s="88"/>
      <c r="F52759" s="88"/>
      <c r="G52759" s="88"/>
      <c r="H52759" s="88"/>
      <c r="I52759" s="88"/>
      <c r="J52759" s="88"/>
      <c r="K52759" s="88"/>
    </row>
    <row r="52760" spans="2:11" ht="12" hidden="1" customHeight="1" x14ac:dyDescent="0.2">
      <c r="B52760" s="88"/>
      <c r="C52760" s="88"/>
      <c r="D52760" s="88"/>
      <c r="E52760" s="88"/>
      <c r="F52760" s="88"/>
      <c r="G52760" s="88"/>
      <c r="H52760" s="88"/>
      <c r="I52760" s="88"/>
      <c r="J52760" s="88"/>
      <c r="K52760" s="88"/>
    </row>
    <row r="52761" spans="2:11" ht="12" hidden="1" customHeight="1" x14ac:dyDescent="0.2">
      <c r="B52761" s="88"/>
      <c r="C52761" s="88"/>
      <c r="D52761" s="88"/>
      <c r="E52761" s="88"/>
      <c r="F52761" s="88"/>
      <c r="G52761" s="88"/>
      <c r="H52761" s="88"/>
      <c r="I52761" s="88"/>
      <c r="J52761" s="88"/>
      <c r="K52761" s="88"/>
    </row>
    <row r="52762" spans="2:11" ht="12" hidden="1" customHeight="1" x14ac:dyDescent="0.2">
      <c r="B52762" s="88"/>
      <c r="C52762" s="88"/>
      <c r="D52762" s="88"/>
      <c r="E52762" s="88"/>
      <c r="F52762" s="88"/>
      <c r="G52762" s="88"/>
      <c r="H52762" s="88"/>
      <c r="I52762" s="88"/>
      <c r="J52762" s="88"/>
      <c r="K52762" s="88"/>
    </row>
    <row r="52763" spans="2:11" ht="12" hidden="1" customHeight="1" x14ac:dyDescent="0.2">
      <c r="B52763" s="88"/>
      <c r="C52763" s="88"/>
      <c r="D52763" s="88"/>
      <c r="E52763" s="88"/>
      <c r="F52763" s="88"/>
      <c r="G52763" s="88"/>
      <c r="H52763" s="88"/>
      <c r="I52763" s="88"/>
      <c r="J52763" s="88"/>
      <c r="K52763" s="88"/>
    </row>
    <row r="52764" spans="2:11" ht="12" hidden="1" customHeight="1" x14ac:dyDescent="0.2">
      <c r="B52764" s="88"/>
      <c r="C52764" s="88"/>
      <c r="D52764" s="88"/>
      <c r="E52764" s="88"/>
      <c r="F52764" s="88"/>
      <c r="G52764" s="88"/>
      <c r="H52764" s="88"/>
      <c r="I52764" s="88"/>
      <c r="J52764" s="88"/>
      <c r="K52764" s="88"/>
    </row>
    <row r="52765" spans="2:11" ht="12" hidden="1" customHeight="1" x14ac:dyDescent="0.2">
      <c r="B52765" s="88"/>
      <c r="C52765" s="88"/>
      <c r="D52765" s="88"/>
      <c r="E52765" s="88"/>
      <c r="F52765" s="88"/>
      <c r="G52765" s="88"/>
      <c r="H52765" s="88"/>
      <c r="I52765" s="88"/>
      <c r="J52765" s="88"/>
      <c r="K52765" s="88"/>
    </row>
    <row r="52766" spans="2:11" ht="12" hidden="1" customHeight="1" x14ac:dyDescent="0.2">
      <c r="B52766" s="88"/>
      <c r="C52766" s="88"/>
      <c r="D52766" s="88"/>
      <c r="E52766" s="88"/>
      <c r="F52766" s="88"/>
      <c r="G52766" s="88"/>
      <c r="H52766" s="88"/>
      <c r="I52766" s="88"/>
      <c r="J52766" s="88"/>
      <c r="K52766" s="88"/>
    </row>
    <row r="52767" spans="2:11" ht="12" hidden="1" customHeight="1" x14ac:dyDescent="0.2">
      <c r="B52767" s="88"/>
      <c r="C52767" s="88"/>
      <c r="D52767" s="88"/>
      <c r="E52767" s="88"/>
      <c r="F52767" s="88"/>
      <c r="G52767" s="88"/>
      <c r="H52767" s="88"/>
      <c r="I52767" s="88"/>
      <c r="J52767" s="88"/>
      <c r="K52767" s="88"/>
    </row>
    <row r="52768" spans="2:11" ht="12" hidden="1" customHeight="1" x14ac:dyDescent="0.2">
      <c r="B52768" s="88"/>
      <c r="C52768" s="88"/>
      <c r="D52768" s="88"/>
      <c r="E52768" s="88"/>
      <c r="F52768" s="88"/>
      <c r="G52768" s="88"/>
      <c r="H52768" s="88"/>
      <c r="I52768" s="88"/>
      <c r="J52768" s="88"/>
      <c r="K52768" s="88"/>
    </row>
    <row r="52769" spans="2:11" ht="12" hidden="1" customHeight="1" x14ac:dyDescent="0.2">
      <c r="B52769" s="88"/>
      <c r="C52769" s="88"/>
      <c r="D52769" s="88"/>
      <c r="E52769" s="88"/>
      <c r="F52769" s="88"/>
      <c r="G52769" s="88"/>
      <c r="H52769" s="88"/>
      <c r="I52769" s="88"/>
      <c r="J52769" s="88"/>
      <c r="K52769" s="88"/>
    </row>
    <row r="52770" spans="2:11" ht="12" hidden="1" customHeight="1" x14ac:dyDescent="0.2">
      <c r="B52770" s="88"/>
      <c r="C52770" s="88"/>
      <c r="D52770" s="88"/>
      <c r="E52770" s="88"/>
      <c r="F52770" s="88"/>
      <c r="G52770" s="88"/>
      <c r="H52770" s="88"/>
      <c r="I52770" s="88"/>
      <c r="J52770" s="88"/>
      <c r="K52770" s="88"/>
    </row>
    <row r="52771" spans="2:11" ht="12" hidden="1" customHeight="1" x14ac:dyDescent="0.2">
      <c r="B52771" s="88"/>
      <c r="C52771" s="88"/>
      <c r="D52771" s="88"/>
      <c r="E52771" s="88"/>
      <c r="F52771" s="88"/>
      <c r="G52771" s="88"/>
      <c r="H52771" s="88"/>
      <c r="I52771" s="88"/>
      <c r="J52771" s="88"/>
      <c r="K52771" s="88"/>
    </row>
    <row r="52772" spans="2:11" ht="12" hidden="1" customHeight="1" x14ac:dyDescent="0.2">
      <c r="B52772" s="88"/>
      <c r="C52772" s="88"/>
      <c r="D52772" s="88"/>
      <c r="E52772" s="88"/>
      <c r="F52772" s="88"/>
      <c r="G52772" s="88"/>
      <c r="H52772" s="88"/>
      <c r="I52772" s="88"/>
      <c r="J52772" s="88"/>
      <c r="K52772" s="88"/>
    </row>
    <row r="52773" spans="2:11" ht="12" hidden="1" customHeight="1" x14ac:dyDescent="0.2">
      <c r="B52773" s="88"/>
      <c r="C52773" s="88"/>
      <c r="D52773" s="88"/>
      <c r="E52773" s="88"/>
      <c r="F52773" s="88"/>
      <c r="G52773" s="88"/>
      <c r="H52773" s="88"/>
      <c r="I52773" s="88"/>
      <c r="J52773" s="88"/>
      <c r="K52773" s="88"/>
    </row>
    <row r="52774" spans="2:11" ht="12" hidden="1" customHeight="1" x14ac:dyDescent="0.2">
      <c r="B52774" s="88"/>
      <c r="C52774" s="88"/>
      <c r="D52774" s="88"/>
      <c r="E52774" s="88"/>
      <c r="F52774" s="88"/>
      <c r="G52774" s="88"/>
      <c r="H52774" s="88"/>
      <c r="I52774" s="88"/>
      <c r="J52774" s="88"/>
      <c r="K52774" s="88"/>
    </row>
    <row r="52775" spans="2:11" ht="12" hidden="1" customHeight="1" x14ac:dyDescent="0.2">
      <c r="B52775" s="88"/>
      <c r="C52775" s="88"/>
      <c r="D52775" s="88"/>
      <c r="E52775" s="88"/>
      <c r="F52775" s="88"/>
      <c r="G52775" s="88"/>
      <c r="H52775" s="88"/>
      <c r="I52775" s="88"/>
      <c r="J52775" s="88"/>
      <c r="K52775" s="88"/>
    </row>
    <row r="52776" spans="2:11" ht="12" hidden="1" customHeight="1" x14ac:dyDescent="0.2">
      <c r="B52776" s="88"/>
      <c r="C52776" s="88"/>
      <c r="D52776" s="88"/>
      <c r="E52776" s="88"/>
      <c r="F52776" s="88"/>
      <c r="G52776" s="88"/>
      <c r="H52776" s="88"/>
      <c r="I52776" s="88"/>
      <c r="J52776" s="88"/>
      <c r="K52776" s="88"/>
    </row>
    <row r="52777" spans="2:11" ht="12" hidden="1" customHeight="1" x14ac:dyDescent="0.2">
      <c r="B52777" s="88"/>
      <c r="C52777" s="88"/>
      <c r="D52777" s="88"/>
      <c r="E52777" s="88"/>
      <c r="F52777" s="88"/>
      <c r="G52777" s="88"/>
      <c r="H52777" s="88"/>
      <c r="I52777" s="88"/>
      <c r="J52777" s="88"/>
      <c r="K52777" s="88"/>
    </row>
    <row r="52778" spans="2:11" ht="12" hidden="1" customHeight="1" x14ac:dyDescent="0.2">
      <c r="B52778" s="88"/>
      <c r="C52778" s="88"/>
      <c r="D52778" s="88"/>
      <c r="E52778" s="88"/>
      <c r="F52778" s="88"/>
      <c r="G52778" s="88"/>
      <c r="H52778" s="88"/>
      <c r="I52778" s="88"/>
      <c r="J52778" s="88"/>
      <c r="K52778" s="88"/>
    </row>
    <row r="52779" spans="2:11" ht="12" hidden="1" customHeight="1" x14ac:dyDescent="0.2">
      <c r="B52779" s="88"/>
      <c r="C52779" s="88"/>
      <c r="D52779" s="88"/>
      <c r="E52779" s="88"/>
      <c r="F52779" s="88"/>
      <c r="G52779" s="88"/>
      <c r="H52779" s="88"/>
      <c r="I52779" s="88"/>
      <c r="J52779" s="88"/>
      <c r="K52779" s="88"/>
    </row>
    <row r="52780" spans="2:11" ht="12" hidden="1" customHeight="1" x14ac:dyDescent="0.2">
      <c r="B52780" s="88"/>
      <c r="C52780" s="88"/>
      <c r="D52780" s="88"/>
      <c r="E52780" s="88"/>
      <c r="F52780" s="88"/>
      <c r="G52780" s="88"/>
      <c r="H52780" s="88"/>
      <c r="I52780" s="88"/>
      <c r="J52780" s="88"/>
      <c r="K52780" s="88"/>
    </row>
    <row r="52781" spans="2:11" ht="12" hidden="1" customHeight="1" x14ac:dyDescent="0.2">
      <c r="B52781" s="88"/>
      <c r="C52781" s="88"/>
      <c r="D52781" s="88"/>
      <c r="E52781" s="88"/>
      <c r="F52781" s="88"/>
      <c r="G52781" s="88"/>
      <c r="H52781" s="88"/>
      <c r="I52781" s="88"/>
      <c r="J52781" s="88"/>
      <c r="K52781" s="88"/>
    </row>
    <row r="52782" spans="2:11" ht="12" hidden="1" customHeight="1" x14ac:dyDescent="0.2">
      <c r="B52782" s="88"/>
      <c r="C52782" s="88"/>
      <c r="D52782" s="88"/>
      <c r="E52782" s="88"/>
      <c r="F52782" s="88"/>
      <c r="G52782" s="88"/>
      <c r="H52782" s="88"/>
      <c r="I52782" s="88"/>
      <c r="J52782" s="88"/>
      <c r="K52782" s="88"/>
    </row>
    <row r="52783" spans="2:11" ht="12" hidden="1" customHeight="1" x14ac:dyDescent="0.2">
      <c r="B52783" s="88"/>
      <c r="C52783" s="88"/>
      <c r="D52783" s="88"/>
      <c r="E52783" s="88"/>
      <c r="F52783" s="88"/>
      <c r="G52783" s="88"/>
      <c r="H52783" s="88"/>
      <c r="I52783" s="88"/>
      <c r="J52783" s="88"/>
      <c r="K52783" s="88"/>
    </row>
    <row r="52784" spans="2:11" ht="12" hidden="1" customHeight="1" x14ac:dyDescent="0.2">
      <c r="B52784" s="88"/>
      <c r="C52784" s="88"/>
      <c r="D52784" s="88"/>
      <c r="E52784" s="88"/>
      <c r="F52784" s="88"/>
      <c r="G52784" s="88"/>
      <c r="H52784" s="88"/>
      <c r="I52784" s="88"/>
      <c r="J52784" s="88"/>
      <c r="K52784" s="88"/>
    </row>
    <row r="52785" spans="2:11" ht="12" hidden="1" customHeight="1" x14ac:dyDescent="0.2">
      <c r="B52785" s="88"/>
      <c r="C52785" s="88"/>
      <c r="D52785" s="88"/>
      <c r="E52785" s="88"/>
      <c r="F52785" s="88"/>
      <c r="G52785" s="88"/>
      <c r="H52785" s="88"/>
      <c r="I52785" s="88"/>
      <c r="J52785" s="88"/>
      <c r="K52785" s="88"/>
    </row>
    <row r="52786" spans="2:11" ht="12" hidden="1" customHeight="1" x14ac:dyDescent="0.2">
      <c r="B52786" s="88"/>
      <c r="C52786" s="88"/>
      <c r="D52786" s="88"/>
      <c r="E52786" s="88"/>
      <c r="F52786" s="88"/>
      <c r="G52786" s="88"/>
      <c r="H52786" s="88"/>
      <c r="I52786" s="88"/>
      <c r="J52786" s="88"/>
      <c r="K52786" s="88"/>
    </row>
    <row r="52787" spans="2:11" ht="12" hidden="1" customHeight="1" x14ac:dyDescent="0.2">
      <c r="B52787" s="88"/>
      <c r="C52787" s="88"/>
      <c r="D52787" s="88"/>
      <c r="E52787" s="88"/>
      <c r="F52787" s="88"/>
      <c r="G52787" s="88"/>
      <c r="H52787" s="88"/>
      <c r="I52787" s="88"/>
      <c r="J52787" s="88"/>
      <c r="K52787" s="88"/>
    </row>
    <row r="52788" spans="2:11" ht="12" hidden="1" customHeight="1" x14ac:dyDescent="0.2">
      <c r="B52788" s="88"/>
      <c r="C52788" s="88"/>
      <c r="D52788" s="88"/>
      <c r="E52788" s="88"/>
      <c r="F52788" s="88"/>
      <c r="G52788" s="88"/>
      <c r="H52788" s="88"/>
      <c r="I52788" s="88"/>
      <c r="J52788" s="88"/>
      <c r="K52788" s="88"/>
    </row>
    <row r="52789" spans="2:11" ht="12" hidden="1" customHeight="1" x14ac:dyDescent="0.2">
      <c r="B52789" s="88"/>
      <c r="C52789" s="88"/>
      <c r="D52789" s="88"/>
      <c r="E52789" s="88"/>
      <c r="F52789" s="88"/>
      <c r="G52789" s="88"/>
      <c r="H52789" s="88"/>
      <c r="I52789" s="88"/>
      <c r="J52789" s="88"/>
      <c r="K52789" s="88"/>
    </row>
    <row r="52790" spans="2:11" ht="12" hidden="1" customHeight="1" x14ac:dyDescent="0.2">
      <c r="B52790" s="88"/>
      <c r="C52790" s="88"/>
      <c r="D52790" s="88"/>
      <c r="E52790" s="88"/>
      <c r="F52790" s="88"/>
      <c r="G52790" s="88"/>
      <c r="H52790" s="88"/>
      <c r="I52790" s="88"/>
      <c r="J52790" s="88"/>
      <c r="K52790" s="88"/>
    </row>
    <row r="52791" spans="2:11" ht="12" hidden="1" customHeight="1" x14ac:dyDescent="0.2">
      <c r="B52791" s="88"/>
      <c r="C52791" s="88"/>
      <c r="D52791" s="88"/>
      <c r="E52791" s="88"/>
      <c r="F52791" s="88"/>
      <c r="G52791" s="88"/>
      <c r="H52791" s="88"/>
      <c r="I52791" s="88"/>
      <c r="J52791" s="88"/>
      <c r="K52791" s="88"/>
    </row>
    <row r="52792" spans="2:11" ht="12" hidden="1" customHeight="1" x14ac:dyDescent="0.2">
      <c r="B52792" s="88"/>
      <c r="C52792" s="88"/>
      <c r="D52792" s="88"/>
      <c r="E52792" s="88"/>
      <c r="F52792" s="88"/>
      <c r="G52792" s="88"/>
      <c r="H52792" s="88"/>
      <c r="I52792" s="88"/>
      <c r="J52792" s="88"/>
      <c r="K52792" s="88"/>
    </row>
    <row r="52793" spans="2:11" ht="12" hidden="1" customHeight="1" x14ac:dyDescent="0.2">
      <c r="B52793" s="88"/>
      <c r="C52793" s="88"/>
      <c r="D52793" s="88"/>
      <c r="E52793" s="88"/>
      <c r="F52793" s="88"/>
      <c r="G52793" s="88"/>
      <c r="H52793" s="88"/>
      <c r="I52793" s="88"/>
      <c r="J52793" s="88"/>
      <c r="K52793" s="88"/>
    </row>
    <row r="52794" spans="2:11" ht="12" hidden="1" customHeight="1" x14ac:dyDescent="0.2">
      <c r="B52794" s="88"/>
      <c r="C52794" s="88"/>
      <c r="D52794" s="88"/>
      <c r="E52794" s="88"/>
      <c r="F52794" s="88"/>
      <c r="G52794" s="88"/>
      <c r="H52794" s="88"/>
      <c r="I52794" s="88"/>
      <c r="J52794" s="88"/>
      <c r="K52794" s="88"/>
    </row>
    <row r="52795" spans="2:11" ht="12" hidden="1" customHeight="1" x14ac:dyDescent="0.2">
      <c r="B52795" s="88"/>
      <c r="C52795" s="88"/>
      <c r="D52795" s="88"/>
      <c r="E52795" s="88"/>
      <c r="F52795" s="88"/>
      <c r="G52795" s="88"/>
      <c r="H52795" s="88"/>
      <c r="I52795" s="88"/>
      <c r="J52795" s="88"/>
      <c r="K52795" s="88"/>
    </row>
    <row r="52796" spans="2:11" ht="12" hidden="1" customHeight="1" x14ac:dyDescent="0.2">
      <c r="B52796" s="88"/>
      <c r="C52796" s="88"/>
      <c r="D52796" s="88"/>
      <c r="E52796" s="88"/>
      <c r="F52796" s="88"/>
      <c r="G52796" s="88"/>
      <c r="H52796" s="88"/>
      <c r="I52796" s="88"/>
      <c r="J52796" s="88"/>
      <c r="K52796" s="88"/>
    </row>
    <row r="52797" spans="2:11" ht="12" hidden="1" customHeight="1" x14ac:dyDescent="0.2">
      <c r="B52797" s="88"/>
      <c r="C52797" s="88"/>
      <c r="D52797" s="88"/>
      <c r="E52797" s="88"/>
      <c r="F52797" s="88"/>
      <c r="G52797" s="88"/>
      <c r="H52797" s="88"/>
      <c r="I52797" s="88"/>
      <c r="J52797" s="88"/>
      <c r="K52797" s="88"/>
    </row>
    <row r="52798" spans="2:11" ht="12" hidden="1" customHeight="1" x14ac:dyDescent="0.2">
      <c r="B52798" s="88"/>
      <c r="C52798" s="88"/>
      <c r="D52798" s="88"/>
      <c r="E52798" s="88"/>
      <c r="F52798" s="88"/>
      <c r="G52798" s="88"/>
      <c r="H52798" s="88"/>
      <c r="I52798" s="88"/>
      <c r="J52798" s="88"/>
      <c r="K52798" s="88"/>
    </row>
    <row r="52799" spans="2:11" ht="12" hidden="1" customHeight="1" x14ac:dyDescent="0.2">
      <c r="B52799" s="88"/>
      <c r="C52799" s="88"/>
      <c r="D52799" s="88"/>
      <c r="E52799" s="88"/>
      <c r="F52799" s="88"/>
      <c r="G52799" s="88"/>
      <c r="H52799" s="88"/>
      <c r="I52799" s="88"/>
      <c r="J52799" s="88"/>
      <c r="K52799" s="88"/>
    </row>
    <row r="52800" spans="2:11" ht="12" hidden="1" customHeight="1" x14ac:dyDescent="0.2">
      <c r="B52800" s="88"/>
      <c r="C52800" s="88"/>
      <c r="D52800" s="88"/>
      <c r="E52800" s="88"/>
      <c r="F52800" s="88"/>
      <c r="G52800" s="88"/>
      <c r="H52800" s="88"/>
      <c r="I52800" s="88"/>
      <c r="J52800" s="88"/>
      <c r="K52800" s="88"/>
    </row>
    <row r="52801" spans="2:11" ht="12" hidden="1" customHeight="1" x14ac:dyDescent="0.2">
      <c r="B52801" s="88"/>
      <c r="C52801" s="88"/>
      <c r="D52801" s="88"/>
      <c r="E52801" s="88"/>
      <c r="F52801" s="88"/>
      <c r="G52801" s="88"/>
      <c r="H52801" s="88"/>
      <c r="I52801" s="88"/>
      <c r="J52801" s="88"/>
      <c r="K52801" s="88"/>
    </row>
    <row r="52802" spans="2:11" ht="12" hidden="1" customHeight="1" x14ac:dyDescent="0.2">
      <c r="B52802" s="88"/>
      <c r="C52802" s="88"/>
      <c r="D52802" s="88"/>
      <c r="E52802" s="88"/>
      <c r="F52802" s="88"/>
      <c r="G52802" s="88"/>
      <c r="H52802" s="88"/>
      <c r="I52802" s="88"/>
      <c r="J52802" s="88"/>
      <c r="K52802" s="88"/>
    </row>
    <row r="52803" spans="2:11" ht="12" hidden="1" customHeight="1" x14ac:dyDescent="0.2">
      <c r="B52803" s="88"/>
      <c r="C52803" s="88"/>
      <c r="D52803" s="88"/>
      <c r="E52803" s="88"/>
      <c r="F52803" s="88"/>
      <c r="G52803" s="88"/>
      <c r="H52803" s="88"/>
      <c r="I52803" s="88"/>
      <c r="J52803" s="88"/>
      <c r="K52803" s="88"/>
    </row>
    <row r="52804" spans="2:11" ht="12" hidden="1" customHeight="1" x14ac:dyDescent="0.2">
      <c r="B52804" s="88"/>
      <c r="C52804" s="88"/>
      <c r="D52804" s="88"/>
      <c r="E52804" s="88"/>
      <c r="F52804" s="88"/>
      <c r="G52804" s="88"/>
      <c r="H52804" s="88"/>
      <c r="I52804" s="88"/>
      <c r="J52804" s="88"/>
      <c r="K52804" s="88"/>
    </row>
    <row r="52805" spans="2:11" ht="12" hidden="1" customHeight="1" x14ac:dyDescent="0.2">
      <c r="B52805" s="88"/>
      <c r="C52805" s="88"/>
      <c r="D52805" s="88"/>
      <c r="E52805" s="88"/>
      <c r="F52805" s="88"/>
      <c r="G52805" s="88"/>
      <c r="H52805" s="88"/>
      <c r="I52805" s="88"/>
      <c r="J52805" s="88"/>
      <c r="K52805" s="88"/>
    </row>
    <row r="52806" spans="2:11" ht="12" hidden="1" customHeight="1" x14ac:dyDescent="0.2">
      <c r="B52806" s="88"/>
      <c r="C52806" s="88"/>
      <c r="D52806" s="88"/>
      <c r="E52806" s="88"/>
      <c r="F52806" s="88"/>
      <c r="G52806" s="88"/>
      <c r="H52806" s="88"/>
      <c r="I52806" s="88"/>
      <c r="J52806" s="88"/>
      <c r="K52806" s="88"/>
    </row>
    <row r="52807" spans="2:11" ht="12" hidden="1" customHeight="1" x14ac:dyDescent="0.2">
      <c r="B52807" s="88"/>
      <c r="C52807" s="88"/>
      <c r="D52807" s="88"/>
      <c r="E52807" s="88"/>
      <c r="F52807" s="88"/>
      <c r="G52807" s="88"/>
      <c r="H52807" s="88"/>
      <c r="I52807" s="88"/>
      <c r="J52807" s="88"/>
      <c r="K52807" s="88"/>
    </row>
    <row r="52808" spans="2:11" ht="12" hidden="1" customHeight="1" x14ac:dyDescent="0.2">
      <c r="B52808" s="88"/>
      <c r="C52808" s="88"/>
      <c r="D52808" s="88"/>
      <c r="E52808" s="88"/>
      <c r="F52808" s="88"/>
      <c r="G52808" s="88"/>
      <c r="H52808" s="88"/>
      <c r="I52808" s="88"/>
      <c r="J52808" s="88"/>
      <c r="K52808" s="88"/>
    </row>
    <row r="52809" spans="2:11" ht="12" hidden="1" customHeight="1" x14ac:dyDescent="0.2">
      <c r="B52809" s="88"/>
      <c r="C52809" s="88"/>
      <c r="D52809" s="88"/>
      <c r="E52809" s="88"/>
      <c r="F52809" s="88"/>
      <c r="G52809" s="88"/>
      <c r="H52809" s="88"/>
      <c r="I52809" s="88"/>
      <c r="J52809" s="88"/>
      <c r="K52809" s="88"/>
    </row>
    <row r="52810" spans="2:11" ht="12" hidden="1" customHeight="1" x14ac:dyDescent="0.2">
      <c r="B52810" s="88"/>
      <c r="C52810" s="88"/>
      <c r="D52810" s="88"/>
      <c r="E52810" s="88"/>
      <c r="F52810" s="88"/>
      <c r="G52810" s="88"/>
      <c r="H52810" s="88"/>
      <c r="I52810" s="88"/>
      <c r="J52810" s="88"/>
      <c r="K52810" s="88"/>
    </row>
    <row r="52811" spans="2:11" ht="12" hidden="1" customHeight="1" x14ac:dyDescent="0.2">
      <c r="B52811" s="88"/>
      <c r="C52811" s="88"/>
      <c r="D52811" s="88"/>
      <c r="E52811" s="88"/>
      <c r="F52811" s="88"/>
      <c r="G52811" s="88"/>
      <c r="H52811" s="88"/>
      <c r="I52811" s="88"/>
      <c r="J52811" s="88"/>
      <c r="K52811" s="88"/>
    </row>
    <row r="52812" spans="2:11" ht="12" hidden="1" customHeight="1" x14ac:dyDescent="0.2">
      <c r="B52812" s="88"/>
      <c r="C52812" s="88"/>
      <c r="D52812" s="88"/>
      <c r="E52812" s="88"/>
      <c r="F52812" s="88"/>
      <c r="G52812" s="88"/>
      <c r="H52812" s="88"/>
      <c r="I52812" s="88"/>
      <c r="J52812" s="88"/>
      <c r="K52812" s="88"/>
    </row>
    <row r="52813" spans="2:11" ht="12" hidden="1" customHeight="1" x14ac:dyDescent="0.2">
      <c r="B52813" s="88"/>
      <c r="C52813" s="88"/>
      <c r="D52813" s="88"/>
      <c r="E52813" s="88"/>
      <c r="F52813" s="88"/>
      <c r="G52813" s="88"/>
      <c r="H52813" s="88"/>
      <c r="I52813" s="88"/>
      <c r="J52813" s="88"/>
      <c r="K52813" s="88"/>
    </row>
    <row r="52814" spans="2:11" ht="12" hidden="1" customHeight="1" x14ac:dyDescent="0.2">
      <c r="B52814" s="88"/>
      <c r="C52814" s="88"/>
      <c r="D52814" s="88"/>
      <c r="E52814" s="88"/>
      <c r="F52814" s="88"/>
      <c r="G52814" s="88"/>
      <c r="H52814" s="88"/>
      <c r="I52814" s="88"/>
      <c r="J52814" s="88"/>
      <c r="K52814" s="88"/>
    </row>
    <row r="52815" spans="2:11" ht="12" hidden="1" customHeight="1" x14ac:dyDescent="0.2">
      <c r="B52815" s="88"/>
      <c r="C52815" s="88"/>
      <c r="D52815" s="88"/>
      <c r="E52815" s="88"/>
      <c r="F52815" s="88"/>
      <c r="G52815" s="88"/>
      <c r="H52815" s="88"/>
      <c r="I52815" s="88"/>
      <c r="J52815" s="88"/>
      <c r="K52815" s="88"/>
    </row>
    <row r="52816" spans="2:11" ht="12" hidden="1" customHeight="1" x14ac:dyDescent="0.2">
      <c r="B52816" s="88"/>
      <c r="C52816" s="88"/>
      <c r="D52816" s="88"/>
      <c r="E52816" s="88"/>
      <c r="F52816" s="88"/>
      <c r="G52816" s="88"/>
      <c r="H52816" s="88"/>
      <c r="I52816" s="88"/>
      <c r="J52816" s="88"/>
      <c r="K52816" s="88"/>
    </row>
    <row r="52817" spans="2:11" ht="12" hidden="1" customHeight="1" x14ac:dyDescent="0.2">
      <c r="B52817" s="88"/>
      <c r="C52817" s="88"/>
      <c r="D52817" s="88"/>
      <c r="E52817" s="88"/>
      <c r="F52817" s="88"/>
      <c r="G52817" s="88"/>
      <c r="H52817" s="88"/>
      <c r="I52817" s="88"/>
      <c r="J52817" s="88"/>
      <c r="K52817" s="88"/>
    </row>
    <row r="52818" spans="2:11" ht="12" hidden="1" customHeight="1" x14ac:dyDescent="0.2">
      <c r="B52818" s="88"/>
      <c r="C52818" s="88"/>
      <c r="D52818" s="88"/>
      <c r="E52818" s="88"/>
      <c r="F52818" s="88"/>
      <c r="G52818" s="88"/>
      <c r="H52818" s="88"/>
      <c r="I52818" s="88"/>
      <c r="J52818" s="88"/>
      <c r="K52818" s="88"/>
    </row>
    <row r="52819" spans="2:11" ht="12" hidden="1" customHeight="1" x14ac:dyDescent="0.2">
      <c r="B52819" s="88"/>
      <c r="C52819" s="88"/>
      <c r="D52819" s="88"/>
      <c r="E52819" s="88"/>
      <c r="F52819" s="88"/>
      <c r="G52819" s="88"/>
      <c r="H52819" s="88"/>
      <c r="I52819" s="88"/>
      <c r="J52819" s="88"/>
      <c r="K52819" s="88"/>
    </row>
    <row r="52820" spans="2:11" ht="12" hidden="1" customHeight="1" x14ac:dyDescent="0.2">
      <c r="B52820" s="88"/>
      <c r="C52820" s="88"/>
      <c r="D52820" s="88"/>
      <c r="E52820" s="88"/>
      <c r="F52820" s="88"/>
      <c r="G52820" s="88"/>
      <c r="H52820" s="88"/>
      <c r="I52820" s="88"/>
      <c r="J52820" s="88"/>
      <c r="K52820" s="88"/>
    </row>
    <row r="52821" spans="2:11" ht="12" hidden="1" customHeight="1" x14ac:dyDescent="0.2">
      <c r="B52821" s="88"/>
      <c r="C52821" s="88"/>
      <c r="D52821" s="88"/>
      <c r="E52821" s="88"/>
      <c r="F52821" s="88"/>
      <c r="G52821" s="88"/>
      <c r="H52821" s="88"/>
      <c r="I52821" s="88"/>
      <c r="J52821" s="88"/>
      <c r="K52821" s="88"/>
    </row>
    <row r="52822" spans="2:11" ht="12" hidden="1" customHeight="1" x14ac:dyDescent="0.2">
      <c r="B52822" s="88"/>
      <c r="C52822" s="88"/>
      <c r="D52822" s="88"/>
      <c r="E52822" s="88"/>
      <c r="F52822" s="88"/>
      <c r="G52822" s="88"/>
      <c r="H52822" s="88"/>
      <c r="I52822" s="88"/>
      <c r="J52822" s="88"/>
      <c r="K52822" s="88"/>
    </row>
    <row r="52823" spans="2:11" ht="12" hidden="1" customHeight="1" x14ac:dyDescent="0.2">
      <c r="B52823" s="88"/>
      <c r="C52823" s="88"/>
      <c r="D52823" s="88"/>
      <c r="E52823" s="88"/>
      <c r="F52823" s="88"/>
      <c r="G52823" s="88"/>
      <c r="H52823" s="88"/>
      <c r="I52823" s="88"/>
      <c r="J52823" s="88"/>
      <c r="K52823" s="88"/>
    </row>
    <row r="52824" spans="2:11" ht="12" hidden="1" customHeight="1" x14ac:dyDescent="0.2">
      <c r="B52824" s="88"/>
      <c r="C52824" s="88"/>
      <c r="D52824" s="88"/>
      <c r="E52824" s="88"/>
      <c r="F52824" s="88"/>
      <c r="G52824" s="88"/>
      <c r="H52824" s="88"/>
      <c r="I52824" s="88"/>
      <c r="J52824" s="88"/>
      <c r="K52824" s="88"/>
    </row>
    <row r="52825" spans="2:11" ht="12" hidden="1" customHeight="1" x14ac:dyDescent="0.2">
      <c r="B52825" s="88"/>
      <c r="C52825" s="88"/>
      <c r="D52825" s="88"/>
      <c r="E52825" s="88"/>
      <c r="F52825" s="88"/>
      <c r="G52825" s="88"/>
      <c r="H52825" s="88"/>
      <c r="I52825" s="88"/>
      <c r="J52825" s="88"/>
      <c r="K52825" s="88"/>
    </row>
    <row r="52826" spans="2:11" ht="12" hidden="1" customHeight="1" x14ac:dyDescent="0.2">
      <c r="B52826" s="88"/>
      <c r="C52826" s="88"/>
      <c r="D52826" s="88"/>
      <c r="E52826" s="88"/>
      <c r="F52826" s="88"/>
      <c r="G52826" s="88"/>
      <c r="H52826" s="88"/>
      <c r="I52826" s="88"/>
      <c r="J52826" s="88"/>
      <c r="K52826" s="88"/>
    </row>
    <row r="52827" spans="2:11" ht="12" hidden="1" customHeight="1" x14ac:dyDescent="0.2">
      <c r="B52827" s="88"/>
      <c r="C52827" s="88"/>
      <c r="D52827" s="88"/>
      <c r="E52827" s="88"/>
      <c r="F52827" s="88"/>
      <c r="G52827" s="88"/>
      <c r="H52827" s="88"/>
      <c r="I52827" s="88"/>
      <c r="J52827" s="88"/>
      <c r="K52827" s="88"/>
    </row>
    <row r="52828" spans="2:11" ht="12" hidden="1" customHeight="1" x14ac:dyDescent="0.2">
      <c r="B52828" s="88"/>
      <c r="C52828" s="88"/>
      <c r="D52828" s="88"/>
      <c r="E52828" s="88"/>
      <c r="F52828" s="88"/>
      <c r="G52828" s="88"/>
      <c r="H52828" s="88"/>
      <c r="I52828" s="88"/>
      <c r="J52828" s="88"/>
      <c r="K52828" s="88"/>
    </row>
    <row r="52829" spans="2:11" ht="12" hidden="1" customHeight="1" x14ac:dyDescent="0.2">
      <c r="B52829" s="88"/>
      <c r="C52829" s="88"/>
      <c r="D52829" s="88"/>
      <c r="E52829" s="88"/>
      <c r="F52829" s="88"/>
      <c r="G52829" s="88"/>
      <c r="H52829" s="88"/>
      <c r="I52829" s="88"/>
      <c r="J52829" s="88"/>
      <c r="K52829" s="88"/>
    </row>
    <row r="52830" spans="2:11" ht="12" hidden="1" customHeight="1" x14ac:dyDescent="0.2">
      <c r="B52830" s="88"/>
      <c r="C52830" s="88"/>
      <c r="D52830" s="88"/>
      <c r="E52830" s="88"/>
      <c r="F52830" s="88"/>
      <c r="G52830" s="88"/>
      <c r="H52830" s="88"/>
      <c r="I52830" s="88"/>
      <c r="J52830" s="88"/>
      <c r="K52830" s="88"/>
    </row>
    <row r="52831" spans="2:11" ht="12" hidden="1" customHeight="1" x14ac:dyDescent="0.2">
      <c r="B52831" s="88"/>
      <c r="C52831" s="88"/>
      <c r="D52831" s="88"/>
      <c r="E52831" s="88"/>
      <c r="F52831" s="88"/>
      <c r="G52831" s="88"/>
      <c r="H52831" s="88"/>
      <c r="I52831" s="88"/>
      <c r="J52831" s="88"/>
      <c r="K52831" s="88"/>
    </row>
    <row r="52832" spans="2:11" ht="12" hidden="1" customHeight="1" x14ac:dyDescent="0.2">
      <c r="B52832" s="88"/>
      <c r="C52832" s="88"/>
      <c r="D52832" s="88"/>
      <c r="E52832" s="88"/>
      <c r="F52832" s="88"/>
      <c r="G52832" s="88"/>
      <c r="H52832" s="88"/>
      <c r="I52832" s="88"/>
      <c r="J52832" s="88"/>
      <c r="K52832" s="88"/>
    </row>
    <row r="52833" spans="2:11" ht="12" hidden="1" customHeight="1" x14ac:dyDescent="0.2">
      <c r="B52833" s="88"/>
      <c r="C52833" s="88"/>
      <c r="D52833" s="88"/>
      <c r="E52833" s="88"/>
      <c r="F52833" s="88"/>
      <c r="G52833" s="88"/>
      <c r="H52833" s="88"/>
      <c r="I52833" s="88"/>
      <c r="J52833" s="88"/>
      <c r="K52833" s="88"/>
    </row>
    <row r="52834" spans="2:11" ht="12" hidden="1" customHeight="1" x14ac:dyDescent="0.2">
      <c r="B52834" s="88"/>
      <c r="C52834" s="88"/>
      <c r="D52834" s="88"/>
      <c r="E52834" s="88"/>
      <c r="F52834" s="88"/>
      <c r="G52834" s="88"/>
      <c r="H52834" s="88"/>
      <c r="I52834" s="88"/>
      <c r="J52834" s="88"/>
      <c r="K52834" s="88"/>
    </row>
    <row r="52835" spans="2:11" ht="12" hidden="1" customHeight="1" x14ac:dyDescent="0.2">
      <c r="B52835" s="88"/>
      <c r="C52835" s="88"/>
      <c r="D52835" s="88"/>
      <c r="E52835" s="88"/>
      <c r="F52835" s="88"/>
      <c r="G52835" s="88"/>
      <c r="H52835" s="88"/>
      <c r="I52835" s="88"/>
      <c r="J52835" s="88"/>
      <c r="K52835" s="88"/>
    </row>
    <row r="52836" spans="2:11" ht="12" hidden="1" customHeight="1" x14ac:dyDescent="0.2">
      <c r="B52836" s="88"/>
      <c r="C52836" s="88"/>
      <c r="D52836" s="88"/>
      <c r="E52836" s="88"/>
      <c r="F52836" s="88"/>
      <c r="G52836" s="88"/>
      <c r="H52836" s="88"/>
      <c r="I52836" s="88"/>
      <c r="J52836" s="88"/>
      <c r="K52836" s="88"/>
    </row>
    <row r="52837" spans="2:11" ht="12" hidden="1" customHeight="1" x14ac:dyDescent="0.2">
      <c r="B52837" s="88"/>
      <c r="C52837" s="88"/>
      <c r="D52837" s="88"/>
      <c r="E52837" s="88"/>
      <c r="F52837" s="88"/>
      <c r="G52837" s="88"/>
      <c r="H52837" s="88"/>
      <c r="I52837" s="88"/>
      <c r="J52837" s="88"/>
      <c r="K52837" s="88"/>
    </row>
    <row r="52838" spans="2:11" ht="12" hidden="1" customHeight="1" x14ac:dyDescent="0.2">
      <c r="B52838" s="88"/>
      <c r="C52838" s="88"/>
      <c r="D52838" s="88"/>
      <c r="E52838" s="88"/>
      <c r="F52838" s="88"/>
      <c r="G52838" s="88"/>
      <c r="H52838" s="88"/>
      <c r="I52838" s="88"/>
      <c r="J52838" s="88"/>
      <c r="K52838" s="88"/>
    </row>
    <row r="52839" spans="2:11" ht="12" hidden="1" customHeight="1" x14ac:dyDescent="0.2">
      <c r="B52839" s="88"/>
      <c r="C52839" s="88"/>
      <c r="D52839" s="88"/>
      <c r="E52839" s="88"/>
      <c r="F52839" s="88"/>
      <c r="G52839" s="88"/>
      <c r="H52839" s="88"/>
      <c r="I52839" s="88"/>
      <c r="J52839" s="88"/>
      <c r="K52839" s="88"/>
    </row>
    <row r="52840" spans="2:11" ht="12" hidden="1" customHeight="1" x14ac:dyDescent="0.2">
      <c r="B52840" s="88"/>
      <c r="C52840" s="88"/>
      <c r="D52840" s="88"/>
      <c r="E52840" s="88"/>
      <c r="F52840" s="88"/>
      <c r="G52840" s="88"/>
      <c r="H52840" s="88"/>
      <c r="I52840" s="88"/>
      <c r="J52840" s="88"/>
      <c r="K52840" s="88"/>
    </row>
    <row r="52841" spans="2:11" ht="12" hidden="1" customHeight="1" x14ac:dyDescent="0.2">
      <c r="B52841" s="88"/>
      <c r="C52841" s="88"/>
      <c r="D52841" s="88"/>
      <c r="E52841" s="88"/>
      <c r="F52841" s="88"/>
      <c r="G52841" s="88"/>
      <c r="H52841" s="88"/>
      <c r="I52841" s="88"/>
      <c r="J52841" s="88"/>
      <c r="K52841" s="88"/>
    </row>
    <row r="52842" spans="2:11" ht="12" hidden="1" customHeight="1" x14ac:dyDescent="0.2">
      <c r="B52842" s="88"/>
      <c r="C52842" s="88"/>
      <c r="D52842" s="88"/>
      <c r="E52842" s="88"/>
      <c r="F52842" s="88"/>
      <c r="G52842" s="88"/>
      <c r="H52842" s="88"/>
      <c r="I52842" s="88"/>
      <c r="J52842" s="88"/>
      <c r="K52842" s="88"/>
    </row>
    <row r="52843" spans="2:11" ht="12" hidden="1" customHeight="1" x14ac:dyDescent="0.2">
      <c r="B52843" s="88"/>
      <c r="C52843" s="88"/>
      <c r="D52843" s="88"/>
      <c r="E52843" s="88"/>
      <c r="F52843" s="88"/>
      <c r="G52843" s="88"/>
      <c r="H52843" s="88"/>
      <c r="I52843" s="88"/>
      <c r="J52843" s="88"/>
      <c r="K52843" s="88"/>
    </row>
    <row r="52844" spans="2:11" ht="12" hidden="1" customHeight="1" x14ac:dyDescent="0.2">
      <c r="B52844" s="88"/>
      <c r="C52844" s="88"/>
      <c r="D52844" s="88"/>
      <c r="E52844" s="88"/>
      <c r="F52844" s="88"/>
      <c r="G52844" s="88"/>
      <c r="H52844" s="88"/>
      <c r="I52844" s="88"/>
      <c r="J52844" s="88"/>
      <c r="K52844" s="88"/>
    </row>
    <row r="52845" spans="2:11" ht="12" hidden="1" customHeight="1" x14ac:dyDescent="0.2">
      <c r="B52845" s="88"/>
      <c r="C52845" s="88"/>
      <c r="D52845" s="88"/>
      <c r="E52845" s="88"/>
      <c r="F52845" s="88"/>
      <c r="G52845" s="88"/>
      <c r="H52845" s="88"/>
      <c r="I52845" s="88"/>
      <c r="J52845" s="88"/>
      <c r="K52845" s="88"/>
    </row>
    <row r="52846" spans="2:11" ht="12" hidden="1" customHeight="1" x14ac:dyDescent="0.2">
      <c r="B52846" s="88"/>
      <c r="C52846" s="88"/>
      <c r="D52846" s="88"/>
      <c r="E52846" s="88"/>
      <c r="F52846" s="88"/>
      <c r="G52846" s="88"/>
      <c r="H52846" s="88"/>
      <c r="I52846" s="88"/>
      <c r="J52846" s="88"/>
      <c r="K52846" s="88"/>
    </row>
    <row r="52847" spans="2:11" ht="12" hidden="1" customHeight="1" x14ac:dyDescent="0.2">
      <c r="B52847" s="88"/>
      <c r="C52847" s="88"/>
      <c r="D52847" s="88"/>
      <c r="E52847" s="88"/>
      <c r="F52847" s="88"/>
      <c r="G52847" s="88"/>
      <c r="H52847" s="88"/>
      <c r="I52847" s="88"/>
      <c r="J52847" s="88"/>
      <c r="K52847" s="88"/>
    </row>
    <row r="52848" spans="2:11" ht="12" hidden="1" customHeight="1" x14ac:dyDescent="0.2">
      <c r="B52848" s="88"/>
      <c r="C52848" s="88"/>
      <c r="D52848" s="88"/>
      <c r="E52848" s="88"/>
      <c r="F52848" s="88"/>
      <c r="G52848" s="88"/>
      <c r="H52848" s="88"/>
      <c r="I52848" s="88"/>
      <c r="J52848" s="88"/>
      <c r="K52848" s="88"/>
    </row>
    <row r="52849" spans="2:11" ht="12" hidden="1" customHeight="1" x14ac:dyDescent="0.2">
      <c r="B52849" s="88"/>
      <c r="C52849" s="88"/>
      <c r="D52849" s="88"/>
      <c r="E52849" s="88"/>
      <c r="F52849" s="88"/>
      <c r="G52849" s="88"/>
      <c r="H52849" s="88"/>
      <c r="I52849" s="88"/>
      <c r="J52849" s="88"/>
      <c r="K52849" s="88"/>
    </row>
    <row r="52850" spans="2:11" ht="12" hidden="1" customHeight="1" x14ac:dyDescent="0.2">
      <c r="B52850" s="88"/>
      <c r="C52850" s="88"/>
      <c r="D52850" s="88"/>
      <c r="E52850" s="88"/>
      <c r="F52850" s="88"/>
      <c r="G52850" s="88"/>
      <c r="H52850" s="88"/>
      <c r="I52850" s="88"/>
      <c r="J52850" s="88"/>
      <c r="K52850" s="88"/>
    </row>
    <row r="52851" spans="2:11" ht="12" hidden="1" customHeight="1" x14ac:dyDescent="0.2">
      <c r="B52851" s="88"/>
      <c r="C52851" s="88"/>
      <c r="D52851" s="88"/>
      <c r="E52851" s="88"/>
      <c r="F52851" s="88"/>
      <c r="G52851" s="88"/>
      <c r="H52851" s="88"/>
      <c r="I52851" s="88"/>
      <c r="J52851" s="88"/>
      <c r="K52851" s="88"/>
    </row>
    <row r="52852" spans="2:11" ht="12" hidden="1" customHeight="1" x14ac:dyDescent="0.2">
      <c r="B52852" s="88"/>
      <c r="C52852" s="88"/>
      <c r="D52852" s="88"/>
      <c r="E52852" s="88"/>
      <c r="F52852" s="88"/>
      <c r="G52852" s="88"/>
      <c r="H52852" s="88"/>
      <c r="I52852" s="88"/>
      <c r="J52852" s="88"/>
      <c r="K52852" s="88"/>
    </row>
    <row r="52853" spans="2:11" ht="12" hidden="1" customHeight="1" x14ac:dyDescent="0.2">
      <c r="B52853" s="88"/>
      <c r="C52853" s="88"/>
      <c r="D52853" s="88"/>
      <c r="E52853" s="88"/>
      <c r="F52853" s="88"/>
      <c r="G52853" s="88"/>
      <c r="H52853" s="88"/>
      <c r="I52853" s="88"/>
      <c r="J52853" s="88"/>
      <c r="K52853" s="88"/>
    </row>
    <row r="52854" spans="2:11" ht="12" hidden="1" customHeight="1" x14ac:dyDescent="0.2">
      <c r="B52854" s="88"/>
      <c r="C52854" s="88"/>
      <c r="D52854" s="88"/>
      <c r="E52854" s="88"/>
      <c r="F52854" s="88"/>
      <c r="G52854" s="88"/>
      <c r="H52854" s="88"/>
      <c r="I52854" s="88"/>
      <c r="J52854" s="88"/>
      <c r="K52854" s="88"/>
    </row>
    <row r="52855" spans="2:11" ht="12" hidden="1" customHeight="1" x14ac:dyDescent="0.2">
      <c r="B52855" s="88"/>
      <c r="C52855" s="88"/>
      <c r="D52855" s="88"/>
      <c r="E52855" s="88"/>
      <c r="F52855" s="88"/>
      <c r="G52855" s="88"/>
      <c r="H52855" s="88"/>
      <c r="I52855" s="88"/>
      <c r="J52855" s="88"/>
      <c r="K52855" s="88"/>
    </row>
    <row r="52856" spans="2:11" ht="12" hidden="1" customHeight="1" x14ac:dyDescent="0.2">
      <c r="B52856" s="88"/>
      <c r="C52856" s="88"/>
      <c r="D52856" s="88"/>
      <c r="E52856" s="88"/>
      <c r="F52856" s="88"/>
      <c r="G52856" s="88"/>
      <c r="H52856" s="88"/>
      <c r="I52856" s="88"/>
      <c r="J52856" s="88"/>
      <c r="K52856" s="88"/>
    </row>
    <row r="52857" spans="2:11" ht="12" hidden="1" customHeight="1" x14ac:dyDescent="0.2">
      <c r="B52857" s="88"/>
      <c r="C52857" s="88"/>
      <c r="D52857" s="88"/>
      <c r="E52857" s="88"/>
      <c r="F52857" s="88"/>
      <c r="G52857" s="88"/>
      <c r="H52857" s="88"/>
      <c r="I52857" s="88"/>
      <c r="J52857" s="88"/>
      <c r="K52857" s="88"/>
    </row>
    <row r="52858" spans="2:11" ht="12" hidden="1" customHeight="1" x14ac:dyDescent="0.2">
      <c r="B52858" s="88"/>
      <c r="C52858" s="88"/>
      <c r="D52858" s="88"/>
      <c r="E52858" s="88"/>
      <c r="F52858" s="88"/>
      <c r="G52858" s="88"/>
      <c r="H52858" s="88"/>
      <c r="I52858" s="88"/>
      <c r="J52858" s="88"/>
      <c r="K52858" s="88"/>
    </row>
    <row r="52859" spans="2:11" ht="12" hidden="1" customHeight="1" x14ac:dyDescent="0.2">
      <c r="B52859" s="88"/>
      <c r="C52859" s="88"/>
      <c r="D52859" s="88"/>
      <c r="E52859" s="88"/>
      <c r="F52859" s="88"/>
      <c r="G52859" s="88"/>
      <c r="H52859" s="88"/>
      <c r="I52859" s="88"/>
      <c r="J52859" s="88"/>
      <c r="K52859" s="88"/>
    </row>
    <row r="52860" spans="2:11" ht="12" hidden="1" customHeight="1" x14ac:dyDescent="0.2">
      <c r="B52860" s="88"/>
      <c r="C52860" s="88"/>
      <c r="D52860" s="88"/>
      <c r="E52860" s="88"/>
      <c r="F52860" s="88"/>
      <c r="G52860" s="88"/>
      <c r="H52860" s="88"/>
      <c r="I52860" s="88"/>
      <c r="J52860" s="88"/>
      <c r="K52860" s="88"/>
    </row>
    <row r="52861" spans="2:11" ht="12" hidden="1" customHeight="1" x14ac:dyDescent="0.2">
      <c r="B52861" s="88"/>
      <c r="C52861" s="88"/>
      <c r="D52861" s="88"/>
      <c r="E52861" s="88"/>
      <c r="F52861" s="88"/>
      <c r="G52861" s="88"/>
      <c r="H52861" s="88"/>
      <c r="I52861" s="88"/>
      <c r="J52861" s="88"/>
      <c r="K52861" s="88"/>
    </row>
    <row r="52862" spans="2:11" ht="12" hidden="1" customHeight="1" x14ac:dyDescent="0.2">
      <c r="B52862" s="88"/>
      <c r="C52862" s="88"/>
      <c r="D52862" s="88"/>
      <c r="E52862" s="88"/>
      <c r="F52862" s="88"/>
      <c r="G52862" s="88"/>
      <c r="H52862" s="88"/>
      <c r="I52862" s="88"/>
      <c r="J52862" s="88"/>
      <c r="K52862" s="88"/>
    </row>
    <row r="52863" spans="2:11" ht="12" hidden="1" customHeight="1" x14ac:dyDescent="0.2">
      <c r="B52863" s="88"/>
      <c r="C52863" s="88"/>
      <c r="D52863" s="88"/>
      <c r="E52863" s="88"/>
      <c r="F52863" s="88"/>
      <c r="G52863" s="88"/>
      <c r="H52863" s="88"/>
      <c r="I52863" s="88"/>
      <c r="J52863" s="88"/>
      <c r="K52863" s="88"/>
    </row>
    <row r="52864" spans="2:11" ht="12" hidden="1" customHeight="1" x14ac:dyDescent="0.2">
      <c r="B52864" s="88"/>
      <c r="C52864" s="88"/>
      <c r="D52864" s="88"/>
      <c r="E52864" s="88"/>
      <c r="F52864" s="88"/>
      <c r="G52864" s="88"/>
      <c r="H52864" s="88"/>
      <c r="I52864" s="88"/>
      <c r="J52864" s="88"/>
      <c r="K52864" s="88"/>
    </row>
    <row r="52865" spans="2:11" ht="12" hidden="1" customHeight="1" x14ac:dyDescent="0.2">
      <c r="B52865" s="88"/>
      <c r="C52865" s="88"/>
      <c r="D52865" s="88"/>
      <c r="E52865" s="88"/>
      <c r="F52865" s="88"/>
      <c r="G52865" s="88"/>
      <c r="H52865" s="88"/>
      <c r="I52865" s="88"/>
      <c r="J52865" s="88"/>
      <c r="K52865" s="88"/>
    </row>
    <row r="52866" spans="2:11" ht="12" hidden="1" customHeight="1" x14ac:dyDescent="0.2">
      <c r="B52866" s="88"/>
      <c r="C52866" s="88"/>
      <c r="D52866" s="88"/>
      <c r="E52866" s="88"/>
      <c r="F52866" s="88"/>
      <c r="G52866" s="88"/>
      <c r="H52866" s="88"/>
      <c r="I52866" s="88"/>
      <c r="J52866" s="88"/>
      <c r="K52866" s="88"/>
    </row>
    <row r="52867" spans="2:11" ht="12" hidden="1" customHeight="1" x14ac:dyDescent="0.2">
      <c r="B52867" s="88"/>
      <c r="C52867" s="88"/>
      <c r="D52867" s="88"/>
      <c r="E52867" s="88"/>
      <c r="F52867" s="88"/>
      <c r="G52867" s="88"/>
      <c r="H52867" s="88"/>
      <c r="I52867" s="88"/>
      <c r="J52867" s="88"/>
      <c r="K52867" s="88"/>
    </row>
    <row r="52868" spans="2:11" ht="12" hidden="1" customHeight="1" x14ac:dyDescent="0.2">
      <c r="B52868" s="88"/>
      <c r="C52868" s="88"/>
      <c r="D52868" s="88"/>
      <c r="E52868" s="88"/>
      <c r="F52868" s="88"/>
      <c r="G52868" s="88"/>
      <c r="H52868" s="88"/>
      <c r="I52868" s="88"/>
      <c r="J52868" s="88"/>
      <c r="K52868" s="88"/>
    </row>
    <row r="52869" spans="2:11" ht="12" hidden="1" customHeight="1" x14ac:dyDescent="0.2">
      <c r="B52869" s="88"/>
      <c r="C52869" s="88"/>
      <c r="D52869" s="88"/>
      <c r="E52869" s="88"/>
      <c r="F52869" s="88"/>
      <c r="G52869" s="88"/>
      <c r="H52869" s="88"/>
      <c r="I52869" s="88"/>
      <c r="J52869" s="88"/>
      <c r="K52869" s="88"/>
    </row>
    <row r="52870" spans="2:11" ht="12" hidden="1" customHeight="1" x14ac:dyDescent="0.2">
      <c r="B52870" s="88"/>
      <c r="C52870" s="88"/>
      <c r="D52870" s="88"/>
      <c r="E52870" s="88"/>
      <c r="F52870" s="88"/>
      <c r="G52870" s="88"/>
      <c r="H52870" s="88"/>
      <c r="I52870" s="88"/>
      <c r="J52870" s="88"/>
      <c r="K52870" s="88"/>
    </row>
    <row r="52871" spans="2:11" ht="12" hidden="1" customHeight="1" x14ac:dyDescent="0.2">
      <c r="B52871" s="88"/>
      <c r="C52871" s="88"/>
      <c r="D52871" s="88"/>
      <c r="E52871" s="88"/>
      <c r="F52871" s="88"/>
      <c r="G52871" s="88"/>
      <c r="H52871" s="88"/>
      <c r="I52871" s="88"/>
      <c r="J52871" s="88"/>
      <c r="K52871" s="88"/>
    </row>
    <row r="52872" spans="2:11" ht="12" hidden="1" customHeight="1" x14ac:dyDescent="0.2">
      <c r="B52872" s="88"/>
      <c r="C52872" s="88"/>
      <c r="D52872" s="88"/>
      <c r="E52872" s="88"/>
      <c r="F52872" s="88"/>
      <c r="G52872" s="88"/>
      <c r="H52872" s="88"/>
      <c r="I52872" s="88"/>
      <c r="J52872" s="88"/>
      <c r="K52872" s="88"/>
    </row>
    <row r="52873" spans="2:11" ht="12" hidden="1" customHeight="1" x14ac:dyDescent="0.2">
      <c r="B52873" s="88"/>
      <c r="C52873" s="88"/>
      <c r="D52873" s="88"/>
      <c r="E52873" s="88"/>
      <c r="F52873" s="88"/>
      <c r="G52873" s="88"/>
      <c r="H52873" s="88"/>
      <c r="I52873" s="88"/>
      <c r="J52873" s="88"/>
      <c r="K52873" s="88"/>
    </row>
    <row r="52874" spans="2:11" ht="12" hidden="1" customHeight="1" x14ac:dyDescent="0.2">
      <c r="B52874" s="88"/>
      <c r="C52874" s="88"/>
      <c r="D52874" s="88"/>
      <c r="E52874" s="88"/>
      <c r="F52874" s="88"/>
      <c r="G52874" s="88"/>
      <c r="H52874" s="88"/>
      <c r="I52874" s="88"/>
      <c r="J52874" s="88"/>
      <c r="K52874" s="88"/>
    </row>
    <row r="52875" spans="2:11" ht="12" hidden="1" customHeight="1" x14ac:dyDescent="0.2">
      <c r="B52875" s="88"/>
      <c r="C52875" s="88"/>
      <c r="D52875" s="88"/>
      <c r="E52875" s="88"/>
      <c r="F52875" s="88"/>
      <c r="G52875" s="88"/>
      <c r="H52875" s="88"/>
      <c r="I52875" s="88"/>
      <c r="J52875" s="88"/>
      <c r="K52875" s="88"/>
    </row>
    <row r="52876" spans="2:11" ht="12" hidden="1" customHeight="1" x14ac:dyDescent="0.2">
      <c r="B52876" s="88"/>
      <c r="C52876" s="88"/>
      <c r="D52876" s="88"/>
      <c r="E52876" s="88"/>
      <c r="F52876" s="88"/>
      <c r="G52876" s="88"/>
      <c r="H52876" s="88"/>
      <c r="I52876" s="88"/>
      <c r="J52876" s="88"/>
      <c r="K52876" s="88"/>
    </row>
    <row r="52877" spans="2:11" ht="12" hidden="1" customHeight="1" x14ac:dyDescent="0.2">
      <c r="B52877" s="88"/>
      <c r="C52877" s="88"/>
      <c r="D52877" s="88"/>
      <c r="E52877" s="88"/>
      <c r="F52877" s="88"/>
      <c r="G52877" s="88"/>
      <c r="H52877" s="88"/>
      <c r="I52877" s="88"/>
      <c r="J52877" s="88"/>
      <c r="K52877" s="88"/>
    </row>
    <row r="52878" spans="2:11" ht="12" hidden="1" customHeight="1" x14ac:dyDescent="0.2">
      <c r="B52878" s="88"/>
      <c r="C52878" s="88"/>
      <c r="D52878" s="88"/>
      <c r="E52878" s="88"/>
      <c r="F52878" s="88"/>
      <c r="G52878" s="88"/>
      <c r="H52878" s="88"/>
      <c r="I52878" s="88"/>
      <c r="J52878" s="88"/>
      <c r="K52878" s="88"/>
    </row>
    <row r="52879" spans="2:11" ht="12" hidden="1" customHeight="1" x14ac:dyDescent="0.2">
      <c r="B52879" s="88"/>
      <c r="C52879" s="88"/>
      <c r="D52879" s="88"/>
      <c r="E52879" s="88"/>
      <c r="F52879" s="88"/>
      <c r="G52879" s="88"/>
      <c r="H52879" s="88"/>
      <c r="I52879" s="88"/>
      <c r="J52879" s="88"/>
      <c r="K52879" s="88"/>
    </row>
    <row r="52880" spans="2:11" ht="12" hidden="1" customHeight="1" x14ac:dyDescent="0.2">
      <c r="B52880" s="88"/>
      <c r="C52880" s="88"/>
      <c r="D52880" s="88"/>
      <c r="E52880" s="88"/>
      <c r="F52880" s="88"/>
      <c r="G52880" s="88"/>
      <c r="H52880" s="88"/>
      <c r="I52880" s="88"/>
      <c r="J52880" s="88"/>
      <c r="K52880" s="88"/>
    </row>
    <row r="52881" spans="2:11" ht="12" hidden="1" customHeight="1" x14ac:dyDescent="0.2">
      <c r="B52881" s="88"/>
      <c r="C52881" s="88"/>
      <c r="D52881" s="88"/>
      <c r="E52881" s="88"/>
      <c r="F52881" s="88"/>
      <c r="G52881" s="88"/>
      <c r="H52881" s="88"/>
      <c r="I52881" s="88"/>
      <c r="J52881" s="88"/>
      <c r="K52881" s="88"/>
    </row>
    <row r="52882" spans="2:11" ht="12" hidden="1" customHeight="1" x14ac:dyDescent="0.2">
      <c r="B52882" s="88"/>
      <c r="C52882" s="88"/>
      <c r="D52882" s="88"/>
      <c r="E52882" s="88"/>
      <c r="F52882" s="88"/>
      <c r="G52882" s="88"/>
      <c r="H52882" s="88"/>
      <c r="I52882" s="88"/>
      <c r="J52882" s="88"/>
      <c r="K52882" s="88"/>
    </row>
    <row r="52883" spans="2:11" ht="12" hidden="1" customHeight="1" x14ac:dyDescent="0.2">
      <c r="B52883" s="88"/>
      <c r="C52883" s="88"/>
      <c r="D52883" s="88"/>
      <c r="E52883" s="88"/>
      <c r="F52883" s="88"/>
      <c r="G52883" s="88"/>
      <c r="H52883" s="88"/>
      <c r="I52883" s="88"/>
      <c r="J52883" s="88"/>
      <c r="K52883" s="88"/>
    </row>
    <row r="52884" spans="2:11" ht="12" hidden="1" customHeight="1" x14ac:dyDescent="0.2">
      <c r="B52884" s="88"/>
      <c r="C52884" s="88"/>
      <c r="D52884" s="88"/>
      <c r="E52884" s="88"/>
      <c r="F52884" s="88"/>
      <c r="G52884" s="88"/>
      <c r="H52884" s="88"/>
      <c r="I52884" s="88"/>
      <c r="J52884" s="88"/>
      <c r="K52884" s="88"/>
    </row>
    <row r="52885" spans="2:11" ht="12" hidden="1" customHeight="1" x14ac:dyDescent="0.2">
      <c r="B52885" s="88"/>
      <c r="C52885" s="88"/>
      <c r="D52885" s="88"/>
      <c r="E52885" s="88"/>
      <c r="F52885" s="88"/>
      <c r="G52885" s="88"/>
      <c r="H52885" s="88"/>
      <c r="I52885" s="88"/>
      <c r="J52885" s="88"/>
      <c r="K52885" s="88"/>
    </row>
    <row r="52886" spans="2:11" ht="12" hidden="1" customHeight="1" x14ac:dyDescent="0.2">
      <c r="B52886" s="88"/>
      <c r="C52886" s="88"/>
      <c r="D52886" s="88"/>
      <c r="E52886" s="88"/>
      <c r="F52886" s="88"/>
      <c r="G52886" s="88"/>
      <c r="H52886" s="88"/>
      <c r="I52886" s="88"/>
      <c r="J52886" s="88"/>
      <c r="K52886" s="88"/>
    </row>
    <row r="52887" spans="2:11" ht="12" hidden="1" customHeight="1" x14ac:dyDescent="0.2">
      <c r="B52887" s="88"/>
      <c r="C52887" s="88"/>
      <c r="D52887" s="88"/>
      <c r="E52887" s="88"/>
      <c r="F52887" s="88"/>
      <c r="G52887" s="88"/>
      <c r="H52887" s="88"/>
      <c r="I52887" s="88"/>
      <c r="J52887" s="88"/>
      <c r="K52887" s="88"/>
    </row>
    <row r="52888" spans="2:11" ht="12" hidden="1" customHeight="1" x14ac:dyDescent="0.2">
      <c r="B52888" s="88"/>
      <c r="C52888" s="88"/>
      <c r="D52888" s="88"/>
      <c r="E52888" s="88"/>
      <c r="F52888" s="88"/>
      <c r="G52888" s="88"/>
      <c r="H52888" s="88"/>
      <c r="I52888" s="88"/>
      <c r="J52888" s="88"/>
      <c r="K52888" s="88"/>
    </row>
    <row r="52889" spans="2:11" ht="12" hidden="1" customHeight="1" x14ac:dyDescent="0.2">
      <c r="B52889" s="88"/>
      <c r="C52889" s="88"/>
      <c r="D52889" s="88"/>
      <c r="E52889" s="88"/>
      <c r="F52889" s="88"/>
      <c r="G52889" s="88"/>
      <c r="H52889" s="88"/>
      <c r="I52889" s="88"/>
      <c r="J52889" s="88"/>
      <c r="K52889" s="88"/>
    </row>
    <row r="52890" spans="2:11" ht="12" hidden="1" customHeight="1" x14ac:dyDescent="0.2">
      <c r="B52890" s="88"/>
      <c r="C52890" s="88"/>
      <c r="D52890" s="88"/>
      <c r="E52890" s="88"/>
      <c r="F52890" s="88"/>
      <c r="G52890" s="88"/>
      <c r="H52890" s="88"/>
      <c r="I52890" s="88"/>
      <c r="J52890" s="88"/>
      <c r="K52890" s="88"/>
    </row>
    <row r="52891" spans="2:11" ht="12" hidden="1" customHeight="1" x14ac:dyDescent="0.2">
      <c r="B52891" s="88"/>
      <c r="C52891" s="88"/>
      <c r="D52891" s="88"/>
      <c r="E52891" s="88"/>
      <c r="F52891" s="88"/>
      <c r="G52891" s="88"/>
      <c r="H52891" s="88"/>
      <c r="I52891" s="88"/>
      <c r="J52891" s="88"/>
      <c r="K52891" s="88"/>
    </row>
    <row r="52892" spans="2:11" ht="12" hidden="1" customHeight="1" x14ac:dyDescent="0.2">
      <c r="B52892" s="88"/>
      <c r="C52892" s="88"/>
      <c r="D52892" s="88"/>
      <c r="E52892" s="88"/>
      <c r="F52892" s="88"/>
      <c r="G52892" s="88"/>
      <c r="H52892" s="88"/>
      <c r="I52892" s="88"/>
      <c r="J52892" s="88"/>
      <c r="K52892" s="88"/>
    </row>
    <row r="52893" spans="2:11" ht="12" hidden="1" customHeight="1" x14ac:dyDescent="0.2">
      <c r="B52893" s="88"/>
      <c r="C52893" s="88"/>
      <c r="D52893" s="88"/>
      <c r="E52893" s="88"/>
      <c r="F52893" s="88"/>
      <c r="G52893" s="88"/>
      <c r="H52893" s="88"/>
      <c r="I52893" s="88"/>
      <c r="J52893" s="88"/>
      <c r="K52893" s="88"/>
    </row>
    <row r="52894" spans="2:11" ht="12" hidden="1" customHeight="1" x14ac:dyDescent="0.2">
      <c r="B52894" s="88"/>
      <c r="C52894" s="88"/>
      <c r="D52894" s="88"/>
      <c r="E52894" s="88"/>
      <c r="F52894" s="88"/>
      <c r="G52894" s="88"/>
      <c r="H52894" s="88"/>
      <c r="I52894" s="88"/>
      <c r="J52894" s="88"/>
      <c r="K52894" s="88"/>
    </row>
    <row r="52895" spans="2:11" ht="12" hidden="1" customHeight="1" x14ac:dyDescent="0.2">
      <c r="B52895" s="88"/>
      <c r="C52895" s="88"/>
      <c r="D52895" s="88"/>
      <c r="E52895" s="88"/>
      <c r="F52895" s="88"/>
      <c r="G52895" s="88"/>
      <c r="H52895" s="88"/>
      <c r="I52895" s="88"/>
      <c r="J52895" s="88"/>
      <c r="K52895" s="88"/>
    </row>
    <row r="52896" spans="2:11" ht="12" hidden="1" customHeight="1" x14ac:dyDescent="0.2">
      <c r="B52896" s="88"/>
      <c r="C52896" s="88"/>
      <c r="D52896" s="88"/>
      <c r="E52896" s="88"/>
      <c r="F52896" s="88"/>
      <c r="G52896" s="88"/>
      <c r="H52896" s="88"/>
      <c r="I52896" s="88"/>
      <c r="J52896" s="88"/>
      <c r="K52896" s="88"/>
    </row>
    <row r="52897" spans="2:11" ht="12" hidden="1" customHeight="1" x14ac:dyDescent="0.2">
      <c r="B52897" s="88"/>
      <c r="C52897" s="88"/>
      <c r="D52897" s="88"/>
      <c r="E52897" s="88"/>
      <c r="F52897" s="88"/>
      <c r="G52897" s="88"/>
      <c r="H52897" s="88"/>
      <c r="I52897" s="88"/>
      <c r="J52897" s="88"/>
      <c r="K52897" s="88"/>
    </row>
    <row r="52898" spans="2:11" ht="12" hidden="1" customHeight="1" x14ac:dyDescent="0.2">
      <c r="B52898" s="88"/>
      <c r="C52898" s="88"/>
      <c r="D52898" s="88"/>
      <c r="E52898" s="88"/>
      <c r="F52898" s="88"/>
      <c r="G52898" s="88"/>
      <c r="H52898" s="88"/>
      <c r="I52898" s="88"/>
      <c r="J52898" s="88"/>
      <c r="K52898" s="88"/>
    </row>
    <row r="52899" spans="2:11" ht="12" hidden="1" customHeight="1" x14ac:dyDescent="0.2">
      <c r="B52899" s="88"/>
      <c r="C52899" s="88"/>
      <c r="D52899" s="88"/>
      <c r="E52899" s="88"/>
      <c r="F52899" s="88"/>
      <c r="G52899" s="88"/>
      <c r="H52899" s="88"/>
      <c r="I52899" s="88"/>
      <c r="J52899" s="88"/>
      <c r="K52899" s="88"/>
    </row>
    <row r="52900" spans="2:11" ht="12" hidden="1" customHeight="1" x14ac:dyDescent="0.2">
      <c r="B52900" s="88"/>
      <c r="C52900" s="88"/>
      <c r="D52900" s="88"/>
      <c r="E52900" s="88"/>
      <c r="F52900" s="88"/>
      <c r="G52900" s="88"/>
      <c r="H52900" s="88"/>
      <c r="I52900" s="88"/>
      <c r="J52900" s="88"/>
      <c r="K52900" s="88"/>
    </row>
    <row r="52901" spans="2:11" ht="12" hidden="1" customHeight="1" x14ac:dyDescent="0.2">
      <c r="B52901" s="88"/>
      <c r="C52901" s="88"/>
      <c r="D52901" s="88"/>
      <c r="E52901" s="88"/>
      <c r="F52901" s="88"/>
      <c r="G52901" s="88"/>
      <c r="H52901" s="88"/>
      <c r="I52901" s="88"/>
      <c r="J52901" s="88"/>
      <c r="K52901" s="88"/>
    </row>
    <row r="52902" spans="2:11" ht="12" hidden="1" customHeight="1" x14ac:dyDescent="0.2">
      <c r="B52902" s="88"/>
      <c r="C52902" s="88"/>
      <c r="D52902" s="88"/>
      <c r="E52902" s="88"/>
      <c r="F52902" s="88"/>
      <c r="G52902" s="88"/>
      <c r="H52902" s="88"/>
      <c r="I52902" s="88"/>
      <c r="J52902" s="88"/>
      <c r="K52902" s="88"/>
    </row>
    <row r="52903" spans="2:11" ht="12" hidden="1" customHeight="1" x14ac:dyDescent="0.2">
      <c r="B52903" s="88"/>
      <c r="C52903" s="88"/>
      <c r="D52903" s="88"/>
      <c r="E52903" s="88"/>
      <c r="F52903" s="88"/>
      <c r="G52903" s="88"/>
      <c r="H52903" s="88"/>
      <c r="I52903" s="88"/>
      <c r="J52903" s="88"/>
      <c r="K52903" s="88"/>
    </row>
    <row r="52904" spans="2:11" ht="12" hidden="1" customHeight="1" x14ac:dyDescent="0.2">
      <c r="B52904" s="88"/>
      <c r="C52904" s="88"/>
      <c r="D52904" s="88"/>
      <c r="E52904" s="88"/>
      <c r="F52904" s="88"/>
      <c r="G52904" s="88"/>
      <c r="H52904" s="88"/>
      <c r="I52904" s="88"/>
      <c r="J52904" s="88"/>
      <c r="K52904" s="88"/>
    </row>
    <row r="52905" spans="2:11" ht="12" hidden="1" customHeight="1" x14ac:dyDescent="0.2">
      <c r="B52905" s="88"/>
      <c r="C52905" s="88"/>
      <c r="D52905" s="88"/>
      <c r="E52905" s="88"/>
      <c r="F52905" s="88"/>
      <c r="G52905" s="88"/>
      <c r="H52905" s="88"/>
      <c r="I52905" s="88"/>
      <c r="J52905" s="88"/>
      <c r="K52905" s="88"/>
    </row>
    <row r="52906" spans="2:11" ht="12" hidden="1" customHeight="1" x14ac:dyDescent="0.2">
      <c r="B52906" s="88"/>
      <c r="C52906" s="88"/>
      <c r="D52906" s="88"/>
      <c r="E52906" s="88"/>
      <c r="F52906" s="88"/>
      <c r="G52906" s="88"/>
      <c r="H52906" s="88"/>
      <c r="I52906" s="88"/>
      <c r="J52906" s="88"/>
      <c r="K52906" s="88"/>
    </row>
    <row r="52907" spans="2:11" ht="12" hidden="1" customHeight="1" x14ac:dyDescent="0.2">
      <c r="B52907" s="88"/>
      <c r="C52907" s="88"/>
      <c r="D52907" s="88"/>
      <c r="E52907" s="88"/>
      <c r="F52907" s="88"/>
      <c r="G52907" s="88"/>
      <c r="H52907" s="88"/>
      <c r="I52907" s="88"/>
      <c r="J52907" s="88"/>
      <c r="K52907" s="88"/>
    </row>
    <row r="52908" spans="2:11" ht="12" hidden="1" customHeight="1" x14ac:dyDescent="0.2">
      <c r="B52908" s="88"/>
      <c r="C52908" s="88"/>
      <c r="D52908" s="88"/>
      <c r="E52908" s="88"/>
      <c r="F52908" s="88"/>
      <c r="G52908" s="88"/>
      <c r="H52908" s="88"/>
      <c r="I52908" s="88"/>
      <c r="J52908" s="88"/>
      <c r="K52908" s="88"/>
    </row>
    <row r="52909" spans="2:11" ht="12" hidden="1" customHeight="1" x14ac:dyDescent="0.2">
      <c r="B52909" s="88"/>
      <c r="C52909" s="88"/>
      <c r="D52909" s="88"/>
      <c r="E52909" s="88"/>
      <c r="F52909" s="88"/>
      <c r="G52909" s="88"/>
      <c r="H52909" s="88"/>
      <c r="I52909" s="88"/>
      <c r="J52909" s="88"/>
      <c r="K52909" s="88"/>
    </row>
    <row r="52910" spans="2:11" ht="12" hidden="1" customHeight="1" x14ac:dyDescent="0.2">
      <c r="B52910" s="88"/>
      <c r="C52910" s="88"/>
      <c r="D52910" s="88"/>
      <c r="E52910" s="88"/>
      <c r="F52910" s="88"/>
      <c r="G52910" s="88"/>
      <c r="H52910" s="88"/>
      <c r="I52910" s="88"/>
      <c r="J52910" s="88"/>
      <c r="K52910" s="88"/>
    </row>
    <row r="52911" spans="2:11" ht="12" hidden="1" customHeight="1" x14ac:dyDescent="0.2">
      <c r="B52911" s="88"/>
      <c r="C52911" s="88"/>
      <c r="D52911" s="88"/>
      <c r="E52911" s="88"/>
      <c r="F52911" s="88"/>
      <c r="G52911" s="88"/>
      <c r="H52911" s="88"/>
      <c r="I52911" s="88"/>
      <c r="J52911" s="88"/>
      <c r="K52911" s="88"/>
    </row>
    <row r="52912" spans="2:11" ht="12" hidden="1" customHeight="1" x14ac:dyDescent="0.2">
      <c r="B52912" s="88"/>
      <c r="C52912" s="88"/>
      <c r="D52912" s="88"/>
      <c r="E52912" s="88"/>
      <c r="F52912" s="88"/>
      <c r="G52912" s="88"/>
      <c r="H52912" s="88"/>
      <c r="I52912" s="88"/>
      <c r="J52912" s="88"/>
      <c r="K52912" s="88"/>
    </row>
    <row r="52913" spans="2:11" ht="12" hidden="1" customHeight="1" x14ac:dyDescent="0.2">
      <c r="B52913" s="88"/>
      <c r="C52913" s="88"/>
      <c r="D52913" s="88"/>
      <c r="E52913" s="88"/>
      <c r="F52913" s="88"/>
      <c r="G52913" s="88"/>
      <c r="H52913" s="88"/>
      <c r="I52913" s="88"/>
      <c r="J52913" s="88"/>
      <c r="K52913" s="88"/>
    </row>
    <row r="52914" spans="2:11" ht="12" hidden="1" customHeight="1" x14ac:dyDescent="0.2">
      <c r="B52914" s="88"/>
      <c r="C52914" s="88"/>
      <c r="D52914" s="88"/>
      <c r="E52914" s="88"/>
      <c r="F52914" s="88"/>
      <c r="G52914" s="88"/>
      <c r="H52914" s="88"/>
      <c r="I52914" s="88"/>
      <c r="J52914" s="88"/>
      <c r="K52914" s="88"/>
    </row>
    <row r="52915" spans="2:11" ht="12" hidden="1" customHeight="1" x14ac:dyDescent="0.2">
      <c r="B52915" s="88"/>
      <c r="C52915" s="88"/>
      <c r="D52915" s="88"/>
      <c r="E52915" s="88"/>
      <c r="F52915" s="88"/>
      <c r="G52915" s="88"/>
      <c r="H52915" s="88"/>
      <c r="I52915" s="88"/>
      <c r="J52915" s="88"/>
      <c r="K52915" s="88"/>
    </row>
    <row r="52916" spans="2:11" ht="12" hidden="1" customHeight="1" x14ac:dyDescent="0.2">
      <c r="B52916" s="88"/>
      <c r="C52916" s="88"/>
      <c r="D52916" s="88"/>
      <c r="E52916" s="88"/>
      <c r="F52916" s="88"/>
      <c r="G52916" s="88"/>
      <c r="H52916" s="88"/>
      <c r="I52916" s="88"/>
      <c r="J52916" s="88"/>
      <c r="K52916" s="88"/>
    </row>
    <row r="52917" spans="2:11" ht="12" hidden="1" customHeight="1" x14ac:dyDescent="0.2">
      <c r="B52917" s="88"/>
      <c r="C52917" s="88"/>
      <c r="D52917" s="88"/>
      <c r="E52917" s="88"/>
      <c r="F52917" s="88"/>
      <c r="G52917" s="88"/>
      <c r="H52917" s="88"/>
      <c r="I52917" s="88"/>
      <c r="J52917" s="88"/>
      <c r="K52917" s="88"/>
    </row>
    <row r="52918" spans="2:11" ht="12" hidden="1" customHeight="1" x14ac:dyDescent="0.2">
      <c r="B52918" s="88"/>
      <c r="C52918" s="88"/>
      <c r="D52918" s="88"/>
      <c r="E52918" s="88"/>
      <c r="F52918" s="88"/>
      <c r="G52918" s="88"/>
      <c r="H52918" s="88"/>
      <c r="I52918" s="88"/>
      <c r="J52918" s="88"/>
      <c r="K52918" s="88"/>
    </row>
    <row r="52919" spans="2:11" ht="12" hidden="1" customHeight="1" x14ac:dyDescent="0.2">
      <c r="B52919" s="88"/>
      <c r="C52919" s="88"/>
      <c r="D52919" s="88"/>
      <c r="E52919" s="88"/>
      <c r="F52919" s="88"/>
      <c r="G52919" s="88"/>
      <c r="H52919" s="88"/>
      <c r="I52919" s="88"/>
      <c r="J52919" s="88"/>
      <c r="K52919" s="88"/>
    </row>
    <row r="52920" spans="2:11" ht="12" hidden="1" customHeight="1" x14ac:dyDescent="0.2">
      <c r="B52920" s="88"/>
      <c r="C52920" s="88"/>
      <c r="D52920" s="88"/>
      <c r="E52920" s="88"/>
      <c r="F52920" s="88"/>
      <c r="G52920" s="88"/>
      <c r="H52920" s="88"/>
      <c r="I52920" s="88"/>
      <c r="J52920" s="88"/>
      <c r="K52920" s="88"/>
    </row>
    <row r="52921" spans="2:11" ht="12" hidden="1" customHeight="1" x14ac:dyDescent="0.2">
      <c r="B52921" s="88"/>
      <c r="C52921" s="88"/>
      <c r="D52921" s="88"/>
      <c r="E52921" s="88"/>
      <c r="F52921" s="88"/>
      <c r="G52921" s="88"/>
      <c r="H52921" s="88"/>
      <c r="I52921" s="88"/>
      <c r="J52921" s="88"/>
      <c r="K52921" s="88"/>
    </row>
    <row r="52922" spans="2:11" ht="12" hidden="1" customHeight="1" x14ac:dyDescent="0.2">
      <c r="B52922" s="88"/>
      <c r="C52922" s="88"/>
      <c r="D52922" s="88"/>
      <c r="E52922" s="88"/>
      <c r="F52922" s="88"/>
      <c r="G52922" s="88"/>
      <c r="H52922" s="88"/>
      <c r="I52922" s="88"/>
      <c r="J52922" s="88"/>
      <c r="K52922" s="88"/>
    </row>
    <row r="52923" spans="2:11" ht="12" hidden="1" customHeight="1" x14ac:dyDescent="0.2">
      <c r="B52923" s="88"/>
      <c r="C52923" s="88"/>
      <c r="D52923" s="88"/>
      <c r="E52923" s="88"/>
      <c r="F52923" s="88"/>
      <c r="G52923" s="88"/>
      <c r="H52923" s="88"/>
      <c r="I52923" s="88"/>
      <c r="J52923" s="88"/>
      <c r="K52923" s="88"/>
    </row>
    <row r="52924" spans="2:11" ht="12" hidden="1" customHeight="1" x14ac:dyDescent="0.2">
      <c r="B52924" s="88"/>
      <c r="C52924" s="88"/>
      <c r="D52924" s="88"/>
      <c r="E52924" s="88"/>
      <c r="F52924" s="88"/>
      <c r="G52924" s="88"/>
      <c r="H52924" s="88"/>
      <c r="I52924" s="88"/>
      <c r="J52924" s="88"/>
      <c r="K52924" s="88"/>
    </row>
    <row r="52925" spans="2:11" ht="12" hidden="1" customHeight="1" x14ac:dyDescent="0.2">
      <c r="B52925" s="88"/>
      <c r="C52925" s="88"/>
      <c r="D52925" s="88"/>
      <c r="E52925" s="88"/>
      <c r="F52925" s="88"/>
      <c r="G52925" s="88"/>
      <c r="H52925" s="88"/>
      <c r="I52925" s="88"/>
      <c r="J52925" s="88"/>
      <c r="K52925" s="88"/>
    </row>
    <row r="52926" spans="2:11" ht="12" hidden="1" customHeight="1" x14ac:dyDescent="0.2">
      <c r="B52926" s="88"/>
      <c r="C52926" s="88"/>
      <c r="D52926" s="88"/>
      <c r="E52926" s="88"/>
      <c r="F52926" s="88"/>
      <c r="G52926" s="88"/>
      <c r="H52926" s="88"/>
      <c r="I52926" s="88"/>
      <c r="J52926" s="88"/>
      <c r="K52926" s="88"/>
    </row>
    <row r="52927" spans="2:11" ht="12" hidden="1" customHeight="1" x14ac:dyDescent="0.2">
      <c r="B52927" s="88"/>
      <c r="C52927" s="88"/>
      <c r="D52927" s="88"/>
      <c r="E52927" s="88"/>
      <c r="F52927" s="88"/>
      <c r="G52927" s="88"/>
      <c r="H52927" s="88"/>
      <c r="I52927" s="88"/>
      <c r="J52927" s="88"/>
      <c r="K52927" s="88"/>
    </row>
    <row r="52928" spans="2:11" ht="12" hidden="1" customHeight="1" x14ac:dyDescent="0.2">
      <c r="B52928" s="88"/>
      <c r="C52928" s="88"/>
      <c r="D52928" s="88"/>
      <c r="E52928" s="88"/>
      <c r="F52928" s="88"/>
      <c r="G52928" s="88"/>
      <c r="H52928" s="88"/>
      <c r="I52928" s="88"/>
      <c r="J52928" s="88"/>
      <c r="K52928" s="88"/>
    </row>
    <row r="52929" spans="2:11" ht="12" hidden="1" customHeight="1" x14ac:dyDescent="0.2">
      <c r="B52929" s="88"/>
      <c r="C52929" s="88"/>
      <c r="D52929" s="88"/>
      <c r="E52929" s="88"/>
      <c r="F52929" s="88"/>
      <c r="G52929" s="88"/>
      <c r="H52929" s="88"/>
      <c r="I52929" s="88"/>
      <c r="J52929" s="88"/>
      <c r="K52929" s="88"/>
    </row>
    <row r="52930" spans="2:11" ht="12" hidden="1" customHeight="1" x14ac:dyDescent="0.2">
      <c r="B52930" s="88"/>
      <c r="C52930" s="88"/>
      <c r="D52930" s="88"/>
      <c r="E52930" s="88"/>
      <c r="F52930" s="88"/>
      <c r="G52930" s="88"/>
      <c r="H52930" s="88"/>
      <c r="I52930" s="88"/>
      <c r="J52930" s="88"/>
      <c r="K52930" s="88"/>
    </row>
    <row r="52931" spans="2:11" ht="12" hidden="1" customHeight="1" x14ac:dyDescent="0.2">
      <c r="B52931" s="88"/>
      <c r="C52931" s="88"/>
      <c r="D52931" s="88"/>
      <c r="E52931" s="88"/>
      <c r="F52931" s="88"/>
      <c r="G52931" s="88"/>
      <c r="H52931" s="88"/>
      <c r="I52931" s="88"/>
      <c r="J52931" s="88"/>
      <c r="K52931" s="88"/>
    </row>
    <row r="52932" spans="2:11" ht="12" hidden="1" customHeight="1" x14ac:dyDescent="0.2">
      <c r="B52932" s="88"/>
      <c r="C52932" s="88"/>
      <c r="D52932" s="88"/>
      <c r="E52932" s="88"/>
      <c r="F52932" s="88"/>
      <c r="G52932" s="88"/>
      <c r="H52932" s="88"/>
      <c r="I52932" s="88"/>
      <c r="J52932" s="88"/>
      <c r="K52932" s="88"/>
    </row>
    <row r="52933" spans="2:11" ht="12" hidden="1" customHeight="1" x14ac:dyDescent="0.2">
      <c r="B52933" s="88"/>
      <c r="C52933" s="88"/>
      <c r="D52933" s="88"/>
      <c r="E52933" s="88"/>
      <c r="F52933" s="88"/>
      <c r="G52933" s="88"/>
      <c r="H52933" s="88"/>
      <c r="I52933" s="88"/>
      <c r="J52933" s="88"/>
      <c r="K52933" s="88"/>
    </row>
    <row r="52934" spans="2:11" ht="12" hidden="1" customHeight="1" x14ac:dyDescent="0.2">
      <c r="B52934" s="88"/>
      <c r="C52934" s="88"/>
      <c r="D52934" s="88"/>
      <c r="E52934" s="88"/>
      <c r="F52934" s="88"/>
      <c r="G52934" s="88"/>
      <c r="H52934" s="88"/>
      <c r="I52934" s="88"/>
      <c r="J52934" s="88"/>
      <c r="K52934" s="88"/>
    </row>
    <row r="52935" spans="2:11" ht="12" hidden="1" customHeight="1" x14ac:dyDescent="0.2">
      <c r="B52935" s="88"/>
      <c r="C52935" s="88"/>
      <c r="D52935" s="88"/>
      <c r="E52935" s="88"/>
      <c r="F52935" s="88"/>
      <c r="G52935" s="88"/>
      <c r="H52935" s="88"/>
      <c r="I52935" s="88"/>
      <c r="J52935" s="88"/>
      <c r="K52935" s="88"/>
    </row>
    <row r="52936" spans="2:11" ht="12" hidden="1" customHeight="1" x14ac:dyDescent="0.2">
      <c r="B52936" s="88"/>
      <c r="C52936" s="88"/>
      <c r="D52936" s="88"/>
      <c r="E52936" s="88"/>
      <c r="F52936" s="88"/>
      <c r="G52936" s="88"/>
      <c r="H52936" s="88"/>
      <c r="I52936" s="88"/>
      <c r="J52936" s="88"/>
      <c r="K52936" s="88"/>
    </row>
    <row r="52937" spans="2:11" ht="12" hidden="1" customHeight="1" x14ac:dyDescent="0.2">
      <c r="B52937" s="88"/>
      <c r="C52937" s="88"/>
      <c r="D52937" s="88"/>
      <c r="E52937" s="88"/>
      <c r="F52937" s="88"/>
      <c r="G52937" s="88"/>
      <c r="H52937" s="88"/>
      <c r="I52937" s="88"/>
      <c r="J52937" s="88"/>
      <c r="K52937" s="88"/>
    </row>
    <row r="52938" spans="2:11" ht="12" hidden="1" customHeight="1" x14ac:dyDescent="0.2">
      <c r="B52938" s="88"/>
      <c r="C52938" s="88"/>
      <c r="D52938" s="88"/>
      <c r="E52938" s="88"/>
      <c r="F52938" s="88"/>
      <c r="G52938" s="88"/>
      <c r="H52938" s="88"/>
      <c r="I52938" s="88"/>
      <c r="J52938" s="88"/>
      <c r="K52938" s="88"/>
    </row>
    <row r="52939" spans="2:11" ht="12" hidden="1" customHeight="1" x14ac:dyDescent="0.2">
      <c r="B52939" s="88"/>
      <c r="C52939" s="88"/>
      <c r="D52939" s="88"/>
      <c r="E52939" s="88"/>
      <c r="F52939" s="88"/>
      <c r="G52939" s="88"/>
      <c r="H52939" s="88"/>
      <c r="I52939" s="88"/>
      <c r="J52939" s="88"/>
      <c r="K52939" s="88"/>
    </row>
    <row r="52940" spans="2:11" ht="12" hidden="1" customHeight="1" x14ac:dyDescent="0.2">
      <c r="B52940" s="88"/>
      <c r="C52940" s="88"/>
      <c r="D52940" s="88"/>
      <c r="E52940" s="88"/>
      <c r="F52940" s="88"/>
      <c r="G52940" s="88"/>
      <c r="H52940" s="88"/>
      <c r="I52940" s="88"/>
      <c r="J52940" s="88"/>
      <c r="K52940" s="88"/>
    </row>
    <row r="52941" spans="2:11" ht="12" hidden="1" customHeight="1" x14ac:dyDescent="0.2">
      <c r="B52941" s="88"/>
      <c r="C52941" s="88"/>
      <c r="D52941" s="88"/>
      <c r="E52941" s="88"/>
      <c r="F52941" s="88"/>
      <c r="G52941" s="88"/>
      <c r="H52941" s="88"/>
      <c r="I52941" s="88"/>
      <c r="J52941" s="88"/>
      <c r="K52941" s="88"/>
    </row>
    <row r="52942" spans="2:11" ht="12" hidden="1" customHeight="1" x14ac:dyDescent="0.2">
      <c r="B52942" s="88"/>
      <c r="C52942" s="88"/>
      <c r="D52942" s="88"/>
      <c r="E52942" s="88"/>
      <c r="F52942" s="88"/>
      <c r="G52942" s="88"/>
      <c r="H52942" s="88"/>
      <c r="I52942" s="88"/>
      <c r="J52942" s="88"/>
      <c r="K52942" s="88"/>
    </row>
    <row r="52943" spans="2:11" ht="12" hidden="1" customHeight="1" x14ac:dyDescent="0.2">
      <c r="B52943" s="88"/>
      <c r="C52943" s="88"/>
      <c r="D52943" s="88"/>
      <c r="E52943" s="88"/>
      <c r="F52943" s="88"/>
      <c r="G52943" s="88"/>
      <c r="H52943" s="88"/>
      <c r="I52943" s="88"/>
      <c r="J52943" s="88"/>
      <c r="K52943" s="88"/>
    </row>
    <row r="52944" spans="2:11" ht="12" hidden="1" customHeight="1" x14ac:dyDescent="0.2">
      <c r="B52944" s="88"/>
      <c r="C52944" s="88"/>
      <c r="D52944" s="88"/>
      <c r="E52944" s="88"/>
      <c r="F52944" s="88"/>
      <c r="G52944" s="88"/>
      <c r="H52944" s="88"/>
      <c r="I52944" s="88"/>
      <c r="J52944" s="88"/>
      <c r="K52944" s="88"/>
    </row>
    <row r="52945" spans="2:11" ht="12" hidden="1" customHeight="1" x14ac:dyDescent="0.2">
      <c r="B52945" s="88"/>
      <c r="C52945" s="88"/>
      <c r="D52945" s="88"/>
      <c r="E52945" s="88"/>
      <c r="F52945" s="88"/>
      <c r="G52945" s="88"/>
      <c r="H52945" s="88"/>
      <c r="I52945" s="88"/>
      <c r="J52945" s="88"/>
      <c r="K52945" s="88"/>
    </row>
    <row r="52946" spans="2:11" ht="12" hidden="1" customHeight="1" x14ac:dyDescent="0.2">
      <c r="B52946" s="88"/>
      <c r="C52946" s="88"/>
      <c r="D52946" s="88"/>
      <c r="E52946" s="88"/>
      <c r="F52946" s="88"/>
      <c r="G52946" s="88"/>
      <c r="H52946" s="88"/>
      <c r="I52946" s="88"/>
      <c r="J52946" s="88"/>
      <c r="K52946" s="88"/>
    </row>
    <row r="52947" spans="2:11" ht="12" hidden="1" customHeight="1" x14ac:dyDescent="0.2">
      <c r="B52947" s="88"/>
      <c r="C52947" s="88"/>
      <c r="D52947" s="88"/>
      <c r="E52947" s="88"/>
      <c r="F52947" s="88"/>
      <c r="G52947" s="88"/>
      <c r="H52947" s="88"/>
      <c r="I52947" s="88"/>
      <c r="J52947" s="88"/>
      <c r="K52947" s="88"/>
    </row>
    <row r="52948" spans="2:11" ht="12" hidden="1" customHeight="1" x14ac:dyDescent="0.2">
      <c r="B52948" s="88"/>
      <c r="C52948" s="88"/>
      <c r="D52948" s="88"/>
      <c r="E52948" s="88"/>
      <c r="F52948" s="88"/>
      <c r="G52948" s="88"/>
      <c r="H52948" s="88"/>
      <c r="I52948" s="88"/>
      <c r="J52948" s="88"/>
      <c r="K52948" s="88"/>
    </row>
    <row r="52949" spans="2:11" ht="12" hidden="1" customHeight="1" x14ac:dyDescent="0.2">
      <c r="B52949" s="88"/>
      <c r="C52949" s="88"/>
      <c r="D52949" s="88"/>
      <c r="E52949" s="88"/>
      <c r="F52949" s="88"/>
      <c r="G52949" s="88"/>
      <c r="H52949" s="88"/>
      <c r="I52949" s="88"/>
      <c r="J52949" s="88"/>
      <c r="K52949" s="88"/>
    </row>
    <row r="52950" spans="2:11" ht="12" hidden="1" customHeight="1" x14ac:dyDescent="0.2">
      <c r="B52950" s="88"/>
      <c r="C52950" s="88"/>
      <c r="D52950" s="88"/>
      <c r="E52950" s="88"/>
      <c r="F52950" s="88"/>
      <c r="G52950" s="88"/>
      <c r="H52950" s="88"/>
      <c r="I52950" s="88"/>
      <c r="J52950" s="88"/>
      <c r="K52950" s="88"/>
    </row>
    <row r="52951" spans="2:11" ht="12" hidden="1" customHeight="1" x14ac:dyDescent="0.2">
      <c r="B52951" s="88"/>
      <c r="C52951" s="88"/>
      <c r="D52951" s="88"/>
      <c r="E52951" s="88"/>
      <c r="F52951" s="88"/>
      <c r="G52951" s="88"/>
      <c r="H52951" s="88"/>
      <c r="I52951" s="88"/>
      <c r="J52951" s="88"/>
      <c r="K52951" s="88"/>
    </row>
    <row r="52952" spans="2:11" ht="12" hidden="1" customHeight="1" x14ac:dyDescent="0.2">
      <c r="B52952" s="88"/>
      <c r="C52952" s="88"/>
      <c r="D52952" s="88"/>
      <c r="E52952" s="88"/>
      <c r="F52952" s="88"/>
      <c r="G52952" s="88"/>
      <c r="H52952" s="88"/>
      <c r="I52952" s="88"/>
      <c r="J52952" s="88"/>
      <c r="K52952" s="88"/>
    </row>
    <row r="52953" spans="2:11" ht="12" hidden="1" customHeight="1" x14ac:dyDescent="0.2">
      <c r="B52953" s="88"/>
      <c r="C52953" s="88"/>
      <c r="D52953" s="88"/>
      <c r="E52953" s="88"/>
      <c r="F52953" s="88"/>
      <c r="G52953" s="88"/>
      <c r="H52953" s="88"/>
      <c r="I52953" s="88"/>
      <c r="J52953" s="88"/>
      <c r="K52953" s="88"/>
    </row>
    <row r="52954" spans="2:11" ht="12" hidden="1" customHeight="1" x14ac:dyDescent="0.2">
      <c r="B52954" s="88"/>
      <c r="C52954" s="88"/>
      <c r="D52954" s="88"/>
      <c r="E52954" s="88"/>
      <c r="F52954" s="88"/>
      <c r="G52954" s="88"/>
      <c r="H52954" s="88"/>
      <c r="I52954" s="88"/>
      <c r="J52954" s="88"/>
      <c r="K52954" s="88"/>
    </row>
    <row r="52955" spans="2:11" ht="12" hidden="1" customHeight="1" x14ac:dyDescent="0.2">
      <c r="B52955" s="88"/>
      <c r="C52955" s="88"/>
      <c r="D52955" s="88"/>
      <c r="E52955" s="88"/>
      <c r="F52955" s="88"/>
      <c r="G52955" s="88"/>
      <c r="H52955" s="88"/>
      <c r="I52955" s="88"/>
      <c r="J52955" s="88"/>
      <c r="K52955" s="88"/>
    </row>
    <row r="52956" spans="2:11" ht="12" hidden="1" customHeight="1" x14ac:dyDescent="0.2">
      <c r="B52956" s="88"/>
      <c r="C52956" s="88"/>
      <c r="D52956" s="88"/>
      <c r="E52956" s="88"/>
      <c r="F52956" s="88"/>
      <c r="G52956" s="88"/>
      <c r="H52956" s="88"/>
      <c r="I52956" s="88"/>
      <c r="J52956" s="88"/>
      <c r="K52956" s="88"/>
    </row>
    <row r="52957" spans="2:11" ht="12" hidden="1" customHeight="1" x14ac:dyDescent="0.2">
      <c r="B52957" s="88"/>
      <c r="C52957" s="88"/>
      <c r="D52957" s="88"/>
      <c r="E52957" s="88"/>
      <c r="F52957" s="88"/>
      <c r="G52957" s="88"/>
      <c r="H52957" s="88"/>
      <c r="I52957" s="88"/>
      <c r="J52957" s="88"/>
      <c r="K52957" s="88"/>
    </row>
    <row r="52958" spans="2:11" ht="12" hidden="1" customHeight="1" x14ac:dyDescent="0.2">
      <c r="B52958" s="88"/>
      <c r="C52958" s="88"/>
      <c r="D52958" s="88"/>
      <c r="E52958" s="88"/>
      <c r="F52958" s="88"/>
      <c r="G52958" s="88"/>
      <c r="H52958" s="88"/>
      <c r="I52958" s="88"/>
      <c r="J52958" s="88"/>
      <c r="K52958" s="88"/>
    </row>
    <row r="52959" spans="2:11" ht="12" hidden="1" customHeight="1" x14ac:dyDescent="0.2">
      <c r="B52959" s="88"/>
      <c r="C52959" s="88"/>
      <c r="D52959" s="88"/>
      <c r="E52959" s="88"/>
      <c r="F52959" s="88"/>
      <c r="G52959" s="88"/>
      <c r="H52959" s="88"/>
      <c r="I52959" s="88"/>
      <c r="J52959" s="88"/>
      <c r="K52959" s="88"/>
    </row>
    <row r="52960" spans="2:11" ht="12" hidden="1" customHeight="1" x14ac:dyDescent="0.2">
      <c r="B52960" s="88"/>
      <c r="C52960" s="88"/>
      <c r="D52960" s="88"/>
      <c r="E52960" s="88"/>
      <c r="F52960" s="88"/>
      <c r="G52960" s="88"/>
      <c r="H52960" s="88"/>
      <c r="I52960" s="88"/>
      <c r="J52960" s="88"/>
      <c r="K52960" s="88"/>
    </row>
    <row r="52961" spans="2:11" ht="12" hidden="1" customHeight="1" x14ac:dyDescent="0.2">
      <c r="B52961" s="88"/>
      <c r="C52961" s="88"/>
      <c r="D52961" s="88"/>
      <c r="E52961" s="88"/>
      <c r="F52961" s="88"/>
      <c r="G52961" s="88"/>
      <c r="H52961" s="88"/>
      <c r="I52961" s="88"/>
      <c r="J52961" s="88"/>
      <c r="K52961" s="88"/>
    </row>
    <row r="52962" spans="2:11" ht="12" hidden="1" customHeight="1" x14ac:dyDescent="0.2">
      <c r="B52962" s="88"/>
      <c r="C52962" s="88"/>
      <c r="D52962" s="88"/>
      <c r="E52962" s="88"/>
      <c r="F52962" s="88"/>
      <c r="G52962" s="88"/>
      <c r="H52962" s="88"/>
      <c r="I52962" s="88"/>
      <c r="J52962" s="88"/>
      <c r="K52962" s="88"/>
    </row>
    <row r="52963" spans="2:11" ht="12" hidden="1" customHeight="1" x14ac:dyDescent="0.2">
      <c r="B52963" s="88"/>
      <c r="C52963" s="88"/>
      <c r="D52963" s="88"/>
      <c r="E52963" s="88"/>
      <c r="F52963" s="88"/>
      <c r="G52963" s="88"/>
      <c r="H52963" s="88"/>
      <c r="I52963" s="88"/>
      <c r="J52963" s="88"/>
      <c r="K52963" s="88"/>
    </row>
    <row r="52964" spans="2:11" ht="12" hidden="1" customHeight="1" x14ac:dyDescent="0.2">
      <c r="B52964" s="88"/>
      <c r="C52964" s="88"/>
      <c r="D52964" s="88"/>
      <c r="E52964" s="88"/>
      <c r="F52964" s="88"/>
      <c r="G52964" s="88"/>
      <c r="H52964" s="88"/>
      <c r="I52964" s="88"/>
      <c r="J52964" s="88"/>
      <c r="K52964" s="88"/>
    </row>
    <row r="52965" spans="2:11" ht="12" hidden="1" customHeight="1" x14ac:dyDescent="0.2">
      <c r="B52965" s="88"/>
      <c r="C52965" s="88"/>
      <c r="D52965" s="88"/>
      <c r="E52965" s="88"/>
      <c r="F52965" s="88"/>
      <c r="G52965" s="88"/>
      <c r="H52965" s="88"/>
      <c r="I52965" s="88"/>
      <c r="J52965" s="88"/>
      <c r="K52965" s="88"/>
    </row>
    <row r="52966" spans="2:11" ht="12" hidden="1" customHeight="1" x14ac:dyDescent="0.2">
      <c r="B52966" s="88"/>
      <c r="C52966" s="88"/>
      <c r="D52966" s="88"/>
      <c r="E52966" s="88"/>
      <c r="F52966" s="88"/>
      <c r="G52966" s="88"/>
      <c r="H52966" s="88"/>
      <c r="I52966" s="88"/>
      <c r="J52966" s="88"/>
      <c r="K52966" s="88"/>
    </row>
    <row r="52967" spans="2:11" ht="12" hidden="1" customHeight="1" x14ac:dyDescent="0.2">
      <c r="B52967" s="88"/>
      <c r="C52967" s="88"/>
      <c r="D52967" s="88"/>
      <c r="E52967" s="88"/>
      <c r="F52967" s="88"/>
      <c r="G52967" s="88"/>
      <c r="H52967" s="88"/>
      <c r="I52967" s="88"/>
      <c r="J52967" s="88"/>
      <c r="K52967" s="88"/>
    </row>
    <row r="52968" spans="2:11" ht="12" hidden="1" customHeight="1" x14ac:dyDescent="0.2">
      <c r="B52968" s="88"/>
      <c r="C52968" s="88"/>
      <c r="D52968" s="88"/>
      <c r="E52968" s="88"/>
      <c r="F52968" s="88"/>
      <c r="G52968" s="88"/>
      <c r="H52968" s="88"/>
      <c r="I52968" s="88"/>
      <c r="J52968" s="88"/>
      <c r="K52968" s="88"/>
    </row>
    <row r="52969" spans="2:11" ht="12" hidden="1" customHeight="1" x14ac:dyDescent="0.2">
      <c r="B52969" s="88"/>
      <c r="C52969" s="88"/>
      <c r="D52969" s="88"/>
      <c r="E52969" s="88"/>
      <c r="F52969" s="88"/>
      <c r="G52969" s="88"/>
      <c r="H52969" s="88"/>
      <c r="I52969" s="88"/>
      <c r="J52969" s="88"/>
      <c r="K52969" s="88"/>
    </row>
    <row r="52970" spans="2:11" ht="12" hidden="1" customHeight="1" x14ac:dyDescent="0.2">
      <c r="B52970" s="88"/>
      <c r="C52970" s="88"/>
      <c r="D52970" s="88"/>
      <c r="E52970" s="88"/>
      <c r="F52970" s="88"/>
      <c r="G52970" s="88"/>
      <c r="H52970" s="88"/>
      <c r="I52970" s="88"/>
      <c r="J52970" s="88"/>
      <c r="K52970" s="88"/>
    </row>
    <row r="52971" spans="2:11" ht="12" hidden="1" customHeight="1" x14ac:dyDescent="0.2">
      <c r="B52971" s="88"/>
      <c r="C52971" s="88"/>
      <c r="D52971" s="88"/>
      <c r="E52971" s="88"/>
      <c r="F52971" s="88"/>
      <c r="G52971" s="88"/>
      <c r="H52971" s="88"/>
      <c r="I52971" s="88"/>
      <c r="J52971" s="88"/>
      <c r="K52971" s="88"/>
    </row>
    <row r="52972" spans="2:11" ht="12" hidden="1" customHeight="1" x14ac:dyDescent="0.2">
      <c r="B52972" s="88"/>
      <c r="C52972" s="88"/>
      <c r="D52972" s="88"/>
      <c r="E52972" s="88"/>
      <c r="F52972" s="88"/>
      <c r="G52972" s="88"/>
      <c r="H52972" s="88"/>
      <c r="I52972" s="88"/>
      <c r="J52972" s="88"/>
      <c r="K52972" s="88"/>
    </row>
    <row r="52973" spans="2:11" ht="12" hidden="1" customHeight="1" x14ac:dyDescent="0.2">
      <c r="B52973" s="88"/>
      <c r="C52973" s="88"/>
      <c r="D52973" s="88"/>
      <c r="E52973" s="88"/>
      <c r="F52973" s="88"/>
      <c r="G52973" s="88"/>
      <c r="H52973" s="88"/>
      <c r="I52973" s="88"/>
      <c r="J52973" s="88"/>
      <c r="K52973" s="88"/>
    </row>
    <row r="52974" spans="2:11" ht="12" hidden="1" customHeight="1" x14ac:dyDescent="0.2">
      <c r="B52974" s="88"/>
      <c r="C52974" s="88"/>
      <c r="D52974" s="88"/>
      <c r="E52974" s="88"/>
      <c r="F52974" s="88"/>
      <c r="G52974" s="88"/>
      <c r="H52974" s="88"/>
      <c r="I52974" s="88"/>
      <c r="J52974" s="88"/>
      <c r="K52974" s="88"/>
    </row>
    <row r="52975" spans="2:11" ht="12" hidden="1" customHeight="1" x14ac:dyDescent="0.2">
      <c r="B52975" s="88"/>
      <c r="C52975" s="88"/>
      <c r="D52975" s="88"/>
      <c r="E52975" s="88"/>
      <c r="F52975" s="88"/>
      <c r="G52975" s="88"/>
      <c r="H52975" s="88"/>
      <c r="I52975" s="88"/>
      <c r="J52975" s="88"/>
      <c r="K52975" s="88"/>
    </row>
    <row r="52976" spans="2:11" ht="12" hidden="1" customHeight="1" x14ac:dyDescent="0.2">
      <c r="B52976" s="88"/>
      <c r="C52976" s="88"/>
      <c r="D52976" s="88"/>
      <c r="E52976" s="88"/>
      <c r="F52976" s="88"/>
      <c r="G52976" s="88"/>
      <c r="H52976" s="88"/>
      <c r="I52976" s="88"/>
      <c r="J52976" s="88"/>
      <c r="K52976" s="88"/>
    </row>
    <row r="52977" spans="2:11" ht="12" hidden="1" customHeight="1" x14ac:dyDescent="0.2">
      <c r="B52977" s="88"/>
      <c r="C52977" s="88"/>
      <c r="D52977" s="88"/>
      <c r="E52977" s="88"/>
      <c r="F52977" s="88"/>
      <c r="G52977" s="88"/>
      <c r="H52977" s="88"/>
      <c r="I52977" s="88"/>
      <c r="J52977" s="88"/>
      <c r="K52977" s="88"/>
    </row>
    <row r="52978" spans="2:11" ht="12" hidden="1" customHeight="1" x14ac:dyDescent="0.2">
      <c r="B52978" s="88"/>
      <c r="C52978" s="88"/>
      <c r="D52978" s="88"/>
      <c r="E52978" s="88"/>
      <c r="F52978" s="88"/>
      <c r="G52978" s="88"/>
      <c r="H52978" s="88"/>
      <c r="I52978" s="88"/>
      <c r="J52978" s="88"/>
      <c r="K52978" s="88"/>
    </row>
    <row r="52979" spans="2:11" ht="12" hidden="1" customHeight="1" x14ac:dyDescent="0.2">
      <c r="B52979" s="88"/>
      <c r="C52979" s="88"/>
      <c r="D52979" s="88"/>
      <c r="E52979" s="88"/>
      <c r="F52979" s="88"/>
      <c r="G52979" s="88"/>
      <c r="H52979" s="88"/>
      <c r="I52979" s="88"/>
      <c r="J52979" s="88"/>
      <c r="K52979" s="88"/>
    </row>
    <row r="52980" spans="2:11" ht="12" hidden="1" customHeight="1" x14ac:dyDescent="0.2">
      <c r="B52980" s="88"/>
      <c r="C52980" s="88"/>
      <c r="D52980" s="88"/>
      <c r="E52980" s="88"/>
      <c r="F52980" s="88"/>
      <c r="G52980" s="88"/>
      <c r="H52980" s="88"/>
      <c r="I52980" s="88"/>
      <c r="J52980" s="88"/>
      <c r="K52980" s="88"/>
    </row>
    <row r="52981" spans="2:11" ht="12" hidden="1" customHeight="1" x14ac:dyDescent="0.2">
      <c r="B52981" s="88"/>
      <c r="C52981" s="88"/>
      <c r="D52981" s="88"/>
      <c r="E52981" s="88"/>
      <c r="F52981" s="88"/>
      <c r="G52981" s="88"/>
      <c r="H52981" s="88"/>
      <c r="I52981" s="88"/>
      <c r="J52981" s="88"/>
      <c r="K52981" s="88"/>
    </row>
    <row r="52982" spans="2:11" ht="12" hidden="1" customHeight="1" x14ac:dyDescent="0.2">
      <c r="B52982" s="88"/>
      <c r="C52982" s="88"/>
      <c r="D52982" s="88"/>
      <c r="E52982" s="88"/>
      <c r="F52982" s="88"/>
      <c r="G52982" s="88"/>
      <c r="H52982" s="88"/>
      <c r="I52982" s="88"/>
      <c r="J52982" s="88"/>
      <c r="K52982" s="88"/>
    </row>
    <row r="52983" spans="2:11" ht="12" hidden="1" customHeight="1" x14ac:dyDescent="0.2">
      <c r="B52983" s="88"/>
      <c r="C52983" s="88"/>
      <c r="D52983" s="88"/>
      <c r="E52983" s="88"/>
      <c r="F52983" s="88"/>
      <c r="G52983" s="88"/>
      <c r="H52983" s="88"/>
      <c r="I52983" s="88"/>
      <c r="J52983" s="88"/>
      <c r="K52983" s="88"/>
    </row>
    <row r="52984" spans="2:11" ht="12" hidden="1" customHeight="1" x14ac:dyDescent="0.2">
      <c r="B52984" s="88"/>
      <c r="C52984" s="88"/>
      <c r="D52984" s="88"/>
      <c r="E52984" s="88"/>
      <c r="F52984" s="88"/>
      <c r="G52984" s="88"/>
      <c r="H52984" s="88"/>
      <c r="I52984" s="88"/>
      <c r="J52984" s="88"/>
      <c r="K52984" s="88"/>
    </row>
    <row r="52985" spans="2:11" ht="12" hidden="1" customHeight="1" x14ac:dyDescent="0.2">
      <c r="B52985" s="88"/>
      <c r="C52985" s="88"/>
      <c r="D52985" s="88"/>
      <c r="E52985" s="88"/>
      <c r="F52985" s="88"/>
      <c r="G52985" s="88"/>
      <c r="H52985" s="88"/>
      <c r="I52985" s="88"/>
      <c r="J52985" s="88"/>
      <c r="K52985" s="88"/>
    </row>
    <row r="52986" spans="2:11" ht="12" hidden="1" customHeight="1" x14ac:dyDescent="0.2">
      <c r="B52986" s="88"/>
      <c r="C52986" s="88"/>
      <c r="D52986" s="88"/>
      <c r="E52986" s="88"/>
      <c r="F52986" s="88"/>
      <c r="G52986" s="88"/>
      <c r="H52986" s="88"/>
      <c r="I52986" s="88"/>
      <c r="J52986" s="88"/>
      <c r="K52986" s="88"/>
    </row>
    <row r="52987" spans="2:11" ht="12" hidden="1" customHeight="1" x14ac:dyDescent="0.2">
      <c r="B52987" s="88"/>
      <c r="C52987" s="88"/>
      <c r="D52987" s="88"/>
      <c r="E52987" s="88"/>
      <c r="F52987" s="88"/>
      <c r="G52987" s="88"/>
      <c r="H52987" s="88"/>
      <c r="I52987" s="88"/>
      <c r="J52987" s="88"/>
      <c r="K52987" s="88"/>
    </row>
    <row r="52988" spans="2:11" ht="12" hidden="1" customHeight="1" x14ac:dyDescent="0.2">
      <c r="B52988" s="88"/>
      <c r="C52988" s="88"/>
      <c r="D52988" s="88"/>
      <c r="E52988" s="88"/>
      <c r="F52988" s="88"/>
      <c r="G52988" s="88"/>
      <c r="H52988" s="88"/>
      <c r="I52988" s="88"/>
      <c r="J52988" s="88"/>
      <c r="K52988" s="88"/>
    </row>
    <row r="52989" spans="2:11" ht="12" hidden="1" customHeight="1" x14ac:dyDescent="0.2">
      <c r="B52989" s="88"/>
      <c r="C52989" s="88"/>
      <c r="D52989" s="88"/>
      <c r="E52989" s="88"/>
      <c r="F52989" s="88"/>
      <c r="G52989" s="88"/>
      <c r="H52989" s="88"/>
      <c r="I52989" s="88"/>
      <c r="J52989" s="88"/>
      <c r="K52989" s="88"/>
    </row>
    <row r="52990" spans="2:11" ht="12" hidden="1" customHeight="1" x14ac:dyDescent="0.2">
      <c r="B52990" s="88"/>
      <c r="C52990" s="88"/>
      <c r="D52990" s="88"/>
      <c r="E52990" s="88"/>
      <c r="F52990" s="88"/>
      <c r="G52990" s="88"/>
      <c r="H52990" s="88"/>
      <c r="I52990" s="88"/>
      <c r="J52990" s="88"/>
      <c r="K52990" s="88"/>
    </row>
    <row r="52991" spans="2:11" ht="12" hidden="1" customHeight="1" x14ac:dyDescent="0.2">
      <c r="B52991" s="88"/>
      <c r="C52991" s="88"/>
      <c r="D52991" s="88"/>
      <c r="E52991" s="88"/>
      <c r="F52991" s="88"/>
      <c r="G52991" s="88"/>
      <c r="H52991" s="88"/>
      <c r="I52991" s="88"/>
      <c r="J52991" s="88"/>
      <c r="K52991" s="88"/>
    </row>
    <row r="52992" spans="2:11" ht="12" hidden="1" customHeight="1" x14ac:dyDescent="0.2">
      <c r="B52992" s="88"/>
      <c r="C52992" s="88"/>
      <c r="D52992" s="88"/>
      <c r="E52992" s="88"/>
      <c r="F52992" s="88"/>
      <c r="G52992" s="88"/>
      <c r="H52992" s="88"/>
      <c r="I52992" s="88"/>
      <c r="J52992" s="88"/>
      <c r="K52992" s="88"/>
    </row>
    <row r="52993" spans="2:11" ht="12" hidden="1" customHeight="1" x14ac:dyDescent="0.2">
      <c r="B52993" s="88"/>
      <c r="C52993" s="88"/>
      <c r="D52993" s="88"/>
      <c r="E52993" s="88"/>
      <c r="F52993" s="88"/>
      <c r="G52993" s="88"/>
      <c r="H52993" s="88"/>
      <c r="I52993" s="88"/>
      <c r="J52993" s="88"/>
      <c r="K52993" s="88"/>
    </row>
    <row r="52994" spans="2:11" ht="12" hidden="1" customHeight="1" x14ac:dyDescent="0.2">
      <c r="B52994" s="88"/>
      <c r="C52994" s="88"/>
      <c r="D52994" s="88"/>
      <c r="E52994" s="88"/>
      <c r="F52994" s="88"/>
      <c r="G52994" s="88"/>
      <c r="H52994" s="88"/>
      <c r="I52994" s="88"/>
      <c r="J52994" s="88"/>
      <c r="K52994" s="88"/>
    </row>
    <row r="52995" spans="2:11" ht="12" hidden="1" customHeight="1" x14ac:dyDescent="0.2">
      <c r="B52995" s="88"/>
      <c r="C52995" s="88"/>
      <c r="D52995" s="88"/>
      <c r="E52995" s="88"/>
      <c r="F52995" s="88"/>
      <c r="G52995" s="88"/>
      <c r="H52995" s="88"/>
      <c r="I52995" s="88"/>
      <c r="J52995" s="88"/>
      <c r="K52995" s="88"/>
    </row>
    <row r="52996" spans="2:11" ht="12" hidden="1" customHeight="1" x14ac:dyDescent="0.2">
      <c r="B52996" s="88"/>
      <c r="C52996" s="88"/>
      <c r="D52996" s="88"/>
      <c r="E52996" s="88"/>
      <c r="F52996" s="88"/>
      <c r="G52996" s="88"/>
      <c r="H52996" s="88"/>
      <c r="I52996" s="88"/>
      <c r="J52996" s="88"/>
      <c r="K52996" s="88"/>
    </row>
    <row r="52997" spans="2:11" ht="12" hidden="1" customHeight="1" x14ac:dyDescent="0.2">
      <c r="B52997" s="88"/>
      <c r="C52997" s="88"/>
      <c r="D52997" s="88"/>
      <c r="E52997" s="88"/>
      <c r="F52997" s="88"/>
      <c r="G52997" s="88"/>
      <c r="H52997" s="88"/>
      <c r="I52997" s="88"/>
      <c r="J52997" s="88"/>
      <c r="K52997" s="88"/>
    </row>
    <row r="52998" spans="2:11" ht="12" hidden="1" customHeight="1" x14ac:dyDescent="0.2">
      <c r="B52998" s="88"/>
      <c r="C52998" s="88"/>
      <c r="D52998" s="88"/>
      <c r="E52998" s="88"/>
      <c r="F52998" s="88"/>
      <c r="G52998" s="88"/>
      <c r="H52998" s="88"/>
      <c r="I52998" s="88"/>
      <c r="J52998" s="88"/>
      <c r="K52998" s="88"/>
    </row>
    <row r="52999" spans="2:11" ht="12" hidden="1" customHeight="1" x14ac:dyDescent="0.2">
      <c r="B52999" s="88"/>
      <c r="C52999" s="88"/>
      <c r="D52999" s="88"/>
      <c r="E52999" s="88"/>
      <c r="F52999" s="88"/>
      <c r="G52999" s="88"/>
      <c r="H52999" s="88"/>
      <c r="I52999" s="88"/>
      <c r="J52999" s="88"/>
      <c r="K52999" s="88"/>
    </row>
    <row r="53000" spans="2:11" ht="12" hidden="1" customHeight="1" x14ac:dyDescent="0.2">
      <c r="B53000" s="88"/>
      <c r="C53000" s="88"/>
      <c r="D53000" s="88"/>
      <c r="E53000" s="88"/>
      <c r="F53000" s="88"/>
      <c r="G53000" s="88"/>
      <c r="H53000" s="88"/>
      <c r="I53000" s="88"/>
      <c r="J53000" s="88"/>
      <c r="K53000" s="88"/>
    </row>
    <row r="53001" spans="2:11" ht="12" hidden="1" customHeight="1" x14ac:dyDescent="0.2">
      <c r="B53001" s="88"/>
      <c r="C53001" s="88"/>
      <c r="D53001" s="88"/>
      <c r="E53001" s="88"/>
      <c r="F53001" s="88"/>
      <c r="G53001" s="88"/>
      <c r="H53001" s="88"/>
      <c r="I53001" s="88"/>
      <c r="J53001" s="88"/>
      <c r="K53001" s="88"/>
    </row>
    <row r="53002" spans="2:11" ht="12" hidden="1" customHeight="1" x14ac:dyDescent="0.2">
      <c r="B53002" s="88"/>
      <c r="C53002" s="88"/>
      <c r="D53002" s="88"/>
      <c r="E53002" s="88"/>
      <c r="F53002" s="88"/>
      <c r="G53002" s="88"/>
      <c r="H53002" s="88"/>
      <c r="I53002" s="88"/>
      <c r="J53002" s="88"/>
      <c r="K53002" s="88"/>
    </row>
    <row r="53003" spans="2:11" ht="12" hidden="1" customHeight="1" x14ac:dyDescent="0.2">
      <c r="B53003" s="88"/>
      <c r="C53003" s="88"/>
      <c r="D53003" s="88"/>
      <c r="E53003" s="88"/>
      <c r="F53003" s="88"/>
      <c r="G53003" s="88"/>
      <c r="H53003" s="88"/>
      <c r="I53003" s="88"/>
      <c r="J53003" s="88"/>
      <c r="K53003" s="88"/>
    </row>
    <row r="53004" spans="2:11" ht="12" hidden="1" customHeight="1" x14ac:dyDescent="0.2">
      <c r="B53004" s="88"/>
      <c r="C53004" s="88"/>
      <c r="D53004" s="88"/>
      <c r="E53004" s="88"/>
      <c r="F53004" s="88"/>
      <c r="G53004" s="88"/>
      <c r="H53004" s="88"/>
      <c r="I53004" s="88"/>
      <c r="J53004" s="88"/>
      <c r="K53004" s="88"/>
    </row>
    <row r="53005" spans="2:11" ht="12" hidden="1" customHeight="1" x14ac:dyDescent="0.2">
      <c r="B53005" s="88"/>
      <c r="C53005" s="88"/>
      <c r="D53005" s="88"/>
      <c r="E53005" s="88"/>
      <c r="F53005" s="88"/>
      <c r="G53005" s="88"/>
      <c r="H53005" s="88"/>
      <c r="I53005" s="88"/>
      <c r="J53005" s="88"/>
      <c r="K53005" s="88"/>
    </row>
    <row r="53006" spans="2:11" ht="12" hidden="1" customHeight="1" x14ac:dyDescent="0.2">
      <c r="B53006" s="88"/>
      <c r="C53006" s="88"/>
      <c r="D53006" s="88"/>
      <c r="E53006" s="88"/>
      <c r="F53006" s="88"/>
      <c r="G53006" s="88"/>
      <c r="H53006" s="88"/>
      <c r="I53006" s="88"/>
      <c r="J53006" s="88"/>
      <c r="K53006" s="88"/>
    </row>
    <row r="53007" spans="2:11" ht="12" hidden="1" customHeight="1" x14ac:dyDescent="0.2">
      <c r="B53007" s="88"/>
      <c r="C53007" s="88"/>
      <c r="D53007" s="88"/>
      <c r="E53007" s="88"/>
      <c r="F53007" s="88"/>
      <c r="G53007" s="88"/>
      <c r="H53007" s="88"/>
      <c r="I53007" s="88"/>
      <c r="J53007" s="88"/>
      <c r="K53007" s="88"/>
    </row>
    <row r="53008" spans="2:11" ht="12" hidden="1" customHeight="1" x14ac:dyDescent="0.2">
      <c r="B53008" s="88"/>
      <c r="C53008" s="88"/>
      <c r="D53008" s="88"/>
      <c r="E53008" s="88"/>
      <c r="F53008" s="88"/>
      <c r="G53008" s="88"/>
      <c r="H53008" s="88"/>
      <c r="I53008" s="88"/>
      <c r="J53008" s="88"/>
      <c r="K53008" s="88"/>
    </row>
    <row r="53009" spans="2:11" ht="12" hidden="1" customHeight="1" x14ac:dyDescent="0.2">
      <c r="B53009" s="88"/>
      <c r="C53009" s="88"/>
      <c r="D53009" s="88"/>
      <c r="E53009" s="88"/>
      <c r="F53009" s="88"/>
      <c r="G53009" s="88"/>
      <c r="H53009" s="88"/>
      <c r="I53009" s="88"/>
      <c r="J53009" s="88"/>
      <c r="K53009" s="88"/>
    </row>
    <row r="53010" spans="2:11" ht="12" hidden="1" customHeight="1" x14ac:dyDescent="0.2">
      <c r="B53010" s="88"/>
      <c r="C53010" s="88"/>
      <c r="D53010" s="88"/>
      <c r="E53010" s="88"/>
      <c r="F53010" s="88"/>
      <c r="G53010" s="88"/>
      <c r="H53010" s="88"/>
      <c r="I53010" s="88"/>
      <c r="J53010" s="88"/>
      <c r="K53010" s="88"/>
    </row>
    <row r="53011" spans="2:11" ht="12" hidden="1" customHeight="1" x14ac:dyDescent="0.2">
      <c r="B53011" s="88"/>
      <c r="C53011" s="88"/>
      <c r="D53011" s="88"/>
      <c r="E53011" s="88"/>
      <c r="F53011" s="88"/>
      <c r="G53011" s="88"/>
      <c r="H53011" s="88"/>
      <c r="I53011" s="88"/>
      <c r="J53011" s="88"/>
      <c r="K53011" s="88"/>
    </row>
    <row r="53012" spans="2:11" ht="12" hidden="1" customHeight="1" x14ac:dyDescent="0.2">
      <c r="B53012" s="88"/>
      <c r="C53012" s="88"/>
      <c r="D53012" s="88"/>
      <c r="E53012" s="88"/>
      <c r="F53012" s="88"/>
      <c r="G53012" s="88"/>
      <c r="H53012" s="88"/>
      <c r="I53012" s="88"/>
      <c r="J53012" s="88"/>
      <c r="K53012" s="88"/>
    </row>
    <row r="53013" spans="2:11" ht="12" hidden="1" customHeight="1" x14ac:dyDescent="0.2">
      <c r="B53013" s="88"/>
      <c r="C53013" s="88"/>
      <c r="D53013" s="88"/>
      <c r="E53013" s="88"/>
      <c r="F53013" s="88"/>
      <c r="G53013" s="88"/>
      <c r="H53013" s="88"/>
      <c r="I53013" s="88"/>
      <c r="J53013" s="88"/>
      <c r="K53013" s="88"/>
    </row>
    <row r="53014" spans="2:11" ht="12" hidden="1" customHeight="1" x14ac:dyDescent="0.2">
      <c r="B53014" s="88"/>
      <c r="C53014" s="88"/>
      <c r="D53014" s="88"/>
      <c r="E53014" s="88"/>
      <c r="F53014" s="88"/>
      <c r="G53014" s="88"/>
      <c r="H53014" s="88"/>
      <c r="I53014" s="88"/>
      <c r="J53014" s="88"/>
      <c r="K53014" s="88"/>
    </row>
    <row r="53015" spans="2:11" ht="12" hidden="1" customHeight="1" x14ac:dyDescent="0.2">
      <c r="B53015" s="88"/>
      <c r="C53015" s="88"/>
      <c r="D53015" s="88"/>
      <c r="E53015" s="88"/>
      <c r="F53015" s="88"/>
      <c r="G53015" s="88"/>
      <c r="H53015" s="88"/>
      <c r="I53015" s="88"/>
      <c r="J53015" s="88"/>
      <c r="K53015" s="88"/>
    </row>
    <row r="53016" spans="2:11" ht="12" hidden="1" customHeight="1" x14ac:dyDescent="0.2">
      <c r="B53016" s="88"/>
      <c r="C53016" s="88"/>
      <c r="D53016" s="88"/>
      <c r="E53016" s="88"/>
      <c r="F53016" s="88"/>
      <c r="G53016" s="88"/>
      <c r="H53016" s="88"/>
      <c r="I53016" s="88"/>
      <c r="J53016" s="88"/>
      <c r="K53016" s="88"/>
    </row>
    <row r="53017" spans="2:11" ht="12" hidden="1" customHeight="1" x14ac:dyDescent="0.2">
      <c r="B53017" s="88"/>
      <c r="C53017" s="88"/>
      <c r="D53017" s="88"/>
      <c r="E53017" s="88"/>
      <c r="F53017" s="88"/>
      <c r="G53017" s="88"/>
      <c r="H53017" s="88"/>
      <c r="I53017" s="88"/>
      <c r="J53017" s="88"/>
      <c r="K53017" s="88"/>
    </row>
    <row r="53018" spans="2:11" ht="12" hidden="1" customHeight="1" x14ac:dyDescent="0.2">
      <c r="B53018" s="88"/>
      <c r="C53018" s="88"/>
      <c r="D53018" s="88"/>
      <c r="E53018" s="88"/>
      <c r="F53018" s="88"/>
      <c r="G53018" s="88"/>
      <c r="H53018" s="88"/>
      <c r="I53018" s="88"/>
      <c r="J53018" s="88"/>
      <c r="K53018" s="88"/>
    </row>
    <row r="53019" spans="2:11" ht="12" hidden="1" customHeight="1" x14ac:dyDescent="0.2">
      <c r="B53019" s="88"/>
      <c r="C53019" s="88"/>
      <c r="D53019" s="88"/>
      <c r="E53019" s="88"/>
      <c r="F53019" s="88"/>
      <c r="G53019" s="88"/>
      <c r="H53019" s="88"/>
      <c r="I53019" s="88"/>
      <c r="J53019" s="88"/>
      <c r="K53019" s="88"/>
    </row>
    <row r="53020" spans="2:11" ht="12" hidden="1" customHeight="1" x14ac:dyDescent="0.2">
      <c r="B53020" s="88"/>
      <c r="C53020" s="88"/>
      <c r="D53020" s="88"/>
      <c r="E53020" s="88"/>
      <c r="F53020" s="88"/>
      <c r="G53020" s="88"/>
      <c r="H53020" s="88"/>
      <c r="I53020" s="88"/>
      <c r="J53020" s="88"/>
      <c r="K53020" s="88"/>
    </row>
    <row r="53021" spans="2:11" ht="12" hidden="1" customHeight="1" x14ac:dyDescent="0.2">
      <c r="B53021" s="88"/>
      <c r="C53021" s="88"/>
      <c r="D53021" s="88"/>
      <c r="E53021" s="88"/>
      <c r="F53021" s="88"/>
      <c r="G53021" s="88"/>
      <c r="H53021" s="88"/>
      <c r="I53021" s="88"/>
      <c r="J53021" s="88"/>
      <c r="K53021" s="88"/>
    </row>
    <row r="53022" spans="2:11" ht="12" hidden="1" customHeight="1" x14ac:dyDescent="0.2">
      <c r="B53022" s="88"/>
      <c r="C53022" s="88"/>
      <c r="D53022" s="88"/>
      <c r="E53022" s="88"/>
      <c r="F53022" s="88"/>
      <c r="G53022" s="88"/>
      <c r="H53022" s="88"/>
      <c r="I53022" s="88"/>
      <c r="J53022" s="88"/>
      <c r="K53022" s="88"/>
    </row>
    <row r="53023" spans="2:11" ht="12" hidden="1" customHeight="1" x14ac:dyDescent="0.2">
      <c r="B53023" s="88"/>
      <c r="C53023" s="88"/>
      <c r="D53023" s="88"/>
      <c r="E53023" s="88"/>
      <c r="F53023" s="88"/>
      <c r="G53023" s="88"/>
      <c r="H53023" s="88"/>
      <c r="I53023" s="88"/>
      <c r="J53023" s="88"/>
      <c r="K53023" s="88"/>
    </row>
    <row r="53024" spans="2:11" ht="12" hidden="1" customHeight="1" x14ac:dyDescent="0.2">
      <c r="B53024" s="88"/>
      <c r="C53024" s="88"/>
      <c r="D53024" s="88"/>
      <c r="E53024" s="88"/>
      <c r="F53024" s="88"/>
      <c r="G53024" s="88"/>
      <c r="H53024" s="88"/>
      <c r="I53024" s="88"/>
      <c r="J53024" s="88"/>
      <c r="K53024" s="88"/>
    </row>
    <row r="53025" spans="2:11" ht="12" hidden="1" customHeight="1" x14ac:dyDescent="0.2">
      <c r="B53025" s="88"/>
      <c r="C53025" s="88"/>
      <c r="D53025" s="88"/>
      <c r="E53025" s="88"/>
      <c r="F53025" s="88"/>
      <c r="G53025" s="88"/>
      <c r="H53025" s="88"/>
      <c r="I53025" s="88"/>
      <c r="J53025" s="88"/>
      <c r="K53025" s="88"/>
    </row>
    <row r="53026" spans="2:11" ht="12" hidden="1" customHeight="1" x14ac:dyDescent="0.2">
      <c r="B53026" s="88"/>
      <c r="C53026" s="88"/>
      <c r="D53026" s="88"/>
      <c r="E53026" s="88"/>
      <c r="F53026" s="88"/>
      <c r="G53026" s="88"/>
      <c r="H53026" s="88"/>
      <c r="I53026" s="88"/>
      <c r="J53026" s="88"/>
      <c r="K53026" s="88"/>
    </row>
    <row r="53027" spans="2:11" ht="12" hidden="1" customHeight="1" x14ac:dyDescent="0.2">
      <c r="B53027" s="88"/>
      <c r="C53027" s="88"/>
      <c r="D53027" s="88"/>
      <c r="E53027" s="88"/>
      <c r="F53027" s="88"/>
      <c r="G53027" s="88"/>
      <c r="H53027" s="88"/>
      <c r="I53027" s="88"/>
      <c r="J53027" s="88"/>
      <c r="K53027" s="88"/>
    </row>
    <row r="53028" spans="2:11" ht="12" hidden="1" customHeight="1" x14ac:dyDescent="0.2">
      <c r="B53028" s="88"/>
      <c r="C53028" s="88"/>
      <c r="D53028" s="88"/>
      <c r="E53028" s="88"/>
      <c r="F53028" s="88"/>
      <c r="G53028" s="88"/>
      <c r="H53028" s="88"/>
      <c r="I53028" s="88"/>
      <c r="J53028" s="88"/>
      <c r="K53028" s="88"/>
    </row>
    <row r="53029" spans="2:11" ht="12" hidden="1" customHeight="1" x14ac:dyDescent="0.2">
      <c r="B53029" s="88"/>
      <c r="C53029" s="88"/>
      <c r="D53029" s="88"/>
      <c r="E53029" s="88"/>
      <c r="F53029" s="88"/>
      <c r="G53029" s="88"/>
      <c r="H53029" s="88"/>
      <c r="I53029" s="88"/>
      <c r="J53029" s="88"/>
      <c r="K53029" s="88"/>
    </row>
    <row r="53030" spans="2:11" ht="12" hidden="1" customHeight="1" x14ac:dyDescent="0.2">
      <c r="B53030" s="88"/>
      <c r="C53030" s="88"/>
      <c r="D53030" s="88"/>
      <c r="E53030" s="88"/>
      <c r="F53030" s="88"/>
      <c r="G53030" s="88"/>
      <c r="H53030" s="88"/>
      <c r="I53030" s="88"/>
      <c r="J53030" s="88"/>
      <c r="K53030" s="88"/>
    </row>
    <row r="53031" spans="2:11" ht="12" hidden="1" customHeight="1" x14ac:dyDescent="0.2">
      <c r="B53031" s="88"/>
      <c r="C53031" s="88"/>
      <c r="D53031" s="88"/>
      <c r="E53031" s="88"/>
      <c r="F53031" s="88"/>
      <c r="G53031" s="88"/>
      <c r="H53031" s="88"/>
      <c r="I53031" s="88"/>
      <c r="J53031" s="88"/>
      <c r="K53031" s="88"/>
    </row>
    <row r="53032" spans="2:11" ht="12" hidden="1" customHeight="1" x14ac:dyDescent="0.2">
      <c r="B53032" s="88"/>
      <c r="C53032" s="88"/>
      <c r="D53032" s="88"/>
      <c r="E53032" s="88"/>
      <c r="F53032" s="88"/>
      <c r="G53032" s="88"/>
      <c r="H53032" s="88"/>
      <c r="I53032" s="88"/>
      <c r="J53032" s="88"/>
      <c r="K53032" s="88"/>
    </row>
    <row r="53033" spans="2:11" ht="12" hidden="1" customHeight="1" x14ac:dyDescent="0.2">
      <c r="B53033" s="88"/>
      <c r="C53033" s="88"/>
      <c r="D53033" s="88"/>
      <c r="E53033" s="88"/>
      <c r="F53033" s="88"/>
      <c r="G53033" s="88"/>
      <c r="H53033" s="88"/>
      <c r="I53033" s="88"/>
      <c r="J53033" s="88"/>
      <c r="K53033" s="88"/>
    </row>
    <row r="53034" spans="2:11" ht="12" hidden="1" customHeight="1" x14ac:dyDescent="0.2">
      <c r="B53034" s="88"/>
      <c r="C53034" s="88"/>
      <c r="D53034" s="88"/>
      <c r="E53034" s="88"/>
      <c r="F53034" s="88"/>
      <c r="G53034" s="88"/>
      <c r="H53034" s="88"/>
      <c r="I53034" s="88"/>
      <c r="J53034" s="88"/>
      <c r="K53034" s="88"/>
    </row>
    <row r="53035" spans="2:11" ht="12" hidden="1" customHeight="1" x14ac:dyDescent="0.2">
      <c r="B53035" s="88"/>
      <c r="C53035" s="88"/>
      <c r="D53035" s="88"/>
      <c r="E53035" s="88"/>
      <c r="F53035" s="88"/>
      <c r="G53035" s="88"/>
      <c r="H53035" s="88"/>
      <c r="I53035" s="88"/>
      <c r="J53035" s="88"/>
      <c r="K53035" s="88"/>
    </row>
    <row r="53036" spans="2:11" ht="12" hidden="1" customHeight="1" x14ac:dyDescent="0.2">
      <c r="B53036" s="88"/>
      <c r="C53036" s="88"/>
      <c r="D53036" s="88"/>
      <c r="E53036" s="88"/>
      <c r="F53036" s="88"/>
      <c r="G53036" s="88"/>
      <c r="H53036" s="88"/>
      <c r="I53036" s="88"/>
      <c r="J53036" s="88"/>
      <c r="K53036" s="88"/>
    </row>
    <row r="53037" spans="2:11" ht="12" hidden="1" customHeight="1" x14ac:dyDescent="0.2">
      <c r="B53037" s="88"/>
      <c r="C53037" s="88"/>
      <c r="D53037" s="88"/>
      <c r="E53037" s="88"/>
      <c r="F53037" s="88"/>
      <c r="G53037" s="88"/>
      <c r="H53037" s="88"/>
      <c r="I53037" s="88"/>
      <c r="J53037" s="88"/>
      <c r="K53037" s="88"/>
    </row>
    <row r="53038" spans="2:11" ht="12" hidden="1" customHeight="1" x14ac:dyDescent="0.2">
      <c r="B53038" s="88"/>
      <c r="C53038" s="88"/>
      <c r="D53038" s="88"/>
      <c r="E53038" s="88"/>
      <c r="F53038" s="88"/>
      <c r="G53038" s="88"/>
      <c r="H53038" s="88"/>
      <c r="I53038" s="88"/>
      <c r="J53038" s="88"/>
      <c r="K53038" s="88"/>
    </row>
    <row r="53039" spans="2:11" ht="12" hidden="1" customHeight="1" x14ac:dyDescent="0.2">
      <c r="B53039" s="88"/>
      <c r="C53039" s="88"/>
      <c r="D53039" s="88"/>
      <c r="E53039" s="88"/>
      <c r="F53039" s="88"/>
      <c r="G53039" s="88"/>
      <c r="H53039" s="88"/>
      <c r="I53039" s="88"/>
      <c r="J53039" s="88"/>
      <c r="K53039" s="88"/>
    </row>
    <row r="53040" spans="2:11" ht="12" hidden="1" customHeight="1" x14ac:dyDescent="0.2">
      <c r="B53040" s="88"/>
      <c r="C53040" s="88"/>
      <c r="D53040" s="88"/>
      <c r="E53040" s="88"/>
      <c r="F53040" s="88"/>
      <c r="G53040" s="88"/>
      <c r="H53040" s="88"/>
      <c r="I53040" s="88"/>
      <c r="J53040" s="88"/>
      <c r="K53040" s="88"/>
    </row>
    <row r="53041" spans="2:11" ht="12" hidden="1" customHeight="1" x14ac:dyDescent="0.2">
      <c r="B53041" s="88"/>
      <c r="C53041" s="88"/>
      <c r="D53041" s="88"/>
      <c r="E53041" s="88"/>
      <c r="F53041" s="88"/>
      <c r="G53041" s="88"/>
      <c r="H53041" s="88"/>
      <c r="I53041" s="88"/>
      <c r="J53041" s="88"/>
      <c r="K53041" s="88"/>
    </row>
    <row r="53042" spans="2:11" ht="12" hidden="1" customHeight="1" x14ac:dyDescent="0.2">
      <c r="B53042" s="88"/>
      <c r="C53042" s="88"/>
      <c r="D53042" s="88"/>
      <c r="E53042" s="88"/>
      <c r="F53042" s="88"/>
      <c r="G53042" s="88"/>
      <c r="H53042" s="88"/>
      <c r="I53042" s="88"/>
      <c r="J53042" s="88"/>
      <c r="K53042" s="88"/>
    </row>
    <row r="53043" spans="2:11" ht="12" hidden="1" customHeight="1" x14ac:dyDescent="0.2">
      <c r="B53043" s="88"/>
      <c r="C53043" s="88"/>
      <c r="D53043" s="88"/>
      <c r="E53043" s="88"/>
      <c r="F53043" s="88"/>
      <c r="G53043" s="88"/>
      <c r="H53043" s="88"/>
      <c r="I53043" s="88"/>
      <c r="J53043" s="88"/>
      <c r="K53043" s="88"/>
    </row>
    <row r="53044" spans="2:11" ht="12" hidden="1" customHeight="1" x14ac:dyDescent="0.2">
      <c r="B53044" s="88"/>
      <c r="C53044" s="88"/>
      <c r="D53044" s="88"/>
      <c r="E53044" s="88"/>
      <c r="F53044" s="88"/>
      <c r="G53044" s="88"/>
      <c r="H53044" s="88"/>
      <c r="I53044" s="88"/>
      <c r="J53044" s="88"/>
      <c r="K53044" s="88"/>
    </row>
    <row r="53045" spans="2:11" ht="12" hidden="1" customHeight="1" x14ac:dyDescent="0.2">
      <c r="B53045" s="88"/>
      <c r="C53045" s="88"/>
      <c r="D53045" s="88"/>
      <c r="E53045" s="88"/>
      <c r="F53045" s="88"/>
      <c r="G53045" s="88"/>
      <c r="H53045" s="88"/>
      <c r="I53045" s="88"/>
      <c r="J53045" s="88"/>
      <c r="K53045" s="88"/>
    </row>
    <row r="53046" spans="2:11" ht="12" hidden="1" customHeight="1" x14ac:dyDescent="0.2">
      <c r="B53046" s="88"/>
      <c r="C53046" s="88"/>
      <c r="D53046" s="88"/>
      <c r="E53046" s="88"/>
      <c r="F53046" s="88"/>
      <c r="G53046" s="88"/>
      <c r="H53046" s="88"/>
      <c r="I53046" s="88"/>
      <c r="J53046" s="88"/>
      <c r="K53046" s="88"/>
    </row>
    <row r="53047" spans="2:11" ht="12" hidden="1" customHeight="1" x14ac:dyDescent="0.2">
      <c r="B53047" s="88"/>
      <c r="C53047" s="88"/>
      <c r="D53047" s="88"/>
      <c r="E53047" s="88"/>
      <c r="F53047" s="88"/>
      <c r="G53047" s="88"/>
      <c r="H53047" s="88"/>
      <c r="I53047" s="88"/>
      <c r="J53047" s="88"/>
      <c r="K53047" s="88"/>
    </row>
    <row r="53048" spans="2:11" ht="12" hidden="1" customHeight="1" x14ac:dyDescent="0.2">
      <c r="B53048" s="88"/>
      <c r="C53048" s="88"/>
      <c r="D53048" s="88"/>
      <c r="E53048" s="88"/>
      <c r="F53048" s="88"/>
      <c r="G53048" s="88"/>
      <c r="H53048" s="88"/>
      <c r="I53048" s="88"/>
      <c r="J53048" s="88"/>
      <c r="K53048" s="88"/>
    </row>
    <row r="53049" spans="2:11" ht="12" hidden="1" customHeight="1" x14ac:dyDescent="0.2">
      <c r="B53049" s="88"/>
      <c r="C53049" s="88"/>
      <c r="D53049" s="88"/>
      <c r="E53049" s="88"/>
      <c r="F53049" s="88"/>
      <c r="G53049" s="88"/>
      <c r="H53049" s="88"/>
      <c r="I53049" s="88"/>
      <c r="J53049" s="88"/>
      <c r="K53049" s="88"/>
    </row>
    <row r="53050" spans="2:11" ht="12" hidden="1" customHeight="1" x14ac:dyDescent="0.2">
      <c r="B53050" s="88"/>
      <c r="C53050" s="88"/>
      <c r="D53050" s="88"/>
      <c r="E53050" s="88"/>
      <c r="F53050" s="88"/>
      <c r="G53050" s="88"/>
      <c r="H53050" s="88"/>
      <c r="I53050" s="88"/>
      <c r="J53050" s="88"/>
      <c r="K53050" s="88"/>
    </row>
    <row r="53051" spans="2:11" ht="12" hidden="1" customHeight="1" x14ac:dyDescent="0.2">
      <c r="B53051" s="88"/>
      <c r="C53051" s="88"/>
      <c r="D53051" s="88"/>
      <c r="E53051" s="88"/>
      <c r="F53051" s="88"/>
      <c r="G53051" s="88"/>
      <c r="H53051" s="88"/>
      <c r="I53051" s="88"/>
      <c r="J53051" s="88"/>
      <c r="K53051" s="88"/>
    </row>
    <row r="53052" spans="2:11" ht="12" hidden="1" customHeight="1" x14ac:dyDescent="0.2">
      <c r="B53052" s="88"/>
      <c r="C53052" s="88"/>
      <c r="D53052" s="88"/>
      <c r="E53052" s="88"/>
      <c r="F53052" s="88"/>
      <c r="G53052" s="88"/>
      <c r="H53052" s="88"/>
      <c r="I53052" s="88"/>
      <c r="J53052" s="88"/>
      <c r="K53052" s="88"/>
    </row>
    <row r="53053" spans="2:11" ht="12" hidden="1" customHeight="1" x14ac:dyDescent="0.2">
      <c r="B53053" s="88"/>
      <c r="C53053" s="88"/>
      <c r="D53053" s="88"/>
      <c r="E53053" s="88"/>
      <c r="F53053" s="88"/>
      <c r="G53053" s="88"/>
      <c r="H53053" s="88"/>
      <c r="I53053" s="88"/>
      <c r="J53053" s="88"/>
      <c r="K53053" s="88"/>
    </row>
    <row r="53054" spans="2:11" ht="12" hidden="1" customHeight="1" x14ac:dyDescent="0.2">
      <c r="B53054" s="88"/>
      <c r="C53054" s="88"/>
      <c r="D53054" s="88"/>
      <c r="E53054" s="88"/>
      <c r="F53054" s="88"/>
      <c r="G53054" s="88"/>
      <c r="H53054" s="88"/>
      <c r="I53054" s="88"/>
      <c r="J53054" s="88"/>
      <c r="K53054" s="88"/>
    </row>
    <row r="53055" spans="2:11" ht="12" hidden="1" customHeight="1" x14ac:dyDescent="0.2">
      <c r="B53055" s="88"/>
      <c r="C53055" s="88"/>
      <c r="D53055" s="88"/>
      <c r="E53055" s="88"/>
      <c r="F53055" s="88"/>
      <c r="G53055" s="88"/>
      <c r="H53055" s="88"/>
      <c r="I53055" s="88"/>
      <c r="J53055" s="88"/>
      <c r="K53055" s="88"/>
    </row>
    <row r="53056" spans="2:11" ht="12" hidden="1" customHeight="1" x14ac:dyDescent="0.2">
      <c r="B53056" s="88"/>
      <c r="C53056" s="88"/>
      <c r="D53056" s="88"/>
      <c r="E53056" s="88"/>
      <c r="F53056" s="88"/>
      <c r="G53056" s="88"/>
      <c r="H53056" s="88"/>
      <c r="I53056" s="88"/>
      <c r="J53056" s="88"/>
      <c r="K53056" s="88"/>
    </row>
    <row r="53057" spans="2:11" ht="12" hidden="1" customHeight="1" x14ac:dyDescent="0.2">
      <c r="B53057" s="88"/>
      <c r="C53057" s="88"/>
      <c r="D53057" s="88"/>
      <c r="E53057" s="88"/>
      <c r="F53057" s="88"/>
      <c r="G53057" s="88"/>
      <c r="H53057" s="88"/>
      <c r="I53057" s="88"/>
      <c r="J53057" s="88"/>
      <c r="K53057" s="88"/>
    </row>
    <row r="53058" spans="2:11" ht="12" hidden="1" customHeight="1" x14ac:dyDescent="0.2">
      <c r="B53058" s="88"/>
      <c r="C53058" s="88"/>
      <c r="D53058" s="88"/>
      <c r="E53058" s="88"/>
      <c r="F53058" s="88"/>
      <c r="G53058" s="88"/>
      <c r="H53058" s="88"/>
      <c r="I53058" s="88"/>
      <c r="J53058" s="88"/>
      <c r="K53058" s="88"/>
    </row>
    <row r="53059" spans="2:11" ht="12" hidden="1" customHeight="1" x14ac:dyDescent="0.2">
      <c r="B53059" s="88"/>
      <c r="C53059" s="88"/>
      <c r="D53059" s="88"/>
      <c r="E53059" s="88"/>
      <c r="F53059" s="88"/>
      <c r="G53059" s="88"/>
      <c r="H53059" s="88"/>
      <c r="I53059" s="88"/>
      <c r="J53059" s="88"/>
      <c r="K53059" s="88"/>
    </row>
    <row r="53060" spans="2:11" ht="12" hidden="1" customHeight="1" x14ac:dyDescent="0.2">
      <c r="B53060" s="88"/>
      <c r="C53060" s="88"/>
      <c r="D53060" s="88"/>
      <c r="E53060" s="88"/>
      <c r="F53060" s="88"/>
      <c r="G53060" s="88"/>
      <c r="H53060" s="88"/>
      <c r="I53060" s="88"/>
      <c r="J53060" s="88"/>
      <c r="K53060" s="88"/>
    </row>
    <row r="53061" spans="2:11" ht="12" hidden="1" customHeight="1" x14ac:dyDescent="0.2">
      <c r="B53061" s="88"/>
      <c r="C53061" s="88"/>
      <c r="D53061" s="88"/>
      <c r="E53061" s="88"/>
      <c r="F53061" s="88"/>
      <c r="G53061" s="88"/>
      <c r="H53061" s="88"/>
      <c r="I53061" s="88"/>
      <c r="J53061" s="88"/>
      <c r="K53061" s="88"/>
    </row>
    <row r="53062" spans="2:11" ht="12" hidden="1" customHeight="1" x14ac:dyDescent="0.2">
      <c r="B53062" s="88"/>
      <c r="C53062" s="88"/>
      <c r="D53062" s="88"/>
      <c r="E53062" s="88"/>
      <c r="F53062" s="88"/>
      <c r="G53062" s="88"/>
      <c r="H53062" s="88"/>
      <c r="I53062" s="88"/>
      <c r="J53062" s="88"/>
      <c r="K53062" s="88"/>
    </row>
    <row r="53063" spans="2:11" ht="12" hidden="1" customHeight="1" x14ac:dyDescent="0.2">
      <c r="B53063" s="88"/>
      <c r="C53063" s="88"/>
      <c r="D53063" s="88"/>
      <c r="E53063" s="88"/>
      <c r="F53063" s="88"/>
      <c r="G53063" s="88"/>
      <c r="H53063" s="88"/>
      <c r="I53063" s="88"/>
      <c r="J53063" s="88"/>
      <c r="K53063" s="88"/>
    </row>
    <row r="53064" spans="2:11" ht="12" hidden="1" customHeight="1" x14ac:dyDescent="0.2">
      <c r="B53064" s="88"/>
      <c r="C53064" s="88"/>
      <c r="D53064" s="88"/>
      <c r="E53064" s="88"/>
      <c r="F53064" s="88"/>
      <c r="G53064" s="88"/>
      <c r="H53064" s="88"/>
      <c r="I53064" s="88"/>
      <c r="J53064" s="88"/>
      <c r="K53064" s="88"/>
    </row>
    <row r="53065" spans="2:11" ht="12" hidden="1" customHeight="1" x14ac:dyDescent="0.2">
      <c r="B53065" s="88"/>
      <c r="C53065" s="88"/>
      <c r="D53065" s="88"/>
      <c r="E53065" s="88"/>
      <c r="F53065" s="88"/>
      <c r="G53065" s="88"/>
      <c r="H53065" s="88"/>
      <c r="I53065" s="88"/>
      <c r="J53065" s="88"/>
      <c r="K53065" s="88"/>
    </row>
    <row r="53066" spans="2:11" ht="12" hidden="1" customHeight="1" x14ac:dyDescent="0.2">
      <c r="B53066" s="88"/>
      <c r="C53066" s="88"/>
      <c r="D53066" s="88"/>
      <c r="E53066" s="88"/>
      <c r="F53066" s="88"/>
      <c r="G53066" s="88"/>
      <c r="H53066" s="88"/>
      <c r="I53066" s="88"/>
      <c r="J53066" s="88"/>
      <c r="K53066" s="88"/>
    </row>
    <row r="53067" spans="2:11" ht="12" hidden="1" customHeight="1" x14ac:dyDescent="0.2">
      <c r="B53067" s="88"/>
      <c r="C53067" s="88"/>
      <c r="D53067" s="88"/>
      <c r="E53067" s="88"/>
      <c r="F53067" s="88"/>
      <c r="G53067" s="88"/>
      <c r="H53067" s="88"/>
      <c r="I53067" s="88"/>
      <c r="J53067" s="88"/>
      <c r="K53067" s="88"/>
    </row>
    <row r="53068" spans="2:11" ht="12" hidden="1" customHeight="1" x14ac:dyDescent="0.2">
      <c r="B53068" s="88"/>
      <c r="C53068" s="88"/>
      <c r="D53068" s="88"/>
      <c r="E53068" s="88"/>
      <c r="F53068" s="88"/>
      <c r="G53068" s="88"/>
      <c r="H53068" s="88"/>
      <c r="I53068" s="88"/>
      <c r="J53068" s="88"/>
      <c r="K53068" s="88"/>
    </row>
    <row r="53069" spans="2:11" ht="12" hidden="1" customHeight="1" x14ac:dyDescent="0.2">
      <c r="B53069" s="88"/>
      <c r="C53069" s="88"/>
      <c r="D53069" s="88"/>
      <c r="E53069" s="88"/>
      <c r="F53069" s="88"/>
      <c r="G53069" s="88"/>
      <c r="H53069" s="88"/>
      <c r="I53069" s="88"/>
      <c r="J53069" s="88"/>
      <c r="K53069" s="88"/>
    </row>
    <row r="53070" spans="2:11" ht="12" hidden="1" customHeight="1" x14ac:dyDescent="0.2">
      <c r="B53070" s="88"/>
      <c r="C53070" s="88"/>
      <c r="D53070" s="88"/>
      <c r="E53070" s="88"/>
      <c r="F53070" s="88"/>
      <c r="G53070" s="88"/>
      <c r="H53070" s="88"/>
      <c r="I53070" s="88"/>
      <c r="J53070" s="88"/>
      <c r="K53070" s="88"/>
    </row>
    <row r="53071" spans="2:11" ht="12" hidden="1" customHeight="1" x14ac:dyDescent="0.2">
      <c r="B53071" s="88"/>
      <c r="C53071" s="88"/>
      <c r="D53071" s="88"/>
      <c r="E53071" s="88"/>
      <c r="F53071" s="88"/>
      <c r="G53071" s="88"/>
      <c r="H53071" s="88"/>
      <c r="I53071" s="88"/>
      <c r="J53071" s="88"/>
      <c r="K53071" s="88"/>
    </row>
    <row r="53072" spans="2:11" ht="12" hidden="1" customHeight="1" x14ac:dyDescent="0.2">
      <c r="B53072" s="88"/>
      <c r="C53072" s="88"/>
      <c r="D53072" s="88"/>
      <c r="E53072" s="88"/>
      <c r="F53072" s="88"/>
      <c r="G53072" s="88"/>
      <c r="H53072" s="88"/>
      <c r="I53072" s="88"/>
      <c r="J53072" s="88"/>
      <c r="K53072" s="88"/>
    </row>
    <row r="53073" spans="2:11" ht="12" hidden="1" customHeight="1" x14ac:dyDescent="0.2">
      <c r="B53073" s="88"/>
      <c r="C53073" s="88"/>
      <c r="D53073" s="88"/>
      <c r="E53073" s="88"/>
      <c r="F53073" s="88"/>
      <c r="G53073" s="88"/>
      <c r="H53073" s="88"/>
      <c r="I53073" s="88"/>
      <c r="J53073" s="88"/>
      <c r="K53073" s="88"/>
    </row>
    <row r="53074" spans="2:11" ht="12" hidden="1" customHeight="1" x14ac:dyDescent="0.2">
      <c r="B53074" s="88"/>
      <c r="C53074" s="88"/>
      <c r="D53074" s="88"/>
      <c r="E53074" s="88"/>
      <c r="F53074" s="88"/>
      <c r="G53074" s="88"/>
      <c r="H53074" s="88"/>
      <c r="I53074" s="88"/>
      <c r="J53074" s="88"/>
      <c r="K53074" s="88"/>
    </row>
    <row r="53075" spans="2:11" ht="12" hidden="1" customHeight="1" x14ac:dyDescent="0.2">
      <c r="B53075" s="88"/>
      <c r="C53075" s="88"/>
      <c r="D53075" s="88"/>
      <c r="E53075" s="88"/>
      <c r="F53075" s="88"/>
      <c r="G53075" s="88"/>
      <c r="H53075" s="88"/>
      <c r="I53075" s="88"/>
      <c r="J53075" s="88"/>
      <c r="K53075" s="88"/>
    </row>
    <row r="53076" spans="2:11" ht="12" hidden="1" customHeight="1" x14ac:dyDescent="0.2">
      <c r="B53076" s="88"/>
      <c r="C53076" s="88"/>
      <c r="D53076" s="88"/>
      <c r="E53076" s="88"/>
      <c r="F53076" s="88"/>
      <c r="G53076" s="88"/>
      <c r="H53076" s="88"/>
      <c r="I53076" s="88"/>
      <c r="J53076" s="88"/>
      <c r="K53076" s="88"/>
    </row>
    <row r="53077" spans="2:11" ht="12" hidden="1" customHeight="1" x14ac:dyDescent="0.2">
      <c r="B53077" s="88"/>
      <c r="C53077" s="88"/>
      <c r="D53077" s="88"/>
      <c r="E53077" s="88"/>
      <c r="F53077" s="88"/>
      <c r="G53077" s="88"/>
      <c r="H53077" s="88"/>
      <c r="I53077" s="88"/>
      <c r="J53077" s="88"/>
      <c r="K53077" s="88"/>
    </row>
    <row r="53078" spans="2:11" ht="12" hidden="1" customHeight="1" x14ac:dyDescent="0.2">
      <c r="B53078" s="88"/>
      <c r="C53078" s="88"/>
      <c r="D53078" s="88"/>
      <c r="E53078" s="88"/>
      <c r="F53078" s="88"/>
      <c r="G53078" s="88"/>
      <c r="H53078" s="88"/>
      <c r="I53078" s="88"/>
      <c r="J53078" s="88"/>
      <c r="K53078" s="88"/>
    </row>
    <row r="53079" spans="2:11" ht="12" hidden="1" customHeight="1" x14ac:dyDescent="0.2">
      <c r="B53079" s="88"/>
      <c r="C53079" s="88"/>
      <c r="D53079" s="88"/>
      <c r="E53079" s="88"/>
      <c r="F53079" s="88"/>
      <c r="G53079" s="88"/>
      <c r="H53079" s="88"/>
      <c r="I53079" s="88"/>
      <c r="J53079" s="88"/>
      <c r="K53079" s="88"/>
    </row>
    <row r="53080" spans="2:11" ht="12" hidden="1" customHeight="1" x14ac:dyDescent="0.2">
      <c r="B53080" s="88"/>
      <c r="C53080" s="88"/>
      <c r="D53080" s="88"/>
      <c r="E53080" s="88"/>
      <c r="F53080" s="88"/>
      <c r="G53080" s="88"/>
      <c r="H53080" s="88"/>
      <c r="I53080" s="88"/>
      <c r="J53080" s="88"/>
      <c r="K53080" s="88"/>
    </row>
    <row r="53081" spans="2:11" ht="12" hidden="1" customHeight="1" x14ac:dyDescent="0.2">
      <c r="B53081" s="88"/>
      <c r="C53081" s="88"/>
      <c r="D53081" s="88"/>
      <c r="E53081" s="88"/>
      <c r="F53081" s="88"/>
      <c r="G53081" s="88"/>
      <c r="H53081" s="88"/>
      <c r="I53081" s="88"/>
      <c r="J53081" s="88"/>
      <c r="K53081" s="88"/>
    </row>
    <row r="53082" spans="2:11" ht="12" hidden="1" customHeight="1" x14ac:dyDescent="0.2">
      <c r="B53082" s="88"/>
      <c r="C53082" s="88"/>
      <c r="D53082" s="88"/>
      <c r="E53082" s="88"/>
      <c r="F53082" s="88"/>
      <c r="G53082" s="88"/>
      <c r="H53082" s="88"/>
      <c r="I53082" s="88"/>
      <c r="J53082" s="88"/>
      <c r="K53082" s="88"/>
    </row>
    <row r="53083" spans="2:11" ht="12" hidden="1" customHeight="1" x14ac:dyDescent="0.2">
      <c r="B53083" s="88"/>
      <c r="C53083" s="88"/>
      <c r="D53083" s="88"/>
      <c r="E53083" s="88"/>
      <c r="F53083" s="88"/>
      <c r="G53083" s="88"/>
      <c r="H53083" s="88"/>
      <c r="I53083" s="88"/>
      <c r="J53083" s="88"/>
      <c r="K53083" s="88"/>
    </row>
    <row r="53084" spans="2:11" ht="12" hidden="1" customHeight="1" x14ac:dyDescent="0.2">
      <c r="B53084" s="88"/>
      <c r="C53084" s="88"/>
      <c r="D53084" s="88"/>
      <c r="E53084" s="88"/>
      <c r="F53084" s="88"/>
      <c r="G53084" s="88"/>
      <c r="H53084" s="88"/>
      <c r="I53084" s="88"/>
      <c r="J53084" s="88"/>
      <c r="K53084" s="88"/>
    </row>
    <row r="53085" spans="2:11" ht="12" hidden="1" customHeight="1" x14ac:dyDescent="0.2">
      <c r="B53085" s="88"/>
      <c r="C53085" s="88"/>
      <c r="D53085" s="88"/>
      <c r="E53085" s="88"/>
      <c r="F53085" s="88"/>
      <c r="G53085" s="88"/>
      <c r="H53085" s="88"/>
      <c r="I53085" s="88"/>
      <c r="J53085" s="88"/>
      <c r="K53085" s="88"/>
    </row>
    <row r="53086" spans="2:11" ht="12" hidden="1" customHeight="1" x14ac:dyDescent="0.2">
      <c r="B53086" s="88"/>
      <c r="C53086" s="88"/>
      <c r="D53086" s="88"/>
      <c r="E53086" s="88"/>
      <c r="F53086" s="88"/>
      <c r="G53086" s="88"/>
      <c r="H53086" s="88"/>
      <c r="I53086" s="88"/>
      <c r="J53086" s="88"/>
      <c r="K53086" s="88"/>
    </row>
    <row r="53087" spans="2:11" ht="12" hidden="1" customHeight="1" x14ac:dyDescent="0.2">
      <c r="B53087" s="88"/>
      <c r="C53087" s="88"/>
      <c r="D53087" s="88"/>
      <c r="E53087" s="88"/>
      <c r="F53087" s="88"/>
      <c r="G53087" s="88"/>
      <c r="H53087" s="88"/>
      <c r="I53087" s="88"/>
      <c r="J53087" s="88"/>
      <c r="K53087" s="88"/>
    </row>
    <row r="53088" spans="2:11" ht="12" hidden="1" customHeight="1" x14ac:dyDescent="0.2">
      <c r="B53088" s="88"/>
      <c r="C53088" s="88"/>
      <c r="D53088" s="88"/>
      <c r="E53088" s="88"/>
      <c r="F53088" s="88"/>
      <c r="G53088" s="88"/>
      <c r="H53088" s="88"/>
      <c r="I53088" s="88"/>
      <c r="J53088" s="88"/>
      <c r="K53088" s="88"/>
    </row>
    <row r="53089" spans="2:11" ht="12" hidden="1" customHeight="1" x14ac:dyDescent="0.2">
      <c r="B53089" s="88"/>
      <c r="C53089" s="88"/>
      <c r="D53089" s="88"/>
      <c r="E53089" s="88"/>
      <c r="F53089" s="88"/>
      <c r="G53089" s="88"/>
      <c r="H53089" s="88"/>
      <c r="I53089" s="88"/>
      <c r="J53089" s="88"/>
      <c r="K53089" s="88"/>
    </row>
    <row r="53090" spans="2:11" ht="12" hidden="1" customHeight="1" x14ac:dyDescent="0.2">
      <c r="B53090" s="88"/>
      <c r="C53090" s="88"/>
      <c r="D53090" s="88"/>
      <c r="E53090" s="88"/>
      <c r="F53090" s="88"/>
      <c r="G53090" s="88"/>
      <c r="H53090" s="88"/>
      <c r="I53090" s="88"/>
      <c r="J53090" s="88"/>
      <c r="K53090" s="88"/>
    </row>
    <row r="53091" spans="2:11" ht="12" hidden="1" customHeight="1" x14ac:dyDescent="0.2">
      <c r="B53091" s="88"/>
      <c r="C53091" s="88"/>
      <c r="D53091" s="88"/>
      <c r="E53091" s="88"/>
      <c r="F53091" s="88"/>
      <c r="G53091" s="88"/>
      <c r="H53091" s="88"/>
      <c r="I53091" s="88"/>
      <c r="J53091" s="88"/>
      <c r="K53091" s="88"/>
    </row>
    <row r="53092" spans="2:11" ht="12" hidden="1" customHeight="1" x14ac:dyDescent="0.2">
      <c r="B53092" s="88"/>
      <c r="C53092" s="88"/>
      <c r="D53092" s="88"/>
      <c r="E53092" s="88"/>
      <c r="F53092" s="88"/>
      <c r="G53092" s="88"/>
      <c r="H53092" s="88"/>
      <c r="I53092" s="88"/>
      <c r="J53092" s="88"/>
      <c r="K53092" s="88"/>
    </row>
    <row r="53093" spans="2:11" ht="12" hidden="1" customHeight="1" x14ac:dyDescent="0.2">
      <c r="B53093" s="88"/>
      <c r="C53093" s="88"/>
      <c r="D53093" s="88"/>
      <c r="E53093" s="88"/>
      <c r="F53093" s="88"/>
      <c r="G53093" s="88"/>
      <c r="H53093" s="88"/>
      <c r="I53093" s="88"/>
      <c r="J53093" s="88"/>
      <c r="K53093" s="88"/>
    </row>
    <row r="53094" spans="2:11" ht="12" hidden="1" customHeight="1" x14ac:dyDescent="0.2">
      <c r="B53094" s="88"/>
      <c r="C53094" s="88"/>
      <c r="D53094" s="88"/>
      <c r="E53094" s="88"/>
      <c r="F53094" s="88"/>
      <c r="G53094" s="88"/>
      <c r="H53094" s="88"/>
      <c r="I53094" s="88"/>
      <c r="J53094" s="88"/>
      <c r="K53094" s="88"/>
    </row>
    <row r="53095" spans="2:11" ht="12" hidden="1" customHeight="1" x14ac:dyDescent="0.2">
      <c r="B53095" s="88"/>
      <c r="C53095" s="88"/>
      <c r="D53095" s="88"/>
      <c r="E53095" s="88"/>
      <c r="F53095" s="88"/>
      <c r="G53095" s="88"/>
      <c r="H53095" s="88"/>
      <c r="I53095" s="88"/>
      <c r="J53095" s="88"/>
      <c r="K53095" s="88"/>
    </row>
    <row r="53096" spans="2:11" ht="12" hidden="1" customHeight="1" x14ac:dyDescent="0.2">
      <c r="B53096" s="88"/>
      <c r="C53096" s="88"/>
      <c r="D53096" s="88"/>
      <c r="E53096" s="88"/>
      <c r="F53096" s="88"/>
      <c r="G53096" s="88"/>
      <c r="H53096" s="88"/>
      <c r="I53096" s="88"/>
      <c r="J53096" s="88"/>
      <c r="K53096" s="88"/>
    </row>
    <row r="53097" spans="2:11" ht="12" hidden="1" customHeight="1" x14ac:dyDescent="0.2">
      <c r="B53097" s="88"/>
      <c r="C53097" s="88"/>
      <c r="D53097" s="88"/>
      <c r="E53097" s="88"/>
      <c r="F53097" s="88"/>
      <c r="G53097" s="88"/>
      <c r="H53097" s="88"/>
      <c r="I53097" s="88"/>
      <c r="J53097" s="88"/>
      <c r="K53097" s="88"/>
    </row>
    <row r="53098" spans="2:11" ht="12" hidden="1" customHeight="1" x14ac:dyDescent="0.2">
      <c r="B53098" s="88"/>
      <c r="C53098" s="88"/>
      <c r="D53098" s="88"/>
      <c r="E53098" s="88"/>
      <c r="F53098" s="88"/>
      <c r="G53098" s="88"/>
      <c r="H53098" s="88"/>
      <c r="I53098" s="88"/>
      <c r="J53098" s="88"/>
      <c r="K53098" s="88"/>
    </row>
    <row r="53099" spans="2:11" ht="12" hidden="1" customHeight="1" x14ac:dyDescent="0.2">
      <c r="B53099" s="88"/>
      <c r="C53099" s="88"/>
      <c r="D53099" s="88"/>
      <c r="E53099" s="88"/>
      <c r="F53099" s="88"/>
      <c r="G53099" s="88"/>
      <c r="H53099" s="88"/>
      <c r="I53099" s="88"/>
      <c r="J53099" s="88"/>
      <c r="K53099" s="88"/>
    </row>
    <row r="53100" spans="2:11" ht="12" hidden="1" customHeight="1" x14ac:dyDescent="0.2">
      <c r="B53100" s="88"/>
      <c r="C53100" s="88"/>
      <c r="D53100" s="88"/>
      <c r="E53100" s="88"/>
      <c r="F53100" s="88"/>
      <c r="G53100" s="88"/>
      <c r="H53100" s="88"/>
      <c r="I53100" s="88"/>
      <c r="J53100" s="88"/>
      <c r="K53100" s="88"/>
    </row>
    <row r="53101" spans="2:11" ht="12" hidden="1" customHeight="1" x14ac:dyDescent="0.2">
      <c r="B53101" s="88"/>
      <c r="C53101" s="88"/>
      <c r="D53101" s="88"/>
      <c r="E53101" s="88"/>
      <c r="F53101" s="88"/>
      <c r="G53101" s="88"/>
      <c r="H53101" s="88"/>
      <c r="I53101" s="88"/>
      <c r="J53101" s="88"/>
      <c r="K53101" s="88"/>
    </row>
    <row r="53102" spans="2:11" ht="12" hidden="1" customHeight="1" x14ac:dyDescent="0.2">
      <c r="B53102" s="88"/>
      <c r="C53102" s="88"/>
      <c r="D53102" s="88"/>
      <c r="E53102" s="88"/>
      <c r="F53102" s="88"/>
      <c r="G53102" s="88"/>
      <c r="H53102" s="88"/>
      <c r="I53102" s="88"/>
      <c r="J53102" s="88"/>
      <c r="K53102" s="88"/>
    </row>
    <row r="53103" spans="2:11" ht="12" hidden="1" customHeight="1" x14ac:dyDescent="0.2">
      <c r="B53103" s="88"/>
      <c r="C53103" s="88"/>
      <c r="D53103" s="88"/>
      <c r="E53103" s="88"/>
      <c r="F53103" s="88"/>
      <c r="G53103" s="88"/>
      <c r="H53103" s="88"/>
      <c r="I53103" s="88"/>
      <c r="J53103" s="88"/>
      <c r="K53103" s="88"/>
    </row>
    <row r="53104" spans="2:11" ht="12" hidden="1" customHeight="1" x14ac:dyDescent="0.2">
      <c r="B53104" s="88"/>
      <c r="C53104" s="88"/>
      <c r="D53104" s="88"/>
      <c r="E53104" s="88"/>
      <c r="F53104" s="88"/>
      <c r="G53104" s="88"/>
      <c r="H53104" s="88"/>
      <c r="I53104" s="88"/>
      <c r="J53104" s="88"/>
      <c r="K53104" s="88"/>
    </row>
    <row r="53105" spans="2:11" ht="12" hidden="1" customHeight="1" x14ac:dyDescent="0.2">
      <c r="B53105" s="88"/>
      <c r="C53105" s="88"/>
      <c r="D53105" s="88"/>
      <c r="E53105" s="88"/>
      <c r="F53105" s="88"/>
      <c r="G53105" s="88"/>
      <c r="H53105" s="88"/>
      <c r="I53105" s="88"/>
      <c r="J53105" s="88"/>
      <c r="K53105" s="88"/>
    </row>
    <row r="53106" spans="2:11" ht="12" hidden="1" customHeight="1" x14ac:dyDescent="0.2">
      <c r="B53106" s="88"/>
      <c r="C53106" s="88"/>
      <c r="D53106" s="88"/>
      <c r="E53106" s="88"/>
      <c r="F53106" s="88"/>
      <c r="G53106" s="88"/>
      <c r="H53106" s="88"/>
      <c r="I53106" s="88"/>
      <c r="J53106" s="88"/>
      <c r="K53106" s="88"/>
    </row>
    <row r="53107" spans="2:11" ht="12" hidden="1" customHeight="1" x14ac:dyDescent="0.2">
      <c r="B53107" s="88"/>
      <c r="C53107" s="88"/>
      <c r="D53107" s="88"/>
      <c r="E53107" s="88"/>
      <c r="F53107" s="88"/>
      <c r="G53107" s="88"/>
      <c r="H53107" s="88"/>
      <c r="I53107" s="88"/>
      <c r="J53107" s="88"/>
      <c r="K53107" s="88"/>
    </row>
    <row r="53108" spans="2:11" ht="12" hidden="1" customHeight="1" x14ac:dyDescent="0.2">
      <c r="B53108" s="88"/>
      <c r="C53108" s="88"/>
      <c r="D53108" s="88"/>
      <c r="E53108" s="88"/>
      <c r="F53108" s="88"/>
      <c r="G53108" s="88"/>
      <c r="H53108" s="88"/>
      <c r="I53108" s="88"/>
      <c r="J53108" s="88"/>
      <c r="K53108" s="88"/>
    </row>
    <row r="53109" spans="2:11" ht="12" hidden="1" customHeight="1" x14ac:dyDescent="0.2">
      <c r="B53109" s="88"/>
      <c r="C53109" s="88"/>
      <c r="D53109" s="88"/>
      <c r="E53109" s="88"/>
      <c r="F53109" s="88"/>
      <c r="G53109" s="88"/>
      <c r="H53109" s="88"/>
      <c r="I53109" s="88"/>
      <c r="J53109" s="88"/>
      <c r="K53109" s="88"/>
    </row>
    <row r="53110" spans="2:11" ht="12" hidden="1" customHeight="1" x14ac:dyDescent="0.2">
      <c r="B53110" s="88"/>
      <c r="C53110" s="88"/>
      <c r="D53110" s="88"/>
      <c r="E53110" s="88"/>
      <c r="F53110" s="88"/>
      <c r="G53110" s="88"/>
      <c r="H53110" s="88"/>
      <c r="I53110" s="88"/>
      <c r="J53110" s="88"/>
      <c r="K53110" s="88"/>
    </row>
    <row r="53111" spans="2:11" ht="12" hidden="1" customHeight="1" x14ac:dyDescent="0.2">
      <c r="B53111" s="88"/>
      <c r="C53111" s="88"/>
      <c r="D53111" s="88"/>
      <c r="E53111" s="88"/>
      <c r="F53111" s="88"/>
      <c r="G53111" s="88"/>
      <c r="H53111" s="88"/>
      <c r="I53111" s="88"/>
      <c r="J53111" s="88"/>
      <c r="K53111" s="88"/>
    </row>
    <row r="53112" spans="2:11" ht="12" hidden="1" customHeight="1" x14ac:dyDescent="0.2">
      <c r="B53112" s="88"/>
      <c r="C53112" s="88"/>
      <c r="D53112" s="88"/>
      <c r="E53112" s="88"/>
      <c r="F53112" s="88"/>
      <c r="G53112" s="88"/>
      <c r="H53112" s="88"/>
      <c r="I53112" s="88"/>
      <c r="J53112" s="88"/>
      <c r="K53112" s="88"/>
    </row>
    <row r="53113" spans="2:11" ht="12" hidden="1" customHeight="1" x14ac:dyDescent="0.2">
      <c r="B53113" s="88"/>
      <c r="C53113" s="88"/>
      <c r="D53113" s="88"/>
      <c r="E53113" s="88"/>
      <c r="F53113" s="88"/>
      <c r="G53113" s="88"/>
      <c r="H53113" s="88"/>
      <c r="I53113" s="88"/>
      <c r="J53113" s="88"/>
      <c r="K53113" s="88"/>
    </row>
    <row r="53114" spans="2:11" ht="12" hidden="1" customHeight="1" x14ac:dyDescent="0.2">
      <c r="B53114" s="88"/>
      <c r="C53114" s="88"/>
      <c r="D53114" s="88"/>
      <c r="E53114" s="88"/>
      <c r="F53114" s="88"/>
      <c r="G53114" s="88"/>
      <c r="H53114" s="88"/>
      <c r="I53114" s="88"/>
      <c r="J53114" s="88"/>
      <c r="K53114" s="88"/>
    </row>
    <row r="53115" spans="2:11" ht="12" hidden="1" customHeight="1" x14ac:dyDescent="0.2">
      <c r="B53115" s="88"/>
      <c r="C53115" s="88"/>
      <c r="D53115" s="88"/>
      <c r="E53115" s="88"/>
      <c r="F53115" s="88"/>
      <c r="G53115" s="88"/>
      <c r="H53115" s="88"/>
      <c r="I53115" s="88"/>
      <c r="J53115" s="88"/>
      <c r="K53115" s="88"/>
    </row>
    <row r="53116" spans="2:11" ht="12" hidden="1" customHeight="1" x14ac:dyDescent="0.2">
      <c r="B53116" s="88"/>
      <c r="C53116" s="88"/>
      <c r="D53116" s="88"/>
      <c r="E53116" s="88"/>
      <c r="F53116" s="88"/>
      <c r="G53116" s="88"/>
      <c r="H53116" s="88"/>
      <c r="I53116" s="88"/>
      <c r="J53116" s="88"/>
      <c r="K53116" s="88"/>
    </row>
    <row r="53117" spans="2:11" ht="12" hidden="1" customHeight="1" x14ac:dyDescent="0.2">
      <c r="B53117" s="88"/>
      <c r="C53117" s="88"/>
      <c r="D53117" s="88"/>
      <c r="E53117" s="88"/>
      <c r="F53117" s="88"/>
      <c r="G53117" s="88"/>
      <c r="H53117" s="88"/>
      <c r="I53117" s="88"/>
      <c r="J53117" s="88"/>
      <c r="K53117" s="88"/>
    </row>
    <row r="53118" spans="2:11" ht="12" hidden="1" customHeight="1" x14ac:dyDescent="0.2">
      <c r="B53118" s="88"/>
      <c r="C53118" s="88"/>
      <c r="D53118" s="88"/>
      <c r="E53118" s="88"/>
      <c r="F53118" s="88"/>
      <c r="G53118" s="88"/>
      <c r="H53118" s="88"/>
      <c r="I53118" s="88"/>
      <c r="J53118" s="88"/>
      <c r="K53118" s="88"/>
    </row>
    <row r="53119" spans="2:11" ht="12" hidden="1" customHeight="1" x14ac:dyDescent="0.2">
      <c r="B53119" s="88"/>
      <c r="C53119" s="88"/>
      <c r="D53119" s="88"/>
      <c r="E53119" s="88"/>
      <c r="F53119" s="88"/>
      <c r="G53119" s="88"/>
      <c r="H53119" s="88"/>
      <c r="I53119" s="88"/>
      <c r="J53119" s="88"/>
      <c r="K53119" s="88"/>
    </row>
    <row r="53120" spans="2:11" ht="12" hidden="1" customHeight="1" x14ac:dyDescent="0.2">
      <c r="B53120" s="88"/>
      <c r="C53120" s="88"/>
      <c r="D53120" s="88"/>
      <c r="E53120" s="88"/>
      <c r="F53120" s="88"/>
      <c r="G53120" s="88"/>
      <c r="H53120" s="88"/>
      <c r="I53120" s="88"/>
      <c r="J53120" s="88"/>
      <c r="K53120" s="88"/>
    </row>
    <row r="53121" spans="2:11" ht="12" hidden="1" customHeight="1" x14ac:dyDescent="0.2">
      <c r="B53121" s="88"/>
      <c r="C53121" s="88"/>
      <c r="D53121" s="88"/>
      <c r="E53121" s="88"/>
      <c r="F53121" s="88"/>
      <c r="G53121" s="88"/>
      <c r="H53121" s="88"/>
      <c r="I53121" s="88"/>
      <c r="J53121" s="88"/>
      <c r="K53121" s="88"/>
    </row>
    <row r="53122" spans="2:11" ht="12" hidden="1" customHeight="1" x14ac:dyDescent="0.2">
      <c r="B53122" s="88"/>
      <c r="C53122" s="88"/>
      <c r="D53122" s="88"/>
      <c r="E53122" s="88"/>
      <c r="F53122" s="88"/>
      <c r="G53122" s="88"/>
      <c r="H53122" s="88"/>
      <c r="I53122" s="88"/>
      <c r="J53122" s="88"/>
      <c r="K53122" s="88"/>
    </row>
    <row r="53123" spans="2:11" ht="12" hidden="1" customHeight="1" x14ac:dyDescent="0.2">
      <c r="B53123" s="88"/>
      <c r="C53123" s="88"/>
      <c r="D53123" s="88"/>
      <c r="E53123" s="88"/>
      <c r="F53123" s="88"/>
      <c r="G53123" s="88"/>
      <c r="H53123" s="88"/>
      <c r="I53123" s="88"/>
      <c r="J53123" s="88"/>
      <c r="K53123" s="88"/>
    </row>
    <row r="53124" spans="2:11" ht="12" hidden="1" customHeight="1" x14ac:dyDescent="0.2">
      <c r="B53124" s="88"/>
      <c r="C53124" s="88"/>
      <c r="D53124" s="88"/>
      <c r="E53124" s="88"/>
      <c r="F53124" s="88"/>
      <c r="G53124" s="88"/>
      <c r="H53124" s="88"/>
      <c r="I53124" s="88"/>
      <c r="J53124" s="88"/>
      <c r="K53124" s="88"/>
    </row>
    <row r="53125" spans="2:11" ht="12" hidden="1" customHeight="1" x14ac:dyDescent="0.2">
      <c r="B53125" s="88"/>
      <c r="C53125" s="88"/>
      <c r="D53125" s="88"/>
      <c r="E53125" s="88"/>
      <c r="F53125" s="88"/>
      <c r="G53125" s="88"/>
      <c r="H53125" s="88"/>
      <c r="I53125" s="88"/>
      <c r="J53125" s="88"/>
      <c r="K53125" s="88"/>
    </row>
    <row r="53126" spans="2:11" ht="12" hidden="1" customHeight="1" x14ac:dyDescent="0.2">
      <c r="B53126" s="88"/>
      <c r="C53126" s="88"/>
      <c r="D53126" s="88"/>
      <c r="E53126" s="88"/>
      <c r="F53126" s="88"/>
      <c r="G53126" s="88"/>
      <c r="H53126" s="88"/>
      <c r="I53126" s="88"/>
      <c r="J53126" s="88"/>
      <c r="K53126" s="88"/>
    </row>
    <row r="53127" spans="2:11" ht="12" hidden="1" customHeight="1" x14ac:dyDescent="0.2">
      <c r="B53127" s="88"/>
      <c r="C53127" s="88"/>
      <c r="D53127" s="88"/>
      <c r="E53127" s="88"/>
      <c r="F53127" s="88"/>
      <c r="G53127" s="88"/>
      <c r="H53127" s="88"/>
      <c r="I53127" s="88"/>
      <c r="J53127" s="88"/>
      <c r="K53127" s="88"/>
    </row>
    <row r="53128" spans="2:11" ht="12" hidden="1" customHeight="1" x14ac:dyDescent="0.2">
      <c r="B53128" s="88"/>
      <c r="C53128" s="88"/>
      <c r="D53128" s="88"/>
      <c r="E53128" s="88"/>
      <c r="F53128" s="88"/>
      <c r="G53128" s="88"/>
      <c r="H53128" s="88"/>
      <c r="I53128" s="88"/>
      <c r="J53128" s="88"/>
      <c r="K53128" s="88"/>
    </row>
    <row r="53129" spans="2:11" ht="12" hidden="1" customHeight="1" x14ac:dyDescent="0.2">
      <c r="B53129" s="88"/>
      <c r="C53129" s="88"/>
      <c r="D53129" s="88"/>
      <c r="E53129" s="88"/>
      <c r="F53129" s="88"/>
      <c r="G53129" s="88"/>
      <c r="H53129" s="88"/>
      <c r="I53129" s="88"/>
      <c r="J53129" s="88"/>
      <c r="K53129" s="88"/>
    </row>
    <row r="53130" spans="2:11" ht="12" hidden="1" customHeight="1" x14ac:dyDescent="0.2">
      <c r="B53130" s="88"/>
      <c r="C53130" s="88"/>
      <c r="D53130" s="88"/>
      <c r="E53130" s="88"/>
      <c r="F53130" s="88"/>
      <c r="G53130" s="88"/>
      <c r="H53130" s="88"/>
      <c r="I53130" s="88"/>
      <c r="J53130" s="88"/>
      <c r="K53130" s="88"/>
    </row>
    <row r="53131" spans="2:11" ht="12" hidden="1" customHeight="1" x14ac:dyDescent="0.2">
      <c r="B53131" s="88"/>
      <c r="C53131" s="88"/>
      <c r="D53131" s="88"/>
      <c r="E53131" s="88"/>
      <c r="F53131" s="88"/>
      <c r="G53131" s="88"/>
      <c r="H53131" s="88"/>
      <c r="I53131" s="88"/>
      <c r="J53131" s="88"/>
      <c r="K53131" s="88"/>
    </row>
    <row r="53132" spans="2:11" ht="12" hidden="1" customHeight="1" x14ac:dyDescent="0.2">
      <c r="B53132" s="88"/>
      <c r="C53132" s="88"/>
      <c r="D53132" s="88"/>
      <c r="E53132" s="88"/>
      <c r="F53132" s="88"/>
      <c r="G53132" s="88"/>
      <c r="H53132" s="88"/>
      <c r="I53132" s="88"/>
      <c r="J53132" s="88"/>
      <c r="K53132" s="88"/>
    </row>
    <row r="53133" spans="2:11" ht="12" hidden="1" customHeight="1" x14ac:dyDescent="0.2">
      <c r="B53133" s="88"/>
      <c r="C53133" s="88"/>
      <c r="D53133" s="88"/>
      <c r="E53133" s="88"/>
      <c r="F53133" s="88"/>
      <c r="G53133" s="88"/>
      <c r="H53133" s="88"/>
      <c r="I53133" s="88"/>
      <c r="J53133" s="88"/>
      <c r="K53133" s="88"/>
    </row>
    <row r="53134" spans="2:11" ht="12" hidden="1" customHeight="1" x14ac:dyDescent="0.2">
      <c r="B53134" s="88"/>
      <c r="C53134" s="88"/>
      <c r="D53134" s="88"/>
      <c r="E53134" s="88"/>
      <c r="F53134" s="88"/>
      <c r="G53134" s="88"/>
      <c r="H53134" s="88"/>
      <c r="I53134" s="88"/>
      <c r="J53134" s="88"/>
      <c r="K53134" s="88"/>
    </row>
    <row r="53135" spans="2:11" ht="12" hidden="1" customHeight="1" x14ac:dyDescent="0.2">
      <c r="B53135" s="88"/>
      <c r="C53135" s="88"/>
      <c r="D53135" s="88"/>
      <c r="E53135" s="88"/>
      <c r="F53135" s="88"/>
      <c r="G53135" s="88"/>
      <c r="H53135" s="88"/>
      <c r="I53135" s="88"/>
      <c r="J53135" s="88"/>
      <c r="K53135" s="88"/>
    </row>
    <row r="53136" spans="2:11" ht="12" hidden="1" customHeight="1" x14ac:dyDescent="0.2">
      <c r="B53136" s="88"/>
      <c r="C53136" s="88"/>
      <c r="D53136" s="88"/>
      <c r="E53136" s="88"/>
      <c r="F53136" s="88"/>
      <c r="G53136" s="88"/>
      <c r="H53136" s="88"/>
      <c r="I53136" s="88"/>
      <c r="J53136" s="88"/>
      <c r="K53136" s="88"/>
    </row>
    <row r="53137" spans="2:11" ht="12" hidden="1" customHeight="1" x14ac:dyDescent="0.2">
      <c r="B53137" s="88"/>
      <c r="C53137" s="88"/>
      <c r="D53137" s="88"/>
      <c r="E53137" s="88"/>
      <c r="F53137" s="88"/>
      <c r="G53137" s="88"/>
      <c r="H53137" s="88"/>
      <c r="I53137" s="88"/>
      <c r="J53137" s="88"/>
      <c r="K53137" s="88"/>
    </row>
    <row r="53138" spans="2:11" ht="12" hidden="1" customHeight="1" x14ac:dyDescent="0.2">
      <c r="B53138" s="88"/>
      <c r="C53138" s="88"/>
      <c r="D53138" s="88"/>
      <c r="E53138" s="88"/>
      <c r="F53138" s="88"/>
      <c r="G53138" s="88"/>
      <c r="H53138" s="88"/>
      <c r="I53138" s="88"/>
      <c r="J53138" s="88"/>
      <c r="K53138" s="88"/>
    </row>
    <row r="53139" spans="2:11" ht="12" hidden="1" customHeight="1" x14ac:dyDescent="0.2">
      <c r="B53139" s="88"/>
      <c r="C53139" s="88"/>
      <c r="D53139" s="88"/>
      <c r="E53139" s="88"/>
      <c r="F53139" s="88"/>
      <c r="G53139" s="88"/>
      <c r="H53139" s="88"/>
      <c r="I53139" s="88"/>
      <c r="J53139" s="88"/>
      <c r="K53139" s="88"/>
    </row>
    <row r="53140" spans="2:11" ht="12" hidden="1" customHeight="1" x14ac:dyDescent="0.2">
      <c r="B53140" s="88"/>
      <c r="C53140" s="88"/>
      <c r="D53140" s="88"/>
      <c r="E53140" s="88"/>
      <c r="F53140" s="88"/>
      <c r="G53140" s="88"/>
      <c r="H53140" s="88"/>
      <c r="I53140" s="88"/>
      <c r="J53140" s="88"/>
      <c r="K53140" s="88"/>
    </row>
    <row r="53141" spans="2:11" ht="12" hidden="1" customHeight="1" x14ac:dyDescent="0.2">
      <c r="B53141" s="88"/>
      <c r="C53141" s="88"/>
      <c r="D53141" s="88"/>
      <c r="E53141" s="88"/>
      <c r="F53141" s="88"/>
      <c r="G53141" s="88"/>
      <c r="H53141" s="88"/>
      <c r="I53141" s="88"/>
      <c r="J53141" s="88"/>
      <c r="K53141" s="88"/>
    </row>
    <row r="53142" spans="2:11" ht="12" hidden="1" customHeight="1" x14ac:dyDescent="0.2">
      <c r="B53142" s="88"/>
      <c r="C53142" s="88"/>
      <c r="D53142" s="88"/>
      <c r="E53142" s="88"/>
      <c r="F53142" s="88"/>
      <c r="G53142" s="88"/>
      <c r="H53142" s="88"/>
      <c r="I53142" s="88"/>
      <c r="J53142" s="88"/>
      <c r="K53142" s="88"/>
    </row>
    <row r="53143" spans="2:11" ht="12" hidden="1" customHeight="1" x14ac:dyDescent="0.2">
      <c r="B53143" s="88"/>
      <c r="C53143" s="88"/>
      <c r="D53143" s="88"/>
      <c r="E53143" s="88"/>
      <c r="F53143" s="88"/>
      <c r="G53143" s="88"/>
      <c r="H53143" s="88"/>
      <c r="I53143" s="88"/>
      <c r="J53143" s="88"/>
      <c r="K53143" s="88"/>
    </row>
    <row r="53144" spans="2:11" ht="12" hidden="1" customHeight="1" x14ac:dyDescent="0.2">
      <c r="B53144" s="88"/>
      <c r="C53144" s="88"/>
      <c r="D53144" s="88"/>
      <c r="E53144" s="88"/>
      <c r="F53144" s="88"/>
      <c r="G53144" s="88"/>
      <c r="H53144" s="88"/>
      <c r="I53144" s="88"/>
      <c r="J53144" s="88"/>
      <c r="K53144" s="88"/>
    </row>
    <row r="53145" spans="2:11" ht="12" hidden="1" customHeight="1" x14ac:dyDescent="0.2">
      <c r="B53145" s="88"/>
      <c r="C53145" s="88"/>
      <c r="D53145" s="88"/>
      <c r="E53145" s="88"/>
      <c r="F53145" s="88"/>
      <c r="G53145" s="88"/>
      <c r="H53145" s="88"/>
      <c r="I53145" s="88"/>
      <c r="J53145" s="88"/>
      <c r="K53145" s="88"/>
    </row>
    <row r="53146" spans="2:11" ht="12" hidden="1" customHeight="1" x14ac:dyDescent="0.2">
      <c r="B53146" s="88"/>
      <c r="C53146" s="88"/>
      <c r="D53146" s="88"/>
      <c r="E53146" s="88"/>
      <c r="F53146" s="88"/>
      <c r="G53146" s="88"/>
      <c r="H53146" s="88"/>
      <c r="I53146" s="88"/>
      <c r="J53146" s="88"/>
      <c r="K53146" s="88"/>
    </row>
    <row r="53147" spans="2:11" ht="12" hidden="1" customHeight="1" x14ac:dyDescent="0.2">
      <c r="B53147" s="88"/>
      <c r="C53147" s="88"/>
      <c r="D53147" s="88"/>
      <c r="E53147" s="88"/>
      <c r="F53147" s="88"/>
      <c r="G53147" s="88"/>
      <c r="H53147" s="88"/>
      <c r="I53147" s="88"/>
      <c r="J53147" s="88"/>
      <c r="K53147" s="88"/>
    </row>
    <row r="53148" spans="2:11" ht="12" hidden="1" customHeight="1" x14ac:dyDescent="0.2">
      <c r="B53148" s="88"/>
      <c r="C53148" s="88"/>
      <c r="D53148" s="88"/>
      <c r="E53148" s="88"/>
      <c r="F53148" s="88"/>
      <c r="G53148" s="88"/>
      <c r="H53148" s="88"/>
      <c r="I53148" s="88"/>
      <c r="J53148" s="88"/>
      <c r="K53148" s="88"/>
    </row>
    <row r="53149" spans="2:11" ht="12" hidden="1" customHeight="1" x14ac:dyDescent="0.2">
      <c r="B53149" s="88"/>
      <c r="C53149" s="88"/>
      <c r="D53149" s="88"/>
      <c r="E53149" s="88"/>
      <c r="F53149" s="88"/>
      <c r="G53149" s="88"/>
      <c r="H53149" s="88"/>
      <c r="I53149" s="88"/>
      <c r="J53149" s="88"/>
      <c r="K53149" s="88"/>
    </row>
    <row r="53150" spans="2:11" ht="12" hidden="1" customHeight="1" x14ac:dyDescent="0.2">
      <c r="B53150" s="88"/>
      <c r="C53150" s="88"/>
      <c r="D53150" s="88"/>
      <c r="E53150" s="88"/>
      <c r="F53150" s="88"/>
      <c r="G53150" s="88"/>
      <c r="H53150" s="88"/>
      <c r="I53150" s="88"/>
      <c r="J53150" s="88"/>
      <c r="K53150" s="88"/>
    </row>
    <row r="53151" spans="2:11" ht="12" hidden="1" customHeight="1" x14ac:dyDescent="0.2">
      <c r="B53151" s="88"/>
      <c r="C53151" s="88"/>
      <c r="D53151" s="88"/>
      <c r="E53151" s="88"/>
      <c r="F53151" s="88"/>
      <c r="G53151" s="88"/>
      <c r="H53151" s="88"/>
      <c r="I53151" s="88"/>
      <c r="J53151" s="88"/>
      <c r="K53151" s="88"/>
    </row>
    <row r="53152" spans="2:11" ht="12" hidden="1" customHeight="1" x14ac:dyDescent="0.2">
      <c r="B53152" s="88"/>
      <c r="C53152" s="88"/>
      <c r="D53152" s="88"/>
      <c r="E53152" s="88"/>
      <c r="F53152" s="88"/>
      <c r="G53152" s="88"/>
      <c r="H53152" s="88"/>
      <c r="I53152" s="88"/>
      <c r="J53152" s="88"/>
      <c r="K53152" s="88"/>
    </row>
    <row r="53153" spans="2:11" ht="12" hidden="1" customHeight="1" x14ac:dyDescent="0.2">
      <c r="B53153" s="88"/>
      <c r="C53153" s="88"/>
      <c r="D53153" s="88"/>
      <c r="E53153" s="88"/>
      <c r="F53153" s="88"/>
      <c r="G53153" s="88"/>
      <c r="H53153" s="88"/>
      <c r="I53153" s="88"/>
      <c r="J53153" s="88"/>
      <c r="K53153" s="88"/>
    </row>
    <row r="53154" spans="2:11" ht="12" hidden="1" customHeight="1" x14ac:dyDescent="0.2">
      <c r="B53154" s="88"/>
      <c r="C53154" s="88"/>
      <c r="D53154" s="88"/>
      <c r="E53154" s="88"/>
      <c r="F53154" s="88"/>
      <c r="G53154" s="88"/>
      <c r="H53154" s="88"/>
      <c r="I53154" s="88"/>
      <c r="J53154" s="88"/>
      <c r="K53154" s="88"/>
    </row>
    <row r="53155" spans="2:11" ht="12" hidden="1" customHeight="1" x14ac:dyDescent="0.2">
      <c r="B53155" s="88"/>
      <c r="C53155" s="88"/>
      <c r="D53155" s="88"/>
      <c r="E53155" s="88"/>
      <c r="F53155" s="88"/>
      <c r="G53155" s="88"/>
      <c r="H53155" s="88"/>
      <c r="I53155" s="88"/>
      <c r="J53155" s="88"/>
      <c r="K53155" s="88"/>
    </row>
    <row r="53156" spans="2:11" ht="12" hidden="1" customHeight="1" x14ac:dyDescent="0.2">
      <c r="B53156" s="88"/>
      <c r="C53156" s="88"/>
      <c r="D53156" s="88"/>
      <c r="E53156" s="88"/>
      <c r="F53156" s="88"/>
      <c r="G53156" s="88"/>
      <c r="H53156" s="88"/>
      <c r="I53156" s="88"/>
      <c r="J53156" s="88"/>
      <c r="K53156" s="88"/>
    </row>
    <row r="53157" spans="2:11" ht="12" hidden="1" customHeight="1" x14ac:dyDescent="0.2">
      <c r="B53157" s="88"/>
      <c r="C53157" s="88"/>
      <c r="D53157" s="88"/>
      <c r="E53157" s="88"/>
      <c r="F53157" s="88"/>
      <c r="G53157" s="88"/>
      <c r="H53157" s="88"/>
      <c r="I53157" s="88"/>
      <c r="J53157" s="88"/>
      <c r="K53157" s="88"/>
    </row>
    <row r="53158" spans="2:11" ht="12" hidden="1" customHeight="1" x14ac:dyDescent="0.2">
      <c r="B53158" s="88"/>
      <c r="C53158" s="88"/>
      <c r="D53158" s="88"/>
      <c r="E53158" s="88"/>
      <c r="F53158" s="88"/>
      <c r="G53158" s="88"/>
      <c r="H53158" s="88"/>
      <c r="I53158" s="88"/>
      <c r="J53158" s="88"/>
      <c r="K53158" s="88"/>
    </row>
    <row r="53159" spans="2:11" ht="12" hidden="1" customHeight="1" x14ac:dyDescent="0.2">
      <c r="B53159" s="88"/>
      <c r="C53159" s="88"/>
      <c r="D53159" s="88"/>
      <c r="E53159" s="88"/>
      <c r="F53159" s="88"/>
      <c r="G53159" s="88"/>
      <c r="H53159" s="88"/>
      <c r="I53159" s="88"/>
      <c r="J53159" s="88"/>
      <c r="K53159" s="88"/>
    </row>
    <row r="53160" spans="2:11" ht="12" hidden="1" customHeight="1" x14ac:dyDescent="0.2">
      <c r="B53160" s="88"/>
      <c r="C53160" s="88"/>
      <c r="D53160" s="88"/>
      <c r="E53160" s="88"/>
      <c r="F53160" s="88"/>
      <c r="G53160" s="88"/>
      <c r="H53160" s="88"/>
      <c r="I53160" s="88"/>
      <c r="J53160" s="88"/>
      <c r="K53160" s="88"/>
    </row>
    <row r="53161" spans="2:11" ht="12" hidden="1" customHeight="1" x14ac:dyDescent="0.2">
      <c r="B53161" s="88"/>
      <c r="C53161" s="88"/>
      <c r="D53161" s="88"/>
      <c r="E53161" s="88"/>
      <c r="F53161" s="88"/>
      <c r="G53161" s="88"/>
      <c r="H53161" s="88"/>
      <c r="I53161" s="88"/>
      <c r="J53161" s="88"/>
      <c r="K53161" s="88"/>
    </row>
    <row r="53162" spans="2:11" ht="12" hidden="1" customHeight="1" x14ac:dyDescent="0.2">
      <c r="B53162" s="88"/>
      <c r="C53162" s="88"/>
      <c r="D53162" s="88"/>
      <c r="E53162" s="88"/>
      <c r="F53162" s="88"/>
      <c r="G53162" s="88"/>
      <c r="H53162" s="88"/>
      <c r="I53162" s="88"/>
      <c r="J53162" s="88"/>
      <c r="K53162" s="88"/>
    </row>
    <row r="53163" spans="2:11" ht="12" hidden="1" customHeight="1" x14ac:dyDescent="0.2">
      <c r="B53163" s="88"/>
      <c r="C53163" s="88"/>
      <c r="D53163" s="88"/>
      <c r="E53163" s="88"/>
      <c r="F53163" s="88"/>
      <c r="G53163" s="88"/>
      <c r="H53163" s="88"/>
      <c r="I53163" s="88"/>
      <c r="J53163" s="88"/>
      <c r="K53163" s="88"/>
    </row>
    <row r="53164" spans="2:11" ht="12" hidden="1" customHeight="1" x14ac:dyDescent="0.2">
      <c r="B53164" s="88"/>
      <c r="C53164" s="88"/>
      <c r="D53164" s="88"/>
      <c r="E53164" s="88"/>
      <c r="F53164" s="88"/>
      <c r="G53164" s="88"/>
      <c r="H53164" s="88"/>
      <c r="I53164" s="88"/>
      <c r="J53164" s="88"/>
      <c r="K53164" s="88"/>
    </row>
    <row r="53165" spans="2:11" ht="12" hidden="1" customHeight="1" x14ac:dyDescent="0.2">
      <c r="B53165" s="88"/>
      <c r="C53165" s="88"/>
      <c r="D53165" s="88"/>
      <c r="E53165" s="88"/>
      <c r="F53165" s="88"/>
      <c r="G53165" s="88"/>
      <c r="H53165" s="88"/>
      <c r="I53165" s="88"/>
      <c r="J53165" s="88"/>
      <c r="K53165" s="88"/>
    </row>
    <row r="53166" spans="2:11" ht="12" hidden="1" customHeight="1" x14ac:dyDescent="0.2">
      <c r="B53166" s="88"/>
      <c r="C53166" s="88"/>
      <c r="D53166" s="88"/>
      <c r="E53166" s="88"/>
      <c r="F53166" s="88"/>
      <c r="G53166" s="88"/>
      <c r="H53166" s="88"/>
      <c r="I53166" s="88"/>
      <c r="J53166" s="88"/>
      <c r="K53166" s="88"/>
    </row>
    <row r="53167" spans="2:11" ht="12" hidden="1" customHeight="1" x14ac:dyDescent="0.2">
      <c r="B53167" s="88"/>
      <c r="C53167" s="88"/>
      <c r="D53167" s="88"/>
      <c r="E53167" s="88"/>
      <c r="F53167" s="88"/>
      <c r="G53167" s="88"/>
      <c r="H53167" s="88"/>
      <c r="I53167" s="88"/>
      <c r="J53167" s="88"/>
      <c r="K53167" s="88"/>
    </row>
    <row r="53168" spans="2:11" ht="12" hidden="1" customHeight="1" x14ac:dyDescent="0.2">
      <c r="B53168" s="88"/>
      <c r="C53168" s="88"/>
      <c r="D53168" s="88"/>
      <c r="E53168" s="88"/>
      <c r="F53168" s="88"/>
      <c r="G53168" s="88"/>
      <c r="H53168" s="88"/>
      <c r="I53168" s="88"/>
      <c r="J53168" s="88"/>
      <c r="K53168" s="88"/>
    </row>
    <row r="53169" spans="2:11" ht="12" hidden="1" customHeight="1" x14ac:dyDescent="0.2">
      <c r="B53169" s="88"/>
      <c r="C53169" s="88"/>
      <c r="D53169" s="88"/>
      <c r="E53169" s="88"/>
      <c r="F53169" s="88"/>
      <c r="G53169" s="88"/>
      <c r="H53169" s="88"/>
      <c r="I53169" s="88"/>
      <c r="J53169" s="88"/>
      <c r="K53169" s="88"/>
    </row>
    <row r="53170" spans="2:11" ht="12" hidden="1" customHeight="1" x14ac:dyDescent="0.2">
      <c r="B53170" s="88"/>
      <c r="C53170" s="88"/>
      <c r="D53170" s="88"/>
      <c r="E53170" s="88"/>
      <c r="F53170" s="88"/>
      <c r="G53170" s="88"/>
      <c r="H53170" s="88"/>
      <c r="I53170" s="88"/>
      <c r="J53170" s="88"/>
      <c r="K53170" s="88"/>
    </row>
    <row r="53171" spans="2:11" ht="12" hidden="1" customHeight="1" x14ac:dyDescent="0.2">
      <c r="B53171" s="88"/>
      <c r="C53171" s="88"/>
      <c r="D53171" s="88"/>
      <c r="E53171" s="88"/>
      <c r="F53171" s="88"/>
      <c r="G53171" s="88"/>
      <c r="H53171" s="88"/>
      <c r="I53171" s="88"/>
      <c r="J53171" s="88"/>
      <c r="K53171" s="88"/>
    </row>
    <row r="53172" spans="2:11" ht="12" hidden="1" customHeight="1" x14ac:dyDescent="0.2">
      <c r="B53172" s="88"/>
      <c r="C53172" s="88"/>
      <c r="D53172" s="88"/>
      <c r="E53172" s="88"/>
      <c r="F53172" s="88"/>
      <c r="G53172" s="88"/>
      <c r="H53172" s="88"/>
      <c r="I53172" s="88"/>
      <c r="J53172" s="88"/>
      <c r="K53172" s="88"/>
    </row>
    <row r="53173" spans="2:11" ht="12" hidden="1" customHeight="1" x14ac:dyDescent="0.2">
      <c r="B53173" s="88"/>
      <c r="C53173" s="88"/>
      <c r="D53173" s="88"/>
      <c r="E53173" s="88"/>
      <c r="F53173" s="88"/>
      <c r="G53173" s="88"/>
      <c r="H53173" s="88"/>
      <c r="I53173" s="88"/>
      <c r="J53173" s="88"/>
      <c r="K53173" s="88"/>
    </row>
    <row r="53174" spans="2:11" ht="12" hidden="1" customHeight="1" x14ac:dyDescent="0.2">
      <c r="B53174" s="88"/>
      <c r="C53174" s="88"/>
      <c r="D53174" s="88"/>
      <c r="E53174" s="88"/>
      <c r="F53174" s="88"/>
      <c r="G53174" s="88"/>
      <c r="H53174" s="88"/>
      <c r="I53174" s="88"/>
      <c r="J53174" s="88"/>
      <c r="K53174" s="88"/>
    </row>
    <row r="53175" spans="2:11" ht="12" hidden="1" customHeight="1" x14ac:dyDescent="0.2">
      <c r="B53175" s="88"/>
      <c r="C53175" s="88"/>
      <c r="D53175" s="88"/>
      <c r="E53175" s="88"/>
      <c r="F53175" s="88"/>
      <c r="G53175" s="88"/>
      <c r="H53175" s="88"/>
      <c r="I53175" s="88"/>
      <c r="J53175" s="88"/>
      <c r="K53175" s="88"/>
    </row>
    <row r="53176" spans="2:11" ht="12" hidden="1" customHeight="1" x14ac:dyDescent="0.2">
      <c r="B53176" s="88"/>
      <c r="C53176" s="88"/>
      <c r="D53176" s="88"/>
      <c r="E53176" s="88"/>
      <c r="F53176" s="88"/>
      <c r="G53176" s="88"/>
      <c r="H53176" s="88"/>
      <c r="I53176" s="88"/>
      <c r="J53176" s="88"/>
      <c r="K53176" s="88"/>
    </row>
    <row r="53177" spans="2:11" ht="12" hidden="1" customHeight="1" x14ac:dyDescent="0.2">
      <c r="B53177" s="88"/>
      <c r="C53177" s="88"/>
      <c r="D53177" s="88"/>
      <c r="E53177" s="88"/>
      <c r="F53177" s="88"/>
      <c r="G53177" s="88"/>
      <c r="H53177" s="88"/>
      <c r="I53177" s="88"/>
      <c r="J53177" s="88"/>
      <c r="K53177" s="88"/>
    </row>
    <row r="53178" spans="2:11" ht="12" hidden="1" customHeight="1" x14ac:dyDescent="0.2">
      <c r="B53178" s="88"/>
      <c r="C53178" s="88"/>
      <c r="D53178" s="88"/>
      <c r="E53178" s="88"/>
      <c r="F53178" s="88"/>
      <c r="G53178" s="88"/>
      <c r="H53178" s="88"/>
      <c r="I53178" s="88"/>
      <c r="J53178" s="88"/>
      <c r="K53178" s="88"/>
    </row>
    <row r="53179" spans="2:11" ht="12" hidden="1" customHeight="1" x14ac:dyDescent="0.2">
      <c r="B53179" s="88"/>
      <c r="C53179" s="88"/>
      <c r="D53179" s="88"/>
      <c r="E53179" s="88"/>
      <c r="F53179" s="88"/>
      <c r="G53179" s="88"/>
      <c r="H53179" s="88"/>
      <c r="I53179" s="88"/>
      <c r="J53179" s="88"/>
      <c r="K53179" s="88"/>
    </row>
    <row r="53180" spans="2:11" ht="12" hidden="1" customHeight="1" x14ac:dyDescent="0.2">
      <c r="B53180" s="88"/>
      <c r="C53180" s="88"/>
      <c r="D53180" s="88"/>
      <c r="E53180" s="88"/>
      <c r="F53180" s="88"/>
      <c r="G53180" s="88"/>
      <c r="H53180" s="88"/>
      <c r="I53180" s="88"/>
      <c r="J53180" s="88"/>
      <c r="K53180" s="88"/>
    </row>
    <row r="53181" spans="2:11" ht="12" hidden="1" customHeight="1" x14ac:dyDescent="0.2">
      <c r="B53181" s="88"/>
      <c r="C53181" s="88"/>
      <c r="D53181" s="88"/>
      <c r="E53181" s="88"/>
      <c r="F53181" s="88"/>
      <c r="G53181" s="88"/>
      <c r="H53181" s="88"/>
      <c r="I53181" s="88"/>
      <c r="J53181" s="88"/>
      <c r="K53181" s="88"/>
    </row>
    <row r="53182" spans="2:11" ht="12" hidden="1" customHeight="1" x14ac:dyDescent="0.2">
      <c r="B53182" s="88"/>
      <c r="C53182" s="88"/>
      <c r="D53182" s="88"/>
      <c r="E53182" s="88"/>
      <c r="F53182" s="88"/>
      <c r="G53182" s="88"/>
      <c r="H53182" s="88"/>
      <c r="I53182" s="88"/>
      <c r="J53182" s="88"/>
      <c r="K53182" s="88"/>
    </row>
    <row r="53183" spans="2:11" ht="12" hidden="1" customHeight="1" x14ac:dyDescent="0.2">
      <c r="B53183" s="88"/>
      <c r="C53183" s="88"/>
      <c r="D53183" s="88"/>
      <c r="E53183" s="88"/>
      <c r="F53183" s="88"/>
      <c r="G53183" s="88"/>
      <c r="H53183" s="88"/>
      <c r="I53183" s="88"/>
      <c r="J53183" s="88"/>
      <c r="K53183" s="88"/>
    </row>
    <row r="53184" spans="2:11" ht="12" hidden="1" customHeight="1" x14ac:dyDescent="0.2">
      <c r="B53184" s="88"/>
      <c r="C53184" s="88"/>
      <c r="D53184" s="88"/>
      <c r="E53184" s="88"/>
      <c r="F53184" s="88"/>
      <c r="G53184" s="88"/>
      <c r="H53184" s="88"/>
      <c r="I53184" s="88"/>
      <c r="J53184" s="88"/>
      <c r="K53184" s="88"/>
    </row>
    <row r="53185" spans="2:11" ht="12" hidden="1" customHeight="1" x14ac:dyDescent="0.2">
      <c r="B53185" s="88"/>
      <c r="C53185" s="88"/>
      <c r="D53185" s="88"/>
      <c r="E53185" s="88"/>
      <c r="F53185" s="88"/>
      <c r="G53185" s="88"/>
      <c r="H53185" s="88"/>
      <c r="I53185" s="88"/>
      <c r="J53185" s="88"/>
      <c r="K53185" s="88"/>
    </row>
    <row r="53186" spans="2:11" ht="12" hidden="1" customHeight="1" x14ac:dyDescent="0.2">
      <c r="B53186" s="88"/>
      <c r="C53186" s="88"/>
      <c r="D53186" s="88"/>
      <c r="E53186" s="88"/>
      <c r="F53186" s="88"/>
      <c r="G53186" s="88"/>
      <c r="H53186" s="88"/>
      <c r="I53186" s="88"/>
      <c r="J53186" s="88"/>
      <c r="K53186" s="88"/>
    </row>
    <row r="53187" spans="2:11" ht="12" hidden="1" customHeight="1" x14ac:dyDescent="0.2">
      <c r="B53187" s="88"/>
      <c r="C53187" s="88"/>
      <c r="D53187" s="88"/>
      <c r="E53187" s="88"/>
      <c r="F53187" s="88"/>
      <c r="G53187" s="88"/>
      <c r="H53187" s="88"/>
      <c r="I53187" s="88"/>
      <c r="J53187" s="88"/>
      <c r="K53187" s="88"/>
    </row>
    <row r="53188" spans="2:11" ht="12" hidden="1" customHeight="1" x14ac:dyDescent="0.2">
      <c r="B53188" s="88"/>
      <c r="C53188" s="88"/>
      <c r="D53188" s="88"/>
      <c r="E53188" s="88"/>
      <c r="F53188" s="88"/>
      <c r="G53188" s="88"/>
      <c r="H53188" s="88"/>
      <c r="I53188" s="88"/>
      <c r="J53188" s="88"/>
      <c r="K53188" s="88"/>
    </row>
    <row r="53189" spans="2:11" ht="12" hidden="1" customHeight="1" x14ac:dyDescent="0.2">
      <c r="B53189" s="88"/>
      <c r="C53189" s="88"/>
      <c r="D53189" s="88"/>
      <c r="E53189" s="88"/>
      <c r="F53189" s="88"/>
      <c r="G53189" s="88"/>
      <c r="H53189" s="88"/>
      <c r="I53189" s="88"/>
      <c r="J53189" s="88"/>
      <c r="K53189" s="88"/>
    </row>
    <row r="53190" spans="2:11" ht="12" hidden="1" customHeight="1" x14ac:dyDescent="0.2">
      <c r="B53190" s="88"/>
      <c r="C53190" s="88"/>
      <c r="D53190" s="88"/>
      <c r="E53190" s="88"/>
      <c r="F53190" s="88"/>
      <c r="G53190" s="88"/>
      <c r="H53190" s="88"/>
      <c r="I53190" s="88"/>
      <c r="J53190" s="88"/>
      <c r="K53190" s="88"/>
    </row>
    <row r="53191" spans="2:11" ht="12" hidden="1" customHeight="1" x14ac:dyDescent="0.2">
      <c r="B53191" s="88"/>
      <c r="C53191" s="88"/>
      <c r="D53191" s="88"/>
      <c r="E53191" s="88"/>
      <c r="F53191" s="88"/>
      <c r="G53191" s="88"/>
      <c r="H53191" s="88"/>
      <c r="I53191" s="88"/>
      <c r="J53191" s="88"/>
      <c r="K53191" s="88"/>
    </row>
    <row r="53192" spans="2:11" ht="12" hidden="1" customHeight="1" x14ac:dyDescent="0.2">
      <c r="B53192" s="88"/>
      <c r="C53192" s="88"/>
      <c r="D53192" s="88"/>
      <c r="E53192" s="88"/>
      <c r="F53192" s="88"/>
      <c r="G53192" s="88"/>
      <c r="H53192" s="88"/>
      <c r="I53192" s="88"/>
      <c r="J53192" s="88"/>
      <c r="K53192" s="88"/>
    </row>
    <row r="53193" spans="2:11" ht="12" hidden="1" customHeight="1" x14ac:dyDescent="0.2">
      <c r="B53193" s="88"/>
      <c r="C53193" s="88"/>
      <c r="D53193" s="88"/>
      <c r="E53193" s="88"/>
      <c r="F53193" s="88"/>
      <c r="G53193" s="88"/>
      <c r="H53193" s="88"/>
      <c r="I53193" s="88"/>
      <c r="J53193" s="88"/>
      <c r="K53193" s="88"/>
    </row>
    <row r="53194" spans="2:11" ht="12" hidden="1" customHeight="1" x14ac:dyDescent="0.2">
      <c r="B53194" s="88"/>
      <c r="C53194" s="88"/>
      <c r="D53194" s="88"/>
      <c r="E53194" s="88"/>
      <c r="F53194" s="88"/>
      <c r="G53194" s="88"/>
      <c r="H53194" s="88"/>
      <c r="I53194" s="88"/>
      <c r="J53194" s="88"/>
      <c r="K53194" s="88"/>
    </row>
    <row r="53195" spans="2:11" ht="12" hidden="1" customHeight="1" x14ac:dyDescent="0.2">
      <c r="B53195" s="88"/>
      <c r="C53195" s="88"/>
      <c r="D53195" s="88"/>
      <c r="E53195" s="88"/>
      <c r="F53195" s="88"/>
      <c r="G53195" s="88"/>
      <c r="H53195" s="88"/>
      <c r="I53195" s="88"/>
      <c r="J53195" s="88"/>
      <c r="K53195" s="88"/>
    </row>
    <row r="53196" spans="2:11" ht="12" hidden="1" customHeight="1" x14ac:dyDescent="0.2">
      <c r="B53196" s="88"/>
      <c r="C53196" s="88"/>
      <c r="D53196" s="88"/>
      <c r="E53196" s="88"/>
      <c r="F53196" s="88"/>
      <c r="G53196" s="88"/>
      <c r="H53196" s="88"/>
      <c r="I53196" s="88"/>
      <c r="J53196" s="88"/>
      <c r="K53196" s="88"/>
    </row>
    <row r="53197" spans="2:11" ht="12" hidden="1" customHeight="1" x14ac:dyDescent="0.2">
      <c r="B53197" s="88"/>
      <c r="C53197" s="88"/>
      <c r="D53197" s="88"/>
      <c r="E53197" s="88"/>
      <c r="F53197" s="88"/>
      <c r="G53197" s="88"/>
      <c r="H53197" s="88"/>
      <c r="I53197" s="88"/>
      <c r="J53197" s="88"/>
      <c r="K53197" s="88"/>
    </row>
    <row r="53198" spans="2:11" ht="12" hidden="1" customHeight="1" x14ac:dyDescent="0.2">
      <c r="B53198" s="88"/>
      <c r="C53198" s="88"/>
      <c r="D53198" s="88"/>
      <c r="E53198" s="88"/>
      <c r="F53198" s="88"/>
      <c r="G53198" s="88"/>
      <c r="H53198" s="88"/>
      <c r="I53198" s="88"/>
      <c r="J53198" s="88"/>
      <c r="K53198" s="88"/>
    </row>
    <row r="53199" spans="2:11" ht="12" hidden="1" customHeight="1" x14ac:dyDescent="0.2">
      <c r="B53199" s="88"/>
      <c r="C53199" s="88"/>
      <c r="D53199" s="88"/>
      <c r="E53199" s="88"/>
      <c r="F53199" s="88"/>
      <c r="G53199" s="88"/>
      <c r="H53199" s="88"/>
      <c r="I53199" s="88"/>
      <c r="J53199" s="88"/>
      <c r="K53199" s="88"/>
    </row>
    <row r="53200" spans="2:11" ht="12" hidden="1" customHeight="1" x14ac:dyDescent="0.2">
      <c r="B53200" s="88"/>
      <c r="C53200" s="88"/>
      <c r="D53200" s="88"/>
      <c r="E53200" s="88"/>
      <c r="F53200" s="88"/>
      <c r="G53200" s="88"/>
      <c r="H53200" s="88"/>
      <c r="I53200" s="88"/>
      <c r="J53200" s="88"/>
      <c r="K53200" s="88"/>
    </row>
    <row r="53201" spans="2:11" ht="12" hidden="1" customHeight="1" x14ac:dyDescent="0.2">
      <c r="B53201" s="88"/>
      <c r="C53201" s="88"/>
      <c r="D53201" s="88"/>
      <c r="E53201" s="88"/>
      <c r="F53201" s="88"/>
      <c r="G53201" s="88"/>
      <c r="H53201" s="88"/>
      <c r="I53201" s="88"/>
      <c r="J53201" s="88"/>
      <c r="K53201" s="88"/>
    </row>
    <row r="53202" spans="2:11" ht="12" hidden="1" customHeight="1" x14ac:dyDescent="0.2">
      <c r="B53202" s="88"/>
      <c r="C53202" s="88"/>
      <c r="D53202" s="88"/>
      <c r="E53202" s="88"/>
      <c r="F53202" s="88"/>
      <c r="G53202" s="88"/>
      <c r="H53202" s="88"/>
      <c r="I53202" s="88"/>
      <c r="J53202" s="88"/>
      <c r="K53202" s="88"/>
    </row>
    <row r="53203" spans="2:11" ht="12" hidden="1" customHeight="1" x14ac:dyDescent="0.2">
      <c r="B53203" s="88"/>
      <c r="C53203" s="88"/>
      <c r="D53203" s="88"/>
      <c r="E53203" s="88"/>
      <c r="F53203" s="88"/>
      <c r="G53203" s="88"/>
      <c r="H53203" s="88"/>
      <c r="I53203" s="88"/>
      <c r="J53203" s="88"/>
      <c r="K53203" s="88"/>
    </row>
    <row r="53204" spans="2:11" ht="12" hidden="1" customHeight="1" x14ac:dyDescent="0.2">
      <c r="B53204" s="88"/>
      <c r="C53204" s="88"/>
      <c r="D53204" s="88"/>
      <c r="E53204" s="88"/>
      <c r="F53204" s="88"/>
      <c r="G53204" s="88"/>
      <c r="H53204" s="88"/>
      <c r="I53204" s="88"/>
      <c r="J53204" s="88"/>
      <c r="K53204" s="88"/>
    </row>
    <row r="53205" spans="2:11" ht="12" hidden="1" customHeight="1" x14ac:dyDescent="0.2">
      <c r="B53205" s="88"/>
      <c r="C53205" s="88"/>
      <c r="D53205" s="88"/>
      <c r="E53205" s="88"/>
      <c r="F53205" s="88"/>
      <c r="G53205" s="88"/>
      <c r="H53205" s="88"/>
      <c r="I53205" s="88"/>
      <c r="J53205" s="88"/>
      <c r="K53205" s="88"/>
    </row>
    <row r="53206" spans="2:11" ht="12" hidden="1" customHeight="1" x14ac:dyDescent="0.2">
      <c r="B53206" s="88"/>
      <c r="C53206" s="88"/>
      <c r="D53206" s="88"/>
      <c r="E53206" s="88"/>
      <c r="F53206" s="88"/>
      <c r="G53206" s="88"/>
      <c r="H53206" s="88"/>
      <c r="I53206" s="88"/>
      <c r="J53206" s="88"/>
      <c r="K53206" s="88"/>
    </row>
    <row r="53207" spans="2:11" ht="12" hidden="1" customHeight="1" x14ac:dyDescent="0.2">
      <c r="B53207" s="88"/>
      <c r="C53207" s="88"/>
      <c r="D53207" s="88"/>
      <c r="E53207" s="88"/>
      <c r="F53207" s="88"/>
      <c r="G53207" s="88"/>
      <c r="H53207" s="88"/>
      <c r="I53207" s="88"/>
      <c r="J53207" s="88"/>
      <c r="K53207" s="88"/>
    </row>
    <row r="53208" spans="2:11" ht="12" hidden="1" customHeight="1" x14ac:dyDescent="0.2">
      <c r="B53208" s="88"/>
      <c r="C53208" s="88"/>
      <c r="D53208" s="88"/>
      <c r="E53208" s="88"/>
      <c r="F53208" s="88"/>
      <c r="G53208" s="88"/>
      <c r="H53208" s="88"/>
      <c r="I53208" s="88"/>
      <c r="J53208" s="88"/>
      <c r="K53208" s="88"/>
    </row>
    <row r="53209" spans="2:11" ht="12" hidden="1" customHeight="1" x14ac:dyDescent="0.2">
      <c r="B53209" s="88"/>
      <c r="C53209" s="88"/>
      <c r="D53209" s="88"/>
      <c r="E53209" s="88"/>
      <c r="F53209" s="88"/>
      <c r="G53209" s="88"/>
      <c r="H53209" s="88"/>
      <c r="I53209" s="88"/>
      <c r="J53209" s="88"/>
      <c r="K53209" s="88"/>
    </row>
    <row r="53210" spans="2:11" ht="12" hidden="1" customHeight="1" x14ac:dyDescent="0.2">
      <c r="B53210" s="88"/>
      <c r="C53210" s="88"/>
      <c r="D53210" s="88"/>
      <c r="E53210" s="88"/>
      <c r="F53210" s="88"/>
      <c r="G53210" s="88"/>
      <c r="H53210" s="88"/>
      <c r="I53210" s="88"/>
      <c r="J53210" s="88"/>
      <c r="K53210" s="88"/>
    </row>
    <row r="53211" spans="2:11" ht="12" hidden="1" customHeight="1" x14ac:dyDescent="0.2">
      <c r="B53211" s="88"/>
      <c r="C53211" s="88"/>
      <c r="D53211" s="88"/>
      <c r="E53211" s="88"/>
      <c r="F53211" s="88"/>
      <c r="G53211" s="88"/>
      <c r="H53211" s="88"/>
      <c r="I53211" s="88"/>
      <c r="J53211" s="88"/>
      <c r="K53211" s="88"/>
    </row>
    <row r="53212" spans="2:11" ht="12" hidden="1" customHeight="1" x14ac:dyDescent="0.2">
      <c r="B53212" s="88"/>
      <c r="C53212" s="88"/>
      <c r="D53212" s="88"/>
      <c r="E53212" s="88"/>
      <c r="F53212" s="88"/>
      <c r="G53212" s="88"/>
      <c r="H53212" s="88"/>
      <c r="I53212" s="88"/>
      <c r="J53212" s="88"/>
      <c r="K53212" s="88"/>
    </row>
    <row r="53213" spans="2:11" ht="12" hidden="1" customHeight="1" x14ac:dyDescent="0.2">
      <c r="B53213" s="88"/>
      <c r="C53213" s="88"/>
      <c r="D53213" s="88"/>
      <c r="E53213" s="88"/>
      <c r="F53213" s="88"/>
      <c r="G53213" s="88"/>
      <c r="H53213" s="88"/>
      <c r="I53213" s="88"/>
      <c r="J53213" s="88"/>
      <c r="K53213" s="88"/>
    </row>
    <row r="53214" spans="2:11" ht="12" hidden="1" customHeight="1" x14ac:dyDescent="0.2">
      <c r="B53214" s="88"/>
      <c r="C53214" s="88"/>
      <c r="D53214" s="88"/>
      <c r="E53214" s="88"/>
      <c r="F53214" s="88"/>
      <c r="G53214" s="88"/>
      <c r="H53214" s="88"/>
      <c r="I53214" s="88"/>
      <c r="J53214" s="88"/>
      <c r="K53214" s="88"/>
    </row>
    <row r="53215" spans="2:11" ht="12" hidden="1" customHeight="1" x14ac:dyDescent="0.2">
      <c r="B53215" s="88"/>
      <c r="C53215" s="88"/>
      <c r="D53215" s="88"/>
      <c r="E53215" s="88"/>
      <c r="F53215" s="88"/>
      <c r="G53215" s="88"/>
      <c r="H53215" s="88"/>
      <c r="I53215" s="88"/>
      <c r="J53215" s="88"/>
      <c r="K53215" s="88"/>
    </row>
    <row r="53216" spans="2:11" ht="12" hidden="1" customHeight="1" x14ac:dyDescent="0.2">
      <c r="B53216" s="88"/>
      <c r="C53216" s="88"/>
      <c r="D53216" s="88"/>
      <c r="E53216" s="88"/>
      <c r="F53216" s="88"/>
      <c r="G53216" s="88"/>
      <c r="H53216" s="88"/>
      <c r="I53216" s="88"/>
      <c r="J53216" s="88"/>
      <c r="K53216" s="88"/>
    </row>
    <row r="53217" spans="2:11" ht="12" hidden="1" customHeight="1" x14ac:dyDescent="0.2">
      <c r="B53217" s="88"/>
      <c r="C53217" s="88"/>
      <c r="D53217" s="88"/>
      <c r="E53217" s="88"/>
      <c r="F53217" s="88"/>
      <c r="G53217" s="88"/>
      <c r="H53217" s="88"/>
      <c r="I53217" s="88"/>
      <c r="J53217" s="88"/>
      <c r="K53217" s="88"/>
    </row>
    <row r="53218" spans="2:11" ht="12" hidden="1" customHeight="1" x14ac:dyDescent="0.2">
      <c r="B53218" s="88"/>
      <c r="C53218" s="88"/>
      <c r="D53218" s="88"/>
      <c r="E53218" s="88"/>
      <c r="F53218" s="88"/>
      <c r="G53218" s="88"/>
      <c r="H53218" s="88"/>
      <c r="I53218" s="88"/>
      <c r="J53218" s="88"/>
      <c r="K53218" s="88"/>
    </row>
    <row r="53219" spans="2:11" ht="12" hidden="1" customHeight="1" x14ac:dyDescent="0.2">
      <c r="B53219" s="88"/>
      <c r="C53219" s="88"/>
      <c r="D53219" s="88"/>
      <c r="E53219" s="88"/>
      <c r="F53219" s="88"/>
      <c r="G53219" s="88"/>
      <c r="H53219" s="88"/>
      <c r="I53219" s="88"/>
      <c r="J53219" s="88"/>
      <c r="K53219" s="88"/>
    </row>
    <row r="53220" spans="2:11" ht="12" hidden="1" customHeight="1" x14ac:dyDescent="0.2">
      <c r="B53220" s="88"/>
      <c r="C53220" s="88"/>
      <c r="D53220" s="88"/>
      <c r="E53220" s="88"/>
      <c r="F53220" s="88"/>
      <c r="G53220" s="88"/>
      <c r="H53220" s="88"/>
      <c r="I53220" s="88"/>
      <c r="J53220" s="88"/>
      <c r="K53220" s="88"/>
    </row>
    <row r="53221" spans="2:11" ht="12" hidden="1" customHeight="1" x14ac:dyDescent="0.2">
      <c r="B53221" s="88"/>
      <c r="C53221" s="88"/>
      <c r="D53221" s="88"/>
      <c r="E53221" s="88"/>
      <c r="F53221" s="88"/>
      <c r="G53221" s="88"/>
      <c r="H53221" s="88"/>
      <c r="I53221" s="88"/>
      <c r="J53221" s="88"/>
      <c r="K53221" s="88"/>
    </row>
    <row r="53222" spans="2:11" ht="12" hidden="1" customHeight="1" x14ac:dyDescent="0.2">
      <c r="B53222" s="88"/>
      <c r="C53222" s="88"/>
      <c r="D53222" s="88"/>
      <c r="E53222" s="88"/>
      <c r="F53222" s="88"/>
      <c r="G53222" s="88"/>
      <c r="H53222" s="88"/>
      <c r="I53222" s="88"/>
      <c r="J53222" s="88"/>
      <c r="K53222" s="88"/>
    </row>
    <row r="53223" spans="2:11" ht="12" hidden="1" customHeight="1" x14ac:dyDescent="0.2">
      <c r="B53223" s="88"/>
      <c r="C53223" s="88"/>
      <c r="D53223" s="88"/>
      <c r="E53223" s="88"/>
      <c r="F53223" s="88"/>
      <c r="G53223" s="88"/>
      <c r="H53223" s="88"/>
      <c r="I53223" s="88"/>
      <c r="J53223" s="88"/>
      <c r="K53223" s="88"/>
    </row>
    <row r="53224" spans="2:11" ht="12" hidden="1" customHeight="1" x14ac:dyDescent="0.2">
      <c r="B53224" s="88"/>
      <c r="C53224" s="88"/>
      <c r="D53224" s="88"/>
      <c r="E53224" s="88"/>
      <c r="F53224" s="88"/>
      <c r="G53224" s="88"/>
      <c r="H53224" s="88"/>
      <c r="I53224" s="88"/>
      <c r="J53224" s="88"/>
      <c r="K53224" s="88"/>
    </row>
    <row r="53225" spans="2:11" ht="12" hidden="1" customHeight="1" x14ac:dyDescent="0.2">
      <c r="B53225" s="88"/>
      <c r="C53225" s="88"/>
      <c r="D53225" s="88"/>
      <c r="E53225" s="88"/>
      <c r="F53225" s="88"/>
      <c r="G53225" s="88"/>
      <c r="H53225" s="88"/>
      <c r="I53225" s="88"/>
      <c r="J53225" s="88"/>
      <c r="K53225" s="88"/>
    </row>
    <row r="53226" spans="2:11" ht="12" hidden="1" customHeight="1" x14ac:dyDescent="0.2">
      <c r="B53226" s="88"/>
      <c r="C53226" s="88"/>
      <c r="D53226" s="88"/>
      <c r="E53226" s="88"/>
      <c r="F53226" s="88"/>
      <c r="G53226" s="88"/>
      <c r="H53226" s="88"/>
      <c r="I53226" s="88"/>
      <c r="J53226" s="88"/>
      <c r="K53226" s="88"/>
    </row>
    <row r="53227" spans="2:11" ht="12" hidden="1" customHeight="1" x14ac:dyDescent="0.2">
      <c r="B53227" s="88"/>
      <c r="C53227" s="88"/>
      <c r="D53227" s="88"/>
      <c r="E53227" s="88"/>
      <c r="F53227" s="88"/>
      <c r="G53227" s="88"/>
      <c r="H53227" s="88"/>
      <c r="I53227" s="88"/>
      <c r="J53227" s="88"/>
      <c r="K53227" s="88"/>
    </row>
    <row r="53228" spans="2:11" ht="12" hidden="1" customHeight="1" x14ac:dyDescent="0.2">
      <c r="B53228" s="88"/>
      <c r="C53228" s="88"/>
      <c r="D53228" s="88"/>
      <c r="E53228" s="88"/>
      <c r="F53228" s="88"/>
      <c r="G53228" s="88"/>
      <c r="H53228" s="88"/>
      <c r="I53228" s="88"/>
      <c r="J53228" s="88"/>
      <c r="K53228" s="88"/>
    </row>
    <row r="53229" spans="2:11" ht="12" hidden="1" customHeight="1" x14ac:dyDescent="0.2">
      <c r="B53229" s="88"/>
      <c r="C53229" s="88"/>
      <c r="D53229" s="88"/>
      <c r="E53229" s="88"/>
      <c r="F53229" s="88"/>
      <c r="G53229" s="88"/>
      <c r="H53229" s="88"/>
      <c r="I53229" s="88"/>
      <c r="J53229" s="88"/>
      <c r="K53229" s="88"/>
    </row>
    <row r="53230" spans="2:11" ht="12" hidden="1" customHeight="1" x14ac:dyDescent="0.2">
      <c r="B53230" s="88"/>
      <c r="C53230" s="88"/>
      <c r="D53230" s="88"/>
      <c r="E53230" s="88"/>
      <c r="F53230" s="88"/>
      <c r="G53230" s="88"/>
      <c r="H53230" s="88"/>
      <c r="I53230" s="88"/>
      <c r="J53230" s="88"/>
      <c r="K53230" s="88"/>
    </row>
    <row r="53231" spans="2:11" ht="12" hidden="1" customHeight="1" x14ac:dyDescent="0.2">
      <c r="B53231" s="88"/>
      <c r="C53231" s="88"/>
      <c r="D53231" s="88"/>
      <c r="E53231" s="88"/>
      <c r="F53231" s="88"/>
      <c r="G53231" s="88"/>
      <c r="H53231" s="88"/>
      <c r="I53231" s="88"/>
      <c r="J53231" s="88"/>
      <c r="K53231" s="88"/>
    </row>
    <row r="53232" spans="2:11" ht="12" hidden="1" customHeight="1" x14ac:dyDescent="0.2">
      <c r="B53232" s="88"/>
      <c r="C53232" s="88"/>
      <c r="D53232" s="88"/>
      <c r="E53232" s="88"/>
      <c r="F53232" s="88"/>
      <c r="G53232" s="88"/>
      <c r="H53232" s="88"/>
      <c r="I53232" s="88"/>
      <c r="J53232" s="88"/>
      <c r="K53232" s="88"/>
    </row>
    <row r="53233" spans="2:11" ht="12" hidden="1" customHeight="1" x14ac:dyDescent="0.2">
      <c r="B53233" s="88"/>
      <c r="C53233" s="88"/>
      <c r="D53233" s="88"/>
      <c r="E53233" s="88"/>
      <c r="F53233" s="88"/>
      <c r="G53233" s="88"/>
      <c r="H53233" s="88"/>
      <c r="I53233" s="88"/>
      <c r="J53233" s="88"/>
      <c r="K53233" s="88"/>
    </row>
    <row r="53234" spans="2:11" ht="12" hidden="1" customHeight="1" x14ac:dyDescent="0.2">
      <c r="B53234" s="88"/>
      <c r="C53234" s="88"/>
      <c r="D53234" s="88"/>
      <c r="E53234" s="88"/>
      <c r="F53234" s="88"/>
      <c r="G53234" s="88"/>
      <c r="H53234" s="88"/>
      <c r="I53234" s="88"/>
      <c r="J53234" s="88"/>
      <c r="K53234" s="88"/>
    </row>
    <row r="53235" spans="2:11" ht="12" hidden="1" customHeight="1" x14ac:dyDescent="0.2">
      <c r="B53235" s="88"/>
      <c r="C53235" s="88"/>
      <c r="D53235" s="88"/>
      <c r="E53235" s="88"/>
      <c r="F53235" s="88"/>
      <c r="G53235" s="88"/>
      <c r="H53235" s="88"/>
      <c r="I53235" s="88"/>
      <c r="J53235" s="88"/>
      <c r="K53235" s="88"/>
    </row>
    <row r="53236" spans="2:11" ht="12" hidden="1" customHeight="1" x14ac:dyDescent="0.2">
      <c r="B53236" s="88"/>
      <c r="C53236" s="88"/>
      <c r="D53236" s="88"/>
      <c r="E53236" s="88"/>
      <c r="F53236" s="88"/>
      <c r="G53236" s="88"/>
      <c r="H53236" s="88"/>
      <c r="I53236" s="88"/>
      <c r="J53236" s="88"/>
      <c r="K53236" s="88"/>
    </row>
    <row r="53237" spans="2:11" ht="12" hidden="1" customHeight="1" x14ac:dyDescent="0.2">
      <c r="B53237" s="88"/>
      <c r="C53237" s="88"/>
      <c r="D53237" s="88"/>
      <c r="E53237" s="88"/>
      <c r="F53237" s="88"/>
      <c r="G53237" s="88"/>
      <c r="H53237" s="88"/>
      <c r="I53237" s="88"/>
      <c r="J53237" s="88"/>
      <c r="K53237" s="88"/>
    </row>
    <row r="53238" spans="2:11" ht="12" hidden="1" customHeight="1" x14ac:dyDescent="0.2">
      <c r="B53238" s="88"/>
      <c r="C53238" s="88"/>
      <c r="D53238" s="88"/>
      <c r="E53238" s="88"/>
      <c r="F53238" s="88"/>
      <c r="G53238" s="88"/>
      <c r="H53238" s="88"/>
      <c r="I53238" s="88"/>
      <c r="J53238" s="88"/>
      <c r="K53238" s="88"/>
    </row>
    <row r="53239" spans="2:11" ht="12" hidden="1" customHeight="1" x14ac:dyDescent="0.2">
      <c r="B53239" s="88"/>
      <c r="C53239" s="88"/>
      <c r="D53239" s="88"/>
      <c r="E53239" s="88"/>
      <c r="F53239" s="88"/>
      <c r="G53239" s="88"/>
      <c r="H53239" s="88"/>
      <c r="I53239" s="88"/>
      <c r="J53239" s="88"/>
      <c r="K53239" s="88"/>
    </row>
    <row r="53240" spans="2:11" ht="12" hidden="1" customHeight="1" x14ac:dyDescent="0.2">
      <c r="B53240" s="88"/>
      <c r="C53240" s="88"/>
      <c r="D53240" s="88"/>
      <c r="E53240" s="88"/>
      <c r="F53240" s="88"/>
      <c r="G53240" s="88"/>
      <c r="H53240" s="88"/>
      <c r="I53240" s="88"/>
      <c r="J53240" s="88"/>
      <c r="K53240" s="88"/>
    </row>
    <row r="53241" spans="2:11" ht="12" hidden="1" customHeight="1" x14ac:dyDescent="0.2">
      <c r="B53241" s="88"/>
      <c r="C53241" s="88"/>
      <c r="D53241" s="88"/>
      <c r="E53241" s="88"/>
      <c r="F53241" s="88"/>
      <c r="G53241" s="88"/>
      <c r="H53241" s="88"/>
      <c r="I53241" s="88"/>
      <c r="J53241" s="88"/>
      <c r="K53241" s="88"/>
    </row>
    <row r="53242" spans="2:11" ht="12" hidden="1" customHeight="1" x14ac:dyDescent="0.2">
      <c r="B53242" s="88"/>
      <c r="C53242" s="88"/>
      <c r="D53242" s="88"/>
      <c r="E53242" s="88"/>
      <c r="F53242" s="88"/>
      <c r="G53242" s="88"/>
      <c r="H53242" s="88"/>
      <c r="I53242" s="88"/>
      <c r="J53242" s="88"/>
      <c r="K53242" s="88"/>
    </row>
    <row r="53243" spans="2:11" ht="12" hidden="1" customHeight="1" x14ac:dyDescent="0.2">
      <c r="B53243" s="88"/>
      <c r="C53243" s="88"/>
      <c r="D53243" s="88"/>
      <c r="E53243" s="88"/>
      <c r="F53243" s="88"/>
      <c r="G53243" s="88"/>
      <c r="H53243" s="88"/>
      <c r="I53243" s="88"/>
      <c r="J53243" s="88"/>
      <c r="K53243" s="88"/>
    </row>
    <row r="53244" spans="2:11" ht="12" hidden="1" customHeight="1" x14ac:dyDescent="0.2">
      <c r="B53244" s="88"/>
      <c r="C53244" s="88"/>
      <c r="D53244" s="88"/>
      <c r="E53244" s="88"/>
      <c r="F53244" s="88"/>
      <c r="G53244" s="88"/>
      <c r="H53244" s="88"/>
      <c r="I53244" s="88"/>
      <c r="J53244" s="88"/>
      <c r="K53244" s="88"/>
    </row>
    <row r="53245" spans="2:11" ht="12" hidden="1" customHeight="1" x14ac:dyDescent="0.2">
      <c r="B53245" s="88"/>
      <c r="C53245" s="88"/>
      <c r="D53245" s="88"/>
      <c r="E53245" s="88"/>
      <c r="F53245" s="88"/>
      <c r="G53245" s="88"/>
      <c r="H53245" s="88"/>
      <c r="I53245" s="88"/>
      <c r="J53245" s="88"/>
      <c r="K53245" s="88"/>
    </row>
    <row r="53246" spans="2:11" ht="12" hidden="1" customHeight="1" x14ac:dyDescent="0.2">
      <c r="B53246" s="88"/>
      <c r="C53246" s="88"/>
      <c r="D53246" s="88"/>
      <c r="E53246" s="88"/>
      <c r="F53246" s="88"/>
      <c r="G53246" s="88"/>
      <c r="H53246" s="88"/>
      <c r="I53246" s="88"/>
      <c r="J53246" s="88"/>
      <c r="K53246" s="88"/>
    </row>
    <row r="53247" spans="2:11" ht="12" hidden="1" customHeight="1" x14ac:dyDescent="0.2">
      <c r="B53247" s="88"/>
      <c r="C53247" s="88"/>
      <c r="D53247" s="88"/>
      <c r="E53247" s="88"/>
      <c r="F53247" s="88"/>
      <c r="G53247" s="88"/>
      <c r="H53247" s="88"/>
      <c r="I53247" s="88"/>
      <c r="J53247" s="88"/>
      <c r="K53247" s="88"/>
    </row>
    <row r="53248" spans="2:11" ht="12" hidden="1" customHeight="1" x14ac:dyDescent="0.2">
      <c r="B53248" s="88"/>
      <c r="C53248" s="88"/>
      <c r="D53248" s="88"/>
      <c r="E53248" s="88"/>
      <c r="F53248" s="88"/>
      <c r="G53248" s="88"/>
      <c r="H53248" s="88"/>
      <c r="I53248" s="88"/>
      <c r="J53248" s="88"/>
      <c r="K53248" s="88"/>
    </row>
    <row r="53249" spans="2:11" ht="12" hidden="1" customHeight="1" x14ac:dyDescent="0.2">
      <c r="B53249" s="88"/>
      <c r="C53249" s="88"/>
      <c r="D53249" s="88"/>
      <c r="E53249" s="88"/>
      <c r="F53249" s="88"/>
      <c r="G53249" s="88"/>
      <c r="H53249" s="88"/>
      <c r="I53249" s="88"/>
      <c r="J53249" s="88"/>
      <c r="K53249" s="88"/>
    </row>
    <row r="53250" spans="2:11" ht="12" hidden="1" customHeight="1" x14ac:dyDescent="0.2">
      <c r="B53250" s="88"/>
      <c r="C53250" s="88"/>
      <c r="D53250" s="88"/>
      <c r="E53250" s="88"/>
      <c r="F53250" s="88"/>
      <c r="G53250" s="88"/>
      <c r="H53250" s="88"/>
      <c r="I53250" s="88"/>
      <c r="J53250" s="88"/>
      <c r="K53250" s="88"/>
    </row>
    <row r="53251" spans="2:11" ht="12" hidden="1" customHeight="1" x14ac:dyDescent="0.2">
      <c r="B53251" s="88"/>
      <c r="C53251" s="88"/>
      <c r="D53251" s="88"/>
      <c r="E53251" s="88"/>
      <c r="F53251" s="88"/>
      <c r="G53251" s="88"/>
      <c r="H53251" s="88"/>
      <c r="I53251" s="88"/>
      <c r="J53251" s="88"/>
      <c r="K53251" s="88"/>
    </row>
    <row r="53252" spans="2:11" ht="12" hidden="1" customHeight="1" x14ac:dyDescent="0.2">
      <c r="B53252" s="88"/>
      <c r="C53252" s="88"/>
      <c r="D53252" s="88"/>
      <c r="E53252" s="88"/>
      <c r="F53252" s="88"/>
      <c r="G53252" s="88"/>
      <c r="H53252" s="88"/>
      <c r="I53252" s="88"/>
      <c r="J53252" s="88"/>
      <c r="K53252" s="88"/>
    </row>
    <row r="53253" spans="2:11" ht="12" hidden="1" customHeight="1" x14ac:dyDescent="0.2">
      <c r="B53253" s="88"/>
      <c r="C53253" s="88"/>
      <c r="D53253" s="88"/>
      <c r="E53253" s="88"/>
      <c r="F53253" s="88"/>
      <c r="G53253" s="88"/>
      <c r="H53253" s="88"/>
      <c r="I53253" s="88"/>
      <c r="J53253" s="88"/>
      <c r="K53253" s="88"/>
    </row>
    <row r="53254" spans="2:11" ht="12" hidden="1" customHeight="1" x14ac:dyDescent="0.2">
      <c r="B53254" s="88"/>
      <c r="C53254" s="88"/>
      <c r="D53254" s="88"/>
      <c r="E53254" s="88"/>
      <c r="F53254" s="88"/>
      <c r="G53254" s="88"/>
      <c r="H53254" s="88"/>
      <c r="I53254" s="88"/>
      <c r="J53254" s="88"/>
      <c r="K53254" s="88"/>
    </row>
    <row r="53255" spans="2:11" ht="12" hidden="1" customHeight="1" x14ac:dyDescent="0.2">
      <c r="B53255" s="88"/>
      <c r="C53255" s="88"/>
      <c r="D53255" s="88"/>
      <c r="E53255" s="88"/>
      <c r="F53255" s="88"/>
      <c r="G53255" s="88"/>
      <c r="H53255" s="88"/>
      <c r="I53255" s="88"/>
      <c r="J53255" s="88"/>
      <c r="K53255" s="88"/>
    </row>
    <row r="53256" spans="2:11" ht="12" hidden="1" customHeight="1" x14ac:dyDescent="0.2">
      <c r="B53256" s="88"/>
      <c r="C53256" s="88"/>
      <c r="D53256" s="88"/>
      <c r="E53256" s="88"/>
      <c r="F53256" s="88"/>
      <c r="G53256" s="88"/>
      <c r="H53256" s="88"/>
      <c r="I53256" s="88"/>
      <c r="J53256" s="88"/>
      <c r="K53256" s="88"/>
    </row>
    <row r="53257" spans="2:11" ht="12" hidden="1" customHeight="1" x14ac:dyDescent="0.2">
      <c r="B53257" s="88"/>
      <c r="C53257" s="88"/>
      <c r="D53257" s="88"/>
      <c r="E53257" s="88"/>
      <c r="F53257" s="88"/>
      <c r="G53257" s="88"/>
      <c r="H53257" s="88"/>
      <c r="I53257" s="88"/>
      <c r="J53257" s="88"/>
      <c r="K53257" s="88"/>
    </row>
    <row r="53258" spans="2:11" ht="12" hidden="1" customHeight="1" x14ac:dyDescent="0.2">
      <c r="B53258" s="88"/>
      <c r="C53258" s="88"/>
      <c r="D53258" s="88"/>
      <c r="E53258" s="88"/>
      <c r="F53258" s="88"/>
      <c r="G53258" s="88"/>
      <c r="H53258" s="88"/>
      <c r="I53258" s="88"/>
      <c r="J53258" s="88"/>
      <c r="K53258" s="88"/>
    </row>
    <row r="53259" spans="2:11" ht="12" hidden="1" customHeight="1" x14ac:dyDescent="0.2">
      <c r="B53259" s="88"/>
      <c r="C53259" s="88"/>
      <c r="D53259" s="88"/>
      <c r="E53259" s="88"/>
      <c r="F53259" s="88"/>
      <c r="G53259" s="88"/>
      <c r="H53259" s="88"/>
      <c r="I53259" s="88"/>
      <c r="J53259" s="88"/>
      <c r="K53259" s="88"/>
    </row>
    <row r="53260" spans="2:11" ht="12" hidden="1" customHeight="1" x14ac:dyDescent="0.2">
      <c r="B53260" s="88"/>
      <c r="C53260" s="88"/>
      <c r="D53260" s="88"/>
      <c r="E53260" s="88"/>
      <c r="F53260" s="88"/>
      <c r="G53260" s="88"/>
      <c r="H53260" s="88"/>
      <c r="I53260" s="88"/>
      <c r="J53260" s="88"/>
      <c r="K53260" s="88"/>
    </row>
    <row r="53261" spans="2:11" ht="12" hidden="1" customHeight="1" x14ac:dyDescent="0.2">
      <c r="B53261" s="88"/>
      <c r="C53261" s="88"/>
      <c r="D53261" s="88"/>
      <c r="E53261" s="88"/>
      <c r="F53261" s="88"/>
      <c r="G53261" s="88"/>
      <c r="H53261" s="88"/>
      <c r="I53261" s="88"/>
      <c r="J53261" s="88"/>
      <c r="K53261" s="88"/>
    </row>
    <row r="53262" spans="2:11" ht="12" hidden="1" customHeight="1" x14ac:dyDescent="0.2">
      <c r="B53262" s="88"/>
      <c r="C53262" s="88"/>
      <c r="D53262" s="88"/>
      <c r="E53262" s="88"/>
      <c r="F53262" s="88"/>
      <c r="G53262" s="88"/>
      <c r="H53262" s="88"/>
      <c r="I53262" s="88"/>
      <c r="J53262" s="88"/>
      <c r="K53262" s="88"/>
    </row>
    <row r="53263" spans="2:11" ht="12" hidden="1" customHeight="1" x14ac:dyDescent="0.2">
      <c r="B53263" s="88"/>
      <c r="C53263" s="88"/>
      <c r="D53263" s="88"/>
      <c r="E53263" s="88"/>
      <c r="F53263" s="88"/>
      <c r="G53263" s="88"/>
      <c r="H53263" s="88"/>
      <c r="I53263" s="88"/>
      <c r="J53263" s="88"/>
      <c r="K53263" s="88"/>
    </row>
    <row r="53264" spans="2:11" ht="12" hidden="1" customHeight="1" x14ac:dyDescent="0.2">
      <c r="B53264" s="88"/>
      <c r="C53264" s="88"/>
      <c r="D53264" s="88"/>
      <c r="E53264" s="88"/>
      <c r="F53264" s="88"/>
      <c r="G53264" s="88"/>
      <c r="H53264" s="88"/>
      <c r="I53264" s="88"/>
      <c r="J53264" s="88"/>
      <c r="K53264" s="88"/>
    </row>
    <row r="53265" spans="2:11" ht="12" hidden="1" customHeight="1" x14ac:dyDescent="0.2">
      <c r="B53265" s="88"/>
      <c r="C53265" s="88"/>
      <c r="D53265" s="88"/>
      <c r="E53265" s="88"/>
      <c r="F53265" s="88"/>
      <c r="G53265" s="88"/>
      <c r="H53265" s="88"/>
      <c r="I53265" s="88"/>
      <c r="J53265" s="88"/>
      <c r="K53265" s="88"/>
    </row>
    <row r="53266" spans="2:11" ht="12" hidden="1" customHeight="1" x14ac:dyDescent="0.2">
      <c r="B53266" s="88"/>
      <c r="C53266" s="88"/>
      <c r="D53266" s="88"/>
      <c r="E53266" s="88"/>
      <c r="F53266" s="88"/>
      <c r="G53266" s="88"/>
      <c r="H53266" s="88"/>
      <c r="I53266" s="88"/>
      <c r="J53266" s="88"/>
      <c r="K53266" s="88"/>
    </row>
    <row r="53267" spans="2:11" ht="12" hidden="1" customHeight="1" x14ac:dyDescent="0.2">
      <c r="B53267" s="88"/>
      <c r="C53267" s="88"/>
      <c r="D53267" s="88"/>
      <c r="E53267" s="88"/>
      <c r="F53267" s="88"/>
      <c r="G53267" s="88"/>
      <c r="H53267" s="88"/>
      <c r="I53267" s="88"/>
      <c r="J53267" s="88"/>
      <c r="K53267" s="88"/>
    </row>
    <row r="53268" spans="2:11" ht="12" hidden="1" customHeight="1" x14ac:dyDescent="0.2">
      <c r="B53268" s="88"/>
      <c r="C53268" s="88"/>
      <c r="D53268" s="88"/>
      <c r="E53268" s="88"/>
      <c r="F53268" s="88"/>
      <c r="G53268" s="88"/>
      <c r="H53268" s="88"/>
      <c r="I53268" s="88"/>
      <c r="J53268" s="88"/>
      <c r="K53268" s="88"/>
    </row>
    <row r="53269" spans="2:11" ht="12" hidden="1" customHeight="1" x14ac:dyDescent="0.2">
      <c r="B53269" s="88"/>
      <c r="C53269" s="88"/>
      <c r="D53269" s="88"/>
      <c r="E53269" s="88"/>
      <c r="F53269" s="88"/>
      <c r="G53269" s="88"/>
      <c r="H53269" s="88"/>
      <c r="I53269" s="88"/>
      <c r="J53269" s="88"/>
      <c r="K53269" s="88"/>
    </row>
    <row r="53270" spans="2:11" ht="12" hidden="1" customHeight="1" x14ac:dyDescent="0.2">
      <c r="B53270" s="88"/>
      <c r="C53270" s="88"/>
      <c r="D53270" s="88"/>
      <c r="E53270" s="88"/>
      <c r="F53270" s="88"/>
      <c r="G53270" s="88"/>
      <c r="H53270" s="88"/>
      <c r="I53270" s="88"/>
      <c r="J53270" s="88"/>
      <c r="K53270" s="88"/>
    </row>
    <row r="53271" spans="2:11" ht="12" hidden="1" customHeight="1" x14ac:dyDescent="0.2">
      <c r="B53271" s="88"/>
      <c r="C53271" s="88"/>
      <c r="D53271" s="88"/>
      <c r="E53271" s="88"/>
      <c r="F53271" s="88"/>
      <c r="G53271" s="88"/>
      <c r="H53271" s="88"/>
      <c r="I53271" s="88"/>
      <c r="J53271" s="88"/>
      <c r="K53271" s="88"/>
    </row>
    <row r="53272" spans="2:11" ht="12" hidden="1" customHeight="1" x14ac:dyDescent="0.2">
      <c r="B53272" s="88"/>
      <c r="C53272" s="88"/>
      <c r="D53272" s="88"/>
      <c r="E53272" s="88"/>
      <c r="F53272" s="88"/>
      <c r="G53272" s="88"/>
      <c r="H53272" s="88"/>
      <c r="I53272" s="88"/>
      <c r="J53272" s="88"/>
      <c r="K53272" s="88"/>
    </row>
    <row r="53273" spans="2:11" ht="12" hidden="1" customHeight="1" x14ac:dyDescent="0.2">
      <c r="B53273" s="88"/>
      <c r="C53273" s="88"/>
      <c r="D53273" s="88"/>
      <c r="E53273" s="88"/>
      <c r="F53273" s="88"/>
      <c r="G53273" s="88"/>
      <c r="H53273" s="88"/>
      <c r="I53273" s="88"/>
      <c r="J53273" s="88"/>
      <c r="K53273" s="88"/>
    </row>
    <row r="53274" spans="2:11" ht="12" hidden="1" customHeight="1" x14ac:dyDescent="0.2">
      <c r="B53274" s="88"/>
      <c r="C53274" s="88"/>
      <c r="D53274" s="88"/>
      <c r="E53274" s="88"/>
      <c r="F53274" s="88"/>
      <c r="G53274" s="88"/>
      <c r="H53274" s="88"/>
      <c r="I53274" s="88"/>
      <c r="J53274" s="88"/>
      <c r="K53274" s="88"/>
    </row>
    <row r="53275" spans="2:11" ht="12" hidden="1" customHeight="1" x14ac:dyDescent="0.2">
      <c r="B53275" s="88"/>
      <c r="C53275" s="88"/>
      <c r="D53275" s="88"/>
      <c r="E53275" s="88"/>
      <c r="F53275" s="88"/>
      <c r="G53275" s="88"/>
      <c r="H53275" s="88"/>
      <c r="I53275" s="88"/>
      <c r="J53275" s="88"/>
      <c r="K53275" s="88"/>
    </row>
    <row r="53276" spans="2:11" ht="12" hidden="1" customHeight="1" x14ac:dyDescent="0.2">
      <c r="B53276" s="88"/>
      <c r="C53276" s="88"/>
      <c r="D53276" s="88"/>
      <c r="E53276" s="88"/>
      <c r="F53276" s="88"/>
      <c r="G53276" s="88"/>
      <c r="H53276" s="88"/>
      <c r="I53276" s="88"/>
      <c r="J53276" s="88"/>
      <c r="K53276" s="88"/>
    </row>
    <row r="53277" spans="2:11" ht="12" hidden="1" customHeight="1" x14ac:dyDescent="0.2">
      <c r="B53277" s="88"/>
      <c r="C53277" s="88"/>
      <c r="D53277" s="88"/>
      <c r="E53277" s="88"/>
      <c r="F53277" s="88"/>
      <c r="G53277" s="88"/>
      <c r="H53277" s="88"/>
      <c r="I53277" s="88"/>
      <c r="J53277" s="88"/>
      <c r="K53277" s="88"/>
    </row>
    <row r="53278" spans="2:11" ht="12" hidden="1" customHeight="1" x14ac:dyDescent="0.2">
      <c r="B53278" s="88"/>
      <c r="C53278" s="88"/>
      <c r="D53278" s="88"/>
      <c r="E53278" s="88"/>
      <c r="F53278" s="88"/>
      <c r="G53278" s="88"/>
      <c r="H53278" s="88"/>
      <c r="I53278" s="88"/>
      <c r="J53278" s="88"/>
      <c r="K53278" s="88"/>
    </row>
    <row r="53279" spans="2:11" ht="12" hidden="1" customHeight="1" x14ac:dyDescent="0.2">
      <c r="B53279" s="88"/>
      <c r="C53279" s="88"/>
      <c r="D53279" s="88"/>
      <c r="E53279" s="88"/>
      <c r="F53279" s="88"/>
      <c r="G53279" s="88"/>
      <c r="H53279" s="88"/>
      <c r="I53279" s="88"/>
      <c r="J53279" s="88"/>
      <c r="K53279" s="88"/>
    </row>
    <row r="53280" spans="2:11" ht="12" hidden="1" customHeight="1" x14ac:dyDescent="0.2">
      <c r="B53280" s="88"/>
      <c r="C53280" s="88"/>
      <c r="D53280" s="88"/>
      <c r="E53280" s="88"/>
      <c r="F53280" s="88"/>
      <c r="G53280" s="88"/>
      <c r="H53280" s="88"/>
      <c r="I53280" s="88"/>
      <c r="J53280" s="88"/>
      <c r="K53280" s="88"/>
    </row>
    <row r="53281" spans="2:11" ht="12" hidden="1" customHeight="1" x14ac:dyDescent="0.2">
      <c r="B53281" s="88"/>
      <c r="C53281" s="88"/>
      <c r="D53281" s="88"/>
      <c r="E53281" s="88"/>
      <c r="F53281" s="88"/>
      <c r="G53281" s="88"/>
      <c r="H53281" s="88"/>
      <c r="I53281" s="88"/>
      <c r="J53281" s="88"/>
      <c r="K53281" s="88"/>
    </row>
    <row r="53282" spans="2:11" ht="12" hidden="1" customHeight="1" x14ac:dyDescent="0.2">
      <c r="B53282" s="88"/>
      <c r="C53282" s="88"/>
      <c r="D53282" s="88"/>
      <c r="E53282" s="88"/>
      <c r="F53282" s="88"/>
      <c r="G53282" s="88"/>
      <c r="H53282" s="88"/>
      <c r="I53282" s="88"/>
      <c r="J53282" s="88"/>
      <c r="K53282" s="88"/>
    </row>
    <row r="53283" spans="2:11" ht="12" hidden="1" customHeight="1" x14ac:dyDescent="0.2">
      <c r="B53283" s="88"/>
      <c r="C53283" s="88"/>
      <c r="D53283" s="88"/>
      <c r="E53283" s="88"/>
      <c r="F53283" s="88"/>
      <c r="G53283" s="88"/>
      <c r="H53283" s="88"/>
      <c r="I53283" s="88"/>
      <c r="J53283" s="88"/>
      <c r="K53283" s="88"/>
    </row>
    <row r="53284" spans="2:11" ht="12" hidden="1" customHeight="1" x14ac:dyDescent="0.2">
      <c r="B53284" s="88"/>
      <c r="C53284" s="88"/>
      <c r="D53284" s="88"/>
      <c r="E53284" s="88"/>
      <c r="F53284" s="88"/>
      <c r="G53284" s="88"/>
      <c r="H53284" s="88"/>
      <c r="I53284" s="88"/>
      <c r="J53284" s="88"/>
      <c r="K53284" s="88"/>
    </row>
    <row r="53285" spans="2:11" ht="12" hidden="1" customHeight="1" x14ac:dyDescent="0.2">
      <c r="B53285" s="88"/>
      <c r="C53285" s="88"/>
      <c r="D53285" s="88"/>
      <c r="E53285" s="88"/>
      <c r="F53285" s="88"/>
      <c r="G53285" s="88"/>
      <c r="H53285" s="88"/>
      <c r="I53285" s="88"/>
      <c r="J53285" s="88"/>
      <c r="K53285" s="88"/>
    </row>
    <row r="53286" spans="2:11" ht="12" hidden="1" customHeight="1" x14ac:dyDescent="0.2">
      <c r="B53286" s="88"/>
      <c r="C53286" s="88"/>
      <c r="D53286" s="88"/>
      <c r="E53286" s="88"/>
      <c r="F53286" s="88"/>
      <c r="G53286" s="88"/>
      <c r="H53286" s="88"/>
      <c r="I53286" s="88"/>
      <c r="J53286" s="88"/>
      <c r="K53286" s="88"/>
    </row>
    <row r="53287" spans="2:11" ht="12" hidden="1" customHeight="1" x14ac:dyDescent="0.2">
      <c r="B53287" s="88"/>
      <c r="C53287" s="88"/>
      <c r="D53287" s="88"/>
      <c r="E53287" s="88"/>
      <c r="F53287" s="88"/>
      <c r="G53287" s="88"/>
      <c r="H53287" s="88"/>
      <c r="I53287" s="88"/>
      <c r="J53287" s="88"/>
      <c r="K53287" s="88"/>
    </row>
    <row r="53288" spans="2:11" ht="12" hidden="1" customHeight="1" x14ac:dyDescent="0.2">
      <c r="B53288" s="88"/>
      <c r="C53288" s="88"/>
      <c r="D53288" s="88"/>
      <c r="E53288" s="88"/>
      <c r="F53288" s="88"/>
      <c r="G53288" s="88"/>
      <c r="H53288" s="88"/>
      <c r="I53288" s="88"/>
      <c r="J53288" s="88"/>
      <c r="K53288" s="88"/>
    </row>
    <row r="53289" spans="2:11" ht="12" hidden="1" customHeight="1" x14ac:dyDescent="0.2">
      <c r="B53289" s="88"/>
      <c r="C53289" s="88"/>
      <c r="D53289" s="88"/>
      <c r="E53289" s="88"/>
      <c r="F53289" s="88"/>
      <c r="G53289" s="88"/>
      <c r="H53289" s="88"/>
      <c r="I53289" s="88"/>
      <c r="J53289" s="88"/>
      <c r="K53289" s="88"/>
    </row>
    <row r="53290" spans="2:11" ht="12" hidden="1" customHeight="1" x14ac:dyDescent="0.2">
      <c r="B53290" s="88"/>
      <c r="C53290" s="88"/>
      <c r="D53290" s="88"/>
      <c r="E53290" s="88"/>
      <c r="F53290" s="88"/>
      <c r="G53290" s="88"/>
      <c r="H53290" s="88"/>
      <c r="I53290" s="88"/>
      <c r="J53290" s="88"/>
      <c r="K53290" s="88"/>
    </row>
    <row r="53291" spans="2:11" ht="12" hidden="1" customHeight="1" x14ac:dyDescent="0.2">
      <c r="B53291" s="88"/>
      <c r="C53291" s="88"/>
      <c r="D53291" s="88"/>
      <c r="E53291" s="88"/>
      <c r="F53291" s="88"/>
      <c r="G53291" s="88"/>
      <c r="H53291" s="88"/>
      <c r="I53291" s="88"/>
      <c r="J53291" s="88"/>
      <c r="K53291" s="88"/>
    </row>
    <row r="53292" spans="2:11" ht="12" hidden="1" customHeight="1" x14ac:dyDescent="0.2">
      <c r="B53292" s="88"/>
      <c r="C53292" s="88"/>
      <c r="D53292" s="88"/>
      <c r="E53292" s="88"/>
      <c r="F53292" s="88"/>
      <c r="G53292" s="88"/>
      <c r="H53292" s="88"/>
      <c r="I53292" s="88"/>
      <c r="J53292" s="88"/>
      <c r="K53292" s="88"/>
    </row>
    <row r="53293" spans="2:11" ht="12" hidden="1" customHeight="1" x14ac:dyDescent="0.2">
      <c r="B53293" s="88"/>
      <c r="C53293" s="88"/>
      <c r="D53293" s="88"/>
      <c r="E53293" s="88"/>
      <c r="F53293" s="88"/>
      <c r="G53293" s="88"/>
      <c r="H53293" s="88"/>
      <c r="I53293" s="88"/>
      <c r="J53293" s="88"/>
      <c r="K53293" s="88"/>
    </row>
    <row r="53294" spans="2:11" ht="12" hidden="1" customHeight="1" x14ac:dyDescent="0.2">
      <c r="B53294" s="88"/>
      <c r="C53294" s="88"/>
      <c r="D53294" s="88"/>
      <c r="E53294" s="88"/>
      <c r="F53294" s="88"/>
      <c r="G53294" s="88"/>
      <c r="H53294" s="88"/>
      <c r="I53294" s="88"/>
      <c r="J53294" s="88"/>
      <c r="K53294" s="88"/>
    </row>
    <row r="53295" spans="2:11" ht="12" hidden="1" customHeight="1" x14ac:dyDescent="0.2">
      <c r="B53295" s="88"/>
      <c r="C53295" s="88"/>
      <c r="D53295" s="88"/>
      <c r="E53295" s="88"/>
      <c r="F53295" s="88"/>
      <c r="G53295" s="88"/>
      <c r="H53295" s="88"/>
      <c r="I53295" s="88"/>
      <c r="J53295" s="88"/>
      <c r="K53295" s="88"/>
    </row>
    <row r="53296" spans="2:11" ht="12" hidden="1" customHeight="1" x14ac:dyDescent="0.2">
      <c r="B53296" s="88"/>
      <c r="C53296" s="88"/>
      <c r="D53296" s="88"/>
      <c r="E53296" s="88"/>
      <c r="F53296" s="88"/>
      <c r="G53296" s="88"/>
      <c r="H53296" s="88"/>
      <c r="I53296" s="88"/>
      <c r="J53296" s="88"/>
      <c r="K53296" s="88"/>
    </row>
    <row r="53297" spans="2:11" ht="12" hidden="1" customHeight="1" x14ac:dyDescent="0.2">
      <c r="B53297" s="88"/>
      <c r="C53297" s="88"/>
      <c r="D53297" s="88"/>
      <c r="E53297" s="88"/>
      <c r="F53297" s="88"/>
      <c r="G53297" s="88"/>
      <c r="H53297" s="88"/>
      <c r="I53297" s="88"/>
      <c r="J53297" s="88"/>
      <c r="K53297" s="88"/>
    </row>
    <row r="53298" spans="2:11" ht="12" hidden="1" customHeight="1" x14ac:dyDescent="0.2">
      <c r="B53298" s="88"/>
      <c r="C53298" s="88"/>
      <c r="D53298" s="88"/>
      <c r="E53298" s="88"/>
      <c r="F53298" s="88"/>
      <c r="G53298" s="88"/>
      <c r="H53298" s="88"/>
      <c r="I53298" s="88"/>
      <c r="J53298" s="88"/>
      <c r="K53298" s="88"/>
    </row>
    <row r="53299" spans="2:11" ht="12" hidden="1" customHeight="1" x14ac:dyDescent="0.2">
      <c r="B53299" s="88"/>
      <c r="C53299" s="88"/>
      <c r="D53299" s="88"/>
      <c r="E53299" s="88"/>
      <c r="F53299" s="88"/>
      <c r="G53299" s="88"/>
      <c r="H53299" s="88"/>
      <c r="I53299" s="88"/>
      <c r="J53299" s="88"/>
      <c r="K53299" s="88"/>
    </row>
    <row r="53300" spans="2:11" ht="12" hidden="1" customHeight="1" x14ac:dyDescent="0.2">
      <c r="B53300" s="88"/>
      <c r="C53300" s="88"/>
      <c r="D53300" s="88"/>
      <c r="E53300" s="88"/>
      <c r="F53300" s="88"/>
      <c r="G53300" s="88"/>
      <c r="H53300" s="88"/>
      <c r="I53300" s="88"/>
      <c r="J53300" s="88"/>
      <c r="K53300" s="88"/>
    </row>
    <row r="53301" spans="2:11" ht="12" hidden="1" customHeight="1" x14ac:dyDescent="0.2">
      <c r="B53301" s="88"/>
      <c r="C53301" s="88"/>
      <c r="D53301" s="88"/>
      <c r="E53301" s="88"/>
      <c r="F53301" s="88"/>
      <c r="G53301" s="88"/>
      <c r="H53301" s="88"/>
      <c r="I53301" s="88"/>
      <c r="J53301" s="88"/>
      <c r="K53301" s="88"/>
    </row>
    <row r="53302" spans="2:11" ht="12" hidden="1" customHeight="1" x14ac:dyDescent="0.2">
      <c r="B53302" s="88"/>
      <c r="C53302" s="88"/>
      <c r="D53302" s="88"/>
      <c r="E53302" s="88"/>
      <c r="F53302" s="88"/>
      <c r="G53302" s="88"/>
      <c r="H53302" s="88"/>
      <c r="I53302" s="88"/>
      <c r="J53302" s="88"/>
      <c r="K53302" s="88"/>
    </row>
    <row r="53303" spans="2:11" ht="12" hidden="1" customHeight="1" x14ac:dyDescent="0.2">
      <c r="B53303" s="88"/>
      <c r="C53303" s="88"/>
      <c r="D53303" s="88"/>
      <c r="E53303" s="88"/>
      <c r="F53303" s="88"/>
      <c r="G53303" s="88"/>
      <c r="H53303" s="88"/>
      <c r="I53303" s="88"/>
      <c r="J53303" s="88"/>
      <c r="K53303" s="88"/>
    </row>
    <row r="53304" spans="2:11" ht="12" hidden="1" customHeight="1" x14ac:dyDescent="0.2">
      <c r="B53304" s="88"/>
      <c r="C53304" s="88"/>
      <c r="D53304" s="88"/>
      <c r="E53304" s="88"/>
      <c r="F53304" s="88"/>
      <c r="G53304" s="88"/>
      <c r="H53304" s="88"/>
      <c r="I53304" s="88"/>
      <c r="J53304" s="88"/>
      <c r="K53304" s="88"/>
    </row>
    <row r="53305" spans="2:11" ht="12" hidden="1" customHeight="1" x14ac:dyDescent="0.2">
      <c r="B53305" s="88"/>
      <c r="C53305" s="88"/>
      <c r="D53305" s="88"/>
      <c r="E53305" s="88"/>
      <c r="F53305" s="88"/>
      <c r="G53305" s="88"/>
      <c r="H53305" s="88"/>
      <c r="I53305" s="88"/>
      <c r="J53305" s="88"/>
      <c r="K53305" s="88"/>
    </row>
    <row r="53306" spans="2:11" ht="12" hidden="1" customHeight="1" x14ac:dyDescent="0.2">
      <c r="B53306" s="88"/>
      <c r="C53306" s="88"/>
      <c r="D53306" s="88"/>
      <c r="E53306" s="88"/>
      <c r="F53306" s="88"/>
      <c r="G53306" s="88"/>
      <c r="H53306" s="88"/>
      <c r="I53306" s="88"/>
      <c r="J53306" s="88"/>
      <c r="K53306" s="88"/>
    </row>
    <row r="53307" spans="2:11" ht="12" hidden="1" customHeight="1" x14ac:dyDescent="0.2">
      <c r="B53307" s="88"/>
      <c r="C53307" s="88"/>
      <c r="D53307" s="88"/>
      <c r="E53307" s="88"/>
      <c r="F53307" s="88"/>
      <c r="G53307" s="88"/>
      <c r="H53307" s="88"/>
      <c r="I53307" s="88"/>
      <c r="J53307" s="88"/>
      <c r="K53307" s="88"/>
    </row>
    <row r="53308" spans="2:11" ht="12" hidden="1" customHeight="1" x14ac:dyDescent="0.2">
      <c r="B53308" s="88"/>
      <c r="C53308" s="88"/>
      <c r="D53308" s="88"/>
      <c r="E53308" s="88"/>
      <c r="F53308" s="88"/>
      <c r="G53308" s="88"/>
      <c r="H53308" s="88"/>
      <c r="I53308" s="88"/>
      <c r="J53308" s="88"/>
      <c r="K53308" s="88"/>
    </row>
    <row r="53309" spans="2:11" ht="12" hidden="1" customHeight="1" x14ac:dyDescent="0.2">
      <c r="B53309" s="88"/>
      <c r="C53309" s="88"/>
      <c r="D53309" s="88"/>
      <c r="E53309" s="88"/>
      <c r="F53309" s="88"/>
      <c r="G53309" s="88"/>
      <c r="H53309" s="88"/>
      <c r="I53309" s="88"/>
      <c r="J53309" s="88"/>
      <c r="K53309" s="88"/>
    </row>
    <row r="53310" spans="2:11" ht="12" hidden="1" customHeight="1" x14ac:dyDescent="0.2">
      <c r="B53310" s="88"/>
      <c r="C53310" s="88"/>
      <c r="D53310" s="88"/>
      <c r="E53310" s="88"/>
      <c r="F53310" s="88"/>
      <c r="G53310" s="88"/>
      <c r="H53310" s="88"/>
      <c r="I53310" s="88"/>
      <c r="J53310" s="88"/>
      <c r="K53310" s="88"/>
    </row>
    <row r="53311" spans="2:11" ht="12" hidden="1" customHeight="1" x14ac:dyDescent="0.2">
      <c r="B53311" s="88"/>
      <c r="C53311" s="88"/>
      <c r="D53311" s="88"/>
      <c r="E53311" s="88"/>
      <c r="F53311" s="88"/>
      <c r="G53311" s="88"/>
      <c r="H53311" s="88"/>
      <c r="I53311" s="88"/>
      <c r="J53311" s="88"/>
      <c r="K53311" s="88"/>
    </row>
    <row r="53312" spans="2:11" ht="12" hidden="1" customHeight="1" x14ac:dyDescent="0.2">
      <c r="B53312" s="88"/>
      <c r="C53312" s="88"/>
      <c r="D53312" s="88"/>
      <c r="E53312" s="88"/>
      <c r="F53312" s="88"/>
      <c r="G53312" s="88"/>
      <c r="H53312" s="88"/>
      <c r="I53312" s="88"/>
      <c r="J53312" s="88"/>
      <c r="K53312" s="88"/>
    </row>
    <row r="53313" spans="2:11" ht="12" hidden="1" customHeight="1" x14ac:dyDescent="0.2">
      <c r="B53313" s="88"/>
      <c r="C53313" s="88"/>
      <c r="D53313" s="88"/>
      <c r="E53313" s="88"/>
      <c r="F53313" s="88"/>
      <c r="G53313" s="88"/>
      <c r="H53313" s="88"/>
      <c r="I53313" s="88"/>
      <c r="J53313" s="88"/>
      <c r="K53313" s="88"/>
    </row>
    <row r="53314" spans="2:11" ht="12" hidden="1" customHeight="1" x14ac:dyDescent="0.2">
      <c r="B53314" s="88"/>
      <c r="C53314" s="88"/>
      <c r="D53314" s="88"/>
      <c r="E53314" s="88"/>
      <c r="F53314" s="88"/>
      <c r="G53314" s="88"/>
      <c r="H53314" s="88"/>
      <c r="I53314" s="88"/>
      <c r="J53314" s="88"/>
      <c r="K53314" s="88"/>
    </row>
    <row r="53315" spans="2:11" ht="12" hidden="1" customHeight="1" x14ac:dyDescent="0.2">
      <c r="B53315" s="88"/>
      <c r="C53315" s="88"/>
      <c r="D53315" s="88"/>
      <c r="E53315" s="88"/>
      <c r="F53315" s="88"/>
      <c r="G53315" s="88"/>
      <c r="H53315" s="88"/>
      <c r="I53315" s="88"/>
      <c r="J53315" s="88"/>
      <c r="K53315" s="88"/>
    </row>
    <row r="53316" spans="2:11" ht="12" hidden="1" customHeight="1" x14ac:dyDescent="0.2">
      <c r="B53316" s="88"/>
      <c r="C53316" s="88"/>
      <c r="D53316" s="88"/>
      <c r="E53316" s="88"/>
      <c r="F53316" s="88"/>
      <c r="G53316" s="88"/>
      <c r="H53316" s="88"/>
      <c r="I53316" s="88"/>
      <c r="J53316" s="88"/>
      <c r="K53316" s="88"/>
    </row>
    <row r="53317" spans="2:11" ht="12" hidden="1" customHeight="1" x14ac:dyDescent="0.2">
      <c r="B53317" s="88"/>
      <c r="C53317" s="88"/>
      <c r="D53317" s="88"/>
      <c r="E53317" s="88"/>
      <c r="F53317" s="88"/>
      <c r="G53317" s="88"/>
      <c r="H53317" s="88"/>
      <c r="I53317" s="88"/>
      <c r="J53317" s="88"/>
      <c r="K53317" s="88"/>
    </row>
    <row r="53318" spans="2:11" ht="12" hidden="1" customHeight="1" x14ac:dyDescent="0.2">
      <c r="B53318" s="88"/>
      <c r="C53318" s="88"/>
      <c r="D53318" s="88"/>
      <c r="E53318" s="88"/>
      <c r="F53318" s="88"/>
      <c r="G53318" s="88"/>
      <c r="H53318" s="88"/>
      <c r="I53318" s="88"/>
      <c r="J53318" s="88"/>
      <c r="K53318" s="88"/>
    </row>
    <row r="53319" spans="2:11" ht="12" hidden="1" customHeight="1" x14ac:dyDescent="0.2">
      <c r="B53319" s="88"/>
      <c r="C53319" s="88"/>
      <c r="D53319" s="88"/>
      <c r="E53319" s="88"/>
      <c r="F53319" s="88"/>
      <c r="G53319" s="88"/>
      <c r="H53319" s="88"/>
      <c r="I53319" s="88"/>
      <c r="J53319" s="88"/>
      <c r="K53319" s="88"/>
    </row>
    <row r="53320" spans="2:11" ht="12" hidden="1" customHeight="1" x14ac:dyDescent="0.2">
      <c r="B53320" s="88"/>
      <c r="C53320" s="88"/>
      <c r="D53320" s="88"/>
      <c r="E53320" s="88"/>
      <c r="F53320" s="88"/>
      <c r="G53320" s="88"/>
      <c r="H53320" s="88"/>
      <c r="I53320" s="88"/>
      <c r="J53320" s="88"/>
      <c r="K53320" s="88"/>
    </row>
    <row r="53321" spans="2:11" ht="12" hidden="1" customHeight="1" x14ac:dyDescent="0.2">
      <c r="B53321" s="88"/>
      <c r="C53321" s="88"/>
      <c r="D53321" s="88"/>
      <c r="E53321" s="88"/>
      <c r="F53321" s="88"/>
      <c r="G53321" s="88"/>
      <c r="H53321" s="88"/>
      <c r="I53321" s="88"/>
      <c r="J53321" s="88"/>
      <c r="K53321" s="88"/>
    </row>
    <row r="53322" spans="2:11" ht="12" hidden="1" customHeight="1" x14ac:dyDescent="0.2">
      <c r="B53322" s="88"/>
      <c r="C53322" s="88"/>
      <c r="D53322" s="88"/>
      <c r="E53322" s="88"/>
      <c r="F53322" s="88"/>
      <c r="G53322" s="88"/>
      <c r="H53322" s="88"/>
      <c r="I53322" s="88"/>
      <c r="J53322" s="88"/>
      <c r="K53322" s="88"/>
    </row>
    <row r="53323" spans="2:11" ht="12" hidden="1" customHeight="1" x14ac:dyDescent="0.2">
      <c r="B53323" s="88"/>
      <c r="C53323" s="88"/>
      <c r="D53323" s="88"/>
      <c r="E53323" s="88"/>
      <c r="F53323" s="88"/>
      <c r="G53323" s="88"/>
      <c r="H53323" s="88"/>
      <c r="I53323" s="88"/>
      <c r="J53323" s="88"/>
      <c r="K53323" s="88"/>
    </row>
    <row r="53324" spans="2:11" ht="12" hidden="1" customHeight="1" x14ac:dyDescent="0.2">
      <c r="B53324" s="88"/>
      <c r="C53324" s="88"/>
      <c r="D53324" s="88"/>
      <c r="E53324" s="88"/>
      <c r="F53324" s="88"/>
      <c r="G53324" s="88"/>
      <c r="H53324" s="88"/>
      <c r="I53324" s="88"/>
      <c r="J53324" s="88"/>
      <c r="K53324" s="88"/>
    </row>
    <row r="53325" spans="2:11" ht="12" hidden="1" customHeight="1" x14ac:dyDescent="0.2">
      <c r="B53325" s="88"/>
      <c r="C53325" s="88"/>
      <c r="D53325" s="88"/>
      <c r="E53325" s="88"/>
      <c r="F53325" s="88"/>
      <c r="G53325" s="88"/>
      <c r="H53325" s="88"/>
      <c r="I53325" s="88"/>
      <c r="J53325" s="88"/>
      <c r="K53325" s="88"/>
    </row>
    <row r="53326" spans="2:11" ht="12" hidden="1" customHeight="1" x14ac:dyDescent="0.2">
      <c r="B53326" s="88"/>
      <c r="C53326" s="88"/>
      <c r="D53326" s="88"/>
      <c r="E53326" s="88"/>
      <c r="F53326" s="88"/>
      <c r="G53326" s="88"/>
      <c r="H53326" s="88"/>
      <c r="I53326" s="88"/>
      <c r="J53326" s="88"/>
      <c r="K53326" s="88"/>
    </row>
    <row r="53327" spans="2:11" ht="12" hidden="1" customHeight="1" x14ac:dyDescent="0.2">
      <c r="B53327" s="88"/>
      <c r="C53327" s="88"/>
      <c r="D53327" s="88"/>
      <c r="E53327" s="88"/>
      <c r="F53327" s="88"/>
      <c r="G53327" s="88"/>
      <c r="H53327" s="88"/>
      <c r="I53327" s="88"/>
      <c r="J53327" s="88"/>
      <c r="K53327" s="88"/>
    </row>
    <row r="53328" spans="2:11" ht="12" hidden="1" customHeight="1" x14ac:dyDescent="0.2">
      <c r="B53328" s="88"/>
      <c r="C53328" s="88"/>
      <c r="D53328" s="88"/>
      <c r="E53328" s="88"/>
      <c r="F53328" s="88"/>
      <c r="G53328" s="88"/>
      <c r="H53328" s="88"/>
      <c r="I53328" s="88"/>
      <c r="J53328" s="88"/>
      <c r="K53328" s="88"/>
    </row>
    <row r="53329" spans="2:11" ht="12" hidden="1" customHeight="1" x14ac:dyDescent="0.2">
      <c r="B53329" s="88"/>
      <c r="C53329" s="88"/>
      <c r="D53329" s="88"/>
      <c r="E53329" s="88"/>
      <c r="F53329" s="88"/>
      <c r="G53329" s="88"/>
      <c r="H53329" s="88"/>
      <c r="I53329" s="88"/>
      <c r="J53329" s="88"/>
      <c r="K53329" s="88"/>
    </row>
    <row r="53330" spans="2:11" ht="12" hidden="1" customHeight="1" x14ac:dyDescent="0.2">
      <c r="B53330" s="88"/>
      <c r="C53330" s="88"/>
      <c r="D53330" s="88"/>
      <c r="E53330" s="88"/>
      <c r="F53330" s="88"/>
      <c r="G53330" s="88"/>
      <c r="H53330" s="88"/>
      <c r="I53330" s="88"/>
      <c r="J53330" s="88"/>
      <c r="K53330" s="88"/>
    </row>
    <row r="53331" spans="2:11" ht="12" hidden="1" customHeight="1" x14ac:dyDescent="0.2">
      <c r="B53331" s="88"/>
      <c r="C53331" s="88"/>
      <c r="D53331" s="88"/>
      <c r="E53331" s="88"/>
      <c r="F53331" s="88"/>
      <c r="G53331" s="88"/>
      <c r="H53331" s="88"/>
      <c r="I53331" s="88"/>
      <c r="J53331" s="88"/>
      <c r="K53331" s="88"/>
    </row>
    <row r="53332" spans="2:11" ht="12" hidden="1" customHeight="1" x14ac:dyDescent="0.2">
      <c r="B53332" s="88"/>
      <c r="C53332" s="88"/>
      <c r="D53332" s="88"/>
      <c r="E53332" s="88"/>
      <c r="F53332" s="88"/>
      <c r="G53332" s="88"/>
      <c r="H53332" s="88"/>
      <c r="I53332" s="88"/>
      <c r="J53332" s="88"/>
      <c r="K53332" s="88"/>
    </row>
    <row r="53333" spans="2:11" ht="12" hidden="1" customHeight="1" x14ac:dyDescent="0.2">
      <c r="B53333" s="88"/>
      <c r="C53333" s="88"/>
      <c r="D53333" s="88"/>
      <c r="E53333" s="88"/>
      <c r="F53333" s="88"/>
      <c r="G53333" s="88"/>
      <c r="H53333" s="88"/>
      <c r="I53333" s="88"/>
      <c r="J53333" s="88"/>
      <c r="K53333" s="88"/>
    </row>
    <row r="53334" spans="2:11" ht="12" hidden="1" customHeight="1" x14ac:dyDescent="0.2">
      <c r="B53334" s="88"/>
      <c r="C53334" s="88"/>
      <c r="D53334" s="88"/>
      <c r="E53334" s="88"/>
      <c r="F53334" s="88"/>
      <c r="G53334" s="88"/>
      <c r="H53334" s="88"/>
      <c r="I53334" s="88"/>
      <c r="J53334" s="88"/>
      <c r="K53334" s="88"/>
    </row>
    <row r="53335" spans="2:11" ht="12" hidden="1" customHeight="1" x14ac:dyDescent="0.2">
      <c r="B53335" s="88"/>
      <c r="C53335" s="88"/>
      <c r="D53335" s="88"/>
      <c r="E53335" s="88"/>
      <c r="F53335" s="88"/>
      <c r="G53335" s="88"/>
      <c r="H53335" s="88"/>
      <c r="I53335" s="88"/>
      <c r="J53335" s="88"/>
      <c r="K53335" s="88"/>
    </row>
    <row r="53336" spans="2:11" ht="12" hidden="1" customHeight="1" x14ac:dyDescent="0.2">
      <c r="B53336" s="88"/>
      <c r="C53336" s="88"/>
      <c r="D53336" s="88"/>
      <c r="E53336" s="88"/>
      <c r="F53336" s="88"/>
      <c r="G53336" s="88"/>
      <c r="H53336" s="88"/>
      <c r="I53336" s="88"/>
      <c r="J53336" s="88"/>
      <c r="K53336" s="88"/>
    </row>
    <row r="53337" spans="2:11" ht="12" hidden="1" customHeight="1" x14ac:dyDescent="0.2">
      <c r="B53337" s="88"/>
      <c r="C53337" s="88"/>
      <c r="D53337" s="88"/>
      <c r="E53337" s="88"/>
      <c r="F53337" s="88"/>
      <c r="G53337" s="88"/>
      <c r="H53337" s="88"/>
      <c r="I53337" s="88"/>
      <c r="J53337" s="88"/>
      <c r="K53337" s="88"/>
    </row>
    <row r="53338" spans="2:11" ht="12" hidden="1" customHeight="1" x14ac:dyDescent="0.2">
      <c r="B53338" s="88"/>
      <c r="C53338" s="88"/>
      <c r="D53338" s="88"/>
      <c r="E53338" s="88"/>
      <c r="F53338" s="88"/>
      <c r="G53338" s="88"/>
      <c r="H53338" s="88"/>
      <c r="I53338" s="88"/>
      <c r="J53338" s="88"/>
      <c r="K53338" s="88"/>
    </row>
    <row r="53339" spans="2:11" ht="12" hidden="1" customHeight="1" x14ac:dyDescent="0.2">
      <c r="B53339" s="88"/>
      <c r="C53339" s="88"/>
      <c r="D53339" s="88"/>
      <c r="E53339" s="88"/>
      <c r="F53339" s="88"/>
      <c r="G53339" s="88"/>
      <c r="H53339" s="88"/>
      <c r="I53339" s="88"/>
      <c r="J53339" s="88"/>
      <c r="K53339" s="88"/>
    </row>
    <row r="53340" spans="2:11" ht="12" hidden="1" customHeight="1" x14ac:dyDescent="0.2">
      <c r="B53340" s="88"/>
      <c r="C53340" s="88"/>
      <c r="D53340" s="88"/>
      <c r="E53340" s="88"/>
      <c r="F53340" s="88"/>
      <c r="G53340" s="88"/>
      <c r="H53340" s="88"/>
      <c r="I53340" s="88"/>
      <c r="J53340" s="88"/>
      <c r="K53340" s="88"/>
    </row>
    <row r="53341" spans="2:11" ht="12" hidden="1" customHeight="1" x14ac:dyDescent="0.2">
      <c r="B53341" s="88"/>
      <c r="C53341" s="88"/>
      <c r="D53341" s="88"/>
      <c r="E53341" s="88"/>
      <c r="F53341" s="88"/>
      <c r="G53341" s="88"/>
      <c r="H53341" s="88"/>
      <c r="I53341" s="88"/>
      <c r="J53341" s="88"/>
      <c r="K53341" s="88"/>
    </row>
    <row r="53342" spans="2:11" ht="12" hidden="1" customHeight="1" x14ac:dyDescent="0.2">
      <c r="B53342" s="88"/>
      <c r="C53342" s="88"/>
      <c r="D53342" s="88"/>
      <c r="E53342" s="88"/>
      <c r="F53342" s="88"/>
      <c r="G53342" s="88"/>
      <c r="H53342" s="88"/>
      <c r="I53342" s="88"/>
      <c r="J53342" s="88"/>
      <c r="K53342" s="88"/>
    </row>
    <row r="53343" spans="2:11" ht="12" hidden="1" customHeight="1" x14ac:dyDescent="0.2">
      <c r="B53343" s="88"/>
      <c r="C53343" s="88"/>
      <c r="D53343" s="88"/>
      <c r="E53343" s="88"/>
      <c r="F53343" s="88"/>
      <c r="G53343" s="88"/>
      <c r="H53343" s="88"/>
      <c r="I53343" s="88"/>
      <c r="J53343" s="88"/>
      <c r="K53343" s="88"/>
    </row>
    <row r="53344" spans="2:11" ht="12" hidden="1" customHeight="1" x14ac:dyDescent="0.2">
      <c r="B53344" s="88"/>
      <c r="C53344" s="88"/>
      <c r="D53344" s="88"/>
      <c r="E53344" s="88"/>
      <c r="F53344" s="88"/>
      <c r="G53344" s="88"/>
      <c r="H53344" s="88"/>
      <c r="I53344" s="88"/>
      <c r="J53344" s="88"/>
      <c r="K53344" s="88"/>
    </row>
    <row r="53345" spans="2:11" ht="12" hidden="1" customHeight="1" x14ac:dyDescent="0.2">
      <c r="B53345" s="88"/>
      <c r="C53345" s="88"/>
      <c r="D53345" s="88"/>
      <c r="E53345" s="88"/>
      <c r="F53345" s="88"/>
      <c r="G53345" s="88"/>
      <c r="H53345" s="88"/>
      <c r="I53345" s="88"/>
      <c r="J53345" s="88"/>
      <c r="K53345" s="88"/>
    </row>
    <row r="53346" spans="2:11" ht="12" hidden="1" customHeight="1" x14ac:dyDescent="0.2">
      <c r="B53346" s="88"/>
      <c r="C53346" s="88"/>
      <c r="D53346" s="88"/>
      <c r="E53346" s="88"/>
      <c r="F53346" s="88"/>
      <c r="G53346" s="88"/>
      <c r="H53346" s="88"/>
      <c r="I53346" s="88"/>
      <c r="J53346" s="88"/>
      <c r="K53346" s="88"/>
    </row>
    <row r="53347" spans="2:11" ht="12" hidden="1" customHeight="1" x14ac:dyDescent="0.2">
      <c r="B53347" s="88"/>
      <c r="C53347" s="88"/>
      <c r="D53347" s="88"/>
      <c r="E53347" s="88"/>
      <c r="F53347" s="88"/>
      <c r="G53347" s="88"/>
      <c r="H53347" s="88"/>
      <c r="I53347" s="88"/>
      <c r="J53347" s="88"/>
      <c r="K53347" s="88"/>
    </row>
    <row r="53348" spans="2:11" ht="12" hidden="1" customHeight="1" x14ac:dyDescent="0.2">
      <c r="B53348" s="88"/>
      <c r="C53348" s="88"/>
      <c r="D53348" s="88"/>
      <c r="E53348" s="88"/>
      <c r="F53348" s="88"/>
      <c r="G53348" s="88"/>
      <c r="H53348" s="88"/>
      <c r="I53348" s="88"/>
      <c r="J53348" s="88"/>
      <c r="K53348" s="88"/>
    </row>
    <row r="53349" spans="2:11" ht="12" hidden="1" customHeight="1" x14ac:dyDescent="0.2">
      <c r="B53349" s="88"/>
      <c r="C53349" s="88"/>
      <c r="D53349" s="88"/>
      <c r="E53349" s="88"/>
      <c r="F53349" s="88"/>
      <c r="G53349" s="88"/>
      <c r="H53349" s="88"/>
      <c r="I53349" s="88"/>
      <c r="J53349" s="88"/>
      <c r="K53349" s="88"/>
    </row>
    <row r="53350" spans="2:11" ht="12" hidden="1" customHeight="1" x14ac:dyDescent="0.2">
      <c r="B53350" s="88"/>
      <c r="C53350" s="88"/>
      <c r="D53350" s="88"/>
      <c r="E53350" s="88"/>
      <c r="F53350" s="88"/>
      <c r="G53350" s="88"/>
      <c r="H53350" s="88"/>
      <c r="I53350" s="88"/>
      <c r="J53350" s="88"/>
      <c r="K53350" s="88"/>
    </row>
    <row r="53351" spans="2:11" ht="12" hidden="1" customHeight="1" x14ac:dyDescent="0.2">
      <c r="B53351" s="88"/>
      <c r="C53351" s="88"/>
      <c r="D53351" s="88"/>
      <c r="E53351" s="88"/>
      <c r="F53351" s="88"/>
      <c r="G53351" s="88"/>
      <c r="H53351" s="88"/>
      <c r="I53351" s="88"/>
      <c r="J53351" s="88"/>
      <c r="K53351" s="88"/>
    </row>
    <row r="53352" spans="2:11" ht="12" hidden="1" customHeight="1" x14ac:dyDescent="0.2">
      <c r="B53352" s="88"/>
      <c r="C53352" s="88"/>
      <c r="D53352" s="88"/>
      <c r="E53352" s="88"/>
      <c r="F53352" s="88"/>
      <c r="G53352" s="88"/>
      <c r="H53352" s="88"/>
      <c r="I53352" s="88"/>
      <c r="J53352" s="88"/>
      <c r="K53352" s="88"/>
    </row>
    <row r="53353" spans="2:11" ht="12" hidden="1" customHeight="1" x14ac:dyDescent="0.2">
      <c r="B53353" s="88"/>
      <c r="C53353" s="88"/>
      <c r="D53353" s="88"/>
      <c r="E53353" s="88"/>
      <c r="F53353" s="88"/>
      <c r="G53353" s="88"/>
      <c r="H53353" s="88"/>
      <c r="I53353" s="88"/>
      <c r="J53353" s="88"/>
      <c r="K53353" s="88"/>
    </row>
    <row r="53354" spans="2:11" ht="12" hidden="1" customHeight="1" x14ac:dyDescent="0.2">
      <c r="B53354" s="88"/>
      <c r="C53354" s="88"/>
      <c r="D53354" s="88"/>
      <c r="E53354" s="88"/>
      <c r="F53354" s="88"/>
      <c r="G53354" s="88"/>
      <c r="H53354" s="88"/>
      <c r="I53354" s="88"/>
      <c r="J53354" s="88"/>
      <c r="K53354" s="88"/>
    </row>
    <row r="53355" spans="2:11" ht="12" hidden="1" customHeight="1" x14ac:dyDescent="0.2">
      <c r="B53355" s="88"/>
      <c r="C53355" s="88"/>
      <c r="D53355" s="88"/>
      <c r="E53355" s="88"/>
      <c r="F53355" s="88"/>
      <c r="G53355" s="88"/>
      <c r="H53355" s="88"/>
      <c r="I53355" s="88"/>
      <c r="J53355" s="88"/>
      <c r="K53355" s="88"/>
    </row>
    <row r="53356" spans="2:11" ht="12" hidden="1" customHeight="1" x14ac:dyDescent="0.2">
      <c r="B53356" s="88"/>
      <c r="C53356" s="88"/>
      <c r="D53356" s="88"/>
      <c r="E53356" s="88"/>
      <c r="F53356" s="88"/>
      <c r="G53356" s="88"/>
      <c r="H53356" s="88"/>
      <c r="I53356" s="88"/>
      <c r="J53356" s="88"/>
      <c r="K53356" s="88"/>
    </row>
    <row r="53357" spans="2:11" ht="12" hidden="1" customHeight="1" x14ac:dyDescent="0.2">
      <c r="B53357" s="88"/>
      <c r="C53357" s="88"/>
      <c r="D53357" s="88"/>
      <c r="E53357" s="88"/>
      <c r="F53357" s="88"/>
      <c r="G53357" s="88"/>
      <c r="H53357" s="88"/>
      <c r="I53357" s="88"/>
      <c r="J53357" s="88"/>
      <c r="K53357" s="88"/>
    </row>
    <row r="53358" spans="2:11" ht="12" hidden="1" customHeight="1" x14ac:dyDescent="0.2">
      <c r="B53358" s="88"/>
      <c r="C53358" s="88"/>
      <c r="D53358" s="88"/>
      <c r="E53358" s="88"/>
      <c r="F53358" s="88"/>
      <c r="G53358" s="88"/>
      <c r="H53358" s="88"/>
      <c r="I53358" s="88"/>
      <c r="J53358" s="88"/>
      <c r="K53358" s="88"/>
    </row>
    <row r="53359" spans="2:11" ht="12" hidden="1" customHeight="1" x14ac:dyDescent="0.2">
      <c r="B53359" s="88"/>
      <c r="C53359" s="88"/>
      <c r="D53359" s="88"/>
      <c r="E53359" s="88"/>
      <c r="F53359" s="88"/>
      <c r="G53359" s="88"/>
      <c r="H53359" s="88"/>
      <c r="I53359" s="88"/>
      <c r="J53359" s="88"/>
      <c r="K53359" s="88"/>
    </row>
    <row r="53360" spans="2:11" ht="12" hidden="1" customHeight="1" x14ac:dyDescent="0.2">
      <c r="B53360" s="88"/>
      <c r="C53360" s="88"/>
      <c r="D53360" s="88"/>
      <c r="E53360" s="88"/>
      <c r="F53360" s="88"/>
      <c r="G53360" s="88"/>
      <c r="H53360" s="88"/>
      <c r="I53360" s="88"/>
      <c r="J53360" s="88"/>
      <c r="K53360" s="88"/>
    </row>
    <row r="53361" spans="2:11" ht="12" hidden="1" customHeight="1" x14ac:dyDescent="0.2">
      <c r="B53361" s="88"/>
      <c r="C53361" s="88"/>
      <c r="D53361" s="88"/>
      <c r="E53361" s="88"/>
      <c r="F53361" s="88"/>
      <c r="G53361" s="88"/>
      <c r="H53361" s="88"/>
      <c r="I53361" s="88"/>
      <c r="J53361" s="88"/>
      <c r="K53361" s="88"/>
    </row>
    <row r="53362" spans="2:11" ht="12" hidden="1" customHeight="1" x14ac:dyDescent="0.2">
      <c r="B53362" s="88"/>
      <c r="C53362" s="88"/>
      <c r="D53362" s="88"/>
      <c r="E53362" s="88"/>
      <c r="F53362" s="88"/>
      <c r="G53362" s="88"/>
      <c r="H53362" s="88"/>
      <c r="I53362" s="88"/>
      <c r="J53362" s="88"/>
      <c r="K53362" s="88"/>
    </row>
    <row r="53363" spans="2:11" ht="12" hidden="1" customHeight="1" x14ac:dyDescent="0.2">
      <c r="B53363" s="88"/>
      <c r="C53363" s="88"/>
      <c r="D53363" s="88"/>
      <c r="E53363" s="88"/>
      <c r="F53363" s="88"/>
      <c r="G53363" s="88"/>
      <c r="H53363" s="88"/>
      <c r="I53363" s="88"/>
      <c r="J53363" s="88"/>
      <c r="K53363" s="88"/>
    </row>
    <row r="53364" spans="2:11" ht="12" hidden="1" customHeight="1" x14ac:dyDescent="0.2">
      <c r="B53364" s="88"/>
      <c r="C53364" s="88"/>
      <c r="D53364" s="88"/>
      <c r="E53364" s="88"/>
      <c r="F53364" s="88"/>
      <c r="G53364" s="88"/>
      <c r="H53364" s="88"/>
      <c r="I53364" s="88"/>
      <c r="J53364" s="88"/>
      <c r="K53364" s="88"/>
    </row>
    <row r="53365" spans="2:11" ht="12" hidden="1" customHeight="1" x14ac:dyDescent="0.2">
      <c r="B53365" s="88"/>
      <c r="C53365" s="88"/>
      <c r="D53365" s="88"/>
      <c r="E53365" s="88"/>
      <c r="F53365" s="88"/>
      <c r="G53365" s="88"/>
      <c r="H53365" s="88"/>
      <c r="I53365" s="88"/>
      <c r="J53365" s="88"/>
      <c r="K53365" s="88"/>
    </row>
    <row r="53366" spans="2:11" ht="12" hidden="1" customHeight="1" x14ac:dyDescent="0.2">
      <c r="B53366" s="88"/>
      <c r="C53366" s="88"/>
      <c r="D53366" s="88"/>
      <c r="E53366" s="88"/>
      <c r="F53366" s="88"/>
      <c r="G53366" s="88"/>
      <c r="H53366" s="88"/>
      <c r="I53366" s="88"/>
      <c r="J53366" s="88"/>
      <c r="K53366" s="88"/>
    </row>
    <row r="53367" spans="2:11" ht="12" hidden="1" customHeight="1" x14ac:dyDescent="0.2">
      <c r="B53367" s="88"/>
      <c r="C53367" s="88"/>
      <c r="D53367" s="88"/>
      <c r="E53367" s="88"/>
      <c r="F53367" s="88"/>
      <c r="G53367" s="88"/>
      <c r="H53367" s="88"/>
      <c r="I53367" s="88"/>
      <c r="J53367" s="88"/>
      <c r="K53367" s="88"/>
    </row>
    <row r="53368" spans="2:11" ht="12" hidden="1" customHeight="1" x14ac:dyDescent="0.2">
      <c r="B53368" s="88"/>
      <c r="C53368" s="88"/>
      <c r="D53368" s="88"/>
      <c r="E53368" s="88"/>
      <c r="F53368" s="88"/>
      <c r="G53368" s="88"/>
      <c r="H53368" s="88"/>
      <c r="I53368" s="88"/>
      <c r="J53368" s="88"/>
      <c r="K53368" s="88"/>
    </row>
    <row r="53369" spans="2:11" ht="12" hidden="1" customHeight="1" x14ac:dyDescent="0.2">
      <c r="B53369" s="88"/>
      <c r="C53369" s="88"/>
      <c r="D53369" s="88"/>
      <c r="E53369" s="88"/>
      <c r="F53369" s="88"/>
      <c r="G53369" s="88"/>
      <c r="H53369" s="88"/>
      <c r="I53369" s="88"/>
      <c r="J53369" s="88"/>
      <c r="K53369" s="88"/>
    </row>
    <row r="53370" spans="2:11" ht="12" hidden="1" customHeight="1" x14ac:dyDescent="0.2">
      <c r="B53370" s="88"/>
      <c r="C53370" s="88"/>
      <c r="D53370" s="88"/>
      <c r="E53370" s="88"/>
      <c r="F53370" s="88"/>
      <c r="G53370" s="88"/>
      <c r="H53370" s="88"/>
      <c r="I53370" s="88"/>
      <c r="J53370" s="88"/>
      <c r="K53370" s="88"/>
    </row>
    <row r="53371" spans="2:11" ht="12" hidden="1" customHeight="1" x14ac:dyDescent="0.2">
      <c r="B53371" s="88"/>
      <c r="C53371" s="88"/>
      <c r="D53371" s="88"/>
      <c r="E53371" s="88"/>
      <c r="F53371" s="88"/>
      <c r="G53371" s="88"/>
      <c r="H53371" s="88"/>
      <c r="I53371" s="88"/>
      <c r="J53371" s="88"/>
      <c r="K53371" s="88"/>
    </row>
    <row r="53372" spans="2:11" ht="12" hidden="1" customHeight="1" x14ac:dyDescent="0.2">
      <c r="B53372" s="88"/>
      <c r="C53372" s="88"/>
      <c r="D53372" s="88"/>
      <c r="E53372" s="88"/>
      <c r="F53372" s="88"/>
      <c r="G53372" s="88"/>
      <c r="H53372" s="88"/>
      <c r="I53372" s="88"/>
      <c r="J53372" s="88"/>
      <c r="K53372" s="88"/>
    </row>
    <row r="53373" spans="2:11" ht="12" hidden="1" customHeight="1" x14ac:dyDescent="0.2">
      <c r="B53373" s="88"/>
      <c r="C53373" s="88"/>
      <c r="D53373" s="88"/>
      <c r="E53373" s="88"/>
      <c r="F53373" s="88"/>
      <c r="G53373" s="88"/>
      <c r="H53373" s="88"/>
      <c r="I53373" s="88"/>
      <c r="J53373" s="88"/>
      <c r="K53373" s="88"/>
    </row>
    <row r="53374" spans="2:11" ht="12" hidden="1" customHeight="1" x14ac:dyDescent="0.2">
      <c r="B53374" s="88"/>
      <c r="C53374" s="88"/>
      <c r="D53374" s="88"/>
      <c r="E53374" s="88"/>
      <c r="F53374" s="88"/>
      <c r="G53374" s="88"/>
      <c r="H53374" s="88"/>
      <c r="I53374" s="88"/>
      <c r="J53374" s="88"/>
      <c r="K53374" s="88"/>
    </row>
    <row r="53375" spans="2:11" ht="12" hidden="1" customHeight="1" x14ac:dyDescent="0.2">
      <c r="B53375" s="88"/>
      <c r="C53375" s="88"/>
      <c r="D53375" s="88"/>
      <c r="E53375" s="88"/>
      <c r="F53375" s="88"/>
      <c r="G53375" s="88"/>
      <c r="H53375" s="88"/>
      <c r="I53375" s="88"/>
      <c r="J53375" s="88"/>
      <c r="K53375" s="88"/>
    </row>
    <row r="53376" spans="2:11" ht="12" hidden="1" customHeight="1" x14ac:dyDescent="0.2">
      <c r="B53376" s="88"/>
      <c r="C53376" s="88"/>
      <c r="D53376" s="88"/>
      <c r="E53376" s="88"/>
      <c r="F53376" s="88"/>
      <c r="G53376" s="88"/>
      <c r="H53376" s="88"/>
      <c r="I53376" s="88"/>
      <c r="J53376" s="88"/>
      <c r="K53376" s="88"/>
    </row>
    <row r="53377" spans="2:11" ht="12" hidden="1" customHeight="1" x14ac:dyDescent="0.2">
      <c r="B53377" s="88"/>
      <c r="C53377" s="88"/>
      <c r="D53377" s="88"/>
      <c r="E53377" s="88"/>
      <c r="F53377" s="88"/>
      <c r="G53377" s="88"/>
      <c r="H53377" s="88"/>
      <c r="I53377" s="88"/>
      <c r="J53377" s="88"/>
      <c r="K53377" s="88"/>
    </row>
    <row r="53378" spans="2:11" ht="12" hidden="1" customHeight="1" x14ac:dyDescent="0.2">
      <c r="B53378" s="88"/>
      <c r="C53378" s="88"/>
      <c r="D53378" s="88"/>
      <c r="E53378" s="88"/>
      <c r="F53378" s="88"/>
      <c r="G53378" s="88"/>
      <c r="H53378" s="88"/>
      <c r="I53378" s="88"/>
      <c r="J53378" s="88"/>
      <c r="K53378" s="88"/>
    </row>
    <row r="53379" spans="2:11" ht="12" hidden="1" customHeight="1" x14ac:dyDescent="0.2">
      <c r="B53379" s="88"/>
      <c r="C53379" s="88"/>
      <c r="D53379" s="88"/>
      <c r="E53379" s="88"/>
      <c r="F53379" s="88"/>
      <c r="G53379" s="88"/>
      <c r="H53379" s="88"/>
      <c r="I53379" s="88"/>
      <c r="J53379" s="88"/>
      <c r="K53379" s="88"/>
    </row>
    <row r="53380" spans="2:11" ht="12" hidden="1" customHeight="1" x14ac:dyDescent="0.2">
      <c r="B53380" s="88"/>
      <c r="C53380" s="88"/>
      <c r="D53380" s="88"/>
      <c r="E53380" s="88"/>
      <c r="F53380" s="88"/>
      <c r="G53380" s="88"/>
      <c r="H53380" s="88"/>
      <c r="I53380" s="88"/>
      <c r="J53380" s="88"/>
      <c r="K53380" s="88"/>
    </row>
    <row r="53381" spans="2:11" ht="12" hidden="1" customHeight="1" x14ac:dyDescent="0.2">
      <c r="B53381" s="88"/>
      <c r="C53381" s="88"/>
      <c r="D53381" s="88"/>
      <c r="E53381" s="88"/>
      <c r="F53381" s="88"/>
      <c r="G53381" s="88"/>
      <c r="H53381" s="88"/>
      <c r="I53381" s="88"/>
      <c r="J53381" s="88"/>
      <c r="K53381" s="88"/>
    </row>
    <row r="53382" spans="2:11" ht="12" hidden="1" customHeight="1" x14ac:dyDescent="0.2">
      <c r="B53382" s="88"/>
      <c r="C53382" s="88"/>
      <c r="D53382" s="88"/>
      <c r="E53382" s="88"/>
      <c r="F53382" s="88"/>
      <c r="G53382" s="88"/>
      <c r="H53382" s="88"/>
      <c r="I53382" s="88"/>
      <c r="J53382" s="88"/>
      <c r="K53382" s="88"/>
    </row>
    <row r="53383" spans="2:11" ht="12" hidden="1" customHeight="1" x14ac:dyDescent="0.2">
      <c r="B53383" s="88"/>
      <c r="C53383" s="88"/>
      <c r="D53383" s="88"/>
      <c r="E53383" s="88"/>
      <c r="F53383" s="88"/>
      <c r="G53383" s="88"/>
      <c r="H53383" s="88"/>
      <c r="I53383" s="88"/>
      <c r="J53383" s="88"/>
      <c r="K53383" s="88"/>
    </row>
    <row r="53384" spans="2:11" ht="12" hidden="1" customHeight="1" x14ac:dyDescent="0.2">
      <c r="B53384" s="88"/>
      <c r="C53384" s="88"/>
      <c r="D53384" s="88"/>
      <c r="E53384" s="88"/>
      <c r="F53384" s="88"/>
      <c r="G53384" s="88"/>
      <c r="H53384" s="88"/>
      <c r="I53384" s="88"/>
      <c r="J53384" s="88"/>
      <c r="K53384" s="88"/>
    </row>
    <row r="53385" spans="2:11" ht="12" hidden="1" customHeight="1" x14ac:dyDescent="0.2">
      <c r="B53385" s="88"/>
      <c r="C53385" s="88"/>
      <c r="D53385" s="88"/>
      <c r="E53385" s="88"/>
      <c r="F53385" s="88"/>
      <c r="G53385" s="88"/>
      <c r="H53385" s="88"/>
      <c r="I53385" s="88"/>
      <c r="J53385" s="88"/>
      <c r="K53385" s="88"/>
    </row>
    <row r="53386" spans="2:11" ht="12" hidden="1" customHeight="1" x14ac:dyDescent="0.2">
      <c r="B53386" s="88"/>
      <c r="C53386" s="88"/>
      <c r="D53386" s="88"/>
      <c r="E53386" s="88"/>
      <c r="F53386" s="88"/>
      <c r="G53386" s="88"/>
      <c r="H53386" s="88"/>
      <c r="I53386" s="88"/>
      <c r="J53386" s="88"/>
      <c r="K53386" s="88"/>
    </row>
    <row r="53387" spans="2:11" ht="12" hidden="1" customHeight="1" x14ac:dyDescent="0.2">
      <c r="B53387" s="88"/>
      <c r="C53387" s="88"/>
      <c r="D53387" s="88"/>
      <c r="E53387" s="88"/>
      <c r="F53387" s="88"/>
      <c r="G53387" s="88"/>
      <c r="H53387" s="88"/>
      <c r="I53387" s="88"/>
      <c r="J53387" s="88"/>
      <c r="K53387" s="88"/>
    </row>
    <row r="53388" spans="2:11" ht="12" hidden="1" customHeight="1" x14ac:dyDescent="0.2">
      <c r="B53388" s="88"/>
      <c r="C53388" s="88"/>
      <c r="D53388" s="88"/>
      <c r="E53388" s="88"/>
      <c r="F53388" s="88"/>
      <c r="G53388" s="88"/>
      <c r="H53388" s="88"/>
      <c r="I53388" s="88"/>
      <c r="J53388" s="88"/>
      <c r="K53388" s="88"/>
    </row>
    <row r="53389" spans="2:11" ht="12" hidden="1" customHeight="1" x14ac:dyDescent="0.2">
      <c r="B53389" s="88"/>
      <c r="C53389" s="88"/>
      <c r="D53389" s="88"/>
      <c r="E53389" s="88"/>
      <c r="F53389" s="88"/>
      <c r="G53389" s="88"/>
      <c r="H53389" s="88"/>
      <c r="I53389" s="88"/>
      <c r="J53389" s="88"/>
      <c r="K53389" s="88"/>
    </row>
    <row r="53390" spans="2:11" ht="12" hidden="1" customHeight="1" x14ac:dyDescent="0.2">
      <c r="B53390" s="88"/>
      <c r="C53390" s="88"/>
      <c r="D53390" s="88"/>
      <c r="E53390" s="88"/>
      <c r="F53390" s="88"/>
      <c r="G53390" s="88"/>
      <c r="H53390" s="88"/>
      <c r="I53390" s="88"/>
      <c r="J53390" s="88"/>
      <c r="K53390" s="88"/>
    </row>
    <row r="53391" spans="2:11" ht="12" hidden="1" customHeight="1" x14ac:dyDescent="0.2">
      <c r="B53391" s="88"/>
      <c r="C53391" s="88"/>
      <c r="D53391" s="88"/>
      <c r="E53391" s="88"/>
      <c r="F53391" s="88"/>
      <c r="G53391" s="88"/>
      <c r="H53391" s="88"/>
      <c r="I53391" s="88"/>
      <c r="J53391" s="88"/>
      <c r="K53391" s="88"/>
    </row>
    <row r="53392" spans="2:11" ht="12" hidden="1" customHeight="1" x14ac:dyDescent="0.2">
      <c r="B53392" s="88"/>
      <c r="C53392" s="88"/>
      <c r="D53392" s="88"/>
      <c r="E53392" s="88"/>
      <c r="F53392" s="88"/>
      <c r="G53392" s="88"/>
      <c r="H53392" s="88"/>
      <c r="I53392" s="88"/>
      <c r="J53392" s="88"/>
      <c r="K53392" s="88"/>
    </row>
    <row r="53393" spans="2:11" ht="12" hidden="1" customHeight="1" x14ac:dyDescent="0.2">
      <c r="B53393" s="88"/>
      <c r="C53393" s="88"/>
      <c r="D53393" s="88"/>
      <c r="E53393" s="88"/>
      <c r="F53393" s="88"/>
      <c r="G53393" s="88"/>
      <c r="H53393" s="88"/>
      <c r="I53393" s="88"/>
      <c r="J53393" s="88"/>
      <c r="K53393" s="88"/>
    </row>
    <row r="53394" spans="2:11" ht="12" hidden="1" customHeight="1" x14ac:dyDescent="0.2">
      <c r="B53394" s="88"/>
      <c r="C53394" s="88"/>
      <c r="D53394" s="88"/>
      <c r="E53394" s="88"/>
      <c r="F53394" s="88"/>
      <c r="G53394" s="88"/>
      <c r="H53394" s="88"/>
      <c r="I53394" s="88"/>
      <c r="J53394" s="88"/>
      <c r="K53394" s="88"/>
    </row>
    <row r="53395" spans="2:11" ht="12" hidden="1" customHeight="1" x14ac:dyDescent="0.2">
      <c r="B53395" s="88"/>
      <c r="C53395" s="88"/>
      <c r="D53395" s="88"/>
      <c r="E53395" s="88"/>
      <c r="F53395" s="88"/>
      <c r="G53395" s="88"/>
      <c r="H53395" s="88"/>
      <c r="I53395" s="88"/>
      <c r="J53395" s="88"/>
      <c r="K53395" s="88"/>
    </row>
    <row r="53396" spans="2:11" ht="12" hidden="1" customHeight="1" x14ac:dyDescent="0.2">
      <c r="B53396" s="88"/>
      <c r="C53396" s="88"/>
      <c r="D53396" s="88"/>
      <c r="E53396" s="88"/>
      <c r="F53396" s="88"/>
      <c r="G53396" s="88"/>
      <c r="H53396" s="88"/>
      <c r="I53396" s="88"/>
      <c r="J53396" s="88"/>
      <c r="K53396" s="88"/>
    </row>
    <row r="53397" spans="2:11" ht="12" hidden="1" customHeight="1" x14ac:dyDescent="0.2">
      <c r="B53397" s="88"/>
      <c r="C53397" s="88"/>
      <c r="D53397" s="88"/>
      <c r="E53397" s="88"/>
      <c r="F53397" s="88"/>
      <c r="G53397" s="88"/>
      <c r="H53397" s="88"/>
      <c r="I53397" s="88"/>
      <c r="J53397" s="88"/>
      <c r="K53397" s="88"/>
    </row>
    <row r="53398" spans="2:11" ht="12" hidden="1" customHeight="1" x14ac:dyDescent="0.2">
      <c r="B53398" s="88"/>
      <c r="C53398" s="88"/>
      <c r="D53398" s="88"/>
      <c r="E53398" s="88"/>
      <c r="F53398" s="88"/>
      <c r="G53398" s="88"/>
      <c r="H53398" s="88"/>
      <c r="I53398" s="88"/>
      <c r="J53398" s="88"/>
      <c r="K53398" s="88"/>
    </row>
    <row r="53399" spans="2:11" ht="12" hidden="1" customHeight="1" x14ac:dyDescent="0.2">
      <c r="B53399" s="88"/>
      <c r="C53399" s="88"/>
      <c r="D53399" s="88"/>
      <c r="E53399" s="88"/>
      <c r="F53399" s="88"/>
      <c r="G53399" s="88"/>
      <c r="H53399" s="88"/>
      <c r="I53399" s="88"/>
      <c r="J53399" s="88"/>
      <c r="K53399" s="88"/>
    </row>
    <row r="53400" spans="2:11" ht="12" hidden="1" customHeight="1" x14ac:dyDescent="0.2">
      <c r="B53400" s="88"/>
      <c r="C53400" s="88"/>
      <c r="D53400" s="88"/>
      <c r="E53400" s="88"/>
      <c r="F53400" s="88"/>
      <c r="G53400" s="88"/>
      <c r="H53400" s="88"/>
      <c r="I53400" s="88"/>
      <c r="J53400" s="88"/>
      <c r="K53400" s="88"/>
    </row>
    <row r="53401" spans="2:11" ht="12" hidden="1" customHeight="1" x14ac:dyDescent="0.2">
      <c r="B53401" s="88"/>
      <c r="C53401" s="88"/>
      <c r="D53401" s="88"/>
      <c r="E53401" s="88"/>
      <c r="F53401" s="88"/>
      <c r="G53401" s="88"/>
      <c r="H53401" s="88"/>
      <c r="I53401" s="88"/>
      <c r="J53401" s="88"/>
      <c r="K53401" s="88"/>
    </row>
    <row r="53402" spans="2:11" ht="12" hidden="1" customHeight="1" x14ac:dyDescent="0.2">
      <c r="B53402" s="88"/>
      <c r="C53402" s="88"/>
      <c r="D53402" s="88"/>
      <c r="E53402" s="88"/>
      <c r="F53402" s="88"/>
      <c r="G53402" s="88"/>
      <c r="H53402" s="88"/>
      <c r="I53402" s="88"/>
      <c r="J53402" s="88"/>
      <c r="K53402" s="88"/>
    </row>
    <row r="53403" spans="2:11" ht="12" hidden="1" customHeight="1" x14ac:dyDescent="0.2">
      <c r="B53403" s="88"/>
      <c r="C53403" s="88"/>
      <c r="D53403" s="88"/>
      <c r="E53403" s="88"/>
      <c r="F53403" s="88"/>
      <c r="G53403" s="88"/>
      <c r="H53403" s="88"/>
      <c r="I53403" s="88"/>
      <c r="J53403" s="88"/>
      <c r="K53403" s="88"/>
    </row>
    <row r="53404" spans="2:11" ht="12" hidden="1" customHeight="1" x14ac:dyDescent="0.2">
      <c r="B53404" s="88"/>
      <c r="C53404" s="88"/>
      <c r="D53404" s="88"/>
      <c r="E53404" s="88"/>
      <c r="F53404" s="88"/>
      <c r="G53404" s="88"/>
      <c r="H53404" s="88"/>
      <c r="I53404" s="88"/>
      <c r="J53404" s="88"/>
      <c r="K53404" s="88"/>
    </row>
    <row r="53405" spans="2:11" ht="12" hidden="1" customHeight="1" x14ac:dyDescent="0.2">
      <c r="B53405" s="88"/>
      <c r="C53405" s="88"/>
      <c r="D53405" s="88"/>
      <c r="E53405" s="88"/>
      <c r="F53405" s="88"/>
      <c r="G53405" s="88"/>
      <c r="H53405" s="88"/>
      <c r="I53405" s="88"/>
      <c r="J53405" s="88"/>
      <c r="K53405" s="88"/>
    </row>
    <row r="53406" spans="2:11" ht="12" hidden="1" customHeight="1" x14ac:dyDescent="0.2">
      <c r="B53406" s="88"/>
      <c r="C53406" s="88"/>
      <c r="D53406" s="88"/>
      <c r="E53406" s="88"/>
      <c r="F53406" s="88"/>
      <c r="G53406" s="88"/>
      <c r="H53406" s="88"/>
      <c r="I53406" s="88"/>
      <c r="J53406" s="88"/>
      <c r="K53406" s="88"/>
    </row>
    <row r="53407" spans="2:11" ht="12" hidden="1" customHeight="1" x14ac:dyDescent="0.2">
      <c r="B53407" s="88"/>
      <c r="C53407" s="88"/>
      <c r="D53407" s="88"/>
      <c r="E53407" s="88"/>
      <c r="F53407" s="88"/>
      <c r="G53407" s="88"/>
      <c r="H53407" s="88"/>
      <c r="I53407" s="88"/>
      <c r="J53407" s="88"/>
      <c r="K53407" s="88"/>
    </row>
    <row r="53408" spans="2:11" ht="12" hidden="1" customHeight="1" x14ac:dyDescent="0.2">
      <c r="B53408" s="88"/>
      <c r="C53408" s="88"/>
      <c r="D53408" s="88"/>
      <c r="E53408" s="88"/>
      <c r="F53408" s="88"/>
      <c r="G53408" s="88"/>
      <c r="H53408" s="88"/>
      <c r="I53408" s="88"/>
      <c r="J53408" s="88"/>
      <c r="K53408" s="88"/>
    </row>
    <row r="53409" spans="2:11" ht="12" hidden="1" customHeight="1" x14ac:dyDescent="0.2">
      <c r="B53409" s="88"/>
      <c r="C53409" s="88"/>
      <c r="D53409" s="88"/>
      <c r="E53409" s="88"/>
      <c r="F53409" s="88"/>
      <c r="G53409" s="88"/>
      <c r="H53409" s="88"/>
      <c r="I53409" s="88"/>
      <c r="J53409" s="88"/>
      <c r="K53409" s="88"/>
    </row>
    <row r="53410" spans="2:11" ht="12" hidden="1" customHeight="1" x14ac:dyDescent="0.2">
      <c r="B53410" s="88"/>
      <c r="C53410" s="88"/>
      <c r="D53410" s="88"/>
      <c r="E53410" s="88"/>
      <c r="F53410" s="88"/>
      <c r="G53410" s="88"/>
      <c r="H53410" s="88"/>
      <c r="I53410" s="88"/>
      <c r="J53410" s="88"/>
      <c r="K53410" s="88"/>
    </row>
    <row r="53411" spans="2:11" ht="12" hidden="1" customHeight="1" x14ac:dyDescent="0.2">
      <c r="B53411" s="88"/>
      <c r="C53411" s="88"/>
      <c r="D53411" s="88"/>
      <c r="E53411" s="88"/>
      <c r="F53411" s="88"/>
      <c r="G53411" s="88"/>
      <c r="H53411" s="88"/>
      <c r="I53411" s="88"/>
      <c r="J53411" s="88"/>
      <c r="K53411" s="88"/>
    </row>
    <row r="53412" spans="2:11" ht="12" hidden="1" customHeight="1" x14ac:dyDescent="0.2">
      <c r="B53412" s="88"/>
      <c r="C53412" s="88"/>
      <c r="D53412" s="88"/>
      <c r="E53412" s="88"/>
      <c r="F53412" s="88"/>
      <c r="G53412" s="88"/>
      <c r="H53412" s="88"/>
      <c r="I53412" s="88"/>
      <c r="J53412" s="88"/>
      <c r="K53412" s="88"/>
    </row>
    <row r="53413" spans="2:11" ht="12" hidden="1" customHeight="1" x14ac:dyDescent="0.2">
      <c r="B53413" s="88"/>
      <c r="C53413" s="88"/>
      <c r="D53413" s="88"/>
      <c r="E53413" s="88"/>
      <c r="F53413" s="88"/>
      <c r="G53413" s="88"/>
      <c r="H53413" s="88"/>
      <c r="I53413" s="88"/>
      <c r="J53413" s="88"/>
      <c r="K53413" s="88"/>
    </row>
    <row r="53414" spans="2:11" ht="12" hidden="1" customHeight="1" x14ac:dyDescent="0.2">
      <c r="B53414" s="88"/>
      <c r="C53414" s="88"/>
      <c r="D53414" s="88"/>
      <c r="E53414" s="88"/>
      <c r="F53414" s="88"/>
      <c r="G53414" s="88"/>
      <c r="H53414" s="88"/>
      <c r="I53414" s="88"/>
      <c r="J53414" s="88"/>
      <c r="K53414" s="88"/>
    </row>
    <row r="53415" spans="2:11" ht="12" hidden="1" customHeight="1" x14ac:dyDescent="0.2">
      <c r="B53415" s="88"/>
      <c r="C53415" s="88"/>
      <c r="D53415" s="88"/>
      <c r="E53415" s="88"/>
      <c r="F53415" s="88"/>
      <c r="G53415" s="88"/>
      <c r="H53415" s="88"/>
      <c r="I53415" s="88"/>
      <c r="J53415" s="88"/>
      <c r="K53415" s="88"/>
    </row>
    <row r="53416" spans="2:11" ht="12" hidden="1" customHeight="1" x14ac:dyDescent="0.2">
      <c r="B53416" s="88"/>
      <c r="C53416" s="88"/>
      <c r="D53416" s="88"/>
      <c r="E53416" s="88"/>
      <c r="F53416" s="88"/>
      <c r="G53416" s="88"/>
      <c r="H53416" s="88"/>
      <c r="I53416" s="88"/>
      <c r="J53416" s="88"/>
      <c r="K53416" s="88"/>
    </row>
    <row r="53417" spans="2:11" ht="12" hidden="1" customHeight="1" x14ac:dyDescent="0.2">
      <c r="B53417" s="88"/>
      <c r="C53417" s="88"/>
      <c r="D53417" s="88"/>
      <c r="E53417" s="88"/>
      <c r="F53417" s="88"/>
      <c r="G53417" s="88"/>
      <c r="H53417" s="88"/>
      <c r="I53417" s="88"/>
      <c r="J53417" s="88"/>
      <c r="K53417" s="88"/>
    </row>
    <row r="53418" spans="2:11" ht="12" hidden="1" customHeight="1" x14ac:dyDescent="0.2">
      <c r="B53418" s="88"/>
      <c r="C53418" s="88"/>
      <c r="D53418" s="88"/>
      <c r="E53418" s="88"/>
      <c r="F53418" s="88"/>
      <c r="G53418" s="88"/>
      <c r="H53418" s="88"/>
      <c r="I53418" s="88"/>
      <c r="J53418" s="88"/>
      <c r="K53418" s="88"/>
    </row>
    <row r="53419" spans="2:11" ht="12" hidden="1" customHeight="1" x14ac:dyDescent="0.2">
      <c r="B53419" s="88"/>
      <c r="C53419" s="88"/>
      <c r="D53419" s="88"/>
      <c r="E53419" s="88"/>
      <c r="F53419" s="88"/>
      <c r="G53419" s="88"/>
      <c r="H53419" s="88"/>
      <c r="I53419" s="88"/>
      <c r="J53419" s="88"/>
      <c r="K53419" s="88"/>
    </row>
    <row r="53420" spans="2:11" ht="12" hidden="1" customHeight="1" x14ac:dyDescent="0.2">
      <c r="B53420" s="88"/>
      <c r="C53420" s="88"/>
      <c r="D53420" s="88"/>
      <c r="E53420" s="88"/>
      <c r="F53420" s="88"/>
      <c r="G53420" s="88"/>
      <c r="H53420" s="88"/>
      <c r="I53420" s="88"/>
      <c r="J53420" s="88"/>
      <c r="K53420" s="88"/>
    </row>
    <row r="53421" spans="2:11" ht="12" hidden="1" customHeight="1" x14ac:dyDescent="0.2">
      <c r="B53421" s="88"/>
      <c r="C53421" s="88"/>
      <c r="D53421" s="88"/>
      <c r="E53421" s="88"/>
      <c r="F53421" s="88"/>
      <c r="G53421" s="88"/>
      <c r="H53421" s="88"/>
      <c r="I53421" s="88"/>
      <c r="J53421" s="88"/>
      <c r="K53421" s="88"/>
    </row>
    <row r="53422" spans="2:11" ht="12" hidden="1" customHeight="1" x14ac:dyDescent="0.2">
      <c r="B53422" s="88"/>
      <c r="C53422" s="88"/>
      <c r="D53422" s="88"/>
      <c r="E53422" s="88"/>
      <c r="F53422" s="88"/>
      <c r="G53422" s="88"/>
      <c r="H53422" s="88"/>
      <c r="I53422" s="88"/>
      <c r="J53422" s="88"/>
      <c r="K53422" s="88"/>
    </row>
    <row r="53423" spans="2:11" ht="12" hidden="1" customHeight="1" x14ac:dyDescent="0.2">
      <c r="B53423" s="88"/>
      <c r="C53423" s="88"/>
      <c r="D53423" s="88"/>
      <c r="E53423" s="88"/>
      <c r="F53423" s="88"/>
      <c r="G53423" s="88"/>
      <c r="H53423" s="88"/>
      <c r="I53423" s="88"/>
      <c r="J53423" s="88"/>
      <c r="K53423" s="88"/>
    </row>
    <row r="53424" spans="2:11" ht="12" hidden="1" customHeight="1" x14ac:dyDescent="0.2">
      <c r="B53424" s="88"/>
      <c r="C53424" s="88"/>
      <c r="D53424" s="88"/>
      <c r="E53424" s="88"/>
      <c r="F53424" s="88"/>
      <c r="G53424" s="88"/>
      <c r="H53424" s="88"/>
      <c r="I53424" s="88"/>
      <c r="J53424" s="88"/>
      <c r="K53424" s="88"/>
    </row>
    <row r="53425" spans="2:11" ht="12" hidden="1" customHeight="1" x14ac:dyDescent="0.2">
      <c r="B53425" s="88"/>
      <c r="C53425" s="88"/>
      <c r="D53425" s="88"/>
      <c r="E53425" s="88"/>
      <c r="F53425" s="88"/>
      <c r="G53425" s="88"/>
      <c r="H53425" s="88"/>
      <c r="I53425" s="88"/>
      <c r="J53425" s="88"/>
      <c r="K53425" s="88"/>
    </row>
    <row r="53426" spans="2:11" ht="12" hidden="1" customHeight="1" x14ac:dyDescent="0.2">
      <c r="B53426" s="88"/>
      <c r="C53426" s="88"/>
      <c r="D53426" s="88"/>
      <c r="E53426" s="88"/>
      <c r="F53426" s="88"/>
      <c r="G53426" s="88"/>
      <c r="H53426" s="88"/>
      <c r="I53426" s="88"/>
      <c r="J53426" s="88"/>
      <c r="K53426" s="88"/>
    </row>
    <row r="53427" spans="2:11" ht="12" hidden="1" customHeight="1" x14ac:dyDescent="0.2">
      <c r="B53427" s="88"/>
      <c r="C53427" s="88"/>
      <c r="D53427" s="88"/>
      <c r="E53427" s="88"/>
      <c r="F53427" s="88"/>
      <c r="G53427" s="88"/>
      <c r="H53427" s="88"/>
      <c r="I53427" s="88"/>
      <c r="J53427" s="88"/>
      <c r="K53427" s="88"/>
    </row>
    <row r="53428" spans="2:11" ht="12" hidden="1" customHeight="1" x14ac:dyDescent="0.2">
      <c r="B53428" s="88"/>
      <c r="C53428" s="88"/>
      <c r="D53428" s="88"/>
      <c r="E53428" s="88"/>
      <c r="F53428" s="88"/>
      <c r="G53428" s="88"/>
      <c r="H53428" s="88"/>
      <c r="I53428" s="88"/>
      <c r="J53428" s="88"/>
      <c r="K53428" s="88"/>
    </row>
    <row r="53429" spans="2:11" ht="12" hidden="1" customHeight="1" x14ac:dyDescent="0.2">
      <c r="B53429" s="88"/>
      <c r="C53429" s="88"/>
      <c r="D53429" s="88"/>
      <c r="E53429" s="88"/>
      <c r="F53429" s="88"/>
      <c r="G53429" s="88"/>
      <c r="H53429" s="88"/>
      <c r="I53429" s="88"/>
      <c r="J53429" s="88"/>
      <c r="K53429" s="88"/>
    </row>
    <row r="53430" spans="2:11" ht="12" hidden="1" customHeight="1" x14ac:dyDescent="0.2">
      <c r="B53430" s="88"/>
      <c r="C53430" s="88"/>
      <c r="D53430" s="88"/>
      <c r="E53430" s="88"/>
      <c r="F53430" s="88"/>
      <c r="G53430" s="88"/>
      <c r="H53430" s="88"/>
      <c r="I53430" s="88"/>
      <c r="J53430" s="88"/>
      <c r="K53430" s="88"/>
    </row>
    <row r="53431" spans="2:11" ht="12" hidden="1" customHeight="1" x14ac:dyDescent="0.2">
      <c r="B53431" s="88"/>
      <c r="C53431" s="88"/>
      <c r="D53431" s="88"/>
      <c r="E53431" s="88"/>
      <c r="F53431" s="88"/>
      <c r="G53431" s="88"/>
      <c r="H53431" s="88"/>
      <c r="I53431" s="88"/>
      <c r="J53431" s="88"/>
      <c r="K53431" s="88"/>
    </row>
    <row r="53432" spans="2:11" ht="12" hidden="1" customHeight="1" x14ac:dyDescent="0.2">
      <c r="B53432" s="88"/>
      <c r="C53432" s="88"/>
      <c r="D53432" s="88"/>
      <c r="E53432" s="88"/>
      <c r="F53432" s="88"/>
      <c r="G53432" s="88"/>
      <c r="H53432" s="88"/>
      <c r="I53432" s="88"/>
      <c r="J53432" s="88"/>
      <c r="K53432" s="88"/>
    </row>
    <row r="53433" spans="2:11" ht="12" hidden="1" customHeight="1" x14ac:dyDescent="0.2">
      <c r="B53433" s="88"/>
      <c r="C53433" s="88"/>
      <c r="D53433" s="88"/>
      <c r="E53433" s="88"/>
      <c r="F53433" s="88"/>
      <c r="G53433" s="88"/>
      <c r="H53433" s="88"/>
      <c r="I53433" s="88"/>
      <c r="J53433" s="88"/>
      <c r="K53433" s="88"/>
    </row>
    <row r="53434" spans="2:11" ht="12" hidden="1" customHeight="1" x14ac:dyDescent="0.2">
      <c r="B53434" s="88"/>
      <c r="C53434" s="88"/>
      <c r="D53434" s="88"/>
      <c r="E53434" s="88"/>
      <c r="F53434" s="88"/>
      <c r="G53434" s="88"/>
      <c r="H53434" s="88"/>
      <c r="I53434" s="88"/>
      <c r="J53434" s="88"/>
      <c r="K53434" s="88"/>
    </row>
    <row r="53435" spans="2:11" ht="12" hidden="1" customHeight="1" x14ac:dyDescent="0.2">
      <c r="B53435" s="88"/>
      <c r="C53435" s="88"/>
      <c r="D53435" s="88"/>
      <c r="E53435" s="88"/>
      <c r="F53435" s="88"/>
      <c r="G53435" s="88"/>
      <c r="H53435" s="88"/>
      <c r="I53435" s="88"/>
      <c r="J53435" s="88"/>
      <c r="K53435" s="88"/>
    </row>
    <row r="53436" spans="2:11" ht="12" hidden="1" customHeight="1" x14ac:dyDescent="0.2">
      <c r="B53436" s="88"/>
      <c r="C53436" s="88"/>
      <c r="D53436" s="88"/>
      <c r="E53436" s="88"/>
      <c r="F53436" s="88"/>
      <c r="G53436" s="88"/>
      <c r="H53436" s="88"/>
      <c r="I53436" s="88"/>
      <c r="J53436" s="88"/>
      <c r="K53436" s="88"/>
    </row>
    <row r="53437" spans="2:11" ht="12" hidden="1" customHeight="1" x14ac:dyDescent="0.2">
      <c r="B53437" s="88"/>
      <c r="C53437" s="88"/>
      <c r="D53437" s="88"/>
      <c r="E53437" s="88"/>
      <c r="F53437" s="88"/>
      <c r="G53437" s="88"/>
      <c r="H53437" s="88"/>
      <c r="I53437" s="88"/>
      <c r="J53437" s="88"/>
      <c r="K53437" s="88"/>
    </row>
    <row r="53438" spans="2:11" ht="12" hidden="1" customHeight="1" x14ac:dyDescent="0.2">
      <c r="B53438" s="88"/>
      <c r="C53438" s="88"/>
      <c r="D53438" s="88"/>
      <c r="E53438" s="88"/>
      <c r="F53438" s="88"/>
      <c r="G53438" s="88"/>
      <c r="H53438" s="88"/>
      <c r="I53438" s="88"/>
      <c r="J53438" s="88"/>
      <c r="K53438" s="88"/>
    </row>
    <row r="53439" spans="2:11" ht="12" hidden="1" customHeight="1" x14ac:dyDescent="0.2">
      <c r="B53439" s="88"/>
      <c r="C53439" s="88"/>
      <c r="D53439" s="88"/>
      <c r="E53439" s="88"/>
      <c r="F53439" s="88"/>
      <c r="G53439" s="88"/>
      <c r="H53439" s="88"/>
      <c r="I53439" s="88"/>
      <c r="J53439" s="88"/>
      <c r="K53439" s="88"/>
    </row>
    <row r="53440" spans="2:11" ht="12" hidden="1" customHeight="1" x14ac:dyDescent="0.2">
      <c r="B53440" s="88"/>
      <c r="C53440" s="88"/>
      <c r="D53440" s="88"/>
      <c r="E53440" s="88"/>
      <c r="F53440" s="88"/>
      <c r="G53440" s="88"/>
      <c r="H53440" s="88"/>
      <c r="I53440" s="88"/>
      <c r="J53440" s="88"/>
      <c r="K53440" s="88"/>
    </row>
    <row r="53441" spans="2:11" ht="12" hidden="1" customHeight="1" x14ac:dyDescent="0.2">
      <c r="B53441" s="88"/>
      <c r="C53441" s="88"/>
      <c r="D53441" s="88"/>
      <c r="E53441" s="88"/>
      <c r="F53441" s="88"/>
      <c r="G53441" s="88"/>
      <c r="H53441" s="88"/>
      <c r="I53441" s="88"/>
      <c r="J53441" s="88"/>
      <c r="K53441" s="88"/>
    </row>
    <row r="53442" spans="2:11" ht="12" hidden="1" customHeight="1" x14ac:dyDescent="0.2">
      <c r="B53442" s="88"/>
      <c r="C53442" s="88"/>
      <c r="D53442" s="88"/>
      <c r="E53442" s="88"/>
      <c r="F53442" s="88"/>
      <c r="G53442" s="88"/>
      <c r="H53442" s="88"/>
      <c r="I53442" s="88"/>
      <c r="J53442" s="88"/>
      <c r="K53442" s="88"/>
    </row>
    <row r="53443" spans="2:11" ht="12" hidden="1" customHeight="1" x14ac:dyDescent="0.2">
      <c r="B53443" s="88"/>
      <c r="C53443" s="88"/>
      <c r="D53443" s="88"/>
      <c r="E53443" s="88"/>
      <c r="F53443" s="88"/>
      <c r="G53443" s="88"/>
      <c r="H53443" s="88"/>
      <c r="I53443" s="88"/>
      <c r="J53443" s="88"/>
      <c r="K53443" s="88"/>
    </row>
    <row r="53444" spans="2:11" ht="12" hidden="1" customHeight="1" x14ac:dyDescent="0.2">
      <c r="B53444" s="88"/>
      <c r="C53444" s="88"/>
      <c r="D53444" s="88"/>
      <c r="E53444" s="88"/>
      <c r="F53444" s="88"/>
      <c r="G53444" s="88"/>
      <c r="H53444" s="88"/>
      <c r="I53444" s="88"/>
      <c r="J53444" s="88"/>
      <c r="K53444" s="88"/>
    </row>
    <row r="53445" spans="2:11" ht="12" hidden="1" customHeight="1" x14ac:dyDescent="0.2">
      <c r="B53445" s="88"/>
      <c r="C53445" s="88"/>
      <c r="D53445" s="88"/>
      <c r="E53445" s="88"/>
      <c r="F53445" s="88"/>
      <c r="G53445" s="88"/>
      <c r="H53445" s="88"/>
      <c r="I53445" s="88"/>
      <c r="J53445" s="88"/>
      <c r="K53445" s="88"/>
    </row>
    <row r="53446" spans="2:11" ht="12" hidden="1" customHeight="1" x14ac:dyDescent="0.2">
      <c r="B53446" s="88"/>
      <c r="C53446" s="88"/>
      <c r="D53446" s="88"/>
      <c r="E53446" s="88"/>
      <c r="F53446" s="88"/>
      <c r="G53446" s="88"/>
      <c r="H53446" s="88"/>
      <c r="I53446" s="88"/>
      <c r="J53446" s="88"/>
      <c r="K53446" s="88"/>
    </row>
    <row r="53447" spans="2:11" ht="12" hidden="1" customHeight="1" x14ac:dyDescent="0.2">
      <c r="B53447" s="88"/>
      <c r="C53447" s="88"/>
      <c r="D53447" s="88"/>
      <c r="E53447" s="88"/>
      <c r="F53447" s="88"/>
      <c r="G53447" s="88"/>
      <c r="H53447" s="88"/>
      <c r="I53447" s="88"/>
      <c r="J53447" s="88"/>
      <c r="K53447" s="88"/>
    </row>
    <row r="53448" spans="2:11" ht="12" hidden="1" customHeight="1" x14ac:dyDescent="0.2">
      <c r="B53448" s="88"/>
      <c r="C53448" s="88"/>
      <c r="D53448" s="88"/>
      <c r="E53448" s="88"/>
      <c r="F53448" s="88"/>
      <c r="G53448" s="88"/>
      <c r="H53448" s="88"/>
      <c r="I53448" s="88"/>
      <c r="J53448" s="88"/>
      <c r="K53448" s="88"/>
    </row>
    <row r="53449" spans="2:11" ht="12" hidden="1" customHeight="1" x14ac:dyDescent="0.2">
      <c r="B53449" s="88"/>
      <c r="C53449" s="88"/>
      <c r="D53449" s="88"/>
      <c r="E53449" s="88"/>
      <c r="F53449" s="88"/>
      <c r="G53449" s="88"/>
      <c r="H53449" s="88"/>
      <c r="I53449" s="88"/>
      <c r="J53449" s="88"/>
      <c r="K53449" s="88"/>
    </row>
    <row r="53450" spans="2:11" ht="12" hidden="1" customHeight="1" x14ac:dyDescent="0.2">
      <c r="B53450" s="88"/>
      <c r="C53450" s="88"/>
      <c r="D53450" s="88"/>
      <c r="E53450" s="88"/>
      <c r="F53450" s="88"/>
      <c r="G53450" s="88"/>
      <c r="H53450" s="88"/>
      <c r="I53450" s="88"/>
      <c r="J53450" s="88"/>
      <c r="K53450" s="88"/>
    </row>
    <row r="53451" spans="2:11" ht="12" hidden="1" customHeight="1" x14ac:dyDescent="0.2">
      <c r="B53451" s="88"/>
      <c r="C53451" s="88"/>
      <c r="D53451" s="88"/>
      <c r="E53451" s="88"/>
      <c r="F53451" s="88"/>
      <c r="G53451" s="88"/>
      <c r="H53451" s="88"/>
      <c r="I53451" s="88"/>
      <c r="J53451" s="88"/>
      <c r="K53451" s="88"/>
    </row>
    <row r="53452" spans="2:11" ht="12" hidden="1" customHeight="1" x14ac:dyDescent="0.2">
      <c r="B53452" s="88"/>
      <c r="C53452" s="88"/>
      <c r="D53452" s="88"/>
      <c r="E53452" s="88"/>
      <c r="F53452" s="88"/>
      <c r="G53452" s="88"/>
      <c r="H53452" s="88"/>
      <c r="I53452" s="88"/>
      <c r="J53452" s="88"/>
      <c r="K53452" s="88"/>
    </row>
    <row r="53453" spans="2:11" ht="12" hidden="1" customHeight="1" x14ac:dyDescent="0.2">
      <c r="B53453" s="88"/>
      <c r="C53453" s="88"/>
      <c r="D53453" s="88"/>
      <c r="E53453" s="88"/>
      <c r="F53453" s="88"/>
      <c r="G53453" s="88"/>
      <c r="H53453" s="88"/>
      <c r="I53453" s="88"/>
      <c r="J53453" s="88"/>
      <c r="K53453" s="88"/>
    </row>
    <row r="53454" spans="2:11" ht="12" hidden="1" customHeight="1" x14ac:dyDescent="0.2">
      <c r="B53454" s="88"/>
      <c r="C53454" s="88"/>
      <c r="D53454" s="88"/>
      <c r="E53454" s="88"/>
      <c r="F53454" s="88"/>
      <c r="G53454" s="88"/>
      <c r="H53454" s="88"/>
      <c r="I53454" s="88"/>
      <c r="J53454" s="88"/>
      <c r="K53454" s="88"/>
    </row>
    <row r="53455" spans="2:11" ht="12" hidden="1" customHeight="1" x14ac:dyDescent="0.2">
      <c r="B53455" s="88"/>
      <c r="C53455" s="88"/>
      <c r="D53455" s="88"/>
      <c r="E53455" s="88"/>
      <c r="F53455" s="88"/>
      <c r="G53455" s="88"/>
      <c r="H53455" s="88"/>
      <c r="I53455" s="88"/>
      <c r="J53455" s="88"/>
      <c r="K53455" s="88"/>
    </row>
    <row r="53456" spans="2:11" ht="12" hidden="1" customHeight="1" x14ac:dyDescent="0.2">
      <c r="B53456" s="88"/>
      <c r="C53456" s="88"/>
      <c r="D53456" s="88"/>
      <c r="E53456" s="88"/>
      <c r="F53456" s="88"/>
      <c r="G53456" s="88"/>
      <c r="H53456" s="88"/>
      <c r="I53456" s="88"/>
      <c r="J53456" s="88"/>
      <c r="K53456" s="88"/>
    </row>
    <row r="53457" spans="2:11" ht="12" hidden="1" customHeight="1" x14ac:dyDescent="0.2">
      <c r="B53457" s="88"/>
      <c r="C53457" s="88"/>
      <c r="D53457" s="88"/>
      <c r="E53457" s="88"/>
      <c r="F53457" s="88"/>
      <c r="G53457" s="88"/>
      <c r="H53457" s="88"/>
      <c r="I53457" s="88"/>
      <c r="J53457" s="88"/>
      <c r="K53457" s="88"/>
    </row>
    <row r="53458" spans="2:11" ht="12" hidden="1" customHeight="1" x14ac:dyDescent="0.2">
      <c r="B53458" s="88"/>
      <c r="C53458" s="88"/>
      <c r="D53458" s="88"/>
      <c r="E53458" s="88"/>
      <c r="F53458" s="88"/>
      <c r="G53458" s="88"/>
      <c r="H53458" s="88"/>
      <c r="I53458" s="88"/>
      <c r="J53458" s="88"/>
      <c r="K53458" s="88"/>
    </row>
    <row r="53459" spans="2:11" ht="12" hidden="1" customHeight="1" x14ac:dyDescent="0.2">
      <c r="B53459" s="88"/>
      <c r="C53459" s="88"/>
      <c r="D53459" s="88"/>
      <c r="E53459" s="88"/>
      <c r="F53459" s="88"/>
      <c r="G53459" s="88"/>
      <c r="H53459" s="88"/>
      <c r="I53459" s="88"/>
      <c r="J53459" s="88"/>
      <c r="K53459" s="88"/>
    </row>
    <row r="53460" spans="2:11" ht="12" hidden="1" customHeight="1" x14ac:dyDescent="0.2">
      <c r="B53460" s="88"/>
      <c r="C53460" s="88"/>
      <c r="D53460" s="88"/>
      <c r="E53460" s="88"/>
      <c r="F53460" s="88"/>
      <c r="G53460" s="88"/>
      <c r="H53460" s="88"/>
      <c r="I53460" s="88"/>
      <c r="J53460" s="88"/>
      <c r="K53460" s="88"/>
    </row>
    <row r="53461" spans="2:11" ht="12" hidden="1" customHeight="1" x14ac:dyDescent="0.2">
      <c r="B53461" s="88"/>
      <c r="C53461" s="88"/>
      <c r="D53461" s="88"/>
      <c r="E53461" s="88"/>
      <c r="F53461" s="88"/>
      <c r="G53461" s="88"/>
      <c r="H53461" s="88"/>
      <c r="I53461" s="88"/>
      <c r="J53461" s="88"/>
      <c r="K53461" s="88"/>
    </row>
    <row r="53462" spans="2:11" ht="12" hidden="1" customHeight="1" x14ac:dyDescent="0.2">
      <c r="B53462" s="88"/>
      <c r="C53462" s="88"/>
      <c r="D53462" s="88"/>
      <c r="E53462" s="88"/>
      <c r="F53462" s="88"/>
      <c r="G53462" s="88"/>
      <c r="H53462" s="88"/>
      <c r="I53462" s="88"/>
      <c r="J53462" s="88"/>
      <c r="K53462" s="88"/>
    </row>
    <row r="53463" spans="2:11" ht="12" hidden="1" customHeight="1" x14ac:dyDescent="0.2">
      <c r="B53463" s="88"/>
      <c r="C53463" s="88"/>
      <c r="D53463" s="88"/>
      <c r="E53463" s="88"/>
      <c r="F53463" s="88"/>
      <c r="G53463" s="88"/>
      <c r="H53463" s="88"/>
      <c r="I53463" s="88"/>
      <c r="J53463" s="88"/>
      <c r="K53463" s="88"/>
    </row>
    <row r="53464" spans="2:11" ht="12" hidden="1" customHeight="1" x14ac:dyDescent="0.2">
      <c r="B53464" s="88"/>
      <c r="C53464" s="88"/>
      <c r="D53464" s="88"/>
      <c r="E53464" s="88"/>
      <c r="F53464" s="88"/>
      <c r="G53464" s="88"/>
      <c r="H53464" s="88"/>
      <c r="I53464" s="88"/>
      <c r="J53464" s="88"/>
      <c r="K53464" s="88"/>
    </row>
    <row r="53465" spans="2:11" ht="12" hidden="1" customHeight="1" x14ac:dyDescent="0.2">
      <c r="B53465" s="88"/>
      <c r="C53465" s="88"/>
      <c r="D53465" s="88"/>
      <c r="E53465" s="88"/>
      <c r="F53465" s="88"/>
      <c r="G53465" s="88"/>
      <c r="H53465" s="88"/>
      <c r="I53465" s="88"/>
      <c r="J53465" s="88"/>
      <c r="K53465" s="88"/>
    </row>
    <row r="53466" spans="2:11" ht="12" hidden="1" customHeight="1" x14ac:dyDescent="0.2">
      <c r="B53466" s="88"/>
      <c r="C53466" s="88"/>
      <c r="D53466" s="88"/>
      <c r="E53466" s="88"/>
      <c r="F53466" s="88"/>
      <c r="G53466" s="88"/>
      <c r="H53466" s="88"/>
      <c r="I53466" s="88"/>
      <c r="J53466" s="88"/>
      <c r="K53466" s="88"/>
    </row>
    <row r="53467" spans="2:11" ht="12" hidden="1" customHeight="1" x14ac:dyDescent="0.2">
      <c r="B53467" s="88"/>
      <c r="C53467" s="88"/>
      <c r="D53467" s="88"/>
      <c r="E53467" s="88"/>
      <c r="F53467" s="88"/>
      <c r="G53467" s="88"/>
      <c r="H53467" s="88"/>
      <c r="I53467" s="88"/>
      <c r="J53467" s="88"/>
      <c r="K53467" s="88"/>
    </row>
    <row r="53468" spans="2:11" ht="12" hidden="1" customHeight="1" x14ac:dyDescent="0.2">
      <c r="B53468" s="88"/>
      <c r="C53468" s="88"/>
      <c r="D53468" s="88"/>
      <c r="E53468" s="88"/>
      <c r="F53468" s="88"/>
      <c r="G53468" s="88"/>
      <c r="H53468" s="88"/>
      <c r="I53468" s="88"/>
      <c r="J53468" s="88"/>
      <c r="K53468" s="88"/>
    </row>
    <row r="53469" spans="2:11" ht="12" hidden="1" customHeight="1" x14ac:dyDescent="0.2">
      <c r="B53469" s="88"/>
      <c r="C53469" s="88"/>
      <c r="D53469" s="88"/>
      <c r="E53469" s="88"/>
      <c r="F53469" s="88"/>
      <c r="G53469" s="88"/>
      <c r="H53469" s="88"/>
      <c r="I53469" s="88"/>
      <c r="J53469" s="88"/>
      <c r="K53469" s="88"/>
    </row>
    <row r="53470" spans="2:11" ht="12" hidden="1" customHeight="1" x14ac:dyDescent="0.2">
      <c r="B53470" s="88"/>
      <c r="C53470" s="88"/>
      <c r="D53470" s="88"/>
      <c r="E53470" s="88"/>
      <c r="F53470" s="88"/>
      <c r="G53470" s="88"/>
      <c r="H53470" s="88"/>
      <c r="I53470" s="88"/>
      <c r="J53470" s="88"/>
      <c r="K53470" s="88"/>
    </row>
    <row r="53471" spans="2:11" ht="12" hidden="1" customHeight="1" x14ac:dyDescent="0.2">
      <c r="B53471" s="88"/>
      <c r="C53471" s="88"/>
      <c r="D53471" s="88"/>
      <c r="E53471" s="88"/>
      <c r="F53471" s="88"/>
      <c r="G53471" s="88"/>
      <c r="H53471" s="88"/>
      <c r="I53471" s="88"/>
      <c r="J53471" s="88"/>
      <c r="K53471" s="88"/>
    </row>
    <row r="53472" spans="2:11" ht="12" hidden="1" customHeight="1" x14ac:dyDescent="0.2">
      <c r="B53472" s="88"/>
      <c r="C53472" s="88"/>
      <c r="D53472" s="88"/>
      <c r="E53472" s="88"/>
      <c r="F53472" s="88"/>
      <c r="G53472" s="88"/>
      <c r="H53472" s="88"/>
      <c r="I53472" s="88"/>
      <c r="J53472" s="88"/>
      <c r="K53472" s="88"/>
    </row>
    <row r="53473" spans="2:11" ht="12" hidden="1" customHeight="1" x14ac:dyDescent="0.2">
      <c r="B53473" s="88"/>
      <c r="C53473" s="88"/>
      <c r="D53473" s="88"/>
      <c r="E53473" s="88"/>
      <c r="F53473" s="88"/>
      <c r="G53473" s="88"/>
      <c r="H53473" s="88"/>
      <c r="I53473" s="88"/>
      <c r="J53473" s="88"/>
      <c r="K53473" s="88"/>
    </row>
    <row r="53474" spans="2:11" ht="12" hidden="1" customHeight="1" x14ac:dyDescent="0.2">
      <c r="B53474" s="88"/>
      <c r="C53474" s="88"/>
      <c r="D53474" s="88"/>
      <c r="E53474" s="88"/>
      <c r="F53474" s="88"/>
      <c r="G53474" s="88"/>
      <c r="H53474" s="88"/>
      <c r="I53474" s="88"/>
      <c r="J53474" s="88"/>
      <c r="K53474" s="88"/>
    </row>
    <row r="53475" spans="2:11" ht="12" hidden="1" customHeight="1" x14ac:dyDescent="0.2">
      <c r="B53475" s="88"/>
      <c r="C53475" s="88"/>
      <c r="D53475" s="88"/>
      <c r="E53475" s="88"/>
      <c r="F53475" s="88"/>
      <c r="G53475" s="88"/>
      <c r="H53475" s="88"/>
      <c r="I53475" s="88"/>
      <c r="J53475" s="88"/>
      <c r="K53475" s="88"/>
    </row>
    <row r="53476" spans="2:11" ht="12" hidden="1" customHeight="1" x14ac:dyDescent="0.2">
      <c r="B53476" s="88"/>
      <c r="C53476" s="88"/>
      <c r="D53476" s="88"/>
      <c r="E53476" s="88"/>
      <c r="F53476" s="88"/>
      <c r="G53476" s="88"/>
      <c r="H53476" s="88"/>
      <c r="I53476" s="88"/>
      <c r="J53476" s="88"/>
      <c r="K53476" s="88"/>
    </row>
    <row r="53477" spans="2:11" ht="12" hidden="1" customHeight="1" x14ac:dyDescent="0.2">
      <c r="B53477" s="88"/>
      <c r="C53477" s="88"/>
      <c r="D53477" s="88"/>
      <c r="E53477" s="88"/>
      <c r="F53477" s="88"/>
      <c r="G53477" s="88"/>
      <c r="H53477" s="88"/>
      <c r="I53477" s="88"/>
      <c r="J53477" s="88"/>
      <c r="K53477" s="88"/>
    </row>
    <row r="53478" spans="2:11" ht="12" hidden="1" customHeight="1" x14ac:dyDescent="0.2">
      <c r="B53478" s="88"/>
      <c r="C53478" s="88"/>
      <c r="D53478" s="88"/>
      <c r="E53478" s="88"/>
      <c r="F53478" s="88"/>
      <c r="G53478" s="88"/>
      <c r="H53478" s="88"/>
      <c r="I53478" s="88"/>
      <c r="J53478" s="88"/>
      <c r="K53478" s="88"/>
    </row>
    <row r="53479" spans="2:11" ht="12" hidden="1" customHeight="1" x14ac:dyDescent="0.2">
      <c r="B53479" s="88"/>
      <c r="C53479" s="88"/>
      <c r="D53479" s="88"/>
      <c r="E53479" s="88"/>
      <c r="F53479" s="88"/>
      <c r="G53479" s="88"/>
      <c r="H53479" s="88"/>
      <c r="I53479" s="88"/>
      <c r="J53479" s="88"/>
      <c r="K53479" s="88"/>
    </row>
    <row r="53480" spans="2:11" ht="12" hidden="1" customHeight="1" x14ac:dyDescent="0.2">
      <c r="B53480" s="88"/>
      <c r="C53480" s="88"/>
      <c r="D53480" s="88"/>
      <c r="E53480" s="88"/>
      <c r="F53480" s="88"/>
      <c r="G53480" s="88"/>
      <c r="H53480" s="88"/>
      <c r="I53480" s="88"/>
      <c r="J53480" s="88"/>
      <c r="K53480" s="88"/>
    </row>
    <row r="53481" spans="2:11" ht="12" hidden="1" customHeight="1" x14ac:dyDescent="0.2">
      <c r="B53481" s="88"/>
      <c r="C53481" s="88"/>
      <c r="D53481" s="88"/>
      <c r="E53481" s="88"/>
      <c r="F53481" s="88"/>
      <c r="G53481" s="88"/>
      <c r="H53481" s="88"/>
      <c r="I53481" s="88"/>
      <c r="J53481" s="88"/>
      <c r="K53481" s="88"/>
    </row>
    <row r="53482" spans="2:11" ht="12" hidden="1" customHeight="1" x14ac:dyDescent="0.2">
      <c r="B53482" s="88"/>
      <c r="C53482" s="88"/>
      <c r="D53482" s="88"/>
      <c r="E53482" s="88"/>
      <c r="F53482" s="88"/>
      <c r="G53482" s="88"/>
      <c r="H53482" s="88"/>
      <c r="I53482" s="88"/>
      <c r="J53482" s="88"/>
      <c r="K53482" s="88"/>
    </row>
    <row r="53483" spans="2:11" ht="12" hidden="1" customHeight="1" x14ac:dyDescent="0.2">
      <c r="B53483" s="88"/>
      <c r="C53483" s="88"/>
      <c r="D53483" s="88"/>
      <c r="E53483" s="88"/>
      <c r="F53483" s="88"/>
      <c r="G53483" s="88"/>
      <c r="H53483" s="88"/>
      <c r="I53483" s="88"/>
      <c r="J53483" s="88"/>
      <c r="K53483" s="88"/>
    </row>
    <row r="53484" spans="2:11" ht="12" hidden="1" customHeight="1" x14ac:dyDescent="0.2">
      <c r="B53484" s="88"/>
      <c r="C53484" s="88"/>
      <c r="D53484" s="88"/>
      <c r="E53484" s="88"/>
      <c r="F53484" s="88"/>
      <c r="G53484" s="88"/>
      <c r="H53484" s="88"/>
      <c r="I53484" s="88"/>
      <c r="J53484" s="88"/>
      <c r="K53484" s="88"/>
    </row>
    <row r="53485" spans="2:11" ht="12" hidden="1" customHeight="1" x14ac:dyDescent="0.2">
      <c r="B53485" s="88"/>
      <c r="C53485" s="88"/>
      <c r="D53485" s="88"/>
      <c r="E53485" s="88"/>
      <c r="F53485" s="88"/>
      <c r="G53485" s="88"/>
      <c r="H53485" s="88"/>
      <c r="I53485" s="88"/>
      <c r="J53485" s="88"/>
      <c r="K53485" s="88"/>
    </row>
    <row r="53486" spans="2:11" ht="12" hidden="1" customHeight="1" x14ac:dyDescent="0.2">
      <c r="B53486" s="88"/>
      <c r="C53486" s="88"/>
      <c r="D53486" s="88"/>
      <c r="E53486" s="88"/>
      <c r="F53486" s="88"/>
      <c r="G53486" s="88"/>
      <c r="H53486" s="88"/>
      <c r="I53486" s="88"/>
      <c r="J53486" s="88"/>
      <c r="K53486" s="88"/>
    </row>
    <row r="53487" spans="2:11" ht="12" hidden="1" customHeight="1" x14ac:dyDescent="0.2">
      <c r="B53487" s="88"/>
      <c r="C53487" s="88"/>
      <c r="D53487" s="88"/>
      <c r="E53487" s="88"/>
      <c r="F53487" s="88"/>
      <c r="G53487" s="88"/>
      <c r="H53487" s="88"/>
      <c r="I53487" s="88"/>
      <c r="J53487" s="88"/>
      <c r="K53487" s="88"/>
    </row>
    <row r="53488" spans="2:11" ht="12" hidden="1" customHeight="1" x14ac:dyDescent="0.2">
      <c r="B53488" s="88"/>
      <c r="C53488" s="88"/>
      <c r="D53488" s="88"/>
      <c r="E53488" s="88"/>
      <c r="F53488" s="88"/>
      <c r="G53488" s="88"/>
      <c r="H53488" s="88"/>
      <c r="I53488" s="88"/>
      <c r="J53488" s="88"/>
      <c r="K53488" s="88"/>
    </row>
    <row r="53489" spans="2:11" ht="12" hidden="1" customHeight="1" x14ac:dyDescent="0.2">
      <c r="B53489" s="88"/>
      <c r="C53489" s="88"/>
      <c r="D53489" s="88"/>
      <c r="E53489" s="88"/>
      <c r="F53489" s="88"/>
      <c r="G53489" s="88"/>
      <c r="H53489" s="88"/>
      <c r="I53489" s="88"/>
      <c r="J53489" s="88"/>
      <c r="K53489" s="88"/>
    </row>
    <row r="53490" spans="2:11" ht="12" hidden="1" customHeight="1" x14ac:dyDescent="0.2">
      <c r="B53490" s="88"/>
      <c r="C53490" s="88"/>
      <c r="D53490" s="88"/>
      <c r="E53490" s="88"/>
      <c r="F53490" s="88"/>
      <c r="G53490" s="88"/>
      <c r="H53490" s="88"/>
      <c r="I53490" s="88"/>
      <c r="J53490" s="88"/>
      <c r="K53490" s="88"/>
    </row>
    <row r="53491" spans="2:11" ht="12" hidden="1" customHeight="1" x14ac:dyDescent="0.2">
      <c r="B53491" s="88"/>
      <c r="C53491" s="88"/>
      <c r="D53491" s="88"/>
      <c r="E53491" s="88"/>
      <c r="F53491" s="88"/>
      <c r="G53491" s="88"/>
      <c r="H53491" s="88"/>
      <c r="I53491" s="88"/>
      <c r="J53491" s="88"/>
      <c r="K53491" s="88"/>
    </row>
    <row r="53492" spans="2:11" ht="12" hidden="1" customHeight="1" x14ac:dyDescent="0.2">
      <c r="B53492" s="88"/>
      <c r="C53492" s="88"/>
      <c r="D53492" s="88"/>
      <c r="E53492" s="88"/>
      <c r="F53492" s="88"/>
      <c r="G53492" s="88"/>
      <c r="H53492" s="88"/>
      <c r="I53492" s="88"/>
      <c r="J53492" s="88"/>
      <c r="K53492" s="88"/>
    </row>
    <row r="53493" spans="2:11" ht="12" hidden="1" customHeight="1" x14ac:dyDescent="0.2">
      <c r="B53493" s="88"/>
      <c r="C53493" s="88"/>
      <c r="D53493" s="88"/>
      <c r="E53493" s="88"/>
      <c r="F53493" s="88"/>
      <c r="G53493" s="88"/>
      <c r="H53493" s="88"/>
      <c r="I53493" s="88"/>
      <c r="J53493" s="88"/>
      <c r="K53493" s="88"/>
    </row>
    <row r="53494" spans="2:11" ht="12" hidden="1" customHeight="1" x14ac:dyDescent="0.2">
      <c r="B53494" s="88"/>
      <c r="C53494" s="88"/>
      <c r="D53494" s="88"/>
      <c r="E53494" s="88"/>
      <c r="F53494" s="88"/>
      <c r="G53494" s="88"/>
      <c r="H53494" s="88"/>
      <c r="I53494" s="88"/>
      <c r="J53494" s="88"/>
      <c r="K53494" s="88"/>
    </row>
    <row r="53495" spans="2:11" ht="12" hidden="1" customHeight="1" x14ac:dyDescent="0.2">
      <c r="B53495" s="88"/>
      <c r="C53495" s="88"/>
      <c r="D53495" s="88"/>
      <c r="E53495" s="88"/>
      <c r="F53495" s="88"/>
      <c r="G53495" s="88"/>
      <c r="H53495" s="88"/>
      <c r="I53495" s="88"/>
      <c r="J53495" s="88"/>
      <c r="K53495" s="88"/>
    </row>
    <row r="53496" spans="2:11" ht="12" hidden="1" customHeight="1" x14ac:dyDescent="0.2">
      <c r="B53496" s="88"/>
      <c r="C53496" s="88"/>
      <c r="D53496" s="88"/>
      <c r="E53496" s="88"/>
      <c r="F53496" s="88"/>
      <c r="G53496" s="88"/>
      <c r="H53496" s="88"/>
      <c r="I53496" s="88"/>
      <c r="J53496" s="88"/>
      <c r="K53496" s="88"/>
    </row>
    <row r="53497" spans="2:11" ht="12" hidden="1" customHeight="1" x14ac:dyDescent="0.2">
      <c r="B53497" s="88"/>
      <c r="C53497" s="88"/>
      <c r="D53497" s="88"/>
      <c r="E53497" s="88"/>
      <c r="F53497" s="88"/>
      <c r="G53497" s="88"/>
      <c r="H53497" s="88"/>
      <c r="I53497" s="88"/>
      <c r="J53497" s="88"/>
      <c r="K53497" s="88"/>
    </row>
    <row r="53498" spans="2:11" ht="12" hidden="1" customHeight="1" x14ac:dyDescent="0.2">
      <c r="B53498" s="88"/>
      <c r="C53498" s="88"/>
      <c r="D53498" s="88"/>
      <c r="E53498" s="88"/>
      <c r="F53498" s="88"/>
      <c r="G53498" s="88"/>
      <c r="H53498" s="88"/>
      <c r="I53498" s="88"/>
      <c r="J53498" s="88"/>
      <c r="K53498" s="88"/>
    </row>
    <row r="53499" spans="2:11" ht="12" hidden="1" customHeight="1" x14ac:dyDescent="0.2">
      <c r="B53499" s="88"/>
      <c r="C53499" s="88"/>
      <c r="D53499" s="88"/>
      <c r="E53499" s="88"/>
      <c r="F53499" s="88"/>
      <c r="G53499" s="88"/>
      <c r="H53499" s="88"/>
      <c r="I53499" s="88"/>
      <c r="J53499" s="88"/>
      <c r="K53499" s="88"/>
    </row>
    <row r="53500" spans="2:11" ht="12" hidden="1" customHeight="1" x14ac:dyDescent="0.2">
      <c r="B53500" s="88"/>
      <c r="C53500" s="88"/>
      <c r="D53500" s="88"/>
      <c r="E53500" s="88"/>
      <c r="F53500" s="88"/>
      <c r="G53500" s="88"/>
      <c r="H53500" s="88"/>
      <c r="I53500" s="88"/>
      <c r="J53500" s="88"/>
      <c r="K53500" s="88"/>
    </row>
    <row r="53501" spans="2:11" ht="12" hidden="1" customHeight="1" x14ac:dyDescent="0.2">
      <c r="B53501" s="88"/>
      <c r="C53501" s="88"/>
      <c r="D53501" s="88"/>
      <c r="E53501" s="88"/>
      <c r="F53501" s="88"/>
      <c r="G53501" s="88"/>
      <c r="H53501" s="88"/>
      <c r="I53501" s="88"/>
      <c r="J53501" s="88"/>
      <c r="K53501" s="88"/>
    </row>
    <row r="53502" spans="2:11" ht="12" hidden="1" customHeight="1" x14ac:dyDescent="0.2">
      <c r="B53502" s="88"/>
      <c r="C53502" s="88"/>
      <c r="D53502" s="88"/>
      <c r="E53502" s="88"/>
      <c r="F53502" s="88"/>
      <c r="G53502" s="88"/>
      <c r="H53502" s="88"/>
      <c r="I53502" s="88"/>
      <c r="J53502" s="88"/>
      <c r="K53502" s="88"/>
    </row>
    <row r="53503" spans="2:11" ht="12" hidden="1" customHeight="1" x14ac:dyDescent="0.2">
      <c r="B53503" s="88"/>
      <c r="C53503" s="88"/>
      <c r="D53503" s="88"/>
      <c r="E53503" s="88"/>
      <c r="F53503" s="88"/>
      <c r="G53503" s="88"/>
      <c r="H53503" s="88"/>
      <c r="I53503" s="88"/>
      <c r="J53503" s="88"/>
      <c r="K53503" s="88"/>
    </row>
    <row r="53504" spans="2:11" ht="12" hidden="1" customHeight="1" x14ac:dyDescent="0.2">
      <c r="B53504" s="88"/>
      <c r="C53504" s="88"/>
      <c r="D53504" s="88"/>
      <c r="E53504" s="88"/>
      <c r="F53504" s="88"/>
      <c r="G53504" s="88"/>
      <c r="H53504" s="88"/>
      <c r="I53504" s="88"/>
      <c r="J53504" s="88"/>
      <c r="K53504" s="88"/>
    </row>
    <row r="53505" spans="2:11" ht="12" hidden="1" customHeight="1" x14ac:dyDescent="0.2">
      <c r="B53505" s="88"/>
      <c r="C53505" s="88"/>
      <c r="D53505" s="88"/>
      <c r="E53505" s="88"/>
      <c r="F53505" s="88"/>
      <c r="G53505" s="88"/>
      <c r="H53505" s="88"/>
      <c r="I53505" s="88"/>
      <c r="J53505" s="88"/>
      <c r="K53505" s="88"/>
    </row>
    <row r="53506" spans="2:11" ht="12" hidden="1" customHeight="1" x14ac:dyDescent="0.2">
      <c r="B53506" s="88"/>
      <c r="C53506" s="88"/>
      <c r="D53506" s="88"/>
      <c r="E53506" s="88"/>
      <c r="F53506" s="88"/>
      <c r="G53506" s="88"/>
      <c r="H53506" s="88"/>
      <c r="I53506" s="88"/>
      <c r="J53506" s="88"/>
      <c r="K53506" s="88"/>
    </row>
    <row r="53507" spans="2:11" ht="12" hidden="1" customHeight="1" x14ac:dyDescent="0.2">
      <c r="B53507" s="88"/>
      <c r="C53507" s="88"/>
      <c r="D53507" s="88"/>
      <c r="E53507" s="88"/>
      <c r="F53507" s="88"/>
      <c r="G53507" s="88"/>
      <c r="H53507" s="88"/>
      <c r="I53507" s="88"/>
      <c r="J53507" s="88"/>
      <c r="K53507" s="88"/>
    </row>
    <row r="53508" spans="2:11" ht="12" hidden="1" customHeight="1" x14ac:dyDescent="0.2">
      <c r="B53508" s="88"/>
      <c r="C53508" s="88"/>
      <c r="D53508" s="88"/>
      <c r="E53508" s="88"/>
      <c r="F53508" s="88"/>
      <c r="G53508" s="88"/>
      <c r="H53508" s="88"/>
      <c r="I53508" s="88"/>
      <c r="J53508" s="88"/>
      <c r="K53508" s="88"/>
    </row>
    <row r="53509" spans="2:11" ht="12" hidden="1" customHeight="1" x14ac:dyDescent="0.2">
      <c r="B53509" s="88"/>
      <c r="C53509" s="88"/>
      <c r="D53509" s="88"/>
      <c r="E53509" s="88"/>
      <c r="F53509" s="88"/>
      <c r="G53509" s="88"/>
      <c r="H53509" s="88"/>
      <c r="I53509" s="88"/>
      <c r="J53509" s="88"/>
      <c r="K53509" s="88"/>
    </row>
    <row r="53510" spans="2:11" ht="12" hidden="1" customHeight="1" x14ac:dyDescent="0.2">
      <c r="B53510" s="88"/>
      <c r="C53510" s="88"/>
      <c r="D53510" s="88"/>
      <c r="E53510" s="88"/>
      <c r="F53510" s="88"/>
      <c r="G53510" s="88"/>
      <c r="H53510" s="88"/>
      <c r="I53510" s="88"/>
      <c r="J53510" s="88"/>
      <c r="K53510" s="88"/>
    </row>
    <row r="53511" spans="2:11" ht="12" hidden="1" customHeight="1" x14ac:dyDescent="0.2">
      <c r="B53511" s="88"/>
      <c r="C53511" s="88"/>
      <c r="D53511" s="88"/>
      <c r="E53511" s="88"/>
      <c r="F53511" s="88"/>
      <c r="G53511" s="88"/>
      <c r="H53511" s="88"/>
      <c r="I53511" s="88"/>
      <c r="J53511" s="88"/>
      <c r="K53511" s="88"/>
    </row>
    <row r="53512" spans="2:11" ht="12" hidden="1" customHeight="1" x14ac:dyDescent="0.2">
      <c r="B53512" s="88"/>
      <c r="C53512" s="88"/>
      <c r="D53512" s="88"/>
      <c r="E53512" s="88"/>
      <c r="F53512" s="88"/>
      <c r="G53512" s="88"/>
      <c r="H53512" s="88"/>
      <c r="I53512" s="88"/>
      <c r="J53512" s="88"/>
      <c r="K53512" s="88"/>
    </row>
    <row r="53513" spans="2:11" ht="12" hidden="1" customHeight="1" x14ac:dyDescent="0.2">
      <c r="B53513" s="88"/>
      <c r="C53513" s="88"/>
      <c r="D53513" s="88"/>
      <c r="E53513" s="88"/>
      <c r="F53513" s="88"/>
      <c r="G53513" s="88"/>
      <c r="H53513" s="88"/>
      <c r="I53513" s="88"/>
      <c r="J53513" s="88"/>
      <c r="K53513" s="88"/>
    </row>
    <row r="53514" spans="2:11" ht="12" hidden="1" customHeight="1" x14ac:dyDescent="0.2">
      <c r="B53514" s="88"/>
      <c r="C53514" s="88"/>
      <c r="D53514" s="88"/>
      <c r="E53514" s="88"/>
      <c r="F53514" s="88"/>
      <c r="G53514" s="88"/>
      <c r="H53514" s="88"/>
      <c r="I53514" s="88"/>
      <c r="J53514" s="88"/>
      <c r="K53514" s="88"/>
    </row>
    <row r="53515" spans="2:11" ht="12" hidden="1" customHeight="1" x14ac:dyDescent="0.2">
      <c r="B53515" s="88"/>
      <c r="C53515" s="88"/>
      <c r="D53515" s="88"/>
      <c r="E53515" s="88"/>
      <c r="F53515" s="88"/>
      <c r="G53515" s="88"/>
      <c r="H53515" s="88"/>
      <c r="I53515" s="88"/>
      <c r="J53515" s="88"/>
      <c r="K53515" s="88"/>
    </row>
    <row r="53516" spans="2:11" ht="12" hidden="1" customHeight="1" x14ac:dyDescent="0.2">
      <c r="B53516" s="88"/>
      <c r="C53516" s="88"/>
      <c r="D53516" s="88"/>
      <c r="E53516" s="88"/>
      <c r="F53516" s="88"/>
      <c r="G53516" s="88"/>
      <c r="H53516" s="88"/>
      <c r="I53516" s="88"/>
      <c r="J53516" s="88"/>
      <c r="K53516" s="88"/>
    </row>
    <row r="53517" spans="2:11" ht="12" hidden="1" customHeight="1" x14ac:dyDescent="0.2">
      <c r="B53517" s="88"/>
      <c r="C53517" s="88"/>
      <c r="D53517" s="88"/>
      <c r="E53517" s="88"/>
      <c r="F53517" s="88"/>
      <c r="G53517" s="88"/>
      <c r="H53517" s="88"/>
      <c r="I53517" s="88"/>
      <c r="J53517" s="88"/>
      <c r="K53517" s="88"/>
    </row>
    <row r="53518" spans="2:11" ht="12" hidden="1" customHeight="1" x14ac:dyDescent="0.2">
      <c r="B53518" s="88"/>
      <c r="C53518" s="88"/>
      <c r="D53518" s="88"/>
      <c r="E53518" s="88"/>
      <c r="F53518" s="88"/>
      <c r="G53518" s="88"/>
      <c r="H53518" s="88"/>
      <c r="I53518" s="88"/>
      <c r="J53518" s="88"/>
      <c r="K53518" s="88"/>
    </row>
    <row r="53519" spans="2:11" ht="12" hidden="1" customHeight="1" x14ac:dyDescent="0.2">
      <c r="B53519" s="88"/>
      <c r="C53519" s="88"/>
      <c r="D53519" s="88"/>
      <c r="E53519" s="88"/>
      <c r="F53519" s="88"/>
      <c r="G53519" s="88"/>
      <c r="H53519" s="88"/>
      <c r="I53519" s="88"/>
      <c r="J53519" s="88"/>
      <c r="K53519" s="88"/>
    </row>
    <row r="53520" spans="2:11" ht="12" hidden="1" customHeight="1" x14ac:dyDescent="0.2">
      <c r="B53520" s="88"/>
      <c r="C53520" s="88"/>
      <c r="D53520" s="88"/>
      <c r="E53520" s="88"/>
      <c r="F53520" s="88"/>
      <c r="G53520" s="88"/>
      <c r="H53520" s="88"/>
      <c r="I53520" s="88"/>
      <c r="J53520" s="88"/>
      <c r="K53520" s="88"/>
    </row>
    <row r="53521" spans="2:11" ht="12" hidden="1" customHeight="1" x14ac:dyDescent="0.2">
      <c r="B53521" s="88"/>
      <c r="C53521" s="88"/>
      <c r="D53521" s="88"/>
      <c r="E53521" s="88"/>
      <c r="F53521" s="88"/>
      <c r="G53521" s="88"/>
      <c r="H53521" s="88"/>
      <c r="I53521" s="88"/>
      <c r="J53521" s="88"/>
      <c r="K53521" s="88"/>
    </row>
    <row r="53522" spans="2:11" ht="12" hidden="1" customHeight="1" x14ac:dyDescent="0.2">
      <c r="B53522" s="88"/>
      <c r="C53522" s="88"/>
      <c r="D53522" s="88"/>
      <c r="E53522" s="88"/>
      <c r="F53522" s="88"/>
      <c r="G53522" s="88"/>
      <c r="H53522" s="88"/>
      <c r="I53522" s="88"/>
      <c r="J53522" s="88"/>
      <c r="K53522" s="88"/>
    </row>
    <row r="53523" spans="2:11" ht="12" hidden="1" customHeight="1" x14ac:dyDescent="0.2">
      <c r="B53523" s="88"/>
      <c r="C53523" s="88"/>
      <c r="D53523" s="88"/>
      <c r="E53523" s="88"/>
      <c r="F53523" s="88"/>
      <c r="G53523" s="88"/>
      <c r="H53523" s="88"/>
      <c r="I53523" s="88"/>
      <c r="J53523" s="88"/>
      <c r="K53523" s="88"/>
    </row>
    <row r="53524" spans="2:11" ht="12" hidden="1" customHeight="1" x14ac:dyDescent="0.2">
      <c r="B53524" s="88"/>
      <c r="C53524" s="88"/>
      <c r="D53524" s="88"/>
      <c r="E53524" s="88"/>
      <c r="F53524" s="88"/>
      <c r="G53524" s="88"/>
      <c r="H53524" s="88"/>
      <c r="I53524" s="88"/>
      <c r="J53524" s="88"/>
      <c r="K53524" s="88"/>
    </row>
    <row r="53525" spans="2:11" ht="12" hidden="1" customHeight="1" x14ac:dyDescent="0.2">
      <c r="B53525" s="88"/>
      <c r="C53525" s="88"/>
      <c r="D53525" s="88"/>
      <c r="E53525" s="88"/>
      <c r="F53525" s="88"/>
      <c r="G53525" s="88"/>
      <c r="H53525" s="88"/>
      <c r="I53525" s="88"/>
      <c r="J53525" s="88"/>
      <c r="K53525" s="88"/>
    </row>
    <row r="53526" spans="2:11" ht="12" hidden="1" customHeight="1" x14ac:dyDescent="0.2">
      <c r="B53526" s="88"/>
      <c r="C53526" s="88"/>
      <c r="D53526" s="88"/>
      <c r="E53526" s="88"/>
      <c r="F53526" s="88"/>
      <c r="G53526" s="88"/>
      <c r="H53526" s="88"/>
      <c r="I53526" s="88"/>
      <c r="J53526" s="88"/>
      <c r="K53526" s="88"/>
    </row>
    <row r="53527" spans="2:11" ht="12" hidden="1" customHeight="1" x14ac:dyDescent="0.2">
      <c r="B53527" s="88"/>
      <c r="C53527" s="88"/>
      <c r="D53527" s="88"/>
      <c r="E53527" s="88"/>
      <c r="F53527" s="88"/>
      <c r="G53527" s="88"/>
      <c r="H53527" s="88"/>
      <c r="I53527" s="88"/>
      <c r="J53527" s="88"/>
      <c r="K53527" s="88"/>
    </row>
    <row r="53528" spans="2:11" ht="12" hidden="1" customHeight="1" x14ac:dyDescent="0.2">
      <c r="B53528" s="88"/>
      <c r="C53528" s="88"/>
      <c r="D53528" s="88"/>
      <c r="E53528" s="88"/>
      <c r="F53528" s="88"/>
      <c r="G53528" s="88"/>
      <c r="H53528" s="88"/>
      <c r="I53528" s="88"/>
      <c r="J53528" s="88"/>
      <c r="K53528" s="88"/>
    </row>
    <row r="53529" spans="2:11" ht="12" hidden="1" customHeight="1" x14ac:dyDescent="0.2">
      <c r="B53529" s="88"/>
      <c r="C53529" s="88"/>
      <c r="D53529" s="88"/>
      <c r="E53529" s="88"/>
      <c r="F53529" s="88"/>
      <c r="G53529" s="88"/>
      <c r="H53529" s="88"/>
      <c r="I53529" s="88"/>
      <c r="J53529" s="88"/>
      <c r="K53529" s="88"/>
    </row>
    <row r="53530" spans="2:11" ht="12" hidden="1" customHeight="1" x14ac:dyDescent="0.2">
      <c r="B53530" s="88"/>
      <c r="C53530" s="88"/>
      <c r="D53530" s="88"/>
      <c r="E53530" s="88"/>
      <c r="F53530" s="88"/>
      <c r="G53530" s="88"/>
      <c r="H53530" s="88"/>
      <c r="I53530" s="88"/>
      <c r="J53530" s="88"/>
      <c r="K53530" s="88"/>
    </row>
    <row r="53531" spans="2:11" ht="12" hidden="1" customHeight="1" x14ac:dyDescent="0.2">
      <c r="B53531" s="88"/>
      <c r="C53531" s="88"/>
      <c r="D53531" s="88"/>
      <c r="E53531" s="88"/>
      <c r="F53531" s="88"/>
      <c r="G53531" s="88"/>
      <c r="H53531" s="88"/>
      <c r="I53531" s="88"/>
      <c r="J53531" s="88"/>
      <c r="K53531" s="88"/>
    </row>
    <row r="53532" spans="2:11" ht="12" hidden="1" customHeight="1" x14ac:dyDescent="0.2">
      <c r="B53532" s="88"/>
      <c r="C53532" s="88"/>
      <c r="D53532" s="88"/>
      <c r="E53532" s="88"/>
      <c r="F53532" s="88"/>
      <c r="G53532" s="88"/>
      <c r="H53532" s="88"/>
      <c r="I53532" s="88"/>
      <c r="J53532" s="88"/>
      <c r="K53532" s="88"/>
    </row>
    <row r="53533" spans="2:11" ht="12" hidden="1" customHeight="1" x14ac:dyDescent="0.2">
      <c r="B53533" s="88"/>
      <c r="C53533" s="88"/>
      <c r="D53533" s="88"/>
      <c r="E53533" s="88"/>
      <c r="F53533" s="88"/>
      <c r="G53533" s="88"/>
      <c r="H53533" s="88"/>
      <c r="I53533" s="88"/>
      <c r="J53533" s="88"/>
      <c r="K53533" s="88"/>
    </row>
    <row r="53534" spans="2:11" ht="12" hidden="1" customHeight="1" x14ac:dyDescent="0.2">
      <c r="B53534" s="88"/>
      <c r="C53534" s="88"/>
      <c r="D53534" s="88"/>
      <c r="E53534" s="88"/>
      <c r="F53534" s="88"/>
      <c r="G53534" s="88"/>
      <c r="H53534" s="88"/>
      <c r="I53534" s="88"/>
      <c r="J53534" s="88"/>
      <c r="K53534" s="88"/>
    </row>
    <row r="53535" spans="2:11" ht="12" hidden="1" customHeight="1" x14ac:dyDescent="0.2">
      <c r="B53535" s="88"/>
      <c r="C53535" s="88"/>
      <c r="D53535" s="88"/>
      <c r="E53535" s="88"/>
      <c r="F53535" s="88"/>
      <c r="G53535" s="88"/>
      <c r="H53535" s="88"/>
      <c r="I53535" s="88"/>
      <c r="J53535" s="88"/>
      <c r="K53535" s="88"/>
    </row>
    <row r="53536" spans="2:11" ht="12" hidden="1" customHeight="1" x14ac:dyDescent="0.2">
      <c r="B53536" s="88"/>
      <c r="C53536" s="88"/>
      <c r="D53536" s="88"/>
      <c r="E53536" s="88"/>
      <c r="F53536" s="88"/>
      <c r="G53536" s="88"/>
      <c r="H53536" s="88"/>
      <c r="I53536" s="88"/>
      <c r="J53536" s="88"/>
      <c r="K53536" s="88"/>
    </row>
    <row r="53537" spans="2:11" ht="12" hidden="1" customHeight="1" x14ac:dyDescent="0.2">
      <c r="B53537" s="88"/>
      <c r="C53537" s="88"/>
      <c r="D53537" s="88"/>
      <c r="E53537" s="88"/>
      <c r="F53537" s="88"/>
      <c r="G53537" s="88"/>
      <c r="H53537" s="88"/>
      <c r="I53537" s="88"/>
      <c r="J53537" s="88"/>
      <c r="K53537" s="88"/>
    </row>
    <row r="53538" spans="2:11" ht="12" hidden="1" customHeight="1" x14ac:dyDescent="0.2">
      <c r="B53538" s="88"/>
      <c r="C53538" s="88"/>
      <c r="D53538" s="88"/>
      <c r="E53538" s="88"/>
      <c r="F53538" s="88"/>
      <c r="G53538" s="88"/>
      <c r="H53538" s="88"/>
      <c r="I53538" s="88"/>
      <c r="J53538" s="88"/>
      <c r="K53538" s="88"/>
    </row>
    <row r="53539" spans="2:11" ht="12" hidden="1" customHeight="1" x14ac:dyDescent="0.2">
      <c r="B53539" s="88"/>
      <c r="C53539" s="88"/>
      <c r="D53539" s="88"/>
      <c r="E53539" s="88"/>
      <c r="F53539" s="88"/>
      <c r="G53539" s="88"/>
      <c r="H53539" s="88"/>
      <c r="I53539" s="88"/>
      <c r="J53539" s="88"/>
      <c r="K53539" s="88"/>
    </row>
    <row r="53540" spans="2:11" ht="12" hidden="1" customHeight="1" x14ac:dyDescent="0.2">
      <c r="B53540" s="88"/>
      <c r="C53540" s="88"/>
      <c r="D53540" s="88"/>
      <c r="E53540" s="88"/>
      <c r="F53540" s="88"/>
      <c r="G53540" s="88"/>
      <c r="H53540" s="88"/>
      <c r="I53540" s="88"/>
      <c r="J53540" s="88"/>
      <c r="K53540" s="88"/>
    </row>
    <row r="53541" spans="2:11" ht="12" hidden="1" customHeight="1" x14ac:dyDescent="0.2">
      <c r="B53541" s="88"/>
      <c r="C53541" s="88"/>
      <c r="D53541" s="88"/>
      <c r="E53541" s="88"/>
      <c r="F53541" s="88"/>
      <c r="G53541" s="88"/>
      <c r="H53541" s="88"/>
      <c r="I53541" s="88"/>
      <c r="J53541" s="88"/>
      <c r="K53541" s="88"/>
    </row>
    <row r="53542" spans="2:11" ht="12" hidden="1" customHeight="1" x14ac:dyDescent="0.2">
      <c r="B53542" s="88"/>
      <c r="C53542" s="88"/>
      <c r="D53542" s="88"/>
      <c r="E53542" s="88"/>
      <c r="F53542" s="88"/>
      <c r="G53542" s="88"/>
      <c r="H53542" s="88"/>
      <c r="I53542" s="88"/>
      <c r="J53542" s="88"/>
      <c r="K53542" s="88"/>
    </row>
    <row r="53543" spans="2:11" ht="12" hidden="1" customHeight="1" x14ac:dyDescent="0.2">
      <c r="B53543" s="88"/>
      <c r="C53543" s="88"/>
      <c r="D53543" s="88"/>
      <c r="E53543" s="88"/>
      <c r="F53543" s="88"/>
      <c r="G53543" s="88"/>
      <c r="H53543" s="88"/>
      <c r="I53543" s="88"/>
      <c r="J53543" s="88"/>
      <c r="K53543" s="88"/>
    </row>
    <row r="53544" spans="2:11" ht="12" hidden="1" customHeight="1" x14ac:dyDescent="0.2">
      <c r="B53544" s="88"/>
      <c r="C53544" s="88"/>
      <c r="D53544" s="88"/>
      <c r="E53544" s="88"/>
      <c r="F53544" s="88"/>
      <c r="G53544" s="88"/>
      <c r="H53544" s="88"/>
      <c r="I53544" s="88"/>
      <c r="J53544" s="88"/>
      <c r="K53544" s="88"/>
    </row>
    <row r="53545" spans="2:11" ht="12" hidden="1" customHeight="1" x14ac:dyDescent="0.2">
      <c r="B53545" s="88"/>
      <c r="C53545" s="88"/>
      <c r="D53545" s="88"/>
      <c r="E53545" s="88"/>
      <c r="F53545" s="88"/>
      <c r="G53545" s="88"/>
      <c r="H53545" s="88"/>
      <c r="I53545" s="88"/>
      <c r="J53545" s="88"/>
      <c r="K53545" s="88"/>
    </row>
    <row r="53546" spans="2:11" ht="12" hidden="1" customHeight="1" x14ac:dyDescent="0.2">
      <c r="B53546" s="88"/>
      <c r="C53546" s="88"/>
      <c r="D53546" s="88"/>
      <c r="E53546" s="88"/>
      <c r="F53546" s="88"/>
      <c r="G53546" s="88"/>
      <c r="H53546" s="88"/>
      <c r="I53546" s="88"/>
      <c r="J53546" s="88"/>
      <c r="K53546" s="88"/>
    </row>
    <row r="53547" spans="2:11" ht="12" hidden="1" customHeight="1" x14ac:dyDescent="0.2">
      <c r="B53547" s="88"/>
      <c r="C53547" s="88"/>
      <c r="D53547" s="88"/>
      <c r="E53547" s="88"/>
      <c r="F53547" s="88"/>
      <c r="G53547" s="88"/>
      <c r="H53547" s="88"/>
      <c r="I53547" s="88"/>
      <c r="J53547" s="88"/>
      <c r="K53547" s="88"/>
    </row>
    <row r="53548" spans="2:11" ht="12" hidden="1" customHeight="1" x14ac:dyDescent="0.2">
      <c r="B53548" s="88"/>
      <c r="C53548" s="88"/>
      <c r="D53548" s="88"/>
      <c r="E53548" s="88"/>
      <c r="F53548" s="88"/>
      <c r="G53548" s="88"/>
      <c r="H53548" s="88"/>
      <c r="I53548" s="88"/>
      <c r="J53548" s="88"/>
      <c r="K53548" s="88"/>
    </row>
    <row r="53549" spans="2:11" ht="12" hidden="1" customHeight="1" x14ac:dyDescent="0.2">
      <c r="B53549" s="88"/>
      <c r="C53549" s="88"/>
      <c r="D53549" s="88"/>
      <c r="E53549" s="88"/>
      <c r="F53549" s="88"/>
      <c r="G53549" s="88"/>
      <c r="H53549" s="88"/>
      <c r="I53549" s="88"/>
      <c r="J53549" s="88"/>
      <c r="K53549" s="88"/>
    </row>
    <row r="53550" spans="2:11" ht="12" hidden="1" customHeight="1" x14ac:dyDescent="0.2">
      <c r="B53550" s="88"/>
      <c r="C53550" s="88"/>
      <c r="D53550" s="88"/>
      <c r="E53550" s="88"/>
      <c r="F53550" s="88"/>
      <c r="G53550" s="88"/>
      <c r="H53550" s="88"/>
      <c r="I53550" s="88"/>
      <c r="J53550" s="88"/>
      <c r="K53550" s="88"/>
    </row>
    <row r="53551" spans="2:11" ht="12" hidden="1" customHeight="1" x14ac:dyDescent="0.2">
      <c r="B53551" s="88"/>
      <c r="C53551" s="88"/>
      <c r="D53551" s="88"/>
      <c r="E53551" s="88"/>
      <c r="F53551" s="88"/>
      <c r="G53551" s="88"/>
      <c r="H53551" s="88"/>
      <c r="I53551" s="88"/>
      <c r="J53551" s="88"/>
      <c r="K53551" s="88"/>
    </row>
    <row r="53552" spans="2:11" ht="12" hidden="1" customHeight="1" x14ac:dyDescent="0.2">
      <c r="B53552" s="88"/>
      <c r="C53552" s="88"/>
      <c r="D53552" s="88"/>
      <c r="E53552" s="88"/>
      <c r="F53552" s="88"/>
      <c r="G53552" s="88"/>
      <c r="H53552" s="88"/>
      <c r="I53552" s="88"/>
      <c r="J53552" s="88"/>
      <c r="K53552" s="88"/>
    </row>
    <row r="53553" spans="2:11" ht="12" hidden="1" customHeight="1" x14ac:dyDescent="0.2">
      <c r="B53553" s="88"/>
      <c r="C53553" s="88"/>
      <c r="D53553" s="88"/>
      <c r="E53553" s="88"/>
      <c r="F53553" s="88"/>
      <c r="G53553" s="88"/>
      <c r="H53553" s="88"/>
      <c r="I53553" s="88"/>
      <c r="J53553" s="88"/>
      <c r="K53553" s="88"/>
    </row>
    <row r="53554" spans="2:11" ht="12" hidden="1" customHeight="1" x14ac:dyDescent="0.2">
      <c r="B53554" s="88"/>
      <c r="C53554" s="88"/>
      <c r="D53554" s="88"/>
      <c r="E53554" s="88"/>
      <c r="F53554" s="88"/>
      <c r="G53554" s="88"/>
      <c r="H53554" s="88"/>
      <c r="I53554" s="88"/>
      <c r="J53554" s="88"/>
      <c r="K53554" s="88"/>
    </row>
    <row r="53555" spans="2:11" ht="12" hidden="1" customHeight="1" x14ac:dyDescent="0.2">
      <c r="B53555" s="88"/>
      <c r="C53555" s="88"/>
      <c r="D53555" s="88"/>
      <c r="E53555" s="88"/>
      <c r="F53555" s="88"/>
      <c r="G53555" s="88"/>
      <c r="H53555" s="88"/>
      <c r="I53555" s="88"/>
      <c r="J53555" s="88"/>
      <c r="K53555" s="88"/>
    </row>
    <row r="53556" spans="2:11" ht="12" hidden="1" customHeight="1" x14ac:dyDescent="0.2">
      <c r="B53556" s="88"/>
      <c r="C53556" s="88"/>
      <c r="D53556" s="88"/>
      <c r="E53556" s="88"/>
      <c r="F53556" s="88"/>
      <c r="G53556" s="88"/>
      <c r="H53556" s="88"/>
      <c r="I53556" s="88"/>
      <c r="J53556" s="88"/>
      <c r="K53556" s="88"/>
    </row>
    <row r="53557" spans="2:11" ht="12" hidden="1" customHeight="1" x14ac:dyDescent="0.2">
      <c r="B53557" s="88"/>
      <c r="C53557" s="88"/>
      <c r="D53557" s="88"/>
      <c r="E53557" s="88"/>
      <c r="F53557" s="88"/>
      <c r="G53557" s="88"/>
      <c r="H53557" s="88"/>
      <c r="I53557" s="88"/>
      <c r="J53557" s="88"/>
      <c r="K53557" s="88"/>
    </row>
    <row r="53558" spans="2:11" ht="12" hidden="1" customHeight="1" x14ac:dyDescent="0.2">
      <c r="B53558" s="88"/>
      <c r="C53558" s="88"/>
      <c r="D53558" s="88"/>
      <c r="E53558" s="88"/>
      <c r="F53558" s="88"/>
      <c r="G53558" s="88"/>
      <c r="H53558" s="88"/>
      <c r="I53558" s="88"/>
      <c r="J53558" s="88"/>
      <c r="K53558" s="88"/>
    </row>
    <row r="53559" spans="2:11" ht="12" hidden="1" customHeight="1" x14ac:dyDescent="0.2">
      <c r="B53559" s="88"/>
      <c r="C53559" s="88"/>
      <c r="D53559" s="88"/>
      <c r="E53559" s="88"/>
      <c r="F53559" s="88"/>
      <c r="G53559" s="88"/>
      <c r="H53559" s="88"/>
      <c r="I53559" s="88"/>
      <c r="J53559" s="88"/>
      <c r="K53559" s="88"/>
    </row>
    <row r="53560" spans="2:11" ht="12" hidden="1" customHeight="1" x14ac:dyDescent="0.2">
      <c r="B53560" s="88"/>
      <c r="C53560" s="88"/>
      <c r="D53560" s="88"/>
      <c r="E53560" s="88"/>
      <c r="F53560" s="88"/>
      <c r="G53560" s="88"/>
      <c r="H53560" s="88"/>
      <c r="I53560" s="88"/>
      <c r="J53560" s="88"/>
      <c r="K53560" s="88"/>
    </row>
    <row r="53561" spans="2:11" ht="12" hidden="1" customHeight="1" x14ac:dyDescent="0.2">
      <c r="B53561" s="88"/>
      <c r="C53561" s="88"/>
      <c r="D53561" s="88"/>
      <c r="E53561" s="88"/>
      <c r="F53561" s="88"/>
      <c r="G53561" s="88"/>
      <c r="H53561" s="88"/>
      <c r="I53561" s="88"/>
      <c r="J53561" s="88"/>
      <c r="K53561" s="88"/>
    </row>
    <row r="53562" spans="2:11" ht="12" hidden="1" customHeight="1" x14ac:dyDescent="0.2">
      <c r="B53562" s="88"/>
      <c r="C53562" s="88"/>
      <c r="D53562" s="88"/>
      <c r="E53562" s="88"/>
      <c r="F53562" s="88"/>
      <c r="G53562" s="88"/>
      <c r="H53562" s="88"/>
      <c r="I53562" s="88"/>
      <c r="J53562" s="88"/>
      <c r="K53562" s="88"/>
    </row>
    <row r="53563" spans="2:11" ht="12" hidden="1" customHeight="1" x14ac:dyDescent="0.2">
      <c r="B53563" s="88"/>
      <c r="C53563" s="88"/>
      <c r="D53563" s="88"/>
      <c r="E53563" s="88"/>
      <c r="F53563" s="88"/>
      <c r="G53563" s="88"/>
      <c r="H53563" s="88"/>
      <c r="I53563" s="88"/>
      <c r="J53563" s="88"/>
      <c r="K53563" s="88"/>
    </row>
    <row r="53564" spans="2:11" ht="12" hidden="1" customHeight="1" x14ac:dyDescent="0.2">
      <c r="B53564" s="88"/>
      <c r="C53564" s="88"/>
      <c r="D53564" s="88"/>
      <c r="E53564" s="88"/>
      <c r="F53564" s="88"/>
      <c r="G53564" s="88"/>
      <c r="H53564" s="88"/>
      <c r="I53564" s="88"/>
      <c r="J53564" s="88"/>
      <c r="K53564" s="88"/>
    </row>
    <row r="53565" spans="2:11" ht="12" hidden="1" customHeight="1" x14ac:dyDescent="0.2">
      <c r="B53565" s="88"/>
      <c r="C53565" s="88"/>
      <c r="D53565" s="88"/>
      <c r="E53565" s="88"/>
      <c r="F53565" s="88"/>
      <c r="G53565" s="88"/>
      <c r="H53565" s="88"/>
      <c r="I53565" s="88"/>
      <c r="J53565" s="88"/>
      <c r="K53565" s="88"/>
    </row>
    <row r="53566" spans="2:11" ht="12" hidden="1" customHeight="1" x14ac:dyDescent="0.2">
      <c r="B53566" s="88"/>
      <c r="C53566" s="88"/>
      <c r="D53566" s="88"/>
      <c r="E53566" s="88"/>
      <c r="F53566" s="88"/>
      <c r="G53566" s="88"/>
      <c r="H53566" s="88"/>
      <c r="I53566" s="88"/>
      <c r="J53566" s="88"/>
      <c r="K53566" s="88"/>
    </row>
    <row r="53567" spans="2:11" ht="12" hidden="1" customHeight="1" x14ac:dyDescent="0.2">
      <c r="B53567" s="88"/>
      <c r="C53567" s="88"/>
      <c r="D53567" s="88"/>
      <c r="E53567" s="88"/>
      <c r="F53567" s="88"/>
      <c r="G53567" s="88"/>
      <c r="H53567" s="88"/>
      <c r="I53567" s="88"/>
      <c r="J53567" s="88"/>
      <c r="K53567" s="88"/>
    </row>
    <row r="53568" spans="2:11" ht="12" hidden="1" customHeight="1" x14ac:dyDescent="0.2">
      <c r="B53568" s="88"/>
      <c r="C53568" s="88"/>
      <c r="D53568" s="88"/>
      <c r="E53568" s="88"/>
      <c r="F53568" s="88"/>
      <c r="G53568" s="88"/>
      <c r="H53568" s="88"/>
      <c r="I53568" s="88"/>
      <c r="J53568" s="88"/>
      <c r="K53568" s="88"/>
    </row>
    <row r="53569" spans="2:11" ht="12" hidden="1" customHeight="1" x14ac:dyDescent="0.2">
      <c r="B53569" s="88"/>
      <c r="C53569" s="88"/>
      <c r="D53569" s="88"/>
      <c r="E53569" s="88"/>
      <c r="F53569" s="88"/>
      <c r="G53569" s="88"/>
      <c r="H53569" s="88"/>
      <c r="I53569" s="88"/>
      <c r="J53569" s="88"/>
      <c r="K53569" s="88"/>
    </row>
    <row r="53570" spans="2:11" ht="12" hidden="1" customHeight="1" x14ac:dyDescent="0.2">
      <c r="B53570" s="88"/>
      <c r="C53570" s="88"/>
      <c r="D53570" s="88"/>
      <c r="E53570" s="88"/>
      <c r="F53570" s="88"/>
      <c r="G53570" s="88"/>
      <c r="H53570" s="88"/>
      <c r="I53570" s="88"/>
      <c r="J53570" s="88"/>
      <c r="K53570" s="88"/>
    </row>
    <row r="53571" spans="2:11" ht="12" hidden="1" customHeight="1" x14ac:dyDescent="0.2">
      <c r="B53571" s="88"/>
      <c r="C53571" s="88"/>
      <c r="D53571" s="88"/>
      <c r="E53571" s="88"/>
      <c r="F53571" s="88"/>
      <c r="G53571" s="88"/>
      <c r="H53571" s="88"/>
      <c r="I53571" s="88"/>
      <c r="J53571" s="88"/>
      <c r="K53571" s="88"/>
    </row>
    <row r="53572" spans="2:11" ht="12" hidden="1" customHeight="1" x14ac:dyDescent="0.2">
      <c r="B53572" s="88"/>
      <c r="C53572" s="88"/>
      <c r="D53572" s="88"/>
      <c r="E53572" s="88"/>
      <c r="F53572" s="88"/>
      <c r="G53572" s="88"/>
      <c r="H53572" s="88"/>
      <c r="I53572" s="88"/>
      <c r="J53572" s="88"/>
      <c r="K53572" s="88"/>
    </row>
    <row r="53573" spans="2:11" ht="12" hidden="1" customHeight="1" x14ac:dyDescent="0.2">
      <c r="B53573" s="88"/>
      <c r="C53573" s="88"/>
      <c r="D53573" s="88"/>
      <c r="E53573" s="88"/>
      <c r="F53573" s="88"/>
      <c r="G53573" s="88"/>
      <c r="H53573" s="88"/>
      <c r="I53573" s="88"/>
      <c r="J53573" s="88"/>
      <c r="K53573" s="88"/>
    </row>
    <row r="53574" spans="2:11" ht="12" hidden="1" customHeight="1" x14ac:dyDescent="0.2">
      <c r="B53574" s="88"/>
      <c r="C53574" s="88"/>
      <c r="D53574" s="88"/>
      <c r="E53574" s="88"/>
      <c r="F53574" s="88"/>
      <c r="G53574" s="88"/>
      <c r="H53574" s="88"/>
      <c r="I53574" s="88"/>
      <c r="J53574" s="88"/>
      <c r="K53574" s="88"/>
    </row>
    <row r="53575" spans="2:11" ht="12" hidden="1" customHeight="1" x14ac:dyDescent="0.2">
      <c r="B53575" s="88"/>
      <c r="C53575" s="88"/>
      <c r="D53575" s="88"/>
      <c r="E53575" s="88"/>
      <c r="F53575" s="88"/>
      <c r="G53575" s="88"/>
      <c r="H53575" s="88"/>
      <c r="I53575" s="88"/>
      <c r="J53575" s="88"/>
      <c r="K53575" s="88"/>
    </row>
    <row r="53576" spans="2:11" ht="12" hidden="1" customHeight="1" x14ac:dyDescent="0.2">
      <c r="B53576" s="88"/>
      <c r="C53576" s="88"/>
      <c r="D53576" s="88"/>
      <c r="E53576" s="88"/>
      <c r="F53576" s="88"/>
      <c r="G53576" s="88"/>
      <c r="H53576" s="88"/>
      <c r="I53576" s="88"/>
      <c r="J53576" s="88"/>
      <c r="K53576" s="88"/>
    </row>
    <row r="53577" spans="2:11" ht="12" hidden="1" customHeight="1" x14ac:dyDescent="0.2">
      <c r="B53577" s="88"/>
      <c r="C53577" s="88"/>
      <c r="D53577" s="88"/>
      <c r="E53577" s="88"/>
      <c r="F53577" s="88"/>
      <c r="G53577" s="88"/>
      <c r="H53577" s="88"/>
      <c r="I53577" s="88"/>
      <c r="J53577" s="88"/>
      <c r="K53577" s="88"/>
    </row>
    <row r="53578" spans="2:11" ht="12" hidden="1" customHeight="1" x14ac:dyDescent="0.2">
      <c r="B53578" s="88"/>
      <c r="C53578" s="88"/>
      <c r="D53578" s="88"/>
      <c r="E53578" s="88"/>
      <c r="F53578" s="88"/>
      <c r="G53578" s="88"/>
      <c r="H53578" s="88"/>
      <c r="I53578" s="88"/>
      <c r="J53578" s="88"/>
      <c r="K53578" s="88"/>
    </row>
    <row r="53579" spans="2:11" ht="12" hidden="1" customHeight="1" x14ac:dyDescent="0.2">
      <c r="B53579" s="88"/>
      <c r="C53579" s="88"/>
      <c r="D53579" s="88"/>
      <c r="E53579" s="88"/>
      <c r="F53579" s="88"/>
      <c r="G53579" s="88"/>
      <c r="H53579" s="88"/>
      <c r="I53579" s="88"/>
      <c r="J53579" s="88"/>
      <c r="K53579" s="88"/>
    </row>
    <row r="53580" spans="2:11" ht="12" hidden="1" customHeight="1" x14ac:dyDescent="0.2">
      <c r="B53580" s="88"/>
      <c r="C53580" s="88"/>
      <c r="D53580" s="88"/>
      <c r="E53580" s="88"/>
      <c r="F53580" s="88"/>
      <c r="G53580" s="88"/>
      <c r="H53580" s="88"/>
      <c r="I53580" s="88"/>
      <c r="J53580" s="88"/>
      <c r="K53580" s="88"/>
    </row>
    <row r="53581" spans="2:11" ht="12" hidden="1" customHeight="1" x14ac:dyDescent="0.2">
      <c r="B53581" s="88"/>
      <c r="C53581" s="88"/>
      <c r="D53581" s="88"/>
      <c r="E53581" s="88"/>
      <c r="F53581" s="88"/>
      <c r="G53581" s="88"/>
      <c r="H53581" s="88"/>
      <c r="I53581" s="88"/>
      <c r="J53581" s="88"/>
      <c r="K53581" s="88"/>
    </row>
    <row r="53582" spans="2:11" ht="12" hidden="1" customHeight="1" x14ac:dyDescent="0.2">
      <c r="B53582" s="88"/>
      <c r="C53582" s="88"/>
      <c r="D53582" s="88"/>
      <c r="E53582" s="88"/>
      <c r="F53582" s="88"/>
      <c r="G53582" s="88"/>
      <c r="H53582" s="88"/>
      <c r="I53582" s="88"/>
      <c r="J53582" s="88"/>
      <c r="K53582" s="88"/>
    </row>
    <row r="53583" spans="2:11" ht="12" hidden="1" customHeight="1" x14ac:dyDescent="0.2">
      <c r="B53583" s="88"/>
      <c r="C53583" s="88"/>
      <c r="D53583" s="88"/>
      <c r="E53583" s="88"/>
      <c r="F53583" s="88"/>
      <c r="G53583" s="88"/>
      <c r="H53583" s="88"/>
      <c r="I53583" s="88"/>
      <c r="J53583" s="88"/>
      <c r="K53583" s="88"/>
    </row>
    <row r="53584" spans="2:11" ht="12" hidden="1" customHeight="1" x14ac:dyDescent="0.2">
      <c r="B53584" s="88"/>
      <c r="C53584" s="88"/>
      <c r="D53584" s="88"/>
      <c r="E53584" s="88"/>
      <c r="F53584" s="88"/>
      <c r="G53584" s="88"/>
      <c r="H53584" s="88"/>
      <c r="I53584" s="88"/>
      <c r="J53584" s="88"/>
      <c r="K53584" s="88"/>
    </row>
    <row r="53585" spans="2:11" ht="12" hidden="1" customHeight="1" x14ac:dyDescent="0.2">
      <c r="B53585" s="88"/>
      <c r="C53585" s="88"/>
      <c r="D53585" s="88"/>
      <c r="E53585" s="88"/>
      <c r="F53585" s="88"/>
      <c r="G53585" s="88"/>
      <c r="H53585" s="88"/>
      <c r="I53585" s="88"/>
      <c r="J53585" s="88"/>
      <c r="K53585" s="88"/>
    </row>
    <row r="53586" spans="2:11" ht="12" hidden="1" customHeight="1" x14ac:dyDescent="0.2">
      <c r="B53586" s="88"/>
      <c r="C53586" s="88"/>
      <c r="D53586" s="88"/>
      <c r="E53586" s="88"/>
      <c r="F53586" s="88"/>
      <c r="G53586" s="88"/>
      <c r="H53586" s="88"/>
      <c r="I53586" s="88"/>
      <c r="J53586" s="88"/>
      <c r="K53586" s="88"/>
    </row>
    <row r="53587" spans="2:11" ht="12" hidden="1" customHeight="1" x14ac:dyDescent="0.2">
      <c r="B53587" s="88"/>
      <c r="C53587" s="88"/>
      <c r="D53587" s="88"/>
      <c r="E53587" s="88"/>
      <c r="F53587" s="88"/>
      <c r="G53587" s="88"/>
      <c r="H53587" s="88"/>
      <c r="I53587" s="88"/>
      <c r="J53587" s="88"/>
      <c r="K53587" s="88"/>
    </row>
    <row r="53588" spans="2:11" ht="12" hidden="1" customHeight="1" x14ac:dyDescent="0.2">
      <c r="B53588" s="88"/>
      <c r="C53588" s="88"/>
      <c r="D53588" s="88"/>
      <c r="E53588" s="88"/>
      <c r="F53588" s="88"/>
      <c r="G53588" s="88"/>
      <c r="H53588" s="88"/>
      <c r="I53588" s="88"/>
      <c r="J53588" s="88"/>
      <c r="K53588" s="88"/>
    </row>
    <row r="53589" spans="2:11" ht="12" hidden="1" customHeight="1" x14ac:dyDescent="0.2">
      <c r="B53589" s="88"/>
      <c r="C53589" s="88"/>
      <c r="D53589" s="88"/>
      <c r="E53589" s="88"/>
      <c r="F53589" s="88"/>
      <c r="G53589" s="88"/>
      <c r="H53589" s="88"/>
      <c r="I53589" s="88"/>
      <c r="J53589" s="88"/>
      <c r="K53589" s="88"/>
    </row>
    <row r="53590" spans="2:11" ht="12" hidden="1" customHeight="1" x14ac:dyDescent="0.2">
      <c r="B53590" s="88"/>
      <c r="C53590" s="88"/>
      <c r="D53590" s="88"/>
      <c r="E53590" s="88"/>
      <c r="F53590" s="88"/>
      <c r="G53590" s="88"/>
      <c r="H53590" s="88"/>
      <c r="I53590" s="88"/>
      <c r="J53590" s="88"/>
      <c r="K53590" s="88"/>
    </row>
    <row r="53591" spans="2:11" ht="12" hidden="1" customHeight="1" x14ac:dyDescent="0.2">
      <c r="B53591" s="88"/>
      <c r="C53591" s="88"/>
      <c r="D53591" s="88"/>
      <c r="E53591" s="88"/>
      <c r="F53591" s="88"/>
      <c r="G53591" s="88"/>
      <c r="H53591" s="88"/>
      <c r="I53591" s="88"/>
      <c r="J53591" s="88"/>
      <c r="K53591" s="88"/>
    </row>
    <row r="53592" spans="2:11" ht="12" hidden="1" customHeight="1" x14ac:dyDescent="0.2">
      <c r="B53592" s="88"/>
      <c r="C53592" s="88"/>
      <c r="D53592" s="88"/>
      <c r="E53592" s="88"/>
      <c r="F53592" s="88"/>
      <c r="G53592" s="88"/>
      <c r="H53592" s="88"/>
      <c r="I53592" s="88"/>
      <c r="J53592" s="88"/>
      <c r="K53592" s="88"/>
    </row>
    <row r="53593" spans="2:11" ht="12" hidden="1" customHeight="1" x14ac:dyDescent="0.2">
      <c r="B53593" s="88"/>
      <c r="C53593" s="88"/>
      <c r="D53593" s="88"/>
      <c r="E53593" s="88"/>
      <c r="F53593" s="88"/>
      <c r="G53593" s="88"/>
      <c r="H53593" s="88"/>
      <c r="I53593" s="88"/>
      <c r="J53593" s="88"/>
      <c r="K53593" s="88"/>
    </row>
    <row r="53594" spans="2:11" ht="12" hidden="1" customHeight="1" x14ac:dyDescent="0.2">
      <c r="B53594" s="88"/>
      <c r="C53594" s="88"/>
      <c r="D53594" s="88"/>
      <c r="E53594" s="88"/>
      <c r="F53594" s="88"/>
      <c r="G53594" s="88"/>
      <c r="H53594" s="88"/>
      <c r="I53594" s="88"/>
      <c r="J53594" s="88"/>
      <c r="K53594" s="88"/>
    </row>
    <row r="53595" spans="2:11" ht="12" hidden="1" customHeight="1" x14ac:dyDescent="0.2">
      <c r="B53595" s="88"/>
      <c r="C53595" s="88"/>
      <c r="D53595" s="88"/>
      <c r="E53595" s="88"/>
      <c r="F53595" s="88"/>
      <c r="G53595" s="88"/>
      <c r="H53595" s="88"/>
      <c r="I53595" s="88"/>
      <c r="J53595" s="88"/>
      <c r="K53595" s="88"/>
    </row>
    <row r="53596" spans="2:11" ht="12" hidden="1" customHeight="1" x14ac:dyDescent="0.2">
      <c r="B53596" s="88"/>
      <c r="C53596" s="88"/>
      <c r="D53596" s="88"/>
      <c r="E53596" s="88"/>
      <c r="F53596" s="88"/>
      <c r="G53596" s="88"/>
      <c r="H53596" s="88"/>
      <c r="I53596" s="88"/>
      <c r="J53596" s="88"/>
      <c r="K53596" s="88"/>
    </row>
    <row r="53597" spans="2:11" ht="12" hidden="1" customHeight="1" x14ac:dyDescent="0.2">
      <c r="B53597" s="88"/>
      <c r="C53597" s="88"/>
      <c r="D53597" s="88"/>
      <c r="E53597" s="88"/>
      <c r="F53597" s="88"/>
      <c r="G53597" s="88"/>
      <c r="H53597" s="88"/>
      <c r="I53597" s="88"/>
      <c r="J53597" s="88"/>
      <c r="K53597" s="88"/>
    </row>
    <row r="53598" spans="2:11" ht="12" hidden="1" customHeight="1" x14ac:dyDescent="0.2">
      <c r="B53598" s="88"/>
      <c r="C53598" s="88"/>
      <c r="D53598" s="88"/>
      <c r="E53598" s="88"/>
      <c r="F53598" s="88"/>
      <c r="G53598" s="88"/>
      <c r="H53598" s="88"/>
      <c r="I53598" s="88"/>
      <c r="J53598" s="88"/>
      <c r="K53598" s="88"/>
    </row>
    <row r="53599" spans="2:11" ht="12" hidden="1" customHeight="1" x14ac:dyDescent="0.2">
      <c r="B53599" s="88"/>
      <c r="C53599" s="88"/>
      <c r="D53599" s="88"/>
      <c r="E53599" s="88"/>
      <c r="F53599" s="88"/>
      <c r="G53599" s="88"/>
      <c r="H53599" s="88"/>
      <c r="I53599" s="88"/>
      <c r="J53599" s="88"/>
      <c r="K53599" s="88"/>
    </row>
    <row r="53600" spans="2:11" ht="12" hidden="1" customHeight="1" x14ac:dyDescent="0.2">
      <c r="B53600" s="88"/>
      <c r="C53600" s="88"/>
      <c r="D53600" s="88"/>
      <c r="E53600" s="88"/>
      <c r="F53600" s="88"/>
      <c r="G53600" s="88"/>
      <c r="H53600" s="88"/>
      <c r="I53600" s="88"/>
      <c r="J53600" s="88"/>
      <c r="K53600" s="88"/>
    </row>
    <row r="53601" spans="2:11" ht="12" hidden="1" customHeight="1" x14ac:dyDescent="0.2">
      <c r="B53601" s="88"/>
      <c r="C53601" s="88"/>
      <c r="D53601" s="88"/>
      <c r="E53601" s="88"/>
      <c r="F53601" s="88"/>
      <c r="G53601" s="88"/>
      <c r="H53601" s="88"/>
      <c r="I53601" s="88"/>
      <c r="J53601" s="88"/>
      <c r="K53601" s="88"/>
    </row>
    <row r="53602" spans="2:11" ht="12" hidden="1" customHeight="1" x14ac:dyDescent="0.2">
      <c r="B53602" s="88"/>
      <c r="C53602" s="88"/>
      <c r="D53602" s="88"/>
      <c r="E53602" s="88"/>
      <c r="F53602" s="88"/>
      <c r="G53602" s="88"/>
      <c r="H53602" s="88"/>
      <c r="I53602" s="88"/>
      <c r="J53602" s="88"/>
      <c r="K53602" s="88"/>
    </row>
    <row r="53603" spans="2:11" ht="12" hidden="1" customHeight="1" x14ac:dyDescent="0.2">
      <c r="B53603" s="88"/>
      <c r="C53603" s="88"/>
      <c r="D53603" s="88"/>
      <c r="E53603" s="88"/>
      <c r="F53603" s="88"/>
      <c r="G53603" s="88"/>
      <c r="H53603" s="88"/>
      <c r="I53603" s="88"/>
      <c r="J53603" s="88"/>
      <c r="K53603" s="88"/>
    </row>
    <row r="53604" spans="2:11" ht="12" hidden="1" customHeight="1" x14ac:dyDescent="0.2">
      <c r="B53604" s="88"/>
      <c r="C53604" s="88"/>
      <c r="D53604" s="88"/>
      <c r="E53604" s="88"/>
      <c r="F53604" s="88"/>
      <c r="G53604" s="88"/>
      <c r="H53604" s="88"/>
      <c r="I53604" s="88"/>
      <c r="J53604" s="88"/>
      <c r="K53604" s="88"/>
    </row>
    <row r="53605" spans="2:11" ht="12" hidden="1" customHeight="1" x14ac:dyDescent="0.2">
      <c r="B53605" s="88"/>
      <c r="C53605" s="88"/>
      <c r="D53605" s="88"/>
      <c r="E53605" s="88"/>
      <c r="F53605" s="88"/>
      <c r="G53605" s="88"/>
      <c r="H53605" s="88"/>
      <c r="I53605" s="88"/>
      <c r="J53605" s="88"/>
      <c r="K53605" s="88"/>
    </row>
    <row r="53606" spans="2:11" ht="12" hidden="1" customHeight="1" x14ac:dyDescent="0.2">
      <c r="B53606" s="88"/>
      <c r="C53606" s="88"/>
      <c r="D53606" s="88"/>
      <c r="E53606" s="88"/>
      <c r="F53606" s="88"/>
      <c r="G53606" s="88"/>
      <c r="H53606" s="88"/>
      <c r="I53606" s="88"/>
      <c r="J53606" s="88"/>
      <c r="K53606" s="88"/>
    </row>
    <row r="53607" spans="2:11" ht="12" hidden="1" customHeight="1" x14ac:dyDescent="0.2">
      <c r="B53607" s="88"/>
      <c r="C53607" s="88"/>
      <c r="D53607" s="88"/>
      <c r="E53607" s="88"/>
      <c r="F53607" s="88"/>
      <c r="G53607" s="88"/>
      <c r="H53607" s="88"/>
      <c r="I53607" s="88"/>
      <c r="J53607" s="88"/>
      <c r="K53607" s="88"/>
    </row>
    <row r="53608" spans="2:11" ht="12" hidden="1" customHeight="1" x14ac:dyDescent="0.2">
      <c r="B53608" s="88"/>
      <c r="C53608" s="88"/>
      <c r="D53608" s="88"/>
      <c r="E53608" s="88"/>
      <c r="F53608" s="88"/>
      <c r="G53608" s="88"/>
      <c r="H53608" s="88"/>
      <c r="I53608" s="88"/>
      <c r="J53608" s="88"/>
      <c r="K53608" s="88"/>
    </row>
    <row r="53609" spans="2:11" ht="12" hidden="1" customHeight="1" x14ac:dyDescent="0.2">
      <c r="B53609" s="88"/>
      <c r="C53609" s="88"/>
      <c r="D53609" s="88"/>
      <c r="E53609" s="88"/>
      <c r="F53609" s="88"/>
      <c r="G53609" s="88"/>
      <c r="H53609" s="88"/>
      <c r="I53609" s="88"/>
      <c r="J53609" s="88"/>
      <c r="K53609" s="88"/>
    </row>
    <row r="53610" spans="2:11" ht="12" hidden="1" customHeight="1" x14ac:dyDescent="0.2">
      <c r="B53610" s="88"/>
      <c r="C53610" s="88"/>
      <c r="D53610" s="88"/>
      <c r="E53610" s="88"/>
      <c r="F53610" s="88"/>
      <c r="G53610" s="88"/>
      <c r="H53610" s="88"/>
      <c r="I53610" s="88"/>
      <c r="J53610" s="88"/>
      <c r="K53610" s="88"/>
    </row>
    <row r="53611" spans="2:11" ht="12" hidden="1" customHeight="1" x14ac:dyDescent="0.2">
      <c r="B53611" s="88"/>
      <c r="C53611" s="88"/>
      <c r="D53611" s="88"/>
      <c r="E53611" s="88"/>
      <c r="F53611" s="88"/>
      <c r="G53611" s="88"/>
      <c r="H53611" s="88"/>
      <c r="I53611" s="88"/>
      <c r="J53611" s="88"/>
      <c r="K53611" s="88"/>
    </row>
    <row r="53612" spans="2:11" ht="12" hidden="1" customHeight="1" x14ac:dyDescent="0.2">
      <c r="B53612" s="88"/>
      <c r="C53612" s="88"/>
      <c r="D53612" s="88"/>
      <c r="E53612" s="88"/>
      <c r="F53612" s="88"/>
      <c r="G53612" s="88"/>
      <c r="H53612" s="88"/>
      <c r="I53612" s="88"/>
      <c r="J53612" s="88"/>
      <c r="K53612" s="88"/>
    </row>
    <row r="53613" spans="2:11" ht="12" hidden="1" customHeight="1" x14ac:dyDescent="0.2">
      <c r="B53613" s="88"/>
      <c r="C53613" s="88"/>
      <c r="D53613" s="88"/>
      <c r="E53613" s="88"/>
      <c r="F53613" s="88"/>
      <c r="G53613" s="88"/>
      <c r="H53613" s="88"/>
      <c r="I53613" s="88"/>
      <c r="J53613" s="88"/>
      <c r="K53613" s="88"/>
    </row>
    <row r="53614" spans="2:11" ht="12" hidden="1" customHeight="1" x14ac:dyDescent="0.2">
      <c r="B53614" s="88"/>
      <c r="C53614" s="88"/>
      <c r="D53614" s="88"/>
      <c r="E53614" s="88"/>
      <c r="F53614" s="88"/>
      <c r="G53614" s="88"/>
      <c r="H53614" s="88"/>
      <c r="I53614" s="88"/>
      <c r="J53614" s="88"/>
      <c r="K53614" s="88"/>
    </row>
    <row r="53615" spans="2:11" ht="12" hidden="1" customHeight="1" x14ac:dyDescent="0.2">
      <c r="B53615" s="88"/>
      <c r="C53615" s="88"/>
      <c r="D53615" s="88"/>
      <c r="E53615" s="88"/>
      <c r="F53615" s="88"/>
      <c r="G53615" s="88"/>
      <c r="H53615" s="88"/>
      <c r="I53615" s="88"/>
      <c r="J53615" s="88"/>
      <c r="K53615" s="88"/>
    </row>
    <row r="53616" spans="2:11" ht="12" hidden="1" customHeight="1" x14ac:dyDescent="0.2">
      <c r="B53616" s="88"/>
      <c r="C53616" s="88"/>
      <c r="D53616" s="88"/>
      <c r="E53616" s="88"/>
      <c r="F53616" s="88"/>
      <c r="G53616" s="88"/>
      <c r="H53616" s="88"/>
      <c r="I53616" s="88"/>
      <c r="J53616" s="88"/>
      <c r="K53616" s="88"/>
    </row>
    <row r="53617" spans="2:11" ht="12" hidden="1" customHeight="1" x14ac:dyDescent="0.2">
      <c r="B53617" s="88"/>
      <c r="C53617" s="88"/>
      <c r="D53617" s="88"/>
      <c r="E53617" s="88"/>
      <c r="F53617" s="88"/>
      <c r="G53617" s="88"/>
      <c r="H53617" s="88"/>
      <c r="I53617" s="88"/>
      <c r="J53617" s="88"/>
      <c r="K53617" s="88"/>
    </row>
    <row r="53618" spans="2:11" ht="12" hidden="1" customHeight="1" x14ac:dyDescent="0.2">
      <c r="B53618" s="88"/>
      <c r="C53618" s="88"/>
      <c r="D53618" s="88"/>
      <c r="E53618" s="88"/>
      <c r="F53618" s="88"/>
      <c r="G53618" s="88"/>
      <c r="H53618" s="88"/>
      <c r="I53618" s="88"/>
      <c r="J53618" s="88"/>
      <c r="K53618" s="88"/>
    </row>
    <row r="53619" spans="2:11" ht="12" hidden="1" customHeight="1" x14ac:dyDescent="0.2">
      <c r="B53619" s="88"/>
      <c r="C53619" s="88"/>
      <c r="D53619" s="88"/>
      <c r="E53619" s="88"/>
      <c r="F53619" s="88"/>
      <c r="G53619" s="88"/>
      <c r="H53619" s="88"/>
      <c r="I53619" s="88"/>
      <c r="J53619" s="88"/>
      <c r="K53619" s="88"/>
    </row>
    <row r="53620" spans="2:11" ht="12" hidden="1" customHeight="1" x14ac:dyDescent="0.2">
      <c r="B53620" s="88"/>
      <c r="C53620" s="88"/>
      <c r="D53620" s="88"/>
      <c r="E53620" s="88"/>
      <c r="F53620" s="88"/>
      <c r="G53620" s="88"/>
      <c r="H53620" s="88"/>
      <c r="I53620" s="88"/>
      <c r="J53620" s="88"/>
      <c r="K53620" s="88"/>
    </row>
    <row r="53621" spans="2:11" ht="12" hidden="1" customHeight="1" x14ac:dyDescent="0.2">
      <c r="B53621" s="88"/>
      <c r="C53621" s="88"/>
      <c r="D53621" s="88"/>
      <c r="E53621" s="88"/>
      <c r="F53621" s="88"/>
      <c r="G53621" s="88"/>
      <c r="H53621" s="88"/>
      <c r="I53621" s="88"/>
      <c r="J53621" s="88"/>
      <c r="K53621" s="88"/>
    </row>
    <row r="53622" spans="2:11" ht="12" hidden="1" customHeight="1" x14ac:dyDescent="0.2">
      <c r="B53622" s="88"/>
      <c r="C53622" s="88"/>
      <c r="D53622" s="88"/>
      <c r="E53622" s="88"/>
      <c r="F53622" s="88"/>
      <c r="G53622" s="88"/>
      <c r="H53622" s="88"/>
      <c r="I53622" s="88"/>
      <c r="J53622" s="88"/>
      <c r="K53622" s="88"/>
    </row>
    <row r="53623" spans="2:11" ht="12" hidden="1" customHeight="1" x14ac:dyDescent="0.2">
      <c r="B53623" s="88"/>
      <c r="C53623" s="88"/>
      <c r="D53623" s="88"/>
      <c r="E53623" s="88"/>
      <c r="F53623" s="88"/>
      <c r="G53623" s="88"/>
      <c r="H53623" s="88"/>
      <c r="I53623" s="88"/>
      <c r="J53623" s="88"/>
      <c r="K53623" s="88"/>
    </row>
    <row r="53624" spans="2:11" ht="12" hidden="1" customHeight="1" x14ac:dyDescent="0.2">
      <c r="B53624" s="88"/>
      <c r="C53624" s="88"/>
      <c r="D53624" s="88"/>
      <c r="E53624" s="88"/>
      <c r="F53624" s="88"/>
      <c r="G53624" s="88"/>
      <c r="H53624" s="88"/>
      <c r="I53624" s="88"/>
      <c r="J53624" s="88"/>
      <c r="K53624" s="88"/>
    </row>
    <row r="53625" spans="2:11" ht="12" hidden="1" customHeight="1" x14ac:dyDescent="0.2">
      <c r="B53625" s="88"/>
      <c r="C53625" s="88"/>
      <c r="D53625" s="88"/>
      <c r="E53625" s="88"/>
      <c r="F53625" s="88"/>
      <c r="G53625" s="88"/>
      <c r="H53625" s="88"/>
      <c r="I53625" s="88"/>
      <c r="J53625" s="88"/>
      <c r="K53625" s="88"/>
    </row>
    <row r="53626" spans="2:11" ht="12" hidden="1" customHeight="1" x14ac:dyDescent="0.2">
      <c r="B53626" s="88"/>
      <c r="C53626" s="88"/>
      <c r="D53626" s="88"/>
      <c r="E53626" s="88"/>
      <c r="F53626" s="88"/>
      <c r="G53626" s="88"/>
      <c r="H53626" s="88"/>
      <c r="I53626" s="88"/>
      <c r="J53626" s="88"/>
      <c r="K53626" s="88"/>
    </row>
    <row r="53627" spans="2:11" ht="12" hidden="1" customHeight="1" x14ac:dyDescent="0.2">
      <c r="B53627" s="88"/>
      <c r="C53627" s="88"/>
      <c r="D53627" s="88"/>
      <c r="E53627" s="88"/>
      <c r="F53627" s="88"/>
      <c r="G53627" s="88"/>
      <c r="H53627" s="88"/>
      <c r="I53627" s="88"/>
      <c r="J53627" s="88"/>
      <c r="K53627" s="88"/>
    </row>
    <row r="53628" spans="2:11" ht="12" hidden="1" customHeight="1" x14ac:dyDescent="0.2">
      <c r="B53628" s="88"/>
      <c r="C53628" s="88"/>
      <c r="D53628" s="88"/>
      <c r="E53628" s="88"/>
      <c r="F53628" s="88"/>
      <c r="G53628" s="88"/>
      <c r="H53628" s="88"/>
      <c r="I53628" s="88"/>
      <c r="J53628" s="88"/>
      <c r="K53628" s="88"/>
    </row>
    <row r="53629" spans="2:11" ht="12" hidden="1" customHeight="1" x14ac:dyDescent="0.2">
      <c r="B53629" s="88"/>
      <c r="C53629" s="88"/>
      <c r="D53629" s="88"/>
      <c r="E53629" s="88"/>
      <c r="F53629" s="88"/>
      <c r="G53629" s="88"/>
      <c r="H53629" s="88"/>
      <c r="I53629" s="88"/>
      <c r="J53629" s="88"/>
      <c r="K53629" s="88"/>
    </row>
    <row r="53630" spans="2:11" ht="12" hidden="1" customHeight="1" x14ac:dyDescent="0.2">
      <c r="B53630" s="88"/>
      <c r="C53630" s="88"/>
      <c r="D53630" s="88"/>
      <c r="E53630" s="88"/>
      <c r="F53630" s="88"/>
      <c r="G53630" s="88"/>
      <c r="H53630" s="88"/>
      <c r="I53630" s="88"/>
      <c r="J53630" s="88"/>
      <c r="K53630" s="88"/>
    </row>
    <row r="53631" spans="2:11" ht="12" hidden="1" customHeight="1" x14ac:dyDescent="0.2">
      <c r="B53631" s="88"/>
      <c r="C53631" s="88"/>
      <c r="D53631" s="88"/>
      <c r="E53631" s="88"/>
      <c r="F53631" s="88"/>
      <c r="G53631" s="88"/>
      <c r="H53631" s="88"/>
      <c r="I53631" s="88"/>
      <c r="J53631" s="88"/>
      <c r="K53631" s="88"/>
    </row>
    <row r="53632" spans="2:11" ht="12" hidden="1" customHeight="1" x14ac:dyDescent="0.2">
      <c r="B53632" s="88"/>
      <c r="C53632" s="88"/>
      <c r="D53632" s="88"/>
      <c r="E53632" s="88"/>
      <c r="F53632" s="88"/>
      <c r="G53632" s="88"/>
      <c r="H53632" s="88"/>
      <c r="I53632" s="88"/>
      <c r="J53632" s="88"/>
      <c r="K53632" s="88"/>
    </row>
    <row r="53633" spans="2:11" ht="12" hidden="1" customHeight="1" x14ac:dyDescent="0.2">
      <c r="B53633" s="88"/>
      <c r="C53633" s="88"/>
      <c r="D53633" s="88"/>
      <c r="E53633" s="88"/>
      <c r="F53633" s="88"/>
      <c r="G53633" s="88"/>
      <c r="H53633" s="88"/>
      <c r="I53633" s="88"/>
      <c r="J53633" s="88"/>
      <c r="K53633" s="88"/>
    </row>
    <row r="53634" spans="2:11" ht="12" hidden="1" customHeight="1" x14ac:dyDescent="0.2">
      <c r="B53634" s="88"/>
      <c r="C53634" s="88"/>
      <c r="D53634" s="88"/>
      <c r="E53634" s="88"/>
      <c r="F53634" s="88"/>
      <c r="G53634" s="88"/>
      <c r="H53634" s="88"/>
      <c r="I53634" s="88"/>
      <c r="J53634" s="88"/>
      <c r="K53634" s="88"/>
    </row>
    <row r="53635" spans="2:11" ht="12" hidden="1" customHeight="1" x14ac:dyDescent="0.2">
      <c r="B53635" s="88"/>
      <c r="C53635" s="88"/>
      <c r="D53635" s="88"/>
      <c r="E53635" s="88"/>
      <c r="F53635" s="88"/>
      <c r="G53635" s="88"/>
      <c r="H53635" s="88"/>
      <c r="I53635" s="88"/>
      <c r="J53635" s="88"/>
      <c r="K53635" s="88"/>
    </row>
    <row r="53636" spans="2:11" ht="12" hidden="1" customHeight="1" x14ac:dyDescent="0.2">
      <c r="B53636" s="88"/>
      <c r="C53636" s="88"/>
      <c r="D53636" s="88"/>
      <c r="E53636" s="88"/>
      <c r="F53636" s="88"/>
      <c r="G53636" s="88"/>
      <c r="H53636" s="88"/>
      <c r="I53636" s="88"/>
      <c r="J53636" s="88"/>
      <c r="K53636" s="88"/>
    </row>
    <row r="53637" spans="2:11" ht="12" hidden="1" customHeight="1" x14ac:dyDescent="0.2">
      <c r="B53637" s="88"/>
      <c r="C53637" s="88"/>
      <c r="D53637" s="88"/>
      <c r="E53637" s="88"/>
      <c r="F53637" s="88"/>
      <c r="G53637" s="88"/>
      <c r="H53637" s="88"/>
      <c r="I53637" s="88"/>
      <c r="J53637" s="88"/>
      <c r="K53637" s="88"/>
    </row>
    <row r="53638" spans="2:11" ht="12" hidden="1" customHeight="1" x14ac:dyDescent="0.2">
      <c r="B53638" s="88"/>
      <c r="C53638" s="88"/>
      <c r="D53638" s="88"/>
      <c r="E53638" s="88"/>
      <c r="F53638" s="88"/>
      <c r="G53638" s="88"/>
      <c r="H53638" s="88"/>
      <c r="I53638" s="88"/>
      <c r="J53638" s="88"/>
      <c r="K53638" s="88"/>
    </row>
    <row r="53639" spans="2:11" ht="12" hidden="1" customHeight="1" x14ac:dyDescent="0.2">
      <c r="B53639" s="88"/>
      <c r="C53639" s="88"/>
      <c r="D53639" s="88"/>
      <c r="E53639" s="88"/>
      <c r="F53639" s="88"/>
      <c r="G53639" s="88"/>
      <c r="H53639" s="88"/>
      <c r="I53639" s="88"/>
      <c r="J53639" s="88"/>
      <c r="K53639" s="88"/>
    </row>
    <row r="53640" spans="2:11" ht="12" hidden="1" customHeight="1" x14ac:dyDescent="0.2">
      <c r="B53640" s="88"/>
      <c r="C53640" s="88"/>
      <c r="D53640" s="88"/>
      <c r="E53640" s="88"/>
      <c r="F53640" s="88"/>
      <c r="G53640" s="88"/>
      <c r="H53640" s="88"/>
      <c r="I53640" s="88"/>
      <c r="J53640" s="88"/>
      <c r="K53640" s="88"/>
    </row>
    <row r="53641" spans="2:11" ht="12" hidden="1" customHeight="1" x14ac:dyDescent="0.2">
      <c r="B53641" s="88"/>
      <c r="C53641" s="88"/>
      <c r="D53641" s="88"/>
      <c r="E53641" s="88"/>
      <c r="F53641" s="88"/>
      <c r="G53641" s="88"/>
      <c r="H53641" s="88"/>
      <c r="I53641" s="88"/>
      <c r="J53641" s="88"/>
      <c r="K53641" s="88"/>
    </row>
    <row r="53642" spans="2:11" ht="12" hidden="1" customHeight="1" x14ac:dyDescent="0.2">
      <c r="B53642" s="88"/>
      <c r="C53642" s="88"/>
      <c r="D53642" s="88"/>
      <c r="E53642" s="88"/>
      <c r="F53642" s="88"/>
      <c r="G53642" s="88"/>
      <c r="H53642" s="88"/>
      <c r="I53642" s="88"/>
      <c r="J53642" s="88"/>
      <c r="K53642" s="88"/>
    </row>
    <row r="53643" spans="2:11" ht="12" hidden="1" customHeight="1" x14ac:dyDescent="0.2">
      <c r="B53643" s="88"/>
      <c r="C53643" s="88"/>
      <c r="D53643" s="88"/>
      <c r="E53643" s="88"/>
      <c r="F53643" s="88"/>
      <c r="G53643" s="88"/>
      <c r="H53643" s="88"/>
      <c r="I53643" s="88"/>
      <c r="J53643" s="88"/>
      <c r="K53643" s="88"/>
    </row>
    <row r="53644" spans="2:11" ht="12" hidden="1" customHeight="1" x14ac:dyDescent="0.2">
      <c r="B53644" s="88"/>
      <c r="C53644" s="88"/>
      <c r="D53644" s="88"/>
      <c r="E53644" s="88"/>
      <c r="F53644" s="88"/>
      <c r="G53644" s="88"/>
      <c r="H53644" s="88"/>
      <c r="I53644" s="88"/>
      <c r="J53644" s="88"/>
      <c r="K53644" s="88"/>
    </row>
    <row r="53645" spans="2:11" ht="12" hidden="1" customHeight="1" x14ac:dyDescent="0.2">
      <c r="B53645" s="88"/>
      <c r="C53645" s="88"/>
      <c r="D53645" s="88"/>
      <c r="E53645" s="88"/>
      <c r="F53645" s="88"/>
      <c r="G53645" s="88"/>
      <c r="H53645" s="88"/>
      <c r="I53645" s="88"/>
      <c r="J53645" s="88"/>
      <c r="K53645" s="88"/>
    </row>
    <row r="53646" spans="2:11" ht="12" hidden="1" customHeight="1" x14ac:dyDescent="0.2">
      <c r="B53646" s="88"/>
      <c r="C53646" s="88"/>
      <c r="D53646" s="88"/>
      <c r="E53646" s="88"/>
      <c r="F53646" s="88"/>
      <c r="G53646" s="88"/>
      <c r="H53646" s="88"/>
      <c r="I53646" s="88"/>
      <c r="J53646" s="88"/>
      <c r="K53646" s="88"/>
    </row>
    <row r="53647" spans="2:11" ht="12" hidden="1" customHeight="1" x14ac:dyDescent="0.2">
      <c r="B53647" s="88"/>
      <c r="C53647" s="88"/>
      <c r="D53647" s="88"/>
      <c r="E53647" s="88"/>
      <c r="F53647" s="88"/>
      <c r="G53647" s="88"/>
      <c r="H53647" s="88"/>
      <c r="I53647" s="88"/>
      <c r="J53647" s="88"/>
      <c r="K53647" s="88"/>
    </row>
    <row r="53648" spans="2:11" ht="12" hidden="1" customHeight="1" x14ac:dyDescent="0.2">
      <c r="B53648" s="88"/>
      <c r="C53648" s="88"/>
      <c r="D53648" s="88"/>
      <c r="E53648" s="88"/>
      <c r="F53648" s="88"/>
      <c r="G53648" s="88"/>
      <c r="H53648" s="88"/>
      <c r="I53648" s="88"/>
      <c r="J53648" s="88"/>
      <c r="K53648" s="88"/>
    </row>
    <row r="53649" spans="2:11" ht="12" hidden="1" customHeight="1" x14ac:dyDescent="0.2">
      <c r="B53649" s="88"/>
      <c r="C53649" s="88"/>
      <c r="D53649" s="88"/>
      <c r="E53649" s="88"/>
      <c r="F53649" s="88"/>
      <c r="G53649" s="88"/>
      <c r="H53649" s="88"/>
      <c r="I53649" s="88"/>
      <c r="J53649" s="88"/>
      <c r="K53649" s="88"/>
    </row>
    <row r="53650" spans="2:11" ht="12" hidden="1" customHeight="1" x14ac:dyDescent="0.2">
      <c r="B53650" s="88"/>
      <c r="C53650" s="88"/>
      <c r="D53650" s="88"/>
      <c r="E53650" s="88"/>
      <c r="F53650" s="88"/>
      <c r="G53650" s="88"/>
      <c r="H53650" s="88"/>
      <c r="I53650" s="88"/>
      <c r="J53650" s="88"/>
      <c r="K53650" s="88"/>
    </row>
    <row r="53651" spans="2:11" ht="12" hidden="1" customHeight="1" x14ac:dyDescent="0.2">
      <c r="B53651" s="88"/>
      <c r="C53651" s="88"/>
      <c r="D53651" s="88"/>
      <c r="E53651" s="88"/>
      <c r="F53651" s="88"/>
      <c r="G53651" s="88"/>
      <c r="H53651" s="88"/>
      <c r="I53651" s="88"/>
      <c r="J53651" s="88"/>
      <c r="K53651" s="88"/>
    </row>
    <row r="53652" spans="2:11" ht="12" hidden="1" customHeight="1" x14ac:dyDescent="0.2">
      <c r="B53652" s="88"/>
      <c r="C53652" s="88"/>
      <c r="D53652" s="88"/>
      <c r="E53652" s="88"/>
      <c r="F53652" s="88"/>
      <c r="G53652" s="88"/>
      <c r="H53652" s="88"/>
      <c r="I53652" s="88"/>
      <c r="J53652" s="88"/>
      <c r="K53652" s="88"/>
    </row>
    <row r="53653" spans="2:11" ht="12" hidden="1" customHeight="1" x14ac:dyDescent="0.2">
      <c r="B53653" s="88"/>
      <c r="C53653" s="88"/>
      <c r="D53653" s="88"/>
      <c r="E53653" s="88"/>
      <c r="F53653" s="88"/>
      <c r="G53653" s="88"/>
      <c r="H53653" s="88"/>
      <c r="I53653" s="88"/>
      <c r="J53653" s="88"/>
      <c r="K53653" s="88"/>
    </row>
    <row r="53654" spans="2:11" ht="12" hidden="1" customHeight="1" x14ac:dyDescent="0.2">
      <c r="B53654" s="88"/>
      <c r="C53654" s="88"/>
      <c r="D53654" s="88"/>
      <c r="E53654" s="88"/>
      <c r="F53654" s="88"/>
      <c r="G53654" s="88"/>
      <c r="H53654" s="88"/>
      <c r="I53654" s="88"/>
      <c r="J53654" s="88"/>
      <c r="K53654" s="88"/>
    </row>
    <row r="53655" spans="2:11" ht="12" hidden="1" customHeight="1" x14ac:dyDescent="0.2">
      <c r="B53655" s="88"/>
      <c r="C53655" s="88"/>
      <c r="D53655" s="88"/>
      <c r="E53655" s="88"/>
      <c r="F53655" s="88"/>
      <c r="G53655" s="88"/>
      <c r="H53655" s="88"/>
      <c r="I53655" s="88"/>
      <c r="J53655" s="88"/>
      <c r="K53655" s="88"/>
    </row>
    <row r="53656" spans="2:11" ht="12" hidden="1" customHeight="1" x14ac:dyDescent="0.2">
      <c r="B53656" s="88"/>
      <c r="C53656" s="88"/>
      <c r="D53656" s="88"/>
      <c r="E53656" s="88"/>
      <c r="F53656" s="88"/>
      <c r="G53656" s="88"/>
      <c r="H53656" s="88"/>
      <c r="I53656" s="88"/>
      <c r="J53656" s="88"/>
      <c r="K53656" s="88"/>
    </row>
    <row r="53657" spans="2:11" ht="12" hidden="1" customHeight="1" x14ac:dyDescent="0.2">
      <c r="B53657" s="88"/>
      <c r="C53657" s="88"/>
      <c r="D53657" s="88"/>
      <c r="E53657" s="88"/>
      <c r="F53657" s="88"/>
      <c r="G53657" s="88"/>
      <c r="H53657" s="88"/>
      <c r="I53657" s="88"/>
      <c r="J53657" s="88"/>
      <c r="K53657" s="88"/>
    </row>
    <row r="53658" spans="2:11" ht="12" hidden="1" customHeight="1" x14ac:dyDescent="0.2">
      <c r="B53658" s="88"/>
      <c r="C53658" s="88"/>
      <c r="D53658" s="88"/>
      <c r="E53658" s="88"/>
      <c r="F53658" s="88"/>
      <c r="G53658" s="88"/>
      <c r="H53658" s="88"/>
      <c r="I53658" s="88"/>
      <c r="J53658" s="88"/>
      <c r="K53658" s="88"/>
    </row>
    <row r="53659" spans="2:11" ht="12" hidden="1" customHeight="1" x14ac:dyDescent="0.2">
      <c r="B53659" s="88"/>
      <c r="C53659" s="88"/>
      <c r="D53659" s="88"/>
      <c r="E53659" s="88"/>
      <c r="F53659" s="88"/>
      <c r="G53659" s="88"/>
      <c r="H53659" s="88"/>
      <c r="I53659" s="88"/>
      <c r="J53659" s="88"/>
      <c r="K53659" s="88"/>
    </row>
    <row r="53660" spans="2:11" ht="12" hidden="1" customHeight="1" x14ac:dyDescent="0.2">
      <c r="B53660" s="88"/>
      <c r="C53660" s="88"/>
      <c r="D53660" s="88"/>
      <c r="E53660" s="88"/>
      <c r="F53660" s="88"/>
      <c r="G53660" s="88"/>
      <c r="H53660" s="88"/>
      <c r="I53660" s="88"/>
      <c r="J53660" s="88"/>
      <c r="K53660" s="88"/>
    </row>
    <row r="53661" spans="2:11" ht="12" hidden="1" customHeight="1" x14ac:dyDescent="0.2">
      <c r="B53661" s="88"/>
      <c r="C53661" s="88"/>
      <c r="D53661" s="88"/>
      <c r="E53661" s="88"/>
      <c r="F53661" s="88"/>
      <c r="G53661" s="88"/>
      <c r="H53661" s="88"/>
      <c r="I53661" s="88"/>
      <c r="J53661" s="88"/>
      <c r="K53661" s="88"/>
    </row>
    <row r="53662" spans="2:11" ht="12" hidden="1" customHeight="1" x14ac:dyDescent="0.2">
      <c r="B53662" s="88"/>
      <c r="C53662" s="88"/>
      <c r="D53662" s="88"/>
      <c r="E53662" s="88"/>
      <c r="F53662" s="88"/>
      <c r="G53662" s="88"/>
      <c r="H53662" s="88"/>
      <c r="I53662" s="88"/>
      <c r="J53662" s="88"/>
      <c r="K53662" s="88"/>
    </row>
    <row r="53663" spans="2:11" ht="12" hidden="1" customHeight="1" x14ac:dyDescent="0.2">
      <c r="B53663" s="88"/>
      <c r="C53663" s="88"/>
      <c r="D53663" s="88"/>
      <c r="E53663" s="88"/>
      <c r="F53663" s="88"/>
      <c r="G53663" s="88"/>
      <c r="H53663" s="88"/>
      <c r="I53663" s="88"/>
      <c r="J53663" s="88"/>
      <c r="K53663" s="88"/>
    </row>
    <row r="53664" spans="2:11" ht="12" hidden="1" customHeight="1" x14ac:dyDescent="0.2">
      <c r="B53664" s="88"/>
      <c r="C53664" s="88"/>
      <c r="D53664" s="88"/>
      <c r="E53664" s="88"/>
      <c r="F53664" s="88"/>
      <c r="G53664" s="88"/>
      <c r="H53664" s="88"/>
      <c r="I53664" s="88"/>
      <c r="J53664" s="88"/>
      <c r="K53664" s="88"/>
    </row>
    <row r="53665" spans="2:11" ht="12" hidden="1" customHeight="1" x14ac:dyDescent="0.2">
      <c r="B53665" s="88"/>
      <c r="C53665" s="88"/>
      <c r="D53665" s="88"/>
      <c r="E53665" s="88"/>
      <c r="F53665" s="88"/>
      <c r="G53665" s="88"/>
      <c r="H53665" s="88"/>
      <c r="I53665" s="88"/>
      <c r="J53665" s="88"/>
      <c r="K53665" s="88"/>
    </row>
    <row r="53666" spans="2:11" ht="12" hidden="1" customHeight="1" x14ac:dyDescent="0.2">
      <c r="B53666" s="88"/>
      <c r="C53666" s="88"/>
      <c r="D53666" s="88"/>
      <c r="E53666" s="88"/>
      <c r="F53666" s="88"/>
      <c r="G53666" s="88"/>
      <c r="H53666" s="88"/>
      <c r="I53666" s="88"/>
      <c r="J53666" s="88"/>
      <c r="K53666" s="88"/>
    </row>
    <row r="53667" spans="2:11" ht="12" hidden="1" customHeight="1" x14ac:dyDescent="0.2">
      <c r="B53667" s="88"/>
      <c r="C53667" s="88"/>
      <c r="D53667" s="88"/>
      <c r="E53667" s="88"/>
      <c r="F53667" s="88"/>
      <c r="G53667" s="88"/>
      <c r="H53667" s="88"/>
      <c r="I53667" s="88"/>
      <c r="J53667" s="88"/>
      <c r="K53667" s="88"/>
    </row>
    <row r="53668" spans="2:11" ht="12" hidden="1" customHeight="1" x14ac:dyDescent="0.2">
      <c r="B53668" s="88"/>
      <c r="C53668" s="88"/>
      <c r="D53668" s="88"/>
      <c r="E53668" s="88"/>
      <c r="F53668" s="88"/>
      <c r="G53668" s="88"/>
      <c r="H53668" s="88"/>
      <c r="I53668" s="88"/>
      <c r="J53668" s="88"/>
      <c r="K53668" s="88"/>
    </row>
    <row r="53669" spans="2:11" ht="12" hidden="1" customHeight="1" x14ac:dyDescent="0.2">
      <c r="B53669" s="88"/>
      <c r="C53669" s="88"/>
      <c r="D53669" s="88"/>
      <c r="E53669" s="88"/>
      <c r="F53669" s="88"/>
      <c r="G53669" s="88"/>
      <c r="H53669" s="88"/>
      <c r="I53669" s="88"/>
      <c r="J53669" s="88"/>
      <c r="K53669" s="88"/>
    </row>
    <row r="53670" spans="2:11" ht="12" hidden="1" customHeight="1" x14ac:dyDescent="0.2">
      <c r="B53670" s="88"/>
      <c r="C53670" s="88"/>
      <c r="D53670" s="88"/>
      <c r="E53670" s="88"/>
      <c r="F53670" s="88"/>
      <c r="G53670" s="88"/>
      <c r="H53670" s="88"/>
      <c r="I53670" s="88"/>
      <c r="J53670" s="88"/>
      <c r="K53670" s="88"/>
    </row>
    <row r="53671" spans="2:11" ht="12" hidden="1" customHeight="1" x14ac:dyDescent="0.2">
      <c r="B53671" s="88"/>
      <c r="C53671" s="88"/>
      <c r="D53671" s="88"/>
      <c r="E53671" s="88"/>
      <c r="F53671" s="88"/>
      <c r="G53671" s="88"/>
      <c r="H53671" s="88"/>
      <c r="I53671" s="88"/>
      <c r="J53671" s="88"/>
      <c r="K53671" s="88"/>
    </row>
    <row r="53672" spans="2:11" ht="12" hidden="1" customHeight="1" x14ac:dyDescent="0.2">
      <c r="B53672" s="88"/>
      <c r="C53672" s="88"/>
      <c r="D53672" s="88"/>
      <c r="E53672" s="88"/>
      <c r="F53672" s="88"/>
      <c r="G53672" s="88"/>
      <c r="H53672" s="88"/>
      <c r="I53672" s="88"/>
      <c r="J53672" s="88"/>
      <c r="K53672" s="88"/>
    </row>
    <row r="53673" spans="2:11" ht="12" hidden="1" customHeight="1" x14ac:dyDescent="0.2">
      <c r="B53673" s="88"/>
      <c r="C53673" s="88"/>
      <c r="D53673" s="88"/>
      <c r="E53673" s="88"/>
      <c r="F53673" s="88"/>
      <c r="G53673" s="88"/>
      <c r="H53673" s="88"/>
      <c r="I53673" s="88"/>
      <c r="J53673" s="88"/>
      <c r="K53673" s="88"/>
    </row>
    <row r="53674" spans="2:11" ht="12" hidden="1" customHeight="1" x14ac:dyDescent="0.2">
      <c r="B53674" s="88"/>
      <c r="C53674" s="88"/>
      <c r="D53674" s="88"/>
      <c r="E53674" s="88"/>
      <c r="F53674" s="88"/>
      <c r="G53674" s="88"/>
      <c r="H53674" s="88"/>
      <c r="I53674" s="88"/>
      <c r="J53674" s="88"/>
      <c r="K53674" s="88"/>
    </row>
    <row r="53675" spans="2:11" ht="12" hidden="1" customHeight="1" x14ac:dyDescent="0.2">
      <c r="B53675" s="88"/>
      <c r="C53675" s="88"/>
      <c r="D53675" s="88"/>
      <c r="E53675" s="88"/>
      <c r="F53675" s="88"/>
      <c r="G53675" s="88"/>
      <c r="H53675" s="88"/>
      <c r="I53675" s="88"/>
      <c r="J53675" s="88"/>
      <c r="K53675" s="88"/>
    </row>
    <row r="53676" spans="2:11" ht="12" hidden="1" customHeight="1" x14ac:dyDescent="0.2">
      <c r="B53676" s="88"/>
      <c r="C53676" s="88"/>
      <c r="D53676" s="88"/>
      <c r="E53676" s="88"/>
      <c r="F53676" s="88"/>
      <c r="G53676" s="88"/>
      <c r="H53676" s="88"/>
      <c r="I53676" s="88"/>
      <c r="J53676" s="88"/>
      <c r="K53676" s="88"/>
    </row>
    <row r="53677" spans="2:11" ht="12" hidden="1" customHeight="1" x14ac:dyDescent="0.2">
      <c r="B53677" s="88"/>
      <c r="C53677" s="88"/>
      <c r="D53677" s="88"/>
      <c r="E53677" s="88"/>
      <c r="F53677" s="88"/>
      <c r="G53677" s="88"/>
      <c r="H53677" s="88"/>
      <c r="I53677" s="88"/>
      <c r="J53677" s="88"/>
      <c r="K53677" s="88"/>
    </row>
    <row r="53678" spans="2:11" ht="12" hidden="1" customHeight="1" x14ac:dyDescent="0.2">
      <c r="B53678" s="88"/>
      <c r="C53678" s="88"/>
      <c r="D53678" s="88"/>
      <c r="E53678" s="88"/>
      <c r="F53678" s="88"/>
      <c r="G53678" s="88"/>
      <c r="H53678" s="88"/>
      <c r="I53678" s="88"/>
      <c r="J53678" s="88"/>
      <c r="K53678" s="88"/>
    </row>
    <row r="53679" spans="2:11" ht="12" hidden="1" customHeight="1" x14ac:dyDescent="0.2">
      <c r="B53679" s="88"/>
      <c r="C53679" s="88"/>
      <c r="D53679" s="88"/>
      <c r="E53679" s="88"/>
      <c r="F53679" s="88"/>
      <c r="G53679" s="88"/>
      <c r="H53679" s="88"/>
      <c r="I53679" s="88"/>
      <c r="J53679" s="88"/>
      <c r="K53679" s="88"/>
    </row>
    <row r="53680" spans="2:11" ht="12" hidden="1" customHeight="1" x14ac:dyDescent="0.2">
      <c r="B53680" s="88"/>
      <c r="C53680" s="88"/>
      <c r="D53680" s="88"/>
      <c r="E53680" s="88"/>
      <c r="F53680" s="88"/>
      <c r="G53680" s="88"/>
      <c r="H53680" s="88"/>
      <c r="I53680" s="88"/>
      <c r="J53680" s="88"/>
      <c r="K53680" s="88"/>
    </row>
    <row r="53681" spans="2:11" ht="12" hidden="1" customHeight="1" x14ac:dyDescent="0.2">
      <c r="B53681" s="88"/>
      <c r="C53681" s="88"/>
      <c r="D53681" s="88"/>
      <c r="E53681" s="88"/>
      <c r="F53681" s="88"/>
      <c r="G53681" s="88"/>
      <c r="H53681" s="88"/>
      <c r="I53681" s="88"/>
      <c r="J53681" s="88"/>
      <c r="K53681" s="88"/>
    </row>
    <row r="53682" spans="2:11" ht="12" hidden="1" customHeight="1" x14ac:dyDescent="0.2">
      <c r="B53682" s="88"/>
      <c r="C53682" s="88"/>
      <c r="D53682" s="88"/>
      <c r="E53682" s="88"/>
      <c r="F53682" s="88"/>
      <c r="G53682" s="88"/>
      <c r="H53682" s="88"/>
      <c r="I53682" s="88"/>
      <c r="J53682" s="88"/>
      <c r="K53682" s="88"/>
    </row>
    <row r="53683" spans="2:11" ht="12" hidden="1" customHeight="1" x14ac:dyDescent="0.2">
      <c r="B53683" s="88"/>
      <c r="C53683" s="88"/>
      <c r="D53683" s="88"/>
      <c r="E53683" s="88"/>
      <c r="F53683" s="88"/>
      <c r="G53683" s="88"/>
      <c r="H53683" s="88"/>
      <c r="I53683" s="88"/>
      <c r="J53683" s="88"/>
      <c r="K53683" s="88"/>
    </row>
    <row r="53684" spans="2:11" ht="12" hidden="1" customHeight="1" x14ac:dyDescent="0.2">
      <c r="B53684" s="88"/>
      <c r="C53684" s="88"/>
      <c r="D53684" s="88"/>
      <c r="E53684" s="88"/>
      <c r="F53684" s="88"/>
      <c r="G53684" s="88"/>
      <c r="H53684" s="88"/>
      <c r="I53684" s="88"/>
      <c r="J53684" s="88"/>
      <c r="K53684" s="88"/>
    </row>
    <row r="53685" spans="2:11" ht="12" hidden="1" customHeight="1" x14ac:dyDescent="0.2">
      <c r="B53685" s="88"/>
      <c r="C53685" s="88"/>
      <c r="D53685" s="88"/>
      <c r="E53685" s="88"/>
      <c r="F53685" s="88"/>
      <c r="G53685" s="88"/>
      <c r="H53685" s="88"/>
      <c r="I53685" s="88"/>
      <c r="J53685" s="88"/>
      <c r="K53685" s="88"/>
    </row>
    <row r="53686" spans="2:11" ht="12" hidden="1" customHeight="1" x14ac:dyDescent="0.2">
      <c r="B53686" s="88"/>
      <c r="C53686" s="88"/>
      <c r="D53686" s="88"/>
      <c r="E53686" s="88"/>
      <c r="F53686" s="88"/>
      <c r="G53686" s="88"/>
      <c r="H53686" s="88"/>
      <c r="I53686" s="88"/>
      <c r="J53686" s="88"/>
      <c r="K53686" s="88"/>
    </row>
    <row r="53687" spans="2:11" ht="12" hidden="1" customHeight="1" x14ac:dyDescent="0.2">
      <c r="B53687" s="88"/>
      <c r="C53687" s="88"/>
      <c r="D53687" s="88"/>
      <c r="E53687" s="88"/>
      <c r="F53687" s="88"/>
      <c r="G53687" s="88"/>
      <c r="H53687" s="88"/>
      <c r="I53687" s="88"/>
      <c r="J53687" s="88"/>
      <c r="K53687" s="88"/>
    </row>
    <row r="53688" spans="2:11" ht="12" hidden="1" customHeight="1" x14ac:dyDescent="0.2">
      <c r="B53688" s="88"/>
      <c r="C53688" s="88"/>
      <c r="D53688" s="88"/>
      <c r="E53688" s="88"/>
      <c r="F53688" s="88"/>
      <c r="G53688" s="88"/>
      <c r="H53688" s="88"/>
      <c r="I53688" s="88"/>
      <c r="J53688" s="88"/>
      <c r="K53688" s="88"/>
    </row>
    <row r="53689" spans="2:11" ht="12" hidden="1" customHeight="1" x14ac:dyDescent="0.2">
      <c r="B53689" s="88"/>
      <c r="C53689" s="88"/>
      <c r="D53689" s="88"/>
      <c r="E53689" s="88"/>
      <c r="F53689" s="88"/>
      <c r="G53689" s="88"/>
      <c r="H53689" s="88"/>
      <c r="I53689" s="88"/>
      <c r="J53689" s="88"/>
      <c r="K53689" s="88"/>
    </row>
    <row r="53690" spans="2:11" ht="12" hidden="1" customHeight="1" x14ac:dyDescent="0.2">
      <c r="B53690" s="88"/>
      <c r="C53690" s="88"/>
      <c r="D53690" s="88"/>
      <c r="E53690" s="88"/>
      <c r="F53690" s="88"/>
      <c r="G53690" s="88"/>
      <c r="H53690" s="88"/>
      <c r="I53690" s="88"/>
      <c r="J53690" s="88"/>
      <c r="K53690" s="88"/>
    </row>
    <row r="53691" spans="2:11" ht="12" hidden="1" customHeight="1" x14ac:dyDescent="0.2">
      <c r="B53691" s="88"/>
      <c r="C53691" s="88"/>
      <c r="D53691" s="88"/>
      <c r="E53691" s="88"/>
      <c r="F53691" s="88"/>
      <c r="G53691" s="88"/>
      <c r="H53691" s="88"/>
      <c r="I53691" s="88"/>
      <c r="J53691" s="88"/>
      <c r="K53691" s="88"/>
    </row>
    <row r="53692" spans="2:11" ht="12" hidden="1" customHeight="1" x14ac:dyDescent="0.2">
      <c r="B53692" s="88"/>
      <c r="C53692" s="88"/>
      <c r="D53692" s="88"/>
      <c r="E53692" s="88"/>
      <c r="F53692" s="88"/>
      <c r="G53692" s="88"/>
      <c r="H53692" s="88"/>
      <c r="I53692" s="88"/>
      <c r="J53692" s="88"/>
      <c r="K53692" s="88"/>
    </row>
    <row r="53693" spans="2:11" ht="12" hidden="1" customHeight="1" x14ac:dyDescent="0.2">
      <c r="B53693" s="88"/>
      <c r="C53693" s="88"/>
      <c r="D53693" s="88"/>
      <c r="E53693" s="88"/>
      <c r="F53693" s="88"/>
      <c r="G53693" s="88"/>
      <c r="H53693" s="88"/>
      <c r="I53693" s="88"/>
      <c r="J53693" s="88"/>
      <c r="K53693" s="88"/>
    </row>
    <row r="53694" spans="2:11" ht="12" hidden="1" customHeight="1" x14ac:dyDescent="0.2">
      <c r="B53694" s="88"/>
      <c r="C53694" s="88"/>
      <c r="D53694" s="88"/>
      <c r="E53694" s="88"/>
      <c r="F53694" s="88"/>
      <c r="G53694" s="88"/>
      <c r="H53694" s="88"/>
      <c r="I53694" s="88"/>
      <c r="J53694" s="88"/>
      <c r="K53694" s="88"/>
    </row>
    <row r="53695" spans="2:11" ht="12" hidden="1" customHeight="1" x14ac:dyDescent="0.2">
      <c r="B53695" s="88"/>
      <c r="C53695" s="88"/>
      <c r="D53695" s="88"/>
      <c r="E53695" s="88"/>
      <c r="F53695" s="88"/>
      <c r="G53695" s="88"/>
      <c r="H53695" s="88"/>
      <c r="I53695" s="88"/>
      <c r="J53695" s="88"/>
      <c r="K53695" s="88"/>
    </row>
    <row r="53696" spans="2:11" ht="12" hidden="1" customHeight="1" x14ac:dyDescent="0.2">
      <c r="B53696" s="88"/>
      <c r="C53696" s="88"/>
      <c r="D53696" s="88"/>
      <c r="E53696" s="88"/>
      <c r="F53696" s="88"/>
      <c r="G53696" s="88"/>
      <c r="H53696" s="88"/>
      <c r="I53696" s="88"/>
      <c r="J53696" s="88"/>
      <c r="K53696" s="88"/>
    </row>
    <row r="53697" spans="2:11" ht="12" hidden="1" customHeight="1" x14ac:dyDescent="0.2">
      <c r="B53697" s="88"/>
      <c r="C53697" s="88"/>
      <c r="D53697" s="88"/>
      <c r="E53697" s="88"/>
      <c r="F53697" s="88"/>
      <c r="G53697" s="88"/>
      <c r="H53697" s="88"/>
      <c r="I53697" s="88"/>
      <c r="J53697" s="88"/>
      <c r="K53697" s="88"/>
    </row>
    <row r="53698" spans="2:11" ht="12" hidden="1" customHeight="1" x14ac:dyDescent="0.2">
      <c r="B53698" s="88"/>
      <c r="C53698" s="88"/>
      <c r="D53698" s="88"/>
      <c r="E53698" s="88"/>
      <c r="F53698" s="88"/>
      <c r="G53698" s="88"/>
      <c r="H53698" s="88"/>
      <c r="I53698" s="88"/>
      <c r="J53698" s="88"/>
      <c r="K53698" s="88"/>
    </row>
    <row r="53699" spans="2:11" ht="12" hidden="1" customHeight="1" x14ac:dyDescent="0.2">
      <c r="B53699" s="88"/>
      <c r="C53699" s="88"/>
      <c r="D53699" s="88"/>
      <c r="E53699" s="88"/>
      <c r="F53699" s="88"/>
      <c r="G53699" s="88"/>
      <c r="H53699" s="88"/>
      <c r="I53699" s="88"/>
      <c r="J53699" s="88"/>
      <c r="K53699" s="88"/>
    </row>
    <row r="53700" spans="2:11" ht="12" hidden="1" customHeight="1" x14ac:dyDescent="0.2">
      <c r="B53700" s="88"/>
      <c r="C53700" s="88"/>
      <c r="D53700" s="88"/>
      <c r="E53700" s="88"/>
      <c r="F53700" s="88"/>
      <c r="G53700" s="88"/>
      <c r="H53700" s="88"/>
      <c r="I53700" s="88"/>
      <c r="J53700" s="88"/>
      <c r="K53700" s="88"/>
    </row>
    <row r="53701" spans="2:11" ht="12" hidden="1" customHeight="1" x14ac:dyDescent="0.2">
      <c r="B53701" s="88"/>
      <c r="C53701" s="88"/>
      <c r="D53701" s="88"/>
      <c r="E53701" s="88"/>
      <c r="F53701" s="88"/>
      <c r="G53701" s="88"/>
      <c r="H53701" s="88"/>
      <c r="I53701" s="88"/>
      <c r="J53701" s="88"/>
      <c r="K53701" s="88"/>
    </row>
    <row r="53702" spans="2:11" ht="12" hidden="1" customHeight="1" x14ac:dyDescent="0.2">
      <c r="B53702" s="88"/>
      <c r="C53702" s="88"/>
      <c r="D53702" s="88"/>
      <c r="E53702" s="88"/>
      <c r="F53702" s="88"/>
      <c r="G53702" s="88"/>
      <c r="H53702" s="88"/>
      <c r="I53702" s="88"/>
      <c r="J53702" s="88"/>
      <c r="K53702" s="88"/>
    </row>
    <row r="53703" spans="2:11" ht="12" hidden="1" customHeight="1" x14ac:dyDescent="0.2">
      <c r="B53703" s="88"/>
      <c r="C53703" s="88"/>
      <c r="D53703" s="88"/>
      <c r="E53703" s="88"/>
      <c r="F53703" s="88"/>
      <c r="G53703" s="88"/>
      <c r="H53703" s="88"/>
      <c r="I53703" s="88"/>
      <c r="J53703" s="88"/>
      <c r="K53703" s="88"/>
    </row>
    <row r="53704" spans="2:11" ht="12" hidden="1" customHeight="1" x14ac:dyDescent="0.2">
      <c r="B53704" s="88"/>
      <c r="C53704" s="88"/>
      <c r="D53704" s="88"/>
      <c r="E53704" s="88"/>
      <c r="F53704" s="88"/>
      <c r="G53704" s="88"/>
      <c r="H53704" s="88"/>
      <c r="I53704" s="88"/>
      <c r="J53704" s="88"/>
      <c r="K53704" s="88"/>
    </row>
    <row r="53705" spans="2:11" ht="12" hidden="1" customHeight="1" x14ac:dyDescent="0.2">
      <c r="B53705" s="88"/>
      <c r="C53705" s="88"/>
      <c r="D53705" s="88"/>
      <c r="E53705" s="88"/>
      <c r="F53705" s="88"/>
      <c r="G53705" s="88"/>
      <c r="H53705" s="88"/>
      <c r="I53705" s="88"/>
      <c r="J53705" s="88"/>
      <c r="K53705" s="88"/>
    </row>
    <row r="53706" spans="2:11" ht="12" hidden="1" customHeight="1" x14ac:dyDescent="0.2">
      <c r="B53706" s="88"/>
      <c r="C53706" s="88"/>
      <c r="D53706" s="88"/>
      <c r="E53706" s="88"/>
      <c r="F53706" s="88"/>
      <c r="G53706" s="88"/>
      <c r="H53706" s="88"/>
      <c r="I53706" s="88"/>
      <c r="J53706" s="88"/>
      <c r="K53706" s="88"/>
    </row>
    <row r="53707" spans="2:11" ht="12" hidden="1" customHeight="1" x14ac:dyDescent="0.2">
      <c r="B53707" s="88"/>
      <c r="C53707" s="88"/>
      <c r="D53707" s="88"/>
      <c r="E53707" s="88"/>
      <c r="F53707" s="88"/>
      <c r="G53707" s="88"/>
      <c r="H53707" s="88"/>
      <c r="I53707" s="88"/>
      <c r="J53707" s="88"/>
      <c r="K53707" s="88"/>
    </row>
    <row r="53708" spans="2:11" ht="12" hidden="1" customHeight="1" x14ac:dyDescent="0.2">
      <c r="B53708" s="88"/>
      <c r="C53708" s="88"/>
      <c r="D53708" s="88"/>
      <c r="E53708" s="88"/>
      <c r="F53708" s="88"/>
      <c r="G53708" s="88"/>
      <c r="H53708" s="88"/>
      <c r="I53708" s="88"/>
      <c r="J53708" s="88"/>
      <c r="K53708" s="88"/>
    </row>
    <row r="53709" spans="2:11" ht="12" hidden="1" customHeight="1" x14ac:dyDescent="0.2">
      <c r="B53709" s="88"/>
      <c r="C53709" s="88"/>
      <c r="D53709" s="88"/>
      <c r="E53709" s="88"/>
      <c r="F53709" s="88"/>
      <c r="G53709" s="88"/>
      <c r="H53709" s="88"/>
      <c r="I53709" s="88"/>
      <c r="J53709" s="88"/>
      <c r="K53709" s="88"/>
    </row>
    <row r="53710" spans="2:11" ht="12" hidden="1" customHeight="1" x14ac:dyDescent="0.2">
      <c r="B53710" s="88"/>
      <c r="C53710" s="88"/>
      <c r="D53710" s="88"/>
      <c r="E53710" s="88"/>
      <c r="F53710" s="88"/>
      <c r="G53710" s="88"/>
      <c r="H53710" s="88"/>
      <c r="I53710" s="88"/>
      <c r="J53710" s="88"/>
      <c r="K53710" s="88"/>
    </row>
    <row r="53711" spans="2:11" ht="12" hidden="1" customHeight="1" x14ac:dyDescent="0.2">
      <c r="B53711" s="88"/>
      <c r="C53711" s="88"/>
      <c r="D53711" s="88"/>
      <c r="E53711" s="88"/>
      <c r="F53711" s="88"/>
      <c r="G53711" s="88"/>
      <c r="H53711" s="88"/>
      <c r="I53711" s="88"/>
      <c r="J53711" s="88"/>
      <c r="K53711" s="88"/>
    </row>
    <row r="53712" spans="2:11" ht="12" hidden="1" customHeight="1" x14ac:dyDescent="0.2">
      <c r="B53712" s="88"/>
      <c r="C53712" s="88"/>
      <c r="D53712" s="88"/>
      <c r="E53712" s="88"/>
      <c r="F53712" s="88"/>
      <c r="G53712" s="88"/>
      <c r="H53712" s="88"/>
      <c r="I53712" s="88"/>
      <c r="J53712" s="88"/>
      <c r="K53712" s="88"/>
    </row>
    <row r="53713" spans="2:11" ht="12" hidden="1" customHeight="1" x14ac:dyDescent="0.2">
      <c r="B53713" s="88"/>
      <c r="C53713" s="88"/>
      <c r="D53713" s="88"/>
      <c r="E53713" s="88"/>
      <c r="F53713" s="88"/>
      <c r="G53713" s="88"/>
      <c r="H53713" s="88"/>
      <c r="I53713" s="88"/>
      <c r="J53713" s="88"/>
      <c r="K53713" s="88"/>
    </row>
    <row r="53714" spans="2:11" ht="12" hidden="1" customHeight="1" x14ac:dyDescent="0.2">
      <c r="B53714" s="88"/>
      <c r="C53714" s="88"/>
      <c r="D53714" s="88"/>
      <c r="E53714" s="88"/>
      <c r="F53714" s="88"/>
      <c r="G53714" s="88"/>
      <c r="H53714" s="88"/>
      <c r="I53714" s="88"/>
      <c r="J53714" s="88"/>
      <c r="K53714" s="88"/>
    </row>
    <row r="53715" spans="2:11" ht="12" hidden="1" customHeight="1" x14ac:dyDescent="0.2">
      <c r="B53715" s="88"/>
      <c r="C53715" s="88"/>
      <c r="D53715" s="88"/>
      <c r="E53715" s="88"/>
      <c r="F53715" s="88"/>
      <c r="G53715" s="88"/>
      <c r="H53715" s="88"/>
      <c r="I53715" s="88"/>
      <c r="J53715" s="88"/>
      <c r="K53715" s="88"/>
    </row>
    <row r="53716" spans="2:11" ht="12" hidden="1" customHeight="1" x14ac:dyDescent="0.2">
      <c r="B53716" s="88"/>
      <c r="C53716" s="88"/>
      <c r="D53716" s="88"/>
      <c r="E53716" s="88"/>
      <c r="F53716" s="88"/>
      <c r="G53716" s="88"/>
      <c r="H53716" s="88"/>
      <c r="I53716" s="88"/>
      <c r="J53716" s="88"/>
      <c r="K53716" s="88"/>
    </row>
    <row r="53717" spans="2:11" ht="12" hidden="1" customHeight="1" x14ac:dyDescent="0.2">
      <c r="B53717" s="88"/>
      <c r="C53717" s="88"/>
      <c r="D53717" s="88"/>
      <c r="E53717" s="88"/>
      <c r="F53717" s="88"/>
      <c r="G53717" s="88"/>
      <c r="H53717" s="88"/>
      <c r="I53717" s="88"/>
      <c r="J53717" s="88"/>
      <c r="K53717" s="88"/>
    </row>
    <row r="53718" spans="2:11" ht="12" hidden="1" customHeight="1" x14ac:dyDescent="0.2">
      <c r="B53718" s="88"/>
      <c r="C53718" s="88"/>
      <c r="D53718" s="88"/>
      <c r="E53718" s="88"/>
      <c r="F53718" s="88"/>
      <c r="G53718" s="88"/>
      <c r="H53718" s="88"/>
      <c r="I53718" s="88"/>
      <c r="J53718" s="88"/>
      <c r="K53718" s="88"/>
    </row>
    <row r="53719" spans="2:11" ht="12" hidden="1" customHeight="1" x14ac:dyDescent="0.2">
      <c r="B53719" s="88"/>
      <c r="C53719" s="88"/>
      <c r="D53719" s="88"/>
      <c r="E53719" s="88"/>
      <c r="F53719" s="88"/>
      <c r="G53719" s="88"/>
      <c r="H53719" s="88"/>
      <c r="I53719" s="88"/>
      <c r="J53719" s="88"/>
      <c r="K53719" s="88"/>
    </row>
    <row r="53720" spans="2:11" ht="12" hidden="1" customHeight="1" x14ac:dyDescent="0.2">
      <c r="B53720" s="88"/>
      <c r="C53720" s="88"/>
      <c r="D53720" s="88"/>
      <c r="E53720" s="88"/>
      <c r="F53720" s="88"/>
      <c r="G53720" s="88"/>
      <c r="H53720" s="88"/>
      <c r="I53720" s="88"/>
      <c r="J53720" s="88"/>
      <c r="K53720" s="88"/>
    </row>
    <row r="53721" spans="2:11" ht="12" hidden="1" customHeight="1" x14ac:dyDescent="0.2">
      <c r="B53721" s="88"/>
      <c r="C53721" s="88"/>
      <c r="D53721" s="88"/>
      <c r="E53721" s="88"/>
      <c r="F53721" s="88"/>
      <c r="G53721" s="88"/>
      <c r="H53721" s="88"/>
      <c r="I53721" s="88"/>
      <c r="J53721" s="88"/>
      <c r="K53721" s="88"/>
    </row>
    <row r="53722" spans="2:11" ht="12" hidden="1" customHeight="1" x14ac:dyDescent="0.2">
      <c r="B53722" s="88"/>
      <c r="C53722" s="88"/>
      <c r="D53722" s="88"/>
      <c r="E53722" s="88"/>
      <c r="F53722" s="88"/>
      <c r="G53722" s="88"/>
      <c r="H53722" s="88"/>
      <c r="I53722" s="88"/>
      <c r="J53722" s="88"/>
      <c r="K53722" s="88"/>
    </row>
    <row r="53723" spans="2:11" ht="12" hidden="1" customHeight="1" x14ac:dyDescent="0.2">
      <c r="B53723" s="88"/>
      <c r="C53723" s="88"/>
      <c r="D53723" s="88"/>
      <c r="E53723" s="88"/>
      <c r="F53723" s="88"/>
      <c r="G53723" s="88"/>
      <c r="H53723" s="88"/>
      <c r="I53723" s="88"/>
      <c r="J53723" s="88"/>
      <c r="K53723" s="88"/>
    </row>
    <row r="53724" spans="2:11" ht="12" hidden="1" customHeight="1" x14ac:dyDescent="0.2">
      <c r="B53724" s="88"/>
      <c r="C53724" s="88"/>
      <c r="D53724" s="88"/>
      <c r="E53724" s="88"/>
      <c r="F53724" s="88"/>
      <c r="G53724" s="88"/>
      <c r="H53724" s="88"/>
      <c r="I53724" s="88"/>
      <c r="J53724" s="88"/>
      <c r="K53724" s="88"/>
    </row>
    <row r="53725" spans="2:11" ht="12" hidden="1" customHeight="1" x14ac:dyDescent="0.2">
      <c r="B53725" s="88"/>
      <c r="C53725" s="88"/>
      <c r="D53725" s="88"/>
      <c r="E53725" s="88"/>
      <c r="F53725" s="88"/>
      <c r="G53725" s="88"/>
      <c r="H53725" s="88"/>
      <c r="I53725" s="88"/>
      <c r="J53725" s="88"/>
      <c r="K53725" s="88"/>
    </row>
    <row r="53726" spans="2:11" ht="12" hidden="1" customHeight="1" x14ac:dyDescent="0.2">
      <c r="B53726" s="88"/>
      <c r="C53726" s="88"/>
      <c r="D53726" s="88"/>
      <c r="E53726" s="88"/>
      <c r="F53726" s="88"/>
      <c r="G53726" s="88"/>
      <c r="H53726" s="88"/>
      <c r="I53726" s="88"/>
      <c r="J53726" s="88"/>
      <c r="K53726" s="88"/>
    </row>
    <row r="53727" spans="2:11" ht="12" hidden="1" customHeight="1" x14ac:dyDescent="0.2">
      <c r="B53727" s="88"/>
      <c r="C53727" s="88"/>
      <c r="D53727" s="88"/>
      <c r="E53727" s="88"/>
      <c r="F53727" s="88"/>
      <c r="G53727" s="88"/>
      <c r="H53727" s="88"/>
      <c r="I53727" s="88"/>
      <c r="J53727" s="88"/>
      <c r="K53727" s="88"/>
    </row>
    <row r="53728" spans="2:11" ht="12" hidden="1" customHeight="1" x14ac:dyDescent="0.2">
      <c r="B53728" s="88"/>
      <c r="C53728" s="88"/>
      <c r="D53728" s="88"/>
      <c r="E53728" s="88"/>
      <c r="F53728" s="88"/>
      <c r="G53728" s="88"/>
      <c r="H53728" s="88"/>
      <c r="I53728" s="88"/>
      <c r="J53728" s="88"/>
      <c r="K53728" s="88"/>
    </row>
    <row r="53729" spans="2:11" ht="12" hidden="1" customHeight="1" x14ac:dyDescent="0.2">
      <c r="B53729" s="88"/>
      <c r="C53729" s="88"/>
      <c r="D53729" s="88"/>
      <c r="E53729" s="88"/>
      <c r="F53729" s="88"/>
      <c r="G53729" s="88"/>
      <c r="H53729" s="88"/>
      <c r="I53729" s="88"/>
      <c r="J53729" s="88"/>
      <c r="K53729" s="88"/>
    </row>
    <row r="53730" spans="2:11" ht="12" hidden="1" customHeight="1" x14ac:dyDescent="0.2">
      <c r="B53730" s="88"/>
      <c r="C53730" s="88"/>
      <c r="D53730" s="88"/>
      <c r="E53730" s="88"/>
      <c r="F53730" s="88"/>
      <c r="G53730" s="88"/>
      <c r="H53730" s="88"/>
      <c r="I53730" s="88"/>
      <c r="J53730" s="88"/>
      <c r="K53730" s="88"/>
    </row>
    <row r="53731" spans="2:11" ht="12" hidden="1" customHeight="1" x14ac:dyDescent="0.2">
      <c r="B53731" s="88"/>
      <c r="C53731" s="88"/>
      <c r="D53731" s="88"/>
      <c r="E53731" s="88"/>
      <c r="F53731" s="88"/>
      <c r="G53731" s="88"/>
      <c r="H53731" s="88"/>
      <c r="I53731" s="88"/>
      <c r="J53731" s="88"/>
      <c r="K53731" s="88"/>
    </row>
    <row r="53732" spans="2:11" ht="12" hidden="1" customHeight="1" x14ac:dyDescent="0.2">
      <c r="B53732" s="88"/>
      <c r="C53732" s="88"/>
      <c r="D53732" s="88"/>
      <c r="E53732" s="88"/>
      <c r="F53732" s="88"/>
      <c r="G53732" s="88"/>
      <c r="H53732" s="88"/>
      <c r="I53732" s="88"/>
      <c r="J53732" s="88"/>
      <c r="K53732" s="88"/>
    </row>
    <row r="53733" spans="2:11" ht="12" hidden="1" customHeight="1" x14ac:dyDescent="0.2">
      <c r="B53733" s="88"/>
      <c r="C53733" s="88"/>
      <c r="D53733" s="88"/>
      <c r="E53733" s="88"/>
      <c r="F53733" s="88"/>
      <c r="G53733" s="88"/>
      <c r="H53733" s="88"/>
      <c r="I53733" s="88"/>
      <c r="J53733" s="88"/>
      <c r="K53733" s="88"/>
    </row>
    <row r="53734" spans="2:11" ht="12" hidden="1" customHeight="1" x14ac:dyDescent="0.2">
      <c r="B53734" s="88"/>
      <c r="C53734" s="88"/>
      <c r="D53734" s="88"/>
      <c r="E53734" s="88"/>
      <c r="F53734" s="88"/>
      <c r="G53734" s="88"/>
      <c r="H53734" s="88"/>
      <c r="I53734" s="88"/>
      <c r="J53734" s="88"/>
      <c r="K53734" s="88"/>
    </row>
    <row r="53735" spans="2:11" ht="12" hidden="1" customHeight="1" x14ac:dyDescent="0.2">
      <c r="B53735" s="88"/>
      <c r="C53735" s="88"/>
      <c r="D53735" s="88"/>
      <c r="E53735" s="88"/>
      <c r="F53735" s="88"/>
      <c r="G53735" s="88"/>
      <c r="H53735" s="88"/>
      <c r="I53735" s="88"/>
      <c r="J53735" s="88"/>
      <c r="K53735" s="88"/>
    </row>
    <row r="53736" spans="2:11" ht="12" hidden="1" customHeight="1" x14ac:dyDescent="0.2">
      <c r="B53736" s="88"/>
      <c r="C53736" s="88"/>
      <c r="D53736" s="88"/>
      <c r="E53736" s="88"/>
      <c r="F53736" s="88"/>
      <c r="G53736" s="88"/>
      <c r="H53736" s="88"/>
      <c r="I53736" s="88"/>
      <c r="J53736" s="88"/>
      <c r="K53736" s="88"/>
    </row>
    <row r="53737" spans="2:11" ht="12" hidden="1" customHeight="1" x14ac:dyDescent="0.2">
      <c r="B53737" s="88"/>
      <c r="C53737" s="88"/>
      <c r="D53737" s="88"/>
      <c r="E53737" s="88"/>
      <c r="F53737" s="88"/>
      <c r="G53737" s="88"/>
      <c r="H53737" s="88"/>
      <c r="I53737" s="88"/>
      <c r="J53737" s="88"/>
      <c r="K53737" s="88"/>
    </row>
    <row r="53738" spans="2:11" ht="12" hidden="1" customHeight="1" x14ac:dyDescent="0.2">
      <c r="B53738" s="88"/>
      <c r="C53738" s="88"/>
      <c r="D53738" s="88"/>
      <c r="E53738" s="88"/>
      <c r="F53738" s="88"/>
      <c r="G53738" s="88"/>
      <c r="H53738" s="88"/>
      <c r="I53738" s="88"/>
      <c r="J53738" s="88"/>
      <c r="K53738" s="88"/>
    </row>
    <row r="53739" spans="2:11" ht="12" hidden="1" customHeight="1" x14ac:dyDescent="0.2">
      <c r="B53739" s="88"/>
      <c r="C53739" s="88"/>
      <c r="D53739" s="88"/>
      <c r="E53739" s="88"/>
      <c r="F53739" s="88"/>
      <c r="G53739" s="88"/>
      <c r="H53739" s="88"/>
      <c r="I53739" s="88"/>
      <c r="J53739" s="88"/>
      <c r="K53739" s="88"/>
    </row>
    <row r="53740" spans="2:11" ht="12" hidden="1" customHeight="1" x14ac:dyDescent="0.2">
      <c r="B53740" s="88"/>
      <c r="C53740" s="88"/>
      <c r="D53740" s="88"/>
      <c r="E53740" s="88"/>
      <c r="F53740" s="88"/>
      <c r="G53740" s="88"/>
      <c r="H53740" s="88"/>
      <c r="I53740" s="88"/>
      <c r="J53740" s="88"/>
      <c r="K53740" s="88"/>
    </row>
    <row r="53741" spans="2:11" ht="12" hidden="1" customHeight="1" x14ac:dyDescent="0.2">
      <c r="B53741" s="88"/>
      <c r="C53741" s="88"/>
      <c r="D53741" s="88"/>
      <c r="E53741" s="88"/>
      <c r="F53741" s="88"/>
      <c r="G53741" s="88"/>
      <c r="H53741" s="88"/>
      <c r="I53741" s="88"/>
      <c r="J53741" s="88"/>
      <c r="K53741" s="88"/>
    </row>
    <row r="53742" spans="2:11" ht="12" hidden="1" customHeight="1" x14ac:dyDescent="0.2">
      <c r="B53742" s="88"/>
      <c r="C53742" s="88"/>
      <c r="D53742" s="88"/>
      <c r="E53742" s="88"/>
      <c r="F53742" s="88"/>
      <c r="G53742" s="88"/>
      <c r="H53742" s="88"/>
      <c r="I53742" s="88"/>
      <c r="J53742" s="88"/>
      <c r="K53742" s="88"/>
    </row>
    <row r="53743" spans="2:11" ht="12" hidden="1" customHeight="1" x14ac:dyDescent="0.2">
      <c r="B53743" s="88"/>
      <c r="C53743" s="88"/>
      <c r="D53743" s="88"/>
      <c r="E53743" s="88"/>
      <c r="F53743" s="88"/>
      <c r="G53743" s="88"/>
      <c r="H53743" s="88"/>
      <c r="I53743" s="88"/>
      <c r="J53743" s="88"/>
      <c r="K53743" s="88"/>
    </row>
    <row r="53744" spans="2:11" ht="12" hidden="1" customHeight="1" x14ac:dyDescent="0.2">
      <c r="B53744" s="88"/>
      <c r="C53744" s="88"/>
      <c r="D53744" s="88"/>
      <c r="E53744" s="88"/>
      <c r="F53744" s="88"/>
      <c r="G53744" s="88"/>
      <c r="H53744" s="88"/>
      <c r="I53744" s="88"/>
      <c r="J53744" s="88"/>
      <c r="K53744" s="88"/>
    </row>
    <row r="53745" spans="2:11" ht="12" hidden="1" customHeight="1" x14ac:dyDescent="0.2">
      <c r="B53745" s="88"/>
      <c r="C53745" s="88"/>
      <c r="D53745" s="88"/>
      <c r="E53745" s="88"/>
      <c r="F53745" s="88"/>
      <c r="G53745" s="88"/>
      <c r="H53745" s="88"/>
      <c r="I53745" s="88"/>
      <c r="J53745" s="88"/>
      <c r="K53745" s="88"/>
    </row>
    <row r="53746" spans="2:11" ht="12" hidden="1" customHeight="1" x14ac:dyDescent="0.2">
      <c r="B53746" s="88"/>
      <c r="C53746" s="88"/>
      <c r="D53746" s="88"/>
      <c r="E53746" s="88"/>
      <c r="F53746" s="88"/>
      <c r="G53746" s="88"/>
      <c r="H53746" s="88"/>
      <c r="I53746" s="88"/>
      <c r="J53746" s="88"/>
      <c r="K53746" s="88"/>
    </row>
    <row r="53747" spans="2:11" ht="12" hidden="1" customHeight="1" x14ac:dyDescent="0.2">
      <c r="B53747" s="88"/>
      <c r="C53747" s="88"/>
      <c r="D53747" s="88"/>
      <c r="E53747" s="88"/>
      <c r="F53747" s="88"/>
      <c r="G53747" s="88"/>
      <c r="H53747" s="88"/>
      <c r="I53747" s="88"/>
      <c r="J53747" s="88"/>
      <c r="K53747" s="88"/>
    </row>
    <row r="53748" spans="2:11" ht="12" hidden="1" customHeight="1" x14ac:dyDescent="0.2">
      <c r="B53748" s="88"/>
      <c r="C53748" s="88"/>
      <c r="D53748" s="88"/>
      <c r="E53748" s="88"/>
      <c r="F53748" s="88"/>
      <c r="G53748" s="88"/>
      <c r="H53748" s="88"/>
      <c r="I53748" s="88"/>
      <c r="J53748" s="88"/>
      <c r="K53748" s="88"/>
    </row>
    <row r="53749" spans="2:11" ht="12" hidden="1" customHeight="1" x14ac:dyDescent="0.2">
      <c r="B53749" s="88"/>
      <c r="C53749" s="88"/>
      <c r="D53749" s="88"/>
      <c r="E53749" s="88"/>
      <c r="F53749" s="88"/>
      <c r="G53749" s="88"/>
      <c r="H53749" s="88"/>
      <c r="I53749" s="88"/>
      <c r="J53749" s="88"/>
      <c r="K53749" s="88"/>
    </row>
    <row r="53750" spans="2:11" ht="12" hidden="1" customHeight="1" x14ac:dyDescent="0.2">
      <c r="B53750" s="88"/>
      <c r="C53750" s="88"/>
      <c r="D53750" s="88"/>
      <c r="E53750" s="88"/>
      <c r="F53750" s="88"/>
      <c r="G53750" s="88"/>
      <c r="H53750" s="88"/>
      <c r="I53750" s="88"/>
      <c r="J53750" s="88"/>
      <c r="K53750" s="88"/>
    </row>
    <row r="53751" spans="2:11" ht="12" hidden="1" customHeight="1" x14ac:dyDescent="0.2">
      <c r="B53751" s="88"/>
      <c r="C53751" s="88"/>
      <c r="D53751" s="88"/>
      <c r="E53751" s="88"/>
      <c r="F53751" s="88"/>
      <c r="G53751" s="88"/>
      <c r="H53751" s="88"/>
      <c r="I53751" s="88"/>
      <c r="J53751" s="88"/>
      <c r="K53751" s="88"/>
    </row>
    <row r="53752" spans="2:11" ht="12" hidden="1" customHeight="1" x14ac:dyDescent="0.2">
      <c r="B53752" s="88"/>
      <c r="C53752" s="88"/>
      <c r="D53752" s="88"/>
      <c r="E53752" s="88"/>
      <c r="F53752" s="88"/>
      <c r="G53752" s="88"/>
      <c r="H53752" s="88"/>
      <c r="I53752" s="88"/>
      <c r="J53752" s="88"/>
      <c r="K53752" s="88"/>
    </row>
    <row r="53753" spans="2:11" ht="12" hidden="1" customHeight="1" x14ac:dyDescent="0.2">
      <c r="B53753" s="88"/>
      <c r="C53753" s="88"/>
      <c r="D53753" s="88"/>
      <c r="E53753" s="88"/>
      <c r="F53753" s="88"/>
      <c r="G53753" s="88"/>
      <c r="H53753" s="88"/>
      <c r="I53753" s="88"/>
      <c r="J53753" s="88"/>
      <c r="K53753" s="88"/>
    </row>
    <row r="53754" spans="2:11" ht="12" hidden="1" customHeight="1" x14ac:dyDescent="0.2">
      <c r="B53754" s="88"/>
      <c r="C53754" s="88"/>
      <c r="D53754" s="88"/>
      <c r="E53754" s="88"/>
      <c r="F53754" s="88"/>
      <c r="G53754" s="88"/>
      <c r="H53754" s="88"/>
      <c r="I53754" s="88"/>
      <c r="J53754" s="88"/>
      <c r="K53754" s="88"/>
    </row>
    <row r="53755" spans="2:11" ht="12" hidden="1" customHeight="1" x14ac:dyDescent="0.2">
      <c r="B53755" s="88"/>
      <c r="C53755" s="88"/>
      <c r="D53755" s="88"/>
      <c r="E53755" s="88"/>
      <c r="F53755" s="88"/>
      <c r="G53755" s="88"/>
      <c r="H53755" s="88"/>
      <c r="I53755" s="88"/>
      <c r="J53755" s="88"/>
      <c r="K53755" s="88"/>
    </row>
    <row r="53756" spans="2:11" ht="12" hidden="1" customHeight="1" x14ac:dyDescent="0.2">
      <c r="B53756" s="88"/>
      <c r="C53756" s="88"/>
      <c r="D53756" s="88"/>
      <c r="E53756" s="88"/>
      <c r="F53756" s="88"/>
      <c r="G53756" s="88"/>
      <c r="H53756" s="88"/>
      <c r="I53756" s="88"/>
      <c r="J53756" s="88"/>
      <c r="K53756" s="88"/>
    </row>
    <row r="53757" spans="2:11" ht="12" hidden="1" customHeight="1" x14ac:dyDescent="0.2">
      <c r="B53757" s="88"/>
      <c r="C53757" s="88"/>
      <c r="D53757" s="88"/>
      <c r="E53757" s="88"/>
      <c r="F53757" s="88"/>
      <c r="G53757" s="88"/>
      <c r="H53757" s="88"/>
      <c r="I53757" s="88"/>
      <c r="J53757" s="88"/>
      <c r="K53757" s="88"/>
    </row>
    <row r="53758" spans="2:11" ht="12" hidden="1" customHeight="1" x14ac:dyDescent="0.2">
      <c r="B53758" s="88"/>
      <c r="C53758" s="88"/>
      <c r="D53758" s="88"/>
      <c r="E53758" s="88"/>
      <c r="F53758" s="88"/>
      <c r="G53758" s="88"/>
      <c r="H53758" s="88"/>
      <c r="I53758" s="88"/>
      <c r="J53758" s="88"/>
      <c r="K53758" s="88"/>
    </row>
    <row r="53759" spans="2:11" ht="12" hidden="1" customHeight="1" x14ac:dyDescent="0.2">
      <c r="B53759" s="88"/>
      <c r="C53759" s="88"/>
      <c r="D53759" s="88"/>
      <c r="E53759" s="88"/>
      <c r="F53759" s="88"/>
      <c r="G53759" s="88"/>
      <c r="H53759" s="88"/>
      <c r="I53759" s="88"/>
      <c r="J53759" s="88"/>
      <c r="K53759" s="88"/>
    </row>
    <row r="53760" spans="2:11" ht="12" hidden="1" customHeight="1" x14ac:dyDescent="0.2">
      <c r="B53760" s="88"/>
      <c r="C53760" s="88"/>
      <c r="D53760" s="88"/>
      <c r="E53760" s="88"/>
      <c r="F53760" s="88"/>
      <c r="G53760" s="88"/>
      <c r="H53760" s="88"/>
      <c r="I53760" s="88"/>
      <c r="J53760" s="88"/>
      <c r="K53760" s="88"/>
    </row>
    <row r="53761" spans="2:11" ht="12" hidden="1" customHeight="1" x14ac:dyDescent="0.2">
      <c r="B53761" s="88"/>
      <c r="C53761" s="88"/>
      <c r="D53761" s="88"/>
      <c r="E53761" s="88"/>
      <c r="F53761" s="88"/>
      <c r="G53761" s="88"/>
      <c r="H53761" s="88"/>
      <c r="I53761" s="88"/>
      <c r="J53761" s="88"/>
      <c r="K53761" s="88"/>
    </row>
    <row r="53762" spans="2:11" ht="12" hidden="1" customHeight="1" x14ac:dyDescent="0.2">
      <c r="B53762" s="88"/>
      <c r="C53762" s="88"/>
      <c r="D53762" s="88"/>
      <c r="E53762" s="88"/>
      <c r="F53762" s="88"/>
      <c r="G53762" s="88"/>
      <c r="H53762" s="88"/>
      <c r="I53762" s="88"/>
      <c r="J53762" s="88"/>
      <c r="K53762" s="88"/>
    </row>
    <row r="53763" spans="2:11" ht="12" hidden="1" customHeight="1" x14ac:dyDescent="0.2">
      <c r="B53763" s="88"/>
      <c r="C53763" s="88"/>
      <c r="D53763" s="88"/>
      <c r="E53763" s="88"/>
      <c r="F53763" s="88"/>
      <c r="G53763" s="88"/>
      <c r="H53763" s="88"/>
      <c r="I53763" s="88"/>
      <c r="J53763" s="88"/>
      <c r="K53763" s="88"/>
    </row>
    <row r="53764" spans="2:11" ht="12" hidden="1" customHeight="1" x14ac:dyDescent="0.2">
      <c r="B53764" s="88"/>
      <c r="C53764" s="88"/>
      <c r="D53764" s="88"/>
      <c r="E53764" s="88"/>
      <c r="F53764" s="88"/>
      <c r="G53764" s="88"/>
      <c r="H53764" s="88"/>
      <c r="I53764" s="88"/>
      <c r="J53764" s="88"/>
      <c r="K53764" s="88"/>
    </row>
    <row r="53765" spans="2:11" ht="12" hidden="1" customHeight="1" x14ac:dyDescent="0.2">
      <c r="B53765" s="88"/>
      <c r="C53765" s="88"/>
      <c r="D53765" s="88"/>
      <c r="E53765" s="88"/>
      <c r="F53765" s="88"/>
      <c r="G53765" s="88"/>
      <c r="H53765" s="88"/>
      <c r="I53765" s="88"/>
      <c r="J53765" s="88"/>
      <c r="K53765" s="88"/>
    </row>
    <row r="53766" spans="2:11" ht="12" hidden="1" customHeight="1" x14ac:dyDescent="0.2">
      <c r="B53766" s="88"/>
      <c r="C53766" s="88"/>
      <c r="D53766" s="88"/>
      <c r="E53766" s="88"/>
      <c r="F53766" s="88"/>
      <c r="G53766" s="88"/>
      <c r="H53766" s="88"/>
      <c r="I53766" s="88"/>
      <c r="J53766" s="88"/>
      <c r="K53766" s="88"/>
    </row>
    <row r="53767" spans="2:11" ht="12" hidden="1" customHeight="1" x14ac:dyDescent="0.2">
      <c r="B53767" s="88"/>
      <c r="C53767" s="88"/>
      <c r="D53767" s="88"/>
      <c r="E53767" s="88"/>
      <c r="F53767" s="88"/>
      <c r="G53767" s="88"/>
      <c r="H53767" s="88"/>
      <c r="I53767" s="88"/>
      <c r="J53767" s="88"/>
      <c r="K53767" s="88"/>
    </row>
    <row r="53768" spans="2:11" ht="12" hidden="1" customHeight="1" x14ac:dyDescent="0.2">
      <c r="B53768" s="88"/>
      <c r="C53768" s="88"/>
      <c r="D53768" s="88"/>
      <c r="E53768" s="88"/>
      <c r="F53768" s="88"/>
      <c r="G53768" s="88"/>
      <c r="H53768" s="88"/>
      <c r="I53768" s="88"/>
      <c r="J53768" s="88"/>
      <c r="K53768" s="88"/>
    </row>
    <row r="53769" spans="2:11" ht="12" hidden="1" customHeight="1" x14ac:dyDescent="0.2">
      <c r="B53769" s="88"/>
      <c r="C53769" s="88"/>
      <c r="D53769" s="88"/>
      <c r="E53769" s="88"/>
      <c r="F53769" s="88"/>
      <c r="G53769" s="88"/>
      <c r="H53769" s="88"/>
      <c r="I53769" s="88"/>
      <c r="J53769" s="88"/>
      <c r="K53769" s="88"/>
    </row>
    <row r="53770" spans="2:11" ht="12" hidden="1" customHeight="1" x14ac:dyDescent="0.2">
      <c r="B53770" s="88"/>
      <c r="C53770" s="88"/>
      <c r="D53770" s="88"/>
      <c r="E53770" s="88"/>
      <c r="F53770" s="88"/>
      <c r="G53770" s="88"/>
      <c r="H53770" s="88"/>
      <c r="I53770" s="88"/>
      <c r="J53770" s="88"/>
      <c r="K53770" s="88"/>
    </row>
    <row r="53771" spans="2:11" ht="12" hidden="1" customHeight="1" x14ac:dyDescent="0.2">
      <c r="B53771" s="88"/>
      <c r="C53771" s="88"/>
      <c r="D53771" s="88"/>
      <c r="E53771" s="88"/>
      <c r="F53771" s="88"/>
      <c r="G53771" s="88"/>
      <c r="H53771" s="88"/>
      <c r="I53771" s="88"/>
      <c r="J53771" s="88"/>
      <c r="K53771" s="88"/>
    </row>
    <row r="53772" spans="2:11" ht="12" hidden="1" customHeight="1" x14ac:dyDescent="0.2">
      <c r="B53772" s="88"/>
      <c r="C53772" s="88"/>
      <c r="D53772" s="88"/>
      <c r="E53772" s="88"/>
      <c r="F53772" s="88"/>
      <c r="G53772" s="88"/>
      <c r="H53772" s="88"/>
      <c r="I53772" s="88"/>
      <c r="J53772" s="88"/>
      <c r="K53772" s="88"/>
    </row>
    <row r="53773" spans="2:11" ht="12" hidden="1" customHeight="1" x14ac:dyDescent="0.2">
      <c r="B53773" s="88"/>
      <c r="C53773" s="88"/>
      <c r="D53773" s="88"/>
      <c r="E53773" s="88"/>
      <c r="F53773" s="88"/>
      <c r="G53773" s="88"/>
      <c r="H53773" s="88"/>
      <c r="I53773" s="88"/>
      <c r="J53773" s="88"/>
      <c r="K53773" s="88"/>
    </row>
    <row r="53774" spans="2:11" ht="12" hidden="1" customHeight="1" x14ac:dyDescent="0.2">
      <c r="B53774" s="88"/>
      <c r="C53774" s="88"/>
      <c r="D53774" s="88"/>
      <c r="E53774" s="88"/>
      <c r="F53774" s="88"/>
      <c r="G53774" s="88"/>
      <c r="H53774" s="88"/>
      <c r="I53774" s="88"/>
      <c r="J53774" s="88"/>
      <c r="K53774" s="88"/>
    </row>
    <row r="53775" spans="2:11" ht="12" hidden="1" customHeight="1" x14ac:dyDescent="0.2">
      <c r="B53775" s="88"/>
      <c r="C53775" s="88"/>
      <c r="D53775" s="88"/>
      <c r="E53775" s="88"/>
      <c r="F53775" s="88"/>
      <c r="G53775" s="88"/>
      <c r="H53775" s="88"/>
      <c r="I53775" s="88"/>
      <c r="J53775" s="88"/>
      <c r="K53775" s="88"/>
    </row>
    <row r="53776" spans="2:11" ht="12" hidden="1" customHeight="1" x14ac:dyDescent="0.2">
      <c r="B53776" s="88"/>
      <c r="C53776" s="88"/>
      <c r="D53776" s="88"/>
      <c r="E53776" s="88"/>
      <c r="F53776" s="88"/>
      <c r="G53776" s="88"/>
      <c r="H53776" s="88"/>
      <c r="I53776" s="88"/>
      <c r="J53776" s="88"/>
      <c r="K53776" s="88"/>
    </row>
    <row r="53777" spans="2:11" ht="12" hidden="1" customHeight="1" x14ac:dyDescent="0.2">
      <c r="B53777" s="88"/>
      <c r="C53777" s="88"/>
      <c r="D53777" s="88"/>
      <c r="E53777" s="88"/>
      <c r="F53777" s="88"/>
      <c r="G53777" s="88"/>
      <c r="H53777" s="88"/>
      <c r="I53777" s="88"/>
      <c r="J53777" s="88"/>
      <c r="K53777" s="88"/>
    </row>
    <row r="53778" spans="2:11" ht="12" hidden="1" customHeight="1" x14ac:dyDescent="0.2">
      <c r="B53778" s="88"/>
      <c r="C53778" s="88"/>
      <c r="D53778" s="88"/>
      <c r="E53778" s="88"/>
      <c r="F53778" s="88"/>
      <c r="G53778" s="88"/>
      <c r="H53778" s="88"/>
      <c r="I53778" s="88"/>
      <c r="J53778" s="88"/>
      <c r="K53778" s="88"/>
    </row>
    <row r="53779" spans="2:11" ht="12" hidden="1" customHeight="1" x14ac:dyDescent="0.2">
      <c r="B53779" s="88"/>
      <c r="C53779" s="88"/>
      <c r="D53779" s="88"/>
      <c r="E53779" s="88"/>
      <c r="F53779" s="88"/>
      <c r="G53779" s="88"/>
      <c r="H53779" s="88"/>
      <c r="I53779" s="88"/>
      <c r="J53779" s="88"/>
      <c r="K53779" s="88"/>
    </row>
    <row r="53780" spans="2:11" ht="12" hidden="1" customHeight="1" x14ac:dyDescent="0.2">
      <c r="B53780" s="88"/>
      <c r="C53780" s="88"/>
      <c r="D53780" s="88"/>
      <c r="E53780" s="88"/>
      <c r="F53780" s="88"/>
      <c r="G53780" s="88"/>
      <c r="H53780" s="88"/>
      <c r="I53780" s="88"/>
      <c r="J53780" s="88"/>
      <c r="K53780" s="88"/>
    </row>
    <row r="53781" spans="2:11" ht="12" hidden="1" customHeight="1" x14ac:dyDescent="0.2">
      <c r="B53781" s="88"/>
      <c r="C53781" s="88"/>
      <c r="D53781" s="88"/>
      <c r="E53781" s="88"/>
      <c r="F53781" s="88"/>
      <c r="G53781" s="88"/>
      <c r="H53781" s="88"/>
      <c r="I53781" s="88"/>
      <c r="J53781" s="88"/>
      <c r="K53781" s="88"/>
    </row>
    <row r="53782" spans="2:11" ht="12" hidden="1" customHeight="1" x14ac:dyDescent="0.2">
      <c r="B53782" s="88"/>
      <c r="C53782" s="88"/>
      <c r="D53782" s="88"/>
      <c r="E53782" s="88"/>
      <c r="F53782" s="88"/>
      <c r="G53782" s="88"/>
      <c r="H53782" s="88"/>
      <c r="I53782" s="88"/>
      <c r="J53782" s="88"/>
      <c r="K53782" s="88"/>
    </row>
    <row r="53783" spans="2:11" ht="12" hidden="1" customHeight="1" x14ac:dyDescent="0.2">
      <c r="B53783" s="88"/>
      <c r="C53783" s="88"/>
      <c r="D53783" s="88"/>
      <c r="E53783" s="88"/>
      <c r="F53783" s="88"/>
      <c r="G53783" s="88"/>
      <c r="H53783" s="88"/>
      <c r="I53783" s="88"/>
      <c r="J53783" s="88"/>
      <c r="K53783" s="88"/>
    </row>
    <row r="53784" spans="2:11" ht="12" hidden="1" customHeight="1" x14ac:dyDescent="0.2">
      <c r="B53784" s="88"/>
      <c r="C53784" s="88"/>
      <c r="D53784" s="88"/>
      <c r="E53784" s="88"/>
      <c r="F53784" s="88"/>
      <c r="G53784" s="88"/>
      <c r="H53784" s="88"/>
      <c r="I53784" s="88"/>
      <c r="J53784" s="88"/>
      <c r="K53784" s="88"/>
    </row>
    <row r="53785" spans="2:11" ht="12" hidden="1" customHeight="1" x14ac:dyDescent="0.2">
      <c r="B53785" s="88"/>
      <c r="C53785" s="88"/>
      <c r="D53785" s="88"/>
      <c r="E53785" s="88"/>
      <c r="F53785" s="88"/>
      <c r="G53785" s="88"/>
      <c r="H53785" s="88"/>
      <c r="I53785" s="88"/>
      <c r="J53785" s="88"/>
      <c r="K53785" s="88"/>
    </row>
    <row r="53786" spans="2:11" ht="12" hidden="1" customHeight="1" x14ac:dyDescent="0.2">
      <c r="B53786" s="88"/>
      <c r="C53786" s="88"/>
      <c r="D53786" s="88"/>
      <c r="E53786" s="88"/>
      <c r="F53786" s="88"/>
      <c r="G53786" s="88"/>
      <c r="H53786" s="88"/>
      <c r="I53786" s="88"/>
      <c r="J53786" s="88"/>
      <c r="K53786" s="88"/>
    </row>
    <row r="53787" spans="2:11" ht="12" hidden="1" customHeight="1" x14ac:dyDescent="0.2">
      <c r="B53787" s="88"/>
      <c r="C53787" s="88"/>
      <c r="D53787" s="88"/>
      <c r="E53787" s="88"/>
      <c r="F53787" s="88"/>
      <c r="G53787" s="88"/>
      <c r="H53787" s="88"/>
      <c r="I53787" s="88"/>
      <c r="J53787" s="88"/>
      <c r="K53787" s="88"/>
    </row>
    <row r="53788" spans="2:11" ht="12" hidden="1" customHeight="1" x14ac:dyDescent="0.2">
      <c r="B53788" s="88"/>
      <c r="C53788" s="88"/>
      <c r="D53788" s="88"/>
      <c r="E53788" s="88"/>
      <c r="F53788" s="88"/>
      <c r="G53788" s="88"/>
      <c r="H53788" s="88"/>
      <c r="I53788" s="88"/>
      <c r="J53788" s="88"/>
      <c r="K53788" s="88"/>
    </row>
    <row r="53789" spans="2:11" ht="12" hidden="1" customHeight="1" x14ac:dyDescent="0.2">
      <c r="B53789" s="88"/>
      <c r="C53789" s="88"/>
      <c r="D53789" s="88"/>
      <c r="E53789" s="88"/>
      <c r="F53789" s="88"/>
      <c r="G53789" s="88"/>
      <c r="H53789" s="88"/>
      <c r="I53789" s="88"/>
      <c r="J53789" s="88"/>
      <c r="K53789" s="88"/>
    </row>
    <row r="53790" spans="2:11" ht="12" hidden="1" customHeight="1" x14ac:dyDescent="0.2">
      <c r="B53790" s="88"/>
      <c r="C53790" s="88"/>
      <c r="D53790" s="88"/>
      <c r="E53790" s="88"/>
      <c r="F53790" s="88"/>
      <c r="G53790" s="88"/>
      <c r="H53790" s="88"/>
      <c r="I53790" s="88"/>
      <c r="J53790" s="88"/>
      <c r="K53790" s="88"/>
    </row>
    <row r="53791" spans="2:11" ht="12" hidden="1" customHeight="1" x14ac:dyDescent="0.2">
      <c r="B53791" s="88"/>
      <c r="C53791" s="88"/>
      <c r="D53791" s="88"/>
      <c r="E53791" s="88"/>
      <c r="F53791" s="88"/>
      <c r="G53791" s="88"/>
      <c r="H53791" s="88"/>
      <c r="I53791" s="88"/>
      <c r="J53791" s="88"/>
      <c r="K53791" s="88"/>
    </row>
    <row r="53792" spans="2:11" ht="12" hidden="1" customHeight="1" x14ac:dyDescent="0.2">
      <c r="B53792" s="88"/>
      <c r="C53792" s="88"/>
      <c r="D53792" s="88"/>
      <c r="E53792" s="88"/>
      <c r="F53792" s="88"/>
      <c r="G53792" s="88"/>
      <c r="H53792" s="88"/>
      <c r="I53792" s="88"/>
      <c r="J53792" s="88"/>
      <c r="K53792" s="88"/>
    </row>
    <row r="53793" spans="2:11" ht="12" hidden="1" customHeight="1" x14ac:dyDescent="0.2">
      <c r="B53793" s="88"/>
      <c r="C53793" s="88"/>
      <c r="D53793" s="88"/>
      <c r="E53793" s="88"/>
      <c r="F53793" s="88"/>
      <c r="G53793" s="88"/>
      <c r="H53793" s="88"/>
      <c r="I53793" s="88"/>
      <c r="J53793" s="88"/>
      <c r="K53793" s="88"/>
    </row>
    <row r="53794" spans="2:11" ht="12" hidden="1" customHeight="1" x14ac:dyDescent="0.2">
      <c r="B53794" s="88"/>
      <c r="C53794" s="88"/>
      <c r="D53794" s="88"/>
      <c r="E53794" s="88"/>
      <c r="F53794" s="88"/>
      <c r="G53794" s="88"/>
      <c r="H53794" s="88"/>
      <c r="I53794" s="88"/>
      <c r="J53794" s="88"/>
      <c r="K53794" s="88"/>
    </row>
    <row r="53795" spans="2:11" ht="12" hidden="1" customHeight="1" x14ac:dyDescent="0.2">
      <c r="B53795" s="88"/>
      <c r="C53795" s="88"/>
      <c r="D53795" s="88"/>
      <c r="E53795" s="88"/>
      <c r="F53795" s="88"/>
      <c r="G53795" s="88"/>
      <c r="H53795" s="88"/>
      <c r="I53795" s="88"/>
      <c r="J53795" s="88"/>
      <c r="K53795" s="88"/>
    </row>
    <row r="53796" spans="2:11" ht="12" hidden="1" customHeight="1" x14ac:dyDescent="0.2">
      <c r="B53796" s="88"/>
      <c r="C53796" s="88"/>
      <c r="D53796" s="88"/>
      <c r="E53796" s="88"/>
      <c r="F53796" s="88"/>
      <c r="G53796" s="88"/>
      <c r="H53796" s="88"/>
      <c r="I53796" s="88"/>
      <c r="J53796" s="88"/>
      <c r="K53796" s="88"/>
    </row>
    <row r="53797" spans="2:11" ht="12" hidden="1" customHeight="1" x14ac:dyDescent="0.2">
      <c r="B53797" s="88"/>
      <c r="C53797" s="88"/>
      <c r="D53797" s="88"/>
      <c r="E53797" s="88"/>
      <c r="F53797" s="88"/>
      <c r="G53797" s="88"/>
      <c r="H53797" s="88"/>
      <c r="I53797" s="88"/>
      <c r="J53797" s="88"/>
      <c r="K53797" s="88"/>
    </row>
    <row r="53798" spans="2:11" ht="12" hidden="1" customHeight="1" x14ac:dyDescent="0.2">
      <c r="B53798" s="88"/>
      <c r="C53798" s="88"/>
      <c r="D53798" s="88"/>
      <c r="E53798" s="88"/>
      <c r="F53798" s="88"/>
      <c r="G53798" s="88"/>
      <c r="H53798" s="88"/>
      <c r="I53798" s="88"/>
      <c r="J53798" s="88"/>
      <c r="K53798" s="88"/>
    </row>
    <row r="53799" spans="2:11" ht="12" hidden="1" customHeight="1" x14ac:dyDescent="0.2">
      <c r="B53799" s="88"/>
      <c r="C53799" s="88"/>
      <c r="D53799" s="88"/>
      <c r="E53799" s="88"/>
      <c r="F53799" s="88"/>
      <c r="G53799" s="88"/>
      <c r="H53799" s="88"/>
      <c r="I53799" s="88"/>
      <c r="J53799" s="88"/>
      <c r="K53799" s="88"/>
    </row>
    <row r="53800" spans="2:11" ht="12" hidden="1" customHeight="1" x14ac:dyDescent="0.2">
      <c r="B53800" s="88"/>
      <c r="C53800" s="88"/>
      <c r="D53800" s="88"/>
      <c r="E53800" s="88"/>
      <c r="F53800" s="88"/>
      <c r="G53800" s="88"/>
      <c r="H53800" s="88"/>
      <c r="I53800" s="88"/>
      <c r="J53800" s="88"/>
      <c r="K53800" s="88"/>
    </row>
    <row r="53801" spans="2:11" ht="12" hidden="1" customHeight="1" x14ac:dyDescent="0.2">
      <c r="B53801" s="88"/>
      <c r="C53801" s="88"/>
      <c r="D53801" s="88"/>
      <c r="E53801" s="88"/>
      <c r="F53801" s="88"/>
      <c r="G53801" s="88"/>
      <c r="H53801" s="88"/>
      <c r="I53801" s="88"/>
      <c r="J53801" s="88"/>
      <c r="K53801" s="88"/>
    </row>
    <row r="53802" spans="2:11" ht="12" hidden="1" customHeight="1" x14ac:dyDescent="0.2">
      <c r="B53802" s="88"/>
      <c r="C53802" s="88"/>
      <c r="D53802" s="88"/>
      <c r="E53802" s="88"/>
      <c r="F53802" s="88"/>
      <c r="G53802" s="88"/>
      <c r="H53802" s="88"/>
      <c r="I53802" s="88"/>
      <c r="J53802" s="88"/>
      <c r="K53802" s="88"/>
    </row>
    <row r="53803" spans="2:11" ht="12" hidden="1" customHeight="1" x14ac:dyDescent="0.2">
      <c r="B53803" s="88"/>
      <c r="C53803" s="88"/>
      <c r="D53803" s="88"/>
      <c r="E53803" s="88"/>
      <c r="F53803" s="88"/>
      <c r="G53803" s="88"/>
      <c r="H53803" s="88"/>
      <c r="I53803" s="88"/>
      <c r="J53803" s="88"/>
      <c r="K53803" s="88"/>
    </row>
    <row r="53804" spans="2:11" ht="12" hidden="1" customHeight="1" x14ac:dyDescent="0.2">
      <c r="B53804" s="88"/>
      <c r="C53804" s="88"/>
      <c r="D53804" s="88"/>
      <c r="E53804" s="88"/>
      <c r="F53804" s="88"/>
      <c r="G53804" s="88"/>
      <c r="H53804" s="88"/>
      <c r="I53804" s="88"/>
      <c r="J53804" s="88"/>
      <c r="K53804" s="88"/>
    </row>
    <row r="53805" spans="2:11" ht="12" hidden="1" customHeight="1" x14ac:dyDescent="0.2">
      <c r="B53805" s="88"/>
      <c r="C53805" s="88"/>
      <c r="D53805" s="88"/>
      <c r="E53805" s="88"/>
      <c r="F53805" s="88"/>
      <c r="G53805" s="88"/>
      <c r="H53805" s="88"/>
      <c r="I53805" s="88"/>
      <c r="J53805" s="88"/>
      <c r="K53805" s="88"/>
    </row>
    <row r="53806" spans="2:11" ht="12" hidden="1" customHeight="1" x14ac:dyDescent="0.2">
      <c r="B53806" s="88"/>
      <c r="C53806" s="88"/>
      <c r="D53806" s="88"/>
      <c r="E53806" s="88"/>
      <c r="F53806" s="88"/>
      <c r="G53806" s="88"/>
      <c r="H53806" s="88"/>
      <c r="I53806" s="88"/>
      <c r="J53806" s="88"/>
      <c r="K53806" s="88"/>
    </row>
    <row r="53807" spans="2:11" ht="12" hidden="1" customHeight="1" x14ac:dyDescent="0.2">
      <c r="B53807" s="88"/>
      <c r="C53807" s="88"/>
      <c r="D53807" s="88"/>
      <c r="E53807" s="88"/>
      <c r="F53807" s="88"/>
      <c r="G53807" s="88"/>
      <c r="H53807" s="88"/>
      <c r="I53807" s="88"/>
      <c r="J53807" s="88"/>
      <c r="K53807" s="88"/>
    </row>
    <row r="53808" spans="2:11" ht="12" hidden="1" customHeight="1" x14ac:dyDescent="0.2">
      <c r="B53808" s="88"/>
      <c r="C53808" s="88"/>
      <c r="D53808" s="88"/>
      <c r="E53808" s="88"/>
      <c r="F53808" s="88"/>
      <c r="G53808" s="88"/>
      <c r="H53808" s="88"/>
      <c r="I53808" s="88"/>
      <c r="J53808" s="88"/>
      <c r="K53808" s="88"/>
    </row>
    <row r="53809" spans="2:11" ht="12" hidden="1" customHeight="1" x14ac:dyDescent="0.2">
      <c r="B53809" s="88"/>
      <c r="C53809" s="88"/>
      <c r="D53809" s="88"/>
      <c r="E53809" s="88"/>
      <c r="F53809" s="88"/>
      <c r="G53809" s="88"/>
      <c r="H53809" s="88"/>
      <c r="I53809" s="88"/>
      <c r="J53809" s="88"/>
      <c r="K53809" s="88"/>
    </row>
    <row r="53810" spans="2:11" ht="12" hidden="1" customHeight="1" x14ac:dyDescent="0.2">
      <c r="B53810" s="88"/>
      <c r="C53810" s="88"/>
      <c r="D53810" s="88"/>
      <c r="E53810" s="88"/>
      <c r="F53810" s="88"/>
      <c r="G53810" s="88"/>
      <c r="H53810" s="88"/>
      <c r="I53810" s="88"/>
      <c r="J53810" s="88"/>
      <c r="K53810" s="88"/>
    </row>
    <row r="53811" spans="2:11" ht="12" hidden="1" customHeight="1" x14ac:dyDescent="0.2">
      <c r="B53811" s="88"/>
      <c r="C53811" s="88"/>
      <c r="D53811" s="88"/>
      <c r="E53811" s="88"/>
      <c r="F53811" s="88"/>
      <c r="G53811" s="88"/>
      <c r="H53811" s="88"/>
      <c r="I53811" s="88"/>
      <c r="J53811" s="88"/>
      <c r="K53811" s="88"/>
    </row>
    <row r="53812" spans="2:11" ht="12" hidden="1" customHeight="1" x14ac:dyDescent="0.2">
      <c r="B53812" s="88"/>
      <c r="C53812" s="88"/>
      <c r="D53812" s="88"/>
      <c r="E53812" s="88"/>
      <c r="F53812" s="88"/>
      <c r="G53812" s="88"/>
      <c r="H53812" s="88"/>
      <c r="I53812" s="88"/>
      <c r="J53812" s="88"/>
      <c r="K53812" s="88"/>
    </row>
    <row r="53813" spans="2:11" ht="12" hidden="1" customHeight="1" x14ac:dyDescent="0.2">
      <c r="B53813" s="88"/>
      <c r="C53813" s="88"/>
      <c r="D53813" s="88"/>
      <c r="E53813" s="88"/>
      <c r="F53813" s="88"/>
      <c r="G53813" s="88"/>
      <c r="H53813" s="88"/>
      <c r="I53813" s="88"/>
      <c r="J53813" s="88"/>
      <c r="K53813" s="88"/>
    </row>
    <row r="53814" spans="2:11" ht="12" hidden="1" customHeight="1" x14ac:dyDescent="0.2">
      <c r="B53814" s="88"/>
      <c r="C53814" s="88"/>
      <c r="D53814" s="88"/>
      <c r="E53814" s="88"/>
      <c r="F53814" s="88"/>
      <c r="G53814" s="88"/>
      <c r="H53814" s="88"/>
      <c r="I53814" s="88"/>
      <c r="J53814" s="88"/>
      <c r="K53814" s="88"/>
    </row>
    <row r="53815" spans="2:11" ht="12" hidden="1" customHeight="1" x14ac:dyDescent="0.2">
      <c r="B53815" s="88"/>
      <c r="C53815" s="88"/>
      <c r="D53815" s="88"/>
      <c r="E53815" s="88"/>
      <c r="F53815" s="88"/>
      <c r="G53815" s="88"/>
      <c r="H53815" s="88"/>
      <c r="I53815" s="88"/>
      <c r="J53815" s="88"/>
      <c r="K53815" s="88"/>
    </row>
    <row r="53816" spans="2:11" ht="12" hidden="1" customHeight="1" x14ac:dyDescent="0.2">
      <c r="B53816" s="88"/>
      <c r="C53816" s="88"/>
      <c r="D53816" s="88"/>
      <c r="E53816" s="88"/>
      <c r="F53816" s="88"/>
      <c r="G53816" s="88"/>
      <c r="H53816" s="88"/>
      <c r="I53816" s="88"/>
      <c r="J53816" s="88"/>
      <c r="K53816" s="88"/>
    </row>
    <row r="53817" spans="2:11" ht="12" hidden="1" customHeight="1" x14ac:dyDescent="0.2">
      <c r="B53817" s="88"/>
      <c r="C53817" s="88"/>
      <c r="D53817" s="88"/>
      <c r="E53817" s="88"/>
      <c r="F53817" s="88"/>
      <c r="G53817" s="88"/>
      <c r="H53817" s="88"/>
      <c r="I53817" s="88"/>
      <c r="J53817" s="88"/>
      <c r="K53817" s="88"/>
    </row>
    <row r="53818" spans="2:11" ht="12" hidden="1" customHeight="1" x14ac:dyDescent="0.2">
      <c r="B53818" s="88"/>
      <c r="C53818" s="88"/>
      <c r="D53818" s="88"/>
      <c r="E53818" s="88"/>
      <c r="F53818" s="88"/>
      <c r="G53818" s="88"/>
      <c r="H53818" s="88"/>
      <c r="I53818" s="88"/>
      <c r="J53818" s="88"/>
      <c r="K53818" s="88"/>
    </row>
    <row r="53819" spans="2:11" ht="12" hidden="1" customHeight="1" x14ac:dyDescent="0.2">
      <c r="B53819" s="88"/>
      <c r="C53819" s="88"/>
      <c r="D53819" s="88"/>
      <c r="E53819" s="88"/>
      <c r="F53819" s="88"/>
      <c r="G53819" s="88"/>
      <c r="H53819" s="88"/>
      <c r="I53819" s="88"/>
      <c r="J53819" s="88"/>
      <c r="K53819" s="88"/>
    </row>
    <row r="53820" spans="2:11" ht="12" hidden="1" customHeight="1" x14ac:dyDescent="0.2">
      <c r="B53820" s="88"/>
      <c r="C53820" s="88"/>
      <c r="D53820" s="88"/>
      <c r="E53820" s="88"/>
      <c r="F53820" s="88"/>
      <c r="G53820" s="88"/>
      <c r="H53820" s="88"/>
      <c r="I53820" s="88"/>
      <c r="J53820" s="88"/>
      <c r="K53820" s="88"/>
    </row>
    <row r="53821" spans="2:11" ht="12" hidden="1" customHeight="1" x14ac:dyDescent="0.2">
      <c r="B53821" s="88"/>
      <c r="C53821" s="88"/>
      <c r="D53821" s="88"/>
      <c r="E53821" s="88"/>
      <c r="F53821" s="88"/>
      <c r="G53821" s="88"/>
      <c r="H53821" s="88"/>
      <c r="I53821" s="88"/>
      <c r="J53821" s="88"/>
      <c r="K53821" s="88"/>
    </row>
    <row r="53822" spans="2:11" ht="12" hidden="1" customHeight="1" x14ac:dyDescent="0.2">
      <c r="B53822" s="88"/>
      <c r="C53822" s="88"/>
      <c r="D53822" s="88"/>
      <c r="E53822" s="88"/>
      <c r="F53822" s="88"/>
      <c r="G53822" s="88"/>
      <c r="H53822" s="88"/>
      <c r="I53822" s="88"/>
      <c r="J53822" s="88"/>
      <c r="K53822" s="88"/>
    </row>
    <row r="53823" spans="2:11" ht="12" hidden="1" customHeight="1" x14ac:dyDescent="0.2">
      <c r="B53823" s="88"/>
      <c r="C53823" s="88"/>
      <c r="D53823" s="88"/>
      <c r="E53823" s="88"/>
      <c r="F53823" s="88"/>
      <c r="G53823" s="88"/>
      <c r="H53823" s="88"/>
      <c r="I53823" s="88"/>
      <c r="J53823" s="88"/>
      <c r="K53823" s="88"/>
    </row>
    <row r="53824" spans="2:11" ht="12" hidden="1" customHeight="1" x14ac:dyDescent="0.2">
      <c r="B53824" s="88"/>
      <c r="C53824" s="88"/>
      <c r="D53824" s="88"/>
      <c r="E53824" s="88"/>
      <c r="F53824" s="88"/>
      <c r="G53824" s="88"/>
      <c r="H53824" s="88"/>
      <c r="I53824" s="88"/>
      <c r="J53824" s="88"/>
      <c r="K53824" s="88"/>
    </row>
    <row r="53825" spans="2:11" ht="12" hidden="1" customHeight="1" x14ac:dyDescent="0.2">
      <c r="B53825" s="88"/>
      <c r="C53825" s="88"/>
      <c r="D53825" s="88"/>
      <c r="E53825" s="88"/>
      <c r="F53825" s="88"/>
      <c r="G53825" s="88"/>
      <c r="H53825" s="88"/>
      <c r="I53825" s="88"/>
      <c r="J53825" s="88"/>
      <c r="K53825" s="88"/>
    </row>
    <row r="53826" spans="2:11" ht="12" hidden="1" customHeight="1" x14ac:dyDescent="0.2">
      <c r="B53826" s="88"/>
      <c r="C53826" s="88"/>
      <c r="D53826" s="88"/>
      <c r="E53826" s="88"/>
      <c r="F53826" s="88"/>
      <c r="G53826" s="88"/>
      <c r="H53826" s="88"/>
      <c r="I53826" s="88"/>
      <c r="J53826" s="88"/>
      <c r="K53826" s="88"/>
    </row>
    <row r="53827" spans="2:11" ht="12" hidden="1" customHeight="1" x14ac:dyDescent="0.2">
      <c r="B53827" s="88"/>
      <c r="C53827" s="88"/>
      <c r="D53827" s="88"/>
      <c r="E53827" s="88"/>
      <c r="F53827" s="88"/>
      <c r="G53827" s="88"/>
      <c r="H53827" s="88"/>
      <c r="I53827" s="88"/>
      <c r="J53827" s="88"/>
      <c r="K53827" s="88"/>
    </row>
    <row r="53828" spans="2:11" ht="12" hidden="1" customHeight="1" x14ac:dyDescent="0.2">
      <c r="B53828" s="88"/>
      <c r="C53828" s="88"/>
      <c r="D53828" s="88"/>
      <c r="E53828" s="88"/>
      <c r="F53828" s="88"/>
      <c r="G53828" s="88"/>
      <c r="H53828" s="88"/>
      <c r="I53828" s="88"/>
      <c r="J53828" s="88"/>
      <c r="K53828" s="88"/>
    </row>
    <row r="53829" spans="2:11" ht="12" hidden="1" customHeight="1" x14ac:dyDescent="0.2">
      <c r="B53829" s="88"/>
      <c r="C53829" s="88"/>
      <c r="D53829" s="88"/>
      <c r="E53829" s="88"/>
      <c r="F53829" s="88"/>
      <c r="G53829" s="88"/>
      <c r="H53829" s="88"/>
      <c r="I53829" s="88"/>
      <c r="J53829" s="88"/>
      <c r="K53829" s="88"/>
    </row>
    <row r="53830" spans="2:11" ht="12" hidden="1" customHeight="1" x14ac:dyDescent="0.2">
      <c r="B53830" s="88"/>
      <c r="C53830" s="88"/>
      <c r="D53830" s="88"/>
      <c r="E53830" s="88"/>
      <c r="F53830" s="88"/>
      <c r="G53830" s="88"/>
      <c r="H53830" s="88"/>
      <c r="I53830" s="88"/>
      <c r="J53830" s="88"/>
      <c r="K53830" s="88"/>
    </row>
    <row r="53831" spans="2:11" ht="12" hidden="1" customHeight="1" x14ac:dyDescent="0.2">
      <c r="B53831" s="88"/>
      <c r="C53831" s="88"/>
      <c r="D53831" s="88"/>
      <c r="E53831" s="88"/>
      <c r="F53831" s="88"/>
      <c r="G53831" s="88"/>
      <c r="H53831" s="88"/>
      <c r="I53831" s="88"/>
      <c r="J53831" s="88"/>
      <c r="K53831" s="88"/>
    </row>
    <row r="53832" spans="2:11" ht="12" hidden="1" customHeight="1" x14ac:dyDescent="0.2">
      <c r="B53832" s="88"/>
      <c r="C53832" s="88"/>
      <c r="D53832" s="88"/>
      <c r="E53832" s="88"/>
      <c r="F53832" s="88"/>
      <c r="G53832" s="88"/>
      <c r="H53832" s="88"/>
      <c r="I53832" s="88"/>
      <c r="J53832" s="88"/>
      <c r="K53832" s="88"/>
    </row>
    <row r="53833" spans="2:11" ht="12" hidden="1" customHeight="1" x14ac:dyDescent="0.2">
      <c r="B53833" s="88"/>
      <c r="C53833" s="88"/>
      <c r="D53833" s="88"/>
      <c r="E53833" s="88"/>
      <c r="F53833" s="88"/>
      <c r="G53833" s="88"/>
      <c r="H53833" s="88"/>
      <c r="I53833" s="88"/>
      <c r="J53833" s="88"/>
      <c r="K53833" s="88"/>
    </row>
    <row r="53834" spans="2:11" ht="12" hidden="1" customHeight="1" x14ac:dyDescent="0.2">
      <c r="B53834" s="88"/>
      <c r="C53834" s="88"/>
      <c r="D53834" s="88"/>
      <c r="E53834" s="88"/>
      <c r="F53834" s="88"/>
      <c r="G53834" s="88"/>
      <c r="H53834" s="88"/>
      <c r="I53834" s="88"/>
      <c r="J53834" s="88"/>
      <c r="K53834" s="88"/>
    </row>
    <row r="53835" spans="2:11" ht="12" hidden="1" customHeight="1" x14ac:dyDescent="0.2">
      <c r="B53835" s="88"/>
      <c r="C53835" s="88"/>
      <c r="D53835" s="88"/>
      <c r="E53835" s="88"/>
      <c r="F53835" s="88"/>
      <c r="G53835" s="88"/>
      <c r="H53835" s="88"/>
      <c r="I53835" s="88"/>
      <c r="J53835" s="88"/>
      <c r="K53835" s="88"/>
    </row>
    <row r="53836" spans="2:11" ht="12" hidden="1" customHeight="1" x14ac:dyDescent="0.2">
      <c r="B53836" s="88"/>
      <c r="C53836" s="88"/>
      <c r="D53836" s="88"/>
      <c r="E53836" s="88"/>
      <c r="F53836" s="88"/>
      <c r="G53836" s="88"/>
      <c r="H53836" s="88"/>
      <c r="I53836" s="88"/>
      <c r="J53836" s="88"/>
      <c r="K53836" s="88"/>
    </row>
    <row r="53837" spans="2:11" ht="12" hidden="1" customHeight="1" x14ac:dyDescent="0.2">
      <c r="B53837" s="88"/>
      <c r="C53837" s="88"/>
      <c r="D53837" s="88"/>
      <c r="E53837" s="88"/>
      <c r="F53837" s="88"/>
      <c r="G53837" s="88"/>
      <c r="H53837" s="88"/>
      <c r="I53837" s="88"/>
      <c r="J53837" s="88"/>
      <c r="K53837" s="88"/>
    </row>
    <row r="53838" spans="2:11" ht="12" hidden="1" customHeight="1" x14ac:dyDescent="0.2">
      <c r="B53838" s="88"/>
      <c r="C53838" s="88"/>
      <c r="D53838" s="88"/>
      <c r="E53838" s="88"/>
      <c r="F53838" s="88"/>
      <c r="G53838" s="88"/>
      <c r="H53838" s="88"/>
      <c r="I53838" s="88"/>
      <c r="J53838" s="88"/>
      <c r="K53838" s="88"/>
    </row>
    <row r="53839" spans="2:11" ht="12" hidden="1" customHeight="1" x14ac:dyDescent="0.2">
      <c r="B53839" s="88"/>
      <c r="C53839" s="88"/>
      <c r="D53839" s="88"/>
      <c r="E53839" s="88"/>
      <c r="F53839" s="88"/>
      <c r="G53839" s="88"/>
      <c r="H53839" s="88"/>
      <c r="I53839" s="88"/>
      <c r="J53839" s="88"/>
      <c r="K53839" s="88"/>
    </row>
    <row r="53840" spans="2:11" ht="12" hidden="1" customHeight="1" x14ac:dyDescent="0.2">
      <c r="B53840" s="88"/>
      <c r="C53840" s="88"/>
      <c r="D53840" s="88"/>
      <c r="E53840" s="88"/>
      <c r="F53840" s="88"/>
      <c r="G53840" s="88"/>
      <c r="H53840" s="88"/>
      <c r="I53840" s="88"/>
      <c r="J53840" s="88"/>
      <c r="K53840" s="88"/>
    </row>
    <row r="53841" spans="2:11" ht="12" hidden="1" customHeight="1" x14ac:dyDescent="0.2">
      <c r="B53841" s="88"/>
      <c r="C53841" s="88"/>
      <c r="D53841" s="88"/>
      <c r="E53841" s="88"/>
      <c r="F53841" s="88"/>
      <c r="G53841" s="88"/>
      <c r="H53841" s="88"/>
      <c r="I53841" s="88"/>
      <c r="J53841" s="88"/>
      <c r="K53841" s="88"/>
    </row>
    <row r="53842" spans="2:11" ht="12" hidden="1" customHeight="1" x14ac:dyDescent="0.2">
      <c r="B53842" s="88"/>
      <c r="C53842" s="88"/>
      <c r="D53842" s="88"/>
      <c r="E53842" s="88"/>
      <c r="F53842" s="88"/>
      <c r="G53842" s="88"/>
      <c r="H53842" s="88"/>
      <c r="I53842" s="88"/>
      <c r="J53842" s="88"/>
      <c r="K53842" s="88"/>
    </row>
    <row r="53843" spans="2:11" ht="12" hidden="1" customHeight="1" x14ac:dyDescent="0.2">
      <c r="B53843" s="88"/>
      <c r="C53843" s="88"/>
      <c r="D53843" s="88"/>
      <c r="E53843" s="88"/>
      <c r="F53843" s="88"/>
      <c r="G53843" s="88"/>
      <c r="H53843" s="88"/>
      <c r="I53843" s="88"/>
      <c r="J53843" s="88"/>
      <c r="K53843" s="88"/>
    </row>
    <row r="53844" spans="2:11" ht="12" hidden="1" customHeight="1" x14ac:dyDescent="0.2">
      <c r="B53844" s="88"/>
      <c r="C53844" s="88"/>
      <c r="D53844" s="88"/>
      <c r="E53844" s="88"/>
      <c r="F53844" s="88"/>
      <c r="G53844" s="88"/>
      <c r="H53844" s="88"/>
      <c r="I53844" s="88"/>
      <c r="J53844" s="88"/>
      <c r="K53844" s="88"/>
    </row>
    <row r="53845" spans="2:11" ht="12" hidden="1" customHeight="1" x14ac:dyDescent="0.2">
      <c r="B53845" s="88"/>
      <c r="C53845" s="88"/>
      <c r="D53845" s="88"/>
      <c r="E53845" s="88"/>
      <c r="F53845" s="88"/>
      <c r="G53845" s="88"/>
      <c r="H53845" s="88"/>
      <c r="I53845" s="88"/>
      <c r="J53845" s="88"/>
      <c r="K53845" s="88"/>
    </row>
    <row r="53846" spans="2:11" ht="12" hidden="1" customHeight="1" x14ac:dyDescent="0.2">
      <c r="B53846" s="88"/>
      <c r="C53846" s="88"/>
      <c r="D53846" s="88"/>
      <c r="E53846" s="88"/>
      <c r="F53846" s="88"/>
      <c r="G53846" s="88"/>
      <c r="H53846" s="88"/>
      <c r="I53846" s="88"/>
      <c r="J53846" s="88"/>
      <c r="K53846" s="88"/>
    </row>
    <row r="53847" spans="2:11" ht="12" hidden="1" customHeight="1" x14ac:dyDescent="0.2">
      <c r="B53847" s="88"/>
      <c r="C53847" s="88"/>
      <c r="D53847" s="88"/>
      <c r="E53847" s="88"/>
      <c r="F53847" s="88"/>
      <c r="G53847" s="88"/>
      <c r="H53847" s="88"/>
      <c r="I53847" s="88"/>
      <c r="J53847" s="88"/>
      <c r="K53847" s="88"/>
    </row>
    <row r="53848" spans="2:11" ht="12" hidden="1" customHeight="1" x14ac:dyDescent="0.2">
      <c r="B53848" s="88"/>
      <c r="C53848" s="88"/>
      <c r="D53848" s="88"/>
      <c r="E53848" s="88"/>
      <c r="F53848" s="88"/>
      <c r="G53848" s="88"/>
      <c r="H53848" s="88"/>
      <c r="I53848" s="88"/>
      <c r="J53848" s="88"/>
      <c r="K53848" s="88"/>
    </row>
    <row r="53849" spans="2:11" ht="12" hidden="1" customHeight="1" x14ac:dyDescent="0.2">
      <c r="B53849" s="88"/>
      <c r="C53849" s="88"/>
      <c r="D53849" s="88"/>
      <c r="E53849" s="88"/>
      <c r="F53849" s="88"/>
      <c r="G53849" s="88"/>
      <c r="H53849" s="88"/>
      <c r="I53849" s="88"/>
      <c r="J53849" s="88"/>
      <c r="K53849" s="88"/>
    </row>
    <row r="53850" spans="2:11" ht="12" hidden="1" customHeight="1" x14ac:dyDescent="0.2">
      <c r="B53850" s="88"/>
      <c r="C53850" s="88"/>
      <c r="D53850" s="88"/>
      <c r="E53850" s="88"/>
      <c r="F53850" s="88"/>
      <c r="G53850" s="88"/>
      <c r="H53850" s="88"/>
      <c r="I53850" s="88"/>
      <c r="J53850" s="88"/>
      <c r="K53850" s="88"/>
    </row>
    <row r="53851" spans="2:11" ht="12" hidden="1" customHeight="1" x14ac:dyDescent="0.2">
      <c r="B53851" s="88"/>
      <c r="C53851" s="88"/>
      <c r="D53851" s="88"/>
      <c r="E53851" s="88"/>
      <c r="F53851" s="88"/>
      <c r="G53851" s="88"/>
      <c r="H53851" s="88"/>
      <c r="I53851" s="88"/>
      <c r="J53851" s="88"/>
      <c r="K53851" s="88"/>
    </row>
    <row r="53852" spans="2:11" ht="12" hidden="1" customHeight="1" x14ac:dyDescent="0.2">
      <c r="B53852" s="88"/>
      <c r="C53852" s="88"/>
      <c r="D53852" s="88"/>
      <c r="E53852" s="88"/>
      <c r="F53852" s="88"/>
      <c r="G53852" s="88"/>
      <c r="H53852" s="88"/>
      <c r="I53852" s="88"/>
      <c r="J53852" s="88"/>
      <c r="K53852" s="88"/>
    </row>
    <row r="53853" spans="2:11" ht="12" hidden="1" customHeight="1" x14ac:dyDescent="0.2">
      <c r="B53853" s="88"/>
      <c r="C53853" s="88"/>
      <c r="D53853" s="88"/>
      <c r="E53853" s="88"/>
      <c r="F53853" s="88"/>
      <c r="G53853" s="88"/>
      <c r="H53853" s="88"/>
      <c r="I53853" s="88"/>
      <c r="J53853" s="88"/>
      <c r="K53853" s="88"/>
    </row>
    <row r="53854" spans="2:11" ht="12" hidden="1" customHeight="1" x14ac:dyDescent="0.2">
      <c r="B53854" s="88"/>
      <c r="C53854" s="88"/>
      <c r="D53854" s="88"/>
      <c r="E53854" s="88"/>
      <c r="F53854" s="88"/>
      <c r="G53854" s="88"/>
      <c r="H53854" s="88"/>
      <c r="I53854" s="88"/>
      <c r="J53854" s="88"/>
      <c r="K53854" s="88"/>
    </row>
    <row r="53855" spans="2:11" ht="12" hidden="1" customHeight="1" x14ac:dyDescent="0.2">
      <c r="B53855" s="88"/>
      <c r="C53855" s="88"/>
      <c r="D53855" s="88"/>
      <c r="E53855" s="88"/>
      <c r="F53855" s="88"/>
      <c r="G53855" s="88"/>
      <c r="H53855" s="88"/>
      <c r="I53855" s="88"/>
      <c r="J53855" s="88"/>
      <c r="K53855" s="88"/>
    </row>
    <row r="53856" spans="2:11" ht="12" hidden="1" customHeight="1" x14ac:dyDescent="0.2">
      <c r="B53856" s="88"/>
      <c r="C53856" s="88"/>
      <c r="D53856" s="88"/>
      <c r="E53856" s="88"/>
      <c r="F53856" s="88"/>
      <c r="G53856" s="88"/>
      <c r="H53856" s="88"/>
      <c r="I53856" s="88"/>
      <c r="J53856" s="88"/>
      <c r="K53856" s="88"/>
    </row>
    <row r="53857" spans="2:11" ht="12" hidden="1" customHeight="1" x14ac:dyDescent="0.2">
      <c r="B53857" s="88"/>
      <c r="C53857" s="88"/>
      <c r="D53857" s="88"/>
      <c r="E53857" s="88"/>
      <c r="F53857" s="88"/>
      <c r="G53857" s="88"/>
      <c r="H53857" s="88"/>
      <c r="I53857" s="88"/>
      <c r="J53857" s="88"/>
      <c r="K53857" s="88"/>
    </row>
    <row r="53858" spans="2:11" ht="12" hidden="1" customHeight="1" x14ac:dyDescent="0.2">
      <c r="B53858" s="88"/>
      <c r="C53858" s="88"/>
      <c r="D53858" s="88"/>
      <c r="E53858" s="88"/>
      <c r="F53858" s="88"/>
      <c r="G53858" s="88"/>
      <c r="H53858" s="88"/>
      <c r="I53858" s="88"/>
      <c r="J53858" s="88"/>
      <c r="K53858" s="88"/>
    </row>
    <row r="53859" spans="2:11" ht="12" hidden="1" customHeight="1" x14ac:dyDescent="0.2">
      <c r="B53859" s="88"/>
      <c r="C53859" s="88"/>
      <c r="D53859" s="88"/>
      <c r="E53859" s="88"/>
      <c r="F53859" s="88"/>
      <c r="G53859" s="88"/>
      <c r="H53859" s="88"/>
      <c r="I53859" s="88"/>
      <c r="J53859" s="88"/>
      <c r="K53859" s="88"/>
    </row>
    <row r="53860" spans="2:11" ht="12" hidden="1" customHeight="1" x14ac:dyDescent="0.2">
      <c r="B53860" s="88"/>
      <c r="C53860" s="88"/>
      <c r="D53860" s="88"/>
      <c r="E53860" s="88"/>
      <c r="F53860" s="88"/>
      <c r="G53860" s="88"/>
      <c r="H53860" s="88"/>
      <c r="I53860" s="88"/>
      <c r="J53860" s="88"/>
      <c r="K53860" s="88"/>
    </row>
    <row r="53861" spans="2:11" ht="12" hidden="1" customHeight="1" x14ac:dyDescent="0.2">
      <c r="B53861" s="88"/>
      <c r="C53861" s="88"/>
      <c r="D53861" s="88"/>
      <c r="E53861" s="88"/>
      <c r="F53861" s="88"/>
      <c r="G53861" s="88"/>
      <c r="H53861" s="88"/>
      <c r="I53861" s="88"/>
      <c r="J53861" s="88"/>
      <c r="K53861" s="88"/>
    </row>
    <row r="53862" spans="2:11" ht="12" hidden="1" customHeight="1" x14ac:dyDescent="0.2">
      <c r="B53862" s="88"/>
      <c r="C53862" s="88"/>
      <c r="D53862" s="88"/>
      <c r="E53862" s="88"/>
      <c r="F53862" s="88"/>
      <c r="G53862" s="88"/>
      <c r="H53862" s="88"/>
      <c r="I53862" s="88"/>
      <c r="J53862" s="88"/>
      <c r="K53862" s="88"/>
    </row>
    <row r="53863" spans="2:11" ht="12" hidden="1" customHeight="1" x14ac:dyDescent="0.2">
      <c r="B53863" s="88"/>
      <c r="C53863" s="88"/>
      <c r="D53863" s="88"/>
      <c r="E53863" s="88"/>
      <c r="F53863" s="88"/>
      <c r="G53863" s="88"/>
      <c r="H53863" s="88"/>
      <c r="I53863" s="88"/>
      <c r="J53863" s="88"/>
      <c r="K53863" s="88"/>
    </row>
    <row r="53864" spans="2:11" ht="12" hidden="1" customHeight="1" x14ac:dyDescent="0.2">
      <c r="B53864" s="88"/>
      <c r="C53864" s="88"/>
      <c r="D53864" s="88"/>
      <c r="E53864" s="88"/>
      <c r="F53864" s="88"/>
      <c r="G53864" s="88"/>
      <c r="H53864" s="88"/>
      <c r="I53864" s="88"/>
      <c r="J53864" s="88"/>
      <c r="K53864" s="88"/>
    </row>
    <row r="53865" spans="2:11" ht="12" hidden="1" customHeight="1" x14ac:dyDescent="0.2">
      <c r="B53865" s="88"/>
      <c r="C53865" s="88"/>
      <c r="D53865" s="88"/>
      <c r="E53865" s="88"/>
      <c r="F53865" s="88"/>
      <c r="G53865" s="88"/>
      <c r="H53865" s="88"/>
      <c r="I53865" s="88"/>
      <c r="J53865" s="88"/>
      <c r="K53865" s="88"/>
    </row>
    <row r="53866" spans="2:11" ht="12" hidden="1" customHeight="1" x14ac:dyDescent="0.2">
      <c r="B53866" s="88"/>
      <c r="C53866" s="88"/>
      <c r="D53866" s="88"/>
      <c r="E53866" s="88"/>
      <c r="F53866" s="88"/>
      <c r="G53866" s="88"/>
      <c r="H53866" s="88"/>
      <c r="I53866" s="88"/>
      <c r="J53866" s="88"/>
      <c r="K53866" s="88"/>
    </row>
    <row r="53867" spans="2:11" ht="12" hidden="1" customHeight="1" x14ac:dyDescent="0.2">
      <c r="B53867" s="88"/>
      <c r="C53867" s="88"/>
      <c r="D53867" s="88"/>
      <c r="E53867" s="88"/>
      <c r="F53867" s="88"/>
      <c r="G53867" s="88"/>
      <c r="H53867" s="88"/>
      <c r="I53867" s="88"/>
      <c r="J53867" s="88"/>
      <c r="K53867" s="88"/>
    </row>
    <row r="53868" spans="2:11" ht="12" hidden="1" customHeight="1" x14ac:dyDescent="0.2">
      <c r="B53868" s="88"/>
      <c r="C53868" s="88"/>
      <c r="D53868" s="88"/>
      <c r="E53868" s="88"/>
      <c r="F53868" s="88"/>
      <c r="G53868" s="88"/>
      <c r="H53868" s="88"/>
      <c r="I53868" s="88"/>
      <c r="J53868" s="88"/>
      <c r="K53868" s="88"/>
    </row>
    <row r="53869" spans="2:11" ht="12" hidden="1" customHeight="1" x14ac:dyDescent="0.2">
      <c r="B53869" s="88"/>
      <c r="C53869" s="88"/>
      <c r="D53869" s="88"/>
      <c r="E53869" s="88"/>
      <c r="F53869" s="88"/>
      <c r="G53869" s="88"/>
      <c r="H53869" s="88"/>
      <c r="I53869" s="88"/>
      <c r="J53869" s="88"/>
      <c r="K53869" s="88"/>
    </row>
    <row r="53870" spans="2:11" ht="12" hidden="1" customHeight="1" x14ac:dyDescent="0.2">
      <c r="B53870" s="88"/>
      <c r="C53870" s="88"/>
      <c r="D53870" s="88"/>
      <c r="E53870" s="88"/>
      <c r="F53870" s="88"/>
      <c r="G53870" s="88"/>
      <c r="H53870" s="88"/>
      <c r="I53870" s="88"/>
      <c r="J53870" s="88"/>
      <c r="K53870" s="88"/>
    </row>
    <row r="53871" spans="2:11" ht="12" hidden="1" customHeight="1" x14ac:dyDescent="0.2">
      <c r="B53871" s="88"/>
      <c r="C53871" s="88"/>
      <c r="D53871" s="88"/>
      <c r="E53871" s="88"/>
      <c r="F53871" s="88"/>
      <c r="G53871" s="88"/>
      <c r="H53871" s="88"/>
      <c r="I53871" s="88"/>
      <c r="J53871" s="88"/>
      <c r="K53871" s="88"/>
    </row>
    <row r="53872" spans="2:11" ht="12" hidden="1" customHeight="1" x14ac:dyDescent="0.2">
      <c r="B53872" s="88"/>
      <c r="C53872" s="88"/>
      <c r="D53872" s="88"/>
      <c r="E53872" s="88"/>
      <c r="F53872" s="88"/>
      <c r="G53872" s="88"/>
      <c r="H53872" s="88"/>
      <c r="I53872" s="88"/>
      <c r="J53872" s="88"/>
      <c r="K53872" s="88"/>
    </row>
    <row r="53873" spans="2:11" ht="12" hidden="1" customHeight="1" x14ac:dyDescent="0.2">
      <c r="B53873" s="88"/>
      <c r="C53873" s="88"/>
      <c r="D53873" s="88"/>
      <c r="E53873" s="88"/>
      <c r="F53873" s="88"/>
      <c r="G53873" s="88"/>
      <c r="H53873" s="88"/>
      <c r="I53873" s="88"/>
      <c r="J53873" s="88"/>
      <c r="K53873" s="88"/>
    </row>
    <row r="53874" spans="2:11" ht="12" hidden="1" customHeight="1" x14ac:dyDescent="0.2">
      <c r="B53874" s="88"/>
      <c r="C53874" s="88"/>
      <c r="D53874" s="88"/>
      <c r="E53874" s="88"/>
      <c r="F53874" s="88"/>
      <c r="G53874" s="88"/>
      <c r="H53874" s="88"/>
      <c r="I53874" s="88"/>
      <c r="J53874" s="88"/>
      <c r="K53874" s="88"/>
    </row>
    <row r="53875" spans="2:11" ht="12" hidden="1" customHeight="1" x14ac:dyDescent="0.2">
      <c r="B53875" s="88"/>
      <c r="C53875" s="88"/>
      <c r="D53875" s="88"/>
      <c r="E53875" s="88"/>
      <c r="F53875" s="88"/>
      <c r="G53875" s="88"/>
      <c r="H53875" s="88"/>
      <c r="I53875" s="88"/>
      <c r="J53875" s="88"/>
      <c r="K53875" s="88"/>
    </row>
    <row r="53876" spans="2:11" ht="12" hidden="1" customHeight="1" x14ac:dyDescent="0.2">
      <c r="B53876" s="88"/>
      <c r="C53876" s="88"/>
      <c r="D53876" s="88"/>
      <c r="E53876" s="88"/>
      <c r="F53876" s="88"/>
      <c r="G53876" s="88"/>
      <c r="H53876" s="88"/>
      <c r="I53876" s="88"/>
      <c r="J53876" s="88"/>
      <c r="K53876" s="88"/>
    </row>
    <row r="53877" spans="2:11" ht="12" hidden="1" customHeight="1" x14ac:dyDescent="0.2">
      <c r="B53877" s="88"/>
      <c r="C53877" s="88"/>
      <c r="D53877" s="88"/>
      <c r="E53877" s="88"/>
      <c r="F53877" s="88"/>
      <c r="G53877" s="88"/>
      <c r="H53877" s="88"/>
      <c r="I53877" s="88"/>
      <c r="J53877" s="88"/>
      <c r="K53877" s="88"/>
    </row>
    <row r="53878" spans="2:11" ht="12" hidden="1" customHeight="1" x14ac:dyDescent="0.2">
      <c r="B53878" s="88"/>
      <c r="C53878" s="88"/>
      <c r="D53878" s="88"/>
      <c r="E53878" s="88"/>
      <c r="F53878" s="88"/>
      <c r="G53878" s="88"/>
      <c r="H53878" s="88"/>
      <c r="I53878" s="88"/>
      <c r="J53878" s="88"/>
      <c r="K53878" s="88"/>
    </row>
    <row r="53879" spans="2:11" ht="12" hidden="1" customHeight="1" x14ac:dyDescent="0.2">
      <c r="B53879" s="88"/>
      <c r="C53879" s="88"/>
      <c r="D53879" s="88"/>
      <c r="E53879" s="88"/>
      <c r="F53879" s="88"/>
      <c r="G53879" s="88"/>
      <c r="H53879" s="88"/>
      <c r="I53879" s="88"/>
      <c r="J53879" s="88"/>
      <c r="K53879" s="88"/>
    </row>
    <row r="53880" spans="2:11" ht="12" hidden="1" customHeight="1" x14ac:dyDescent="0.2">
      <c r="B53880" s="88"/>
      <c r="C53880" s="88"/>
      <c r="D53880" s="88"/>
      <c r="E53880" s="88"/>
      <c r="F53880" s="88"/>
      <c r="G53880" s="88"/>
      <c r="H53880" s="88"/>
      <c r="I53880" s="88"/>
      <c r="J53880" s="88"/>
      <c r="K53880" s="88"/>
    </row>
    <row r="53881" spans="2:11" ht="12" hidden="1" customHeight="1" x14ac:dyDescent="0.2">
      <c r="B53881" s="88"/>
      <c r="C53881" s="88"/>
      <c r="D53881" s="88"/>
      <c r="E53881" s="88"/>
      <c r="F53881" s="88"/>
      <c r="G53881" s="88"/>
      <c r="H53881" s="88"/>
      <c r="I53881" s="88"/>
      <c r="J53881" s="88"/>
      <c r="K53881" s="88"/>
    </row>
    <row r="53882" spans="2:11" ht="12" hidden="1" customHeight="1" x14ac:dyDescent="0.2">
      <c r="B53882" s="88"/>
      <c r="C53882" s="88"/>
      <c r="D53882" s="88"/>
      <c r="E53882" s="88"/>
      <c r="F53882" s="88"/>
      <c r="G53882" s="88"/>
      <c r="H53882" s="88"/>
      <c r="I53882" s="88"/>
      <c r="J53882" s="88"/>
      <c r="K53882" s="88"/>
    </row>
    <row r="53883" spans="2:11" ht="12" hidden="1" customHeight="1" x14ac:dyDescent="0.2">
      <c r="B53883" s="88"/>
      <c r="C53883" s="88"/>
      <c r="D53883" s="88"/>
      <c r="E53883" s="88"/>
      <c r="F53883" s="88"/>
      <c r="G53883" s="88"/>
      <c r="H53883" s="88"/>
      <c r="I53883" s="88"/>
      <c r="J53883" s="88"/>
      <c r="K53883" s="88"/>
    </row>
    <row r="53884" spans="2:11" ht="12" hidden="1" customHeight="1" x14ac:dyDescent="0.2">
      <c r="B53884" s="88"/>
      <c r="C53884" s="88"/>
      <c r="D53884" s="88"/>
      <c r="E53884" s="88"/>
      <c r="F53884" s="88"/>
      <c r="G53884" s="88"/>
      <c r="H53884" s="88"/>
      <c r="I53884" s="88"/>
      <c r="J53884" s="88"/>
      <c r="K53884" s="88"/>
    </row>
    <row r="53885" spans="2:11" ht="12" hidden="1" customHeight="1" x14ac:dyDescent="0.2">
      <c r="B53885" s="88"/>
      <c r="C53885" s="88"/>
      <c r="D53885" s="88"/>
      <c r="E53885" s="88"/>
      <c r="F53885" s="88"/>
      <c r="G53885" s="88"/>
      <c r="H53885" s="88"/>
      <c r="I53885" s="88"/>
      <c r="J53885" s="88"/>
      <c r="K53885" s="88"/>
    </row>
    <row r="53886" spans="2:11" ht="12" hidden="1" customHeight="1" x14ac:dyDescent="0.2">
      <c r="B53886" s="88"/>
      <c r="C53886" s="88"/>
      <c r="D53886" s="88"/>
      <c r="E53886" s="88"/>
      <c r="F53886" s="88"/>
      <c r="G53886" s="88"/>
      <c r="H53886" s="88"/>
      <c r="I53886" s="88"/>
      <c r="J53886" s="88"/>
      <c r="K53886" s="88"/>
    </row>
    <row r="53887" spans="2:11" ht="12" hidden="1" customHeight="1" x14ac:dyDescent="0.2">
      <c r="B53887" s="88"/>
      <c r="C53887" s="88"/>
      <c r="D53887" s="88"/>
      <c r="E53887" s="88"/>
      <c r="F53887" s="88"/>
      <c r="G53887" s="88"/>
      <c r="H53887" s="88"/>
      <c r="I53887" s="88"/>
      <c r="J53887" s="88"/>
      <c r="K53887" s="88"/>
    </row>
    <row r="53888" spans="2:11" ht="12" hidden="1" customHeight="1" x14ac:dyDescent="0.2">
      <c r="B53888" s="88"/>
      <c r="C53888" s="88"/>
      <c r="D53888" s="88"/>
      <c r="E53888" s="88"/>
      <c r="F53888" s="88"/>
      <c r="G53888" s="88"/>
      <c r="H53888" s="88"/>
      <c r="I53888" s="88"/>
      <c r="J53888" s="88"/>
      <c r="K53888" s="88"/>
    </row>
    <row r="53889" spans="2:11" ht="12" hidden="1" customHeight="1" x14ac:dyDescent="0.2">
      <c r="B53889" s="88"/>
      <c r="C53889" s="88"/>
      <c r="D53889" s="88"/>
      <c r="E53889" s="88"/>
      <c r="F53889" s="88"/>
      <c r="G53889" s="88"/>
      <c r="H53889" s="88"/>
      <c r="I53889" s="88"/>
      <c r="J53889" s="88"/>
      <c r="K53889" s="88"/>
    </row>
    <row r="53890" spans="2:11" ht="12" hidden="1" customHeight="1" x14ac:dyDescent="0.2">
      <c r="B53890" s="88"/>
      <c r="C53890" s="88"/>
      <c r="D53890" s="88"/>
      <c r="E53890" s="88"/>
      <c r="F53890" s="88"/>
      <c r="G53890" s="88"/>
      <c r="H53890" s="88"/>
      <c r="I53890" s="88"/>
      <c r="J53890" s="88"/>
      <c r="K53890" s="88"/>
    </row>
    <row r="53891" spans="2:11" ht="12" hidden="1" customHeight="1" x14ac:dyDescent="0.2">
      <c r="B53891" s="88"/>
      <c r="C53891" s="88"/>
      <c r="D53891" s="88"/>
      <c r="E53891" s="88"/>
      <c r="F53891" s="88"/>
      <c r="G53891" s="88"/>
      <c r="H53891" s="88"/>
      <c r="I53891" s="88"/>
      <c r="J53891" s="88"/>
      <c r="K53891" s="88"/>
    </row>
    <row r="53892" spans="2:11" ht="12" hidden="1" customHeight="1" x14ac:dyDescent="0.2">
      <c r="B53892" s="88"/>
      <c r="C53892" s="88"/>
      <c r="D53892" s="88"/>
      <c r="E53892" s="88"/>
      <c r="F53892" s="88"/>
      <c r="G53892" s="88"/>
      <c r="H53892" s="88"/>
      <c r="I53892" s="88"/>
      <c r="J53892" s="88"/>
      <c r="K53892" s="88"/>
    </row>
    <row r="53893" spans="2:11" ht="12" hidden="1" customHeight="1" x14ac:dyDescent="0.2">
      <c r="B53893" s="88"/>
      <c r="C53893" s="88"/>
      <c r="D53893" s="88"/>
      <c r="E53893" s="88"/>
      <c r="F53893" s="88"/>
      <c r="G53893" s="88"/>
      <c r="H53893" s="88"/>
      <c r="I53893" s="88"/>
      <c r="J53893" s="88"/>
      <c r="K53893" s="88"/>
    </row>
    <row r="53894" spans="2:11" ht="12" hidden="1" customHeight="1" x14ac:dyDescent="0.2">
      <c r="B53894" s="88"/>
      <c r="C53894" s="88"/>
      <c r="D53894" s="88"/>
      <c r="E53894" s="88"/>
      <c r="F53894" s="88"/>
      <c r="G53894" s="88"/>
      <c r="H53894" s="88"/>
      <c r="I53894" s="88"/>
      <c r="J53894" s="88"/>
      <c r="K53894" s="88"/>
    </row>
    <row r="53895" spans="2:11" ht="12" hidden="1" customHeight="1" x14ac:dyDescent="0.2">
      <c r="B53895" s="88"/>
      <c r="C53895" s="88"/>
      <c r="D53895" s="88"/>
      <c r="E53895" s="88"/>
      <c r="F53895" s="88"/>
      <c r="G53895" s="88"/>
      <c r="H53895" s="88"/>
      <c r="I53895" s="88"/>
      <c r="J53895" s="88"/>
      <c r="K53895" s="88"/>
    </row>
    <row r="53896" spans="2:11" ht="12" hidden="1" customHeight="1" x14ac:dyDescent="0.2">
      <c r="B53896" s="88"/>
      <c r="C53896" s="88"/>
      <c r="D53896" s="88"/>
      <c r="E53896" s="88"/>
      <c r="F53896" s="88"/>
      <c r="G53896" s="88"/>
      <c r="H53896" s="88"/>
      <c r="I53896" s="88"/>
      <c r="J53896" s="88"/>
      <c r="K53896" s="88"/>
    </row>
    <row r="53897" spans="2:11" ht="12" hidden="1" customHeight="1" x14ac:dyDescent="0.2">
      <c r="B53897" s="88"/>
      <c r="C53897" s="88"/>
      <c r="D53897" s="88"/>
      <c r="E53897" s="88"/>
      <c r="F53897" s="88"/>
      <c r="G53897" s="88"/>
      <c r="H53897" s="88"/>
      <c r="I53897" s="88"/>
      <c r="J53897" s="88"/>
      <c r="K53897" s="88"/>
    </row>
    <row r="53898" spans="2:11" ht="12" hidden="1" customHeight="1" x14ac:dyDescent="0.2">
      <c r="B53898" s="88"/>
      <c r="C53898" s="88"/>
      <c r="D53898" s="88"/>
      <c r="E53898" s="88"/>
      <c r="F53898" s="88"/>
      <c r="G53898" s="88"/>
      <c r="H53898" s="88"/>
      <c r="I53898" s="88"/>
      <c r="J53898" s="88"/>
      <c r="K53898" s="88"/>
    </row>
    <row r="53899" spans="2:11" ht="12" hidden="1" customHeight="1" x14ac:dyDescent="0.2">
      <c r="B53899" s="88"/>
      <c r="C53899" s="88"/>
      <c r="D53899" s="88"/>
      <c r="E53899" s="88"/>
      <c r="F53899" s="88"/>
      <c r="G53899" s="88"/>
      <c r="H53899" s="88"/>
      <c r="I53899" s="88"/>
      <c r="J53899" s="88"/>
      <c r="K53899" s="88"/>
    </row>
    <row r="53900" spans="2:11" ht="12" hidden="1" customHeight="1" x14ac:dyDescent="0.2">
      <c r="B53900" s="88"/>
      <c r="C53900" s="88"/>
      <c r="D53900" s="88"/>
      <c r="E53900" s="88"/>
      <c r="F53900" s="88"/>
      <c r="G53900" s="88"/>
      <c r="H53900" s="88"/>
      <c r="I53900" s="88"/>
      <c r="J53900" s="88"/>
      <c r="K53900" s="88"/>
    </row>
    <row r="53901" spans="2:11" ht="12" hidden="1" customHeight="1" x14ac:dyDescent="0.2">
      <c r="B53901" s="88"/>
      <c r="C53901" s="88"/>
      <c r="D53901" s="88"/>
      <c r="E53901" s="88"/>
      <c r="F53901" s="88"/>
      <c r="G53901" s="88"/>
      <c r="H53901" s="88"/>
      <c r="I53901" s="88"/>
      <c r="J53901" s="88"/>
      <c r="K53901" s="88"/>
    </row>
    <row r="53902" spans="2:11" ht="12" hidden="1" customHeight="1" x14ac:dyDescent="0.2">
      <c r="B53902" s="88"/>
      <c r="C53902" s="88"/>
      <c r="D53902" s="88"/>
      <c r="E53902" s="88"/>
      <c r="F53902" s="88"/>
      <c r="G53902" s="88"/>
      <c r="H53902" s="88"/>
      <c r="I53902" s="88"/>
      <c r="J53902" s="88"/>
      <c r="K53902" s="88"/>
    </row>
    <row r="53903" spans="2:11" ht="12" hidden="1" customHeight="1" x14ac:dyDescent="0.2">
      <c r="B53903" s="88"/>
      <c r="C53903" s="88"/>
      <c r="D53903" s="88"/>
      <c r="E53903" s="88"/>
      <c r="F53903" s="88"/>
      <c r="G53903" s="88"/>
      <c r="H53903" s="88"/>
      <c r="I53903" s="88"/>
      <c r="J53903" s="88"/>
      <c r="K53903" s="88"/>
    </row>
    <row r="53904" spans="2:11" ht="12" hidden="1" customHeight="1" x14ac:dyDescent="0.2">
      <c r="B53904" s="88"/>
      <c r="C53904" s="88"/>
      <c r="D53904" s="88"/>
      <c r="E53904" s="88"/>
      <c r="F53904" s="88"/>
      <c r="G53904" s="88"/>
      <c r="H53904" s="88"/>
      <c r="I53904" s="88"/>
      <c r="J53904" s="88"/>
      <c r="K53904" s="88"/>
    </row>
    <row r="53905" spans="2:11" ht="12" hidden="1" customHeight="1" x14ac:dyDescent="0.2">
      <c r="B53905" s="88"/>
      <c r="C53905" s="88"/>
      <c r="D53905" s="88"/>
      <c r="E53905" s="88"/>
      <c r="F53905" s="88"/>
      <c r="G53905" s="88"/>
      <c r="H53905" s="88"/>
      <c r="I53905" s="88"/>
      <c r="J53905" s="88"/>
      <c r="K53905" s="88"/>
    </row>
    <row r="53906" spans="2:11" ht="12" hidden="1" customHeight="1" x14ac:dyDescent="0.2">
      <c r="B53906" s="88"/>
      <c r="C53906" s="88"/>
      <c r="D53906" s="88"/>
      <c r="E53906" s="88"/>
      <c r="F53906" s="88"/>
      <c r="G53906" s="88"/>
      <c r="H53906" s="88"/>
      <c r="I53906" s="88"/>
      <c r="J53906" s="88"/>
      <c r="K53906" s="88"/>
    </row>
    <row r="53907" spans="2:11" ht="12" hidden="1" customHeight="1" x14ac:dyDescent="0.2">
      <c r="B53907" s="88"/>
      <c r="C53907" s="88"/>
      <c r="D53907" s="88"/>
      <c r="E53907" s="88"/>
      <c r="F53907" s="88"/>
      <c r="G53907" s="88"/>
      <c r="H53907" s="88"/>
      <c r="I53907" s="88"/>
      <c r="J53907" s="88"/>
      <c r="K53907" s="88"/>
    </row>
    <row r="53908" spans="2:11" ht="12" hidden="1" customHeight="1" x14ac:dyDescent="0.2">
      <c r="B53908" s="88"/>
      <c r="C53908" s="88"/>
      <c r="D53908" s="88"/>
      <c r="E53908" s="88"/>
      <c r="F53908" s="88"/>
      <c r="G53908" s="88"/>
      <c r="H53908" s="88"/>
      <c r="I53908" s="88"/>
      <c r="J53908" s="88"/>
      <c r="K53908" s="88"/>
    </row>
    <row r="53909" spans="2:11" ht="12" hidden="1" customHeight="1" x14ac:dyDescent="0.2">
      <c r="B53909" s="88"/>
      <c r="C53909" s="88"/>
      <c r="D53909" s="88"/>
      <c r="E53909" s="88"/>
      <c r="F53909" s="88"/>
      <c r="G53909" s="88"/>
      <c r="H53909" s="88"/>
      <c r="I53909" s="88"/>
      <c r="J53909" s="88"/>
      <c r="K53909" s="88"/>
    </row>
    <row r="53910" spans="2:11" ht="12" hidden="1" customHeight="1" x14ac:dyDescent="0.2">
      <c r="B53910" s="88"/>
      <c r="C53910" s="88"/>
      <c r="D53910" s="88"/>
      <c r="E53910" s="88"/>
      <c r="F53910" s="88"/>
      <c r="G53910" s="88"/>
      <c r="H53910" s="88"/>
      <c r="I53910" s="88"/>
      <c r="J53910" s="88"/>
      <c r="K53910" s="88"/>
    </row>
    <row r="53911" spans="2:11" ht="12" hidden="1" customHeight="1" x14ac:dyDescent="0.2">
      <c r="B53911" s="88"/>
      <c r="C53911" s="88"/>
      <c r="D53911" s="88"/>
      <c r="E53911" s="88"/>
      <c r="F53911" s="88"/>
      <c r="G53911" s="88"/>
      <c r="H53911" s="88"/>
      <c r="I53911" s="88"/>
      <c r="J53911" s="88"/>
      <c r="K53911" s="88"/>
    </row>
    <row r="53912" spans="2:11" ht="12" hidden="1" customHeight="1" x14ac:dyDescent="0.2">
      <c r="B53912" s="88"/>
      <c r="C53912" s="88"/>
      <c r="D53912" s="88"/>
      <c r="E53912" s="88"/>
      <c r="F53912" s="88"/>
      <c r="G53912" s="88"/>
      <c r="H53912" s="88"/>
      <c r="I53912" s="88"/>
      <c r="J53912" s="88"/>
      <c r="K53912" s="88"/>
    </row>
    <row r="53913" spans="2:11" ht="12" hidden="1" customHeight="1" x14ac:dyDescent="0.2">
      <c r="B53913" s="88"/>
      <c r="C53913" s="88"/>
      <c r="D53913" s="88"/>
      <c r="E53913" s="88"/>
      <c r="F53913" s="88"/>
      <c r="G53913" s="88"/>
      <c r="H53913" s="88"/>
      <c r="I53913" s="88"/>
      <c r="J53913" s="88"/>
      <c r="K53913" s="88"/>
    </row>
    <row r="53914" spans="2:11" ht="12" hidden="1" customHeight="1" x14ac:dyDescent="0.2">
      <c r="B53914" s="88"/>
      <c r="C53914" s="88"/>
      <c r="D53914" s="88"/>
      <c r="E53914" s="88"/>
      <c r="F53914" s="88"/>
      <c r="G53914" s="88"/>
      <c r="H53914" s="88"/>
      <c r="I53914" s="88"/>
      <c r="J53914" s="88"/>
      <c r="K53914" s="88"/>
    </row>
    <row r="53915" spans="2:11" ht="12" hidden="1" customHeight="1" x14ac:dyDescent="0.2">
      <c r="B53915" s="88"/>
      <c r="C53915" s="88"/>
      <c r="D53915" s="88"/>
      <c r="E53915" s="88"/>
      <c r="F53915" s="88"/>
      <c r="G53915" s="88"/>
      <c r="H53915" s="88"/>
      <c r="I53915" s="88"/>
      <c r="J53915" s="88"/>
      <c r="K53915" s="88"/>
    </row>
    <row r="53916" spans="2:11" ht="12" hidden="1" customHeight="1" x14ac:dyDescent="0.2">
      <c r="B53916" s="88"/>
      <c r="C53916" s="88"/>
      <c r="D53916" s="88"/>
      <c r="E53916" s="88"/>
      <c r="F53916" s="88"/>
      <c r="G53916" s="88"/>
      <c r="H53916" s="88"/>
      <c r="I53916" s="88"/>
      <c r="J53916" s="88"/>
      <c r="K53916" s="88"/>
    </row>
    <row r="53917" spans="2:11" ht="12" hidden="1" customHeight="1" x14ac:dyDescent="0.2">
      <c r="B53917" s="88"/>
      <c r="C53917" s="88"/>
      <c r="D53917" s="88"/>
      <c r="E53917" s="88"/>
      <c r="F53917" s="88"/>
      <c r="G53917" s="88"/>
      <c r="H53917" s="88"/>
      <c r="I53917" s="88"/>
      <c r="J53917" s="88"/>
      <c r="K53917" s="88"/>
    </row>
    <row r="53918" spans="2:11" ht="12" hidden="1" customHeight="1" x14ac:dyDescent="0.2">
      <c r="B53918" s="88"/>
      <c r="C53918" s="88"/>
      <c r="D53918" s="88"/>
      <c r="E53918" s="88"/>
      <c r="F53918" s="88"/>
      <c r="G53918" s="88"/>
      <c r="H53918" s="88"/>
      <c r="I53918" s="88"/>
      <c r="J53918" s="88"/>
      <c r="K53918" s="88"/>
    </row>
    <row r="53919" spans="2:11" ht="12" hidden="1" customHeight="1" x14ac:dyDescent="0.2">
      <c r="B53919" s="88"/>
      <c r="C53919" s="88"/>
      <c r="D53919" s="88"/>
      <c r="E53919" s="88"/>
      <c r="F53919" s="88"/>
      <c r="G53919" s="88"/>
      <c r="H53919" s="88"/>
      <c r="I53919" s="88"/>
      <c r="J53919" s="88"/>
      <c r="K53919" s="88"/>
    </row>
    <row r="53920" spans="2:11" ht="12" hidden="1" customHeight="1" x14ac:dyDescent="0.2">
      <c r="B53920" s="88"/>
      <c r="C53920" s="88"/>
      <c r="D53920" s="88"/>
      <c r="E53920" s="88"/>
      <c r="F53920" s="88"/>
      <c r="G53920" s="88"/>
      <c r="H53920" s="88"/>
      <c r="I53920" s="88"/>
      <c r="J53920" s="88"/>
      <c r="K53920" s="88"/>
    </row>
    <row r="53921" spans="2:11" ht="12" hidden="1" customHeight="1" x14ac:dyDescent="0.2">
      <c r="B53921" s="88"/>
      <c r="C53921" s="88"/>
      <c r="D53921" s="88"/>
      <c r="E53921" s="88"/>
      <c r="F53921" s="88"/>
      <c r="G53921" s="88"/>
      <c r="H53921" s="88"/>
      <c r="I53921" s="88"/>
      <c r="J53921" s="88"/>
      <c r="K53921" s="88"/>
    </row>
    <row r="53922" spans="2:11" ht="12" hidden="1" customHeight="1" x14ac:dyDescent="0.2">
      <c r="B53922" s="88"/>
      <c r="C53922" s="88"/>
      <c r="D53922" s="88"/>
      <c r="E53922" s="88"/>
      <c r="F53922" s="88"/>
      <c r="G53922" s="88"/>
      <c r="H53922" s="88"/>
      <c r="I53922" s="88"/>
      <c r="J53922" s="88"/>
      <c r="K53922" s="88"/>
    </row>
    <row r="53923" spans="2:11" ht="12" hidden="1" customHeight="1" x14ac:dyDescent="0.2">
      <c r="B53923" s="88"/>
      <c r="C53923" s="88"/>
      <c r="D53923" s="88"/>
      <c r="E53923" s="88"/>
      <c r="F53923" s="88"/>
      <c r="G53923" s="88"/>
      <c r="H53923" s="88"/>
      <c r="I53923" s="88"/>
      <c r="J53923" s="88"/>
      <c r="K53923" s="88"/>
    </row>
    <row r="53924" spans="2:11" ht="12" hidden="1" customHeight="1" x14ac:dyDescent="0.2">
      <c r="B53924" s="88"/>
      <c r="C53924" s="88"/>
      <c r="D53924" s="88"/>
      <c r="E53924" s="88"/>
      <c r="F53924" s="88"/>
      <c r="G53924" s="88"/>
      <c r="H53924" s="88"/>
      <c r="I53924" s="88"/>
      <c r="J53924" s="88"/>
      <c r="K53924" s="88"/>
    </row>
    <row r="53925" spans="2:11" ht="12" hidden="1" customHeight="1" x14ac:dyDescent="0.2">
      <c r="B53925" s="88"/>
      <c r="C53925" s="88"/>
      <c r="D53925" s="88"/>
      <c r="E53925" s="88"/>
      <c r="F53925" s="88"/>
      <c r="G53925" s="88"/>
      <c r="H53925" s="88"/>
      <c r="I53925" s="88"/>
      <c r="J53925" s="88"/>
      <c r="K53925" s="88"/>
    </row>
    <row r="53926" spans="2:11" ht="12" hidden="1" customHeight="1" x14ac:dyDescent="0.2">
      <c r="B53926" s="88"/>
      <c r="C53926" s="88"/>
      <c r="D53926" s="88"/>
      <c r="E53926" s="88"/>
      <c r="F53926" s="88"/>
      <c r="G53926" s="88"/>
      <c r="H53926" s="88"/>
      <c r="I53926" s="88"/>
      <c r="J53926" s="88"/>
      <c r="K53926" s="88"/>
    </row>
    <row r="53927" spans="2:11" ht="12" hidden="1" customHeight="1" x14ac:dyDescent="0.2">
      <c r="B53927" s="88"/>
      <c r="C53927" s="88"/>
      <c r="D53927" s="88"/>
      <c r="E53927" s="88"/>
      <c r="F53927" s="88"/>
      <c r="G53927" s="88"/>
      <c r="H53927" s="88"/>
      <c r="I53927" s="88"/>
      <c r="J53927" s="88"/>
      <c r="K53927" s="88"/>
    </row>
    <row r="53928" spans="2:11" ht="12" hidden="1" customHeight="1" x14ac:dyDescent="0.2">
      <c r="B53928" s="88"/>
      <c r="C53928" s="88"/>
      <c r="D53928" s="88"/>
      <c r="E53928" s="88"/>
      <c r="F53928" s="88"/>
      <c r="G53928" s="88"/>
      <c r="H53928" s="88"/>
      <c r="I53928" s="88"/>
      <c r="J53928" s="88"/>
      <c r="K53928" s="88"/>
    </row>
    <row r="53929" spans="2:11" ht="12" hidden="1" customHeight="1" x14ac:dyDescent="0.2">
      <c r="B53929" s="88"/>
      <c r="C53929" s="88"/>
      <c r="D53929" s="88"/>
      <c r="E53929" s="88"/>
      <c r="F53929" s="88"/>
      <c r="G53929" s="88"/>
      <c r="H53929" s="88"/>
      <c r="I53929" s="88"/>
      <c r="J53929" s="88"/>
      <c r="K53929" s="88"/>
    </row>
    <row r="53930" spans="2:11" ht="12" hidden="1" customHeight="1" x14ac:dyDescent="0.2">
      <c r="B53930" s="88"/>
      <c r="C53930" s="88"/>
      <c r="D53930" s="88"/>
      <c r="E53930" s="88"/>
      <c r="F53930" s="88"/>
      <c r="G53930" s="88"/>
      <c r="H53930" s="88"/>
      <c r="I53930" s="88"/>
      <c r="J53930" s="88"/>
      <c r="K53930" s="88"/>
    </row>
    <row r="53931" spans="2:11" ht="12" hidden="1" customHeight="1" x14ac:dyDescent="0.2">
      <c r="B53931" s="88"/>
      <c r="C53931" s="88"/>
      <c r="D53931" s="88"/>
      <c r="E53931" s="88"/>
      <c r="F53931" s="88"/>
      <c r="G53931" s="88"/>
      <c r="H53931" s="88"/>
      <c r="I53931" s="88"/>
      <c r="J53931" s="88"/>
      <c r="K53931" s="88"/>
    </row>
    <row r="53932" spans="2:11" ht="12" hidden="1" customHeight="1" x14ac:dyDescent="0.2">
      <c r="B53932" s="88"/>
      <c r="C53932" s="88"/>
      <c r="D53932" s="88"/>
      <c r="E53932" s="88"/>
      <c r="F53932" s="88"/>
      <c r="G53932" s="88"/>
      <c r="H53932" s="88"/>
      <c r="I53932" s="88"/>
      <c r="J53932" s="88"/>
      <c r="K53932" s="88"/>
    </row>
    <row r="53933" spans="2:11" ht="12" hidden="1" customHeight="1" x14ac:dyDescent="0.2">
      <c r="B53933" s="88"/>
      <c r="C53933" s="88"/>
      <c r="D53933" s="88"/>
      <c r="E53933" s="88"/>
      <c r="F53933" s="88"/>
      <c r="G53933" s="88"/>
      <c r="H53933" s="88"/>
      <c r="I53933" s="88"/>
      <c r="J53933" s="88"/>
      <c r="K53933" s="88"/>
    </row>
    <row r="53934" spans="2:11" ht="12" hidden="1" customHeight="1" x14ac:dyDescent="0.2">
      <c r="B53934" s="88"/>
      <c r="C53934" s="88"/>
      <c r="D53934" s="88"/>
      <c r="E53934" s="88"/>
      <c r="F53934" s="88"/>
      <c r="G53934" s="88"/>
      <c r="H53934" s="88"/>
      <c r="I53934" s="88"/>
      <c r="J53934" s="88"/>
      <c r="K53934" s="88"/>
    </row>
    <row r="53935" spans="2:11" ht="12" hidden="1" customHeight="1" x14ac:dyDescent="0.2">
      <c r="B53935" s="88"/>
      <c r="C53935" s="88"/>
      <c r="D53935" s="88"/>
      <c r="E53935" s="88"/>
      <c r="F53935" s="88"/>
      <c r="G53935" s="88"/>
      <c r="H53935" s="88"/>
      <c r="I53935" s="88"/>
      <c r="J53935" s="88"/>
      <c r="K53935" s="88"/>
    </row>
    <row r="53936" spans="2:11" ht="12" hidden="1" customHeight="1" x14ac:dyDescent="0.2">
      <c r="B53936" s="88"/>
      <c r="C53936" s="88"/>
      <c r="D53936" s="88"/>
      <c r="E53936" s="88"/>
      <c r="F53936" s="88"/>
      <c r="G53936" s="88"/>
      <c r="H53936" s="88"/>
      <c r="I53936" s="88"/>
      <c r="J53936" s="88"/>
      <c r="K53936" s="88"/>
    </row>
    <row r="53937" spans="2:11" ht="12" hidden="1" customHeight="1" x14ac:dyDescent="0.2">
      <c r="B53937" s="88"/>
      <c r="C53937" s="88"/>
      <c r="D53937" s="88"/>
      <c r="E53937" s="88"/>
      <c r="F53937" s="88"/>
      <c r="G53937" s="88"/>
      <c r="H53937" s="88"/>
      <c r="I53937" s="88"/>
      <c r="J53937" s="88"/>
      <c r="K53937" s="88"/>
    </row>
    <row r="53938" spans="2:11" ht="12" hidden="1" customHeight="1" x14ac:dyDescent="0.2">
      <c r="B53938" s="88"/>
      <c r="C53938" s="88"/>
      <c r="D53938" s="88"/>
      <c r="E53938" s="88"/>
      <c r="F53938" s="88"/>
      <c r="G53938" s="88"/>
      <c r="H53938" s="88"/>
      <c r="I53938" s="88"/>
      <c r="J53938" s="88"/>
      <c r="K53938" s="88"/>
    </row>
    <row r="53939" spans="2:11" ht="12" hidden="1" customHeight="1" x14ac:dyDescent="0.2">
      <c r="B53939" s="88"/>
      <c r="C53939" s="88"/>
      <c r="D53939" s="88"/>
      <c r="E53939" s="88"/>
      <c r="F53939" s="88"/>
      <c r="G53939" s="88"/>
      <c r="H53939" s="88"/>
      <c r="I53939" s="88"/>
      <c r="J53939" s="88"/>
      <c r="K53939" s="88"/>
    </row>
    <row r="53940" spans="2:11" ht="12" hidden="1" customHeight="1" x14ac:dyDescent="0.2">
      <c r="B53940" s="88"/>
      <c r="C53940" s="88"/>
      <c r="D53940" s="88"/>
      <c r="E53940" s="88"/>
      <c r="F53940" s="88"/>
      <c r="G53940" s="88"/>
      <c r="H53940" s="88"/>
      <c r="I53940" s="88"/>
      <c r="J53940" s="88"/>
      <c r="K53940" s="88"/>
    </row>
    <row r="53941" spans="2:11" ht="12" hidden="1" customHeight="1" x14ac:dyDescent="0.2">
      <c r="B53941" s="88"/>
      <c r="C53941" s="88"/>
      <c r="D53941" s="88"/>
      <c r="E53941" s="88"/>
      <c r="F53941" s="88"/>
      <c r="G53941" s="88"/>
      <c r="H53941" s="88"/>
      <c r="I53941" s="88"/>
      <c r="J53941" s="88"/>
      <c r="K53941" s="88"/>
    </row>
    <row r="53942" spans="2:11" ht="12" hidden="1" customHeight="1" x14ac:dyDescent="0.2">
      <c r="B53942" s="88"/>
      <c r="C53942" s="88"/>
      <c r="D53942" s="88"/>
      <c r="E53942" s="88"/>
      <c r="F53942" s="88"/>
      <c r="G53942" s="88"/>
      <c r="H53942" s="88"/>
      <c r="I53942" s="88"/>
      <c r="J53942" s="88"/>
      <c r="K53942" s="88"/>
    </row>
    <row r="53943" spans="2:11" ht="12" hidden="1" customHeight="1" x14ac:dyDescent="0.2">
      <c r="B53943" s="88"/>
      <c r="C53943" s="88"/>
      <c r="D53943" s="88"/>
      <c r="E53943" s="88"/>
      <c r="F53943" s="88"/>
      <c r="G53943" s="88"/>
      <c r="H53943" s="88"/>
      <c r="I53943" s="88"/>
      <c r="J53943" s="88"/>
      <c r="K53943" s="88"/>
    </row>
    <row r="53944" spans="2:11" ht="12" hidden="1" customHeight="1" x14ac:dyDescent="0.2">
      <c r="B53944" s="88"/>
      <c r="C53944" s="88"/>
      <c r="D53944" s="88"/>
      <c r="E53944" s="88"/>
      <c r="F53944" s="88"/>
      <c r="G53944" s="88"/>
      <c r="H53944" s="88"/>
      <c r="I53944" s="88"/>
      <c r="J53944" s="88"/>
      <c r="K53944" s="88"/>
    </row>
    <row r="53945" spans="2:11" ht="12" hidden="1" customHeight="1" x14ac:dyDescent="0.2">
      <c r="B53945" s="88"/>
      <c r="C53945" s="88"/>
      <c r="D53945" s="88"/>
      <c r="E53945" s="88"/>
      <c r="F53945" s="88"/>
      <c r="G53945" s="88"/>
      <c r="H53945" s="88"/>
      <c r="I53945" s="88"/>
      <c r="J53945" s="88"/>
      <c r="K53945" s="88"/>
    </row>
    <row r="53946" spans="2:11" ht="12" hidden="1" customHeight="1" x14ac:dyDescent="0.2">
      <c r="B53946" s="88"/>
      <c r="C53946" s="88"/>
      <c r="D53946" s="88"/>
      <c r="E53946" s="88"/>
      <c r="F53946" s="88"/>
      <c r="G53946" s="88"/>
      <c r="H53946" s="88"/>
      <c r="I53946" s="88"/>
      <c r="J53946" s="88"/>
      <c r="K53946" s="88"/>
    </row>
    <row r="53947" spans="2:11" ht="12" hidden="1" customHeight="1" x14ac:dyDescent="0.2">
      <c r="B53947" s="88"/>
      <c r="C53947" s="88"/>
      <c r="D53947" s="88"/>
      <c r="E53947" s="88"/>
      <c r="F53947" s="88"/>
      <c r="G53947" s="88"/>
      <c r="H53947" s="88"/>
      <c r="I53947" s="88"/>
      <c r="J53947" s="88"/>
      <c r="K53947" s="88"/>
    </row>
    <row r="53948" spans="2:11" ht="12" hidden="1" customHeight="1" x14ac:dyDescent="0.2">
      <c r="B53948" s="88"/>
      <c r="C53948" s="88"/>
      <c r="D53948" s="88"/>
      <c r="E53948" s="88"/>
      <c r="F53948" s="88"/>
      <c r="G53948" s="88"/>
      <c r="H53948" s="88"/>
      <c r="I53948" s="88"/>
      <c r="J53948" s="88"/>
      <c r="K53948" s="88"/>
    </row>
    <row r="53949" spans="2:11" ht="12" hidden="1" customHeight="1" x14ac:dyDescent="0.2">
      <c r="B53949" s="88"/>
      <c r="C53949" s="88"/>
      <c r="D53949" s="88"/>
      <c r="E53949" s="88"/>
      <c r="F53949" s="88"/>
      <c r="G53949" s="88"/>
      <c r="H53949" s="88"/>
      <c r="I53949" s="88"/>
      <c r="J53949" s="88"/>
      <c r="K53949" s="88"/>
    </row>
    <row r="53950" spans="2:11" ht="12" hidden="1" customHeight="1" x14ac:dyDescent="0.2">
      <c r="B53950" s="88"/>
      <c r="C53950" s="88"/>
      <c r="D53950" s="88"/>
      <c r="E53950" s="88"/>
      <c r="F53950" s="88"/>
      <c r="G53950" s="88"/>
      <c r="H53950" s="88"/>
      <c r="I53950" s="88"/>
      <c r="J53950" s="88"/>
      <c r="K53950" s="88"/>
    </row>
    <row r="53951" spans="2:11" ht="12" hidden="1" customHeight="1" x14ac:dyDescent="0.2">
      <c r="B53951" s="88"/>
      <c r="C53951" s="88"/>
      <c r="D53951" s="88"/>
      <c r="E53951" s="88"/>
      <c r="F53951" s="88"/>
      <c r="G53951" s="88"/>
      <c r="H53951" s="88"/>
      <c r="I53951" s="88"/>
      <c r="J53951" s="88"/>
      <c r="K53951" s="88"/>
    </row>
    <row r="53952" spans="2:11" ht="12" hidden="1" customHeight="1" x14ac:dyDescent="0.2">
      <c r="B53952" s="88"/>
      <c r="C53952" s="88"/>
      <c r="D53952" s="88"/>
      <c r="E53952" s="88"/>
      <c r="F53952" s="88"/>
      <c r="G53952" s="88"/>
      <c r="H53952" s="88"/>
      <c r="I53952" s="88"/>
      <c r="J53952" s="88"/>
      <c r="K53952" s="88"/>
    </row>
    <row r="53953" spans="2:11" ht="12" hidden="1" customHeight="1" x14ac:dyDescent="0.2">
      <c r="B53953" s="88"/>
      <c r="C53953" s="88"/>
      <c r="D53953" s="88"/>
      <c r="E53953" s="88"/>
      <c r="F53953" s="88"/>
      <c r="G53953" s="88"/>
      <c r="H53953" s="88"/>
      <c r="I53953" s="88"/>
      <c r="J53953" s="88"/>
      <c r="K53953" s="88"/>
    </row>
    <row r="53954" spans="2:11" ht="12" hidden="1" customHeight="1" x14ac:dyDescent="0.2">
      <c r="B53954" s="88"/>
      <c r="C53954" s="88"/>
      <c r="D53954" s="88"/>
      <c r="E53954" s="88"/>
      <c r="F53954" s="88"/>
      <c r="G53954" s="88"/>
      <c r="H53954" s="88"/>
      <c r="I53954" s="88"/>
      <c r="J53954" s="88"/>
      <c r="K53954" s="88"/>
    </row>
    <row r="53955" spans="2:11" ht="12" hidden="1" customHeight="1" x14ac:dyDescent="0.2">
      <c r="B53955" s="88"/>
      <c r="C53955" s="88"/>
      <c r="D53955" s="88"/>
      <c r="E53955" s="88"/>
      <c r="F53955" s="88"/>
      <c r="G53955" s="88"/>
      <c r="H53955" s="88"/>
      <c r="I53955" s="88"/>
      <c r="J53955" s="88"/>
      <c r="K53955" s="88"/>
    </row>
    <row r="53956" spans="2:11" ht="12" hidden="1" customHeight="1" x14ac:dyDescent="0.2">
      <c r="B53956" s="88"/>
      <c r="C53956" s="88"/>
      <c r="D53956" s="88"/>
      <c r="E53956" s="88"/>
      <c r="F53956" s="88"/>
      <c r="G53956" s="88"/>
      <c r="H53956" s="88"/>
      <c r="I53956" s="88"/>
      <c r="J53956" s="88"/>
      <c r="K53956" s="88"/>
    </row>
    <row r="53957" spans="2:11" ht="12" hidden="1" customHeight="1" x14ac:dyDescent="0.2">
      <c r="B53957" s="88"/>
      <c r="C53957" s="88"/>
      <c r="D53957" s="88"/>
      <c r="E53957" s="88"/>
      <c r="F53957" s="88"/>
      <c r="G53957" s="88"/>
      <c r="H53957" s="88"/>
      <c r="I53957" s="88"/>
      <c r="J53957" s="88"/>
      <c r="K53957" s="88"/>
    </row>
    <row r="53958" spans="2:11" ht="12" hidden="1" customHeight="1" x14ac:dyDescent="0.2">
      <c r="B53958" s="88"/>
      <c r="C53958" s="88"/>
      <c r="D53958" s="88"/>
      <c r="E53958" s="88"/>
      <c r="F53958" s="88"/>
      <c r="G53958" s="88"/>
      <c r="H53958" s="88"/>
      <c r="I53958" s="88"/>
      <c r="J53958" s="88"/>
      <c r="K53958" s="88"/>
    </row>
    <row r="53959" spans="2:11" ht="12" hidden="1" customHeight="1" x14ac:dyDescent="0.2">
      <c r="B53959" s="88"/>
      <c r="C53959" s="88"/>
      <c r="D53959" s="88"/>
      <c r="E53959" s="88"/>
      <c r="F53959" s="88"/>
      <c r="G53959" s="88"/>
      <c r="H53959" s="88"/>
      <c r="I53959" s="88"/>
      <c r="J53959" s="88"/>
      <c r="K53959" s="88"/>
    </row>
    <row r="53960" spans="2:11" ht="12" hidden="1" customHeight="1" x14ac:dyDescent="0.2">
      <c r="B53960" s="88"/>
      <c r="C53960" s="88"/>
      <c r="D53960" s="88"/>
      <c r="E53960" s="88"/>
      <c r="F53960" s="88"/>
      <c r="G53960" s="88"/>
      <c r="H53960" s="88"/>
      <c r="I53960" s="88"/>
      <c r="J53960" s="88"/>
      <c r="K53960" s="88"/>
    </row>
    <row r="53961" spans="2:11" ht="12" hidden="1" customHeight="1" x14ac:dyDescent="0.2">
      <c r="B53961" s="88"/>
      <c r="C53961" s="88"/>
      <c r="D53961" s="88"/>
      <c r="E53961" s="88"/>
      <c r="F53961" s="88"/>
      <c r="G53961" s="88"/>
      <c r="H53961" s="88"/>
      <c r="I53961" s="88"/>
      <c r="J53961" s="88"/>
      <c r="K53961" s="88"/>
    </row>
    <row r="53962" spans="2:11" ht="12" hidden="1" customHeight="1" x14ac:dyDescent="0.2">
      <c r="B53962" s="88"/>
      <c r="C53962" s="88"/>
      <c r="D53962" s="88"/>
      <c r="E53962" s="88"/>
      <c r="F53962" s="88"/>
      <c r="G53962" s="88"/>
      <c r="H53962" s="88"/>
      <c r="I53962" s="88"/>
      <c r="J53962" s="88"/>
      <c r="K53962" s="88"/>
    </row>
    <row r="53963" spans="2:11" ht="12" hidden="1" customHeight="1" x14ac:dyDescent="0.2">
      <c r="B53963" s="88"/>
      <c r="C53963" s="88"/>
      <c r="D53963" s="88"/>
      <c r="E53963" s="88"/>
      <c r="F53963" s="88"/>
      <c r="G53963" s="88"/>
      <c r="H53963" s="88"/>
      <c r="I53963" s="88"/>
      <c r="J53963" s="88"/>
      <c r="K53963" s="88"/>
    </row>
    <row r="53964" spans="2:11" ht="12" hidden="1" customHeight="1" x14ac:dyDescent="0.2">
      <c r="B53964" s="88"/>
      <c r="C53964" s="88"/>
      <c r="D53964" s="88"/>
      <c r="E53964" s="88"/>
      <c r="F53964" s="88"/>
      <c r="G53964" s="88"/>
      <c r="H53964" s="88"/>
      <c r="I53964" s="88"/>
      <c r="J53964" s="88"/>
      <c r="K53964" s="88"/>
    </row>
    <row r="53965" spans="2:11" ht="12" hidden="1" customHeight="1" x14ac:dyDescent="0.2">
      <c r="B53965" s="88"/>
      <c r="C53965" s="88"/>
      <c r="D53965" s="88"/>
      <c r="E53965" s="88"/>
      <c r="F53965" s="88"/>
      <c r="G53965" s="88"/>
      <c r="H53965" s="88"/>
      <c r="I53965" s="88"/>
      <c r="J53965" s="88"/>
      <c r="K53965" s="88"/>
    </row>
    <row r="53966" spans="2:11" ht="12" hidden="1" customHeight="1" x14ac:dyDescent="0.2">
      <c r="B53966" s="88"/>
      <c r="C53966" s="88"/>
      <c r="D53966" s="88"/>
      <c r="E53966" s="88"/>
      <c r="F53966" s="88"/>
      <c r="G53966" s="88"/>
      <c r="H53966" s="88"/>
      <c r="I53966" s="88"/>
      <c r="J53966" s="88"/>
      <c r="K53966" s="88"/>
    </row>
    <row r="53967" spans="2:11" ht="12" hidden="1" customHeight="1" x14ac:dyDescent="0.2">
      <c r="B53967" s="88"/>
      <c r="C53967" s="88"/>
      <c r="D53967" s="88"/>
      <c r="E53967" s="88"/>
      <c r="F53967" s="88"/>
      <c r="G53967" s="88"/>
      <c r="H53967" s="88"/>
      <c r="I53967" s="88"/>
      <c r="J53967" s="88"/>
      <c r="K53967" s="88"/>
    </row>
    <row r="53968" spans="2:11" ht="12" hidden="1" customHeight="1" x14ac:dyDescent="0.2">
      <c r="B53968" s="88"/>
      <c r="C53968" s="88"/>
      <c r="D53968" s="88"/>
      <c r="E53968" s="88"/>
      <c r="F53968" s="88"/>
      <c r="G53968" s="88"/>
      <c r="H53968" s="88"/>
      <c r="I53968" s="88"/>
      <c r="J53968" s="88"/>
      <c r="K53968" s="88"/>
    </row>
    <row r="53969" spans="2:11" ht="12" hidden="1" customHeight="1" x14ac:dyDescent="0.2">
      <c r="B53969" s="88"/>
      <c r="C53969" s="88"/>
      <c r="D53969" s="88"/>
      <c r="E53969" s="88"/>
      <c r="F53969" s="88"/>
      <c r="G53969" s="88"/>
      <c r="H53969" s="88"/>
      <c r="I53969" s="88"/>
      <c r="J53969" s="88"/>
      <c r="K53969" s="88"/>
    </row>
    <row r="53970" spans="2:11" ht="12" hidden="1" customHeight="1" x14ac:dyDescent="0.2">
      <c r="B53970" s="88"/>
      <c r="C53970" s="88"/>
      <c r="D53970" s="88"/>
      <c r="E53970" s="88"/>
      <c r="F53970" s="88"/>
      <c r="G53970" s="88"/>
      <c r="H53970" s="88"/>
      <c r="I53970" s="88"/>
      <c r="J53970" s="88"/>
      <c r="K53970" s="88"/>
    </row>
    <row r="53971" spans="2:11" ht="12" hidden="1" customHeight="1" x14ac:dyDescent="0.2">
      <c r="B53971" s="88"/>
      <c r="C53971" s="88"/>
      <c r="D53971" s="88"/>
      <c r="E53971" s="88"/>
      <c r="F53971" s="88"/>
      <c r="G53971" s="88"/>
      <c r="H53971" s="88"/>
      <c r="I53971" s="88"/>
      <c r="J53971" s="88"/>
      <c r="K53971" s="88"/>
    </row>
    <row r="53972" spans="2:11" ht="12" hidden="1" customHeight="1" x14ac:dyDescent="0.2">
      <c r="B53972" s="88"/>
      <c r="C53972" s="88"/>
      <c r="D53972" s="88"/>
      <c r="E53972" s="88"/>
      <c r="F53972" s="88"/>
      <c r="G53972" s="88"/>
      <c r="H53972" s="88"/>
      <c r="I53972" s="88"/>
      <c r="J53972" s="88"/>
      <c r="K53972" s="88"/>
    </row>
    <row r="53973" spans="2:11" ht="12" hidden="1" customHeight="1" x14ac:dyDescent="0.2">
      <c r="B53973" s="88"/>
      <c r="C53973" s="88"/>
      <c r="D53973" s="88"/>
      <c r="E53973" s="88"/>
      <c r="F53973" s="88"/>
      <c r="G53973" s="88"/>
      <c r="H53973" s="88"/>
      <c r="I53973" s="88"/>
      <c r="J53973" s="88"/>
      <c r="K53973" s="88"/>
    </row>
    <row r="53974" spans="2:11" ht="12" hidden="1" customHeight="1" x14ac:dyDescent="0.2">
      <c r="B53974" s="88"/>
      <c r="C53974" s="88"/>
      <c r="D53974" s="88"/>
      <c r="E53974" s="88"/>
      <c r="F53974" s="88"/>
      <c r="G53974" s="88"/>
      <c r="H53974" s="88"/>
      <c r="I53974" s="88"/>
      <c r="J53974" s="88"/>
      <c r="K53974" s="88"/>
    </row>
    <row r="53975" spans="2:11" ht="12" hidden="1" customHeight="1" x14ac:dyDescent="0.2">
      <c r="B53975" s="88"/>
      <c r="C53975" s="88"/>
      <c r="D53975" s="88"/>
      <c r="E53975" s="88"/>
      <c r="F53975" s="88"/>
      <c r="G53975" s="88"/>
      <c r="H53975" s="88"/>
      <c r="I53975" s="88"/>
      <c r="J53975" s="88"/>
      <c r="K53975" s="88"/>
    </row>
    <row r="53976" spans="2:11" ht="12" hidden="1" customHeight="1" x14ac:dyDescent="0.2">
      <c r="B53976" s="88"/>
      <c r="C53976" s="88"/>
      <c r="D53976" s="88"/>
      <c r="E53976" s="88"/>
      <c r="F53976" s="88"/>
      <c r="G53976" s="88"/>
      <c r="H53976" s="88"/>
      <c r="I53976" s="88"/>
      <c r="J53976" s="88"/>
      <c r="K53976" s="88"/>
    </row>
    <row r="53977" spans="2:11" ht="12" hidden="1" customHeight="1" x14ac:dyDescent="0.2">
      <c r="B53977" s="88"/>
      <c r="C53977" s="88"/>
      <c r="D53977" s="88"/>
      <c r="E53977" s="88"/>
      <c r="F53977" s="88"/>
      <c r="G53977" s="88"/>
      <c r="H53977" s="88"/>
      <c r="I53977" s="88"/>
      <c r="J53977" s="88"/>
      <c r="K53977" s="88"/>
    </row>
    <row r="53978" spans="2:11" ht="12" hidden="1" customHeight="1" x14ac:dyDescent="0.2">
      <c r="B53978" s="88"/>
      <c r="C53978" s="88"/>
      <c r="D53978" s="88"/>
      <c r="E53978" s="88"/>
      <c r="F53978" s="88"/>
      <c r="G53978" s="88"/>
      <c r="H53978" s="88"/>
      <c r="I53978" s="88"/>
      <c r="J53978" s="88"/>
      <c r="K53978" s="88"/>
    </row>
    <row r="53979" spans="2:11" ht="12" hidden="1" customHeight="1" x14ac:dyDescent="0.2">
      <c r="B53979" s="88"/>
      <c r="C53979" s="88"/>
      <c r="D53979" s="88"/>
      <c r="E53979" s="88"/>
      <c r="F53979" s="88"/>
      <c r="G53979" s="88"/>
      <c r="H53979" s="88"/>
      <c r="I53979" s="88"/>
      <c r="J53979" s="88"/>
      <c r="K53979" s="88"/>
    </row>
    <row r="53980" spans="2:11" ht="12" hidden="1" customHeight="1" x14ac:dyDescent="0.2">
      <c r="B53980" s="88"/>
      <c r="C53980" s="88"/>
      <c r="D53980" s="88"/>
      <c r="E53980" s="88"/>
      <c r="F53980" s="88"/>
      <c r="G53980" s="88"/>
      <c r="H53980" s="88"/>
      <c r="I53980" s="88"/>
      <c r="J53980" s="88"/>
      <c r="K53980" s="88"/>
    </row>
    <row r="53981" spans="2:11" ht="12" hidden="1" customHeight="1" x14ac:dyDescent="0.2">
      <c r="B53981" s="88"/>
      <c r="C53981" s="88"/>
      <c r="D53981" s="88"/>
      <c r="E53981" s="88"/>
      <c r="F53981" s="88"/>
      <c r="G53981" s="88"/>
      <c r="H53981" s="88"/>
      <c r="I53981" s="88"/>
      <c r="J53981" s="88"/>
      <c r="K53981" s="88"/>
    </row>
    <row r="53982" spans="2:11" ht="12" hidden="1" customHeight="1" x14ac:dyDescent="0.2">
      <c r="B53982" s="88"/>
      <c r="C53982" s="88"/>
      <c r="D53982" s="88"/>
      <c r="E53982" s="88"/>
      <c r="F53982" s="88"/>
      <c r="G53982" s="88"/>
      <c r="H53982" s="88"/>
      <c r="I53982" s="88"/>
      <c r="J53982" s="88"/>
      <c r="K53982" s="88"/>
    </row>
    <row r="53983" spans="2:11" ht="12" hidden="1" customHeight="1" x14ac:dyDescent="0.2">
      <c r="B53983" s="88"/>
      <c r="C53983" s="88"/>
      <c r="D53983" s="88"/>
      <c r="E53983" s="88"/>
      <c r="F53983" s="88"/>
      <c r="G53983" s="88"/>
      <c r="H53983" s="88"/>
      <c r="I53983" s="88"/>
      <c r="J53983" s="88"/>
      <c r="K53983" s="88"/>
    </row>
    <row r="53984" spans="2:11" ht="12" hidden="1" customHeight="1" x14ac:dyDescent="0.2">
      <c r="B53984" s="88"/>
      <c r="C53984" s="88"/>
      <c r="D53984" s="88"/>
      <c r="E53984" s="88"/>
      <c r="F53984" s="88"/>
      <c r="G53984" s="88"/>
      <c r="H53984" s="88"/>
      <c r="I53984" s="88"/>
      <c r="J53984" s="88"/>
      <c r="K53984" s="88"/>
    </row>
    <row r="53985" spans="2:11" ht="12" hidden="1" customHeight="1" x14ac:dyDescent="0.2">
      <c r="B53985" s="88"/>
      <c r="C53985" s="88"/>
      <c r="D53985" s="88"/>
      <c r="E53985" s="88"/>
      <c r="F53985" s="88"/>
      <c r="G53985" s="88"/>
      <c r="H53985" s="88"/>
      <c r="I53985" s="88"/>
      <c r="J53985" s="88"/>
      <c r="K53985" s="88"/>
    </row>
    <row r="53986" spans="2:11" ht="12" hidden="1" customHeight="1" x14ac:dyDescent="0.2">
      <c r="B53986" s="88"/>
      <c r="C53986" s="88"/>
      <c r="D53986" s="88"/>
      <c r="E53986" s="88"/>
      <c r="F53986" s="88"/>
      <c r="G53986" s="88"/>
      <c r="H53986" s="88"/>
      <c r="I53986" s="88"/>
      <c r="J53986" s="88"/>
      <c r="K53986" s="88"/>
    </row>
    <row r="53987" spans="2:11" ht="12" hidden="1" customHeight="1" x14ac:dyDescent="0.2">
      <c r="B53987" s="88"/>
      <c r="C53987" s="88"/>
      <c r="D53987" s="88"/>
      <c r="E53987" s="88"/>
      <c r="F53987" s="88"/>
      <c r="G53987" s="88"/>
      <c r="H53987" s="88"/>
      <c r="I53987" s="88"/>
      <c r="J53987" s="88"/>
      <c r="K53987" s="88"/>
    </row>
    <row r="53988" spans="2:11" ht="12" hidden="1" customHeight="1" x14ac:dyDescent="0.2">
      <c r="B53988" s="88"/>
      <c r="C53988" s="88"/>
      <c r="D53988" s="88"/>
      <c r="E53988" s="88"/>
      <c r="F53988" s="88"/>
      <c r="G53988" s="88"/>
      <c r="H53988" s="88"/>
      <c r="I53988" s="88"/>
      <c r="J53988" s="88"/>
      <c r="K53988" s="88"/>
    </row>
    <row r="53989" spans="2:11" ht="12" hidden="1" customHeight="1" x14ac:dyDescent="0.2">
      <c r="B53989" s="88"/>
      <c r="C53989" s="88"/>
      <c r="D53989" s="88"/>
      <c r="E53989" s="88"/>
      <c r="F53989" s="88"/>
      <c r="G53989" s="88"/>
      <c r="H53989" s="88"/>
      <c r="I53989" s="88"/>
      <c r="J53989" s="88"/>
      <c r="K53989" s="88"/>
    </row>
    <row r="53990" spans="2:11" ht="12" hidden="1" customHeight="1" x14ac:dyDescent="0.2">
      <c r="B53990" s="88"/>
      <c r="C53990" s="88"/>
      <c r="D53990" s="88"/>
      <c r="E53990" s="88"/>
      <c r="F53990" s="88"/>
      <c r="G53990" s="88"/>
      <c r="H53990" s="88"/>
      <c r="I53990" s="88"/>
      <c r="J53990" s="88"/>
      <c r="K53990" s="88"/>
    </row>
    <row r="53991" spans="2:11" ht="12" hidden="1" customHeight="1" x14ac:dyDescent="0.2">
      <c r="B53991" s="88"/>
      <c r="C53991" s="88"/>
      <c r="D53991" s="88"/>
      <c r="E53991" s="88"/>
      <c r="F53991" s="88"/>
      <c r="G53991" s="88"/>
      <c r="H53991" s="88"/>
      <c r="I53991" s="88"/>
      <c r="J53991" s="88"/>
      <c r="K53991" s="88"/>
    </row>
    <row r="53992" spans="2:11" ht="12" hidden="1" customHeight="1" x14ac:dyDescent="0.2">
      <c r="B53992" s="88"/>
      <c r="C53992" s="88"/>
      <c r="D53992" s="88"/>
      <c r="E53992" s="88"/>
      <c r="F53992" s="88"/>
      <c r="G53992" s="88"/>
      <c r="H53992" s="88"/>
      <c r="I53992" s="88"/>
      <c r="J53992" s="88"/>
      <c r="K53992" s="88"/>
    </row>
    <row r="53993" spans="2:11" ht="12" hidden="1" customHeight="1" x14ac:dyDescent="0.2">
      <c r="B53993" s="88"/>
      <c r="C53993" s="88"/>
      <c r="D53993" s="88"/>
      <c r="E53993" s="88"/>
      <c r="F53993" s="88"/>
      <c r="G53993" s="88"/>
      <c r="H53993" s="88"/>
      <c r="I53993" s="88"/>
      <c r="J53993" s="88"/>
      <c r="K53993" s="88"/>
    </row>
    <row r="53994" spans="2:11" ht="12" hidden="1" customHeight="1" x14ac:dyDescent="0.2">
      <c r="B53994" s="88"/>
      <c r="C53994" s="88"/>
      <c r="D53994" s="88"/>
      <c r="E53994" s="88"/>
      <c r="F53994" s="88"/>
      <c r="G53994" s="88"/>
      <c r="H53994" s="88"/>
      <c r="I53994" s="88"/>
      <c r="J53994" s="88"/>
      <c r="K53994" s="88"/>
    </row>
    <row r="53995" spans="2:11" ht="12" hidden="1" customHeight="1" x14ac:dyDescent="0.2">
      <c r="B53995" s="88"/>
      <c r="C53995" s="88"/>
      <c r="D53995" s="88"/>
      <c r="E53995" s="88"/>
      <c r="F53995" s="88"/>
      <c r="G53995" s="88"/>
      <c r="H53995" s="88"/>
      <c r="I53995" s="88"/>
      <c r="J53995" s="88"/>
      <c r="K53995" s="88"/>
    </row>
    <row r="53996" spans="2:11" ht="12" hidden="1" customHeight="1" x14ac:dyDescent="0.2">
      <c r="B53996" s="88"/>
      <c r="C53996" s="88"/>
      <c r="D53996" s="88"/>
      <c r="E53996" s="88"/>
      <c r="F53996" s="88"/>
      <c r="G53996" s="88"/>
      <c r="H53996" s="88"/>
      <c r="I53996" s="88"/>
      <c r="J53996" s="88"/>
      <c r="K53996" s="88"/>
    </row>
    <row r="53997" spans="2:11" ht="12" hidden="1" customHeight="1" x14ac:dyDescent="0.2">
      <c r="B53997" s="88"/>
      <c r="C53997" s="88"/>
      <c r="D53997" s="88"/>
      <c r="E53997" s="88"/>
      <c r="F53997" s="88"/>
      <c r="G53997" s="88"/>
      <c r="H53997" s="88"/>
      <c r="I53997" s="88"/>
      <c r="J53997" s="88"/>
      <c r="K53997" s="88"/>
    </row>
    <row r="53998" spans="2:11" ht="12" hidden="1" customHeight="1" x14ac:dyDescent="0.2">
      <c r="B53998" s="88"/>
      <c r="C53998" s="88"/>
      <c r="D53998" s="88"/>
      <c r="E53998" s="88"/>
      <c r="F53998" s="88"/>
      <c r="G53998" s="88"/>
      <c r="H53998" s="88"/>
      <c r="I53998" s="88"/>
      <c r="J53998" s="88"/>
      <c r="K53998" s="88"/>
    </row>
    <row r="53999" spans="2:11" ht="12" hidden="1" customHeight="1" x14ac:dyDescent="0.2">
      <c r="B53999" s="88"/>
      <c r="C53999" s="88"/>
      <c r="D53999" s="88"/>
      <c r="E53999" s="88"/>
      <c r="F53999" s="88"/>
      <c r="G53999" s="88"/>
      <c r="H53999" s="88"/>
      <c r="I53999" s="88"/>
      <c r="J53999" s="88"/>
      <c r="K53999" s="88"/>
    </row>
    <row r="54000" spans="2:11" ht="12" hidden="1" customHeight="1" x14ac:dyDescent="0.2">
      <c r="B54000" s="88"/>
      <c r="C54000" s="88"/>
      <c r="D54000" s="88"/>
      <c r="E54000" s="88"/>
      <c r="F54000" s="88"/>
      <c r="G54000" s="88"/>
      <c r="H54000" s="88"/>
      <c r="I54000" s="88"/>
      <c r="J54000" s="88"/>
      <c r="K54000" s="88"/>
    </row>
    <row r="54001" spans="2:11" ht="12" hidden="1" customHeight="1" x14ac:dyDescent="0.2">
      <c r="B54001" s="88"/>
      <c r="C54001" s="88"/>
      <c r="D54001" s="88"/>
      <c r="E54001" s="88"/>
      <c r="F54001" s="88"/>
      <c r="G54001" s="88"/>
      <c r="H54001" s="88"/>
      <c r="I54001" s="88"/>
      <c r="J54001" s="88"/>
      <c r="K54001" s="88"/>
    </row>
    <row r="54002" spans="2:11" ht="12" hidden="1" customHeight="1" x14ac:dyDescent="0.2">
      <c r="B54002" s="88"/>
      <c r="C54002" s="88"/>
      <c r="D54002" s="88"/>
      <c r="E54002" s="88"/>
      <c r="F54002" s="88"/>
      <c r="G54002" s="88"/>
      <c r="H54002" s="88"/>
      <c r="I54002" s="88"/>
      <c r="J54002" s="88"/>
      <c r="K54002" s="88"/>
    </row>
    <row r="54003" spans="2:11" ht="12" hidden="1" customHeight="1" x14ac:dyDescent="0.2">
      <c r="B54003" s="88"/>
      <c r="C54003" s="88"/>
      <c r="D54003" s="88"/>
      <c r="E54003" s="88"/>
      <c r="F54003" s="88"/>
      <c r="G54003" s="88"/>
      <c r="H54003" s="88"/>
      <c r="I54003" s="88"/>
      <c r="J54003" s="88"/>
      <c r="K54003" s="88"/>
    </row>
    <row r="54004" spans="2:11" ht="12" hidden="1" customHeight="1" x14ac:dyDescent="0.2">
      <c r="B54004" s="88"/>
      <c r="C54004" s="88"/>
      <c r="D54004" s="88"/>
      <c r="E54004" s="88"/>
      <c r="F54004" s="88"/>
      <c r="G54004" s="88"/>
      <c r="H54004" s="88"/>
      <c r="I54004" s="88"/>
      <c r="J54004" s="88"/>
      <c r="K54004" s="88"/>
    </row>
    <row r="54005" spans="2:11" ht="12" hidden="1" customHeight="1" x14ac:dyDescent="0.2">
      <c r="B54005" s="88"/>
      <c r="C54005" s="88"/>
      <c r="D54005" s="88"/>
      <c r="E54005" s="88"/>
      <c r="F54005" s="88"/>
      <c r="G54005" s="88"/>
      <c r="H54005" s="88"/>
      <c r="I54005" s="88"/>
      <c r="J54005" s="88"/>
      <c r="K54005" s="88"/>
    </row>
    <row r="54006" spans="2:11" ht="12" hidden="1" customHeight="1" x14ac:dyDescent="0.2">
      <c r="B54006" s="88"/>
      <c r="C54006" s="88"/>
      <c r="D54006" s="88"/>
      <c r="E54006" s="88"/>
      <c r="F54006" s="88"/>
      <c r="G54006" s="88"/>
      <c r="H54006" s="88"/>
      <c r="I54006" s="88"/>
      <c r="J54006" s="88"/>
      <c r="K54006" s="88"/>
    </row>
    <row r="54007" spans="2:11" ht="12" hidden="1" customHeight="1" x14ac:dyDescent="0.2">
      <c r="B54007" s="88"/>
      <c r="C54007" s="88"/>
      <c r="D54007" s="88"/>
      <c r="E54007" s="88"/>
      <c r="F54007" s="88"/>
      <c r="G54007" s="88"/>
      <c r="H54007" s="88"/>
      <c r="I54007" s="88"/>
      <c r="J54007" s="88"/>
      <c r="K54007" s="88"/>
    </row>
    <row r="54008" spans="2:11" ht="12" hidden="1" customHeight="1" x14ac:dyDescent="0.2">
      <c r="B54008" s="88"/>
      <c r="C54008" s="88"/>
      <c r="D54008" s="88"/>
      <c r="E54008" s="88"/>
      <c r="F54008" s="88"/>
      <c r="G54008" s="88"/>
      <c r="H54008" s="88"/>
      <c r="I54008" s="88"/>
      <c r="J54008" s="88"/>
      <c r="K54008" s="88"/>
    </row>
    <row r="54009" spans="2:11" ht="12" hidden="1" customHeight="1" x14ac:dyDescent="0.2">
      <c r="B54009" s="88"/>
      <c r="C54009" s="88"/>
      <c r="D54009" s="88"/>
      <c r="E54009" s="88"/>
      <c r="F54009" s="88"/>
      <c r="G54009" s="88"/>
      <c r="H54009" s="88"/>
      <c r="I54009" s="88"/>
      <c r="J54009" s="88"/>
      <c r="K54009" s="88"/>
    </row>
    <row r="54010" spans="2:11" ht="12" hidden="1" customHeight="1" x14ac:dyDescent="0.2">
      <c r="B54010" s="88"/>
      <c r="C54010" s="88"/>
      <c r="D54010" s="88"/>
      <c r="E54010" s="88"/>
      <c r="F54010" s="88"/>
      <c r="G54010" s="88"/>
      <c r="H54010" s="88"/>
      <c r="I54010" s="88"/>
      <c r="J54010" s="88"/>
      <c r="K54010" s="88"/>
    </row>
    <row r="54011" spans="2:11" ht="12" hidden="1" customHeight="1" x14ac:dyDescent="0.2">
      <c r="B54011" s="88"/>
      <c r="C54011" s="88"/>
      <c r="D54011" s="88"/>
      <c r="E54011" s="88"/>
      <c r="F54011" s="88"/>
      <c r="G54011" s="88"/>
      <c r="H54011" s="88"/>
      <c r="I54011" s="88"/>
      <c r="J54011" s="88"/>
      <c r="K54011" s="88"/>
    </row>
    <row r="54012" spans="2:11" ht="12" hidden="1" customHeight="1" x14ac:dyDescent="0.2">
      <c r="B54012" s="88"/>
      <c r="C54012" s="88"/>
      <c r="D54012" s="88"/>
      <c r="E54012" s="88"/>
      <c r="F54012" s="88"/>
      <c r="G54012" s="88"/>
      <c r="H54012" s="88"/>
      <c r="I54012" s="88"/>
      <c r="J54012" s="88"/>
      <c r="K54012" s="88"/>
    </row>
    <row r="54013" spans="2:11" ht="12" hidden="1" customHeight="1" x14ac:dyDescent="0.2">
      <c r="B54013" s="88"/>
      <c r="C54013" s="88"/>
      <c r="D54013" s="88"/>
      <c r="E54013" s="88"/>
      <c r="F54013" s="88"/>
      <c r="G54013" s="88"/>
      <c r="H54013" s="88"/>
      <c r="I54013" s="88"/>
      <c r="J54013" s="88"/>
      <c r="K54013" s="88"/>
    </row>
    <row r="54014" spans="2:11" ht="12" hidden="1" customHeight="1" x14ac:dyDescent="0.2">
      <c r="B54014" s="88"/>
      <c r="C54014" s="88"/>
      <c r="D54014" s="88"/>
      <c r="E54014" s="88"/>
      <c r="F54014" s="88"/>
      <c r="G54014" s="88"/>
      <c r="H54014" s="88"/>
      <c r="I54014" s="88"/>
      <c r="J54014" s="88"/>
      <c r="K54014" s="88"/>
    </row>
    <row r="54015" spans="2:11" ht="12" hidden="1" customHeight="1" x14ac:dyDescent="0.2">
      <c r="B54015" s="88"/>
      <c r="C54015" s="88"/>
      <c r="D54015" s="88"/>
      <c r="E54015" s="88"/>
      <c r="F54015" s="88"/>
      <c r="G54015" s="88"/>
      <c r="H54015" s="88"/>
      <c r="I54015" s="88"/>
      <c r="J54015" s="88"/>
      <c r="K54015" s="88"/>
    </row>
    <row r="54016" spans="2:11" ht="12" hidden="1" customHeight="1" x14ac:dyDescent="0.2">
      <c r="B54016" s="88"/>
      <c r="C54016" s="88"/>
      <c r="D54016" s="88"/>
      <c r="E54016" s="88"/>
      <c r="F54016" s="88"/>
      <c r="G54016" s="88"/>
      <c r="H54016" s="88"/>
      <c r="I54016" s="88"/>
      <c r="J54016" s="88"/>
      <c r="K54016" s="88"/>
    </row>
    <row r="54017" spans="2:11" ht="12" hidden="1" customHeight="1" x14ac:dyDescent="0.2">
      <c r="B54017" s="88"/>
      <c r="C54017" s="88"/>
      <c r="D54017" s="88"/>
      <c r="E54017" s="88"/>
      <c r="F54017" s="88"/>
      <c r="G54017" s="88"/>
      <c r="H54017" s="88"/>
      <c r="I54017" s="88"/>
      <c r="J54017" s="88"/>
      <c r="K54017" s="88"/>
    </row>
    <row r="54018" spans="2:11" ht="12" hidden="1" customHeight="1" x14ac:dyDescent="0.2">
      <c r="B54018" s="88"/>
      <c r="C54018" s="88"/>
      <c r="D54018" s="88"/>
      <c r="E54018" s="88"/>
      <c r="F54018" s="88"/>
      <c r="G54018" s="88"/>
      <c r="H54018" s="88"/>
      <c r="I54018" s="88"/>
      <c r="J54018" s="88"/>
      <c r="K54018" s="88"/>
    </row>
    <row r="54019" spans="2:11" ht="12" hidden="1" customHeight="1" x14ac:dyDescent="0.2">
      <c r="B54019" s="88"/>
      <c r="C54019" s="88"/>
      <c r="D54019" s="88"/>
      <c r="E54019" s="88"/>
      <c r="F54019" s="88"/>
      <c r="G54019" s="88"/>
      <c r="H54019" s="88"/>
      <c r="I54019" s="88"/>
      <c r="J54019" s="88"/>
      <c r="K54019" s="88"/>
    </row>
    <row r="54020" spans="2:11" ht="12" hidden="1" customHeight="1" x14ac:dyDescent="0.2">
      <c r="B54020" s="88"/>
      <c r="C54020" s="88"/>
      <c r="D54020" s="88"/>
      <c r="E54020" s="88"/>
      <c r="F54020" s="88"/>
      <c r="G54020" s="88"/>
      <c r="H54020" s="88"/>
      <c r="I54020" s="88"/>
      <c r="J54020" s="88"/>
      <c r="K54020" s="88"/>
    </row>
    <row r="54021" spans="2:11" ht="12" hidden="1" customHeight="1" x14ac:dyDescent="0.2">
      <c r="B54021" s="88"/>
      <c r="C54021" s="88"/>
      <c r="D54021" s="88"/>
      <c r="E54021" s="88"/>
      <c r="F54021" s="88"/>
      <c r="G54021" s="88"/>
      <c r="H54021" s="88"/>
      <c r="I54021" s="88"/>
      <c r="J54021" s="88"/>
      <c r="K54021" s="88"/>
    </row>
    <row r="54022" spans="2:11" ht="12" hidden="1" customHeight="1" x14ac:dyDescent="0.2">
      <c r="B54022" s="88"/>
      <c r="C54022" s="88"/>
      <c r="D54022" s="88"/>
      <c r="E54022" s="88"/>
      <c r="F54022" s="88"/>
      <c r="G54022" s="88"/>
      <c r="H54022" s="88"/>
      <c r="I54022" s="88"/>
      <c r="J54022" s="88"/>
      <c r="K54022" s="88"/>
    </row>
    <row r="54023" spans="2:11" ht="12" hidden="1" customHeight="1" x14ac:dyDescent="0.2">
      <c r="B54023" s="88"/>
      <c r="C54023" s="88"/>
      <c r="D54023" s="88"/>
      <c r="E54023" s="88"/>
      <c r="F54023" s="88"/>
      <c r="G54023" s="88"/>
      <c r="H54023" s="88"/>
      <c r="I54023" s="88"/>
      <c r="J54023" s="88"/>
      <c r="K54023" s="88"/>
    </row>
    <row r="54024" spans="2:11" ht="12" hidden="1" customHeight="1" x14ac:dyDescent="0.2">
      <c r="B54024" s="88"/>
      <c r="C54024" s="88"/>
      <c r="D54024" s="88"/>
      <c r="E54024" s="88"/>
      <c r="F54024" s="88"/>
      <c r="G54024" s="88"/>
      <c r="H54024" s="88"/>
      <c r="I54024" s="88"/>
      <c r="J54024" s="88"/>
      <c r="K54024" s="88"/>
    </row>
    <row r="54025" spans="2:11" ht="12" hidden="1" customHeight="1" x14ac:dyDescent="0.2">
      <c r="B54025" s="88"/>
      <c r="C54025" s="88"/>
      <c r="D54025" s="88"/>
      <c r="E54025" s="88"/>
      <c r="F54025" s="88"/>
      <c r="G54025" s="88"/>
      <c r="H54025" s="88"/>
      <c r="I54025" s="88"/>
      <c r="J54025" s="88"/>
      <c r="K54025" s="88"/>
    </row>
    <row r="54026" spans="2:11" ht="12" hidden="1" customHeight="1" x14ac:dyDescent="0.2">
      <c r="B54026" s="88"/>
      <c r="C54026" s="88"/>
      <c r="D54026" s="88"/>
      <c r="E54026" s="88"/>
      <c r="F54026" s="88"/>
      <c r="G54026" s="88"/>
      <c r="H54026" s="88"/>
      <c r="I54026" s="88"/>
      <c r="J54026" s="88"/>
      <c r="K54026" s="88"/>
    </row>
    <row r="54027" spans="2:11" ht="12" hidden="1" customHeight="1" x14ac:dyDescent="0.2">
      <c r="B54027" s="88"/>
      <c r="C54027" s="88"/>
      <c r="D54027" s="88"/>
      <c r="E54027" s="88"/>
      <c r="F54027" s="88"/>
      <c r="G54027" s="88"/>
      <c r="H54027" s="88"/>
      <c r="I54027" s="88"/>
      <c r="J54027" s="88"/>
      <c r="K54027" s="88"/>
    </row>
    <row r="54028" spans="2:11" ht="12" hidden="1" customHeight="1" x14ac:dyDescent="0.2">
      <c r="B54028" s="88"/>
      <c r="C54028" s="88"/>
      <c r="D54028" s="88"/>
      <c r="E54028" s="88"/>
      <c r="F54028" s="88"/>
      <c r="G54028" s="88"/>
      <c r="H54028" s="88"/>
      <c r="I54028" s="88"/>
      <c r="J54028" s="88"/>
      <c r="K54028" s="88"/>
    </row>
    <row r="54029" spans="2:11" ht="12" hidden="1" customHeight="1" x14ac:dyDescent="0.2">
      <c r="B54029" s="88"/>
      <c r="C54029" s="88"/>
      <c r="D54029" s="88"/>
      <c r="E54029" s="88"/>
      <c r="F54029" s="88"/>
      <c r="G54029" s="88"/>
      <c r="H54029" s="88"/>
      <c r="I54029" s="88"/>
      <c r="J54029" s="88"/>
      <c r="K54029" s="88"/>
    </row>
    <row r="54030" spans="2:11" ht="12" hidden="1" customHeight="1" x14ac:dyDescent="0.2">
      <c r="B54030" s="88"/>
      <c r="C54030" s="88"/>
      <c r="D54030" s="88"/>
      <c r="E54030" s="88"/>
      <c r="F54030" s="88"/>
      <c r="G54030" s="88"/>
      <c r="H54030" s="88"/>
      <c r="I54030" s="88"/>
      <c r="J54030" s="88"/>
      <c r="K54030" s="88"/>
    </row>
    <row r="54031" spans="2:11" ht="12" hidden="1" customHeight="1" x14ac:dyDescent="0.2">
      <c r="B54031" s="88"/>
      <c r="C54031" s="88"/>
      <c r="D54031" s="88"/>
      <c r="E54031" s="88"/>
      <c r="F54031" s="88"/>
      <c r="G54031" s="88"/>
      <c r="H54031" s="88"/>
      <c r="I54031" s="88"/>
      <c r="J54031" s="88"/>
      <c r="K54031" s="88"/>
    </row>
    <row r="54032" spans="2:11" ht="12" hidden="1" customHeight="1" x14ac:dyDescent="0.2">
      <c r="B54032" s="88"/>
      <c r="C54032" s="88"/>
      <c r="D54032" s="88"/>
      <c r="E54032" s="88"/>
      <c r="F54032" s="88"/>
      <c r="G54032" s="88"/>
      <c r="H54032" s="88"/>
      <c r="I54032" s="88"/>
      <c r="J54032" s="88"/>
      <c r="K54032" s="88"/>
    </row>
    <row r="54033" spans="2:11" ht="12" hidden="1" customHeight="1" x14ac:dyDescent="0.2">
      <c r="B54033" s="88"/>
      <c r="C54033" s="88"/>
      <c r="D54033" s="88"/>
      <c r="E54033" s="88"/>
      <c r="F54033" s="88"/>
      <c r="G54033" s="88"/>
      <c r="H54033" s="88"/>
      <c r="I54033" s="88"/>
      <c r="J54033" s="88"/>
      <c r="K54033" s="88"/>
    </row>
    <row r="54034" spans="2:11" ht="12" hidden="1" customHeight="1" x14ac:dyDescent="0.2">
      <c r="B54034" s="88"/>
      <c r="C54034" s="88"/>
      <c r="D54034" s="88"/>
      <c r="E54034" s="88"/>
      <c r="F54034" s="88"/>
      <c r="G54034" s="88"/>
      <c r="H54034" s="88"/>
      <c r="I54034" s="88"/>
      <c r="J54034" s="88"/>
      <c r="K54034" s="88"/>
    </row>
    <row r="54035" spans="2:11" ht="12" hidden="1" customHeight="1" x14ac:dyDescent="0.2">
      <c r="B54035" s="88"/>
      <c r="C54035" s="88"/>
      <c r="D54035" s="88"/>
      <c r="E54035" s="88"/>
      <c r="F54035" s="88"/>
      <c r="G54035" s="88"/>
      <c r="H54035" s="88"/>
      <c r="I54035" s="88"/>
      <c r="J54035" s="88"/>
      <c r="K54035" s="88"/>
    </row>
    <row r="54036" spans="2:11" ht="12" hidden="1" customHeight="1" x14ac:dyDescent="0.2">
      <c r="B54036" s="88"/>
      <c r="C54036" s="88"/>
      <c r="D54036" s="88"/>
      <c r="E54036" s="88"/>
      <c r="F54036" s="88"/>
      <c r="G54036" s="88"/>
      <c r="H54036" s="88"/>
      <c r="I54036" s="88"/>
      <c r="J54036" s="88"/>
      <c r="K54036" s="88"/>
    </row>
    <row r="54037" spans="2:11" ht="12" hidden="1" customHeight="1" x14ac:dyDescent="0.2">
      <c r="B54037" s="88"/>
      <c r="C54037" s="88"/>
      <c r="D54037" s="88"/>
      <c r="E54037" s="88"/>
      <c r="F54037" s="88"/>
      <c r="G54037" s="88"/>
      <c r="H54037" s="88"/>
      <c r="I54037" s="88"/>
      <c r="J54037" s="88"/>
      <c r="K54037" s="88"/>
    </row>
    <row r="54038" spans="2:11" ht="12" hidden="1" customHeight="1" x14ac:dyDescent="0.2">
      <c r="B54038" s="88"/>
      <c r="C54038" s="88"/>
      <c r="D54038" s="88"/>
      <c r="E54038" s="88"/>
      <c r="F54038" s="88"/>
      <c r="G54038" s="88"/>
      <c r="H54038" s="88"/>
      <c r="I54038" s="88"/>
      <c r="J54038" s="88"/>
      <c r="K54038" s="88"/>
    </row>
    <row r="54039" spans="2:11" ht="12" hidden="1" customHeight="1" x14ac:dyDescent="0.2">
      <c r="B54039" s="88"/>
      <c r="C54039" s="88"/>
      <c r="D54039" s="88"/>
      <c r="E54039" s="88"/>
      <c r="F54039" s="88"/>
      <c r="G54039" s="88"/>
      <c r="H54039" s="88"/>
      <c r="I54039" s="88"/>
      <c r="J54039" s="88"/>
      <c r="K54039" s="88"/>
    </row>
    <row r="54040" spans="2:11" ht="12" hidden="1" customHeight="1" x14ac:dyDescent="0.2">
      <c r="B54040" s="88"/>
      <c r="C54040" s="88"/>
      <c r="D54040" s="88"/>
      <c r="E54040" s="88"/>
      <c r="F54040" s="88"/>
      <c r="G54040" s="88"/>
      <c r="H54040" s="88"/>
      <c r="I54040" s="88"/>
      <c r="J54040" s="88"/>
      <c r="K54040" s="88"/>
    </row>
    <row r="54041" spans="2:11" ht="12" hidden="1" customHeight="1" x14ac:dyDescent="0.2">
      <c r="B54041" s="88"/>
      <c r="C54041" s="88"/>
      <c r="D54041" s="88"/>
      <c r="E54041" s="88"/>
      <c r="F54041" s="88"/>
      <c r="G54041" s="88"/>
      <c r="H54041" s="88"/>
      <c r="I54041" s="88"/>
      <c r="J54041" s="88"/>
      <c r="K54041" s="88"/>
    </row>
    <row r="54042" spans="2:11" ht="12" hidden="1" customHeight="1" x14ac:dyDescent="0.2">
      <c r="B54042" s="88"/>
      <c r="C54042" s="88"/>
      <c r="D54042" s="88"/>
      <c r="E54042" s="88"/>
      <c r="F54042" s="88"/>
      <c r="G54042" s="88"/>
      <c r="H54042" s="88"/>
      <c r="I54042" s="88"/>
      <c r="J54042" s="88"/>
      <c r="K54042" s="88"/>
    </row>
    <row r="54043" spans="2:11" ht="12" hidden="1" customHeight="1" x14ac:dyDescent="0.2">
      <c r="B54043" s="88"/>
      <c r="C54043" s="88"/>
      <c r="D54043" s="88"/>
      <c r="E54043" s="88"/>
      <c r="F54043" s="88"/>
      <c r="G54043" s="88"/>
      <c r="H54043" s="88"/>
      <c r="I54043" s="88"/>
      <c r="J54043" s="88"/>
      <c r="K54043" s="88"/>
    </row>
    <row r="54044" spans="2:11" ht="12" hidden="1" customHeight="1" x14ac:dyDescent="0.2">
      <c r="B54044" s="88"/>
      <c r="C54044" s="88"/>
      <c r="D54044" s="88"/>
      <c r="E54044" s="88"/>
      <c r="F54044" s="88"/>
      <c r="G54044" s="88"/>
      <c r="H54044" s="88"/>
      <c r="I54044" s="88"/>
      <c r="J54044" s="88"/>
      <c r="K54044" s="88"/>
    </row>
    <row r="54045" spans="2:11" ht="12" hidden="1" customHeight="1" x14ac:dyDescent="0.2">
      <c r="B54045" s="88"/>
      <c r="C54045" s="88"/>
      <c r="D54045" s="88"/>
      <c r="E54045" s="88"/>
      <c r="F54045" s="88"/>
      <c r="G54045" s="88"/>
      <c r="H54045" s="88"/>
      <c r="I54045" s="88"/>
      <c r="J54045" s="88"/>
      <c r="K54045" s="88"/>
    </row>
    <row r="54046" spans="2:11" ht="12" hidden="1" customHeight="1" x14ac:dyDescent="0.2">
      <c r="B54046" s="88"/>
      <c r="C54046" s="88"/>
      <c r="D54046" s="88"/>
      <c r="E54046" s="88"/>
      <c r="F54046" s="88"/>
      <c r="G54046" s="88"/>
      <c r="H54046" s="88"/>
      <c r="I54046" s="88"/>
      <c r="J54046" s="88"/>
      <c r="K54046" s="88"/>
    </row>
    <row r="54047" spans="2:11" ht="12" hidden="1" customHeight="1" x14ac:dyDescent="0.2">
      <c r="B54047" s="88"/>
      <c r="C54047" s="88"/>
      <c r="D54047" s="88"/>
      <c r="E54047" s="88"/>
      <c r="F54047" s="88"/>
      <c r="G54047" s="88"/>
      <c r="H54047" s="88"/>
      <c r="I54047" s="88"/>
      <c r="J54047" s="88"/>
      <c r="K54047" s="88"/>
    </row>
    <row r="54048" spans="2:11" ht="12" hidden="1" customHeight="1" x14ac:dyDescent="0.2">
      <c r="B54048" s="88"/>
      <c r="C54048" s="88"/>
      <c r="D54048" s="88"/>
      <c r="E54048" s="88"/>
      <c r="F54048" s="88"/>
      <c r="G54048" s="88"/>
      <c r="H54048" s="88"/>
      <c r="I54048" s="88"/>
      <c r="J54048" s="88"/>
      <c r="K54048" s="88"/>
    </row>
    <row r="54049" spans="2:11" ht="12" hidden="1" customHeight="1" x14ac:dyDescent="0.2">
      <c r="B54049" s="88"/>
      <c r="C54049" s="88"/>
      <c r="D54049" s="88"/>
      <c r="E54049" s="88"/>
      <c r="F54049" s="88"/>
      <c r="G54049" s="88"/>
      <c r="H54049" s="88"/>
      <c r="I54049" s="88"/>
      <c r="J54049" s="88"/>
      <c r="K54049" s="88"/>
    </row>
    <row r="54050" spans="2:11" ht="12" hidden="1" customHeight="1" x14ac:dyDescent="0.2">
      <c r="B54050" s="88"/>
      <c r="C54050" s="88"/>
      <c r="D54050" s="88"/>
      <c r="E54050" s="88"/>
      <c r="F54050" s="88"/>
      <c r="G54050" s="88"/>
      <c r="H54050" s="88"/>
      <c r="I54050" s="88"/>
      <c r="J54050" s="88"/>
      <c r="K54050" s="88"/>
    </row>
    <row r="54051" spans="2:11" ht="12" hidden="1" customHeight="1" x14ac:dyDescent="0.2">
      <c r="B54051" s="88"/>
      <c r="C54051" s="88"/>
      <c r="D54051" s="88"/>
      <c r="E54051" s="88"/>
      <c r="F54051" s="88"/>
      <c r="G54051" s="88"/>
      <c r="H54051" s="88"/>
      <c r="I54051" s="88"/>
      <c r="J54051" s="88"/>
      <c r="K54051" s="88"/>
    </row>
    <row r="54052" spans="2:11" ht="12" hidden="1" customHeight="1" x14ac:dyDescent="0.2">
      <c r="B54052" s="88"/>
      <c r="C54052" s="88"/>
      <c r="D54052" s="88"/>
      <c r="E54052" s="88"/>
      <c r="F54052" s="88"/>
      <c r="G54052" s="88"/>
      <c r="H54052" s="88"/>
      <c r="I54052" s="88"/>
      <c r="J54052" s="88"/>
      <c r="K54052" s="88"/>
    </row>
    <row r="54053" spans="2:11" ht="12" hidden="1" customHeight="1" x14ac:dyDescent="0.2">
      <c r="B54053" s="88"/>
      <c r="C54053" s="88"/>
      <c r="D54053" s="88"/>
      <c r="E54053" s="88"/>
      <c r="F54053" s="88"/>
      <c r="G54053" s="88"/>
      <c r="H54053" s="88"/>
      <c r="I54053" s="88"/>
      <c r="J54053" s="88"/>
      <c r="K54053" s="88"/>
    </row>
    <row r="54054" spans="2:11" ht="12" hidden="1" customHeight="1" x14ac:dyDescent="0.2">
      <c r="B54054" s="88"/>
      <c r="C54054" s="88"/>
      <c r="D54054" s="88"/>
      <c r="E54054" s="88"/>
      <c r="F54054" s="88"/>
      <c r="G54054" s="88"/>
      <c r="H54054" s="88"/>
      <c r="I54054" s="88"/>
      <c r="J54054" s="88"/>
      <c r="K54054" s="88"/>
    </row>
    <row r="54055" spans="2:11" ht="12" hidden="1" customHeight="1" x14ac:dyDescent="0.2">
      <c r="B54055" s="88"/>
      <c r="C54055" s="88"/>
      <c r="D54055" s="88"/>
      <c r="E54055" s="88"/>
      <c r="F54055" s="88"/>
      <c r="G54055" s="88"/>
      <c r="H54055" s="88"/>
      <c r="I54055" s="88"/>
      <c r="J54055" s="88"/>
      <c r="K54055" s="88"/>
    </row>
    <row r="54056" spans="2:11" ht="12" hidden="1" customHeight="1" x14ac:dyDescent="0.2">
      <c r="B54056" s="88"/>
      <c r="C54056" s="88"/>
      <c r="D54056" s="88"/>
      <c r="E54056" s="88"/>
      <c r="F54056" s="88"/>
      <c r="G54056" s="88"/>
      <c r="H54056" s="88"/>
      <c r="I54056" s="88"/>
      <c r="J54056" s="88"/>
      <c r="K54056" s="88"/>
    </row>
    <row r="54057" spans="2:11" ht="12" hidden="1" customHeight="1" x14ac:dyDescent="0.2">
      <c r="B54057" s="88"/>
      <c r="C54057" s="88"/>
      <c r="D54057" s="88"/>
      <c r="E54057" s="88"/>
      <c r="F54057" s="88"/>
      <c r="G54057" s="88"/>
      <c r="H54057" s="88"/>
      <c r="I54057" s="88"/>
      <c r="J54057" s="88"/>
      <c r="K54057" s="88"/>
    </row>
    <row r="54058" spans="2:11" ht="12" hidden="1" customHeight="1" x14ac:dyDescent="0.2">
      <c r="B54058" s="88"/>
      <c r="C54058" s="88"/>
      <c r="D54058" s="88"/>
      <c r="E54058" s="88"/>
      <c r="F54058" s="88"/>
      <c r="G54058" s="88"/>
      <c r="H54058" s="88"/>
      <c r="I54058" s="88"/>
      <c r="J54058" s="88"/>
      <c r="K54058" s="88"/>
    </row>
    <row r="54059" spans="2:11" ht="12" hidden="1" customHeight="1" x14ac:dyDescent="0.2">
      <c r="B54059" s="88"/>
      <c r="C54059" s="88"/>
      <c r="D54059" s="88"/>
      <c r="E54059" s="88"/>
      <c r="F54059" s="88"/>
      <c r="G54059" s="88"/>
      <c r="H54059" s="88"/>
      <c r="I54059" s="88"/>
      <c r="J54059" s="88"/>
      <c r="K54059" s="88"/>
    </row>
    <row r="54060" spans="2:11" ht="12" hidden="1" customHeight="1" x14ac:dyDescent="0.2">
      <c r="B54060" s="88"/>
      <c r="C54060" s="88"/>
      <c r="D54060" s="88"/>
      <c r="E54060" s="88"/>
      <c r="F54060" s="88"/>
      <c r="G54060" s="88"/>
      <c r="H54060" s="88"/>
      <c r="I54060" s="88"/>
      <c r="J54060" s="88"/>
      <c r="K54060" s="88"/>
    </row>
    <row r="54061" spans="2:11" ht="12" hidden="1" customHeight="1" x14ac:dyDescent="0.2">
      <c r="B54061" s="88"/>
      <c r="C54061" s="88"/>
      <c r="D54061" s="88"/>
      <c r="E54061" s="88"/>
      <c r="F54061" s="88"/>
      <c r="G54061" s="88"/>
      <c r="H54061" s="88"/>
      <c r="I54061" s="88"/>
      <c r="J54061" s="88"/>
      <c r="K54061" s="88"/>
    </row>
    <row r="54062" spans="2:11" ht="12" hidden="1" customHeight="1" x14ac:dyDescent="0.2">
      <c r="B54062" s="88"/>
      <c r="C54062" s="88"/>
      <c r="D54062" s="88"/>
      <c r="E54062" s="88"/>
      <c r="F54062" s="88"/>
      <c r="G54062" s="88"/>
      <c r="H54062" s="88"/>
      <c r="I54062" s="88"/>
      <c r="J54062" s="88"/>
      <c r="K54062" s="88"/>
    </row>
    <row r="54063" spans="2:11" ht="12" hidden="1" customHeight="1" x14ac:dyDescent="0.2">
      <c r="B54063" s="88"/>
      <c r="C54063" s="88"/>
      <c r="D54063" s="88"/>
      <c r="E54063" s="88"/>
      <c r="F54063" s="88"/>
      <c r="G54063" s="88"/>
      <c r="H54063" s="88"/>
      <c r="I54063" s="88"/>
      <c r="J54063" s="88"/>
      <c r="K54063" s="88"/>
    </row>
    <row r="54064" spans="2:11" ht="12" hidden="1" customHeight="1" x14ac:dyDescent="0.2">
      <c r="B54064" s="88"/>
      <c r="C54064" s="88"/>
      <c r="D54064" s="88"/>
      <c r="E54064" s="88"/>
      <c r="F54064" s="88"/>
      <c r="G54064" s="88"/>
      <c r="H54064" s="88"/>
      <c r="I54064" s="88"/>
      <c r="J54064" s="88"/>
      <c r="K54064" s="88"/>
    </row>
    <row r="54065" spans="2:11" ht="12" hidden="1" customHeight="1" x14ac:dyDescent="0.2">
      <c r="B54065" s="88"/>
      <c r="C54065" s="88"/>
      <c r="D54065" s="88"/>
      <c r="E54065" s="88"/>
      <c r="F54065" s="88"/>
      <c r="G54065" s="88"/>
      <c r="H54065" s="88"/>
      <c r="I54065" s="88"/>
      <c r="J54065" s="88"/>
      <c r="K54065" s="88"/>
    </row>
    <row r="54066" spans="2:11" ht="12" hidden="1" customHeight="1" x14ac:dyDescent="0.2">
      <c r="B54066" s="88"/>
      <c r="C54066" s="88"/>
      <c r="D54066" s="88"/>
      <c r="E54066" s="88"/>
      <c r="F54066" s="88"/>
      <c r="G54066" s="88"/>
      <c r="H54066" s="88"/>
      <c r="I54066" s="88"/>
      <c r="J54066" s="88"/>
      <c r="K54066" s="88"/>
    </row>
    <row r="54067" spans="2:11" ht="12" hidden="1" customHeight="1" x14ac:dyDescent="0.2">
      <c r="B54067" s="88"/>
      <c r="C54067" s="88"/>
      <c r="D54067" s="88"/>
      <c r="E54067" s="88"/>
      <c r="F54067" s="88"/>
      <c r="G54067" s="88"/>
      <c r="H54067" s="88"/>
      <c r="I54067" s="88"/>
      <c r="J54067" s="88"/>
      <c r="K54067" s="88"/>
    </row>
    <row r="54068" spans="2:11" ht="12" hidden="1" customHeight="1" x14ac:dyDescent="0.2">
      <c r="B54068" s="88"/>
      <c r="C54068" s="88"/>
      <c r="D54068" s="88"/>
      <c r="E54068" s="88"/>
      <c r="F54068" s="88"/>
      <c r="G54068" s="88"/>
      <c r="H54068" s="88"/>
      <c r="I54068" s="88"/>
      <c r="J54068" s="88"/>
      <c r="K54068" s="88"/>
    </row>
    <row r="54069" spans="2:11" ht="12" hidden="1" customHeight="1" x14ac:dyDescent="0.2">
      <c r="B54069" s="88"/>
      <c r="C54069" s="88"/>
      <c r="D54069" s="88"/>
      <c r="E54069" s="88"/>
      <c r="F54069" s="88"/>
      <c r="G54069" s="88"/>
      <c r="H54069" s="88"/>
      <c r="I54069" s="88"/>
      <c r="J54069" s="88"/>
      <c r="K54069" s="88"/>
    </row>
    <row r="54070" spans="2:11" ht="12" hidden="1" customHeight="1" x14ac:dyDescent="0.2">
      <c r="B54070" s="88"/>
      <c r="C54070" s="88"/>
      <c r="D54070" s="88"/>
      <c r="E54070" s="88"/>
      <c r="F54070" s="88"/>
      <c r="G54070" s="88"/>
      <c r="H54070" s="88"/>
      <c r="I54070" s="88"/>
      <c r="J54070" s="88"/>
      <c r="K54070" s="88"/>
    </row>
    <row r="54071" spans="2:11" ht="12" hidden="1" customHeight="1" x14ac:dyDescent="0.2">
      <c r="B54071" s="88"/>
      <c r="C54071" s="88"/>
      <c r="D54071" s="88"/>
      <c r="E54071" s="88"/>
      <c r="F54071" s="88"/>
      <c r="G54071" s="88"/>
      <c r="H54071" s="88"/>
      <c r="I54071" s="88"/>
      <c r="J54071" s="88"/>
      <c r="K54071" s="88"/>
    </row>
    <row r="54072" spans="2:11" ht="12" hidden="1" customHeight="1" x14ac:dyDescent="0.2">
      <c r="B54072" s="88"/>
      <c r="C54072" s="88"/>
      <c r="D54072" s="88"/>
      <c r="E54072" s="88"/>
      <c r="F54072" s="88"/>
      <c r="G54072" s="88"/>
      <c r="H54072" s="88"/>
      <c r="I54072" s="88"/>
      <c r="J54072" s="88"/>
      <c r="K54072" s="88"/>
    </row>
    <row r="54073" spans="2:11" ht="12" hidden="1" customHeight="1" x14ac:dyDescent="0.2">
      <c r="B54073" s="88"/>
      <c r="C54073" s="88"/>
      <c r="D54073" s="88"/>
      <c r="E54073" s="88"/>
      <c r="F54073" s="88"/>
      <c r="G54073" s="88"/>
      <c r="H54073" s="88"/>
      <c r="I54073" s="88"/>
      <c r="J54073" s="88"/>
      <c r="K54073" s="88"/>
    </row>
    <row r="54074" spans="2:11" ht="12" hidden="1" customHeight="1" x14ac:dyDescent="0.2">
      <c r="B54074" s="88"/>
      <c r="C54074" s="88"/>
      <c r="D54074" s="88"/>
      <c r="E54074" s="88"/>
      <c r="F54074" s="88"/>
      <c r="G54074" s="88"/>
      <c r="H54074" s="88"/>
      <c r="I54074" s="88"/>
      <c r="J54074" s="88"/>
      <c r="K54074" s="88"/>
    </row>
    <row r="54075" spans="2:11" ht="12" hidden="1" customHeight="1" x14ac:dyDescent="0.2">
      <c r="B54075" s="88"/>
      <c r="C54075" s="88"/>
      <c r="D54075" s="88"/>
      <c r="E54075" s="88"/>
      <c r="F54075" s="88"/>
      <c r="G54075" s="88"/>
      <c r="H54075" s="88"/>
      <c r="I54075" s="88"/>
      <c r="J54075" s="88"/>
      <c r="K54075" s="88"/>
    </row>
    <row r="54076" spans="2:11" ht="12" hidden="1" customHeight="1" x14ac:dyDescent="0.2">
      <c r="B54076" s="88"/>
      <c r="C54076" s="88"/>
      <c r="D54076" s="88"/>
      <c r="E54076" s="88"/>
      <c r="F54076" s="88"/>
      <c r="G54076" s="88"/>
      <c r="H54076" s="88"/>
      <c r="I54076" s="88"/>
      <c r="J54076" s="88"/>
      <c r="K54076" s="88"/>
    </row>
    <row r="54077" spans="2:11" ht="12" hidden="1" customHeight="1" x14ac:dyDescent="0.2">
      <c r="B54077" s="88"/>
      <c r="C54077" s="88"/>
      <c r="D54077" s="88"/>
      <c r="E54077" s="88"/>
      <c r="F54077" s="88"/>
      <c r="G54077" s="88"/>
      <c r="H54077" s="88"/>
      <c r="I54077" s="88"/>
      <c r="J54077" s="88"/>
      <c r="K54077" s="88"/>
    </row>
    <row r="54078" spans="2:11" ht="12" hidden="1" customHeight="1" x14ac:dyDescent="0.2">
      <c r="B54078" s="88"/>
      <c r="C54078" s="88"/>
      <c r="D54078" s="88"/>
      <c r="E54078" s="88"/>
      <c r="F54078" s="88"/>
      <c r="G54078" s="88"/>
      <c r="H54078" s="88"/>
      <c r="I54078" s="88"/>
      <c r="J54078" s="88"/>
      <c r="K54078" s="88"/>
    </row>
    <row r="54079" spans="2:11" ht="12" hidden="1" customHeight="1" x14ac:dyDescent="0.2">
      <c r="B54079" s="88"/>
      <c r="C54079" s="88"/>
      <c r="D54079" s="88"/>
      <c r="E54079" s="88"/>
      <c r="F54079" s="88"/>
      <c r="G54079" s="88"/>
      <c r="H54079" s="88"/>
      <c r="I54079" s="88"/>
      <c r="J54079" s="88"/>
      <c r="K54079" s="88"/>
    </row>
    <row r="54080" spans="2:11" ht="12" hidden="1" customHeight="1" x14ac:dyDescent="0.2">
      <c r="B54080" s="88"/>
      <c r="C54080" s="88"/>
      <c r="D54080" s="88"/>
      <c r="E54080" s="88"/>
      <c r="F54080" s="88"/>
      <c r="G54080" s="88"/>
      <c r="H54080" s="88"/>
      <c r="I54080" s="88"/>
      <c r="J54080" s="88"/>
      <c r="K54080" s="88"/>
    </row>
    <row r="54081" spans="2:11" ht="12" hidden="1" customHeight="1" x14ac:dyDescent="0.2">
      <c r="B54081" s="88"/>
      <c r="C54081" s="88"/>
      <c r="D54081" s="88"/>
      <c r="E54081" s="88"/>
      <c r="F54081" s="88"/>
      <c r="G54081" s="88"/>
      <c r="H54081" s="88"/>
      <c r="I54081" s="88"/>
      <c r="J54081" s="88"/>
      <c r="K54081" s="88"/>
    </row>
    <row r="54082" spans="2:11" ht="12" hidden="1" customHeight="1" x14ac:dyDescent="0.2">
      <c r="B54082" s="88"/>
      <c r="C54082" s="88"/>
      <c r="D54082" s="88"/>
      <c r="E54082" s="88"/>
      <c r="F54082" s="88"/>
      <c r="G54082" s="88"/>
      <c r="H54082" s="88"/>
      <c r="I54082" s="88"/>
      <c r="J54082" s="88"/>
      <c r="K54082" s="88"/>
    </row>
    <row r="54083" spans="2:11" ht="12" hidden="1" customHeight="1" x14ac:dyDescent="0.2">
      <c r="B54083" s="88"/>
      <c r="C54083" s="88"/>
      <c r="D54083" s="88"/>
      <c r="E54083" s="88"/>
      <c r="F54083" s="88"/>
      <c r="G54083" s="88"/>
      <c r="H54083" s="88"/>
      <c r="I54083" s="88"/>
      <c r="J54083" s="88"/>
      <c r="K54083" s="88"/>
    </row>
    <row r="54084" spans="2:11" ht="12" hidden="1" customHeight="1" x14ac:dyDescent="0.2">
      <c r="B54084" s="88"/>
      <c r="C54084" s="88"/>
      <c r="D54084" s="88"/>
      <c r="E54084" s="88"/>
      <c r="F54084" s="88"/>
      <c r="G54084" s="88"/>
      <c r="H54084" s="88"/>
      <c r="I54084" s="88"/>
      <c r="J54084" s="88"/>
      <c r="K54084" s="88"/>
    </row>
    <row r="54085" spans="2:11" ht="12" hidden="1" customHeight="1" x14ac:dyDescent="0.2">
      <c r="B54085" s="88"/>
      <c r="C54085" s="88"/>
      <c r="D54085" s="88"/>
      <c r="E54085" s="88"/>
      <c r="F54085" s="88"/>
      <c r="G54085" s="88"/>
      <c r="H54085" s="88"/>
      <c r="I54085" s="88"/>
      <c r="J54085" s="88"/>
      <c r="K54085" s="88"/>
    </row>
    <row r="54086" spans="2:11" ht="12" hidden="1" customHeight="1" x14ac:dyDescent="0.2">
      <c r="B54086" s="88"/>
      <c r="C54086" s="88"/>
      <c r="D54086" s="88"/>
      <c r="E54086" s="88"/>
      <c r="F54086" s="88"/>
      <c r="G54086" s="88"/>
      <c r="H54086" s="88"/>
      <c r="I54086" s="88"/>
      <c r="J54086" s="88"/>
      <c r="K54086" s="88"/>
    </row>
    <row r="54087" spans="2:11" ht="12" hidden="1" customHeight="1" x14ac:dyDescent="0.2">
      <c r="B54087" s="88"/>
      <c r="C54087" s="88"/>
      <c r="D54087" s="88"/>
      <c r="E54087" s="88"/>
      <c r="F54087" s="88"/>
      <c r="G54087" s="88"/>
      <c r="H54087" s="88"/>
      <c r="I54087" s="88"/>
      <c r="J54087" s="88"/>
      <c r="K54087" s="88"/>
    </row>
    <row r="54088" spans="2:11" ht="12" hidden="1" customHeight="1" x14ac:dyDescent="0.2">
      <c r="B54088" s="88"/>
      <c r="C54088" s="88"/>
      <c r="D54088" s="88"/>
      <c r="E54088" s="88"/>
      <c r="F54088" s="88"/>
      <c r="G54088" s="88"/>
      <c r="H54088" s="88"/>
      <c r="I54088" s="88"/>
      <c r="J54088" s="88"/>
      <c r="K54088" s="88"/>
    </row>
    <row r="54089" spans="2:11" ht="12" hidden="1" customHeight="1" x14ac:dyDescent="0.2">
      <c r="B54089" s="88"/>
      <c r="C54089" s="88"/>
      <c r="D54089" s="88"/>
      <c r="E54089" s="88"/>
      <c r="F54089" s="88"/>
      <c r="G54089" s="88"/>
      <c r="H54089" s="88"/>
      <c r="I54089" s="88"/>
      <c r="J54089" s="88"/>
      <c r="K54089" s="88"/>
    </row>
    <row r="54090" spans="2:11" ht="12" hidden="1" customHeight="1" x14ac:dyDescent="0.2">
      <c r="B54090" s="88"/>
      <c r="C54090" s="88"/>
      <c r="D54090" s="88"/>
      <c r="E54090" s="88"/>
      <c r="F54090" s="88"/>
      <c r="G54090" s="88"/>
      <c r="H54090" s="88"/>
      <c r="I54090" s="88"/>
      <c r="J54090" s="88"/>
      <c r="K54090" s="88"/>
    </row>
    <row r="54091" spans="2:11" ht="12" hidden="1" customHeight="1" x14ac:dyDescent="0.2">
      <c r="B54091" s="88"/>
      <c r="C54091" s="88"/>
      <c r="D54091" s="88"/>
      <c r="E54091" s="88"/>
      <c r="F54091" s="88"/>
      <c r="G54091" s="88"/>
      <c r="H54091" s="88"/>
      <c r="I54091" s="88"/>
      <c r="J54091" s="88"/>
      <c r="K54091" s="88"/>
    </row>
    <row r="54092" spans="2:11" ht="12" hidden="1" customHeight="1" x14ac:dyDescent="0.2">
      <c r="B54092" s="88"/>
      <c r="C54092" s="88"/>
      <c r="D54092" s="88"/>
      <c r="E54092" s="88"/>
      <c r="F54092" s="88"/>
      <c r="G54092" s="88"/>
      <c r="H54092" s="88"/>
      <c r="I54092" s="88"/>
      <c r="J54092" s="88"/>
      <c r="K54092" s="88"/>
    </row>
    <row r="54093" spans="2:11" ht="12" hidden="1" customHeight="1" x14ac:dyDescent="0.2">
      <c r="B54093" s="88"/>
      <c r="C54093" s="88"/>
      <c r="D54093" s="88"/>
      <c r="E54093" s="88"/>
      <c r="F54093" s="88"/>
      <c r="G54093" s="88"/>
      <c r="H54093" s="88"/>
      <c r="I54093" s="88"/>
      <c r="J54093" s="88"/>
      <c r="K54093" s="88"/>
    </row>
    <row r="54094" spans="2:11" ht="12" hidden="1" customHeight="1" x14ac:dyDescent="0.2">
      <c r="B54094" s="88"/>
      <c r="C54094" s="88"/>
      <c r="D54094" s="88"/>
      <c r="E54094" s="88"/>
      <c r="F54094" s="88"/>
      <c r="G54094" s="88"/>
      <c r="H54094" s="88"/>
      <c r="I54094" s="88"/>
      <c r="J54094" s="88"/>
      <c r="K54094" s="88"/>
    </row>
    <row r="54095" spans="2:11" ht="12" hidden="1" customHeight="1" x14ac:dyDescent="0.2">
      <c r="B54095" s="88"/>
      <c r="C54095" s="88"/>
      <c r="D54095" s="88"/>
      <c r="E54095" s="88"/>
      <c r="F54095" s="88"/>
      <c r="G54095" s="88"/>
      <c r="H54095" s="88"/>
      <c r="I54095" s="88"/>
      <c r="J54095" s="88"/>
      <c r="K54095" s="88"/>
    </row>
    <row r="54096" spans="2:11" ht="12" hidden="1" customHeight="1" x14ac:dyDescent="0.2">
      <c r="B54096" s="88"/>
      <c r="C54096" s="88"/>
      <c r="D54096" s="88"/>
      <c r="E54096" s="88"/>
      <c r="F54096" s="88"/>
      <c r="G54096" s="88"/>
      <c r="H54096" s="88"/>
      <c r="I54096" s="88"/>
      <c r="J54096" s="88"/>
      <c r="K54096" s="88"/>
    </row>
    <row r="54097" spans="2:11" ht="12" hidden="1" customHeight="1" x14ac:dyDescent="0.2">
      <c r="B54097" s="88"/>
      <c r="C54097" s="88"/>
      <c r="D54097" s="88"/>
      <c r="E54097" s="88"/>
      <c r="F54097" s="88"/>
      <c r="G54097" s="88"/>
      <c r="H54097" s="88"/>
      <c r="I54097" s="88"/>
      <c r="J54097" s="88"/>
      <c r="K54097" s="88"/>
    </row>
    <row r="54098" spans="2:11" ht="12" hidden="1" customHeight="1" x14ac:dyDescent="0.2">
      <c r="B54098" s="88"/>
      <c r="C54098" s="88"/>
      <c r="D54098" s="88"/>
      <c r="E54098" s="88"/>
      <c r="F54098" s="88"/>
      <c r="G54098" s="88"/>
      <c r="H54098" s="88"/>
      <c r="I54098" s="88"/>
      <c r="J54098" s="88"/>
      <c r="K54098" s="88"/>
    </row>
    <row r="54099" spans="2:11" ht="12" hidden="1" customHeight="1" x14ac:dyDescent="0.2">
      <c r="B54099" s="88"/>
      <c r="C54099" s="88"/>
      <c r="D54099" s="88"/>
      <c r="E54099" s="88"/>
      <c r="F54099" s="88"/>
      <c r="G54099" s="88"/>
      <c r="H54099" s="88"/>
      <c r="I54099" s="88"/>
      <c r="J54099" s="88"/>
      <c r="K54099" s="88"/>
    </row>
    <row r="54100" spans="2:11" ht="12" hidden="1" customHeight="1" x14ac:dyDescent="0.2">
      <c r="B54100" s="88"/>
      <c r="C54100" s="88"/>
      <c r="D54100" s="88"/>
      <c r="E54100" s="88"/>
      <c r="F54100" s="88"/>
      <c r="G54100" s="88"/>
      <c r="H54100" s="88"/>
      <c r="I54100" s="88"/>
      <c r="J54100" s="88"/>
      <c r="K54100" s="88"/>
    </row>
    <row r="54101" spans="2:11" ht="12" hidden="1" customHeight="1" x14ac:dyDescent="0.2">
      <c r="B54101" s="88"/>
      <c r="C54101" s="88"/>
      <c r="D54101" s="88"/>
      <c r="E54101" s="88"/>
      <c r="F54101" s="88"/>
      <c r="G54101" s="88"/>
      <c r="H54101" s="88"/>
      <c r="I54101" s="88"/>
      <c r="J54101" s="88"/>
      <c r="K54101" s="88"/>
    </row>
    <row r="54102" spans="2:11" ht="12" hidden="1" customHeight="1" x14ac:dyDescent="0.2">
      <c r="B54102" s="88"/>
      <c r="C54102" s="88"/>
      <c r="D54102" s="88"/>
      <c r="E54102" s="88"/>
      <c r="F54102" s="88"/>
      <c r="G54102" s="88"/>
      <c r="H54102" s="88"/>
      <c r="I54102" s="88"/>
      <c r="J54102" s="88"/>
      <c r="K54102" s="88"/>
    </row>
    <row r="54103" spans="2:11" ht="12" hidden="1" customHeight="1" x14ac:dyDescent="0.2">
      <c r="B54103" s="88"/>
      <c r="C54103" s="88"/>
      <c r="D54103" s="88"/>
      <c r="E54103" s="88"/>
      <c r="F54103" s="88"/>
      <c r="G54103" s="88"/>
      <c r="H54103" s="88"/>
      <c r="I54103" s="88"/>
      <c r="J54103" s="88"/>
      <c r="K54103" s="88"/>
    </row>
    <row r="54104" spans="2:11" ht="12" hidden="1" customHeight="1" x14ac:dyDescent="0.2">
      <c r="B54104" s="88"/>
      <c r="C54104" s="88"/>
      <c r="D54104" s="88"/>
      <c r="E54104" s="88"/>
      <c r="F54104" s="88"/>
      <c r="G54104" s="88"/>
      <c r="H54104" s="88"/>
      <c r="I54104" s="88"/>
      <c r="J54104" s="88"/>
      <c r="K54104" s="88"/>
    </row>
    <row r="54105" spans="2:11" ht="12" hidden="1" customHeight="1" x14ac:dyDescent="0.2">
      <c r="B54105" s="88"/>
      <c r="C54105" s="88"/>
      <c r="D54105" s="88"/>
      <c r="E54105" s="88"/>
      <c r="F54105" s="88"/>
      <c r="G54105" s="88"/>
      <c r="H54105" s="88"/>
      <c r="I54105" s="88"/>
      <c r="J54105" s="88"/>
      <c r="K54105" s="88"/>
    </row>
    <row r="54106" spans="2:11" ht="12" hidden="1" customHeight="1" x14ac:dyDescent="0.2">
      <c r="B54106" s="88"/>
      <c r="C54106" s="88"/>
      <c r="D54106" s="88"/>
      <c r="E54106" s="88"/>
      <c r="F54106" s="88"/>
      <c r="G54106" s="88"/>
      <c r="H54106" s="88"/>
      <c r="I54106" s="88"/>
      <c r="J54106" s="88"/>
      <c r="K54106" s="88"/>
    </row>
    <row r="54107" spans="2:11" ht="12" hidden="1" customHeight="1" x14ac:dyDescent="0.2">
      <c r="B54107" s="88"/>
      <c r="C54107" s="88"/>
      <c r="D54107" s="88"/>
      <c r="E54107" s="88"/>
      <c r="F54107" s="88"/>
      <c r="G54107" s="88"/>
      <c r="H54107" s="88"/>
      <c r="I54107" s="88"/>
      <c r="J54107" s="88"/>
      <c r="K54107" s="88"/>
    </row>
    <row r="54108" spans="2:11" ht="12" hidden="1" customHeight="1" x14ac:dyDescent="0.2">
      <c r="B54108" s="88"/>
      <c r="C54108" s="88"/>
      <c r="D54108" s="88"/>
      <c r="E54108" s="88"/>
      <c r="F54108" s="88"/>
      <c r="G54108" s="88"/>
      <c r="H54108" s="88"/>
      <c r="I54108" s="88"/>
      <c r="J54108" s="88"/>
      <c r="K54108" s="88"/>
    </row>
    <row r="54109" spans="2:11" ht="12" hidden="1" customHeight="1" x14ac:dyDescent="0.2">
      <c r="B54109" s="88"/>
      <c r="C54109" s="88"/>
      <c r="D54109" s="88"/>
      <c r="E54109" s="88"/>
      <c r="F54109" s="88"/>
      <c r="G54109" s="88"/>
      <c r="H54109" s="88"/>
      <c r="I54109" s="88"/>
      <c r="J54109" s="88"/>
      <c r="K54109" s="88"/>
    </row>
    <row r="54110" spans="2:11" ht="12" hidden="1" customHeight="1" x14ac:dyDescent="0.2">
      <c r="B54110" s="88"/>
      <c r="C54110" s="88"/>
      <c r="D54110" s="88"/>
      <c r="E54110" s="88"/>
      <c r="F54110" s="88"/>
      <c r="G54110" s="88"/>
      <c r="H54110" s="88"/>
      <c r="I54110" s="88"/>
      <c r="J54110" s="88"/>
      <c r="K54110" s="88"/>
    </row>
    <row r="54111" spans="2:11" ht="12" hidden="1" customHeight="1" x14ac:dyDescent="0.2">
      <c r="B54111" s="88"/>
      <c r="C54111" s="88"/>
      <c r="D54111" s="88"/>
      <c r="E54111" s="88"/>
      <c r="F54111" s="88"/>
      <c r="G54111" s="88"/>
      <c r="H54111" s="88"/>
      <c r="I54111" s="88"/>
      <c r="J54111" s="88"/>
      <c r="K54111" s="88"/>
    </row>
    <row r="54112" spans="2:11" ht="12" hidden="1" customHeight="1" x14ac:dyDescent="0.2">
      <c r="B54112" s="88"/>
      <c r="C54112" s="88"/>
      <c r="D54112" s="88"/>
      <c r="E54112" s="88"/>
      <c r="F54112" s="88"/>
      <c r="G54112" s="88"/>
      <c r="H54112" s="88"/>
      <c r="I54112" s="88"/>
      <c r="J54112" s="88"/>
      <c r="K54112" s="88"/>
    </row>
    <row r="54113" spans="2:11" ht="12" hidden="1" customHeight="1" x14ac:dyDescent="0.2">
      <c r="B54113" s="88"/>
      <c r="C54113" s="88"/>
      <c r="D54113" s="88"/>
      <c r="E54113" s="88"/>
      <c r="F54113" s="88"/>
      <c r="G54113" s="88"/>
      <c r="H54113" s="88"/>
      <c r="I54113" s="88"/>
      <c r="J54113" s="88"/>
      <c r="K54113" s="88"/>
    </row>
    <row r="54114" spans="2:11" ht="12" hidden="1" customHeight="1" x14ac:dyDescent="0.2">
      <c r="B54114" s="88"/>
      <c r="C54114" s="88"/>
      <c r="D54114" s="88"/>
      <c r="E54114" s="88"/>
      <c r="F54114" s="88"/>
      <c r="G54114" s="88"/>
      <c r="H54114" s="88"/>
      <c r="I54114" s="88"/>
      <c r="J54114" s="88"/>
      <c r="K54114" s="88"/>
    </row>
    <row r="54115" spans="2:11" ht="12" hidden="1" customHeight="1" x14ac:dyDescent="0.2">
      <c r="B54115" s="88"/>
      <c r="C54115" s="88"/>
      <c r="D54115" s="88"/>
      <c r="E54115" s="88"/>
      <c r="F54115" s="88"/>
      <c r="G54115" s="88"/>
      <c r="H54115" s="88"/>
      <c r="I54115" s="88"/>
      <c r="J54115" s="88"/>
      <c r="K54115" s="88"/>
    </row>
    <row r="54116" spans="2:11" ht="12" hidden="1" customHeight="1" x14ac:dyDescent="0.2">
      <c r="B54116" s="88"/>
      <c r="C54116" s="88"/>
      <c r="D54116" s="88"/>
      <c r="E54116" s="88"/>
      <c r="F54116" s="88"/>
      <c r="G54116" s="88"/>
      <c r="H54116" s="88"/>
      <c r="I54116" s="88"/>
      <c r="J54116" s="88"/>
      <c r="K54116" s="88"/>
    </row>
    <row r="54117" spans="2:11" ht="12" hidden="1" customHeight="1" x14ac:dyDescent="0.2">
      <c r="B54117" s="88"/>
      <c r="C54117" s="88"/>
      <c r="D54117" s="88"/>
      <c r="E54117" s="88"/>
      <c r="F54117" s="88"/>
      <c r="G54117" s="88"/>
      <c r="H54117" s="88"/>
      <c r="I54117" s="88"/>
      <c r="J54117" s="88"/>
      <c r="K54117" s="88"/>
    </row>
    <row r="54118" spans="2:11" ht="12" hidden="1" customHeight="1" x14ac:dyDescent="0.2">
      <c r="B54118" s="88"/>
      <c r="C54118" s="88"/>
      <c r="D54118" s="88"/>
      <c r="E54118" s="88"/>
      <c r="F54118" s="88"/>
      <c r="G54118" s="88"/>
      <c r="H54118" s="88"/>
      <c r="I54118" s="88"/>
      <c r="J54118" s="88"/>
      <c r="K54118" s="88"/>
    </row>
    <row r="54119" spans="2:11" ht="12" hidden="1" customHeight="1" x14ac:dyDescent="0.2">
      <c r="B54119" s="88"/>
      <c r="C54119" s="88"/>
      <c r="D54119" s="88"/>
      <c r="E54119" s="88"/>
      <c r="F54119" s="88"/>
      <c r="G54119" s="88"/>
      <c r="H54119" s="88"/>
      <c r="I54119" s="88"/>
      <c r="J54119" s="88"/>
      <c r="K54119" s="88"/>
    </row>
    <row r="54120" spans="2:11" ht="12" hidden="1" customHeight="1" x14ac:dyDescent="0.2">
      <c r="B54120" s="88"/>
      <c r="C54120" s="88"/>
      <c r="D54120" s="88"/>
      <c r="E54120" s="88"/>
      <c r="F54120" s="88"/>
      <c r="G54120" s="88"/>
      <c r="H54120" s="88"/>
      <c r="I54120" s="88"/>
      <c r="J54120" s="88"/>
      <c r="K54120" s="88"/>
    </row>
    <row r="54121" spans="2:11" ht="12" hidden="1" customHeight="1" x14ac:dyDescent="0.2">
      <c r="B54121" s="88"/>
      <c r="C54121" s="88"/>
      <c r="D54121" s="88"/>
      <c r="E54121" s="88"/>
      <c r="F54121" s="88"/>
      <c r="G54121" s="88"/>
      <c r="H54121" s="88"/>
      <c r="I54121" s="88"/>
      <c r="J54121" s="88"/>
      <c r="K54121" s="88"/>
    </row>
    <row r="54122" spans="2:11" ht="12" hidden="1" customHeight="1" x14ac:dyDescent="0.2">
      <c r="B54122" s="88"/>
      <c r="C54122" s="88"/>
      <c r="D54122" s="88"/>
      <c r="E54122" s="88"/>
      <c r="F54122" s="88"/>
      <c r="G54122" s="88"/>
      <c r="H54122" s="88"/>
      <c r="I54122" s="88"/>
      <c r="J54122" s="88"/>
      <c r="K54122" s="88"/>
    </row>
    <row r="54123" spans="2:11" ht="12" hidden="1" customHeight="1" x14ac:dyDescent="0.2">
      <c r="B54123" s="88"/>
      <c r="C54123" s="88"/>
      <c r="D54123" s="88"/>
      <c r="E54123" s="88"/>
      <c r="F54123" s="88"/>
      <c r="G54123" s="88"/>
      <c r="H54123" s="88"/>
      <c r="I54123" s="88"/>
      <c r="J54123" s="88"/>
      <c r="K54123" s="88"/>
    </row>
    <row r="54124" spans="2:11" ht="12" hidden="1" customHeight="1" x14ac:dyDescent="0.2">
      <c r="B54124" s="88"/>
      <c r="C54124" s="88"/>
      <c r="D54124" s="88"/>
      <c r="E54124" s="88"/>
      <c r="F54124" s="88"/>
      <c r="G54124" s="88"/>
      <c r="H54124" s="88"/>
      <c r="I54124" s="88"/>
      <c r="J54124" s="88"/>
      <c r="K54124" s="88"/>
    </row>
    <row r="54125" spans="2:11" ht="12" hidden="1" customHeight="1" x14ac:dyDescent="0.2">
      <c r="B54125" s="88"/>
      <c r="C54125" s="88"/>
      <c r="D54125" s="88"/>
      <c r="E54125" s="88"/>
      <c r="F54125" s="88"/>
      <c r="G54125" s="88"/>
      <c r="H54125" s="88"/>
      <c r="I54125" s="88"/>
      <c r="J54125" s="88"/>
      <c r="K54125" s="88"/>
    </row>
    <row r="54126" spans="2:11" ht="12" hidden="1" customHeight="1" x14ac:dyDescent="0.2">
      <c r="B54126" s="88"/>
      <c r="C54126" s="88"/>
      <c r="D54126" s="88"/>
      <c r="E54126" s="88"/>
      <c r="F54126" s="88"/>
      <c r="G54126" s="88"/>
      <c r="H54126" s="88"/>
      <c r="I54126" s="88"/>
      <c r="J54126" s="88"/>
      <c r="K54126" s="88"/>
    </row>
    <row r="54127" spans="2:11" ht="12" hidden="1" customHeight="1" x14ac:dyDescent="0.2">
      <c r="B54127" s="88"/>
      <c r="C54127" s="88"/>
      <c r="D54127" s="88"/>
      <c r="E54127" s="88"/>
      <c r="F54127" s="88"/>
      <c r="G54127" s="88"/>
      <c r="H54127" s="88"/>
      <c r="I54127" s="88"/>
      <c r="J54127" s="88"/>
      <c r="K54127" s="88"/>
    </row>
    <row r="54128" spans="2:11" ht="12" hidden="1" customHeight="1" x14ac:dyDescent="0.2">
      <c r="B54128" s="88"/>
      <c r="C54128" s="88"/>
      <c r="D54128" s="88"/>
      <c r="E54128" s="88"/>
      <c r="F54128" s="88"/>
      <c r="G54128" s="88"/>
      <c r="H54128" s="88"/>
      <c r="I54128" s="88"/>
      <c r="J54128" s="88"/>
      <c r="K54128" s="88"/>
    </row>
    <row r="54129" spans="2:11" ht="12" hidden="1" customHeight="1" x14ac:dyDescent="0.2">
      <c r="B54129" s="88"/>
      <c r="C54129" s="88"/>
      <c r="D54129" s="88"/>
      <c r="E54129" s="88"/>
      <c r="F54129" s="88"/>
      <c r="G54129" s="88"/>
      <c r="H54129" s="88"/>
      <c r="I54129" s="88"/>
      <c r="J54129" s="88"/>
      <c r="K54129" s="88"/>
    </row>
    <row r="54130" spans="2:11" ht="12" hidden="1" customHeight="1" x14ac:dyDescent="0.2">
      <c r="B54130" s="88"/>
      <c r="C54130" s="88"/>
      <c r="D54130" s="88"/>
      <c r="E54130" s="88"/>
      <c r="F54130" s="88"/>
      <c r="G54130" s="88"/>
      <c r="H54130" s="88"/>
      <c r="I54130" s="88"/>
      <c r="J54130" s="88"/>
      <c r="K54130" s="88"/>
    </row>
    <row r="54131" spans="2:11" ht="12" hidden="1" customHeight="1" x14ac:dyDescent="0.2">
      <c r="B54131" s="88"/>
      <c r="C54131" s="88"/>
      <c r="D54131" s="88"/>
      <c r="E54131" s="88"/>
      <c r="F54131" s="88"/>
      <c r="G54131" s="88"/>
      <c r="H54131" s="88"/>
      <c r="I54131" s="88"/>
      <c r="J54131" s="88"/>
      <c r="K54131" s="88"/>
    </row>
    <row r="54132" spans="2:11" ht="12" hidden="1" customHeight="1" x14ac:dyDescent="0.2">
      <c r="B54132" s="88"/>
      <c r="C54132" s="88"/>
      <c r="D54132" s="88"/>
      <c r="E54132" s="88"/>
      <c r="F54132" s="88"/>
      <c r="G54132" s="88"/>
      <c r="H54132" s="88"/>
      <c r="I54132" s="88"/>
      <c r="J54132" s="88"/>
      <c r="K54132" s="88"/>
    </row>
    <row r="54133" spans="2:11" ht="12" hidden="1" customHeight="1" x14ac:dyDescent="0.2">
      <c r="B54133" s="88"/>
      <c r="C54133" s="88"/>
      <c r="D54133" s="88"/>
      <c r="E54133" s="88"/>
      <c r="F54133" s="88"/>
      <c r="G54133" s="88"/>
      <c r="H54133" s="88"/>
      <c r="I54133" s="88"/>
      <c r="J54133" s="88"/>
      <c r="K54133" s="88"/>
    </row>
    <row r="54134" spans="2:11" ht="12" hidden="1" customHeight="1" x14ac:dyDescent="0.2">
      <c r="B54134" s="88"/>
      <c r="C54134" s="88"/>
      <c r="D54134" s="88"/>
      <c r="E54134" s="88"/>
      <c r="F54134" s="88"/>
      <c r="G54134" s="88"/>
      <c r="H54134" s="88"/>
      <c r="I54134" s="88"/>
      <c r="J54134" s="88"/>
      <c r="K54134" s="88"/>
    </row>
    <row r="54135" spans="2:11" ht="12" hidden="1" customHeight="1" x14ac:dyDescent="0.2">
      <c r="B54135" s="88"/>
      <c r="C54135" s="88"/>
      <c r="D54135" s="88"/>
      <c r="E54135" s="88"/>
      <c r="F54135" s="88"/>
      <c r="G54135" s="88"/>
      <c r="H54135" s="88"/>
      <c r="I54135" s="88"/>
      <c r="J54135" s="88"/>
      <c r="K54135" s="88"/>
    </row>
    <row r="54136" spans="2:11" ht="12" hidden="1" customHeight="1" x14ac:dyDescent="0.2">
      <c r="B54136" s="88"/>
      <c r="C54136" s="88"/>
      <c r="D54136" s="88"/>
      <c r="E54136" s="88"/>
      <c r="F54136" s="88"/>
      <c r="G54136" s="88"/>
      <c r="H54136" s="88"/>
      <c r="I54136" s="88"/>
      <c r="J54136" s="88"/>
      <c r="K54136" s="88"/>
    </row>
    <row r="54137" spans="2:11" ht="12" hidden="1" customHeight="1" x14ac:dyDescent="0.2">
      <c r="B54137" s="88"/>
      <c r="C54137" s="88"/>
      <c r="D54137" s="88"/>
      <c r="E54137" s="88"/>
      <c r="F54137" s="88"/>
      <c r="G54137" s="88"/>
      <c r="H54137" s="88"/>
      <c r="I54137" s="88"/>
      <c r="J54137" s="88"/>
      <c r="K54137" s="88"/>
    </row>
    <row r="54138" spans="2:11" ht="12" hidden="1" customHeight="1" x14ac:dyDescent="0.2">
      <c r="B54138" s="88"/>
      <c r="C54138" s="88"/>
      <c r="D54138" s="88"/>
      <c r="E54138" s="88"/>
      <c r="F54138" s="88"/>
      <c r="G54138" s="88"/>
      <c r="H54138" s="88"/>
      <c r="I54138" s="88"/>
      <c r="J54138" s="88"/>
      <c r="K54138" s="88"/>
    </row>
    <row r="54139" spans="2:11" ht="12" hidden="1" customHeight="1" x14ac:dyDescent="0.2">
      <c r="B54139" s="88"/>
      <c r="C54139" s="88"/>
      <c r="D54139" s="88"/>
      <c r="E54139" s="88"/>
      <c r="F54139" s="88"/>
      <c r="G54139" s="88"/>
      <c r="H54139" s="88"/>
      <c r="I54139" s="88"/>
      <c r="J54139" s="88"/>
      <c r="K54139" s="88"/>
    </row>
    <row r="54140" spans="2:11" ht="12" hidden="1" customHeight="1" x14ac:dyDescent="0.2">
      <c r="B54140" s="88"/>
      <c r="C54140" s="88"/>
      <c r="D54140" s="88"/>
      <c r="E54140" s="88"/>
      <c r="F54140" s="88"/>
      <c r="G54140" s="88"/>
      <c r="H54140" s="88"/>
      <c r="I54140" s="88"/>
      <c r="J54140" s="88"/>
      <c r="K54140" s="88"/>
    </row>
    <row r="54141" spans="2:11" ht="12" hidden="1" customHeight="1" x14ac:dyDescent="0.2">
      <c r="B54141" s="88"/>
      <c r="C54141" s="88"/>
      <c r="D54141" s="88"/>
      <c r="E54141" s="88"/>
      <c r="F54141" s="88"/>
      <c r="G54141" s="88"/>
      <c r="H54141" s="88"/>
      <c r="I54141" s="88"/>
      <c r="J54141" s="88"/>
      <c r="K54141" s="88"/>
    </row>
    <row r="54142" spans="2:11" ht="12" hidden="1" customHeight="1" x14ac:dyDescent="0.2">
      <c r="B54142" s="88"/>
      <c r="C54142" s="88"/>
      <c r="D54142" s="88"/>
      <c r="E54142" s="88"/>
      <c r="F54142" s="88"/>
      <c r="G54142" s="88"/>
      <c r="H54142" s="88"/>
      <c r="I54142" s="88"/>
      <c r="J54142" s="88"/>
      <c r="K54142" s="88"/>
    </row>
    <row r="54143" spans="2:11" ht="12" hidden="1" customHeight="1" x14ac:dyDescent="0.2">
      <c r="B54143" s="88"/>
      <c r="C54143" s="88"/>
      <c r="D54143" s="88"/>
      <c r="E54143" s="88"/>
      <c r="F54143" s="88"/>
      <c r="G54143" s="88"/>
      <c r="H54143" s="88"/>
      <c r="I54143" s="88"/>
      <c r="J54143" s="88"/>
      <c r="K54143" s="88"/>
    </row>
    <row r="54144" spans="2:11" ht="12" hidden="1" customHeight="1" x14ac:dyDescent="0.2">
      <c r="B54144" s="88"/>
      <c r="C54144" s="88"/>
      <c r="D54144" s="88"/>
      <c r="E54144" s="88"/>
      <c r="F54144" s="88"/>
      <c r="G54144" s="88"/>
      <c r="H54144" s="88"/>
      <c r="I54144" s="88"/>
      <c r="J54144" s="88"/>
      <c r="K54144" s="88"/>
    </row>
    <row r="54145" spans="2:11" ht="12" hidden="1" customHeight="1" x14ac:dyDescent="0.2">
      <c r="B54145" s="88"/>
      <c r="C54145" s="88"/>
      <c r="D54145" s="88"/>
      <c r="E54145" s="88"/>
      <c r="F54145" s="88"/>
      <c r="G54145" s="88"/>
      <c r="H54145" s="88"/>
      <c r="I54145" s="88"/>
      <c r="J54145" s="88"/>
      <c r="K54145" s="88"/>
    </row>
    <row r="54146" spans="2:11" ht="12" hidden="1" customHeight="1" x14ac:dyDescent="0.2">
      <c r="B54146" s="88"/>
      <c r="C54146" s="88"/>
      <c r="D54146" s="88"/>
      <c r="E54146" s="88"/>
      <c r="F54146" s="88"/>
      <c r="G54146" s="88"/>
      <c r="H54146" s="88"/>
      <c r="I54146" s="88"/>
      <c r="J54146" s="88"/>
      <c r="K54146" s="88"/>
    </row>
    <row r="54147" spans="2:11" ht="12" hidden="1" customHeight="1" x14ac:dyDescent="0.2">
      <c r="B54147" s="88"/>
      <c r="C54147" s="88"/>
      <c r="D54147" s="88"/>
      <c r="E54147" s="88"/>
      <c r="F54147" s="88"/>
      <c r="G54147" s="88"/>
      <c r="H54147" s="88"/>
      <c r="I54147" s="88"/>
      <c r="J54147" s="88"/>
      <c r="K54147" s="88"/>
    </row>
    <row r="54148" spans="2:11" ht="12" hidden="1" customHeight="1" x14ac:dyDescent="0.2">
      <c r="B54148" s="88"/>
      <c r="C54148" s="88"/>
      <c r="D54148" s="88"/>
      <c r="E54148" s="88"/>
      <c r="F54148" s="88"/>
      <c r="G54148" s="88"/>
      <c r="H54148" s="88"/>
      <c r="I54148" s="88"/>
      <c r="J54148" s="88"/>
      <c r="K54148" s="88"/>
    </row>
    <row r="54149" spans="2:11" ht="12" hidden="1" customHeight="1" x14ac:dyDescent="0.2">
      <c r="B54149" s="88"/>
      <c r="C54149" s="88"/>
      <c r="D54149" s="88"/>
      <c r="E54149" s="88"/>
      <c r="F54149" s="88"/>
      <c r="G54149" s="88"/>
      <c r="H54149" s="88"/>
      <c r="I54149" s="88"/>
      <c r="J54149" s="88"/>
      <c r="K54149" s="88"/>
    </row>
    <row r="54150" spans="2:11" ht="12" hidden="1" customHeight="1" x14ac:dyDescent="0.2">
      <c r="B54150" s="88"/>
      <c r="C54150" s="88"/>
      <c r="D54150" s="88"/>
      <c r="E54150" s="88"/>
      <c r="F54150" s="88"/>
      <c r="G54150" s="88"/>
      <c r="H54150" s="88"/>
      <c r="I54150" s="88"/>
      <c r="J54150" s="88"/>
      <c r="K54150" s="88"/>
    </row>
    <row r="54151" spans="2:11" ht="12" hidden="1" customHeight="1" x14ac:dyDescent="0.2">
      <c r="B54151" s="88"/>
      <c r="C54151" s="88"/>
      <c r="D54151" s="88"/>
      <c r="E54151" s="88"/>
      <c r="F54151" s="88"/>
      <c r="G54151" s="88"/>
      <c r="H54151" s="88"/>
      <c r="I54151" s="88"/>
      <c r="J54151" s="88"/>
      <c r="K54151" s="88"/>
    </row>
    <row r="54152" spans="2:11" ht="12" hidden="1" customHeight="1" x14ac:dyDescent="0.2">
      <c r="B54152" s="88"/>
      <c r="C54152" s="88"/>
      <c r="D54152" s="88"/>
      <c r="E54152" s="88"/>
      <c r="F54152" s="88"/>
      <c r="G54152" s="88"/>
      <c r="H54152" s="88"/>
      <c r="I54152" s="88"/>
      <c r="J54152" s="88"/>
      <c r="K54152" s="88"/>
    </row>
    <row r="54153" spans="2:11" ht="12" hidden="1" customHeight="1" x14ac:dyDescent="0.2">
      <c r="B54153" s="88"/>
      <c r="C54153" s="88"/>
      <c r="D54153" s="88"/>
      <c r="E54153" s="88"/>
      <c r="F54153" s="88"/>
      <c r="G54153" s="88"/>
      <c r="H54153" s="88"/>
      <c r="I54153" s="88"/>
      <c r="J54153" s="88"/>
      <c r="K54153" s="88"/>
    </row>
    <row r="54154" spans="2:11" ht="12" hidden="1" customHeight="1" x14ac:dyDescent="0.2">
      <c r="B54154" s="88"/>
      <c r="C54154" s="88"/>
      <c r="D54154" s="88"/>
      <c r="E54154" s="88"/>
      <c r="F54154" s="88"/>
      <c r="G54154" s="88"/>
      <c r="H54154" s="88"/>
      <c r="I54154" s="88"/>
      <c r="J54154" s="88"/>
      <c r="K54154" s="88"/>
    </row>
    <row r="54155" spans="2:11" ht="12" hidden="1" customHeight="1" x14ac:dyDescent="0.2">
      <c r="B54155" s="88"/>
      <c r="C54155" s="88"/>
      <c r="D54155" s="88"/>
      <c r="E54155" s="88"/>
      <c r="F54155" s="88"/>
      <c r="G54155" s="88"/>
      <c r="H54155" s="88"/>
      <c r="I54155" s="88"/>
      <c r="J54155" s="88"/>
      <c r="K54155" s="88"/>
    </row>
    <row r="54156" spans="2:11" ht="12" hidden="1" customHeight="1" x14ac:dyDescent="0.2">
      <c r="B54156" s="88"/>
      <c r="C54156" s="88"/>
      <c r="D54156" s="88"/>
      <c r="E54156" s="88"/>
      <c r="F54156" s="88"/>
      <c r="G54156" s="88"/>
      <c r="H54156" s="88"/>
      <c r="I54156" s="88"/>
      <c r="J54156" s="88"/>
      <c r="K54156" s="88"/>
    </row>
    <row r="54157" spans="2:11" ht="12" hidden="1" customHeight="1" x14ac:dyDescent="0.2">
      <c r="B54157" s="88"/>
      <c r="C54157" s="88"/>
      <c r="D54157" s="88"/>
      <c r="E54157" s="88"/>
      <c r="F54157" s="88"/>
      <c r="G54157" s="88"/>
      <c r="H54157" s="88"/>
      <c r="I54157" s="88"/>
      <c r="J54157" s="88"/>
      <c r="K54157" s="88"/>
    </row>
    <row r="54158" spans="2:11" ht="12" hidden="1" customHeight="1" x14ac:dyDescent="0.2">
      <c r="B54158" s="88"/>
      <c r="C54158" s="88"/>
      <c r="D54158" s="88"/>
      <c r="E54158" s="88"/>
      <c r="F54158" s="88"/>
      <c r="G54158" s="88"/>
      <c r="H54158" s="88"/>
      <c r="I54158" s="88"/>
      <c r="J54158" s="88"/>
      <c r="K54158" s="88"/>
    </row>
    <row r="54159" spans="2:11" ht="12" hidden="1" customHeight="1" x14ac:dyDescent="0.2">
      <c r="B54159" s="88"/>
      <c r="C54159" s="88"/>
      <c r="D54159" s="88"/>
      <c r="E54159" s="88"/>
      <c r="F54159" s="88"/>
      <c r="G54159" s="88"/>
      <c r="H54159" s="88"/>
      <c r="I54159" s="88"/>
      <c r="J54159" s="88"/>
      <c r="K54159" s="88"/>
    </row>
    <row r="54160" spans="2:11" ht="12" hidden="1" customHeight="1" x14ac:dyDescent="0.2">
      <c r="B54160" s="88"/>
      <c r="C54160" s="88"/>
      <c r="D54160" s="88"/>
      <c r="E54160" s="88"/>
      <c r="F54160" s="88"/>
      <c r="G54160" s="88"/>
      <c r="H54160" s="88"/>
      <c r="I54160" s="88"/>
      <c r="J54160" s="88"/>
      <c r="K54160" s="88"/>
    </row>
    <row r="54161" spans="2:11" ht="12" hidden="1" customHeight="1" x14ac:dyDescent="0.2">
      <c r="B54161" s="88"/>
      <c r="C54161" s="88"/>
      <c r="D54161" s="88"/>
      <c r="E54161" s="88"/>
      <c r="F54161" s="88"/>
      <c r="G54161" s="88"/>
      <c r="H54161" s="88"/>
      <c r="I54161" s="88"/>
      <c r="J54161" s="88"/>
      <c r="K54161" s="88"/>
    </row>
    <row r="54162" spans="2:11" ht="12" hidden="1" customHeight="1" x14ac:dyDescent="0.2">
      <c r="B54162" s="88"/>
      <c r="C54162" s="88"/>
      <c r="D54162" s="88"/>
      <c r="E54162" s="88"/>
      <c r="F54162" s="88"/>
      <c r="G54162" s="88"/>
      <c r="H54162" s="88"/>
      <c r="I54162" s="88"/>
      <c r="J54162" s="88"/>
      <c r="K54162" s="88"/>
    </row>
    <row r="54163" spans="2:11" ht="12" hidden="1" customHeight="1" x14ac:dyDescent="0.2">
      <c r="B54163" s="88"/>
      <c r="C54163" s="88"/>
      <c r="D54163" s="88"/>
      <c r="E54163" s="88"/>
      <c r="F54163" s="88"/>
      <c r="G54163" s="88"/>
      <c r="H54163" s="88"/>
      <c r="I54163" s="88"/>
      <c r="J54163" s="88"/>
      <c r="K54163" s="88"/>
    </row>
    <row r="54164" spans="2:11" ht="12" hidden="1" customHeight="1" x14ac:dyDescent="0.2">
      <c r="B54164" s="88"/>
      <c r="C54164" s="88"/>
      <c r="D54164" s="88"/>
      <c r="E54164" s="88"/>
      <c r="F54164" s="88"/>
      <c r="G54164" s="88"/>
      <c r="H54164" s="88"/>
      <c r="I54164" s="88"/>
      <c r="J54164" s="88"/>
      <c r="K54164" s="88"/>
    </row>
    <row r="54165" spans="2:11" ht="12" hidden="1" customHeight="1" x14ac:dyDescent="0.2">
      <c r="B54165" s="88"/>
      <c r="C54165" s="88"/>
      <c r="D54165" s="88"/>
      <c r="E54165" s="88"/>
      <c r="F54165" s="88"/>
      <c r="G54165" s="88"/>
      <c r="H54165" s="88"/>
      <c r="I54165" s="88"/>
      <c r="J54165" s="88"/>
      <c r="K54165" s="88"/>
    </row>
    <row r="54166" spans="2:11" ht="12" hidden="1" customHeight="1" x14ac:dyDescent="0.2">
      <c r="B54166" s="88"/>
      <c r="C54166" s="88"/>
      <c r="D54166" s="88"/>
      <c r="E54166" s="88"/>
      <c r="F54166" s="88"/>
      <c r="G54166" s="88"/>
      <c r="H54166" s="88"/>
      <c r="I54166" s="88"/>
      <c r="J54166" s="88"/>
      <c r="K54166" s="88"/>
    </row>
    <row r="54167" spans="2:11" ht="12" hidden="1" customHeight="1" x14ac:dyDescent="0.2">
      <c r="B54167" s="88"/>
      <c r="C54167" s="88"/>
      <c r="D54167" s="88"/>
      <c r="E54167" s="88"/>
      <c r="F54167" s="88"/>
      <c r="G54167" s="88"/>
      <c r="H54167" s="88"/>
      <c r="I54167" s="88"/>
      <c r="J54167" s="88"/>
      <c r="K54167" s="88"/>
    </row>
    <row r="54168" spans="2:11" ht="12" hidden="1" customHeight="1" x14ac:dyDescent="0.2">
      <c r="B54168" s="88"/>
      <c r="C54168" s="88"/>
      <c r="D54168" s="88"/>
      <c r="E54168" s="88"/>
      <c r="F54168" s="88"/>
      <c r="G54168" s="88"/>
      <c r="H54168" s="88"/>
      <c r="I54168" s="88"/>
      <c r="J54168" s="88"/>
      <c r="K54168" s="88"/>
    </row>
    <row r="54169" spans="2:11" ht="12" hidden="1" customHeight="1" x14ac:dyDescent="0.2">
      <c r="B54169" s="88"/>
      <c r="C54169" s="88"/>
      <c r="D54169" s="88"/>
      <c r="E54169" s="88"/>
      <c r="F54169" s="88"/>
      <c r="G54169" s="88"/>
      <c r="H54169" s="88"/>
      <c r="I54169" s="88"/>
      <c r="J54169" s="88"/>
      <c r="K54169" s="88"/>
    </row>
    <row r="54170" spans="2:11" ht="12" hidden="1" customHeight="1" x14ac:dyDescent="0.2">
      <c r="B54170" s="88"/>
      <c r="C54170" s="88"/>
      <c r="D54170" s="88"/>
      <c r="E54170" s="88"/>
      <c r="F54170" s="88"/>
      <c r="G54170" s="88"/>
      <c r="H54170" s="88"/>
      <c r="I54170" s="88"/>
      <c r="J54170" s="88"/>
      <c r="K54170" s="88"/>
    </row>
    <row r="54171" spans="2:11" ht="12" hidden="1" customHeight="1" x14ac:dyDescent="0.2">
      <c r="B54171" s="88"/>
      <c r="C54171" s="88"/>
      <c r="D54171" s="88"/>
      <c r="E54171" s="88"/>
      <c r="F54171" s="88"/>
      <c r="G54171" s="88"/>
      <c r="H54171" s="88"/>
      <c r="I54171" s="88"/>
      <c r="J54171" s="88"/>
      <c r="K54171" s="88"/>
    </row>
    <row r="54172" spans="2:11" ht="12" hidden="1" customHeight="1" x14ac:dyDescent="0.2">
      <c r="B54172" s="88"/>
      <c r="C54172" s="88"/>
      <c r="D54172" s="88"/>
      <c r="E54172" s="88"/>
      <c r="F54172" s="88"/>
      <c r="G54172" s="88"/>
      <c r="H54172" s="88"/>
      <c r="I54172" s="88"/>
      <c r="J54172" s="88"/>
      <c r="K54172" s="88"/>
    </row>
    <row r="54173" spans="2:11" ht="12" hidden="1" customHeight="1" x14ac:dyDescent="0.2">
      <c r="B54173" s="88"/>
      <c r="C54173" s="88"/>
      <c r="D54173" s="88"/>
      <c r="E54173" s="88"/>
      <c r="F54173" s="88"/>
      <c r="G54173" s="88"/>
      <c r="H54173" s="88"/>
      <c r="I54173" s="88"/>
      <c r="J54173" s="88"/>
      <c r="K54173" s="88"/>
    </row>
    <row r="54174" spans="2:11" ht="12" hidden="1" customHeight="1" x14ac:dyDescent="0.2">
      <c r="B54174" s="88"/>
      <c r="C54174" s="88"/>
      <c r="D54174" s="88"/>
      <c r="E54174" s="88"/>
      <c r="F54174" s="88"/>
      <c r="G54174" s="88"/>
      <c r="H54174" s="88"/>
      <c r="I54174" s="88"/>
      <c r="J54174" s="88"/>
      <c r="K54174" s="88"/>
    </row>
    <row r="54175" spans="2:11" ht="12" hidden="1" customHeight="1" x14ac:dyDescent="0.2">
      <c r="B54175" s="88"/>
      <c r="C54175" s="88"/>
      <c r="D54175" s="88"/>
      <c r="E54175" s="88"/>
      <c r="F54175" s="88"/>
      <c r="G54175" s="88"/>
      <c r="H54175" s="88"/>
      <c r="I54175" s="88"/>
      <c r="J54175" s="88"/>
      <c r="K54175" s="88"/>
    </row>
    <row r="54176" spans="2:11" ht="12" hidden="1" customHeight="1" x14ac:dyDescent="0.2">
      <c r="B54176" s="88"/>
      <c r="C54176" s="88"/>
      <c r="D54176" s="88"/>
      <c r="E54176" s="88"/>
      <c r="F54176" s="88"/>
      <c r="G54176" s="88"/>
      <c r="H54176" s="88"/>
      <c r="I54176" s="88"/>
      <c r="J54176" s="88"/>
      <c r="K54176" s="88"/>
    </row>
    <row r="54177" spans="2:11" ht="12" hidden="1" customHeight="1" x14ac:dyDescent="0.2">
      <c r="B54177" s="88"/>
      <c r="C54177" s="88"/>
      <c r="D54177" s="88"/>
      <c r="E54177" s="88"/>
      <c r="F54177" s="88"/>
      <c r="G54177" s="88"/>
      <c r="H54177" s="88"/>
      <c r="I54177" s="88"/>
      <c r="J54177" s="88"/>
      <c r="K54177" s="88"/>
    </row>
    <row r="54178" spans="2:11" ht="12" hidden="1" customHeight="1" x14ac:dyDescent="0.2">
      <c r="B54178" s="88"/>
      <c r="C54178" s="88"/>
      <c r="D54178" s="88"/>
      <c r="E54178" s="88"/>
      <c r="F54178" s="88"/>
      <c r="G54178" s="88"/>
      <c r="H54178" s="88"/>
      <c r="I54178" s="88"/>
      <c r="J54178" s="88"/>
      <c r="K54178" s="88"/>
    </row>
    <row r="54179" spans="2:11" ht="12" hidden="1" customHeight="1" x14ac:dyDescent="0.2">
      <c r="B54179" s="88"/>
      <c r="C54179" s="88"/>
      <c r="D54179" s="88"/>
      <c r="E54179" s="88"/>
      <c r="F54179" s="88"/>
      <c r="G54179" s="88"/>
      <c r="H54179" s="88"/>
      <c r="I54179" s="88"/>
      <c r="J54179" s="88"/>
      <c r="K54179" s="88"/>
    </row>
    <row r="54180" spans="2:11" ht="12" hidden="1" customHeight="1" x14ac:dyDescent="0.2">
      <c r="B54180" s="88"/>
      <c r="C54180" s="88"/>
      <c r="D54180" s="88"/>
      <c r="E54180" s="88"/>
      <c r="F54180" s="88"/>
      <c r="G54180" s="88"/>
      <c r="H54180" s="88"/>
      <c r="I54180" s="88"/>
      <c r="J54180" s="88"/>
      <c r="K54180" s="88"/>
    </row>
    <row r="54181" spans="2:11" ht="12" hidden="1" customHeight="1" x14ac:dyDescent="0.2">
      <c r="B54181" s="88"/>
      <c r="C54181" s="88"/>
      <c r="D54181" s="88"/>
      <c r="E54181" s="88"/>
      <c r="F54181" s="88"/>
      <c r="G54181" s="88"/>
      <c r="H54181" s="88"/>
      <c r="I54181" s="88"/>
      <c r="J54181" s="88"/>
      <c r="K54181" s="88"/>
    </row>
    <row r="54182" spans="2:11" ht="12" hidden="1" customHeight="1" x14ac:dyDescent="0.2">
      <c r="B54182" s="88"/>
      <c r="C54182" s="88"/>
      <c r="D54182" s="88"/>
      <c r="E54182" s="88"/>
      <c r="F54182" s="88"/>
      <c r="G54182" s="88"/>
      <c r="H54182" s="88"/>
      <c r="I54182" s="88"/>
      <c r="J54182" s="88"/>
      <c r="K54182" s="88"/>
    </row>
    <row r="54183" spans="2:11" ht="12" hidden="1" customHeight="1" x14ac:dyDescent="0.2">
      <c r="B54183" s="88"/>
      <c r="C54183" s="88"/>
      <c r="D54183" s="88"/>
      <c r="E54183" s="88"/>
      <c r="F54183" s="88"/>
      <c r="G54183" s="88"/>
      <c r="H54183" s="88"/>
      <c r="I54183" s="88"/>
      <c r="J54183" s="88"/>
      <c r="K54183" s="88"/>
    </row>
    <row r="54184" spans="2:11" ht="12" hidden="1" customHeight="1" x14ac:dyDescent="0.2">
      <c r="B54184" s="88"/>
      <c r="C54184" s="88"/>
      <c r="D54184" s="88"/>
      <c r="E54184" s="88"/>
      <c r="F54184" s="88"/>
      <c r="G54184" s="88"/>
      <c r="H54184" s="88"/>
      <c r="I54184" s="88"/>
      <c r="J54184" s="88"/>
      <c r="K54184" s="88"/>
    </row>
    <row r="54185" spans="2:11" ht="12" hidden="1" customHeight="1" x14ac:dyDescent="0.2">
      <c r="B54185" s="88"/>
      <c r="C54185" s="88"/>
      <c r="D54185" s="88"/>
      <c r="E54185" s="88"/>
      <c r="F54185" s="88"/>
      <c r="G54185" s="88"/>
      <c r="H54185" s="88"/>
      <c r="I54185" s="88"/>
      <c r="J54185" s="88"/>
      <c r="K54185" s="88"/>
    </row>
    <row r="54186" spans="2:11" ht="12" hidden="1" customHeight="1" x14ac:dyDescent="0.2">
      <c r="B54186" s="88"/>
      <c r="C54186" s="88"/>
      <c r="D54186" s="88"/>
      <c r="E54186" s="88"/>
      <c r="F54186" s="88"/>
      <c r="G54186" s="88"/>
      <c r="H54186" s="88"/>
      <c r="I54186" s="88"/>
      <c r="J54186" s="88"/>
      <c r="K54186" s="88"/>
    </row>
    <row r="54187" spans="2:11" ht="12" hidden="1" customHeight="1" x14ac:dyDescent="0.2">
      <c r="B54187" s="88"/>
      <c r="C54187" s="88"/>
      <c r="D54187" s="88"/>
      <c r="E54187" s="88"/>
      <c r="F54187" s="88"/>
      <c r="G54187" s="88"/>
      <c r="H54187" s="88"/>
      <c r="I54187" s="88"/>
      <c r="J54187" s="88"/>
      <c r="K54187" s="88"/>
    </row>
    <row r="54188" spans="2:11" ht="12" hidden="1" customHeight="1" x14ac:dyDescent="0.2">
      <c r="B54188" s="88"/>
      <c r="C54188" s="88"/>
      <c r="D54188" s="88"/>
      <c r="E54188" s="88"/>
      <c r="F54188" s="88"/>
      <c r="G54188" s="88"/>
      <c r="H54188" s="88"/>
      <c r="I54188" s="88"/>
      <c r="J54188" s="88"/>
      <c r="K54188" s="88"/>
    </row>
    <row r="54189" spans="2:11" ht="12" hidden="1" customHeight="1" x14ac:dyDescent="0.2">
      <c r="B54189" s="88"/>
      <c r="C54189" s="88"/>
      <c r="D54189" s="88"/>
      <c r="E54189" s="88"/>
      <c r="F54189" s="88"/>
      <c r="G54189" s="88"/>
      <c r="H54189" s="88"/>
      <c r="I54189" s="88"/>
      <c r="J54189" s="88"/>
      <c r="K54189" s="88"/>
    </row>
    <row r="54190" spans="2:11" ht="12" hidden="1" customHeight="1" x14ac:dyDescent="0.2">
      <c r="B54190" s="88"/>
      <c r="C54190" s="88"/>
      <c r="D54190" s="88"/>
      <c r="E54190" s="88"/>
      <c r="F54190" s="88"/>
      <c r="G54190" s="88"/>
      <c r="H54190" s="88"/>
      <c r="I54190" s="88"/>
      <c r="J54190" s="88"/>
      <c r="K54190" s="88"/>
    </row>
    <row r="54191" spans="2:11" ht="12" hidden="1" customHeight="1" x14ac:dyDescent="0.2">
      <c r="B54191" s="88"/>
      <c r="C54191" s="88"/>
      <c r="D54191" s="88"/>
      <c r="E54191" s="88"/>
      <c r="F54191" s="88"/>
      <c r="G54191" s="88"/>
      <c r="H54191" s="88"/>
      <c r="I54191" s="88"/>
      <c r="J54191" s="88"/>
      <c r="K54191" s="88"/>
    </row>
    <row r="54192" spans="2:11" ht="12" hidden="1" customHeight="1" x14ac:dyDescent="0.2">
      <c r="B54192" s="88"/>
      <c r="C54192" s="88"/>
      <c r="D54192" s="88"/>
      <c r="E54192" s="88"/>
      <c r="F54192" s="88"/>
      <c r="G54192" s="88"/>
      <c r="H54192" s="88"/>
      <c r="I54192" s="88"/>
      <c r="J54192" s="88"/>
      <c r="K54192" s="88"/>
    </row>
    <row r="54193" spans="2:11" ht="12" hidden="1" customHeight="1" x14ac:dyDescent="0.2">
      <c r="B54193" s="88"/>
      <c r="C54193" s="88"/>
      <c r="D54193" s="88"/>
      <c r="E54193" s="88"/>
      <c r="F54193" s="88"/>
      <c r="G54193" s="88"/>
      <c r="H54193" s="88"/>
      <c r="I54193" s="88"/>
      <c r="J54193" s="88"/>
      <c r="K54193" s="88"/>
    </row>
    <row r="54194" spans="2:11" ht="12" hidden="1" customHeight="1" x14ac:dyDescent="0.2">
      <c r="B54194" s="88"/>
      <c r="C54194" s="88"/>
      <c r="D54194" s="88"/>
      <c r="E54194" s="88"/>
      <c r="F54194" s="88"/>
      <c r="G54194" s="88"/>
      <c r="H54194" s="88"/>
      <c r="I54194" s="88"/>
      <c r="J54194" s="88"/>
      <c r="K54194" s="88"/>
    </row>
    <row r="54195" spans="2:11" ht="12" hidden="1" customHeight="1" x14ac:dyDescent="0.2">
      <c r="B54195" s="88"/>
      <c r="C54195" s="88"/>
      <c r="D54195" s="88"/>
      <c r="E54195" s="88"/>
      <c r="F54195" s="88"/>
      <c r="G54195" s="88"/>
      <c r="H54195" s="88"/>
      <c r="I54195" s="88"/>
      <c r="J54195" s="88"/>
      <c r="K54195" s="88"/>
    </row>
    <row r="54196" spans="2:11" ht="12" hidden="1" customHeight="1" x14ac:dyDescent="0.2">
      <c r="B54196" s="88"/>
      <c r="C54196" s="88"/>
      <c r="D54196" s="88"/>
      <c r="E54196" s="88"/>
      <c r="F54196" s="88"/>
      <c r="G54196" s="88"/>
      <c r="H54196" s="88"/>
      <c r="I54196" s="88"/>
      <c r="J54196" s="88"/>
      <c r="K54196" s="88"/>
    </row>
    <row r="54197" spans="2:11" ht="12" hidden="1" customHeight="1" x14ac:dyDescent="0.2">
      <c r="B54197" s="88"/>
      <c r="C54197" s="88"/>
      <c r="D54197" s="88"/>
      <c r="E54197" s="88"/>
      <c r="F54197" s="88"/>
      <c r="G54197" s="88"/>
      <c r="H54197" s="88"/>
      <c r="I54197" s="88"/>
      <c r="J54197" s="88"/>
      <c r="K54197" s="88"/>
    </row>
    <row r="54198" spans="2:11" ht="12" hidden="1" customHeight="1" x14ac:dyDescent="0.2">
      <c r="B54198" s="88"/>
      <c r="C54198" s="88"/>
      <c r="D54198" s="88"/>
      <c r="E54198" s="88"/>
      <c r="F54198" s="88"/>
      <c r="G54198" s="88"/>
      <c r="H54198" s="88"/>
      <c r="I54198" s="88"/>
      <c r="J54198" s="88"/>
      <c r="K54198" s="88"/>
    </row>
    <row r="54199" spans="2:11" ht="12" hidden="1" customHeight="1" x14ac:dyDescent="0.2">
      <c r="B54199" s="88"/>
      <c r="C54199" s="88"/>
      <c r="D54199" s="88"/>
      <c r="E54199" s="88"/>
      <c r="F54199" s="88"/>
      <c r="G54199" s="88"/>
      <c r="H54199" s="88"/>
      <c r="I54199" s="88"/>
      <c r="J54199" s="88"/>
      <c r="K54199" s="88"/>
    </row>
    <row r="54200" spans="2:11" ht="12" hidden="1" customHeight="1" x14ac:dyDescent="0.2">
      <c r="B54200" s="88"/>
      <c r="C54200" s="88"/>
      <c r="D54200" s="88"/>
      <c r="E54200" s="88"/>
      <c r="F54200" s="88"/>
      <c r="G54200" s="88"/>
      <c r="H54200" s="88"/>
      <c r="I54200" s="88"/>
      <c r="J54200" s="88"/>
      <c r="K54200" s="88"/>
    </row>
    <row r="54201" spans="2:11" ht="12" hidden="1" customHeight="1" x14ac:dyDescent="0.2">
      <c r="B54201" s="88"/>
      <c r="C54201" s="88"/>
      <c r="D54201" s="88"/>
      <c r="E54201" s="88"/>
      <c r="F54201" s="88"/>
      <c r="G54201" s="88"/>
      <c r="H54201" s="88"/>
      <c r="I54201" s="88"/>
      <c r="J54201" s="88"/>
      <c r="K54201" s="88"/>
    </row>
    <row r="54202" spans="2:11" ht="12" hidden="1" customHeight="1" x14ac:dyDescent="0.2">
      <c r="B54202" s="88"/>
      <c r="C54202" s="88"/>
      <c r="D54202" s="88"/>
      <c r="E54202" s="88"/>
      <c r="F54202" s="88"/>
      <c r="G54202" s="88"/>
      <c r="H54202" s="88"/>
      <c r="I54202" s="88"/>
      <c r="J54202" s="88"/>
      <c r="K54202" s="88"/>
    </row>
    <row r="54203" spans="2:11" ht="12" hidden="1" customHeight="1" x14ac:dyDescent="0.2">
      <c r="B54203" s="88"/>
      <c r="C54203" s="88"/>
      <c r="D54203" s="88"/>
      <c r="E54203" s="88"/>
      <c r="F54203" s="88"/>
      <c r="G54203" s="88"/>
      <c r="H54203" s="88"/>
      <c r="I54203" s="88"/>
      <c r="J54203" s="88"/>
      <c r="K54203" s="88"/>
    </row>
    <row r="54204" spans="2:11" ht="12" hidden="1" customHeight="1" x14ac:dyDescent="0.2">
      <c r="B54204" s="88"/>
      <c r="C54204" s="88"/>
      <c r="D54204" s="88"/>
      <c r="E54204" s="88"/>
      <c r="F54204" s="88"/>
      <c r="G54204" s="88"/>
      <c r="H54204" s="88"/>
      <c r="I54204" s="88"/>
      <c r="J54204" s="88"/>
      <c r="K54204" s="88"/>
    </row>
    <row r="54205" spans="2:11" ht="12" hidden="1" customHeight="1" x14ac:dyDescent="0.2">
      <c r="B54205" s="88"/>
      <c r="C54205" s="88"/>
      <c r="D54205" s="88"/>
      <c r="E54205" s="88"/>
      <c r="F54205" s="88"/>
      <c r="G54205" s="88"/>
      <c r="H54205" s="88"/>
      <c r="I54205" s="88"/>
      <c r="J54205" s="88"/>
      <c r="K54205" s="88"/>
    </row>
    <row r="54206" spans="2:11" ht="12" hidden="1" customHeight="1" x14ac:dyDescent="0.2">
      <c r="B54206" s="88"/>
      <c r="C54206" s="88"/>
      <c r="D54206" s="88"/>
      <c r="E54206" s="88"/>
      <c r="F54206" s="88"/>
      <c r="G54206" s="88"/>
      <c r="H54206" s="88"/>
      <c r="I54206" s="88"/>
      <c r="J54206" s="88"/>
      <c r="K54206" s="88"/>
    </row>
    <row r="54207" spans="2:11" ht="12" hidden="1" customHeight="1" x14ac:dyDescent="0.2">
      <c r="B54207" s="88"/>
      <c r="C54207" s="88"/>
      <c r="D54207" s="88"/>
      <c r="E54207" s="88"/>
      <c r="F54207" s="88"/>
      <c r="G54207" s="88"/>
      <c r="H54207" s="88"/>
      <c r="I54207" s="88"/>
      <c r="J54207" s="88"/>
      <c r="K54207" s="88"/>
    </row>
    <row r="54208" spans="2:11" ht="12" hidden="1" customHeight="1" x14ac:dyDescent="0.2">
      <c r="B54208" s="88"/>
      <c r="C54208" s="88"/>
      <c r="D54208" s="88"/>
      <c r="E54208" s="88"/>
      <c r="F54208" s="88"/>
      <c r="G54208" s="88"/>
      <c r="H54208" s="88"/>
      <c r="I54208" s="88"/>
      <c r="J54208" s="88"/>
      <c r="K54208" s="88"/>
    </row>
    <row r="54209" spans="2:11" ht="12" hidden="1" customHeight="1" x14ac:dyDescent="0.2">
      <c r="B54209" s="88"/>
      <c r="C54209" s="88"/>
      <c r="D54209" s="88"/>
      <c r="E54209" s="88"/>
      <c r="F54209" s="88"/>
      <c r="G54209" s="88"/>
      <c r="H54209" s="88"/>
      <c r="I54209" s="88"/>
      <c r="J54209" s="88"/>
      <c r="K54209" s="88"/>
    </row>
    <row r="54210" spans="2:11" ht="12" hidden="1" customHeight="1" x14ac:dyDescent="0.2">
      <c r="B54210" s="88"/>
      <c r="C54210" s="88"/>
      <c r="D54210" s="88"/>
      <c r="E54210" s="88"/>
      <c r="F54210" s="88"/>
      <c r="G54210" s="88"/>
      <c r="H54210" s="88"/>
      <c r="I54210" s="88"/>
      <c r="J54210" s="88"/>
      <c r="K54210" s="88"/>
    </row>
    <row r="54211" spans="2:11" ht="12" hidden="1" customHeight="1" x14ac:dyDescent="0.2">
      <c r="B54211" s="88"/>
      <c r="C54211" s="88"/>
      <c r="D54211" s="88"/>
      <c r="E54211" s="88"/>
      <c r="F54211" s="88"/>
      <c r="G54211" s="88"/>
      <c r="H54211" s="88"/>
      <c r="I54211" s="88"/>
      <c r="J54211" s="88"/>
      <c r="K54211" s="88"/>
    </row>
    <row r="54212" spans="2:11" ht="12" hidden="1" customHeight="1" x14ac:dyDescent="0.2">
      <c r="B54212" s="88"/>
      <c r="C54212" s="88"/>
      <c r="D54212" s="88"/>
      <c r="E54212" s="88"/>
      <c r="F54212" s="88"/>
      <c r="G54212" s="88"/>
      <c r="H54212" s="88"/>
      <c r="I54212" s="88"/>
      <c r="J54212" s="88"/>
      <c r="K54212" s="88"/>
    </row>
    <row r="54213" spans="2:11" ht="12" hidden="1" customHeight="1" x14ac:dyDescent="0.2">
      <c r="B54213" s="88"/>
      <c r="C54213" s="88"/>
      <c r="D54213" s="88"/>
      <c r="E54213" s="88"/>
      <c r="F54213" s="88"/>
      <c r="G54213" s="88"/>
      <c r="H54213" s="88"/>
      <c r="I54213" s="88"/>
      <c r="J54213" s="88"/>
      <c r="K54213" s="88"/>
    </row>
    <row r="54214" spans="2:11" ht="12" hidden="1" customHeight="1" x14ac:dyDescent="0.2">
      <c r="B54214" s="88"/>
      <c r="C54214" s="88"/>
      <c r="D54214" s="88"/>
      <c r="E54214" s="88"/>
      <c r="F54214" s="88"/>
      <c r="G54214" s="88"/>
      <c r="H54214" s="88"/>
      <c r="I54214" s="88"/>
      <c r="J54214" s="88"/>
      <c r="K54214" s="88"/>
    </row>
    <row r="54215" spans="2:11" ht="12" hidden="1" customHeight="1" x14ac:dyDescent="0.2">
      <c r="B54215" s="88"/>
      <c r="C54215" s="88"/>
      <c r="D54215" s="88"/>
      <c r="E54215" s="88"/>
      <c r="F54215" s="88"/>
      <c r="G54215" s="88"/>
      <c r="H54215" s="88"/>
      <c r="I54215" s="88"/>
      <c r="J54215" s="88"/>
      <c r="K54215" s="88"/>
    </row>
    <row r="54216" spans="2:11" ht="12" hidden="1" customHeight="1" x14ac:dyDescent="0.2">
      <c r="B54216" s="88"/>
      <c r="C54216" s="88"/>
      <c r="D54216" s="88"/>
      <c r="E54216" s="88"/>
      <c r="F54216" s="88"/>
      <c r="G54216" s="88"/>
      <c r="H54216" s="88"/>
      <c r="I54216" s="88"/>
      <c r="J54216" s="88"/>
      <c r="K54216" s="88"/>
    </row>
    <row r="54217" spans="2:11" ht="12" hidden="1" customHeight="1" x14ac:dyDescent="0.2">
      <c r="B54217" s="88"/>
      <c r="C54217" s="88"/>
      <c r="D54217" s="88"/>
      <c r="E54217" s="88"/>
      <c r="F54217" s="88"/>
      <c r="G54217" s="88"/>
      <c r="H54217" s="88"/>
      <c r="I54217" s="88"/>
      <c r="J54217" s="88"/>
      <c r="K54217" s="88"/>
    </row>
    <row r="54218" spans="2:11" ht="12" hidden="1" customHeight="1" x14ac:dyDescent="0.2">
      <c r="B54218" s="88"/>
      <c r="C54218" s="88"/>
      <c r="D54218" s="88"/>
      <c r="E54218" s="88"/>
      <c r="F54218" s="88"/>
      <c r="G54218" s="88"/>
      <c r="H54218" s="88"/>
      <c r="I54218" s="88"/>
      <c r="J54218" s="88"/>
      <c r="K54218" s="88"/>
    </row>
    <row r="54219" spans="2:11" ht="12" hidden="1" customHeight="1" x14ac:dyDescent="0.2">
      <c r="B54219" s="88"/>
      <c r="C54219" s="88"/>
      <c r="D54219" s="88"/>
      <c r="E54219" s="88"/>
      <c r="F54219" s="88"/>
      <c r="G54219" s="88"/>
      <c r="H54219" s="88"/>
      <c r="I54219" s="88"/>
      <c r="J54219" s="88"/>
      <c r="K54219" s="88"/>
    </row>
    <row r="54220" spans="2:11" ht="12" hidden="1" customHeight="1" x14ac:dyDescent="0.2">
      <c r="B54220" s="88"/>
      <c r="C54220" s="88"/>
      <c r="D54220" s="88"/>
      <c r="E54220" s="88"/>
      <c r="F54220" s="88"/>
      <c r="G54220" s="88"/>
      <c r="H54220" s="88"/>
      <c r="I54220" s="88"/>
      <c r="J54220" s="88"/>
      <c r="K54220" s="88"/>
    </row>
    <row r="54221" spans="2:11" ht="12" hidden="1" customHeight="1" x14ac:dyDescent="0.2">
      <c r="B54221" s="88"/>
      <c r="C54221" s="88"/>
      <c r="D54221" s="88"/>
      <c r="E54221" s="88"/>
      <c r="F54221" s="88"/>
      <c r="G54221" s="88"/>
      <c r="H54221" s="88"/>
      <c r="I54221" s="88"/>
      <c r="J54221" s="88"/>
      <c r="K54221" s="88"/>
    </row>
    <row r="54222" spans="2:11" ht="12" hidden="1" customHeight="1" x14ac:dyDescent="0.2">
      <c r="B54222" s="88"/>
      <c r="C54222" s="88"/>
      <c r="D54222" s="88"/>
      <c r="E54222" s="88"/>
      <c r="F54222" s="88"/>
      <c r="G54222" s="88"/>
      <c r="H54222" s="88"/>
      <c r="I54222" s="88"/>
      <c r="J54222" s="88"/>
      <c r="K54222" s="88"/>
    </row>
    <row r="54223" spans="2:11" ht="12" hidden="1" customHeight="1" x14ac:dyDescent="0.2">
      <c r="B54223" s="88"/>
      <c r="C54223" s="88"/>
      <c r="D54223" s="88"/>
      <c r="E54223" s="88"/>
      <c r="F54223" s="88"/>
      <c r="G54223" s="88"/>
      <c r="H54223" s="88"/>
      <c r="I54223" s="88"/>
      <c r="J54223" s="88"/>
      <c r="K54223" s="88"/>
    </row>
    <row r="54224" spans="2:11" ht="12" hidden="1" customHeight="1" x14ac:dyDescent="0.2">
      <c r="B54224" s="88"/>
      <c r="C54224" s="88"/>
      <c r="D54224" s="88"/>
      <c r="E54224" s="88"/>
      <c r="F54224" s="88"/>
      <c r="G54224" s="88"/>
      <c r="H54224" s="88"/>
      <c r="I54224" s="88"/>
      <c r="J54224" s="88"/>
      <c r="K54224" s="88"/>
    </row>
    <row r="54225" spans="2:11" ht="12" hidden="1" customHeight="1" x14ac:dyDescent="0.2">
      <c r="B54225" s="88"/>
      <c r="C54225" s="88"/>
      <c r="D54225" s="88"/>
      <c r="E54225" s="88"/>
      <c r="F54225" s="88"/>
      <c r="G54225" s="88"/>
      <c r="H54225" s="88"/>
      <c r="I54225" s="88"/>
      <c r="J54225" s="88"/>
      <c r="K54225" s="88"/>
    </row>
    <row r="54226" spans="2:11" ht="12" hidden="1" customHeight="1" x14ac:dyDescent="0.2">
      <c r="B54226" s="88"/>
      <c r="C54226" s="88"/>
      <c r="D54226" s="88"/>
      <c r="E54226" s="88"/>
      <c r="F54226" s="88"/>
      <c r="G54226" s="88"/>
      <c r="H54226" s="88"/>
      <c r="I54226" s="88"/>
      <c r="J54226" s="88"/>
      <c r="K54226" s="88"/>
    </row>
    <row r="54227" spans="2:11" ht="12" hidden="1" customHeight="1" x14ac:dyDescent="0.2">
      <c r="B54227" s="88"/>
      <c r="C54227" s="88"/>
      <c r="D54227" s="88"/>
      <c r="E54227" s="88"/>
      <c r="F54227" s="88"/>
      <c r="G54227" s="88"/>
      <c r="H54227" s="88"/>
      <c r="I54227" s="88"/>
      <c r="J54227" s="88"/>
      <c r="K54227" s="88"/>
    </row>
    <row r="54228" spans="2:11" ht="12" hidden="1" customHeight="1" x14ac:dyDescent="0.2">
      <c r="B54228" s="88"/>
      <c r="C54228" s="88"/>
      <c r="D54228" s="88"/>
      <c r="E54228" s="88"/>
      <c r="F54228" s="88"/>
      <c r="G54228" s="88"/>
      <c r="H54228" s="88"/>
      <c r="I54228" s="88"/>
      <c r="J54228" s="88"/>
      <c r="K54228" s="88"/>
    </row>
    <row r="54229" spans="2:11" ht="12" hidden="1" customHeight="1" x14ac:dyDescent="0.2">
      <c r="B54229" s="88"/>
      <c r="C54229" s="88"/>
      <c r="D54229" s="88"/>
      <c r="E54229" s="88"/>
      <c r="F54229" s="88"/>
      <c r="G54229" s="88"/>
      <c r="H54229" s="88"/>
      <c r="I54229" s="88"/>
      <c r="J54229" s="88"/>
      <c r="K54229" s="88"/>
    </row>
    <row r="54230" spans="2:11" ht="12" hidden="1" customHeight="1" x14ac:dyDescent="0.2">
      <c r="B54230" s="88"/>
      <c r="C54230" s="88"/>
      <c r="D54230" s="88"/>
      <c r="E54230" s="88"/>
      <c r="F54230" s="88"/>
      <c r="G54230" s="88"/>
      <c r="H54230" s="88"/>
      <c r="I54230" s="88"/>
      <c r="J54230" s="88"/>
      <c r="K54230" s="88"/>
    </row>
    <row r="54231" spans="2:11" ht="12" hidden="1" customHeight="1" x14ac:dyDescent="0.2">
      <c r="B54231" s="88"/>
      <c r="C54231" s="88"/>
      <c r="D54231" s="88"/>
      <c r="E54231" s="88"/>
      <c r="F54231" s="88"/>
      <c r="G54231" s="88"/>
      <c r="H54231" s="88"/>
      <c r="I54231" s="88"/>
      <c r="J54231" s="88"/>
      <c r="K54231" s="88"/>
    </row>
    <row r="54232" spans="2:11" ht="12" hidden="1" customHeight="1" x14ac:dyDescent="0.2">
      <c r="B54232" s="88"/>
      <c r="C54232" s="88"/>
      <c r="D54232" s="88"/>
      <c r="E54232" s="88"/>
      <c r="F54232" s="88"/>
      <c r="G54232" s="88"/>
      <c r="H54232" s="88"/>
      <c r="I54232" s="88"/>
      <c r="J54232" s="88"/>
      <c r="K54232" s="88"/>
    </row>
    <row r="54233" spans="2:11" ht="12" hidden="1" customHeight="1" x14ac:dyDescent="0.2">
      <c r="B54233" s="88"/>
      <c r="C54233" s="88"/>
      <c r="D54233" s="88"/>
      <c r="E54233" s="88"/>
      <c r="F54233" s="88"/>
      <c r="G54233" s="88"/>
      <c r="H54233" s="88"/>
      <c r="I54233" s="88"/>
      <c r="J54233" s="88"/>
      <c r="K54233" s="88"/>
    </row>
    <row r="54234" spans="2:11" ht="12" hidden="1" customHeight="1" x14ac:dyDescent="0.2">
      <c r="B54234" s="88"/>
      <c r="C54234" s="88"/>
      <c r="D54234" s="88"/>
      <c r="E54234" s="88"/>
      <c r="F54234" s="88"/>
      <c r="G54234" s="88"/>
      <c r="H54234" s="88"/>
      <c r="I54234" s="88"/>
      <c r="J54234" s="88"/>
      <c r="K54234" s="88"/>
    </row>
    <row r="54235" spans="2:11" ht="12" hidden="1" customHeight="1" x14ac:dyDescent="0.2">
      <c r="B54235" s="88"/>
      <c r="C54235" s="88"/>
      <c r="D54235" s="88"/>
      <c r="E54235" s="88"/>
      <c r="F54235" s="88"/>
      <c r="G54235" s="88"/>
      <c r="H54235" s="88"/>
      <c r="I54235" s="88"/>
      <c r="J54235" s="88"/>
      <c r="K54235" s="88"/>
    </row>
    <row r="54236" spans="2:11" ht="12" hidden="1" customHeight="1" x14ac:dyDescent="0.2">
      <c r="B54236" s="88"/>
      <c r="C54236" s="88"/>
      <c r="D54236" s="88"/>
      <c r="E54236" s="88"/>
      <c r="F54236" s="88"/>
      <c r="G54236" s="88"/>
      <c r="H54236" s="88"/>
      <c r="I54236" s="88"/>
      <c r="J54236" s="88"/>
      <c r="K54236" s="88"/>
    </row>
    <row r="54237" spans="2:11" ht="12" hidden="1" customHeight="1" x14ac:dyDescent="0.2">
      <c r="B54237" s="88"/>
      <c r="C54237" s="88"/>
      <c r="D54237" s="88"/>
      <c r="E54237" s="88"/>
      <c r="F54237" s="88"/>
      <c r="G54237" s="88"/>
      <c r="H54237" s="88"/>
      <c r="I54237" s="88"/>
      <c r="J54237" s="88"/>
      <c r="K54237" s="88"/>
    </row>
    <row r="54238" spans="2:11" ht="12" hidden="1" customHeight="1" x14ac:dyDescent="0.2">
      <c r="B54238" s="88"/>
      <c r="C54238" s="88"/>
      <c r="D54238" s="88"/>
      <c r="E54238" s="88"/>
      <c r="F54238" s="88"/>
      <c r="G54238" s="88"/>
      <c r="H54238" s="88"/>
      <c r="I54238" s="88"/>
      <c r="J54238" s="88"/>
      <c r="K54238" s="88"/>
    </row>
    <row r="54239" spans="2:11" ht="12" hidden="1" customHeight="1" x14ac:dyDescent="0.2">
      <c r="B54239" s="88"/>
      <c r="C54239" s="88"/>
      <c r="D54239" s="88"/>
      <c r="E54239" s="88"/>
      <c r="F54239" s="88"/>
      <c r="G54239" s="88"/>
      <c r="H54239" s="88"/>
      <c r="I54239" s="88"/>
      <c r="J54239" s="88"/>
      <c r="K54239" s="88"/>
    </row>
    <row r="54240" spans="2:11" ht="12" hidden="1" customHeight="1" x14ac:dyDescent="0.2">
      <c r="B54240" s="88"/>
      <c r="C54240" s="88"/>
      <c r="D54240" s="88"/>
      <c r="E54240" s="88"/>
      <c r="F54240" s="88"/>
      <c r="G54240" s="88"/>
      <c r="H54240" s="88"/>
      <c r="I54240" s="88"/>
      <c r="J54240" s="88"/>
      <c r="K54240" s="88"/>
    </row>
    <row r="54241" spans="2:11" ht="12" hidden="1" customHeight="1" x14ac:dyDescent="0.2">
      <c r="B54241" s="88"/>
      <c r="C54241" s="88"/>
      <c r="D54241" s="88"/>
      <c r="E54241" s="88"/>
      <c r="F54241" s="88"/>
      <c r="G54241" s="88"/>
      <c r="H54241" s="88"/>
      <c r="I54241" s="88"/>
      <c r="J54241" s="88"/>
      <c r="K54241" s="88"/>
    </row>
    <row r="54242" spans="2:11" ht="12" hidden="1" customHeight="1" x14ac:dyDescent="0.2">
      <c r="B54242" s="88"/>
      <c r="C54242" s="88"/>
      <c r="D54242" s="88"/>
      <c r="E54242" s="88"/>
      <c r="F54242" s="88"/>
      <c r="G54242" s="88"/>
      <c r="H54242" s="88"/>
      <c r="I54242" s="88"/>
      <c r="J54242" s="88"/>
      <c r="K54242" s="88"/>
    </row>
    <row r="54243" spans="2:11" ht="12" hidden="1" customHeight="1" x14ac:dyDescent="0.2">
      <c r="B54243" s="88"/>
      <c r="C54243" s="88"/>
      <c r="D54243" s="88"/>
      <c r="E54243" s="88"/>
      <c r="F54243" s="88"/>
      <c r="G54243" s="88"/>
      <c r="H54243" s="88"/>
      <c r="I54243" s="88"/>
      <c r="J54243" s="88"/>
      <c r="K54243" s="88"/>
    </row>
    <row r="54244" spans="2:11" ht="12" hidden="1" customHeight="1" x14ac:dyDescent="0.2">
      <c r="B54244" s="88"/>
      <c r="C54244" s="88"/>
      <c r="D54244" s="88"/>
      <c r="E54244" s="88"/>
      <c r="F54244" s="88"/>
      <c r="G54244" s="88"/>
      <c r="H54244" s="88"/>
      <c r="I54244" s="88"/>
      <c r="J54244" s="88"/>
      <c r="K54244" s="88"/>
    </row>
    <row r="54245" spans="2:11" ht="12" hidden="1" customHeight="1" x14ac:dyDescent="0.2">
      <c r="B54245" s="88"/>
      <c r="C54245" s="88"/>
      <c r="D54245" s="88"/>
      <c r="E54245" s="88"/>
      <c r="F54245" s="88"/>
      <c r="G54245" s="88"/>
      <c r="H54245" s="88"/>
      <c r="I54245" s="88"/>
      <c r="J54245" s="88"/>
      <c r="K54245" s="88"/>
    </row>
    <row r="54246" spans="2:11" ht="12" hidden="1" customHeight="1" x14ac:dyDescent="0.2">
      <c r="B54246" s="88"/>
      <c r="C54246" s="88"/>
      <c r="D54246" s="88"/>
      <c r="E54246" s="88"/>
      <c r="F54246" s="88"/>
      <c r="G54246" s="88"/>
      <c r="H54246" s="88"/>
      <c r="I54246" s="88"/>
      <c r="J54246" s="88"/>
      <c r="K54246" s="88"/>
    </row>
    <row r="54247" spans="2:11" ht="12" hidden="1" customHeight="1" x14ac:dyDescent="0.2">
      <c r="B54247" s="88"/>
      <c r="C54247" s="88"/>
      <c r="D54247" s="88"/>
      <c r="E54247" s="88"/>
      <c r="F54247" s="88"/>
      <c r="G54247" s="88"/>
      <c r="H54247" s="88"/>
      <c r="I54247" s="88"/>
      <c r="J54247" s="88"/>
      <c r="K54247" s="88"/>
    </row>
    <row r="54248" spans="2:11" ht="12" hidden="1" customHeight="1" x14ac:dyDescent="0.2">
      <c r="B54248" s="88"/>
      <c r="C54248" s="88"/>
      <c r="D54248" s="88"/>
      <c r="E54248" s="88"/>
      <c r="F54248" s="88"/>
      <c r="G54248" s="88"/>
      <c r="H54248" s="88"/>
      <c r="I54248" s="88"/>
      <c r="J54248" s="88"/>
      <c r="K54248" s="88"/>
    </row>
    <row r="54249" spans="2:11" ht="12" hidden="1" customHeight="1" x14ac:dyDescent="0.2">
      <c r="B54249" s="88"/>
      <c r="C54249" s="88"/>
      <c r="D54249" s="88"/>
      <c r="E54249" s="88"/>
      <c r="F54249" s="88"/>
      <c r="G54249" s="88"/>
      <c r="H54249" s="88"/>
      <c r="I54249" s="88"/>
      <c r="J54249" s="88"/>
      <c r="K54249" s="88"/>
    </row>
    <row r="54250" spans="2:11" ht="12" hidden="1" customHeight="1" x14ac:dyDescent="0.2">
      <c r="B54250" s="88"/>
      <c r="C54250" s="88"/>
      <c r="D54250" s="88"/>
      <c r="E54250" s="88"/>
      <c r="F54250" s="88"/>
      <c r="G54250" s="88"/>
      <c r="H54250" s="88"/>
      <c r="I54250" s="88"/>
      <c r="J54250" s="88"/>
      <c r="K54250" s="88"/>
    </row>
    <row r="54251" spans="2:11" ht="12" hidden="1" customHeight="1" x14ac:dyDescent="0.2">
      <c r="B54251" s="88"/>
      <c r="C54251" s="88"/>
      <c r="D54251" s="88"/>
      <c r="E54251" s="88"/>
      <c r="F54251" s="88"/>
      <c r="G54251" s="88"/>
      <c r="H54251" s="88"/>
      <c r="I54251" s="88"/>
      <c r="J54251" s="88"/>
      <c r="K54251" s="88"/>
    </row>
    <row r="54252" spans="2:11" ht="12" hidden="1" customHeight="1" x14ac:dyDescent="0.2">
      <c r="B54252" s="88"/>
      <c r="C54252" s="88"/>
      <c r="D54252" s="88"/>
      <c r="E54252" s="88"/>
      <c r="F54252" s="88"/>
      <c r="G54252" s="88"/>
      <c r="H54252" s="88"/>
      <c r="I54252" s="88"/>
      <c r="J54252" s="88"/>
      <c r="K54252" s="88"/>
    </row>
    <row r="54253" spans="2:11" ht="12" hidden="1" customHeight="1" x14ac:dyDescent="0.2">
      <c r="B54253" s="88"/>
      <c r="C54253" s="88"/>
      <c r="D54253" s="88"/>
      <c r="E54253" s="88"/>
      <c r="F54253" s="88"/>
      <c r="G54253" s="88"/>
      <c r="H54253" s="88"/>
      <c r="I54253" s="88"/>
      <c r="J54253" s="88"/>
      <c r="K54253" s="88"/>
    </row>
    <row r="54254" spans="2:11" ht="12" hidden="1" customHeight="1" x14ac:dyDescent="0.2">
      <c r="B54254" s="88"/>
      <c r="C54254" s="88"/>
      <c r="D54254" s="88"/>
      <c r="E54254" s="88"/>
      <c r="F54254" s="88"/>
      <c r="G54254" s="88"/>
      <c r="H54254" s="88"/>
      <c r="I54254" s="88"/>
      <c r="J54254" s="88"/>
      <c r="K54254" s="88"/>
    </row>
    <row r="54255" spans="2:11" ht="12" hidden="1" customHeight="1" x14ac:dyDescent="0.2">
      <c r="B54255" s="88"/>
      <c r="C54255" s="88"/>
      <c r="D54255" s="88"/>
      <c r="E54255" s="88"/>
      <c r="F54255" s="88"/>
      <c r="G54255" s="88"/>
      <c r="H54255" s="88"/>
      <c r="I54255" s="88"/>
      <c r="J54255" s="88"/>
      <c r="K54255" s="88"/>
    </row>
    <row r="54256" spans="2:11" ht="12" hidden="1" customHeight="1" x14ac:dyDescent="0.2">
      <c r="B54256" s="88"/>
      <c r="C54256" s="88"/>
      <c r="D54256" s="88"/>
      <c r="E54256" s="88"/>
      <c r="F54256" s="88"/>
      <c r="G54256" s="88"/>
      <c r="H54256" s="88"/>
      <c r="I54256" s="88"/>
      <c r="J54256" s="88"/>
      <c r="K54256" s="88"/>
    </row>
    <row r="54257" spans="2:11" ht="12" hidden="1" customHeight="1" x14ac:dyDescent="0.2">
      <c r="B54257" s="88"/>
      <c r="C54257" s="88"/>
      <c r="D54257" s="88"/>
      <c r="E54257" s="88"/>
      <c r="F54257" s="88"/>
      <c r="G54257" s="88"/>
      <c r="H54257" s="88"/>
      <c r="I54257" s="88"/>
      <c r="J54257" s="88"/>
      <c r="K54257" s="88"/>
    </row>
    <row r="54258" spans="2:11" ht="12" hidden="1" customHeight="1" x14ac:dyDescent="0.2">
      <c r="B54258" s="88"/>
      <c r="C54258" s="88"/>
      <c r="D54258" s="88"/>
      <c r="E54258" s="88"/>
      <c r="F54258" s="88"/>
      <c r="G54258" s="88"/>
      <c r="H54258" s="88"/>
      <c r="I54258" s="88"/>
      <c r="J54258" s="88"/>
      <c r="K54258" s="88"/>
    </row>
    <row r="54259" spans="2:11" ht="12" hidden="1" customHeight="1" x14ac:dyDescent="0.2">
      <c r="B54259" s="88"/>
      <c r="C54259" s="88"/>
      <c r="D54259" s="88"/>
      <c r="E54259" s="88"/>
      <c r="F54259" s="88"/>
      <c r="G54259" s="88"/>
      <c r="H54259" s="88"/>
      <c r="I54259" s="88"/>
      <c r="J54259" s="88"/>
      <c r="K54259" s="88"/>
    </row>
    <row r="54260" spans="2:11" ht="12" hidden="1" customHeight="1" x14ac:dyDescent="0.2">
      <c r="B54260" s="88"/>
      <c r="C54260" s="88"/>
      <c r="D54260" s="88"/>
      <c r="E54260" s="88"/>
      <c r="F54260" s="88"/>
      <c r="G54260" s="88"/>
      <c r="H54260" s="88"/>
      <c r="I54260" s="88"/>
      <c r="J54260" s="88"/>
      <c r="K54260" s="88"/>
    </row>
    <row r="54261" spans="2:11" ht="12" hidden="1" customHeight="1" x14ac:dyDescent="0.2">
      <c r="B54261" s="88"/>
      <c r="C54261" s="88"/>
      <c r="D54261" s="88"/>
      <c r="E54261" s="88"/>
      <c r="F54261" s="88"/>
      <c r="G54261" s="88"/>
      <c r="H54261" s="88"/>
      <c r="I54261" s="88"/>
      <c r="J54261" s="88"/>
      <c r="K54261" s="88"/>
    </row>
    <row r="54262" spans="2:11" ht="12" hidden="1" customHeight="1" x14ac:dyDescent="0.2">
      <c r="B54262" s="88"/>
      <c r="C54262" s="88"/>
      <c r="D54262" s="88"/>
      <c r="E54262" s="88"/>
      <c r="F54262" s="88"/>
      <c r="G54262" s="88"/>
      <c r="H54262" s="88"/>
      <c r="I54262" s="88"/>
      <c r="J54262" s="88"/>
      <c r="K54262" s="88"/>
    </row>
    <row r="54263" spans="2:11" ht="12" hidden="1" customHeight="1" x14ac:dyDescent="0.2">
      <c r="B54263" s="88"/>
      <c r="C54263" s="88"/>
      <c r="D54263" s="88"/>
      <c r="E54263" s="88"/>
      <c r="F54263" s="88"/>
      <c r="G54263" s="88"/>
      <c r="H54263" s="88"/>
      <c r="I54263" s="88"/>
      <c r="J54263" s="88"/>
      <c r="K54263" s="88"/>
    </row>
    <row r="54264" spans="2:11" ht="12" hidden="1" customHeight="1" x14ac:dyDescent="0.2">
      <c r="B54264" s="88"/>
      <c r="C54264" s="88"/>
      <c r="D54264" s="88"/>
      <c r="E54264" s="88"/>
      <c r="F54264" s="88"/>
      <c r="G54264" s="88"/>
      <c r="H54264" s="88"/>
      <c r="I54264" s="88"/>
      <c r="J54264" s="88"/>
      <c r="K54264" s="88"/>
    </row>
    <row r="54265" spans="2:11" ht="12" hidden="1" customHeight="1" x14ac:dyDescent="0.2">
      <c r="B54265" s="88"/>
      <c r="C54265" s="88"/>
      <c r="D54265" s="88"/>
      <c r="E54265" s="88"/>
      <c r="F54265" s="88"/>
      <c r="G54265" s="88"/>
      <c r="H54265" s="88"/>
      <c r="I54265" s="88"/>
      <c r="J54265" s="88"/>
      <c r="K54265" s="88"/>
    </row>
    <row r="54266" spans="2:11" ht="12" hidden="1" customHeight="1" x14ac:dyDescent="0.2">
      <c r="B54266" s="88"/>
      <c r="C54266" s="88"/>
      <c r="D54266" s="88"/>
      <c r="E54266" s="88"/>
      <c r="F54266" s="88"/>
      <c r="G54266" s="88"/>
      <c r="H54266" s="88"/>
      <c r="I54266" s="88"/>
      <c r="J54266" s="88"/>
      <c r="K54266" s="88"/>
    </row>
    <row r="54267" spans="2:11" ht="12" hidden="1" customHeight="1" x14ac:dyDescent="0.2">
      <c r="B54267" s="88"/>
      <c r="C54267" s="88"/>
      <c r="D54267" s="88"/>
      <c r="E54267" s="88"/>
      <c r="F54267" s="88"/>
      <c r="G54267" s="88"/>
      <c r="H54267" s="88"/>
      <c r="I54267" s="88"/>
      <c r="J54267" s="88"/>
      <c r="K54267" s="88"/>
    </row>
    <row r="54268" spans="2:11" ht="12" hidden="1" customHeight="1" x14ac:dyDescent="0.2">
      <c r="B54268" s="88"/>
      <c r="C54268" s="88"/>
      <c r="D54268" s="88"/>
      <c r="E54268" s="88"/>
      <c r="F54268" s="88"/>
      <c r="G54268" s="88"/>
      <c r="H54268" s="88"/>
      <c r="I54268" s="88"/>
      <c r="J54268" s="88"/>
      <c r="K54268" s="88"/>
    </row>
    <row r="54269" spans="2:11" ht="12" hidden="1" customHeight="1" x14ac:dyDescent="0.2">
      <c r="B54269" s="88"/>
      <c r="C54269" s="88"/>
      <c r="D54269" s="88"/>
      <c r="E54269" s="88"/>
      <c r="F54269" s="88"/>
      <c r="G54269" s="88"/>
      <c r="H54269" s="88"/>
      <c r="I54269" s="88"/>
      <c r="J54269" s="88"/>
      <c r="K54269" s="88"/>
    </row>
    <row r="54270" spans="2:11" ht="12" hidden="1" customHeight="1" x14ac:dyDescent="0.2">
      <c r="B54270" s="88"/>
      <c r="C54270" s="88"/>
      <c r="D54270" s="88"/>
      <c r="E54270" s="88"/>
      <c r="F54270" s="88"/>
      <c r="G54270" s="88"/>
      <c r="H54270" s="88"/>
      <c r="I54270" s="88"/>
      <c r="J54270" s="88"/>
      <c r="K54270" s="88"/>
    </row>
    <row r="54271" spans="2:11" ht="12" hidden="1" customHeight="1" x14ac:dyDescent="0.2">
      <c r="B54271" s="88"/>
      <c r="C54271" s="88"/>
      <c r="D54271" s="88"/>
      <c r="E54271" s="88"/>
      <c r="F54271" s="88"/>
      <c r="G54271" s="88"/>
      <c r="H54271" s="88"/>
      <c r="I54271" s="88"/>
      <c r="J54271" s="88"/>
      <c r="K54271" s="88"/>
    </row>
    <row r="54272" spans="2:11" ht="12" hidden="1" customHeight="1" x14ac:dyDescent="0.2">
      <c r="B54272" s="88"/>
      <c r="C54272" s="88"/>
      <c r="D54272" s="88"/>
      <c r="E54272" s="88"/>
      <c r="F54272" s="88"/>
      <c r="G54272" s="88"/>
      <c r="H54272" s="88"/>
      <c r="I54272" s="88"/>
      <c r="J54272" s="88"/>
      <c r="K54272" s="88"/>
    </row>
    <row r="54273" spans="2:11" ht="12" hidden="1" customHeight="1" x14ac:dyDescent="0.2">
      <c r="B54273" s="88"/>
      <c r="C54273" s="88"/>
      <c r="D54273" s="88"/>
      <c r="E54273" s="88"/>
      <c r="F54273" s="88"/>
      <c r="G54273" s="88"/>
      <c r="H54273" s="88"/>
      <c r="I54273" s="88"/>
      <c r="J54273" s="88"/>
      <c r="K54273" s="88"/>
    </row>
    <row r="54274" spans="2:11" ht="12" hidden="1" customHeight="1" x14ac:dyDescent="0.2">
      <c r="B54274" s="88"/>
      <c r="C54274" s="88"/>
      <c r="D54274" s="88"/>
      <c r="E54274" s="88"/>
      <c r="F54274" s="88"/>
      <c r="G54274" s="88"/>
      <c r="H54274" s="88"/>
      <c r="I54274" s="88"/>
      <c r="J54274" s="88"/>
      <c r="K54274" s="88"/>
    </row>
    <row r="54275" spans="2:11" ht="12" hidden="1" customHeight="1" x14ac:dyDescent="0.2">
      <c r="B54275" s="88"/>
      <c r="C54275" s="88"/>
      <c r="D54275" s="88"/>
      <c r="E54275" s="88"/>
      <c r="F54275" s="88"/>
      <c r="G54275" s="88"/>
      <c r="H54275" s="88"/>
      <c r="I54275" s="88"/>
      <c r="J54275" s="88"/>
      <c r="K54275" s="88"/>
    </row>
    <row r="54276" spans="2:11" ht="12" hidden="1" customHeight="1" x14ac:dyDescent="0.2">
      <c r="B54276" s="88"/>
      <c r="C54276" s="88"/>
      <c r="D54276" s="88"/>
      <c r="E54276" s="88"/>
      <c r="F54276" s="88"/>
      <c r="G54276" s="88"/>
      <c r="H54276" s="88"/>
      <c r="I54276" s="88"/>
      <c r="J54276" s="88"/>
      <c r="K54276" s="88"/>
    </row>
    <row r="54277" spans="2:11" ht="12" hidden="1" customHeight="1" x14ac:dyDescent="0.2">
      <c r="B54277" s="88"/>
      <c r="C54277" s="88"/>
      <c r="D54277" s="88"/>
      <c r="E54277" s="88"/>
      <c r="F54277" s="88"/>
      <c r="G54277" s="88"/>
      <c r="H54277" s="88"/>
      <c r="I54277" s="88"/>
      <c r="J54277" s="88"/>
      <c r="K54277" s="88"/>
    </row>
    <row r="54278" spans="2:11" ht="12" hidden="1" customHeight="1" x14ac:dyDescent="0.2">
      <c r="B54278" s="88"/>
      <c r="C54278" s="88"/>
      <c r="D54278" s="88"/>
      <c r="E54278" s="88"/>
      <c r="F54278" s="88"/>
      <c r="G54278" s="88"/>
      <c r="H54278" s="88"/>
      <c r="I54278" s="88"/>
      <c r="J54278" s="88"/>
      <c r="K54278" s="88"/>
    </row>
    <row r="54279" spans="2:11" ht="12" hidden="1" customHeight="1" x14ac:dyDescent="0.2">
      <c r="B54279" s="88"/>
      <c r="C54279" s="88"/>
      <c r="D54279" s="88"/>
      <c r="E54279" s="88"/>
      <c r="F54279" s="88"/>
      <c r="G54279" s="88"/>
      <c r="H54279" s="88"/>
      <c r="I54279" s="88"/>
      <c r="J54279" s="88"/>
      <c r="K54279" s="88"/>
    </row>
    <row r="54280" spans="2:11" ht="12" hidden="1" customHeight="1" x14ac:dyDescent="0.2">
      <c r="B54280" s="88"/>
      <c r="C54280" s="88"/>
      <c r="D54280" s="88"/>
      <c r="E54280" s="88"/>
      <c r="F54280" s="88"/>
      <c r="G54280" s="88"/>
      <c r="H54280" s="88"/>
      <c r="I54280" s="88"/>
      <c r="J54280" s="88"/>
      <c r="K54280" s="88"/>
    </row>
    <row r="54281" spans="2:11" ht="12" hidden="1" customHeight="1" x14ac:dyDescent="0.2">
      <c r="B54281" s="88"/>
      <c r="C54281" s="88"/>
      <c r="D54281" s="88"/>
      <c r="E54281" s="88"/>
      <c r="F54281" s="88"/>
      <c r="G54281" s="88"/>
      <c r="H54281" s="88"/>
      <c r="I54281" s="88"/>
      <c r="J54281" s="88"/>
      <c r="K54281" s="88"/>
    </row>
    <row r="54282" spans="2:11" ht="12" hidden="1" customHeight="1" x14ac:dyDescent="0.2">
      <c r="B54282" s="88"/>
      <c r="C54282" s="88"/>
      <c r="D54282" s="88"/>
      <c r="E54282" s="88"/>
      <c r="F54282" s="88"/>
      <c r="G54282" s="88"/>
      <c r="H54282" s="88"/>
      <c r="I54282" s="88"/>
      <c r="J54282" s="88"/>
      <c r="K54282" s="88"/>
    </row>
    <row r="54283" spans="2:11" ht="12" hidden="1" customHeight="1" x14ac:dyDescent="0.2">
      <c r="B54283" s="88"/>
      <c r="C54283" s="88"/>
      <c r="D54283" s="88"/>
      <c r="E54283" s="88"/>
      <c r="F54283" s="88"/>
      <c r="G54283" s="88"/>
      <c r="H54283" s="88"/>
      <c r="I54283" s="88"/>
      <c r="J54283" s="88"/>
      <c r="K54283" s="88"/>
    </row>
    <row r="54284" spans="2:11" ht="12" hidden="1" customHeight="1" x14ac:dyDescent="0.2">
      <c r="B54284" s="88"/>
      <c r="C54284" s="88"/>
      <c r="D54284" s="88"/>
      <c r="E54284" s="88"/>
      <c r="F54284" s="88"/>
      <c r="G54284" s="88"/>
      <c r="H54284" s="88"/>
      <c r="I54284" s="88"/>
      <c r="J54284" s="88"/>
      <c r="K54284" s="88"/>
    </row>
    <row r="54285" spans="2:11" ht="12" hidden="1" customHeight="1" x14ac:dyDescent="0.2">
      <c r="B54285" s="88"/>
      <c r="C54285" s="88"/>
      <c r="D54285" s="88"/>
      <c r="E54285" s="88"/>
      <c r="F54285" s="88"/>
      <c r="G54285" s="88"/>
      <c r="H54285" s="88"/>
      <c r="I54285" s="88"/>
      <c r="J54285" s="88"/>
      <c r="K54285" s="88"/>
    </row>
    <row r="54286" spans="2:11" ht="12" hidden="1" customHeight="1" x14ac:dyDescent="0.2">
      <c r="B54286" s="88"/>
      <c r="C54286" s="88"/>
      <c r="D54286" s="88"/>
      <c r="E54286" s="88"/>
      <c r="F54286" s="88"/>
      <c r="G54286" s="88"/>
      <c r="H54286" s="88"/>
      <c r="I54286" s="88"/>
      <c r="J54286" s="88"/>
      <c r="K54286" s="88"/>
    </row>
    <row r="54287" spans="2:11" ht="12" hidden="1" customHeight="1" x14ac:dyDescent="0.2">
      <c r="B54287" s="88"/>
      <c r="C54287" s="88"/>
      <c r="D54287" s="88"/>
      <c r="E54287" s="88"/>
      <c r="F54287" s="88"/>
      <c r="G54287" s="88"/>
      <c r="H54287" s="88"/>
      <c r="I54287" s="88"/>
      <c r="J54287" s="88"/>
      <c r="K54287" s="88"/>
    </row>
    <row r="54288" spans="2:11" ht="12" hidden="1" customHeight="1" x14ac:dyDescent="0.2">
      <c r="B54288" s="88"/>
      <c r="C54288" s="88"/>
      <c r="D54288" s="88"/>
      <c r="E54288" s="88"/>
      <c r="F54288" s="88"/>
      <c r="G54288" s="88"/>
      <c r="H54288" s="88"/>
      <c r="I54288" s="88"/>
      <c r="J54288" s="88"/>
      <c r="K54288" s="88"/>
    </row>
    <row r="54289" spans="2:11" ht="12" hidden="1" customHeight="1" x14ac:dyDescent="0.2">
      <c r="B54289" s="88"/>
      <c r="C54289" s="88"/>
      <c r="D54289" s="88"/>
      <c r="E54289" s="88"/>
      <c r="F54289" s="88"/>
      <c r="G54289" s="88"/>
      <c r="H54289" s="88"/>
      <c r="I54289" s="88"/>
      <c r="J54289" s="88"/>
      <c r="K54289" s="88"/>
    </row>
    <row r="54290" spans="2:11" ht="12" hidden="1" customHeight="1" x14ac:dyDescent="0.2">
      <c r="B54290" s="88"/>
      <c r="C54290" s="88"/>
      <c r="D54290" s="88"/>
      <c r="E54290" s="88"/>
      <c r="F54290" s="88"/>
      <c r="G54290" s="88"/>
      <c r="H54290" s="88"/>
      <c r="I54290" s="88"/>
      <c r="J54290" s="88"/>
      <c r="K54290" s="88"/>
    </row>
    <row r="54291" spans="2:11" ht="12" hidden="1" customHeight="1" x14ac:dyDescent="0.2">
      <c r="B54291" s="88"/>
      <c r="C54291" s="88"/>
      <c r="D54291" s="88"/>
      <c r="E54291" s="88"/>
      <c r="F54291" s="88"/>
      <c r="G54291" s="88"/>
      <c r="H54291" s="88"/>
      <c r="I54291" s="88"/>
      <c r="J54291" s="88"/>
      <c r="K54291" s="88"/>
    </row>
    <row r="54292" spans="2:11" ht="12" hidden="1" customHeight="1" x14ac:dyDescent="0.2">
      <c r="B54292" s="88"/>
      <c r="C54292" s="88"/>
      <c r="D54292" s="88"/>
      <c r="E54292" s="88"/>
      <c r="F54292" s="88"/>
      <c r="G54292" s="88"/>
      <c r="H54292" s="88"/>
      <c r="I54292" s="88"/>
      <c r="J54292" s="88"/>
      <c r="K54292" s="88"/>
    </row>
    <row r="54293" spans="2:11" ht="12" hidden="1" customHeight="1" x14ac:dyDescent="0.2">
      <c r="B54293" s="88"/>
      <c r="C54293" s="88"/>
      <c r="D54293" s="88"/>
      <c r="E54293" s="88"/>
      <c r="F54293" s="88"/>
      <c r="G54293" s="88"/>
      <c r="H54293" s="88"/>
      <c r="I54293" s="88"/>
      <c r="J54293" s="88"/>
      <c r="K54293" s="88"/>
    </row>
    <row r="54294" spans="2:11" ht="12" hidden="1" customHeight="1" x14ac:dyDescent="0.2">
      <c r="B54294" s="88"/>
      <c r="C54294" s="88"/>
      <c r="D54294" s="88"/>
      <c r="E54294" s="88"/>
      <c r="F54294" s="88"/>
      <c r="G54294" s="88"/>
      <c r="H54294" s="88"/>
      <c r="I54294" s="88"/>
      <c r="J54294" s="88"/>
      <c r="K54294" s="88"/>
    </row>
    <row r="54295" spans="2:11" ht="12" hidden="1" customHeight="1" x14ac:dyDescent="0.2">
      <c r="B54295" s="88"/>
      <c r="C54295" s="88"/>
      <c r="D54295" s="88"/>
      <c r="E54295" s="88"/>
      <c r="F54295" s="88"/>
      <c r="G54295" s="88"/>
      <c r="H54295" s="88"/>
      <c r="I54295" s="88"/>
      <c r="J54295" s="88"/>
      <c r="K54295" s="88"/>
    </row>
    <row r="54296" spans="2:11" ht="12" hidden="1" customHeight="1" x14ac:dyDescent="0.2">
      <c r="B54296" s="88"/>
      <c r="C54296" s="88"/>
      <c r="D54296" s="88"/>
      <c r="E54296" s="88"/>
      <c r="F54296" s="88"/>
      <c r="G54296" s="88"/>
      <c r="H54296" s="88"/>
      <c r="I54296" s="88"/>
      <c r="J54296" s="88"/>
      <c r="K54296" s="88"/>
    </row>
    <row r="54297" spans="2:11" ht="12" hidden="1" customHeight="1" x14ac:dyDescent="0.2">
      <c r="B54297" s="88"/>
      <c r="C54297" s="88"/>
      <c r="D54297" s="88"/>
      <c r="E54297" s="88"/>
      <c r="F54297" s="88"/>
      <c r="G54297" s="88"/>
      <c r="H54297" s="88"/>
      <c r="I54297" s="88"/>
      <c r="J54297" s="88"/>
      <c r="K54297" s="88"/>
    </row>
    <row r="54298" spans="2:11" ht="12" hidden="1" customHeight="1" x14ac:dyDescent="0.2">
      <c r="B54298" s="88"/>
      <c r="C54298" s="88"/>
      <c r="D54298" s="88"/>
      <c r="E54298" s="88"/>
      <c r="F54298" s="88"/>
      <c r="G54298" s="88"/>
      <c r="H54298" s="88"/>
      <c r="I54298" s="88"/>
      <c r="J54298" s="88"/>
      <c r="K54298" s="88"/>
    </row>
    <row r="54299" spans="2:11" ht="12" hidden="1" customHeight="1" x14ac:dyDescent="0.2">
      <c r="B54299" s="88"/>
      <c r="C54299" s="88"/>
      <c r="D54299" s="88"/>
      <c r="E54299" s="88"/>
      <c r="F54299" s="88"/>
      <c r="G54299" s="88"/>
      <c r="H54299" s="88"/>
      <c r="I54299" s="88"/>
      <c r="J54299" s="88"/>
      <c r="K54299" s="88"/>
    </row>
    <row r="54300" spans="2:11" ht="12" hidden="1" customHeight="1" x14ac:dyDescent="0.2">
      <c r="B54300" s="88"/>
      <c r="C54300" s="88"/>
      <c r="D54300" s="88"/>
      <c r="E54300" s="88"/>
      <c r="F54300" s="88"/>
      <c r="G54300" s="88"/>
      <c r="H54300" s="88"/>
      <c r="I54300" s="88"/>
      <c r="J54300" s="88"/>
      <c r="K54300" s="88"/>
    </row>
    <row r="54301" spans="2:11" ht="12" hidden="1" customHeight="1" x14ac:dyDescent="0.2">
      <c r="B54301" s="88"/>
      <c r="C54301" s="88"/>
      <c r="D54301" s="88"/>
      <c r="E54301" s="88"/>
      <c r="F54301" s="88"/>
      <c r="G54301" s="88"/>
      <c r="H54301" s="88"/>
      <c r="I54301" s="88"/>
      <c r="J54301" s="88"/>
      <c r="K54301" s="88"/>
    </row>
    <row r="54302" spans="2:11" ht="12" hidden="1" customHeight="1" x14ac:dyDescent="0.2">
      <c r="B54302" s="88"/>
      <c r="C54302" s="88"/>
      <c r="D54302" s="88"/>
      <c r="E54302" s="88"/>
      <c r="F54302" s="88"/>
      <c r="G54302" s="88"/>
      <c r="H54302" s="88"/>
      <c r="I54302" s="88"/>
      <c r="J54302" s="88"/>
      <c r="K54302" s="88"/>
    </row>
    <row r="54303" spans="2:11" ht="12" hidden="1" customHeight="1" x14ac:dyDescent="0.2">
      <c r="B54303" s="88"/>
      <c r="C54303" s="88"/>
      <c r="D54303" s="88"/>
      <c r="E54303" s="88"/>
      <c r="F54303" s="88"/>
      <c r="G54303" s="88"/>
      <c r="H54303" s="88"/>
      <c r="I54303" s="88"/>
      <c r="J54303" s="88"/>
      <c r="K54303" s="88"/>
    </row>
    <row r="54304" spans="2:11" ht="12" hidden="1" customHeight="1" x14ac:dyDescent="0.2">
      <c r="B54304" s="88"/>
      <c r="C54304" s="88"/>
      <c r="D54304" s="88"/>
      <c r="E54304" s="88"/>
      <c r="F54304" s="88"/>
      <c r="G54304" s="88"/>
      <c r="H54304" s="88"/>
      <c r="I54304" s="88"/>
      <c r="J54304" s="88"/>
      <c r="K54304" s="88"/>
    </row>
    <row r="54305" spans="2:11" ht="12" hidden="1" customHeight="1" x14ac:dyDescent="0.2">
      <c r="B54305" s="88"/>
      <c r="C54305" s="88"/>
      <c r="D54305" s="88"/>
      <c r="E54305" s="88"/>
      <c r="F54305" s="88"/>
      <c r="G54305" s="88"/>
      <c r="H54305" s="88"/>
      <c r="I54305" s="88"/>
      <c r="J54305" s="88"/>
      <c r="K54305" s="88"/>
    </row>
    <row r="54306" spans="2:11" ht="12" hidden="1" customHeight="1" x14ac:dyDescent="0.2">
      <c r="B54306" s="88"/>
      <c r="C54306" s="88"/>
      <c r="D54306" s="88"/>
      <c r="E54306" s="88"/>
      <c r="F54306" s="88"/>
      <c r="G54306" s="88"/>
      <c r="H54306" s="88"/>
      <c r="I54306" s="88"/>
      <c r="J54306" s="88"/>
      <c r="K54306" s="88"/>
    </row>
    <row r="54307" spans="2:11" ht="12" hidden="1" customHeight="1" x14ac:dyDescent="0.2">
      <c r="B54307" s="88"/>
      <c r="C54307" s="88"/>
      <c r="D54307" s="88"/>
      <c r="E54307" s="88"/>
      <c r="F54307" s="88"/>
      <c r="G54307" s="88"/>
      <c r="H54307" s="88"/>
      <c r="I54307" s="88"/>
      <c r="J54307" s="88"/>
      <c r="K54307" s="88"/>
    </row>
    <row r="54308" spans="2:11" ht="12" hidden="1" customHeight="1" x14ac:dyDescent="0.2">
      <c r="B54308" s="88"/>
      <c r="C54308" s="88"/>
      <c r="D54308" s="88"/>
      <c r="E54308" s="88"/>
      <c r="F54308" s="88"/>
      <c r="G54308" s="88"/>
      <c r="H54308" s="88"/>
      <c r="I54308" s="88"/>
      <c r="J54308" s="88"/>
      <c r="K54308" s="88"/>
    </row>
    <row r="54309" spans="2:11" ht="12" hidden="1" customHeight="1" x14ac:dyDescent="0.2">
      <c r="B54309" s="88"/>
      <c r="C54309" s="88"/>
      <c r="D54309" s="88"/>
      <c r="E54309" s="88"/>
      <c r="F54309" s="88"/>
      <c r="G54309" s="88"/>
      <c r="H54309" s="88"/>
      <c r="I54309" s="88"/>
      <c r="J54309" s="88"/>
      <c r="K54309" s="88"/>
    </row>
    <row r="54310" spans="2:11" ht="12" hidden="1" customHeight="1" x14ac:dyDescent="0.2">
      <c r="B54310" s="88"/>
      <c r="C54310" s="88"/>
      <c r="D54310" s="88"/>
      <c r="E54310" s="88"/>
      <c r="F54310" s="88"/>
      <c r="G54310" s="88"/>
      <c r="H54310" s="88"/>
      <c r="I54310" s="88"/>
      <c r="J54310" s="88"/>
      <c r="K54310" s="88"/>
    </row>
    <row r="54311" spans="2:11" ht="12" hidden="1" customHeight="1" x14ac:dyDescent="0.2">
      <c r="B54311" s="88"/>
      <c r="C54311" s="88"/>
      <c r="D54311" s="88"/>
      <c r="E54311" s="88"/>
      <c r="F54311" s="88"/>
      <c r="G54311" s="88"/>
      <c r="H54311" s="88"/>
      <c r="I54311" s="88"/>
      <c r="J54311" s="88"/>
      <c r="K54311" s="88"/>
    </row>
    <row r="54312" spans="2:11" ht="12" hidden="1" customHeight="1" x14ac:dyDescent="0.2">
      <c r="B54312" s="88"/>
      <c r="C54312" s="88"/>
      <c r="D54312" s="88"/>
      <c r="E54312" s="88"/>
      <c r="F54312" s="88"/>
      <c r="G54312" s="88"/>
      <c r="H54312" s="88"/>
      <c r="I54312" s="88"/>
      <c r="J54312" s="88"/>
      <c r="K54312" s="88"/>
    </row>
    <row r="54313" spans="2:11" ht="12" hidden="1" customHeight="1" x14ac:dyDescent="0.2">
      <c r="B54313" s="88"/>
      <c r="C54313" s="88"/>
      <c r="D54313" s="88"/>
      <c r="E54313" s="88"/>
      <c r="F54313" s="88"/>
      <c r="G54313" s="88"/>
      <c r="H54313" s="88"/>
      <c r="I54313" s="88"/>
      <c r="J54313" s="88"/>
      <c r="K54313" s="88"/>
    </row>
    <row r="54314" spans="2:11" ht="12" hidden="1" customHeight="1" x14ac:dyDescent="0.2">
      <c r="B54314" s="88"/>
      <c r="C54314" s="88"/>
      <c r="D54314" s="88"/>
      <c r="E54314" s="88"/>
      <c r="F54314" s="88"/>
      <c r="G54314" s="88"/>
      <c r="H54314" s="88"/>
      <c r="I54314" s="88"/>
      <c r="J54314" s="88"/>
      <c r="K54314" s="88"/>
    </row>
    <row r="54315" spans="2:11" ht="12" hidden="1" customHeight="1" x14ac:dyDescent="0.2">
      <c r="B54315" s="88"/>
      <c r="C54315" s="88"/>
      <c r="D54315" s="88"/>
      <c r="E54315" s="88"/>
      <c r="F54315" s="88"/>
      <c r="G54315" s="88"/>
      <c r="H54315" s="88"/>
      <c r="I54315" s="88"/>
      <c r="J54315" s="88"/>
      <c r="K54315" s="88"/>
    </row>
    <row r="54316" spans="2:11" ht="12" hidden="1" customHeight="1" x14ac:dyDescent="0.2">
      <c r="B54316" s="88"/>
      <c r="C54316" s="88"/>
      <c r="D54316" s="88"/>
      <c r="E54316" s="88"/>
      <c r="F54316" s="88"/>
      <c r="G54316" s="88"/>
      <c r="H54316" s="88"/>
      <c r="I54316" s="88"/>
      <c r="J54316" s="88"/>
      <c r="K54316" s="88"/>
    </row>
    <row r="54317" spans="2:11" ht="12" hidden="1" customHeight="1" x14ac:dyDescent="0.2">
      <c r="B54317" s="88"/>
      <c r="C54317" s="88"/>
      <c r="D54317" s="88"/>
      <c r="E54317" s="88"/>
      <c r="F54317" s="88"/>
      <c r="G54317" s="88"/>
      <c r="H54317" s="88"/>
      <c r="I54317" s="88"/>
      <c r="J54317" s="88"/>
      <c r="K54317" s="88"/>
    </row>
    <row r="54318" spans="2:11" ht="12" hidden="1" customHeight="1" x14ac:dyDescent="0.2">
      <c r="B54318" s="88"/>
      <c r="C54318" s="88"/>
      <c r="D54318" s="88"/>
      <c r="E54318" s="88"/>
      <c r="F54318" s="88"/>
      <c r="G54318" s="88"/>
      <c r="H54318" s="88"/>
      <c r="I54318" s="88"/>
      <c r="J54318" s="88"/>
      <c r="K54318" s="88"/>
    </row>
    <row r="54319" spans="2:11" ht="12" hidden="1" customHeight="1" x14ac:dyDescent="0.2">
      <c r="B54319" s="88"/>
      <c r="C54319" s="88"/>
      <c r="D54319" s="88"/>
      <c r="E54319" s="88"/>
      <c r="F54319" s="88"/>
      <c r="G54319" s="88"/>
      <c r="H54319" s="88"/>
      <c r="I54319" s="88"/>
      <c r="J54319" s="88"/>
      <c r="K54319" s="88"/>
    </row>
    <row r="54320" spans="2:11" ht="12" hidden="1" customHeight="1" x14ac:dyDescent="0.2">
      <c r="B54320" s="88"/>
      <c r="C54320" s="88"/>
      <c r="D54320" s="88"/>
      <c r="E54320" s="88"/>
      <c r="F54320" s="88"/>
      <c r="G54320" s="88"/>
      <c r="H54320" s="88"/>
      <c r="I54320" s="88"/>
      <c r="J54320" s="88"/>
      <c r="K54320" s="88"/>
    </row>
    <row r="54321" spans="2:11" ht="12" hidden="1" customHeight="1" x14ac:dyDescent="0.2">
      <c r="B54321" s="88"/>
      <c r="C54321" s="88"/>
      <c r="D54321" s="88"/>
      <c r="E54321" s="88"/>
      <c r="F54321" s="88"/>
      <c r="G54321" s="88"/>
      <c r="H54321" s="88"/>
      <c r="I54321" s="88"/>
      <c r="J54321" s="88"/>
      <c r="K54321" s="88"/>
    </row>
    <row r="54322" spans="2:11" ht="12" hidden="1" customHeight="1" x14ac:dyDescent="0.2">
      <c r="B54322" s="88"/>
      <c r="C54322" s="88"/>
      <c r="D54322" s="88"/>
      <c r="E54322" s="88"/>
      <c r="F54322" s="88"/>
      <c r="G54322" s="88"/>
      <c r="H54322" s="88"/>
      <c r="I54322" s="88"/>
      <c r="J54322" s="88"/>
      <c r="K54322" s="88"/>
    </row>
    <row r="54323" spans="2:11" ht="12" hidden="1" customHeight="1" x14ac:dyDescent="0.2">
      <c r="B54323" s="88"/>
      <c r="C54323" s="88"/>
      <c r="D54323" s="88"/>
      <c r="E54323" s="88"/>
      <c r="F54323" s="88"/>
      <c r="G54323" s="88"/>
      <c r="H54323" s="88"/>
      <c r="I54323" s="88"/>
      <c r="J54323" s="88"/>
      <c r="K54323" s="88"/>
    </row>
    <row r="54324" spans="2:11" ht="12" hidden="1" customHeight="1" x14ac:dyDescent="0.2">
      <c r="B54324" s="88"/>
      <c r="C54324" s="88"/>
      <c r="D54324" s="88"/>
      <c r="E54324" s="88"/>
      <c r="F54324" s="88"/>
      <c r="G54324" s="88"/>
      <c r="H54324" s="88"/>
      <c r="I54324" s="88"/>
      <c r="J54324" s="88"/>
      <c r="K54324" s="88"/>
    </row>
    <row r="54325" spans="2:11" ht="12" hidden="1" customHeight="1" x14ac:dyDescent="0.2">
      <c r="B54325" s="88"/>
      <c r="C54325" s="88"/>
      <c r="D54325" s="88"/>
      <c r="E54325" s="88"/>
      <c r="F54325" s="88"/>
      <c r="G54325" s="88"/>
      <c r="H54325" s="88"/>
      <c r="I54325" s="88"/>
      <c r="J54325" s="88"/>
      <c r="K54325" s="88"/>
    </row>
    <row r="54326" spans="2:11" ht="12" hidden="1" customHeight="1" x14ac:dyDescent="0.2">
      <c r="B54326" s="88"/>
      <c r="C54326" s="88"/>
      <c r="D54326" s="88"/>
      <c r="E54326" s="88"/>
      <c r="F54326" s="88"/>
      <c r="G54326" s="88"/>
      <c r="H54326" s="88"/>
      <c r="I54326" s="88"/>
      <c r="J54326" s="88"/>
      <c r="K54326" s="88"/>
    </row>
    <row r="54327" spans="2:11" ht="12" hidden="1" customHeight="1" x14ac:dyDescent="0.2">
      <c r="B54327" s="88"/>
      <c r="C54327" s="88"/>
      <c r="D54327" s="88"/>
      <c r="E54327" s="88"/>
      <c r="F54327" s="88"/>
      <c r="G54327" s="88"/>
      <c r="H54327" s="88"/>
      <c r="I54327" s="88"/>
      <c r="J54327" s="88"/>
      <c r="K54327" s="88"/>
    </row>
    <row r="54328" spans="2:11" ht="12" hidden="1" customHeight="1" x14ac:dyDescent="0.2">
      <c r="B54328" s="88"/>
      <c r="C54328" s="88"/>
      <c r="D54328" s="88"/>
      <c r="E54328" s="88"/>
      <c r="F54328" s="88"/>
      <c r="G54328" s="88"/>
      <c r="H54328" s="88"/>
      <c r="I54328" s="88"/>
      <c r="J54328" s="88"/>
      <c r="K54328" s="88"/>
    </row>
    <row r="54329" spans="2:11" ht="12" hidden="1" customHeight="1" x14ac:dyDescent="0.2">
      <c r="B54329" s="88"/>
      <c r="C54329" s="88"/>
      <c r="D54329" s="88"/>
      <c r="E54329" s="88"/>
      <c r="F54329" s="88"/>
      <c r="G54329" s="88"/>
      <c r="H54329" s="88"/>
      <c r="I54329" s="88"/>
      <c r="J54329" s="88"/>
      <c r="K54329" s="88"/>
    </row>
    <row r="54330" spans="2:11" ht="12" hidden="1" customHeight="1" x14ac:dyDescent="0.2">
      <c r="B54330" s="88"/>
      <c r="C54330" s="88"/>
      <c r="D54330" s="88"/>
      <c r="E54330" s="88"/>
      <c r="F54330" s="88"/>
      <c r="G54330" s="88"/>
      <c r="H54330" s="88"/>
      <c r="I54330" s="88"/>
      <c r="J54330" s="88"/>
      <c r="K54330" s="88"/>
    </row>
    <row r="54331" spans="2:11" ht="12" hidden="1" customHeight="1" x14ac:dyDescent="0.2">
      <c r="B54331" s="88"/>
      <c r="C54331" s="88"/>
      <c r="D54331" s="88"/>
      <c r="E54331" s="88"/>
      <c r="F54331" s="88"/>
      <c r="G54331" s="88"/>
      <c r="H54331" s="88"/>
      <c r="I54331" s="88"/>
      <c r="J54331" s="88"/>
      <c r="K54331" s="88"/>
    </row>
    <row r="54332" spans="2:11" ht="12" hidden="1" customHeight="1" x14ac:dyDescent="0.2">
      <c r="B54332" s="88"/>
      <c r="C54332" s="88"/>
      <c r="D54332" s="88"/>
      <c r="E54332" s="88"/>
      <c r="F54332" s="88"/>
      <c r="G54332" s="88"/>
      <c r="H54332" s="88"/>
      <c r="I54332" s="88"/>
      <c r="J54332" s="88"/>
      <c r="K54332" s="88"/>
    </row>
    <row r="54333" spans="2:11" ht="12" hidden="1" customHeight="1" x14ac:dyDescent="0.2">
      <c r="B54333" s="88"/>
      <c r="C54333" s="88"/>
      <c r="D54333" s="88"/>
      <c r="E54333" s="88"/>
      <c r="F54333" s="88"/>
      <c r="G54333" s="88"/>
      <c r="H54333" s="88"/>
      <c r="I54333" s="88"/>
      <c r="J54333" s="88"/>
      <c r="K54333" s="88"/>
    </row>
    <row r="54334" spans="2:11" ht="12" hidden="1" customHeight="1" x14ac:dyDescent="0.2">
      <c r="B54334" s="88"/>
      <c r="C54334" s="88"/>
      <c r="D54334" s="88"/>
      <c r="E54334" s="88"/>
      <c r="F54334" s="88"/>
      <c r="G54334" s="88"/>
      <c r="H54334" s="88"/>
      <c r="I54334" s="88"/>
      <c r="J54334" s="88"/>
      <c r="K54334" s="88"/>
    </row>
    <row r="54335" spans="2:11" ht="12" hidden="1" customHeight="1" x14ac:dyDescent="0.2">
      <c r="B54335" s="88"/>
      <c r="C54335" s="88"/>
      <c r="D54335" s="88"/>
      <c r="E54335" s="88"/>
      <c r="F54335" s="88"/>
      <c r="G54335" s="88"/>
      <c r="H54335" s="88"/>
      <c r="I54335" s="88"/>
      <c r="J54335" s="88"/>
      <c r="K54335" s="88"/>
    </row>
    <row r="54336" spans="2:11" ht="12" hidden="1" customHeight="1" x14ac:dyDescent="0.2">
      <c r="B54336" s="88"/>
      <c r="C54336" s="88"/>
      <c r="D54336" s="88"/>
      <c r="E54336" s="88"/>
      <c r="F54336" s="88"/>
      <c r="G54336" s="88"/>
      <c r="H54336" s="88"/>
      <c r="I54336" s="88"/>
      <c r="J54336" s="88"/>
      <c r="K54336" s="88"/>
    </row>
    <row r="54337" spans="2:11" ht="12" hidden="1" customHeight="1" x14ac:dyDescent="0.2">
      <c r="B54337" s="88"/>
      <c r="C54337" s="88"/>
      <c r="D54337" s="88"/>
      <c r="E54337" s="88"/>
      <c r="F54337" s="88"/>
      <c r="G54337" s="88"/>
      <c r="H54337" s="88"/>
      <c r="I54337" s="88"/>
      <c r="J54337" s="88"/>
      <c r="K54337" s="88"/>
    </row>
    <row r="54338" spans="2:11" ht="12" hidden="1" customHeight="1" x14ac:dyDescent="0.2">
      <c r="B54338" s="88"/>
      <c r="C54338" s="88"/>
      <c r="D54338" s="88"/>
      <c r="E54338" s="88"/>
      <c r="F54338" s="88"/>
      <c r="G54338" s="88"/>
      <c r="H54338" s="88"/>
      <c r="I54338" s="88"/>
      <c r="J54338" s="88"/>
      <c r="K54338" s="88"/>
    </row>
    <row r="54339" spans="2:11" ht="12" hidden="1" customHeight="1" x14ac:dyDescent="0.2">
      <c r="B54339" s="88"/>
      <c r="C54339" s="88"/>
      <c r="D54339" s="88"/>
      <c r="E54339" s="88"/>
      <c r="F54339" s="88"/>
      <c r="G54339" s="88"/>
      <c r="H54339" s="88"/>
      <c r="I54339" s="88"/>
      <c r="J54339" s="88"/>
      <c r="K54339" s="88"/>
    </row>
    <row r="54340" spans="2:11" ht="12" hidden="1" customHeight="1" x14ac:dyDescent="0.2">
      <c r="B54340" s="88"/>
      <c r="C54340" s="88"/>
      <c r="D54340" s="88"/>
      <c r="E54340" s="88"/>
      <c r="F54340" s="88"/>
      <c r="G54340" s="88"/>
      <c r="H54340" s="88"/>
      <c r="I54340" s="88"/>
      <c r="J54340" s="88"/>
      <c r="K54340" s="88"/>
    </row>
    <row r="54341" spans="2:11" ht="12" hidden="1" customHeight="1" x14ac:dyDescent="0.2">
      <c r="B54341" s="88"/>
      <c r="C54341" s="88"/>
      <c r="D54341" s="88"/>
      <c r="E54341" s="88"/>
      <c r="F54341" s="88"/>
      <c r="G54341" s="88"/>
      <c r="H54341" s="88"/>
      <c r="I54341" s="88"/>
      <c r="J54341" s="88"/>
      <c r="K54341" s="88"/>
    </row>
    <row r="54342" spans="2:11" ht="12" hidden="1" customHeight="1" x14ac:dyDescent="0.2">
      <c r="B54342" s="88"/>
      <c r="C54342" s="88"/>
      <c r="D54342" s="88"/>
      <c r="E54342" s="88"/>
      <c r="F54342" s="88"/>
      <c r="G54342" s="88"/>
      <c r="H54342" s="88"/>
      <c r="I54342" s="88"/>
      <c r="J54342" s="88"/>
      <c r="K54342" s="88"/>
    </row>
    <row r="54343" spans="2:11" ht="12" hidden="1" customHeight="1" x14ac:dyDescent="0.2">
      <c r="B54343" s="88"/>
      <c r="C54343" s="88"/>
      <c r="D54343" s="88"/>
      <c r="E54343" s="88"/>
      <c r="F54343" s="88"/>
      <c r="G54343" s="88"/>
      <c r="H54343" s="88"/>
      <c r="I54343" s="88"/>
      <c r="J54343" s="88"/>
      <c r="K54343" s="88"/>
    </row>
    <row r="54344" spans="2:11" ht="12" hidden="1" customHeight="1" x14ac:dyDescent="0.2">
      <c r="B54344" s="88"/>
      <c r="C54344" s="88"/>
      <c r="D54344" s="88"/>
      <c r="E54344" s="88"/>
      <c r="F54344" s="88"/>
      <c r="G54344" s="88"/>
      <c r="H54344" s="88"/>
      <c r="I54344" s="88"/>
      <c r="J54344" s="88"/>
      <c r="K54344" s="88"/>
    </row>
    <row r="54345" spans="2:11" ht="12" hidden="1" customHeight="1" x14ac:dyDescent="0.2">
      <c r="B54345" s="88"/>
      <c r="C54345" s="88"/>
      <c r="D54345" s="88"/>
      <c r="E54345" s="88"/>
      <c r="F54345" s="88"/>
      <c r="G54345" s="88"/>
      <c r="H54345" s="88"/>
      <c r="I54345" s="88"/>
      <c r="J54345" s="88"/>
      <c r="K54345" s="88"/>
    </row>
    <row r="54346" spans="2:11" ht="12" hidden="1" customHeight="1" x14ac:dyDescent="0.2">
      <c r="B54346" s="88"/>
      <c r="C54346" s="88"/>
      <c r="D54346" s="88"/>
      <c r="E54346" s="88"/>
      <c r="F54346" s="88"/>
      <c r="G54346" s="88"/>
      <c r="H54346" s="88"/>
      <c r="I54346" s="88"/>
      <c r="J54346" s="88"/>
      <c r="K54346" s="88"/>
    </row>
    <row r="54347" spans="2:11" ht="12" hidden="1" customHeight="1" x14ac:dyDescent="0.2">
      <c r="B54347" s="88"/>
      <c r="C54347" s="88"/>
      <c r="D54347" s="88"/>
      <c r="E54347" s="88"/>
      <c r="F54347" s="88"/>
      <c r="G54347" s="88"/>
      <c r="H54347" s="88"/>
      <c r="I54347" s="88"/>
      <c r="J54347" s="88"/>
      <c r="K54347" s="88"/>
    </row>
    <row r="54348" spans="2:11" ht="12" hidden="1" customHeight="1" x14ac:dyDescent="0.2">
      <c r="B54348" s="88"/>
      <c r="C54348" s="88"/>
      <c r="D54348" s="88"/>
      <c r="E54348" s="88"/>
      <c r="F54348" s="88"/>
      <c r="G54348" s="88"/>
      <c r="H54348" s="88"/>
      <c r="I54348" s="88"/>
      <c r="J54348" s="88"/>
      <c r="K54348" s="88"/>
    </row>
    <row r="54349" spans="2:11" ht="12" hidden="1" customHeight="1" x14ac:dyDescent="0.2">
      <c r="B54349" s="88"/>
      <c r="C54349" s="88"/>
      <c r="D54349" s="88"/>
      <c r="E54349" s="88"/>
      <c r="F54349" s="88"/>
      <c r="G54349" s="88"/>
      <c r="H54349" s="88"/>
      <c r="I54349" s="88"/>
      <c r="J54349" s="88"/>
      <c r="K54349" s="88"/>
    </row>
    <row r="54350" spans="2:11" ht="12" hidden="1" customHeight="1" x14ac:dyDescent="0.2">
      <c r="B54350" s="88"/>
      <c r="C54350" s="88"/>
      <c r="D54350" s="88"/>
      <c r="E54350" s="88"/>
      <c r="F54350" s="88"/>
      <c r="G54350" s="88"/>
      <c r="H54350" s="88"/>
      <c r="I54350" s="88"/>
      <c r="J54350" s="88"/>
      <c r="K54350" s="88"/>
    </row>
    <row r="54351" spans="2:11" ht="12" hidden="1" customHeight="1" x14ac:dyDescent="0.2">
      <c r="B54351" s="88"/>
      <c r="C54351" s="88"/>
      <c r="D54351" s="88"/>
      <c r="E54351" s="88"/>
      <c r="F54351" s="88"/>
      <c r="G54351" s="88"/>
      <c r="H54351" s="88"/>
      <c r="I54351" s="88"/>
      <c r="J54351" s="88"/>
      <c r="K54351" s="88"/>
    </row>
    <row r="54352" spans="2:11" ht="12" hidden="1" customHeight="1" x14ac:dyDescent="0.2">
      <c r="B54352" s="88"/>
      <c r="C54352" s="88"/>
      <c r="D54352" s="88"/>
      <c r="E54352" s="88"/>
      <c r="F54352" s="88"/>
      <c r="G54352" s="88"/>
      <c r="H54352" s="88"/>
      <c r="I54352" s="88"/>
      <c r="J54352" s="88"/>
      <c r="K54352" s="88"/>
    </row>
    <row r="54353" spans="2:11" ht="12" hidden="1" customHeight="1" x14ac:dyDescent="0.2">
      <c r="B54353" s="88"/>
      <c r="C54353" s="88"/>
      <c r="D54353" s="88"/>
      <c r="E54353" s="88"/>
      <c r="F54353" s="88"/>
      <c r="G54353" s="88"/>
      <c r="H54353" s="88"/>
      <c r="I54353" s="88"/>
      <c r="J54353" s="88"/>
      <c r="K54353" s="88"/>
    </row>
    <row r="54354" spans="2:11" ht="12" hidden="1" customHeight="1" x14ac:dyDescent="0.2">
      <c r="B54354" s="88"/>
      <c r="C54354" s="88"/>
      <c r="D54354" s="88"/>
      <c r="E54354" s="88"/>
      <c r="F54354" s="88"/>
      <c r="G54354" s="88"/>
      <c r="H54354" s="88"/>
      <c r="I54354" s="88"/>
      <c r="J54354" s="88"/>
      <c r="K54354" s="88"/>
    </row>
    <row r="54355" spans="2:11" ht="12" hidden="1" customHeight="1" x14ac:dyDescent="0.2">
      <c r="B54355" s="88"/>
      <c r="C54355" s="88"/>
      <c r="D54355" s="88"/>
      <c r="E54355" s="88"/>
      <c r="F54355" s="88"/>
      <c r="G54355" s="88"/>
      <c r="H54355" s="88"/>
      <c r="I54355" s="88"/>
      <c r="J54355" s="88"/>
      <c r="K54355" s="88"/>
    </row>
    <row r="54356" spans="2:11" ht="12" hidden="1" customHeight="1" x14ac:dyDescent="0.2">
      <c r="B54356" s="88"/>
      <c r="C54356" s="88"/>
      <c r="D54356" s="88"/>
      <c r="E54356" s="88"/>
      <c r="F54356" s="88"/>
      <c r="G54356" s="88"/>
      <c r="H54356" s="88"/>
      <c r="I54356" s="88"/>
      <c r="J54356" s="88"/>
      <c r="K54356" s="88"/>
    </row>
    <row r="54357" spans="2:11" ht="12" hidden="1" customHeight="1" x14ac:dyDescent="0.2">
      <c r="B54357" s="88"/>
      <c r="C54357" s="88"/>
      <c r="D54357" s="88"/>
      <c r="E54357" s="88"/>
      <c r="F54357" s="88"/>
      <c r="G54357" s="88"/>
      <c r="H54357" s="88"/>
      <c r="I54357" s="88"/>
      <c r="J54357" s="88"/>
      <c r="K54357" s="88"/>
    </row>
    <row r="54358" spans="2:11" ht="12" hidden="1" customHeight="1" x14ac:dyDescent="0.2">
      <c r="B54358" s="88"/>
      <c r="C54358" s="88"/>
      <c r="D54358" s="88"/>
      <c r="E54358" s="88"/>
      <c r="F54358" s="88"/>
      <c r="G54358" s="88"/>
      <c r="H54358" s="88"/>
      <c r="I54358" s="88"/>
      <c r="J54358" s="88"/>
      <c r="K54358" s="88"/>
    </row>
    <row r="54359" spans="2:11" ht="12" hidden="1" customHeight="1" x14ac:dyDescent="0.2">
      <c r="B54359" s="88"/>
      <c r="C54359" s="88"/>
      <c r="D54359" s="88"/>
      <c r="E54359" s="88"/>
      <c r="F54359" s="88"/>
      <c r="G54359" s="88"/>
      <c r="H54359" s="88"/>
      <c r="I54359" s="88"/>
      <c r="J54359" s="88"/>
      <c r="K54359" s="88"/>
    </row>
    <row r="54360" spans="2:11" ht="12" hidden="1" customHeight="1" x14ac:dyDescent="0.2">
      <c r="B54360" s="88"/>
      <c r="C54360" s="88"/>
      <c r="D54360" s="88"/>
      <c r="E54360" s="88"/>
      <c r="F54360" s="88"/>
      <c r="G54360" s="88"/>
      <c r="H54360" s="88"/>
      <c r="I54360" s="88"/>
      <c r="J54360" s="88"/>
      <c r="K54360" s="88"/>
    </row>
    <row r="54361" spans="2:11" ht="12" hidden="1" customHeight="1" x14ac:dyDescent="0.2">
      <c r="B54361" s="88"/>
      <c r="C54361" s="88"/>
      <c r="D54361" s="88"/>
      <c r="E54361" s="88"/>
      <c r="F54361" s="88"/>
      <c r="G54361" s="88"/>
      <c r="H54361" s="88"/>
      <c r="I54361" s="88"/>
      <c r="J54361" s="88"/>
      <c r="K54361" s="88"/>
    </row>
    <row r="54362" spans="2:11" ht="12" hidden="1" customHeight="1" x14ac:dyDescent="0.2">
      <c r="B54362" s="88"/>
      <c r="C54362" s="88"/>
      <c r="D54362" s="88"/>
      <c r="E54362" s="88"/>
      <c r="F54362" s="88"/>
      <c r="G54362" s="88"/>
      <c r="H54362" s="88"/>
      <c r="I54362" s="88"/>
      <c r="J54362" s="88"/>
      <c r="K54362" s="88"/>
    </row>
    <row r="54363" spans="2:11" ht="12" hidden="1" customHeight="1" x14ac:dyDescent="0.2">
      <c r="B54363" s="88"/>
      <c r="C54363" s="88"/>
      <c r="D54363" s="88"/>
      <c r="E54363" s="88"/>
      <c r="F54363" s="88"/>
      <c r="G54363" s="88"/>
      <c r="H54363" s="88"/>
      <c r="I54363" s="88"/>
      <c r="J54363" s="88"/>
      <c r="K54363" s="88"/>
    </row>
    <row r="54364" spans="2:11" ht="12" hidden="1" customHeight="1" x14ac:dyDescent="0.2">
      <c r="B54364" s="88"/>
      <c r="C54364" s="88"/>
      <c r="D54364" s="88"/>
      <c r="E54364" s="88"/>
      <c r="F54364" s="88"/>
      <c r="G54364" s="88"/>
      <c r="H54364" s="88"/>
      <c r="I54364" s="88"/>
      <c r="J54364" s="88"/>
      <c r="K54364" s="88"/>
    </row>
    <row r="54365" spans="2:11" ht="12" hidden="1" customHeight="1" x14ac:dyDescent="0.2">
      <c r="B54365" s="88"/>
      <c r="C54365" s="88"/>
      <c r="D54365" s="88"/>
      <c r="E54365" s="88"/>
      <c r="F54365" s="88"/>
      <c r="G54365" s="88"/>
      <c r="H54365" s="88"/>
      <c r="I54365" s="88"/>
      <c r="J54365" s="88"/>
      <c r="K54365" s="88"/>
    </row>
    <row r="54366" spans="2:11" ht="12" hidden="1" customHeight="1" x14ac:dyDescent="0.2">
      <c r="B54366" s="88"/>
      <c r="C54366" s="88"/>
      <c r="D54366" s="88"/>
      <c r="E54366" s="88"/>
      <c r="F54366" s="88"/>
      <c r="G54366" s="88"/>
      <c r="H54366" s="88"/>
      <c r="I54366" s="88"/>
      <c r="J54366" s="88"/>
      <c r="K54366" s="88"/>
    </row>
    <row r="54367" spans="2:11" ht="12" hidden="1" customHeight="1" x14ac:dyDescent="0.2">
      <c r="B54367" s="88"/>
      <c r="C54367" s="88"/>
      <c r="D54367" s="88"/>
      <c r="E54367" s="88"/>
      <c r="F54367" s="88"/>
      <c r="G54367" s="88"/>
      <c r="H54367" s="88"/>
      <c r="I54367" s="88"/>
      <c r="J54367" s="88"/>
      <c r="K54367" s="88"/>
    </row>
    <row r="54368" spans="2:11" ht="12" hidden="1" customHeight="1" x14ac:dyDescent="0.2">
      <c r="B54368" s="88"/>
      <c r="C54368" s="88"/>
      <c r="D54368" s="88"/>
      <c r="E54368" s="88"/>
      <c r="F54368" s="88"/>
      <c r="G54368" s="88"/>
      <c r="H54368" s="88"/>
      <c r="I54368" s="88"/>
      <c r="J54368" s="88"/>
      <c r="K54368" s="88"/>
    </row>
    <row r="54369" spans="2:11" ht="12" hidden="1" customHeight="1" x14ac:dyDescent="0.2">
      <c r="B54369" s="88"/>
      <c r="C54369" s="88"/>
      <c r="D54369" s="88"/>
      <c r="E54369" s="88"/>
      <c r="F54369" s="88"/>
      <c r="G54369" s="88"/>
      <c r="H54369" s="88"/>
      <c r="I54369" s="88"/>
      <c r="J54369" s="88"/>
      <c r="K54369" s="88"/>
    </row>
    <row r="54370" spans="2:11" ht="12" hidden="1" customHeight="1" x14ac:dyDescent="0.2">
      <c r="B54370" s="88"/>
      <c r="C54370" s="88"/>
      <c r="D54370" s="88"/>
      <c r="E54370" s="88"/>
      <c r="F54370" s="88"/>
      <c r="G54370" s="88"/>
      <c r="H54370" s="88"/>
      <c r="I54370" s="88"/>
      <c r="J54370" s="88"/>
      <c r="K54370" s="88"/>
    </row>
    <row r="54371" spans="2:11" ht="12" hidden="1" customHeight="1" x14ac:dyDescent="0.2">
      <c r="B54371" s="88"/>
      <c r="C54371" s="88"/>
      <c r="D54371" s="88"/>
      <c r="E54371" s="88"/>
      <c r="F54371" s="88"/>
      <c r="G54371" s="88"/>
      <c r="H54371" s="88"/>
      <c r="I54371" s="88"/>
      <c r="J54371" s="88"/>
      <c r="K54371" s="88"/>
    </row>
    <row r="54372" spans="2:11" ht="12" hidden="1" customHeight="1" x14ac:dyDescent="0.2">
      <c r="B54372" s="88"/>
      <c r="C54372" s="88"/>
      <c r="D54372" s="88"/>
      <c r="E54372" s="88"/>
      <c r="F54372" s="88"/>
      <c r="G54372" s="88"/>
      <c r="H54372" s="88"/>
      <c r="I54372" s="88"/>
      <c r="J54372" s="88"/>
      <c r="K54372" s="88"/>
    </row>
    <row r="54373" spans="2:11" ht="12" hidden="1" customHeight="1" x14ac:dyDescent="0.2">
      <c r="B54373" s="88"/>
      <c r="C54373" s="88"/>
      <c r="D54373" s="88"/>
      <c r="E54373" s="88"/>
      <c r="F54373" s="88"/>
      <c r="G54373" s="88"/>
      <c r="H54373" s="88"/>
      <c r="I54373" s="88"/>
      <c r="J54373" s="88"/>
      <c r="K54373" s="88"/>
    </row>
    <row r="54374" spans="2:11" ht="12" hidden="1" customHeight="1" x14ac:dyDescent="0.2">
      <c r="B54374" s="88"/>
      <c r="C54374" s="88"/>
      <c r="D54374" s="88"/>
      <c r="E54374" s="88"/>
      <c r="F54374" s="88"/>
      <c r="G54374" s="88"/>
      <c r="H54374" s="88"/>
      <c r="I54374" s="88"/>
      <c r="J54374" s="88"/>
      <c r="K54374" s="88"/>
    </row>
    <row r="54375" spans="2:11" ht="12" hidden="1" customHeight="1" x14ac:dyDescent="0.2">
      <c r="B54375" s="88"/>
      <c r="C54375" s="88"/>
      <c r="D54375" s="88"/>
      <c r="E54375" s="88"/>
      <c r="F54375" s="88"/>
      <c r="G54375" s="88"/>
      <c r="H54375" s="88"/>
      <c r="I54375" s="88"/>
      <c r="J54375" s="88"/>
      <c r="K54375" s="88"/>
    </row>
    <row r="54376" spans="2:11" ht="12" hidden="1" customHeight="1" x14ac:dyDescent="0.2">
      <c r="B54376" s="88"/>
      <c r="C54376" s="88"/>
      <c r="D54376" s="88"/>
      <c r="E54376" s="88"/>
      <c r="F54376" s="88"/>
      <c r="G54376" s="88"/>
      <c r="H54376" s="88"/>
      <c r="I54376" s="88"/>
      <c r="J54376" s="88"/>
      <c r="K54376" s="88"/>
    </row>
    <row r="54377" spans="2:11" ht="12" hidden="1" customHeight="1" x14ac:dyDescent="0.2">
      <c r="B54377" s="88"/>
      <c r="C54377" s="88"/>
      <c r="D54377" s="88"/>
      <c r="E54377" s="88"/>
      <c r="F54377" s="88"/>
      <c r="G54377" s="88"/>
      <c r="H54377" s="88"/>
      <c r="I54377" s="88"/>
      <c r="J54377" s="88"/>
      <c r="K54377" s="88"/>
    </row>
    <row r="54378" spans="2:11" ht="12" hidden="1" customHeight="1" x14ac:dyDescent="0.2">
      <c r="B54378" s="88"/>
      <c r="C54378" s="88"/>
      <c r="D54378" s="88"/>
      <c r="E54378" s="88"/>
      <c r="F54378" s="88"/>
      <c r="G54378" s="88"/>
      <c r="H54378" s="88"/>
      <c r="I54378" s="88"/>
      <c r="J54378" s="88"/>
      <c r="K54378" s="88"/>
    </row>
    <row r="54379" spans="2:11" ht="12" hidden="1" customHeight="1" x14ac:dyDescent="0.2">
      <c r="B54379" s="88"/>
      <c r="C54379" s="88"/>
      <c r="D54379" s="88"/>
      <c r="E54379" s="88"/>
      <c r="F54379" s="88"/>
      <c r="G54379" s="88"/>
      <c r="H54379" s="88"/>
      <c r="I54379" s="88"/>
      <c r="J54379" s="88"/>
      <c r="K54379" s="88"/>
    </row>
    <row r="54380" spans="2:11" ht="12" hidden="1" customHeight="1" x14ac:dyDescent="0.2">
      <c r="B54380" s="88"/>
      <c r="C54380" s="88"/>
      <c r="D54380" s="88"/>
      <c r="E54380" s="88"/>
      <c r="F54380" s="88"/>
      <c r="G54380" s="88"/>
      <c r="H54380" s="88"/>
      <c r="I54380" s="88"/>
      <c r="J54380" s="88"/>
      <c r="K54380" s="88"/>
    </row>
    <row r="54381" spans="2:11" ht="12" hidden="1" customHeight="1" x14ac:dyDescent="0.2">
      <c r="B54381" s="88"/>
      <c r="C54381" s="88"/>
      <c r="D54381" s="88"/>
      <c r="E54381" s="88"/>
      <c r="F54381" s="88"/>
      <c r="G54381" s="88"/>
      <c r="H54381" s="88"/>
      <c r="I54381" s="88"/>
      <c r="J54381" s="88"/>
      <c r="K54381" s="88"/>
    </row>
    <row r="54382" spans="2:11" ht="12" hidden="1" customHeight="1" x14ac:dyDescent="0.2">
      <c r="B54382" s="88"/>
      <c r="C54382" s="88"/>
      <c r="D54382" s="88"/>
      <c r="E54382" s="88"/>
      <c r="F54382" s="88"/>
      <c r="G54382" s="88"/>
      <c r="H54382" s="88"/>
      <c r="I54382" s="88"/>
      <c r="J54382" s="88"/>
      <c r="K54382" s="88"/>
    </row>
    <row r="54383" spans="2:11" ht="12" hidden="1" customHeight="1" x14ac:dyDescent="0.2">
      <c r="B54383" s="88"/>
      <c r="C54383" s="88"/>
      <c r="D54383" s="88"/>
      <c r="E54383" s="88"/>
      <c r="F54383" s="88"/>
      <c r="G54383" s="88"/>
      <c r="H54383" s="88"/>
      <c r="I54383" s="88"/>
      <c r="J54383" s="88"/>
      <c r="K54383" s="88"/>
    </row>
    <row r="54384" spans="2:11" ht="12" hidden="1" customHeight="1" x14ac:dyDescent="0.2">
      <c r="B54384" s="88"/>
      <c r="C54384" s="88"/>
      <c r="D54384" s="88"/>
      <c r="E54384" s="88"/>
      <c r="F54384" s="88"/>
      <c r="G54384" s="88"/>
      <c r="H54384" s="88"/>
      <c r="I54384" s="88"/>
      <c r="J54384" s="88"/>
      <c r="K54384" s="88"/>
    </row>
    <row r="54385" spans="2:11" ht="12" hidden="1" customHeight="1" x14ac:dyDescent="0.2">
      <c r="B54385" s="88"/>
      <c r="C54385" s="88"/>
      <c r="D54385" s="88"/>
      <c r="E54385" s="88"/>
      <c r="F54385" s="88"/>
      <c r="G54385" s="88"/>
      <c r="H54385" s="88"/>
      <c r="I54385" s="88"/>
      <c r="J54385" s="88"/>
      <c r="K54385" s="88"/>
    </row>
    <row r="54386" spans="2:11" ht="12" hidden="1" customHeight="1" x14ac:dyDescent="0.2">
      <c r="B54386" s="88"/>
      <c r="C54386" s="88"/>
      <c r="D54386" s="88"/>
      <c r="E54386" s="88"/>
      <c r="F54386" s="88"/>
      <c r="G54386" s="88"/>
      <c r="H54386" s="88"/>
      <c r="I54386" s="88"/>
      <c r="J54386" s="88"/>
      <c r="K54386" s="88"/>
    </row>
    <row r="54387" spans="2:11" ht="12" hidden="1" customHeight="1" x14ac:dyDescent="0.2">
      <c r="B54387" s="88"/>
      <c r="C54387" s="88"/>
      <c r="D54387" s="88"/>
      <c r="E54387" s="88"/>
      <c r="F54387" s="88"/>
      <c r="G54387" s="88"/>
      <c r="H54387" s="88"/>
      <c r="I54387" s="88"/>
      <c r="J54387" s="88"/>
      <c r="K54387" s="88"/>
    </row>
    <row r="54388" spans="2:11" ht="12" hidden="1" customHeight="1" x14ac:dyDescent="0.2">
      <c r="B54388" s="88"/>
      <c r="C54388" s="88"/>
      <c r="D54388" s="88"/>
      <c r="E54388" s="88"/>
      <c r="F54388" s="88"/>
      <c r="G54388" s="88"/>
      <c r="H54388" s="88"/>
      <c r="I54388" s="88"/>
      <c r="J54388" s="88"/>
      <c r="K54388" s="88"/>
    </row>
    <row r="54389" spans="2:11" ht="12" hidden="1" customHeight="1" x14ac:dyDescent="0.2">
      <c r="B54389" s="88"/>
      <c r="C54389" s="88"/>
      <c r="D54389" s="88"/>
      <c r="E54389" s="88"/>
      <c r="F54389" s="88"/>
      <c r="G54389" s="88"/>
      <c r="H54389" s="88"/>
      <c r="I54389" s="88"/>
      <c r="J54389" s="88"/>
      <c r="K54389" s="88"/>
    </row>
    <row r="54390" spans="2:11" ht="12" hidden="1" customHeight="1" x14ac:dyDescent="0.2">
      <c r="B54390" s="88"/>
      <c r="C54390" s="88"/>
      <c r="D54390" s="88"/>
      <c r="E54390" s="88"/>
      <c r="F54390" s="88"/>
      <c r="G54390" s="88"/>
      <c r="H54390" s="88"/>
      <c r="I54390" s="88"/>
      <c r="J54390" s="88"/>
      <c r="K54390" s="88"/>
    </row>
    <row r="54391" spans="2:11" ht="12" hidden="1" customHeight="1" x14ac:dyDescent="0.2">
      <c r="B54391" s="88"/>
      <c r="C54391" s="88"/>
      <c r="D54391" s="88"/>
      <c r="E54391" s="88"/>
      <c r="F54391" s="88"/>
      <c r="G54391" s="88"/>
      <c r="H54391" s="88"/>
      <c r="I54391" s="88"/>
      <c r="J54391" s="88"/>
      <c r="K54391" s="88"/>
    </row>
    <row r="54392" spans="2:11" ht="12" hidden="1" customHeight="1" x14ac:dyDescent="0.2">
      <c r="B54392" s="88"/>
      <c r="C54392" s="88"/>
      <c r="D54392" s="88"/>
      <c r="E54392" s="88"/>
      <c r="F54392" s="88"/>
      <c r="G54392" s="88"/>
      <c r="H54392" s="88"/>
      <c r="I54392" s="88"/>
      <c r="J54392" s="88"/>
      <c r="K54392" s="88"/>
    </row>
    <row r="54393" spans="2:11" ht="12" hidden="1" customHeight="1" x14ac:dyDescent="0.2">
      <c r="B54393" s="88"/>
      <c r="C54393" s="88"/>
      <c r="D54393" s="88"/>
      <c r="E54393" s="88"/>
      <c r="F54393" s="88"/>
      <c r="G54393" s="88"/>
      <c r="H54393" s="88"/>
      <c r="I54393" s="88"/>
      <c r="J54393" s="88"/>
      <c r="K54393" s="88"/>
    </row>
    <row r="54394" spans="2:11" ht="12" hidden="1" customHeight="1" x14ac:dyDescent="0.2">
      <c r="B54394" s="88"/>
      <c r="C54394" s="88"/>
      <c r="D54394" s="88"/>
      <c r="E54394" s="88"/>
      <c r="F54394" s="88"/>
      <c r="G54394" s="88"/>
      <c r="H54394" s="88"/>
      <c r="I54394" s="88"/>
      <c r="J54394" s="88"/>
      <c r="K54394" s="88"/>
    </row>
    <row r="54395" spans="2:11" ht="12" hidden="1" customHeight="1" x14ac:dyDescent="0.2">
      <c r="B54395" s="88"/>
      <c r="C54395" s="88"/>
      <c r="D54395" s="88"/>
      <c r="E54395" s="88"/>
      <c r="F54395" s="88"/>
      <c r="G54395" s="88"/>
      <c r="H54395" s="88"/>
      <c r="I54395" s="88"/>
      <c r="J54395" s="88"/>
      <c r="K54395" s="88"/>
    </row>
    <row r="54396" spans="2:11" ht="12" hidden="1" customHeight="1" x14ac:dyDescent="0.2">
      <c r="B54396" s="88"/>
      <c r="C54396" s="88"/>
      <c r="D54396" s="88"/>
      <c r="E54396" s="88"/>
      <c r="F54396" s="88"/>
      <c r="G54396" s="88"/>
      <c r="H54396" s="88"/>
      <c r="I54396" s="88"/>
      <c r="J54396" s="88"/>
      <c r="K54396" s="88"/>
    </row>
    <row r="54397" spans="2:11" ht="12" hidden="1" customHeight="1" x14ac:dyDescent="0.2">
      <c r="B54397" s="88"/>
      <c r="C54397" s="88"/>
      <c r="D54397" s="88"/>
      <c r="E54397" s="88"/>
      <c r="F54397" s="88"/>
      <c r="G54397" s="88"/>
      <c r="H54397" s="88"/>
      <c r="I54397" s="88"/>
      <c r="J54397" s="88"/>
      <c r="K54397" s="88"/>
    </row>
    <row r="54398" spans="2:11" ht="12" hidden="1" customHeight="1" x14ac:dyDescent="0.2">
      <c r="B54398" s="88"/>
      <c r="C54398" s="88"/>
      <c r="D54398" s="88"/>
      <c r="E54398" s="88"/>
      <c r="F54398" s="88"/>
      <c r="G54398" s="88"/>
      <c r="H54398" s="88"/>
      <c r="I54398" s="88"/>
      <c r="J54398" s="88"/>
      <c r="K54398" s="88"/>
    </row>
    <row r="54399" spans="2:11" ht="12" hidden="1" customHeight="1" x14ac:dyDescent="0.2">
      <c r="B54399" s="88"/>
      <c r="C54399" s="88"/>
      <c r="D54399" s="88"/>
      <c r="E54399" s="88"/>
      <c r="F54399" s="88"/>
      <c r="G54399" s="88"/>
      <c r="H54399" s="88"/>
      <c r="I54399" s="88"/>
      <c r="J54399" s="88"/>
      <c r="K54399" s="88"/>
    </row>
    <row r="54400" spans="2:11" ht="12" hidden="1" customHeight="1" x14ac:dyDescent="0.2">
      <c r="B54400" s="88"/>
      <c r="C54400" s="88"/>
      <c r="D54400" s="88"/>
      <c r="E54400" s="88"/>
      <c r="F54400" s="88"/>
      <c r="G54400" s="88"/>
      <c r="H54400" s="88"/>
      <c r="I54400" s="88"/>
      <c r="J54400" s="88"/>
      <c r="K54400" s="88"/>
    </row>
    <row r="54401" spans="2:11" ht="12" hidden="1" customHeight="1" x14ac:dyDescent="0.2">
      <c r="B54401" s="88"/>
      <c r="C54401" s="88"/>
      <c r="D54401" s="88"/>
      <c r="E54401" s="88"/>
      <c r="F54401" s="88"/>
      <c r="G54401" s="88"/>
      <c r="H54401" s="88"/>
      <c r="I54401" s="88"/>
      <c r="J54401" s="88"/>
      <c r="K54401" s="88"/>
    </row>
    <row r="54402" spans="2:11" ht="12" hidden="1" customHeight="1" x14ac:dyDescent="0.2">
      <c r="B54402" s="88"/>
      <c r="C54402" s="88"/>
      <c r="D54402" s="88"/>
      <c r="E54402" s="88"/>
      <c r="F54402" s="88"/>
      <c r="G54402" s="88"/>
      <c r="H54402" s="88"/>
      <c r="I54402" s="88"/>
      <c r="J54402" s="88"/>
      <c r="K54402" s="88"/>
    </row>
    <row r="54403" spans="2:11" ht="12" hidden="1" customHeight="1" x14ac:dyDescent="0.2">
      <c r="B54403" s="88"/>
      <c r="C54403" s="88"/>
      <c r="D54403" s="88"/>
      <c r="E54403" s="88"/>
      <c r="F54403" s="88"/>
      <c r="G54403" s="88"/>
      <c r="H54403" s="88"/>
      <c r="I54403" s="88"/>
      <c r="J54403" s="88"/>
      <c r="K54403" s="88"/>
    </row>
    <row r="54404" spans="2:11" ht="12" hidden="1" customHeight="1" x14ac:dyDescent="0.2">
      <c r="B54404" s="88"/>
      <c r="C54404" s="88"/>
      <c r="D54404" s="88"/>
      <c r="E54404" s="88"/>
      <c r="F54404" s="88"/>
      <c r="G54404" s="88"/>
      <c r="H54404" s="88"/>
      <c r="I54404" s="88"/>
      <c r="J54404" s="88"/>
      <c r="K54404" s="88"/>
    </row>
    <row r="54405" spans="2:11" ht="12" hidden="1" customHeight="1" x14ac:dyDescent="0.2">
      <c r="B54405" s="88"/>
      <c r="C54405" s="88"/>
      <c r="D54405" s="88"/>
      <c r="E54405" s="88"/>
      <c r="F54405" s="88"/>
      <c r="G54405" s="88"/>
      <c r="H54405" s="88"/>
      <c r="I54405" s="88"/>
      <c r="J54405" s="88"/>
      <c r="K54405" s="88"/>
    </row>
    <row r="54406" spans="2:11" ht="12" hidden="1" customHeight="1" x14ac:dyDescent="0.2">
      <c r="B54406" s="88"/>
      <c r="C54406" s="88"/>
      <c r="D54406" s="88"/>
      <c r="E54406" s="88"/>
      <c r="F54406" s="88"/>
      <c r="G54406" s="88"/>
      <c r="H54406" s="88"/>
      <c r="I54406" s="88"/>
      <c r="J54406" s="88"/>
      <c r="K54406" s="88"/>
    </row>
    <row r="54407" spans="2:11" ht="12" hidden="1" customHeight="1" x14ac:dyDescent="0.2">
      <c r="B54407" s="88"/>
      <c r="C54407" s="88"/>
      <c r="D54407" s="88"/>
      <c r="E54407" s="88"/>
      <c r="F54407" s="88"/>
      <c r="G54407" s="88"/>
      <c r="H54407" s="88"/>
      <c r="I54407" s="88"/>
      <c r="J54407" s="88"/>
      <c r="K54407" s="88"/>
    </row>
    <row r="54408" spans="2:11" ht="12" hidden="1" customHeight="1" x14ac:dyDescent="0.2">
      <c r="B54408" s="88"/>
      <c r="C54408" s="88"/>
      <c r="D54408" s="88"/>
      <c r="E54408" s="88"/>
      <c r="F54408" s="88"/>
      <c r="G54408" s="88"/>
      <c r="H54408" s="88"/>
      <c r="I54408" s="88"/>
      <c r="J54408" s="88"/>
      <c r="K54408" s="88"/>
    </row>
    <row r="54409" spans="2:11" ht="12" hidden="1" customHeight="1" x14ac:dyDescent="0.2">
      <c r="B54409" s="88"/>
      <c r="C54409" s="88"/>
      <c r="D54409" s="88"/>
      <c r="E54409" s="88"/>
      <c r="F54409" s="88"/>
      <c r="G54409" s="88"/>
      <c r="H54409" s="88"/>
      <c r="I54409" s="88"/>
      <c r="J54409" s="88"/>
      <c r="K54409" s="88"/>
    </row>
    <row r="54410" spans="2:11" ht="12" hidden="1" customHeight="1" x14ac:dyDescent="0.2">
      <c r="B54410" s="88"/>
      <c r="C54410" s="88"/>
      <c r="D54410" s="88"/>
      <c r="E54410" s="88"/>
      <c r="F54410" s="88"/>
      <c r="G54410" s="88"/>
      <c r="H54410" s="88"/>
      <c r="I54410" s="88"/>
      <c r="J54410" s="88"/>
      <c r="K54410" s="88"/>
    </row>
    <row r="54411" spans="2:11" ht="12" hidden="1" customHeight="1" x14ac:dyDescent="0.2">
      <c r="B54411" s="88"/>
      <c r="C54411" s="88"/>
      <c r="D54411" s="88"/>
      <c r="E54411" s="88"/>
      <c r="F54411" s="88"/>
      <c r="G54411" s="88"/>
      <c r="H54411" s="88"/>
      <c r="I54411" s="88"/>
      <c r="J54411" s="88"/>
      <c r="K54411" s="88"/>
    </row>
    <row r="54412" spans="2:11" ht="12" hidden="1" customHeight="1" x14ac:dyDescent="0.2">
      <c r="B54412" s="88"/>
      <c r="C54412" s="88"/>
      <c r="D54412" s="88"/>
      <c r="E54412" s="88"/>
      <c r="F54412" s="88"/>
      <c r="G54412" s="88"/>
      <c r="H54412" s="88"/>
      <c r="I54412" s="88"/>
      <c r="J54412" s="88"/>
      <c r="K54412" s="88"/>
    </row>
    <row r="54413" spans="2:11" ht="12" hidden="1" customHeight="1" x14ac:dyDescent="0.2">
      <c r="B54413" s="88"/>
      <c r="C54413" s="88"/>
      <c r="D54413" s="88"/>
      <c r="E54413" s="88"/>
      <c r="F54413" s="88"/>
      <c r="G54413" s="88"/>
      <c r="H54413" s="88"/>
      <c r="I54413" s="88"/>
      <c r="J54413" s="88"/>
      <c r="K54413" s="88"/>
    </row>
    <row r="54414" spans="2:11" ht="12" hidden="1" customHeight="1" x14ac:dyDescent="0.2">
      <c r="B54414" s="88"/>
      <c r="C54414" s="88"/>
      <c r="D54414" s="88"/>
      <c r="E54414" s="88"/>
      <c r="F54414" s="88"/>
      <c r="G54414" s="88"/>
      <c r="H54414" s="88"/>
      <c r="I54414" s="88"/>
      <c r="J54414" s="88"/>
      <c r="K54414" s="88"/>
    </row>
    <row r="54415" spans="2:11" ht="12" hidden="1" customHeight="1" x14ac:dyDescent="0.2">
      <c r="B54415" s="88"/>
      <c r="C54415" s="88"/>
      <c r="D54415" s="88"/>
      <c r="E54415" s="88"/>
      <c r="F54415" s="88"/>
      <c r="G54415" s="88"/>
      <c r="H54415" s="88"/>
      <c r="I54415" s="88"/>
      <c r="J54415" s="88"/>
      <c r="K54415" s="88"/>
    </row>
    <row r="54416" spans="2:11" ht="12" hidden="1" customHeight="1" x14ac:dyDescent="0.2">
      <c r="B54416" s="88"/>
      <c r="C54416" s="88"/>
      <c r="D54416" s="88"/>
      <c r="E54416" s="88"/>
      <c r="F54416" s="88"/>
      <c r="G54416" s="88"/>
      <c r="H54416" s="88"/>
      <c r="I54416" s="88"/>
      <c r="J54416" s="88"/>
      <c r="K54416" s="88"/>
    </row>
    <row r="54417" spans="2:11" ht="12" hidden="1" customHeight="1" x14ac:dyDescent="0.2">
      <c r="B54417" s="88"/>
      <c r="C54417" s="88"/>
      <c r="D54417" s="88"/>
      <c r="E54417" s="88"/>
      <c r="F54417" s="88"/>
      <c r="G54417" s="88"/>
      <c r="H54417" s="88"/>
      <c r="I54417" s="88"/>
      <c r="J54417" s="88"/>
      <c r="K54417" s="88"/>
    </row>
    <row r="54418" spans="2:11" ht="12" hidden="1" customHeight="1" x14ac:dyDescent="0.2">
      <c r="B54418" s="88"/>
      <c r="C54418" s="88"/>
      <c r="D54418" s="88"/>
      <c r="E54418" s="88"/>
      <c r="F54418" s="88"/>
      <c r="G54418" s="88"/>
      <c r="H54418" s="88"/>
      <c r="I54418" s="88"/>
      <c r="J54418" s="88"/>
      <c r="K54418" s="88"/>
    </row>
    <row r="54419" spans="2:11" ht="12" hidden="1" customHeight="1" x14ac:dyDescent="0.2">
      <c r="B54419" s="88"/>
      <c r="C54419" s="88"/>
      <c r="D54419" s="88"/>
      <c r="E54419" s="88"/>
      <c r="F54419" s="88"/>
      <c r="G54419" s="88"/>
      <c r="H54419" s="88"/>
      <c r="I54419" s="88"/>
      <c r="J54419" s="88"/>
      <c r="K54419" s="88"/>
    </row>
    <row r="54420" spans="2:11" ht="12" hidden="1" customHeight="1" x14ac:dyDescent="0.2">
      <c r="B54420" s="88"/>
      <c r="C54420" s="88"/>
      <c r="D54420" s="88"/>
      <c r="E54420" s="88"/>
      <c r="F54420" s="88"/>
      <c r="G54420" s="88"/>
      <c r="H54420" s="88"/>
      <c r="I54420" s="88"/>
      <c r="J54420" s="88"/>
      <c r="K54420" s="88"/>
    </row>
    <row r="54421" spans="2:11" ht="12" hidden="1" customHeight="1" x14ac:dyDescent="0.2">
      <c r="B54421" s="88"/>
      <c r="C54421" s="88"/>
      <c r="D54421" s="88"/>
      <c r="E54421" s="88"/>
      <c r="F54421" s="88"/>
      <c r="G54421" s="88"/>
      <c r="H54421" s="88"/>
      <c r="I54421" s="88"/>
      <c r="J54421" s="88"/>
      <c r="K54421" s="88"/>
    </row>
    <row r="54422" spans="2:11" ht="12" hidden="1" customHeight="1" x14ac:dyDescent="0.2">
      <c r="B54422" s="88"/>
      <c r="C54422" s="88"/>
      <c r="D54422" s="88"/>
      <c r="E54422" s="88"/>
      <c r="F54422" s="88"/>
      <c r="G54422" s="88"/>
      <c r="H54422" s="88"/>
      <c r="I54422" s="88"/>
      <c r="J54422" s="88"/>
      <c r="K54422" s="88"/>
    </row>
    <row r="54423" spans="2:11" ht="12" hidden="1" customHeight="1" x14ac:dyDescent="0.2">
      <c r="B54423" s="88"/>
      <c r="C54423" s="88"/>
      <c r="D54423" s="88"/>
      <c r="E54423" s="88"/>
      <c r="F54423" s="88"/>
      <c r="G54423" s="88"/>
      <c r="H54423" s="88"/>
      <c r="I54423" s="88"/>
      <c r="J54423" s="88"/>
      <c r="K54423" s="88"/>
    </row>
    <row r="54424" spans="2:11" ht="12" hidden="1" customHeight="1" x14ac:dyDescent="0.2">
      <c r="B54424" s="88"/>
      <c r="C54424" s="88"/>
      <c r="D54424" s="88"/>
      <c r="E54424" s="88"/>
      <c r="F54424" s="88"/>
      <c r="G54424" s="88"/>
      <c r="H54424" s="88"/>
      <c r="I54424" s="88"/>
      <c r="J54424" s="88"/>
      <c r="K54424" s="88"/>
    </row>
    <row r="54425" spans="2:11" ht="12" hidden="1" customHeight="1" x14ac:dyDescent="0.2">
      <c r="B54425" s="88"/>
      <c r="C54425" s="88"/>
      <c r="D54425" s="88"/>
      <c r="E54425" s="88"/>
      <c r="F54425" s="88"/>
      <c r="G54425" s="88"/>
      <c r="H54425" s="88"/>
      <c r="I54425" s="88"/>
      <c r="J54425" s="88"/>
      <c r="K54425" s="88"/>
    </row>
    <row r="54426" spans="2:11" ht="12" hidden="1" customHeight="1" x14ac:dyDescent="0.2">
      <c r="B54426" s="88"/>
      <c r="C54426" s="88"/>
      <c r="D54426" s="88"/>
      <c r="E54426" s="88"/>
      <c r="F54426" s="88"/>
      <c r="G54426" s="88"/>
      <c r="H54426" s="88"/>
      <c r="I54426" s="88"/>
      <c r="J54426" s="88"/>
      <c r="K54426" s="88"/>
    </row>
    <row r="54427" spans="2:11" ht="12" hidden="1" customHeight="1" x14ac:dyDescent="0.2">
      <c r="B54427" s="88"/>
      <c r="C54427" s="88"/>
      <c r="D54427" s="88"/>
      <c r="E54427" s="88"/>
      <c r="F54427" s="88"/>
      <c r="G54427" s="88"/>
      <c r="H54427" s="88"/>
      <c r="I54427" s="88"/>
      <c r="J54427" s="88"/>
      <c r="K54427" s="88"/>
    </row>
    <row r="54428" spans="2:11" ht="12" hidden="1" customHeight="1" x14ac:dyDescent="0.2">
      <c r="B54428" s="88"/>
      <c r="C54428" s="88"/>
      <c r="D54428" s="88"/>
      <c r="E54428" s="88"/>
      <c r="F54428" s="88"/>
      <c r="G54428" s="88"/>
      <c r="H54428" s="88"/>
      <c r="I54428" s="88"/>
      <c r="J54428" s="88"/>
      <c r="K54428" s="88"/>
    </row>
    <row r="54429" spans="2:11" ht="12" hidden="1" customHeight="1" x14ac:dyDescent="0.2">
      <c r="B54429" s="88"/>
      <c r="C54429" s="88"/>
      <c r="D54429" s="88"/>
      <c r="E54429" s="88"/>
      <c r="F54429" s="88"/>
      <c r="G54429" s="88"/>
      <c r="H54429" s="88"/>
      <c r="I54429" s="88"/>
      <c r="J54429" s="88"/>
      <c r="K54429" s="88"/>
    </row>
    <row r="54430" spans="2:11" ht="12" hidden="1" customHeight="1" x14ac:dyDescent="0.2">
      <c r="B54430" s="88"/>
      <c r="C54430" s="88"/>
      <c r="D54430" s="88"/>
      <c r="E54430" s="88"/>
      <c r="F54430" s="88"/>
      <c r="G54430" s="88"/>
      <c r="H54430" s="88"/>
      <c r="I54430" s="88"/>
      <c r="J54430" s="88"/>
      <c r="K54430" s="88"/>
    </row>
    <row r="54431" spans="2:11" ht="12" hidden="1" customHeight="1" x14ac:dyDescent="0.2">
      <c r="B54431" s="88"/>
      <c r="C54431" s="88"/>
      <c r="D54431" s="88"/>
      <c r="E54431" s="88"/>
      <c r="F54431" s="88"/>
      <c r="G54431" s="88"/>
      <c r="H54431" s="88"/>
      <c r="I54431" s="88"/>
      <c r="J54431" s="88"/>
      <c r="K54431" s="88"/>
    </row>
    <row r="54432" spans="2:11" ht="12" hidden="1" customHeight="1" x14ac:dyDescent="0.2">
      <c r="B54432" s="88"/>
      <c r="C54432" s="88"/>
      <c r="D54432" s="88"/>
      <c r="E54432" s="88"/>
      <c r="F54432" s="88"/>
      <c r="G54432" s="88"/>
      <c r="H54432" s="88"/>
      <c r="I54432" s="88"/>
      <c r="J54432" s="88"/>
      <c r="K54432" s="88"/>
    </row>
    <row r="54433" spans="2:11" ht="12" hidden="1" customHeight="1" x14ac:dyDescent="0.2">
      <c r="B54433" s="88"/>
      <c r="C54433" s="88"/>
      <c r="D54433" s="88"/>
      <c r="E54433" s="88"/>
      <c r="F54433" s="88"/>
      <c r="G54433" s="88"/>
      <c r="H54433" s="88"/>
      <c r="I54433" s="88"/>
      <c r="J54433" s="88"/>
      <c r="K54433" s="88"/>
    </row>
    <row r="54434" spans="2:11" ht="12" hidden="1" customHeight="1" x14ac:dyDescent="0.2">
      <c r="B54434" s="88"/>
      <c r="C54434" s="88"/>
      <c r="D54434" s="88"/>
      <c r="E54434" s="88"/>
      <c r="F54434" s="88"/>
      <c r="G54434" s="88"/>
      <c r="H54434" s="88"/>
      <c r="I54434" s="88"/>
      <c r="J54434" s="88"/>
      <c r="K54434" s="88"/>
    </row>
    <row r="54435" spans="2:11" ht="12" hidden="1" customHeight="1" x14ac:dyDescent="0.2">
      <c r="B54435" s="88"/>
      <c r="C54435" s="88"/>
      <c r="D54435" s="88"/>
      <c r="E54435" s="88"/>
      <c r="F54435" s="88"/>
      <c r="G54435" s="88"/>
      <c r="H54435" s="88"/>
      <c r="I54435" s="88"/>
      <c r="J54435" s="88"/>
      <c r="K54435" s="88"/>
    </row>
    <row r="54436" spans="2:11" ht="12" hidden="1" customHeight="1" x14ac:dyDescent="0.2">
      <c r="B54436" s="88"/>
      <c r="C54436" s="88"/>
      <c r="D54436" s="88"/>
      <c r="E54436" s="88"/>
      <c r="F54436" s="88"/>
      <c r="G54436" s="88"/>
      <c r="H54436" s="88"/>
      <c r="I54436" s="88"/>
      <c r="J54436" s="88"/>
      <c r="K54436" s="88"/>
    </row>
    <row r="54437" spans="2:11" ht="12" hidden="1" customHeight="1" x14ac:dyDescent="0.2">
      <c r="B54437" s="88"/>
      <c r="C54437" s="88"/>
      <c r="D54437" s="88"/>
      <c r="E54437" s="88"/>
      <c r="F54437" s="88"/>
      <c r="G54437" s="88"/>
      <c r="H54437" s="88"/>
      <c r="I54437" s="88"/>
      <c r="J54437" s="88"/>
      <c r="K54437" s="88"/>
    </row>
    <row r="54438" spans="2:11" ht="12" hidden="1" customHeight="1" x14ac:dyDescent="0.2">
      <c r="B54438" s="88"/>
      <c r="C54438" s="88"/>
      <c r="D54438" s="88"/>
      <c r="E54438" s="88"/>
      <c r="F54438" s="88"/>
      <c r="G54438" s="88"/>
      <c r="H54438" s="88"/>
      <c r="I54438" s="88"/>
      <c r="J54438" s="88"/>
      <c r="K54438" s="88"/>
    </row>
    <row r="54439" spans="2:11" ht="12" hidden="1" customHeight="1" x14ac:dyDescent="0.2">
      <c r="B54439" s="88"/>
      <c r="C54439" s="88"/>
      <c r="D54439" s="88"/>
      <c r="E54439" s="88"/>
      <c r="F54439" s="88"/>
      <c r="G54439" s="88"/>
      <c r="H54439" s="88"/>
      <c r="I54439" s="88"/>
      <c r="J54439" s="88"/>
      <c r="K54439" s="88"/>
    </row>
    <row r="54440" spans="2:11" ht="12" hidden="1" customHeight="1" x14ac:dyDescent="0.2">
      <c r="B54440" s="88"/>
      <c r="C54440" s="88"/>
      <c r="D54440" s="88"/>
      <c r="E54440" s="88"/>
      <c r="F54440" s="88"/>
      <c r="G54440" s="88"/>
      <c r="H54440" s="88"/>
      <c r="I54440" s="88"/>
      <c r="J54440" s="88"/>
      <c r="K54440" s="88"/>
    </row>
    <row r="54441" spans="2:11" ht="12" hidden="1" customHeight="1" x14ac:dyDescent="0.2">
      <c r="B54441" s="88"/>
      <c r="C54441" s="88"/>
      <c r="D54441" s="88"/>
      <c r="E54441" s="88"/>
      <c r="F54441" s="88"/>
      <c r="G54441" s="88"/>
      <c r="H54441" s="88"/>
      <c r="I54441" s="88"/>
      <c r="J54441" s="88"/>
      <c r="K54441" s="88"/>
    </row>
    <row r="54442" spans="2:11" ht="12" hidden="1" customHeight="1" x14ac:dyDescent="0.2">
      <c r="B54442" s="88"/>
      <c r="C54442" s="88"/>
      <c r="D54442" s="88"/>
      <c r="E54442" s="88"/>
      <c r="F54442" s="88"/>
      <c r="G54442" s="88"/>
      <c r="H54442" s="88"/>
      <c r="I54442" s="88"/>
      <c r="J54442" s="88"/>
      <c r="K54442" s="88"/>
    </row>
    <row r="54443" spans="2:11" ht="12" hidden="1" customHeight="1" x14ac:dyDescent="0.2">
      <c r="B54443" s="88"/>
      <c r="C54443" s="88"/>
      <c r="D54443" s="88"/>
      <c r="E54443" s="88"/>
      <c r="F54443" s="88"/>
      <c r="G54443" s="88"/>
      <c r="H54443" s="88"/>
      <c r="I54443" s="88"/>
      <c r="J54443" s="88"/>
      <c r="K54443" s="88"/>
    </row>
    <row r="54444" spans="2:11" ht="12" hidden="1" customHeight="1" x14ac:dyDescent="0.2">
      <c r="B54444" s="88"/>
      <c r="C54444" s="88"/>
      <c r="D54444" s="88"/>
      <c r="E54444" s="88"/>
      <c r="F54444" s="88"/>
      <c r="G54444" s="88"/>
      <c r="H54444" s="88"/>
      <c r="I54444" s="88"/>
      <c r="J54444" s="88"/>
      <c r="K54444" s="88"/>
    </row>
    <row r="54445" spans="2:11" ht="12" hidden="1" customHeight="1" x14ac:dyDescent="0.2">
      <c r="B54445" s="88"/>
      <c r="C54445" s="88"/>
      <c r="D54445" s="88"/>
      <c r="E54445" s="88"/>
      <c r="F54445" s="88"/>
      <c r="G54445" s="88"/>
      <c r="H54445" s="88"/>
      <c r="I54445" s="88"/>
      <c r="J54445" s="88"/>
      <c r="K54445" s="88"/>
    </row>
    <row r="54446" spans="2:11" ht="12" hidden="1" customHeight="1" x14ac:dyDescent="0.2">
      <c r="B54446" s="88"/>
      <c r="C54446" s="88"/>
      <c r="D54446" s="88"/>
      <c r="E54446" s="88"/>
      <c r="F54446" s="88"/>
      <c r="G54446" s="88"/>
      <c r="H54446" s="88"/>
      <c r="I54446" s="88"/>
      <c r="J54446" s="88"/>
      <c r="K54446" s="88"/>
    </row>
    <row r="54447" spans="2:11" ht="12" hidden="1" customHeight="1" x14ac:dyDescent="0.2">
      <c r="B54447" s="88"/>
      <c r="C54447" s="88"/>
      <c r="D54447" s="88"/>
      <c r="E54447" s="88"/>
      <c r="F54447" s="88"/>
      <c r="G54447" s="88"/>
      <c r="H54447" s="88"/>
      <c r="I54447" s="88"/>
      <c r="J54447" s="88"/>
      <c r="K54447" s="88"/>
    </row>
    <row r="54448" spans="2:11" ht="12" hidden="1" customHeight="1" x14ac:dyDescent="0.2">
      <c r="B54448" s="88"/>
      <c r="C54448" s="88"/>
      <c r="D54448" s="88"/>
      <c r="E54448" s="88"/>
      <c r="F54448" s="88"/>
      <c r="G54448" s="88"/>
      <c r="H54448" s="88"/>
      <c r="I54448" s="88"/>
      <c r="J54448" s="88"/>
      <c r="K54448" s="88"/>
    </row>
    <row r="54449" spans="2:11" ht="12" hidden="1" customHeight="1" x14ac:dyDescent="0.2">
      <c r="B54449" s="88"/>
      <c r="C54449" s="88"/>
      <c r="D54449" s="88"/>
      <c r="E54449" s="88"/>
      <c r="F54449" s="88"/>
      <c r="G54449" s="88"/>
      <c r="H54449" s="88"/>
      <c r="I54449" s="88"/>
      <c r="J54449" s="88"/>
      <c r="K54449" s="88"/>
    </row>
    <row r="54450" spans="2:11" ht="12" hidden="1" customHeight="1" x14ac:dyDescent="0.2">
      <c r="B54450" s="88"/>
      <c r="C54450" s="88"/>
      <c r="D54450" s="88"/>
      <c r="E54450" s="88"/>
      <c r="F54450" s="88"/>
      <c r="G54450" s="88"/>
      <c r="H54450" s="88"/>
      <c r="I54450" s="88"/>
      <c r="J54450" s="88"/>
      <c r="K54450" s="88"/>
    </row>
    <row r="54451" spans="2:11" ht="12" hidden="1" customHeight="1" x14ac:dyDescent="0.2">
      <c r="B54451" s="88"/>
      <c r="C54451" s="88"/>
      <c r="D54451" s="88"/>
      <c r="E54451" s="88"/>
      <c r="F54451" s="88"/>
      <c r="G54451" s="88"/>
      <c r="H54451" s="88"/>
      <c r="I54451" s="88"/>
      <c r="J54451" s="88"/>
      <c r="K54451" s="88"/>
    </row>
    <row r="54452" spans="2:11" ht="12" hidden="1" customHeight="1" x14ac:dyDescent="0.2">
      <c r="B54452" s="88"/>
      <c r="C54452" s="88"/>
      <c r="D54452" s="88"/>
      <c r="E54452" s="88"/>
      <c r="F54452" s="88"/>
      <c r="G54452" s="88"/>
      <c r="H54452" s="88"/>
      <c r="I54452" s="88"/>
      <c r="J54452" s="88"/>
      <c r="K54452" s="88"/>
    </row>
    <row r="54453" spans="2:11" ht="12" hidden="1" customHeight="1" x14ac:dyDescent="0.2">
      <c r="B54453" s="88"/>
      <c r="C54453" s="88"/>
      <c r="D54453" s="88"/>
      <c r="E54453" s="88"/>
      <c r="F54453" s="88"/>
      <c r="G54453" s="88"/>
      <c r="H54453" s="88"/>
      <c r="I54453" s="88"/>
      <c r="J54453" s="88"/>
      <c r="K54453" s="88"/>
    </row>
    <row r="54454" spans="2:11" ht="12" hidden="1" customHeight="1" x14ac:dyDescent="0.2">
      <c r="B54454" s="88"/>
      <c r="C54454" s="88"/>
      <c r="D54454" s="88"/>
      <c r="E54454" s="88"/>
      <c r="F54454" s="88"/>
      <c r="G54454" s="88"/>
      <c r="H54454" s="88"/>
      <c r="I54454" s="88"/>
      <c r="J54454" s="88"/>
      <c r="K54454" s="88"/>
    </row>
    <row r="54455" spans="2:11" ht="12" hidden="1" customHeight="1" x14ac:dyDescent="0.2">
      <c r="B54455" s="88"/>
      <c r="C54455" s="88"/>
      <c r="D54455" s="88"/>
      <c r="E54455" s="88"/>
      <c r="F54455" s="88"/>
      <c r="G54455" s="88"/>
      <c r="H54455" s="88"/>
      <c r="I54455" s="88"/>
      <c r="J54455" s="88"/>
      <c r="K54455" s="88"/>
    </row>
    <row r="54456" spans="2:11" ht="12" hidden="1" customHeight="1" x14ac:dyDescent="0.2">
      <c r="B54456" s="88"/>
      <c r="C54456" s="88"/>
      <c r="D54456" s="88"/>
      <c r="E54456" s="88"/>
      <c r="F54456" s="88"/>
      <c r="G54456" s="88"/>
      <c r="H54456" s="88"/>
      <c r="I54456" s="88"/>
      <c r="J54456" s="88"/>
      <c r="K54456" s="88"/>
    </row>
    <row r="54457" spans="2:11" ht="12" hidden="1" customHeight="1" x14ac:dyDescent="0.2">
      <c r="B54457" s="88"/>
      <c r="C54457" s="88"/>
      <c r="D54457" s="88"/>
      <c r="E54457" s="88"/>
      <c r="F54457" s="88"/>
      <c r="G54457" s="88"/>
      <c r="H54457" s="88"/>
      <c r="I54457" s="88"/>
      <c r="J54457" s="88"/>
      <c r="K54457" s="88"/>
    </row>
    <row r="54458" spans="2:11" ht="12" hidden="1" customHeight="1" x14ac:dyDescent="0.2">
      <c r="B54458" s="88"/>
      <c r="C54458" s="88"/>
      <c r="D54458" s="88"/>
      <c r="E54458" s="88"/>
      <c r="F54458" s="88"/>
      <c r="G54458" s="88"/>
      <c r="H54458" s="88"/>
      <c r="I54458" s="88"/>
      <c r="J54458" s="88"/>
      <c r="K54458" s="88"/>
    </row>
    <row r="54459" spans="2:11" ht="12" hidden="1" customHeight="1" x14ac:dyDescent="0.2">
      <c r="B54459" s="88"/>
      <c r="C54459" s="88"/>
      <c r="D54459" s="88"/>
      <c r="E54459" s="88"/>
      <c r="F54459" s="88"/>
      <c r="G54459" s="88"/>
      <c r="H54459" s="88"/>
      <c r="I54459" s="88"/>
      <c r="J54459" s="88"/>
      <c r="K54459" s="88"/>
    </row>
    <row r="54460" spans="2:11" ht="12" hidden="1" customHeight="1" x14ac:dyDescent="0.2">
      <c r="B54460" s="88"/>
      <c r="C54460" s="88"/>
      <c r="D54460" s="88"/>
      <c r="E54460" s="88"/>
      <c r="F54460" s="88"/>
      <c r="G54460" s="88"/>
      <c r="H54460" s="88"/>
      <c r="I54460" s="88"/>
      <c r="J54460" s="88"/>
      <c r="K54460" s="88"/>
    </row>
    <row r="54461" spans="2:11" ht="12" hidden="1" customHeight="1" x14ac:dyDescent="0.2">
      <c r="B54461" s="88"/>
      <c r="C54461" s="88"/>
      <c r="D54461" s="88"/>
      <c r="E54461" s="88"/>
      <c r="F54461" s="88"/>
      <c r="G54461" s="88"/>
      <c r="H54461" s="88"/>
      <c r="I54461" s="88"/>
      <c r="J54461" s="88"/>
      <c r="K54461" s="88"/>
    </row>
    <row r="54462" spans="2:11" ht="12" hidden="1" customHeight="1" x14ac:dyDescent="0.2">
      <c r="B54462" s="88"/>
      <c r="C54462" s="88"/>
      <c r="D54462" s="88"/>
      <c r="E54462" s="88"/>
      <c r="F54462" s="88"/>
      <c r="G54462" s="88"/>
      <c r="H54462" s="88"/>
      <c r="I54462" s="88"/>
      <c r="J54462" s="88"/>
      <c r="K54462" s="88"/>
    </row>
    <row r="54463" spans="2:11" ht="12" hidden="1" customHeight="1" x14ac:dyDescent="0.2">
      <c r="B54463" s="88"/>
      <c r="C54463" s="88"/>
      <c r="D54463" s="88"/>
      <c r="E54463" s="88"/>
      <c r="F54463" s="88"/>
      <c r="G54463" s="88"/>
      <c r="H54463" s="88"/>
      <c r="I54463" s="88"/>
      <c r="J54463" s="88"/>
      <c r="K54463" s="88"/>
    </row>
    <row r="54464" spans="2:11" ht="12" hidden="1" customHeight="1" x14ac:dyDescent="0.2">
      <c r="B54464" s="88"/>
      <c r="C54464" s="88"/>
      <c r="D54464" s="88"/>
      <c r="E54464" s="88"/>
      <c r="F54464" s="88"/>
      <c r="G54464" s="88"/>
      <c r="H54464" s="88"/>
      <c r="I54464" s="88"/>
      <c r="J54464" s="88"/>
      <c r="K54464" s="88"/>
    </row>
    <row r="54465" spans="2:11" ht="12" hidden="1" customHeight="1" x14ac:dyDescent="0.2">
      <c r="B54465" s="88"/>
      <c r="C54465" s="88"/>
      <c r="D54465" s="88"/>
      <c r="E54465" s="88"/>
      <c r="F54465" s="88"/>
      <c r="G54465" s="88"/>
      <c r="H54465" s="88"/>
      <c r="I54465" s="88"/>
      <c r="J54465" s="88"/>
      <c r="K54465" s="88"/>
    </row>
    <row r="54466" spans="2:11" ht="12" hidden="1" customHeight="1" x14ac:dyDescent="0.2">
      <c r="B54466" s="88"/>
      <c r="C54466" s="88"/>
      <c r="D54466" s="88"/>
      <c r="E54466" s="88"/>
      <c r="F54466" s="88"/>
      <c r="G54466" s="88"/>
      <c r="H54466" s="88"/>
      <c r="I54466" s="88"/>
      <c r="J54466" s="88"/>
      <c r="K54466" s="88"/>
    </row>
    <row r="54467" spans="2:11" ht="12" hidden="1" customHeight="1" x14ac:dyDescent="0.2">
      <c r="B54467" s="88"/>
      <c r="C54467" s="88"/>
      <c r="D54467" s="88"/>
      <c r="E54467" s="88"/>
      <c r="F54467" s="88"/>
      <c r="G54467" s="88"/>
      <c r="H54467" s="88"/>
      <c r="I54467" s="88"/>
      <c r="J54467" s="88"/>
      <c r="K54467" s="88"/>
    </row>
    <row r="54468" spans="2:11" ht="12" hidden="1" customHeight="1" x14ac:dyDescent="0.2">
      <c r="B54468" s="88"/>
      <c r="C54468" s="88"/>
      <c r="D54468" s="88"/>
      <c r="E54468" s="88"/>
      <c r="F54468" s="88"/>
      <c r="G54468" s="88"/>
      <c r="H54468" s="88"/>
      <c r="I54468" s="88"/>
      <c r="J54468" s="88"/>
      <c r="K54468" s="88"/>
    </row>
    <row r="54469" spans="2:11" ht="12" hidden="1" customHeight="1" x14ac:dyDescent="0.2">
      <c r="B54469" s="88"/>
      <c r="C54469" s="88"/>
      <c r="D54469" s="88"/>
      <c r="E54469" s="88"/>
      <c r="F54469" s="88"/>
      <c r="G54469" s="88"/>
      <c r="H54469" s="88"/>
      <c r="I54469" s="88"/>
      <c r="J54469" s="88"/>
      <c r="K54469" s="88"/>
    </row>
    <row r="54470" spans="2:11" ht="12" hidden="1" customHeight="1" x14ac:dyDescent="0.2">
      <c r="B54470" s="88"/>
      <c r="C54470" s="88"/>
      <c r="D54470" s="88"/>
      <c r="E54470" s="88"/>
      <c r="F54470" s="88"/>
      <c r="G54470" s="88"/>
      <c r="H54470" s="88"/>
      <c r="I54470" s="88"/>
      <c r="J54470" s="88"/>
      <c r="K54470" s="88"/>
    </row>
    <row r="54471" spans="2:11" ht="12" hidden="1" customHeight="1" x14ac:dyDescent="0.2">
      <c r="B54471" s="88"/>
      <c r="C54471" s="88"/>
      <c r="D54471" s="88"/>
      <c r="E54471" s="88"/>
      <c r="F54471" s="88"/>
      <c r="G54471" s="88"/>
      <c r="H54471" s="88"/>
      <c r="I54471" s="88"/>
      <c r="J54471" s="88"/>
      <c r="K54471" s="88"/>
    </row>
    <row r="54472" spans="2:11" ht="12" hidden="1" customHeight="1" x14ac:dyDescent="0.2">
      <c r="B54472" s="88"/>
      <c r="C54472" s="88"/>
      <c r="D54472" s="88"/>
      <c r="E54472" s="88"/>
      <c r="F54472" s="88"/>
      <c r="G54472" s="88"/>
      <c r="H54472" s="88"/>
      <c r="I54472" s="88"/>
      <c r="J54472" s="88"/>
      <c r="K54472" s="88"/>
    </row>
    <row r="54473" spans="2:11" ht="12" hidden="1" customHeight="1" x14ac:dyDescent="0.2">
      <c r="B54473" s="88"/>
      <c r="C54473" s="88"/>
      <c r="D54473" s="88"/>
      <c r="E54473" s="88"/>
      <c r="F54473" s="88"/>
      <c r="G54473" s="88"/>
      <c r="H54473" s="88"/>
      <c r="I54473" s="88"/>
      <c r="J54473" s="88"/>
      <c r="K54473" s="88"/>
    </row>
    <row r="54474" spans="2:11" ht="12" hidden="1" customHeight="1" x14ac:dyDescent="0.2">
      <c r="B54474" s="88"/>
      <c r="C54474" s="88"/>
      <c r="D54474" s="88"/>
      <c r="E54474" s="88"/>
      <c r="F54474" s="88"/>
      <c r="G54474" s="88"/>
      <c r="H54474" s="88"/>
      <c r="I54474" s="88"/>
      <c r="J54474" s="88"/>
      <c r="K54474" s="88"/>
    </row>
    <row r="54475" spans="2:11" ht="12" hidden="1" customHeight="1" x14ac:dyDescent="0.2">
      <c r="B54475" s="88"/>
      <c r="C54475" s="88"/>
      <c r="D54475" s="88"/>
      <c r="E54475" s="88"/>
      <c r="F54475" s="88"/>
      <c r="G54475" s="88"/>
      <c r="H54475" s="88"/>
      <c r="I54475" s="88"/>
      <c r="J54475" s="88"/>
      <c r="K54475" s="88"/>
    </row>
    <row r="54476" spans="2:11" ht="12" hidden="1" customHeight="1" x14ac:dyDescent="0.2">
      <c r="B54476" s="88"/>
      <c r="C54476" s="88"/>
      <c r="D54476" s="88"/>
      <c r="E54476" s="88"/>
      <c r="F54476" s="88"/>
      <c r="G54476" s="88"/>
      <c r="H54476" s="88"/>
      <c r="I54476" s="88"/>
      <c r="J54476" s="88"/>
      <c r="K54476" s="88"/>
    </row>
    <row r="54477" spans="2:11" ht="12" hidden="1" customHeight="1" x14ac:dyDescent="0.2">
      <c r="B54477" s="88"/>
      <c r="C54477" s="88"/>
      <c r="D54477" s="88"/>
      <c r="E54477" s="88"/>
      <c r="F54477" s="88"/>
      <c r="G54477" s="88"/>
      <c r="H54477" s="88"/>
      <c r="I54477" s="88"/>
      <c r="J54477" s="88"/>
      <c r="K54477" s="88"/>
    </row>
    <row r="54478" spans="2:11" ht="12" hidden="1" customHeight="1" x14ac:dyDescent="0.2">
      <c r="B54478" s="88"/>
      <c r="C54478" s="88"/>
      <c r="D54478" s="88"/>
      <c r="E54478" s="88"/>
      <c r="F54478" s="88"/>
      <c r="G54478" s="88"/>
      <c r="H54478" s="88"/>
      <c r="I54478" s="88"/>
      <c r="J54478" s="88"/>
      <c r="K54478" s="88"/>
    </row>
    <row r="54479" spans="2:11" ht="12" hidden="1" customHeight="1" x14ac:dyDescent="0.2">
      <c r="B54479" s="88"/>
      <c r="C54479" s="88"/>
      <c r="D54479" s="88"/>
      <c r="E54479" s="88"/>
      <c r="F54479" s="88"/>
      <c r="G54479" s="88"/>
      <c r="H54479" s="88"/>
      <c r="I54479" s="88"/>
      <c r="J54479" s="88"/>
      <c r="K54479" s="88"/>
    </row>
    <row r="54480" spans="2:11" ht="12" hidden="1" customHeight="1" x14ac:dyDescent="0.2">
      <c r="B54480" s="88"/>
      <c r="C54480" s="88"/>
      <c r="D54480" s="88"/>
      <c r="E54480" s="88"/>
      <c r="F54480" s="88"/>
      <c r="G54480" s="88"/>
      <c r="H54480" s="88"/>
      <c r="I54480" s="88"/>
      <c r="J54480" s="88"/>
      <c r="K54480" s="88"/>
    </row>
    <row r="54481" spans="2:11" ht="12" hidden="1" customHeight="1" x14ac:dyDescent="0.2">
      <c r="B54481" s="88"/>
      <c r="C54481" s="88"/>
      <c r="D54481" s="88"/>
      <c r="E54481" s="88"/>
      <c r="F54481" s="88"/>
      <c r="G54481" s="88"/>
      <c r="H54481" s="88"/>
      <c r="I54481" s="88"/>
      <c r="J54481" s="88"/>
      <c r="K54481" s="88"/>
    </row>
    <row r="54482" spans="2:11" ht="12" hidden="1" customHeight="1" x14ac:dyDescent="0.2">
      <c r="B54482" s="88"/>
      <c r="C54482" s="88"/>
      <c r="D54482" s="88"/>
      <c r="E54482" s="88"/>
      <c r="F54482" s="88"/>
      <c r="G54482" s="88"/>
      <c r="H54482" s="88"/>
      <c r="I54482" s="88"/>
      <c r="J54482" s="88"/>
      <c r="K54482" s="88"/>
    </row>
    <row r="54483" spans="2:11" ht="12" hidden="1" customHeight="1" x14ac:dyDescent="0.2">
      <c r="B54483" s="88"/>
      <c r="C54483" s="88"/>
      <c r="D54483" s="88"/>
      <c r="E54483" s="88"/>
      <c r="F54483" s="88"/>
      <c r="G54483" s="88"/>
      <c r="H54483" s="88"/>
      <c r="I54483" s="88"/>
      <c r="J54483" s="88"/>
      <c r="K54483" s="88"/>
    </row>
    <row r="54484" spans="2:11" ht="12" hidden="1" customHeight="1" x14ac:dyDescent="0.2">
      <c r="B54484" s="88"/>
      <c r="C54484" s="88"/>
      <c r="D54484" s="88"/>
      <c r="E54484" s="88"/>
      <c r="F54484" s="88"/>
      <c r="G54484" s="88"/>
      <c r="H54484" s="88"/>
      <c r="I54484" s="88"/>
      <c r="J54484" s="88"/>
      <c r="K54484" s="88"/>
    </row>
    <row r="54485" spans="2:11" ht="12" hidden="1" customHeight="1" x14ac:dyDescent="0.2">
      <c r="B54485" s="88"/>
      <c r="C54485" s="88"/>
      <c r="D54485" s="88"/>
      <c r="E54485" s="88"/>
      <c r="F54485" s="88"/>
      <c r="G54485" s="88"/>
      <c r="H54485" s="88"/>
      <c r="I54485" s="88"/>
      <c r="J54485" s="88"/>
      <c r="K54485" s="88"/>
    </row>
    <row r="54486" spans="2:11" ht="12" hidden="1" customHeight="1" x14ac:dyDescent="0.2">
      <c r="B54486" s="88"/>
      <c r="C54486" s="88"/>
      <c r="D54486" s="88"/>
      <c r="E54486" s="88"/>
      <c r="F54486" s="88"/>
      <c r="G54486" s="88"/>
      <c r="H54486" s="88"/>
      <c r="I54486" s="88"/>
      <c r="J54486" s="88"/>
      <c r="K54486" s="88"/>
    </row>
    <row r="54487" spans="2:11" ht="12" hidden="1" customHeight="1" x14ac:dyDescent="0.2">
      <c r="B54487" s="88"/>
      <c r="C54487" s="88"/>
      <c r="D54487" s="88"/>
      <c r="E54487" s="88"/>
      <c r="F54487" s="88"/>
      <c r="G54487" s="88"/>
      <c r="H54487" s="88"/>
      <c r="I54487" s="88"/>
      <c r="J54487" s="88"/>
      <c r="K54487" s="88"/>
    </row>
    <row r="54488" spans="2:11" ht="12" hidden="1" customHeight="1" x14ac:dyDescent="0.2">
      <c r="B54488" s="88"/>
      <c r="C54488" s="88"/>
      <c r="D54488" s="88"/>
      <c r="E54488" s="88"/>
      <c r="F54488" s="88"/>
      <c r="G54488" s="88"/>
      <c r="H54488" s="88"/>
      <c r="I54488" s="88"/>
      <c r="J54488" s="88"/>
      <c r="K54488" s="88"/>
    </row>
    <row r="54489" spans="2:11" ht="12" hidden="1" customHeight="1" x14ac:dyDescent="0.2">
      <c r="B54489" s="88"/>
      <c r="C54489" s="88"/>
      <c r="D54489" s="88"/>
      <c r="E54489" s="88"/>
      <c r="F54489" s="88"/>
      <c r="G54489" s="88"/>
      <c r="H54489" s="88"/>
      <c r="I54489" s="88"/>
      <c r="J54489" s="88"/>
      <c r="K54489" s="88"/>
    </row>
    <row r="54490" spans="2:11" ht="12" hidden="1" customHeight="1" x14ac:dyDescent="0.2">
      <c r="B54490" s="88"/>
      <c r="C54490" s="88"/>
      <c r="D54490" s="88"/>
      <c r="E54490" s="88"/>
      <c r="F54490" s="88"/>
      <c r="G54490" s="88"/>
      <c r="H54490" s="88"/>
      <c r="I54490" s="88"/>
      <c r="J54490" s="88"/>
      <c r="K54490" s="88"/>
    </row>
    <row r="54491" spans="2:11" ht="12" hidden="1" customHeight="1" x14ac:dyDescent="0.2">
      <c r="B54491" s="88"/>
      <c r="C54491" s="88"/>
      <c r="D54491" s="88"/>
      <c r="E54491" s="88"/>
      <c r="F54491" s="88"/>
      <c r="G54491" s="88"/>
      <c r="H54491" s="88"/>
      <c r="I54491" s="88"/>
      <c r="J54491" s="88"/>
      <c r="K54491" s="88"/>
    </row>
    <row r="54492" spans="2:11" ht="12" hidden="1" customHeight="1" x14ac:dyDescent="0.2">
      <c r="B54492" s="88"/>
      <c r="C54492" s="88"/>
      <c r="D54492" s="88"/>
      <c r="E54492" s="88"/>
      <c r="F54492" s="88"/>
      <c r="G54492" s="88"/>
      <c r="H54492" s="88"/>
      <c r="I54492" s="88"/>
      <c r="J54492" s="88"/>
      <c r="K54492" s="88"/>
    </row>
    <row r="54493" spans="2:11" ht="12" hidden="1" customHeight="1" x14ac:dyDescent="0.2">
      <c r="B54493" s="88"/>
      <c r="C54493" s="88"/>
      <c r="D54493" s="88"/>
      <c r="E54493" s="88"/>
      <c r="F54493" s="88"/>
      <c r="G54493" s="88"/>
      <c r="H54493" s="88"/>
      <c r="I54493" s="88"/>
      <c r="J54493" s="88"/>
      <c r="K54493" s="88"/>
    </row>
    <row r="54494" spans="2:11" ht="12" hidden="1" customHeight="1" x14ac:dyDescent="0.2">
      <c r="B54494" s="88"/>
      <c r="C54494" s="88"/>
      <c r="D54494" s="88"/>
      <c r="E54494" s="88"/>
      <c r="F54494" s="88"/>
      <c r="G54494" s="88"/>
      <c r="H54494" s="88"/>
      <c r="I54494" s="88"/>
      <c r="J54494" s="88"/>
      <c r="K54494" s="88"/>
    </row>
    <row r="54495" spans="2:11" ht="12" hidden="1" customHeight="1" x14ac:dyDescent="0.2">
      <c r="B54495" s="88"/>
      <c r="C54495" s="88"/>
      <c r="D54495" s="88"/>
      <c r="E54495" s="88"/>
      <c r="F54495" s="88"/>
      <c r="G54495" s="88"/>
      <c r="H54495" s="88"/>
      <c r="I54495" s="88"/>
      <c r="J54495" s="88"/>
      <c r="K54495" s="88"/>
    </row>
    <row r="54496" spans="2:11" ht="12" hidden="1" customHeight="1" x14ac:dyDescent="0.2">
      <c r="B54496" s="88"/>
      <c r="C54496" s="88"/>
      <c r="D54496" s="88"/>
      <c r="E54496" s="88"/>
      <c r="F54496" s="88"/>
      <c r="G54496" s="88"/>
      <c r="H54496" s="88"/>
      <c r="I54496" s="88"/>
      <c r="J54496" s="88"/>
      <c r="K54496" s="88"/>
    </row>
    <row r="54497" spans="2:11" ht="12" hidden="1" customHeight="1" x14ac:dyDescent="0.2">
      <c r="B54497" s="88"/>
      <c r="C54497" s="88"/>
      <c r="D54497" s="88"/>
      <c r="E54497" s="88"/>
      <c r="F54497" s="88"/>
      <c r="G54497" s="88"/>
      <c r="H54497" s="88"/>
      <c r="I54497" s="88"/>
      <c r="J54497" s="88"/>
      <c r="K54497" s="88"/>
    </row>
    <row r="54498" spans="2:11" ht="12" hidden="1" customHeight="1" x14ac:dyDescent="0.2">
      <c r="B54498" s="88"/>
      <c r="C54498" s="88"/>
      <c r="D54498" s="88"/>
      <c r="E54498" s="88"/>
      <c r="F54498" s="88"/>
      <c r="G54498" s="88"/>
      <c r="H54498" s="88"/>
      <c r="I54498" s="88"/>
      <c r="J54498" s="88"/>
      <c r="K54498" s="88"/>
    </row>
    <row r="54499" spans="2:11" ht="12" hidden="1" customHeight="1" x14ac:dyDescent="0.2">
      <c r="B54499" s="88"/>
      <c r="C54499" s="88"/>
      <c r="D54499" s="88"/>
      <c r="E54499" s="88"/>
      <c r="F54499" s="88"/>
      <c r="G54499" s="88"/>
      <c r="H54499" s="88"/>
      <c r="I54499" s="88"/>
      <c r="J54499" s="88"/>
      <c r="K54499" s="88"/>
    </row>
    <row r="54500" spans="2:11" ht="12" hidden="1" customHeight="1" x14ac:dyDescent="0.2">
      <c r="B54500" s="88"/>
      <c r="C54500" s="88"/>
      <c r="D54500" s="88"/>
      <c r="E54500" s="88"/>
      <c r="F54500" s="88"/>
      <c r="G54500" s="88"/>
      <c r="H54500" s="88"/>
      <c r="I54500" s="88"/>
      <c r="J54500" s="88"/>
      <c r="K54500" s="88"/>
    </row>
    <row r="54501" spans="2:11" ht="12" hidden="1" customHeight="1" x14ac:dyDescent="0.2">
      <c r="B54501" s="88"/>
      <c r="C54501" s="88"/>
      <c r="D54501" s="88"/>
      <c r="E54501" s="88"/>
      <c r="F54501" s="88"/>
      <c r="G54501" s="88"/>
      <c r="H54501" s="88"/>
      <c r="I54501" s="88"/>
      <c r="J54501" s="88"/>
      <c r="K54501" s="88"/>
    </row>
    <row r="54502" spans="2:11" ht="12" hidden="1" customHeight="1" x14ac:dyDescent="0.2">
      <c r="B54502" s="88"/>
      <c r="C54502" s="88"/>
      <c r="D54502" s="88"/>
      <c r="E54502" s="88"/>
      <c r="F54502" s="88"/>
      <c r="G54502" s="88"/>
      <c r="H54502" s="88"/>
      <c r="I54502" s="88"/>
      <c r="J54502" s="88"/>
      <c r="K54502" s="88"/>
    </row>
    <row r="54503" spans="2:11" ht="12" hidden="1" customHeight="1" x14ac:dyDescent="0.2">
      <c r="B54503" s="88"/>
      <c r="C54503" s="88"/>
      <c r="D54503" s="88"/>
      <c r="E54503" s="88"/>
      <c r="F54503" s="88"/>
      <c r="G54503" s="88"/>
      <c r="H54503" s="88"/>
      <c r="I54503" s="88"/>
      <c r="J54503" s="88"/>
      <c r="K54503" s="88"/>
    </row>
    <row r="54504" spans="2:11" ht="12" hidden="1" customHeight="1" x14ac:dyDescent="0.2">
      <c r="B54504" s="88"/>
      <c r="C54504" s="88"/>
      <c r="D54504" s="88"/>
      <c r="E54504" s="88"/>
      <c r="F54504" s="88"/>
      <c r="G54504" s="88"/>
      <c r="H54504" s="88"/>
      <c r="I54504" s="88"/>
      <c r="J54504" s="88"/>
      <c r="K54504" s="88"/>
    </row>
    <row r="54505" spans="2:11" ht="12" hidden="1" customHeight="1" x14ac:dyDescent="0.2">
      <c r="B54505" s="88"/>
      <c r="C54505" s="88"/>
      <c r="D54505" s="88"/>
      <c r="E54505" s="88"/>
      <c r="F54505" s="88"/>
      <c r="G54505" s="88"/>
      <c r="H54505" s="88"/>
      <c r="I54505" s="88"/>
      <c r="J54505" s="88"/>
      <c r="K54505" s="88"/>
    </row>
    <row r="54506" spans="2:11" ht="12" hidden="1" customHeight="1" x14ac:dyDescent="0.2">
      <c r="B54506" s="88"/>
      <c r="C54506" s="88"/>
      <c r="D54506" s="88"/>
      <c r="E54506" s="88"/>
      <c r="F54506" s="88"/>
      <c r="G54506" s="88"/>
      <c r="H54506" s="88"/>
      <c r="I54506" s="88"/>
      <c r="J54506" s="88"/>
      <c r="K54506" s="88"/>
    </row>
    <row r="54507" spans="2:11" ht="12" hidden="1" customHeight="1" x14ac:dyDescent="0.2">
      <c r="B54507" s="88"/>
      <c r="C54507" s="88"/>
      <c r="D54507" s="88"/>
      <c r="E54507" s="88"/>
      <c r="F54507" s="88"/>
      <c r="G54507" s="88"/>
      <c r="H54507" s="88"/>
      <c r="I54507" s="88"/>
      <c r="J54507" s="88"/>
      <c r="K54507" s="88"/>
    </row>
    <row r="54508" spans="2:11" ht="12" hidden="1" customHeight="1" x14ac:dyDescent="0.2">
      <c r="B54508" s="88"/>
      <c r="C54508" s="88"/>
      <c r="D54508" s="88"/>
      <c r="E54508" s="88"/>
      <c r="F54508" s="88"/>
      <c r="G54508" s="88"/>
      <c r="H54508" s="88"/>
      <c r="I54508" s="88"/>
      <c r="J54508" s="88"/>
      <c r="K54508" s="88"/>
    </row>
    <row r="54509" spans="2:11" ht="12" hidden="1" customHeight="1" x14ac:dyDescent="0.2">
      <c r="B54509" s="88"/>
      <c r="C54509" s="88"/>
      <c r="D54509" s="88"/>
      <c r="E54509" s="88"/>
      <c r="F54509" s="88"/>
      <c r="G54509" s="88"/>
      <c r="H54509" s="88"/>
      <c r="I54509" s="88"/>
      <c r="J54509" s="88"/>
      <c r="K54509" s="88"/>
    </row>
    <row r="54510" spans="2:11" ht="12" hidden="1" customHeight="1" x14ac:dyDescent="0.2">
      <c r="B54510" s="88"/>
      <c r="C54510" s="88"/>
      <c r="D54510" s="88"/>
      <c r="E54510" s="88"/>
      <c r="F54510" s="88"/>
      <c r="G54510" s="88"/>
      <c r="H54510" s="88"/>
      <c r="I54510" s="88"/>
      <c r="J54510" s="88"/>
      <c r="K54510" s="88"/>
    </row>
    <row r="54511" spans="2:11" ht="12" hidden="1" customHeight="1" x14ac:dyDescent="0.2">
      <c r="B54511" s="88"/>
      <c r="C54511" s="88"/>
      <c r="D54511" s="88"/>
      <c r="E54511" s="88"/>
      <c r="F54511" s="88"/>
      <c r="G54511" s="88"/>
      <c r="H54511" s="88"/>
      <c r="I54511" s="88"/>
      <c r="J54511" s="88"/>
      <c r="K54511" s="88"/>
    </row>
    <row r="54512" spans="2:11" ht="12" hidden="1" customHeight="1" x14ac:dyDescent="0.2">
      <c r="B54512" s="88"/>
      <c r="C54512" s="88"/>
      <c r="D54512" s="88"/>
      <c r="E54512" s="88"/>
      <c r="F54512" s="88"/>
      <c r="G54512" s="88"/>
      <c r="H54512" s="88"/>
      <c r="I54512" s="88"/>
      <c r="J54512" s="88"/>
      <c r="K54512" s="88"/>
    </row>
    <row r="54513" spans="2:11" ht="12" hidden="1" customHeight="1" x14ac:dyDescent="0.2">
      <c r="B54513" s="88"/>
      <c r="C54513" s="88"/>
      <c r="D54513" s="88"/>
      <c r="E54513" s="88"/>
      <c r="F54513" s="88"/>
      <c r="G54513" s="88"/>
      <c r="H54513" s="88"/>
      <c r="I54513" s="88"/>
      <c r="J54513" s="88"/>
      <c r="K54513" s="88"/>
    </row>
    <row r="54514" spans="2:11" ht="12" hidden="1" customHeight="1" x14ac:dyDescent="0.2">
      <c r="B54514" s="88"/>
      <c r="C54514" s="88"/>
      <c r="D54514" s="88"/>
      <c r="E54514" s="88"/>
      <c r="F54514" s="88"/>
      <c r="G54514" s="88"/>
      <c r="H54514" s="88"/>
      <c r="I54514" s="88"/>
      <c r="J54514" s="88"/>
      <c r="K54514" s="88"/>
    </row>
    <row r="54515" spans="2:11" ht="12" hidden="1" customHeight="1" x14ac:dyDescent="0.2">
      <c r="B54515" s="88"/>
      <c r="C54515" s="88"/>
      <c r="D54515" s="88"/>
      <c r="E54515" s="88"/>
      <c r="F54515" s="88"/>
      <c r="G54515" s="88"/>
      <c r="H54515" s="88"/>
      <c r="I54515" s="88"/>
      <c r="J54515" s="88"/>
      <c r="K54515" s="88"/>
    </row>
    <row r="54516" spans="2:11" ht="12" hidden="1" customHeight="1" x14ac:dyDescent="0.2">
      <c r="B54516" s="88"/>
      <c r="C54516" s="88"/>
      <c r="D54516" s="88"/>
      <c r="E54516" s="88"/>
      <c r="F54516" s="88"/>
      <c r="G54516" s="88"/>
      <c r="H54516" s="88"/>
      <c r="I54516" s="88"/>
      <c r="J54516" s="88"/>
      <c r="K54516" s="88"/>
    </row>
    <row r="54517" spans="2:11" ht="12" hidden="1" customHeight="1" x14ac:dyDescent="0.2">
      <c r="B54517" s="88"/>
      <c r="C54517" s="88"/>
      <c r="D54517" s="88"/>
      <c r="E54517" s="88"/>
      <c r="F54517" s="88"/>
      <c r="G54517" s="88"/>
      <c r="H54517" s="88"/>
      <c r="I54517" s="88"/>
      <c r="J54517" s="88"/>
      <c r="K54517" s="88"/>
    </row>
    <row r="54518" spans="2:11" ht="12" hidden="1" customHeight="1" x14ac:dyDescent="0.2">
      <c r="B54518" s="88"/>
      <c r="C54518" s="88"/>
      <c r="D54518" s="88"/>
      <c r="E54518" s="88"/>
      <c r="F54518" s="88"/>
      <c r="G54518" s="88"/>
      <c r="H54518" s="88"/>
      <c r="I54518" s="88"/>
      <c r="J54518" s="88"/>
      <c r="K54518" s="88"/>
    </row>
    <row r="54519" spans="2:11" ht="12" hidden="1" customHeight="1" x14ac:dyDescent="0.2">
      <c r="B54519" s="88"/>
      <c r="C54519" s="88"/>
      <c r="D54519" s="88"/>
      <c r="E54519" s="88"/>
      <c r="F54519" s="88"/>
      <c r="G54519" s="88"/>
      <c r="H54519" s="88"/>
      <c r="I54519" s="88"/>
      <c r="J54519" s="88"/>
      <c r="K54519" s="88"/>
    </row>
    <row r="54520" spans="2:11" ht="12" hidden="1" customHeight="1" x14ac:dyDescent="0.2">
      <c r="B54520" s="88"/>
      <c r="C54520" s="88"/>
      <c r="D54520" s="88"/>
      <c r="E54520" s="88"/>
      <c r="F54520" s="88"/>
      <c r="G54520" s="88"/>
      <c r="H54520" s="88"/>
      <c r="I54520" s="88"/>
      <c r="J54520" s="88"/>
      <c r="K54520" s="88"/>
    </row>
    <row r="54521" spans="2:11" ht="12" hidden="1" customHeight="1" x14ac:dyDescent="0.2">
      <c r="B54521" s="88"/>
      <c r="C54521" s="88"/>
      <c r="D54521" s="88"/>
      <c r="E54521" s="88"/>
      <c r="F54521" s="88"/>
      <c r="G54521" s="88"/>
      <c r="H54521" s="88"/>
      <c r="I54521" s="88"/>
      <c r="J54521" s="88"/>
      <c r="K54521" s="88"/>
    </row>
    <row r="54522" spans="2:11" ht="12" hidden="1" customHeight="1" x14ac:dyDescent="0.2">
      <c r="B54522" s="88"/>
      <c r="C54522" s="88"/>
      <c r="D54522" s="88"/>
      <c r="E54522" s="88"/>
      <c r="F54522" s="88"/>
      <c r="G54522" s="88"/>
      <c r="H54522" s="88"/>
      <c r="I54522" s="88"/>
      <c r="J54522" s="88"/>
      <c r="K54522" s="88"/>
    </row>
    <row r="54523" spans="2:11" ht="12" hidden="1" customHeight="1" x14ac:dyDescent="0.2">
      <c r="B54523" s="88"/>
      <c r="C54523" s="88"/>
      <c r="D54523" s="88"/>
      <c r="E54523" s="88"/>
      <c r="F54523" s="88"/>
      <c r="G54523" s="88"/>
      <c r="H54523" s="88"/>
      <c r="I54523" s="88"/>
      <c r="J54523" s="88"/>
      <c r="K54523" s="88"/>
    </row>
    <row r="54524" spans="2:11" ht="12" hidden="1" customHeight="1" x14ac:dyDescent="0.2">
      <c r="B54524" s="88"/>
      <c r="C54524" s="88"/>
      <c r="D54524" s="88"/>
      <c r="E54524" s="88"/>
      <c r="F54524" s="88"/>
      <c r="G54524" s="88"/>
      <c r="H54524" s="88"/>
      <c r="I54524" s="88"/>
      <c r="J54524" s="88"/>
      <c r="K54524" s="88"/>
    </row>
    <row r="54525" spans="2:11" ht="12" hidden="1" customHeight="1" x14ac:dyDescent="0.2">
      <c r="B54525" s="88"/>
      <c r="C54525" s="88"/>
      <c r="D54525" s="88"/>
      <c r="E54525" s="88"/>
      <c r="F54525" s="88"/>
      <c r="G54525" s="88"/>
      <c r="H54525" s="88"/>
      <c r="I54525" s="88"/>
      <c r="J54525" s="88"/>
      <c r="K54525" s="88"/>
    </row>
    <row r="54526" spans="2:11" ht="12" hidden="1" customHeight="1" x14ac:dyDescent="0.2">
      <c r="B54526" s="88"/>
      <c r="C54526" s="88"/>
      <c r="D54526" s="88"/>
      <c r="E54526" s="88"/>
      <c r="F54526" s="88"/>
      <c r="G54526" s="88"/>
      <c r="H54526" s="88"/>
      <c r="I54526" s="88"/>
      <c r="J54526" s="88"/>
      <c r="K54526" s="88"/>
    </row>
    <row r="54527" spans="2:11" ht="12" hidden="1" customHeight="1" x14ac:dyDescent="0.2">
      <c r="B54527" s="88"/>
      <c r="C54527" s="88"/>
      <c r="D54527" s="88"/>
      <c r="E54527" s="88"/>
      <c r="F54527" s="88"/>
      <c r="G54527" s="88"/>
      <c r="H54527" s="88"/>
      <c r="I54527" s="88"/>
      <c r="J54527" s="88"/>
      <c r="K54527" s="88"/>
    </row>
    <row r="54528" spans="2:11" ht="12" hidden="1" customHeight="1" x14ac:dyDescent="0.2">
      <c r="B54528" s="88"/>
      <c r="C54528" s="88"/>
      <c r="D54528" s="88"/>
      <c r="E54528" s="88"/>
      <c r="F54528" s="88"/>
      <c r="G54528" s="88"/>
      <c r="H54528" s="88"/>
      <c r="I54528" s="88"/>
      <c r="J54528" s="88"/>
      <c r="K54528" s="88"/>
    </row>
    <row r="54529" spans="2:11" ht="12" hidden="1" customHeight="1" x14ac:dyDescent="0.2">
      <c r="B54529" s="88"/>
      <c r="C54529" s="88"/>
      <c r="D54529" s="88"/>
      <c r="E54529" s="88"/>
      <c r="F54529" s="88"/>
      <c r="G54529" s="88"/>
      <c r="H54529" s="88"/>
      <c r="I54529" s="88"/>
      <c r="J54529" s="88"/>
      <c r="K54529" s="88"/>
    </row>
    <row r="54530" spans="2:11" ht="12" hidden="1" customHeight="1" x14ac:dyDescent="0.2">
      <c r="B54530" s="88"/>
      <c r="C54530" s="88"/>
      <c r="D54530" s="88"/>
      <c r="E54530" s="88"/>
      <c r="F54530" s="88"/>
      <c r="G54530" s="88"/>
      <c r="H54530" s="88"/>
      <c r="I54530" s="88"/>
      <c r="J54530" s="88"/>
      <c r="K54530" s="88"/>
    </row>
    <row r="54531" spans="2:11" ht="12" hidden="1" customHeight="1" x14ac:dyDescent="0.2">
      <c r="B54531" s="88"/>
      <c r="C54531" s="88"/>
      <c r="D54531" s="88"/>
      <c r="E54531" s="88"/>
      <c r="F54531" s="88"/>
      <c r="G54531" s="88"/>
      <c r="H54531" s="88"/>
      <c r="I54531" s="88"/>
      <c r="J54531" s="88"/>
      <c r="K54531" s="88"/>
    </row>
    <row r="54532" spans="2:11" ht="12" hidden="1" customHeight="1" x14ac:dyDescent="0.2">
      <c r="B54532" s="88"/>
      <c r="C54532" s="88"/>
      <c r="D54532" s="88"/>
      <c r="E54532" s="88"/>
      <c r="F54532" s="88"/>
      <c r="G54532" s="88"/>
      <c r="H54532" s="88"/>
      <c r="I54532" s="88"/>
      <c r="J54532" s="88"/>
      <c r="K54532" s="88"/>
    </row>
    <row r="54533" spans="2:11" ht="12" hidden="1" customHeight="1" x14ac:dyDescent="0.2">
      <c r="B54533" s="88"/>
      <c r="C54533" s="88"/>
      <c r="D54533" s="88"/>
      <c r="E54533" s="88"/>
      <c r="F54533" s="88"/>
      <c r="G54533" s="88"/>
      <c r="H54533" s="88"/>
      <c r="I54533" s="88"/>
      <c r="J54533" s="88"/>
      <c r="K54533" s="88"/>
    </row>
    <row r="54534" spans="2:11" ht="12" hidden="1" customHeight="1" x14ac:dyDescent="0.2">
      <c r="B54534" s="88"/>
      <c r="C54534" s="88"/>
      <c r="D54534" s="88"/>
      <c r="E54534" s="88"/>
      <c r="F54534" s="88"/>
      <c r="G54534" s="88"/>
      <c r="H54534" s="88"/>
      <c r="I54534" s="88"/>
      <c r="J54534" s="88"/>
      <c r="K54534" s="88"/>
    </row>
    <row r="54535" spans="2:11" ht="12" hidden="1" customHeight="1" x14ac:dyDescent="0.2">
      <c r="B54535" s="88"/>
      <c r="C54535" s="88"/>
      <c r="D54535" s="88"/>
      <c r="E54535" s="88"/>
      <c r="F54535" s="88"/>
      <c r="G54535" s="88"/>
      <c r="H54535" s="88"/>
      <c r="I54535" s="88"/>
      <c r="J54535" s="88"/>
      <c r="K54535" s="88"/>
    </row>
    <row r="54536" spans="2:11" ht="12" hidden="1" customHeight="1" x14ac:dyDescent="0.2">
      <c r="B54536" s="88"/>
      <c r="C54536" s="88"/>
      <c r="D54536" s="88"/>
      <c r="E54536" s="88"/>
      <c r="F54536" s="88"/>
      <c r="G54536" s="88"/>
      <c r="H54536" s="88"/>
      <c r="I54536" s="88"/>
      <c r="J54536" s="88"/>
      <c r="K54536" s="88"/>
    </row>
    <row r="54537" spans="2:11" ht="12" hidden="1" customHeight="1" x14ac:dyDescent="0.2">
      <c r="B54537" s="88"/>
      <c r="C54537" s="88"/>
      <c r="D54537" s="88"/>
      <c r="E54537" s="88"/>
      <c r="F54537" s="88"/>
      <c r="G54537" s="88"/>
      <c r="H54537" s="88"/>
      <c r="I54537" s="88"/>
      <c r="J54537" s="88"/>
      <c r="K54537" s="88"/>
    </row>
    <row r="54538" spans="2:11" ht="12" hidden="1" customHeight="1" x14ac:dyDescent="0.2">
      <c r="B54538" s="88"/>
      <c r="C54538" s="88"/>
      <c r="D54538" s="88"/>
      <c r="E54538" s="88"/>
      <c r="F54538" s="88"/>
      <c r="G54538" s="88"/>
      <c r="H54538" s="88"/>
      <c r="I54538" s="88"/>
      <c r="J54538" s="88"/>
      <c r="K54538" s="88"/>
    </row>
    <row r="54539" spans="2:11" ht="12" hidden="1" customHeight="1" x14ac:dyDescent="0.2">
      <c r="B54539" s="88"/>
      <c r="C54539" s="88"/>
      <c r="D54539" s="88"/>
      <c r="E54539" s="88"/>
      <c r="F54539" s="88"/>
      <c r="G54539" s="88"/>
      <c r="H54539" s="88"/>
      <c r="I54539" s="88"/>
      <c r="J54539" s="88"/>
      <c r="K54539" s="88"/>
    </row>
    <row r="54540" spans="2:11" ht="12" hidden="1" customHeight="1" x14ac:dyDescent="0.2">
      <c r="B54540" s="88"/>
      <c r="C54540" s="88"/>
      <c r="D54540" s="88"/>
      <c r="E54540" s="88"/>
      <c r="F54540" s="88"/>
      <c r="G54540" s="88"/>
      <c r="H54540" s="88"/>
      <c r="I54540" s="88"/>
      <c r="J54540" s="88"/>
      <c r="K54540" s="88"/>
    </row>
    <row r="54541" spans="2:11" ht="12" hidden="1" customHeight="1" x14ac:dyDescent="0.2">
      <c r="B54541" s="88"/>
      <c r="C54541" s="88"/>
      <c r="D54541" s="88"/>
      <c r="E54541" s="88"/>
      <c r="F54541" s="88"/>
      <c r="G54541" s="88"/>
      <c r="H54541" s="88"/>
      <c r="I54541" s="88"/>
      <c r="J54541" s="88"/>
      <c r="K54541" s="88"/>
    </row>
    <row r="54542" spans="2:11" ht="12" hidden="1" customHeight="1" x14ac:dyDescent="0.2">
      <c r="B54542" s="88"/>
      <c r="C54542" s="88"/>
      <c r="D54542" s="88"/>
      <c r="E54542" s="88"/>
      <c r="F54542" s="88"/>
      <c r="G54542" s="88"/>
      <c r="H54542" s="88"/>
      <c r="I54542" s="88"/>
      <c r="J54542" s="88"/>
      <c r="K54542" s="88"/>
    </row>
    <row r="54543" spans="2:11" ht="12" hidden="1" customHeight="1" x14ac:dyDescent="0.2">
      <c r="B54543" s="88"/>
      <c r="C54543" s="88"/>
      <c r="D54543" s="88"/>
      <c r="E54543" s="88"/>
      <c r="F54543" s="88"/>
      <c r="G54543" s="88"/>
      <c r="H54543" s="88"/>
      <c r="I54543" s="88"/>
      <c r="J54543" s="88"/>
      <c r="K54543" s="88"/>
    </row>
    <row r="54544" spans="2:11" ht="12" hidden="1" customHeight="1" x14ac:dyDescent="0.2">
      <c r="B54544" s="88"/>
      <c r="C54544" s="88"/>
      <c r="D54544" s="88"/>
      <c r="E54544" s="88"/>
      <c r="F54544" s="88"/>
      <c r="G54544" s="88"/>
      <c r="H54544" s="88"/>
      <c r="I54544" s="88"/>
      <c r="J54544" s="88"/>
      <c r="K54544" s="88"/>
    </row>
    <row r="54545" spans="2:11" ht="12" hidden="1" customHeight="1" x14ac:dyDescent="0.2">
      <c r="B54545" s="88"/>
      <c r="C54545" s="88"/>
      <c r="D54545" s="88"/>
      <c r="E54545" s="88"/>
      <c r="F54545" s="88"/>
      <c r="G54545" s="88"/>
      <c r="H54545" s="88"/>
      <c r="I54545" s="88"/>
      <c r="J54545" s="88"/>
      <c r="K54545" s="88"/>
    </row>
    <row r="54546" spans="2:11" ht="12" hidden="1" customHeight="1" x14ac:dyDescent="0.2">
      <c r="B54546" s="88"/>
      <c r="C54546" s="88"/>
      <c r="D54546" s="88"/>
      <c r="E54546" s="88"/>
      <c r="F54546" s="88"/>
      <c r="G54546" s="88"/>
      <c r="H54546" s="88"/>
      <c r="I54546" s="88"/>
      <c r="J54546" s="88"/>
      <c r="K54546" s="88"/>
    </row>
    <row r="54547" spans="2:11" ht="12" hidden="1" customHeight="1" x14ac:dyDescent="0.2">
      <c r="B54547" s="88"/>
      <c r="C54547" s="88"/>
      <c r="D54547" s="88"/>
      <c r="E54547" s="88"/>
      <c r="F54547" s="88"/>
      <c r="G54547" s="88"/>
      <c r="H54547" s="88"/>
      <c r="I54547" s="88"/>
      <c r="J54547" s="88"/>
      <c r="K54547" s="88"/>
    </row>
    <row r="54548" spans="2:11" ht="12" hidden="1" customHeight="1" x14ac:dyDescent="0.2">
      <c r="B54548" s="88"/>
      <c r="C54548" s="88"/>
      <c r="D54548" s="88"/>
      <c r="E54548" s="88"/>
      <c r="F54548" s="88"/>
      <c r="G54548" s="88"/>
      <c r="H54548" s="88"/>
      <c r="I54548" s="88"/>
      <c r="J54548" s="88"/>
      <c r="K54548" s="88"/>
    </row>
    <row r="54549" spans="2:11" ht="12" hidden="1" customHeight="1" x14ac:dyDescent="0.2">
      <c r="B54549" s="88"/>
      <c r="C54549" s="88"/>
      <c r="D54549" s="88"/>
      <c r="E54549" s="88"/>
      <c r="F54549" s="88"/>
      <c r="G54549" s="88"/>
      <c r="H54549" s="88"/>
      <c r="I54549" s="88"/>
      <c r="J54549" s="88"/>
      <c r="K54549" s="88"/>
    </row>
    <row r="54550" spans="2:11" ht="12" hidden="1" customHeight="1" x14ac:dyDescent="0.2">
      <c r="B54550" s="88"/>
      <c r="C54550" s="88"/>
      <c r="D54550" s="88"/>
      <c r="E54550" s="88"/>
      <c r="F54550" s="88"/>
      <c r="G54550" s="88"/>
      <c r="H54550" s="88"/>
      <c r="I54550" s="88"/>
      <c r="J54550" s="88"/>
      <c r="K54550" s="88"/>
    </row>
    <row r="54551" spans="2:11" ht="12" hidden="1" customHeight="1" x14ac:dyDescent="0.2">
      <c r="B54551" s="88"/>
      <c r="C54551" s="88"/>
      <c r="D54551" s="88"/>
      <c r="E54551" s="88"/>
      <c r="F54551" s="88"/>
      <c r="G54551" s="88"/>
      <c r="H54551" s="88"/>
      <c r="I54551" s="88"/>
      <c r="J54551" s="88"/>
      <c r="K54551" s="88"/>
    </row>
    <row r="54552" spans="2:11" ht="12" hidden="1" customHeight="1" x14ac:dyDescent="0.2">
      <c r="B54552" s="88"/>
      <c r="C54552" s="88"/>
      <c r="D54552" s="88"/>
      <c r="E54552" s="88"/>
      <c r="F54552" s="88"/>
      <c r="G54552" s="88"/>
      <c r="H54552" s="88"/>
      <c r="I54552" s="88"/>
      <c r="J54552" s="88"/>
      <c r="K54552" s="88"/>
    </row>
    <row r="54553" spans="2:11" ht="12" hidden="1" customHeight="1" x14ac:dyDescent="0.2">
      <c r="B54553" s="88"/>
      <c r="C54553" s="88"/>
      <c r="D54553" s="88"/>
      <c r="E54553" s="88"/>
      <c r="F54553" s="88"/>
      <c r="G54553" s="88"/>
      <c r="H54553" s="88"/>
      <c r="I54553" s="88"/>
      <c r="J54553" s="88"/>
      <c r="K54553" s="88"/>
    </row>
    <row r="54554" spans="2:11" ht="12" hidden="1" customHeight="1" x14ac:dyDescent="0.2">
      <c r="B54554" s="88"/>
      <c r="C54554" s="88"/>
      <c r="D54554" s="88"/>
      <c r="E54554" s="88"/>
      <c r="F54554" s="88"/>
      <c r="G54554" s="88"/>
      <c r="H54554" s="88"/>
      <c r="I54554" s="88"/>
      <c r="J54554" s="88"/>
      <c r="K54554" s="88"/>
    </row>
    <row r="54555" spans="2:11" ht="12" hidden="1" customHeight="1" x14ac:dyDescent="0.2">
      <c r="B54555" s="88"/>
      <c r="C54555" s="88"/>
      <c r="D54555" s="88"/>
      <c r="E54555" s="88"/>
      <c r="F54555" s="88"/>
      <c r="G54555" s="88"/>
      <c r="H54555" s="88"/>
      <c r="I54555" s="88"/>
      <c r="J54555" s="88"/>
      <c r="K54555" s="88"/>
    </row>
    <row r="54556" spans="2:11" ht="12" hidden="1" customHeight="1" x14ac:dyDescent="0.2">
      <c r="B54556" s="88"/>
      <c r="C54556" s="88"/>
      <c r="D54556" s="88"/>
      <c r="E54556" s="88"/>
      <c r="F54556" s="88"/>
      <c r="G54556" s="88"/>
      <c r="H54556" s="88"/>
      <c r="I54556" s="88"/>
      <c r="J54556" s="88"/>
      <c r="K54556" s="88"/>
    </row>
    <row r="54557" spans="2:11" ht="12" hidden="1" customHeight="1" x14ac:dyDescent="0.2">
      <c r="B54557" s="88"/>
      <c r="C54557" s="88"/>
      <c r="D54557" s="88"/>
      <c r="E54557" s="88"/>
      <c r="F54557" s="88"/>
      <c r="G54557" s="88"/>
      <c r="H54557" s="88"/>
      <c r="I54557" s="88"/>
      <c r="J54557" s="88"/>
      <c r="K54557" s="88"/>
    </row>
    <row r="54558" spans="2:11" ht="12" hidden="1" customHeight="1" x14ac:dyDescent="0.2">
      <c r="B54558" s="88"/>
      <c r="C54558" s="88"/>
      <c r="D54558" s="88"/>
      <c r="E54558" s="88"/>
      <c r="F54558" s="88"/>
      <c r="G54558" s="88"/>
      <c r="H54558" s="88"/>
      <c r="I54558" s="88"/>
      <c r="J54558" s="88"/>
      <c r="K54558" s="88"/>
    </row>
    <row r="54559" spans="2:11" ht="12" hidden="1" customHeight="1" x14ac:dyDescent="0.2">
      <c r="B54559" s="88"/>
      <c r="C54559" s="88"/>
      <c r="D54559" s="88"/>
      <c r="E54559" s="88"/>
      <c r="F54559" s="88"/>
      <c r="G54559" s="88"/>
      <c r="H54559" s="88"/>
      <c r="I54559" s="88"/>
      <c r="J54559" s="88"/>
      <c r="K54559" s="88"/>
    </row>
    <row r="54560" spans="2:11" ht="12" hidden="1" customHeight="1" x14ac:dyDescent="0.2">
      <c r="B54560" s="88"/>
      <c r="C54560" s="88"/>
      <c r="D54560" s="88"/>
      <c r="E54560" s="88"/>
      <c r="F54560" s="88"/>
      <c r="G54560" s="88"/>
      <c r="H54560" s="88"/>
      <c r="I54560" s="88"/>
      <c r="J54560" s="88"/>
      <c r="K54560" s="88"/>
    </row>
    <row r="54561" spans="2:11" ht="12" hidden="1" customHeight="1" x14ac:dyDescent="0.2">
      <c r="B54561" s="88"/>
      <c r="C54561" s="88"/>
      <c r="D54561" s="88"/>
      <c r="E54561" s="88"/>
      <c r="F54561" s="88"/>
      <c r="G54561" s="88"/>
      <c r="H54561" s="88"/>
      <c r="I54561" s="88"/>
      <c r="J54561" s="88"/>
      <c r="K54561" s="88"/>
    </row>
    <row r="54562" spans="2:11" ht="12" hidden="1" customHeight="1" x14ac:dyDescent="0.2">
      <c r="B54562" s="88"/>
      <c r="C54562" s="88"/>
      <c r="D54562" s="88"/>
      <c r="E54562" s="88"/>
      <c r="F54562" s="88"/>
      <c r="G54562" s="88"/>
      <c r="H54562" s="88"/>
      <c r="I54562" s="88"/>
      <c r="J54562" s="88"/>
      <c r="K54562" s="88"/>
    </row>
    <row r="54563" spans="2:11" ht="12" hidden="1" customHeight="1" x14ac:dyDescent="0.2">
      <c r="B54563" s="88"/>
      <c r="C54563" s="88"/>
      <c r="D54563" s="88"/>
      <c r="E54563" s="88"/>
      <c r="F54563" s="88"/>
      <c r="G54563" s="88"/>
      <c r="H54563" s="88"/>
      <c r="I54563" s="88"/>
      <c r="J54563" s="88"/>
      <c r="K54563" s="88"/>
    </row>
    <row r="54564" spans="2:11" ht="12" hidden="1" customHeight="1" x14ac:dyDescent="0.2">
      <c r="B54564" s="88"/>
      <c r="C54564" s="88"/>
      <c r="D54564" s="88"/>
      <c r="E54564" s="88"/>
      <c r="F54564" s="88"/>
      <c r="G54564" s="88"/>
      <c r="H54564" s="88"/>
      <c r="I54564" s="88"/>
      <c r="J54564" s="88"/>
      <c r="K54564" s="88"/>
    </row>
    <row r="54565" spans="2:11" ht="12" hidden="1" customHeight="1" x14ac:dyDescent="0.2">
      <c r="B54565" s="88"/>
      <c r="C54565" s="88"/>
      <c r="D54565" s="88"/>
      <c r="E54565" s="88"/>
      <c r="F54565" s="88"/>
      <c r="G54565" s="88"/>
      <c r="H54565" s="88"/>
      <c r="I54565" s="88"/>
      <c r="J54565" s="88"/>
      <c r="K54565" s="88"/>
    </row>
    <row r="54566" spans="2:11" ht="12" hidden="1" customHeight="1" x14ac:dyDescent="0.2">
      <c r="B54566" s="88"/>
      <c r="C54566" s="88"/>
      <c r="D54566" s="88"/>
      <c r="E54566" s="88"/>
      <c r="F54566" s="88"/>
      <c r="G54566" s="88"/>
      <c r="H54566" s="88"/>
      <c r="I54566" s="88"/>
      <c r="J54566" s="88"/>
      <c r="K54566" s="88"/>
    </row>
    <row r="54567" spans="2:11" ht="12" hidden="1" customHeight="1" x14ac:dyDescent="0.2">
      <c r="B54567" s="88"/>
      <c r="C54567" s="88"/>
      <c r="D54567" s="88"/>
      <c r="E54567" s="88"/>
      <c r="F54567" s="88"/>
      <c r="G54567" s="88"/>
      <c r="H54567" s="88"/>
      <c r="I54567" s="88"/>
      <c r="J54567" s="88"/>
      <c r="K54567" s="88"/>
    </row>
    <row r="54568" spans="2:11" ht="12" hidden="1" customHeight="1" x14ac:dyDescent="0.2">
      <c r="B54568" s="88"/>
      <c r="C54568" s="88"/>
      <c r="D54568" s="88"/>
      <c r="E54568" s="88"/>
      <c r="F54568" s="88"/>
      <c r="G54568" s="88"/>
      <c r="H54568" s="88"/>
      <c r="I54568" s="88"/>
      <c r="J54568" s="88"/>
      <c r="K54568" s="88"/>
    </row>
    <row r="54569" spans="2:11" ht="12" hidden="1" customHeight="1" x14ac:dyDescent="0.2">
      <c r="B54569" s="88"/>
      <c r="C54569" s="88"/>
      <c r="D54569" s="88"/>
      <c r="E54569" s="88"/>
      <c r="F54569" s="88"/>
      <c r="G54569" s="88"/>
      <c r="H54569" s="88"/>
      <c r="I54569" s="88"/>
      <c r="J54569" s="88"/>
      <c r="K54569" s="88"/>
    </row>
    <row r="54570" spans="2:11" ht="12" hidden="1" customHeight="1" x14ac:dyDescent="0.2">
      <c r="B54570" s="88"/>
      <c r="C54570" s="88"/>
      <c r="D54570" s="88"/>
      <c r="E54570" s="88"/>
      <c r="F54570" s="88"/>
      <c r="G54570" s="88"/>
      <c r="H54570" s="88"/>
      <c r="I54570" s="88"/>
      <c r="J54570" s="88"/>
      <c r="K54570" s="88"/>
    </row>
    <row r="54571" spans="2:11" ht="12" hidden="1" customHeight="1" x14ac:dyDescent="0.2">
      <c r="B54571" s="88"/>
      <c r="C54571" s="88"/>
      <c r="D54571" s="88"/>
      <c r="E54571" s="88"/>
      <c r="F54571" s="88"/>
      <c r="G54571" s="88"/>
      <c r="H54571" s="88"/>
      <c r="I54571" s="88"/>
      <c r="J54571" s="88"/>
      <c r="K54571" s="88"/>
    </row>
    <row r="54572" spans="2:11" ht="12" hidden="1" customHeight="1" x14ac:dyDescent="0.2">
      <c r="B54572" s="88"/>
      <c r="C54572" s="88"/>
      <c r="D54572" s="88"/>
      <c r="E54572" s="88"/>
      <c r="F54572" s="88"/>
      <c r="G54572" s="88"/>
      <c r="H54572" s="88"/>
      <c r="I54572" s="88"/>
      <c r="J54572" s="88"/>
      <c r="K54572" s="88"/>
    </row>
    <row r="54573" spans="2:11" ht="12" hidden="1" customHeight="1" x14ac:dyDescent="0.2">
      <c r="B54573" s="88"/>
      <c r="C54573" s="88"/>
      <c r="D54573" s="88"/>
      <c r="E54573" s="88"/>
      <c r="F54573" s="88"/>
      <c r="G54573" s="88"/>
      <c r="H54573" s="88"/>
      <c r="I54573" s="88"/>
      <c r="J54573" s="88"/>
      <c r="K54573" s="88"/>
    </row>
    <row r="54574" spans="2:11" ht="12" hidden="1" customHeight="1" x14ac:dyDescent="0.2">
      <c r="B54574" s="88"/>
      <c r="C54574" s="88"/>
      <c r="D54574" s="88"/>
      <c r="E54574" s="88"/>
      <c r="F54574" s="88"/>
      <c r="G54574" s="88"/>
      <c r="H54574" s="88"/>
      <c r="I54574" s="88"/>
      <c r="J54574" s="88"/>
      <c r="K54574" s="88"/>
    </row>
    <row r="54575" spans="2:11" ht="12" hidden="1" customHeight="1" x14ac:dyDescent="0.2">
      <c r="B54575" s="88"/>
      <c r="C54575" s="88"/>
      <c r="D54575" s="88"/>
      <c r="E54575" s="88"/>
      <c r="F54575" s="88"/>
      <c r="G54575" s="88"/>
      <c r="H54575" s="88"/>
      <c r="I54575" s="88"/>
      <c r="J54575" s="88"/>
      <c r="K54575" s="88"/>
    </row>
    <row r="54576" spans="2:11" ht="12" hidden="1" customHeight="1" x14ac:dyDescent="0.2">
      <c r="B54576" s="88"/>
      <c r="C54576" s="88"/>
      <c r="D54576" s="88"/>
      <c r="E54576" s="88"/>
      <c r="F54576" s="88"/>
      <c r="G54576" s="88"/>
      <c r="H54576" s="88"/>
      <c r="I54576" s="88"/>
      <c r="J54576" s="88"/>
      <c r="K54576" s="88"/>
    </row>
    <row r="54577" spans="2:11" ht="12" hidden="1" customHeight="1" x14ac:dyDescent="0.2">
      <c r="B54577" s="88"/>
      <c r="C54577" s="88"/>
      <c r="D54577" s="88"/>
      <c r="E54577" s="88"/>
      <c r="F54577" s="88"/>
      <c r="G54577" s="88"/>
      <c r="H54577" s="88"/>
      <c r="I54577" s="88"/>
      <c r="J54577" s="88"/>
      <c r="K54577" s="88"/>
    </row>
    <row r="54578" spans="2:11" ht="12" hidden="1" customHeight="1" x14ac:dyDescent="0.2">
      <c r="B54578" s="88"/>
      <c r="C54578" s="88"/>
      <c r="D54578" s="88"/>
      <c r="E54578" s="88"/>
      <c r="F54578" s="88"/>
      <c r="G54578" s="88"/>
      <c r="H54578" s="88"/>
      <c r="I54578" s="88"/>
      <c r="J54578" s="88"/>
      <c r="K54578" s="88"/>
    </row>
    <row r="54579" spans="2:11" ht="12" hidden="1" customHeight="1" x14ac:dyDescent="0.2">
      <c r="B54579" s="88"/>
      <c r="C54579" s="88"/>
      <c r="D54579" s="88"/>
      <c r="E54579" s="88"/>
      <c r="F54579" s="88"/>
      <c r="G54579" s="88"/>
      <c r="H54579" s="88"/>
      <c r="I54579" s="88"/>
      <c r="J54579" s="88"/>
      <c r="K54579" s="88"/>
    </row>
    <row r="54580" spans="2:11" ht="12" hidden="1" customHeight="1" x14ac:dyDescent="0.2">
      <c r="B54580" s="88"/>
      <c r="C54580" s="88"/>
      <c r="D54580" s="88"/>
      <c r="E54580" s="88"/>
      <c r="F54580" s="88"/>
      <c r="G54580" s="88"/>
      <c r="H54580" s="88"/>
      <c r="I54580" s="88"/>
      <c r="J54580" s="88"/>
      <c r="K54580" s="88"/>
    </row>
    <row r="54581" spans="2:11" ht="12" hidden="1" customHeight="1" x14ac:dyDescent="0.2">
      <c r="B54581" s="88"/>
      <c r="C54581" s="88"/>
      <c r="D54581" s="88"/>
      <c r="E54581" s="88"/>
      <c r="F54581" s="88"/>
      <c r="G54581" s="88"/>
      <c r="H54581" s="88"/>
      <c r="I54581" s="88"/>
      <c r="J54581" s="88"/>
      <c r="K54581" s="88"/>
    </row>
    <row r="54582" spans="2:11" ht="12" hidden="1" customHeight="1" x14ac:dyDescent="0.2">
      <c r="B54582" s="88"/>
      <c r="C54582" s="88"/>
      <c r="D54582" s="88"/>
      <c r="E54582" s="88"/>
      <c r="F54582" s="88"/>
      <c r="G54582" s="88"/>
      <c r="H54582" s="88"/>
      <c r="I54582" s="88"/>
      <c r="J54582" s="88"/>
      <c r="K54582" s="88"/>
    </row>
    <row r="54583" spans="2:11" ht="12" hidden="1" customHeight="1" x14ac:dyDescent="0.2">
      <c r="B54583" s="88"/>
      <c r="C54583" s="88"/>
      <c r="D54583" s="88"/>
      <c r="E54583" s="88"/>
      <c r="F54583" s="88"/>
      <c r="G54583" s="88"/>
      <c r="H54583" s="88"/>
      <c r="I54583" s="88"/>
      <c r="J54583" s="88"/>
      <c r="K54583" s="88"/>
    </row>
    <row r="54584" spans="2:11" ht="12" hidden="1" customHeight="1" x14ac:dyDescent="0.2">
      <c r="B54584" s="88"/>
      <c r="C54584" s="88"/>
      <c r="D54584" s="88"/>
      <c r="E54584" s="88"/>
      <c r="F54584" s="88"/>
      <c r="G54584" s="88"/>
      <c r="H54584" s="88"/>
      <c r="I54584" s="88"/>
      <c r="J54584" s="88"/>
      <c r="K54584" s="88"/>
    </row>
    <row r="54585" spans="2:11" ht="12" hidden="1" customHeight="1" x14ac:dyDescent="0.2">
      <c r="B54585" s="88"/>
      <c r="C54585" s="88"/>
      <c r="D54585" s="88"/>
      <c r="E54585" s="88"/>
      <c r="F54585" s="88"/>
      <c r="G54585" s="88"/>
      <c r="H54585" s="88"/>
      <c r="I54585" s="88"/>
      <c r="J54585" s="88"/>
      <c r="K54585" s="88"/>
    </row>
    <row r="54586" spans="2:11" ht="12" hidden="1" customHeight="1" x14ac:dyDescent="0.2">
      <c r="B54586" s="88"/>
      <c r="C54586" s="88"/>
      <c r="D54586" s="88"/>
      <c r="E54586" s="88"/>
      <c r="F54586" s="88"/>
      <c r="G54586" s="88"/>
      <c r="H54586" s="88"/>
      <c r="I54586" s="88"/>
      <c r="J54586" s="88"/>
      <c r="K54586" s="88"/>
    </row>
    <row r="54587" spans="2:11" ht="12" hidden="1" customHeight="1" x14ac:dyDescent="0.2">
      <c r="B54587" s="88"/>
      <c r="C54587" s="88"/>
      <c r="D54587" s="88"/>
      <c r="E54587" s="88"/>
      <c r="F54587" s="88"/>
      <c r="G54587" s="88"/>
      <c r="H54587" s="88"/>
      <c r="I54587" s="88"/>
      <c r="J54587" s="88"/>
      <c r="K54587" s="88"/>
    </row>
    <row r="54588" spans="2:11" ht="12" hidden="1" customHeight="1" x14ac:dyDescent="0.2">
      <c r="B54588" s="88"/>
      <c r="C54588" s="88"/>
      <c r="D54588" s="88"/>
      <c r="E54588" s="88"/>
      <c r="F54588" s="88"/>
      <c r="G54588" s="88"/>
      <c r="H54588" s="88"/>
      <c r="I54588" s="88"/>
      <c r="J54588" s="88"/>
      <c r="K54588" s="88"/>
    </row>
    <row r="54589" spans="2:11" ht="12" hidden="1" customHeight="1" x14ac:dyDescent="0.2">
      <c r="B54589" s="88"/>
      <c r="C54589" s="88"/>
      <c r="D54589" s="88"/>
      <c r="E54589" s="88"/>
      <c r="F54589" s="88"/>
      <c r="G54589" s="88"/>
      <c r="H54589" s="88"/>
      <c r="I54589" s="88"/>
      <c r="J54589" s="88"/>
      <c r="K54589" s="88"/>
    </row>
    <row r="54590" spans="2:11" ht="12" hidden="1" customHeight="1" x14ac:dyDescent="0.2">
      <c r="B54590" s="88"/>
      <c r="C54590" s="88"/>
      <c r="D54590" s="88"/>
      <c r="E54590" s="88"/>
      <c r="F54590" s="88"/>
      <c r="G54590" s="88"/>
      <c r="H54590" s="88"/>
      <c r="I54590" s="88"/>
      <c r="J54590" s="88"/>
      <c r="K54590" s="88"/>
    </row>
    <row r="54591" spans="2:11" ht="12" hidden="1" customHeight="1" x14ac:dyDescent="0.2">
      <c r="B54591" s="88"/>
      <c r="C54591" s="88"/>
      <c r="D54591" s="88"/>
      <c r="E54591" s="88"/>
      <c r="F54591" s="88"/>
      <c r="G54591" s="88"/>
      <c r="H54591" s="88"/>
      <c r="I54591" s="88"/>
      <c r="J54591" s="88"/>
      <c r="K54591" s="88"/>
    </row>
    <row r="54592" spans="2:11" ht="12" hidden="1" customHeight="1" x14ac:dyDescent="0.2">
      <c r="B54592" s="88"/>
      <c r="C54592" s="88"/>
      <c r="D54592" s="88"/>
      <c r="E54592" s="88"/>
      <c r="F54592" s="88"/>
      <c r="G54592" s="88"/>
      <c r="H54592" s="88"/>
      <c r="I54592" s="88"/>
      <c r="J54592" s="88"/>
      <c r="K54592" s="88"/>
    </row>
    <row r="54593" spans="2:11" ht="12" hidden="1" customHeight="1" x14ac:dyDescent="0.2">
      <c r="B54593" s="88"/>
      <c r="C54593" s="88"/>
      <c r="D54593" s="88"/>
      <c r="E54593" s="88"/>
      <c r="F54593" s="88"/>
      <c r="G54593" s="88"/>
      <c r="H54593" s="88"/>
      <c r="I54593" s="88"/>
      <c r="J54593" s="88"/>
      <c r="K54593" s="88"/>
    </row>
    <row r="54594" spans="2:11" ht="12" hidden="1" customHeight="1" x14ac:dyDescent="0.2">
      <c r="B54594" s="88"/>
      <c r="C54594" s="88"/>
      <c r="D54594" s="88"/>
      <c r="E54594" s="88"/>
      <c r="F54594" s="88"/>
      <c r="G54594" s="88"/>
      <c r="H54594" s="88"/>
      <c r="I54594" s="88"/>
      <c r="J54594" s="88"/>
      <c r="K54594" s="88"/>
    </row>
    <row r="54595" spans="2:11" ht="12" hidden="1" customHeight="1" x14ac:dyDescent="0.2">
      <c r="B54595" s="88"/>
      <c r="C54595" s="88"/>
      <c r="D54595" s="88"/>
      <c r="E54595" s="88"/>
      <c r="F54595" s="88"/>
      <c r="G54595" s="88"/>
      <c r="H54595" s="88"/>
      <c r="I54595" s="88"/>
      <c r="J54595" s="88"/>
      <c r="K54595" s="88"/>
    </row>
    <row r="54596" spans="2:11" ht="12" hidden="1" customHeight="1" x14ac:dyDescent="0.2">
      <c r="B54596" s="88"/>
      <c r="C54596" s="88"/>
      <c r="D54596" s="88"/>
      <c r="E54596" s="88"/>
      <c r="F54596" s="88"/>
      <c r="G54596" s="88"/>
      <c r="H54596" s="88"/>
      <c r="I54596" s="88"/>
      <c r="J54596" s="88"/>
      <c r="K54596" s="88"/>
    </row>
    <row r="54597" spans="2:11" ht="12" hidden="1" customHeight="1" x14ac:dyDescent="0.2">
      <c r="B54597" s="88"/>
      <c r="C54597" s="88"/>
      <c r="D54597" s="88"/>
      <c r="E54597" s="88"/>
      <c r="F54597" s="88"/>
      <c r="G54597" s="88"/>
      <c r="H54597" s="88"/>
      <c r="I54597" s="88"/>
      <c r="J54597" s="88"/>
      <c r="K54597" s="88"/>
    </row>
    <row r="54598" spans="2:11" ht="12" hidden="1" customHeight="1" x14ac:dyDescent="0.2">
      <c r="B54598" s="88"/>
      <c r="C54598" s="88"/>
      <c r="D54598" s="88"/>
      <c r="E54598" s="88"/>
      <c r="F54598" s="88"/>
      <c r="G54598" s="88"/>
      <c r="H54598" s="88"/>
      <c r="I54598" s="88"/>
      <c r="J54598" s="88"/>
      <c r="K54598" s="88"/>
    </row>
    <row r="54599" spans="2:11" ht="12" hidden="1" customHeight="1" x14ac:dyDescent="0.2">
      <c r="B54599" s="88"/>
      <c r="C54599" s="88"/>
      <c r="D54599" s="88"/>
      <c r="E54599" s="88"/>
      <c r="F54599" s="88"/>
      <c r="G54599" s="88"/>
      <c r="H54599" s="88"/>
      <c r="I54599" s="88"/>
      <c r="J54599" s="88"/>
      <c r="K54599" s="88"/>
    </row>
    <row r="54600" spans="2:11" ht="12" hidden="1" customHeight="1" x14ac:dyDescent="0.2">
      <c r="B54600" s="88"/>
      <c r="C54600" s="88"/>
      <c r="D54600" s="88"/>
      <c r="E54600" s="88"/>
      <c r="F54600" s="88"/>
      <c r="G54600" s="88"/>
      <c r="H54600" s="88"/>
      <c r="I54600" s="88"/>
      <c r="J54600" s="88"/>
      <c r="K54600" s="88"/>
    </row>
    <row r="54601" spans="2:11" ht="12" hidden="1" customHeight="1" x14ac:dyDescent="0.2">
      <c r="B54601" s="88"/>
      <c r="C54601" s="88"/>
      <c r="D54601" s="88"/>
      <c r="E54601" s="88"/>
      <c r="F54601" s="88"/>
      <c r="G54601" s="88"/>
      <c r="H54601" s="88"/>
      <c r="I54601" s="88"/>
      <c r="J54601" s="88"/>
      <c r="K54601" s="88"/>
    </row>
    <row r="54602" spans="2:11" ht="12" hidden="1" customHeight="1" x14ac:dyDescent="0.2">
      <c r="B54602" s="88"/>
      <c r="C54602" s="88"/>
      <c r="D54602" s="88"/>
      <c r="E54602" s="88"/>
      <c r="F54602" s="88"/>
      <c r="G54602" s="88"/>
      <c r="H54602" s="88"/>
      <c r="I54602" s="88"/>
      <c r="J54602" s="88"/>
      <c r="K54602" s="88"/>
    </row>
    <row r="54603" spans="2:11" ht="12" hidden="1" customHeight="1" x14ac:dyDescent="0.2">
      <c r="B54603" s="88"/>
      <c r="C54603" s="88"/>
      <c r="D54603" s="88"/>
      <c r="E54603" s="88"/>
      <c r="F54603" s="88"/>
      <c r="G54603" s="88"/>
      <c r="H54603" s="88"/>
      <c r="I54603" s="88"/>
      <c r="J54603" s="88"/>
      <c r="K54603" s="88"/>
    </row>
    <row r="54604" spans="2:11" ht="12" hidden="1" customHeight="1" x14ac:dyDescent="0.2">
      <c r="B54604" s="88"/>
      <c r="C54604" s="88"/>
      <c r="D54604" s="88"/>
      <c r="E54604" s="88"/>
      <c r="F54604" s="88"/>
      <c r="G54604" s="88"/>
      <c r="H54604" s="88"/>
      <c r="I54604" s="88"/>
      <c r="J54604" s="88"/>
      <c r="K54604" s="88"/>
    </row>
    <row r="54605" spans="2:11" ht="12" hidden="1" customHeight="1" x14ac:dyDescent="0.2">
      <c r="B54605" s="88"/>
      <c r="C54605" s="88"/>
      <c r="D54605" s="88"/>
      <c r="E54605" s="88"/>
      <c r="F54605" s="88"/>
      <c r="G54605" s="88"/>
      <c r="H54605" s="88"/>
      <c r="I54605" s="88"/>
      <c r="J54605" s="88"/>
      <c r="K54605" s="88"/>
    </row>
    <row r="54606" spans="2:11" ht="12" hidden="1" customHeight="1" x14ac:dyDescent="0.2">
      <c r="B54606" s="88"/>
      <c r="C54606" s="88"/>
      <c r="D54606" s="88"/>
      <c r="E54606" s="88"/>
      <c r="F54606" s="88"/>
      <c r="G54606" s="88"/>
      <c r="H54606" s="88"/>
      <c r="I54606" s="88"/>
      <c r="J54606" s="88"/>
      <c r="K54606" s="88"/>
    </row>
    <row r="54607" spans="2:11" ht="12" hidden="1" customHeight="1" x14ac:dyDescent="0.2">
      <c r="B54607" s="88"/>
      <c r="C54607" s="88"/>
      <c r="D54607" s="88"/>
      <c r="E54607" s="88"/>
      <c r="F54607" s="88"/>
      <c r="G54607" s="88"/>
      <c r="H54607" s="88"/>
      <c r="I54607" s="88"/>
      <c r="J54607" s="88"/>
      <c r="K54607" s="88"/>
    </row>
    <row r="54608" spans="2:11" ht="12" hidden="1" customHeight="1" x14ac:dyDescent="0.2">
      <c r="B54608" s="88"/>
      <c r="C54608" s="88"/>
      <c r="D54608" s="88"/>
      <c r="E54608" s="88"/>
      <c r="F54608" s="88"/>
      <c r="G54608" s="88"/>
      <c r="H54608" s="88"/>
      <c r="I54608" s="88"/>
      <c r="J54608" s="88"/>
      <c r="K54608" s="88"/>
    </row>
    <row r="54609" spans="2:11" ht="12" hidden="1" customHeight="1" x14ac:dyDescent="0.2">
      <c r="B54609" s="88"/>
      <c r="C54609" s="88"/>
      <c r="D54609" s="88"/>
      <c r="E54609" s="88"/>
      <c r="F54609" s="88"/>
      <c r="G54609" s="88"/>
      <c r="H54609" s="88"/>
      <c r="I54609" s="88"/>
      <c r="J54609" s="88"/>
      <c r="K54609" s="88"/>
    </row>
    <row r="54610" spans="2:11" ht="12" hidden="1" customHeight="1" x14ac:dyDescent="0.2">
      <c r="B54610" s="88"/>
      <c r="C54610" s="88"/>
      <c r="D54610" s="88"/>
      <c r="E54610" s="88"/>
      <c r="F54610" s="88"/>
      <c r="G54610" s="88"/>
      <c r="H54610" s="88"/>
      <c r="I54610" s="88"/>
      <c r="J54610" s="88"/>
      <c r="K54610" s="88"/>
    </row>
    <row r="54611" spans="2:11" ht="12" hidden="1" customHeight="1" x14ac:dyDescent="0.2">
      <c r="B54611" s="88"/>
      <c r="C54611" s="88"/>
      <c r="D54611" s="88"/>
      <c r="E54611" s="88"/>
      <c r="F54611" s="88"/>
      <c r="G54611" s="88"/>
      <c r="H54611" s="88"/>
      <c r="I54611" s="88"/>
      <c r="J54611" s="88"/>
      <c r="K54611" s="88"/>
    </row>
    <row r="54612" spans="2:11" ht="12" hidden="1" customHeight="1" x14ac:dyDescent="0.2">
      <c r="B54612" s="88"/>
      <c r="C54612" s="88"/>
      <c r="D54612" s="88"/>
      <c r="E54612" s="88"/>
      <c r="F54612" s="88"/>
      <c r="G54612" s="88"/>
      <c r="H54612" s="88"/>
      <c r="I54612" s="88"/>
      <c r="J54612" s="88"/>
      <c r="K54612" s="88"/>
    </row>
    <row r="54613" spans="2:11" ht="12" hidden="1" customHeight="1" x14ac:dyDescent="0.2">
      <c r="B54613" s="88"/>
      <c r="C54613" s="88"/>
      <c r="D54613" s="88"/>
      <c r="E54613" s="88"/>
      <c r="F54613" s="88"/>
      <c r="G54613" s="88"/>
      <c r="H54613" s="88"/>
      <c r="I54613" s="88"/>
      <c r="J54613" s="88"/>
      <c r="K54613" s="88"/>
    </row>
    <row r="54614" spans="2:11" ht="12" hidden="1" customHeight="1" x14ac:dyDescent="0.2">
      <c r="B54614" s="88"/>
      <c r="C54614" s="88"/>
      <c r="D54614" s="88"/>
      <c r="E54614" s="88"/>
      <c r="F54614" s="88"/>
      <c r="G54614" s="88"/>
      <c r="H54614" s="88"/>
      <c r="I54614" s="88"/>
      <c r="J54614" s="88"/>
      <c r="K54614" s="88"/>
    </row>
    <row r="54615" spans="2:11" ht="12" hidden="1" customHeight="1" x14ac:dyDescent="0.2">
      <c r="B54615" s="88"/>
      <c r="C54615" s="88"/>
      <c r="D54615" s="88"/>
      <c r="E54615" s="88"/>
      <c r="F54615" s="88"/>
      <c r="G54615" s="88"/>
      <c r="H54615" s="88"/>
      <c r="I54615" s="88"/>
      <c r="J54615" s="88"/>
      <c r="K54615" s="88"/>
    </row>
    <row r="54616" spans="2:11" ht="12" hidden="1" customHeight="1" x14ac:dyDescent="0.2">
      <c r="B54616" s="88"/>
      <c r="C54616" s="88"/>
      <c r="D54616" s="88"/>
      <c r="E54616" s="88"/>
      <c r="F54616" s="88"/>
      <c r="G54616" s="88"/>
      <c r="H54616" s="88"/>
      <c r="I54616" s="88"/>
      <c r="J54616" s="88"/>
      <c r="K54616" s="88"/>
    </row>
    <row r="54617" spans="2:11" ht="12" hidden="1" customHeight="1" x14ac:dyDescent="0.2">
      <c r="B54617" s="88"/>
      <c r="C54617" s="88"/>
      <c r="D54617" s="88"/>
      <c r="E54617" s="88"/>
      <c r="F54617" s="88"/>
      <c r="G54617" s="88"/>
      <c r="H54617" s="88"/>
      <c r="I54617" s="88"/>
      <c r="J54617" s="88"/>
      <c r="K54617" s="88"/>
    </row>
    <row r="54618" spans="2:11" ht="12" hidden="1" customHeight="1" x14ac:dyDescent="0.2">
      <c r="B54618" s="88"/>
      <c r="C54618" s="88"/>
      <c r="D54618" s="88"/>
      <c r="E54618" s="88"/>
      <c r="F54618" s="88"/>
      <c r="G54618" s="88"/>
      <c r="H54618" s="88"/>
      <c r="I54618" s="88"/>
      <c r="J54618" s="88"/>
      <c r="K54618" s="88"/>
    </row>
    <row r="54619" spans="2:11" ht="12" hidden="1" customHeight="1" x14ac:dyDescent="0.2">
      <c r="B54619" s="88"/>
      <c r="C54619" s="88"/>
      <c r="D54619" s="88"/>
      <c r="E54619" s="88"/>
      <c r="F54619" s="88"/>
      <c r="G54619" s="88"/>
      <c r="H54619" s="88"/>
      <c r="I54619" s="88"/>
      <c r="J54619" s="88"/>
      <c r="K54619" s="88"/>
    </row>
    <row r="54620" spans="2:11" ht="12" hidden="1" customHeight="1" x14ac:dyDescent="0.2">
      <c r="B54620" s="88"/>
      <c r="C54620" s="88"/>
      <c r="D54620" s="88"/>
      <c r="E54620" s="88"/>
      <c r="F54620" s="88"/>
      <c r="G54620" s="88"/>
      <c r="H54620" s="88"/>
      <c r="I54620" s="88"/>
      <c r="J54620" s="88"/>
      <c r="K54620" s="88"/>
    </row>
    <row r="54621" spans="2:11" ht="12" hidden="1" customHeight="1" x14ac:dyDescent="0.2">
      <c r="B54621" s="88"/>
      <c r="C54621" s="88"/>
      <c r="D54621" s="88"/>
      <c r="E54621" s="88"/>
      <c r="F54621" s="88"/>
      <c r="G54621" s="88"/>
      <c r="H54621" s="88"/>
      <c r="I54621" s="88"/>
      <c r="J54621" s="88"/>
      <c r="K54621" s="88"/>
    </row>
    <row r="54622" spans="2:11" ht="12" hidden="1" customHeight="1" x14ac:dyDescent="0.2">
      <c r="B54622" s="88"/>
      <c r="C54622" s="88"/>
      <c r="D54622" s="88"/>
      <c r="E54622" s="88"/>
      <c r="F54622" s="88"/>
      <c r="G54622" s="88"/>
      <c r="H54622" s="88"/>
      <c r="I54622" s="88"/>
      <c r="J54622" s="88"/>
      <c r="K54622" s="88"/>
    </row>
    <row r="54623" spans="2:11" ht="12" hidden="1" customHeight="1" x14ac:dyDescent="0.2">
      <c r="B54623" s="88"/>
      <c r="C54623" s="88"/>
      <c r="D54623" s="88"/>
      <c r="E54623" s="88"/>
      <c r="F54623" s="88"/>
      <c r="G54623" s="88"/>
      <c r="H54623" s="88"/>
      <c r="I54623" s="88"/>
      <c r="J54623" s="88"/>
      <c r="K54623" s="88"/>
    </row>
    <row r="54624" spans="2:11" ht="12" hidden="1" customHeight="1" x14ac:dyDescent="0.2">
      <c r="B54624" s="88"/>
      <c r="C54624" s="88"/>
      <c r="D54624" s="88"/>
      <c r="E54624" s="88"/>
      <c r="F54624" s="88"/>
      <c r="G54624" s="88"/>
      <c r="H54624" s="88"/>
      <c r="I54624" s="88"/>
      <c r="J54624" s="88"/>
      <c r="K54624" s="88"/>
    </row>
    <row r="54625" spans="2:11" ht="12" hidden="1" customHeight="1" x14ac:dyDescent="0.2">
      <c r="B54625" s="88"/>
      <c r="C54625" s="88"/>
      <c r="D54625" s="88"/>
      <c r="E54625" s="88"/>
      <c r="F54625" s="88"/>
      <c r="G54625" s="88"/>
      <c r="H54625" s="88"/>
      <c r="I54625" s="88"/>
      <c r="J54625" s="88"/>
      <c r="K54625" s="88"/>
    </row>
    <row r="54626" spans="2:11" ht="12" hidden="1" customHeight="1" x14ac:dyDescent="0.2">
      <c r="B54626" s="88"/>
      <c r="C54626" s="88"/>
      <c r="D54626" s="88"/>
      <c r="E54626" s="88"/>
      <c r="F54626" s="88"/>
      <c r="G54626" s="88"/>
      <c r="H54626" s="88"/>
      <c r="I54626" s="88"/>
      <c r="J54626" s="88"/>
      <c r="K54626" s="88"/>
    </row>
    <row r="54627" spans="2:11" ht="12" hidden="1" customHeight="1" x14ac:dyDescent="0.2">
      <c r="B54627" s="88"/>
      <c r="C54627" s="88"/>
      <c r="D54627" s="88"/>
      <c r="E54627" s="88"/>
      <c r="F54627" s="88"/>
      <c r="G54627" s="88"/>
      <c r="H54627" s="88"/>
      <c r="I54627" s="88"/>
      <c r="J54627" s="88"/>
      <c r="K54627" s="88"/>
    </row>
    <row r="54628" spans="2:11" ht="12" hidden="1" customHeight="1" x14ac:dyDescent="0.2">
      <c r="B54628" s="88"/>
      <c r="C54628" s="88"/>
      <c r="D54628" s="88"/>
      <c r="E54628" s="88"/>
      <c r="F54628" s="88"/>
      <c r="G54628" s="88"/>
      <c r="H54628" s="88"/>
      <c r="I54628" s="88"/>
      <c r="J54628" s="88"/>
      <c r="K54628" s="88"/>
    </row>
    <row r="54629" spans="2:11" ht="12" hidden="1" customHeight="1" x14ac:dyDescent="0.2">
      <c r="B54629" s="88"/>
      <c r="C54629" s="88"/>
      <c r="D54629" s="88"/>
      <c r="E54629" s="88"/>
      <c r="F54629" s="88"/>
      <c r="G54629" s="88"/>
      <c r="H54629" s="88"/>
      <c r="I54629" s="88"/>
      <c r="J54629" s="88"/>
      <c r="K54629" s="88"/>
    </row>
    <row r="54630" spans="2:11" ht="12" hidden="1" customHeight="1" x14ac:dyDescent="0.2">
      <c r="B54630" s="88"/>
      <c r="C54630" s="88"/>
      <c r="D54630" s="88"/>
      <c r="E54630" s="88"/>
      <c r="F54630" s="88"/>
      <c r="G54630" s="88"/>
      <c r="H54630" s="88"/>
      <c r="I54630" s="88"/>
      <c r="J54630" s="88"/>
      <c r="K54630" s="88"/>
    </row>
    <row r="54631" spans="2:11" ht="12" hidden="1" customHeight="1" x14ac:dyDescent="0.2">
      <c r="B54631" s="88"/>
      <c r="C54631" s="88"/>
      <c r="D54631" s="88"/>
      <c r="E54631" s="88"/>
      <c r="F54631" s="88"/>
      <c r="G54631" s="88"/>
      <c r="H54631" s="88"/>
      <c r="I54631" s="88"/>
      <c r="J54631" s="88"/>
      <c r="K54631" s="88"/>
    </row>
    <row r="54632" spans="2:11" ht="12" hidden="1" customHeight="1" x14ac:dyDescent="0.2">
      <c r="B54632" s="88"/>
      <c r="C54632" s="88"/>
      <c r="D54632" s="88"/>
      <c r="E54632" s="88"/>
      <c r="F54632" s="88"/>
      <c r="G54632" s="88"/>
      <c r="H54632" s="88"/>
      <c r="I54632" s="88"/>
      <c r="J54632" s="88"/>
      <c r="K54632" s="88"/>
    </row>
    <row r="54633" spans="2:11" ht="12" hidden="1" customHeight="1" x14ac:dyDescent="0.2">
      <c r="B54633" s="88"/>
      <c r="C54633" s="88"/>
      <c r="D54633" s="88"/>
      <c r="E54633" s="88"/>
      <c r="F54633" s="88"/>
      <c r="G54633" s="88"/>
      <c r="H54633" s="88"/>
      <c r="I54633" s="88"/>
      <c r="J54633" s="88"/>
      <c r="K54633" s="88"/>
    </row>
    <row r="54634" spans="2:11" ht="12" hidden="1" customHeight="1" x14ac:dyDescent="0.2">
      <c r="B54634" s="88"/>
      <c r="C54634" s="88"/>
      <c r="D54634" s="88"/>
      <c r="E54634" s="88"/>
      <c r="F54634" s="88"/>
      <c r="G54634" s="88"/>
      <c r="H54634" s="88"/>
      <c r="I54634" s="88"/>
      <c r="J54634" s="88"/>
      <c r="K54634" s="88"/>
    </row>
    <row r="54635" spans="2:11" ht="12" hidden="1" customHeight="1" x14ac:dyDescent="0.2">
      <c r="B54635" s="88"/>
      <c r="C54635" s="88"/>
      <c r="D54635" s="88"/>
      <c r="E54635" s="88"/>
      <c r="F54635" s="88"/>
      <c r="G54635" s="88"/>
      <c r="H54635" s="88"/>
      <c r="I54635" s="88"/>
      <c r="J54635" s="88"/>
      <c r="K54635" s="88"/>
    </row>
    <row r="54636" spans="2:11" ht="12" hidden="1" customHeight="1" x14ac:dyDescent="0.2">
      <c r="B54636" s="88"/>
      <c r="C54636" s="88"/>
      <c r="D54636" s="88"/>
      <c r="E54636" s="88"/>
      <c r="F54636" s="88"/>
      <c r="G54636" s="88"/>
      <c r="H54636" s="88"/>
      <c r="I54636" s="88"/>
      <c r="J54636" s="88"/>
      <c r="K54636" s="88"/>
    </row>
    <row r="54637" spans="2:11" ht="12" hidden="1" customHeight="1" x14ac:dyDescent="0.2">
      <c r="B54637" s="88"/>
      <c r="C54637" s="88"/>
      <c r="D54637" s="88"/>
      <c r="E54637" s="88"/>
      <c r="F54637" s="88"/>
      <c r="G54637" s="88"/>
      <c r="H54637" s="88"/>
      <c r="I54637" s="88"/>
      <c r="J54637" s="88"/>
      <c r="K54637" s="88"/>
    </row>
    <row r="54638" spans="2:11" ht="12" hidden="1" customHeight="1" x14ac:dyDescent="0.2">
      <c r="B54638" s="88"/>
      <c r="C54638" s="88"/>
      <c r="D54638" s="88"/>
      <c r="E54638" s="88"/>
      <c r="F54638" s="88"/>
      <c r="G54638" s="88"/>
      <c r="H54638" s="88"/>
      <c r="I54638" s="88"/>
      <c r="J54638" s="88"/>
      <c r="K54638" s="88"/>
    </row>
    <row r="54639" spans="2:11" ht="12" hidden="1" customHeight="1" x14ac:dyDescent="0.2">
      <c r="B54639" s="88"/>
      <c r="C54639" s="88"/>
      <c r="D54639" s="88"/>
      <c r="E54639" s="88"/>
      <c r="F54639" s="88"/>
      <c r="G54639" s="88"/>
      <c r="H54639" s="88"/>
      <c r="I54639" s="88"/>
      <c r="J54639" s="88"/>
      <c r="K54639" s="88"/>
    </row>
    <row r="54640" spans="2:11" ht="12" hidden="1" customHeight="1" x14ac:dyDescent="0.2">
      <c r="B54640" s="88"/>
      <c r="C54640" s="88"/>
      <c r="D54640" s="88"/>
      <c r="E54640" s="88"/>
      <c r="F54640" s="88"/>
      <c r="G54640" s="88"/>
      <c r="H54640" s="88"/>
      <c r="I54640" s="88"/>
      <c r="J54640" s="88"/>
      <c r="K54640" s="88"/>
    </row>
    <row r="54641" spans="2:11" ht="12" hidden="1" customHeight="1" x14ac:dyDescent="0.2">
      <c r="B54641" s="88"/>
      <c r="C54641" s="88"/>
      <c r="D54641" s="88"/>
      <c r="E54641" s="88"/>
      <c r="F54641" s="88"/>
      <c r="G54641" s="88"/>
      <c r="H54641" s="88"/>
      <c r="I54641" s="88"/>
      <c r="J54641" s="88"/>
      <c r="K54641" s="88"/>
    </row>
    <row r="54642" spans="2:11" ht="12" hidden="1" customHeight="1" x14ac:dyDescent="0.2">
      <c r="B54642" s="88"/>
      <c r="C54642" s="88"/>
      <c r="D54642" s="88"/>
      <c r="E54642" s="88"/>
      <c r="F54642" s="88"/>
      <c r="G54642" s="88"/>
      <c r="H54642" s="88"/>
      <c r="I54642" s="88"/>
      <c r="J54642" s="88"/>
      <c r="K54642" s="88"/>
    </row>
    <row r="54643" spans="2:11" ht="12" hidden="1" customHeight="1" x14ac:dyDescent="0.2">
      <c r="B54643" s="88"/>
      <c r="C54643" s="88"/>
      <c r="D54643" s="88"/>
      <c r="E54643" s="88"/>
      <c r="F54643" s="88"/>
      <c r="G54643" s="88"/>
      <c r="H54643" s="88"/>
      <c r="I54643" s="88"/>
      <c r="J54643" s="88"/>
      <c r="K54643" s="88"/>
    </row>
    <row r="54644" spans="2:11" ht="12" hidden="1" customHeight="1" x14ac:dyDescent="0.2">
      <c r="B54644" s="88"/>
      <c r="C54644" s="88"/>
      <c r="D54644" s="88"/>
      <c r="E54644" s="88"/>
      <c r="F54644" s="88"/>
      <c r="G54644" s="88"/>
      <c r="H54644" s="88"/>
      <c r="I54644" s="88"/>
      <c r="J54644" s="88"/>
      <c r="K54644" s="88"/>
    </row>
    <row r="54645" spans="2:11" ht="12" hidden="1" customHeight="1" x14ac:dyDescent="0.2">
      <c r="B54645" s="88"/>
      <c r="C54645" s="88"/>
      <c r="D54645" s="88"/>
      <c r="E54645" s="88"/>
      <c r="F54645" s="88"/>
      <c r="G54645" s="88"/>
      <c r="H54645" s="88"/>
      <c r="I54645" s="88"/>
      <c r="J54645" s="88"/>
      <c r="K54645" s="88"/>
    </row>
    <row r="54646" spans="2:11" ht="12" hidden="1" customHeight="1" x14ac:dyDescent="0.2">
      <c r="B54646" s="88"/>
      <c r="C54646" s="88"/>
      <c r="D54646" s="88"/>
      <c r="E54646" s="88"/>
      <c r="F54646" s="88"/>
      <c r="G54646" s="88"/>
      <c r="H54646" s="88"/>
      <c r="I54646" s="88"/>
      <c r="J54646" s="88"/>
      <c r="K54646" s="88"/>
    </row>
    <row r="54647" spans="2:11" ht="12" hidden="1" customHeight="1" x14ac:dyDescent="0.2">
      <c r="B54647" s="88"/>
      <c r="C54647" s="88"/>
      <c r="D54647" s="88"/>
      <c r="E54647" s="88"/>
      <c r="F54647" s="88"/>
      <c r="G54647" s="88"/>
      <c r="H54647" s="88"/>
      <c r="I54647" s="88"/>
      <c r="J54647" s="88"/>
      <c r="K54647" s="88"/>
    </row>
    <row r="54648" spans="2:11" ht="12" hidden="1" customHeight="1" x14ac:dyDescent="0.2">
      <c r="B54648" s="88"/>
      <c r="C54648" s="88"/>
      <c r="D54648" s="88"/>
      <c r="E54648" s="88"/>
      <c r="F54648" s="88"/>
      <c r="G54648" s="88"/>
      <c r="H54648" s="88"/>
      <c r="I54648" s="88"/>
      <c r="J54648" s="88"/>
      <c r="K54648" s="88"/>
    </row>
    <row r="54649" spans="2:11" ht="12" hidden="1" customHeight="1" x14ac:dyDescent="0.2">
      <c r="B54649" s="88"/>
      <c r="C54649" s="88"/>
      <c r="D54649" s="88"/>
      <c r="E54649" s="88"/>
      <c r="F54649" s="88"/>
      <c r="G54649" s="88"/>
      <c r="H54649" s="88"/>
      <c r="I54649" s="88"/>
      <c r="J54649" s="88"/>
      <c r="K54649" s="88"/>
    </row>
    <row r="54650" spans="2:11" ht="12" hidden="1" customHeight="1" x14ac:dyDescent="0.2">
      <c r="B54650" s="88"/>
      <c r="C54650" s="88"/>
      <c r="D54650" s="88"/>
      <c r="E54650" s="88"/>
      <c r="F54650" s="88"/>
      <c r="G54650" s="88"/>
      <c r="H54650" s="88"/>
      <c r="I54650" s="88"/>
      <c r="J54650" s="88"/>
      <c r="K54650" s="88"/>
    </row>
    <row r="54651" spans="2:11" ht="12" hidden="1" customHeight="1" x14ac:dyDescent="0.2">
      <c r="B54651" s="88"/>
      <c r="C54651" s="88"/>
      <c r="D54651" s="88"/>
      <c r="E54651" s="88"/>
      <c r="F54651" s="88"/>
      <c r="G54651" s="88"/>
      <c r="H54651" s="88"/>
      <c r="I54651" s="88"/>
      <c r="J54651" s="88"/>
      <c r="K54651" s="88"/>
    </row>
    <row r="54652" spans="2:11" ht="12" hidden="1" customHeight="1" x14ac:dyDescent="0.2">
      <c r="B54652" s="88"/>
      <c r="C54652" s="88"/>
      <c r="D54652" s="88"/>
      <c r="E54652" s="88"/>
      <c r="F54652" s="88"/>
      <c r="G54652" s="88"/>
      <c r="H54652" s="88"/>
      <c r="I54652" s="88"/>
      <c r="J54652" s="88"/>
      <c r="K54652" s="88"/>
    </row>
    <row r="54653" spans="2:11" ht="12" hidden="1" customHeight="1" x14ac:dyDescent="0.2">
      <c r="B54653" s="88"/>
      <c r="C54653" s="88"/>
      <c r="D54653" s="88"/>
      <c r="E54653" s="88"/>
      <c r="F54653" s="88"/>
      <c r="G54653" s="88"/>
      <c r="H54653" s="88"/>
      <c r="I54653" s="88"/>
      <c r="J54653" s="88"/>
      <c r="K54653" s="88"/>
    </row>
    <row r="54654" spans="2:11" ht="12" hidden="1" customHeight="1" x14ac:dyDescent="0.2">
      <c r="B54654" s="88"/>
      <c r="C54654" s="88"/>
      <c r="D54654" s="88"/>
      <c r="E54654" s="88"/>
      <c r="F54654" s="88"/>
      <c r="G54654" s="88"/>
      <c r="H54654" s="88"/>
      <c r="I54654" s="88"/>
      <c r="J54654" s="88"/>
      <c r="K54654" s="88"/>
    </row>
    <row r="54655" spans="2:11" ht="12" hidden="1" customHeight="1" x14ac:dyDescent="0.2">
      <c r="B54655" s="88"/>
      <c r="C54655" s="88"/>
      <c r="D54655" s="88"/>
      <c r="E54655" s="88"/>
      <c r="F54655" s="88"/>
      <c r="G54655" s="88"/>
      <c r="H54655" s="88"/>
      <c r="I54655" s="88"/>
      <c r="J54655" s="88"/>
      <c r="K54655" s="88"/>
    </row>
    <row r="54656" spans="2:11" ht="12" hidden="1" customHeight="1" x14ac:dyDescent="0.2">
      <c r="B54656" s="88"/>
      <c r="C54656" s="88"/>
      <c r="D54656" s="88"/>
      <c r="E54656" s="88"/>
      <c r="F54656" s="88"/>
      <c r="G54656" s="88"/>
      <c r="H54656" s="88"/>
      <c r="I54656" s="88"/>
      <c r="J54656" s="88"/>
      <c r="K54656" s="88"/>
    </row>
    <row r="54657" spans="2:11" ht="12" hidden="1" customHeight="1" x14ac:dyDescent="0.2">
      <c r="B54657" s="88"/>
      <c r="C54657" s="88"/>
      <c r="D54657" s="88"/>
      <c r="E54657" s="88"/>
      <c r="F54657" s="88"/>
      <c r="G54657" s="88"/>
      <c r="H54657" s="88"/>
      <c r="I54657" s="88"/>
      <c r="J54657" s="88"/>
      <c r="K54657" s="88"/>
    </row>
    <row r="54658" spans="2:11" ht="12" hidden="1" customHeight="1" x14ac:dyDescent="0.2">
      <c r="B54658" s="88"/>
      <c r="C54658" s="88"/>
      <c r="D54658" s="88"/>
      <c r="E54658" s="88"/>
      <c r="F54658" s="88"/>
      <c r="G54658" s="88"/>
      <c r="H54658" s="88"/>
      <c r="I54658" s="88"/>
      <c r="J54658" s="88"/>
      <c r="K54658" s="88"/>
    </row>
    <row r="54659" spans="2:11" ht="12" hidden="1" customHeight="1" x14ac:dyDescent="0.2">
      <c r="B54659" s="88"/>
      <c r="C54659" s="88"/>
      <c r="D54659" s="88"/>
      <c r="E54659" s="88"/>
      <c r="F54659" s="88"/>
      <c r="G54659" s="88"/>
      <c r="H54659" s="88"/>
      <c r="I54659" s="88"/>
      <c r="J54659" s="88"/>
      <c r="K54659" s="88"/>
    </row>
    <row r="54660" spans="2:11" ht="12" hidden="1" customHeight="1" x14ac:dyDescent="0.2">
      <c r="B54660" s="88"/>
      <c r="C54660" s="88"/>
      <c r="D54660" s="88"/>
      <c r="E54660" s="88"/>
      <c r="F54660" s="88"/>
      <c r="G54660" s="88"/>
      <c r="H54660" s="88"/>
      <c r="I54660" s="88"/>
      <c r="J54660" s="88"/>
      <c r="K54660" s="88"/>
    </row>
    <row r="54661" spans="2:11" ht="12" hidden="1" customHeight="1" x14ac:dyDescent="0.2">
      <c r="B54661" s="88"/>
      <c r="C54661" s="88"/>
      <c r="D54661" s="88"/>
      <c r="E54661" s="88"/>
      <c r="F54661" s="88"/>
      <c r="G54661" s="88"/>
      <c r="H54661" s="88"/>
      <c r="I54661" s="88"/>
      <c r="J54661" s="88"/>
      <c r="K54661" s="88"/>
    </row>
    <row r="54662" spans="2:11" ht="12" hidden="1" customHeight="1" x14ac:dyDescent="0.2">
      <c r="B54662" s="88"/>
      <c r="C54662" s="88"/>
      <c r="D54662" s="88"/>
      <c r="E54662" s="88"/>
      <c r="F54662" s="88"/>
      <c r="G54662" s="88"/>
      <c r="H54662" s="88"/>
      <c r="I54662" s="88"/>
      <c r="J54662" s="88"/>
      <c r="K54662" s="88"/>
    </row>
    <row r="54663" spans="2:11" ht="12" hidden="1" customHeight="1" x14ac:dyDescent="0.2">
      <c r="B54663" s="88"/>
      <c r="C54663" s="88"/>
      <c r="D54663" s="88"/>
      <c r="E54663" s="88"/>
      <c r="F54663" s="88"/>
      <c r="G54663" s="88"/>
      <c r="H54663" s="88"/>
      <c r="I54663" s="88"/>
      <c r="J54663" s="88"/>
      <c r="K54663" s="88"/>
    </row>
    <row r="54664" spans="2:11" ht="12" hidden="1" customHeight="1" x14ac:dyDescent="0.2">
      <c r="B54664" s="88"/>
      <c r="C54664" s="88"/>
      <c r="D54664" s="88"/>
      <c r="E54664" s="88"/>
      <c r="F54664" s="88"/>
      <c r="G54664" s="88"/>
      <c r="H54664" s="88"/>
      <c r="I54664" s="88"/>
      <c r="J54664" s="88"/>
      <c r="K54664" s="88"/>
    </row>
    <row r="54665" spans="2:11" ht="12" hidden="1" customHeight="1" x14ac:dyDescent="0.2">
      <c r="B54665" s="88"/>
      <c r="C54665" s="88"/>
      <c r="D54665" s="88"/>
      <c r="E54665" s="88"/>
      <c r="F54665" s="88"/>
      <c r="G54665" s="88"/>
      <c r="H54665" s="88"/>
      <c r="I54665" s="88"/>
      <c r="J54665" s="88"/>
      <c r="K54665" s="88"/>
    </row>
    <row r="54666" spans="2:11" ht="12" hidden="1" customHeight="1" x14ac:dyDescent="0.2">
      <c r="B54666" s="88"/>
      <c r="C54666" s="88"/>
      <c r="D54666" s="88"/>
      <c r="E54666" s="88"/>
      <c r="F54666" s="88"/>
      <c r="G54666" s="88"/>
      <c r="H54666" s="88"/>
      <c r="I54666" s="88"/>
      <c r="J54666" s="88"/>
      <c r="K54666" s="88"/>
    </row>
    <row r="54667" spans="2:11" ht="12" hidden="1" customHeight="1" x14ac:dyDescent="0.2">
      <c r="B54667" s="88"/>
      <c r="C54667" s="88"/>
      <c r="D54667" s="88"/>
      <c r="E54667" s="88"/>
      <c r="F54667" s="88"/>
      <c r="G54667" s="88"/>
      <c r="H54667" s="88"/>
      <c r="I54667" s="88"/>
      <c r="J54667" s="88"/>
      <c r="K54667" s="88"/>
    </row>
    <row r="54668" spans="2:11" ht="12" hidden="1" customHeight="1" x14ac:dyDescent="0.2">
      <c r="B54668" s="88"/>
      <c r="C54668" s="88"/>
      <c r="D54668" s="88"/>
      <c r="E54668" s="88"/>
      <c r="F54668" s="88"/>
      <c r="G54668" s="88"/>
      <c r="H54668" s="88"/>
      <c r="I54668" s="88"/>
      <c r="J54668" s="88"/>
      <c r="K54668" s="88"/>
    </row>
    <row r="54669" spans="2:11" ht="12" hidden="1" customHeight="1" x14ac:dyDescent="0.2">
      <c r="B54669" s="88"/>
      <c r="C54669" s="88"/>
      <c r="D54669" s="88"/>
      <c r="E54669" s="88"/>
      <c r="F54669" s="88"/>
      <c r="G54669" s="88"/>
      <c r="H54669" s="88"/>
      <c r="I54669" s="88"/>
      <c r="J54669" s="88"/>
      <c r="K54669" s="88"/>
    </row>
    <row r="54670" spans="2:11" ht="12" hidden="1" customHeight="1" x14ac:dyDescent="0.2">
      <c r="B54670" s="88"/>
      <c r="C54670" s="88"/>
      <c r="D54670" s="88"/>
      <c r="E54670" s="88"/>
      <c r="F54670" s="88"/>
      <c r="G54670" s="88"/>
      <c r="H54670" s="88"/>
      <c r="I54670" s="88"/>
      <c r="J54670" s="88"/>
      <c r="K54670" s="88"/>
    </row>
    <row r="54671" spans="2:11" ht="12" hidden="1" customHeight="1" x14ac:dyDescent="0.2">
      <c r="B54671" s="88"/>
      <c r="C54671" s="88"/>
      <c r="D54671" s="88"/>
      <c r="E54671" s="88"/>
      <c r="F54671" s="88"/>
      <c r="G54671" s="88"/>
      <c r="H54671" s="88"/>
      <c r="I54671" s="88"/>
      <c r="J54671" s="88"/>
      <c r="K54671" s="88"/>
    </row>
    <row r="54672" spans="2:11" ht="12" hidden="1" customHeight="1" x14ac:dyDescent="0.2">
      <c r="B54672" s="88"/>
      <c r="C54672" s="88"/>
      <c r="D54672" s="88"/>
      <c r="E54672" s="88"/>
      <c r="F54672" s="88"/>
      <c r="G54672" s="88"/>
      <c r="H54672" s="88"/>
      <c r="I54672" s="88"/>
      <c r="J54672" s="88"/>
      <c r="K54672" s="88"/>
    </row>
    <row r="54673" spans="2:11" ht="12" hidden="1" customHeight="1" x14ac:dyDescent="0.2">
      <c r="B54673" s="88"/>
      <c r="C54673" s="88"/>
      <c r="D54673" s="88"/>
      <c r="E54673" s="88"/>
      <c r="F54673" s="88"/>
      <c r="G54673" s="88"/>
      <c r="H54673" s="88"/>
      <c r="I54673" s="88"/>
      <c r="J54673" s="88"/>
      <c r="K54673" s="88"/>
    </row>
    <row r="54674" spans="2:11" ht="12" hidden="1" customHeight="1" x14ac:dyDescent="0.2">
      <c r="B54674" s="88"/>
      <c r="C54674" s="88"/>
      <c r="D54674" s="88"/>
      <c r="E54674" s="88"/>
      <c r="F54674" s="88"/>
      <c r="G54674" s="88"/>
      <c r="H54674" s="88"/>
      <c r="I54674" s="88"/>
      <c r="J54674" s="88"/>
      <c r="K54674" s="88"/>
    </row>
    <row r="54675" spans="2:11" ht="12" hidden="1" customHeight="1" x14ac:dyDescent="0.2">
      <c r="B54675" s="88"/>
      <c r="C54675" s="88"/>
      <c r="D54675" s="88"/>
      <c r="E54675" s="88"/>
      <c r="F54675" s="88"/>
      <c r="G54675" s="88"/>
      <c r="H54675" s="88"/>
      <c r="I54675" s="88"/>
      <c r="J54675" s="88"/>
      <c r="K54675" s="88"/>
    </row>
    <row r="54676" spans="2:11" ht="12" hidden="1" customHeight="1" x14ac:dyDescent="0.2">
      <c r="B54676" s="88"/>
      <c r="C54676" s="88"/>
      <c r="D54676" s="88"/>
      <c r="E54676" s="88"/>
      <c r="F54676" s="88"/>
      <c r="G54676" s="88"/>
      <c r="H54676" s="88"/>
      <c r="I54676" s="88"/>
      <c r="J54676" s="88"/>
      <c r="K54676" s="88"/>
    </row>
    <row r="54677" spans="2:11" ht="12" hidden="1" customHeight="1" x14ac:dyDescent="0.2">
      <c r="B54677" s="88"/>
      <c r="C54677" s="88"/>
      <c r="D54677" s="88"/>
      <c r="E54677" s="88"/>
      <c r="F54677" s="88"/>
      <c r="G54677" s="88"/>
      <c r="H54677" s="88"/>
      <c r="I54677" s="88"/>
      <c r="J54677" s="88"/>
      <c r="K54677" s="88"/>
    </row>
    <row r="54678" spans="2:11" ht="12" hidden="1" customHeight="1" x14ac:dyDescent="0.2">
      <c r="B54678" s="88"/>
      <c r="C54678" s="88"/>
      <c r="D54678" s="88"/>
      <c r="E54678" s="88"/>
      <c r="F54678" s="88"/>
      <c r="G54678" s="88"/>
      <c r="H54678" s="88"/>
      <c r="I54678" s="88"/>
      <c r="J54678" s="88"/>
      <c r="K54678" s="88"/>
    </row>
    <row r="54679" spans="2:11" ht="12" hidden="1" customHeight="1" x14ac:dyDescent="0.2">
      <c r="B54679" s="88"/>
      <c r="C54679" s="88"/>
      <c r="D54679" s="88"/>
      <c r="E54679" s="88"/>
      <c r="F54679" s="88"/>
      <c r="G54679" s="88"/>
      <c r="H54679" s="88"/>
      <c r="I54679" s="88"/>
      <c r="J54679" s="88"/>
      <c r="K54679" s="88"/>
    </row>
    <row r="54680" spans="2:11" ht="12" hidden="1" customHeight="1" x14ac:dyDescent="0.2">
      <c r="B54680" s="88"/>
      <c r="C54680" s="88"/>
      <c r="D54680" s="88"/>
      <c r="E54680" s="88"/>
      <c r="F54680" s="88"/>
      <c r="G54680" s="88"/>
      <c r="H54680" s="88"/>
      <c r="I54680" s="88"/>
      <c r="J54680" s="88"/>
      <c r="K54680" s="88"/>
    </row>
    <row r="54681" spans="2:11" ht="12" hidden="1" customHeight="1" x14ac:dyDescent="0.2">
      <c r="B54681" s="88"/>
      <c r="C54681" s="88"/>
      <c r="D54681" s="88"/>
      <c r="E54681" s="88"/>
      <c r="F54681" s="88"/>
      <c r="G54681" s="88"/>
      <c r="H54681" s="88"/>
      <c r="I54681" s="88"/>
      <c r="J54681" s="88"/>
      <c r="K54681" s="88"/>
    </row>
    <row r="54682" spans="2:11" ht="12" hidden="1" customHeight="1" x14ac:dyDescent="0.2">
      <c r="B54682" s="88"/>
      <c r="C54682" s="88"/>
      <c r="D54682" s="88"/>
      <c r="E54682" s="88"/>
      <c r="F54682" s="88"/>
      <c r="G54682" s="88"/>
      <c r="H54682" s="88"/>
      <c r="I54682" s="88"/>
      <c r="J54682" s="88"/>
      <c r="K54682" s="88"/>
    </row>
    <row r="54683" spans="2:11" ht="12" hidden="1" customHeight="1" x14ac:dyDescent="0.2">
      <c r="B54683" s="88"/>
      <c r="C54683" s="88"/>
      <c r="D54683" s="88"/>
      <c r="E54683" s="88"/>
      <c r="F54683" s="88"/>
      <c r="G54683" s="88"/>
      <c r="H54683" s="88"/>
      <c r="I54683" s="88"/>
      <c r="J54683" s="88"/>
      <c r="K54683" s="88"/>
    </row>
    <row r="54684" spans="2:11" ht="12" hidden="1" customHeight="1" x14ac:dyDescent="0.2">
      <c r="B54684" s="88"/>
      <c r="C54684" s="88"/>
      <c r="D54684" s="88"/>
      <c r="E54684" s="88"/>
      <c r="F54684" s="88"/>
      <c r="G54684" s="88"/>
      <c r="H54684" s="88"/>
      <c r="I54684" s="88"/>
      <c r="J54684" s="88"/>
      <c r="K54684" s="88"/>
    </row>
    <row r="54685" spans="2:11" ht="12" hidden="1" customHeight="1" x14ac:dyDescent="0.2">
      <c r="B54685" s="88"/>
      <c r="C54685" s="88"/>
      <c r="D54685" s="88"/>
      <c r="E54685" s="88"/>
      <c r="F54685" s="88"/>
      <c r="G54685" s="88"/>
      <c r="H54685" s="88"/>
      <c r="I54685" s="88"/>
      <c r="J54685" s="88"/>
      <c r="K54685" s="88"/>
    </row>
    <row r="54686" spans="2:11" ht="12" hidden="1" customHeight="1" x14ac:dyDescent="0.2">
      <c r="B54686" s="88"/>
      <c r="C54686" s="88"/>
      <c r="D54686" s="88"/>
      <c r="E54686" s="88"/>
      <c r="F54686" s="88"/>
      <c r="G54686" s="88"/>
      <c r="H54686" s="88"/>
      <c r="I54686" s="88"/>
      <c r="J54686" s="88"/>
      <c r="K54686" s="88"/>
    </row>
    <row r="54687" spans="2:11" ht="12" hidden="1" customHeight="1" x14ac:dyDescent="0.2">
      <c r="B54687" s="88"/>
      <c r="C54687" s="88"/>
      <c r="D54687" s="88"/>
      <c r="E54687" s="88"/>
      <c r="F54687" s="88"/>
      <c r="G54687" s="88"/>
      <c r="H54687" s="88"/>
      <c r="I54687" s="88"/>
      <c r="J54687" s="88"/>
      <c r="K54687" s="88"/>
    </row>
    <row r="54688" spans="2:11" ht="12" hidden="1" customHeight="1" x14ac:dyDescent="0.2">
      <c r="B54688" s="88"/>
      <c r="C54688" s="88"/>
      <c r="D54688" s="88"/>
      <c r="E54688" s="88"/>
      <c r="F54688" s="88"/>
      <c r="G54688" s="88"/>
      <c r="H54688" s="88"/>
      <c r="I54688" s="88"/>
      <c r="J54688" s="88"/>
      <c r="K54688" s="88"/>
    </row>
    <row r="54689" spans="2:11" ht="12" hidden="1" customHeight="1" x14ac:dyDescent="0.2">
      <c r="B54689" s="88"/>
      <c r="C54689" s="88"/>
      <c r="D54689" s="88"/>
      <c r="E54689" s="88"/>
      <c r="F54689" s="88"/>
      <c r="G54689" s="88"/>
      <c r="H54689" s="88"/>
      <c r="I54689" s="88"/>
      <c r="J54689" s="88"/>
      <c r="K54689" s="88"/>
    </row>
    <row r="54690" spans="2:11" ht="12" hidden="1" customHeight="1" x14ac:dyDescent="0.2">
      <c r="B54690" s="88"/>
      <c r="C54690" s="88"/>
      <c r="D54690" s="88"/>
      <c r="E54690" s="88"/>
      <c r="F54690" s="88"/>
      <c r="G54690" s="88"/>
      <c r="H54690" s="88"/>
      <c r="I54690" s="88"/>
      <c r="J54690" s="88"/>
      <c r="K54690" s="88"/>
    </row>
    <row r="54691" spans="2:11" ht="12" hidden="1" customHeight="1" x14ac:dyDescent="0.2">
      <c r="B54691" s="88"/>
      <c r="C54691" s="88"/>
      <c r="D54691" s="88"/>
      <c r="E54691" s="88"/>
      <c r="F54691" s="88"/>
      <c r="G54691" s="88"/>
      <c r="H54691" s="88"/>
      <c r="I54691" s="88"/>
      <c r="J54691" s="88"/>
      <c r="K54691" s="88"/>
    </row>
    <row r="54692" spans="2:11" ht="12" hidden="1" customHeight="1" x14ac:dyDescent="0.2">
      <c r="B54692" s="88"/>
      <c r="C54692" s="88"/>
      <c r="D54692" s="88"/>
      <c r="E54692" s="88"/>
      <c r="F54692" s="88"/>
      <c r="G54692" s="88"/>
      <c r="H54692" s="88"/>
      <c r="I54692" s="88"/>
      <c r="J54692" s="88"/>
      <c r="K54692" s="88"/>
    </row>
    <row r="54693" spans="2:11" ht="12" hidden="1" customHeight="1" x14ac:dyDescent="0.2">
      <c r="B54693" s="88"/>
      <c r="C54693" s="88"/>
      <c r="D54693" s="88"/>
      <c r="E54693" s="88"/>
      <c r="F54693" s="88"/>
      <c r="G54693" s="88"/>
      <c r="H54693" s="88"/>
      <c r="I54693" s="88"/>
      <c r="J54693" s="88"/>
      <c r="K54693" s="88"/>
    </row>
    <row r="54694" spans="2:11" ht="12" hidden="1" customHeight="1" x14ac:dyDescent="0.2">
      <c r="B54694" s="88"/>
      <c r="C54694" s="88"/>
      <c r="D54694" s="88"/>
      <c r="E54694" s="88"/>
      <c r="F54694" s="88"/>
      <c r="G54694" s="88"/>
      <c r="H54694" s="88"/>
      <c r="I54694" s="88"/>
      <c r="J54694" s="88"/>
      <c r="K54694" s="88"/>
    </row>
    <row r="54695" spans="2:11" ht="12" hidden="1" customHeight="1" x14ac:dyDescent="0.2">
      <c r="B54695" s="88"/>
      <c r="C54695" s="88"/>
      <c r="D54695" s="88"/>
      <c r="E54695" s="88"/>
      <c r="F54695" s="88"/>
      <c r="G54695" s="88"/>
      <c r="H54695" s="88"/>
      <c r="I54695" s="88"/>
      <c r="J54695" s="88"/>
      <c r="K54695" s="88"/>
    </row>
    <row r="54696" spans="2:11" ht="12" hidden="1" customHeight="1" x14ac:dyDescent="0.2">
      <c r="B54696" s="88"/>
      <c r="C54696" s="88"/>
      <c r="D54696" s="88"/>
      <c r="E54696" s="88"/>
      <c r="F54696" s="88"/>
      <c r="G54696" s="88"/>
      <c r="H54696" s="88"/>
      <c r="I54696" s="88"/>
      <c r="J54696" s="88"/>
      <c r="K54696" s="88"/>
    </row>
    <row r="54697" spans="2:11" ht="12" hidden="1" customHeight="1" x14ac:dyDescent="0.2">
      <c r="B54697" s="88"/>
      <c r="C54697" s="88"/>
      <c r="D54697" s="88"/>
      <c r="E54697" s="88"/>
      <c r="F54697" s="88"/>
      <c r="G54697" s="88"/>
      <c r="H54697" s="88"/>
      <c r="I54697" s="88"/>
      <c r="J54697" s="88"/>
      <c r="K54697" s="88"/>
    </row>
    <row r="54698" spans="2:11" ht="12" hidden="1" customHeight="1" x14ac:dyDescent="0.2">
      <c r="B54698" s="88"/>
      <c r="C54698" s="88"/>
      <c r="D54698" s="88"/>
      <c r="E54698" s="88"/>
      <c r="F54698" s="88"/>
      <c r="G54698" s="88"/>
      <c r="H54698" s="88"/>
      <c r="I54698" s="88"/>
      <c r="J54698" s="88"/>
      <c r="K54698" s="88"/>
    </row>
    <row r="54699" spans="2:11" ht="12" hidden="1" customHeight="1" x14ac:dyDescent="0.2">
      <c r="B54699" s="88"/>
      <c r="C54699" s="88"/>
      <c r="D54699" s="88"/>
      <c r="E54699" s="88"/>
      <c r="F54699" s="88"/>
      <c r="G54699" s="88"/>
      <c r="H54699" s="88"/>
      <c r="I54699" s="88"/>
      <c r="J54699" s="88"/>
      <c r="K54699" s="88"/>
    </row>
    <row r="54700" spans="2:11" ht="12" hidden="1" customHeight="1" x14ac:dyDescent="0.2">
      <c r="B54700" s="88"/>
      <c r="C54700" s="88"/>
      <c r="D54700" s="88"/>
      <c r="E54700" s="88"/>
      <c r="F54700" s="88"/>
      <c r="G54700" s="88"/>
      <c r="H54700" s="88"/>
      <c r="I54700" s="88"/>
      <c r="J54700" s="88"/>
      <c r="K54700" s="88"/>
    </row>
    <row r="54701" spans="2:11" ht="12" hidden="1" customHeight="1" x14ac:dyDescent="0.2">
      <c r="B54701" s="88"/>
      <c r="C54701" s="88"/>
      <c r="D54701" s="88"/>
      <c r="E54701" s="88"/>
      <c r="F54701" s="88"/>
      <c r="G54701" s="88"/>
      <c r="H54701" s="88"/>
      <c r="I54701" s="88"/>
      <c r="J54701" s="88"/>
      <c r="K54701" s="88"/>
    </row>
    <row r="54702" spans="2:11" ht="12" hidden="1" customHeight="1" x14ac:dyDescent="0.2">
      <c r="B54702" s="88"/>
      <c r="C54702" s="88"/>
      <c r="D54702" s="88"/>
      <c r="E54702" s="88"/>
      <c r="F54702" s="88"/>
      <c r="G54702" s="88"/>
      <c r="H54702" s="88"/>
      <c r="I54702" s="88"/>
      <c r="J54702" s="88"/>
      <c r="K54702" s="88"/>
    </row>
    <row r="54703" spans="2:11" ht="12" hidden="1" customHeight="1" x14ac:dyDescent="0.2">
      <c r="B54703" s="88"/>
      <c r="C54703" s="88"/>
      <c r="D54703" s="88"/>
      <c r="E54703" s="88"/>
      <c r="F54703" s="88"/>
      <c r="G54703" s="88"/>
      <c r="H54703" s="88"/>
      <c r="I54703" s="88"/>
      <c r="J54703" s="88"/>
      <c r="K54703" s="88"/>
    </row>
    <row r="54704" spans="2:11" ht="12" hidden="1" customHeight="1" x14ac:dyDescent="0.2">
      <c r="B54704" s="88"/>
      <c r="C54704" s="88"/>
      <c r="D54704" s="88"/>
      <c r="E54704" s="88"/>
      <c r="F54704" s="88"/>
      <c r="G54704" s="88"/>
      <c r="H54704" s="88"/>
      <c r="I54704" s="88"/>
      <c r="J54704" s="88"/>
      <c r="K54704" s="88"/>
    </row>
    <row r="54705" spans="2:11" ht="12" hidden="1" customHeight="1" x14ac:dyDescent="0.2">
      <c r="B54705" s="88"/>
      <c r="C54705" s="88"/>
      <c r="D54705" s="88"/>
      <c r="E54705" s="88"/>
      <c r="F54705" s="88"/>
      <c r="G54705" s="88"/>
      <c r="H54705" s="88"/>
      <c r="I54705" s="88"/>
      <c r="J54705" s="88"/>
      <c r="K54705" s="88"/>
    </row>
    <row r="54706" spans="2:11" ht="12" hidden="1" customHeight="1" x14ac:dyDescent="0.2">
      <c r="B54706" s="88"/>
      <c r="C54706" s="88"/>
      <c r="D54706" s="88"/>
      <c r="E54706" s="88"/>
      <c r="F54706" s="88"/>
      <c r="G54706" s="88"/>
      <c r="H54706" s="88"/>
      <c r="I54706" s="88"/>
      <c r="J54706" s="88"/>
      <c r="K54706" s="88"/>
    </row>
    <row r="54707" spans="2:11" ht="12" hidden="1" customHeight="1" x14ac:dyDescent="0.2">
      <c r="B54707" s="88"/>
      <c r="C54707" s="88"/>
      <c r="D54707" s="88"/>
      <c r="E54707" s="88"/>
      <c r="F54707" s="88"/>
      <c r="G54707" s="88"/>
      <c r="H54707" s="88"/>
      <c r="I54707" s="88"/>
      <c r="J54707" s="88"/>
      <c r="K54707" s="88"/>
    </row>
    <row r="54708" spans="2:11" ht="12" hidden="1" customHeight="1" x14ac:dyDescent="0.2">
      <c r="B54708" s="88"/>
      <c r="C54708" s="88"/>
      <c r="D54708" s="88"/>
      <c r="E54708" s="88"/>
      <c r="F54708" s="88"/>
      <c r="G54708" s="88"/>
      <c r="H54708" s="88"/>
      <c r="I54708" s="88"/>
      <c r="J54708" s="88"/>
      <c r="K54708" s="88"/>
    </row>
    <row r="54709" spans="2:11" ht="12" hidden="1" customHeight="1" x14ac:dyDescent="0.2">
      <c r="B54709" s="88"/>
      <c r="C54709" s="88"/>
      <c r="D54709" s="88"/>
      <c r="E54709" s="88"/>
      <c r="F54709" s="88"/>
      <c r="G54709" s="88"/>
      <c r="H54709" s="88"/>
      <c r="I54709" s="88"/>
      <c r="J54709" s="88"/>
      <c r="K54709" s="88"/>
    </row>
    <row r="54710" spans="2:11" ht="12" hidden="1" customHeight="1" x14ac:dyDescent="0.2">
      <c r="B54710" s="88"/>
      <c r="C54710" s="88"/>
      <c r="D54710" s="88"/>
      <c r="E54710" s="88"/>
      <c r="F54710" s="88"/>
      <c r="G54710" s="88"/>
      <c r="H54710" s="88"/>
      <c r="I54710" s="88"/>
      <c r="J54710" s="88"/>
      <c r="K54710" s="88"/>
    </row>
    <row r="54711" spans="2:11" ht="12" hidden="1" customHeight="1" x14ac:dyDescent="0.2">
      <c r="B54711" s="88"/>
      <c r="C54711" s="88"/>
      <c r="D54711" s="88"/>
      <c r="E54711" s="88"/>
      <c r="F54711" s="88"/>
      <c r="G54711" s="88"/>
      <c r="H54711" s="88"/>
      <c r="I54711" s="88"/>
      <c r="J54711" s="88"/>
      <c r="K54711" s="88"/>
    </row>
    <row r="54712" spans="2:11" ht="12" hidden="1" customHeight="1" x14ac:dyDescent="0.2">
      <c r="B54712" s="88"/>
      <c r="C54712" s="88"/>
      <c r="D54712" s="88"/>
      <c r="E54712" s="88"/>
      <c r="F54712" s="88"/>
      <c r="G54712" s="88"/>
      <c r="H54712" s="88"/>
      <c r="I54712" s="88"/>
      <c r="J54712" s="88"/>
      <c r="K54712" s="88"/>
    </row>
    <row r="54713" spans="2:11" ht="12" hidden="1" customHeight="1" x14ac:dyDescent="0.2">
      <c r="B54713" s="88"/>
      <c r="C54713" s="88"/>
      <c r="D54713" s="88"/>
      <c r="E54713" s="88"/>
      <c r="F54713" s="88"/>
      <c r="G54713" s="88"/>
      <c r="H54713" s="88"/>
      <c r="I54713" s="88"/>
      <c r="J54713" s="88"/>
      <c r="K54713" s="88"/>
    </row>
    <row r="54714" spans="2:11" ht="12" hidden="1" customHeight="1" x14ac:dyDescent="0.2">
      <c r="B54714" s="88"/>
      <c r="C54714" s="88"/>
      <c r="D54714" s="88"/>
      <c r="E54714" s="88"/>
      <c r="F54714" s="88"/>
      <c r="G54714" s="88"/>
      <c r="H54714" s="88"/>
      <c r="I54714" s="88"/>
      <c r="J54714" s="88"/>
      <c r="K54714" s="88"/>
    </row>
    <row r="54715" spans="2:11" ht="12" hidden="1" customHeight="1" x14ac:dyDescent="0.2">
      <c r="B54715" s="88"/>
      <c r="C54715" s="88"/>
      <c r="D54715" s="88"/>
      <c r="E54715" s="88"/>
      <c r="F54715" s="88"/>
      <c r="G54715" s="88"/>
      <c r="H54715" s="88"/>
      <c r="I54715" s="88"/>
      <c r="J54715" s="88"/>
      <c r="K54715" s="88"/>
    </row>
    <row r="54716" spans="2:11" ht="12" hidden="1" customHeight="1" x14ac:dyDescent="0.2">
      <c r="B54716" s="88"/>
      <c r="C54716" s="88"/>
      <c r="D54716" s="88"/>
      <c r="E54716" s="88"/>
      <c r="F54716" s="88"/>
      <c r="G54716" s="88"/>
      <c r="H54716" s="88"/>
      <c r="I54716" s="88"/>
      <c r="J54716" s="88"/>
      <c r="K54716" s="88"/>
    </row>
    <row r="54717" spans="2:11" ht="12" hidden="1" customHeight="1" x14ac:dyDescent="0.2">
      <c r="B54717" s="88"/>
      <c r="C54717" s="88"/>
      <c r="D54717" s="88"/>
      <c r="E54717" s="88"/>
      <c r="F54717" s="88"/>
      <c r="G54717" s="88"/>
      <c r="H54717" s="88"/>
      <c r="I54717" s="88"/>
      <c r="J54717" s="88"/>
      <c r="K54717" s="88"/>
    </row>
    <row r="54718" spans="2:11" ht="12" hidden="1" customHeight="1" x14ac:dyDescent="0.2">
      <c r="B54718" s="88"/>
      <c r="C54718" s="88"/>
      <c r="D54718" s="88"/>
      <c r="E54718" s="88"/>
      <c r="F54718" s="88"/>
      <c r="G54718" s="88"/>
      <c r="H54718" s="88"/>
      <c r="I54718" s="88"/>
      <c r="J54718" s="88"/>
      <c r="K54718" s="88"/>
    </row>
    <row r="54719" spans="2:11" ht="12" hidden="1" customHeight="1" x14ac:dyDescent="0.2">
      <c r="B54719" s="88"/>
      <c r="C54719" s="88"/>
      <c r="D54719" s="88"/>
      <c r="E54719" s="88"/>
      <c r="F54719" s="88"/>
      <c r="G54719" s="88"/>
      <c r="H54719" s="88"/>
      <c r="I54719" s="88"/>
      <c r="J54719" s="88"/>
      <c r="K54719" s="88"/>
    </row>
    <row r="54720" spans="2:11" ht="12" hidden="1" customHeight="1" x14ac:dyDescent="0.2">
      <c r="B54720" s="88"/>
      <c r="C54720" s="88"/>
      <c r="D54720" s="88"/>
      <c r="E54720" s="88"/>
      <c r="F54720" s="88"/>
      <c r="G54720" s="88"/>
      <c r="H54720" s="88"/>
      <c r="I54720" s="88"/>
      <c r="J54720" s="88"/>
      <c r="K54720" s="88"/>
    </row>
    <row r="54721" spans="2:11" ht="12" hidden="1" customHeight="1" x14ac:dyDescent="0.2">
      <c r="B54721" s="88"/>
      <c r="C54721" s="88"/>
      <c r="D54721" s="88"/>
      <c r="E54721" s="88"/>
      <c r="F54721" s="88"/>
      <c r="G54721" s="88"/>
      <c r="H54721" s="88"/>
      <c r="I54721" s="88"/>
      <c r="J54721" s="88"/>
      <c r="K54721" s="88"/>
    </row>
    <row r="54722" spans="2:11" ht="12" hidden="1" customHeight="1" x14ac:dyDescent="0.2">
      <c r="B54722" s="88"/>
      <c r="C54722" s="88"/>
      <c r="D54722" s="88"/>
      <c r="E54722" s="88"/>
      <c r="F54722" s="88"/>
      <c r="G54722" s="88"/>
      <c r="H54722" s="88"/>
      <c r="I54722" s="88"/>
      <c r="J54722" s="88"/>
      <c r="K54722" s="88"/>
    </row>
    <row r="54723" spans="2:11" ht="12" hidden="1" customHeight="1" x14ac:dyDescent="0.2">
      <c r="B54723" s="88"/>
      <c r="C54723" s="88"/>
      <c r="D54723" s="88"/>
      <c r="E54723" s="88"/>
      <c r="F54723" s="88"/>
      <c r="G54723" s="88"/>
      <c r="H54723" s="88"/>
      <c r="I54723" s="88"/>
      <c r="J54723" s="88"/>
      <c r="K54723" s="88"/>
    </row>
    <row r="54724" spans="2:11" ht="12" hidden="1" customHeight="1" x14ac:dyDescent="0.2">
      <c r="B54724" s="88"/>
      <c r="C54724" s="88"/>
      <c r="D54724" s="88"/>
      <c r="E54724" s="88"/>
      <c r="F54724" s="88"/>
      <c r="G54724" s="88"/>
      <c r="H54724" s="88"/>
      <c r="I54724" s="88"/>
      <c r="J54724" s="88"/>
      <c r="K54724" s="88"/>
    </row>
    <row r="54725" spans="2:11" ht="12" hidden="1" customHeight="1" x14ac:dyDescent="0.2">
      <c r="B54725" s="88"/>
      <c r="C54725" s="88"/>
      <c r="D54725" s="88"/>
      <c r="E54725" s="88"/>
      <c r="F54725" s="88"/>
      <c r="G54725" s="88"/>
      <c r="H54725" s="88"/>
      <c r="I54725" s="88"/>
      <c r="J54725" s="88"/>
      <c r="K54725" s="88"/>
    </row>
    <row r="54726" spans="2:11" ht="12" hidden="1" customHeight="1" x14ac:dyDescent="0.2">
      <c r="B54726" s="88"/>
      <c r="C54726" s="88"/>
      <c r="D54726" s="88"/>
      <c r="E54726" s="88"/>
      <c r="F54726" s="88"/>
      <c r="G54726" s="88"/>
      <c r="H54726" s="88"/>
      <c r="I54726" s="88"/>
      <c r="J54726" s="88"/>
      <c r="K54726" s="88"/>
    </row>
    <row r="54727" spans="2:11" ht="12" hidden="1" customHeight="1" x14ac:dyDescent="0.2">
      <c r="B54727" s="88"/>
      <c r="C54727" s="88"/>
      <c r="D54727" s="88"/>
      <c r="E54727" s="88"/>
      <c r="F54727" s="88"/>
      <c r="G54727" s="88"/>
      <c r="H54727" s="88"/>
      <c r="I54727" s="88"/>
      <c r="J54727" s="88"/>
      <c r="K54727" s="88"/>
    </row>
    <row r="54728" spans="2:11" ht="12" hidden="1" customHeight="1" x14ac:dyDescent="0.2">
      <c r="B54728" s="88"/>
      <c r="C54728" s="88"/>
      <c r="D54728" s="88"/>
      <c r="E54728" s="88"/>
      <c r="F54728" s="88"/>
      <c r="G54728" s="88"/>
      <c r="H54728" s="88"/>
      <c r="I54728" s="88"/>
      <c r="J54728" s="88"/>
      <c r="K54728" s="88"/>
    </row>
    <row r="54729" spans="2:11" ht="12" hidden="1" customHeight="1" x14ac:dyDescent="0.2">
      <c r="B54729" s="88"/>
      <c r="C54729" s="88"/>
      <c r="D54729" s="88"/>
      <c r="E54729" s="88"/>
      <c r="F54729" s="88"/>
      <c r="G54729" s="88"/>
      <c r="H54729" s="88"/>
      <c r="I54729" s="88"/>
      <c r="J54729" s="88"/>
      <c r="K54729" s="88"/>
    </row>
    <row r="54730" spans="2:11" ht="12" hidden="1" customHeight="1" x14ac:dyDescent="0.2">
      <c r="B54730" s="88"/>
      <c r="C54730" s="88"/>
      <c r="D54730" s="88"/>
      <c r="E54730" s="88"/>
      <c r="F54730" s="88"/>
      <c r="G54730" s="88"/>
      <c r="H54730" s="88"/>
      <c r="I54730" s="88"/>
      <c r="J54730" s="88"/>
      <c r="K54730" s="88"/>
    </row>
    <row r="54731" spans="2:11" ht="12" hidden="1" customHeight="1" x14ac:dyDescent="0.2">
      <c r="B54731" s="88"/>
      <c r="C54731" s="88"/>
      <c r="D54731" s="88"/>
      <c r="E54731" s="88"/>
      <c r="F54731" s="88"/>
      <c r="G54731" s="88"/>
      <c r="H54731" s="88"/>
      <c r="I54731" s="88"/>
      <c r="J54731" s="88"/>
      <c r="K54731" s="88"/>
    </row>
    <row r="54732" spans="2:11" ht="12" hidden="1" customHeight="1" x14ac:dyDescent="0.2">
      <c r="B54732" s="88"/>
      <c r="C54732" s="88"/>
      <c r="D54732" s="88"/>
      <c r="E54732" s="88"/>
      <c r="F54732" s="88"/>
      <c r="G54732" s="88"/>
      <c r="H54732" s="88"/>
      <c r="I54732" s="88"/>
      <c r="J54732" s="88"/>
      <c r="K54732" s="88"/>
    </row>
    <row r="54733" spans="2:11" ht="12" hidden="1" customHeight="1" x14ac:dyDescent="0.2">
      <c r="B54733" s="88"/>
      <c r="C54733" s="88"/>
      <c r="D54733" s="88"/>
      <c r="E54733" s="88"/>
      <c r="F54733" s="88"/>
      <c r="G54733" s="88"/>
      <c r="H54733" s="88"/>
      <c r="I54733" s="88"/>
      <c r="J54733" s="88"/>
      <c r="K54733" s="88"/>
    </row>
    <row r="54734" spans="2:11" ht="12" hidden="1" customHeight="1" x14ac:dyDescent="0.2">
      <c r="B54734" s="88"/>
      <c r="C54734" s="88"/>
      <c r="D54734" s="88"/>
      <c r="E54734" s="88"/>
      <c r="F54734" s="88"/>
      <c r="G54734" s="88"/>
      <c r="H54734" s="88"/>
      <c r="I54734" s="88"/>
      <c r="J54734" s="88"/>
      <c r="K54734" s="88"/>
    </row>
    <row r="54735" spans="2:11" ht="12" hidden="1" customHeight="1" x14ac:dyDescent="0.2">
      <c r="B54735" s="88"/>
      <c r="C54735" s="88"/>
      <c r="D54735" s="88"/>
      <c r="E54735" s="88"/>
      <c r="F54735" s="88"/>
      <c r="G54735" s="88"/>
      <c r="H54735" s="88"/>
      <c r="I54735" s="88"/>
      <c r="J54735" s="88"/>
      <c r="K54735" s="88"/>
    </row>
    <row r="54736" spans="2:11" ht="12" hidden="1" customHeight="1" x14ac:dyDescent="0.2">
      <c r="B54736" s="88"/>
      <c r="C54736" s="88"/>
      <c r="D54736" s="88"/>
      <c r="E54736" s="88"/>
      <c r="F54736" s="88"/>
      <c r="G54736" s="88"/>
      <c r="H54736" s="88"/>
      <c r="I54736" s="88"/>
      <c r="J54736" s="88"/>
      <c r="K54736" s="88"/>
    </row>
    <row r="54737" spans="2:11" ht="12" hidden="1" customHeight="1" x14ac:dyDescent="0.2">
      <c r="B54737" s="88"/>
      <c r="C54737" s="88"/>
      <c r="D54737" s="88"/>
      <c r="E54737" s="88"/>
      <c r="F54737" s="88"/>
      <c r="G54737" s="88"/>
      <c r="H54737" s="88"/>
      <c r="I54737" s="88"/>
      <c r="J54737" s="88"/>
      <c r="K54737" s="88"/>
    </row>
    <row r="54738" spans="2:11" ht="12" hidden="1" customHeight="1" x14ac:dyDescent="0.2">
      <c r="B54738" s="88"/>
      <c r="C54738" s="88"/>
      <c r="D54738" s="88"/>
      <c r="E54738" s="88"/>
      <c r="F54738" s="88"/>
      <c r="G54738" s="88"/>
      <c r="H54738" s="88"/>
      <c r="I54738" s="88"/>
      <c r="J54738" s="88"/>
      <c r="K54738" s="88"/>
    </row>
    <row r="54739" spans="2:11" ht="12" hidden="1" customHeight="1" x14ac:dyDescent="0.2">
      <c r="B54739" s="88"/>
      <c r="C54739" s="88"/>
      <c r="D54739" s="88"/>
      <c r="E54739" s="88"/>
      <c r="F54739" s="88"/>
      <c r="G54739" s="88"/>
      <c r="H54739" s="88"/>
      <c r="I54739" s="88"/>
      <c r="J54739" s="88"/>
      <c r="K54739" s="88"/>
    </row>
    <row r="54740" spans="2:11" ht="12" hidden="1" customHeight="1" x14ac:dyDescent="0.2">
      <c r="B54740" s="88"/>
      <c r="C54740" s="88"/>
      <c r="D54740" s="88"/>
      <c r="E54740" s="88"/>
      <c r="F54740" s="88"/>
      <c r="G54740" s="88"/>
      <c r="H54740" s="88"/>
      <c r="I54740" s="88"/>
      <c r="J54740" s="88"/>
      <c r="K54740" s="88"/>
    </row>
    <row r="54741" spans="2:11" ht="12" hidden="1" customHeight="1" x14ac:dyDescent="0.2">
      <c r="B54741" s="88"/>
      <c r="C54741" s="88"/>
      <c r="D54741" s="88"/>
      <c r="E54741" s="88"/>
      <c r="F54741" s="88"/>
      <c r="G54741" s="88"/>
      <c r="H54741" s="88"/>
      <c r="I54741" s="88"/>
      <c r="J54741" s="88"/>
      <c r="K54741" s="88"/>
    </row>
    <row r="54742" spans="2:11" ht="12" hidden="1" customHeight="1" x14ac:dyDescent="0.2">
      <c r="B54742" s="88"/>
      <c r="C54742" s="88"/>
      <c r="D54742" s="88"/>
      <c r="E54742" s="88"/>
      <c r="F54742" s="88"/>
      <c r="G54742" s="88"/>
      <c r="H54742" s="88"/>
      <c r="I54742" s="88"/>
      <c r="J54742" s="88"/>
      <c r="K54742" s="88"/>
    </row>
    <row r="54743" spans="2:11" ht="12" hidden="1" customHeight="1" x14ac:dyDescent="0.2">
      <c r="B54743" s="88"/>
      <c r="C54743" s="88"/>
      <c r="D54743" s="88"/>
      <c r="E54743" s="88"/>
      <c r="F54743" s="88"/>
      <c r="G54743" s="88"/>
      <c r="H54743" s="88"/>
      <c r="I54743" s="88"/>
      <c r="J54743" s="88"/>
      <c r="K54743" s="88"/>
    </row>
    <row r="54744" spans="2:11" ht="12" hidden="1" customHeight="1" x14ac:dyDescent="0.2">
      <c r="B54744" s="88"/>
      <c r="C54744" s="88"/>
      <c r="D54744" s="88"/>
      <c r="E54744" s="88"/>
      <c r="F54744" s="88"/>
      <c r="G54744" s="88"/>
      <c r="H54744" s="88"/>
      <c r="I54744" s="88"/>
      <c r="J54744" s="88"/>
      <c r="K54744" s="88"/>
    </row>
    <row r="54745" spans="2:11" ht="12" hidden="1" customHeight="1" x14ac:dyDescent="0.2">
      <c r="B54745" s="88"/>
      <c r="C54745" s="88"/>
      <c r="D54745" s="88"/>
      <c r="E54745" s="88"/>
      <c r="F54745" s="88"/>
      <c r="G54745" s="88"/>
      <c r="H54745" s="88"/>
      <c r="I54745" s="88"/>
      <c r="J54745" s="88"/>
      <c r="K54745" s="88"/>
    </row>
    <row r="54746" spans="2:11" ht="12" hidden="1" customHeight="1" x14ac:dyDescent="0.2">
      <c r="B54746" s="88"/>
      <c r="C54746" s="88"/>
      <c r="D54746" s="88"/>
      <c r="E54746" s="88"/>
      <c r="F54746" s="88"/>
      <c r="G54746" s="88"/>
      <c r="H54746" s="88"/>
      <c r="I54746" s="88"/>
      <c r="J54746" s="88"/>
      <c r="K54746" s="88"/>
    </row>
    <row r="54747" spans="2:11" ht="12" hidden="1" customHeight="1" x14ac:dyDescent="0.2">
      <c r="B54747" s="88"/>
      <c r="C54747" s="88"/>
      <c r="D54747" s="88"/>
      <c r="E54747" s="88"/>
      <c r="F54747" s="88"/>
      <c r="G54747" s="88"/>
      <c r="H54747" s="88"/>
      <c r="I54747" s="88"/>
      <c r="J54747" s="88"/>
      <c r="K54747" s="88"/>
    </row>
    <row r="54748" spans="2:11" ht="12" hidden="1" customHeight="1" x14ac:dyDescent="0.2">
      <c r="B54748" s="88"/>
      <c r="C54748" s="88"/>
      <c r="D54748" s="88"/>
      <c r="E54748" s="88"/>
      <c r="F54748" s="88"/>
      <c r="G54748" s="88"/>
      <c r="H54748" s="88"/>
      <c r="I54748" s="88"/>
      <c r="J54748" s="88"/>
      <c r="K54748" s="88"/>
    </row>
    <row r="54749" spans="2:11" ht="12" hidden="1" customHeight="1" x14ac:dyDescent="0.2">
      <c r="B54749" s="88"/>
      <c r="C54749" s="88"/>
      <c r="D54749" s="88"/>
      <c r="E54749" s="88"/>
      <c r="F54749" s="88"/>
      <c r="G54749" s="88"/>
      <c r="H54749" s="88"/>
      <c r="I54749" s="88"/>
      <c r="J54749" s="88"/>
      <c r="K54749" s="88"/>
    </row>
    <row r="54750" spans="2:11" ht="12" hidden="1" customHeight="1" x14ac:dyDescent="0.2">
      <c r="B54750" s="88"/>
      <c r="C54750" s="88"/>
      <c r="D54750" s="88"/>
      <c r="E54750" s="88"/>
      <c r="F54750" s="88"/>
      <c r="G54750" s="88"/>
      <c r="H54750" s="88"/>
      <c r="I54750" s="88"/>
      <c r="J54750" s="88"/>
      <c r="K54750" s="88"/>
    </row>
    <row r="54751" spans="2:11" ht="12" hidden="1" customHeight="1" x14ac:dyDescent="0.2">
      <c r="B54751" s="88"/>
      <c r="C54751" s="88"/>
      <c r="D54751" s="88"/>
      <c r="E54751" s="88"/>
      <c r="F54751" s="88"/>
      <c r="G54751" s="88"/>
      <c r="H54751" s="88"/>
      <c r="I54751" s="88"/>
      <c r="J54751" s="88"/>
      <c r="K54751" s="88"/>
    </row>
    <row r="54752" spans="2:11" ht="12" hidden="1" customHeight="1" x14ac:dyDescent="0.2">
      <c r="B54752" s="88"/>
      <c r="C54752" s="88"/>
      <c r="D54752" s="88"/>
      <c r="E54752" s="88"/>
      <c r="F54752" s="88"/>
      <c r="G54752" s="88"/>
      <c r="H54752" s="88"/>
      <c r="I54752" s="88"/>
      <c r="J54752" s="88"/>
      <c r="K54752" s="88"/>
    </row>
    <row r="54753" spans="2:11" ht="12" hidden="1" customHeight="1" x14ac:dyDescent="0.2">
      <c r="B54753" s="88"/>
      <c r="C54753" s="88"/>
      <c r="D54753" s="88"/>
      <c r="E54753" s="88"/>
      <c r="F54753" s="88"/>
      <c r="G54753" s="88"/>
      <c r="H54753" s="88"/>
      <c r="I54753" s="88"/>
      <c r="J54753" s="88"/>
      <c r="K54753" s="88"/>
    </row>
    <row r="54754" spans="2:11" ht="12" hidden="1" customHeight="1" x14ac:dyDescent="0.2">
      <c r="B54754" s="88"/>
      <c r="C54754" s="88"/>
      <c r="D54754" s="88"/>
      <c r="E54754" s="88"/>
      <c r="F54754" s="88"/>
      <c r="G54754" s="88"/>
      <c r="H54754" s="88"/>
      <c r="I54754" s="88"/>
      <c r="J54754" s="88"/>
      <c r="K54754" s="88"/>
    </row>
    <row r="54755" spans="2:11" ht="12" hidden="1" customHeight="1" x14ac:dyDescent="0.2">
      <c r="B54755" s="88"/>
      <c r="C54755" s="88"/>
      <c r="D54755" s="88"/>
      <c r="E54755" s="88"/>
      <c r="F54755" s="88"/>
      <c r="G54755" s="88"/>
      <c r="H54755" s="88"/>
      <c r="I54755" s="88"/>
      <c r="J54755" s="88"/>
      <c r="K54755" s="88"/>
    </row>
    <row r="54756" spans="2:11" ht="12" hidden="1" customHeight="1" x14ac:dyDescent="0.2">
      <c r="B54756" s="88"/>
      <c r="C54756" s="88"/>
      <c r="D54756" s="88"/>
      <c r="E54756" s="88"/>
      <c r="F54756" s="88"/>
      <c r="G54756" s="88"/>
      <c r="H54756" s="88"/>
      <c r="I54756" s="88"/>
      <c r="J54756" s="88"/>
      <c r="K54756" s="88"/>
    </row>
    <row r="54757" spans="2:11" ht="12" hidden="1" customHeight="1" x14ac:dyDescent="0.2">
      <c r="B54757" s="88"/>
      <c r="C54757" s="88"/>
      <c r="D54757" s="88"/>
      <c r="E54757" s="88"/>
      <c r="F54757" s="88"/>
      <c r="G54757" s="88"/>
      <c r="H54757" s="88"/>
      <c r="I54757" s="88"/>
      <c r="J54757" s="88"/>
      <c r="K54757" s="88"/>
    </row>
    <row r="54758" spans="2:11" ht="12" hidden="1" customHeight="1" x14ac:dyDescent="0.2">
      <c r="B54758" s="88"/>
      <c r="C54758" s="88"/>
      <c r="D54758" s="88"/>
      <c r="E54758" s="88"/>
      <c r="F54758" s="88"/>
      <c r="G54758" s="88"/>
      <c r="H54758" s="88"/>
      <c r="I54758" s="88"/>
      <c r="J54758" s="88"/>
      <c r="K54758" s="88"/>
    </row>
    <row r="54759" spans="2:11" ht="12" hidden="1" customHeight="1" x14ac:dyDescent="0.2">
      <c r="B54759" s="88"/>
      <c r="C54759" s="88"/>
      <c r="D54759" s="88"/>
      <c r="E54759" s="88"/>
      <c r="F54759" s="88"/>
      <c r="G54759" s="88"/>
      <c r="H54759" s="88"/>
      <c r="I54759" s="88"/>
      <c r="J54759" s="88"/>
      <c r="K54759" s="88"/>
    </row>
    <row r="54760" spans="2:11" ht="12" hidden="1" customHeight="1" x14ac:dyDescent="0.2">
      <c r="B54760" s="88"/>
      <c r="C54760" s="88"/>
      <c r="D54760" s="88"/>
      <c r="E54760" s="88"/>
      <c r="F54760" s="88"/>
      <c r="G54760" s="88"/>
      <c r="H54760" s="88"/>
      <c r="I54760" s="88"/>
      <c r="J54760" s="88"/>
      <c r="K54760" s="88"/>
    </row>
    <row r="54761" spans="2:11" ht="12" hidden="1" customHeight="1" x14ac:dyDescent="0.2">
      <c r="B54761" s="88"/>
      <c r="C54761" s="88"/>
      <c r="D54761" s="88"/>
      <c r="E54761" s="88"/>
      <c r="F54761" s="88"/>
      <c r="G54761" s="88"/>
      <c r="H54761" s="88"/>
      <c r="I54761" s="88"/>
      <c r="J54761" s="88"/>
      <c r="K54761" s="88"/>
    </row>
    <row r="54762" spans="2:11" ht="12" hidden="1" customHeight="1" x14ac:dyDescent="0.2">
      <c r="B54762" s="88"/>
      <c r="C54762" s="88"/>
      <c r="D54762" s="88"/>
      <c r="E54762" s="88"/>
      <c r="F54762" s="88"/>
      <c r="G54762" s="88"/>
      <c r="H54762" s="88"/>
      <c r="I54762" s="88"/>
      <c r="J54762" s="88"/>
      <c r="K54762" s="88"/>
    </row>
    <row r="54763" spans="2:11" ht="12" hidden="1" customHeight="1" x14ac:dyDescent="0.2">
      <c r="B54763" s="88"/>
      <c r="C54763" s="88"/>
      <c r="D54763" s="88"/>
      <c r="E54763" s="88"/>
      <c r="F54763" s="88"/>
      <c r="G54763" s="88"/>
      <c r="H54763" s="88"/>
      <c r="I54763" s="88"/>
      <c r="J54763" s="88"/>
      <c r="K54763" s="88"/>
    </row>
    <row r="54764" spans="2:11" ht="12" hidden="1" customHeight="1" x14ac:dyDescent="0.2">
      <c r="B54764" s="88"/>
      <c r="C54764" s="88"/>
      <c r="D54764" s="88"/>
      <c r="E54764" s="88"/>
      <c r="F54764" s="88"/>
      <c r="G54764" s="88"/>
      <c r="H54764" s="88"/>
      <c r="I54764" s="88"/>
      <c r="J54764" s="88"/>
      <c r="K54764" s="88"/>
    </row>
    <row r="54765" spans="2:11" ht="12" hidden="1" customHeight="1" x14ac:dyDescent="0.2">
      <c r="B54765" s="88"/>
      <c r="C54765" s="88"/>
      <c r="D54765" s="88"/>
      <c r="E54765" s="88"/>
      <c r="F54765" s="88"/>
      <c r="G54765" s="88"/>
      <c r="H54765" s="88"/>
      <c r="I54765" s="88"/>
      <c r="J54765" s="88"/>
      <c r="K54765" s="88"/>
    </row>
    <row r="54766" spans="2:11" ht="12" hidden="1" customHeight="1" x14ac:dyDescent="0.2">
      <c r="B54766" s="88"/>
      <c r="C54766" s="88"/>
      <c r="D54766" s="88"/>
      <c r="E54766" s="88"/>
      <c r="F54766" s="88"/>
      <c r="G54766" s="88"/>
      <c r="H54766" s="88"/>
      <c r="I54766" s="88"/>
      <c r="J54766" s="88"/>
      <c r="K54766" s="88"/>
    </row>
    <row r="54767" spans="2:11" ht="12" hidden="1" customHeight="1" x14ac:dyDescent="0.2">
      <c r="B54767" s="88"/>
      <c r="C54767" s="88"/>
      <c r="D54767" s="88"/>
      <c r="E54767" s="88"/>
      <c r="F54767" s="88"/>
      <c r="G54767" s="88"/>
      <c r="H54767" s="88"/>
      <c r="I54767" s="88"/>
      <c r="J54767" s="88"/>
      <c r="K54767" s="88"/>
    </row>
    <row r="54768" spans="2:11" ht="12" hidden="1" customHeight="1" x14ac:dyDescent="0.2">
      <c r="B54768" s="88"/>
      <c r="C54768" s="88"/>
      <c r="D54768" s="88"/>
      <c r="E54768" s="88"/>
      <c r="F54768" s="88"/>
      <c r="G54768" s="88"/>
      <c r="H54768" s="88"/>
      <c r="I54768" s="88"/>
      <c r="J54768" s="88"/>
      <c r="K54768" s="88"/>
    </row>
    <row r="54769" spans="2:11" ht="12" hidden="1" customHeight="1" x14ac:dyDescent="0.2">
      <c r="B54769" s="88"/>
      <c r="C54769" s="88"/>
      <c r="D54769" s="88"/>
      <c r="E54769" s="88"/>
      <c r="F54769" s="88"/>
      <c r="G54769" s="88"/>
      <c r="H54769" s="88"/>
      <c r="I54769" s="88"/>
      <c r="J54769" s="88"/>
      <c r="K54769" s="88"/>
    </row>
    <row r="54770" spans="2:11" ht="12" hidden="1" customHeight="1" x14ac:dyDescent="0.2">
      <c r="B54770" s="88"/>
      <c r="C54770" s="88"/>
      <c r="D54770" s="88"/>
      <c r="E54770" s="88"/>
      <c r="F54770" s="88"/>
      <c r="G54770" s="88"/>
      <c r="H54770" s="88"/>
      <c r="I54770" s="88"/>
      <c r="J54770" s="88"/>
      <c r="K54770" s="88"/>
    </row>
    <row r="54771" spans="2:11" ht="12" hidden="1" customHeight="1" x14ac:dyDescent="0.2">
      <c r="B54771" s="88"/>
      <c r="C54771" s="88"/>
      <c r="D54771" s="88"/>
      <c r="E54771" s="88"/>
      <c r="F54771" s="88"/>
      <c r="G54771" s="88"/>
      <c r="H54771" s="88"/>
      <c r="I54771" s="88"/>
      <c r="J54771" s="88"/>
      <c r="K54771" s="88"/>
    </row>
    <row r="54772" spans="2:11" ht="12" hidden="1" customHeight="1" x14ac:dyDescent="0.2">
      <c r="B54772" s="88"/>
      <c r="C54772" s="88"/>
      <c r="D54772" s="88"/>
      <c r="E54772" s="88"/>
      <c r="F54772" s="88"/>
      <c r="G54772" s="88"/>
      <c r="H54772" s="88"/>
      <c r="I54772" s="88"/>
      <c r="J54772" s="88"/>
      <c r="K54772" s="88"/>
    </row>
    <row r="54773" spans="2:11" ht="12" hidden="1" customHeight="1" x14ac:dyDescent="0.2">
      <c r="B54773" s="88"/>
      <c r="C54773" s="88"/>
      <c r="D54773" s="88"/>
      <c r="E54773" s="88"/>
      <c r="F54773" s="88"/>
      <c r="G54773" s="88"/>
      <c r="H54773" s="88"/>
      <c r="I54773" s="88"/>
      <c r="J54773" s="88"/>
      <c r="K54773" s="88"/>
    </row>
    <row r="54774" spans="2:11" ht="12" hidden="1" customHeight="1" x14ac:dyDescent="0.2">
      <c r="B54774" s="88"/>
      <c r="C54774" s="88"/>
      <c r="D54774" s="88"/>
      <c r="E54774" s="88"/>
      <c r="F54774" s="88"/>
      <c r="G54774" s="88"/>
      <c r="H54774" s="88"/>
      <c r="I54774" s="88"/>
      <c r="J54774" s="88"/>
      <c r="K54774" s="88"/>
    </row>
    <row r="54775" spans="2:11" ht="12" hidden="1" customHeight="1" x14ac:dyDescent="0.2">
      <c r="B54775" s="88"/>
      <c r="C54775" s="88"/>
      <c r="D54775" s="88"/>
      <c r="E54775" s="88"/>
      <c r="F54775" s="88"/>
      <c r="G54775" s="88"/>
      <c r="H54775" s="88"/>
      <c r="I54775" s="88"/>
      <c r="J54775" s="88"/>
      <c r="K54775" s="88"/>
    </row>
    <row r="54776" spans="2:11" ht="12" hidden="1" customHeight="1" x14ac:dyDescent="0.2">
      <c r="B54776" s="88"/>
      <c r="C54776" s="88"/>
      <c r="D54776" s="88"/>
      <c r="E54776" s="88"/>
      <c r="F54776" s="88"/>
      <c r="G54776" s="88"/>
      <c r="H54776" s="88"/>
      <c r="I54776" s="88"/>
      <c r="J54776" s="88"/>
      <c r="K54776" s="88"/>
    </row>
    <row r="54777" spans="2:11" ht="12" hidden="1" customHeight="1" x14ac:dyDescent="0.2">
      <c r="B54777" s="88"/>
      <c r="C54777" s="88"/>
      <c r="D54777" s="88"/>
      <c r="E54777" s="88"/>
      <c r="F54777" s="88"/>
      <c r="G54777" s="88"/>
      <c r="H54777" s="88"/>
      <c r="I54777" s="88"/>
      <c r="J54777" s="88"/>
      <c r="K54777" s="88"/>
    </row>
    <row r="54778" spans="2:11" ht="12" hidden="1" customHeight="1" x14ac:dyDescent="0.2">
      <c r="B54778" s="88"/>
      <c r="C54778" s="88"/>
      <c r="D54778" s="88"/>
      <c r="E54778" s="88"/>
      <c r="F54778" s="88"/>
      <c r="G54778" s="88"/>
      <c r="H54778" s="88"/>
      <c r="I54778" s="88"/>
      <c r="J54778" s="88"/>
      <c r="K54778" s="88"/>
    </row>
    <row r="54779" spans="2:11" ht="12" hidden="1" customHeight="1" x14ac:dyDescent="0.2">
      <c r="B54779" s="88"/>
      <c r="C54779" s="88"/>
      <c r="D54779" s="88"/>
      <c r="E54779" s="88"/>
      <c r="F54779" s="88"/>
      <c r="G54779" s="88"/>
      <c r="H54779" s="88"/>
      <c r="I54779" s="88"/>
      <c r="J54779" s="88"/>
      <c r="K54779" s="88"/>
    </row>
    <row r="54780" spans="2:11" ht="12" hidden="1" customHeight="1" x14ac:dyDescent="0.2">
      <c r="B54780" s="88"/>
      <c r="C54780" s="88"/>
      <c r="D54780" s="88"/>
      <c r="E54780" s="88"/>
      <c r="F54780" s="88"/>
      <c r="G54780" s="88"/>
      <c r="H54780" s="88"/>
      <c r="I54780" s="88"/>
      <c r="J54780" s="88"/>
      <c r="K54780" s="88"/>
    </row>
    <row r="54781" spans="2:11" ht="12" hidden="1" customHeight="1" x14ac:dyDescent="0.2">
      <c r="B54781" s="88"/>
      <c r="C54781" s="88"/>
      <c r="D54781" s="88"/>
      <c r="E54781" s="88"/>
      <c r="F54781" s="88"/>
      <c r="G54781" s="88"/>
      <c r="H54781" s="88"/>
      <c r="I54781" s="88"/>
      <c r="J54781" s="88"/>
      <c r="K54781" s="88"/>
    </row>
    <row r="54782" spans="2:11" ht="12" hidden="1" customHeight="1" x14ac:dyDescent="0.2">
      <c r="B54782" s="88"/>
      <c r="C54782" s="88"/>
      <c r="D54782" s="88"/>
      <c r="E54782" s="88"/>
      <c r="F54782" s="88"/>
      <c r="G54782" s="88"/>
      <c r="H54782" s="88"/>
      <c r="I54782" s="88"/>
      <c r="J54782" s="88"/>
      <c r="K54782" s="88"/>
    </row>
    <row r="54783" spans="2:11" ht="12" hidden="1" customHeight="1" x14ac:dyDescent="0.2">
      <c r="B54783" s="88"/>
      <c r="C54783" s="88"/>
      <c r="D54783" s="88"/>
      <c r="E54783" s="88"/>
      <c r="F54783" s="88"/>
      <c r="G54783" s="88"/>
      <c r="H54783" s="88"/>
      <c r="I54783" s="88"/>
      <c r="J54783" s="88"/>
      <c r="K54783" s="88"/>
    </row>
    <row r="54784" spans="2:11" ht="12" hidden="1" customHeight="1" x14ac:dyDescent="0.2">
      <c r="B54784" s="88"/>
      <c r="C54784" s="88"/>
      <c r="D54784" s="88"/>
      <c r="E54784" s="88"/>
      <c r="F54784" s="88"/>
      <c r="G54784" s="88"/>
      <c r="H54784" s="88"/>
      <c r="I54784" s="88"/>
      <c r="J54784" s="88"/>
      <c r="K54784" s="88"/>
    </row>
    <row r="54785" spans="2:11" ht="12" hidden="1" customHeight="1" x14ac:dyDescent="0.2">
      <c r="B54785" s="88"/>
      <c r="C54785" s="88"/>
      <c r="D54785" s="88"/>
      <c r="E54785" s="88"/>
      <c r="F54785" s="88"/>
      <c r="G54785" s="88"/>
      <c r="H54785" s="88"/>
      <c r="I54785" s="88"/>
      <c r="J54785" s="88"/>
      <c r="K54785" s="88"/>
    </row>
    <row r="54786" spans="2:11" ht="12" hidden="1" customHeight="1" x14ac:dyDescent="0.2">
      <c r="B54786" s="88"/>
      <c r="C54786" s="88"/>
      <c r="D54786" s="88"/>
      <c r="E54786" s="88"/>
      <c r="F54786" s="88"/>
      <c r="G54786" s="88"/>
      <c r="H54786" s="88"/>
      <c r="I54786" s="88"/>
      <c r="J54786" s="88"/>
      <c r="K54786" s="88"/>
    </row>
    <row r="54787" spans="2:11" ht="12" hidden="1" customHeight="1" x14ac:dyDescent="0.2">
      <c r="B54787" s="88"/>
      <c r="C54787" s="88"/>
      <c r="D54787" s="88"/>
      <c r="E54787" s="88"/>
      <c r="F54787" s="88"/>
      <c r="G54787" s="88"/>
      <c r="H54787" s="88"/>
      <c r="I54787" s="88"/>
      <c r="J54787" s="88"/>
      <c r="K54787" s="88"/>
    </row>
    <row r="54788" spans="2:11" ht="12" hidden="1" customHeight="1" x14ac:dyDescent="0.2">
      <c r="B54788" s="88"/>
      <c r="C54788" s="88"/>
      <c r="D54788" s="88"/>
      <c r="E54788" s="88"/>
      <c r="F54788" s="88"/>
      <c r="G54788" s="88"/>
      <c r="H54788" s="88"/>
      <c r="I54788" s="88"/>
      <c r="J54788" s="88"/>
      <c r="K54788" s="88"/>
    </row>
    <row r="54789" spans="2:11" ht="12" hidden="1" customHeight="1" x14ac:dyDescent="0.2">
      <c r="B54789" s="88"/>
      <c r="C54789" s="88"/>
      <c r="D54789" s="88"/>
      <c r="E54789" s="88"/>
      <c r="F54789" s="88"/>
      <c r="G54789" s="88"/>
      <c r="H54789" s="88"/>
      <c r="I54789" s="88"/>
      <c r="J54789" s="88"/>
      <c r="K54789" s="88"/>
    </row>
    <row r="54790" spans="2:11" ht="12" hidden="1" customHeight="1" x14ac:dyDescent="0.2">
      <c r="B54790" s="88"/>
      <c r="C54790" s="88"/>
      <c r="D54790" s="88"/>
      <c r="E54790" s="88"/>
      <c r="F54790" s="88"/>
      <c r="G54790" s="88"/>
      <c r="H54790" s="88"/>
      <c r="I54790" s="88"/>
      <c r="J54790" s="88"/>
      <c r="K54790" s="88"/>
    </row>
    <row r="54791" spans="2:11" ht="12" hidden="1" customHeight="1" x14ac:dyDescent="0.2">
      <c r="B54791" s="88"/>
      <c r="C54791" s="88"/>
      <c r="D54791" s="88"/>
      <c r="E54791" s="88"/>
      <c r="F54791" s="88"/>
      <c r="G54791" s="88"/>
      <c r="H54791" s="88"/>
      <c r="I54791" s="88"/>
      <c r="J54791" s="88"/>
      <c r="K54791" s="88"/>
    </row>
    <row r="54792" spans="2:11" ht="12" hidden="1" customHeight="1" x14ac:dyDescent="0.2">
      <c r="B54792" s="88"/>
      <c r="C54792" s="88"/>
      <c r="D54792" s="88"/>
      <c r="E54792" s="88"/>
      <c r="F54792" s="88"/>
      <c r="G54792" s="88"/>
      <c r="H54792" s="88"/>
      <c r="I54792" s="88"/>
      <c r="J54792" s="88"/>
      <c r="K54792" s="88"/>
    </row>
    <row r="54793" spans="2:11" ht="12" hidden="1" customHeight="1" x14ac:dyDescent="0.2">
      <c r="B54793" s="88"/>
      <c r="C54793" s="88"/>
      <c r="D54793" s="88"/>
      <c r="E54793" s="88"/>
      <c r="F54793" s="88"/>
      <c r="G54793" s="88"/>
      <c r="H54793" s="88"/>
      <c r="I54793" s="88"/>
      <c r="J54793" s="88"/>
      <c r="K54793" s="88"/>
    </row>
    <row r="54794" spans="2:11" ht="12" hidden="1" customHeight="1" x14ac:dyDescent="0.2">
      <c r="B54794" s="88"/>
      <c r="C54794" s="88"/>
      <c r="D54794" s="88"/>
      <c r="E54794" s="88"/>
      <c r="F54794" s="88"/>
      <c r="G54794" s="88"/>
      <c r="H54794" s="88"/>
      <c r="I54794" s="88"/>
      <c r="J54794" s="88"/>
      <c r="K54794" s="88"/>
    </row>
    <row r="54795" spans="2:11" ht="12" hidden="1" customHeight="1" x14ac:dyDescent="0.2">
      <c r="B54795" s="88"/>
      <c r="C54795" s="88"/>
      <c r="D54795" s="88"/>
      <c r="E54795" s="88"/>
      <c r="F54795" s="88"/>
      <c r="G54795" s="88"/>
      <c r="H54795" s="88"/>
      <c r="I54795" s="88"/>
      <c r="J54795" s="88"/>
      <c r="K54795" s="88"/>
    </row>
    <row r="54796" spans="2:11" ht="12" hidden="1" customHeight="1" x14ac:dyDescent="0.2">
      <c r="B54796" s="88"/>
      <c r="C54796" s="88"/>
      <c r="D54796" s="88"/>
      <c r="E54796" s="88"/>
      <c r="F54796" s="88"/>
      <c r="G54796" s="88"/>
      <c r="H54796" s="88"/>
      <c r="I54796" s="88"/>
      <c r="J54796" s="88"/>
      <c r="K54796" s="88"/>
    </row>
    <row r="54797" spans="2:11" ht="12" hidden="1" customHeight="1" x14ac:dyDescent="0.2">
      <c r="B54797" s="88"/>
      <c r="C54797" s="88"/>
      <c r="D54797" s="88"/>
      <c r="E54797" s="88"/>
      <c r="F54797" s="88"/>
      <c r="G54797" s="88"/>
      <c r="H54797" s="88"/>
      <c r="I54797" s="88"/>
      <c r="J54797" s="88"/>
      <c r="K54797" s="88"/>
    </row>
    <row r="54798" spans="2:11" ht="12" hidden="1" customHeight="1" x14ac:dyDescent="0.2">
      <c r="B54798" s="88"/>
      <c r="C54798" s="88"/>
      <c r="D54798" s="88"/>
      <c r="E54798" s="88"/>
      <c r="F54798" s="88"/>
      <c r="G54798" s="88"/>
      <c r="H54798" s="88"/>
      <c r="I54798" s="88"/>
      <c r="J54798" s="88"/>
      <c r="K54798" s="88"/>
    </row>
    <row r="54799" spans="2:11" ht="12" hidden="1" customHeight="1" x14ac:dyDescent="0.2">
      <c r="B54799" s="88"/>
      <c r="C54799" s="88"/>
      <c r="D54799" s="88"/>
      <c r="E54799" s="88"/>
      <c r="F54799" s="88"/>
      <c r="G54799" s="88"/>
      <c r="H54799" s="88"/>
      <c r="I54799" s="88"/>
      <c r="J54799" s="88"/>
      <c r="K54799" s="88"/>
    </row>
    <row r="54800" spans="2:11" ht="12" hidden="1" customHeight="1" x14ac:dyDescent="0.2">
      <c r="B54800" s="88"/>
      <c r="C54800" s="88"/>
      <c r="D54800" s="88"/>
      <c r="E54800" s="88"/>
      <c r="F54800" s="88"/>
      <c r="G54800" s="88"/>
      <c r="H54800" s="88"/>
      <c r="I54800" s="88"/>
      <c r="J54800" s="88"/>
      <c r="K54800" s="88"/>
    </row>
    <row r="54801" spans="2:11" ht="12" hidden="1" customHeight="1" x14ac:dyDescent="0.2">
      <c r="B54801" s="88"/>
      <c r="C54801" s="88"/>
      <c r="D54801" s="88"/>
      <c r="E54801" s="88"/>
      <c r="F54801" s="88"/>
      <c r="G54801" s="88"/>
      <c r="H54801" s="88"/>
      <c r="I54801" s="88"/>
      <c r="J54801" s="88"/>
      <c r="K54801" s="88"/>
    </row>
    <row r="54802" spans="2:11" ht="12" hidden="1" customHeight="1" x14ac:dyDescent="0.2">
      <c r="B54802" s="88"/>
      <c r="C54802" s="88"/>
      <c r="D54802" s="88"/>
      <c r="E54802" s="88"/>
      <c r="F54802" s="88"/>
      <c r="G54802" s="88"/>
      <c r="H54802" s="88"/>
      <c r="I54802" s="88"/>
      <c r="J54802" s="88"/>
      <c r="K54802" s="88"/>
    </row>
    <row r="54803" spans="2:11" ht="12" hidden="1" customHeight="1" x14ac:dyDescent="0.2">
      <c r="B54803" s="88"/>
      <c r="C54803" s="88"/>
      <c r="D54803" s="88"/>
      <c r="E54803" s="88"/>
      <c r="F54803" s="88"/>
      <c r="G54803" s="88"/>
      <c r="H54803" s="88"/>
      <c r="I54803" s="88"/>
      <c r="J54803" s="88"/>
      <c r="K54803" s="88"/>
    </row>
    <row r="54804" spans="2:11" ht="12" hidden="1" customHeight="1" x14ac:dyDescent="0.2">
      <c r="B54804" s="88"/>
      <c r="C54804" s="88"/>
      <c r="D54804" s="88"/>
      <c r="E54804" s="88"/>
      <c r="F54804" s="88"/>
      <c r="G54804" s="88"/>
      <c r="H54804" s="88"/>
      <c r="I54804" s="88"/>
      <c r="J54804" s="88"/>
      <c r="K54804" s="88"/>
    </row>
    <row r="54805" spans="2:11" ht="12" hidden="1" customHeight="1" x14ac:dyDescent="0.2">
      <c r="B54805" s="88"/>
      <c r="C54805" s="88"/>
      <c r="D54805" s="88"/>
      <c r="E54805" s="88"/>
      <c r="F54805" s="88"/>
      <c r="G54805" s="88"/>
      <c r="H54805" s="88"/>
      <c r="I54805" s="88"/>
      <c r="J54805" s="88"/>
      <c r="K54805" s="88"/>
    </row>
    <row r="54806" spans="2:11" ht="12" hidden="1" customHeight="1" x14ac:dyDescent="0.2">
      <c r="B54806" s="88"/>
      <c r="C54806" s="88"/>
      <c r="D54806" s="88"/>
      <c r="E54806" s="88"/>
      <c r="F54806" s="88"/>
      <c r="G54806" s="88"/>
      <c r="H54806" s="88"/>
      <c r="I54806" s="88"/>
      <c r="J54806" s="88"/>
      <c r="K54806" s="88"/>
    </row>
    <row r="54807" spans="2:11" ht="12" hidden="1" customHeight="1" x14ac:dyDescent="0.2">
      <c r="B54807" s="88"/>
      <c r="C54807" s="88"/>
      <c r="D54807" s="88"/>
      <c r="E54807" s="88"/>
      <c r="F54807" s="88"/>
      <c r="G54807" s="88"/>
      <c r="H54807" s="88"/>
      <c r="I54807" s="88"/>
      <c r="J54807" s="88"/>
      <c r="K54807" s="88"/>
    </row>
    <row r="54808" spans="2:11" ht="12" hidden="1" customHeight="1" x14ac:dyDescent="0.2">
      <c r="B54808" s="88"/>
      <c r="C54808" s="88"/>
      <c r="D54808" s="88"/>
      <c r="E54808" s="88"/>
      <c r="F54808" s="88"/>
      <c r="G54808" s="88"/>
      <c r="H54808" s="88"/>
      <c r="I54808" s="88"/>
      <c r="J54808" s="88"/>
      <c r="K54808" s="88"/>
    </row>
    <row r="54809" spans="2:11" ht="12" hidden="1" customHeight="1" x14ac:dyDescent="0.2">
      <c r="B54809" s="88"/>
      <c r="C54809" s="88"/>
      <c r="D54809" s="88"/>
      <c r="E54809" s="88"/>
      <c r="F54809" s="88"/>
      <c r="G54809" s="88"/>
      <c r="H54809" s="88"/>
      <c r="I54809" s="88"/>
      <c r="J54809" s="88"/>
      <c r="K54809" s="88"/>
    </row>
    <row r="54810" spans="2:11" ht="12" hidden="1" customHeight="1" x14ac:dyDescent="0.2">
      <c r="B54810" s="88"/>
      <c r="C54810" s="88"/>
      <c r="D54810" s="88"/>
      <c r="E54810" s="88"/>
      <c r="F54810" s="88"/>
      <c r="G54810" s="88"/>
      <c r="H54810" s="88"/>
      <c r="I54810" s="88"/>
      <c r="J54810" s="88"/>
      <c r="K54810" s="88"/>
    </row>
    <row r="54811" spans="2:11" ht="12" hidden="1" customHeight="1" x14ac:dyDescent="0.2">
      <c r="B54811" s="88"/>
      <c r="C54811" s="88"/>
      <c r="D54811" s="88"/>
      <c r="E54811" s="88"/>
      <c r="F54811" s="88"/>
      <c r="G54811" s="88"/>
      <c r="H54811" s="88"/>
      <c r="I54811" s="88"/>
      <c r="J54811" s="88"/>
      <c r="K54811" s="88"/>
    </row>
    <row r="54812" spans="2:11" ht="12" hidden="1" customHeight="1" x14ac:dyDescent="0.2">
      <c r="B54812" s="88"/>
      <c r="C54812" s="88"/>
      <c r="D54812" s="88"/>
      <c r="E54812" s="88"/>
      <c r="F54812" s="88"/>
      <c r="G54812" s="88"/>
      <c r="H54812" s="88"/>
      <c r="I54812" s="88"/>
      <c r="J54812" s="88"/>
      <c r="K54812" s="88"/>
    </row>
    <row r="54813" spans="2:11" ht="12" hidden="1" customHeight="1" x14ac:dyDescent="0.2">
      <c r="B54813" s="88"/>
      <c r="C54813" s="88"/>
      <c r="D54813" s="88"/>
      <c r="E54813" s="88"/>
      <c r="F54813" s="88"/>
      <c r="G54813" s="88"/>
      <c r="H54813" s="88"/>
      <c r="I54813" s="88"/>
      <c r="J54813" s="88"/>
      <c r="K54813" s="88"/>
    </row>
    <row r="54814" spans="2:11" ht="12" hidden="1" customHeight="1" x14ac:dyDescent="0.2">
      <c r="B54814" s="88"/>
      <c r="C54814" s="88"/>
      <c r="D54814" s="88"/>
      <c r="E54814" s="88"/>
      <c r="F54814" s="88"/>
      <c r="G54814" s="88"/>
      <c r="H54814" s="88"/>
      <c r="I54814" s="88"/>
      <c r="J54814" s="88"/>
      <c r="K54814" s="88"/>
    </row>
    <row r="54815" spans="2:11" ht="12" hidden="1" customHeight="1" x14ac:dyDescent="0.2">
      <c r="B54815" s="88"/>
      <c r="C54815" s="88"/>
      <c r="D54815" s="88"/>
      <c r="E54815" s="88"/>
      <c r="F54815" s="88"/>
      <c r="G54815" s="88"/>
      <c r="H54815" s="88"/>
      <c r="I54815" s="88"/>
      <c r="J54815" s="88"/>
      <c r="K54815" s="88"/>
    </row>
    <row r="54816" spans="2:11" ht="12" hidden="1" customHeight="1" x14ac:dyDescent="0.2">
      <c r="B54816" s="88"/>
      <c r="C54816" s="88"/>
      <c r="D54816" s="88"/>
      <c r="E54816" s="88"/>
      <c r="F54816" s="88"/>
      <c r="G54816" s="88"/>
      <c r="H54816" s="88"/>
      <c r="I54816" s="88"/>
      <c r="J54816" s="88"/>
      <c r="K54816" s="88"/>
    </row>
    <row r="54817" spans="2:11" ht="12" hidden="1" customHeight="1" x14ac:dyDescent="0.2">
      <c r="B54817" s="88"/>
      <c r="C54817" s="88"/>
      <c r="D54817" s="88"/>
      <c r="E54817" s="88"/>
      <c r="F54817" s="88"/>
      <c r="G54817" s="88"/>
      <c r="H54817" s="88"/>
      <c r="I54817" s="88"/>
      <c r="J54817" s="88"/>
      <c r="K54817" s="88"/>
    </row>
    <row r="54818" spans="2:11" ht="12" hidden="1" customHeight="1" x14ac:dyDescent="0.2">
      <c r="B54818" s="88"/>
      <c r="C54818" s="88"/>
      <c r="D54818" s="88"/>
      <c r="E54818" s="88"/>
      <c r="F54818" s="88"/>
      <c r="G54818" s="88"/>
      <c r="H54818" s="88"/>
      <c r="I54818" s="88"/>
      <c r="J54818" s="88"/>
      <c r="K54818" s="88"/>
    </row>
    <row r="54819" spans="2:11" ht="12" hidden="1" customHeight="1" x14ac:dyDescent="0.2">
      <c r="B54819" s="88"/>
      <c r="C54819" s="88"/>
      <c r="D54819" s="88"/>
      <c r="E54819" s="88"/>
      <c r="F54819" s="88"/>
      <c r="G54819" s="88"/>
      <c r="H54819" s="88"/>
      <c r="I54819" s="88"/>
      <c r="J54819" s="88"/>
      <c r="K54819" s="88"/>
    </row>
    <row r="54820" spans="2:11" ht="12" hidden="1" customHeight="1" x14ac:dyDescent="0.2">
      <c r="B54820" s="88"/>
      <c r="C54820" s="88"/>
      <c r="D54820" s="88"/>
      <c r="E54820" s="88"/>
      <c r="F54820" s="88"/>
      <c r="G54820" s="88"/>
      <c r="H54820" s="88"/>
      <c r="I54820" s="88"/>
      <c r="J54820" s="88"/>
      <c r="K54820" s="88"/>
    </row>
    <row r="54821" spans="2:11" ht="12" hidden="1" customHeight="1" x14ac:dyDescent="0.2">
      <c r="B54821" s="88"/>
      <c r="C54821" s="88"/>
      <c r="D54821" s="88"/>
      <c r="E54821" s="88"/>
      <c r="F54821" s="88"/>
      <c r="G54821" s="88"/>
      <c r="H54821" s="88"/>
      <c r="I54821" s="88"/>
      <c r="J54821" s="88"/>
      <c r="K54821" s="88"/>
    </row>
    <row r="54822" spans="2:11" ht="12" hidden="1" customHeight="1" x14ac:dyDescent="0.2">
      <c r="B54822" s="88"/>
      <c r="C54822" s="88"/>
      <c r="D54822" s="88"/>
      <c r="E54822" s="88"/>
      <c r="F54822" s="88"/>
      <c r="G54822" s="88"/>
      <c r="H54822" s="88"/>
      <c r="I54822" s="88"/>
      <c r="J54822" s="88"/>
      <c r="K54822" s="88"/>
    </row>
    <row r="54823" spans="2:11" ht="12" hidden="1" customHeight="1" x14ac:dyDescent="0.2">
      <c r="B54823" s="88"/>
      <c r="C54823" s="88"/>
      <c r="D54823" s="88"/>
      <c r="E54823" s="88"/>
      <c r="F54823" s="88"/>
      <c r="G54823" s="88"/>
      <c r="H54823" s="88"/>
      <c r="I54823" s="88"/>
      <c r="J54823" s="88"/>
      <c r="K54823" s="88"/>
    </row>
    <row r="54824" spans="2:11" ht="12" hidden="1" customHeight="1" x14ac:dyDescent="0.2">
      <c r="B54824" s="88"/>
      <c r="C54824" s="88"/>
      <c r="D54824" s="88"/>
      <c r="E54824" s="88"/>
      <c r="F54824" s="88"/>
      <c r="G54824" s="88"/>
      <c r="H54824" s="88"/>
      <c r="I54824" s="88"/>
      <c r="J54824" s="88"/>
      <c r="K54824" s="88"/>
    </row>
    <row r="54825" spans="2:11" ht="12" hidden="1" customHeight="1" x14ac:dyDescent="0.2">
      <c r="B54825" s="88"/>
      <c r="C54825" s="88"/>
      <c r="D54825" s="88"/>
      <c r="E54825" s="88"/>
      <c r="F54825" s="88"/>
      <c r="G54825" s="88"/>
      <c r="H54825" s="88"/>
      <c r="I54825" s="88"/>
      <c r="J54825" s="88"/>
      <c r="K54825" s="88"/>
    </row>
    <row r="54826" spans="2:11" ht="12" hidden="1" customHeight="1" x14ac:dyDescent="0.2">
      <c r="B54826" s="88"/>
      <c r="C54826" s="88"/>
      <c r="D54826" s="88"/>
      <c r="E54826" s="88"/>
      <c r="F54826" s="88"/>
      <c r="G54826" s="88"/>
      <c r="H54826" s="88"/>
      <c r="I54826" s="88"/>
      <c r="J54826" s="88"/>
      <c r="K54826" s="88"/>
    </row>
    <row r="54827" spans="2:11" ht="12" hidden="1" customHeight="1" x14ac:dyDescent="0.2">
      <c r="B54827" s="88"/>
      <c r="C54827" s="88"/>
      <c r="D54827" s="88"/>
      <c r="E54827" s="88"/>
      <c r="F54827" s="88"/>
      <c r="G54827" s="88"/>
      <c r="H54827" s="88"/>
      <c r="I54827" s="88"/>
      <c r="J54827" s="88"/>
      <c r="K54827" s="88"/>
    </row>
    <row r="54828" spans="2:11" ht="12" hidden="1" customHeight="1" x14ac:dyDescent="0.2">
      <c r="B54828" s="88"/>
      <c r="C54828" s="88"/>
      <c r="D54828" s="88"/>
      <c r="E54828" s="88"/>
      <c r="F54828" s="88"/>
      <c r="G54828" s="88"/>
      <c r="H54828" s="88"/>
      <c r="I54828" s="88"/>
      <c r="J54828" s="88"/>
      <c r="K54828" s="88"/>
    </row>
    <row r="54829" spans="2:11" ht="12" hidden="1" customHeight="1" x14ac:dyDescent="0.2">
      <c r="B54829" s="88"/>
      <c r="C54829" s="88"/>
      <c r="D54829" s="88"/>
      <c r="E54829" s="88"/>
      <c r="F54829" s="88"/>
      <c r="G54829" s="88"/>
      <c r="H54829" s="88"/>
      <c r="I54829" s="88"/>
      <c r="J54829" s="88"/>
      <c r="K54829" s="88"/>
    </row>
    <row r="54830" spans="2:11" ht="12" hidden="1" customHeight="1" x14ac:dyDescent="0.2">
      <c r="B54830" s="88"/>
      <c r="C54830" s="88"/>
      <c r="D54830" s="88"/>
      <c r="E54830" s="88"/>
      <c r="F54830" s="88"/>
      <c r="G54830" s="88"/>
      <c r="H54830" s="88"/>
      <c r="I54830" s="88"/>
      <c r="J54830" s="88"/>
      <c r="K54830" s="88"/>
    </row>
    <row r="54831" spans="2:11" ht="12" hidden="1" customHeight="1" x14ac:dyDescent="0.2">
      <c r="B54831" s="88"/>
      <c r="C54831" s="88"/>
      <c r="D54831" s="88"/>
      <c r="E54831" s="88"/>
      <c r="F54831" s="88"/>
      <c r="G54831" s="88"/>
      <c r="H54831" s="88"/>
      <c r="I54831" s="88"/>
      <c r="J54831" s="88"/>
      <c r="K54831" s="88"/>
    </row>
    <row r="54832" spans="2:11" ht="12" hidden="1" customHeight="1" x14ac:dyDescent="0.2">
      <c r="B54832" s="88"/>
      <c r="C54832" s="88"/>
      <c r="D54832" s="88"/>
      <c r="E54832" s="88"/>
      <c r="F54832" s="88"/>
      <c r="G54832" s="88"/>
      <c r="H54832" s="88"/>
      <c r="I54832" s="88"/>
      <c r="J54832" s="88"/>
      <c r="K54832" s="88"/>
    </row>
    <row r="54833" spans="2:11" ht="12" hidden="1" customHeight="1" x14ac:dyDescent="0.2">
      <c r="B54833" s="88"/>
      <c r="C54833" s="88"/>
      <c r="D54833" s="88"/>
      <c r="E54833" s="88"/>
      <c r="F54833" s="88"/>
      <c r="G54833" s="88"/>
      <c r="H54833" s="88"/>
      <c r="I54833" s="88"/>
      <c r="J54833" s="88"/>
      <c r="K54833" s="88"/>
    </row>
    <row r="54834" spans="2:11" ht="12" hidden="1" customHeight="1" x14ac:dyDescent="0.2">
      <c r="B54834" s="88"/>
      <c r="C54834" s="88"/>
      <c r="D54834" s="88"/>
      <c r="E54834" s="88"/>
      <c r="F54834" s="88"/>
      <c r="G54834" s="88"/>
      <c r="H54834" s="88"/>
      <c r="I54834" s="88"/>
      <c r="J54834" s="88"/>
      <c r="K54834" s="88"/>
    </row>
    <row r="54835" spans="2:11" ht="12" hidden="1" customHeight="1" x14ac:dyDescent="0.2">
      <c r="B54835" s="88"/>
      <c r="C54835" s="88"/>
      <c r="D54835" s="88"/>
      <c r="E54835" s="88"/>
      <c r="F54835" s="88"/>
      <c r="G54835" s="88"/>
      <c r="H54835" s="88"/>
      <c r="I54835" s="88"/>
      <c r="J54835" s="88"/>
      <c r="K54835" s="88"/>
    </row>
    <row r="54836" spans="2:11" ht="12" hidden="1" customHeight="1" x14ac:dyDescent="0.2">
      <c r="B54836" s="88"/>
      <c r="C54836" s="88"/>
      <c r="D54836" s="88"/>
      <c r="E54836" s="88"/>
      <c r="F54836" s="88"/>
      <c r="G54836" s="88"/>
      <c r="H54836" s="88"/>
      <c r="I54836" s="88"/>
      <c r="J54836" s="88"/>
      <c r="K54836" s="88"/>
    </row>
    <row r="54837" spans="2:11" ht="12" hidden="1" customHeight="1" x14ac:dyDescent="0.2">
      <c r="B54837" s="88"/>
      <c r="C54837" s="88"/>
      <c r="D54837" s="88"/>
      <c r="E54837" s="88"/>
      <c r="F54837" s="88"/>
      <c r="G54837" s="88"/>
      <c r="H54837" s="88"/>
      <c r="I54837" s="88"/>
      <c r="J54837" s="88"/>
      <c r="K54837" s="88"/>
    </row>
    <row r="54838" spans="2:11" ht="12" hidden="1" customHeight="1" x14ac:dyDescent="0.2">
      <c r="B54838" s="88"/>
      <c r="C54838" s="88"/>
      <c r="D54838" s="88"/>
      <c r="E54838" s="88"/>
      <c r="F54838" s="88"/>
      <c r="G54838" s="88"/>
      <c r="H54838" s="88"/>
      <c r="I54838" s="88"/>
      <c r="J54838" s="88"/>
      <c r="K54838" s="88"/>
    </row>
    <row r="54839" spans="2:11" ht="12" hidden="1" customHeight="1" x14ac:dyDescent="0.2">
      <c r="B54839" s="88"/>
      <c r="C54839" s="88"/>
      <c r="D54839" s="88"/>
      <c r="E54839" s="88"/>
      <c r="F54839" s="88"/>
      <c r="G54839" s="88"/>
      <c r="H54839" s="88"/>
      <c r="I54839" s="88"/>
      <c r="J54839" s="88"/>
      <c r="K54839" s="88"/>
    </row>
    <row r="54840" spans="2:11" ht="12" hidden="1" customHeight="1" x14ac:dyDescent="0.2">
      <c r="B54840" s="88"/>
      <c r="C54840" s="88"/>
      <c r="D54840" s="88"/>
      <c r="E54840" s="88"/>
      <c r="F54840" s="88"/>
      <c r="G54840" s="88"/>
      <c r="H54840" s="88"/>
      <c r="I54840" s="88"/>
      <c r="J54840" s="88"/>
      <c r="K54840" s="88"/>
    </row>
    <row r="54841" spans="2:11" ht="12" hidden="1" customHeight="1" x14ac:dyDescent="0.2">
      <c r="B54841" s="88"/>
      <c r="C54841" s="88"/>
      <c r="D54841" s="88"/>
      <c r="E54841" s="88"/>
      <c r="F54841" s="88"/>
      <c r="G54841" s="88"/>
      <c r="H54841" s="88"/>
      <c r="I54841" s="88"/>
      <c r="J54841" s="88"/>
      <c r="K54841" s="88"/>
    </row>
    <row r="54842" spans="2:11" ht="12" hidden="1" customHeight="1" x14ac:dyDescent="0.2">
      <c r="B54842" s="88"/>
      <c r="C54842" s="88"/>
      <c r="D54842" s="88"/>
      <c r="E54842" s="88"/>
      <c r="F54842" s="88"/>
      <c r="G54842" s="88"/>
      <c r="H54842" s="88"/>
      <c r="I54842" s="88"/>
      <c r="J54842" s="88"/>
      <c r="K54842" s="88"/>
    </row>
    <row r="54843" spans="2:11" ht="12" hidden="1" customHeight="1" x14ac:dyDescent="0.2">
      <c r="B54843" s="88"/>
      <c r="C54843" s="88"/>
      <c r="D54843" s="88"/>
      <c r="E54843" s="88"/>
      <c r="F54843" s="88"/>
      <c r="G54843" s="88"/>
      <c r="H54843" s="88"/>
      <c r="I54843" s="88"/>
      <c r="J54843" s="88"/>
      <c r="K54843" s="88"/>
    </row>
    <row r="54844" spans="2:11" ht="12" hidden="1" customHeight="1" x14ac:dyDescent="0.2">
      <c r="B54844" s="88"/>
      <c r="C54844" s="88"/>
      <c r="D54844" s="88"/>
      <c r="E54844" s="88"/>
      <c r="F54844" s="88"/>
      <c r="G54844" s="88"/>
      <c r="H54844" s="88"/>
      <c r="I54844" s="88"/>
      <c r="J54844" s="88"/>
      <c r="K54844" s="88"/>
    </row>
    <row r="54845" spans="2:11" ht="12" hidden="1" customHeight="1" x14ac:dyDescent="0.2">
      <c r="B54845" s="88"/>
      <c r="C54845" s="88"/>
      <c r="D54845" s="88"/>
      <c r="E54845" s="88"/>
      <c r="F54845" s="88"/>
      <c r="G54845" s="88"/>
      <c r="H54845" s="88"/>
      <c r="I54845" s="88"/>
      <c r="J54845" s="88"/>
      <c r="K54845" s="88"/>
    </row>
    <row r="54846" spans="2:11" ht="12" hidden="1" customHeight="1" x14ac:dyDescent="0.2">
      <c r="B54846" s="88"/>
      <c r="C54846" s="88"/>
      <c r="D54846" s="88"/>
      <c r="E54846" s="88"/>
      <c r="F54846" s="88"/>
      <c r="G54846" s="88"/>
      <c r="H54846" s="88"/>
      <c r="I54846" s="88"/>
      <c r="J54846" s="88"/>
      <c r="K54846" s="88"/>
    </row>
    <row r="54847" spans="2:11" ht="12" hidden="1" customHeight="1" x14ac:dyDescent="0.2">
      <c r="B54847" s="88"/>
      <c r="C54847" s="88"/>
      <c r="D54847" s="88"/>
      <c r="E54847" s="88"/>
      <c r="F54847" s="88"/>
      <c r="G54847" s="88"/>
      <c r="H54847" s="88"/>
      <c r="I54847" s="88"/>
      <c r="J54847" s="88"/>
      <c r="K54847" s="88"/>
    </row>
    <row r="54848" spans="2:11" ht="12" hidden="1" customHeight="1" x14ac:dyDescent="0.2">
      <c r="B54848" s="88"/>
      <c r="C54848" s="88"/>
      <c r="D54848" s="88"/>
      <c r="E54848" s="88"/>
      <c r="F54848" s="88"/>
      <c r="G54848" s="88"/>
      <c r="H54848" s="88"/>
      <c r="I54848" s="88"/>
      <c r="J54848" s="88"/>
      <c r="K54848" s="88"/>
    </row>
    <row r="54849" spans="2:11" ht="12" hidden="1" customHeight="1" x14ac:dyDescent="0.2">
      <c r="B54849" s="88"/>
      <c r="C54849" s="88"/>
      <c r="D54849" s="88"/>
      <c r="E54849" s="88"/>
      <c r="F54849" s="88"/>
      <c r="G54849" s="88"/>
      <c r="H54849" s="88"/>
      <c r="I54849" s="88"/>
      <c r="J54849" s="88"/>
      <c r="K54849" s="88"/>
    </row>
    <row r="54850" spans="2:11" ht="12" hidden="1" customHeight="1" x14ac:dyDescent="0.2">
      <c r="B54850" s="88"/>
      <c r="C54850" s="88"/>
      <c r="D54850" s="88"/>
      <c r="E54850" s="88"/>
      <c r="F54850" s="88"/>
      <c r="G54850" s="88"/>
      <c r="H54850" s="88"/>
      <c r="I54850" s="88"/>
      <c r="J54850" s="88"/>
      <c r="K54850" s="88"/>
    </row>
    <row r="54851" spans="2:11" ht="12" hidden="1" customHeight="1" x14ac:dyDescent="0.2">
      <c r="B54851" s="88"/>
      <c r="C54851" s="88"/>
      <c r="D54851" s="88"/>
      <c r="E54851" s="88"/>
      <c r="F54851" s="88"/>
      <c r="G54851" s="88"/>
      <c r="H54851" s="88"/>
      <c r="I54851" s="88"/>
      <c r="J54851" s="88"/>
      <c r="K54851" s="88"/>
    </row>
    <row r="54852" spans="2:11" ht="12" hidden="1" customHeight="1" x14ac:dyDescent="0.2">
      <c r="B54852" s="88"/>
      <c r="C54852" s="88"/>
      <c r="D54852" s="88"/>
      <c r="E54852" s="88"/>
      <c r="F54852" s="88"/>
      <c r="G54852" s="88"/>
      <c r="H54852" s="88"/>
      <c r="I54852" s="88"/>
      <c r="J54852" s="88"/>
      <c r="K54852" s="88"/>
    </row>
    <row r="54853" spans="2:11" ht="12" hidden="1" customHeight="1" x14ac:dyDescent="0.2">
      <c r="B54853" s="88"/>
      <c r="C54853" s="88"/>
      <c r="D54853" s="88"/>
      <c r="E54853" s="88"/>
      <c r="F54853" s="88"/>
      <c r="G54853" s="88"/>
      <c r="H54853" s="88"/>
      <c r="I54853" s="88"/>
      <c r="J54853" s="88"/>
      <c r="K54853" s="88"/>
    </row>
    <row r="54854" spans="2:11" ht="12" hidden="1" customHeight="1" x14ac:dyDescent="0.2">
      <c r="B54854" s="88"/>
      <c r="C54854" s="88"/>
      <c r="D54854" s="88"/>
      <c r="E54854" s="88"/>
      <c r="F54854" s="88"/>
      <c r="G54854" s="88"/>
      <c r="H54854" s="88"/>
      <c r="I54854" s="88"/>
      <c r="J54854" s="88"/>
      <c r="K54854" s="88"/>
    </row>
    <row r="54855" spans="2:11" ht="12" hidden="1" customHeight="1" x14ac:dyDescent="0.2">
      <c r="B54855" s="88"/>
      <c r="C54855" s="88"/>
      <c r="D54855" s="88"/>
      <c r="E54855" s="88"/>
      <c r="F54855" s="88"/>
      <c r="G54855" s="88"/>
      <c r="H54855" s="88"/>
      <c r="I54855" s="88"/>
      <c r="J54855" s="88"/>
      <c r="K54855" s="88"/>
    </row>
    <row r="54856" spans="2:11" ht="12" hidden="1" customHeight="1" x14ac:dyDescent="0.2">
      <c r="B54856" s="88"/>
      <c r="C54856" s="88"/>
      <c r="D54856" s="88"/>
      <c r="E54856" s="88"/>
      <c r="F54856" s="88"/>
      <c r="G54856" s="88"/>
      <c r="H54856" s="88"/>
      <c r="I54856" s="88"/>
      <c r="J54856" s="88"/>
      <c r="K54856" s="88"/>
    </row>
    <row r="54857" spans="2:11" ht="12" hidden="1" customHeight="1" x14ac:dyDescent="0.2">
      <c r="B54857" s="88"/>
      <c r="C54857" s="88"/>
      <c r="D54857" s="88"/>
      <c r="E54857" s="88"/>
      <c r="F54857" s="88"/>
      <c r="G54857" s="88"/>
      <c r="H54857" s="88"/>
      <c r="I54857" s="88"/>
      <c r="J54857" s="88"/>
      <c r="K54857" s="88"/>
    </row>
    <row r="54858" spans="2:11" ht="12" hidden="1" customHeight="1" x14ac:dyDescent="0.2">
      <c r="B54858" s="88"/>
      <c r="C54858" s="88"/>
      <c r="D54858" s="88"/>
      <c r="E54858" s="88"/>
      <c r="F54858" s="88"/>
      <c r="G54858" s="88"/>
      <c r="H54858" s="88"/>
      <c r="I54858" s="88"/>
      <c r="J54858" s="88"/>
      <c r="K54858" s="88"/>
    </row>
    <row r="54859" spans="2:11" ht="12" hidden="1" customHeight="1" x14ac:dyDescent="0.2">
      <c r="B54859" s="88"/>
      <c r="C54859" s="88"/>
      <c r="D54859" s="88"/>
      <c r="E54859" s="88"/>
      <c r="F54859" s="88"/>
      <c r="G54859" s="88"/>
      <c r="H54859" s="88"/>
      <c r="I54859" s="88"/>
      <c r="J54859" s="88"/>
      <c r="K54859" s="88"/>
    </row>
    <row r="54860" spans="2:11" ht="12" hidden="1" customHeight="1" x14ac:dyDescent="0.2">
      <c r="B54860" s="88"/>
      <c r="C54860" s="88"/>
      <c r="D54860" s="88"/>
      <c r="E54860" s="88"/>
      <c r="F54860" s="88"/>
      <c r="G54860" s="88"/>
      <c r="H54860" s="88"/>
      <c r="I54860" s="88"/>
      <c r="J54860" s="88"/>
      <c r="K54860" s="88"/>
    </row>
    <row r="54861" spans="2:11" ht="12" hidden="1" customHeight="1" x14ac:dyDescent="0.2">
      <c r="B54861" s="88"/>
      <c r="C54861" s="88"/>
      <c r="D54861" s="88"/>
      <c r="E54861" s="88"/>
      <c r="F54861" s="88"/>
      <c r="G54861" s="88"/>
      <c r="H54861" s="88"/>
      <c r="I54861" s="88"/>
      <c r="J54861" s="88"/>
      <c r="K54861" s="88"/>
    </row>
    <row r="54862" spans="2:11" ht="12" hidden="1" customHeight="1" x14ac:dyDescent="0.2">
      <c r="B54862" s="88"/>
      <c r="C54862" s="88"/>
      <c r="D54862" s="88"/>
      <c r="E54862" s="88"/>
      <c r="F54862" s="88"/>
      <c r="G54862" s="88"/>
      <c r="H54862" s="88"/>
      <c r="I54862" s="88"/>
      <c r="J54862" s="88"/>
      <c r="K54862" s="88"/>
    </row>
    <row r="54863" spans="2:11" ht="12" hidden="1" customHeight="1" x14ac:dyDescent="0.2">
      <c r="B54863" s="88"/>
      <c r="C54863" s="88"/>
      <c r="D54863" s="88"/>
      <c r="E54863" s="88"/>
      <c r="F54863" s="88"/>
      <c r="G54863" s="88"/>
      <c r="H54863" s="88"/>
      <c r="I54863" s="88"/>
      <c r="J54863" s="88"/>
      <c r="K54863" s="88"/>
    </row>
    <row r="54864" spans="2:11" ht="12" hidden="1" customHeight="1" x14ac:dyDescent="0.2">
      <c r="B54864" s="88"/>
      <c r="C54864" s="88"/>
      <c r="D54864" s="88"/>
      <c r="E54864" s="88"/>
      <c r="F54864" s="88"/>
      <c r="G54864" s="88"/>
      <c r="H54864" s="88"/>
      <c r="I54864" s="88"/>
      <c r="J54864" s="88"/>
      <c r="K54864" s="88"/>
    </row>
    <row r="54865" spans="2:11" ht="12" hidden="1" customHeight="1" x14ac:dyDescent="0.2">
      <c r="B54865" s="88"/>
      <c r="C54865" s="88"/>
      <c r="D54865" s="88"/>
      <c r="E54865" s="88"/>
      <c r="F54865" s="88"/>
      <c r="G54865" s="88"/>
      <c r="H54865" s="88"/>
      <c r="I54865" s="88"/>
      <c r="J54865" s="88"/>
      <c r="K54865" s="88"/>
    </row>
    <row r="54866" spans="2:11" ht="12" hidden="1" customHeight="1" x14ac:dyDescent="0.2">
      <c r="B54866" s="88"/>
      <c r="C54866" s="88"/>
      <c r="D54866" s="88"/>
      <c r="E54866" s="88"/>
      <c r="F54866" s="88"/>
      <c r="G54866" s="88"/>
      <c r="H54866" s="88"/>
      <c r="I54866" s="88"/>
      <c r="J54866" s="88"/>
      <c r="K54866" s="88"/>
    </row>
    <row r="54867" spans="2:11" ht="12" hidden="1" customHeight="1" x14ac:dyDescent="0.2">
      <c r="B54867" s="88"/>
      <c r="C54867" s="88"/>
      <c r="D54867" s="88"/>
      <c r="E54867" s="88"/>
      <c r="F54867" s="88"/>
      <c r="G54867" s="88"/>
      <c r="H54867" s="88"/>
      <c r="I54867" s="88"/>
      <c r="J54867" s="88"/>
      <c r="K54867" s="88"/>
    </row>
    <row r="54868" spans="2:11" ht="12" hidden="1" customHeight="1" x14ac:dyDescent="0.2">
      <c r="B54868" s="88"/>
      <c r="C54868" s="88"/>
      <c r="D54868" s="88"/>
      <c r="E54868" s="88"/>
      <c r="F54868" s="88"/>
      <c r="G54868" s="88"/>
      <c r="H54868" s="88"/>
      <c r="I54868" s="88"/>
      <c r="J54868" s="88"/>
      <c r="K54868" s="88"/>
    </row>
    <row r="54869" spans="2:11" ht="12" hidden="1" customHeight="1" x14ac:dyDescent="0.2">
      <c r="B54869" s="88"/>
      <c r="C54869" s="88"/>
      <c r="D54869" s="88"/>
      <c r="E54869" s="88"/>
      <c r="F54869" s="88"/>
      <c r="G54869" s="88"/>
      <c r="H54869" s="88"/>
      <c r="I54869" s="88"/>
      <c r="J54869" s="88"/>
      <c r="K54869" s="88"/>
    </row>
    <row r="54870" spans="2:11" ht="12" hidden="1" customHeight="1" x14ac:dyDescent="0.2">
      <c r="B54870" s="88"/>
      <c r="C54870" s="88"/>
      <c r="D54870" s="88"/>
      <c r="E54870" s="88"/>
      <c r="F54870" s="88"/>
      <c r="G54870" s="88"/>
      <c r="H54870" s="88"/>
      <c r="I54870" s="88"/>
      <c r="J54870" s="88"/>
      <c r="K54870" s="88"/>
    </row>
    <row r="54871" spans="2:11" ht="12" hidden="1" customHeight="1" x14ac:dyDescent="0.2">
      <c r="B54871" s="88"/>
      <c r="C54871" s="88"/>
      <c r="D54871" s="88"/>
      <c r="E54871" s="88"/>
      <c r="F54871" s="88"/>
      <c r="G54871" s="88"/>
      <c r="H54871" s="88"/>
      <c r="I54871" s="88"/>
      <c r="J54871" s="88"/>
      <c r="K54871" s="88"/>
    </row>
    <row r="54872" spans="2:11" ht="12" hidden="1" customHeight="1" x14ac:dyDescent="0.2">
      <c r="B54872" s="88"/>
      <c r="C54872" s="88"/>
      <c r="D54872" s="88"/>
      <c r="E54872" s="88"/>
      <c r="F54872" s="88"/>
      <c r="G54872" s="88"/>
      <c r="H54872" s="88"/>
      <c r="I54872" s="88"/>
      <c r="J54872" s="88"/>
      <c r="K54872" s="88"/>
    </row>
    <row r="54873" spans="2:11" ht="12" hidden="1" customHeight="1" x14ac:dyDescent="0.2">
      <c r="B54873" s="88"/>
      <c r="C54873" s="88"/>
      <c r="D54873" s="88"/>
      <c r="E54873" s="88"/>
      <c r="F54873" s="88"/>
      <c r="G54873" s="88"/>
      <c r="H54873" s="88"/>
      <c r="I54873" s="88"/>
      <c r="J54873" s="88"/>
      <c r="K54873" s="88"/>
    </row>
    <row r="54874" spans="2:11" ht="12" hidden="1" customHeight="1" x14ac:dyDescent="0.2">
      <c r="B54874" s="88"/>
      <c r="C54874" s="88"/>
      <c r="D54874" s="88"/>
      <c r="E54874" s="88"/>
      <c r="F54874" s="88"/>
      <c r="G54874" s="88"/>
      <c r="H54874" s="88"/>
      <c r="I54874" s="88"/>
      <c r="J54874" s="88"/>
      <c r="K54874" s="88"/>
    </row>
    <row r="54875" spans="2:11" ht="12" hidden="1" customHeight="1" x14ac:dyDescent="0.2">
      <c r="B54875" s="88"/>
      <c r="C54875" s="88"/>
      <c r="D54875" s="88"/>
      <c r="E54875" s="88"/>
      <c r="F54875" s="88"/>
      <c r="G54875" s="88"/>
      <c r="H54875" s="88"/>
      <c r="I54875" s="88"/>
      <c r="J54875" s="88"/>
      <c r="K54875" s="88"/>
    </row>
    <row r="54876" spans="2:11" ht="12" hidden="1" customHeight="1" x14ac:dyDescent="0.2">
      <c r="B54876" s="88"/>
      <c r="C54876" s="88"/>
      <c r="D54876" s="88"/>
      <c r="E54876" s="88"/>
      <c r="F54876" s="88"/>
      <c r="G54876" s="88"/>
      <c r="H54876" s="88"/>
      <c r="I54876" s="88"/>
      <c r="J54876" s="88"/>
      <c r="K54876" s="88"/>
    </row>
    <row r="54877" spans="2:11" ht="12" hidden="1" customHeight="1" x14ac:dyDescent="0.2">
      <c r="B54877" s="88"/>
      <c r="C54877" s="88"/>
      <c r="D54877" s="88"/>
      <c r="E54877" s="88"/>
      <c r="F54877" s="88"/>
      <c r="G54877" s="88"/>
      <c r="H54877" s="88"/>
      <c r="I54877" s="88"/>
      <c r="J54877" s="88"/>
      <c r="K54877" s="88"/>
    </row>
    <row r="54878" spans="2:11" ht="12" hidden="1" customHeight="1" x14ac:dyDescent="0.2">
      <c r="B54878" s="88"/>
      <c r="C54878" s="88"/>
      <c r="D54878" s="88"/>
      <c r="E54878" s="88"/>
      <c r="F54878" s="88"/>
      <c r="G54878" s="88"/>
      <c r="H54878" s="88"/>
      <c r="I54878" s="88"/>
      <c r="J54878" s="88"/>
      <c r="K54878" s="88"/>
    </row>
    <row r="54879" spans="2:11" ht="12" hidden="1" customHeight="1" x14ac:dyDescent="0.2">
      <c r="B54879" s="88"/>
      <c r="C54879" s="88"/>
      <c r="D54879" s="88"/>
      <c r="E54879" s="88"/>
      <c r="F54879" s="88"/>
      <c r="G54879" s="88"/>
      <c r="H54879" s="88"/>
      <c r="I54879" s="88"/>
      <c r="J54879" s="88"/>
      <c r="K54879" s="88"/>
    </row>
    <row r="54880" spans="2:11" ht="12" hidden="1" customHeight="1" x14ac:dyDescent="0.2">
      <c r="B54880" s="88"/>
      <c r="C54880" s="88"/>
      <c r="D54880" s="88"/>
      <c r="E54880" s="88"/>
      <c r="F54880" s="88"/>
      <c r="G54880" s="88"/>
      <c r="H54880" s="88"/>
      <c r="I54880" s="88"/>
      <c r="J54880" s="88"/>
      <c r="K54880" s="88"/>
    </row>
    <row r="54881" spans="2:11" ht="12" hidden="1" customHeight="1" x14ac:dyDescent="0.2">
      <c r="B54881" s="88"/>
      <c r="C54881" s="88"/>
      <c r="D54881" s="88"/>
      <c r="E54881" s="88"/>
      <c r="F54881" s="88"/>
      <c r="G54881" s="88"/>
      <c r="H54881" s="88"/>
      <c r="I54881" s="88"/>
      <c r="J54881" s="88"/>
      <c r="K54881" s="88"/>
    </row>
    <row r="54882" spans="2:11" ht="12" hidden="1" customHeight="1" x14ac:dyDescent="0.2">
      <c r="B54882" s="88"/>
      <c r="C54882" s="88"/>
      <c r="D54882" s="88"/>
      <c r="E54882" s="88"/>
      <c r="F54882" s="88"/>
      <c r="G54882" s="88"/>
      <c r="H54882" s="88"/>
      <c r="I54882" s="88"/>
      <c r="J54882" s="88"/>
      <c r="K54882" s="88"/>
    </row>
    <row r="54883" spans="2:11" ht="12" hidden="1" customHeight="1" x14ac:dyDescent="0.2">
      <c r="B54883" s="88"/>
      <c r="C54883" s="88"/>
      <c r="D54883" s="88"/>
      <c r="E54883" s="88"/>
      <c r="F54883" s="88"/>
      <c r="G54883" s="88"/>
      <c r="H54883" s="88"/>
      <c r="I54883" s="88"/>
      <c r="J54883" s="88"/>
      <c r="K54883" s="88"/>
    </row>
    <row r="54884" spans="2:11" ht="12" hidden="1" customHeight="1" x14ac:dyDescent="0.2">
      <c r="B54884" s="88"/>
      <c r="C54884" s="88"/>
      <c r="D54884" s="88"/>
      <c r="E54884" s="88"/>
      <c r="F54884" s="88"/>
      <c r="G54884" s="88"/>
      <c r="H54884" s="88"/>
      <c r="I54884" s="88"/>
      <c r="J54884" s="88"/>
      <c r="K54884" s="88"/>
    </row>
    <row r="54885" spans="2:11" ht="12" hidden="1" customHeight="1" x14ac:dyDescent="0.2">
      <c r="B54885" s="88"/>
      <c r="C54885" s="88"/>
      <c r="D54885" s="88"/>
      <c r="E54885" s="88"/>
      <c r="F54885" s="88"/>
      <c r="G54885" s="88"/>
      <c r="H54885" s="88"/>
      <c r="I54885" s="88"/>
      <c r="J54885" s="88"/>
      <c r="K54885" s="88"/>
    </row>
    <row r="54886" spans="2:11" ht="12" hidden="1" customHeight="1" x14ac:dyDescent="0.2">
      <c r="B54886" s="88"/>
      <c r="C54886" s="88"/>
      <c r="D54886" s="88"/>
      <c r="E54886" s="88"/>
      <c r="F54886" s="88"/>
      <c r="G54886" s="88"/>
      <c r="H54886" s="88"/>
      <c r="I54886" s="88"/>
      <c r="J54886" s="88"/>
      <c r="K54886" s="88"/>
    </row>
    <row r="54887" spans="2:11" ht="12" hidden="1" customHeight="1" x14ac:dyDescent="0.2">
      <c r="B54887" s="88"/>
      <c r="C54887" s="88"/>
      <c r="D54887" s="88"/>
      <c r="E54887" s="88"/>
      <c r="F54887" s="88"/>
      <c r="G54887" s="88"/>
      <c r="H54887" s="88"/>
      <c r="I54887" s="88"/>
      <c r="J54887" s="88"/>
      <c r="K54887" s="88"/>
    </row>
    <row r="54888" spans="2:11" ht="12" hidden="1" customHeight="1" x14ac:dyDescent="0.2">
      <c r="B54888" s="88"/>
      <c r="C54888" s="88"/>
      <c r="D54888" s="88"/>
      <c r="E54888" s="88"/>
      <c r="F54888" s="88"/>
      <c r="G54888" s="88"/>
      <c r="H54888" s="88"/>
      <c r="I54888" s="88"/>
      <c r="J54888" s="88"/>
      <c r="K54888" s="88"/>
    </row>
    <row r="54889" spans="2:11" ht="12" hidden="1" customHeight="1" x14ac:dyDescent="0.2">
      <c r="B54889" s="88"/>
      <c r="C54889" s="88"/>
      <c r="D54889" s="88"/>
      <c r="E54889" s="88"/>
      <c r="F54889" s="88"/>
      <c r="G54889" s="88"/>
      <c r="H54889" s="88"/>
      <c r="I54889" s="88"/>
      <c r="J54889" s="88"/>
      <c r="K54889" s="88"/>
    </row>
    <row r="54890" spans="2:11" ht="12" hidden="1" customHeight="1" x14ac:dyDescent="0.2">
      <c r="B54890" s="88"/>
      <c r="C54890" s="88"/>
      <c r="D54890" s="88"/>
      <c r="E54890" s="88"/>
      <c r="F54890" s="88"/>
      <c r="G54890" s="88"/>
      <c r="H54890" s="88"/>
      <c r="I54890" s="88"/>
      <c r="J54890" s="88"/>
      <c r="K54890" s="88"/>
    </row>
    <row r="54891" spans="2:11" ht="12" hidden="1" customHeight="1" x14ac:dyDescent="0.2">
      <c r="B54891" s="88"/>
      <c r="C54891" s="88"/>
      <c r="D54891" s="88"/>
      <c r="E54891" s="88"/>
      <c r="F54891" s="88"/>
      <c r="G54891" s="88"/>
      <c r="H54891" s="88"/>
      <c r="I54891" s="88"/>
      <c r="J54891" s="88"/>
      <c r="K54891" s="88"/>
    </row>
    <row r="54892" spans="2:11" ht="12" hidden="1" customHeight="1" x14ac:dyDescent="0.2">
      <c r="B54892" s="88"/>
      <c r="C54892" s="88"/>
      <c r="D54892" s="88"/>
      <c r="E54892" s="88"/>
      <c r="F54892" s="88"/>
      <c r="G54892" s="88"/>
      <c r="H54892" s="88"/>
      <c r="I54892" s="88"/>
      <c r="J54892" s="88"/>
      <c r="K54892" s="88"/>
    </row>
    <row r="54893" spans="2:11" ht="12" hidden="1" customHeight="1" x14ac:dyDescent="0.2">
      <c r="B54893" s="88"/>
      <c r="C54893" s="88"/>
      <c r="D54893" s="88"/>
      <c r="E54893" s="88"/>
      <c r="F54893" s="88"/>
      <c r="G54893" s="88"/>
      <c r="H54893" s="88"/>
      <c r="I54893" s="88"/>
      <c r="J54893" s="88"/>
      <c r="K54893" s="88"/>
    </row>
    <row r="54894" spans="2:11" ht="12" hidden="1" customHeight="1" x14ac:dyDescent="0.2">
      <c r="B54894" s="88"/>
      <c r="C54894" s="88"/>
      <c r="D54894" s="88"/>
      <c r="E54894" s="88"/>
      <c r="F54894" s="88"/>
      <c r="G54894" s="88"/>
      <c r="H54894" s="88"/>
      <c r="I54894" s="88"/>
      <c r="J54894" s="88"/>
      <c r="K54894" s="88"/>
    </row>
    <row r="54895" spans="2:11" ht="12" hidden="1" customHeight="1" x14ac:dyDescent="0.2">
      <c r="B54895" s="88"/>
      <c r="C54895" s="88"/>
      <c r="D54895" s="88"/>
      <c r="E54895" s="88"/>
      <c r="F54895" s="88"/>
      <c r="G54895" s="88"/>
      <c r="H54895" s="88"/>
      <c r="I54895" s="88"/>
      <c r="J54895" s="88"/>
      <c r="K54895" s="88"/>
    </row>
    <row r="54896" spans="2:11" ht="12" hidden="1" customHeight="1" x14ac:dyDescent="0.2">
      <c r="B54896" s="88"/>
      <c r="C54896" s="88"/>
      <c r="D54896" s="88"/>
      <c r="E54896" s="88"/>
      <c r="F54896" s="88"/>
      <c r="G54896" s="88"/>
      <c r="H54896" s="88"/>
      <c r="I54896" s="88"/>
      <c r="J54896" s="88"/>
      <c r="K54896" s="88"/>
    </row>
    <row r="54897" spans="2:11" ht="12" hidden="1" customHeight="1" x14ac:dyDescent="0.2">
      <c r="B54897" s="88"/>
      <c r="C54897" s="88"/>
      <c r="D54897" s="88"/>
      <c r="E54897" s="88"/>
      <c r="F54897" s="88"/>
      <c r="G54897" s="88"/>
      <c r="H54897" s="88"/>
      <c r="I54897" s="88"/>
      <c r="J54897" s="88"/>
      <c r="K54897" s="88"/>
    </row>
    <row r="54898" spans="2:11" ht="12" hidden="1" customHeight="1" x14ac:dyDescent="0.2">
      <c r="B54898" s="88"/>
      <c r="C54898" s="88"/>
      <c r="D54898" s="88"/>
      <c r="E54898" s="88"/>
      <c r="F54898" s="88"/>
      <c r="G54898" s="88"/>
      <c r="H54898" s="88"/>
      <c r="I54898" s="88"/>
      <c r="J54898" s="88"/>
      <c r="K54898" s="88"/>
    </row>
    <row r="54899" spans="2:11" ht="12" hidden="1" customHeight="1" x14ac:dyDescent="0.2">
      <c r="B54899" s="88"/>
      <c r="C54899" s="88"/>
      <c r="D54899" s="88"/>
      <c r="E54899" s="88"/>
      <c r="F54899" s="88"/>
      <c r="G54899" s="88"/>
      <c r="H54899" s="88"/>
      <c r="I54899" s="88"/>
      <c r="J54899" s="88"/>
      <c r="K54899" s="88"/>
    </row>
    <row r="54900" spans="2:11" ht="12" hidden="1" customHeight="1" x14ac:dyDescent="0.2">
      <c r="B54900" s="88"/>
      <c r="C54900" s="88"/>
      <c r="D54900" s="88"/>
      <c r="E54900" s="88"/>
      <c r="F54900" s="88"/>
      <c r="G54900" s="88"/>
      <c r="H54900" s="88"/>
      <c r="I54900" s="88"/>
      <c r="J54900" s="88"/>
      <c r="K54900" s="88"/>
    </row>
    <row r="54901" spans="2:11" ht="12" hidden="1" customHeight="1" x14ac:dyDescent="0.2">
      <c r="B54901" s="88"/>
      <c r="C54901" s="88"/>
      <c r="D54901" s="88"/>
      <c r="E54901" s="88"/>
      <c r="F54901" s="88"/>
      <c r="G54901" s="88"/>
      <c r="H54901" s="88"/>
      <c r="I54901" s="88"/>
      <c r="J54901" s="88"/>
      <c r="K54901" s="88"/>
    </row>
    <row r="54902" spans="2:11" ht="12" hidden="1" customHeight="1" x14ac:dyDescent="0.2">
      <c r="B54902" s="88"/>
      <c r="C54902" s="88"/>
      <c r="D54902" s="88"/>
      <c r="E54902" s="88"/>
      <c r="F54902" s="88"/>
      <c r="G54902" s="88"/>
      <c r="H54902" s="88"/>
      <c r="I54902" s="88"/>
      <c r="J54902" s="88"/>
      <c r="K54902" s="88"/>
    </row>
    <row r="54903" spans="2:11" ht="12" hidden="1" customHeight="1" x14ac:dyDescent="0.2">
      <c r="B54903" s="88"/>
      <c r="C54903" s="88"/>
      <c r="D54903" s="88"/>
      <c r="E54903" s="88"/>
      <c r="F54903" s="88"/>
      <c r="G54903" s="88"/>
      <c r="H54903" s="88"/>
      <c r="I54903" s="88"/>
      <c r="J54903" s="88"/>
      <c r="K54903" s="88"/>
    </row>
    <row r="54904" spans="2:11" ht="12" hidden="1" customHeight="1" x14ac:dyDescent="0.2">
      <c r="B54904" s="88"/>
      <c r="C54904" s="88"/>
      <c r="D54904" s="88"/>
      <c r="E54904" s="88"/>
      <c r="F54904" s="88"/>
      <c r="G54904" s="88"/>
      <c r="H54904" s="88"/>
      <c r="I54904" s="88"/>
      <c r="J54904" s="88"/>
      <c r="K54904" s="88"/>
    </row>
    <row r="54905" spans="2:11" ht="12" hidden="1" customHeight="1" x14ac:dyDescent="0.2">
      <c r="B54905" s="88"/>
      <c r="C54905" s="88"/>
      <c r="D54905" s="88"/>
      <c r="E54905" s="88"/>
      <c r="F54905" s="88"/>
      <c r="G54905" s="88"/>
      <c r="H54905" s="88"/>
      <c r="I54905" s="88"/>
      <c r="J54905" s="88"/>
      <c r="K54905" s="88"/>
    </row>
    <row r="54906" spans="2:11" ht="12" hidden="1" customHeight="1" x14ac:dyDescent="0.2">
      <c r="B54906" s="88"/>
      <c r="C54906" s="88"/>
      <c r="D54906" s="88"/>
      <c r="E54906" s="88"/>
      <c r="F54906" s="88"/>
      <c r="G54906" s="88"/>
      <c r="H54906" s="88"/>
      <c r="I54906" s="88"/>
      <c r="J54906" s="88"/>
      <c r="K54906" s="88"/>
    </row>
    <row r="54907" spans="2:11" ht="12" hidden="1" customHeight="1" x14ac:dyDescent="0.2">
      <c r="B54907" s="88"/>
      <c r="C54907" s="88"/>
      <c r="D54907" s="88"/>
      <c r="E54907" s="88"/>
      <c r="F54907" s="88"/>
      <c r="G54907" s="88"/>
      <c r="H54907" s="88"/>
      <c r="I54907" s="88"/>
      <c r="J54907" s="88"/>
      <c r="K54907" s="88"/>
    </row>
    <row r="54908" spans="2:11" ht="12" hidden="1" customHeight="1" x14ac:dyDescent="0.2">
      <c r="B54908" s="88"/>
      <c r="C54908" s="88"/>
      <c r="D54908" s="88"/>
      <c r="E54908" s="88"/>
      <c r="F54908" s="88"/>
      <c r="G54908" s="88"/>
      <c r="H54908" s="88"/>
      <c r="I54908" s="88"/>
      <c r="J54908" s="88"/>
      <c r="K54908" s="88"/>
    </row>
    <row r="54909" spans="2:11" ht="12" hidden="1" customHeight="1" x14ac:dyDescent="0.2">
      <c r="B54909" s="88"/>
      <c r="C54909" s="88"/>
      <c r="D54909" s="88"/>
      <c r="E54909" s="88"/>
      <c r="F54909" s="88"/>
      <c r="G54909" s="88"/>
      <c r="H54909" s="88"/>
      <c r="I54909" s="88"/>
      <c r="J54909" s="88"/>
      <c r="K54909" s="88"/>
    </row>
    <row r="54910" spans="2:11" ht="12" hidden="1" customHeight="1" x14ac:dyDescent="0.2">
      <c r="B54910" s="88"/>
      <c r="C54910" s="88"/>
      <c r="D54910" s="88"/>
      <c r="E54910" s="88"/>
      <c r="F54910" s="88"/>
      <c r="G54910" s="88"/>
      <c r="H54910" s="88"/>
      <c r="I54910" s="88"/>
      <c r="J54910" s="88"/>
      <c r="K54910" s="88"/>
    </row>
    <row r="54911" spans="2:11" ht="12" hidden="1" customHeight="1" x14ac:dyDescent="0.2">
      <c r="B54911" s="88"/>
      <c r="C54911" s="88"/>
      <c r="D54911" s="88"/>
      <c r="E54911" s="88"/>
      <c r="F54911" s="88"/>
      <c r="G54911" s="88"/>
      <c r="H54911" s="88"/>
      <c r="I54911" s="88"/>
      <c r="J54911" s="88"/>
      <c r="K54911" s="88"/>
    </row>
    <row r="54912" spans="2:11" ht="12" hidden="1" customHeight="1" x14ac:dyDescent="0.2">
      <c r="B54912" s="88"/>
      <c r="C54912" s="88"/>
      <c r="D54912" s="88"/>
      <c r="E54912" s="88"/>
      <c r="F54912" s="88"/>
      <c r="G54912" s="88"/>
      <c r="H54912" s="88"/>
      <c r="I54912" s="88"/>
      <c r="J54912" s="88"/>
      <c r="K54912" s="88"/>
    </row>
    <row r="54913" spans="2:11" ht="12" hidden="1" customHeight="1" x14ac:dyDescent="0.2">
      <c r="B54913" s="88"/>
      <c r="C54913" s="88"/>
      <c r="D54913" s="88"/>
      <c r="E54913" s="88"/>
      <c r="F54913" s="88"/>
      <c r="G54913" s="88"/>
      <c r="H54913" s="88"/>
      <c r="I54913" s="88"/>
      <c r="J54913" s="88"/>
      <c r="K54913" s="88"/>
    </row>
    <row r="54914" spans="2:11" ht="12" hidden="1" customHeight="1" x14ac:dyDescent="0.2">
      <c r="B54914" s="88"/>
      <c r="C54914" s="88"/>
      <c r="D54914" s="88"/>
      <c r="E54914" s="88"/>
      <c r="F54914" s="88"/>
      <c r="G54914" s="88"/>
      <c r="H54914" s="88"/>
      <c r="I54914" s="88"/>
      <c r="J54914" s="88"/>
      <c r="K54914" s="88"/>
    </row>
    <row r="54915" spans="2:11" ht="12" hidden="1" customHeight="1" x14ac:dyDescent="0.2">
      <c r="B54915" s="88"/>
      <c r="C54915" s="88"/>
      <c r="D54915" s="88"/>
      <c r="E54915" s="88"/>
      <c r="F54915" s="88"/>
      <c r="G54915" s="88"/>
      <c r="H54915" s="88"/>
      <c r="I54915" s="88"/>
      <c r="J54915" s="88"/>
      <c r="K54915" s="88"/>
    </row>
    <row r="54916" spans="2:11" ht="12" hidden="1" customHeight="1" x14ac:dyDescent="0.2">
      <c r="B54916" s="88"/>
      <c r="C54916" s="88"/>
      <c r="D54916" s="88"/>
      <c r="E54916" s="88"/>
      <c r="F54916" s="88"/>
      <c r="G54916" s="88"/>
      <c r="H54916" s="88"/>
      <c r="I54916" s="88"/>
      <c r="J54916" s="88"/>
      <c r="K54916" s="88"/>
    </row>
    <row r="54917" spans="2:11" ht="12" hidden="1" customHeight="1" x14ac:dyDescent="0.2">
      <c r="B54917" s="88"/>
      <c r="C54917" s="88"/>
      <c r="D54917" s="88"/>
      <c r="E54917" s="88"/>
      <c r="F54917" s="88"/>
      <c r="G54917" s="88"/>
      <c r="H54917" s="88"/>
      <c r="I54917" s="88"/>
      <c r="J54917" s="88"/>
      <c r="K54917" s="88"/>
    </row>
    <row r="54918" spans="2:11" ht="12" hidden="1" customHeight="1" x14ac:dyDescent="0.2">
      <c r="B54918" s="88"/>
      <c r="C54918" s="88"/>
      <c r="D54918" s="88"/>
      <c r="E54918" s="88"/>
      <c r="F54918" s="88"/>
      <c r="G54918" s="88"/>
      <c r="H54918" s="88"/>
      <c r="I54918" s="88"/>
      <c r="J54918" s="88"/>
      <c r="K54918" s="88"/>
    </row>
    <row r="54919" spans="2:11" ht="12" hidden="1" customHeight="1" x14ac:dyDescent="0.2">
      <c r="B54919" s="88"/>
      <c r="C54919" s="88"/>
      <c r="D54919" s="88"/>
      <c r="E54919" s="88"/>
      <c r="F54919" s="88"/>
      <c r="G54919" s="88"/>
      <c r="H54919" s="88"/>
      <c r="I54919" s="88"/>
      <c r="J54919" s="88"/>
      <c r="K54919" s="88"/>
    </row>
    <row r="54920" spans="2:11" ht="12" hidden="1" customHeight="1" x14ac:dyDescent="0.2">
      <c r="B54920" s="88"/>
      <c r="C54920" s="88"/>
      <c r="D54920" s="88"/>
      <c r="E54920" s="88"/>
      <c r="F54920" s="88"/>
      <c r="G54920" s="88"/>
      <c r="H54920" s="88"/>
      <c r="I54920" s="88"/>
      <c r="J54920" s="88"/>
      <c r="K54920" s="88"/>
    </row>
    <row r="54921" spans="2:11" ht="12" hidden="1" customHeight="1" x14ac:dyDescent="0.2">
      <c r="B54921" s="88"/>
      <c r="C54921" s="88"/>
      <c r="D54921" s="88"/>
      <c r="E54921" s="88"/>
      <c r="F54921" s="88"/>
      <c r="G54921" s="88"/>
      <c r="H54921" s="88"/>
      <c r="I54921" s="88"/>
      <c r="J54921" s="88"/>
      <c r="K54921" s="88"/>
    </row>
    <row r="54922" spans="2:11" ht="12" hidden="1" customHeight="1" x14ac:dyDescent="0.2">
      <c r="B54922" s="88"/>
      <c r="C54922" s="88"/>
      <c r="D54922" s="88"/>
      <c r="E54922" s="88"/>
      <c r="F54922" s="88"/>
      <c r="G54922" s="88"/>
      <c r="H54922" s="88"/>
      <c r="I54922" s="88"/>
      <c r="J54922" s="88"/>
      <c r="K54922" s="88"/>
    </row>
    <row r="54923" spans="2:11" ht="12" hidden="1" customHeight="1" x14ac:dyDescent="0.2">
      <c r="B54923" s="88"/>
      <c r="C54923" s="88"/>
      <c r="D54923" s="88"/>
      <c r="E54923" s="88"/>
      <c r="F54923" s="88"/>
      <c r="G54923" s="88"/>
      <c r="H54923" s="88"/>
      <c r="I54923" s="88"/>
      <c r="J54923" s="88"/>
      <c r="K54923" s="88"/>
    </row>
    <row r="54924" spans="2:11" ht="12" hidden="1" customHeight="1" x14ac:dyDescent="0.2">
      <c r="B54924" s="88"/>
      <c r="C54924" s="88"/>
      <c r="D54924" s="88"/>
      <c r="E54924" s="88"/>
      <c r="F54924" s="88"/>
      <c r="G54924" s="88"/>
      <c r="H54924" s="88"/>
      <c r="I54924" s="88"/>
      <c r="J54924" s="88"/>
      <c r="K54924" s="88"/>
    </row>
    <row r="54925" spans="2:11" ht="12" hidden="1" customHeight="1" x14ac:dyDescent="0.2">
      <c r="B54925" s="88"/>
      <c r="C54925" s="88"/>
      <c r="D54925" s="88"/>
      <c r="E54925" s="88"/>
      <c r="F54925" s="88"/>
      <c r="G54925" s="88"/>
      <c r="H54925" s="88"/>
      <c r="I54925" s="88"/>
      <c r="J54925" s="88"/>
      <c r="K54925" s="88"/>
    </row>
    <row r="54926" spans="2:11" ht="12" hidden="1" customHeight="1" x14ac:dyDescent="0.2">
      <c r="B54926" s="88"/>
      <c r="C54926" s="88"/>
      <c r="D54926" s="88"/>
      <c r="E54926" s="88"/>
      <c r="F54926" s="88"/>
      <c r="G54926" s="88"/>
      <c r="H54926" s="88"/>
      <c r="I54926" s="88"/>
      <c r="J54926" s="88"/>
      <c r="K54926" s="88"/>
    </row>
    <row r="54927" spans="2:11" ht="12" hidden="1" customHeight="1" x14ac:dyDescent="0.2">
      <c r="B54927" s="88"/>
      <c r="C54927" s="88"/>
      <c r="D54927" s="88"/>
      <c r="E54927" s="88"/>
      <c r="F54927" s="88"/>
      <c r="G54927" s="88"/>
      <c r="H54927" s="88"/>
      <c r="I54927" s="88"/>
      <c r="J54927" s="88"/>
      <c r="K54927" s="88"/>
    </row>
    <row r="54928" spans="2:11" ht="12" hidden="1" customHeight="1" x14ac:dyDescent="0.2">
      <c r="B54928" s="88"/>
      <c r="C54928" s="88"/>
      <c r="D54928" s="88"/>
      <c r="E54928" s="88"/>
      <c r="F54928" s="88"/>
      <c r="G54928" s="88"/>
      <c r="H54928" s="88"/>
      <c r="I54928" s="88"/>
      <c r="J54928" s="88"/>
      <c r="K54928" s="88"/>
    </row>
    <row r="54929" spans="2:11" ht="12" hidden="1" customHeight="1" x14ac:dyDescent="0.2">
      <c r="B54929" s="88"/>
      <c r="C54929" s="88"/>
      <c r="D54929" s="88"/>
      <c r="E54929" s="88"/>
      <c r="F54929" s="88"/>
      <c r="G54929" s="88"/>
      <c r="H54929" s="88"/>
      <c r="I54929" s="88"/>
      <c r="J54929" s="88"/>
      <c r="K54929" s="88"/>
    </row>
    <row r="54930" spans="2:11" ht="12" hidden="1" customHeight="1" x14ac:dyDescent="0.2">
      <c r="B54930" s="88"/>
      <c r="C54930" s="88"/>
      <c r="D54930" s="88"/>
      <c r="E54930" s="88"/>
      <c r="F54930" s="88"/>
      <c r="G54930" s="88"/>
      <c r="H54930" s="88"/>
      <c r="I54930" s="88"/>
      <c r="J54930" s="88"/>
      <c r="K54930" s="88"/>
    </row>
    <row r="54931" spans="2:11" ht="12" hidden="1" customHeight="1" x14ac:dyDescent="0.2">
      <c r="B54931" s="88"/>
      <c r="C54931" s="88"/>
      <c r="D54931" s="88"/>
      <c r="E54931" s="88"/>
      <c r="F54931" s="88"/>
      <c r="G54931" s="88"/>
      <c r="H54931" s="88"/>
      <c r="I54931" s="88"/>
      <c r="J54931" s="88"/>
      <c r="K54931" s="88"/>
    </row>
    <row r="54932" spans="2:11" ht="12" hidden="1" customHeight="1" x14ac:dyDescent="0.2">
      <c r="B54932" s="88"/>
      <c r="C54932" s="88"/>
      <c r="D54932" s="88"/>
      <c r="E54932" s="88"/>
      <c r="F54932" s="88"/>
      <c r="G54932" s="88"/>
      <c r="H54932" s="88"/>
      <c r="I54932" s="88"/>
      <c r="J54932" s="88"/>
      <c r="K54932" s="88"/>
    </row>
    <row r="54933" spans="2:11" ht="12" hidden="1" customHeight="1" x14ac:dyDescent="0.2">
      <c r="B54933" s="88"/>
      <c r="C54933" s="88"/>
      <c r="D54933" s="88"/>
      <c r="E54933" s="88"/>
      <c r="F54933" s="88"/>
      <c r="G54933" s="88"/>
      <c r="H54933" s="88"/>
      <c r="I54933" s="88"/>
      <c r="J54933" s="88"/>
      <c r="K54933" s="88"/>
    </row>
    <row r="54934" spans="2:11" ht="12" hidden="1" customHeight="1" x14ac:dyDescent="0.2">
      <c r="B54934" s="88"/>
      <c r="C54934" s="88"/>
      <c r="D54934" s="88"/>
      <c r="E54934" s="88"/>
      <c r="F54934" s="88"/>
      <c r="G54934" s="88"/>
      <c r="H54934" s="88"/>
      <c r="I54934" s="88"/>
      <c r="J54934" s="88"/>
      <c r="K54934" s="88"/>
    </row>
    <row r="54935" spans="2:11" ht="12" hidden="1" customHeight="1" x14ac:dyDescent="0.2">
      <c r="B54935" s="88"/>
      <c r="C54935" s="88"/>
      <c r="D54935" s="88"/>
      <c r="E54935" s="88"/>
      <c r="F54935" s="88"/>
      <c r="G54935" s="88"/>
      <c r="H54935" s="88"/>
      <c r="I54935" s="88"/>
      <c r="J54935" s="88"/>
      <c r="K54935" s="88"/>
    </row>
    <row r="54936" spans="2:11" ht="12" hidden="1" customHeight="1" x14ac:dyDescent="0.2">
      <c r="B54936" s="88"/>
      <c r="C54936" s="88"/>
      <c r="D54936" s="88"/>
      <c r="E54936" s="88"/>
      <c r="F54936" s="88"/>
      <c r="G54936" s="88"/>
      <c r="H54936" s="88"/>
      <c r="I54936" s="88"/>
      <c r="J54936" s="88"/>
      <c r="K54936" s="88"/>
    </row>
    <row r="54937" spans="2:11" ht="12" hidden="1" customHeight="1" x14ac:dyDescent="0.2">
      <c r="B54937" s="88"/>
      <c r="C54937" s="88"/>
      <c r="D54937" s="88"/>
      <c r="E54937" s="88"/>
      <c r="F54937" s="88"/>
      <c r="G54937" s="88"/>
      <c r="H54937" s="88"/>
      <c r="I54937" s="88"/>
      <c r="J54937" s="88"/>
      <c r="K54937" s="88"/>
    </row>
    <row r="54938" spans="2:11" ht="12" hidden="1" customHeight="1" x14ac:dyDescent="0.2">
      <c r="B54938" s="88"/>
      <c r="C54938" s="88"/>
      <c r="D54938" s="88"/>
      <c r="E54938" s="88"/>
      <c r="F54938" s="88"/>
      <c r="G54938" s="88"/>
      <c r="H54938" s="88"/>
      <c r="I54938" s="88"/>
      <c r="J54938" s="88"/>
      <c r="K54938" s="88"/>
    </row>
    <row r="54939" spans="2:11" ht="12" hidden="1" customHeight="1" x14ac:dyDescent="0.2">
      <c r="B54939" s="88"/>
      <c r="C54939" s="88"/>
      <c r="D54939" s="88"/>
      <c r="E54939" s="88"/>
      <c r="F54939" s="88"/>
      <c r="G54939" s="88"/>
      <c r="H54939" s="88"/>
      <c r="I54939" s="88"/>
      <c r="J54939" s="88"/>
      <c r="K54939" s="88"/>
    </row>
    <row r="54940" spans="2:11" ht="12" hidden="1" customHeight="1" x14ac:dyDescent="0.2">
      <c r="B54940" s="88"/>
      <c r="C54940" s="88"/>
      <c r="D54940" s="88"/>
      <c r="E54940" s="88"/>
      <c r="F54940" s="88"/>
      <c r="G54940" s="88"/>
      <c r="H54940" s="88"/>
      <c r="I54940" s="88"/>
      <c r="J54940" s="88"/>
      <c r="K54940" s="88"/>
    </row>
    <row r="54941" spans="2:11" ht="12" hidden="1" customHeight="1" x14ac:dyDescent="0.2">
      <c r="B54941" s="88"/>
      <c r="C54941" s="88"/>
      <c r="D54941" s="88"/>
      <c r="E54941" s="88"/>
      <c r="F54941" s="88"/>
      <c r="G54941" s="88"/>
      <c r="H54941" s="88"/>
      <c r="I54941" s="88"/>
      <c r="J54941" s="88"/>
      <c r="K54941" s="88"/>
    </row>
    <row r="54942" spans="2:11" ht="12" hidden="1" customHeight="1" x14ac:dyDescent="0.2">
      <c r="B54942" s="88"/>
      <c r="C54942" s="88"/>
      <c r="D54942" s="88"/>
      <c r="E54942" s="88"/>
      <c r="F54942" s="88"/>
      <c r="G54942" s="88"/>
      <c r="H54942" s="88"/>
      <c r="I54942" s="88"/>
      <c r="J54942" s="88"/>
      <c r="K54942" s="88"/>
    </row>
    <row r="54943" spans="2:11" ht="12" hidden="1" customHeight="1" x14ac:dyDescent="0.2">
      <c r="B54943" s="88"/>
      <c r="C54943" s="88"/>
      <c r="D54943" s="88"/>
      <c r="E54943" s="88"/>
      <c r="F54943" s="88"/>
      <c r="G54943" s="88"/>
      <c r="H54943" s="88"/>
      <c r="I54943" s="88"/>
      <c r="J54943" s="88"/>
      <c r="K54943" s="88"/>
    </row>
    <row r="54944" spans="2:11" ht="12" hidden="1" customHeight="1" x14ac:dyDescent="0.2">
      <c r="B54944" s="88"/>
      <c r="C54944" s="88"/>
      <c r="D54944" s="88"/>
      <c r="E54944" s="88"/>
      <c r="F54944" s="88"/>
      <c r="G54944" s="88"/>
      <c r="H54944" s="88"/>
      <c r="I54944" s="88"/>
      <c r="J54944" s="88"/>
      <c r="K54944" s="88"/>
    </row>
    <row r="54945" spans="2:11" ht="12" hidden="1" customHeight="1" x14ac:dyDescent="0.2">
      <c r="B54945" s="88"/>
      <c r="C54945" s="88"/>
      <c r="D54945" s="88"/>
      <c r="E54945" s="88"/>
      <c r="F54945" s="88"/>
      <c r="G54945" s="88"/>
      <c r="H54945" s="88"/>
      <c r="I54945" s="88"/>
      <c r="J54945" s="88"/>
      <c r="K54945" s="88"/>
    </row>
    <row r="54946" spans="2:11" ht="12" hidden="1" customHeight="1" x14ac:dyDescent="0.2">
      <c r="B54946" s="88"/>
      <c r="C54946" s="88"/>
      <c r="D54946" s="88"/>
      <c r="E54946" s="88"/>
      <c r="F54946" s="88"/>
      <c r="G54946" s="88"/>
      <c r="H54946" s="88"/>
      <c r="I54946" s="88"/>
      <c r="J54946" s="88"/>
      <c r="K54946" s="88"/>
    </row>
    <row r="54947" spans="2:11" ht="12" hidden="1" customHeight="1" x14ac:dyDescent="0.2">
      <c r="B54947" s="88"/>
      <c r="C54947" s="88"/>
      <c r="D54947" s="88"/>
      <c r="E54947" s="88"/>
      <c r="F54947" s="88"/>
      <c r="G54947" s="88"/>
      <c r="H54947" s="88"/>
      <c r="I54947" s="88"/>
      <c r="J54947" s="88"/>
      <c r="K54947" s="88"/>
    </row>
    <row r="54948" spans="2:11" ht="12" hidden="1" customHeight="1" x14ac:dyDescent="0.2">
      <c r="B54948" s="88"/>
      <c r="C54948" s="88"/>
      <c r="D54948" s="88"/>
      <c r="E54948" s="88"/>
      <c r="F54948" s="88"/>
      <c r="G54948" s="88"/>
      <c r="H54948" s="88"/>
      <c r="I54948" s="88"/>
      <c r="J54948" s="88"/>
      <c r="K54948" s="88"/>
    </row>
    <row r="54949" spans="2:11" ht="12" hidden="1" customHeight="1" x14ac:dyDescent="0.2">
      <c r="B54949" s="88"/>
      <c r="C54949" s="88"/>
      <c r="D54949" s="88"/>
      <c r="E54949" s="88"/>
      <c r="F54949" s="88"/>
      <c r="G54949" s="88"/>
      <c r="H54949" s="88"/>
      <c r="I54949" s="88"/>
      <c r="J54949" s="88"/>
      <c r="K54949" s="88"/>
    </row>
    <row r="54950" spans="2:11" ht="12" hidden="1" customHeight="1" x14ac:dyDescent="0.2">
      <c r="B54950" s="88"/>
      <c r="C54950" s="88"/>
      <c r="D54950" s="88"/>
      <c r="E54950" s="88"/>
      <c r="F54950" s="88"/>
      <c r="G54950" s="88"/>
      <c r="H54950" s="88"/>
      <c r="I54950" s="88"/>
      <c r="J54950" s="88"/>
      <c r="K54950" s="88"/>
    </row>
    <row r="54951" spans="2:11" ht="12" hidden="1" customHeight="1" x14ac:dyDescent="0.2">
      <c r="B54951" s="88"/>
      <c r="C54951" s="88"/>
      <c r="D54951" s="88"/>
      <c r="E54951" s="88"/>
      <c r="F54951" s="88"/>
      <c r="G54951" s="88"/>
      <c r="H54951" s="88"/>
      <c r="I54951" s="88"/>
      <c r="J54951" s="88"/>
      <c r="K54951" s="88"/>
    </row>
    <row r="54952" spans="2:11" ht="12" hidden="1" customHeight="1" x14ac:dyDescent="0.2">
      <c r="B54952" s="88"/>
      <c r="C54952" s="88"/>
      <c r="D54952" s="88"/>
      <c r="E54952" s="88"/>
      <c r="F54952" s="88"/>
      <c r="G54952" s="88"/>
      <c r="H54952" s="88"/>
      <c r="I54952" s="88"/>
      <c r="J54952" s="88"/>
      <c r="K54952" s="88"/>
    </row>
    <row r="54953" spans="2:11" ht="12" hidden="1" customHeight="1" x14ac:dyDescent="0.2">
      <c r="B54953" s="88"/>
      <c r="C54953" s="88"/>
      <c r="D54953" s="88"/>
      <c r="E54953" s="88"/>
      <c r="F54953" s="88"/>
      <c r="G54953" s="88"/>
      <c r="H54953" s="88"/>
      <c r="I54953" s="88"/>
      <c r="J54953" s="88"/>
      <c r="K54953" s="88"/>
    </row>
    <row r="54954" spans="2:11" ht="12" hidden="1" customHeight="1" x14ac:dyDescent="0.2">
      <c r="B54954" s="88"/>
      <c r="C54954" s="88"/>
      <c r="D54954" s="88"/>
      <c r="E54954" s="88"/>
      <c r="F54954" s="88"/>
      <c r="G54954" s="88"/>
      <c r="H54954" s="88"/>
      <c r="I54954" s="88"/>
      <c r="J54954" s="88"/>
      <c r="K54954" s="88"/>
    </row>
    <row r="54955" spans="2:11" ht="12" hidden="1" customHeight="1" x14ac:dyDescent="0.2">
      <c r="B54955" s="88"/>
      <c r="C54955" s="88"/>
      <c r="D54955" s="88"/>
      <c r="E54955" s="88"/>
      <c r="F54955" s="88"/>
      <c r="G54955" s="88"/>
      <c r="H54955" s="88"/>
      <c r="I54955" s="88"/>
      <c r="J54955" s="88"/>
      <c r="K54955" s="88"/>
    </row>
    <row r="54956" spans="2:11" ht="12" hidden="1" customHeight="1" x14ac:dyDescent="0.2">
      <c r="B54956" s="88"/>
      <c r="C54956" s="88"/>
      <c r="D54956" s="88"/>
      <c r="E54956" s="88"/>
      <c r="F54956" s="88"/>
      <c r="G54956" s="88"/>
      <c r="H54956" s="88"/>
      <c r="I54956" s="88"/>
      <c r="J54956" s="88"/>
      <c r="K54956" s="88"/>
    </row>
    <row r="54957" spans="2:11" ht="12" hidden="1" customHeight="1" x14ac:dyDescent="0.2">
      <c r="B54957" s="88"/>
      <c r="C54957" s="88"/>
      <c r="D54957" s="88"/>
      <c r="E54957" s="88"/>
      <c r="F54957" s="88"/>
      <c r="G54957" s="88"/>
      <c r="H54957" s="88"/>
      <c r="I54957" s="88"/>
      <c r="J54957" s="88"/>
      <c r="K54957" s="88"/>
    </row>
    <row r="54958" spans="2:11" ht="12" hidden="1" customHeight="1" x14ac:dyDescent="0.2">
      <c r="B54958" s="88"/>
      <c r="C54958" s="88"/>
      <c r="D54958" s="88"/>
      <c r="E54958" s="88"/>
      <c r="F54958" s="88"/>
      <c r="G54958" s="88"/>
      <c r="H54958" s="88"/>
      <c r="I54958" s="88"/>
      <c r="J54958" s="88"/>
      <c r="K54958" s="88"/>
    </row>
    <row r="54959" spans="2:11" ht="12" hidden="1" customHeight="1" x14ac:dyDescent="0.2">
      <c r="B54959" s="88"/>
      <c r="C54959" s="88"/>
      <c r="D54959" s="88"/>
      <c r="E54959" s="88"/>
      <c r="F54959" s="88"/>
      <c r="G54959" s="88"/>
      <c r="H54959" s="88"/>
      <c r="I54959" s="88"/>
      <c r="J54959" s="88"/>
      <c r="K54959" s="88"/>
    </row>
    <row r="54960" spans="2:11" ht="12" hidden="1" customHeight="1" x14ac:dyDescent="0.2">
      <c r="B54960" s="88"/>
      <c r="C54960" s="88"/>
      <c r="D54960" s="88"/>
      <c r="E54960" s="88"/>
      <c r="F54960" s="88"/>
      <c r="G54960" s="88"/>
      <c r="H54960" s="88"/>
      <c r="I54960" s="88"/>
      <c r="J54960" s="88"/>
      <c r="K54960" s="88"/>
    </row>
    <row r="54961" spans="2:11" ht="12" hidden="1" customHeight="1" x14ac:dyDescent="0.2">
      <c r="B54961" s="88"/>
      <c r="C54961" s="88"/>
      <c r="D54961" s="88"/>
      <c r="E54961" s="88"/>
      <c r="F54961" s="88"/>
      <c r="G54961" s="88"/>
      <c r="H54961" s="88"/>
      <c r="I54961" s="88"/>
      <c r="J54961" s="88"/>
      <c r="K54961" s="88"/>
    </row>
    <row r="54962" spans="2:11" ht="12" hidden="1" customHeight="1" x14ac:dyDescent="0.2">
      <c r="B54962" s="88"/>
      <c r="C54962" s="88"/>
      <c r="D54962" s="88"/>
      <c r="E54962" s="88"/>
      <c r="F54962" s="88"/>
      <c r="G54962" s="88"/>
      <c r="H54962" s="88"/>
      <c r="I54962" s="88"/>
      <c r="J54962" s="88"/>
      <c r="K54962" s="88"/>
    </row>
    <row r="54963" spans="2:11" ht="12" hidden="1" customHeight="1" x14ac:dyDescent="0.2">
      <c r="B54963" s="88"/>
      <c r="C54963" s="88"/>
      <c r="D54963" s="88"/>
      <c r="E54963" s="88"/>
      <c r="F54963" s="88"/>
      <c r="G54963" s="88"/>
      <c r="H54963" s="88"/>
      <c r="I54963" s="88"/>
      <c r="J54963" s="88"/>
      <c r="K54963" s="88"/>
    </row>
    <row r="54964" spans="2:11" ht="12" hidden="1" customHeight="1" x14ac:dyDescent="0.2">
      <c r="B54964" s="88"/>
      <c r="C54964" s="88"/>
      <c r="D54964" s="88"/>
      <c r="E54964" s="88"/>
      <c r="F54964" s="88"/>
      <c r="G54964" s="88"/>
      <c r="H54964" s="88"/>
      <c r="I54964" s="88"/>
      <c r="J54964" s="88"/>
      <c r="K54964" s="88"/>
    </row>
    <row r="54965" spans="2:11" ht="12" hidden="1" customHeight="1" x14ac:dyDescent="0.2">
      <c r="B54965" s="88"/>
      <c r="C54965" s="88"/>
      <c r="D54965" s="88"/>
      <c r="E54965" s="88"/>
      <c r="F54965" s="88"/>
      <c r="G54965" s="88"/>
      <c r="H54965" s="88"/>
      <c r="I54965" s="88"/>
      <c r="J54965" s="88"/>
      <c r="K54965" s="88"/>
    </row>
    <row r="54966" spans="2:11" ht="12" hidden="1" customHeight="1" x14ac:dyDescent="0.2">
      <c r="B54966" s="88"/>
      <c r="C54966" s="88"/>
      <c r="D54966" s="88"/>
      <c r="E54966" s="88"/>
      <c r="F54966" s="88"/>
      <c r="G54966" s="88"/>
      <c r="H54966" s="88"/>
      <c r="I54966" s="88"/>
      <c r="J54966" s="88"/>
      <c r="K54966" s="88"/>
    </row>
    <row r="54967" spans="2:11" ht="12" hidden="1" customHeight="1" x14ac:dyDescent="0.2">
      <c r="B54967" s="88"/>
      <c r="C54967" s="88"/>
      <c r="D54967" s="88"/>
      <c r="E54967" s="88"/>
      <c r="F54967" s="88"/>
      <c r="G54967" s="88"/>
      <c r="H54967" s="88"/>
      <c r="I54967" s="88"/>
      <c r="J54967" s="88"/>
      <c r="K54967" s="88"/>
    </row>
    <row r="54968" spans="2:11" ht="12" hidden="1" customHeight="1" x14ac:dyDescent="0.2">
      <c r="B54968" s="88"/>
      <c r="C54968" s="88"/>
      <c r="D54968" s="88"/>
      <c r="E54968" s="88"/>
      <c r="F54968" s="88"/>
      <c r="G54968" s="88"/>
      <c r="H54968" s="88"/>
      <c r="I54968" s="88"/>
      <c r="J54968" s="88"/>
      <c r="K54968" s="88"/>
    </row>
    <row r="54969" spans="2:11" ht="12" hidden="1" customHeight="1" x14ac:dyDescent="0.2">
      <c r="B54969" s="88"/>
      <c r="C54969" s="88"/>
      <c r="D54969" s="88"/>
      <c r="E54969" s="88"/>
      <c r="F54969" s="88"/>
      <c r="G54969" s="88"/>
      <c r="H54969" s="88"/>
      <c r="I54969" s="88"/>
      <c r="J54969" s="88"/>
      <c r="K54969" s="88"/>
    </row>
    <row r="54970" spans="2:11" ht="12" hidden="1" customHeight="1" x14ac:dyDescent="0.2">
      <c r="B54970" s="88"/>
      <c r="C54970" s="88"/>
      <c r="D54970" s="88"/>
      <c r="E54970" s="88"/>
      <c r="F54970" s="88"/>
      <c r="G54970" s="88"/>
      <c r="H54970" s="88"/>
      <c r="I54970" s="88"/>
      <c r="J54970" s="88"/>
      <c r="K54970" s="88"/>
    </row>
    <row r="54971" spans="2:11" ht="12" hidden="1" customHeight="1" x14ac:dyDescent="0.2">
      <c r="B54971" s="88"/>
      <c r="C54971" s="88"/>
      <c r="D54971" s="88"/>
      <c r="E54971" s="88"/>
      <c r="F54971" s="88"/>
      <c r="G54971" s="88"/>
      <c r="H54971" s="88"/>
      <c r="I54971" s="88"/>
      <c r="J54971" s="88"/>
      <c r="K54971" s="88"/>
    </row>
    <row r="54972" spans="2:11" ht="12" hidden="1" customHeight="1" x14ac:dyDescent="0.2">
      <c r="B54972" s="88"/>
      <c r="C54972" s="88"/>
      <c r="D54972" s="88"/>
      <c r="E54972" s="88"/>
      <c r="F54972" s="88"/>
      <c r="G54972" s="88"/>
      <c r="H54972" s="88"/>
      <c r="I54972" s="88"/>
      <c r="J54972" s="88"/>
      <c r="K54972" s="88"/>
    </row>
    <row r="54973" spans="2:11" ht="12" hidden="1" customHeight="1" x14ac:dyDescent="0.2">
      <c r="B54973" s="88"/>
      <c r="C54973" s="88"/>
      <c r="D54973" s="88"/>
      <c r="E54973" s="88"/>
      <c r="F54973" s="88"/>
      <c r="G54973" s="88"/>
      <c r="H54973" s="88"/>
      <c r="I54973" s="88"/>
      <c r="J54973" s="88"/>
      <c r="K54973" s="88"/>
    </row>
    <row r="54974" spans="2:11" ht="12" hidden="1" customHeight="1" x14ac:dyDescent="0.2">
      <c r="B54974" s="88"/>
      <c r="C54974" s="88"/>
      <c r="D54974" s="88"/>
      <c r="E54974" s="88"/>
      <c r="F54974" s="88"/>
      <c r="G54974" s="88"/>
      <c r="H54974" s="88"/>
      <c r="I54974" s="88"/>
      <c r="J54974" s="88"/>
      <c r="K54974" s="88"/>
    </row>
    <row r="54975" spans="2:11" ht="12" hidden="1" customHeight="1" x14ac:dyDescent="0.2">
      <c r="B54975" s="88"/>
      <c r="C54975" s="88"/>
      <c r="D54975" s="88"/>
      <c r="E54975" s="88"/>
      <c r="F54975" s="88"/>
      <c r="G54975" s="88"/>
      <c r="H54975" s="88"/>
      <c r="I54975" s="88"/>
      <c r="J54975" s="88"/>
      <c r="K54975" s="88"/>
    </row>
    <row r="54976" spans="2:11" ht="12" hidden="1" customHeight="1" x14ac:dyDescent="0.2">
      <c r="B54976" s="88"/>
      <c r="C54976" s="88"/>
      <c r="D54976" s="88"/>
      <c r="E54976" s="88"/>
      <c r="F54976" s="88"/>
      <c r="G54976" s="88"/>
      <c r="H54976" s="88"/>
      <c r="I54976" s="88"/>
      <c r="J54976" s="88"/>
      <c r="K54976" s="88"/>
    </row>
    <row r="54977" spans="2:11" ht="12" hidden="1" customHeight="1" x14ac:dyDescent="0.2">
      <c r="B54977" s="88"/>
      <c r="C54977" s="88"/>
      <c r="D54977" s="88"/>
      <c r="E54977" s="88"/>
      <c r="F54977" s="88"/>
      <c r="G54977" s="88"/>
      <c r="H54977" s="88"/>
      <c r="I54977" s="88"/>
      <c r="J54977" s="88"/>
      <c r="K54977" s="88"/>
    </row>
    <row r="54978" spans="2:11" ht="12" hidden="1" customHeight="1" x14ac:dyDescent="0.2">
      <c r="B54978" s="88"/>
      <c r="C54978" s="88"/>
      <c r="D54978" s="88"/>
      <c r="E54978" s="88"/>
      <c r="F54978" s="88"/>
      <c r="G54978" s="88"/>
      <c r="H54978" s="88"/>
      <c r="I54978" s="88"/>
      <c r="J54978" s="88"/>
      <c r="K54978" s="88"/>
    </row>
    <row r="54979" spans="2:11" ht="12" hidden="1" customHeight="1" x14ac:dyDescent="0.2">
      <c r="B54979" s="88"/>
      <c r="C54979" s="88"/>
      <c r="D54979" s="88"/>
      <c r="E54979" s="88"/>
      <c r="F54979" s="88"/>
      <c r="G54979" s="88"/>
      <c r="H54979" s="88"/>
      <c r="I54979" s="88"/>
      <c r="J54979" s="88"/>
      <c r="K54979" s="88"/>
    </row>
    <row r="54980" spans="2:11" ht="12" hidden="1" customHeight="1" x14ac:dyDescent="0.2">
      <c r="B54980" s="88"/>
      <c r="C54980" s="88"/>
      <c r="D54980" s="88"/>
      <c r="E54980" s="88"/>
      <c r="F54980" s="88"/>
      <c r="G54980" s="88"/>
      <c r="H54980" s="88"/>
      <c r="I54980" s="88"/>
      <c r="J54980" s="88"/>
      <c r="K54980" s="88"/>
    </row>
    <row r="54981" spans="2:11" ht="12" hidden="1" customHeight="1" x14ac:dyDescent="0.2">
      <c r="B54981" s="88"/>
      <c r="C54981" s="88"/>
      <c r="D54981" s="88"/>
      <c r="E54981" s="88"/>
      <c r="F54981" s="88"/>
      <c r="G54981" s="88"/>
      <c r="H54981" s="88"/>
      <c r="I54981" s="88"/>
      <c r="J54981" s="88"/>
      <c r="K54981" s="88"/>
    </row>
    <row r="54982" spans="2:11" ht="12" hidden="1" customHeight="1" x14ac:dyDescent="0.2">
      <c r="B54982" s="88"/>
      <c r="C54982" s="88"/>
      <c r="D54982" s="88"/>
      <c r="E54982" s="88"/>
      <c r="F54982" s="88"/>
      <c r="G54982" s="88"/>
      <c r="H54982" s="88"/>
      <c r="I54982" s="88"/>
      <c r="J54982" s="88"/>
      <c r="K54982" s="88"/>
    </row>
    <row r="54983" spans="2:11" ht="12" hidden="1" customHeight="1" x14ac:dyDescent="0.2">
      <c r="B54983" s="88"/>
      <c r="C54983" s="88"/>
      <c r="D54983" s="88"/>
      <c r="E54983" s="88"/>
      <c r="F54983" s="88"/>
      <c r="G54983" s="88"/>
      <c r="H54983" s="88"/>
      <c r="I54983" s="88"/>
      <c r="J54983" s="88"/>
      <c r="K54983" s="88"/>
    </row>
    <row r="54984" spans="2:11" ht="12" hidden="1" customHeight="1" x14ac:dyDescent="0.2">
      <c r="B54984" s="88"/>
      <c r="C54984" s="88"/>
      <c r="D54984" s="88"/>
      <c r="E54984" s="88"/>
      <c r="F54984" s="88"/>
      <c r="G54984" s="88"/>
      <c r="H54984" s="88"/>
      <c r="I54984" s="88"/>
      <c r="J54984" s="88"/>
      <c r="K54984" s="88"/>
    </row>
    <row r="54985" spans="2:11" ht="12" hidden="1" customHeight="1" x14ac:dyDescent="0.2">
      <c r="B54985" s="88"/>
      <c r="C54985" s="88"/>
      <c r="D54985" s="88"/>
      <c r="E54985" s="88"/>
      <c r="F54985" s="88"/>
      <c r="G54985" s="88"/>
      <c r="H54985" s="88"/>
      <c r="I54985" s="88"/>
      <c r="J54985" s="88"/>
      <c r="K54985" s="88"/>
    </row>
    <row r="54986" spans="2:11" ht="12" hidden="1" customHeight="1" x14ac:dyDescent="0.2">
      <c r="B54986" s="88"/>
      <c r="C54986" s="88"/>
      <c r="D54986" s="88"/>
      <c r="E54986" s="88"/>
      <c r="F54986" s="88"/>
      <c r="G54986" s="88"/>
      <c r="H54986" s="88"/>
      <c r="I54986" s="88"/>
      <c r="J54986" s="88"/>
      <c r="K54986" s="88"/>
    </row>
    <row r="54987" spans="2:11" ht="12" hidden="1" customHeight="1" x14ac:dyDescent="0.2">
      <c r="B54987" s="88"/>
      <c r="C54987" s="88"/>
      <c r="D54987" s="88"/>
      <c r="E54987" s="88"/>
      <c r="F54987" s="88"/>
      <c r="G54987" s="88"/>
      <c r="H54987" s="88"/>
      <c r="I54987" s="88"/>
      <c r="J54987" s="88"/>
      <c r="K54987" s="88"/>
    </row>
    <row r="54988" spans="2:11" ht="12" hidden="1" customHeight="1" x14ac:dyDescent="0.2">
      <c r="B54988" s="88"/>
      <c r="C54988" s="88"/>
      <c r="D54988" s="88"/>
      <c r="E54988" s="88"/>
      <c r="F54988" s="88"/>
      <c r="G54988" s="88"/>
      <c r="H54988" s="88"/>
      <c r="I54988" s="88"/>
      <c r="J54988" s="88"/>
      <c r="K54988" s="88"/>
    </row>
    <row r="54989" spans="2:11" ht="12" hidden="1" customHeight="1" x14ac:dyDescent="0.2">
      <c r="B54989" s="88"/>
      <c r="C54989" s="88"/>
      <c r="D54989" s="88"/>
      <c r="E54989" s="88"/>
      <c r="F54989" s="88"/>
      <c r="G54989" s="88"/>
      <c r="H54989" s="88"/>
      <c r="I54989" s="88"/>
      <c r="J54989" s="88"/>
      <c r="K54989" s="88"/>
    </row>
    <row r="54990" spans="2:11" ht="12" hidden="1" customHeight="1" x14ac:dyDescent="0.2">
      <c r="B54990" s="88"/>
      <c r="C54990" s="88"/>
      <c r="D54990" s="88"/>
      <c r="E54990" s="88"/>
      <c r="F54990" s="88"/>
      <c r="G54990" s="88"/>
      <c r="H54990" s="88"/>
      <c r="I54990" s="88"/>
      <c r="J54990" s="88"/>
      <c r="K54990" s="88"/>
    </row>
    <row r="54991" spans="2:11" ht="12" hidden="1" customHeight="1" x14ac:dyDescent="0.2">
      <c r="B54991" s="88"/>
      <c r="C54991" s="88"/>
      <c r="D54991" s="88"/>
      <c r="E54991" s="88"/>
      <c r="F54991" s="88"/>
      <c r="G54991" s="88"/>
      <c r="H54991" s="88"/>
      <c r="I54991" s="88"/>
      <c r="J54991" s="88"/>
      <c r="K54991" s="88"/>
    </row>
    <row r="54992" spans="2:11" ht="12" hidden="1" customHeight="1" x14ac:dyDescent="0.2">
      <c r="B54992" s="88"/>
      <c r="C54992" s="88"/>
      <c r="D54992" s="88"/>
      <c r="E54992" s="88"/>
      <c r="F54992" s="88"/>
      <c r="G54992" s="88"/>
      <c r="H54992" s="88"/>
      <c r="I54992" s="88"/>
      <c r="J54992" s="88"/>
      <c r="K54992" s="88"/>
    </row>
    <row r="54993" spans="2:11" ht="12" hidden="1" customHeight="1" x14ac:dyDescent="0.2">
      <c r="B54993" s="88"/>
      <c r="C54993" s="88"/>
      <c r="D54993" s="88"/>
      <c r="E54993" s="88"/>
      <c r="F54993" s="88"/>
      <c r="G54993" s="88"/>
      <c r="H54993" s="88"/>
      <c r="I54993" s="88"/>
      <c r="J54993" s="88"/>
      <c r="K54993" s="88"/>
    </row>
    <row r="54994" spans="2:11" ht="12" hidden="1" customHeight="1" x14ac:dyDescent="0.2">
      <c r="B54994" s="88"/>
      <c r="C54994" s="88"/>
      <c r="D54994" s="88"/>
      <c r="E54994" s="88"/>
      <c r="F54994" s="88"/>
      <c r="G54994" s="88"/>
      <c r="H54994" s="88"/>
      <c r="I54994" s="88"/>
      <c r="J54994" s="88"/>
      <c r="K54994" s="88"/>
    </row>
    <row r="54995" spans="2:11" ht="12" hidden="1" customHeight="1" x14ac:dyDescent="0.2">
      <c r="B54995" s="88"/>
      <c r="C54995" s="88"/>
      <c r="D54995" s="88"/>
      <c r="E54995" s="88"/>
      <c r="F54995" s="88"/>
      <c r="G54995" s="88"/>
      <c r="H54995" s="88"/>
      <c r="I54995" s="88"/>
      <c r="J54995" s="88"/>
      <c r="K54995" s="88"/>
    </row>
    <row r="54996" spans="2:11" ht="12" hidden="1" customHeight="1" x14ac:dyDescent="0.2">
      <c r="B54996" s="88"/>
      <c r="C54996" s="88"/>
      <c r="D54996" s="88"/>
      <c r="E54996" s="88"/>
      <c r="F54996" s="88"/>
      <c r="G54996" s="88"/>
      <c r="H54996" s="88"/>
      <c r="I54996" s="88"/>
      <c r="J54996" s="88"/>
      <c r="K54996" s="88"/>
    </row>
    <row r="54997" spans="2:11" ht="12" hidden="1" customHeight="1" x14ac:dyDescent="0.2">
      <c r="B54997" s="88"/>
      <c r="C54997" s="88"/>
      <c r="D54997" s="88"/>
      <c r="E54997" s="88"/>
      <c r="F54997" s="88"/>
      <c r="G54997" s="88"/>
      <c r="H54997" s="88"/>
      <c r="I54997" s="88"/>
      <c r="J54997" s="88"/>
      <c r="K54997" s="88"/>
    </row>
    <row r="54998" spans="2:11" ht="12" hidden="1" customHeight="1" x14ac:dyDescent="0.2">
      <c r="B54998" s="88"/>
      <c r="C54998" s="88"/>
      <c r="D54998" s="88"/>
      <c r="E54998" s="88"/>
      <c r="F54998" s="88"/>
      <c r="G54998" s="88"/>
      <c r="H54998" s="88"/>
      <c r="I54998" s="88"/>
      <c r="J54998" s="88"/>
      <c r="K54998" s="88"/>
    </row>
    <row r="54999" spans="2:11" ht="12" hidden="1" customHeight="1" x14ac:dyDescent="0.2">
      <c r="B54999" s="88"/>
      <c r="C54999" s="88"/>
      <c r="D54999" s="88"/>
      <c r="E54999" s="88"/>
      <c r="F54999" s="88"/>
      <c r="G54999" s="88"/>
      <c r="H54999" s="88"/>
      <c r="I54999" s="88"/>
      <c r="J54999" s="88"/>
      <c r="K54999" s="88"/>
    </row>
    <row r="55000" spans="2:11" ht="12" hidden="1" customHeight="1" x14ac:dyDescent="0.2">
      <c r="B55000" s="88"/>
      <c r="C55000" s="88"/>
      <c r="D55000" s="88"/>
      <c r="E55000" s="88"/>
      <c r="F55000" s="88"/>
      <c r="G55000" s="88"/>
      <c r="H55000" s="88"/>
      <c r="I55000" s="88"/>
      <c r="J55000" s="88"/>
      <c r="K55000" s="88"/>
    </row>
    <row r="55001" spans="2:11" ht="12" hidden="1" customHeight="1" x14ac:dyDescent="0.2">
      <c r="B55001" s="88"/>
      <c r="C55001" s="88"/>
      <c r="D55001" s="88"/>
      <c r="E55001" s="88"/>
      <c r="F55001" s="88"/>
      <c r="G55001" s="88"/>
      <c r="H55001" s="88"/>
      <c r="I55001" s="88"/>
      <c r="J55001" s="88"/>
      <c r="K55001" s="88"/>
    </row>
    <row r="55002" spans="2:11" ht="12" hidden="1" customHeight="1" x14ac:dyDescent="0.2">
      <c r="B55002" s="88"/>
      <c r="C55002" s="88"/>
      <c r="D55002" s="88"/>
      <c r="E55002" s="88"/>
      <c r="F55002" s="88"/>
      <c r="G55002" s="88"/>
      <c r="H55002" s="88"/>
      <c r="I55002" s="88"/>
      <c r="J55002" s="88"/>
      <c r="K55002" s="88"/>
    </row>
    <row r="55003" spans="2:11" ht="12" hidden="1" customHeight="1" x14ac:dyDescent="0.2">
      <c r="B55003" s="88"/>
      <c r="C55003" s="88"/>
      <c r="D55003" s="88"/>
      <c r="E55003" s="88"/>
      <c r="F55003" s="88"/>
      <c r="G55003" s="88"/>
      <c r="H55003" s="88"/>
      <c r="I55003" s="88"/>
      <c r="J55003" s="88"/>
      <c r="K55003" s="88"/>
    </row>
    <row r="55004" spans="2:11" ht="12" hidden="1" customHeight="1" x14ac:dyDescent="0.2">
      <c r="B55004" s="88"/>
      <c r="C55004" s="88"/>
      <c r="D55004" s="88"/>
      <c r="E55004" s="88"/>
      <c r="F55004" s="88"/>
      <c r="G55004" s="88"/>
      <c r="H55004" s="88"/>
      <c r="I55004" s="88"/>
      <c r="J55004" s="88"/>
      <c r="K55004" s="88"/>
    </row>
    <row r="55005" spans="2:11" ht="12" hidden="1" customHeight="1" x14ac:dyDescent="0.2">
      <c r="B55005" s="88"/>
      <c r="C55005" s="88"/>
      <c r="D55005" s="88"/>
      <c r="E55005" s="88"/>
      <c r="F55005" s="88"/>
      <c r="G55005" s="88"/>
      <c r="H55005" s="88"/>
      <c r="I55005" s="88"/>
      <c r="J55005" s="88"/>
      <c r="K55005" s="88"/>
    </row>
    <row r="55006" spans="2:11" ht="12" hidden="1" customHeight="1" x14ac:dyDescent="0.2">
      <c r="B55006" s="88"/>
      <c r="C55006" s="88"/>
      <c r="D55006" s="88"/>
      <c r="E55006" s="88"/>
      <c r="F55006" s="88"/>
      <c r="G55006" s="88"/>
      <c r="H55006" s="88"/>
      <c r="I55006" s="88"/>
      <c r="J55006" s="88"/>
      <c r="K55006" s="88"/>
    </row>
    <row r="55007" spans="2:11" ht="12" hidden="1" customHeight="1" x14ac:dyDescent="0.2">
      <c r="B55007" s="88"/>
      <c r="C55007" s="88"/>
      <c r="D55007" s="88"/>
      <c r="E55007" s="88"/>
      <c r="F55007" s="88"/>
      <c r="G55007" s="88"/>
      <c r="H55007" s="88"/>
      <c r="I55007" s="88"/>
      <c r="J55007" s="88"/>
      <c r="K55007" s="88"/>
    </row>
    <row r="55008" spans="2:11" ht="12" hidden="1" customHeight="1" x14ac:dyDescent="0.2">
      <c r="B55008" s="88"/>
      <c r="C55008" s="88"/>
      <c r="D55008" s="88"/>
      <c r="E55008" s="88"/>
      <c r="F55008" s="88"/>
      <c r="G55008" s="88"/>
      <c r="H55008" s="88"/>
      <c r="I55008" s="88"/>
      <c r="J55008" s="88"/>
      <c r="K55008" s="88"/>
    </row>
    <row r="55009" spans="2:11" ht="12" hidden="1" customHeight="1" x14ac:dyDescent="0.2">
      <c r="B55009" s="88"/>
      <c r="C55009" s="88"/>
      <c r="D55009" s="88"/>
      <c r="E55009" s="88"/>
      <c r="F55009" s="88"/>
      <c r="G55009" s="88"/>
      <c r="H55009" s="88"/>
      <c r="I55009" s="88"/>
      <c r="J55009" s="88"/>
      <c r="K55009" s="88"/>
    </row>
    <row r="55010" spans="2:11" ht="12" hidden="1" customHeight="1" x14ac:dyDescent="0.2">
      <c r="B55010" s="88"/>
      <c r="C55010" s="88"/>
      <c r="D55010" s="88"/>
      <c r="E55010" s="88"/>
      <c r="F55010" s="88"/>
      <c r="G55010" s="88"/>
      <c r="H55010" s="88"/>
      <c r="I55010" s="88"/>
      <c r="J55010" s="88"/>
      <c r="K55010" s="88"/>
    </row>
    <row r="55011" spans="2:11" ht="12" hidden="1" customHeight="1" x14ac:dyDescent="0.2">
      <c r="B55011" s="88"/>
      <c r="C55011" s="88"/>
      <c r="D55011" s="88"/>
      <c r="E55011" s="88"/>
      <c r="F55011" s="88"/>
      <c r="G55011" s="88"/>
      <c r="H55011" s="88"/>
      <c r="I55011" s="88"/>
      <c r="J55011" s="88"/>
      <c r="K55011" s="88"/>
    </row>
    <row r="55012" spans="2:11" ht="12" hidden="1" customHeight="1" x14ac:dyDescent="0.2">
      <c r="B55012" s="88"/>
      <c r="C55012" s="88"/>
      <c r="D55012" s="88"/>
      <c r="E55012" s="88"/>
      <c r="F55012" s="88"/>
      <c r="G55012" s="88"/>
      <c r="H55012" s="88"/>
      <c r="I55012" s="88"/>
      <c r="J55012" s="88"/>
      <c r="K55012" s="88"/>
    </row>
    <row r="55013" spans="2:11" ht="12" hidden="1" customHeight="1" x14ac:dyDescent="0.2">
      <c r="B55013" s="88"/>
      <c r="C55013" s="88"/>
      <c r="D55013" s="88"/>
      <c r="E55013" s="88"/>
      <c r="F55013" s="88"/>
      <c r="G55013" s="88"/>
      <c r="H55013" s="88"/>
      <c r="I55013" s="88"/>
      <c r="J55013" s="88"/>
      <c r="K55013" s="88"/>
    </row>
    <row r="55014" spans="2:11" ht="12" hidden="1" customHeight="1" x14ac:dyDescent="0.2">
      <c r="B55014" s="88"/>
      <c r="C55014" s="88"/>
      <c r="D55014" s="88"/>
      <c r="E55014" s="88"/>
      <c r="F55014" s="88"/>
      <c r="G55014" s="88"/>
      <c r="H55014" s="88"/>
      <c r="I55014" s="88"/>
      <c r="J55014" s="88"/>
      <c r="K55014" s="88"/>
    </row>
    <row r="55015" spans="2:11" ht="12" hidden="1" customHeight="1" x14ac:dyDescent="0.2">
      <c r="B55015" s="88"/>
      <c r="C55015" s="88"/>
      <c r="D55015" s="88"/>
      <c r="E55015" s="88"/>
      <c r="F55015" s="88"/>
      <c r="G55015" s="88"/>
      <c r="H55015" s="88"/>
      <c r="I55015" s="88"/>
      <c r="J55015" s="88"/>
      <c r="K55015" s="88"/>
    </row>
    <row r="55016" spans="2:11" ht="12" hidden="1" customHeight="1" x14ac:dyDescent="0.2">
      <c r="B55016" s="88"/>
      <c r="C55016" s="88"/>
      <c r="D55016" s="88"/>
      <c r="E55016" s="88"/>
      <c r="F55016" s="88"/>
      <c r="G55016" s="88"/>
      <c r="H55016" s="88"/>
      <c r="I55016" s="88"/>
      <c r="J55016" s="88"/>
      <c r="K55016" s="88"/>
    </row>
    <row r="55017" spans="2:11" ht="12" hidden="1" customHeight="1" x14ac:dyDescent="0.2">
      <c r="B55017" s="88"/>
      <c r="C55017" s="88"/>
      <c r="D55017" s="88"/>
      <c r="E55017" s="88"/>
      <c r="F55017" s="88"/>
      <c r="G55017" s="88"/>
      <c r="H55017" s="88"/>
      <c r="I55017" s="88"/>
      <c r="J55017" s="88"/>
      <c r="K55017" s="88"/>
    </row>
    <row r="55018" spans="2:11" ht="12" hidden="1" customHeight="1" x14ac:dyDescent="0.2">
      <c r="B55018" s="88"/>
      <c r="C55018" s="88"/>
      <c r="D55018" s="88"/>
      <c r="E55018" s="88"/>
      <c r="F55018" s="88"/>
      <c r="G55018" s="88"/>
      <c r="H55018" s="88"/>
      <c r="I55018" s="88"/>
      <c r="J55018" s="88"/>
      <c r="K55018" s="88"/>
    </row>
    <row r="55019" spans="2:11" ht="12" hidden="1" customHeight="1" x14ac:dyDescent="0.2">
      <c r="B55019" s="88"/>
      <c r="C55019" s="88"/>
      <c r="D55019" s="88"/>
      <c r="E55019" s="88"/>
      <c r="F55019" s="88"/>
      <c r="G55019" s="88"/>
      <c r="H55019" s="88"/>
      <c r="I55019" s="88"/>
      <c r="J55019" s="88"/>
      <c r="K55019" s="88"/>
    </row>
    <row r="55020" spans="2:11" ht="12" hidden="1" customHeight="1" x14ac:dyDescent="0.2">
      <c r="B55020" s="88"/>
      <c r="C55020" s="88"/>
      <c r="D55020" s="88"/>
      <c r="E55020" s="88"/>
      <c r="F55020" s="88"/>
      <c r="G55020" s="88"/>
      <c r="H55020" s="88"/>
      <c r="I55020" s="88"/>
      <c r="J55020" s="88"/>
      <c r="K55020" s="88"/>
    </row>
    <row r="55021" spans="2:11" ht="12" hidden="1" customHeight="1" x14ac:dyDescent="0.2">
      <c r="B55021" s="88"/>
      <c r="C55021" s="88"/>
      <c r="D55021" s="88"/>
      <c r="E55021" s="88"/>
      <c r="F55021" s="88"/>
      <c r="G55021" s="88"/>
      <c r="H55021" s="88"/>
      <c r="I55021" s="88"/>
      <c r="J55021" s="88"/>
      <c r="K55021" s="88"/>
    </row>
    <row r="55022" spans="2:11" ht="12" hidden="1" customHeight="1" x14ac:dyDescent="0.2">
      <c r="B55022" s="88"/>
      <c r="C55022" s="88"/>
      <c r="D55022" s="88"/>
      <c r="E55022" s="88"/>
      <c r="F55022" s="88"/>
      <c r="G55022" s="88"/>
      <c r="H55022" s="88"/>
      <c r="I55022" s="88"/>
      <c r="J55022" s="88"/>
      <c r="K55022" s="88"/>
    </row>
    <row r="55023" spans="2:11" ht="12" hidden="1" customHeight="1" x14ac:dyDescent="0.2">
      <c r="B55023" s="88"/>
      <c r="C55023" s="88"/>
      <c r="D55023" s="88"/>
      <c r="E55023" s="88"/>
      <c r="F55023" s="88"/>
      <c r="G55023" s="88"/>
      <c r="H55023" s="88"/>
      <c r="I55023" s="88"/>
      <c r="J55023" s="88"/>
      <c r="K55023" s="88"/>
    </row>
    <row r="55024" spans="2:11" ht="12" hidden="1" customHeight="1" x14ac:dyDescent="0.2">
      <c r="B55024" s="88"/>
      <c r="C55024" s="88"/>
      <c r="D55024" s="88"/>
      <c r="E55024" s="88"/>
      <c r="F55024" s="88"/>
      <c r="G55024" s="88"/>
      <c r="H55024" s="88"/>
      <c r="I55024" s="88"/>
      <c r="J55024" s="88"/>
      <c r="K55024" s="88"/>
    </row>
    <row r="55025" spans="2:11" ht="12" hidden="1" customHeight="1" x14ac:dyDescent="0.2">
      <c r="B55025" s="88"/>
      <c r="C55025" s="88"/>
      <c r="D55025" s="88"/>
      <c r="E55025" s="88"/>
      <c r="F55025" s="88"/>
      <c r="G55025" s="88"/>
      <c r="H55025" s="88"/>
      <c r="I55025" s="88"/>
      <c r="J55025" s="88"/>
      <c r="K55025" s="88"/>
    </row>
    <row r="55026" spans="2:11" ht="12" hidden="1" customHeight="1" x14ac:dyDescent="0.2">
      <c r="B55026" s="88"/>
      <c r="C55026" s="88"/>
      <c r="D55026" s="88"/>
      <c r="E55026" s="88"/>
      <c r="F55026" s="88"/>
      <c r="G55026" s="88"/>
      <c r="H55026" s="88"/>
      <c r="I55026" s="88"/>
      <c r="J55026" s="88"/>
      <c r="K55026" s="88"/>
    </row>
    <row r="55027" spans="2:11" ht="12" hidden="1" customHeight="1" x14ac:dyDescent="0.2">
      <c r="B55027" s="88"/>
      <c r="C55027" s="88"/>
      <c r="D55027" s="88"/>
      <c r="E55027" s="88"/>
      <c r="F55027" s="88"/>
      <c r="G55027" s="88"/>
      <c r="H55027" s="88"/>
      <c r="I55027" s="88"/>
      <c r="J55027" s="88"/>
      <c r="K55027" s="88"/>
    </row>
    <row r="55028" spans="2:11" ht="12" hidden="1" customHeight="1" x14ac:dyDescent="0.2">
      <c r="B55028" s="88"/>
      <c r="C55028" s="88"/>
      <c r="D55028" s="88"/>
      <c r="E55028" s="88"/>
      <c r="F55028" s="88"/>
      <c r="G55028" s="88"/>
      <c r="H55028" s="88"/>
      <c r="I55028" s="88"/>
      <c r="J55028" s="88"/>
      <c r="K55028" s="88"/>
    </row>
    <row r="55029" spans="2:11" ht="12" hidden="1" customHeight="1" x14ac:dyDescent="0.2">
      <c r="B55029" s="88"/>
      <c r="C55029" s="88"/>
      <c r="D55029" s="88"/>
      <c r="E55029" s="88"/>
      <c r="F55029" s="88"/>
      <c r="G55029" s="88"/>
      <c r="H55029" s="88"/>
      <c r="I55029" s="88"/>
      <c r="J55029" s="88"/>
      <c r="K55029" s="88"/>
    </row>
    <row r="55030" spans="2:11" ht="12" hidden="1" customHeight="1" x14ac:dyDescent="0.2">
      <c r="B55030" s="88"/>
      <c r="C55030" s="88"/>
      <c r="D55030" s="88"/>
      <c r="E55030" s="88"/>
      <c r="F55030" s="88"/>
      <c r="G55030" s="88"/>
      <c r="H55030" s="88"/>
      <c r="I55030" s="88"/>
      <c r="J55030" s="88"/>
      <c r="K55030" s="88"/>
    </row>
    <row r="55031" spans="2:11" ht="12" hidden="1" customHeight="1" x14ac:dyDescent="0.2">
      <c r="B55031" s="88"/>
      <c r="C55031" s="88"/>
      <c r="D55031" s="88"/>
      <c r="E55031" s="88"/>
      <c r="F55031" s="88"/>
      <c r="G55031" s="88"/>
      <c r="H55031" s="88"/>
      <c r="I55031" s="88"/>
      <c r="J55031" s="88"/>
      <c r="K55031" s="88"/>
    </row>
    <row r="55032" spans="2:11" ht="12" hidden="1" customHeight="1" x14ac:dyDescent="0.2">
      <c r="B55032" s="88"/>
      <c r="C55032" s="88"/>
      <c r="D55032" s="88"/>
      <c r="E55032" s="88"/>
      <c r="F55032" s="88"/>
      <c r="G55032" s="88"/>
      <c r="H55032" s="88"/>
      <c r="I55032" s="88"/>
      <c r="J55032" s="88"/>
      <c r="K55032" s="88"/>
    </row>
    <row r="55033" spans="2:11" ht="12" hidden="1" customHeight="1" x14ac:dyDescent="0.2">
      <c r="B55033" s="88"/>
      <c r="C55033" s="88"/>
      <c r="D55033" s="88"/>
      <c r="E55033" s="88"/>
      <c r="F55033" s="88"/>
      <c r="G55033" s="88"/>
      <c r="H55033" s="88"/>
      <c r="I55033" s="88"/>
      <c r="J55033" s="88"/>
      <c r="K55033" s="88"/>
    </row>
    <row r="55034" spans="2:11" ht="12" hidden="1" customHeight="1" x14ac:dyDescent="0.2">
      <c r="B55034" s="88"/>
      <c r="C55034" s="88"/>
      <c r="D55034" s="88"/>
      <c r="E55034" s="88"/>
      <c r="F55034" s="88"/>
      <c r="G55034" s="88"/>
      <c r="H55034" s="88"/>
      <c r="I55034" s="88"/>
      <c r="J55034" s="88"/>
      <c r="K55034" s="88"/>
    </row>
    <row r="55035" spans="2:11" ht="12" hidden="1" customHeight="1" x14ac:dyDescent="0.2">
      <c r="B55035" s="88"/>
      <c r="C55035" s="88"/>
      <c r="D55035" s="88"/>
      <c r="E55035" s="88"/>
      <c r="F55035" s="88"/>
      <c r="G55035" s="88"/>
      <c r="H55035" s="88"/>
      <c r="I55035" s="88"/>
      <c r="J55035" s="88"/>
      <c r="K55035" s="88"/>
    </row>
    <row r="55036" spans="2:11" ht="12" hidden="1" customHeight="1" x14ac:dyDescent="0.2">
      <c r="B55036" s="88"/>
      <c r="C55036" s="88"/>
      <c r="D55036" s="88"/>
      <c r="E55036" s="88"/>
      <c r="F55036" s="88"/>
      <c r="G55036" s="88"/>
      <c r="H55036" s="88"/>
      <c r="I55036" s="88"/>
      <c r="J55036" s="88"/>
      <c r="K55036" s="88"/>
    </row>
    <row r="55037" spans="2:11" ht="12" hidden="1" customHeight="1" x14ac:dyDescent="0.2">
      <c r="B55037" s="88"/>
      <c r="C55037" s="88"/>
      <c r="D55037" s="88"/>
      <c r="E55037" s="88"/>
      <c r="F55037" s="88"/>
      <c r="G55037" s="88"/>
      <c r="H55037" s="88"/>
      <c r="I55037" s="88"/>
      <c r="J55037" s="88"/>
      <c r="K55037" s="88"/>
    </row>
    <row r="55038" spans="2:11" ht="12" hidden="1" customHeight="1" x14ac:dyDescent="0.2">
      <c r="B55038" s="88"/>
      <c r="C55038" s="88"/>
      <c r="D55038" s="88"/>
      <c r="E55038" s="88"/>
      <c r="F55038" s="88"/>
      <c r="G55038" s="88"/>
      <c r="H55038" s="88"/>
      <c r="I55038" s="88"/>
      <c r="J55038" s="88"/>
      <c r="K55038" s="88"/>
    </row>
    <row r="55039" spans="2:11" ht="12" hidden="1" customHeight="1" x14ac:dyDescent="0.2">
      <c r="B55039" s="88"/>
      <c r="C55039" s="88"/>
      <c r="D55039" s="88"/>
      <c r="E55039" s="88"/>
      <c r="F55039" s="88"/>
      <c r="G55039" s="88"/>
      <c r="H55039" s="88"/>
      <c r="I55039" s="88"/>
      <c r="J55039" s="88"/>
      <c r="K55039" s="88"/>
    </row>
    <row r="55040" spans="2:11" ht="12" hidden="1" customHeight="1" x14ac:dyDescent="0.2">
      <c r="B55040" s="88"/>
      <c r="C55040" s="88"/>
      <c r="D55040" s="88"/>
      <c r="E55040" s="88"/>
      <c r="F55040" s="88"/>
      <c r="G55040" s="88"/>
      <c r="H55040" s="88"/>
      <c r="I55040" s="88"/>
      <c r="J55040" s="88"/>
      <c r="K55040" s="88"/>
    </row>
    <row r="55041" spans="2:11" ht="12" hidden="1" customHeight="1" x14ac:dyDescent="0.2">
      <c r="B55041" s="88"/>
      <c r="C55041" s="88"/>
      <c r="D55041" s="88"/>
      <c r="E55041" s="88"/>
      <c r="F55041" s="88"/>
      <c r="G55041" s="88"/>
      <c r="H55041" s="88"/>
      <c r="I55041" s="88"/>
      <c r="J55041" s="88"/>
      <c r="K55041" s="88"/>
    </row>
    <row r="55042" spans="2:11" ht="12" hidden="1" customHeight="1" x14ac:dyDescent="0.2">
      <c r="B55042" s="88"/>
      <c r="C55042" s="88"/>
      <c r="D55042" s="88"/>
      <c r="E55042" s="88"/>
      <c r="F55042" s="88"/>
      <c r="G55042" s="88"/>
      <c r="H55042" s="88"/>
      <c r="I55042" s="88"/>
      <c r="J55042" s="88"/>
      <c r="K55042" s="88"/>
    </row>
    <row r="55043" spans="2:11" ht="12" hidden="1" customHeight="1" x14ac:dyDescent="0.2">
      <c r="B55043" s="88"/>
      <c r="C55043" s="88"/>
      <c r="D55043" s="88"/>
      <c r="E55043" s="88"/>
      <c r="F55043" s="88"/>
      <c r="G55043" s="88"/>
      <c r="H55043" s="88"/>
      <c r="I55043" s="88"/>
      <c r="J55043" s="88"/>
      <c r="K55043" s="88"/>
    </row>
    <row r="55044" spans="2:11" ht="12" hidden="1" customHeight="1" x14ac:dyDescent="0.2">
      <c r="B55044" s="88"/>
      <c r="C55044" s="88"/>
      <c r="D55044" s="88"/>
      <c r="E55044" s="88"/>
      <c r="F55044" s="88"/>
      <c r="G55044" s="88"/>
      <c r="H55044" s="88"/>
      <c r="I55044" s="88"/>
      <c r="J55044" s="88"/>
      <c r="K55044" s="88"/>
    </row>
    <row r="55045" spans="2:11" ht="12" hidden="1" customHeight="1" x14ac:dyDescent="0.2">
      <c r="B55045" s="88"/>
      <c r="C55045" s="88"/>
      <c r="D55045" s="88"/>
      <c r="E55045" s="88"/>
      <c r="F55045" s="88"/>
      <c r="G55045" s="88"/>
      <c r="H55045" s="88"/>
      <c r="I55045" s="88"/>
      <c r="J55045" s="88"/>
      <c r="K55045" s="88"/>
    </row>
    <row r="55046" spans="2:11" ht="12" hidden="1" customHeight="1" x14ac:dyDescent="0.2">
      <c r="B55046" s="88"/>
      <c r="C55046" s="88"/>
      <c r="D55046" s="88"/>
      <c r="E55046" s="88"/>
      <c r="F55046" s="88"/>
      <c r="G55046" s="88"/>
      <c r="H55046" s="88"/>
      <c r="I55046" s="88"/>
      <c r="J55046" s="88"/>
      <c r="K55046" s="88"/>
    </row>
    <row r="55047" spans="2:11" ht="12" hidden="1" customHeight="1" x14ac:dyDescent="0.2">
      <c r="B55047" s="88"/>
      <c r="C55047" s="88"/>
      <c r="D55047" s="88"/>
      <c r="E55047" s="88"/>
      <c r="F55047" s="88"/>
      <c r="G55047" s="88"/>
      <c r="H55047" s="88"/>
      <c r="I55047" s="88"/>
      <c r="J55047" s="88"/>
      <c r="K55047" s="88"/>
    </row>
    <row r="55048" spans="2:11" ht="12" hidden="1" customHeight="1" x14ac:dyDescent="0.2">
      <c r="B55048" s="88"/>
      <c r="C55048" s="88"/>
      <c r="D55048" s="88"/>
      <c r="E55048" s="88"/>
      <c r="F55048" s="88"/>
      <c r="G55048" s="88"/>
      <c r="H55048" s="88"/>
      <c r="I55048" s="88"/>
      <c r="J55048" s="88"/>
      <c r="K55048" s="88"/>
    </row>
    <row r="55049" spans="2:11" ht="12" hidden="1" customHeight="1" x14ac:dyDescent="0.2">
      <c r="B55049" s="88"/>
      <c r="C55049" s="88"/>
      <c r="D55049" s="88"/>
      <c r="E55049" s="88"/>
      <c r="F55049" s="88"/>
      <c r="G55049" s="88"/>
      <c r="H55049" s="88"/>
      <c r="I55049" s="88"/>
      <c r="J55049" s="88"/>
      <c r="K55049" s="88"/>
    </row>
    <row r="55050" spans="2:11" ht="12" hidden="1" customHeight="1" x14ac:dyDescent="0.2">
      <c r="B55050" s="88"/>
      <c r="C55050" s="88"/>
      <c r="D55050" s="88"/>
      <c r="E55050" s="88"/>
      <c r="F55050" s="88"/>
      <c r="G55050" s="88"/>
      <c r="H55050" s="88"/>
      <c r="I55050" s="88"/>
      <c r="J55050" s="88"/>
      <c r="K55050" s="88"/>
    </row>
    <row r="55051" spans="2:11" ht="12" hidden="1" customHeight="1" x14ac:dyDescent="0.2">
      <c r="B55051" s="88"/>
      <c r="C55051" s="88"/>
      <c r="D55051" s="88"/>
      <c r="E55051" s="88"/>
      <c r="F55051" s="88"/>
      <c r="G55051" s="88"/>
      <c r="H55051" s="88"/>
      <c r="I55051" s="88"/>
      <c r="J55051" s="88"/>
      <c r="K55051" s="88"/>
    </row>
    <row r="55052" spans="2:11" ht="12" hidden="1" customHeight="1" x14ac:dyDescent="0.2">
      <c r="B55052" s="88"/>
      <c r="C55052" s="88"/>
      <c r="D55052" s="88"/>
      <c r="E55052" s="88"/>
      <c r="F55052" s="88"/>
      <c r="G55052" s="88"/>
      <c r="H55052" s="88"/>
      <c r="I55052" s="88"/>
      <c r="J55052" s="88"/>
      <c r="K55052" s="88"/>
    </row>
    <row r="55053" spans="2:11" ht="12" hidden="1" customHeight="1" x14ac:dyDescent="0.2">
      <c r="B55053" s="88"/>
      <c r="C55053" s="88"/>
      <c r="D55053" s="88"/>
      <c r="E55053" s="88"/>
      <c r="F55053" s="88"/>
      <c r="G55053" s="88"/>
      <c r="H55053" s="88"/>
      <c r="I55053" s="88"/>
      <c r="J55053" s="88"/>
      <c r="K55053" s="88"/>
    </row>
    <row r="55054" spans="2:11" ht="12" hidden="1" customHeight="1" x14ac:dyDescent="0.2">
      <c r="B55054" s="88"/>
      <c r="C55054" s="88"/>
      <c r="D55054" s="88"/>
      <c r="E55054" s="88"/>
      <c r="F55054" s="88"/>
      <c r="G55054" s="88"/>
      <c r="H55054" s="88"/>
      <c r="I55054" s="88"/>
      <c r="J55054" s="88"/>
      <c r="K55054" s="88"/>
    </row>
    <row r="55055" spans="2:11" ht="12" hidden="1" customHeight="1" x14ac:dyDescent="0.2">
      <c r="B55055" s="88"/>
      <c r="C55055" s="88"/>
      <c r="D55055" s="88"/>
      <c r="E55055" s="88"/>
      <c r="F55055" s="88"/>
      <c r="G55055" s="88"/>
      <c r="H55055" s="88"/>
      <c r="I55055" s="88"/>
      <c r="J55055" s="88"/>
      <c r="K55055" s="88"/>
    </row>
    <row r="55056" spans="2:11" ht="12" hidden="1" customHeight="1" x14ac:dyDescent="0.2">
      <c r="B55056" s="88"/>
      <c r="C55056" s="88"/>
      <c r="D55056" s="88"/>
      <c r="E55056" s="88"/>
      <c r="F55056" s="88"/>
      <c r="G55056" s="88"/>
      <c r="H55056" s="88"/>
      <c r="I55056" s="88"/>
      <c r="J55056" s="88"/>
      <c r="K55056" s="88"/>
    </row>
    <row r="55057" spans="2:11" ht="12" hidden="1" customHeight="1" x14ac:dyDescent="0.2">
      <c r="B55057" s="88"/>
      <c r="C55057" s="88"/>
      <c r="D55057" s="88"/>
      <c r="E55057" s="88"/>
      <c r="F55057" s="88"/>
      <c r="G55057" s="88"/>
      <c r="H55057" s="88"/>
      <c r="I55057" s="88"/>
      <c r="J55057" s="88"/>
      <c r="K55057" s="88"/>
    </row>
    <row r="55058" spans="2:11" ht="12" hidden="1" customHeight="1" x14ac:dyDescent="0.2">
      <c r="B55058" s="88"/>
      <c r="C55058" s="88"/>
      <c r="D55058" s="88"/>
      <c r="E55058" s="88"/>
      <c r="F55058" s="88"/>
      <c r="G55058" s="88"/>
      <c r="H55058" s="88"/>
      <c r="I55058" s="88"/>
      <c r="J55058" s="88"/>
      <c r="K55058" s="88"/>
    </row>
    <row r="55059" spans="2:11" ht="12" hidden="1" customHeight="1" x14ac:dyDescent="0.2">
      <c r="B55059" s="88"/>
      <c r="C55059" s="88"/>
      <c r="D55059" s="88"/>
      <c r="E55059" s="88"/>
      <c r="F55059" s="88"/>
      <c r="G55059" s="88"/>
      <c r="H55059" s="88"/>
      <c r="I55059" s="88"/>
      <c r="J55059" s="88"/>
      <c r="K55059" s="88"/>
    </row>
    <row r="55060" spans="2:11" ht="12" hidden="1" customHeight="1" x14ac:dyDescent="0.2">
      <c r="B55060" s="88"/>
      <c r="C55060" s="88"/>
      <c r="D55060" s="88"/>
      <c r="E55060" s="88"/>
      <c r="F55060" s="88"/>
      <c r="G55060" s="88"/>
      <c r="H55060" s="88"/>
      <c r="I55060" s="88"/>
      <c r="J55060" s="88"/>
      <c r="K55060" s="88"/>
    </row>
    <row r="55061" spans="2:11" ht="12" hidden="1" customHeight="1" x14ac:dyDescent="0.2">
      <c r="B55061" s="88"/>
      <c r="C55061" s="88"/>
      <c r="D55061" s="88"/>
      <c r="E55061" s="88"/>
      <c r="F55061" s="88"/>
      <c r="G55061" s="88"/>
      <c r="H55061" s="88"/>
      <c r="I55061" s="88"/>
      <c r="J55061" s="88"/>
      <c r="K55061" s="88"/>
    </row>
    <row r="55062" spans="2:11" ht="12" hidden="1" customHeight="1" x14ac:dyDescent="0.2">
      <c r="B55062" s="88"/>
      <c r="C55062" s="88"/>
      <c r="D55062" s="88"/>
      <c r="E55062" s="88"/>
      <c r="F55062" s="88"/>
      <c r="G55062" s="88"/>
      <c r="H55062" s="88"/>
      <c r="I55062" s="88"/>
      <c r="J55062" s="88"/>
      <c r="K55062" s="88"/>
    </row>
    <row r="55063" spans="2:11" ht="12" hidden="1" customHeight="1" x14ac:dyDescent="0.2">
      <c r="B55063" s="88"/>
      <c r="C55063" s="88"/>
      <c r="D55063" s="88"/>
      <c r="E55063" s="88"/>
      <c r="F55063" s="88"/>
      <c r="G55063" s="88"/>
      <c r="H55063" s="88"/>
      <c r="I55063" s="88"/>
      <c r="J55063" s="88"/>
      <c r="K55063" s="88"/>
    </row>
    <row r="55064" spans="2:11" ht="12" hidden="1" customHeight="1" x14ac:dyDescent="0.2">
      <c r="B55064" s="88"/>
      <c r="C55064" s="88"/>
      <c r="D55064" s="88"/>
      <c r="E55064" s="88"/>
      <c r="F55064" s="88"/>
      <c r="G55064" s="88"/>
      <c r="H55064" s="88"/>
      <c r="I55064" s="88"/>
      <c r="J55064" s="88"/>
      <c r="K55064" s="88"/>
    </row>
    <row r="55065" spans="2:11" ht="12" hidden="1" customHeight="1" x14ac:dyDescent="0.2">
      <c r="B55065" s="88"/>
      <c r="C55065" s="88"/>
      <c r="D55065" s="88"/>
      <c r="E55065" s="88"/>
      <c r="F55065" s="88"/>
      <c r="G55065" s="88"/>
      <c r="H55065" s="88"/>
      <c r="I55065" s="88"/>
      <c r="J55065" s="88"/>
      <c r="K55065" s="88"/>
    </row>
    <row r="55066" spans="2:11" ht="12" hidden="1" customHeight="1" x14ac:dyDescent="0.2">
      <c r="B55066" s="88"/>
      <c r="C55066" s="88"/>
      <c r="D55066" s="88"/>
      <c r="E55066" s="88"/>
      <c r="F55066" s="88"/>
      <c r="G55066" s="88"/>
      <c r="H55066" s="88"/>
      <c r="I55066" s="88"/>
      <c r="J55066" s="88"/>
      <c r="K55066" s="88"/>
    </row>
    <row r="55067" spans="2:11" ht="12" hidden="1" customHeight="1" x14ac:dyDescent="0.2">
      <c r="B55067" s="88"/>
      <c r="C55067" s="88"/>
      <c r="D55067" s="88"/>
      <c r="E55067" s="88"/>
      <c r="F55067" s="88"/>
      <c r="G55067" s="88"/>
      <c r="H55067" s="88"/>
      <c r="I55067" s="88"/>
      <c r="J55067" s="88"/>
      <c r="K55067" s="88"/>
    </row>
    <row r="55068" spans="2:11" ht="12" hidden="1" customHeight="1" x14ac:dyDescent="0.2">
      <c r="B55068" s="88"/>
      <c r="C55068" s="88"/>
      <c r="D55068" s="88"/>
      <c r="E55068" s="88"/>
      <c r="F55068" s="88"/>
      <c r="G55068" s="88"/>
      <c r="H55068" s="88"/>
      <c r="I55068" s="88"/>
      <c r="J55068" s="88"/>
      <c r="K55068" s="88"/>
    </row>
    <row r="55069" spans="2:11" ht="12" hidden="1" customHeight="1" x14ac:dyDescent="0.2">
      <c r="B55069" s="88"/>
      <c r="C55069" s="88"/>
      <c r="D55069" s="88"/>
      <c r="E55069" s="88"/>
      <c r="F55069" s="88"/>
      <c r="G55069" s="88"/>
      <c r="H55069" s="88"/>
      <c r="I55069" s="88"/>
      <c r="J55069" s="88"/>
      <c r="K55069" s="88"/>
    </row>
    <row r="55070" spans="2:11" ht="12" hidden="1" customHeight="1" x14ac:dyDescent="0.2">
      <c r="B55070" s="88"/>
      <c r="C55070" s="88"/>
      <c r="D55070" s="88"/>
      <c r="E55070" s="88"/>
      <c r="F55070" s="88"/>
      <c r="G55070" s="88"/>
      <c r="H55070" s="88"/>
      <c r="I55070" s="88"/>
      <c r="J55070" s="88"/>
      <c r="K55070" s="88"/>
    </row>
    <row r="55071" spans="2:11" ht="12" hidden="1" customHeight="1" x14ac:dyDescent="0.2">
      <c r="B55071" s="88"/>
      <c r="C55071" s="88"/>
      <c r="D55071" s="88"/>
      <c r="E55071" s="88"/>
      <c r="F55071" s="88"/>
      <c r="G55071" s="88"/>
      <c r="H55071" s="88"/>
      <c r="I55071" s="88"/>
      <c r="J55071" s="88"/>
      <c r="K55071" s="88"/>
    </row>
    <row r="55072" spans="2:11" ht="12" hidden="1" customHeight="1" x14ac:dyDescent="0.2">
      <c r="B55072" s="88"/>
      <c r="C55072" s="88"/>
      <c r="D55072" s="88"/>
      <c r="E55072" s="88"/>
      <c r="F55072" s="88"/>
      <c r="G55072" s="88"/>
      <c r="H55072" s="88"/>
      <c r="I55072" s="88"/>
      <c r="J55072" s="88"/>
      <c r="K55072" s="88"/>
    </row>
    <row r="55073" spans="2:11" ht="12" hidden="1" customHeight="1" x14ac:dyDescent="0.2">
      <c r="B55073" s="88"/>
      <c r="C55073" s="88"/>
      <c r="D55073" s="88"/>
      <c r="E55073" s="88"/>
      <c r="F55073" s="88"/>
      <c r="G55073" s="88"/>
      <c r="H55073" s="88"/>
      <c r="I55073" s="88"/>
      <c r="J55073" s="88"/>
      <c r="K55073" s="88"/>
    </row>
    <row r="55074" spans="2:11" ht="12" hidden="1" customHeight="1" x14ac:dyDescent="0.2">
      <c r="B55074" s="88"/>
      <c r="C55074" s="88"/>
      <c r="D55074" s="88"/>
      <c r="E55074" s="88"/>
      <c r="F55074" s="88"/>
      <c r="G55074" s="88"/>
      <c r="H55074" s="88"/>
      <c r="I55074" s="88"/>
      <c r="J55074" s="88"/>
      <c r="K55074" s="88"/>
    </row>
    <row r="55075" spans="2:11" ht="12" hidden="1" customHeight="1" x14ac:dyDescent="0.2">
      <c r="B55075" s="88"/>
      <c r="C55075" s="88"/>
      <c r="D55075" s="88"/>
      <c r="E55075" s="88"/>
      <c r="F55075" s="88"/>
      <c r="G55075" s="88"/>
      <c r="H55075" s="88"/>
      <c r="I55075" s="88"/>
      <c r="J55075" s="88"/>
      <c r="K55075" s="88"/>
    </row>
    <row r="55076" spans="2:11" ht="12" hidden="1" customHeight="1" x14ac:dyDescent="0.2">
      <c r="B55076" s="88"/>
      <c r="C55076" s="88"/>
      <c r="D55076" s="88"/>
      <c r="E55076" s="88"/>
      <c r="F55076" s="88"/>
      <c r="G55076" s="88"/>
      <c r="H55076" s="88"/>
      <c r="I55076" s="88"/>
      <c r="J55076" s="88"/>
      <c r="K55076" s="88"/>
    </row>
    <row r="55077" spans="2:11" ht="12" hidden="1" customHeight="1" x14ac:dyDescent="0.2">
      <c r="B55077" s="88"/>
      <c r="C55077" s="88"/>
      <c r="D55077" s="88"/>
      <c r="E55077" s="88"/>
      <c r="F55077" s="88"/>
      <c r="G55077" s="88"/>
      <c r="H55077" s="88"/>
      <c r="I55077" s="88"/>
      <c r="J55077" s="88"/>
      <c r="K55077" s="88"/>
    </row>
    <row r="55078" spans="2:11" ht="12" hidden="1" customHeight="1" x14ac:dyDescent="0.2">
      <c r="B55078" s="88"/>
      <c r="C55078" s="88"/>
      <c r="D55078" s="88"/>
      <c r="E55078" s="88"/>
      <c r="F55078" s="88"/>
      <c r="G55078" s="88"/>
      <c r="H55078" s="88"/>
      <c r="I55078" s="88"/>
      <c r="J55078" s="88"/>
      <c r="K55078" s="88"/>
    </row>
    <row r="55079" spans="2:11" ht="12" hidden="1" customHeight="1" x14ac:dyDescent="0.2">
      <c r="B55079" s="88"/>
      <c r="C55079" s="88"/>
      <c r="D55079" s="88"/>
      <c r="E55079" s="88"/>
      <c r="F55079" s="88"/>
      <c r="G55079" s="88"/>
      <c r="H55079" s="88"/>
      <c r="I55079" s="88"/>
      <c r="J55079" s="88"/>
      <c r="K55079" s="88"/>
    </row>
    <row r="55080" spans="2:11" ht="12" hidden="1" customHeight="1" x14ac:dyDescent="0.2">
      <c r="B55080" s="88"/>
      <c r="C55080" s="88"/>
      <c r="D55080" s="88"/>
      <c r="E55080" s="88"/>
      <c r="F55080" s="88"/>
      <c r="G55080" s="88"/>
      <c r="H55080" s="88"/>
      <c r="I55080" s="88"/>
      <c r="J55080" s="88"/>
      <c r="K55080" s="88"/>
    </row>
    <row r="55081" spans="2:11" ht="12" hidden="1" customHeight="1" x14ac:dyDescent="0.2">
      <c r="B55081" s="88"/>
      <c r="C55081" s="88"/>
      <c r="D55081" s="88"/>
      <c r="E55081" s="88"/>
      <c r="F55081" s="88"/>
      <c r="G55081" s="88"/>
      <c r="H55081" s="88"/>
      <c r="I55081" s="88"/>
      <c r="J55081" s="88"/>
      <c r="K55081" s="88"/>
    </row>
    <row r="55082" spans="2:11" ht="12" hidden="1" customHeight="1" x14ac:dyDescent="0.2">
      <c r="B55082" s="88"/>
      <c r="C55082" s="88"/>
      <c r="D55082" s="88"/>
      <c r="E55082" s="88"/>
      <c r="F55082" s="88"/>
      <c r="G55082" s="88"/>
      <c r="H55082" s="88"/>
      <c r="I55082" s="88"/>
      <c r="J55082" s="88"/>
      <c r="K55082" s="88"/>
    </row>
    <row r="55083" spans="2:11" ht="12" hidden="1" customHeight="1" x14ac:dyDescent="0.2">
      <c r="B55083" s="88"/>
      <c r="C55083" s="88"/>
      <c r="D55083" s="88"/>
      <c r="E55083" s="88"/>
      <c r="F55083" s="88"/>
      <c r="G55083" s="88"/>
      <c r="H55083" s="88"/>
      <c r="I55083" s="88"/>
      <c r="J55083" s="88"/>
      <c r="K55083" s="88"/>
    </row>
    <row r="55084" spans="2:11" ht="12" hidden="1" customHeight="1" x14ac:dyDescent="0.2">
      <c r="B55084" s="88"/>
      <c r="C55084" s="88"/>
      <c r="D55084" s="88"/>
      <c r="E55084" s="88"/>
      <c r="F55084" s="88"/>
      <c r="G55084" s="88"/>
      <c r="H55084" s="88"/>
      <c r="I55084" s="88"/>
      <c r="J55084" s="88"/>
      <c r="K55084" s="88"/>
    </row>
    <row r="55085" spans="2:11" ht="12" hidden="1" customHeight="1" x14ac:dyDescent="0.2">
      <c r="B55085" s="88"/>
      <c r="C55085" s="88"/>
      <c r="D55085" s="88"/>
      <c r="E55085" s="88"/>
      <c r="F55085" s="88"/>
      <c r="G55085" s="88"/>
      <c r="H55085" s="88"/>
      <c r="I55085" s="88"/>
      <c r="J55085" s="88"/>
      <c r="K55085" s="88"/>
    </row>
    <row r="55086" spans="2:11" ht="12" hidden="1" customHeight="1" x14ac:dyDescent="0.2">
      <c r="B55086" s="88"/>
      <c r="C55086" s="88"/>
      <c r="D55086" s="88"/>
      <c r="E55086" s="88"/>
      <c r="F55086" s="88"/>
      <c r="G55086" s="88"/>
      <c r="H55086" s="88"/>
      <c r="I55086" s="88"/>
      <c r="J55086" s="88"/>
      <c r="K55086" s="88"/>
    </row>
    <row r="55087" spans="2:11" ht="12" hidden="1" customHeight="1" x14ac:dyDescent="0.2">
      <c r="B55087" s="88"/>
      <c r="C55087" s="88"/>
      <c r="D55087" s="88"/>
      <c r="E55087" s="88"/>
      <c r="F55087" s="88"/>
      <c r="G55087" s="88"/>
      <c r="H55087" s="88"/>
      <c r="I55087" s="88"/>
      <c r="J55087" s="88"/>
      <c r="K55087" s="88"/>
    </row>
    <row r="55088" spans="2:11" ht="12" hidden="1" customHeight="1" x14ac:dyDescent="0.2">
      <c r="B55088" s="88"/>
      <c r="C55088" s="88"/>
      <c r="D55088" s="88"/>
      <c r="E55088" s="88"/>
      <c r="F55088" s="88"/>
      <c r="G55088" s="88"/>
      <c r="H55088" s="88"/>
      <c r="I55088" s="88"/>
      <c r="J55088" s="88"/>
      <c r="K55088" s="88"/>
    </row>
    <row r="55089" spans="2:11" ht="12" hidden="1" customHeight="1" x14ac:dyDescent="0.2">
      <c r="B55089" s="88"/>
      <c r="C55089" s="88"/>
      <c r="D55089" s="88"/>
      <c r="E55089" s="88"/>
      <c r="F55089" s="88"/>
      <c r="G55089" s="88"/>
      <c r="H55089" s="88"/>
      <c r="I55089" s="88"/>
      <c r="J55089" s="88"/>
      <c r="K55089" s="88"/>
    </row>
    <row r="55090" spans="2:11" ht="12" hidden="1" customHeight="1" x14ac:dyDescent="0.2">
      <c r="B55090" s="88"/>
      <c r="C55090" s="88"/>
      <c r="D55090" s="88"/>
      <c r="E55090" s="88"/>
      <c r="F55090" s="88"/>
      <c r="G55090" s="88"/>
      <c r="H55090" s="88"/>
      <c r="I55090" s="88"/>
      <c r="J55090" s="88"/>
      <c r="K55090" s="88"/>
    </row>
    <row r="55091" spans="2:11" ht="12" hidden="1" customHeight="1" x14ac:dyDescent="0.2">
      <c r="B55091" s="88"/>
      <c r="C55091" s="88"/>
      <c r="D55091" s="88"/>
      <c r="E55091" s="88"/>
      <c r="F55091" s="88"/>
      <c r="G55091" s="88"/>
      <c r="H55091" s="88"/>
      <c r="I55091" s="88"/>
      <c r="J55091" s="88"/>
      <c r="K55091" s="88"/>
    </row>
    <row r="55092" spans="2:11" ht="12" hidden="1" customHeight="1" x14ac:dyDescent="0.2">
      <c r="B55092" s="88"/>
      <c r="C55092" s="88"/>
      <c r="D55092" s="88"/>
      <c r="E55092" s="88"/>
      <c r="F55092" s="88"/>
      <c r="G55092" s="88"/>
      <c r="H55092" s="88"/>
      <c r="I55092" s="88"/>
      <c r="J55092" s="88"/>
      <c r="K55092" s="88"/>
    </row>
    <row r="55093" spans="2:11" ht="12" hidden="1" customHeight="1" x14ac:dyDescent="0.2">
      <c r="B55093" s="88"/>
      <c r="C55093" s="88"/>
      <c r="D55093" s="88"/>
      <c r="E55093" s="88"/>
      <c r="F55093" s="88"/>
      <c r="G55093" s="88"/>
      <c r="H55093" s="88"/>
      <c r="I55093" s="88"/>
      <c r="J55093" s="88"/>
      <c r="K55093" s="88"/>
    </row>
    <row r="55094" spans="2:11" ht="12" hidden="1" customHeight="1" x14ac:dyDescent="0.2">
      <c r="B55094" s="88"/>
      <c r="C55094" s="88"/>
      <c r="D55094" s="88"/>
      <c r="E55094" s="88"/>
      <c r="F55094" s="88"/>
      <c r="G55094" s="88"/>
      <c r="H55094" s="88"/>
      <c r="I55094" s="88"/>
      <c r="J55094" s="88"/>
      <c r="K55094" s="88"/>
    </row>
    <row r="55095" spans="2:11" ht="12" hidden="1" customHeight="1" x14ac:dyDescent="0.2">
      <c r="B55095" s="88"/>
      <c r="C55095" s="88"/>
      <c r="D55095" s="88"/>
      <c r="E55095" s="88"/>
      <c r="F55095" s="88"/>
      <c r="G55095" s="88"/>
      <c r="H55095" s="88"/>
      <c r="I55095" s="88"/>
      <c r="J55095" s="88"/>
      <c r="K55095" s="88"/>
    </row>
    <row r="55096" spans="2:11" ht="12" hidden="1" customHeight="1" x14ac:dyDescent="0.2">
      <c r="B55096" s="88"/>
      <c r="C55096" s="88"/>
      <c r="D55096" s="88"/>
      <c r="E55096" s="88"/>
      <c r="F55096" s="88"/>
      <c r="G55096" s="88"/>
      <c r="H55096" s="88"/>
      <c r="I55096" s="88"/>
      <c r="J55096" s="88"/>
      <c r="K55096" s="88"/>
    </row>
    <row r="55097" spans="2:11" ht="12" hidden="1" customHeight="1" x14ac:dyDescent="0.2">
      <c r="B55097" s="88"/>
      <c r="C55097" s="88"/>
      <c r="D55097" s="88"/>
      <c r="E55097" s="88"/>
      <c r="F55097" s="88"/>
      <c r="G55097" s="88"/>
      <c r="H55097" s="88"/>
      <c r="I55097" s="88"/>
      <c r="J55097" s="88"/>
      <c r="K55097" s="88"/>
    </row>
    <row r="55098" spans="2:11" ht="12" hidden="1" customHeight="1" x14ac:dyDescent="0.2">
      <c r="B55098" s="88"/>
      <c r="C55098" s="88"/>
      <c r="D55098" s="88"/>
      <c r="E55098" s="88"/>
      <c r="F55098" s="88"/>
      <c r="G55098" s="88"/>
      <c r="H55098" s="88"/>
      <c r="I55098" s="88"/>
      <c r="J55098" s="88"/>
      <c r="K55098" s="88"/>
    </row>
    <row r="55099" spans="2:11" ht="12" hidden="1" customHeight="1" x14ac:dyDescent="0.2">
      <c r="B55099" s="88"/>
      <c r="C55099" s="88"/>
      <c r="D55099" s="88"/>
      <c r="E55099" s="88"/>
      <c r="F55099" s="88"/>
      <c r="G55099" s="88"/>
      <c r="H55099" s="88"/>
      <c r="I55099" s="88"/>
      <c r="J55099" s="88"/>
      <c r="K55099" s="88"/>
    </row>
    <row r="55100" spans="2:11" ht="12" hidden="1" customHeight="1" x14ac:dyDescent="0.2">
      <c r="B55100" s="88"/>
      <c r="C55100" s="88"/>
      <c r="D55100" s="88"/>
      <c r="E55100" s="88"/>
      <c r="F55100" s="88"/>
      <c r="G55100" s="88"/>
      <c r="H55100" s="88"/>
      <c r="I55100" s="88"/>
      <c r="J55100" s="88"/>
      <c r="K55100" s="88"/>
    </row>
    <row r="55101" spans="2:11" ht="12" hidden="1" customHeight="1" x14ac:dyDescent="0.2">
      <c r="B55101" s="88"/>
      <c r="C55101" s="88"/>
      <c r="D55101" s="88"/>
      <c r="E55101" s="88"/>
      <c r="F55101" s="88"/>
      <c r="G55101" s="88"/>
      <c r="H55101" s="88"/>
      <c r="I55101" s="88"/>
      <c r="J55101" s="88"/>
      <c r="K55101" s="88"/>
    </row>
    <row r="55102" spans="2:11" ht="12" hidden="1" customHeight="1" x14ac:dyDescent="0.2">
      <c r="B55102" s="88"/>
      <c r="C55102" s="88"/>
      <c r="D55102" s="88"/>
      <c r="E55102" s="88"/>
      <c r="F55102" s="88"/>
      <c r="G55102" s="88"/>
      <c r="H55102" s="88"/>
      <c r="I55102" s="88"/>
      <c r="J55102" s="88"/>
      <c r="K55102" s="88"/>
    </row>
    <row r="55103" spans="2:11" ht="12" hidden="1" customHeight="1" x14ac:dyDescent="0.2">
      <c r="B55103" s="88"/>
      <c r="C55103" s="88"/>
      <c r="D55103" s="88"/>
      <c r="E55103" s="88"/>
      <c r="F55103" s="88"/>
      <c r="G55103" s="88"/>
      <c r="H55103" s="88"/>
      <c r="I55103" s="88"/>
      <c r="J55103" s="88"/>
      <c r="K55103" s="88"/>
    </row>
    <row r="55104" spans="2:11" ht="12" hidden="1" customHeight="1" x14ac:dyDescent="0.2">
      <c r="B55104" s="88"/>
      <c r="C55104" s="88"/>
      <c r="D55104" s="88"/>
      <c r="E55104" s="88"/>
      <c r="F55104" s="88"/>
      <c r="G55104" s="88"/>
      <c r="H55104" s="88"/>
      <c r="I55104" s="88"/>
      <c r="J55104" s="88"/>
      <c r="K55104" s="88"/>
    </row>
    <row r="55105" spans="2:11" ht="12" hidden="1" customHeight="1" x14ac:dyDescent="0.2">
      <c r="B55105" s="88"/>
      <c r="C55105" s="88"/>
      <c r="D55105" s="88"/>
      <c r="E55105" s="88"/>
      <c r="F55105" s="88"/>
      <c r="G55105" s="88"/>
      <c r="H55105" s="88"/>
      <c r="I55105" s="88"/>
      <c r="J55105" s="88"/>
      <c r="K55105" s="88"/>
    </row>
    <row r="55106" spans="2:11" ht="12" hidden="1" customHeight="1" x14ac:dyDescent="0.2">
      <c r="B55106" s="88"/>
      <c r="C55106" s="88"/>
      <c r="D55106" s="88"/>
      <c r="E55106" s="88"/>
      <c r="F55106" s="88"/>
      <c r="G55106" s="88"/>
      <c r="H55106" s="88"/>
      <c r="I55106" s="88"/>
      <c r="J55106" s="88"/>
      <c r="K55106" s="88"/>
    </row>
    <row r="55107" spans="2:11" ht="12" hidden="1" customHeight="1" x14ac:dyDescent="0.2">
      <c r="B55107" s="88"/>
      <c r="C55107" s="88"/>
      <c r="D55107" s="88"/>
      <c r="E55107" s="88"/>
      <c r="F55107" s="88"/>
      <c r="G55107" s="88"/>
      <c r="H55107" s="88"/>
      <c r="I55107" s="88"/>
      <c r="J55107" s="88"/>
      <c r="K55107" s="88"/>
    </row>
    <row r="55108" spans="2:11" ht="12" hidden="1" customHeight="1" x14ac:dyDescent="0.2">
      <c r="B55108" s="88"/>
      <c r="C55108" s="88"/>
      <c r="D55108" s="88"/>
      <c r="E55108" s="88"/>
      <c r="F55108" s="88"/>
      <c r="G55108" s="88"/>
      <c r="H55108" s="88"/>
      <c r="I55108" s="88"/>
      <c r="J55108" s="88"/>
      <c r="K55108" s="88"/>
    </row>
    <row r="55109" spans="2:11" ht="12" hidden="1" customHeight="1" x14ac:dyDescent="0.2">
      <c r="B55109" s="88"/>
      <c r="C55109" s="88"/>
      <c r="D55109" s="88"/>
      <c r="E55109" s="88"/>
      <c r="F55109" s="88"/>
      <c r="G55109" s="88"/>
      <c r="H55109" s="88"/>
      <c r="I55109" s="88"/>
      <c r="J55109" s="88"/>
      <c r="K55109" s="88"/>
    </row>
    <row r="55110" spans="2:11" ht="12" hidden="1" customHeight="1" x14ac:dyDescent="0.2">
      <c r="B55110" s="88"/>
      <c r="C55110" s="88"/>
      <c r="D55110" s="88"/>
      <c r="E55110" s="88"/>
      <c r="F55110" s="88"/>
      <c r="G55110" s="88"/>
      <c r="H55110" s="88"/>
      <c r="I55110" s="88"/>
      <c r="J55110" s="88"/>
      <c r="K55110" s="88"/>
    </row>
    <row r="55111" spans="2:11" ht="12" hidden="1" customHeight="1" x14ac:dyDescent="0.2">
      <c r="B55111" s="88"/>
      <c r="C55111" s="88"/>
      <c r="D55111" s="88"/>
      <c r="E55111" s="88"/>
      <c r="F55111" s="88"/>
      <c r="G55111" s="88"/>
      <c r="H55111" s="88"/>
      <c r="I55111" s="88"/>
      <c r="J55111" s="88"/>
      <c r="K55111" s="88"/>
    </row>
    <row r="55112" spans="2:11" ht="12" hidden="1" customHeight="1" x14ac:dyDescent="0.2">
      <c r="B55112" s="88"/>
      <c r="C55112" s="88"/>
      <c r="D55112" s="88"/>
      <c r="E55112" s="88"/>
      <c r="F55112" s="88"/>
      <c r="G55112" s="88"/>
      <c r="H55112" s="88"/>
      <c r="I55112" s="88"/>
      <c r="J55112" s="88"/>
      <c r="K55112" s="88"/>
    </row>
    <row r="55113" spans="2:11" ht="12" hidden="1" customHeight="1" x14ac:dyDescent="0.2">
      <c r="B55113" s="88"/>
      <c r="C55113" s="88"/>
      <c r="D55113" s="88"/>
      <c r="E55113" s="88"/>
      <c r="F55113" s="88"/>
      <c r="G55113" s="88"/>
      <c r="H55113" s="88"/>
      <c r="I55113" s="88"/>
      <c r="J55113" s="88"/>
      <c r="K55113" s="88"/>
    </row>
    <row r="55114" spans="2:11" ht="12" hidden="1" customHeight="1" x14ac:dyDescent="0.2">
      <c r="B55114" s="88"/>
      <c r="C55114" s="88"/>
      <c r="D55114" s="88"/>
      <c r="E55114" s="88"/>
      <c r="F55114" s="88"/>
      <c r="G55114" s="88"/>
      <c r="H55114" s="88"/>
      <c r="I55114" s="88"/>
      <c r="J55114" s="88"/>
      <c r="K55114" s="88"/>
    </row>
    <row r="55115" spans="2:11" ht="12" hidden="1" customHeight="1" x14ac:dyDescent="0.2">
      <c r="B55115" s="88"/>
      <c r="C55115" s="88"/>
      <c r="D55115" s="88"/>
      <c r="E55115" s="88"/>
      <c r="F55115" s="88"/>
      <c r="G55115" s="88"/>
      <c r="H55115" s="88"/>
      <c r="I55115" s="88"/>
      <c r="J55115" s="88"/>
      <c r="K55115" s="88"/>
    </row>
    <row r="55116" spans="2:11" ht="12" hidden="1" customHeight="1" x14ac:dyDescent="0.2">
      <c r="B55116" s="88"/>
      <c r="C55116" s="88"/>
      <c r="D55116" s="88"/>
      <c r="E55116" s="88"/>
      <c r="F55116" s="88"/>
      <c r="G55116" s="88"/>
      <c r="H55116" s="88"/>
      <c r="I55116" s="88"/>
      <c r="J55116" s="88"/>
      <c r="K55116" s="88"/>
    </row>
    <row r="55117" spans="2:11" ht="12" hidden="1" customHeight="1" x14ac:dyDescent="0.2">
      <c r="B55117" s="88"/>
      <c r="C55117" s="88"/>
      <c r="D55117" s="88"/>
      <c r="E55117" s="88"/>
      <c r="F55117" s="88"/>
      <c r="G55117" s="88"/>
      <c r="H55117" s="88"/>
      <c r="I55117" s="88"/>
      <c r="J55117" s="88"/>
      <c r="K55117" s="88"/>
    </row>
    <row r="55118" spans="2:11" ht="12" hidden="1" customHeight="1" x14ac:dyDescent="0.2">
      <c r="B55118" s="88"/>
      <c r="C55118" s="88"/>
      <c r="D55118" s="88"/>
      <c r="E55118" s="88"/>
      <c r="F55118" s="88"/>
      <c r="G55118" s="88"/>
      <c r="H55118" s="88"/>
      <c r="I55118" s="88"/>
      <c r="J55118" s="88"/>
      <c r="K55118" s="88"/>
    </row>
    <row r="55119" spans="2:11" ht="12" hidden="1" customHeight="1" x14ac:dyDescent="0.2">
      <c r="B55119" s="88"/>
      <c r="C55119" s="88"/>
      <c r="D55119" s="88"/>
      <c r="E55119" s="88"/>
      <c r="F55119" s="88"/>
      <c r="G55119" s="88"/>
      <c r="H55119" s="88"/>
      <c r="I55119" s="88"/>
      <c r="J55119" s="88"/>
      <c r="K55119" s="88"/>
    </row>
    <row r="55120" spans="2:11" ht="12" hidden="1" customHeight="1" x14ac:dyDescent="0.2">
      <c r="B55120" s="88"/>
      <c r="C55120" s="88"/>
      <c r="D55120" s="88"/>
      <c r="E55120" s="88"/>
      <c r="F55120" s="88"/>
      <c r="G55120" s="88"/>
      <c r="H55120" s="88"/>
      <c r="I55120" s="88"/>
      <c r="J55120" s="88"/>
      <c r="K55120" s="88"/>
    </row>
    <row r="55121" spans="2:11" ht="12" hidden="1" customHeight="1" x14ac:dyDescent="0.2">
      <c r="B55121" s="88"/>
      <c r="C55121" s="88"/>
      <c r="D55121" s="88"/>
      <c r="E55121" s="88"/>
      <c r="F55121" s="88"/>
      <c r="G55121" s="88"/>
      <c r="H55121" s="88"/>
      <c r="I55121" s="88"/>
      <c r="J55121" s="88"/>
      <c r="K55121" s="88"/>
    </row>
    <row r="55122" spans="2:11" ht="12" hidden="1" customHeight="1" x14ac:dyDescent="0.2">
      <c r="B55122" s="88"/>
      <c r="C55122" s="88"/>
      <c r="D55122" s="88"/>
      <c r="E55122" s="88"/>
      <c r="F55122" s="88"/>
      <c r="G55122" s="88"/>
      <c r="H55122" s="88"/>
      <c r="I55122" s="88"/>
      <c r="J55122" s="88"/>
      <c r="K55122" s="88"/>
    </row>
    <row r="55123" spans="2:11" ht="12" hidden="1" customHeight="1" x14ac:dyDescent="0.2">
      <c r="B55123" s="88"/>
      <c r="C55123" s="88"/>
      <c r="D55123" s="88"/>
      <c r="E55123" s="88"/>
      <c r="F55123" s="88"/>
      <c r="G55123" s="88"/>
      <c r="H55123" s="88"/>
      <c r="I55123" s="88"/>
      <c r="J55123" s="88"/>
      <c r="K55123" s="88"/>
    </row>
    <row r="55124" spans="2:11" ht="12" hidden="1" customHeight="1" x14ac:dyDescent="0.2">
      <c r="B55124" s="88"/>
      <c r="C55124" s="88"/>
      <c r="D55124" s="88"/>
      <c r="E55124" s="88"/>
      <c r="F55124" s="88"/>
      <c r="G55124" s="88"/>
      <c r="H55124" s="88"/>
      <c r="I55124" s="88"/>
      <c r="J55124" s="88"/>
      <c r="K55124" s="88"/>
    </row>
    <row r="55125" spans="2:11" ht="12" hidden="1" customHeight="1" x14ac:dyDescent="0.2">
      <c r="B55125" s="88"/>
      <c r="C55125" s="88"/>
      <c r="D55125" s="88"/>
      <c r="E55125" s="88"/>
      <c r="F55125" s="88"/>
      <c r="G55125" s="88"/>
      <c r="H55125" s="88"/>
      <c r="I55125" s="88"/>
      <c r="J55125" s="88"/>
      <c r="K55125" s="88"/>
    </row>
    <row r="55126" spans="2:11" ht="12" hidden="1" customHeight="1" x14ac:dyDescent="0.2">
      <c r="B55126" s="88"/>
      <c r="C55126" s="88"/>
      <c r="D55126" s="88"/>
      <c r="E55126" s="88"/>
      <c r="F55126" s="88"/>
      <c r="G55126" s="88"/>
      <c r="H55126" s="88"/>
      <c r="I55126" s="88"/>
      <c r="J55126" s="88"/>
      <c r="K55126" s="88"/>
    </row>
    <row r="55127" spans="2:11" ht="12" hidden="1" customHeight="1" x14ac:dyDescent="0.2">
      <c r="B55127" s="88"/>
      <c r="C55127" s="88"/>
      <c r="D55127" s="88"/>
      <c r="E55127" s="88"/>
      <c r="F55127" s="88"/>
      <c r="G55127" s="88"/>
      <c r="H55127" s="88"/>
      <c r="I55127" s="88"/>
      <c r="J55127" s="88"/>
      <c r="K55127" s="88"/>
    </row>
    <row r="55128" spans="2:11" ht="12" hidden="1" customHeight="1" x14ac:dyDescent="0.2">
      <c r="B55128" s="88"/>
      <c r="C55128" s="88"/>
      <c r="D55128" s="88"/>
      <c r="E55128" s="88"/>
      <c r="F55128" s="88"/>
      <c r="G55128" s="88"/>
      <c r="H55128" s="88"/>
      <c r="I55128" s="88"/>
      <c r="J55128" s="88"/>
      <c r="K55128" s="88"/>
    </row>
    <row r="55129" spans="2:11" ht="12" hidden="1" customHeight="1" x14ac:dyDescent="0.2">
      <c r="B55129" s="88"/>
      <c r="C55129" s="88"/>
      <c r="D55129" s="88"/>
      <c r="E55129" s="88"/>
      <c r="F55129" s="88"/>
      <c r="G55129" s="88"/>
      <c r="H55129" s="88"/>
      <c r="I55129" s="88"/>
      <c r="J55129" s="88"/>
      <c r="K55129" s="88"/>
    </row>
    <row r="55130" spans="2:11" ht="12" hidden="1" customHeight="1" x14ac:dyDescent="0.2">
      <c r="B55130" s="88"/>
      <c r="C55130" s="88"/>
      <c r="D55130" s="88"/>
      <c r="E55130" s="88"/>
      <c r="F55130" s="88"/>
      <c r="G55130" s="88"/>
      <c r="H55130" s="88"/>
      <c r="I55130" s="88"/>
      <c r="J55130" s="88"/>
      <c r="K55130" s="88"/>
    </row>
    <row r="55131" spans="2:11" ht="12" hidden="1" customHeight="1" x14ac:dyDescent="0.2">
      <c r="B55131" s="88"/>
      <c r="C55131" s="88"/>
      <c r="D55131" s="88"/>
      <c r="E55131" s="88"/>
      <c r="F55131" s="88"/>
      <c r="G55131" s="88"/>
      <c r="H55131" s="88"/>
      <c r="I55131" s="88"/>
      <c r="J55131" s="88"/>
      <c r="K55131" s="88"/>
    </row>
    <row r="55132" spans="2:11" ht="12" hidden="1" customHeight="1" x14ac:dyDescent="0.2">
      <c r="B55132" s="88"/>
      <c r="C55132" s="88"/>
      <c r="D55132" s="88"/>
      <c r="E55132" s="88"/>
      <c r="F55132" s="88"/>
      <c r="G55132" s="88"/>
      <c r="H55132" s="88"/>
      <c r="I55132" s="88"/>
      <c r="J55132" s="88"/>
      <c r="K55132" s="88"/>
    </row>
    <row r="55133" spans="2:11" ht="12" hidden="1" customHeight="1" x14ac:dyDescent="0.2">
      <c r="B55133" s="88"/>
      <c r="C55133" s="88"/>
      <c r="D55133" s="88"/>
      <c r="E55133" s="88"/>
      <c r="F55133" s="88"/>
      <c r="G55133" s="88"/>
      <c r="H55133" s="88"/>
      <c r="I55133" s="88"/>
      <c r="J55133" s="88"/>
      <c r="K55133" s="88"/>
    </row>
    <row r="55134" spans="2:11" ht="12" hidden="1" customHeight="1" x14ac:dyDescent="0.2">
      <c r="B55134" s="88"/>
      <c r="C55134" s="88"/>
      <c r="D55134" s="88"/>
      <c r="E55134" s="88"/>
      <c r="F55134" s="88"/>
      <c r="G55134" s="88"/>
      <c r="H55134" s="88"/>
      <c r="I55134" s="88"/>
      <c r="J55134" s="88"/>
      <c r="K55134" s="88"/>
    </row>
    <row r="55135" spans="2:11" ht="12" hidden="1" customHeight="1" x14ac:dyDescent="0.2">
      <c r="B55135" s="88"/>
      <c r="C55135" s="88"/>
      <c r="D55135" s="88"/>
      <c r="E55135" s="88"/>
      <c r="F55135" s="88"/>
      <c r="G55135" s="88"/>
      <c r="H55135" s="88"/>
      <c r="I55135" s="88"/>
      <c r="J55135" s="88"/>
      <c r="K55135" s="88"/>
    </row>
    <row r="55136" spans="2:11" ht="12" hidden="1" customHeight="1" x14ac:dyDescent="0.2">
      <c r="B55136" s="88"/>
      <c r="C55136" s="88"/>
      <c r="D55136" s="88"/>
      <c r="E55136" s="88"/>
      <c r="F55136" s="88"/>
      <c r="G55136" s="88"/>
      <c r="H55136" s="88"/>
      <c r="I55136" s="88"/>
      <c r="J55136" s="88"/>
      <c r="K55136" s="88"/>
    </row>
    <row r="55137" spans="2:11" ht="12" hidden="1" customHeight="1" x14ac:dyDescent="0.2">
      <c r="B55137" s="88"/>
      <c r="C55137" s="88"/>
      <c r="D55137" s="88"/>
      <c r="E55137" s="88"/>
      <c r="F55137" s="88"/>
      <c r="G55137" s="88"/>
      <c r="H55137" s="88"/>
      <c r="I55137" s="88"/>
      <c r="J55137" s="88"/>
      <c r="K55137" s="88"/>
    </row>
    <row r="55138" spans="2:11" ht="12" hidden="1" customHeight="1" x14ac:dyDescent="0.2">
      <c r="B55138" s="88"/>
      <c r="C55138" s="88"/>
      <c r="D55138" s="88"/>
      <c r="E55138" s="88"/>
      <c r="F55138" s="88"/>
      <c r="G55138" s="88"/>
      <c r="H55138" s="88"/>
      <c r="I55138" s="88"/>
      <c r="J55138" s="88"/>
      <c r="K55138" s="88"/>
    </row>
    <row r="55139" spans="2:11" ht="12" hidden="1" customHeight="1" x14ac:dyDescent="0.2">
      <c r="B55139" s="88"/>
      <c r="C55139" s="88"/>
      <c r="D55139" s="88"/>
      <c r="E55139" s="88"/>
      <c r="F55139" s="88"/>
      <c r="G55139" s="88"/>
      <c r="H55139" s="88"/>
      <c r="I55139" s="88"/>
      <c r="J55139" s="88"/>
      <c r="K55139" s="88"/>
    </row>
    <row r="55140" spans="2:11" ht="12" hidden="1" customHeight="1" x14ac:dyDescent="0.2">
      <c r="B55140" s="88"/>
      <c r="C55140" s="88"/>
      <c r="D55140" s="88"/>
      <c r="E55140" s="88"/>
      <c r="F55140" s="88"/>
      <c r="G55140" s="88"/>
      <c r="H55140" s="88"/>
      <c r="I55140" s="88"/>
      <c r="J55140" s="88"/>
      <c r="K55140" s="88"/>
    </row>
    <row r="55141" spans="2:11" ht="12" hidden="1" customHeight="1" x14ac:dyDescent="0.2">
      <c r="B55141" s="88"/>
      <c r="C55141" s="88"/>
      <c r="D55141" s="88"/>
      <c r="E55141" s="88"/>
      <c r="F55141" s="88"/>
      <c r="G55141" s="88"/>
      <c r="H55141" s="88"/>
      <c r="I55141" s="88"/>
      <c r="J55141" s="88"/>
      <c r="K55141" s="88"/>
    </row>
    <row r="55142" spans="2:11" ht="12" hidden="1" customHeight="1" x14ac:dyDescent="0.2">
      <c r="B55142" s="88"/>
      <c r="C55142" s="88"/>
      <c r="D55142" s="88"/>
      <c r="E55142" s="88"/>
      <c r="F55142" s="88"/>
      <c r="G55142" s="88"/>
      <c r="H55142" s="88"/>
      <c r="I55142" s="88"/>
      <c r="J55142" s="88"/>
      <c r="K55142" s="88"/>
    </row>
    <row r="55143" spans="2:11" ht="12" hidden="1" customHeight="1" x14ac:dyDescent="0.2">
      <c r="B55143" s="88"/>
      <c r="C55143" s="88"/>
      <c r="D55143" s="88"/>
      <c r="E55143" s="88"/>
      <c r="F55143" s="88"/>
      <c r="G55143" s="88"/>
      <c r="H55143" s="88"/>
      <c r="I55143" s="88"/>
      <c r="J55143" s="88"/>
      <c r="K55143" s="88"/>
    </row>
    <row r="55144" spans="2:11" ht="12" hidden="1" customHeight="1" x14ac:dyDescent="0.2">
      <c r="B55144" s="88"/>
      <c r="C55144" s="88"/>
      <c r="D55144" s="88"/>
      <c r="E55144" s="88"/>
      <c r="F55144" s="88"/>
      <c r="G55144" s="88"/>
      <c r="H55144" s="88"/>
      <c r="I55144" s="88"/>
      <c r="J55144" s="88"/>
      <c r="K55144" s="88"/>
    </row>
    <row r="55145" spans="2:11" ht="12" hidden="1" customHeight="1" x14ac:dyDescent="0.2">
      <c r="B55145" s="88"/>
      <c r="C55145" s="88"/>
      <c r="D55145" s="88"/>
      <c r="E55145" s="88"/>
      <c r="F55145" s="88"/>
      <c r="G55145" s="88"/>
      <c r="H55145" s="88"/>
      <c r="I55145" s="88"/>
      <c r="J55145" s="88"/>
      <c r="K55145" s="88"/>
    </row>
    <row r="55146" spans="2:11" ht="12" hidden="1" customHeight="1" x14ac:dyDescent="0.2">
      <c r="B55146" s="88"/>
      <c r="C55146" s="88"/>
      <c r="D55146" s="88"/>
      <c r="E55146" s="88"/>
      <c r="F55146" s="88"/>
      <c r="G55146" s="88"/>
      <c r="H55146" s="88"/>
      <c r="I55146" s="88"/>
      <c r="J55146" s="88"/>
      <c r="K55146" s="88"/>
    </row>
    <row r="55147" spans="2:11" ht="12" hidden="1" customHeight="1" x14ac:dyDescent="0.2">
      <c r="B55147" s="88"/>
      <c r="C55147" s="88"/>
      <c r="D55147" s="88"/>
      <c r="E55147" s="88"/>
      <c r="F55147" s="88"/>
      <c r="G55147" s="88"/>
      <c r="H55147" s="88"/>
      <c r="I55147" s="88"/>
      <c r="J55147" s="88"/>
      <c r="K55147" s="88"/>
    </row>
    <row r="55148" spans="2:11" ht="12" hidden="1" customHeight="1" x14ac:dyDescent="0.2">
      <c r="B55148" s="88"/>
      <c r="C55148" s="88"/>
      <c r="D55148" s="88"/>
      <c r="E55148" s="88"/>
      <c r="F55148" s="88"/>
      <c r="G55148" s="88"/>
      <c r="H55148" s="88"/>
      <c r="I55148" s="88"/>
      <c r="J55148" s="88"/>
      <c r="K55148" s="88"/>
    </row>
    <row r="55149" spans="2:11" ht="12" hidden="1" customHeight="1" x14ac:dyDescent="0.2">
      <c r="B55149" s="88"/>
      <c r="C55149" s="88"/>
      <c r="D55149" s="88"/>
      <c r="E55149" s="88"/>
      <c r="F55149" s="88"/>
      <c r="G55149" s="88"/>
      <c r="H55149" s="88"/>
      <c r="I55149" s="88"/>
      <c r="J55149" s="88"/>
      <c r="K55149" s="88"/>
    </row>
    <row r="55150" spans="2:11" ht="12" hidden="1" customHeight="1" x14ac:dyDescent="0.2">
      <c r="B55150" s="88"/>
      <c r="C55150" s="88"/>
      <c r="D55150" s="88"/>
      <c r="E55150" s="88"/>
      <c r="F55150" s="88"/>
      <c r="G55150" s="88"/>
      <c r="H55150" s="88"/>
      <c r="I55150" s="88"/>
      <c r="J55150" s="88"/>
      <c r="K55150" s="88"/>
    </row>
    <row r="55151" spans="2:11" ht="12" hidden="1" customHeight="1" x14ac:dyDescent="0.2">
      <c r="B55151" s="88"/>
      <c r="C55151" s="88"/>
      <c r="D55151" s="88"/>
      <c r="E55151" s="88"/>
      <c r="F55151" s="88"/>
      <c r="G55151" s="88"/>
      <c r="H55151" s="88"/>
      <c r="I55151" s="88"/>
      <c r="J55151" s="88"/>
      <c r="K55151" s="88"/>
    </row>
    <row r="55152" spans="2:11" ht="12" hidden="1" customHeight="1" x14ac:dyDescent="0.2">
      <c r="B55152" s="88"/>
      <c r="C55152" s="88"/>
      <c r="D55152" s="88"/>
      <c r="E55152" s="88"/>
      <c r="F55152" s="88"/>
      <c r="G55152" s="88"/>
      <c r="H55152" s="88"/>
      <c r="I55152" s="88"/>
      <c r="J55152" s="88"/>
      <c r="K55152" s="88"/>
    </row>
    <row r="55153" spans="2:11" ht="12" hidden="1" customHeight="1" x14ac:dyDescent="0.2">
      <c r="B55153" s="88"/>
      <c r="C55153" s="88"/>
      <c r="D55153" s="88"/>
      <c r="E55153" s="88"/>
      <c r="F55153" s="88"/>
      <c r="G55153" s="88"/>
      <c r="H55153" s="88"/>
      <c r="I55153" s="88"/>
      <c r="J55153" s="88"/>
      <c r="K55153" s="88"/>
    </row>
    <row r="55154" spans="2:11" ht="12" hidden="1" customHeight="1" x14ac:dyDescent="0.2">
      <c r="B55154" s="88"/>
      <c r="C55154" s="88"/>
      <c r="D55154" s="88"/>
      <c r="E55154" s="88"/>
      <c r="F55154" s="88"/>
      <c r="G55154" s="88"/>
      <c r="H55154" s="88"/>
      <c r="I55154" s="88"/>
      <c r="J55154" s="88"/>
      <c r="K55154" s="88"/>
    </row>
    <row r="55155" spans="2:11" ht="12" hidden="1" customHeight="1" x14ac:dyDescent="0.2">
      <c r="B55155" s="88"/>
      <c r="C55155" s="88"/>
      <c r="D55155" s="88"/>
      <c r="E55155" s="88"/>
      <c r="F55155" s="88"/>
      <c r="G55155" s="88"/>
      <c r="H55155" s="88"/>
      <c r="I55155" s="88"/>
      <c r="J55155" s="88"/>
      <c r="K55155" s="88"/>
    </row>
    <row r="55156" spans="2:11" ht="12" hidden="1" customHeight="1" x14ac:dyDescent="0.2">
      <c r="B55156" s="88"/>
      <c r="C55156" s="88"/>
      <c r="D55156" s="88"/>
      <c r="E55156" s="88"/>
      <c r="F55156" s="88"/>
      <c r="G55156" s="88"/>
      <c r="H55156" s="88"/>
      <c r="I55156" s="88"/>
      <c r="J55156" s="88"/>
      <c r="K55156" s="88"/>
    </row>
    <row r="55157" spans="2:11" ht="12" hidden="1" customHeight="1" x14ac:dyDescent="0.2">
      <c r="B55157" s="88"/>
      <c r="C55157" s="88"/>
      <c r="D55157" s="88"/>
      <c r="E55157" s="88"/>
      <c r="F55157" s="88"/>
      <c r="G55157" s="88"/>
      <c r="H55157" s="88"/>
      <c r="I55157" s="88"/>
      <c r="J55157" s="88"/>
      <c r="K55157" s="88"/>
    </row>
    <row r="55158" spans="2:11" ht="12" hidden="1" customHeight="1" x14ac:dyDescent="0.2">
      <c r="B55158" s="88"/>
      <c r="C55158" s="88"/>
      <c r="D55158" s="88"/>
      <c r="E55158" s="88"/>
      <c r="F55158" s="88"/>
      <c r="G55158" s="88"/>
      <c r="H55158" s="88"/>
      <c r="I55158" s="88"/>
      <c r="J55158" s="88"/>
      <c r="K55158" s="88"/>
    </row>
    <row r="55159" spans="2:11" ht="12" hidden="1" customHeight="1" x14ac:dyDescent="0.2">
      <c r="B55159" s="88"/>
      <c r="C55159" s="88"/>
      <c r="D55159" s="88"/>
      <c r="E55159" s="88"/>
      <c r="F55159" s="88"/>
      <c r="G55159" s="88"/>
      <c r="H55159" s="88"/>
      <c r="I55159" s="88"/>
      <c r="J55159" s="88"/>
      <c r="K55159" s="88"/>
    </row>
    <row r="55160" spans="2:11" ht="12" hidden="1" customHeight="1" x14ac:dyDescent="0.2">
      <c r="B55160" s="88"/>
      <c r="C55160" s="88"/>
      <c r="D55160" s="88"/>
      <c r="E55160" s="88"/>
      <c r="F55160" s="88"/>
      <c r="G55160" s="88"/>
      <c r="H55160" s="88"/>
      <c r="I55160" s="88"/>
      <c r="J55160" s="88"/>
      <c r="K55160" s="88"/>
    </row>
    <row r="55161" spans="2:11" ht="12" hidden="1" customHeight="1" x14ac:dyDescent="0.2">
      <c r="B55161" s="88"/>
      <c r="C55161" s="88"/>
      <c r="D55161" s="88"/>
      <c r="E55161" s="88"/>
      <c r="F55161" s="88"/>
      <c r="G55161" s="88"/>
      <c r="H55161" s="88"/>
      <c r="I55161" s="88"/>
      <c r="J55161" s="88"/>
      <c r="K55161" s="88"/>
    </row>
    <row r="55162" spans="2:11" ht="12" hidden="1" customHeight="1" x14ac:dyDescent="0.2">
      <c r="B55162" s="88"/>
      <c r="C55162" s="88"/>
      <c r="D55162" s="88"/>
      <c r="E55162" s="88"/>
      <c r="F55162" s="88"/>
      <c r="G55162" s="88"/>
      <c r="H55162" s="88"/>
      <c r="I55162" s="88"/>
      <c r="J55162" s="88"/>
      <c r="K55162" s="88"/>
    </row>
    <row r="55163" spans="2:11" ht="12" hidden="1" customHeight="1" x14ac:dyDescent="0.2">
      <c r="B55163" s="88"/>
      <c r="C55163" s="88"/>
      <c r="D55163" s="88"/>
      <c r="E55163" s="88"/>
      <c r="F55163" s="88"/>
      <c r="G55163" s="88"/>
      <c r="H55163" s="88"/>
      <c r="I55163" s="88"/>
      <c r="J55163" s="88"/>
      <c r="K55163" s="88"/>
    </row>
    <row r="55164" spans="2:11" ht="12" hidden="1" customHeight="1" x14ac:dyDescent="0.2">
      <c r="B55164" s="88"/>
      <c r="C55164" s="88"/>
      <c r="D55164" s="88"/>
      <c r="E55164" s="88"/>
      <c r="F55164" s="88"/>
      <c r="G55164" s="88"/>
      <c r="H55164" s="88"/>
      <c r="I55164" s="88"/>
      <c r="J55164" s="88"/>
      <c r="K55164" s="88"/>
    </row>
    <row r="55165" spans="2:11" ht="12" hidden="1" customHeight="1" x14ac:dyDescent="0.2">
      <c r="B55165" s="88"/>
      <c r="C55165" s="88"/>
      <c r="D55165" s="88"/>
      <c r="E55165" s="88"/>
      <c r="F55165" s="88"/>
      <c r="G55165" s="88"/>
      <c r="H55165" s="88"/>
      <c r="I55165" s="88"/>
      <c r="J55165" s="88"/>
      <c r="K55165" s="88"/>
    </row>
    <row r="55166" spans="2:11" ht="12" hidden="1" customHeight="1" x14ac:dyDescent="0.2">
      <c r="B55166" s="88"/>
      <c r="C55166" s="88"/>
      <c r="D55166" s="88"/>
      <c r="E55166" s="88"/>
      <c r="F55166" s="88"/>
      <c r="G55166" s="88"/>
      <c r="H55166" s="88"/>
      <c r="I55166" s="88"/>
      <c r="J55166" s="88"/>
      <c r="K55166" s="88"/>
    </row>
    <row r="55167" spans="2:11" ht="12" hidden="1" customHeight="1" x14ac:dyDescent="0.2">
      <c r="B55167" s="88"/>
      <c r="C55167" s="88"/>
      <c r="D55167" s="88"/>
      <c r="E55167" s="88"/>
      <c r="F55167" s="88"/>
      <c r="G55167" s="88"/>
      <c r="H55167" s="88"/>
      <c r="I55167" s="88"/>
      <c r="J55167" s="88"/>
      <c r="K55167" s="88"/>
    </row>
    <row r="55168" spans="2:11" ht="12" hidden="1" customHeight="1" x14ac:dyDescent="0.2">
      <c r="B55168" s="88"/>
      <c r="C55168" s="88"/>
      <c r="D55168" s="88"/>
      <c r="E55168" s="88"/>
      <c r="F55168" s="88"/>
      <c r="G55168" s="88"/>
      <c r="H55168" s="88"/>
      <c r="I55168" s="88"/>
      <c r="J55168" s="88"/>
      <c r="K55168" s="88"/>
    </row>
    <row r="55169" spans="2:11" ht="12" hidden="1" customHeight="1" x14ac:dyDescent="0.2">
      <c r="B55169" s="88"/>
      <c r="C55169" s="88"/>
      <c r="D55169" s="88"/>
      <c r="E55169" s="88"/>
      <c r="F55169" s="88"/>
      <c r="G55169" s="88"/>
      <c r="H55169" s="88"/>
      <c r="I55169" s="88"/>
      <c r="J55169" s="88"/>
      <c r="K55169" s="88"/>
    </row>
    <row r="55170" spans="2:11" ht="12" hidden="1" customHeight="1" x14ac:dyDescent="0.2">
      <c r="B55170" s="88"/>
      <c r="C55170" s="88"/>
      <c r="D55170" s="88"/>
      <c r="E55170" s="88"/>
      <c r="F55170" s="88"/>
      <c r="G55170" s="88"/>
      <c r="H55170" s="88"/>
      <c r="I55170" s="88"/>
      <c r="J55170" s="88"/>
      <c r="K55170" s="88"/>
    </row>
    <row r="55171" spans="2:11" ht="12" hidden="1" customHeight="1" x14ac:dyDescent="0.2">
      <c r="B55171" s="88"/>
      <c r="C55171" s="88"/>
      <c r="D55171" s="88"/>
      <c r="E55171" s="88"/>
      <c r="F55171" s="88"/>
      <c r="G55171" s="88"/>
      <c r="H55171" s="88"/>
      <c r="I55171" s="88"/>
      <c r="J55171" s="88"/>
      <c r="K55171" s="88"/>
    </row>
    <row r="55172" spans="2:11" ht="12" hidden="1" customHeight="1" x14ac:dyDescent="0.2">
      <c r="B55172" s="88"/>
      <c r="C55172" s="88"/>
      <c r="D55172" s="88"/>
      <c r="E55172" s="88"/>
      <c r="F55172" s="88"/>
      <c r="G55172" s="88"/>
      <c r="H55172" s="88"/>
      <c r="I55172" s="88"/>
      <c r="J55172" s="88"/>
      <c r="K55172" s="88"/>
    </row>
    <row r="55173" spans="2:11" ht="12" hidden="1" customHeight="1" x14ac:dyDescent="0.2">
      <c r="B55173" s="88"/>
      <c r="C55173" s="88"/>
      <c r="D55173" s="88"/>
      <c r="E55173" s="88"/>
      <c r="F55173" s="88"/>
      <c r="G55173" s="88"/>
      <c r="H55173" s="88"/>
      <c r="I55173" s="88"/>
      <c r="J55173" s="88"/>
      <c r="K55173" s="88"/>
    </row>
    <row r="55174" spans="2:11" ht="12" hidden="1" customHeight="1" x14ac:dyDescent="0.2">
      <c r="B55174" s="88"/>
      <c r="C55174" s="88"/>
      <c r="D55174" s="88"/>
      <c r="E55174" s="88"/>
      <c r="F55174" s="88"/>
      <c r="G55174" s="88"/>
      <c r="H55174" s="88"/>
      <c r="I55174" s="88"/>
      <c r="J55174" s="88"/>
      <c r="K55174" s="88"/>
    </row>
    <row r="55175" spans="2:11" ht="12" hidden="1" customHeight="1" x14ac:dyDescent="0.2">
      <c r="B55175" s="88"/>
      <c r="C55175" s="88"/>
      <c r="D55175" s="88"/>
      <c r="E55175" s="88"/>
      <c r="F55175" s="88"/>
      <c r="G55175" s="88"/>
      <c r="H55175" s="88"/>
      <c r="I55175" s="88"/>
      <c r="J55175" s="88"/>
      <c r="K55175" s="88"/>
    </row>
    <row r="55176" spans="2:11" ht="12" hidden="1" customHeight="1" x14ac:dyDescent="0.2">
      <c r="B55176" s="88"/>
      <c r="C55176" s="88"/>
      <c r="D55176" s="88"/>
      <c r="E55176" s="88"/>
      <c r="F55176" s="88"/>
      <c r="G55176" s="88"/>
      <c r="H55176" s="88"/>
      <c r="I55176" s="88"/>
      <c r="J55176" s="88"/>
      <c r="K55176" s="88"/>
    </row>
    <row r="55177" spans="2:11" ht="12" hidden="1" customHeight="1" x14ac:dyDescent="0.2">
      <c r="B55177" s="88"/>
      <c r="C55177" s="88"/>
      <c r="D55177" s="88"/>
      <c r="E55177" s="88"/>
      <c r="F55177" s="88"/>
      <c r="G55177" s="88"/>
      <c r="H55177" s="88"/>
      <c r="I55177" s="88"/>
      <c r="J55177" s="88"/>
      <c r="K55177" s="88"/>
    </row>
    <row r="55178" spans="2:11" ht="12" hidden="1" customHeight="1" x14ac:dyDescent="0.2">
      <c r="B55178" s="88"/>
      <c r="C55178" s="88"/>
      <c r="D55178" s="88"/>
      <c r="E55178" s="88"/>
      <c r="F55178" s="88"/>
      <c r="G55178" s="88"/>
      <c r="H55178" s="88"/>
      <c r="I55178" s="88"/>
      <c r="J55178" s="88"/>
      <c r="K55178" s="88"/>
    </row>
    <row r="55179" spans="2:11" ht="12" hidden="1" customHeight="1" x14ac:dyDescent="0.2">
      <c r="B55179" s="88"/>
      <c r="C55179" s="88"/>
      <c r="D55179" s="88"/>
      <c r="E55179" s="88"/>
      <c r="F55179" s="88"/>
      <c r="G55179" s="88"/>
      <c r="H55179" s="88"/>
      <c r="I55179" s="88"/>
      <c r="J55179" s="88"/>
      <c r="K55179" s="88"/>
    </row>
    <row r="55180" spans="2:11" ht="12" hidden="1" customHeight="1" x14ac:dyDescent="0.2">
      <c r="B55180" s="88"/>
      <c r="C55180" s="88"/>
      <c r="D55180" s="88"/>
      <c r="E55180" s="88"/>
      <c r="F55180" s="88"/>
      <c r="G55180" s="88"/>
      <c r="H55180" s="88"/>
      <c r="I55180" s="88"/>
      <c r="J55180" s="88"/>
      <c r="K55180" s="88"/>
    </row>
    <row r="55181" spans="2:11" ht="12" hidden="1" customHeight="1" x14ac:dyDescent="0.2">
      <c r="B55181" s="88"/>
      <c r="C55181" s="88"/>
      <c r="D55181" s="88"/>
      <c r="E55181" s="88"/>
      <c r="F55181" s="88"/>
      <c r="G55181" s="88"/>
      <c r="H55181" s="88"/>
      <c r="I55181" s="88"/>
      <c r="J55181" s="88"/>
      <c r="K55181" s="88"/>
    </row>
    <row r="55182" spans="2:11" ht="12" hidden="1" customHeight="1" x14ac:dyDescent="0.2">
      <c r="B55182" s="88"/>
      <c r="C55182" s="88"/>
      <c r="D55182" s="88"/>
      <c r="E55182" s="88"/>
      <c r="F55182" s="88"/>
      <c r="G55182" s="88"/>
      <c r="H55182" s="88"/>
      <c r="I55182" s="88"/>
      <c r="J55182" s="88"/>
      <c r="K55182" s="88"/>
    </row>
    <row r="55183" spans="2:11" ht="12" hidden="1" customHeight="1" x14ac:dyDescent="0.2">
      <c r="B55183" s="88"/>
      <c r="C55183" s="88"/>
      <c r="D55183" s="88"/>
      <c r="E55183" s="88"/>
      <c r="F55183" s="88"/>
      <c r="G55183" s="88"/>
      <c r="H55183" s="88"/>
      <c r="I55183" s="88"/>
      <c r="J55183" s="88"/>
      <c r="K55183" s="88"/>
    </row>
    <row r="55184" spans="2:11" ht="12" hidden="1" customHeight="1" x14ac:dyDescent="0.2">
      <c r="B55184" s="88"/>
      <c r="C55184" s="88"/>
      <c r="D55184" s="88"/>
      <c r="E55184" s="88"/>
      <c r="F55184" s="88"/>
      <c r="G55184" s="88"/>
      <c r="H55184" s="88"/>
      <c r="I55184" s="88"/>
      <c r="J55184" s="88"/>
      <c r="K55184" s="88"/>
    </row>
    <row r="55185" spans="2:11" ht="12" hidden="1" customHeight="1" x14ac:dyDescent="0.2">
      <c r="B55185" s="88"/>
      <c r="C55185" s="88"/>
      <c r="D55185" s="88"/>
      <c r="E55185" s="88"/>
      <c r="F55185" s="88"/>
      <c r="G55185" s="88"/>
      <c r="H55185" s="88"/>
      <c r="I55185" s="88"/>
      <c r="J55185" s="88"/>
      <c r="K55185" s="88"/>
    </row>
    <row r="55186" spans="2:11" ht="12" hidden="1" customHeight="1" x14ac:dyDescent="0.2">
      <c r="B55186" s="88"/>
      <c r="C55186" s="88"/>
      <c r="D55186" s="88"/>
      <c r="E55186" s="88"/>
      <c r="F55186" s="88"/>
      <c r="G55186" s="88"/>
      <c r="H55186" s="88"/>
      <c r="I55186" s="88"/>
      <c r="J55186" s="88"/>
      <c r="K55186" s="88"/>
    </row>
    <row r="55187" spans="2:11" ht="12" hidden="1" customHeight="1" x14ac:dyDescent="0.2">
      <c r="B55187" s="88"/>
      <c r="C55187" s="88"/>
      <c r="D55187" s="88"/>
      <c r="E55187" s="88"/>
      <c r="F55187" s="88"/>
      <c r="G55187" s="88"/>
      <c r="H55187" s="88"/>
      <c r="I55187" s="88"/>
      <c r="J55187" s="88"/>
      <c r="K55187" s="88"/>
    </row>
    <row r="55188" spans="2:11" ht="12" hidden="1" customHeight="1" x14ac:dyDescent="0.2">
      <c r="B55188" s="88"/>
      <c r="C55188" s="88"/>
      <c r="D55188" s="88"/>
      <c r="E55188" s="88"/>
      <c r="F55188" s="88"/>
      <c r="G55188" s="88"/>
      <c r="H55188" s="88"/>
      <c r="I55188" s="88"/>
      <c r="J55188" s="88"/>
      <c r="K55188" s="88"/>
    </row>
    <row r="55189" spans="2:11" ht="12" hidden="1" customHeight="1" x14ac:dyDescent="0.2">
      <c r="B55189" s="88"/>
      <c r="C55189" s="88"/>
      <c r="D55189" s="88"/>
      <c r="E55189" s="88"/>
      <c r="F55189" s="88"/>
      <c r="G55189" s="88"/>
      <c r="H55189" s="88"/>
      <c r="I55189" s="88"/>
      <c r="J55189" s="88"/>
      <c r="K55189" s="88"/>
    </row>
    <row r="55190" spans="2:11" ht="12" hidden="1" customHeight="1" x14ac:dyDescent="0.2">
      <c r="B55190" s="88"/>
      <c r="C55190" s="88"/>
      <c r="D55190" s="88"/>
      <c r="E55190" s="88"/>
      <c r="F55190" s="88"/>
      <c r="G55190" s="88"/>
      <c r="H55190" s="88"/>
      <c r="I55190" s="88"/>
      <c r="J55190" s="88"/>
      <c r="K55190" s="88"/>
    </row>
    <row r="55191" spans="2:11" ht="12" hidden="1" customHeight="1" x14ac:dyDescent="0.2">
      <c r="B55191" s="88"/>
      <c r="C55191" s="88"/>
      <c r="D55191" s="88"/>
      <c r="E55191" s="88"/>
      <c r="F55191" s="88"/>
      <c r="G55191" s="88"/>
      <c r="H55191" s="88"/>
      <c r="I55191" s="88"/>
      <c r="J55191" s="88"/>
      <c r="K55191" s="88"/>
    </row>
    <row r="55192" spans="2:11" ht="12" hidden="1" customHeight="1" x14ac:dyDescent="0.2">
      <c r="B55192" s="88"/>
      <c r="C55192" s="88"/>
      <c r="D55192" s="88"/>
      <c r="E55192" s="88"/>
      <c r="F55192" s="88"/>
      <c r="G55192" s="88"/>
      <c r="H55192" s="88"/>
      <c r="I55192" s="88"/>
      <c r="J55192" s="88"/>
      <c r="K55192" s="88"/>
    </row>
    <row r="55193" spans="2:11" ht="12" hidden="1" customHeight="1" x14ac:dyDescent="0.2">
      <c r="B55193" s="88"/>
      <c r="C55193" s="88"/>
      <c r="D55193" s="88"/>
      <c r="E55193" s="88"/>
      <c r="F55193" s="88"/>
      <c r="G55193" s="88"/>
      <c r="H55193" s="88"/>
      <c r="I55193" s="88"/>
      <c r="J55193" s="88"/>
      <c r="K55193" s="88"/>
    </row>
    <row r="55194" spans="2:11" ht="12" hidden="1" customHeight="1" x14ac:dyDescent="0.2">
      <c r="B55194" s="88"/>
      <c r="C55194" s="88"/>
      <c r="D55194" s="88"/>
      <c r="E55194" s="88"/>
      <c r="F55194" s="88"/>
      <c r="G55194" s="88"/>
      <c r="H55194" s="88"/>
      <c r="I55194" s="88"/>
      <c r="J55194" s="88"/>
      <c r="K55194" s="88"/>
    </row>
    <row r="55195" spans="2:11" ht="12" hidden="1" customHeight="1" x14ac:dyDescent="0.2">
      <c r="B55195" s="88"/>
      <c r="C55195" s="88"/>
      <c r="D55195" s="88"/>
      <c r="E55195" s="88"/>
      <c r="F55195" s="88"/>
      <c r="G55195" s="88"/>
      <c r="H55195" s="88"/>
      <c r="I55195" s="88"/>
      <c r="J55195" s="88"/>
      <c r="K55195" s="88"/>
    </row>
    <row r="55196" spans="2:11" ht="12" hidden="1" customHeight="1" x14ac:dyDescent="0.2">
      <c r="B55196" s="88"/>
      <c r="C55196" s="88"/>
      <c r="D55196" s="88"/>
      <c r="E55196" s="88"/>
      <c r="F55196" s="88"/>
      <c r="G55196" s="88"/>
      <c r="H55196" s="88"/>
      <c r="I55196" s="88"/>
      <c r="J55196" s="88"/>
      <c r="K55196" s="88"/>
    </row>
    <row r="55197" spans="2:11" ht="12" hidden="1" customHeight="1" x14ac:dyDescent="0.2">
      <c r="B55197" s="88"/>
      <c r="C55197" s="88"/>
      <c r="D55197" s="88"/>
      <c r="E55197" s="88"/>
      <c r="F55197" s="88"/>
      <c r="G55197" s="88"/>
      <c r="H55197" s="88"/>
      <c r="I55197" s="88"/>
      <c r="J55197" s="88"/>
      <c r="K55197" s="88"/>
    </row>
    <row r="55198" spans="2:11" ht="12" hidden="1" customHeight="1" x14ac:dyDescent="0.2">
      <c r="B55198" s="88"/>
      <c r="C55198" s="88"/>
      <c r="D55198" s="88"/>
      <c r="E55198" s="88"/>
      <c r="F55198" s="88"/>
      <c r="G55198" s="88"/>
      <c r="H55198" s="88"/>
      <c r="I55198" s="88"/>
      <c r="J55198" s="88"/>
      <c r="K55198" s="88"/>
    </row>
    <row r="55199" spans="2:11" ht="12" hidden="1" customHeight="1" x14ac:dyDescent="0.2">
      <c r="B55199" s="88"/>
      <c r="C55199" s="88"/>
      <c r="D55199" s="88"/>
      <c r="E55199" s="88"/>
      <c r="F55199" s="88"/>
      <c r="G55199" s="88"/>
      <c r="H55199" s="88"/>
      <c r="I55199" s="88"/>
      <c r="J55199" s="88"/>
      <c r="K55199" s="88"/>
    </row>
    <row r="55200" spans="2:11" ht="12" hidden="1" customHeight="1" x14ac:dyDescent="0.2">
      <c r="B55200" s="88"/>
      <c r="C55200" s="88"/>
      <c r="D55200" s="88"/>
      <c r="E55200" s="88"/>
      <c r="F55200" s="88"/>
      <c r="G55200" s="88"/>
      <c r="H55200" s="88"/>
      <c r="I55200" s="88"/>
      <c r="J55200" s="88"/>
      <c r="K55200" s="88"/>
    </row>
    <row r="55201" spans="2:11" ht="12" hidden="1" customHeight="1" x14ac:dyDescent="0.2">
      <c r="B55201" s="88"/>
      <c r="C55201" s="88"/>
      <c r="D55201" s="88"/>
      <c r="E55201" s="88"/>
      <c r="F55201" s="88"/>
      <c r="G55201" s="88"/>
      <c r="H55201" s="88"/>
      <c r="I55201" s="88"/>
      <c r="J55201" s="88"/>
      <c r="K55201" s="88"/>
    </row>
    <row r="55202" spans="2:11" ht="12" hidden="1" customHeight="1" x14ac:dyDescent="0.2">
      <c r="B55202" s="88"/>
      <c r="C55202" s="88"/>
      <c r="D55202" s="88"/>
      <c r="E55202" s="88"/>
      <c r="F55202" s="88"/>
      <c r="G55202" s="88"/>
      <c r="H55202" s="88"/>
      <c r="I55202" s="88"/>
      <c r="J55202" s="88"/>
      <c r="K55202" s="88"/>
    </row>
    <row r="55203" spans="2:11" ht="12" hidden="1" customHeight="1" x14ac:dyDescent="0.2">
      <c r="B55203" s="88"/>
      <c r="C55203" s="88"/>
      <c r="D55203" s="88"/>
      <c r="E55203" s="88"/>
      <c r="F55203" s="88"/>
      <c r="G55203" s="88"/>
      <c r="H55203" s="88"/>
      <c r="I55203" s="88"/>
      <c r="J55203" s="88"/>
      <c r="K55203" s="88"/>
    </row>
    <row r="55204" spans="2:11" ht="12" hidden="1" customHeight="1" x14ac:dyDescent="0.2">
      <c r="B55204" s="88"/>
      <c r="C55204" s="88"/>
      <c r="D55204" s="88"/>
      <c r="E55204" s="88"/>
      <c r="F55204" s="88"/>
      <c r="G55204" s="88"/>
      <c r="H55204" s="88"/>
      <c r="I55204" s="88"/>
      <c r="J55204" s="88"/>
      <c r="K55204" s="88"/>
    </row>
    <row r="55205" spans="2:11" ht="12" hidden="1" customHeight="1" x14ac:dyDescent="0.2">
      <c r="B55205" s="88"/>
      <c r="C55205" s="88"/>
      <c r="D55205" s="88"/>
      <c r="E55205" s="88"/>
      <c r="F55205" s="88"/>
      <c r="G55205" s="88"/>
      <c r="H55205" s="88"/>
      <c r="I55205" s="88"/>
      <c r="J55205" s="88"/>
      <c r="K55205" s="88"/>
    </row>
    <row r="55206" spans="2:11" ht="12" hidden="1" customHeight="1" x14ac:dyDescent="0.2">
      <c r="B55206" s="88"/>
      <c r="C55206" s="88"/>
      <c r="D55206" s="88"/>
      <c r="E55206" s="88"/>
      <c r="F55206" s="88"/>
      <c r="G55206" s="88"/>
      <c r="H55206" s="88"/>
      <c r="I55206" s="88"/>
      <c r="J55206" s="88"/>
      <c r="K55206" s="88"/>
    </row>
    <row r="55207" spans="2:11" ht="12" hidden="1" customHeight="1" x14ac:dyDescent="0.2">
      <c r="B55207" s="88"/>
      <c r="C55207" s="88"/>
      <c r="D55207" s="88"/>
      <c r="E55207" s="88"/>
      <c r="F55207" s="88"/>
      <c r="G55207" s="88"/>
      <c r="H55207" s="88"/>
      <c r="I55207" s="88"/>
      <c r="J55207" s="88"/>
      <c r="K55207" s="88"/>
    </row>
    <row r="55208" spans="2:11" ht="12" hidden="1" customHeight="1" x14ac:dyDescent="0.2">
      <c r="B55208" s="88"/>
      <c r="C55208" s="88"/>
      <c r="D55208" s="88"/>
      <c r="E55208" s="88"/>
      <c r="F55208" s="88"/>
      <c r="G55208" s="88"/>
      <c r="H55208" s="88"/>
      <c r="I55208" s="88"/>
      <c r="J55208" s="88"/>
      <c r="K55208" s="88"/>
    </row>
    <row r="55209" spans="2:11" ht="12" hidden="1" customHeight="1" x14ac:dyDescent="0.2">
      <c r="B55209" s="88"/>
      <c r="C55209" s="88"/>
      <c r="D55209" s="88"/>
      <c r="E55209" s="88"/>
      <c r="F55209" s="88"/>
      <c r="G55209" s="88"/>
      <c r="H55209" s="88"/>
      <c r="I55209" s="88"/>
      <c r="J55209" s="88"/>
      <c r="K55209" s="88"/>
    </row>
    <row r="55210" spans="2:11" ht="12" hidden="1" customHeight="1" x14ac:dyDescent="0.2">
      <c r="B55210" s="88"/>
      <c r="C55210" s="88"/>
      <c r="D55210" s="88"/>
      <c r="E55210" s="88"/>
      <c r="F55210" s="88"/>
      <c r="G55210" s="88"/>
      <c r="H55210" s="88"/>
      <c r="I55210" s="88"/>
      <c r="J55210" s="88"/>
      <c r="K55210" s="88"/>
    </row>
    <row r="55211" spans="2:11" ht="12" hidden="1" customHeight="1" x14ac:dyDescent="0.2">
      <c r="B55211" s="88"/>
      <c r="C55211" s="88"/>
      <c r="D55211" s="88"/>
      <c r="E55211" s="88"/>
      <c r="F55211" s="88"/>
      <c r="G55211" s="88"/>
      <c r="H55211" s="88"/>
      <c r="I55211" s="88"/>
      <c r="J55211" s="88"/>
      <c r="K55211" s="88"/>
    </row>
    <row r="55212" spans="2:11" ht="12" hidden="1" customHeight="1" x14ac:dyDescent="0.2">
      <c r="B55212" s="88"/>
      <c r="C55212" s="88"/>
      <c r="D55212" s="88"/>
      <c r="E55212" s="88"/>
      <c r="F55212" s="88"/>
      <c r="G55212" s="88"/>
      <c r="H55212" s="88"/>
      <c r="I55212" s="88"/>
      <c r="J55212" s="88"/>
      <c r="K55212" s="88"/>
    </row>
    <row r="55213" spans="2:11" ht="12" hidden="1" customHeight="1" x14ac:dyDescent="0.2">
      <c r="B55213" s="88"/>
      <c r="C55213" s="88"/>
      <c r="D55213" s="88"/>
      <c r="E55213" s="88"/>
      <c r="F55213" s="88"/>
      <c r="G55213" s="88"/>
      <c r="H55213" s="88"/>
      <c r="I55213" s="88"/>
      <c r="J55213" s="88"/>
      <c r="K55213" s="88"/>
    </row>
    <row r="55214" spans="2:11" ht="12" hidden="1" customHeight="1" x14ac:dyDescent="0.2">
      <c r="B55214" s="88"/>
      <c r="C55214" s="88"/>
      <c r="D55214" s="88"/>
      <c r="E55214" s="88"/>
      <c r="F55214" s="88"/>
      <c r="G55214" s="88"/>
      <c r="H55214" s="88"/>
      <c r="I55214" s="88"/>
      <c r="J55214" s="88"/>
      <c r="K55214" s="88"/>
    </row>
    <row r="55215" spans="2:11" ht="12" hidden="1" customHeight="1" x14ac:dyDescent="0.2">
      <c r="B55215" s="88"/>
      <c r="C55215" s="88"/>
      <c r="D55215" s="88"/>
      <c r="E55215" s="88"/>
      <c r="F55215" s="88"/>
      <c r="G55215" s="88"/>
      <c r="H55215" s="88"/>
      <c r="I55215" s="88"/>
      <c r="J55215" s="88"/>
      <c r="K55215" s="88"/>
    </row>
    <row r="55216" spans="2:11" ht="12" hidden="1" customHeight="1" x14ac:dyDescent="0.2">
      <c r="B55216" s="88"/>
      <c r="C55216" s="88"/>
      <c r="D55216" s="88"/>
      <c r="E55216" s="88"/>
      <c r="F55216" s="88"/>
      <c r="G55216" s="88"/>
      <c r="H55216" s="88"/>
      <c r="I55216" s="88"/>
      <c r="J55216" s="88"/>
      <c r="K55216" s="88"/>
    </row>
    <row r="55217" spans="2:11" ht="12" hidden="1" customHeight="1" x14ac:dyDescent="0.2">
      <c r="B55217" s="88"/>
      <c r="C55217" s="88"/>
      <c r="D55217" s="88"/>
      <c r="E55217" s="88"/>
      <c r="F55217" s="88"/>
      <c r="G55217" s="88"/>
      <c r="H55217" s="88"/>
      <c r="I55217" s="88"/>
      <c r="J55217" s="88"/>
      <c r="K55217" s="88"/>
    </row>
    <row r="55218" spans="2:11" ht="12" hidden="1" customHeight="1" x14ac:dyDescent="0.2">
      <c r="B55218" s="88"/>
      <c r="C55218" s="88"/>
      <c r="D55218" s="88"/>
      <c r="E55218" s="88"/>
      <c r="F55218" s="88"/>
      <c r="G55218" s="88"/>
      <c r="H55218" s="88"/>
      <c r="I55218" s="88"/>
      <c r="J55218" s="88"/>
      <c r="K55218" s="88"/>
    </row>
    <row r="55219" spans="2:11" ht="12" hidden="1" customHeight="1" x14ac:dyDescent="0.2">
      <c r="B55219" s="88"/>
      <c r="C55219" s="88"/>
      <c r="D55219" s="88"/>
      <c r="E55219" s="88"/>
      <c r="F55219" s="88"/>
      <c r="G55219" s="88"/>
      <c r="H55219" s="88"/>
      <c r="I55219" s="88"/>
      <c r="J55219" s="88"/>
      <c r="K55219" s="88"/>
    </row>
    <row r="55220" spans="2:11" ht="12" hidden="1" customHeight="1" x14ac:dyDescent="0.2">
      <c r="B55220" s="88"/>
      <c r="C55220" s="88"/>
      <c r="D55220" s="88"/>
      <c r="E55220" s="88"/>
      <c r="F55220" s="88"/>
      <c r="G55220" s="88"/>
      <c r="H55220" s="88"/>
      <c r="I55220" s="88"/>
      <c r="J55220" s="88"/>
      <c r="K55220" s="88"/>
    </row>
    <row r="55221" spans="2:11" ht="12" hidden="1" customHeight="1" x14ac:dyDescent="0.2">
      <c r="B55221" s="88"/>
      <c r="C55221" s="88"/>
      <c r="D55221" s="88"/>
      <c r="E55221" s="88"/>
      <c r="F55221" s="88"/>
      <c r="G55221" s="88"/>
      <c r="H55221" s="88"/>
      <c r="I55221" s="88"/>
      <c r="J55221" s="88"/>
      <c r="K55221" s="88"/>
    </row>
    <row r="55222" spans="2:11" ht="12" hidden="1" customHeight="1" x14ac:dyDescent="0.2">
      <c r="B55222" s="88"/>
      <c r="C55222" s="88"/>
      <c r="D55222" s="88"/>
      <c r="E55222" s="88"/>
      <c r="F55222" s="88"/>
      <c r="G55222" s="88"/>
      <c r="H55222" s="88"/>
      <c r="I55222" s="88"/>
      <c r="J55222" s="88"/>
      <c r="K55222" s="88"/>
    </row>
    <row r="55223" spans="2:11" ht="12" hidden="1" customHeight="1" x14ac:dyDescent="0.2">
      <c r="B55223" s="88"/>
      <c r="C55223" s="88"/>
      <c r="D55223" s="88"/>
      <c r="E55223" s="88"/>
      <c r="F55223" s="88"/>
      <c r="G55223" s="88"/>
      <c r="H55223" s="88"/>
      <c r="I55223" s="88"/>
      <c r="J55223" s="88"/>
      <c r="K55223" s="88"/>
    </row>
    <row r="55224" spans="2:11" ht="12" hidden="1" customHeight="1" x14ac:dyDescent="0.2">
      <c r="B55224" s="88"/>
      <c r="C55224" s="88"/>
      <c r="D55224" s="88"/>
      <c r="E55224" s="88"/>
      <c r="F55224" s="88"/>
      <c r="G55224" s="88"/>
      <c r="H55224" s="88"/>
      <c r="I55224" s="88"/>
      <c r="J55224" s="88"/>
      <c r="K55224" s="88"/>
    </row>
    <row r="55225" spans="2:11" ht="12" hidden="1" customHeight="1" x14ac:dyDescent="0.2">
      <c r="B55225" s="88"/>
      <c r="C55225" s="88"/>
      <c r="D55225" s="88"/>
      <c r="E55225" s="88"/>
      <c r="F55225" s="88"/>
      <c r="G55225" s="88"/>
      <c r="H55225" s="88"/>
      <c r="I55225" s="88"/>
      <c r="J55225" s="88"/>
      <c r="K55225" s="88"/>
    </row>
    <row r="55226" spans="2:11" ht="12" hidden="1" customHeight="1" x14ac:dyDescent="0.2">
      <c r="B55226" s="88"/>
      <c r="C55226" s="88"/>
      <c r="D55226" s="88"/>
      <c r="E55226" s="88"/>
      <c r="F55226" s="88"/>
      <c r="G55226" s="88"/>
      <c r="H55226" s="88"/>
      <c r="I55226" s="88"/>
      <c r="J55226" s="88"/>
      <c r="K55226" s="88"/>
    </row>
    <row r="55227" spans="2:11" ht="12" hidden="1" customHeight="1" x14ac:dyDescent="0.2">
      <c r="B55227" s="88"/>
      <c r="C55227" s="88"/>
      <c r="D55227" s="88"/>
      <c r="E55227" s="88"/>
      <c r="F55227" s="88"/>
      <c r="G55227" s="88"/>
      <c r="H55227" s="88"/>
      <c r="I55227" s="88"/>
      <c r="J55227" s="88"/>
      <c r="K55227" s="88"/>
    </row>
    <row r="55228" spans="2:11" ht="12" hidden="1" customHeight="1" x14ac:dyDescent="0.2">
      <c r="B55228" s="88"/>
      <c r="C55228" s="88"/>
      <c r="D55228" s="88"/>
      <c r="E55228" s="88"/>
      <c r="F55228" s="88"/>
      <c r="G55228" s="88"/>
      <c r="H55228" s="88"/>
      <c r="I55228" s="88"/>
      <c r="J55228" s="88"/>
      <c r="K55228" s="88"/>
    </row>
    <row r="55229" spans="2:11" ht="12" hidden="1" customHeight="1" x14ac:dyDescent="0.2">
      <c r="B55229" s="88"/>
      <c r="C55229" s="88"/>
      <c r="D55229" s="88"/>
      <c r="E55229" s="88"/>
      <c r="F55229" s="88"/>
      <c r="G55229" s="88"/>
      <c r="H55229" s="88"/>
      <c r="I55229" s="88"/>
      <c r="J55229" s="88"/>
      <c r="K55229" s="88"/>
    </row>
    <row r="55230" spans="2:11" ht="12" hidden="1" customHeight="1" x14ac:dyDescent="0.2">
      <c r="B55230" s="88"/>
      <c r="C55230" s="88"/>
      <c r="D55230" s="88"/>
      <c r="E55230" s="88"/>
      <c r="F55230" s="88"/>
      <c r="G55230" s="88"/>
      <c r="H55230" s="88"/>
      <c r="I55230" s="88"/>
      <c r="J55230" s="88"/>
      <c r="K55230" s="88"/>
    </row>
    <row r="55231" spans="2:11" ht="12" hidden="1" customHeight="1" x14ac:dyDescent="0.2">
      <c r="B55231" s="88"/>
      <c r="C55231" s="88"/>
      <c r="D55231" s="88"/>
      <c r="E55231" s="88"/>
      <c r="F55231" s="88"/>
      <c r="G55231" s="88"/>
      <c r="H55231" s="88"/>
      <c r="I55231" s="88"/>
      <c r="J55231" s="88"/>
      <c r="K55231" s="88"/>
    </row>
    <row r="55232" spans="2:11" ht="12" hidden="1" customHeight="1" x14ac:dyDescent="0.2">
      <c r="B55232" s="88"/>
      <c r="C55232" s="88"/>
      <c r="D55232" s="88"/>
      <c r="E55232" s="88"/>
      <c r="F55232" s="88"/>
      <c r="G55232" s="88"/>
      <c r="H55232" s="88"/>
      <c r="I55232" s="88"/>
      <c r="J55232" s="88"/>
      <c r="K55232" s="88"/>
    </row>
    <row r="55233" spans="2:11" ht="12" hidden="1" customHeight="1" x14ac:dyDescent="0.2">
      <c r="B55233" s="88"/>
      <c r="C55233" s="88"/>
      <c r="D55233" s="88"/>
      <c r="E55233" s="88"/>
      <c r="F55233" s="88"/>
      <c r="G55233" s="88"/>
      <c r="H55233" s="88"/>
      <c r="I55233" s="88"/>
      <c r="J55233" s="88"/>
      <c r="K55233" s="88"/>
    </row>
    <row r="55234" spans="2:11" ht="12" hidden="1" customHeight="1" x14ac:dyDescent="0.2">
      <c r="B55234" s="88"/>
      <c r="C55234" s="88"/>
      <c r="D55234" s="88"/>
      <c r="E55234" s="88"/>
      <c r="F55234" s="88"/>
      <c r="G55234" s="88"/>
      <c r="H55234" s="88"/>
      <c r="I55234" s="88"/>
      <c r="J55234" s="88"/>
      <c r="K55234" s="88"/>
    </row>
    <row r="55235" spans="2:11" ht="12" hidden="1" customHeight="1" x14ac:dyDescent="0.2">
      <c r="B55235" s="88"/>
      <c r="C55235" s="88"/>
      <c r="D55235" s="88"/>
      <c r="E55235" s="88"/>
      <c r="F55235" s="88"/>
      <c r="G55235" s="88"/>
      <c r="H55235" s="88"/>
      <c r="I55235" s="88"/>
      <c r="J55235" s="88"/>
      <c r="K55235" s="88"/>
    </row>
    <row r="55236" spans="2:11" ht="12" hidden="1" customHeight="1" x14ac:dyDescent="0.2">
      <c r="B55236" s="88"/>
      <c r="C55236" s="88"/>
      <c r="D55236" s="88"/>
      <c r="E55236" s="88"/>
      <c r="F55236" s="88"/>
      <c r="G55236" s="88"/>
      <c r="H55236" s="88"/>
      <c r="I55236" s="88"/>
      <c r="J55236" s="88"/>
      <c r="K55236" s="88"/>
    </row>
    <row r="55237" spans="2:11" ht="12" hidden="1" customHeight="1" x14ac:dyDescent="0.2">
      <c r="B55237" s="88"/>
      <c r="C55237" s="88"/>
      <c r="D55237" s="88"/>
      <c r="E55237" s="88"/>
      <c r="F55237" s="88"/>
      <c r="G55237" s="88"/>
      <c r="H55237" s="88"/>
      <c r="I55237" s="88"/>
      <c r="J55237" s="88"/>
      <c r="K55237" s="88"/>
    </row>
    <row r="55238" spans="2:11" ht="12" hidden="1" customHeight="1" x14ac:dyDescent="0.2">
      <c r="B55238" s="88"/>
      <c r="C55238" s="88"/>
      <c r="D55238" s="88"/>
      <c r="E55238" s="88"/>
      <c r="F55238" s="88"/>
      <c r="G55238" s="88"/>
      <c r="H55238" s="88"/>
      <c r="I55238" s="88"/>
      <c r="J55238" s="88"/>
      <c r="K55238" s="88"/>
    </row>
    <row r="55239" spans="2:11" ht="12" hidden="1" customHeight="1" x14ac:dyDescent="0.2">
      <c r="B55239" s="88"/>
      <c r="C55239" s="88"/>
      <c r="D55239" s="88"/>
      <c r="E55239" s="88"/>
      <c r="F55239" s="88"/>
      <c r="G55239" s="88"/>
      <c r="H55239" s="88"/>
      <c r="I55239" s="88"/>
      <c r="J55239" s="88"/>
      <c r="K55239" s="88"/>
    </row>
    <row r="55240" spans="2:11" ht="12" hidden="1" customHeight="1" x14ac:dyDescent="0.2">
      <c r="B55240" s="88"/>
      <c r="C55240" s="88"/>
      <c r="D55240" s="88"/>
      <c r="E55240" s="88"/>
      <c r="F55240" s="88"/>
      <c r="G55240" s="88"/>
      <c r="H55240" s="88"/>
      <c r="I55240" s="88"/>
      <c r="J55240" s="88"/>
      <c r="K55240" s="88"/>
    </row>
    <row r="55241" spans="2:11" ht="12" hidden="1" customHeight="1" x14ac:dyDescent="0.2">
      <c r="B55241" s="88"/>
      <c r="C55241" s="88"/>
      <c r="D55241" s="88"/>
      <c r="E55241" s="88"/>
      <c r="F55241" s="88"/>
      <c r="G55241" s="88"/>
      <c r="H55241" s="88"/>
      <c r="I55241" s="88"/>
      <c r="J55241" s="88"/>
      <c r="K55241" s="88"/>
    </row>
    <row r="55242" spans="2:11" ht="12" hidden="1" customHeight="1" x14ac:dyDescent="0.2">
      <c r="B55242" s="88"/>
      <c r="C55242" s="88"/>
      <c r="D55242" s="88"/>
      <c r="E55242" s="88"/>
      <c r="F55242" s="88"/>
      <c r="G55242" s="88"/>
      <c r="H55242" s="88"/>
      <c r="I55242" s="88"/>
      <c r="J55242" s="88"/>
      <c r="K55242" s="88"/>
    </row>
    <row r="55243" spans="2:11" ht="12" hidden="1" customHeight="1" x14ac:dyDescent="0.2">
      <c r="B55243" s="88"/>
      <c r="C55243" s="88"/>
      <c r="D55243" s="88"/>
      <c r="E55243" s="88"/>
      <c r="F55243" s="88"/>
      <c r="G55243" s="88"/>
      <c r="H55243" s="88"/>
      <c r="I55243" s="88"/>
      <c r="J55243" s="88"/>
      <c r="K55243" s="88"/>
    </row>
    <row r="55244" spans="2:11" ht="12" hidden="1" customHeight="1" x14ac:dyDescent="0.2">
      <c r="B55244" s="88"/>
      <c r="C55244" s="88"/>
      <c r="D55244" s="88"/>
      <c r="E55244" s="88"/>
      <c r="F55244" s="88"/>
      <c r="G55244" s="88"/>
      <c r="H55244" s="88"/>
      <c r="I55244" s="88"/>
      <c r="J55244" s="88"/>
      <c r="K55244" s="88"/>
    </row>
    <row r="55245" spans="2:11" ht="12" hidden="1" customHeight="1" x14ac:dyDescent="0.2">
      <c r="B55245" s="88"/>
      <c r="C55245" s="88"/>
      <c r="D55245" s="88"/>
      <c r="E55245" s="88"/>
      <c r="F55245" s="88"/>
      <c r="G55245" s="88"/>
      <c r="H55245" s="88"/>
      <c r="I55245" s="88"/>
      <c r="J55245" s="88"/>
      <c r="K55245" s="88"/>
    </row>
    <row r="55246" spans="2:11" ht="12" hidden="1" customHeight="1" x14ac:dyDescent="0.2">
      <c r="B55246" s="88"/>
      <c r="C55246" s="88"/>
      <c r="D55246" s="88"/>
      <c r="E55246" s="88"/>
      <c r="F55246" s="88"/>
      <c r="G55246" s="88"/>
      <c r="H55246" s="88"/>
      <c r="I55246" s="88"/>
      <c r="J55246" s="88"/>
      <c r="K55246" s="88"/>
    </row>
    <row r="55247" spans="2:11" ht="12" hidden="1" customHeight="1" x14ac:dyDescent="0.2">
      <c r="B55247" s="88"/>
      <c r="C55247" s="88"/>
      <c r="D55247" s="88"/>
      <c r="E55247" s="88"/>
      <c r="F55247" s="88"/>
      <c r="G55247" s="88"/>
      <c r="H55247" s="88"/>
      <c r="I55247" s="88"/>
      <c r="J55247" s="88"/>
      <c r="K55247" s="88"/>
    </row>
    <row r="55248" spans="2:11" ht="12" hidden="1" customHeight="1" x14ac:dyDescent="0.2">
      <c r="B55248" s="88"/>
      <c r="C55248" s="88"/>
      <c r="D55248" s="88"/>
      <c r="E55248" s="88"/>
      <c r="F55248" s="88"/>
      <c r="G55248" s="88"/>
      <c r="H55248" s="88"/>
      <c r="I55248" s="88"/>
      <c r="J55248" s="88"/>
      <c r="K55248" s="88"/>
    </row>
    <row r="55249" spans="2:11" ht="12" hidden="1" customHeight="1" x14ac:dyDescent="0.2">
      <c r="B55249" s="88"/>
      <c r="C55249" s="88"/>
      <c r="D55249" s="88"/>
      <c r="E55249" s="88"/>
      <c r="F55249" s="88"/>
      <c r="G55249" s="88"/>
      <c r="H55249" s="88"/>
      <c r="I55249" s="88"/>
      <c r="J55249" s="88"/>
      <c r="K55249" s="88"/>
    </row>
    <row r="55250" spans="2:11" ht="12" hidden="1" customHeight="1" x14ac:dyDescent="0.2">
      <c r="B55250" s="88"/>
      <c r="C55250" s="88"/>
      <c r="D55250" s="88"/>
      <c r="E55250" s="88"/>
      <c r="F55250" s="88"/>
      <c r="G55250" s="88"/>
      <c r="H55250" s="88"/>
      <c r="I55250" s="88"/>
      <c r="J55250" s="88"/>
      <c r="K55250" s="88"/>
    </row>
    <row r="55251" spans="2:11" ht="12" hidden="1" customHeight="1" x14ac:dyDescent="0.2">
      <c r="B55251" s="88"/>
      <c r="C55251" s="88"/>
      <c r="D55251" s="88"/>
      <c r="E55251" s="88"/>
      <c r="F55251" s="88"/>
      <c r="G55251" s="88"/>
      <c r="H55251" s="88"/>
      <c r="I55251" s="88"/>
      <c r="J55251" s="88"/>
      <c r="K55251" s="88"/>
    </row>
    <row r="55252" spans="2:11" ht="12" hidden="1" customHeight="1" x14ac:dyDescent="0.2">
      <c r="B55252" s="88"/>
      <c r="C55252" s="88"/>
      <c r="D55252" s="88"/>
      <c r="E55252" s="88"/>
      <c r="F55252" s="88"/>
      <c r="G55252" s="88"/>
      <c r="H55252" s="88"/>
      <c r="I55252" s="88"/>
      <c r="J55252" s="88"/>
      <c r="K55252" s="88"/>
    </row>
    <row r="55253" spans="2:11" ht="12" hidden="1" customHeight="1" x14ac:dyDescent="0.2">
      <c r="B55253" s="88"/>
      <c r="C55253" s="88"/>
      <c r="D55253" s="88"/>
      <c r="E55253" s="88"/>
      <c r="F55253" s="88"/>
      <c r="G55253" s="88"/>
      <c r="H55253" s="88"/>
      <c r="I55253" s="88"/>
      <c r="J55253" s="88"/>
      <c r="K55253" s="88"/>
    </row>
    <row r="55254" spans="2:11" ht="12" hidden="1" customHeight="1" x14ac:dyDescent="0.2">
      <c r="B55254" s="88"/>
      <c r="C55254" s="88"/>
      <c r="D55254" s="88"/>
      <c r="E55254" s="88"/>
      <c r="F55254" s="88"/>
      <c r="G55254" s="88"/>
      <c r="H55254" s="88"/>
      <c r="I55254" s="88"/>
      <c r="J55254" s="88"/>
      <c r="K55254" s="88"/>
    </row>
    <row r="55255" spans="2:11" ht="12" hidden="1" customHeight="1" x14ac:dyDescent="0.2">
      <c r="B55255" s="88"/>
      <c r="C55255" s="88"/>
      <c r="D55255" s="88"/>
      <c r="E55255" s="88"/>
      <c r="F55255" s="88"/>
      <c r="G55255" s="88"/>
      <c r="H55255" s="88"/>
      <c r="I55255" s="88"/>
      <c r="J55255" s="88"/>
      <c r="K55255" s="88"/>
    </row>
    <row r="55256" spans="2:11" ht="12" hidden="1" customHeight="1" x14ac:dyDescent="0.2">
      <c r="B55256" s="88"/>
      <c r="C55256" s="88"/>
      <c r="D55256" s="88"/>
      <c r="E55256" s="88"/>
      <c r="F55256" s="88"/>
      <c r="G55256" s="88"/>
      <c r="H55256" s="88"/>
      <c r="I55256" s="88"/>
      <c r="J55256" s="88"/>
      <c r="K55256" s="88"/>
    </row>
    <row r="55257" spans="2:11" ht="12" hidden="1" customHeight="1" x14ac:dyDescent="0.2">
      <c r="B55257" s="88"/>
      <c r="C55257" s="88"/>
      <c r="D55257" s="88"/>
      <c r="E55257" s="88"/>
      <c r="F55257" s="88"/>
      <c r="G55257" s="88"/>
      <c r="H55257" s="88"/>
      <c r="I55257" s="88"/>
      <c r="J55257" s="88"/>
      <c r="K55257" s="88"/>
    </row>
    <row r="55258" spans="2:11" ht="12" hidden="1" customHeight="1" x14ac:dyDescent="0.2">
      <c r="B55258" s="88"/>
      <c r="C55258" s="88"/>
      <c r="D55258" s="88"/>
      <c r="E55258" s="88"/>
      <c r="F55258" s="88"/>
      <c r="G55258" s="88"/>
      <c r="H55258" s="88"/>
      <c r="I55258" s="88"/>
      <c r="J55258" s="88"/>
      <c r="K55258" s="88"/>
    </row>
    <row r="55259" spans="2:11" ht="12" hidden="1" customHeight="1" x14ac:dyDescent="0.2">
      <c r="B55259" s="88"/>
      <c r="C55259" s="88"/>
      <c r="D55259" s="88"/>
      <c r="E55259" s="88"/>
      <c r="F55259" s="88"/>
      <c r="G55259" s="88"/>
      <c r="H55259" s="88"/>
      <c r="I55259" s="88"/>
      <c r="J55259" s="88"/>
      <c r="K55259" s="88"/>
    </row>
    <row r="55260" spans="2:11" ht="12" hidden="1" customHeight="1" x14ac:dyDescent="0.2">
      <c r="B55260" s="88"/>
      <c r="C55260" s="88"/>
      <c r="D55260" s="88"/>
      <c r="E55260" s="88"/>
      <c r="F55260" s="88"/>
      <c r="G55260" s="88"/>
      <c r="H55260" s="88"/>
      <c r="I55260" s="88"/>
      <c r="J55260" s="88"/>
      <c r="K55260" s="88"/>
    </row>
    <row r="55261" spans="2:11" ht="12" hidden="1" customHeight="1" x14ac:dyDescent="0.2">
      <c r="B55261" s="88"/>
      <c r="C55261" s="88"/>
      <c r="D55261" s="88"/>
      <c r="E55261" s="88"/>
      <c r="F55261" s="88"/>
      <c r="G55261" s="88"/>
      <c r="H55261" s="88"/>
      <c r="I55261" s="88"/>
      <c r="J55261" s="88"/>
      <c r="K55261" s="88"/>
    </row>
    <row r="55262" spans="2:11" ht="12" hidden="1" customHeight="1" x14ac:dyDescent="0.2">
      <c r="B55262" s="88"/>
      <c r="C55262" s="88"/>
      <c r="D55262" s="88"/>
      <c r="E55262" s="88"/>
      <c r="F55262" s="88"/>
      <c r="G55262" s="88"/>
      <c r="H55262" s="88"/>
      <c r="I55262" s="88"/>
      <c r="J55262" s="88"/>
      <c r="K55262" s="88"/>
    </row>
    <row r="55263" spans="2:11" ht="12" hidden="1" customHeight="1" x14ac:dyDescent="0.2">
      <c r="B55263" s="88"/>
      <c r="C55263" s="88"/>
      <c r="D55263" s="88"/>
      <c r="E55263" s="88"/>
      <c r="F55263" s="88"/>
      <c r="G55263" s="88"/>
      <c r="H55263" s="88"/>
      <c r="I55263" s="88"/>
      <c r="J55263" s="88"/>
      <c r="K55263" s="88"/>
    </row>
    <row r="55264" spans="2:11" ht="12" hidden="1" customHeight="1" x14ac:dyDescent="0.2">
      <c r="B55264" s="88"/>
      <c r="C55264" s="88"/>
      <c r="D55264" s="88"/>
      <c r="E55264" s="88"/>
      <c r="F55264" s="88"/>
      <c r="G55264" s="88"/>
      <c r="H55264" s="88"/>
      <c r="I55264" s="88"/>
      <c r="J55264" s="88"/>
      <c r="K55264" s="88"/>
    </row>
    <row r="55265" spans="2:11" ht="12" hidden="1" customHeight="1" x14ac:dyDescent="0.2">
      <c r="B55265" s="88"/>
      <c r="C55265" s="88"/>
      <c r="D55265" s="88"/>
      <c r="E55265" s="88"/>
      <c r="F55265" s="88"/>
      <c r="G55265" s="88"/>
      <c r="H55265" s="88"/>
      <c r="I55265" s="88"/>
      <c r="J55265" s="88"/>
      <c r="K55265" s="88"/>
    </row>
    <row r="55266" spans="2:11" ht="12" hidden="1" customHeight="1" x14ac:dyDescent="0.2">
      <c r="B55266" s="88"/>
      <c r="C55266" s="88"/>
      <c r="D55266" s="88"/>
      <c r="E55266" s="88"/>
      <c r="F55266" s="88"/>
      <c r="G55266" s="88"/>
      <c r="H55266" s="88"/>
      <c r="I55266" s="88"/>
      <c r="J55266" s="88"/>
      <c r="K55266" s="88"/>
    </row>
    <row r="55267" spans="2:11" ht="12" hidden="1" customHeight="1" x14ac:dyDescent="0.2">
      <c r="B55267" s="88"/>
      <c r="C55267" s="88"/>
      <c r="D55267" s="88"/>
      <c r="E55267" s="88"/>
      <c r="F55267" s="88"/>
      <c r="G55267" s="88"/>
      <c r="H55267" s="88"/>
      <c r="I55267" s="88"/>
      <c r="J55267" s="88"/>
      <c r="K55267" s="88"/>
    </row>
    <row r="55268" spans="2:11" ht="12" hidden="1" customHeight="1" x14ac:dyDescent="0.2">
      <c r="B55268" s="88"/>
      <c r="C55268" s="88"/>
      <c r="D55268" s="88"/>
      <c r="E55268" s="88"/>
      <c r="F55268" s="88"/>
      <c r="G55268" s="88"/>
      <c r="H55268" s="88"/>
      <c r="I55268" s="88"/>
      <c r="J55268" s="88"/>
      <c r="K55268" s="88"/>
    </row>
    <row r="55269" spans="2:11" ht="12" hidden="1" customHeight="1" x14ac:dyDescent="0.2">
      <c r="B55269" s="88"/>
      <c r="C55269" s="88"/>
      <c r="D55269" s="88"/>
      <c r="E55269" s="88"/>
      <c r="F55269" s="88"/>
      <c r="G55269" s="88"/>
      <c r="H55269" s="88"/>
      <c r="I55269" s="88"/>
      <c r="J55269" s="88"/>
      <c r="K55269" s="88"/>
    </row>
    <row r="55270" spans="2:11" ht="12" hidden="1" customHeight="1" x14ac:dyDescent="0.2">
      <c r="B55270" s="88"/>
      <c r="C55270" s="88"/>
      <c r="D55270" s="88"/>
      <c r="E55270" s="88"/>
      <c r="F55270" s="88"/>
      <c r="G55270" s="88"/>
      <c r="H55270" s="88"/>
      <c r="I55270" s="88"/>
      <c r="J55270" s="88"/>
      <c r="K55270" s="88"/>
    </row>
    <row r="55271" spans="2:11" ht="12" hidden="1" customHeight="1" x14ac:dyDescent="0.2">
      <c r="B55271" s="88"/>
      <c r="C55271" s="88"/>
      <c r="D55271" s="88"/>
      <c r="E55271" s="88"/>
      <c r="F55271" s="88"/>
      <c r="G55271" s="88"/>
      <c r="H55271" s="88"/>
      <c r="I55271" s="88"/>
      <c r="J55271" s="88"/>
      <c r="K55271" s="88"/>
    </row>
    <row r="55272" spans="2:11" ht="12" hidden="1" customHeight="1" x14ac:dyDescent="0.2">
      <c r="B55272" s="88"/>
      <c r="C55272" s="88"/>
      <c r="D55272" s="88"/>
      <c r="E55272" s="88"/>
      <c r="F55272" s="88"/>
      <c r="G55272" s="88"/>
      <c r="H55272" s="88"/>
      <c r="I55272" s="88"/>
      <c r="J55272" s="88"/>
      <c r="K55272" s="88"/>
    </row>
    <row r="55273" spans="2:11" ht="12" hidden="1" customHeight="1" x14ac:dyDescent="0.2">
      <c r="B55273" s="88"/>
      <c r="C55273" s="88"/>
      <c r="D55273" s="88"/>
      <c r="E55273" s="88"/>
      <c r="F55273" s="88"/>
      <c r="G55273" s="88"/>
      <c r="H55273" s="88"/>
      <c r="I55273" s="88"/>
      <c r="J55273" s="88"/>
      <c r="K55273" s="88"/>
    </row>
    <row r="55274" spans="2:11" ht="12" hidden="1" customHeight="1" x14ac:dyDescent="0.2">
      <c r="B55274" s="88"/>
      <c r="C55274" s="88"/>
      <c r="D55274" s="88"/>
      <c r="E55274" s="88"/>
      <c r="F55274" s="88"/>
      <c r="G55274" s="88"/>
      <c r="H55274" s="88"/>
      <c r="I55274" s="88"/>
      <c r="J55274" s="88"/>
      <c r="K55274" s="88"/>
    </row>
    <row r="55275" spans="2:11" ht="12" hidden="1" customHeight="1" x14ac:dyDescent="0.2">
      <c r="B55275" s="88"/>
      <c r="C55275" s="88"/>
      <c r="D55275" s="88"/>
      <c r="E55275" s="88"/>
      <c r="F55275" s="88"/>
      <c r="G55275" s="88"/>
      <c r="H55275" s="88"/>
      <c r="I55275" s="88"/>
      <c r="J55275" s="88"/>
      <c r="K55275" s="88"/>
    </row>
    <row r="55276" spans="2:11" ht="12" hidden="1" customHeight="1" x14ac:dyDescent="0.2">
      <c r="B55276" s="88"/>
      <c r="C55276" s="88"/>
      <c r="D55276" s="88"/>
      <c r="E55276" s="88"/>
      <c r="F55276" s="88"/>
      <c r="G55276" s="88"/>
      <c r="H55276" s="88"/>
      <c r="I55276" s="88"/>
      <c r="J55276" s="88"/>
      <c r="K55276" s="88"/>
    </row>
    <row r="55277" spans="2:11" ht="12" hidden="1" customHeight="1" x14ac:dyDescent="0.2">
      <c r="B55277" s="88"/>
      <c r="C55277" s="88"/>
      <c r="D55277" s="88"/>
      <c r="E55277" s="88"/>
      <c r="F55277" s="88"/>
      <c r="G55277" s="88"/>
      <c r="H55277" s="88"/>
      <c r="I55277" s="88"/>
      <c r="J55277" s="88"/>
      <c r="K55277" s="88"/>
    </row>
    <row r="55278" spans="2:11" ht="12" hidden="1" customHeight="1" x14ac:dyDescent="0.2">
      <c r="B55278" s="88"/>
      <c r="C55278" s="88"/>
      <c r="D55278" s="88"/>
      <c r="E55278" s="88"/>
      <c r="F55278" s="88"/>
      <c r="G55278" s="88"/>
      <c r="H55278" s="88"/>
      <c r="I55278" s="88"/>
      <c r="J55278" s="88"/>
      <c r="K55278" s="88"/>
    </row>
    <row r="55279" spans="2:11" ht="12" hidden="1" customHeight="1" x14ac:dyDescent="0.2">
      <c r="B55279" s="88"/>
      <c r="C55279" s="88"/>
      <c r="D55279" s="88"/>
      <c r="E55279" s="88"/>
      <c r="F55279" s="88"/>
      <c r="G55279" s="88"/>
      <c r="H55279" s="88"/>
      <c r="I55279" s="88"/>
      <c r="J55279" s="88"/>
      <c r="K55279" s="88"/>
    </row>
    <row r="55280" spans="2:11" ht="12" hidden="1" customHeight="1" x14ac:dyDescent="0.2">
      <c r="B55280" s="88"/>
      <c r="C55280" s="88"/>
      <c r="D55280" s="88"/>
      <c r="E55280" s="88"/>
      <c r="F55280" s="88"/>
      <c r="G55280" s="88"/>
      <c r="H55280" s="88"/>
      <c r="I55280" s="88"/>
      <c r="J55280" s="88"/>
      <c r="K55280" s="88"/>
    </row>
    <row r="55281" spans="2:11" ht="12" hidden="1" customHeight="1" x14ac:dyDescent="0.2">
      <c r="B55281" s="88"/>
      <c r="C55281" s="88"/>
      <c r="D55281" s="88"/>
      <c r="E55281" s="88"/>
      <c r="F55281" s="88"/>
      <c r="G55281" s="88"/>
      <c r="H55281" s="88"/>
      <c r="I55281" s="88"/>
      <c r="J55281" s="88"/>
      <c r="K55281" s="88"/>
    </row>
    <row r="55282" spans="2:11" ht="12" hidden="1" customHeight="1" x14ac:dyDescent="0.2">
      <c r="B55282" s="88"/>
      <c r="C55282" s="88"/>
      <c r="D55282" s="88"/>
      <c r="E55282" s="88"/>
      <c r="F55282" s="88"/>
      <c r="G55282" s="88"/>
      <c r="H55282" s="88"/>
      <c r="I55282" s="88"/>
      <c r="J55282" s="88"/>
      <c r="K55282" s="88"/>
    </row>
    <row r="55283" spans="2:11" ht="12" hidden="1" customHeight="1" x14ac:dyDescent="0.2">
      <c r="B55283" s="88"/>
      <c r="C55283" s="88"/>
      <c r="D55283" s="88"/>
      <c r="E55283" s="88"/>
      <c r="F55283" s="88"/>
      <c r="G55283" s="88"/>
      <c r="H55283" s="88"/>
      <c r="I55283" s="88"/>
      <c r="J55283" s="88"/>
      <c r="K55283" s="88"/>
    </row>
    <row r="55284" spans="2:11" ht="12" hidden="1" customHeight="1" x14ac:dyDescent="0.2">
      <c r="B55284" s="88"/>
      <c r="C55284" s="88"/>
      <c r="D55284" s="88"/>
      <c r="E55284" s="88"/>
      <c r="F55284" s="88"/>
      <c r="G55284" s="88"/>
      <c r="H55284" s="88"/>
      <c r="I55284" s="88"/>
      <c r="J55284" s="88"/>
      <c r="K55284" s="88"/>
    </row>
    <row r="55285" spans="2:11" ht="12" hidden="1" customHeight="1" x14ac:dyDescent="0.2">
      <c r="B55285" s="88"/>
      <c r="C55285" s="88"/>
      <c r="D55285" s="88"/>
      <c r="E55285" s="88"/>
      <c r="F55285" s="88"/>
      <c r="G55285" s="88"/>
      <c r="H55285" s="88"/>
      <c r="I55285" s="88"/>
      <c r="J55285" s="88"/>
      <c r="K55285" s="88"/>
    </row>
    <row r="55286" spans="2:11" ht="12" hidden="1" customHeight="1" x14ac:dyDescent="0.2">
      <c r="B55286" s="88"/>
      <c r="C55286" s="88"/>
      <c r="D55286" s="88"/>
      <c r="E55286" s="88"/>
      <c r="F55286" s="88"/>
      <c r="G55286" s="88"/>
      <c r="H55286" s="88"/>
      <c r="I55286" s="88"/>
      <c r="J55286" s="88"/>
      <c r="K55286" s="88"/>
    </row>
    <row r="55287" spans="2:11" ht="12" hidden="1" customHeight="1" x14ac:dyDescent="0.2">
      <c r="B55287" s="88"/>
      <c r="C55287" s="88"/>
      <c r="D55287" s="88"/>
      <c r="E55287" s="88"/>
      <c r="F55287" s="88"/>
      <c r="G55287" s="88"/>
      <c r="H55287" s="88"/>
      <c r="I55287" s="88"/>
      <c r="J55287" s="88"/>
      <c r="K55287" s="88"/>
    </row>
    <row r="55288" spans="2:11" ht="12" hidden="1" customHeight="1" x14ac:dyDescent="0.2">
      <c r="B55288" s="88"/>
      <c r="C55288" s="88"/>
      <c r="D55288" s="88"/>
      <c r="E55288" s="88"/>
      <c r="F55288" s="88"/>
      <c r="G55288" s="88"/>
      <c r="H55288" s="88"/>
      <c r="I55288" s="88"/>
      <c r="J55288" s="88"/>
      <c r="K55288" s="88"/>
    </row>
    <row r="55289" spans="2:11" ht="12" hidden="1" customHeight="1" x14ac:dyDescent="0.2">
      <c r="B55289" s="88"/>
      <c r="C55289" s="88"/>
      <c r="D55289" s="88"/>
      <c r="E55289" s="88"/>
      <c r="F55289" s="88"/>
      <c r="G55289" s="88"/>
      <c r="H55289" s="88"/>
      <c r="I55289" s="88"/>
      <c r="J55289" s="88"/>
      <c r="K55289" s="88"/>
    </row>
    <row r="55290" spans="2:11" ht="12" hidden="1" customHeight="1" x14ac:dyDescent="0.2">
      <c r="B55290" s="88"/>
      <c r="C55290" s="88"/>
      <c r="D55290" s="88"/>
      <c r="E55290" s="88"/>
      <c r="F55290" s="88"/>
      <c r="G55290" s="88"/>
      <c r="H55290" s="88"/>
      <c r="I55290" s="88"/>
      <c r="J55290" s="88"/>
      <c r="K55290" s="88"/>
    </row>
    <row r="55291" spans="2:11" ht="12" hidden="1" customHeight="1" x14ac:dyDescent="0.2">
      <c r="B55291" s="88"/>
      <c r="C55291" s="88"/>
      <c r="D55291" s="88"/>
      <c r="E55291" s="88"/>
      <c r="F55291" s="88"/>
      <c r="G55291" s="88"/>
      <c r="H55291" s="88"/>
      <c r="I55291" s="88"/>
      <c r="J55291" s="88"/>
      <c r="K55291" s="88"/>
    </row>
    <row r="55292" spans="2:11" ht="12" hidden="1" customHeight="1" x14ac:dyDescent="0.2">
      <c r="B55292" s="88"/>
      <c r="C55292" s="88"/>
      <c r="D55292" s="88"/>
      <c r="E55292" s="88"/>
      <c r="F55292" s="88"/>
      <c r="G55292" s="88"/>
      <c r="H55292" s="88"/>
      <c r="I55292" s="88"/>
      <c r="J55292" s="88"/>
      <c r="K55292" s="88"/>
    </row>
    <row r="55293" spans="2:11" ht="12" hidden="1" customHeight="1" x14ac:dyDescent="0.2">
      <c r="B55293" s="88"/>
      <c r="C55293" s="88"/>
      <c r="D55293" s="88"/>
      <c r="E55293" s="88"/>
      <c r="F55293" s="88"/>
      <c r="G55293" s="88"/>
      <c r="H55293" s="88"/>
      <c r="I55293" s="88"/>
      <c r="J55293" s="88"/>
      <c r="K55293" s="88"/>
    </row>
    <row r="55294" spans="2:11" ht="12" hidden="1" customHeight="1" x14ac:dyDescent="0.2">
      <c r="B55294" s="88"/>
      <c r="C55294" s="88"/>
      <c r="D55294" s="88"/>
      <c r="E55294" s="88"/>
      <c r="F55294" s="88"/>
      <c r="G55294" s="88"/>
      <c r="H55294" s="88"/>
      <c r="I55294" s="88"/>
      <c r="J55294" s="88"/>
      <c r="K55294" s="88"/>
    </row>
    <row r="55295" spans="2:11" ht="12" hidden="1" customHeight="1" x14ac:dyDescent="0.2">
      <c r="B55295" s="88"/>
      <c r="C55295" s="88"/>
      <c r="D55295" s="88"/>
      <c r="E55295" s="88"/>
      <c r="F55295" s="88"/>
      <c r="G55295" s="88"/>
      <c r="H55295" s="88"/>
      <c r="I55295" s="88"/>
      <c r="J55295" s="88"/>
      <c r="K55295" s="88"/>
    </row>
    <row r="55296" spans="2:11" ht="12" hidden="1" customHeight="1" x14ac:dyDescent="0.2">
      <c r="B55296" s="88"/>
      <c r="C55296" s="88"/>
      <c r="D55296" s="88"/>
      <c r="E55296" s="88"/>
      <c r="F55296" s="88"/>
      <c r="G55296" s="88"/>
      <c r="H55296" s="88"/>
      <c r="I55296" s="88"/>
      <c r="J55296" s="88"/>
      <c r="K55296" s="88"/>
    </row>
    <row r="55297" spans="2:11" ht="12" hidden="1" customHeight="1" x14ac:dyDescent="0.2">
      <c r="B55297" s="88"/>
      <c r="C55297" s="88"/>
      <c r="D55297" s="88"/>
      <c r="E55297" s="88"/>
      <c r="F55297" s="88"/>
      <c r="G55297" s="88"/>
      <c r="H55297" s="88"/>
      <c r="I55297" s="88"/>
      <c r="J55297" s="88"/>
      <c r="K55297" s="88"/>
    </row>
    <row r="55298" spans="2:11" ht="12" hidden="1" customHeight="1" x14ac:dyDescent="0.2">
      <c r="B55298" s="88"/>
      <c r="C55298" s="88"/>
      <c r="D55298" s="88"/>
      <c r="E55298" s="88"/>
      <c r="F55298" s="88"/>
      <c r="G55298" s="88"/>
      <c r="H55298" s="88"/>
      <c r="I55298" s="88"/>
      <c r="J55298" s="88"/>
      <c r="K55298" s="88"/>
    </row>
    <row r="55299" spans="2:11" ht="12" hidden="1" customHeight="1" x14ac:dyDescent="0.2">
      <c r="B55299" s="88"/>
      <c r="C55299" s="88"/>
      <c r="D55299" s="88"/>
      <c r="E55299" s="88"/>
      <c r="F55299" s="88"/>
      <c r="G55299" s="88"/>
      <c r="H55299" s="88"/>
      <c r="I55299" s="88"/>
      <c r="J55299" s="88"/>
      <c r="K55299" s="88"/>
    </row>
    <row r="55300" spans="2:11" ht="12" hidden="1" customHeight="1" x14ac:dyDescent="0.2">
      <c r="B55300" s="88"/>
      <c r="C55300" s="88"/>
      <c r="D55300" s="88"/>
      <c r="E55300" s="88"/>
      <c r="F55300" s="88"/>
      <c r="G55300" s="88"/>
      <c r="H55300" s="88"/>
      <c r="I55300" s="88"/>
      <c r="J55300" s="88"/>
      <c r="K55300" s="88"/>
    </row>
    <row r="55301" spans="2:11" ht="12" hidden="1" customHeight="1" x14ac:dyDescent="0.2">
      <c r="B55301" s="88"/>
      <c r="C55301" s="88"/>
      <c r="D55301" s="88"/>
      <c r="E55301" s="88"/>
      <c r="F55301" s="88"/>
      <c r="G55301" s="88"/>
      <c r="H55301" s="88"/>
      <c r="I55301" s="88"/>
      <c r="J55301" s="88"/>
      <c r="K55301" s="88"/>
    </row>
    <row r="55302" spans="2:11" ht="12" hidden="1" customHeight="1" x14ac:dyDescent="0.2">
      <c r="B55302" s="88"/>
      <c r="C55302" s="88"/>
      <c r="D55302" s="88"/>
      <c r="E55302" s="88"/>
      <c r="F55302" s="88"/>
      <c r="G55302" s="88"/>
      <c r="H55302" s="88"/>
      <c r="I55302" s="88"/>
      <c r="J55302" s="88"/>
      <c r="K55302" s="88"/>
    </row>
    <row r="55303" spans="2:11" ht="12" hidden="1" customHeight="1" x14ac:dyDescent="0.2">
      <c r="B55303" s="88"/>
      <c r="C55303" s="88"/>
      <c r="D55303" s="88"/>
      <c r="E55303" s="88"/>
      <c r="F55303" s="88"/>
      <c r="G55303" s="88"/>
      <c r="H55303" s="88"/>
      <c r="I55303" s="88"/>
      <c r="J55303" s="88"/>
      <c r="K55303" s="88"/>
    </row>
    <row r="55304" spans="2:11" ht="12" hidden="1" customHeight="1" x14ac:dyDescent="0.2">
      <c r="B55304" s="88"/>
      <c r="C55304" s="88"/>
      <c r="D55304" s="88"/>
      <c r="E55304" s="88"/>
      <c r="F55304" s="88"/>
      <c r="G55304" s="88"/>
      <c r="H55304" s="88"/>
      <c r="I55304" s="88"/>
      <c r="J55304" s="88"/>
      <c r="K55304" s="88"/>
    </row>
    <row r="55305" spans="2:11" ht="12" hidden="1" customHeight="1" x14ac:dyDescent="0.2">
      <c r="B55305" s="88"/>
      <c r="C55305" s="88"/>
      <c r="D55305" s="88"/>
      <c r="E55305" s="88"/>
      <c r="F55305" s="88"/>
      <c r="G55305" s="88"/>
      <c r="H55305" s="88"/>
      <c r="I55305" s="88"/>
      <c r="J55305" s="88"/>
      <c r="K55305" s="88"/>
    </row>
    <row r="55306" spans="2:11" ht="12" hidden="1" customHeight="1" x14ac:dyDescent="0.2">
      <c r="B55306" s="88"/>
      <c r="C55306" s="88"/>
      <c r="D55306" s="88"/>
      <c r="E55306" s="88"/>
      <c r="F55306" s="88"/>
      <c r="G55306" s="88"/>
      <c r="H55306" s="88"/>
      <c r="I55306" s="88"/>
      <c r="J55306" s="88"/>
      <c r="K55306" s="88"/>
    </row>
    <row r="55307" spans="2:11" ht="12" hidden="1" customHeight="1" x14ac:dyDescent="0.2">
      <c r="B55307" s="88"/>
      <c r="C55307" s="88"/>
      <c r="D55307" s="88"/>
      <c r="E55307" s="88"/>
      <c r="F55307" s="88"/>
      <c r="G55307" s="88"/>
      <c r="H55307" s="88"/>
      <c r="I55307" s="88"/>
      <c r="J55307" s="88"/>
      <c r="K55307" s="88"/>
    </row>
    <row r="55308" spans="2:11" ht="12" hidden="1" customHeight="1" x14ac:dyDescent="0.2">
      <c r="B55308" s="88"/>
      <c r="C55308" s="88"/>
      <c r="D55308" s="88"/>
      <c r="E55308" s="88"/>
      <c r="F55308" s="88"/>
      <c r="G55308" s="88"/>
      <c r="H55308" s="88"/>
      <c r="I55308" s="88"/>
      <c r="J55308" s="88"/>
      <c r="K55308" s="88"/>
    </row>
    <row r="55309" spans="2:11" ht="12" hidden="1" customHeight="1" x14ac:dyDescent="0.2">
      <c r="B55309" s="88"/>
      <c r="C55309" s="88"/>
      <c r="D55309" s="88"/>
      <c r="E55309" s="88"/>
      <c r="F55309" s="88"/>
      <c r="G55309" s="88"/>
      <c r="H55309" s="88"/>
      <c r="I55309" s="88"/>
      <c r="J55309" s="88"/>
      <c r="K55309" s="88"/>
    </row>
    <row r="55310" spans="2:11" ht="12" hidden="1" customHeight="1" x14ac:dyDescent="0.2">
      <c r="B55310" s="88"/>
      <c r="C55310" s="88"/>
      <c r="D55310" s="88"/>
      <c r="E55310" s="88"/>
      <c r="F55310" s="88"/>
      <c r="G55310" s="88"/>
      <c r="H55310" s="88"/>
      <c r="I55310" s="88"/>
      <c r="J55310" s="88"/>
      <c r="K55310" s="88"/>
    </row>
    <row r="55311" spans="2:11" ht="12" hidden="1" customHeight="1" x14ac:dyDescent="0.2">
      <c r="B55311" s="88"/>
      <c r="C55311" s="88"/>
      <c r="D55311" s="88"/>
      <c r="E55311" s="88"/>
      <c r="F55311" s="88"/>
      <c r="G55311" s="88"/>
      <c r="H55311" s="88"/>
      <c r="I55311" s="88"/>
      <c r="J55311" s="88"/>
      <c r="K55311" s="88"/>
    </row>
    <row r="55312" spans="2:11" ht="12" hidden="1" customHeight="1" x14ac:dyDescent="0.2">
      <c r="B55312" s="88"/>
      <c r="C55312" s="88"/>
      <c r="D55312" s="88"/>
      <c r="E55312" s="88"/>
      <c r="F55312" s="88"/>
      <c r="G55312" s="88"/>
      <c r="H55312" s="88"/>
      <c r="I55312" s="88"/>
      <c r="J55312" s="88"/>
      <c r="K55312" s="88"/>
    </row>
    <row r="55313" spans="2:11" ht="12" hidden="1" customHeight="1" x14ac:dyDescent="0.2">
      <c r="B55313" s="88"/>
      <c r="C55313" s="88"/>
      <c r="D55313" s="88"/>
      <c r="E55313" s="88"/>
      <c r="F55313" s="88"/>
      <c r="G55313" s="88"/>
      <c r="H55313" s="88"/>
      <c r="I55313" s="88"/>
      <c r="J55313" s="88"/>
      <c r="K55313" s="88"/>
    </row>
    <row r="55314" spans="2:11" ht="12" hidden="1" customHeight="1" x14ac:dyDescent="0.2">
      <c r="B55314" s="88"/>
      <c r="C55314" s="88"/>
      <c r="D55314" s="88"/>
      <c r="E55314" s="88"/>
      <c r="F55314" s="88"/>
      <c r="G55314" s="88"/>
      <c r="H55314" s="88"/>
      <c r="I55314" s="88"/>
      <c r="J55314" s="88"/>
      <c r="K55314" s="88"/>
    </row>
    <row r="55315" spans="2:11" ht="12" hidden="1" customHeight="1" x14ac:dyDescent="0.2">
      <c r="B55315" s="88"/>
      <c r="C55315" s="88"/>
      <c r="D55315" s="88"/>
      <c r="E55315" s="88"/>
      <c r="F55315" s="88"/>
      <c r="G55315" s="88"/>
      <c r="H55315" s="88"/>
      <c r="I55315" s="88"/>
      <c r="J55315" s="88"/>
      <c r="K55315" s="88"/>
    </row>
    <row r="55316" spans="2:11" ht="12" hidden="1" customHeight="1" x14ac:dyDescent="0.2">
      <c r="B55316" s="88"/>
      <c r="C55316" s="88"/>
      <c r="D55316" s="88"/>
      <c r="E55316" s="88"/>
      <c r="F55316" s="88"/>
      <c r="G55316" s="88"/>
      <c r="H55316" s="88"/>
      <c r="I55316" s="88"/>
      <c r="J55316" s="88"/>
      <c r="K55316" s="88"/>
    </row>
    <row r="55317" spans="2:11" ht="12" hidden="1" customHeight="1" x14ac:dyDescent="0.2">
      <c r="B55317" s="88"/>
      <c r="C55317" s="88"/>
      <c r="D55317" s="88"/>
      <c r="E55317" s="88"/>
      <c r="F55317" s="88"/>
      <c r="G55317" s="88"/>
      <c r="H55317" s="88"/>
      <c r="I55317" s="88"/>
      <c r="J55317" s="88"/>
      <c r="K55317" s="88"/>
    </row>
    <row r="55318" spans="2:11" ht="12" hidden="1" customHeight="1" x14ac:dyDescent="0.2">
      <c r="B55318" s="88"/>
      <c r="C55318" s="88"/>
      <c r="D55318" s="88"/>
      <c r="E55318" s="88"/>
      <c r="F55318" s="88"/>
      <c r="G55318" s="88"/>
      <c r="H55318" s="88"/>
      <c r="I55318" s="88"/>
      <c r="J55318" s="88"/>
      <c r="K55318" s="88"/>
    </row>
    <row r="55319" spans="2:11" ht="12" hidden="1" customHeight="1" x14ac:dyDescent="0.2">
      <c r="B55319" s="88"/>
      <c r="C55319" s="88"/>
      <c r="D55319" s="88"/>
      <c r="E55319" s="88"/>
      <c r="F55319" s="88"/>
      <c r="G55319" s="88"/>
      <c r="H55319" s="88"/>
      <c r="I55319" s="88"/>
      <c r="J55319" s="88"/>
      <c r="K55319" s="88"/>
    </row>
    <row r="55320" spans="2:11" ht="12" hidden="1" customHeight="1" x14ac:dyDescent="0.2">
      <c r="B55320" s="88"/>
      <c r="C55320" s="88"/>
      <c r="D55320" s="88"/>
      <c r="E55320" s="88"/>
      <c r="F55320" s="88"/>
      <c r="G55320" s="88"/>
      <c r="H55320" s="88"/>
      <c r="I55320" s="88"/>
      <c r="J55320" s="88"/>
      <c r="K55320" s="88"/>
    </row>
    <row r="55321" spans="2:11" ht="12" hidden="1" customHeight="1" x14ac:dyDescent="0.2">
      <c r="B55321" s="88"/>
      <c r="C55321" s="88"/>
      <c r="D55321" s="88"/>
      <c r="E55321" s="88"/>
      <c r="F55321" s="88"/>
      <c r="G55321" s="88"/>
      <c r="H55321" s="88"/>
      <c r="I55321" s="88"/>
      <c r="J55321" s="88"/>
      <c r="K55321" s="88"/>
    </row>
    <row r="55322" spans="2:11" ht="12" hidden="1" customHeight="1" x14ac:dyDescent="0.2">
      <c r="B55322" s="88"/>
      <c r="C55322" s="88"/>
      <c r="D55322" s="88"/>
      <c r="E55322" s="88"/>
      <c r="F55322" s="88"/>
      <c r="G55322" s="88"/>
      <c r="H55322" s="88"/>
      <c r="I55322" s="88"/>
      <c r="J55322" s="88"/>
      <c r="K55322" s="88"/>
    </row>
    <row r="55323" spans="2:11" ht="12" hidden="1" customHeight="1" x14ac:dyDescent="0.2">
      <c r="B55323" s="88"/>
      <c r="C55323" s="88"/>
      <c r="D55323" s="88"/>
      <c r="E55323" s="88"/>
      <c r="F55323" s="88"/>
      <c r="G55323" s="88"/>
      <c r="H55323" s="88"/>
      <c r="I55323" s="88"/>
      <c r="J55323" s="88"/>
      <c r="K55323" s="88"/>
    </row>
    <row r="55324" spans="2:11" ht="12" hidden="1" customHeight="1" x14ac:dyDescent="0.2">
      <c r="B55324" s="88"/>
      <c r="C55324" s="88"/>
      <c r="D55324" s="88"/>
      <c r="E55324" s="88"/>
      <c r="F55324" s="88"/>
      <c r="G55324" s="88"/>
      <c r="H55324" s="88"/>
      <c r="I55324" s="88"/>
      <c r="J55324" s="88"/>
      <c r="K55324" s="88"/>
    </row>
    <row r="55325" spans="2:11" ht="12" hidden="1" customHeight="1" x14ac:dyDescent="0.2">
      <c r="B55325" s="88"/>
      <c r="C55325" s="88"/>
      <c r="D55325" s="88"/>
      <c r="E55325" s="88"/>
      <c r="F55325" s="88"/>
      <c r="G55325" s="88"/>
      <c r="H55325" s="88"/>
      <c r="I55325" s="88"/>
      <c r="J55325" s="88"/>
      <c r="K55325" s="88"/>
    </row>
    <row r="55326" spans="2:11" ht="12" hidden="1" customHeight="1" x14ac:dyDescent="0.2">
      <c r="B55326" s="88"/>
      <c r="C55326" s="88"/>
      <c r="D55326" s="88"/>
      <c r="E55326" s="88"/>
      <c r="F55326" s="88"/>
      <c r="G55326" s="88"/>
      <c r="H55326" s="88"/>
      <c r="I55326" s="88"/>
      <c r="J55326" s="88"/>
      <c r="K55326" s="88"/>
    </row>
    <row r="55327" spans="2:11" ht="12" hidden="1" customHeight="1" x14ac:dyDescent="0.2">
      <c r="B55327" s="88"/>
      <c r="C55327" s="88"/>
      <c r="D55327" s="88"/>
      <c r="E55327" s="88"/>
      <c r="F55327" s="88"/>
      <c r="G55327" s="88"/>
      <c r="H55327" s="88"/>
      <c r="I55327" s="88"/>
      <c r="J55327" s="88"/>
      <c r="K55327" s="88"/>
    </row>
    <row r="55328" spans="2:11" ht="12" hidden="1" customHeight="1" x14ac:dyDescent="0.2">
      <c r="B55328" s="88"/>
      <c r="C55328" s="88"/>
      <c r="D55328" s="88"/>
      <c r="E55328" s="88"/>
      <c r="F55328" s="88"/>
      <c r="G55328" s="88"/>
      <c r="H55328" s="88"/>
      <c r="I55328" s="88"/>
      <c r="J55328" s="88"/>
      <c r="K55328" s="88"/>
    </row>
    <row r="55329" spans="2:11" ht="12" hidden="1" customHeight="1" x14ac:dyDescent="0.2">
      <c r="B55329" s="88"/>
      <c r="C55329" s="88"/>
      <c r="D55329" s="88"/>
      <c r="E55329" s="88"/>
      <c r="F55329" s="88"/>
      <c r="G55329" s="88"/>
      <c r="H55329" s="88"/>
      <c r="I55329" s="88"/>
      <c r="J55329" s="88"/>
      <c r="K55329" s="88"/>
    </row>
    <row r="55330" spans="2:11" ht="12" hidden="1" customHeight="1" x14ac:dyDescent="0.2">
      <c r="B55330" s="88"/>
      <c r="C55330" s="88"/>
      <c r="D55330" s="88"/>
      <c r="E55330" s="88"/>
      <c r="F55330" s="88"/>
      <c r="G55330" s="88"/>
      <c r="H55330" s="88"/>
      <c r="I55330" s="88"/>
      <c r="J55330" s="88"/>
      <c r="K55330" s="88"/>
    </row>
    <row r="55331" spans="2:11" ht="12" hidden="1" customHeight="1" x14ac:dyDescent="0.2">
      <c r="B55331" s="88"/>
      <c r="C55331" s="88"/>
      <c r="D55331" s="88"/>
      <c r="E55331" s="88"/>
      <c r="F55331" s="88"/>
      <c r="G55331" s="88"/>
      <c r="H55331" s="88"/>
      <c r="I55331" s="88"/>
      <c r="J55331" s="88"/>
      <c r="K55331" s="88"/>
    </row>
    <row r="55332" spans="2:11" ht="12" hidden="1" customHeight="1" x14ac:dyDescent="0.2">
      <c r="B55332" s="88"/>
      <c r="C55332" s="88"/>
      <c r="D55332" s="88"/>
      <c r="E55332" s="88"/>
      <c r="F55332" s="88"/>
      <c r="G55332" s="88"/>
      <c r="H55332" s="88"/>
      <c r="I55332" s="88"/>
      <c r="J55332" s="88"/>
      <c r="K55332" s="88"/>
    </row>
    <row r="55333" spans="2:11" ht="12" hidden="1" customHeight="1" x14ac:dyDescent="0.2">
      <c r="B55333" s="88"/>
      <c r="C55333" s="88"/>
      <c r="D55333" s="88"/>
      <c r="E55333" s="88"/>
      <c r="F55333" s="88"/>
      <c r="G55333" s="88"/>
      <c r="H55333" s="88"/>
      <c r="I55333" s="88"/>
      <c r="J55333" s="88"/>
      <c r="K55333" s="88"/>
    </row>
    <row r="55334" spans="2:11" ht="12" hidden="1" customHeight="1" x14ac:dyDescent="0.2">
      <c r="B55334" s="88"/>
      <c r="C55334" s="88"/>
      <c r="D55334" s="88"/>
      <c r="E55334" s="88"/>
      <c r="F55334" s="88"/>
      <c r="G55334" s="88"/>
      <c r="H55334" s="88"/>
      <c r="I55334" s="88"/>
      <c r="J55334" s="88"/>
      <c r="K55334" s="88"/>
    </row>
    <row r="55335" spans="2:11" ht="12" hidden="1" customHeight="1" x14ac:dyDescent="0.2">
      <c r="B55335" s="88"/>
      <c r="C55335" s="88"/>
      <c r="D55335" s="88"/>
      <c r="E55335" s="88"/>
      <c r="F55335" s="88"/>
      <c r="G55335" s="88"/>
      <c r="H55335" s="88"/>
      <c r="I55335" s="88"/>
      <c r="J55335" s="88"/>
      <c r="K55335" s="88"/>
    </row>
    <row r="55336" spans="2:11" ht="12" hidden="1" customHeight="1" x14ac:dyDescent="0.2">
      <c r="B55336" s="88"/>
      <c r="C55336" s="88"/>
      <c r="D55336" s="88"/>
      <c r="E55336" s="88"/>
      <c r="F55336" s="88"/>
      <c r="G55336" s="88"/>
      <c r="H55336" s="88"/>
      <c r="I55336" s="88"/>
      <c r="J55336" s="88"/>
      <c r="K55336" s="88"/>
    </row>
    <row r="55337" spans="2:11" ht="12" hidden="1" customHeight="1" x14ac:dyDescent="0.2">
      <c r="B55337" s="88"/>
      <c r="C55337" s="88"/>
      <c r="D55337" s="88"/>
      <c r="E55337" s="88"/>
      <c r="F55337" s="88"/>
      <c r="G55337" s="88"/>
      <c r="H55337" s="88"/>
      <c r="I55337" s="88"/>
      <c r="J55337" s="88"/>
      <c r="K55337" s="88"/>
    </row>
    <row r="55338" spans="2:11" ht="12" hidden="1" customHeight="1" x14ac:dyDescent="0.2">
      <c r="B55338" s="88"/>
      <c r="C55338" s="88"/>
      <c r="D55338" s="88"/>
      <c r="E55338" s="88"/>
      <c r="F55338" s="88"/>
      <c r="G55338" s="88"/>
      <c r="H55338" s="88"/>
      <c r="I55338" s="88"/>
      <c r="J55338" s="88"/>
      <c r="K55338" s="88"/>
    </row>
    <row r="55339" spans="2:11" ht="12" hidden="1" customHeight="1" x14ac:dyDescent="0.2">
      <c r="B55339" s="88"/>
      <c r="C55339" s="88"/>
      <c r="D55339" s="88"/>
      <c r="E55339" s="88"/>
      <c r="F55339" s="88"/>
      <c r="G55339" s="88"/>
      <c r="H55339" s="88"/>
      <c r="I55339" s="88"/>
      <c r="J55339" s="88"/>
      <c r="K55339" s="88"/>
    </row>
    <row r="55340" spans="2:11" ht="12" hidden="1" customHeight="1" x14ac:dyDescent="0.2">
      <c r="B55340" s="88"/>
      <c r="C55340" s="88"/>
      <c r="D55340" s="88"/>
      <c r="E55340" s="88"/>
      <c r="F55340" s="88"/>
      <c r="G55340" s="88"/>
      <c r="H55340" s="88"/>
      <c r="I55340" s="88"/>
      <c r="J55340" s="88"/>
      <c r="K55340" s="88"/>
    </row>
    <row r="55341" spans="2:11" ht="12" hidden="1" customHeight="1" x14ac:dyDescent="0.2">
      <c r="B55341" s="88"/>
      <c r="C55341" s="88"/>
      <c r="D55341" s="88"/>
      <c r="E55341" s="88"/>
      <c r="F55341" s="88"/>
      <c r="G55341" s="88"/>
      <c r="H55341" s="88"/>
      <c r="I55341" s="88"/>
      <c r="J55341" s="88"/>
      <c r="K55341" s="88"/>
    </row>
    <row r="55342" spans="2:11" ht="12" hidden="1" customHeight="1" x14ac:dyDescent="0.2">
      <c r="B55342" s="88"/>
      <c r="C55342" s="88"/>
      <c r="D55342" s="88"/>
      <c r="E55342" s="88"/>
      <c r="F55342" s="88"/>
      <c r="G55342" s="88"/>
      <c r="H55342" s="88"/>
      <c r="I55342" s="88"/>
      <c r="J55342" s="88"/>
      <c r="K55342" s="88"/>
    </row>
    <row r="55343" spans="2:11" ht="12" hidden="1" customHeight="1" x14ac:dyDescent="0.2">
      <c r="B55343" s="88"/>
      <c r="C55343" s="88"/>
      <c r="D55343" s="88"/>
      <c r="E55343" s="88"/>
      <c r="F55343" s="88"/>
      <c r="G55343" s="88"/>
      <c r="H55343" s="88"/>
      <c r="I55343" s="88"/>
      <c r="J55343" s="88"/>
      <c r="K55343" s="88"/>
    </row>
    <row r="55344" spans="2:11" ht="12" hidden="1" customHeight="1" x14ac:dyDescent="0.2">
      <c r="B55344" s="88"/>
      <c r="C55344" s="88"/>
      <c r="D55344" s="88"/>
      <c r="E55344" s="88"/>
      <c r="F55344" s="88"/>
      <c r="G55344" s="88"/>
      <c r="H55344" s="88"/>
      <c r="I55344" s="88"/>
      <c r="J55344" s="88"/>
      <c r="K55344" s="88"/>
    </row>
    <row r="55345" spans="2:11" ht="12" hidden="1" customHeight="1" x14ac:dyDescent="0.2">
      <c r="B55345" s="88"/>
      <c r="C55345" s="88"/>
      <c r="D55345" s="88"/>
      <c r="E55345" s="88"/>
      <c r="F55345" s="88"/>
      <c r="G55345" s="88"/>
      <c r="H55345" s="88"/>
      <c r="I55345" s="88"/>
      <c r="J55345" s="88"/>
      <c r="K55345" s="88"/>
    </row>
    <row r="55346" spans="2:11" ht="12" hidden="1" customHeight="1" x14ac:dyDescent="0.2">
      <c r="B55346" s="88"/>
      <c r="C55346" s="88"/>
      <c r="D55346" s="88"/>
      <c r="E55346" s="88"/>
      <c r="F55346" s="88"/>
      <c r="G55346" s="88"/>
      <c r="H55346" s="88"/>
      <c r="I55346" s="88"/>
      <c r="J55346" s="88"/>
      <c r="K55346" s="88"/>
    </row>
    <row r="55347" spans="2:11" ht="12" hidden="1" customHeight="1" x14ac:dyDescent="0.2">
      <c r="B55347" s="88"/>
      <c r="C55347" s="88"/>
      <c r="D55347" s="88"/>
      <c r="E55347" s="88"/>
      <c r="F55347" s="88"/>
      <c r="G55347" s="88"/>
      <c r="H55347" s="88"/>
      <c r="I55347" s="88"/>
      <c r="J55347" s="88"/>
      <c r="K55347" s="88"/>
    </row>
    <row r="55348" spans="2:11" ht="12" hidden="1" customHeight="1" x14ac:dyDescent="0.2">
      <c r="B55348" s="88"/>
      <c r="C55348" s="88"/>
      <c r="D55348" s="88"/>
      <c r="E55348" s="88"/>
      <c r="F55348" s="88"/>
      <c r="G55348" s="88"/>
      <c r="H55348" s="88"/>
      <c r="I55348" s="88"/>
      <c r="J55348" s="88"/>
      <c r="K55348" s="88"/>
    </row>
    <row r="55349" spans="2:11" ht="12" hidden="1" customHeight="1" x14ac:dyDescent="0.2">
      <c r="B55349" s="88"/>
      <c r="C55349" s="88"/>
      <c r="D55349" s="88"/>
      <c r="E55349" s="88"/>
      <c r="F55349" s="88"/>
      <c r="G55349" s="88"/>
      <c r="H55349" s="88"/>
      <c r="I55349" s="88"/>
      <c r="J55349" s="88"/>
      <c r="K55349" s="88"/>
    </row>
    <row r="55350" spans="2:11" ht="12" hidden="1" customHeight="1" x14ac:dyDescent="0.2">
      <c r="B55350" s="88"/>
      <c r="C55350" s="88"/>
      <c r="D55350" s="88"/>
      <c r="E55350" s="88"/>
      <c r="F55350" s="88"/>
      <c r="G55350" s="88"/>
      <c r="H55350" s="88"/>
      <c r="I55350" s="88"/>
      <c r="J55350" s="88"/>
      <c r="K55350" s="88"/>
    </row>
    <row r="55351" spans="2:11" ht="12" hidden="1" customHeight="1" x14ac:dyDescent="0.2">
      <c r="B55351" s="88"/>
      <c r="C55351" s="88"/>
      <c r="D55351" s="88"/>
      <c r="E55351" s="88"/>
      <c r="F55351" s="88"/>
      <c r="G55351" s="88"/>
      <c r="H55351" s="88"/>
      <c r="I55351" s="88"/>
      <c r="J55351" s="88"/>
      <c r="K55351" s="88"/>
    </row>
    <row r="55352" spans="2:11" ht="12" hidden="1" customHeight="1" x14ac:dyDescent="0.2">
      <c r="B55352" s="88"/>
      <c r="C55352" s="88"/>
      <c r="D55352" s="88"/>
      <c r="E55352" s="88"/>
      <c r="F55352" s="88"/>
      <c r="G55352" s="88"/>
      <c r="H55352" s="88"/>
      <c r="I55352" s="88"/>
      <c r="J55352" s="88"/>
      <c r="K55352" s="88"/>
    </row>
    <row r="55353" spans="2:11" ht="12" hidden="1" customHeight="1" x14ac:dyDescent="0.2">
      <c r="B55353" s="88"/>
      <c r="C55353" s="88"/>
      <c r="D55353" s="88"/>
      <c r="E55353" s="88"/>
      <c r="F55353" s="88"/>
      <c r="G55353" s="88"/>
      <c r="H55353" s="88"/>
      <c r="I55353" s="88"/>
      <c r="J55353" s="88"/>
      <c r="K55353" s="88"/>
    </row>
    <row r="55354" spans="2:11" ht="12" hidden="1" customHeight="1" x14ac:dyDescent="0.2">
      <c r="B55354" s="88"/>
      <c r="C55354" s="88"/>
      <c r="D55354" s="88"/>
      <c r="E55354" s="88"/>
      <c r="F55354" s="88"/>
      <c r="G55354" s="88"/>
      <c r="H55354" s="88"/>
      <c r="I55354" s="88"/>
      <c r="J55354" s="88"/>
      <c r="K55354" s="88"/>
    </row>
    <row r="55355" spans="2:11" ht="12" hidden="1" customHeight="1" x14ac:dyDescent="0.2">
      <c r="B55355" s="88"/>
      <c r="C55355" s="88"/>
      <c r="D55355" s="88"/>
      <c r="E55355" s="88"/>
      <c r="F55355" s="88"/>
      <c r="G55355" s="88"/>
      <c r="H55355" s="88"/>
      <c r="I55355" s="88"/>
      <c r="J55355" s="88"/>
      <c r="K55355" s="88"/>
    </row>
    <row r="55356" spans="2:11" ht="12" hidden="1" customHeight="1" x14ac:dyDescent="0.2">
      <c r="B55356" s="88"/>
      <c r="C55356" s="88"/>
      <c r="D55356" s="88"/>
      <c r="E55356" s="88"/>
      <c r="F55356" s="88"/>
      <c r="G55356" s="88"/>
      <c r="H55356" s="88"/>
      <c r="I55356" s="88"/>
      <c r="J55356" s="88"/>
      <c r="K55356" s="88"/>
    </row>
    <row r="55357" spans="2:11" ht="12" hidden="1" customHeight="1" x14ac:dyDescent="0.2">
      <c r="B55357" s="88"/>
      <c r="C55357" s="88"/>
      <c r="D55357" s="88"/>
      <c r="E55357" s="88"/>
      <c r="F55357" s="88"/>
      <c r="G55357" s="88"/>
      <c r="H55357" s="88"/>
      <c r="I55357" s="88"/>
      <c r="J55357" s="88"/>
      <c r="K55357" s="88"/>
    </row>
    <row r="55358" spans="2:11" ht="12" hidden="1" customHeight="1" x14ac:dyDescent="0.2">
      <c r="B55358" s="88"/>
      <c r="C55358" s="88"/>
      <c r="D55358" s="88"/>
      <c r="E55358" s="88"/>
      <c r="F55358" s="88"/>
      <c r="G55358" s="88"/>
      <c r="H55358" s="88"/>
      <c r="I55358" s="88"/>
      <c r="J55358" s="88"/>
      <c r="K55358" s="88"/>
    </row>
    <row r="55359" spans="2:11" ht="12" hidden="1" customHeight="1" x14ac:dyDescent="0.2">
      <c r="B55359" s="88"/>
      <c r="C55359" s="88"/>
      <c r="D55359" s="88"/>
      <c r="E55359" s="88"/>
      <c r="F55359" s="88"/>
      <c r="G55359" s="88"/>
      <c r="H55359" s="88"/>
      <c r="I55359" s="88"/>
      <c r="J55359" s="88"/>
      <c r="K55359" s="88"/>
    </row>
    <row r="55360" spans="2:11" ht="12" hidden="1" customHeight="1" x14ac:dyDescent="0.2">
      <c r="B55360" s="88"/>
      <c r="C55360" s="88"/>
      <c r="D55360" s="88"/>
      <c r="E55360" s="88"/>
      <c r="F55360" s="88"/>
      <c r="G55360" s="88"/>
      <c r="H55360" s="88"/>
      <c r="I55360" s="88"/>
      <c r="J55360" s="88"/>
      <c r="K55360" s="88"/>
    </row>
    <row r="55361" spans="2:11" ht="12" hidden="1" customHeight="1" x14ac:dyDescent="0.2">
      <c r="B55361" s="88"/>
      <c r="C55361" s="88"/>
      <c r="D55361" s="88"/>
      <c r="E55361" s="88"/>
      <c r="F55361" s="88"/>
      <c r="G55361" s="88"/>
      <c r="H55361" s="88"/>
      <c r="I55361" s="88"/>
      <c r="J55361" s="88"/>
      <c r="K55361" s="88"/>
    </row>
    <row r="55362" spans="2:11" ht="12" hidden="1" customHeight="1" x14ac:dyDescent="0.2">
      <c r="B55362" s="88"/>
      <c r="C55362" s="88"/>
      <c r="D55362" s="88"/>
      <c r="E55362" s="88"/>
      <c r="F55362" s="88"/>
      <c r="G55362" s="88"/>
      <c r="H55362" s="88"/>
      <c r="I55362" s="88"/>
      <c r="J55362" s="88"/>
      <c r="K55362" s="88"/>
    </row>
    <row r="55363" spans="2:11" ht="12" hidden="1" customHeight="1" x14ac:dyDescent="0.2">
      <c r="B55363" s="88"/>
      <c r="C55363" s="88"/>
      <c r="D55363" s="88"/>
      <c r="E55363" s="88"/>
      <c r="F55363" s="88"/>
      <c r="G55363" s="88"/>
      <c r="H55363" s="88"/>
      <c r="I55363" s="88"/>
      <c r="J55363" s="88"/>
      <c r="K55363" s="88"/>
    </row>
    <row r="55364" spans="2:11" ht="12" hidden="1" customHeight="1" x14ac:dyDescent="0.2">
      <c r="B55364" s="88"/>
      <c r="C55364" s="88"/>
      <c r="D55364" s="88"/>
      <c r="E55364" s="88"/>
      <c r="F55364" s="88"/>
      <c r="G55364" s="88"/>
      <c r="H55364" s="88"/>
      <c r="I55364" s="88"/>
      <c r="J55364" s="88"/>
      <c r="K55364" s="88"/>
    </row>
    <row r="55365" spans="2:11" ht="12" hidden="1" customHeight="1" x14ac:dyDescent="0.2">
      <c r="B55365" s="88"/>
      <c r="C55365" s="88"/>
      <c r="D55365" s="88"/>
      <c r="E55365" s="88"/>
      <c r="F55365" s="88"/>
      <c r="G55365" s="88"/>
      <c r="H55365" s="88"/>
      <c r="I55365" s="88"/>
      <c r="J55365" s="88"/>
      <c r="K55365" s="88"/>
    </row>
    <row r="55366" spans="2:11" ht="12" hidden="1" customHeight="1" x14ac:dyDescent="0.2">
      <c r="B55366" s="88"/>
      <c r="C55366" s="88"/>
      <c r="D55366" s="88"/>
      <c r="E55366" s="88"/>
      <c r="F55366" s="88"/>
      <c r="G55366" s="88"/>
      <c r="H55366" s="88"/>
      <c r="I55366" s="88"/>
      <c r="J55366" s="88"/>
      <c r="K55366" s="88"/>
    </row>
    <row r="55367" spans="2:11" ht="12" hidden="1" customHeight="1" x14ac:dyDescent="0.2">
      <c r="B55367" s="88"/>
      <c r="C55367" s="88"/>
      <c r="D55367" s="88"/>
      <c r="E55367" s="88"/>
      <c r="F55367" s="88"/>
      <c r="G55367" s="88"/>
      <c r="H55367" s="88"/>
      <c r="I55367" s="88"/>
      <c r="J55367" s="88"/>
      <c r="K55367" s="88"/>
    </row>
    <row r="55368" spans="2:11" ht="12" hidden="1" customHeight="1" x14ac:dyDescent="0.2">
      <c r="B55368" s="88"/>
      <c r="C55368" s="88"/>
      <c r="D55368" s="88"/>
      <c r="E55368" s="88"/>
      <c r="F55368" s="88"/>
      <c r="G55368" s="88"/>
      <c r="H55368" s="88"/>
      <c r="I55368" s="88"/>
      <c r="J55368" s="88"/>
      <c r="K55368" s="88"/>
    </row>
    <row r="55369" spans="2:11" ht="12" hidden="1" customHeight="1" x14ac:dyDescent="0.2">
      <c r="B55369" s="88"/>
      <c r="C55369" s="88"/>
      <c r="D55369" s="88"/>
      <c r="E55369" s="88"/>
      <c r="F55369" s="88"/>
      <c r="G55369" s="88"/>
      <c r="H55369" s="88"/>
      <c r="I55369" s="88"/>
      <c r="J55369" s="88"/>
      <c r="K55369" s="88"/>
    </row>
    <row r="55370" spans="2:11" ht="12" hidden="1" customHeight="1" x14ac:dyDescent="0.2">
      <c r="B55370" s="88"/>
      <c r="C55370" s="88"/>
      <c r="D55370" s="88"/>
      <c r="E55370" s="88"/>
      <c r="F55370" s="88"/>
      <c r="G55370" s="88"/>
      <c r="H55370" s="88"/>
      <c r="I55370" s="88"/>
      <c r="J55370" s="88"/>
      <c r="K55370" s="88"/>
    </row>
    <row r="55371" spans="2:11" ht="12" hidden="1" customHeight="1" x14ac:dyDescent="0.2">
      <c r="B55371" s="88"/>
      <c r="C55371" s="88"/>
      <c r="D55371" s="88"/>
      <c r="E55371" s="88"/>
      <c r="F55371" s="88"/>
      <c r="G55371" s="88"/>
      <c r="H55371" s="88"/>
      <c r="I55371" s="88"/>
      <c r="J55371" s="88"/>
      <c r="K55371" s="88"/>
    </row>
    <row r="55372" spans="2:11" ht="12" hidden="1" customHeight="1" x14ac:dyDescent="0.2">
      <c r="B55372" s="88"/>
      <c r="C55372" s="88"/>
      <c r="D55372" s="88"/>
      <c r="E55372" s="88"/>
      <c r="F55372" s="88"/>
      <c r="G55372" s="88"/>
      <c r="H55372" s="88"/>
      <c r="I55372" s="88"/>
      <c r="J55372" s="88"/>
      <c r="K55372" s="88"/>
    </row>
    <row r="55373" spans="2:11" ht="12" hidden="1" customHeight="1" x14ac:dyDescent="0.2">
      <c r="B55373" s="88"/>
      <c r="C55373" s="88"/>
      <c r="D55373" s="88"/>
      <c r="E55373" s="88"/>
      <c r="F55373" s="88"/>
      <c r="G55373" s="88"/>
      <c r="H55373" s="88"/>
      <c r="I55373" s="88"/>
      <c r="J55373" s="88"/>
      <c r="K55373" s="88"/>
    </row>
    <row r="55374" spans="2:11" ht="12" hidden="1" customHeight="1" x14ac:dyDescent="0.2">
      <c r="B55374" s="88"/>
      <c r="C55374" s="88"/>
      <c r="D55374" s="88"/>
      <c r="E55374" s="88"/>
      <c r="F55374" s="88"/>
      <c r="G55374" s="88"/>
      <c r="H55374" s="88"/>
      <c r="I55374" s="88"/>
      <c r="J55374" s="88"/>
      <c r="K55374" s="88"/>
    </row>
    <row r="55375" spans="2:11" ht="12" hidden="1" customHeight="1" x14ac:dyDescent="0.2">
      <c r="B55375" s="88"/>
      <c r="C55375" s="88"/>
      <c r="D55375" s="88"/>
      <c r="E55375" s="88"/>
      <c r="F55375" s="88"/>
      <c r="G55375" s="88"/>
      <c r="H55375" s="88"/>
      <c r="I55375" s="88"/>
      <c r="J55375" s="88"/>
      <c r="K55375" s="88"/>
    </row>
    <row r="55376" spans="2:11" ht="12" hidden="1" customHeight="1" x14ac:dyDescent="0.2">
      <c r="B55376" s="88"/>
      <c r="C55376" s="88"/>
      <c r="D55376" s="88"/>
      <c r="E55376" s="88"/>
      <c r="F55376" s="88"/>
      <c r="G55376" s="88"/>
      <c r="H55376" s="88"/>
      <c r="I55376" s="88"/>
      <c r="J55376" s="88"/>
      <c r="K55376" s="88"/>
    </row>
    <row r="55377" spans="2:11" ht="12" hidden="1" customHeight="1" x14ac:dyDescent="0.2">
      <c r="B55377" s="88"/>
      <c r="C55377" s="88"/>
      <c r="D55377" s="88"/>
      <c r="E55377" s="88"/>
      <c r="F55377" s="88"/>
      <c r="G55377" s="88"/>
      <c r="H55377" s="88"/>
      <c r="I55377" s="88"/>
      <c r="J55377" s="88"/>
      <c r="K55377" s="88"/>
    </row>
    <row r="55378" spans="2:11" ht="12" hidden="1" customHeight="1" x14ac:dyDescent="0.2">
      <c r="B55378" s="88"/>
      <c r="C55378" s="88"/>
      <c r="D55378" s="88"/>
      <c r="E55378" s="88"/>
      <c r="F55378" s="88"/>
      <c r="G55378" s="88"/>
      <c r="H55378" s="88"/>
      <c r="I55378" s="88"/>
      <c r="J55378" s="88"/>
      <c r="K55378" s="88"/>
    </row>
    <row r="55379" spans="2:11" ht="12" hidden="1" customHeight="1" x14ac:dyDescent="0.2">
      <c r="B55379" s="88"/>
      <c r="C55379" s="88"/>
      <c r="D55379" s="88"/>
      <c r="E55379" s="88"/>
      <c r="F55379" s="88"/>
      <c r="G55379" s="88"/>
      <c r="H55379" s="88"/>
      <c r="I55379" s="88"/>
      <c r="J55379" s="88"/>
      <c r="K55379" s="88"/>
    </row>
    <row r="55380" spans="2:11" ht="12" hidden="1" customHeight="1" x14ac:dyDescent="0.2">
      <c r="B55380" s="88"/>
      <c r="C55380" s="88"/>
      <c r="D55380" s="88"/>
      <c r="E55380" s="88"/>
      <c r="F55380" s="88"/>
      <c r="G55380" s="88"/>
      <c r="H55380" s="88"/>
      <c r="I55380" s="88"/>
      <c r="J55380" s="88"/>
      <c r="K55380" s="88"/>
    </row>
    <row r="55381" spans="2:11" ht="12" hidden="1" customHeight="1" x14ac:dyDescent="0.2">
      <c r="B55381" s="88"/>
      <c r="C55381" s="88"/>
      <c r="D55381" s="88"/>
      <c r="E55381" s="88"/>
      <c r="F55381" s="88"/>
      <c r="G55381" s="88"/>
      <c r="H55381" s="88"/>
      <c r="I55381" s="88"/>
      <c r="J55381" s="88"/>
      <c r="K55381" s="88"/>
    </row>
    <row r="55382" spans="2:11" ht="12" hidden="1" customHeight="1" x14ac:dyDescent="0.2">
      <c r="B55382" s="88"/>
      <c r="C55382" s="88"/>
      <c r="D55382" s="88"/>
      <c r="E55382" s="88"/>
      <c r="F55382" s="88"/>
      <c r="G55382" s="88"/>
      <c r="H55382" s="88"/>
      <c r="I55382" s="88"/>
      <c r="J55382" s="88"/>
      <c r="K55382" s="88"/>
    </row>
    <row r="55383" spans="2:11" ht="12" hidden="1" customHeight="1" x14ac:dyDescent="0.2">
      <c r="B55383" s="88"/>
      <c r="C55383" s="88"/>
      <c r="D55383" s="88"/>
      <c r="E55383" s="88"/>
      <c r="F55383" s="88"/>
      <c r="G55383" s="88"/>
      <c r="H55383" s="88"/>
      <c r="I55383" s="88"/>
      <c r="J55383" s="88"/>
      <c r="K55383" s="88"/>
    </row>
    <row r="55384" spans="2:11" ht="12" hidden="1" customHeight="1" x14ac:dyDescent="0.2">
      <c r="B55384" s="88"/>
      <c r="C55384" s="88"/>
      <c r="D55384" s="88"/>
      <c r="E55384" s="88"/>
      <c r="F55384" s="88"/>
      <c r="G55384" s="88"/>
      <c r="H55384" s="88"/>
      <c r="I55384" s="88"/>
      <c r="J55384" s="88"/>
      <c r="K55384" s="88"/>
    </row>
    <row r="55385" spans="2:11" ht="12" hidden="1" customHeight="1" x14ac:dyDescent="0.2">
      <c r="B55385" s="88"/>
      <c r="C55385" s="88"/>
      <c r="D55385" s="88"/>
      <c r="E55385" s="88"/>
      <c r="F55385" s="88"/>
      <c r="G55385" s="88"/>
      <c r="H55385" s="88"/>
      <c r="I55385" s="88"/>
      <c r="J55385" s="88"/>
      <c r="K55385" s="88"/>
    </row>
    <row r="55386" spans="2:11" ht="12" hidden="1" customHeight="1" x14ac:dyDescent="0.2">
      <c r="B55386" s="88"/>
      <c r="C55386" s="88"/>
      <c r="D55386" s="88"/>
      <c r="E55386" s="88"/>
      <c r="F55386" s="88"/>
      <c r="G55386" s="88"/>
      <c r="H55386" s="88"/>
      <c r="I55386" s="88"/>
      <c r="J55386" s="88"/>
      <c r="K55386" s="88"/>
    </row>
    <row r="55387" spans="2:11" ht="12" hidden="1" customHeight="1" x14ac:dyDescent="0.2">
      <c r="B55387" s="88"/>
      <c r="C55387" s="88"/>
      <c r="D55387" s="88"/>
      <c r="E55387" s="88"/>
      <c r="F55387" s="88"/>
      <c r="G55387" s="88"/>
      <c r="H55387" s="88"/>
      <c r="I55387" s="88"/>
      <c r="J55387" s="88"/>
      <c r="K55387" s="88"/>
    </row>
    <row r="55388" spans="2:11" ht="12" hidden="1" customHeight="1" x14ac:dyDescent="0.2">
      <c r="B55388" s="88"/>
      <c r="C55388" s="88"/>
      <c r="D55388" s="88"/>
      <c r="E55388" s="88"/>
      <c r="F55388" s="88"/>
      <c r="G55388" s="88"/>
      <c r="H55388" s="88"/>
      <c r="I55388" s="88"/>
      <c r="J55388" s="88"/>
      <c r="K55388" s="88"/>
    </row>
    <row r="55389" spans="2:11" ht="12" hidden="1" customHeight="1" x14ac:dyDescent="0.2">
      <c r="B55389" s="88"/>
      <c r="C55389" s="88"/>
      <c r="D55389" s="88"/>
      <c r="E55389" s="88"/>
      <c r="F55389" s="88"/>
      <c r="G55389" s="88"/>
      <c r="H55389" s="88"/>
      <c r="I55389" s="88"/>
      <c r="J55389" s="88"/>
      <c r="K55389" s="88"/>
    </row>
    <row r="55390" spans="2:11" ht="12" hidden="1" customHeight="1" x14ac:dyDescent="0.2">
      <c r="B55390" s="88"/>
      <c r="C55390" s="88"/>
      <c r="D55390" s="88"/>
      <c r="E55390" s="88"/>
      <c r="F55390" s="88"/>
      <c r="G55390" s="88"/>
      <c r="H55390" s="88"/>
      <c r="I55390" s="88"/>
      <c r="J55390" s="88"/>
      <c r="K55390" s="88"/>
    </row>
    <row r="55391" spans="2:11" ht="12" hidden="1" customHeight="1" x14ac:dyDescent="0.2">
      <c r="B55391" s="88"/>
      <c r="C55391" s="88"/>
      <c r="D55391" s="88"/>
      <c r="E55391" s="88"/>
      <c r="F55391" s="88"/>
      <c r="G55391" s="88"/>
      <c r="H55391" s="88"/>
      <c r="I55391" s="88"/>
      <c r="J55391" s="88"/>
      <c r="K55391" s="88"/>
    </row>
    <row r="55392" spans="2:11" ht="12" hidden="1" customHeight="1" x14ac:dyDescent="0.2">
      <c r="B55392" s="88"/>
      <c r="C55392" s="88"/>
      <c r="D55392" s="88"/>
      <c r="E55392" s="88"/>
      <c r="F55392" s="88"/>
      <c r="G55392" s="88"/>
      <c r="H55392" s="88"/>
      <c r="I55392" s="88"/>
      <c r="J55392" s="88"/>
      <c r="K55392" s="88"/>
    </row>
    <row r="55393" spans="2:11" ht="12" hidden="1" customHeight="1" x14ac:dyDescent="0.2">
      <c r="B55393" s="88"/>
      <c r="C55393" s="88"/>
      <c r="D55393" s="88"/>
      <c r="E55393" s="88"/>
      <c r="F55393" s="88"/>
      <c r="G55393" s="88"/>
      <c r="H55393" s="88"/>
      <c r="I55393" s="88"/>
      <c r="J55393" s="88"/>
      <c r="K55393" s="88"/>
    </row>
    <row r="55394" spans="2:11" ht="12" hidden="1" customHeight="1" x14ac:dyDescent="0.2">
      <c r="B55394" s="88"/>
      <c r="C55394" s="88"/>
      <c r="D55394" s="88"/>
      <c r="E55394" s="88"/>
      <c r="F55394" s="88"/>
      <c r="G55394" s="88"/>
      <c r="H55394" s="88"/>
      <c r="I55394" s="88"/>
      <c r="J55394" s="88"/>
      <c r="K55394" s="88"/>
    </row>
    <row r="55395" spans="2:11" ht="12" hidden="1" customHeight="1" x14ac:dyDescent="0.2">
      <c r="B55395" s="88"/>
      <c r="C55395" s="88"/>
      <c r="D55395" s="88"/>
      <c r="E55395" s="88"/>
      <c r="F55395" s="88"/>
      <c r="G55395" s="88"/>
      <c r="H55395" s="88"/>
      <c r="I55395" s="88"/>
      <c r="J55395" s="88"/>
      <c r="K55395" s="88"/>
    </row>
    <row r="55396" spans="2:11" ht="12" hidden="1" customHeight="1" x14ac:dyDescent="0.2">
      <c r="B55396" s="88"/>
      <c r="C55396" s="88"/>
      <c r="D55396" s="88"/>
      <c r="E55396" s="88"/>
      <c r="F55396" s="88"/>
      <c r="G55396" s="88"/>
      <c r="H55396" s="88"/>
      <c r="I55396" s="88"/>
      <c r="J55396" s="88"/>
      <c r="K55396" s="88"/>
    </row>
    <row r="55397" spans="2:11" ht="12" hidden="1" customHeight="1" x14ac:dyDescent="0.2">
      <c r="B55397" s="88"/>
      <c r="C55397" s="88"/>
      <c r="D55397" s="88"/>
      <c r="E55397" s="88"/>
      <c r="F55397" s="88"/>
      <c r="G55397" s="88"/>
      <c r="H55397" s="88"/>
      <c r="I55397" s="88"/>
      <c r="J55397" s="88"/>
      <c r="K55397" s="88"/>
    </row>
    <row r="55398" spans="2:11" ht="12" hidden="1" customHeight="1" x14ac:dyDescent="0.2">
      <c r="B55398" s="88"/>
      <c r="C55398" s="88"/>
      <c r="D55398" s="88"/>
      <c r="E55398" s="88"/>
      <c r="F55398" s="88"/>
      <c r="G55398" s="88"/>
      <c r="H55398" s="88"/>
      <c r="I55398" s="88"/>
      <c r="J55398" s="88"/>
      <c r="K55398" s="88"/>
    </row>
    <row r="55399" spans="2:11" ht="12" hidden="1" customHeight="1" x14ac:dyDescent="0.2">
      <c r="B55399" s="88"/>
      <c r="C55399" s="88"/>
      <c r="D55399" s="88"/>
      <c r="E55399" s="88"/>
      <c r="F55399" s="88"/>
      <c r="G55399" s="88"/>
      <c r="H55399" s="88"/>
      <c r="I55399" s="88"/>
      <c r="J55399" s="88"/>
      <c r="K55399" s="88"/>
    </row>
    <row r="55400" spans="2:11" ht="12" hidden="1" customHeight="1" x14ac:dyDescent="0.2">
      <c r="B55400" s="88"/>
      <c r="C55400" s="88"/>
      <c r="D55400" s="88"/>
      <c r="E55400" s="88"/>
      <c r="F55400" s="88"/>
      <c r="G55400" s="88"/>
      <c r="H55400" s="88"/>
      <c r="I55400" s="88"/>
      <c r="J55400" s="88"/>
      <c r="K55400" s="88"/>
    </row>
    <row r="55401" spans="2:11" ht="12" hidden="1" customHeight="1" x14ac:dyDescent="0.2">
      <c r="B55401" s="88"/>
      <c r="C55401" s="88"/>
      <c r="D55401" s="88"/>
      <c r="E55401" s="88"/>
      <c r="F55401" s="88"/>
      <c r="G55401" s="88"/>
      <c r="H55401" s="88"/>
      <c r="I55401" s="88"/>
      <c r="J55401" s="88"/>
      <c r="K55401" s="88"/>
    </row>
    <row r="55402" spans="2:11" ht="12" hidden="1" customHeight="1" x14ac:dyDescent="0.2">
      <c r="B55402" s="88"/>
      <c r="C55402" s="88"/>
      <c r="D55402" s="88"/>
      <c r="E55402" s="88"/>
      <c r="F55402" s="88"/>
      <c r="G55402" s="88"/>
      <c r="H55402" s="88"/>
      <c r="I55402" s="88"/>
      <c r="J55402" s="88"/>
      <c r="K55402" s="88"/>
    </row>
    <row r="55403" spans="2:11" ht="12" hidden="1" customHeight="1" x14ac:dyDescent="0.2">
      <c r="B55403" s="88"/>
      <c r="C55403" s="88"/>
      <c r="D55403" s="88"/>
      <c r="E55403" s="88"/>
      <c r="F55403" s="88"/>
      <c r="G55403" s="88"/>
      <c r="H55403" s="88"/>
      <c r="I55403" s="88"/>
      <c r="J55403" s="88"/>
      <c r="K55403" s="88"/>
    </row>
    <row r="55404" spans="2:11" ht="12" hidden="1" customHeight="1" x14ac:dyDescent="0.2">
      <c r="B55404" s="88"/>
      <c r="C55404" s="88"/>
      <c r="D55404" s="88"/>
      <c r="E55404" s="88"/>
      <c r="F55404" s="88"/>
      <c r="G55404" s="88"/>
      <c r="H55404" s="88"/>
      <c r="I55404" s="88"/>
      <c r="J55404" s="88"/>
      <c r="K55404" s="88"/>
    </row>
    <row r="55405" spans="2:11" ht="12" hidden="1" customHeight="1" x14ac:dyDescent="0.2">
      <c r="B55405" s="88"/>
      <c r="C55405" s="88"/>
      <c r="D55405" s="88"/>
      <c r="E55405" s="88"/>
      <c r="F55405" s="88"/>
      <c r="G55405" s="88"/>
      <c r="H55405" s="88"/>
      <c r="I55405" s="88"/>
      <c r="J55405" s="88"/>
      <c r="K55405" s="88"/>
    </row>
    <row r="55406" spans="2:11" ht="12" hidden="1" customHeight="1" x14ac:dyDescent="0.2">
      <c r="B55406" s="88"/>
      <c r="C55406" s="88"/>
      <c r="D55406" s="88"/>
      <c r="E55406" s="88"/>
      <c r="F55406" s="88"/>
      <c r="G55406" s="88"/>
      <c r="H55406" s="88"/>
      <c r="I55406" s="88"/>
      <c r="J55406" s="88"/>
      <c r="K55406" s="88"/>
    </row>
    <row r="55407" spans="2:11" ht="12" hidden="1" customHeight="1" x14ac:dyDescent="0.2">
      <c r="B55407" s="88"/>
      <c r="C55407" s="88"/>
      <c r="D55407" s="88"/>
      <c r="E55407" s="88"/>
      <c r="F55407" s="88"/>
      <c r="G55407" s="88"/>
      <c r="H55407" s="88"/>
      <c r="I55407" s="88"/>
      <c r="J55407" s="88"/>
      <c r="K55407" s="88"/>
    </row>
    <row r="55408" spans="2:11" ht="12" hidden="1" customHeight="1" x14ac:dyDescent="0.2">
      <c r="B55408" s="88"/>
      <c r="C55408" s="88"/>
      <c r="D55408" s="88"/>
      <c r="E55408" s="88"/>
      <c r="F55408" s="88"/>
      <c r="G55408" s="88"/>
      <c r="H55408" s="88"/>
      <c r="I55408" s="88"/>
      <c r="J55408" s="88"/>
      <c r="K55408" s="88"/>
    </row>
    <row r="55409" spans="2:11" ht="12" hidden="1" customHeight="1" x14ac:dyDescent="0.2">
      <c r="B55409" s="88"/>
      <c r="C55409" s="88"/>
      <c r="D55409" s="88"/>
      <c r="E55409" s="88"/>
      <c r="F55409" s="88"/>
      <c r="G55409" s="88"/>
      <c r="H55409" s="88"/>
      <c r="I55409" s="88"/>
      <c r="J55409" s="88"/>
      <c r="K55409" s="88"/>
    </row>
    <row r="55410" spans="2:11" ht="12" hidden="1" customHeight="1" x14ac:dyDescent="0.2">
      <c r="B55410" s="88"/>
      <c r="C55410" s="88"/>
      <c r="D55410" s="88"/>
      <c r="E55410" s="88"/>
      <c r="F55410" s="88"/>
      <c r="G55410" s="88"/>
      <c r="H55410" s="88"/>
      <c r="I55410" s="88"/>
      <c r="J55410" s="88"/>
      <c r="K55410" s="88"/>
    </row>
    <row r="55411" spans="2:11" ht="12" hidden="1" customHeight="1" x14ac:dyDescent="0.2">
      <c r="B55411" s="88"/>
      <c r="C55411" s="88"/>
      <c r="D55411" s="88"/>
      <c r="E55411" s="88"/>
      <c r="F55411" s="88"/>
      <c r="G55411" s="88"/>
      <c r="H55411" s="88"/>
      <c r="I55411" s="88"/>
      <c r="J55411" s="88"/>
      <c r="K55411" s="88"/>
    </row>
    <row r="55412" spans="2:11" ht="12" hidden="1" customHeight="1" x14ac:dyDescent="0.2">
      <c r="B55412" s="88"/>
      <c r="C55412" s="88"/>
      <c r="D55412" s="88"/>
      <c r="E55412" s="88"/>
      <c r="F55412" s="88"/>
      <c r="G55412" s="88"/>
      <c r="H55412" s="88"/>
      <c r="I55412" s="88"/>
      <c r="J55412" s="88"/>
      <c r="K55412" s="88"/>
    </row>
    <row r="55413" spans="2:11" ht="12" hidden="1" customHeight="1" x14ac:dyDescent="0.2">
      <c r="B55413" s="88"/>
      <c r="C55413" s="88"/>
      <c r="D55413" s="88"/>
      <c r="E55413" s="88"/>
      <c r="F55413" s="88"/>
      <c r="G55413" s="88"/>
      <c r="H55413" s="88"/>
      <c r="I55413" s="88"/>
      <c r="J55413" s="88"/>
      <c r="K55413" s="88"/>
    </row>
    <row r="55414" spans="2:11" ht="12" hidden="1" customHeight="1" x14ac:dyDescent="0.2">
      <c r="B55414" s="88"/>
      <c r="C55414" s="88"/>
      <c r="D55414" s="88"/>
      <c r="E55414" s="88"/>
      <c r="F55414" s="88"/>
      <c r="G55414" s="88"/>
      <c r="H55414" s="88"/>
      <c r="I55414" s="88"/>
      <c r="J55414" s="88"/>
      <c r="K55414" s="88"/>
    </row>
    <row r="55415" spans="2:11" ht="12" hidden="1" customHeight="1" x14ac:dyDescent="0.2">
      <c r="B55415" s="88"/>
      <c r="C55415" s="88"/>
      <c r="D55415" s="88"/>
      <c r="E55415" s="88"/>
      <c r="F55415" s="88"/>
      <c r="G55415" s="88"/>
      <c r="H55415" s="88"/>
      <c r="I55415" s="88"/>
      <c r="J55415" s="88"/>
      <c r="K55415" s="88"/>
    </row>
    <row r="55416" spans="2:11" ht="12" hidden="1" customHeight="1" x14ac:dyDescent="0.2">
      <c r="B55416" s="88"/>
      <c r="C55416" s="88"/>
      <c r="D55416" s="88"/>
      <c r="E55416" s="88"/>
      <c r="F55416" s="88"/>
      <c r="G55416" s="88"/>
      <c r="H55416" s="88"/>
      <c r="I55416" s="88"/>
      <c r="J55416" s="88"/>
      <c r="K55416" s="88"/>
    </row>
    <row r="55417" spans="2:11" ht="12" hidden="1" customHeight="1" x14ac:dyDescent="0.2">
      <c r="B55417" s="88"/>
      <c r="C55417" s="88"/>
      <c r="D55417" s="88"/>
      <c r="E55417" s="88"/>
      <c r="F55417" s="88"/>
      <c r="G55417" s="88"/>
      <c r="H55417" s="88"/>
      <c r="I55417" s="88"/>
      <c r="J55417" s="88"/>
      <c r="K55417" s="88"/>
    </row>
    <row r="55418" spans="2:11" ht="12" hidden="1" customHeight="1" x14ac:dyDescent="0.2">
      <c r="B55418" s="88"/>
      <c r="C55418" s="88"/>
      <c r="D55418" s="88"/>
      <c r="E55418" s="88"/>
      <c r="F55418" s="88"/>
      <c r="G55418" s="88"/>
      <c r="H55418" s="88"/>
      <c r="I55418" s="88"/>
      <c r="J55418" s="88"/>
      <c r="K55418" s="88"/>
    </row>
    <row r="55419" spans="2:11" ht="12" hidden="1" customHeight="1" x14ac:dyDescent="0.2">
      <c r="B55419" s="88"/>
      <c r="C55419" s="88"/>
      <c r="D55419" s="88"/>
      <c r="E55419" s="88"/>
      <c r="F55419" s="88"/>
      <c r="G55419" s="88"/>
      <c r="H55419" s="88"/>
      <c r="I55419" s="88"/>
      <c r="J55419" s="88"/>
      <c r="K55419" s="88"/>
    </row>
    <row r="55420" spans="2:11" ht="12" hidden="1" customHeight="1" x14ac:dyDescent="0.2">
      <c r="B55420" s="88"/>
      <c r="C55420" s="88"/>
      <c r="D55420" s="88"/>
      <c r="E55420" s="88"/>
      <c r="F55420" s="88"/>
      <c r="G55420" s="88"/>
      <c r="H55420" s="88"/>
      <c r="I55420" s="88"/>
      <c r="J55420" s="88"/>
      <c r="K55420" s="88"/>
    </row>
    <row r="55421" spans="2:11" ht="12" hidden="1" customHeight="1" x14ac:dyDescent="0.2">
      <c r="B55421" s="88"/>
      <c r="C55421" s="88"/>
      <c r="D55421" s="88"/>
      <c r="E55421" s="88"/>
      <c r="F55421" s="88"/>
      <c r="G55421" s="88"/>
      <c r="H55421" s="88"/>
      <c r="I55421" s="88"/>
      <c r="J55421" s="88"/>
      <c r="K55421" s="88"/>
    </row>
    <row r="55422" spans="2:11" ht="12" hidden="1" customHeight="1" x14ac:dyDescent="0.2">
      <c r="B55422" s="88"/>
      <c r="C55422" s="88"/>
      <c r="D55422" s="88"/>
      <c r="E55422" s="88"/>
      <c r="F55422" s="88"/>
      <c r="G55422" s="88"/>
      <c r="H55422" s="88"/>
      <c r="I55422" s="88"/>
      <c r="J55422" s="88"/>
      <c r="K55422" s="88"/>
    </row>
    <row r="55423" spans="2:11" ht="12" hidden="1" customHeight="1" x14ac:dyDescent="0.2">
      <c r="B55423" s="88"/>
      <c r="C55423" s="88"/>
      <c r="D55423" s="88"/>
      <c r="E55423" s="88"/>
      <c r="F55423" s="88"/>
      <c r="G55423" s="88"/>
      <c r="H55423" s="88"/>
      <c r="I55423" s="88"/>
      <c r="J55423" s="88"/>
      <c r="K55423" s="88"/>
    </row>
    <row r="55424" spans="2:11" ht="12" hidden="1" customHeight="1" x14ac:dyDescent="0.2">
      <c r="B55424" s="88"/>
      <c r="C55424" s="88"/>
      <c r="D55424" s="88"/>
      <c r="E55424" s="88"/>
      <c r="F55424" s="88"/>
      <c r="G55424" s="88"/>
      <c r="H55424" s="88"/>
      <c r="I55424" s="88"/>
      <c r="J55424" s="88"/>
      <c r="K55424" s="88"/>
    </row>
    <row r="55425" spans="2:11" ht="12" hidden="1" customHeight="1" x14ac:dyDescent="0.2">
      <c r="B55425" s="88"/>
      <c r="C55425" s="88"/>
      <c r="D55425" s="88"/>
      <c r="E55425" s="88"/>
      <c r="F55425" s="88"/>
      <c r="G55425" s="88"/>
      <c r="H55425" s="88"/>
      <c r="I55425" s="88"/>
      <c r="J55425" s="88"/>
      <c r="K55425" s="88"/>
    </row>
    <row r="55426" spans="2:11" ht="12" hidden="1" customHeight="1" x14ac:dyDescent="0.2">
      <c r="B55426" s="88"/>
      <c r="C55426" s="88"/>
      <c r="D55426" s="88"/>
      <c r="E55426" s="88"/>
      <c r="F55426" s="88"/>
      <c r="G55426" s="88"/>
      <c r="H55426" s="88"/>
      <c r="I55426" s="88"/>
      <c r="J55426" s="88"/>
      <c r="K55426" s="88"/>
    </row>
    <row r="55427" spans="2:11" ht="12" hidden="1" customHeight="1" x14ac:dyDescent="0.2">
      <c r="B55427" s="88"/>
      <c r="C55427" s="88"/>
      <c r="D55427" s="88"/>
      <c r="E55427" s="88"/>
      <c r="F55427" s="88"/>
      <c r="G55427" s="88"/>
      <c r="H55427" s="88"/>
      <c r="I55427" s="88"/>
      <c r="J55427" s="88"/>
      <c r="K55427" s="88"/>
    </row>
    <row r="55428" spans="2:11" ht="12" hidden="1" customHeight="1" x14ac:dyDescent="0.2">
      <c r="B55428" s="88"/>
      <c r="C55428" s="88"/>
      <c r="D55428" s="88"/>
      <c r="E55428" s="88"/>
      <c r="F55428" s="88"/>
      <c r="G55428" s="88"/>
      <c r="H55428" s="88"/>
      <c r="I55428" s="88"/>
      <c r="J55428" s="88"/>
      <c r="K55428" s="88"/>
    </row>
    <row r="55429" spans="2:11" ht="12" hidden="1" customHeight="1" x14ac:dyDescent="0.2">
      <c r="B55429" s="88"/>
      <c r="C55429" s="88"/>
      <c r="D55429" s="88"/>
      <c r="E55429" s="88"/>
      <c r="F55429" s="88"/>
      <c r="G55429" s="88"/>
      <c r="H55429" s="88"/>
      <c r="I55429" s="88"/>
      <c r="J55429" s="88"/>
      <c r="K55429" s="88"/>
    </row>
    <row r="55430" spans="2:11" ht="12" hidden="1" customHeight="1" x14ac:dyDescent="0.2">
      <c r="B55430" s="88"/>
      <c r="C55430" s="88"/>
      <c r="D55430" s="88"/>
      <c r="E55430" s="88"/>
      <c r="F55430" s="88"/>
      <c r="G55430" s="88"/>
      <c r="H55430" s="88"/>
      <c r="I55430" s="88"/>
      <c r="J55430" s="88"/>
      <c r="K55430" s="88"/>
    </row>
    <row r="55431" spans="2:11" ht="12" hidden="1" customHeight="1" x14ac:dyDescent="0.2">
      <c r="B55431" s="88"/>
      <c r="C55431" s="88"/>
      <c r="D55431" s="88"/>
      <c r="E55431" s="88"/>
      <c r="F55431" s="88"/>
      <c r="G55431" s="88"/>
      <c r="H55431" s="88"/>
      <c r="I55431" s="88"/>
      <c r="J55431" s="88"/>
      <c r="K55431" s="88"/>
    </row>
    <row r="55432" spans="2:11" ht="12" hidden="1" customHeight="1" x14ac:dyDescent="0.2">
      <c r="B55432" s="88"/>
      <c r="C55432" s="88"/>
      <c r="D55432" s="88"/>
      <c r="E55432" s="88"/>
      <c r="F55432" s="88"/>
      <c r="G55432" s="88"/>
      <c r="H55432" s="88"/>
      <c r="I55432" s="88"/>
      <c r="J55432" s="88"/>
      <c r="K55432" s="88"/>
    </row>
    <row r="55433" spans="2:11" ht="12" hidden="1" customHeight="1" x14ac:dyDescent="0.2">
      <c r="B55433" s="88"/>
      <c r="C55433" s="88"/>
      <c r="D55433" s="88"/>
      <c r="E55433" s="88"/>
      <c r="F55433" s="88"/>
      <c r="G55433" s="88"/>
      <c r="H55433" s="88"/>
      <c r="I55433" s="88"/>
      <c r="J55433" s="88"/>
      <c r="K55433" s="88"/>
    </row>
    <row r="55434" spans="2:11" ht="12" hidden="1" customHeight="1" x14ac:dyDescent="0.2">
      <c r="B55434" s="88"/>
      <c r="C55434" s="88"/>
      <c r="D55434" s="88"/>
      <c r="E55434" s="88"/>
      <c r="F55434" s="88"/>
      <c r="G55434" s="88"/>
      <c r="H55434" s="88"/>
      <c r="I55434" s="88"/>
      <c r="J55434" s="88"/>
      <c r="K55434" s="88"/>
    </row>
    <row r="55435" spans="2:11" ht="12" hidden="1" customHeight="1" x14ac:dyDescent="0.2">
      <c r="B55435" s="88"/>
      <c r="C55435" s="88"/>
      <c r="D55435" s="88"/>
      <c r="E55435" s="88"/>
      <c r="F55435" s="88"/>
      <c r="G55435" s="88"/>
      <c r="H55435" s="88"/>
      <c r="I55435" s="88"/>
      <c r="J55435" s="88"/>
      <c r="K55435" s="88"/>
    </row>
    <row r="55436" spans="2:11" ht="12" hidden="1" customHeight="1" x14ac:dyDescent="0.2">
      <c r="B55436" s="88"/>
      <c r="C55436" s="88"/>
      <c r="D55436" s="88"/>
      <c r="E55436" s="88"/>
      <c r="F55436" s="88"/>
      <c r="G55436" s="88"/>
      <c r="H55436" s="88"/>
      <c r="I55436" s="88"/>
      <c r="J55436" s="88"/>
      <c r="K55436" s="88"/>
    </row>
    <row r="55437" spans="2:11" ht="12" hidden="1" customHeight="1" x14ac:dyDescent="0.2">
      <c r="B55437" s="88"/>
      <c r="C55437" s="88"/>
      <c r="D55437" s="88"/>
      <c r="E55437" s="88"/>
      <c r="F55437" s="88"/>
      <c r="G55437" s="88"/>
      <c r="H55437" s="88"/>
      <c r="I55437" s="88"/>
      <c r="J55437" s="88"/>
      <c r="K55437" s="88"/>
    </row>
    <row r="55438" spans="2:11" ht="12" hidden="1" customHeight="1" x14ac:dyDescent="0.2">
      <c r="B55438" s="88"/>
      <c r="C55438" s="88"/>
      <c r="D55438" s="88"/>
      <c r="E55438" s="88"/>
      <c r="F55438" s="88"/>
      <c r="G55438" s="88"/>
      <c r="H55438" s="88"/>
      <c r="I55438" s="88"/>
      <c r="J55438" s="88"/>
      <c r="K55438" s="88"/>
    </row>
    <row r="55439" spans="2:11" ht="12" hidden="1" customHeight="1" x14ac:dyDescent="0.2">
      <c r="B55439" s="88"/>
      <c r="C55439" s="88"/>
      <c r="D55439" s="88"/>
      <c r="E55439" s="88"/>
      <c r="F55439" s="88"/>
      <c r="G55439" s="88"/>
      <c r="H55439" s="88"/>
      <c r="I55439" s="88"/>
      <c r="J55439" s="88"/>
      <c r="K55439" s="88"/>
    </row>
    <row r="55440" spans="2:11" ht="12" hidden="1" customHeight="1" x14ac:dyDescent="0.2">
      <c r="B55440" s="88"/>
      <c r="C55440" s="88"/>
      <c r="D55440" s="88"/>
      <c r="E55440" s="88"/>
      <c r="F55440" s="88"/>
      <c r="G55440" s="88"/>
      <c r="H55440" s="88"/>
      <c r="I55440" s="88"/>
      <c r="J55440" s="88"/>
      <c r="K55440" s="88"/>
    </row>
    <row r="55441" spans="2:11" ht="12" hidden="1" customHeight="1" x14ac:dyDescent="0.2">
      <c r="B55441" s="88"/>
      <c r="C55441" s="88"/>
      <c r="D55441" s="88"/>
      <c r="E55441" s="88"/>
      <c r="F55441" s="88"/>
      <c r="G55441" s="88"/>
      <c r="H55441" s="88"/>
      <c r="I55441" s="88"/>
      <c r="J55441" s="88"/>
      <c r="K55441" s="88"/>
    </row>
    <row r="55442" spans="2:11" ht="12" hidden="1" customHeight="1" x14ac:dyDescent="0.2">
      <c r="B55442" s="88"/>
      <c r="C55442" s="88"/>
      <c r="D55442" s="88"/>
      <c r="E55442" s="88"/>
      <c r="F55442" s="88"/>
      <c r="G55442" s="88"/>
      <c r="H55442" s="88"/>
      <c r="I55442" s="88"/>
      <c r="J55442" s="88"/>
      <c r="K55442" s="88"/>
    </row>
    <row r="55443" spans="2:11" ht="12" hidden="1" customHeight="1" x14ac:dyDescent="0.2">
      <c r="B55443" s="88"/>
      <c r="C55443" s="88"/>
      <c r="D55443" s="88"/>
      <c r="E55443" s="88"/>
      <c r="F55443" s="88"/>
      <c r="G55443" s="88"/>
      <c r="H55443" s="88"/>
      <c r="I55443" s="88"/>
      <c r="J55443" s="88"/>
      <c r="K55443" s="88"/>
    </row>
    <row r="55444" spans="2:11" ht="12" hidden="1" customHeight="1" x14ac:dyDescent="0.2">
      <c r="B55444" s="88"/>
      <c r="C55444" s="88"/>
      <c r="D55444" s="88"/>
      <c r="E55444" s="88"/>
      <c r="F55444" s="88"/>
      <c r="G55444" s="88"/>
      <c r="H55444" s="88"/>
      <c r="I55444" s="88"/>
      <c r="J55444" s="88"/>
      <c r="K55444" s="88"/>
    </row>
    <row r="55445" spans="2:11" ht="12" hidden="1" customHeight="1" x14ac:dyDescent="0.2">
      <c r="B55445" s="88"/>
      <c r="C55445" s="88"/>
      <c r="D55445" s="88"/>
      <c r="E55445" s="88"/>
      <c r="F55445" s="88"/>
      <c r="G55445" s="88"/>
      <c r="H55445" s="88"/>
      <c r="I55445" s="88"/>
      <c r="J55445" s="88"/>
      <c r="K55445" s="88"/>
    </row>
    <row r="55446" spans="2:11" ht="12" hidden="1" customHeight="1" x14ac:dyDescent="0.2">
      <c r="B55446" s="88"/>
      <c r="C55446" s="88"/>
      <c r="D55446" s="88"/>
      <c r="E55446" s="88"/>
      <c r="F55446" s="88"/>
      <c r="G55446" s="88"/>
      <c r="H55446" s="88"/>
      <c r="I55446" s="88"/>
      <c r="J55446" s="88"/>
      <c r="K55446" s="88"/>
    </row>
    <row r="55447" spans="2:11" ht="12" hidden="1" customHeight="1" x14ac:dyDescent="0.2">
      <c r="B55447" s="88"/>
      <c r="C55447" s="88"/>
      <c r="D55447" s="88"/>
      <c r="E55447" s="88"/>
      <c r="F55447" s="88"/>
      <c r="G55447" s="88"/>
      <c r="H55447" s="88"/>
      <c r="I55447" s="88"/>
      <c r="J55447" s="88"/>
      <c r="K55447" s="88"/>
    </row>
    <row r="55448" spans="2:11" ht="12" hidden="1" customHeight="1" x14ac:dyDescent="0.2">
      <c r="B55448" s="88"/>
      <c r="C55448" s="88"/>
      <c r="D55448" s="88"/>
      <c r="E55448" s="88"/>
      <c r="F55448" s="88"/>
      <c r="G55448" s="88"/>
      <c r="H55448" s="88"/>
      <c r="I55448" s="88"/>
      <c r="J55448" s="88"/>
      <c r="K55448" s="88"/>
    </row>
    <row r="55449" spans="2:11" ht="12" hidden="1" customHeight="1" x14ac:dyDescent="0.2">
      <c r="B55449" s="88"/>
      <c r="C55449" s="88"/>
      <c r="D55449" s="88"/>
      <c r="E55449" s="88"/>
      <c r="F55449" s="88"/>
      <c r="G55449" s="88"/>
      <c r="H55449" s="88"/>
      <c r="I55449" s="88"/>
      <c r="J55449" s="88"/>
      <c r="K55449" s="88"/>
    </row>
    <row r="55450" spans="2:11" ht="12" hidden="1" customHeight="1" x14ac:dyDescent="0.2">
      <c r="B55450" s="88"/>
      <c r="C55450" s="88"/>
      <c r="D55450" s="88"/>
      <c r="E55450" s="88"/>
      <c r="F55450" s="88"/>
      <c r="G55450" s="88"/>
      <c r="H55450" s="88"/>
      <c r="I55450" s="88"/>
      <c r="J55450" s="88"/>
      <c r="K55450" s="88"/>
    </row>
    <row r="55451" spans="2:11" ht="12" hidden="1" customHeight="1" x14ac:dyDescent="0.2">
      <c r="B55451" s="88"/>
      <c r="C55451" s="88"/>
      <c r="D55451" s="88"/>
      <c r="E55451" s="88"/>
      <c r="F55451" s="88"/>
      <c r="G55451" s="88"/>
      <c r="H55451" s="88"/>
      <c r="I55451" s="88"/>
      <c r="J55451" s="88"/>
      <c r="K55451" s="88"/>
    </row>
    <row r="55452" spans="2:11" ht="12" hidden="1" customHeight="1" x14ac:dyDescent="0.2">
      <c r="B55452" s="88"/>
      <c r="C55452" s="88"/>
      <c r="D55452" s="88"/>
      <c r="E55452" s="88"/>
      <c r="F55452" s="88"/>
      <c r="G55452" s="88"/>
      <c r="H55452" s="88"/>
      <c r="I55452" s="88"/>
      <c r="J55452" s="88"/>
      <c r="K55452" s="88"/>
    </row>
    <row r="55453" spans="2:11" ht="12" hidden="1" customHeight="1" x14ac:dyDescent="0.2">
      <c r="B55453" s="88"/>
      <c r="C55453" s="88"/>
      <c r="D55453" s="88"/>
      <c r="E55453" s="88"/>
      <c r="F55453" s="88"/>
      <c r="G55453" s="88"/>
      <c r="H55453" s="88"/>
      <c r="I55453" s="88"/>
      <c r="J55453" s="88"/>
      <c r="K55453" s="88"/>
    </row>
    <row r="55454" spans="2:11" ht="12" hidden="1" customHeight="1" x14ac:dyDescent="0.2">
      <c r="B55454" s="88"/>
      <c r="C55454" s="88"/>
      <c r="D55454" s="88"/>
      <c r="E55454" s="88"/>
      <c r="F55454" s="88"/>
      <c r="G55454" s="88"/>
      <c r="H55454" s="88"/>
      <c r="I55454" s="88"/>
      <c r="J55454" s="88"/>
      <c r="K55454" s="88"/>
    </row>
    <row r="55455" spans="2:11" ht="12" hidden="1" customHeight="1" x14ac:dyDescent="0.2">
      <c r="B55455" s="88"/>
      <c r="C55455" s="88"/>
      <c r="D55455" s="88"/>
      <c r="E55455" s="88"/>
      <c r="F55455" s="88"/>
      <c r="G55455" s="88"/>
      <c r="H55455" s="88"/>
      <c r="I55455" s="88"/>
      <c r="J55455" s="88"/>
      <c r="K55455" s="88"/>
    </row>
    <row r="55456" spans="2:11" ht="12" hidden="1" customHeight="1" x14ac:dyDescent="0.2">
      <c r="B55456" s="88"/>
      <c r="C55456" s="88"/>
      <c r="D55456" s="88"/>
      <c r="E55456" s="88"/>
      <c r="F55456" s="88"/>
      <c r="G55456" s="88"/>
      <c r="H55456" s="88"/>
      <c r="I55456" s="88"/>
      <c r="J55456" s="88"/>
      <c r="K55456" s="88"/>
    </row>
    <row r="55457" spans="2:11" ht="12" hidden="1" customHeight="1" x14ac:dyDescent="0.2">
      <c r="B55457" s="88"/>
      <c r="C55457" s="88"/>
      <c r="D55457" s="88"/>
      <c r="E55457" s="88"/>
      <c r="F55457" s="88"/>
      <c r="G55457" s="88"/>
      <c r="H55457" s="88"/>
      <c r="I55457" s="88"/>
      <c r="J55457" s="88"/>
      <c r="K55457" s="88"/>
    </row>
    <row r="55458" spans="2:11" ht="12" hidden="1" customHeight="1" x14ac:dyDescent="0.2">
      <c r="B55458" s="88"/>
      <c r="C55458" s="88"/>
      <c r="D55458" s="88"/>
      <c r="E55458" s="88"/>
      <c r="F55458" s="88"/>
      <c r="G55458" s="88"/>
      <c r="H55458" s="88"/>
      <c r="I55458" s="88"/>
      <c r="J55458" s="88"/>
      <c r="K55458" s="88"/>
    </row>
    <row r="55459" spans="2:11" ht="12" hidden="1" customHeight="1" x14ac:dyDescent="0.2">
      <c r="B55459" s="88"/>
      <c r="C55459" s="88"/>
      <c r="D55459" s="88"/>
      <c r="E55459" s="88"/>
      <c r="F55459" s="88"/>
      <c r="G55459" s="88"/>
      <c r="H55459" s="88"/>
      <c r="I55459" s="88"/>
      <c r="J55459" s="88"/>
      <c r="K55459" s="88"/>
    </row>
    <row r="55460" spans="2:11" ht="12" hidden="1" customHeight="1" x14ac:dyDescent="0.2">
      <c r="B55460" s="88"/>
      <c r="C55460" s="88"/>
      <c r="D55460" s="88"/>
      <c r="E55460" s="88"/>
      <c r="F55460" s="88"/>
      <c r="G55460" s="88"/>
      <c r="H55460" s="88"/>
      <c r="I55460" s="88"/>
      <c r="J55460" s="88"/>
      <c r="K55460" s="88"/>
    </row>
    <row r="55461" spans="2:11" ht="12" hidden="1" customHeight="1" x14ac:dyDescent="0.2">
      <c r="B55461" s="88"/>
      <c r="C55461" s="88"/>
      <c r="D55461" s="88"/>
      <c r="E55461" s="88"/>
      <c r="F55461" s="88"/>
      <c r="G55461" s="88"/>
      <c r="H55461" s="88"/>
      <c r="I55461" s="88"/>
      <c r="J55461" s="88"/>
      <c r="K55461" s="88"/>
    </row>
    <row r="55462" spans="2:11" ht="12" hidden="1" customHeight="1" x14ac:dyDescent="0.2">
      <c r="B55462" s="88"/>
      <c r="C55462" s="88"/>
      <c r="D55462" s="88"/>
      <c r="E55462" s="88"/>
      <c r="F55462" s="88"/>
      <c r="G55462" s="88"/>
      <c r="H55462" s="88"/>
      <c r="I55462" s="88"/>
      <c r="J55462" s="88"/>
      <c r="K55462" s="88"/>
    </row>
    <row r="55463" spans="2:11" ht="12" hidden="1" customHeight="1" x14ac:dyDescent="0.2">
      <c r="B55463" s="88"/>
      <c r="C55463" s="88"/>
      <c r="D55463" s="88"/>
      <c r="E55463" s="88"/>
      <c r="F55463" s="88"/>
      <c r="G55463" s="88"/>
      <c r="H55463" s="88"/>
      <c r="I55463" s="88"/>
      <c r="J55463" s="88"/>
      <c r="K55463" s="88"/>
    </row>
    <row r="55464" spans="2:11" ht="12" hidden="1" customHeight="1" x14ac:dyDescent="0.2">
      <c r="B55464" s="88"/>
      <c r="C55464" s="88"/>
      <c r="D55464" s="88"/>
      <c r="E55464" s="88"/>
      <c r="F55464" s="88"/>
      <c r="G55464" s="88"/>
      <c r="H55464" s="88"/>
      <c r="I55464" s="88"/>
      <c r="J55464" s="88"/>
      <c r="K55464" s="88"/>
    </row>
    <row r="55465" spans="2:11" ht="12" hidden="1" customHeight="1" x14ac:dyDescent="0.2">
      <c r="B55465" s="88"/>
      <c r="C55465" s="88"/>
      <c r="D55465" s="88"/>
      <c r="E55465" s="88"/>
      <c r="F55465" s="88"/>
      <c r="G55465" s="88"/>
      <c r="H55465" s="88"/>
      <c r="I55465" s="88"/>
      <c r="J55465" s="88"/>
      <c r="K55465" s="88"/>
    </row>
    <row r="55466" spans="2:11" ht="12" hidden="1" customHeight="1" x14ac:dyDescent="0.2">
      <c r="B55466" s="88"/>
      <c r="C55466" s="88"/>
      <c r="D55466" s="88"/>
      <c r="E55466" s="88"/>
      <c r="F55466" s="88"/>
      <c r="G55466" s="88"/>
      <c r="H55466" s="88"/>
      <c r="I55466" s="88"/>
      <c r="J55466" s="88"/>
      <c r="K55466" s="88"/>
    </row>
    <row r="55467" spans="2:11" ht="12" hidden="1" customHeight="1" x14ac:dyDescent="0.2">
      <c r="B55467" s="88"/>
      <c r="C55467" s="88"/>
      <c r="D55467" s="88"/>
      <c r="E55467" s="88"/>
      <c r="F55467" s="88"/>
      <c r="G55467" s="88"/>
      <c r="H55467" s="88"/>
      <c r="I55467" s="88"/>
      <c r="J55467" s="88"/>
      <c r="K55467" s="88"/>
    </row>
    <row r="55468" spans="2:11" ht="12" hidden="1" customHeight="1" x14ac:dyDescent="0.2">
      <c r="B55468" s="88"/>
      <c r="C55468" s="88"/>
      <c r="D55468" s="88"/>
      <c r="E55468" s="88"/>
      <c r="F55468" s="88"/>
      <c r="G55468" s="88"/>
      <c r="H55468" s="88"/>
      <c r="I55468" s="88"/>
      <c r="J55468" s="88"/>
      <c r="K55468" s="88"/>
    </row>
    <row r="55469" spans="2:11" ht="12" hidden="1" customHeight="1" x14ac:dyDescent="0.2">
      <c r="B55469" s="88"/>
      <c r="C55469" s="88"/>
      <c r="D55469" s="88"/>
      <c r="E55469" s="88"/>
      <c r="F55469" s="88"/>
      <c r="G55469" s="88"/>
      <c r="H55469" s="88"/>
      <c r="I55469" s="88"/>
      <c r="J55469" s="88"/>
      <c r="K55469" s="88"/>
    </row>
    <row r="55470" spans="2:11" ht="12" hidden="1" customHeight="1" x14ac:dyDescent="0.2">
      <c r="B55470" s="88"/>
      <c r="C55470" s="88"/>
      <c r="D55470" s="88"/>
      <c r="E55470" s="88"/>
      <c r="F55470" s="88"/>
      <c r="G55470" s="88"/>
      <c r="H55470" s="88"/>
      <c r="I55470" s="88"/>
      <c r="J55470" s="88"/>
      <c r="K55470" s="88"/>
    </row>
    <row r="55471" spans="2:11" ht="12" hidden="1" customHeight="1" x14ac:dyDescent="0.2">
      <c r="B55471" s="88"/>
      <c r="C55471" s="88"/>
      <c r="D55471" s="88"/>
      <c r="E55471" s="88"/>
      <c r="F55471" s="88"/>
      <c r="G55471" s="88"/>
      <c r="H55471" s="88"/>
      <c r="I55471" s="88"/>
      <c r="J55471" s="88"/>
      <c r="K55471" s="88"/>
    </row>
    <row r="55472" spans="2:11" ht="12" hidden="1" customHeight="1" x14ac:dyDescent="0.2">
      <c r="B55472" s="88"/>
      <c r="C55472" s="88"/>
      <c r="D55472" s="88"/>
      <c r="E55472" s="88"/>
      <c r="F55472" s="88"/>
      <c r="G55472" s="88"/>
      <c r="H55472" s="88"/>
      <c r="I55472" s="88"/>
      <c r="J55472" s="88"/>
      <c r="K55472" s="88"/>
    </row>
    <row r="55473" spans="2:11" ht="12" hidden="1" customHeight="1" x14ac:dyDescent="0.2">
      <c r="B55473" s="88"/>
      <c r="C55473" s="88"/>
      <c r="D55473" s="88"/>
      <c r="E55473" s="88"/>
      <c r="F55473" s="88"/>
      <c r="G55473" s="88"/>
      <c r="H55473" s="88"/>
      <c r="I55473" s="88"/>
      <c r="J55473" s="88"/>
      <c r="K55473" s="88"/>
    </row>
    <row r="55474" spans="2:11" ht="12" hidden="1" customHeight="1" x14ac:dyDescent="0.2">
      <c r="B55474" s="88"/>
      <c r="C55474" s="88"/>
      <c r="D55474" s="88"/>
      <c r="E55474" s="88"/>
      <c r="F55474" s="88"/>
      <c r="G55474" s="88"/>
      <c r="H55474" s="88"/>
      <c r="I55474" s="88"/>
      <c r="J55474" s="88"/>
      <c r="K55474" s="88"/>
    </row>
    <row r="55475" spans="2:11" ht="12" hidden="1" customHeight="1" x14ac:dyDescent="0.2">
      <c r="B55475" s="88"/>
      <c r="C55475" s="88"/>
      <c r="D55475" s="88"/>
      <c r="E55475" s="88"/>
      <c r="F55475" s="88"/>
      <c r="G55475" s="88"/>
      <c r="H55475" s="88"/>
      <c r="I55475" s="88"/>
      <c r="J55475" s="88"/>
      <c r="K55475" s="88"/>
    </row>
    <row r="55476" spans="2:11" ht="12" hidden="1" customHeight="1" x14ac:dyDescent="0.2">
      <c r="B55476" s="88"/>
      <c r="C55476" s="88"/>
      <c r="D55476" s="88"/>
      <c r="E55476" s="88"/>
      <c r="F55476" s="88"/>
      <c r="G55476" s="88"/>
      <c r="H55476" s="88"/>
      <c r="I55476" s="88"/>
      <c r="J55476" s="88"/>
      <c r="K55476" s="88"/>
    </row>
    <row r="55477" spans="2:11" ht="12" hidden="1" customHeight="1" x14ac:dyDescent="0.2">
      <c r="B55477" s="88"/>
      <c r="C55477" s="88"/>
      <c r="D55477" s="88"/>
      <c r="E55477" s="88"/>
      <c r="F55477" s="88"/>
      <c r="G55477" s="88"/>
      <c r="H55477" s="88"/>
      <c r="I55477" s="88"/>
      <c r="J55477" s="88"/>
      <c r="K55477" s="88"/>
    </row>
    <row r="55478" spans="2:11" ht="12" hidden="1" customHeight="1" x14ac:dyDescent="0.2">
      <c r="B55478" s="88"/>
      <c r="C55478" s="88"/>
      <c r="D55478" s="88"/>
      <c r="E55478" s="88"/>
      <c r="F55478" s="88"/>
      <c r="G55478" s="88"/>
      <c r="H55478" s="88"/>
      <c r="I55478" s="88"/>
      <c r="J55478" s="88"/>
      <c r="K55478" s="88"/>
    </row>
    <row r="55479" spans="2:11" ht="12" hidden="1" customHeight="1" x14ac:dyDescent="0.2">
      <c r="B55479" s="88"/>
      <c r="C55479" s="88"/>
      <c r="D55479" s="88"/>
      <c r="E55479" s="88"/>
      <c r="F55479" s="88"/>
      <c r="G55479" s="88"/>
      <c r="H55479" s="88"/>
      <c r="I55479" s="88"/>
      <c r="J55479" s="88"/>
      <c r="K55479" s="88"/>
    </row>
    <row r="55480" spans="2:11" ht="12" hidden="1" customHeight="1" x14ac:dyDescent="0.2">
      <c r="B55480" s="88"/>
      <c r="C55480" s="88"/>
      <c r="D55480" s="88"/>
      <c r="E55480" s="88"/>
      <c r="F55480" s="88"/>
      <c r="G55480" s="88"/>
      <c r="H55480" s="88"/>
      <c r="I55480" s="88"/>
      <c r="J55480" s="88"/>
      <c r="K55480" s="88"/>
    </row>
    <row r="55481" spans="2:11" ht="12" hidden="1" customHeight="1" x14ac:dyDescent="0.2">
      <c r="B55481" s="88"/>
      <c r="C55481" s="88"/>
      <c r="D55481" s="88"/>
      <c r="E55481" s="88"/>
      <c r="F55481" s="88"/>
      <c r="G55481" s="88"/>
      <c r="H55481" s="88"/>
      <c r="I55481" s="88"/>
      <c r="J55481" s="88"/>
      <c r="K55481" s="88"/>
    </row>
    <row r="55482" spans="2:11" ht="12" hidden="1" customHeight="1" x14ac:dyDescent="0.2">
      <c r="B55482" s="88"/>
      <c r="C55482" s="88"/>
      <c r="D55482" s="88"/>
      <c r="E55482" s="88"/>
      <c r="F55482" s="88"/>
      <c r="G55482" s="88"/>
      <c r="H55482" s="88"/>
      <c r="I55482" s="88"/>
      <c r="J55482" s="88"/>
      <c r="K55482" s="88"/>
    </row>
    <row r="55483" spans="2:11" ht="12" hidden="1" customHeight="1" x14ac:dyDescent="0.2">
      <c r="B55483" s="88"/>
      <c r="C55483" s="88"/>
      <c r="D55483" s="88"/>
      <c r="E55483" s="88"/>
      <c r="F55483" s="88"/>
      <c r="G55483" s="88"/>
      <c r="H55483" s="88"/>
      <c r="I55483" s="88"/>
      <c r="J55483" s="88"/>
      <c r="K55483" s="88"/>
    </row>
    <row r="55484" spans="2:11" ht="12" hidden="1" customHeight="1" x14ac:dyDescent="0.2">
      <c r="B55484" s="88"/>
      <c r="C55484" s="88"/>
      <c r="D55484" s="88"/>
      <c r="E55484" s="88"/>
      <c r="F55484" s="88"/>
      <c r="G55484" s="88"/>
      <c r="H55484" s="88"/>
      <c r="I55484" s="88"/>
      <c r="J55484" s="88"/>
      <c r="K55484" s="88"/>
    </row>
    <row r="55485" spans="2:11" ht="12" hidden="1" customHeight="1" x14ac:dyDescent="0.2">
      <c r="B55485" s="88"/>
      <c r="C55485" s="88"/>
      <c r="D55485" s="88"/>
      <c r="E55485" s="88"/>
      <c r="F55485" s="88"/>
      <c r="G55485" s="88"/>
      <c r="H55485" s="88"/>
      <c r="I55485" s="88"/>
      <c r="J55485" s="88"/>
      <c r="K55485" s="88"/>
    </row>
    <row r="55486" spans="2:11" ht="12" hidden="1" customHeight="1" x14ac:dyDescent="0.2">
      <c r="B55486" s="88"/>
      <c r="C55486" s="88"/>
      <c r="D55486" s="88"/>
      <c r="E55486" s="88"/>
      <c r="F55486" s="88"/>
      <c r="G55486" s="88"/>
      <c r="H55486" s="88"/>
      <c r="I55486" s="88"/>
      <c r="J55486" s="88"/>
      <c r="K55486" s="88"/>
    </row>
    <row r="55487" spans="2:11" ht="12" hidden="1" customHeight="1" x14ac:dyDescent="0.2">
      <c r="B55487" s="88"/>
      <c r="C55487" s="88"/>
      <c r="D55487" s="88"/>
      <c r="E55487" s="88"/>
      <c r="F55487" s="88"/>
      <c r="G55487" s="88"/>
      <c r="H55487" s="88"/>
      <c r="I55487" s="88"/>
      <c r="J55487" s="88"/>
      <c r="K55487" s="88"/>
    </row>
    <row r="55488" spans="2:11" ht="12" hidden="1" customHeight="1" x14ac:dyDescent="0.2">
      <c r="B55488" s="88"/>
      <c r="C55488" s="88"/>
      <c r="D55488" s="88"/>
      <c r="E55488" s="88"/>
      <c r="F55488" s="88"/>
      <c r="G55488" s="88"/>
      <c r="H55488" s="88"/>
      <c r="I55488" s="88"/>
      <c r="J55488" s="88"/>
      <c r="K55488" s="88"/>
    </row>
    <row r="55489" spans="2:11" ht="12" hidden="1" customHeight="1" x14ac:dyDescent="0.2">
      <c r="B55489" s="88"/>
      <c r="C55489" s="88"/>
      <c r="D55489" s="88"/>
      <c r="E55489" s="88"/>
      <c r="F55489" s="88"/>
      <c r="G55489" s="88"/>
      <c r="H55489" s="88"/>
      <c r="I55489" s="88"/>
      <c r="J55489" s="88"/>
      <c r="K55489" s="88"/>
    </row>
    <row r="55490" spans="2:11" ht="12" hidden="1" customHeight="1" x14ac:dyDescent="0.2">
      <c r="B55490" s="88"/>
      <c r="C55490" s="88"/>
      <c r="D55490" s="88"/>
      <c r="E55490" s="88"/>
      <c r="F55490" s="88"/>
      <c r="G55490" s="88"/>
      <c r="H55490" s="88"/>
      <c r="I55490" s="88"/>
      <c r="J55490" s="88"/>
      <c r="K55490" s="88"/>
    </row>
    <row r="55491" spans="2:11" ht="12" hidden="1" customHeight="1" x14ac:dyDescent="0.2">
      <c r="B55491" s="88"/>
      <c r="C55491" s="88"/>
      <c r="D55491" s="88"/>
      <c r="E55491" s="88"/>
      <c r="F55491" s="88"/>
      <c r="G55491" s="88"/>
      <c r="H55491" s="88"/>
      <c r="I55491" s="88"/>
      <c r="J55491" s="88"/>
      <c r="K55491" s="88"/>
    </row>
    <row r="55492" spans="2:11" ht="12" hidden="1" customHeight="1" x14ac:dyDescent="0.2">
      <c r="B55492" s="88"/>
      <c r="C55492" s="88"/>
      <c r="D55492" s="88"/>
      <c r="E55492" s="88"/>
      <c r="F55492" s="88"/>
      <c r="G55492" s="88"/>
      <c r="H55492" s="88"/>
      <c r="I55492" s="88"/>
      <c r="J55492" s="88"/>
      <c r="K55492" s="88"/>
    </row>
    <row r="55493" spans="2:11" ht="12" hidden="1" customHeight="1" x14ac:dyDescent="0.2">
      <c r="B55493" s="88"/>
      <c r="C55493" s="88"/>
      <c r="D55493" s="88"/>
      <c r="E55493" s="88"/>
      <c r="F55493" s="88"/>
      <c r="G55493" s="88"/>
      <c r="H55493" s="88"/>
      <c r="I55493" s="88"/>
      <c r="J55493" s="88"/>
      <c r="K55493" s="88"/>
    </row>
    <row r="55494" spans="2:11" ht="12" hidden="1" customHeight="1" x14ac:dyDescent="0.2">
      <c r="B55494" s="88"/>
      <c r="C55494" s="88"/>
      <c r="D55494" s="88"/>
      <c r="E55494" s="88"/>
      <c r="F55494" s="88"/>
      <c r="G55494" s="88"/>
      <c r="H55494" s="88"/>
      <c r="I55494" s="88"/>
      <c r="J55494" s="88"/>
      <c r="K55494" s="88"/>
    </row>
    <row r="55495" spans="2:11" ht="12" hidden="1" customHeight="1" x14ac:dyDescent="0.2">
      <c r="B55495" s="88"/>
      <c r="C55495" s="88"/>
      <c r="D55495" s="88"/>
      <c r="E55495" s="88"/>
      <c r="F55495" s="88"/>
      <c r="G55495" s="88"/>
      <c r="H55495" s="88"/>
      <c r="I55495" s="88"/>
      <c r="J55495" s="88"/>
      <c r="K55495" s="88"/>
    </row>
    <row r="55496" spans="2:11" ht="12" hidden="1" customHeight="1" x14ac:dyDescent="0.2">
      <c r="B55496" s="88"/>
      <c r="C55496" s="88"/>
      <c r="D55496" s="88"/>
      <c r="E55496" s="88"/>
      <c r="F55496" s="88"/>
      <c r="G55496" s="88"/>
      <c r="H55496" s="88"/>
      <c r="I55496" s="88"/>
      <c r="J55496" s="88"/>
      <c r="K55496" s="88"/>
    </row>
    <row r="55497" spans="2:11" ht="12" hidden="1" customHeight="1" x14ac:dyDescent="0.2">
      <c r="B55497" s="88"/>
      <c r="C55497" s="88"/>
      <c r="D55497" s="88"/>
      <c r="E55497" s="88"/>
      <c r="F55497" s="88"/>
      <c r="G55497" s="88"/>
      <c r="H55497" s="88"/>
      <c r="I55497" s="88"/>
      <c r="J55497" s="88"/>
      <c r="K55497" s="88"/>
    </row>
    <row r="55498" spans="2:11" ht="12" hidden="1" customHeight="1" x14ac:dyDescent="0.2">
      <c r="B55498" s="88"/>
      <c r="C55498" s="88"/>
      <c r="D55498" s="88"/>
      <c r="E55498" s="88"/>
      <c r="F55498" s="88"/>
      <c r="G55498" s="88"/>
      <c r="H55498" s="88"/>
      <c r="I55498" s="88"/>
      <c r="J55498" s="88"/>
      <c r="K55498" s="88"/>
    </row>
    <row r="55499" spans="2:11" ht="12" hidden="1" customHeight="1" x14ac:dyDescent="0.2">
      <c r="B55499" s="88"/>
      <c r="C55499" s="88"/>
      <c r="D55499" s="88"/>
      <c r="E55499" s="88"/>
      <c r="F55499" s="88"/>
      <c r="G55499" s="88"/>
      <c r="H55499" s="88"/>
      <c r="I55499" s="88"/>
      <c r="J55499" s="88"/>
      <c r="K55499" s="88"/>
    </row>
    <row r="55500" spans="2:11" ht="12" hidden="1" customHeight="1" x14ac:dyDescent="0.2">
      <c r="B55500" s="88"/>
      <c r="C55500" s="88"/>
      <c r="D55500" s="88"/>
      <c r="E55500" s="88"/>
      <c r="F55500" s="88"/>
      <c r="G55500" s="88"/>
      <c r="H55500" s="88"/>
      <c r="I55500" s="88"/>
      <c r="J55500" s="88"/>
      <c r="K55500" s="88"/>
    </row>
    <row r="55501" spans="2:11" ht="12" hidden="1" customHeight="1" x14ac:dyDescent="0.2">
      <c r="B55501" s="88"/>
      <c r="C55501" s="88"/>
      <c r="D55501" s="88"/>
      <c r="E55501" s="88"/>
      <c r="F55501" s="88"/>
      <c r="G55501" s="88"/>
      <c r="H55501" s="88"/>
      <c r="I55501" s="88"/>
      <c r="J55501" s="88"/>
      <c r="K55501" s="88"/>
    </row>
    <row r="55502" spans="2:11" ht="12" hidden="1" customHeight="1" x14ac:dyDescent="0.2">
      <c r="B55502" s="88"/>
      <c r="C55502" s="88"/>
      <c r="D55502" s="88"/>
      <c r="E55502" s="88"/>
      <c r="F55502" s="88"/>
      <c r="G55502" s="88"/>
      <c r="H55502" s="88"/>
      <c r="I55502" s="88"/>
      <c r="J55502" s="88"/>
      <c r="K55502" s="88"/>
    </row>
    <row r="55503" spans="2:11" ht="12" hidden="1" customHeight="1" x14ac:dyDescent="0.2">
      <c r="B55503" s="88"/>
      <c r="C55503" s="88"/>
      <c r="D55503" s="88"/>
      <c r="E55503" s="88"/>
      <c r="F55503" s="88"/>
      <c r="G55503" s="88"/>
      <c r="H55503" s="88"/>
      <c r="I55503" s="88"/>
      <c r="J55503" s="88"/>
      <c r="K55503" s="88"/>
    </row>
    <row r="55504" spans="2:11" ht="12" hidden="1" customHeight="1" x14ac:dyDescent="0.2">
      <c r="B55504" s="88"/>
      <c r="C55504" s="88"/>
      <c r="D55504" s="88"/>
      <c r="E55504" s="88"/>
      <c r="F55504" s="88"/>
      <c r="G55504" s="88"/>
      <c r="H55504" s="88"/>
      <c r="I55504" s="88"/>
      <c r="J55504" s="88"/>
      <c r="K55504" s="88"/>
    </row>
    <row r="55505" spans="2:11" ht="12" hidden="1" customHeight="1" x14ac:dyDescent="0.2">
      <c r="B55505" s="88"/>
      <c r="C55505" s="88"/>
      <c r="D55505" s="88"/>
      <c r="E55505" s="88"/>
      <c r="F55505" s="88"/>
      <c r="G55505" s="88"/>
      <c r="H55505" s="88"/>
      <c r="I55505" s="88"/>
      <c r="J55505" s="88"/>
      <c r="K55505" s="88"/>
    </row>
    <row r="55506" spans="2:11" ht="12" hidden="1" customHeight="1" x14ac:dyDescent="0.2">
      <c r="B55506" s="88"/>
      <c r="C55506" s="88"/>
      <c r="D55506" s="88"/>
      <c r="E55506" s="88"/>
      <c r="F55506" s="88"/>
      <c r="G55506" s="88"/>
      <c r="H55506" s="88"/>
      <c r="I55506" s="88"/>
      <c r="J55506" s="88"/>
      <c r="K55506" s="88"/>
    </row>
    <row r="55507" spans="2:11" ht="12" hidden="1" customHeight="1" x14ac:dyDescent="0.2">
      <c r="B55507" s="88"/>
      <c r="C55507" s="88"/>
      <c r="D55507" s="88"/>
      <c r="E55507" s="88"/>
      <c r="F55507" s="88"/>
      <c r="G55507" s="88"/>
      <c r="H55507" s="88"/>
      <c r="I55507" s="88"/>
      <c r="J55507" s="88"/>
      <c r="K55507" s="88"/>
    </row>
    <row r="55508" spans="2:11" ht="12" hidden="1" customHeight="1" x14ac:dyDescent="0.2">
      <c r="B55508" s="88"/>
      <c r="C55508" s="88"/>
      <c r="D55508" s="88"/>
      <c r="E55508" s="88"/>
      <c r="F55508" s="88"/>
      <c r="G55508" s="88"/>
      <c r="H55508" s="88"/>
      <c r="I55508" s="88"/>
      <c r="J55508" s="88"/>
      <c r="K55508" s="88"/>
    </row>
    <row r="55509" spans="2:11" ht="12" hidden="1" customHeight="1" x14ac:dyDescent="0.2">
      <c r="B55509" s="88"/>
      <c r="C55509" s="88"/>
      <c r="D55509" s="88"/>
      <c r="E55509" s="88"/>
      <c r="F55509" s="88"/>
      <c r="G55509" s="88"/>
      <c r="H55509" s="88"/>
      <c r="I55509" s="88"/>
      <c r="J55509" s="88"/>
      <c r="K55509" s="88"/>
    </row>
    <row r="55510" spans="2:11" ht="12" hidden="1" customHeight="1" x14ac:dyDescent="0.2">
      <c r="B55510" s="88"/>
      <c r="C55510" s="88"/>
      <c r="D55510" s="88"/>
      <c r="E55510" s="88"/>
      <c r="F55510" s="88"/>
      <c r="G55510" s="88"/>
      <c r="H55510" s="88"/>
      <c r="I55510" s="88"/>
      <c r="J55510" s="88"/>
      <c r="K55510" s="88"/>
    </row>
    <row r="55511" spans="2:11" ht="12" hidden="1" customHeight="1" x14ac:dyDescent="0.2">
      <c r="B55511" s="88"/>
      <c r="C55511" s="88"/>
      <c r="D55511" s="88"/>
      <c r="E55511" s="88"/>
      <c r="F55511" s="88"/>
      <c r="G55511" s="88"/>
      <c r="H55511" s="88"/>
      <c r="I55511" s="88"/>
      <c r="J55511" s="88"/>
      <c r="K55511" s="88"/>
    </row>
    <row r="55512" spans="2:11" ht="12" hidden="1" customHeight="1" x14ac:dyDescent="0.2">
      <c r="B55512" s="88"/>
      <c r="C55512" s="88"/>
      <c r="D55512" s="88"/>
      <c r="E55512" s="88"/>
      <c r="F55512" s="88"/>
      <c r="G55512" s="88"/>
      <c r="H55512" s="88"/>
      <c r="I55512" s="88"/>
      <c r="J55512" s="88"/>
      <c r="K55512" s="88"/>
    </row>
    <row r="55513" spans="2:11" ht="12" hidden="1" customHeight="1" x14ac:dyDescent="0.2">
      <c r="B55513" s="88"/>
      <c r="C55513" s="88"/>
      <c r="D55513" s="88"/>
      <c r="E55513" s="88"/>
      <c r="F55513" s="88"/>
      <c r="G55513" s="88"/>
      <c r="H55513" s="88"/>
      <c r="I55513" s="88"/>
      <c r="J55513" s="88"/>
      <c r="K55513" s="88"/>
    </row>
    <row r="55514" spans="2:11" ht="12" hidden="1" customHeight="1" x14ac:dyDescent="0.2">
      <c r="B55514" s="88"/>
      <c r="C55514" s="88"/>
      <c r="D55514" s="88"/>
      <c r="E55514" s="88"/>
      <c r="F55514" s="88"/>
      <c r="G55514" s="88"/>
      <c r="H55514" s="88"/>
      <c r="I55514" s="88"/>
      <c r="J55514" s="88"/>
      <c r="K55514" s="88"/>
    </row>
    <row r="55515" spans="2:11" ht="12" hidden="1" customHeight="1" x14ac:dyDescent="0.2">
      <c r="B55515" s="88"/>
      <c r="C55515" s="88"/>
      <c r="D55515" s="88"/>
      <c r="E55515" s="88"/>
      <c r="F55515" s="88"/>
      <c r="G55515" s="88"/>
      <c r="H55515" s="88"/>
      <c r="I55515" s="88"/>
      <c r="J55515" s="88"/>
      <c r="K55515" s="88"/>
    </row>
    <row r="55516" spans="2:11" ht="12" hidden="1" customHeight="1" x14ac:dyDescent="0.2">
      <c r="B55516" s="88"/>
      <c r="C55516" s="88"/>
      <c r="D55516" s="88"/>
      <c r="E55516" s="88"/>
      <c r="F55516" s="88"/>
      <c r="G55516" s="88"/>
      <c r="H55516" s="88"/>
      <c r="I55516" s="88"/>
      <c r="J55516" s="88"/>
      <c r="K55516" s="88"/>
    </row>
    <row r="55517" spans="2:11" ht="12" hidden="1" customHeight="1" x14ac:dyDescent="0.2">
      <c r="B55517" s="88"/>
      <c r="C55517" s="88"/>
      <c r="D55517" s="88"/>
      <c r="E55517" s="88"/>
      <c r="F55517" s="88"/>
      <c r="G55517" s="88"/>
      <c r="H55517" s="88"/>
      <c r="I55517" s="88"/>
      <c r="J55517" s="88"/>
      <c r="K55517" s="88"/>
    </row>
    <row r="55518" spans="2:11" ht="12" hidden="1" customHeight="1" x14ac:dyDescent="0.2">
      <c r="B55518" s="88"/>
      <c r="C55518" s="88"/>
      <c r="D55518" s="88"/>
      <c r="E55518" s="88"/>
      <c r="F55518" s="88"/>
      <c r="G55518" s="88"/>
      <c r="H55518" s="88"/>
      <c r="I55518" s="88"/>
      <c r="J55518" s="88"/>
      <c r="K55518" s="88"/>
    </row>
    <row r="55519" spans="2:11" ht="12" hidden="1" customHeight="1" x14ac:dyDescent="0.2">
      <c r="B55519" s="88"/>
      <c r="C55519" s="88"/>
      <c r="D55519" s="88"/>
      <c r="E55519" s="88"/>
      <c r="F55519" s="88"/>
      <c r="G55519" s="88"/>
      <c r="H55519" s="88"/>
      <c r="I55519" s="88"/>
      <c r="J55519" s="88"/>
      <c r="K55519" s="88"/>
    </row>
    <row r="55520" spans="2:11" ht="12" hidden="1" customHeight="1" x14ac:dyDescent="0.2">
      <c r="B55520" s="88"/>
      <c r="C55520" s="88"/>
      <c r="D55520" s="88"/>
      <c r="E55520" s="88"/>
      <c r="F55520" s="88"/>
      <c r="G55520" s="88"/>
      <c r="H55520" s="88"/>
      <c r="I55520" s="88"/>
      <c r="J55520" s="88"/>
      <c r="K55520" s="88"/>
    </row>
    <row r="55521" spans="2:11" ht="12" hidden="1" customHeight="1" x14ac:dyDescent="0.2">
      <c r="B55521" s="88"/>
      <c r="C55521" s="88"/>
      <c r="D55521" s="88"/>
      <c r="E55521" s="88"/>
      <c r="F55521" s="88"/>
      <c r="G55521" s="88"/>
      <c r="H55521" s="88"/>
      <c r="I55521" s="88"/>
      <c r="J55521" s="88"/>
      <c r="K55521" s="88"/>
    </row>
    <row r="55522" spans="2:11" ht="12" hidden="1" customHeight="1" x14ac:dyDescent="0.2">
      <c r="B55522" s="88"/>
      <c r="C55522" s="88"/>
      <c r="D55522" s="88"/>
      <c r="E55522" s="88"/>
      <c r="F55522" s="88"/>
      <c r="G55522" s="88"/>
      <c r="H55522" s="88"/>
      <c r="I55522" s="88"/>
      <c r="J55522" s="88"/>
      <c r="K55522" s="88"/>
    </row>
    <row r="55523" spans="2:11" ht="12" hidden="1" customHeight="1" x14ac:dyDescent="0.2">
      <c r="B55523" s="88"/>
      <c r="C55523" s="88"/>
      <c r="D55523" s="88"/>
      <c r="E55523" s="88"/>
      <c r="F55523" s="88"/>
      <c r="G55523" s="88"/>
      <c r="H55523" s="88"/>
      <c r="I55523" s="88"/>
      <c r="J55523" s="88"/>
      <c r="K55523" s="88"/>
    </row>
    <row r="55524" spans="2:11" ht="12" hidden="1" customHeight="1" x14ac:dyDescent="0.2">
      <c r="B55524" s="88"/>
      <c r="C55524" s="88"/>
      <c r="D55524" s="88"/>
      <c r="E55524" s="88"/>
      <c r="F55524" s="88"/>
      <c r="G55524" s="88"/>
      <c r="H55524" s="88"/>
      <c r="I55524" s="88"/>
      <c r="J55524" s="88"/>
      <c r="K55524" s="88"/>
    </row>
    <row r="55525" spans="2:11" ht="12" hidden="1" customHeight="1" x14ac:dyDescent="0.2">
      <c r="B55525" s="88"/>
      <c r="C55525" s="88"/>
      <c r="D55525" s="88"/>
      <c r="E55525" s="88"/>
      <c r="F55525" s="88"/>
      <c r="G55525" s="88"/>
      <c r="H55525" s="88"/>
      <c r="I55525" s="88"/>
      <c r="J55525" s="88"/>
      <c r="K55525" s="88"/>
    </row>
    <row r="55526" spans="2:11" ht="12" hidden="1" customHeight="1" x14ac:dyDescent="0.2">
      <c r="B55526" s="88"/>
      <c r="C55526" s="88"/>
      <c r="D55526" s="88"/>
      <c r="E55526" s="88"/>
      <c r="F55526" s="88"/>
      <c r="G55526" s="88"/>
      <c r="H55526" s="88"/>
      <c r="I55526" s="88"/>
      <c r="J55526" s="88"/>
      <c r="K55526" s="88"/>
    </row>
    <row r="55527" spans="2:11" ht="12" hidden="1" customHeight="1" x14ac:dyDescent="0.2">
      <c r="B55527" s="88"/>
      <c r="C55527" s="88"/>
      <c r="D55527" s="88"/>
      <c r="E55527" s="88"/>
      <c r="F55527" s="88"/>
      <c r="G55527" s="88"/>
      <c r="H55527" s="88"/>
      <c r="I55527" s="88"/>
      <c r="J55527" s="88"/>
      <c r="K55527" s="88"/>
    </row>
    <row r="55528" spans="2:11" ht="12" hidden="1" customHeight="1" x14ac:dyDescent="0.2">
      <c r="B55528" s="88"/>
      <c r="C55528" s="88"/>
      <c r="D55528" s="88"/>
      <c r="E55528" s="88"/>
      <c r="F55528" s="88"/>
      <c r="G55528" s="88"/>
      <c r="H55528" s="88"/>
      <c r="I55528" s="88"/>
      <c r="J55528" s="88"/>
      <c r="K55528" s="88"/>
    </row>
    <row r="55529" spans="2:11" ht="12" hidden="1" customHeight="1" x14ac:dyDescent="0.2">
      <c r="B55529" s="88"/>
      <c r="C55529" s="88"/>
      <c r="D55529" s="88"/>
      <c r="E55529" s="88"/>
      <c r="F55529" s="88"/>
      <c r="G55529" s="88"/>
      <c r="H55529" s="88"/>
      <c r="I55529" s="88"/>
      <c r="J55529" s="88"/>
      <c r="K55529" s="88"/>
    </row>
    <row r="55530" spans="2:11" ht="12" hidden="1" customHeight="1" x14ac:dyDescent="0.2">
      <c r="B55530" s="88"/>
      <c r="C55530" s="88"/>
      <c r="D55530" s="88"/>
      <c r="E55530" s="88"/>
      <c r="F55530" s="88"/>
      <c r="G55530" s="88"/>
      <c r="H55530" s="88"/>
      <c r="I55530" s="88"/>
      <c r="J55530" s="88"/>
      <c r="K55530" s="88"/>
    </row>
    <row r="55531" spans="2:11" ht="12" hidden="1" customHeight="1" x14ac:dyDescent="0.2">
      <c r="B55531" s="88"/>
      <c r="C55531" s="88"/>
      <c r="D55531" s="88"/>
      <c r="E55531" s="88"/>
      <c r="F55531" s="88"/>
      <c r="G55531" s="88"/>
      <c r="H55531" s="88"/>
      <c r="I55531" s="88"/>
      <c r="J55531" s="88"/>
      <c r="K55531" s="88"/>
    </row>
    <row r="55532" spans="2:11" ht="12" hidden="1" customHeight="1" x14ac:dyDescent="0.2">
      <c r="B55532" s="88"/>
      <c r="C55532" s="88"/>
      <c r="D55532" s="88"/>
      <c r="E55532" s="88"/>
      <c r="F55532" s="88"/>
      <c r="G55532" s="88"/>
      <c r="H55532" s="88"/>
      <c r="I55532" s="88"/>
      <c r="J55532" s="88"/>
      <c r="K55532" s="88"/>
    </row>
    <row r="55533" spans="2:11" ht="12" hidden="1" customHeight="1" x14ac:dyDescent="0.2">
      <c r="B55533" s="88"/>
      <c r="C55533" s="88"/>
      <c r="D55533" s="88"/>
      <c r="E55533" s="88"/>
      <c r="F55533" s="88"/>
      <c r="G55533" s="88"/>
      <c r="H55533" s="88"/>
      <c r="I55533" s="88"/>
      <c r="J55533" s="88"/>
      <c r="K55533" s="88"/>
    </row>
    <row r="55534" spans="2:11" ht="12" hidden="1" customHeight="1" x14ac:dyDescent="0.2">
      <c r="B55534" s="88"/>
      <c r="C55534" s="88"/>
      <c r="D55534" s="88"/>
      <c r="E55534" s="88"/>
      <c r="F55534" s="88"/>
      <c r="G55534" s="88"/>
      <c r="H55534" s="88"/>
      <c r="I55534" s="88"/>
      <c r="J55534" s="88"/>
      <c r="K55534" s="88"/>
    </row>
    <row r="55535" spans="2:11" ht="12" hidden="1" customHeight="1" x14ac:dyDescent="0.2">
      <c r="B55535" s="88"/>
      <c r="C55535" s="88"/>
      <c r="D55535" s="88"/>
      <c r="E55535" s="88"/>
      <c r="F55535" s="88"/>
      <c r="G55535" s="88"/>
      <c r="H55535" s="88"/>
      <c r="I55535" s="88"/>
      <c r="J55535" s="88"/>
      <c r="K55535" s="88"/>
    </row>
    <row r="55536" spans="2:11" ht="12" hidden="1" customHeight="1" x14ac:dyDescent="0.2">
      <c r="B55536" s="88"/>
      <c r="C55536" s="88"/>
      <c r="D55536" s="88"/>
      <c r="E55536" s="88"/>
      <c r="F55536" s="88"/>
      <c r="G55536" s="88"/>
      <c r="H55536" s="88"/>
      <c r="I55536" s="88"/>
      <c r="J55536" s="88"/>
      <c r="K55536" s="88"/>
    </row>
    <row r="55537" spans="2:11" ht="12" hidden="1" customHeight="1" x14ac:dyDescent="0.2">
      <c r="B55537" s="88"/>
      <c r="C55537" s="88"/>
      <c r="D55537" s="88"/>
      <c r="E55537" s="88"/>
      <c r="F55537" s="88"/>
      <c r="G55537" s="88"/>
      <c r="H55537" s="88"/>
      <c r="I55537" s="88"/>
      <c r="J55537" s="88"/>
      <c r="K55537" s="88"/>
    </row>
    <row r="55538" spans="2:11" ht="12" hidden="1" customHeight="1" x14ac:dyDescent="0.2">
      <c r="B55538" s="88"/>
      <c r="C55538" s="88"/>
      <c r="D55538" s="88"/>
      <c r="E55538" s="88"/>
      <c r="F55538" s="88"/>
      <c r="G55538" s="88"/>
      <c r="H55538" s="88"/>
      <c r="I55538" s="88"/>
      <c r="J55538" s="88"/>
      <c r="K55538" s="88"/>
    </row>
    <row r="55539" spans="2:11" ht="12" hidden="1" customHeight="1" x14ac:dyDescent="0.2">
      <c r="B55539" s="88"/>
      <c r="C55539" s="88"/>
      <c r="D55539" s="88"/>
      <c r="E55539" s="88"/>
      <c r="F55539" s="88"/>
      <c r="G55539" s="88"/>
      <c r="H55539" s="88"/>
      <c r="I55539" s="88"/>
      <c r="J55539" s="88"/>
      <c r="K55539" s="88"/>
    </row>
    <row r="55540" spans="2:11" ht="12" hidden="1" customHeight="1" x14ac:dyDescent="0.2">
      <c r="B55540" s="88"/>
      <c r="C55540" s="88"/>
      <c r="D55540" s="88"/>
      <c r="E55540" s="88"/>
      <c r="F55540" s="88"/>
      <c r="G55540" s="88"/>
      <c r="H55540" s="88"/>
      <c r="I55540" s="88"/>
      <c r="J55540" s="88"/>
      <c r="K55540" s="88"/>
    </row>
    <row r="55541" spans="2:11" ht="12" hidden="1" customHeight="1" x14ac:dyDescent="0.2">
      <c r="B55541" s="88"/>
      <c r="C55541" s="88"/>
      <c r="D55541" s="88"/>
      <c r="E55541" s="88"/>
      <c r="F55541" s="88"/>
      <c r="G55541" s="88"/>
      <c r="H55541" s="88"/>
      <c r="I55541" s="88"/>
      <c r="J55541" s="88"/>
      <c r="K55541" s="88"/>
    </row>
    <row r="55542" spans="2:11" ht="12" hidden="1" customHeight="1" x14ac:dyDescent="0.2">
      <c r="B55542" s="88"/>
      <c r="C55542" s="88"/>
      <c r="D55542" s="88"/>
      <c r="E55542" s="88"/>
      <c r="F55542" s="88"/>
      <c r="G55542" s="88"/>
      <c r="H55542" s="88"/>
      <c r="I55542" s="88"/>
      <c r="J55542" s="88"/>
      <c r="K55542" s="88"/>
    </row>
    <row r="55543" spans="2:11" ht="12" hidden="1" customHeight="1" x14ac:dyDescent="0.2">
      <c r="B55543" s="88"/>
      <c r="C55543" s="88"/>
      <c r="D55543" s="88"/>
      <c r="E55543" s="88"/>
      <c r="F55543" s="88"/>
      <c r="G55543" s="88"/>
      <c r="H55543" s="88"/>
      <c r="I55543" s="88"/>
      <c r="J55543" s="88"/>
      <c r="K55543" s="88"/>
    </row>
    <row r="55544" spans="2:11" ht="12" hidden="1" customHeight="1" x14ac:dyDescent="0.2">
      <c r="B55544" s="88"/>
      <c r="C55544" s="88"/>
      <c r="D55544" s="88"/>
      <c r="E55544" s="88"/>
      <c r="F55544" s="88"/>
      <c r="G55544" s="88"/>
      <c r="H55544" s="88"/>
      <c r="I55544" s="88"/>
      <c r="J55544" s="88"/>
      <c r="K55544" s="88"/>
    </row>
    <row r="55545" spans="2:11" ht="12" hidden="1" customHeight="1" x14ac:dyDescent="0.2">
      <c r="B55545" s="88"/>
      <c r="C55545" s="88"/>
      <c r="D55545" s="88"/>
      <c r="E55545" s="88"/>
      <c r="F55545" s="88"/>
      <c r="G55545" s="88"/>
      <c r="H55545" s="88"/>
      <c r="I55545" s="88"/>
      <c r="J55545" s="88"/>
      <c r="K55545" s="88"/>
    </row>
    <row r="55546" spans="2:11" ht="12" hidden="1" customHeight="1" x14ac:dyDescent="0.2">
      <c r="B55546" s="88"/>
      <c r="C55546" s="88"/>
      <c r="D55546" s="88"/>
      <c r="E55546" s="88"/>
      <c r="F55546" s="88"/>
      <c r="G55546" s="88"/>
      <c r="H55546" s="88"/>
      <c r="I55546" s="88"/>
      <c r="J55546" s="88"/>
      <c r="K55546" s="88"/>
    </row>
    <row r="55547" spans="2:11" ht="12" hidden="1" customHeight="1" x14ac:dyDescent="0.2">
      <c r="B55547" s="88"/>
      <c r="C55547" s="88"/>
      <c r="D55547" s="88"/>
      <c r="E55547" s="88"/>
      <c r="F55547" s="88"/>
      <c r="G55547" s="88"/>
      <c r="H55547" s="88"/>
      <c r="I55547" s="88"/>
      <c r="J55547" s="88"/>
      <c r="K55547" s="88"/>
    </row>
    <row r="55548" spans="2:11" ht="12" hidden="1" customHeight="1" x14ac:dyDescent="0.2">
      <c r="B55548" s="88"/>
      <c r="C55548" s="88"/>
      <c r="D55548" s="88"/>
      <c r="E55548" s="88"/>
      <c r="F55548" s="88"/>
      <c r="G55548" s="88"/>
      <c r="H55548" s="88"/>
      <c r="I55548" s="88"/>
      <c r="J55548" s="88"/>
      <c r="K55548" s="88"/>
    </row>
    <row r="55549" spans="2:11" ht="12" hidden="1" customHeight="1" x14ac:dyDescent="0.2">
      <c r="B55549" s="88"/>
      <c r="C55549" s="88"/>
      <c r="D55549" s="88"/>
      <c r="E55549" s="88"/>
      <c r="F55549" s="88"/>
      <c r="G55549" s="88"/>
      <c r="H55549" s="88"/>
      <c r="I55549" s="88"/>
      <c r="J55549" s="88"/>
      <c r="K55549" s="88"/>
    </row>
    <row r="55550" spans="2:11" ht="12" hidden="1" customHeight="1" x14ac:dyDescent="0.2">
      <c r="B55550" s="88"/>
      <c r="C55550" s="88"/>
      <c r="D55550" s="88"/>
      <c r="E55550" s="88"/>
      <c r="F55550" s="88"/>
      <c r="G55550" s="88"/>
      <c r="H55550" s="88"/>
      <c r="I55550" s="88"/>
      <c r="J55550" s="88"/>
      <c r="K55550" s="88"/>
    </row>
    <row r="55551" spans="2:11" ht="12" hidden="1" customHeight="1" x14ac:dyDescent="0.2">
      <c r="B55551" s="88"/>
      <c r="C55551" s="88"/>
      <c r="D55551" s="88"/>
      <c r="E55551" s="88"/>
      <c r="F55551" s="88"/>
      <c r="G55551" s="88"/>
      <c r="H55551" s="88"/>
      <c r="I55551" s="88"/>
      <c r="J55551" s="88"/>
      <c r="K55551" s="88"/>
    </row>
    <row r="55552" spans="2:11" ht="12" hidden="1" customHeight="1" x14ac:dyDescent="0.2">
      <c r="B55552" s="88"/>
      <c r="C55552" s="88"/>
      <c r="D55552" s="88"/>
      <c r="E55552" s="88"/>
      <c r="F55552" s="88"/>
      <c r="G55552" s="88"/>
      <c r="H55552" s="88"/>
      <c r="I55552" s="88"/>
      <c r="J55552" s="88"/>
      <c r="K55552" s="88"/>
    </row>
    <row r="55553" spans="2:11" ht="12" hidden="1" customHeight="1" x14ac:dyDescent="0.2">
      <c r="B55553" s="88"/>
      <c r="C55553" s="88"/>
      <c r="D55553" s="88"/>
      <c r="E55553" s="88"/>
      <c r="F55553" s="88"/>
      <c r="G55553" s="88"/>
      <c r="H55553" s="88"/>
      <c r="I55553" s="88"/>
      <c r="J55553" s="88"/>
      <c r="K55553" s="88"/>
    </row>
    <row r="55554" spans="2:11" ht="12" hidden="1" customHeight="1" x14ac:dyDescent="0.2">
      <c r="B55554" s="88"/>
      <c r="C55554" s="88"/>
      <c r="D55554" s="88"/>
      <c r="E55554" s="88"/>
      <c r="F55554" s="88"/>
      <c r="G55554" s="88"/>
      <c r="H55554" s="88"/>
      <c r="I55554" s="88"/>
      <c r="J55554" s="88"/>
      <c r="K55554" s="88"/>
    </row>
    <row r="55555" spans="2:11" ht="12" hidden="1" customHeight="1" x14ac:dyDescent="0.2">
      <c r="B55555" s="88"/>
      <c r="C55555" s="88"/>
      <c r="D55555" s="88"/>
      <c r="E55555" s="88"/>
      <c r="F55555" s="88"/>
      <c r="G55555" s="88"/>
      <c r="H55555" s="88"/>
      <c r="I55555" s="88"/>
      <c r="J55555" s="88"/>
      <c r="K55555" s="88"/>
    </row>
    <row r="55556" spans="2:11" ht="12" hidden="1" customHeight="1" x14ac:dyDescent="0.2">
      <c r="B55556" s="88"/>
      <c r="C55556" s="88"/>
      <c r="D55556" s="88"/>
      <c r="E55556" s="88"/>
      <c r="F55556" s="88"/>
      <c r="G55556" s="88"/>
      <c r="H55556" s="88"/>
      <c r="I55556" s="88"/>
      <c r="J55556" s="88"/>
      <c r="K55556" s="88"/>
    </row>
    <row r="55557" spans="2:11" ht="12" hidden="1" customHeight="1" x14ac:dyDescent="0.2">
      <c r="B55557" s="88"/>
      <c r="C55557" s="88"/>
      <c r="D55557" s="88"/>
      <c r="E55557" s="88"/>
      <c r="F55557" s="88"/>
      <c r="G55557" s="88"/>
      <c r="H55557" s="88"/>
      <c r="I55557" s="88"/>
      <c r="J55557" s="88"/>
      <c r="K55557" s="88"/>
    </row>
    <row r="55558" spans="2:11" ht="12" hidden="1" customHeight="1" x14ac:dyDescent="0.2">
      <c r="B55558" s="88"/>
      <c r="C55558" s="88"/>
      <c r="D55558" s="88"/>
      <c r="E55558" s="88"/>
      <c r="F55558" s="88"/>
      <c r="G55558" s="88"/>
      <c r="H55558" s="88"/>
      <c r="I55558" s="88"/>
      <c r="J55558" s="88"/>
      <c r="K55558" s="88"/>
    </row>
    <row r="55559" spans="2:11" ht="12" hidden="1" customHeight="1" x14ac:dyDescent="0.2">
      <c r="B55559" s="88"/>
      <c r="C55559" s="88"/>
      <c r="D55559" s="88"/>
      <c r="E55559" s="88"/>
      <c r="F55559" s="88"/>
      <c r="G55559" s="88"/>
      <c r="H55559" s="88"/>
      <c r="I55559" s="88"/>
      <c r="J55559" s="88"/>
      <c r="K55559" s="88"/>
    </row>
    <row r="55560" spans="2:11" ht="12" hidden="1" customHeight="1" x14ac:dyDescent="0.2">
      <c r="B55560" s="88"/>
      <c r="C55560" s="88"/>
      <c r="D55560" s="88"/>
      <c r="E55560" s="88"/>
      <c r="F55560" s="88"/>
      <c r="G55560" s="88"/>
      <c r="H55560" s="88"/>
      <c r="I55560" s="88"/>
      <c r="J55560" s="88"/>
      <c r="K55560" s="88"/>
    </row>
    <row r="55561" spans="2:11" ht="12" hidden="1" customHeight="1" x14ac:dyDescent="0.2">
      <c r="B55561" s="88"/>
      <c r="C55561" s="88"/>
      <c r="D55561" s="88"/>
      <c r="E55561" s="88"/>
      <c r="F55561" s="88"/>
      <c r="G55561" s="88"/>
      <c r="H55561" s="88"/>
      <c r="I55561" s="88"/>
      <c r="J55561" s="88"/>
      <c r="K55561" s="88"/>
    </row>
    <row r="55562" spans="2:11" ht="12" hidden="1" customHeight="1" x14ac:dyDescent="0.2">
      <c r="B55562" s="88"/>
      <c r="C55562" s="88"/>
      <c r="D55562" s="88"/>
      <c r="E55562" s="88"/>
      <c r="F55562" s="88"/>
      <c r="G55562" s="88"/>
      <c r="H55562" s="88"/>
      <c r="I55562" s="88"/>
      <c r="J55562" s="88"/>
      <c r="K55562" s="88"/>
    </row>
    <row r="55563" spans="2:11" ht="12" hidden="1" customHeight="1" x14ac:dyDescent="0.2">
      <c r="B55563" s="88"/>
      <c r="C55563" s="88"/>
      <c r="D55563" s="88"/>
      <c r="E55563" s="88"/>
      <c r="F55563" s="88"/>
      <c r="G55563" s="88"/>
      <c r="H55563" s="88"/>
      <c r="I55563" s="88"/>
      <c r="J55563" s="88"/>
      <c r="K55563" s="88"/>
    </row>
    <row r="55564" spans="2:11" ht="12" hidden="1" customHeight="1" x14ac:dyDescent="0.2">
      <c r="B55564" s="88"/>
      <c r="C55564" s="88"/>
      <c r="D55564" s="88"/>
      <c r="E55564" s="88"/>
      <c r="F55564" s="88"/>
      <c r="G55564" s="88"/>
      <c r="H55564" s="88"/>
      <c r="I55564" s="88"/>
      <c r="J55564" s="88"/>
      <c r="K55564" s="88"/>
    </row>
    <row r="55565" spans="2:11" ht="12" hidden="1" customHeight="1" x14ac:dyDescent="0.2">
      <c r="B55565" s="88"/>
      <c r="C55565" s="88"/>
      <c r="D55565" s="88"/>
      <c r="E55565" s="88"/>
      <c r="F55565" s="88"/>
      <c r="G55565" s="88"/>
      <c r="H55565" s="88"/>
      <c r="I55565" s="88"/>
      <c r="J55565" s="88"/>
      <c r="K55565" s="88"/>
    </row>
    <row r="55566" spans="2:11" ht="12" hidden="1" customHeight="1" x14ac:dyDescent="0.2">
      <c r="B55566" s="88"/>
      <c r="C55566" s="88"/>
      <c r="D55566" s="88"/>
      <c r="E55566" s="88"/>
      <c r="F55566" s="88"/>
      <c r="G55566" s="88"/>
      <c r="H55566" s="88"/>
      <c r="I55566" s="88"/>
      <c r="J55566" s="88"/>
      <c r="K55566" s="88"/>
    </row>
    <row r="55567" spans="2:11" ht="12" hidden="1" customHeight="1" x14ac:dyDescent="0.2">
      <c r="B55567" s="88"/>
      <c r="C55567" s="88"/>
      <c r="D55567" s="88"/>
      <c r="E55567" s="88"/>
      <c r="F55567" s="88"/>
      <c r="G55567" s="88"/>
      <c r="H55567" s="88"/>
      <c r="I55567" s="88"/>
      <c r="J55567" s="88"/>
      <c r="K55567" s="88"/>
    </row>
    <row r="55568" spans="2:11" ht="12" hidden="1" customHeight="1" x14ac:dyDescent="0.2">
      <c r="B55568" s="88"/>
      <c r="C55568" s="88"/>
      <c r="D55568" s="88"/>
      <c r="E55568" s="88"/>
      <c r="F55568" s="88"/>
      <c r="G55568" s="88"/>
      <c r="H55568" s="88"/>
      <c r="I55568" s="88"/>
      <c r="J55568" s="88"/>
      <c r="K55568" s="88"/>
    </row>
    <row r="55569" spans="2:11" ht="12" hidden="1" customHeight="1" x14ac:dyDescent="0.2">
      <c r="B55569" s="88"/>
      <c r="C55569" s="88"/>
      <c r="D55569" s="88"/>
      <c r="E55569" s="88"/>
      <c r="F55569" s="88"/>
      <c r="G55569" s="88"/>
      <c r="H55569" s="88"/>
      <c r="I55569" s="88"/>
      <c r="J55569" s="88"/>
      <c r="K55569" s="88"/>
    </row>
    <row r="55570" spans="2:11" ht="12" hidden="1" customHeight="1" x14ac:dyDescent="0.2">
      <c r="B55570" s="88"/>
      <c r="C55570" s="88"/>
      <c r="D55570" s="88"/>
      <c r="E55570" s="88"/>
      <c r="F55570" s="88"/>
      <c r="G55570" s="88"/>
      <c r="H55570" s="88"/>
      <c r="I55570" s="88"/>
      <c r="J55570" s="88"/>
      <c r="K55570" s="88"/>
    </row>
    <row r="55571" spans="2:11" ht="12" hidden="1" customHeight="1" x14ac:dyDescent="0.2">
      <c r="B55571" s="88"/>
      <c r="C55571" s="88"/>
      <c r="D55571" s="88"/>
      <c r="E55571" s="88"/>
      <c r="F55571" s="88"/>
      <c r="G55571" s="88"/>
      <c r="H55571" s="88"/>
      <c r="I55571" s="88"/>
      <c r="J55571" s="88"/>
      <c r="K55571" s="88"/>
    </row>
    <row r="55572" spans="2:11" ht="12" hidden="1" customHeight="1" x14ac:dyDescent="0.2">
      <c r="B55572" s="88"/>
      <c r="C55572" s="88"/>
      <c r="D55572" s="88"/>
      <c r="E55572" s="88"/>
      <c r="F55572" s="88"/>
      <c r="G55572" s="88"/>
      <c r="H55572" s="88"/>
      <c r="I55572" s="88"/>
      <c r="J55572" s="88"/>
      <c r="K55572" s="88"/>
    </row>
    <row r="55573" spans="2:11" ht="12" hidden="1" customHeight="1" x14ac:dyDescent="0.2">
      <c r="B55573" s="88"/>
      <c r="C55573" s="88"/>
      <c r="D55573" s="88"/>
      <c r="E55573" s="88"/>
      <c r="F55573" s="88"/>
      <c r="G55573" s="88"/>
      <c r="H55573" s="88"/>
      <c r="I55573" s="88"/>
      <c r="J55573" s="88"/>
      <c r="K55573" s="88"/>
    </row>
    <row r="55574" spans="2:11" ht="12" hidden="1" customHeight="1" x14ac:dyDescent="0.2">
      <c r="B55574" s="88"/>
      <c r="C55574" s="88"/>
      <c r="D55574" s="88"/>
      <c r="E55574" s="88"/>
      <c r="F55574" s="88"/>
      <c r="G55574" s="88"/>
      <c r="H55574" s="88"/>
      <c r="I55574" s="88"/>
      <c r="J55574" s="88"/>
      <c r="K55574" s="88"/>
    </row>
    <row r="55575" spans="2:11" ht="12" hidden="1" customHeight="1" x14ac:dyDescent="0.2">
      <c r="B55575" s="88"/>
      <c r="C55575" s="88"/>
      <c r="D55575" s="88"/>
      <c r="E55575" s="88"/>
      <c r="F55575" s="88"/>
      <c r="G55575" s="88"/>
      <c r="H55575" s="88"/>
      <c r="I55575" s="88"/>
      <c r="J55575" s="88"/>
      <c r="K55575" s="88"/>
    </row>
    <row r="55576" spans="2:11" ht="12" hidden="1" customHeight="1" x14ac:dyDescent="0.2">
      <c r="B55576" s="88"/>
      <c r="C55576" s="88"/>
      <c r="D55576" s="88"/>
      <c r="E55576" s="88"/>
      <c r="F55576" s="88"/>
      <c r="G55576" s="88"/>
      <c r="H55576" s="88"/>
      <c r="I55576" s="88"/>
      <c r="J55576" s="88"/>
      <c r="K55576" s="88"/>
    </row>
    <row r="55577" spans="2:11" ht="12" hidden="1" customHeight="1" x14ac:dyDescent="0.2">
      <c r="B55577" s="88"/>
      <c r="C55577" s="88"/>
      <c r="D55577" s="88"/>
      <c r="E55577" s="88"/>
      <c r="F55577" s="88"/>
      <c r="G55577" s="88"/>
      <c r="H55577" s="88"/>
      <c r="I55577" s="88"/>
      <c r="J55577" s="88"/>
      <c r="K55577" s="88"/>
    </row>
    <row r="55578" spans="2:11" ht="12" hidden="1" customHeight="1" x14ac:dyDescent="0.2">
      <c r="B55578" s="88"/>
      <c r="C55578" s="88"/>
      <c r="D55578" s="88"/>
      <c r="E55578" s="88"/>
      <c r="F55578" s="88"/>
      <c r="G55578" s="88"/>
      <c r="H55578" s="88"/>
      <c r="I55578" s="88"/>
      <c r="J55578" s="88"/>
      <c r="K55578" s="88"/>
    </row>
    <row r="55579" spans="2:11" ht="12" hidden="1" customHeight="1" x14ac:dyDescent="0.2">
      <c r="B55579" s="88"/>
      <c r="C55579" s="88"/>
      <c r="D55579" s="88"/>
      <c r="E55579" s="88"/>
      <c r="F55579" s="88"/>
      <c r="G55579" s="88"/>
      <c r="H55579" s="88"/>
      <c r="I55579" s="88"/>
      <c r="J55579" s="88"/>
      <c r="K55579" s="88"/>
    </row>
    <row r="55580" spans="2:11" ht="12" hidden="1" customHeight="1" x14ac:dyDescent="0.2">
      <c r="B55580" s="88"/>
      <c r="C55580" s="88"/>
      <c r="D55580" s="88"/>
      <c r="E55580" s="88"/>
      <c r="F55580" s="88"/>
      <c r="G55580" s="88"/>
      <c r="H55580" s="88"/>
      <c r="I55580" s="88"/>
      <c r="J55580" s="88"/>
      <c r="K55580" s="88"/>
    </row>
    <row r="55581" spans="2:11" ht="12" hidden="1" customHeight="1" x14ac:dyDescent="0.2">
      <c r="B55581" s="88"/>
      <c r="C55581" s="88"/>
      <c r="D55581" s="88"/>
      <c r="E55581" s="88"/>
      <c r="F55581" s="88"/>
      <c r="G55581" s="88"/>
      <c r="H55581" s="88"/>
      <c r="I55581" s="88"/>
      <c r="J55581" s="88"/>
      <c r="K55581" s="88"/>
    </row>
    <row r="55582" spans="2:11" ht="12" hidden="1" customHeight="1" x14ac:dyDescent="0.2">
      <c r="B55582" s="88"/>
      <c r="C55582" s="88"/>
      <c r="D55582" s="88"/>
      <c r="E55582" s="88"/>
      <c r="F55582" s="88"/>
      <c r="G55582" s="88"/>
      <c r="H55582" s="88"/>
      <c r="I55582" s="88"/>
      <c r="J55582" s="88"/>
      <c r="K55582" s="88"/>
    </row>
    <row r="55583" spans="2:11" ht="12" hidden="1" customHeight="1" x14ac:dyDescent="0.2">
      <c r="B55583" s="88"/>
      <c r="C55583" s="88"/>
      <c r="D55583" s="88"/>
      <c r="E55583" s="88"/>
      <c r="F55583" s="88"/>
      <c r="G55583" s="88"/>
      <c r="H55583" s="88"/>
      <c r="I55583" s="88"/>
      <c r="J55583" s="88"/>
      <c r="K55583" s="88"/>
    </row>
    <row r="55584" spans="2:11" ht="12" hidden="1" customHeight="1" x14ac:dyDescent="0.2">
      <c r="B55584" s="88"/>
      <c r="C55584" s="88"/>
      <c r="D55584" s="88"/>
      <c r="E55584" s="88"/>
      <c r="F55584" s="88"/>
      <c r="G55584" s="88"/>
      <c r="H55584" s="88"/>
      <c r="I55584" s="88"/>
      <c r="J55584" s="88"/>
      <c r="K55584" s="88"/>
    </row>
    <row r="55585" spans="2:11" ht="12" hidden="1" customHeight="1" x14ac:dyDescent="0.2">
      <c r="B55585" s="88"/>
      <c r="C55585" s="88"/>
      <c r="D55585" s="88"/>
      <c r="E55585" s="88"/>
      <c r="F55585" s="88"/>
      <c r="G55585" s="88"/>
      <c r="H55585" s="88"/>
      <c r="I55585" s="88"/>
      <c r="J55585" s="88"/>
      <c r="K55585" s="88"/>
    </row>
    <row r="55586" spans="2:11" ht="12" hidden="1" customHeight="1" x14ac:dyDescent="0.2">
      <c r="B55586" s="88"/>
      <c r="C55586" s="88"/>
      <c r="D55586" s="88"/>
      <c r="E55586" s="88"/>
      <c r="F55586" s="88"/>
      <c r="G55586" s="88"/>
      <c r="H55586" s="88"/>
      <c r="I55586" s="88"/>
      <c r="J55586" s="88"/>
      <c r="K55586" s="88"/>
    </row>
    <row r="55587" spans="2:11" ht="12" hidden="1" customHeight="1" x14ac:dyDescent="0.2">
      <c r="B55587" s="88"/>
      <c r="C55587" s="88"/>
      <c r="D55587" s="88"/>
      <c r="E55587" s="88"/>
      <c r="F55587" s="88"/>
      <c r="G55587" s="88"/>
      <c r="H55587" s="88"/>
      <c r="I55587" s="88"/>
      <c r="J55587" s="88"/>
      <c r="K55587" s="88"/>
    </row>
    <row r="55588" spans="2:11" ht="12" hidden="1" customHeight="1" x14ac:dyDescent="0.2">
      <c r="B55588" s="88"/>
      <c r="C55588" s="88"/>
      <c r="D55588" s="88"/>
      <c r="E55588" s="88"/>
      <c r="F55588" s="88"/>
      <c r="G55588" s="88"/>
      <c r="H55588" s="88"/>
      <c r="I55588" s="88"/>
      <c r="J55588" s="88"/>
      <c r="K55588" s="88"/>
    </row>
    <row r="55589" spans="2:11" ht="12" hidden="1" customHeight="1" x14ac:dyDescent="0.2">
      <c r="B55589" s="88"/>
      <c r="C55589" s="88"/>
      <c r="D55589" s="88"/>
      <c r="E55589" s="88"/>
      <c r="F55589" s="88"/>
      <c r="G55589" s="88"/>
      <c r="H55589" s="88"/>
      <c r="I55589" s="88"/>
      <c r="J55589" s="88"/>
      <c r="K55589" s="88"/>
    </row>
    <row r="55590" spans="2:11" ht="12" hidden="1" customHeight="1" x14ac:dyDescent="0.2">
      <c r="B55590" s="88"/>
      <c r="C55590" s="88"/>
      <c r="D55590" s="88"/>
      <c r="E55590" s="88"/>
      <c r="F55590" s="88"/>
      <c r="G55590" s="88"/>
      <c r="H55590" s="88"/>
      <c r="I55590" s="88"/>
      <c r="J55590" s="88"/>
      <c r="K55590" s="88"/>
    </row>
    <row r="55591" spans="2:11" ht="12" hidden="1" customHeight="1" x14ac:dyDescent="0.2">
      <c r="B55591" s="88"/>
      <c r="C55591" s="88"/>
      <c r="D55591" s="88"/>
      <c r="E55591" s="88"/>
      <c r="F55591" s="88"/>
      <c r="G55591" s="88"/>
      <c r="H55591" s="88"/>
      <c r="I55591" s="88"/>
      <c r="J55591" s="88"/>
      <c r="K55591" s="88"/>
    </row>
    <row r="55592" spans="2:11" ht="12" hidden="1" customHeight="1" x14ac:dyDescent="0.2">
      <c r="B55592" s="88"/>
      <c r="C55592" s="88"/>
      <c r="D55592" s="88"/>
      <c r="E55592" s="88"/>
      <c r="F55592" s="88"/>
      <c r="G55592" s="88"/>
      <c r="H55592" s="88"/>
      <c r="I55592" s="88"/>
      <c r="J55592" s="88"/>
      <c r="K55592" s="88"/>
    </row>
    <row r="55593" spans="2:11" ht="12" hidden="1" customHeight="1" x14ac:dyDescent="0.2">
      <c r="B55593" s="88"/>
      <c r="C55593" s="88"/>
      <c r="D55593" s="88"/>
      <c r="E55593" s="88"/>
      <c r="F55593" s="88"/>
      <c r="G55593" s="88"/>
      <c r="H55593" s="88"/>
      <c r="I55593" s="88"/>
      <c r="J55593" s="88"/>
      <c r="K55593" s="88"/>
    </row>
    <row r="55594" spans="2:11" ht="12" hidden="1" customHeight="1" x14ac:dyDescent="0.2">
      <c r="B55594" s="88"/>
      <c r="C55594" s="88"/>
      <c r="D55594" s="88"/>
      <c r="E55594" s="88"/>
      <c r="F55594" s="88"/>
      <c r="G55594" s="88"/>
      <c r="H55594" s="88"/>
      <c r="I55594" s="88"/>
      <c r="J55594" s="88"/>
      <c r="K55594" s="88"/>
    </row>
    <row r="55595" spans="2:11" ht="12" hidden="1" customHeight="1" x14ac:dyDescent="0.2">
      <c r="B55595" s="88"/>
      <c r="C55595" s="88"/>
      <c r="D55595" s="88"/>
      <c r="E55595" s="88"/>
      <c r="F55595" s="88"/>
      <c r="G55595" s="88"/>
      <c r="H55595" s="88"/>
      <c r="I55595" s="88"/>
      <c r="J55595" s="88"/>
      <c r="K55595" s="88"/>
    </row>
    <row r="55596" spans="2:11" ht="12" hidden="1" customHeight="1" x14ac:dyDescent="0.2">
      <c r="B55596" s="88"/>
      <c r="C55596" s="88"/>
      <c r="D55596" s="88"/>
      <c r="E55596" s="88"/>
      <c r="F55596" s="88"/>
      <c r="G55596" s="88"/>
      <c r="H55596" s="88"/>
      <c r="I55596" s="88"/>
      <c r="J55596" s="88"/>
      <c r="K55596" s="88"/>
    </row>
    <row r="55597" spans="2:11" ht="12" hidden="1" customHeight="1" x14ac:dyDescent="0.2">
      <c r="B55597" s="88"/>
      <c r="C55597" s="88"/>
      <c r="D55597" s="88"/>
      <c r="E55597" s="88"/>
      <c r="F55597" s="88"/>
      <c r="G55597" s="88"/>
      <c r="H55597" s="88"/>
      <c r="I55597" s="88"/>
      <c r="J55597" s="88"/>
      <c r="K55597" s="88"/>
    </row>
    <row r="55598" spans="2:11" ht="12" hidden="1" customHeight="1" x14ac:dyDescent="0.2">
      <c r="B55598" s="88"/>
      <c r="C55598" s="88"/>
      <c r="D55598" s="88"/>
      <c r="E55598" s="88"/>
      <c r="F55598" s="88"/>
      <c r="G55598" s="88"/>
      <c r="H55598" s="88"/>
      <c r="I55598" s="88"/>
      <c r="J55598" s="88"/>
      <c r="K55598" s="88"/>
    </row>
    <row r="55599" spans="2:11" ht="12" hidden="1" customHeight="1" x14ac:dyDescent="0.2">
      <c r="B55599" s="88"/>
      <c r="C55599" s="88"/>
      <c r="D55599" s="88"/>
      <c r="E55599" s="88"/>
      <c r="F55599" s="88"/>
      <c r="G55599" s="88"/>
      <c r="H55599" s="88"/>
      <c r="I55599" s="88"/>
      <c r="J55599" s="88"/>
      <c r="K55599" s="88"/>
    </row>
    <row r="55600" spans="2:11" ht="12" hidden="1" customHeight="1" x14ac:dyDescent="0.2">
      <c r="B55600" s="88"/>
      <c r="C55600" s="88"/>
      <c r="D55600" s="88"/>
      <c r="E55600" s="88"/>
      <c r="F55600" s="88"/>
      <c r="G55600" s="88"/>
      <c r="H55600" s="88"/>
      <c r="I55600" s="88"/>
      <c r="J55600" s="88"/>
      <c r="K55600" s="88"/>
    </row>
    <row r="55601" spans="2:11" ht="12" hidden="1" customHeight="1" x14ac:dyDescent="0.2">
      <c r="B55601" s="88"/>
      <c r="C55601" s="88"/>
      <c r="D55601" s="88"/>
      <c r="E55601" s="88"/>
      <c r="F55601" s="88"/>
      <c r="G55601" s="88"/>
      <c r="H55601" s="88"/>
      <c r="I55601" s="88"/>
      <c r="J55601" s="88"/>
      <c r="K55601" s="88"/>
    </row>
    <row r="55602" spans="2:11" ht="12" hidden="1" customHeight="1" x14ac:dyDescent="0.2">
      <c r="B55602" s="88"/>
      <c r="C55602" s="88"/>
      <c r="D55602" s="88"/>
      <c r="E55602" s="88"/>
      <c r="F55602" s="88"/>
      <c r="G55602" s="88"/>
      <c r="H55602" s="88"/>
      <c r="I55602" s="88"/>
      <c r="J55602" s="88"/>
      <c r="K55602" s="88"/>
    </row>
    <row r="55603" spans="2:11" ht="12" hidden="1" customHeight="1" x14ac:dyDescent="0.2">
      <c r="B55603" s="88"/>
      <c r="C55603" s="88"/>
      <c r="D55603" s="88"/>
      <c r="E55603" s="88"/>
      <c r="F55603" s="88"/>
      <c r="G55603" s="88"/>
      <c r="H55603" s="88"/>
      <c r="I55603" s="88"/>
      <c r="J55603" s="88"/>
      <c r="K55603" s="88"/>
    </row>
    <row r="55604" spans="2:11" ht="12" hidden="1" customHeight="1" x14ac:dyDescent="0.2">
      <c r="B55604" s="88"/>
      <c r="C55604" s="88"/>
      <c r="D55604" s="88"/>
      <c r="E55604" s="88"/>
      <c r="F55604" s="88"/>
      <c r="G55604" s="88"/>
      <c r="H55604" s="88"/>
      <c r="I55604" s="88"/>
      <c r="J55604" s="88"/>
      <c r="K55604" s="88"/>
    </row>
    <row r="55605" spans="2:11" ht="12" hidden="1" customHeight="1" x14ac:dyDescent="0.2">
      <c r="B55605" s="88"/>
      <c r="C55605" s="88"/>
      <c r="D55605" s="88"/>
      <c r="E55605" s="88"/>
      <c r="F55605" s="88"/>
      <c r="G55605" s="88"/>
      <c r="H55605" s="88"/>
      <c r="I55605" s="88"/>
      <c r="J55605" s="88"/>
      <c r="K55605" s="88"/>
    </row>
    <row r="55606" spans="2:11" ht="12" hidden="1" customHeight="1" x14ac:dyDescent="0.2">
      <c r="B55606" s="88"/>
      <c r="C55606" s="88"/>
      <c r="D55606" s="88"/>
      <c r="E55606" s="88"/>
      <c r="F55606" s="88"/>
      <c r="G55606" s="88"/>
      <c r="H55606" s="88"/>
      <c r="I55606" s="88"/>
      <c r="J55606" s="88"/>
      <c r="K55606" s="88"/>
    </row>
    <row r="55607" spans="2:11" ht="12" hidden="1" customHeight="1" x14ac:dyDescent="0.2">
      <c r="B55607" s="88"/>
      <c r="C55607" s="88"/>
      <c r="D55607" s="88"/>
      <c r="E55607" s="88"/>
      <c r="F55607" s="88"/>
      <c r="G55607" s="88"/>
      <c r="H55607" s="88"/>
      <c r="I55607" s="88"/>
      <c r="J55607" s="88"/>
      <c r="K55607" s="88"/>
    </row>
    <row r="55608" spans="2:11" ht="12" hidden="1" customHeight="1" x14ac:dyDescent="0.2">
      <c r="B55608" s="88"/>
      <c r="C55608" s="88"/>
      <c r="D55608" s="88"/>
      <c r="E55608" s="88"/>
      <c r="F55608" s="88"/>
      <c r="G55608" s="88"/>
      <c r="H55608" s="88"/>
      <c r="I55608" s="88"/>
      <c r="J55608" s="88"/>
      <c r="K55608" s="88"/>
    </row>
    <row r="55609" spans="2:11" ht="12" hidden="1" customHeight="1" x14ac:dyDescent="0.2">
      <c r="B55609" s="88"/>
      <c r="C55609" s="88"/>
      <c r="D55609" s="88"/>
      <c r="E55609" s="88"/>
      <c r="F55609" s="88"/>
      <c r="G55609" s="88"/>
      <c r="H55609" s="88"/>
      <c r="I55609" s="88"/>
      <c r="J55609" s="88"/>
      <c r="K55609" s="88"/>
    </row>
    <row r="55610" spans="2:11" ht="12" hidden="1" customHeight="1" x14ac:dyDescent="0.2">
      <c r="B55610" s="88"/>
      <c r="C55610" s="88"/>
      <c r="D55610" s="88"/>
      <c r="E55610" s="88"/>
      <c r="F55610" s="88"/>
      <c r="G55610" s="88"/>
      <c r="H55610" s="88"/>
      <c r="I55610" s="88"/>
      <c r="J55610" s="88"/>
      <c r="K55610" s="88"/>
    </row>
    <row r="55611" spans="2:11" ht="12" hidden="1" customHeight="1" x14ac:dyDescent="0.2">
      <c r="B55611" s="88"/>
      <c r="C55611" s="88"/>
      <c r="D55611" s="88"/>
      <c r="E55611" s="88"/>
      <c r="F55611" s="88"/>
      <c r="G55611" s="88"/>
      <c r="H55611" s="88"/>
      <c r="I55611" s="88"/>
      <c r="J55611" s="88"/>
      <c r="K55611" s="88"/>
    </row>
    <row r="55612" spans="2:11" ht="12" hidden="1" customHeight="1" x14ac:dyDescent="0.2">
      <c r="B55612" s="88"/>
      <c r="C55612" s="88"/>
      <c r="D55612" s="88"/>
      <c r="E55612" s="88"/>
      <c r="F55612" s="88"/>
      <c r="G55612" s="88"/>
      <c r="H55612" s="88"/>
      <c r="I55612" s="88"/>
      <c r="J55612" s="88"/>
      <c r="K55612" s="88"/>
    </row>
    <row r="55613" spans="2:11" ht="12" hidden="1" customHeight="1" x14ac:dyDescent="0.2">
      <c r="B55613" s="88"/>
      <c r="C55613" s="88"/>
      <c r="D55613" s="88"/>
      <c r="E55613" s="88"/>
      <c r="F55613" s="88"/>
      <c r="G55613" s="88"/>
      <c r="H55613" s="88"/>
      <c r="I55613" s="88"/>
      <c r="J55613" s="88"/>
      <c r="K55613" s="88"/>
    </row>
    <row r="55614" spans="2:11" ht="12" hidden="1" customHeight="1" x14ac:dyDescent="0.2">
      <c r="B55614" s="88"/>
      <c r="C55614" s="88"/>
      <c r="D55614" s="88"/>
      <c r="E55614" s="88"/>
      <c r="F55614" s="88"/>
      <c r="G55614" s="88"/>
      <c r="H55614" s="88"/>
      <c r="I55614" s="88"/>
      <c r="J55614" s="88"/>
      <c r="K55614" s="88"/>
    </row>
    <row r="55615" spans="2:11" ht="12" hidden="1" customHeight="1" x14ac:dyDescent="0.2">
      <c r="B55615" s="88"/>
      <c r="C55615" s="88"/>
      <c r="D55615" s="88"/>
      <c r="E55615" s="88"/>
      <c r="F55615" s="88"/>
      <c r="G55615" s="88"/>
      <c r="H55615" s="88"/>
      <c r="I55615" s="88"/>
      <c r="J55615" s="88"/>
      <c r="K55615" s="88"/>
    </row>
    <row r="55616" spans="2:11" ht="12" hidden="1" customHeight="1" x14ac:dyDescent="0.2">
      <c r="B55616" s="88"/>
      <c r="C55616" s="88"/>
      <c r="D55616" s="88"/>
      <c r="E55616" s="88"/>
      <c r="F55616" s="88"/>
      <c r="G55616" s="88"/>
      <c r="H55616" s="88"/>
      <c r="I55616" s="88"/>
      <c r="J55616" s="88"/>
      <c r="K55616" s="88"/>
    </row>
    <row r="55617" spans="2:11" ht="12" hidden="1" customHeight="1" x14ac:dyDescent="0.2">
      <c r="B55617" s="88"/>
      <c r="C55617" s="88"/>
      <c r="D55617" s="88"/>
      <c r="E55617" s="88"/>
      <c r="F55617" s="88"/>
      <c r="G55617" s="88"/>
      <c r="H55617" s="88"/>
      <c r="I55617" s="88"/>
      <c r="J55617" s="88"/>
      <c r="K55617" s="88"/>
    </row>
    <row r="55618" spans="2:11" ht="12" hidden="1" customHeight="1" x14ac:dyDescent="0.2">
      <c r="B55618" s="88"/>
      <c r="C55618" s="88"/>
      <c r="D55618" s="88"/>
      <c r="E55618" s="88"/>
      <c r="F55618" s="88"/>
      <c r="G55618" s="88"/>
      <c r="H55618" s="88"/>
      <c r="I55618" s="88"/>
      <c r="J55618" s="88"/>
      <c r="K55618" s="88"/>
    </row>
    <row r="55619" spans="2:11" ht="12" hidden="1" customHeight="1" x14ac:dyDescent="0.2">
      <c r="B55619" s="88"/>
      <c r="C55619" s="88"/>
      <c r="D55619" s="88"/>
      <c r="E55619" s="88"/>
      <c r="F55619" s="88"/>
      <c r="G55619" s="88"/>
      <c r="H55619" s="88"/>
      <c r="I55619" s="88"/>
      <c r="J55619" s="88"/>
      <c r="K55619" s="88"/>
    </row>
    <row r="55620" spans="2:11" ht="12" hidden="1" customHeight="1" x14ac:dyDescent="0.2">
      <c r="B55620" s="88"/>
      <c r="C55620" s="88"/>
      <c r="D55620" s="88"/>
      <c r="E55620" s="88"/>
      <c r="F55620" s="88"/>
      <c r="G55620" s="88"/>
      <c r="H55620" s="88"/>
      <c r="I55620" s="88"/>
      <c r="J55620" s="88"/>
      <c r="K55620" s="88"/>
    </row>
    <row r="55621" spans="2:11" ht="12" hidden="1" customHeight="1" x14ac:dyDescent="0.2">
      <c r="B55621" s="88"/>
      <c r="C55621" s="88"/>
      <c r="D55621" s="88"/>
      <c r="E55621" s="88"/>
      <c r="F55621" s="88"/>
      <c r="G55621" s="88"/>
      <c r="H55621" s="88"/>
      <c r="I55621" s="88"/>
      <c r="J55621" s="88"/>
      <c r="K55621" s="88"/>
    </row>
    <row r="55622" spans="2:11" ht="12" hidden="1" customHeight="1" x14ac:dyDescent="0.2">
      <c r="B55622" s="88"/>
      <c r="C55622" s="88"/>
      <c r="D55622" s="88"/>
      <c r="E55622" s="88"/>
      <c r="F55622" s="88"/>
      <c r="G55622" s="88"/>
      <c r="H55622" s="88"/>
      <c r="I55622" s="88"/>
      <c r="J55622" s="88"/>
      <c r="K55622" s="88"/>
    </row>
    <row r="55623" spans="2:11" ht="12" hidden="1" customHeight="1" x14ac:dyDescent="0.2">
      <c r="B55623" s="88"/>
      <c r="C55623" s="88"/>
      <c r="D55623" s="88"/>
      <c r="E55623" s="88"/>
      <c r="F55623" s="88"/>
      <c r="G55623" s="88"/>
      <c r="H55623" s="88"/>
      <c r="I55623" s="88"/>
      <c r="J55623" s="88"/>
      <c r="K55623" s="88"/>
    </row>
    <row r="55624" spans="2:11" ht="12" hidden="1" customHeight="1" x14ac:dyDescent="0.2">
      <c r="B55624" s="88"/>
      <c r="C55624" s="88"/>
      <c r="D55624" s="88"/>
      <c r="E55624" s="88"/>
      <c r="F55624" s="88"/>
      <c r="G55624" s="88"/>
      <c r="H55624" s="88"/>
      <c r="I55624" s="88"/>
      <c r="J55624" s="88"/>
      <c r="K55624" s="88"/>
    </row>
    <row r="55625" spans="2:11" ht="12" hidden="1" customHeight="1" x14ac:dyDescent="0.2">
      <c r="B55625" s="88"/>
      <c r="C55625" s="88"/>
      <c r="D55625" s="88"/>
      <c r="E55625" s="88"/>
      <c r="F55625" s="88"/>
      <c r="G55625" s="88"/>
      <c r="H55625" s="88"/>
      <c r="I55625" s="88"/>
      <c r="J55625" s="88"/>
      <c r="K55625" s="88"/>
    </row>
    <row r="55626" spans="2:11" ht="12" hidden="1" customHeight="1" x14ac:dyDescent="0.2">
      <c r="B55626" s="88"/>
      <c r="C55626" s="88"/>
      <c r="D55626" s="88"/>
      <c r="E55626" s="88"/>
      <c r="F55626" s="88"/>
      <c r="G55626" s="88"/>
      <c r="H55626" s="88"/>
      <c r="I55626" s="88"/>
      <c r="J55626" s="88"/>
      <c r="K55626" s="88"/>
    </row>
    <row r="55627" spans="2:11" ht="12" hidden="1" customHeight="1" x14ac:dyDescent="0.2">
      <c r="B55627" s="88"/>
      <c r="C55627" s="88"/>
      <c r="D55627" s="88"/>
      <c r="E55627" s="88"/>
      <c r="F55627" s="88"/>
      <c r="G55627" s="88"/>
      <c r="H55627" s="88"/>
      <c r="I55627" s="88"/>
      <c r="J55627" s="88"/>
      <c r="K55627" s="88"/>
    </row>
    <row r="55628" spans="2:11" ht="12" hidden="1" customHeight="1" x14ac:dyDescent="0.2">
      <c r="B55628" s="88"/>
      <c r="C55628" s="88"/>
      <c r="D55628" s="88"/>
      <c r="E55628" s="88"/>
      <c r="F55628" s="88"/>
      <c r="G55628" s="88"/>
      <c r="H55628" s="88"/>
      <c r="I55628" s="88"/>
      <c r="J55628" s="88"/>
      <c r="K55628" s="88"/>
    </row>
    <row r="55629" spans="2:11" ht="12" hidden="1" customHeight="1" x14ac:dyDescent="0.2">
      <c r="B55629" s="88"/>
      <c r="C55629" s="88"/>
      <c r="D55629" s="88"/>
      <c r="E55629" s="88"/>
      <c r="F55629" s="88"/>
      <c r="G55629" s="88"/>
      <c r="H55629" s="88"/>
      <c r="I55629" s="88"/>
      <c r="J55629" s="88"/>
      <c r="K55629" s="88"/>
    </row>
    <row r="55630" spans="2:11" ht="12" hidden="1" customHeight="1" x14ac:dyDescent="0.2">
      <c r="B55630" s="88"/>
      <c r="C55630" s="88"/>
      <c r="D55630" s="88"/>
      <c r="E55630" s="88"/>
      <c r="F55630" s="88"/>
      <c r="G55630" s="88"/>
      <c r="H55630" s="88"/>
      <c r="I55630" s="88"/>
      <c r="J55630" s="88"/>
      <c r="K55630" s="88"/>
    </row>
    <row r="55631" spans="2:11" ht="12" hidden="1" customHeight="1" x14ac:dyDescent="0.2">
      <c r="B55631" s="88"/>
      <c r="C55631" s="88"/>
      <c r="D55631" s="88"/>
      <c r="E55631" s="88"/>
      <c r="F55631" s="88"/>
      <c r="G55631" s="88"/>
      <c r="H55631" s="88"/>
      <c r="I55631" s="88"/>
      <c r="J55631" s="88"/>
      <c r="K55631" s="88"/>
    </row>
    <row r="55632" spans="2:11" ht="12" hidden="1" customHeight="1" x14ac:dyDescent="0.2">
      <c r="B55632" s="88"/>
      <c r="C55632" s="88"/>
      <c r="D55632" s="88"/>
      <c r="E55632" s="88"/>
      <c r="F55632" s="88"/>
      <c r="G55632" s="88"/>
      <c r="H55632" s="88"/>
      <c r="I55632" s="88"/>
      <c r="J55632" s="88"/>
      <c r="K55632" s="88"/>
    </row>
    <row r="55633" spans="2:11" ht="12" hidden="1" customHeight="1" x14ac:dyDescent="0.2">
      <c r="B55633" s="88"/>
      <c r="C55633" s="88"/>
      <c r="D55633" s="88"/>
      <c r="E55633" s="88"/>
      <c r="F55633" s="88"/>
      <c r="G55633" s="88"/>
      <c r="H55633" s="88"/>
      <c r="I55633" s="88"/>
      <c r="J55633" s="88"/>
      <c r="K55633" s="88"/>
    </row>
    <row r="55634" spans="2:11" ht="12" hidden="1" customHeight="1" x14ac:dyDescent="0.2">
      <c r="B55634" s="88"/>
      <c r="C55634" s="88"/>
      <c r="D55634" s="88"/>
      <c r="E55634" s="88"/>
      <c r="F55634" s="88"/>
      <c r="G55634" s="88"/>
      <c r="H55634" s="88"/>
      <c r="I55634" s="88"/>
      <c r="J55634" s="88"/>
      <c r="K55634" s="88"/>
    </row>
    <row r="55635" spans="2:11" ht="12" hidden="1" customHeight="1" x14ac:dyDescent="0.2">
      <c r="B55635" s="88"/>
      <c r="C55635" s="88"/>
      <c r="D55635" s="88"/>
      <c r="E55635" s="88"/>
      <c r="F55635" s="88"/>
      <c r="G55635" s="88"/>
      <c r="H55635" s="88"/>
      <c r="I55635" s="88"/>
      <c r="J55635" s="88"/>
      <c r="K55635" s="88"/>
    </row>
    <row r="55636" spans="2:11" ht="12" hidden="1" customHeight="1" x14ac:dyDescent="0.2">
      <c r="B55636" s="88"/>
      <c r="C55636" s="88"/>
      <c r="D55636" s="88"/>
      <c r="E55636" s="88"/>
      <c r="F55636" s="88"/>
      <c r="G55636" s="88"/>
      <c r="H55636" s="88"/>
      <c r="I55636" s="88"/>
      <c r="J55636" s="88"/>
      <c r="K55636" s="88"/>
    </row>
    <row r="55637" spans="2:11" ht="12" hidden="1" customHeight="1" x14ac:dyDescent="0.2">
      <c r="B55637" s="88"/>
      <c r="C55637" s="88"/>
      <c r="D55637" s="88"/>
      <c r="E55637" s="88"/>
      <c r="F55637" s="88"/>
      <c r="G55637" s="88"/>
      <c r="H55637" s="88"/>
      <c r="I55637" s="88"/>
      <c r="J55637" s="88"/>
      <c r="K55637" s="88"/>
    </row>
    <row r="55638" spans="2:11" ht="12" hidden="1" customHeight="1" x14ac:dyDescent="0.2">
      <c r="B55638" s="88"/>
      <c r="C55638" s="88"/>
      <c r="D55638" s="88"/>
      <c r="E55638" s="88"/>
      <c r="F55638" s="88"/>
      <c r="G55638" s="88"/>
      <c r="H55638" s="88"/>
      <c r="I55638" s="88"/>
      <c r="J55638" s="88"/>
      <c r="K55638" s="88"/>
    </row>
    <row r="55639" spans="2:11" ht="12" hidden="1" customHeight="1" x14ac:dyDescent="0.2">
      <c r="B55639" s="88"/>
      <c r="C55639" s="88"/>
      <c r="D55639" s="88"/>
      <c r="E55639" s="88"/>
      <c r="F55639" s="88"/>
      <c r="G55639" s="88"/>
      <c r="H55639" s="88"/>
      <c r="I55639" s="88"/>
      <c r="J55639" s="88"/>
      <c r="K55639" s="88"/>
    </row>
    <row r="55640" spans="2:11" ht="12" hidden="1" customHeight="1" x14ac:dyDescent="0.2">
      <c r="B55640" s="88"/>
      <c r="C55640" s="88"/>
      <c r="D55640" s="88"/>
      <c r="E55640" s="88"/>
      <c r="F55640" s="88"/>
      <c r="G55640" s="88"/>
      <c r="H55640" s="88"/>
      <c r="I55640" s="88"/>
      <c r="J55640" s="88"/>
      <c r="K55640" s="88"/>
    </row>
    <row r="55641" spans="2:11" ht="12" hidden="1" customHeight="1" x14ac:dyDescent="0.2">
      <c r="B55641" s="88"/>
      <c r="C55641" s="88"/>
      <c r="D55641" s="88"/>
      <c r="E55641" s="88"/>
      <c r="F55641" s="88"/>
      <c r="G55641" s="88"/>
      <c r="H55641" s="88"/>
      <c r="I55641" s="88"/>
      <c r="J55641" s="88"/>
      <c r="K55641" s="88"/>
    </row>
    <row r="55642" spans="2:11" ht="12" hidden="1" customHeight="1" x14ac:dyDescent="0.2">
      <c r="B55642" s="88"/>
      <c r="C55642" s="88"/>
      <c r="D55642" s="88"/>
      <c r="E55642" s="88"/>
      <c r="F55642" s="88"/>
      <c r="G55642" s="88"/>
      <c r="H55642" s="88"/>
      <c r="I55642" s="88"/>
      <c r="J55642" s="88"/>
      <c r="K55642" s="88"/>
    </row>
    <row r="55643" spans="2:11" ht="12" hidden="1" customHeight="1" x14ac:dyDescent="0.2">
      <c r="B55643" s="88"/>
      <c r="C55643" s="88"/>
      <c r="D55643" s="88"/>
      <c r="E55643" s="88"/>
      <c r="F55643" s="88"/>
      <c r="G55643" s="88"/>
      <c r="H55643" s="88"/>
      <c r="I55643" s="88"/>
      <c r="J55643" s="88"/>
      <c r="K55643" s="88"/>
    </row>
    <row r="55644" spans="2:11" ht="12" hidden="1" customHeight="1" x14ac:dyDescent="0.2">
      <c r="B55644" s="88"/>
      <c r="C55644" s="88"/>
      <c r="D55644" s="88"/>
      <c r="E55644" s="88"/>
      <c r="F55644" s="88"/>
      <c r="G55644" s="88"/>
      <c r="H55644" s="88"/>
      <c r="I55644" s="88"/>
      <c r="J55644" s="88"/>
      <c r="K55644" s="88"/>
    </row>
    <row r="55645" spans="2:11" ht="12" hidden="1" customHeight="1" x14ac:dyDescent="0.2">
      <c r="B55645" s="88"/>
      <c r="C55645" s="88"/>
      <c r="D55645" s="88"/>
      <c r="E55645" s="88"/>
      <c r="F55645" s="88"/>
      <c r="G55645" s="88"/>
      <c r="H55645" s="88"/>
      <c r="I55645" s="88"/>
      <c r="J55645" s="88"/>
      <c r="K55645" s="88"/>
    </row>
    <row r="55646" spans="2:11" ht="12" hidden="1" customHeight="1" x14ac:dyDescent="0.2">
      <c r="B55646" s="88"/>
      <c r="C55646" s="88"/>
      <c r="D55646" s="88"/>
      <c r="E55646" s="88"/>
      <c r="F55646" s="88"/>
      <c r="G55646" s="88"/>
      <c r="H55646" s="88"/>
      <c r="I55646" s="88"/>
      <c r="J55646" s="88"/>
      <c r="K55646" s="88"/>
    </row>
    <row r="55647" spans="2:11" ht="12" hidden="1" customHeight="1" x14ac:dyDescent="0.2">
      <c r="B55647" s="88"/>
      <c r="C55647" s="88"/>
      <c r="D55647" s="88"/>
      <c r="E55647" s="88"/>
      <c r="F55647" s="88"/>
      <c r="G55647" s="88"/>
      <c r="H55647" s="88"/>
      <c r="I55647" s="88"/>
      <c r="J55647" s="88"/>
      <c r="K55647" s="88"/>
    </row>
    <row r="55648" spans="2:11" ht="12" hidden="1" customHeight="1" x14ac:dyDescent="0.2">
      <c r="B55648" s="88"/>
      <c r="C55648" s="88"/>
      <c r="D55648" s="88"/>
      <c r="E55648" s="88"/>
      <c r="F55648" s="88"/>
      <c r="G55648" s="88"/>
      <c r="H55648" s="88"/>
      <c r="I55648" s="88"/>
      <c r="J55648" s="88"/>
      <c r="K55648" s="88"/>
    </row>
    <row r="55649" spans="2:11" ht="12" hidden="1" customHeight="1" x14ac:dyDescent="0.2">
      <c r="B55649" s="88"/>
      <c r="C55649" s="88"/>
      <c r="D55649" s="88"/>
      <c r="E55649" s="88"/>
      <c r="F55649" s="88"/>
      <c r="G55649" s="88"/>
      <c r="H55649" s="88"/>
      <c r="I55649" s="88"/>
      <c r="J55649" s="88"/>
      <c r="K55649" s="88"/>
    </row>
    <row r="55650" spans="2:11" ht="12" hidden="1" customHeight="1" x14ac:dyDescent="0.2">
      <c r="B55650" s="88"/>
      <c r="C55650" s="88"/>
      <c r="D55650" s="88"/>
      <c r="E55650" s="88"/>
      <c r="F55650" s="88"/>
      <c r="G55650" s="88"/>
      <c r="H55650" s="88"/>
      <c r="I55650" s="88"/>
      <c r="J55650" s="88"/>
      <c r="K55650" s="88"/>
    </row>
    <row r="55651" spans="2:11" ht="12" hidden="1" customHeight="1" x14ac:dyDescent="0.2">
      <c r="B55651" s="88"/>
      <c r="C55651" s="88"/>
      <c r="D55651" s="88"/>
      <c r="E55651" s="88"/>
      <c r="F55651" s="88"/>
      <c r="G55651" s="88"/>
      <c r="H55651" s="88"/>
      <c r="I55651" s="88"/>
      <c r="J55651" s="88"/>
      <c r="K55651" s="88"/>
    </row>
    <row r="55652" spans="2:11" ht="12" hidden="1" customHeight="1" x14ac:dyDescent="0.2">
      <c r="B55652" s="88"/>
      <c r="C55652" s="88"/>
      <c r="D55652" s="88"/>
      <c r="E55652" s="88"/>
      <c r="F55652" s="88"/>
      <c r="G55652" s="88"/>
      <c r="H55652" s="88"/>
      <c r="I55652" s="88"/>
      <c r="J55652" s="88"/>
      <c r="K55652" s="88"/>
    </row>
    <row r="55653" spans="2:11" ht="12" hidden="1" customHeight="1" x14ac:dyDescent="0.2">
      <c r="B55653" s="88"/>
      <c r="C55653" s="88"/>
      <c r="D55653" s="88"/>
      <c r="E55653" s="88"/>
      <c r="F55653" s="88"/>
      <c r="G55653" s="88"/>
      <c r="H55653" s="88"/>
      <c r="I55653" s="88"/>
      <c r="J55653" s="88"/>
      <c r="K55653" s="88"/>
    </row>
    <row r="55654" spans="2:11" ht="12" hidden="1" customHeight="1" x14ac:dyDescent="0.2">
      <c r="B55654" s="88"/>
      <c r="C55654" s="88"/>
      <c r="D55654" s="88"/>
      <c r="E55654" s="88"/>
      <c r="F55654" s="88"/>
      <c r="G55654" s="88"/>
      <c r="H55654" s="88"/>
      <c r="I55654" s="88"/>
      <c r="J55654" s="88"/>
      <c r="K55654" s="88"/>
    </row>
    <row r="55655" spans="2:11" ht="12" hidden="1" customHeight="1" x14ac:dyDescent="0.2">
      <c r="B55655" s="88"/>
      <c r="C55655" s="88"/>
      <c r="D55655" s="88"/>
      <c r="E55655" s="88"/>
      <c r="F55655" s="88"/>
      <c r="G55655" s="88"/>
      <c r="H55655" s="88"/>
      <c r="I55655" s="88"/>
      <c r="J55655" s="88"/>
      <c r="K55655" s="88"/>
    </row>
    <row r="55656" spans="2:11" ht="12" hidden="1" customHeight="1" x14ac:dyDescent="0.2">
      <c r="B55656" s="88"/>
      <c r="C55656" s="88"/>
      <c r="D55656" s="88"/>
      <c r="E55656" s="88"/>
      <c r="F55656" s="88"/>
      <c r="G55656" s="88"/>
      <c r="H55656" s="88"/>
      <c r="I55656" s="88"/>
      <c r="J55656" s="88"/>
      <c r="K55656" s="88"/>
    </row>
    <row r="55657" spans="2:11" ht="12" hidden="1" customHeight="1" x14ac:dyDescent="0.2">
      <c r="B55657" s="88"/>
      <c r="C55657" s="88"/>
      <c r="D55657" s="88"/>
      <c r="E55657" s="88"/>
      <c r="F55657" s="88"/>
      <c r="G55657" s="88"/>
      <c r="H55657" s="88"/>
      <c r="I55657" s="88"/>
      <c r="J55657" s="88"/>
      <c r="K55657" s="88"/>
    </row>
    <row r="55658" spans="2:11" ht="12" hidden="1" customHeight="1" x14ac:dyDescent="0.2">
      <c r="B55658" s="88"/>
      <c r="C55658" s="88"/>
      <c r="D55658" s="88"/>
      <c r="E55658" s="88"/>
      <c r="F55658" s="88"/>
      <c r="G55658" s="88"/>
      <c r="H55658" s="88"/>
      <c r="I55658" s="88"/>
      <c r="J55658" s="88"/>
      <c r="K55658" s="88"/>
    </row>
    <row r="55659" spans="2:11" ht="12" hidden="1" customHeight="1" x14ac:dyDescent="0.2">
      <c r="B55659" s="88"/>
      <c r="C55659" s="88"/>
      <c r="D55659" s="88"/>
      <c r="E55659" s="88"/>
      <c r="F55659" s="88"/>
      <c r="G55659" s="88"/>
      <c r="H55659" s="88"/>
      <c r="I55659" s="88"/>
      <c r="J55659" s="88"/>
      <c r="K55659" s="88"/>
    </row>
    <row r="55660" spans="2:11" ht="12" hidden="1" customHeight="1" x14ac:dyDescent="0.2">
      <c r="B55660" s="88"/>
      <c r="C55660" s="88"/>
      <c r="D55660" s="88"/>
      <c r="E55660" s="88"/>
      <c r="F55660" s="88"/>
      <c r="G55660" s="88"/>
      <c r="H55660" s="88"/>
      <c r="I55660" s="88"/>
      <c r="J55660" s="88"/>
      <c r="K55660" s="88"/>
    </row>
    <row r="55661" spans="2:11" ht="12" hidden="1" customHeight="1" x14ac:dyDescent="0.2">
      <c r="B55661" s="88"/>
      <c r="C55661" s="88"/>
      <c r="D55661" s="88"/>
      <c r="E55661" s="88"/>
      <c r="F55661" s="88"/>
      <c r="G55661" s="88"/>
      <c r="H55661" s="88"/>
      <c r="I55661" s="88"/>
      <c r="J55661" s="88"/>
      <c r="K55661" s="88"/>
    </row>
    <row r="55662" spans="2:11" ht="12" hidden="1" customHeight="1" x14ac:dyDescent="0.2">
      <c r="B55662" s="88"/>
      <c r="C55662" s="88"/>
      <c r="D55662" s="88"/>
      <c r="E55662" s="88"/>
      <c r="F55662" s="88"/>
      <c r="G55662" s="88"/>
      <c r="H55662" s="88"/>
      <c r="I55662" s="88"/>
      <c r="J55662" s="88"/>
      <c r="K55662" s="88"/>
    </row>
    <row r="55663" spans="2:11" ht="12" hidden="1" customHeight="1" x14ac:dyDescent="0.2">
      <c r="B55663" s="88"/>
      <c r="C55663" s="88"/>
      <c r="D55663" s="88"/>
      <c r="E55663" s="88"/>
      <c r="F55663" s="88"/>
      <c r="G55663" s="88"/>
      <c r="H55663" s="88"/>
      <c r="I55663" s="88"/>
      <c r="J55663" s="88"/>
      <c r="K55663" s="88"/>
    </row>
    <row r="55664" spans="2:11" ht="12" hidden="1" customHeight="1" x14ac:dyDescent="0.2">
      <c r="B55664" s="88"/>
      <c r="C55664" s="88"/>
      <c r="D55664" s="88"/>
      <c r="E55664" s="88"/>
      <c r="F55664" s="88"/>
      <c r="G55664" s="88"/>
      <c r="H55664" s="88"/>
      <c r="I55664" s="88"/>
      <c r="J55664" s="88"/>
      <c r="K55664" s="88"/>
    </row>
    <row r="55665" spans="2:11" ht="12" hidden="1" customHeight="1" x14ac:dyDescent="0.2">
      <c r="B55665" s="88"/>
      <c r="C55665" s="88"/>
      <c r="D55665" s="88"/>
      <c r="E55665" s="88"/>
      <c r="F55665" s="88"/>
      <c r="G55665" s="88"/>
      <c r="H55665" s="88"/>
      <c r="I55665" s="88"/>
      <c r="J55665" s="88"/>
      <c r="K55665" s="88"/>
    </row>
    <row r="55666" spans="2:11" ht="12" hidden="1" customHeight="1" x14ac:dyDescent="0.2">
      <c r="B55666" s="88"/>
      <c r="C55666" s="88"/>
      <c r="D55666" s="88"/>
      <c r="E55666" s="88"/>
      <c r="F55666" s="88"/>
      <c r="G55666" s="88"/>
      <c r="H55666" s="88"/>
      <c r="I55666" s="88"/>
      <c r="J55666" s="88"/>
      <c r="K55666" s="88"/>
    </row>
    <row r="55667" spans="2:11" ht="12" hidden="1" customHeight="1" x14ac:dyDescent="0.2">
      <c r="B55667" s="88"/>
      <c r="C55667" s="88"/>
      <c r="D55667" s="88"/>
      <c r="E55667" s="88"/>
      <c r="F55667" s="88"/>
      <c r="G55667" s="88"/>
      <c r="H55667" s="88"/>
      <c r="I55667" s="88"/>
      <c r="J55667" s="88"/>
      <c r="K55667" s="88"/>
    </row>
    <row r="55668" spans="2:11" ht="12" hidden="1" customHeight="1" x14ac:dyDescent="0.2">
      <c r="B55668" s="88"/>
      <c r="C55668" s="88"/>
      <c r="D55668" s="88"/>
      <c r="E55668" s="88"/>
      <c r="F55668" s="88"/>
      <c r="G55668" s="88"/>
      <c r="H55668" s="88"/>
      <c r="I55668" s="88"/>
      <c r="J55668" s="88"/>
      <c r="K55668" s="88"/>
    </row>
    <row r="55669" spans="2:11" ht="12" hidden="1" customHeight="1" x14ac:dyDescent="0.2">
      <c r="B55669" s="88"/>
      <c r="C55669" s="88"/>
      <c r="D55669" s="88"/>
      <c r="E55669" s="88"/>
      <c r="F55669" s="88"/>
      <c r="G55669" s="88"/>
      <c r="H55669" s="88"/>
      <c r="I55669" s="88"/>
      <c r="J55669" s="88"/>
      <c r="K55669" s="88"/>
    </row>
    <row r="55670" spans="2:11" ht="12" hidden="1" customHeight="1" x14ac:dyDescent="0.2">
      <c r="B55670" s="88"/>
      <c r="C55670" s="88"/>
      <c r="D55670" s="88"/>
      <c r="E55670" s="88"/>
      <c r="F55670" s="88"/>
      <c r="G55670" s="88"/>
      <c r="H55670" s="88"/>
      <c r="I55670" s="88"/>
      <c r="J55670" s="88"/>
      <c r="K55670" s="88"/>
    </row>
    <row r="55671" spans="2:11" ht="12" hidden="1" customHeight="1" x14ac:dyDescent="0.2">
      <c r="B55671" s="88"/>
      <c r="C55671" s="88"/>
      <c r="D55671" s="88"/>
      <c r="E55671" s="88"/>
      <c r="F55671" s="88"/>
      <c r="G55671" s="88"/>
      <c r="H55671" s="88"/>
      <c r="I55671" s="88"/>
      <c r="J55671" s="88"/>
      <c r="K55671" s="88"/>
    </row>
    <row r="55672" spans="2:11" ht="12" hidden="1" customHeight="1" x14ac:dyDescent="0.2">
      <c r="B55672" s="88"/>
      <c r="C55672" s="88"/>
      <c r="D55672" s="88"/>
      <c r="E55672" s="88"/>
      <c r="F55672" s="88"/>
      <c r="G55672" s="88"/>
      <c r="H55672" s="88"/>
      <c r="I55672" s="88"/>
      <c r="J55672" s="88"/>
      <c r="K55672" s="88"/>
    </row>
    <row r="55673" spans="2:11" ht="12" hidden="1" customHeight="1" x14ac:dyDescent="0.2">
      <c r="B55673" s="88"/>
      <c r="C55673" s="88"/>
      <c r="D55673" s="88"/>
      <c r="E55673" s="88"/>
      <c r="F55673" s="88"/>
      <c r="G55673" s="88"/>
      <c r="H55673" s="88"/>
      <c r="I55673" s="88"/>
      <c r="J55673" s="88"/>
      <c r="K55673" s="88"/>
    </row>
    <row r="55674" spans="2:11" ht="12" hidden="1" customHeight="1" x14ac:dyDescent="0.2">
      <c r="B55674" s="88"/>
      <c r="C55674" s="88"/>
      <c r="D55674" s="88"/>
      <c r="E55674" s="88"/>
      <c r="F55674" s="88"/>
      <c r="G55674" s="88"/>
      <c r="H55674" s="88"/>
      <c r="I55674" s="88"/>
      <c r="J55674" s="88"/>
      <c r="K55674" s="88"/>
    </row>
    <row r="55675" spans="2:11" ht="12" hidden="1" customHeight="1" x14ac:dyDescent="0.2">
      <c r="B55675" s="88"/>
      <c r="C55675" s="88"/>
      <c r="D55675" s="88"/>
      <c r="E55675" s="88"/>
      <c r="F55675" s="88"/>
      <c r="G55675" s="88"/>
      <c r="H55675" s="88"/>
      <c r="I55675" s="88"/>
      <c r="J55675" s="88"/>
      <c r="K55675" s="88"/>
    </row>
    <row r="55676" spans="2:11" ht="12" hidden="1" customHeight="1" x14ac:dyDescent="0.2">
      <c r="B55676" s="88"/>
      <c r="C55676" s="88"/>
      <c r="D55676" s="88"/>
      <c r="E55676" s="88"/>
      <c r="F55676" s="88"/>
      <c r="G55676" s="88"/>
      <c r="H55676" s="88"/>
      <c r="I55676" s="88"/>
      <c r="J55676" s="88"/>
      <c r="K55676" s="88"/>
    </row>
    <row r="55677" spans="2:11" ht="12" hidden="1" customHeight="1" x14ac:dyDescent="0.2">
      <c r="B55677" s="88"/>
      <c r="C55677" s="88"/>
      <c r="D55677" s="88"/>
      <c r="E55677" s="88"/>
      <c r="F55677" s="88"/>
      <c r="G55677" s="88"/>
      <c r="H55677" s="88"/>
      <c r="I55677" s="88"/>
      <c r="J55677" s="88"/>
      <c r="K55677" s="88"/>
    </row>
    <row r="55678" spans="2:11" ht="12" hidden="1" customHeight="1" x14ac:dyDescent="0.2">
      <c r="B55678" s="88"/>
      <c r="C55678" s="88"/>
      <c r="D55678" s="88"/>
      <c r="E55678" s="88"/>
      <c r="F55678" s="88"/>
      <c r="G55678" s="88"/>
      <c r="H55678" s="88"/>
      <c r="I55678" s="88"/>
      <c r="J55678" s="88"/>
      <c r="K55678" s="88"/>
    </row>
    <row r="55679" spans="2:11" ht="12" hidden="1" customHeight="1" x14ac:dyDescent="0.2">
      <c r="B55679" s="88"/>
      <c r="C55679" s="88"/>
      <c r="D55679" s="88"/>
      <c r="E55679" s="88"/>
      <c r="F55679" s="88"/>
      <c r="G55679" s="88"/>
      <c r="H55679" s="88"/>
      <c r="I55679" s="88"/>
      <c r="J55679" s="88"/>
      <c r="K55679" s="88"/>
    </row>
    <row r="55680" spans="2:11" ht="12" hidden="1" customHeight="1" x14ac:dyDescent="0.2">
      <c r="B55680" s="88"/>
      <c r="C55680" s="88"/>
      <c r="D55680" s="88"/>
      <c r="E55680" s="88"/>
      <c r="F55680" s="88"/>
      <c r="G55680" s="88"/>
      <c r="H55680" s="88"/>
      <c r="I55680" s="88"/>
      <c r="J55680" s="88"/>
      <c r="K55680" s="88"/>
    </row>
    <row r="55681" spans="2:11" ht="12" hidden="1" customHeight="1" x14ac:dyDescent="0.2">
      <c r="B55681" s="88"/>
      <c r="C55681" s="88"/>
      <c r="D55681" s="88"/>
      <c r="E55681" s="88"/>
      <c r="F55681" s="88"/>
      <c r="G55681" s="88"/>
      <c r="H55681" s="88"/>
      <c r="I55681" s="88"/>
      <c r="J55681" s="88"/>
      <c r="K55681" s="88"/>
    </row>
    <row r="55682" spans="2:11" ht="12" hidden="1" customHeight="1" x14ac:dyDescent="0.2">
      <c r="B55682" s="88"/>
      <c r="C55682" s="88"/>
      <c r="D55682" s="88"/>
      <c r="E55682" s="88"/>
      <c r="F55682" s="88"/>
      <c r="G55682" s="88"/>
      <c r="H55682" s="88"/>
      <c r="I55682" s="88"/>
      <c r="J55682" s="88"/>
      <c r="K55682" s="88"/>
    </row>
    <row r="55683" spans="2:11" ht="12" hidden="1" customHeight="1" x14ac:dyDescent="0.2">
      <c r="B55683" s="88"/>
      <c r="C55683" s="88"/>
      <c r="D55683" s="88"/>
      <c r="E55683" s="88"/>
      <c r="F55683" s="88"/>
      <c r="G55683" s="88"/>
      <c r="H55683" s="88"/>
      <c r="I55683" s="88"/>
      <c r="J55683" s="88"/>
      <c r="K55683" s="88"/>
    </row>
    <row r="55684" spans="2:11" ht="12" hidden="1" customHeight="1" x14ac:dyDescent="0.2">
      <c r="B55684" s="88"/>
      <c r="C55684" s="88"/>
      <c r="D55684" s="88"/>
      <c r="E55684" s="88"/>
      <c r="F55684" s="88"/>
      <c r="G55684" s="88"/>
      <c r="H55684" s="88"/>
      <c r="I55684" s="88"/>
      <c r="J55684" s="88"/>
      <c r="K55684" s="88"/>
    </row>
    <row r="55685" spans="2:11" ht="12" hidden="1" customHeight="1" x14ac:dyDescent="0.2">
      <c r="B55685" s="88"/>
      <c r="C55685" s="88"/>
      <c r="D55685" s="88"/>
      <c r="E55685" s="88"/>
      <c r="F55685" s="88"/>
      <c r="G55685" s="88"/>
      <c r="H55685" s="88"/>
      <c r="I55685" s="88"/>
      <c r="J55685" s="88"/>
      <c r="K55685" s="88"/>
    </row>
    <row r="55686" spans="2:11" ht="12" hidden="1" customHeight="1" x14ac:dyDescent="0.2">
      <c r="B55686" s="88"/>
      <c r="C55686" s="88"/>
      <c r="D55686" s="88"/>
      <c r="E55686" s="88"/>
      <c r="F55686" s="88"/>
      <c r="G55686" s="88"/>
      <c r="H55686" s="88"/>
      <c r="I55686" s="88"/>
      <c r="J55686" s="88"/>
      <c r="K55686" s="88"/>
    </row>
    <row r="55687" spans="2:11" ht="12" hidden="1" customHeight="1" x14ac:dyDescent="0.2">
      <c r="B55687" s="88"/>
      <c r="C55687" s="88"/>
      <c r="D55687" s="88"/>
      <c r="E55687" s="88"/>
      <c r="F55687" s="88"/>
      <c r="G55687" s="88"/>
      <c r="H55687" s="88"/>
      <c r="I55687" s="88"/>
      <c r="J55687" s="88"/>
      <c r="K55687" s="88"/>
    </row>
    <row r="55688" spans="2:11" ht="12" hidden="1" customHeight="1" x14ac:dyDescent="0.2">
      <c r="B55688" s="88"/>
      <c r="C55688" s="88"/>
      <c r="D55688" s="88"/>
      <c r="E55688" s="88"/>
      <c r="F55688" s="88"/>
      <c r="G55688" s="88"/>
      <c r="H55688" s="88"/>
      <c r="I55688" s="88"/>
      <c r="J55688" s="88"/>
      <c r="K55688" s="88"/>
    </row>
    <row r="55689" spans="2:11" ht="12" hidden="1" customHeight="1" x14ac:dyDescent="0.2">
      <c r="B55689" s="88"/>
      <c r="C55689" s="88"/>
      <c r="D55689" s="88"/>
      <c r="E55689" s="88"/>
      <c r="F55689" s="88"/>
      <c r="G55689" s="88"/>
      <c r="H55689" s="88"/>
      <c r="I55689" s="88"/>
      <c r="J55689" s="88"/>
      <c r="K55689" s="88"/>
    </row>
    <row r="55690" spans="2:11" ht="12" hidden="1" customHeight="1" x14ac:dyDescent="0.2">
      <c r="B55690" s="88"/>
      <c r="C55690" s="88"/>
      <c r="D55690" s="88"/>
      <c r="E55690" s="88"/>
      <c r="F55690" s="88"/>
      <c r="G55690" s="88"/>
      <c r="H55690" s="88"/>
      <c r="I55690" s="88"/>
      <c r="J55690" s="88"/>
      <c r="K55690" s="88"/>
    </row>
    <row r="55691" spans="2:11" ht="12" hidden="1" customHeight="1" x14ac:dyDescent="0.2">
      <c r="B55691" s="88"/>
      <c r="C55691" s="88"/>
      <c r="D55691" s="88"/>
      <c r="E55691" s="88"/>
      <c r="F55691" s="88"/>
      <c r="G55691" s="88"/>
      <c r="H55691" s="88"/>
      <c r="I55691" s="88"/>
      <c r="J55691" s="88"/>
      <c r="K55691" s="88"/>
    </row>
    <row r="55692" spans="2:11" ht="12" hidden="1" customHeight="1" x14ac:dyDescent="0.2">
      <c r="B55692" s="88"/>
      <c r="C55692" s="88"/>
      <c r="D55692" s="88"/>
      <c r="E55692" s="88"/>
      <c r="F55692" s="88"/>
      <c r="G55692" s="88"/>
      <c r="H55692" s="88"/>
      <c r="I55692" s="88"/>
      <c r="J55692" s="88"/>
      <c r="K55692" s="88"/>
    </row>
    <row r="55693" spans="2:11" ht="12" hidden="1" customHeight="1" x14ac:dyDescent="0.2">
      <c r="B55693" s="88"/>
      <c r="C55693" s="88"/>
      <c r="D55693" s="88"/>
      <c r="E55693" s="88"/>
      <c r="F55693" s="88"/>
      <c r="G55693" s="88"/>
      <c r="H55693" s="88"/>
      <c r="I55693" s="88"/>
      <c r="J55693" s="88"/>
      <c r="K55693" s="88"/>
    </row>
    <row r="55694" spans="2:11" ht="12" hidden="1" customHeight="1" x14ac:dyDescent="0.2">
      <c r="B55694" s="88"/>
      <c r="C55694" s="88"/>
      <c r="D55694" s="88"/>
      <c r="E55694" s="88"/>
      <c r="F55694" s="88"/>
      <c r="G55694" s="88"/>
      <c r="H55694" s="88"/>
      <c r="I55694" s="88"/>
      <c r="J55694" s="88"/>
      <c r="K55694" s="88"/>
    </row>
    <row r="55695" spans="2:11" ht="12" hidden="1" customHeight="1" x14ac:dyDescent="0.2">
      <c r="B55695" s="88"/>
      <c r="C55695" s="88"/>
      <c r="D55695" s="88"/>
      <c r="E55695" s="88"/>
      <c r="F55695" s="88"/>
      <c r="G55695" s="88"/>
      <c r="H55695" s="88"/>
      <c r="I55695" s="88"/>
      <c r="J55695" s="88"/>
      <c r="K55695" s="88"/>
    </row>
    <row r="55696" spans="2:11" ht="12" hidden="1" customHeight="1" x14ac:dyDescent="0.2">
      <c r="B55696" s="88"/>
      <c r="C55696" s="88"/>
      <c r="D55696" s="88"/>
      <c r="E55696" s="88"/>
      <c r="F55696" s="88"/>
      <c r="G55696" s="88"/>
      <c r="H55696" s="88"/>
      <c r="I55696" s="88"/>
      <c r="J55696" s="88"/>
      <c r="K55696" s="88"/>
    </row>
    <row r="55697" spans="2:11" ht="12" hidden="1" customHeight="1" x14ac:dyDescent="0.2">
      <c r="B55697" s="88"/>
      <c r="C55697" s="88"/>
      <c r="D55697" s="88"/>
      <c r="E55697" s="88"/>
      <c r="F55697" s="88"/>
      <c r="G55697" s="88"/>
      <c r="H55697" s="88"/>
      <c r="I55697" s="88"/>
      <c r="J55697" s="88"/>
      <c r="K55697" s="88"/>
    </row>
    <row r="55698" spans="2:11" ht="12" hidden="1" customHeight="1" x14ac:dyDescent="0.2">
      <c r="B55698" s="88"/>
      <c r="C55698" s="88"/>
      <c r="D55698" s="88"/>
      <c r="E55698" s="88"/>
      <c r="F55698" s="88"/>
      <c r="G55698" s="88"/>
      <c r="H55698" s="88"/>
      <c r="I55698" s="88"/>
      <c r="J55698" s="88"/>
      <c r="K55698" s="88"/>
    </row>
    <row r="55699" spans="2:11" ht="12" hidden="1" customHeight="1" x14ac:dyDescent="0.2">
      <c r="B55699" s="88"/>
      <c r="C55699" s="88"/>
      <c r="D55699" s="88"/>
      <c r="E55699" s="88"/>
      <c r="F55699" s="88"/>
      <c r="G55699" s="88"/>
      <c r="H55699" s="88"/>
      <c r="I55699" s="88"/>
      <c r="J55699" s="88"/>
      <c r="K55699" s="88"/>
    </row>
    <row r="55700" spans="2:11" ht="12" hidden="1" customHeight="1" x14ac:dyDescent="0.2">
      <c r="B55700" s="88"/>
      <c r="C55700" s="88"/>
      <c r="D55700" s="88"/>
      <c r="E55700" s="88"/>
      <c r="F55700" s="88"/>
      <c r="G55700" s="88"/>
      <c r="H55700" s="88"/>
      <c r="I55700" s="88"/>
      <c r="J55700" s="88"/>
      <c r="K55700" s="88"/>
    </row>
    <row r="55701" spans="2:11" ht="12" hidden="1" customHeight="1" x14ac:dyDescent="0.2">
      <c r="B55701" s="88"/>
      <c r="C55701" s="88"/>
      <c r="D55701" s="88"/>
      <c r="E55701" s="88"/>
      <c r="F55701" s="88"/>
      <c r="G55701" s="88"/>
      <c r="H55701" s="88"/>
      <c r="I55701" s="88"/>
      <c r="J55701" s="88"/>
      <c r="K55701" s="88"/>
    </row>
    <row r="55702" spans="2:11" ht="12" hidden="1" customHeight="1" x14ac:dyDescent="0.2">
      <c r="B55702" s="88"/>
      <c r="C55702" s="88"/>
      <c r="D55702" s="88"/>
      <c r="E55702" s="88"/>
      <c r="F55702" s="88"/>
      <c r="G55702" s="88"/>
      <c r="H55702" s="88"/>
      <c r="I55702" s="88"/>
      <c r="J55702" s="88"/>
      <c r="K55702" s="88"/>
    </row>
    <row r="55703" spans="2:11" ht="12" hidden="1" customHeight="1" x14ac:dyDescent="0.2">
      <c r="B55703" s="88"/>
      <c r="C55703" s="88"/>
      <c r="D55703" s="88"/>
      <c r="E55703" s="88"/>
      <c r="F55703" s="88"/>
      <c r="G55703" s="88"/>
      <c r="H55703" s="88"/>
      <c r="I55703" s="88"/>
      <c r="J55703" s="88"/>
      <c r="K55703" s="88"/>
    </row>
    <row r="55704" spans="2:11" ht="12" hidden="1" customHeight="1" x14ac:dyDescent="0.2">
      <c r="B55704" s="88"/>
      <c r="C55704" s="88"/>
      <c r="D55704" s="88"/>
      <c r="E55704" s="88"/>
      <c r="F55704" s="88"/>
      <c r="G55704" s="88"/>
      <c r="H55704" s="88"/>
      <c r="I55704" s="88"/>
      <c r="J55704" s="88"/>
      <c r="K55704" s="88"/>
    </row>
    <row r="55705" spans="2:11" ht="12" hidden="1" customHeight="1" x14ac:dyDescent="0.2">
      <c r="B55705" s="88"/>
      <c r="C55705" s="88"/>
      <c r="D55705" s="88"/>
      <c r="E55705" s="88"/>
      <c r="F55705" s="88"/>
      <c r="G55705" s="88"/>
      <c r="H55705" s="88"/>
      <c r="I55705" s="88"/>
      <c r="J55705" s="88"/>
      <c r="K55705" s="88"/>
    </row>
    <row r="55706" spans="2:11" ht="12" hidden="1" customHeight="1" x14ac:dyDescent="0.2">
      <c r="B55706" s="88"/>
      <c r="C55706" s="88"/>
      <c r="D55706" s="88"/>
      <c r="E55706" s="88"/>
      <c r="F55706" s="88"/>
      <c r="G55706" s="88"/>
      <c r="H55706" s="88"/>
      <c r="I55706" s="88"/>
      <c r="J55706" s="88"/>
      <c r="K55706" s="88"/>
    </row>
    <row r="55707" spans="2:11" ht="12" hidden="1" customHeight="1" x14ac:dyDescent="0.2">
      <c r="B55707" s="88"/>
      <c r="C55707" s="88"/>
      <c r="D55707" s="88"/>
      <c r="E55707" s="88"/>
      <c r="F55707" s="88"/>
      <c r="G55707" s="88"/>
      <c r="H55707" s="88"/>
      <c r="I55707" s="88"/>
      <c r="J55707" s="88"/>
      <c r="K55707" s="88"/>
    </row>
    <row r="55708" spans="2:11" ht="12" hidden="1" customHeight="1" x14ac:dyDescent="0.2">
      <c r="B55708" s="88"/>
      <c r="C55708" s="88"/>
      <c r="D55708" s="88"/>
      <c r="E55708" s="88"/>
      <c r="F55708" s="88"/>
      <c r="G55708" s="88"/>
      <c r="H55708" s="88"/>
      <c r="I55708" s="88"/>
      <c r="J55708" s="88"/>
      <c r="K55708" s="88"/>
    </row>
    <row r="55709" spans="2:11" ht="12" hidden="1" customHeight="1" x14ac:dyDescent="0.2">
      <c r="B55709" s="88"/>
      <c r="C55709" s="88"/>
      <c r="D55709" s="88"/>
      <c r="E55709" s="88"/>
      <c r="F55709" s="88"/>
      <c r="G55709" s="88"/>
      <c r="H55709" s="88"/>
      <c r="I55709" s="88"/>
      <c r="J55709" s="88"/>
      <c r="K55709" s="88"/>
    </row>
    <row r="55710" spans="2:11" ht="12" hidden="1" customHeight="1" x14ac:dyDescent="0.2">
      <c r="B55710" s="88"/>
      <c r="C55710" s="88"/>
      <c r="D55710" s="88"/>
      <c r="E55710" s="88"/>
      <c r="F55710" s="88"/>
      <c r="G55710" s="88"/>
      <c r="H55710" s="88"/>
      <c r="I55710" s="88"/>
      <c r="J55710" s="88"/>
      <c r="K55710" s="88"/>
    </row>
    <row r="55711" spans="2:11" ht="12" hidden="1" customHeight="1" x14ac:dyDescent="0.2">
      <c r="B55711" s="88"/>
      <c r="C55711" s="88"/>
      <c r="D55711" s="88"/>
      <c r="E55711" s="88"/>
      <c r="F55711" s="88"/>
      <c r="G55711" s="88"/>
      <c r="H55711" s="88"/>
      <c r="I55711" s="88"/>
      <c r="J55711" s="88"/>
      <c r="K55711" s="88"/>
    </row>
    <row r="55712" spans="2:11" ht="12" hidden="1" customHeight="1" x14ac:dyDescent="0.2">
      <c r="B55712" s="88"/>
      <c r="C55712" s="88"/>
      <c r="D55712" s="88"/>
      <c r="E55712" s="88"/>
      <c r="F55712" s="88"/>
      <c r="G55712" s="88"/>
      <c r="H55712" s="88"/>
      <c r="I55712" s="88"/>
      <c r="J55712" s="88"/>
      <c r="K55712" s="88"/>
    </row>
    <row r="55713" spans="2:11" ht="12" hidden="1" customHeight="1" x14ac:dyDescent="0.2">
      <c r="B55713" s="88"/>
      <c r="C55713" s="88"/>
      <c r="D55713" s="88"/>
      <c r="E55713" s="88"/>
      <c r="F55713" s="88"/>
      <c r="G55713" s="88"/>
      <c r="H55713" s="88"/>
      <c r="I55713" s="88"/>
      <c r="J55713" s="88"/>
      <c r="K55713" s="88"/>
    </row>
    <row r="55714" spans="2:11" ht="12" hidden="1" customHeight="1" x14ac:dyDescent="0.2">
      <c r="B55714" s="88"/>
      <c r="C55714" s="88"/>
      <c r="D55714" s="88"/>
      <c r="E55714" s="88"/>
      <c r="F55714" s="88"/>
      <c r="G55714" s="88"/>
      <c r="H55714" s="88"/>
      <c r="I55714" s="88"/>
      <c r="J55714" s="88"/>
      <c r="K55714" s="88"/>
    </row>
    <row r="55715" spans="2:11" ht="12" hidden="1" customHeight="1" x14ac:dyDescent="0.2">
      <c r="B55715" s="88"/>
      <c r="C55715" s="88"/>
      <c r="D55715" s="88"/>
      <c r="E55715" s="88"/>
      <c r="F55715" s="88"/>
      <c r="G55715" s="88"/>
      <c r="H55715" s="88"/>
      <c r="I55715" s="88"/>
      <c r="J55715" s="88"/>
      <c r="K55715" s="88"/>
    </row>
    <row r="55716" spans="2:11" ht="12" hidden="1" customHeight="1" x14ac:dyDescent="0.2">
      <c r="B55716" s="88"/>
      <c r="C55716" s="88"/>
      <c r="D55716" s="88"/>
      <c r="E55716" s="88"/>
      <c r="F55716" s="88"/>
      <c r="G55716" s="88"/>
      <c r="H55716" s="88"/>
      <c r="I55716" s="88"/>
      <c r="J55716" s="88"/>
      <c r="K55716" s="88"/>
    </row>
    <row r="55717" spans="2:11" ht="12" hidden="1" customHeight="1" x14ac:dyDescent="0.2">
      <c r="B55717" s="88"/>
      <c r="C55717" s="88"/>
      <c r="D55717" s="88"/>
      <c r="E55717" s="88"/>
      <c r="F55717" s="88"/>
      <c r="G55717" s="88"/>
      <c r="H55717" s="88"/>
      <c r="I55717" s="88"/>
      <c r="J55717" s="88"/>
      <c r="K55717" s="88"/>
    </row>
    <row r="55718" spans="2:11" ht="12" hidden="1" customHeight="1" x14ac:dyDescent="0.2">
      <c r="B55718" s="88"/>
      <c r="C55718" s="88"/>
      <c r="D55718" s="88"/>
      <c r="E55718" s="88"/>
      <c r="F55718" s="88"/>
      <c r="G55718" s="88"/>
      <c r="H55718" s="88"/>
      <c r="I55718" s="88"/>
      <c r="J55718" s="88"/>
      <c r="K55718" s="88"/>
    </row>
    <row r="55719" spans="2:11" ht="12" hidden="1" customHeight="1" x14ac:dyDescent="0.2">
      <c r="B55719" s="88"/>
      <c r="C55719" s="88"/>
      <c r="D55719" s="88"/>
      <c r="E55719" s="88"/>
      <c r="F55719" s="88"/>
      <c r="G55719" s="88"/>
      <c r="H55719" s="88"/>
      <c r="I55719" s="88"/>
      <c r="J55719" s="88"/>
      <c r="K55719" s="88"/>
    </row>
    <row r="55720" spans="2:11" ht="12" hidden="1" customHeight="1" x14ac:dyDescent="0.2">
      <c r="B55720" s="88"/>
      <c r="C55720" s="88"/>
      <c r="D55720" s="88"/>
      <c r="E55720" s="88"/>
      <c r="F55720" s="88"/>
      <c r="G55720" s="88"/>
      <c r="H55720" s="88"/>
      <c r="I55720" s="88"/>
      <c r="J55720" s="88"/>
      <c r="K55720" s="88"/>
    </row>
    <row r="55721" spans="2:11" ht="12" hidden="1" customHeight="1" x14ac:dyDescent="0.2">
      <c r="B55721" s="88"/>
      <c r="C55721" s="88"/>
      <c r="D55721" s="88"/>
      <c r="E55721" s="88"/>
      <c r="F55721" s="88"/>
      <c r="G55721" s="88"/>
      <c r="H55721" s="88"/>
      <c r="I55721" s="88"/>
      <c r="J55721" s="88"/>
      <c r="K55721" s="88"/>
    </row>
    <row r="55722" spans="2:11" ht="12" hidden="1" customHeight="1" x14ac:dyDescent="0.2">
      <c r="B55722" s="88"/>
      <c r="C55722" s="88"/>
      <c r="D55722" s="88"/>
      <c r="E55722" s="88"/>
      <c r="F55722" s="88"/>
      <c r="G55722" s="88"/>
      <c r="H55722" s="88"/>
      <c r="I55722" s="88"/>
      <c r="J55722" s="88"/>
      <c r="K55722" s="88"/>
    </row>
    <row r="55723" spans="2:11" ht="12" hidden="1" customHeight="1" x14ac:dyDescent="0.2">
      <c r="B55723" s="88"/>
      <c r="C55723" s="88"/>
      <c r="D55723" s="88"/>
      <c r="E55723" s="88"/>
      <c r="F55723" s="88"/>
      <c r="G55723" s="88"/>
      <c r="H55723" s="88"/>
      <c r="I55723" s="88"/>
      <c r="J55723" s="88"/>
      <c r="K55723" s="88"/>
    </row>
    <row r="55724" spans="2:11" ht="12" hidden="1" customHeight="1" x14ac:dyDescent="0.2">
      <c r="B55724" s="88"/>
      <c r="C55724" s="88"/>
      <c r="D55724" s="88"/>
      <c r="E55724" s="88"/>
      <c r="F55724" s="88"/>
      <c r="G55724" s="88"/>
      <c r="H55724" s="88"/>
      <c r="I55724" s="88"/>
      <c r="J55724" s="88"/>
      <c r="K55724" s="88"/>
    </row>
    <row r="55725" spans="2:11" ht="12" hidden="1" customHeight="1" x14ac:dyDescent="0.2">
      <c r="B55725" s="88"/>
      <c r="C55725" s="88"/>
      <c r="D55725" s="88"/>
      <c r="E55725" s="88"/>
      <c r="F55725" s="88"/>
      <c r="G55725" s="88"/>
      <c r="H55725" s="88"/>
      <c r="I55725" s="88"/>
      <c r="J55725" s="88"/>
      <c r="K55725" s="88"/>
    </row>
    <row r="55726" spans="2:11" ht="12" hidden="1" customHeight="1" x14ac:dyDescent="0.2">
      <c r="B55726" s="88"/>
      <c r="C55726" s="88"/>
      <c r="D55726" s="88"/>
      <c r="E55726" s="88"/>
      <c r="F55726" s="88"/>
      <c r="G55726" s="88"/>
      <c r="H55726" s="88"/>
      <c r="I55726" s="88"/>
      <c r="J55726" s="88"/>
      <c r="K55726" s="88"/>
    </row>
    <row r="55727" spans="2:11" ht="12" hidden="1" customHeight="1" x14ac:dyDescent="0.2">
      <c r="B55727" s="88"/>
      <c r="C55727" s="88"/>
      <c r="D55727" s="88"/>
      <c r="E55727" s="88"/>
      <c r="F55727" s="88"/>
      <c r="G55727" s="88"/>
      <c r="H55727" s="88"/>
      <c r="I55727" s="88"/>
      <c r="J55727" s="88"/>
      <c r="K55727" s="88"/>
    </row>
    <row r="55728" spans="2:11" ht="12" hidden="1" customHeight="1" x14ac:dyDescent="0.2">
      <c r="B55728" s="88"/>
      <c r="C55728" s="88"/>
      <c r="D55728" s="88"/>
      <c r="E55728" s="88"/>
      <c r="F55728" s="88"/>
      <c r="G55728" s="88"/>
      <c r="H55728" s="88"/>
      <c r="I55728" s="88"/>
      <c r="J55728" s="88"/>
      <c r="K55728" s="88"/>
    </row>
    <row r="55729" spans="2:11" ht="12" hidden="1" customHeight="1" x14ac:dyDescent="0.2">
      <c r="B55729" s="88"/>
      <c r="C55729" s="88"/>
      <c r="D55729" s="88"/>
      <c r="E55729" s="88"/>
      <c r="F55729" s="88"/>
      <c r="G55729" s="88"/>
      <c r="H55729" s="88"/>
      <c r="I55729" s="88"/>
      <c r="J55729" s="88"/>
      <c r="K55729" s="88"/>
    </row>
    <row r="55730" spans="2:11" ht="12" hidden="1" customHeight="1" x14ac:dyDescent="0.2">
      <c r="B55730" s="88"/>
      <c r="C55730" s="88"/>
      <c r="D55730" s="88"/>
      <c r="E55730" s="88"/>
      <c r="F55730" s="88"/>
      <c r="G55730" s="88"/>
      <c r="H55730" s="88"/>
      <c r="I55730" s="88"/>
      <c r="J55730" s="88"/>
      <c r="K55730" s="88"/>
    </row>
    <row r="55731" spans="2:11" ht="12" hidden="1" customHeight="1" x14ac:dyDescent="0.2">
      <c r="B55731" s="88"/>
      <c r="C55731" s="88"/>
      <c r="D55731" s="88"/>
      <c r="E55731" s="88"/>
      <c r="F55731" s="88"/>
      <c r="G55731" s="88"/>
      <c r="H55731" s="88"/>
      <c r="I55731" s="88"/>
      <c r="J55731" s="88"/>
      <c r="K55731" s="88"/>
    </row>
    <row r="55732" spans="2:11" ht="12" hidden="1" customHeight="1" x14ac:dyDescent="0.2">
      <c r="B55732" s="88"/>
      <c r="C55732" s="88"/>
      <c r="D55732" s="88"/>
      <c r="E55732" s="88"/>
      <c r="F55732" s="88"/>
      <c r="G55732" s="88"/>
      <c r="H55732" s="88"/>
      <c r="I55732" s="88"/>
      <c r="J55732" s="88"/>
      <c r="K55732" s="88"/>
    </row>
    <row r="55733" spans="2:11" ht="12" hidden="1" customHeight="1" x14ac:dyDescent="0.2">
      <c r="B55733" s="88"/>
      <c r="C55733" s="88"/>
      <c r="D55733" s="88"/>
      <c r="E55733" s="88"/>
      <c r="F55733" s="88"/>
      <c r="G55733" s="88"/>
      <c r="H55733" s="88"/>
      <c r="I55733" s="88"/>
      <c r="J55733" s="88"/>
      <c r="K55733" s="88"/>
    </row>
    <row r="55734" spans="2:11" ht="12" hidden="1" customHeight="1" x14ac:dyDescent="0.2">
      <c r="B55734" s="88"/>
      <c r="C55734" s="88"/>
      <c r="D55734" s="88"/>
      <c r="E55734" s="88"/>
      <c r="F55734" s="88"/>
      <c r="G55734" s="88"/>
      <c r="H55734" s="88"/>
      <c r="I55734" s="88"/>
      <c r="J55734" s="88"/>
      <c r="K55734" s="88"/>
    </row>
    <row r="55735" spans="2:11" ht="12" hidden="1" customHeight="1" x14ac:dyDescent="0.2">
      <c r="B55735" s="88"/>
      <c r="C55735" s="88"/>
      <c r="D55735" s="88"/>
      <c r="E55735" s="88"/>
      <c r="F55735" s="88"/>
      <c r="G55735" s="88"/>
      <c r="H55735" s="88"/>
      <c r="I55735" s="88"/>
      <c r="J55735" s="88"/>
      <c r="K55735" s="88"/>
    </row>
    <row r="55736" spans="2:11" ht="12" hidden="1" customHeight="1" x14ac:dyDescent="0.2">
      <c r="B55736" s="88"/>
      <c r="C55736" s="88"/>
      <c r="D55736" s="88"/>
      <c r="E55736" s="88"/>
      <c r="F55736" s="88"/>
      <c r="G55736" s="88"/>
      <c r="H55736" s="88"/>
      <c r="I55736" s="88"/>
      <c r="J55736" s="88"/>
      <c r="K55736" s="88"/>
    </row>
    <row r="55737" spans="2:11" ht="12" hidden="1" customHeight="1" x14ac:dyDescent="0.2">
      <c r="B55737" s="88"/>
      <c r="C55737" s="88"/>
      <c r="D55737" s="88"/>
      <c r="E55737" s="88"/>
      <c r="F55737" s="88"/>
      <c r="G55737" s="88"/>
      <c r="H55737" s="88"/>
      <c r="I55737" s="88"/>
      <c r="J55737" s="88"/>
      <c r="K55737" s="88"/>
    </row>
    <row r="55738" spans="2:11" ht="12" hidden="1" customHeight="1" x14ac:dyDescent="0.2">
      <c r="B55738" s="88"/>
      <c r="C55738" s="88"/>
      <c r="D55738" s="88"/>
      <c r="E55738" s="88"/>
      <c r="F55738" s="88"/>
      <c r="G55738" s="88"/>
      <c r="H55738" s="88"/>
      <c r="I55738" s="88"/>
      <c r="J55738" s="88"/>
      <c r="K55738" s="88"/>
    </row>
    <row r="55739" spans="2:11" ht="12" hidden="1" customHeight="1" x14ac:dyDescent="0.2">
      <c r="B55739" s="88"/>
      <c r="C55739" s="88"/>
      <c r="D55739" s="88"/>
      <c r="E55739" s="88"/>
      <c r="F55739" s="88"/>
      <c r="G55739" s="88"/>
      <c r="H55739" s="88"/>
      <c r="I55739" s="88"/>
      <c r="J55739" s="88"/>
      <c r="K55739" s="88"/>
    </row>
    <row r="55740" spans="2:11" ht="12" hidden="1" customHeight="1" x14ac:dyDescent="0.2">
      <c r="B55740" s="88"/>
      <c r="C55740" s="88"/>
      <c r="D55740" s="88"/>
      <c r="E55740" s="88"/>
      <c r="F55740" s="88"/>
      <c r="G55740" s="88"/>
      <c r="H55740" s="88"/>
      <c r="I55740" s="88"/>
      <c r="J55740" s="88"/>
      <c r="K55740" s="88"/>
    </row>
    <row r="55741" spans="2:11" ht="12" hidden="1" customHeight="1" x14ac:dyDescent="0.2">
      <c r="B55741" s="88"/>
      <c r="C55741" s="88"/>
      <c r="D55741" s="88"/>
      <c r="E55741" s="88"/>
      <c r="F55741" s="88"/>
      <c r="G55741" s="88"/>
      <c r="H55741" s="88"/>
      <c r="I55741" s="88"/>
      <c r="J55741" s="88"/>
      <c r="K55741" s="88"/>
    </row>
    <row r="55742" spans="2:11" ht="12" hidden="1" customHeight="1" x14ac:dyDescent="0.2">
      <c r="B55742" s="88"/>
      <c r="C55742" s="88"/>
      <c r="D55742" s="88"/>
      <c r="E55742" s="88"/>
      <c r="F55742" s="88"/>
      <c r="G55742" s="88"/>
      <c r="H55742" s="88"/>
      <c r="I55742" s="88"/>
      <c r="J55742" s="88"/>
      <c r="K55742" s="88"/>
    </row>
    <row r="55743" spans="2:11" ht="12" hidden="1" customHeight="1" x14ac:dyDescent="0.2">
      <c r="B55743" s="88"/>
      <c r="C55743" s="88"/>
      <c r="D55743" s="88"/>
      <c r="E55743" s="88"/>
      <c r="F55743" s="88"/>
      <c r="G55743" s="88"/>
      <c r="H55743" s="88"/>
      <c r="I55743" s="88"/>
      <c r="J55743" s="88"/>
      <c r="K55743" s="88"/>
    </row>
    <row r="55744" spans="2:11" ht="12" hidden="1" customHeight="1" x14ac:dyDescent="0.2">
      <c r="B55744" s="88"/>
      <c r="C55744" s="88"/>
      <c r="D55744" s="88"/>
      <c r="E55744" s="88"/>
      <c r="F55744" s="88"/>
      <c r="G55744" s="88"/>
      <c r="H55744" s="88"/>
      <c r="I55744" s="88"/>
      <c r="J55744" s="88"/>
      <c r="K55744" s="88"/>
    </row>
    <row r="55745" spans="2:11" ht="12" hidden="1" customHeight="1" x14ac:dyDescent="0.2">
      <c r="B55745" s="88"/>
      <c r="C55745" s="88"/>
      <c r="D55745" s="88"/>
      <c r="E55745" s="88"/>
      <c r="F55745" s="88"/>
      <c r="G55745" s="88"/>
      <c r="H55745" s="88"/>
      <c r="I55745" s="88"/>
      <c r="J55745" s="88"/>
      <c r="K55745" s="88"/>
    </row>
    <row r="55746" spans="2:11" ht="12" hidden="1" customHeight="1" x14ac:dyDescent="0.2">
      <c r="B55746" s="88"/>
      <c r="C55746" s="88"/>
      <c r="D55746" s="88"/>
      <c r="E55746" s="88"/>
      <c r="F55746" s="88"/>
      <c r="G55746" s="88"/>
      <c r="H55746" s="88"/>
      <c r="I55746" s="88"/>
      <c r="J55746" s="88"/>
      <c r="K55746" s="88"/>
    </row>
    <row r="55747" spans="2:11" ht="12" hidden="1" customHeight="1" x14ac:dyDescent="0.2">
      <c r="B55747" s="88"/>
      <c r="C55747" s="88"/>
      <c r="D55747" s="88"/>
      <c r="E55747" s="88"/>
      <c r="F55747" s="88"/>
      <c r="G55747" s="88"/>
      <c r="H55747" s="88"/>
      <c r="I55747" s="88"/>
      <c r="J55747" s="88"/>
      <c r="K55747" s="88"/>
    </row>
    <row r="55748" spans="2:11" ht="12" hidden="1" customHeight="1" x14ac:dyDescent="0.2">
      <c r="B55748" s="88"/>
      <c r="C55748" s="88"/>
      <c r="D55748" s="88"/>
      <c r="E55748" s="88"/>
      <c r="F55748" s="88"/>
      <c r="G55748" s="88"/>
      <c r="H55748" s="88"/>
      <c r="I55748" s="88"/>
      <c r="J55748" s="88"/>
      <c r="K55748" s="88"/>
    </row>
    <row r="55749" spans="2:11" ht="12" hidden="1" customHeight="1" x14ac:dyDescent="0.2">
      <c r="B55749" s="88"/>
      <c r="C55749" s="88"/>
      <c r="D55749" s="88"/>
      <c r="E55749" s="88"/>
      <c r="F55749" s="88"/>
      <c r="G55749" s="88"/>
      <c r="H55749" s="88"/>
      <c r="I55749" s="88"/>
      <c r="J55749" s="88"/>
      <c r="K55749" s="88"/>
    </row>
    <row r="55750" spans="2:11" ht="12" hidden="1" customHeight="1" x14ac:dyDescent="0.2">
      <c r="B55750" s="88"/>
      <c r="C55750" s="88"/>
      <c r="D55750" s="88"/>
      <c r="E55750" s="88"/>
      <c r="F55750" s="88"/>
      <c r="G55750" s="88"/>
      <c r="H55750" s="88"/>
      <c r="I55750" s="88"/>
      <c r="J55750" s="88"/>
      <c r="K55750" s="88"/>
    </row>
    <row r="55751" spans="2:11" ht="12" hidden="1" customHeight="1" x14ac:dyDescent="0.2">
      <c r="B55751" s="88"/>
      <c r="C55751" s="88"/>
      <c r="D55751" s="88"/>
      <c r="E55751" s="88"/>
      <c r="F55751" s="88"/>
      <c r="G55751" s="88"/>
      <c r="H55751" s="88"/>
      <c r="I55751" s="88"/>
      <c r="J55751" s="88"/>
      <c r="K55751" s="88"/>
    </row>
    <row r="55752" spans="2:11" ht="12" hidden="1" customHeight="1" x14ac:dyDescent="0.2">
      <c r="B55752" s="88"/>
      <c r="C55752" s="88"/>
      <c r="D55752" s="88"/>
      <c r="E55752" s="88"/>
      <c r="F55752" s="88"/>
      <c r="G55752" s="88"/>
      <c r="H55752" s="88"/>
      <c r="I55752" s="88"/>
      <c r="J55752" s="88"/>
      <c r="K55752" s="88"/>
    </row>
    <row r="55753" spans="2:11" ht="12" hidden="1" customHeight="1" x14ac:dyDescent="0.2">
      <c r="B55753" s="88"/>
      <c r="C55753" s="88"/>
      <c r="D55753" s="88"/>
      <c r="E55753" s="88"/>
      <c r="F55753" s="88"/>
      <c r="G55753" s="88"/>
      <c r="H55753" s="88"/>
      <c r="I55753" s="88"/>
      <c r="J55753" s="88"/>
      <c r="K55753" s="88"/>
    </row>
    <row r="55754" spans="2:11" ht="12" hidden="1" customHeight="1" x14ac:dyDescent="0.2">
      <c r="B55754" s="88"/>
      <c r="C55754" s="88"/>
      <c r="D55754" s="88"/>
      <c r="E55754" s="88"/>
      <c r="F55754" s="88"/>
      <c r="G55754" s="88"/>
      <c r="H55754" s="88"/>
      <c r="I55754" s="88"/>
      <c r="J55754" s="88"/>
      <c r="K55754" s="88"/>
    </row>
    <row r="55755" spans="2:11" ht="12" hidden="1" customHeight="1" x14ac:dyDescent="0.2">
      <c r="B55755" s="88"/>
      <c r="C55755" s="88"/>
      <c r="D55755" s="88"/>
      <c r="E55755" s="88"/>
      <c r="F55755" s="88"/>
      <c r="G55755" s="88"/>
      <c r="H55755" s="88"/>
      <c r="I55755" s="88"/>
      <c r="J55755" s="88"/>
      <c r="K55755" s="88"/>
    </row>
    <row r="55756" spans="2:11" ht="12" hidden="1" customHeight="1" x14ac:dyDescent="0.2">
      <c r="B55756" s="88"/>
      <c r="C55756" s="88"/>
      <c r="D55756" s="88"/>
      <c r="E55756" s="88"/>
      <c r="F55756" s="88"/>
      <c r="G55756" s="88"/>
      <c r="H55756" s="88"/>
      <c r="I55756" s="88"/>
      <c r="J55756" s="88"/>
      <c r="K55756" s="88"/>
    </row>
    <row r="55757" spans="2:11" ht="12" hidden="1" customHeight="1" x14ac:dyDescent="0.2">
      <c r="B55757" s="88"/>
      <c r="C55757" s="88"/>
      <c r="D55757" s="88"/>
      <c r="E55757" s="88"/>
      <c r="F55757" s="88"/>
      <c r="G55757" s="88"/>
      <c r="H55757" s="88"/>
      <c r="I55757" s="88"/>
      <c r="J55757" s="88"/>
      <c r="K55757" s="88"/>
    </row>
    <row r="55758" spans="2:11" ht="12" hidden="1" customHeight="1" x14ac:dyDescent="0.2">
      <c r="B55758" s="88"/>
      <c r="C55758" s="88"/>
      <c r="D55758" s="88"/>
      <c r="E55758" s="88"/>
      <c r="F55758" s="88"/>
      <c r="G55758" s="88"/>
      <c r="H55758" s="88"/>
      <c r="I55758" s="88"/>
      <c r="J55758" s="88"/>
      <c r="K55758" s="88"/>
    </row>
    <row r="55759" spans="2:11" ht="12" hidden="1" customHeight="1" x14ac:dyDescent="0.2">
      <c r="B55759" s="88"/>
      <c r="C55759" s="88"/>
      <c r="D55759" s="88"/>
      <c r="E55759" s="88"/>
      <c r="F55759" s="88"/>
      <c r="G55759" s="88"/>
      <c r="H55759" s="88"/>
      <c r="I55759" s="88"/>
      <c r="J55759" s="88"/>
      <c r="K55759" s="88"/>
    </row>
    <row r="55760" spans="2:11" ht="12" hidden="1" customHeight="1" x14ac:dyDescent="0.2">
      <c r="B55760" s="88"/>
      <c r="C55760" s="88"/>
      <c r="D55760" s="88"/>
      <c r="E55760" s="88"/>
      <c r="F55760" s="88"/>
      <c r="G55760" s="88"/>
      <c r="H55760" s="88"/>
      <c r="I55760" s="88"/>
      <c r="J55760" s="88"/>
      <c r="K55760" s="88"/>
    </row>
    <row r="55761" spans="2:11" ht="12" hidden="1" customHeight="1" x14ac:dyDescent="0.2">
      <c r="B55761" s="88"/>
      <c r="C55761" s="88"/>
      <c r="D55761" s="88"/>
      <c r="E55761" s="88"/>
      <c r="F55761" s="88"/>
      <c r="G55761" s="88"/>
      <c r="H55761" s="88"/>
      <c r="I55761" s="88"/>
      <c r="J55761" s="88"/>
      <c r="K55761" s="88"/>
    </row>
    <row r="55762" spans="2:11" ht="12" hidden="1" customHeight="1" x14ac:dyDescent="0.2">
      <c r="B55762" s="88"/>
      <c r="C55762" s="88"/>
      <c r="D55762" s="88"/>
      <c r="E55762" s="88"/>
      <c r="F55762" s="88"/>
      <c r="G55762" s="88"/>
      <c r="H55762" s="88"/>
      <c r="I55762" s="88"/>
      <c r="J55762" s="88"/>
      <c r="K55762" s="88"/>
    </row>
    <row r="55763" spans="2:11" ht="12" hidden="1" customHeight="1" x14ac:dyDescent="0.2">
      <c r="B55763" s="88"/>
      <c r="C55763" s="88"/>
      <c r="D55763" s="88"/>
      <c r="E55763" s="88"/>
      <c r="F55763" s="88"/>
      <c r="G55763" s="88"/>
      <c r="H55763" s="88"/>
      <c r="I55763" s="88"/>
      <c r="J55763" s="88"/>
      <c r="K55763" s="88"/>
    </row>
    <row r="55764" spans="2:11" ht="12" hidden="1" customHeight="1" x14ac:dyDescent="0.2">
      <c r="B55764" s="88"/>
      <c r="C55764" s="88"/>
      <c r="D55764" s="88"/>
      <c r="E55764" s="88"/>
      <c r="F55764" s="88"/>
      <c r="G55764" s="88"/>
      <c r="H55764" s="88"/>
      <c r="I55764" s="88"/>
      <c r="J55764" s="88"/>
      <c r="K55764" s="88"/>
    </row>
    <row r="55765" spans="2:11" ht="12" hidden="1" customHeight="1" x14ac:dyDescent="0.2">
      <c r="B55765" s="88"/>
      <c r="C55765" s="88"/>
      <c r="D55765" s="88"/>
      <c r="E55765" s="88"/>
      <c r="F55765" s="88"/>
      <c r="G55765" s="88"/>
      <c r="H55765" s="88"/>
      <c r="I55765" s="88"/>
      <c r="J55765" s="88"/>
      <c r="K55765" s="88"/>
    </row>
    <row r="55766" spans="2:11" ht="12" hidden="1" customHeight="1" x14ac:dyDescent="0.2">
      <c r="B55766" s="88"/>
      <c r="C55766" s="88"/>
      <c r="D55766" s="88"/>
      <c r="E55766" s="88"/>
      <c r="F55766" s="88"/>
      <c r="G55766" s="88"/>
      <c r="H55766" s="88"/>
      <c r="I55766" s="88"/>
      <c r="J55766" s="88"/>
      <c r="K55766" s="88"/>
    </row>
    <row r="55767" spans="2:11" ht="12" hidden="1" customHeight="1" x14ac:dyDescent="0.2">
      <c r="B55767" s="88"/>
      <c r="C55767" s="88"/>
      <c r="D55767" s="88"/>
      <c r="E55767" s="88"/>
      <c r="F55767" s="88"/>
      <c r="G55767" s="88"/>
      <c r="H55767" s="88"/>
      <c r="I55767" s="88"/>
      <c r="J55767" s="88"/>
      <c r="K55767" s="88"/>
    </row>
    <row r="55768" spans="2:11" ht="12" hidden="1" customHeight="1" x14ac:dyDescent="0.2">
      <c r="B55768" s="88"/>
      <c r="C55768" s="88"/>
      <c r="D55768" s="88"/>
      <c r="E55768" s="88"/>
      <c r="F55768" s="88"/>
      <c r="G55768" s="88"/>
      <c r="H55768" s="88"/>
      <c r="I55768" s="88"/>
      <c r="J55768" s="88"/>
      <c r="K55768" s="88"/>
    </row>
    <row r="55769" spans="2:11" ht="12" hidden="1" customHeight="1" x14ac:dyDescent="0.2">
      <c r="B55769" s="88"/>
      <c r="C55769" s="88"/>
      <c r="D55769" s="88"/>
      <c r="E55769" s="88"/>
      <c r="F55769" s="88"/>
      <c r="G55769" s="88"/>
      <c r="H55769" s="88"/>
      <c r="I55769" s="88"/>
      <c r="J55769" s="88"/>
      <c r="K55769" s="88"/>
    </row>
    <row r="55770" spans="2:11" ht="12" hidden="1" customHeight="1" x14ac:dyDescent="0.2">
      <c r="B55770" s="88"/>
      <c r="C55770" s="88"/>
      <c r="D55770" s="88"/>
      <c r="E55770" s="88"/>
      <c r="F55770" s="88"/>
      <c r="G55770" s="88"/>
      <c r="H55770" s="88"/>
      <c r="I55770" s="88"/>
      <c r="J55770" s="88"/>
      <c r="K55770" s="88"/>
    </row>
    <row r="55771" spans="2:11" ht="12" hidden="1" customHeight="1" x14ac:dyDescent="0.2">
      <c r="B55771" s="88"/>
      <c r="C55771" s="88"/>
      <c r="D55771" s="88"/>
      <c r="E55771" s="88"/>
      <c r="F55771" s="88"/>
      <c r="G55771" s="88"/>
      <c r="H55771" s="88"/>
      <c r="I55771" s="88"/>
      <c r="J55771" s="88"/>
      <c r="K55771" s="88"/>
    </row>
    <row r="55772" spans="2:11" ht="12" hidden="1" customHeight="1" x14ac:dyDescent="0.2">
      <c r="B55772" s="88"/>
      <c r="C55772" s="88"/>
      <c r="D55772" s="88"/>
      <c r="E55772" s="88"/>
      <c r="F55772" s="88"/>
      <c r="G55772" s="88"/>
      <c r="H55772" s="88"/>
      <c r="I55772" s="88"/>
      <c r="J55772" s="88"/>
      <c r="K55772" s="88"/>
    </row>
    <row r="55773" spans="2:11" ht="12" hidden="1" customHeight="1" x14ac:dyDescent="0.2">
      <c r="B55773" s="88"/>
      <c r="C55773" s="88"/>
      <c r="D55773" s="88"/>
      <c r="E55773" s="88"/>
      <c r="F55773" s="88"/>
      <c r="G55773" s="88"/>
      <c r="H55773" s="88"/>
      <c r="I55773" s="88"/>
      <c r="J55773" s="88"/>
      <c r="K55773" s="88"/>
    </row>
    <row r="55774" spans="2:11" ht="12" hidden="1" customHeight="1" x14ac:dyDescent="0.2">
      <c r="B55774" s="88"/>
      <c r="C55774" s="88"/>
      <c r="D55774" s="88"/>
      <c r="E55774" s="88"/>
      <c r="F55774" s="88"/>
      <c r="G55774" s="88"/>
      <c r="H55774" s="88"/>
      <c r="I55774" s="88"/>
      <c r="J55774" s="88"/>
      <c r="K55774" s="88"/>
    </row>
    <row r="55775" spans="2:11" ht="12" hidden="1" customHeight="1" x14ac:dyDescent="0.2">
      <c r="B55775" s="88"/>
      <c r="C55775" s="88"/>
      <c r="D55775" s="88"/>
      <c r="E55775" s="88"/>
      <c r="F55775" s="88"/>
      <c r="G55775" s="88"/>
      <c r="H55775" s="88"/>
      <c r="I55775" s="88"/>
      <c r="J55775" s="88"/>
      <c r="K55775" s="88"/>
    </row>
    <row r="55776" spans="2:11" ht="12" hidden="1" customHeight="1" x14ac:dyDescent="0.2">
      <c r="B55776" s="88"/>
      <c r="C55776" s="88"/>
      <c r="D55776" s="88"/>
      <c r="E55776" s="88"/>
      <c r="F55776" s="88"/>
      <c r="G55776" s="88"/>
      <c r="H55776" s="88"/>
      <c r="I55776" s="88"/>
      <c r="J55776" s="88"/>
      <c r="K55776" s="88"/>
    </row>
    <row r="55777" spans="2:11" ht="12" hidden="1" customHeight="1" x14ac:dyDescent="0.2">
      <c r="B55777" s="88"/>
      <c r="C55777" s="88"/>
      <c r="D55777" s="88"/>
      <c r="E55777" s="88"/>
      <c r="F55777" s="88"/>
      <c r="G55777" s="88"/>
      <c r="H55777" s="88"/>
      <c r="I55777" s="88"/>
      <c r="J55777" s="88"/>
      <c r="K55777" s="88"/>
    </row>
    <row r="55778" spans="2:11" ht="12" hidden="1" customHeight="1" x14ac:dyDescent="0.2">
      <c r="B55778" s="88"/>
      <c r="C55778" s="88"/>
      <c r="D55778" s="88"/>
      <c r="E55778" s="88"/>
      <c r="F55778" s="88"/>
      <c r="G55778" s="88"/>
      <c r="H55778" s="88"/>
      <c r="I55778" s="88"/>
      <c r="J55778" s="88"/>
      <c r="K55778" s="88"/>
    </row>
    <row r="55779" spans="2:11" ht="12" hidden="1" customHeight="1" x14ac:dyDescent="0.2">
      <c r="B55779" s="88"/>
      <c r="C55779" s="88"/>
      <c r="D55779" s="88"/>
      <c r="E55779" s="88"/>
      <c r="F55779" s="88"/>
      <c r="G55779" s="88"/>
      <c r="H55779" s="88"/>
      <c r="I55779" s="88"/>
      <c r="J55779" s="88"/>
      <c r="K55779" s="88"/>
    </row>
    <row r="55780" spans="2:11" ht="12" hidden="1" customHeight="1" x14ac:dyDescent="0.2">
      <c r="B55780" s="88"/>
      <c r="C55780" s="88"/>
      <c r="D55780" s="88"/>
      <c r="E55780" s="88"/>
      <c r="F55780" s="88"/>
      <c r="G55780" s="88"/>
      <c r="H55780" s="88"/>
      <c r="I55780" s="88"/>
      <c r="J55780" s="88"/>
      <c r="K55780" s="88"/>
    </row>
    <row r="55781" spans="2:11" ht="12" hidden="1" customHeight="1" x14ac:dyDescent="0.2">
      <c r="B55781" s="88"/>
      <c r="C55781" s="88"/>
      <c r="D55781" s="88"/>
      <c r="E55781" s="88"/>
      <c r="F55781" s="88"/>
      <c r="G55781" s="88"/>
      <c r="H55781" s="88"/>
      <c r="I55781" s="88"/>
      <c r="J55781" s="88"/>
      <c r="K55781" s="88"/>
    </row>
    <row r="55782" spans="2:11" ht="12" hidden="1" customHeight="1" x14ac:dyDescent="0.2">
      <c r="B55782" s="88"/>
      <c r="C55782" s="88"/>
      <c r="D55782" s="88"/>
      <c r="E55782" s="88"/>
      <c r="F55782" s="88"/>
      <c r="G55782" s="88"/>
      <c r="H55782" s="88"/>
      <c r="I55782" s="88"/>
      <c r="J55782" s="88"/>
      <c r="K55782" s="88"/>
    </row>
    <row r="55783" spans="2:11" ht="12" hidden="1" customHeight="1" x14ac:dyDescent="0.2">
      <c r="B55783" s="88"/>
      <c r="C55783" s="88"/>
      <c r="D55783" s="88"/>
      <c r="E55783" s="88"/>
      <c r="F55783" s="88"/>
      <c r="G55783" s="88"/>
      <c r="H55783" s="88"/>
      <c r="I55783" s="88"/>
      <c r="J55783" s="88"/>
      <c r="K55783" s="88"/>
    </row>
    <row r="55784" spans="2:11" ht="12" hidden="1" customHeight="1" x14ac:dyDescent="0.2">
      <c r="B55784" s="88"/>
      <c r="C55784" s="88"/>
      <c r="D55784" s="88"/>
      <c r="E55784" s="88"/>
      <c r="F55784" s="88"/>
      <c r="G55784" s="88"/>
      <c r="H55784" s="88"/>
      <c r="I55784" s="88"/>
      <c r="J55784" s="88"/>
      <c r="K55784" s="88"/>
    </row>
    <row r="55785" spans="2:11" ht="12" hidden="1" customHeight="1" x14ac:dyDescent="0.2">
      <c r="B55785" s="88"/>
      <c r="C55785" s="88"/>
      <c r="D55785" s="88"/>
      <c r="E55785" s="88"/>
      <c r="F55785" s="88"/>
      <c r="G55785" s="88"/>
      <c r="H55785" s="88"/>
      <c r="I55785" s="88"/>
      <c r="J55785" s="88"/>
      <c r="K55785" s="88"/>
    </row>
    <row r="55786" spans="2:11" ht="12" hidden="1" customHeight="1" x14ac:dyDescent="0.2">
      <c r="B55786" s="88"/>
      <c r="C55786" s="88"/>
      <c r="D55786" s="88"/>
      <c r="E55786" s="88"/>
      <c r="F55786" s="88"/>
      <c r="G55786" s="88"/>
      <c r="H55786" s="88"/>
      <c r="I55786" s="88"/>
      <c r="J55786" s="88"/>
      <c r="K55786" s="88"/>
    </row>
    <row r="55787" spans="2:11" ht="12" hidden="1" customHeight="1" x14ac:dyDescent="0.2">
      <c r="B55787" s="88"/>
      <c r="C55787" s="88"/>
      <c r="D55787" s="88"/>
      <c r="E55787" s="88"/>
      <c r="F55787" s="88"/>
      <c r="G55787" s="88"/>
      <c r="H55787" s="88"/>
      <c r="I55787" s="88"/>
      <c r="J55787" s="88"/>
      <c r="K55787" s="88"/>
    </row>
    <row r="55788" spans="2:11" ht="12" hidden="1" customHeight="1" x14ac:dyDescent="0.2">
      <c r="B55788" s="88"/>
      <c r="C55788" s="88"/>
      <c r="D55788" s="88"/>
      <c r="E55788" s="88"/>
      <c r="F55788" s="88"/>
      <c r="G55788" s="88"/>
      <c r="H55788" s="88"/>
      <c r="I55788" s="88"/>
      <c r="J55788" s="88"/>
      <c r="K55788" s="88"/>
    </row>
    <row r="55789" spans="2:11" ht="12" hidden="1" customHeight="1" x14ac:dyDescent="0.2">
      <c r="B55789" s="88"/>
      <c r="C55789" s="88"/>
      <c r="D55789" s="88"/>
      <c r="E55789" s="88"/>
      <c r="F55789" s="88"/>
      <c r="G55789" s="88"/>
      <c r="H55789" s="88"/>
      <c r="I55789" s="88"/>
      <c r="J55789" s="88"/>
      <c r="K55789" s="88"/>
    </row>
    <row r="55790" spans="2:11" ht="12" hidden="1" customHeight="1" x14ac:dyDescent="0.2">
      <c r="B55790" s="88"/>
      <c r="C55790" s="88"/>
      <c r="D55790" s="88"/>
      <c r="E55790" s="88"/>
      <c r="F55790" s="88"/>
      <c r="G55790" s="88"/>
      <c r="H55790" s="88"/>
      <c r="I55790" s="88"/>
      <c r="J55790" s="88"/>
      <c r="K55790" s="88"/>
    </row>
    <row r="55791" spans="2:11" ht="12" hidden="1" customHeight="1" x14ac:dyDescent="0.2">
      <c r="B55791" s="88"/>
      <c r="C55791" s="88"/>
      <c r="D55791" s="88"/>
      <c r="E55791" s="88"/>
      <c r="F55791" s="88"/>
      <c r="G55791" s="88"/>
      <c r="H55791" s="88"/>
      <c r="I55791" s="88"/>
      <c r="J55791" s="88"/>
      <c r="K55791" s="88"/>
    </row>
    <row r="55792" spans="2:11" ht="12" hidden="1" customHeight="1" x14ac:dyDescent="0.2">
      <c r="B55792" s="88"/>
      <c r="C55792" s="88"/>
      <c r="D55792" s="88"/>
      <c r="E55792" s="88"/>
      <c r="F55792" s="88"/>
      <c r="G55792" s="88"/>
      <c r="H55792" s="88"/>
      <c r="I55792" s="88"/>
      <c r="J55792" s="88"/>
      <c r="K55792" s="88"/>
    </row>
    <row r="55793" spans="2:11" ht="12" hidden="1" customHeight="1" x14ac:dyDescent="0.2">
      <c r="B55793" s="88"/>
      <c r="C55793" s="88"/>
      <c r="D55793" s="88"/>
      <c r="E55793" s="88"/>
      <c r="F55793" s="88"/>
      <c r="G55793" s="88"/>
      <c r="H55793" s="88"/>
      <c r="I55793" s="88"/>
      <c r="J55793" s="88"/>
      <c r="K55793" s="88"/>
    </row>
    <row r="55794" spans="2:11" ht="12" hidden="1" customHeight="1" x14ac:dyDescent="0.2">
      <c r="B55794" s="88"/>
      <c r="C55794" s="88"/>
      <c r="D55794" s="88"/>
      <c r="E55794" s="88"/>
      <c r="F55794" s="88"/>
      <c r="G55794" s="88"/>
      <c r="H55794" s="88"/>
      <c r="I55794" s="88"/>
      <c r="J55794" s="88"/>
      <c r="K55794" s="88"/>
    </row>
    <row r="55795" spans="2:11" ht="12" hidden="1" customHeight="1" x14ac:dyDescent="0.2">
      <c r="B55795" s="88"/>
      <c r="C55795" s="88"/>
      <c r="D55795" s="88"/>
      <c r="E55795" s="88"/>
      <c r="F55795" s="88"/>
      <c r="G55795" s="88"/>
      <c r="H55795" s="88"/>
      <c r="I55795" s="88"/>
      <c r="J55795" s="88"/>
      <c r="K55795" s="88"/>
    </row>
    <row r="55796" spans="2:11" ht="12" hidden="1" customHeight="1" x14ac:dyDescent="0.2">
      <c r="B55796" s="88"/>
      <c r="C55796" s="88"/>
      <c r="D55796" s="88"/>
      <c r="E55796" s="88"/>
      <c r="F55796" s="88"/>
      <c r="G55796" s="88"/>
      <c r="H55796" s="88"/>
      <c r="I55796" s="88"/>
      <c r="J55796" s="88"/>
      <c r="K55796" s="88"/>
    </row>
    <row r="55797" spans="2:11" ht="12" hidden="1" customHeight="1" x14ac:dyDescent="0.2">
      <c r="B55797" s="88"/>
      <c r="C55797" s="88"/>
      <c r="D55797" s="88"/>
      <c r="E55797" s="88"/>
      <c r="F55797" s="88"/>
      <c r="G55797" s="88"/>
      <c r="H55797" s="88"/>
      <c r="I55797" s="88"/>
      <c r="J55797" s="88"/>
      <c r="K55797" s="88"/>
    </row>
    <row r="55798" spans="2:11" ht="12" hidden="1" customHeight="1" x14ac:dyDescent="0.2">
      <c r="B55798" s="88"/>
      <c r="C55798" s="88"/>
      <c r="D55798" s="88"/>
      <c r="E55798" s="88"/>
      <c r="F55798" s="88"/>
      <c r="G55798" s="88"/>
      <c r="H55798" s="88"/>
      <c r="I55798" s="88"/>
      <c r="J55798" s="88"/>
      <c r="K55798" s="88"/>
    </row>
    <row r="55799" spans="2:11" ht="12" hidden="1" customHeight="1" x14ac:dyDescent="0.2">
      <c r="B55799" s="88"/>
      <c r="C55799" s="88"/>
      <c r="D55799" s="88"/>
      <c r="E55799" s="88"/>
      <c r="F55799" s="88"/>
      <c r="G55799" s="88"/>
      <c r="H55799" s="88"/>
      <c r="I55799" s="88"/>
      <c r="J55799" s="88"/>
      <c r="K55799" s="88"/>
    </row>
    <row r="55800" spans="2:11" ht="12" hidden="1" customHeight="1" x14ac:dyDescent="0.2">
      <c r="B55800" s="88"/>
      <c r="C55800" s="88"/>
      <c r="D55800" s="88"/>
      <c r="E55800" s="88"/>
      <c r="F55800" s="88"/>
      <c r="G55800" s="88"/>
      <c r="H55800" s="88"/>
      <c r="I55800" s="88"/>
      <c r="J55800" s="88"/>
      <c r="K55800" s="88"/>
    </row>
    <row r="55801" spans="2:11" ht="12" hidden="1" customHeight="1" x14ac:dyDescent="0.2">
      <c r="B55801" s="88"/>
      <c r="C55801" s="88"/>
      <c r="D55801" s="88"/>
      <c r="E55801" s="88"/>
      <c r="F55801" s="88"/>
      <c r="G55801" s="88"/>
      <c r="H55801" s="88"/>
      <c r="I55801" s="88"/>
      <c r="J55801" s="88"/>
      <c r="K55801" s="88"/>
    </row>
    <row r="55802" spans="2:11" ht="12" hidden="1" customHeight="1" x14ac:dyDescent="0.2">
      <c r="B55802" s="88"/>
      <c r="C55802" s="88"/>
      <c r="D55802" s="88"/>
      <c r="E55802" s="88"/>
      <c r="F55802" s="88"/>
      <c r="G55802" s="88"/>
      <c r="H55802" s="88"/>
      <c r="I55802" s="88"/>
      <c r="J55802" s="88"/>
      <c r="K55802" s="88"/>
    </row>
    <row r="55803" spans="2:11" ht="12" hidden="1" customHeight="1" x14ac:dyDescent="0.2">
      <c r="B55803" s="88"/>
      <c r="C55803" s="88"/>
      <c r="D55803" s="88"/>
      <c r="E55803" s="88"/>
      <c r="F55803" s="88"/>
      <c r="G55803" s="88"/>
      <c r="H55803" s="88"/>
      <c r="I55803" s="88"/>
      <c r="J55803" s="88"/>
      <c r="K55803" s="88"/>
    </row>
    <row r="55804" spans="2:11" ht="12" hidden="1" customHeight="1" x14ac:dyDescent="0.2">
      <c r="B55804" s="88"/>
      <c r="C55804" s="88"/>
      <c r="D55804" s="88"/>
      <c r="E55804" s="88"/>
      <c r="F55804" s="88"/>
      <c r="G55804" s="88"/>
      <c r="H55804" s="88"/>
      <c r="I55804" s="88"/>
      <c r="J55804" s="88"/>
      <c r="K55804" s="88"/>
    </row>
    <row r="55805" spans="2:11" ht="12" hidden="1" customHeight="1" x14ac:dyDescent="0.2">
      <c r="B55805" s="88"/>
      <c r="C55805" s="88"/>
      <c r="D55805" s="88"/>
      <c r="E55805" s="88"/>
      <c r="F55805" s="88"/>
      <c r="G55805" s="88"/>
      <c r="H55805" s="88"/>
      <c r="I55805" s="88"/>
      <c r="J55805" s="88"/>
      <c r="K55805" s="88"/>
    </row>
    <row r="55806" spans="2:11" ht="12" hidden="1" customHeight="1" x14ac:dyDescent="0.2">
      <c r="B55806" s="88"/>
      <c r="C55806" s="88"/>
      <c r="D55806" s="88"/>
      <c r="E55806" s="88"/>
      <c r="F55806" s="88"/>
      <c r="G55806" s="88"/>
      <c r="H55806" s="88"/>
      <c r="I55806" s="88"/>
      <c r="J55806" s="88"/>
      <c r="K55806" s="88"/>
    </row>
    <row r="55807" spans="2:11" ht="12" hidden="1" customHeight="1" x14ac:dyDescent="0.2">
      <c r="B55807" s="88"/>
      <c r="C55807" s="88"/>
      <c r="D55807" s="88"/>
      <c r="E55807" s="88"/>
      <c r="F55807" s="88"/>
      <c r="G55807" s="88"/>
      <c r="H55807" s="88"/>
      <c r="I55807" s="88"/>
      <c r="J55807" s="88"/>
      <c r="K55807" s="88"/>
    </row>
    <row r="55808" spans="2:11" ht="12" hidden="1" customHeight="1" x14ac:dyDescent="0.2">
      <c r="B55808" s="88"/>
      <c r="C55808" s="88"/>
      <c r="D55808" s="88"/>
      <c r="E55808" s="88"/>
      <c r="F55808" s="88"/>
      <c r="G55808" s="88"/>
      <c r="H55808" s="88"/>
      <c r="I55808" s="88"/>
      <c r="J55808" s="88"/>
      <c r="K55808" s="88"/>
    </row>
    <row r="55809" spans="2:11" ht="12" hidden="1" customHeight="1" x14ac:dyDescent="0.2">
      <c r="B55809" s="88"/>
      <c r="C55809" s="88"/>
      <c r="D55809" s="88"/>
      <c r="E55809" s="88"/>
      <c r="F55809" s="88"/>
      <c r="G55809" s="88"/>
      <c r="H55809" s="88"/>
      <c r="I55809" s="88"/>
      <c r="J55809" s="88"/>
      <c r="K55809" s="88"/>
    </row>
    <row r="55810" spans="2:11" ht="12" hidden="1" customHeight="1" x14ac:dyDescent="0.2">
      <c r="B55810" s="88"/>
      <c r="C55810" s="88"/>
      <c r="D55810" s="88"/>
      <c r="E55810" s="88"/>
      <c r="F55810" s="88"/>
      <c r="G55810" s="88"/>
      <c r="H55810" s="88"/>
      <c r="I55810" s="88"/>
      <c r="J55810" s="88"/>
      <c r="K55810" s="88"/>
    </row>
    <row r="55811" spans="2:11" ht="12" hidden="1" customHeight="1" x14ac:dyDescent="0.2">
      <c r="B55811" s="88"/>
      <c r="C55811" s="88"/>
      <c r="D55811" s="88"/>
      <c r="E55811" s="88"/>
      <c r="F55811" s="88"/>
      <c r="G55811" s="88"/>
      <c r="H55811" s="88"/>
      <c r="I55811" s="88"/>
      <c r="J55811" s="88"/>
      <c r="K55811" s="88"/>
    </row>
    <row r="55812" spans="2:11" ht="12" hidden="1" customHeight="1" x14ac:dyDescent="0.2">
      <c r="B55812" s="88"/>
      <c r="C55812" s="88"/>
      <c r="D55812" s="88"/>
      <c r="E55812" s="88"/>
      <c r="F55812" s="88"/>
      <c r="G55812" s="88"/>
      <c r="H55812" s="88"/>
      <c r="I55812" s="88"/>
      <c r="J55812" s="88"/>
      <c r="K55812" s="88"/>
    </row>
    <row r="55813" spans="2:11" ht="12" hidden="1" customHeight="1" x14ac:dyDescent="0.2">
      <c r="B55813" s="88"/>
      <c r="C55813" s="88"/>
      <c r="D55813" s="88"/>
      <c r="E55813" s="88"/>
      <c r="F55813" s="88"/>
      <c r="G55813" s="88"/>
      <c r="H55813" s="88"/>
      <c r="I55813" s="88"/>
      <c r="J55813" s="88"/>
      <c r="K55813" s="88"/>
    </row>
    <row r="55814" spans="2:11" ht="12" hidden="1" customHeight="1" x14ac:dyDescent="0.2">
      <c r="B55814" s="88"/>
      <c r="C55814" s="88"/>
      <c r="D55814" s="88"/>
      <c r="E55814" s="88"/>
      <c r="F55814" s="88"/>
      <c r="G55814" s="88"/>
      <c r="H55814" s="88"/>
      <c r="I55814" s="88"/>
      <c r="J55814" s="88"/>
      <c r="K55814" s="88"/>
    </row>
    <row r="55815" spans="2:11" ht="12" hidden="1" customHeight="1" x14ac:dyDescent="0.2">
      <c r="B55815" s="88"/>
      <c r="C55815" s="88"/>
      <c r="D55815" s="88"/>
      <c r="E55815" s="88"/>
      <c r="F55815" s="88"/>
      <c r="G55815" s="88"/>
      <c r="H55815" s="88"/>
      <c r="I55815" s="88"/>
      <c r="J55815" s="88"/>
      <c r="K55815" s="88"/>
    </row>
    <row r="55816" spans="2:11" ht="12" hidden="1" customHeight="1" x14ac:dyDescent="0.2">
      <c r="B55816" s="88"/>
      <c r="C55816" s="88"/>
      <c r="D55816" s="88"/>
      <c r="E55816" s="88"/>
      <c r="F55816" s="88"/>
      <c r="G55816" s="88"/>
      <c r="H55816" s="88"/>
      <c r="I55816" s="88"/>
      <c r="J55816" s="88"/>
      <c r="K55816" s="88"/>
    </row>
    <row r="55817" spans="2:11" ht="12" hidden="1" customHeight="1" x14ac:dyDescent="0.2">
      <c r="B55817" s="88"/>
      <c r="C55817" s="88"/>
      <c r="D55817" s="88"/>
      <c r="E55817" s="88"/>
      <c r="F55817" s="88"/>
      <c r="G55817" s="88"/>
      <c r="H55817" s="88"/>
      <c r="I55817" s="88"/>
      <c r="J55817" s="88"/>
      <c r="K55817" s="88"/>
    </row>
    <row r="55818" spans="2:11" ht="12" hidden="1" customHeight="1" x14ac:dyDescent="0.2">
      <c r="B55818" s="88"/>
      <c r="C55818" s="88"/>
      <c r="D55818" s="88"/>
      <c r="E55818" s="88"/>
      <c r="F55818" s="88"/>
      <c r="G55818" s="88"/>
      <c r="H55818" s="88"/>
      <c r="I55818" s="88"/>
      <c r="J55818" s="88"/>
      <c r="K55818" s="88"/>
    </row>
    <row r="55819" spans="2:11" ht="12" hidden="1" customHeight="1" x14ac:dyDescent="0.2">
      <c r="B55819" s="88"/>
      <c r="C55819" s="88"/>
      <c r="D55819" s="88"/>
      <c r="E55819" s="88"/>
      <c r="F55819" s="88"/>
      <c r="G55819" s="88"/>
      <c r="H55819" s="88"/>
      <c r="I55819" s="88"/>
      <c r="J55819" s="88"/>
      <c r="K55819" s="88"/>
    </row>
    <row r="55820" spans="2:11" ht="12" hidden="1" customHeight="1" x14ac:dyDescent="0.2">
      <c r="B55820" s="88"/>
      <c r="C55820" s="88"/>
      <c r="D55820" s="88"/>
      <c r="E55820" s="88"/>
      <c r="F55820" s="88"/>
      <c r="G55820" s="88"/>
      <c r="H55820" s="88"/>
      <c r="I55820" s="88"/>
      <c r="J55820" s="88"/>
      <c r="K55820" s="88"/>
    </row>
    <row r="55821" spans="2:11" ht="12" hidden="1" customHeight="1" x14ac:dyDescent="0.2">
      <c r="B55821" s="88"/>
      <c r="C55821" s="88"/>
      <c r="D55821" s="88"/>
      <c r="E55821" s="88"/>
      <c r="F55821" s="88"/>
      <c r="G55821" s="88"/>
      <c r="H55821" s="88"/>
      <c r="I55821" s="88"/>
      <c r="J55821" s="88"/>
      <c r="K55821" s="88"/>
    </row>
    <row r="55822" spans="2:11" ht="12" hidden="1" customHeight="1" x14ac:dyDescent="0.2">
      <c r="B55822" s="88"/>
      <c r="C55822" s="88"/>
      <c r="D55822" s="88"/>
      <c r="E55822" s="88"/>
      <c r="F55822" s="88"/>
      <c r="G55822" s="88"/>
      <c r="H55822" s="88"/>
      <c r="I55822" s="88"/>
      <c r="J55822" s="88"/>
      <c r="K55822" s="88"/>
    </row>
    <row r="55823" spans="2:11" ht="12" hidden="1" customHeight="1" x14ac:dyDescent="0.2">
      <c r="B55823" s="88"/>
      <c r="C55823" s="88"/>
      <c r="D55823" s="88"/>
      <c r="E55823" s="88"/>
      <c r="F55823" s="88"/>
      <c r="G55823" s="88"/>
      <c r="H55823" s="88"/>
      <c r="I55823" s="88"/>
      <c r="J55823" s="88"/>
      <c r="K55823" s="88"/>
    </row>
    <row r="55824" spans="2:11" ht="12" hidden="1" customHeight="1" x14ac:dyDescent="0.2">
      <c r="B55824" s="88"/>
      <c r="C55824" s="88"/>
      <c r="D55824" s="88"/>
      <c r="E55824" s="88"/>
      <c r="F55824" s="88"/>
      <c r="G55824" s="88"/>
      <c r="H55824" s="88"/>
      <c r="I55824" s="88"/>
      <c r="J55824" s="88"/>
      <c r="K55824" s="88"/>
    </row>
    <row r="55825" spans="2:11" ht="12" hidden="1" customHeight="1" x14ac:dyDescent="0.2">
      <c r="B55825" s="88"/>
      <c r="C55825" s="88"/>
      <c r="D55825" s="88"/>
      <c r="E55825" s="88"/>
      <c r="F55825" s="88"/>
      <c r="G55825" s="88"/>
      <c r="H55825" s="88"/>
      <c r="I55825" s="88"/>
      <c r="J55825" s="88"/>
      <c r="K55825" s="88"/>
    </row>
    <row r="55826" spans="2:11" ht="12" hidden="1" customHeight="1" x14ac:dyDescent="0.2">
      <c r="B55826" s="88"/>
      <c r="C55826" s="88"/>
      <c r="D55826" s="88"/>
      <c r="E55826" s="88"/>
      <c r="F55826" s="88"/>
      <c r="G55826" s="88"/>
      <c r="H55826" s="88"/>
      <c r="I55826" s="88"/>
      <c r="J55826" s="88"/>
      <c r="K55826" s="88"/>
    </row>
    <row r="55827" spans="2:11" ht="12" hidden="1" customHeight="1" x14ac:dyDescent="0.2">
      <c r="B55827" s="88"/>
      <c r="C55827" s="88"/>
      <c r="D55827" s="88"/>
      <c r="E55827" s="88"/>
      <c r="F55827" s="88"/>
      <c r="G55827" s="88"/>
      <c r="H55827" s="88"/>
      <c r="I55827" s="88"/>
      <c r="J55827" s="88"/>
      <c r="K55827" s="88"/>
    </row>
    <row r="55828" spans="2:11" ht="12" hidden="1" customHeight="1" x14ac:dyDescent="0.2">
      <c r="B55828" s="88"/>
      <c r="C55828" s="88"/>
      <c r="D55828" s="88"/>
      <c r="E55828" s="88"/>
      <c r="F55828" s="88"/>
      <c r="G55828" s="88"/>
      <c r="H55828" s="88"/>
      <c r="I55828" s="88"/>
      <c r="J55828" s="88"/>
      <c r="K55828" s="88"/>
    </row>
    <row r="55829" spans="2:11" ht="12" hidden="1" customHeight="1" x14ac:dyDescent="0.2">
      <c r="B55829" s="88"/>
      <c r="C55829" s="88"/>
      <c r="D55829" s="88"/>
      <c r="E55829" s="88"/>
      <c r="F55829" s="88"/>
      <c r="G55829" s="88"/>
      <c r="H55829" s="88"/>
      <c r="I55829" s="88"/>
      <c r="J55829" s="88"/>
      <c r="K55829" s="88"/>
    </row>
    <row r="55830" spans="2:11" ht="12" hidden="1" customHeight="1" x14ac:dyDescent="0.2">
      <c r="B55830" s="88"/>
      <c r="C55830" s="88"/>
      <c r="D55830" s="88"/>
      <c r="E55830" s="88"/>
      <c r="F55830" s="88"/>
      <c r="G55830" s="88"/>
      <c r="H55830" s="88"/>
      <c r="I55830" s="88"/>
      <c r="J55830" s="88"/>
      <c r="K55830" s="88"/>
    </row>
    <row r="55831" spans="2:11" ht="12" hidden="1" customHeight="1" x14ac:dyDescent="0.2">
      <c r="B55831" s="88"/>
      <c r="C55831" s="88"/>
      <c r="D55831" s="88"/>
      <c r="E55831" s="88"/>
      <c r="F55831" s="88"/>
      <c r="G55831" s="88"/>
      <c r="H55831" s="88"/>
      <c r="I55831" s="88"/>
      <c r="J55831" s="88"/>
      <c r="K55831" s="88"/>
    </row>
    <row r="55832" spans="2:11" ht="12" hidden="1" customHeight="1" x14ac:dyDescent="0.2">
      <c r="B55832" s="88"/>
      <c r="C55832" s="88"/>
      <c r="D55832" s="88"/>
      <c r="E55832" s="88"/>
      <c r="F55832" s="88"/>
      <c r="G55832" s="88"/>
      <c r="H55832" s="88"/>
      <c r="I55832" s="88"/>
      <c r="J55832" s="88"/>
      <c r="K55832" s="88"/>
    </row>
    <row r="55833" spans="2:11" ht="12" hidden="1" customHeight="1" x14ac:dyDescent="0.2">
      <c r="B55833" s="88"/>
      <c r="C55833" s="88"/>
      <c r="D55833" s="88"/>
      <c r="E55833" s="88"/>
      <c r="F55833" s="88"/>
      <c r="G55833" s="88"/>
      <c r="H55833" s="88"/>
      <c r="I55833" s="88"/>
      <c r="J55833" s="88"/>
      <c r="K55833" s="88"/>
    </row>
    <row r="55834" spans="2:11" ht="12" hidden="1" customHeight="1" x14ac:dyDescent="0.2">
      <c r="B55834" s="88"/>
      <c r="C55834" s="88"/>
      <c r="D55834" s="88"/>
      <c r="E55834" s="88"/>
      <c r="F55834" s="88"/>
      <c r="G55834" s="88"/>
      <c r="H55834" s="88"/>
      <c r="I55834" s="88"/>
      <c r="J55834" s="88"/>
      <c r="K55834" s="88"/>
    </row>
    <row r="55835" spans="2:11" ht="12" hidden="1" customHeight="1" x14ac:dyDescent="0.2">
      <c r="B55835" s="88"/>
      <c r="C55835" s="88"/>
      <c r="D55835" s="88"/>
      <c r="E55835" s="88"/>
      <c r="F55835" s="88"/>
      <c r="G55835" s="88"/>
      <c r="H55835" s="88"/>
      <c r="I55835" s="88"/>
      <c r="J55835" s="88"/>
      <c r="K55835" s="88"/>
    </row>
    <row r="55836" spans="2:11" ht="12" hidden="1" customHeight="1" x14ac:dyDescent="0.2">
      <c r="B55836" s="88"/>
      <c r="C55836" s="88"/>
      <c r="D55836" s="88"/>
      <c r="E55836" s="88"/>
      <c r="F55836" s="88"/>
      <c r="G55836" s="88"/>
      <c r="H55836" s="88"/>
      <c r="I55836" s="88"/>
      <c r="J55836" s="88"/>
      <c r="K55836" s="88"/>
    </row>
    <row r="55837" spans="2:11" ht="12" hidden="1" customHeight="1" x14ac:dyDescent="0.2">
      <c r="B55837" s="88"/>
      <c r="C55837" s="88"/>
      <c r="D55837" s="88"/>
      <c r="E55837" s="88"/>
      <c r="F55837" s="88"/>
      <c r="G55837" s="88"/>
      <c r="H55837" s="88"/>
      <c r="I55837" s="88"/>
      <c r="J55837" s="88"/>
      <c r="K55837" s="88"/>
    </row>
    <row r="55838" spans="2:11" ht="12" hidden="1" customHeight="1" x14ac:dyDescent="0.2">
      <c r="B55838" s="88"/>
      <c r="C55838" s="88"/>
      <c r="D55838" s="88"/>
      <c r="E55838" s="88"/>
      <c r="F55838" s="88"/>
      <c r="G55838" s="88"/>
      <c r="H55838" s="88"/>
      <c r="I55838" s="88"/>
      <c r="J55838" s="88"/>
      <c r="K55838" s="88"/>
    </row>
    <row r="55839" spans="2:11" ht="12" hidden="1" customHeight="1" x14ac:dyDescent="0.2">
      <c r="B55839" s="88"/>
      <c r="C55839" s="88"/>
      <c r="D55839" s="88"/>
      <c r="E55839" s="88"/>
      <c r="F55839" s="88"/>
      <c r="G55839" s="88"/>
      <c r="H55839" s="88"/>
      <c r="I55839" s="88"/>
      <c r="J55839" s="88"/>
      <c r="K55839" s="88"/>
    </row>
    <row r="55840" spans="2:11" ht="12" hidden="1" customHeight="1" x14ac:dyDescent="0.2">
      <c r="B55840" s="88"/>
      <c r="C55840" s="88"/>
      <c r="D55840" s="88"/>
      <c r="E55840" s="88"/>
      <c r="F55840" s="88"/>
      <c r="G55840" s="88"/>
      <c r="H55840" s="88"/>
      <c r="I55840" s="88"/>
      <c r="J55840" s="88"/>
      <c r="K55840" s="88"/>
    </row>
    <row r="55841" spans="2:11" ht="12" hidden="1" customHeight="1" x14ac:dyDescent="0.2">
      <c r="B55841" s="88"/>
      <c r="C55841" s="88"/>
      <c r="D55841" s="88"/>
      <c r="E55841" s="88"/>
      <c r="F55841" s="88"/>
      <c r="G55841" s="88"/>
      <c r="H55841" s="88"/>
      <c r="I55841" s="88"/>
      <c r="J55841" s="88"/>
      <c r="K55841" s="88"/>
    </row>
    <row r="55842" spans="2:11" ht="12" hidden="1" customHeight="1" x14ac:dyDescent="0.2">
      <c r="B55842" s="88"/>
      <c r="C55842" s="88"/>
      <c r="D55842" s="88"/>
      <c r="E55842" s="88"/>
      <c r="F55842" s="88"/>
      <c r="G55842" s="88"/>
      <c r="H55842" s="88"/>
      <c r="I55842" s="88"/>
      <c r="J55842" s="88"/>
      <c r="K55842" s="88"/>
    </row>
    <row r="55843" spans="2:11" ht="12" hidden="1" customHeight="1" x14ac:dyDescent="0.2">
      <c r="B55843" s="88"/>
      <c r="C55843" s="88"/>
      <c r="D55843" s="88"/>
      <c r="E55843" s="88"/>
      <c r="F55843" s="88"/>
      <c r="G55843" s="88"/>
      <c r="H55843" s="88"/>
      <c r="I55843" s="88"/>
      <c r="J55843" s="88"/>
      <c r="K55843" s="88"/>
    </row>
    <row r="55844" spans="2:11" ht="12" hidden="1" customHeight="1" x14ac:dyDescent="0.2">
      <c r="B55844" s="88"/>
      <c r="C55844" s="88"/>
      <c r="D55844" s="88"/>
      <c r="E55844" s="88"/>
      <c r="F55844" s="88"/>
      <c r="G55844" s="88"/>
      <c r="H55844" s="88"/>
      <c r="I55844" s="88"/>
      <c r="J55844" s="88"/>
      <c r="K55844" s="88"/>
    </row>
    <row r="55845" spans="2:11" ht="12" hidden="1" customHeight="1" x14ac:dyDescent="0.2">
      <c r="B55845" s="88"/>
      <c r="C55845" s="88"/>
      <c r="D55845" s="88"/>
      <c r="E55845" s="88"/>
      <c r="F55845" s="88"/>
      <c r="G55845" s="88"/>
      <c r="H55845" s="88"/>
      <c r="I55845" s="88"/>
      <c r="J55845" s="88"/>
      <c r="K55845" s="88"/>
    </row>
    <row r="55846" spans="2:11" ht="12" hidden="1" customHeight="1" x14ac:dyDescent="0.2">
      <c r="B55846" s="88"/>
      <c r="C55846" s="88"/>
      <c r="D55846" s="88"/>
      <c r="E55846" s="88"/>
      <c r="F55846" s="88"/>
      <c r="G55846" s="88"/>
      <c r="H55846" s="88"/>
      <c r="I55846" s="88"/>
      <c r="J55846" s="88"/>
      <c r="K55846" s="88"/>
    </row>
    <row r="55847" spans="2:11" ht="12" hidden="1" customHeight="1" x14ac:dyDescent="0.2">
      <c r="B55847" s="88"/>
      <c r="C55847" s="88"/>
      <c r="D55847" s="88"/>
      <c r="E55847" s="88"/>
      <c r="F55847" s="88"/>
      <c r="G55847" s="88"/>
      <c r="H55847" s="88"/>
      <c r="I55847" s="88"/>
      <c r="J55847" s="88"/>
      <c r="K55847" s="88"/>
    </row>
    <row r="55848" spans="2:11" ht="12" hidden="1" customHeight="1" x14ac:dyDescent="0.2">
      <c r="B55848" s="88"/>
      <c r="C55848" s="88"/>
      <c r="D55848" s="88"/>
      <c r="E55848" s="88"/>
      <c r="F55848" s="88"/>
      <c r="G55848" s="88"/>
      <c r="H55848" s="88"/>
      <c r="I55848" s="88"/>
      <c r="J55848" s="88"/>
      <c r="K55848" s="88"/>
    </row>
    <row r="55849" spans="2:11" ht="12" hidden="1" customHeight="1" x14ac:dyDescent="0.2">
      <c r="B55849" s="88"/>
      <c r="C55849" s="88"/>
      <c r="D55849" s="88"/>
      <c r="E55849" s="88"/>
      <c r="F55849" s="88"/>
      <c r="G55849" s="88"/>
      <c r="H55849" s="88"/>
      <c r="I55849" s="88"/>
      <c r="J55849" s="88"/>
      <c r="K55849" s="88"/>
    </row>
    <row r="55850" spans="2:11" ht="12" hidden="1" customHeight="1" x14ac:dyDescent="0.2">
      <c r="B55850" s="88"/>
      <c r="C55850" s="88"/>
      <c r="D55850" s="88"/>
      <c r="E55850" s="88"/>
      <c r="F55850" s="88"/>
      <c r="G55850" s="88"/>
      <c r="H55850" s="88"/>
      <c r="I55850" s="88"/>
      <c r="J55850" s="88"/>
      <c r="K55850" s="88"/>
    </row>
    <row r="55851" spans="2:11" ht="12" hidden="1" customHeight="1" x14ac:dyDescent="0.2">
      <c r="B55851" s="88"/>
      <c r="C55851" s="88"/>
      <c r="D55851" s="88"/>
      <c r="E55851" s="88"/>
      <c r="F55851" s="88"/>
      <c r="G55851" s="88"/>
      <c r="H55851" s="88"/>
      <c r="I55851" s="88"/>
      <c r="J55851" s="88"/>
      <c r="K55851" s="88"/>
    </row>
    <row r="55852" spans="2:11" ht="12" hidden="1" customHeight="1" x14ac:dyDescent="0.2">
      <c r="B55852" s="88"/>
      <c r="C55852" s="88"/>
      <c r="D55852" s="88"/>
      <c r="E55852" s="88"/>
      <c r="F55852" s="88"/>
      <c r="G55852" s="88"/>
      <c r="H55852" s="88"/>
      <c r="I55852" s="88"/>
      <c r="J55852" s="88"/>
      <c r="K55852" s="88"/>
    </row>
    <row r="55853" spans="2:11" ht="12" hidden="1" customHeight="1" x14ac:dyDescent="0.2">
      <c r="B55853" s="88"/>
      <c r="C55853" s="88"/>
      <c r="D55853" s="88"/>
      <c r="E55853" s="88"/>
      <c r="F55853" s="88"/>
      <c r="G55853" s="88"/>
      <c r="H55853" s="88"/>
      <c r="I55853" s="88"/>
      <c r="J55853" s="88"/>
      <c r="K55853" s="88"/>
    </row>
    <row r="55854" spans="2:11" ht="12" hidden="1" customHeight="1" x14ac:dyDescent="0.2">
      <c r="B55854" s="88"/>
      <c r="C55854" s="88"/>
      <c r="D55854" s="88"/>
      <c r="E55854" s="88"/>
      <c r="F55854" s="88"/>
      <c r="G55854" s="88"/>
      <c r="H55854" s="88"/>
      <c r="I55854" s="88"/>
      <c r="J55854" s="88"/>
      <c r="K55854" s="88"/>
    </row>
    <row r="55855" spans="2:11" ht="12" hidden="1" customHeight="1" x14ac:dyDescent="0.2">
      <c r="B55855" s="88"/>
      <c r="C55855" s="88"/>
      <c r="D55855" s="88"/>
      <c r="E55855" s="88"/>
      <c r="F55855" s="88"/>
      <c r="G55855" s="88"/>
      <c r="H55855" s="88"/>
      <c r="I55855" s="88"/>
      <c r="J55855" s="88"/>
      <c r="K55855" s="88"/>
    </row>
    <row r="55856" spans="2:11" ht="12" hidden="1" customHeight="1" x14ac:dyDescent="0.2">
      <c r="B55856" s="88"/>
      <c r="C55856" s="88"/>
      <c r="D55856" s="88"/>
      <c r="E55856" s="88"/>
      <c r="F55856" s="88"/>
      <c r="G55856" s="88"/>
      <c r="H55856" s="88"/>
      <c r="I55856" s="88"/>
      <c r="J55856" s="88"/>
      <c r="K55856" s="88"/>
    </row>
    <row r="55857" spans="2:11" ht="12" hidden="1" customHeight="1" x14ac:dyDescent="0.2">
      <c r="B55857" s="88"/>
      <c r="C55857" s="88"/>
      <c r="D55857" s="88"/>
      <c r="E55857" s="88"/>
      <c r="F55857" s="88"/>
      <c r="G55857" s="88"/>
      <c r="H55857" s="88"/>
      <c r="I55857" s="88"/>
      <c r="J55857" s="88"/>
      <c r="K55857" s="88"/>
    </row>
    <row r="55858" spans="2:11" ht="12" hidden="1" customHeight="1" x14ac:dyDescent="0.2">
      <c r="B55858" s="88"/>
      <c r="C55858" s="88"/>
      <c r="D55858" s="88"/>
      <c r="E55858" s="88"/>
      <c r="F55858" s="88"/>
      <c r="G55858" s="88"/>
      <c r="H55858" s="88"/>
      <c r="I55858" s="88"/>
      <c r="J55858" s="88"/>
      <c r="K55858" s="88"/>
    </row>
    <row r="55859" spans="2:11" ht="12" hidden="1" customHeight="1" x14ac:dyDescent="0.2">
      <c r="B55859" s="88"/>
      <c r="C55859" s="88"/>
      <c r="D55859" s="88"/>
      <c r="E55859" s="88"/>
      <c r="F55859" s="88"/>
      <c r="G55859" s="88"/>
      <c r="H55859" s="88"/>
      <c r="I55859" s="88"/>
      <c r="J55859" s="88"/>
      <c r="K55859" s="88"/>
    </row>
    <row r="55860" spans="2:11" ht="12" hidden="1" customHeight="1" x14ac:dyDescent="0.2">
      <c r="B55860" s="88"/>
      <c r="C55860" s="88"/>
      <c r="D55860" s="88"/>
      <c r="E55860" s="88"/>
      <c r="F55860" s="88"/>
      <c r="G55860" s="88"/>
      <c r="H55860" s="88"/>
      <c r="I55860" s="88"/>
      <c r="J55860" s="88"/>
      <c r="K55860" s="88"/>
    </row>
    <row r="55861" spans="2:11" ht="12" hidden="1" customHeight="1" x14ac:dyDescent="0.2">
      <c r="B55861" s="88"/>
      <c r="C55861" s="88"/>
      <c r="D55861" s="88"/>
      <c r="E55861" s="88"/>
      <c r="F55861" s="88"/>
      <c r="G55861" s="88"/>
      <c r="H55861" s="88"/>
      <c r="I55861" s="88"/>
      <c r="J55861" s="88"/>
      <c r="K55861" s="88"/>
    </row>
    <row r="55862" spans="2:11" ht="12" hidden="1" customHeight="1" x14ac:dyDescent="0.2">
      <c r="B55862" s="88"/>
      <c r="C55862" s="88"/>
      <c r="D55862" s="88"/>
      <c r="E55862" s="88"/>
      <c r="F55862" s="88"/>
      <c r="G55862" s="88"/>
      <c r="H55862" s="88"/>
      <c r="I55862" s="88"/>
      <c r="J55862" s="88"/>
      <c r="K55862" s="88"/>
    </row>
    <row r="55863" spans="2:11" ht="12" hidden="1" customHeight="1" x14ac:dyDescent="0.2">
      <c r="B55863" s="88"/>
      <c r="C55863" s="88"/>
      <c r="D55863" s="88"/>
      <c r="E55863" s="88"/>
      <c r="F55863" s="88"/>
      <c r="G55863" s="88"/>
      <c r="H55863" s="88"/>
      <c r="I55863" s="88"/>
      <c r="J55863" s="88"/>
      <c r="K55863" s="88"/>
    </row>
    <row r="55864" spans="2:11" ht="12" hidden="1" customHeight="1" x14ac:dyDescent="0.2">
      <c r="B55864" s="88"/>
      <c r="C55864" s="88"/>
      <c r="D55864" s="88"/>
      <c r="E55864" s="88"/>
      <c r="F55864" s="88"/>
      <c r="G55864" s="88"/>
      <c r="H55864" s="88"/>
      <c r="I55864" s="88"/>
      <c r="J55864" s="88"/>
      <c r="K55864" s="88"/>
    </row>
    <row r="55865" spans="2:11" ht="12" hidden="1" customHeight="1" x14ac:dyDescent="0.2">
      <c r="B55865" s="88"/>
      <c r="C55865" s="88"/>
      <c r="D55865" s="88"/>
      <c r="E55865" s="88"/>
      <c r="F55865" s="88"/>
      <c r="G55865" s="88"/>
      <c r="H55865" s="88"/>
      <c r="I55865" s="88"/>
      <c r="J55865" s="88"/>
      <c r="K55865" s="88"/>
    </row>
    <row r="55866" spans="2:11" ht="12" hidden="1" customHeight="1" x14ac:dyDescent="0.2">
      <c r="B55866" s="88"/>
      <c r="C55866" s="88"/>
      <c r="D55866" s="88"/>
      <c r="E55866" s="88"/>
      <c r="F55866" s="88"/>
      <c r="G55866" s="88"/>
      <c r="H55866" s="88"/>
      <c r="I55866" s="88"/>
      <c r="J55866" s="88"/>
      <c r="K55866" s="88"/>
    </row>
    <row r="55867" spans="2:11" ht="12" hidden="1" customHeight="1" x14ac:dyDescent="0.2">
      <c r="B55867" s="88"/>
      <c r="C55867" s="88"/>
      <c r="D55867" s="88"/>
      <c r="E55867" s="88"/>
      <c r="F55867" s="88"/>
      <c r="G55867" s="88"/>
      <c r="H55867" s="88"/>
      <c r="I55867" s="88"/>
      <c r="J55867" s="88"/>
      <c r="K55867" s="88"/>
    </row>
    <row r="55868" spans="2:11" ht="12" hidden="1" customHeight="1" x14ac:dyDescent="0.2">
      <c r="B55868" s="88"/>
      <c r="C55868" s="88"/>
      <c r="D55868" s="88"/>
      <c r="E55868" s="88"/>
      <c r="F55868" s="88"/>
      <c r="G55868" s="88"/>
      <c r="H55868" s="88"/>
      <c r="I55868" s="88"/>
      <c r="J55868" s="88"/>
      <c r="K55868" s="88"/>
    </row>
    <row r="55869" spans="2:11" ht="12" hidden="1" customHeight="1" x14ac:dyDescent="0.2">
      <c r="B55869" s="88"/>
      <c r="C55869" s="88"/>
      <c r="D55869" s="88"/>
      <c r="E55869" s="88"/>
      <c r="F55869" s="88"/>
      <c r="G55869" s="88"/>
      <c r="H55869" s="88"/>
      <c r="I55869" s="88"/>
      <c r="J55869" s="88"/>
      <c r="K55869" s="88"/>
    </row>
    <row r="55870" spans="2:11" ht="12" hidden="1" customHeight="1" x14ac:dyDescent="0.2">
      <c r="B55870" s="88"/>
      <c r="C55870" s="88"/>
      <c r="D55870" s="88"/>
      <c r="E55870" s="88"/>
      <c r="F55870" s="88"/>
      <c r="G55870" s="88"/>
      <c r="H55870" s="88"/>
      <c r="I55870" s="88"/>
      <c r="J55870" s="88"/>
      <c r="K55870" s="88"/>
    </row>
    <row r="55871" spans="2:11" ht="12" hidden="1" customHeight="1" x14ac:dyDescent="0.2">
      <c r="B55871" s="88"/>
      <c r="C55871" s="88"/>
      <c r="D55871" s="88"/>
      <c r="E55871" s="88"/>
      <c r="F55871" s="88"/>
      <c r="G55871" s="88"/>
      <c r="H55871" s="88"/>
      <c r="I55871" s="88"/>
      <c r="J55871" s="88"/>
      <c r="K55871" s="88"/>
    </row>
    <row r="55872" spans="2:11" ht="12" hidden="1" customHeight="1" x14ac:dyDescent="0.2">
      <c r="B55872" s="88"/>
      <c r="C55872" s="88"/>
      <c r="D55872" s="88"/>
      <c r="E55872" s="88"/>
      <c r="F55872" s="88"/>
      <c r="G55872" s="88"/>
      <c r="H55872" s="88"/>
      <c r="I55872" s="88"/>
      <c r="J55872" s="88"/>
      <c r="K55872" s="88"/>
    </row>
    <row r="55873" spans="2:11" ht="12" hidden="1" customHeight="1" x14ac:dyDescent="0.2">
      <c r="B55873" s="88"/>
      <c r="C55873" s="88"/>
      <c r="D55873" s="88"/>
      <c r="E55873" s="88"/>
      <c r="F55873" s="88"/>
      <c r="G55873" s="88"/>
      <c r="H55873" s="88"/>
      <c r="I55873" s="88"/>
      <c r="J55873" s="88"/>
      <c r="K55873" s="88"/>
    </row>
    <row r="55874" spans="2:11" ht="12" hidden="1" customHeight="1" x14ac:dyDescent="0.2">
      <c r="B55874" s="88"/>
      <c r="C55874" s="88"/>
      <c r="D55874" s="88"/>
      <c r="E55874" s="88"/>
      <c r="F55874" s="88"/>
      <c r="G55874" s="88"/>
      <c r="H55874" s="88"/>
      <c r="I55874" s="88"/>
      <c r="J55874" s="88"/>
      <c r="K55874" s="88"/>
    </row>
    <row r="55875" spans="2:11" ht="12" hidden="1" customHeight="1" x14ac:dyDescent="0.2">
      <c r="B55875" s="88"/>
      <c r="C55875" s="88"/>
      <c r="D55875" s="88"/>
      <c r="E55875" s="88"/>
      <c r="F55875" s="88"/>
      <c r="G55875" s="88"/>
      <c r="H55875" s="88"/>
      <c r="I55875" s="88"/>
      <c r="J55875" s="88"/>
      <c r="K55875" s="88"/>
    </row>
    <row r="55876" spans="2:11" ht="12" hidden="1" customHeight="1" x14ac:dyDescent="0.2">
      <c r="B55876" s="88"/>
      <c r="C55876" s="88"/>
      <c r="D55876" s="88"/>
      <c r="E55876" s="88"/>
      <c r="F55876" s="88"/>
      <c r="G55876" s="88"/>
      <c r="H55876" s="88"/>
      <c r="I55876" s="88"/>
      <c r="J55876" s="88"/>
      <c r="K55876" s="88"/>
    </row>
    <row r="55877" spans="2:11" ht="12" hidden="1" customHeight="1" x14ac:dyDescent="0.2">
      <c r="B55877" s="88"/>
      <c r="C55877" s="88"/>
      <c r="D55877" s="88"/>
      <c r="E55877" s="88"/>
      <c r="F55877" s="88"/>
      <c r="G55877" s="88"/>
      <c r="H55877" s="88"/>
      <c r="I55877" s="88"/>
      <c r="J55877" s="88"/>
      <c r="K55877" s="88"/>
    </row>
    <row r="55878" spans="2:11" ht="12" hidden="1" customHeight="1" x14ac:dyDescent="0.2">
      <c r="B55878" s="88"/>
      <c r="C55878" s="88"/>
      <c r="D55878" s="88"/>
      <c r="E55878" s="88"/>
      <c r="F55878" s="88"/>
      <c r="G55878" s="88"/>
      <c r="H55878" s="88"/>
      <c r="I55878" s="88"/>
      <c r="J55878" s="88"/>
      <c r="K55878" s="88"/>
    </row>
    <row r="55879" spans="2:11" ht="12" hidden="1" customHeight="1" x14ac:dyDescent="0.2">
      <c r="B55879" s="88"/>
      <c r="C55879" s="88"/>
      <c r="D55879" s="88"/>
      <c r="E55879" s="88"/>
      <c r="F55879" s="88"/>
      <c r="G55879" s="88"/>
      <c r="H55879" s="88"/>
      <c r="I55879" s="88"/>
      <c r="J55879" s="88"/>
      <c r="K55879" s="88"/>
    </row>
    <row r="55880" spans="2:11" ht="12" hidden="1" customHeight="1" x14ac:dyDescent="0.2">
      <c r="B55880" s="88"/>
      <c r="C55880" s="88"/>
      <c r="D55880" s="88"/>
      <c r="E55880" s="88"/>
      <c r="F55880" s="88"/>
      <c r="G55880" s="88"/>
      <c r="H55880" s="88"/>
      <c r="I55880" s="88"/>
      <c r="J55880" s="88"/>
      <c r="K55880" s="88"/>
    </row>
    <row r="55881" spans="2:11" ht="12" hidden="1" customHeight="1" x14ac:dyDescent="0.2">
      <c r="B55881" s="88"/>
      <c r="C55881" s="88"/>
      <c r="D55881" s="88"/>
      <c r="E55881" s="88"/>
      <c r="F55881" s="88"/>
      <c r="G55881" s="88"/>
      <c r="H55881" s="88"/>
      <c r="I55881" s="88"/>
      <c r="J55881" s="88"/>
      <c r="K55881" s="88"/>
    </row>
    <row r="55882" spans="2:11" ht="12" hidden="1" customHeight="1" x14ac:dyDescent="0.2">
      <c r="B55882" s="88"/>
      <c r="C55882" s="88"/>
      <c r="D55882" s="88"/>
      <c r="E55882" s="88"/>
      <c r="F55882" s="88"/>
      <c r="G55882" s="88"/>
      <c r="H55882" s="88"/>
      <c r="I55882" s="88"/>
      <c r="J55882" s="88"/>
      <c r="K55882" s="88"/>
    </row>
    <row r="55883" spans="2:11" ht="12" hidden="1" customHeight="1" x14ac:dyDescent="0.2">
      <c r="B55883" s="88"/>
      <c r="C55883" s="88"/>
      <c r="D55883" s="88"/>
      <c r="E55883" s="88"/>
      <c r="F55883" s="88"/>
      <c r="G55883" s="88"/>
      <c r="H55883" s="88"/>
      <c r="I55883" s="88"/>
      <c r="J55883" s="88"/>
      <c r="K55883" s="88"/>
    </row>
    <row r="55884" spans="2:11" ht="12" hidden="1" customHeight="1" x14ac:dyDescent="0.2">
      <c r="B55884" s="88"/>
      <c r="C55884" s="88"/>
      <c r="D55884" s="88"/>
      <c r="E55884" s="88"/>
      <c r="F55884" s="88"/>
      <c r="G55884" s="88"/>
      <c r="H55884" s="88"/>
      <c r="I55884" s="88"/>
      <c r="J55884" s="88"/>
      <c r="K55884" s="88"/>
    </row>
    <row r="55885" spans="2:11" ht="12" hidden="1" customHeight="1" x14ac:dyDescent="0.2">
      <c r="B55885" s="88"/>
      <c r="C55885" s="88"/>
      <c r="D55885" s="88"/>
      <c r="E55885" s="88"/>
      <c r="F55885" s="88"/>
      <c r="G55885" s="88"/>
      <c r="H55885" s="88"/>
      <c r="I55885" s="88"/>
      <c r="J55885" s="88"/>
      <c r="K55885" s="88"/>
    </row>
    <row r="55886" spans="2:11" ht="12" hidden="1" customHeight="1" x14ac:dyDescent="0.2">
      <c r="B55886" s="88"/>
      <c r="C55886" s="88"/>
      <c r="D55886" s="88"/>
      <c r="E55886" s="88"/>
      <c r="F55886" s="88"/>
      <c r="G55886" s="88"/>
      <c r="H55886" s="88"/>
      <c r="I55886" s="88"/>
      <c r="J55886" s="88"/>
      <c r="K55886" s="88"/>
    </row>
    <row r="55887" spans="2:11" ht="12" hidden="1" customHeight="1" x14ac:dyDescent="0.2">
      <c r="B55887" s="88"/>
      <c r="C55887" s="88"/>
      <c r="D55887" s="88"/>
      <c r="E55887" s="88"/>
      <c r="F55887" s="88"/>
      <c r="G55887" s="88"/>
      <c r="H55887" s="88"/>
      <c r="I55887" s="88"/>
      <c r="J55887" s="88"/>
      <c r="K55887" s="88"/>
    </row>
    <row r="55888" spans="2:11" ht="12" hidden="1" customHeight="1" x14ac:dyDescent="0.2">
      <c r="B55888" s="88"/>
      <c r="C55888" s="88"/>
      <c r="D55888" s="88"/>
      <c r="E55888" s="88"/>
      <c r="F55888" s="88"/>
      <c r="G55888" s="88"/>
      <c r="H55888" s="88"/>
      <c r="I55888" s="88"/>
      <c r="J55888" s="88"/>
      <c r="K55888" s="88"/>
    </row>
    <row r="55889" spans="2:11" ht="12" hidden="1" customHeight="1" x14ac:dyDescent="0.2">
      <c r="B55889" s="88"/>
      <c r="C55889" s="88"/>
      <c r="D55889" s="88"/>
      <c r="E55889" s="88"/>
      <c r="F55889" s="88"/>
      <c r="G55889" s="88"/>
      <c r="H55889" s="88"/>
      <c r="I55889" s="88"/>
      <c r="J55889" s="88"/>
      <c r="K55889" s="88"/>
    </row>
    <row r="55890" spans="2:11" ht="12" hidden="1" customHeight="1" x14ac:dyDescent="0.2">
      <c r="B55890" s="88"/>
      <c r="C55890" s="88"/>
      <c r="D55890" s="88"/>
      <c r="E55890" s="88"/>
      <c r="F55890" s="88"/>
      <c r="G55890" s="88"/>
      <c r="H55890" s="88"/>
      <c r="I55890" s="88"/>
      <c r="J55890" s="88"/>
      <c r="K55890" s="88"/>
    </row>
    <row r="55891" spans="2:11" ht="12" hidden="1" customHeight="1" x14ac:dyDescent="0.2">
      <c r="B55891" s="88"/>
      <c r="C55891" s="88"/>
      <c r="D55891" s="88"/>
      <c r="E55891" s="88"/>
      <c r="F55891" s="88"/>
      <c r="G55891" s="88"/>
      <c r="H55891" s="88"/>
      <c r="I55891" s="88"/>
      <c r="J55891" s="88"/>
      <c r="K55891" s="88"/>
    </row>
    <row r="55892" spans="2:11" ht="12" hidden="1" customHeight="1" x14ac:dyDescent="0.2">
      <c r="B55892" s="88"/>
      <c r="C55892" s="88"/>
      <c r="D55892" s="88"/>
      <c r="E55892" s="88"/>
      <c r="F55892" s="88"/>
      <c r="G55892" s="88"/>
      <c r="H55892" s="88"/>
      <c r="I55892" s="88"/>
      <c r="J55892" s="88"/>
      <c r="K55892" s="88"/>
    </row>
    <row r="55893" spans="2:11" ht="12" hidden="1" customHeight="1" x14ac:dyDescent="0.2">
      <c r="B55893" s="88"/>
      <c r="C55893" s="88"/>
      <c r="D55893" s="88"/>
      <c r="E55893" s="88"/>
      <c r="F55893" s="88"/>
      <c r="G55893" s="88"/>
      <c r="H55893" s="88"/>
      <c r="I55893" s="88"/>
      <c r="J55893" s="88"/>
      <c r="K55893" s="88"/>
    </row>
    <row r="55894" spans="2:11" ht="12" hidden="1" customHeight="1" x14ac:dyDescent="0.2">
      <c r="B55894" s="88"/>
      <c r="C55894" s="88"/>
      <c r="D55894" s="88"/>
      <c r="E55894" s="88"/>
      <c r="F55894" s="88"/>
      <c r="G55894" s="88"/>
      <c r="H55894" s="88"/>
      <c r="I55894" s="88"/>
      <c r="J55894" s="88"/>
      <c r="K55894" s="88"/>
    </row>
    <row r="55895" spans="2:11" ht="12" hidden="1" customHeight="1" x14ac:dyDescent="0.2">
      <c r="B55895" s="88"/>
      <c r="C55895" s="88"/>
      <c r="D55895" s="88"/>
      <c r="E55895" s="88"/>
      <c r="F55895" s="88"/>
      <c r="G55895" s="88"/>
      <c r="H55895" s="88"/>
      <c r="I55895" s="88"/>
      <c r="J55895" s="88"/>
      <c r="K55895" s="88"/>
    </row>
    <row r="55896" spans="2:11" ht="12" hidden="1" customHeight="1" x14ac:dyDescent="0.2">
      <c r="B55896" s="88"/>
      <c r="C55896" s="88"/>
      <c r="D55896" s="88"/>
      <c r="E55896" s="88"/>
      <c r="F55896" s="88"/>
      <c r="G55896" s="88"/>
      <c r="H55896" s="88"/>
      <c r="I55896" s="88"/>
      <c r="J55896" s="88"/>
      <c r="K55896" s="88"/>
    </row>
    <row r="55897" spans="2:11" ht="12" hidden="1" customHeight="1" x14ac:dyDescent="0.2">
      <c r="B55897" s="88"/>
      <c r="C55897" s="88"/>
      <c r="D55897" s="88"/>
      <c r="E55897" s="88"/>
      <c r="F55897" s="88"/>
      <c r="G55897" s="88"/>
      <c r="H55897" s="88"/>
      <c r="I55897" s="88"/>
      <c r="J55897" s="88"/>
      <c r="K55897" s="88"/>
    </row>
    <row r="55898" spans="2:11" ht="12" hidden="1" customHeight="1" x14ac:dyDescent="0.2">
      <c r="B55898" s="88"/>
      <c r="C55898" s="88"/>
      <c r="D55898" s="88"/>
      <c r="E55898" s="88"/>
      <c r="F55898" s="88"/>
      <c r="G55898" s="88"/>
      <c r="H55898" s="88"/>
      <c r="I55898" s="88"/>
      <c r="J55898" s="88"/>
      <c r="K55898" s="88"/>
    </row>
    <row r="55899" spans="2:11" ht="12" hidden="1" customHeight="1" x14ac:dyDescent="0.2">
      <c r="B55899" s="88"/>
      <c r="C55899" s="88"/>
      <c r="D55899" s="88"/>
      <c r="E55899" s="88"/>
      <c r="F55899" s="88"/>
      <c r="G55899" s="88"/>
      <c r="H55899" s="88"/>
      <c r="I55899" s="88"/>
      <c r="J55899" s="88"/>
      <c r="K55899" s="88"/>
    </row>
    <row r="55900" spans="2:11" ht="12" hidden="1" customHeight="1" x14ac:dyDescent="0.2">
      <c r="B55900" s="88"/>
      <c r="C55900" s="88"/>
      <c r="D55900" s="88"/>
      <c r="E55900" s="88"/>
      <c r="F55900" s="88"/>
      <c r="G55900" s="88"/>
      <c r="H55900" s="88"/>
      <c r="I55900" s="88"/>
      <c r="J55900" s="88"/>
      <c r="K55900" s="88"/>
    </row>
    <row r="55901" spans="2:11" ht="12" hidden="1" customHeight="1" x14ac:dyDescent="0.2">
      <c r="B55901" s="88"/>
      <c r="C55901" s="88"/>
      <c r="D55901" s="88"/>
      <c r="E55901" s="88"/>
      <c r="F55901" s="88"/>
      <c r="G55901" s="88"/>
      <c r="H55901" s="88"/>
      <c r="I55901" s="88"/>
      <c r="J55901" s="88"/>
      <c r="K55901" s="88"/>
    </row>
    <row r="55902" spans="2:11" ht="12" hidden="1" customHeight="1" x14ac:dyDescent="0.2">
      <c r="B55902" s="88"/>
      <c r="C55902" s="88"/>
      <c r="D55902" s="88"/>
      <c r="E55902" s="88"/>
      <c r="F55902" s="88"/>
      <c r="G55902" s="88"/>
      <c r="H55902" s="88"/>
      <c r="I55902" s="88"/>
      <c r="J55902" s="88"/>
      <c r="K55902" s="88"/>
    </row>
    <row r="55903" spans="2:11" ht="12" hidden="1" customHeight="1" x14ac:dyDescent="0.2">
      <c r="B55903" s="88"/>
      <c r="C55903" s="88"/>
      <c r="D55903" s="88"/>
      <c r="E55903" s="88"/>
      <c r="F55903" s="88"/>
      <c r="G55903" s="88"/>
      <c r="H55903" s="88"/>
      <c r="I55903" s="88"/>
      <c r="J55903" s="88"/>
      <c r="K55903" s="88"/>
    </row>
    <row r="55904" spans="2:11" ht="12" hidden="1" customHeight="1" x14ac:dyDescent="0.2">
      <c r="B55904" s="88"/>
      <c r="C55904" s="88"/>
      <c r="D55904" s="88"/>
      <c r="E55904" s="88"/>
      <c r="F55904" s="88"/>
      <c r="G55904" s="88"/>
      <c r="H55904" s="88"/>
      <c r="I55904" s="88"/>
      <c r="J55904" s="88"/>
      <c r="K55904" s="88"/>
    </row>
    <row r="55905" spans="2:11" ht="12" hidden="1" customHeight="1" x14ac:dyDescent="0.2">
      <c r="B55905" s="88"/>
      <c r="C55905" s="88"/>
      <c r="D55905" s="88"/>
      <c r="E55905" s="88"/>
      <c r="F55905" s="88"/>
      <c r="G55905" s="88"/>
      <c r="H55905" s="88"/>
      <c r="I55905" s="88"/>
      <c r="J55905" s="88"/>
      <c r="K55905" s="88"/>
    </row>
    <row r="55906" spans="2:11" ht="12" hidden="1" customHeight="1" x14ac:dyDescent="0.2">
      <c r="B55906" s="88"/>
      <c r="C55906" s="88"/>
      <c r="D55906" s="88"/>
      <c r="E55906" s="88"/>
      <c r="F55906" s="88"/>
      <c r="G55906" s="88"/>
      <c r="H55906" s="88"/>
      <c r="I55906" s="88"/>
      <c r="J55906" s="88"/>
      <c r="K55906" s="88"/>
    </row>
    <row r="55907" spans="2:11" ht="12" hidden="1" customHeight="1" x14ac:dyDescent="0.2">
      <c r="B55907" s="88"/>
      <c r="C55907" s="88"/>
      <c r="D55907" s="88"/>
      <c r="E55907" s="88"/>
      <c r="F55907" s="88"/>
      <c r="G55907" s="88"/>
      <c r="H55907" s="88"/>
      <c r="I55907" s="88"/>
      <c r="J55907" s="88"/>
      <c r="K55907" s="88"/>
    </row>
    <row r="55908" spans="2:11" ht="12" hidden="1" customHeight="1" x14ac:dyDescent="0.2">
      <c r="B55908" s="88"/>
      <c r="C55908" s="88"/>
      <c r="D55908" s="88"/>
      <c r="E55908" s="88"/>
      <c r="F55908" s="88"/>
      <c r="G55908" s="88"/>
      <c r="H55908" s="88"/>
      <c r="I55908" s="88"/>
      <c r="J55908" s="88"/>
      <c r="K55908" s="88"/>
    </row>
    <row r="55909" spans="2:11" ht="12" hidden="1" customHeight="1" x14ac:dyDescent="0.2">
      <c r="B55909" s="88"/>
      <c r="C55909" s="88"/>
      <c r="D55909" s="88"/>
      <c r="E55909" s="88"/>
      <c r="F55909" s="88"/>
      <c r="G55909" s="88"/>
      <c r="H55909" s="88"/>
      <c r="I55909" s="88"/>
      <c r="J55909" s="88"/>
      <c r="K55909" s="88"/>
    </row>
    <row r="55910" spans="2:11" ht="12" hidden="1" customHeight="1" x14ac:dyDescent="0.2">
      <c r="B55910" s="88"/>
      <c r="C55910" s="88"/>
      <c r="D55910" s="88"/>
      <c r="E55910" s="88"/>
      <c r="F55910" s="88"/>
      <c r="G55910" s="88"/>
      <c r="H55910" s="88"/>
      <c r="I55910" s="88"/>
      <c r="J55910" s="88"/>
      <c r="K55910" s="88"/>
    </row>
    <row r="55911" spans="2:11" ht="12" hidden="1" customHeight="1" x14ac:dyDescent="0.2">
      <c r="B55911" s="88"/>
      <c r="C55911" s="88"/>
      <c r="D55911" s="88"/>
      <c r="E55911" s="88"/>
      <c r="F55911" s="88"/>
      <c r="G55911" s="88"/>
      <c r="H55911" s="88"/>
      <c r="I55911" s="88"/>
      <c r="J55911" s="88"/>
      <c r="K55911" s="88"/>
    </row>
    <row r="55912" spans="2:11" ht="12" hidden="1" customHeight="1" x14ac:dyDescent="0.2">
      <c r="B55912" s="88"/>
      <c r="C55912" s="88"/>
      <c r="D55912" s="88"/>
      <c r="E55912" s="88"/>
      <c r="F55912" s="88"/>
      <c r="G55912" s="88"/>
      <c r="H55912" s="88"/>
      <c r="I55912" s="88"/>
      <c r="J55912" s="88"/>
      <c r="K55912" s="88"/>
    </row>
    <row r="55913" spans="2:11" ht="12" hidden="1" customHeight="1" x14ac:dyDescent="0.2">
      <c r="B55913" s="88"/>
      <c r="C55913" s="88"/>
      <c r="D55913" s="88"/>
      <c r="E55913" s="88"/>
      <c r="F55913" s="88"/>
      <c r="G55913" s="88"/>
      <c r="H55913" s="88"/>
      <c r="I55913" s="88"/>
      <c r="J55913" s="88"/>
      <c r="K55913" s="88"/>
    </row>
    <row r="55914" spans="2:11" ht="12" hidden="1" customHeight="1" x14ac:dyDescent="0.2">
      <c r="B55914" s="88"/>
      <c r="C55914" s="88"/>
      <c r="D55914" s="88"/>
      <c r="E55914" s="88"/>
      <c r="F55914" s="88"/>
      <c r="G55914" s="88"/>
      <c r="H55914" s="88"/>
      <c r="I55914" s="88"/>
      <c r="J55914" s="88"/>
      <c r="K55914" s="88"/>
    </row>
    <row r="55915" spans="2:11" ht="12" hidden="1" customHeight="1" x14ac:dyDescent="0.2">
      <c r="B55915" s="88"/>
      <c r="C55915" s="88"/>
      <c r="D55915" s="88"/>
      <c r="E55915" s="88"/>
      <c r="F55915" s="88"/>
      <c r="G55915" s="88"/>
      <c r="H55915" s="88"/>
      <c r="I55915" s="88"/>
      <c r="J55915" s="88"/>
      <c r="K55915" s="88"/>
    </row>
    <row r="55916" spans="2:11" ht="12" hidden="1" customHeight="1" x14ac:dyDescent="0.2">
      <c r="B55916" s="88"/>
      <c r="C55916" s="88"/>
      <c r="D55916" s="88"/>
      <c r="E55916" s="88"/>
      <c r="F55916" s="88"/>
      <c r="G55916" s="88"/>
      <c r="H55916" s="88"/>
      <c r="I55916" s="88"/>
      <c r="J55916" s="88"/>
      <c r="K55916" s="88"/>
    </row>
    <row r="55917" spans="2:11" ht="12" hidden="1" customHeight="1" x14ac:dyDescent="0.2">
      <c r="B55917" s="88"/>
      <c r="C55917" s="88"/>
      <c r="D55917" s="88"/>
      <c r="E55917" s="88"/>
      <c r="F55917" s="88"/>
      <c r="G55917" s="88"/>
      <c r="H55917" s="88"/>
      <c r="I55917" s="88"/>
      <c r="J55917" s="88"/>
      <c r="K55917" s="88"/>
    </row>
    <row r="55918" spans="2:11" ht="12" hidden="1" customHeight="1" x14ac:dyDescent="0.2">
      <c r="B55918" s="88"/>
      <c r="C55918" s="88"/>
      <c r="D55918" s="88"/>
      <c r="E55918" s="88"/>
      <c r="F55918" s="88"/>
      <c r="G55918" s="88"/>
      <c r="H55918" s="88"/>
      <c r="I55918" s="88"/>
      <c r="J55918" s="88"/>
      <c r="K55918" s="88"/>
    </row>
    <row r="55919" spans="2:11" ht="12" hidden="1" customHeight="1" x14ac:dyDescent="0.2">
      <c r="B55919" s="88"/>
      <c r="C55919" s="88"/>
      <c r="D55919" s="88"/>
      <c r="E55919" s="88"/>
      <c r="F55919" s="88"/>
      <c r="G55919" s="88"/>
      <c r="H55919" s="88"/>
      <c r="I55919" s="88"/>
      <c r="J55919" s="88"/>
      <c r="K55919" s="88"/>
    </row>
    <row r="55920" spans="2:11" ht="12" hidden="1" customHeight="1" x14ac:dyDescent="0.2">
      <c r="B55920" s="88"/>
      <c r="C55920" s="88"/>
      <c r="D55920" s="88"/>
      <c r="E55920" s="88"/>
      <c r="F55920" s="88"/>
      <c r="G55920" s="88"/>
      <c r="H55920" s="88"/>
      <c r="I55920" s="88"/>
      <c r="J55920" s="88"/>
      <c r="K55920" s="88"/>
    </row>
    <row r="55921" spans="2:11" ht="12" hidden="1" customHeight="1" x14ac:dyDescent="0.2">
      <c r="B55921" s="88"/>
      <c r="C55921" s="88"/>
      <c r="D55921" s="88"/>
      <c r="E55921" s="88"/>
      <c r="F55921" s="88"/>
      <c r="G55921" s="88"/>
      <c r="H55921" s="88"/>
      <c r="I55921" s="88"/>
      <c r="J55921" s="88"/>
      <c r="K55921" s="88"/>
    </row>
    <row r="55922" spans="2:11" ht="12" hidden="1" customHeight="1" x14ac:dyDescent="0.2">
      <c r="B55922" s="88"/>
      <c r="C55922" s="88"/>
      <c r="D55922" s="88"/>
      <c r="E55922" s="88"/>
      <c r="F55922" s="88"/>
      <c r="G55922" s="88"/>
      <c r="H55922" s="88"/>
      <c r="I55922" s="88"/>
      <c r="J55922" s="88"/>
      <c r="K55922" s="88"/>
    </row>
    <row r="55923" spans="2:11" ht="12" hidden="1" customHeight="1" x14ac:dyDescent="0.2">
      <c r="B55923" s="88"/>
      <c r="C55923" s="88"/>
      <c r="D55923" s="88"/>
      <c r="E55923" s="88"/>
      <c r="F55923" s="88"/>
      <c r="G55923" s="88"/>
      <c r="H55923" s="88"/>
      <c r="I55923" s="88"/>
      <c r="J55923" s="88"/>
      <c r="K55923" s="88"/>
    </row>
    <row r="55924" spans="2:11" ht="12" hidden="1" customHeight="1" x14ac:dyDescent="0.2">
      <c r="B55924" s="88"/>
      <c r="C55924" s="88"/>
      <c r="D55924" s="88"/>
      <c r="E55924" s="88"/>
      <c r="F55924" s="88"/>
      <c r="G55924" s="88"/>
      <c r="H55924" s="88"/>
      <c r="I55924" s="88"/>
      <c r="J55924" s="88"/>
      <c r="K55924" s="88"/>
    </row>
    <row r="55925" spans="2:11" ht="12" hidden="1" customHeight="1" x14ac:dyDescent="0.2">
      <c r="B55925" s="88"/>
      <c r="C55925" s="88"/>
      <c r="D55925" s="88"/>
      <c r="E55925" s="88"/>
      <c r="F55925" s="88"/>
      <c r="G55925" s="88"/>
      <c r="H55925" s="88"/>
      <c r="I55925" s="88"/>
      <c r="J55925" s="88"/>
      <c r="K55925" s="88"/>
    </row>
    <row r="55926" spans="2:11" ht="12" hidden="1" customHeight="1" x14ac:dyDescent="0.2">
      <c r="B55926" s="88"/>
      <c r="C55926" s="88"/>
      <c r="D55926" s="88"/>
      <c r="E55926" s="88"/>
      <c r="F55926" s="88"/>
      <c r="G55926" s="88"/>
      <c r="H55926" s="88"/>
      <c r="I55926" s="88"/>
      <c r="J55926" s="88"/>
      <c r="K55926" s="88"/>
    </row>
    <row r="55927" spans="2:11" ht="12" hidden="1" customHeight="1" x14ac:dyDescent="0.2">
      <c r="B55927" s="88"/>
      <c r="C55927" s="88"/>
      <c r="D55927" s="88"/>
      <c r="E55927" s="88"/>
      <c r="F55927" s="88"/>
      <c r="G55927" s="88"/>
      <c r="H55927" s="88"/>
      <c r="I55927" s="88"/>
      <c r="J55927" s="88"/>
      <c r="K55927" s="88"/>
    </row>
    <row r="55928" spans="2:11" ht="12" hidden="1" customHeight="1" x14ac:dyDescent="0.2">
      <c r="B55928" s="88"/>
      <c r="C55928" s="88"/>
      <c r="D55928" s="88"/>
      <c r="E55928" s="88"/>
      <c r="F55928" s="88"/>
      <c r="G55928" s="88"/>
      <c r="H55928" s="88"/>
      <c r="I55928" s="88"/>
      <c r="J55928" s="88"/>
      <c r="K55928" s="88"/>
    </row>
    <row r="55929" spans="2:11" ht="12" hidden="1" customHeight="1" x14ac:dyDescent="0.2">
      <c r="B55929" s="88"/>
      <c r="C55929" s="88"/>
      <c r="D55929" s="88"/>
      <c r="E55929" s="88"/>
      <c r="F55929" s="88"/>
      <c r="G55929" s="88"/>
      <c r="H55929" s="88"/>
      <c r="I55929" s="88"/>
      <c r="J55929" s="88"/>
      <c r="K55929" s="88"/>
    </row>
    <row r="55930" spans="2:11" ht="12" hidden="1" customHeight="1" x14ac:dyDescent="0.2">
      <c r="B55930" s="88"/>
      <c r="C55930" s="88"/>
      <c r="D55930" s="88"/>
      <c r="E55930" s="88"/>
      <c r="F55930" s="88"/>
      <c r="G55930" s="88"/>
      <c r="H55930" s="88"/>
      <c r="I55930" s="88"/>
      <c r="J55930" s="88"/>
      <c r="K55930" s="88"/>
    </row>
    <row r="55931" spans="2:11" ht="12" hidden="1" customHeight="1" x14ac:dyDescent="0.2">
      <c r="B55931" s="88"/>
      <c r="C55931" s="88"/>
      <c r="D55931" s="88"/>
      <c r="E55931" s="88"/>
      <c r="F55931" s="88"/>
      <c r="G55931" s="88"/>
      <c r="H55931" s="88"/>
      <c r="I55931" s="88"/>
      <c r="J55931" s="88"/>
      <c r="K55931" s="88"/>
    </row>
    <row r="55932" spans="2:11" ht="12" hidden="1" customHeight="1" x14ac:dyDescent="0.2">
      <c r="B55932" s="88"/>
      <c r="C55932" s="88"/>
      <c r="D55932" s="88"/>
      <c r="E55932" s="88"/>
      <c r="F55932" s="88"/>
      <c r="G55932" s="88"/>
      <c r="H55932" s="88"/>
      <c r="I55932" s="88"/>
      <c r="J55932" s="88"/>
      <c r="K55932" s="88"/>
    </row>
    <row r="55933" spans="2:11" ht="12" hidden="1" customHeight="1" x14ac:dyDescent="0.2">
      <c r="B55933" s="88"/>
      <c r="C55933" s="88"/>
      <c r="D55933" s="88"/>
      <c r="E55933" s="88"/>
      <c r="F55933" s="88"/>
      <c r="G55933" s="88"/>
      <c r="H55933" s="88"/>
      <c r="I55933" s="88"/>
      <c r="J55933" s="88"/>
      <c r="K55933" s="88"/>
    </row>
    <row r="55934" spans="2:11" ht="12" hidden="1" customHeight="1" x14ac:dyDescent="0.2">
      <c r="B55934" s="88"/>
      <c r="C55934" s="88"/>
      <c r="D55934" s="88"/>
      <c r="E55934" s="88"/>
      <c r="F55934" s="88"/>
      <c r="G55934" s="88"/>
      <c r="H55934" s="88"/>
      <c r="I55934" s="88"/>
      <c r="J55934" s="88"/>
      <c r="K55934" s="88"/>
    </row>
    <row r="55935" spans="2:11" ht="12" hidden="1" customHeight="1" x14ac:dyDescent="0.2">
      <c r="B55935" s="88"/>
      <c r="C55935" s="88"/>
      <c r="D55935" s="88"/>
      <c r="E55935" s="88"/>
      <c r="F55935" s="88"/>
      <c r="G55935" s="88"/>
      <c r="H55935" s="88"/>
      <c r="I55935" s="88"/>
      <c r="J55935" s="88"/>
      <c r="K55935" s="88"/>
    </row>
    <row r="55936" spans="2:11" ht="12" hidden="1" customHeight="1" x14ac:dyDescent="0.2">
      <c r="B55936" s="88"/>
      <c r="C55936" s="88"/>
      <c r="D55936" s="88"/>
      <c r="E55936" s="88"/>
      <c r="F55936" s="88"/>
      <c r="G55936" s="88"/>
      <c r="H55936" s="88"/>
      <c r="I55936" s="88"/>
      <c r="J55936" s="88"/>
      <c r="K55936" s="88"/>
    </row>
    <row r="55937" spans="2:11" ht="12" hidden="1" customHeight="1" x14ac:dyDescent="0.2">
      <c r="B55937" s="88"/>
      <c r="C55937" s="88"/>
      <c r="D55937" s="88"/>
      <c r="E55937" s="88"/>
      <c r="F55937" s="88"/>
      <c r="G55937" s="88"/>
      <c r="H55937" s="88"/>
      <c r="I55937" s="88"/>
      <c r="J55937" s="88"/>
      <c r="K55937" s="88"/>
    </row>
    <row r="55938" spans="2:11" ht="12" hidden="1" customHeight="1" x14ac:dyDescent="0.2">
      <c r="B55938" s="88"/>
      <c r="C55938" s="88"/>
      <c r="D55938" s="88"/>
      <c r="E55938" s="88"/>
      <c r="F55938" s="88"/>
      <c r="G55938" s="88"/>
      <c r="H55938" s="88"/>
      <c r="I55938" s="88"/>
      <c r="J55938" s="88"/>
      <c r="K55938" s="88"/>
    </row>
    <row r="55939" spans="2:11" ht="12" hidden="1" customHeight="1" x14ac:dyDescent="0.2">
      <c r="B55939" s="88"/>
      <c r="C55939" s="88"/>
      <c r="D55939" s="88"/>
      <c r="E55939" s="88"/>
      <c r="F55939" s="88"/>
      <c r="G55939" s="88"/>
      <c r="H55939" s="88"/>
      <c r="I55939" s="88"/>
      <c r="J55939" s="88"/>
      <c r="K55939" s="88"/>
    </row>
    <row r="55940" spans="2:11" ht="12" hidden="1" customHeight="1" x14ac:dyDescent="0.2">
      <c r="B55940" s="88"/>
      <c r="C55940" s="88"/>
      <c r="D55940" s="88"/>
      <c r="E55940" s="88"/>
      <c r="F55940" s="88"/>
      <c r="G55940" s="88"/>
      <c r="H55940" s="88"/>
      <c r="I55940" s="88"/>
      <c r="J55940" s="88"/>
      <c r="K55940" s="88"/>
    </row>
    <row r="55941" spans="2:11" ht="12" hidden="1" customHeight="1" x14ac:dyDescent="0.2">
      <c r="B55941" s="88"/>
      <c r="C55941" s="88"/>
      <c r="D55941" s="88"/>
      <c r="E55941" s="88"/>
      <c r="F55941" s="88"/>
      <c r="G55941" s="88"/>
      <c r="H55941" s="88"/>
      <c r="I55941" s="88"/>
      <c r="J55941" s="88"/>
      <c r="K55941" s="88"/>
    </row>
    <row r="55942" spans="2:11" ht="12" hidden="1" customHeight="1" x14ac:dyDescent="0.2">
      <c r="B55942" s="88"/>
      <c r="C55942" s="88"/>
      <c r="D55942" s="88"/>
      <c r="E55942" s="88"/>
      <c r="F55942" s="88"/>
      <c r="G55942" s="88"/>
      <c r="H55942" s="88"/>
      <c r="I55942" s="88"/>
      <c r="J55942" s="88"/>
      <c r="K55942" s="88"/>
    </row>
    <row r="55943" spans="2:11" ht="12" hidden="1" customHeight="1" x14ac:dyDescent="0.2">
      <c r="B55943" s="88"/>
      <c r="C55943" s="88"/>
      <c r="D55943" s="88"/>
      <c r="E55943" s="88"/>
      <c r="F55943" s="88"/>
      <c r="G55943" s="88"/>
      <c r="H55943" s="88"/>
      <c r="I55943" s="88"/>
      <c r="J55943" s="88"/>
      <c r="K55943" s="88"/>
    </row>
    <row r="55944" spans="2:11" ht="12" hidden="1" customHeight="1" x14ac:dyDescent="0.2">
      <c r="B55944" s="88"/>
      <c r="C55944" s="88"/>
      <c r="D55944" s="88"/>
      <c r="E55944" s="88"/>
      <c r="F55944" s="88"/>
      <c r="G55944" s="88"/>
      <c r="H55944" s="88"/>
      <c r="I55944" s="88"/>
      <c r="J55944" s="88"/>
      <c r="K55944" s="88"/>
    </row>
    <row r="55945" spans="2:11" ht="12" hidden="1" customHeight="1" x14ac:dyDescent="0.2">
      <c r="B55945" s="88"/>
      <c r="C55945" s="88"/>
      <c r="D55945" s="88"/>
      <c r="E55945" s="88"/>
      <c r="F55945" s="88"/>
      <c r="G55945" s="88"/>
      <c r="H55945" s="88"/>
      <c r="I55945" s="88"/>
      <c r="J55945" s="88"/>
      <c r="K55945" s="88"/>
    </row>
    <row r="55946" spans="2:11" ht="12" hidden="1" customHeight="1" x14ac:dyDescent="0.2">
      <c r="B55946" s="88"/>
      <c r="C55946" s="88"/>
      <c r="D55946" s="88"/>
      <c r="E55946" s="88"/>
      <c r="F55946" s="88"/>
      <c r="G55946" s="88"/>
      <c r="H55946" s="88"/>
      <c r="I55946" s="88"/>
      <c r="J55946" s="88"/>
      <c r="K55946" s="88"/>
    </row>
    <row r="55947" spans="2:11" ht="12" hidden="1" customHeight="1" x14ac:dyDescent="0.2">
      <c r="B55947" s="88"/>
      <c r="C55947" s="88"/>
      <c r="D55947" s="88"/>
      <c r="E55947" s="88"/>
      <c r="F55947" s="88"/>
      <c r="G55947" s="88"/>
      <c r="H55947" s="88"/>
      <c r="I55947" s="88"/>
      <c r="J55947" s="88"/>
      <c r="K55947" s="88"/>
    </row>
    <row r="55948" spans="2:11" ht="12" hidden="1" customHeight="1" x14ac:dyDescent="0.2">
      <c r="B55948" s="88"/>
      <c r="C55948" s="88"/>
      <c r="D55948" s="88"/>
      <c r="E55948" s="88"/>
      <c r="F55948" s="88"/>
      <c r="G55948" s="88"/>
      <c r="H55948" s="88"/>
      <c r="I55948" s="88"/>
      <c r="J55948" s="88"/>
      <c r="K55948" s="88"/>
    </row>
    <row r="55949" spans="2:11" ht="12" hidden="1" customHeight="1" x14ac:dyDescent="0.2">
      <c r="B55949" s="88"/>
      <c r="C55949" s="88"/>
      <c r="D55949" s="88"/>
      <c r="E55949" s="88"/>
      <c r="F55949" s="88"/>
      <c r="G55949" s="88"/>
      <c r="H55949" s="88"/>
      <c r="I55949" s="88"/>
      <c r="J55949" s="88"/>
      <c r="K55949" s="88"/>
    </row>
    <row r="55950" spans="2:11" ht="12" hidden="1" customHeight="1" x14ac:dyDescent="0.2">
      <c r="B55950" s="88"/>
      <c r="C55950" s="88"/>
      <c r="D55950" s="88"/>
      <c r="E55950" s="88"/>
      <c r="F55950" s="88"/>
      <c r="G55950" s="88"/>
      <c r="H55950" s="88"/>
      <c r="I55950" s="88"/>
      <c r="J55950" s="88"/>
      <c r="K55950" s="88"/>
    </row>
    <row r="55951" spans="2:11" ht="12" hidden="1" customHeight="1" x14ac:dyDescent="0.2">
      <c r="B55951" s="88"/>
      <c r="C55951" s="88"/>
      <c r="D55951" s="88"/>
      <c r="E55951" s="88"/>
      <c r="F55951" s="88"/>
      <c r="G55951" s="88"/>
      <c r="H55951" s="88"/>
      <c r="I55951" s="88"/>
      <c r="J55951" s="88"/>
      <c r="K55951" s="88"/>
    </row>
    <row r="55952" spans="2:11" ht="12" hidden="1" customHeight="1" x14ac:dyDescent="0.2">
      <c r="B55952" s="88"/>
      <c r="C55952" s="88"/>
      <c r="D55952" s="88"/>
      <c r="E55952" s="88"/>
      <c r="F55952" s="88"/>
      <c r="G55952" s="88"/>
      <c r="H55952" s="88"/>
      <c r="I55952" s="88"/>
      <c r="J55952" s="88"/>
      <c r="K55952" s="88"/>
    </row>
    <row r="55953" spans="2:11" ht="12" hidden="1" customHeight="1" x14ac:dyDescent="0.2">
      <c r="B55953" s="88"/>
      <c r="C55953" s="88"/>
      <c r="D55953" s="88"/>
      <c r="E55953" s="88"/>
      <c r="F55953" s="88"/>
      <c r="G55953" s="88"/>
      <c r="H55953" s="88"/>
      <c r="I55953" s="88"/>
      <c r="J55953" s="88"/>
      <c r="K55953" s="88"/>
    </row>
    <row r="55954" spans="2:11" ht="12" hidden="1" customHeight="1" x14ac:dyDescent="0.2">
      <c r="B55954" s="88"/>
      <c r="C55954" s="88"/>
      <c r="D55954" s="88"/>
      <c r="E55954" s="88"/>
      <c r="F55954" s="88"/>
      <c r="G55954" s="88"/>
      <c r="H55954" s="88"/>
      <c r="I55954" s="88"/>
      <c r="J55954" s="88"/>
      <c r="K55954" s="88"/>
    </row>
    <row r="55955" spans="2:11" ht="12" hidden="1" customHeight="1" x14ac:dyDescent="0.2">
      <c r="B55955" s="88"/>
      <c r="C55955" s="88"/>
      <c r="D55955" s="88"/>
      <c r="E55955" s="88"/>
      <c r="F55955" s="88"/>
      <c r="G55955" s="88"/>
      <c r="H55955" s="88"/>
      <c r="I55955" s="88"/>
      <c r="J55955" s="88"/>
      <c r="K55955" s="88"/>
    </row>
    <row r="55956" spans="2:11" ht="12" hidden="1" customHeight="1" x14ac:dyDescent="0.2">
      <c r="B55956" s="88"/>
      <c r="C55956" s="88"/>
      <c r="D55956" s="88"/>
      <c r="E55956" s="88"/>
      <c r="F55956" s="88"/>
      <c r="G55956" s="88"/>
      <c r="H55956" s="88"/>
      <c r="I55956" s="88"/>
      <c r="J55956" s="88"/>
      <c r="K55956" s="88"/>
    </row>
    <row r="55957" spans="2:11" ht="12" hidden="1" customHeight="1" x14ac:dyDescent="0.2">
      <c r="B55957" s="88"/>
      <c r="C55957" s="88"/>
      <c r="D55957" s="88"/>
      <c r="E55957" s="88"/>
      <c r="F55957" s="88"/>
      <c r="G55957" s="88"/>
      <c r="H55957" s="88"/>
      <c r="I55957" s="88"/>
      <c r="J55957" s="88"/>
      <c r="K55957" s="88"/>
    </row>
    <row r="55958" spans="2:11" ht="12" hidden="1" customHeight="1" x14ac:dyDescent="0.2">
      <c r="B55958" s="88"/>
      <c r="C55958" s="88"/>
      <c r="D55958" s="88"/>
      <c r="E55958" s="88"/>
      <c r="F55958" s="88"/>
      <c r="G55958" s="88"/>
      <c r="H55958" s="88"/>
      <c r="I55958" s="88"/>
      <c r="J55958" s="88"/>
      <c r="K55958" s="88"/>
    </row>
    <row r="55959" spans="2:11" ht="12" hidden="1" customHeight="1" x14ac:dyDescent="0.2">
      <c r="B55959" s="88"/>
      <c r="C55959" s="88"/>
      <c r="D55959" s="88"/>
      <c r="E55959" s="88"/>
      <c r="F55959" s="88"/>
      <c r="G55959" s="88"/>
      <c r="H55959" s="88"/>
      <c r="I55959" s="88"/>
      <c r="J55959" s="88"/>
      <c r="K55959" s="88"/>
    </row>
    <row r="55960" spans="2:11" ht="12" hidden="1" customHeight="1" x14ac:dyDescent="0.2">
      <c r="B55960" s="88"/>
      <c r="C55960" s="88"/>
      <c r="D55960" s="88"/>
      <c r="E55960" s="88"/>
      <c r="F55960" s="88"/>
      <c r="G55960" s="88"/>
      <c r="H55960" s="88"/>
      <c r="I55960" s="88"/>
      <c r="J55960" s="88"/>
      <c r="K55960" s="88"/>
    </row>
    <row r="55961" spans="2:11" ht="12" hidden="1" customHeight="1" x14ac:dyDescent="0.2">
      <c r="B55961" s="88"/>
      <c r="C55961" s="88"/>
      <c r="D55961" s="88"/>
      <c r="E55961" s="88"/>
      <c r="F55961" s="88"/>
      <c r="G55961" s="88"/>
      <c r="H55961" s="88"/>
      <c r="I55961" s="88"/>
      <c r="J55961" s="88"/>
      <c r="K55961" s="88"/>
    </row>
    <row r="55962" spans="2:11" ht="12" hidden="1" customHeight="1" x14ac:dyDescent="0.2">
      <c r="B55962" s="88"/>
      <c r="C55962" s="88"/>
      <c r="D55962" s="88"/>
      <c r="E55962" s="88"/>
      <c r="F55962" s="88"/>
      <c r="G55962" s="88"/>
      <c r="H55962" s="88"/>
      <c r="I55962" s="88"/>
      <c r="J55962" s="88"/>
      <c r="K55962" s="88"/>
    </row>
    <row r="55963" spans="2:11" ht="12" hidden="1" customHeight="1" x14ac:dyDescent="0.2">
      <c r="B55963" s="88"/>
      <c r="C55963" s="88"/>
      <c r="D55963" s="88"/>
      <c r="E55963" s="88"/>
      <c r="F55963" s="88"/>
      <c r="G55963" s="88"/>
      <c r="H55963" s="88"/>
      <c r="I55963" s="88"/>
      <c r="J55963" s="88"/>
      <c r="K55963" s="88"/>
    </row>
    <row r="55964" spans="2:11" ht="12" hidden="1" customHeight="1" x14ac:dyDescent="0.2">
      <c r="B55964" s="88"/>
      <c r="C55964" s="88"/>
      <c r="D55964" s="88"/>
      <c r="E55964" s="88"/>
      <c r="F55964" s="88"/>
      <c r="G55964" s="88"/>
      <c r="H55964" s="88"/>
      <c r="I55964" s="88"/>
      <c r="J55964" s="88"/>
      <c r="K55964" s="88"/>
    </row>
    <row r="55965" spans="2:11" ht="12" hidden="1" customHeight="1" x14ac:dyDescent="0.2">
      <c r="B55965" s="88"/>
      <c r="C55965" s="88"/>
      <c r="D55965" s="88"/>
      <c r="E55965" s="88"/>
      <c r="F55965" s="88"/>
      <c r="G55965" s="88"/>
      <c r="H55965" s="88"/>
      <c r="I55965" s="88"/>
      <c r="J55965" s="88"/>
      <c r="K55965" s="88"/>
    </row>
    <row r="55966" spans="2:11" ht="12" hidden="1" customHeight="1" x14ac:dyDescent="0.2">
      <c r="B55966" s="88"/>
      <c r="C55966" s="88"/>
      <c r="D55966" s="88"/>
      <c r="E55966" s="88"/>
      <c r="F55966" s="88"/>
      <c r="G55966" s="88"/>
      <c r="H55966" s="88"/>
      <c r="I55966" s="88"/>
      <c r="J55966" s="88"/>
      <c r="K55966" s="88"/>
    </row>
    <row r="55967" spans="2:11" ht="12" hidden="1" customHeight="1" x14ac:dyDescent="0.2">
      <c r="B55967" s="88"/>
      <c r="C55967" s="88"/>
      <c r="D55967" s="88"/>
      <c r="E55967" s="88"/>
      <c r="F55967" s="88"/>
      <c r="G55967" s="88"/>
      <c r="H55967" s="88"/>
      <c r="I55967" s="88"/>
      <c r="J55967" s="88"/>
      <c r="K55967" s="88"/>
    </row>
    <row r="55968" spans="2:11" ht="12" hidden="1" customHeight="1" x14ac:dyDescent="0.2">
      <c r="B55968" s="88"/>
      <c r="C55968" s="88"/>
      <c r="D55968" s="88"/>
      <c r="E55968" s="88"/>
      <c r="F55968" s="88"/>
      <c r="G55968" s="88"/>
      <c r="H55968" s="88"/>
      <c r="I55968" s="88"/>
      <c r="J55968" s="88"/>
      <c r="K55968" s="88"/>
    </row>
    <row r="55969" spans="2:11" ht="12" hidden="1" customHeight="1" x14ac:dyDescent="0.2">
      <c r="B55969" s="88"/>
      <c r="C55969" s="88"/>
      <c r="D55969" s="88"/>
      <c r="E55969" s="88"/>
      <c r="F55969" s="88"/>
      <c r="G55969" s="88"/>
      <c r="H55969" s="88"/>
      <c r="I55969" s="88"/>
      <c r="J55969" s="88"/>
      <c r="K55969" s="88"/>
    </row>
    <row r="55970" spans="2:11" ht="12" hidden="1" customHeight="1" x14ac:dyDescent="0.2">
      <c r="B55970" s="88"/>
      <c r="C55970" s="88"/>
      <c r="D55970" s="88"/>
      <c r="E55970" s="88"/>
      <c r="F55970" s="88"/>
      <c r="G55970" s="88"/>
      <c r="H55970" s="88"/>
      <c r="I55970" s="88"/>
      <c r="J55970" s="88"/>
      <c r="K55970" s="88"/>
    </row>
    <row r="55971" spans="2:11" ht="12" hidden="1" customHeight="1" x14ac:dyDescent="0.2">
      <c r="B55971" s="88"/>
      <c r="C55971" s="88"/>
      <c r="D55971" s="88"/>
      <c r="E55971" s="88"/>
      <c r="F55971" s="88"/>
      <c r="G55971" s="88"/>
      <c r="H55971" s="88"/>
      <c r="I55971" s="88"/>
      <c r="J55971" s="88"/>
      <c r="K55971" s="88"/>
    </row>
    <row r="55972" spans="2:11" ht="12" hidden="1" customHeight="1" x14ac:dyDescent="0.2">
      <c r="B55972" s="88"/>
      <c r="C55972" s="88"/>
      <c r="D55972" s="88"/>
      <c r="E55972" s="88"/>
      <c r="F55972" s="88"/>
      <c r="G55972" s="88"/>
      <c r="H55972" s="88"/>
      <c r="I55972" s="88"/>
      <c r="J55972" s="88"/>
      <c r="K55972" s="88"/>
    </row>
    <row r="55973" spans="2:11" ht="12" hidden="1" customHeight="1" x14ac:dyDescent="0.2">
      <c r="B55973" s="88"/>
      <c r="C55973" s="88"/>
      <c r="D55973" s="88"/>
      <c r="E55973" s="88"/>
      <c r="F55973" s="88"/>
      <c r="G55973" s="88"/>
      <c r="H55973" s="88"/>
      <c r="I55973" s="88"/>
      <c r="J55973" s="88"/>
      <c r="K55973" s="88"/>
    </row>
    <row r="55974" spans="2:11" ht="12" hidden="1" customHeight="1" x14ac:dyDescent="0.2">
      <c r="B55974" s="88"/>
      <c r="C55974" s="88"/>
      <c r="D55974" s="88"/>
      <c r="E55974" s="88"/>
      <c r="F55974" s="88"/>
      <c r="G55974" s="88"/>
      <c r="H55974" s="88"/>
      <c r="I55974" s="88"/>
      <c r="J55974" s="88"/>
      <c r="K55974" s="88"/>
    </row>
    <row r="55975" spans="2:11" ht="12" hidden="1" customHeight="1" x14ac:dyDescent="0.2">
      <c r="B55975" s="88"/>
      <c r="C55975" s="88"/>
      <c r="D55975" s="88"/>
      <c r="E55975" s="88"/>
      <c r="F55975" s="88"/>
      <c r="G55975" s="88"/>
      <c r="H55975" s="88"/>
      <c r="I55975" s="88"/>
      <c r="J55975" s="88"/>
      <c r="K55975" s="88"/>
    </row>
    <row r="55976" spans="2:11" ht="12" hidden="1" customHeight="1" x14ac:dyDescent="0.2">
      <c r="B55976" s="88"/>
      <c r="C55976" s="88"/>
      <c r="D55976" s="88"/>
      <c r="E55976" s="88"/>
      <c r="F55976" s="88"/>
      <c r="G55976" s="88"/>
      <c r="H55976" s="88"/>
      <c r="I55976" s="88"/>
      <c r="J55976" s="88"/>
      <c r="K55976" s="88"/>
    </row>
    <row r="55977" spans="2:11" ht="12" hidden="1" customHeight="1" x14ac:dyDescent="0.2">
      <c r="B55977" s="88"/>
      <c r="C55977" s="88"/>
      <c r="D55977" s="88"/>
      <c r="E55977" s="88"/>
      <c r="F55977" s="88"/>
      <c r="G55977" s="88"/>
      <c r="H55977" s="88"/>
      <c r="I55977" s="88"/>
      <c r="J55977" s="88"/>
      <c r="K55977" s="88"/>
    </row>
    <row r="55978" spans="2:11" ht="12" hidden="1" customHeight="1" x14ac:dyDescent="0.2">
      <c r="B55978" s="88"/>
      <c r="C55978" s="88"/>
      <c r="D55978" s="88"/>
      <c r="E55978" s="88"/>
      <c r="F55978" s="88"/>
      <c r="G55978" s="88"/>
      <c r="H55978" s="88"/>
      <c r="I55978" s="88"/>
      <c r="J55978" s="88"/>
      <c r="K55978" s="88"/>
    </row>
    <row r="55979" spans="2:11" ht="12" hidden="1" customHeight="1" x14ac:dyDescent="0.2">
      <c r="B55979" s="88"/>
      <c r="C55979" s="88"/>
      <c r="D55979" s="88"/>
      <c r="E55979" s="88"/>
      <c r="F55979" s="88"/>
      <c r="G55979" s="88"/>
      <c r="H55979" s="88"/>
      <c r="I55979" s="88"/>
      <c r="J55979" s="88"/>
      <c r="K55979" s="88"/>
    </row>
    <row r="55980" spans="2:11" ht="12" hidden="1" customHeight="1" x14ac:dyDescent="0.2">
      <c r="B55980" s="88"/>
      <c r="C55980" s="88"/>
      <c r="D55980" s="88"/>
      <c r="E55980" s="88"/>
      <c r="F55980" s="88"/>
      <c r="G55980" s="88"/>
      <c r="H55980" s="88"/>
      <c r="I55980" s="88"/>
      <c r="J55980" s="88"/>
      <c r="K55980" s="88"/>
    </row>
    <row r="55981" spans="2:11" ht="12" hidden="1" customHeight="1" x14ac:dyDescent="0.2">
      <c r="B55981" s="88"/>
      <c r="C55981" s="88"/>
      <c r="D55981" s="88"/>
      <c r="E55981" s="88"/>
      <c r="F55981" s="88"/>
      <c r="G55981" s="88"/>
      <c r="H55981" s="88"/>
      <c r="I55981" s="88"/>
      <c r="J55981" s="88"/>
      <c r="K55981" s="88"/>
    </row>
    <row r="55982" spans="2:11" ht="12" hidden="1" customHeight="1" x14ac:dyDescent="0.2">
      <c r="B55982" s="88"/>
      <c r="C55982" s="88"/>
      <c r="D55982" s="88"/>
      <c r="E55982" s="88"/>
      <c r="F55982" s="88"/>
      <c r="G55982" s="88"/>
      <c r="H55982" s="88"/>
      <c r="I55982" s="88"/>
      <c r="J55982" s="88"/>
      <c r="K55982" s="88"/>
    </row>
    <row r="55983" spans="2:11" ht="12" hidden="1" customHeight="1" x14ac:dyDescent="0.2">
      <c r="B55983" s="88"/>
      <c r="C55983" s="88"/>
      <c r="D55983" s="88"/>
      <c r="E55983" s="88"/>
      <c r="F55983" s="88"/>
      <c r="G55983" s="88"/>
      <c r="H55983" s="88"/>
      <c r="I55983" s="88"/>
      <c r="J55983" s="88"/>
      <c r="K55983" s="88"/>
    </row>
    <row r="55984" spans="2:11" ht="12" hidden="1" customHeight="1" x14ac:dyDescent="0.2">
      <c r="B55984" s="88"/>
      <c r="C55984" s="88"/>
      <c r="D55984" s="88"/>
      <c r="E55984" s="88"/>
      <c r="F55984" s="88"/>
      <c r="G55984" s="88"/>
      <c r="H55984" s="88"/>
      <c r="I55984" s="88"/>
      <c r="J55984" s="88"/>
      <c r="K55984" s="88"/>
    </row>
    <row r="55985" spans="2:11" ht="12" hidden="1" customHeight="1" x14ac:dyDescent="0.2">
      <c r="B55985" s="88"/>
      <c r="C55985" s="88"/>
      <c r="D55985" s="88"/>
      <c r="E55985" s="88"/>
      <c r="F55985" s="88"/>
      <c r="G55985" s="88"/>
      <c r="H55985" s="88"/>
      <c r="I55985" s="88"/>
      <c r="J55985" s="88"/>
      <c r="K55985" s="88"/>
    </row>
    <row r="55986" spans="2:11" ht="12" hidden="1" customHeight="1" x14ac:dyDescent="0.2">
      <c r="B55986" s="88"/>
      <c r="C55986" s="88"/>
      <c r="D55986" s="88"/>
      <c r="E55986" s="88"/>
      <c r="F55986" s="88"/>
      <c r="G55986" s="88"/>
      <c r="H55986" s="88"/>
      <c r="I55986" s="88"/>
      <c r="J55986" s="88"/>
      <c r="K55986" s="88"/>
    </row>
    <row r="55987" spans="2:11" ht="12" hidden="1" customHeight="1" x14ac:dyDescent="0.2">
      <c r="B55987" s="88"/>
      <c r="C55987" s="88"/>
      <c r="D55987" s="88"/>
      <c r="E55987" s="88"/>
      <c r="F55987" s="88"/>
      <c r="G55987" s="88"/>
      <c r="H55987" s="88"/>
      <c r="I55987" s="88"/>
      <c r="J55987" s="88"/>
      <c r="K55987" s="88"/>
    </row>
    <row r="55988" spans="2:11" ht="12" hidden="1" customHeight="1" x14ac:dyDescent="0.2">
      <c r="B55988" s="88"/>
      <c r="C55988" s="88"/>
      <c r="D55988" s="88"/>
      <c r="E55988" s="88"/>
      <c r="F55988" s="88"/>
      <c r="G55988" s="88"/>
      <c r="H55988" s="88"/>
      <c r="I55988" s="88"/>
      <c r="J55988" s="88"/>
      <c r="K55988" s="88"/>
    </row>
    <row r="55989" spans="2:11" ht="12" hidden="1" customHeight="1" x14ac:dyDescent="0.2">
      <c r="B55989" s="88"/>
      <c r="C55989" s="88"/>
      <c r="D55989" s="88"/>
      <c r="E55989" s="88"/>
      <c r="F55989" s="88"/>
      <c r="G55989" s="88"/>
      <c r="H55989" s="88"/>
      <c r="I55989" s="88"/>
      <c r="J55989" s="88"/>
      <c r="K55989" s="88"/>
    </row>
    <row r="55990" spans="2:11" ht="12" hidden="1" customHeight="1" x14ac:dyDescent="0.2">
      <c r="B55990" s="88"/>
      <c r="C55990" s="88"/>
      <c r="D55990" s="88"/>
      <c r="E55990" s="88"/>
      <c r="F55990" s="88"/>
      <c r="G55990" s="88"/>
      <c r="H55990" s="88"/>
      <c r="I55990" s="88"/>
      <c r="J55990" s="88"/>
      <c r="K55990" s="88"/>
    </row>
    <row r="55991" spans="2:11" ht="12" hidden="1" customHeight="1" x14ac:dyDescent="0.2">
      <c r="B55991" s="88"/>
      <c r="C55991" s="88"/>
      <c r="D55991" s="88"/>
      <c r="E55991" s="88"/>
      <c r="F55991" s="88"/>
      <c r="G55991" s="88"/>
      <c r="H55991" s="88"/>
      <c r="I55991" s="88"/>
      <c r="J55991" s="88"/>
      <c r="K55991" s="88"/>
    </row>
    <row r="55992" spans="2:11" ht="12" hidden="1" customHeight="1" x14ac:dyDescent="0.2">
      <c r="B55992" s="88"/>
      <c r="C55992" s="88"/>
      <c r="D55992" s="88"/>
      <c r="E55992" s="88"/>
      <c r="F55992" s="88"/>
      <c r="G55992" s="88"/>
      <c r="H55992" s="88"/>
      <c r="I55992" s="88"/>
      <c r="J55992" s="88"/>
      <c r="K55992" s="88"/>
    </row>
    <row r="55993" spans="2:11" ht="12" hidden="1" customHeight="1" x14ac:dyDescent="0.2">
      <c r="B55993" s="88"/>
      <c r="C55993" s="88"/>
      <c r="D55993" s="88"/>
      <c r="E55993" s="88"/>
      <c r="F55993" s="88"/>
      <c r="G55993" s="88"/>
      <c r="H55993" s="88"/>
      <c r="I55993" s="88"/>
      <c r="J55993" s="88"/>
      <c r="K55993" s="88"/>
    </row>
    <row r="55994" spans="2:11" ht="12" hidden="1" customHeight="1" x14ac:dyDescent="0.2">
      <c r="B55994" s="88"/>
      <c r="C55994" s="88"/>
      <c r="D55994" s="88"/>
      <c r="E55994" s="88"/>
      <c r="F55994" s="88"/>
      <c r="G55994" s="88"/>
      <c r="H55994" s="88"/>
      <c r="I55994" s="88"/>
      <c r="J55994" s="88"/>
      <c r="K55994" s="88"/>
    </row>
    <row r="55995" spans="2:11" ht="12" hidden="1" customHeight="1" x14ac:dyDescent="0.2">
      <c r="B55995" s="88"/>
      <c r="C55995" s="88"/>
      <c r="D55995" s="88"/>
      <c r="E55995" s="88"/>
      <c r="F55995" s="88"/>
      <c r="G55995" s="88"/>
      <c r="H55995" s="88"/>
      <c r="I55995" s="88"/>
      <c r="J55995" s="88"/>
      <c r="K55995" s="88"/>
    </row>
    <row r="55996" spans="2:11" ht="12" hidden="1" customHeight="1" x14ac:dyDescent="0.2">
      <c r="B55996" s="88"/>
      <c r="C55996" s="88"/>
      <c r="D55996" s="88"/>
      <c r="E55996" s="88"/>
      <c r="F55996" s="88"/>
      <c r="G55996" s="88"/>
      <c r="H55996" s="88"/>
      <c r="I55996" s="88"/>
      <c r="J55996" s="88"/>
      <c r="K55996" s="88"/>
    </row>
    <row r="55997" spans="2:11" ht="12" hidden="1" customHeight="1" x14ac:dyDescent="0.2">
      <c r="B55997" s="88"/>
      <c r="C55997" s="88"/>
      <c r="D55997" s="88"/>
      <c r="E55997" s="88"/>
      <c r="F55997" s="88"/>
      <c r="G55997" s="88"/>
      <c r="H55997" s="88"/>
      <c r="I55997" s="88"/>
      <c r="J55997" s="88"/>
      <c r="K55997" s="88"/>
    </row>
    <row r="55998" spans="2:11" ht="12" hidden="1" customHeight="1" x14ac:dyDescent="0.2">
      <c r="B55998" s="88"/>
      <c r="C55998" s="88"/>
      <c r="D55998" s="88"/>
      <c r="E55998" s="88"/>
      <c r="F55998" s="88"/>
      <c r="G55998" s="88"/>
      <c r="H55998" s="88"/>
      <c r="I55998" s="88"/>
      <c r="J55998" s="88"/>
      <c r="K55998" s="88"/>
    </row>
    <row r="55999" spans="2:11" ht="12" hidden="1" customHeight="1" x14ac:dyDescent="0.2">
      <c r="B55999" s="88"/>
      <c r="C55999" s="88"/>
      <c r="D55999" s="88"/>
      <c r="E55999" s="88"/>
      <c r="F55999" s="88"/>
      <c r="G55999" s="88"/>
      <c r="H55999" s="88"/>
      <c r="I55999" s="88"/>
      <c r="J55999" s="88"/>
      <c r="K55999" s="88"/>
    </row>
    <row r="56000" spans="2:11" ht="12" hidden="1" customHeight="1" x14ac:dyDescent="0.2">
      <c r="B56000" s="88"/>
      <c r="C56000" s="88"/>
      <c r="D56000" s="88"/>
      <c r="E56000" s="88"/>
      <c r="F56000" s="88"/>
      <c r="G56000" s="88"/>
      <c r="H56000" s="88"/>
      <c r="I56000" s="88"/>
      <c r="J56000" s="88"/>
      <c r="K56000" s="88"/>
    </row>
    <row r="56001" spans="2:11" ht="12" hidden="1" customHeight="1" x14ac:dyDescent="0.2">
      <c r="B56001" s="88"/>
      <c r="C56001" s="88"/>
      <c r="D56001" s="88"/>
      <c r="E56001" s="88"/>
      <c r="F56001" s="88"/>
      <c r="G56001" s="88"/>
      <c r="H56001" s="88"/>
      <c r="I56001" s="88"/>
      <c r="J56001" s="88"/>
      <c r="K56001" s="88"/>
    </row>
    <row r="56002" spans="2:11" ht="12" hidden="1" customHeight="1" x14ac:dyDescent="0.2">
      <c r="B56002" s="88"/>
      <c r="C56002" s="88"/>
      <c r="D56002" s="88"/>
      <c r="E56002" s="88"/>
      <c r="F56002" s="88"/>
      <c r="G56002" s="88"/>
      <c r="H56002" s="88"/>
      <c r="I56002" s="88"/>
      <c r="J56002" s="88"/>
      <c r="K56002" s="88"/>
    </row>
    <row r="56003" spans="2:11" ht="12" hidden="1" customHeight="1" x14ac:dyDescent="0.2">
      <c r="B56003" s="88"/>
      <c r="C56003" s="88"/>
      <c r="D56003" s="88"/>
      <c r="E56003" s="88"/>
      <c r="F56003" s="88"/>
      <c r="G56003" s="88"/>
      <c r="H56003" s="88"/>
      <c r="I56003" s="88"/>
      <c r="J56003" s="88"/>
      <c r="K56003" s="88"/>
    </row>
    <row r="56004" spans="2:11" ht="12" hidden="1" customHeight="1" x14ac:dyDescent="0.2">
      <c r="B56004" s="88"/>
      <c r="C56004" s="88"/>
      <c r="D56004" s="88"/>
      <c r="E56004" s="88"/>
      <c r="F56004" s="88"/>
      <c r="G56004" s="88"/>
      <c r="H56004" s="88"/>
      <c r="I56004" s="88"/>
      <c r="J56004" s="88"/>
      <c r="K56004" s="88"/>
    </row>
    <row r="56005" spans="2:11" ht="12" hidden="1" customHeight="1" x14ac:dyDescent="0.2">
      <c r="B56005" s="88"/>
      <c r="C56005" s="88"/>
      <c r="D56005" s="88"/>
      <c r="E56005" s="88"/>
      <c r="F56005" s="88"/>
      <c r="G56005" s="88"/>
      <c r="H56005" s="88"/>
      <c r="I56005" s="88"/>
      <c r="J56005" s="88"/>
      <c r="K56005" s="88"/>
    </row>
    <row r="56006" spans="2:11" ht="12" hidden="1" customHeight="1" x14ac:dyDescent="0.2">
      <c r="B56006" s="88"/>
      <c r="C56006" s="88"/>
      <c r="D56006" s="88"/>
      <c r="E56006" s="88"/>
      <c r="F56006" s="88"/>
      <c r="G56006" s="88"/>
      <c r="H56006" s="88"/>
      <c r="I56006" s="88"/>
      <c r="J56006" s="88"/>
      <c r="K56006" s="88"/>
    </row>
    <row r="56007" spans="2:11" ht="12" hidden="1" customHeight="1" x14ac:dyDescent="0.2">
      <c r="B56007" s="88"/>
      <c r="C56007" s="88"/>
      <c r="D56007" s="88"/>
      <c r="E56007" s="88"/>
      <c r="F56007" s="88"/>
      <c r="G56007" s="88"/>
      <c r="H56007" s="88"/>
      <c r="I56007" s="88"/>
      <c r="J56007" s="88"/>
      <c r="K56007" s="88"/>
    </row>
    <row r="56008" spans="2:11" ht="12" hidden="1" customHeight="1" x14ac:dyDescent="0.2">
      <c r="B56008" s="88"/>
      <c r="C56008" s="88"/>
      <c r="D56008" s="88"/>
      <c r="E56008" s="88"/>
      <c r="F56008" s="88"/>
      <c r="G56008" s="88"/>
      <c r="H56008" s="88"/>
      <c r="I56008" s="88"/>
      <c r="J56008" s="88"/>
      <c r="K56008" s="88"/>
    </row>
    <row r="56009" spans="2:11" ht="12" hidden="1" customHeight="1" x14ac:dyDescent="0.2">
      <c r="B56009" s="88"/>
      <c r="C56009" s="88"/>
      <c r="D56009" s="88"/>
      <c r="E56009" s="88"/>
      <c r="F56009" s="88"/>
      <c r="G56009" s="88"/>
      <c r="H56009" s="88"/>
      <c r="I56009" s="88"/>
      <c r="J56009" s="88"/>
      <c r="K56009" s="88"/>
    </row>
    <row r="56010" spans="2:11" ht="12" hidden="1" customHeight="1" x14ac:dyDescent="0.2">
      <c r="B56010" s="88"/>
      <c r="C56010" s="88"/>
      <c r="D56010" s="88"/>
      <c r="E56010" s="88"/>
      <c r="F56010" s="88"/>
      <c r="G56010" s="88"/>
      <c r="H56010" s="88"/>
      <c r="I56010" s="88"/>
      <c r="J56010" s="88"/>
      <c r="K56010" s="88"/>
    </row>
    <row r="56011" spans="2:11" ht="12" hidden="1" customHeight="1" x14ac:dyDescent="0.2">
      <c r="B56011" s="88"/>
      <c r="C56011" s="88"/>
      <c r="D56011" s="88"/>
      <c r="E56011" s="88"/>
      <c r="F56011" s="88"/>
      <c r="G56011" s="88"/>
      <c r="H56011" s="88"/>
      <c r="I56011" s="88"/>
      <c r="J56011" s="88"/>
      <c r="K56011" s="88"/>
    </row>
    <row r="56012" spans="2:11" ht="12" hidden="1" customHeight="1" x14ac:dyDescent="0.2">
      <c r="B56012" s="88"/>
      <c r="C56012" s="88"/>
      <c r="D56012" s="88"/>
      <c r="E56012" s="88"/>
      <c r="F56012" s="88"/>
      <c r="G56012" s="88"/>
      <c r="H56012" s="88"/>
      <c r="I56012" s="88"/>
      <c r="J56012" s="88"/>
      <c r="K56012" s="88"/>
    </row>
    <row r="56013" spans="2:11" ht="12" hidden="1" customHeight="1" x14ac:dyDescent="0.2">
      <c r="B56013" s="88"/>
      <c r="C56013" s="88"/>
      <c r="D56013" s="88"/>
      <c r="E56013" s="88"/>
      <c r="F56013" s="88"/>
      <c r="G56013" s="88"/>
      <c r="H56013" s="88"/>
      <c r="I56013" s="88"/>
      <c r="J56013" s="88"/>
      <c r="K56013" s="88"/>
    </row>
    <row r="56014" spans="2:11" ht="12" hidden="1" customHeight="1" x14ac:dyDescent="0.2">
      <c r="B56014" s="88"/>
      <c r="C56014" s="88"/>
      <c r="D56014" s="88"/>
      <c r="E56014" s="88"/>
      <c r="F56014" s="88"/>
      <c r="G56014" s="88"/>
      <c r="H56014" s="88"/>
      <c r="I56014" s="88"/>
      <c r="J56014" s="88"/>
      <c r="K56014" s="88"/>
    </row>
    <row r="56015" spans="2:11" ht="12" hidden="1" customHeight="1" x14ac:dyDescent="0.2">
      <c r="B56015" s="88"/>
      <c r="C56015" s="88"/>
      <c r="D56015" s="88"/>
      <c r="E56015" s="88"/>
      <c r="F56015" s="88"/>
      <c r="G56015" s="88"/>
      <c r="H56015" s="88"/>
      <c r="I56015" s="88"/>
      <c r="J56015" s="88"/>
      <c r="K56015" s="88"/>
    </row>
    <row r="56016" spans="2:11" ht="12" hidden="1" customHeight="1" x14ac:dyDescent="0.2">
      <c r="B56016" s="88"/>
      <c r="C56016" s="88"/>
      <c r="D56016" s="88"/>
      <c r="E56016" s="88"/>
      <c r="F56016" s="88"/>
      <c r="G56016" s="88"/>
      <c r="H56016" s="88"/>
      <c r="I56016" s="88"/>
      <c r="J56016" s="88"/>
      <c r="K56016" s="88"/>
    </row>
    <row r="56017" spans="2:11" ht="12" hidden="1" customHeight="1" x14ac:dyDescent="0.2">
      <c r="B56017" s="88"/>
      <c r="C56017" s="88"/>
      <c r="D56017" s="88"/>
      <c r="E56017" s="88"/>
      <c r="F56017" s="88"/>
      <c r="G56017" s="88"/>
      <c r="H56017" s="88"/>
      <c r="I56017" s="88"/>
      <c r="J56017" s="88"/>
      <c r="K56017" s="88"/>
    </row>
    <row r="56018" spans="2:11" ht="12" hidden="1" customHeight="1" x14ac:dyDescent="0.2">
      <c r="B56018" s="88"/>
      <c r="C56018" s="88"/>
      <c r="D56018" s="88"/>
      <c r="E56018" s="88"/>
      <c r="F56018" s="88"/>
      <c r="G56018" s="88"/>
      <c r="H56018" s="88"/>
      <c r="I56018" s="88"/>
      <c r="J56018" s="88"/>
      <c r="K56018" s="88"/>
    </row>
    <row r="56019" spans="2:11" ht="12" hidden="1" customHeight="1" x14ac:dyDescent="0.2">
      <c r="B56019" s="88"/>
      <c r="C56019" s="88"/>
      <c r="D56019" s="88"/>
      <c r="E56019" s="88"/>
      <c r="F56019" s="88"/>
      <c r="G56019" s="88"/>
      <c r="H56019" s="88"/>
      <c r="I56019" s="88"/>
      <c r="J56019" s="88"/>
      <c r="K56019" s="88"/>
    </row>
    <row r="56020" spans="2:11" ht="12" hidden="1" customHeight="1" x14ac:dyDescent="0.2">
      <c r="B56020" s="88"/>
      <c r="C56020" s="88"/>
      <c r="D56020" s="88"/>
      <c r="E56020" s="88"/>
      <c r="F56020" s="88"/>
      <c r="G56020" s="88"/>
      <c r="H56020" s="88"/>
      <c r="I56020" s="88"/>
      <c r="J56020" s="88"/>
      <c r="K56020" s="88"/>
    </row>
    <row r="56021" spans="2:11" ht="12" hidden="1" customHeight="1" x14ac:dyDescent="0.2">
      <c r="B56021" s="88"/>
      <c r="C56021" s="88"/>
      <c r="D56021" s="88"/>
      <c r="E56021" s="88"/>
      <c r="F56021" s="88"/>
      <c r="G56021" s="88"/>
      <c r="H56021" s="88"/>
      <c r="I56021" s="88"/>
      <c r="J56021" s="88"/>
      <c r="K56021" s="88"/>
    </row>
    <row r="56022" spans="2:11" ht="12" hidden="1" customHeight="1" x14ac:dyDescent="0.2">
      <c r="B56022" s="88"/>
      <c r="C56022" s="88"/>
      <c r="D56022" s="88"/>
      <c r="E56022" s="88"/>
      <c r="F56022" s="88"/>
      <c r="G56022" s="88"/>
      <c r="H56022" s="88"/>
      <c r="I56022" s="88"/>
      <c r="J56022" s="88"/>
      <c r="K56022" s="88"/>
    </row>
    <row r="56023" spans="2:11" ht="12" hidden="1" customHeight="1" x14ac:dyDescent="0.2">
      <c r="B56023" s="88"/>
      <c r="C56023" s="88"/>
      <c r="D56023" s="88"/>
      <c r="E56023" s="88"/>
      <c r="F56023" s="88"/>
      <c r="G56023" s="88"/>
      <c r="H56023" s="88"/>
      <c r="I56023" s="88"/>
      <c r="J56023" s="88"/>
      <c r="K56023" s="88"/>
    </row>
    <row r="56024" spans="2:11" ht="12" hidden="1" customHeight="1" x14ac:dyDescent="0.2">
      <c r="B56024" s="88"/>
      <c r="C56024" s="88"/>
      <c r="D56024" s="88"/>
      <c r="E56024" s="88"/>
      <c r="F56024" s="88"/>
      <c r="G56024" s="88"/>
      <c r="H56024" s="88"/>
      <c r="I56024" s="88"/>
      <c r="J56024" s="88"/>
      <c r="K56024" s="88"/>
    </row>
    <row r="56025" spans="2:11" ht="12" hidden="1" customHeight="1" x14ac:dyDescent="0.2">
      <c r="B56025" s="88"/>
      <c r="C56025" s="88"/>
      <c r="D56025" s="88"/>
      <c r="E56025" s="88"/>
      <c r="F56025" s="88"/>
      <c r="G56025" s="88"/>
      <c r="H56025" s="88"/>
      <c r="I56025" s="88"/>
      <c r="J56025" s="88"/>
      <c r="K56025" s="88"/>
    </row>
    <row r="56026" spans="2:11" ht="12" hidden="1" customHeight="1" x14ac:dyDescent="0.2">
      <c r="B56026" s="88"/>
      <c r="C56026" s="88"/>
      <c r="D56026" s="88"/>
      <c r="E56026" s="88"/>
      <c r="F56026" s="88"/>
      <c r="G56026" s="88"/>
      <c r="H56026" s="88"/>
      <c r="I56026" s="88"/>
      <c r="J56026" s="88"/>
      <c r="K56026" s="88"/>
    </row>
    <row r="56027" spans="2:11" ht="12" hidden="1" customHeight="1" x14ac:dyDescent="0.2">
      <c r="B56027" s="88"/>
      <c r="C56027" s="88"/>
      <c r="D56027" s="88"/>
      <c r="E56027" s="88"/>
      <c r="F56027" s="88"/>
      <c r="G56027" s="88"/>
      <c r="H56027" s="88"/>
      <c r="I56027" s="88"/>
      <c r="J56027" s="88"/>
      <c r="K56027" s="88"/>
    </row>
    <row r="56028" spans="2:11" ht="12" hidden="1" customHeight="1" x14ac:dyDescent="0.2">
      <c r="B56028" s="88"/>
      <c r="C56028" s="88"/>
      <c r="D56028" s="88"/>
      <c r="E56028" s="88"/>
      <c r="F56028" s="88"/>
      <c r="G56028" s="88"/>
      <c r="H56028" s="88"/>
      <c r="I56028" s="88"/>
      <c r="J56028" s="88"/>
      <c r="K56028" s="88"/>
    </row>
    <row r="56029" spans="2:11" ht="12" hidden="1" customHeight="1" x14ac:dyDescent="0.2">
      <c r="B56029" s="88"/>
      <c r="C56029" s="88"/>
      <c r="D56029" s="88"/>
      <c r="E56029" s="88"/>
      <c r="F56029" s="88"/>
      <c r="G56029" s="88"/>
      <c r="H56029" s="88"/>
      <c r="I56029" s="88"/>
      <c r="J56029" s="88"/>
      <c r="K56029" s="88"/>
    </row>
    <row r="56030" spans="2:11" ht="12" hidden="1" customHeight="1" x14ac:dyDescent="0.2">
      <c r="B56030" s="88"/>
      <c r="C56030" s="88"/>
      <c r="D56030" s="88"/>
      <c r="E56030" s="88"/>
      <c r="F56030" s="88"/>
      <c r="G56030" s="88"/>
      <c r="H56030" s="88"/>
      <c r="I56030" s="88"/>
      <c r="J56030" s="88"/>
      <c r="K56030" s="88"/>
    </row>
    <row r="56031" spans="2:11" ht="12" hidden="1" customHeight="1" x14ac:dyDescent="0.2">
      <c r="B56031" s="88"/>
      <c r="C56031" s="88"/>
      <c r="D56031" s="88"/>
      <c r="E56031" s="88"/>
      <c r="F56031" s="88"/>
      <c r="G56031" s="88"/>
      <c r="H56031" s="88"/>
      <c r="I56031" s="88"/>
      <c r="J56031" s="88"/>
      <c r="K56031" s="88"/>
    </row>
    <row r="56032" spans="2:11" ht="12" hidden="1" customHeight="1" x14ac:dyDescent="0.2">
      <c r="B56032" s="88"/>
      <c r="C56032" s="88"/>
      <c r="D56032" s="88"/>
      <c r="E56032" s="88"/>
      <c r="F56032" s="88"/>
      <c r="G56032" s="88"/>
      <c r="H56032" s="88"/>
      <c r="I56032" s="88"/>
      <c r="J56032" s="88"/>
      <c r="K56032" s="88"/>
    </row>
    <row r="56033" spans="2:11" ht="12" hidden="1" customHeight="1" x14ac:dyDescent="0.2">
      <c r="B56033" s="88"/>
      <c r="C56033" s="88"/>
      <c r="D56033" s="88"/>
      <c r="E56033" s="88"/>
      <c r="F56033" s="88"/>
      <c r="G56033" s="88"/>
      <c r="H56033" s="88"/>
      <c r="I56033" s="88"/>
      <c r="J56033" s="88"/>
      <c r="K56033" s="88"/>
    </row>
    <row r="56034" spans="2:11" ht="12" hidden="1" customHeight="1" x14ac:dyDescent="0.2">
      <c r="B56034" s="88"/>
      <c r="C56034" s="88"/>
      <c r="D56034" s="88"/>
      <c r="E56034" s="88"/>
      <c r="F56034" s="88"/>
      <c r="G56034" s="88"/>
      <c r="H56034" s="88"/>
      <c r="I56034" s="88"/>
      <c r="J56034" s="88"/>
      <c r="K56034" s="88"/>
    </row>
    <row r="56035" spans="2:11" ht="12" hidden="1" customHeight="1" x14ac:dyDescent="0.2">
      <c r="B56035" s="88"/>
      <c r="C56035" s="88"/>
      <c r="D56035" s="88"/>
      <c r="E56035" s="88"/>
      <c r="F56035" s="88"/>
      <c r="G56035" s="88"/>
      <c r="H56035" s="88"/>
      <c r="I56035" s="88"/>
      <c r="J56035" s="88"/>
      <c r="K56035" s="88"/>
    </row>
    <row r="56036" spans="2:11" ht="12" hidden="1" customHeight="1" x14ac:dyDescent="0.2">
      <c r="B56036" s="88"/>
      <c r="C56036" s="88"/>
      <c r="D56036" s="88"/>
      <c r="E56036" s="88"/>
      <c r="F56036" s="88"/>
      <c r="G56036" s="88"/>
      <c r="H56036" s="88"/>
      <c r="I56036" s="88"/>
      <c r="J56036" s="88"/>
      <c r="K56036" s="88"/>
    </row>
    <row r="56037" spans="2:11" ht="12" hidden="1" customHeight="1" x14ac:dyDescent="0.2">
      <c r="B56037" s="88"/>
      <c r="C56037" s="88"/>
      <c r="D56037" s="88"/>
      <c r="E56037" s="88"/>
      <c r="F56037" s="88"/>
      <c r="G56037" s="88"/>
      <c r="H56037" s="88"/>
      <c r="I56037" s="88"/>
      <c r="J56037" s="88"/>
      <c r="K56037" s="88"/>
    </row>
    <row r="56038" spans="2:11" ht="12" hidden="1" customHeight="1" x14ac:dyDescent="0.2">
      <c r="B56038" s="88"/>
      <c r="C56038" s="88"/>
      <c r="D56038" s="88"/>
      <c r="E56038" s="88"/>
      <c r="F56038" s="88"/>
      <c r="G56038" s="88"/>
      <c r="H56038" s="88"/>
      <c r="I56038" s="88"/>
      <c r="J56038" s="88"/>
      <c r="K56038" s="88"/>
    </row>
    <row r="56039" spans="2:11" ht="12" hidden="1" customHeight="1" x14ac:dyDescent="0.2">
      <c r="B56039" s="88"/>
      <c r="C56039" s="88"/>
      <c r="D56039" s="88"/>
      <c r="E56039" s="88"/>
      <c r="F56039" s="88"/>
      <c r="G56039" s="88"/>
      <c r="H56039" s="88"/>
      <c r="I56039" s="88"/>
      <c r="J56039" s="88"/>
      <c r="K56039" s="88"/>
    </row>
    <row r="56040" spans="2:11" ht="12" hidden="1" customHeight="1" x14ac:dyDescent="0.2">
      <c r="B56040" s="88"/>
      <c r="C56040" s="88"/>
      <c r="D56040" s="88"/>
      <c r="E56040" s="88"/>
      <c r="F56040" s="88"/>
      <c r="G56040" s="88"/>
      <c r="H56040" s="88"/>
      <c r="I56040" s="88"/>
      <c r="J56040" s="88"/>
      <c r="K56040" s="88"/>
    </row>
    <row r="56041" spans="2:11" ht="12" hidden="1" customHeight="1" x14ac:dyDescent="0.2">
      <c r="B56041" s="88"/>
      <c r="C56041" s="88"/>
      <c r="D56041" s="88"/>
      <c r="E56041" s="88"/>
      <c r="F56041" s="88"/>
      <c r="G56041" s="88"/>
      <c r="H56041" s="88"/>
      <c r="I56041" s="88"/>
      <c r="J56041" s="88"/>
      <c r="K56041" s="88"/>
    </row>
    <row r="56042" spans="2:11" ht="12" hidden="1" customHeight="1" x14ac:dyDescent="0.2">
      <c r="B56042" s="88"/>
      <c r="C56042" s="88"/>
      <c r="D56042" s="88"/>
      <c r="E56042" s="88"/>
      <c r="F56042" s="88"/>
      <c r="G56042" s="88"/>
      <c r="H56042" s="88"/>
      <c r="I56042" s="88"/>
      <c r="J56042" s="88"/>
      <c r="K56042" s="88"/>
    </row>
    <row r="56043" spans="2:11" ht="12" hidden="1" customHeight="1" x14ac:dyDescent="0.2">
      <c r="B56043" s="88"/>
      <c r="C56043" s="88"/>
      <c r="D56043" s="88"/>
      <c r="E56043" s="88"/>
      <c r="F56043" s="88"/>
      <c r="G56043" s="88"/>
      <c r="H56043" s="88"/>
      <c r="I56043" s="88"/>
      <c r="J56043" s="88"/>
      <c r="K56043" s="88"/>
    </row>
    <row r="56044" spans="2:11" ht="12" hidden="1" customHeight="1" x14ac:dyDescent="0.2">
      <c r="B56044" s="88"/>
      <c r="C56044" s="88"/>
      <c r="D56044" s="88"/>
      <c r="E56044" s="88"/>
      <c r="F56044" s="88"/>
      <c r="G56044" s="88"/>
      <c r="H56044" s="88"/>
      <c r="I56044" s="88"/>
      <c r="J56044" s="88"/>
      <c r="K56044" s="88"/>
    </row>
    <row r="56045" spans="2:11" ht="12" hidden="1" customHeight="1" x14ac:dyDescent="0.2">
      <c r="B56045" s="88"/>
      <c r="C56045" s="88"/>
      <c r="D56045" s="88"/>
      <c r="E56045" s="88"/>
      <c r="F56045" s="88"/>
      <c r="G56045" s="88"/>
      <c r="H56045" s="88"/>
      <c r="I56045" s="88"/>
      <c r="J56045" s="88"/>
      <c r="K56045" s="88"/>
    </row>
    <row r="56046" spans="2:11" ht="12" hidden="1" customHeight="1" x14ac:dyDescent="0.2">
      <c r="B56046" s="88"/>
      <c r="C56046" s="88"/>
      <c r="D56046" s="88"/>
      <c r="E56046" s="88"/>
      <c r="F56046" s="88"/>
      <c r="G56046" s="88"/>
      <c r="H56046" s="88"/>
      <c r="I56046" s="88"/>
      <c r="J56046" s="88"/>
      <c r="K56046" s="88"/>
    </row>
    <row r="56047" spans="2:11" ht="12" hidden="1" customHeight="1" x14ac:dyDescent="0.2">
      <c r="B56047" s="88"/>
      <c r="C56047" s="88"/>
      <c r="D56047" s="88"/>
      <c r="E56047" s="88"/>
      <c r="F56047" s="88"/>
      <c r="G56047" s="88"/>
      <c r="H56047" s="88"/>
      <c r="I56047" s="88"/>
      <c r="J56047" s="88"/>
      <c r="K56047" s="88"/>
    </row>
    <row r="56048" spans="2:11" ht="12" hidden="1" customHeight="1" x14ac:dyDescent="0.2">
      <c r="B56048" s="88"/>
      <c r="C56048" s="88"/>
      <c r="D56048" s="88"/>
      <c r="E56048" s="88"/>
      <c r="F56048" s="88"/>
      <c r="G56048" s="88"/>
      <c r="H56048" s="88"/>
      <c r="I56048" s="88"/>
      <c r="J56048" s="88"/>
      <c r="K56048" s="88"/>
    </row>
    <row r="56049" spans="2:11" ht="12" hidden="1" customHeight="1" x14ac:dyDescent="0.2">
      <c r="B56049" s="88"/>
      <c r="C56049" s="88"/>
      <c r="D56049" s="88"/>
      <c r="E56049" s="88"/>
      <c r="F56049" s="88"/>
      <c r="G56049" s="88"/>
      <c r="H56049" s="88"/>
      <c r="I56049" s="88"/>
      <c r="J56049" s="88"/>
      <c r="K56049" s="88"/>
    </row>
    <row r="56050" spans="2:11" ht="12" hidden="1" customHeight="1" x14ac:dyDescent="0.2">
      <c r="B56050" s="88"/>
      <c r="C56050" s="88"/>
      <c r="D56050" s="88"/>
      <c r="E56050" s="88"/>
      <c r="F56050" s="88"/>
      <c r="G56050" s="88"/>
      <c r="H56050" s="88"/>
      <c r="I56050" s="88"/>
      <c r="J56050" s="88"/>
      <c r="K56050" s="88"/>
    </row>
    <row r="56051" spans="2:11" ht="12" hidden="1" customHeight="1" x14ac:dyDescent="0.2">
      <c r="B56051" s="88"/>
      <c r="C56051" s="88"/>
      <c r="D56051" s="88"/>
      <c r="E56051" s="88"/>
      <c r="F56051" s="88"/>
      <c r="G56051" s="88"/>
      <c r="H56051" s="88"/>
      <c r="I56051" s="88"/>
      <c r="J56051" s="88"/>
      <c r="K56051" s="88"/>
    </row>
    <row r="56052" spans="2:11" ht="12" hidden="1" customHeight="1" x14ac:dyDescent="0.2">
      <c r="B56052" s="88"/>
      <c r="C56052" s="88"/>
      <c r="D56052" s="88"/>
      <c r="E56052" s="88"/>
      <c r="F56052" s="88"/>
      <c r="G56052" s="88"/>
      <c r="H56052" s="88"/>
      <c r="I56052" s="88"/>
      <c r="J56052" s="88"/>
      <c r="K56052" s="88"/>
    </row>
    <row r="56053" spans="2:11" ht="12" hidden="1" customHeight="1" x14ac:dyDescent="0.2">
      <c r="B56053" s="88"/>
      <c r="C56053" s="88"/>
      <c r="D56053" s="88"/>
      <c r="E56053" s="88"/>
      <c r="F56053" s="88"/>
      <c r="G56053" s="88"/>
      <c r="H56053" s="88"/>
      <c r="I56053" s="88"/>
      <c r="J56053" s="88"/>
      <c r="K56053" s="88"/>
    </row>
    <row r="56054" spans="2:11" ht="12" hidden="1" customHeight="1" x14ac:dyDescent="0.2">
      <c r="B56054" s="88"/>
      <c r="C56054" s="88"/>
      <c r="D56054" s="88"/>
      <c r="E56054" s="88"/>
      <c r="F56054" s="88"/>
      <c r="G56054" s="88"/>
      <c r="H56054" s="88"/>
      <c r="I56054" s="88"/>
      <c r="J56054" s="88"/>
      <c r="K56054" s="88"/>
    </row>
    <row r="56055" spans="2:11" ht="12" hidden="1" customHeight="1" x14ac:dyDescent="0.2">
      <c r="B56055" s="88"/>
      <c r="C56055" s="88"/>
      <c r="D56055" s="88"/>
      <c r="E56055" s="88"/>
      <c r="F56055" s="88"/>
      <c r="G56055" s="88"/>
      <c r="H56055" s="88"/>
      <c r="I56055" s="88"/>
      <c r="J56055" s="88"/>
      <c r="K56055" s="88"/>
    </row>
    <row r="56056" spans="2:11" ht="12" hidden="1" customHeight="1" x14ac:dyDescent="0.2">
      <c r="B56056" s="88"/>
      <c r="C56056" s="88"/>
      <c r="D56056" s="88"/>
      <c r="E56056" s="88"/>
      <c r="F56056" s="88"/>
      <c r="G56056" s="88"/>
      <c r="H56056" s="88"/>
      <c r="I56056" s="88"/>
      <c r="J56056" s="88"/>
      <c r="K56056" s="88"/>
    </row>
    <row r="56057" spans="2:11" ht="12" hidden="1" customHeight="1" x14ac:dyDescent="0.2">
      <c r="B56057" s="88"/>
      <c r="C56057" s="88"/>
      <c r="D56057" s="88"/>
      <c r="E56057" s="88"/>
      <c r="F56057" s="88"/>
      <c r="G56057" s="88"/>
      <c r="H56057" s="88"/>
      <c r="I56057" s="88"/>
      <c r="J56057" s="88"/>
      <c r="K56057" s="88"/>
    </row>
    <row r="56058" spans="2:11" ht="12" hidden="1" customHeight="1" x14ac:dyDescent="0.2">
      <c r="B56058" s="88"/>
      <c r="C56058" s="88"/>
      <c r="D56058" s="88"/>
      <c r="E56058" s="88"/>
      <c r="F56058" s="88"/>
      <c r="G56058" s="88"/>
      <c r="H56058" s="88"/>
      <c r="I56058" s="88"/>
      <c r="J56058" s="88"/>
      <c r="K56058" s="88"/>
    </row>
    <row r="56059" spans="2:11" ht="12" hidden="1" customHeight="1" x14ac:dyDescent="0.2">
      <c r="B56059" s="88"/>
      <c r="C56059" s="88"/>
      <c r="D56059" s="88"/>
      <c r="E56059" s="88"/>
      <c r="F56059" s="88"/>
      <c r="G56059" s="88"/>
      <c r="H56059" s="88"/>
      <c r="I56059" s="88"/>
      <c r="J56059" s="88"/>
      <c r="K56059" s="88"/>
    </row>
    <row r="56060" spans="2:11" ht="12" hidden="1" customHeight="1" x14ac:dyDescent="0.2">
      <c r="B56060" s="88"/>
      <c r="C56060" s="88"/>
      <c r="D56060" s="88"/>
      <c r="E56060" s="88"/>
      <c r="F56060" s="88"/>
      <c r="G56060" s="88"/>
      <c r="H56060" s="88"/>
      <c r="I56060" s="88"/>
      <c r="J56060" s="88"/>
      <c r="K56060" s="88"/>
    </row>
    <row r="56061" spans="2:11" ht="12" hidden="1" customHeight="1" x14ac:dyDescent="0.2">
      <c r="B56061" s="88"/>
      <c r="C56061" s="88"/>
      <c r="D56061" s="88"/>
      <c r="E56061" s="88"/>
      <c r="F56061" s="88"/>
      <c r="G56061" s="88"/>
      <c r="H56061" s="88"/>
      <c r="I56061" s="88"/>
      <c r="J56061" s="88"/>
      <c r="K56061" s="88"/>
    </row>
    <row r="56062" spans="2:11" ht="12" hidden="1" customHeight="1" x14ac:dyDescent="0.2">
      <c r="B56062" s="88"/>
      <c r="C56062" s="88"/>
      <c r="D56062" s="88"/>
      <c r="E56062" s="88"/>
      <c r="F56062" s="88"/>
      <c r="G56062" s="88"/>
      <c r="H56062" s="88"/>
      <c r="I56062" s="88"/>
      <c r="J56062" s="88"/>
      <c r="K56062" s="88"/>
    </row>
    <row r="56063" spans="2:11" ht="12" hidden="1" customHeight="1" x14ac:dyDescent="0.2">
      <c r="B56063" s="88"/>
      <c r="C56063" s="88"/>
      <c r="D56063" s="88"/>
      <c r="E56063" s="88"/>
      <c r="F56063" s="88"/>
      <c r="G56063" s="88"/>
      <c r="H56063" s="88"/>
      <c r="I56063" s="88"/>
      <c r="J56063" s="88"/>
      <c r="K56063" s="88"/>
    </row>
    <row r="56064" spans="2:11" ht="12" hidden="1" customHeight="1" x14ac:dyDescent="0.2">
      <c r="B56064" s="88"/>
      <c r="C56064" s="88"/>
      <c r="D56064" s="88"/>
      <c r="E56064" s="88"/>
      <c r="F56064" s="88"/>
      <c r="G56064" s="88"/>
      <c r="H56064" s="88"/>
      <c r="I56064" s="88"/>
      <c r="J56064" s="88"/>
      <c r="K56064" s="88"/>
    </row>
    <row r="56065" spans="2:11" ht="12" hidden="1" customHeight="1" x14ac:dyDescent="0.2">
      <c r="B56065" s="88"/>
      <c r="C56065" s="88"/>
      <c r="D56065" s="88"/>
      <c r="E56065" s="88"/>
      <c r="F56065" s="88"/>
      <c r="G56065" s="88"/>
      <c r="H56065" s="88"/>
      <c r="I56065" s="88"/>
      <c r="J56065" s="88"/>
      <c r="K56065" s="88"/>
    </row>
    <row r="56066" spans="2:11" ht="12" hidden="1" customHeight="1" x14ac:dyDescent="0.2">
      <c r="B56066" s="88"/>
      <c r="C56066" s="88"/>
      <c r="D56066" s="88"/>
      <c r="E56066" s="88"/>
      <c r="F56066" s="88"/>
      <c r="G56066" s="88"/>
      <c r="H56066" s="88"/>
      <c r="I56066" s="88"/>
      <c r="J56066" s="88"/>
      <c r="K56066" s="88"/>
    </row>
    <row r="56067" spans="2:11" ht="12" hidden="1" customHeight="1" x14ac:dyDescent="0.2">
      <c r="B56067" s="88"/>
      <c r="C56067" s="88"/>
      <c r="D56067" s="88"/>
      <c r="E56067" s="88"/>
      <c r="F56067" s="88"/>
      <c r="G56067" s="88"/>
      <c r="H56067" s="88"/>
      <c r="I56067" s="88"/>
      <c r="J56067" s="88"/>
      <c r="K56067" s="88"/>
    </row>
    <row r="56068" spans="2:11" ht="12" hidden="1" customHeight="1" x14ac:dyDescent="0.2">
      <c r="B56068" s="88"/>
      <c r="C56068" s="88"/>
      <c r="D56068" s="88"/>
      <c r="E56068" s="88"/>
      <c r="F56068" s="88"/>
      <c r="G56068" s="88"/>
      <c r="H56068" s="88"/>
      <c r="I56068" s="88"/>
      <c r="J56068" s="88"/>
      <c r="K56068" s="88"/>
    </row>
    <row r="56069" spans="2:11" ht="12" hidden="1" customHeight="1" x14ac:dyDescent="0.2">
      <c r="B56069" s="88"/>
      <c r="C56069" s="88"/>
      <c r="D56069" s="88"/>
      <c r="E56069" s="88"/>
      <c r="F56069" s="88"/>
      <c r="G56069" s="88"/>
      <c r="H56069" s="88"/>
      <c r="I56069" s="88"/>
      <c r="J56069" s="88"/>
      <c r="K56069" s="88"/>
    </row>
    <row r="56070" spans="2:11" ht="12" hidden="1" customHeight="1" x14ac:dyDescent="0.2">
      <c r="B56070" s="88"/>
      <c r="C56070" s="88"/>
      <c r="D56070" s="88"/>
      <c r="E56070" s="88"/>
      <c r="F56070" s="88"/>
      <c r="G56070" s="88"/>
      <c r="H56070" s="88"/>
      <c r="I56070" s="88"/>
      <c r="J56070" s="88"/>
      <c r="K56070" s="88"/>
    </row>
    <row r="56071" spans="2:11" ht="12" hidden="1" customHeight="1" x14ac:dyDescent="0.2">
      <c r="B56071" s="88"/>
      <c r="C56071" s="88"/>
      <c r="D56071" s="88"/>
      <c r="E56071" s="88"/>
      <c r="F56071" s="88"/>
      <c r="G56071" s="88"/>
      <c r="H56071" s="88"/>
      <c r="I56071" s="88"/>
      <c r="J56071" s="88"/>
      <c r="K56071" s="88"/>
    </row>
    <row r="56072" spans="2:11" ht="12" hidden="1" customHeight="1" x14ac:dyDescent="0.2">
      <c r="B56072" s="88"/>
      <c r="C56072" s="88"/>
      <c r="D56072" s="88"/>
      <c r="E56072" s="88"/>
      <c r="F56072" s="88"/>
      <c r="G56072" s="88"/>
      <c r="H56072" s="88"/>
      <c r="I56072" s="88"/>
      <c r="J56072" s="88"/>
      <c r="K56072" s="88"/>
    </row>
    <row r="56073" spans="2:11" ht="12" hidden="1" customHeight="1" x14ac:dyDescent="0.2">
      <c r="B56073" s="88"/>
      <c r="C56073" s="88"/>
      <c r="D56073" s="88"/>
      <c r="E56073" s="88"/>
      <c r="F56073" s="88"/>
      <c r="G56073" s="88"/>
      <c r="H56073" s="88"/>
      <c r="I56073" s="88"/>
      <c r="J56073" s="88"/>
      <c r="K56073" s="88"/>
    </row>
    <row r="56074" spans="2:11" ht="12" hidden="1" customHeight="1" x14ac:dyDescent="0.2">
      <c r="B56074" s="88"/>
      <c r="C56074" s="88"/>
      <c r="D56074" s="88"/>
      <c r="E56074" s="88"/>
      <c r="F56074" s="88"/>
      <c r="G56074" s="88"/>
      <c r="H56074" s="88"/>
      <c r="I56074" s="88"/>
      <c r="J56074" s="88"/>
      <c r="K56074" s="88"/>
    </row>
    <row r="56075" spans="2:11" ht="12" hidden="1" customHeight="1" x14ac:dyDescent="0.2">
      <c r="B56075" s="88"/>
      <c r="C56075" s="88"/>
      <c r="D56075" s="88"/>
      <c r="E56075" s="88"/>
      <c r="F56075" s="88"/>
      <c r="G56075" s="88"/>
      <c r="H56075" s="88"/>
      <c r="I56075" s="88"/>
      <c r="J56075" s="88"/>
      <c r="K56075" s="88"/>
    </row>
    <row r="56076" spans="2:11" ht="12" hidden="1" customHeight="1" x14ac:dyDescent="0.2">
      <c r="B56076" s="88"/>
      <c r="C56076" s="88"/>
      <c r="D56076" s="88"/>
      <c r="E56076" s="88"/>
      <c r="F56076" s="88"/>
      <c r="G56076" s="88"/>
      <c r="H56076" s="88"/>
      <c r="I56076" s="88"/>
      <c r="J56076" s="88"/>
      <c r="K56076" s="88"/>
    </row>
    <row r="56077" spans="2:11" ht="12" hidden="1" customHeight="1" x14ac:dyDescent="0.2">
      <c r="B56077" s="88"/>
      <c r="C56077" s="88"/>
      <c r="D56077" s="88"/>
      <c r="E56077" s="88"/>
      <c r="F56077" s="88"/>
      <c r="G56077" s="88"/>
      <c r="H56077" s="88"/>
      <c r="I56077" s="88"/>
      <c r="J56077" s="88"/>
      <c r="K56077" s="88"/>
    </row>
    <row r="56078" spans="2:11" ht="12" hidden="1" customHeight="1" x14ac:dyDescent="0.2">
      <c r="B56078" s="88"/>
      <c r="C56078" s="88"/>
      <c r="D56078" s="88"/>
      <c r="E56078" s="88"/>
      <c r="F56078" s="88"/>
      <c r="G56078" s="88"/>
      <c r="H56078" s="88"/>
      <c r="I56078" s="88"/>
      <c r="J56078" s="88"/>
      <c r="K56078" s="88"/>
    </row>
    <row r="56079" spans="2:11" ht="12" hidden="1" customHeight="1" x14ac:dyDescent="0.2">
      <c r="B56079" s="88"/>
      <c r="C56079" s="88"/>
      <c r="D56079" s="88"/>
      <c r="E56079" s="88"/>
      <c r="F56079" s="88"/>
      <c r="G56079" s="88"/>
      <c r="H56079" s="88"/>
      <c r="I56079" s="88"/>
      <c r="J56079" s="88"/>
      <c r="K56079" s="88"/>
    </row>
    <row r="56080" spans="2:11" ht="12" hidden="1" customHeight="1" x14ac:dyDescent="0.2">
      <c r="B56080" s="88"/>
      <c r="C56080" s="88"/>
      <c r="D56080" s="88"/>
      <c r="E56080" s="88"/>
      <c r="F56080" s="88"/>
      <c r="G56080" s="88"/>
      <c r="H56080" s="88"/>
      <c r="I56080" s="88"/>
      <c r="J56080" s="88"/>
      <c r="K56080" s="88"/>
    </row>
    <row r="56081" spans="2:11" ht="12" hidden="1" customHeight="1" x14ac:dyDescent="0.2">
      <c r="B56081" s="88"/>
      <c r="C56081" s="88"/>
      <c r="D56081" s="88"/>
      <c r="E56081" s="88"/>
      <c r="F56081" s="88"/>
      <c r="G56081" s="88"/>
      <c r="H56081" s="88"/>
      <c r="I56081" s="88"/>
      <c r="J56081" s="88"/>
      <c r="K56081" s="88"/>
    </row>
    <row r="56082" spans="2:11" ht="12" hidden="1" customHeight="1" x14ac:dyDescent="0.2">
      <c r="B56082" s="88"/>
      <c r="C56082" s="88"/>
      <c r="D56082" s="88"/>
      <c r="E56082" s="88"/>
      <c r="F56082" s="88"/>
      <c r="G56082" s="88"/>
      <c r="H56082" s="88"/>
      <c r="I56082" s="88"/>
      <c r="J56082" s="88"/>
      <c r="K56082" s="88"/>
    </row>
    <row r="56083" spans="2:11" ht="12" hidden="1" customHeight="1" x14ac:dyDescent="0.2">
      <c r="B56083" s="88"/>
      <c r="C56083" s="88"/>
      <c r="D56083" s="88"/>
      <c r="E56083" s="88"/>
      <c r="F56083" s="88"/>
      <c r="G56083" s="88"/>
      <c r="H56083" s="88"/>
      <c r="I56083" s="88"/>
      <c r="J56083" s="88"/>
      <c r="K56083" s="88"/>
    </row>
    <row r="56084" spans="2:11" ht="12" hidden="1" customHeight="1" x14ac:dyDescent="0.2">
      <c r="B56084" s="88"/>
      <c r="C56084" s="88"/>
      <c r="D56084" s="88"/>
      <c r="E56084" s="88"/>
      <c r="F56084" s="88"/>
      <c r="G56084" s="88"/>
      <c r="H56084" s="88"/>
      <c r="I56084" s="88"/>
      <c r="J56084" s="88"/>
      <c r="K56084" s="88"/>
    </row>
    <row r="56085" spans="2:11" ht="12" hidden="1" customHeight="1" x14ac:dyDescent="0.2">
      <c r="B56085" s="88"/>
      <c r="C56085" s="88"/>
      <c r="D56085" s="88"/>
      <c r="E56085" s="88"/>
      <c r="F56085" s="88"/>
      <c r="G56085" s="88"/>
      <c r="H56085" s="88"/>
      <c r="I56085" s="88"/>
      <c r="J56085" s="88"/>
      <c r="K56085" s="88"/>
    </row>
    <row r="56086" spans="2:11" ht="12" hidden="1" customHeight="1" x14ac:dyDescent="0.2">
      <c r="B56086" s="88"/>
      <c r="C56086" s="88"/>
      <c r="D56086" s="88"/>
      <c r="E56086" s="88"/>
      <c r="F56086" s="88"/>
      <c r="G56086" s="88"/>
      <c r="H56086" s="88"/>
      <c r="I56086" s="88"/>
      <c r="J56086" s="88"/>
      <c r="K56086" s="88"/>
    </row>
    <row r="56087" spans="2:11" ht="12" hidden="1" customHeight="1" x14ac:dyDescent="0.2">
      <c r="B56087" s="88"/>
      <c r="C56087" s="88"/>
      <c r="D56087" s="88"/>
      <c r="E56087" s="88"/>
      <c r="F56087" s="88"/>
      <c r="G56087" s="88"/>
      <c r="H56087" s="88"/>
      <c r="I56087" s="88"/>
      <c r="J56087" s="88"/>
      <c r="K56087" s="88"/>
    </row>
    <row r="56088" spans="2:11" ht="12" hidden="1" customHeight="1" x14ac:dyDescent="0.2">
      <c r="B56088" s="88"/>
      <c r="C56088" s="88"/>
      <c r="D56088" s="88"/>
      <c r="E56088" s="88"/>
      <c r="F56088" s="88"/>
      <c r="G56088" s="88"/>
      <c r="H56088" s="88"/>
      <c r="I56088" s="88"/>
      <c r="J56088" s="88"/>
      <c r="K56088" s="88"/>
    </row>
    <row r="56089" spans="2:11" ht="12" hidden="1" customHeight="1" x14ac:dyDescent="0.2">
      <c r="B56089" s="88"/>
      <c r="C56089" s="88"/>
      <c r="D56089" s="88"/>
      <c r="E56089" s="88"/>
      <c r="F56089" s="88"/>
      <c r="G56089" s="88"/>
      <c r="H56089" s="88"/>
      <c r="I56089" s="88"/>
      <c r="J56089" s="88"/>
      <c r="K56089" s="88"/>
    </row>
    <row r="56090" spans="2:11" ht="12" hidden="1" customHeight="1" x14ac:dyDescent="0.2">
      <c r="B56090" s="88"/>
      <c r="C56090" s="88"/>
      <c r="D56090" s="88"/>
      <c r="E56090" s="88"/>
      <c r="F56090" s="88"/>
      <c r="G56090" s="88"/>
      <c r="H56090" s="88"/>
      <c r="I56090" s="88"/>
      <c r="J56090" s="88"/>
      <c r="K56090" s="88"/>
    </row>
    <row r="56091" spans="2:11" ht="12" hidden="1" customHeight="1" x14ac:dyDescent="0.2">
      <c r="B56091" s="88"/>
      <c r="C56091" s="88"/>
      <c r="D56091" s="88"/>
      <c r="E56091" s="88"/>
      <c r="F56091" s="88"/>
      <c r="G56091" s="88"/>
      <c r="H56091" s="88"/>
      <c r="I56091" s="88"/>
      <c r="J56091" s="88"/>
      <c r="K56091" s="88"/>
    </row>
    <row r="56092" spans="2:11" ht="12" hidden="1" customHeight="1" x14ac:dyDescent="0.2">
      <c r="B56092" s="88"/>
      <c r="C56092" s="88"/>
      <c r="D56092" s="88"/>
      <c r="E56092" s="88"/>
      <c r="F56092" s="88"/>
      <c r="G56092" s="88"/>
      <c r="H56092" s="88"/>
      <c r="I56092" s="88"/>
      <c r="J56092" s="88"/>
      <c r="K56092" s="88"/>
    </row>
    <row r="56093" spans="2:11" ht="12" hidden="1" customHeight="1" x14ac:dyDescent="0.2">
      <c r="B56093" s="88"/>
      <c r="C56093" s="88"/>
      <c r="D56093" s="88"/>
      <c r="E56093" s="88"/>
      <c r="F56093" s="88"/>
      <c r="G56093" s="88"/>
      <c r="H56093" s="88"/>
      <c r="I56093" s="88"/>
      <c r="J56093" s="88"/>
      <c r="K56093" s="88"/>
    </row>
    <row r="56094" spans="2:11" ht="12" hidden="1" customHeight="1" x14ac:dyDescent="0.2">
      <c r="B56094" s="88"/>
      <c r="C56094" s="88"/>
      <c r="D56094" s="88"/>
      <c r="E56094" s="88"/>
      <c r="F56094" s="88"/>
      <c r="G56094" s="88"/>
      <c r="H56094" s="88"/>
      <c r="I56094" s="88"/>
      <c r="J56094" s="88"/>
      <c r="K56094" s="88"/>
    </row>
    <row r="56095" spans="2:11" ht="12" hidden="1" customHeight="1" x14ac:dyDescent="0.2">
      <c r="B56095" s="88"/>
      <c r="C56095" s="88"/>
      <c r="D56095" s="88"/>
      <c r="E56095" s="88"/>
      <c r="F56095" s="88"/>
      <c r="G56095" s="88"/>
      <c r="H56095" s="88"/>
      <c r="I56095" s="88"/>
      <c r="J56095" s="88"/>
      <c r="K56095" s="88"/>
    </row>
    <row r="56096" spans="2:11" ht="12" hidden="1" customHeight="1" x14ac:dyDescent="0.2">
      <c r="B56096" s="88"/>
      <c r="C56096" s="88"/>
      <c r="D56096" s="88"/>
      <c r="E56096" s="88"/>
      <c r="F56096" s="88"/>
      <c r="G56096" s="88"/>
      <c r="H56096" s="88"/>
      <c r="I56096" s="88"/>
      <c r="J56096" s="88"/>
      <c r="K56096" s="88"/>
    </row>
    <row r="56097" spans="2:11" ht="12" hidden="1" customHeight="1" x14ac:dyDescent="0.2">
      <c r="B56097" s="88"/>
      <c r="C56097" s="88"/>
      <c r="D56097" s="88"/>
      <c r="E56097" s="88"/>
      <c r="F56097" s="88"/>
      <c r="G56097" s="88"/>
      <c r="H56097" s="88"/>
      <c r="I56097" s="88"/>
      <c r="J56097" s="88"/>
      <c r="K56097" s="88"/>
    </row>
    <row r="56098" spans="2:11" ht="12" hidden="1" customHeight="1" x14ac:dyDescent="0.2">
      <c r="B56098" s="88"/>
      <c r="C56098" s="88"/>
      <c r="D56098" s="88"/>
      <c r="E56098" s="88"/>
      <c r="F56098" s="88"/>
      <c r="G56098" s="88"/>
      <c r="H56098" s="88"/>
      <c r="I56098" s="88"/>
      <c r="J56098" s="88"/>
      <c r="K56098" s="88"/>
    </row>
    <row r="56099" spans="2:11" ht="12" hidden="1" customHeight="1" x14ac:dyDescent="0.2">
      <c r="B56099" s="88"/>
      <c r="C56099" s="88"/>
      <c r="D56099" s="88"/>
      <c r="E56099" s="88"/>
      <c r="F56099" s="88"/>
      <c r="G56099" s="88"/>
      <c r="H56099" s="88"/>
      <c r="I56099" s="88"/>
      <c r="J56099" s="88"/>
      <c r="K56099" s="88"/>
    </row>
    <row r="56100" spans="2:11" ht="12" hidden="1" customHeight="1" x14ac:dyDescent="0.2">
      <c r="B56100" s="88"/>
      <c r="C56100" s="88"/>
      <c r="D56100" s="88"/>
      <c r="E56100" s="88"/>
      <c r="F56100" s="88"/>
      <c r="G56100" s="88"/>
      <c r="H56100" s="88"/>
      <c r="I56100" s="88"/>
      <c r="J56100" s="88"/>
      <c r="K56100" s="88"/>
    </row>
    <row r="56101" spans="2:11" ht="12" hidden="1" customHeight="1" x14ac:dyDescent="0.2">
      <c r="B56101" s="88"/>
      <c r="C56101" s="88"/>
      <c r="D56101" s="88"/>
      <c r="E56101" s="88"/>
      <c r="F56101" s="88"/>
      <c r="G56101" s="88"/>
      <c r="H56101" s="88"/>
      <c r="I56101" s="88"/>
      <c r="J56101" s="88"/>
      <c r="K56101" s="88"/>
    </row>
    <row r="56102" spans="2:11" ht="12" hidden="1" customHeight="1" x14ac:dyDescent="0.2">
      <c r="B56102" s="88"/>
      <c r="C56102" s="88"/>
      <c r="D56102" s="88"/>
      <c r="E56102" s="88"/>
      <c r="F56102" s="88"/>
      <c r="G56102" s="88"/>
      <c r="H56102" s="88"/>
      <c r="I56102" s="88"/>
      <c r="J56102" s="88"/>
      <c r="K56102" s="88"/>
    </row>
    <row r="56103" spans="2:11" ht="12" hidden="1" customHeight="1" x14ac:dyDescent="0.2">
      <c r="B56103" s="88"/>
      <c r="C56103" s="88"/>
      <c r="D56103" s="88"/>
      <c r="E56103" s="88"/>
      <c r="F56103" s="88"/>
      <c r="G56103" s="88"/>
      <c r="H56103" s="88"/>
      <c r="I56103" s="88"/>
      <c r="J56103" s="88"/>
      <c r="K56103" s="88"/>
    </row>
    <row r="56104" spans="2:11" ht="12" hidden="1" customHeight="1" x14ac:dyDescent="0.2">
      <c r="B56104" s="88"/>
      <c r="C56104" s="88"/>
      <c r="D56104" s="88"/>
      <c r="E56104" s="88"/>
      <c r="F56104" s="88"/>
      <c r="G56104" s="88"/>
      <c r="H56104" s="88"/>
      <c r="I56104" s="88"/>
      <c r="J56104" s="88"/>
      <c r="K56104" s="88"/>
    </row>
    <row r="56105" spans="2:11" ht="12" hidden="1" customHeight="1" x14ac:dyDescent="0.2">
      <c r="B56105" s="88"/>
      <c r="C56105" s="88"/>
      <c r="D56105" s="88"/>
      <c r="E56105" s="88"/>
      <c r="F56105" s="88"/>
      <c r="G56105" s="88"/>
      <c r="H56105" s="88"/>
      <c r="I56105" s="88"/>
      <c r="J56105" s="88"/>
      <c r="K56105" s="88"/>
    </row>
    <row r="56106" spans="2:11" ht="12" hidden="1" customHeight="1" x14ac:dyDescent="0.2">
      <c r="B56106" s="88"/>
      <c r="C56106" s="88"/>
      <c r="D56106" s="88"/>
      <c r="E56106" s="88"/>
      <c r="F56106" s="88"/>
      <c r="G56106" s="88"/>
      <c r="H56106" s="88"/>
      <c r="I56106" s="88"/>
      <c r="J56106" s="88"/>
      <c r="K56106" s="88"/>
    </row>
    <row r="56107" spans="2:11" ht="12" hidden="1" customHeight="1" x14ac:dyDescent="0.2">
      <c r="B56107" s="88"/>
      <c r="C56107" s="88"/>
      <c r="D56107" s="88"/>
      <c r="E56107" s="88"/>
      <c r="F56107" s="88"/>
      <c r="G56107" s="88"/>
      <c r="H56107" s="88"/>
      <c r="I56107" s="88"/>
      <c r="J56107" s="88"/>
      <c r="K56107" s="88"/>
    </row>
    <row r="56108" spans="2:11" ht="12" hidden="1" customHeight="1" x14ac:dyDescent="0.2">
      <c r="B56108" s="88"/>
      <c r="C56108" s="88"/>
      <c r="D56108" s="88"/>
      <c r="E56108" s="88"/>
      <c r="F56108" s="88"/>
      <c r="G56108" s="88"/>
      <c r="H56108" s="88"/>
      <c r="I56108" s="88"/>
      <c r="J56108" s="88"/>
      <c r="K56108" s="88"/>
    </row>
    <row r="56109" spans="2:11" ht="12" hidden="1" customHeight="1" x14ac:dyDescent="0.2">
      <c r="B56109" s="88"/>
      <c r="C56109" s="88"/>
      <c r="D56109" s="88"/>
      <c r="E56109" s="88"/>
      <c r="F56109" s="88"/>
      <c r="G56109" s="88"/>
      <c r="H56109" s="88"/>
      <c r="I56109" s="88"/>
      <c r="J56109" s="88"/>
      <c r="K56109" s="88"/>
    </row>
    <row r="56110" spans="2:11" ht="12" hidden="1" customHeight="1" x14ac:dyDescent="0.2">
      <c r="B56110" s="88"/>
      <c r="C56110" s="88"/>
      <c r="D56110" s="88"/>
      <c r="E56110" s="88"/>
      <c r="F56110" s="88"/>
      <c r="G56110" s="88"/>
      <c r="H56110" s="88"/>
      <c r="I56110" s="88"/>
      <c r="J56110" s="88"/>
      <c r="K56110" s="88"/>
    </row>
    <row r="56111" spans="2:11" ht="12" hidden="1" customHeight="1" x14ac:dyDescent="0.2">
      <c r="B56111" s="88"/>
      <c r="C56111" s="88"/>
      <c r="D56111" s="88"/>
      <c r="E56111" s="88"/>
      <c r="F56111" s="88"/>
      <c r="G56111" s="88"/>
      <c r="H56111" s="88"/>
      <c r="I56111" s="88"/>
      <c r="J56111" s="88"/>
      <c r="K56111" s="88"/>
    </row>
    <row r="56112" spans="2:11" ht="12" hidden="1" customHeight="1" x14ac:dyDescent="0.2">
      <c r="B56112" s="88"/>
      <c r="C56112" s="88"/>
      <c r="D56112" s="88"/>
      <c r="E56112" s="88"/>
      <c r="F56112" s="88"/>
      <c r="G56112" s="88"/>
      <c r="H56112" s="88"/>
      <c r="I56112" s="88"/>
      <c r="J56112" s="88"/>
      <c r="K56112" s="88"/>
    </row>
    <row r="56113" spans="2:11" ht="12" hidden="1" customHeight="1" x14ac:dyDescent="0.2">
      <c r="B56113" s="88"/>
      <c r="C56113" s="88"/>
      <c r="D56113" s="88"/>
      <c r="E56113" s="88"/>
      <c r="F56113" s="88"/>
      <c r="G56113" s="88"/>
      <c r="H56113" s="88"/>
      <c r="I56113" s="88"/>
      <c r="J56113" s="88"/>
      <c r="K56113" s="88"/>
    </row>
    <row r="56114" spans="2:11" ht="12" hidden="1" customHeight="1" x14ac:dyDescent="0.2">
      <c r="B56114" s="88"/>
      <c r="C56114" s="88"/>
      <c r="D56114" s="88"/>
      <c r="E56114" s="88"/>
      <c r="F56114" s="88"/>
      <c r="G56114" s="88"/>
      <c r="H56114" s="88"/>
      <c r="I56114" s="88"/>
      <c r="J56114" s="88"/>
      <c r="K56114" s="88"/>
    </row>
    <row r="56115" spans="2:11" ht="12" hidden="1" customHeight="1" x14ac:dyDescent="0.2">
      <c r="B56115" s="88"/>
      <c r="C56115" s="88"/>
      <c r="D56115" s="88"/>
      <c r="E56115" s="88"/>
      <c r="F56115" s="88"/>
      <c r="G56115" s="88"/>
      <c r="H56115" s="88"/>
      <c r="I56115" s="88"/>
      <c r="J56115" s="88"/>
      <c r="K56115" s="88"/>
    </row>
    <row r="56116" spans="2:11" ht="12" hidden="1" customHeight="1" x14ac:dyDescent="0.2">
      <c r="B56116" s="88"/>
      <c r="C56116" s="88"/>
      <c r="D56116" s="88"/>
      <c r="E56116" s="88"/>
      <c r="F56116" s="88"/>
      <c r="G56116" s="88"/>
      <c r="H56116" s="88"/>
      <c r="I56116" s="88"/>
      <c r="J56116" s="88"/>
      <c r="K56116" s="88"/>
    </row>
    <row r="56117" spans="2:11" ht="12" hidden="1" customHeight="1" x14ac:dyDescent="0.2">
      <c r="B56117" s="88"/>
      <c r="C56117" s="88"/>
      <c r="D56117" s="88"/>
      <c r="E56117" s="88"/>
      <c r="F56117" s="88"/>
      <c r="G56117" s="88"/>
      <c r="H56117" s="88"/>
      <c r="I56117" s="88"/>
      <c r="J56117" s="88"/>
      <c r="K56117" s="88"/>
    </row>
    <row r="56118" spans="2:11" ht="12" hidden="1" customHeight="1" x14ac:dyDescent="0.2">
      <c r="B56118" s="88"/>
      <c r="C56118" s="88"/>
      <c r="D56118" s="88"/>
      <c r="E56118" s="88"/>
      <c r="F56118" s="88"/>
      <c r="G56118" s="88"/>
      <c r="H56118" s="88"/>
      <c r="I56118" s="88"/>
      <c r="J56118" s="88"/>
      <c r="K56118" s="88"/>
    </row>
    <row r="56119" spans="2:11" ht="12" hidden="1" customHeight="1" x14ac:dyDescent="0.2">
      <c r="B56119" s="88"/>
      <c r="C56119" s="88"/>
      <c r="D56119" s="88"/>
      <c r="E56119" s="88"/>
      <c r="F56119" s="88"/>
      <c r="G56119" s="88"/>
      <c r="H56119" s="88"/>
      <c r="I56119" s="88"/>
      <c r="J56119" s="88"/>
      <c r="K56119" s="88"/>
    </row>
    <row r="56120" spans="2:11" ht="12" hidden="1" customHeight="1" x14ac:dyDescent="0.2">
      <c r="B56120" s="88"/>
      <c r="C56120" s="88"/>
      <c r="D56120" s="88"/>
      <c r="E56120" s="88"/>
      <c r="F56120" s="88"/>
      <c r="G56120" s="88"/>
      <c r="H56120" s="88"/>
      <c r="I56120" s="88"/>
      <c r="J56120" s="88"/>
      <c r="K56120" s="88"/>
    </row>
    <row r="56121" spans="2:11" ht="12" hidden="1" customHeight="1" x14ac:dyDescent="0.2">
      <c r="B56121" s="88"/>
      <c r="C56121" s="88"/>
      <c r="D56121" s="88"/>
      <c r="E56121" s="88"/>
      <c r="F56121" s="88"/>
      <c r="G56121" s="88"/>
      <c r="H56121" s="88"/>
      <c r="I56121" s="88"/>
      <c r="J56121" s="88"/>
      <c r="K56121" s="88"/>
    </row>
    <row r="56122" spans="2:11" ht="12" hidden="1" customHeight="1" x14ac:dyDescent="0.2">
      <c r="B56122" s="88"/>
      <c r="C56122" s="88"/>
      <c r="D56122" s="88"/>
      <c r="E56122" s="88"/>
      <c r="F56122" s="88"/>
      <c r="G56122" s="88"/>
      <c r="H56122" s="88"/>
      <c r="I56122" s="88"/>
      <c r="J56122" s="88"/>
      <c r="K56122" s="88"/>
    </row>
    <row r="56123" spans="2:11" ht="12" hidden="1" customHeight="1" x14ac:dyDescent="0.2">
      <c r="B56123" s="88"/>
      <c r="C56123" s="88"/>
      <c r="D56123" s="88"/>
      <c r="E56123" s="88"/>
      <c r="F56123" s="88"/>
      <c r="G56123" s="88"/>
      <c r="H56123" s="88"/>
      <c r="I56123" s="88"/>
      <c r="J56123" s="88"/>
      <c r="K56123" s="88"/>
    </row>
    <row r="56124" spans="2:11" ht="12" hidden="1" customHeight="1" x14ac:dyDescent="0.2">
      <c r="B56124" s="88"/>
      <c r="C56124" s="88"/>
      <c r="D56124" s="88"/>
      <c r="E56124" s="88"/>
      <c r="F56124" s="88"/>
      <c r="G56124" s="88"/>
      <c r="H56124" s="88"/>
      <c r="I56124" s="88"/>
      <c r="J56124" s="88"/>
      <c r="K56124" s="88"/>
    </row>
    <row r="56125" spans="2:11" ht="12" hidden="1" customHeight="1" x14ac:dyDescent="0.2">
      <c r="B56125" s="88"/>
      <c r="C56125" s="88"/>
      <c r="D56125" s="88"/>
      <c r="E56125" s="88"/>
      <c r="F56125" s="88"/>
      <c r="G56125" s="88"/>
      <c r="H56125" s="88"/>
      <c r="I56125" s="88"/>
      <c r="J56125" s="88"/>
      <c r="K56125" s="88"/>
    </row>
    <row r="56126" spans="2:11" ht="12" hidden="1" customHeight="1" x14ac:dyDescent="0.2">
      <c r="B56126" s="88"/>
      <c r="C56126" s="88"/>
      <c r="D56126" s="88"/>
      <c r="E56126" s="88"/>
      <c r="F56126" s="88"/>
      <c r="G56126" s="88"/>
      <c r="H56126" s="88"/>
      <c r="I56126" s="88"/>
      <c r="J56126" s="88"/>
      <c r="K56126" s="88"/>
    </row>
    <row r="56127" spans="2:11" ht="12" hidden="1" customHeight="1" x14ac:dyDescent="0.2">
      <c r="B56127" s="88"/>
      <c r="C56127" s="88"/>
      <c r="D56127" s="88"/>
      <c r="E56127" s="88"/>
      <c r="F56127" s="88"/>
      <c r="G56127" s="88"/>
      <c r="H56127" s="88"/>
      <c r="I56127" s="88"/>
      <c r="J56127" s="88"/>
      <c r="K56127" s="88"/>
    </row>
    <row r="56128" spans="2:11" ht="12" hidden="1" customHeight="1" x14ac:dyDescent="0.2">
      <c r="B56128" s="88"/>
      <c r="C56128" s="88"/>
      <c r="D56128" s="88"/>
      <c r="E56128" s="88"/>
      <c r="F56128" s="88"/>
      <c r="G56128" s="88"/>
      <c r="H56128" s="88"/>
      <c r="I56128" s="88"/>
      <c r="J56128" s="88"/>
      <c r="K56128" s="88"/>
    </row>
    <row r="56129" spans="2:11" ht="12" hidden="1" customHeight="1" x14ac:dyDescent="0.2">
      <c r="B56129" s="88"/>
      <c r="C56129" s="88"/>
      <c r="D56129" s="88"/>
      <c r="E56129" s="88"/>
      <c r="F56129" s="88"/>
      <c r="G56129" s="88"/>
      <c r="H56129" s="88"/>
      <c r="I56129" s="88"/>
      <c r="J56129" s="88"/>
      <c r="K56129" s="88"/>
    </row>
    <row r="56130" spans="2:11" ht="12" hidden="1" customHeight="1" x14ac:dyDescent="0.2">
      <c r="B56130" s="88"/>
      <c r="C56130" s="88"/>
      <c r="D56130" s="88"/>
      <c r="E56130" s="88"/>
      <c r="F56130" s="88"/>
      <c r="G56130" s="88"/>
      <c r="H56130" s="88"/>
      <c r="I56130" s="88"/>
      <c r="J56130" s="88"/>
      <c r="K56130" s="88"/>
    </row>
    <row r="56131" spans="2:11" ht="12" hidden="1" customHeight="1" x14ac:dyDescent="0.2">
      <c r="B56131" s="88"/>
      <c r="C56131" s="88"/>
      <c r="D56131" s="88"/>
      <c r="E56131" s="88"/>
      <c r="F56131" s="88"/>
      <c r="G56131" s="88"/>
      <c r="H56131" s="88"/>
      <c r="I56131" s="88"/>
      <c r="J56131" s="88"/>
      <c r="K56131" s="88"/>
    </row>
    <row r="56132" spans="2:11" ht="12" hidden="1" customHeight="1" x14ac:dyDescent="0.2">
      <c r="B56132" s="88"/>
      <c r="C56132" s="88"/>
      <c r="D56132" s="88"/>
      <c r="E56132" s="88"/>
      <c r="F56132" s="88"/>
      <c r="G56132" s="88"/>
      <c r="H56132" s="88"/>
      <c r="I56132" s="88"/>
      <c r="J56132" s="88"/>
      <c r="K56132" s="88"/>
    </row>
    <row r="56133" spans="2:11" ht="12" hidden="1" customHeight="1" x14ac:dyDescent="0.2">
      <c r="B56133" s="88"/>
      <c r="C56133" s="88"/>
      <c r="D56133" s="88"/>
      <c r="E56133" s="88"/>
      <c r="F56133" s="88"/>
      <c r="G56133" s="88"/>
      <c r="H56133" s="88"/>
      <c r="I56133" s="88"/>
      <c r="J56133" s="88"/>
      <c r="K56133" s="88"/>
    </row>
    <row r="56134" spans="2:11" ht="12" hidden="1" customHeight="1" x14ac:dyDescent="0.2">
      <c r="B56134" s="88"/>
      <c r="C56134" s="88"/>
      <c r="D56134" s="88"/>
      <c r="E56134" s="88"/>
      <c r="F56134" s="88"/>
      <c r="G56134" s="88"/>
      <c r="H56134" s="88"/>
      <c r="I56134" s="88"/>
      <c r="J56134" s="88"/>
      <c r="K56134" s="88"/>
    </row>
    <row r="56135" spans="2:11" ht="12" hidden="1" customHeight="1" x14ac:dyDescent="0.2">
      <c r="B56135" s="88"/>
      <c r="C56135" s="88"/>
      <c r="D56135" s="88"/>
      <c r="E56135" s="88"/>
      <c r="F56135" s="88"/>
      <c r="G56135" s="88"/>
      <c r="H56135" s="88"/>
      <c r="I56135" s="88"/>
      <c r="J56135" s="88"/>
      <c r="K56135" s="88"/>
    </row>
    <row r="56136" spans="2:11" ht="12" hidden="1" customHeight="1" x14ac:dyDescent="0.2">
      <c r="B56136" s="88"/>
      <c r="C56136" s="88"/>
      <c r="D56136" s="88"/>
      <c r="E56136" s="88"/>
      <c r="F56136" s="88"/>
      <c r="G56136" s="88"/>
      <c r="H56136" s="88"/>
      <c r="I56136" s="88"/>
      <c r="J56136" s="88"/>
      <c r="K56136" s="88"/>
    </row>
    <row r="56137" spans="2:11" ht="12" hidden="1" customHeight="1" x14ac:dyDescent="0.2">
      <c r="B56137" s="88"/>
      <c r="C56137" s="88"/>
      <c r="D56137" s="88"/>
      <c r="E56137" s="88"/>
      <c r="F56137" s="88"/>
      <c r="G56137" s="88"/>
      <c r="H56137" s="88"/>
      <c r="I56137" s="88"/>
      <c r="J56137" s="88"/>
      <c r="K56137" s="88"/>
    </row>
    <row r="56138" spans="2:11" ht="12" hidden="1" customHeight="1" x14ac:dyDescent="0.2">
      <c r="B56138" s="88"/>
      <c r="C56138" s="88"/>
      <c r="D56138" s="88"/>
      <c r="E56138" s="88"/>
      <c r="F56138" s="88"/>
      <c r="G56138" s="88"/>
      <c r="H56138" s="88"/>
      <c r="I56138" s="88"/>
      <c r="J56138" s="88"/>
      <c r="K56138" s="88"/>
    </row>
    <row r="56139" spans="2:11" ht="12" hidden="1" customHeight="1" x14ac:dyDescent="0.2">
      <c r="B56139" s="88"/>
      <c r="C56139" s="88"/>
      <c r="D56139" s="88"/>
      <c r="E56139" s="88"/>
      <c r="F56139" s="88"/>
      <c r="G56139" s="88"/>
      <c r="H56139" s="88"/>
      <c r="I56139" s="88"/>
      <c r="J56139" s="88"/>
      <c r="K56139" s="88"/>
    </row>
    <row r="56140" spans="2:11" ht="12" hidden="1" customHeight="1" x14ac:dyDescent="0.2">
      <c r="B56140" s="88"/>
      <c r="C56140" s="88"/>
      <c r="D56140" s="88"/>
      <c r="E56140" s="88"/>
      <c r="F56140" s="88"/>
      <c r="G56140" s="88"/>
      <c r="H56140" s="88"/>
      <c r="I56140" s="88"/>
      <c r="J56140" s="88"/>
      <c r="K56140" s="88"/>
    </row>
    <row r="56141" spans="2:11" ht="12" hidden="1" customHeight="1" x14ac:dyDescent="0.2">
      <c r="B56141" s="88"/>
      <c r="C56141" s="88"/>
      <c r="D56141" s="88"/>
      <c r="E56141" s="88"/>
      <c r="F56141" s="88"/>
      <c r="G56141" s="88"/>
      <c r="H56141" s="88"/>
      <c r="I56141" s="88"/>
      <c r="J56141" s="88"/>
      <c r="K56141" s="88"/>
    </row>
    <row r="56142" spans="2:11" ht="12" hidden="1" customHeight="1" x14ac:dyDescent="0.2">
      <c r="B56142" s="88"/>
      <c r="C56142" s="88"/>
      <c r="D56142" s="88"/>
      <c r="E56142" s="88"/>
      <c r="F56142" s="88"/>
      <c r="G56142" s="88"/>
      <c r="H56142" s="88"/>
      <c r="I56142" s="88"/>
      <c r="J56142" s="88"/>
      <c r="K56142" s="88"/>
    </row>
    <row r="56143" spans="2:11" ht="12" hidden="1" customHeight="1" x14ac:dyDescent="0.2">
      <c r="B56143" s="88"/>
      <c r="C56143" s="88"/>
      <c r="D56143" s="88"/>
      <c r="E56143" s="88"/>
      <c r="F56143" s="88"/>
      <c r="G56143" s="88"/>
      <c r="H56143" s="88"/>
      <c r="I56143" s="88"/>
      <c r="J56143" s="88"/>
      <c r="K56143" s="88"/>
    </row>
    <row r="56144" spans="2:11" ht="12" hidden="1" customHeight="1" x14ac:dyDescent="0.2">
      <c r="B56144" s="88"/>
      <c r="C56144" s="88"/>
      <c r="D56144" s="88"/>
      <c r="E56144" s="88"/>
      <c r="F56144" s="88"/>
      <c r="G56144" s="88"/>
      <c r="H56144" s="88"/>
      <c r="I56144" s="88"/>
      <c r="J56144" s="88"/>
      <c r="K56144" s="88"/>
    </row>
    <row r="56145" spans="2:11" ht="12" hidden="1" customHeight="1" x14ac:dyDescent="0.2">
      <c r="B56145" s="88"/>
      <c r="C56145" s="88"/>
      <c r="D56145" s="88"/>
      <c r="E56145" s="88"/>
      <c r="F56145" s="88"/>
      <c r="G56145" s="88"/>
      <c r="H56145" s="88"/>
      <c r="I56145" s="88"/>
      <c r="J56145" s="88"/>
      <c r="K56145" s="88"/>
    </row>
    <row r="56146" spans="2:11" ht="12" hidden="1" customHeight="1" x14ac:dyDescent="0.2">
      <c r="B56146" s="88"/>
      <c r="C56146" s="88"/>
      <c r="D56146" s="88"/>
      <c r="E56146" s="88"/>
      <c r="F56146" s="88"/>
      <c r="G56146" s="88"/>
      <c r="H56146" s="88"/>
      <c r="I56146" s="88"/>
      <c r="J56146" s="88"/>
      <c r="K56146" s="88"/>
    </row>
    <row r="56147" spans="2:11" ht="12" hidden="1" customHeight="1" x14ac:dyDescent="0.2">
      <c r="B56147" s="88"/>
      <c r="C56147" s="88"/>
      <c r="D56147" s="88"/>
      <c r="E56147" s="88"/>
      <c r="F56147" s="88"/>
      <c r="G56147" s="88"/>
      <c r="H56147" s="88"/>
      <c r="I56147" s="88"/>
      <c r="J56147" s="88"/>
      <c r="K56147" s="88"/>
    </row>
    <row r="56148" spans="2:11" ht="12" hidden="1" customHeight="1" x14ac:dyDescent="0.2">
      <c r="B56148" s="88"/>
      <c r="C56148" s="88"/>
      <c r="D56148" s="88"/>
      <c r="E56148" s="88"/>
      <c r="F56148" s="88"/>
      <c r="G56148" s="88"/>
      <c r="H56148" s="88"/>
      <c r="I56148" s="88"/>
      <c r="J56148" s="88"/>
      <c r="K56148" s="88"/>
    </row>
    <row r="56149" spans="2:11" ht="12" hidden="1" customHeight="1" x14ac:dyDescent="0.2">
      <c r="B56149" s="88"/>
      <c r="C56149" s="88"/>
      <c r="D56149" s="88"/>
      <c r="E56149" s="88"/>
      <c r="F56149" s="88"/>
      <c r="G56149" s="88"/>
      <c r="H56149" s="88"/>
      <c r="I56149" s="88"/>
      <c r="J56149" s="88"/>
      <c r="K56149" s="88"/>
    </row>
    <row r="56150" spans="2:11" ht="12" hidden="1" customHeight="1" x14ac:dyDescent="0.2">
      <c r="B56150" s="88"/>
      <c r="C56150" s="88"/>
      <c r="D56150" s="88"/>
      <c r="E56150" s="88"/>
      <c r="F56150" s="88"/>
      <c r="G56150" s="88"/>
      <c r="H56150" s="88"/>
      <c r="I56150" s="88"/>
      <c r="J56150" s="88"/>
      <c r="K56150" s="88"/>
    </row>
    <row r="56151" spans="2:11" ht="12" hidden="1" customHeight="1" x14ac:dyDescent="0.2">
      <c r="B56151" s="88"/>
      <c r="C56151" s="88"/>
      <c r="D56151" s="88"/>
      <c r="E56151" s="88"/>
      <c r="F56151" s="88"/>
      <c r="G56151" s="88"/>
      <c r="H56151" s="88"/>
      <c r="I56151" s="88"/>
      <c r="J56151" s="88"/>
      <c r="K56151" s="88"/>
    </row>
    <row r="56152" spans="2:11" ht="12" hidden="1" customHeight="1" x14ac:dyDescent="0.2">
      <c r="B56152" s="88"/>
      <c r="C56152" s="88"/>
      <c r="D56152" s="88"/>
      <c r="E56152" s="88"/>
      <c r="F56152" s="88"/>
      <c r="G56152" s="88"/>
      <c r="H56152" s="88"/>
      <c r="I56152" s="88"/>
      <c r="J56152" s="88"/>
      <c r="K56152" s="88"/>
    </row>
    <row r="56153" spans="2:11" ht="12" hidden="1" customHeight="1" x14ac:dyDescent="0.2">
      <c r="B56153" s="88"/>
      <c r="C56153" s="88"/>
      <c r="D56153" s="88"/>
      <c r="E56153" s="88"/>
      <c r="F56153" s="88"/>
      <c r="G56153" s="88"/>
      <c r="H56153" s="88"/>
      <c r="I56153" s="88"/>
      <c r="J56153" s="88"/>
      <c r="K56153" s="88"/>
    </row>
    <row r="56154" spans="2:11" ht="12" hidden="1" customHeight="1" x14ac:dyDescent="0.2">
      <c r="B56154" s="88"/>
      <c r="C56154" s="88"/>
      <c r="D56154" s="88"/>
      <c r="E56154" s="88"/>
      <c r="F56154" s="88"/>
      <c r="G56154" s="88"/>
      <c r="H56154" s="88"/>
      <c r="I56154" s="88"/>
      <c r="J56154" s="88"/>
      <c r="K56154" s="88"/>
    </row>
    <row r="56155" spans="2:11" ht="12" hidden="1" customHeight="1" x14ac:dyDescent="0.2">
      <c r="B56155" s="88"/>
      <c r="C56155" s="88"/>
      <c r="D56155" s="88"/>
      <c r="E56155" s="88"/>
      <c r="F56155" s="88"/>
      <c r="G56155" s="88"/>
      <c r="H56155" s="88"/>
      <c r="I56155" s="88"/>
      <c r="J56155" s="88"/>
      <c r="K56155" s="88"/>
    </row>
    <row r="56156" spans="2:11" ht="12" hidden="1" customHeight="1" x14ac:dyDescent="0.2">
      <c r="B56156" s="88"/>
      <c r="C56156" s="88"/>
      <c r="D56156" s="88"/>
      <c r="E56156" s="88"/>
      <c r="F56156" s="88"/>
      <c r="G56156" s="88"/>
      <c r="H56156" s="88"/>
      <c r="I56156" s="88"/>
      <c r="J56156" s="88"/>
      <c r="K56156" s="88"/>
    </row>
    <row r="56157" spans="2:11" ht="12" hidden="1" customHeight="1" x14ac:dyDescent="0.2">
      <c r="B56157" s="88"/>
      <c r="C56157" s="88"/>
      <c r="D56157" s="88"/>
      <c r="E56157" s="88"/>
      <c r="F56157" s="88"/>
      <c r="G56157" s="88"/>
      <c r="H56157" s="88"/>
      <c r="I56157" s="88"/>
      <c r="J56157" s="88"/>
      <c r="K56157" s="88"/>
    </row>
    <row r="56158" spans="2:11" ht="12" hidden="1" customHeight="1" x14ac:dyDescent="0.2">
      <c r="B56158" s="88"/>
      <c r="C56158" s="88"/>
      <c r="D56158" s="88"/>
      <c r="E56158" s="88"/>
      <c r="F56158" s="88"/>
      <c r="G56158" s="88"/>
      <c r="H56158" s="88"/>
      <c r="I56158" s="88"/>
      <c r="J56158" s="88"/>
      <c r="K56158" s="88"/>
    </row>
    <row r="56159" spans="2:11" ht="12" hidden="1" customHeight="1" x14ac:dyDescent="0.2">
      <c r="B56159" s="88"/>
      <c r="C56159" s="88"/>
      <c r="D56159" s="88"/>
      <c r="E56159" s="88"/>
      <c r="F56159" s="88"/>
      <c r="G56159" s="88"/>
      <c r="H56159" s="88"/>
      <c r="I56159" s="88"/>
      <c r="J56159" s="88"/>
      <c r="K56159" s="88"/>
    </row>
    <row r="56160" spans="2:11" ht="12" hidden="1" customHeight="1" x14ac:dyDescent="0.2">
      <c r="B56160" s="88"/>
      <c r="C56160" s="88"/>
      <c r="D56160" s="88"/>
      <c r="E56160" s="88"/>
      <c r="F56160" s="88"/>
      <c r="G56160" s="88"/>
      <c r="H56160" s="88"/>
      <c r="I56160" s="88"/>
      <c r="J56160" s="88"/>
      <c r="K56160" s="88"/>
    </row>
    <row r="56161" spans="2:11" ht="12" hidden="1" customHeight="1" x14ac:dyDescent="0.2">
      <c r="B56161" s="88"/>
      <c r="C56161" s="88"/>
      <c r="D56161" s="88"/>
      <c r="E56161" s="88"/>
      <c r="F56161" s="88"/>
      <c r="G56161" s="88"/>
      <c r="H56161" s="88"/>
      <c r="I56161" s="88"/>
      <c r="J56161" s="88"/>
      <c r="K56161" s="88"/>
    </row>
    <row r="56162" spans="2:11" ht="12" hidden="1" customHeight="1" x14ac:dyDescent="0.2">
      <c r="B56162" s="88"/>
      <c r="C56162" s="88"/>
      <c r="D56162" s="88"/>
      <c r="E56162" s="88"/>
      <c r="F56162" s="88"/>
      <c r="G56162" s="88"/>
      <c r="H56162" s="88"/>
      <c r="I56162" s="88"/>
      <c r="J56162" s="88"/>
      <c r="K56162" s="88"/>
    </row>
    <row r="56163" spans="2:11" ht="12" hidden="1" customHeight="1" x14ac:dyDescent="0.2">
      <c r="B56163" s="88"/>
      <c r="C56163" s="88"/>
      <c r="D56163" s="88"/>
      <c r="E56163" s="88"/>
      <c r="F56163" s="88"/>
      <c r="G56163" s="88"/>
      <c r="H56163" s="88"/>
      <c r="I56163" s="88"/>
      <c r="J56163" s="88"/>
      <c r="K56163" s="88"/>
    </row>
    <row r="56164" spans="2:11" ht="12" hidden="1" customHeight="1" x14ac:dyDescent="0.2">
      <c r="B56164" s="88"/>
      <c r="C56164" s="88"/>
      <c r="D56164" s="88"/>
      <c r="E56164" s="88"/>
      <c r="F56164" s="88"/>
      <c r="G56164" s="88"/>
      <c r="H56164" s="88"/>
      <c r="I56164" s="88"/>
      <c r="J56164" s="88"/>
      <c r="K56164" s="88"/>
    </row>
    <row r="56165" spans="2:11" ht="12" hidden="1" customHeight="1" x14ac:dyDescent="0.2">
      <c r="B56165" s="88"/>
      <c r="C56165" s="88"/>
      <c r="D56165" s="88"/>
      <c r="E56165" s="88"/>
      <c r="F56165" s="88"/>
      <c r="G56165" s="88"/>
      <c r="H56165" s="88"/>
      <c r="I56165" s="88"/>
      <c r="J56165" s="88"/>
      <c r="K56165" s="88"/>
    </row>
    <row r="56166" spans="2:11" ht="12" hidden="1" customHeight="1" x14ac:dyDescent="0.2">
      <c r="B56166" s="88"/>
      <c r="C56166" s="88"/>
      <c r="D56166" s="88"/>
      <c r="E56166" s="88"/>
      <c r="F56166" s="88"/>
      <c r="G56166" s="88"/>
      <c r="H56166" s="88"/>
      <c r="I56166" s="88"/>
      <c r="J56166" s="88"/>
      <c r="K56166" s="88"/>
    </row>
    <row r="56167" spans="2:11" ht="12" hidden="1" customHeight="1" x14ac:dyDescent="0.2">
      <c r="B56167" s="88"/>
      <c r="C56167" s="88"/>
      <c r="D56167" s="88"/>
      <c r="E56167" s="88"/>
      <c r="F56167" s="88"/>
      <c r="G56167" s="88"/>
      <c r="H56167" s="88"/>
      <c r="I56167" s="88"/>
      <c r="J56167" s="88"/>
      <c r="K56167" s="88"/>
    </row>
    <row r="56168" spans="2:11" ht="12" hidden="1" customHeight="1" x14ac:dyDescent="0.2">
      <c r="B56168" s="88"/>
      <c r="C56168" s="88"/>
      <c r="D56168" s="88"/>
      <c r="E56168" s="88"/>
      <c r="F56168" s="88"/>
      <c r="G56168" s="88"/>
      <c r="H56168" s="88"/>
      <c r="I56168" s="88"/>
      <c r="J56168" s="88"/>
      <c r="K56168" s="88"/>
    </row>
    <row r="56169" spans="2:11" ht="12" hidden="1" customHeight="1" x14ac:dyDescent="0.2">
      <c r="B56169" s="88"/>
      <c r="C56169" s="88"/>
      <c r="D56169" s="88"/>
      <c r="E56169" s="88"/>
      <c r="F56169" s="88"/>
      <c r="G56169" s="88"/>
      <c r="H56169" s="88"/>
      <c r="I56169" s="88"/>
      <c r="J56169" s="88"/>
      <c r="K56169" s="88"/>
    </row>
    <row r="56170" spans="2:11" ht="12" hidden="1" customHeight="1" x14ac:dyDescent="0.2">
      <c r="B56170" s="88"/>
      <c r="C56170" s="88"/>
      <c r="D56170" s="88"/>
      <c r="E56170" s="88"/>
      <c r="F56170" s="88"/>
      <c r="G56170" s="88"/>
      <c r="H56170" s="88"/>
      <c r="I56170" s="88"/>
      <c r="J56170" s="88"/>
      <c r="K56170" s="88"/>
    </row>
    <row r="56171" spans="2:11" ht="12" hidden="1" customHeight="1" x14ac:dyDescent="0.2">
      <c r="B56171" s="88"/>
      <c r="C56171" s="88"/>
      <c r="D56171" s="88"/>
      <c r="E56171" s="88"/>
      <c r="F56171" s="88"/>
      <c r="G56171" s="88"/>
      <c r="H56171" s="88"/>
      <c r="I56171" s="88"/>
      <c r="J56171" s="88"/>
      <c r="K56171" s="88"/>
    </row>
    <row r="56172" spans="2:11" ht="12" hidden="1" customHeight="1" x14ac:dyDescent="0.2">
      <c r="B56172" s="88"/>
      <c r="C56172" s="88"/>
      <c r="D56172" s="88"/>
      <c r="E56172" s="88"/>
      <c r="F56172" s="88"/>
      <c r="G56172" s="88"/>
      <c r="H56172" s="88"/>
      <c r="I56172" s="88"/>
      <c r="J56172" s="88"/>
      <c r="K56172" s="88"/>
    </row>
    <row r="56173" spans="2:11" ht="12" hidden="1" customHeight="1" x14ac:dyDescent="0.2">
      <c r="B56173" s="88"/>
      <c r="C56173" s="88"/>
      <c r="D56173" s="88"/>
      <c r="E56173" s="88"/>
      <c r="F56173" s="88"/>
      <c r="G56173" s="88"/>
      <c r="H56173" s="88"/>
      <c r="I56173" s="88"/>
      <c r="J56173" s="88"/>
      <c r="K56173" s="88"/>
    </row>
    <row r="56174" spans="2:11" ht="12" hidden="1" customHeight="1" x14ac:dyDescent="0.2">
      <c r="B56174" s="88"/>
      <c r="C56174" s="88"/>
      <c r="D56174" s="88"/>
      <c r="E56174" s="88"/>
      <c r="F56174" s="88"/>
      <c r="G56174" s="88"/>
      <c r="H56174" s="88"/>
      <c r="I56174" s="88"/>
      <c r="J56174" s="88"/>
      <c r="K56174" s="88"/>
    </row>
    <row r="56175" spans="2:11" ht="12" hidden="1" customHeight="1" x14ac:dyDescent="0.2">
      <c r="B56175" s="88"/>
      <c r="C56175" s="88"/>
      <c r="D56175" s="88"/>
      <c r="E56175" s="88"/>
      <c r="F56175" s="88"/>
      <c r="G56175" s="88"/>
      <c r="H56175" s="88"/>
      <c r="I56175" s="88"/>
      <c r="J56175" s="88"/>
      <c r="K56175" s="88"/>
    </row>
    <row r="56176" spans="2:11" ht="12" hidden="1" customHeight="1" x14ac:dyDescent="0.2">
      <c r="B56176" s="88"/>
      <c r="C56176" s="88"/>
      <c r="D56176" s="88"/>
      <c r="E56176" s="88"/>
      <c r="F56176" s="88"/>
      <c r="G56176" s="88"/>
      <c r="H56176" s="88"/>
      <c r="I56176" s="88"/>
      <c r="J56176" s="88"/>
      <c r="K56176" s="88"/>
    </row>
    <row r="56177" spans="2:11" ht="12" hidden="1" customHeight="1" x14ac:dyDescent="0.2">
      <c r="B56177" s="88"/>
      <c r="C56177" s="88"/>
      <c r="D56177" s="88"/>
      <c r="E56177" s="88"/>
      <c r="F56177" s="88"/>
      <c r="G56177" s="88"/>
      <c r="H56177" s="88"/>
      <c r="I56177" s="88"/>
      <c r="J56177" s="88"/>
      <c r="K56177" s="88"/>
    </row>
    <row r="56178" spans="2:11" ht="12" hidden="1" customHeight="1" x14ac:dyDescent="0.2">
      <c r="B56178" s="88"/>
      <c r="C56178" s="88"/>
      <c r="D56178" s="88"/>
      <c r="E56178" s="88"/>
      <c r="F56178" s="88"/>
      <c r="G56178" s="88"/>
      <c r="H56178" s="88"/>
      <c r="I56178" s="88"/>
      <c r="J56178" s="88"/>
      <c r="K56178" s="88"/>
    </row>
    <row r="56179" spans="2:11" ht="12" hidden="1" customHeight="1" x14ac:dyDescent="0.2">
      <c r="B56179" s="88"/>
      <c r="C56179" s="88"/>
      <c r="D56179" s="88"/>
      <c r="E56179" s="88"/>
      <c r="F56179" s="88"/>
      <c r="G56179" s="88"/>
      <c r="H56179" s="88"/>
      <c r="I56179" s="88"/>
      <c r="J56179" s="88"/>
      <c r="K56179" s="88"/>
    </row>
    <row r="56180" spans="2:11" ht="12" hidden="1" customHeight="1" x14ac:dyDescent="0.2">
      <c r="B56180" s="88"/>
      <c r="C56180" s="88"/>
      <c r="D56180" s="88"/>
      <c r="E56180" s="88"/>
      <c r="F56180" s="88"/>
      <c r="G56180" s="88"/>
      <c r="H56180" s="88"/>
      <c r="I56180" s="88"/>
      <c r="J56180" s="88"/>
      <c r="K56180" s="88"/>
    </row>
    <row r="56181" spans="2:11" ht="12" hidden="1" customHeight="1" x14ac:dyDescent="0.2">
      <c r="B56181" s="88"/>
      <c r="C56181" s="88"/>
      <c r="D56181" s="88"/>
      <c r="E56181" s="88"/>
      <c r="F56181" s="88"/>
      <c r="G56181" s="88"/>
      <c r="H56181" s="88"/>
      <c r="I56181" s="88"/>
      <c r="J56181" s="88"/>
      <c r="K56181" s="88"/>
    </row>
    <row r="56182" spans="2:11" ht="12" hidden="1" customHeight="1" x14ac:dyDescent="0.2">
      <c r="B56182" s="88"/>
      <c r="C56182" s="88"/>
      <c r="D56182" s="88"/>
      <c r="E56182" s="88"/>
      <c r="F56182" s="88"/>
      <c r="G56182" s="88"/>
      <c r="H56182" s="88"/>
      <c r="I56182" s="88"/>
      <c r="J56182" s="88"/>
      <c r="K56182" s="88"/>
    </row>
    <row r="56183" spans="2:11" ht="12" hidden="1" customHeight="1" x14ac:dyDescent="0.2">
      <c r="B56183" s="88"/>
      <c r="C56183" s="88"/>
      <c r="D56183" s="88"/>
      <c r="E56183" s="88"/>
      <c r="F56183" s="88"/>
      <c r="G56183" s="88"/>
      <c r="H56183" s="88"/>
      <c r="I56183" s="88"/>
      <c r="J56183" s="88"/>
      <c r="K56183" s="88"/>
    </row>
    <row r="56184" spans="2:11" ht="12" hidden="1" customHeight="1" x14ac:dyDescent="0.2">
      <c r="B56184" s="88"/>
      <c r="C56184" s="88"/>
      <c r="D56184" s="88"/>
      <c r="E56184" s="88"/>
      <c r="F56184" s="88"/>
      <c r="G56184" s="88"/>
      <c r="H56184" s="88"/>
      <c r="I56184" s="88"/>
      <c r="J56184" s="88"/>
      <c r="K56184" s="88"/>
    </row>
    <row r="56185" spans="2:11" ht="12" hidden="1" customHeight="1" x14ac:dyDescent="0.2">
      <c r="B56185" s="88"/>
      <c r="C56185" s="88"/>
      <c r="D56185" s="88"/>
      <c r="E56185" s="88"/>
      <c r="F56185" s="88"/>
      <c r="G56185" s="88"/>
      <c r="H56185" s="88"/>
      <c r="I56185" s="88"/>
      <c r="J56185" s="88"/>
      <c r="K56185" s="88"/>
    </row>
    <row r="56186" spans="2:11" ht="12" hidden="1" customHeight="1" x14ac:dyDescent="0.2">
      <c r="B56186" s="88"/>
      <c r="C56186" s="88"/>
      <c r="D56186" s="88"/>
      <c r="E56186" s="88"/>
      <c r="F56186" s="88"/>
      <c r="G56186" s="88"/>
      <c r="H56186" s="88"/>
      <c r="I56186" s="88"/>
      <c r="J56186" s="88"/>
      <c r="K56186" s="88"/>
    </row>
    <row r="56187" spans="2:11" ht="12" hidden="1" customHeight="1" x14ac:dyDescent="0.2">
      <c r="B56187" s="88"/>
      <c r="C56187" s="88"/>
      <c r="D56187" s="88"/>
      <c r="E56187" s="88"/>
      <c r="F56187" s="88"/>
      <c r="G56187" s="88"/>
      <c r="H56187" s="88"/>
      <c r="I56187" s="88"/>
      <c r="J56187" s="88"/>
      <c r="K56187" s="88"/>
    </row>
    <row r="56188" spans="2:11" ht="12" hidden="1" customHeight="1" x14ac:dyDescent="0.2">
      <c r="B56188" s="88"/>
      <c r="C56188" s="88"/>
      <c r="D56188" s="88"/>
      <c r="E56188" s="88"/>
      <c r="F56188" s="88"/>
      <c r="G56188" s="88"/>
      <c r="H56188" s="88"/>
      <c r="I56188" s="88"/>
      <c r="J56188" s="88"/>
      <c r="K56188" s="88"/>
    </row>
    <row r="56189" spans="2:11" ht="12" hidden="1" customHeight="1" x14ac:dyDescent="0.2">
      <c r="B56189" s="88"/>
      <c r="C56189" s="88"/>
      <c r="D56189" s="88"/>
      <c r="E56189" s="88"/>
      <c r="F56189" s="88"/>
      <c r="G56189" s="88"/>
      <c r="H56189" s="88"/>
      <c r="I56189" s="88"/>
      <c r="J56189" s="88"/>
      <c r="K56189" s="88"/>
    </row>
    <row r="56190" spans="2:11" ht="12" hidden="1" customHeight="1" x14ac:dyDescent="0.2">
      <c r="B56190" s="88"/>
      <c r="C56190" s="88"/>
      <c r="D56190" s="88"/>
      <c r="E56190" s="88"/>
      <c r="F56190" s="88"/>
      <c r="G56190" s="88"/>
      <c r="H56190" s="88"/>
      <c r="I56190" s="88"/>
      <c r="J56190" s="88"/>
      <c r="K56190" s="88"/>
    </row>
    <row r="56191" spans="2:11" ht="12" hidden="1" customHeight="1" x14ac:dyDescent="0.2">
      <c r="B56191" s="88"/>
      <c r="C56191" s="88"/>
      <c r="D56191" s="88"/>
      <c r="E56191" s="88"/>
      <c r="F56191" s="88"/>
      <c r="G56191" s="88"/>
      <c r="H56191" s="88"/>
      <c r="I56191" s="88"/>
      <c r="J56191" s="88"/>
      <c r="K56191" s="88"/>
    </row>
    <row r="56192" spans="2:11" ht="12" hidden="1" customHeight="1" x14ac:dyDescent="0.2">
      <c r="B56192" s="88"/>
      <c r="C56192" s="88"/>
      <c r="D56192" s="88"/>
      <c r="E56192" s="88"/>
      <c r="F56192" s="88"/>
      <c r="G56192" s="88"/>
      <c r="H56192" s="88"/>
      <c r="I56192" s="88"/>
      <c r="J56192" s="88"/>
      <c r="K56192" s="88"/>
    </row>
    <row r="56193" spans="2:11" ht="12" hidden="1" customHeight="1" x14ac:dyDescent="0.2">
      <c r="B56193" s="88"/>
      <c r="C56193" s="88"/>
      <c r="D56193" s="88"/>
      <c r="E56193" s="88"/>
      <c r="F56193" s="88"/>
      <c r="G56193" s="88"/>
      <c r="H56193" s="88"/>
      <c r="I56193" s="88"/>
      <c r="J56193" s="88"/>
      <c r="K56193" s="88"/>
    </row>
    <row r="56194" spans="2:11" ht="12" hidden="1" customHeight="1" x14ac:dyDescent="0.2">
      <c r="B56194" s="88"/>
      <c r="C56194" s="88"/>
      <c r="D56194" s="88"/>
      <c r="E56194" s="88"/>
      <c r="F56194" s="88"/>
      <c r="G56194" s="88"/>
      <c r="H56194" s="88"/>
      <c r="I56194" s="88"/>
      <c r="J56194" s="88"/>
      <c r="K56194" s="88"/>
    </row>
    <row r="56195" spans="2:11" ht="12" hidden="1" customHeight="1" x14ac:dyDescent="0.2">
      <c r="B56195" s="88"/>
      <c r="C56195" s="88"/>
      <c r="D56195" s="88"/>
      <c r="E56195" s="88"/>
      <c r="F56195" s="88"/>
      <c r="G56195" s="88"/>
      <c r="H56195" s="88"/>
      <c r="I56195" s="88"/>
      <c r="J56195" s="88"/>
      <c r="K56195" s="88"/>
    </row>
    <row r="56196" spans="2:11" ht="12" hidden="1" customHeight="1" x14ac:dyDescent="0.2">
      <c r="B56196" s="88"/>
      <c r="C56196" s="88"/>
      <c r="D56196" s="88"/>
      <c r="E56196" s="88"/>
      <c r="F56196" s="88"/>
      <c r="G56196" s="88"/>
      <c r="H56196" s="88"/>
      <c r="I56196" s="88"/>
      <c r="J56196" s="88"/>
      <c r="K56196" s="88"/>
    </row>
    <row r="56197" spans="2:11" ht="12" hidden="1" customHeight="1" x14ac:dyDescent="0.2">
      <c r="B56197" s="88"/>
      <c r="C56197" s="88"/>
      <c r="D56197" s="88"/>
      <c r="E56197" s="88"/>
      <c r="F56197" s="88"/>
      <c r="G56197" s="88"/>
      <c r="H56197" s="88"/>
      <c r="I56197" s="88"/>
      <c r="J56197" s="88"/>
      <c r="K56197" s="88"/>
    </row>
    <row r="56198" spans="2:11" ht="12" hidden="1" customHeight="1" x14ac:dyDescent="0.2">
      <c r="B56198" s="88"/>
      <c r="C56198" s="88"/>
      <c r="D56198" s="88"/>
      <c r="E56198" s="88"/>
      <c r="F56198" s="88"/>
      <c r="G56198" s="88"/>
      <c r="H56198" s="88"/>
      <c r="I56198" s="88"/>
      <c r="J56198" s="88"/>
      <c r="K56198" s="88"/>
    </row>
    <row r="56199" spans="2:11" ht="12" hidden="1" customHeight="1" x14ac:dyDescent="0.2">
      <c r="B56199" s="88"/>
      <c r="C56199" s="88"/>
      <c r="D56199" s="88"/>
      <c r="E56199" s="88"/>
      <c r="F56199" s="88"/>
      <c r="G56199" s="88"/>
      <c r="H56199" s="88"/>
      <c r="I56199" s="88"/>
      <c r="J56199" s="88"/>
      <c r="K56199" s="88"/>
    </row>
    <row r="56200" spans="2:11" ht="12" hidden="1" customHeight="1" x14ac:dyDescent="0.2">
      <c r="B56200" s="88"/>
      <c r="C56200" s="88"/>
      <c r="D56200" s="88"/>
      <c r="E56200" s="88"/>
      <c r="F56200" s="88"/>
      <c r="G56200" s="88"/>
      <c r="H56200" s="88"/>
      <c r="I56200" s="88"/>
      <c r="J56200" s="88"/>
      <c r="K56200" s="88"/>
    </row>
    <row r="56201" spans="2:11" ht="12" hidden="1" customHeight="1" x14ac:dyDescent="0.2">
      <c r="B56201" s="88"/>
      <c r="C56201" s="88"/>
      <c r="D56201" s="88"/>
      <c r="E56201" s="88"/>
      <c r="F56201" s="88"/>
      <c r="G56201" s="88"/>
      <c r="H56201" s="88"/>
      <c r="I56201" s="88"/>
      <c r="J56201" s="88"/>
      <c r="K56201" s="88"/>
    </row>
    <row r="56202" spans="2:11" ht="12" hidden="1" customHeight="1" x14ac:dyDescent="0.2">
      <c r="B56202" s="88"/>
      <c r="C56202" s="88"/>
      <c r="D56202" s="88"/>
      <c r="E56202" s="88"/>
      <c r="F56202" s="88"/>
      <c r="G56202" s="88"/>
      <c r="H56202" s="88"/>
      <c r="I56202" s="88"/>
      <c r="J56202" s="88"/>
      <c r="K56202" s="88"/>
    </row>
    <row r="56203" spans="2:11" ht="12" hidden="1" customHeight="1" x14ac:dyDescent="0.2">
      <c r="B56203" s="88"/>
      <c r="C56203" s="88"/>
      <c r="D56203" s="88"/>
      <c r="E56203" s="88"/>
      <c r="F56203" s="88"/>
      <c r="G56203" s="88"/>
      <c r="H56203" s="88"/>
      <c r="I56203" s="88"/>
      <c r="J56203" s="88"/>
      <c r="K56203" s="88"/>
    </row>
    <row r="56204" spans="2:11" ht="12" hidden="1" customHeight="1" x14ac:dyDescent="0.2">
      <c r="B56204" s="88"/>
      <c r="C56204" s="88"/>
      <c r="D56204" s="88"/>
      <c r="E56204" s="88"/>
      <c r="F56204" s="88"/>
      <c r="G56204" s="88"/>
      <c r="H56204" s="88"/>
      <c r="I56204" s="88"/>
      <c r="J56204" s="88"/>
      <c r="K56204" s="88"/>
    </row>
    <row r="56205" spans="2:11" ht="12" hidden="1" customHeight="1" x14ac:dyDescent="0.2">
      <c r="B56205" s="88"/>
      <c r="C56205" s="88"/>
      <c r="D56205" s="88"/>
      <c r="E56205" s="88"/>
      <c r="F56205" s="88"/>
      <c r="G56205" s="88"/>
      <c r="H56205" s="88"/>
      <c r="I56205" s="88"/>
      <c r="J56205" s="88"/>
      <c r="K56205" s="88"/>
    </row>
    <row r="56206" spans="2:11" ht="12" hidden="1" customHeight="1" x14ac:dyDescent="0.2">
      <c r="B56206" s="88"/>
      <c r="C56206" s="88"/>
      <c r="D56206" s="88"/>
      <c r="E56206" s="88"/>
      <c r="F56206" s="88"/>
      <c r="G56206" s="88"/>
      <c r="H56206" s="88"/>
      <c r="I56206" s="88"/>
      <c r="J56206" s="88"/>
      <c r="K56206" s="88"/>
    </row>
    <row r="56207" spans="2:11" ht="12" hidden="1" customHeight="1" x14ac:dyDescent="0.2">
      <c r="B56207" s="88"/>
      <c r="C56207" s="88"/>
      <c r="D56207" s="88"/>
      <c r="E56207" s="88"/>
      <c r="F56207" s="88"/>
      <c r="G56207" s="88"/>
      <c r="H56207" s="88"/>
      <c r="I56207" s="88"/>
      <c r="J56207" s="88"/>
      <c r="K56207" s="88"/>
    </row>
    <row r="56208" spans="2:11" ht="12" hidden="1" customHeight="1" x14ac:dyDescent="0.2">
      <c r="B56208" s="88"/>
      <c r="C56208" s="88"/>
      <c r="D56208" s="88"/>
      <c r="E56208" s="88"/>
      <c r="F56208" s="88"/>
      <c r="G56208" s="88"/>
      <c r="H56208" s="88"/>
      <c r="I56208" s="88"/>
      <c r="J56208" s="88"/>
      <c r="K56208" s="88"/>
    </row>
    <row r="56209" spans="2:11" ht="12" hidden="1" customHeight="1" x14ac:dyDescent="0.2">
      <c r="B56209" s="88"/>
      <c r="C56209" s="88"/>
      <c r="D56209" s="88"/>
      <c r="E56209" s="88"/>
      <c r="F56209" s="88"/>
      <c r="G56209" s="88"/>
      <c r="H56209" s="88"/>
      <c r="I56209" s="88"/>
      <c r="J56209" s="88"/>
      <c r="K56209" s="88"/>
    </row>
    <row r="56210" spans="2:11" ht="12" hidden="1" customHeight="1" x14ac:dyDescent="0.2">
      <c r="B56210" s="88"/>
      <c r="C56210" s="88"/>
      <c r="D56210" s="88"/>
      <c r="E56210" s="88"/>
      <c r="F56210" s="88"/>
      <c r="G56210" s="88"/>
      <c r="H56210" s="88"/>
      <c r="I56210" s="88"/>
      <c r="J56210" s="88"/>
      <c r="K56210" s="88"/>
    </row>
    <row r="56211" spans="2:11" ht="12" hidden="1" customHeight="1" x14ac:dyDescent="0.2">
      <c r="B56211" s="88"/>
      <c r="C56211" s="88"/>
      <c r="D56211" s="88"/>
      <c r="E56211" s="88"/>
      <c r="F56211" s="88"/>
      <c r="G56211" s="88"/>
      <c r="H56211" s="88"/>
      <c r="I56211" s="88"/>
      <c r="J56211" s="88"/>
      <c r="K56211" s="88"/>
    </row>
    <row r="56212" spans="2:11" ht="12" hidden="1" customHeight="1" x14ac:dyDescent="0.2">
      <c r="B56212" s="88"/>
      <c r="C56212" s="88"/>
      <c r="D56212" s="88"/>
      <c r="E56212" s="88"/>
      <c r="F56212" s="88"/>
      <c r="G56212" s="88"/>
      <c r="H56212" s="88"/>
      <c r="I56212" s="88"/>
      <c r="J56212" s="88"/>
      <c r="K56212" s="88"/>
    </row>
    <row r="56213" spans="2:11" ht="12" hidden="1" customHeight="1" x14ac:dyDescent="0.2">
      <c r="B56213" s="88"/>
      <c r="C56213" s="88"/>
      <c r="D56213" s="88"/>
      <c r="E56213" s="88"/>
      <c r="F56213" s="88"/>
      <c r="G56213" s="88"/>
      <c r="H56213" s="88"/>
      <c r="I56213" s="88"/>
      <c r="J56213" s="88"/>
      <c r="K56213" s="88"/>
    </row>
    <row r="56214" spans="2:11" ht="12" hidden="1" customHeight="1" x14ac:dyDescent="0.2">
      <c r="B56214" s="88"/>
      <c r="C56214" s="88"/>
      <c r="D56214" s="88"/>
      <c r="E56214" s="88"/>
      <c r="F56214" s="88"/>
      <c r="G56214" s="88"/>
      <c r="H56214" s="88"/>
      <c r="I56214" s="88"/>
      <c r="J56214" s="88"/>
      <c r="K56214" s="88"/>
    </row>
    <row r="56215" spans="2:11" ht="12" hidden="1" customHeight="1" x14ac:dyDescent="0.2">
      <c r="B56215" s="88"/>
      <c r="C56215" s="88"/>
      <c r="D56215" s="88"/>
      <c r="E56215" s="88"/>
      <c r="F56215" s="88"/>
      <c r="G56215" s="88"/>
      <c r="H56215" s="88"/>
      <c r="I56215" s="88"/>
      <c r="J56215" s="88"/>
      <c r="K56215" s="88"/>
    </row>
    <row r="56216" spans="2:11" ht="12" hidden="1" customHeight="1" x14ac:dyDescent="0.2">
      <c r="B56216" s="88"/>
      <c r="C56216" s="88"/>
      <c r="D56216" s="88"/>
      <c r="E56216" s="88"/>
      <c r="F56216" s="88"/>
      <c r="G56216" s="88"/>
      <c r="H56216" s="88"/>
      <c r="I56216" s="88"/>
      <c r="J56216" s="88"/>
      <c r="K56216" s="88"/>
    </row>
    <row r="56217" spans="2:11" ht="12" hidden="1" customHeight="1" x14ac:dyDescent="0.2">
      <c r="B56217" s="88"/>
      <c r="C56217" s="88"/>
      <c r="D56217" s="88"/>
      <c r="E56217" s="88"/>
      <c r="F56217" s="88"/>
      <c r="G56217" s="88"/>
      <c r="H56217" s="88"/>
      <c r="I56217" s="88"/>
      <c r="J56217" s="88"/>
      <c r="K56217" s="88"/>
    </row>
    <row r="56218" spans="2:11" ht="12" hidden="1" customHeight="1" x14ac:dyDescent="0.2">
      <c r="B56218" s="88"/>
      <c r="C56218" s="88"/>
      <c r="D56218" s="88"/>
      <c r="E56218" s="88"/>
      <c r="F56218" s="88"/>
      <c r="G56218" s="88"/>
      <c r="H56218" s="88"/>
      <c r="I56218" s="88"/>
      <c r="J56218" s="88"/>
      <c r="K56218" s="88"/>
    </row>
    <row r="56219" spans="2:11" ht="12" hidden="1" customHeight="1" x14ac:dyDescent="0.2">
      <c r="B56219" s="88"/>
      <c r="C56219" s="88"/>
      <c r="D56219" s="88"/>
      <c r="E56219" s="88"/>
      <c r="F56219" s="88"/>
      <c r="G56219" s="88"/>
      <c r="H56219" s="88"/>
      <c r="I56219" s="88"/>
      <c r="J56219" s="88"/>
      <c r="K56219" s="88"/>
    </row>
    <row r="56220" spans="2:11" ht="12" hidden="1" customHeight="1" x14ac:dyDescent="0.2">
      <c r="B56220" s="88"/>
      <c r="C56220" s="88"/>
      <c r="D56220" s="88"/>
      <c r="E56220" s="88"/>
      <c r="F56220" s="88"/>
      <c r="G56220" s="88"/>
      <c r="H56220" s="88"/>
      <c r="I56220" s="88"/>
      <c r="J56220" s="88"/>
      <c r="K56220" s="88"/>
    </row>
    <row r="56221" spans="2:11" ht="12" hidden="1" customHeight="1" x14ac:dyDescent="0.2">
      <c r="B56221" s="88"/>
      <c r="C56221" s="88"/>
      <c r="D56221" s="88"/>
      <c r="E56221" s="88"/>
      <c r="F56221" s="88"/>
      <c r="G56221" s="88"/>
      <c r="H56221" s="88"/>
      <c r="I56221" s="88"/>
      <c r="J56221" s="88"/>
      <c r="K56221" s="88"/>
    </row>
    <row r="56222" spans="2:11" ht="12" hidden="1" customHeight="1" x14ac:dyDescent="0.2">
      <c r="B56222" s="88"/>
      <c r="C56222" s="88"/>
      <c r="D56222" s="88"/>
      <c r="E56222" s="88"/>
      <c r="F56222" s="88"/>
      <c r="G56222" s="88"/>
      <c r="H56222" s="88"/>
      <c r="I56222" s="88"/>
      <c r="J56222" s="88"/>
      <c r="K56222" s="88"/>
    </row>
    <row r="56223" spans="2:11" ht="12" hidden="1" customHeight="1" x14ac:dyDescent="0.2">
      <c r="B56223" s="88"/>
      <c r="C56223" s="88"/>
      <c r="D56223" s="88"/>
      <c r="E56223" s="88"/>
      <c r="F56223" s="88"/>
      <c r="G56223" s="88"/>
      <c r="H56223" s="88"/>
      <c r="I56223" s="88"/>
      <c r="J56223" s="88"/>
      <c r="K56223" s="88"/>
    </row>
    <row r="56224" spans="2:11" ht="12" hidden="1" customHeight="1" x14ac:dyDescent="0.2">
      <c r="B56224" s="88"/>
      <c r="C56224" s="88"/>
      <c r="D56224" s="88"/>
      <c r="E56224" s="88"/>
      <c r="F56224" s="88"/>
      <c r="G56224" s="88"/>
      <c r="H56224" s="88"/>
      <c r="I56224" s="88"/>
      <c r="J56224" s="88"/>
      <c r="K56224" s="88"/>
    </row>
    <row r="56225" spans="2:11" ht="12" hidden="1" customHeight="1" x14ac:dyDescent="0.2">
      <c r="B56225" s="88"/>
      <c r="C56225" s="88"/>
      <c r="D56225" s="88"/>
      <c r="E56225" s="88"/>
      <c r="F56225" s="88"/>
      <c r="G56225" s="88"/>
      <c r="H56225" s="88"/>
      <c r="I56225" s="88"/>
      <c r="J56225" s="88"/>
      <c r="K56225" s="88"/>
    </row>
    <row r="56226" spans="2:11" ht="12" hidden="1" customHeight="1" x14ac:dyDescent="0.2">
      <c r="B56226" s="88"/>
      <c r="C56226" s="88"/>
      <c r="D56226" s="88"/>
      <c r="E56226" s="88"/>
      <c r="F56226" s="88"/>
      <c r="G56226" s="88"/>
      <c r="H56226" s="88"/>
      <c r="I56226" s="88"/>
      <c r="J56226" s="88"/>
      <c r="K56226" s="88"/>
    </row>
    <row r="56227" spans="2:11" ht="12" hidden="1" customHeight="1" x14ac:dyDescent="0.2">
      <c r="B56227" s="88"/>
      <c r="C56227" s="88"/>
      <c r="D56227" s="88"/>
      <c r="E56227" s="88"/>
      <c r="F56227" s="88"/>
      <c r="G56227" s="88"/>
      <c r="H56227" s="88"/>
      <c r="I56227" s="88"/>
      <c r="J56227" s="88"/>
      <c r="K56227" s="88"/>
    </row>
    <row r="56228" spans="2:11" ht="12" hidden="1" customHeight="1" x14ac:dyDescent="0.2">
      <c r="B56228" s="88"/>
      <c r="C56228" s="88"/>
      <c r="D56228" s="88"/>
      <c r="E56228" s="88"/>
      <c r="F56228" s="88"/>
      <c r="G56228" s="88"/>
      <c r="H56228" s="88"/>
      <c r="I56228" s="88"/>
      <c r="J56228" s="88"/>
      <c r="K56228" s="88"/>
    </row>
    <row r="56229" spans="2:11" ht="12" hidden="1" customHeight="1" x14ac:dyDescent="0.2">
      <c r="B56229" s="88"/>
      <c r="C56229" s="88"/>
      <c r="D56229" s="88"/>
      <c r="E56229" s="88"/>
      <c r="F56229" s="88"/>
      <c r="G56229" s="88"/>
      <c r="H56229" s="88"/>
      <c r="I56229" s="88"/>
      <c r="J56229" s="88"/>
      <c r="K56229" s="88"/>
    </row>
    <row r="56230" spans="2:11" ht="12" hidden="1" customHeight="1" x14ac:dyDescent="0.2">
      <c r="B56230" s="88"/>
      <c r="C56230" s="88"/>
      <c r="D56230" s="88"/>
      <c r="E56230" s="88"/>
      <c r="F56230" s="88"/>
      <c r="G56230" s="88"/>
      <c r="H56230" s="88"/>
      <c r="I56230" s="88"/>
      <c r="J56230" s="88"/>
      <c r="K56230" s="88"/>
    </row>
    <row r="56231" spans="2:11" ht="12" hidden="1" customHeight="1" x14ac:dyDescent="0.2">
      <c r="B56231" s="88"/>
      <c r="C56231" s="88"/>
      <c r="D56231" s="88"/>
      <c r="E56231" s="88"/>
      <c r="F56231" s="88"/>
      <c r="G56231" s="88"/>
      <c r="H56231" s="88"/>
      <c r="I56231" s="88"/>
      <c r="J56231" s="88"/>
      <c r="K56231" s="88"/>
    </row>
    <row r="56232" spans="2:11" ht="12" hidden="1" customHeight="1" x14ac:dyDescent="0.2">
      <c r="B56232" s="88"/>
      <c r="C56232" s="88"/>
      <c r="D56232" s="88"/>
      <c r="E56232" s="88"/>
      <c r="F56232" s="88"/>
      <c r="G56232" s="88"/>
      <c r="H56232" s="88"/>
      <c r="I56232" s="88"/>
      <c r="J56232" s="88"/>
      <c r="K56232" s="88"/>
    </row>
    <row r="56233" spans="2:11" ht="12" hidden="1" customHeight="1" x14ac:dyDescent="0.2">
      <c r="B56233" s="88"/>
      <c r="C56233" s="88"/>
      <c r="D56233" s="88"/>
      <c r="E56233" s="88"/>
      <c r="F56233" s="88"/>
      <c r="G56233" s="88"/>
      <c r="H56233" s="88"/>
      <c r="I56233" s="88"/>
      <c r="J56233" s="88"/>
      <c r="K56233" s="88"/>
    </row>
    <row r="56234" spans="2:11" ht="12" hidden="1" customHeight="1" x14ac:dyDescent="0.2">
      <c r="B56234" s="88"/>
      <c r="C56234" s="88"/>
      <c r="D56234" s="88"/>
      <c r="E56234" s="88"/>
      <c r="F56234" s="88"/>
      <c r="G56234" s="88"/>
      <c r="H56234" s="88"/>
      <c r="I56234" s="88"/>
      <c r="J56234" s="88"/>
      <c r="K56234" s="88"/>
    </row>
    <row r="56235" spans="2:11" ht="12" hidden="1" customHeight="1" x14ac:dyDescent="0.2">
      <c r="B56235" s="88"/>
      <c r="C56235" s="88"/>
      <c r="D56235" s="88"/>
      <c r="E56235" s="88"/>
      <c r="F56235" s="88"/>
      <c r="G56235" s="88"/>
      <c r="H56235" s="88"/>
      <c r="I56235" s="88"/>
      <c r="J56235" s="88"/>
      <c r="K56235" s="88"/>
    </row>
    <row r="56236" spans="2:11" ht="12" hidden="1" customHeight="1" x14ac:dyDescent="0.2">
      <c r="B56236" s="88"/>
      <c r="C56236" s="88"/>
      <c r="D56236" s="88"/>
      <c r="E56236" s="88"/>
      <c r="F56236" s="88"/>
      <c r="G56236" s="88"/>
      <c r="H56236" s="88"/>
      <c r="I56236" s="88"/>
      <c r="J56236" s="88"/>
      <c r="K56236" s="88"/>
    </row>
    <row r="56237" spans="2:11" ht="12" hidden="1" customHeight="1" x14ac:dyDescent="0.2">
      <c r="B56237" s="88"/>
      <c r="C56237" s="88"/>
      <c r="D56237" s="88"/>
      <c r="E56237" s="88"/>
      <c r="F56237" s="88"/>
      <c r="G56237" s="88"/>
      <c r="H56237" s="88"/>
      <c r="I56237" s="88"/>
      <c r="J56237" s="88"/>
      <c r="K56237" s="88"/>
    </row>
    <row r="56238" spans="2:11" ht="12" hidden="1" customHeight="1" x14ac:dyDescent="0.2">
      <c r="B56238" s="88"/>
      <c r="C56238" s="88"/>
      <c r="D56238" s="88"/>
      <c r="E56238" s="88"/>
      <c r="F56238" s="88"/>
      <c r="G56238" s="88"/>
      <c r="H56238" s="88"/>
      <c r="I56238" s="88"/>
      <c r="J56238" s="88"/>
      <c r="K56238" s="88"/>
    </row>
    <row r="56239" spans="2:11" ht="12" hidden="1" customHeight="1" x14ac:dyDescent="0.2">
      <c r="B56239" s="88"/>
      <c r="C56239" s="88"/>
      <c r="D56239" s="88"/>
      <c r="E56239" s="88"/>
      <c r="F56239" s="88"/>
      <c r="G56239" s="88"/>
      <c r="H56239" s="88"/>
      <c r="I56239" s="88"/>
      <c r="J56239" s="88"/>
      <c r="K56239" s="88"/>
    </row>
    <row r="56240" spans="2:11" ht="12" hidden="1" customHeight="1" x14ac:dyDescent="0.2">
      <c r="B56240" s="88"/>
      <c r="C56240" s="88"/>
      <c r="D56240" s="88"/>
      <c r="E56240" s="88"/>
      <c r="F56240" s="88"/>
      <c r="G56240" s="88"/>
      <c r="H56240" s="88"/>
      <c r="I56240" s="88"/>
      <c r="J56240" s="88"/>
      <c r="K56240" s="88"/>
    </row>
    <row r="56241" spans="2:11" ht="12" hidden="1" customHeight="1" x14ac:dyDescent="0.2">
      <c r="B56241" s="88"/>
      <c r="C56241" s="88"/>
      <c r="D56241" s="88"/>
      <c r="E56241" s="88"/>
      <c r="F56241" s="88"/>
      <c r="G56241" s="88"/>
      <c r="H56241" s="88"/>
      <c r="I56241" s="88"/>
      <c r="J56241" s="88"/>
      <c r="K56241" s="88"/>
    </row>
    <row r="56242" spans="2:11" ht="12" hidden="1" customHeight="1" x14ac:dyDescent="0.2">
      <c r="B56242" s="88"/>
      <c r="C56242" s="88"/>
      <c r="D56242" s="88"/>
      <c r="E56242" s="88"/>
      <c r="F56242" s="88"/>
      <c r="G56242" s="88"/>
      <c r="H56242" s="88"/>
      <c r="I56242" s="88"/>
      <c r="J56242" s="88"/>
      <c r="K56242" s="88"/>
    </row>
    <row r="56243" spans="2:11" ht="12" hidden="1" customHeight="1" x14ac:dyDescent="0.2">
      <c r="B56243" s="88"/>
      <c r="C56243" s="88"/>
      <c r="D56243" s="88"/>
      <c r="E56243" s="88"/>
      <c r="F56243" s="88"/>
      <c r="G56243" s="88"/>
      <c r="H56243" s="88"/>
      <c r="I56243" s="88"/>
      <c r="J56243" s="88"/>
      <c r="K56243" s="88"/>
    </row>
    <row r="56244" spans="2:11" ht="12" hidden="1" customHeight="1" x14ac:dyDescent="0.2">
      <c r="B56244" s="88"/>
      <c r="C56244" s="88"/>
      <c r="D56244" s="88"/>
      <c r="E56244" s="88"/>
      <c r="F56244" s="88"/>
      <c r="G56244" s="88"/>
      <c r="H56244" s="88"/>
      <c r="I56244" s="88"/>
      <c r="J56244" s="88"/>
      <c r="K56244" s="88"/>
    </row>
    <row r="56245" spans="2:11" ht="12" hidden="1" customHeight="1" x14ac:dyDescent="0.2">
      <c r="B56245" s="88"/>
      <c r="C56245" s="88"/>
      <c r="D56245" s="88"/>
      <c r="E56245" s="88"/>
      <c r="F56245" s="88"/>
      <c r="G56245" s="88"/>
      <c r="H56245" s="88"/>
      <c r="I56245" s="88"/>
      <c r="J56245" s="88"/>
      <c r="K56245" s="88"/>
    </row>
    <row r="56246" spans="2:11" ht="12" hidden="1" customHeight="1" x14ac:dyDescent="0.2">
      <c r="B56246" s="88"/>
      <c r="C56246" s="88"/>
      <c r="D56246" s="88"/>
      <c r="E56246" s="88"/>
      <c r="F56246" s="88"/>
      <c r="G56246" s="88"/>
      <c r="H56246" s="88"/>
      <c r="I56246" s="88"/>
      <c r="J56246" s="88"/>
      <c r="K56246" s="88"/>
    </row>
    <row r="56247" spans="2:11" ht="12" hidden="1" customHeight="1" x14ac:dyDescent="0.2">
      <c r="B56247" s="88"/>
      <c r="C56247" s="88"/>
      <c r="D56247" s="88"/>
      <c r="E56247" s="88"/>
      <c r="F56247" s="88"/>
      <c r="G56247" s="88"/>
      <c r="H56247" s="88"/>
      <c r="I56247" s="88"/>
      <c r="J56247" s="88"/>
      <c r="K56247" s="88"/>
    </row>
    <row r="56248" spans="2:11" ht="12" hidden="1" customHeight="1" x14ac:dyDescent="0.2">
      <c r="B56248" s="88"/>
      <c r="C56248" s="88"/>
      <c r="D56248" s="88"/>
      <c r="E56248" s="88"/>
      <c r="F56248" s="88"/>
      <c r="G56248" s="88"/>
      <c r="H56248" s="88"/>
      <c r="I56248" s="88"/>
      <c r="J56248" s="88"/>
      <c r="K56248" s="88"/>
    </row>
    <row r="56249" spans="2:11" ht="12" hidden="1" customHeight="1" x14ac:dyDescent="0.2">
      <c r="B56249" s="88"/>
      <c r="C56249" s="88"/>
      <c r="D56249" s="88"/>
      <c r="E56249" s="88"/>
      <c r="F56249" s="88"/>
      <c r="G56249" s="88"/>
      <c r="H56249" s="88"/>
      <c r="I56249" s="88"/>
      <c r="J56249" s="88"/>
      <c r="K56249" s="88"/>
    </row>
    <row r="56250" spans="2:11" ht="12" hidden="1" customHeight="1" x14ac:dyDescent="0.2">
      <c r="B56250" s="88"/>
      <c r="C56250" s="88"/>
      <c r="D56250" s="88"/>
      <c r="E56250" s="88"/>
      <c r="F56250" s="88"/>
      <c r="G56250" s="88"/>
      <c r="H56250" s="88"/>
      <c r="I56250" s="88"/>
      <c r="J56250" s="88"/>
      <c r="K56250" s="88"/>
    </row>
    <row r="56251" spans="2:11" ht="12" hidden="1" customHeight="1" x14ac:dyDescent="0.2">
      <c r="B56251" s="88"/>
      <c r="C56251" s="88"/>
      <c r="D56251" s="88"/>
      <c r="E56251" s="88"/>
      <c r="F56251" s="88"/>
      <c r="G56251" s="88"/>
      <c r="H56251" s="88"/>
      <c r="I56251" s="88"/>
      <c r="J56251" s="88"/>
      <c r="K56251" s="88"/>
    </row>
    <row r="56252" spans="2:11" ht="12" hidden="1" customHeight="1" x14ac:dyDescent="0.2">
      <c r="B56252" s="88"/>
      <c r="C56252" s="88"/>
      <c r="D56252" s="88"/>
      <c r="E56252" s="88"/>
      <c r="F56252" s="88"/>
      <c r="G56252" s="88"/>
      <c r="H56252" s="88"/>
      <c r="I56252" s="88"/>
      <c r="J56252" s="88"/>
      <c r="K56252" s="88"/>
    </row>
    <row r="56253" spans="2:11" ht="12" hidden="1" customHeight="1" x14ac:dyDescent="0.2">
      <c r="B56253" s="88"/>
      <c r="C56253" s="88"/>
      <c r="D56253" s="88"/>
      <c r="E56253" s="88"/>
      <c r="F56253" s="88"/>
      <c r="G56253" s="88"/>
      <c r="H56253" s="88"/>
      <c r="I56253" s="88"/>
      <c r="J56253" s="88"/>
      <c r="K56253" s="88"/>
    </row>
    <row r="56254" spans="2:11" ht="12" hidden="1" customHeight="1" x14ac:dyDescent="0.2">
      <c r="B56254" s="88"/>
      <c r="C56254" s="88"/>
      <c r="D56254" s="88"/>
      <c r="E56254" s="88"/>
      <c r="F56254" s="88"/>
      <c r="G56254" s="88"/>
      <c r="H56254" s="88"/>
      <c r="I56254" s="88"/>
      <c r="J56254" s="88"/>
      <c r="K56254" s="88"/>
    </row>
    <row r="56255" spans="2:11" ht="12" hidden="1" customHeight="1" x14ac:dyDescent="0.2">
      <c r="B56255" s="88"/>
      <c r="C56255" s="88"/>
      <c r="D56255" s="88"/>
      <c r="E56255" s="88"/>
      <c r="F56255" s="88"/>
      <c r="G56255" s="88"/>
      <c r="H56255" s="88"/>
      <c r="I56255" s="88"/>
      <c r="J56255" s="88"/>
      <c r="K56255" s="88"/>
    </row>
    <row r="56256" spans="2:11" ht="12" hidden="1" customHeight="1" x14ac:dyDescent="0.2">
      <c r="B56256" s="88"/>
      <c r="C56256" s="88"/>
      <c r="D56256" s="88"/>
      <c r="E56256" s="88"/>
      <c r="F56256" s="88"/>
      <c r="G56256" s="88"/>
      <c r="H56256" s="88"/>
      <c r="I56256" s="88"/>
      <c r="J56256" s="88"/>
      <c r="K56256" s="88"/>
    </row>
    <row r="56257" spans="2:11" ht="12" hidden="1" customHeight="1" x14ac:dyDescent="0.2">
      <c r="B56257" s="88"/>
      <c r="C56257" s="88"/>
      <c r="D56257" s="88"/>
      <c r="E56257" s="88"/>
      <c r="F56257" s="88"/>
      <c r="G56257" s="88"/>
      <c r="H56257" s="88"/>
      <c r="I56257" s="88"/>
      <c r="J56257" s="88"/>
      <c r="K56257" s="88"/>
    </row>
    <row r="56258" spans="2:11" ht="12" hidden="1" customHeight="1" x14ac:dyDescent="0.2">
      <c r="B56258" s="88"/>
      <c r="C56258" s="88"/>
      <c r="D56258" s="88"/>
      <c r="E56258" s="88"/>
      <c r="F56258" s="88"/>
      <c r="G56258" s="88"/>
      <c r="H56258" s="88"/>
      <c r="I56258" s="88"/>
      <c r="J56258" s="88"/>
      <c r="K56258" s="88"/>
    </row>
    <row r="56259" spans="2:11" ht="12" hidden="1" customHeight="1" x14ac:dyDescent="0.2">
      <c r="B56259" s="88"/>
      <c r="C56259" s="88"/>
      <c r="D56259" s="88"/>
      <c r="E56259" s="88"/>
      <c r="F56259" s="88"/>
      <c r="G56259" s="88"/>
      <c r="H56259" s="88"/>
      <c r="I56259" s="88"/>
      <c r="J56259" s="88"/>
      <c r="K56259" s="88"/>
    </row>
    <row r="56260" spans="2:11" ht="12" hidden="1" customHeight="1" x14ac:dyDescent="0.2">
      <c r="B56260" s="88"/>
      <c r="C56260" s="88"/>
      <c r="D56260" s="88"/>
      <c r="E56260" s="88"/>
      <c r="F56260" s="88"/>
      <c r="G56260" s="88"/>
      <c r="H56260" s="88"/>
      <c r="I56260" s="88"/>
      <c r="J56260" s="88"/>
      <c r="K56260" s="88"/>
    </row>
    <row r="56261" spans="2:11" ht="12" hidden="1" customHeight="1" x14ac:dyDescent="0.2">
      <c r="B56261" s="88"/>
      <c r="C56261" s="88"/>
      <c r="D56261" s="88"/>
      <c r="E56261" s="88"/>
      <c r="F56261" s="88"/>
      <c r="G56261" s="88"/>
      <c r="H56261" s="88"/>
      <c r="I56261" s="88"/>
      <c r="J56261" s="88"/>
      <c r="K56261" s="88"/>
    </row>
    <row r="56262" spans="2:11" ht="12" hidden="1" customHeight="1" x14ac:dyDescent="0.2">
      <c r="B56262" s="88"/>
      <c r="C56262" s="88"/>
      <c r="D56262" s="88"/>
      <c r="E56262" s="88"/>
      <c r="F56262" s="88"/>
      <c r="G56262" s="88"/>
      <c r="H56262" s="88"/>
      <c r="I56262" s="88"/>
      <c r="J56262" s="88"/>
      <c r="K56262" s="88"/>
    </row>
    <row r="56263" spans="2:11" ht="12" hidden="1" customHeight="1" x14ac:dyDescent="0.2">
      <c r="B56263" s="88"/>
      <c r="C56263" s="88"/>
      <c r="D56263" s="88"/>
      <c r="E56263" s="88"/>
      <c r="F56263" s="88"/>
      <c r="G56263" s="88"/>
      <c r="H56263" s="88"/>
      <c r="I56263" s="88"/>
      <c r="J56263" s="88"/>
      <c r="K56263" s="88"/>
    </row>
    <row r="56264" spans="2:11" ht="12" hidden="1" customHeight="1" x14ac:dyDescent="0.2">
      <c r="B56264" s="88"/>
      <c r="C56264" s="88"/>
      <c r="D56264" s="88"/>
      <c r="E56264" s="88"/>
      <c r="F56264" s="88"/>
      <c r="G56264" s="88"/>
      <c r="H56264" s="88"/>
      <c r="I56264" s="88"/>
      <c r="J56264" s="88"/>
      <c r="K56264" s="88"/>
    </row>
    <row r="56265" spans="2:11" ht="12" hidden="1" customHeight="1" x14ac:dyDescent="0.2">
      <c r="B56265" s="88"/>
      <c r="C56265" s="88"/>
      <c r="D56265" s="88"/>
      <c r="E56265" s="88"/>
      <c r="F56265" s="88"/>
      <c r="G56265" s="88"/>
      <c r="H56265" s="88"/>
      <c r="I56265" s="88"/>
      <c r="J56265" s="88"/>
      <c r="K56265" s="88"/>
    </row>
    <row r="56266" spans="2:11" ht="12" hidden="1" customHeight="1" x14ac:dyDescent="0.2">
      <c r="B56266" s="88"/>
      <c r="C56266" s="88"/>
      <c r="D56266" s="88"/>
      <c r="E56266" s="88"/>
      <c r="F56266" s="88"/>
      <c r="G56266" s="88"/>
      <c r="H56266" s="88"/>
      <c r="I56266" s="88"/>
      <c r="J56266" s="88"/>
      <c r="K56266" s="88"/>
    </row>
    <row r="56267" spans="2:11" ht="12" hidden="1" customHeight="1" x14ac:dyDescent="0.2">
      <c r="B56267" s="88"/>
      <c r="C56267" s="88"/>
      <c r="D56267" s="88"/>
      <c r="E56267" s="88"/>
      <c r="F56267" s="88"/>
      <c r="G56267" s="88"/>
      <c r="H56267" s="88"/>
      <c r="I56267" s="88"/>
      <c r="J56267" s="88"/>
      <c r="K56267" s="88"/>
    </row>
    <row r="56268" spans="2:11" ht="12" hidden="1" customHeight="1" x14ac:dyDescent="0.2">
      <c r="B56268" s="88"/>
      <c r="C56268" s="88"/>
      <c r="D56268" s="88"/>
      <c r="E56268" s="88"/>
      <c r="F56268" s="88"/>
      <c r="G56268" s="88"/>
      <c r="H56268" s="88"/>
      <c r="I56268" s="88"/>
      <c r="J56268" s="88"/>
      <c r="K56268" s="88"/>
    </row>
    <row r="56269" spans="2:11" ht="12" hidden="1" customHeight="1" x14ac:dyDescent="0.2">
      <c r="B56269" s="88"/>
      <c r="C56269" s="88"/>
      <c r="D56269" s="88"/>
      <c r="E56269" s="88"/>
      <c r="F56269" s="88"/>
      <c r="G56269" s="88"/>
      <c r="H56269" s="88"/>
      <c r="I56269" s="88"/>
      <c r="J56269" s="88"/>
      <c r="K56269" s="88"/>
    </row>
    <row r="56270" spans="2:11" ht="12" hidden="1" customHeight="1" x14ac:dyDescent="0.2">
      <c r="B56270" s="88"/>
      <c r="C56270" s="88"/>
      <c r="D56270" s="88"/>
      <c r="E56270" s="88"/>
      <c r="F56270" s="88"/>
      <c r="G56270" s="88"/>
      <c r="H56270" s="88"/>
      <c r="I56270" s="88"/>
      <c r="J56270" s="88"/>
      <c r="K56270" s="88"/>
    </row>
    <row r="56271" spans="2:11" ht="12" hidden="1" customHeight="1" x14ac:dyDescent="0.2">
      <c r="B56271" s="88"/>
      <c r="C56271" s="88"/>
      <c r="D56271" s="88"/>
      <c r="E56271" s="88"/>
      <c r="F56271" s="88"/>
      <c r="G56271" s="88"/>
      <c r="H56271" s="88"/>
      <c r="I56271" s="88"/>
      <c r="J56271" s="88"/>
      <c r="K56271" s="88"/>
    </row>
    <row r="56272" spans="2:11" ht="12" hidden="1" customHeight="1" x14ac:dyDescent="0.2">
      <c r="B56272" s="88"/>
      <c r="C56272" s="88"/>
      <c r="D56272" s="88"/>
      <c r="E56272" s="88"/>
      <c r="F56272" s="88"/>
      <c r="G56272" s="88"/>
      <c r="H56272" s="88"/>
      <c r="I56272" s="88"/>
      <c r="J56272" s="88"/>
      <c r="K56272" s="88"/>
    </row>
    <row r="56273" spans="2:11" ht="12" hidden="1" customHeight="1" x14ac:dyDescent="0.2">
      <c r="B56273" s="88"/>
      <c r="C56273" s="88"/>
      <c r="D56273" s="88"/>
      <c r="E56273" s="88"/>
      <c r="F56273" s="88"/>
      <c r="G56273" s="88"/>
      <c r="H56273" s="88"/>
      <c r="I56273" s="88"/>
      <c r="J56273" s="88"/>
      <c r="K56273" s="88"/>
    </row>
    <row r="56274" spans="2:11" ht="12" hidden="1" customHeight="1" x14ac:dyDescent="0.2">
      <c r="B56274" s="88"/>
      <c r="C56274" s="88"/>
      <c r="D56274" s="88"/>
      <c r="E56274" s="88"/>
      <c r="F56274" s="88"/>
      <c r="G56274" s="88"/>
      <c r="H56274" s="88"/>
      <c r="I56274" s="88"/>
      <c r="J56274" s="88"/>
      <c r="K56274" s="88"/>
    </row>
    <row r="56275" spans="2:11" ht="12" hidden="1" customHeight="1" x14ac:dyDescent="0.2">
      <c r="B56275" s="88"/>
      <c r="C56275" s="88"/>
      <c r="D56275" s="88"/>
      <c r="E56275" s="88"/>
      <c r="F56275" s="88"/>
      <c r="G56275" s="88"/>
      <c r="H56275" s="88"/>
      <c r="I56275" s="88"/>
      <c r="J56275" s="88"/>
      <c r="K56275" s="88"/>
    </row>
    <row r="56276" spans="2:11" ht="12" hidden="1" customHeight="1" x14ac:dyDescent="0.2">
      <c r="B56276" s="88"/>
      <c r="C56276" s="88"/>
      <c r="D56276" s="88"/>
      <c r="E56276" s="88"/>
      <c r="F56276" s="88"/>
      <c r="G56276" s="88"/>
      <c r="H56276" s="88"/>
      <c r="I56276" s="88"/>
      <c r="J56276" s="88"/>
      <c r="K56276" s="88"/>
    </row>
    <row r="56277" spans="2:11" ht="12" hidden="1" customHeight="1" x14ac:dyDescent="0.2">
      <c r="B56277" s="88"/>
      <c r="C56277" s="88"/>
      <c r="D56277" s="88"/>
      <c r="E56277" s="88"/>
      <c r="F56277" s="88"/>
      <c r="G56277" s="88"/>
      <c r="H56277" s="88"/>
      <c r="I56277" s="88"/>
      <c r="J56277" s="88"/>
      <c r="K56277" s="88"/>
    </row>
    <row r="56278" spans="2:11" ht="12" hidden="1" customHeight="1" x14ac:dyDescent="0.2">
      <c r="B56278" s="88"/>
      <c r="C56278" s="88"/>
      <c r="D56278" s="88"/>
      <c r="E56278" s="88"/>
      <c r="F56278" s="88"/>
      <c r="G56278" s="88"/>
      <c r="H56278" s="88"/>
      <c r="I56278" s="88"/>
      <c r="J56278" s="88"/>
      <c r="K56278" s="88"/>
    </row>
    <row r="56279" spans="2:11" ht="12" hidden="1" customHeight="1" x14ac:dyDescent="0.2">
      <c r="B56279" s="88"/>
      <c r="C56279" s="88"/>
      <c r="D56279" s="88"/>
      <c r="E56279" s="88"/>
      <c r="F56279" s="88"/>
      <c r="G56279" s="88"/>
      <c r="H56279" s="88"/>
      <c r="I56279" s="88"/>
      <c r="J56279" s="88"/>
      <c r="K56279" s="88"/>
    </row>
    <row r="56280" spans="2:11" ht="12" hidden="1" customHeight="1" x14ac:dyDescent="0.2">
      <c r="B56280" s="88"/>
      <c r="C56280" s="88"/>
      <c r="D56280" s="88"/>
      <c r="E56280" s="88"/>
      <c r="F56280" s="88"/>
      <c r="G56280" s="88"/>
      <c r="H56280" s="88"/>
      <c r="I56280" s="88"/>
      <c r="J56280" s="88"/>
      <c r="K56280" s="88"/>
    </row>
    <row r="56281" spans="2:11" ht="12" hidden="1" customHeight="1" x14ac:dyDescent="0.2">
      <c r="B56281" s="88"/>
      <c r="C56281" s="88"/>
      <c r="D56281" s="88"/>
      <c r="E56281" s="88"/>
      <c r="F56281" s="88"/>
      <c r="G56281" s="88"/>
      <c r="H56281" s="88"/>
      <c r="I56281" s="88"/>
      <c r="J56281" s="88"/>
      <c r="K56281" s="88"/>
    </row>
    <row r="56282" spans="2:11" ht="12" hidden="1" customHeight="1" x14ac:dyDescent="0.2">
      <c r="B56282" s="88"/>
      <c r="C56282" s="88"/>
      <c r="D56282" s="88"/>
      <c r="E56282" s="88"/>
      <c r="F56282" s="88"/>
      <c r="G56282" s="88"/>
      <c r="H56282" s="88"/>
      <c r="I56282" s="88"/>
      <c r="J56282" s="88"/>
      <c r="K56282" s="88"/>
    </row>
    <row r="56283" spans="2:11" ht="12" hidden="1" customHeight="1" x14ac:dyDescent="0.2">
      <c r="B56283" s="88"/>
      <c r="C56283" s="88"/>
      <c r="D56283" s="88"/>
      <c r="E56283" s="88"/>
      <c r="F56283" s="88"/>
      <c r="G56283" s="88"/>
      <c r="H56283" s="88"/>
      <c r="I56283" s="88"/>
      <c r="J56283" s="88"/>
      <c r="K56283" s="88"/>
    </row>
    <row r="56284" spans="2:11" ht="12" hidden="1" customHeight="1" x14ac:dyDescent="0.2">
      <c r="B56284" s="88"/>
      <c r="C56284" s="88"/>
      <c r="D56284" s="88"/>
      <c r="E56284" s="88"/>
      <c r="F56284" s="88"/>
      <c r="G56284" s="88"/>
      <c r="H56284" s="88"/>
      <c r="I56284" s="88"/>
      <c r="J56284" s="88"/>
      <c r="K56284" s="88"/>
    </row>
    <row r="56285" spans="2:11" ht="12" hidden="1" customHeight="1" x14ac:dyDescent="0.2">
      <c r="B56285" s="88"/>
      <c r="C56285" s="88"/>
      <c r="D56285" s="88"/>
      <c r="E56285" s="88"/>
      <c r="F56285" s="88"/>
      <c r="G56285" s="88"/>
      <c r="H56285" s="88"/>
      <c r="I56285" s="88"/>
      <c r="J56285" s="88"/>
      <c r="K56285" s="88"/>
    </row>
    <row r="56286" spans="2:11" ht="12" hidden="1" customHeight="1" x14ac:dyDescent="0.2">
      <c r="B56286" s="88"/>
      <c r="C56286" s="88"/>
      <c r="D56286" s="88"/>
      <c r="E56286" s="88"/>
      <c r="F56286" s="88"/>
      <c r="G56286" s="88"/>
      <c r="H56286" s="88"/>
      <c r="I56286" s="88"/>
      <c r="J56286" s="88"/>
      <c r="K56286" s="88"/>
    </row>
    <row r="56287" spans="2:11" ht="12" hidden="1" customHeight="1" x14ac:dyDescent="0.2">
      <c r="B56287" s="88"/>
      <c r="C56287" s="88"/>
      <c r="D56287" s="88"/>
      <c r="E56287" s="88"/>
      <c r="F56287" s="88"/>
      <c r="G56287" s="88"/>
      <c r="H56287" s="88"/>
      <c r="I56287" s="88"/>
      <c r="J56287" s="88"/>
      <c r="K56287" s="88"/>
    </row>
    <row r="56288" spans="2:11" ht="12" hidden="1" customHeight="1" x14ac:dyDescent="0.2">
      <c r="B56288" s="88"/>
      <c r="C56288" s="88"/>
      <c r="D56288" s="88"/>
      <c r="E56288" s="88"/>
      <c r="F56288" s="88"/>
      <c r="G56288" s="88"/>
      <c r="H56288" s="88"/>
      <c r="I56288" s="88"/>
      <c r="J56288" s="88"/>
      <c r="K56288" s="88"/>
    </row>
    <row r="56289" spans="2:11" ht="12" hidden="1" customHeight="1" x14ac:dyDescent="0.2">
      <c r="B56289" s="88"/>
      <c r="C56289" s="88"/>
      <c r="D56289" s="88"/>
      <c r="E56289" s="88"/>
      <c r="F56289" s="88"/>
      <c r="G56289" s="88"/>
      <c r="H56289" s="88"/>
      <c r="I56289" s="88"/>
      <c r="J56289" s="88"/>
      <c r="K56289" s="88"/>
    </row>
    <row r="56290" spans="2:11" ht="12" hidden="1" customHeight="1" x14ac:dyDescent="0.2">
      <c r="B56290" s="88"/>
      <c r="C56290" s="88"/>
      <c r="D56290" s="88"/>
      <c r="E56290" s="88"/>
      <c r="F56290" s="88"/>
      <c r="G56290" s="88"/>
      <c r="H56290" s="88"/>
      <c r="I56290" s="88"/>
      <c r="J56290" s="88"/>
      <c r="K56290" s="88"/>
    </row>
    <row r="56291" spans="2:11" ht="12" hidden="1" customHeight="1" x14ac:dyDescent="0.2">
      <c r="B56291" s="88"/>
      <c r="C56291" s="88"/>
      <c r="D56291" s="88"/>
      <c r="E56291" s="88"/>
      <c r="F56291" s="88"/>
      <c r="G56291" s="88"/>
      <c r="H56291" s="88"/>
      <c r="I56291" s="88"/>
      <c r="J56291" s="88"/>
      <c r="K56291" s="88"/>
    </row>
    <row r="56292" spans="2:11" ht="12" hidden="1" customHeight="1" x14ac:dyDescent="0.2">
      <c r="B56292" s="88"/>
      <c r="C56292" s="88"/>
      <c r="D56292" s="88"/>
      <c r="E56292" s="88"/>
      <c r="F56292" s="88"/>
      <c r="G56292" s="88"/>
      <c r="H56292" s="88"/>
      <c r="I56292" s="88"/>
      <c r="J56292" s="88"/>
      <c r="K56292" s="88"/>
    </row>
    <row r="56293" spans="2:11" ht="12" hidden="1" customHeight="1" x14ac:dyDescent="0.2">
      <c r="B56293" s="88"/>
      <c r="C56293" s="88"/>
      <c r="D56293" s="88"/>
      <c r="E56293" s="88"/>
      <c r="F56293" s="88"/>
      <c r="G56293" s="88"/>
      <c r="H56293" s="88"/>
      <c r="I56293" s="88"/>
      <c r="J56293" s="88"/>
      <c r="K56293" s="88"/>
    </row>
    <row r="56294" spans="2:11" ht="12" hidden="1" customHeight="1" x14ac:dyDescent="0.2">
      <c r="B56294" s="88"/>
      <c r="C56294" s="88"/>
      <c r="D56294" s="88"/>
      <c r="E56294" s="88"/>
      <c r="F56294" s="88"/>
      <c r="G56294" s="88"/>
      <c r="H56294" s="88"/>
      <c r="I56294" s="88"/>
      <c r="J56294" s="88"/>
      <c r="K56294" s="88"/>
    </row>
    <row r="56295" spans="2:11" ht="12" hidden="1" customHeight="1" x14ac:dyDescent="0.2">
      <c r="B56295" s="88"/>
      <c r="C56295" s="88"/>
      <c r="D56295" s="88"/>
      <c r="E56295" s="88"/>
      <c r="F56295" s="88"/>
      <c r="G56295" s="88"/>
      <c r="H56295" s="88"/>
      <c r="I56295" s="88"/>
      <c r="J56295" s="88"/>
      <c r="K56295" s="88"/>
    </row>
    <row r="56296" spans="2:11" ht="12" hidden="1" customHeight="1" x14ac:dyDescent="0.2">
      <c r="B56296" s="88"/>
      <c r="C56296" s="88"/>
      <c r="D56296" s="88"/>
      <c r="E56296" s="88"/>
      <c r="F56296" s="88"/>
      <c r="G56296" s="88"/>
      <c r="H56296" s="88"/>
      <c r="I56296" s="88"/>
      <c r="J56296" s="88"/>
      <c r="K56296" s="88"/>
    </row>
    <row r="56297" spans="2:11" ht="12" hidden="1" customHeight="1" x14ac:dyDescent="0.2">
      <c r="B56297" s="88"/>
      <c r="C56297" s="88"/>
      <c r="D56297" s="88"/>
      <c r="E56297" s="88"/>
      <c r="F56297" s="88"/>
      <c r="G56297" s="88"/>
      <c r="H56297" s="88"/>
      <c r="I56297" s="88"/>
      <c r="J56297" s="88"/>
      <c r="K56297" s="88"/>
    </row>
    <row r="56298" spans="2:11" ht="12" hidden="1" customHeight="1" x14ac:dyDescent="0.2">
      <c r="B56298" s="88"/>
      <c r="C56298" s="88"/>
      <c r="D56298" s="88"/>
      <c r="E56298" s="88"/>
      <c r="F56298" s="88"/>
      <c r="G56298" s="88"/>
      <c r="H56298" s="88"/>
      <c r="I56298" s="88"/>
      <c r="J56298" s="88"/>
      <c r="K56298" s="88"/>
    </row>
    <row r="56299" spans="2:11" ht="12" hidden="1" customHeight="1" x14ac:dyDescent="0.2">
      <c r="B56299" s="88"/>
      <c r="C56299" s="88"/>
      <c r="D56299" s="88"/>
      <c r="E56299" s="88"/>
      <c r="F56299" s="88"/>
      <c r="G56299" s="88"/>
      <c r="H56299" s="88"/>
      <c r="I56299" s="88"/>
      <c r="J56299" s="88"/>
      <c r="K56299" s="88"/>
    </row>
    <row r="56300" spans="2:11" ht="12" hidden="1" customHeight="1" x14ac:dyDescent="0.2">
      <c r="B56300" s="88"/>
      <c r="C56300" s="88"/>
      <c r="D56300" s="88"/>
      <c r="E56300" s="88"/>
      <c r="F56300" s="88"/>
      <c r="G56300" s="88"/>
      <c r="H56300" s="88"/>
      <c r="I56300" s="88"/>
      <c r="J56300" s="88"/>
      <c r="K56300" s="88"/>
    </row>
    <row r="56301" spans="2:11" ht="12" hidden="1" customHeight="1" x14ac:dyDescent="0.2">
      <c r="B56301" s="88"/>
      <c r="C56301" s="88"/>
      <c r="D56301" s="88"/>
      <c r="E56301" s="88"/>
      <c r="F56301" s="88"/>
      <c r="G56301" s="88"/>
      <c r="H56301" s="88"/>
      <c r="I56301" s="88"/>
      <c r="J56301" s="88"/>
      <c r="K56301" s="88"/>
    </row>
    <row r="56302" spans="2:11" ht="12" hidden="1" customHeight="1" x14ac:dyDescent="0.2">
      <c r="B56302" s="88"/>
      <c r="C56302" s="88"/>
      <c r="D56302" s="88"/>
      <c r="E56302" s="88"/>
      <c r="F56302" s="88"/>
      <c r="G56302" s="88"/>
      <c r="H56302" s="88"/>
      <c r="I56302" s="88"/>
      <c r="J56302" s="88"/>
      <c r="K56302" s="88"/>
    </row>
    <row r="56303" spans="2:11" ht="12" hidden="1" customHeight="1" x14ac:dyDescent="0.2">
      <c r="B56303" s="88"/>
      <c r="C56303" s="88"/>
      <c r="D56303" s="88"/>
      <c r="E56303" s="88"/>
      <c r="F56303" s="88"/>
      <c r="G56303" s="88"/>
      <c r="H56303" s="88"/>
      <c r="I56303" s="88"/>
      <c r="J56303" s="88"/>
      <c r="K56303" s="88"/>
    </row>
    <row r="56304" spans="2:11" ht="12" hidden="1" customHeight="1" x14ac:dyDescent="0.2">
      <c r="B56304" s="88"/>
      <c r="C56304" s="88"/>
      <c r="D56304" s="88"/>
      <c r="E56304" s="88"/>
      <c r="F56304" s="88"/>
      <c r="G56304" s="88"/>
      <c r="H56304" s="88"/>
      <c r="I56304" s="88"/>
      <c r="J56304" s="88"/>
      <c r="K56304" s="88"/>
    </row>
    <row r="56305" spans="2:11" ht="12" hidden="1" customHeight="1" x14ac:dyDescent="0.2">
      <c r="B56305" s="88"/>
      <c r="C56305" s="88"/>
      <c r="D56305" s="88"/>
      <c r="E56305" s="88"/>
      <c r="F56305" s="88"/>
      <c r="G56305" s="88"/>
      <c r="H56305" s="88"/>
      <c r="I56305" s="88"/>
      <c r="J56305" s="88"/>
      <c r="K56305" s="88"/>
    </row>
    <row r="56306" spans="2:11" ht="12" hidden="1" customHeight="1" x14ac:dyDescent="0.2">
      <c r="B56306" s="88"/>
      <c r="C56306" s="88"/>
      <c r="D56306" s="88"/>
      <c r="E56306" s="88"/>
      <c r="F56306" s="88"/>
      <c r="G56306" s="88"/>
      <c r="H56306" s="88"/>
      <c r="I56306" s="88"/>
      <c r="J56306" s="88"/>
      <c r="K56306" s="88"/>
    </row>
    <row r="56307" spans="2:11" ht="12" hidden="1" customHeight="1" x14ac:dyDescent="0.2">
      <c r="B56307" s="88"/>
      <c r="C56307" s="88"/>
      <c r="D56307" s="88"/>
      <c r="E56307" s="88"/>
      <c r="F56307" s="88"/>
      <c r="G56307" s="88"/>
      <c r="H56307" s="88"/>
      <c r="I56307" s="88"/>
      <c r="J56307" s="88"/>
      <c r="K56307" s="88"/>
    </row>
    <row r="56308" spans="2:11" ht="12" hidden="1" customHeight="1" x14ac:dyDescent="0.2">
      <c r="B56308" s="88"/>
      <c r="C56308" s="88"/>
      <c r="D56308" s="88"/>
      <c r="E56308" s="88"/>
      <c r="F56308" s="88"/>
      <c r="G56308" s="88"/>
      <c r="H56308" s="88"/>
      <c r="I56308" s="88"/>
      <c r="J56308" s="88"/>
      <c r="K56308" s="88"/>
    </row>
    <row r="56309" spans="2:11" ht="12" hidden="1" customHeight="1" x14ac:dyDescent="0.2">
      <c r="B56309" s="88"/>
      <c r="C56309" s="88"/>
      <c r="D56309" s="88"/>
      <c r="E56309" s="88"/>
      <c r="F56309" s="88"/>
      <c r="G56309" s="88"/>
      <c r="H56309" s="88"/>
      <c r="I56309" s="88"/>
      <c r="J56309" s="88"/>
      <c r="K56309" s="88"/>
    </row>
    <row r="56310" spans="2:11" ht="12" hidden="1" customHeight="1" x14ac:dyDescent="0.2">
      <c r="B56310" s="88"/>
      <c r="C56310" s="88"/>
      <c r="D56310" s="88"/>
      <c r="E56310" s="88"/>
      <c r="F56310" s="88"/>
      <c r="G56310" s="88"/>
      <c r="H56310" s="88"/>
      <c r="I56310" s="88"/>
      <c r="J56310" s="88"/>
      <c r="K56310" s="88"/>
    </row>
    <row r="56311" spans="2:11" ht="12" hidden="1" customHeight="1" x14ac:dyDescent="0.2">
      <c r="B56311" s="88"/>
      <c r="C56311" s="88"/>
      <c r="D56311" s="88"/>
      <c r="E56311" s="88"/>
      <c r="F56311" s="88"/>
      <c r="G56311" s="88"/>
      <c r="H56311" s="88"/>
      <c r="I56311" s="88"/>
      <c r="J56311" s="88"/>
      <c r="K56311" s="88"/>
    </row>
    <row r="56312" spans="2:11" ht="12" hidden="1" customHeight="1" x14ac:dyDescent="0.2">
      <c r="B56312" s="88"/>
      <c r="C56312" s="88"/>
      <c r="D56312" s="88"/>
      <c r="E56312" s="88"/>
      <c r="F56312" s="88"/>
      <c r="G56312" s="88"/>
      <c r="H56312" s="88"/>
      <c r="I56312" s="88"/>
      <c r="J56312" s="88"/>
      <c r="K56312" s="88"/>
    </row>
    <row r="56313" spans="2:11" ht="12" hidden="1" customHeight="1" x14ac:dyDescent="0.2">
      <c r="B56313" s="88"/>
      <c r="C56313" s="88"/>
      <c r="D56313" s="88"/>
      <c r="E56313" s="88"/>
      <c r="F56313" s="88"/>
      <c r="G56313" s="88"/>
      <c r="H56313" s="88"/>
      <c r="I56313" s="88"/>
      <c r="J56313" s="88"/>
      <c r="K56313" s="88"/>
    </row>
    <row r="56314" spans="2:11" ht="12" hidden="1" customHeight="1" x14ac:dyDescent="0.2">
      <c r="B56314" s="88"/>
      <c r="C56314" s="88"/>
      <c r="D56314" s="88"/>
      <c r="E56314" s="88"/>
      <c r="F56314" s="88"/>
      <c r="G56314" s="88"/>
      <c r="H56314" s="88"/>
      <c r="I56314" s="88"/>
      <c r="J56314" s="88"/>
      <c r="K56314" s="88"/>
    </row>
    <row r="56315" spans="2:11" ht="12" hidden="1" customHeight="1" x14ac:dyDescent="0.2">
      <c r="B56315" s="88"/>
      <c r="C56315" s="88"/>
      <c r="D56315" s="88"/>
      <c r="E56315" s="88"/>
      <c r="F56315" s="88"/>
      <c r="G56315" s="88"/>
      <c r="H56315" s="88"/>
      <c r="I56315" s="88"/>
      <c r="J56315" s="88"/>
      <c r="K56315" s="88"/>
    </row>
    <row r="56316" spans="2:11" ht="12" hidden="1" customHeight="1" x14ac:dyDescent="0.2">
      <c r="B56316" s="88"/>
      <c r="C56316" s="88"/>
      <c r="D56316" s="88"/>
      <c r="E56316" s="88"/>
      <c r="F56316" s="88"/>
      <c r="G56316" s="88"/>
      <c r="H56316" s="88"/>
      <c r="I56316" s="88"/>
      <c r="J56316" s="88"/>
      <c r="K56316" s="88"/>
    </row>
    <row r="56317" spans="2:11" ht="12" hidden="1" customHeight="1" x14ac:dyDescent="0.2">
      <c r="B56317" s="88"/>
      <c r="C56317" s="88"/>
      <c r="D56317" s="88"/>
      <c r="E56317" s="88"/>
      <c r="F56317" s="88"/>
      <c r="G56317" s="88"/>
      <c r="H56317" s="88"/>
      <c r="I56317" s="88"/>
      <c r="J56317" s="88"/>
      <c r="K56317" s="88"/>
    </row>
    <row r="56318" spans="2:11" ht="12" hidden="1" customHeight="1" x14ac:dyDescent="0.2">
      <c r="B56318" s="88"/>
      <c r="C56318" s="88"/>
      <c r="D56318" s="88"/>
      <c r="E56318" s="88"/>
      <c r="F56318" s="88"/>
      <c r="G56318" s="88"/>
      <c r="H56318" s="88"/>
      <c r="I56318" s="88"/>
      <c r="J56318" s="88"/>
      <c r="K56318" s="88"/>
    </row>
    <row r="56319" spans="2:11" ht="12" hidden="1" customHeight="1" x14ac:dyDescent="0.2">
      <c r="B56319" s="88"/>
      <c r="C56319" s="88"/>
      <c r="D56319" s="88"/>
      <c r="E56319" s="88"/>
      <c r="F56319" s="88"/>
      <c r="G56319" s="88"/>
      <c r="H56319" s="88"/>
      <c r="I56319" s="88"/>
      <c r="J56319" s="88"/>
      <c r="K56319" s="88"/>
    </row>
    <row r="56320" spans="2:11" ht="12" hidden="1" customHeight="1" x14ac:dyDescent="0.2">
      <c r="B56320" s="88"/>
      <c r="C56320" s="88"/>
      <c r="D56320" s="88"/>
      <c r="E56320" s="88"/>
      <c r="F56320" s="88"/>
      <c r="G56320" s="88"/>
      <c r="H56320" s="88"/>
      <c r="I56320" s="88"/>
      <c r="J56320" s="88"/>
      <c r="K56320" s="88"/>
    </row>
    <row r="56321" spans="2:11" ht="12" hidden="1" customHeight="1" x14ac:dyDescent="0.2">
      <c r="B56321" s="88"/>
      <c r="C56321" s="88"/>
      <c r="D56321" s="88"/>
      <c r="E56321" s="88"/>
      <c r="F56321" s="88"/>
      <c r="G56321" s="88"/>
      <c r="H56321" s="88"/>
      <c r="I56321" s="88"/>
      <c r="J56321" s="88"/>
      <c r="K56321" s="88"/>
    </row>
    <row r="56322" spans="2:11" ht="12" hidden="1" customHeight="1" x14ac:dyDescent="0.2">
      <c r="B56322" s="88"/>
      <c r="C56322" s="88"/>
      <c r="D56322" s="88"/>
      <c r="E56322" s="88"/>
      <c r="F56322" s="88"/>
      <c r="G56322" s="88"/>
      <c r="H56322" s="88"/>
      <c r="I56322" s="88"/>
      <c r="J56322" s="88"/>
      <c r="K56322" s="88"/>
    </row>
    <row r="56323" spans="2:11" ht="12" hidden="1" customHeight="1" x14ac:dyDescent="0.2">
      <c r="B56323" s="88"/>
      <c r="C56323" s="88"/>
      <c r="D56323" s="88"/>
      <c r="E56323" s="88"/>
      <c r="F56323" s="88"/>
      <c r="G56323" s="88"/>
      <c r="H56323" s="88"/>
      <c r="I56323" s="88"/>
      <c r="J56323" s="88"/>
      <c r="K56323" s="88"/>
    </row>
    <row r="56324" spans="2:11" ht="12" hidden="1" customHeight="1" x14ac:dyDescent="0.2">
      <c r="B56324" s="88"/>
      <c r="C56324" s="88"/>
      <c r="D56324" s="88"/>
      <c r="E56324" s="88"/>
      <c r="F56324" s="88"/>
      <c r="G56324" s="88"/>
      <c r="H56324" s="88"/>
      <c r="I56324" s="88"/>
      <c r="J56324" s="88"/>
      <c r="K56324" s="88"/>
    </row>
    <row r="56325" spans="2:11" ht="12" hidden="1" customHeight="1" x14ac:dyDescent="0.2">
      <c r="B56325" s="88"/>
      <c r="C56325" s="88"/>
      <c r="D56325" s="88"/>
      <c r="E56325" s="88"/>
      <c r="F56325" s="88"/>
      <c r="G56325" s="88"/>
      <c r="H56325" s="88"/>
      <c r="I56325" s="88"/>
      <c r="J56325" s="88"/>
      <c r="K56325" s="88"/>
    </row>
    <row r="56326" spans="2:11" ht="12" hidden="1" customHeight="1" x14ac:dyDescent="0.2">
      <c r="B56326" s="88"/>
      <c r="C56326" s="88"/>
      <c r="D56326" s="88"/>
      <c r="E56326" s="88"/>
      <c r="F56326" s="88"/>
      <c r="G56326" s="88"/>
      <c r="H56326" s="88"/>
      <c r="I56326" s="88"/>
      <c r="J56326" s="88"/>
      <c r="K56326" s="88"/>
    </row>
    <row r="56327" spans="2:11" ht="12" hidden="1" customHeight="1" x14ac:dyDescent="0.2">
      <c r="B56327" s="88"/>
      <c r="C56327" s="88"/>
      <c r="D56327" s="88"/>
      <c r="E56327" s="88"/>
      <c r="F56327" s="88"/>
      <c r="G56327" s="88"/>
      <c r="H56327" s="88"/>
      <c r="I56327" s="88"/>
      <c r="J56327" s="88"/>
      <c r="K56327" s="88"/>
    </row>
    <row r="56328" spans="2:11" ht="12" hidden="1" customHeight="1" x14ac:dyDescent="0.2">
      <c r="B56328" s="88"/>
      <c r="C56328" s="88"/>
      <c r="D56328" s="88"/>
      <c r="E56328" s="88"/>
      <c r="F56328" s="88"/>
      <c r="G56328" s="88"/>
      <c r="H56328" s="88"/>
      <c r="I56328" s="88"/>
      <c r="J56328" s="88"/>
      <c r="K56328" s="88"/>
    </row>
    <row r="56329" spans="2:11" ht="12" hidden="1" customHeight="1" x14ac:dyDescent="0.2">
      <c r="B56329" s="88"/>
      <c r="C56329" s="88"/>
      <c r="D56329" s="88"/>
      <c r="E56329" s="88"/>
      <c r="F56329" s="88"/>
      <c r="G56329" s="88"/>
      <c r="H56329" s="88"/>
      <c r="I56329" s="88"/>
      <c r="J56329" s="88"/>
      <c r="K56329" s="88"/>
    </row>
    <row r="56330" spans="2:11" ht="12" hidden="1" customHeight="1" x14ac:dyDescent="0.2">
      <c r="B56330" s="88"/>
      <c r="C56330" s="88"/>
      <c r="D56330" s="88"/>
      <c r="E56330" s="88"/>
      <c r="F56330" s="88"/>
      <c r="G56330" s="88"/>
      <c r="H56330" s="88"/>
      <c r="I56330" s="88"/>
      <c r="J56330" s="88"/>
      <c r="K56330" s="88"/>
    </row>
    <row r="56331" spans="2:11" ht="12" hidden="1" customHeight="1" x14ac:dyDescent="0.2">
      <c r="B56331" s="88"/>
      <c r="C56331" s="88"/>
      <c r="D56331" s="88"/>
      <c r="E56331" s="88"/>
      <c r="F56331" s="88"/>
      <c r="G56331" s="88"/>
      <c r="H56331" s="88"/>
      <c r="I56331" s="88"/>
      <c r="J56331" s="88"/>
      <c r="K56331" s="88"/>
    </row>
    <row r="56332" spans="2:11" ht="12" hidden="1" customHeight="1" x14ac:dyDescent="0.2">
      <c r="B56332" s="88"/>
      <c r="C56332" s="88"/>
      <c r="D56332" s="88"/>
      <c r="E56332" s="88"/>
      <c r="F56332" s="88"/>
      <c r="G56332" s="88"/>
      <c r="H56332" s="88"/>
      <c r="I56332" s="88"/>
      <c r="J56332" s="88"/>
      <c r="K56332" s="88"/>
    </row>
    <row r="56333" spans="2:11" ht="12" hidden="1" customHeight="1" x14ac:dyDescent="0.2">
      <c r="B56333" s="88"/>
      <c r="C56333" s="88"/>
      <c r="D56333" s="88"/>
      <c r="E56333" s="88"/>
      <c r="F56333" s="88"/>
      <c r="G56333" s="88"/>
      <c r="H56333" s="88"/>
      <c r="I56333" s="88"/>
      <c r="J56333" s="88"/>
      <c r="K56333" s="88"/>
    </row>
    <row r="56334" spans="2:11" ht="12" hidden="1" customHeight="1" x14ac:dyDescent="0.2">
      <c r="B56334" s="88"/>
      <c r="C56334" s="88"/>
      <c r="D56334" s="88"/>
      <c r="E56334" s="88"/>
      <c r="F56334" s="88"/>
      <c r="G56334" s="88"/>
      <c r="H56334" s="88"/>
      <c r="I56334" s="88"/>
      <c r="J56334" s="88"/>
      <c r="K56334" s="88"/>
    </row>
    <row r="56335" spans="2:11" ht="12" hidden="1" customHeight="1" x14ac:dyDescent="0.2">
      <c r="B56335" s="88"/>
      <c r="C56335" s="88"/>
      <c r="D56335" s="88"/>
      <c r="E56335" s="88"/>
      <c r="F56335" s="88"/>
      <c r="G56335" s="88"/>
      <c r="H56335" s="88"/>
      <c r="I56335" s="88"/>
      <c r="J56335" s="88"/>
      <c r="K56335" s="88"/>
    </row>
    <row r="56336" spans="2:11" ht="12" hidden="1" customHeight="1" x14ac:dyDescent="0.2">
      <c r="B56336" s="88"/>
      <c r="C56336" s="88"/>
      <c r="D56336" s="88"/>
      <c r="E56336" s="88"/>
      <c r="F56336" s="88"/>
      <c r="G56336" s="88"/>
      <c r="H56336" s="88"/>
      <c r="I56336" s="88"/>
      <c r="J56336" s="88"/>
      <c r="K56336" s="88"/>
    </row>
    <row r="56337" spans="2:11" ht="12" hidden="1" customHeight="1" x14ac:dyDescent="0.2">
      <c r="B56337" s="88"/>
      <c r="C56337" s="88"/>
      <c r="D56337" s="88"/>
      <c r="E56337" s="88"/>
      <c r="F56337" s="88"/>
      <c r="G56337" s="88"/>
      <c r="H56337" s="88"/>
      <c r="I56337" s="88"/>
      <c r="J56337" s="88"/>
      <c r="K56337" s="88"/>
    </row>
    <row r="56338" spans="2:11" ht="12" hidden="1" customHeight="1" x14ac:dyDescent="0.2">
      <c r="B56338" s="88"/>
      <c r="C56338" s="88"/>
      <c r="D56338" s="88"/>
      <c r="E56338" s="88"/>
      <c r="F56338" s="88"/>
      <c r="G56338" s="88"/>
      <c r="H56338" s="88"/>
      <c r="I56338" s="88"/>
      <c r="J56338" s="88"/>
      <c r="K56338" s="88"/>
    </row>
    <row r="56339" spans="2:11" ht="12" hidden="1" customHeight="1" x14ac:dyDescent="0.2">
      <c r="B56339" s="88"/>
      <c r="C56339" s="88"/>
      <c r="D56339" s="88"/>
      <c r="E56339" s="88"/>
      <c r="F56339" s="88"/>
      <c r="G56339" s="88"/>
      <c r="H56339" s="88"/>
      <c r="I56339" s="88"/>
      <c r="J56339" s="88"/>
      <c r="K56339" s="88"/>
    </row>
    <row r="56340" spans="2:11" ht="12" hidden="1" customHeight="1" x14ac:dyDescent="0.2">
      <c r="B56340" s="88"/>
      <c r="C56340" s="88"/>
      <c r="D56340" s="88"/>
      <c r="E56340" s="88"/>
      <c r="F56340" s="88"/>
      <c r="G56340" s="88"/>
      <c r="H56340" s="88"/>
      <c r="I56340" s="88"/>
      <c r="J56340" s="88"/>
      <c r="K56340" s="88"/>
    </row>
    <row r="56341" spans="2:11" ht="12" hidden="1" customHeight="1" x14ac:dyDescent="0.2">
      <c r="B56341" s="88"/>
      <c r="C56341" s="88"/>
      <c r="D56341" s="88"/>
      <c r="E56341" s="88"/>
      <c r="F56341" s="88"/>
      <c r="G56341" s="88"/>
      <c r="H56341" s="88"/>
      <c r="I56341" s="88"/>
      <c r="J56341" s="88"/>
      <c r="K56341" s="88"/>
    </row>
    <row r="56342" spans="2:11" ht="12" hidden="1" customHeight="1" x14ac:dyDescent="0.2">
      <c r="B56342" s="88"/>
      <c r="C56342" s="88"/>
      <c r="D56342" s="88"/>
      <c r="E56342" s="88"/>
      <c r="F56342" s="88"/>
      <c r="G56342" s="88"/>
      <c r="H56342" s="88"/>
      <c r="I56342" s="88"/>
      <c r="J56342" s="88"/>
      <c r="K56342" s="88"/>
    </row>
    <row r="56343" spans="2:11" ht="12" hidden="1" customHeight="1" x14ac:dyDescent="0.2">
      <c r="B56343" s="88"/>
      <c r="C56343" s="88"/>
      <c r="D56343" s="88"/>
      <c r="E56343" s="88"/>
      <c r="F56343" s="88"/>
      <c r="G56343" s="88"/>
      <c r="H56343" s="88"/>
      <c r="I56343" s="88"/>
      <c r="J56343" s="88"/>
      <c r="K56343" s="88"/>
    </row>
    <row r="56344" spans="2:11" ht="12" hidden="1" customHeight="1" x14ac:dyDescent="0.2">
      <c r="B56344" s="88"/>
      <c r="C56344" s="88"/>
      <c r="D56344" s="88"/>
      <c r="E56344" s="88"/>
      <c r="F56344" s="88"/>
      <c r="G56344" s="88"/>
      <c r="H56344" s="88"/>
      <c r="I56344" s="88"/>
      <c r="J56344" s="88"/>
      <c r="K56344" s="88"/>
    </row>
    <row r="56345" spans="2:11" ht="12" hidden="1" customHeight="1" x14ac:dyDescent="0.2">
      <c r="B56345" s="88"/>
      <c r="C56345" s="88"/>
      <c r="D56345" s="88"/>
      <c r="E56345" s="88"/>
      <c r="F56345" s="88"/>
      <c r="G56345" s="88"/>
      <c r="H56345" s="88"/>
      <c r="I56345" s="88"/>
      <c r="J56345" s="88"/>
      <c r="K56345" s="88"/>
    </row>
    <row r="56346" spans="2:11" ht="12" hidden="1" customHeight="1" x14ac:dyDescent="0.2">
      <c r="B56346" s="88"/>
      <c r="C56346" s="88"/>
      <c r="D56346" s="88"/>
      <c r="E56346" s="88"/>
      <c r="F56346" s="88"/>
      <c r="G56346" s="88"/>
      <c r="H56346" s="88"/>
      <c r="I56346" s="88"/>
      <c r="J56346" s="88"/>
      <c r="K56346" s="88"/>
    </row>
    <row r="56347" spans="2:11" ht="12" hidden="1" customHeight="1" x14ac:dyDescent="0.2">
      <c r="B56347" s="88"/>
      <c r="C56347" s="88"/>
      <c r="D56347" s="88"/>
      <c r="E56347" s="88"/>
      <c r="F56347" s="88"/>
      <c r="G56347" s="88"/>
      <c r="H56347" s="88"/>
      <c r="I56347" s="88"/>
      <c r="J56347" s="88"/>
      <c r="K56347" s="88"/>
    </row>
    <row r="56348" spans="2:11" ht="12" hidden="1" customHeight="1" x14ac:dyDescent="0.2">
      <c r="B56348" s="88"/>
      <c r="C56348" s="88"/>
      <c r="D56348" s="88"/>
      <c r="E56348" s="88"/>
      <c r="F56348" s="88"/>
      <c r="G56348" s="88"/>
      <c r="H56348" s="88"/>
      <c r="I56348" s="88"/>
      <c r="J56348" s="88"/>
      <c r="K56348" s="88"/>
    </row>
    <row r="56349" spans="2:11" ht="12" hidden="1" customHeight="1" x14ac:dyDescent="0.2">
      <c r="B56349" s="88"/>
      <c r="C56349" s="88"/>
      <c r="D56349" s="88"/>
      <c r="E56349" s="88"/>
      <c r="F56349" s="88"/>
      <c r="G56349" s="88"/>
      <c r="H56349" s="88"/>
      <c r="I56349" s="88"/>
      <c r="J56349" s="88"/>
      <c r="K56349" s="88"/>
    </row>
    <row r="56350" spans="2:11" ht="12" hidden="1" customHeight="1" x14ac:dyDescent="0.2">
      <c r="B56350" s="88"/>
      <c r="C56350" s="88"/>
      <c r="D56350" s="88"/>
      <c r="E56350" s="88"/>
      <c r="F56350" s="88"/>
      <c r="G56350" s="88"/>
      <c r="H56350" s="88"/>
      <c r="I56350" s="88"/>
      <c r="J56350" s="88"/>
      <c r="K56350" s="88"/>
    </row>
    <row r="56351" spans="2:11" ht="12" hidden="1" customHeight="1" x14ac:dyDescent="0.2">
      <c r="B56351" s="88"/>
      <c r="C56351" s="88"/>
      <c r="D56351" s="88"/>
      <c r="E56351" s="88"/>
      <c r="F56351" s="88"/>
      <c r="G56351" s="88"/>
      <c r="H56351" s="88"/>
      <c r="I56351" s="88"/>
      <c r="J56351" s="88"/>
      <c r="K56351" s="88"/>
    </row>
    <row r="56352" spans="2:11" ht="12" hidden="1" customHeight="1" x14ac:dyDescent="0.2">
      <c r="B56352" s="88"/>
      <c r="C56352" s="88"/>
      <c r="D56352" s="88"/>
      <c r="E56352" s="88"/>
      <c r="F56352" s="88"/>
      <c r="G56352" s="88"/>
      <c r="H56352" s="88"/>
      <c r="I56352" s="88"/>
      <c r="J56352" s="88"/>
      <c r="K56352" s="88"/>
    </row>
    <row r="56353" spans="2:11" ht="12" hidden="1" customHeight="1" x14ac:dyDescent="0.2">
      <c r="B56353" s="88"/>
      <c r="C56353" s="88"/>
      <c r="D56353" s="88"/>
      <c r="E56353" s="88"/>
      <c r="F56353" s="88"/>
      <c r="G56353" s="88"/>
      <c r="H56353" s="88"/>
      <c r="I56353" s="88"/>
      <c r="J56353" s="88"/>
      <c r="K56353" s="88"/>
    </row>
    <row r="56354" spans="2:11" ht="12" hidden="1" customHeight="1" x14ac:dyDescent="0.2">
      <c r="B56354" s="88"/>
      <c r="C56354" s="88"/>
      <c r="D56354" s="88"/>
      <c r="E56354" s="88"/>
      <c r="F56354" s="88"/>
      <c r="G56354" s="88"/>
      <c r="H56354" s="88"/>
      <c r="I56354" s="88"/>
      <c r="J56354" s="88"/>
      <c r="K56354" s="88"/>
    </row>
    <row r="56355" spans="2:11" ht="12" hidden="1" customHeight="1" x14ac:dyDescent="0.2">
      <c r="B56355" s="88"/>
      <c r="C56355" s="88"/>
      <c r="D56355" s="88"/>
      <c r="E56355" s="88"/>
      <c r="F56355" s="88"/>
      <c r="G56355" s="88"/>
      <c r="H56355" s="88"/>
      <c r="I56355" s="88"/>
      <c r="J56355" s="88"/>
      <c r="K56355" s="88"/>
    </row>
    <row r="56356" spans="2:11" ht="12" hidden="1" customHeight="1" x14ac:dyDescent="0.2">
      <c r="B56356" s="88"/>
      <c r="C56356" s="88"/>
      <c r="D56356" s="88"/>
      <c r="E56356" s="88"/>
      <c r="F56356" s="88"/>
      <c r="G56356" s="88"/>
      <c r="H56356" s="88"/>
      <c r="I56356" s="88"/>
      <c r="J56356" s="88"/>
      <c r="K56356" s="88"/>
    </row>
    <row r="56357" spans="2:11" ht="12" hidden="1" customHeight="1" x14ac:dyDescent="0.2">
      <c r="B56357" s="88"/>
      <c r="C56357" s="88"/>
      <c r="D56357" s="88"/>
      <c r="E56357" s="88"/>
      <c r="F56357" s="88"/>
      <c r="G56357" s="88"/>
      <c r="H56357" s="88"/>
      <c r="I56357" s="88"/>
      <c r="J56357" s="88"/>
      <c r="K56357" s="88"/>
    </row>
    <row r="56358" spans="2:11" ht="12" hidden="1" customHeight="1" x14ac:dyDescent="0.2">
      <c r="B56358" s="88"/>
      <c r="C56358" s="88"/>
      <c r="D56358" s="88"/>
      <c r="E56358" s="88"/>
      <c r="F56358" s="88"/>
      <c r="G56358" s="88"/>
      <c r="H56358" s="88"/>
      <c r="I56358" s="88"/>
      <c r="J56358" s="88"/>
      <c r="K56358" s="88"/>
    </row>
    <row r="56359" spans="2:11" ht="12" hidden="1" customHeight="1" x14ac:dyDescent="0.2">
      <c r="B56359" s="88"/>
      <c r="C56359" s="88"/>
      <c r="D56359" s="88"/>
      <c r="E56359" s="88"/>
      <c r="F56359" s="88"/>
      <c r="G56359" s="88"/>
      <c r="H56359" s="88"/>
      <c r="I56359" s="88"/>
      <c r="J56359" s="88"/>
      <c r="K56359" s="88"/>
    </row>
    <row r="56360" spans="2:11" ht="12" hidden="1" customHeight="1" x14ac:dyDescent="0.2">
      <c r="B56360" s="88"/>
      <c r="C56360" s="88"/>
      <c r="D56360" s="88"/>
      <c r="E56360" s="88"/>
      <c r="F56360" s="88"/>
      <c r="G56360" s="88"/>
      <c r="H56360" s="88"/>
      <c r="I56360" s="88"/>
      <c r="J56360" s="88"/>
      <c r="K56360" s="88"/>
    </row>
    <row r="56361" spans="2:11" ht="12" hidden="1" customHeight="1" x14ac:dyDescent="0.2">
      <c r="B56361" s="88"/>
      <c r="C56361" s="88"/>
      <c r="D56361" s="88"/>
      <c r="E56361" s="88"/>
      <c r="F56361" s="88"/>
      <c r="G56361" s="88"/>
      <c r="H56361" s="88"/>
      <c r="I56361" s="88"/>
      <c r="J56361" s="88"/>
      <c r="K56361" s="88"/>
    </row>
    <row r="56362" spans="2:11" ht="12" hidden="1" customHeight="1" x14ac:dyDescent="0.2">
      <c r="B56362" s="88"/>
      <c r="C56362" s="88"/>
      <c r="D56362" s="88"/>
      <c r="E56362" s="88"/>
      <c r="F56362" s="88"/>
      <c r="G56362" s="88"/>
      <c r="H56362" s="88"/>
      <c r="I56362" s="88"/>
      <c r="J56362" s="88"/>
      <c r="K56362" s="88"/>
    </row>
    <row r="56363" spans="2:11" ht="12" hidden="1" customHeight="1" x14ac:dyDescent="0.2">
      <c r="B56363" s="88"/>
      <c r="C56363" s="88"/>
      <c r="D56363" s="88"/>
      <c r="E56363" s="88"/>
      <c r="F56363" s="88"/>
      <c r="G56363" s="88"/>
      <c r="H56363" s="88"/>
      <c r="I56363" s="88"/>
      <c r="J56363" s="88"/>
      <c r="K56363" s="88"/>
    </row>
    <row r="56364" spans="2:11" ht="12" hidden="1" customHeight="1" x14ac:dyDescent="0.2">
      <c r="B56364" s="88"/>
      <c r="C56364" s="88"/>
      <c r="D56364" s="88"/>
      <c r="E56364" s="88"/>
      <c r="F56364" s="88"/>
      <c r="G56364" s="88"/>
      <c r="H56364" s="88"/>
      <c r="I56364" s="88"/>
      <c r="J56364" s="88"/>
      <c r="K56364" s="88"/>
    </row>
    <row r="56365" spans="2:11" ht="12" hidden="1" customHeight="1" x14ac:dyDescent="0.2">
      <c r="B56365" s="88"/>
      <c r="C56365" s="88"/>
      <c r="D56365" s="88"/>
      <c r="E56365" s="88"/>
      <c r="F56365" s="88"/>
      <c r="G56365" s="88"/>
      <c r="H56365" s="88"/>
      <c r="I56365" s="88"/>
      <c r="J56365" s="88"/>
      <c r="K56365" s="88"/>
    </row>
    <row r="56366" spans="2:11" ht="12" hidden="1" customHeight="1" x14ac:dyDescent="0.2">
      <c r="B56366" s="88"/>
      <c r="C56366" s="88"/>
      <c r="D56366" s="88"/>
      <c r="E56366" s="88"/>
      <c r="F56366" s="88"/>
      <c r="G56366" s="88"/>
      <c r="H56366" s="88"/>
      <c r="I56366" s="88"/>
      <c r="J56366" s="88"/>
      <c r="K56366" s="88"/>
    </row>
    <row r="56367" spans="2:11" ht="12" hidden="1" customHeight="1" x14ac:dyDescent="0.2">
      <c r="B56367" s="88"/>
      <c r="C56367" s="88"/>
      <c r="D56367" s="88"/>
      <c r="E56367" s="88"/>
      <c r="F56367" s="88"/>
      <c r="G56367" s="88"/>
      <c r="H56367" s="88"/>
      <c r="I56367" s="88"/>
      <c r="J56367" s="88"/>
      <c r="K56367" s="88"/>
    </row>
    <row r="56368" spans="2:11" ht="12" hidden="1" customHeight="1" x14ac:dyDescent="0.2">
      <c r="B56368" s="88"/>
      <c r="C56368" s="88"/>
      <c r="D56368" s="88"/>
      <c r="E56368" s="88"/>
      <c r="F56368" s="88"/>
      <c r="G56368" s="88"/>
      <c r="H56368" s="88"/>
      <c r="I56368" s="88"/>
      <c r="J56368" s="88"/>
      <c r="K56368" s="88"/>
    </row>
    <row r="56369" spans="2:11" ht="12" hidden="1" customHeight="1" x14ac:dyDescent="0.2">
      <c r="B56369" s="88"/>
      <c r="C56369" s="88"/>
      <c r="D56369" s="88"/>
      <c r="E56369" s="88"/>
      <c r="F56369" s="88"/>
      <c r="G56369" s="88"/>
      <c r="H56369" s="88"/>
      <c r="I56369" s="88"/>
      <c r="J56369" s="88"/>
      <c r="K56369" s="88"/>
    </row>
    <row r="56370" spans="2:11" ht="12" hidden="1" customHeight="1" x14ac:dyDescent="0.2">
      <c r="B56370" s="88"/>
      <c r="C56370" s="88"/>
      <c r="D56370" s="88"/>
      <c r="E56370" s="88"/>
      <c r="F56370" s="88"/>
      <c r="G56370" s="88"/>
      <c r="H56370" s="88"/>
      <c r="I56370" s="88"/>
      <c r="J56370" s="88"/>
      <c r="K56370" s="88"/>
    </row>
    <row r="56371" spans="2:11" ht="12" hidden="1" customHeight="1" x14ac:dyDescent="0.2">
      <c r="B56371" s="88"/>
      <c r="C56371" s="88"/>
      <c r="D56371" s="88"/>
      <c r="E56371" s="88"/>
      <c r="F56371" s="88"/>
      <c r="G56371" s="88"/>
      <c r="H56371" s="88"/>
      <c r="I56371" s="88"/>
      <c r="J56371" s="88"/>
      <c r="K56371" s="88"/>
    </row>
    <row r="56372" spans="2:11" ht="12" hidden="1" customHeight="1" x14ac:dyDescent="0.2">
      <c r="B56372" s="88"/>
      <c r="C56372" s="88"/>
      <c r="D56372" s="88"/>
      <c r="E56372" s="88"/>
      <c r="F56372" s="88"/>
      <c r="G56372" s="88"/>
      <c r="H56372" s="88"/>
      <c r="I56372" s="88"/>
      <c r="J56372" s="88"/>
      <c r="K56372" s="88"/>
    </row>
    <row r="56373" spans="2:11" ht="12" hidden="1" customHeight="1" x14ac:dyDescent="0.2">
      <c r="B56373" s="88"/>
      <c r="C56373" s="88"/>
      <c r="D56373" s="88"/>
      <c r="E56373" s="88"/>
      <c r="F56373" s="88"/>
      <c r="G56373" s="88"/>
      <c r="H56373" s="88"/>
      <c r="I56373" s="88"/>
      <c r="J56373" s="88"/>
      <c r="K56373" s="88"/>
    </row>
    <row r="56374" spans="2:11" ht="12" hidden="1" customHeight="1" x14ac:dyDescent="0.2">
      <c r="B56374" s="88"/>
      <c r="C56374" s="88"/>
      <c r="D56374" s="88"/>
      <c r="E56374" s="88"/>
      <c r="F56374" s="88"/>
      <c r="G56374" s="88"/>
      <c r="H56374" s="88"/>
      <c r="I56374" s="88"/>
      <c r="J56374" s="88"/>
      <c r="K56374" s="88"/>
    </row>
    <row r="56375" spans="2:11" ht="12" hidden="1" customHeight="1" x14ac:dyDescent="0.2">
      <c r="B56375" s="88"/>
      <c r="C56375" s="88"/>
      <c r="D56375" s="88"/>
      <c r="E56375" s="88"/>
      <c r="F56375" s="88"/>
      <c r="G56375" s="88"/>
      <c r="H56375" s="88"/>
      <c r="I56375" s="88"/>
      <c r="J56375" s="88"/>
      <c r="K56375" s="88"/>
    </row>
    <row r="56376" spans="2:11" ht="12" hidden="1" customHeight="1" x14ac:dyDescent="0.2">
      <c r="B56376" s="88"/>
      <c r="C56376" s="88"/>
      <c r="D56376" s="88"/>
      <c r="E56376" s="88"/>
      <c r="F56376" s="88"/>
      <c r="G56376" s="88"/>
      <c r="H56376" s="88"/>
      <c r="I56376" s="88"/>
      <c r="J56376" s="88"/>
      <c r="K56376" s="88"/>
    </row>
    <row r="56377" spans="2:11" ht="12" hidden="1" customHeight="1" x14ac:dyDescent="0.2">
      <c r="B56377" s="88"/>
      <c r="C56377" s="88"/>
      <c r="D56377" s="88"/>
      <c r="E56377" s="88"/>
      <c r="F56377" s="88"/>
      <c r="G56377" s="88"/>
      <c r="H56377" s="88"/>
      <c r="I56377" s="88"/>
      <c r="J56377" s="88"/>
      <c r="K56377" s="88"/>
    </row>
    <row r="56378" spans="2:11" ht="12" hidden="1" customHeight="1" x14ac:dyDescent="0.2">
      <c r="B56378" s="88"/>
      <c r="C56378" s="88"/>
      <c r="D56378" s="88"/>
      <c r="E56378" s="88"/>
      <c r="F56378" s="88"/>
      <c r="G56378" s="88"/>
      <c r="H56378" s="88"/>
      <c r="I56378" s="88"/>
      <c r="J56378" s="88"/>
      <c r="K56378" s="88"/>
    </row>
    <row r="56379" spans="2:11" ht="12" hidden="1" customHeight="1" x14ac:dyDescent="0.2">
      <c r="B56379" s="88"/>
      <c r="C56379" s="88"/>
      <c r="D56379" s="88"/>
      <c r="E56379" s="88"/>
      <c r="F56379" s="88"/>
      <c r="G56379" s="88"/>
      <c r="H56379" s="88"/>
      <c r="I56379" s="88"/>
      <c r="J56379" s="88"/>
      <c r="K56379" s="88"/>
    </row>
    <row r="56380" spans="2:11" ht="12" hidden="1" customHeight="1" x14ac:dyDescent="0.2">
      <c r="B56380" s="88"/>
      <c r="C56380" s="88"/>
      <c r="D56380" s="88"/>
      <c r="E56380" s="88"/>
      <c r="F56380" s="88"/>
      <c r="G56380" s="88"/>
      <c r="H56380" s="88"/>
      <c r="I56380" s="88"/>
      <c r="J56380" s="88"/>
      <c r="K56380" s="88"/>
    </row>
    <row r="56381" spans="2:11" ht="12" hidden="1" customHeight="1" x14ac:dyDescent="0.2">
      <c r="B56381" s="88"/>
      <c r="C56381" s="88"/>
      <c r="D56381" s="88"/>
      <c r="E56381" s="88"/>
      <c r="F56381" s="88"/>
      <c r="G56381" s="88"/>
      <c r="H56381" s="88"/>
      <c r="I56381" s="88"/>
      <c r="J56381" s="88"/>
      <c r="K56381" s="88"/>
    </row>
    <row r="56382" spans="2:11" ht="12" hidden="1" customHeight="1" x14ac:dyDescent="0.2">
      <c r="B56382" s="88"/>
      <c r="C56382" s="88"/>
      <c r="D56382" s="88"/>
      <c r="E56382" s="88"/>
      <c r="F56382" s="88"/>
      <c r="G56382" s="88"/>
      <c r="H56382" s="88"/>
      <c r="I56382" s="88"/>
      <c r="J56382" s="88"/>
      <c r="K56382" s="88"/>
    </row>
    <row r="56383" spans="2:11" ht="12" hidden="1" customHeight="1" x14ac:dyDescent="0.2">
      <c r="B56383" s="88"/>
      <c r="C56383" s="88"/>
      <c r="D56383" s="88"/>
      <c r="E56383" s="88"/>
      <c r="F56383" s="88"/>
      <c r="G56383" s="88"/>
      <c r="H56383" s="88"/>
      <c r="I56383" s="88"/>
      <c r="J56383" s="88"/>
      <c r="K56383" s="88"/>
    </row>
    <row r="56384" spans="2:11" ht="12" hidden="1" customHeight="1" x14ac:dyDescent="0.2">
      <c r="B56384" s="88"/>
      <c r="C56384" s="88"/>
      <c r="D56384" s="88"/>
      <c r="E56384" s="88"/>
      <c r="F56384" s="88"/>
      <c r="G56384" s="88"/>
      <c r="H56384" s="88"/>
      <c r="I56384" s="88"/>
      <c r="J56384" s="88"/>
      <c r="K56384" s="88"/>
    </row>
    <row r="56385" spans="2:11" ht="12" hidden="1" customHeight="1" x14ac:dyDescent="0.2">
      <c r="B56385" s="88"/>
      <c r="C56385" s="88"/>
      <c r="D56385" s="88"/>
      <c r="E56385" s="88"/>
      <c r="F56385" s="88"/>
      <c r="G56385" s="88"/>
      <c r="H56385" s="88"/>
      <c r="I56385" s="88"/>
      <c r="J56385" s="88"/>
      <c r="K56385" s="88"/>
    </row>
    <row r="56386" spans="2:11" ht="12" hidden="1" customHeight="1" x14ac:dyDescent="0.2">
      <c r="B56386" s="88"/>
      <c r="C56386" s="88"/>
      <c r="D56386" s="88"/>
      <c r="E56386" s="88"/>
      <c r="F56386" s="88"/>
      <c r="G56386" s="88"/>
      <c r="H56386" s="88"/>
      <c r="I56386" s="88"/>
      <c r="J56386" s="88"/>
      <c r="K56386" s="88"/>
    </row>
    <row r="56387" spans="2:11" ht="12" hidden="1" customHeight="1" x14ac:dyDescent="0.2">
      <c r="B56387" s="88"/>
      <c r="C56387" s="88"/>
      <c r="D56387" s="88"/>
      <c r="E56387" s="88"/>
      <c r="F56387" s="88"/>
      <c r="G56387" s="88"/>
      <c r="H56387" s="88"/>
      <c r="I56387" s="88"/>
      <c r="J56387" s="88"/>
      <c r="K56387" s="88"/>
    </row>
    <row r="56388" spans="2:11" ht="12" hidden="1" customHeight="1" x14ac:dyDescent="0.2">
      <c r="B56388" s="88"/>
      <c r="C56388" s="88"/>
      <c r="D56388" s="88"/>
      <c r="E56388" s="88"/>
      <c r="F56388" s="88"/>
      <c r="G56388" s="88"/>
      <c r="H56388" s="88"/>
      <c r="I56388" s="88"/>
      <c r="J56388" s="88"/>
      <c r="K56388" s="88"/>
    </row>
    <row r="56389" spans="2:11" ht="12" hidden="1" customHeight="1" x14ac:dyDescent="0.2">
      <c r="B56389" s="88"/>
      <c r="C56389" s="88"/>
      <c r="D56389" s="88"/>
      <c r="E56389" s="88"/>
      <c r="F56389" s="88"/>
      <c r="G56389" s="88"/>
      <c r="H56389" s="88"/>
      <c r="I56389" s="88"/>
      <c r="J56389" s="88"/>
      <c r="K56389" s="88"/>
    </row>
    <row r="56390" spans="2:11" ht="12" hidden="1" customHeight="1" x14ac:dyDescent="0.2">
      <c r="B56390" s="88"/>
      <c r="C56390" s="88"/>
      <c r="D56390" s="88"/>
      <c r="E56390" s="88"/>
      <c r="F56390" s="88"/>
      <c r="G56390" s="88"/>
      <c r="H56390" s="88"/>
      <c r="I56390" s="88"/>
      <c r="J56390" s="88"/>
      <c r="K56390" s="88"/>
    </row>
    <row r="56391" spans="2:11" ht="12" hidden="1" customHeight="1" x14ac:dyDescent="0.2">
      <c r="B56391" s="88"/>
      <c r="C56391" s="88"/>
      <c r="D56391" s="88"/>
      <c r="E56391" s="88"/>
      <c r="F56391" s="88"/>
      <c r="G56391" s="88"/>
      <c r="H56391" s="88"/>
      <c r="I56391" s="88"/>
      <c r="J56391" s="88"/>
      <c r="K56391" s="88"/>
    </row>
    <row r="56392" spans="2:11" ht="12" hidden="1" customHeight="1" x14ac:dyDescent="0.2">
      <c r="B56392" s="88"/>
      <c r="C56392" s="88"/>
      <c r="D56392" s="88"/>
      <c r="E56392" s="88"/>
      <c r="F56392" s="88"/>
      <c r="G56392" s="88"/>
      <c r="H56392" s="88"/>
      <c r="I56392" s="88"/>
      <c r="J56392" s="88"/>
      <c r="K56392" s="88"/>
    </row>
    <row r="56393" spans="2:11" ht="12" hidden="1" customHeight="1" x14ac:dyDescent="0.2">
      <c r="B56393" s="88"/>
      <c r="C56393" s="88"/>
      <c r="D56393" s="88"/>
      <c r="E56393" s="88"/>
      <c r="F56393" s="88"/>
      <c r="G56393" s="88"/>
      <c r="H56393" s="88"/>
      <c r="I56393" s="88"/>
      <c r="J56393" s="88"/>
      <c r="K56393" s="88"/>
    </row>
    <row r="56394" spans="2:11" ht="12" hidden="1" customHeight="1" x14ac:dyDescent="0.2">
      <c r="B56394" s="88"/>
      <c r="C56394" s="88"/>
      <c r="D56394" s="88"/>
      <c r="E56394" s="88"/>
      <c r="F56394" s="88"/>
      <c r="G56394" s="88"/>
      <c r="H56394" s="88"/>
      <c r="I56394" s="88"/>
      <c r="J56394" s="88"/>
      <c r="K56394" s="88"/>
    </row>
    <row r="56395" spans="2:11" ht="12" hidden="1" customHeight="1" x14ac:dyDescent="0.2">
      <c r="B56395" s="88"/>
      <c r="C56395" s="88"/>
      <c r="D56395" s="88"/>
      <c r="E56395" s="88"/>
      <c r="F56395" s="88"/>
      <c r="G56395" s="88"/>
      <c r="H56395" s="88"/>
      <c r="I56395" s="88"/>
      <c r="J56395" s="88"/>
      <c r="K56395" s="88"/>
    </row>
    <row r="56396" spans="2:11" ht="12" hidden="1" customHeight="1" x14ac:dyDescent="0.2">
      <c r="B56396" s="88"/>
      <c r="C56396" s="88"/>
      <c r="D56396" s="88"/>
      <c r="E56396" s="88"/>
      <c r="F56396" s="88"/>
      <c r="G56396" s="88"/>
      <c r="H56396" s="88"/>
      <c r="I56396" s="88"/>
      <c r="J56396" s="88"/>
      <c r="K56396" s="88"/>
    </row>
    <row r="56397" spans="2:11" ht="12" hidden="1" customHeight="1" x14ac:dyDescent="0.2">
      <c r="B56397" s="88"/>
      <c r="C56397" s="88"/>
      <c r="D56397" s="88"/>
      <c r="E56397" s="88"/>
      <c r="F56397" s="88"/>
      <c r="G56397" s="88"/>
      <c r="H56397" s="88"/>
      <c r="I56397" s="88"/>
      <c r="J56397" s="88"/>
      <c r="K56397" s="88"/>
    </row>
    <row r="56398" spans="2:11" ht="12" hidden="1" customHeight="1" x14ac:dyDescent="0.2">
      <c r="B56398" s="88"/>
      <c r="C56398" s="88"/>
      <c r="D56398" s="88"/>
      <c r="E56398" s="88"/>
      <c r="F56398" s="88"/>
      <c r="G56398" s="88"/>
      <c r="H56398" s="88"/>
      <c r="I56398" s="88"/>
      <c r="J56398" s="88"/>
      <c r="K56398" s="88"/>
    </row>
    <row r="56399" spans="2:11" ht="12" hidden="1" customHeight="1" x14ac:dyDescent="0.2">
      <c r="B56399" s="88"/>
      <c r="C56399" s="88"/>
      <c r="D56399" s="88"/>
      <c r="E56399" s="88"/>
      <c r="F56399" s="88"/>
      <c r="G56399" s="88"/>
      <c r="H56399" s="88"/>
      <c r="I56399" s="88"/>
      <c r="J56399" s="88"/>
      <c r="K56399" s="88"/>
    </row>
    <row r="56400" spans="2:11" ht="12" hidden="1" customHeight="1" x14ac:dyDescent="0.2">
      <c r="B56400" s="88"/>
      <c r="C56400" s="88"/>
      <c r="D56400" s="88"/>
      <c r="E56400" s="88"/>
      <c r="F56400" s="88"/>
      <c r="G56400" s="88"/>
      <c r="H56400" s="88"/>
      <c r="I56400" s="88"/>
      <c r="J56400" s="88"/>
      <c r="K56400" s="88"/>
    </row>
    <row r="56401" spans="2:11" ht="12" hidden="1" customHeight="1" x14ac:dyDescent="0.2">
      <c r="B56401" s="88"/>
      <c r="C56401" s="88"/>
      <c r="D56401" s="88"/>
      <c r="E56401" s="88"/>
      <c r="F56401" s="88"/>
      <c r="G56401" s="88"/>
      <c r="H56401" s="88"/>
      <c r="I56401" s="88"/>
      <c r="J56401" s="88"/>
      <c r="K56401" s="88"/>
    </row>
    <row r="56402" spans="2:11" ht="12" hidden="1" customHeight="1" x14ac:dyDescent="0.2">
      <c r="B56402" s="88"/>
      <c r="C56402" s="88"/>
      <c r="D56402" s="88"/>
      <c r="E56402" s="88"/>
      <c r="F56402" s="88"/>
      <c r="G56402" s="88"/>
      <c r="H56402" s="88"/>
      <c r="I56402" s="88"/>
      <c r="J56402" s="88"/>
      <c r="K56402" s="88"/>
    </row>
    <row r="56403" spans="2:11" ht="12" hidden="1" customHeight="1" x14ac:dyDescent="0.2">
      <c r="B56403" s="88"/>
      <c r="C56403" s="88"/>
      <c r="D56403" s="88"/>
      <c r="E56403" s="88"/>
      <c r="F56403" s="88"/>
      <c r="G56403" s="88"/>
      <c r="H56403" s="88"/>
      <c r="I56403" s="88"/>
      <c r="J56403" s="88"/>
      <c r="K56403" s="88"/>
    </row>
    <row r="56404" spans="2:11" ht="12" hidden="1" customHeight="1" x14ac:dyDescent="0.2">
      <c r="B56404" s="88"/>
      <c r="C56404" s="88"/>
      <c r="D56404" s="88"/>
      <c r="E56404" s="88"/>
      <c r="F56404" s="88"/>
      <c r="G56404" s="88"/>
      <c r="H56404" s="88"/>
      <c r="I56404" s="88"/>
      <c r="J56404" s="88"/>
      <c r="K56404" s="88"/>
    </row>
    <row r="56405" spans="2:11" ht="12" hidden="1" customHeight="1" x14ac:dyDescent="0.2">
      <c r="B56405" s="88"/>
      <c r="C56405" s="88"/>
      <c r="D56405" s="88"/>
      <c r="E56405" s="88"/>
      <c r="F56405" s="88"/>
      <c r="G56405" s="88"/>
      <c r="H56405" s="88"/>
      <c r="I56405" s="88"/>
      <c r="J56405" s="88"/>
      <c r="K56405" s="88"/>
    </row>
    <row r="56406" spans="2:11" ht="12" hidden="1" customHeight="1" x14ac:dyDescent="0.2">
      <c r="B56406" s="88"/>
      <c r="C56406" s="88"/>
      <c r="D56406" s="88"/>
      <c r="E56406" s="88"/>
      <c r="F56406" s="88"/>
      <c r="G56406" s="88"/>
      <c r="H56406" s="88"/>
      <c r="I56406" s="88"/>
      <c r="J56406" s="88"/>
      <c r="K56406" s="88"/>
    </row>
    <row r="56407" spans="2:11" ht="12" hidden="1" customHeight="1" x14ac:dyDescent="0.2">
      <c r="B56407" s="88"/>
      <c r="C56407" s="88"/>
      <c r="D56407" s="88"/>
      <c r="E56407" s="88"/>
      <c r="F56407" s="88"/>
      <c r="G56407" s="88"/>
      <c r="H56407" s="88"/>
      <c r="I56407" s="88"/>
      <c r="J56407" s="88"/>
      <c r="K56407" s="88"/>
    </row>
    <row r="56408" spans="2:11" ht="12" hidden="1" customHeight="1" x14ac:dyDescent="0.2">
      <c r="B56408" s="88"/>
      <c r="C56408" s="88"/>
      <c r="D56408" s="88"/>
      <c r="E56408" s="88"/>
      <c r="F56408" s="88"/>
      <c r="G56408" s="88"/>
      <c r="H56408" s="88"/>
      <c r="I56408" s="88"/>
      <c r="J56408" s="88"/>
      <c r="K56408" s="88"/>
    </row>
    <row r="56409" spans="2:11" ht="12" hidden="1" customHeight="1" x14ac:dyDescent="0.2">
      <c r="B56409" s="88"/>
      <c r="C56409" s="88"/>
      <c r="D56409" s="88"/>
      <c r="E56409" s="88"/>
      <c r="F56409" s="88"/>
      <c r="G56409" s="88"/>
      <c r="H56409" s="88"/>
      <c r="I56409" s="88"/>
      <c r="J56409" s="88"/>
      <c r="K56409" s="88"/>
    </row>
    <row r="56410" spans="2:11" ht="12" hidden="1" customHeight="1" x14ac:dyDescent="0.2">
      <c r="B56410" s="88"/>
      <c r="C56410" s="88"/>
      <c r="D56410" s="88"/>
      <c r="E56410" s="88"/>
      <c r="F56410" s="88"/>
      <c r="G56410" s="88"/>
      <c r="H56410" s="88"/>
      <c r="I56410" s="88"/>
      <c r="J56410" s="88"/>
      <c r="K56410" s="88"/>
    </row>
    <row r="56411" spans="2:11" ht="12" hidden="1" customHeight="1" x14ac:dyDescent="0.2">
      <c r="B56411" s="88"/>
      <c r="C56411" s="88"/>
      <c r="D56411" s="88"/>
      <c r="E56411" s="88"/>
      <c r="F56411" s="88"/>
      <c r="G56411" s="88"/>
      <c r="H56411" s="88"/>
      <c r="I56411" s="88"/>
      <c r="J56411" s="88"/>
      <c r="K56411" s="88"/>
    </row>
    <row r="56412" spans="2:11" ht="12" hidden="1" customHeight="1" x14ac:dyDescent="0.2">
      <c r="B56412" s="88"/>
      <c r="C56412" s="88"/>
      <c r="D56412" s="88"/>
      <c r="E56412" s="88"/>
      <c r="F56412" s="88"/>
      <c r="G56412" s="88"/>
      <c r="H56412" s="88"/>
      <c r="I56412" s="88"/>
      <c r="J56412" s="88"/>
      <c r="K56412" s="88"/>
    </row>
    <row r="56413" spans="2:11" ht="12" hidden="1" customHeight="1" x14ac:dyDescent="0.2">
      <c r="B56413" s="88"/>
      <c r="C56413" s="88"/>
      <c r="D56413" s="88"/>
      <c r="E56413" s="88"/>
      <c r="F56413" s="88"/>
      <c r="G56413" s="88"/>
      <c r="H56413" s="88"/>
      <c r="I56413" s="88"/>
      <c r="J56413" s="88"/>
      <c r="K56413" s="88"/>
    </row>
    <row r="56414" spans="2:11" ht="12" hidden="1" customHeight="1" x14ac:dyDescent="0.2">
      <c r="B56414" s="88"/>
      <c r="C56414" s="88"/>
      <c r="D56414" s="88"/>
      <c r="E56414" s="88"/>
      <c r="F56414" s="88"/>
      <c r="G56414" s="88"/>
      <c r="H56414" s="88"/>
      <c r="I56414" s="88"/>
      <c r="J56414" s="88"/>
      <c r="K56414" s="88"/>
    </row>
    <row r="56415" spans="2:11" ht="12" hidden="1" customHeight="1" x14ac:dyDescent="0.2">
      <c r="B56415" s="88"/>
      <c r="C56415" s="88"/>
      <c r="D56415" s="88"/>
      <c r="E56415" s="88"/>
      <c r="F56415" s="88"/>
      <c r="G56415" s="88"/>
      <c r="H56415" s="88"/>
      <c r="I56415" s="88"/>
      <c r="J56415" s="88"/>
      <c r="K56415" s="88"/>
    </row>
    <row r="56416" spans="2:11" ht="12" hidden="1" customHeight="1" x14ac:dyDescent="0.2">
      <c r="B56416" s="88"/>
      <c r="C56416" s="88"/>
      <c r="D56416" s="88"/>
      <c r="E56416" s="88"/>
      <c r="F56416" s="88"/>
      <c r="G56416" s="88"/>
      <c r="H56416" s="88"/>
      <c r="I56416" s="88"/>
      <c r="J56416" s="88"/>
      <c r="K56416" s="88"/>
    </row>
    <row r="56417" spans="2:11" ht="12" hidden="1" customHeight="1" x14ac:dyDescent="0.2">
      <c r="B56417" s="88"/>
      <c r="C56417" s="88"/>
      <c r="D56417" s="88"/>
      <c r="E56417" s="88"/>
      <c r="F56417" s="88"/>
      <c r="G56417" s="88"/>
      <c r="H56417" s="88"/>
      <c r="I56417" s="88"/>
      <c r="J56417" s="88"/>
      <c r="K56417" s="88"/>
    </row>
    <row r="56418" spans="2:11" ht="12" hidden="1" customHeight="1" x14ac:dyDescent="0.2">
      <c r="B56418" s="88"/>
      <c r="C56418" s="88"/>
      <c r="D56418" s="88"/>
      <c r="E56418" s="88"/>
      <c r="F56418" s="88"/>
      <c r="G56418" s="88"/>
      <c r="H56418" s="88"/>
      <c r="I56418" s="88"/>
      <c r="J56418" s="88"/>
      <c r="K56418" s="88"/>
    </row>
    <row r="56419" spans="2:11" ht="12" hidden="1" customHeight="1" x14ac:dyDescent="0.2">
      <c r="B56419" s="88"/>
      <c r="C56419" s="88"/>
      <c r="D56419" s="88"/>
      <c r="E56419" s="88"/>
      <c r="F56419" s="88"/>
      <c r="G56419" s="88"/>
      <c r="H56419" s="88"/>
      <c r="I56419" s="88"/>
      <c r="J56419" s="88"/>
      <c r="K56419" s="88"/>
    </row>
    <row r="56420" spans="2:11" ht="12" hidden="1" customHeight="1" x14ac:dyDescent="0.2">
      <c r="B56420" s="88"/>
      <c r="C56420" s="88"/>
      <c r="D56420" s="88"/>
      <c r="E56420" s="88"/>
      <c r="F56420" s="88"/>
      <c r="G56420" s="88"/>
      <c r="H56420" s="88"/>
      <c r="I56420" s="88"/>
      <c r="J56420" s="88"/>
      <c r="K56420" s="88"/>
    </row>
    <row r="56421" spans="2:11" ht="12" hidden="1" customHeight="1" x14ac:dyDescent="0.2">
      <c r="B56421" s="88"/>
      <c r="C56421" s="88"/>
      <c r="D56421" s="88"/>
      <c r="E56421" s="88"/>
      <c r="F56421" s="88"/>
      <c r="G56421" s="88"/>
      <c r="H56421" s="88"/>
      <c r="I56421" s="88"/>
      <c r="J56421" s="88"/>
      <c r="K56421" s="88"/>
    </row>
    <row r="56422" spans="2:11" ht="12" hidden="1" customHeight="1" x14ac:dyDescent="0.2">
      <c r="B56422" s="88"/>
      <c r="C56422" s="88"/>
      <c r="D56422" s="88"/>
      <c r="E56422" s="88"/>
      <c r="F56422" s="88"/>
      <c r="G56422" s="88"/>
      <c r="H56422" s="88"/>
      <c r="I56422" s="88"/>
      <c r="J56422" s="88"/>
      <c r="K56422" s="88"/>
    </row>
    <row r="56423" spans="2:11" ht="12" hidden="1" customHeight="1" x14ac:dyDescent="0.2">
      <c r="B56423" s="88"/>
      <c r="C56423" s="88"/>
      <c r="D56423" s="88"/>
      <c r="E56423" s="88"/>
      <c r="F56423" s="88"/>
      <c r="G56423" s="88"/>
      <c r="H56423" s="88"/>
      <c r="I56423" s="88"/>
      <c r="J56423" s="88"/>
      <c r="K56423" s="88"/>
    </row>
    <row r="56424" spans="2:11" ht="12" hidden="1" customHeight="1" x14ac:dyDescent="0.2">
      <c r="B56424" s="88"/>
      <c r="C56424" s="88"/>
      <c r="D56424" s="88"/>
      <c r="E56424" s="88"/>
      <c r="F56424" s="88"/>
      <c r="G56424" s="88"/>
      <c r="H56424" s="88"/>
      <c r="I56424" s="88"/>
      <c r="J56424" s="88"/>
      <c r="K56424" s="88"/>
    </row>
    <row r="56425" spans="2:11" ht="12" hidden="1" customHeight="1" x14ac:dyDescent="0.2">
      <c r="B56425" s="88"/>
      <c r="C56425" s="88"/>
      <c r="D56425" s="88"/>
      <c r="E56425" s="88"/>
      <c r="F56425" s="88"/>
      <c r="G56425" s="88"/>
      <c r="H56425" s="88"/>
      <c r="I56425" s="88"/>
      <c r="J56425" s="88"/>
      <c r="K56425" s="88"/>
    </row>
    <row r="56426" spans="2:11" ht="12" hidden="1" customHeight="1" x14ac:dyDescent="0.2">
      <c r="B56426" s="88"/>
      <c r="C56426" s="88"/>
      <c r="D56426" s="88"/>
      <c r="E56426" s="88"/>
      <c r="F56426" s="88"/>
      <c r="G56426" s="88"/>
      <c r="H56426" s="88"/>
      <c r="I56426" s="88"/>
      <c r="J56426" s="88"/>
      <c r="K56426" s="88"/>
    </row>
    <row r="56427" spans="2:11" ht="12" hidden="1" customHeight="1" x14ac:dyDescent="0.2">
      <c r="B56427" s="88"/>
      <c r="C56427" s="88"/>
      <c r="D56427" s="88"/>
      <c r="E56427" s="88"/>
      <c r="F56427" s="88"/>
      <c r="G56427" s="88"/>
      <c r="H56427" s="88"/>
      <c r="I56427" s="88"/>
      <c r="J56427" s="88"/>
      <c r="K56427" s="88"/>
    </row>
    <row r="56428" spans="2:11" ht="12" hidden="1" customHeight="1" x14ac:dyDescent="0.2">
      <c r="B56428" s="88"/>
      <c r="C56428" s="88"/>
      <c r="D56428" s="88"/>
      <c r="E56428" s="88"/>
      <c r="F56428" s="88"/>
      <c r="G56428" s="88"/>
      <c r="H56428" s="88"/>
      <c r="I56428" s="88"/>
      <c r="J56428" s="88"/>
      <c r="K56428" s="88"/>
    </row>
    <row r="56429" spans="2:11" ht="12" hidden="1" customHeight="1" x14ac:dyDescent="0.2">
      <c r="B56429" s="88"/>
      <c r="C56429" s="88"/>
      <c r="D56429" s="88"/>
      <c r="E56429" s="88"/>
      <c r="F56429" s="88"/>
      <c r="G56429" s="88"/>
      <c r="H56429" s="88"/>
      <c r="I56429" s="88"/>
      <c r="J56429" s="88"/>
      <c r="K56429" s="88"/>
    </row>
    <row r="56430" spans="2:11" ht="12" hidden="1" customHeight="1" x14ac:dyDescent="0.2">
      <c r="B56430" s="88"/>
      <c r="C56430" s="88"/>
      <c r="D56430" s="88"/>
      <c r="E56430" s="88"/>
      <c r="F56430" s="88"/>
      <c r="G56430" s="88"/>
      <c r="H56430" s="88"/>
      <c r="I56430" s="88"/>
      <c r="J56430" s="88"/>
      <c r="K56430" s="88"/>
    </row>
    <row r="56431" spans="2:11" ht="12" hidden="1" customHeight="1" x14ac:dyDescent="0.2">
      <c r="B56431" s="88"/>
      <c r="C56431" s="88"/>
      <c r="D56431" s="88"/>
      <c r="E56431" s="88"/>
      <c r="F56431" s="88"/>
      <c r="G56431" s="88"/>
      <c r="H56431" s="88"/>
      <c r="I56431" s="88"/>
      <c r="J56431" s="88"/>
      <c r="K56431" s="88"/>
    </row>
    <row r="56432" spans="2:11" ht="12" hidden="1" customHeight="1" x14ac:dyDescent="0.2">
      <c r="B56432" s="88"/>
      <c r="C56432" s="88"/>
      <c r="D56432" s="88"/>
      <c r="E56432" s="88"/>
      <c r="F56432" s="88"/>
      <c r="G56432" s="88"/>
      <c r="H56432" s="88"/>
      <c r="I56432" s="88"/>
      <c r="J56432" s="88"/>
      <c r="K56432" s="88"/>
    </row>
    <row r="56433" spans="2:11" ht="12" hidden="1" customHeight="1" x14ac:dyDescent="0.2">
      <c r="B56433" s="88"/>
      <c r="C56433" s="88"/>
      <c r="D56433" s="88"/>
      <c r="E56433" s="88"/>
      <c r="F56433" s="88"/>
      <c r="G56433" s="88"/>
      <c r="H56433" s="88"/>
      <c r="I56433" s="88"/>
      <c r="J56433" s="88"/>
      <c r="K56433" s="88"/>
    </row>
    <row r="56434" spans="2:11" ht="12" hidden="1" customHeight="1" x14ac:dyDescent="0.2">
      <c r="B56434" s="88"/>
      <c r="C56434" s="88"/>
      <c r="D56434" s="88"/>
      <c r="E56434" s="88"/>
      <c r="F56434" s="88"/>
      <c r="G56434" s="88"/>
      <c r="H56434" s="88"/>
      <c r="I56434" s="88"/>
      <c r="J56434" s="88"/>
      <c r="K56434" s="88"/>
    </row>
    <row r="56435" spans="2:11" ht="12" hidden="1" customHeight="1" x14ac:dyDescent="0.2">
      <c r="B56435" s="88"/>
      <c r="C56435" s="88"/>
      <c r="D56435" s="88"/>
      <c r="E56435" s="88"/>
      <c r="F56435" s="88"/>
      <c r="G56435" s="88"/>
      <c r="H56435" s="88"/>
      <c r="I56435" s="88"/>
      <c r="J56435" s="88"/>
      <c r="K56435" s="88"/>
    </row>
    <row r="56436" spans="2:11" ht="12" hidden="1" customHeight="1" x14ac:dyDescent="0.2">
      <c r="B56436" s="88"/>
      <c r="C56436" s="88"/>
      <c r="D56436" s="88"/>
      <c r="E56436" s="88"/>
      <c r="F56436" s="88"/>
      <c r="G56436" s="88"/>
      <c r="H56436" s="88"/>
      <c r="I56436" s="88"/>
      <c r="J56436" s="88"/>
      <c r="K56436" s="88"/>
    </row>
    <row r="56437" spans="2:11" ht="12" hidden="1" customHeight="1" x14ac:dyDescent="0.2">
      <c r="B56437" s="88"/>
      <c r="C56437" s="88"/>
      <c r="D56437" s="88"/>
      <c r="E56437" s="88"/>
      <c r="F56437" s="88"/>
      <c r="G56437" s="88"/>
      <c r="H56437" s="88"/>
      <c r="I56437" s="88"/>
      <c r="J56437" s="88"/>
      <c r="K56437" s="88"/>
    </row>
    <row r="56438" spans="2:11" ht="12" hidden="1" customHeight="1" x14ac:dyDescent="0.2">
      <c r="B56438" s="88"/>
      <c r="C56438" s="88"/>
      <c r="D56438" s="88"/>
      <c r="E56438" s="88"/>
      <c r="F56438" s="88"/>
      <c r="G56438" s="88"/>
      <c r="H56438" s="88"/>
      <c r="I56438" s="88"/>
      <c r="J56438" s="88"/>
      <c r="K56438" s="88"/>
    </row>
    <row r="56439" spans="2:11" ht="12" hidden="1" customHeight="1" x14ac:dyDescent="0.2">
      <c r="B56439" s="88"/>
      <c r="C56439" s="88"/>
      <c r="D56439" s="88"/>
      <c r="E56439" s="88"/>
      <c r="F56439" s="88"/>
      <c r="G56439" s="88"/>
      <c r="H56439" s="88"/>
      <c r="I56439" s="88"/>
      <c r="J56439" s="88"/>
      <c r="K56439" s="88"/>
    </row>
    <row r="56440" spans="2:11" ht="12" hidden="1" customHeight="1" x14ac:dyDescent="0.2">
      <c r="B56440" s="88"/>
      <c r="C56440" s="88"/>
      <c r="D56440" s="88"/>
      <c r="E56440" s="88"/>
      <c r="F56440" s="88"/>
      <c r="G56440" s="88"/>
      <c r="H56440" s="88"/>
      <c r="I56440" s="88"/>
      <c r="J56440" s="88"/>
      <c r="K56440" s="88"/>
    </row>
    <row r="56441" spans="2:11" ht="12" hidden="1" customHeight="1" x14ac:dyDescent="0.2">
      <c r="B56441" s="88"/>
      <c r="C56441" s="88"/>
      <c r="D56441" s="88"/>
      <c r="E56441" s="88"/>
      <c r="F56441" s="88"/>
      <c r="G56441" s="88"/>
      <c r="H56441" s="88"/>
      <c r="I56441" s="88"/>
      <c r="J56441" s="88"/>
      <c r="K56441" s="88"/>
    </row>
    <row r="56442" spans="2:11" ht="12" hidden="1" customHeight="1" x14ac:dyDescent="0.2">
      <c r="B56442" s="88"/>
      <c r="C56442" s="88"/>
      <c r="D56442" s="88"/>
      <c r="E56442" s="88"/>
      <c r="F56442" s="88"/>
      <c r="G56442" s="88"/>
      <c r="H56442" s="88"/>
      <c r="I56442" s="88"/>
      <c r="J56442" s="88"/>
      <c r="K56442" s="88"/>
    </row>
    <row r="56443" spans="2:11" ht="12" hidden="1" customHeight="1" x14ac:dyDescent="0.2">
      <c r="B56443" s="88"/>
      <c r="C56443" s="88"/>
      <c r="D56443" s="88"/>
      <c r="E56443" s="88"/>
      <c r="F56443" s="88"/>
      <c r="G56443" s="88"/>
      <c r="H56443" s="88"/>
      <c r="I56443" s="88"/>
      <c r="J56443" s="88"/>
      <c r="K56443" s="88"/>
    </row>
    <row r="56444" spans="2:11" ht="12" hidden="1" customHeight="1" x14ac:dyDescent="0.2">
      <c r="B56444" s="88"/>
      <c r="C56444" s="88"/>
      <c r="D56444" s="88"/>
      <c r="E56444" s="88"/>
      <c r="F56444" s="88"/>
      <c r="G56444" s="88"/>
      <c r="H56444" s="88"/>
      <c r="I56444" s="88"/>
      <c r="J56444" s="88"/>
      <c r="K56444" s="88"/>
    </row>
    <row r="56445" spans="2:11" ht="12" hidden="1" customHeight="1" x14ac:dyDescent="0.2">
      <c r="B56445" s="88"/>
      <c r="C56445" s="88"/>
      <c r="D56445" s="88"/>
      <c r="E56445" s="88"/>
      <c r="F56445" s="88"/>
      <c r="G56445" s="88"/>
      <c r="H56445" s="88"/>
      <c r="I56445" s="88"/>
      <c r="J56445" s="88"/>
      <c r="K56445" s="88"/>
    </row>
    <row r="56446" spans="2:11" ht="12" hidden="1" customHeight="1" x14ac:dyDescent="0.2">
      <c r="B56446" s="88"/>
      <c r="C56446" s="88"/>
      <c r="D56446" s="88"/>
      <c r="E56446" s="88"/>
      <c r="F56446" s="88"/>
      <c r="G56446" s="88"/>
      <c r="H56446" s="88"/>
      <c r="I56446" s="88"/>
      <c r="J56446" s="88"/>
      <c r="K56446" s="88"/>
    </row>
    <row r="56447" spans="2:11" ht="12" hidden="1" customHeight="1" x14ac:dyDescent="0.2">
      <c r="B56447" s="88"/>
      <c r="C56447" s="88"/>
      <c r="D56447" s="88"/>
      <c r="E56447" s="88"/>
      <c r="F56447" s="88"/>
      <c r="G56447" s="88"/>
      <c r="H56447" s="88"/>
      <c r="I56447" s="88"/>
      <c r="J56447" s="88"/>
      <c r="K56447" s="88"/>
    </row>
    <row r="56448" spans="2:11" ht="12" hidden="1" customHeight="1" x14ac:dyDescent="0.2">
      <c r="B56448" s="88"/>
      <c r="C56448" s="88"/>
      <c r="D56448" s="88"/>
      <c r="E56448" s="88"/>
      <c r="F56448" s="88"/>
      <c r="G56448" s="88"/>
      <c r="H56448" s="88"/>
      <c r="I56448" s="88"/>
      <c r="J56448" s="88"/>
      <c r="K56448" s="88"/>
    </row>
    <row r="56449" spans="2:11" ht="12" hidden="1" customHeight="1" x14ac:dyDescent="0.2">
      <c r="B56449" s="88"/>
      <c r="C56449" s="88"/>
      <c r="D56449" s="88"/>
      <c r="E56449" s="88"/>
      <c r="F56449" s="88"/>
      <c r="G56449" s="88"/>
      <c r="H56449" s="88"/>
      <c r="I56449" s="88"/>
      <c r="J56449" s="88"/>
      <c r="K56449" s="88"/>
    </row>
    <row r="56450" spans="2:11" ht="12" hidden="1" customHeight="1" x14ac:dyDescent="0.2">
      <c r="B56450" s="88"/>
      <c r="C56450" s="88"/>
      <c r="D56450" s="88"/>
      <c r="E56450" s="88"/>
      <c r="F56450" s="88"/>
      <c r="G56450" s="88"/>
      <c r="H56450" s="88"/>
      <c r="I56450" s="88"/>
      <c r="J56450" s="88"/>
      <c r="K56450" s="88"/>
    </row>
    <row r="56451" spans="2:11" ht="12" hidden="1" customHeight="1" x14ac:dyDescent="0.2">
      <c r="B56451" s="88"/>
      <c r="C56451" s="88"/>
      <c r="D56451" s="88"/>
      <c r="E56451" s="88"/>
      <c r="F56451" s="88"/>
      <c r="G56451" s="88"/>
      <c r="H56451" s="88"/>
      <c r="I56451" s="88"/>
      <c r="J56451" s="88"/>
      <c r="K56451" s="88"/>
    </row>
    <row r="56452" spans="2:11" ht="12" hidden="1" customHeight="1" x14ac:dyDescent="0.2">
      <c r="B56452" s="88"/>
      <c r="C56452" s="88"/>
      <c r="D56452" s="88"/>
      <c r="E56452" s="88"/>
      <c r="F56452" s="88"/>
      <c r="G56452" s="88"/>
      <c r="H56452" s="88"/>
      <c r="I56452" s="88"/>
      <c r="J56452" s="88"/>
      <c r="K56452" s="88"/>
    </row>
    <row r="56453" spans="2:11" ht="12" hidden="1" customHeight="1" x14ac:dyDescent="0.2">
      <c r="B56453" s="88"/>
      <c r="C56453" s="88"/>
      <c r="D56453" s="88"/>
      <c r="E56453" s="88"/>
      <c r="F56453" s="88"/>
      <c r="G56453" s="88"/>
      <c r="H56453" s="88"/>
      <c r="I56453" s="88"/>
      <c r="J56453" s="88"/>
      <c r="K56453" s="88"/>
    </row>
    <row r="56454" spans="2:11" ht="12" hidden="1" customHeight="1" x14ac:dyDescent="0.2">
      <c r="B56454" s="88"/>
      <c r="C56454" s="88"/>
      <c r="D56454" s="88"/>
      <c r="E56454" s="88"/>
      <c r="F56454" s="88"/>
      <c r="G56454" s="88"/>
      <c r="H56454" s="88"/>
      <c r="I56454" s="88"/>
      <c r="J56454" s="88"/>
      <c r="K56454" s="88"/>
    </row>
    <row r="56455" spans="2:11" ht="12" hidden="1" customHeight="1" x14ac:dyDescent="0.2">
      <c r="B56455" s="88"/>
      <c r="C56455" s="88"/>
      <c r="D56455" s="88"/>
      <c r="E56455" s="88"/>
      <c r="F56455" s="88"/>
      <c r="G56455" s="88"/>
      <c r="H56455" s="88"/>
      <c r="I56455" s="88"/>
      <c r="J56455" s="88"/>
      <c r="K56455" s="88"/>
    </row>
    <row r="56456" spans="2:11" ht="12" hidden="1" customHeight="1" x14ac:dyDescent="0.2">
      <c r="B56456" s="88"/>
      <c r="C56456" s="88"/>
      <c r="D56456" s="88"/>
      <c r="E56456" s="88"/>
      <c r="F56456" s="88"/>
      <c r="G56456" s="88"/>
      <c r="H56456" s="88"/>
      <c r="I56456" s="88"/>
      <c r="J56456" s="88"/>
      <c r="K56456" s="88"/>
    </row>
    <row r="56457" spans="2:11" ht="12" hidden="1" customHeight="1" x14ac:dyDescent="0.2">
      <c r="B56457" s="88"/>
      <c r="C56457" s="88"/>
      <c r="D56457" s="88"/>
      <c r="E56457" s="88"/>
      <c r="F56457" s="88"/>
      <c r="G56457" s="88"/>
      <c r="H56457" s="88"/>
      <c r="I56457" s="88"/>
      <c r="J56457" s="88"/>
      <c r="K56457" s="88"/>
    </row>
    <row r="56458" spans="2:11" ht="12" hidden="1" customHeight="1" x14ac:dyDescent="0.2">
      <c r="B56458" s="88"/>
      <c r="C56458" s="88"/>
      <c r="D56458" s="88"/>
      <c r="E56458" s="88"/>
      <c r="F56458" s="88"/>
      <c r="G56458" s="88"/>
      <c r="H56458" s="88"/>
      <c r="I56458" s="88"/>
      <c r="J56458" s="88"/>
      <c r="K56458" s="88"/>
    </row>
    <row r="56459" spans="2:11" ht="12" hidden="1" customHeight="1" x14ac:dyDescent="0.2">
      <c r="B56459" s="88"/>
      <c r="C56459" s="88"/>
      <c r="D56459" s="88"/>
      <c r="E56459" s="88"/>
      <c r="F56459" s="88"/>
      <c r="G56459" s="88"/>
      <c r="H56459" s="88"/>
      <c r="I56459" s="88"/>
      <c r="J56459" s="88"/>
      <c r="K56459" s="88"/>
    </row>
    <row r="56460" spans="2:11" ht="12" hidden="1" customHeight="1" x14ac:dyDescent="0.2">
      <c r="B56460" s="88"/>
      <c r="C56460" s="88"/>
      <c r="D56460" s="88"/>
      <c r="E56460" s="88"/>
      <c r="F56460" s="88"/>
      <c r="G56460" s="88"/>
      <c r="H56460" s="88"/>
      <c r="I56460" s="88"/>
      <c r="J56460" s="88"/>
      <c r="K56460" s="88"/>
    </row>
    <row r="56461" spans="2:11" ht="12" hidden="1" customHeight="1" x14ac:dyDescent="0.2">
      <c r="B56461" s="88"/>
      <c r="C56461" s="88"/>
      <c r="D56461" s="88"/>
      <c r="E56461" s="88"/>
      <c r="F56461" s="88"/>
      <c r="G56461" s="88"/>
      <c r="H56461" s="88"/>
      <c r="I56461" s="88"/>
      <c r="J56461" s="88"/>
      <c r="K56461" s="88"/>
    </row>
    <row r="56462" spans="2:11" ht="12" hidden="1" customHeight="1" x14ac:dyDescent="0.2">
      <c r="B56462" s="88"/>
      <c r="C56462" s="88"/>
      <c r="D56462" s="88"/>
      <c r="E56462" s="88"/>
      <c r="F56462" s="88"/>
      <c r="G56462" s="88"/>
      <c r="H56462" s="88"/>
      <c r="I56462" s="88"/>
      <c r="J56462" s="88"/>
      <c r="K56462" s="88"/>
    </row>
    <row r="56463" spans="2:11" ht="12" hidden="1" customHeight="1" x14ac:dyDescent="0.2">
      <c r="B56463" s="88"/>
      <c r="C56463" s="88"/>
      <c r="D56463" s="88"/>
      <c r="E56463" s="88"/>
      <c r="F56463" s="88"/>
      <c r="G56463" s="88"/>
      <c r="H56463" s="88"/>
      <c r="I56463" s="88"/>
      <c r="J56463" s="88"/>
      <c r="K56463" s="88"/>
    </row>
    <row r="56464" spans="2:11" ht="12" hidden="1" customHeight="1" x14ac:dyDescent="0.2">
      <c r="B56464" s="88"/>
      <c r="C56464" s="88"/>
      <c r="D56464" s="88"/>
      <c r="E56464" s="88"/>
      <c r="F56464" s="88"/>
      <c r="G56464" s="88"/>
      <c r="H56464" s="88"/>
      <c r="I56464" s="88"/>
      <c r="J56464" s="88"/>
      <c r="K56464" s="88"/>
    </row>
    <row r="56465" spans="2:11" ht="12" hidden="1" customHeight="1" x14ac:dyDescent="0.2">
      <c r="B56465" s="88"/>
      <c r="C56465" s="88"/>
      <c r="D56465" s="88"/>
      <c r="E56465" s="88"/>
      <c r="F56465" s="88"/>
      <c r="G56465" s="88"/>
      <c r="H56465" s="88"/>
      <c r="I56465" s="88"/>
      <c r="J56465" s="88"/>
      <c r="K56465" s="88"/>
    </row>
    <row r="56466" spans="2:11" ht="12" hidden="1" customHeight="1" x14ac:dyDescent="0.2">
      <c r="B56466" s="88"/>
      <c r="C56466" s="88"/>
      <c r="D56466" s="88"/>
      <c r="E56466" s="88"/>
      <c r="F56466" s="88"/>
      <c r="G56466" s="88"/>
      <c r="H56466" s="88"/>
      <c r="I56466" s="88"/>
      <c r="J56466" s="88"/>
      <c r="K56466" s="88"/>
    </row>
    <row r="56467" spans="2:11" ht="12" hidden="1" customHeight="1" x14ac:dyDescent="0.2">
      <c r="B56467" s="88"/>
      <c r="C56467" s="88"/>
      <c r="D56467" s="88"/>
      <c r="E56467" s="88"/>
      <c r="F56467" s="88"/>
      <c r="G56467" s="88"/>
      <c r="H56467" s="88"/>
      <c r="I56467" s="88"/>
      <c r="J56467" s="88"/>
      <c r="K56467" s="88"/>
    </row>
    <row r="56468" spans="2:11" ht="12" hidden="1" customHeight="1" x14ac:dyDescent="0.2">
      <c r="B56468" s="88"/>
      <c r="C56468" s="88"/>
      <c r="D56468" s="88"/>
      <c r="E56468" s="88"/>
      <c r="F56468" s="88"/>
      <c r="G56468" s="88"/>
      <c r="H56468" s="88"/>
      <c r="I56468" s="88"/>
      <c r="J56468" s="88"/>
      <c r="K56468" s="88"/>
    </row>
    <row r="56469" spans="2:11" ht="12" hidden="1" customHeight="1" x14ac:dyDescent="0.2">
      <c r="B56469" s="88"/>
      <c r="C56469" s="88"/>
      <c r="D56469" s="88"/>
      <c r="E56469" s="88"/>
      <c r="F56469" s="88"/>
      <c r="G56469" s="88"/>
      <c r="H56469" s="88"/>
      <c r="I56469" s="88"/>
      <c r="J56469" s="88"/>
      <c r="K56469" s="88"/>
    </row>
    <row r="56470" spans="2:11" ht="12" hidden="1" customHeight="1" x14ac:dyDescent="0.2">
      <c r="B56470" s="88"/>
      <c r="C56470" s="88"/>
      <c r="D56470" s="88"/>
      <c r="E56470" s="88"/>
      <c r="F56470" s="88"/>
      <c r="G56470" s="88"/>
      <c r="H56470" s="88"/>
      <c r="I56470" s="88"/>
      <c r="J56470" s="88"/>
      <c r="K56470" s="88"/>
    </row>
    <row r="56471" spans="2:11" ht="12" hidden="1" customHeight="1" x14ac:dyDescent="0.2">
      <c r="B56471" s="88"/>
      <c r="C56471" s="88"/>
      <c r="D56471" s="88"/>
      <c r="E56471" s="88"/>
      <c r="F56471" s="88"/>
      <c r="G56471" s="88"/>
      <c r="H56471" s="88"/>
      <c r="I56471" s="88"/>
      <c r="J56471" s="88"/>
      <c r="K56471" s="88"/>
    </row>
    <row r="56472" spans="2:11" ht="12" hidden="1" customHeight="1" x14ac:dyDescent="0.2">
      <c r="B56472" s="88"/>
      <c r="C56472" s="88"/>
      <c r="D56472" s="88"/>
      <c r="E56472" s="88"/>
      <c r="F56472" s="88"/>
      <c r="G56472" s="88"/>
      <c r="H56472" s="88"/>
      <c r="I56472" s="88"/>
      <c r="J56472" s="88"/>
      <c r="K56472" s="88"/>
    </row>
    <row r="56473" spans="2:11" ht="12" hidden="1" customHeight="1" x14ac:dyDescent="0.2">
      <c r="B56473" s="88"/>
      <c r="C56473" s="88"/>
      <c r="D56473" s="88"/>
      <c r="E56473" s="88"/>
      <c r="F56473" s="88"/>
      <c r="G56473" s="88"/>
      <c r="H56473" s="88"/>
      <c r="I56473" s="88"/>
      <c r="J56473" s="88"/>
      <c r="K56473" s="88"/>
    </row>
    <row r="56474" spans="2:11" ht="12" hidden="1" customHeight="1" x14ac:dyDescent="0.2">
      <c r="B56474" s="88"/>
      <c r="C56474" s="88"/>
      <c r="D56474" s="88"/>
      <c r="E56474" s="88"/>
      <c r="F56474" s="88"/>
      <c r="G56474" s="88"/>
      <c r="H56474" s="88"/>
      <c r="I56474" s="88"/>
      <c r="J56474" s="88"/>
      <c r="K56474" s="88"/>
    </row>
    <row r="56475" spans="2:11" ht="12" hidden="1" customHeight="1" x14ac:dyDescent="0.2">
      <c r="B56475" s="88"/>
      <c r="C56475" s="88"/>
      <c r="D56475" s="88"/>
      <c r="E56475" s="88"/>
      <c r="F56475" s="88"/>
      <c r="G56475" s="88"/>
      <c r="H56475" s="88"/>
      <c r="I56475" s="88"/>
      <c r="J56475" s="88"/>
      <c r="K56475" s="88"/>
    </row>
    <row r="56476" spans="2:11" ht="12" hidden="1" customHeight="1" x14ac:dyDescent="0.2">
      <c r="B56476" s="88"/>
      <c r="C56476" s="88"/>
      <c r="D56476" s="88"/>
      <c r="E56476" s="88"/>
      <c r="F56476" s="88"/>
      <c r="G56476" s="88"/>
      <c r="H56476" s="88"/>
      <c r="I56476" s="88"/>
      <c r="J56476" s="88"/>
      <c r="K56476" s="88"/>
    </row>
    <row r="56477" spans="2:11" ht="12" hidden="1" customHeight="1" x14ac:dyDescent="0.2">
      <c r="B56477" s="88"/>
      <c r="C56477" s="88"/>
      <c r="D56477" s="88"/>
      <c r="E56477" s="88"/>
      <c r="F56477" s="88"/>
      <c r="G56477" s="88"/>
      <c r="H56477" s="88"/>
      <c r="I56477" s="88"/>
      <c r="J56477" s="88"/>
      <c r="K56477" s="88"/>
    </row>
    <row r="56478" spans="2:11" ht="12" hidden="1" customHeight="1" x14ac:dyDescent="0.2">
      <c r="B56478" s="88"/>
      <c r="C56478" s="88"/>
      <c r="D56478" s="88"/>
      <c r="E56478" s="88"/>
      <c r="F56478" s="88"/>
      <c r="G56478" s="88"/>
      <c r="H56478" s="88"/>
      <c r="I56478" s="88"/>
      <c r="J56478" s="88"/>
      <c r="K56478" s="88"/>
    </row>
    <row r="56479" spans="2:11" ht="12" hidden="1" customHeight="1" x14ac:dyDescent="0.2">
      <c r="B56479" s="88"/>
      <c r="C56479" s="88"/>
      <c r="D56479" s="88"/>
      <c r="E56479" s="88"/>
      <c r="F56479" s="88"/>
      <c r="G56479" s="88"/>
      <c r="H56479" s="88"/>
      <c r="I56479" s="88"/>
      <c r="J56479" s="88"/>
      <c r="K56479" s="88"/>
    </row>
    <row r="56480" spans="2:11" ht="12" hidden="1" customHeight="1" x14ac:dyDescent="0.2">
      <c r="B56480" s="88"/>
      <c r="C56480" s="88"/>
      <c r="D56480" s="88"/>
      <c r="E56480" s="88"/>
      <c r="F56480" s="88"/>
      <c r="G56480" s="88"/>
      <c r="H56480" s="88"/>
      <c r="I56480" s="88"/>
      <c r="J56480" s="88"/>
      <c r="K56480" s="88"/>
    </row>
    <row r="56481" spans="2:11" ht="12" hidden="1" customHeight="1" x14ac:dyDescent="0.2">
      <c r="B56481" s="88"/>
      <c r="C56481" s="88"/>
      <c r="D56481" s="88"/>
      <c r="E56481" s="88"/>
      <c r="F56481" s="88"/>
      <c r="G56481" s="88"/>
      <c r="H56481" s="88"/>
      <c r="I56481" s="88"/>
      <c r="J56481" s="88"/>
      <c r="K56481" s="88"/>
    </row>
    <row r="56482" spans="2:11" ht="12" hidden="1" customHeight="1" x14ac:dyDescent="0.2">
      <c r="B56482" s="88"/>
      <c r="C56482" s="88"/>
      <c r="D56482" s="88"/>
      <c r="E56482" s="88"/>
      <c r="F56482" s="88"/>
      <c r="G56482" s="88"/>
      <c r="H56482" s="88"/>
      <c r="I56482" s="88"/>
      <c r="J56482" s="88"/>
      <c r="K56482" s="88"/>
    </row>
    <row r="56483" spans="2:11" ht="12" hidden="1" customHeight="1" x14ac:dyDescent="0.2">
      <c r="B56483" s="88"/>
      <c r="C56483" s="88"/>
      <c r="D56483" s="88"/>
      <c r="E56483" s="88"/>
      <c r="F56483" s="88"/>
      <c r="G56483" s="88"/>
      <c r="H56483" s="88"/>
      <c r="I56483" s="88"/>
      <c r="J56483" s="88"/>
      <c r="K56483" s="88"/>
    </row>
    <row r="56484" spans="2:11" ht="12" hidden="1" customHeight="1" x14ac:dyDescent="0.2">
      <c r="B56484" s="88"/>
      <c r="C56484" s="88"/>
      <c r="D56484" s="88"/>
      <c r="E56484" s="88"/>
      <c r="F56484" s="88"/>
      <c r="G56484" s="88"/>
      <c r="H56484" s="88"/>
      <c r="I56484" s="88"/>
      <c r="J56484" s="88"/>
      <c r="K56484" s="88"/>
    </row>
    <row r="56485" spans="2:11" ht="12" hidden="1" customHeight="1" x14ac:dyDescent="0.2">
      <c r="B56485" s="88"/>
      <c r="C56485" s="88"/>
      <c r="D56485" s="88"/>
      <c r="E56485" s="88"/>
      <c r="F56485" s="88"/>
      <c r="G56485" s="88"/>
      <c r="H56485" s="88"/>
      <c r="I56485" s="88"/>
      <c r="J56485" s="88"/>
      <c r="K56485" s="88"/>
    </row>
    <row r="56486" spans="2:11" ht="12" hidden="1" customHeight="1" x14ac:dyDescent="0.2">
      <c r="B56486" s="88"/>
      <c r="C56486" s="88"/>
      <c r="D56486" s="88"/>
      <c r="E56486" s="88"/>
      <c r="F56486" s="88"/>
      <c r="G56486" s="88"/>
      <c r="H56486" s="88"/>
      <c r="I56486" s="88"/>
      <c r="J56486" s="88"/>
      <c r="K56486" s="88"/>
    </row>
    <row r="56487" spans="2:11" ht="12" hidden="1" customHeight="1" x14ac:dyDescent="0.2">
      <c r="B56487" s="88"/>
      <c r="C56487" s="88"/>
      <c r="D56487" s="88"/>
      <c r="E56487" s="88"/>
      <c r="F56487" s="88"/>
      <c r="G56487" s="88"/>
      <c r="H56487" s="88"/>
      <c r="I56487" s="88"/>
      <c r="J56487" s="88"/>
      <c r="K56487" s="88"/>
    </row>
    <row r="56488" spans="2:11" ht="12" hidden="1" customHeight="1" x14ac:dyDescent="0.2">
      <c r="B56488" s="88"/>
      <c r="C56488" s="88"/>
      <c r="D56488" s="88"/>
      <c r="E56488" s="88"/>
      <c r="F56488" s="88"/>
      <c r="G56488" s="88"/>
      <c r="H56488" s="88"/>
      <c r="I56488" s="88"/>
      <c r="J56488" s="88"/>
      <c r="K56488" s="88"/>
    </row>
    <row r="56489" spans="2:11" ht="12" hidden="1" customHeight="1" x14ac:dyDescent="0.2">
      <c r="B56489" s="88"/>
      <c r="C56489" s="88"/>
      <c r="D56489" s="88"/>
      <c r="E56489" s="88"/>
      <c r="F56489" s="88"/>
      <c r="G56489" s="88"/>
      <c r="H56489" s="88"/>
      <c r="I56489" s="88"/>
      <c r="J56489" s="88"/>
      <c r="K56489" s="88"/>
    </row>
    <row r="56490" spans="2:11" ht="12" hidden="1" customHeight="1" x14ac:dyDescent="0.2">
      <c r="B56490" s="88"/>
      <c r="C56490" s="88"/>
      <c r="D56490" s="88"/>
      <c r="E56490" s="88"/>
      <c r="F56490" s="88"/>
      <c r="G56490" s="88"/>
      <c r="H56490" s="88"/>
      <c r="I56490" s="88"/>
      <c r="J56490" s="88"/>
      <c r="K56490" s="88"/>
    </row>
    <row r="56491" spans="2:11" ht="12" hidden="1" customHeight="1" x14ac:dyDescent="0.2">
      <c r="B56491" s="88"/>
      <c r="C56491" s="88"/>
      <c r="D56491" s="88"/>
      <c r="E56491" s="88"/>
      <c r="F56491" s="88"/>
      <c r="G56491" s="88"/>
      <c r="H56491" s="88"/>
      <c r="I56491" s="88"/>
      <c r="J56491" s="88"/>
      <c r="K56491" s="88"/>
    </row>
    <row r="56492" spans="2:11" ht="12" hidden="1" customHeight="1" x14ac:dyDescent="0.2">
      <c r="B56492" s="88"/>
      <c r="C56492" s="88"/>
      <c r="D56492" s="88"/>
      <c r="E56492" s="88"/>
      <c r="F56492" s="88"/>
      <c r="G56492" s="88"/>
      <c r="H56492" s="88"/>
      <c r="I56492" s="88"/>
      <c r="J56492" s="88"/>
      <c r="K56492" s="88"/>
    </row>
    <row r="56493" spans="2:11" ht="12" hidden="1" customHeight="1" x14ac:dyDescent="0.2">
      <c r="B56493" s="88"/>
      <c r="C56493" s="88"/>
      <c r="D56493" s="88"/>
      <c r="E56493" s="88"/>
      <c r="F56493" s="88"/>
      <c r="G56493" s="88"/>
      <c r="H56493" s="88"/>
      <c r="I56493" s="88"/>
      <c r="J56493" s="88"/>
      <c r="K56493" s="88"/>
    </row>
    <row r="56494" spans="2:11" ht="12" hidden="1" customHeight="1" x14ac:dyDescent="0.2">
      <c r="B56494" s="88"/>
      <c r="C56494" s="88"/>
      <c r="D56494" s="88"/>
      <c r="E56494" s="88"/>
      <c r="F56494" s="88"/>
      <c r="G56494" s="88"/>
      <c r="H56494" s="88"/>
      <c r="I56494" s="88"/>
      <c r="J56494" s="88"/>
      <c r="K56494" s="88"/>
    </row>
    <row r="56495" spans="2:11" ht="12" hidden="1" customHeight="1" x14ac:dyDescent="0.2">
      <c r="B56495" s="88"/>
      <c r="C56495" s="88"/>
      <c r="D56495" s="88"/>
      <c r="E56495" s="88"/>
      <c r="F56495" s="88"/>
      <c r="G56495" s="88"/>
      <c r="H56495" s="88"/>
      <c r="I56495" s="88"/>
      <c r="J56495" s="88"/>
      <c r="K56495" s="88"/>
    </row>
    <row r="56496" spans="2:11" ht="12" hidden="1" customHeight="1" x14ac:dyDescent="0.2">
      <c r="B56496" s="88"/>
      <c r="C56496" s="88"/>
      <c r="D56496" s="88"/>
      <c r="E56496" s="88"/>
      <c r="F56496" s="88"/>
      <c r="G56496" s="88"/>
      <c r="H56496" s="88"/>
      <c r="I56496" s="88"/>
      <c r="J56496" s="88"/>
      <c r="K56496" s="88"/>
    </row>
    <row r="56497" spans="2:11" ht="12" hidden="1" customHeight="1" x14ac:dyDescent="0.2">
      <c r="B56497" s="88"/>
      <c r="C56497" s="88"/>
      <c r="D56497" s="88"/>
      <c r="E56497" s="88"/>
      <c r="F56497" s="88"/>
      <c r="G56497" s="88"/>
      <c r="H56497" s="88"/>
      <c r="I56497" s="88"/>
      <c r="J56497" s="88"/>
      <c r="K56497" s="88"/>
    </row>
    <row r="56498" spans="2:11" ht="12" hidden="1" customHeight="1" x14ac:dyDescent="0.2">
      <c r="B56498" s="88"/>
      <c r="C56498" s="88"/>
      <c r="D56498" s="88"/>
      <c r="E56498" s="88"/>
      <c r="F56498" s="88"/>
      <c r="G56498" s="88"/>
      <c r="H56498" s="88"/>
      <c r="I56498" s="88"/>
      <c r="J56498" s="88"/>
      <c r="K56498" s="88"/>
    </row>
    <row r="56499" spans="2:11" ht="12" hidden="1" customHeight="1" x14ac:dyDescent="0.2">
      <c r="B56499" s="88"/>
      <c r="C56499" s="88"/>
      <c r="D56499" s="88"/>
      <c r="E56499" s="88"/>
      <c r="F56499" s="88"/>
      <c r="G56499" s="88"/>
      <c r="H56499" s="88"/>
      <c r="I56499" s="88"/>
      <c r="J56499" s="88"/>
      <c r="K56499" s="88"/>
    </row>
    <row r="56500" spans="2:11" ht="12" hidden="1" customHeight="1" x14ac:dyDescent="0.2">
      <c r="B56500" s="88"/>
      <c r="C56500" s="88"/>
      <c r="D56500" s="88"/>
      <c r="E56500" s="88"/>
      <c r="F56500" s="88"/>
      <c r="G56500" s="88"/>
      <c r="H56500" s="88"/>
      <c r="I56500" s="88"/>
      <c r="J56500" s="88"/>
      <c r="K56500" s="88"/>
    </row>
    <row r="56501" spans="2:11" ht="12" hidden="1" customHeight="1" x14ac:dyDescent="0.2">
      <c r="B56501" s="88"/>
      <c r="C56501" s="88"/>
      <c r="D56501" s="88"/>
      <c r="E56501" s="88"/>
      <c r="F56501" s="88"/>
      <c r="G56501" s="88"/>
      <c r="H56501" s="88"/>
      <c r="I56501" s="88"/>
      <c r="J56501" s="88"/>
      <c r="K56501" s="88"/>
    </row>
    <row r="56502" spans="2:11" ht="12" hidden="1" customHeight="1" x14ac:dyDescent="0.2">
      <c r="B56502" s="88"/>
      <c r="C56502" s="88"/>
      <c r="D56502" s="88"/>
      <c r="E56502" s="88"/>
      <c r="F56502" s="88"/>
      <c r="G56502" s="88"/>
      <c r="H56502" s="88"/>
      <c r="I56502" s="88"/>
      <c r="J56502" s="88"/>
      <c r="K56502" s="88"/>
    </row>
    <row r="56503" spans="2:11" ht="12" hidden="1" customHeight="1" x14ac:dyDescent="0.2">
      <c r="B56503" s="88"/>
      <c r="C56503" s="88"/>
      <c r="D56503" s="88"/>
      <c r="E56503" s="88"/>
      <c r="F56503" s="88"/>
      <c r="G56503" s="88"/>
      <c r="H56503" s="88"/>
      <c r="I56503" s="88"/>
      <c r="J56503" s="88"/>
      <c r="K56503" s="88"/>
    </row>
    <row r="56504" spans="2:11" ht="12" hidden="1" customHeight="1" x14ac:dyDescent="0.2">
      <c r="B56504" s="88"/>
      <c r="C56504" s="88"/>
      <c r="D56504" s="88"/>
      <c r="E56504" s="88"/>
      <c r="F56504" s="88"/>
      <c r="G56504" s="88"/>
      <c r="H56504" s="88"/>
      <c r="I56504" s="88"/>
      <c r="J56504" s="88"/>
      <c r="K56504" s="88"/>
    </row>
    <row r="56505" spans="2:11" ht="12" hidden="1" customHeight="1" x14ac:dyDescent="0.2">
      <c r="B56505" s="88"/>
      <c r="C56505" s="88"/>
      <c r="D56505" s="88"/>
      <c r="E56505" s="88"/>
      <c r="F56505" s="88"/>
      <c r="G56505" s="88"/>
      <c r="H56505" s="88"/>
      <c r="I56505" s="88"/>
      <c r="J56505" s="88"/>
      <c r="K56505" s="88"/>
    </row>
    <row r="56506" spans="2:11" ht="12" hidden="1" customHeight="1" x14ac:dyDescent="0.2">
      <c r="B56506" s="88"/>
      <c r="C56506" s="88"/>
      <c r="D56506" s="88"/>
      <c r="E56506" s="88"/>
      <c r="F56506" s="88"/>
      <c r="G56506" s="88"/>
      <c r="H56506" s="88"/>
      <c r="I56506" s="88"/>
      <c r="J56506" s="88"/>
      <c r="K56506" s="88"/>
    </row>
    <row r="56507" spans="2:11" ht="12" hidden="1" customHeight="1" x14ac:dyDescent="0.2">
      <c r="B56507" s="88"/>
      <c r="C56507" s="88"/>
      <c r="D56507" s="88"/>
      <c r="E56507" s="88"/>
      <c r="F56507" s="88"/>
      <c r="G56507" s="88"/>
      <c r="H56507" s="88"/>
      <c r="I56507" s="88"/>
      <c r="J56507" s="88"/>
      <c r="K56507" s="88"/>
    </row>
    <row r="56508" spans="2:11" ht="12" hidden="1" customHeight="1" x14ac:dyDescent="0.2">
      <c r="B56508" s="88"/>
      <c r="C56508" s="88"/>
      <c r="D56508" s="88"/>
      <c r="E56508" s="88"/>
      <c r="F56508" s="88"/>
      <c r="G56508" s="88"/>
      <c r="H56508" s="88"/>
      <c r="I56508" s="88"/>
      <c r="J56508" s="88"/>
      <c r="K56508" s="88"/>
    </row>
    <row r="56509" spans="2:11" ht="12" hidden="1" customHeight="1" x14ac:dyDescent="0.2">
      <c r="B56509" s="88"/>
      <c r="C56509" s="88"/>
      <c r="D56509" s="88"/>
      <c r="E56509" s="88"/>
      <c r="F56509" s="88"/>
      <c r="G56509" s="88"/>
      <c r="H56509" s="88"/>
      <c r="I56509" s="88"/>
      <c r="J56509" s="88"/>
      <c r="K56509" s="88"/>
    </row>
    <row r="56510" spans="2:11" ht="12" hidden="1" customHeight="1" x14ac:dyDescent="0.2">
      <c r="B56510" s="88"/>
      <c r="C56510" s="88"/>
      <c r="D56510" s="88"/>
      <c r="E56510" s="88"/>
      <c r="F56510" s="88"/>
      <c r="G56510" s="88"/>
      <c r="H56510" s="88"/>
      <c r="I56510" s="88"/>
      <c r="J56510" s="88"/>
      <c r="K56510" s="88"/>
    </row>
    <row r="56511" spans="2:11" ht="12" hidden="1" customHeight="1" x14ac:dyDescent="0.2">
      <c r="B56511" s="88"/>
      <c r="C56511" s="88"/>
      <c r="D56511" s="88"/>
      <c r="E56511" s="88"/>
      <c r="F56511" s="88"/>
      <c r="G56511" s="88"/>
      <c r="H56511" s="88"/>
      <c r="I56511" s="88"/>
      <c r="J56511" s="88"/>
      <c r="K56511" s="88"/>
    </row>
    <row r="56512" spans="2:11" ht="12" hidden="1" customHeight="1" x14ac:dyDescent="0.2">
      <c r="B56512" s="88"/>
      <c r="C56512" s="88"/>
      <c r="D56512" s="88"/>
      <c r="E56512" s="88"/>
      <c r="F56512" s="88"/>
      <c r="G56512" s="88"/>
      <c r="H56512" s="88"/>
      <c r="I56512" s="88"/>
      <c r="J56512" s="88"/>
      <c r="K56512" s="88"/>
    </row>
    <row r="56513" spans="2:11" ht="12" hidden="1" customHeight="1" x14ac:dyDescent="0.2">
      <c r="B56513" s="88"/>
      <c r="C56513" s="88"/>
      <c r="D56513" s="88"/>
      <c r="E56513" s="88"/>
      <c r="F56513" s="88"/>
      <c r="G56513" s="88"/>
      <c r="H56513" s="88"/>
      <c r="I56513" s="88"/>
      <c r="J56513" s="88"/>
      <c r="K56513" s="88"/>
    </row>
    <row r="56514" spans="2:11" ht="12" hidden="1" customHeight="1" x14ac:dyDescent="0.2">
      <c r="B56514" s="88"/>
      <c r="C56514" s="88"/>
      <c r="D56514" s="88"/>
      <c r="E56514" s="88"/>
      <c r="F56514" s="88"/>
      <c r="G56514" s="88"/>
      <c r="H56514" s="88"/>
      <c r="I56514" s="88"/>
      <c r="J56514" s="88"/>
      <c r="K56514" s="88"/>
    </row>
    <row r="56515" spans="2:11" ht="12" hidden="1" customHeight="1" x14ac:dyDescent="0.2">
      <c r="B56515" s="88"/>
      <c r="C56515" s="88"/>
      <c r="D56515" s="88"/>
      <c r="E56515" s="88"/>
      <c r="F56515" s="88"/>
      <c r="G56515" s="88"/>
      <c r="H56515" s="88"/>
      <c r="I56515" s="88"/>
      <c r="J56515" s="88"/>
      <c r="K56515" s="88"/>
    </row>
    <row r="56516" spans="2:11" ht="12" hidden="1" customHeight="1" x14ac:dyDescent="0.2">
      <c r="B56516" s="88"/>
      <c r="C56516" s="88"/>
      <c r="D56516" s="88"/>
      <c r="E56516" s="88"/>
      <c r="F56516" s="88"/>
      <c r="G56516" s="88"/>
      <c r="H56516" s="88"/>
      <c r="I56516" s="88"/>
      <c r="J56516" s="88"/>
      <c r="K56516" s="88"/>
    </row>
    <row r="56517" spans="2:11" ht="12" hidden="1" customHeight="1" x14ac:dyDescent="0.2">
      <c r="B56517" s="88"/>
      <c r="C56517" s="88"/>
      <c r="D56517" s="88"/>
      <c r="E56517" s="88"/>
      <c r="F56517" s="88"/>
      <c r="G56517" s="88"/>
      <c r="H56517" s="88"/>
      <c r="I56517" s="88"/>
      <c r="J56517" s="88"/>
      <c r="K56517" s="88"/>
    </row>
    <row r="56518" spans="2:11" ht="12" hidden="1" customHeight="1" x14ac:dyDescent="0.2">
      <c r="B56518" s="88"/>
      <c r="C56518" s="88"/>
      <c r="D56518" s="88"/>
      <c r="E56518" s="88"/>
      <c r="F56518" s="88"/>
      <c r="G56518" s="88"/>
      <c r="H56518" s="88"/>
      <c r="I56518" s="88"/>
      <c r="J56518" s="88"/>
      <c r="K56518" s="88"/>
    </row>
    <row r="56519" spans="2:11" ht="12" hidden="1" customHeight="1" x14ac:dyDescent="0.2">
      <c r="B56519" s="88"/>
      <c r="C56519" s="88"/>
      <c r="D56519" s="88"/>
      <c r="E56519" s="88"/>
      <c r="F56519" s="88"/>
      <c r="G56519" s="88"/>
      <c r="H56519" s="88"/>
      <c r="I56519" s="88"/>
      <c r="J56519" s="88"/>
      <c r="K56519" s="88"/>
    </row>
    <row r="56520" spans="2:11" ht="12" hidden="1" customHeight="1" x14ac:dyDescent="0.2">
      <c r="B56520" s="88"/>
      <c r="C56520" s="88"/>
      <c r="D56520" s="88"/>
      <c r="E56520" s="88"/>
      <c r="F56520" s="88"/>
      <c r="G56520" s="88"/>
      <c r="H56520" s="88"/>
      <c r="I56520" s="88"/>
      <c r="J56520" s="88"/>
      <c r="K56520" s="88"/>
    </row>
    <row r="56521" spans="2:11" ht="12" hidden="1" customHeight="1" x14ac:dyDescent="0.2">
      <c r="B56521" s="88"/>
      <c r="C56521" s="88"/>
      <c r="D56521" s="88"/>
      <c r="E56521" s="88"/>
      <c r="F56521" s="88"/>
      <c r="G56521" s="88"/>
      <c r="H56521" s="88"/>
      <c r="I56521" s="88"/>
      <c r="J56521" s="88"/>
      <c r="K56521" s="88"/>
    </row>
    <row r="56522" spans="2:11" ht="12" hidden="1" customHeight="1" x14ac:dyDescent="0.2">
      <c r="B56522" s="88"/>
      <c r="C56522" s="88"/>
      <c r="D56522" s="88"/>
      <c r="E56522" s="88"/>
      <c r="F56522" s="88"/>
      <c r="G56522" s="88"/>
      <c r="H56522" s="88"/>
      <c r="I56522" s="88"/>
      <c r="J56522" s="88"/>
      <c r="K56522" s="88"/>
    </row>
    <row r="56523" spans="2:11" ht="12" hidden="1" customHeight="1" x14ac:dyDescent="0.2">
      <c r="B56523" s="88"/>
      <c r="C56523" s="88"/>
      <c r="D56523" s="88"/>
      <c r="E56523" s="88"/>
      <c r="F56523" s="88"/>
      <c r="G56523" s="88"/>
      <c r="H56523" s="88"/>
      <c r="I56523" s="88"/>
      <c r="J56523" s="88"/>
      <c r="K56523" s="88"/>
    </row>
    <row r="56524" spans="2:11" ht="12" hidden="1" customHeight="1" x14ac:dyDescent="0.2">
      <c r="B56524" s="88"/>
      <c r="C56524" s="88"/>
      <c r="D56524" s="88"/>
      <c r="E56524" s="88"/>
      <c r="F56524" s="88"/>
      <c r="G56524" s="88"/>
      <c r="H56524" s="88"/>
      <c r="I56524" s="88"/>
      <c r="J56524" s="88"/>
      <c r="K56524" s="88"/>
    </row>
    <row r="56525" spans="2:11" ht="12" hidden="1" customHeight="1" x14ac:dyDescent="0.2">
      <c r="B56525" s="88"/>
      <c r="C56525" s="88"/>
      <c r="D56525" s="88"/>
      <c r="E56525" s="88"/>
      <c r="F56525" s="88"/>
      <c r="G56525" s="88"/>
      <c r="H56525" s="88"/>
      <c r="I56525" s="88"/>
      <c r="J56525" s="88"/>
      <c r="K56525" s="88"/>
    </row>
    <row r="56526" spans="2:11" ht="12" hidden="1" customHeight="1" x14ac:dyDescent="0.2">
      <c r="B56526" s="88"/>
      <c r="C56526" s="88"/>
      <c r="D56526" s="88"/>
      <c r="E56526" s="88"/>
      <c r="F56526" s="88"/>
      <c r="G56526" s="88"/>
      <c r="H56526" s="88"/>
      <c r="I56526" s="88"/>
      <c r="J56526" s="88"/>
      <c r="K56526" s="88"/>
    </row>
    <row r="56527" spans="2:11" ht="12" hidden="1" customHeight="1" x14ac:dyDescent="0.2">
      <c r="B56527" s="88"/>
      <c r="C56527" s="88"/>
      <c r="D56527" s="88"/>
      <c r="E56527" s="88"/>
      <c r="F56527" s="88"/>
      <c r="G56527" s="88"/>
      <c r="H56527" s="88"/>
      <c r="I56527" s="88"/>
      <c r="J56527" s="88"/>
      <c r="K56527" s="88"/>
    </row>
    <row r="56528" spans="2:11" ht="12" hidden="1" customHeight="1" x14ac:dyDescent="0.2">
      <c r="B56528" s="88"/>
      <c r="C56528" s="88"/>
      <c r="D56528" s="88"/>
      <c r="E56528" s="88"/>
      <c r="F56528" s="88"/>
      <c r="G56528" s="88"/>
      <c r="H56528" s="88"/>
      <c r="I56528" s="88"/>
      <c r="J56528" s="88"/>
      <c r="K56528" s="88"/>
    </row>
    <row r="56529" spans="2:11" ht="12" hidden="1" customHeight="1" x14ac:dyDescent="0.2">
      <c r="B56529" s="88"/>
      <c r="C56529" s="88"/>
      <c r="D56529" s="88"/>
      <c r="E56529" s="88"/>
      <c r="F56529" s="88"/>
      <c r="G56529" s="88"/>
      <c r="H56529" s="88"/>
      <c r="I56529" s="88"/>
      <c r="J56529" s="88"/>
      <c r="K56529" s="88"/>
    </row>
    <row r="56530" spans="2:11" ht="12" hidden="1" customHeight="1" x14ac:dyDescent="0.2">
      <c r="B56530" s="88"/>
      <c r="C56530" s="88"/>
      <c r="D56530" s="88"/>
      <c r="E56530" s="88"/>
      <c r="F56530" s="88"/>
      <c r="G56530" s="88"/>
      <c r="H56530" s="88"/>
      <c r="I56530" s="88"/>
      <c r="J56530" s="88"/>
      <c r="K56530" s="88"/>
    </row>
    <row r="56531" spans="2:11" ht="12" hidden="1" customHeight="1" x14ac:dyDescent="0.2">
      <c r="B56531" s="88"/>
      <c r="C56531" s="88"/>
      <c r="D56531" s="88"/>
      <c r="E56531" s="88"/>
      <c r="F56531" s="88"/>
      <c r="G56531" s="88"/>
      <c r="H56531" s="88"/>
      <c r="I56531" s="88"/>
      <c r="J56531" s="88"/>
      <c r="K56531" s="88"/>
    </row>
    <row r="56532" spans="2:11" ht="12" hidden="1" customHeight="1" x14ac:dyDescent="0.2">
      <c r="B56532" s="88"/>
      <c r="C56532" s="88"/>
      <c r="D56532" s="88"/>
      <c r="E56532" s="88"/>
      <c r="F56532" s="88"/>
      <c r="G56532" s="88"/>
      <c r="H56532" s="88"/>
      <c r="I56532" s="88"/>
      <c r="J56532" s="88"/>
      <c r="K56532" s="88"/>
    </row>
    <row r="56533" spans="2:11" ht="12" hidden="1" customHeight="1" x14ac:dyDescent="0.2">
      <c r="B56533" s="88"/>
      <c r="C56533" s="88"/>
      <c r="D56533" s="88"/>
      <c r="E56533" s="88"/>
      <c r="F56533" s="88"/>
      <c r="G56533" s="88"/>
      <c r="H56533" s="88"/>
      <c r="I56533" s="88"/>
      <c r="J56533" s="88"/>
      <c r="K56533" s="88"/>
    </row>
    <row r="56534" spans="2:11" ht="12" hidden="1" customHeight="1" x14ac:dyDescent="0.2">
      <c r="B56534" s="88"/>
      <c r="C56534" s="88"/>
      <c r="D56534" s="88"/>
      <c r="E56534" s="88"/>
      <c r="F56534" s="88"/>
      <c r="G56534" s="88"/>
      <c r="H56534" s="88"/>
      <c r="I56534" s="88"/>
      <c r="J56534" s="88"/>
      <c r="K56534" s="88"/>
    </row>
    <row r="56535" spans="2:11" ht="12" hidden="1" customHeight="1" x14ac:dyDescent="0.2">
      <c r="B56535" s="88"/>
      <c r="C56535" s="88"/>
      <c r="D56535" s="88"/>
      <c r="E56535" s="88"/>
      <c r="F56535" s="88"/>
      <c r="G56535" s="88"/>
      <c r="H56535" s="88"/>
      <c r="I56535" s="88"/>
      <c r="J56535" s="88"/>
      <c r="K56535" s="88"/>
    </row>
    <row r="56536" spans="2:11" ht="12" hidden="1" customHeight="1" x14ac:dyDescent="0.2">
      <c r="B56536" s="88"/>
      <c r="C56536" s="88"/>
      <c r="D56536" s="88"/>
      <c r="E56536" s="88"/>
      <c r="F56536" s="88"/>
      <c r="G56536" s="88"/>
      <c r="H56536" s="88"/>
      <c r="I56536" s="88"/>
      <c r="J56536" s="88"/>
      <c r="K56536" s="88"/>
    </row>
    <row r="56537" spans="2:11" ht="12" hidden="1" customHeight="1" x14ac:dyDescent="0.2">
      <c r="B56537" s="88"/>
      <c r="C56537" s="88"/>
      <c r="D56537" s="88"/>
      <c r="E56537" s="88"/>
      <c r="F56537" s="88"/>
      <c r="G56537" s="88"/>
      <c r="H56537" s="88"/>
      <c r="I56537" s="88"/>
      <c r="J56537" s="88"/>
      <c r="K56537" s="88"/>
    </row>
    <row r="56538" spans="2:11" ht="12" hidden="1" customHeight="1" x14ac:dyDescent="0.2">
      <c r="B56538" s="88"/>
      <c r="C56538" s="88"/>
      <c r="D56538" s="88"/>
      <c r="E56538" s="88"/>
      <c r="F56538" s="88"/>
      <c r="G56538" s="88"/>
      <c r="H56538" s="88"/>
      <c r="I56538" s="88"/>
      <c r="J56538" s="88"/>
      <c r="K56538" s="88"/>
    </row>
    <row r="56539" spans="2:11" ht="12" hidden="1" customHeight="1" x14ac:dyDescent="0.2">
      <c r="B56539" s="88"/>
      <c r="C56539" s="88"/>
      <c r="D56539" s="88"/>
      <c r="E56539" s="88"/>
      <c r="F56539" s="88"/>
      <c r="G56539" s="88"/>
      <c r="H56539" s="88"/>
      <c r="I56539" s="88"/>
      <c r="J56539" s="88"/>
      <c r="K56539" s="88"/>
    </row>
    <row r="56540" spans="2:11" ht="12" hidden="1" customHeight="1" x14ac:dyDescent="0.2">
      <c r="B56540" s="88"/>
      <c r="C56540" s="88"/>
      <c r="D56540" s="88"/>
      <c r="E56540" s="88"/>
      <c r="F56540" s="88"/>
      <c r="G56540" s="88"/>
      <c r="H56540" s="88"/>
      <c r="I56540" s="88"/>
      <c r="J56540" s="88"/>
      <c r="K56540" s="88"/>
    </row>
    <row r="56541" spans="2:11" ht="12" hidden="1" customHeight="1" x14ac:dyDescent="0.2">
      <c r="B56541" s="88"/>
      <c r="C56541" s="88"/>
      <c r="D56541" s="88"/>
      <c r="E56541" s="88"/>
      <c r="F56541" s="88"/>
      <c r="G56541" s="88"/>
      <c r="H56541" s="88"/>
      <c r="I56541" s="88"/>
      <c r="J56541" s="88"/>
      <c r="K56541" s="88"/>
    </row>
    <row r="56542" spans="2:11" ht="12" hidden="1" customHeight="1" x14ac:dyDescent="0.2">
      <c r="B56542" s="88"/>
      <c r="C56542" s="88"/>
      <c r="D56542" s="88"/>
      <c r="E56542" s="88"/>
      <c r="F56542" s="88"/>
      <c r="G56542" s="88"/>
      <c r="H56542" s="88"/>
      <c r="I56542" s="88"/>
      <c r="J56542" s="88"/>
      <c r="K56542" s="88"/>
    </row>
    <row r="56543" spans="2:11" ht="12" hidden="1" customHeight="1" x14ac:dyDescent="0.2">
      <c r="B56543" s="88"/>
      <c r="C56543" s="88"/>
      <c r="D56543" s="88"/>
      <c r="E56543" s="88"/>
      <c r="F56543" s="88"/>
      <c r="G56543" s="88"/>
      <c r="H56543" s="88"/>
      <c r="I56543" s="88"/>
      <c r="J56543" s="88"/>
      <c r="K56543" s="88"/>
    </row>
    <row r="56544" spans="2:11" ht="12" hidden="1" customHeight="1" x14ac:dyDescent="0.2">
      <c r="B56544" s="88"/>
      <c r="C56544" s="88"/>
      <c r="D56544" s="88"/>
      <c r="E56544" s="88"/>
      <c r="F56544" s="88"/>
      <c r="G56544" s="88"/>
      <c r="H56544" s="88"/>
      <c r="I56544" s="88"/>
      <c r="J56544" s="88"/>
      <c r="K56544" s="88"/>
    </row>
    <row r="56545" spans="2:11" ht="12" hidden="1" customHeight="1" x14ac:dyDescent="0.2">
      <c r="B56545" s="88"/>
      <c r="C56545" s="88"/>
      <c r="D56545" s="88"/>
      <c r="E56545" s="88"/>
      <c r="F56545" s="88"/>
      <c r="G56545" s="88"/>
      <c r="H56545" s="88"/>
      <c r="I56545" s="88"/>
      <c r="J56545" s="88"/>
      <c r="K56545" s="88"/>
    </row>
    <row r="56546" spans="2:11" ht="12" hidden="1" customHeight="1" x14ac:dyDescent="0.2">
      <c r="B56546" s="88"/>
      <c r="C56546" s="88"/>
      <c r="D56546" s="88"/>
      <c r="E56546" s="88"/>
      <c r="F56546" s="88"/>
      <c r="G56546" s="88"/>
      <c r="H56546" s="88"/>
      <c r="I56546" s="88"/>
      <c r="J56546" s="88"/>
      <c r="K56546" s="88"/>
    </row>
    <row r="56547" spans="2:11" ht="12" hidden="1" customHeight="1" x14ac:dyDescent="0.2">
      <c r="B56547" s="88"/>
      <c r="C56547" s="88"/>
      <c r="D56547" s="88"/>
      <c r="E56547" s="88"/>
      <c r="F56547" s="88"/>
      <c r="G56547" s="88"/>
      <c r="H56547" s="88"/>
      <c r="I56547" s="88"/>
      <c r="J56547" s="88"/>
      <c r="K56547" s="88"/>
    </row>
    <row r="56548" spans="2:11" ht="12" hidden="1" customHeight="1" x14ac:dyDescent="0.2">
      <c r="B56548" s="88"/>
      <c r="C56548" s="88"/>
      <c r="D56548" s="88"/>
      <c r="E56548" s="88"/>
      <c r="F56548" s="88"/>
      <c r="G56548" s="88"/>
      <c r="H56548" s="88"/>
      <c r="I56548" s="88"/>
      <c r="J56548" s="88"/>
      <c r="K56548" s="88"/>
    </row>
    <row r="56549" spans="2:11" ht="12" hidden="1" customHeight="1" x14ac:dyDescent="0.2">
      <c r="B56549" s="88"/>
      <c r="C56549" s="88"/>
      <c r="D56549" s="88"/>
      <c r="E56549" s="88"/>
      <c r="F56549" s="88"/>
      <c r="G56549" s="88"/>
      <c r="H56549" s="88"/>
      <c r="I56549" s="88"/>
      <c r="J56549" s="88"/>
      <c r="K56549" s="88"/>
    </row>
    <row r="56550" spans="2:11" ht="12" hidden="1" customHeight="1" x14ac:dyDescent="0.2">
      <c r="B56550" s="88"/>
      <c r="C56550" s="88"/>
      <c r="D56550" s="88"/>
      <c r="E56550" s="88"/>
      <c r="F56550" s="88"/>
      <c r="G56550" s="88"/>
      <c r="H56550" s="88"/>
      <c r="I56550" s="88"/>
      <c r="J56550" s="88"/>
      <c r="K56550" s="88"/>
    </row>
    <row r="56551" spans="2:11" ht="12" hidden="1" customHeight="1" x14ac:dyDescent="0.2">
      <c r="B56551" s="88"/>
      <c r="C56551" s="88"/>
      <c r="D56551" s="88"/>
      <c r="E56551" s="88"/>
      <c r="F56551" s="88"/>
      <c r="G56551" s="88"/>
      <c r="H56551" s="88"/>
      <c r="I56551" s="88"/>
      <c r="J56551" s="88"/>
      <c r="K56551" s="88"/>
    </row>
    <row r="56552" spans="2:11" ht="12" hidden="1" customHeight="1" x14ac:dyDescent="0.2">
      <c r="B56552" s="88"/>
      <c r="C56552" s="88"/>
      <c r="D56552" s="88"/>
      <c r="E56552" s="88"/>
      <c r="F56552" s="88"/>
      <c r="G56552" s="88"/>
      <c r="H56552" s="88"/>
      <c r="I56552" s="88"/>
      <c r="J56552" s="88"/>
      <c r="K56552" s="88"/>
    </row>
    <row r="56553" spans="2:11" ht="12" hidden="1" customHeight="1" x14ac:dyDescent="0.2">
      <c r="B56553" s="88"/>
      <c r="C56553" s="88"/>
      <c r="D56553" s="88"/>
      <c r="E56553" s="88"/>
      <c r="F56553" s="88"/>
      <c r="G56553" s="88"/>
      <c r="H56553" s="88"/>
      <c r="I56553" s="88"/>
      <c r="J56553" s="88"/>
      <c r="K56553" s="88"/>
    </row>
    <row r="56554" spans="2:11" ht="12" hidden="1" customHeight="1" x14ac:dyDescent="0.2">
      <c r="B56554" s="88"/>
      <c r="C56554" s="88"/>
      <c r="D56554" s="88"/>
      <c r="E56554" s="88"/>
      <c r="F56554" s="88"/>
      <c r="G56554" s="88"/>
      <c r="H56554" s="88"/>
      <c r="I56554" s="88"/>
      <c r="J56554" s="88"/>
      <c r="K56554" s="88"/>
    </row>
    <row r="56555" spans="2:11" ht="12" hidden="1" customHeight="1" x14ac:dyDescent="0.2">
      <c r="B56555" s="88"/>
      <c r="C56555" s="88"/>
      <c r="D56555" s="88"/>
      <c r="E56555" s="88"/>
      <c r="F56555" s="88"/>
      <c r="G56555" s="88"/>
      <c r="H56555" s="88"/>
      <c r="I56555" s="88"/>
      <c r="J56555" s="88"/>
      <c r="K56555" s="88"/>
    </row>
    <row r="56556" spans="2:11" ht="12" hidden="1" customHeight="1" x14ac:dyDescent="0.2">
      <c r="B56556" s="88"/>
      <c r="C56556" s="88"/>
      <c r="D56556" s="88"/>
      <c r="E56556" s="88"/>
      <c r="F56556" s="88"/>
      <c r="G56556" s="88"/>
      <c r="H56556" s="88"/>
      <c r="I56556" s="88"/>
      <c r="J56556" s="88"/>
      <c r="K56556" s="88"/>
    </row>
    <row r="56557" spans="2:11" ht="12" hidden="1" customHeight="1" x14ac:dyDescent="0.2">
      <c r="B56557" s="88"/>
      <c r="C56557" s="88"/>
      <c r="D56557" s="88"/>
      <c r="E56557" s="88"/>
      <c r="F56557" s="88"/>
      <c r="G56557" s="88"/>
      <c r="H56557" s="88"/>
      <c r="I56557" s="88"/>
      <c r="J56557" s="88"/>
      <c r="K56557" s="88"/>
    </row>
    <row r="56558" spans="2:11" ht="12" hidden="1" customHeight="1" x14ac:dyDescent="0.2">
      <c r="B56558" s="88"/>
      <c r="C56558" s="88"/>
      <c r="D56558" s="88"/>
      <c r="E56558" s="88"/>
      <c r="F56558" s="88"/>
      <c r="G56558" s="88"/>
      <c r="H56558" s="88"/>
      <c r="I56558" s="88"/>
      <c r="J56558" s="88"/>
      <c r="K56558" s="88"/>
    </row>
    <row r="56559" spans="2:11" ht="12" hidden="1" customHeight="1" x14ac:dyDescent="0.2">
      <c r="B56559" s="88"/>
      <c r="C56559" s="88"/>
      <c r="D56559" s="88"/>
      <c r="E56559" s="88"/>
      <c r="F56559" s="88"/>
      <c r="G56559" s="88"/>
      <c r="H56559" s="88"/>
      <c r="I56559" s="88"/>
      <c r="J56559" s="88"/>
      <c r="K56559" s="88"/>
    </row>
    <row r="56560" spans="2:11" ht="12" hidden="1" customHeight="1" x14ac:dyDescent="0.2">
      <c r="B56560" s="88"/>
      <c r="C56560" s="88"/>
      <c r="D56560" s="88"/>
      <c r="E56560" s="88"/>
      <c r="F56560" s="88"/>
      <c r="G56560" s="88"/>
      <c r="H56560" s="88"/>
      <c r="I56560" s="88"/>
      <c r="J56560" s="88"/>
      <c r="K56560" s="88"/>
    </row>
    <row r="56561" spans="2:11" ht="12" hidden="1" customHeight="1" x14ac:dyDescent="0.2">
      <c r="B56561" s="88"/>
      <c r="C56561" s="88"/>
      <c r="D56561" s="88"/>
      <c r="E56561" s="88"/>
      <c r="F56561" s="88"/>
      <c r="G56561" s="88"/>
      <c r="H56561" s="88"/>
      <c r="I56561" s="88"/>
      <c r="J56561" s="88"/>
      <c r="K56561" s="88"/>
    </row>
    <row r="56562" spans="2:11" ht="12" hidden="1" customHeight="1" x14ac:dyDescent="0.2">
      <c r="B56562" s="88"/>
      <c r="C56562" s="88"/>
      <c r="D56562" s="88"/>
      <c r="E56562" s="88"/>
      <c r="F56562" s="88"/>
      <c r="G56562" s="88"/>
      <c r="H56562" s="88"/>
      <c r="I56562" s="88"/>
      <c r="J56562" s="88"/>
      <c r="K56562" s="88"/>
    </row>
    <row r="56563" spans="2:11" ht="12" hidden="1" customHeight="1" x14ac:dyDescent="0.2">
      <c r="B56563" s="88"/>
      <c r="C56563" s="88"/>
      <c r="D56563" s="88"/>
      <c r="E56563" s="88"/>
      <c r="F56563" s="88"/>
      <c r="G56563" s="88"/>
      <c r="H56563" s="88"/>
      <c r="I56563" s="88"/>
      <c r="J56563" s="88"/>
      <c r="K56563" s="88"/>
    </row>
    <row r="56564" spans="2:11" ht="12" hidden="1" customHeight="1" x14ac:dyDescent="0.2">
      <c r="B56564" s="88"/>
      <c r="C56564" s="88"/>
      <c r="D56564" s="88"/>
      <c r="E56564" s="88"/>
      <c r="F56564" s="88"/>
      <c r="G56564" s="88"/>
      <c r="H56564" s="88"/>
      <c r="I56564" s="88"/>
      <c r="J56564" s="88"/>
      <c r="K56564" s="88"/>
    </row>
    <row r="56565" spans="2:11" ht="12" hidden="1" customHeight="1" x14ac:dyDescent="0.2">
      <c r="B56565" s="88"/>
      <c r="C56565" s="88"/>
      <c r="D56565" s="88"/>
      <c r="E56565" s="88"/>
      <c r="F56565" s="88"/>
      <c r="G56565" s="88"/>
      <c r="H56565" s="88"/>
      <c r="I56565" s="88"/>
      <c r="J56565" s="88"/>
      <c r="K56565" s="88"/>
    </row>
    <row r="56566" spans="2:11" ht="12" hidden="1" customHeight="1" x14ac:dyDescent="0.2">
      <c r="B56566" s="88"/>
      <c r="C56566" s="88"/>
      <c r="D56566" s="88"/>
      <c r="E56566" s="88"/>
      <c r="F56566" s="88"/>
      <c r="G56566" s="88"/>
      <c r="H56566" s="88"/>
      <c r="I56566" s="88"/>
      <c r="J56566" s="88"/>
      <c r="K56566" s="88"/>
    </row>
    <row r="56567" spans="2:11" ht="12" hidden="1" customHeight="1" x14ac:dyDescent="0.2">
      <c r="B56567" s="88"/>
      <c r="C56567" s="88"/>
      <c r="D56567" s="88"/>
      <c r="E56567" s="88"/>
      <c r="F56567" s="88"/>
      <c r="G56567" s="88"/>
      <c r="H56567" s="88"/>
      <c r="I56567" s="88"/>
      <c r="J56567" s="88"/>
      <c r="K56567" s="88"/>
    </row>
    <row r="56568" spans="2:11" ht="12" hidden="1" customHeight="1" x14ac:dyDescent="0.2">
      <c r="B56568" s="88"/>
      <c r="C56568" s="88"/>
      <c r="D56568" s="88"/>
      <c r="E56568" s="88"/>
      <c r="F56568" s="88"/>
      <c r="G56568" s="88"/>
      <c r="H56568" s="88"/>
      <c r="I56568" s="88"/>
      <c r="J56568" s="88"/>
      <c r="K56568" s="88"/>
    </row>
    <row r="56569" spans="2:11" ht="12" hidden="1" customHeight="1" x14ac:dyDescent="0.2">
      <c r="B56569" s="88"/>
      <c r="C56569" s="88"/>
      <c r="D56569" s="88"/>
      <c r="E56569" s="88"/>
      <c r="F56569" s="88"/>
      <c r="G56569" s="88"/>
      <c r="H56569" s="88"/>
      <c r="I56569" s="88"/>
      <c r="J56569" s="88"/>
      <c r="K56569" s="88"/>
    </row>
    <row r="56570" spans="2:11" ht="12" hidden="1" customHeight="1" x14ac:dyDescent="0.2">
      <c r="B56570" s="88"/>
      <c r="C56570" s="88"/>
      <c r="D56570" s="88"/>
      <c r="E56570" s="88"/>
      <c r="F56570" s="88"/>
      <c r="G56570" s="88"/>
      <c r="H56570" s="88"/>
      <c r="I56570" s="88"/>
      <c r="J56570" s="88"/>
      <c r="K56570" s="88"/>
    </row>
    <row r="56571" spans="2:11" ht="12" hidden="1" customHeight="1" x14ac:dyDescent="0.2">
      <c r="B56571" s="88"/>
      <c r="C56571" s="88"/>
      <c r="D56571" s="88"/>
      <c r="E56571" s="88"/>
      <c r="F56571" s="88"/>
      <c r="G56571" s="88"/>
      <c r="H56571" s="88"/>
      <c r="I56571" s="88"/>
      <c r="J56571" s="88"/>
      <c r="K56571" s="88"/>
    </row>
    <row r="56572" spans="2:11" ht="12" hidden="1" customHeight="1" x14ac:dyDescent="0.2">
      <c r="B56572" s="88"/>
      <c r="C56572" s="88"/>
      <c r="D56572" s="88"/>
      <c r="E56572" s="88"/>
      <c r="F56572" s="88"/>
      <c r="G56572" s="88"/>
      <c r="H56572" s="88"/>
      <c r="I56572" s="88"/>
      <c r="J56572" s="88"/>
      <c r="K56572" s="88"/>
    </row>
    <row r="56573" spans="2:11" ht="12" hidden="1" customHeight="1" x14ac:dyDescent="0.2">
      <c r="B56573" s="88"/>
      <c r="C56573" s="88"/>
      <c r="D56573" s="88"/>
      <c r="E56573" s="88"/>
      <c r="F56573" s="88"/>
      <c r="G56573" s="88"/>
      <c r="H56573" s="88"/>
      <c r="I56573" s="88"/>
      <c r="J56573" s="88"/>
      <c r="K56573" s="88"/>
    </row>
    <row r="56574" spans="2:11" ht="12" hidden="1" customHeight="1" x14ac:dyDescent="0.2">
      <c r="B56574" s="88"/>
      <c r="C56574" s="88"/>
      <c r="D56574" s="88"/>
      <c r="E56574" s="88"/>
      <c r="F56574" s="88"/>
      <c r="G56574" s="88"/>
      <c r="H56574" s="88"/>
      <c r="I56574" s="88"/>
      <c r="J56574" s="88"/>
      <c r="K56574" s="88"/>
    </row>
    <row r="56575" spans="2:11" ht="12" hidden="1" customHeight="1" x14ac:dyDescent="0.2">
      <c r="B56575" s="88"/>
      <c r="C56575" s="88"/>
      <c r="D56575" s="88"/>
      <c r="E56575" s="88"/>
      <c r="F56575" s="88"/>
      <c r="G56575" s="88"/>
      <c r="H56575" s="88"/>
      <c r="I56575" s="88"/>
      <c r="J56575" s="88"/>
      <c r="K56575" s="88"/>
    </row>
    <row r="56576" spans="2:11" ht="12" hidden="1" customHeight="1" x14ac:dyDescent="0.2">
      <c r="B56576" s="88"/>
      <c r="C56576" s="88"/>
      <c r="D56576" s="88"/>
      <c r="E56576" s="88"/>
      <c r="F56576" s="88"/>
      <c r="G56576" s="88"/>
      <c r="H56576" s="88"/>
      <c r="I56576" s="88"/>
      <c r="J56576" s="88"/>
      <c r="K56576" s="88"/>
    </row>
    <row r="56577" spans="2:11" ht="12" hidden="1" customHeight="1" x14ac:dyDescent="0.2">
      <c r="B56577" s="88"/>
      <c r="C56577" s="88"/>
      <c r="D56577" s="88"/>
      <c r="E56577" s="88"/>
      <c r="F56577" s="88"/>
      <c r="G56577" s="88"/>
      <c r="H56577" s="88"/>
      <c r="I56577" s="88"/>
      <c r="J56577" s="88"/>
      <c r="K56577" s="88"/>
    </row>
    <row r="56578" spans="2:11" ht="12" hidden="1" customHeight="1" x14ac:dyDescent="0.2">
      <c r="B56578" s="88"/>
      <c r="C56578" s="88"/>
      <c r="D56578" s="88"/>
      <c r="E56578" s="88"/>
      <c r="F56578" s="88"/>
      <c r="G56578" s="88"/>
      <c r="H56578" s="88"/>
      <c r="I56578" s="88"/>
      <c r="J56578" s="88"/>
      <c r="K56578" s="88"/>
    </row>
    <row r="56579" spans="2:11" ht="12" hidden="1" customHeight="1" x14ac:dyDescent="0.2">
      <c r="B56579" s="88"/>
      <c r="C56579" s="88"/>
      <c r="D56579" s="88"/>
      <c r="E56579" s="88"/>
      <c r="F56579" s="88"/>
      <c r="G56579" s="88"/>
      <c r="H56579" s="88"/>
      <c r="I56579" s="88"/>
      <c r="J56579" s="88"/>
      <c r="K56579" s="88"/>
    </row>
    <row r="56580" spans="2:11" ht="12" hidden="1" customHeight="1" x14ac:dyDescent="0.2">
      <c r="B56580" s="88"/>
      <c r="C56580" s="88"/>
      <c r="D56580" s="88"/>
      <c r="E56580" s="88"/>
      <c r="F56580" s="88"/>
      <c r="G56580" s="88"/>
      <c r="H56580" s="88"/>
      <c r="I56580" s="88"/>
      <c r="J56580" s="88"/>
      <c r="K56580" s="88"/>
    </row>
    <row r="56581" spans="2:11" ht="12" hidden="1" customHeight="1" x14ac:dyDescent="0.2">
      <c r="B56581" s="88"/>
      <c r="C56581" s="88"/>
      <c r="D56581" s="88"/>
      <c r="E56581" s="88"/>
      <c r="F56581" s="88"/>
      <c r="G56581" s="88"/>
      <c r="H56581" s="88"/>
      <c r="I56581" s="88"/>
      <c r="J56581" s="88"/>
      <c r="K56581" s="88"/>
    </row>
    <row r="56582" spans="2:11" ht="12" hidden="1" customHeight="1" x14ac:dyDescent="0.2">
      <c r="B56582" s="88"/>
      <c r="C56582" s="88"/>
      <c r="D56582" s="88"/>
      <c r="E56582" s="88"/>
      <c r="F56582" s="88"/>
      <c r="G56582" s="88"/>
      <c r="H56582" s="88"/>
      <c r="I56582" s="88"/>
      <c r="J56582" s="88"/>
      <c r="K56582" s="88"/>
    </row>
    <row r="56583" spans="2:11" ht="12" hidden="1" customHeight="1" x14ac:dyDescent="0.2">
      <c r="B56583" s="88"/>
      <c r="C56583" s="88"/>
      <c r="D56583" s="88"/>
      <c r="E56583" s="88"/>
      <c r="F56583" s="88"/>
      <c r="G56583" s="88"/>
      <c r="H56583" s="88"/>
      <c r="I56583" s="88"/>
      <c r="J56583" s="88"/>
      <c r="K56583" s="88"/>
    </row>
    <row r="56584" spans="2:11" ht="12" hidden="1" customHeight="1" x14ac:dyDescent="0.2">
      <c r="B56584" s="88"/>
      <c r="C56584" s="88"/>
      <c r="D56584" s="88"/>
      <c r="E56584" s="88"/>
      <c r="F56584" s="88"/>
      <c r="G56584" s="88"/>
      <c r="H56584" s="88"/>
      <c r="I56584" s="88"/>
      <c r="J56584" s="88"/>
      <c r="K56584" s="88"/>
    </row>
    <row r="56585" spans="2:11" ht="12" hidden="1" customHeight="1" x14ac:dyDescent="0.2">
      <c r="B56585" s="88"/>
      <c r="C56585" s="88"/>
      <c r="D56585" s="88"/>
      <c r="E56585" s="88"/>
      <c r="F56585" s="88"/>
      <c r="G56585" s="88"/>
      <c r="H56585" s="88"/>
      <c r="I56585" s="88"/>
      <c r="J56585" s="88"/>
      <c r="K56585" s="88"/>
    </row>
    <row r="56586" spans="2:11" ht="12" hidden="1" customHeight="1" x14ac:dyDescent="0.2">
      <c r="B56586" s="88"/>
      <c r="C56586" s="88"/>
      <c r="D56586" s="88"/>
      <c r="E56586" s="88"/>
      <c r="F56586" s="88"/>
      <c r="G56586" s="88"/>
      <c r="H56586" s="88"/>
      <c r="I56586" s="88"/>
      <c r="J56586" s="88"/>
      <c r="K56586" s="88"/>
    </row>
    <row r="56587" spans="2:11" ht="12" hidden="1" customHeight="1" x14ac:dyDescent="0.2">
      <c r="B56587" s="88"/>
      <c r="C56587" s="88"/>
      <c r="D56587" s="88"/>
      <c r="E56587" s="88"/>
      <c r="F56587" s="88"/>
      <c r="G56587" s="88"/>
      <c r="H56587" s="88"/>
      <c r="I56587" s="88"/>
      <c r="J56587" s="88"/>
      <c r="K56587" s="88"/>
    </row>
    <row r="56588" spans="2:11" ht="12" hidden="1" customHeight="1" x14ac:dyDescent="0.2">
      <c r="B56588" s="88"/>
      <c r="C56588" s="88"/>
      <c r="D56588" s="88"/>
      <c r="E56588" s="88"/>
      <c r="F56588" s="88"/>
      <c r="G56588" s="88"/>
      <c r="H56588" s="88"/>
      <c r="I56588" s="88"/>
      <c r="J56588" s="88"/>
      <c r="K56588" s="88"/>
    </row>
    <row r="56589" spans="2:11" ht="12" hidden="1" customHeight="1" x14ac:dyDescent="0.2">
      <c r="B56589" s="88"/>
      <c r="C56589" s="88"/>
      <c r="D56589" s="88"/>
      <c r="E56589" s="88"/>
      <c r="F56589" s="88"/>
      <c r="G56589" s="88"/>
      <c r="H56589" s="88"/>
      <c r="I56589" s="88"/>
      <c r="J56589" s="88"/>
      <c r="K56589" s="88"/>
    </row>
    <row r="56590" spans="2:11" ht="12" hidden="1" customHeight="1" x14ac:dyDescent="0.2">
      <c r="B56590" s="88"/>
      <c r="C56590" s="88"/>
      <c r="D56590" s="88"/>
      <c r="E56590" s="88"/>
      <c r="F56590" s="88"/>
      <c r="G56590" s="88"/>
      <c r="H56590" s="88"/>
      <c r="I56590" s="88"/>
      <c r="J56590" s="88"/>
      <c r="K56590" s="88"/>
    </row>
    <row r="56591" spans="2:11" ht="12" hidden="1" customHeight="1" x14ac:dyDescent="0.2">
      <c r="B56591" s="88"/>
      <c r="C56591" s="88"/>
      <c r="D56591" s="88"/>
      <c r="E56591" s="88"/>
      <c r="F56591" s="88"/>
      <c r="G56591" s="88"/>
      <c r="H56591" s="88"/>
      <c r="I56591" s="88"/>
      <c r="J56591" s="88"/>
      <c r="K56591" s="88"/>
    </row>
    <row r="56592" spans="2:11" ht="12" hidden="1" customHeight="1" x14ac:dyDescent="0.2">
      <c r="B56592" s="88"/>
      <c r="C56592" s="88"/>
      <c r="D56592" s="88"/>
      <c r="E56592" s="88"/>
      <c r="F56592" s="88"/>
      <c r="G56592" s="88"/>
      <c r="H56592" s="88"/>
      <c r="I56592" s="88"/>
      <c r="J56592" s="88"/>
      <c r="K56592" s="88"/>
    </row>
    <row r="56593" spans="2:11" ht="12" hidden="1" customHeight="1" x14ac:dyDescent="0.2">
      <c r="B56593" s="88"/>
      <c r="C56593" s="88"/>
      <c r="D56593" s="88"/>
      <c r="E56593" s="88"/>
      <c r="F56593" s="88"/>
      <c r="G56593" s="88"/>
      <c r="H56593" s="88"/>
      <c r="I56593" s="88"/>
      <c r="J56593" s="88"/>
      <c r="K56593" s="88"/>
    </row>
    <row r="56594" spans="2:11" ht="12" hidden="1" customHeight="1" x14ac:dyDescent="0.2">
      <c r="B56594" s="88"/>
      <c r="C56594" s="88"/>
      <c r="D56594" s="88"/>
      <c r="E56594" s="88"/>
      <c r="F56594" s="88"/>
      <c r="G56594" s="88"/>
      <c r="H56594" s="88"/>
      <c r="I56594" s="88"/>
      <c r="J56594" s="88"/>
      <c r="K56594" s="88"/>
    </row>
    <row r="56595" spans="2:11" ht="12" hidden="1" customHeight="1" x14ac:dyDescent="0.2">
      <c r="B56595" s="88"/>
      <c r="C56595" s="88"/>
      <c r="D56595" s="88"/>
      <c r="E56595" s="88"/>
      <c r="F56595" s="88"/>
      <c r="G56595" s="88"/>
      <c r="H56595" s="88"/>
      <c r="I56595" s="88"/>
      <c r="J56595" s="88"/>
      <c r="K56595" s="88"/>
    </row>
    <row r="56596" spans="2:11" ht="12" hidden="1" customHeight="1" x14ac:dyDescent="0.2">
      <c r="B56596" s="88"/>
      <c r="C56596" s="88"/>
      <c r="D56596" s="88"/>
      <c r="E56596" s="88"/>
      <c r="F56596" s="88"/>
      <c r="G56596" s="88"/>
      <c r="H56596" s="88"/>
      <c r="I56596" s="88"/>
      <c r="J56596" s="88"/>
      <c r="K56596" s="88"/>
    </row>
    <row r="56597" spans="2:11" ht="12" hidden="1" customHeight="1" x14ac:dyDescent="0.2">
      <c r="B56597" s="88"/>
      <c r="C56597" s="88"/>
      <c r="D56597" s="88"/>
      <c r="E56597" s="88"/>
      <c r="F56597" s="88"/>
      <c r="G56597" s="88"/>
      <c r="H56597" s="88"/>
      <c r="I56597" s="88"/>
      <c r="J56597" s="88"/>
      <c r="K56597" s="88"/>
    </row>
    <row r="56598" spans="2:11" ht="12" hidden="1" customHeight="1" x14ac:dyDescent="0.2">
      <c r="B56598" s="88"/>
      <c r="C56598" s="88"/>
      <c r="D56598" s="88"/>
      <c r="E56598" s="88"/>
      <c r="F56598" s="88"/>
      <c r="G56598" s="88"/>
      <c r="H56598" s="88"/>
      <c r="I56598" s="88"/>
      <c r="J56598" s="88"/>
      <c r="K56598" s="88"/>
    </row>
    <row r="56599" spans="2:11" ht="12" hidden="1" customHeight="1" x14ac:dyDescent="0.2">
      <c r="B56599" s="88"/>
      <c r="C56599" s="88"/>
      <c r="D56599" s="88"/>
      <c r="E56599" s="88"/>
      <c r="F56599" s="88"/>
      <c r="G56599" s="88"/>
      <c r="H56599" s="88"/>
      <c r="I56599" s="88"/>
      <c r="J56599" s="88"/>
      <c r="K56599" s="88"/>
    </row>
    <row r="56600" spans="2:11" ht="12" hidden="1" customHeight="1" x14ac:dyDescent="0.2">
      <c r="B56600" s="88"/>
      <c r="C56600" s="88"/>
      <c r="D56600" s="88"/>
      <c r="E56600" s="88"/>
      <c r="F56600" s="88"/>
      <c r="G56600" s="88"/>
      <c r="H56600" s="88"/>
      <c r="I56600" s="88"/>
      <c r="J56600" s="88"/>
      <c r="K56600" s="88"/>
    </row>
    <row r="56601" spans="2:11" ht="12" hidden="1" customHeight="1" x14ac:dyDescent="0.2">
      <c r="B56601" s="88"/>
      <c r="C56601" s="88"/>
      <c r="D56601" s="88"/>
      <c r="E56601" s="88"/>
      <c r="F56601" s="88"/>
      <c r="G56601" s="88"/>
      <c r="H56601" s="88"/>
      <c r="I56601" s="88"/>
      <c r="J56601" s="88"/>
      <c r="K56601" s="88"/>
    </row>
    <row r="56602" spans="2:11" ht="12" hidden="1" customHeight="1" x14ac:dyDescent="0.2">
      <c r="B56602" s="88"/>
      <c r="C56602" s="88"/>
      <c r="D56602" s="88"/>
      <c r="E56602" s="88"/>
      <c r="F56602" s="88"/>
      <c r="G56602" s="88"/>
      <c r="H56602" s="88"/>
      <c r="I56602" s="88"/>
      <c r="J56602" s="88"/>
      <c r="K56602" s="88"/>
    </row>
    <row r="56603" spans="2:11" ht="12" hidden="1" customHeight="1" x14ac:dyDescent="0.2">
      <c r="B56603" s="88"/>
      <c r="C56603" s="88"/>
      <c r="D56603" s="88"/>
      <c r="E56603" s="88"/>
      <c r="F56603" s="88"/>
      <c r="G56603" s="88"/>
      <c r="H56603" s="88"/>
      <c r="I56603" s="88"/>
      <c r="J56603" s="88"/>
      <c r="K56603" s="88"/>
    </row>
    <row r="56604" spans="2:11" ht="12" hidden="1" customHeight="1" x14ac:dyDescent="0.2">
      <c r="B56604" s="88"/>
      <c r="C56604" s="88"/>
      <c r="D56604" s="88"/>
      <c r="E56604" s="88"/>
      <c r="F56604" s="88"/>
      <c r="G56604" s="88"/>
      <c r="H56604" s="88"/>
      <c r="I56604" s="88"/>
      <c r="J56604" s="88"/>
      <c r="K56604" s="88"/>
    </row>
    <row r="56605" spans="2:11" ht="12" hidden="1" customHeight="1" x14ac:dyDescent="0.2">
      <c r="B56605" s="88"/>
      <c r="C56605" s="88"/>
      <c r="D56605" s="88"/>
      <c r="E56605" s="88"/>
      <c r="F56605" s="88"/>
      <c r="G56605" s="88"/>
      <c r="H56605" s="88"/>
      <c r="I56605" s="88"/>
      <c r="J56605" s="88"/>
      <c r="K56605" s="88"/>
    </row>
    <row r="56606" spans="2:11" ht="12" hidden="1" customHeight="1" x14ac:dyDescent="0.2">
      <c r="B56606" s="88"/>
      <c r="C56606" s="88"/>
      <c r="D56606" s="88"/>
      <c r="E56606" s="88"/>
      <c r="F56606" s="88"/>
      <c r="G56606" s="88"/>
      <c r="H56606" s="88"/>
      <c r="I56606" s="88"/>
      <c r="J56606" s="88"/>
      <c r="K56606" s="88"/>
    </row>
    <row r="56607" spans="2:11" ht="12" hidden="1" customHeight="1" x14ac:dyDescent="0.2">
      <c r="B56607" s="88"/>
      <c r="C56607" s="88"/>
      <c r="D56607" s="88"/>
      <c r="E56607" s="88"/>
      <c r="F56607" s="88"/>
      <c r="G56607" s="88"/>
      <c r="H56607" s="88"/>
      <c r="I56607" s="88"/>
      <c r="J56607" s="88"/>
      <c r="K56607" s="88"/>
    </row>
    <row r="56608" spans="2:11" ht="12" hidden="1" customHeight="1" x14ac:dyDescent="0.2">
      <c r="B56608" s="88"/>
      <c r="C56608" s="88"/>
      <c r="D56608" s="88"/>
      <c r="E56608" s="88"/>
      <c r="F56608" s="88"/>
      <c r="G56608" s="88"/>
      <c r="H56608" s="88"/>
      <c r="I56608" s="88"/>
      <c r="J56608" s="88"/>
      <c r="K56608" s="88"/>
    </row>
    <row r="56609" spans="2:11" ht="12" hidden="1" customHeight="1" x14ac:dyDescent="0.2">
      <c r="B56609" s="88"/>
      <c r="C56609" s="88"/>
      <c r="D56609" s="88"/>
      <c r="E56609" s="88"/>
      <c r="F56609" s="88"/>
      <c r="G56609" s="88"/>
      <c r="H56609" s="88"/>
      <c r="I56609" s="88"/>
      <c r="J56609" s="88"/>
      <c r="K56609" s="88"/>
    </row>
    <row r="56610" spans="2:11" ht="12" hidden="1" customHeight="1" x14ac:dyDescent="0.2">
      <c r="B56610" s="88"/>
      <c r="C56610" s="88"/>
      <c r="D56610" s="88"/>
      <c r="E56610" s="88"/>
      <c r="F56610" s="88"/>
      <c r="G56610" s="88"/>
      <c r="H56610" s="88"/>
      <c r="I56610" s="88"/>
      <c r="J56610" s="88"/>
      <c r="K56610" s="88"/>
    </row>
    <row r="56611" spans="2:11" ht="12" hidden="1" customHeight="1" x14ac:dyDescent="0.2">
      <c r="B56611" s="88"/>
      <c r="C56611" s="88"/>
      <c r="D56611" s="88"/>
      <c r="E56611" s="88"/>
      <c r="F56611" s="88"/>
      <c r="G56611" s="88"/>
      <c r="H56611" s="88"/>
      <c r="I56611" s="88"/>
      <c r="J56611" s="88"/>
      <c r="K56611" s="88"/>
    </row>
    <row r="56612" spans="2:11" ht="12" hidden="1" customHeight="1" x14ac:dyDescent="0.2">
      <c r="B56612" s="88"/>
      <c r="C56612" s="88"/>
      <c r="D56612" s="88"/>
      <c r="E56612" s="88"/>
      <c r="F56612" s="88"/>
      <c r="G56612" s="88"/>
      <c r="H56612" s="88"/>
      <c r="I56612" s="88"/>
      <c r="J56612" s="88"/>
      <c r="K56612" s="88"/>
    </row>
    <row r="56613" spans="2:11" ht="12" hidden="1" customHeight="1" x14ac:dyDescent="0.2">
      <c r="B56613" s="88"/>
      <c r="C56613" s="88"/>
      <c r="D56613" s="88"/>
      <c r="E56613" s="88"/>
      <c r="F56613" s="88"/>
      <c r="G56613" s="88"/>
      <c r="H56613" s="88"/>
      <c r="I56613" s="88"/>
      <c r="J56613" s="88"/>
      <c r="K56613" s="88"/>
    </row>
    <row r="56614" spans="2:11" ht="12" hidden="1" customHeight="1" x14ac:dyDescent="0.2">
      <c r="B56614" s="88"/>
      <c r="C56614" s="88"/>
      <c r="D56614" s="88"/>
      <c r="E56614" s="88"/>
      <c r="F56614" s="88"/>
      <c r="G56614" s="88"/>
      <c r="H56614" s="88"/>
      <c r="I56614" s="88"/>
      <c r="J56614" s="88"/>
      <c r="K56614" s="88"/>
    </row>
    <row r="56615" spans="2:11" ht="12" hidden="1" customHeight="1" x14ac:dyDescent="0.2">
      <c r="B56615" s="88"/>
      <c r="C56615" s="88"/>
      <c r="D56615" s="88"/>
      <c r="E56615" s="88"/>
      <c r="F56615" s="88"/>
      <c r="G56615" s="88"/>
      <c r="H56615" s="88"/>
      <c r="I56615" s="88"/>
      <c r="J56615" s="88"/>
      <c r="K56615" s="88"/>
    </row>
    <row r="56616" spans="2:11" ht="12" hidden="1" customHeight="1" x14ac:dyDescent="0.2">
      <c r="B56616" s="88"/>
      <c r="C56616" s="88"/>
      <c r="D56616" s="88"/>
      <c r="E56616" s="88"/>
      <c r="F56616" s="88"/>
      <c r="G56616" s="88"/>
      <c r="H56616" s="88"/>
      <c r="I56616" s="88"/>
      <c r="J56616" s="88"/>
      <c r="K56616" s="88"/>
    </row>
    <row r="56617" spans="2:11" ht="12" hidden="1" customHeight="1" x14ac:dyDescent="0.2">
      <c r="B56617" s="88"/>
      <c r="C56617" s="88"/>
      <c r="D56617" s="88"/>
      <c r="E56617" s="88"/>
      <c r="F56617" s="88"/>
      <c r="G56617" s="88"/>
      <c r="H56617" s="88"/>
      <c r="I56617" s="88"/>
      <c r="J56617" s="88"/>
      <c r="K56617" s="88"/>
    </row>
    <row r="56618" spans="2:11" ht="12" hidden="1" customHeight="1" x14ac:dyDescent="0.2">
      <c r="B56618" s="88"/>
      <c r="C56618" s="88"/>
      <c r="D56618" s="88"/>
      <c r="E56618" s="88"/>
      <c r="F56618" s="88"/>
      <c r="G56618" s="88"/>
      <c r="H56618" s="88"/>
      <c r="I56618" s="88"/>
      <c r="J56618" s="88"/>
      <c r="K56618" s="88"/>
    </row>
    <row r="56619" spans="2:11" ht="12" hidden="1" customHeight="1" x14ac:dyDescent="0.2">
      <c r="B56619" s="88"/>
      <c r="C56619" s="88"/>
      <c r="D56619" s="88"/>
      <c r="E56619" s="88"/>
      <c r="F56619" s="88"/>
      <c r="G56619" s="88"/>
      <c r="H56619" s="88"/>
      <c r="I56619" s="88"/>
      <c r="J56619" s="88"/>
      <c r="K56619" s="88"/>
    </row>
    <row r="56620" spans="2:11" ht="12" hidden="1" customHeight="1" x14ac:dyDescent="0.2">
      <c r="B56620" s="88"/>
      <c r="C56620" s="88"/>
      <c r="D56620" s="88"/>
      <c r="E56620" s="88"/>
      <c r="F56620" s="88"/>
      <c r="G56620" s="88"/>
      <c r="H56620" s="88"/>
      <c r="I56620" s="88"/>
      <c r="J56620" s="88"/>
      <c r="K56620" s="88"/>
    </row>
    <row r="56621" spans="2:11" ht="12" hidden="1" customHeight="1" x14ac:dyDescent="0.2">
      <c r="B56621" s="88"/>
      <c r="C56621" s="88"/>
      <c r="D56621" s="88"/>
      <c r="E56621" s="88"/>
      <c r="F56621" s="88"/>
      <c r="G56621" s="88"/>
      <c r="H56621" s="88"/>
      <c r="I56621" s="88"/>
      <c r="J56621" s="88"/>
      <c r="K56621" s="88"/>
    </row>
    <row r="56622" spans="2:11" ht="12" hidden="1" customHeight="1" x14ac:dyDescent="0.2">
      <c r="B56622" s="88"/>
      <c r="C56622" s="88"/>
      <c r="D56622" s="88"/>
      <c r="E56622" s="88"/>
      <c r="F56622" s="88"/>
      <c r="G56622" s="88"/>
      <c r="H56622" s="88"/>
      <c r="I56622" s="88"/>
      <c r="J56622" s="88"/>
      <c r="K56622" s="88"/>
    </row>
    <row r="56623" spans="2:11" ht="12" hidden="1" customHeight="1" x14ac:dyDescent="0.2">
      <c r="B56623" s="88"/>
      <c r="C56623" s="88"/>
      <c r="D56623" s="88"/>
      <c r="E56623" s="88"/>
      <c r="F56623" s="88"/>
      <c r="G56623" s="88"/>
      <c r="H56623" s="88"/>
      <c r="I56623" s="88"/>
      <c r="J56623" s="88"/>
      <c r="K56623" s="88"/>
    </row>
    <row r="56624" spans="2:11" ht="12" hidden="1" customHeight="1" x14ac:dyDescent="0.2">
      <c r="B56624" s="88"/>
      <c r="C56624" s="88"/>
      <c r="D56624" s="88"/>
      <c r="E56624" s="88"/>
      <c r="F56624" s="88"/>
      <c r="G56624" s="88"/>
      <c r="H56624" s="88"/>
      <c r="I56624" s="88"/>
      <c r="J56624" s="88"/>
      <c r="K56624" s="88"/>
    </row>
    <row r="56625" spans="2:11" ht="12" hidden="1" customHeight="1" x14ac:dyDescent="0.2">
      <c r="B56625" s="88"/>
      <c r="C56625" s="88"/>
      <c r="D56625" s="88"/>
      <c r="E56625" s="88"/>
      <c r="F56625" s="88"/>
      <c r="G56625" s="88"/>
      <c r="H56625" s="88"/>
      <c r="I56625" s="88"/>
      <c r="J56625" s="88"/>
      <c r="K56625" s="88"/>
    </row>
    <row r="56626" spans="2:11" ht="12" hidden="1" customHeight="1" x14ac:dyDescent="0.2">
      <c r="B56626" s="88"/>
      <c r="C56626" s="88"/>
      <c r="D56626" s="88"/>
      <c r="E56626" s="88"/>
      <c r="F56626" s="88"/>
      <c r="G56626" s="88"/>
      <c r="H56626" s="88"/>
      <c r="I56626" s="88"/>
      <c r="J56626" s="88"/>
      <c r="K56626" s="88"/>
    </row>
    <row r="56627" spans="2:11" ht="12" hidden="1" customHeight="1" x14ac:dyDescent="0.2">
      <c r="B56627" s="88"/>
      <c r="C56627" s="88"/>
      <c r="D56627" s="88"/>
      <c r="E56627" s="88"/>
      <c r="F56627" s="88"/>
      <c r="G56627" s="88"/>
      <c r="H56627" s="88"/>
      <c r="I56627" s="88"/>
      <c r="J56627" s="88"/>
      <c r="K56627" s="88"/>
    </row>
    <row r="56628" spans="2:11" ht="12" hidden="1" customHeight="1" x14ac:dyDescent="0.2">
      <c r="B56628" s="88"/>
      <c r="C56628" s="88"/>
      <c r="D56628" s="88"/>
      <c r="E56628" s="88"/>
      <c r="F56628" s="88"/>
      <c r="G56628" s="88"/>
      <c r="H56628" s="88"/>
      <c r="I56628" s="88"/>
      <c r="J56628" s="88"/>
      <c r="K56628" s="88"/>
    </row>
    <row r="56629" spans="2:11" ht="12" hidden="1" customHeight="1" x14ac:dyDescent="0.2">
      <c r="B56629" s="88"/>
      <c r="C56629" s="88"/>
      <c r="D56629" s="88"/>
      <c r="E56629" s="88"/>
      <c r="F56629" s="88"/>
      <c r="G56629" s="88"/>
      <c r="H56629" s="88"/>
      <c r="I56629" s="88"/>
      <c r="J56629" s="88"/>
      <c r="K56629" s="88"/>
    </row>
    <row r="56630" spans="2:11" ht="12" hidden="1" customHeight="1" x14ac:dyDescent="0.2">
      <c r="B56630" s="88"/>
      <c r="C56630" s="88"/>
      <c r="D56630" s="88"/>
      <c r="E56630" s="88"/>
      <c r="F56630" s="88"/>
      <c r="G56630" s="88"/>
      <c r="H56630" s="88"/>
      <c r="I56630" s="88"/>
      <c r="J56630" s="88"/>
      <c r="K56630" s="88"/>
    </row>
    <row r="56631" spans="2:11" ht="12" hidden="1" customHeight="1" x14ac:dyDescent="0.2">
      <c r="B56631" s="88"/>
      <c r="C56631" s="88"/>
      <c r="D56631" s="88"/>
      <c r="E56631" s="88"/>
      <c r="F56631" s="88"/>
      <c r="G56631" s="88"/>
      <c r="H56631" s="88"/>
      <c r="I56631" s="88"/>
      <c r="J56631" s="88"/>
      <c r="K56631" s="88"/>
    </row>
    <row r="56632" spans="2:11" ht="12" hidden="1" customHeight="1" x14ac:dyDescent="0.2">
      <c r="B56632" s="88"/>
      <c r="C56632" s="88"/>
      <c r="D56632" s="88"/>
      <c r="E56632" s="88"/>
      <c r="F56632" s="88"/>
      <c r="G56632" s="88"/>
      <c r="H56632" s="88"/>
      <c r="I56632" s="88"/>
      <c r="J56632" s="88"/>
      <c r="K56632" s="88"/>
    </row>
    <row r="56633" spans="2:11" ht="12" hidden="1" customHeight="1" x14ac:dyDescent="0.2">
      <c r="B56633" s="88"/>
      <c r="C56633" s="88"/>
      <c r="D56633" s="88"/>
      <c r="E56633" s="88"/>
      <c r="F56633" s="88"/>
      <c r="G56633" s="88"/>
      <c r="H56633" s="88"/>
      <c r="I56633" s="88"/>
      <c r="J56633" s="88"/>
      <c r="K56633" s="88"/>
    </row>
    <row r="56634" spans="2:11" ht="12" hidden="1" customHeight="1" x14ac:dyDescent="0.2">
      <c r="B56634" s="88"/>
      <c r="C56634" s="88"/>
      <c r="D56634" s="88"/>
      <c r="E56634" s="88"/>
      <c r="F56634" s="88"/>
      <c r="G56634" s="88"/>
      <c r="H56634" s="88"/>
      <c r="I56634" s="88"/>
      <c r="J56634" s="88"/>
      <c r="K56634" s="88"/>
    </row>
    <row r="56635" spans="2:11" ht="12" hidden="1" customHeight="1" x14ac:dyDescent="0.2">
      <c r="B56635" s="88"/>
      <c r="C56635" s="88"/>
      <c r="D56635" s="88"/>
      <c r="E56635" s="88"/>
      <c r="F56635" s="88"/>
      <c r="G56635" s="88"/>
      <c r="H56635" s="88"/>
      <c r="I56635" s="88"/>
      <c r="J56635" s="88"/>
      <c r="K56635" s="88"/>
    </row>
    <row r="56636" spans="2:11" ht="12" hidden="1" customHeight="1" x14ac:dyDescent="0.2">
      <c r="B56636" s="88"/>
      <c r="C56636" s="88"/>
      <c r="D56636" s="88"/>
      <c r="E56636" s="88"/>
      <c r="F56636" s="88"/>
      <c r="G56636" s="88"/>
      <c r="H56636" s="88"/>
      <c r="I56636" s="88"/>
      <c r="J56636" s="88"/>
      <c r="K56636" s="88"/>
    </row>
    <row r="56637" spans="2:11" ht="12" hidden="1" customHeight="1" x14ac:dyDescent="0.2">
      <c r="B56637" s="88"/>
      <c r="C56637" s="88"/>
      <c r="D56637" s="88"/>
      <c r="E56637" s="88"/>
      <c r="F56637" s="88"/>
      <c r="G56637" s="88"/>
      <c r="H56637" s="88"/>
      <c r="I56637" s="88"/>
      <c r="J56637" s="88"/>
      <c r="K56637" s="88"/>
    </row>
    <row r="56638" spans="2:11" ht="12" hidden="1" customHeight="1" x14ac:dyDescent="0.2">
      <c r="B56638" s="88"/>
      <c r="C56638" s="88"/>
      <c r="D56638" s="88"/>
      <c r="E56638" s="88"/>
      <c r="F56638" s="88"/>
      <c r="G56638" s="88"/>
      <c r="H56638" s="88"/>
      <c r="I56638" s="88"/>
      <c r="J56638" s="88"/>
      <c r="K56638" s="88"/>
    </row>
    <row r="56639" spans="2:11" ht="12" hidden="1" customHeight="1" x14ac:dyDescent="0.2">
      <c r="B56639" s="88"/>
      <c r="C56639" s="88"/>
      <c r="D56639" s="88"/>
      <c r="E56639" s="88"/>
      <c r="F56639" s="88"/>
      <c r="G56639" s="88"/>
      <c r="H56639" s="88"/>
      <c r="I56639" s="88"/>
      <c r="J56639" s="88"/>
      <c r="K56639" s="88"/>
    </row>
    <row r="56640" spans="2:11" ht="12" hidden="1" customHeight="1" x14ac:dyDescent="0.2">
      <c r="B56640" s="88"/>
      <c r="C56640" s="88"/>
      <c r="D56640" s="88"/>
      <c r="E56640" s="88"/>
      <c r="F56640" s="88"/>
      <c r="G56640" s="88"/>
      <c r="H56640" s="88"/>
      <c r="I56640" s="88"/>
      <c r="J56640" s="88"/>
      <c r="K56640" s="88"/>
    </row>
    <row r="56641" spans="2:11" ht="12" hidden="1" customHeight="1" x14ac:dyDescent="0.2">
      <c r="B56641" s="88"/>
      <c r="C56641" s="88"/>
      <c r="D56641" s="88"/>
      <c r="E56641" s="88"/>
      <c r="F56641" s="88"/>
      <c r="G56641" s="88"/>
      <c r="H56641" s="88"/>
      <c r="I56641" s="88"/>
      <c r="J56641" s="88"/>
      <c r="K56641" s="88"/>
    </row>
    <row r="56642" spans="2:11" ht="12" hidden="1" customHeight="1" x14ac:dyDescent="0.2">
      <c r="B56642" s="88"/>
      <c r="C56642" s="88"/>
      <c r="D56642" s="88"/>
      <c r="E56642" s="88"/>
      <c r="F56642" s="88"/>
      <c r="G56642" s="88"/>
      <c r="H56642" s="88"/>
      <c r="I56642" s="88"/>
      <c r="J56642" s="88"/>
      <c r="K56642" s="88"/>
    </row>
    <row r="56643" spans="2:11" ht="12" hidden="1" customHeight="1" x14ac:dyDescent="0.2">
      <c r="B56643" s="88"/>
      <c r="C56643" s="88"/>
      <c r="D56643" s="88"/>
      <c r="E56643" s="88"/>
      <c r="F56643" s="88"/>
      <c r="G56643" s="88"/>
      <c r="H56643" s="88"/>
      <c r="I56643" s="88"/>
      <c r="J56643" s="88"/>
      <c r="K56643" s="88"/>
    </row>
    <row r="56644" spans="2:11" ht="12" hidden="1" customHeight="1" x14ac:dyDescent="0.2">
      <c r="B56644" s="88"/>
      <c r="C56644" s="88"/>
      <c r="D56644" s="88"/>
      <c r="E56644" s="88"/>
      <c r="F56644" s="88"/>
      <c r="G56644" s="88"/>
      <c r="H56644" s="88"/>
      <c r="I56644" s="88"/>
      <c r="J56644" s="88"/>
      <c r="K56644" s="88"/>
    </row>
    <row r="56645" spans="2:11" ht="12" hidden="1" customHeight="1" x14ac:dyDescent="0.2">
      <c r="B56645" s="88"/>
      <c r="C56645" s="88"/>
      <c r="D56645" s="88"/>
      <c r="E56645" s="88"/>
      <c r="F56645" s="88"/>
      <c r="G56645" s="88"/>
      <c r="H56645" s="88"/>
      <c r="I56645" s="88"/>
      <c r="J56645" s="88"/>
      <c r="K56645" s="88"/>
    </row>
    <row r="56646" spans="2:11" ht="12" hidden="1" customHeight="1" x14ac:dyDescent="0.2">
      <c r="B56646" s="88"/>
      <c r="C56646" s="88"/>
      <c r="D56646" s="88"/>
      <c r="E56646" s="88"/>
      <c r="F56646" s="88"/>
      <c r="G56646" s="88"/>
      <c r="H56646" s="88"/>
      <c r="I56646" s="88"/>
      <c r="J56646" s="88"/>
      <c r="K56646" s="88"/>
    </row>
    <row r="56647" spans="2:11" ht="12" hidden="1" customHeight="1" x14ac:dyDescent="0.2">
      <c r="B56647" s="88"/>
      <c r="C56647" s="88"/>
      <c r="D56647" s="88"/>
      <c r="E56647" s="88"/>
      <c r="F56647" s="88"/>
      <c r="G56647" s="88"/>
      <c r="H56647" s="88"/>
      <c r="I56647" s="88"/>
      <c r="J56647" s="88"/>
      <c r="K56647" s="88"/>
    </row>
    <row r="56648" spans="2:11" ht="12" hidden="1" customHeight="1" x14ac:dyDescent="0.2">
      <c r="B56648" s="88"/>
      <c r="C56648" s="88"/>
      <c r="D56648" s="88"/>
      <c r="E56648" s="88"/>
      <c r="F56648" s="88"/>
      <c r="G56648" s="88"/>
      <c r="H56648" s="88"/>
      <c r="I56648" s="88"/>
      <c r="J56648" s="88"/>
      <c r="K56648" s="88"/>
    </row>
    <row r="56649" spans="2:11" ht="12" hidden="1" customHeight="1" x14ac:dyDescent="0.2">
      <c r="B56649" s="88"/>
      <c r="C56649" s="88"/>
      <c r="D56649" s="88"/>
      <c r="E56649" s="88"/>
      <c r="F56649" s="88"/>
      <c r="G56649" s="88"/>
      <c r="H56649" s="88"/>
      <c r="I56649" s="88"/>
      <c r="J56649" s="88"/>
      <c r="K56649" s="88"/>
    </row>
    <row r="56650" spans="2:11" ht="12" hidden="1" customHeight="1" x14ac:dyDescent="0.2">
      <c r="B56650" s="88"/>
      <c r="C56650" s="88"/>
      <c r="D56650" s="88"/>
      <c r="E56650" s="88"/>
      <c r="F56650" s="88"/>
      <c r="G56650" s="88"/>
      <c r="H56650" s="88"/>
      <c r="I56650" s="88"/>
      <c r="J56650" s="88"/>
      <c r="K56650" s="88"/>
    </row>
    <row r="56651" spans="2:11" ht="12" hidden="1" customHeight="1" x14ac:dyDescent="0.2">
      <c r="B56651" s="88"/>
      <c r="C56651" s="88"/>
      <c r="D56651" s="88"/>
      <c r="E56651" s="88"/>
      <c r="F56651" s="88"/>
      <c r="G56651" s="88"/>
      <c r="H56651" s="88"/>
      <c r="I56651" s="88"/>
      <c r="J56651" s="88"/>
      <c r="K56651" s="88"/>
    </row>
    <row r="56652" spans="2:11" ht="12" hidden="1" customHeight="1" x14ac:dyDescent="0.2">
      <c r="B56652" s="88"/>
      <c r="C56652" s="88"/>
      <c r="D56652" s="88"/>
      <c r="E56652" s="88"/>
      <c r="F56652" s="88"/>
      <c r="G56652" s="88"/>
      <c r="H56652" s="88"/>
      <c r="I56652" s="88"/>
      <c r="J56652" s="88"/>
      <c r="K56652" s="88"/>
    </row>
    <row r="56653" spans="2:11" ht="12" hidden="1" customHeight="1" x14ac:dyDescent="0.2">
      <c r="B56653" s="88"/>
      <c r="C56653" s="88"/>
      <c r="D56653" s="88"/>
      <c r="E56653" s="88"/>
      <c r="F56653" s="88"/>
      <c r="G56653" s="88"/>
      <c r="H56653" s="88"/>
      <c r="I56653" s="88"/>
      <c r="J56653" s="88"/>
      <c r="K56653" s="88"/>
    </row>
    <row r="56654" spans="2:11" ht="12" hidden="1" customHeight="1" x14ac:dyDescent="0.2">
      <c r="B56654" s="88"/>
      <c r="C56654" s="88"/>
      <c r="D56654" s="88"/>
      <c r="E56654" s="88"/>
      <c r="F56654" s="88"/>
      <c r="G56654" s="88"/>
      <c r="H56654" s="88"/>
      <c r="I56654" s="88"/>
      <c r="J56654" s="88"/>
      <c r="K56654" s="88"/>
    </row>
    <row r="56655" spans="2:11" ht="12" hidden="1" customHeight="1" x14ac:dyDescent="0.2">
      <c r="B56655" s="88"/>
      <c r="C56655" s="88"/>
      <c r="D56655" s="88"/>
      <c r="E56655" s="88"/>
      <c r="F56655" s="88"/>
      <c r="G56655" s="88"/>
      <c r="H56655" s="88"/>
      <c r="I56655" s="88"/>
      <c r="J56655" s="88"/>
      <c r="K56655" s="88"/>
    </row>
    <row r="56656" spans="2:11" ht="12" hidden="1" customHeight="1" x14ac:dyDescent="0.2">
      <c r="B56656" s="88"/>
      <c r="C56656" s="88"/>
      <c r="D56656" s="88"/>
      <c r="E56656" s="88"/>
      <c r="F56656" s="88"/>
      <c r="G56656" s="88"/>
      <c r="H56656" s="88"/>
      <c r="I56656" s="88"/>
      <c r="J56656" s="88"/>
      <c r="K56656" s="88"/>
    </row>
    <row r="56657" spans="2:11" ht="12" hidden="1" customHeight="1" x14ac:dyDescent="0.2">
      <c r="B56657" s="88"/>
      <c r="C56657" s="88"/>
      <c r="D56657" s="88"/>
      <c r="E56657" s="88"/>
      <c r="F56657" s="88"/>
      <c r="G56657" s="88"/>
      <c r="H56657" s="88"/>
      <c r="I56657" s="88"/>
      <c r="J56657" s="88"/>
      <c r="K56657" s="88"/>
    </row>
    <row r="56658" spans="2:11" ht="12" hidden="1" customHeight="1" x14ac:dyDescent="0.2">
      <c r="B56658" s="88"/>
      <c r="C56658" s="88"/>
      <c r="D56658" s="88"/>
      <c r="E56658" s="88"/>
      <c r="F56658" s="88"/>
      <c r="G56658" s="88"/>
      <c r="H56658" s="88"/>
      <c r="I56658" s="88"/>
      <c r="J56658" s="88"/>
      <c r="K56658" s="88"/>
    </row>
    <row r="56659" spans="2:11" ht="12" hidden="1" customHeight="1" x14ac:dyDescent="0.2">
      <c r="B56659" s="88"/>
      <c r="C56659" s="88"/>
      <c r="D56659" s="88"/>
      <c r="E56659" s="88"/>
      <c r="F56659" s="88"/>
      <c r="G56659" s="88"/>
      <c r="H56659" s="88"/>
      <c r="I56659" s="88"/>
      <c r="J56659" s="88"/>
      <c r="K56659" s="88"/>
    </row>
    <row r="56660" spans="2:11" ht="12" hidden="1" customHeight="1" x14ac:dyDescent="0.2">
      <c r="B56660" s="88"/>
      <c r="C56660" s="88"/>
      <c r="D56660" s="88"/>
      <c r="E56660" s="88"/>
      <c r="F56660" s="88"/>
      <c r="G56660" s="88"/>
      <c r="H56660" s="88"/>
      <c r="I56660" s="88"/>
      <c r="J56660" s="88"/>
      <c r="K56660" s="88"/>
    </row>
    <row r="56661" spans="2:11" ht="12" hidden="1" customHeight="1" x14ac:dyDescent="0.2">
      <c r="B56661" s="88"/>
      <c r="C56661" s="88"/>
      <c r="D56661" s="88"/>
      <c r="E56661" s="88"/>
      <c r="F56661" s="88"/>
      <c r="G56661" s="88"/>
      <c r="H56661" s="88"/>
      <c r="I56661" s="88"/>
      <c r="J56661" s="88"/>
      <c r="K56661" s="88"/>
    </row>
    <row r="56662" spans="2:11" ht="12" hidden="1" customHeight="1" x14ac:dyDescent="0.2">
      <c r="B56662" s="88"/>
      <c r="C56662" s="88"/>
      <c r="D56662" s="88"/>
      <c r="E56662" s="88"/>
      <c r="F56662" s="88"/>
      <c r="G56662" s="88"/>
      <c r="H56662" s="88"/>
      <c r="I56662" s="88"/>
      <c r="J56662" s="88"/>
      <c r="K56662" s="88"/>
    </row>
    <row r="56663" spans="2:11" ht="12" hidden="1" customHeight="1" x14ac:dyDescent="0.2">
      <c r="B56663" s="88"/>
      <c r="C56663" s="88"/>
      <c r="D56663" s="88"/>
      <c r="E56663" s="88"/>
      <c r="F56663" s="88"/>
      <c r="G56663" s="88"/>
      <c r="H56663" s="88"/>
      <c r="I56663" s="88"/>
      <c r="J56663" s="88"/>
      <c r="K56663" s="88"/>
    </row>
    <row r="56664" spans="2:11" ht="12" hidden="1" customHeight="1" x14ac:dyDescent="0.2">
      <c r="B56664" s="88"/>
      <c r="C56664" s="88"/>
      <c r="D56664" s="88"/>
      <c r="E56664" s="88"/>
      <c r="F56664" s="88"/>
      <c r="G56664" s="88"/>
      <c r="H56664" s="88"/>
      <c r="I56664" s="88"/>
      <c r="J56664" s="88"/>
      <c r="K56664" s="88"/>
    </row>
    <row r="56665" spans="2:11" ht="12" hidden="1" customHeight="1" x14ac:dyDescent="0.2">
      <c r="B56665" s="88"/>
      <c r="C56665" s="88"/>
      <c r="D56665" s="88"/>
      <c r="E56665" s="88"/>
      <c r="F56665" s="88"/>
      <c r="G56665" s="88"/>
      <c r="H56665" s="88"/>
      <c r="I56665" s="88"/>
      <c r="J56665" s="88"/>
      <c r="K56665" s="88"/>
    </row>
    <row r="56666" spans="2:11" ht="12" hidden="1" customHeight="1" x14ac:dyDescent="0.2">
      <c r="B56666" s="88"/>
      <c r="C56666" s="88"/>
      <c r="D56666" s="88"/>
      <c r="E56666" s="88"/>
      <c r="F56666" s="88"/>
      <c r="G56666" s="88"/>
      <c r="H56666" s="88"/>
      <c r="I56666" s="88"/>
      <c r="J56666" s="88"/>
      <c r="K56666" s="88"/>
    </row>
    <row r="56667" spans="2:11" ht="12" hidden="1" customHeight="1" x14ac:dyDescent="0.2">
      <c r="B56667" s="88"/>
      <c r="C56667" s="88"/>
      <c r="D56667" s="88"/>
      <c r="E56667" s="88"/>
      <c r="F56667" s="88"/>
      <c r="G56667" s="88"/>
      <c r="H56667" s="88"/>
      <c r="I56667" s="88"/>
      <c r="J56667" s="88"/>
      <c r="K56667" s="88"/>
    </row>
    <row r="56668" spans="2:11" ht="12" hidden="1" customHeight="1" x14ac:dyDescent="0.2">
      <c r="B56668" s="88"/>
      <c r="C56668" s="88"/>
      <c r="D56668" s="88"/>
      <c r="E56668" s="88"/>
      <c r="F56668" s="88"/>
      <c r="G56668" s="88"/>
      <c r="H56668" s="88"/>
      <c r="I56668" s="88"/>
      <c r="J56668" s="88"/>
      <c r="K56668" s="88"/>
    </row>
    <row r="56669" spans="2:11" ht="12" hidden="1" customHeight="1" x14ac:dyDescent="0.2">
      <c r="B56669" s="88"/>
      <c r="C56669" s="88"/>
      <c r="D56669" s="88"/>
      <c r="E56669" s="88"/>
      <c r="F56669" s="88"/>
      <c r="G56669" s="88"/>
      <c r="H56669" s="88"/>
      <c r="I56669" s="88"/>
      <c r="J56669" s="88"/>
      <c r="K56669" s="88"/>
    </row>
    <row r="56670" spans="2:11" ht="12" hidden="1" customHeight="1" x14ac:dyDescent="0.2">
      <c r="B56670" s="88"/>
      <c r="C56670" s="88"/>
      <c r="D56670" s="88"/>
      <c r="E56670" s="88"/>
      <c r="F56670" s="88"/>
      <c r="G56670" s="88"/>
      <c r="H56670" s="88"/>
      <c r="I56670" s="88"/>
      <c r="J56670" s="88"/>
      <c r="K56670" s="88"/>
    </row>
    <row r="56671" spans="2:11" ht="12" hidden="1" customHeight="1" x14ac:dyDescent="0.2">
      <c r="B56671" s="88"/>
      <c r="C56671" s="88"/>
      <c r="D56671" s="88"/>
      <c r="E56671" s="88"/>
      <c r="F56671" s="88"/>
      <c r="G56671" s="88"/>
      <c r="H56671" s="88"/>
      <c r="I56671" s="88"/>
      <c r="J56671" s="88"/>
      <c r="K56671" s="88"/>
    </row>
    <row r="56672" spans="2:11" ht="12" hidden="1" customHeight="1" x14ac:dyDescent="0.2">
      <c r="B56672" s="88"/>
      <c r="C56672" s="88"/>
      <c r="D56672" s="88"/>
      <c r="E56672" s="88"/>
      <c r="F56672" s="88"/>
      <c r="G56672" s="88"/>
      <c r="H56672" s="88"/>
      <c r="I56672" s="88"/>
      <c r="J56672" s="88"/>
      <c r="K56672" s="88"/>
    </row>
    <row r="56673" spans="2:11" ht="12" hidden="1" customHeight="1" x14ac:dyDescent="0.2">
      <c r="B56673" s="88"/>
      <c r="C56673" s="88"/>
      <c r="D56673" s="88"/>
      <c r="E56673" s="88"/>
      <c r="F56673" s="88"/>
      <c r="G56673" s="88"/>
      <c r="H56673" s="88"/>
      <c r="I56673" s="88"/>
      <c r="J56673" s="88"/>
      <c r="K56673" s="88"/>
    </row>
    <row r="56674" spans="2:11" ht="12" hidden="1" customHeight="1" x14ac:dyDescent="0.2">
      <c r="B56674" s="88"/>
      <c r="C56674" s="88"/>
      <c r="D56674" s="88"/>
      <c r="E56674" s="88"/>
      <c r="F56674" s="88"/>
      <c r="G56674" s="88"/>
      <c r="H56674" s="88"/>
      <c r="I56674" s="88"/>
      <c r="J56674" s="88"/>
      <c r="K56674" s="88"/>
    </row>
    <row r="56675" spans="2:11" ht="12" hidden="1" customHeight="1" x14ac:dyDescent="0.2">
      <c r="B56675" s="88"/>
      <c r="C56675" s="88"/>
      <c r="D56675" s="88"/>
      <c r="E56675" s="88"/>
      <c r="F56675" s="88"/>
      <c r="G56675" s="88"/>
      <c r="H56675" s="88"/>
      <c r="I56675" s="88"/>
      <c r="J56675" s="88"/>
      <c r="K56675" s="88"/>
    </row>
    <row r="56676" spans="2:11" ht="12" hidden="1" customHeight="1" x14ac:dyDescent="0.2">
      <c r="B56676" s="88"/>
      <c r="C56676" s="88"/>
      <c r="D56676" s="88"/>
      <c r="E56676" s="88"/>
      <c r="F56676" s="88"/>
      <c r="G56676" s="88"/>
      <c r="H56676" s="88"/>
      <c r="I56676" s="88"/>
      <c r="J56676" s="88"/>
      <c r="K56676" s="88"/>
    </row>
    <row r="56677" spans="2:11" ht="12" hidden="1" customHeight="1" x14ac:dyDescent="0.2">
      <c r="B56677" s="88"/>
      <c r="C56677" s="88"/>
      <c r="D56677" s="88"/>
      <c r="E56677" s="88"/>
      <c r="F56677" s="88"/>
      <c r="G56677" s="88"/>
      <c r="H56677" s="88"/>
      <c r="I56677" s="88"/>
      <c r="J56677" s="88"/>
      <c r="K56677" s="88"/>
    </row>
    <row r="56678" spans="2:11" ht="12" hidden="1" customHeight="1" x14ac:dyDescent="0.2">
      <c r="B56678" s="88"/>
      <c r="C56678" s="88"/>
      <c r="D56678" s="88"/>
      <c r="E56678" s="88"/>
      <c r="F56678" s="88"/>
      <c r="G56678" s="88"/>
      <c r="H56678" s="88"/>
      <c r="I56678" s="88"/>
      <c r="J56678" s="88"/>
      <c r="K56678" s="88"/>
    </row>
    <row r="56679" spans="2:11" ht="12" hidden="1" customHeight="1" x14ac:dyDescent="0.2">
      <c r="B56679" s="88"/>
      <c r="C56679" s="88"/>
      <c r="D56679" s="88"/>
      <c r="E56679" s="88"/>
      <c r="F56679" s="88"/>
      <c r="G56679" s="88"/>
      <c r="H56679" s="88"/>
      <c r="I56679" s="88"/>
      <c r="J56679" s="88"/>
      <c r="K56679" s="88"/>
    </row>
    <row r="56680" spans="2:11" ht="12" hidden="1" customHeight="1" x14ac:dyDescent="0.2">
      <c r="B56680" s="88"/>
      <c r="C56680" s="88"/>
      <c r="D56680" s="88"/>
      <c r="E56680" s="88"/>
      <c r="F56680" s="88"/>
      <c r="G56680" s="88"/>
      <c r="H56680" s="88"/>
      <c r="I56680" s="88"/>
      <c r="J56680" s="88"/>
      <c r="K56680" s="88"/>
    </row>
    <row r="56681" spans="2:11" ht="12" hidden="1" customHeight="1" x14ac:dyDescent="0.2">
      <c r="B56681" s="88"/>
      <c r="C56681" s="88"/>
      <c r="D56681" s="88"/>
      <c r="E56681" s="88"/>
      <c r="F56681" s="88"/>
      <c r="G56681" s="88"/>
      <c r="H56681" s="88"/>
      <c r="I56681" s="88"/>
      <c r="J56681" s="88"/>
      <c r="K56681" s="88"/>
    </row>
    <row r="56682" spans="2:11" ht="12" hidden="1" customHeight="1" x14ac:dyDescent="0.2">
      <c r="B56682" s="88"/>
      <c r="C56682" s="88"/>
      <c r="D56682" s="88"/>
      <c r="E56682" s="88"/>
      <c r="F56682" s="88"/>
      <c r="G56682" s="88"/>
      <c r="H56682" s="88"/>
      <c r="I56682" s="88"/>
      <c r="J56682" s="88"/>
      <c r="K56682" s="88"/>
    </row>
    <row r="56683" spans="2:11" ht="12" hidden="1" customHeight="1" x14ac:dyDescent="0.2">
      <c r="B56683" s="88"/>
      <c r="C56683" s="88"/>
      <c r="D56683" s="88"/>
      <c r="E56683" s="88"/>
      <c r="F56683" s="88"/>
      <c r="G56683" s="88"/>
      <c r="H56683" s="88"/>
      <c r="I56683" s="88"/>
      <c r="J56683" s="88"/>
      <c r="K56683" s="88"/>
    </row>
    <row r="56684" spans="2:11" ht="12" hidden="1" customHeight="1" x14ac:dyDescent="0.2">
      <c r="B56684" s="88"/>
      <c r="C56684" s="88"/>
      <c r="D56684" s="88"/>
      <c r="E56684" s="88"/>
      <c r="F56684" s="88"/>
      <c r="G56684" s="88"/>
      <c r="H56684" s="88"/>
      <c r="I56684" s="88"/>
      <c r="J56684" s="88"/>
      <c r="K56684" s="88"/>
    </row>
    <row r="56685" spans="2:11" ht="12" hidden="1" customHeight="1" x14ac:dyDescent="0.2">
      <c r="B56685" s="88"/>
      <c r="C56685" s="88"/>
      <c r="D56685" s="88"/>
      <c r="E56685" s="88"/>
      <c r="F56685" s="88"/>
      <c r="G56685" s="88"/>
      <c r="H56685" s="88"/>
      <c r="I56685" s="88"/>
      <c r="J56685" s="88"/>
      <c r="K56685" s="88"/>
    </row>
    <row r="56686" spans="2:11" ht="12" hidden="1" customHeight="1" x14ac:dyDescent="0.2">
      <c r="B56686" s="88"/>
      <c r="C56686" s="88"/>
      <c r="D56686" s="88"/>
      <c r="E56686" s="88"/>
      <c r="F56686" s="88"/>
      <c r="G56686" s="88"/>
      <c r="H56686" s="88"/>
      <c r="I56686" s="88"/>
      <c r="J56686" s="88"/>
      <c r="K56686" s="88"/>
    </row>
    <row r="56687" spans="2:11" ht="12" hidden="1" customHeight="1" x14ac:dyDescent="0.2">
      <c r="B56687" s="88"/>
      <c r="C56687" s="88"/>
      <c r="D56687" s="88"/>
      <c r="E56687" s="88"/>
      <c r="F56687" s="88"/>
      <c r="G56687" s="88"/>
      <c r="H56687" s="88"/>
      <c r="I56687" s="88"/>
      <c r="J56687" s="88"/>
      <c r="K56687" s="88"/>
    </row>
    <row r="56688" spans="2:11" ht="12" hidden="1" customHeight="1" x14ac:dyDescent="0.2">
      <c r="B56688" s="88"/>
      <c r="C56688" s="88"/>
      <c r="D56688" s="88"/>
      <c r="E56688" s="88"/>
      <c r="F56688" s="88"/>
      <c r="G56688" s="88"/>
      <c r="H56688" s="88"/>
      <c r="I56688" s="88"/>
      <c r="J56688" s="88"/>
      <c r="K56688" s="88"/>
    </row>
    <row r="56689" spans="2:11" ht="12" hidden="1" customHeight="1" x14ac:dyDescent="0.2">
      <c r="B56689" s="88"/>
      <c r="C56689" s="88"/>
      <c r="D56689" s="88"/>
      <c r="E56689" s="88"/>
      <c r="F56689" s="88"/>
      <c r="G56689" s="88"/>
      <c r="H56689" s="88"/>
      <c r="I56689" s="88"/>
      <c r="J56689" s="88"/>
      <c r="K56689" s="88"/>
    </row>
    <row r="56690" spans="2:11" ht="12" hidden="1" customHeight="1" x14ac:dyDescent="0.2">
      <c r="B56690" s="88"/>
      <c r="C56690" s="88"/>
      <c r="D56690" s="88"/>
      <c r="E56690" s="88"/>
      <c r="F56690" s="88"/>
      <c r="G56690" s="88"/>
      <c r="H56690" s="88"/>
      <c r="I56690" s="88"/>
      <c r="J56690" s="88"/>
      <c r="K56690" s="88"/>
    </row>
    <row r="56691" spans="2:11" ht="12" hidden="1" customHeight="1" x14ac:dyDescent="0.2">
      <c r="B56691" s="88"/>
      <c r="C56691" s="88"/>
      <c r="D56691" s="88"/>
      <c r="E56691" s="88"/>
      <c r="F56691" s="88"/>
      <c r="G56691" s="88"/>
      <c r="H56691" s="88"/>
      <c r="I56691" s="88"/>
      <c r="J56691" s="88"/>
      <c r="K56691" s="88"/>
    </row>
    <row r="56692" spans="2:11" ht="12" hidden="1" customHeight="1" x14ac:dyDescent="0.2">
      <c r="B56692" s="88"/>
      <c r="C56692" s="88"/>
      <c r="D56692" s="88"/>
      <c r="E56692" s="88"/>
      <c r="F56692" s="88"/>
      <c r="G56692" s="88"/>
      <c r="H56692" s="88"/>
      <c r="I56692" s="88"/>
      <c r="J56692" s="88"/>
      <c r="K56692" s="88"/>
    </row>
    <row r="56693" spans="2:11" ht="12" hidden="1" customHeight="1" x14ac:dyDescent="0.2">
      <c r="B56693" s="88"/>
      <c r="C56693" s="88"/>
      <c r="D56693" s="88"/>
      <c r="E56693" s="88"/>
      <c r="F56693" s="88"/>
      <c r="G56693" s="88"/>
      <c r="H56693" s="88"/>
      <c r="I56693" s="88"/>
      <c r="J56693" s="88"/>
      <c r="K56693" s="88"/>
    </row>
    <row r="56694" spans="2:11" ht="12" hidden="1" customHeight="1" x14ac:dyDescent="0.2">
      <c r="B56694" s="88"/>
      <c r="C56694" s="88"/>
      <c r="D56694" s="88"/>
      <c r="E56694" s="88"/>
      <c r="F56694" s="88"/>
      <c r="G56694" s="88"/>
      <c r="H56694" s="88"/>
      <c r="I56694" s="88"/>
      <c r="J56694" s="88"/>
      <c r="K56694" s="88"/>
    </row>
    <row r="56695" spans="2:11" ht="12" hidden="1" customHeight="1" x14ac:dyDescent="0.2">
      <c r="B56695" s="88"/>
      <c r="C56695" s="88"/>
      <c r="D56695" s="88"/>
      <c r="E56695" s="88"/>
      <c r="F56695" s="88"/>
      <c r="G56695" s="88"/>
      <c r="H56695" s="88"/>
      <c r="I56695" s="88"/>
      <c r="J56695" s="88"/>
      <c r="K56695" s="88"/>
    </row>
    <row r="56696" spans="2:11" ht="12" hidden="1" customHeight="1" x14ac:dyDescent="0.2">
      <c r="B56696" s="88"/>
      <c r="C56696" s="88"/>
      <c r="D56696" s="88"/>
      <c r="E56696" s="88"/>
      <c r="F56696" s="88"/>
      <c r="G56696" s="88"/>
      <c r="H56696" s="88"/>
      <c r="I56696" s="88"/>
      <c r="J56696" s="88"/>
      <c r="K56696" s="88"/>
    </row>
    <row r="56697" spans="2:11" ht="12" hidden="1" customHeight="1" x14ac:dyDescent="0.2">
      <c r="B56697" s="88"/>
      <c r="C56697" s="88"/>
      <c r="D56697" s="88"/>
      <c r="E56697" s="88"/>
      <c r="F56697" s="88"/>
      <c r="G56697" s="88"/>
      <c r="H56697" s="88"/>
      <c r="I56697" s="88"/>
      <c r="J56697" s="88"/>
      <c r="K56697" s="88"/>
    </row>
    <row r="56698" spans="2:11" ht="12" hidden="1" customHeight="1" x14ac:dyDescent="0.2">
      <c r="B56698" s="88"/>
      <c r="C56698" s="88"/>
      <c r="D56698" s="88"/>
      <c r="E56698" s="88"/>
      <c r="F56698" s="88"/>
      <c r="G56698" s="88"/>
      <c r="H56698" s="88"/>
      <c r="I56698" s="88"/>
      <c r="J56698" s="88"/>
      <c r="K56698" s="88"/>
    </row>
    <row r="56699" spans="2:11" ht="12" hidden="1" customHeight="1" x14ac:dyDescent="0.2">
      <c r="B56699" s="88"/>
      <c r="C56699" s="88"/>
      <c r="D56699" s="88"/>
      <c r="E56699" s="88"/>
      <c r="F56699" s="88"/>
      <c r="G56699" s="88"/>
      <c r="H56699" s="88"/>
      <c r="I56699" s="88"/>
      <c r="J56699" s="88"/>
      <c r="K56699" s="88"/>
    </row>
    <row r="56700" spans="2:11" ht="12" hidden="1" customHeight="1" x14ac:dyDescent="0.2">
      <c r="B56700" s="88"/>
      <c r="C56700" s="88"/>
      <c r="D56700" s="88"/>
      <c r="E56700" s="88"/>
      <c r="F56700" s="88"/>
      <c r="G56700" s="88"/>
      <c r="H56700" s="88"/>
      <c r="I56700" s="88"/>
      <c r="J56700" s="88"/>
      <c r="K56700" s="88"/>
    </row>
    <row r="56701" spans="2:11" ht="12" hidden="1" customHeight="1" x14ac:dyDescent="0.2">
      <c r="B56701" s="88"/>
      <c r="C56701" s="88"/>
      <c r="D56701" s="88"/>
      <c r="E56701" s="88"/>
      <c r="F56701" s="88"/>
      <c r="G56701" s="88"/>
      <c r="H56701" s="88"/>
      <c r="I56701" s="88"/>
      <c r="J56701" s="88"/>
      <c r="K56701" s="88"/>
    </row>
    <row r="56702" spans="2:11" ht="12" hidden="1" customHeight="1" x14ac:dyDescent="0.2">
      <c r="B56702" s="88"/>
      <c r="C56702" s="88"/>
      <c r="D56702" s="88"/>
      <c r="E56702" s="88"/>
      <c r="F56702" s="88"/>
      <c r="G56702" s="88"/>
      <c r="H56702" s="88"/>
      <c r="I56702" s="88"/>
      <c r="J56702" s="88"/>
      <c r="K56702" s="88"/>
    </row>
    <row r="56703" spans="2:11" ht="12" hidden="1" customHeight="1" x14ac:dyDescent="0.2">
      <c r="B56703" s="88"/>
      <c r="C56703" s="88"/>
      <c r="D56703" s="88"/>
      <c r="E56703" s="88"/>
      <c r="F56703" s="88"/>
      <c r="G56703" s="88"/>
      <c r="H56703" s="88"/>
      <c r="I56703" s="88"/>
      <c r="J56703" s="88"/>
      <c r="K56703" s="88"/>
    </row>
    <row r="56704" spans="2:11" ht="12" hidden="1" customHeight="1" x14ac:dyDescent="0.2">
      <c r="B56704" s="88"/>
      <c r="C56704" s="88"/>
      <c r="D56704" s="88"/>
      <c r="E56704" s="88"/>
      <c r="F56704" s="88"/>
      <c r="G56704" s="88"/>
      <c r="H56704" s="88"/>
      <c r="I56704" s="88"/>
      <c r="J56704" s="88"/>
      <c r="K56704" s="88"/>
    </row>
    <row r="56705" spans="2:11" ht="12" hidden="1" customHeight="1" x14ac:dyDescent="0.2">
      <c r="B56705" s="88"/>
      <c r="C56705" s="88"/>
      <c r="D56705" s="88"/>
      <c r="E56705" s="88"/>
      <c r="F56705" s="88"/>
      <c r="G56705" s="88"/>
      <c r="H56705" s="88"/>
      <c r="I56705" s="88"/>
      <c r="J56705" s="88"/>
      <c r="K56705" s="88"/>
    </row>
    <row r="56706" spans="2:11" ht="12" hidden="1" customHeight="1" x14ac:dyDescent="0.2">
      <c r="B56706" s="88"/>
      <c r="C56706" s="88"/>
      <c r="D56706" s="88"/>
      <c r="E56706" s="88"/>
      <c r="F56706" s="88"/>
      <c r="G56706" s="88"/>
      <c r="H56706" s="88"/>
      <c r="I56706" s="88"/>
      <c r="J56706" s="88"/>
      <c r="K56706" s="88"/>
    </row>
    <row r="56707" spans="2:11" ht="12" hidden="1" customHeight="1" x14ac:dyDescent="0.2">
      <c r="B56707" s="88"/>
      <c r="C56707" s="88"/>
      <c r="D56707" s="88"/>
      <c r="E56707" s="88"/>
      <c r="F56707" s="88"/>
      <c r="G56707" s="88"/>
      <c r="H56707" s="88"/>
      <c r="I56707" s="88"/>
      <c r="J56707" s="88"/>
      <c r="K56707" s="88"/>
    </row>
    <row r="56708" spans="2:11" ht="12" hidden="1" customHeight="1" x14ac:dyDescent="0.2">
      <c r="B56708" s="88"/>
      <c r="C56708" s="88"/>
      <c r="D56708" s="88"/>
      <c r="E56708" s="88"/>
      <c r="F56708" s="88"/>
      <c r="G56708" s="88"/>
      <c r="H56708" s="88"/>
      <c r="I56708" s="88"/>
      <c r="J56708" s="88"/>
      <c r="K56708" s="88"/>
    </row>
    <row r="56709" spans="2:11" ht="12" hidden="1" customHeight="1" x14ac:dyDescent="0.2">
      <c r="B56709" s="88"/>
      <c r="C56709" s="88"/>
      <c r="D56709" s="88"/>
      <c r="E56709" s="88"/>
      <c r="F56709" s="88"/>
      <c r="G56709" s="88"/>
      <c r="H56709" s="88"/>
      <c r="I56709" s="88"/>
      <c r="J56709" s="88"/>
      <c r="K56709" s="88"/>
    </row>
    <row r="56710" spans="2:11" ht="12" hidden="1" customHeight="1" x14ac:dyDescent="0.2">
      <c r="B56710" s="88"/>
      <c r="C56710" s="88"/>
      <c r="D56710" s="88"/>
      <c r="E56710" s="88"/>
      <c r="F56710" s="88"/>
      <c r="G56710" s="88"/>
      <c r="H56710" s="88"/>
      <c r="I56710" s="88"/>
      <c r="J56710" s="88"/>
      <c r="K56710" s="88"/>
    </row>
    <row r="56711" spans="2:11" ht="12" hidden="1" customHeight="1" x14ac:dyDescent="0.2">
      <c r="B56711" s="88"/>
      <c r="C56711" s="88"/>
      <c r="D56711" s="88"/>
      <c r="E56711" s="88"/>
      <c r="F56711" s="88"/>
      <c r="G56711" s="88"/>
      <c r="H56711" s="88"/>
      <c r="I56711" s="88"/>
      <c r="J56711" s="88"/>
      <c r="K56711" s="88"/>
    </row>
    <row r="56712" spans="2:11" ht="12" hidden="1" customHeight="1" x14ac:dyDescent="0.2">
      <c r="B56712" s="88"/>
      <c r="C56712" s="88"/>
      <c r="D56712" s="88"/>
      <c r="E56712" s="88"/>
      <c r="F56712" s="88"/>
      <c r="G56712" s="88"/>
      <c r="H56712" s="88"/>
      <c r="I56712" s="88"/>
      <c r="J56712" s="88"/>
      <c r="K56712" s="88"/>
    </row>
    <row r="56713" spans="2:11" ht="12" hidden="1" customHeight="1" x14ac:dyDescent="0.2">
      <c r="B56713" s="88"/>
      <c r="C56713" s="88"/>
      <c r="D56713" s="88"/>
      <c r="E56713" s="88"/>
      <c r="F56713" s="88"/>
      <c r="G56713" s="88"/>
      <c r="H56713" s="88"/>
      <c r="I56713" s="88"/>
      <c r="J56713" s="88"/>
      <c r="K56713" s="88"/>
    </row>
    <row r="56714" spans="2:11" ht="12" hidden="1" customHeight="1" x14ac:dyDescent="0.2">
      <c r="B56714" s="88"/>
      <c r="C56714" s="88"/>
      <c r="D56714" s="88"/>
      <c r="E56714" s="88"/>
      <c r="F56714" s="88"/>
      <c r="G56714" s="88"/>
      <c r="H56714" s="88"/>
      <c r="I56714" s="88"/>
      <c r="J56714" s="88"/>
      <c r="K56714" s="88"/>
    </row>
    <row r="56715" spans="2:11" ht="12" hidden="1" customHeight="1" x14ac:dyDescent="0.2">
      <c r="B56715" s="88"/>
      <c r="C56715" s="88"/>
      <c r="D56715" s="88"/>
      <c r="E56715" s="88"/>
      <c r="F56715" s="88"/>
      <c r="G56715" s="88"/>
      <c r="H56715" s="88"/>
      <c r="I56715" s="88"/>
      <c r="J56715" s="88"/>
      <c r="K56715" s="88"/>
    </row>
    <row r="56716" spans="2:11" ht="12" hidden="1" customHeight="1" x14ac:dyDescent="0.2">
      <c r="B56716" s="88"/>
      <c r="C56716" s="88"/>
      <c r="D56716" s="88"/>
      <c r="E56716" s="88"/>
      <c r="F56716" s="88"/>
      <c r="G56716" s="88"/>
      <c r="H56716" s="88"/>
      <c r="I56716" s="88"/>
      <c r="J56716" s="88"/>
      <c r="K56716" s="88"/>
    </row>
    <row r="56717" spans="2:11" ht="12" hidden="1" customHeight="1" x14ac:dyDescent="0.2">
      <c r="B56717" s="88"/>
      <c r="C56717" s="88"/>
      <c r="D56717" s="88"/>
      <c r="E56717" s="88"/>
      <c r="F56717" s="88"/>
      <c r="G56717" s="88"/>
      <c r="H56717" s="88"/>
      <c r="I56717" s="88"/>
      <c r="J56717" s="88"/>
      <c r="K56717" s="88"/>
    </row>
    <row r="56718" spans="2:11" ht="12" hidden="1" customHeight="1" x14ac:dyDescent="0.2">
      <c r="B56718" s="88"/>
      <c r="C56718" s="88"/>
      <c r="D56718" s="88"/>
      <c r="E56718" s="88"/>
      <c r="F56718" s="88"/>
      <c r="G56718" s="88"/>
      <c r="H56718" s="88"/>
      <c r="I56718" s="88"/>
      <c r="J56718" s="88"/>
      <c r="K56718" s="88"/>
    </row>
    <row r="56719" spans="2:11" ht="12" hidden="1" customHeight="1" x14ac:dyDescent="0.2">
      <c r="B56719" s="88"/>
      <c r="C56719" s="88"/>
      <c r="D56719" s="88"/>
      <c r="E56719" s="88"/>
      <c r="F56719" s="88"/>
      <c r="G56719" s="88"/>
      <c r="H56719" s="88"/>
      <c r="I56719" s="88"/>
      <c r="J56719" s="88"/>
      <c r="K56719" s="88"/>
    </row>
    <row r="56720" spans="2:11" ht="12" hidden="1" customHeight="1" x14ac:dyDescent="0.2">
      <c r="B56720" s="88"/>
      <c r="C56720" s="88"/>
      <c r="D56720" s="88"/>
      <c r="E56720" s="88"/>
      <c r="F56720" s="88"/>
      <c r="G56720" s="88"/>
      <c r="H56720" s="88"/>
      <c r="I56720" s="88"/>
      <c r="J56720" s="88"/>
      <c r="K56720" s="88"/>
    </row>
    <row r="56721" spans="2:11" ht="12" hidden="1" customHeight="1" x14ac:dyDescent="0.2">
      <c r="B56721" s="88"/>
      <c r="C56721" s="88"/>
      <c r="D56721" s="88"/>
      <c r="E56721" s="88"/>
      <c r="F56721" s="88"/>
      <c r="G56721" s="88"/>
      <c r="H56721" s="88"/>
      <c r="I56721" s="88"/>
      <c r="J56721" s="88"/>
      <c r="K56721" s="88"/>
    </row>
    <row r="56722" spans="2:11" ht="12" hidden="1" customHeight="1" x14ac:dyDescent="0.2">
      <c r="B56722" s="88"/>
      <c r="C56722" s="88"/>
      <c r="D56722" s="88"/>
      <c r="E56722" s="88"/>
      <c r="F56722" s="88"/>
      <c r="G56722" s="88"/>
      <c r="H56722" s="88"/>
      <c r="I56722" s="88"/>
      <c r="J56722" s="88"/>
      <c r="K56722" s="88"/>
    </row>
    <row r="56723" spans="2:11" ht="12" hidden="1" customHeight="1" x14ac:dyDescent="0.2">
      <c r="B56723" s="88"/>
      <c r="C56723" s="88"/>
      <c r="D56723" s="88"/>
      <c r="E56723" s="88"/>
      <c r="F56723" s="88"/>
      <c r="G56723" s="88"/>
      <c r="H56723" s="88"/>
      <c r="I56723" s="88"/>
      <c r="J56723" s="88"/>
      <c r="K56723" s="88"/>
    </row>
    <row r="56724" spans="2:11" ht="12" hidden="1" customHeight="1" x14ac:dyDescent="0.2">
      <c r="B56724" s="88"/>
      <c r="C56724" s="88"/>
      <c r="D56724" s="88"/>
      <c r="E56724" s="88"/>
      <c r="F56724" s="88"/>
      <c r="G56724" s="88"/>
      <c r="H56724" s="88"/>
      <c r="I56724" s="88"/>
      <c r="J56724" s="88"/>
      <c r="K56724" s="88"/>
    </row>
    <row r="56725" spans="2:11" ht="12" hidden="1" customHeight="1" x14ac:dyDescent="0.2">
      <c r="B56725" s="88"/>
      <c r="C56725" s="88"/>
      <c r="D56725" s="88"/>
      <c r="E56725" s="88"/>
      <c r="F56725" s="88"/>
      <c r="G56725" s="88"/>
      <c r="H56725" s="88"/>
      <c r="I56725" s="88"/>
      <c r="J56725" s="88"/>
      <c r="K56725" s="88"/>
    </row>
    <row r="56726" spans="2:11" ht="12" hidden="1" customHeight="1" x14ac:dyDescent="0.2">
      <c r="B56726" s="88"/>
      <c r="C56726" s="88"/>
      <c r="D56726" s="88"/>
      <c r="E56726" s="88"/>
      <c r="F56726" s="88"/>
      <c r="G56726" s="88"/>
      <c r="H56726" s="88"/>
      <c r="I56726" s="88"/>
      <c r="J56726" s="88"/>
      <c r="K56726" s="88"/>
    </row>
    <row r="56727" spans="2:11" ht="12" hidden="1" customHeight="1" x14ac:dyDescent="0.2">
      <c r="B56727" s="88"/>
      <c r="C56727" s="88"/>
      <c r="D56727" s="88"/>
      <c r="E56727" s="88"/>
      <c r="F56727" s="88"/>
      <c r="G56727" s="88"/>
      <c r="H56727" s="88"/>
      <c r="I56727" s="88"/>
      <c r="J56727" s="88"/>
      <c r="K56727" s="88"/>
    </row>
    <row r="56728" spans="2:11" ht="12" hidden="1" customHeight="1" x14ac:dyDescent="0.2">
      <c r="B56728" s="88"/>
      <c r="C56728" s="88"/>
      <c r="D56728" s="88"/>
      <c r="E56728" s="88"/>
      <c r="F56728" s="88"/>
      <c r="G56728" s="88"/>
      <c r="H56728" s="88"/>
      <c r="I56728" s="88"/>
      <c r="J56728" s="88"/>
      <c r="K56728" s="88"/>
    </row>
    <row r="56729" spans="2:11" ht="12" hidden="1" customHeight="1" x14ac:dyDescent="0.2">
      <c r="B56729" s="88"/>
      <c r="C56729" s="88"/>
      <c r="D56729" s="88"/>
      <c r="E56729" s="88"/>
      <c r="F56729" s="88"/>
      <c r="G56729" s="88"/>
      <c r="H56729" s="88"/>
      <c r="I56729" s="88"/>
      <c r="J56729" s="88"/>
      <c r="K56729" s="88"/>
    </row>
    <row r="56730" spans="2:11" ht="12" hidden="1" customHeight="1" x14ac:dyDescent="0.2">
      <c r="B56730" s="88"/>
      <c r="C56730" s="88"/>
      <c r="D56730" s="88"/>
      <c r="E56730" s="88"/>
      <c r="F56730" s="88"/>
      <c r="G56730" s="88"/>
      <c r="H56730" s="88"/>
      <c r="I56730" s="88"/>
      <c r="J56730" s="88"/>
      <c r="K56730" s="88"/>
    </row>
    <row r="56731" spans="2:11" ht="12" hidden="1" customHeight="1" x14ac:dyDescent="0.2">
      <c r="B56731" s="88"/>
      <c r="C56731" s="88"/>
      <c r="D56731" s="88"/>
      <c r="E56731" s="88"/>
      <c r="F56731" s="88"/>
      <c r="G56731" s="88"/>
      <c r="H56731" s="88"/>
      <c r="I56731" s="88"/>
      <c r="J56731" s="88"/>
      <c r="K56731" s="88"/>
    </row>
    <row r="56732" spans="2:11" ht="12" hidden="1" customHeight="1" x14ac:dyDescent="0.2">
      <c r="B56732" s="88"/>
      <c r="C56732" s="88"/>
      <c r="D56732" s="88"/>
      <c r="E56732" s="88"/>
      <c r="F56732" s="88"/>
      <c r="G56732" s="88"/>
      <c r="H56732" s="88"/>
      <c r="I56732" s="88"/>
      <c r="J56732" s="88"/>
      <c r="K56732" s="88"/>
    </row>
    <row r="56733" spans="2:11" ht="12" hidden="1" customHeight="1" x14ac:dyDescent="0.2">
      <c r="B56733" s="88"/>
      <c r="C56733" s="88"/>
      <c r="D56733" s="88"/>
      <c r="E56733" s="88"/>
      <c r="F56733" s="88"/>
      <c r="G56733" s="88"/>
      <c r="H56733" s="88"/>
      <c r="I56733" s="88"/>
      <c r="J56733" s="88"/>
      <c r="K56733" s="88"/>
    </row>
    <row r="56734" spans="2:11" ht="12" hidden="1" customHeight="1" x14ac:dyDescent="0.2">
      <c r="B56734" s="88"/>
      <c r="C56734" s="88"/>
      <c r="D56734" s="88"/>
      <c r="E56734" s="88"/>
      <c r="F56734" s="88"/>
      <c r="G56734" s="88"/>
      <c r="H56734" s="88"/>
      <c r="I56734" s="88"/>
      <c r="J56734" s="88"/>
      <c r="K56734" s="88"/>
    </row>
    <row r="56735" spans="2:11" ht="12" hidden="1" customHeight="1" x14ac:dyDescent="0.2">
      <c r="B56735" s="88"/>
      <c r="C56735" s="88"/>
      <c r="D56735" s="88"/>
      <c r="E56735" s="88"/>
      <c r="F56735" s="88"/>
      <c r="G56735" s="88"/>
      <c r="H56735" s="88"/>
      <c r="I56735" s="88"/>
      <c r="J56735" s="88"/>
      <c r="K56735" s="88"/>
    </row>
    <row r="56736" spans="2:11" ht="12" hidden="1" customHeight="1" x14ac:dyDescent="0.2">
      <c r="B56736" s="88"/>
      <c r="C56736" s="88"/>
      <c r="D56736" s="88"/>
      <c r="E56736" s="88"/>
      <c r="F56736" s="88"/>
      <c r="G56736" s="88"/>
      <c r="H56736" s="88"/>
      <c r="I56736" s="88"/>
      <c r="J56736" s="88"/>
      <c r="K56736" s="88"/>
    </row>
    <row r="56737" spans="2:11" ht="12" hidden="1" customHeight="1" x14ac:dyDescent="0.2">
      <c r="B56737" s="88"/>
      <c r="C56737" s="88"/>
      <c r="D56737" s="88"/>
      <c r="E56737" s="88"/>
      <c r="F56737" s="88"/>
      <c r="G56737" s="88"/>
      <c r="H56737" s="88"/>
      <c r="I56737" s="88"/>
      <c r="J56737" s="88"/>
      <c r="K56737" s="88"/>
    </row>
    <row r="56738" spans="2:11" ht="12" hidden="1" customHeight="1" x14ac:dyDescent="0.2">
      <c r="B56738" s="88"/>
      <c r="C56738" s="88"/>
      <c r="D56738" s="88"/>
      <c r="E56738" s="88"/>
      <c r="F56738" s="88"/>
      <c r="G56738" s="88"/>
      <c r="H56738" s="88"/>
      <c r="I56738" s="88"/>
      <c r="J56738" s="88"/>
      <c r="K56738" s="88"/>
    </row>
    <row r="56739" spans="2:11" ht="12" hidden="1" customHeight="1" x14ac:dyDescent="0.2">
      <c r="B56739" s="88"/>
      <c r="C56739" s="88"/>
      <c r="D56739" s="88"/>
      <c r="E56739" s="88"/>
      <c r="F56739" s="88"/>
      <c r="G56739" s="88"/>
      <c r="H56739" s="88"/>
      <c r="I56739" s="88"/>
      <c r="J56739" s="88"/>
      <c r="K56739" s="88"/>
    </row>
    <row r="56740" spans="2:11" ht="12" hidden="1" customHeight="1" x14ac:dyDescent="0.2">
      <c r="B56740" s="88"/>
      <c r="C56740" s="88"/>
      <c r="D56740" s="88"/>
      <c r="E56740" s="88"/>
      <c r="F56740" s="88"/>
      <c r="G56740" s="88"/>
      <c r="H56740" s="88"/>
      <c r="I56740" s="88"/>
      <c r="J56740" s="88"/>
      <c r="K56740" s="88"/>
    </row>
    <row r="56741" spans="2:11" ht="12" hidden="1" customHeight="1" x14ac:dyDescent="0.2">
      <c r="B56741" s="88"/>
      <c r="C56741" s="88"/>
      <c r="D56741" s="88"/>
      <c r="E56741" s="88"/>
      <c r="F56741" s="88"/>
      <c r="G56741" s="88"/>
      <c r="H56741" s="88"/>
      <c r="I56741" s="88"/>
      <c r="J56741" s="88"/>
      <c r="K56741" s="88"/>
    </row>
    <row r="56742" spans="2:11" ht="12" hidden="1" customHeight="1" x14ac:dyDescent="0.2">
      <c r="B56742" s="88"/>
      <c r="C56742" s="88"/>
      <c r="D56742" s="88"/>
      <c r="E56742" s="88"/>
      <c r="F56742" s="88"/>
      <c r="G56742" s="88"/>
      <c r="H56742" s="88"/>
      <c r="I56742" s="88"/>
      <c r="J56742" s="88"/>
      <c r="K56742" s="88"/>
    </row>
    <row r="56743" spans="2:11" ht="12" hidden="1" customHeight="1" x14ac:dyDescent="0.2">
      <c r="B56743" s="88"/>
      <c r="C56743" s="88"/>
      <c r="D56743" s="88"/>
      <c r="E56743" s="88"/>
      <c r="F56743" s="88"/>
      <c r="G56743" s="88"/>
      <c r="H56743" s="88"/>
      <c r="I56743" s="88"/>
      <c r="J56743" s="88"/>
      <c r="K56743" s="88"/>
    </row>
    <row r="56744" spans="2:11" ht="12" hidden="1" customHeight="1" x14ac:dyDescent="0.2">
      <c r="B56744" s="88"/>
      <c r="C56744" s="88"/>
      <c r="D56744" s="88"/>
      <c r="E56744" s="88"/>
      <c r="F56744" s="88"/>
      <c r="G56744" s="88"/>
      <c r="H56744" s="88"/>
      <c r="I56744" s="88"/>
      <c r="J56744" s="88"/>
      <c r="K56744" s="88"/>
    </row>
    <row r="56745" spans="2:11" ht="12" hidden="1" customHeight="1" x14ac:dyDescent="0.2">
      <c r="B56745" s="88"/>
      <c r="C56745" s="88"/>
      <c r="D56745" s="88"/>
      <c r="E56745" s="88"/>
      <c r="F56745" s="88"/>
      <c r="G56745" s="88"/>
      <c r="H56745" s="88"/>
      <c r="I56745" s="88"/>
      <c r="J56745" s="88"/>
      <c r="K56745" s="88"/>
    </row>
    <row r="56746" spans="2:11" ht="12" hidden="1" customHeight="1" x14ac:dyDescent="0.2">
      <c r="B56746" s="88"/>
      <c r="C56746" s="88"/>
      <c r="D56746" s="88"/>
      <c r="E56746" s="88"/>
      <c r="F56746" s="88"/>
      <c r="G56746" s="88"/>
      <c r="H56746" s="88"/>
      <c r="I56746" s="88"/>
      <c r="J56746" s="88"/>
      <c r="K56746" s="88"/>
    </row>
    <row r="56747" spans="2:11" ht="12" hidden="1" customHeight="1" x14ac:dyDescent="0.2">
      <c r="B56747" s="88"/>
      <c r="C56747" s="88"/>
      <c r="D56747" s="88"/>
      <c r="E56747" s="88"/>
      <c r="F56747" s="88"/>
      <c r="G56747" s="88"/>
      <c r="H56747" s="88"/>
      <c r="I56747" s="88"/>
      <c r="J56747" s="88"/>
      <c r="K56747" s="88"/>
    </row>
    <row r="56748" spans="2:11" ht="12" hidden="1" customHeight="1" x14ac:dyDescent="0.2">
      <c r="B56748" s="88"/>
      <c r="C56748" s="88"/>
      <c r="D56748" s="88"/>
      <c r="E56748" s="88"/>
      <c r="F56748" s="88"/>
      <c r="G56748" s="88"/>
      <c r="H56748" s="88"/>
      <c r="I56748" s="88"/>
      <c r="J56748" s="88"/>
      <c r="K56748" s="88"/>
    </row>
    <row r="56749" spans="2:11" ht="12" hidden="1" customHeight="1" x14ac:dyDescent="0.2">
      <c r="B56749" s="88"/>
      <c r="C56749" s="88"/>
      <c r="D56749" s="88"/>
      <c r="E56749" s="88"/>
      <c r="F56749" s="88"/>
      <c r="G56749" s="88"/>
      <c r="H56749" s="88"/>
      <c r="I56749" s="88"/>
      <c r="J56749" s="88"/>
      <c r="K56749" s="88"/>
    </row>
    <row r="56750" spans="2:11" ht="12" hidden="1" customHeight="1" x14ac:dyDescent="0.2">
      <c r="B56750" s="88"/>
      <c r="C56750" s="88"/>
      <c r="D56750" s="88"/>
      <c r="E56750" s="88"/>
      <c r="F56750" s="88"/>
      <c r="G56750" s="88"/>
      <c r="H56750" s="88"/>
      <c r="I56750" s="88"/>
      <c r="J56750" s="88"/>
      <c r="K56750" s="88"/>
    </row>
    <row r="56751" spans="2:11" ht="12" hidden="1" customHeight="1" x14ac:dyDescent="0.2">
      <c r="B56751" s="88"/>
      <c r="C56751" s="88"/>
      <c r="D56751" s="88"/>
      <c r="E56751" s="88"/>
      <c r="F56751" s="88"/>
      <c r="G56751" s="88"/>
      <c r="H56751" s="88"/>
      <c r="I56751" s="88"/>
      <c r="J56751" s="88"/>
      <c r="K56751" s="88"/>
    </row>
    <row r="56752" spans="2:11" ht="12" hidden="1" customHeight="1" x14ac:dyDescent="0.2">
      <c r="B56752" s="88"/>
      <c r="C56752" s="88"/>
      <c r="D56752" s="88"/>
      <c r="E56752" s="88"/>
      <c r="F56752" s="88"/>
      <c r="G56752" s="88"/>
      <c r="H56752" s="88"/>
      <c r="I56752" s="88"/>
      <c r="J56752" s="88"/>
      <c r="K56752" s="88"/>
    </row>
    <row r="56753" spans="2:11" ht="12" hidden="1" customHeight="1" x14ac:dyDescent="0.2">
      <c r="B56753" s="88"/>
      <c r="C56753" s="88"/>
      <c r="D56753" s="88"/>
      <c r="E56753" s="88"/>
      <c r="F56753" s="88"/>
      <c r="G56753" s="88"/>
      <c r="H56753" s="88"/>
      <c r="I56753" s="88"/>
      <c r="J56753" s="88"/>
      <c r="K56753" s="88"/>
    </row>
    <row r="56754" spans="2:11" ht="12" hidden="1" customHeight="1" x14ac:dyDescent="0.2">
      <c r="B56754" s="88"/>
      <c r="C56754" s="88"/>
      <c r="D56754" s="88"/>
      <c r="E56754" s="88"/>
      <c r="F56754" s="88"/>
      <c r="G56754" s="88"/>
      <c r="H56754" s="88"/>
      <c r="I56754" s="88"/>
      <c r="J56754" s="88"/>
      <c r="K56754" s="88"/>
    </row>
    <row r="56755" spans="2:11" ht="12" hidden="1" customHeight="1" x14ac:dyDescent="0.2">
      <c r="B56755" s="88"/>
      <c r="C56755" s="88"/>
      <c r="D56755" s="88"/>
      <c r="E56755" s="88"/>
      <c r="F56755" s="88"/>
      <c r="G56755" s="88"/>
      <c r="H56755" s="88"/>
      <c r="I56755" s="88"/>
      <c r="J56755" s="88"/>
      <c r="K56755" s="88"/>
    </row>
    <row r="56756" spans="2:11" ht="12" hidden="1" customHeight="1" x14ac:dyDescent="0.2">
      <c r="B56756" s="88"/>
      <c r="C56756" s="88"/>
      <c r="D56756" s="88"/>
      <c r="E56756" s="88"/>
      <c r="F56756" s="88"/>
      <c r="G56756" s="88"/>
      <c r="H56756" s="88"/>
      <c r="I56756" s="88"/>
      <c r="J56756" s="88"/>
      <c r="K56756" s="88"/>
    </row>
    <row r="56757" spans="2:11" ht="12" hidden="1" customHeight="1" x14ac:dyDescent="0.2">
      <c r="B56757" s="88"/>
      <c r="C56757" s="88"/>
      <c r="D56757" s="88"/>
      <c r="E56757" s="88"/>
      <c r="F56757" s="88"/>
      <c r="G56757" s="88"/>
      <c r="H56757" s="88"/>
      <c r="I56757" s="88"/>
      <c r="J56757" s="88"/>
      <c r="K56757" s="88"/>
    </row>
    <row r="56758" spans="2:11" ht="12" hidden="1" customHeight="1" x14ac:dyDescent="0.2">
      <c r="B56758" s="88"/>
      <c r="C56758" s="88"/>
      <c r="D56758" s="88"/>
      <c r="E56758" s="88"/>
      <c r="F56758" s="88"/>
      <c r="G56758" s="88"/>
      <c r="H56758" s="88"/>
      <c r="I56758" s="88"/>
      <c r="J56758" s="88"/>
      <c r="K56758" s="88"/>
    </row>
    <row r="56759" spans="2:11" ht="12" hidden="1" customHeight="1" x14ac:dyDescent="0.2">
      <c r="B56759" s="88"/>
      <c r="C56759" s="88"/>
      <c r="D56759" s="88"/>
      <c r="E56759" s="88"/>
      <c r="F56759" s="88"/>
      <c r="G56759" s="88"/>
      <c r="H56759" s="88"/>
      <c r="I56759" s="88"/>
      <c r="J56759" s="88"/>
      <c r="K56759" s="88"/>
    </row>
    <row r="56760" spans="2:11" ht="12" hidden="1" customHeight="1" x14ac:dyDescent="0.2">
      <c r="B56760" s="88"/>
      <c r="C56760" s="88"/>
      <c r="D56760" s="88"/>
      <c r="E56760" s="88"/>
      <c r="F56760" s="88"/>
      <c r="G56760" s="88"/>
      <c r="H56760" s="88"/>
      <c r="I56760" s="88"/>
      <c r="J56760" s="88"/>
      <c r="K56760" s="88"/>
    </row>
    <row r="56761" spans="2:11" ht="12" hidden="1" customHeight="1" x14ac:dyDescent="0.2">
      <c r="B56761" s="88"/>
      <c r="C56761" s="88"/>
      <c r="D56761" s="88"/>
      <c r="E56761" s="88"/>
      <c r="F56761" s="88"/>
      <c r="G56761" s="88"/>
      <c r="H56761" s="88"/>
      <c r="I56761" s="88"/>
      <c r="J56761" s="88"/>
      <c r="K56761" s="88"/>
    </row>
    <row r="56762" spans="2:11" ht="12" hidden="1" customHeight="1" x14ac:dyDescent="0.2">
      <c r="B56762" s="88"/>
      <c r="C56762" s="88"/>
      <c r="D56762" s="88"/>
      <c r="E56762" s="88"/>
      <c r="F56762" s="88"/>
      <c r="G56762" s="88"/>
      <c r="H56762" s="88"/>
      <c r="I56762" s="88"/>
      <c r="J56762" s="88"/>
      <c r="K56762" s="88"/>
    </row>
    <row r="56763" spans="2:11" ht="12" hidden="1" customHeight="1" x14ac:dyDescent="0.2">
      <c r="B56763" s="88"/>
      <c r="C56763" s="88"/>
      <c r="D56763" s="88"/>
      <c r="E56763" s="88"/>
      <c r="F56763" s="88"/>
      <c r="G56763" s="88"/>
      <c r="H56763" s="88"/>
      <c r="I56763" s="88"/>
      <c r="J56763" s="88"/>
      <c r="K56763" s="88"/>
    </row>
    <row r="56764" spans="2:11" ht="12" hidden="1" customHeight="1" x14ac:dyDescent="0.2">
      <c r="B56764" s="88"/>
      <c r="C56764" s="88"/>
      <c r="D56764" s="88"/>
      <c r="E56764" s="88"/>
      <c r="F56764" s="88"/>
      <c r="G56764" s="88"/>
      <c r="H56764" s="88"/>
      <c r="I56764" s="88"/>
      <c r="J56764" s="88"/>
      <c r="K56764" s="88"/>
    </row>
    <row r="56765" spans="2:11" ht="12" hidden="1" customHeight="1" x14ac:dyDescent="0.2">
      <c r="B56765" s="88"/>
      <c r="C56765" s="88"/>
      <c r="D56765" s="88"/>
      <c r="E56765" s="88"/>
      <c r="F56765" s="88"/>
      <c r="G56765" s="88"/>
      <c r="H56765" s="88"/>
      <c r="I56765" s="88"/>
      <c r="J56765" s="88"/>
      <c r="K56765" s="88"/>
    </row>
    <row r="56766" spans="2:11" ht="12" hidden="1" customHeight="1" x14ac:dyDescent="0.2">
      <c r="B56766" s="88"/>
      <c r="C56766" s="88"/>
      <c r="D56766" s="88"/>
      <c r="E56766" s="88"/>
      <c r="F56766" s="88"/>
      <c r="G56766" s="88"/>
      <c r="H56766" s="88"/>
      <c r="I56766" s="88"/>
      <c r="J56766" s="88"/>
      <c r="K56766" s="88"/>
    </row>
    <row r="56767" spans="2:11" ht="12" hidden="1" customHeight="1" x14ac:dyDescent="0.2">
      <c r="B56767" s="88"/>
      <c r="C56767" s="88"/>
      <c r="D56767" s="88"/>
      <c r="E56767" s="88"/>
      <c r="F56767" s="88"/>
      <c r="G56767" s="88"/>
      <c r="H56767" s="88"/>
      <c r="I56767" s="88"/>
      <c r="J56767" s="88"/>
      <c r="K56767" s="88"/>
    </row>
    <row r="56768" spans="2:11" ht="12" hidden="1" customHeight="1" x14ac:dyDescent="0.2">
      <c r="B56768" s="88"/>
      <c r="C56768" s="88"/>
      <c r="D56768" s="88"/>
      <c r="E56768" s="88"/>
      <c r="F56768" s="88"/>
      <c r="G56768" s="88"/>
      <c r="H56768" s="88"/>
      <c r="I56768" s="88"/>
      <c r="J56768" s="88"/>
      <c r="K56768" s="88"/>
    </row>
    <row r="56769" spans="2:11" ht="12" hidden="1" customHeight="1" x14ac:dyDescent="0.2">
      <c r="B56769" s="88"/>
      <c r="C56769" s="88"/>
      <c r="D56769" s="88"/>
      <c r="E56769" s="88"/>
      <c r="F56769" s="88"/>
      <c r="G56769" s="88"/>
      <c r="H56769" s="88"/>
      <c r="I56769" s="88"/>
      <c r="J56769" s="88"/>
      <c r="K56769" s="88"/>
    </row>
    <row r="56770" spans="2:11" ht="12" hidden="1" customHeight="1" x14ac:dyDescent="0.2">
      <c r="B56770" s="88"/>
      <c r="C56770" s="88"/>
      <c r="D56770" s="88"/>
      <c r="E56770" s="88"/>
      <c r="F56770" s="88"/>
      <c r="G56770" s="88"/>
      <c r="H56770" s="88"/>
      <c r="I56770" s="88"/>
      <c r="J56770" s="88"/>
      <c r="K56770" s="88"/>
    </row>
    <row r="56771" spans="2:11" ht="12" hidden="1" customHeight="1" x14ac:dyDescent="0.2">
      <c r="B56771" s="88"/>
      <c r="C56771" s="88"/>
      <c r="D56771" s="88"/>
      <c r="E56771" s="88"/>
      <c r="F56771" s="88"/>
      <c r="G56771" s="88"/>
      <c r="H56771" s="88"/>
      <c r="I56771" s="88"/>
      <c r="J56771" s="88"/>
      <c r="K56771" s="88"/>
    </row>
    <row r="56772" spans="2:11" ht="12" hidden="1" customHeight="1" x14ac:dyDescent="0.2">
      <c r="B56772" s="88"/>
      <c r="C56772" s="88"/>
      <c r="D56772" s="88"/>
      <c r="E56772" s="88"/>
      <c r="F56772" s="88"/>
      <c r="G56772" s="88"/>
      <c r="H56772" s="88"/>
      <c r="I56772" s="88"/>
      <c r="J56772" s="88"/>
      <c r="K56772" s="88"/>
    </row>
    <row r="56773" spans="2:11" ht="12" hidden="1" customHeight="1" x14ac:dyDescent="0.2">
      <c r="B56773" s="88"/>
      <c r="C56773" s="88"/>
      <c r="D56773" s="88"/>
      <c r="E56773" s="88"/>
      <c r="F56773" s="88"/>
      <c r="G56773" s="88"/>
      <c r="H56773" s="88"/>
      <c r="I56773" s="88"/>
      <c r="J56773" s="88"/>
      <c r="K56773" s="88"/>
    </row>
    <row r="56774" spans="2:11" ht="12" hidden="1" customHeight="1" x14ac:dyDescent="0.2">
      <c r="B56774" s="88"/>
      <c r="C56774" s="88"/>
      <c r="D56774" s="88"/>
      <c r="E56774" s="88"/>
      <c r="F56774" s="88"/>
      <c r="G56774" s="88"/>
      <c r="H56774" s="88"/>
      <c r="I56774" s="88"/>
      <c r="J56774" s="88"/>
      <c r="K56774" s="88"/>
    </row>
    <row r="56775" spans="2:11" ht="12" hidden="1" customHeight="1" x14ac:dyDescent="0.2">
      <c r="B56775" s="88"/>
      <c r="C56775" s="88"/>
      <c r="D56775" s="88"/>
      <c r="E56775" s="88"/>
      <c r="F56775" s="88"/>
      <c r="G56775" s="88"/>
      <c r="H56775" s="88"/>
      <c r="I56775" s="88"/>
      <c r="J56775" s="88"/>
      <c r="K56775" s="88"/>
    </row>
    <row r="56776" spans="2:11" ht="12" hidden="1" customHeight="1" x14ac:dyDescent="0.2">
      <c r="B56776" s="88"/>
      <c r="C56776" s="88"/>
      <c r="D56776" s="88"/>
      <c r="E56776" s="88"/>
      <c r="F56776" s="88"/>
      <c r="G56776" s="88"/>
      <c r="H56776" s="88"/>
      <c r="I56776" s="88"/>
      <c r="J56776" s="88"/>
      <c r="K56776" s="88"/>
    </row>
    <row r="56777" spans="2:11" ht="12" hidden="1" customHeight="1" x14ac:dyDescent="0.2">
      <c r="B56777" s="88"/>
      <c r="C56777" s="88"/>
      <c r="D56777" s="88"/>
      <c r="E56777" s="88"/>
      <c r="F56777" s="88"/>
      <c r="G56777" s="88"/>
      <c r="H56777" s="88"/>
      <c r="I56777" s="88"/>
      <c r="J56777" s="88"/>
      <c r="K56777" s="88"/>
    </row>
    <row r="56778" spans="2:11" ht="12" hidden="1" customHeight="1" x14ac:dyDescent="0.2">
      <c r="B56778" s="88"/>
      <c r="C56778" s="88"/>
      <c r="D56778" s="88"/>
      <c r="E56778" s="88"/>
      <c r="F56778" s="88"/>
      <c r="G56778" s="88"/>
      <c r="H56778" s="88"/>
      <c r="I56778" s="88"/>
      <c r="J56778" s="88"/>
      <c r="K56778" s="88"/>
    </row>
    <row r="56779" spans="2:11" ht="12" hidden="1" customHeight="1" x14ac:dyDescent="0.2">
      <c r="B56779" s="88"/>
      <c r="C56779" s="88"/>
      <c r="D56779" s="88"/>
      <c r="E56779" s="88"/>
      <c r="F56779" s="88"/>
      <c r="G56779" s="88"/>
      <c r="H56779" s="88"/>
      <c r="I56779" s="88"/>
      <c r="J56779" s="88"/>
      <c r="K56779" s="88"/>
    </row>
    <row r="56780" spans="2:11" ht="12" hidden="1" customHeight="1" x14ac:dyDescent="0.2">
      <c r="B56780" s="88"/>
      <c r="C56780" s="88"/>
      <c r="D56780" s="88"/>
      <c r="E56780" s="88"/>
      <c r="F56780" s="88"/>
      <c r="G56780" s="88"/>
      <c r="H56780" s="88"/>
      <c r="I56780" s="88"/>
      <c r="J56780" s="88"/>
      <c r="K56780" s="88"/>
    </row>
    <row r="56781" spans="2:11" ht="12" hidden="1" customHeight="1" x14ac:dyDescent="0.2">
      <c r="B56781" s="88"/>
      <c r="C56781" s="88"/>
      <c r="D56781" s="88"/>
      <c r="E56781" s="88"/>
      <c r="F56781" s="88"/>
      <c r="G56781" s="88"/>
      <c r="H56781" s="88"/>
      <c r="I56781" s="88"/>
      <c r="J56781" s="88"/>
      <c r="K56781" s="88"/>
    </row>
    <row r="56782" spans="2:11" ht="12" hidden="1" customHeight="1" x14ac:dyDescent="0.2">
      <c r="B56782" s="88"/>
      <c r="C56782" s="88"/>
      <c r="D56782" s="88"/>
      <c r="E56782" s="88"/>
      <c r="F56782" s="88"/>
      <c r="G56782" s="88"/>
      <c r="H56782" s="88"/>
      <c r="I56782" s="88"/>
      <c r="J56782" s="88"/>
      <c r="K56782" s="88"/>
    </row>
    <row r="56783" spans="2:11" ht="12" hidden="1" customHeight="1" x14ac:dyDescent="0.2">
      <c r="B56783" s="88"/>
      <c r="C56783" s="88"/>
      <c r="D56783" s="88"/>
      <c r="E56783" s="88"/>
      <c r="F56783" s="88"/>
      <c r="G56783" s="88"/>
      <c r="H56783" s="88"/>
      <c r="I56783" s="88"/>
      <c r="J56783" s="88"/>
      <c r="K56783" s="88"/>
    </row>
    <row r="56784" spans="2:11" ht="12" hidden="1" customHeight="1" x14ac:dyDescent="0.2">
      <c r="B56784" s="88"/>
      <c r="C56784" s="88"/>
      <c r="D56784" s="88"/>
      <c r="E56784" s="88"/>
      <c r="F56784" s="88"/>
      <c r="G56784" s="88"/>
      <c r="H56784" s="88"/>
      <c r="I56784" s="88"/>
      <c r="J56784" s="88"/>
      <c r="K56784" s="88"/>
    </row>
    <row r="56785" spans="2:11" ht="12" hidden="1" customHeight="1" x14ac:dyDescent="0.2">
      <c r="B56785" s="88"/>
      <c r="C56785" s="88"/>
      <c r="D56785" s="88"/>
      <c r="E56785" s="88"/>
      <c r="F56785" s="88"/>
      <c r="G56785" s="88"/>
      <c r="H56785" s="88"/>
      <c r="I56785" s="88"/>
      <c r="J56785" s="88"/>
      <c r="K56785" s="88"/>
    </row>
    <row r="56786" spans="2:11" ht="12" hidden="1" customHeight="1" x14ac:dyDescent="0.2">
      <c r="B56786" s="88"/>
      <c r="C56786" s="88"/>
      <c r="D56786" s="88"/>
      <c r="E56786" s="88"/>
      <c r="F56786" s="88"/>
      <c r="G56786" s="88"/>
      <c r="H56786" s="88"/>
      <c r="I56786" s="88"/>
      <c r="J56786" s="88"/>
      <c r="K56786" s="88"/>
    </row>
    <row r="56787" spans="2:11" ht="12" hidden="1" customHeight="1" x14ac:dyDescent="0.2">
      <c r="B56787" s="88"/>
      <c r="C56787" s="88"/>
      <c r="D56787" s="88"/>
      <c r="E56787" s="88"/>
      <c r="F56787" s="88"/>
      <c r="G56787" s="88"/>
      <c r="H56787" s="88"/>
      <c r="I56787" s="88"/>
      <c r="J56787" s="88"/>
      <c r="K56787" s="88"/>
    </row>
    <row r="56788" spans="2:11" ht="12" hidden="1" customHeight="1" x14ac:dyDescent="0.2">
      <c r="B56788" s="88"/>
      <c r="C56788" s="88"/>
      <c r="D56788" s="88"/>
      <c r="E56788" s="88"/>
      <c r="F56788" s="88"/>
      <c r="G56788" s="88"/>
      <c r="H56788" s="88"/>
      <c r="I56788" s="88"/>
      <c r="J56788" s="88"/>
      <c r="K56788" s="88"/>
    </row>
    <row r="56789" spans="2:11" ht="12" hidden="1" customHeight="1" x14ac:dyDescent="0.2">
      <c r="B56789" s="88"/>
      <c r="C56789" s="88"/>
      <c r="D56789" s="88"/>
      <c r="E56789" s="88"/>
      <c r="F56789" s="88"/>
      <c r="G56789" s="88"/>
      <c r="H56789" s="88"/>
      <c r="I56789" s="88"/>
      <c r="J56789" s="88"/>
      <c r="K56789" s="88"/>
    </row>
    <row r="56790" spans="2:11" ht="12" hidden="1" customHeight="1" x14ac:dyDescent="0.2">
      <c r="B56790" s="88"/>
      <c r="C56790" s="88"/>
      <c r="D56790" s="88"/>
      <c r="E56790" s="88"/>
      <c r="F56790" s="88"/>
      <c r="G56790" s="88"/>
      <c r="H56790" s="88"/>
      <c r="I56790" s="88"/>
      <c r="J56790" s="88"/>
      <c r="K56790" s="88"/>
    </row>
    <row r="56791" spans="2:11" ht="12" hidden="1" customHeight="1" x14ac:dyDescent="0.2">
      <c r="B56791" s="88"/>
      <c r="C56791" s="88"/>
      <c r="D56791" s="88"/>
      <c r="E56791" s="88"/>
      <c r="F56791" s="88"/>
      <c r="G56791" s="88"/>
      <c r="H56791" s="88"/>
      <c r="I56791" s="88"/>
      <c r="J56791" s="88"/>
      <c r="K56791" s="88"/>
    </row>
    <row r="56792" spans="2:11" ht="12" hidden="1" customHeight="1" x14ac:dyDescent="0.2">
      <c r="B56792" s="88"/>
      <c r="C56792" s="88"/>
      <c r="D56792" s="88"/>
      <c r="E56792" s="88"/>
      <c r="F56792" s="88"/>
      <c r="G56792" s="88"/>
      <c r="H56792" s="88"/>
      <c r="I56792" s="88"/>
      <c r="J56792" s="88"/>
      <c r="K56792" s="88"/>
    </row>
    <row r="56793" spans="2:11" ht="12" hidden="1" customHeight="1" x14ac:dyDescent="0.2">
      <c r="B56793" s="88"/>
      <c r="C56793" s="88"/>
      <c r="D56793" s="88"/>
      <c r="E56793" s="88"/>
      <c r="F56793" s="88"/>
      <c r="G56793" s="88"/>
      <c r="H56793" s="88"/>
      <c r="I56793" s="88"/>
      <c r="J56793" s="88"/>
      <c r="K56793" s="88"/>
    </row>
    <row r="56794" spans="2:11" ht="12" hidden="1" customHeight="1" x14ac:dyDescent="0.2">
      <c r="B56794" s="88"/>
      <c r="C56794" s="88"/>
      <c r="D56794" s="88"/>
      <c r="E56794" s="88"/>
      <c r="F56794" s="88"/>
      <c r="G56794" s="88"/>
      <c r="H56794" s="88"/>
      <c r="I56794" s="88"/>
      <c r="J56794" s="88"/>
      <c r="K56794" s="88"/>
    </row>
    <row r="56795" spans="2:11" ht="12" hidden="1" customHeight="1" x14ac:dyDescent="0.2">
      <c r="B56795" s="88"/>
      <c r="C56795" s="88"/>
      <c r="D56795" s="88"/>
      <c r="E56795" s="88"/>
      <c r="F56795" s="88"/>
      <c r="G56795" s="88"/>
      <c r="H56795" s="88"/>
      <c r="I56795" s="88"/>
      <c r="J56795" s="88"/>
      <c r="K56795" s="88"/>
    </row>
    <row r="56796" spans="2:11" ht="12" hidden="1" customHeight="1" x14ac:dyDescent="0.2">
      <c r="B56796" s="88"/>
      <c r="C56796" s="88"/>
      <c r="D56796" s="88"/>
      <c r="E56796" s="88"/>
      <c r="F56796" s="88"/>
      <c r="G56796" s="88"/>
      <c r="H56796" s="88"/>
      <c r="I56796" s="88"/>
      <c r="J56796" s="88"/>
      <c r="K56796" s="88"/>
    </row>
    <row r="56797" spans="2:11" ht="12" hidden="1" customHeight="1" x14ac:dyDescent="0.2">
      <c r="B56797" s="88"/>
      <c r="C56797" s="88"/>
      <c r="D56797" s="88"/>
      <c r="E56797" s="88"/>
      <c r="F56797" s="88"/>
      <c r="G56797" s="88"/>
      <c r="H56797" s="88"/>
      <c r="I56797" s="88"/>
      <c r="J56797" s="88"/>
      <c r="K56797" s="88"/>
    </row>
    <row r="56798" spans="2:11" ht="12" hidden="1" customHeight="1" x14ac:dyDescent="0.2">
      <c r="B56798" s="88"/>
      <c r="C56798" s="88"/>
      <c r="D56798" s="88"/>
      <c r="E56798" s="88"/>
      <c r="F56798" s="88"/>
      <c r="G56798" s="88"/>
      <c r="H56798" s="88"/>
      <c r="I56798" s="88"/>
      <c r="J56798" s="88"/>
      <c r="K56798" s="88"/>
    </row>
    <row r="56799" spans="2:11" ht="12" hidden="1" customHeight="1" x14ac:dyDescent="0.2">
      <c r="B56799" s="88"/>
      <c r="C56799" s="88"/>
      <c r="D56799" s="88"/>
      <c r="E56799" s="88"/>
      <c r="F56799" s="88"/>
      <c r="G56799" s="88"/>
      <c r="H56799" s="88"/>
      <c r="I56799" s="88"/>
      <c r="J56799" s="88"/>
      <c r="K56799" s="88"/>
    </row>
    <row r="56800" spans="2:11" ht="12" hidden="1" customHeight="1" x14ac:dyDescent="0.2">
      <c r="B56800" s="88"/>
      <c r="C56800" s="88"/>
      <c r="D56800" s="88"/>
      <c r="E56800" s="88"/>
      <c r="F56800" s="88"/>
      <c r="G56800" s="88"/>
      <c r="H56800" s="88"/>
      <c r="I56800" s="88"/>
      <c r="J56800" s="88"/>
      <c r="K56800" s="88"/>
    </row>
    <row r="56801" spans="2:11" ht="12" hidden="1" customHeight="1" x14ac:dyDescent="0.2">
      <c r="B56801" s="88"/>
      <c r="C56801" s="88"/>
      <c r="D56801" s="88"/>
      <c r="E56801" s="88"/>
      <c r="F56801" s="88"/>
      <c r="G56801" s="88"/>
      <c r="H56801" s="88"/>
      <c r="I56801" s="88"/>
      <c r="J56801" s="88"/>
      <c r="K56801" s="88"/>
    </row>
    <row r="56802" spans="2:11" ht="12" hidden="1" customHeight="1" x14ac:dyDescent="0.2">
      <c r="B56802" s="88"/>
      <c r="C56802" s="88"/>
      <c r="D56802" s="88"/>
      <c r="E56802" s="88"/>
      <c r="F56802" s="88"/>
      <c r="G56802" s="88"/>
      <c r="H56802" s="88"/>
      <c r="I56802" s="88"/>
      <c r="J56802" s="88"/>
      <c r="K56802" s="88"/>
    </row>
    <row r="56803" spans="2:11" ht="12" hidden="1" customHeight="1" x14ac:dyDescent="0.2">
      <c r="B56803" s="88"/>
      <c r="C56803" s="88"/>
      <c r="D56803" s="88"/>
      <c r="E56803" s="88"/>
      <c r="F56803" s="88"/>
      <c r="G56803" s="88"/>
      <c r="H56803" s="88"/>
      <c r="I56803" s="88"/>
      <c r="J56803" s="88"/>
      <c r="K56803" s="88"/>
    </row>
    <row r="56804" spans="2:11" ht="12" hidden="1" customHeight="1" x14ac:dyDescent="0.2">
      <c r="B56804" s="88"/>
      <c r="C56804" s="88"/>
      <c r="D56804" s="88"/>
      <c r="E56804" s="88"/>
      <c r="F56804" s="88"/>
      <c r="G56804" s="88"/>
      <c r="H56804" s="88"/>
      <c r="I56804" s="88"/>
      <c r="J56804" s="88"/>
      <c r="K56804" s="88"/>
    </row>
    <row r="56805" spans="2:11" ht="12" hidden="1" customHeight="1" x14ac:dyDescent="0.2">
      <c r="B56805" s="88"/>
      <c r="C56805" s="88"/>
      <c r="D56805" s="88"/>
      <c r="E56805" s="88"/>
      <c r="F56805" s="88"/>
      <c r="G56805" s="88"/>
      <c r="H56805" s="88"/>
      <c r="I56805" s="88"/>
      <c r="J56805" s="88"/>
      <c r="K56805" s="88"/>
    </row>
    <row r="56806" spans="2:11" ht="12" hidden="1" customHeight="1" x14ac:dyDescent="0.2">
      <c r="B56806" s="88"/>
      <c r="C56806" s="88"/>
      <c r="D56806" s="88"/>
      <c r="E56806" s="88"/>
      <c r="F56806" s="88"/>
      <c r="G56806" s="88"/>
      <c r="H56806" s="88"/>
      <c r="I56806" s="88"/>
      <c r="J56806" s="88"/>
      <c r="K56806" s="88"/>
    </row>
    <row r="56807" spans="2:11" ht="12" hidden="1" customHeight="1" x14ac:dyDescent="0.2">
      <c r="B56807" s="88"/>
      <c r="C56807" s="88"/>
      <c r="D56807" s="88"/>
      <c r="E56807" s="88"/>
      <c r="F56807" s="88"/>
      <c r="G56807" s="88"/>
      <c r="H56807" s="88"/>
      <c r="I56807" s="88"/>
      <c r="J56807" s="88"/>
      <c r="K56807" s="88"/>
    </row>
    <row r="56808" spans="2:11" ht="12" hidden="1" customHeight="1" x14ac:dyDescent="0.2">
      <c r="B56808" s="88"/>
      <c r="C56808" s="88"/>
      <c r="D56808" s="88"/>
      <c r="E56808" s="88"/>
      <c r="F56808" s="88"/>
      <c r="G56808" s="88"/>
      <c r="H56808" s="88"/>
      <c r="I56808" s="88"/>
      <c r="J56808" s="88"/>
      <c r="K56808" s="88"/>
    </row>
    <row r="56809" spans="2:11" ht="12" hidden="1" customHeight="1" x14ac:dyDescent="0.2">
      <c r="B56809" s="88"/>
      <c r="C56809" s="88"/>
      <c r="D56809" s="88"/>
      <c r="E56809" s="88"/>
      <c r="F56809" s="88"/>
      <c r="G56809" s="88"/>
      <c r="H56809" s="88"/>
      <c r="I56809" s="88"/>
      <c r="J56809" s="88"/>
      <c r="K56809" s="88"/>
    </row>
    <row r="56810" spans="2:11" ht="12" hidden="1" customHeight="1" x14ac:dyDescent="0.2">
      <c r="B56810" s="88"/>
      <c r="C56810" s="88"/>
      <c r="D56810" s="88"/>
      <c r="E56810" s="88"/>
      <c r="F56810" s="88"/>
      <c r="G56810" s="88"/>
      <c r="H56810" s="88"/>
      <c r="I56810" s="88"/>
      <c r="J56810" s="88"/>
      <c r="K56810" s="88"/>
    </row>
    <row r="56811" spans="2:11" ht="12" hidden="1" customHeight="1" x14ac:dyDescent="0.2">
      <c r="B56811" s="88"/>
      <c r="C56811" s="88"/>
      <c r="D56811" s="88"/>
      <c r="E56811" s="88"/>
      <c r="F56811" s="88"/>
      <c r="G56811" s="88"/>
      <c r="H56811" s="88"/>
      <c r="I56811" s="88"/>
      <c r="J56811" s="88"/>
      <c r="K56811" s="88"/>
    </row>
    <row r="56812" spans="2:11" ht="12" hidden="1" customHeight="1" x14ac:dyDescent="0.2">
      <c r="B56812" s="88"/>
      <c r="C56812" s="88"/>
      <c r="D56812" s="88"/>
      <c r="E56812" s="88"/>
      <c r="F56812" s="88"/>
      <c r="G56812" s="88"/>
      <c r="H56812" s="88"/>
      <c r="I56812" s="88"/>
      <c r="J56812" s="88"/>
      <c r="K56812" s="88"/>
    </row>
    <row r="56813" spans="2:11" ht="12" hidden="1" customHeight="1" x14ac:dyDescent="0.2">
      <c r="B56813" s="88"/>
      <c r="C56813" s="88"/>
      <c r="D56813" s="88"/>
      <c r="E56813" s="88"/>
      <c r="F56813" s="88"/>
      <c r="G56813" s="88"/>
      <c r="H56813" s="88"/>
      <c r="I56813" s="88"/>
      <c r="J56813" s="88"/>
      <c r="K56813" s="88"/>
    </row>
    <row r="56814" spans="2:11" ht="12" hidden="1" customHeight="1" x14ac:dyDescent="0.2">
      <c r="B56814" s="88"/>
      <c r="C56814" s="88"/>
      <c r="D56814" s="88"/>
      <c r="E56814" s="88"/>
      <c r="F56814" s="88"/>
      <c r="G56814" s="88"/>
      <c r="H56814" s="88"/>
      <c r="I56814" s="88"/>
      <c r="J56814" s="88"/>
      <c r="K56814" s="88"/>
    </row>
    <row r="56815" spans="2:11" ht="12" hidden="1" customHeight="1" x14ac:dyDescent="0.2">
      <c r="B56815" s="88"/>
      <c r="C56815" s="88"/>
      <c r="D56815" s="88"/>
      <c r="E56815" s="88"/>
      <c r="F56815" s="88"/>
      <c r="G56815" s="88"/>
      <c r="H56815" s="88"/>
      <c r="I56815" s="88"/>
      <c r="J56815" s="88"/>
      <c r="K56815" s="88"/>
    </row>
    <row r="56816" spans="2:11" ht="12" hidden="1" customHeight="1" x14ac:dyDescent="0.2">
      <c r="B56816" s="88"/>
      <c r="C56816" s="88"/>
      <c r="D56816" s="88"/>
      <c r="E56816" s="88"/>
      <c r="F56816" s="88"/>
      <c r="G56816" s="88"/>
      <c r="H56816" s="88"/>
      <c r="I56816" s="88"/>
      <c r="J56816" s="88"/>
      <c r="K56816" s="88"/>
    </row>
    <row r="56817" spans="2:11" ht="12" hidden="1" customHeight="1" x14ac:dyDescent="0.2">
      <c r="B56817" s="88"/>
      <c r="C56817" s="88"/>
      <c r="D56817" s="88"/>
      <c r="E56817" s="88"/>
      <c r="F56817" s="88"/>
      <c r="G56817" s="88"/>
      <c r="H56817" s="88"/>
      <c r="I56817" s="88"/>
      <c r="J56817" s="88"/>
      <c r="K56817" s="88"/>
    </row>
    <row r="56818" spans="2:11" ht="12" hidden="1" customHeight="1" x14ac:dyDescent="0.2">
      <c r="B56818" s="88"/>
      <c r="C56818" s="88"/>
      <c r="D56818" s="88"/>
      <c r="E56818" s="88"/>
      <c r="F56818" s="88"/>
      <c r="G56818" s="88"/>
      <c r="H56818" s="88"/>
      <c r="I56818" s="88"/>
      <c r="J56818" s="88"/>
      <c r="K56818" s="88"/>
    </row>
    <row r="56819" spans="2:11" ht="12" hidden="1" customHeight="1" x14ac:dyDescent="0.2">
      <c r="B56819" s="88"/>
      <c r="C56819" s="88"/>
      <c r="D56819" s="88"/>
      <c r="E56819" s="88"/>
      <c r="F56819" s="88"/>
      <c r="G56819" s="88"/>
      <c r="H56819" s="88"/>
      <c r="I56819" s="88"/>
      <c r="J56819" s="88"/>
      <c r="K56819" s="88"/>
    </row>
    <row r="56820" spans="2:11" ht="12" hidden="1" customHeight="1" x14ac:dyDescent="0.2">
      <c r="B56820" s="88"/>
      <c r="C56820" s="88"/>
      <c r="D56820" s="88"/>
      <c r="E56820" s="88"/>
      <c r="F56820" s="88"/>
      <c r="G56820" s="88"/>
      <c r="H56820" s="88"/>
      <c r="I56820" s="88"/>
      <c r="J56820" s="88"/>
      <c r="K56820" s="88"/>
    </row>
    <row r="56821" spans="2:11" ht="12" hidden="1" customHeight="1" x14ac:dyDescent="0.2">
      <c r="B56821" s="88"/>
      <c r="C56821" s="88"/>
      <c r="D56821" s="88"/>
      <c r="E56821" s="88"/>
      <c r="F56821" s="88"/>
      <c r="G56821" s="88"/>
      <c r="H56821" s="88"/>
      <c r="I56821" s="88"/>
      <c r="J56821" s="88"/>
      <c r="K56821" s="88"/>
    </row>
    <row r="56822" spans="2:11" ht="12" hidden="1" customHeight="1" x14ac:dyDescent="0.2">
      <c r="B56822" s="88"/>
      <c r="C56822" s="88"/>
      <c r="D56822" s="88"/>
      <c r="E56822" s="88"/>
      <c r="F56822" s="88"/>
      <c r="G56822" s="88"/>
      <c r="H56822" s="88"/>
      <c r="I56822" s="88"/>
      <c r="J56822" s="88"/>
      <c r="K56822" s="88"/>
    </row>
    <row r="56823" spans="2:11" ht="12" hidden="1" customHeight="1" x14ac:dyDescent="0.2">
      <c r="B56823" s="88"/>
      <c r="C56823" s="88"/>
      <c r="D56823" s="88"/>
      <c r="E56823" s="88"/>
      <c r="F56823" s="88"/>
      <c r="G56823" s="88"/>
      <c r="H56823" s="88"/>
      <c r="I56823" s="88"/>
      <c r="J56823" s="88"/>
      <c r="K56823" s="88"/>
    </row>
    <row r="56824" spans="2:11" ht="12" hidden="1" customHeight="1" x14ac:dyDescent="0.2">
      <c r="B56824" s="88"/>
      <c r="C56824" s="88"/>
      <c r="D56824" s="88"/>
      <c r="E56824" s="88"/>
      <c r="F56824" s="88"/>
      <c r="G56824" s="88"/>
      <c r="H56824" s="88"/>
      <c r="I56824" s="88"/>
      <c r="J56824" s="88"/>
      <c r="K56824" s="88"/>
    </row>
    <row r="56825" spans="2:11" ht="12" hidden="1" customHeight="1" x14ac:dyDescent="0.2">
      <c r="B56825" s="88"/>
      <c r="C56825" s="88"/>
      <c r="D56825" s="88"/>
      <c r="E56825" s="88"/>
      <c r="F56825" s="88"/>
      <c r="G56825" s="88"/>
      <c r="H56825" s="88"/>
      <c r="I56825" s="88"/>
      <c r="J56825" s="88"/>
      <c r="K56825" s="88"/>
    </row>
    <row r="56826" spans="2:11" ht="12" hidden="1" customHeight="1" x14ac:dyDescent="0.2">
      <c r="B56826" s="88"/>
      <c r="C56826" s="88"/>
      <c r="D56826" s="88"/>
      <c r="E56826" s="88"/>
      <c r="F56826" s="88"/>
      <c r="G56826" s="88"/>
      <c r="H56826" s="88"/>
      <c r="I56826" s="88"/>
      <c r="J56826" s="88"/>
      <c r="K56826" s="88"/>
    </row>
    <row r="56827" spans="2:11" ht="12" hidden="1" customHeight="1" x14ac:dyDescent="0.2">
      <c r="B56827" s="88"/>
      <c r="C56827" s="88"/>
      <c r="D56827" s="88"/>
      <c r="E56827" s="88"/>
      <c r="F56827" s="88"/>
      <c r="G56827" s="88"/>
      <c r="H56827" s="88"/>
      <c r="I56827" s="88"/>
      <c r="J56827" s="88"/>
      <c r="K56827" s="88"/>
    </row>
    <row r="56828" spans="2:11" ht="12" hidden="1" customHeight="1" x14ac:dyDescent="0.2">
      <c r="B56828" s="88"/>
      <c r="C56828" s="88"/>
      <c r="D56828" s="88"/>
      <c r="E56828" s="88"/>
      <c r="F56828" s="88"/>
      <c r="G56828" s="88"/>
      <c r="H56828" s="88"/>
      <c r="I56828" s="88"/>
      <c r="J56828" s="88"/>
      <c r="K56828" s="88"/>
    </row>
    <row r="56829" spans="2:11" ht="12" hidden="1" customHeight="1" x14ac:dyDescent="0.2">
      <c r="B56829" s="88"/>
      <c r="C56829" s="88"/>
      <c r="D56829" s="88"/>
      <c r="E56829" s="88"/>
      <c r="F56829" s="88"/>
      <c r="G56829" s="88"/>
      <c r="H56829" s="88"/>
      <c r="I56829" s="88"/>
      <c r="J56829" s="88"/>
      <c r="K56829" s="88"/>
    </row>
    <row r="56830" spans="2:11" ht="12" hidden="1" customHeight="1" x14ac:dyDescent="0.2">
      <c r="B56830" s="88"/>
      <c r="C56830" s="88"/>
      <c r="D56830" s="88"/>
      <c r="E56830" s="88"/>
      <c r="F56830" s="88"/>
      <c r="G56830" s="88"/>
      <c r="H56830" s="88"/>
      <c r="I56830" s="88"/>
      <c r="J56830" s="88"/>
      <c r="K56830" s="88"/>
    </row>
    <row r="56831" spans="2:11" ht="12" hidden="1" customHeight="1" x14ac:dyDescent="0.2">
      <c r="B56831" s="88"/>
      <c r="C56831" s="88"/>
      <c r="D56831" s="88"/>
      <c r="E56831" s="88"/>
      <c r="F56831" s="88"/>
      <c r="G56831" s="88"/>
      <c r="H56831" s="88"/>
      <c r="I56831" s="88"/>
      <c r="J56831" s="88"/>
      <c r="K56831" s="88"/>
    </row>
    <row r="56832" spans="2:11" ht="12" hidden="1" customHeight="1" x14ac:dyDescent="0.2">
      <c r="B56832" s="88"/>
      <c r="C56832" s="88"/>
      <c r="D56832" s="88"/>
      <c r="E56832" s="88"/>
      <c r="F56832" s="88"/>
      <c r="G56832" s="88"/>
      <c r="H56832" s="88"/>
      <c r="I56832" s="88"/>
      <c r="J56832" s="88"/>
      <c r="K56832" s="88"/>
    </row>
    <row r="56833" spans="2:11" ht="12" hidden="1" customHeight="1" x14ac:dyDescent="0.2">
      <c r="B56833" s="88"/>
      <c r="C56833" s="88"/>
      <c r="D56833" s="88"/>
      <c r="E56833" s="88"/>
      <c r="F56833" s="88"/>
      <c r="G56833" s="88"/>
      <c r="H56833" s="88"/>
      <c r="I56833" s="88"/>
      <c r="J56833" s="88"/>
      <c r="K56833" s="88"/>
    </row>
    <row r="56834" spans="2:11" ht="12" hidden="1" customHeight="1" x14ac:dyDescent="0.2">
      <c r="B56834" s="88"/>
      <c r="C56834" s="88"/>
      <c r="D56834" s="88"/>
      <c r="E56834" s="88"/>
      <c r="F56834" s="88"/>
      <c r="G56834" s="88"/>
      <c r="H56834" s="88"/>
      <c r="I56834" s="88"/>
      <c r="J56834" s="88"/>
      <c r="K56834" s="88"/>
    </row>
    <row r="56835" spans="2:11" ht="12" hidden="1" customHeight="1" x14ac:dyDescent="0.2">
      <c r="B56835" s="88"/>
      <c r="C56835" s="88"/>
      <c r="D56835" s="88"/>
      <c r="E56835" s="88"/>
      <c r="F56835" s="88"/>
      <c r="G56835" s="88"/>
      <c r="H56835" s="88"/>
      <c r="I56835" s="88"/>
      <c r="J56835" s="88"/>
      <c r="K56835" s="88"/>
    </row>
    <row r="56836" spans="2:11" ht="12" hidden="1" customHeight="1" x14ac:dyDescent="0.2">
      <c r="B56836" s="88"/>
      <c r="C56836" s="88"/>
      <c r="D56836" s="88"/>
      <c r="E56836" s="88"/>
      <c r="F56836" s="88"/>
      <c r="G56836" s="88"/>
      <c r="H56836" s="88"/>
      <c r="I56836" s="88"/>
      <c r="J56836" s="88"/>
      <c r="K56836" s="88"/>
    </row>
    <row r="56837" spans="2:11" ht="12" hidden="1" customHeight="1" x14ac:dyDescent="0.2">
      <c r="B56837" s="88"/>
      <c r="C56837" s="88"/>
      <c r="D56837" s="88"/>
      <c r="E56837" s="88"/>
      <c r="F56837" s="88"/>
      <c r="G56837" s="88"/>
      <c r="H56837" s="88"/>
      <c r="I56837" s="88"/>
      <c r="J56837" s="88"/>
      <c r="K56837" s="88"/>
    </row>
    <row r="56838" spans="2:11" ht="12" hidden="1" customHeight="1" x14ac:dyDescent="0.2">
      <c r="B56838" s="88"/>
      <c r="C56838" s="88"/>
      <c r="D56838" s="88"/>
      <c r="E56838" s="88"/>
      <c r="F56838" s="88"/>
      <c r="G56838" s="88"/>
      <c r="H56838" s="88"/>
      <c r="I56838" s="88"/>
      <c r="J56838" s="88"/>
      <c r="K56838" s="88"/>
    </row>
    <row r="56839" spans="2:11" ht="12" hidden="1" customHeight="1" x14ac:dyDescent="0.2">
      <c r="B56839" s="88"/>
      <c r="C56839" s="88"/>
      <c r="D56839" s="88"/>
      <c r="E56839" s="88"/>
      <c r="F56839" s="88"/>
      <c r="G56839" s="88"/>
      <c r="H56839" s="88"/>
      <c r="I56839" s="88"/>
      <c r="J56839" s="88"/>
      <c r="K56839" s="88"/>
    </row>
    <row r="56840" spans="2:11" ht="12" hidden="1" customHeight="1" x14ac:dyDescent="0.2">
      <c r="B56840" s="88"/>
      <c r="C56840" s="88"/>
      <c r="D56840" s="88"/>
      <c r="E56840" s="88"/>
      <c r="F56840" s="88"/>
      <c r="G56840" s="88"/>
      <c r="H56840" s="88"/>
      <c r="I56840" s="88"/>
      <c r="J56840" s="88"/>
      <c r="K56840" s="88"/>
    </row>
    <row r="56841" spans="2:11" ht="12" hidden="1" customHeight="1" x14ac:dyDescent="0.2">
      <c r="B56841" s="88"/>
      <c r="C56841" s="88"/>
      <c r="D56841" s="88"/>
      <c r="E56841" s="88"/>
      <c r="F56841" s="88"/>
      <c r="G56841" s="88"/>
      <c r="H56841" s="88"/>
      <c r="I56841" s="88"/>
      <c r="J56841" s="88"/>
      <c r="K56841" s="88"/>
    </row>
    <row r="56842" spans="2:11" ht="12" hidden="1" customHeight="1" x14ac:dyDescent="0.2">
      <c r="B56842" s="88"/>
      <c r="C56842" s="88"/>
      <c r="D56842" s="88"/>
      <c r="E56842" s="88"/>
      <c r="F56842" s="88"/>
      <c r="G56842" s="88"/>
      <c r="H56842" s="88"/>
      <c r="I56842" s="88"/>
      <c r="J56842" s="88"/>
      <c r="K56842" s="88"/>
    </row>
    <row r="56843" spans="2:11" ht="12" hidden="1" customHeight="1" x14ac:dyDescent="0.2">
      <c r="B56843" s="88"/>
      <c r="C56843" s="88"/>
      <c r="D56843" s="88"/>
      <c r="E56843" s="88"/>
      <c r="F56843" s="88"/>
      <c r="G56843" s="88"/>
      <c r="H56843" s="88"/>
      <c r="I56843" s="88"/>
      <c r="J56843" s="88"/>
      <c r="K56843" s="88"/>
    </row>
    <row r="56844" spans="2:11" ht="12" hidden="1" customHeight="1" x14ac:dyDescent="0.2">
      <c r="B56844" s="88"/>
      <c r="C56844" s="88"/>
      <c r="D56844" s="88"/>
      <c r="E56844" s="88"/>
      <c r="F56844" s="88"/>
      <c r="G56844" s="88"/>
      <c r="H56844" s="88"/>
      <c r="I56844" s="88"/>
      <c r="J56844" s="88"/>
      <c r="K56844" s="88"/>
    </row>
    <row r="56845" spans="2:11" ht="12" hidden="1" customHeight="1" x14ac:dyDescent="0.2">
      <c r="B56845" s="88"/>
      <c r="C56845" s="88"/>
      <c r="D56845" s="88"/>
      <c r="E56845" s="88"/>
      <c r="F56845" s="88"/>
      <c r="G56845" s="88"/>
      <c r="H56845" s="88"/>
      <c r="I56845" s="88"/>
      <c r="J56845" s="88"/>
      <c r="K56845" s="88"/>
    </row>
    <row r="56846" spans="2:11" ht="12" hidden="1" customHeight="1" x14ac:dyDescent="0.2">
      <c r="B56846" s="88"/>
      <c r="C56846" s="88"/>
      <c r="D56846" s="88"/>
      <c r="E56846" s="88"/>
      <c r="F56846" s="88"/>
      <c r="G56846" s="88"/>
      <c r="H56846" s="88"/>
      <c r="I56846" s="88"/>
      <c r="J56846" s="88"/>
      <c r="K56846" s="88"/>
    </row>
    <row r="56847" spans="2:11" ht="12" hidden="1" customHeight="1" x14ac:dyDescent="0.2">
      <c r="B56847" s="88"/>
      <c r="C56847" s="88"/>
      <c r="D56847" s="88"/>
      <c r="E56847" s="88"/>
      <c r="F56847" s="88"/>
      <c r="G56847" s="88"/>
      <c r="H56847" s="88"/>
      <c r="I56847" s="88"/>
      <c r="J56847" s="88"/>
      <c r="K56847" s="88"/>
    </row>
    <row r="56848" spans="2:11" ht="12" hidden="1" customHeight="1" x14ac:dyDescent="0.2">
      <c r="B56848" s="88"/>
      <c r="C56848" s="88"/>
      <c r="D56848" s="88"/>
      <c r="E56848" s="88"/>
      <c r="F56848" s="88"/>
      <c r="G56848" s="88"/>
      <c r="H56848" s="88"/>
      <c r="I56848" s="88"/>
      <c r="J56848" s="88"/>
      <c r="K56848" s="88"/>
    </row>
    <row r="56849" spans="2:11" ht="12" hidden="1" customHeight="1" x14ac:dyDescent="0.2">
      <c r="B56849" s="88"/>
      <c r="C56849" s="88"/>
      <c r="D56849" s="88"/>
      <c r="E56849" s="88"/>
      <c r="F56849" s="88"/>
      <c r="G56849" s="88"/>
      <c r="H56849" s="88"/>
      <c r="I56849" s="88"/>
      <c r="J56849" s="88"/>
      <c r="K56849" s="88"/>
    </row>
    <row r="56850" spans="2:11" ht="12" hidden="1" customHeight="1" x14ac:dyDescent="0.2">
      <c r="B56850" s="88"/>
      <c r="C56850" s="88"/>
      <c r="D56850" s="88"/>
      <c r="E56850" s="88"/>
      <c r="F56850" s="88"/>
      <c r="G56850" s="88"/>
      <c r="H56850" s="88"/>
      <c r="I56850" s="88"/>
      <c r="J56850" s="88"/>
      <c r="K56850" s="88"/>
    </row>
    <row r="56851" spans="2:11" ht="12" hidden="1" customHeight="1" x14ac:dyDescent="0.2">
      <c r="B56851" s="88"/>
      <c r="C56851" s="88"/>
      <c r="D56851" s="88"/>
      <c r="E56851" s="88"/>
      <c r="F56851" s="88"/>
      <c r="G56851" s="88"/>
      <c r="H56851" s="88"/>
      <c r="I56851" s="88"/>
      <c r="J56851" s="88"/>
      <c r="K56851" s="88"/>
    </row>
    <row r="56852" spans="2:11" ht="12" hidden="1" customHeight="1" x14ac:dyDescent="0.2">
      <c r="B56852" s="88"/>
      <c r="C56852" s="88"/>
      <c r="D56852" s="88"/>
      <c r="E56852" s="88"/>
      <c r="F56852" s="88"/>
      <c r="G56852" s="88"/>
      <c r="H56852" s="88"/>
      <c r="I56852" s="88"/>
      <c r="J56852" s="88"/>
      <c r="K56852" s="88"/>
    </row>
    <row r="56853" spans="2:11" ht="12" hidden="1" customHeight="1" x14ac:dyDescent="0.2">
      <c r="B56853" s="88"/>
      <c r="C56853" s="88"/>
      <c r="D56853" s="88"/>
      <c r="E56853" s="88"/>
      <c r="F56853" s="88"/>
      <c r="G56853" s="88"/>
      <c r="H56853" s="88"/>
      <c r="I56853" s="88"/>
      <c r="J56853" s="88"/>
      <c r="K56853" s="88"/>
    </row>
    <row r="56854" spans="2:11" ht="12" hidden="1" customHeight="1" x14ac:dyDescent="0.2">
      <c r="B56854" s="88"/>
      <c r="C56854" s="88"/>
      <c r="D56854" s="88"/>
      <c r="E56854" s="88"/>
      <c r="F56854" s="88"/>
      <c r="G56854" s="88"/>
      <c r="H56854" s="88"/>
      <c r="I56854" s="88"/>
      <c r="J56854" s="88"/>
      <c r="K56854" s="88"/>
    </row>
    <row r="56855" spans="2:11" ht="12" hidden="1" customHeight="1" x14ac:dyDescent="0.2">
      <c r="B56855" s="88"/>
      <c r="C56855" s="88"/>
      <c r="D56855" s="88"/>
      <c r="E56855" s="88"/>
      <c r="F56855" s="88"/>
      <c r="G56855" s="88"/>
      <c r="H56855" s="88"/>
      <c r="I56855" s="88"/>
      <c r="J56855" s="88"/>
      <c r="K56855" s="88"/>
    </row>
    <row r="56856" spans="2:11" ht="12" hidden="1" customHeight="1" x14ac:dyDescent="0.2">
      <c r="B56856" s="88"/>
      <c r="C56856" s="88"/>
      <c r="D56856" s="88"/>
      <c r="E56856" s="88"/>
      <c r="F56856" s="88"/>
      <c r="G56856" s="88"/>
      <c r="H56856" s="88"/>
      <c r="I56856" s="88"/>
      <c r="J56856" s="88"/>
      <c r="K56856" s="88"/>
    </row>
    <row r="56857" spans="2:11" ht="12" hidden="1" customHeight="1" x14ac:dyDescent="0.2">
      <c r="B56857" s="88"/>
      <c r="C56857" s="88"/>
      <c r="D56857" s="88"/>
      <c r="E56857" s="88"/>
      <c r="F56857" s="88"/>
      <c r="G56857" s="88"/>
      <c r="H56857" s="88"/>
      <c r="I56857" s="88"/>
      <c r="J56857" s="88"/>
      <c r="K56857" s="88"/>
    </row>
    <row r="56858" spans="2:11" ht="12" hidden="1" customHeight="1" x14ac:dyDescent="0.2">
      <c r="B56858" s="88"/>
      <c r="C56858" s="88"/>
      <c r="D56858" s="88"/>
      <c r="E56858" s="88"/>
      <c r="F56858" s="88"/>
      <c r="G56858" s="88"/>
      <c r="H56858" s="88"/>
      <c r="I56858" s="88"/>
      <c r="J56858" s="88"/>
      <c r="K56858" s="88"/>
    </row>
    <row r="56859" spans="2:11" ht="12" hidden="1" customHeight="1" x14ac:dyDescent="0.2">
      <c r="B56859" s="88"/>
      <c r="C56859" s="88"/>
      <c r="D56859" s="88"/>
      <c r="E56859" s="88"/>
      <c r="F56859" s="88"/>
      <c r="G56859" s="88"/>
      <c r="H56859" s="88"/>
      <c r="I56859" s="88"/>
      <c r="J56859" s="88"/>
      <c r="K56859" s="88"/>
    </row>
    <row r="56860" spans="2:11" ht="12" hidden="1" customHeight="1" x14ac:dyDescent="0.2">
      <c r="B56860" s="88"/>
      <c r="C56860" s="88"/>
      <c r="D56860" s="88"/>
      <c r="E56860" s="88"/>
      <c r="F56860" s="88"/>
      <c r="G56860" s="88"/>
      <c r="H56860" s="88"/>
      <c r="I56860" s="88"/>
      <c r="J56860" s="88"/>
      <c r="K56860" s="88"/>
    </row>
    <row r="56861" spans="2:11" ht="12" hidden="1" customHeight="1" x14ac:dyDescent="0.2">
      <c r="B56861" s="88"/>
      <c r="C56861" s="88"/>
      <c r="D56861" s="88"/>
      <c r="E56861" s="88"/>
      <c r="F56861" s="88"/>
      <c r="G56861" s="88"/>
      <c r="H56861" s="88"/>
      <c r="I56861" s="88"/>
      <c r="J56861" s="88"/>
      <c r="K56861" s="88"/>
    </row>
    <row r="56862" spans="2:11" ht="12" hidden="1" customHeight="1" x14ac:dyDescent="0.2">
      <c r="B56862" s="88"/>
      <c r="C56862" s="88"/>
      <c r="D56862" s="88"/>
      <c r="E56862" s="88"/>
      <c r="F56862" s="88"/>
      <c r="G56862" s="88"/>
      <c r="H56862" s="88"/>
      <c r="I56862" s="88"/>
      <c r="J56862" s="88"/>
      <c r="K56862" s="88"/>
    </row>
    <row r="56863" spans="2:11" ht="12" hidden="1" customHeight="1" x14ac:dyDescent="0.2">
      <c r="B56863" s="88"/>
      <c r="C56863" s="88"/>
      <c r="D56863" s="88"/>
      <c r="E56863" s="88"/>
      <c r="F56863" s="88"/>
      <c r="G56863" s="88"/>
      <c r="H56863" s="88"/>
      <c r="I56863" s="88"/>
      <c r="J56863" s="88"/>
      <c r="K56863" s="88"/>
    </row>
    <row r="56864" spans="2:11" ht="12" hidden="1" customHeight="1" x14ac:dyDescent="0.2">
      <c r="B56864" s="88"/>
      <c r="C56864" s="88"/>
      <c r="D56864" s="88"/>
      <c r="E56864" s="88"/>
      <c r="F56864" s="88"/>
      <c r="G56864" s="88"/>
      <c r="H56864" s="88"/>
      <c r="I56864" s="88"/>
      <c r="J56864" s="88"/>
      <c r="K56864" s="88"/>
    </row>
    <row r="56865" spans="2:11" ht="12" hidden="1" customHeight="1" x14ac:dyDescent="0.2">
      <c r="B56865" s="88"/>
      <c r="C56865" s="88"/>
      <c r="D56865" s="88"/>
      <c r="E56865" s="88"/>
      <c r="F56865" s="88"/>
      <c r="G56865" s="88"/>
      <c r="H56865" s="88"/>
      <c r="I56865" s="88"/>
      <c r="J56865" s="88"/>
      <c r="K56865" s="88"/>
    </row>
    <row r="56866" spans="2:11" ht="12" hidden="1" customHeight="1" x14ac:dyDescent="0.2">
      <c r="B56866" s="88"/>
      <c r="C56866" s="88"/>
      <c r="D56866" s="88"/>
      <c r="E56866" s="88"/>
      <c r="F56866" s="88"/>
      <c r="G56866" s="88"/>
      <c r="H56866" s="88"/>
      <c r="I56866" s="88"/>
      <c r="J56866" s="88"/>
      <c r="K56866" s="88"/>
    </row>
    <row r="56867" spans="2:11" ht="12" hidden="1" customHeight="1" x14ac:dyDescent="0.2">
      <c r="B56867" s="88"/>
      <c r="C56867" s="88"/>
      <c r="D56867" s="88"/>
      <c r="E56867" s="88"/>
      <c r="F56867" s="88"/>
      <c r="G56867" s="88"/>
      <c r="H56867" s="88"/>
      <c r="I56867" s="88"/>
      <c r="J56867" s="88"/>
      <c r="K56867" s="88"/>
    </row>
    <row r="56868" spans="2:11" ht="12" hidden="1" customHeight="1" x14ac:dyDescent="0.2">
      <c r="B56868" s="88"/>
      <c r="C56868" s="88"/>
      <c r="D56868" s="88"/>
      <c r="E56868" s="88"/>
      <c r="F56868" s="88"/>
      <c r="G56868" s="88"/>
      <c r="H56868" s="88"/>
      <c r="I56868" s="88"/>
      <c r="J56868" s="88"/>
      <c r="K56868" s="88"/>
    </row>
    <row r="56869" spans="2:11" ht="12" hidden="1" customHeight="1" x14ac:dyDescent="0.2">
      <c r="B56869" s="88"/>
      <c r="C56869" s="88"/>
      <c r="D56869" s="88"/>
      <c r="E56869" s="88"/>
      <c r="F56869" s="88"/>
      <c r="G56869" s="88"/>
      <c r="H56869" s="88"/>
      <c r="I56869" s="88"/>
      <c r="J56869" s="88"/>
      <c r="K56869" s="88"/>
    </row>
    <row r="56870" spans="2:11" ht="12" hidden="1" customHeight="1" x14ac:dyDescent="0.2">
      <c r="B56870" s="88"/>
      <c r="C56870" s="88"/>
      <c r="D56870" s="88"/>
      <c r="E56870" s="88"/>
      <c r="F56870" s="88"/>
      <c r="G56870" s="88"/>
      <c r="H56870" s="88"/>
      <c r="I56870" s="88"/>
      <c r="J56870" s="88"/>
      <c r="K56870" s="88"/>
    </row>
    <row r="56871" spans="2:11" ht="12" hidden="1" customHeight="1" x14ac:dyDescent="0.2">
      <c r="B56871" s="88"/>
      <c r="C56871" s="88"/>
      <c r="D56871" s="88"/>
      <c r="E56871" s="88"/>
      <c r="F56871" s="88"/>
      <c r="G56871" s="88"/>
      <c r="H56871" s="88"/>
      <c r="I56871" s="88"/>
      <c r="J56871" s="88"/>
      <c r="K56871" s="88"/>
    </row>
    <row r="56872" spans="2:11" ht="12" hidden="1" customHeight="1" x14ac:dyDescent="0.2">
      <c r="B56872" s="88"/>
      <c r="C56872" s="88"/>
      <c r="D56872" s="88"/>
      <c r="E56872" s="88"/>
      <c r="F56872" s="88"/>
      <c r="G56872" s="88"/>
      <c r="H56872" s="88"/>
      <c r="I56872" s="88"/>
      <c r="J56872" s="88"/>
      <c r="K56872" s="88"/>
    </row>
    <row r="56873" spans="2:11" ht="12" hidden="1" customHeight="1" x14ac:dyDescent="0.2">
      <c r="B56873" s="88"/>
      <c r="C56873" s="88"/>
      <c r="D56873" s="88"/>
      <c r="E56873" s="88"/>
      <c r="F56873" s="88"/>
      <c r="G56873" s="88"/>
      <c r="H56873" s="88"/>
      <c r="I56873" s="88"/>
      <c r="J56873" s="88"/>
      <c r="K56873" s="88"/>
    </row>
    <row r="56874" spans="2:11" ht="12" hidden="1" customHeight="1" x14ac:dyDescent="0.2">
      <c r="B56874" s="88"/>
      <c r="C56874" s="88"/>
      <c r="D56874" s="88"/>
      <c r="E56874" s="88"/>
      <c r="F56874" s="88"/>
      <c r="G56874" s="88"/>
      <c r="H56874" s="88"/>
      <c r="I56874" s="88"/>
      <c r="J56874" s="88"/>
      <c r="K56874" s="88"/>
    </row>
    <row r="56875" spans="2:11" ht="12" hidden="1" customHeight="1" x14ac:dyDescent="0.2">
      <c r="B56875" s="88"/>
      <c r="C56875" s="88"/>
      <c r="D56875" s="88"/>
      <c r="E56875" s="88"/>
      <c r="F56875" s="88"/>
      <c r="G56875" s="88"/>
      <c r="H56875" s="88"/>
      <c r="I56875" s="88"/>
      <c r="J56875" s="88"/>
      <c r="K56875" s="88"/>
    </row>
    <row r="56876" spans="2:11" ht="12" hidden="1" customHeight="1" x14ac:dyDescent="0.2">
      <c r="B56876" s="88"/>
      <c r="C56876" s="88"/>
      <c r="D56876" s="88"/>
      <c r="E56876" s="88"/>
      <c r="F56876" s="88"/>
      <c r="G56876" s="88"/>
      <c r="H56876" s="88"/>
      <c r="I56876" s="88"/>
      <c r="J56876" s="88"/>
      <c r="K56876" s="88"/>
    </row>
    <row r="56877" spans="2:11" ht="12" hidden="1" customHeight="1" x14ac:dyDescent="0.2">
      <c r="B56877" s="88"/>
      <c r="C56877" s="88"/>
      <c r="D56877" s="88"/>
      <c r="E56877" s="88"/>
      <c r="F56877" s="88"/>
      <c r="G56877" s="88"/>
      <c r="H56877" s="88"/>
      <c r="I56877" s="88"/>
      <c r="J56877" s="88"/>
      <c r="K56877" s="88"/>
    </row>
    <row r="56878" spans="2:11" ht="12" hidden="1" customHeight="1" x14ac:dyDescent="0.2">
      <c r="B56878" s="88"/>
      <c r="C56878" s="88"/>
      <c r="D56878" s="88"/>
      <c r="E56878" s="88"/>
      <c r="F56878" s="88"/>
      <c r="G56878" s="88"/>
      <c r="H56878" s="88"/>
      <c r="I56878" s="88"/>
      <c r="J56878" s="88"/>
      <c r="K56878" s="88"/>
    </row>
    <row r="56879" spans="2:11" ht="12" hidden="1" customHeight="1" x14ac:dyDescent="0.2">
      <c r="B56879" s="88"/>
      <c r="C56879" s="88"/>
      <c r="D56879" s="88"/>
      <c r="E56879" s="88"/>
      <c r="F56879" s="88"/>
      <c r="G56879" s="88"/>
      <c r="H56879" s="88"/>
      <c r="I56879" s="88"/>
      <c r="J56879" s="88"/>
      <c r="K56879" s="88"/>
    </row>
    <row r="56880" spans="2:11" ht="12" hidden="1" customHeight="1" x14ac:dyDescent="0.2">
      <c r="B56880" s="88"/>
      <c r="C56880" s="88"/>
      <c r="D56880" s="88"/>
      <c r="E56880" s="88"/>
      <c r="F56880" s="88"/>
      <c r="G56880" s="88"/>
      <c r="H56880" s="88"/>
      <c r="I56880" s="88"/>
      <c r="J56880" s="88"/>
      <c r="K56880" s="88"/>
    </row>
    <row r="56881" spans="2:11" ht="12" hidden="1" customHeight="1" x14ac:dyDescent="0.2">
      <c r="B56881" s="88"/>
      <c r="C56881" s="88"/>
      <c r="D56881" s="88"/>
      <c r="E56881" s="88"/>
      <c r="F56881" s="88"/>
      <c r="G56881" s="88"/>
      <c r="H56881" s="88"/>
      <c r="I56881" s="88"/>
      <c r="J56881" s="88"/>
      <c r="K56881" s="88"/>
    </row>
    <row r="56882" spans="2:11" ht="12" hidden="1" customHeight="1" x14ac:dyDescent="0.2">
      <c r="B56882" s="88"/>
      <c r="C56882" s="88"/>
      <c r="D56882" s="88"/>
      <c r="E56882" s="88"/>
      <c r="F56882" s="88"/>
      <c r="G56882" s="88"/>
      <c r="H56882" s="88"/>
      <c r="I56882" s="88"/>
      <c r="J56882" s="88"/>
      <c r="K56882" s="88"/>
    </row>
    <row r="56883" spans="2:11" ht="12" hidden="1" customHeight="1" x14ac:dyDescent="0.2">
      <c r="B56883" s="88"/>
      <c r="C56883" s="88"/>
      <c r="D56883" s="88"/>
      <c r="E56883" s="88"/>
      <c r="F56883" s="88"/>
      <c r="G56883" s="88"/>
      <c r="H56883" s="88"/>
      <c r="I56883" s="88"/>
      <c r="J56883" s="88"/>
      <c r="K56883" s="88"/>
    </row>
    <row r="56884" spans="2:11" ht="12" hidden="1" customHeight="1" x14ac:dyDescent="0.2">
      <c r="B56884" s="88"/>
      <c r="C56884" s="88"/>
      <c r="D56884" s="88"/>
      <c r="E56884" s="88"/>
      <c r="F56884" s="88"/>
      <c r="G56884" s="88"/>
      <c r="H56884" s="88"/>
      <c r="I56884" s="88"/>
      <c r="J56884" s="88"/>
      <c r="K56884" s="88"/>
    </row>
    <row r="56885" spans="2:11" ht="12" hidden="1" customHeight="1" x14ac:dyDescent="0.2">
      <c r="B56885" s="88"/>
      <c r="C56885" s="88"/>
      <c r="D56885" s="88"/>
      <c r="E56885" s="88"/>
      <c r="F56885" s="88"/>
      <c r="G56885" s="88"/>
      <c r="H56885" s="88"/>
      <c r="I56885" s="88"/>
      <c r="J56885" s="88"/>
      <c r="K56885" s="88"/>
    </row>
    <row r="56886" spans="2:11" ht="12" hidden="1" customHeight="1" x14ac:dyDescent="0.2">
      <c r="B56886" s="88"/>
      <c r="C56886" s="88"/>
      <c r="D56886" s="88"/>
      <c r="E56886" s="88"/>
      <c r="F56886" s="88"/>
      <c r="G56886" s="88"/>
      <c r="H56886" s="88"/>
      <c r="I56886" s="88"/>
      <c r="J56886" s="88"/>
      <c r="K56886" s="88"/>
    </row>
    <row r="56887" spans="2:11" ht="12" hidden="1" customHeight="1" x14ac:dyDescent="0.2">
      <c r="B56887" s="88"/>
      <c r="C56887" s="88"/>
      <c r="D56887" s="88"/>
      <c r="E56887" s="88"/>
      <c r="F56887" s="88"/>
      <c r="G56887" s="88"/>
      <c r="H56887" s="88"/>
      <c r="I56887" s="88"/>
      <c r="J56887" s="88"/>
      <c r="K56887" s="88"/>
    </row>
    <row r="56888" spans="2:11" ht="12" hidden="1" customHeight="1" x14ac:dyDescent="0.2">
      <c r="B56888" s="88"/>
      <c r="C56888" s="88"/>
      <c r="D56888" s="88"/>
      <c r="E56888" s="88"/>
      <c r="F56888" s="88"/>
      <c r="G56888" s="88"/>
      <c r="H56888" s="88"/>
      <c r="I56888" s="88"/>
      <c r="J56888" s="88"/>
      <c r="K56888" s="88"/>
    </row>
    <row r="56889" spans="2:11" ht="12" hidden="1" customHeight="1" x14ac:dyDescent="0.2">
      <c r="B56889" s="88"/>
      <c r="C56889" s="88"/>
      <c r="D56889" s="88"/>
      <c r="E56889" s="88"/>
      <c r="F56889" s="88"/>
      <c r="G56889" s="88"/>
      <c r="H56889" s="88"/>
      <c r="I56889" s="88"/>
      <c r="J56889" s="88"/>
      <c r="K56889" s="88"/>
    </row>
    <row r="56890" spans="2:11" ht="12" hidden="1" customHeight="1" x14ac:dyDescent="0.2">
      <c r="B56890" s="88"/>
      <c r="C56890" s="88"/>
      <c r="D56890" s="88"/>
      <c r="E56890" s="88"/>
      <c r="F56890" s="88"/>
      <c r="G56890" s="88"/>
      <c r="H56890" s="88"/>
      <c r="I56890" s="88"/>
      <c r="J56890" s="88"/>
      <c r="K56890" s="88"/>
    </row>
    <row r="56891" spans="2:11" ht="12" hidden="1" customHeight="1" x14ac:dyDescent="0.2">
      <c r="B56891" s="88"/>
      <c r="C56891" s="88"/>
      <c r="D56891" s="88"/>
      <c r="E56891" s="88"/>
      <c r="F56891" s="88"/>
      <c r="G56891" s="88"/>
      <c r="H56891" s="88"/>
      <c r="I56891" s="88"/>
      <c r="J56891" s="88"/>
      <c r="K56891" s="88"/>
    </row>
    <row r="56892" spans="2:11" ht="12" hidden="1" customHeight="1" x14ac:dyDescent="0.2">
      <c r="B56892" s="88"/>
      <c r="C56892" s="88"/>
      <c r="D56892" s="88"/>
      <c r="E56892" s="88"/>
      <c r="F56892" s="88"/>
      <c r="G56892" s="88"/>
      <c r="H56892" s="88"/>
      <c r="I56892" s="88"/>
      <c r="J56892" s="88"/>
      <c r="K56892" s="88"/>
    </row>
    <row r="56893" spans="2:11" ht="12" hidden="1" customHeight="1" x14ac:dyDescent="0.2">
      <c r="B56893" s="88"/>
      <c r="C56893" s="88"/>
      <c r="D56893" s="88"/>
      <c r="E56893" s="88"/>
      <c r="F56893" s="88"/>
      <c r="G56893" s="88"/>
      <c r="H56893" s="88"/>
      <c r="I56893" s="88"/>
      <c r="J56893" s="88"/>
      <c r="K56893" s="88"/>
    </row>
    <row r="56894" spans="2:11" ht="12" hidden="1" customHeight="1" x14ac:dyDescent="0.2">
      <c r="B56894" s="88"/>
      <c r="C56894" s="88"/>
      <c r="D56894" s="88"/>
      <c r="E56894" s="88"/>
      <c r="F56894" s="88"/>
      <c r="G56894" s="88"/>
      <c r="H56894" s="88"/>
      <c r="I56894" s="88"/>
      <c r="J56894" s="88"/>
      <c r="K56894" s="88"/>
    </row>
    <row r="56895" spans="2:11" ht="12" hidden="1" customHeight="1" x14ac:dyDescent="0.2">
      <c r="B56895" s="88"/>
      <c r="C56895" s="88"/>
      <c r="D56895" s="88"/>
      <c r="E56895" s="88"/>
      <c r="F56895" s="88"/>
      <c r="G56895" s="88"/>
      <c r="H56895" s="88"/>
      <c r="I56895" s="88"/>
      <c r="J56895" s="88"/>
      <c r="K56895" s="88"/>
    </row>
    <row r="56896" spans="2:11" ht="12" hidden="1" customHeight="1" x14ac:dyDescent="0.2">
      <c r="B56896" s="88"/>
      <c r="C56896" s="88"/>
      <c r="D56896" s="88"/>
      <c r="E56896" s="88"/>
      <c r="F56896" s="88"/>
      <c r="G56896" s="88"/>
      <c r="H56896" s="88"/>
      <c r="I56896" s="88"/>
      <c r="J56896" s="88"/>
      <c r="K56896" s="88"/>
    </row>
    <row r="56897" spans="2:11" ht="12" hidden="1" customHeight="1" x14ac:dyDescent="0.2">
      <c r="B56897" s="88"/>
      <c r="C56897" s="88"/>
      <c r="D56897" s="88"/>
      <c r="E56897" s="88"/>
      <c r="F56897" s="88"/>
      <c r="G56897" s="88"/>
      <c r="H56897" s="88"/>
      <c r="I56897" s="88"/>
      <c r="J56897" s="88"/>
      <c r="K56897" s="88"/>
    </row>
    <row r="56898" spans="2:11" ht="12" hidden="1" customHeight="1" x14ac:dyDescent="0.2">
      <c r="B56898" s="88"/>
      <c r="C56898" s="88"/>
      <c r="D56898" s="88"/>
      <c r="E56898" s="88"/>
      <c r="F56898" s="88"/>
      <c r="G56898" s="88"/>
      <c r="H56898" s="88"/>
      <c r="I56898" s="88"/>
      <c r="J56898" s="88"/>
      <c r="K56898" s="88"/>
    </row>
    <row r="56899" spans="2:11" ht="12" hidden="1" customHeight="1" x14ac:dyDescent="0.2">
      <c r="B56899" s="88"/>
      <c r="C56899" s="88"/>
      <c r="D56899" s="88"/>
      <c r="E56899" s="88"/>
      <c r="F56899" s="88"/>
      <c r="G56899" s="88"/>
      <c r="H56899" s="88"/>
      <c r="I56899" s="88"/>
      <c r="J56899" s="88"/>
      <c r="K56899" s="88"/>
    </row>
    <row r="56900" spans="2:11" ht="12" hidden="1" customHeight="1" x14ac:dyDescent="0.2">
      <c r="B56900" s="88"/>
      <c r="C56900" s="88"/>
      <c r="D56900" s="88"/>
      <c r="E56900" s="88"/>
      <c r="F56900" s="88"/>
      <c r="G56900" s="88"/>
      <c r="H56900" s="88"/>
      <c r="I56900" s="88"/>
      <c r="J56900" s="88"/>
      <c r="K56900" s="88"/>
    </row>
    <row r="56901" spans="2:11" ht="12" hidden="1" customHeight="1" x14ac:dyDescent="0.2">
      <c r="B56901" s="88"/>
      <c r="C56901" s="88"/>
      <c r="D56901" s="88"/>
      <c r="E56901" s="88"/>
      <c r="F56901" s="88"/>
      <c r="G56901" s="88"/>
      <c r="H56901" s="88"/>
      <c r="I56901" s="88"/>
      <c r="J56901" s="88"/>
      <c r="K56901" s="88"/>
    </row>
    <row r="56902" spans="2:11" ht="12" hidden="1" customHeight="1" x14ac:dyDescent="0.2">
      <c r="B56902" s="88"/>
      <c r="C56902" s="88"/>
      <c r="D56902" s="88"/>
      <c r="E56902" s="88"/>
      <c r="F56902" s="88"/>
      <c r="G56902" s="88"/>
      <c r="H56902" s="88"/>
      <c r="I56902" s="88"/>
      <c r="J56902" s="88"/>
      <c r="K56902" s="88"/>
    </row>
    <row r="56903" spans="2:11" ht="12" hidden="1" customHeight="1" x14ac:dyDescent="0.2">
      <c r="B56903" s="88"/>
      <c r="C56903" s="88"/>
      <c r="D56903" s="88"/>
      <c r="E56903" s="88"/>
      <c r="F56903" s="88"/>
      <c r="G56903" s="88"/>
      <c r="H56903" s="88"/>
      <c r="I56903" s="88"/>
      <c r="J56903" s="88"/>
      <c r="K56903" s="88"/>
    </row>
    <row r="56904" spans="2:11" ht="12" hidden="1" customHeight="1" x14ac:dyDescent="0.2">
      <c r="B56904" s="88"/>
      <c r="C56904" s="88"/>
      <c r="D56904" s="88"/>
      <c r="E56904" s="88"/>
      <c r="F56904" s="88"/>
      <c r="G56904" s="88"/>
      <c r="H56904" s="88"/>
      <c r="I56904" s="88"/>
      <c r="J56904" s="88"/>
      <c r="K56904" s="88"/>
    </row>
    <row r="56905" spans="2:11" ht="12" hidden="1" customHeight="1" x14ac:dyDescent="0.2">
      <c r="B56905" s="88"/>
      <c r="C56905" s="88"/>
      <c r="D56905" s="88"/>
      <c r="E56905" s="88"/>
      <c r="F56905" s="88"/>
      <c r="G56905" s="88"/>
      <c r="H56905" s="88"/>
      <c r="I56905" s="88"/>
      <c r="J56905" s="88"/>
      <c r="K56905" s="88"/>
    </row>
    <row r="56906" spans="2:11" ht="12" hidden="1" customHeight="1" x14ac:dyDescent="0.2">
      <c r="B56906" s="88"/>
      <c r="C56906" s="88"/>
      <c r="D56906" s="88"/>
      <c r="E56906" s="88"/>
      <c r="F56906" s="88"/>
      <c r="G56906" s="88"/>
      <c r="H56906" s="88"/>
      <c r="I56906" s="88"/>
      <c r="J56906" s="88"/>
      <c r="K56906" s="88"/>
    </row>
    <row r="56907" spans="2:11" ht="12" hidden="1" customHeight="1" x14ac:dyDescent="0.2">
      <c r="B56907" s="88"/>
      <c r="C56907" s="88"/>
      <c r="D56907" s="88"/>
      <c r="E56907" s="88"/>
      <c r="F56907" s="88"/>
      <c r="G56907" s="88"/>
      <c r="H56907" s="88"/>
      <c r="I56907" s="88"/>
      <c r="J56907" s="88"/>
      <c r="K56907" s="88"/>
    </row>
    <row r="56908" spans="2:11" ht="12" hidden="1" customHeight="1" x14ac:dyDescent="0.2">
      <c r="B56908" s="88"/>
      <c r="C56908" s="88"/>
      <c r="D56908" s="88"/>
      <c r="E56908" s="88"/>
      <c r="F56908" s="88"/>
      <c r="G56908" s="88"/>
      <c r="H56908" s="88"/>
      <c r="I56908" s="88"/>
      <c r="J56908" s="88"/>
      <c r="K56908" s="88"/>
    </row>
    <row r="56909" spans="2:11" ht="12" hidden="1" customHeight="1" x14ac:dyDescent="0.2">
      <c r="B56909" s="88"/>
      <c r="C56909" s="88"/>
      <c r="D56909" s="88"/>
      <c r="E56909" s="88"/>
      <c r="F56909" s="88"/>
      <c r="G56909" s="88"/>
      <c r="H56909" s="88"/>
      <c r="I56909" s="88"/>
      <c r="J56909" s="88"/>
      <c r="K56909" s="88"/>
    </row>
    <row r="56910" spans="2:11" ht="12" hidden="1" customHeight="1" x14ac:dyDescent="0.2">
      <c r="B56910" s="88"/>
      <c r="C56910" s="88"/>
      <c r="D56910" s="88"/>
      <c r="E56910" s="88"/>
      <c r="F56910" s="88"/>
      <c r="G56910" s="88"/>
      <c r="H56910" s="88"/>
      <c r="I56910" s="88"/>
      <c r="J56910" s="88"/>
      <c r="K56910" s="88"/>
    </row>
    <row r="56911" spans="2:11" ht="12" hidden="1" customHeight="1" x14ac:dyDescent="0.2">
      <c r="B56911" s="88"/>
      <c r="C56911" s="88"/>
      <c r="D56911" s="88"/>
      <c r="E56911" s="88"/>
      <c r="F56911" s="88"/>
      <c r="G56911" s="88"/>
      <c r="H56911" s="88"/>
      <c r="I56911" s="88"/>
      <c r="J56911" s="88"/>
      <c r="K56911" s="88"/>
    </row>
    <row r="56912" spans="2:11" ht="12" hidden="1" customHeight="1" x14ac:dyDescent="0.2">
      <c r="B56912" s="88"/>
      <c r="C56912" s="88"/>
      <c r="D56912" s="88"/>
      <c r="E56912" s="88"/>
      <c r="F56912" s="88"/>
      <c r="G56912" s="88"/>
      <c r="H56912" s="88"/>
      <c r="I56912" s="88"/>
      <c r="J56912" s="88"/>
      <c r="K56912" s="88"/>
    </row>
    <row r="56913" spans="2:11" ht="12" hidden="1" customHeight="1" x14ac:dyDescent="0.2">
      <c r="B56913" s="88"/>
      <c r="C56913" s="88"/>
      <c r="D56913" s="88"/>
      <c r="E56913" s="88"/>
      <c r="F56913" s="88"/>
      <c r="G56913" s="88"/>
      <c r="H56913" s="88"/>
      <c r="I56913" s="88"/>
      <c r="J56913" s="88"/>
      <c r="K56913" s="88"/>
    </row>
    <row r="56914" spans="2:11" ht="12" hidden="1" customHeight="1" x14ac:dyDescent="0.2">
      <c r="B56914" s="88"/>
      <c r="C56914" s="88"/>
      <c r="D56914" s="88"/>
      <c r="E56914" s="88"/>
      <c r="F56914" s="88"/>
      <c r="G56914" s="88"/>
      <c r="H56914" s="88"/>
      <c r="I56914" s="88"/>
      <c r="J56914" s="88"/>
      <c r="K56914" s="88"/>
    </row>
    <row r="56915" spans="2:11" ht="12" hidden="1" customHeight="1" x14ac:dyDescent="0.2">
      <c r="B56915" s="88"/>
      <c r="C56915" s="88"/>
      <c r="D56915" s="88"/>
      <c r="E56915" s="88"/>
      <c r="F56915" s="88"/>
      <c r="G56915" s="88"/>
      <c r="H56915" s="88"/>
      <c r="I56915" s="88"/>
      <c r="J56915" s="88"/>
      <c r="K56915" s="88"/>
    </row>
    <row r="56916" spans="2:11" ht="12" hidden="1" customHeight="1" x14ac:dyDescent="0.2">
      <c r="B56916" s="88"/>
      <c r="C56916" s="88"/>
      <c r="D56916" s="88"/>
      <c r="E56916" s="88"/>
      <c r="F56916" s="88"/>
      <c r="G56916" s="88"/>
      <c r="H56916" s="88"/>
      <c r="I56916" s="88"/>
      <c r="J56916" s="88"/>
      <c r="K56916" s="88"/>
    </row>
    <row r="56917" spans="2:11" ht="12" hidden="1" customHeight="1" x14ac:dyDescent="0.2">
      <c r="B56917" s="88"/>
      <c r="C56917" s="88"/>
      <c r="D56917" s="88"/>
      <c r="E56917" s="88"/>
      <c r="F56917" s="88"/>
      <c r="G56917" s="88"/>
      <c r="H56917" s="88"/>
      <c r="I56917" s="88"/>
      <c r="J56917" s="88"/>
      <c r="K56917" s="88"/>
    </row>
    <row r="56918" spans="2:11" ht="12" hidden="1" customHeight="1" x14ac:dyDescent="0.2">
      <c r="B56918" s="88"/>
      <c r="C56918" s="88"/>
      <c r="D56918" s="88"/>
      <c r="E56918" s="88"/>
      <c r="F56918" s="88"/>
      <c r="G56918" s="88"/>
      <c r="H56918" s="88"/>
      <c r="I56918" s="88"/>
      <c r="J56918" s="88"/>
      <c r="K56918" s="88"/>
    </row>
    <row r="56919" spans="2:11" ht="12" hidden="1" customHeight="1" x14ac:dyDescent="0.2">
      <c r="B56919" s="88"/>
      <c r="C56919" s="88"/>
      <c r="D56919" s="88"/>
      <c r="E56919" s="88"/>
      <c r="F56919" s="88"/>
      <c r="G56919" s="88"/>
      <c r="H56919" s="88"/>
      <c r="I56919" s="88"/>
      <c r="J56919" s="88"/>
      <c r="K56919" s="88"/>
    </row>
    <row r="56920" spans="2:11" ht="12" hidden="1" customHeight="1" x14ac:dyDescent="0.2">
      <c r="B56920" s="88"/>
      <c r="C56920" s="88"/>
      <c r="D56920" s="88"/>
      <c r="E56920" s="88"/>
      <c r="F56920" s="88"/>
      <c r="G56920" s="88"/>
      <c r="H56920" s="88"/>
      <c r="I56920" s="88"/>
      <c r="J56920" s="88"/>
      <c r="K56920" s="88"/>
    </row>
    <row r="56921" spans="2:11" ht="12" hidden="1" customHeight="1" x14ac:dyDescent="0.2">
      <c r="B56921" s="88"/>
      <c r="C56921" s="88"/>
      <c r="D56921" s="88"/>
      <c r="E56921" s="88"/>
      <c r="F56921" s="88"/>
      <c r="G56921" s="88"/>
      <c r="H56921" s="88"/>
      <c r="I56921" s="88"/>
      <c r="J56921" s="88"/>
      <c r="K56921" s="88"/>
    </row>
    <row r="56922" spans="2:11" ht="12" hidden="1" customHeight="1" x14ac:dyDescent="0.2">
      <c r="B56922" s="88"/>
      <c r="C56922" s="88"/>
      <c r="D56922" s="88"/>
      <c r="E56922" s="88"/>
      <c r="F56922" s="88"/>
      <c r="G56922" s="88"/>
      <c r="H56922" s="88"/>
      <c r="I56922" s="88"/>
      <c r="J56922" s="88"/>
      <c r="K56922" s="88"/>
    </row>
    <row r="56923" spans="2:11" ht="12" hidden="1" customHeight="1" x14ac:dyDescent="0.2">
      <c r="B56923" s="88"/>
      <c r="C56923" s="88"/>
      <c r="D56923" s="88"/>
      <c r="E56923" s="88"/>
      <c r="F56923" s="88"/>
      <c r="G56923" s="88"/>
      <c r="H56923" s="88"/>
      <c r="I56923" s="88"/>
      <c r="J56923" s="88"/>
      <c r="K56923" s="88"/>
    </row>
    <row r="56924" spans="2:11" ht="12" hidden="1" customHeight="1" x14ac:dyDescent="0.2">
      <c r="B56924" s="88"/>
      <c r="C56924" s="88"/>
      <c r="D56924" s="88"/>
      <c r="E56924" s="88"/>
      <c r="F56924" s="88"/>
      <c r="G56924" s="88"/>
      <c r="H56924" s="88"/>
      <c r="I56924" s="88"/>
      <c r="J56924" s="88"/>
      <c r="K56924" s="88"/>
    </row>
    <row r="56925" spans="2:11" ht="12" hidden="1" customHeight="1" x14ac:dyDescent="0.2">
      <c r="B56925" s="88"/>
      <c r="C56925" s="88"/>
      <c r="D56925" s="88"/>
      <c r="E56925" s="88"/>
      <c r="F56925" s="88"/>
      <c r="G56925" s="88"/>
      <c r="H56925" s="88"/>
      <c r="I56925" s="88"/>
      <c r="J56925" s="88"/>
      <c r="K56925" s="88"/>
    </row>
    <row r="56926" spans="2:11" ht="12" hidden="1" customHeight="1" x14ac:dyDescent="0.2">
      <c r="B56926" s="88"/>
      <c r="C56926" s="88"/>
      <c r="D56926" s="88"/>
      <c r="E56926" s="88"/>
      <c r="F56926" s="88"/>
      <c r="G56926" s="88"/>
      <c r="H56926" s="88"/>
      <c r="I56926" s="88"/>
      <c r="J56926" s="88"/>
      <c r="K56926" s="88"/>
    </row>
    <row r="56927" spans="2:11" ht="12" hidden="1" customHeight="1" x14ac:dyDescent="0.2">
      <c r="B56927" s="88"/>
      <c r="C56927" s="88"/>
      <c r="D56927" s="88"/>
      <c r="E56927" s="88"/>
      <c r="F56927" s="88"/>
      <c r="G56927" s="88"/>
      <c r="H56927" s="88"/>
      <c r="I56927" s="88"/>
      <c r="J56927" s="88"/>
      <c r="K56927" s="88"/>
    </row>
    <row r="56928" spans="2:11" ht="12" hidden="1" customHeight="1" x14ac:dyDescent="0.2">
      <c r="B56928" s="88"/>
      <c r="C56928" s="88"/>
      <c r="D56928" s="88"/>
      <c r="E56928" s="88"/>
      <c r="F56928" s="88"/>
      <c r="G56928" s="88"/>
      <c r="H56928" s="88"/>
      <c r="I56928" s="88"/>
      <c r="J56928" s="88"/>
      <c r="K56928" s="88"/>
    </row>
    <row r="56929" spans="2:11" ht="12" hidden="1" customHeight="1" x14ac:dyDescent="0.2">
      <c r="B56929" s="88"/>
      <c r="C56929" s="88"/>
      <c r="D56929" s="88"/>
      <c r="E56929" s="88"/>
      <c r="F56929" s="88"/>
      <c r="G56929" s="88"/>
      <c r="H56929" s="88"/>
      <c r="I56929" s="88"/>
      <c r="J56929" s="88"/>
      <c r="K56929" s="88"/>
    </row>
    <row r="56930" spans="2:11" ht="12" hidden="1" customHeight="1" x14ac:dyDescent="0.2">
      <c r="B56930" s="88"/>
      <c r="C56930" s="88"/>
      <c r="D56930" s="88"/>
      <c r="E56930" s="88"/>
      <c r="F56930" s="88"/>
      <c r="G56930" s="88"/>
      <c r="H56930" s="88"/>
      <c r="I56930" s="88"/>
      <c r="J56930" s="88"/>
      <c r="K56930" s="88"/>
    </row>
    <row r="56931" spans="2:11" ht="12" hidden="1" customHeight="1" x14ac:dyDescent="0.2">
      <c r="B56931" s="88"/>
      <c r="C56931" s="88"/>
      <c r="D56931" s="88"/>
      <c r="E56931" s="88"/>
      <c r="F56931" s="88"/>
      <c r="G56931" s="88"/>
      <c r="H56931" s="88"/>
      <c r="I56931" s="88"/>
      <c r="J56931" s="88"/>
      <c r="K56931" s="88"/>
    </row>
    <row r="56932" spans="2:11" ht="12" hidden="1" customHeight="1" x14ac:dyDescent="0.2">
      <c r="B56932" s="88"/>
      <c r="C56932" s="88"/>
      <c r="D56932" s="88"/>
      <c r="E56932" s="88"/>
      <c r="F56932" s="88"/>
      <c r="G56932" s="88"/>
      <c r="H56932" s="88"/>
      <c r="I56932" s="88"/>
      <c r="J56932" s="88"/>
      <c r="K56932" s="88"/>
    </row>
    <row r="56933" spans="2:11" ht="12" hidden="1" customHeight="1" x14ac:dyDescent="0.2">
      <c r="B56933" s="88"/>
      <c r="C56933" s="88"/>
      <c r="D56933" s="88"/>
      <c r="E56933" s="88"/>
      <c r="F56933" s="88"/>
      <c r="G56933" s="88"/>
      <c r="H56933" s="88"/>
      <c r="I56933" s="88"/>
      <c r="J56933" s="88"/>
      <c r="K56933" s="88"/>
    </row>
    <row r="56934" spans="2:11" ht="12" hidden="1" customHeight="1" x14ac:dyDescent="0.2">
      <c r="B56934" s="88"/>
      <c r="C56934" s="88"/>
      <c r="D56934" s="88"/>
      <c r="E56934" s="88"/>
      <c r="F56934" s="88"/>
      <c r="G56934" s="88"/>
      <c r="H56934" s="88"/>
      <c r="I56934" s="88"/>
      <c r="J56934" s="88"/>
      <c r="K56934" s="88"/>
    </row>
    <row r="56935" spans="2:11" ht="12" hidden="1" customHeight="1" x14ac:dyDescent="0.2">
      <c r="B56935" s="88"/>
      <c r="C56935" s="88"/>
      <c r="D56935" s="88"/>
      <c r="E56935" s="88"/>
      <c r="F56935" s="88"/>
      <c r="G56935" s="88"/>
      <c r="H56935" s="88"/>
      <c r="I56935" s="88"/>
      <c r="J56935" s="88"/>
      <c r="K56935" s="88"/>
    </row>
    <row r="56936" spans="2:11" ht="12" hidden="1" customHeight="1" x14ac:dyDescent="0.2">
      <c r="B56936" s="88"/>
      <c r="C56936" s="88"/>
      <c r="D56936" s="88"/>
      <c r="E56936" s="88"/>
      <c r="F56936" s="88"/>
      <c r="G56936" s="88"/>
      <c r="H56936" s="88"/>
      <c r="I56936" s="88"/>
      <c r="J56936" s="88"/>
      <c r="K56936" s="88"/>
    </row>
    <row r="56937" spans="2:11" ht="12" hidden="1" customHeight="1" x14ac:dyDescent="0.2">
      <c r="B56937" s="88"/>
      <c r="C56937" s="88"/>
      <c r="D56937" s="88"/>
      <c r="E56937" s="88"/>
      <c r="F56937" s="88"/>
      <c r="G56937" s="88"/>
      <c r="H56937" s="88"/>
      <c r="I56937" s="88"/>
      <c r="J56937" s="88"/>
      <c r="K56937" s="88"/>
    </row>
    <row r="56938" spans="2:11" ht="12" hidden="1" customHeight="1" x14ac:dyDescent="0.2">
      <c r="B56938" s="88"/>
      <c r="C56938" s="88"/>
      <c r="D56938" s="88"/>
      <c r="E56938" s="88"/>
      <c r="F56938" s="88"/>
      <c r="G56938" s="88"/>
      <c r="H56938" s="88"/>
      <c r="I56938" s="88"/>
      <c r="J56938" s="88"/>
      <c r="K56938" s="88"/>
    </row>
    <row r="56939" spans="2:11" ht="12" hidden="1" customHeight="1" x14ac:dyDescent="0.2">
      <c r="B56939" s="88"/>
      <c r="C56939" s="88"/>
      <c r="D56939" s="88"/>
      <c r="E56939" s="88"/>
      <c r="F56939" s="88"/>
      <c r="G56939" s="88"/>
      <c r="H56939" s="88"/>
      <c r="I56939" s="88"/>
      <c r="J56939" s="88"/>
      <c r="K56939" s="88"/>
    </row>
    <row r="56940" spans="2:11" ht="12" hidden="1" customHeight="1" x14ac:dyDescent="0.2">
      <c r="B56940" s="88"/>
      <c r="C56940" s="88"/>
      <c r="D56940" s="88"/>
      <c r="E56940" s="88"/>
      <c r="F56940" s="88"/>
      <c r="G56940" s="88"/>
      <c r="H56940" s="88"/>
      <c r="I56940" s="88"/>
      <c r="J56940" s="88"/>
      <c r="K56940" s="88"/>
    </row>
    <row r="56941" spans="2:11" ht="12" hidden="1" customHeight="1" x14ac:dyDescent="0.2">
      <c r="B56941" s="88"/>
      <c r="C56941" s="88"/>
      <c r="D56941" s="88"/>
      <c r="E56941" s="88"/>
      <c r="F56941" s="88"/>
      <c r="G56941" s="88"/>
      <c r="H56941" s="88"/>
      <c r="I56941" s="88"/>
      <c r="J56941" s="88"/>
      <c r="K56941" s="88"/>
    </row>
    <row r="56942" spans="2:11" ht="12" hidden="1" customHeight="1" x14ac:dyDescent="0.2">
      <c r="B56942" s="88"/>
      <c r="C56942" s="88"/>
      <c r="D56942" s="88"/>
      <c r="E56942" s="88"/>
      <c r="F56942" s="88"/>
      <c r="G56942" s="88"/>
      <c r="H56942" s="88"/>
      <c r="I56942" s="88"/>
      <c r="J56942" s="88"/>
      <c r="K56942" s="88"/>
    </row>
    <row r="56943" spans="2:11" ht="12" hidden="1" customHeight="1" x14ac:dyDescent="0.2">
      <c r="B56943" s="88"/>
      <c r="C56943" s="88"/>
      <c r="D56943" s="88"/>
      <c r="E56943" s="88"/>
      <c r="F56943" s="88"/>
      <c r="G56943" s="88"/>
      <c r="H56943" s="88"/>
      <c r="I56943" s="88"/>
      <c r="J56943" s="88"/>
      <c r="K56943" s="88"/>
    </row>
    <row r="56944" spans="2:11" ht="12" hidden="1" customHeight="1" x14ac:dyDescent="0.2">
      <c r="B56944" s="88"/>
      <c r="C56944" s="88"/>
      <c r="D56944" s="88"/>
      <c r="E56944" s="88"/>
      <c r="F56944" s="88"/>
      <c r="G56944" s="88"/>
      <c r="H56944" s="88"/>
      <c r="I56944" s="88"/>
      <c r="J56944" s="88"/>
      <c r="K56944" s="88"/>
    </row>
    <row r="56945" spans="2:11" ht="12" hidden="1" customHeight="1" x14ac:dyDescent="0.2">
      <c r="B56945" s="88"/>
      <c r="C56945" s="88"/>
      <c r="D56945" s="88"/>
      <c r="E56945" s="88"/>
      <c r="F56945" s="88"/>
      <c r="G56945" s="88"/>
      <c r="H56945" s="88"/>
      <c r="I56945" s="88"/>
      <c r="J56945" s="88"/>
      <c r="K56945" s="88"/>
    </row>
    <row r="56946" spans="2:11" ht="12" hidden="1" customHeight="1" x14ac:dyDescent="0.2">
      <c r="B56946" s="88"/>
      <c r="C56946" s="88"/>
      <c r="D56946" s="88"/>
      <c r="E56946" s="88"/>
      <c r="F56946" s="88"/>
      <c r="G56946" s="88"/>
      <c r="H56946" s="88"/>
      <c r="I56946" s="88"/>
      <c r="J56946" s="88"/>
      <c r="K56946" s="88"/>
    </row>
    <row r="56947" spans="2:11" ht="12" hidden="1" customHeight="1" x14ac:dyDescent="0.2">
      <c r="B56947" s="88"/>
      <c r="C56947" s="88"/>
      <c r="D56947" s="88"/>
      <c r="E56947" s="88"/>
      <c r="F56947" s="88"/>
      <c r="G56947" s="88"/>
      <c r="H56947" s="88"/>
      <c r="I56947" s="88"/>
      <c r="J56947" s="88"/>
      <c r="K56947" s="88"/>
    </row>
    <row r="56948" spans="2:11" ht="12" hidden="1" customHeight="1" x14ac:dyDescent="0.2">
      <c r="B56948" s="88"/>
      <c r="C56948" s="88"/>
      <c r="D56948" s="88"/>
      <c r="E56948" s="88"/>
      <c r="F56948" s="88"/>
      <c r="G56948" s="88"/>
      <c r="H56948" s="88"/>
      <c r="I56948" s="88"/>
      <c r="J56948" s="88"/>
      <c r="K56948" s="88"/>
    </row>
    <row r="56949" spans="2:11" ht="12" hidden="1" customHeight="1" x14ac:dyDescent="0.2">
      <c r="B56949" s="88"/>
      <c r="C56949" s="88"/>
      <c r="D56949" s="88"/>
      <c r="E56949" s="88"/>
      <c r="F56949" s="88"/>
      <c r="G56949" s="88"/>
      <c r="H56949" s="88"/>
      <c r="I56949" s="88"/>
      <c r="J56949" s="88"/>
      <c r="K56949" s="88"/>
    </row>
    <row r="56950" spans="2:11" ht="12" hidden="1" customHeight="1" x14ac:dyDescent="0.2">
      <c r="B56950" s="88"/>
      <c r="C56950" s="88"/>
      <c r="D56950" s="88"/>
      <c r="E56950" s="88"/>
      <c r="F56950" s="88"/>
      <c r="G56950" s="88"/>
      <c r="H56950" s="88"/>
      <c r="I56950" s="88"/>
      <c r="J56950" s="88"/>
      <c r="K56950" s="88"/>
    </row>
    <row r="56951" spans="2:11" ht="12" hidden="1" customHeight="1" x14ac:dyDescent="0.2">
      <c r="B56951" s="88"/>
      <c r="C56951" s="88"/>
      <c r="D56951" s="88"/>
      <c r="E56951" s="88"/>
      <c r="F56951" s="88"/>
      <c r="G56951" s="88"/>
      <c r="H56951" s="88"/>
      <c r="I56951" s="88"/>
      <c r="J56951" s="88"/>
      <c r="K56951" s="88"/>
    </row>
    <row r="56952" spans="2:11" ht="12" hidden="1" customHeight="1" x14ac:dyDescent="0.2">
      <c r="B56952" s="88"/>
      <c r="C56952" s="88"/>
      <c r="D56952" s="88"/>
      <c r="E56952" s="88"/>
      <c r="F56952" s="88"/>
      <c r="G56952" s="88"/>
      <c r="H56952" s="88"/>
      <c r="I56952" s="88"/>
      <c r="J56952" s="88"/>
      <c r="K56952" s="88"/>
    </row>
    <row r="56953" spans="2:11" ht="12" hidden="1" customHeight="1" x14ac:dyDescent="0.2">
      <c r="B56953" s="88"/>
      <c r="C56953" s="88"/>
      <c r="D56953" s="88"/>
      <c r="E56953" s="88"/>
      <c r="F56953" s="88"/>
      <c r="G56953" s="88"/>
      <c r="H56953" s="88"/>
      <c r="I56953" s="88"/>
      <c r="J56953" s="88"/>
      <c r="K56953" s="88"/>
    </row>
    <row r="56954" spans="2:11" ht="12" hidden="1" customHeight="1" x14ac:dyDescent="0.2">
      <c r="B56954" s="88"/>
      <c r="C56954" s="88"/>
      <c r="D56954" s="88"/>
      <c r="E56954" s="88"/>
      <c r="F56954" s="88"/>
      <c r="G56954" s="88"/>
      <c r="H56954" s="88"/>
      <c r="I56954" s="88"/>
      <c r="J56954" s="88"/>
      <c r="K56954" s="88"/>
    </row>
    <row r="56955" spans="2:11" ht="12" hidden="1" customHeight="1" x14ac:dyDescent="0.2">
      <c r="B56955" s="88"/>
      <c r="C56955" s="88"/>
      <c r="D56955" s="88"/>
      <c r="E56955" s="88"/>
      <c r="F56955" s="88"/>
      <c r="G56955" s="88"/>
      <c r="H56955" s="88"/>
      <c r="I56955" s="88"/>
      <c r="J56955" s="88"/>
      <c r="K56955" s="88"/>
    </row>
    <row r="56956" spans="2:11" ht="12" hidden="1" customHeight="1" x14ac:dyDescent="0.2">
      <c r="B56956" s="88"/>
      <c r="C56956" s="88"/>
      <c r="D56956" s="88"/>
      <c r="E56956" s="88"/>
      <c r="F56956" s="88"/>
      <c r="G56956" s="88"/>
      <c r="H56956" s="88"/>
      <c r="I56956" s="88"/>
      <c r="J56956" s="88"/>
      <c r="K56956" s="88"/>
    </row>
    <row r="56957" spans="2:11" ht="12" hidden="1" customHeight="1" x14ac:dyDescent="0.2">
      <c r="B56957" s="88"/>
      <c r="C56957" s="88"/>
      <c r="D56957" s="88"/>
      <c r="E56957" s="88"/>
      <c r="F56957" s="88"/>
      <c r="G56957" s="88"/>
      <c r="H56957" s="88"/>
      <c r="I56957" s="88"/>
      <c r="J56957" s="88"/>
      <c r="K56957" s="88"/>
    </row>
    <row r="56958" spans="2:11" ht="12" hidden="1" customHeight="1" x14ac:dyDescent="0.2">
      <c r="B56958" s="88"/>
      <c r="C56958" s="88"/>
      <c r="D56958" s="88"/>
      <c r="E56958" s="88"/>
      <c r="F56958" s="88"/>
      <c r="G56958" s="88"/>
      <c r="H56958" s="88"/>
      <c r="I56958" s="88"/>
      <c r="J56958" s="88"/>
      <c r="K56958" s="88"/>
    </row>
    <row r="56959" spans="2:11" ht="12" hidden="1" customHeight="1" x14ac:dyDescent="0.2">
      <c r="B56959" s="88"/>
      <c r="C56959" s="88"/>
      <c r="D56959" s="88"/>
      <c r="E56959" s="88"/>
      <c r="F56959" s="88"/>
      <c r="G56959" s="88"/>
      <c r="H56959" s="88"/>
      <c r="I56959" s="88"/>
      <c r="J56959" s="88"/>
      <c r="K56959" s="88"/>
    </row>
    <row r="56960" spans="2:11" ht="12" hidden="1" customHeight="1" x14ac:dyDescent="0.2">
      <c r="B56960" s="88"/>
      <c r="C56960" s="88"/>
      <c r="D56960" s="88"/>
      <c r="E56960" s="88"/>
      <c r="F56960" s="88"/>
      <c r="G56960" s="88"/>
      <c r="H56960" s="88"/>
      <c r="I56960" s="88"/>
      <c r="J56960" s="88"/>
      <c r="K56960" s="88"/>
    </row>
    <row r="56961" spans="2:11" ht="12" hidden="1" customHeight="1" x14ac:dyDescent="0.2">
      <c r="B56961" s="88"/>
      <c r="C56961" s="88"/>
      <c r="D56961" s="88"/>
      <c r="E56961" s="88"/>
      <c r="F56961" s="88"/>
      <c r="G56961" s="88"/>
      <c r="H56961" s="88"/>
      <c r="I56961" s="88"/>
      <c r="J56961" s="88"/>
      <c r="K56961" s="88"/>
    </row>
    <row r="56962" spans="2:11" ht="12" hidden="1" customHeight="1" x14ac:dyDescent="0.2">
      <c r="B56962" s="88"/>
      <c r="C56962" s="88"/>
      <c r="D56962" s="88"/>
      <c r="E56962" s="88"/>
      <c r="F56962" s="88"/>
      <c r="G56962" s="88"/>
      <c r="H56962" s="88"/>
      <c r="I56962" s="88"/>
      <c r="J56962" s="88"/>
      <c r="K56962" s="88"/>
    </row>
    <row r="56963" spans="2:11" ht="12" hidden="1" customHeight="1" x14ac:dyDescent="0.2">
      <c r="B56963" s="88"/>
      <c r="C56963" s="88"/>
      <c r="D56963" s="88"/>
      <c r="E56963" s="88"/>
      <c r="F56963" s="88"/>
      <c r="G56963" s="88"/>
      <c r="H56963" s="88"/>
      <c r="I56963" s="88"/>
      <c r="J56963" s="88"/>
      <c r="K56963" s="88"/>
    </row>
    <row r="56964" spans="2:11" ht="12" hidden="1" customHeight="1" x14ac:dyDescent="0.2">
      <c r="B56964" s="88"/>
      <c r="C56964" s="88"/>
      <c r="D56964" s="88"/>
      <c r="E56964" s="88"/>
      <c r="F56964" s="88"/>
      <c r="G56964" s="88"/>
      <c r="H56964" s="88"/>
      <c r="I56964" s="88"/>
      <c r="J56964" s="88"/>
      <c r="K56964" s="88"/>
    </row>
    <row r="56965" spans="2:11" ht="12" hidden="1" customHeight="1" x14ac:dyDescent="0.2">
      <c r="B56965" s="88"/>
      <c r="C56965" s="88"/>
      <c r="D56965" s="88"/>
      <c r="E56965" s="88"/>
      <c r="F56965" s="88"/>
      <c r="G56965" s="88"/>
      <c r="H56965" s="88"/>
      <c r="I56965" s="88"/>
      <c r="J56965" s="88"/>
      <c r="K56965" s="88"/>
    </row>
    <row r="56966" spans="2:11" ht="12" hidden="1" customHeight="1" x14ac:dyDescent="0.2">
      <c r="B56966" s="88"/>
      <c r="C56966" s="88"/>
      <c r="D56966" s="88"/>
      <c r="E56966" s="88"/>
      <c r="F56966" s="88"/>
      <c r="G56966" s="88"/>
      <c r="H56966" s="88"/>
      <c r="I56966" s="88"/>
      <c r="J56966" s="88"/>
      <c r="K56966" s="88"/>
    </row>
    <row r="56967" spans="2:11" ht="12" hidden="1" customHeight="1" x14ac:dyDescent="0.2">
      <c r="B56967" s="88"/>
      <c r="C56967" s="88"/>
      <c r="D56967" s="88"/>
      <c r="E56967" s="88"/>
      <c r="F56967" s="88"/>
      <c r="G56967" s="88"/>
      <c r="H56967" s="88"/>
      <c r="I56967" s="88"/>
      <c r="J56967" s="88"/>
      <c r="K56967" s="88"/>
    </row>
    <row r="56968" spans="2:11" ht="12" hidden="1" customHeight="1" x14ac:dyDescent="0.2">
      <c r="B56968" s="88"/>
      <c r="C56968" s="88"/>
      <c r="D56968" s="88"/>
      <c r="E56968" s="88"/>
      <c r="F56968" s="88"/>
      <c r="G56968" s="88"/>
      <c r="H56968" s="88"/>
      <c r="I56968" s="88"/>
      <c r="J56968" s="88"/>
      <c r="K56968" s="88"/>
    </row>
    <row r="56969" spans="2:11" ht="12" hidden="1" customHeight="1" x14ac:dyDescent="0.2">
      <c r="B56969" s="88"/>
      <c r="C56969" s="88"/>
      <c r="D56969" s="88"/>
      <c r="E56969" s="88"/>
      <c r="F56969" s="88"/>
      <c r="G56969" s="88"/>
      <c r="H56969" s="88"/>
      <c r="I56969" s="88"/>
      <c r="J56969" s="88"/>
      <c r="K56969" s="88"/>
    </row>
    <row r="56970" spans="2:11" ht="12" hidden="1" customHeight="1" x14ac:dyDescent="0.2">
      <c r="B56970" s="88"/>
      <c r="C56970" s="88"/>
      <c r="D56970" s="88"/>
      <c r="E56970" s="88"/>
      <c r="F56970" s="88"/>
      <c r="G56970" s="88"/>
      <c r="H56970" s="88"/>
      <c r="I56970" s="88"/>
      <c r="J56970" s="88"/>
      <c r="K56970" s="88"/>
    </row>
    <row r="56971" spans="2:11" ht="12" hidden="1" customHeight="1" x14ac:dyDescent="0.2">
      <c r="B56971" s="88"/>
      <c r="C56971" s="88"/>
      <c r="D56971" s="88"/>
      <c r="E56971" s="88"/>
      <c r="F56971" s="88"/>
      <c r="G56971" s="88"/>
      <c r="H56971" s="88"/>
      <c r="I56971" s="88"/>
      <c r="J56971" s="88"/>
      <c r="K56971" s="88"/>
    </row>
    <row r="56972" spans="2:11" ht="12" hidden="1" customHeight="1" x14ac:dyDescent="0.2">
      <c r="B56972" s="88"/>
      <c r="C56972" s="88"/>
      <c r="D56972" s="88"/>
      <c r="E56972" s="88"/>
      <c r="F56972" s="88"/>
      <c r="G56972" s="88"/>
      <c r="H56972" s="88"/>
      <c r="I56972" s="88"/>
      <c r="J56972" s="88"/>
      <c r="K56972" s="88"/>
    </row>
    <row r="56973" spans="2:11" ht="12" hidden="1" customHeight="1" x14ac:dyDescent="0.2">
      <c r="B56973" s="88"/>
      <c r="C56973" s="88"/>
      <c r="D56973" s="88"/>
      <c r="E56973" s="88"/>
      <c r="F56973" s="88"/>
      <c r="G56973" s="88"/>
      <c r="H56973" s="88"/>
      <c r="I56973" s="88"/>
      <c r="J56973" s="88"/>
      <c r="K56973" s="88"/>
    </row>
    <row r="56974" spans="2:11" ht="12" hidden="1" customHeight="1" x14ac:dyDescent="0.2">
      <c r="B56974" s="88"/>
      <c r="C56974" s="88"/>
      <c r="D56974" s="88"/>
      <c r="E56974" s="88"/>
      <c r="F56974" s="88"/>
      <c r="G56974" s="88"/>
      <c r="H56974" s="88"/>
      <c r="I56974" s="88"/>
      <c r="J56974" s="88"/>
      <c r="K56974" s="88"/>
    </row>
    <row r="56975" spans="2:11" ht="12" hidden="1" customHeight="1" x14ac:dyDescent="0.2">
      <c r="B56975" s="88"/>
      <c r="C56975" s="88"/>
      <c r="D56975" s="88"/>
      <c r="E56975" s="88"/>
      <c r="F56975" s="88"/>
      <c r="G56975" s="88"/>
      <c r="H56975" s="88"/>
      <c r="I56975" s="88"/>
      <c r="J56975" s="88"/>
      <c r="K56975" s="88"/>
    </row>
    <row r="56976" spans="2:11" ht="12" hidden="1" customHeight="1" x14ac:dyDescent="0.2">
      <c r="B56976" s="88"/>
      <c r="C56976" s="88"/>
      <c r="D56976" s="88"/>
      <c r="E56976" s="88"/>
      <c r="F56976" s="88"/>
      <c r="G56976" s="88"/>
      <c r="H56976" s="88"/>
      <c r="I56976" s="88"/>
      <c r="J56976" s="88"/>
      <c r="K56976" s="88"/>
    </row>
    <row r="56977" spans="2:11" ht="12" hidden="1" customHeight="1" x14ac:dyDescent="0.2">
      <c r="B56977" s="88"/>
      <c r="C56977" s="88"/>
      <c r="D56977" s="88"/>
      <c r="E56977" s="88"/>
      <c r="F56977" s="88"/>
      <c r="G56977" s="88"/>
      <c r="H56977" s="88"/>
      <c r="I56977" s="88"/>
      <c r="J56977" s="88"/>
      <c r="K56977" s="88"/>
    </row>
    <row r="56978" spans="2:11" ht="12" hidden="1" customHeight="1" x14ac:dyDescent="0.2">
      <c r="B56978" s="88"/>
      <c r="C56978" s="88"/>
      <c r="D56978" s="88"/>
      <c r="E56978" s="88"/>
      <c r="F56978" s="88"/>
      <c r="G56978" s="88"/>
      <c r="H56978" s="88"/>
      <c r="I56978" s="88"/>
      <c r="J56978" s="88"/>
      <c r="K56978" s="88"/>
    </row>
    <row r="56979" spans="2:11" ht="12" hidden="1" customHeight="1" x14ac:dyDescent="0.2">
      <c r="B56979" s="88"/>
      <c r="C56979" s="88"/>
      <c r="D56979" s="88"/>
      <c r="E56979" s="88"/>
      <c r="F56979" s="88"/>
      <c r="G56979" s="88"/>
      <c r="H56979" s="88"/>
      <c r="I56979" s="88"/>
      <c r="J56979" s="88"/>
      <c r="K56979" s="88"/>
    </row>
    <row r="56980" spans="2:11" ht="12" hidden="1" customHeight="1" x14ac:dyDescent="0.2">
      <c r="B56980" s="88"/>
      <c r="C56980" s="88"/>
      <c r="D56980" s="88"/>
      <c r="E56980" s="88"/>
      <c r="F56980" s="88"/>
      <c r="G56980" s="88"/>
      <c r="H56980" s="88"/>
      <c r="I56980" s="88"/>
      <c r="J56980" s="88"/>
      <c r="K56980" s="88"/>
    </row>
    <row r="56981" spans="2:11" ht="12" hidden="1" customHeight="1" x14ac:dyDescent="0.2">
      <c r="B56981" s="88"/>
      <c r="C56981" s="88"/>
      <c r="D56981" s="88"/>
      <c r="E56981" s="88"/>
      <c r="F56981" s="88"/>
      <c r="G56981" s="88"/>
      <c r="H56981" s="88"/>
      <c r="I56981" s="88"/>
      <c r="J56981" s="88"/>
      <c r="K56981" s="88"/>
    </row>
    <row r="56982" spans="2:11" ht="12" hidden="1" customHeight="1" x14ac:dyDescent="0.2">
      <c r="B56982" s="88"/>
      <c r="C56982" s="88"/>
      <c r="D56982" s="88"/>
      <c r="E56982" s="88"/>
      <c r="F56982" s="88"/>
      <c r="G56982" s="88"/>
      <c r="H56982" s="88"/>
      <c r="I56982" s="88"/>
      <c r="J56982" s="88"/>
      <c r="K56982" s="88"/>
    </row>
    <row r="56983" spans="2:11" ht="12" hidden="1" customHeight="1" x14ac:dyDescent="0.2">
      <c r="B56983" s="88"/>
      <c r="C56983" s="88"/>
      <c r="D56983" s="88"/>
      <c r="E56983" s="88"/>
      <c r="F56983" s="88"/>
      <c r="G56983" s="88"/>
      <c r="H56983" s="88"/>
      <c r="I56983" s="88"/>
      <c r="J56983" s="88"/>
      <c r="K56983" s="88"/>
    </row>
    <row r="56984" spans="2:11" ht="12" hidden="1" customHeight="1" x14ac:dyDescent="0.2">
      <c r="B56984" s="88"/>
      <c r="C56984" s="88"/>
      <c r="D56984" s="88"/>
      <c r="E56984" s="88"/>
      <c r="F56984" s="88"/>
      <c r="G56984" s="88"/>
      <c r="H56984" s="88"/>
      <c r="I56984" s="88"/>
      <c r="J56984" s="88"/>
      <c r="K56984" s="88"/>
    </row>
    <row r="56985" spans="2:11" ht="12" hidden="1" customHeight="1" x14ac:dyDescent="0.2">
      <c r="B56985" s="88"/>
      <c r="C56985" s="88"/>
      <c r="D56985" s="88"/>
      <c r="E56985" s="88"/>
      <c r="F56985" s="88"/>
      <c r="G56985" s="88"/>
      <c r="H56985" s="88"/>
      <c r="I56985" s="88"/>
      <c r="J56985" s="88"/>
      <c r="K56985" s="88"/>
    </row>
    <row r="56986" spans="2:11" ht="12" hidden="1" customHeight="1" x14ac:dyDescent="0.2">
      <c r="B56986" s="88"/>
      <c r="C56986" s="88"/>
      <c r="D56986" s="88"/>
      <c r="E56986" s="88"/>
      <c r="F56986" s="88"/>
      <c r="G56986" s="88"/>
      <c r="H56986" s="88"/>
      <c r="I56986" s="88"/>
      <c r="J56986" s="88"/>
      <c r="K56986" s="88"/>
    </row>
    <row r="56987" spans="2:11" ht="12" hidden="1" customHeight="1" x14ac:dyDescent="0.2">
      <c r="B56987" s="88"/>
      <c r="C56987" s="88"/>
      <c r="D56987" s="88"/>
      <c r="E56987" s="88"/>
      <c r="F56987" s="88"/>
      <c r="G56987" s="88"/>
      <c r="H56987" s="88"/>
      <c r="I56987" s="88"/>
      <c r="J56987" s="88"/>
      <c r="K56987" s="88"/>
    </row>
    <row r="56988" spans="2:11" ht="12" hidden="1" customHeight="1" x14ac:dyDescent="0.2">
      <c r="B56988" s="88"/>
      <c r="C56988" s="88"/>
      <c r="D56988" s="88"/>
      <c r="E56988" s="88"/>
      <c r="F56988" s="88"/>
      <c r="G56988" s="88"/>
      <c r="H56988" s="88"/>
      <c r="I56988" s="88"/>
      <c r="J56988" s="88"/>
      <c r="K56988" s="88"/>
    </row>
    <row r="56989" spans="2:11" ht="12" hidden="1" customHeight="1" x14ac:dyDescent="0.2">
      <c r="B56989" s="88"/>
      <c r="C56989" s="88"/>
      <c r="D56989" s="88"/>
      <c r="E56989" s="88"/>
      <c r="F56989" s="88"/>
      <c r="G56989" s="88"/>
      <c r="H56989" s="88"/>
      <c r="I56989" s="88"/>
      <c r="J56989" s="88"/>
      <c r="K56989" s="88"/>
    </row>
    <row r="56990" spans="2:11" ht="12" hidden="1" customHeight="1" x14ac:dyDescent="0.2">
      <c r="B56990" s="88"/>
      <c r="C56990" s="88"/>
      <c r="D56990" s="88"/>
      <c r="E56990" s="88"/>
      <c r="F56990" s="88"/>
      <c r="G56990" s="88"/>
      <c r="H56990" s="88"/>
      <c r="I56990" s="88"/>
      <c r="J56990" s="88"/>
      <c r="K56990" s="88"/>
    </row>
    <row r="56991" spans="2:11" ht="12" hidden="1" customHeight="1" x14ac:dyDescent="0.2">
      <c r="B56991" s="88"/>
      <c r="C56991" s="88"/>
      <c r="D56991" s="88"/>
      <c r="E56991" s="88"/>
      <c r="F56991" s="88"/>
      <c r="G56991" s="88"/>
      <c r="H56991" s="88"/>
      <c r="I56991" s="88"/>
      <c r="J56991" s="88"/>
      <c r="K56991" s="88"/>
    </row>
    <row r="56992" spans="2:11" ht="12" hidden="1" customHeight="1" x14ac:dyDescent="0.2">
      <c r="B56992" s="88"/>
      <c r="C56992" s="88"/>
      <c r="D56992" s="88"/>
      <c r="E56992" s="88"/>
      <c r="F56992" s="88"/>
      <c r="G56992" s="88"/>
      <c r="H56992" s="88"/>
      <c r="I56992" s="88"/>
      <c r="J56992" s="88"/>
      <c r="K56992" s="88"/>
    </row>
    <row r="56993" spans="2:11" ht="12" hidden="1" customHeight="1" x14ac:dyDescent="0.2">
      <c r="B56993" s="88"/>
      <c r="C56993" s="88"/>
      <c r="D56993" s="88"/>
      <c r="E56993" s="88"/>
      <c r="F56993" s="88"/>
      <c r="G56993" s="88"/>
      <c r="H56993" s="88"/>
      <c r="I56993" s="88"/>
      <c r="J56993" s="88"/>
      <c r="K56993" s="88"/>
    </row>
    <row r="56994" spans="2:11" ht="12" hidden="1" customHeight="1" x14ac:dyDescent="0.2">
      <c r="B56994" s="88"/>
      <c r="C56994" s="88"/>
      <c r="D56994" s="88"/>
      <c r="E56994" s="88"/>
      <c r="F56994" s="88"/>
      <c r="G56994" s="88"/>
      <c r="H56994" s="88"/>
      <c r="I56994" s="88"/>
      <c r="J56994" s="88"/>
      <c r="K56994" s="88"/>
    </row>
    <row r="56995" spans="2:11" ht="12" hidden="1" customHeight="1" x14ac:dyDescent="0.2">
      <c r="B56995" s="88"/>
      <c r="C56995" s="88"/>
      <c r="D56995" s="88"/>
      <c r="E56995" s="88"/>
      <c r="F56995" s="88"/>
      <c r="G56995" s="88"/>
      <c r="H56995" s="88"/>
      <c r="I56995" s="88"/>
      <c r="J56995" s="88"/>
      <c r="K56995" s="88"/>
    </row>
    <row r="56996" spans="2:11" ht="12" hidden="1" customHeight="1" x14ac:dyDescent="0.2">
      <c r="B56996" s="88"/>
      <c r="C56996" s="88"/>
      <c r="D56996" s="88"/>
      <c r="E56996" s="88"/>
      <c r="F56996" s="88"/>
      <c r="G56996" s="88"/>
      <c r="H56996" s="88"/>
      <c r="I56996" s="88"/>
      <c r="J56996" s="88"/>
      <c r="K56996" s="88"/>
    </row>
    <row r="56997" spans="2:11" ht="12" hidden="1" customHeight="1" x14ac:dyDescent="0.2">
      <c r="B56997" s="88"/>
      <c r="C56997" s="88"/>
      <c r="D56997" s="88"/>
      <c r="E56997" s="88"/>
      <c r="F56997" s="88"/>
      <c r="G56997" s="88"/>
      <c r="H56997" s="88"/>
      <c r="I56997" s="88"/>
      <c r="J56997" s="88"/>
      <c r="K56997" s="88"/>
    </row>
    <row r="56998" spans="2:11" ht="12" hidden="1" customHeight="1" x14ac:dyDescent="0.2">
      <c r="B56998" s="88"/>
      <c r="C56998" s="88"/>
      <c r="D56998" s="88"/>
      <c r="E56998" s="88"/>
      <c r="F56998" s="88"/>
      <c r="G56998" s="88"/>
      <c r="H56998" s="88"/>
      <c r="I56998" s="88"/>
      <c r="J56998" s="88"/>
      <c r="K56998" s="88"/>
    </row>
    <row r="56999" spans="2:11" ht="12" hidden="1" customHeight="1" x14ac:dyDescent="0.2">
      <c r="B56999" s="88"/>
      <c r="C56999" s="88"/>
      <c r="D56999" s="88"/>
      <c r="E56999" s="88"/>
      <c r="F56999" s="88"/>
      <c r="G56999" s="88"/>
      <c r="H56999" s="88"/>
      <c r="I56999" s="88"/>
      <c r="J56999" s="88"/>
      <c r="K56999" s="88"/>
    </row>
    <row r="57000" spans="2:11" ht="12" hidden="1" customHeight="1" x14ac:dyDescent="0.2">
      <c r="B57000" s="88"/>
      <c r="C57000" s="88"/>
      <c r="D57000" s="88"/>
      <c r="E57000" s="88"/>
      <c r="F57000" s="88"/>
      <c r="G57000" s="88"/>
      <c r="H57000" s="88"/>
      <c r="I57000" s="88"/>
      <c r="J57000" s="88"/>
      <c r="K57000" s="88"/>
    </row>
    <row r="57001" spans="2:11" ht="12" hidden="1" customHeight="1" x14ac:dyDescent="0.2">
      <c r="B57001" s="88"/>
      <c r="C57001" s="88"/>
      <c r="D57001" s="88"/>
      <c r="E57001" s="88"/>
      <c r="F57001" s="88"/>
      <c r="G57001" s="88"/>
      <c r="H57001" s="88"/>
      <c r="I57001" s="88"/>
      <c r="J57001" s="88"/>
      <c r="K57001" s="88"/>
    </row>
    <row r="57002" spans="2:11" ht="12" hidden="1" customHeight="1" x14ac:dyDescent="0.2">
      <c r="B57002" s="88"/>
      <c r="C57002" s="88"/>
      <c r="D57002" s="88"/>
      <c r="E57002" s="88"/>
      <c r="F57002" s="88"/>
      <c r="G57002" s="88"/>
      <c r="H57002" s="88"/>
      <c r="I57002" s="88"/>
      <c r="J57002" s="88"/>
      <c r="K57002" s="88"/>
    </row>
    <row r="57003" spans="2:11" ht="12" hidden="1" customHeight="1" x14ac:dyDescent="0.2">
      <c r="B57003" s="88"/>
      <c r="C57003" s="88"/>
      <c r="D57003" s="88"/>
      <c r="E57003" s="88"/>
      <c r="F57003" s="88"/>
      <c r="G57003" s="88"/>
      <c r="H57003" s="88"/>
      <c r="I57003" s="88"/>
      <c r="J57003" s="88"/>
      <c r="K57003" s="88"/>
    </row>
    <row r="57004" spans="2:11" ht="12" hidden="1" customHeight="1" x14ac:dyDescent="0.2">
      <c r="B57004" s="88"/>
      <c r="C57004" s="88"/>
      <c r="D57004" s="88"/>
      <c r="E57004" s="88"/>
      <c r="F57004" s="88"/>
      <c r="G57004" s="88"/>
      <c r="H57004" s="88"/>
      <c r="I57004" s="88"/>
      <c r="J57004" s="88"/>
      <c r="K57004" s="88"/>
    </row>
    <row r="57005" spans="2:11" ht="12" hidden="1" customHeight="1" x14ac:dyDescent="0.2">
      <c r="B57005" s="88"/>
      <c r="C57005" s="88"/>
      <c r="D57005" s="88"/>
      <c r="E57005" s="88"/>
      <c r="F57005" s="88"/>
      <c r="G57005" s="88"/>
      <c r="H57005" s="88"/>
      <c r="I57005" s="88"/>
      <c r="J57005" s="88"/>
      <c r="K57005" s="88"/>
    </row>
    <row r="57006" spans="2:11" ht="12" hidden="1" customHeight="1" x14ac:dyDescent="0.2">
      <c r="B57006" s="88"/>
      <c r="C57006" s="88"/>
      <c r="D57006" s="88"/>
      <c r="E57006" s="88"/>
      <c r="F57006" s="88"/>
      <c r="G57006" s="88"/>
      <c r="H57006" s="88"/>
      <c r="I57006" s="88"/>
      <c r="J57006" s="88"/>
      <c r="K57006" s="88"/>
    </row>
    <row r="57007" spans="2:11" ht="12" hidden="1" customHeight="1" x14ac:dyDescent="0.2">
      <c r="B57007" s="88"/>
      <c r="C57007" s="88"/>
      <c r="D57007" s="88"/>
      <c r="E57007" s="88"/>
      <c r="F57007" s="88"/>
      <c r="G57007" s="88"/>
      <c r="H57007" s="88"/>
      <c r="I57007" s="88"/>
      <c r="J57007" s="88"/>
      <c r="K57007" s="88"/>
    </row>
    <row r="57008" spans="2:11" ht="12" hidden="1" customHeight="1" x14ac:dyDescent="0.2">
      <c r="B57008" s="88"/>
      <c r="C57008" s="88"/>
      <c r="D57008" s="88"/>
      <c r="E57008" s="88"/>
      <c r="F57008" s="88"/>
      <c r="G57008" s="88"/>
      <c r="H57008" s="88"/>
      <c r="I57008" s="88"/>
      <c r="J57008" s="88"/>
      <c r="K57008" s="88"/>
    </row>
    <row r="57009" spans="2:11" ht="12" hidden="1" customHeight="1" x14ac:dyDescent="0.2">
      <c r="B57009" s="88"/>
      <c r="C57009" s="88"/>
      <c r="D57009" s="88"/>
      <c r="E57009" s="88"/>
      <c r="F57009" s="88"/>
      <c r="G57009" s="88"/>
      <c r="H57009" s="88"/>
      <c r="I57009" s="88"/>
      <c r="J57009" s="88"/>
      <c r="K57009" s="88"/>
    </row>
    <row r="57010" spans="2:11" ht="12" hidden="1" customHeight="1" x14ac:dyDescent="0.2">
      <c r="B57010" s="88"/>
      <c r="C57010" s="88"/>
      <c r="D57010" s="88"/>
      <c r="E57010" s="88"/>
      <c r="F57010" s="88"/>
      <c r="G57010" s="88"/>
      <c r="H57010" s="88"/>
      <c r="I57010" s="88"/>
      <c r="J57010" s="88"/>
      <c r="K57010" s="88"/>
    </row>
    <row r="57011" spans="2:11" ht="12" hidden="1" customHeight="1" x14ac:dyDescent="0.2">
      <c r="B57011" s="88"/>
      <c r="C57011" s="88"/>
      <c r="D57011" s="88"/>
      <c r="E57011" s="88"/>
      <c r="F57011" s="88"/>
      <c r="G57011" s="88"/>
      <c r="H57011" s="88"/>
      <c r="I57011" s="88"/>
      <c r="J57011" s="88"/>
      <c r="K57011" s="88"/>
    </row>
    <row r="57012" spans="2:11" ht="12" hidden="1" customHeight="1" x14ac:dyDescent="0.2">
      <c r="B57012" s="88"/>
      <c r="C57012" s="88"/>
      <c r="D57012" s="88"/>
      <c r="E57012" s="88"/>
      <c r="F57012" s="88"/>
      <c r="G57012" s="88"/>
      <c r="H57012" s="88"/>
      <c r="I57012" s="88"/>
      <c r="J57012" s="88"/>
      <c r="K57012" s="88"/>
    </row>
    <row r="57013" spans="2:11" ht="12" hidden="1" customHeight="1" x14ac:dyDescent="0.2">
      <c r="B57013" s="88"/>
      <c r="C57013" s="88"/>
      <c r="D57013" s="88"/>
      <c r="E57013" s="88"/>
      <c r="F57013" s="88"/>
      <c r="G57013" s="88"/>
      <c r="H57013" s="88"/>
      <c r="I57013" s="88"/>
      <c r="J57013" s="88"/>
      <c r="K57013" s="88"/>
    </row>
    <row r="57014" spans="2:11" ht="12" hidden="1" customHeight="1" x14ac:dyDescent="0.2">
      <c r="B57014" s="88"/>
      <c r="C57014" s="88"/>
      <c r="D57014" s="88"/>
      <c r="E57014" s="88"/>
      <c r="F57014" s="88"/>
      <c r="G57014" s="88"/>
      <c r="H57014" s="88"/>
      <c r="I57014" s="88"/>
      <c r="J57014" s="88"/>
      <c r="K57014" s="88"/>
    </row>
    <row r="57015" spans="2:11" ht="12" hidden="1" customHeight="1" x14ac:dyDescent="0.2">
      <c r="B57015" s="88"/>
      <c r="C57015" s="88"/>
      <c r="D57015" s="88"/>
      <c r="E57015" s="88"/>
      <c r="F57015" s="88"/>
      <c r="G57015" s="88"/>
      <c r="H57015" s="88"/>
      <c r="I57015" s="88"/>
      <c r="J57015" s="88"/>
      <c r="K57015" s="88"/>
    </row>
    <row r="57016" spans="2:11" ht="12" hidden="1" customHeight="1" x14ac:dyDescent="0.2">
      <c r="B57016" s="88"/>
      <c r="C57016" s="88"/>
      <c r="D57016" s="88"/>
      <c r="E57016" s="88"/>
      <c r="F57016" s="88"/>
      <c r="G57016" s="88"/>
      <c r="H57016" s="88"/>
      <c r="I57016" s="88"/>
      <c r="J57016" s="88"/>
      <c r="K57016" s="88"/>
    </row>
    <row r="57017" spans="2:11" ht="12" hidden="1" customHeight="1" x14ac:dyDescent="0.2">
      <c r="B57017" s="88"/>
      <c r="C57017" s="88"/>
      <c r="D57017" s="88"/>
      <c r="E57017" s="88"/>
      <c r="F57017" s="88"/>
      <c r="G57017" s="88"/>
      <c r="H57017" s="88"/>
      <c r="I57017" s="88"/>
      <c r="J57017" s="88"/>
      <c r="K57017" s="88"/>
    </row>
    <row r="57018" spans="2:11" ht="12" hidden="1" customHeight="1" x14ac:dyDescent="0.2">
      <c r="B57018" s="88"/>
      <c r="C57018" s="88"/>
      <c r="D57018" s="88"/>
      <c r="E57018" s="88"/>
      <c r="F57018" s="88"/>
      <c r="G57018" s="88"/>
      <c r="H57018" s="88"/>
      <c r="I57018" s="88"/>
      <c r="J57018" s="88"/>
      <c r="K57018" s="88"/>
    </row>
    <row r="57019" spans="2:11" ht="12" hidden="1" customHeight="1" x14ac:dyDescent="0.2">
      <c r="B57019" s="88"/>
      <c r="C57019" s="88"/>
      <c r="D57019" s="88"/>
      <c r="E57019" s="88"/>
      <c r="F57019" s="88"/>
      <c r="G57019" s="88"/>
      <c r="H57019" s="88"/>
      <c r="I57019" s="88"/>
      <c r="J57019" s="88"/>
      <c r="K57019" s="88"/>
    </row>
    <row r="57020" spans="2:11" ht="12" hidden="1" customHeight="1" x14ac:dyDescent="0.2">
      <c r="B57020" s="88"/>
      <c r="C57020" s="88"/>
      <c r="D57020" s="88"/>
      <c r="E57020" s="88"/>
      <c r="F57020" s="88"/>
      <c r="G57020" s="88"/>
      <c r="H57020" s="88"/>
      <c r="I57020" s="88"/>
      <c r="J57020" s="88"/>
      <c r="K57020" s="88"/>
    </row>
    <row r="57021" spans="2:11" ht="12" hidden="1" customHeight="1" x14ac:dyDescent="0.2">
      <c r="B57021" s="88"/>
      <c r="C57021" s="88"/>
      <c r="D57021" s="88"/>
      <c r="E57021" s="88"/>
      <c r="F57021" s="88"/>
      <c r="G57021" s="88"/>
      <c r="H57021" s="88"/>
      <c r="I57021" s="88"/>
      <c r="J57021" s="88"/>
      <c r="K57021" s="88"/>
    </row>
    <row r="57022" spans="2:11" ht="12" hidden="1" customHeight="1" x14ac:dyDescent="0.2">
      <c r="B57022" s="88"/>
      <c r="C57022" s="88"/>
      <c r="D57022" s="88"/>
      <c r="E57022" s="88"/>
      <c r="F57022" s="88"/>
      <c r="G57022" s="88"/>
      <c r="H57022" s="88"/>
      <c r="I57022" s="88"/>
      <c r="J57022" s="88"/>
      <c r="K57022" s="88"/>
    </row>
    <row r="57023" spans="2:11" ht="12" hidden="1" customHeight="1" x14ac:dyDescent="0.2">
      <c r="B57023" s="88"/>
      <c r="C57023" s="88"/>
      <c r="D57023" s="88"/>
      <c r="E57023" s="88"/>
      <c r="F57023" s="88"/>
      <c r="G57023" s="88"/>
      <c r="H57023" s="88"/>
      <c r="I57023" s="88"/>
      <c r="J57023" s="88"/>
      <c r="K57023" s="88"/>
    </row>
    <row r="57024" spans="2:11" ht="12" hidden="1" customHeight="1" x14ac:dyDescent="0.2">
      <c r="B57024" s="88"/>
      <c r="C57024" s="88"/>
      <c r="D57024" s="88"/>
      <c r="E57024" s="88"/>
      <c r="F57024" s="88"/>
      <c r="G57024" s="88"/>
      <c r="H57024" s="88"/>
      <c r="I57024" s="88"/>
      <c r="J57024" s="88"/>
      <c r="K57024" s="88"/>
    </row>
    <row r="57025" spans="2:11" ht="12" hidden="1" customHeight="1" x14ac:dyDescent="0.2">
      <c r="B57025" s="88"/>
      <c r="C57025" s="88"/>
      <c r="D57025" s="88"/>
      <c r="E57025" s="88"/>
      <c r="F57025" s="88"/>
      <c r="G57025" s="88"/>
      <c r="H57025" s="88"/>
      <c r="I57025" s="88"/>
      <c r="J57025" s="88"/>
      <c r="K57025" s="88"/>
    </row>
    <row r="57026" spans="2:11" ht="12" hidden="1" customHeight="1" x14ac:dyDescent="0.2">
      <c r="B57026" s="88"/>
      <c r="C57026" s="88"/>
      <c r="D57026" s="88"/>
      <c r="E57026" s="88"/>
      <c r="F57026" s="88"/>
      <c r="G57026" s="88"/>
      <c r="H57026" s="88"/>
      <c r="I57026" s="88"/>
      <c r="J57026" s="88"/>
      <c r="K57026" s="88"/>
    </row>
    <row r="57027" spans="2:11" ht="12" hidden="1" customHeight="1" x14ac:dyDescent="0.2">
      <c r="B57027" s="88"/>
      <c r="C57027" s="88"/>
      <c r="D57027" s="88"/>
      <c r="E57027" s="88"/>
      <c r="F57027" s="88"/>
      <c r="G57027" s="88"/>
      <c r="H57027" s="88"/>
      <c r="I57027" s="88"/>
      <c r="J57027" s="88"/>
      <c r="K57027" s="88"/>
    </row>
    <row r="57028" spans="2:11" ht="12" hidden="1" customHeight="1" x14ac:dyDescent="0.2">
      <c r="B57028" s="88"/>
      <c r="C57028" s="88"/>
      <c r="D57028" s="88"/>
      <c r="E57028" s="88"/>
      <c r="F57028" s="88"/>
      <c r="G57028" s="88"/>
      <c r="H57028" s="88"/>
      <c r="I57028" s="88"/>
      <c r="J57028" s="88"/>
      <c r="K57028" s="88"/>
    </row>
    <row r="57029" spans="2:11" ht="12" hidden="1" customHeight="1" x14ac:dyDescent="0.2">
      <c r="B57029" s="88"/>
      <c r="C57029" s="88"/>
      <c r="D57029" s="88"/>
      <c r="E57029" s="88"/>
      <c r="F57029" s="88"/>
      <c r="G57029" s="88"/>
      <c r="H57029" s="88"/>
      <c r="I57029" s="88"/>
      <c r="J57029" s="88"/>
      <c r="K57029" s="88"/>
    </row>
    <row r="57030" spans="2:11" ht="12" hidden="1" customHeight="1" x14ac:dyDescent="0.2">
      <c r="B57030" s="88"/>
      <c r="C57030" s="88"/>
      <c r="D57030" s="88"/>
      <c r="E57030" s="88"/>
      <c r="F57030" s="88"/>
      <c r="G57030" s="88"/>
      <c r="H57030" s="88"/>
      <c r="I57030" s="88"/>
      <c r="J57030" s="88"/>
      <c r="K57030" s="88"/>
    </row>
    <row r="57031" spans="2:11" ht="12" hidden="1" customHeight="1" x14ac:dyDescent="0.2">
      <c r="B57031" s="88"/>
      <c r="C57031" s="88"/>
      <c r="D57031" s="88"/>
      <c r="E57031" s="88"/>
      <c r="F57031" s="88"/>
      <c r="G57031" s="88"/>
      <c r="H57031" s="88"/>
      <c r="I57031" s="88"/>
      <c r="J57031" s="88"/>
      <c r="K57031" s="88"/>
    </row>
    <row r="57032" spans="2:11" ht="12" hidden="1" customHeight="1" x14ac:dyDescent="0.2">
      <c r="B57032" s="88"/>
      <c r="C57032" s="88"/>
      <c r="D57032" s="88"/>
      <c r="E57032" s="88"/>
      <c r="F57032" s="88"/>
      <c r="G57032" s="88"/>
      <c r="H57032" s="88"/>
      <c r="I57032" s="88"/>
      <c r="J57032" s="88"/>
      <c r="K57032" s="88"/>
    </row>
    <row r="57033" spans="2:11" ht="12" hidden="1" customHeight="1" x14ac:dyDescent="0.2">
      <c r="B57033" s="88"/>
      <c r="C57033" s="88"/>
      <c r="D57033" s="88"/>
      <c r="E57033" s="88"/>
      <c r="F57033" s="88"/>
      <c r="G57033" s="88"/>
      <c r="H57033" s="88"/>
      <c r="I57033" s="88"/>
      <c r="J57033" s="88"/>
      <c r="K57033" s="88"/>
    </row>
    <row r="57034" spans="2:11" ht="12" hidden="1" customHeight="1" x14ac:dyDescent="0.2">
      <c r="B57034" s="88"/>
      <c r="C57034" s="88"/>
      <c r="D57034" s="88"/>
      <c r="E57034" s="88"/>
      <c r="F57034" s="88"/>
      <c r="G57034" s="88"/>
      <c r="H57034" s="88"/>
      <c r="I57034" s="88"/>
      <c r="J57034" s="88"/>
      <c r="K57034" s="88"/>
    </row>
    <row r="57035" spans="2:11" ht="12" hidden="1" customHeight="1" x14ac:dyDescent="0.2">
      <c r="B57035" s="88"/>
      <c r="C57035" s="88"/>
      <c r="D57035" s="88"/>
      <c r="E57035" s="88"/>
      <c r="F57035" s="88"/>
      <c r="G57035" s="88"/>
      <c r="H57035" s="88"/>
      <c r="I57035" s="88"/>
      <c r="J57035" s="88"/>
      <c r="K57035" s="88"/>
    </row>
    <row r="57036" spans="2:11" ht="12" hidden="1" customHeight="1" x14ac:dyDescent="0.2">
      <c r="B57036" s="88"/>
      <c r="C57036" s="88"/>
      <c r="D57036" s="88"/>
      <c r="E57036" s="88"/>
      <c r="F57036" s="88"/>
      <c r="G57036" s="88"/>
      <c r="H57036" s="88"/>
      <c r="I57036" s="88"/>
      <c r="J57036" s="88"/>
      <c r="K57036" s="88"/>
    </row>
    <row r="57037" spans="2:11" ht="12" hidden="1" customHeight="1" x14ac:dyDescent="0.2">
      <c r="B57037" s="88"/>
      <c r="C57037" s="88"/>
      <c r="D57037" s="88"/>
      <c r="E57037" s="88"/>
      <c r="F57037" s="88"/>
      <c r="G57037" s="88"/>
      <c r="H57037" s="88"/>
      <c r="I57037" s="88"/>
      <c r="J57037" s="88"/>
      <c r="K57037" s="88"/>
    </row>
    <row r="57038" spans="2:11" ht="12" hidden="1" customHeight="1" x14ac:dyDescent="0.2">
      <c r="B57038" s="88"/>
      <c r="C57038" s="88"/>
      <c r="D57038" s="88"/>
      <c r="E57038" s="88"/>
      <c r="F57038" s="88"/>
      <c r="G57038" s="88"/>
      <c r="H57038" s="88"/>
      <c r="I57038" s="88"/>
      <c r="J57038" s="88"/>
      <c r="K57038" s="88"/>
    </row>
    <row r="57039" spans="2:11" ht="12" hidden="1" customHeight="1" x14ac:dyDescent="0.2">
      <c r="B57039" s="88"/>
      <c r="C57039" s="88"/>
      <c r="D57039" s="88"/>
      <c r="E57039" s="88"/>
      <c r="F57039" s="88"/>
      <c r="G57039" s="88"/>
      <c r="H57039" s="88"/>
      <c r="I57039" s="88"/>
      <c r="J57039" s="88"/>
      <c r="K57039" s="88"/>
    </row>
    <row r="57040" spans="2:11" ht="12" hidden="1" customHeight="1" x14ac:dyDescent="0.2">
      <c r="B57040" s="88"/>
      <c r="C57040" s="88"/>
      <c r="D57040" s="88"/>
      <c r="E57040" s="88"/>
      <c r="F57040" s="88"/>
      <c r="G57040" s="88"/>
      <c r="H57040" s="88"/>
      <c r="I57040" s="88"/>
      <c r="J57040" s="88"/>
      <c r="K57040" s="88"/>
    </row>
    <row r="57041" spans="2:11" ht="12" hidden="1" customHeight="1" x14ac:dyDescent="0.2">
      <c r="B57041" s="88"/>
      <c r="C57041" s="88"/>
      <c r="D57041" s="88"/>
      <c r="E57041" s="88"/>
      <c r="F57041" s="88"/>
      <c r="G57041" s="88"/>
      <c r="H57041" s="88"/>
      <c r="I57041" s="88"/>
      <c r="J57041" s="88"/>
      <c r="K57041" s="88"/>
    </row>
    <row r="57042" spans="2:11" ht="12" hidden="1" customHeight="1" x14ac:dyDescent="0.2">
      <c r="B57042" s="88"/>
      <c r="C57042" s="88"/>
      <c r="D57042" s="88"/>
      <c r="E57042" s="88"/>
      <c r="F57042" s="88"/>
      <c r="G57042" s="88"/>
      <c r="H57042" s="88"/>
      <c r="I57042" s="88"/>
      <c r="J57042" s="88"/>
      <c r="K57042" s="88"/>
    </row>
    <row r="57043" spans="2:11" ht="12" hidden="1" customHeight="1" x14ac:dyDescent="0.2">
      <c r="B57043" s="88"/>
      <c r="C57043" s="88"/>
      <c r="D57043" s="88"/>
      <c r="E57043" s="88"/>
      <c r="F57043" s="88"/>
      <c r="G57043" s="88"/>
      <c r="H57043" s="88"/>
      <c r="I57043" s="88"/>
      <c r="J57043" s="88"/>
      <c r="K57043" s="88"/>
    </row>
    <row r="57044" spans="2:11" ht="12" hidden="1" customHeight="1" x14ac:dyDescent="0.2">
      <c r="B57044" s="88"/>
      <c r="C57044" s="88"/>
      <c r="D57044" s="88"/>
      <c r="E57044" s="88"/>
      <c r="F57044" s="88"/>
      <c r="G57044" s="88"/>
      <c r="H57044" s="88"/>
      <c r="I57044" s="88"/>
      <c r="J57044" s="88"/>
      <c r="K57044" s="88"/>
    </row>
    <row r="57045" spans="2:11" ht="12" hidden="1" customHeight="1" x14ac:dyDescent="0.2">
      <c r="B57045" s="88"/>
      <c r="C57045" s="88"/>
      <c r="D57045" s="88"/>
      <c r="E57045" s="88"/>
      <c r="F57045" s="88"/>
      <c r="G57045" s="88"/>
      <c r="H57045" s="88"/>
      <c r="I57045" s="88"/>
      <c r="J57045" s="88"/>
      <c r="K57045" s="88"/>
    </row>
    <row r="57046" spans="2:11" ht="12" hidden="1" customHeight="1" x14ac:dyDescent="0.2">
      <c r="B57046" s="88"/>
      <c r="C57046" s="88"/>
      <c r="D57046" s="88"/>
      <c r="E57046" s="88"/>
      <c r="F57046" s="88"/>
      <c r="G57046" s="88"/>
      <c r="H57046" s="88"/>
      <c r="I57046" s="88"/>
      <c r="J57046" s="88"/>
      <c r="K57046" s="88"/>
    </row>
    <row r="57047" spans="2:11" ht="12" hidden="1" customHeight="1" x14ac:dyDescent="0.2">
      <c r="B57047" s="88"/>
      <c r="C57047" s="88"/>
      <c r="D57047" s="88"/>
      <c r="E57047" s="88"/>
      <c r="F57047" s="88"/>
      <c r="G57047" s="88"/>
      <c r="H57047" s="88"/>
      <c r="I57047" s="88"/>
      <c r="J57047" s="88"/>
      <c r="K57047" s="88"/>
    </row>
    <row r="57048" spans="2:11" ht="12" hidden="1" customHeight="1" x14ac:dyDescent="0.2">
      <c r="B57048" s="88"/>
      <c r="C57048" s="88"/>
      <c r="D57048" s="88"/>
      <c r="E57048" s="88"/>
      <c r="F57048" s="88"/>
      <c r="G57048" s="88"/>
      <c r="H57048" s="88"/>
      <c r="I57048" s="88"/>
      <c r="J57048" s="88"/>
      <c r="K57048" s="88"/>
    </row>
    <row r="57049" spans="2:11" ht="12" hidden="1" customHeight="1" x14ac:dyDescent="0.2">
      <c r="B57049" s="88"/>
      <c r="C57049" s="88"/>
      <c r="D57049" s="88"/>
      <c r="E57049" s="88"/>
      <c r="F57049" s="88"/>
      <c r="G57049" s="88"/>
      <c r="H57049" s="88"/>
      <c r="I57049" s="88"/>
      <c r="J57049" s="88"/>
      <c r="K57049" s="88"/>
    </row>
    <row r="57050" spans="2:11" ht="12" hidden="1" customHeight="1" x14ac:dyDescent="0.2">
      <c r="B57050" s="88"/>
      <c r="C57050" s="88"/>
      <c r="D57050" s="88"/>
      <c r="E57050" s="88"/>
      <c r="F57050" s="88"/>
      <c r="G57050" s="88"/>
      <c r="H57050" s="88"/>
      <c r="I57050" s="88"/>
      <c r="J57050" s="88"/>
      <c r="K57050" s="88"/>
    </row>
    <row r="57051" spans="2:11" ht="12" hidden="1" customHeight="1" x14ac:dyDescent="0.2">
      <c r="B57051" s="88"/>
      <c r="C57051" s="88"/>
      <c r="D57051" s="88"/>
      <c r="E57051" s="88"/>
      <c r="F57051" s="88"/>
      <c r="G57051" s="88"/>
      <c r="H57051" s="88"/>
      <c r="I57051" s="88"/>
      <c r="J57051" s="88"/>
      <c r="K57051" s="88"/>
    </row>
    <row r="57052" spans="2:11" ht="12" hidden="1" customHeight="1" x14ac:dyDescent="0.2">
      <c r="B57052" s="88"/>
      <c r="C57052" s="88"/>
      <c r="D57052" s="88"/>
      <c r="E57052" s="88"/>
      <c r="F57052" s="88"/>
      <c r="G57052" s="88"/>
      <c r="H57052" s="88"/>
      <c r="I57052" s="88"/>
      <c r="J57052" s="88"/>
      <c r="K57052" s="88"/>
    </row>
    <row r="57053" spans="2:11" ht="12" hidden="1" customHeight="1" x14ac:dyDescent="0.2">
      <c r="B57053" s="88"/>
      <c r="C57053" s="88"/>
      <c r="D57053" s="88"/>
      <c r="E57053" s="88"/>
      <c r="F57053" s="88"/>
      <c r="G57053" s="88"/>
      <c r="H57053" s="88"/>
      <c r="I57053" s="88"/>
      <c r="J57053" s="88"/>
      <c r="K57053" s="88"/>
    </row>
    <row r="57054" spans="2:11" ht="12" hidden="1" customHeight="1" x14ac:dyDescent="0.2">
      <c r="B57054" s="88"/>
      <c r="C57054" s="88"/>
      <c r="D57054" s="88"/>
      <c r="E57054" s="88"/>
      <c r="F57054" s="88"/>
      <c r="G57054" s="88"/>
      <c r="H57054" s="88"/>
      <c r="I57054" s="88"/>
      <c r="J57054" s="88"/>
      <c r="K57054" s="88"/>
    </row>
    <row r="57055" spans="2:11" ht="12" hidden="1" customHeight="1" x14ac:dyDescent="0.2">
      <c r="B57055" s="88"/>
      <c r="C57055" s="88"/>
      <c r="D57055" s="88"/>
      <c r="E57055" s="88"/>
      <c r="F57055" s="88"/>
      <c r="G57055" s="88"/>
      <c r="H57055" s="88"/>
      <c r="I57055" s="88"/>
      <c r="J57055" s="88"/>
      <c r="K57055" s="88"/>
    </row>
    <row r="57056" spans="2:11" ht="12" hidden="1" customHeight="1" x14ac:dyDescent="0.2">
      <c r="B57056" s="88"/>
      <c r="C57056" s="88"/>
      <c r="D57056" s="88"/>
      <c r="E57056" s="88"/>
      <c r="F57056" s="88"/>
      <c r="G57056" s="88"/>
      <c r="H57056" s="88"/>
      <c r="I57056" s="88"/>
      <c r="J57056" s="88"/>
      <c r="K57056" s="88"/>
    </row>
    <row r="57057" spans="2:11" ht="12" hidden="1" customHeight="1" x14ac:dyDescent="0.2">
      <c r="B57057" s="88"/>
      <c r="C57057" s="88"/>
      <c r="D57057" s="88"/>
      <c r="E57057" s="88"/>
      <c r="F57057" s="88"/>
      <c r="G57057" s="88"/>
      <c r="H57057" s="88"/>
      <c r="I57057" s="88"/>
      <c r="J57057" s="88"/>
      <c r="K57057" s="88"/>
    </row>
    <row r="57058" spans="2:11" ht="12" hidden="1" customHeight="1" x14ac:dyDescent="0.2">
      <c r="B57058" s="88"/>
      <c r="C57058" s="88"/>
      <c r="D57058" s="88"/>
      <c r="E57058" s="88"/>
      <c r="F57058" s="88"/>
      <c r="G57058" s="88"/>
      <c r="H57058" s="88"/>
      <c r="I57058" s="88"/>
      <c r="J57058" s="88"/>
      <c r="K57058" s="88"/>
    </row>
    <row r="57059" spans="2:11" ht="12" hidden="1" customHeight="1" x14ac:dyDescent="0.2">
      <c r="B57059" s="88"/>
      <c r="C57059" s="88"/>
      <c r="D57059" s="88"/>
      <c r="E57059" s="88"/>
      <c r="F57059" s="88"/>
      <c r="G57059" s="88"/>
      <c r="H57059" s="88"/>
      <c r="I57059" s="88"/>
      <c r="J57059" s="88"/>
      <c r="K57059" s="88"/>
    </row>
    <row r="57060" spans="2:11" ht="12" hidden="1" customHeight="1" x14ac:dyDescent="0.2">
      <c r="B57060" s="88"/>
      <c r="C57060" s="88"/>
      <c r="D57060" s="88"/>
      <c r="E57060" s="88"/>
      <c r="F57060" s="88"/>
      <c r="G57060" s="88"/>
      <c r="H57060" s="88"/>
      <c r="I57060" s="88"/>
      <c r="J57060" s="88"/>
      <c r="K57060" s="88"/>
    </row>
    <row r="57061" spans="2:11" ht="12" hidden="1" customHeight="1" x14ac:dyDescent="0.2">
      <c r="B57061" s="88"/>
      <c r="C57061" s="88"/>
      <c r="D57061" s="88"/>
      <c r="E57061" s="88"/>
      <c r="F57061" s="88"/>
      <c r="G57061" s="88"/>
      <c r="H57061" s="88"/>
      <c r="I57061" s="88"/>
      <c r="J57061" s="88"/>
      <c r="K57061" s="88"/>
    </row>
    <row r="57062" spans="2:11" ht="12" hidden="1" customHeight="1" x14ac:dyDescent="0.2">
      <c r="B57062" s="88"/>
      <c r="C57062" s="88"/>
      <c r="D57062" s="88"/>
      <c r="E57062" s="88"/>
      <c r="F57062" s="88"/>
      <c r="G57062" s="88"/>
      <c r="H57062" s="88"/>
      <c r="I57062" s="88"/>
      <c r="J57062" s="88"/>
      <c r="K57062" s="88"/>
    </row>
    <row r="57063" spans="2:11" ht="12" hidden="1" customHeight="1" x14ac:dyDescent="0.2">
      <c r="B57063" s="88"/>
      <c r="C57063" s="88"/>
      <c r="D57063" s="88"/>
      <c r="E57063" s="88"/>
      <c r="F57063" s="88"/>
      <c r="G57063" s="88"/>
      <c r="H57063" s="88"/>
      <c r="I57063" s="88"/>
      <c r="J57063" s="88"/>
      <c r="K57063" s="88"/>
    </row>
    <row r="57064" spans="2:11" ht="12" hidden="1" customHeight="1" x14ac:dyDescent="0.2">
      <c r="B57064" s="88"/>
      <c r="C57064" s="88"/>
      <c r="D57064" s="88"/>
      <c r="E57064" s="88"/>
      <c r="F57064" s="88"/>
      <c r="G57064" s="88"/>
      <c r="H57064" s="88"/>
      <c r="I57064" s="88"/>
      <c r="J57064" s="88"/>
      <c r="K57064" s="88"/>
    </row>
    <row r="57065" spans="2:11" ht="12" hidden="1" customHeight="1" x14ac:dyDescent="0.2">
      <c r="B57065" s="88"/>
      <c r="C57065" s="88"/>
      <c r="D57065" s="88"/>
      <c r="E57065" s="88"/>
      <c r="F57065" s="88"/>
      <c r="G57065" s="88"/>
      <c r="H57065" s="88"/>
      <c r="I57065" s="88"/>
      <c r="J57065" s="88"/>
      <c r="K57065" s="88"/>
    </row>
    <row r="57066" spans="2:11" ht="12" hidden="1" customHeight="1" x14ac:dyDescent="0.2">
      <c r="B57066" s="88"/>
      <c r="C57066" s="88"/>
      <c r="D57066" s="88"/>
      <c r="E57066" s="88"/>
      <c r="F57066" s="88"/>
      <c r="G57066" s="88"/>
      <c r="H57066" s="88"/>
      <c r="I57066" s="88"/>
      <c r="J57066" s="88"/>
      <c r="K57066" s="88"/>
    </row>
    <row r="57067" spans="2:11" ht="12" hidden="1" customHeight="1" x14ac:dyDescent="0.2">
      <c r="B57067" s="88"/>
      <c r="C57067" s="88"/>
      <c r="D57067" s="88"/>
      <c r="E57067" s="88"/>
      <c r="F57067" s="88"/>
      <c r="G57067" s="88"/>
      <c r="H57067" s="88"/>
      <c r="I57067" s="88"/>
      <c r="J57067" s="88"/>
      <c r="K57067" s="88"/>
    </row>
    <row r="57068" spans="2:11" ht="12" hidden="1" customHeight="1" x14ac:dyDescent="0.2">
      <c r="B57068" s="88"/>
      <c r="C57068" s="88"/>
      <c r="D57068" s="88"/>
      <c r="E57068" s="88"/>
      <c r="F57068" s="88"/>
      <c r="G57068" s="88"/>
      <c r="H57068" s="88"/>
      <c r="I57068" s="88"/>
      <c r="J57068" s="88"/>
      <c r="K57068" s="88"/>
    </row>
    <row r="57069" spans="2:11" ht="12" hidden="1" customHeight="1" x14ac:dyDescent="0.2">
      <c r="B57069" s="88"/>
      <c r="C57069" s="88"/>
      <c r="D57069" s="88"/>
      <c r="E57069" s="88"/>
      <c r="F57069" s="88"/>
      <c r="G57069" s="88"/>
      <c r="H57069" s="88"/>
      <c r="I57069" s="88"/>
      <c r="J57069" s="88"/>
      <c r="K57069" s="88"/>
    </row>
    <row r="57070" spans="2:11" ht="12" hidden="1" customHeight="1" x14ac:dyDescent="0.2">
      <c r="B57070" s="88"/>
      <c r="C57070" s="88"/>
      <c r="D57070" s="88"/>
      <c r="E57070" s="88"/>
      <c r="F57070" s="88"/>
      <c r="G57070" s="88"/>
      <c r="H57070" s="88"/>
      <c r="I57070" s="88"/>
      <c r="J57070" s="88"/>
      <c r="K57070" s="88"/>
    </row>
    <row r="57071" spans="2:11" ht="12" hidden="1" customHeight="1" x14ac:dyDescent="0.2">
      <c r="B57071" s="88"/>
      <c r="C57071" s="88"/>
      <c r="D57071" s="88"/>
      <c r="E57071" s="88"/>
      <c r="F57071" s="88"/>
      <c r="G57071" s="88"/>
      <c r="H57071" s="88"/>
      <c r="I57071" s="88"/>
      <c r="J57071" s="88"/>
      <c r="K57071" s="88"/>
    </row>
    <row r="57072" spans="2:11" ht="12" hidden="1" customHeight="1" x14ac:dyDescent="0.2">
      <c r="B57072" s="88"/>
      <c r="C57072" s="88"/>
      <c r="D57072" s="88"/>
      <c r="E57072" s="88"/>
      <c r="F57072" s="88"/>
      <c r="G57072" s="88"/>
      <c r="H57072" s="88"/>
      <c r="I57072" s="88"/>
      <c r="J57072" s="88"/>
      <c r="K57072" s="88"/>
    </row>
    <row r="57073" spans="2:11" ht="12" hidden="1" customHeight="1" x14ac:dyDescent="0.2">
      <c r="B57073" s="88"/>
      <c r="C57073" s="88"/>
      <c r="D57073" s="88"/>
      <c r="E57073" s="88"/>
      <c r="F57073" s="88"/>
      <c r="G57073" s="88"/>
      <c r="H57073" s="88"/>
      <c r="I57073" s="88"/>
      <c r="J57073" s="88"/>
      <c r="K57073" s="88"/>
    </row>
    <row r="57074" spans="2:11" ht="12" hidden="1" customHeight="1" x14ac:dyDescent="0.2">
      <c r="B57074" s="88"/>
      <c r="C57074" s="88"/>
      <c r="D57074" s="88"/>
      <c r="E57074" s="88"/>
      <c r="F57074" s="88"/>
      <c r="G57074" s="88"/>
      <c r="H57074" s="88"/>
      <c r="I57074" s="88"/>
      <c r="J57074" s="88"/>
      <c r="K57074" s="88"/>
    </row>
    <row r="57075" spans="2:11" ht="12" hidden="1" customHeight="1" x14ac:dyDescent="0.2">
      <c r="B57075" s="88"/>
      <c r="C57075" s="88"/>
      <c r="D57075" s="88"/>
      <c r="E57075" s="88"/>
      <c r="F57075" s="88"/>
      <c r="G57075" s="88"/>
      <c r="H57075" s="88"/>
      <c r="I57075" s="88"/>
      <c r="J57075" s="88"/>
      <c r="K57075" s="88"/>
    </row>
    <row r="57076" spans="2:11" ht="12" hidden="1" customHeight="1" x14ac:dyDescent="0.2">
      <c r="B57076" s="88"/>
      <c r="C57076" s="88"/>
      <c r="D57076" s="88"/>
      <c r="E57076" s="88"/>
      <c r="F57076" s="88"/>
      <c r="G57076" s="88"/>
      <c r="H57076" s="88"/>
      <c r="I57076" s="88"/>
      <c r="J57076" s="88"/>
      <c r="K57076" s="88"/>
    </row>
    <row r="57077" spans="2:11" ht="12" hidden="1" customHeight="1" x14ac:dyDescent="0.2">
      <c r="B57077" s="88"/>
      <c r="C57077" s="88"/>
      <c r="D57077" s="88"/>
      <c r="E57077" s="88"/>
      <c r="F57077" s="88"/>
      <c r="G57077" s="88"/>
      <c r="H57077" s="88"/>
      <c r="I57077" s="88"/>
      <c r="J57077" s="88"/>
      <c r="K57077" s="88"/>
    </row>
    <row r="57078" spans="2:11" ht="12" hidden="1" customHeight="1" x14ac:dyDescent="0.2">
      <c r="B57078" s="88"/>
      <c r="C57078" s="88"/>
      <c r="D57078" s="88"/>
      <c r="E57078" s="88"/>
      <c r="F57078" s="88"/>
      <c r="G57078" s="88"/>
      <c r="H57078" s="88"/>
      <c r="I57078" s="88"/>
      <c r="J57078" s="88"/>
      <c r="K57078" s="88"/>
    </row>
    <row r="57079" spans="2:11" ht="12" hidden="1" customHeight="1" x14ac:dyDescent="0.2">
      <c r="B57079" s="88"/>
      <c r="C57079" s="88"/>
      <c r="D57079" s="88"/>
      <c r="E57079" s="88"/>
      <c r="F57079" s="88"/>
      <c r="G57079" s="88"/>
      <c r="H57079" s="88"/>
      <c r="I57079" s="88"/>
      <c r="J57079" s="88"/>
      <c r="K57079" s="88"/>
    </row>
    <row r="57080" spans="2:11" ht="12" hidden="1" customHeight="1" x14ac:dyDescent="0.2">
      <c r="B57080" s="88"/>
      <c r="C57080" s="88"/>
      <c r="D57080" s="88"/>
      <c r="E57080" s="88"/>
      <c r="F57080" s="88"/>
      <c r="G57080" s="88"/>
      <c r="H57080" s="88"/>
      <c r="I57080" s="88"/>
      <c r="J57080" s="88"/>
      <c r="K57080" s="88"/>
    </row>
    <row r="57081" spans="2:11" ht="12" hidden="1" customHeight="1" x14ac:dyDescent="0.2">
      <c r="B57081" s="88"/>
      <c r="C57081" s="88"/>
      <c r="D57081" s="88"/>
      <c r="E57081" s="88"/>
      <c r="F57081" s="88"/>
      <c r="G57081" s="88"/>
      <c r="H57081" s="88"/>
      <c r="I57081" s="88"/>
      <c r="J57081" s="88"/>
      <c r="K57081" s="88"/>
    </row>
    <row r="57082" spans="2:11" ht="12" hidden="1" customHeight="1" x14ac:dyDescent="0.2">
      <c r="B57082" s="88"/>
      <c r="C57082" s="88"/>
      <c r="D57082" s="88"/>
      <c r="E57082" s="88"/>
      <c r="F57082" s="88"/>
      <c r="G57082" s="88"/>
      <c r="H57082" s="88"/>
      <c r="I57082" s="88"/>
      <c r="J57082" s="88"/>
      <c r="K57082" s="88"/>
    </row>
    <row r="57083" spans="2:11" ht="12" hidden="1" customHeight="1" x14ac:dyDescent="0.2">
      <c r="B57083" s="88"/>
      <c r="C57083" s="88"/>
      <c r="D57083" s="88"/>
      <c r="E57083" s="88"/>
      <c r="F57083" s="88"/>
      <c r="G57083" s="88"/>
      <c r="H57083" s="88"/>
      <c r="I57083" s="88"/>
      <c r="J57083" s="88"/>
      <c r="K57083" s="88"/>
    </row>
    <row r="57084" spans="2:11" ht="12" hidden="1" customHeight="1" x14ac:dyDescent="0.2">
      <c r="B57084" s="88"/>
      <c r="C57084" s="88"/>
      <c r="D57084" s="88"/>
      <c r="E57084" s="88"/>
      <c r="F57084" s="88"/>
      <c r="G57084" s="88"/>
      <c r="H57084" s="88"/>
      <c r="I57084" s="88"/>
      <c r="J57084" s="88"/>
      <c r="K57084" s="88"/>
    </row>
    <row r="57085" spans="2:11" ht="12" hidden="1" customHeight="1" x14ac:dyDescent="0.2">
      <c r="B57085" s="88"/>
      <c r="C57085" s="88"/>
      <c r="D57085" s="88"/>
      <c r="E57085" s="88"/>
      <c r="F57085" s="88"/>
      <c r="G57085" s="88"/>
      <c r="H57085" s="88"/>
      <c r="I57085" s="88"/>
      <c r="J57085" s="88"/>
      <c r="K57085" s="88"/>
    </row>
    <row r="57086" spans="2:11" ht="12" hidden="1" customHeight="1" x14ac:dyDescent="0.2">
      <c r="B57086" s="88"/>
      <c r="C57086" s="88"/>
      <c r="D57086" s="88"/>
      <c r="E57086" s="88"/>
      <c r="F57086" s="88"/>
      <c r="G57086" s="88"/>
      <c r="H57086" s="88"/>
      <c r="I57086" s="88"/>
      <c r="J57086" s="88"/>
      <c r="K57086" s="88"/>
    </row>
    <row r="57087" spans="2:11" ht="12" hidden="1" customHeight="1" x14ac:dyDescent="0.2">
      <c r="B57087" s="88"/>
      <c r="C57087" s="88"/>
      <c r="D57087" s="88"/>
      <c r="E57087" s="88"/>
      <c r="F57087" s="88"/>
      <c r="G57087" s="88"/>
      <c r="H57087" s="88"/>
      <c r="I57087" s="88"/>
      <c r="J57087" s="88"/>
      <c r="K57087" s="88"/>
    </row>
    <row r="57088" spans="2:11" ht="12" hidden="1" customHeight="1" x14ac:dyDescent="0.2">
      <c r="B57088" s="88"/>
      <c r="C57088" s="88"/>
      <c r="D57088" s="88"/>
      <c r="E57088" s="88"/>
      <c r="F57088" s="88"/>
      <c r="G57088" s="88"/>
      <c r="H57088" s="88"/>
      <c r="I57088" s="88"/>
      <c r="J57088" s="88"/>
      <c r="K57088" s="88"/>
    </row>
    <row r="57089" spans="2:11" ht="12" hidden="1" customHeight="1" x14ac:dyDescent="0.2">
      <c r="B57089" s="88"/>
      <c r="C57089" s="88"/>
      <c r="D57089" s="88"/>
      <c r="E57089" s="88"/>
      <c r="F57089" s="88"/>
      <c r="G57089" s="88"/>
      <c r="H57089" s="88"/>
      <c r="I57089" s="88"/>
      <c r="J57089" s="88"/>
      <c r="K57089" s="88"/>
    </row>
    <row r="57090" spans="2:11" ht="12" hidden="1" customHeight="1" x14ac:dyDescent="0.2">
      <c r="B57090" s="88"/>
      <c r="C57090" s="88"/>
      <c r="D57090" s="88"/>
      <c r="E57090" s="88"/>
      <c r="F57090" s="88"/>
      <c r="G57090" s="88"/>
      <c r="H57090" s="88"/>
      <c r="I57090" s="88"/>
      <c r="J57090" s="88"/>
      <c r="K57090" s="88"/>
    </row>
    <row r="57091" spans="2:11" ht="12" hidden="1" customHeight="1" x14ac:dyDescent="0.2">
      <c r="B57091" s="88"/>
      <c r="C57091" s="88"/>
      <c r="D57091" s="88"/>
      <c r="E57091" s="88"/>
      <c r="F57091" s="88"/>
      <c r="G57091" s="88"/>
      <c r="H57091" s="88"/>
      <c r="I57091" s="88"/>
      <c r="J57091" s="88"/>
      <c r="K57091" s="88"/>
    </row>
    <row r="57092" spans="2:11" ht="12" hidden="1" customHeight="1" x14ac:dyDescent="0.2">
      <c r="B57092" s="88"/>
      <c r="C57092" s="88"/>
      <c r="D57092" s="88"/>
      <c r="E57092" s="88"/>
      <c r="F57092" s="88"/>
      <c r="G57092" s="88"/>
      <c r="H57092" s="88"/>
      <c r="I57092" s="88"/>
      <c r="J57092" s="88"/>
      <c r="K57092" s="88"/>
    </row>
    <row r="57093" spans="2:11" ht="12" hidden="1" customHeight="1" x14ac:dyDescent="0.2">
      <c r="B57093" s="88"/>
      <c r="C57093" s="88"/>
      <c r="D57093" s="88"/>
      <c r="E57093" s="88"/>
      <c r="F57093" s="88"/>
      <c r="G57093" s="88"/>
      <c r="H57093" s="88"/>
      <c r="I57093" s="88"/>
      <c r="J57093" s="88"/>
      <c r="K57093" s="88"/>
    </row>
    <row r="57094" spans="2:11" ht="12" hidden="1" customHeight="1" x14ac:dyDescent="0.2">
      <c r="B57094" s="88"/>
      <c r="C57094" s="88"/>
      <c r="D57094" s="88"/>
      <c r="E57094" s="88"/>
      <c r="F57094" s="88"/>
      <c r="G57094" s="88"/>
      <c r="H57094" s="88"/>
      <c r="I57094" s="88"/>
      <c r="J57094" s="88"/>
      <c r="K57094" s="88"/>
    </row>
    <row r="57095" spans="2:11" ht="12" hidden="1" customHeight="1" x14ac:dyDescent="0.2">
      <c r="B57095" s="88"/>
      <c r="C57095" s="88"/>
      <c r="D57095" s="88"/>
      <c r="E57095" s="88"/>
      <c r="F57095" s="88"/>
      <c r="G57095" s="88"/>
      <c r="H57095" s="88"/>
      <c r="I57095" s="88"/>
      <c r="J57095" s="88"/>
      <c r="K57095" s="88"/>
    </row>
    <row r="57096" spans="2:11" ht="12" hidden="1" customHeight="1" x14ac:dyDescent="0.2">
      <c r="B57096" s="88"/>
      <c r="C57096" s="88"/>
      <c r="D57096" s="88"/>
      <c r="E57096" s="88"/>
      <c r="F57096" s="88"/>
      <c r="G57096" s="88"/>
      <c r="H57096" s="88"/>
      <c r="I57096" s="88"/>
      <c r="J57096" s="88"/>
      <c r="K57096" s="88"/>
    </row>
    <row r="57097" spans="2:11" ht="12" hidden="1" customHeight="1" x14ac:dyDescent="0.2">
      <c r="B57097" s="88"/>
      <c r="C57097" s="88"/>
      <c r="D57097" s="88"/>
      <c r="E57097" s="88"/>
      <c r="F57097" s="88"/>
      <c r="G57097" s="88"/>
      <c r="H57097" s="88"/>
      <c r="I57097" s="88"/>
      <c r="J57097" s="88"/>
      <c r="K57097" s="88"/>
    </row>
    <row r="57098" spans="2:11" ht="12" hidden="1" customHeight="1" x14ac:dyDescent="0.2">
      <c r="B57098" s="88"/>
      <c r="C57098" s="88"/>
      <c r="D57098" s="88"/>
      <c r="E57098" s="88"/>
      <c r="F57098" s="88"/>
      <c r="G57098" s="88"/>
      <c r="H57098" s="88"/>
      <c r="I57098" s="88"/>
      <c r="J57098" s="88"/>
      <c r="K57098" s="88"/>
    </row>
    <row r="57099" spans="2:11" ht="12" hidden="1" customHeight="1" x14ac:dyDescent="0.2">
      <c r="B57099" s="88"/>
      <c r="C57099" s="88"/>
      <c r="D57099" s="88"/>
      <c r="E57099" s="88"/>
      <c r="F57099" s="88"/>
      <c r="G57099" s="88"/>
      <c r="H57099" s="88"/>
      <c r="I57099" s="88"/>
      <c r="J57099" s="88"/>
      <c r="K57099" s="88"/>
    </row>
    <row r="57100" spans="2:11" ht="12" hidden="1" customHeight="1" x14ac:dyDescent="0.2">
      <c r="B57100" s="88"/>
      <c r="C57100" s="88"/>
      <c r="D57100" s="88"/>
      <c r="E57100" s="88"/>
      <c r="F57100" s="88"/>
      <c r="G57100" s="88"/>
      <c r="H57100" s="88"/>
      <c r="I57100" s="88"/>
      <c r="J57100" s="88"/>
      <c r="K57100" s="88"/>
    </row>
    <row r="57101" spans="2:11" ht="12" hidden="1" customHeight="1" x14ac:dyDescent="0.2">
      <c r="B57101" s="88"/>
      <c r="C57101" s="88"/>
      <c r="D57101" s="88"/>
      <c r="E57101" s="88"/>
      <c r="F57101" s="88"/>
      <c r="G57101" s="88"/>
      <c r="H57101" s="88"/>
      <c r="I57101" s="88"/>
      <c r="J57101" s="88"/>
      <c r="K57101" s="88"/>
    </row>
    <row r="57102" spans="2:11" ht="12" hidden="1" customHeight="1" x14ac:dyDescent="0.2">
      <c r="B57102" s="88"/>
      <c r="C57102" s="88"/>
      <c r="D57102" s="88"/>
      <c r="E57102" s="88"/>
      <c r="F57102" s="88"/>
      <c r="G57102" s="88"/>
      <c r="H57102" s="88"/>
      <c r="I57102" s="88"/>
      <c r="J57102" s="88"/>
      <c r="K57102" s="88"/>
    </row>
    <row r="57103" spans="2:11" ht="12" hidden="1" customHeight="1" x14ac:dyDescent="0.2">
      <c r="B57103" s="88"/>
      <c r="C57103" s="88"/>
      <c r="D57103" s="88"/>
      <c r="E57103" s="88"/>
      <c r="F57103" s="88"/>
      <c r="G57103" s="88"/>
      <c r="H57103" s="88"/>
      <c r="I57103" s="88"/>
      <c r="J57103" s="88"/>
      <c r="K57103" s="88"/>
    </row>
    <row r="57104" spans="2:11" ht="12" hidden="1" customHeight="1" x14ac:dyDescent="0.2">
      <c r="B57104" s="88"/>
      <c r="C57104" s="88"/>
      <c r="D57104" s="88"/>
      <c r="E57104" s="88"/>
      <c r="F57104" s="88"/>
      <c r="G57104" s="88"/>
      <c r="H57104" s="88"/>
      <c r="I57104" s="88"/>
      <c r="J57104" s="88"/>
      <c r="K57104" s="88"/>
    </row>
    <row r="57105" spans="2:11" ht="12" hidden="1" customHeight="1" x14ac:dyDescent="0.2">
      <c r="B57105" s="88"/>
      <c r="C57105" s="88"/>
      <c r="D57105" s="88"/>
      <c r="E57105" s="88"/>
      <c r="F57105" s="88"/>
      <c r="G57105" s="88"/>
      <c r="H57105" s="88"/>
      <c r="I57105" s="88"/>
      <c r="J57105" s="88"/>
      <c r="K57105" s="88"/>
    </row>
    <row r="57106" spans="2:11" ht="12" hidden="1" customHeight="1" x14ac:dyDescent="0.2">
      <c r="B57106" s="88"/>
      <c r="C57106" s="88"/>
      <c r="D57106" s="88"/>
      <c r="E57106" s="88"/>
      <c r="F57106" s="88"/>
      <c r="G57106" s="88"/>
      <c r="H57106" s="88"/>
      <c r="I57106" s="88"/>
      <c r="J57106" s="88"/>
      <c r="K57106" s="88"/>
    </row>
    <row r="57107" spans="2:11" ht="12" hidden="1" customHeight="1" x14ac:dyDescent="0.2">
      <c r="B57107" s="88"/>
      <c r="C57107" s="88"/>
      <c r="D57107" s="88"/>
      <c r="E57107" s="88"/>
      <c r="F57107" s="88"/>
      <c r="G57107" s="88"/>
      <c r="H57107" s="88"/>
      <c r="I57107" s="88"/>
      <c r="J57107" s="88"/>
      <c r="K57107" s="88"/>
    </row>
    <row r="57108" spans="2:11" ht="12" hidden="1" customHeight="1" x14ac:dyDescent="0.2">
      <c r="B57108" s="88"/>
      <c r="C57108" s="88"/>
      <c r="D57108" s="88"/>
      <c r="E57108" s="88"/>
      <c r="F57108" s="88"/>
      <c r="G57108" s="88"/>
      <c r="H57108" s="88"/>
      <c r="I57108" s="88"/>
      <c r="J57108" s="88"/>
      <c r="K57108" s="88"/>
    </row>
    <row r="57109" spans="2:11" ht="12" hidden="1" customHeight="1" x14ac:dyDescent="0.2">
      <c r="B57109" s="88"/>
      <c r="C57109" s="88"/>
      <c r="D57109" s="88"/>
      <c r="E57109" s="88"/>
      <c r="F57109" s="88"/>
      <c r="G57109" s="88"/>
      <c r="H57109" s="88"/>
      <c r="I57109" s="88"/>
      <c r="J57109" s="88"/>
      <c r="K57109" s="88"/>
    </row>
    <row r="57110" spans="2:11" ht="12" hidden="1" customHeight="1" x14ac:dyDescent="0.2">
      <c r="B57110" s="88"/>
      <c r="C57110" s="88"/>
      <c r="D57110" s="88"/>
      <c r="E57110" s="88"/>
      <c r="F57110" s="88"/>
      <c r="G57110" s="88"/>
      <c r="H57110" s="88"/>
      <c r="I57110" s="88"/>
      <c r="J57110" s="88"/>
      <c r="K57110" s="88"/>
    </row>
    <row r="57111" spans="2:11" ht="12" hidden="1" customHeight="1" x14ac:dyDescent="0.2">
      <c r="B57111" s="88"/>
      <c r="C57111" s="88"/>
      <c r="D57111" s="88"/>
      <c r="E57111" s="88"/>
      <c r="F57111" s="88"/>
      <c r="G57111" s="88"/>
      <c r="H57111" s="88"/>
      <c r="I57111" s="88"/>
      <c r="J57111" s="88"/>
      <c r="K57111" s="88"/>
    </row>
    <row r="57112" spans="2:11" ht="12" hidden="1" customHeight="1" x14ac:dyDescent="0.2">
      <c r="B57112" s="88"/>
      <c r="C57112" s="88"/>
      <c r="D57112" s="88"/>
      <c r="E57112" s="88"/>
      <c r="F57112" s="88"/>
      <c r="G57112" s="88"/>
      <c r="H57112" s="88"/>
      <c r="I57112" s="88"/>
      <c r="J57112" s="88"/>
      <c r="K57112" s="88"/>
    </row>
    <row r="57113" spans="2:11" ht="12" hidden="1" customHeight="1" x14ac:dyDescent="0.2">
      <c r="B57113" s="88"/>
      <c r="C57113" s="88"/>
      <c r="D57113" s="88"/>
      <c r="E57113" s="88"/>
      <c r="F57113" s="88"/>
      <c r="G57113" s="88"/>
      <c r="H57113" s="88"/>
      <c r="I57113" s="88"/>
      <c r="J57113" s="88"/>
      <c r="K57113" s="88"/>
    </row>
    <row r="57114" spans="2:11" ht="12" hidden="1" customHeight="1" x14ac:dyDescent="0.2">
      <c r="B57114" s="88"/>
      <c r="C57114" s="88"/>
      <c r="D57114" s="88"/>
      <c r="E57114" s="88"/>
      <c r="F57114" s="88"/>
      <c r="G57114" s="88"/>
      <c r="H57114" s="88"/>
      <c r="I57114" s="88"/>
      <c r="J57114" s="88"/>
      <c r="K57114" s="88"/>
    </row>
    <row r="57115" spans="2:11" ht="12" hidden="1" customHeight="1" x14ac:dyDescent="0.2">
      <c r="B57115" s="88"/>
      <c r="C57115" s="88"/>
      <c r="D57115" s="88"/>
      <c r="E57115" s="88"/>
      <c r="F57115" s="88"/>
      <c r="G57115" s="88"/>
      <c r="H57115" s="88"/>
      <c r="I57115" s="88"/>
      <c r="J57115" s="88"/>
      <c r="K57115" s="88"/>
    </row>
    <row r="57116" spans="2:11" ht="12" hidden="1" customHeight="1" x14ac:dyDescent="0.2">
      <c r="B57116" s="88"/>
      <c r="C57116" s="88"/>
      <c r="D57116" s="88"/>
      <c r="E57116" s="88"/>
      <c r="F57116" s="88"/>
      <c r="G57116" s="88"/>
      <c r="H57116" s="88"/>
      <c r="I57116" s="88"/>
      <c r="J57116" s="88"/>
      <c r="K57116" s="88"/>
    </row>
    <row r="57117" spans="2:11" ht="12" hidden="1" customHeight="1" x14ac:dyDescent="0.2">
      <c r="B57117" s="88"/>
      <c r="C57117" s="88"/>
      <c r="D57117" s="88"/>
      <c r="E57117" s="88"/>
      <c r="F57117" s="88"/>
      <c r="G57117" s="88"/>
      <c r="H57117" s="88"/>
      <c r="I57117" s="88"/>
      <c r="J57117" s="88"/>
      <c r="K57117" s="88"/>
    </row>
    <row r="57118" spans="2:11" ht="12" hidden="1" customHeight="1" x14ac:dyDescent="0.2">
      <c r="B57118" s="88"/>
      <c r="C57118" s="88"/>
      <c r="D57118" s="88"/>
      <c r="E57118" s="88"/>
      <c r="F57118" s="88"/>
      <c r="G57118" s="88"/>
      <c r="H57118" s="88"/>
      <c r="I57118" s="88"/>
      <c r="J57118" s="88"/>
      <c r="K57118" s="88"/>
    </row>
    <row r="57119" spans="2:11" ht="12" hidden="1" customHeight="1" x14ac:dyDescent="0.2">
      <c r="B57119" s="88"/>
      <c r="C57119" s="88"/>
      <c r="D57119" s="88"/>
      <c r="E57119" s="88"/>
      <c r="F57119" s="88"/>
      <c r="G57119" s="88"/>
      <c r="H57119" s="88"/>
      <c r="I57119" s="88"/>
      <c r="J57119" s="88"/>
      <c r="K57119" s="88"/>
    </row>
    <row r="57120" spans="2:11" ht="12" hidden="1" customHeight="1" x14ac:dyDescent="0.2">
      <c r="B57120" s="88"/>
      <c r="C57120" s="88"/>
      <c r="D57120" s="88"/>
      <c r="E57120" s="88"/>
      <c r="F57120" s="88"/>
      <c r="G57120" s="88"/>
      <c r="H57120" s="88"/>
      <c r="I57120" s="88"/>
      <c r="J57120" s="88"/>
      <c r="K57120" s="88"/>
    </row>
    <row r="57121" spans="2:11" ht="12" hidden="1" customHeight="1" x14ac:dyDescent="0.2">
      <c r="B57121" s="88"/>
      <c r="C57121" s="88"/>
      <c r="D57121" s="88"/>
      <c r="E57121" s="88"/>
      <c r="F57121" s="88"/>
      <c r="G57121" s="88"/>
      <c r="H57121" s="88"/>
      <c r="I57121" s="88"/>
      <c r="J57121" s="88"/>
      <c r="K57121" s="88"/>
    </row>
    <row r="57122" spans="2:11" ht="12" hidden="1" customHeight="1" x14ac:dyDescent="0.2">
      <c r="B57122" s="88"/>
      <c r="C57122" s="88"/>
      <c r="D57122" s="88"/>
      <c r="E57122" s="88"/>
      <c r="F57122" s="88"/>
      <c r="G57122" s="88"/>
      <c r="H57122" s="88"/>
      <c r="I57122" s="88"/>
      <c r="J57122" s="88"/>
      <c r="K57122" s="88"/>
    </row>
    <row r="57123" spans="2:11" ht="12" hidden="1" customHeight="1" x14ac:dyDescent="0.2">
      <c r="B57123" s="88"/>
      <c r="C57123" s="88"/>
      <c r="D57123" s="88"/>
      <c r="E57123" s="88"/>
      <c r="F57123" s="88"/>
      <c r="G57123" s="88"/>
      <c r="H57123" s="88"/>
      <c r="I57123" s="88"/>
      <c r="J57123" s="88"/>
      <c r="K57123" s="88"/>
    </row>
    <row r="57124" spans="2:11" ht="12" hidden="1" customHeight="1" x14ac:dyDescent="0.2">
      <c r="B57124" s="88"/>
      <c r="C57124" s="88"/>
      <c r="D57124" s="88"/>
      <c r="E57124" s="88"/>
      <c r="F57124" s="88"/>
      <c r="G57124" s="88"/>
      <c r="H57124" s="88"/>
      <c r="I57124" s="88"/>
      <c r="J57124" s="88"/>
      <c r="K57124" s="88"/>
    </row>
    <row r="57125" spans="2:11" ht="12" hidden="1" customHeight="1" x14ac:dyDescent="0.2">
      <c r="B57125" s="88"/>
      <c r="C57125" s="88"/>
      <c r="D57125" s="88"/>
      <c r="E57125" s="88"/>
      <c r="F57125" s="88"/>
      <c r="G57125" s="88"/>
      <c r="H57125" s="88"/>
      <c r="I57125" s="88"/>
      <c r="J57125" s="88"/>
      <c r="K57125" s="88"/>
    </row>
    <row r="57126" spans="2:11" ht="12" hidden="1" customHeight="1" x14ac:dyDescent="0.2">
      <c r="B57126" s="88"/>
      <c r="C57126" s="88"/>
      <c r="D57126" s="88"/>
      <c r="E57126" s="88"/>
      <c r="F57126" s="88"/>
      <c r="G57126" s="88"/>
      <c r="H57126" s="88"/>
      <c r="I57126" s="88"/>
      <c r="J57126" s="88"/>
      <c r="K57126" s="88"/>
    </row>
    <row r="57127" spans="2:11" ht="12" hidden="1" customHeight="1" x14ac:dyDescent="0.2">
      <c r="B57127" s="88"/>
      <c r="C57127" s="88"/>
      <c r="D57127" s="88"/>
      <c r="E57127" s="88"/>
      <c r="F57127" s="88"/>
      <c r="G57127" s="88"/>
      <c r="H57127" s="88"/>
      <c r="I57127" s="88"/>
      <c r="J57127" s="88"/>
      <c r="K57127" s="88"/>
    </row>
    <row r="57128" spans="2:11" ht="12" hidden="1" customHeight="1" x14ac:dyDescent="0.2">
      <c r="B57128" s="88"/>
      <c r="C57128" s="88"/>
      <c r="D57128" s="88"/>
      <c r="E57128" s="88"/>
      <c r="F57128" s="88"/>
      <c r="G57128" s="88"/>
      <c r="H57128" s="88"/>
      <c r="I57128" s="88"/>
      <c r="J57128" s="88"/>
      <c r="K57128" s="88"/>
    </row>
    <row r="57129" spans="2:11" ht="12" hidden="1" customHeight="1" x14ac:dyDescent="0.2">
      <c r="B57129" s="88"/>
      <c r="C57129" s="88"/>
      <c r="D57129" s="88"/>
      <c r="E57129" s="88"/>
      <c r="F57129" s="88"/>
      <c r="G57129" s="88"/>
      <c r="H57129" s="88"/>
      <c r="I57129" s="88"/>
      <c r="J57129" s="88"/>
      <c r="K57129" s="88"/>
    </row>
    <row r="57130" spans="2:11" ht="12" hidden="1" customHeight="1" x14ac:dyDescent="0.2">
      <c r="B57130" s="88"/>
      <c r="C57130" s="88"/>
      <c r="D57130" s="88"/>
      <c r="E57130" s="88"/>
      <c r="F57130" s="88"/>
      <c r="G57130" s="88"/>
      <c r="H57130" s="88"/>
      <c r="I57130" s="88"/>
      <c r="J57130" s="88"/>
      <c r="K57130" s="88"/>
    </row>
    <row r="57131" spans="2:11" ht="12" hidden="1" customHeight="1" x14ac:dyDescent="0.2">
      <c r="B57131" s="88"/>
      <c r="C57131" s="88"/>
      <c r="D57131" s="88"/>
      <c r="E57131" s="88"/>
      <c r="F57131" s="88"/>
      <c r="G57131" s="88"/>
      <c r="H57131" s="88"/>
      <c r="I57131" s="88"/>
      <c r="J57131" s="88"/>
      <c r="K57131" s="88"/>
    </row>
    <row r="57132" spans="2:11" ht="12" hidden="1" customHeight="1" x14ac:dyDescent="0.2">
      <c r="B57132" s="88"/>
      <c r="C57132" s="88"/>
      <c r="D57132" s="88"/>
      <c r="E57132" s="88"/>
      <c r="F57132" s="88"/>
      <c r="G57132" s="88"/>
      <c r="H57132" s="88"/>
      <c r="I57132" s="88"/>
      <c r="J57132" s="88"/>
      <c r="K57132" s="88"/>
    </row>
    <row r="57133" spans="2:11" ht="12" hidden="1" customHeight="1" x14ac:dyDescent="0.2">
      <c r="B57133" s="88"/>
      <c r="C57133" s="88"/>
      <c r="D57133" s="88"/>
      <c r="E57133" s="88"/>
      <c r="F57133" s="88"/>
      <c r="G57133" s="88"/>
      <c r="H57133" s="88"/>
      <c r="I57133" s="88"/>
      <c r="J57133" s="88"/>
      <c r="K57133" s="88"/>
    </row>
    <row r="57134" spans="2:11" ht="12" hidden="1" customHeight="1" x14ac:dyDescent="0.2">
      <c r="B57134" s="88"/>
      <c r="C57134" s="88"/>
      <c r="D57134" s="88"/>
      <c r="E57134" s="88"/>
      <c r="F57134" s="88"/>
      <c r="G57134" s="88"/>
      <c r="H57134" s="88"/>
      <c r="I57134" s="88"/>
      <c r="J57134" s="88"/>
      <c r="K57134" s="88"/>
    </row>
    <row r="57135" spans="2:11" ht="12" hidden="1" customHeight="1" x14ac:dyDescent="0.2">
      <c r="B57135" s="88"/>
      <c r="C57135" s="88"/>
      <c r="D57135" s="88"/>
      <c r="E57135" s="88"/>
      <c r="F57135" s="88"/>
      <c r="G57135" s="88"/>
      <c r="H57135" s="88"/>
      <c r="I57135" s="88"/>
      <c r="J57135" s="88"/>
      <c r="K57135" s="88"/>
    </row>
    <row r="57136" spans="2:11" ht="12" hidden="1" customHeight="1" x14ac:dyDescent="0.2">
      <c r="B57136" s="88"/>
      <c r="C57136" s="88"/>
      <c r="D57136" s="88"/>
      <c r="E57136" s="88"/>
      <c r="F57136" s="88"/>
      <c r="G57136" s="88"/>
      <c r="H57136" s="88"/>
      <c r="I57136" s="88"/>
      <c r="J57136" s="88"/>
      <c r="K57136" s="88"/>
    </row>
    <row r="57137" spans="2:11" ht="12" hidden="1" customHeight="1" x14ac:dyDescent="0.2">
      <c r="B57137" s="88"/>
      <c r="C57137" s="88"/>
      <c r="D57137" s="88"/>
      <c r="E57137" s="88"/>
      <c r="F57137" s="88"/>
      <c r="G57137" s="88"/>
      <c r="H57137" s="88"/>
      <c r="I57137" s="88"/>
      <c r="J57137" s="88"/>
      <c r="K57137" s="88"/>
    </row>
    <row r="57138" spans="2:11" ht="12" hidden="1" customHeight="1" x14ac:dyDescent="0.2">
      <c r="B57138" s="88"/>
      <c r="C57138" s="88"/>
      <c r="D57138" s="88"/>
      <c r="E57138" s="88"/>
      <c r="F57138" s="88"/>
      <c r="G57138" s="88"/>
      <c r="H57138" s="88"/>
      <c r="I57138" s="88"/>
      <c r="J57138" s="88"/>
      <c r="K57138" s="88"/>
    </row>
    <row r="57139" spans="2:11" ht="12" hidden="1" customHeight="1" x14ac:dyDescent="0.2">
      <c r="B57139" s="88"/>
      <c r="C57139" s="88"/>
      <c r="D57139" s="88"/>
      <c r="E57139" s="88"/>
      <c r="F57139" s="88"/>
      <c r="G57139" s="88"/>
      <c r="H57139" s="88"/>
      <c r="I57139" s="88"/>
      <c r="J57139" s="88"/>
      <c r="K57139" s="88"/>
    </row>
    <row r="57140" spans="2:11" ht="12" hidden="1" customHeight="1" x14ac:dyDescent="0.2">
      <c r="B57140" s="88"/>
      <c r="C57140" s="88"/>
      <c r="D57140" s="88"/>
      <c r="E57140" s="88"/>
      <c r="F57140" s="88"/>
      <c r="G57140" s="88"/>
      <c r="H57140" s="88"/>
      <c r="I57140" s="88"/>
      <c r="J57140" s="88"/>
      <c r="K57140" s="88"/>
    </row>
    <row r="57141" spans="2:11" ht="12" hidden="1" customHeight="1" x14ac:dyDescent="0.2">
      <c r="B57141" s="88"/>
      <c r="C57141" s="88"/>
      <c r="D57141" s="88"/>
      <c r="E57141" s="88"/>
      <c r="F57141" s="88"/>
      <c r="G57141" s="88"/>
      <c r="H57141" s="88"/>
      <c r="I57141" s="88"/>
      <c r="J57141" s="88"/>
      <c r="K57141" s="88"/>
    </row>
    <row r="57142" spans="2:11" ht="12" hidden="1" customHeight="1" x14ac:dyDescent="0.2">
      <c r="B57142" s="88"/>
      <c r="C57142" s="88"/>
      <c r="D57142" s="88"/>
      <c r="E57142" s="88"/>
      <c r="F57142" s="88"/>
      <c r="G57142" s="88"/>
      <c r="H57142" s="88"/>
      <c r="I57142" s="88"/>
      <c r="J57142" s="88"/>
      <c r="K57142" s="88"/>
    </row>
    <row r="57143" spans="2:11" ht="12" hidden="1" customHeight="1" x14ac:dyDescent="0.2">
      <c r="B57143" s="88"/>
      <c r="C57143" s="88"/>
      <c r="D57143" s="88"/>
      <c r="E57143" s="88"/>
      <c r="F57143" s="88"/>
      <c r="G57143" s="88"/>
      <c r="H57143" s="88"/>
      <c r="I57143" s="88"/>
      <c r="J57143" s="88"/>
      <c r="K57143" s="88"/>
    </row>
    <row r="57144" spans="2:11" ht="12" hidden="1" customHeight="1" x14ac:dyDescent="0.2">
      <c r="B57144" s="88"/>
      <c r="C57144" s="88"/>
      <c r="D57144" s="88"/>
      <c r="E57144" s="88"/>
      <c r="F57144" s="88"/>
      <c r="G57144" s="88"/>
      <c r="H57144" s="88"/>
      <c r="I57144" s="88"/>
      <c r="J57144" s="88"/>
      <c r="K57144" s="88"/>
    </row>
    <row r="57145" spans="2:11" ht="12" hidden="1" customHeight="1" x14ac:dyDescent="0.2">
      <c r="B57145" s="88"/>
      <c r="C57145" s="88"/>
      <c r="D57145" s="88"/>
      <c r="E57145" s="88"/>
      <c r="F57145" s="88"/>
      <c r="G57145" s="88"/>
      <c r="H57145" s="88"/>
      <c r="I57145" s="88"/>
      <c r="J57145" s="88"/>
      <c r="K57145" s="88"/>
    </row>
    <row r="57146" spans="2:11" ht="12" hidden="1" customHeight="1" x14ac:dyDescent="0.2">
      <c r="B57146" s="88"/>
      <c r="C57146" s="88"/>
      <c r="D57146" s="88"/>
      <c r="E57146" s="88"/>
      <c r="F57146" s="88"/>
      <c r="G57146" s="88"/>
      <c r="H57146" s="88"/>
      <c r="I57146" s="88"/>
      <c r="J57146" s="88"/>
      <c r="K57146" s="88"/>
    </row>
    <row r="57147" spans="2:11" ht="12" hidden="1" customHeight="1" x14ac:dyDescent="0.2">
      <c r="B57147" s="88"/>
      <c r="C57147" s="88"/>
      <c r="D57147" s="88"/>
      <c r="E57147" s="88"/>
      <c r="F57147" s="88"/>
      <c r="G57147" s="88"/>
      <c r="H57147" s="88"/>
      <c r="I57147" s="88"/>
      <c r="J57147" s="88"/>
      <c r="K57147" s="88"/>
    </row>
    <row r="57148" spans="2:11" ht="12" hidden="1" customHeight="1" x14ac:dyDescent="0.2">
      <c r="B57148" s="88"/>
      <c r="C57148" s="88"/>
      <c r="D57148" s="88"/>
      <c r="E57148" s="88"/>
      <c r="F57148" s="88"/>
      <c r="G57148" s="88"/>
      <c r="H57148" s="88"/>
      <c r="I57148" s="88"/>
      <c r="J57148" s="88"/>
      <c r="K57148" s="88"/>
    </row>
    <row r="57149" spans="2:11" ht="12" hidden="1" customHeight="1" x14ac:dyDescent="0.2">
      <c r="B57149" s="88"/>
      <c r="C57149" s="88"/>
      <c r="D57149" s="88"/>
      <c r="E57149" s="88"/>
      <c r="F57149" s="88"/>
      <c r="G57149" s="88"/>
      <c r="H57149" s="88"/>
      <c r="I57149" s="88"/>
      <c r="J57149" s="88"/>
      <c r="K57149" s="88"/>
    </row>
    <row r="57150" spans="2:11" ht="12" hidden="1" customHeight="1" x14ac:dyDescent="0.2">
      <c r="B57150" s="88"/>
      <c r="C57150" s="88"/>
      <c r="D57150" s="88"/>
      <c r="E57150" s="88"/>
      <c r="F57150" s="88"/>
      <c r="G57150" s="88"/>
      <c r="H57150" s="88"/>
      <c r="I57150" s="88"/>
      <c r="J57150" s="88"/>
      <c r="K57150" s="88"/>
    </row>
    <row r="57151" spans="2:11" ht="12" hidden="1" customHeight="1" x14ac:dyDescent="0.2">
      <c r="B57151" s="88"/>
      <c r="C57151" s="88"/>
      <c r="D57151" s="88"/>
      <c r="E57151" s="88"/>
      <c r="F57151" s="88"/>
      <c r="G57151" s="88"/>
      <c r="H57151" s="88"/>
      <c r="I57151" s="88"/>
      <c r="J57151" s="88"/>
      <c r="K57151" s="88"/>
    </row>
    <row r="57152" spans="2:11" ht="12" hidden="1" customHeight="1" x14ac:dyDescent="0.2">
      <c r="B57152" s="88"/>
      <c r="C57152" s="88"/>
      <c r="D57152" s="88"/>
      <c r="E57152" s="88"/>
      <c r="F57152" s="88"/>
      <c r="G57152" s="88"/>
      <c r="H57152" s="88"/>
      <c r="I57152" s="88"/>
      <c r="J57152" s="88"/>
      <c r="K57152" s="88"/>
    </row>
    <row r="57153" spans="2:11" ht="12" hidden="1" customHeight="1" x14ac:dyDescent="0.2">
      <c r="B57153" s="88"/>
      <c r="C57153" s="88"/>
      <c r="D57153" s="88"/>
      <c r="E57153" s="88"/>
      <c r="F57153" s="88"/>
      <c r="G57153" s="88"/>
      <c r="H57153" s="88"/>
      <c r="I57153" s="88"/>
      <c r="J57153" s="88"/>
      <c r="K57153" s="88"/>
    </row>
    <row r="57154" spans="2:11" ht="12" hidden="1" customHeight="1" x14ac:dyDescent="0.2">
      <c r="B57154" s="88"/>
      <c r="C57154" s="88"/>
      <c r="D57154" s="88"/>
      <c r="E57154" s="88"/>
      <c r="F57154" s="88"/>
      <c r="G57154" s="88"/>
      <c r="H57154" s="88"/>
      <c r="I57154" s="88"/>
      <c r="J57154" s="88"/>
      <c r="K57154" s="88"/>
    </row>
    <row r="57155" spans="2:11" ht="12" hidden="1" customHeight="1" x14ac:dyDescent="0.2">
      <c r="B57155" s="88"/>
      <c r="C57155" s="88"/>
      <c r="D57155" s="88"/>
      <c r="E57155" s="88"/>
      <c r="F57155" s="88"/>
      <c r="G57155" s="88"/>
      <c r="H57155" s="88"/>
      <c r="I57155" s="88"/>
      <c r="J57155" s="88"/>
      <c r="K57155" s="88"/>
    </row>
    <row r="57156" spans="2:11" ht="12" hidden="1" customHeight="1" x14ac:dyDescent="0.2">
      <c r="B57156" s="88"/>
      <c r="C57156" s="88"/>
      <c r="D57156" s="88"/>
      <c r="E57156" s="88"/>
      <c r="F57156" s="88"/>
      <c r="G57156" s="88"/>
      <c r="H57156" s="88"/>
      <c r="I57156" s="88"/>
      <c r="J57156" s="88"/>
      <c r="K57156" s="88"/>
    </row>
    <row r="57157" spans="2:11" ht="12" hidden="1" customHeight="1" x14ac:dyDescent="0.2">
      <c r="B57157" s="88"/>
      <c r="C57157" s="88"/>
      <c r="D57157" s="88"/>
      <c r="E57157" s="88"/>
      <c r="F57157" s="88"/>
      <c r="G57157" s="88"/>
      <c r="H57157" s="88"/>
      <c r="I57157" s="88"/>
      <c r="J57157" s="88"/>
      <c r="K57157" s="88"/>
    </row>
    <row r="57158" spans="2:11" ht="12" hidden="1" customHeight="1" x14ac:dyDescent="0.2">
      <c r="B57158" s="88"/>
      <c r="C57158" s="88"/>
      <c r="D57158" s="88"/>
      <c r="E57158" s="88"/>
      <c r="F57158" s="88"/>
      <c r="G57158" s="88"/>
      <c r="H57158" s="88"/>
      <c r="I57158" s="88"/>
      <c r="J57158" s="88"/>
      <c r="K57158" s="88"/>
    </row>
    <row r="57159" spans="2:11" ht="12" hidden="1" customHeight="1" x14ac:dyDescent="0.2">
      <c r="B57159" s="88"/>
      <c r="C57159" s="88"/>
      <c r="D57159" s="88"/>
      <c r="E57159" s="88"/>
      <c r="F57159" s="88"/>
      <c r="G57159" s="88"/>
      <c r="H57159" s="88"/>
      <c r="I57159" s="88"/>
      <c r="J57159" s="88"/>
      <c r="K57159" s="88"/>
    </row>
    <row r="57160" spans="2:11" ht="12" hidden="1" customHeight="1" x14ac:dyDescent="0.2">
      <c r="B57160" s="88"/>
      <c r="C57160" s="88"/>
      <c r="D57160" s="88"/>
      <c r="E57160" s="88"/>
      <c r="F57160" s="88"/>
      <c r="G57160" s="88"/>
      <c r="H57160" s="88"/>
      <c r="I57160" s="88"/>
      <c r="J57160" s="88"/>
      <c r="K57160" s="88"/>
    </row>
    <row r="57161" spans="2:11" ht="12" hidden="1" customHeight="1" x14ac:dyDescent="0.2">
      <c r="B57161" s="88"/>
      <c r="C57161" s="88"/>
      <c r="D57161" s="88"/>
      <c r="E57161" s="88"/>
      <c r="F57161" s="88"/>
      <c r="G57161" s="88"/>
      <c r="H57161" s="88"/>
      <c r="I57161" s="88"/>
      <c r="J57161" s="88"/>
      <c r="K57161" s="88"/>
    </row>
    <row r="57162" spans="2:11" ht="12" hidden="1" customHeight="1" x14ac:dyDescent="0.2">
      <c r="B57162" s="88"/>
      <c r="C57162" s="88"/>
      <c r="D57162" s="88"/>
      <c r="E57162" s="88"/>
      <c r="F57162" s="88"/>
      <c r="G57162" s="88"/>
      <c r="H57162" s="88"/>
      <c r="I57162" s="88"/>
      <c r="J57162" s="88"/>
      <c r="K57162" s="88"/>
    </row>
    <row r="57163" spans="2:11" ht="12" hidden="1" customHeight="1" x14ac:dyDescent="0.2">
      <c r="B57163" s="88"/>
      <c r="C57163" s="88"/>
      <c r="D57163" s="88"/>
      <c r="E57163" s="88"/>
      <c r="F57163" s="88"/>
      <c r="G57163" s="88"/>
      <c r="H57163" s="88"/>
      <c r="I57163" s="88"/>
      <c r="J57163" s="88"/>
      <c r="K57163" s="88"/>
    </row>
    <row r="57164" spans="2:11" ht="12" hidden="1" customHeight="1" x14ac:dyDescent="0.2">
      <c r="B57164" s="88"/>
      <c r="C57164" s="88"/>
      <c r="D57164" s="88"/>
      <c r="E57164" s="88"/>
      <c r="F57164" s="88"/>
      <c r="G57164" s="88"/>
      <c r="H57164" s="88"/>
      <c r="I57164" s="88"/>
      <c r="J57164" s="88"/>
      <c r="K57164" s="88"/>
    </row>
    <row r="57165" spans="2:11" ht="12" hidden="1" customHeight="1" x14ac:dyDescent="0.2">
      <c r="B57165" s="88"/>
      <c r="C57165" s="88"/>
      <c r="D57165" s="88"/>
      <c r="E57165" s="88"/>
      <c r="F57165" s="88"/>
      <c r="G57165" s="88"/>
      <c r="H57165" s="88"/>
      <c r="I57165" s="88"/>
      <c r="J57165" s="88"/>
      <c r="K57165" s="88"/>
    </row>
    <row r="57166" spans="2:11" ht="12" hidden="1" customHeight="1" x14ac:dyDescent="0.2">
      <c r="B57166" s="88"/>
      <c r="C57166" s="88"/>
      <c r="D57166" s="88"/>
      <c r="E57166" s="88"/>
      <c r="F57166" s="88"/>
      <c r="G57166" s="88"/>
      <c r="H57166" s="88"/>
      <c r="I57166" s="88"/>
      <c r="J57166" s="88"/>
      <c r="K57166" s="88"/>
    </row>
    <row r="57167" spans="2:11" ht="12" hidden="1" customHeight="1" x14ac:dyDescent="0.2">
      <c r="B57167" s="88"/>
      <c r="C57167" s="88"/>
      <c r="D57167" s="88"/>
      <c r="E57167" s="88"/>
      <c r="F57167" s="88"/>
      <c r="G57167" s="88"/>
      <c r="H57167" s="88"/>
      <c r="I57167" s="88"/>
      <c r="J57167" s="88"/>
      <c r="K57167" s="88"/>
    </row>
    <row r="57168" spans="2:11" ht="12" hidden="1" customHeight="1" x14ac:dyDescent="0.2">
      <c r="B57168" s="88"/>
      <c r="C57168" s="88"/>
      <c r="D57168" s="88"/>
      <c r="E57168" s="88"/>
      <c r="F57168" s="88"/>
      <c r="G57168" s="88"/>
      <c r="H57168" s="88"/>
      <c r="I57168" s="88"/>
      <c r="J57168" s="88"/>
      <c r="K57168" s="88"/>
    </row>
    <row r="57169" spans="2:11" ht="12" hidden="1" customHeight="1" x14ac:dyDescent="0.2">
      <c r="B57169" s="88"/>
      <c r="C57169" s="88"/>
      <c r="D57169" s="88"/>
      <c r="E57169" s="88"/>
      <c r="F57169" s="88"/>
      <c r="G57169" s="88"/>
      <c r="H57169" s="88"/>
      <c r="I57169" s="88"/>
      <c r="J57169" s="88"/>
      <c r="K57169" s="88"/>
    </row>
    <row r="57170" spans="2:11" ht="12" hidden="1" customHeight="1" x14ac:dyDescent="0.2">
      <c r="B57170" s="88"/>
      <c r="C57170" s="88"/>
      <c r="D57170" s="88"/>
      <c r="E57170" s="88"/>
      <c r="F57170" s="88"/>
      <c r="G57170" s="88"/>
      <c r="H57170" s="88"/>
      <c r="I57170" s="88"/>
      <c r="J57170" s="88"/>
      <c r="K57170" s="88"/>
    </row>
    <row r="57171" spans="2:11" ht="12" hidden="1" customHeight="1" x14ac:dyDescent="0.2">
      <c r="B57171" s="88"/>
      <c r="C57171" s="88"/>
      <c r="D57171" s="88"/>
      <c r="E57171" s="88"/>
      <c r="F57171" s="88"/>
      <c r="G57171" s="88"/>
      <c r="H57171" s="88"/>
      <c r="I57171" s="88"/>
      <c r="J57171" s="88"/>
      <c r="K57171" s="88"/>
    </row>
    <row r="57172" spans="2:11" ht="12" hidden="1" customHeight="1" x14ac:dyDescent="0.2">
      <c r="B57172" s="88"/>
      <c r="C57172" s="88"/>
      <c r="D57172" s="88"/>
      <c r="E57172" s="88"/>
      <c r="F57172" s="88"/>
      <c r="G57172" s="88"/>
      <c r="H57172" s="88"/>
      <c r="I57172" s="88"/>
      <c r="J57172" s="88"/>
      <c r="K57172" s="88"/>
    </row>
    <row r="57173" spans="2:11" ht="12" hidden="1" customHeight="1" x14ac:dyDescent="0.2">
      <c r="B57173" s="88"/>
      <c r="C57173" s="88"/>
      <c r="D57173" s="88"/>
      <c r="E57173" s="88"/>
      <c r="F57173" s="88"/>
      <c r="G57173" s="88"/>
      <c r="H57173" s="88"/>
      <c r="I57173" s="88"/>
      <c r="J57173" s="88"/>
      <c r="K57173" s="88"/>
    </row>
    <row r="57174" spans="2:11" ht="12" hidden="1" customHeight="1" x14ac:dyDescent="0.2">
      <c r="B57174" s="88"/>
      <c r="C57174" s="88"/>
      <c r="D57174" s="88"/>
      <c r="E57174" s="88"/>
      <c r="F57174" s="88"/>
      <c r="G57174" s="88"/>
      <c r="H57174" s="88"/>
      <c r="I57174" s="88"/>
      <c r="J57174" s="88"/>
      <c r="K57174" s="88"/>
    </row>
    <row r="57175" spans="2:11" ht="12" hidden="1" customHeight="1" x14ac:dyDescent="0.2">
      <c r="B57175" s="88"/>
      <c r="C57175" s="88"/>
      <c r="D57175" s="88"/>
      <c r="E57175" s="88"/>
      <c r="F57175" s="88"/>
      <c r="G57175" s="88"/>
      <c r="H57175" s="88"/>
      <c r="I57175" s="88"/>
      <c r="J57175" s="88"/>
      <c r="K57175" s="88"/>
    </row>
    <row r="57176" spans="2:11" ht="12" hidden="1" customHeight="1" x14ac:dyDescent="0.2">
      <c r="B57176" s="88"/>
      <c r="C57176" s="88"/>
      <c r="D57176" s="88"/>
      <c r="E57176" s="88"/>
      <c r="F57176" s="88"/>
      <c r="G57176" s="88"/>
      <c r="H57176" s="88"/>
      <c r="I57176" s="88"/>
      <c r="J57176" s="88"/>
      <c r="K57176" s="88"/>
    </row>
    <row r="57177" spans="2:11" ht="12" hidden="1" customHeight="1" x14ac:dyDescent="0.2">
      <c r="B57177" s="88"/>
      <c r="C57177" s="88"/>
      <c r="D57177" s="88"/>
      <c r="E57177" s="88"/>
      <c r="F57177" s="88"/>
      <c r="G57177" s="88"/>
      <c r="H57177" s="88"/>
      <c r="I57177" s="88"/>
      <c r="J57177" s="88"/>
      <c r="K57177" s="88"/>
    </row>
    <row r="57178" spans="2:11" ht="12" hidden="1" customHeight="1" x14ac:dyDescent="0.2">
      <c r="B57178" s="88"/>
      <c r="C57178" s="88"/>
      <c r="D57178" s="88"/>
      <c r="E57178" s="88"/>
      <c r="F57178" s="88"/>
      <c r="G57178" s="88"/>
      <c r="H57178" s="88"/>
      <c r="I57178" s="88"/>
      <c r="J57178" s="88"/>
      <c r="K57178" s="88"/>
    </row>
    <row r="57179" spans="2:11" ht="12" hidden="1" customHeight="1" x14ac:dyDescent="0.2">
      <c r="B57179" s="88"/>
      <c r="C57179" s="88"/>
      <c r="D57179" s="88"/>
      <c r="E57179" s="88"/>
      <c r="F57179" s="88"/>
      <c r="G57179" s="88"/>
      <c r="H57179" s="88"/>
      <c r="I57179" s="88"/>
      <c r="J57179" s="88"/>
      <c r="K57179" s="88"/>
    </row>
    <row r="57180" spans="2:11" ht="12" hidden="1" customHeight="1" x14ac:dyDescent="0.2">
      <c r="B57180" s="88"/>
      <c r="C57180" s="88"/>
      <c r="D57180" s="88"/>
      <c r="E57180" s="88"/>
      <c r="F57180" s="88"/>
      <c r="G57180" s="88"/>
      <c r="H57180" s="88"/>
      <c r="I57180" s="88"/>
      <c r="J57180" s="88"/>
      <c r="K57180" s="88"/>
    </row>
    <row r="57181" spans="2:11" ht="12" hidden="1" customHeight="1" x14ac:dyDescent="0.2">
      <c r="B57181" s="88"/>
      <c r="C57181" s="88"/>
      <c r="D57181" s="88"/>
      <c r="E57181" s="88"/>
      <c r="F57181" s="88"/>
      <c r="G57181" s="88"/>
      <c r="H57181" s="88"/>
      <c r="I57181" s="88"/>
      <c r="J57181" s="88"/>
      <c r="K57181" s="88"/>
    </row>
    <row r="57182" spans="2:11" ht="12" hidden="1" customHeight="1" x14ac:dyDescent="0.2">
      <c r="B57182" s="88"/>
      <c r="C57182" s="88"/>
      <c r="D57182" s="88"/>
      <c r="E57182" s="88"/>
      <c r="F57182" s="88"/>
      <c r="G57182" s="88"/>
      <c r="H57182" s="88"/>
      <c r="I57182" s="88"/>
      <c r="J57182" s="88"/>
      <c r="K57182" s="88"/>
    </row>
    <row r="57183" spans="2:11" ht="12" hidden="1" customHeight="1" x14ac:dyDescent="0.2">
      <c r="B57183" s="88"/>
      <c r="C57183" s="88"/>
      <c r="D57183" s="88"/>
      <c r="E57183" s="88"/>
      <c r="F57183" s="88"/>
      <c r="G57183" s="88"/>
      <c r="H57183" s="88"/>
      <c r="I57183" s="88"/>
      <c r="J57183" s="88"/>
      <c r="K57183" s="88"/>
    </row>
    <row r="57184" spans="2:11" ht="12" hidden="1" customHeight="1" x14ac:dyDescent="0.2">
      <c r="B57184" s="88"/>
      <c r="C57184" s="88"/>
      <c r="D57184" s="88"/>
      <c r="E57184" s="88"/>
      <c r="F57184" s="88"/>
      <c r="G57184" s="88"/>
      <c r="H57184" s="88"/>
      <c r="I57184" s="88"/>
      <c r="J57184" s="88"/>
      <c r="K57184" s="88"/>
    </row>
    <row r="57185" spans="2:11" ht="12" hidden="1" customHeight="1" x14ac:dyDescent="0.2">
      <c r="B57185" s="88"/>
      <c r="C57185" s="88"/>
      <c r="D57185" s="88"/>
      <c r="E57185" s="88"/>
      <c r="F57185" s="88"/>
      <c r="G57185" s="88"/>
      <c r="H57185" s="88"/>
      <c r="I57185" s="88"/>
      <c r="J57185" s="88"/>
      <c r="K57185" s="88"/>
    </row>
    <row r="57186" spans="2:11" ht="12" hidden="1" customHeight="1" x14ac:dyDescent="0.2">
      <c r="B57186" s="88"/>
      <c r="C57186" s="88"/>
      <c r="D57186" s="88"/>
      <c r="E57186" s="88"/>
      <c r="F57186" s="88"/>
      <c r="G57186" s="88"/>
      <c r="H57186" s="88"/>
      <c r="I57186" s="88"/>
      <c r="J57186" s="88"/>
      <c r="K57186" s="88"/>
    </row>
    <row r="57187" spans="2:11" ht="12" hidden="1" customHeight="1" x14ac:dyDescent="0.2">
      <c r="B57187" s="88"/>
      <c r="C57187" s="88"/>
      <c r="D57187" s="88"/>
      <c r="E57187" s="88"/>
      <c r="F57187" s="88"/>
      <c r="G57187" s="88"/>
      <c r="H57187" s="88"/>
      <c r="I57187" s="88"/>
      <c r="J57187" s="88"/>
      <c r="K57187" s="88"/>
    </row>
    <row r="57188" spans="2:11" ht="12" hidden="1" customHeight="1" x14ac:dyDescent="0.2">
      <c r="B57188" s="88"/>
      <c r="C57188" s="88"/>
      <c r="D57188" s="88"/>
      <c r="E57188" s="88"/>
      <c r="F57188" s="88"/>
      <c r="G57188" s="88"/>
      <c r="H57188" s="88"/>
      <c r="I57188" s="88"/>
      <c r="J57188" s="88"/>
      <c r="K57188" s="88"/>
    </row>
    <row r="57189" spans="2:11" ht="12" hidden="1" customHeight="1" x14ac:dyDescent="0.2">
      <c r="B57189" s="88"/>
      <c r="C57189" s="88"/>
      <c r="D57189" s="88"/>
      <c r="E57189" s="88"/>
      <c r="F57189" s="88"/>
      <c r="G57189" s="88"/>
      <c r="H57189" s="88"/>
      <c r="I57189" s="88"/>
      <c r="J57189" s="88"/>
      <c r="K57189" s="88"/>
    </row>
    <row r="57190" spans="2:11" ht="12" hidden="1" customHeight="1" x14ac:dyDescent="0.2">
      <c r="B57190" s="88"/>
      <c r="C57190" s="88"/>
      <c r="D57190" s="88"/>
      <c r="E57190" s="88"/>
      <c r="F57190" s="88"/>
      <c r="G57190" s="88"/>
      <c r="H57190" s="88"/>
      <c r="I57190" s="88"/>
      <c r="J57190" s="88"/>
      <c r="K57190" s="88"/>
    </row>
    <row r="57191" spans="2:11" ht="12" hidden="1" customHeight="1" x14ac:dyDescent="0.2">
      <c r="B57191" s="88"/>
      <c r="C57191" s="88"/>
      <c r="D57191" s="88"/>
      <c r="E57191" s="88"/>
      <c r="F57191" s="88"/>
      <c r="G57191" s="88"/>
      <c r="H57191" s="88"/>
      <c r="I57191" s="88"/>
      <c r="J57191" s="88"/>
      <c r="K57191" s="88"/>
    </row>
    <row r="57192" spans="2:11" ht="12" hidden="1" customHeight="1" x14ac:dyDescent="0.2">
      <c r="B57192" s="88"/>
      <c r="C57192" s="88"/>
      <c r="D57192" s="88"/>
      <c r="E57192" s="88"/>
      <c r="F57192" s="88"/>
      <c r="G57192" s="88"/>
      <c r="H57192" s="88"/>
      <c r="I57192" s="88"/>
      <c r="J57192" s="88"/>
      <c r="K57192" s="88"/>
    </row>
    <row r="57193" spans="2:11" ht="12" hidden="1" customHeight="1" x14ac:dyDescent="0.2">
      <c r="B57193" s="88"/>
      <c r="C57193" s="88"/>
      <c r="D57193" s="88"/>
      <c r="E57193" s="88"/>
      <c r="F57193" s="88"/>
      <c r="G57193" s="88"/>
      <c r="H57193" s="88"/>
      <c r="I57193" s="88"/>
      <c r="J57193" s="88"/>
      <c r="K57193" s="88"/>
    </row>
    <row r="57194" spans="2:11" ht="12" hidden="1" customHeight="1" x14ac:dyDescent="0.2">
      <c r="B57194" s="88"/>
      <c r="C57194" s="88"/>
      <c r="D57194" s="88"/>
      <c r="E57194" s="88"/>
      <c r="F57194" s="88"/>
      <c r="G57194" s="88"/>
      <c r="H57194" s="88"/>
      <c r="I57194" s="88"/>
      <c r="J57194" s="88"/>
      <c r="K57194" s="88"/>
    </row>
    <row r="57195" spans="2:11" ht="12" hidden="1" customHeight="1" x14ac:dyDescent="0.2">
      <c r="B57195" s="88"/>
      <c r="C57195" s="88"/>
      <c r="D57195" s="88"/>
      <c r="E57195" s="88"/>
      <c r="F57195" s="88"/>
      <c r="G57195" s="88"/>
      <c r="H57195" s="88"/>
      <c r="I57195" s="88"/>
      <c r="J57195" s="88"/>
      <c r="K57195" s="88"/>
    </row>
    <row r="57196" spans="2:11" ht="12" hidden="1" customHeight="1" x14ac:dyDescent="0.2">
      <c r="B57196" s="88"/>
      <c r="C57196" s="88"/>
      <c r="D57196" s="88"/>
      <c r="E57196" s="88"/>
      <c r="F57196" s="88"/>
      <c r="G57196" s="88"/>
      <c r="H57196" s="88"/>
      <c r="I57196" s="88"/>
      <c r="J57196" s="88"/>
      <c r="K57196" s="88"/>
    </row>
    <row r="57197" spans="2:11" ht="12" hidden="1" customHeight="1" x14ac:dyDescent="0.2">
      <c r="B57197" s="88"/>
      <c r="C57197" s="88"/>
      <c r="D57197" s="88"/>
      <c r="E57197" s="88"/>
      <c r="F57197" s="88"/>
      <c r="G57197" s="88"/>
      <c r="H57197" s="88"/>
      <c r="I57197" s="88"/>
      <c r="J57197" s="88"/>
      <c r="K57197" s="88"/>
    </row>
    <row r="57198" spans="2:11" ht="12" hidden="1" customHeight="1" x14ac:dyDescent="0.2">
      <c r="B57198" s="88"/>
      <c r="C57198" s="88"/>
      <c r="D57198" s="88"/>
      <c r="E57198" s="88"/>
      <c r="F57198" s="88"/>
      <c r="G57198" s="88"/>
      <c r="H57198" s="88"/>
      <c r="I57198" s="88"/>
      <c r="J57198" s="88"/>
      <c r="K57198" s="88"/>
    </row>
    <row r="57199" spans="2:11" ht="12" hidden="1" customHeight="1" x14ac:dyDescent="0.2">
      <c r="B57199" s="88"/>
      <c r="C57199" s="88"/>
      <c r="D57199" s="88"/>
      <c r="E57199" s="88"/>
      <c r="F57199" s="88"/>
      <c r="G57199" s="88"/>
      <c r="H57199" s="88"/>
      <c r="I57199" s="88"/>
      <c r="J57199" s="88"/>
      <c r="K57199" s="88"/>
    </row>
    <row r="57200" spans="2:11" ht="12" hidden="1" customHeight="1" x14ac:dyDescent="0.2">
      <c r="B57200" s="88"/>
      <c r="C57200" s="88"/>
      <c r="D57200" s="88"/>
      <c r="E57200" s="88"/>
      <c r="F57200" s="88"/>
      <c r="G57200" s="88"/>
      <c r="H57200" s="88"/>
      <c r="I57200" s="88"/>
      <c r="J57200" s="88"/>
      <c r="K57200" s="88"/>
    </row>
    <row r="57201" spans="2:11" ht="12" hidden="1" customHeight="1" x14ac:dyDescent="0.2">
      <c r="B57201" s="88"/>
      <c r="C57201" s="88"/>
      <c r="D57201" s="88"/>
      <c r="E57201" s="88"/>
      <c r="F57201" s="88"/>
      <c r="G57201" s="88"/>
      <c r="H57201" s="88"/>
      <c r="I57201" s="88"/>
      <c r="J57201" s="88"/>
      <c r="K57201" s="88"/>
    </row>
    <row r="57202" spans="2:11" ht="12" hidden="1" customHeight="1" x14ac:dyDescent="0.2">
      <c r="B57202" s="88"/>
      <c r="C57202" s="88"/>
      <c r="D57202" s="88"/>
      <c r="E57202" s="88"/>
      <c r="F57202" s="88"/>
      <c r="G57202" s="88"/>
      <c r="H57202" s="88"/>
      <c r="I57202" s="88"/>
      <c r="J57202" s="88"/>
      <c r="K57202" s="88"/>
    </row>
    <row r="57203" spans="2:11" ht="12" hidden="1" customHeight="1" x14ac:dyDescent="0.2">
      <c r="B57203" s="88"/>
      <c r="C57203" s="88"/>
      <c r="D57203" s="88"/>
      <c r="E57203" s="88"/>
      <c r="F57203" s="88"/>
      <c r="G57203" s="88"/>
      <c r="H57203" s="88"/>
      <c r="I57203" s="88"/>
      <c r="J57203" s="88"/>
      <c r="K57203" s="88"/>
    </row>
    <row r="57204" spans="2:11" ht="12" hidden="1" customHeight="1" x14ac:dyDescent="0.2">
      <c r="B57204" s="88"/>
      <c r="C57204" s="88"/>
      <c r="D57204" s="88"/>
      <c r="E57204" s="88"/>
      <c r="F57204" s="88"/>
      <c r="G57204" s="88"/>
      <c r="H57204" s="88"/>
      <c r="I57204" s="88"/>
      <c r="J57204" s="88"/>
      <c r="K57204" s="88"/>
    </row>
    <row r="57205" spans="2:11" ht="12" hidden="1" customHeight="1" x14ac:dyDescent="0.2">
      <c r="B57205" s="88"/>
      <c r="C57205" s="88"/>
      <c r="D57205" s="88"/>
      <c r="E57205" s="88"/>
      <c r="F57205" s="88"/>
      <c r="G57205" s="88"/>
      <c r="H57205" s="88"/>
      <c r="I57205" s="88"/>
      <c r="J57205" s="88"/>
      <c r="K57205" s="88"/>
    </row>
    <row r="57206" spans="2:11" ht="12" hidden="1" customHeight="1" x14ac:dyDescent="0.2">
      <c r="B57206" s="88"/>
      <c r="C57206" s="88"/>
      <c r="D57206" s="88"/>
      <c r="E57206" s="88"/>
      <c r="F57206" s="88"/>
      <c r="G57206" s="88"/>
      <c r="H57206" s="88"/>
      <c r="I57206" s="88"/>
      <c r="J57206" s="88"/>
      <c r="K57206" s="88"/>
    </row>
    <row r="57207" spans="2:11" ht="12" hidden="1" customHeight="1" x14ac:dyDescent="0.2">
      <c r="B57207" s="88"/>
      <c r="C57207" s="88"/>
      <c r="D57207" s="88"/>
      <c r="E57207" s="88"/>
      <c r="F57207" s="88"/>
      <c r="G57207" s="88"/>
      <c r="H57207" s="88"/>
      <c r="I57207" s="88"/>
      <c r="J57207" s="88"/>
      <c r="K57207" s="88"/>
    </row>
    <row r="57208" spans="2:11" ht="12" hidden="1" customHeight="1" x14ac:dyDescent="0.2">
      <c r="B57208" s="88"/>
      <c r="C57208" s="88"/>
      <c r="D57208" s="88"/>
      <c r="E57208" s="88"/>
      <c r="F57208" s="88"/>
      <c r="G57208" s="88"/>
      <c r="H57208" s="88"/>
      <c r="I57208" s="88"/>
      <c r="J57208" s="88"/>
      <c r="K57208" s="88"/>
    </row>
    <row r="57209" spans="2:11" ht="12" hidden="1" customHeight="1" x14ac:dyDescent="0.2">
      <c r="B57209" s="88"/>
      <c r="C57209" s="88"/>
      <c r="D57209" s="88"/>
      <c r="E57209" s="88"/>
      <c r="F57209" s="88"/>
      <c r="G57209" s="88"/>
      <c r="H57209" s="88"/>
      <c r="I57209" s="88"/>
      <c r="J57209" s="88"/>
      <c r="K57209" s="88"/>
    </row>
    <row r="57210" spans="2:11" ht="12" hidden="1" customHeight="1" x14ac:dyDescent="0.2">
      <c r="B57210" s="88"/>
      <c r="C57210" s="88"/>
      <c r="D57210" s="88"/>
      <c r="E57210" s="88"/>
      <c r="F57210" s="88"/>
      <c r="G57210" s="88"/>
      <c r="H57210" s="88"/>
      <c r="I57210" s="88"/>
      <c r="J57210" s="88"/>
      <c r="K57210" s="88"/>
    </row>
    <row r="57211" spans="2:11" ht="12" hidden="1" customHeight="1" x14ac:dyDescent="0.2">
      <c r="B57211" s="88"/>
      <c r="C57211" s="88"/>
      <c r="D57211" s="88"/>
      <c r="E57211" s="88"/>
      <c r="F57211" s="88"/>
      <c r="G57211" s="88"/>
      <c r="H57211" s="88"/>
      <c r="I57211" s="88"/>
      <c r="J57211" s="88"/>
      <c r="K57211" s="88"/>
    </row>
    <row r="57212" spans="2:11" ht="12" hidden="1" customHeight="1" x14ac:dyDescent="0.2">
      <c r="B57212" s="88"/>
      <c r="C57212" s="88"/>
      <c r="D57212" s="88"/>
      <c r="E57212" s="88"/>
      <c r="F57212" s="88"/>
      <c r="G57212" s="88"/>
      <c r="H57212" s="88"/>
      <c r="I57212" s="88"/>
      <c r="J57212" s="88"/>
      <c r="K57212" s="88"/>
    </row>
    <row r="57213" spans="2:11" ht="12" hidden="1" customHeight="1" x14ac:dyDescent="0.2">
      <c r="B57213" s="88"/>
      <c r="C57213" s="88"/>
      <c r="D57213" s="88"/>
      <c r="E57213" s="88"/>
      <c r="F57213" s="88"/>
      <c r="G57213" s="88"/>
      <c r="H57213" s="88"/>
      <c r="I57213" s="88"/>
      <c r="J57213" s="88"/>
      <c r="K57213" s="88"/>
    </row>
    <row r="57214" spans="2:11" ht="12" hidden="1" customHeight="1" x14ac:dyDescent="0.2">
      <c r="B57214" s="88"/>
      <c r="C57214" s="88"/>
      <c r="D57214" s="88"/>
      <c r="E57214" s="88"/>
      <c r="F57214" s="88"/>
      <c r="G57214" s="88"/>
      <c r="H57214" s="88"/>
      <c r="I57214" s="88"/>
      <c r="J57214" s="88"/>
      <c r="K57214" s="88"/>
    </row>
    <row r="57215" spans="2:11" ht="12" hidden="1" customHeight="1" x14ac:dyDescent="0.2">
      <c r="B57215" s="88"/>
      <c r="C57215" s="88"/>
      <c r="D57215" s="88"/>
      <c r="E57215" s="88"/>
      <c r="F57215" s="88"/>
      <c r="G57215" s="88"/>
      <c r="H57215" s="88"/>
      <c r="I57215" s="88"/>
      <c r="J57215" s="88"/>
      <c r="K57215" s="88"/>
    </row>
    <row r="57216" spans="2:11" ht="12" hidden="1" customHeight="1" x14ac:dyDescent="0.2">
      <c r="B57216" s="88"/>
      <c r="C57216" s="88"/>
      <c r="D57216" s="88"/>
      <c r="E57216" s="88"/>
      <c r="F57216" s="88"/>
      <c r="G57216" s="88"/>
      <c r="H57216" s="88"/>
      <c r="I57216" s="88"/>
      <c r="J57216" s="88"/>
      <c r="K57216" s="88"/>
    </row>
    <row r="57217" spans="2:11" ht="12" hidden="1" customHeight="1" x14ac:dyDescent="0.2">
      <c r="B57217" s="88"/>
      <c r="C57217" s="88"/>
      <c r="D57217" s="88"/>
      <c r="E57217" s="88"/>
      <c r="F57217" s="88"/>
      <c r="G57217" s="88"/>
      <c r="H57217" s="88"/>
      <c r="I57217" s="88"/>
      <c r="J57217" s="88"/>
      <c r="K57217" s="88"/>
    </row>
    <row r="57218" spans="2:11" ht="12" hidden="1" customHeight="1" x14ac:dyDescent="0.2">
      <c r="B57218" s="88"/>
      <c r="C57218" s="88"/>
      <c r="D57218" s="88"/>
      <c r="E57218" s="88"/>
      <c r="F57218" s="88"/>
      <c r="G57218" s="88"/>
      <c r="H57218" s="88"/>
      <c r="I57218" s="88"/>
      <c r="J57218" s="88"/>
      <c r="K57218" s="88"/>
    </row>
    <row r="57219" spans="2:11" ht="12" hidden="1" customHeight="1" x14ac:dyDescent="0.2">
      <c r="B57219" s="88"/>
      <c r="C57219" s="88"/>
      <c r="D57219" s="88"/>
      <c r="E57219" s="88"/>
      <c r="F57219" s="88"/>
      <c r="G57219" s="88"/>
      <c r="H57219" s="88"/>
      <c r="I57219" s="88"/>
      <c r="J57219" s="88"/>
      <c r="K57219" s="88"/>
    </row>
    <row r="57220" spans="2:11" ht="12" hidden="1" customHeight="1" x14ac:dyDescent="0.2">
      <c r="B57220" s="88"/>
      <c r="C57220" s="88"/>
      <c r="D57220" s="88"/>
      <c r="E57220" s="88"/>
      <c r="F57220" s="88"/>
      <c r="G57220" s="88"/>
      <c r="H57220" s="88"/>
      <c r="I57220" s="88"/>
      <c r="J57220" s="88"/>
      <c r="K57220" s="88"/>
    </row>
    <row r="57221" spans="2:11" ht="12" hidden="1" customHeight="1" x14ac:dyDescent="0.2">
      <c r="B57221" s="88"/>
      <c r="C57221" s="88"/>
      <c r="D57221" s="88"/>
      <c r="E57221" s="88"/>
      <c r="F57221" s="88"/>
      <c r="G57221" s="88"/>
      <c r="H57221" s="88"/>
      <c r="I57221" s="88"/>
      <c r="J57221" s="88"/>
      <c r="K57221" s="88"/>
    </row>
    <row r="57222" spans="2:11" ht="12" hidden="1" customHeight="1" x14ac:dyDescent="0.2">
      <c r="B57222" s="88"/>
      <c r="C57222" s="88"/>
      <c r="D57222" s="88"/>
      <c r="E57222" s="88"/>
      <c r="F57222" s="88"/>
      <c r="G57222" s="88"/>
      <c r="H57222" s="88"/>
      <c r="I57222" s="88"/>
      <c r="J57222" s="88"/>
      <c r="K57222" s="88"/>
    </row>
    <row r="57223" spans="2:11" ht="12" hidden="1" customHeight="1" x14ac:dyDescent="0.2">
      <c r="B57223" s="88"/>
      <c r="C57223" s="88"/>
      <c r="D57223" s="88"/>
      <c r="E57223" s="88"/>
      <c r="F57223" s="88"/>
      <c r="G57223" s="88"/>
      <c r="H57223" s="88"/>
      <c r="I57223" s="88"/>
      <c r="J57223" s="88"/>
      <c r="K57223" s="88"/>
    </row>
    <row r="57224" spans="2:11" ht="12" hidden="1" customHeight="1" x14ac:dyDescent="0.2">
      <c r="B57224" s="88"/>
      <c r="C57224" s="88"/>
      <c r="D57224" s="88"/>
      <c r="E57224" s="88"/>
      <c r="F57224" s="88"/>
      <c r="G57224" s="88"/>
      <c r="H57224" s="88"/>
      <c r="I57224" s="88"/>
      <c r="J57224" s="88"/>
      <c r="K57224" s="88"/>
    </row>
    <row r="57225" spans="2:11" ht="12" hidden="1" customHeight="1" x14ac:dyDescent="0.2">
      <c r="B57225" s="88"/>
      <c r="C57225" s="88"/>
      <c r="D57225" s="88"/>
      <c r="E57225" s="88"/>
      <c r="F57225" s="88"/>
      <c r="G57225" s="88"/>
      <c r="H57225" s="88"/>
      <c r="I57225" s="88"/>
      <c r="J57225" s="88"/>
      <c r="K57225" s="88"/>
    </row>
    <row r="57226" spans="2:11" ht="12" hidden="1" customHeight="1" x14ac:dyDescent="0.2">
      <c r="B57226" s="88"/>
      <c r="C57226" s="88"/>
      <c r="D57226" s="88"/>
      <c r="E57226" s="88"/>
      <c r="F57226" s="88"/>
      <c r="G57226" s="88"/>
      <c r="H57226" s="88"/>
      <c r="I57226" s="88"/>
      <c r="J57226" s="88"/>
      <c r="K57226" s="88"/>
    </row>
    <row r="57227" spans="2:11" ht="12" hidden="1" customHeight="1" x14ac:dyDescent="0.2">
      <c r="B57227" s="88"/>
      <c r="C57227" s="88"/>
      <c r="D57227" s="88"/>
      <c r="E57227" s="88"/>
      <c r="F57227" s="88"/>
      <c r="G57227" s="88"/>
      <c r="H57227" s="88"/>
      <c r="I57227" s="88"/>
      <c r="J57227" s="88"/>
      <c r="K57227" s="88"/>
    </row>
    <row r="57228" spans="2:11" ht="12" hidden="1" customHeight="1" x14ac:dyDescent="0.2">
      <c r="B57228" s="88"/>
      <c r="C57228" s="88"/>
      <c r="D57228" s="88"/>
      <c r="E57228" s="88"/>
      <c r="F57228" s="88"/>
      <c r="G57228" s="88"/>
      <c r="H57228" s="88"/>
      <c r="I57228" s="88"/>
      <c r="J57228" s="88"/>
      <c r="K57228" s="88"/>
    </row>
    <row r="57229" spans="2:11" ht="12" hidden="1" customHeight="1" x14ac:dyDescent="0.2">
      <c r="B57229" s="88"/>
      <c r="C57229" s="88"/>
      <c r="D57229" s="88"/>
      <c r="E57229" s="88"/>
      <c r="F57229" s="88"/>
      <c r="G57229" s="88"/>
      <c r="H57229" s="88"/>
      <c r="I57229" s="88"/>
      <c r="J57229" s="88"/>
      <c r="K57229" s="88"/>
    </row>
    <row r="57230" spans="2:11" ht="12" hidden="1" customHeight="1" x14ac:dyDescent="0.2">
      <c r="B57230" s="88"/>
      <c r="C57230" s="88"/>
      <c r="D57230" s="88"/>
      <c r="E57230" s="88"/>
      <c r="F57230" s="88"/>
      <c r="G57230" s="88"/>
      <c r="H57230" s="88"/>
      <c r="I57230" s="88"/>
      <c r="J57230" s="88"/>
      <c r="K57230" s="88"/>
    </row>
    <row r="57231" spans="2:11" ht="12" hidden="1" customHeight="1" x14ac:dyDescent="0.2">
      <c r="B57231" s="88"/>
      <c r="C57231" s="88"/>
      <c r="D57231" s="88"/>
      <c r="E57231" s="88"/>
      <c r="F57231" s="88"/>
      <c r="G57231" s="88"/>
      <c r="H57231" s="88"/>
      <c r="I57231" s="88"/>
      <c r="J57231" s="88"/>
      <c r="K57231" s="88"/>
    </row>
    <row r="57232" spans="2:11" ht="12" hidden="1" customHeight="1" x14ac:dyDescent="0.2">
      <c r="B57232" s="88"/>
      <c r="C57232" s="88"/>
      <c r="D57232" s="88"/>
      <c r="E57232" s="88"/>
      <c r="F57232" s="88"/>
      <c r="G57232" s="88"/>
      <c r="H57232" s="88"/>
      <c r="I57232" s="88"/>
      <c r="J57232" s="88"/>
      <c r="K57232" s="88"/>
    </row>
    <row r="57233" spans="2:11" ht="12" hidden="1" customHeight="1" x14ac:dyDescent="0.2">
      <c r="B57233" s="88"/>
      <c r="C57233" s="88"/>
      <c r="D57233" s="88"/>
      <c r="E57233" s="88"/>
      <c r="F57233" s="88"/>
      <c r="G57233" s="88"/>
      <c r="H57233" s="88"/>
      <c r="I57233" s="88"/>
      <c r="J57233" s="88"/>
      <c r="K57233" s="88"/>
    </row>
    <row r="57234" spans="2:11" ht="12" hidden="1" customHeight="1" x14ac:dyDescent="0.2">
      <c r="B57234" s="88"/>
      <c r="C57234" s="88"/>
      <c r="D57234" s="88"/>
      <c r="E57234" s="88"/>
      <c r="F57234" s="88"/>
      <c r="G57234" s="88"/>
      <c r="H57234" s="88"/>
      <c r="I57234" s="88"/>
      <c r="J57234" s="88"/>
      <c r="K57234" s="88"/>
    </row>
    <row r="57235" spans="2:11" ht="12" hidden="1" customHeight="1" x14ac:dyDescent="0.2">
      <c r="B57235" s="88"/>
      <c r="C57235" s="88"/>
      <c r="D57235" s="88"/>
      <c r="E57235" s="88"/>
      <c r="F57235" s="88"/>
      <c r="G57235" s="88"/>
      <c r="H57235" s="88"/>
      <c r="I57235" s="88"/>
      <c r="J57235" s="88"/>
      <c r="K57235" s="88"/>
    </row>
    <row r="57236" spans="2:11" ht="12" hidden="1" customHeight="1" x14ac:dyDescent="0.2">
      <c r="B57236" s="88"/>
      <c r="C57236" s="88"/>
      <c r="D57236" s="88"/>
      <c r="E57236" s="88"/>
      <c r="F57236" s="88"/>
      <c r="G57236" s="88"/>
      <c r="H57236" s="88"/>
      <c r="I57236" s="88"/>
      <c r="J57236" s="88"/>
      <c r="K57236" s="88"/>
    </row>
    <row r="57237" spans="2:11" ht="12" hidden="1" customHeight="1" x14ac:dyDescent="0.2">
      <c r="B57237" s="88"/>
      <c r="C57237" s="88"/>
      <c r="D57237" s="88"/>
      <c r="E57237" s="88"/>
      <c r="F57237" s="88"/>
      <c r="G57237" s="88"/>
      <c r="H57237" s="88"/>
      <c r="I57237" s="88"/>
      <c r="J57237" s="88"/>
      <c r="K57237" s="88"/>
    </row>
    <row r="57238" spans="2:11" ht="12" hidden="1" customHeight="1" x14ac:dyDescent="0.2">
      <c r="B57238" s="88"/>
      <c r="C57238" s="88"/>
      <c r="D57238" s="88"/>
      <c r="E57238" s="88"/>
      <c r="F57238" s="88"/>
      <c r="G57238" s="88"/>
      <c r="H57238" s="88"/>
      <c r="I57238" s="88"/>
      <c r="J57238" s="88"/>
      <c r="K57238" s="88"/>
    </row>
    <row r="57239" spans="2:11" ht="12" hidden="1" customHeight="1" x14ac:dyDescent="0.2">
      <c r="B57239" s="88"/>
      <c r="C57239" s="88"/>
      <c r="D57239" s="88"/>
      <c r="E57239" s="88"/>
      <c r="F57239" s="88"/>
      <c r="G57239" s="88"/>
      <c r="H57239" s="88"/>
      <c r="I57239" s="88"/>
      <c r="J57239" s="88"/>
      <c r="K57239" s="88"/>
    </row>
    <row r="57240" spans="2:11" ht="12" hidden="1" customHeight="1" x14ac:dyDescent="0.2">
      <c r="B57240" s="88"/>
      <c r="C57240" s="88"/>
      <c r="D57240" s="88"/>
      <c r="E57240" s="88"/>
      <c r="F57240" s="88"/>
      <c r="G57240" s="88"/>
      <c r="H57240" s="88"/>
      <c r="I57240" s="88"/>
      <c r="J57240" s="88"/>
      <c r="K57240" s="88"/>
    </row>
    <row r="57241" spans="2:11" ht="12" hidden="1" customHeight="1" x14ac:dyDescent="0.2">
      <c r="B57241" s="88"/>
      <c r="C57241" s="88"/>
      <c r="D57241" s="88"/>
      <c r="E57241" s="88"/>
      <c r="F57241" s="88"/>
      <c r="G57241" s="88"/>
      <c r="H57241" s="88"/>
      <c r="I57241" s="88"/>
      <c r="J57241" s="88"/>
      <c r="K57241" s="88"/>
    </row>
    <row r="57242" spans="2:11" ht="12" hidden="1" customHeight="1" x14ac:dyDescent="0.2">
      <c r="B57242" s="88"/>
      <c r="C57242" s="88"/>
      <c r="D57242" s="88"/>
      <c r="E57242" s="88"/>
      <c r="F57242" s="88"/>
      <c r="G57242" s="88"/>
      <c r="H57242" s="88"/>
      <c r="I57242" s="88"/>
      <c r="J57242" s="88"/>
      <c r="K57242" s="88"/>
    </row>
    <row r="57243" spans="2:11" ht="12" hidden="1" customHeight="1" x14ac:dyDescent="0.2">
      <c r="B57243" s="88"/>
      <c r="C57243" s="88"/>
      <c r="D57243" s="88"/>
      <c r="E57243" s="88"/>
      <c r="F57243" s="88"/>
      <c r="G57243" s="88"/>
      <c r="H57243" s="88"/>
      <c r="I57243" s="88"/>
      <c r="J57243" s="88"/>
      <c r="K57243" s="88"/>
    </row>
    <row r="57244" spans="2:11" ht="12" hidden="1" customHeight="1" x14ac:dyDescent="0.2">
      <c r="B57244" s="88"/>
      <c r="C57244" s="88"/>
      <c r="D57244" s="88"/>
      <c r="E57244" s="88"/>
      <c r="F57244" s="88"/>
      <c r="G57244" s="88"/>
      <c r="H57244" s="88"/>
      <c r="I57244" s="88"/>
      <c r="J57244" s="88"/>
      <c r="K57244" s="88"/>
    </row>
    <row r="57245" spans="2:11" ht="12" hidden="1" customHeight="1" x14ac:dyDescent="0.2">
      <c r="B57245" s="88"/>
      <c r="C57245" s="88"/>
      <c r="D57245" s="88"/>
      <c r="E57245" s="88"/>
      <c r="F57245" s="88"/>
      <c r="G57245" s="88"/>
      <c r="H57245" s="88"/>
      <c r="I57245" s="88"/>
      <c r="J57245" s="88"/>
      <c r="K57245" s="88"/>
    </row>
    <row r="57246" spans="2:11" ht="12" hidden="1" customHeight="1" x14ac:dyDescent="0.2">
      <c r="B57246" s="88"/>
      <c r="C57246" s="88"/>
      <c r="D57246" s="88"/>
      <c r="E57246" s="88"/>
      <c r="F57246" s="88"/>
      <c r="G57246" s="88"/>
      <c r="H57246" s="88"/>
      <c r="I57246" s="88"/>
      <c r="J57246" s="88"/>
      <c r="K57246" s="88"/>
    </row>
    <row r="57247" spans="2:11" ht="12" hidden="1" customHeight="1" x14ac:dyDescent="0.2">
      <c r="B57247" s="88"/>
      <c r="C57247" s="88"/>
      <c r="D57247" s="88"/>
      <c r="E57247" s="88"/>
      <c r="F57247" s="88"/>
      <c r="G57247" s="88"/>
      <c r="H57247" s="88"/>
      <c r="I57247" s="88"/>
      <c r="J57247" s="88"/>
      <c r="K57247" s="88"/>
    </row>
    <row r="57248" spans="2:11" ht="12" hidden="1" customHeight="1" x14ac:dyDescent="0.2">
      <c r="B57248" s="88"/>
      <c r="C57248" s="88"/>
      <c r="D57248" s="88"/>
      <c r="E57248" s="88"/>
      <c r="F57248" s="88"/>
      <c r="G57248" s="88"/>
      <c r="H57248" s="88"/>
      <c r="I57248" s="88"/>
      <c r="J57248" s="88"/>
      <c r="K57248" s="88"/>
    </row>
    <row r="57249" spans="2:11" ht="12" hidden="1" customHeight="1" x14ac:dyDescent="0.2">
      <c r="B57249" s="88"/>
      <c r="C57249" s="88"/>
      <c r="D57249" s="88"/>
      <c r="E57249" s="88"/>
      <c r="F57249" s="88"/>
      <c r="G57249" s="88"/>
      <c r="H57249" s="88"/>
      <c r="I57249" s="88"/>
      <c r="J57249" s="88"/>
      <c r="K57249" s="88"/>
    </row>
    <row r="57250" spans="2:11" ht="12" hidden="1" customHeight="1" x14ac:dyDescent="0.2">
      <c r="B57250" s="88"/>
      <c r="C57250" s="88"/>
      <c r="D57250" s="88"/>
      <c r="E57250" s="88"/>
      <c r="F57250" s="88"/>
      <c r="G57250" s="88"/>
      <c r="H57250" s="88"/>
      <c r="I57250" s="88"/>
      <c r="J57250" s="88"/>
      <c r="K57250" s="88"/>
    </row>
    <row r="57251" spans="2:11" ht="12" hidden="1" customHeight="1" x14ac:dyDescent="0.2">
      <c r="B57251" s="88"/>
      <c r="C57251" s="88"/>
      <c r="D57251" s="88"/>
      <c r="E57251" s="88"/>
      <c r="F57251" s="88"/>
      <c r="G57251" s="88"/>
      <c r="H57251" s="88"/>
      <c r="I57251" s="88"/>
      <c r="J57251" s="88"/>
      <c r="K57251" s="88"/>
    </row>
    <row r="57252" spans="2:11" ht="12" hidden="1" customHeight="1" x14ac:dyDescent="0.2">
      <c r="B57252" s="88"/>
      <c r="C57252" s="88"/>
      <c r="D57252" s="88"/>
      <c r="E57252" s="88"/>
      <c r="F57252" s="88"/>
      <c r="G57252" s="88"/>
      <c r="H57252" s="88"/>
      <c r="I57252" s="88"/>
      <c r="J57252" s="88"/>
      <c r="K57252" s="88"/>
    </row>
    <row r="57253" spans="2:11" ht="12" hidden="1" customHeight="1" x14ac:dyDescent="0.2">
      <c r="B57253" s="88"/>
      <c r="C57253" s="88"/>
      <c r="D57253" s="88"/>
      <c r="E57253" s="88"/>
      <c r="F57253" s="88"/>
      <c r="G57253" s="88"/>
      <c r="H57253" s="88"/>
      <c r="I57253" s="88"/>
      <c r="J57253" s="88"/>
      <c r="K57253" s="88"/>
    </row>
    <row r="57254" spans="2:11" ht="12" hidden="1" customHeight="1" x14ac:dyDescent="0.2">
      <c r="B57254" s="88"/>
      <c r="C57254" s="88"/>
      <c r="D57254" s="88"/>
      <c r="E57254" s="88"/>
      <c r="F57254" s="88"/>
      <c r="G57254" s="88"/>
      <c r="H57254" s="88"/>
      <c r="I57254" s="88"/>
      <c r="J57254" s="88"/>
      <c r="K57254" s="88"/>
    </row>
    <row r="57255" spans="2:11" ht="12" hidden="1" customHeight="1" x14ac:dyDescent="0.2">
      <c r="B57255" s="88"/>
      <c r="C57255" s="88"/>
      <c r="D57255" s="88"/>
      <c r="E57255" s="88"/>
      <c r="F57255" s="88"/>
      <c r="G57255" s="88"/>
      <c r="H57255" s="88"/>
      <c r="I57255" s="88"/>
      <c r="J57255" s="88"/>
      <c r="K57255" s="88"/>
    </row>
    <row r="57256" spans="2:11" ht="12" hidden="1" customHeight="1" x14ac:dyDescent="0.2">
      <c r="B57256" s="88"/>
      <c r="C57256" s="88"/>
      <c r="D57256" s="88"/>
      <c r="E57256" s="88"/>
      <c r="F57256" s="88"/>
      <c r="G57256" s="88"/>
      <c r="H57256" s="88"/>
      <c r="I57256" s="88"/>
      <c r="J57256" s="88"/>
      <c r="K57256" s="88"/>
    </row>
    <row r="57257" spans="2:11" ht="12" hidden="1" customHeight="1" x14ac:dyDescent="0.2">
      <c r="B57257" s="88"/>
      <c r="C57257" s="88"/>
      <c r="D57257" s="88"/>
      <c r="E57257" s="88"/>
      <c r="F57257" s="88"/>
      <c r="G57257" s="88"/>
      <c r="H57257" s="88"/>
      <c r="I57257" s="88"/>
      <c r="J57257" s="88"/>
      <c r="K57257" s="88"/>
    </row>
    <row r="57258" spans="2:11" ht="12" hidden="1" customHeight="1" x14ac:dyDescent="0.2">
      <c r="B57258" s="88"/>
      <c r="C57258" s="88"/>
      <c r="D57258" s="88"/>
      <c r="E57258" s="88"/>
      <c r="F57258" s="88"/>
      <c r="G57258" s="88"/>
      <c r="H57258" s="88"/>
      <c r="I57258" s="88"/>
      <c r="J57258" s="88"/>
      <c r="K57258" s="88"/>
    </row>
    <row r="57259" spans="2:11" ht="12" hidden="1" customHeight="1" x14ac:dyDescent="0.2">
      <c r="B57259" s="88"/>
      <c r="C57259" s="88"/>
      <c r="D57259" s="88"/>
      <c r="E57259" s="88"/>
      <c r="F57259" s="88"/>
      <c r="G57259" s="88"/>
      <c r="H57259" s="88"/>
      <c r="I57259" s="88"/>
      <c r="J57259" s="88"/>
      <c r="K57259" s="88"/>
    </row>
    <row r="57260" spans="2:11" ht="12" hidden="1" customHeight="1" x14ac:dyDescent="0.2">
      <c r="B57260" s="88"/>
      <c r="C57260" s="88"/>
      <c r="D57260" s="88"/>
      <c r="E57260" s="88"/>
      <c r="F57260" s="88"/>
      <c r="G57260" s="88"/>
      <c r="H57260" s="88"/>
      <c r="I57260" s="88"/>
      <c r="J57260" s="88"/>
      <c r="K57260" s="88"/>
    </row>
    <row r="57261" spans="2:11" ht="12" hidden="1" customHeight="1" x14ac:dyDescent="0.2">
      <c r="B57261" s="88"/>
      <c r="C57261" s="88"/>
      <c r="D57261" s="88"/>
      <c r="E57261" s="88"/>
      <c r="F57261" s="88"/>
      <c r="G57261" s="88"/>
      <c r="H57261" s="88"/>
      <c r="I57261" s="88"/>
      <c r="J57261" s="88"/>
      <c r="K57261" s="88"/>
    </row>
    <row r="57262" spans="2:11" ht="12" hidden="1" customHeight="1" x14ac:dyDescent="0.2">
      <c r="B57262" s="88"/>
      <c r="C57262" s="88"/>
      <c r="D57262" s="88"/>
      <c r="E57262" s="88"/>
      <c r="F57262" s="88"/>
      <c r="G57262" s="88"/>
      <c r="H57262" s="88"/>
      <c r="I57262" s="88"/>
      <c r="J57262" s="88"/>
      <c r="K57262" s="88"/>
    </row>
    <row r="57263" spans="2:11" ht="12" hidden="1" customHeight="1" x14ac:dyDescent="0.2">
      <c r="B57263" s="88"/>
      <c r="C57263" s="88"/>
      <c r="D57263" s="88"/>
      <c r="E57263" s="88"/>
      <c r="F57263" s="88"/>
      <c r="G57263" s="88"/>
      <c r="H57263" s="88"/>
      <c r="I57263" s="88"/>
      <c r="J57263" s="88"/>
      <c r="K57263" s="88"/>
    </row>
    <row r="57264" spans="2:11" ht="12" hidden="1" customHeight="1" x14ac:dyDescent="0.2">
      <c r="B57264" s="88"/>
      <c r="C57264" s="88"/>
      <c r="D57264" s="88"/>
      <c r="E57264" s="88"/>
      <c r="F57264" s="88"/>
      <c r="G57264" s="88"/>
      <c r="H57264" s="88"/>
      <c r="I57264" s="88"/>
      <c r="J57264" s="88"/>
      <c r="K57264" s="88"/>
    </row>
    <row r="57265" spans="2:11" ht="12" hidden="1" customHeight="1" x14ac:dyDescent="0.2">
      <c r="B57265" s="88"/>
      <c r="C57265" s="88"/>
      <c r="D57265" s="88"/>
      <c r="E57265" s="88"/>
      <c r="F57265" s="88"/>
      <c r="G57265" s="88"/>
      <c r="H57265" s="88"/>
      <c r="I57265" s="88"/>
      <c r="J57265" s="88"/>
      <c r="K57265" s="88"/>
    </row>
    <row r="57266" spans="2:11" ht="12" hidden="1" customHeight="1" x14ac:dyDescent="0.2">
      <c r="B57266" s="88"/>
      <c r="C57266" s="88"/>
      <c r="D57266" s="88"/>
      <c r="E57266" s="88"/>
      <c r="F57266" s="88"/>
      <c r="G57266" s="88"/>
      <c r="H57266" s="88"/>
      <c r="I57266" s="88"/>
      <c r="J57266" s="88"/>
      <c r="K57266" s="88"/>
    </row>
    <row r="57267" spans="2:11" ht="12" hidden="1" customHeight="1" x14ac:dyDescent="0.2">
      <c r="B57267" s="88"/>
      <c r="C57267" s="88"/>
      <c r="D57267" s="88"/>
      <c r="E57267" s="88"/>
      <c r="F57267" s="88"/>
      <c r="G57267" s="88"/>
      <c r="H57267" s="88"/>
      <c r="I57267" s="88"/>
      <c r="J57267" s="88"/>
      <c r="K57267" s="88"/>
    </row>
    <row r="57268" spans="2:11" ht="12" hidden="1" customHeight="1" x14ac:dyDescent="0.2">
      <c r="B57268" s="88"/>
      <c r="C57268" s="88"/>
      <c r="D57268" s="88"/>
      <c r="E57268" s="88"/>
      <c r="F57268" s="88"/>
      <c r="G57268" s="88"/>
      <c r="H57268" s="88"/>
      <c r="I57268" s="88"/>
      <c r="J57268" s="88"/>
      <c r="K57268" s="88"/>
    </row>
    <row r="57269" spans="2:11" ht="12" hidden="1" customHeight="1" x14ac:dyDescent="0.2">
      <c r="B57269" s="88"/>
      <c r="C57269" s="88"/>
      <c r="D57269" s="88"/>
      <c r="E57269" s="88"/>
      <c r="F57269" s="88"/>
      <c r="G57269" s="88"/>
      <c r="H57269" s="88"/>
      <c r="I57269" s="88"/>
      <c r="J57269" s="88"/>
      <c r="K57269" s="88"/>
    </row>
    <row r="57270" spans="2:11" ht="12" hidden="1" customHeight="1" x14ac:dyDescent="0.2">
      <c r="B57270" s="88"/>
      <c r="C57270" s="88"/>
      <c r="D57270" s="88"/>
      <c r="E57270" s="88"/>
      <c r="F57270" s="88"/>
      <c r="G57270" s="88"/>
      <c r="H57270" s="88"/>
      <c r="I57270" s="88"/>
      <c r="J57270" s="88"/>
      <c r="K57270" s="88"/>
    </row>
    <row r="57271" spans="2:11" ht="12" hidden="1" customHeight="1" x14ac:dyDescent="0.2">
      <c r="B57271" s="88"/>
      <c r="C57271" s="88"/>
      <c r="D57271" s="88"/>
      <c r="E57271" s="88"/>
      <c r="F57271" s="88"/>
      <c r="G57271" s="88"/>
      <c r="H57271" s="88"/>
      <c r="I57271" s="88"/>
      <c r="J57271" s="88"/>
      <c r="K57271" s="88"/>
    </row>
    <row r="57272" spans="2:11" ht="12" hidden="1" customHeight="1" x14ac:dyDescent="0.2">
      <c r="B57272" s="88"/>
      <c r="C57272" s="88"/>
      <c r="D57272" s="88"/>
      <c r="E57272" s="88"/>
      <c r="F57272" s="88"/>
      <c r="G57272" s="88"/>
      <c r="H57272" s="88"/>
      <c r="I57272" s="88"/>
      <c r="J57272" s="88"/>
      <c r="K57272" s="88"/>
    </row>
    <row r="57273" spans="2:11" ht="12" hidden="1" customHeight="1" x14ac:dyDescent="0.2">
      <c r="B57273" s="88"/>
      <c r="C57273" s="88"/>
      <c r="D57273" s="88"/>
      <c r="E57273" s="88"/>
      <c r="F57273" s="88"/>
      <c r="G57273" s="88"/>
      <c r="H57273" s="88"/>
      <c r="I57273" s="88"/>
      <c r="J57273" s="88"/>
      <c r="K57273" s="88"/>
    </row>
    <row r="57274" spans="2:11" ht="12" hidden="1" customHeight="1" x14ac:dyDescent="0.2">
      <c r="B57274" s="88"/>
      <c r="C57274" s="88"/>
      <c r="D57274" s="88"/>
      <c r="E57274" s="88"/>
      <c r="F57274" s="88"/>
      <c r="G57274" s="88"/>
      <c r="H57274" s="88"/>
      <c r="I57274" s="88"/>
      <c r="J57274" s="88"/>
      <c r="K57274" s="88"/>
    </row>
    <row r="57275" spans="2:11" ht="12" hidden="1" customHeight="1" x14ac:dyDescent="0.2">
      <c r="B57275" s="88"/>
      <c r="C57275" s="88"/>
      <c r="D57275" s="88"/>
      <c r="E57275" s="88"/>
      <c r="F57275" s="88"/>
      <c r="G57275" s="88"/>
      <c r="H57275" s="88"/>
      <c r="I57275" s="88"/>
      <c r="J57275" s="88"/>
      <c r="K57275" s="88"/>
    </row>
    <row r="57276" spans="2:11" ht="12" hidden="1" customHeight="1" x14ac:dyDescent="0.2">
      <c r="B57276" s="88"/>
      <c r="C57276" s="88"/>
      <c r="D57276" s="88"/>
      <c r="E57276" s="88"/>
      <c r="F57276" s="88"/>
      <c r="G57276" s="88"/>
      <c r="H57276" s="88"/>
      <c r="I57276" s="88"/>
      <c r="J57276" s="88"/>
      <c r="K57276" s="88"/>
    </row>
    <row r="57277" spans="2:11" ht="12" hidden="1" customHeight="1" x14ac:dyDescent="0.2">
      <c r="B57277" s="88"/>
      <c r="C57277" s="88"/>
      <c r="D57277" s="88"/>
      <c r="E57277" s="88"/>
      <c r="F57277" s="88"/>
      <c r="G57277" s="88"/>
      <c r="H57277" s="88"/>
      <c r="I57277" s="88"/>
      <c r="J57277" s="88"/>
      <c r="K57277" s="88"/>
    </row>
    <row r="57278" spans="2:11" ht="12" hidden="1" customHeight="1" x14ac:dyDescent="0.2">
      <c r="B57278" s="88"/>
      <c r="C57278" s="88"/>
      <c r="D57278" s="88"/>
      <c r="E57278" s="88"/>
      <c r="F57278" s="88"/>
      <c r="G57278" s="88"/>
      <c r="H57278" s="88"/>
      <c r="I57278" s="88"/>
      <c r="J57278" s="88"/>
      <c r="K57278" s="88"/>
    </row>
    <row r="57279" spans="2:11" ht="12" hidden="1" customHeight="1" x14ac:dyDescent="0.2">
      <c r="B57279" s="88"/>
      <c r="C57279" s="88"/>
      <c r="D57279" s="88"/>
      <c r="E57279" s="88"/>
      <c r="F57279" s="88"/>
      <c r="G57279" s="88"/>
      <c r="H57279" s="88"/>
      <c r="I57279" s="88"/>
      <c r="J57279" s="88"/>
      <c r="K57279" s="88"/>
    </row>
    <row r="57280" spans="2:11" ht="12" hidden="1" customHeight="1" x14ac:dyDescent="0.2">
      <c r="B57280" s="88"/>
      <c r="C57280" s="88"/>
      <c r="D57280" s="88"/>
      <c r="E57280" s="88"/>
      <c r="F57280" s="88"/>
      <c r="G57280" s="88"/>
      <c r="H57280" s="88"/>
      <c r="I57280" s="88"/>
      <c r="J57280" s="88"/>
      <c r="K57280" s="88"/>
    </row>
    <row r="57281" spans="2:11" ht="12" hidden="1" customHeight="1" x14ac:dyDescent="0.2">
      <c r="B57281" s="88"/>
      <c r="C57281" s="88"/>
      <c r="D57281" s="88"/>
      <c r="E57281" s="88"/>
      <c r="F57281" s="88"/>
      <c r="G57281" s="88"/>
      <c r="H57281" s="88"/>
      <c r="I57281" s="88"/>
      <c r="J57281" s="88"/>
      <c r="K57281" s="88"/>
    </row>
    <row r="57282" spans="2:11" ht="12" hidden="1" customHeight="1" x14ac:dyDescent="0.2">
      <c r="B57282" s="88"/>
      <c r="C57282" s="88"/>
      <c r="D57282" s="88"/>
      <c r="E57282" s="88"/>
      <c r="F57282" s="88"/>
      <c r="G57282" s="88"/>
      <c r="H57282" s="88"/>
      <c r="I57282" s="88"/>
      <c r="J57282" s="88"/>
      <c r="K57282" s="88"/>
    </row>
    <row r="57283" spans="2:11" ht="12" hidden="1" customHeight="1" x14ac:dyDescent="0.2">
      <c r="B57283" s="88"/>
      <c r="C57283" s="88"/>
      <c r="D57283" s="88"/>
      <c r="E57283" s="88"/>
      <c r="F57283" s="88"/>
      <c r="G57283" s="88"/>
      <c r="H57283" s="88"/>
      <c r="I57283" s="88"/>
      <c r="J57283" s="88"/>
      <c r="K57283" s="88"/>
    </row>
    <row r="57284" spans="2:11" ht="12" hidden="1" customHeight="1" x14ac:dyDescent="0.2">
      <c r="B57284" s="88"/>
      <c r="C57284" s="88"/>
      <c r="D57284" s="88"/>
      <c r="E57284" s="88"/>
      <c r="F57284" s="88"/>
      <c r="G57284" s="88"/>
      <c r="H57284" s="88"/>
      <c r="I57284" s="88"/>
      <c r="J57284" s="88"/>
      <c r="K57284" s="88"/>
    </row>
    <row r="57285" spans="2:11" ht="12" hidden="1" customHeight="1" x14ac:dyDescent="0.2">
      <c r="B57285" s="88"/>
      <c r="C57285" s="88"/>
      <c r="D57285" s="88"/>
      <c r="E57285" s="88"/>
      <c r="F57285" s="88"/>
      <c r="G57285" s="88"/>
      <c r="H57285" s="88"/>
      <c r="I57285" s="88"/>
      <c r="J57285" s="88"/>
      <c r="K57285" s="88"/>
    </row>
    <row r="57286" spans="2:11" ht="12" hidden="1" customHeight="1" x14ac:dyDescent="0.2">
      <c r="B57286" s="88"/>
      <c r="C57286" s="88"/>
      <c r="D57286" s="88"/>
      <c r="E57286" s="88"/>
      <c r="F57286" s="88"/>
      <c r="G57286" s="88"/>
      <c r="H57286" s="88"/>
      <c r="I57286" s="88"/>
      <c r="J57286" s="88"/>
      <c r="K57286" s="88"/>
    </row>
    <row r="57287" spans="2:11" ht="12" hidden="1" customHeight="1" x14ac:dyDescent="0.2">
      <c r="B57287" s="88"/>
      <c r="C57287" s="88"/>
      <c r="D57287" s="88"/>
      <c r="E57287" s="88"/>
      <c r="F57287" s="88"/>
      <c r="G57287" s="88"/>
      <c r="H57287" s="88"/>
      <c r="I57287" s="88"/>
      <c r="J57287" s="88"/>
      <c r="K57287" s="88"/>
    </row>
    <row r="57288" spans="2:11" ht="12" hidden="1" customHeight="1" x14ac:dyDescent="0.2">
      <c r="B57288" s="88"/>
      <c r="C57288" s="88"/>
      <c r="D57288" s="88"/>
      <c r="E57288" s="88"/>
      <c r="F57288" s="88"/>
      <c r="G57288" s="88"/>
      <c r="H57288" s="88"/>
      <c r="I57288" s="88"/>
      <c r="J57288" s="88"/>
      <c r="K57288" s="88"/>
    </row>
    <row r="57289" spans="2:11" ht="12" hidden="1" customHeight="1" x14ac:dyDescent="0.2">
      <c r="B57289" s="88"/>
      <c r="C57289" s="88"/>
      <c r="D57289" s="88"/>
      <c r="E57289" s="88"/>
      <c r="F57289" s="88"/>
      <c r="G57289" s="88"/>
      <c r="H57289" s="88"/>
      <c r="I57289" s="88"/>
      <c r="J57289" s="88"/>
      <c r="K57289" s="88"/>
    </row>
    <row r="57290" spans="2:11" ht="12" hidden="1" customHeight="1" x14ac:dyDescent="0.2">
      <c r="B57290" s="88"/>
      <c r="C57290" s="88"/>
      <c r="D57290" s="88"/>
      <c r="E57290" s="88"/>
      <c r="F57290" s="88"/>
      <c r="G57290" s="88"/>
      <c r="H57290" s="88"/>
      <c r="I57290" s="88"/>
      <c r="J57290" s="88"/>
      <c r="K57290" s="88"/>
    </row>
    <row r="57291" spans="2:11" ht="12" hidden="1" customHeight="1" x14ac:dyDescent="0.2">
      <c r="B57291" s="88"/>
      <c r="C57291" s="88"/>
      <c r="D57291" s="88"/>
      <c r="E57291" s="88"/>
      <c r="F57291" s="88"/>
      <c r="G57291" s="88"/>
      <c r="H57291" s="88"/>
      <c r="I57291" s="88"/>
      <c r="J57291" s="88"/>
      <c r="K57291" s="88"/>
    </row>
    <row r="57292" spans="2:11" ht="12" hidden="1" customHeight="1" x14ac:dyDescent="0.2">
      <c r="B57292" s="88"/>
      <c r="C57292" s="88"/>
      <c r="D57292" s="88"/>
      <c r="E57292" s="88"/>
      <c r="F57292" s="88"/>
      <c r="G57292" s="88"/>
      <c r="H57292" s="88"/>
      <c r="I57292" s="88"/>
      <c r="J57292" s="88"/>
      <c r="K57292" s="88"/>
    </row>
    <row r="57293" spans="2:11" ht="12" hidden="1" customHeight="1" x14ac:dyDescent="0.2">
      <c r="B57293" s="88"/>
      <c r="C57293" s="88"/>
      <c r="D57293" s="88"/>
      <c r="E57293" s="88"/>
      <c r="F57293" s="88"/>
      <c r="G57293" s="88"/>
      <c r="H57293" s="88"/>
      <c r="I57293" s="88"/>
      <c r="J57293" s="88"/>
      <c r="K57293" s="88"/>
    </row>
    <row r="57294" spans="2:11" ht="12" hidden="1" customHeight="1" x14ac:dyDescent="0.2">
      <c r="B57294" s="88"/>
      <c r="C57294" s="88"/>
      <c r="D57294" s="88"/>
      <c r="E57294" s="88"/>
      <c r="F57294" s="88"/>
      <c r="G57294" s="88"/>
      <c r="H57294" s="88"/>
      <c r="I57294" s="88"/>
      <c r="J57294" s="88"/>
      <c r="K57294" s="88"/>
    </row>
    <row r="57295" spans="2:11" ht="12" hidden="1" customHeight="1" x14ac:dyDescent="0.2">
      <c r="B57295" s="88"/>
      <c r="C57295" s="88"/>
      <c r="D57295" s="88"/>
      <c r="E57295" s="88"/>
      <c r="F57295" s="88"/>
      <c r="G57295" s="88"/>
      <c r="H57295" s="88"/>
      <c r="I57295" s="88"/>
      <c r="J57295" s="88"/>
      <c r="K57295" s="88"/>
    </row>
    <row r="57296" spans="2:11" ht="12" hidden="1" customHeight="1" x14ac:dyDescent="0.2">
      <c r="B57296" s="88"/>
      <c r="C57296" s="88"/>
      <c r="D57296" s="88"/>
      <c r="E57296" s="88"/>
      <c r="F57296" s="88"/>
      <c r="G57296" s="88"/>
      <c r="H57296" s="88"/>
      <c r="I57296" s="88"/>
      <c r="J57296" s="88"/>
      <c r="K57296" s="88"/>
    </row>
    <row r="57297" spans="2:11" ht="12" hidden="1" customHeight="1" x14ac:dyDescent="0.2">
      <c r="B57297" s="88"/>
      <c r="C57297" s="88"/>
      <c r="D57297" s="88"/>
      <c r="E57297" s="88"/>
      <c r="F57297" s="88"/>
      <c r="G57297" s="88"/>
      <c r="H57297" s="88"/>
      <c r="I57297" s="88"/>
      <c r="J57297" s="88"/>
      <c r="K57297" s="88"/>
    </row>
    <row r="57298" spans="2:11" ht="12" hidden="1" customHeight="1" x14ac:dyDescent="0.2">
      <c r="B57298" s="88"/>
      <c r="C57298" s="88"/>
      <c r="D57298" s="88"/>
      <c r="E57298" s="88"/>
      <c r="F57298" s="88"/>
      <c r="G57298" s="88"/>
      <c r="H57298" s="88"/>
      <c r="I57298" s="88"/>
      <c r="J57298" s="88"/>
      <c r="K57298" s="88"/>
    </row>
    <row r="57299" spans="2:11" ht="12" hidden="1" customHeight="1" x14ac:dyDescent="0.2">
      <c r="B57299" s="88"/>
      <c r="C57299" s="88"/>
      <c r="D57299" s="88"/>
      <c r="E57299" s="88"/>
      <c r="F57299" s="88"/>
      <c r="G57299" s="88"/>
      <c r="H57299" s="88"/>
      <c r="I57299" s="88"/>
      <c r="J57299" s="88"/>
      <c r="K57299" s="88"/>
    </row>
    <row r="57300" spans="2:11" ht="12" hidden="1" customHeight="1" x14ac:dyDescent="0.2">
      <c r="B57300" s="88"/>
      <c r="C57300" s="88"/>
      <c r="D57300" s="88"/>
      <c r="E57300" s="88"/>
      <c r="F57300" s="88"/>
      <c r="G57300" s="88"/>
      <c r="H57300" s="88"/>
      <c r="I57300" s="88"/>
      <c r="J57300" s="88"/>
      <c r="K57300" s="88"/>
    </row>
    <row r="57301" spans="2:11" ht="12" hidden="1" customHeight="1" x14ac:dyDescent="0.2">
      <c r="B57301" s="88"/>
      <c r="C57301" s="88"/>
      <c r="D57301" s="88"/>
      <c r="E57301" s="88"/>
      <c r="F57301" s="88"/>
      <c r="G57301" s="88"/>
      <c r="H57301" s="88"/>
      <c r="I57301" s="88"/>
      <c r="J57301" s="88"/>
      <c r="K57301" s="88"/>
    </row>
    <row r="57302" spans="2:11" ht="12" hidden="1" customHeight="1" x14ac:dyDescent="0.2">
      <c r="B57302" s="88"/>
      <c r="C57302" s="88"/>
      <c r="D57302" s="88"/>
      <c r="E57302" s="88"/>
      <c r="F57302" s="88"/>
      <c r="G57302" s="88"/>
      <c r="H57302" s="88"/>
      <c r="I57302" s="88"/>
      <c r="J57302" s="88"/>
      <c r="K57302" s="88"/>
    </row>
    <row r="57303" spans="2:11" ht="12" hidden="1" customHeight="1" x14ac:dyDescent="0.2">
      <c r="B57303" s="88"/>
      <c r="C57303" s="88"/>
      <c r="D57303" s="88"/>
      <c r="E57303" s="88"/>
      <c r="F57303" s="88"/>
      <c r="G57303" s="88"/>
      <c r="H57303" s="88"/>
      <c r="I57303" s="88"/>
      <c r="J57303" s="88"/>
      <c r="K57303" s="88"/>
    </row>
    <row r="57304" spans="2:11" ht="12" hidden="1" customHeight="1" x14ac:dyDescent="0.2">
      <c r="B57304" s="88"/>
      <c r="C57304" s="88"/>
      <c r="D57304" s="88"/>
      <c r="E57304" s="88"/>
      <c r="F57304" s="88"/>
      <c r="G57304" s="88"/>
      <c r="H57304" s="88"/>
      <c r="I57304" s="88"/>
      <c r="J57304" s="88"/>
      <c r="K57304" s="88"/>
    </row>
    <row r="57305" spans="2:11" ht="12" hidden="1" customHeight="1" x14ac:dyDescent="0.2">
      <c r="B57305" s="88"/>
      <c r="C57305" s="88"/>
      <c r="D57305" s="88"/>
      <c r="E57305" s="88"/>
      <c r="F57305" s="88"/>
      <c r="G57305" s="88"/>
      <c r="H57305" s="88"/>
      <c r="I57305" s="88"/>
      <c r="J57305" s="88"/>
      <c r="K57305" s="88"/>
    </row>
    <row r="57306" spans="2:11" ht="12" hidden="1" customHeight="1" x14ac:dyDescent="0.2">
      <c r="B57306" s="88"/>
      <c r="C57306" s="88"/>
      <c r="D57306" s="88"/>
      <c r="E57306" s="88"/>
      <c r="F57306" s="88"/>
      <c r="G57306" s="88"/>
      <c r="H57306" s="88"/>
      <c r="I57306" s="88"/>
      <c r="J57306" s="88"/>
      <c r="K57306" s="88"/>
    </row>
    <row r="57307" spans="2:11" ht="12" hidden="1" customHeight="1" x14ac:dyDescent="0.2">
      <c r="B57307" s="88"/>
      <c r="C57307" s="88"/>
      <c r="D57307" s="88"/>
      <c r="E57307" s="88"/>
      <c r="F57307" s="88"/>
      <c r="G57307" s="88"/>
      <c r="H57307" s="88"/>
      <c r="I57307" s="88"/>
      <c r="J57307" s="88"/>
      <c r="K57307" s="88"/>
    </row>
    <row r="57308" spans="2:11" ht="12" hidden="1" customHeight="1" x14ac:dyDescent="0.2">
      <c r="B57308" s="88"/>
      <c r="C57308" s="88"/>
      <c r="D57308" s="88"/>
      <c r="E57308" s="88"/>
      <c r="F57308" s="88"/>
      <c r="G57308" s="88"/>
      <c r="H57308" s="88"/>
      <c r="I57308" s="88"/>
      <c r="J57308" s="88"/>
      <c r="K57308" s="88"/>
    </row>
    <row r="57309" spans="2:11" ht="12" hidden="1" customHeight="1" x14ac:dyDescent="0.2">
      <c r="B57309" s="88"/>
      <c r="C57309" s="88"/>
      <c r="D57309" s="88"/>
      <c r="E57309" s="88"/>
      <c r="F57309" s="88"/>
      <c r="G57309" s="88"/>
      <c r="H57309" s="88"/>
      <c r="I57309" s="88"/>
      <c r="J57309" s="88"/>
      <c r="K57309" s="88"/>
    </row>
    <row r="57310" spans="2:11" ht="12" hidden="1" customHeight="1" x14ac:dyDescent="0.2">
      <c r="B57310" s="88"/>
      <c r="C57310" s="88"/>
      <c r="D57310" s="88"/>
      <c r="E57310" s="88"/>
      <c r="F57310" s="88"/>
      <c r="G57310" s="88"/>
      <c r="H57310" s="88"/>
      <c r="I57310" s="88"/>
      <c r="J57310" s="88"/>
      <c r="K57310" s="88"/>
    </row>
    <row r="57311" spans="2:11" ht="12" hidden="1" customHeight="1" x14ac:dyDescent="0.2">
      <c r="B57311" s="88"/>
      <c r="C57311" s="88"/>
      <c r="D57311" s="88"/>
      <c r="E57311" s="88"/>
      <c r="F57311" s="88"/>
      <c r="G57311" s="88"/>
      <c r="H57311" s="88"/>
      <c r="I57311" s="88"/>
      <c r="J57311" s="88"/>
      <c r="K57311" s="88"/>
    </row>
    <row r="57312" spans="2:11" ht="12" hidden="1" customHeight="1" x14ac:dyDescent="0.2">
      <c r="B57312" s="88"/>
      <c r="C57312" s="88"/>
      <c r="D57312" s="88"/>
      <c r="E57312" s="88"/>
      <c r="F57312" s="88"/>
      <c r="G57312" s="88"/>
      <c r="H57312" s="88"/>
      <c r="I57312" s="88"/>
      <c r="J57312" s="88"/>
      <c r="K57312" s="88"/>
    </row>
    <row r="57313" spans="2:11" ht="12" hidden="1" customHeight="1" x14ac:dyDescent="0.2">
      <c r="B57313" s="88"/>
      <c r="C57313" s="88"/>
      <c r="D57313" s="88"/>
      <c r="E57313" s="88"/>
      <c r="F57313" s="88"/>
      <c r="G57313" s="88"/>
      <c r="H57313" s="88"/>
      <c r="I57313" s="88"/>
      <c r="J57313" s="88"/>
      <c r="K57313" s="88"/>
    </row>
    <row r="57314" spans="2:11" ht="12" hidden="1" customHeight="1" x14ac:dyDescent="0.2">
      <c r="B57314" s="88"/>
      <c r="C57314" s="88"/>
      <c r="D57314" s="88"/>
      <c r="E57314" s="88"/>
      <c r="F57314" s="88"/>
      <c r="G57314" s="88"/>
      <c r="H57314" s="88"/>
      <c r="I57314" s="88"/>
      <c r="J57314" s="88"/>
      <c r="K57314" s="88"/>
    </row>
    <row r="57315" spans="2:11" ht="12" hidden="1" customHeight="1" x14ac:dyDescent="0.2">
      <c r="B57315" s="88"/>
      <c r="C57315" s="88"/>
      <c r="D57315" s="88"/>
      <c r="E57315" s="88"/>
      <c r="F57315" s="88"/>
      <c r="G57315" s="88"/>
      <c r="H57315" s="88"/>
      <c r="I57315" s="88"/>
      <c r="J57315" s="88"/>
      <c r="K57315" s="88"/>
    </row>
    <row r="57316" spans="2:11" ht="12" hidden="1" customHeight="1" x14ac:dyDescent="0.2">
      <c r="B57316" s="88"/>
      <c r="C57316" s="88"/>
      <c r="D57316" s="88"/>
      <c r="E57316" s="88"/>
      <c r="F57316" s="88"/>
      <c r="G57316" s="88"/>
      <c r="H57316" s="88"/>
      <c r="I57316" s="88"/>
      <c r="J57316" s="88"/>
      <c r="K57316" s="88"/>
    </row>
    <row r="57317" spans="2:11" ht="12" hidden="1" customHeight="1" x14ac:dyDescent="0.2">
      <c r="B57317" s="88"/>
      <c r="C57317" s="88"/>
      <c r="D57317" s="88"/>
      <c r="E57317" s="88"/>
      <c r="F57317" s="88"/>
      <c r="G57317" s="88"/>
      <c r="H57317" s="88"/>
      <c r="I57317" s="88"/>
      <c r="J57317" s="88"/>
      <c r="K57317" s="88"/>
    </row>
    <row r="57318" spans="2:11" ht="12" hidden="1" customHeight="1" x14ac:dyDescent="0.2">
      <c r="B57318" s="88"/>
      <c r="C57318" s="88"/>
      <c r="D57318" s="88"/>
      <c r="E57318" s="88"/>
      <c r="F57318" s="88"/>
      <c r="G57318" s="88"/>
      <c r="H57318" s="88"/>
      <c r="I57318" s="88"/>
      <c r="J57318" s="88"/>
      <c r="K57318" s="88"/>
    </row>
    <row r="57319" spans="2:11" ht="12" hidden="1" customHeight="1" x14ac:dyDescent="0.2">
      <c r="B57319" s="88"/>
      <c r="C57319" s="88"/>
      <c r="D57319" s="88"/>
      <c r="E57319" s="88"/>
      <c r="F57319" s="88"/>
      <c r="G57319" s="88"/>
      <c r="H57319" s="88"/>
      <c r="I57319" s="88"/>
      <c r="J57319" s="88"/>
      <c r="K57319" s="88"/>
    </row>
    <row r="57320" spans="2:11" ht="12" hidden="1" customHeight="1" x14ac:dyDescent="0.2">
      <c r="B57320" s="88"/>
      <c r="C57320" s="88"/>
      <c r="D57320" s="88"/>
      <c r="E57320" s="88"/>
      <c r="F57320" s="88"/>
      <c r="G57320" s="88"/>
      <c r="H57320" s="88"/>
      <c r="I57320" s="88"/>
      <c r="J57320" s="88"/>
      <c r="K57320" s="88"/>
    </row>
    <row r="57321" spans="2:11" ht="12" hidden="1" customHeight="1" x14ac:dyDescent="0.2">
      <c r="B57321" s="88"/>
      <c r="C57321" s="88"/>
      <c r="D57321" s="88"/>
      <c r="E57321" s="88"/>
      <c r="F57321" s="88"/>
      <c r="G57321" s="88"/>
      <c r="H57321" s="88"/>
      <c r="I57321" s="88"/>
      <c r="J57321" s="88"/>
      <c r="K57321" s="88"/>
    </row>
    <row r="57322" spans="2:11" ht="12" hidden="1" customHeight="1" x14ac:dyDescent="0.2">
      <c r="B57322" s="88"/>
      <c r="C57322" s="88"/>
      <c r="D57322" s="88"/>
      <c r="E57322" s="88"/>
      <c r="F57322" s="88"/>
      <c r="G57322" s="88"/>
      <c r="H57322" s="88"/>
      <c r="I57322" s="88"/>
      <c r="J57322" s="88"/>
      <c r="K57322" s="88"/>
    </row>
    <row r="57323" spans="2:11" ht="12" hidden="1" customHeight="1" x14ac:dyDescent="0.2">
      <c r="B57323" s="88"/>
      <c r="C57323" s="88"/>
      <c r="D57323" s="88"/>
      <c r="E57323" s="88"/>
      <c r="F57323" s="88"/>
      <c r="G57323" s="88"/>
      <c r="H57323" s="88"/>
      <c r="I57323" s="88"/>
      <c r="J57323" s="88"/>
      <c r="K57323" s="88"/>
    </row>
    <row r="57324" spans="2:11" ht="12" hidden="1" customHeight="1" x14ac:dyDescent="0.2">
      <c r="B57324" s="88"/>
      <c r="C57324" s="88"/>
      <c r="D57324" s="88"/>
      <c r="E57324" s="88"/>
      <c r="F57324" s="88"/>
      <c r="G57324" s="88"/>
      <c r="H57324" s="88"/>
      <c r="I57324" s="88"/>
      <c r="J57324" s="88"/>
      <c r="K57324" s="88"/>
    </row>
    <row r="57325" spans="2:11" ht="12" hidden="1" customHeight="1" x14ac:dyDescent="0.2">
      <c r="B57325" s="88"/>
      <c r="C57325" s="88"/>
      <c r="D57325" s="88"/>
      <c r="E57325" s="88"/>
      <c r="F57325" s="88"/>
      <c r="G57325" s="88"/>
      <c r="H57325" s="88"/>
      <c r="I57325" s="88"/>
      <c r="J57325" s="88"/>
      <c r="K57325" s="88"/>
    </row>
    <row r="57326" spans="2:11" ht="12" hidden="1" customHeight="1" x14ac:dyDescent="0.2">
      <c r="B57326" s="88"/>
      <c r="C57326" s="88"/>
      <c r="D57326" s="88"/>
      <c r="E57326" s="88"/>
      <c r="F57326" s="88"/>
      <c r="G57326" s="88"/>
      <c r="H57326" s="88"/>
      <c r="I57326" s="88"/>
      <c r="J57326" s="88"/>
      <c r="K57326" s="88"/>
    </row>
    <row r="57327" spans="2:11" ht="12" hidden="1" customHeight="1" x14ac:dyDescent="0.2">
      <c r="B57327" s="88"/>
      <c r="C57327" s="88"/>
      <c r="D57327" s="88"/>
      <c r="E57327" s="88"/>
      <c r="F57327" s="88"/>
      <c r="G57327" s="88"/>
      <c r="H57327" s="88"/>
      <c r="I57327" s="88"/>
      <c r="J57327" s="88"/>
      <c r="K57327" s="88"/>
    </row>
    <row r="57328" spans="2:11" ht="12" hidden="1" customHeight="1" x14ac:dyDescent="0.2">
      <c r="B57328" s="88"/>
      <c r="C57328" s="88"/>
      <c r="D57328" s="88"/>
      <c r="E57328" s="88"/>
      <c r="F57328" s="88"/>
      <c r="G57328" s="88"/>
      <c r="H57328" s="88"/>
      <c r="I57328" s="88"/>
      <c r="J57328" s="88"/>
      <c r="K57328" s="88"/>
    </row>
    <row r="57329" spans="2:11" ht="12" hidden="1" customHeight="1" x14ac:dyDescent="0.2">
      <c r="B57329" s="88"/>
      <c r="C57329" s="88"/>
      <c r="D57329" s="88"/>
      <c r="E57329" s="88"/>
      <c r="F57329" s="88"/>
      <c r="G57329" s="88"/>
      <c r="H57329" s="88"/>
      <c r="I57329" s="88"/>
      <c r="J57329" s="88"/>
      <c r="K57329" s="88"/>
    </row>
    <row r="57330" spans="2:11" ht="12" hidden="1" customHeight="1" x14ac:dyDescent="0.2">
      <c r="B57330" s="88"/>
      <c r="C57330" s="88"/>
      <c r="D57330" s="88"/>
      <c r="E57330" s="88"/>
      <c r="F57330" s="88"/>
      <c r="G57330" s="88"/>
      <c r="H57330" s="88"/>
      <c r="I57330" s="88"/>
      <c r="J57330" s="88"/>
      <c r="K57330" s="88"/>
    </row>
    <row r="57331" spans="2:11" ht="12" hidden="1" customHeight="1" x14ac:dyDescent="0.2">
      <c r="B57331" s="88"/>
      <c r="C57331" s="88"/>
      <c r="D57331" s="88"/>
      <c r="E57331" s="88"/>
      <c r="F57331" s="88"/>
      <c r="G57331" s="88"/>
      <c r="H57331" s="88"/>
      <c r="I57331" s="88"/>
      <c r="J57331" s="88"/>
      <c r="K57331" s="88"/>
    </row>
    <row r="57332" spans="2:11" ht="12" hidden="1" customHeight="1" x14ac:dyDescent="0.2">
      <c r="B57332" s="88"/>
      <c r="C57332" s="88"/>
      <c r="D57332" s="88"/>
      <c r="E57332" s="88"/>
      <c r="F57332" s="88"/>
      <c r="G57332" s="88"/>
      <c r="H57332" s="88"/>
      <c r="I57332" s="88"/>
      <c r="J57332" s="88"/>
      <c r="K57332" s="88"/>
    </row>
    <row r="57333" spans="2:11" ht="12" hidden="1" customHeight="1" x14ac:dyDescent="0.2">
      <c r="B57333" s="88"/>
      <c r="C57333" s="88"/>
      <c r="D57333" s="88"/>
      <c r="E57333" s="88"/>
      <c r="F57333" s="88"/>
      <c r="G57333" s="88"/>
      <c r="H57333" s="88"/>
      <c r="I57333" s="88"/>
      <c r="J57333" s="88"/>
      <c r="K57333" s="88"/>
    </row>
    <row r="57334" spans="2:11" ht="12" hidden="1" customHeight="1" x14ac:dyDescent="0.2">
      <c r="B57334" s="88"/>
      <c r="C57334" s="88"/>
      <c r="D57334" s="88"/>
      <c r="E57334" s="88"/>
      <c r="F57334" s="88"/>
      <c r="G57334" s="88"/>
      <c r="H57334" s="88"/>
      <c r="I57334" s="88"/>
      <c r="J57334" s="88"/>
      <c r="K57334" s="88"/>
    </row>
    <row r="57335" spans="2:11" ht="12" hidden="1" customHeight="1" x14ac:dyDescent="0.2">
      <c r="B57335" s="88"/>
      <c r="C57335" s="88"/>
      <c r="D57335" s="88"/>
      <c r="E57335" s="88"/>
      <c r="F57335" s="88"/>
      <c r="G57335" s="88"/>
      <c r="H57335" s="88"/>
      <c r="I57335" s="88"/>
      <c r="J57335" s="88"/>
      <c r="K57335" s="88"/>
    </row>
    <row r="57336" spans="2:11" ht="12" hidden="1" customHeight="1" x14ac:dyDescent="0.2">
      <c r="B57336" s="88"/>
      <c r="C57336" s="88"/>
      <c r="D57336" s="88"/>
      <c r="E57336" s="88"/>
      <c r="F57336" s="88"/>
      <c r="G57336" s="88"/>
      <c r="H57336" s="88"/>
      <c r="I57336" s="88"/>
      <c r="J57336" s="88"/>
      <c r="K57336" s="88"/>
    </row>
    <row r="57337" spans="2:11" ht="12" hidden="1" customHeight="1" x14ac:dyDescent="0.2">
      <c r="B57337" s="88"/>
      <c r="C57337" s="88"/>
      <c r="D57337" s="88"/>
      <c r="E57337" s="88"/>
      <c r="F57337" s="88"/>
      <c r="G57337" s="88"/>
      <c r="H57337" s="88"/>
      <c r="I57337" s="88"/>
      <c r="J57337" s="88"/>
      <c r="K57337" s="88"/>
    </row>
    <row r="57338" spans="2:11" ht="12" hidden="1" customHeight="1" x14ac:dyDescent="0.2">
      <c r="B57338" s="88"/>
      <c r="C57338" s="88"/>
      <c r="D57338" s="88"/>
      <c r="E57338" s="88"/>
      <c r="F57338" s="88"/>
      <c r="G57338" s="88"/>
      <c r="H57338" s="88"/>
      <c r="I57338" s="88"/>
      <c r="J57338" s="88"/>
      <c r="K57338" s="88"/>
    </row>
    <row r="57339" spans="2:11" ht="12" hidden="1" customHeight="1" x14ac:dyDescent="0.2">
      <c r="B57339" s="88"/>
      <c r="C57339" s="88"/>
      <c r="D57339" s="88"/>
      <c r="E57339" s="88"/>
      <c r="F57339" s="88"/>
      <c r="G57339" s="88"/>
      <c r="H57339" s="88"/>
      <c r="I57339" s="88"/>
      <c r="J57339" s="88"/>
      <c r="K57339" s="88"/>
    </row>
    <row r="57340" spans="2:11" ht="12" hidden="1" customHeight="1" x14ac:dyDescent="0.2">
      <c r="B57340" s="88"/>
      <c r="C57340" s="88"/>
      <c r="D57340" s="88"/>
      <c r="E57340" s="88"/>
      <c r="F57340" s="88"/>
      <c r="G57340" s="88"/>
      <c r="H57340" s="88"/>
      <c r="I57340" s="88"/>
      <c r="J57340" s="88"/>
      <c r="K57340" s="88"/>
    </row>
    <row r="57341" spans="2:11" ht="12" hidden="1" customHeight="1" x14ac:dyDescent="0.2">
      <c r="B57341" s="88"/>
      <c r="C57341" s="88"/>
      <c r="D57341" s="88"/>
      <c r="E57341" s="88"/>
      <c r="F57341" s="88"/>
      <c r="G57341" s="88"/>
      <c r="H57341" s="88"/>
      <c r="I57341" s="88"/>
      <c r="J57341" s="88"/>
      <c r="K57341" s="88"/>
    </row>
    <row r="57342" spans="2:11" ht="12" hidden="1" customHeight="1" x14ac:dyDescent="0.2">
      <c r="B57342" s="88"/>
      <c r="C57342" s="88"/>
      <c r="D57342" s="88"/>
      <c r="E57342" s="88"/>
      <c r="F57342" s="88"/>
      <c r="G57342" s="88"/>
      <c r="H57342" s="88"/>
      <c r="I57342" s="88"/>
      <c r="J57342" s="88"/>
      <c r="K57342" s="88"/>
    </row>
    <row r="57343" spans="2:11" ht="12" hidden="1" customHeight="1" x14ac:dyDescent="0.2">
      <c r="B57343" s="88"/>
      <c r="C57343" s="88"/>
      <c r="D57343" s="88"/>
      <c r="E57343" s="88"/>
      <c r="F57343" s="88"/>
      <c r="G57343" s="88"/>
      <c r="H57343" s="88"/>
      <c r="I57343" s="88"/>
      <c r="J57343" s="88"/>
      <c r="K57343" s="88"/>
    </row>
    <row r="57344" spans="2:11" ht="12" hidden="1" customHeight="1" x14ac:dyDescent="0.2">
      <c r="B57344" s="88"/>
      <c r="C57344" s="88"/>
      <c r="D57344" s="88"/>
      <c r="E57344" s="88"/>
      <c r="F57344" s="88"/>
      <c r="G57344" s="88"/>
      <c r="H57344" s="88"/>
      <c r="I57344" s="88"/>
      <c r="J57344" s="88"/>
      <c r="K57344" s="88"/>
    </row>
    <row r="57345" spans="2:11" ht="12" hidden="1" customHeight="1" x14ac:dyDescent="0.2">
      <c r="B57345" s="88"/>
      <c r="C57345" s="88"/>
      <c r="D57345" s="88"/>
      <c r="E57345" s="88"/>
      <c r="F57345" s="88"/>
      <c r="G57345" s="88"/>
      <c r="H57345" s="88"/>
      <c r="I57345" s="88"/>
      <c r="J57345" s="88"/>
      <c r="K57345" s="88"/>
    </row>
    <row r="57346" spans="2:11" ht="12" hidden="1" customHeight="1" x14ac:dyDescent="0.2">
      <c r="B57346" s="88"/>
      <c r="C57346" s="88"/>
      <c r="D57346" s="88"/>
      <c r="E57346" s="88"/>
      <c r="F57346" s="88"/>
      <c r="G57346" s="88"/>
      <c r="H57346" s="88"/>
      <c r="I57346" s="88"/>
      <c r="J57346" s="88"/>
      <c r="K57346" s="88"/>
    </row>
    <row r="57347" spans="2:11" ht="12" hidden="1" customHeight="1" x14ac:dyDescent="0.2">
      <c r="B57347" s="88"/>
      <c r="C57347" s="88"/>
      <c r="D57347" s="88"/>
      <c r="E57347" s="88"/>
      <c r="F57347" s="88"/>
      <c r="G57347" s="88"/>
      <c r="H57347" s="88"/>
      <c r="I57347" s="88"/>
      <c r="J57347" s="88"/>
      <c r="K57347" s="88"/>
    </row>
    <row r="57348" spans="2:11" ht="12" hidden="1" customHeight="1" x14ac:dyDescent="0.2">
      <c r="B57348" s="88"/>
      <c r="C57348" s="88"/>
      <c r="D57348" s="88"/>
      <c r="E57348" s="88"/>
      <c r="F57348" s="88"/>
      <c r="G57348" s="88"/>
      <c r="H57348" s="88"/>
      <c r="I57348" s="88"/>
      <c r="J57348" s="88"/>
      <c r="K57348" s="88"/>
    </row>
    <row r="57349" spans="2:11" ht="12" hidden="1" customHeight="1" x14ac:dyDescent="0.2">
      <c r="B57349" s="88"/>
      <c r="C57349" s="88"/>
      <c r="D57349" s="88"/>
      <c r="E57349" s="88"/>
      <c r="F57349" s="88"/>
      <c r="G57349" s="88"/>
      <c r="H57349" s="88"/>
      <c r="I57349" s="88"/>
      <c r="J57349" s="88"/>
      <c r="K57349" s="88"/>
    </row>
    <row r="57350" spans="2:11" ht="12" hidden="1" customHeight="1" x14ac:dyDescent="0.2">
      <c r="B57350" s="88"/>
      <c r="C57350" s="88"/>
      <c r="D57350" s="88"/>
      <c r="E57350" s="88"/>
      <c r="F57350" s="88"/>
      <c r="G57350" s="88"/>
      <c r="H57350" s="88"/>
      <c r="I57350" s="88"/>
      <c r="J57350" s="88"/>
      <c r="K57350" s="88"/>
    </row>
    <row r="57351" spans="2:11" ht="12" hidden="1" customHeight="1" x14ac:dyDescent="0.2">
      <c r="B57351" s="88"/>
      <c r="C57351" s="88"/>
      <c r="D57351" s="88"/>
      <c r="E57351" s="88"/>
      <c r="F57351" s="88"/>
      <c r="G57351" s="88"/>
      <c r="H57351" s="88"/>
      <c r="I57351" s="88"/>
      <c r="J57351" s="88"/>
      <c r="K57351" s="88"/>
    </row>
    <row r="57352" spans="2:11" ht="12" hidden="1" customHeight="1" x14ac:dyDescent="0.2">
      <c r="B57352" s="88"/>
      <c r="C57352" s="88"/>
      <c r="D57352" s="88"/>
      <c r="E57352" s="88"/>
      <c r="F57352" s="88"/>
      <c r="G57352" s="88"/>
      <c r="H57352" s="88"/>
      <c r="I57352" s="88"/>
      <c r="J57352" s="88"/>
      <c r="K57352" s="88"/>
    </row>
    <row r="57353" spans="2:11" ht="12" hidden="1" customHeight="1" x14ac:dyDescent="0.2">
      <c r="B57353" s="88"/>
      <c r="C57353" s="88"/>
      <c r="D57353" s="88"/>
      <c r="E57353" s="88"/>
      <c r="F57353" s="88"/>
      <c r="G57353" s="88"/>
      <c r="H57353" s="88"/>
      <c r="I57353" s="88"/>
      <c r="J57353" s="88"/>
      <c r="K57353" s="88"/>
    </row>
    <row r="57354" spans="2:11" ht="12" hidden="1" customHeight="1" x14ac:dyDescent="0.2">
      <c r="B57354" s="88"/>
      <c r="C57354" s="88"/>
      <c r="D57354" s="88"/>
      <c r="E57354" s="88"/>
      <c r="F57354" s="88"/>
      <c r="G57354" s="88"/>
      <c r="H57354" s="88"/>
      <c r="I57354" s="88"/>
      <c r="J57354" s="88"/>
      <c r="K57354" s="88"/>
    </row>
    <row r="57355" spans="2:11" ht="12" hidden="1" customHeight="1" x14ac:dyDescent="0.2">
      <c r="B57355" s="88"/>
      <c r="C57355" s="88"/>
      <c r="D57355" s="88"/>
      <c r="E57355" s="88"/>
      <c r="F57355" s="88"/>
      <c r="G57355" s="88"/>
      <c r="H57355" s="88"/>
      <c r="I57355" s="88"/>
      <c r="J57355" s="88"/>
      <c r="K57355" s="88"/>
    </row>
    <row r="57356" spans="2:11" ht="12" hidden="1" customHeight="1" x14ac:dyDescent="0.2">
      <c r="B57356" s="88"/>
      <c r="C57356" s="88"/>
      <c r="D57356" s="88"/>
      <c r="E57356" s="88"/>
      <c r="F57356" s="88"/>
      <c r="G57356" s="88"/>
      <c r="H57356" s="88"/>
      <c r="I57356" s="88"/>
      <c r="J57356" s="88"/>
      <c r="K57356" s="88"/>
    </row>
    <row r="57357" spans="2:11" ht="12" hidden="1" customHeight="1" x14ac:dyDescent="0.2">
      <c r="B57357" s="88"/>
      <c r="C57357" s="88"/>
      <c r="D57357" s="88"/>
      <c r="E57357" s="88"/>
      <c r="F57357" s="88"/>
      <c r="G57357" s="88"/>
      <c r="H57357" s="88"/>
      <c r="I57357" s="88"/>
      <c r="J57357" s="88"/>
      <c r="K57357" s="88"/>
    </row>
    <row r="57358" spans="2:11" ht="12" hidden="1" customHeight="1" x14ac:dyDescent="0.2">
      <c r="B57358" s="88"/>
      <c r="C57358" s="88"/>
      <c r="D57358" s="88"/>
      <c r="E57358" s="88"/>
      <c r="F57358" s="88"/>
      <c r="G57358" s="88"/>
      <c r="H57358" s="88"/>
      <c r="I57358" s="88"/>
      <c r="J57358" s="88"/>
      <c r="K57358" s="88"/>
    </row>
    <row r="57359" spans="2:11" ht="12" hidden="1" customHeight="1" x14ac:dyDescent="0.2">
      <c r="B57359" s="88"/>
      <c r="C57359" s="88"/>
      <c r="D57359" s="88"/>
      <c r="E57359" s="88"/>
      <c r="F57359" s="88"/>
      <c r="G57359" s="88"/>
      <c r="H57359" s="88"/>
      <c r="I57359" s="88"/>
      <c r="J57359" s="88"/>
      <c r="K57359" s="88"/>
    </row>
    <row r="57360" spans="2:11" ht="12" hidden="1" customHeight="1" x14ac:dyDescent="0.2">
      <c r="B57360" s="88"/>
      <c r="C57360" s="88"/>
      <c r="D57360" s="88"/>
      <c r="E57360" s="88"/>
      <c r="F57360" s="88"/>
      <c r="G57360" s="88"/>
      <c r="H57360" s="88"/>
      <c r="I57360" s="88"/>
      <c r="J57360" s="88"/>
      <c r="K57360" s="88"/>
    </row>
    <row r="57361" spans="2:11" ht="12" hidden="1" customHeight="1" x14ac:dyDescent="0.2">
      <c r="B57361" s="88"/>
      <c r="C57361" s="88"/>
      <c r="D57361" s="88"/>
      <c r="E57361" s="88"/>
      <c r="F57361" s="88"/>
      <c r="G57361" s="88"/>
      <c r="H57361" s="88"/>
      <c r="I57361" s="88"/>
      <c r="J57361" s="88"/>
      <c r="K57361" s="88"/>
    </row>
    <row r="57362" spans="2:11" ht="12" hidden="1" customHeight="1" x14ac:dyDescent="0.2">
      <c r="B57362" s="88"/>
      <c r="C57362" s="88"/>
      <c r="D57362" s="88"/>
      <c r="E57362" s="88"/>
      <c r="F57362" s="88"/>
      <c r="G57362" s="88"/>
      <c r="H57362" s="88"/>
      <c r="I57362" s="88"/>
      <c r="J57362" s="88"/>
      <c r="K57362" s="88"/>
    </row>
    <row r="57363" spans="2:11" ht="12" hidden="1" customHeight="1" x14ac:dyDescent="0.2">
      <c r="B57363" s="88"/>
      <c r="C57363" s="88"/>
      <c r="D57363" s="88"/>
      <c r="E57363" s="88"/>
      <c r="F57363" s="88"/>
      <c r="G57363" s="88"/>
      <c r="H57363" s="88"/>
      <c r="I57363" s="88"/>
      <c r="J57363" s="88"/>
      <c r="K57363" s="88"/>
    </row>
    <row r="57364" spans="2:11" ht="12" hidden="1" customHeight="1" x14ac:dyDescent="0.2">
      <c r="B57364" s="88"/>
      <c r="C57364" s="88"/>
      <c r="D57364" s="88"/>
      <c r="E57364" s="88"/>
      <c r="F57364" s="88"/>
      <c r="G57364" s="88"/>
      <c r="H57364" s="88"/>
      <c r="I57364" s="88"/>
      <c r="J57364" s="88"/>
      <c r="K57364" s="88"/>
    </row>
    <row r="57365" spans="2:11" ht="12" hidden="1" customHeight="1" x14ac:dyDescent="0.2">
      <c r="B57365" s="88"/>
      <c r="C57365" s="88"/>
      <c r="D57365" s="88"/>
      <c r="E57365" s="88"/>
      <c r="F57365" s="88"/>
      <c r="G57365" s="88"/>
      <c r="H57365" s="88"/>
      <c r="I57365" s="88"/>
      <c r="J57365" s="88"/>
      <c r="K57365" s="88"/>
    </row>
    <row r="57366" spans="2:11" ht="12" hidden="1" customHeight="1" x14ac:dyDescent="0.2">
      <c r="B57366" s="88"/>
      <c r="C57366" s="88"/>
      <c r="D57366" s="88"/>
      <c r="E57366" s="88"/>
      <c r="F57366" s="88"/>
      <c r="G57366" s="88"/>
      <c r="H57366" s="88"/>
      <c r="I57366" s="88"/>
      <c r="J57366" s="88"/>
      <c r="K57366" s="88"/>
    </row>
    <row r="57367" spans="2:11" ht="12" hidden="1" customHeight="1" x14ac:dyDescent="0.2">
      <c r="B57367" s="88"/>
      <c r="C57367" s="88"/>
      <c r="D57367" s="88"/>
      <c r="E57367" s="88"/>
      <c r="F57367" s="88"/>
      <c r="G57367" s="88"/>
      <c r="H57367" s="88"/>
      <c r="I57367" s="88"/>
      <c r="J57367" s="88"/>
      <c r="K57367" s="88"/>
    </row>
    <row r="57368" spans="2:11" ht="12" hidden="1" customHeight="1" x14ac:dyDescent="0.2">
      <c r="B57368" s="88"/>
      <c r="C57368" s="88"/>
      <c r="D57368" s="88"/>
      <c r="E57368" s="88"/>
      <c r="F57368" s="88"/>
      <c r="G57368" s="88"/>
      <c r="H57368" s="88"/>
      <c r="I57368" s="88"/>
      <c r="J57368" s="88"/>
      <c r="K57368" s="88"/>
    </row>
    <row r="57369" spans="2:11" ht="12" hidden="1" customHeight="1" x14ac:dyDescent="0.2">
      <c r="B57369" s="88"/>
      <c r="C57369" s="88"/>
      <c r="D57369" s="88"/>
      <c r="E57369" s="88"/>
      <c r="F57369" s="88"/>
      <c r="G57369" s="88"/>
      <c r="H57369" s="88"/>
      <c r="I57369" s="88"/>
      <c r="J57369" s="88"/>
      <c r="K57369" s="88"/>
    </row>
    <row r="57370" spans="2:11" ht="12" hidden="1" customHeight="1" x14ac:dyDescent="0.2">
      <c r="B57370" s="88"/>
      <c r="C57370" s="88"/>
      <c r="D57370" s="88"/>
      <c r="E57370" s="88"/>
      <c r="F57370" s="88"/>
      <c r="G57370" s="88"/>
      <c r="H57370" s="88"/>
      <c r="I57370" s="88"/>
      <c r="J57370" s="88"/>
      <c r="K57370" s="88"/>
    </row>
    <row r="57371" spans="2:11" ht="12" hidden="1" customHeight="1" x14ac:dyDescent="0.2">
      <c r="B57371" s="88"/>
      <c r="C57371" s="88"/>
      <c r="D57371" s="88"/>
      <c r="E57371" s="88"/>
      <c r="F57371" s="88"/>
      <c r="G57371" s="88"/>
      <c r="H57371" s="88"/>
      <c r="I57371" s="88"/>
      <c r="J57371" s="88"/>
      <c r="K57371" s="88"/>
    </row>
    <row r="57372" spans="2:11" ht="12" hidden="1" customHeight="1" x14ac:dyDescent="0.2">
      <c r="B57372" s="88"/>
      <c r="C57372" s="88"/>
      <c r="D57372" s="88"/>
      <c r="E57372" s="88"/>
      <c r="F57372" s="88"/>
      <c r="G57372" s="88"/>
      <c r="H57372" s="88"/>
      <c r="I57372" s="88"/>
      <c r="J57372" s="88"/>
      <c r="K57372" s="88"/>
    </row>
    <row r="57373" spans="2:11" ht="12" hidden="1" customHeight="1" x14ac:dyDescent="0.2">
      <c r="B57373" s="88"/>
      <c r="C57373" s="88"/>
      <c r="D57373" s="88"/>
      <c r="E57373" s="88"/>
      <c r="F57373" s="88"/>
      <c r="G57373" s="88"/>
      <c r="H57373" s="88"/>
      <c r="I57373" s="88"/>
      <c r="J57373" s="88"/>
      <c r="K57373" s="88"/>
    </row>
    <row r="57374" spans="2:11" ht="12" hidden="1" customHeight="1" x14ac:dyDescent="0.2">
      <c r="B57374" s="88"/>
      <c r="C57374" s="88"/>
      <c r="D57374" s="88"/>
      <c r="E57374" s="88"/>
      <c r="F57374" s="88"/>
      <c r="G57374" s="88"/>
      <c r="H57374" s="88"/>
      <c r="I57374" s="88"/>
      <c r="J57374" s="88"/>
      <c r="K57374" s="88"/>
    </row>
    <row r="57375" spans="2:11" ht="12" hidden="1" customHeight="1" x14ac:dyDescent="0.2">
      <c r="B57375" s="88"/>
      <c r="C57375" s="88"/>
      <c r="D57375" s="88"/>
      <c r="E57375" s="88"/>
      <c r="F57375" s="88"/>
      <c r="G57375" s="88"/>
      <c r="H57375" s="88"/>
      <c r="I57375" s="88"/>
      <c r="J57375" s="88"/>
      <c r="K57375" s="88"/>
    </row>
    <row r="57376" spans="2:11" ht="12" hidden="1" customHeight="1" x14ac:dyDescent="0.2">
      <c r="B57376" s="88"/>
      <c r="C57376" s="88"/>
      <c r="D57376" s="88"/>
      <c r="E57376" s="88"/>
      <c r="F57376" s="88"/>
      <c r="G57376" s="88"/>
      <c r="H57376" s="88"/>
      <c r="I57376" s="88"/>
      <c r="J57376" s="88"/>
      <c r="K57376" s="88"/>
    </row>
    <row r="57377" spans="2:11" ht="12" hidden="1" customHeight="1" x14ac:dyDescent="0.2">
      <c r="B57377" s="88"/>
      <c r="C57377" s="88"/>
      <c r="D57377" s="88"/>
      <c r="E57377" s="88"/>
      <c r="F57377" s="88"/>
      <c r="G57377" s="88"/>
      <c r="H57377" s="88"/>
      <c r="I57377" s="88"/>
      <c r="J57377" s="88"/>
      <c r="K57377" s="88"/>
    </row>
    <row r="57378" spans="2:11" ht="12" hidden="1" customHeight="1" x14ac:dyDescent="0.2">
      <c r="B57378" s="88"/>
      <c r="C57378" s="88"/>
      <c r="D57378" s="88"/>
      <c r="E57378" s="88"/>
      <c r="F57378" s="88"/>
      <c r="G57378" s="88"/>
      <c r="H57378" s="88"/>
      <c r="I57378" s="88"/>
      <c r="J57378" s="88"/>
      <c r="K57378" s="88"/>
    </row>
    <row r="57379" spans="2:11" ht="12" hidden="1" customHeight="1" x14ac:dyDescent="0.2">
      <c r="B57379" s="88"/>
      <c r="C57379" s="88"/>
      <c r="D57379" s="88"/>
      <c r="E57379" s="88"/>
      <c r="F57379" s="88"/>
      <c r="G57379" s="88"/>
      <c r="H57379" s="88"/>
      <c r="I57379" s="88"/>
      <c r="J57379" s="88"/>
      <c r="K57379" s="88"/>
    </row>
    <row r="57380" spans="2:11" ht="12" hidden="1" customHeight="1" x14ac:dyDescent="0.2">
      <c r="B57380" s="88"/>
      <c r="C57380" s="88"/>
      <c r="D57380" s="88"/>
      <c r="E57380" s="88"/>
      <c r="F57380" s="88"/>
      <c r="G57380" s="88"/>
      <c r="H57380" s="88"/>
      <c r="I57380" s="88"/>
      <c r="J57380" s="88"/>
      <c r="K57380" s="88"/>
    </row>
    <row r="57381" spans="2:11" ht="12" hidden="1" customHeight="1" x14ac:dyDescent="0.2">
      <c r="B57381" s="88"/>
      <c r="C57381" s="88"/>
      <c r="D57381" s="88"/>
      <c r="E57381" s="88"/>
      <c r="F57381" s="88"/>
      <c r="G57381" s="88"/>
      <c r="H57381" s="88"/>
      <c r="I57381" s="88"/>
      <c r="J57381" s="88"/>
      <c r="K57381" s="88"/>
    </row>
    <row r="57382" spans="2:11" ht="12" hidden="1" customHeight="1" x14ac:dyDescent="0.2">
      <c r="B57382" s="88"/>
      <c r="C57382" s="88"/>
      <c r="D57382" s="88"/>
      <c r="E57382" s="88"/>
      <c r="F57382" s="88"/>
      <c r="G57382" s="88"/>
      <c r="H57382" s="88"/>
      <c r="I57382" s="88"/>
      <c r="J57382" s="88"/>
      <c r="K57382" s="88"/>
    </row>
    <row r="57383" spans="2:11" ht="12" hidden="1" customHeight="1" x14ac:dyDescent="0.2">
      <c r="B57383" s="88"/>
      <c r="C57383" s="88"/>
      <c r="D57383" s="88"/>
      <c r="E57383" s="88"/>
      <c r="F57383" s="88"/>
      <c r="G57383" s="88"/>
      <c r="H57383" s="88"/>
      <c r="I57383" s="88"/>
      <c r="J57383" s="88"/>
      <c r="K57383" s="88"/>
    </row>
    <row r="57384" spans="2:11" ht="12" hidden="1" customHeight="1" x14ac:dyDescent="0.2">
      <c r="B57384" s="88"/>
      <c r="C57384" s="88"/>
      <c r="D57384" s="88"/>
      <c r="E57384" s="88"/>
      <c r="F57384" s="88"/>
      <c r="G57384" s="88"/>
      <c r="H57384" s="88"/>
      <c r="I57384" s="88"/>
      <c r="J57384" s="88"/>
      <c r="K57384" s="88"/>
    </row>
    <row r="57385" spans="2:11" ht="12" hidden="1" customHeight="1" x14ac:dyDescent="0.2">
      <c r="B57385" s="88"/>
      <c r="C57385" s="88"/>
      <c r="D57385" s="88"/>
      <c r="E57385" s="88"/>
      <c r="F57385" s="88"/>
      <c r="G57385" s="88"/>
      <c r="H57385" s="88"/>
      <c r="I57385" s="88"/>
      <c r="J57385" s="88"/>
      <c r="K57385" s="88"/>
    </row>
    <row r="57386" spans="2:11" ht="12" hidden="1" customHeight="1" x14ac:dyDescent="0.2">
      <c r="B57386" s="88"/>
      <c r="C57386" s="88"/>
      <c r="D57386" s="88"/>
      <c r="E57386" s="88"/>
      <c r="F57386" s="88"/>
      <c r="G57386" s="88"/>
      <c r="H57386" s="88"/>
      <c r="I57386" s="88"/>
      <c r="J57386" s="88"/>
      <c r="K57386" s="88"/>
    </row>
    <row r="57387" spans="2:11" ht="12" hidden="1" customHeight="1" x14ac:dyDescent="0.2">
      <c r="B57387" s="88"/>
      <c r="C57387" s="88"/>
      <c r="D57387" s="88"/>
      <c r="E57387" s="88"/>
      <c r="F57387" s="88"/>
      <c r="G57387" s="88"/>
      <c r="H57387" s="88"/>
      <c r="I57387" s="88"/>
      <c r="J57387" s="88"/>
      <c r="K57387" s="88"/>
    </row>
    <row r="57388" spans="2:11" ht="12" hidden="1" customHeight="1" x14ac:dyDescent="0.2">
      <c r="B57388" s="88"/>
      <c r="C57388" s="88"/>
      <c r="D57388" s="88"/>
      <c r="E57388" s="88"/>
      <c r="F57388" s="88"/>
      <c r="G57388" s="88"/>
      <c r="H57388" s="88"/>
      <c r="I57388" s="88"/>
      <c r="J57388" s="88"/>
      <c r="K57388" s="88"/>
    </row>
    <row r="57389" spans="2:11" ht="12" hidden="1" customHeight="1" x14ac:dyDescent="0.2">
      <c r="B57389" s="88"/>
      <c r="C57389" s="88"/>
      <c r="D57389" s="88"/>
      <c r="E57389" s="88"/>
      <c r="F57389" s="88"/>
      <c r="G57389" s="88"/>
      <c r="H57389" s="88"/>
      <c r="I57389" s="88"/>
      <c r="J57389" s="88"/>
      <c r="K57389" s="88"/>
    </row>
    <row r="57390" spans="2:11" ht="12" hidden="1" customHeight="1" x14ac:dyDescent="0.2">
      <c r="B57390" s="88"/>
      <c r="C57390" s="88"/>
      <c r="D57390" s="88"/>
      <c r="E57390" s="88"/>
      <c r="F57390" s="88"/>
      <c r="G57390" s="88"/>
      <c r="H57390" s="88"/>
      <c r="I57390" s="88"/>
      <c r="J57390" s="88"/>
      <c r="K57390" s="88"/>
    </row>
    <row r="57391" spans="2:11" ht="12" hidden="1" customHeight="1" x14ac:dyDescent="0.2">
      <c r="B57391" s="88"/>
      <c r="C57391" s="88"/>
      <c r="D57391" s="88"/>
      <c r="E57391" s="88"/>
      <c r="F57391" s="88"/>
      <c r="G57391" s="88"/>
      <c r="H57391" s="88"/>
      <c r="I57391" s="88"/>
      <c r="J57391" s="88"/>
      <c r="K57391" s="88"/>
    </row>
    <row r="57392" spans="2:11" ht="12" hidden="1" customHeight="1" x14ac:dyDescent="0.2">
      <c r="B57392" s="88"/>
      <c r="C57392" s="88"/>
      <c r="D57392" s="88"/>
      <c r="E57392" s="88"/>
      <c r="F57392" s="88"/>
      <c r="G57392" s="88"/>
      <c r="H57392" s="88"/>
      <c r="I57392" s="88"/>
      <c r="J57392" s="88"/>
      <c r="K57392" s="88"/>
    </row>
    <row r="57393" spans="2:11" ht="12" hidden="1" customHeight="1" x14ac:dyDescent="0.2">
      <c r="B57393" s="88"/>
      <c r="C57393" s="88"/>
      <c r="D57393" s="88"/>
      <c r="E57393" s="88"/>
      <c r="F57393" s="88"/>
      <c r="G57393" s="88"/>
      <c r="H57393" s="88"/>
      <c r="I57393" s="88"/>
      <c r="J57393" s="88"/>
      <c r="K57393" s="88"/>
    </row>
    <row r="57394" spans="2:11" ht="12" hidden="1" customHeight="1" x14ac:dyDescent="0.2">
      <c r="B57394" s="88"/>
      <c r="C57394" s="88"/>
      <c r="D57394" s="88"/>
      <c r="E57394" s="88"/>
      <c r="F57394" s="88"/>
      <c r="G57394" s="88"/>
      <c r="H57394" s="88"/>
      <c r="I57394" s="88"/>
      <c r="J57394" s="88"/>
      <c r="K57394" s="88"/>
    </row>
    <row r="57395" spans="2:11" ht="12" hidden="1" customHeight="1" x14ac:dyDescent="0.2">
      <c r="B57395" s="88"/>
      <c r="C57395" s="88"/>
      <c r="D57395" s="88"/>
      <c r="E57395" s="88"/>
      <c r="F57395" s="88"/>
      <c r="G57395" s="88"/>
      <c r="H57395" s="88"/>
      <c r="I57395" s="88"/>
      <c r="J57395" s="88"/>
      <c r="K57395" s="88"/>
    </row>
    <row r="57396" spans="2:11" ht="12" hidden="1" customHeight="1" x14ac:dyDescent="0.2">
      <c r="B57396" s="88"/>
      <c r="C57396" s="88"/>
      <c r="D57396" s="88"/>
      <c r="E57396" s="88"/>
      <c r="F57396" s="88"/>
      <c r="G57396" s="88"/>
      <c r="H57396" s="88"/>
      <c r="I57396" s="88"/>
      <c r="J57396" s="88"/>
      <c r="K57396" s="88"/>
    </row>
    <row r="57397" spans="2:11" ht="12" hidden="1" customHeight="1" x14ac:dyDescent="0.2">
      <c r="B57397" s="88"/>
      <c r="C57397" s="88"/>
      <c r="D57397" s="88"/>
      <c r="E57397" s="88"/>
      <c r="F57397" s="88"/>
      <c r="G57397" s="88"/>
      <c r="H57397" s="88"/>
      <c r="I57397" s="88"/>
      <c r="J57397" s="88"/>
      <c r="K57397" s="88"/>
    </row>
    <row r="57398" spans="2:11" ht="12" hidden="1" customHeight="1" x14ac:dyDescent="0.2">
      <c r="B57398" s="88"/>
      <c r="C57398" s="88"/>
      <c r="D57398" s="88"/>
      <c r="E57398" s="88"/>
      <c r="F57398" s="88"/>
      <c r="G57398" s="88"/>
      <c r="H57398" s="88"/>
      <c r="I57398" s="88"/>
      <c r="J57398" s="88"/>
      <c r="K57398" s="88"/>
    </row>
    <row r="57399" spans="2:11" ht="12" hidden="1" customHeight="1" x14ac:dyDescent="0.2">
      <c r="B57399" s="88"/>
      <c r="C57399" s="88"/>
      <c r="D57399" s="88"/>
      <c r="E57399" s="88"/>
      <c r="F57399" s="88"/>
      <c r="G57399" s="88"/>
      <c r="H57399" s="88"/>
      <c r="I57399" s="88"/>
      <c r="J57399" s="88"/>
      <c r="K57399" s="88"/>
    </row>
    <row r="57400" spans="2:11" ht="12" hidden="1" customHeight="1" x14ac:dyDescent="0.2">
      <c r="B57400" s="88"/>
      <c r="C57400" s="88"/>
      <c r="D57400" s="88"/>
      <c r="E57400" s="88"/>
      <c r="F57400" s="88"/>
      <c r="G57400" s="88"/>
      <c r="H57400" s="88"/>
      <c r="I57400" s="88"/>
      <c r="J57400" s="88"/>
      <c r="K57400" s="88"/>
    </row>
    <row r="57401" spans="2:11" ht="12" hidden="1" customHeight="1" x14ac:dyDescent="0.2">
      <c r="B57401" s="88"/>
      <c r="C57401" s="88"/>
      <c r="D57401" s="88"/>
      <c r="E57401" s="88"/>
      <c r="F57401" s="88"/>
      <c r="G57401" s="88"/>
      <c r="H57401" s="88"/>
      <c r="I57401" s="88"/>
      <c r="J57401" s="88"/>
      <c r="K57401" s="88"/>
    </row>
    <row r="57402" spans="2:11" ht="12" hidden="1" customHeight="1" x14ac:dyDescent="0.2">
      <c r="B57402" s="88"/>
      <c r="C57402" s="88"/>
      <c r="D57402" s="88"/>
      <c r="E57402" s="88"/>
      <c r="F57402" s="88"/>
      <c r="G57402" s="88"/>
      <c r="H57402" s="88"/>
      <c r="I57402" s="88"/>
      <c r="J57402" s="88"/>
      <c r="K57402" s="88"/>
    </row>
    <row r="57403" spans="2:11" ht="12" hidden="1" customHeight="1" x14ac:dyDescent="0.2">
      <c r="B57403" s="88"/>
      <c r="C57403" s="88"/>
      <c r="D57403" s="88"/>
      <c r="E57403" s="88"/>
      <c r="F57403" s="88"/>
      <c r="G57403" s="88"/>
      <c r="H57403" s="88"/>
      <c r="I57403" s="88"/>
      <c r="J57403" s="88"/>
      <c r="K57403" s="88"/>
    </row>
    <row r="57404" spans="2:11" ht="12" hidden="1" customHeight="1" x14ac:dyDescent="0.2">
      <c r="B57404" s="88"/>
      <c r="C57404" s="88"/>
      <c r="D57404" s="88"/>
      <c r="E57404" s="88"/>
      <c r="F57404" s="88"/>
      <c r="G57404" s="88"/>
      <c r="H57404" s="88"/>
      <c r="I57404" s="88"/>
      <c r="J57404" s="88"/>
      <c r="K57404" s="88"/>
    </row>
    <row r="57405" spans="2:11" ht="12" hidden="1" customHeight="1" x14ac:dyDescent="0.2">
      <c r="B57405" s="88"/>
      <c r="C57405" s="88"/>
      <c r="D57405" s="88"/>
      <c r="E57405" s="88"/>
      <c r="F57405" s="88"/>
      <c r="G57405" s="88"/>
      <c r="H57405" s="88"/>
      <c r="I57405" s="88"/>
      <c r="J57405" s="88"/>
      <c r="K57405" s="88"/>
    </row>
    <row r="57406" spans="2:11" ht="12" hidden="1" customHeight="1" x14ac:dyDescent="0.2">
      <c r="B57406" s="88"/>
      <c r="C57406" s="88"/>
      <c r="D57406" s="88"/>
      <c r="E57406" s="88"/>
      <c r="F57406" s="88"/>
      <c r="G57406" s="88"/>
      <c r="H57406" s="88"/>
      <c r="I57406" s="88"/>
      <c r="J57406" s="88"/>
      <c r="K57406" s="88"/>
    </row>
    <row r="57407" spans="2:11" ht="12" hidden="1" customHeight="1" x14ac:dyDescent="0.2">
      <c r="B57407" s="88"/>
      <c r="C57407" s="88"/>
      <c r="D57407" s="88"/>
      <c r="E57407" s="88"/>
      <c r="F57407" s="88"/>
      <c r="G57407" s="88"/>
      <c r="H57407" s="88"/>
      <c r="I57407" s="88"/>
      <c r="J57407" s="88"/>
      <c r="K57407" s="88"/>
    </row>
    <row r="57408" spans="2:11" ht="12" hidden="1" customHeight="1" x14ac:dyDescent="0.2">
      <c r="B57408" s="88"/>
      <c r="C57408" s="88"/>
      <c r="D57408" s="88"/>
      <c r="E57408" s="88"/>
      <c r="F57408" s="88"/>
      <c r="G57408" s="88"/>
      <c r="H57408" s="88"/>
      <c r="I57408" s="88"/>
      <c r="J57408" s="88"/>
      <c r="K57408" s="88"/>
    </row>
    <row r="57409" spans="2:11" ht="12" hidden="1" customHeight="1" x14ac:dyDescent="0.2">
      <c r="B57409" s="88"/>
      <c r="C57409" s="88"/>
      <c r="D57409" s="88"/>
      <c r="E57409" s="88"/>
      <c r="F57409" s="88"/>
      <c r="G57409" s="88"/>
      <c r="H57409" s="88"/>
      <c r="I57409" s="88"/>
      <c r="J57409" s="88"/>
      <c r="K57409" s="88"/>
    </row>
    <row r="57410" spans="2:11" ht="12" hidden="1" customHeight="1" x14ac:dyDescent="0.2">
      <c r="B57410" s="88"/>
      <c r="C57410" s="88"/>
      <c r="D57410" s="88"/>
      <c r="E57410" s="88"/>
      <c r="F57410" s="88"/>
      <c r="G57410" s="88"/>
      <c r="H57410" s="88"/>
      <c r="I57410" s="88"/>
      <c r="J57410" s="88"/>
      <c r="K57410" s="88"/>
    </row>
    <row r="57411" spans="2:11" ht="12" hidden="1" customHeight="1" x14ac:dyDescent="0.2">
      <c r="B57411" s="88"/>
      <c r="C57411" s="88"/>
      <c r="D57411" s="88"/>
      <c r="E57411" s="88"/>
      <c r="F57411" s="88"/>
      <c r="G57411" s="88"/>
      <c r="H57411" s="88"/>
      <c r="I57411" s="88"/>
      <c r="J57411" s="88"/>
      <c r="K57411" s="88"/>
    </row>
    <row r="57412" spans="2:11" ht="12" hidden="1" customHeight="1" x14ac:dyDescent="0.2">
      <c r="B57412" s="88"/>
      <c r="C57412" s="88"/>
      <c r="D57412" s="88"/>
      <c r="E57412" s="88"/>
      <c r="F57412" s="88"/>
      <c r="G57412" s="88"/>
      <c r="H57412" s="88"/>
      <c r="I57412" s="88"/>
      <c r="J57412" s="88"/>
      <c r="K57412" s="88"/>
    </row>
    <row r="57413" spans="2:11" ht="12" hidden="1" customHeight="1" x14ac:dyDescent="0.2">
      <c r="B57413" s="88"/>
      <c r="C57413" s="88"/>
      <c r="D57413" s="88"/>
      <c r="E57413" s="88"/>
      <c r="F57413" s="88"/>
      <c r="G57413" s="88"/>
      <c r="H57413" s="88"/>
      <c r="I57413" s="88"/>
      <c r="J57413" s="88"/>
      <c r="K57413" s="88"/>
    </row>
    <row r="57414" spans="2:11" ht="12" hidden="1" customHeight="1" x14ac:dyDescent="0.2">
      <c r="B57414" s="88"/>
      <c r="C57414" s="88"/>
      <c r="D57414" s="88"/>
      <c r="E57414" s="88"/>
      <c r="F57414" s="88"/>
      <c r="G57414" s="88"/>
      <c r="H57414" s="88"/>
      <c r="I57414" s="88"/>
      <c r="J57414" s="88"/>
      <c r="K57414" s="88"/>
    </row>
    <row r="57415" spans="2:11" ht="12" hidden="1" customHeight="1" x14ac:dyDescent="0.2">
      <c r="B57415" s="88"/>
      <c r="C57415" s="88"/>
      <c r="D57415" s="88"/>
      <c r="E57415" s="88"/>
      <c r="F57415" s="88"/>
      <c r="G57415" s="88"/>
      <c r="H57415" s="88"/>
      <c r="I57415" s="88"/>
      <c r="J57415" s="88"/>
      <c r="K57415" s="88"/>
    </row>
    <row r="57416" spans="2:11" ht="12" hidden="1" customHeight="1" x14ac:dyDescent="0.2">
      <c r="B57416" s="88"/>
      <c r="C57416" s="88"/>
      <c r="D57416" s="88"/>
      <c r="E57416" s="88"/>
      <c r="F57416" s="88"/>
      <c r="G57416" s="88"/>
      <c r="H57416" s="88"/>
      <c r="I57416" s="88"/>
      <c r="J57416" s="88"/>
      <c r="K57416" s="88"/>
    </row>
    <row r="57417" spans="2:11" ht="12" hidden="1" customHeight="1" x14ac:dyDescent="0.2">
      <c r="B57417" s="88"/>
      <c r="C57417" s="88"/>
      <c r="D57417" s="88"/>
      <c r="E57417" s="88"/>
      <c r="F57417" s="88"/>
      <c r="G57417" s="88"/>
      <c r="H57417" s="88"/>
      <c r="I57417" s="88"/>
      <c r="J57417" s="88"/>
      <c r="K57417" s="88"/>
    </row>
    <row r="57418" spans="2:11" ht="12" hidden="1" customHeight="1" x14ac:dyDescent="0.2">
      <c r="B57418" s="88"/>
      <c r="C57418" s="88"/>
      <c r="D57418" s="88"/>
      <c r="E57418" s="88"/>
      <c r="F57418" s="88"/>
      <c r="G57418" s="88"/>
      <c r="H57418" s="88"/>
      <c r="I57418" s="88"/>
      <c r="J57418" s="88"/>
      <c r="K57418" s="88"/>
    </row>
    <row r="57419" spans="2:11" ht="12" hidden="1" customHeight="1" x14ac:dyDescent="0.2">
      <c r="B57419" s="88"/>
      <c r="C57419" s="88"/>
      <c r="D57419" s="88"/>
      <c r="E57419" s="88"/>
      <c r="F57419" s="88"/>
      <c r="G57419" s="88"/>
      <c r="H57419" s="88"/>
      <c r="I57419" s="88"/>
      <c r="J57419" s="88"/>
      <c r="K57419" s="88"/>
    </row>
    <row r="57420" spans="2:11" ht="12" hidden="1" customHeight="1" x14ac:dyDescent="0.2">
      <c r="B57420" s="88"/>
      <c r="C57420" s="88"/>
      <c r="D57420" s="88"/>
      <c r="E57420" s="88"/>
      <c r="F57420" s="88"/>
      <c r="G57420" s="88"/>
      <c r="H57420" s="88"/>
      <c r="I57420" s="88"/>
      <c r="J57420" s="88"/>
      <c r="K57420" s="88"/>
    </row>
    <row r="57421" spans="2:11" ht="12" hidden="1" customHeight="1" x14ac:dyDescent="0.2">
      <c r="B57421" s="88"/>
      <c r="C57421" s="88"/>
      <c r="D57421" s="88"/>
      <c r="E57421" s="88"/>
      <c r="F57421" s="88"/>
      <c r="G57421" s="88"/>
      <c r="H57421" s="88"/>
      <c r="I57421" s="88"/>
      <c r="J57421" s="88"/>
      <c r="K57421" s="88"/>
    </row>
    <row r="57422" spans="2:11" ht="12" hidden="1" customHeight="1" x14ac:dyDescent="0.2">
      <c r="B57422" s="88"/>
      <c r="C57422" s="88"/>
      <c r="D57422" s="88"/>
      <c r="E57422" s="88"/>
      <c r="F57422" s="88"/>
      <c r="G57422" s="88"/>
      <c r="H57422" s="88"/>
      <c r="I57422" s="88"/>
      <c r="J57422" s="88"/>
      <c r="K57422" s="88"/>
    </row>
    <row r="57423" spans="2:11" ht="12" hidden="1" customHeight="1" x14ac:dyDescent="0.2">
      <c r="B57423" s="88"/>
      <c r="C57423" s="88"/>
      <c r="D57423" s="88"/>
      <c r="E57423" s="88"/>
      <c r="F57423" s="88"/>
      <c r="G57423" s="88"/>
      <c r="H57423" s="88"/>
      <c r="I57423" s="88"/>
      <c r="J57423" s="88"/>
      <c r="K57423" s="88"/>
    </row>
    <row r="57424" spans="2:11" ht="12" hidden="1" customHeight="1" x14ac:dyDescent="0.2">
      <c r="B57424" s="88"/>
      <c r="C57424" s="88"/>
      <c r="D57424" s="88"/>
      <c r="E57424" s="88"/>
      <c r="F57424" s="88"/>
      <c r="G57424" s="88"/>
      <c r="H57424" s="88"/>
      <c r="I57424" s="88"/>
      <c r="J57424" s="88"/>
      <c r="K57424" s="88"/>
    </row>
    <row r="57425" spans="2:11" ht="12" hidden="1" customHeight="1" x14ac:dyDescent="0.2">
      <c r="B57425" s="88"/>
      <c r="C57425" s="88"/>
      <c r="D57425" s="88"/>
      <c r="E57425" s="88"/>
      <c r="F57425" s="88"/>
      <c r="G57425" s="88"/>
      <c r="H57425" s="88"/>
      <c r="I57425" s="88"/>
      <c r="J57425" s="88"/>
      <c r="K57425" s="88"/>
    </row>
    <row r="57426" spans="2:11" ht="12" hidden="1" customHeight="1" x14ac:dyDescent="0.2">
      <c r="B57426" s="88"/>
      <c r="C57426" s="88"/>
      <c r="D57426" s="88"/>
      <c r="E57426" s="88"/>
      <c r="F57426" s="88"/>
      <c r="G57426" s="88"/>
      <c r="H57426" s="88"/>
      <c r="I57426" s="88"/>
      <c r="J57426" s="88"/>
      <c r="K57426" s="88"/>
    </row>
    <row r="57427" spans="2:11" ht="12" hidden="1" customHeight="1" x14ac:dyDescent="0.2">
      <c r="B57427" s="88"/>
      <c r="C57427" s="88"/>
      <c r="D57427" s="88"/>
      <c r="E57427" s="88"/>
      <c r="F57427" s="88"/>
      <c r="G57427" s="88"/>
      <c r="H57427" s="88"/>
      <c r="I57427" s="88"/>
      <c r="J57427" s="88"/>
      <c r="K57427" s="88"/>
    </row>
    <row r="57428" spans="2:11" ht="12" hidden="1" customHeight="1" x14ac:dyDescent="0.2">
      <c r="B57428" s="88"/>
      <c r="C57428" s="88"/>
      <c r="D57428" s="88"/>
      <c r="E57428" s="88"/>
      <c r="F57428" s="88"/>
      <c r="G57428" s="88"/>
      <c r="H57428" s="88"/>
      <c r="I57428" s="88"/>
      <c r="J57428" s="88"/>
      <c r="K57428" s="88"/>
    </row>
    <row r="57429" spans="2:11" ht="12" hidden="1" customHeight="1" x14ac:dyDescent="0.2">
      <c r="B57429" s="88"/>
      <c r="C57429" s="88"/>
      <c r="D57429" s="88"/>
      <c r="E57429" s="88"/>
      <c r="F57429" s="88"/>
      <c r="G57429" s="88"/>
      <c r="H57429" s="88"/>
      <c r="I57429" s="88"/>
      <c r="J57429" s="88"/>
      <c r="K57429" s="88"/>
    </row>
    <row r="57430" spans="2:11" ht="12" hidden="1" customHeight="1" x14ac:dyDescent="0.2">
      <c r="B57430" s="88"/>
      <c r="C57430" s="88"/>
      <c r="D57430" s="88"/>
      <c r="E57430" s="88"/>
      <c r="F57430" s="88"/>
      <c r="G57430" s="88"/>
      <c r="H57430" s="88"/>
      <c r="I57430" s="88"/>
      <c r="J57430" s="88"/>
      <c r="K57430" s="88"/>
    </row>
    <row r="57431" spans="2:11" ht="12" hidden="1" customHeight="1" x14ac:dyDescent="0.2">
      <c r="B57431" s="88"/>
      <c r="C57431" s="88"/>
      <c r="D57431" s="88"/>
      <c r="E57431" s="88"/>
      <c r="F57431" s="88"/>
      <c r="G57431" s="88"/>
      <c r="H57431" s="88"/>
      <c r="I57431" s="88"/>
      <c r="J57431" s="88"/>
      <c r="K57431" s="88"/>
    </row>
    <row r="57432" spans="2:11" ht="12" hidden="1" customHeight="1" x14ac:dyDescent="0.2">
      <c r="B57432" s="88"/>
      <c r="C57432" s="88"/>
      <c r="D57432" s="88"/>
      <c r="E57432" s="88"/>
      <c r="F57432" s="88"/>
      <c r="G57432" s="88"/>
      <c r="H57432" s="88"/>
      <c r="I57432" s="88"/>
      <c r="J57432" s="88"/>
      <c r="K57432" s="88"/>
    </row>
    <row r="57433" spans="2:11" ht="12" hidden="1" customHeight="1" x14ac:dyDescent="0.2">
      <c r="B57433" s="88"/>
      <c r="C57433" s="88"/>
      <c r="D57433" s="88"/>
      <c r="E57433" s="88"/>
      <c r="F57433" s="88"/>
      <c r="G57433" s="88"/>
      <c r="H57433" s="88"/>
      <c r="I57433" s="88"/>
      <c r="J57433" s="88"/>
      <c r="K57433" s="88"/>
    </row>
    <row r="57434" spans="2:11" ht="12" hidden="1" customHeight="1" x14ac:dyDescent="0.2">
      <c r="B57434" s="88"/>
      <c r="C57434" s="88"/>
      <c r="D57434" s="88"/>
      <c r="E57434" s="88"/>
      <c r="F57434" s="88"/>
      <c r="G57434" s="88"/>
      <c r="H57434" s="88"/>
      <c r="I57434" s="88"/>
      <c r="J57434" s="88"/>
      <c r="K57434" s="88"/>
    </row>
    <row r="57435" spans="2:11" ht="12" hidden="1" customHeight="1" x14ac:dyDescent="0.2">
      <c r="B57435" s="88"/>
      <c r="C57435" s="88"/>
      <c r="D57435" s="88"/>
      <c r="E57435" s="88"/>
      <c r="F57435" s="88"/>
      <c r="G57435" s="88"/>
      <c r="H57435" s="88"/>
      <c r="I57435" s="88"/>
      <c r="J57435" s="88"/>
      <c r="K57435" s="88"/>
    </row>
    <row r="57436" spans="2:11" ht="12" hidden="1" customHeight="1" x14ac:dyDescent="0.2">
      <c r="B57436" s="88"/>
      <c r="C57436" s="88"/>
      <c r="D57436" s="88"/>
      <c r="E57436" s="88"/>
      <c r="F57436" s="88"/>
      <c r="G57436" s="88"/>
      <c r="H57436" s="88"/>
      <c r="I57436" s="88"/>
      <c r="J57436" s="88"/>
      <c r="K57436" s="88"/>
    </row>
    <row r="57437" spans="2:11" ht="12" hidden="1" customHeight="1" x14ac:dyDescent="0.2">
      <c r="B57437" s="88"/>
      <c r="C57437" s="88"/>
      <c r="D57437" s="88"/>
      <c r="E57437" s="88"/>
      <c r="F57437" s="88"/>
      <c r="G57437" s="88"/>
      <c r="H57437" s="88"/>
      <c r="I57437" s="88"/>
      <c r="J57437" s="88"/>
      <c r="K57437" s="88"/>
    </row>
    <row r="57438" spans="2:11" ht="12" hidden="1" customHeight="1" x14ac:dyDescent="0.2">
      <c r="B57438" s="88"/>
      <c r="C57438" s="88"/>
      <c r="D57438" s="88"/>
      <c r="E57438" s="88"/>
      <c r="F57438" s="88"/>
      <c r="G57438" s="88"/>
      <c r="H57438" s="88"/>
      <c r="I57438" s="88"/>
      <c r="J57438" s="88"/>
      <c r="K57438" s="88"/>
    </row>
    <row r="57439" spans="2:11" ht="12" hidden="1" customHeight="1" x14ac:dyDescent="0.2">
      <c r="B57439" s="88"/>
      <c r="C57439" s="88"/>
      <c r="D57439" s="88"/>
      <c r="E57439" s="88"/>
      <c r="F57439" s="88"/>
      <c r="G57439" s="88"/>
      <c r="H57439" s="88"/>
      <c r="I57439" s="88"/>
      <c r="J57439" s="88"/>
      <c r="K57439" s="88"/>
    </row>
    <row r="57440" spans="2:11" ht="12" hidden="1" customHeight="1" x14ac:dyDescent="0.2">
      <c r="B57440" s="88"/>
      <c r="C57440" s="88"/>
      <c r="D57440" s="88"/>
      <c r="E57440" s="88"/>
      <c r="F57440" s="88"/>
      <c r="G57440" s="88"/>
      <c r="H57440" s="88"/>
      <c r="I57440" s="88"/>
      <c r="J57440" s="88"/>
      <c r="K57440" s="88"/>
    </row>
    <row r="57441" spans="2:11" ht="12" hidden="1" customHeight="1" x14ac:dyDescent="0.2">
      <c r="B57441" s="88"/>
      <c r="C57441" s="88"/>
      <c r="D57441" s="88"/>
      <c r="E57441" s="88"/>
      <c r="F57441" s="88"/>
      <c r="G57441" s="88"/>
      <c r="H57441" s="88"/>
      <c r="I57441" s="88"/>
      <c r="J57441" s="88"/>
      <c r="K57441" s="88"/>
    </row>
    <row r="57442" spans="2:11" ht="12" hidden="1" customHeight="1" x14ac:dyDescent="0.2">
      <c r="B57442" s="88"/>
      <c r="C57442" s="88"/>
      <c r="D57442" s="88"/>
      <c r="E57442" s="88"/>
      <c r="F57442" s="88"/>
      <c r="G57442" s="88"/>
      <c r="H57442" s="88"/>
      <c r="I57442" s="88"/>
      <c r="J57442" s="88"/>
      <c r="K57442" s="88"/>
    </row>
    <row r="57443" spans="2:11" ht="12" hidden="1" customHeight="1" x14ac:dyDescent="0.2">
      <c r="B57443" s="88"/>
      <c r="C57443" s="88"/>
      <c r="D57443" s="88"/>
      <c r="E57443" s="88"/>
      <c r="F57443" s="88"/>
      <c r="G57443" s="88"/>
      <c r="H57443" s="88"/>
      <c r="I57443" s="88"/>
      <c r="J57443" s="88"/>
      <c r="K57443" s="88"/>
    </row>
    <row r="57444" spans="2:11" ht="12" hidden="1" customHeight="1" x14ac:dyDescent="0.2">
      <c r="B57444" s="88"/>
      <c r="C57444" s="88"/>
      <c r="D57444" s="88"/>
      <c r="E57444" s="88"/>
      <c r="F57444" s="88"/>
      <c r="G57444" s="88"/>
      <c r="H57444" s="88"/>
      <c r="I57444" s="88"/>
      <c r="J57444" s="88"/>
      <c r="K57444" s="88"/>
    </row>
    <row r="57445" spans="2:11" ht="12" hidden="1" customHeight="1" x14ac:dyDescent="0.2">
      <c r="B57445" s="88"/>
      <c r="C57445" s="88"/>
      <c r="D57445" s="88"/>
      <c r="E57445" s="88"/>
      <c r="F57445" s="88"/>
      <c r="G57445" s="88"/>
      <c r="H57445" s="88"/>
      <c r="I57445" s="88"/>
      <c r="J57445" s="88"/>
      <c r="K57445" s="88"/>
    </row>
    <row r="57446" spans="2:11" ht="12" hidden="1" customHeight="1" x14ac:dyDescent="0.2">
      <c r="B57446" s="88"/>
      <c r="C57446" s="88"/>
      <c r="D57446" s="88"/>
      <c r="E57446" s="88"/>
      <c r="F57446" s="88"/>
      <c r="G57446" s="88"/>
      <c r="H57446" s="88"/>
      <c r="I57446" s="88"/>
      <c r="J57446" s="88"/>
      <c r="K57446" s="88"/>
    </row>
    <row r="57447" spans="2:11" ht="12" hidden="1" customHeight="1" x14ac:dyDescent="0.2">
      <c r="B57447" s="88"/>
      <c r="C57447" s="88"/>
      <c r="D57447" s="88"/>
      <c r="E57447" s="88"/>
      <c r="F57447" s="88"/>
      <c r="G57447" s="88"/>
      <c r="H57447" s="88"/>
      <c r="I57447" s="88"/>
      <c r="J57447" s="88"/>
      <c r="K57447" s="88"/>
    </row>
    <row r="57448" spans="2:11" ht="12" hidden="1" customHeight="1" x14ac:dyDescent="0.2">
      <c r="B57448" s="88"/>
      <c r="C57448" s="88"/>
      <c r="D57448" s="88"/>
      <c r="E57448" s="88"/>
      <c r="F57448" s="88"/>
      <c r="G57448" s="88"/>
      <c r="H57448" s="88"/>
      <c r="I57448" s="88"/>
      <c r="J57448" s="88"/>
      <c r="K57448" s="88"/>
    </row>
    <row r="57449" spans="2:11" ht="12" hidden="1" customHeight="1" x14ac:dyDescent="0.2">
      <c r="B57449" s="88"/>
      <c r="C57449" s="88"/>
      <c r="D57449" s="88"/>
      <c r="E57449" s="88"/>
      <c r="F57449" s="88"/>
      <c r="G57449" s="88"/>
      <c r="H57449" s="88"/>
      <c r="I57449" s="88"/>
      <c r="J57449" s="88"/>
      <c r="K57449" s="88"/>
    </row>
    <row r="57450" spans="2:11" ht="12" hidden="1" customHeight="1" x14ac:dyDescent="0.2">
      <c r="B57450" s="88"/>
      <c r="C57450" s="88"/>
      <c r="D57450" s="88"/>
      <c r="E57450" s="88"/>
      <c r="F57450" s="88"/>
      <c r="G57450" s="88"/>
      <c r="H57450" s="88"/>
      <c r="I57450" s="88"/>
      <c r="J57450" s="88"/>
      <c r="K57450" s="88"/>
    </row>
    <row r="57451" spans="2:11" ht="12" hidden="1" customHeight="1" x14ac:dyDescent="0.2">
      <c r="B57451" s="88"/>
      <c r="C57451" s="88"/>
      <c r="D57451" s="88"/>
      <c r="E57451" s="88"/>
      <c r="F57451" s="88"/>
      <c r="G57451" s="88"/>
      <c r="H57451" s="88"/>
      <c r="I57451" s="88"/>
      <c r="J57451" s="88"/>
      <c r="K57451" s="88"/>
    </row>
    <row r="57452" spans="2:11" ht="12" hidden="1" customHeight="1" x14ac:dyDescent="0.2">
      <c r="B57452" s="88"/>
      <c r="C57452" s="88"/>
      <c r="D57452" s="88"/>
      <c r="E57452" s="88"/>
      <c r="F57452" s="88"/>
      <c r="G57452" s="88"/>
      <c r="H57452" s="88"/>
      <c r="I57452" s="88"/>
      <c r="J57452" s="88"/>
      <c r="K57452" s="88"/>
    </row>
    <row r="57453" spans="2:11" ht="12" hidden="1" customHeight="1" x14ac:dyDescent="0.2">
      <c r="B57453" s="88"/>
      <c r="C57453" s="88"/>
      <c r="D57453" s="88"/>
      <c r="E57453" s="88"/>
      <c r="F57453" s="88"/>
      <c r="G57453" s="88"/>
      <c r="H57453" s="88"/>
      <c r="I57453" s="88"/>
      <c r="J57453" s="88"/>
      <c r="K57453" s="88"/>
    </row>
    <row r="57454" spans="2:11" ht="12" hidden="1" customHeight="1" x14ac:dyDescent="0.2">
      <c r="B57454" s="88"/>
      <c r="C57454" s="88"/>
      <c r="D57454" s="88"/>
      <c r="E57454" s="88"/>
      <c r="F57454" s="88"/>
      <c r="G57454" s="88"/>
      <c r="H57454" s="88"/>
      <c r="I57454" s="88"/>
      <c r="J57454" s="88"/>
      <c r="K57454" s="88"/>
    </row>
    <row r="57455" spans="2:11" ht="12" hidden="1" customHeight="1" x14ac:dyDescent="0.2">
      <c r="B57455" s="88"/>
      <c r="C57455" s="88"/>
      <c r="D57455" s="88"/>
      <c r="E57455" s="88"/>
      <c r="F57455" s="88"/>
      <c r="G57455" s="88"/>
      <c r="H57455" s="88"/>
      <c r="I57455" s="88"/>
      <c r="J57455" s="88"/>
      <c r="K57455" s="88"/>
    </row>
    <row r="57456" spans="2:11" ht="12" hidden="1" customHeight="1" x14ac:dyDescent="0.2">
      <c r="B57456" s="88"/>
      <c r="C57456" s="88"/>
      <c r="D57456" s="88"/>
      <c r="E57456" s="88"/>
      <c r="F57456" s="88"/>
      <c r="G57456" s="88"/>
      <c r="H57456" s="88"/>
      <c r="I57456" s="88"/>
      <c r="J57456" s="88"/>
      <c r="K57456" s="88"/>
    </row>
    <row r="57457" spans="2:11" ht="12" hidden="1" customHeight="1" x14ac:dyDescent="0.2">
      <c r="B57457" s="88"/>
      <c r="C57457" s="88"/>
      <c r="D57457" s="88"/>
      <c r="E57457" s="88"/>
      <c r="F57457" s="88"/>
      <c r="G57457" s="88"/>
      <c r="H57457" s="88"/>
      <c r="I57457" s="88"/>
      <c r="J57457" s="88"/>
      <c r="K57457" s="88"/>
    </row>
    <row r="57458" spans="2:11" ht="12" hidden="1" customHeight="1" x14ac:dyDescent="0.2">
      <c r="B57458" s="88"/>
      <c r="C57458" s="88"/>
      <c r="D57458" s="88"/>
      <c r="E57458" s="88"/>
      <c r="F57458" s="88"/>
      <c r="G57458" s="88"/>
      <c r="H57458" s="88"/>
      <c r="I57458" s="88"/>
      <c r="J57458" s="88"/>
      <c r="K57458" s="88"/>
    </row>
    <row r="57459" spans="2:11" ht="12" hidden="1" customHeight="1" x14ac:dyDescent="0.2">
      <c r="B57459" s="88"/>
      <c r="C57459" s="88"/>
      <c r="D57459" s="88"/>
      <c r="E57459" s="88"/>
      <c r="F57459" s="88"/>
      <c r="G57459" s="88"/>
      <c r="H57459" s="88"/>
      <c r="I57459" s="88"/>
      <c r="J57459" s="88"/>
      <c r="K57459" s="88"/>
    </row>
    <row r="57460" spans="2:11" ht="12" hidden="1" customHeight="1" x14ac:dyDescent="0.2">
      <c r="B57460" s="88"/>
      <c r="C57460" s="88"/>
      <c r="D57460" s="88"/>
      <c r="E57460" s="88"/>
      <c r="F57460" s="88"/>
      <c r="G57460" s="88"/>
      <c r="H57460" s="88"/>
      <c r="I57460" s="88"/>
      <c r="J57460" s="88"/>
      <c r="K57460" s="88"/>
    </row>
    <row r="57461" spans="2:11" ht="12" hidden="1" customHeight="1" x14ac:dyDescent="0.2">
      <c r="B57461" s="88"/>
      <c r="C57461" s="88"/>
      <c r="D57461" s="88"/>
      <c r="E57461" s="88"/>
      <c r="F57461" s="88"/>
      <c r="G57461" s="88"/>
      <c r="H57461" s="88"/>
      <c r="I57461" s="88"/>
      <c r="J57461" s="88"/>
      <c r="K57461" s="88"/>
    </row>
    <row r="57462" spans="2:11" ht="12" hidden="1" customHeight="1" x14ac:dyDescent="0.2">
      <c r="B57462" s="88"/>
      <c r="C57462" s="88"/>
      <c r="D57462" s="88"/>
      <c r="E57462" s="88"/>
      <c r="F57462" s="88"/>
      <c r="G57462" s="88"/>
      <c r="H57462" s="88"/>
      <c r="I57462" s="88"/>
      <c r="J57462" s="88"/>
      <c r="K57462" s="88"/>
    </row>
    <row r="57463" spans="2:11" ht="12" hidden="1" customHeight="1" x14ac:dyDescent="0.2">
      <c r="B57463" s="88"/>
      <c r="C57463" s="88"/>
      <c r="D57463" s="88"/>
      <c r="E57463" s="88"/>
      <c r="F57463" s="88"/>
      <c r="G57463" s="88"/>
      <c r="H57463" s="88"/>
      <c r="I57463" s="88"/>
      <c r="J57463" s="88"/>
      <c r="K57463" s="88"/>
    </row>
    <row r="57464" spans="2:11" ht="12" hidden="1" customHeight="1" x14ac:dyDescent="0.2">
      <c r="B57464" s="88"/>
      <c r="C57464" s="88"/>
      <c r="D57464" s="88"/>
      <c r="E57464" s="88"/>
      <c r="F57464" s="88"/>
      <c r="G57464" s="88"/>
      <c r="H57464" s="88"/>
      <c r="I57464" s="88"/>
      <c r="J57464" s="88"/>
      <c r="K57464" s="88"/>
    </row>
    <row r="57465" spans="2:11" ht="12" hidden="1" customHeight="1" x14ac:dyDescent="0.2">
      <c r="B57465" s="88"/>
      <c r="C57465" s="88"/>
      <c r="D57465" s="88"/>
      <c r="E57465" s="88"/>
      <c r="F57465" s="88"/>
      <c r="G57465" s="88"/>
      <c r="H57465" s="88"/>
      <c r="I57465" s="88"/>
      <c r="J57465" s="88"/>
      <c r="K57465" s="88"/>
    </row>
    <row r="57466" spans="2:11" ht="12" hidden="1" customHeight="1" x14ac:dyDescent="0.2">
      <c r="B57466" s="88"/>
      <c r="C57466" s="88"/>
      <c r="D57466" s="88"/>
      <c r="E57466" s="88"/>
      <c r="F57466" s="88"/>
      <c r="G57466" s="88"/>
      <c r="H57466" s="88"/>
      <c r="I57466" s="88"/>
      <c r="J57466" s="88"/>
      <c r="K57466" s="88"/>
    </row>
    <row r="57467" spans="2:11" ht="12" hidden="1" customHeight="1" x14ac:dyDescent="0.2">
      <c r="B57467" s="88"/>
      <c r="C57467" s="88"/>
      <c r="D57467" s="88"/>
      <c r="E57467" s="88"/>
      <c r="F57467" s="88"/>
      <c r="G57467" s="88"/>
      <c r="H57467" s="88"/>
      <c r="I57467" s="88"/>
      <c r="J57467" s="88"/>
      <c r="K57467" s="88"/>
    </row>
    <row r="57468" spans="2:11" ht="12" hidden="1" customHeight="1" x14ac:dyDescent="0.2">
      <c r="B57468" s="88"/>
      <c r="C57468" s="88"/>
      <c r="D57468" s="88"/>
      <c r="E57468" s="88"/>
      <c r="F57468" s="88"/>
      <c r="G57468" s="88"/>
      <c r="H57468" s="88"/>
      <c r="I57468" s="88"/>
      <c r="J57468" s="88"/>
      <c r="K57468" s="88"/>
    </row>
    <row r="57469" spans="2:11" ht="12" hidden="1" customHeight="1" x14ac:dyDescent="0.2">
      <c r="B57469" s="88"/>
      <c r="C57469" s="88"/>
      <c r="D57469" s="88"/>
      <c r="E57469" s="88"/>
      <c r="F57469" s="88"/>
      <c r="G57469" s="88"/>
      <c r="H57469" s="88"/>
      <c r="I57469" s="88"/>
      <c r="J57469" s="88"/>
      <c r="K57469" s="88"/>
    </row>
    <row r="57470" spans="2:11" ht="12" hidden="1" customHeight="1" x14ac:dyDescent="0.2">
      <c r="B57470" s="88"/>
      <c r="C57470" s="88"/>
      <c r="D57470" s="88"/>
      <c r="E57470" s="88"/>
      <c r="F57470" s="88"/>
      <c r="G57470" s="88"/>
      <c r="H57470" s="88"/>
      <c r="I57470" s="88"/>
      <c r="J57470" s="88"/>
      <c r="K57470" s="88"/>
    </row>
    <row r="57471" spans="2:11" ht="12" hidden="1" customHeight="1" x14ac:dyDescent="0.2">
      <c r="B57471" s="88"/>
      <c r="C57471" s="88"/>
      <c r="D57471" s="88"/>
      <c r="E57471" s="88"/>
      <c r="F57471" s="88"/>
      <c r="G57471" s="88"/>
      <c r="H57471" s="88"/>
      <c r="I57471" s="88"/>
      <c r="J57471" s="88"/>
      <c r="K57471" s="88"/>
    </row>
    <row r="57472" spans="2:11" ht="12" hidden="1" customHeight="1" x14ac:dyDescent="0.2">
      <c r="B57472" s="88"/>
      <c r="C57472" s="88"/>
      <c r="D57472" s="88"/>
      <c r="E57472" s="88"/>
      <c r="F57472" s="88"/>
      <c r="G57472" s="88"/>
      <c r="H57472" s="88"/>
      <c r="I57472" s="88"/>
      <c r="J57472" s="88"/>
      <c r="K57472" s="88"/>
    </row>
    <row r="57473" spans="2:11" ht="12" hidden="1" customHeight="1" x14ac:dyDescent="0.2">
      <c r="B57473" s="88"/>
      <c r="C57473" s="88"/>
      <c r="D57473" s="88"/>
      <c r="E57473" s="88"/>
      <c r="F57473" s="88"/>
      <c r="G57473" s="88"/>
      <c r="H57473" s="88"/>
      <c r="I57473" s="88"/>
      <c r="J57473" s="88"/>
      <c r="K57473" s="88"/>
    </row>
    <row r="57474" spans="2:11" ht="12" hidden="1" customHeight="1" x14ac:dyDescent="0.2">
      <c r="B57474" s="88"/>
      <c r="C57474" s="88"/>
      <c r="D57474" s="88"/>
      <c r="E57474" s="88"/>
      <c r="F57474" s="88"/>
      <c r="G57474" s="88"/>
      <c r="H57474" s="88"/>
      <c r="I57474" s="88"/>
      <c r="J57474" s="88"/>
      <c r="K57474" s="88"/>
    </row>
    <row r="57475" spans="2:11" ht="12" hidden="1" customHeight="1" x14ac:dyDescent="0.2">
      <c r="B57475" s="88"/>
      <c r="C57475" s="88"/>
      <c r="D57475" s="88"/>
      <c r="E57475" s="88"/>
      <c r="F57475" s="88"/>
      <c r="G57475" s="88"/>
      <c r="H57475" s="88"/>
      <c r="I57475" s="88"/>
      <c r="J57475" s="88"/>
      <c r="K57475" s="88"/>
    </row>
    <row r="57476" spans="2:11" ht="12" hidden="1" customHeight="1" x14ac:dyDescent="0.2">
      <c r="B57476" s="88"/>
      <c r="C57476" s="88"/>
      <c r="D57476" s="88"/>
      <c r="E57476" s="88"/>
      <c r="F57476" s="88"/>
      <c r="G57476" s="88"/>
      <c r="H57476" s="88"/>
      <c r="I57476" s="88"/>
      <c r="J57476" s="88"/>
      <c r="K57476" s="88"/>
    </row>
    <row r="57477" spans="2:11" ht="12" hidden="1" customHeight="1" x14ac:dyDescent="0.2">
      <c r="B57477" s="88"/>
      <c r="C57477" s="88"/>
      <c r="D57477" s="88"/>
      <c r="E57477" s="88"/>
      <c r="F57477" s="88"/>
      <c r="G57477" s="88"/>
      <c r="H57477" s="88"/>
      <c r="I57477" s="88"/>
      <c r="J57477" s="88"/>
      <c r="K57477" s="88"/>
    </row>
    <row r="57478" spans="2:11" ht="12" hidden="1" customHeight="1" x14ac:dyDescent="0.2">
      <c r="B57478" s="88"/>
      <c r="C57478" s="88"/>
      <c r="D57478" s="88"/>
      <c r="E57478" s="88"/>
      <c r="F57478" s="88"/>
      <c r="G57478" s="88"/>
      <c r="H57478" s="88"/>
      <c r="I57478" s="88"/>
      <c r="J57478" s="88"/>
      <c r="K57478" s="88"/>
    </row>
    <row r="57479" spans="2:11" ht="12" hidden="1" customHeight="1" x14ac:dyDescent="0.2">
      <c r="B57479" s="88"/>
      <c r="C57479" s="88"/>
      <c r="D57479" s="88"/>
      <c r="E57479" s="88"/>
      <c r="F57479" s="88"/>
      <c r="G57479" s="88"/>
      <c r="H57479" s="88"/>
      <c r="I57479" s="88"/>
      <c r="J57479" s="88"/>
      <c r="K57479" s="88"/>
    </row>
    <row r="57480" spans="2:11" ht="12" hidden="1" customHeight="1" x14ac:dyDescent="0.2">
      <c r="B57480" s="88"/>
      <c r="C57480" s="88"/>
      <c r="D57480" s="88"/>
      <c r="E57480" s="88"/>
      <c r="F57480" s="88"/>
      <c r="G57480" s="88"/>
      <c r="H57480" s="88"/>
      <c r="I57480" s="88"/>
      <c r="J57480" s="88"/>
      <c r="K57480" s="88"/>
    </row>
    <row r="57481" spans="2:11" ht="12" hidden="1" customHeight="1" x14ac:dyDescent="0.2">
      <c r="B57481" s="88"/>
      <c r="C57481" s="88"/>
      <c r="D57481" s="88"/>
      <c r="E57481" s="88"/>
      <c r="F57481" s="88"/>
      <c r="G57481" s="88"/>
      <c r="H57481" s="88"/>
      <c r="I57481" s="88"/>
      <c r="J57481" s="88"/>
      <c r="K57481" s="88"/>
    </row>
    <row r="57482" spans="2:11" ht="12" hidden="1" customHeight="1" x14ac:dyDescent="0.2">
      <c r="B57482" s="88"/>
      <c r="C57482" s="88"/>
      <c r="D57482" s="88"/>
      <c r="E57482" s="88"/>
      <c r="F57482" s="88"/>
      <c r="G57482" s="88"/>
      <c r="H57482" s="88"/>
      <c r="I57482" s="88"/>
      <c r="J57482" s="88"/>
      <c r="K57482" s="88"/>
    </row>
    <row r="57483" spans="2:11" ht="12" hidden="1" customHeight="1" x14ac:dyDescent="0.2">
      <c r="B57483" s="88"/>
      <c r="C57483" s="88"/>
      <c r="D57483" s="88"/>
      <c r="E57483" s="88"/>
      <c r="F57483" s="88"/>
      <c r="G57483" s="88"/>
      <c r="H57483" s="88"/>
      <c r="I57483" s="88"/>
      <c r="J57483" s="88"/>
      <c r="K57483" s="88"/>
    </row>
    <row r="57484" spans="2:11" ht="12" hidden="1" customHeight="1" x14ac:dyDescent="0.2">
      <c r="B57484" s="88"/>
      <c r="C57484" s="88"/>
      <c r="D57484" s="88"/>
      <c r="E57484" s="88"/>
      <c r="F57484" s="88"/>
      <c r="G57484" s="88"/>
      <c r="H57484" s="88"/>
      <c r="I57484" s="88"/>
      <c r="J57484" s="88"/>
      <c r="K57484" s="88"/>
    </row>
    <row r="57485" spans="2:11" ht="12" hidden="1" customHeight="1" x14ac:dyDescent="0.2">
      <c r="B57485" s="88"/>
      <c r="C57485" s="88"/>
      <c r="D57485" s="88"/>
      <c r="E57485" s="88"/>
      <c r="F57485" s="88"/>
      <c r="G57485" s="88"/>
      <c r="H57485" s="88"/>
      <c r="I57485" s="88"/>
      <c r="J57485" s="88"/>
      <c r="K57485" s="88"/>
    </row>
    <row r="57486" spans="2:11" ht="12" hidden="1" customHeight="1" x14ac:dyDescent="0.2">
      <c r="B57486" s="88"/>
      <c r="C57486" s="88"/>
      <c r="D57486" s="88"/>
      <c r="E57486" s="88"/>
      <c r="F57486" s="88"/>
      <c r="G57486" s="88"/>
      <c r="H57486" s="88"/>
      <c r="I57486" s="88"/>
      <c r="J57486" s="88"/>
      <c r="K57486" s="88"/>
    </row>
    <row r="57487" spans="2:11" ht="12" hidden="1" customHeight="1" x14ac:dyDescent="0.2">
      <c r="B57487" s="88"/>
      <c r="C57487" s="88"/>
      <c r="D57487" s="88"/>
      <c r="E57487" s="88"/>
      <c r="F57487" s="88"/>
      <c r="G57487" s="88"/>
      <c r="H57487" s="88"/>
      <c r="I57487" s="88"/>
      <c r="J57487" s="88"/>
      <c r="K57487" s="88"/>
    </row>
    <row r="57488" spans="2:11" ht="12" hidden="1" customHeight="1" x14ac:dyDescent="0.2">
      <c r="B57488" s="88"/>
      <c r="C57488" s="88"/>
      <c r="D57488" s="88"/>
      <c r="E57488" s="88"/>
      <c r="F57488" s="88"/>
      <c r="G57488" s="88"/>
      <c r="H57488" s="88"/>
      <c r="I57488" s="88"/>
      <c r="J57488" s="88"/>
      <c r="K57488" s="88"/>
    </row>
    <row r="57489" spans="2:11" ht="12" hidden="1" customHeight="1" x14ac:dyDescent="0.2">
      <c r="B57489" s="88"/>
      <c r="C57489" s="88"/>
      <c r="D57489" s="88"/>
      <c r="E57489" s="88"/>
      <c r="F57489" s="88"/>
      <c r="G57489" s="88"/>
      <c r="H57489" s="88"/>
      <c r="I57489" s="88"/>
      <c r="J57489" s="88"/>
      <c r="K57489" s="88"/>
    </row>
    <row r="57490" spans="2:11" ht="12" hidden="1" customHeight="1" x14ac:dyDescent="0.2">
      <c r="B57490" s="88"/>
      <c r="C57490" s="88"/>
      <c r="D57490" s="88"/>
      <c r="E57490" s="88"/>
      <c r="F57490" s="88"/>
      <c r="G57490" s="88"/>
      <c r="H57490" s="88"/>
      <c r="I57490" s="88"/>
      <c r="J57490" s="88"/>
      <c r="K57490" s="88"/>
    </row>
    <row r="57491" spans="2:11" ht="12" hidden="1" customHeight="1" x14ac:dyDescent="0.2">
      <c r="B57491" s="88"/>
      <c r="C57491" s="88"/>
      <c r="D57491" s="88"/>
      <c r="E57491" s="88"/>
      <c r="F57491" s="88"/>
      <c r="G57491" s="88"/>
      <c r="H57491" s="88"/>
      <c r="I57491" s="88"/>
      <c r="J57491" s="88"/>
      <c r="K57491" s="88"/>
    </row>
    <row r="57492" spans="2:11" ht="12" hidden="1" customHeight="1" x14ac:dyDescent="0.2">
      <c r="B57492" s="88"/>
      <c r="C57492" s="88"/>
      <c r="D57492" s="88"/>
      <c r="E57492" s="88"/>
      <c r="F57492" s="88"/>
      <c r="G57492" s="88"/>
      <c r="H57492" s="88"/>
      <c r="I57492" s="88"/>
      <c r="J57492" s="88"/>
      <c r="K57492" s="88"/>
    </row>
    <row r="57493" spans="2:11" ht="12" hidden="1" customHeight="1" x14ac:dyDescent="0.2">
      <c r="B57493" s="88"/>
      <c r="C57493" s="88"/>
      <c r="D57493" s="88"/>
      <c r="E57493" s="88"/>
      <c r="F57493" s="88"/>
      <c r="G57493" s="88"/>
      <c r="H57493" s="88"/>
      <c r="I57493" s="88"/>
      <c r="J57493" s="88"/>
      <c r="K57493" s="88"/>
    </row>
    <row r="57494" spans="2:11" ht="12" hidden="1" customHeight="1" x14ac:dyDescent="0.2">
      <c r="B57494" s="88"/>
      <c r="C57494" s="88"/>
      <c r="D57494" s="88"/>
      <c r="E57494" s="88"/>
      <c r="F57494" s="88"/>
      <c r="G57494" s="88"/>
      <c r="H57494" s="88"/>
      <c r="I57494" s="88"/>
      <c r="J57494" s="88"/>
      <c r="K57494" s="88"/>
    </row>
    <row r="57495" spans="2:11" ht="12" hidden="1" customHeight="1" x14ac:dyDescent="0.2">
      <c r="B57495" s="88"/>
      <c r="C57495" s="88"/>
      <c r="D57495" s="88"/>
      <c r="E57495" s="88"/>
      <c r="F57495" s="88"/>
      <c r="G57495" s="88"/>
      <c r="H57495" s="88"/>
      <c r="I57495" s="88"/>
      <c r="J57495" s="88"/>
      <c r="K57495" s="88"/>
    </row>
    <row r="57496" spans="2:11" ht="12" hidden="1" customHeight="1" x14ac:dyDescent="0.2">
      <c r="B57496" s="88"/>
      <c r="C57496" s="88"/>
      <c r="D57496" s="88"/>
      <c r="E57496" s="88"/>
      <c r="F57496" s="88"/>
      <c r="G57496" s="88"/>
      <c r="H57496" s="88"/>
      <c r="I57496" s="88"/>
      <c r="J57496" s="88"/>
      <c r="K57496" s="88"/>
    </row>
    <row r="57497" spans="2:11" ht="12" hidden="1" customHeight="1" x14ac:dyDescent="0.2">
      <c r="B57497" s="88"/>
      <c r="C57497" s="88"/>
      <c r="D57497" s="88"/>
      <c r="E57497" s="88"/>
      <c r="F57497" s="88"/>
      <c r="G57497" s="88"/>
      <c r="H57497" s="88"/>
      <c r="I57497" s="88"/>
      <c r="J57497" s="88"/>
      <c r="K57497" s="88"/>
    </row>
    <row r="57498" spans="2:11" ht="12" hidden="1" customHeight="1" x14ac:dyDescent="0.2">
      <c r="B57498" s="88"/>
      <c r="C57498" s="88"/>
      <c r="D57498" s="88"/>
      <c r="E57498" s="88"/>
      <c r="F57498" s="88"/>
      <c r="G57498" s="88"/>
      <c r="H57498" s="88"/>
      <c r="I57498" s="88"/>
      <c r="J57498" s="88"/>
      <c r="K57498" s="88"/>
    </row>
    <row r="57499" spans="2:11" ht="12" hidden="1" customHeight="1" x14ac:dyDescent="0.2">
      <c r="B57499" s="88"/>
      <c r="C57499" s="88"/>
      <c r="D57499" s="88"/>
      <c r="E57499" s="88"/>
      <c r="F57499" s="88"/>
      <c r="G57499" s="88"/>
      <c r="H57499" s="88"/>
      <c r="I57499" s="88"/>
      <c r="J57499" s="88"/>
      <c r="K57499" s="88"/>
    </row>
    <row r="57500" spans="2:11" ht="12" hidden="1" customHeight="1" x14ac:dyDescent="0.2">
      <c r="B57500" s="88"/>
      <c r="C57500" s="88"/>
      <c r="D57500" s="88"/>
      <c r="E57500" s="88"/>
      <c r="F57500" s="88"/>
      <c r="G57500" s="88"/>
      <c r="H57500" s="88"/>
      <c r="I57500" s="88"/>
      <c r="J57500" s="88"/>
      <c r="K57500" s="88"/>
    </row>
    <row r="57501" spans="2:11" ht="12" hidden="1" customHeight="1" x14ac:dyDescent="0.2">
      <c r="B57501" s="88"/>
      <c r="C57501" s="88"/>
      <c r="D57501" s="88"/>
      <c r="E57501" s="88"/>
      <c r="F57501" s="88"/>
      <c r="G57501" s="88"/>
      <c r="H57501" s="88"/>
      <c r="I57501" s="88"/>
      <c r="J57501" s="88"/>
      <c r="K57501" s="88"/>
    </row>
    <row r="57502" spans="2:11" ht="12" hidden="1" customHeight="1" x14ac:dyDescent="0.2">
      <c r="B57502" s="88"/>
      <c r="C57502" s="88"/>
      <c r="D57502" s="88"/>
      <c r="E57502" s="88"/>
      <c r="F57502" s="88"/>
      <c r="G57502" s="88"/>
      <c r="H57502" s="88"/>
      <c r="I57502" s="88"/>
      <c r="J57502" s="88"/>
      <c r="K57502" s="88"/>
    </row>
    <row r="57503" spans="2:11" ht="12" hidden="1" customHeight="1" x14ac:dyDescent="0.2">
      <c r="B57503" s="88"/>
      <c r="C57503" s="88"/>
      <c r="D57503" s="88"/>
      <c r="E57503" s="88"/>
      <c r="F57503" s="88"/>
      <c r="G57503" s="88"/>
      <c r="H57503" s="88"/>
      <c r="I57503" s="88"/>
      <c r="J57503" s="88"/>
      <c r="K57503" s="88"/>
    </row>
    <row r="57504" spans="2:11" ht="12" hidden="1" customHeight="1" x14ac:dyDescent="0.2">
      <c r="B57504" s="88"/>
      <c r="C57504" s="88"/>
      <c r="D57504" s="88"/>
      <c r="E57504" s="88"/>
      <c r="F57504" s="88"/>
      <c r="G57504" s="88"/>
      <c r="H57504" s="88"/>
      <c r="I57504" s="88"/>
      <c r="J57504" s="88"/>
      <c r="K57504" s="88"/>
    </row>
    <row r="57505" spans="2:11" ht="12" hidden="1" customHeight="1" x14ac:dyDescent="0.2">
      <c r="B57505" s="88"/>
      <c r="C57505" s="88"/>
      <c r="D57505" s="88"/>
      <c r="E57505" s="88"/>
      <c r="F57505" s="88"/>
      <c r="G57505" s="88"/>
      <c r="H57505" s="88"/>
      <c r="I57505" s="88"/>
      <c r="J57505" s="88"/>
      <c r="K57505" s="88"/>
    </row>
    <row r="57506" spans="2:11" ht="12" hidden="1" customHeight="1" x14ac:dyDescent="0.2">
      <c r="B57506" s="88"/>
      <c r="C57506" s="88"/>
      <c r="D57506" s="88"/>
      <c r="E57506" s="88"/>
      <c r="F57506" s="88"/>
      <c r="G57506" s="88"/>
      <c r="H57506" s="88"/>
      <c r="I57506" s="88"/>
      <c r="J57506" s="88"/>
      <c r="K57506" s="88"/>
    </row>
    <row r="57507" spans="2:11" ht="12" hidden="1" customHeight="1" x14ac:dyDescent="0.2">
      <c r="B57507" s="88"/>
      <c r="C57507" s="88"/>
      <c r="D57507" s="88"/>
      <c r="E57507" s="88"/>
      <c r="F57507" s="88"/>
      <c r="G57507" s="88"/>
      <c r="H57507" s="88"/>
      <c r="I57507" s="88"/>
      <c r="J57507" s="88"/>
      <c r="K57507" s="88"/>
    </row>
    <row r="57508" spans="2:11" ht="12" hidden="1" customHeight="1" x14ac:dyDescent="0.2">
      <c r="B57508" s="88"/>
      <c r="C57508" s="88"/>
      <c r="D57508" s="88"/>
      <c r="E57508" s="88"/>
      <c r="F57508" s="88"/>
      <c r="G57508" s="88"/>
      <c r="H57508" s="88"/>
      <c r="I57508" s="88"/>
      <c r="J57508" s="88"/>
      <c r="K57508" s="88"/>
    </row>
    <row r="57509" spans="2:11" ht="12" hidden="1" customHeight="1" x14ac:dyDescent="0.2">
      <c r="B57509" s="88"/>
      <c r="C57509" s="88"/>
      <c r="D57509" s="88"/>
      <c r="E57509" s="88"/>
      <c r="F57509" s="88"/>
      <c r="G57509" s="88"/>
      <c r="H57509" s="88"/>
      <c r="I57509" s="88"/>
      <c r="J57509" s="88"/>
      <c r="K57509" s="88"/>
    </row>
    <row r="57510" spans="2:11" ht="12" hidden="1" customHeight="1" x14ac:dyDescent="0.2">
      <c r="B57510" s="88"/>
      <c r="C57510" s="88"/>
      <c r="D57510" s="88"/>
      <c r="E57510" s="88"/>
      <c r="F57510" s="88"/>
      <c r="G57510" s="88"/>
      <c r="H57510" s="88"/>
      <c r="I57510" s="88"/>
      <c r="J57510" s="88"/>
      <c r="K57510" s="88"/>
    </row>
    <row r="57511" spans="2:11" ht="12" hidden="1" customHeight="1" x14ac:dyDescent="0.2">
      <c r="B57511" s="88"/>
      <c r="C57511" s="88"/>
      <c r="D57511" s="88"/>
      <c r="E57511" s="88"/>
      <c r="F57511" s="88"/>
      <c r="G57511" s="88"/>
      <c r="H57511" s="88"/>
      <c r="I57511" s="88"/>
      <c r="J57511" s="88"/>
      <c r="K57511" s="88"/>
    </row>
    <row r="57512" spans="2:11" ht="12" hidden="1" customHeight="1" x14ac:dyDescent="0.2">
      <c r="B57512" s="88"/>
      <c r="C57512" s="88"/>
      <c r="D57512" s="88"/>
      <c r="E57512" s="88"/>
      <c r="F57512" s="88"/>
      <c r="G57512" s="88"/>
      <c r="H57512" s="88"/>
      <c r="I57512" s="88"/>
      <c r="J57512" s="88"/>
      <c r="K57512" s="88"/>
    </row>
    <row r="57513" spans="2:11" ht="12" hidden="1" customHeight="1" x14ac:dyDescent="0.2">
      <c r="B57513" s="88"/>
      <c r="C57513" s="88"/>
      <c r="D57513" s="88"/>
      <c r="E57513" s="88"/>
      <c r="F57513" s="88"/>
      <c r="G57513" s="88"/>
      <c r="H57513" s="88"/>
      <c r="I57513" s="88"/>
      <c r="J57513" s="88"/>
      <c r="K57513" s="88"/>
    </row>
    <row r="57514" spans="2:11" ht="12" hidden="1" customHeight="1" x14ac:dyDescent="0.2">
      <c r="B57514" s="88"/>
      <c r="C57514" s="88"/>
      <c r="D57514" s="88"/>
      <c r="E57514" s="88"/>
      <c r="F57514" s="88"/>
      <c r="G57514" s="88"/>
      <c r="H57514" s="88"/>
      <c r="I57514" s="88"/>
      <c r="J57514" s="88"/>
      <c r="K57514" s="88"/>
    </row>
    <row r="57515" spans="2:11" ht="12" hidden="1" customHeight="1" x14ac:dyDescent="0.2">
      <c r="B57515" s="88"/>
      <c r="C57515" s="88"/>
      <c r="D57515" s="88"/>
      <c r="E57515" s="88"/>
      <c r="F57515" s="88"/>
      <c r="G57515" s="88"/>
      <c r="H57515" s="88"/>
      <c r="I57515" s="88"/>
      <c r="J57515" s="88"/>
      <c r="K57515" s="88"/>
    </row>
    <row r="57516" spans="2:11" ht="12" hidden="1" customHeight="1" x14ac:dyDescent="0.2">
      <c r="B57516" s="88"/>
      <c r="C57516" s="88"/>
      <c r="D57516" s="88"/>
      <c r="E57516" s="88"/>
      <c r="F57516" s="88"/>
      <c r="G57516" s="88"/>
      <c r="H57516" s="88"/>
      <c r="I57516" s="88"/>
      <c r="J57516" s="88"/>
      <c r="K57516" s="88"/>
    </row>
    <row r="57517" spans="2:11" ht="12" hidden="1" customHeight="1" x14ac:dyDescent="0.2">
      <c r="B57517" s="88"/>
      <c r="C57517" s="88"/>
      <c r="D57517" s="88"/>
      <c r="E57517" s="88"/>
      <c r="F57517" s="88"/>
      <c r="G57517" s="88"/>
      <c r="H57517" s="88"/>
      <c r="I57517" s="88"/>
      <c r="J57517" s="88"/>
      <c r="K57517" s="88"/>
    </row>
    <row r="57518" spans="2:11" ht="12" hidden="1" customHeight="1" x14ac:dyDescent="0.2">
      <c r="B57518" s="88"/>
      <c r="C57518" s="88"/>
      <c r="D57518" s="88"/>
      <c r="E57518" s="88"/>
      <c r="F57518" s="88"/>
      <c r="G57518" s="88"/>
      <c r="H57518" s="88"/>
      <c r="I57518" s="88"/>
      <c r="J57518" s="88"/>
      <c r="K57518" s="88"/>
    </row>
    <row r="57519" spans="2:11" ht="12" hidden="1" customHeight="1" x14ac:dyDescent="0.2">
      <c r="B57519" s="88"/>
      <c r="C57519" s="88"/>
      <c r="D57519" s="88"/>
      <c r="E57519" s="88"/>
      <c r="F57519" s="88"/>
      <c r="G57519" s="88"/>
      <c r="H57519" s="88"/>
      <c r="I57519" s="88"/>
      <c r="J57519" s="88"/>
      <c r="K57519" s="88"/>
    </row>
    <row r="57520" spans="2:11" ht="12" hidden="1" customHeight="1" x14ac:dyDescent="0.2">
      <c r="B57520" s="88"/>
      <c r="C57520" s="88"/>
      <c r="D57520" s="88"/>
      <c r="E57520" s="88"/>
      <c r="F57520" s="88"/>
      <c r="G57520" s="88"/>
      <c r="H57520" s="88"/>
      <c r="I57520" s="88"/>
      <c r="J57520" s="88"/>
      <c r="K57520" s="88"/>
    </row>
    <row r="57521" spans="2:11" ht="12" hidden="1" customHeight="1" x14ac:dyDescent="0.2">
      <c r="B57521" s="88"/>
      <c r="C57521" s="88"/>
      <c r="D57521" s="88"/>
      <c r="E57521" s="88"/>
      <c r="F57521" s="88"/>
      <c r="G57521" s="88"/>
      <c r="H57521" s="88"/>
      <c r="I57521" s="88"/>
      <c r="J57521" s="88"/>
      <c r="K57521" s="88"/>
    </row>
    <row r="57522" spans="2:11" ht="12" hidden="1" customHeight="1" x14ac:dyDescent="0.2">
      <c r="B57522" s="88"/>
      <c r="C57522" s="88"/>
      <c r="D57522" s="88"/>
      <c r="E57522" s="88"/>
      <c r="F57522" s="88"/>
      <c r="G57522" s="88"/>
      <c r="H57522" s="88"/>
      <c r="I57522" s="88"/>
      <c r="J57522" s="88"/>
      <c r="K57522" s="88"/>
    </row>
    <row r="57523" spans="2:11" ht="12" hidden="1" customHeight="1" x14ac:dyDescent="0.2">
      <c r="B57523" s="88"/>
      <c r="C57523" s="88"/>
      <c r="D57523" s="88"/>
      <c r="E57523" s="88"/>
      <c r="F57523" s="88"/>
      <c r="G57523" s="88"/>
      <c r="H57523" s="88"/>
      <c r="I57523" s="88"/>
      <c r="J57523" s="88"/>
      <c r="K57523" s="88"/>
    </row>
    <row r="57524" spans="2:11" ht="12" hidden="1" customHeight="1" x14ac:dyDescent="0.2">
      <c r="B57524" s="88"/>
      <c r="C57524" s="88"/>
      <c r="D57524" s="88"/>
      <c r="E57524" s="88"/>
      <c r="F57524" s="88"/>
      <c r="G57524" s="88"/>
      <c r="H57524" s="88"/>
      <c r="I57524" s="88"/>
      <c r="J57524" s="88"/>
      <c r="K57524" s="88"/>
    </row>
    <row r="57525" spans="2:11" ht="12" hidden="1" customHeight="1" x14ac:dyDescent="0.2">
      <c r="B57525" s="88"/>
      <c r="C57525" s="88"/>
      <c r="D57525" s="88"/>
      <c r="E57525" s="88"/>
      <c r="F57525" s="88"/>
      <c r="G57525" s="88"/>
      <c r="H57525" s="88"/>
      <c r="I57525" s="88"/>
      <c r="J57525" s="88"/>
      <c r="K57525" s="88"/>
    </row>
    <row r="57526" spans="2:11" ht="12" hidden="1" customHeight="1" x14ac:dyDescent="0.2">
      <c r="B57526" s="88"/>
      <c r="C57526" s="88"/>
      <c r="D57526" s="88"/>
      <c r="E57526" s="88"/>
      <c r="F57526" s="88"/>
      <c r="G57526" s="88"/>
      <c r="H57526" s="88"/>
      <c r="I57526" s="88"/>
      <c r="J57526" s="88"/>
      <c r="K57526" s="88"/>
    </row>
    <row r="57527" spans="2:11" ht="12" hidden="1" customHeight="1" x14ac:dyDescent="0.2">
      <c r="B57527" s="88"/>
      <c r="C57527" s="88"/>
      <c r="D57527" s="88"/>
      <c r="E57527" s="88"/>
      <c r="F57527" s="88"/>
      <c r="G57527" s="88"/>
      <c r="H57527" s="88"/>
      <c r="I57527" s="88"/>
      <c r="J57527" s="88"/>
      <c r="K57527" s="88"/>
    </row>
    <row r="57528" spans="2:11" ht="12" hidden="1" customHeight="1" x14ac:dyDescent="0.2">
      <c r="B57528" s="88"/>
      <c r="C57528" s="88"/>
      <c r="D57528" s="88"/>
      <c r="E57528" s="88"/>
      <c r="F57528" s="88"/>
      <c r="G57528" s="88"/>
      <c r="H57528" s="88"/>
      <c r="I57528" s="88"/>
      <c r="J57528" s="88"/>
      <c r="K57528" s="88"/>
    </row>
    <row r="57529" spans="2:11" ht="12" hidden="1" customHeight="1" x14ac:dyDescent="0.2">
      <c r="B57529" s="88"/>
      <c r="C57529" s="88"/>
      <c r="D57529" s="88"/>
      <c r="E57529" s="88"/>
      <c r="F57529" s="88"/>
      <c r="G57529" s="88"/>
      <c r="H57529" s="88"/>
      <c r="I57529" s="88"/>
      <c r="J57529" s="88"/>
      <c r="K57529" s="88"/>
    </row>
    <row r="57530" spans="2:11" ht="12" hidden="1" customHeight="1" x14ac:dyDescent="0.2">
      <c r="B57530" s="88"/>
      <c r="C57530" s="88"/>
      <c r="D57530" s="88"/>
      <c r="E57530" s="88"/>
      <c r="F57530" s="88"/>
      <c r="G57530" s="88"/>
      <c r="H57530" s="88"/>
      <c r="I57530" s="88"/>
      <c r="J57530" s="88"/>
      <c r="K57530" s="88"/>
    </row>
    <row r="57531" spans="2:11" ht="12" hidden="1" customHeight="1" x14ac:dyDescent="0.2">
      <c r="B57531" s="88"/>
      <c r="C57531" s="88"/>
      <c r="D57531" s="88"/>
      <c r="E57531" s="88"/>
      <c r="F57531" s="88"/>
      <c r="G57531" s="88"/>
      <c r="H57531" s="88"/>
      <c r="I57531" s="88"/>
      <c r="J57531" s="88"/>
      <c r="K57531" s="88"/>
    </row>
    <row r="57532" spans="2:11" ht="12" hidden="1" customHeight="1" x14ac:dyDescent="0.2">
      <c r="B57532" s="88"/>
      <c r="C57532" s="88"/>
      <c r="D57532" s="88"/>
      <c r="E57532" s="88"/>
      <c r="F57532" s="88"/>
      <c r="G57532" s="88"/>
      <c r="H57532" s="88"/>
      <c r="I57532" s="88"/>
      <c r="J57532" s="88"/>
      <c r="K57532" s="88"/>
    </row>
    <row r="57533" spans="2:11" ht="12" hidden="1" customHeight="1" x14ac:dyDescent="0.2">
      <c r="B57533" s="88"/>
      <c r="C57533" s="88"/>
      <c r="D57533" s="88"/>
      <c r="E57533" s="88"/>
      <c r="F57533" s="88"/>
      <c r="G57533" s="88"/>
      <c r="H57533" s="88"/>
      <c r="I57533" s="88"/>
      <c r="J57533" s="88"/>
      <c r="K57533" s="88"/>
    </row>
    <row r="57534" spans="2:11" ht="12" hidden="1" customHeight="1" x14ac:dyDescent="0.2">
      <c r="B57534" s="88"/>
      <c r="C57534" s="88"/>
      <c r="D57534" s="88"/>
      <c r="E57534" s="88"/>
      <c r="F57534" s="88"/>
      <c r="G57534" s="88"/>
      <c r="H57534" s="88"/>
      <c r="I57534" s="88"/>
      <c r="J57534" s="88"/>
      <c r="K57534" s="88"/>
    </row>
    <row r="57535" spans="2:11" ht="12" hidden="1" customHeight="1" x14ac:dyDescent="0.2">
      <c r="B57535" s="88"/>
      <c r="C57535" s="88"/>
      <c r="D57535" s="88"/>
      <c r="E57535" s="88"/>
      <c r="F57535" s="88"/>
      <c r="G57535" s="88"/>
      <c r="H57535" s="88"/>
      <c r="I57535" s="88"/>
      <c r="J57535" s="88"/>
      <c r="K57535" s="88"/>
    </row>
    <row r="57536" spans="2:11" ht="12" hidden="1" customHeight="1" x14ac:dyDescent="0.2">
      <c r="B57536" s="88"/>
      <c r="C57536" s="88"/>
      <c r="D57536" s="88"/>
      <c r="E57536" s="88"/>
      <c r="F57536" s="88"/>
      <c r="G57536" s="88"/>
      <c r="H57536" s="88"/>
      <c r="I57536" s="88"/>
      <c r="J57536" s="88"/>
      <c r="K57536" s="88"/>
    </row>
    <row r="57537" spans="2:11" ht="12" hidden="1" customHeight="1" x14ac:dyDescent="0.2">
      <c r="B57537" s="88"/>
      <c r="C57537" s="88"/>
      <c r="D57537" s="88"/>
      <c r="E57537" s="88"/>
      <c r="F57537" s="88"/>
      <c r="G57537" s="88"/>
      <c r="H57537" s="88"/>
      <c r="I57537" s="88"/>
      <c r="J57537" s="88"/>
      <c r="K57537" s="88"/>
    </row>
    <row r="57538" spans="2:11" ht="12" hidden="1" customHeight="1" x14ac:dyDescent="0.2">
      <c r="B57538" s="88"/>
      <c r="C57538" s="88"/>
      <c r="D57538" s="88"/>
      <c r="E57538" s="88"/>
      <c r="F57538" s="88"/>
      <c r="G57538" s="88"/>
      <c r="H57538" s="88"/>
      <c r="I57538" s="88"/>
      <c r="J57538" s="88"/>
      <c r="K57538" s="88"/>
    </row>
    <row r="57539" spans="2:11" ht="12" hidden="1" customHeight="1" x14ac:dyDescent="0.2">
      <c r="B57539" s="88"/>
      <c r="C57539" s="88"/>
      <c r="D57539" s="88"/>
      <c r="E57539" s="88"/>
      <c r="F57539" s="88"/>
      <c r="G57539" s="88"/>
      <c r="H57539" s="88"/>
      <c r="I57539" s="88"/>
      <c r="J57539" s="88"/>
      <c r="K57539" s="88"/>
    </row>
    <row r="57540" spans="2:11" ht="12" hidden="1" customHeight="1" x14ac:dyDescent="0.2">
      <c r="B57540" s="88"/>
      <c r="C57540" s="88"/>
      <c r="D57540" s="88"/>
      <c r="E57540" s="88"/>
      <c r="F57540" s="88"/>
      <c r="G57540" s="88"/>
      <c r="H57540" s="88"/>
      <c r="I57540" s="88"/>
      <c r="J57540" s="88"/>
      <c r="K57540" s="88"/>
    </row>
    <row r="57541" spans="2:11" ht="12" hidden="1" customHeight="1" x14ac:dyDescent="0.2">
      <c r="B57541" s="88"/>
      <c r="C57541" s="88"/>
      <c r="D57541" s="88"/>
      <c r="E57541" s="88"/>
      <c r="F57541" s="88"/>
      <c r="G57541" s="88"/>
      <c r="H57541" s="88"/>
      <c r="I57541" s="88"/>
      <c r="J57541" s="88"/>
      <c r="K57541" s="88"/>
    </row>
    <row r="57542" spans="2:11" ht="12" hidden="1" customHeight="1" x14ac:dyDescent="0.2">
      <c r="B57542" s="88"/>
      <c r="C57542" s="88"/>
      <c r="D57542" s="88"/>
      <c r="E57542" s="88"/>
      <c r="F57542" s="88"/>
      <c r="G57542" s="88"/>
      <c r="H57542" s="88"/>
      <c r="I57542" s="88"/>
      <c r="J57542" s="88"/>
      <c r="K57542" s="88"/>
    </row>
    <row r="57543" spans="2:11" ht="12" hidden="1" customHeight="1" x14ac:dyDescent="0.2">
      <c r="B57543" s="88"/>
      <c r="C57543" s="88"/>
      <c r="D57543" s="88"/>
      <c r="E57543" s="88"/>
      <c r="F57543" s="88"/>
      <c r="G57543" s="88"/>
      <c r="H57543" s="88"/>
      <c r="I57543" s="88"/>
      <c r="J57543" s="88"/>
      <c r="K57543" s="88"/>
    </row>
    <row r="57544" spans="2:11" ht="12" hidden="1" customHeight="1" x14ac:dyDescent="0.2">
      <c r="B57544" s="88"/>
      <c r="C57544" s="88"/>
      <c r="D57544" s="88"/>
      <c r="E57544" s="88"/>
      <c r="F57544" s="88"/>
      <c r="G57544" s="88"/>
      <c r="H57544" s="88"/>
      <c r="I57544" s="88"/>
      <c r="J57544" s="88"/>
      <c r="K57544" s="88"/>
    </row>
    <row r="57545" spans="2:11" ht="12" hidden="1" customHeight="1" x14ac:dyDescent="0.2">
      <c r="B57545" s="88"/>
      <c r="C57545" s="88"/>
      <c r="D57545" s="88"/>
      <c r="E57545" s="88"/>
      <c r="F57545" s="88"/>
      <c r="G57545" s="88"/>
      <c r="H57545" s="88"/>
      <c r="I57545" s="88"/>
      <c r="J57545" s="88"/>
      <c r="K57545" s="88"/>
    </row>
    <row r="57546" spans="2:11" ht="12" hidden="1" customHeight="1" x14ac:dyDescent="0.2">
      <c r="B57546" s="88"/>
      <c r="C57546" s="88"/>
      <c r="D57546" s="88"/>
      <c r="E57546" s="88"/>
      <c r="F57546" s="88"/>
      <c r="G57546" s="88"/>
      <c r="H57546" s="88"/>
      <c r="I57546" s="88"/>
      <c r="J57546" s="88"/>
      <c r="K57546" s="88"/>
    </row>
    <row r="57547" spans="2:11" ht="12" hidden="1" customHeight="1" x14ac:dyDescent="0.2">
      <c r="B57547" s="88"/>
      <c r="C57547" s="88"/>
      <c r="D57547" s="88"/>
      <c r="E57547" s="88"/>
      <c r="F57547" s="88"/>
      <c r="G57547" s="88"/>
      <c r="H57547" s="88"/>
      <c r="I57547" s="88"/>
      <c r="J57547" s="88"/>
      <c r="K57547" s="88"/>
    </row>
    <row r="57548" spans="2:11" ht="12" hidden="1" customHeight="1" x14ac:dyDescent="0.2">
      <c r="B57548" s="88"/>
      <c r="C57548" s="88"/>
      <c r="D57548" s="88"/>
      <c r="E57548" s="88"/>
      <c r="F57548" s="88"/>
      <c r="G57548" s="88"/>
      <c r="H57548" s="88"/>
      <c r="I57548" s="88"/>
      <c r="J57548" s="88"/>
      <c r="K57548" s="88"/>
    </row>
    <row r="57549" spans="2:11" ht="12" hidden="1" customHeight="1" x14ac:dyDescent="0.2">
      <c r="B57549" s="88"/>
      <c r="C57549" s="88"/>
      <c r="D57549" s="88"/>
      <c r="E57549" s="88"/>
      <c r="F57549" s="88"/>
      <c r="G57549" s="88"/>
      <c r="H57549" s="88"/>
      <c r="I57549" s="88"/>
      <c r="J57549" s="88"/>
      <c r="K57549" s="88"/>
    </row>
    <row r="57550" spans="2:11" ht="12" hidden="1" customHeight="1" x14ac:dyDescent="0.2">
      <c r="B57550" s="88"/>
      <c r="C57550" s="88"/>
      <c r="D57550" s="88"/>
      <c r="E57550" s="88"/>
      <c r="F57550" s="88"/>
      <c r="G57550" s="88"/>
      <c r="H57550" s="88"/>
      <c r="I57550" s="88"/>
      <c r="J57550" s="88"/>
      <c r="K57550" s="88"/>
    </row>
    <row r="57551" spans="2:11" ht="12" hidden="1" customHeight="1" x14ac:dyDescent="0.2">
      <c r="B57551" s="88"/>
      <c r="C57551" s="88"/>
      <c r="D57551" s="88"/>
      <c r="E57551" s="88"/>
      <c r="F57551" s="88"/>
      <c r="G57551" s="88"/>
      <c r="H57551" s="88"/>
      <c r="I57551" s="88"/>
      <c r="J57551" s="88"/>
      <c r="K57551" s="88"/>
    </row>
    <row r="57552" spans="2:11" ht="12" hidden="1" customHeight="1" x14ac:dyDescent="0.2">
      <c r="B57552" s="88"/>
      <c r="C57552" s="88"/>
      <c r="D57552" s="88"/>
      <c r="E57552" s="88"/>
      <c r="F57552" s="88"/>
      <c r="G57552" s="88"/>
      <c r="H57552" s="88"/>
      <c r="I57552" s="88"/>
      <c r="J57552" s="88"/>
      <c r="K57552" s="88"/>
    </row>
    <row r="57553" spans="2:11" ht="12" hidden="1" customHeight="1" x14ac:dyDescent="0.2">
      <c r="B57553" s="88"/>
      <c r="C57553" s="88"/>
      <c r="D57553" s="88"/>
      <c r="E57553" s="88"/>
      <c r="F57553" s="88"/>
      <c r="G57553" s="88"/>
      <c r="H57553" s="88"/>
      <c r="I57553" s="88"/>
      <c r="J57553" s="88"/>
      <c r="K57553" s="88"/>
    </row>
    <row r="57554" spans="2:11" ht="12" hidden="1" customHeight="1" x14ac:dyDescent="0.2">
      <c r="B57554" s="88"/>
      <c r="C57554" s="88"/>
      <c r="D57554" s="88"/>
      <c r="E57554" s="88"/>
      <c r="F57554" s="88"/>
      <c r="G57554" s="88"/>
      <c r="H57554" s="88"/>
      <c r="I57554" s="88"/>
      <c r="J57554" s="88"/>
      <c r="K57554" s="88"/>
    </row>
    <row r="57555" spans="2:11" ht="12" hidden="1" customHeight="1" x14ac:dyDescent="0.2">
      <c r="B57555" s="88"/>
      <c r="C57555" s="88"/>
      <c r="D57555" s="88"/>
      <c r="E57555" s="88"/>
      <c r="F57555" s="88"/>
      <c r="G57555" s="88"/>
      <c r="H57555" s="88"/>
      <c r="I57555" s="88"/>
      <c r="J57555" s="88"/>
      <c r="K57555" s="88"/>
    </row>
    <row r="57556" spans="2:11" ht="12" hidden="1" customHeight="1" x14ac:dyDescent="0.2">
      <c r="B57556" s="88"/>
      <c r="C57556" s="88"/>
      <c r="D57556" s="88"/>
      <c r="E57556" s="88"/>
      <c r="F57556" s="88"/>
      <c r="G57556" s="88"/>
      <c r="H57556" s="88"/>
      <c r="I57556" s="88"/>
      <c r="J57556" s="88"/>
      <c r="K57556" s="88"/>
    </row>
    <row r="57557" spans="2:11" ht="12" hidden="1" customHeight="1" x14ac:dyDescent="0.2">
      <c r="B57557" s="88"/>
      <c r="C57557" s="88"/>
      <c r="D57557" s="88"/>
      <c r="E57557" s="88"/>
      <c r="F57557" s="88"/>
      <c r="G57557" s="88"/>
      <c r="H57557" s="88"/>
      <c r="I57557" s="88"/>
      <c r="J57557" s="88"/>
      <c r="K57557" s="88"/>
    </row>
    <row r="57558" spans="2:11" ht="12" hidden="1" customHeight="1" x14ac:dyDescent="0.2">
      <c r="B57558" s="88"/>
      <c r="C57558" s="88"/>
      <c r="D57558" s="88"/>
      <c r="E57558" s="88"/>
      <c r="F57558" s="88"/>
      <c r="G57558" s="88"/>
      <c r="H57558" s="88"/>
      <c r="I57558" s="88"/>
      <c r="J57558" s="88"/>
      <c r="K57558" s="88"/>
    </row>
    <row r="57559" spans="2:11" ht="12" hidden="1" customHeight="1" x14ac:dyDescent="0.2">
      <c r="B57559" s="88"/>
      <c r="C57559" s="88"/>
      <c r="D57559" s="88"/>
      <c r="E57559" s="88"/>
      <c r="F57559" s="88"/>
      <c r="G57559" s="88"/>
      <c r="H57559" s="88"/>
      <c r="I57559" s="88"/>
      <c r="J57559" s="88"/>
      <c r="K57559" s="88"/>
    </row>
    <row r="57560" spans="2:11" ht="12" hidden="1" customHeight="1" x14ac:dyDescent="0.2">
      <c r="B57560" s="88"/>
      <c r="C57560" s="88"/>
      <c r="D57560" s="88"/>
      <c r="E57560" s="88"/>
      <c r="F57560" s="88"/>
      <c r="G57560" s="88"/>
      <c r="H57560" s="88"/>
      <c r="I57560" s="88"/>
      <c r="J57560" s="88"/>
      <c r="K57560" s="88"/>
    </row>
    <row r="57561" spans="2:11" ht="12" hidden="1" customHeight="1" x14ac:dyDescent="0.2">
      <c r="B57561" s="88"/>
      <c r="C57561" s="88"/>
      <c r="D57561" s="88"/>
      <c r="E57561" s="88"/>
      <c r="F57561" s="88"/>
      <c r="G57561" s="88"/>
      <c r="H57561" s="88"/>
      <c r="I57561" s="88"/>
      <c r="J57561" s="88"/>
      <c r="K57561" s="88"/>
    </row>
    <row r="57562" spans="2:11" ht="12" hidden="1" customHeight="1" x14ac:dyDescent="0.2">
      <c r="B57562" s="88"/>
      <c r="C57562" s="88"/>
      <c r="D57562" s="88"/>
      <c r="E57562" s="88"/>
      <c r="F57562" s="88"/>
      <c r="G57562" s="88"/>
      <c r="H57562" s="88"/>
      <c r="I57562" s="88"/>
      <c r="J57562" s="88"/>
      <c r="K57562" s="88"/>
    </row>
    <row r="57563" spans="2:11" ht="12" hidden="1" customHeight="1" x14ac:dyDescent="0.2">
      <c r="B57563" s="88"/>
      <c r="C57563" s="88"/>
      <c r="D57563" s="88"/>
      <c r="E57563" s="88"/>
      <c r="F57563" s="88"/>
      <c r="G57563" s="88"/>
      <c r="H57563" s="88"/>
      <c r="I57563" s="88"/>
      <c r="J57563" s="88"/>
      <c r="K57563" s="88"/>
    </row>
    <row r="57564" spans="2:11" ht="12" hidden="1" customHeight="1" x14ac:dyDescent="0.2">
      <c r="B57564" s="88"/>
      <c r="C57564" s="88"/>
      <c r="D57564" s="88"/>
      <c r="E57564" s="88"/>
      <c r="F57564" s="88"/>
      <c r="G57564" s="88"/>
      <c r="H57564" s="88"/>
      <c r="I57564" s="88"/>
      <c r="J57564" s="88"/>
      <c r="K57564" s="88"/>
    </row>
    <row r="57565" spans="2:11" ht="12" hidden="1" customHeight="1" x14ac:dyDescent="0.2">
      <c r="B57565" s="88"/>
      <c r="C57565" s="88"/>
      <c r="D57565" s="88"/>
      <c r="E57565" s="88"/>
      <c r="F57565" s="88"/>
      <c r="G57565" s="88"/>
      <c r="H57565" s="88"/>
      <c r="I57565" s="88"/>
      <c r="J57565" s="88"/>
      <c r="K57565" s="88"/>
    </row>
    <row r="57566" spans="2:11" ht="12" hidden="1" customHeight="1" x14ac:dyDescent="0.2">
      <c r="B57566" s="88"/>
      <c r="C57566" s="88"/>
      <c r="D57566" s="88"/>
      <c r="E57566" s="88"/>
      <c r="F57566" s="88"/>
      <c r="G57566" s="88"/>
      <c r="H57566" s="88"/>
      <c r="I57566" s="88"/>
      <c r="J57566" s="88"/>
      <c r="K57566" s="88"/>
    </row>
    <row r="57567" spans="2:11" ht="12" hidden="1" customHeight="1" x14ac:dyDescent="0.2">
      <c r="B57567" s="88"/>
      <c r="C57567" s="88"/>
      <c r="D57567" s="88"/>
      <c r="E57567" s="88"/>
      <c r="F57567" s="88"/>
      <c r="G57567" s="88"/>
      <c r="H57567" s="88"/>
      <c r="I57567" s="88"/>
      <c r="J57567" s="88"/>
      <c r="K57567" s="88"/>
    </row>
    <row r="57568" spans="2:11" ht="12" hidden="1" customHeight="1" x14ac:dyDescent="0.2">
      <c r="B57568" s="88"/>
      <c r="C57568" s="88"/>
      <c r="D57568" s="88"/>
      <c r="E57568" s="88"/>
      <c r="F57568" s="88"/>
      <c r="G57568" s="88"/>
      <c r="H57568" s="88"/>
      <c r="I57568" s="88"/>
      <c r="J57568" s="88"/>
      <c r="K57568" s="88"/>
    </row>
    <row r="57569" spans="2:11" ht="12" hidden="1" customHeight="1" x14ac:dyDescent="0.2">
      <c r="B57569" s="88"/>
      <c r="C57569" s="88"/>
      <c r="D57569" s="88"/>
      <c r="E57569" s="88"/>
      <c r="F57569" s="88"/>
      <c r="G57569" s="88"/>
      <c r="H57569" s="88"/>
      <c r="I57569" s="88"/>
      <c r="J57569" s="88"/>
      <c r="K57569" s="88"/>
    </row>
    <row r="57570" spans="2:11" ht="12" hidden="1" customHeight="1" x14ac:dyDescent="0.2">
      <c r="B57570" s="88"/>
      <c r="C57570" s="88"/>
      <c r="D57570" s="88"/>
      <c r="E57570" s="88"/>
      <c r="F57570" s="88"/>
      <c r="G57570" s="88"/>
      <c r="H57570" s="88"/>
      <c r="I57570" s="88"/>
      <c r="J57570" s="88"/>
      <c r="K57570" s="88"/>
    </row>
    <row r="57571" spans="2:11" ht="12" hidden="1" customHeight="1" x14ac:dyDescent="0.2">
      <c r="B57571" s="88"/>
      <c r="C57571" s="88"/>
      <c r="D57571" s="88"/>
      <c r="E57571" s="88"/>
      <c r="F57571" s="88"/>
      <c r="G57571" s="88"/>
      <c r="H57571" s="88"/>
      <c r="I57571" s="88"/>
      <c r="J57571" s="88"/>
      <c r="K57571" s="88"/>
    </row>
    <row r="57572" spans="2:11" ht="12" hidden="1" customHeight="1" x14ac:dyDescent="0.2">
      <c r="B57572" s="88"/>
      <c r="C57572" s="88"/>
      <c r="D57572" s="88"/>
      <c r="E57572" s="88"/>
      <c r="F57572" s="88"/>
      <c r="G57572" s="88"/>
      <c r="H57572" s="88"/>
      <c r="I57572" s="88"/>
      <c r="J57572" s="88"/>
      <c r="K57572" s="88"/>
    </row>
    <row r="57573" spans="2:11" ht="12" hidden="1" customHeight="1" x14ac:dyDescent="0.2">
      <c r="B57573" s="88"/>
      <c r="C57573" s="88"/>
      <c r="D57573" s="88"/>
      <c r="E57573" s="88"/>
      <c r="F57573" s="88"/>
      <c r="G57573" s="88"/>
      <c r="H57573" s="88"/>
      <c r="I57573" s="88"/>
      <c r="J57573" s="88"/>
      <c r="K57573" s="88"/>
    </row>
    <row r="57574" spans="2:11" ht="12" hidden="1" customHeight="1" x14ac:dyDescent="0.2">
      <c r="B57574" s="88"/>
      <c r="C57574" s="88"/>
      <c r="D57574" s="88"/>
      <c r="E57574" s="88"/>
      <c r="F57574" s="88"/>
      <c r="G57574" s="88"/>
      <c r="H57574" s="88"/>
      <c r="I57574" s="88"/>
      <c r="J57574" s="88"/>
      <c r="K57574" s="88"/>
    </row>
    <row r="57575" spans="2:11" ht="12" hidden="1" customHeight="1" x14ac:dyDescent="0.2">
      <c r="B57575" s="88"/>
      <c r="C57575" s="88"/>
      <c r="D57575" s="88"/>
      <c r="E57575" s="88"/>
      <c r="F57575" s="88"/>
      <c r="G57575" s="88"/>
      <c r="H57575" s="88"/>
      <c r="I57575" s="88"/>
      <c r="J57575" s="88"/>
      <c r="K57575" s="88"/>
    </row>
    <row r="57576" spans="2:11" ht="12" hidden="1" customHeight="1" x14ac:dyDescent="0.2">
      <c r="B57576" s="88"/>
      <c r="C57576" s="88"/>
      <c r="D57576" s="88"/>
      <c r="E57576" s="88"/>
      <c r="F57576" s="88"/>
      <c r="G57576" s="88"/>
      <c r="H57576" s="88"/>
      <c r="I57576" s="88"/>
      <c r="J57576" s="88"/>
      <c r="K57576" s="88"/>
    </row>
    <row r="57577" spans="2:11" ht="12" hidden="1" customHeight="1" x14ac:dyDescent="0.2">
      <c r="B57577" s="88"/>
      <c r="C57577" s="88"/>
      <c r="D57577" s="88"/>
      <c r="E57577" s="88"/>
      <c r="F57577" s="88"/>
      <c r="G57577" s="88"/>
      <c r="H57577" s="88"/>
      <c r="I57577" s="88"/>
      <c r="J57577" s="88"/>
      <c r="K57577" s="88"/>
    </row>
    <row r="57578" spans="2:11" ht="12" hidden="1" customHeight="1" x14ac:dyDescent="0.2">
      <c r="B57578" s="88"/>
      <c r="C57578" s="88"/>
      <c r="D57578" s="88"/>
      <c r="E57578" s="88"/>
      <c r="F57578" s="88"/>
      <c r="G57578" s="88"/>
      <c r="H57578" s="88"/>
      <c r="I57578" s="88"/>
      <c r="J57578" s="88"/>
      <c r="K57578" s="88"/>
    </row>
    <row r="57579" spans="2:11" ht="12" hidden="1" customHeight="1" x14ac:dyDescent="0.2">
      <c r="B57579" s="88"/>
      <c r="C57579" s="88"/>
      <c r="D57579" s="88"/>
      <c r="E57579" s="88"/>
      <c r="F57579" s="88"/>
      <c r="G57579" s="88"/>
      <c r="H57579" s="88"/>
      <c r="I57579" s="88"/>
      <c r="J57579" s="88"/>
      <c r="K57579" s="88"/>
    </row>
    <row r="57580" spans="2:11" ht="12" hidden="1" customHeight="1" x14ac:dyDescent="0.2">
      <c r="B57580" s="88"/>
      <c r="C57580" s="88"/>
      <c r="D57580" s="88"/>
      <c r="E57580" s="88"/>
      <c r="F57580" s="88"/>
      <c r="G57580" s="88"/>
      <c r="H57580" s="88"/>
      <c r="I57580" s="88"/>
      <c r="J57580" s="88"/>
      <c r="K57580" s="88"/>
    </row>
    <row r="57581" spans="2:11" ht="12" hidden="1" customHeight="1" x14ac:dyDescent="0.2">
      <c r="B57581" s="88"/>
      <c r="C57581" s="88"/>
      <c r="D57581" s="88"/>
      <c r="E57581" s="88"/>
      <c r="F57581" s="88"/>
      <c r="G57581" s="88"/>
      <c r="H57581" s="88"/>
      <c r="I57581" s="88"/>
      <c r="J57581" s="88"/>
      <c r="K57581" s="88"/>
    </row>
    <row r="57582" spans="2:11" ht="12" hidden="1" customHeight="1" x14ac:dyDescent="0.2">
      <c r="B57582" s="88"/>
      <c r="C57582" s="88"/>
      <c r="D57582" s="88"/>
      <c r="E57582" s="88"/>
      <c r="F57582" s="88"/>
      <c r="G57582" s="88"/>
      <c r="H57582" s="88"/>
      <c r="I57582" s="88"/>
      <c r="J57582" s="88"/>
      <c r="K57582" s="88"/>
    </row>
    <row r="57583" spans="2:11" ht="12" hidden="1" customHeight="1" x14ac:dyDescent="0.2">
      <c r="B57583" s="88"/>
      <c r="C57583" s="88"/>
      <c r="D57583" s="88"/>
      <c r="E57583" s="88"/>
      <c r="F57583" s="88"/>
      <c r="G57583" s="88"/>
      <c r="H57583" s="88"/>
      <c r="I57583" s="88"/>
      <c r="J57583" s="88"/>
      <c r="K57583" s="88"/>
    </row>
    <row r="57584" spans="2:11" ht="12" hidden="1" customHeight="1" x14ac:dyDescent="0.2">
      <c r="B57584" s="88"/>
      <c r="C57584" s="88"/>
      <c r="D57584" s="88"/>
      <c r="E57584" s="88"/>
      <c r="F57584" s="88"/>
      <c r="G57584" s="88"/>
      <c r="H57584" s="88"/>
      <c r="I57584" s="88"/>
      <c r="J57584" s="88"/>
      <c r="K57584" s="88"/>
    </row>
    <row r="57585" spans="2:11" ht="12" hidden="1" customHeight="1" x14ac:dyDescent="0.2">
      <c r="B57585" s="88"/>
      <c r="C57585" s="88"/>
      <c r="D57585" s="88"/>
      <c r="E57585" s="88"/>
      <c r="F57585" s="88"/>
      <c r="G57585" s="88"/>
      <c r="H57585" s="88"/>
      <c r="I57585" s="88"/>
      <c r="J57585" s="88"/>
      <c r="K57585" s="88"/>
    </row>
    <row r="57586" spans="2:11" ht="12" hidden="1" customHeight="1" x14ac:dyDescent="0.2">
      <c r="B57586" s="88"/>
      <c r="C57586" s="88"/>
      <c r="D57586" s="88"/>
      <c r="E57586" s="88"/>
      <c r="F57586" s="88"/>
      <c r="G57586" s="88"/>
      <c r="H57586" s="88"/>
      <c r="I57586" s="88"/>
      <c r="J57586" s="88"/>
      <c r="K57586" s="88"/>
    </row>
    <row r="57587" spans="2:11" ht="12" hidden="1" customHeight="1" x14ac:dyDescent="0.2">
      <c r="B57587" s="88"/>
      <c r="C57587" s="88"/>
      <c r="D57587" s="88"/>
      <c r="E57587" s="88"/>
      <c r="F57587" s="88"/>
      <c r="G57587" s="88"/>
      <c r="H57587" s="88"/>
      <c r="I57587" s="88"/>
      <c r="J57587" s="88"/>
      <c r="K57587" s="88"/>
    </row>
    <row r="57588" spans="2:11" ht="12" hidden="1" customHeight="1" x14ac:dyDescent="0.2">
      <c r="B57588" s="88"/>
      <c r="C57588" s="88"/>
      <c r="D57588" s="88"/>
      <c r="E57588" s="88"/>
      <c r="F57588" s="88"/>
      <c r="G57588" s="88"/>
      <c r="H57588" s="88"/>
      <c r="I57588" s="88"/>
      <c r="J57588" s="88"/>
      <c r="K57588" s="88"/>
    </row>
    <row r="57589" spans="2:11" ht="12" hidden="1" customHeight="1" x14ac:dyDescent="0.2">
      <c r="B57589" s="88"/>
      <c r="C57589" s="88"/>
      <c r="D57589" s="88"/>
      <c r="E57589" s="88"/>
      <c r="F57589" s="88"/>
      <c r="G57589" s="88"/>
      <c r="H57589" s="88"/>
      <c r="I57589" s="88"/>
      <c r="J57589" s="88"/>
      <c r="K57589" s="88"/>
    </row>
    <row r="57590" spans="2:11" ht="12" hidden="1" customHeight="1" x14ac:dyDescent="0.2">
      <c r="B57590" s="88"/>
      <c r="C57590" s="88"/>
      <c r="D57590" s="88"/>
      <c r="E57590" s="88"/>
      <c r="F57590" s="88"/>
      <c r="G57590" s="88"/>
      <c r="H57590" s="88"/>
      <c r="I57590" s="88"/>
      <c r="J57590" s="88"/>
      <c r="K57590" s="88"/>
    </row>
    <row r="57591" spans="2:11" ht="12" hidden="1" customHeight="1" x14ac:dyDescent="0.2">
      <c r="B57591" s="88"/>
      <c r="C57591" s="88"/>
      <c r="D57591" s="88"/>
      <c r="E57591" s="88"/>
      <c r="F57591" s="88"/>
      <c r="G57591" s="88"/>
      <c r="H57591" s="88"/>
      <c r="I57591" s="88"/>
      <c r="J57591" s="88"/>
      <c r="K57591" s="88"/>
    </row>
    <row r="57592" spans="2:11" ht="12" hidden="1" customHeight="1" x14ac:dyDescent="0.2">
      <c r="B57592" s="88"/>
      <c r="C57592" s="88"/>
      <c r="D57592" s="88"/>
      <c r="E57592" s="88"/>
      <c r="F57592" s="88"/>
      <c r="G57592" s="88"/>
      <c r="H57592" s="88"/>
      <c r="I57592" s="88"/>
      <c r="J57592" s="88"/>
      <c r="K57592" s="88"/>
    </row>
    <row r="57593" spans="2:11" ht="12" hidden="1" customHeight="1" x14ac:dyDescent="0.2">
      <c r="B57593" s="88"/>
      <c r="C57593" s="88"/>
      <c r="D57593" s="88"/>
      <c r="E57593" s="88"/>
      <c r="F57593" s="88"/>
      <c r="G57593" s="88"/>
      <c r="H57593" s="88"/>
      <c r="I57593" s="88"/>
      <c r="J57593" s="88"/>
      <c r="K57593" s="88"/>
    </row>
    <row r="57594" spans="2:11" ht="12" hidden="1" customHeight="1" x14ac:dyDescent="0.2">
      <c r="B57594" s="88"/>
      <c r="C57594" s="88"/>
      <c r="D57594" s="88"/>
      <c r="E57594" s="88"/>
      <c r="F57594" s="88"/>
      <c r="G57594" s="88"/>
      <c r="H57594" s="88"/>
      <c r="I57594" s="88"/>
      <c r="J57594" s="88"/>
      <c r="K57594" s="88"/>
    </row>
    <row r="57595" spans="2:11" ht="12" hidden="1" customHeight="1" x14ac:dyDescent="0.2">
      <c r="B57595" s="88"/>
      <c r="C57595" s="88"/>
      <c r="D57595" s="88"/>
      <c r="E57595" s="88"/>
      <c r="F57595" s="88"/>
      <c r="G57595" s="88"/>
      <c r="H57595" s="88"/>
      <c r="I57595" s="88"/>
      <c r="J57595" s="88"/>
      <c r="K57595" s="88"/>
    </row>
    <row r="57596" spans="2:11" ht="12" hidden="1" customHeight="1" x14ac:dyDescent="0.2">
      <c r="B57596" s="88"/>
      <c r="C57596" s="88"/>
      <c r="D57596" s="88"/>
      <c r="E57596" s="88"/>
      <c r="F57596" s="88"/>
      <c r="G57596" s="88"/>
      <c r="H57596" s="88"/>
      <c r="I57596" s="88"/>
      <c r="J57596" s="88"/>
      <c r="K57596" s="88"/>
    </row>
    <row r="57597" spans="2:11" ht="12" hidden="1" customHeight="1" x14ac:dyDescent="0.2">
      <c r="B57597" s="88"/>
      <c r="C57597" s="88"/>
      <c r="D57597" s="88"/>
      <c r="E57597" s="88"/>
      <c r="F57597" s="88"/>
      <c r="G57597" s="88"/>
      <c r="H57597" s="88"/>
      <c r="I57597" s="88"/>
      <c r="J57597" s="88"/>
      <c r="K57597" s="88"/>
    </row>
    <row r="57598" spans="2:11" ht="12" hidden="1" customHeight="1" x14ac:dyDescent="0.2">
      <c r="B57598" s="88"/>
      <c r="C57598" s="88"/>
      <c r="D57598" s="88"/>
      <c r="E57598" s="88"/>
      <c r="F57598" s="88"/>
      <c r="G57598" s="88"/>
      <c r="H57598" s="88"/>
      <c r="I57598" s="88"/>
      <c r="J57598" s="88"/>
      <c r="K57598" s="88"/>
    </row>
    <row r="57599" spans="2:11" ht="12" hidden="1" customHeight="1" x14ac:dyDescent="0.2">
      <c r="B57599" s="88"/>
      <c r="C57599" s="88"/>
      <c r="D57599" s="88"/>
      <c r="E57599" s="88"/>
      <c r="F57599" s="88"/>
      <c r="G57599" s="88"/>
      <c r="H57599" s="88"/>
      <c r="I57599" s="88"/>
      <c r="J57599" s="88"/>
      <c r="K57599" s="88"/>
    </row>
    <row r="57600" spans="2:11" ht="12" hidden="1" customHeight="1" x14ac:dyDescent="0.2">
      <c r="B57600" s="88"/>
      <c r="C57600" s="88"/>
      <c r="D57600" s="88"/>
      <c r="E57600" s="88"/>
      <c r="F57600" s="88"/>
      <c r="G57600" s="88"/>
      <c r="H57600" s="88"/>
      <c r="I57600" s="88"/>
      <c r="J57600" s="88"/>
      <c r="K57600" s="88"/>
    </row>
    <row r="57601" spans="2:11" ht="12" hidden="1" customHeight="1" x14ac:dyDescent="0.2">
      <c r="B57601" s="88"/>
      <c r="C57601" s="88"/>
      <c r="D57601" s="88"/>
      <c r="E57601" s="88"/>
      <c r="F57601" s="88"/>
      <c r="G57601" s="88"/>
      <c r="H57601" s="88"/>
      <c r="I57601" s="88"/>
      <c r="J57601" s="88"/>
      <c r="K57601" s="88"/>
    </row>
    <row r="57602" spans="2:11" ht="12" hidden="1" customHeight="1" x14ac:dyDescent="0.2">
      <c r="B57602" s="88"/>
      <c r="C57602" s="88"/>
      <c r="D57602" s="88"/>
      <c r="E57602" s="88"/>
      <c r="F57602" s="88"/>
      <c r="G57602" s="88"/>
      <c r="H57602" s="88"/>
      <c r="I57602" s="88"/>
      <c r="J57602" s="88"/>
      <c r="K57602" s="88"/>
    </row>
    <row r="57603" spans="2:11" ht="12" hidden="1" customHeight="1" x14ac:dyDescent="0.2">
      <c r="B57603" s="88"/>
      <c r="C57603" s="88"/>
      <c r="D57603" s="88"/>
      <c r="E57603" s="88"/>
      <c r="F57603" s="88"/>
      <c r="G57603" s="88"/>
      <c r="H57603" s="88"/>
      <c r="I57603" s="88"/>
      <c r="J57603" s="88"/>
      <c r="K57603" s="88"/>
    </row>
    <row r="57604" spans="2:11" ht="12" hidden="1" customHeight="1" x14ac:dyDescent="0.2">
      <c r="B57604" s="88"/>
      <c r="C57604" s="88"/>
      <c r="D57604" s="88"/>
      <c r="E57604" s="88"/>
      <c r="F57604" s="88"/>
      <c r="G57604" s="88"/>
      <c r="H57604" s="88"/>
      <c r="I57604" s="88"/>
      <c r="J57604" s="88"/>
      <c r="K57604" s="88"/>
    </row>
    <row r="57605" spans="2:11" ht="12" hidden="1" customHeight="1" x14ac:dyDescent="0.2">
      <c r="B57605" s="88"/>
      <c r="C57605" s="88"/>
      <c r="D57605" s="88"/>
      <c r="E57605" s="88"/>
      <c r="F57605" s="88"/>
      <c r="G57605" s="88"/>
      <c r="H57605" s="88"/>
      <c r="I57605" s="88"/>
      <c r="J57605" s="88"/>
      <c r="K57605" s="88"/>
    </row>
    <row r="57606" spans="2:11" ht="12" hidden="1" customHeight="1" x14ac:dyDescent="0.2">
      <c r="B57606" s="88"/>
      <c r="C57606" s="88"/>
      <c r="D57606" s="88"/>
      <c r="E57606" s="88"/>
      <c r="F57606" s="88"/>
      <c r="G57606" s="88"/>
      <c r="H57606" s="88"/>
      <c r="I57606" s="88"/>
      <c r="J57606" s="88"/>
      <c r="K57606" s="88"/>
    </row>
    <row r="57607" spans="2:11" ht="12" hidden="1" customHeight="1" x14ac:dyDescent="0.2">
      <c r="B57607" s="88"/>
      <c r="C57607" s="88"/>
      <c r="D57607" s="88"/>
      <c r="E57607" s="88"/>
      <c r="F57607" s="88"/>
      <c r="G57607" s="88"/>
      <c r="H57607" s="88"/>
      <c r="I57607" s="88"/>
      <c r="J57607" s="88"/>
      <c r="K57607" s="88"/>
    </row>
    <row r="57608" spans="2:11" ht="12" hidden="1" customHeight="1" x14ac:dyDescent="0.2">
      <c r="B57608" s="88"/>
      <c r="C57608" s="88"/>
      <c r="D57608" s="88"/>
      <c r="E57608" s="88"/>
      <c r="F57608" s="88"/>
      <c r="G57608" s="88"/>
      <c r="H57608" s="88"/>
      <c r="I57608" s="88"/>
      <c r="J57608" s="88"/>
      <c r="K57608" s="88"/>
    </row>
    <row r="57609" spans="2:11" ht="12" hidden="1" customHeight="1" x14ac:dyDescent="0.2">
      <c r="B57609" s="88"/>
      <c r="C57609" s="88"/>
      <c r="D57609" s="88"/>
      <c r="E57609" s="88"/>
      <c r="F57609" s="88"/>
      <c r="G57609" s="88"/>
      <c r="H57609" s="88"/>
      <c r="I57609" s="88"/>
      <c r="J57609" s="88"/>
      <c r="K57609" s="88"/>
    </row>
    <row r="57610" spans="2:11" ht="12" hidden="1" customHeight="1" x14ac:dyDescent="0.2">
      <c r="B57610" s="88"/>
      <c r="C57610" s="88"/>
      <c r="D57610" s="88"/>
      <c r="E57610" s="88"/>
      <c r="F57610" s="88"/>
      <c r="G57610" s="88"/>
      <c r="H57610" s="88"/>
      <c r="I57610" s="88"/>
      <c r="J57610" s="88"/>
      <c r="K57610" s="88"/>
    </row>
    <row r="57611" spans="2:11" ht="12" hidden="1" customHeight="1" x14ac:dyDescent="0.2">
      <c r="B57611" s="88"/>
      <c r="C57611" s="88"/>
      <c r="D57611" s="88"/>
      <c r="E57611" s="88"/>
      <c r="F57611" s="88"/>
      <c r="G57611" s="88"/>
      <c r="H57611" s="88"/>
      <c r="I57611" s="88"/>
      <c r="J57611" s="88"/>
      <c r="K57611" s="88"/>
    </row>
    <row r="57612" spans="2:11" ht="12" hidden="1" customHeight="1" x14ac:dyDescent="0.2">
      <c r="B57612" s="88"/>
      <c r="C57612" s="88"/>
      <c r="D57612" s="88"/>
      <c r="E57612" s="88"/>
      <c r="F57612" s="88"/>
      <c r="G57612" s="88"/>
      <c r="H57612" s="88"/>
      <c r="I57612" s="88"/>
      <c r="J57612" s="88"/>
      <c r="K57612" s="88"/>
    </row>
    <row r="57613" spans="2:11" ht="12" hidden="1" customHeight="1" x14ac:dyDescent="0.2">
      <c r="B57613" s="88"/>
      <c r="C57613" s="88"/>
      <c r="D57613" s="88"/>
      <c r="E57613" s="88"/>
      <c r="F57613" s="88"/>
      <c r="G57613" s="88"/>
      <c r="H57613" s="88"/>
      <c r="I57613" s="88"/>
      <c r="J57613" s="88"/>
      <c r="K57613" s="88"/>
    </row>
    <row r="57614" spans="2:11" ht="12" hidden="1" customHeight="1" x14ac:dyDescent="0.2">
      <c r="B57614" s="88"/>
      <c r="C57614" s="88"/>
      <c r="D57614" s="88"/>
      <c r="E57614" s="88"/>
      <c r="F57614" s="88"/>
      <c r="G57614" s="88"/>
      <c r="H57614" s="88"/>
      <c r="I57614" s="88"/>
      <c r="J57614" s="88"/>
      <c r="K57614" s="88"/>
    </row>
    <row r="57615" spans="2:11" ht="12" hidden="1" customHeight="1" x14ac:dyDescent="0.2">
      <c r="B57615" s="88"/>
      <c r="C57615" s="88"/>
      <c r="D57615" s="88"/>
      <c r="E57615" s="88"/>
      <c r="F57615" s="88"/>
      <c r="G57615" s="88"/>
      <c r="H57615" s="88"/>
      <c r="I57615" s="88"/>
      <c r="J57615" s="88"/>
      <c r="K57615" s="88"/>
    </row>
    <row r="57616" spans="2:11" ht="12" hidden="1" customHeight="1" x14ac:dyDescent="0.2">
      <c r="B57616" s="88"/>
      <c r="C57616" s="88"/>
      <c r="D57616" s="88"/>
      <c r="E57616" s="88"/>
      <c r="F57616" s="88"/>
      <c r="G57616" s="88"/>
      <c r="H57616" s="88"/>
      <c r="I57616" s="88"/>
      <c r="J57616" s="88"/>
      <c r="K57616" s="88"/>
    </row>
    <row r="57617" spans="2:11" ht="12" hidden="1" customHeight="1" x14ac:dyDescent="0.2">
      <c r="B57617" s="88"/>
      <c r="C57617" s="88"/>
      <c r="D57617" s="88"/>
      <c r="E57617" s="88"/>
      <c r="F57617" s="88"/>
      <c r="G57617" s="88"/>
      <c r="H57617" s="88"/>
      <c r="I57617" s="88"/>
      <c r="J57617" s="88"/>
      <c r="K57617" s="88"/>
    </row>
    <row r="57618" spans="2:11" ht="12" hidden="1" customHeight="1" x14ac:dyDescent="0.2">
      <c r="B57618" s="88"/>
      <c r="C57618" s="88"/>
      <c r="D57618" s="88"/>
      <c r="E57618" s="88"/>
      <c r="F57618" s="88"/>
      <c r="G57618" s="88"/>
      <c r="H57618" s="88"/>
      <c r="I57618" s="88"/>
      <c r="J57618" s="88"/>
      <c r="K57618" s="88"/>
    </row>
    <row r="57619" spans="2:11" ht="12" hidden="1" customHeight="1" x14ac:dyDescent="0.2">
      <c r="B57619" s="88"/>
      <c r="C57619" s="88"/>
      <c r="D57619" s="88"/>
      <c r="E57619" s="88"/>
      <c r="F57619" s="88"/>
      <c r="G57619" s="88"/>
      <c r="H57619" s="88"/>
      <c r="I57619" s="88"/>
      <c r="J57619" s="88"/>
      <c r="K57619" s="88"/>
    </row>
    <row r="57620" spans="2:11" ht="12" hidden="1" customHeight="1" x14ac:dyDescent="0.2">
      <c r="B57620" s="88"/>
      <c r="C57620" s="88"/>
      <c r="D57620" s="88"/>
      <c r="E57620" s="88"/>
      <c r="F57620" s="88"/>
      <c r="G57620" s="88"/>
      <c r="H57620" s="88"/>
      <c r="I57620" s="88"/>
      <c r="J57620" s="88"/>
      <c r="K57620" s="88"/>
    </row>
    <row r="57621" spans="2:11" ht="12" hidden="1" customHeight="1" x14ac:dyDescent="0.2">
      <c r="B57621" s="88"/>
      <c r="C57621" s="88"/>
      <c r="D57621" s="88"/>
      <c r="E57621" s="88"/>
      <c r="F57621" s="88"/>
      <c r="G57621" s="88"/>
      <c r="H57621" s="88"/>
      <c r="I57621" s="88"/>
      <c r="J57621" s="88"/>
      <c r="K57621" s="88"/>
    </row>
    <row r="57622" spans="2:11" ht="12" hidden="1" customHeight="1" x14ac:dyDescent="0.2">
      <c r="B57622" s="88"/>
      <c r="C57622" s="88"/>
      <c r="D57622" s="88"/>
      <c r="E57622" s="88"/>
      <c r="F57622" s="88"/>
      <c r="G57622" s="88"/>
      <c r="H57622" s="88"/>
      <c r="I57622" s="88"/>
      <c r="J57622" s="88"/>
      <c r="K57622" s="88"/>
    </row>
    <row r="57623" spans="2:11" ht="12" hidden="1" customHeight="1" x14ac:dyDescent="0.2">
      <c r="B57623" s="88"/>
      <c r="C57623" s="88"/>
      <c r="D57623" s="88"/>
      <c r="E57623" s="88"/>
      <c r="F57623" s="88"/>
      <c r="G57623" s="88"/>
      <c r="H57623" s="88"/>
      <c r="I57623" s="88"/>
      <c r="J57623" s="88"/>
      <c r="K57623" s="88"/>
    </row>
    <row r="57624" spans="2:11" ht="12" hidden="1" customHeight="1" x14ac:dyDescent="0.2">
      <c r="B57624" s="88"/>
      <c r="C57624" s="88"/>
      <c r="D57624" s="88"/>
      <c r="E57624" s="88"/>
      <c r="F57624" s="88"/>
      <c r="G57624" s="88"/>
      <c r="H57624" s="88"/>
      <c r="I57624" s="88"/>
      <c r="J57624" s="88"/>
      <c r="K57624" s="88"/>
    </row>
    <row r="57625" spans="2:11" ht="12" hidden="1" customHeight="1" x14ac:dyDescent="0.2">
      <c r="B57625" s="88"/>
      <c r="C57625" s="88"/>
      <c r="D57625" s="88"/>
      <c r="E57625" s="88"/>
      <c r="F57625" s="88"/>
      <c r="G57625" s="88"/>
      <c r="H57625" s="88"/>
      <c r="I57625" s="88"/>
      <c r="J57625" s="88"/>
      <c r="K57625" s="88"/>
    </row>
    <row r="57626" spans="2:11" ht="12" hidden="1" customHeight="1" x14ac:dyDescent="0.2">
      <c r="B57626" s="88"/>
      <c r="C57626" s="88"/>
      <c r="D57626" s="88"/>
      <c r="E57626" s="88"/>
      <c r="F57626" s="88"/>
      <c r="G57626" s="88"/>
      <c r="H57626" s="88"/>
      <c r="I57626" s="88"/>
      <c r="J57626" s="88"/>
      <c r="K57626" s="88"/>
    </row>
    <row r="57627" spans="2:11" ht="12" hidden="1" customHeight="1" x14ac:dyDescent="0.2">
      <c r="B57627" s="88"/>
      <c r="C57627" s="88"/>
      <c r="D57627" s="88"/>
      <c r="E57627" s="88"/>
      <c r="F57627" s="88"/>
      <c r="G57627" s="88"/>
      <c r="H57627" s="88"/>
      <c r="I57627" s="88"/>
      <c r="J57627" s="88"/>
      <c r="K57627" s="88"/>
    </row>
    <row r="57628" spans="2:11" ht="12" hidden="1" customHeight="1" x14ac:dyDescent="0.2">
      <c r="B57628" s="88"/>
      <c r="C57628" s="88"/>
      <c r="D57628" s="88"/>
      <c r="E57628" s="88"/>
      <c r="F57628" s="88"/>
      <c r="G57628" s="88"/>
      <c r="H57628" s="88"/>
      <c r="I57628" s="88"/>
      <c r="J57628" s="88"/>
      <c r="K57628" s="88"/>
    </row>
    <row r="57629" spans="2:11" ht="12" hidden="1" customHeight="1" x14ac:dyDescent="0.2">
      <c r="B57629" s="88"/>
      <c r="C57629" s="88"/>
      <c r="D57629" s="88"/>
      <c r="E57629" s="88"/>
      <c r="F57629" s="88"/>
      <c r="G57629" s="88"/>
      <c r="H57629" s="88"/>
      <c r="I57629" s="88"/>
      <c r="J57629" s="88"/>
      <c r="K57629" s="88"/>
    </row>
    <row r="57630" spans="2:11" ht="12" hidden="1" customHeight="1" x14ac:dyDescent="0.2">
      <c r="B57630" s="88"/>
      <c r="C57630" s="88"/>
      <c r="D57630" s="88"/>
      <c r="E57630" s="88"/>
      <c r="F57630" s="88"/>
      <c r="G57630" s="88"/>
      <c r="H57630" s="88"/>
      <c r="I57630" s="88"/>
      <c r="J57630" s="88"/>
      <c r="K57630" s="88"/>
    </row>
    <row r="57631" spans="2:11" ht="12" hidden="1" customHeight="1" x14ac:dyDescent="0.2">
      <c r="B57631" s="88"/>
      <c r="C57631" s="88"/>
      <c r="D57631" s="88"/>
      <c r="E57631" s="88"/>
      <c r="F57631" s="88"/>
      <c r="G57631" s="88"/>
      <c r="H57631" s="88"/>
      <c r="I57631" s="88"/>
      <c r="J57631" s="88"/>
      <c r="K57631" s="88"/>
    </row>
    <row r="57632" spans="2:11" ht="12" hidden="1" customHeight="1" x14ac:dyDescent="0.2">
      <c r="B57632" s="88"/>
      <c r="C57632" s="88"/>
      <c r="D57632" s="88"/>
      <c r="E57632" s="88"/>
      <c r="F57632" s="88"/>
      <c r="G57632" s="88"/>
      <c r="H57632" s="88"/>
      <c r="I57632" s="88"/>
      <c r="J57632" s="88"/>
      <c r="K57632" s="88"/>
    </row>
    <row r="57633" spans="2:11" ht="12" hidden="1" customHeight="1" x14ac:dyDescent="0.2">
      <c r="B57633" s="88"/>
      <c r="C57633" s="88"/>
      <c r="D57633" s="88"/>
      <c r="E57633" s="88"/>
      <c r="F57633" s="88"/>
      <c r="G57633" s="88"/>
      <c r="H57633" s="88"/>
      <c r="I57633" s="88"/>
      <c r="J57633" s="88"/>
      <c r="K57633" s="88"/>
    </row>
    <row r="57634" spans="2:11" ht="12" hidden="1" customHeight="1" x14ac:dyDescent="0.2">
      <c r="B57634" s="88"/>
      <c r="C57634" s="88"/>
      <c r="D57634" s="88"/>
      <c r="E57634" s="88"/>
      <c r="F57634" s="88"/>
      <c r="G57634" s="88"/>
      <c r="H57634" s="88"/>
      <c r="I57634" s="88"/>
      <c r="J57634" s="88"/>
      <c r="K57634" s="88"/>
    </row>
    <row r="57635" spans="2:11" ht="12" hidden="1" customHeight="1" x14ac:dyDescent="0.2">
      <c r="B57635" s="88"/>
      <c r="C57635" s="88"/>
      <c r="D57635" s="88"/>
      <c r="E57635" s="88"/>
      <c r="F57635" s="88"/>
      <c r="G57635" s="88"/>
      <c r="H57635" s="88"/>
      <c r="I57635" s="88"/>
      <c r="J57635" s="88"/>
      <c r="K57635" s="88"/>
    </row>
    <row r="57636" spans="2:11" ht="12" hidden="1" customHeight="1" x14ac:dyDescent="0.2">
      <c r="B57636" s="88"/>
      <c r="C57636" s="88"/>
      <c r="D57636" s="88"/>
      <c r="E57636" s="88"/>
      <c r="F57636" s="88"/>
      <c r="G57636" s="88"/>
      <c r="H57636" s="88"/>
      <c r="I57636" s="88"/>
      <c r="J57636" s="88"/>
      <c r="K57636" s="88"/>
    </row>
    <row r="57637" spans="2:11" ht="12" hidden="1" customHeight="1" x14ac:dyDescent="0.2">
      <c r="B57637" s="88"/>
      <c r="C57637" s="88"/>
      <c r="D57637" s="88"/>
      <c r="E57637" s="88"/>
      <c r="F57637" s="88"/>
      <c r="G57637" s="88"/>
      <c r="H57637" s="88"/>
      <c r="I57637" s="88"/>
      <c r="J57637" s="88"/>
      <c r="K57637" s="88"/>
    </row>
    <row r="57638" spans="2:11" ht="12" hidden="1" customHeight="1" x14ac:dyDescent="0.2">
      <c r="B57638" s="88"/>
      <c r="C57638" s="88"/>
      <c r="D57638" s="88"/>
      <c r="E57638" s="88"/>
      <c r="F57638" s="88"/>
      <c r="G57638" s="88"/>
      <c r="H57638" s="88"/>
      <c r="I57638" s="88"/>
      <c r="J57638" s="88"/>
      <c r="K57638" s="88"/>
    </row>
    <row r="57639" spans="2:11" ht="12" hidden="1" customHeight="1" x14ac:dyDescent="0.2">
      <c r="B57639" s="88"/>
      <c r="C57639" s="88"/>
      <c r="D57639" s="88"/>
      <c r="E57639" s="88"/>
      <c r="F57639" s="88"/>
      <c r="G57639" s="88"/>
      <c r="H57639" s="88"/>
      <c r="I57639" s="88"/>
      <c r="J57639" s="88"/>
      <c r="K57639" s="88"/>
    </row>
    <row r="57640" spans="2:11" ht="12" hidden="1" customHeight="1" x14ac:dyDescent="0.2">
      <c r="B57640" s="88"/>
      <c r="C57640" s="88"/>
      <c r="D57640" s="88"/>
      <c r="E57640" s="88"/>
      <c r="F57640" s="88"/>
      <c r="G57640" s="88"/>
      <c r="H57640" s="88"/>
      <c r="I57640" s="88"/>
      <c r="J57640" s="88"/>
      <c r="K57640" s="88"/>
    </row>
    <row r="57641" spans="2:11" ht="12" hidden="1" customHeight="1" x14ac:dyDescent="0.2">
      <c r="B57641" s="88"/>
      <c r="C57641" s="88"/>
      <c r="D57641" s="88"/>
      <c r="E57641" s="88"/>
      <c r="F57641" s="88"/>
      <c r="G57641" s="88"/>
      <c r="H57641" s="88"/>
      <c r="I57641" s="88"/>
      <c r="J57641" s="88"/>
      <c r="K57641" s="88"/>
    </row>
    <row r="57642" spans="2:11" ht="12" hidden="1" customHeight="1" x14ac:dyDescent="0.2">
      <c r="B57642" s="88"/>
      <c r="C57642" s="88"/>
      <c r="D57642" s="88"/>
      <c r="E57642" s="88"/>
      <c r="F57642" s="88"/>
      <c r="G57642" s="88"/>
      <c r="H57642" s="88"/>
      <c r="I57642" s="88"/>
      <c r="J57642" s="88"/>
      <c r="K57642" s="88"/>
    </row>
    <row r="57643" spans="2:11" ht="12" hidden="1" customHeight="1" x14ac:dyDescent="0.2">
      <c r="B57643" s="88"/>
      <c r="C57643" s="88"/>
      <c r="D57643" s="88"/>
      <c r="E57643" s="88"/>
      <c r="F57643" s="88"/>
      <c r="G57643" s="88"/>
      <c r="H57643" s="88"/>
      <c r="I57643" s="88"/>
      <c r="J57643" s="88"/>
      <c r="K57643" s="88"/>
    </row>
    <row r="57644" spans="2:11" ht="12" hidden="1" customHeight="1" x14ac:dyDescent="0.2">
      <c r="B57644" s="88"/>
      <c r="C57644" s="88"/>
      <c r="D57644" s="88"/>
      <c r="E57644" s="88"/>
      <c r="F57644" s="88"/>
      <c r="G57644" s="88"/>
      <c r="H57644" s="88"/>
      <c r="I57644" s="88"/>
      <c r="J57644" s="88"/>
      <c r="K57644" s="88"/>
    </row>
    <row r="57645" spans="2:11" ht="12" hidden="1" customHeight="1" x14ac:dyDescent="0.2">
      <c r="B57645" s="88"/>
      <c r="C57645" s="88"/>
      <c r="D57645" s="88"/>
      <c r="E57645" s="88"/>
      <c r="F57645" s="88"/>
      <c r="G57645" s="88"/>
      <c r="H57645" s="88"/>
      <c r="I57645" s="88"/>
      <c r="J57645" s="88"/>
      <c r="K57645" s="88"/>
    </row>
    <row r="57646" spans="2:11" ht="12" hidden="1" customHeight="1" x14ac:dyDescent="0.2">
      <c r="B57646" s="88"/>
      <c r="C57646" s="88"/>
      <c r="D57646" s="88"/>
      <c r="E57646" s="88"/>
      <c r="F57646" s="88"/>
      <c r="G57646" s="88"/>
      <c r="H57646" s="88"/>
      <c r="I57646" s="88"/>
      <c r="J57646" s="88"/>
      <c r="K57646" s="88"/>
    </row>
    <row r="57647" spans="2:11" ht="12" hidden="1" customHeight="1" x14ac:dyDescent="0.2">
      <c r="B57647" s="88"/>
      <c r="C57647" s="88"/>
      <c r="D57647" s="88"/>
      <c r="E57647" s="88"/>
      <c r="F57647" s="88"/>
      <c r="G57647" s="88"/>
      <c r="H57647" s="88"/>
      <c r="I57647" s="88"/>
      <c r="J57647" s="88"/>
      <c r="K57647" s="88"/>
    </row>
    <row r="57648" spans="2:11" ht="12" hidden="1" customHeight="1" x14ac:dyDescent="0.2">
      <c r="B57648" s="88"/>
      <c r="C57648" s="88"/>
      <c r="D57648" s="88"/>
      <c r="E57648" s="88"/>
      <c r="F57648" s="88"/>
      <c r="G57648" s="88"/>
      <c r="H57648" s="88"/>
      <c r="I57648" s="88"/>
      <c r="J57648" s="88"/>
      <c r="K57648" s="88"/>
    </row>
    <row r="57649" spans="2:11" ht="12" hidden="1" customHeight="1" x14ac:dyDescent="0.2">
      <c r="B57649" s="88"/>
      <c r="C57649" s="88"/>
      <c r="D57649" s="88"/>
      <c r="E57649" s="88"/>
      <c r="F57649" s="88"/>
      <c r="G57649" s="88"/>
      <c r="H57649" s="88"/>
      <c r="I57649" s="88"/>
      <c r="J57649" s="88"/>
      <c r="K57649" s="88"/>
    </row>
    <row r="57650" spans="2:11" ht="12" hidden="1" customHeight="1" x14ac:dyDescent="0.2">
      <c r="B57650" s="88"/>
      <c r="C57650" s="88"/>
      <c r="D57650" s="88"/>
      <c r="E57650" s="88"/>
      <c r="F57650" s="88"/>
      <c r="G57650" s="88"/>
      <c r="H57650" s="88"/>
      <c r="I57650" s="88"/>
      <c r="J57650" s="88"/>
      <c r="K57650" s="88"/>
    </row>
    <row r="57651" spans="2:11" ht="12" hidden="1" customHeight="1" x14ac:dyDescent="0.2">
      <c r="B57651" s="88"/>
      <c r="C57651" s="88"/>
      <c r="D57651" s="88"/>
      <c r="E57651" s="88"/>
      <c r="F57651" s="88"/>
      <c r="G57651" s="88"/>
      <c r="H57651" s="88"/>
      <c r="I57651" s="88"/>
      <c r="J57651" s="88"/>
      <c r="K57651" s="88"/>
    </row>
    <row r="57652" spans="2:11" ht="12" hidden="1" customHeight="1" x14ac:dyDescent="0.2">
      <c r="B57652" s="88"/>
      <c r="C57652" s="88"/>
      <c r="D57652" s="88"/>
      <c r="E57652" s="88"/>
      <c r="F57652" s="88"/>
      <c r="G57652" s="88"/>
      <c r="H57652" s="88"/>
      <c r="I57652" s="88"/>
      <c r="J57652" s="88"/>
      <c r="K57652" s="88"/>
    </row>
    <row r="57653" spans="2:11" ht="12" hidden="1" customHeight="1" x14ac:dyDescent="0.2">
      <c r="B57653" s="88"/>
      <c r="C57653" s="88"/>
      <c r="D57653" s="88"/>
      <c r="E57653" s="88"/>
      <c r="F57653" s="88"/>
      <c r="G57653" s="88"/>
      <c r="H57653" s="88"/>
      <c r="I57653" s="88"/>
      <c r="J57653" s="88"/>
      <c r="K57653" s="88"/>
    </row>
    <row r="57654" spans="2:11" ht="12" hidden="1" customHeight="1" x14ac:dyDescent="0.2">
      <c r="B57654" s="88"/>
      <c r="C57654" s="88"/>
      <c r="D57654" s="88"/>
      <c r="E57654" s="88"/>
      <c r="F57654" s="88"/>
      <c r="G57654" s="88"/>
      <c r="H57654" s="88"/>
      <c r="I57654" s="88"/>
      <c r="J57654" s="88"/>
      <c r="K57654" s="88"/>
    </row>
    <row r="57655" spans="2:11" ht="12" hidden="1" customHeight="1" x14ac:dyDescent="0.2">
      <c r="B57655" s="88"/>
      <c r="C57655" s="88"/>
      <c r="D57655" s="88"/>
      <c r="E57655" s="88"/>
      <c r="F57655" s="88"/>
      <c r="G57655" s="88"/>
      <c r="H57655" s="88"/>
      <c r="I57655" s="88"/>
      <c r="J57655" s="88"/>
      <c r="K57655" s="88"/>
    </row>
    <row r="57656" spans="2:11" ht="12" hidden="1" customHeight="1" x14ac:dyDescent="0.2">
      <c r="B57656" s="88"/>
      <c r="C57656" s="88"/>
      <c r="D57656" s="88"/>
      <c r="E57656" s="88"/>
      <c r="F57656" s="88"/>
      <c r="G57656" s="88"/>
      <c r="H57656" s="88"/>
      <c r="I57656" s="88"/>
      <c r="J57656" s="88"/>
      <c r="K57656" s="88"/>
    </row>
    <row r="57657" spans="2:11" ht="12" hidden="1" customHeight="1" x14ac:dyDescent="0.2">
      <c r="B57657" s="88"/>
      <c r="C57657" s="88"/>
      <c r="D57657" s="88"/>
      <c r="E57657" s="88"/>
      <c r="F57657" s="88"/>
      <c r="G57657" s="88"/>
      <c r="H57657" s="88"/>
      <c r="I57657" s="88"/>
      <c r="J57657" s="88"/>
      <c r="K57657" s="88"/>
    </row>
    <row r="57658" spans="2:11" ht="12" hidden="1" customHeight="1" x14ac:dyDescent="0.2">
      <c r="B57658" s="88"/>
      <c r="C57658" s="88"/>
      <c r="D57658" s="88"/>
      <c r="E57658" s="88"/>
      <c r="F57658" s="88"/>
      <c r="G57658" s="88"/>
      <c r="H57658" s="88"/>
      <c r="I57658" s="88"/>
      <c r="J57658" s="88"/>
      <c r="K57658" s="88"/>
    </row>
    <row r="57659" spans="2:11" ht="12" hidden="1" customHeight="1" x14ac:dyDescent="0.2">
      <c r="B57659" s="88"/>
      <c r="C57659" s="88"/>
      <c r="D57659" s="88"/>
      <c r="E57659" s="88"/>
      <c r="F57659" s="88"/>
      <c r="G57659" s="88"/>
      <c r="H57659" s="88"/>
      <c r="I57659" s="88"/>
      <c r="J57659" s="88"/>
      <c r="K57659" s="88"/>
    </row>
    <row r="57660" spans="2:11" ht="12" hidden="1" customHeight="1" x14ac:dyDescent="0.2">
      <c r="B57660" s="88"/>
      <c r="C57660" s="88"/>
      <c r="D57660" s="88"/>
      <c r="E57660" s="88"/>
      <c r="F57660" s="88"/>
      <c r="G57660" s="88"/>
      <c r="H57660" s="88"/>
      <c r="I57660" s="88"/>
      <c r="J57660" s="88"/>
      <c r="K57660" s="88"/>
    </row>
    <row r="57661" spans="2:11" ht="12" hidden="1" customHeight="1" x14ac:dyDescent="0.2">
      <c r="B57661" s="88"/>
      <c r="C57661" s="88"/>
      <c r="D57661" s="88"/>
      <c r="E57661" s="88"/>
      <c r="F57661" s="88"/>
      <c r="G57661" s="88"/>
      <c r="H57661" s="88"/>
      <c r="I57661" s="88"/>
      <c r="J57661" s="88"/>
      <c r="K57661" s="88"/>
    </row>
    <row r="57662" spans="2:11" ht="12" hidden="1" customHeight="1" x14ac:dyDescent="0.2">
      <c r="B57662" s="88"/>
      <c r="C57662" s="88"/>
      <c r="D57662" s="88"/>
      <c r="E57662" s="88"/>
      <c r="F57662" s="88"/>
      <c r="G57662" s="88"/>
      <c r="H57662" s="88"/>
      <c r="I57662" s="88"/>
      <c r="J57662" s="88"/>
      <c r="K57662" s="88"/>
    </row>
    <row r="57663" spans="2:11" ht="12" hidden="1" customHeight="1" x14ac:dyDescent="0.2">
      <c r="B57663" s="88"/>
      <c r="C57663" s="88"/>
      <c r="D57663" s="88"/>
      <c r="E57663" s="88"/>
      <c r="F57663" s="88"/>
      <c r="G57663" s="88"/>
      <c r="H57663" s="88"/>
      <c r="I57663" s="88"/>
      <c r="J57663" s="88"/>
      <c r="K57663" s="88"/>
    </row>
    <row r="57664" spans="2:11" ht="12" hidden="1" customHeight="1" x14ac:dyDescent="0.2">
      <c r="B57664" s="88"/>
      <c r="C57664" s="88"/>
      <c r="D57664" s="88"/>
      <c r="E57664" s="88"/>
      <c r="F57664" s="88"/>
      <c r="G57664" s="88"/>
      <c r="H57664" s="88"/>
      <c r="I57664" s="88"/>
      <c r="J57664" s="88"/>
      <c r="K57664" s="88"/>
    </row>
    <row r="57665" spans="2:11" ht="12" hidden="1" customHeight="1" x14ac:dyDescent="0.2">
      <c r="B57665" s="88"/>
      <c r="C57665" s="88"/>
      <c r="D57665" s="88"/>
      <c r="E57665" s="88"/>
      <c r="F57665" s="88"/>
      <c r="G57665" s="88"/>
      <c r="H57665" s="88"/>
      <c r="I57665" s="88"/>
      <c r="J57665" s="88"/>
      <c r="K57665" s="88"/>
    </row>
    <row r="57666" spans="2:11" ht="12" hidden="1" customHeight="1" x14ac:dyDescent="0.2">
      <c r="B57666" s="88"/>
      <c r="C57666" s="88"/>
      <c r="D57666" s="88"/>
      <c r="E57666" s="88"/>
      <c r="F57666" s="88"/>
      <c r="G57666" s="88"/>
      <c r="H57666" s="88"/>
      <c r="I57666" s="88"/>
      <c r="J57666" s="88"/>
      <c r="K57666" s="88"/>
    </row>
    <row r="57667" spans="2:11" ht="12" hidden="1" customHeight="1" x14ac:dyDescent="0.2">
      <c r="B57667" s="88"/>
      <c r="C57667" s="88"/>
      <c r="D57667" s="88"/>
      <c r="E57667" s="88"/>
      <c r="F57667" s="88"/>
      <c r="G57667" s="88"/>
      <c r="H57667" s="88"/>
      <c r="I57667" s="88"/>
      <c r="J57667" s="88"/>
      <c r="K57667" s="88"/>
    </row>
    <row r="57668" spans="2:11" ht="12" hidden="1" customHeight="1" x14ac:dyDescent="0.2">
      <c r="B57668" s="88"/>
      <c r="C57668" s="88"/>
      <c r="D57668" s="88"/>
      <c r="E57668" s="88"/>
      <c r="F57668" s="88"/>
      <c r="G57668" s="88"/>
      <c r="H57668" s="88"/>
      <c r="I57668" s="88"/>
      <c r="J57668" s="88"/>
      <c r="K57668" s="88"/>
    </row>
    <row r="57669" spans="2:11" ht="12" hidden="1" customHeight="1" x14ac:dyDescent="0.2">
      <c r="B57669" s="88"/>
      <c r="C57669" s="88"/>
      <c r="D57669" s="88"/>
      <c r="E57669" s="88"/>
      <c r="F57669" s="88"/>
      <c r="G57669" s="88"/>
      <c r="H57669" s="88"/>
      <c r="I57669" s="88"/>
      <c r="J57669" s="88"/>
      <c r="K57669" s="88"/>
    </row>
    <row r="57670" spans="2:11" ht="12" hidden="1" customHeight="1" x14ac:dyDescent="0.2">
      <c r="B57670" s="88"/>
      <c r="C57670" s="88"/>
      <c r="D57670" s="88"/>
      <c r="E57670" s="88"/>
      <c r="F57670" s="88"/>
      <c r="G57670" s="88"/>
      <c r="H57670" s="88"/>
      <c r="I57670" s="88"/>
      <c r="J57670" s="88"/>
      <c r="K57670" s="88"/>
    </row>
    <row r="57671" spans="2:11" ht="12" hidden="1" customHeight="1" x14ac:dyDescent="0.2">
      <c r="B57671" s="88"/>
      <c r="C57671" s="88"/>
      <c r="D57671" s="88"/>
      <c r="E57671" s="88"/>
      <c r="F57671" s="88"/>
      <c r="G57671" s="88"/>
      <c r="H57671" s="88"/>
      <c r="I57671" s="88"/>
      <c r="J57671" s="88"/>
      <c r="K57671" s="88"/>
    </row>
    <row r="57672" spans="2:11" ht="12" hidden="1" customHeight="1" x14ac:dyDescent="0.2">
      <c r="B57672" s="88"/>
      <c r="C57672" s="88"/>
      <c r="D57672" s="88"/>
      <c r="E57672" s="88"/>
      <c r="F57672" s="88"/>
      <c r="G57672" s="88"/>
      <c r="H57672" s="88"/>
      <c r="I57672" s="88"/>
      <c r="J57672" s="88"/>
      <c r="K57672" s="88"/>
    </row>
    <row r="57673" spans="2:11" ht="12" hidden="1" customHeight="1" x14ac:dyDescent="0.2">
      <c r="B57673" s="88"/>
      <c r="C57673" s="88"/>
      <c r="D57673" s="88"/>
      <c r="E57673" s="88"/>
      <c r="F57673" s="88"/>
      <c r="G57673" s="88"/>
      <c r="H57673" s="88"/>
      <c r="I57673" s="88"/>
      <c r="J57673" s="88"/>
      <c r="K57673" s="88"/>
    </row>
    <row r="57674" spans="2:11" ht="12" hidden="1" customHeight="1" x14ac:dyDescent="0.2">
      <c r="B57674" s="88"/>
      <c r="C57674" s="88"/>
      <c r="D57674" s="88"/>
      <c r="E57674" s="88"/>
      <c r="F57674" s="88"/>
      <c r="G57674" s="88"/>
      <c r="H57674" s="88"/>
      <c r="I57674" s="88"/>
      <c r="J57674" s="88"/>
      <c r="K57674" s="88"/>
    </row>
    <row r="57675" spans="2:11" ht="12" hidden="1" customHeight="1" x14ac:dyDescent="0.2">
      <c r="B57675" s="88"/>
      <c r="C57675" s="88"/>
      <c r="D57675" s="88"/>
      <c r="E57675" s="88"/>
      <c r="F57675" s="88"/>
      <c r="G57675" s="88"/>
      <c r="H57675" s="88"/>
      <c r="I57675" s="88"/>
      <c r="J57675" s="88"/>
      <c r="K57675" s="88"/>
    </row>
    <row r="57676" spans="2:11" ht="12" hidden="1" customHeight="1" x14ac:dyDescent="0.2">
      <c r="B57676" s="88"/>
      <c r="C57676" s="88"/>
      <c r="D57676" s="88"/>
      <c r="E57676" s="88"/>
      <c r="F57676" s="88"/>
      <c r="G57676" s="88"/>
      <c r="H57676" s="88"/>
      <c r="I57676" s="88"/>
      <c r="J57676" s="88"/>
      <c r="K57676" s="88"/>
    </row>
    <row r="57677" spans="2:11" ht="12" hidden="1" customHeight="1" x14ac:dyDescent="0.2">
      <c r="B57677" s="88"/>
      <c r="C57677" s="88"/>
      <c r="D57677" s="88"/>
      <c r="E57677" s="88"/>
      <c r="F57677" s="88"/>
      <c r="G57677" s="88"/>
      <c r="H57677" s="88"/>
      <c r="I57677" s="88"/>
      <c r="J57677" s="88"/>
      <c r="K57677" s="88"/>
    </row>
    <row r="57678" spans="2:11" ht="12" hidden="1" customHeight="1" x14ac:dyDescent="0.2">
      <c r="B57678" s="88"/>
      <c r="C57678" s="88"/>
      <c r="D57678" s="88"/>
      <c r="E57678" s="88"/>
      <c r="F57678" s="88"/>
      <c r="G57678" s="88"/>
      <c r="H57678" s="88"/>
      <c r="I57678" s="88"/>
      <c r="J57678" s="88"/>
      <c r="K57678" s="88"/>
    </row>
    <row r="57679" spans="2:11" ht="12" hidden="1" customHeight="1" x14ac:dyDescent="0.2">
      <c r="B57679" s="88"/>
      <c r="C57679" s="88"/>
      <c r="D57679" s="88"/>
      <c r="E57679" s="88"/>
      <c r="F57679" s="88"/>
      <c r="G57679" s="88"/>
      <c r="H57679" s="88"/>
      <c r="I57679" s="88"/>
      <c r="J57679" s="88"/>
      <c r="K57679" s="88"/>
    </row>
    <row r="57680" spans="2:11" ht="12" hidden="1" customHeight="1" x14ac:dyDescent="0.2">
      <c r="B57680" s="88"/>
      <c r="C57680" s="88"/>
      <c r="D57680" s="88"/>
      <c r="E57680" s="88"/>
      <c r="F57680" s="88"/>
      <c r="G57680" s="88"/>
      <c r="H57680" s="88"/>
      <c r="I57680" s="88"/>
      <c r="J57680" s="88"/>
      <c r="K57680" s="88"/>
    </row>
    <row r="57681" spans="2:11" ht="12" hidden="1" customHeight="1" x14ac:dyDescent="0.2">
      <c r="B57681" s="88"/>
      <c r="C57681" s="88"/>
      <c r="D57681" s="88"/>
      <c r="E57681" s="88"/>
      <c r="F57681" s="88"/>
      <c r="G57681" s="88"/>
      <c r="H57681" s="88"/>
      <c r="I57681" s="88"/>
      <c r="J57681" s="88"/>
      <c r="K57681" s="88"/>
    </row>
    <row r="57682" spans="2:11" ht="12" hidden="1" customHeight="1" x14ac:dyDescent="0.2">
      <c r="B57682" s="88"/>
      <c r="C57682" s="88"/>
      <c r="D57682" s="88"/>
      <c r="E57682" s="88"/>
      <c r="F57682" s="88"/>
      <c r="G57682" s="88"/>
      <c r="H57682" s="88"/>
      <c r="I57682" s="88"/>
      <c r="J57682" s="88"/>
      <c r="K57682" s="88"/>
    </row>
    <row r="57683" spans="2:11" ht="12" hidden="1" customHeight="1" x14ac:dyDescent="0.2">
      <c r="B57683" s="88"/>
      <c r="C57683" s="88"/>
      <c r="D57683" s="88"/>
      <c r="E57683" s="88"/>
      <c r="F57683" s="88"/>
      <c r="G57683" s="88"/>
      <c r="H57683" s="88"/>
      <c r="I57683" s="88"/>
      <c r="J57683" s="88"/>
      <c r="K57683" s="88"/>
    </row>
    <row r="57684" spans="2:11" ht="12" hidden="1" customHeight="1" x14ac:dyDescent="0.2">
      <c r="B57684" s="88"/>
      <c r="C57684" s="88"/>
      <c r="D57684" s="88"/>
      <c r="E57684" s="88"/>
      <c r="F57684" s="88"/>
      <c r="G57684" s="88"/>
      <c r="H57684" s="88"/>
      <c r="I57684" s="88"/>
      <c r="J57684" s="88"/>
      <c r="K57684" s="88"/>
    </row>
    <row r="57685" spans="2:11" ht="12" hidden="1" customHeight="1" x14ac:dyDescent="0.2">
      <c r="B57685" s="88"/>
      <c r="C57685" s="88"/>
      <c r="D57685" s="88"/>
      <c r="E57685" s="88"/>
      <c r="F57685" s="88"/>
      <c r="G57685" s="88"/>
      <c r="H57685" s="88"/>
      <c r="I57685" s="88"/>
      <c r="J57685" s="88"/>
      <c r="K57685" s="88"/>
    </row>
    <row r="57686" spans="2:11" ht="12" hidden="1" customHeight="1" x14ac:dyDescent="0.2">
      <c r="B57686" s="88"/>
      <c r="C57686" s="88"/>
      <c r="D57686" s="88"/>
      <c r="E57686" s="88"/>
      <c r="F57686" s="88"/>
      <c r="G57686" s="88"/>
      <c r="H57686" s="88"/>
      <c r="I57686" s="88"/>
      <c r="J57686" s="88"/>
      <c r="K57686" s="88"/>
    </row>
    <row r="57687" spans="2:11" ht="12" hidden="1" customHeight="1" x14ac:dyDescent="0.2">
      <c r="B57687" s="88"/>
      <c r="C57687" s="88"/>
      <c r="D57687" s="88"/>
      <c r="E57687" s="88"/>
      <c r="F57687" s="88"/>
      <c r="G57687" s="88"/>
      <c r="H57687" s="88"/>
      <c r="I57687" s="88"/>
      <c r="J57687" s="88"/>
      <c r="K57687" s="88"/>
    </row>
    <row r="57688" spans="2:11" ht="12" hidden="1" customHeight="1" x14ac:dyDescent="0.2">
      <c r="B57688" s="88"/>
      <c r="C57688" s="88"/>
      <c r="D57688" s="88"/>
      <c r="E57688" s="88"/>
      <c r="F57688" s="88"/>
      <c r="G57688" s="88"/>
      <c r="H57688" s="88"/>
      <c r="I57688" s="88"/>
      <c r="J57688" s="88"/>
      <c r="K57688" s="88"/>
    </row>
    <row r="57689" spans="2:11" ht="12" hidden="1" customHeight="1" x14ac:dyDescent="0.2">
      <c r="B57689" s="88"/>
      <c r="C57689" s="88"/>
      <c r="D57689" s="88"/>
      <c r="E57689" s="88"/>
      <c r="F57689" s="88"/>
      <c r="G57689" s="88"/>
      <c r="H57689" s="88"/>
      <c r="I57689" s="88"/>
      <c r="J57689" s="88"/>
      <c r="K57689" s="88"/>
    </row>
    <row r="57690" spans="2:11" ht="12" hidden="1" customHeight="1" x14ac:dyDescent="0.2">
      <c r="B57690" s="88"/>
      <c r="C57690" s="88"/>
      <c r="D57690" s="88"/>
      <c r="E57690" s="88"/>
      <c r="F57690" s="88"/>
      <c r="G57690" s="88"/>
      <c r="H57690" s="88"/>
      <c r="I57690" s="88"/>
      <c r="J57690" s="88"/>
      <c r="K57690" s="88"/>
    </row>
    <row r="57691" spans="2:11" ht="12" hidden="1" customHeight="1" x14ac:dyDescent="0.2">
      <c r="B57691" s="88"/>
      <c r="C57691" s="88"/>
      <c r="D57691" s="88"/>
      <c r="E57691" s="88"/>
      <c r="F57691" s="88"/>
      <c r="G57691" s="88"/>
      <c r="H57691" s="88"/>
      <c r="I57691" s="88"/>
      <c r="J57691" s="88"/>
      <c r="K57691" s="88"/>
    </row>
    <row r="57692" spans="2:11" ht="12" hidden="1" customHeight="1" x14ac:dyDescent="0.2">
      <c r="B57692" s="88"/>
      <c r="C57692" s="88"/>
      <c r="D57692" s="88"/>
      <c r="E57692" s="88"/>
      <c r="F57692" s="88"/>
      <c r="G57692" s="88"/>
      <c r="H57692" s="88"/>
      <c r="I57692" s="88"/>
      <c r="J57692" s="88"/>
      <c r="K57692" s="88"/>
    </row>
    <row r="57693" spans="2:11" ht="12" hidden="1" customHeight="1" x14ac:dyDescent="0.2">
      <c r="B57693" s="88"/>
      <c r="C57693" s="88"/>
      <c r="D57693" s="88"/>
      <c r="E57693" s="88"/>
      <c r="F57693" s="88"/>
      <c r="G57693" s="88"/>
      <c r="H57693" s="88"/>
      <c r="I57693" s="88"/>
      <c r="J57693" s="88"/>
      <c r="K57693" s="88"/>
    </row>
    <row r="57694" spans="2:11" ht="12" hidden="1" customHeight="1" x14ac:dyDescent="0.2">
      <c r="B57694" s="88"/>
      <c r="C57694" s="88"/>
      <c r="D57694" s="88"/>
      <c r="E57694" s="88"/>
      <c r="F57694" s="88"/>
      <c r="G57694" s="88"/>
      <c r="H57694" s="88"/>
      <c r="I57694" s="88"/>
      <c r="J57694" s="88"/>
      <c r="K57694" s="88"/>
    </row>
    <row r="57695" spans="2:11" ht="12" hidden="1" customHeight="1" x14ac:dyDescent="0.2">
      <c r="B57695" s="88"/>
      <c r="C57695" s="88"/>
      <c r="D57695" s="88"/>
      <c r="E57695" s="88"/>
      <c r="F57695" s="88"/>
      <c r="G57695" s="88"/>
      <c r="H57695" s="88"/>
      <c r="I57695" s="88"/>
      <c r="J57695" s="88"/>
      <c r="K57695" s="88"/>
    </row>
    <row r="57696" spans="2:11" ht="12" hidden="1" customHeight="1" x14ac:dyDescent="0.2">
      <c r="B57696" s="88"/>
      <c r="C57696" s="88"/>
      <c r="D57696" s="88"/>
      <c r="E57696" s="88"/>
      <c r="F57696" s="88"/>
      <c r="G57696" s="88"/>
      <c r="H57696" s="88"/>
      <c r="I57696" s="88"/>
      <c r="J57696" s="88"/>
      <c r="K57696" s="88"/>
    </row>
    <row r="57697" spans="2:11" ht="12" hidden="1" customHeight="1" x14ac:dyDescent="0.2">
      <c r="B57697" s="88"/>
      <c r="C57697" s="88"/>
      <c r="D57697" s="88"/>
      <c r="E57697" s="88"/>
      <c r="F57697" s="88"/>
      <c r="G57697" s="88"/>
      <c r="H57697" s="88"/>
      <c r="I57697" s="88"/>
      <c r="J57697" s="88"/>
      <c r="K57697" s="88"/>
    </row>
    <row r="57698" spans="2:11" ht="12" hidden="1" customHeight="1" x14ac:dyDescent="0.2">
      <c r="B57698" s="88"/>
      <c r="C57698" s="88"/>
      <c r="D57698" s="88"/>
      <c r="E57698" s="88"/>
      <c r="F57698" s="88"/>
      <c r="G57698" s="88"/>
      <c r="H57698" s="88"/>
      <c r="I57698" s="88"/>
      <c r="J57698" s="88"/>
      <c r="K57698" s="88"/>
    </row>
    <row r="57699" spans="2:11" ht="12" hidden="1" customHeight="1" x14ac:dyDescent="0.2">
      <c r="B57699" s="88"/>
      <c r="C57699" s="88"/>
      <c r="D57699" s="88"/>
      <c r="E57699" s="88"/>
      <c r="F57699" s="88"/>
      <c r="G57699" s="88"/>
      <c r="H57699" s="88"/>
      <c r="I57699" s="88"/>
      <c r="J57699" s="88"/>
      <c r="K57699" s="88"/>
    </row>
    <row r="57700" spans="2:11" ht="12" hidden="1" customHeight="1" x14ac:dyDescent="0.2">
      <c r="B57700" s="88"/>
      <c r="C57700" s="88"/>
      <c r="D57700" s="88"/>
      <c r="E57700" s="88"/>
      <c r="F57700" s="88"/>
      <c r="G57700" s="88"/>
      <c r="H57700" s="88"/>
      <c r="I57700" s="88"/>
      <c r="J57700" s="88"/>
      <c r="K57700" s="88"/>
    </row>
    <row r="57701" spans="2:11" ht="12" hidden="1" customHeight="1" x14ac:dyDescent="0.2">
      <c r="B57701" s="88"/>
      <c r="C57701" s="88"/>
      <c r="D57701" s="88"/>
      <c r="E57701" s="88"/>
      <c r="F57701" s="88"/>
      <c r="G57701" s="88"/>
      <c r="H57701" s="88"/>
      <c r="I57701" s="88"/>
      <c r="J57701" s="88"/>
      <c r="K57701" s="88"/>
    </row>
    <row r="57702" spans="2:11" ht="12" hidden="1" customHeight="1" x14ac:dyDescent="0.2">
      <c r="B57702" s="88"/>
      <c r="C57702" s="88"/>
      <c r="D57702" s="88"/>
      <c r="E57702" s="88"/>
      <c r="F57702" s="88"/>
      <c r="G57702" s="88"/>
      <c r="H57702" s="88"/>
      <c r="I57702" s="88"/>
      <c r="J57702" s="88"/>
      <c r="K57702" s="88"/>
    </row>
    <row r="57703" spans="2:11" ht="12" hidden="1" customHeight="1" x14ac:dyDescent="0.2">
      <c r="B57703" s="88"/>
      <c r="C57703" s="88"/>
      <c r="D57703" s="88"/>
      <c r="E57703" s="88"/>
      <c r="F57703" s="88"/>
      <c r="G57703" s="88"/>
      <c r="H57703" s="88"/>
      <c r="I57703" s="88"/>
      <c r="J57703" s="88"/>
      <c r="K57703" s="88"/>
    </row>
    <row r="57704" spans="2:11" ht="12" hidden="1" customHeight="1" x14ac:dyDescent="0.2">
      <c r="B57704" s="88"/>
      <c r="C57704" s="88"/>
      <c r="D57704" s="88"/>
      <c r="E57704" s="88"/>
      <c r="F57704" s="88"/>
      <c r="G57704" s="88"/>
      <c r="H57704" s="88"/>
      <c r="I57704" s="88"/>
      <c r="J57704" s="88"/>
      <c r="K57704" s="88"/>
    </row>
    <row r="57705" spans="2:11" ht="12" hidden="1" customHeight="1" x14ac:dyDescent="0.2">
      <c r="B57705" s="88"/>
      <c r="C57705" s="88"/>
      <c r="D57705" s="88"/>
      <c r="E57705" s="88"/>
      <c r="F57705" s="88"/>
      <c r="G57705" s="88"/>
      <c r="H57705" s="88"/>
      <c r="I57705" s="88"/>
      <c r="J57705" s="88"/>
      <c r="K57705" s="88"/>
    </row>
    <row r="57706" spans="2:11" ht="12" hidden="1" customHeight="1" x14ac:dyDescent="0.2">
      <c r="B57706" s="88"/>
      <c r="C57706" s="88"/>
      <c r="D57706" s="88"/>
      <c r="E57706" s="88"/>
      <c r="F57706" s="88"/>
      <c r="G57706" s="88"/>
      <c r="H57706" s="88"/>
      <c r="I57706" s="88"/>
      <c r="J57706" s="88"/>
      <c r="K57706" s="88"/>
    </row>
    <row r="57707" spans="2:11" ht="12" hidden="1" customHeight="1" x14ac:dyDescent="0.2">
      <c r="B57707" s="88"/>
      <c r="C57707" s="88"/>
      <c r="D57707" s="88"/>
      <c r="E57707" s="88"/>
      <c r="F57707" s="88"/>
      <c r="G57707" s="88"/>
      <c r="H57707" s="88"/>
      <c r="I57707" s="88"/>
      <c r="J57707" s="88"/>
      <c r="K57707" s="88"/>
    </row>
    <row r="57708" spans="2:11" ht="12" hidden="1" customHeight="1" x14ac:dyDescent="0.2">
      <c r="B57708" s="88"/>
      <c r="C57708" s="88"/>
      <c r="D57708" s="88"/>
      <c r="E57708" s="88"/>
      <c r="F57708" s="88"/>
      <c r="G57708" s="88"/>
      <c r="H57708" s="88"/>
      <c r="I57708" s="88"/>
      <c r="J57708" s="88"/>
      <c r="K57708" s="88"/>
    </row>
    <row r="57709" spans="2:11" ht="12" hidden="1" customHeight="1" x14ac:dyDescent="0.2">
      <c r="B57709" s="88"/>
      <c r="C57709" s="88"/>
      <c r="D57709" s="88"/>
      <c r="E57709" s="88"/>
      <c r="F57709" s="88"/>
      <c r="G57709" s="88"/>
      <c r="H57709" s="88"/>
      <c r="I57709" s="88"/>
      <c r="J57709" s="88"/>
      <c r="K57709" s="88"/>
    </row>
    <row r="57710" spans="2:11" ht="12" hidden="1" customHeight="1" x14ac:dyDescent="0.2">
      <c r="B57710" s="88"/>
      <c r="C57710" s="88"/>
      <c r="D57710" s="88"/>
      <c r="E57710" s="88"/>
      <c r="F57710" s="88"/>
      <c r="G57710" s="88"/>
      <c r="H57710" s="88"/>
      <c r="I57710" s="88"/>
      <c r="J57710" s="88"/>
      <c r="K57710" s="88"/>
    </row>
    <row r="57711" spans="2:11" ht="12" hidden="1" customHeight="1" x14ac:dyDescent="0.2">
      <c r="B57711" s="88"/>
      <c r="C57711" s="88"/>
      <c r="D57711" s="88"/>
      <c r="E57711" s="88"/>
      <c r="F57711" s="88"/>
      <c r="G57711" s="88"/>
      <c r="H57711" s="88"/>
      <c r="I57711" s="88"/>
      <c r="J57711" s="88"/>
      <c r="K57711" s="88"/>
    </row>
    <row r="57712" spans="2:11" ht="12" hidden="1" customHeight="1" x14ac:dyDescent="0.2">
      <c r="B57712" s="88"/>
      <c r="C57712" s="88"/>
      <c r="D57712" s="88"/>
      <c r="E57712" s="88"/>
      <c r="F57712" s="88"/>
      <c r="G57712" s="88"/>
      <c r="H57712" s="88"/>
      <c r="I57712" s="88"/>
      <c r="J57712" s="88"/>
      <c r="K57712" s="88"/>
    </row>
    <row r="57713" spans="2:11" ht="12" hidden="1" customHeight="1" x14ac:dyDescent="0.2">
      <c r="B57713" s="88"/>
      <c r="C57713" s="88"/>
      <c r="D57713" s="88"/>
      <c r="E57713" s="88"/>
      <c r="F57713" s="88"/>
      <c r="G57713" s="88"/>
      <c r="H57713" s="88"/>
      <c r="I57713" s="88"/>
      <c r="J57713" s="88"/>
      <c r="K57713" s="88"/>
    </row>
    <row r="57714" spans="2:11" ht="12" hidden="1" customHeight="1" x14ac:dyDescent="0.2">
      <c r="B57714" s="88"/>
      <c r="C57714" s="88"/>
      <c r="D57714" s="88"/>
      <c r="E57714" s="88"/>
      <c r="F57714" s="88"/>
      <c r="G57714" s="88"/>
      <c r="H57714" s="88"/>
      <c r="I57714" s="88"/>
      <c r="J57714" s="88"/>
      <c r="K57714" s="88"/>
    </row>
    <row r="57715" spans="2:11" ht="12" hidden="1" customHeight="1" x14ac:dyDescent="0.2">
      <c r="B57715" s="88"/>
      <c r="C57715" s="88"/>
      <c r="D57715" s="88"/>
      <c r="E57715" s="88"/>
      <c r="F57715" s="88"/>
      <c r="G57715" s="88"/>
      <c r="H57715" s="88"/>
      <c r="I57715" s="88"/>
      <c r="J57715" s="88"/>
      <c r="K57715" s="88"/>
    </row>
    <row r="57716" spans="2:11" ht="12" hidden="1" customHeight="1" x14ac:dyDescent="0.2">
      <c r="B57716" s="88"/>
      <c r="C57716" s="88"/>
      <c r="D57716" s="88"/>
      <c r="E57716" s="88"/>
      <c r="F57716" s="88"/>
      <c r="G57716" s="88"/>
      <c r="H57716" s="88"/>
      <c r="I57716" s="88"/>
      <c r="J57716" s="88"/>
      <c r="K57716" s="88"/>
    </row>
    <row r="57717" spans="2:11" ht="12" hidden="1" customHeight="1" x14ac:dyDescent="0.2">
      <c r="B57717" s="88"/>
      <c r="C57717" s="88"/>
      <c r="D57717" s="88"/>
      <c r="E57717" s="88"/>
      <c r="F57717" s="88"/>
      <c r="G57717" s="88"/>
      <c r="H57717" s="88"/>
      <c r="I57717" s="88"/>
      <c r="J57717" s="88"/>
      <c r="K57717" s="88"/>
    </row>
    <row r="57718" spans="2:11" ht="12" hidden="1" customHeight="1" x14ac:dyDescent="0.2">
      <c r="B57718" s="88"/>
      <c r="C57718" s="88"/>
      <c r="D57718" s="88"/>
      <c r="E57718" s="88"/>
      <c r="F57718" s="88"/>
      <c r="G57718" s="88"/>
      <c r="H57718" s="88"/>
      <c r="I57718" s="88"/>
      <c r="J57718" s="88"/>
      <c r="K57718" s="88"/>
    </row>
    <row r="57719" spans="2:11" ht="12" hidden="1" customHeight="1" x14ac:dyDescent="0.2">
      <c r="B57719" s="88"/>
      <c r="C57719" s="88"/>
      <c r="D57719" s="88"/>
      <c r="E57719" s="88"/>
      <c r="F57719" s="88"/>
      <c r="G57719" s="88"/>
      <c r="H57719" s="88"/>
      <c r="I57719" s="88"/>
      <c r="J57719" s="88"/>
      <c r="K57719" s="88"/>
    </row>
    <row r="57720" spans="2:11" ht="12" hidden="1" customHeight="1" x14ac:dyDescent="0.2">
      <c r="B57720" s="88"/>
      <c r="C57720" s="88"/>
      <c r="D57720" s="88"/>
      <c r="E57720" s="88"/>
      <c r="F57720" s="88"/>
      <c r="G57720" s="88"/>
      <c r="H57720" s="88"/>
      <c r="I57720" s="88"/>
      <c r="J57720" s="88"/>
      <c r="K57720" s="88"/>
    </row>
    <row r="57721" spans="2:11" ht="12" hidden="1" customHeight="1" x14ac:dyDescent="0.2">
      <c r="B57721" s="88"/>
      <c r="C57721" s="88"/>
      <c r="D57721" s="88"/>
      <c r="E57721" s="88"/>
      <c r="F57721" s="88"/>
      <c r="G57721" s="88"/>
      <c r="H57721" s="88"/>
      <c r="I57721" s="88"/>
      <c r="J57721" s="88"/>
      <c r="K57721" s="88"/>
    </row>
    <row r="57722" spans="2:11" ht="12" hidden="1" customHeight="1" x14ac:dyDescent="0.2">
      <c r="B57722" s="88"/>
      <c r="C57722" s="88"/>
      <c r="D57722" s="88"/>
      <c r="E57722" s="88"/>
      <c r="F57722" s="88"/>
      <c r="G57722" s="88"/>
      <c r="H57722" s="88"/>
      <c r="I57722" s="88"/>
      <c r="J57722" s="88"/>
      <c r="K57722" s="88"/>
    </row>
    <row r="57723" spans="2:11" ht="12" hidden="1" customHeight="1" x14ac:dyDescent="0.2">
      <c r="B57723" s="88"/>
      <c r="C57723" s="88"/>
      <c r="D57723" s="88"/>
      <c r="E57723" s="88"/>
      <c r="F57723" s="88"/>
      <c r="G57723" s="88"/>
      <c r="H57723" s="88"/>
      <c r="I57723" s="88"/>
      <c r="J57723" s="88"/>
      <c r="K57723" s="88"/>
    </row>
    <row r="57724" spans="2:11" ht="12" hidden="1" customHeight="1" x14ac:dyDescent="0.2">
      <c r="B57724" s="88"/>
      <c r="C57724" s="88"/>
      <c r="D57724" s="88"/>
      <c r="E57724" s="88"/>
      <c r="F57724" s="88"/>
      <c r="G57724" s="88"/>
      <c r="H57724" s="88"/>
      <c r="I57724" s="88"/>
      <c r="J57724" s="88"/>
      <c r="K57724" s="88"/>
    </row>
    <row r="57725" spans="2:11" ht="12" hidden="1" customHeight="1" x14ac:dyDescent="0.2">
      <c r="B57725" s="88"/>
      <c r="C57725" s="88"/>
      <c r="D57725" s="88"/>
      <c r="E57725" s="88"/>
      <c r="F57725" s="88"/>
      <c r="G57725" s="88"/>
      <c r="H57725" s="88"/>
      <c r="I57725" s="88"/>
      <c r="J57725" s="88"/>
      <c r="K57725" s="88"/>
    </row>
    <row r="57726" spans="2:11" ht="12" hidden="1" customHeight="1" x14ac:dyDescent="0.2">
      <c r="B57726" s="88"/>
      <c r="C57726" s="88"/>
      <c r="D57726" s="88"/>
      <c r="E57726" s="88"/>
      <c r="F57726" s="88"/>
      <c r="G57726" s="88"/>
      <c r="H57726" s="88"/>
      <c r="I57726" s="88"/>
      <c r="J57726" s="88"/>
      <c r="K57726" s="88"/>
    </row>
    <row r="57727" spans="2:11" ht="12" hidden="1" customHeight="1" x14ac:dyDescent="0.2">
      <c r="B57727" s="88"/>
      <c r="C57727" s="88"/>
      <c r="D57727" s="88"/>
      <c r="E57727" s="88"/>
      <c r="F57727" s="88"/>
      <c r="G57727" s="88"/>
      <c r="H57727" s="88"/>
      <c r="I57727" s="88"/>
      <c r="J57727" s="88"/>
      <c r="K57727" s="88"/>
    </row>
    <row r="57728" spans="2:11" ht="12" hidden="1" customHeight="1" x14ac:dyDescent="0.2">
      <c r="B57728" s="88"/>
      <c r="C57728" s="88"/>
      <c r="D57728" s="88"/>
      <c r="E57728" s="88"/>
      <c r="F57728" s="88"/>
      <c r="G57728" s="88"/>
      <c r="H57728" s="88"/>
      <c r="I57728" s="88"/>
      <c r="J57728" s="88"/>
      <c r="K57728" s="88"/>
    </row>
    <row r="57729" spans="2:11" ht="12" hidden="1" customHeight="1" x14ac:dyDescent="0.2">
      <c r="B57729" s="88"/>
      <c r="C57729" s="88"/>
      <c r="D57729" s="88"/>
      <c r="E57729" s="88"/>
      <c r="F57729" s="88"/>
      <c r="G57729" s="88"/>
      <c r="H57729" s="88"/>
      <c r="I57729" s="88"/>
      <c r="J57729" s="88"/>
      <c r="K57729" s="88"/>
    </row>
    <row r="57730" spans="2:11" ht="12" hidden="1" customHeight="1" x14ac:dyDescent="0.2">
      <c r="B57730" s="88"/>
      <c r="C57730" s="88"/>
      <c r="D57730" s="88"/>
      <c r="E57730" s="88"/>
      <c r="F57730" s="88"/>
      <c r="G57730" s="88"/>
      <c r="H57730" s="88"/>
      <c r="I57730" s="88"/>
      <c r="J57730" s="88"/>
      <c r="K57730" s="88"/>
    </row>
    <row r="57731" spans="2:11" ht="12" hidden="1" customHeight="1" x14ac:dyDescent="0.2">
      <c r="B57731" s="88"/>
      <c r="C57731" s="88"/>
      <c r="D57731" s="88"/>
      <c r="E57731" s="88"/>
      <c r="F57731" s="88"/>
      <c r="G57731" s="88"/>
      <c r="H57731" s="88"/>
      <c r="I57731" s="88"/>
      <c r="J57731" s="88"/>
      <c r="K57731" s="88"/>
    </row>
    <row r="57732" spans="2:11" ht="12" hidden="1" customHeight="1" x14ac:dyDescent="0.2">
      <c r="B57732" s="88"/>
      <c r="C57732" s="88"/>
      <c r="D57732" s="88"/>
      <c r="E57732" s="88"/>
      <c r="F57732" s="88"/>
      <c r="G57732" s="88"/>
      <c r="H57732" s="88"/>
      <c r="I57732" s="88"/>
      <c r="J57732" s="88"/>
      <c r="K57732" s="88"/>
    </row>
    <row r="57733" spans="2:11" ht="12" hidden="1" customHeight="1" x14ac:dyDescent="0.2">
      <c r="B57733" s="88"/>
      <c r="C57733" s="88"/>
      <c r="D57733" s="88"/>
      <c r="E57733" s="88"/>
      <c r="F57733" s="88"/>
      <c r="G57733" s="88"/>
      <c r="H57733" s="88"/>
      <c r="I57733" s="88"/>
      <c r="J57733" s="88"/>
      <c r="K57733" s="88"/>
    </row>
    <row r="57734" spans="2:11" ht="12" hidden="1" customHeight="1" x14ac:dyDescent="0.2">
      <c r="B57734" s="88"/>
      <c r="C57734" s="88"/>
      <c r="D57734" s="88"/>
      <c r="E57734" s="88"/>
      <c r="F57734" s="88"/>
      <c r="G57734" s="88"/>
      <c r="H57734" s="88"/>
      <c r="I57734" s="88"/>
      <c r="J57734" s="88"/>
      <c r="K57734" s="88"/>
    </row>
    <row r="57735" spans="2:11" ht="12" hidden="1" customHeight="1" x14ac:dyDescent="0.2">
      <c r="B57735" s="88"/>
      <c r="C57735" s="88"/>
      <c r="D57735" s="88"/>
      <c r="E57735" s="88"/>
      <c r="F57735" s="88"/>
      <c r="G57735" s="88"/>
      <c r="H57735" s="88"/>
      <c r="I57735" s="88"/>
      <c r="J57735" s="88"/>
      <c r="K57735" s="88"/>
    </row>
    <row r="57736" spans="2:11" ht="12" hidden="1" customHeight="1" x14ac:dyDescent="0.2">
      <c r="B57736" s="88"/>
      <c r="C57736" s="88"/>
      <c r="D57736" s="88"/>
      <c r="E57736" s="88"/>
      <c r="F57736" s="88"/>
      <c r="G57736" s="88"/>
      <c r="H57736" s="88"/>
      <c r="I57736" s="88"/>
      <c r="J57736" s="88"/>
      <c r="K57736" s="88"/>
    </row>
    <row r="57737" spans="2:11" ht="12" hidden="1" customHeight="1" x14ac:dyDescent="0.2">
      <c r="B57737" s="88"/>
      <c r="C57737" s="88"/>
      <c r="D57737" s="88"/>
      <c r="E57737" s="88"/>
      <c r="F57737" s="88"/>
      <c r="G57737" s="88"/>
      <c r="H57737" s="88"/>
      <c r="I57737" s="88"/>
      <c r="J57737" s="88"/>
      <c r="K57737" s="88"/>
    </row>
    <row r="57738" spans="2:11" ht="12" hidden="1" customHeight="1" x14ac:dyDescent="0.2">
      <c r="B57738" s="88"/>
      <c r="C57738" s="88"/>
      <c r="D57738" s="88"/>
      <c r="E57738" s="88"/>
      <c r="F57738" s="88"/>
      <c r="G57738" s="88"/>
      <c r="H57738" s="88"/>
      <c r="I57738" s="88"/>
      <c r="J57738" s="88"/>
      <c r="K57738" s="88"/>
    </row>
    <row r="57739" spans="2:11" ht="12" hidden="1" customHeight="1" x14ac:dyDescent="0.2">
      <c r="B57739" s="88"/>
      <c r="C57739" s="88"/>
      <c r="D57739" s="88"/>
      <c r="E57739" s="88"/>
      <c r="F57739" s="88"/>
      <c r="G57739" s="88"/>
      <c r="H57739" s="88"/>
      <c r="I57739" s="88"/>
      <c r="J57739" s="88"/>
      <c r="K57739" s="88"/>
    </row>
    <row r="57740" spans="2:11" ht="12" hidden="1" customHeight="1" x14ac:dyDescent="0.2">
      <c r="B57740" s="88"/>
      <c r="C57740" s="88"/>
      <c r="D57740" s="88"/>
      <c r="E57740" s="88"/>
      <c r="F57740" s="88"/>
      <c r="G57740" s="88"/>
      <c r="H57740" s="88"/>
      <c r="I57740" s="88"/>
      <c r="J57740" s="88"/>
      <c r="K57740" s="88"/>
    </row>
    <row r="57741" spans="2:11" ht="12" hidden="1" customHeight="1" x14ac:dyDescent="0.2">
      <c r="B57741" s="88"/>
      <c r="C57741" s="88"/>
      <c r="D57741" s="88"/>
      <c r="E57741" s="88"/>
      <c r="F57741" s="88"/>
      <c r="G57741" s="88"/>
      <c r="H57741" s="88"/>
      <c r="I57741" s="88"/>
      <c r="J57741" s="88"/>
      <c r="K57741" s="88"/>
    </row>
    <row r="57742" spans="2:11" ht="12" hidden="1" customHeight="1" x14ac:dyDescent="0.2">
      <c r="B57742" s="88"/>
      <c r="C57742" s="88"/>
      <c r="D57742" s="88"/>
      <c r="E57742" s="88"/>
      <c r="F57742" s="88"/>
      <c r="G57742" s="88"/>
      <c r="H57742" s="88"/>
      <c r="I57742" s="88"/>
      <c r="J57742" s="88"/>
      <c r="K57742" s="88"/>
    </row>
    <row r="57743" spans="2:11" ht="12" hidden="1" customHeight="1" x14ac:dyDescent="0.2">
      <c r="B57743" s="88"/>
      <c r="C57743" s="88"/>
      <c r="D57743" s="88"/>
      <c r="E57743" s="88"/>
      <c r="F57743" s="88"/>
      <c r="G57743" s="88"/>
      <c r="H57743" s="88"/>
      <c r="I57743" s="88"/>
      <c r="J57743" s="88"/>
      <c r="K57743" s="88"/>
    </row>
    <row r="57744" spans="2:11" ht="12" hidden="1" customHeight="1" x14ac:dyDescent="0.2">
      <c r="B57744" s="88"/>
      <c r="C57744" s="88"/>
      <c r="D57744" s="88"/>
      <c r="E57744" s="88"/>
      <c r="F57744" s="88"/>
      <c r="G57744" s="88"/>
      <c r="H57744" s="88"/>
      <c r="I57744" s="88"/>
      <c r="J57744" s="88"/>
      <c r="K57744" s="88"/>
    </row>
    <row r="57745" spans="2:11" ht="12" hidden="1" customHeight="1" x14ac:dyDescent="0.2">
      <c r="B57745" s="88"/>
      <c r="C57745" s="88"/>
      <c r="D57745" s="88"/>
      <c r="E57745" s="88"/>
      <c r="F57745" s="88"/>
      <c r="G57745" s="88"/>
      <c r="H57745" s="88"/>
      <c r="I57745" s="88"/>
      <c r="J57745" s="88"/>
      <c r="K57745" s="88"/>
    </row>
    <row r="57746" spans="2:11" ht="12" hidden="1" customHeight="1" x14ac:dyDescent="0.2">
      <c r="B57746" s="88"/>
      <c r="C57746" s="88"/>
      <c r="D57746" s="88"/>
      <c r="E57746" s="88"/>
      <c r="F57746" s="88"/>
      <c r="G57746" s="88"/>
      <c r="H57746" s="88"/>
      <c r="I57746" s="88"/>
      <c r="J57746" s="88"/>
      <c r="K57746" s="88"/>
    </row>
    <row r="57747" spans="2:11" ht="12" hidden="1" customHeight="1" x14ac:dyDescent="0.2">
      <c r="B57747" s="88"/>
      <c r="C57747" s="88"/>
      <c r="D57747" s="88"/>
      <c r="E57747" s="88"/>
      <c r="F57747" s="88"/>
      <c r="G57747" s="88"/>
      <c r="H57747" s="88"/>
      <c r="I57747" s="88"/>
      <c r="J57747" s="88"/>
      <c r="K57747" s="88"/>
    </row>
    <row r="57748" spans="2:11" ht="12" hidden="1" customHeight="1" x14ac:dyDescent="0.2">
      <c r="B57748" s="88"/>
      <c r="C57748" s="88"/>
      <c r="D57748" s="88"/>
      <c r="E57748" s="88"/>
      <c r="F57748" s="88"/>
      <c r="G57748" s="88"/>
      <c r="H57748" s="88"/>
      <c r="I57748" s="88"/>
      <c r="J57748" s="88"/>
      <c r="K57748" s="88"/>
    </row>
    <row r="57749" spans="2:11" ht="12" hidden="1" customHeight="1" x14ac:dyDescent="0.2">
      <c r="B57749" s="88"/>
      <c r="C57749" s="88"/>
      <c r="D57749" s="88"/>
      <c r="E57749" s="88"/>
      <c r="F57749" s="88"/>
      <c r="G57749" s="88"/>
      <c r="H57749" s="88"/>
      <c r="I57749" s="88"/>
      <c r="J57749" s="88"/>
      <c r="K57749" s="88"/>
    </row>
    <row r="57750" spans="2:11" ht="12" hidden="1" customHeight="1" x14ac:dyDescent="0.2">
      <c r="B57750" s="88"/>
      <c r="C57750" s="88"/>
      <c r="D57750" s="88"/>
      <c r="E57750" s="88"/>
      <c r="F57750" s="88"/>
      <c r="G57750" s="88"/>
      <c r="H57750" s="88"/>
      <c r="I57750" s="88"/>
      <c r="J57750" s="88"/>
      <c r="K57750" s="88"/>
    </row>
    <row r="57751" spans="2:11" ht="12" hidden="1" customHeight="1" x14ac:dyDescent="0.2">
      <c r="B57751" s="88"/>
      <c r="C57751" s="88"/>
      <c r="D57751" s="88"/>
      <c r="E57751" s="88"/>
      <c r="F57751" s="88"/>
      <c r="G57751" s="88"/>
      <c r="H57751" s="88"/>
      <c r="I57751" s="88"/>
      <c r="J57751" s="88"/>
      <c r="K57751" s="88"/>
    </row>
    <row r="57752" spans="2:11" ht="12" hidden="1" customHeight="1" x14ac:dyDescent="0.2">
      <c r="B57752" s="88"/>
      <c r="C57752" s="88"/>
      <c r="D57752" s="88"/>
      <c r="E57752" s="88"/>
      <c r="F57752" s="88"/>
      <c r="G57752" s="88"/>
      <c r="H57752" s="88"/>
      <c r="I57752" s="88"/>
      <c r="J57752" s="88"/>
      <c r="K57752" s="88"/>
    </row>
    <row r="57753" spans="2:11" ht="12" hidden="1" customHeight="1" x14ac:dyDescent="0.2">
      <c r="B57753" s="88"/>
      <c r="C57753" s="88"/>
      <c r="D57753" s="88"/>
      <c r="E57753" s="88"/>
      <c r="F57753" s="88"/>
      <c r="G57753" s="88"/>
      <c r="H57753" s="88"/>
      <c r="I57753" s="88"/>
      <c r="J57753" s="88"/>
      <c r="K57753" s="88"/>
    </row>
    <row r="57754" spans="2:11" ht="12" hidden="1" customHeight="1" x14ac:dyDescent="0.2">
      <c r="B57754" s="88"/>
      <c r="C57754" s="88"/>
      <c r="D57754" s="88"/>
      <c r="E57754" s="88"/>
      <c r="F57754" s="88"/>
      <c r="G57754" s="88"/>
      <c r="H57754" s="88"/>
      <c r="I57754" s="88"/>
      <c r="J57754" s="88"/>
      <c r="K57754" s="88"/>
    </row>
    <row r="57755" spans="2:11" ht="12" hidden="1" customHeight="1" x14ac:dyDescent="0.2">
      <c r="B57755" s="88"/>
      <c r="C57755" s="88"/>
      <c r="D57755" s="88"/>
      <c r="E57755" s="88"/>
      <c r="F57755" s="88"/>
      <c r="G57755" s="88"/>
      <c r="H57755" s="88"/>
      <c r="I57755" s="88"/>
      <c r="J57755" s="88"/>
      <c r="K57755" s="88"/>
    </row>
    <row r="57756" spans="2:11" ht="12" hidden="1" customHeight="1" x14ac:dyDescent="0.2">
      <c r="B57756" s="88"/>
      <c r="C57756" s="88"/>
      <c r="D57756" s="88"/>
      <c r="E57756" s="88"/>
      <c r="F57756" s="88"/>
      <c r="G57756" s="88"/>
      <c r="H57756" s="88"/>
      <c r="I57756" s="88"/>
      <c r="J57756" s="88"/>
      <c r="K57756" s="88"/>
    </row>
    <row r="57757" spans="2:11" ht="12" hidden="1" customHeight="1" x14ac:dyDescent="0.2">
      <c r="B57757" s="88"/>
      <c r="C57757" s="88"/>
      <c r="D57757" s="88"/>
      <c r="E57757" s="88"/>
      <c r="F57757" s="88"/>
      <c r="G57757" s="88"/>
      <c r="H57757" s="88"/>
      <c r="I57757" s="88"/>
      <c r="J57757" s="88"/>
      <c r="K57757" s="88"/>
    </row>
    <row r="57758" spans="2:11" ht="12" hidden="1" customHeight="1" x14ac:dyDescent="0.2">
      <c r="B57758" s="88"/>
      <c r="C57758" s="88"/>
      <c r="D57758" s="88"/>
      <c r="E57758" s="88"/>
      <c r="F57758" s="88"/>
      <c r="G57758" s="88"/>
      <c r="H57758" s="88"/>
      <c r="I57758" s="88"/>
      <c r="J57758" s="88"/>
      <c r="K57758" s="88"/>
    </row>
    <row r="57759" spans="2:11" ht="12" hidden="1" customHeight="1" x14ac:dyDescent="0.2">
      <c r="B57759" s="88"/>
      <c r="C57759" s="88"/>
      <c r="D57759" s="88"/>
      <c r="E57759" s="88"/>
      <c r="F57759" s="88"/>
      <c r="G57759" s="88"/>
      <c r="H57759" s="88"/>
      <c r="I57759" s="88"/>
      <c r="J57759" s="88"/>
      <c r="K57759" s="88"/>
    </row>
    <row r="57760" spans="2:11" ht="12" hidden="1" customHeight="1" x14ac:dyDescent="0.2">
      <c r="B57760" s="88"/>
      <c r="C57760" s="88"/>
      <c r="D57760" s="88"/>
      <c r="E57760" s="88"/>
      <c r="F57760" s="88"/>
      <c r="G57760" s="88"/>
      <c r="H57760" s="88"/>
      <c r="I57760" s="88"/>
      <c r="J57760" s="88"/>
      <c r="K57760" s="88"/>
    </row>
    <row r="57761" spans="2:11" ht="12" hidden="1" customHeight="1" x14ac:dyDescent="0.2">
      <c r="B57761" s="88"/>
      <c r="C57761" s="88"/>
      <c r="D57761" s="88"/>
      <c r="E57761" s="88"/>
      <c r="F57761" s="88"/>
      <c r="G57761" s="88"/>
      <c r="H57761" s="88"/>
      <c r="I57761" s="88"/>
      <c r="J57761" s="88"/>
      <c r="K57761" s="88"/>
    </row>
    <row r="57762" spans="2:11" ht="12" hidden="1" customHeight="1" x14ac:dyDescent="0.2">
      <c r="B57762" s="88"/>
      <c r="C57762" s="88"/>
      <c r="D57762" s="88"/>
      <c r="E57762" s="88"/>
      <c r="F57762" s="88"/>
      <c r="G57762" s="88"/>
      <c r="H57762" s="88"/>
      <c r="I57762" s="88"/>
      <c r="J57762" s="88"/>
      <c r="K57762" s="88"/>
    </row>
    <row r="57763" spans="2:11" ht="12" hidden="1" customHeight="1" x14ac:dyDescent="0.2">
      <c r="B57763" s="88"/>
      <c r="C57763" s="88"/>
      <c r="D57763" s="88"/>
      <c r="E57763" s="88"/>
      <c r="F57763" s="88"/>
      <c r="G57763" s="88"/>
      <c r="H57763" s="88"/>
      <c r="I57763" s="88"/>
      <c r="J57763" s="88"/>
      <c r="K57763" s="88"/>
    </row>
    <row r="57764" spans="2:11" ht="12" hidden="1" customHeight="1" x14ac:dyDescent="0.2">
      <c r="B57764" s="88"/>
      <c r="C57764" s="88"/>
      <c r="D57764" s="88"/>
      <c r="E57764" s="88"/>
      <c r="F57764" s="88"/>
      <c r="G57764" s="88"/>
      <c r="H57764" s="88"/>
      <c r="I57764" s="88"/>
      <c r="J57764" s="88"/>
      <c r="K57764" s="88"/>
    </row>
    <row r="57765" spans="2:11" ht="12" hidden="1" customHeight="1" x14ac:dyDescent="0.2">
      <c r="B57765" s="88"/>
      <c r="C57765" s="88"/>
      <c r="D57765" s="88"/>
      <c r="E57765" s="88"/>
      <c r="F57765" s="88"/>
      <c r="G57765" s="88"/>
      <c r="H57765" s="88"/>
      <c r="I57765" s="88"/>
      <c r="J57765" s="88"/>
      <c r="K57765" s="88"/>
    </row>
    <row r="57766" spans="2:11" ht="12" hidden="1" customHeight="1" x14ac:dyDescent="0.2">
      <c r="B57766" s="88"/>
      <c r="C57766" s="88"/>
      <c r="D57766" s="88"/>
      <c r="E57766" s="88"/>
      <c r="F57766" s="88"/>
      <c r="G57766" s="88"/>
      <c r="H57766" s="88"/>
      <c r="I57766" s="88"/>
      <c r="J57766" s="88"/>
      <c r="K57766" s="88"/>
    </row>
    <row r="57767" spans="2:11" ht="12" hidden="1" customHeight="1" x14ac:dyDescent="0.2">
      <c r="B57767" s="88"/>
      <c r="C57767" s="88"/>
      <c r="D57767" s="88"/>
      <c r="E57767" s="88"/>
      <c r="F57767" s="88"/>
      <c r="G57767" s="88"/>
      <c r="H57767" s="88"/>
      <c r="I57767" s="88"/>
      <c r="J57767" s="88"/>
      <c r="K57767" s="88"/>
    </row>
    <row r="57768" spans="2:11" ht="12" hidden="1" customHeight="1" x14ac:dyDescent="0.2">
      <c r="B57768" s="88"/>
      <c r="C57768" s="88"/>
      <c r="D57768" s="88"/>
      <c r="E57768" s="88"/>
      <c r="F57768" s="88"/>
      <c r="G57768" s="88"/>
      <c r="H57768" s="88"/>
      <c r="I57768" s="88"/>
      <c r="J57768" s="88"/>
      <c r="K57768" s="88"/>
    </row>
    <row r="57769" spans="2:11" ht="12" hidden="1" customHeight="1" x14ac:dyDescent="0.2">
      <c r="B57769" s="88"/>
      <c r="C57769" s="88"/>
      <c r="D57769" s="88"/>
      <c r="E57769" s="88"/>
      <c r="F57769" s="88"/>
      <c r="G57769" s="88"/>
      <c r="H57769" s="88"/>
      <c r="I57769" s="88"/>
      <c r="J57769" s="88"/>
      <c r="K57769" s="88"/>
    </row>
    <row r="57770" spans="2:11" ht="12" hidden="1" customHeight="1" x14ac:dyDescent="0.2">
      <c r="B57770" s="88"/>
      <c r="C57770" s="88"/>
      <c r="D57770" s="88"/>
      <c r="E57770" s="88"/>
      <c r="F57770" s="88"/>
      <c r="G57770" s="88"/>
      <c r="H57770" s="88"/>
      <c r="I57770" s="88"/>
      <c r="J57770" s="88"/>
      <c r="K57770" s="88"/>
    </row>
    <row r="57771" spans="2:11" ht="12" hidden="1" customHeight="1" x14ac:dyDescent="0.2">
      <c r="B57771" s="88"/>
      <c r="C57771" s="88"/>
      <c r="D57771" s="88"/>
      <c r="E57771" s="88"/>
      <c r="F57771" s="88"/>
      <c r="G57771" s="88"/>
      <c r="H57771" s="88"/>
      <c r="I57771" s="88"/>
      <c r="J57771" s="88"/>
      <c r="K57771" s="88"/>
    </row>
    <row r="57772" spans="2:11" ht="12" hidden="1" customHeight="1" x14ac:dyDescent="0.2">
      <c r="B57772" s="88"/>
      <c r="C57772" s="88"/>
      <c r="D57772" s="88"/>
      <c r="E57772" s="88"/>
      <c r="F57772" s="88"/>
      <c r="G57772" s="88"/>
      <c r="H57772" s="88"/>
      <c r="I57772" s="88"/>
      <c r="J57772" s="88"/>
      <c r="K57772" s="88"/>
    </row>
    <row r="57773" spans="2:11" ht="12" hidden="1" customHeight="1" x14ac:dyDescent="0.2">
      <c r="B57773" s="88"/>
      <c r="C57773" s="88"/>
      <c r="D57773" s="88"/>
      <c r="E57773" s="88"/>
      <c r="F57773" s="88"/>
      <c r="G57773" s="88"/>
      <c r="H57773" s="88"/>
      <c r="I57773" s="88"/>
      <c r="J57773" s="88"/>
      <c r="K57773" s="88"/>
    </row>
    <row r="57774" spans="2:11" ht="12" hidden="1" customHeight="1" x14ac:dyDescent="0.2">
      <c r="B57774" s="88"/>
      <c r="C57774" s="88"/>
      <c r="D57774" s="88"/>
      <c r="E57774" s="88"/>
      <c r="F57774" s="88"/>
      <c r="G57774" s="88"/>
      <c r="H57774" s="88"/>
      <c r="I57774" s="88"/>
      <c r="J57774" s="88"/>
      <c r="K57774" s="88"/>
    </row>
    <row r="57775" spans="2:11" ht="12" hidden="1" customHeight="1" x14ac:dyDescent="0.2">
      <c r="B57775" s="88"/>
      <c r="C57775" s="88"/>
      <c r="D57775" s="88"/>
      <c r="E57775" s="88"/>
      <c r="F57775" s="88"/>
      <c r="G57775" s="88"/>
      <c r="H57775" s="88"/>
      <c r="I57775" s="88"/>
      <c r="J57775" s="88"/>
      <c r="K57775" s="88"/>
    </row>
    <row r="57776" spans="2:11" ht="12" hidden="1" customHeight="1" x14ac:dyDescent="0.2">
      <c r="B57776" s="88"/>
      <c r="C57776" s="88"/>
      <c r="D57776" s="88"/>
      <c r="E57776" s="88"/>
      <c r="F57776" s="88"/>
      <c r="G57776" s="88"/>
      <c r="H57776" s="88"/>
      <c r="I57776" s="88"/>
      <c r="J57776" s="88"/>
      <c r="K57776" s="88"/>
    </row>
    <row r="57777" spans="2:11" ht="12" hidden="1" customHeight="1" x14ac:dyDescent="0.2">
      <c r="B57777" s="88"/>
      <c r="C57777" s="88"/>
      <c r="D57777" s="88"/>
      <c r="E57777" s="88"/>
      <c r="F57777" s="88"/>
      <c r="G57777" s="88"/>
      <c r="H57777" s="88"/>
      <c r="I57777" s="88"/>
      <c r="J57777" s="88"/>
      <c r="K57777" s="88"/>
    </row>
    <row r="57778" spans="2:11" ht="12" hidden="1" customHeight="1" x14ac:dyDescent="0.2">
      <c r="B57778" s="88"/>
      <c r="C57778" s="88"/>
      <c r="D57778" s="88"/>
      <c r="E57778" s="88"/>
      <c r="F57778" s="88"/>
      <c r="G57778" s="88"/>
      <c r="H57778" s="88"/>
      <c r="I57778" s="88"/>
      <c r="J57778" s="88"/>
      <c r="K57778" s="88"/>
    </row>
    <row r="57779" spans="2:11" ht="12" hidden="1" customHeight="1" x14ac:dyDescent="0.2">
      <c r="B57779" s="88"/>
      <c r="C57779" s="88"/>
      <c r="D57779" s="88"/>
      <c r="E57779" s="88"/>
      <c r="F57779" s="88"/>
      <c r="G57779" s="88"/>
      <c r="H57779" s="88"/>
      <c r="I57779" s="88"/>
      <c r="J57779" s="88"/>
      <c r="K57779" s="88"/>
    </row>
    <row r="57780" spans="2:11" ht="12" hidden="1" customHeight="1" x14ac:dyDescent="0.2">
      <c r="B57780" s="88"/>
      <c r="C57780" s="88"/>
      <c r="D57780" s="88"/>
      <c r="E57780" s="88"/>
      <c r="F57780" s="88"/>
      <c r="G57780" s="88"/>
      <c r="H57780" s="88"/>
      <c r="I57780" s="88"/>
      <c r="J57780" s="88"/>
      <c r="K57780" s="88"/>
    </row>
    <row r="57781" spans="2:11" ht="12" hidden="1" customHeight="1" x14ac:dyDescent="0.2">
      <c r="B57781" s="88"/>
      <c r="C57781" s="88"/>
      <c r="D57781" s="88"/>
      <c r="E57781" s="88"/>
      <c r="F57781" s="88"/>
      <c r="G57781" s="88"/>
      <c r="H57781" s="88"/>
      <c r="I57781" s="88"/>
      <c r="J57781" s="88"/>
      <c r="K57781" s="88"/>
    </row>
    <row r="57782" spans="2:11" ht="12" hidden="1" customHeight="1" x14ac:dyDescent="0.2">
      <c r="B57782" s="88"/>
      <c r="C57782" s="88"/>
      <c r="D57782" s="88"/>
      <c r="E57782" s="88"/>
      <c r="F57782" s="88"/>
      <c r="G57782" s="88"/>
      <c r="H57782" s="88"/>
      <c r="I57782" s="88"/>
      <c r="J57782" s="88"/>
      <c r="K57782" s="88"/>
    </row>
    <row r="57783" spans="2:11" ht="12" hidden="1" customHeight="1" x14ac:dyDescent="0.2">
      <c r="B57783" s="88"/>
      <c r="C57783" s="88"/>
      <c r="D57783" s="88"/>
      <c r="E57783" s="88"/>
      <c r="F57783" s="88"/>
      <c r="G57783" s="88"/>
      <c r="H57783" s="88"/>
      <c r="I57783" s="88"/>
      <c r="J57783" s="88"/>
      <c r="K57783" s="88"/>
    </row>
    <row r="57784" spans="2:11" ht="12" hidden="1" customHeight="1" x14ac:dyDescent="0.2">
      <c r="B57784" s="88"/>
      <c r="C57784" s="88"/>
      <c r="D57784" s="88"/>
      <c r="E57784" s="88"/>
      <c r="F57784" s="88"/>
      <c r="G57784" s="88"/>
      <c r="H57784" s="88"/>
      <c r="I57784" s="88"/>
      <c r="J57784" s="88"/>
      <c r="K57784" s="88"/>
    </row>
    <row r="57785" spans="2:11" ht="12" hidden="1" customHeight="1" x14ac:dyDescent="0.2">
      <c r="B57785" s="88"/>
      <c r="C57785" s="88"/>
      <c r="D57785" s="88"/>
      <c r="E57785" s="88"/>
      <c r="F57785" s="88"/>
      <c r="G57785" s="88"/>
      <c r="H57785" s="88"/>
      <c r="I57785" s="88"/>
      <c r="J57785" s="88"/>
      <c r="K57785" s="88"/>
    </row>
    <row r="57786" spans="2:11" ht="12" hidden="1" customHeight="1" x14ac:dyDescent="0.2">
      <c r="B57786" s="88"/>
      <c r="C57786" s="88"/>
      <c r="D57786" s="88"/>
      <c r="E57786" s="88"/>
      <c r="F57786" s="88"/>
      <c r="G57786" s="88"/>
      <c r="H57786" s="88"/>
      <c r="I57786" s="88"/>
      <c r="J57786" s="88"/>
      <c r="K57786" s="88"/>
    </row>
    <row r="57787" spans="2:11" ht="12" hidden="1" customHeight="1" x14ac:dyDescent="0.2">
      <c r="B57787" s="88"/>
      <c r="C57787" s="88"/>
      <c r="D57787" s="88"/>
      <c r="E57787" s="88"/>
      <c r="F57787" s="88"/>
      <c r="G57787" s="88"/>
      <c r="H57787" s="88"/>
      <c r="I57787" s="88"/>
      <c r="J57787" s="88"/>
      <c r="K57787" s="88"/>
    </row>
    <row r="57788" spans="2:11" ht="12" hidden="1" customHeight="1" x14ac:dyDescent="0.2">
      <c r="B57788" s="88"/>
      <c r="C57788" s="88"/>
      <c r="D57788" s="88"/>
      <c r="E57788" s="88"/>
      <c r="F57788" s="88"/>
      <c r="G57788" s="88"/>
      <c r="H57788" s="88"/>
      <c r="I57788" s="88"/>
      <c r="J57788" s="88"/>
      <c r="K57788" s="88"/>
    </row>
    <row r="57789" spans="2:11" ht="12" hidden="1" customHeight="1" x14ac:dyDescent="0.2">
      <c r="B57789" s="88"/>
      <c r="C57789" s="88"/>
      <c r="D57789" s="88"/>
      <c r="E57789" s="88"/>
      <c r="F57789" s="88"/>
      <c r="G57789" s="88"/>
      <c r="H57789" s="88"/>
      <c r="I57789" s="88"/>
      <c r="J57789" s="88"/>
      <c r="K57789" s="88"/>
    </row>
    <row r="57790" spans="2:11" ht="12" hidden="1" customHeight="1" x14ac:dyDescent="0.2">
      <c r="B57790" s="88"/>
      <c r="C57790" s="88"/>
      <c r="D57790" s="88"/>
      <c r="E57790" s="88"/>
      <c r="F57790" s="88"/>
      <c r="G57790" s="88"/>
      <c r="H57790" s="88"/>
      <c r="I57790" s="88"/>
      <c r="J57790" s="88"/>
      <c r="K57790" s="88"/>
    </row>
    <row r="57791" spans="2:11" ht="12" hidden="1" customHeight="1" x14ac:dyDescent="0.2">
      <c r="B57791" s="88"/>
      <c r="C57791" s="88"/>
      <c r="D57791" s="88"/>
      <c r="E57791" s="88"/>
      <c r="F57791" s="88"/>
      <c r="G57791" s="88"/>
      <c r="H57791" s="88"/>
      <c r="I57791" s="88"/>
      <c r="J57791" s="88"/>
      <c r="K57791" s="88"/>
    </row>
    <row r="57792" spans="2:11" ht="12" hidden="1" customHeight="1" x14ac:dyDescent="0.2">
      <c r="B57792" s="88"/>
      <c r="C57792" s="88"/>
      <c r="D57792" s="88"/>
      <c r="E57792" s="88"/>
      <c r="F57792" s="88"/>
      <c r="G57792" s="88"/>
      <c r="H57792" s="88"/>
      <c r="I57792" s="88"/>
      <c r="J57792" s="88"/>
      <c r="K57792" s="88"/>
    </row>
    <row r="57793" spans="2:11" ht="12" hidden="1" customHeight="1" x14ac:dyDescent="0.2">
      <c r="B57793" s="88"/>
      <c r="C57793" s="88"/>
      <c r="D57793" s="88"/>
      <c r="E57793" s="88"/>
      <c r="F57793" s="88"/>
      <c r="G57793" s="88"/>
      <c r="H57793" s="88"/>
      <c r="I57793" s="88"/>
      <c r="J57793" s="88"/>
      <c r="K57793" s="88"/>
    </row>
    <row r="57794" spans="2:11" ht="12" hidden="1" customHeight="1" x14ac:dyDescent="0.2">
      <c r="B57794" s="88"/>
      <c r="C57794" s="88"/>
      <c r="D57794" s="88"/>
      <c r="E57794" s="88"/>
      <c r="F57794" s="88"/>
      <c r="G57794" s="88"/>
      <c r="H57794" s="88"/>
      <c r="I57794" s="88"/>
      <c r="J57794" s="88"/>
      <c r="K57794" s="88"/>
    </row>
    <row r="57795" spans="2:11" ht="12" hidden="1" customHeight="1" x14ac:dyDescent="0.2">
      <c r="B57795" s="88"/>
      <c r="C57795" s="88"/>
      <c r="D57795" s="88"/>
      <c r="E57795" s="88"/>
      <c r="F57795" s="88"/>
      <c r="G57795" s="88"/>
      <c r="H57795" s="88"/>
      <c r="I57795" s="88"/>
      <c r="J57795" s="88"/>
      <c r="K57795" s="88"/>
    </row>
    <row r="57796" spans="2:11" ht="12" hidden="1" customHeight="1" x14ac:dyDescent="0.2">
      <c r="B57796" s="88"/>
      <c r="C57796" s="88"/>
      <c r="D57796" s="88"/>
      <c r="E57796" s="88"/>
      <c r="F57796" s="88"/>
      <c r="G57796" s="88"/>
      <c r="H57796" s="88"/>
      <c r="I57796" s="88"/>
      <c r="J57796" s="88"/>
      <c r="K57796" s="88"/>
    </row>
    <row r="57797" spans="2:11" ht="12" hidden="1" customHeight="1" x14ac:dyDescent="0.2">
      <c r="B57797" s="88"/>
      <c r="C57797" s="88"/>
      <c r="D57797" s="88"/>
      <c r="E57797" s="88"/>
      <c r="F57797" s="88"/>
      <c r="G57797" s="88"/>
      <c r="H57797" s="88"/>
      <c r="I57797" s="88"/>
      <c r="J57797" s="88"/>
      <c r="K57797" s="88"/>
    </row>
    <row r="57798" spans="2:11" ht="12" hidden="1" customHeight="1" x14ac:dyDescent="0.2">
      <c r="B57798" s="88"/>
      <c r="C57798" s="88"/>
      <c r="D57798" s="88"/>
      <c r="E57798" s="88"/>
      <c r="F57798" s="88"/>
      <c r="G57798" s="88"/>
      <c r="H57798" s="88"/>
      <c r="I57798" s="88"/>
      <c r="J57798" s="88"/>
      <c r="K57798" s="88"/>
    </row>
    <row r="57799" spans="2:11" ht="12" hidden="1" customHeight="1" x14ac:dyDescent="0.2">
      <c r="B57799" s="88"/>
      <c r="C57799" s="88"/>
      <c r="D57799" s="88"/>
      <c r="E57799" s="88"/>
      <c r="F57799" s="88"/>
      <c r="G57799" s="88"/>
      <c r="H57799" s="88"/>
      <c r="I57799" s="88"/>
      <c r="J57799" s="88"/>
      <c r="K57799" s="88"/>
    </row>
    <row r="57800" spans="2:11" ht="12" hidden="1" customHeight="1" x14ac:dyDescent="0.2">
      <c r="B57800" s="88"/>
      <c r="C57800" s="88"/>
      <c r="D57800" s="88"/>
      <c r="E57800" s="88"/>
      <c r="F57800" s="88"/>
      <c r="G57800" s="88"/>
      <c r="H57800" s="88"/>
      <c r="I57800" s="88"/>
      <c r="J57800" s="88"/>
      <c r="K57800" s="88"/>
    </row>
    <row r="57801" spans="2:11" ht="12" hidden="1" customHeight="1" x14ac:dyDescent="0.2">
      <c r="B57801" s="88"/>
      <c r="C57801" s="88"/>
      <c r="D57801" s="88"/>
      <c r="E57801" s="88"/>
      <c r="F57801" s="88"/>
      <c r="G57801" s="88"/>
      <c r="H57801" s="88"/>
      <c r="I57801" s="88"/>
      <c r="J57801" s="88"/>
      <c r="K57801" s="88"/>
    </row>
    <row r="57802" spans="2:11" ht="12" hidden="1" customHeight="1" x14ac:dyDescent="0.2">
      <c r="B57802" s="88"/>
      <c r="C57802" s="88"/>
      <c r="D57802" s="88"/>
      <c r="E57802" s="88"/>
      <c r="F57802" s="88"/>
      <c r="G57802" s="88"/>
      <c r="H57802" s="88"/>
      <c r="I57802" s="88"/>
      <c r="J57802" s="88"/>
      <c r="K57802" s="88"/>
    </row>
    <row r="57803" spans="2:11" ht="12" hidden="1" customHeight="1" x14ac:dyDescent="0.2">
      <c r="B57803" s="88"/>
      <c r="C57803" s="88"/>
      <c r="D57803" s="88"/>
      <c r="E57803" s="88"/>
      <c r="F57803" s="88"/>
      <c r="G57803" s="88"/>
      <c r="H57803" s="88"/>
      <c r="I57803" s="88"/>
      <c r="J57803" s="88"/>
      <c r="K57803" s="88"/>
    </row>
    <row r="57804" spans="2:11" ht="12" hidden="1" customHeight="1" x14ac:dyDescent="0.2">
      <c r="B57804" s="88"/>
      <c r="C57804" s="88"/>
      <c r="D57804" s="88"/>
      <c r="E57804" s="88"/>
      <c r="F57804" s="88"/>
      <c r="G57804" s="88"/>
      <c r="H57804" s="88"/>
      <c r="I57804" s="88"/>
      <c r="J57804" s="88"/>
      <c r="K57804" s="88"/>
    </row>
    <row r="57805" spans="2:11" ht="12" hidden="1" customHeight="1" x14ac:dyDescent="0.2">
      <c r="B57805" s="88"/>
      <c r="C57805" s="88"/>
      <c r="D57805" s="88"/>
      <c r="E57805" s="88"/>
      <c r="F57805" s="88"/>
      <c r="G57805" s="88"/>
      <c r="H57805" s="88"/>
      <c r="I57805" s="88"/>
      <c r="J57805" s="88"/>
      <c r="K57805" s="88"/>
    </row>
    <row r="57806" spans="2:11" ht="12" hidden="1" customHeight="1" x14ac:dyDescent="0.2">
      <c r="B57806" s="88"/>
      <c r="C57806" s="88"/>
      <c r="D57806" s="88"/>
      <c r="E57806" s="88"/>
      <c r="F57806" s="88"/>
      <c r="G57806" s="88"/>
      <c r="H57806" s="88"/>
      <c r="I57806" s="88"/>
      <c r="J57806" s="88"/>
      <c r="K57806" s="88"/>
    </row>
    <row r="57807" spans="2:11" ht="12" hidden="1" customHeight="1" x14ac:dyDescent="0.2">
      <c r="B57807" s="88"/>
      <c r="C57807" s="88"/>
      <c r="D57807" s="88"/>
      <c r="E57807" s="88"/>
      <c r="F57807" s="88"/>
      <c r="G57807" s="88"/>
      <c r="H57807" s="88"/>
      <c r="I57807" s="88"/>
      <c r="J57807" s="88"/>
      <c r="K57807" s="88"/>
    </row>
    <row r="57808" spans="2:11" ht="12" hidden="1" customHeight="1" x14ac:dyDescent="0.2">
      <c r="B57808" s="88"/>
      <c r="C57808" s="88"/>
      <c r="D57808" s="88"/>
      <c r="E57808" s="88"/>
      <c r="F57808" s="88"/>
      <c r="G57808" s="88"/>
      <c r="H57808" s="88"/>
      <c r="I57808" s="88"/>
      <c r="J57808" s="88"/>
      <c r="K57808" s="88"/>
    </row>
    <row r="57809" spans="2:11" ht="12" hidden="1" customHeight="1" x14ac:dyDescent="0.2">
      <c r="B57809" s="88"/>
      <c r="C57809" s="88"/>
      <c r="D57809" s="88"/>
      <c r="E57809" s="88"/>
      <c r="F57809" s="88"/>
      <c r="G57809" s="88"/>
      <c r="H57809" s="88"/>
      <c r="I57809" s="88"/>
      <c r="J57809" s="88"/>
      <c r="K57809" s="88"/>
    </row>
    <row r="57810" spans="2:11" ht="12" hidden="1" customHeight="1" x14ac:dyDescent="0.2">
      <c r="B57810" s="88"/>
      <c r="C57810" s="88"/>
      <c r="D57810" s="88"/>
      <c r="E57810" s="88"/>
      <c r="F57810" s="88"/>
      <c r="G57810" s="88"/>
      <c r="H57810" s="88"/>
      <c r="I57810" s="88"/>
      <c r="J57810" s="88"/>
      <c r="K57810" s="88"/>
    </row>
    <row r="57811" spans="2:11" ht="12" hidden="1" customHeight="1" x14ac:dyDescent="0.2">
      <c r="B57811" s="88"/>
      <c r="C57811" s="88"/>
      <c r="D57811" s="88"/>
      <c r="E57811" s="88"/>
      <c r="F57811" s="88"/>
      <c r="G57811" s="88"/>
      <c r="H57811" s="88"/>
      <c r="I57811" s="88"/>
      <c r="J57811" s="88"/>
      <c r="K57811" s="88"/>
    </row>
    <row r="57812" spans="2:11" ht="12" hidden="1" customHeight="1" x14ac:dyDescent="0.2">
      <c r="B57812" s="88"/>
      <c r="C57812" s="88"/>
      <c r="D57812" s="88"/>
      <c r="E57812" s="88"/>
      <c r="F57812" s="88"/>
      <c r="G57812" s="88"/>
      <c r="H57812" s="88"/>
      <c r="I57812" s="88"/>
      <c r="J57812" s="88"/>
      <c r="K57812" s="88"/>
    </row>
    <row r="57813" spans="2:11" ht="12" hidden="1" customHeight="1" x14ac:dyDescent="0.2">
      <c r="B57813" s="88"/>
      <c r="C57813" s="88"/>
      <c r="D57813" s="88"/>
      <c r="E57813" s="88"/>
      <c r="F57813" s="88"/>
      <c r="G57813" s="88"/>
      <c r="H57813" s="88"/>
      <c r="I57813" s="88"/>
      <c r="J57813" s="88"/>
      <c r="K57813" s="88"/>
    </row>
    <row r="57814" spans="2:11" ht="12" hidden="1" customHeight="1" x14ac:dyDescent="0.2">
      <c r="B57814" s="88"/>
      <c r="C57814" s="88"/>
      <c r="D57814" s="88"/>
      <c r="E57814" s="88"/>
      <c r="F57814" s="88"/>
      <c r="G57814" s="88"/>
      <c r="H57814" s="88"/>
      <c r="I57814" s="88"/>
      <c r="J57814" s="88"/>
      <c r="K57814" s="88"/>
    </row>
    <row r="57815" spans="2:11" ht="12" hidden="1" customHeight="1" x14ac:dyDescent="0.2">
      <c r="B57815" s="88"/>
      <c r="C57815" s="88"/>
      <c r="D57815" s="88"/>
      <c r="E57815" s="88"/>
      <c r="F57815" s="88"/>
      <c r="G57815" s="88"/>
      <c r="H57815" s="88"/>
      <c r="I57815" s="88"/>
      <c r="J57815" s="88"/>
      <c r="K57815" s="88"/>
    </row>
    <row r="57816" spans="2:11" ht="12" hidden="1" customHeight="1" x14ac:dyDescent="0.2">
      <c r="B57816" s="88"/>
      <c r="C57816" s="88"/>
      <c r="D57816" s="88"/>
      <c r="E57816" s="88"/>
      <c r="F57816" s="88"/>
      <c r="G57816" s="88"/>
      <c r="H57816" s="88"/>
      <c r="I57816" s="88"/>
      <c r="J57816" s="88"/>
      <c r="K57816" s="88"/>
    </row>
    <row r="57817" spans="2:11" ht="12" hidden="1" customHeight="1" x14ac:dyDescent="0.2">
      <c r="B57817" s="88"/>
      <c r="C57817" s="88"/>
      <c r="D57817" s="88"/>
      <c r="E57817" s="88"/>
      <c r="F57817" s="88"/>
      <c r="G57817" s="88"/>
      <c r="H57817" s="88"/>
      <c r="I57817" s="88"/>
      <c r="J57817" s="88"/>
      <c r="K57817" s="88"/>
    </row>
    <row r="57818" spans="2:11" ht="12" hidden="1" customHeight="1" x14ac:dyDescent="0.2">
      <c r="B57818" s="88"/>
      <c r="C57818" s="88"/>
      <c r="D57818" s="88"/>
      <c r="E57818" s="88"/>
      <c r="F57818" s="88"/>
      <c r="G57818" s="88"/>
      <c r="H57818" s="88"/>
      <c r="I57818" s="88"/>
      <c r="J57818" s="88"/>
      <c r="K57818" s="88"/>
    </row>
    <row r="57819" spans="2:11" ht="12" hidden="1" customHeight="1" x14ac:dyDescent="0.2">
      <c r="B57819" s="88"/>
      <c r="C57819" s="88"/>
      <c r="D57819" s="88"/>
      <c r="E57819" s="88"/>
      <c r="F57819" s="88"/>
      <c r="G57819" s="88"/>
      <c r="H57819" s="88"/>
      <c r="I57819" s="88"/>
      <c r="J57819" s="88"/>
      <c r="K57819" s="88"/>
    </row>
    <row r="57820" spans="2:11" ht="12" hidden="1" customHeight="1" x14ac:dyDescent="0.2">
      <c r="B57820" s="88"/>
      <c r="C57820" s="88"/>
      <c r="D57820" s="88"/>
      <c r="E57820" s="88"/>
      <c r="F57820" s="88"/>
      <c r="G57820" s="88"/>
      <c r="H57820" s="88"/>
      <c r="I57820" s="88"/>
      <c r="J57820" s="88"/>
      <c r="K57820" s="88"/>
    </row>
    <row r="57821" spans="2:11" ht="12" hidden="1" customHeight="1" x14ac:dyDescent="0.2">
      <c r="B57821" s="88"/>
      <c r="C57821" s="88"/>
      <c r="D57821" s="88"/>
      <c r="E57821" s="88"/>
      <c r="F57821" s="88"/>
      <c r="G57821" s="88"/>
      <c r="H57821" s="88"/>
      <c r="I57821" s="88"/>
      <c r="J57821" s="88"/>
      <c r="K57821" s="88"/>
    </row>
    <row r="57822" spans="2:11" ht="12" hidden="1" customHeight="1" x14ac:dyDescent="0.2">
      <c r="B57822" s="88"/>
      <c r="C57822" s="88"/>
      <c r="D57822" s="88"/>
      <c r="E57822" s="88"/>
      <c r="F57822" s="88"/>
      <c r="G57822" s="88"/>
      <c r="H57822" s="88"/>
      <c r="I57822" s="88"/>
      <c r="J57822" s="88"/>
      <c r="K57822" s="88"/>
    </row>
    <row r="57823" spans="2:11" ht="12" hidden="1" customHeight="1" x14ac:dyDescent="0.2">
      <c r="B57823" s="88"/>
      <c r="C57823" s="88"/>
      <c r="D57823" s="88"/>
      <c r="E57823" s="88"/>
      <c r="F57823" s="88"/>
      <c r="G57823" s="88"/>
      <c r="H57823" s="88"/>
      <c r="I57823" s="88"/>
      <c r="J57823" s="88"/>
      <c r="K57823" s="88"/>
    </row>
    <row r="57824" spans="2:11" ht="12" hidden="1" customHeight="1" x14ac:dyDescent="0.2">
      <c r="B57824" s="88"/>
      <c r="C57824" s="88"/>
      <c r="D57824" s="88"/>
      <c r="E57824" s="88"/>
      <c r="F57824" s="88"/>
      <c r="G57824" s="88"/>
      <c r="H57824" s="88"/>
      <c r="I57824" s="88"/>
      <c r="J57824" s="88"/>
      <c r="K57824" s="88"/>
    </row>
    <row r="57825" spans="2:11" ht="12" hidden="1" customHeight="1" x14ac:dyDescent="0.2">
      <c r="B57825" s="88"/>
      <c r="C57825" s="88"/>
      <c r="D57825" s="88"/>
      <c r="E57825" s="88"/>
      <c r="F57825" s="88"/>
      <c r="G57825" s="88"/>
      <c r="H57825" s="88"/>
      <c r="I57825" s="88"/>
      <c r="J57825" s="88"/>
      <c r="K57825" s="88"/>
    </row>
    <row r="57826" spans="2:11" ht="12" hidden="1" customHeight="1" x14ac:dyDescent="0.2">
      <c r="B57826" s="88"/>
      <c r="C57826" s="88"/>
      <c r="D57826" s="88"/>
      <c r="E57826" s="88"/>
      <c r="F57826" s="88"/>
      <c r="G57826" s="88"/>
      <c r="H57826" s="88"/>
      <c r="I57826" s="88"/>
      <c r="J57826" s="88"/>
      <c r="K57826" s="88"/>
    </row>
    <row r="57827" spans="2:11" ht="12" hidden="1" customHeight="1" x14ac:dyDescent="0.2">
      <c r="B57827" s="88"/>
      <c r="C57827" s="88"/>
      <c r="D57827" s="88"/>
      <c r="E57827" s="88"/>
      <c r="F57827" s="88"/>
      <c r="G57827" s="88"/>
      <c r="H57827" s="88"/>
      <c r="I57827" s="88"/>
      <c r="J57827" s="88"/>
      <c r="K57827" s="88"/>
    </row>
    <row r="57828" spans="2:11" ht="12" hidden="1" customHeight="1" x14ac:dyDescent="0.2">
      <c r="B57828" s="88"/>
      <c r="C57828" s="88"/>
      <c r="D57828" s="88"/>
      <c r="E57828" s="88"/>
      <c r="F57828" s="88"/>
      <c r="G57828" s="88"/>
      <c r="H57828" s="88"/>
      <c r="I57828" s="88"/>
      <c r="J57828" s="88"/>
      <c r="K57828" s="88"/>
    </row>
    <row r="57829" spans="2:11" ht="12" hidden="1" customHeight="1" x14ac:dyDescent="0.2">
      <c r="B57829" s="88"/>
      <c r="C57829" s="88"/>
      <c r="D57829" s="88"/>
      <c r="E57829" s="88"/>
      <c r="F57829" s="88"/>
      <c r="G57829" s="88"/>
      <c r="H57829" s="88"/>
      <c r="I57829" s="88"/>
      <c r="J57829" s="88"/>
      <c r="K57829" s="88"/>
    </row>
    <row r="57830" spans="2:11" ht="12" hidden="1" customHeight="1" x14ac:dyDescent="0.2">
      <c r="B57830" s="88"/>
      <c r="C57830" s="88"/>
      <c r="D57830" s="88"/>
      <c r="E57830" s="88"/>
      <c r="F57830" s="88"/>
      <c r="G57830" s="88"/>
      <c r="H57830" s="88"/>
      <c r="I57830" s="88"/>
      <c r="J57830" s="88"/>
      <c r="K57830" s="88"/>
    </row>
    <row r="57831" spans="2:11" ht="12" hidden="1" customHeight="1" x14ac:dyDescent="0.2">
      <c r="B57831" s="88"/>
      <c r="C57831" s="88"/>
      <c r="D57831" s="88"/>
      <c r="E57831" s="88"/>
      <c r="F57831" s="88"/>
      <c r="G57831" s="88"/>
      <c r="H57831" s="88"/>
      <c r="I57831" s="88"/>
      <c r="J57831" s="88"/>
      <c r="K57831" s="88"/>
    </row>
    <row r="57832" spans="2:11" ht="12" hidden="1" customHeight="1" x14ac:dyDescent="0.2">
      <c r="B57832" s="88"/>
      <c r="C57832" s="88"/>
      <c r="D57832" s="88"/>
      <c r="E57832" s="88"/>
      <c r="F57832" s="88"/>
      <c r="G57832" s="88"/>
      <c r="H57832" s="88"/>
      <c r="I57832" s="88"/>
      <c r="J57832" s="88"/>
      <c r="K57832" s="88"/>
    </row>
    <row r="57833" spans="2:11" ht="12" hidden="1" customHeight="1" x14ac:dyDescent="0.2">
      <c r="B57833" s="88"/>
      <c r="C57833" s="88"/>
      <c r="D57833" s="88"/>
      <c r="E57833" s="88"/>
      <c r="F57833" s="88"/>
      <c r="G57833" s="88"/>
      <c r="H57833" s="88"/>
      <c r="I57833" s="88"/>
      <c r="J57833" s="88"/>
      <c r="K57833" s="88"/>
    </row>
    <row r="57834" spans="2:11" ht="12" hidden="1" customHeight="1" x14ac:dyDescent="0.2">
      <c r="B57834" s="88"/>
      <c r="C57834" s="88"/>
      <c r="D57834" s="88"/>
      <c r="E57834" s="88"/>
      <c r="F57834" s="88"/>
      <c r="G57834" s="88"/>
      <c r="H57834" s="88"/>
      <c r="I57834" s="88"/>
      <c r="J57834" s="88"/>
      <c r="K57834" s="88"/>
    </row>
    <row r="57835" spans="2:11" ht="12" hidden="1" customHeight="1" x14ac:dyDescent="0.2">
      <c r="B57835" s="88"/>
      <c r="C57835" s="88"/>
      <c r="D57835" s="88"/>
      <c r="E57835" s="88"/>
      <c r="F57835" s="88"/>
      <c r="G57835" s="88"/>
      <c r="H57835" s="88"/>
      <c r="I57835" s="88"/>
      <c r="J57835" s="88"/>
      <c r="K57835" s="88"/>
    </row>
    <row r="57836" spans="2:11" ht="12" hidden="1" customHeight="1" x14ac:dyDescent="0.2">
      <c r="B57836" s="88"/>
      <c r="C57836" s="88"/>
      <c r="D57836" s="88"/>
      <c r="E57836" s="88"/>
      <c r="F57836" s="88"/>
      <c r="G57836" s="88"/>
      <c r="H57836" s="88"/>
      <c r="I57836" s="88"/>
      <c r="J57836" s="88"/>
      <c r="K57836" s="88"/>
    </row>
    <row r="57837" spans="2:11" ht="12" hidden="1" customHeight="1" x14ac:dyDescent="0.2">
      <c r="B57837" s="88"/>
      <c r="C57837" s="88"/>
      <c r="D57837" s="88"/>
      <c r="E57837" s="88"/>
      <c r="F57837" s="88"/>
      <c r="G57837" s="88"/>
      <c r="H57837" s="88"/>
      <c r="I57837" s="88"/>
      <c r="J57837" s="88"/>
      <c r="K57837" s="88"/>
    </row>
    <row r="57838" spans="2:11" ht="12" hidden="1" customHeight="1" x14ac:dyDescent="0.2">
      <c r="B57838" s="88"/>
      <c r="C57838" s="88"/>
      <c r="D57838" s="88"/>
      <c r="E57838" s="88"/>
      <c r="F57838" s="88"/>
      <c r="G57838" s="88"/>
      <c r="H57838" s="88"/>
      <c r="I57838" s="88"/>
      <c r="J57838" s="88"/>
      <c r="K57838" s="88"/>
    </row>
    <row r="57839" spans="2:11" ht="12" hidden="1" customHeight="1" x14ac:dyDescent="0.2">
      <c r="B57839" s="88"/>
      <c r="C57839" s="88"/>
      <c r="D57839" s="88"/>
      <c r="E57839" s="88"/>
      <c r="F57839" s="88"/>
      <c r="G57839" s="88"/>
      <c r="H57839" s="88"/>
      <c r="I57839" s="88"/>
      <c r="J57839" s="88"/>
      <c r="K57839" s="88"/>
    </row>
    <row r="57840" spans="2:11" ht="12" hidden="1" customHeight="1" x14ac:dyDescent="0.2">
      <c r="B57840" s="88"/>
      <c r="C57840" s="88"/>
      <c r="D57840" s="88"/>
      <c r="E57840" s="88"/>
      <c r="F57840" s="88"/>
      <c r="G57840" s="88"/>
      <c r="H57840" s="88"/>
      <c r="I57840" s="88"/>
      <c r="J57840" s="88"/>
      <c r="K57840" s="88"/>
    </row>
    <row r="57841" spans="2:11" ht="12" hidden="1" customHeight="1" x14ac:dyDescent="0.2">
      <c r="B57841" s="88"/>
      <c r="C57841" s="88"/>
      <c r="D57841" s="88"/>
      <c r="E57841" s="88"/>
      <c r="F57841" s="88"/>
      <c r="G57841" s="88"/>
      <c r="H57841" s="88"/>
      <c r="I57841" s="88"/>
      <c r="J57841" s="88"/>
      <c r="K57841" s="88"/>
    </row>
    <row r="57842" spans="2:11" ht="12" hidden="1" customHeight="1" x14ac:dyDescent="0.2">
      <c r="B57842" s="88"/>
      <c r="C57842" s="88"/>
      <c r="D57842" s="88"/>
      <c r="E57842" s="88"/>
      <c r="F57842" s="88"/>
      <c r="G57842" s="88"/>
      <c r="H57842" s="88"/>
      <c r="I57842" s="88"/>
      <c r="J57842" s="88"/>
      <c r="K57842" s="88"/>
    </row>
    <row r="57843" spans="2:11" ht="12" hidden="1" customHeight="1" x14ac:dyDescent="0.2">
      <c r="B57843" s="88"/>
      <c r="C57843" s="88"/>
      <c r="D57843" s="88"/>
      <c r="E57843" s="88"/>
      <c r="F57843" s="88"/>
      <c r="G57843" s="88"/>
      <c r="H57843" s="88"/>
      <c r="I57843" s="88"/>
      <c r="J57843" s="88"/>
      <c r="K57843" s="88"/>
    </row>
    <row r="57844" spans="2:11" ht="12" hidden="1" customHeight="1" x14ac:dyDescent="0.2">
      <c r="B57844" s="88"/>
      <c r="C57844" s="88"/>
      <c r="D57844" s="88"/>
      <c r="E57844" s="88"/>
      <c r="F57844" s="88"/>
      <c r="G57844" s="88"/>
      <c r="H57844" s="88"/>
      <c r="I57844" s="88"/>
      <c r="J57844" s="88"/>
      <c r="K57844" s="88"/>
    </row>
    <row r="57845" spans="2:11" ht="12" hidden="1" customHeight="1" x14ac:dyDescent="0.2">
      <c r="B57845" s="88"/>
      <c r="C57845" s="88"/>
      <c r="D57845" s="88"/>
      <c r="E57845" s="88"/>
      <c r="F57845" s="88"/>
      <c r="G57845" s="88"/>
      <c r="H57845" s="88"/>
      <c r="I57845" s="88"/>
      <c r="J57845" s="88"/>
      <c r="K57845" s="88"/>
    </row>
    <row r="57846" spans="2:11" ht="12" hidden="1" customHeight="1" x14ac:dyDescent="0.2">
      <c r="B57846" s="88"/>
      <c r="C57846" s="88"/>
      <c r="D57846" s="88"/>
      <c r="E57846" s="88"/>
      <c r="F57846" s="88"/>
      <c r="G57846" s="88"/>
      <c r="H57846" s="88"/>
      <c r="I57846" s="88"/>
      <c r="J57846" s="88"/>
      <c r="K57846" s="88"/>
    </row>
    <row r="57847" spans="2:11" ht="12" hidden="1" customHeight="1" x14ac:dyDescent="0.2">
      <c r="B57847" s="88"/>
      <c r="C57847" s="88"/>
      <c r="D57847" s="88"/>
      <c r="E57847" s="88"/>
      <c r="F57847" s="88"/>
      <c r="G57847" s="88"/>
      <c r="H57847" s="88"/>
      <c r="I57847" s="88"/>
      <c r="J57847" s="88"/>
      <c r="K57847" s="88"/>
    </row>
    <row r="57848" spans="2:11" ht="12" hidden="1" customHeight="1" x14ac:dyDescent="0.2">
      <c r="B57848" s="88"/>
      <c r="C57848" s="88"/>
      <c r="D57848" s="88"/>
      <c r="E57848" s="88"/>
      <c r="F57848" s="88"/>
      <c r="G57848" s="88"/>
      <c r="H57848" s="88"/>
      <c r="I57848" s="88"/>
      <c r="J57848" s="88"/>
      <c r="K57848" s="88"/>
    </row>
    <row r="57849" spans="2:11" ht="12" hidden="1" customHeight="1" x14ac:dyDescent="0.2">
      <c r="B57849" s="88"/>
      <c r="C57849" s="88"/>
      <c r="D57849" s="88"/>
      <c r="E57849" s="88"/>
      <c r="F57849" s="88"/>
      <c r="G57849" s="88"/>
      <c r="H57849" s="88"/>
      <c r="I57849" s="88"/>
      <c r="J57849" s="88"/>
      <c r="K57849" s="88"/>
    </row>
    <row r="57850" spans="2:11" ht="12" hidden="1" customHeight="1" x14ac:dyDescent="0.2">
      <c r="B57850" s="88"/>
      <c r="C57850" s="88"/>
      <c r="D57850" s="88"/>
      <c r="E57850" s="88"/>
      <c r="F57850" s="88"/>
      <c r="G57850" s="88"/>
      <c r="H57850" s="88"/>
      <c r="I57850" s="88"/>
      <c r="J57850" s="88"/>
      <c r="K57850" s="88"/>
    </row>
    <row r="57851" spans="2:11" ht="12" hidden="1" customHeight="1" x14ac:dyDescent="0.2">
      <c r="B57851" s="88"/>
      <c r="C57851" s="88"/>
      <c r="D57851" s="88"/>
      <c r="E57851" s="88"/>
      <c r="F57851" s="88"/>
      <c r="G57851" s="88"/>
      <c r="H57851" s="88"/>
      <c r="I57851" s="88"/>
      <c r="J57851" s="88"/>
      <c r="K57851" s="88"/>
    </row>
    <row r="57852" spans="2:11" ht="12" hidden="1" customHeight="1" x14ac:dyDescent="0.2">
      <c r="B57852" s="88"/>
      <c r="C57852" s="88"/>
      <c r="D57852" s="88"/>
      <c r="E57852" s="88"/>
      <c r="F57852" s="88"/>
      <c r="G57852" s="88"/>
      <c r="H57852" s="88"/>
      <c r="I57852" s="88"/>
      <c r="J57852" s="88"/>
      <c r="K57852" s="88"/>
    </row>
    <row r="57853" spans="2:11" ht="12" hidden="1" customHeight="1" x14ac:dyDescent="0.2">
      <c r="B57853" s="88"/>
      <c r="C57853" s="88"/>
      <c r="D57853" s="88"/>
      <c r="E57853" s="88"/>
      <c r="F57853" s="88"/>
      <c r="G57853" s="88"/>
      <c r="H57853" s="88"/>
      <c r="I57853" s="88"/>
      <c r="J57853" s="88"/>
      <c r="K57853" s="88"/>
    </row>
    <row r="57854" spans="2:11" ht="12" hidden="1" customHeight="1" x14ac:dyDescent="0.2">
      <c r="B57854" s="88"/>
      <c r="C57854" s="88"/>
      <c r="D57854" s="88"/>
      <c r="E57854" s="88"/>
      <c r="F57854" s="88"/>
      <c r="G57854" s="88"/>
      <c r="H57854" s="88"/>
      <c r="I57854" s="88"/>
      <c r="J57854" s="88"/>
      <c r="K57854" s="88"/>
    </row>
    <row r="57855" spans="2:11" ht="12" hidden="1" customHeight="1" x14ac:dyDescent="0.2">
      <c r="B57855" s="88"/>
      <c r="C57855" s="88"/>
      <c r="D57855" s="88"/>
      <c r="E57855" s="88"/>
      <c r="F57855" s="88"/>
      <c r="G57855" s="88"/>
      <c r="H57855" s="88"/>
      <c r="I57855" s="88"/>
      <c r="J57855" s="88"/>
      <c r="K57855" s="88"/>
    </row>
    <row r="57856" spans="2:11" ht="12" hidden="1" customHeight="1" x14ac:dyDescent="0.2">
      <c r="B57856" s="88"/>
      <c r="C57856" s="88"/>
      <c r="D57856" s="88"/>
      <c r="E57856" s="88"/>
      <c r="F57856" s="88"/>
      <c r="G57856" s="88"/>
      <c r="H57856" s="88"/>
      <c r="I57856" s="88"/>
      <c r="J57856" s="88"/>
      <c r="K57856" s="88"/>
    </row>
    <row r="57857" spans="2:11" ht="12" hidden="1" customHeight="1" x14ac:dyDescent="0.2">
      <c r="B57857" s="88"/>
      <c r="C57857" s="88"/>
      <c r="D57857" s="88"/>
      <c r="E57857" s="88"/>
      <c r="F57857" s="88"/>
      <c r="G57857" s="88"/>
      <c r="H57857" s="88"/>
      <c r="I57857" s="88"/>
      <c r="J57857" s="88"/>
      <c r="K57857" s="88"/>
    </row>
    <row r="57858" spans="2:11" ht="12" hidden="1" customHeight="1" x14ac:dyDescent="0.2">
      <c r="B57858" s="88"/>
      <c r="C57858" s="88"/>
      <c r="D57858" s="88"/>
      <c r="E57858" s="88"/>
      <c r="F57858" s="88"/>
      <c r="G57858" s="88"/>
      <c r="H57858" s="88"/>
      <c r="I57858" s="88"/>
      <c r="J57858" s="88"/>
      <c r="K57858" s="88"/>
    </row>
    <row r="57859" spans="2:11" ht="12" hidden="1" customHeight="1" x14ac:dyDescent="0.2">
      <c r="B57859" s="88"/>
      <c r="C57859" s="88"/>
      <c r="D57859" s="88"/>
      <c r="E57859" s="88"/>
      <c r="F57859" s="88"/>
      <c r="G57859" s="88"/>
      <c r="H57859" s="88"/>
      <c r="I57859" s="88"/>
      <c r="J57859" s="88"/>
      <c r="K57859" s="88"/>
    </row>
    <row r="57860" spans="2:11" ht="12" hidden="1" customHeight="1" x14ac:dyDescent="0.2">
      <c r="B57860" s="88"/>
      <c r="C57860" s="88"/>
      <c r="D57860" s="88"/>
      <c r="E57860" s="88"/>
      <c r="F57860" s="88"/>
      <c r="G57860" s="88"/>
      <c r="H57860" s="88"/>
      <c r="I57860" s="88"/>
      <c r="J57860" s="88"/>
      <c r="K57860" s="88"/>
    </row>
    <row r="57861" spans="2:11" ht="12" hidden="1" customHeight="1" x14ac:dyDescent="0.2">
      <c r="B57861" s="88"/>
      <c r="C57861" s="88"/>
      <c r="D57861" s="88"/>
      <c r="E57861" s="88"/>
      <c r="F57861" s="88"/>
      <c r="G57861" s="88"/>
      <c r="H57861" s="88"/>
      <c r="I57861" s="88"/>
      <c r="J57861" s="88"/>
      <c r="K57861" s="88"/>
    </row>
    <row r="57862" spans="2:11" ht="12" hidden="1" customHeight="1" x14ac:dyDescent="0.2">
      <c r="B57862" s="88"/>
      <c r="C57862" s="88"/>
      <c r="D57862" s="88"/>
      <c r="E57862" s="88"/>
      <c r="F57862" s="88"/>
      <c r="G57862" s="88"/>
      <c r="H57862" s="88"/>
      <c r="I57862" s="88"/>
      <c r="J57862" s="88"/>
      <c r="K57862" s="88"/>
    </row>
    <row r="57863" spans="2:11" ht="12" hidden="1" customHeight="1" x14ac:dyDescent="0.2">
      <c r="B57863" s="88"/>
      <c r="C57863" s="88"/>
      <c r="D57863" s="88"/>
      <c r="E57863" s="88"/>
      <c r="F57863" s="88"/>
      <c r="G57863" s="88"/>
      <c r="H57863" s="88"/>
      <c r="I57863" s="88"/>
      <c r="J57863" s="88"/>
      <c r="K57863" s="88"/>
    </row>
    <row r="57864" spans="2:11" ht="12" hidden="1" customHeight="1" x14ac:dyDescent="0.2">
      <c r="B57864" s="88"/>
      <c r="C57864" s="88"/>
      <c r="D57864" s="88"/>
      <c r="E57864" s="88"/>
      <c r="F57864" s="88"/>
      <c r="G57864" s="88"/>
      <c r="H57864" s="88"/>
      <c r="I57864" s="88"/>
      <c r="J57864" s="88"/>
      <c r="K57864" s="88"/>
    </row>
    <row r="57865" spans="2:11" ht="12" hidden="1" customHeight="1" x14ac:dyDescent="0.2">
      <c r="B57865" s="88"/>
      <c r="C57865" s="88"/>
      <c r="D57865" s="88"/>
      <c r="E57865" s="88"/>
      <c r="F57865" s="88"/>
      <c r="G57865" s="88"/>
      <c r="H57865" s="88"/>
      <c r="I57865" s="88"/>
      <c r="J57865" s="88"/>
      <c r="K57865" s="88"/>
    </row>
    <row r="57866" spans="2:11" ht="12" hidden="1" customHeight="1" x14ac:dyDescent="0.2">
      <c r="B57866" s="88"/>
      <c r="C57866" s="88"/>
      <c r="D57866" s="88"/>
      <c r="E57866" s="88"/>
      <c r="F57866" s="88"/>
      <c r="G57866" s="88"/>
      <c r="H57866" s="88"/>
      <c r="I57866" s="88"/>
      <c r="J57866" s="88"/>
      <c r="K57866" s="88"/>
    </row>
    <row r="57867" spans="2:11" ht="12" hidden="1" customHeight="1" x14ac:dyDescent="0.2">
      <c r="B57867" s="88"/>
      <c r="C57867" s="88"/>
      <c r="D57867" s="88"/>
      <c r="E57867" s="88"/>
      <c r="F57867" s="88"/>
      <c r="G57867" s="88"/>
      <c r="H57867" s="88"/>
      <c r="I57867" s="88"/>
      <c r="J57867" s="88"/>
      <c r="K57867" s="88"/>
    </row>
    <row r="57868" spans="2:11" ht="12" hidden="1" customHeight="1" x14ac:dyDescent="0.2">
      <c r="B57868" s="88"/>
      <c r="C57868" s="88"/>
      <c r="D57868" s="88"/>
      <c r="E57868" s="88"/>
      <c r="F57868" s="88"/>
      <c r="G57868" s="88"/>
      <c r="H57868" s="88"/>
      <c r="I57868" s="88"/>
      <c r="J57868" s="88"/>
      <c r="K57868" s="88"/>
    </row>
    <row r="57869" spans="2:11" ht="12" hidden="1" customHeight="1" x14ac:dyDescent="0.2">
      <c r="B57869" s="88"/>
      <c r="C57869" s="88"/>
      <c r="D57869" s="88"/>
      <c r="E57869" s="88"/>
      <c r="F57869" s="88"/>
      <c r="G57869" s="88"/>
      <c r="H57869" s="88"/>
      <c r="I57869" s="88"/>
      <c r="J57869" s="88"/>
      <c r="K57869" s="88"/>
    </row>
    <row r="57870" spans="2:11" ht="12" hidden="1" customHeight="1" x14ac:dyDescent="0.2">
      <c r="B57870" s="88"/>
      <c r="C57870" s="88"/>
      <c r="D57870" s="88"/>
      <c r="E57870" s="88"/>
      <c r="F57870" s="88"/>
      <c r="G57870" s="88"/>
      <c r="H57870" s="88"/>
      <c r="I57870" s="88"/>
      <c r="J57870" s="88"/>
      <c r="K57870" s="88"/>
    </row>
    <row r="57871" spans="2:11" ht="12" hidden="1" customHeight="1" x14ac:dyDescent="0.2">
      <c r="B57871" s="88"/>
      <c r="C57871" s="88"/>
      <c r="D57871" s="88"/>
      <c r="E57871" s="88"/>
      <c r="F57871" s="88"/>
      <c r="G57871" s="88"/>
      <c r="H57871" s="88"/>
      <c r="I57871" s="88"/>
      <c r="J57871" s="88"/>
      <c r="K57871" s="88"/>
    </row>
    <row r="57872" spans="2:11" ht="12" hidden="1" customHeight="1" x14ac:dyDescent="0.2">
      <c r="B57872" s="88"/>
      <c r="C57872" s="88"/>
      <c r="D57872" s="88"/>
      <c r="E57872" s="88"/>
      <c r="F57872" s="88"/>
      <c r="G57872" s="88"/>
      <c r="H57872" s="88"/>
      <c r="I57872" s="88"/>
      <c r="J57872" s="88"/>
      <c r="K57872" s="88"/>
    </row>
    <row r="57873" spans="2:11" ht="12" hidden="1" customHeight="1" x14ac:dyDescent="0.2">
      <c r="B57873" s="88"/>
      <c r="C57873" s="88"/>
      <c r="D57873" s="88"/>
      <c r="E57873" s="88"/>
      <c r="F57873" s="88"/>
      <c r="G57873" s="88"/>
      <c r="H57873" s="88"/>
      <c r="I57873" s="88"/>
      <c r="J57873" s="88"/>
      <c r="K57873" s="88"/>
    </row>
    <row r="57874" spans="2:11" ht="12" hidden="1" customHeight="1" x14ac:dyDescent="0.2">
      <c r="B57874" s="88"/>
      <c r="C57874" s="88"/>
      <c r="D57874" s="88"/>
      <c r="E57874" s="88"/>
      <c r="F57874" s="88"/>
      <c r="G57874" s="88"/>
      <c r="H57874" s="88"/>
      <c r="I57874" s="88"/>
      <c r="J57874" s="88"/>
      <c r="K57874" s="88"/>
    </row>
    <row r="57875" spans="2:11" ht="12" hidden="1" customHeight="1" x14ac:dyDescent="0.2">
      <c r="B57875" s="88"/>
      <c r="C57875" s="88"/>
      <c r="D57875" s="88"/>
      <c r="E57875" s="88"/>
      <c r="F57875" s="88"/>
      <c r="G57875" s="88"/>
      <c r="H57875" s="88"/>
      <c r="I57875" s="88"/>
      <c r="J57875" s="88"/>
      <c r="K57875" s="88"/>
    </row>
    <row r="57876" spans="2:11" ht="12" hidden="1" customHeight="1" x14ac:dyDescent="0.2">
      <c r="B57876" s="88"/>
      <c r="C57876" s="88"/>
      <c r="D57876" s="88"/>
      <c r="E57876" s="88"/>
      <c r="F57876" s="88"/>
      <c r="G57876" s="88"/>
      <c r="H57876" s="88"/>
      <c r="I57876" s="88"/>
      <c r="J57876" s="88"/>
      <c r="K57876" s="88"/>
    </row>
    <row r="57877" spans="2:11" ht="12" hidden="1" customHeight="1" x14ac:dyDescent="0.2">
      <c r="B57877" s="88"/>
      <c r="C57877" s="88"/>
      <c r="D57877" s="88"/>
      <c r="E57877" s="88"/>
      <c r="F57877" s="88"/>
      <c r="G57877" s="88"/>
      <c r="H57877" s="88"/>
      <c r="I57877" s="88"/>
      <c r="J57877" s="88"/>
      <c r="K57877" s="88"/>
    </row>
    <row r="57878" spans="2:11" ht="12" hidden="1" customHeight="1" x14ac:dyDescent="0.2">
      <c r="B57878" s="88"/>
      <c r="C57878" s="88"/>
      <c r="D57878" s="88"/>
      <c r="E57878" s="88"/>
      <c r="F57878" s="88"/>
      <c r="G57878" s="88"/>
      <c r="H57878" s="88"/>
      <c r="I57878" s="88"/>
      <c r="J57878" s="88"/>
      <c r="K57878" s="88"/>
    </row>
    <row r="57879" spans="2:11" ht="12" hidden="1" customHeight="1" x14ac:dyDescent="0.2">
      <c r="B57879" s="88"/>
      <c r="C57879" s="88"/>
      <c r="D57879" s="88"/>
      <c r="E57879" s="88"/>
      <c r="F57879" s="88"/>
      <c r="G57879" s="88"/>
      <c r="H57879" s="88"/>
      <c r="I57879" s="88"/>
      <c r="J57879" s="88"/>
      <c r="K57879" s="88"/>
    </row>
    <row r="57880" spans="2:11" ht="12" hidden="1" customHeight="1" x14ac:dyDescent="0.2">
      <c r="B57880" s="88"/>
      <c r="C57880" s="88"/>
      <c r="D57880" s="88"/>
      <c r="E57880" s="88"/>
      <c r="F57880" s="88"/>
      <c r="G57880" s="88"/>
      <c r="H57880" s="88"/>
      <c r="I57880" s="88"/>
      <c r="J57880" s="88"/>
      <c r="K57880" s="88"/>
    </row>
    <row r="57881" spans="2:11" ht="12" hidden="1" customHeight="1" x14ac:dyDescent="0.2">
      <c r="B57881" s="88"/>
      <c r="C57881" s="88"/>
      <c r="D57881" s="88"/>
      <c r="E57881" s="88"/>
      <c r="F57881" s="88"/>
      <c r="G57881" s="88"/>
      <c r="H57881" s="88"/>
      <c r="I57881" s="88"/>
      <c r="J57881" s="88"/>
      <c r="K57881" s="88"/>
    </row>
    <row r="57882" spans="2:11" ht="12" hidden="1" customHeight="1" x14ac:dyDescent="0.2">
      <c r="B57882" s="88"/>
      <c r="C57882" s="88"/>
      <c r="D57882" s="88"/>
      <c r="E57882" s="88"/>
      <c r="F57882" s="88"/>
      <c r="G57882" s="88"/>
      <c r="H57882" s="88"/>
      <c r="I57882" s="88"/>
      <c r="J57882" s="88"/>
      <c r="K57882" s="88"/>
    </row>
    <row r="57883" spans="2:11" ht="12" hidden="1" customHeight="1" x14ac:dyDescent="0.2">
      <c r="B57883" s="88"/>
      <c r="C57883" s="88"/>
      <c r="D57883" s="88"/>
      <c r="E57883" s="88"/>
      <c r="F57883" s="88"/>
      <c r="G57883" s="88"/>
      <c r="H57883" s="88"/>
      <c r="I57883" s="88"/>
      <c r="J57883" s="88"/>
      <c r="K57883" s="88"/>
    </row>
    <row r="57884" spans="2:11" ht="12" hidden="1" customHeight="1" x14ac:dyDescent="0.2">
      <c r="B57884" s="88"/>
      <c r="C57884" s="88"/>
      <c r="D57884" s="88"/>
      <c r="E57884" s="88"/>
      <c r="F57884" s="88"/>
      <c r="G57884" s="88"/>
      <c r="H57884" s="88"/>
      <c r="I57884" s="88"/>
      <c r="J57884" s="88"/>
      <c r="K57884" s="88"/>
    </row>
    <row r="57885" spans="2:11" ht="12" hidden="1" customHeight="1" x14ac:dyDescent="0.2">
      <c r="B57885" s="88"/>
      <c r="C57885" s="88"/>
      <c r="D57885" s="88"/>
      <c r="E57885" s="88"/>
      <c r="F57885" s="88"/>
      <c r="G57885" s="88"/>
      <c r="H57885" s="88"/>
      <c r="I57885" s="88"/>
      <c r="J57885" s="88"/>
      <c r="K57885" s="88"/>
    </row>
    <row r="57886" spans="2:11" ht="12" hidden="1" customHeight="1" x14ac:dyDescent="0.2">
      <c r="B57886" s="88"/>
      <c r="C57886" s="88"/>
      <c r="D57886" s="88"/>
      <c r="E57886" s="88"/>
      <c r="F57886" s="88"/>
      <c r="G57886" s="88"/>
      <c r="H57886" s="88"/>
      <c r="I57886" s="88"/>
      <c r="J57886" s="88"/>
      <c r="K57886" s="88"/>
    </row>
    <row r="57887" spans="2:11" ht="12" hidden="1" customHeight="1" x14ac:dyDescent="0.2">
      <c r="B57887" s="88"/>
      <c r="C57887" s="88"/>
      <c r="D57887" s="88"/>
      <c r="E57887" s="88"/>
      <c r="F57887" s="88"/>
      <c r="G57887" s="88"/>
      <c r="H57887" s="88"/>
      <c r="I57887" s="88"/>
      <c r="J57887" s="88"/>
      <c r="K57887" s="88"/>
    </row>
    <row r="57888" spans="2:11" ht="12" hidden="1" customHeight="1" x14ac:dyDescent="0.2">
      <c r="B57888" s="88"/>
      <c r="C57888" s="88"/>
      <c r="D57888" s="88"/>
      <c r="E57888" s="88"/>
      <c r="F57888" s="88"/>
      <c r="G57888" s="88"/>
      <c r="H57888" s="88"/>
      <c r="I57888" s="88"/>
      <c r="J57888" s="88"/>
      <c r="K57888" s="88"/>
    </row>
    <row r="57889" spans="2:11" ht="12" hidden="1" customHeight="1" x14ac:dyDescent="0.2">
      <c r="B57889" s="88"/>
      <c r="C57889" s="88"/>
      <c r="D57889" s="88"/>
      <c r="E57889" s="88"/>
      <c r="F57889" s="88"/>
      <c r="G57889" s="88"/>
      <c r="H57889" s="88"/>
      <c r="I57889" s="88"/>
      <c r="J57889" s="88"/>
      <c r="K57889" s="88"/>
    </row>
    <row r="57890" spans="2:11" ht="12" hidden="1" customHeight="1" x14ac:dyDescent="0.2">
      <c r="B57890" s="88"/>
      <c r="C57890" s="88"/>
      <c r="D57890" s="88"/>
      <c r="E57890" s="88"/>
      <c r="F57890" s="88"/>
      <c r="G57890" s="88"/>
      <c r="H57890" s="88"/>
      <c r="I57890" s="88"/>
      <c r="J57890" s="88"/>
      <c r="K57890" s="88"/>
    </row>
    <row r="57891" spans="2:11" ht="12" hidden="1" customHeight="1" x14ac:dyDescent="0.2">
      <c r="B57891" s="88"/>
      <c r="C57891" s="88"/>
      <c r="D57891" s="88"/>
      <c r="E57891" s="88"/>
      <c r="F57891" s="88"/>
      <c r="G57891" s="88"/>
      <c r="H57891" s="88"/>
      <c r="I57891" s="88"/>
      <c r="J57891" s="88"/>
      <c r="K57891" s="88"/>
    </row>
    <row r="57892" spans="2:11" ht="12" hidden="1" customHeight="1" x14ac:dyDescent="0.2">
      <c r="B57892" s="88"/>
      <c r="C57892" s="88"/>
      <c r="D57892" s="88"/>
      <c r="E57892" s="88"/>
      <c r="F57892" s="88"/>
      <c r="G57892" s="88"/>
      <c r="H57892" s="88"/>
      <c r="I57892" s="88"/>
      <c r="J57892" s="88"/>
      <c r="K57892" s="88"/>
    </row>
    <row r="57893" spans="2:11" ht="12" hidden="1" customHeight="1" x14ac:dyDescent="0.2">
      <c r="B57893" s="88"/>
      <c r="C57893" s="88"/>
      <c r="D57893" s="88"/>
      <c r="E57893" s="88"/>
      <c r="F57893" s="88"/>
      <c r="G57893" s="88"/>
      <c r="H57893" s="88"/>
      <c r="I57893" s="88"/>
      <c r="J57893" s="88"/>
      <c r="K57893" s="88"/>
    </row>
    <row r="57894" spans="2:11" ht="12" hidden="1" customHeight="1" x14ac:dyDescent="0.2">
      <c r="B57894" s="88"/>
      <c r="C57894" s="88"/>
      <c r="D57894" s="88"/>
      <c r="E57894" s="88"/>
      <c r="F57894" s="88"/>
      <c r="G57894" s="88"/>
      <c r="H57894" s="88"/>
      <c r="I57894" s="88"/>
      <c r="J57894" s="88"/>
      <c r="K57894" s="88"/>
    </row>
    <row r="57895" spans="2:11" ht="12" hidden="1" customHeight="1" x14ac:dyDescent="0.2">
      <c r="B57895" s="88"/>
      <c r="C57895" s="88"/>
      <c r="D57895" s="88"/>
      <c r="E57895" s="88"/>
      <c r="F57895" s="88"/>
      <c r="G57895" s="88"/>
      <c r="H57895" s="88"/>
      <c r="I57895" s="88"/>
      <c r="J57895" s="88"/>
      <c r="K57895" s="88"/>
    </row>
    <row r="57896" spans="2:11" ht="12" hidden="1" customHeight="1" x14ac:dyDescent="0.2">
      <c r="B57896" s="88"/>
      <c r="C57896" s="88"/>
      <c r="D57896" s="88"/>
      <c r="E57896" s="88"/>
      <c r="F57896" s="88"/>
      <c r="G57896" s="88"/>
      <c r="H57896" s="88"/>
      <c r="I57896" s="88"/>
      <c r="J57896" s="88"/>
      <c r="K57896" s="88"/>
    </row>
    <row r="57897" spans="2:11" ht="12" hidden="1" customHeight="1" x14ac:dyDescent="0.2">
      <c r="B57897" s="88"/>
      <c r="C57897" s="88"/>
      <c r="D57897" s="88"/>
      <c r="E57897" s="88"/>
      <c r="F57897" s="88"/>
      <c r="G57897" s="88"/>
      <c r="H57897" s="88"/>
      <c r="I57897" s="88"/>
      <c r="J57897" s="88"/>
      <c r="K57897" s="88"/>
    </row>
    <row r="57898" spans="2:11" ht="12" hidden="1" customHeight="1" x14ac:dyDescent="0.2">
      <c r="B57898" s="88"/>
      <c r="C57898" s="88"/>
      <c r="D57898" s="88"/>
      <c r="E57898" s="88"/>
      <c r="F57898" s="88"/>
      <c r="G57898" s="88"/>
      <c r="H57898" s="88"/>
      <c r="I57898" s="88"/>
      <c r="J57898" s="88"/>
      <c r="K57898" s="88"/>
    </row>
    <row r="57899" spans="2:11" ht="12" hidden="1" customHeight="1" x14ac:dyDescent="0.2">
      <c r="B57899" s="88"/>
      <c r="C57899" s="88"/>
      <c r="D57899" s="88"/>
      <c r="E57899" s="88"/>
      <c r="F57899" s="88"/>
      <c r="G57899" s="88"/>
      <c r="H57899" s="88"/>
      <c r="I57899" s="88"/>
      <c r="J57899" s="88"/>
      <c r="K57899" s="88"/>
    </row>
    <row r="57900" spans="2:11" ht="12" hidden="1" customHeight="1" x14ac:dyDescent="0.2">
      <c r="B57900" s="88"/>
      <c r="C57900" s="88"/>
      <c r="D57900" s="88"/>
      <c r="E57900" s="88"/>
      <c r="F57900" s="88"/>
      <c r="G57900" s="88"/>
      <c r="H57900" s="88"/>
      <c r="I57900" s="88"/>
      <c r="J57900" s="88"/>
      <c r="K57900" s="88"/>
    </row>
    <row r="57901" spans="2:11" ht="12" hidden="1" customHeight="1" x14ac:dyDescent="0.2">
      <c r="B57901" s="88"/>
      <c r="C57901" s="88"/>
      <c r="D57901" s="88"/>
      <c r="E57901" s="88"/>
      <c r="F57901" s="88"/>
      <c r="G57901" s="88"/>
      <c r="H57901" s="88"/>
      <c r="I57901" s="88"/>
      <c r="J57901" s="88"/>
      <c r="K57901" s="88"/>
    </row>
    <row r="57902" spans="2:11" ht="12" hidden="1" customHeight="1" x14ac:dyDescent="0.2">
      <c r="B57902" s="88"/>
      <c r="C57902" s="88"/>
      <c r="D57902" s="88"/>
      <c r="E57902" s="88"/>
      <c r="F57902" s="88"/>
      <c r="G57902" s="88"/>
      <c r="H57902" s="88"/>
      <c r="I57902" s="88"/>
      <c r="J57902" s="88"/>
      <c r="K57902" s="88"/>
    </row>
    <row r="57903" spans="2:11" ht="12" hidden="1" customHeight="1" x14ac:dyDescent="0.2">
      <c r="B57903" s="88"/>
      <c r="C57903" s="88"/>
      <c r="D57903" s="88"/>
      <c r="E57903" s="88"/>
      <c r="F57903" s="88"/>
      <c r="G57903" s="88"/>
      <c r="H57903" s="88"/>
      <c r="I57903" s="88"/>
      <c r="J57903" s="88"/>
      <c r="K57903" s="88"/>
    </row>
    <row r="57904" spans="2:11" ht="12" hidden="1" customHeight="1" x14ac:dyDescent="0.2">
      <c r="B57904" s="88"/>
      <c r="C57904" s="88"/>
      <c r="D57904" s="88"/>
      <c r="E57904" s="88"/>
      <c r="F57904" s="88"/>
      <c r="G57904" s="88"/>
      <c r="H57904" s="88"/>
      <c r="I57904" s="88"/>
      <c r="J57904" s="88"/>
      <c r="K57904" s="88"/>
    </row>
    <row r="57905" spans="2:11" ht="12" hidden="1" customHeight="1" x14ac:dyDescent="0.2">
      <c r="B57905" s="88"/>
      <c r="C57905" s="88"/>
      <c r="D57905" s="88"/>
      <c r="E57905" s="88"/>
      <c r="F57905" s="88"/>
      <c r="G57905" s="88"/>
      <c r="H57905" s="88"/>
      <c r="I57905" s="88"/>
      <c r="J57905" s="88"/>
      <c r="K57905" s="88"/>
    </row>
    <row r="57906" spans="2:11" ht="12" hidden="1" customHeight="1" x14ac:dyDescent="0.2">
      <c r="B57906" s="88"/>
      <c r="C57906" s="88"/>
      <c r="D57906" s="88"/>
      <c r="E57906" s="88"/>
      <c r="F57906" s="88"/>
      <c r="G57906" s="88"/>
      <c r="H57906" s="88"/>
      <c r="I57906" s="88"/>
      <c r="J57906" s="88"/>
      <c r="K57906" s="88"/>
    </row>
    <row r="57907" spans="2:11" ht="12" hidden="1" customHeight="1" x14ac:dyDescent="0.2">
      <c r="B57907" s="88"/>
      <c r="C57907" s="88"/>
      <c r="D57907" s="88"/>
      <c r="E57907" s="88"/>
      <c r="F57907" s="88"/>
      <c r="G57907" s="88"/>
      <c r="H57907" s="88"/>
      <c r="I57907" s="88"/>
      <c r="J57907" s="88"/>
      <c r="K57907" s="88"/>
    </row>
    <row r="57908" spans="2:11" ht="12" hidden="1" customHeight="1" x14ac:dyDescent="0.2">
      <c r="B57908" s="88"/>
      <c r="C57908" s="88"/>
      <c r="D57908" s="88"/>
      <c r="E57908" s="88"/>
      <c r="F57908" s="88"/>
      <c r="G57908" s="88"/>
      <c r="H57908" s="88"/>
      <c r="I57908" s="88"/>
      <c r="J57908" s="88"/>
      <c r="K57908" s="88"/>
    </row>
    <row r="57909" spans="2:11" ht="12" hidden="1" customHeight="1" x14ac:dyDescent="0.2">
      <c r="B57909" s="88"/>
      <c r="C57909" s="88"/>
      <c r="D57909" s="88"/>
      <c r="E57909" s="88"/>
      <c r="F57909" s="88"/>
      <c r="G57909" s="88"/>
      <c r="H57909" s="88"/>
      <c r="I57909" s="88"/>
      <c r="J57909" s="88"/>
      <c r="K57909" s="88"/>
    </row>
    <row r="57910" spans="2:11" ht="12" hidden="1" customHeight="1" x14ac:dyDescent="0.2">
      <c r="B57910" s="88"/>
      <c r="C57910" s="88"/>
      <c r="D57910" s="88"/>
      <c r="E57910" s="88"/>
      <c r="F57910" s="88"/>
      <c r="G57910" s="88"/>
      <c r="H57910" s="88"/>
      <c r="I57910" s="88"/>
      <c r="J57910" s="88"/>
      <c r="K57910" s="88"/>
    </row>
    <row r="57911" spans="2:11" ht="12" hidden="1" customHeight="1" x14ac:dyDescent="0.2">
      <c r="B57911" s="88"/>
      <c r="C57911" s="88"/>
      <c r="D57911" s="88"/>
      <c r="E57911" s="88"/>
      <c r="F57911" s="88"/>
      <c r="G57911" s="88"/>
      <c r="H57911" s="88"/>
      <c r="I57911" s="88"/>
      <c r="J57911" s="88"/>
      <c r="K57911" s="88"/>
    </row>
    <row r="57912" spans="2:11" ht="12" hidden="1" customHeight="1" x14ac:dyDescent="0.2">
      <c r="B57912" s="88"/>
      <c r="C57912" s="88"/>
      <c r="D57912" s="88"/>
      <c r="E57912" s="88"/>
      <c r="F57912" s="88"/>
      <c r="G57912" s="88"/>
      <c r="H57912" s="88"/>
      <c r="I57912" s="88"/>
      <c r="J57912" s="88"/>
      <c r="K57912" s="88"/>
    </row>
    <row r="57913" spans="2:11" ht="12" hidden="1" customHeight="1" x14ac:dyDescent="0.2">
      <c r="B57913" s="88"/>
      <c r="C57913" s="88"/>
      <c r="D57913" s="88"/>
      <c r="E57913" s="88"/>
      <c r="F57913" s="88"/>
      <c r="G57913" s="88"/>
      <c r="H57913" s="88"/>
      <c r="I57913" s="88"/>
      <c r="J57913" s="88"/>
      <c r="K57913" s="88"/>
    </row>
    <row r="57914" spans="2:11" ht="12" hidden="1" customHeight="1" x14ac:dyDescent="0.2">
      <c r="B57914" s="88"/>
      <c r="C57914" s="88"/>
      <c r="D57914" s="88"/>
      <c r="E57914" s="88"/>
      <c r="F57914" s="88"/>
      <c r="G57914" s="88"/>
      <c r="H57914" s="88"/>
      <c r="I57914" s="88"/>
      <c r="J57914" s="88"/>
      <c r="K57914" s="88"/>
    </row>
    <row r="57915" spans="2:11" ht="12" hidden="1" customHeight="1" x14ac:dyDescent="0.2">
      <c r="B57915" s="88"/>
      <c r="C57915" s="88"/>
      <c r="D57915" s="88"/>
      <c r="E57915" s="88"/>
      <c r="F57915" s="88"/>
      <c r="G57915" s="88"/>
      <c r="H57915" s="88"/>
      <c r="I57915" s="88"/>
      <c r="J57915" s="88"/>
      <c r="K57915" s="88"/>
    </row>
    <row r="57916" spans="2:11" ht="12" hidden="1" customHeight="1" x14ac:dyDescent="0.2">
      <c r="B57916" s="88"/>
      <c r="C57916" s="88"/>
      <c r="D57916" s="88"/>
      <c r="E57916" s="88"/>
      <c r="F57916" s="88"/>
      <c r="G57916" s="88"/>
      <c r="H57916" s="88"/>
      <c r="I57916" s="88"/>
      <c r="J57916" s="88"/>
      <c r="K57916" s="88"/>
    </row>
    <row r="57917" spans="2:11" ht="12" hidden="1" customHeight="1" x14ac:dyDescent="0.2">
      <c r="B57917" s="88"/>
      <c r="C57917" s="88"/>
      <c r="D57917" s="88"/>
      <c r="E57917" s="88"/>
      <c r="F57917" s="88"/>
      <c r="G57917" s="88"/>
      <c r="H57917" s="88"/>
      <c r="I57917" s="88"/>
      <c r="J57917" s="88"/>
      <c r="K57917" s="88"/>
    </row>
    <row r="57918" spans="2:11" ht="12" hidden="1" customHeight="1" x14ac:dyDescent="0.2">
      <c r="B57918" s="88"/>
      <c r="C57918" s="88"/>
      <c r="D57918" s="88"/>
      <c r="E57918" s="88"/>
      <c r="F57918" s="88"/>
      <c r="G57918" s="88"/>
      <c r="H57918" s="88"/>
      <c r="I57918" s="88"/>
      <c r="J57918" s="88"/>
      <c r="K57918" s="88"/>
    </row>
    <row r="57919" spans="2:11" ht="12" hidden="1" customHeight="1" x14ac:dyDescent="0.2">
      <c r="B57919" s="88"/>
      <c r="C57919" s="88"/>
      <c r="D57919" s="88"/>
      <c r="E57919" s="88"/>
      <c r="F57919" s="88"/>
      <c r="G57919" s="88"/>
      <c r="H57919" s="88"/>
      <c r="I57919" s="88"/>
      <c r="J57919" s="88"/>
      <c r="K57919" s="88"/>
    </row>
    <row r="57920" spans="2:11" ht="12" hidden="1" customHeight="1" x14ac:dyDescent="0.2">
      <c r="B57920" s="88"/>
      <c r="C57920" s="88"/>
      <c r="D57920" s="88"/>
      <c r="E57920" s="88"/>
      <c r="F57920" s="88"/>
      <c r="G57920" s="88"/>
      <c r="H57920" s="88"/>
      <c r="I57920" s="88"/>
      <c r="J57920" s="88"/>
      <c r="K57920" s="88"/>
    </row>
    <row r="57921" spans="2:11" ht="12" hidden="1" customHeight="1" x14ac:dyDescent="0.2">
      <c r="B57921" s="88"/>
      <c r="C57921" s="88"/>
      <c r="D57921" s="88"/>
      <c r="E57921" s="88"/>
      <c r="F57921" s="88"/>
      <c r="G57921" s="88"/>
      <c r="H57921" s="88"/>
      <c r="I57921" s="88"/>
      <c r="J57921" s="88"/>
      <c r="K57921" s="88"/>
    </row>
    <row r="57922" spans="2:11" ht="12" hidden="1" customHeight="1" x14ac:dyDescent="0.2">
      <c r="B57922" s="88"/>
      <c r="C57922" s="88"/>
      <c r="D57922" s="88"/>
      <c r="E57922" s="88"/>
      <c r="F57922" s="88"/>
      <c r="G57922" s="88"/>
      <c r="H57922" s="88"/>
      <c r="I57922" s="88"/>
      <c r="J57922" s="88"/>
      <c r="K57922" s="88"/>
    </row>
    <row r="57923" spans="2:11" ht="12" hidden="1" customHeight="1" x14ac:dyDescent="0.2">
      <c r="B57923" s="88"/>
      <c r="C57923" s="88"/>
      <c r="D57923" s="88"/>
      <c r="E57923" s="88"/>
      <c r="F57923" s="88"/>
      <c r="G57923" s="88"/>
      <c r="H57923" s="88"/>
      <c r="I57923" s="88"/>
      <c r="J57923" s="88"/>
      <c r="K57923" s="88"/>
    </row>
    <row r="57924" spans="2:11" ht="12" hidden="1" customHeight="1" x14ac:dyDescent="0.2">
      <c r="B57924" s="88"/>
      <c r="C57924" s="88"/>
      <c r="D57924" s="88"/>
      <c r="E57924" s="88"/>
      <c r="F57924" s="88"/>
      <c r="G57924" s="88"/>
      <c r="H57924" s="88"/>
      <c r="I57924" s="88"/>
      <c r="J57924" s="88"/>
      <c r="K57924" s="88"/>
    </row>
    <row r="57925" spans="2:11" ht="12" hidden="1" customHeight="1" x14ac:dyDescent="0.2">
      <c r="B57925" s="88"/>
      <c r="C57925" s="88"/>
      <c r="D57925" s="88"/>
      <c r="E57925" s="88"/>
      <c r="F57925" s="88"/>
      <c r="G57925" s="88"/>
      <c r="H57925" s="88"/>
      <c r="I57925" s="88"/>
      <c r="J57925" s="88"/>
      <c r="K57925" s="88"/>
    </row>
    <row r="57926" spans="2:11" ht="12" hidden="1" customHeight="1" x14ac:dyDescent="0.2">
      <c r="B57926" s="88"/>
      <c r="C57926" s="88"/>
      <c r="D57926" s="88"/>
      <c r="E57926" s="88"/>
      <c r="F57926" s="88"/>
      <c r="G57926" s="88"/>
      <c r="H57926" s="88"/>
      <c r="I57926" s="88"/>
      <c r="J57926" s="88"/>
      <c r="K57926" s="88"/>
    </row>
    <row r="57927" spans="2:11" ht="12" hidden="1" customHeight="1" x14ac:dyDescent="0.2">
      <c r="B57927" s="88"/>
      <c r="C57927" s="88"/>
      <c r="D57927" s="88"/>
      <c r="E57927" s="88"/>
      <c r="F57927" s="88"/>
      <c r="G57927" s="88"/>
      <c r="H57927" s="88"/>
      <c r="I57927" s="88"/>
      <c r="J57927" s="88"/>
      <c r="K57927" s="88"/>
    </row>
    <row r="57928" spans="2:11" ht="12" hidden="1" customHeight="1" x14ac:dyDescent="0.2">
      <c r="B57928" s="88"/>
      <c r="C57928" s="88"/>
      <c r="D57928" s="88"/>
      <c r="E57928" s="88"/>
      <c r="F57928" s="88"/>
      <c r="G57928" s="88"/>
      <c r="H57928" s="88"/>
      <c r="I57928" s="88"/>
      <c r="J57928" s="88"/>
      <c r="K57928" s="88"/>
    </row>
    <row r="57929" spans="2:11" ht="12" hidden="1" customHeight="1" x14ac:dyDescent="0.2">
      <c r="B57929" s="88"/>
      <c r="C57929" s="88"/>
      <c r="D57929" s="88"/>
      <c r="E57929" s="88"/>
      <c r="F57929" s="88"/>
      <c r="G57929" s="88"/>
      <c r="H57929" s="88"/>
      <c r="I57929" s="88"/>
      <c r="J57929" s="88"/>
      <c r="K57929" s="88"/>
    </row>
    <row r="57930" spans="2:11" ht="12" hidden="1" customHeight="1" x14ac:dyDescent="0.2">
      <c r="B57930" s="88"/>
      <c r="C57930" s="88"/>
      <c r="D57930" s="88"/>
      <c r="E57930" s="88"/>
      <c r="F57930" s="88"/>
      <c r="G57930" s="88"/>
      <c r="H57930" s="88"/>
      <c r="I57930" s="88"/>
      <c r="J57930" s="88"/>
      <c r="K57930" s="88"/>
    </row>
    <row r="57931" spans="2:11" ht="12" hidden="1" customHeight="1" x14ac:dyDescent="0.2">
      <c r="B57931" s="88"/>
      <c r="C57931" s="88"/>
      <c r="D57931" s="88"/>
      <c r="E57931" s="88"/>
      <c r="F57931" s="88"/>
      <c r="G57931" s="88"/>
      <c r="H57931" s="88"/>
      <c r="I57931" s="88"/>
      <c r="J57931" s="88"/>
      <c r="K57931" s="88"/>
    </row>
    <row r="57932" spans="2:11" ht="12" hidden="1" customHeight="1" x14ac:dyDescent="0.2">
      <c r="B57932" s="88"/>
      <c r="C57932" s="88"/>
      <c r="D57932" s="88"/>
      <c r="E57932" s="88"/>
      <c r="F57932" s="88"/>
      <c r="G57932" s="88"/>
      <c r="H57932" s="88"/>
      <c r="I57932" s="88"/>
      <c r="J57932" s="88"/>
      <c r="K57932" s="88"/>
    </row>
    <row r="57933" spans="2:11" ht="12" hidden="1" customHeight="1" x14ac:dyDescent="0.2">
      <c r="B57933" s="88"/>
      <c r="C57933" s="88"/>
      <c r="D57933" s="88"/>
      <c r="E57933" s="88"/>
      <c r="F57933" s="88"/>
      <c r="G57933" s="88"/>
      <c r="H57933" s="88"/>
      <c r="I57933" s="88"/>
      <c r="J57933" s="88"/>
      <c r="K57933" s="88"/>
    </row>
    <row r="57934" spans="2:11" ht="12" hidden="1" customHeight="1" x14ac:dyDescent="0.2">
      <c r="B57934" s="88"/>
      <c r="C57934" s="88"/>
      <c r="D57934" s="88"/>
      <c r="E57934" s="88"/>
      <c r="F57934" s="88"/>
      <c r="G57934" s="88"/>
      <c r="H57934" s="88"/>
      <c r="I57934" s="88"/>
      <c r="J57934" s="88"/>
      <c r="K57934" s="88"/>
    </row>
    <row r="57935" spans="2:11" ht="12" hidden="1" customHeight="1" x14ac:dyDescent="0.2">
      <c r="B57935" s="88"/>
      <c r="C57935" s="88"/>
      <c r="D57935" s="88"/>
      <c r="E57935" s="88"/>
      <c r="F57935" s="88"/>
      <c r="G57935" s="88"/>
      <c r="H57935" s="88"/>
      <c r="I57935" s="88"/>
      <c r="J57935" s="88"/>
      <c r="K57935" s="88"/>
    </row>
    <row r="57936" spans="2:11" ht="12" hidden="1" customHeight="1" x14ac:dyDescent="0.2">
      <c r="B57936" s="88"/>
      <c r="C57936" s="88"/>
      <c r="D57936" s="88"/>
      <c r="E57936" s="88"/>
      <c r="F57936" s="88"/>
      <c r="G57936" s="88"/>
      <c r="H57936" s="88"/>
      <c r="I57936" s="88"/>
      <c r="J57936" s="88"/>
      <c r="K57936" s="88"/>
    </row>
    <row r="57937" spans="2:11" ht="12" hidden="1" customHeight="1" x14ac:dyDescent="0.2">
      <c r="B57937" s="88"/>
      <c r="C57937" s="88"/>
      <c r="D57937" s="88"/>
      <c r="E57937" s="88"/>
      <c r="F57937" s="88"/>
      <c r="G57937" s="88"/>
      <c r="H57937" s="88"/>
      <c r="I57937" s="88"/>
      <c r="J57937" s="88"/>
      <c r="K57937" s="88"/>
    </row>
    <row r="57938" spans="2:11" ht="12" hidden="1" customHeight="1" x14ac:dyDescent="0.2">
      <c r="B57938" s="88"/>
      <c r="C57938" s="88"/>
      <c r="D57938" s="88"/>
      <c r="E57938" s="88"/>
      <c r="F57938" s="88"/>
      <c r="G57938" s="88"/>
      <c r="H57938" s="88"/>
      <c r="I57938" s="88"/>
      <c r="J57938" s="88"/>
      <c r="K57938" s="88"/>
    </row>
    <row r="57939" spans="2:11" ht="12" hidden="1" customHeight="1" x14ac:dyDescent="0.2">
      <c r="B57939" s="88"/>
      <c r="C57939" s="88"/>
      <c r="D57939" s="88"/>
      <c r="E57939" s="88"/>
      <c r="F57939" s="88"/>
      <c r="G57939" s="88"/>
      <c r="H57939" s="88"/>
      <c r="I57939" s="88"/>
      <c r="J57939" s="88"/>
      <c r="K57939" s="88"/>
    </row>
    <row r="57940" spans="2:11" ht="12" hidden="1" customHeight="1" x14ac:dyDescent="0.2">
      <c r="B57940" s="88"/>
      <c r="C57940" s="88"/>
      <c r="D57940" s="88"/>
      <c r="E57940" s="88"/>
      <c r="F57940" s="88"/>
      <c r="G57940" s="88"/>
      <c r="H57940" s="88"/>
      <c r="I57940" s="88"/>
      <c r="J57940" s="88"/>
      <c r="K57940" s="88"/>
    </row>
    <row r="57941" spans="2:11" ht="12" hidden="1" customHeight="1" x14ac:dyDescent="0.2">
      <c r="B57941" s="88"/>
      <c r="C57941" s="88"/>
      <c r="D57941" s="88"/>
      <c r="E57941" s="88"/>
      <c r="F57941" s="88"/>
      <c r="G57941" s="88"/>
      <c r="H57941" s="88"/>
      <c r="I57941" s="88"/>
      <c r="J57941" s="88"/>
      <c r="K57941" s="88"/>
    </row>
    <row r="57942" spans="2:11" ht="12" hidden="1" customHeight="1" x14ac:dyDescent="0.2">
      <c r="B57942" s="88"/>
      <c r="C57942" s="88"/>
      <c r="D57942" s="88"/>
      <c r="E57942" s="88"/>
      <c r="F57942" s="88"/>
      <c r="G57942" s="88"/>
      <c r="H57942" s="88"/>
      <c r="I57942" s="88"/>
      <c r="J57942" s="88"/>
      <c r="K57942" s="88"/>
    </row>
    <row r="57943" spans="2:11" ht="12" hidden="1" customHeight="1" x14ac:dyDescent="0.2">
      <c r="B57943" s="88"/>
      <c r="C57943" s="88"/>
      <c r="D57943" s="88"/>
      <c r="E57943" s="88"/>
      <c r="F57943" s="88"/>
      <c r="G57943" s="88"/>
      <c r="H57943" s="88"/>
      <c r="I57943" s="88"/>
      <c r="J57943" s="88"/>
      <c r="K57943" s="88"/>
    </row>
    <row r="57944" spans="2:11" ht="12" hidden="1" customHeight="1" x14ac:dyDescent="0.2">
      <c r="B57944" s="88"/>
      <c r="C57944" s="88"/>
      <c r="D57944" s="88"/>
      <c r="E57944" s="88"/>
      <c r="F57944" s="88"/>
      <c r="G57944" s="88"/>
      <c r="H57944" s="88"/>
      <c r="I57944" s="88"/>
      <c r="J57944" s="88"/>
      <c r="K57944" s="88"/>
    </row>
    <row r="57945" spans="2:11" ht="12" hidden="1" customHeight="1" x14ac:dyDescent="0.2">
      <c r="B57945" s="88"/>
      <c r="C57945" s="88"/>
      <c r="D57945" s="88"/>
      <c r="E57945" s="88"/>
      <c r="F57945" s="88"/>
      <c r="G57945" s="88"/>
      <c r="H57945" s="88"/>
      <c r="I57945" s="88"/>
      <c r="J57945" s="88"/>
      <c r="K57945" s="88"/>
    </row>
    <row r="57946" spans="2:11" ht="12" hidden="1" customHeight="1" x14ac:dyDescent="0.2">
      <c r="B57946" s="88"/>
      <c r="C57946" s="88"/>
      <c r="D57946" s="88"/>
      <c r="E57946" s="88"/>
      <c r="F57946" s="88"/>
      <c r="G57946" s="88"/>
      <c r="H57946" s="88"/>
      <c r="I57946" s="88"/>
      <c r="J57946" s="88"/>
      <c r="K57946" s="88"/>
    </row>
    <row r="57947" spans="2:11" ht="12" hidden="1" customHeight="1" x14ac:dyDescent="0.2">
      <c r="B57947" s="88"/>
      <c r="C57947" s="88"/>
      <c r="D57947" s="88"/>
      <c r="E57947" s="88"/>
      <c r="F57947" s="88"/>
      <c r="G57947" s="88"/>
      <c r="H57947" s="88"/>
      <c r="I57947" s="88"/>
      <c r="J57947" s="88"/>
      <c r="K57947" s="88"/>
    </row>
    <row r="57948" spans="2:11" ht="12" hidden="1" customHeight="1" x14ac:dyDescent="0.2">
      <c r="B57948" s="88"/>
      <c r="C57948" s="88"/>
      <c r="D57948" s="88"/>
      <c r="E57948" s="88"/>
      <c r="F57948" s="88"/>
      <c r="G57948" s="88"/>
      <c r="H57948" s="88"/>
      <c r="I57948" s="88"/>
      <c r="J57948" s="88"/>
      <c r="K57948" s="88"/>
    </row>
    <row r="57949" spans="2:11" ht="12" hidden="1" customHeight="1" x14ac:dyDescent="0.2">
      <c r="B57949" s="88"/>
      <c r="C57949" s="88"/>
      <c r="D57949" s="88"/>
      <c r="E57949" s="88"/>
      <c r="F57949" s="88"/>
      <c r="G57949" s="88"/>
      <c r="H57949" s="88"/>
      <c r="I57949" s="88"/>
      <c r="J57949" s="88"/>
      <c r="K57949" s="88"/>
    </row>
    <row r="57950" spans="2:11" ht="12" hidden="1" customHeight="1" x14ac:dyDescent="0.2">
      <c r="B57950" s="88"/>
      <c r="C57950" s="88"/>
      <c r="D57950" s="88"/>
      <c r="E57950" s="88"/>
      <c r="F57950" s="88"/>
      <c r="G57950" s="88"/>
      <c r="H57950" s="88"/>
      <c r="I57950" s="88"/>
      <c r="J57950" s="88"/>
      <c r="K57950" s="88"/>
    </row>
    <row r="57951" spans="2:11" ht="12" hidden="1" customHeight="1" x14ac:dyDescent="0.2">
      <c r="B57951" s="88"/>
      <c r="C57951" s="88"/>
      <c r="D57951" s="88"/>
      <c r="E57951" s="88"/>
      <c r="F57951" s="88"/>
      <c r="G57951" s="88"/>
      <c r="H57951" s="88"/>
      <c r="I57951" s="88"/>
      <c r="J57951" s="88"/>
      <c r="K57951" s="88"/>
    </row>
    <row r="57952" spans="2:11" ht="12" hidden="1" customHeight="1" x14ac:dyDescent="0.2">
      <c r="B57952" s="88"/>
      <c r="C57952" s="88"/>
      <c r="D57952" s="88"/>
      <c r="E57952" s="88"/>
      <c r="F57952" s="88"/>
      <c r="G57952" s="88"/>
      <c r="H57952" s="88"/>
      <c r="I57952" s="88"/>
      <c r="J57952" s="88"/>
      <c r="K57952" s="88"/>
    </row>
    <row r="57953" spans="2:11" ht="12" hidden="1" customHeight="1" x14ac:dyDescent="0.2">
      <c r="B57953" s="88"/>
      <c r="C57953" s="88"/>
      <c r="D57953" s="88"/>
      <c r="E57953" s="88"/>
      <c r="F57953" s="88"/>
      <c r="G57953" s="88"/>
      <c r="H57953" s="88"/>
      <c r="I57953" s="88"/>
      <c r="J57953" s="88"/>
      <c r="K57953" s="88"/>
    </row>
    <row r="57954" spans="2:11" ht="12" hidden="1" customHeight="1" x14ac:dyDescent="0.2">
      <c r="B57954" s="88"/>
      <c r="C57954" s="88"/>
      <c r="D57954" s="88"/>
      <c r="E57954" s="88"/>
      <c r="F57954" s="88"/>
      <c r="G57954" s="88"/>
      <c r="H57954" s="88"/>
      <c r="I57954" s="88"/>
      <c r="J57954" s="88"/>
      <c r="K57954" s="88"/>
    </row>
    <row r="57955" spans="2:11" ht="12" hidden="1" customHeight="1" x14ac:dyDescent="0.2">
      <c r="B57955" s="88"/>
      <c r="C57955" s="88"/>
      <c r="D57955" s="88"/>
      <c r="E57955" s="88"/>
      <c r="F57955" s="88"/>
      <c r="G57955" s="88"/>
      <c r="H57955" s="88"/>
      <c r="I57955" s="88"/>
      <c r="J57955" s="88"/>
      <c r="K57955" s="88"/>
    </row>
    <row r="57956" spans="2:11" ht="12" hidden="1" customHeight="1" x14ac:dyDescent="0.2">
      <c r="B57956" s="88"/>
      <c r="C57956" s="88"/>
      <c r="D57956" s="88"/>
      <c r="E57956" s="88"/>
      <c r="F57956" s="88"/>
      <c r="G57956" s="88"/>
      <c r="H57956" s="88"/>
      <c r="I57956" s="88"/>
      <c r="J57956" s="88"/>
      <c r="K57956" s="88"/>
    </row>
    <row r="57957" spans="2:11" ht="12" hidden="1" customHeight="1" x14ac:dyDescent="0.2">
      <c r="B57957" s="88"/>
      <c r="C57957" s="88"/>
      <c r="D57957" s="88"/>
      <c r="E57957" s="88"/>
      <c r="F57957" s="88"/>
      <c r="G57957" s="88"/>
      <c r="H57957" s="88"/>
      <c r="I57957" s="88"/>
      <c r="J57957" s="88"/>
      <c r="K57957" s="88"/>
    </row>
    <row r="57958" spans="2:11" ht="12" hidden="1" customHeight="1" x14ac:dyDescent="0.2">
      <c r="B57958" s="88"/>
      <c r="C57958" s="88"/>
      <c r="D57958" s="88"/>
      <c r="E57958" s="88"/>
      <c r="F57958" s="88"/>
      <c r="G57958" s="88"/>
      <c r="H57958" s="88"/>
      <c r="I57958" s="88"/>
      <c r="J57958" s="88"/>
      <c r="K57958" s="88"/>
    </row>
    <row r="57959" spans="2:11" ht="12" hidden="1" customHeight="1" x14ac:dyDescent="0.2">
      <c r="B57959" s="88"/>
      <c r="C57959" s="88"/>
      <c r="D57959" s="88"/>
      <c r="E57959" s="88"/>
      <c r="F57959" s="88"/>
      <c r="G57959" s="88"/>
      <c r="H57959" s="88"/>
      <c r="I57959" s="88"/>
      <c r="J57959" s="88"/>
      <c r="K57959" s="88"/>
    </row>
    <row r="57960" spans="2:11" ht="12" hidden="1" customHeight="1" x14ac:dyDescent="0.2">
      <c r="B57960" s="88"/>
      <c r="C57960" s="88"/>
      <c r="D57960" s="88"/>
      <c r="E57960" s="88"/>
      <c r="F57960" s="88"/>
      <c r="G57960" s="88"/>
      <c r="H57960" s="88"/>
      <c r="I57960" s="88"/>
      <c r="J57960" s="88"/>
      <c r="K57960" s="88"/>
    </row>
    <row r="57961" spans="2:11" ht="12" hidden="1" customHeight="1" x14ac:dyDescent="0.2">
      <c r="B57961" s="88"/>
      <c r="C57961" s="88"/>
      <c r="D57961" s="88"/>
      <c r="E57961" s="88"/>
      <c r="F57961" s="88"/>
      <c r="G57961" s="88"/>
      <c r="H57961" s="88"/>
      <c r="I57961" s="88"/>
      <c r="J57961" s="88"/>
      <c r="K57961" s="88"/>
    </row>
    <row r="57962" spans="2:11" ht="12" hidden="1" customHeight="1" x14ac:dyDescent="0.2">
      <c r="B57962" s="88"/>
      <c r="C57962" s="88"/>
      <c r="D57962" s="88"/>
      <c r="E57962" s="88"/>
      <c r="F57962" s="88"/>
      <c r="G57962" s="88"/>
      <c r="H57962" s="88"/>
      <c r="I57962" s="88"/>
      <c r="J57962" s="88"/>
      <c r="K57962" s="88"/>
    </row>
    <row r="57963" spans="2:11" ht="12" hidden="1" customHeight="1" x14ac:dyDescent="0.2">
      <c r="B57963" s="88"/>
      <c r="C57963" s="88"/>
      <c r="D57963" s="88"/>
      <c r="E57963" s="88"/>
      <c r="F57963" s="88"/>
      <c r="G57963" s="88"/>
      <c r="H57963" s="88"/>
      <c r="I57963" s="88"/>
      <c r="J57963" s="88"/>
      <c r="K57963" s="88"/>
    </row>
    <row r="57964" spans="2:11" ht="12" hidden="1" customHeight="1" x14ac:dyDescent="0.2">
      <c r="B57964" s="88"/>
      <c r="C57964" s="88"/>
      <c r="D57964" s="88"/>
      <c r="E57964" s="88"/>
      <c r="F57964" s="88"/>
      <c r="G57964" s="88"/>
      <c r="H57964" s="88"/>
      <c r="I57964" s="88"/>
      <c r="J57964" s="88"/>
      <c r="K57964" s="88"/>
    </row>
    <row r="57965" spans="2:11" ht="12" hidden="1" customHeight="1" x14ac:dyDescent="0.2">
      <c r="B57965" s="88"/>
      <c r="C57965" s="88"/>
      <c r="D57965" s="88"/>
      <c r="E57965" s="88"/>
      <c r="F57965" s="88"/>
      <c r="G57965" s="88"/>
      <c r="H57965" s="88"/>
      <c r="I57965" s="88"/>
      <c r="J57965" s="88"/>
      <c r="K57965" s="88"/>
    </row>
    <row r="57966" spans="2:11" ht="12" hidden="1" customHeight="1" x14ac:dyDescent="0.2">
      <c r="B57966" s="88"/>
      <c r="C57966" s="88"/>
      <c r="D57966" s="88"/>
      <c r="E57966" s="88"/>
      <c r="F57966" s="88"/>
      <c r="G57966" s="88"/>
      <c r="H57966" s="88"/>
      <c r="I57966" s="88"/>
      <c r="J57966" s="88"/>
      <c r="K57966" s="88"/>
    </row>
    <row r="57967" spans="2:11" ht="12" hidden="1" customHeight="1" x14ac:dyDescent="0.2">
      <c r="B57967" s="88"/>
      <c r="C57967" s="88"/>
      <c r="D57967" s="88"/>
      <c r="E57967" s="88"/>
      <c r="F57967" s="88"/>
      <c r="G57967" s="88"/>
      <c r="H57967" s="88"/>
      <c r="I57967" s="88"/>
      <c r="J57967" s="88"/>
      <c r="K57967" s="88"/>
    </row>
    <row r="57968" spans="2:11" ht="12" hidden="1" customHeight="1" x14ac:dyDescent="0.2">
      <c r="B57968" s="88"/>
      <c r="C57968" s="88"/>
      <c r="D57968" s="88"/>
      <c r="E57968" s="88"/>
      <c r="F57968" s="88"/>
      <c r="G57968" s="88"/>
      <c r="H57968" s="88"/>
      <c r="I57968" s="88"/>
      <c r="J57968" s="88"/>
      <c r="K57968" s="88"/>
    </row>
    <row r="57969" spans="2:11" ht="12" hidden="1" customHeight="1" x14ac:dyDescent="0.2">
      <c r="B57969" s="88"/>
      <c r="C57969" s="88"/>
      <c r="D57969" s="88"/>
      <c r="E57969" s="88"/>
      <c r="F57969" s="88"/>
      <c r="G57969" s="88"/>
      <c r="H57969" s="88"/>
      <c r="I57969" s="88"/>
      <c r="J57969" s="88"/>
      <c r="K57969" s="88"/>
    </row>
    <row r="57970" spans="2:11" ht="12" hidden="1" customHeight="1" x14ac:dyDescent="0.2">
      <c r="B57970" s="88"/>
      <c r="C57970" s="88"/>
      <c r="D57970" s="88"/>
      <c r="E57970" s="88"/>
      <c r="F57970" s="88"/>
      <c r="G57970" s="88"/>
      <c r="H57970" s="88"/>
      <c r="I57970" s="88"/>
      <c r="J57970" s="88"/>
      <c r="K57970" s="88"/>
    </row>
    <row r="57971" spans="2:11" ht="12" hidden="1" customHeight="1" x14ac:dyDescent="0.2">
      <c r="B57971" s="88"/>
      <c r="C57971" s="88"/>
      <c r="D57971" s="88"/>
      <c r="E57971" s="88"/>
      <c r="F57971" s="88"/>
      <c r="G57971" s="88"/>
      <c r="H57971" s="88"/>
      <c r="I57971" s="88"/>
      <c r="J57971" s="88"/>
      <c r="K57971" s="88"/>
    </row>
    <row r="57972" spans="2:11" ht="12" hidden="1" customHeight="1" x14ac:dyDescent="0.2">
      <c r="B57972" s="88"/>
      <c r="C57972" s="88"/>
      <c r="D57972" s="88"/>
      <c r="E57972" s="88"/>
      <c r="F57972" s="88"/>
      <c r="G57972" s="88"/>
      <c r="H57972" s="88"/>
      <c r="I57972" s="88"/>
      <c r="J57972" s="88"/>
      <c r="K57972" s="88"/>
    </row>
    <row r="57973" spans="2:11" ht="12" hidden="1" customHeight="1" x14ac:dyDescent="0.2">
      <c r="B57973" s="88"/>
      <c r="C57973" s="88"/>
      <c r="D57973" s="88"/>
      <c r="E57973" s="88"/>
      <c r="F57973" s="88"/>
      <c r="G57973" s="88"/>
      <c r="H57973" s="88"/>
      <c r="I57973" s="88"/>
      <c r="J57973" s="88"/>
      <c r="K57973" s="88"/>
    </row>
    <row r="57974" spans="2:11" ht="12" hidden="1" customHeight="1" x14ac:dyDescent="0.2">
      <c r="B57974" s="88"/>
      <c r="C57974" s="88"/>
      <c r="D57974" s="88"/>
      <c r="E57974" s="88"/>
      <c r="F57974" s="88"/>
      <c r="G57974" s="88"/>
      <c r="H57974" s="88"/>
      <c r="I57974" s="88"/>
      <c r="J57974" s="88"/>
      <c r="K57974" s="88"/>
    </row>
    <row r="57975" spans="2:11" ht="12" hidden="1" customHeight="1" x14ac:dyDescent="0.2">
      <c r="B57975" s="88"/>
      <c r="C57975" s="88"/>
      <c r="D57975" s="88"/>
      <c r="E57975" s="88"/>
      <c r="F57975" s="88"/>
      <c r="G57975" s="88"/>
      <c r="H57975" s="88"/>
      <c r="I57975" s="88"/>
      <c r="J57975" s="88"/>
      <c r="K57975" s="88"/>
    </row>
    <row r="57976" spans="2:11" ht="12" hidden="1" customHeight="1" x14ac:dyDescent="0.2">
      <c r="B57976" s="88"/>
      <c r="C57976" s="88"/>
      <c r="D57976" s="88"/>
      <c r="E57976" s="88"/>
      <c r="F57976" s="88"/>
      <c r="G57976" s="88"/>
      <c r="H57976" s="88"/>
      <c r="I57976" s="88"/>
      <c r="J57976" s="88"/>
      <c r="K57976" s="88"/>
    </row>
    <row r="57977" spans="2:11" ht="12" hidden="1" customHeight="1" x14ac:dyDescent="0.2">
      <c r="B57977" s="88"/>
      <c r="C57977" s="88"/>
      <c r="D57977" s="88"/>
      <c r="E57977" s="88"/>
      <c r="F57977" s="88"/>
      <c r="G57977" s="88"/>
      <c r="H57977" s="88"/>
      <c r="I57977" s="88"/>
      <c r="J57977" s="88"/>
      <c r="K57977" s="88"/>
    </row>
    <row r="57978" spans="2:11" ht="12" hidden="1" customHeight="1" x14ac:dyDescent="0.2">
      <c r="B57978" s="88"/>
      <c r="C57978" s="88"/>
      <c r="D57978" s="88"/>
      <c r="E57978" s="88"/>
      <c r="F57978" s="88"/>
      <c r="G57978" s="88"/>
      <c r="H57978" s="88"/>
      <c r="I57978" s="88"/>
      <c r="J57978" s="88"/>
      <c r="K57978" s="88"/>
    </row>
    <row r="57979" spans="2:11" ht="12" hidden="1" customHeight="1" x14ac:dyDescent="0.2">
      <c r="B57979" s="88"/>
      <c r="C57979" s="88"/>
      <c r="D57979" s="88"/>
      <c r="E57979" s="88"/>
      <c r="F57979" s="88"/>
      <c r="G57979" s="88"/>
      <c r="H57979" s="88"/>
      <c r="I57979" s="88"/>
      <c r="J57979" s="88"/>
      <c r="K57979" s="88"/>
    </row>
    <row r="57980" spans="2:11" ht="12" hidden="1" customHeight="1" x14ac:dyDescent="0.2">
      <c r="B57980" s="88"/>
      <c r="C57980" s="88"/>
      <c r="D57980" s="88"/>
      <c r="E57980" s="88"/>
      <c r="F57980" s="88"/>
      <c r="G57980" s="88"/>
      <c r="H57980" s="88"/>
      <c r="I57980" s="88"/>
      <c r="J57980" s="88"/>
      <c r="K57980" s="88"/>
    </row>
    <row r="57981" spans="2:11" ht="12" hidden="1" customHeight="1" x14ac:dyDescent="0.2">
      <c r="B57981" s="88"/>
      <c r="C57981" s="88"/>
      <c r="D57981" s="88"/>
      <c r="E57981" s="88"/>
      <c r="F57981" s="88"/>
      <c r="G57981" s="88"/>
      <c r="H57981" s="88"/>
      <c r="I57981" s="88"/>
      <c r="J57981" s="88"/>
      <c r="K57981" s="88"/>
    </row>
    <row r="57982" spans="2:11" ht="12" hidden="1" customHeight="1" x14ac:dyDescent="0.2">
      <c r="B57982" s="88"/>
      <c r="C57982" s="88"/>
      <c r="D57982" s="88"/>
      <c r="E57982" s="88"/>
      <c r="F57982" s="88"/>
      <c r="G57982" s="88"/>
      <c r="H57982" s="88"/>
      <c r="I57982" s="88"/>
      <c r="J57982" s="88"/>
      <c r="K57982" s="88"/>
    </row>
    <row r="57983" spans="2:11" ht="12" hidden="1" customHeight="1" x14ac:dyDescent="0.2">
      <c r="B57983" s="88"/>
      <c r="C57983" s="88"/>
      <c r="D57983" s="88"/>
      <c r="E57983" s="88"/>
      <c r="F57983" s="88"/>
      <c r="G57983" s="88"/>
      <c r="H57983" s="88"/>
      <c r="I57983" s="88"/>
      <c r="J57983" s="88"/>
      <c r="K57983" s="88"/>
    </row>
    <row r="57984" spans="2:11" ht="12" hidden="1" customHeight="1" x14ac:dyDescent="0.2">
      <c r="B57984" s="88"/>
      <c r="C57984" s="88"/>
      <c r="D57984" s="88"/>
      <c r="E57984" s="88"/>
      <c r="F57984" s="88"/>
      <c r="G57984" s="88"/>
      <c r="H57984" s="88"/>
      <c r="I57984" s="88"/>
      <c r="J57984" s="88"/>
      <c r="K57984" s="88"/>
    </row>
    <row r="57985" spans="2:11" ht="12" hidden="1" customHeight="1" x14ac:dyDescent="0.2">
      <c r="B57985" s="88"/>
      <c r="C57985" s="88"/>
      <c r="D57985" s="88"/>
      <c r="E57985" s="88"/>
      <c r="F57985" s="88"/>
      <c r="G57985" s="88"/>
      <c r="H57985" s="88"/>
      <c r="I57985" s="88"/>
      <c r="J57985" s="88"/>
      <c r="K57985" s="88"/>
    </row>
    <row r="57986" spans="2:11" ht="12" hidden="1" customHeight="1" x14ac:dyDescent="0.2">
      <c r="B57986" s="88"/>
      <c r="C57986" s="88"/>
      <c r="D57986" s="88"/>
      <c r="E57986" s="88"/>
      <c r="F57986" s="88"/>
      <c r="G57986" s="88"/>
      <c r="H57986" s="88"/>
      <c r="I57986" s="88"/>
      <c r="J57986" s="88"/>
      <c r="K57986" s="88"/>
    </row>
    <row r="57987" spans="2:11" ht="12" hidden="1" customHeight="1" x14ac:dyDescent="0.2">
      <c r="B57987" s="88"/>
      <c r="C57987" s="88"/>
      <c r="D57987" s="88"/>
      <c r="E57987" s="88"/>
      <c r="F57987" s="88"/>
      <c r="G57987" s="88"/>
      <c r="H57987" s="88"/>
      <c r="I57987" s="88"/>
      <c r="J57987" s="88"/>
      <c r="K57987" s="88"/>
    </row>
    <row r="57988" spans="2:11" ht="12" hidden="1" customHeight="1" x14ac:dyDescent="0.2">
      <c r="B57988" s="88"/>
      <c r="C57988" s="88"/>
      <c r="D57988" s="88"/>
      <c r="E57988" s="88"/>
      <c r="F57988" s="88"/>
      <c r="G57988" s="88"/>
      <c r="H57988" s="88"/>
      <c r="I57988" s="88"/>
      <c r="J57988" s="88"/>
      <c r="K57988" s="88"/>
    </row>
    <row r="57989" spans="2:11" ht="12" hidden="1" customHeight="1" x14ac:dyDescent="0.2">
      <c r="B57989" s="88"/>
      <c r="C57989" s="88"/>
      <c r="D57989" s="88"/>
      <c r="E57989" s="88"/>
      <c r="F57989" s="88"/>
      <c r="G57989" s="88"/>
      <c r="H57989" s="88"/>
      <c r="I57989" s="88"/>
      <c r="J57989" s="88"/>
      <c r="K57989" s="88"/>
    </row>
    <row r="57990" spans="2:11" ht="12" hidden="1" customHeight="1" x14ac:dyDescent="0.2">
      <c r="B57990" s="88"/>
      <c r="C57990" s="88"/>
      <c r="D57990" s="88"/>
      <c r="E57990" s="88"/>
      <c r="F57990" s="88"/>
      <c r="G57990" s="88"/>
      <c r="H57990" s="88"/>
      <c r="I57990" s="88"/>
      <c r="J57990" s="88"/>
      <c r="K57990" s="88"/>
    </row>
    <row r="57991" spans="2:11" ht="12" hidden="1" customHeight="1" x14ac:dyDescent="0.2">
      <c r="B57991" s="88"/>
      <c r="C57991" s="88"/>
      <c r="D57991" s="88"/>
      <c r="E57991" s="88"/>
      <c r="F57991" s="88"/>
      <c r="G57991" s="88"/>
      <c r="H57991" s="88"/>
      <c r="I57991" s="88"/>
      <c r="J57991" s="88"/>
      <c r="K57991" s="88"/>
    </row>
    <row r="57992" spans="2:11" ht="12" hidden="1" customHeight="1" x14ac:dyDescent="0.2">
      <c r="B57992" s="88"/>
      <c r="C57992" s="88"/>
      <c r="D57992" s="88"/>
      <c r="E57992" s="88"/>
      <c r="F57992" s="88"/>
      <c r="G57992" s="88"/>
      <c r="H57992" s="88"/>
      <c r="I57992" s="88"/>
      <c r="J57992" s="88"/>
      <c r="K57992" s="88"/>
    </row>
    <row r="57993" spans="2:11" ht="12" hidden="1" customHeight="1" x14ac:dyDescent="0.2">
      <c r="B57993" s="88"/>
      <c r="C57993" s="88"/>
      <c r="D57993" s="88"/>
      <c r="E57993" s="88"/>
      <c r="F57993" s="88"/>
      <c r="G57993" s="88"/>
      <c r="H57993" s="88"/>
      <c r="I57993" s="88"/>
      <c r="J57993" s="88"/>
      <c r="K57993" s="88"/>
    </row>
    <row r="57994" spans="2:11" ht="12" hidden="1" customHeight="1" x14ac:dyDescent="0.2">
      <c r="B57994" s="88"/>
      <c r="C57994" s="88"/>
      <c r="D57994" s="88"/>
      <c r="E57994" s="88"/>
      <c r="F57994" s="88"/>
      <c r="G57994" s="88"/>
      <c r="H57994" s="88"/>
      <c r="I57994" s="88"/>
      <c r="J57994" s="88"/>
      <c r="K57994" s="88"/>
    </row>
    <row r="57995" spans="2:11" ht="12" hidden="1" customHeight="1" x14ac:dyDescent="0.2">
      <c r="B57995" s="88"/>
      <c r="C57995" s="88"/>
      <c r="D57995" s="88"/>
      <c r="E57995" s="88"/>
      <c r="F57995" s="88"/>
      <c r="G57995" s="88"/>
      <c r="H57995" s="88"/>
      <c r="I57995" s="88"/>
      <c r="J57995" s="88"/>
      <c r="K57995" s="88"/>
    </row>
    <row r="57996" spans="2:11" ht="12" hidden="1" customHeight="1" x14ac:dyDescent="0.2">
      <c r="B57996" s="88"/>
      <c r="C57996" s="88"/>
      <c r="D57996" s="88"/>
      <c r="E57996" s="88"/>
      <c r="F57996" s="88"/>
      <c r="G57996" s="88"/>
      <c r="H57996" s="88"/>
      <c r="I57996" s="88"/>
      <c r="J57996" s="88"/>
      <c r="K57996" s="88"/>
    </row>
    <row r="57997" spans="2:11" ht="12" hidden="1" customHeight="1" x14ac:dyDescent="0.2">
      <c r="B57997" s="88"/>
      <c r="C57997" s="88"/>
      <c r="D57997" s="88"/>
      <c r="E57997" s="88"/>
      <c r="F57997" s="88"/>
      <c r="G57997" s="88"/>
      <c r="H57997" s="88"/>
      <c r="I57997" s="88"/>
      <c r="J57997" s="88"/>
      <c r="K57997" s="88"/>
    </row>
    <row r="57998" spans="2:11" ht="12" hidden="1" customHeight="1" x14ac:dyDescent="0.2">
      <c r="B57998" s="88"/>
      <c r="C57998" s="88"/>
      <c r="D57998" s="88"/>
      <c r="E57998" s="88"/>
      <c r="F57998" s="88"/>
      <c r="G57998" s="88"/>
      <c r="H57998" s="88"/>
      <c r="I57998" s="88"/>
      <c r="J57998" s="88"/>
      <c r="K57998" s="88"/>
    </row>
    <row r="57999" spans="2:11" ht="12" hidden="1" customHeight="1" x14ac:dyDescent="0.2">
      <c r="B57999" s="88"/>
      <c r="C57999" s="88"/>
      <c r="D57999" s="88"/>
      <c r="E57999" s="88"/>
      <c r="F57999" s="88"/>
      <c r="G57999" s="88"/>
      <c r="H57999" s="88"/>
      <c r="I57999" s="88"/>
      <c r="J57999" s="88"/>
      <c r="K57999" s="88"/>
    </row>
    <row r="58000" spans="2:11" ht="12" hidden="1" customHeight="1" x14ac:dyDescent="0.2">
      <c r="B58000" s="88"/>
      <c r="C58000" s="88"/>
      <c r="D58000" s="88"/>
      <c r="E58000" s="88"/>
      <c r="F58000" s="88"/>
      <c r="G58000" s="88"/>
      <c r="H58000" s="88"/>
      <c r="I58000" s="88"/>
      <c r="J58000" s="88"/>
      <c r="K58000" s="88"/>
    </row>
    <row r="58001" spans="2:11" ht="12" hidden="1" customHeight="1" x14ac:dyDescent="0.2">
      <c r="B58001" s="88"/>
      <c r="C58001" s="88"/>
      <c r="D58001" s="88"/>
      <c r="E58001" s="88"/>
      <c r="F58001" s="88"/>
      <c r="G58001" s="88"/>
      <c r="H58001" s="88"/>
      <c r="I58001" s="88"/>
      <c r="J58001" s="88"/>
      <c r="K58001" s="88"/>
    </row>
    <row r="58002" spans="2:11" ht="12" hidden="1" customHeight="1" x14ac:dyDescent="0.2">
      <c r="B58002" s="88"/>
      <c r="C58002" s="88"/>
      <c r="D58002" s="88"/>
      <c r="E58002" s="88"/>
      <c r="F58002" s="88"/>
      <c r="G58002" s="88"/>
      <c r="H58002" s="88"/>
      <c r="I58002" s="88"/>
      <c r="J58002" s="88"/>
      <c r="K58002" s="88"/>
    </row>
    <row r="58003" spans="2:11" ht="12" hidden="1" customHeight="1" x14ac:dyDescent="0.2">
      <c r="B58003" s="88"/>
      <c r="C58003" s="88"/>
      <c r="D58003" s="88"/>
      <c r="E58003" s="88"/>
      <c r="F58003" s="88"/>
      <c r="G58003" s="88"/>
      <c r="H58003" s="88"/>
      <c r="I58003" s="88"/>
      <c r="J58003" s="88"/>
      <c r="K58003" s="88"/>
    </row>
    <row r="58004" spans="2:11" ht="12" hidden="1" customHeight="1" x14ac:dyDescent="0.2">
      <c r="B58004" s="88"/>
      <c r="C58004" s="88"/>
      <c r="D58004" s="88"/>
      <c r="E58004" s="88"/>
      <c r="F58004" s="88"/>
      <c r="G58004" s="88"/>
      <c r="H58004" s="88"/>
      <c r="I58004" s="88"/>
      <c r="J58004" s="88"/>
      <c r="K58004" s="88"/>
    </row>
    <row r="58005" spans="2:11" ht="12" hidden="1" customHeight="1" x14ac:dyDescent="0.2">
      <c r="B58005" s="88"/>
      <c r="C58005" s="88"/>
      <c r="D58005" s="88"/>
      <c r="E58005" s="88"/>
      <c r="F58005" s="88"/>
      <c r="G58005" s="88"/>
      <c r="H58005" s="88"/>
      <c r="I58005" s="88"/>
      <c r="J58005" s="88"/>
      <c r="K58005" s="88"/>
    </row>
    <row r="58006" spans="2:11" ht="12" hidden="1" customHeight="1" x14ac:dyDescent="0.2">
      <c r="B58006" s="88"/>
      <c r="C58006" s="88"/>
      <c r="D58006" s="88"/>
      <c r="E58006" s="88"/>
      <c r="F58006" s="88"/>
      <c r="G58006" s="88"/>
      <c r="H58006" s="88"/>
      <c r="I58006" s="88"/>
      <c r="J58006" s="88"/>
      <c r="K58006" s="88"/>
    </row>
    <row r="58007" spans="2:11" ht="12" hidden="1" customHeight="1" x14ac:dyDescent="0.2">
      <c r="B58007" s="88"/>
      <c r="C58007" s="88"/>
      <c r="D58007" s="88"/>
      <c r="E58007" s="88"/>
      <c r="F58007" s="88"/>
      <c r="G58007" s="88"/>
      <c r="H58007" s="88"/>
      <c r="I58007" s="88"/>
      <c r="J58007" s="88"/>
      <c r="K58007" s="88"/>
    </row>
    <row r="58008" spans="2:11" ht="12" hidden="1" customHeight="1" x14ac:dyDescent="0.2">
      <c r="B58008" s="88"/>
      <c r="C58008" s="88"/>
      <c r="D58008" s="88"/>
      <c r="E58008" s="88"/>
      <c r="F58008" s="88"/>
      <c r="G58008" s="88"/>
      <c r="H58008" s="88"/>
      <c r="I58008" s="88"/>
      <c r="J58008" s="88"/>
      <c r="K58008" s="88"/>
    </row>
    <row r="58009" spans="2:11" ht="12" hidden="1" customHeight="1" x14ac:dyDescent="0.2">
      <c r="B58009" s="88"/>
      <c r="C58009" s="88"/>
      <c r="D58009" s="88"/>
      <c r="E58009" s="88"/>
      <c r="F58009" s="88"/>
      <c r="G58009" s="88"/>
      <c r="H58009" s="88"/>
      <c r="I58009" s="88"/>
      <c r="J58009" s="88"/>
      <c r="K58009" s="88"/>
    </row>
    <row r="58010" spans="2:11" ht="12" hidden="1" customHeight="1" x14ac:dyDescent="0.2">
      <c r="B58010" s="88"/>
      <c r="C58010" s="88"/>
      <c r="D58010" s="88"/>
      <c r="E58010" s="88"/>
      <c r="F58010" s="88"/>
      <c r="G58010" s="88"/>
      <c r="H58010" s="88"/>
      <c r="I58010" s="88"/>
      <c r="J58010" s="88"/>
      <c r="K58010" s="88"/>
    </row>
    <row r="58011" spans="2:11" ht="12" hidden="1" customHeight="1" x14ac:dyDescent="0.2">
      <c r="B58011" s="88"/>
      <c r="C58011" s="88"/>
      <c r="D58011" s="88"/>
      <c r="E58011" s="88"/>
      <c r="F58011" s="88"/>
      <c r="G58011" s="88"/>
      <c r="H58011" s="88"/>
      <c r="I58011" s="88"/>
      <c r="J58011" s="88"/>
      <c r="K58011" s="88"/>
    </row>
    <row r="58012" spans="2:11" ht="12" hidden="1" customHeight="1" x14ac:dyDescent="0.2">
      <c r="B58012" s="88"/>
      <c r="C58012" s="88"/>
      <c r="D58012" s="88"/>
      <c r="E58012" s="88"/>
      <c r="F58012" s="88"/>
      <c r="G58012" s="88"/>
      <c r="H58012" s="88"/>
      <c r="I58012" s="88"/>
      <c r="J58012" s="88"/>
      <c r="K58012" s="88"/>
    </row>
    <row r="58013" spans="2:11" ht="12" hidden="1" customHeight="1" x14ac:dyDescent="0.2">
      <c r="B58013" s="88"/>
      <c r="C58013" s="88"/>
      <c r="D58013" s="88"/>
      <c r="E58013" s="88"/>
      <c r="F58013" s="88"/>
      <c r="G58013" s="88"/>
      <c r="H58013" s="88"/>
      <c r="I58013" s="88"/>
      <c r="J58013" s="88"/>
      <c r="K58013" s="88"/>
    </row>
    <row r="58014" spans="2:11" ht="12" hidden="1" customHeight="1" x14ac:dyDescent="0.2">
      <c r="B58014" s="88"/>
      <c r="C58014" s="88"/>
      <c r="D58014" s="88"/>
      <c r="E58014" s="88"/>
      <c r="F58014" s="88"/>
      <c r="G58014" s="88"/>
      <c r="H58014" s="88"/>
      <c r="I58014" s="88"/>
      <c r="J58014" s="88"/>
      <c r="K58014" s="88"/>
    </row>
    <row r="58015" spans="2:11" ht="12" hidden="1" customHeight="1" x14ac:dyDescent="0.2">
      <c r="B58015" s="88"/>
      <c r="C58015" s="88"/>
      <c r="D58015" s="88"/>
      <c r="E58015" s="88"/>
      <c r="F58015" s="88"/>
      <c r="G58015" s="88"/>
      <c r="H58015" s="88"/>
      <c r="I58015" s="88"/>
      <c r="J58015" s="88"/>
      <c r="K58015" s="88"/>
    </row>
    <row r="58016" spans="2:11" ht="12" hidden="1" customHeight="1" x14ac:dyDescent="0.2">
      <c r="B58016" s="88"/>
      <c r="C58016" s="88"/>
      <c r="D58016" s="88"/>
      <c r="E58016" s="88"/>
      <c r="F58016" s="88"/>
      <c r="G58016" s="88"/>
      <c r="H58016" s="88"/>
      <c r="I58016" s="88"/>
      <c r="J58016" s="88"/>
      <c r="K58016" s="88"/>
    </row>
    <row r="58017" spans="2:11" ht="12" hidden="1" customHeight="1" x14ac:dyDescent="0.2">
      <c r="B58017" s="88"/>
      <c r="C58017" s="88"/>
      <c r="D58017" s="88"/>
      <c r="E58017" s="88"/>
      <c r="F58017" s="88"/>
      <c r="G58017" s="88"/>
      <c r="H58017" s="88"/>
      <c r="I58017" s="88"/>
      <c r="J58017" s="88"/>
      <c r="K58017" s="88"/>
    </row>
    <row r="58018" spans="2:11" ht="12" hidden="1" customHeight="1" x14ac:dyDescent="0.2">
      <c r="B58018" s="88"/>
      <c r="C58018" s="88"/>
      <c r="D58018" s="88"/>
      <c r="E58018" s="88"/>
      <c r="F58018" s="88"/>
      <c r="G58018" s="88"/>
      <c r="H58018" s="88"/>
      <c r="I58018" s="88"/>
      <c r="J58018" s="88"/>
      <c r="K58018" s="88"/>
    </row>
    <row r="58019" spans="2:11" ht="12" hidden="1" customHeight="1" x14ac:dyDescent="0.2">
      <c r="B58019" s="88"/>
      <c r="C58019" s="88"/>
      <c r="D58019" s="88"/>
      <c r="E58019" s="88"/>
      <c r="F58019" s="88"/>
      <c r="G58019" s="88"/>
      <c r="H58019" s="88"/>
      <c r="I58019" s="88"/>
      <c r="J58019" s="88"/>
      <c r="K58019" s="88"/>
    </row>
    <row r="58020" spans="2:11" ht="12" hidden="1" customHeight="1" x14ac:dyDescent="0.2">
      <c r="B58020" s="88"/>
      <c r="C58020" s="88"/>
      <c r="D58020" s="88"/>
      <c r="E58020" s="88"/>
      <c r="F58020" s="88"/>
      <c r="G58020" s="88"/>
      <c r="H58020" s="88"/>
      <c r="I58020" s="88"/>
      <c r="J58020" s="88"/>
      <c r="K58020" s="88"/>
    </row>
    <row r="58021" spans="2:11" ht="12" hidden="1" customHeight="1" x14ac:dyDescent="0.2">
      <c r="B58021" s="88"/>
      <c r="C58021" s="88"/>
      <c r="D58021" s="88"/>
      <c r="E58021" s="88"/>
      <c r="F58021" s="88"/>
      <c r="G58021" s="88"/>
      <c r="H58021" s="88"/>
      <c r="I58021" s="88"/>
      <c r="J58021" s="88"/>
      <c r="K58021" s="88"/>
    </row>
    <row r="58022" spans="2:11" ht="12" hidden="1" customHeight="1" x14ac:dyDescent="0.2">
      <c r="B58022" s="88"/>
      <c r="C58022" s="88"/>
      <c r="D58022" s="88"/>
      <c r="E58022" s="88"/>
      <c r="F58022" s="88"/>
      <c r="G58022" s="88"/>
      <c r="H58022" s="88"/>
      <c r="I58022" s="88"/>
      <c r="J58022" s="88"/>
      <c r="K58022" s="88"/>
    </row>
    <row r="58023" spans="2:11" ht="12" hidden="1" customHeight="1" x14ac:dyDescent="0.2">
      <c r="B58023" s="88"/>
      <c r="C58023" s="88"/>
      <c r="D58023" s="88"/>
      <c r="E58023" s="88"/>
      <c r="F58023" s="88"/>
      <c r="G58023" s="88"/>
      <c r="H58023" s="88"/>
      <c r="I58023" s="88"/>
      <c r="J58023" s="88"/>
      <c r="K58023" s="88"/>
    </row>
    <row r="58024" spans="2:11" ht="12" hidden="1" customHeight="1" x14ac:dyDescent="0.2">
      <c r="B58024" s="88"/>
      <c r="C58024" s="88"/>
      <c r="D58024" s="88"/>
      <c r="E58024" s="88"/>
      <c r="F58024" s="88"/>
      <c r="G58024" s="88"/>
      <c r="H58024" s="88"/>
      <c r="I58024" s="88"/>
      <c r="J58024" s="88"/>
      <c r="K58024" s="88"/>
    </row>
    <row r="58025" spans="2:11" ht="12" hidden="1" customHeight="1" x14ac:dyDescent="0.2">
      <c r="B58025" s="88"/>
      <c r="C58025" s="88"/>
      <c r="D58025" s="88"/>
      <c r="E58025" s="88"/>
      <c r="F58025" s="88"/>
      <c r="G58025" s="88"/>
      <c r="H58025" s="88"/>
      <c r="I58025" s="88"/>
      <c r="J58025" s="88"/>
      <c r="K58025" s="88"/>
    </row>
    <row r="58026" spans="2:11" ht="12" hidden="1" customHeight="1" x14ac:dyDescent="0.2">
      <c r="B58026" s="88"/>
      <c r="C58026" s="88"/>
      <c r="D58026" s="88"/>
      <c r="E58026" s="88"/>
      <c r="F58026" s="88"/>
      <c r="G58026" s="88"/>
      <c r="H58026" s="88"/>
      <c r="I58026" s="88"/>
      <c r="J58026" s="88"/>
      <c r="K58026" s="88"/>
    </row>
    <row r="58027" spans="2:11" ht="12" hidden="1" customHeight="1" x14ac:dyDescent="0.2">
      <c r="B58027" s="88"/>
      <c r="C58027" s="88"/>
      <c r="D58027" s="88"/>
      <c r="E58027" s="88"/>
      <c r="F58027" s="88"/>
      <c r="G58027" s="88"/>
      <c r="H58027" s="88"/>
      <c r="I58027" s="88"/>
      <c r="J58027" s="88"/>
      <c r="K58027" s="88"/>
    </row>
    <row r="58028" spans="2:11" ht="12" hidden="1" customHeight="1" x14ac:dyDescent="0.2">
      <c r="B58028" s="88"/>
      <c r="C58028" s="88"/>
      <c r="D58028" s="88"/>
      <c r="E58028" s="88"/>
      <c r="F58028" s="88"/>
      <c r="G58028" s="88"/>
      <c r="H58028" s="88"/>
      <c r="I58028" s="88"/>
      <c r="J58028" s="88"/>
      <c r="K58028" s="88"/>
    </row>
    <row r="58029" spans="2:11" ht="12" hidden="1" customHeight="1" x14ac:dyDescent="0.2">
      <c r="B58029" s="88"/>
      <c r="C58029" s="88"/>
      <c r="D58029" s="88"/>
      <c r="E58029" s="88"/>
      <c r="F58029" s="88"/>
      <c r="G58029" s="88"/>
      <c r="H58029" s="88"/>
      <c r="I58029" s="88"/>
      <c r="J58029" s="88"/>
      <c r="K58029" s="88"/>
    </row>
    <row r="58030" spans="2:11" ht="12" hidden="1" customHeight="1" x14ac:dyDescent="0.2">
      <c r="B58030" s="88"/>
      <c r="C58030" s="88"/>
      <c r="D58030" s="88"/>
      <c r="E58030" s="88"/>
      <c r="F58030" s="88"/>
      <c r="G58030" s="88"/>
      <c r="H58030" s="88"/>
      <c r="I58030" s="88"/>
      <c r="J58030" s="88"/>
      <c r="K58030" s="88"/>
    </row>
    <row r="58031" spans="2:11" ht="12" hidden="1" customHeight="1" x14ac:dyDescent="0.2">
      <c r="B58031" s="88"/>
      <c r="C58031" s="88"/>
      <c r="D58031" s="88"/>
      <c r="E58031" s="88"/>
      <c r="F58031" s="88"/>
      <c r="G58031" s="88"/>
      <c r="H58031" s="88"/>
      <c r="I58031" s="88"/>
      <c r="J58031" s="88"/>
      <c r="K58031" s="88"/>
    </row>
    <row r="58032" spans="2:11" ht="12" hidden="1" customHeight="1" x14ac:dyDescent="0.2">
      <c r="B58032" s="88"/>
      <c r="C58032" s="88"/>
      <c r="D58032" s="88"/>
      <c r="E58032" s="88"/>
      <c r="F58032" s="88"/>
      <c r="G58032" s="88"/>
      <c r="H58032" s="88"/>
      <c r="I58032" s="88"/>
      <c r="J58032" s="88"/>
      <c r="K58032" s="88"/>
    </row>
    <row r="58033" spans="2:11" ht="12" hidden="1" customHeight="1" x14ac:dyDescent="0.2">
      <c r="B58033" s="88"/>
      <c r="C58033" s="88"/>
      <c r="D58033" s="88"/>
      <c r="E58033" s="88"/>
      <c r="F58033" s="88"/>
      <c r="G58033" s="88"/>
      <c r="H58033" s="88"/>
      <c r="I58033" s="88"/>
      <c r="J58033" s="88"/>
      <c r="K58033" s="88"/>
    </row>
    <row r="58034" spans="2:11" ht="12" hidden="1" customHeight="1" x14ac:dyDescent="0.2">
      <c r="B58034" s="88"/>
      <c r="C58034" s="88"/>
      <c r="D58034" s="88"/>
      <c r="E58034" s="88"/>
      <c r="F58034" s="88"/>
      <c r="G58034" s="88"/>
      <c r="H58034" s="88"/>
      <c r="I58034" s="88"/>
      <c r="J58034" s="88"/>
      <c r="K58034" s="88"/>
    </row>
    <row r="58035" spans="2:11" ht="12" hidden="1" customHeight="1" x14ac:dyDescent="0.2">
      <c r="B58035" s="88"/>
      <c r="C58035" s="88"/>
      <c r="D58035" s="88"/>
      <c r="E58035" s="88"/>
      <c r="F58035" s="88"/>
      <c r="G58035" s="88"/>
      <c r="H58035" s="88"/>
      <c r="I58035" s="88"/>
      <c r="J58035" s="88"/>
      <c r="K58035" s="88"/>
    </row>
    <row r="58036" spans="2:11" ht="12" hidden="1" customHeight="1" x14ac:dyDescent="0.2">
      <c r="B58036" s="88"/>
      <c r="C58036" s="88"/>
      <c r="D58036" s="88"/>
      <c r="E58036" s="88"/>
      <c r="F58036" s="88"/>
      <c r="G58036" s="88"/>
      <c r="H58036" s="88"/>
      <c r="I58036" s="88"/>
      <c r="J58036" s="88"/>
      <c r="K58036" s="88"/>
    </row>
    <row r="58037" spans="2:11" ht="12" hidden="1" customHeight="1" x14ac:dyDescent="0.2">
      <c r="B58037" s="88"/>
      <c r="C58037" s="88"/>
      <c r="D58037" s="88"/>
      <c r="E58037" s="88"/>
      <c r="F58037" s="88"/>
      <c r="G58037" s="88"/>
      <c r="H58037" s="88"/>
      <c r="I58037" s="88"/>
      <c r="J58037" s="88"/>
      <c r="K58037" s="88"/>
    </row>
    <row r="58038" spans="2:11" ht="12" hidden="1" customHeight="1" x14ac:dyDescent="0.2">
      <c r="B58038" s="88"/>
      <c r="C58038" s="88"/>
      <c r="D58038" s="88"/>
      <c r="E58038" s="88"/>
      <c r="F58038" s="88"/>
      <c r="G58038" s="88"/>
      <c r="H58038" s="88"/>
      <c r="I58038" s="88"/>
      <c r="J58038" s="88"/>
      <c r="K58038" s="88"/>
    </row>
    <row r="58039" spans="2:11" ht="12" hidden="1" customHeight="1" x14ac:dyDescent="0.2">
      <c r="B58039" s="88"/>
      <c r="C58039" s="88"/>
      <c r="D58039" s="88"/>
      <c r="E58039" s="88"/>
      <c r="F58039" s="88"/>
      <c r="G58039" s="88"/>
      <c r="H58039" s="88"/>
      <c r="I58039" s="88"/>
      <c r="J58039" s="88"/>
      <c r="K58039" s="88"/>
    </row>
    <row r="58040" spans="2:11" ht="12" hidden="1" customHeight="1" x14ac:dyDescent="0.2">
      <c r="B58040" s="88"/>
      <c r="C58040" s="88"/>
      <c r="D58040" s="88"/>
      <c r="E58040" s="88"/>
      <c r="F58040" s="88"/>
      <c r="G58040" s="88"/>
      <c r="H58040" s="88"/>
      <c r="I58040" s="88"/>
      <c r="J58040" s="88"/>
      <c r="K58040" s="88"/>
    </row>
    <row r="58041" spans="2:11" ht="12" hidden="1" customHeight="1" x14ac:dyDescent="0.2">
      <c r="B58041" s="88"/>
      <c r="C58041" s="88"/>
      <c r="D58041" s="88"/>
      <c r="E58041" s="88"/>
      <c r="F58041" s="88"/>
      <c r="G58041" s="88"/>
      <c r="H58041" s="88"/>
      <c r="I58041" s="88"/>
      <c r="J58041" s="88"/>
      <c r="K58041" s="88"/>
    </row>
    <row r="58042" spans="2:11" ht="12" hidden="1" customHeight="1" x14ac:dyDescent="0.2">
      <c r="B58042" s="88"/>
      <c r="C58042" s="88"/>
      <c r="D58042" s="88"/>
      <c r="E58042" s="88"/>
      <c r="F58042" s="88"/>
      <c r="G58042" s="88"/>
      <c r="H58042" s="88"/>
      <c r="I58042" s="88"/>
      <c r="J58042" s="88"/>
      <c r="K58042" s="88"/>
    </row>
    <row r="58043" spans="2:11" ht="12" hidden="1" customHeight="1" x14ac:dyDescent="0.2">
      <c r="B58043" s="88"/>
      <c r="C58043" s="88"/>
      <c r="D58043" s="88"/>
      <c r="E58043" s="88"/>
      <c r="F58043" s="88"/>
      <c r="G58043" s="88"/>
      <c r="H58043" s="88"/>
      <c r="I58043" s="88"/>
      <c r="J58043" s="88"/>
      <c r="K58043" s="88"/>
    </row>
    <row r="58044" spans="2:11" ht="12" hidden="1" customHeight="1" x14ac:dyDescent="0.2">
      <c r="B58044" s="88"/>
      <c r="C58044" s="88"/>
      <c r="D58044" s="88"/>
      <c r="E58044" s="88"/>
      <c r="F58044" s="88"/>
      <c r="G58044" s="88"/>
      <c r="H58044" s="88"/>
      <c r="I58044" s="88"/>
      <c r="J58044" s="88"/>
      <c r="K58044" s="88"/>
    </row>
    <row r="58045" spans="2:11" ht="12" hidden="1" customHeight="1" x14ac:dyDescent="0.2">
      <c r="B58045" s="88"/>
      <c r="C58045" s="88"/>
      <c r="D58045" s="88"/>
      <c r="E58045" s="88"/>
      <c r="F58045" s="88"/>
      <c r="G58045" s="88"/>
      <c r="H58045" s="88"/>
      <c r="I58045" s="88"/>
      <c r="J58045" s="88"/>
      <c r="K58045" s="88"/>
    </row>
    <row r="58046" spans="2:11" ht="12" hidden="1" customHeight="1" x14ac:dyDescent="0.2">
      <c r="B58046" s="88"/>
      <c r="C58046" s="88"/>
      <c r="D58046" s="88"/>
      <c r="E58046" s="88"/>
      <c r="F58046" s="88"/>
      <c r="G58046" s="88"/>
      <c r="H58046" s="88"/>
      <c r="I58046" s="88"/>
      <c r="J58046" s="88"/>
      <c r="K58046" s="88"/>
    </row>
    <row r="58047" spans="2:11" ht="12" hidden="1" customHeight="1" x14ac:dyDescent="0.2">
      <c r="B58047" s="88"/>
      <c r="C58047" s="88"/>
      <c r="D58047" s="88"/>
      <c r="E58047" s="88"/>
      <c r="F58047" s="88"/>
      <c r="G58047" s="88"/>
      <c r="H58047" s="88"/>
      <c r="I58047" s="88"/>
      <c r="J58047" s="88"/>
      <c r="K58047" s="88"/>
    </row>
    <row r="58048" spans="2:11" ht="12" hidden="1" customHeight="1" x14ac:dyDescent="0.2">
      <c r="B58048" s="88"/>
      <c r="C58048" s="88"/>
      <c r="D58048" s="88"/>
      <c r="E58048" s="88"/>
      <c r="F58048" s="88"/>
      <c r="G58048" s="88"/>
      <c r="H58048" s="88"/>
      <c r="I58048" s="88"/>
      <c r="J58048" s="88"/>
      <c r="K58048" s="88"/>
    </row>
    <row r="58049" spans="2:11" ht="12" hidden="1" customHeight="1" x14ac:dyDescent="0.2">
      <c r="B58049" s="88"/>
      <c r="C58049" s="88"/>
      <c r="D58049" s="88"/>
      <c r="E58049" s="88"/>
      <c r="F58049" s="88"/>
      <c r="G58049" s="88"/>
      <c r="H58049" s="88"/>
      <c r="I58049" s="88"/>
      <c r="J58049" s="88"/>
      <c r="K58049" s="88"/>
    </row>
    <row r="58050" spans="2:11" ht="12" hidden="1" customHeight="1" x14ac:dyDescent="0.2">
      <c r="B58050" s="88"/>
      <c r="C58050" s="88"/>
      <c r="D58050" s="88"/>
      <c r="E58050" s="88"/>
      <c r="F58050" s="88"/>
      <c r="G58050" s="88"/>
      <c r="H58050" s="88"/>
      <c r="I58050" s="88"/>
      <c r="J58050" s="88"/>
      <c r="K58050" s="88"/>
    </row>
    <row r="58051" spans="2:11" ht="12" hidden="1" customHeight="1" x14ac:dyDescent="0.2">
      <c r="B58051" s="88"/>
      <c r="C58051" s="88"/>
      <c r="D58051" s="88"/>
      <c r="E58051" s="88"/>
      <c r="F58051" s="88"/>
      <c r="G58051" s="88"/>
      <c r="H58051" s="88"/>
      <c r="I58051" s="88"/>
      <c r="J58051" s="88"/>
      <c r="K58051" s="88"/>
    </row>
    <row r="58052" spans="2:11" ht="12" hidden="1" customHeight="1" x14ac:dyDescent="0.2">
      <c r="B58052" s="88"/>
      <c r="C58052" s="88"/>
      <c r="D58052" s="88"/>
      <c r="E58052" s="88"/>
      <c r="F58052" s="88"/>
      <c r="G58052" s="88"/>
      <c r="H58052" s="88"/>
      <c r="I58052" s="88"/>
      <c r="J58052" s="88"/>
      <c r="K58052" s="88"/>
    </row>
    <row r="58053" spans="2:11" ht="12" hidden="1" customHeight="1" x14ac:dyDescent="0.2">
      <c r="B58053" s="88"/>
      <c r="C58053" s="88"/>
      <c r="D58053" s="88"/>
      <c r="E58053" s="88"/>
      <c r="F58053" s="88"/>
      <c r="G58053" s="88"/>
      <c r="H58053" s="88"/>
      <c r="I58053" s="88"/>
      <c r="J58053" s="88"/>
      <c r="K58053" s="88"/>
    </row>
    <row r="58054" spans="2:11" ht="12" hidden="1" customHeight="1" x14ac:dyDescent="0.2">
      <c r="B58054" s="88"/>
      <c r="C58054" s="88"/>
      <c r="D58054" s="88"/>
      <c r="E58054" s="88"/>
      <c r="F58054" s="88"/>
      <c r="G58054" s="88"/>
      <c r="H58054" s="88"/>
      <c r="I58054" s="88"/>
      <c r="J58054" s="88"/>
      <c r="K58054" s="88"/>
    </row>
    <row r="58055" spans="2:11" ht="12" hidden="1" customHeight="1" x14ac:dyDescent="0.2">
      <c r="B58055" s="88"/>
      <c r="C58055" s="88"/>
      <c r="D58055" s="88"/>
      <c r="E58055" s="88"/>
      <c r="F58055" s="88"/>
      <c r="G58055" s="88"/>
      <c r="H58055" s="88"/>
      <c r="I58055" s="88"/>
      <c r="J58055" s="88"/>
      <c r="K58055" s="88"/>
    </row>
    <row r="58056" spans="2:11" ht="12" hidden="1" customHeight="1" x14ac:dyDescent="0.2">
      <c r="B58056" s="88"/>
      <c r="C58056" s="88"/>
      <c r="D58056" s="88"/>
      <c r="E58056" s="88"/>
      <c r="F58056" s="88"/>
      <c r="G58056" s="88"/>
      <c r="H58056" s="88"/>
      <c r="I58056" s="88"/>
      <c r="J58056" s="88"/>
      <c r="K58056" s="88"/>
    </row>
    <row r="58057" spans="2:11" ht="12" hidden="1" customHeight="1" x14ac:dyDescent="0.2">
      <c r="B58057" s="88"/>
      <c r="C58057" s="88"/>
      <c r="D58057" s="88"/>
      <c r="E58057" s="88"/>
      <c r="F58057" s="88"/>
      <c r="G58057" s="88"/>
      <c r="H58057" s="88"/>
      <c r="I58057" s="88"/>
      <c r="J58057" s="88"/>
      <c r="K58057" s="88"/>
    </row>
    <row r="58058" spans="2:11" ht="12" hidden="1" customHeight="1" x14ac:dyDescent="0.2">
      <c r="B58058" s="88"/>
      <c r="C58058" s="88"/>
      <c r="D58058" s="88"/>
      <c r="E58058" s="88"/>
      <c r="F58058" s="88"/>
      <c r="G58058" s="88"/>
      <c r="H58058" s="88"/>
      <c r="I58058" s="88"/>
      <c r="J58058" s="88"/>
      <c r="K58058" s="88"/>
    </row>
    <row r="58059" spans="2:11" ht="12" hidden="1" customHeight="1" x14ac:dyDescent="0.2">
      <c r="B58059" s="88"/>
      <c r="C58059" s="88"/>
      <c r="D58059" s="88"/>
      <c r="E58059" s="88"/>
      <c r="F58059" s="88"/>
      <c r="G58059" s="88"/>
      <c r="H58059" s="88"/>
      <c r="I58059" s="88"/>
      <c r="J58059" s="88"/>
      <c r="K58059" s="88"/>
    </row>
    <row r="58060" spans="2:11" ht="12" hidden="1" customHeight="1" x14ac:dyDescent="0.2">
      <c r="B58060" s="88"/>
      <c r="C58060" s="88"/>
      <c r="D58060" s="88"/>
      <c r="E58060" s="88"/>
      <c r="F58060" s="88"/>
      <c r="G58060" s="88"/>
      <c r="H58060" s="88"/>
      <c r="I58060" s="88"/>
      <c r="J58060" s="88"/>
      <c r="K58060" s="88"/>
    </row>
    <row r="58061" spans="2:11" ht="12" hidden="1" customHeight="1" x14ac:dyDescent="0.2">
      <c r="B58061" s="88"/>
      <c r="C58061" s="88"/>
      <c r="D58061" s="88"/>
      <c r="E58061" s="88"/>
      <c r="F58061" s="88"/>
      <c r="G58061" s="88"/>
      <c r="H58061" s="88"/>
      <c r="I58061" s="88"/>
      <c r="J58061" s="88"/>
      <c r="K58061" s="88"/>
    </row>
    <row r="58062" spans="2:11" ht="12" hidden="1" customHeight="1" x14ac:dyDescent="0.2">
      <c r="B58062" s="88"/>
      <c r="C58062" s="88"/>
      <c r="D58062" s="88"/>
      <c r="E58062" s="88"/>
      <c r="F58062" s="88"/>
      <c r="G58062" s="88"/>
      <c r="H58062" s="88"/>
      <c r="I58062" s="88"/>
      <c r="J58062" s="88"/>
      <c r="K58062" s="88"/>
    </row>
    <row r="58063" spans="2:11" ht="12" hidden="1" customHeight="1" x14ac:dyDescent="0.2">
      <c r="B58063" s="88"/>
      <c r="C58063" s="88"/>
      <c r="D58063" s="88"/>
      <c r="E58063" s="88"/>
      <c r="F58063" s="88"/>
      <c r="G58063" s="88"/>
      <c r="H58063" s="88"/>
      <c r="I58063" s="88"/>
      <c r="J58063" s="88"/>
      <c r="K58063" s="88"/>
    </row>
    <row r="58064" spans="2:11" ht="12" hidden="1" customHeight="1" x14ac:dyDescent="0.2">
      <c r="B58064" s="88"/>
      <c r="C58064" s="88"/>
      <c r="D58064" s="88"/>
      <c r="E58064" s="88"/>
      <c r="F58064" s="88"/>
      <c r="G58064" s="88"/>
      <c r="H58064" s="88"/>
      <c r="I58064" s="88"/>
      <c r="J58064" s="88"/>
      <c r="K58064" s="88"/>
    </row>
    <row r="58065" spans="2:11" ht="12" hidden="1" customHeight="1" x14ac:dyDescent="0.2">
      <c r="B58065" s="88"/>
      <c r="C58065" s="88"/>
      <c r="D58065" s="88"/>
      <c r="E58065" s="88"/>
      <c r="F58065" s="88"/>
      <c r="G58065" s="88"/>
      <c r="H58065" s="88"/>
      <c r="I58065" s="88"/>
      <c r="J58065" s="88"/>
      <c r="K58065" s="88"/>
    </row>
    <row r="58066" spans="2:11" ht="12" hidden="1" customHeight="1" x14ac:dyDescent="0.2">
      <c r="B58066" s="88"/>
      <c r="C58066" s="88"/>
      <c r="D58066" s="88"/>
      <c r="E58066" s="88"/>
      <c r="F58066" s="88"/>
      <c r="G58066" s="88"/>
      <c r="H58066" s="88"/>
      <c r="I58066" s="88"/>
      <c r="J58066" s="88"/>
      <c r="K58066" s="88"/>
    </row>
    <row r="58067" spans="2:11" ht="12" hidden="1" customHeight="1" x14ac:dyDescent="0.2">
      <c r="B58067" s="88"/>
      <c r="C58067" s="88"/>
      <c r="D58067" s="88"/>
      <c r="E58067" s="88"/>
      <c r="F58067" s="88"/>
      <c r="G58067" s="88"/>
      <c r="H58067" s="88"/>
      <c r="I58067" s="88"/>
      <c r="J58067" s="88"/>
      <c r="K58067" s="88"/>
    </row>
    <row r="58068" spans="2:11" ht="12" hidden="1" customHeight="1" x14ac:dyDescent="0.2">
      <c r="B58068" s="88"/>
      <c r="C58068" s="88"/>
      <c r="D58068" s="88"/>
      <c r="E58068" s="88"/>
      <c r="F58068" s="88"/>
      <c r="G58068" s="88"/>
      <c r="H58068" s="88"/>
      <c r="I58068" s="88"/>
      <c r="J58068" s="88"/>
      <c r="K58068" s="88"/>
    </row>
    <row r="58069" spans="2:11" ht="12" hidden="1" customHeight="1" x14ac:dyDescent="0.2">
      <c r="B58069" s="88"/>
      <c r="C58069" s="88"/>
      <c r="D58069" s="88"/>
      <c r="E58069" s="88"/>
      <c r="F58069" s="88"/>
      <c r="G58069" s="88"/>
      <c r="H58069" s="88"/>
      <c r="I58069" s="88"/>
      <c r="J58069" s="88"/>
      <c r="K58069" s="88"/>
    </row>
    <row r="58070" spans="2:11" ht="12" hidden="1" customHeight="1" x14ac:dyDescent="0.2">
      <c r="B58070" s="88"/>
      <c r="C58070" s="88"/>
      <c r="D58070" s="88"/>
      <c r="E58070" s="88"/>
      <c r="F58070" s="88"/>
      <c r="G58070" s="88"/>
      <c r="H58070" s="88"/>
      <c r="I58070" s="88"/>
      <c r="J58070" s="88"/>
      <c r="K58070" s="88"/>
    </row>
    <row r="58071" spans="2:11" ht="12" hidden="1" customHeight="1" x14ac:dyDescent="0.2">
      <c r="B58071" s="88"/>
      <c r="C58071" s="88"/>
      <c r="D58071" s="88"/>
      <c r="E58071" s="88"/>
      <c r="F58071" s="88"/>
      <c r="G58071" s="88"/>
      <c r="H58071" s="88"/>
      <c r="I58071" s="88"/>
      <c r="J58071" s="88"/>
      <c r="K58071" s="88"/>
    </row>
    <row r="58072" spans="2:11" ht="12" hidden="1" customHeight="1" x14ac:dyDescent="0.2">
      <c r="B58072" s="88"/>
      <c r="C58072" s="88"/>
      <c r="D58072" s="88"/>
      <c r="E58072" s="88"/>
      <c r="F58072" s="88"/>
      <c r="G58072" s="88"/>
      <c r="H58072" s="88"/>
      <c r="I58072" s="88"/>
      <c r="J58072" s="88"/>
      <c r="K58072" s="88"/>
    </row>
    <row r="58073" spans="2:11" ht="12" hidden="1" customHeight="1" x14ac:dyDescent="0.2">
      <c r="B58073" s="88"/>
      <c r="C58073" s="88"/>
      <c r="D58073" s="88"/>
      <c r="E58073" s="88"/>
      <c r="F58073" s="88"/>
      <c r="G58073" s="88"/>
      <c r="H58073" s="88"/>
      <c r="I58073" s="88"/>
      <c r="J58073" s="88"/>
      <c r="K58073" s="88"/>
    </row>
    <row r="58074" spans="2:11" ht="12" hidden="1" customHeight="1" x14ac:dyDescent="0.2">
      <c r="B58074" s="88"/>
      <c r="C58074" s="88"/>
      <c r="D58074" s="88"/>
      <c r="E58074" s="88"/>
      <c r="F58074" s="88"/>
      <c r="G58074" s="88"/>
      <c r="H58074" s="88"/>
      <c r="I58074" s="88"/>
      <c r="J58074" s="88"/>
      <c r="K58074" s="88"/>
    </row>
    <row r="58075" spans="2:11" ht="12" hidden="1" customHeight="1" x14ac:dyDescent="0.2">
      <c r="B58075" s="88"/>
      <c r="C58075" s="88"/>
      <c r="D58075" s="88"/>
      <c r="E58075" s="88"/>
      <c r="F58075" s="88"/>
      <c r="G58075" s="88"/>
      <c r="H58075" s="88"/>
      <c r="I58075" s="88"/>
      <c r="J58075" s="88"/>
      <c r="K58075" s="88"/>
    </row>
    <row r="58076" spans="2:11" ht="12" hidden="1" customHeight="1" x14ac:dyDescent="0.2">
      <c r="B58076" s="88"/>
      <c r="C58076" s="88"/>
      <c r="D58076" s="88"/>
      <c r="E58076" s="88"/>
      <c r="F58076" s="88"/>
      <c r="G58076" s="88"/>
      <c r="H58076" s="88"/>
      <c r="I58076" s="88"/>
      <c r="J58076" s="88"/>
      <c r="K58076" s="88"/>
    </row>
    <row r="58077" spans="2:11" ht="12" hidden="1" customHeight="1" x14ac:dyDescent="0.2">
      <c r="B58077" s="88"/>
      <c r="C58077" s="88"/>
      <c r="D58077" s="88"/>
      <c r="E58077" s="88"/>
      <c r="F58077" s="88"/>
      <c r="G58077" s="88"/>
      <c r="H58077" s="88"/>
      <c r="I58077" s="88"/>
      <c r="J58077" s="88"/>
      <c r="K58077" s="88"/>
    </row>
    <row r="58078" spans="2:11" ht="12" hidden="1" customHeight="1" x14ac:dyDescent="0.2">
      <c r="B58078" s="88"/>
      <c r="C58078" s="88"/>
      <c r="D58078" s="88"/>
      <c r="E58078" s="88"/>
      <c r="F58078" s="88"/>
      <c r="G58078" s="88"/>
      <c r="H58078" s="88"/>
      <c r="I58078" s="88"/>
      <c r="J58078" s="88"/>
      <c r="K58078" s="88"/>
    </row>
    <row r="58079" spans="2:11" ht="12" hidden="1" customHeight="1" x14ac:dyDescent="0.2">
      <c r="B58079" s="88"/>
      <c r="C58079" s="88"/>
      <c r="D58079" s="88"/>
      <c r="E58079" s="88"/>
      <c r="F58079" s="88"/>
      <c r="G58079" s="88"/>
      <c r="H58079" s="88"/>
      <c r="I58079" s="88"/>
      <c r="J58079" s="88"/>
      <c r="K58079" s="88"/>
    </row>
    <row r="58080" spans="2:11" ht="12" hidden="1" customHeight="1" x14ac:dyDescent="0.2">
      <c r="B58080" s="88"/>
      <c r="C58080" s="88"/>
      <c r="D58080" s="88"/>
      <c r="E58080" s="88"/>
      <c r="F58080" s="88"/>
      <c r="G58080" s="88"/>
      <c r="H58080" s="88"/>
      <c r="I58080" s="88"/>
      <c r="J58080" s="88"/>
      <c r="K58080" s="88"/>
    </row>
    <row r="58081" spans="2:11" ht="12" hidden="1" customHeight="1" x14ac:dyDescent="0.2">
      <c r="B58081" s="88"/>
      <c r="C58081" s="88"/>
      <c r="D58081" s="88"/>
      <c r="E58081" s="88"/>
      <c r="F58081" s="88"/>
      <c r="G58081" s="88"/>
      <c r="H58081" s="88"/>
      <c r="I58081" s="88"/>
      <c r="J58081" s="88"/>
      <c r="K58081" s="88"/>
    </row>
    <row r="58082" spans="2:11" ht="12" hidden="1" customHeight="1" x14ac:dyDescent="0.2">
      <c r="B58082" s="88"/>
      <c r="C58082" s="88"/>
      <c r="D58082" s="88"/>
      <c r="E58082" s="88"/>
      <c r="F58082" s="88"/>
      <c r="G58082" s="88"/>
      <c r="H58082" s="88"/>
      <c r="I58082" s="88"/>
      <c r="J58082" s="88"/>
      <c r="K58082" s="88"/>
    </row>
    <row r="58083" spans="2:11" ht="12" hidden="1" customHeight="1" x14ac:dyDescent="0.2">
      <c r="B58083" s="88"/>
      <c r="C58083" s="88"/>
      <c r="D58083" s="88"/>
      <c r="E58083" s="88"/>
      <c r="F58083" s="88"/>
      <c r="G58083" s="88"/>
      <c r="H58083" s="88"/>
      <c r="I58083" s="88"/>
      <c r="J58083" s="88"/>
      <c r="K58083" s="88"/>
    </row>
    <row r="58084" spans="2:11" ht="12" hidden="1" customHeight="1" x14ac:dyDescent="0.2">
      <c r="B58084" s="88"/>
      <c r="C58084" s="88"/>
      <c r="D58084" s="88"/>
      <c r="E58084" s="88"/>
      <c r="F58084" s="88"/>
      <c r="G58084" s="88"/>
      <c r="H58084" s="88"/>
      <c r="I58084" s="88"/>
      <c r="J58084" s="88"/>
      <c r="K58084" s="88"/>
    </row>
    <row r="58085" spans="2:11" ht="12" hidden="1" customHeight="1" x14ac:dyDescent="0.2">
      <c r="B58085" s="88"/>
      <c r="C58085" s="88"/>
      <c r="D58085" s="88"/>
      <c r="E58085" s="88"/>
      <c r="F58085" s="88"/>
      <c r="G58085" s="88"/>
      <c r="H58085" s="88"/>
      <c r="I58085" s="88"/>
      <c r="J58085" s="88"/>
      <c r="K58085" s="88"/>
    </row>
    <row r="58086" spans="2:11" ht="12" hidden="1" customHeight="1" x14ac:dyDescent="0.2">
      <c r="B58086" s="88"/>
      <c r="C58086" s="88"/>
      <c r="D58086" s="88"/>
      <c r="E58086" s="88"/>
      <c r="F58086" s="88"/>
      <c r="G58086" s="88"/>
      <c r="H58086" s="88"/>
      <c r="I58086" s="88"/>
      <c r="J58086" s="88"/>
      <c r="K58086" s="88"/>
    </row>
    <row r="58087" spans="2:11" ht="12" hidden="1" customHeight="1" x14ac:dyDescent="0.2">
      <c r="B58087" s="88"/>
      <c r="C58087" s="88"/>
      <c r="D58087" s="88"/>
      <c r="E58087" s="88"/>
      <c r="F58087" s="88"/>
      <c r="G58087" s="88"/>
      <c r="H58087" s="88"/>
      <c r="I58087" s="88"/>
      <c r="J58087" s="88"/>
      <c r="K58087" s="88"/>
    </row>
    <row r="58088" spans="2:11" ht="12" hidden="1" customHeight="1" x14ac:dyDescent="0.2">
      <c r="B58088" s="88"/>
      <c r="C58088" s="88"/>
      <c r="D58088" s="88"/>
      <c r="E58088" s="88"/>
      <c r="F58088" s="88"/>
      <c r="G58088" s="88"/>
      <c r="H58088" s="88"/>
      <c r="I58088" s="88"/>
      <c r="J58088" s="88"/>
      <c r="K58088" s="88"/>
    </row>
    <row r="58089" spans="2:11" ht="12" hidden="1" customHeight="1" x14ac:dyDescent="0.2">
      <c r="B58089" s="88"/>
      <c r="C58089" s="88"/>
      <c r="D58089" s="88"/>
      <c r="E58089" s="88"/>
      <c r="F58089" s="88"/>
      <c r="G58089" s="88"/>
      <c r="H58089" s="88"/>
      <c r="I58089" s="88"/>
      <c r="J58089" s="88"/>
      <c r="K58089" s="88"/>
    </row>
    <row r="58090" spans="2:11" ht="12" hidden="1" customHeight="1" x14ac:dyDescent="0.2">
      <c r="B58090" s="88"/>
      <c r="C58090" s="88"/>
      <c r="D58090" s="88"/>
      <c r="E58090" s="88"/>
      <c r="F58090" s="88"/>
      <c r="G58090" s="88"/>
      <c r="H58090" s="88"/>
      <c r="I58090" s="88"/>
      <c r="J58090" s="88"/>
      <c r="K58090" s="88"/>
    </row>
    <row r="58091" spans="2:11" ht="12" hidden="1" customHeight="1" x14ac:dyDescent="0.2">
      <c r="B58091" s="88"/>
      <c r="C58091" s="88"/>
      <c r="D58091" s="88"/>
      <c r="E58091" s="88"/>
      <c r="F58091" s="88"/>
      <c r="G58091" s="88"/>
      <c r="H58091" s="88"/>
      <c r="I58091" s="88"/>
      <c r="J58091" s="88"/>
      <c r="K58091" s="88"/>
    </row>
    <row r="58092" spans="2:11" ht="12" hidden="1" customHeight="1" x14ac:dyDescent="0.2">
      <c r="B58092" s="88"/>
      <c r="C58092" s="88"/>
      <c r="D58092" s="88"/>
      <c r="E58092" s="88"/>
      <c r="F58092" s="88"/>
      <c r="G58092" s="88"/>
      <c r="H58092" s="88"/>
      <c r="I58092" s="88"/>
      <c r="J58092" s="88"/>
      <c r="K58092" s="88"/>
    </row>
    <row r="58093" spans="2:11" ht="12" hidden="1" customHeight="1" x14ac:dyDescent="0.2">
      <c r="B58093" s="88"/>
      <c r="C58093" s="88"/>
      <c r="D58093" s="88"/>
      <c r="E58093" s="88"/>
      <c r="F58093" s="88"/>
      <c r="G58093" s="88"/>
      <c r="H58093" s="88"/>
      <c r="I58093" s="88"/>
      <c r="J58093" s="88"/>
      <c r="K58093" s="88"/>
    </row>
    <row r="58094" spans="2:11" ht="12" hidden="1" customHeight="1" x14ac:dyDescent="0.2">
      <c r="B58094" s="88"/>
      <c r="C58094" s="88"/>
      <c r="D58094" s="88"/>
      <c r="E58094" s="88"/>
      <c r="F58094" s="88"/>
      <c r="G58094" s="88"/>
      <c r="H58094" s="88"/>
      <c r="I58094" s="88"/>
      <c r="J58094" s="88"/>
      <c r="K58094" s="88"/>
    </row>
    <row r="58095" spans="2:11" ht="12" hidden="1" customHeight="1" x14ac:dyDescent="0.2">
      <c r="B58095" s="88"/>
      <c r="C58095" s="88"/>
      <c r="D58095" s="88"/>
      <c r="E58095" s="88"/>
      <c r="F58095" s="88"/>
      <c r="G58095" s="88"/>
      <c r="H58095" s="88"/>
      <c r="I58095" s="88"/>
      <c r="J58095" s="88"/>
      <c r="K58095" s="88"/>
    </row>
    <row r="58096" spans="2:11" ht="12" hidden="1" customHeight="1" x14ac:dyDescent="0.2">
      <c r="B58096" s="88"/>
      <c r="C58096" s="88"/>
      <c r="D58096" s="88"/>
      <c r="E58096" s="88"/>
      <c r="F58096" s="88"/>
      <c r="G58096" s="88"/>
      <c r="H58096" s="88"/>
      <c r="I58096" s="88"/>
      <c r="J58096" s="88"/>
      <c r="K58096" s="88"/>
    </row>
    <row r="58097" spans="2:11" ht="12" hidden="1" customHeight="1" x14ac:dyDescent="0.2">
      <c r="B58097" s="88"/>
      <c r="C58097" s="88"/>
      <c r="D58097" s="88"/>
      <c r="E58097" s="88"/>
      <c r="F58097" s="88"/>
      <c r="G58097" s="88"/>
      <c r="H58097" s="88"/>
      <c r="I58097" s="88"/>
      <c r="J58097" s="88"/>
      <c r="K58097" s="88"/>
    </row>
    <row r="58098" spans="2:11" ht="12" hidden="1" customHeight="1" x14ac:dyDescent="0.2">
      <c r="B58098" s="88"/>
      <c r="C58098" s="88"/>
      <c r="D58098" s="88"/>
      <c r="E58098" s="88"/>
      <c r="F58098" s="88"/>
      <c r="G58098" s="88"/>
      <c r="H58098" s="88"/>
      <c r="I58098" s="88"/>
      <c r="J58098" s="88"/>
      <c r="K58098" s="88"/>
    </row>
    <row r="58099" spans="2:11" ht="12" hidden="1" customHeight="1" x14ac:dyDescent="0.2">
      <c r="B58099" s="88"/>
      <c r="C58099" s="88"/>
      <c r="D58099" s="88"/>
      <c r="E58099" s="88"/>
      <c r="F58099" s="88"/>
      <c r="G58099" s="88"/>
      <c r="H58099" s="88"/>
      <c r="I58099" s="88"/>
      <c r="J58099" s="88"/>
      <c r="K58099" s="88"/>
    </row>
    <row r="58100" spans="2:11" ht="12" hidden="1" customHeight="1" x14ac:dyDescent="0.2">
      <c r="B58100" s="88"/>
      <c r="C58100" s="88"/>
      <c r="D58100" s="88"/>
      <c r="E58100" s="88"/>
      <c r="F58100" s="88"/>
      <c r="G58100" s="88"/>
      <c r="H58100" s="88"/>
      <c r="I58100" s="88"/>
      <c r="J58100" s="88"/>
      <c r="K58100" s="88"/>
    </row>
    <row r="58101" spans="2:11" ht="12" hidden="1" customHeight="1" x14ac:dyDescent="0.2">
      <c r="B58101" s="88"/>
      <c r="C58101" s="88"/>
      <c r="D58101" s="88"/>
      <c r="E58101" s="88"/>
      <c r="F58101" s="88"/>
      <c r="G58101" s="88"/>
      <c r="H58101" s="88"/>
      <c r="I58101" s="88"/>
      <c r="J58101" s="88"/>
      <c r="K58101" s="88"/>
    </row>
    <row r="58102" spans="2:11" ht="12" hidden="1" customHeight="1" x14ac:dyDescent="0.2">
      <c r="B58102" s="88"/>
      <c r="C58102" s="88"/>
      <c r="D58102" s="88"/>
      <c r="E58102" s="88"/>
      <c r="F58102" s="88"/>
      <c r="G58102" s="88"/>
      <c r="H58102" s="88"/>
      <c r="I58102" s="88"/>
      <c r="J58102" s="88"/>
      <c r="K58102" s="88"/>
    </row>
    <row r="58103" spans="2:11" ht="12" hidden="1" customHeight="1" x14ac:dyDescent="0.2">
      <c r="B58103" s="88"/>
      <c r="C58103" s="88"/>
      <c r="D58103" s="88"/>
      <c r="E58103" s="88"/>
      <c r="F58103" s="88"/>
      <c r="G58103" s="88"/>
      <c r="H58103" s="88"/>
      <c r="I58103" s="88"/>
      <c r="J58103" s="88"/>
      <c r="K58103" s="88"/>
    </row>
    <row r="58104" spans="2:11" ht="12" hidden="1" customHeight="1" x14ac:dyDescent="0.2">
      <c r="B58104" s="88"/>
      <c r="C58104" s="88"/>
      <c r="D58104" s="88"/>
      <c r="E58104" s="88"/>
      <c r="F58104" s="88"/>
      <c r="G58104" s="88"/>
      <c r="H58104" s="88"/>
      <c r="I58104" s="88"/>
      <c r="J58104" s="88"/>
      <c r="K58104" s="88"/>
    </row>
    <row r="58105" spans="2:11" ht="12" hidden="1" customHeight="1" x14ac:dyDescent="0.2">
      <c r="B58105" s="88"/>
      <c r="C58105" s="88"/>
      <c r="D58105" s="88"/>
      <c r="E58105" s="88"/>
      <c r="F58105" s="88"/>
      <c r="G58105" s="88"/>
      <c r="H58105" s="88"/>
      <c r="I58105" s="88"/>
      <c r="J58105" s="88"/>
      <c r="K58105" s="88"/>
    </row>
    <row r="58106" spans="2:11" ht="12" hidden="1" customHeight="1" x14ac:dyDescent="0.2">
      <c r="B58106" s="88"/>
      <c r="C58106" s="88"/>
      <c r="D58106" s="88"/>
      <c r="E58106" s="88"/>
      <c r="F58106" s="88"/>
      <c r="G58106" s="88"/>
      <c r="H58106" s="88"/>
      <c r="I58106" s="88"/>
      <c r="J58106" s="88"/>
      <c r="K58106" s="88"/>
    </row>
    <row r="58107" spans="2:11" ht="12" hidden="1" customHeight="1" x14ac:dyDescent="0.2">
      <c r="B58107" s="88"/>
      <c r="C58107" s="88"/>
      <c r="D58107" s="88"/>
      <c r="E58107" s="88"/>
      <c r="F58107" s="88"/>
      <c r="G58107" s="88"/>
      <c r="H58107" s="88"/>
      <c r="I58107" s="88"/>
      <c r="J58107" s="88"/>
      <c r="K58107" s="88"/>
    </row>
    <row r="58108" spans="2:11" ht="12" hidden="1" customHeight="1" x14ac:dyDescent="0.2">
      <c r="B58108" s="88"/>
      <c r="C58108" s="88"/>
      <c r="D58108" s="88"/>
      <c r="E58108" s="88"/>
      <c r="F58108" s="88"/>
      <c r="G58108" s="88"/>
      <c r="H58108" s="88"/>
      <c r="I58108" s="88"/>
      <c r="J58108" s="88"/>
      <c r="K58108" s="88"/>
    </row>
    <row r="58109" spans="2:11" ht="12" hidden="1" customHeight="1" x14ac:dyDescent="0.2">
      <c r="B58109" s="88"/>
      <c r="C58109" s="88"/>
      <c r="D58109" s="88"/>
      <c r="E58109" s="88"/>
      <c r="F58109" s="88"/>
      <c r="G58109" s="88"/>
      <c r="H58109" s="88"/>
      <c r="I58109" s="88"/>
      <c r="J58109" s="88"/>
      <c r="K58109" s="88"/>
    </row>
    <row r="58110" spans="2:11" ht="12" hidden="1" customHeight="1" x14ac:dyDescent="0.2">
      <c r="B58110" s="88"/>
      <c r="C58110" s="88"/>
      <c r="D58110" s="88"/>
      <c r="E58110" s="88"/>
      <c r="F58110" s="88"/>
      <c r="G58110" s="88"/>
      <c r="H58110" s="88"/>
      <c r="I58110" s="88"/>
      <c r="J58110" s="88"/>
      <c r="K58110" s="88"/>
    </row>
    <row r="58111" spans="2:11" ht="12" hidden="1" customHeight="1" x14ac:dyDescent="0.2">
      <c r="B58111" s="88"/>
      <c r="C58111" s="88"/>
      <c r="D58111" s="88"/>
      <c r="E58111" s="88"/>
      <c r="F58111" s="88"/>
      <c r="G58111" s="88"/>
      <c r="H58111" s="88"/>
      <c r="I58111" s="88"/>
      <c r="J58111" s="88"/>
      <c r="K58111" s="88"/>
    </row>
    <row r="58112" spans="2:11" ht="12" hidden="1" customHeight="1" x14ac:dyDescent="0.2">
      <c r="B58112" s="88"/>
      <c r="C58112" s="88"/>
      <c r="D58112" s="88"/>
      <c r="E58112" s="88"/>
      <c r="F58112" s="88"/>
      <c r="G58112" s="88"/>
      <c r="H58112" s="88"/>
      <c r="I58112" s="88"/>
      <c r="J58112" s="88"/>
      <c r="K58112" s="88"/>
    </row>
    <row r="58113" spans="2:11" ht="12" hidden="1" customHeight="1" x14ac:dyDescent="0.2">
      <c r="B58113" s="88"/>
      <c r="C58113" s="88"/>
      <c r="D58113" s="88"/>
      <c r="E58113" s="88"/>
      <c r="F58113" s="88"/>
      <c r="G58113" s="88"/>
      <c r="H58113" s="88"/>
      <c r="I58113" s="88"/>
      <c r="J58113" s="88"/>
      <c r="K58113" s="88"/>
    </row>
    <row r="58114" spans="2:11" ht="12" hidden="1" customHeight="1" x14ac:dyDescent="0.2">
      <c r="B58114" s="88"/>
      <c r="C58114" s="88"/>
      <c r="D58114" s="88"/>
      <c r="E58114" s="88"/>
      <c r="F58114" s="88"/>
      <c r="G58114" s="88"/>
      <c r="H58114" s="88"/>
      <c r="I58114" s="88"/>
      <c r="J58114" s="88"/>
      <c r="K58114" s="88"/>
    </row>
    <row r="58115" spans="2:11" ht="12" hidden="1" customHeight="1" x14ac:dyDescent="0.2">
      <c r="B58115" s="88"/>
      <c r="C58115" s="88"/>
      <c r="D58115" s="88"/>
      <c r="E58115" s="88"/>
      <c r="F58115" s="88"/>
      <c r="G58115" s="88"/>
      <c r="H58115" s="88"/>
      <c r="I58115" s="88"/>
      <c r="J58115" s="88"/>
      <c r="K58115" s="88"/>
    </row>
    <row r="58116" spans="2:11" ht="12" hidden="1" customHeight="1" x14ac:dyDescent="0.2">
      <c r="B58116" s="88"/>
      <c r="C58116" s="88"/>
      <c r="D58116" s="88"/>
      <c r="E58116" s="88"/>
      <c r="F58116" s="88"/>
      <c r="G58116" s="88"/>
      <c r="H58116" s="88"/>
      <c r="I58116" s="88"/>
      <c r="J58116" s="88"/>
      <c r="K58116" s="88"/>
    </row>
    <row r="58117" spans="2:11" ht="12" hidden="1" customHeight="1" x14ac:dyDescent="0.2">
      <c r="B58117" s="88"/>
      <c r="C58117" s="88"/>
      <c r="D58117" s="88"/>
      <c r="E58117" s="88"/>
      <c r="F58117" s="88"/>
      <c r="G58117" s="88"/>
      <c r="H58117" s="88"/>
      <c r="I58117" s="88"/>
      <c r="J58117" s="88"/>
      <c r="K58117" s="88"/>
    </row>
    <row r="58118" spans="2:11" ht="12" hidden="1" customHeight="1" x14ac:dyDescent="0.2">
      <c r="B58118" s="88"/>
      <c r="C58118" s="88"/>
      <c r="D58118" s="88"/>
      <c r="E58118" s="88"/>
      <c r="F58118" s="88"/>
      <c r="G58118" s="88"/>
      <c r="H58118" s="88"/>
      <c r="I58118" s="88"/>
      <c r="J58118" s="88"/>
      <c r="K58118" s="88"/>
    </row>
    <row r="58119" spans="2:11" ht="12" hidden="1" customHeight="1" x14ac:dyDescent="0.2">
      <c r="B58119" s="88"/>
      <c r="C58119" s="88"/>
      <c r="D58119" s="88"/>
      <c r="E58119" s="88"/>
      <c r="F58119" s="88"/>
      <c r="G58119" s="88"/>
      <c r="H58119" s="88"/>
      <c r="I58119" s="88"/>
      <c r="J58119" s="88"/>
      <c r="K58119" s="88"/>
    </row>
    <row r="58120" spans="2:11" ht="12" hidden="1" customHeight="1" x14ac:dyDescent="0.2">
      <c r="B58120" s="88"/>
      <c r="C58120" s="88"/>
      <c r="D58120" s="88"/>
      <c r="E58120" s="88"/>
      <c r="F58120" s="88"/>
      <c r="G58120" s="88"/>
      <c r="H58120" s="88"/>
      <c r="I58120" s="88"/>
      <c r="J58120" s="88"/>
      <c r="K58120" s="88"/>
    </row>
    <row r="58121" spans="2:11" ht="12" hidden="1" customHeight="1" x14ac:dyDescent="0.2">
      <c r="B58121" s="88"/>
      <c r="C58121" s="88"/>
      <c r="D58121" s="88"/>
      <c r="E58121" s="88"/>
      <c r="F58121" s="88"/>
      <c r="G58121" s="88"/>
      <c r="H58121" s="88"/>
      <c r="I58121" s="88"/>
      <c r="J58121" s="88"/>
      <c r="K58121" s="88"/>
    </row>
    <row r="58122" spans="2:11" ht="12" hidden="1" customHeight="1" x14ac:dyDescent="0.2">
      <c r="B58122" s="88"/>
      <c r="C58122" s="88"/>
      <c r="D58122" s="88"/>
      <c r="E58122" s="88"/>
      <c r="F58122" s="88"/>
      <c r="G58122" s="88"/>
      <c r="H58122" s="88"/>
      <c r="I58122" s="88"/>
      <c r="J58122" s="88"/>
      <c r="K58122" s="88"/>
    </row>
    <row r="58123" spans="2:11" ht="12" hidden="1" customHeight="1" x14ac:dyDescent="0.2">
      <c r="B58123" s="88"/>
      <c r="C58123" s="88"/>
      <c r="D58123" s="88"/>
      <c r="E58123" s="88"/>
      <c r="F58123" s="88"/>
      <c r="G58123" s="88"/>
      <c r="H58123" s="88"/>
      <c r="I58123" s="88"/>
      <c r="J58123" s="88"/>
      <c r="K58123" s="88"/>
    </row>
    <row r="58124" spans="2:11" ht="12" hidden="1" customHeight="1" x14ac:dyDescent="0.2">
      <c r="B58124" s="88"/>
      <c r="C58124" s="88"/>
      <c r="D58124" s="88"/>
      <c r="E58124" s="88"/>
      <c r="F58124" s="88"/>
      <c r="G58124" s="88"/>
      <c r="H58124" s="88"/>
      <c r="I58124" s="88"/>
      <c r="J58124" s="88"/>
      <c r="K58124" s="88"/>
    </row>
    <row r="58125" spans="2:11" ht="12" hidden="1" customHeight="1" x14ac:dyDescent="0.2">
      <c r="B58125" s="88"/>
      <c r="C58125" s="88"/>
      <c r="D58125" s="88"/>
      <c r="E58125" s="88"/>
      <c r="F58125" s="88"/>
      <c r="G58125" s="88"/>
      <c r="H58125" s="88"/>
      <c r="I58125" s="88"/>
      <c r="J58125" s="88"/>
      <c r="K58125" s="88"/>
    </row>
    <row r="58126" spans="2:11" ht="12" hidden="1" customHeight="1" x14ac:dyDescent="0.2">
      <c r="B58126" s="88"/>
      <c r="C58126" s="88"/>
      <c r="D58126" s="88"/>
      <c r="E58126" s="88"/>
      <c r="F58126" s="88"/>
      <c r="G58126" s="88"/>
      <c r="H58126" s="88"/>
      <c r="I58126" s="88"/>
      <c r="J58126" s="88"/>
      <c r="K58126" s="88"/>
    </row>
    <row r="58127" spans="2:11" ht="12" hidden="1" customHeight="1" x14ac:dyDescent="0.2">
      <c r="B58127" s="88"/>
      <c r="C58127" s="88"/>
      <c r="D58127" s="88"/>
      <c r="E58127" s="88"/>
      <c r="F58127" s="88"/>
      <c r="G58127" s="88"/>
      <c r="H58127" s="88"/>
      <c r="I58127" s="88"/>
      <c r="J58127" s="88"/>
      <c r="K58127" s="88"/>
    </row>
    <row r="58128" spans="2:11" ht="12" hidden="1" customHeight="1" x14ac:dyDescent="0.2">
      <c r="B58128" s="88"/>
      <c r="C58128" s="88"/>
      <c r="D58128" s="88"/>
      <c r="E58128" s="88"/>
      <c r="F58128" s="88"/>
      <c r="G58128" s="88"/>
      <c r="H58128" s="88"/>
      <c r="I58128" s="88"/>
      <c r="J58128" s="88"/>
      <c r="K58128" s="88"/>
    </row>
    <row r="58129" spans="2:11" ht="12" hidden="1" customHeight="1" x14ac:dyDescent="0.2">
      <c r="B58129" s="88"/>
      <c r="C58129" s="88"/>
      <c r="D58129" s="88"/>
      <c r="E58129" s="88"/>
      <c r="F58129" s="88"/>
      <c r="G58129" s="88"/>
      <c r="H58129" s="88"/>
      <c r="I58129" s="88"/>
      <c r="J58129" s="88"/>
      <c r="K58129" s="88"/>
    </row>
    <row r="58130" spans="2:11" ht="12" hidden="1" customHeight="1" x14ac:dyDescent="0.2">
      <c r="B58130" s="88"/>
      <c r="C58130" s="88"/>
      <c r="D58130" s="88"/>
      <c r="E58130" s="88"/>
      <c r="F58130" s="88"/>
      <c r="G58130" s="88"/>
      <c r="H58130" s="88"/>
      <c r="I58130" s="88"/>
      <c r="J58130" s="88"/>
      <c r="K58130" s="88"/>
    </row>
    <row r="58131" spans="2:11" ht="12" hidden="1" customHeight="1" x14ac:dyDescent="0.2">
      <c r="B58131" s="88"/>
      <c r="C58131" s="88"/>
      <c r="D58131" s="88"/>
      <c r="E58131" s="88"/>
      <c r="F58131" s="88"/>
      <c r="G58131" s="88"/>
      <c r="H58131" s="88"/>
      <c r="I58131" s="88"/>
      <c r="J58131" s="88"/>
      <c r="K58131" s="88"/>
    </row>
    <row r="58132" spans="2:11" ht="12" hidden="1" customHeight="1" x14ac:dyDescent="0.2">
      <c r="B58132" s="88"/>
      <c r="C58132" s="88"/>
      <c r="D58132" s="88"/>
      <c r="E58132" s="88"/>
      <c r="F58132" s="88"/>
      <c r="G58132" s="88"/>
      <c r="H58132" s="88"/>
      <c r="I58132" s="88"/>
      <c r="J58132" s="88"/>
      <c r="K58132" s="88"/>
    </row>
    <row r="58133" spans="2:11" ht="12" hidden="1" customHeight="1" x14ac:dyDescent="0.2">
      <c r="B58133" s="88"/>
      <c r="C58133" s="88"/>
      <c r="D58133" s="88"/>
      <c r="E58133" s="88"/>
      <c r="F58133" s="88"/>
      <c r="G58133" s="88"/>
      <c r="H58133" s="88"/>
      <c r="I58133" s="88"/>
      <c r="J58133" s="88"/>
      <c r="K58133" s="88"/>
    </row>
    <row r="58134" spans="2:11" ht="12" hidden="1" customHeight="1" x14ac:dyDescent="0.2">
      <c r="B58134" s="88"/>
      <c r="C58134" s="88"/>
      <c r="D58134" s="88"/>
      <c r="E58134" s="88"/>
      <c r="F58134" s="88"/>
      <c r="G58134" s="88"/>
      <c r="H58134" s="88"/>
      <c r="I58134" s="88"/>
      <c r="J58134" s="88"/>
      <c r="K58134" s="88"/>
    </row>
    <row r="58135" spans="2:11" ht="12" hidden="1" customHeight="1" x14ac:dyDescent="0.2">
      <c r="B58135" s="88"/>
      <c r="C58135" s="88"/>
      <c r="D58135" s="88"/>
      <c r="E58135" s="88"/>
      <c r="F58135" s="88"/>
      <c r="G58135" s="88"/>
      <c r="H58135" s="88"/>
      <c r="I58135" s="88"/>
      <c r="J58135" s="88"/>
      <c r="K58135" s="88"/>
    </row>
    <row r="58136" spans="2:11" ht="12" hidden="1" customHeight="1" x14ac:dyDescent="0.2">
      <c r="B58136" s="88"/>
      <c r="C58136" s="88"/>
      <c r="D58136" s="88"/>
      <c r="E58136" s="88"/>
      <c r="F58136" s="88"/>
      <c r="G58136" s="88"/>
      <c r="H58136" s="88"/>
      <c r="I58136" s="88"/>
      <c r="J58136" s="88"/>
      <c r="K58136" s="88"/>
    </row>
    <row r="58137" spans="2:11" ht="12" hidden="1" customHeight="1" x14ac:dyDescent="0.2">
      <c r="B58137" s="88"/>
      <c r="C58137" s="88"/>
      <c r="D58137" s="88"/>
      <c r="E58137" s="88"/>
      <c r="F58137" s="88"/>
      <c r="G58137" s="88"/>
      <c r="H58137" s="88"/>
      <c r="I58137" s="88"/>
      <c r="J58137" s="88"/>
      <c r="K58137" s="88"/>
    </row>
    <row r="58138" spans="2:11" ht="12" hidden="1" customHeight="1" x14ac:dyDescent="0.2">
      <c r="B58138" s="88"/>
      <c r="C58138" s="88"/>
      <c r="D58138" s="88"/>
      <c r="E58138" s="88"/>
      <c r="F58138" s="88"/>
      <c r="G58138" s="88"/>
      <c r="H58138" s="88"/>
      <c r="I58138" s="88"/>
      <c r="J58138" s="88"/>
      <c r="K58138" s="88"/>
    </row>
    <row r="58139" spans="2:11" ht="12" hidden="1" customHeight="1" x14ac:dyDescent="0.2">
      <c r="B58139" s="88"/>
      <c r="C58139" s="88"/>
      <c r="D58139" s="88"/>
      <c r="E58139" s="88"/>
      <c r="F58139" s="88"/>
      <c r="G58139" s="88"/>
      <c r="H58139" s="88"/>
      <c r="I58139" s="88"/>
      <c r="J58139" s="88"/>
      <c r="K58139" s="88"/>
    </row>
    <row r="58140" spans="2:11" ht="12" hidden="1" customHeight="1" x14ac:dyDescent="0.2">
      <c r="B58140" s="88"/>
      <c r="C58140" s="88"/>
      <c r="D58140" s="88"/>
      <c r="E58140" s="88"/>
      <c r="F58140" s="88"/>
      <c r="G58140" s="88"/>
      <c r="H58140" s="88"/>
      <c r="I58140" s="88"/>
      <c r="J58140" s="88"/>
      <c r="K58140" s="88"/>
    </row>
    <row r="58141" spans="2:11" ht="12" hidden="1" customHeight="1" x14ac:dyDescent="0.2">
      <c r="B58141" s="88"/>
      <c r="C58141" s="88"/>
      <c r="D58141" s="88"/>
      <c r="E58141" s="88"/>
      <c r="F58141" s="88"/>
      <c r="G58141" s="88"/>
      <c r="H58141" s="88"/>
      <c r="I58141" s="88"/>
      <c r="J58141" s="88"/>
      <c r="K58141" s="88"/>
    </row>
    <row r="58142" spans="2:11" ht="12" hidden="1" customHeight="1" x14ac:dyDescent="0.2">
      <c r="B58142" s="88"/>
      <c r="C58142" s="88"/>
      <c r="D58142" s="88"/>
      <c r="E58142" s="88"/>
      <c r="F58142" s="88"/>
      <c r="G58142" s="88"/>
      <c r="H58142" s="88"/>
      <c r="I58142" s="88"/>
      <c r="J58142" s="88"/>
      <c r="K58142" s="88"/>
    </row>
    <row r="58143" spans="2:11" ht="12" hidden="1" customHeight="1" x14ac:dyDescent="0.2">
      <c r="B58143" s="88"/>
      <c r="C58143" s="88"/>
      <c r="D58143" s="88"/>
      <c r="E58143" s="88"/>
      <c r="F58143" s="88"/>
      <c r="G58143" s="88"/>
      <c r="H58143" s="88"/>
      <c r="I58143" s="88"/>
      <c r="J58143" s="88"/>
      <c r="K58143" s="88"/>
    </row>
    <row r="58144" spans="2:11" ht="12" hidden="1" customHeight="1" x14ac:dyDescent="0.2">
      <c r="B58144" s="88"/>
      <c r="C58144" s="88"/>
      <c r="D58144" s="88"/>
      <c r="E58144" s="88"/>
      <c r="F58144" s="88"/>
      <c r="G58144" s="88"/>
      <c r="H58144" s="88"/>
      <c r="I58144" s="88"/>
      <c r="J58144" s="88"/>
      <c r="K58144" s="88"/>
    </row>
    <row r="58145" spans="2:11" ht="12" hidden="1" customHeight="1" x14ac:dyDescent="0.2">
      <c r="B58145" s="88"/>
      <c r="C58145" s="88"/>
      <c r="D58145" s="88"/>
      <c r="E58145" s="88"/>
      <c r="F58145" s="88"/>
      <c r="G58145" s="88"/>
      <c r="H58145" s="88"/>
      <c r="I58145" s="88"/>
      <c r="J58145" s="88"/>
      <c r="K58145" s="88"/>
    </row>
    <row r="58146" spans="2:11" ht="12" hidden="1" customHeight="1" x14ac:dyDescent="0.2">
      <c r="B58146" s="88"/>
      <c r="C58146" s="88"/>
      <c r="D58146" s="88"/>
      <c r="E58146" s="88"/>
      <c r="F58146" s="88"/>
      <c r="G58146" s="88"/>
      <c r="H58146" s="88"/>
      <c r="I58146" s="88"/>
      <c r="J58146" s="88"/>
      <c r="K58146" s="88"/>
    </row>
    <row r="58147" spans="2:11" ht="12" hidden="1" customHeight="1" x14ac:dyDescent="0.2">
      <c r="B58147" s="88"/>
      <c r="C58147" s="88"/>
      <c r="D58147" s="88"/>
      <c r="E58147" s="88"/>
      <c r="F58147" s="88"/>
      <c r="G58147" s="88"/>
      <c r="H58147" s="88"/>
      <c r="I58147" s="88"/>
      <c r="J58147" s="88"/>
      <c r="K58147" s="88"/>
    </row>
    <row r="58148" spans="2:11" ht="12" hidden="1" customHeight="1" x14ac:dyDescent="0.2">
      <c r="B58148" s="88"/>
      <c r="C58148" s="88"/>
      <c r="D58148" s="88"/>
      <c r="E58148" s="88"/>
      <c r="F58148" s="88"/>
      <c r="G58148" s="88"/>
      <c r="H58148" s="88"/>
      <c r="I58148" s="88"/>
      <c r="J58148" s="88"/>
      <c r="K58148" s="88"/>
    </row>
    <row r="58149" spans="2:11" ht="12" hidden="1" customHeight="1" x14ac:dyDescent="0.2">
      <c r="B58149" s="88"/>
      <c r="C58149" s="88"/>
      <c r="D58149" s="88"/>
      <c r="E58149" s="88"/>
      <c r="F58149" s="88"/>
      <c r="G58149" s="88"/>
      <c r="H58149" s="88"/>
      <c r="I58149" s="88"/>
      <c r="J58149" s="88"/>
      <c r="K58149" s="88"/>
    </row>
    <row r="58150" spans="2:11" ht="12" hidden="1" customHeight="1" x14ac:dyDescent="0.2">
      <c r="B58150" s="88"/>
      <c r="C58150" s="88"/>
      <c r="D58150" s="88"/>
      <c r="E58150" s="88"/>
      <c r="F58150" s="88"/>
      <c r="G58150" s="88"/>
      <c r="H58150" s="88"/>
      <c r="I58150" s="88"/>
      <c r="J58150" s="88"/>
      <c r="K58150" s="88"/>
    </row>
    <row r="58151" spans="2:11" ht="12" hidden="1" customHeight="1" x14ac:dyDescent="0.2">
      <c r="B58151" s="88"/>
      <c r="C58151" s="88"/>
      <c r="D58151" s="88"/>
      <c r="E58151" s="88"/>
      <c r="F58151" s="88"/>
      <c r="G58151" s="88"/>
      <c r="H58151" s="88"/>
      <c r="I58151" s="88"/>
      <c r="J58151" s="88"/>
      <c r="K58151" s="88"/>
    </row>
    <row r="58152" spans="2:11" ht="12" hidden="1" customHeight="1" x14ac:dyDescent="0.2">
      <c r="B58152" s="88"/>
      <c r="C58152" s="88"/>
      <c r="D58152" s="88"/>
      <c r="E58152" s="88"/>
      <c r="F58152" s="88"/>
      <c r="G58152" s="88"/>
      <c r="H58152" s="88"/>
      <c r="I58152" s="88"/>
      <c r="J58152" s="88"/>
      <c r="K58152" s="88"/>
    </row>
    <row r="58153" spans="2:11" ht="12" hidden="1" customHeight="1" x14ac:dyDescent="0.2">
      <c r="B58153" s="88"/>
      <c r="C58153" s="88"/>
      <c r="D58153" s="88"/>
      <c r="E58153" s="88"/>
      <c r="F58153" s="88"/>
      <c r="G58153" s="88"/>
      <c r="H58153" s="88"/>
      <c r="I58153" s="88"/>
      <c r="J58153" s="88"/>
      <c r="K58153" s="88"/>
    </row>
    <row r="58154" spans="2:11" ht="12" hidden="1" customHeight="1" x14ac:dyDescent="0.2">
      <c r="B58154" s="88"/>
      <c r="C58154" s="88"/>
      <c r="D58154" s="88"/>
      <c r="E58154" s="88"/>
      <c r="F58154" s="88"/>
      <c r="G58154" s="88"/>
      <c r="H58154" s="88"/>
      <c r="I58154" s="88"/>
      <c r="J58154" s="88"/>
      <c r="K58154" s="88"/>
    </row>
    <row r="58155" spans="2:11" ht="12" hidden="1" customHeight="1" x14ac:dyDescent="0.2">
      <c r="B58155" s="88"/>
      <c r="C58155" s="88"/>
      <c r="D58155" s="88"/>
      <c r="E58155" s="88"/>
      <c r="F58155" s="88"/>
      <c r="G58155" s="88"/>
      <c r="H58155" s="88"/>
      <c r="I58155" s="88"/>
      <c r="J58155" s="88"/>
      <c r="K58155" s="88"/>
    </row>
    <row r="58156" spans="2:11" ht="12" hidden="1" customHeight="1" x14ac:dyDescent="0.2">
      <c r="B58156" s="88"/>
      <c r="C58156" s="88"/>
      <c r="D58156" s="88"/>
      <c r="E58156" s="88"/>
      <c r="F58156" s="88"/>
      <c r="G58156" s="88"/>
      <c r="H58156" s="88"/>
      <c r="I58156" s="88"/>
      <c r="J58156" s="88"/>
      <c r="K58156" s="88"/>
    </row>
    <row r="58157" spans="2:11" ht="12" hidden="1" customHeight="1" x14ac:dyDescent="0.2">
      <c r="B58157" s="88"/>
      <c r="C58157" s="88"/>
      <c r="D58157" s="88"/>
      <c r="E58157" s="88"/>
      <c r="F58157" s="88"/>
      <c r="G58157" s="88"/>
      <c r="H58157" s="88"/>
      <c r="I58157" s="88"/>
      <c r="J58157" s="88"/>
      <c r="K58157" s="88"/>
    </row>
    <row r="58158" spans="2:11" ht="12" hidden="1" customHeight="1" x14ac:dyDescent="0.2">
      <c r="B58158" s="88"/>
      <c r="C58158" s="88"/>
      <c r="D58158" s="88"/>
      <c r="E58158" s="88"/>
      <c r="F58158" s="88"/>
      <c r="G58158" s="88"/>
      <c r="H58158" s="88"/>
      <c r="I58158" s="88"/>
      <c r="J58158" s="88"/>
      <c r="K58158" s="88"/>
    </row>
    <row r="58159" spans="2:11" ht="12" hidden="1" customHeight="1" x14ac:dyDescent="0.2">
      <c r="B58159" s="88"/>
      <c r="C58159" s="88"/>
      <c r="D58159" s="88"/>
      <c r="E58159" s="88"/>
      <c r="F58159" s="88"/>
      <c r="G58159" s="88"/>
      <c r="H58159" s="88"/>
      <c r="I58159" s="88"/>
      <c r="J58159" s="88"/>
      <c r="K58159" s="88"/>
    </row>
    <row r="58160" spans="2:11" ht="12" hidden="1" customHeight="1" x14ac:dyDescent="0.2">
      <c r="B58160" s="88"/>
      <c r="C58160" s="88"/>
      <c r="D58160" s="88"/>
      <c r="E58160" s="88"/>
      <c r="F58160" s="88"/>
      <c r="G58160" s="88"/>
      <c r="H58160" s="88"/>
      <c r="I58160" s="88"/>
      <c r="J58160" s="88"/>
      <c r="K58160" s="88"/>
    </row>
    <row r="58161" spans="2:11" ht="12" hidden="1" customHeight="1" x14ac:dyDescent="0.2">
      <c r="B58161" s="88"/>
      <c r="C58161" s="88"/>
      <c r="D58161" s="88"/>
      <c r="E58161" s="88"/>
      <c r="F58161" s="88"/>
      <c r="G58161" s="88"/>
      <c r="H58161" s="88"/>
      <c r="I58161" s="88"/>
      <c r="J58161" s="88"/>
      <c r="K58161" s="88"/>
    </row>
    <row r="58162" spans="2:11" ht="12" hidden="1" customHeight="1" x14ac:dyDescent="0.2">
      <c r="B58162" s="88"/>
      <c r="C58162" s="88"/>
      <c r="D58162" s="88"/>
      <c r="E58162" s="88"/>
      <c r="F58162" s="88"/>
      <c r="G58162" s="88"/>
      <c r="H58162" s="88"/>
      <c r="I58162" s="88"/>
      <c r="J58162" s="88"/>
      <c r="K58162" s="88"/>
    </row>
    <row r="58163" spans="2:11" ht="12" hidden="1" customHeight="1" x14ac:dyDescent="0.2">
      <c r="B58163" s="88"/>
      <c r="C58163" s="88"/>
      <c r="D58163" s="88"/>
      <c r="E58163" s="88"/>
      <c r="F58163" s="88"/>
      <c r="G58163" s="88"/>
      <c r="H58163" s="88"/>
      <c r="I58163" s="88"/>
      <c r="J58163" s="88"/>
      <c r="K58163" s="88"/>
    </row>
    <row r="58164" spans="2:11" ht="12" hidden="1" customHeight="1" x14ac:dyDescent="0.2">
      <c r="B58164" s="88"/>
      <c r="C58164" s="88"/>
      <c r="D58164" s="88"/>
      <c r="E58164" s="88"/>
      <c r="F58164" s="88"/>
      <c r="G58164" s="88"/>
      <c r="H58164" s="88"/>
      <c r="I58164" s="88"/>
      <c r="J58164" s="88"/>
      <c r="K58164" s="88"/>
    </row>
    <row r="58165" spans="2:11" ht="12" hidden="1" customHeight="1" x14ac:dyDescent="0.2">
      <c r="B58165" s="88"/>
      <c r="C58165" s="88"/>
      <c r="D58165" s="88"/>
      <c r="E58165" s="88"/>
      <c r="F58165" s="88"/>
      <c r="G58165" s="88"/>
      <c r="H58165" s="88"/>
      <c r="I58165" s="88"/>
      <c r="J58165" s="88"/>
      <c r="K58165" s="88"/>
    </row>
    <row r="58166" spans="2:11" ht="12" hidden="1" customHeight="1" x14ac:dyDescent="0.2">
      <c r="B58166" s="88"/>
      <c r="C58166" s="88"/>
      <c r="D58166" s="88"/>
      <c r="E58166" s="88"/>
      <c r="F58166" s="88"/>
      <c r="G58166" s="88"/>
      <c r="H58166" s="88"/>
      <c r="I58166" s="88"/>
      <c r="J58166" s="88"/>
      <c r="K58166" s="88"/>
    </row>
    <row r="58167" spans="2:11" ht="12" hidden="1" customHeight="1" x14ac:dyDescent="0.2">
      <c r="B58167" s="88"/>
      <c r="C58167" s="88"/>
      <c r="D58167" s="88"/>
      <c r="E58167" s="88"/>
      <c r="F58167" s="88"/>
      <c r="G58167" s="88"/>
      <c r="H58167" s="88"/>
      <c r="I58167" s="88"/>
      <c r="J58167" s="88"/>
      <c r="K58167" s="88"/>
    </row>
    <row r="58168" spans="2:11" ht="12" hidden="1" customHeight="1" x14ac:dyDescent="0.2">
      <c r="B58168" s="88"/>
      <c r="C58168" s="88"/>
      <c r="D58168" s="88"/>
      <c r="E58168" s="88"/>
      <c r="F58168" s="88"/>
      <c r="G58168" s="88"/>
      <c r="H58168" s="88"/>
      <c r="I58168" s="88"/>
      <c r="J58168" s="88"/>
      <c r="K58168" s="88"/>
    </row>
    <row r="58169" spans="2:11" ht="12" hidden="1" customHeight="1" x14ac:dyDescent="0.2">
      <c r="B58169" s="88"/>
      <c r="C58169" s="88"/>
      <c r="D58169" s="88"/>
      <c r="E58169" s="88"/>
      <c r="F58169" s="88"/>
      <c r="G58169" s="88"/>
      <c r="H58169" s="88"/>
      <c r="I58169" s="88"/>
      <c r="J58169" s="88"/>
      <c r="K58169" s="88"/>
    </row>
    <row r="58170" spans="2:11" ht="12" hidden="1" customHeight="1" x14ac:dyDescent="0.2">
      <c r="B58170" s="88"/>
      <c r="C58170" s="88"/>
      <c r="D58170" s="88"/>
      <c r="E58170" s="88"/>
      <c r="F58170" s="88"/>
      <c r="G58170" s="88"/>
      <c r="H58170" s="88"/>
      <c r="I58170" s="88"/>
      <c r="J58170" s="88"/>
      <c r="K58170" s="88"/>
    </row>
    <row r="58171" spans="2:11" ht="12" hidden="1" customHeight="1" x14ac:dyDescent="0.2">
      <c r="B58171" s="88"/>
      <c r="C58171" s="88"/>
      <c r="D58171" s="88"/>
      <c r="E58171" s="88"/>
      <c r="F58171" s="88"/>
      <c r="G58171" s="88"/>
      <c r="H58171" s="88"/>
      <c r="I58171" s="88"/>
      <c r="J58171" s="88"/>
      <c r="K58171" s="88"/>
    </row>
    <row r="58172" spans="2:11" ht="12" hidden="1" customHeight="1" x14ac:dyDescent="0.2">
      <c r="B58172" s="88"/>
      <c r="C58172" s="88"/>
      <c r="D58172" s="88"/>
      <c r="E58172" s="88"/>
      <c r="F58172" s="88"/>
      <c r="G58172" s="88"/>
      <c r="H58172" s="88"/>
      <c r="I58172" s="88"/>
      <c r="J58172" s="88"/>
      <c r="K58172" s="88"/>
    </row>
    <row r="58173" spans="2:11" ht="12" hidden="1" customHeight="1" x14ac:dyDescent="0.2">
      <c r="B58173" s="88"/>
      <c r="C58173" s="88"/>
      <c r="D58173" s="88"/>
      <c r="E58173" s="88"/>
      <c r="F58173" s="88"/>
      <c r="G58173" s="88"/>
      <c r="H58173" s="88"/>
      <c r="I58173" s="88"/>
      <c r="J58173" s="88"/>
      <c r="K58173" s="88"/>
    </row>
    <row r="58174" spans="2:11" ht="12" hidden="1" customHeight="1" x14ac:dyDescent="0.2">
      <c r="B58174" s="88"/>
      <c r="C58174" s="88"/>
      <c r="D58174" s="88"/>
      <c r="E58174" s="88"/>
      <c r="F58174" s="88"/>
      <c r="G58174" s="88"/>
      <c r="H58174" s="88"/>
      <c r="I58174" s="88"/>
      <c r="J58174" s="88"/>
      <c r="K58174" s="88"/>
    </row>
    <row r="58175" spans="2:11" ht="12" hidden="1" customHeight="1" x14ac:dyDescent="0.2">
      <c r="B58175" s="88"/>
      <c r="C58175" s="88"/>
      <c r="D58175" s="88"/>
      <c r="E58175" s="88"/>
      <c r="F58175" s="88"/>
      <c r="G58175" s="88"/>
      <c r="H58175" s="88"/>
      <c r="I58175" s="88"/>
      <c r="J58175" s="88"/>
      <c r="K58175" s="88"/>
    </row>
    <row r="58176" spans="2:11" ht="12" hidden="1" customHeight="1" x14ac:dyDescent="0.2">
      <c r="B58176" s="88"/>
      <c r="C58176" s="88"/>
      <c r="D58176" s="88"/>
      <c r="E58176" s="88"/>
      <c r="F58176" s="88"/>
      <c r="G58176" s="88"/>
      <c r="H58176" s="88"/>
      <c r="I58176" s="88"/>
      <c r="J58176" s="88"/>
      <c r="K58176" s="88"/>
    </row>
    <row r="58177" spans="2:11" ht="12" hidden="1" customHeight="1" x14ac:dyDescent="0.2">
      <c r="B58177" s="88"/>
      <c r="C58177" s="88"/>
      <c r="D58177" s="88"/>
      <c r="E58177" s="88"/>
      <c r="F58177" s="88"/>
      <c r="G58177" s="88"/>
      <c r="H58177" s="88"/>
      <c r="I58177" s="88"/>
      <c r="J58177" s="88"/>
      <c r="K58177" s="88"/>
    </row>
    <row r="58178" spans="2:11" ht="12" hidden="1" customHeight="1" x14ac:dyDescent="0.2">
      <c r="B58178" s="88"/>
      <c r="C58178" s="88"/>
      <c r="D58178" s="88"/>
      <c r="E58178" s="88"/>
      <c r="F58178" s="88"/>
      <c r="G58178" s="88"/>
      <c r="H58178" s="88"/>
      <c r="I58178" s="88"/>
      <c r="J58178" s="88"/>
      <c r="K58178" s="88"/>
    </row>
    <row r="58179" spans="2:11" ht="12" hidden="1" customHeight="1" x14ac:dyDescent="0.2">
      <c r="B58179" s="88"/>
      <c r="C58179" s="88"/>
      <c r="D58179" s="88"/>
      <c r="E58179" s="88"/>
      <c r="F58179" s="88"/>
      <c r="G58179" s="88"/>
      <c r="H58179" s="88"/>
      <c r="I58179" s="88"/>
      <c r="J58179" s="88"/>
      <c r="K58179" s="88"/>
    </row>
    <row r="58180" spans="2:11" ht="12" hidden="1" customHeight="1" x14ac:dyDescent="0.2">
      <c r="B58180" s="88"/>
      <c r="C58180" s="88"/>
      <c r="D58180" s="88"/>
      <c r="E58180" s="88"/>
      <c r="F58180" s="88"/>
      <c r="G58180" s="88"/>
      <c r="H58180" s="88"/>
      <c r="I58180" s="88"/>
      <c r="J58180" s="88"/>
      <c r="K58180" s="88"/>
    </row>
    <row r="58181" spans="2:11" ht="12" hidden="1" customHeight="1" x14ac:dyDescent="0.2">
      <c r="B58181" s="88"/>
      <c r="C58181" s="88"/>
      <c r="D58181" s="88"/>
      <c r="E58181" s="88"/>
      <c r="F58181" s="88"/>
      <c r="G58181" s="88"/>
      <c r="H58181" s="88"/>
      <c r="I58181" s="88"/>
      <c r="J58181" s="88"/>
      <c r="K58181" s="88"/>
    </row>
    <row r="58182" spans="2:11" ht="12" hidden="1" customHeight="1" x14ac:dyDescent="0.2">
      <c r="B58182" s="88"/>
      <c r="C58182" s="88"/>
      <c r="D58182" s="88"/>
      <c r="E58182" s="88"/>
      <c r="F58182" s="88"/>
      <c r="G58182" s="88"/>
      <c r="H58182" s="88"/>
      <c r="I58182" s="88"/>
      <c r="J58182" s="88"/>
      <c r="K58182" s="88"/>
    </row>
    <row r="58183" spans="2:11" ht="12" hidden="1" customHeight="1" x14ac:dyDescent="0.2">
      <c r="B58183" s="88"/>
      <c r="C58183" s="88"/>
      <c r="D58183" s="88"/>
      <c r="E58183" s="88"/>
      <c r="F58183" s="88"/>
      <c r="G58183" s="88"/>
      <c r="H58183" s="88"/>
      <c r="I58183" s="88"/>
      <c r="J58183" s="88"/>
      <c r="K58183" s="88"/>
    </row>
    <row r="58184" spans="2:11" ht="12" hidden="1" customHeight="1" x14ac:dyDescent="0.2">
      <c r="B58184" s="88"/>
      <c r="C58184" s="88"/>
      <c r="D58184" s="88"/>
      <c r="E58184" s="88"/>
      <c r="F58184" s="88"/>
      <c r="G58184" s="88"/>
      <c r="H58184" s="88"/>
      <c r="I58184" s="88"/>
      <c r="J58184" s="88"/>
      <c r="K58184" s="88"/>
    </row>
    <row r="58185" spans="2:11" ht="12" hidden="1" customHeight="1" x14ac:dyDescent="0.2">
      <c r="B58185" s="88"/>
      <c r="C58185" s="88"/>
      <c r="D58185" s="88"/>
      <c r="E58185" s="88"/>
      <c r="F58185" s="88"/>
      <c r="G58185" s="88"/>
      <c r="H58185" s="88"/>
      <c r="I58185" s="88"/>
      <c r="J58185" s="88"/>
      <c r="K58185" s="88"/>
    </row>
    <row r="58186" spans="2:11" ht="12" hidden="1" customHeight="1" x14ac:dyDescent="0.2">
      <c r="B58186" s="88"/>
      <c r="C58186" s="88"/>
      <c r="D58186" s="88"/>
      <c r="E58186" s="88"/>
      <c r="F58186" s="88"/>
      <c r="G58186" s="88"/>
      <c r="H58186" s="88"/>
      <c r="I58186" s="88"/>
      <c r="J58186" s="88"/>
      <c r="K58186" s="88"/>
    </row>
    <row r="58187" spans="2:11" ht="12" hidden="1" customHeight="1" x14ac:dyDescent="0.2">
      <c r="B58187" s="88"/>
      <c r="C58187" s="88"/>
      <c r="D58187" s="88"/>
      <c r="E58187" s="88"/>
      <c r="F58187" s="88"/>
      <c r="G58187" s="88"/>
      <c r="H58187" s="88"/>
      <c r="I58187" s="88"/>
      <c r="J58187" s="88"/>
      <c r="K58187" s="88"/>
    </row>
    <row r="58188" spans="2:11" ht="12" hidden="1" customHeight="1" x14ac:dyDescent="0.2">
      <c r="B58188" s="88"/>
      <c r="C58188" s="88"/>
      <c r="D58188" s="88"/>
      <c r="E58188" s="88"/>
      <c r="F58188" s="88"/>
      <c r="G58188" s="88"/>
      <c r="H58188" s="88"/>
      <c r="I58188" s="88"/>
      <c r="J58188" s="88"/>
      <c r="K58188" s="88"/>
    </row>
    <row r="58189" spans="2:11" ht="12" hidden="1" customHeight="1" x14ac:dyDescent="0.2">
      <c r="B58189" s="88"/>
      <c r="C58189" s="88"/>
      <c r="D58189" s="88"/>
      <c r="E58189" s="88"/>
      <c r="F58189" s="88"/>
      <c r="G58189" s="88"/>
      <c r="H58189" s="88"/>
      <c r="I58189" s="88"/>
      <c r="J58189" s="88"/>
      <c r="K58189" s="88"/>
    </row>
    <row r="58190" spans="2:11" ht="12" hidden="1" customHeight="1" x14ac:dyDescent="0.2">
      <c r="B58190" s="88"/>
      <c r="C58190" s="88"/>
      <c r="D58190" s="88"/>
      <c r="E58190" s="88"/>
      <c r="F58190" s="88"/>
      <c r="G58190" s="88"/>
      <c r="H58190" s="88"/>
      <c r="I58190" s="88"/>
      <c r="J58190" s="88"/>
      <c r="K58190" s="88"/>
    </row>
    <row r="58191" spans="2:11" ht="12" hidden="1" customHeight="1" x14ac:dyDescent="0.2">
      <c r="B58191" s="88"/>
      <c r="C58191" s="88"/>
      <c r="D58191" s="88"/>
      <c r="E58191" s="88"/>
      <c r="F58191" s="88"/>
      <c r="G58191" s="88"/>
      <c r="H58191" s="88"/>
      <c r="I58191" s="88"/>
      <c r="J58191" s="88"/>
      <c r="K58191" s="88"/>
    </row>
    <row r="58192" spans="2:11" ht="12" hidden="1" customHeight="1" x14ac:dyDescent="0.2">
      <c r="B58192" s="88"/>
      <c r="C58192" s="88"/>
      <c r="D58192" s="88"/>
      <c r="E58192" s="88"/>
      <c r="F58192" s="88"/>
      <c r="G58192" s="88"/>
      <c r="H58192" s="88"/>
      <c r="I58192" s="88"/>
      <c r="J58192" s="88"/>
      <c r="K58192" s="88"/>
    </row>
    <row r="58193" spans="2:11" ht="12" hidden="1" customHeight="1" x14ac:dyDescent="0.2">
      <c r="B58193" s="88"/>
      <c r="C58193" s="88"/>
      <c r="D58193" s="88"/>
      <c r="E58193" s="88"/>
      <c r="F58193" s="88"/>
      <c r="G58193" s="88"/>
      <c r="H58193" s="88"/>
      <c r="I58193" s="88"/>
      <c r="J58193" s="88"/>
      <c r="K58193" s="88"/>
    </row>
    <row r="58194" spans="2:11" ht="12" hidden="1" customHeight="1" x14ac:dyDescent="0.2">
      <c r="B58194" s="88"/>
      <c r="C58194" s="88"/>
      <c r="D58194" s="88"/>
      <c r="E58194" s="88"/>
      <c r="F58194" s="88"/>
      <c r="G58194" s="88"/>
      <c r="H58194" s="88"/>
      <c r="I58194" s="88"/>
      <c r="J58194" s="88"/>
      <c r="K58194" s="88"/>
    </row>
    <row r="58195" spans="2:11" ht="12" hidden="1" customHeight="1" x14ac:dyDescent="0.2">
      <c r="B58195" s="88"/>
      <c r="C58195" s="88"/>
      <c r="D58195" s="88"/>
      <c r="E58195" s="88"/>
      <c r="F58195" s="88"/>
      <c r="G58195" s="88"/>
      <c r="H58195" s="88"/>
      <c r="I58195" s="88"/>
      <c r="J58195" s="88"/>
      <c r="K58195" s="88"/>
    </row>
    <row r="58196" spans="2:11" ht="12" hidden="1" customHeight="1" x14ac:dyDescent="0.2">
      <c r="B58196" s="88"/>
      <c r="C58196" s="88"/>
      <c r="D58196" s="88"/>
      <c r="E58196" s="88"/>
      <c r="F58196" s="88"/>
      <c r="G58196" s="88"/>
      <c r="H58196" s="88"/>
      <c r="I58196" s="88"/>
      <c r="J58196" s="88"/>
      <c r="K58196" s="88"/>
    </row>
    <row r="58197" spans="2:11" ht="12" hidden="1" customHeight="1" x14ac:dyDescent="0.2">
      <c r="B58197" s="88"/>
      <c r="C58197" s="88"/>
      <c r="D58197" s="88"/>
      <c r="E58197" s="88"/>
      <c r="F58197" s="88"/>
      <c r="G58197" s="88"/>
      <c r="H58197" s="88"/>
      <c r="I58197" s="88"/>
      <c r="J58197" s="88"/>
      <c r="K58197" s="88"/>
    </row>
    <row r="58198" spans="2:11" ht="12" hidden="1" customHeight="1" x14ac:dyDescent="0.2">
      <c r="B58198" s="88"/>
      <c r="C58198" s="88"/>
      <c r="D58198" s="88"/>
      <c r="E58198" s="88"/>
      <c r="F58198" s="88"/>
      <c r="G58198" s="88"/>
      <c r="H58198" s="88"/>
      <c r="I58198" s="88"/>
      <c r="J58198" s="88"/>
      <c r="K58198" s="88"/>
    </row>
    <row r="58199" spans="2:11" ht="12" hidden="1" customHeight="1" x14ac:dyDescent="0.2">
      <c r="B58199" s="88"/>
      <c r="C58199" s="88"/>
      <c r="D58199" s="88"/>
      <c r="E58199" s="88"/>
      <c r="F58199" s="88"/>
      <c r="G58199" s="88"/>
      <c r="H58199" s="88"/>
      <c r="I58199" s="88"/>
      <c r="J58199" s="88"/>
      <c r="K58199" s="88"/>
    </row>
    <row r="58200" spans="2:11" ht="12" hidden="1" customHeight="1" x14ac:dyDescent="0.2">
      <c r="B58200" s="88"/>
      <c r="C58200" s="88"/>
      <c r="D58200" s="88"/>
      <c r="E58200" s="88"/>
      <c r="F58200" s="88"/>
      <c r="G58200" s="88"/>
      <c r="H58200" s="88"/>
      <c r="I58200" s="88"/>
      <c r="J58200" s="88"/>
      <c r="K58200" s="88"/>
    </row>
    <row r="58201" spans="2:11" ht="12" hidden="1" customHeight="1" x14ac:dyDescent="0.2">
      <c r="B58201" s="88"/>
      <c r="C58201" s="88"/>
      <c r="D58201" s="88"/>
      <c r="E58201" s="88"/>
      <c r="F58201" s="88"/>
      <c r="G58201" s="88"/>
      <c r="H58201" s="88"/>
      <c r="I58201" s="88"/>
      <c r="J58201" s="88"/>
      <c r="K58201" s="88"/>
    </row>
    <row r="58202" spans="2:11" ht="12" hidden="1" customHeight="1" x14ac:dyDescent="0.2">
      <c r="B58202" s="88"/>
      <c r="C58202" s="88"/>
      <c r="D58202" s="88"/>
      <c r="E58202" s="88"/>
      <c r="F58202" s="88"/>
      <c r="G58202" s="88"/>
      <c r="H58202" s="88"/>
      <c r="I58202" s="88"/>
      <c r="J58202" s="88"/>
      <c r="K58202" s="88"/>
    </row>
    <row r="58203" spans="2:11" ht="12" hidden="1" customHeight="1" x14ac:dyDescent="0.2">
      <c r="B58203" s="88"/>
      <c r="C58203" s="88"/>
      <c r="D58203" s="88"/>
      <c r="E58203" s="88"/>
      <c r="F58203" s="88"/>
      <c r="G58203" s="88"/>
      <c r="H58203" s="88"/>
      <c r="I58203" s="88"/>
      <c r="J58203" s="88"/>
      <c r="K58203" s="88"/>
    </row>
    <row r="58204" spans="2:11" ht="12" hidden="1" customHeight="1" x14ac:dyDescent="0.2">
      <c r="B58204" s="88"/>
      <c r="C58204" s="88"/>
      <c r="D58204" s="88"/>
      <c r="E58204" s="88"/>
      <c r="F58204" s="88"/>
      <c r="G58204" s="88"/>
      <c r="H58204" s="88"/>
      <c r="I58204" s="88"/>
      <c r="J58204" s="88"/>
      <c r="K58204" s="88"/>
    </row>
    <row r="58205" spans="2:11" ht="12" hidden="1" customHeight="1" x14ac:dyDescent="0.2">
      <c r="B58205" s="88"/>
      <c r="C58205" s="88"/>
      <c r="D58205" s="88"/>
      <c r="E58205" s="88"/>
      <c r="F58205" s="88"/>
      <c r="G58205" s="88"/>
      <c r="H58205" s="88"/>
      <c r="I58205" s="88"/>
      <c r="J58205" s="88"/>
      <c r="K58205" s="88"/>
    </row>
    <row r="58206" spans="2:11" ht="12" hidden="1" customHeight="1" x14ac:dyDescent="0.2">
      <c r="B58206" s="88"/>
      <c r="C58206" s="88"/>
      <c r="D58206" s="88"/>
      <c r="E58206" s="88"/>
      <c r="F58206" s="88"/>
      <c r="G58206" s="88"/>
      <c r="H58206" s="88"/>
      <c r="I58206" s="88"/>
      <c r="J58206" s="88"/>
      <c r="K58206" s="88"/>
    </row>
    <row r="58207" spans="2:11" ht="12" hidden="1" customHeight="1" x14ac:dyDescent="0.2">
      <c r="B58207" s="88"/>
      <c r="C58207" s="88"/>
      <c r="D58207" s="88"/>
      <c r="E58207" s="88"/>
      <c r="F58207" s="88"/>
      <c r="G58207" s="88"/>
      <c r="H58207" s="88"/>
      <c r="I58207" s="88"/>
      <c r="J58207" s="88"/>
      <c r="K58207" s="88"/>
    </row>
    <row r="58208" spans="2:11" ht="12" hidden="1" customHeight="1" x14ac:dyDescent="0.2">
      <c r="B58208" s="88"/>
      <c r="C58208" s="88"/>
      <c r="D58208" s="88"/>
      <c r="E58208" s="88"/>
      <c r="F58208" s="88"/>
      <c r="G58208" s="88"/>
      <c r="H58208" s="88"/>
      <c r="I58208" s="88"/>
      <c r="J58208" s="88"/>
      <c r="K58208" s="88"/>
    </row>
    <row r="58209" spans="2:11" ht="12" hidden="1" customHeight="1" x14ac:dyDescent="0.2">
      <c r="B58209" s="88"/>
      <c r="C58209" s="88"/>
      <c r="D58209" s="88"/>
      <c r="E58209" s="88"/>
      <c r="F58209" s="88"/>
      <c r="G58209" s="88"/>
      <c r="H58209" s="88"/>
      <c r="I58209" s="88"/>
      <c r="J58209" s="88"/>
      <c r="K58209" s="88"/>
    </row>
    <row r="58210" spans="2:11" ht="12" hidden="1" customHeight="1" x14ac:dyDescent="0.2">
      <c r="B58210" s="88"/>
      <c r="C58210" s="88"/>
      <c r="D58210" s="88"/>
      <c r="E58210" s="88"/>
      <c r="F58210" s="88"/>
      <c r="G58210" s="88"/>
      <c r="H58210" s="88"/>
      <c r="I58210" s="88"/>
      <c r="J58210" s="88"/>
      <c r="K58210" s="88"/>
    </row>
    <row r="58211" spans="2:11" ht="12" hidden="1" customHeight="1" x14ac:dyDescent="0.2">
      <c r="B58211" s="88"/>
      <c r="C58211" s="88"/>
      <c r="D58211" s="88"/>
      <c r="E58211" s="88"/>
      <c r="F58211" s="88"/>
      <c r="G58211" s="88"/>
      <c r="H58211" s="88"/>
      <c r="I58211" s="88"/>
      <c r="J58211" s="88"/>
      <c r="K58211" s="88"/>
    </row>
    <row r="58212" spans="2:11" ht="12" hidden="1" customHeight="1" x14ac:dyDescent="0.2">
      <c r="B58212" s="88"/>
      <c r="C58212" s="88"/>
      <c r="D58212" s="88"/>
      <c r="E58212" s="88"/>
      <c r="F58212" s="88"/>
      <c r="G58212" s="88"/>
      <c r="H58212" s="88"/>
      <c r="I58212" s="88"/>
      <c r="J58212" s="88"/>
      <c r="K58212" s="88"/>
    </row>
    <row r="58213" spans="2:11" ht="12" hidden="1" customHeight="1" x14ac:dyDescent="0.2">
      <c r="B58213" s="88"/>
      <c r="C58213" s="88"/>
      <c r="D58213" s="88"/>
      <c r="E58213" s="88"/>
      <c r="F58213" s="88"/>
      <c r="G58213" s="88"/>
      <c r="H58213" s="88"/>
      <c r="I58213" s="88"/>
      <c r="J58213" s="88"/>
      <c r="K58213" s="88"/>
    </row>
    <row r="58214" spans="2:11" ht="12" hidden="1" customHeight="1" x14ac:dyDescent="0.2">
      <c r="B58214" s="88"/>
      <c r="C58214" s="88"/>
      <c r="D58214" s="88"/>
      <c r="E58214" s="88"/>
      <c r="F58214" s="88"/>
      <c r="G58214" s="88"/>
      <c r="H58214" s="88"/>
      <c r="I58214" s="88"/>
      <c r="J58214" s="88"/>
      <c r="K58214" s="88"/>
    </row>
    <row r="58215" spans="2:11" ht="12" hidden="1" customHeight="1" x14ac:dyDescent="0.2">
      <c r="B58215" s="88"/>
      <c r="C58215" s="88"/>
      <c r="D58215" s="88"/>
      <c r="E58215" s="88"/>
      <c r="F58215" s="88"/>
      <c r="G58215" s="88"/>
      <c r="H58215" s="88"/>
      <c r="I58215" s="88"/>
      <c r="J58215" s="88"/>
      <c r="K58215" s="88"/>
    </row>
    <row r="58216" spans="2:11" ht="12" hidden="1" customHeight="1" x14ac:dyDescent="0.2">
      <c r="B58216" s="88"/>
      <c r="C58216" s="88"/>
      <c r="D58216" s="88"/>
      <c r="E58216" s="88"/>
      <c r="F58216" s="88"/>
      <c r="G58216" s="88"/>
      <c r="H58216" s="88"/>
      <c r="I58216" s="88"/>
      <c r="J58216" s="88"/>
      <c r="K58216" s="88"/>
    </row>
    <row r="58217" spans="2:11" ht="12" hidden="1" customHeight="1" x14ac:dyDescent="0.2">
      <c r="B58217" s="88"/>
      <c r="C58217" s="88"/>
      <c r="D58217" s="88"/>
      <c r="E58217" s="88"/>
      <c r="F58217" s="88"/>
      <c r="G58217" s="88"/>
      <c r="H58217" s="88"/>
      <c r="I58217" s="88"/>
      <c r="J58217" s="88"/>
      <c r="K58217" s="88"/>
    </row>
    <row r="58218" spans="2:11" ht="12" hidden="1" customHeight="1" x14ac:dyDescent="0.2">
      <c r="B58218" s="88"/>
      <c r="C58218" s="88"/>
      <c r="D58218" s="88"/>
      <c r="E58218" s="88"/>
      <c r="F58218" s="88"/>
      <c r="G58218" s="88"/>
      <c r="H58218" s="88"/>
      <c r="I58218" s="88"/>
      <c r="J58218" s="88"/>
      <c r="K58218" s="88"/>
    </row>
    <row r="58219" spans="2:11" ht="12" hidden="1" customHeight="1" x14ac:dyDescent="0.2">
      <c r="B58219" s="88"/>
      <c r="C58219" s="88"/>
      <c r="D58219" s="88"/>
      <c r="E58219" s="88"/>
      <c r="F58219" s="88"/>
      <c r="G58219" s="88"/>
      <c r="H58219" s="88"/>
      <c r="I58219" s="88"/>
      <c r="J58219" s="88"/>
      <c r="K58219" s="88"/>
    </row>
    <row r="58220" spans="2:11" ht="12" hidden="1" customHeight="1" x14ac:dyDescent="0.2">
      <c r="B58220" s="88"/>
      <c r="C58220" s="88"/>
      <c r="D58220" s="88"/>
      <c r="E58220" s="88"/>
      <c r="F58220" s="88"/>
      <c r="G58220" s="88"/>
      <c r="H58220" s="88"/>
      <c r="I58220" s="88"/>
      <c r="J58220" s="88"/>
      <c r="K58220" s="88"/>
    </row>
    <row r="58221" spans="2:11" ht="12" hidden="1" customHeight="1" x14ac:dyDescent="0.2">
      <c r="B58221" s="88"/>
      <c r="C58221" s="88"/>
      <c r="D58221" s="88"/>
      <c r="E58221" s="88"/>
      <c r="F58221" s="88"/>
      <c r="G58221" s="88"/>
      <c r="H58221" s="88"/>
      <c r="I58221" s="88"/>
      <c r="J58221" s="88"/>
      <c r="K58221" s="88"/>
    </row>
    <row r="58222" spans="2:11" ht="12" hidden="1" customHeight="1" x14ac:dyDescent="0.2">
      <c r="B58222" s="88"/>
      <c r="C58222" s="88"/>
      <c r="D58222" s="88"/>
      <c r="E58222" s="88"/>
      <c r="F58222" s="88"/>
      <c r="G58222" s="88"/>
      <c r="H58222" s="88"/>
      <c r="I58222" s="88"/>
      <c r="J58222" s="88"/>
      <c r="K58222" s="88"/>
    </row>
    <row r="58223" spans="2:11" ht="12" hidden="1" customHeight="1" x14ac:dyDescent="0.2">
      <c r="B58223" s="88"/>
      <c r="C58223" s="88"/>
      <c r="D58223" s="88"/>
      <c r="E58223" s="88"/>
      <c r="F58223" s="88"/>
      <c r="G58223" s="88"/>
      <c r="H58223" s="88"/>
      <c r="I58223" s="88"/>
      <c r="J58223" s="88"/>
      <c r="K58223" s="88"/>
    </row>
    <row r="58224" spans="2:11" ht="12" hidden="1" customHeight="1" x14ac:dyDescent="0.2">
      <c r="B58224" s="88"/>
      <c r="C58224" s="88"/>
      <c r="D58224" s="88"/>
      <c r="E58224" s="88"/>
      <c r="F58224" s="88"/>
      <c r="G58224" s="88"/>
      <c r="H58224" s="88"/>
      <c r="I58224" s="88"/>
      <c r="J58224" s="88"/>
      <c r="K58224" s="88"/>
    </row>
    <row r="58225" spans="2:11" ht="12" hidden="1" customHeight="1" x14ac:dyDescent="0.2">
      <c r="B58225" s="88"/>
      <c r="C58225" s="88"/>
      <c r="D58225" s="88"/>
      <c r="E58225" s="88"/>
      <c r="F58225" s="88"/>
      <c r="G58225" s="88"/>
      <c r="H58225" s="88"/>
      <c r="I58225" s="88"/>
      <c r="J58225" s="88"/>
      <c r="K58225" s="88"/>
    </row>
    <row r="58226" spans="2:11" ht="12" hidden="1" customHeight="1" x14ac:dyDescent="0.2">
      <c r="B58226" s="88"/>
      <c r="C58226" s="88"/>
      <c r="D58226" s="88"/>
      <c r="E58226" s="88"/>
      <c r="F58226" s="88"/>
      <c r="G58226" s="88"/>
      <c r="H58226" s="88"/>
      <c r="I58226" s="88"/>
      <c r="J58226" s="88"/>
      <c r="K58226" s="88"/>
    </row>
    <row r="58227" spans="2:11" ht="12" hidden="1" customHeight="1" x14ac:dyDescent="0.2">
      <c r="B58227" s="88"/>
      <c r="C58227" s="88"/>
      <c r="D58227" s="88"/>
      <c r="E58227" s="88"/>
      <c r="F58227" s="88"/>
      <c r="G58227" s="88"/>
      <c r="H58227" s="88"/>
      <c r="I58227" s="88"/>
      <c r="J58227" s="88"/>
      <c r="K58227" s="88"/>
    </row>
    <row r="58228" spans="2:11" ht="12" hidden="1" customHeight="1" x14ac:dyDescent="0.2">
      <c r="B58228" s="88"/>
      <c r="C58228" s="88"/>
      <c r="D58228" s="88"/>
      <c r="E58228" s="88"/>
      <c r="F58228" s="88"/>
      <c r="G58228" s="88"/>
      <c r="H58228" s="88"/>
      <c r="I58228" s="88"/>
      <c r="J58228" s="88"/>
      <c r="K58228" s="88"/>
    </row>
    <row r="58229" spans="2:11" ht="12" hidden="1" customHeight="1" x14ac:dyDescent="0.2">
      <c r="B58229" s="88"/>
      <c r="C58229" s="88"/>
      <c r="D58229" s="88"/>
      <c r="E58229" s="88"/>
      <c r="F58229" s="88"/>
      <c r="G58229" s="88"/>
      <c r="H58229" s="88"/>
      <c r="I58229" s="88"/>
      <c r="J58229" s="88"/>
      <c r="K58229" s="88"/>
    </row>
    <row r="58230" spans="2:11" ht="12" hidden="1" customHeight="1" x14ac:dyDescent="0.2">
      <c r="B58230" s="88"/>
      <c r="C58230" s="88"/>
      <c r="D58230" s="88"/>
      <c r="E58230" s="88"/>
      <c r="F58230" s="88"/>
      <c r="G58230" s="88"/>
      <c r="H58230" s="88"/>
      <c r="I58230" s="88"/>
      <c r="J58230" s="88"/>
      <c r="K58230" s="88"/>
    </row>
    <row r="58231" spans="2:11" ht="12" hidden="1" customHeight="1" x14ac:dyDescent="0.2">
      <c r="B58231" s="88"/>
      <c r="C58231" s="88"/>
      <c r="D58231" s="88"/>
      <c r="E58231" s="88"/>
      <c r="F58231" s="88"/>
      <c r="G58231" s="88"/>
      <c r="H58231" s="88"/>
      <c r="I58231" s="88"/>
      <c r="J58231" s="88"/>
      <c r="K58231" s="88"/>
    </row>
    <row r="58232" spans="2:11" ht="12" hidden="1" customHeight="1" x14ac:dyDescent="0.2">
      <c r="B58232" s="88"/>
      <c r="C58232" s="88"/>
      <c r="D58232" s="88"/>
      <c r="E58232" s="88"/>
      <c r="F58232" s="88"/>
      <c r="G58232" s="88"/>
      <c r="H58232" s="88"/>
      <c r="I58232" s="88"/>
      <c r="J58232" s="88"/>
      <c r="K58232" s="88"/>
    </row>
    <row r="58233" spans="2:11" ht="12" hidden="1" customHeight="1" x14ac:dyDescent="0.2">
      <c r="B58233" s="88"/>
      <c r="C58233" s="88"/>
      <c r="D58233" s="88"/>
      <c r="E58233" s="88"/>
      <c r="F58233" s="88"/>
      <c r="G58233" s="88"/>
      <c r="H58233" s="88"/>
      <c r="I58233" s="88"/>
      <c r="J58233" s="88"/>
      <c r="K58233" s="88"/>
    </row>
    <row r="58234" spans="2:11" ht="12" hidden="1" customHeight="1" x14ac:dyDescent="0.2">
      <c r="B58234" s="88"/>
      <c r="C58234" s="88"/>
      <c r="D58234" s="88"/>
      <c r="E58234" s="88"/>
      <c r="F58234" s="88"/>
      <c r="G58234" s="88"/>
      <c r="H58234" s="88"/>
      <c r="I58234" s="88"/>
      <c r="J58234" s="88"/>
      <c r="K58234" s="88"/>
    </row>
    <row r="58235" spans="2:11" ht="12" hidden="1" customHeight="1" x14ac:dyDescent="0.2">
      <c r="B58235" s="88"/>
      <c r="C58235" s="88"/>
      <c r="D58235" s="88"/>
      <c r="E58235" s="88"/>
      <c r="F58235" s="88"/>
      <c r="G58235" s="88"/>
      <c r="H58235" s="88"/>
      <c r="I58235" s="88"/>
      <c r="J58235" s="88"/>
      <c r="K58235" s="88"/>
    </row>
    <row r="58236" spans="2:11" ht="12" hidden="1" customHeight="1" x14ac:dyDescent="0.2">
      <c r="B58236" s="88"/>
      <c r="C58236" s="88"/>
      <c r="D58236" s="88"/>
      <c r="E58236" s="88"/>
      <c r="F58236" s="88"/>
      <c r="G58236" s="88"/>
      <c r="H58236" s="88"/>
      <c r="I58236" s="88"/>
      <c r="J58236" s="88"/>
      <c r="K58236" s="88"/>
    </row>
    <row r="58237" spans="2:11" ht="12" hidden="1" customHeight="1" x14ac:dyDescent="0.2">
      <c r="B58237" s="88"/>
      <c r="C58237" s="88"/>
      <c r="D58237" s="88"/>
      <c r="E58237" s="88"/>
      <c r="F58237" s="88"/>
      <c r="G58237" s="88"/>
      <c r="H58237" s="88"/>
      <c r="I58237" s="88"/>
      <c r="J58237" s="88"/>
      <c r="K58237" s="88"/>
    </row>
    <row r="58238" spans="2:11" ht="12" hidden="1" customHeight="1" x14ac:dyDescent="0.2">
      <c r="B58238" s="88"/>
      <c r="C58238" s="88"/>
      <c r="D58238" s="88"/>
      <c r="E58238" s="88"/>
      <c r="F58238" s="88"/>
      <c r="G58238" s="88"/>
      <c r="H58238" s="88"/>
      <c r="I58238" s="88"/>
      <c r="J58238" s="88"/>
      <c r="K58238" s="88"/>
    </row>
    <row r="58239" spans="2:11" ht="12" hidden="1" customHeight="1" x14ac:dyDescent="0.2">
      <c r="B58239" s="88"/>
      <c r="C58239" s="88"/>
      <c r="D58239" s="88"/>
      <c r="E58239" s="88"/>
      <c r="F58239" s="88"/>
      <c r="G58239" s="88"/>
      <c r="H58239" s="88"/>
      <c r="I58239" s="88"/>
      <c r="J58239" s="88"/>
      <c r="K58239" s="88"/>
    </row>
    <row r="58240" spans="2:11" ht="12" hidden="1" customHeight="1" x14ac:dyDescent="0.2">
      <c r="B58240" s="88"/>
      <c r="C58240" s="88"/>
      <c r="D58240" s="88"/>
      <c r="E58240" s="88"/>
      <c r="F58240" s="88"/>
      <c r="G58240" s="88"/>
      <c r="H58240" s="88"/>
      <c r="I58240" s="88"/>
      <c r="J58240" s="88"/>
      <c r="K58240" s="88"/>
    </row>
    <row r="58241" spans="2:11" ht="12" hidden="1" customHeight="1" x14ac:dyDescent="0.2">
      <c r="B58241" s="88"/>
      <c r="C58241" s="88"/>
      <c r="D58241" s="88"/>
      <c r="E58241" s="88"/>
      <c r="F58241" s="88"/>
      <c r="G58241" s="88"/>
      <c r="H58241" s="88"/>
      <c r="I58241" s="88"/>
      <c r="J58241" s="88"/>
      <c r="K58241" s="88"/>
    </row>
    <row r="58242" spans="2:11" ht="12" hidden="1" customHeight="1" x14ac:dyDescent="0.2">
      <c r="B58242" s="88"/>
      <c r="C58242" s="88"/>
      <c r="D58242" s="88"/>
      <c r="E58242" s="88"/>
      <c r="F58242" s="88"/>
      <c r="G58242" s="88"/>
      <c r="H58242" s="88"/>
      <c r="I58242" s="88"/>
      <c r="J58242" s="88"/>
      <c r="K58242" s="88"/>
    </row>
    <row r="58243" spans="2:11" ht="12" hidden="1" customHeight="1" x14ac:dyDescent="0.2">
      <c r="B58243" s="88"/>
      <c r="C58243" s="88"/>
      <c r="D58243" s="88"/>
      <c r="E58243" s="88"/>
      <c r="F58243" s="88"/>
      <c r="G58243" s="88"/>
      <c r="H58243" s="88"/>
      <c r="I58243" s="88"/>
      <c r="J58243" s="88"/>
      <c r="K58243" s="88"/>
    </row>
    <row r="58244" spans="2:11" ht="12" hidden="1" customHeight="1" x14ac:dyDescent="0.2">
      <c r="B58244" s="88"/>
      <c r="C58244" s="88"/>
      <c r="D58244" s="88"/>
      <c r="E58244" s="88"/>
      <c r="F58244" s="88"/>
      <c r="G58244" s="88"/>
      <c r="H58244" s="88"/>
      <c r="I58244" s="88"/>
      <c r="J58244" s="88"/>
      <c r="K58244" s="88"/>
    </row>
    <row r="58245" spans="2:11" ht="12" hidden="1" customHeight="1" x14ac:dyDescent="0.2">
      <c r="B58245" s="88"/>
      <c r="C58245" s="88"/>
      <c r="D58245" s="88"/>
      <c r="E58245" s="88"/>
      <c r="F58245" s="88"/>
      <c r="G58245" s="88"/>
      <c r="H58245" s="88"/>
      <c r="I58245" s="88"/>
      <c r="J58245" s="88"/>
      <c r="K58245" s="88"/>
    </row>
    <row r="58246" spans="2:11" ht="12" hidden="1" customHeight="1" x14ac:dyDescent="0.2">
      <c r="B58246" s="88"/>
      <c r="C58246" s="88"/>
      <c r="D58246" s="88"/>
      <c r="E58246" s="88"/>
      <c r="F58246" s="88"/>
      <c r="G58246" s="88"/>
      <c r="H58246" s="88"/>
      <c r="I58246" s="88"/>
      <c r="J58246" s="88"/>
      <c r="K58246" s="88"/>
    </row>
    <row r="58247" spans="2:11" ht="12" hidden="1" customHeight="1" x14ac:dyDescent="0.2">
      <c r="B58247" s="88"/>
      <c r="C58247" s="88"/>
      <c r="D58247" s="88"/>
      <c r="E58247" s="88"/>
      <c r="F58247" s="88"/>
      <c r="G58247" s="88"/>
      <c r="H58247" s="88"/>
      <c r="I58247" s="88"/>
      <c r="J58247" s="88"/>
      <c r="K58247" s="88"/>
    </row>
    <row r="58248" spans="2:11" ht="12" hidden="1" customHeight="1" x14ac:dyDescent="0.2">
      <c r="B58248" s="88"/>
      <c r="C58248" s="88"/>
      <c r="D58248" s="88"/>
      <c r="E58248" s="88"/>
      <c r="F58248" s="88"/>
      <c r="G58248" s="88"/>
      <c r="H58248" s="88"/>
      <c r="I58248" s="88"/>
      <c r="J58248" s="88"/>
      <c r="K58248" s="88"/>
    </row>
    <row r="58249" spans="2:11" ht="12" hidden="1" customHeight="1" x14ac:dyDescent="0.2">
      <c r="B58249" s="88"/>
      <c r="C58249" s="88"/>
      <c r="D58249" s="88"/>
      <c r="E58249" s="88"/>
      <c r="F58249" s="88"/>
      <c r="G58249" s="88"/>
      <c r="H58249" s="88"/>
      <c r="I58249" s="88"/>
      <c r="J58249" s="88"/>
      <c r="K58249" s="88"/>
    </row>
    <row r="58250" spans="2:11" ht="12" hidden="1" customHeight="1" x14ac:dyDescent="0.2">
      <c r="B58250" s="88"/>
      <c r="C58250" s="88"/>
      <c r="D58250" s="88"/>
      <c r="E58250" s="88"/>
      <c r="F58250" s="88"/>
      <c r="G58250" s="88"/>
      <c r="H58250" s="88"/>
      <c r="I58250" s="88"/>
      <c r="J58250" s="88"/>
      <c r="K58250" s="88"/>
    </row>
    <row r="58251" spans="2:11" ht="12" hidden="1" customHeight="1" x14ac:dyDescent="0.2">
      <c r="B58251" s="88"/>
      <c r="C58251" s="88"/>
      <c r="D58251" s="88"/>
      <c r="E58251" s="88"/>
      <c r="F58251" s="88"/>
      <c r="G58251" s="88"/>
      <c r="H58251" s="88"/>
      <c r="I58251" s="88"/>
      <c r="J58251" s="88"/>
      <c r="K58251" s="88"/>
    </row>
    <row r="58252" spans="2:11" ht="12" hidden="1" customHeight="1" x14ac:dyDescent="0.2">
      <c r="B58252" s="88"/>
      <c r="C58252" s="88"/>
      <c r="D58252" s="88"/>
      <c r="E58252" s="88"/>
      <c r="F58252" s="88"/>
      <c r="G58252" s="88"/>
      <c r="H58252" s="88"/>
      <c r="I58252" s="88"/>
      <c r="J58252" s="88"/>
      <c r="K58252" s="88"/>
    </row>
    <row r="58253" spans="2:11" ht="12" hidden="1" customHeight="1" x14ac:dyDescent="0.2">
      <c r="B58253" s="88"/>
      <c r="C58253" s="88"/>
      <c r="D58253" s="88"/>
      <c r="E58253" s="88"/>
      <c r="F58253" s="88"/>
      <c r="G58253" s="88"/>
      <c r="H58253" s="88"/>
      <c r="I58253" s="88"/>
      <c r="J58253" s="88"/>
      <c r="K58253" s="88"/>
    </row>
    <row r="58254" spans="2:11" ht="12" hidden="1" customHeight="1" x14ac:dyDescent="0.2">
      <c r="B58254" s="88"/>
      <c r="C58254" s="88"/>
      <c r="D58254" s="88"/>
      <c r="E58254" s="88"/>
      <c r="F58254" s="88"/>
      <c r="G58254" s="88"/>
      <c r="H58254" s="88"/>
      <c r="I58254" s="88"/>
      <c r="J58254" s="88"/>
      <c r="K58254" s="88"/>
    </row>
    <row r="58255" spans="2:11" ht="12" hidden="1" customHeight="1" x14ac:dyDescent="0.2">
      <c r="B58255" s="88"/>
      <c r="C58255" s="88"/>
      <c r="D58255" s="88"/>
      <c r="E58255" s="88"/>
      <c r="F58255" s="88"/>
      <c r="G58255" s="88"/>
      <c r="H58255" s="88"/>
      <c r="I58255" s="88"/>
      <c r="J58255" s="88"/>
      <c r="K58255" s="88"/>
    </row>
    <row r="58256" spans="2:11" ht="12" hidden="1" customHeight="1" x14ac:dyDescent="0.2">
      <c r="B58256" s="88"/>
      <c r="C58256" s="88"/>
      <c r="D58256" s="88"/>
      <c r="E58256" s="88"/>
      <c r="F58256" s="88"/>
      <c r="G58256" s="88"/>
      <c r="H58256" s="88"/>
      <c r="I58256" s="88"/>
      <c r="J58256" s="88"/>
      <c r="K58256" s="88"/>
    </row>
    <row r="58257" spans="2:11" ht="12" hidden="1" customHeight="1" x14ac:dyDescent="0.2">
      <c r="B58257" s="88"/>
      <c r="C58257" s="88"/>
      <c r="D58257" s="88"/>
      <c r="E58257" s="88"/>
      <c r="F58257" s="88"/>
      <c r="G58257" s="88"/>
      <c r="H58257" s="88"/>
      <c r="I58257" s="88"/>
      <c r="J58257" s="88"/>
      <c r="K58257" s="88"/>
    </row>
    <row r="58258" spans="2:11" ht="12" hidden="1" customHeight="1" x14ac:dyDescent="0.2">
      <c r="B58258" s="88"/>
      <c r="C58258" s="88"/>
      <c r="D58258" s="88"/>
      <c r="E58258" s="88"/>
      <c r="F58258" s="88"/>
      <c r="G58258" s="88"/>
      <c r="H58258" s="88"/>
      <c r="I58258" s="88"/>
      <c r="J58258" s="88"/>
      <c r="K58258" s="88"/>
    </row>
    <row r="58259" spans="2:11" ht="12" hidden="1" customHeight="1" x14ac:dyDescent="0.2">
      <c r="B58259" s="88"/>
      <c r="C58259" s="88"/>
      <c r="D58259" s="88"/>
      <c r="E58259" s="88"/>
      <c r="F58259" s="88"/>
      <c r="G58259" s="88"/>
      <c r="H58259" s="88"/>
      <c r="I58259" s="88"/>
      <c r="J58259" s="88"/>
      <c r="K58259" s="88"/>
    </row>
    <row r="58260" spans="2:11" ht="12" hidden="1" customHeight="1" x14ac:dyDescent="0.2">
      <c r="B58260" s="88"/>
      <c r="C58260" s="88"/>
      <c r="D58260" s="88"/>
      <c r="E58260" s="88"/>
      <c r="F58260" s="88"/>
      <c r="G58260" s="88"/>
      <c r="H58260" s="88"/>
      <c r="I58260" s="88"/>
      <c r="J58260" s="88"/>
      <c r="K58260" s="88"/>
    </row>
    <row r="58261" spans="2:11" ht="12" hidden="1" customHeight="1" x14ac:dyDescent="0.2">
      <c r="B58261" s="88"/>
      <c r="C58261" s="88"/>
      <c r="D58261" s="88"/>
      <c r="E58261" s="88"/>
      <c r="F58261" s="88"/>
      <c r="G58261" s="88"/>
      <c r="H58261" s="88"/>
      <c r="I58261" s="88"/>
      <c r="J58261" s="88"/>
      <c r="K58261" s="88"/>
    </row>
    <row r="58262" spans="2:11" ht="12" hidden="1" customHeight="1" x14ac:dyDescent="0.2">
      <c r="B58262" s="88"/>
      <c r="C58262" s="88"/>
      <c r="D58262" s="88"/>
      <c r="E58262" s="88"/>
      <c r="F58262" s="88"/>
      <c r="G58262" s="88"/>
      <c r="H58262" s="88"/>
      <c r="I58262" s="88"/>
      <c r="J58262" s="88"/>
      <c r="K58262" s="88"/>
    </row>
    <row r="58263" spans="2:11" ht="12" hidden="1" customHeight="1" x14ac:dyDescent="0.2">
      <c r="B58263" s="88"/>
      <c r="C58263" s="88"/>
      <c r="D58263" s="88"/>
      <c r="E58263" s="88"/>
      <c r="F58263" s="88"/>
      <c r="G58263" s="88"/>
      <c r="H58263" s="88"/>
      <c r="I58263" s="88"/>
      <c r="J58263" s="88"/>
      <c r="K58263" s="88"/>
    </row>
    <row r="58264" spans="2:11" ht="12" hidden="1" customHeight="1" x14ac:dyDescent="0.2">
      <c r="B58264" s="88"/>
      <c r="C58264" s="88"/>
      <c r="D58264" s="88"/>
      <c r="E58264" s="88"/>
      <c r="F58264" s="88"/>
      <c r="G58264" s="88"/>
      <c r="H58264" s="88"/>
      <c r="I58264" s="88"/>
      <c r="J58264" s="88"/>
      <c r="K58264" s="88"/>
    </row>
    <row r="58265" spans="2:11" ht="12" hidden="1" customHeight="1" x14ac:dyDescent="0.2">
      <c r="B58265" s="88"/>
      <c r="C58265" s="88"/>
      <c r="D58265" s="88"/>
      <c r="E58265" s="88"/>
      <c r="F58265" s="88"/>
      <c r="G58265" s="88"/>
      <c r="H58265" s="88"/>
      <c r="I58265" s="88"/>
      <c r="J58265" s="88"/>
      <c r="K58265" s="88"/>
    </row>
    <row r="58266" spans="2:11" ht="12" hidden="1" customHeight="1" x14ac:dyDescent="0.2">
      <c r="B58266" s="88"/>
      <c r="C58266" s="88"/>
      <c r="D58266" s="88"/>
      <c r="E58266" s="88"/>
      <c r="F58266" s="88"/>
      <c r="G58266" s="88"/>
      <c r="H58266" s="88"/>
      <c r="I58266" s="88"/>
      <c r="J58266" s="88"/>
      <c r="K58266" s="88"/>
    </row>
    <row r="58267" spans="2:11" ht="12" hidden="1" customHeight="1" x14ac:dyDescent="0.2">
      <c r="B58267" s="88"/>
      <c r="C58267" s="88"/>
      <c r="D58267" s="88"/>
      <c r="E58267" s="88"/>
      <c r="F58267" s="88"/>
      <c r="G58267" s="88"/>
      <c r="H58267" s="88"/>
      <c r="I58267" s="88"/>
      <c r="J58267" s="88"/>
      <c r="K58267" s="88"/>
    </row>
    <row r="58268" spans="2:11" ht="12" hidden="1" customHeight="1" x14ac:dyDescent="0.2">
      <c r="B58268" s="88"/>
      <c r="C58268" s="88"/>
      <c r="D58268" s="88"/>
      <c r="E58268" s="88"/>
      <c r="F58268" s="88"/>
      <c r="G58268" s="88"/>
      <c r="H58268" s="88"/>
      <c r="I58268" s="88"/>
      <c r="J58268" s="88"/>
      <c r="K58268" s="88"/>
    </row>
    <row r="58269" spans="2:11" ht="12" hidden="1" customHeight="1" x14ac:dyDescent="0.2">
      <c r="B58269" s="88"/>
      <c r="C58269" s="88"/>
      <c r="D58269" s="88"/>
      <c r="E58269" s="88"/>
      <c r="F58269" s="88"/>
      <c r="G58269" s="88"/>
      <c r="H58269" s="88"/>
      <c r="I58269" s="88"/>
      <c r="J58269" s="88"/>
      <c r="K58269" s="88"/>
    </row>
    <row r="58270" spans="2:11" ht="12" hidden="1" customHeight="1" x14ac:dyDescent="0.2">
      <c r="B58270" s="88"/>
      <c r="C58270" s="88"/>
      <c r="D58270" s="88"/>
      <c r="E58270" s="88"/>
      <c r="F58270" s="88"/>
      <c r="G58270" s="88"/>
      <c r="H58270" s="88"/>
      <c r="I58270" s="88"/>
      <c r="J58270" s="88"/>
      <c r="K58270" s="88"/>
    </row>
    <row r="58271" spans="2:11" ht="12" hidden="1" customHeight="1" x14ac:dyDescent="0.2">
      <c r="B58271" s="88"/>
      <c r="C58271" s="88"/>
      <c r="D58271" s="88"/>
      <c r="E58271" s="88"/>
      <c r="F58271" s="88"/>
      <c r="G58271" s="88"/>
      <c r="H58271" s="88"/>
      <c r="I58271" s="88"/>
      <c r="J58271" s="88"/>
      <c r="K58271" s="88"/>
    </row>
    <row r="58272" spans="2:11" ht="12" hidden="1" customHeight="1" x14ac:dyDescent="0.2">
      <c r="B58272" s="88"/>
      <c r="C58272" s="88"/>
      <c r="D58272" s="88"/>
      <c r="E58272" s="88"/>
      <c r="F58272" s="88"/>
      <c r="G58272" s="88"/>
      <c r="H58272" s="88"/>
      <c r="I58272" s="88"/>
      <c r="J58272" s="88"/>
      <c r="K58272" s="88"/>
    </row>
    <row r="58273" spans="2:11" ht="12" hidden="1" customHeight="1" x14ac:dyDescent="0.2">
      <c r="B58273" s="88"/>
      <c r="C58273" s="88"/>
      <c r="D58273" s="88"/>
      <c r="E58273" s="88"/>
      <c r="F58273" s="88"/>
      <c r="G58273" s="88"/>
      <c r="H58273" s="88"/>
      <c r="I58273" s="88"/>
      <c r="J58273" s="88"/>
      <c r="K58273" s="88"/>
    </row>
    <row r="58274" spans="2:11" ht="12" hidden="1" customHeight="1" x14ac:dyDescent="0.2">
      <c r="B58274" s="88"/>
      <c r="C58274" s="88"/>
      <c r="D58274" s="88"/>
      <c r="E58274" s="88"/>
      <c r="F58274" s="88"/>
      <c r="G58274" s="88"/>
      <c r="H58274" s="88"/>
      <c r="I58274" s="88"/>
      <c r="J58274" s="88"/>
      <c r="K58274" s="88"/>
    </row>
    <row r="58275" spans="2:11" ht="12" hidden="1" customHeight="1" x14ac:dyDescent="0.2">
      <c r="B58275" s="88"/>
      <c r="C58275" s="88"/>
      <c r="D58275" s="88"/>
      <c r="E58275" s="88"/>
      <c r="F58275" s="88"/>
      <c r="G58275" s="88"/>
      <c r="H58275" s="88"/>
      <c r="I58275" s="88"/>
      <c r="J58275" s="88"/>
      <c r="K58275" s="88"/>
    </row>
    <row r="58276" spans="2:11" ht="12" hidden="1" customHeight="1" x14ac:dyDescent="0.2">
      <c r="B58276" s="88"/>
      <c r="C58276" s="88"/>
      <c r="D58276" s="88"/>
      <c r="E58276" s="88"/>
      <c r="F58276" s="88"/>
      <c r="G58276" s="88"/>
      <c r="H58276" s="88"/>
      <c r="I58276" s="88"/>
      <c r="J58276" s="88"/>
      <c r="K58276" s="88"/>
    </row>
    <row r="58277" spans="2:11" ht="12" hidden="1" customHeight="1" x14ac:dyDescent="0.2">
      <c r="B58277" s="88"/>
      <c r="C58277" s="88"/>
      <c r="D58277" s="88"/>
      <c r="E58277" s="88"/>
      <c r="F58277" s="88"/>
      <c r="G58277" s="88"/>
      <c r="H58277" s="88"/>
      <c r="I58277" s="88"/>
      <c r="J58277" s="88"/>
      <c r="K58277" s="88"/>
    </row>
    <row r="58278" spans="2:11" ht="12" hidden="1" customHeight="1" x14ac:dyDescent="0.2">
      <c r="B58278" s="88"/>
      <c r="C58278" s="88"/>
      <c r="D58278" s="88"/>
      <c r="E58278" s="88"/>
      <c r="F58278" s="88"/>
      <c r="G58278" s="88"/>
      <c r="H58278" s="88"/>
      <c r="I58278" s="88"/>
      <c r="J58278" s="88"/>
      <c r="K58278" s="88"/>
    </row>
    <row r="58279" spans="2:11" ht="12" hidden="1" customHeight="1" x14ac:dyDescent="0.2">
      <c r="B58279" s="88"/>
      <c r="C58279" s="88"/>
      <c r="D58279" s="88"/>
      <c r="E58279" s="88"/>
      <c r="F58279" s="88"/>
      <c r="G58279" s="88"/>
      <c r="H58279" s="88"/>
      <c r="I58279" s="88"/>
      <c r="J58279" s="88"/>
      <c r="K58279" s="88"/>
    </row>
    <row r="58280" spans="2:11" ht="12" hidden="1" customHeight="1" x14ac:dyDescent="0.2">
      <c r="B58280" s="88"/>
      <c r="C58280" s="88"/>
      <c r="D58280" s="88"/>
      <c r="E58280" s="88"/>
      <c r="F58280" s="88"/>
      <c r="G58280" s="88"/>
      <c r="H58280" s="88"/>
      <c r="I58280" s="88"/>
      <c r="J58280" s="88"/>
      <c r="K58280" s="88"/>
    </row>
    <row r="58281" spans="2:11" ht="12" hidden="1" customHeight="1" x14ac:dyDescent="0.2">
      <c r="B58281" s="88"/>
      <c r="C58281" s="88"/>
      <c r="D58281" s="88"/>
      <c r="E58281" s="88"/>
      <c r="F58281" s="88"/>
      <c r="G58281" s="88"/>
      <c r="H58281" s="88"/>
      <c r="I58281" s="88"/>
      <c r="J58281" s="88"/>
      <c r="K58281" s="88"/>
    </row>
    <row r="58282" spans="2:11" ht="12" hidden="1" customHeight="1" x14ac:dyDescent="0.2">
      <c r="B58282" s="88"/>
      <c r="C58282" s="88"/>
      <c r="D58282" s="88"/>
      <c r="E58282" s="88"/>
      <c r="F58282" s="88"/>
      <c r="G58282" s="88"/>
      <c r="H58282" s="88"/>
      <c r="I58282" s="88"/>
      <c r="J58282" s="88"/>
      <c r="K58282" s="88"/>
    </row>
    <row r="58283" spans="2:11" ht="12" hidden="1" customHeight="1" x14ac:dyDescent="0.2">
      <c r="B58283" s="88"/>
      <c r="C58283" s="88"/>
      <c r="D58283" s="88"/>
      <c r="E58283" s="88"/>
      <c r="F58283" s="88"/>
      <c r="G58283" s="88"/>
      <c r="H58283" s="88"/>
      <c r="I58283" s="88"/>
      <c r="J58283" s="88"/>
      <c r="K58283" s="88"/>
    </row>
    <row r="58284" spans="2:11" ht="12" hidden="1" customHeight="1" x14ac:dyDescent="0.2">
      <c r="B58284" s="88"/>
      <c r="C58284" s="88"/>
      <c r="D58284" s="88"/>
      <c r="E58284" s="88"/>
      <c r="F58284" s="88"/>
      <c r="G58284" s="88"/>
      <c r="H58284" s="88"/>
      <c r="I58284" s="88"/>
      <c r="J58284" s="88"/>
      <c r="K58284" s="88"/>
    </row>
    <row r="58285" spans="2:11" ht="12" hidden="1" customHeight="1" x14ac:dyDescent="0.2">
      <c r="B58285" s="88"/>
      <c r="C58285" s="88"/>
      <c r="D58285" s="88"/>
      <c r="E58285" s="88"/>
      <c r="F58285" s="88"/>
      <c r="G58285" s="88"/>
      <c r="H58285" s="88"/>
      <c r="I58285" s="88"/>
      <c r="J58285" s="88"/>
      <c r="K58285" s="88"/>
    </row>
    <row r="58286" spans="2:11" ht="12" hidden="1" customHeight="1" x14ac:dyDescent="0.2">
      <c r="B58286" s="88"/>
      <c r="C58286" s="88"/>
      <c r="D58286" s="88"/>
      <c r="E58286" s="88"/>
      <c r="F58286" s="88"/>
      <c r="G58286" s="88"/>
      <c r="H58286" s="88"/>
      <c r="I58286" s="88"/>
      <c r="J58286" s="88"/>
      <c r="K58286" s="88"/>
    </row>
    <row r="58287" spans="2:11" ht="12" hidden="1" customHeight="1" x14ac:dyDescent="0.2">
      <c r="B58287" s="88"/>
      <c r="C58287" s="88"/>
      <c r="D58287" s="88"/>
      <c r="E58287" s="88"/>
      <c r="F58287" s="88"/>
      <c r="G58287" s="88"/>
      <c r="H58287" s="88"/>
      <c r="I58287" s="88"/>
      <c r="J58287" s="88"/>
      <c r="K58287" s="88"/>
    </row>
    <row r="58288" spans="2:11" ht="12" hidden="1" customHeight="1" x14ac:dyDescent="0.2">
      <c r="B58288" s="88"/>
      <c r="C58288" s="88"/>
      <c r="D58288" s="88"/>
      <c r="E58288" s="88"/>
      <c r="F58288" s="88"/>
      <c r="G58288" s="88"/>
      <c r="H58288" s="88"/>
      <c r="I58288" s="88"/>
      <c r="J58288" s="88"/>
      <c r="K58288" s="88"/>
    </row>
    <row r="58289" spans="2:11" ht="12" hidden="1" customHeight="1" x14ac:dyDescent="0.2">
      <c r="B58289" s="88"/>
      <c r="C58289" s="88"/>
      <c r="D58289" s="88"/>
      <c r="E58289" s="88"/>
      <c r="F58289" s="88"/>
      <c r="G58289" s="88"/>
      <c r="H58289" s="88"/>
      <c r="I58289" s="88"/>
      <c r="J58289" s="88"/>
      <c r="K58289" s="88"/>
    </row>
    <row r="58290" spans="2:11" ht="12" hidden="1" customHeight="1" x14ac:dyDescent="0.2">
      <c r="B58290" s="88"/>
      <c r="C58290" s="88"/>
      <c r="D58290" s="88"/>
      <c r="E58290" s="88"/>
      <c r="F58290" s="88"/>
      <c r="G58290" s="88"/>
      <c r="H58290" s="88"/>
      <c r="I58290" s="88"/>
      <c r="J58290" s="88"/>
      <c r="K58290" s="88"/>
    </row>
    <row r="58291" spans="2:11" ht="12" hidden="1" customHeight="1" x14ac:dyDescent="0.2">
      <c r="B58291" s="88"/>
      <c r="C58291" s="88"/>
      <c r="D58291" s="88"/>
      <c r="E58291" s="88"/>
      <c r="F58291" s="88"/>
      <c r="G58291" s="88"/>
      <c r="H58291" s="88"/>
      <c r="I58291" s="88"/>
      <c r="J58291" s="88"/>
      <c r="K58291" s="88"/>
    </row>
    <row r="58292" spans="2:11" ht="12" hidden="1" customHeight="1" x14ac:dyDescent="0.2">
      <c r="B58292" s="88"/>
      <c r="C58292" s="88"/>
      <c r="D58292" s="88"/>
      <c r="E58292" s="88"/>
      <c r="F58292" s="88"/>
      <c r="G58292" s="88"/>
      <c r="H58292" s="88"/>
      <c r="I58292" s="88"/>
      <c r="J58292" s="88"/>
      <c r="K58292" s="88"/>
    </row>
    <row r="58293" spans="2:11" ht="12" hidden="1" customHeight="1" x14ac:dyDescent="0.2">
      <c r="B58293" s="88"/>
      <c r="C58293" s="88"/>
      <c r="D58293" s="88"/>
      <c r="E58293" s="88"/>
      <c r="F58293" s="88"/>
      <c r="G58293" s="88"/>
      <c r="H58293" s="88"/>
      <c r="I58293" s="88"/>
      <c r="J58293" s="88"/>
      <c r="K58293" s="88"/>
    </row>
    <row r="58294" spans="2:11" ht="12" hidden="1" customHeight="1" x14ac:dyDescent="0.2">
      <c r="B58294" s="88"/>
      <c r="C58294" s="88"/>
      <c r="D58294" s="88"/>
      <c r="E58294" s="88"/>
      <c r="F58294" s="88"/>
      <c r="G58294" s="88"/>
      <c r="H58294" s="88"/>
      <c r="I58294" s="88"/>
      <c r="J58294" s="88"/>
      <c r="K58294" s="88"/>
    </row>
    <row r="58295" spans="2:11" ht="12" hidden="1" customHeight="1" x14ac:dyDescent="0.2">
      <c r="B58295" s="88"/>
      <c r="C58295" s="88"/>
      <c r="D58295" s="88"/>
      <c r="E58295" s="88"/>
      <c r="F58295" s="88"/>
      <c r="G58295" s="88"/>
      <c r="H58295" s="88"/>
      <c r="I58295" s="88"/>
      <c r="J58295" s="88"/>
      <c r="K58295" s="88"/>
    </row>
    <row r="58296" spans="2:11" ht="12" hidden="1" customHeight="1" x14ac:dyDescent="0.2">
      <c r="B58296" s="88"/>
      <c r="C58296" s="88"/>
      <c r="D58296" s="88"/>
      <c r="E58296" s="88"/>
      <c r="F58296" s="88"/>
      <c r="G58296" s="88"/>
      <c r="H58296" s="88"/>
      <c r="I58296" s="88"/>
      <c r="J58296" s="88"/>
      <c r="K58296" s="88"/>
    </row>
    <row r="58297" spans="2:11" ht="12" hidden="1" customHeight="1" x14ac:dyDescent="0.2">
      <c r="B58297" s="88"/>
      <c r="C58297" s="88"/>
      <c r="D58297" s="88"/>
      <c r="E58297" s="88"/>
      <c r="F58297" s="88"/>
      <c r="G58297" s="88"/>
      <c r="H58297" s="88"/>
      <c r="I58297" s="88"/>
      <c r="J58297" s="88"/>
      <c r="K58297" s="88"/>
    </row>
    <row r="58298" spans="2:11" ht="12" hidden="1" customHeight="1" x14ac:dyDescent="0.2">
      <c r="B58298" s="88"/>
      <c r="C58298" s="88"/>
      <c r="D58298" s="88"/>
      <c r="E58298" s="88"/>
      <c r="F58298" s="88"/>
      <c r="G58298" s="88"/>
      <c r="H58298" s="88"/>
      <c r="I58298" s="88"/>
      <c r="J58298" s="88"/>
      <c r="K58298" s="88"/>
    </row>
    <row r="58299" spans="2:11" ht="12" hidden="1" customHeight="1" x14ac:dyDescent="0.2">
      <c r="B58299" s="88"/>
      <c r="C58299" s="88"/>
      <c r="D58299" s="88"/>
      <c r="E58299" s="88"/>
      <c r="F58299" s="88"/>
      <c r="G58299" s="88"/>
      <c r="H58299" s="88"/>
      <c r="I58299" s="88"/>
      <c r="J58299" s="88"/>
      <c r="K58299" s="88"/>
    </row>
    <row r="58300" spans="2:11" ht="12" hidden="1" customHeight="1" x14ac:dyDescent="0.2">
      <c r="B58300" s="88"/>
      <c r="C58300" s="88"/>
      <c r="D58300" s="88"/>
      <c r="E58300" s="88"/>
      <c r="F58300" s="88"/>
      <c r="G58300" s="88"/>
      <c r="H58300" s="88"/>
      <c r="I58300" s="88"/>
      <c r="J58300" s="88"/>
      <c r="K58300" s="88"/>
    </row>
    <row r="58301" spans="2:11" ht="12" hidden="1" customHeight="1" x14ac:dyDescent="0.2">
      <c r="B58301" s="88"/>
      <c r="C58301" s="88"/>
      <c r="D58301" s="88"/>
      <c r="E58301" s="88"/>
      <c r="F58301" s="88"/>
      <c r="G58301" s="88"/>
      <c r="H58301" s="88"/>
      <c r="I58301" s="88"/>
      <c r="J58301" s="88"/>
      <c r="K58301" s="88"/>
    </row>
    <row r="58302" spans="2:11" ht="12" hidden="1" customHeight="1" x14ac:dyDescent="0.2">
      <c r="B58302" s="88"/>
      <c r="C58302" s="88"/>
      <c r="D58302" s="88"/>
      <c r="E58302" s="88"/>
      <c r="F58302" s="88"/>
      <c r="G58302" s="88"/>
      <c r="H58302" s="88"/>
      <c r="I58302" s="88"/>
      <c r="J58302" s="88"/>
      <c r="K58302" s="88"/>
    </row>
    <row r="58303" spans="2:11" ht="12" hidden="1" customHeight="1" x14ac:dyDescent="0.2">
      <c r="B58303" s="88"/>
      <c r="C58303" s="88"/>
      <c r="D58303" s="88"/>
      <c r="E58303" s="88"/>
      <c r="F58303" s="88"/>
      <c r="G58303" s="88"/>
      <c r="H58303" s="88"/>
      <c r="I58303" s="88"/>
      <c r="J58303" s="88"/>
      <c r="K58303" s="88"/>
    </row>
    <row r="58304" spans="2:11" ht="12" hidden="1" customHeight="1" x14ac:dyDescent="0.2">
      <c r="B58304" s="88"/>
      <c r="C58304" s="88"/>
      <c r="D58304" s="88"/>
      <c r="E58304" s="88"/>
      <c r="F58304" s="88"/>
      <c r="G58304" s="88"/>
      <c r="H58304" s="88"/>
      <c r="I58304" s="88"/>
      <c r="J58304" s="88"/>
      <c r="K58304" s="88"/>
    </row>
    <row r="58305" spans="2:11" ht="12" hidden="1" customHeight="1" x14ac:dyDescent="0.2">
      <c r="B58305" s="88"/>
      <c r="C58305" s="88"/>
      <c r="D58305" s="88"/>
      <c r="E58305" s="88"/>
      <c r="F58305" s="88"/>
      <c r="G58305" s="88"/>
      <c r="H58305" s="88"/>
      <c r="I58305" s="88"/>
      <c r="J58305" s="88"/>
      <c r="K58305" s="88"/>
    </row>
    <row r="58306" spans="2:11" ht="12" hidden="1" customHeight="1" x14ac:dyDescent="0.2">
      <c r="B58306" s="88"/>
      <c r="C58306" s="88"/>
      <c r="D58306" s="88"/>
      <c r="E58306" s="88"/>
      <c r="F58306" s="88"/>
      <c r="G58306" s="88"/>
      <c r="H58306" s="88"/>
      <c r="I58306" s="88"/>
      <c r="J58306" s="88"/>
      <c r="K58306" s="88"/>
    </row>
    <row r="58307" spans="2:11" ht="12" hidden="1" customHeight="1" x14ac:dyDescent="0.2">
      <c r="B58307" s="88"/>
      <c r="C58307" s="88"/>
      <c r="D58307" s="88"/>
      <c r="E58307" s="88"/>
      <c r="F58307" s="88"/>
      <c r="G58307" s="88"/>
      <c r="H58307" s="88"/>
      <c r="I58307" s="88"/>
      <c r="J58307" s="88"/>
      <c r="K58307" s="88"/>
    </row>
    <row r="58308" spans="2:11" ht="12" hidden="1" customHeight="1" x14ac:dyDescent="0.2">
      <c r="B58308" s="88"/>
      <c r="C58308" s="88"/>
      <c r="D58308" s="88"/>
      <c r="E58308" s="88"/>
      <c r="F58308" s="88"/>
      <c r="G58308" s="88"/>
      <c r="H58308" s="88"/>
      <c r="I58308" s="88"/>
      <c r="J58308" s="88"/>
      <c r="K58308" s="88"/>
    </row>
    <row r="58309" spans="2:11" ht="12" hidden="1" customHeight="1" x14ac:dyDescent="0.2">
      <c r="B58309" s="88"/>
      <c r="C58309" s="88"/>
      <c r="D58309" s="88"/>
      <c r="E58309" s="88"/>
      <c r="F58309" s="88"/>
      <c r="G58309" s="88"/>
      <c r="H58309" s="88"/>
      <c r="I58309" s="88"/>
      <c r="J58309" s="88"/>
      <c r="K58309" s="88"/>
    </row>
    <row r="58310" spans="2:11" ht="12" hidden="1" customHeight="1" x14ac:dyDescent="0.2">
      <c r="B58310" s="88"/>
      <c r="C58310" s="88"/>
      <c r="D58310" s="88"/>
      <c r="E58310" s="88"/>
      <c r="F58310" s="88"/>
      <c r="G58310" s="88"/>
      <c r="H58310" s="88"/>
      <c r="I58310" s="88"/>
      <c r="J58310" s="88"/>
      <c r="K58310" s="88"/>
    </row>
    <row r="58311" spans="2:11" ht="12" hidden="1" customHeight="1" x14ac:dyDescent="0.2">
      <c r="B58311" s="88"/>
      <c r="C58311" s="88"/>
      <c r="D58311" s="88"/>
      <c r="E58311" s="88"/>
      <c r="F58311" s="88"/>
      <c r="G58311" s="88"/>
      <c r="H58311" s="88"/>
      <c r="I58311" s="88"/>
      <c r="J58311" s="88"/>
      <c r="K58311" s="88"/>
    </row>
    <row r="58312" spans="2:11" ht="12" hidden="1" customHeight="1" x14ac:dyDescent="0.2">
      <c r="B58312" s="88"/>
      <c r="C58312" s="88"/>
      <c r="D58312" s="88"/>
      <c r="E58312" s="88"/>
      <c r="F58312" s="88"/>
      <c r="G58312" s="88"/>
      <c r="H58312" s="88"/>
      <c r="I58312" s="88"/>
      <c r="J58312" s="88"/>
      <c r="K58312" s="88"/>
    </row>
    <row r="58313" spans="2:11" ht="12" hidden="1" customHeight="1" x14ac:dyDescent="0.2">
      <c r="B58313" s="88"/>
      <c r="C58313" s="88"/>
      <c r="D58313" s="88"/>
      <c r="E58313" s="88"/>
      <c r="F58313" s="88"/>
      <c r="G58313" s="88"/>
      <c r="H58313" s="88"/>
      <c r="I58313" s="88"/>
      <c r="J58313" s="88"/>
      <c r="K58313" s="88"/>
    </row>
    <row r="58314" spans="2:11" ht="12" hidden="1" customHeight="1" x14ac:dyDescent="0.2">
      <c r="B58314" s="88"/>
      <c r="C58314" s="88"/>
      <c r="D58314" s="88"/>
      <c r="E58314" s="88"/>
      <c r="F58314" s="88"/>
      <c r="G58314" s="88"/>
      <c r="H58314" s="88"/>
      <c r="I58314" s="88"/>
      <c r="J58314" s="88"/>
      <c r="K58314" s="88"/>
    </row>
    <row r="58315" spans="2:11" ht="12" hidden="1" customHeight="1" x14ac:dyDescent="0.2">
      <c r="B58315" s="88"/>
      <c r="C58315" s="88"/>
      <c r="D58315" s="88"/>
      <c r="E58315" s="88"/>
      <c r="F58315" s="88"/>
      <c r="G58315" s="88"/>
      <c r="H58315" s="88"/>
      <c r="I58315" s="88"/>
      <c r="J58315" s="88"/>
      <c r="K58315" s="88"/>
    </row>
    <row r="58316" spans="2:11" ht="12" hidden="1" customHeight="1" x14ac:dyDescent="0.2">
      <c r="B58316" s="88"/>
      <c r="C58316" s="88"/>
      <c r="D58316" s="88"/>
      <c r="E58316" s="88"/>
      <c r="F58316" s="88"/>
      <c r="G58316" s="88"/>
      <c r="H58316" s="88"/>
      <c r="I58316" s="88"/>
      <c r="J58316" s="88"/>
      <c r="K58316" s="88"/>
    </row>
    <row r="58317" spans="2:11" ht="12" hidden="1" customHeight="1" x14ac:dyDescent="0.2">
      <c r="B58317" s="88"/>
      <c r="C58317" s="88"/>
      <c r="D58317" s="88"/>
      <c r="E58317" s="88"/>
      <c r="F58317" s="88"/>
      <c r="G58317" s="88"/>
      <c r="H58317" s="88"/>
      <c r="I58317" s="88"/>
      <c r="J58317" s="88"/>
      <c r="K58317" s="88"/>
    </row>
    <row r="58318" spans="2:11" ht="12" hidden="1" customHeight="1" x14ac:dyDescent="0.2">
      <c r="B58318" s="88"/>
      <c r="C58318" s="88"/>
      <c r="D58318" s="88"/>
      <c r="E58318" s="88"/>
      <c r="F58318" s="88"/>
      <c r="G58318" s="88"/>
      <c r="H58318" s="88"/>
      <c r="I58318" s="88"/>
      <c r="J58318" s="88"/>
      <c r="K58318" s="88"/>
    </row>
    <row r="58319" spans="2:11" ht="12" hidden="1" customHeight="1" x14ac:dyDescent="0.2">
      <c r="B58319" s="88"/>
      <c r="C58319" s="88"/>
      <c r="D58319" s="88"/>
      <c r="E58319" s="88"/>
      <c r="F58319" s="88"/>
      <c r="G58319" s="88"/>
      <c r="H58319" s="88"/>
      <c r="I58319" s="88"/>
      <c r="J58319" s="88"/>
      <c r="K58319" s="88"/>
    </row>
    <row r="58320" spans="2:11" ht="12" hidden="1" customHeight="1" x14ac:dyDescent="0.2">
      <c r="B58320" s="88"/>
      <c r="C58320" s="88"/>
      <c r="D58320" s="88"/>
      <c r="E58320" s="88"/>
      <c r="F58320" s="88"/>
      <c r="G58320" s="88"/>
      <c r="H58320" s="88"/>
      <c r="I58320" s="88"/>
      <c r="J58320" s="88"/>
      <c r="K58320" s="88"/>
    </row>
    <row r="58321" spans="2:11" ht="12" hidden="1" customHeight="1" x14ac:dyDescent="0.2">
      <c r="B58321" s="88"/>
      <c r="C58321" s="88"/>
      <c r="D58321" s="88"/>
      <c r="E58321" s="88"/>
      <c r="F58321" s="88"/>
      <c r="G58321" s="88"/>
      <c r="H58321" s="88"/>
      <c r="I58321" s="88"/>
      <c r="J58321" s="88"/>
      <c r="K58321" s="88"/>
    </row>
    <row r="58322" spans="2:11" ht="12" hidden="1" customHeight="1" x14ac:dyDescent="0.2">
      <c r="B58322" s="88"/>
      <c r="C58322" s="88"/>
      <c r="D58322" s="88"/>
      <c r="E58322" s="88"/>
      <c r="F58322" s="88"/>
      <c r="G58322" s="88"/>
      <c r="H58322" s="88"/>
      <c r="I58322" s="88"/>
      <c r="J58322" s="88"/>
      <c r="K58322" s="88"/>
    </row>
    <row r="58323" spans="2:11" ht="12" hidden="1" customHeight="1" x14ac:dyDescent="0.2">
      <c r="B58323" s="88"/>
      <c r="C58323" s="88"/>
      <c r="D58323" s="88"/>
      <c r="E58323" s="88"/>
      <c r="F58323" s="88"/>
      <c r="G58323" s="88"/>
      <c r="H58323" s="88"/>
      <c r="I58323" s="88"/>
      <c r="J58323" s="88"/>
      <c r="K58323" s="88"/>
    </row>
    <row r="58324" spans="2:11" ht="12" hidden="1" customHeight="1" x14ac:dyDescent="0.2">
      <c r="B58324" s="88"/>
      <c r="C58324" s="88"/>
      <c r="D58324" s="88"/>
      <c r="E58324" s="88"/>
      <c r="F58324" s="88"/>
      <c r="G58324" s="88"/>
      <c r="H58324" s="88"/>
      <c r="I58324" s="88"/>
      <c r="J58324" s="88"/>
      <c r="K58324" s="88"/>
    </row>
    <row r="58325" spans="2:11" ht="12" hidden="1" customHeight="1" x14ac:dyDescent="0.2">
      <c r="B58325" s="88"/>
      <c r="C58325" s="88"/>
      <c r="D58325" s="88"/>
      <c r="E58325" s="88"/>
      <c r="F58325" s="88"/>
      <c r="G58325" s="88"/>
      <c r="H58325" s="88"/>
      <c r="I58325" s="88"/>
      <c r="J58325" s="88"/>
      <c r="K58325" s="88"/>
    </row>
    <row r="58326" spans="2:11" ht="12" hidden="1" customHeight="1" x14ac:dyDescent="0.2">
      <c r="B58326" s="88"/>
      <c r="C58326" s="88"/>
      <c r="D58326" s="88"/>
      <c r="E58326" s="88"/>
      <c r="F58326" s="88"/>
      <c r="G58326" s="88"/>
      <c r="H58326" s="88"/>
      <c r="I58326" s="88"/>
      <c r="J58326" s="88"/>
      <c r="K58326" s="88"/>
    </row>
    <row r="58327" spans="2:11" ht="12" hidden="1" customHeight="1" x14ac:dyDescent="0.2">
      <c r="B58327" s="88"/>
      <c r="C58327" s="88"/>
      <c r="D58327" s="88"/>
      <c r="E58327" s="88"/>
      <c r="F58327" s="88"/>
      <c r="G58327" s="88"/>
      <c r="H58327" s="88"/>
      <c r="I58327" s="88"/>
      <c r="J58327" s="88"/>
      <c r="K58327" s="88"/>
    </row>
    <row r="58328" spans="2:11" ht="12" hidden="1" customHeight="1" x14ac:dyDescent="0.2">
      <c r="B58328" s="88"/>
      <c r="C58328" s="88"/>
      <c r="D58328" s="88"/>
      <c r="E58328" s="88"/>
      <c r="F58328" s="88"/>
      <c r="G58328" s="88"/>
      <c r="H58328" s="88"/>
      <c r="I58328" s="88"/>
      <c r="J58328" s="88"/>
      <c r="K58328" s="88"/>
    </row>
    <row r="58329" spans="2:11" ht="12" hidden="1" customHeight="1" x14ac:dyDescent="0.2">
      <c r="B58329" s="88"/>
      <c r="C58329" s="88"/>
      <c r="D58329" s="88"/>
      <c r="E58329" s="88"/>
      <c r="F58329" s="88"/>
      <c r="G58329" s="88"/>
      <c r="H58329" s="88"/>
      <c r="I58329" s="88"/>
      <c r="J58329" s="88"/>
      <c r="K58329" s="88"/>
    </row>
    <row r="58330" spans="2:11" ht="12" hidden="1" customHeight="1" x14ac:dyDescent="0.2">
      <c r="B58330" s="88"/>
      <c r="C58330" s="88"/>
      <c r="D58330" s="88"/>
      <c r="E58330" s="88"/>
      <c r="F58330" s="88"/>
      <c r="G58330" s="88"/>
      <c r="H58330" s="88"/>
      <c r="I58330" s="88"/>
      <c r="J58330" s="88"/>
      <c r="K58330" s="88"/>
    </row>
    <row r="58331" spans="2:11" ht="12" hidden="1" customHeight="1" x14ac:dyDescent="0.2">
      <c r="B58331" s="88"/>
      <c r="C58331" s="88"/>
      <c r="D58331" s="88"/>
      <c r="E58331" s="88"/>
      <c r="F58331" s="88"/>
      <c r="G58331" s="88"/>
      <c r="H58331" s="88"/>
      <c r="I58331" s="88"/>
      <c r="J58331" s="88"/>
      <c r="K58331" s="88"/>
    </row>
    <row r="58332" spans="2:11" ht="12" hidden="1" customHeight="1" x14ac:dyDescent="0.2">
      <c r="B58332" s="88"/>
      <c r="C58332" s="88"/>
      <c r="D58332" s="88"/>
      <c r="E58332" s="88"/>
      <c r="F58332" s="88"/>
      <c r="G58332" s="88"/>
      <c r="H58332" s="88"/>
      <c r="I58332" s="88"/>
      <c r="J58332" s="88"/>
      <c r="K58332" s="88"/>
    </row>
    <row r="58333" spans="2:11" ht="12" hidden="1" customHeight="1" x14ac:dyDescent="0.2">
      <c r="B58333" s="88"/>
      <c r="C58333" s="88"/>
      <c r="D58333" s="88"/>
      <c r="E58333" s="88"/>
      <c r="F58333" s="88"/>
      <c r="G58333" s="88"/>
      <c r="H58333" s="88"/>
      <c r="I58333" s="88"/>
      <c r="J58333" s="88"/>
      <c r="K58333" s="88"/>
    </row>
    <row r="58334" spans="2:11" ht="12" hidden="1" customHeight="1" x14ac:dyDescent="0.2">
      <c r="B58334" s="88"/>
      <c r="C58334" s="88"/>
      <c r="D58334" s="88"/>
      <c r="E58334" s="88"/>
      <c r="F58334" s="88"/>
      <c r="G58334" s="88"/>
      <c r="H58334" s="88"/>
      <c r="I58334" s="88"/>
      <c r="J58334" s="88"/>
      <c r="K58334" s="88"/>
    </row>
    <row r="58335" spans="2:11" ht="12" hidden="1" customHeight="1" x14ac:dyDescent="0.2">
      <c r="B58335" s="88"/>
      <c r="C58335" s="88"/>
      <c r="D58335" s="88"/>
      <c r="E58335" s="88"/>
      <c r="F58335" s="88"/>
      <c r="G58335" s="88"/>
      <c r="H58335" s="88"/>
      <c r="I58335" s="88"/>
      <c r="J58335" s="88"/>
      <c r="K58335" s="88"/>
    </row>
    <row r="58336" spans="2:11" ht="12" hidden="1" customHeight="1" x14ac:dyDescent="0.2">
      <c r="B58336" s="88"/>
      <c r="C58336" s="88"/>
      <c r="D58336" s="88"/>
      <c r="E58336" s="88"/>
      <c r="F58336" s="88"/>
      <c r="G58336" s="88"/>
      <c r="H58336" s="88"/>
      <c r="I58336" s="88"/>
      <c r="J58336" s="88"/>
      <c r="K58336" s="88"/>
    </row>
    <row r="58337" spans="2:11" ht="12" hidden="1" customHeight="1" x14ac:dyDescent="0.2">
      <c r="B58337" s="88"/>
      <c r="C58337" s="88"/>
      <c r="D58337" s="88"/>
      <c r="E58337" s="88"/>
      <c r="F58337" s="88"/>
      <c r="G58337" s="88"/>
      <c r="H58337" s="88"/>
      <c r="I58337" s="88"/>
      <c r="J58337" s="88"/>
      <c r="K58337" s="88"/>
    </row>
    <row r="58338" spans="2:11" ht="12" hidden="1" customHeight="1" x14ac:dyDescent="0.2">
      <c r="B58338" s="88"/>
      <c r="C58338" s="88"/>
      <c r="D58338" s="88"/>
      <c r="E58338" s="88"/>
      <c r="F58338" s="88"/>
      <c r="G58338" s="88"/>
      <c r="H58338" s="88"/>
      <c r="I58338" s="88"/>
      <c r="J58338" s="88"/>
      <c r="K58338" s="88"/>
    </row>
    <row r="58339" spans="2:11" ht="12" hidden="1" customHeight="1" x14ac:dyDescent="0.2">
      <c r="B58339" s="88"/>
      <c r="C58339" s="88"/>
      <c r="D58339" s="88"/>
      <c r="E58339" s="88"/>
      <c r="F58339" s="88"/>
      <c r="G58339" s="88"/>
      <c r="H58339" s="88"/>
      <c r="I58339" s="88"/>
      <c r="J58339" s="88"/>
      <c r="K58339" s="88"/>
    </row>
    <row r="58340" spans="2:11" ht="12" hidden="1" customHeight="1" x14ac:dyDescent="0.2">
      <c r="B58340" s="88"/>
      <c r="C58340" s="88"/>
      <c r="D58340" s="88"/>
      <c r="E58340" s="88"/>
      <c r="F58340" s="88"/>
      <c r="G58340" s="88"/>
      <c r="H58340" s="88"/>
      <c r="I58340" s="88"/>
      <c r="J58340" s="88"/>
      <c r="K58340" s="88"/>
    </row>
    <row r="58341" spans="2:11" ht="12" hidden="1" customHeight="1" x14ac:dyDescent="0.2">
      <c r="B58341" s="88"/>
      <c r="C58341" s="88"/>
      <c r="D58341" s="88"/>
      <c r="E58341" s="88"/>
      <c r="F58341" s="88"/>
      <c r="G58341" s="88"/>
      <c r="H58341" s="88"/>
      <c r="I58341" s="88"/>
      <c r="J58341" s="88"/>
      <c r="K58341" s="88"/>
    </row>
    <row r="58342" spans="2:11" ht="12" hidden="1" customHeight="1" x14ac:dyDescent="0.2">
      <c r="B58342" s="88"/>
      <c r="C58342" s="88"/>
      <c r="D58342" s="88"/>
      <c r="E58342" s="88"/>
      <c r="F58342" s="88"/>
      <c r="G58342" s="88"/>
      <c r="H58342" s="88"/>
      <c r="I58342" s="88"/>
      <c r="J58342" s="88"/>
      <c r="K58342" s="88"/>
    </row>
    <row r="58343" spans="2:11" ht="12" hidden="1" customHeight="1" x14ac:dyDescent="0.2">
      <c r="B58343" s="88"/>
      <c r="C58343" s="88"/>
      <c r="D58343" s="88"/>
      <c r="E58343" s="88"/>
      <c r="F58343" s="88"/>
      <c r="G58343" s="88"/>
      <c r="H58343" s="88"/>
      <c r="I58343" s="88"/>
      <c r="J58343" s="88"/>
      <c r="K58343" s="88"/>
    </row>
    <row r="58344" spans="2:11" ht="12" hidden="1" customHeight="1" x14ac:dyDescent="0.2">
      <c r="B58344" s="88"/>
      <c r="C58344" s="88"/>
      <c r="D58344" s="88"/>
      <c r="E58344" s="88"/>
      <c r="F58344" s="88"/>
      <c r="G58344" s="88"/>
      <c r="H58344" s="88"/>
      <c r="I58344" s="88"/>
      <c r="J58344" s="88"/>
      <c r="K58344" s="88"/>
    </row>
    <row r="58345" spans="2:11" ht="12" hidden="1" customHeight="1" x14ac:dyDescent="0.2">
      <c r="B58345" s="88"/>
      <c r="C58345" s="88"/>
      <c r="D58345" s="88"/>
      <c r="E58345" s="88"/>
      <c r="F58345" s="88"/>
      <c r="G58345" s="88"/>
      <c r="H58345" s="88"/>
      <c r="I58345" s="88"/>
      <c r="J58345" s="88"/>
      <c r="K58345" s="88"/>
    </row>
    <row r="58346" spans="2:11" ht="12" hidden="1" customHeight="1" x14ac:dyDescent="0.2">
      <c r="B58346" s="88"/>
      <c r="C58346" s="88"/>
      <c r="D58346" s="88"/>
      <c r="E58346" s="88"/>
      <c r="F58346" s="88"/>
      <c r="G58346" s="88"/>
      <c r="H58346" s="88"/>
      <c r="I58346" s="88"/>
      <c r="J58346" s="88"/>
      <c r="K58346" s="88"/>
    </row>
    <row r="58347" spans="2:11" ht="12" hidden="1" customHeight="1" x14ac:dyDescent="0.2">
      <c r="B58347" s="88"/>
      <c r="C58347" s="88"/>
      <c r="D58347" s="88"/>
      <c r="E58347" s="88"/>
      <c r="F58347" s="88"/>
      <c r="G58347" s="88"/>
      <c r="H58347" s="88"/>
      <c r="I58347" s="88"/>
      <c r="J58347" s="88"/>
      <c r="K58347" s="88"/>
    </row>
    <row r="58348" spans="2:11" ht="12" hidden="1" customHeight="1" x14ac:dyDescent="0.2">
      <c r="B58348" s="88"/>
      <c r="C58348" s="88"/>
      <c r="D58348" s="88"/>
      <c r="E58348" s="88"/>
      <c r="F58348" s="88"/>
      <c r="G58348" s="88"/>
      <c r="H58348" s="88"/>
      <c r="I58348" s="88"/>
      <c r="J58348" s="88"/>
      <c r="K58348" s="88"/>
    </row>
    <row r="58349" spans="2:11" ht="12" hidden="1" customHeight="1" x14ac:dyDescent="0.2">
      <c r="B58349" s="88"/>
      <c r="C58349" s="88"/>
      <c r="D58349" s="88"/>
      <c r="E58349" s="88"/>
      <c r="F58349" s="88"/>
      <c r="G58349" s="88"/>
      <c r="H58349" s="88"/>
      <c r="I58349" s="88"/>
      <c r="J58349" s="88"/>
      <c r="K58349" s="88"/>
    </row>
    <row r="58350" spans="2:11" ht="12" hidden="1" customHeight="1" x14ac:dyDescent="0.2">
      <c r="B58350" s="88"/>
      <c r="C58350" s="88"/>
      <c r="D58350" s="88"/>
      <c r="E58350" s="88"/>
      <c r="F58350" s="88"/>
      <c r="G58350" s="88"/>
      <c r="H58350" s="88"/>
      <c r="I58350" s="88"/>
      <c r="J58350" s="88"/>
      <c r="K58350" s="88"/>
    </row>
    <row r="58351" spans="2:11" ht="12" hidden="1" customHeight="1" x14ac:dyDescent="0.2">
      <c r="B58351" s="88"/>
      <c r="C58351" s="88"/>
      <c r="D58351" s="88"/>
      <c r="E58351" s="88"/>
      <c r="F58351" s="88"/>
      <c r="G58351" s="88"/>
      <c r="H58351" s="88"/>
      <c r="I58351" s="88"/>
      <c r="J58351" s="88"/>
      <c r="K58351" s="88"/>
    </row>
    <row r="58352" spans="2:11" ht="12" hidden="1" customHeight="1" x14ac:dyDescent="0.2">
      <c r="B58352" s="88"/>
      <c r="C58352" s="88"/>
      <c r="D58352" s="88"/>
      <c r="E58352" s="88"/>
      <c r="F58352" s="88"/>
      <c r="G58352" s="88"/>
      <c r="H58352" s="88"/>
      <c r="I58352" s="88"/>
      <c r="J58352" s="88"/>
      <c r="K58352" s="88"/>
    </row>
    <row r="58353" spans="2:11" ht="12" hidden="1" customHeight="1" x14ac:dyDescent="0.2">
      <c r="B58353" s="88"/>
      <c r="C58353" s="88"/>
      <c r="D58353" s="88"/>
      <c r="E58353" s="88"/>
      <c r="F58353" s="88"/>
      <c r="G58353" s="88"/>
      <c r="H58353" s="88"/>
      <c r="I58353" s="88"/>
      <c r="J58353" s="88"/>
      <c r="K58353" s="88"/>
    </row>
    <row r="58354" spans="2:11" ht="12" hidden="1" customHeight="1" x14ac:dyDescent="0.2">
      <c r="B58354" s="88"/>
      <c r="C58354" s="88"/>
      <c r="D58354" s="88"/>
      <c r="E58354" s="88"/>
      <c r="F58354" s="88"/>
      <c r="G58354" s="88"/>
      <c r="H58354" s="88"/>
      <c r="I58354" s="88"/>
      <c r="J58354" s="88"/>
      <c r="K58354" s="88"/>
    </row>
    <row r="58355" spans="2:11" ht="12" hidden="1" customHeight="1" x14ac:dyDescent="0.2">
      <c r="B58355" s="88"/>
      <c r="C58355" s="88"/>
      <c r="D58355" s="88"/>
      <c r="E58355" s="88"/>
      <c r="F58355" s="88"/>
      <c r="G58355" s="88"/>
      <c r="H58355" s="88"/>
      <c r="I58355" s="88"/>
      <c r="J58355" s="88"/>
      <c r="K58355" s="88"/>
    </row>
    <row r="58356" spans="2:11" ht="12" hidden="1" customHeight="1" x14ac:dyDescent="0.2">
      <c r="B58356" s="88"/>
      <c r="C58356" s="88"/>
      <c r="D58356" s="88"/>
      <c r="E58356" s="88"/>
      <c r="F58356" s="88"/>
      <c r="G58356" s="88"/>
      <c r="H58356" s="88"/>
      <c r="I58356" s="88"/>
      <c r="J58356" s="88"/>
      <c r="K58356" s="88"/>
    </row>
    <row r="58357" spans="2:11" ht="12" hidden="1" customHeight="1" x14ac:dyDescent="0.2">
      <c r="B58357" s="88"/>
      <c r="C58357" s="88"/>
      <c r="D58357" s="88"/>
      <c r="E58357" s="88"/>
      <c r="F58357" s="88"/>
      <c r="G58357" s="88"/>
      <c r="H58357" s="88"/>
      <c r="I58357" s="88"/>
      <c r="J58357" s="88"/>
      <c r="K58357" s="88"/>
    </row>
    <row r="58358" spans="2:11" ht="12" hidden="1" customHeight="1" x14ac:dyDescent="0.2">
      <c r="B58358" s="88"/>
      <c r="C58358" s="88"/>
      <c r="D58358" s="88"/>
      <c r="E58358" s="88"/>
      <c r="F58358" s="88"/>
      <c r="G58358" s="88"/>
      <c r="H58358" s="88"/>
      <c r="I58358" s="88"/>
      <c r="J58358" s="88"/>
      <c r="K58358" s="88"/>
    </row>
    <row r="58359" spans="2:11" ht="12" hidden="1" customHeight="1" x14ac:dyDescent="0.2">
      <c r="B58359" s="88"/>
      <c r="C58359" s="88"/>
      <c r="D58359" s="88"/>
      <c r="E58359" s="88"/>
      <c r="F58359" s="88"/>
      <c r="G58359" s="88"/>
      <c r="H58359" s="88"/>
      <c r="I58359" s="88"/>
      <c r="J58359" s="88"/>
      <c r="K58359" s="88"/>
    </row>
    <row r="58360" spans="2:11" ht="12" hidden="1" customHeight="1" x14ac:dyDescent="0.2">
      <c r="B58360" s="88"/>
      <c r="C58360" s="88"/>
      <c r="D58360" s="88"/>
      <c r="E58360" s="88"/>
      <c r="F58360" s="88"/>
      <c r="G58360" s="88"/>
      <c r="H58360" s="88"/>
      <c r="I58360" s="88"/>
      <c r="J58360" s="88"/>
      <c r="K58360" s="88"/>
    </row>
    <row r="58361" spans="2:11" ht="12" hidden="1" customHeight="1" x14ac:dyDescent="0.2">
      <c r="B58361" s="88"/>
      <c r="C58361" s="88"/>
      <c r="D58361" s="88"/>
      <c r="E58361" s="88"/>
      <c r="F58361" s="88"/>
      <c r="G58361" s="88"/>
      <c r="H58361" s="88"/>
      <c r="I58361" s="88"/>
      <c r="J58361" s="88"/>
      <c r="K58361" s="88"/>
    </row>
    <row r="58362" spans="2:11" ht="12" hidden="1" customHeight="1" x14ac:dyDescent="0.2">
      <c r="B58362" s="88"/>
      <c r="C58362" s="88"/>
      <c r="D58362" s="88"/>
      <c r="E58362" s="88"/>
      <c r="F58362" s="88"/>
      <c r="G58362" s="88"/>
      <c r="H58362" s="88"/>
      <c r="I58362" s="88"/>
      <c r="J58362" s="88"/>
      <c r="K58362" s="88"/>
    </row>
    <row r="58363" spans="2:11" ht="12" hidden="1" customHeight="1" x14ac:dyDescent="0.2">
      <c r="B58363" s="88"/>
      <c r="C58363" s="88"/>
      <c r="D58363" s="88"/>
      <c r="E58363" s="88"/>
      <c r="F58363" s="88"/>
      <c r="G58363" s="88"/>
      <c r="H58363" s="88"/>
      <c r="I58363" s="88"/>
      <c r="J58363" s="88"/>
      <c r="K58363" s="88"/>
    </row>
    <row r="58364" spans="2:11" ht="12" hidden="1" customHeight="1" x14ac:dyDescent="0.2">
      <c r="B58364" s="88"/>
      <c r="C58364" s="88"/>
      <c r="D58364" s="88"/>
      <c r="E58364" s="88"/>
      <c r="F58364" s="88"/>
      <c r="G58364" s="88"/>
      <c r="H58364" s="88"/>
      <c r="I58364" s="88"/>
      <c r="J58364" s="88"/>
      <c r="K58364" s="88"/>
    </row>
    <row r="58365" spans="2:11" ht="12" hidden="1" customHeight="1" x14ac:dyDescent="0.2">
      <c r="B58365" s="88"/>
      <c r="C58365" s="88"/>
      <c r="D58365" s="88"/>
      <c r="E58365" s="88"/>
      <c r="F58365" s="88"/>
      <c r="G58365" s="88"/>
      <c r="H58365" s="88"/>
      <c r="I58365" s="88"/>
      <c r="J58365" s="88"/>
      <c r="K58365" s="88"/>
    </row>
    <row r="58366" spans="2:11" ht="12" hidden="1" customHeight="1" x14ac:dyDescent="0.2">
      <c r="B58366" s="88"/>
      <c r="C58366" s="88"/>
      <c r="D58366" s="88"/>
      <c r="E58366" s="88"/>
      <c r="F58366" s="88"/>
      <c r="G58366" s="88"/>
      <c r="H58366" s="88"/>
      <c r="I58366" s="88"/>
      <c r="J58366" s="88"/>
      <c r="K58366" s="88"/>
    </row>
    <row r="58367" spans="2:11" ht="12" hidden="1" customHeight="1" x14ac:dyDescent="0.2">
      <c r="B58367" s="88"/>
      <c r="C58367" s="88"/>
      <c r="D58367" s="88"/>
      <c r="E58367" s="88"/>
      <c r="F58367" s="88"/>
      <c r="G58367" s="88"/>
      <c r="H58367" s="88"/>
      <c r="I58367" s="88"/>
      <c r="J58367" s="88"/>
      <c r="K58367" s="88"/>
    </row>
    <row r="58368" spans="2:11" ht="12" hidden="1" customHeight="1" x14ac:dyDescent="0.2">
      <c r="B58368" s="88"/>
      <c r="C58368" s="88"/>
      <c r="D58368" s="88"/>
      <c r="E58368" s="88"/>
      <c r="F58368" s="88"/>
      <c r="G58368" s="88"/>
      <c r="H58368" s="88"/>
      <c r="I58368" s="88"/>
      <c r="J58368" s="88"/>
      <c r="K58368" s="88"/>
    </row>
    <row r="58369" spans="2:11" ht="12" hidden="1" customHeight="1" x14ac:dyDescent="0.2">
      <c r="B58369" s="88"/>
      <c r="C58369" s="88"/>
      <c r="D58369" s="88"/>
      <c r="E58369" s="88"/>
      <c r="F58369" s="88"/>
      <c r="G58369" s="88"/>
      <c r="H58369" s="88"/>
      <c r="I58369" s="88"/>
      <c r="J58369" s="88"/>
      <c r="K58369" s="88"/>
    </row>
    <row r="58370" spans="2:11" ht="12" hidden="1" customHeight="1" x14ac:dyDescent="0.2">
      <c r="B58370" s="88"/>
      <c r="C58370" s="88"/>
      <c r="D58370" s="88"/>
      <c r="E58370" s="88"/>
      <c r="F58370" s="88"/>
      <c r="G58370" s="88"/>
      <c r="H58370" s="88"/>
      <c r="I58370" s="88"/>
      <c r="J58370" s="88"/>
      <c r="K58370" s="88"/>
    </row>
    <row r="58371" spans="2:11" ht="12" hidden="1" customHeight="1" x14ac:dyDescent="0.2">
      <c r="B58371" s="88"/>
      <c r="C58371" s="88"/>
      <c r="D58371" s="88"/>
      <c r="E58371" s="88"/>
      <c r="F58371" s="88"/>
      <c r="G58371" s="88"/>
      <c r="H58371" s="88"/>
      <c r="I58371" s="88"/>
      <c r="J58371" s="88"/>
      <c r="K58371" s="88"/>
    </row>
    <row r="58372" spans="2:11" ht="12" hidden="1" customHeight="1" x14ac:dyDescent="0.2">
      <c r="B58372" s="88"/>
      <c r="C58372" s="88"/>
      <c r="D58372" s="88"/>
      <c r="E58372" s="88"/>
      <c r="F58372" s="88"/>
      <c r="G58372" s="88"/>
      <c r="H58372" s="88"/>
      <c r="I58372" s="88"/>
      <c r="J58372" s="88"/>
      <c r="K58372" s="88"/>
    </row>
    <row r="58373" spans="2:11" ht="12" hidden="1" customHeight="1" x14ac:dyDescent="0.2">
      <c r="B58373" s="88"/>
      <c r="C58373" s="88"/>
      <c r="D58373" s="88"/>
      <c r="E58373" s="88"/>
      <c r="F58373" s="88"/>
      <c r="G58373" s="88"/>
      <c r="H58373" s="88"/>
      <c r="I58373" s="88"/>
      <c r="J58373" s="88"/>
      <c r="K58373" s="88"/>
    </row>
    <row r="58374" spans="2:11" ht="12" hidden="1" customHeight="1" x14ac:dyDescent="0.2">
      <c r="B58374" s="88"/>
      <c r="C58374" s="88"/>
      <c r="D58374" s="88"/>
      <c r="E58374" s="88"/>
      <c r="F58374" s="88"/>
      <c r="G58374" s="88"/>
      <c r="H58374" s="88"/>
      <c r="I58374" s="88"/>
      <c r="J58374" s="88"/>
      <c r="K58374" s="88"/>
    </row>
    <row r="58375" spans="2:11" ht="12" hidden="1" customHeight="1" x14ac:dyDescent="0.2">
      <c r="B58375" s="88"/>
      <c r="C58375" s="88"/>
      <c r="D58375" s="88"/>
      <c r="E58375" s="88"/>
      <c r="F58375" s="88"/>
      <c r="G58375" s="88"/>
      <c r="H58375" s="88"/>
      <c r="I58375" s="88"/>
      <c r="J58375" s="88"/>
      <c r="K58375" s="88"/>
    </row>
    <row r="58376" spans="2:11" ht="12" hidden="1" customHeight="1" x14ac:dyDescent="0.2">
      <c r="B58376" s="88"/>
      <c r="C58376" s="88"/>
      <c r="D58376" s="88"/>
      <c r="E58376" s="88"/>
      <c r="F58376" s="88"/>
      <c r="G58376" s="88"/>
      <c r="H58376" s="88"/>
      <c r="I58376" s="88"/>
      <c r="J58376" s="88"/>
      <c r="K58376" s="88"/>
    </row>
    <row r="58377" spans="2:11" ht="12" hidden="1" customHeight="1" x14ac:dyDescent="0.2">
      <c r="B58377" s="88"/>
      <c r="C58377" s="88"/>
      <c r="D58377" s="88"/>
      <c r="E58377" s="88"/>
      <c r="F58377" s="88"/>
      <c r="G58377" s="88"/>
      <c r="H58377" s="88"/>
      <c r="I58377" s="88"/>
      <c r="J58377" s="88"/>
      <c r="K58377" s="88"/>
    </row>
    <row r="58378" spans="2:11" ht="12" hidden="1" customHeight="1" x14ac:dyDescent="0.2">
      <c r="B58378" s="88"/>
      <c r="C58378" s="88"/>
      <c r="D58378" s="88"/>
      <c r="E58378" s="88"/>
      <c r="F58378" s="88"/>
      <c r="G58378" s="88"/>
      <c r="H58378" s="88"/>
      <c r="I58378" s="88"/>
      <c r="J58378" s="88"/>
      <c r="K58378" s="88"/>
    </row>
    <row r="58379" spans="2:11" ht="12" hidden="1" customHeight="1" x14ac:dyDescent="0.2">
      <c r="B58379" s="88"/>
      <c r="C58379" s="88"/>
      <c r="D58379" s="88"/>
      <c r="E58379" s="88"/>
      <c r="F58379" s="88"/>
      <c r="G58379" s="88"/>
      <c r="H58379" s="88"/>
      <c r="I58379" s="88"/>
      <c r="J58379" s="88"/>
      <c r="K58379" s="88"/>
    </row>
    <row r="58380" spans="2:11" ht="12" hidden="1" customHeight="1" x14ac:dyDescent="0.2">
      <c r="B58380" s="88"/>
      <c r="C58380" s="88"/>
      <c r="D58380" s="88"/>
      <c r="E58380" s="88"/>
      <c r="F58380" s="88"/>
      <c r="G58380" s="88"/>
      <c r="H58380" s="88"/>
      <c r="I58380" s="88"/>
      <c r="J58380" s="88"/>
      <c r="K58380" s="88"/>
    </row>
    <row r="58381" spans="2:11" ht="12" hidden="1" customHeight="1" x14ac:dyDescent="0.2">
      <c r="B58381" s="88"/>
      <c r="C58381" s="88"/>
      <c r="D58381" s="88"/>
      <c r="E58381" s="88"/>
      <c r="F58381" s="88"/>
      <c r="G58381" s="88"/>
      <c r="H58381" s="88"/>
      <c r="I58381" s="88"/>
      <c r="J58381" s="88"/>
      <c r="K58381" s="88"/>
    </row>
    <row r="58382" spans="2:11" ht="12" hidden="1" customHeight="1" x14ac:dyDescent="0.2">
      <c r="B58382" s="88"/>
      <c r="C58382" s="88"/>
      <c r="D58382" s="88"/>
      <c r="E58382" s="88"/>
      <c r="F58382" s="88"/>
      <c r="G58382" s="88"/>
      <c r="H58382" s="88"/>
      <c r="I58382" s="88"/>
      <c r="J58382" s="88"/>
      <c r="K58382" s="88"/>
    </row>
    <row r="58383" spans="2:11" ht="12" hidden="1" customHeight="1" x14ac:dyDescent="0.2">
      <c r="B58383" s="88"/>
      <c r="C58383" s="88"/>
      <c r="D58383" s="88"/>
      <c r="E58383" s="88"/>
      <c r="F58383" s="88"/>
      <c r="G58383" s="88"/>
      <c r="H58383" s="88"/>
      <c r="I58383" s="88"/>
      <c r="J58383" s="88"/>
      <c r="K58383" s="88"/>
    </row>
    <row r="58384" spans="2:11" ht="12" hidden="1" customHeight="1" x14ac:dyDescent="0.2">
      <c r="B58384" s="88"/>
      <c r="C58384" s="88"/>
      <c r="D58384" s="88"/>
      <c r="E58384" s="88"/>
      <c r="F58384" s="88"/>
      <c r="G58384" s="88"/>
      <c r="H58384" s="88"/>
      <c r="I58384" s="88"/>
      <c r="J58384" s="88"/>
      <c r="K58384" s="88"/>
    </row>
    <row r="58385" spans="2:11" ht="12" hidden="1" customHeight="1" x14ac:dyDescent="0.2">
      <c r="B58385" s="88"/>
      <c r="C58385" s="88"/>
      <c r="D58385" s="88"/>
      <c r="E58385" s="88"/>
      <c r="F58385" s="88"/>
      <c r="G58385" s="88"/>
      <c r="H58385" s="88"/>
      <c r="I58385" s="88"/>
      <c r="J58385" s="88"/>
      <c r="K58385" s="88"/>
    </row>
    <row r="58386" spans="2:11" ht="12" hidden="1" customHeight="1" x14ac:dyDescent="0.2">
      <c r="B58386" s="88"/>
      <c r="C58386" s="88"/>
      <c r="D58386" s="88"/>
      <c r="E58386" s="88"/>
      <c r="F58386" s="88"/>
      <c r="G58386" s="88"/>
      <c r="H58386" s="88"/>
      <c r="I58386" s="88"/>
      <c r="J58386" s="88"/>
      <c r="K58386" s="88"/>
    </row>
    <row r="58387" spans="2:11" ht="12" hidden="1" customHeight="1" x14ac:dyDescent="0.2">
      <c r="B58387" s="88"/>
      <c r="C58387" s="88"/>
      <c r="D58387" s="88"/>
      <c r="E58387" s="88"/>
      <c r="F58387" s="88"/>
      <c r="G58387" s="88"/>
      <c r="H58387" s="88"/>
      <c r="I58387" s="88"/>
      <c r="J58387" s="88"/>
      <c r="K58387" s="88"/>
    </row>
    <row r="58388" spans="2:11" ht="12" hidden="1" customHeight="1" x14ac:dyDescent="0.2">
      <c r="B58388" s="88"/>
      <c r="C58388" s="88"/>
      <c r="D58388" s="88"/>
      <c r="E58388" s="88"/>
      <c r="F58388" s="88"/>
      <c r="G58388" s="88"/>
      <c r="H58388" s="88"/>
      <c r="I58388" s="88"/>
      <c r="J58388" s="88"/>
      <c r="K58388" s="88"/>
    </row>
    <row r="58389" spans="2:11" ht="12" hidden="1" customHeight="1" x14ac:dyDescent="0.2">
      <c r="B58389" s="88"/>
      <c r="C58389" s="88"/>
      <c r="D58389" s="88"/>
      <c r="E58389" s="88"/>
      <c r="F58389" s="88"/>
      <c r="G58389" s="88"/>
      <c r="H58389" s="88"/>
      <c r="I58389" s="88"/>
      <c r="J58389" s="88"/>
      <c r="K58389" s="88"/>
    </row>
    <row r="58390" spans="2:11" ht="12" hidden="1" customHeight="1" x14ac:dyDescent="0.2">
      <c r="B58390" s="88"/>
      <c r="C58390" s="88"/>
      <c r="D58390" s="88"/>
      <c r="E58390" s="88"/>
      <c r="F58390" s="88"/>
      <c r="G58390" s="88"/>
      <c r="H58390" s="88"/>
      <c r="I58390" s="88"/>
      <c r="J58390" s="88"/>
      <c r="K58390" s="88"/>
    </row>
    <row r="58391" spans="2:11" ht="12" hidden="1" customHeight="1" x14ac:dyDescent="0.2">
      <c r="B58391" s="88"/>
      <c r="C58391" s="88"/>
      <c r="D58391" s="88"/>
      <c r="E58391" s="88"/>
      <c r="F58391" s="88"/>
      <c r="G58391" s="88"/>
      <c r="H58391" s="88"/>
      <c r="I58391" s="88"/>
      <c r="J58391" s="88"/>
      <c r="K58391" s="88"/>
    </row>
    <row r="58392" spans="2:11" ht="12" hidden="1" customHeight="1" x14ac:dyDescent="0.2">
      <c r="B58392" s="88"/>
      <c r="C58392" s="88"/>
      <c r="D58392" s="88"/>
      <c r="E58392" s="88"/>
      <c r="F58392" s="88"/>
      <c r="G58392" s="88"/>
      <c r="H58392" s="88"/>
      <c r="I58392" s="88"/>
      <c r="J58392" s="88"/>
      <c r="K58392" s="88"/>
    </row>
    <row r="58393" spans="2:11" ht="12" hidden="1" customHeight="1" x14ac:dyDescent="0.2">
      <c r="B58393" s="88"/>
      <c r="C58393" s="88"/>
      <c r="D58393" s="88"/>
      <c r="E58393" s="88"/>
      <c r="F58393" s="88"/>
      <c r="G58393" s="88"/>
      <c r="H58393" s="88"/>
      <c r="I58393" s="88"/>
      <c r="J58393" s="88"/>
      <c r="K58393" s="88"/>
    </row>
    <row r="58394" spans="2:11" ht="12" hidden="1" customHeight="1" x14ac:dyDescent="0.2">
      <c r="B58394" s="88"/>
      <c r="C58394" s="88"/>
      <c r="D58394" s="88"/>
      <c r="E58394" s="88"/>
      <c r="F58394" s="88"/>
      <c r="G58394" s="88"/>
      <c r="H58394" s="88"/>
      <c r="I58394" s="88"/>
      <c r="J58394" s="88"/>
      <c r="K58394" s="88"/>
    </row>
    <row r="58395" spans="2:11" ht="12" hidden="1" customHeight="1" x14ac:dyDescent="0.2">
      <c r="B58395" s="88"/>
      <c r="C58395" s="88"/>
      <c r="D58395" s="88"/>
      <c r="E58395" s="88"/>
      <c r="F58395" s="88"/>
      <c r="G58395" s="88"/>
      <c r="H58395" s="88"/>
      <c r="I58395" s="88"/>
      <c r="J58395" s="88"/>
      <c r="K58395" s="88"/>
    </row>
    <row r="58396" spans="2:11" ht="12" hidden="1" customHeight="1" x14ac:dyDescent="0.2">
      <c r="B58396" s="88"/>
      <c r="C58396" s="88"/>
      <c r="D58396" s="88"/>
      <c r="E58396" s="88"/>
      <c r="F58396" s="88"/>
      <c r="G58396" s="88"/>
      <c r="H58396" s="88"/>
      <c r="I58396" s="88"/>
      <c r="J58396" s="88"/>
      <c r="K58396" s="88"/>
    </row>
    <row r="58397" spans="2:11" ht="12" hidden="1" customHeight="1" x14ac:dyDescent="0.2">
      <c r="B58397" s="88"/>
      <c r="C58397" s="88"/>
      <c r="D58397" s="88"/>
      <c r="E58397" s="88"/>
      <c r="F58397" s="88"/>
      <c r="G58397" s="88"/>
      <c r="H58397" s="88"/>
      <c r="I58397" s="88"/>
      <c r="J58397" s="88"/>
      <c r="K58397" s="88"/>
    </row>
    <row r="58398" spans="2:11" ht="12" hidden="1" customHeight="1" x14ac:dyDescent="0.2">
      <c r="B58398" s="88"/>
      <c r="C58398" s="88"/>
      <c r="D58398" s="88"/>
      <c r="E58398" s="88"/>
      <c r="F58398" s="88"/>
      <c r="G58398" s="88"/>
      <c r="H58398" s="88"/>
      <c r="I58398" s="88"/>
      <c r="J58398" s="88"/>
      <c r="K58398" s="88"/>
    </row>
    <row r="58399" spans="2:11" ht="12" hidden="1" customHeight="1" x14ac:dyDescent="0.2">
      <c r="B58399" s="88"/>
      <c r="C58399" s="88"/>
      <c r="D58399" s="88"/>
      <c r="E58399" s="88"/>
      <c r="F58399" s="88"/>
      <c r="G58399" s="88"/>
      <c r="H58399" s="88"/>
      <c r="I58399" s="88"/>
      <c r="J58399" s="88"/>
      <c r="K58399" s="88"/>
    </row>
    <row r="58400" spans="2:11" ht="12" hidden="1" customHeight="1" x14ac:dyDescent="0.2">
      <c r="B58400" s="88"/>
      <c r="C58400" s="88"/>
      <c r="D58400" s="88"/>
      <c r="E58400" s="88"/>
      <c r="F58400" s="88"/>
      <c r="G58400" s="88"/>
      <c r="H58400" s="88"/>
      <c r="I58400" s="88"/>
      <c r="J58400" s="88"/>
      <c r="K58400" s="88"/>
    </row>
    <row r="58401" spans="2:11" ht="12" hidden="1" customHeight="1" x14ac:dyDescent="0.2">
      <c r="B58401" s="88"/>
      <c r="C58401" s="88"/>
      <c r="D58401" s="88"/>
      <c r="E58401" s="88"/>
      <c r="F58401" s="88"/>
      <c r="G58401" s="88"/>
      <c r="H58401" s="88"/>
      <c r="I58401" s="88"/>
      <c r="J58401" s="88"/>
      <c r="K58401" s="88"/>
    </row>
    <row r="58402" spans="2:11" ht="12" hidden="1" customHeight="1" x14ac:dyDescent="0.2">
      <c r="B58402" s="88"/>
      <c r="C58402" s="88"/>
      <c r="D58402" s="88"/>
      <c r="E58402" s="88"/>
      <c r="F58402" s="88"/>
      <c r="G58402" s="88"/>
      <c r="H58402" s="88"/>
      <c r="I58402" s="88"/>
      <c r="J58402" s="88"/>
      <c r="K58402" s="88"/>
    </row>
    <row r="58403" spans="2:11" ht="12" hidden="1" customHeight="1" x14ac:dyDescent="0.2">
      <c r="B58403" s="88"/>
      <c r="C58403" s="88"/>
      <c r="D58403" s="88"/>
      <c r="E58403" s="88"/>
      <c r="F58403" s="88"/>
      <c r="G58403" s="88"/>
      <c r="H58403" s="88"/>
      <c r="I58403" s="88"/>
      <c r="J58403" s="88"/>
      <c r="K58403" s="88"/>
    </row>
    <row r="58404" spans="2:11" ht="12" hidden="1" customHeight="1" x14ac:dyDescent="0.2">
      <c r="B58404" s="88"/>
      <c r="C58404" s="88"/>
      <c r="D58404" s="88"/>
      <c r="E58404" s="88"/>
      <c r="F58404" s="88"/>
      <c r="G58404" s="88"/>
      <c r="H58404" s="88"/>
      <c r="I58404" s="88"/>
      <c r="J58404" s="88"/>
      <c r="K58404" s="88"/>
    </row>
    <row r="58405" spans="2:11" ht="12" hidden="1" customHeight="1" x14ac:dyDescent="0.2">
      <c r="B58405" s="88"/>
      <c r="C58405" s="88"/>
      <c r="D58405" s="88"/>
      <c r="E58405" s="88"/>
      <c r="F58405" s="88"/>
      <c r="G58405" s="88"/>
      <c r="H58405" s="88"/>
      <c r="I58405" s="88"/>
      <c r="J58405" s="88"/>
      <c r="K58405" s="88"/>
    </row>
    <row r="58406" spans="2:11" ht="12" hidden="1" customHeight="1" x14ac:dyDescent="0.2">
      <c r="B58406" s="88"/>
      <c r="C58406" s="88"/>
      <c r="D58406" s="88"/>
      <c r="E58406" s="88"/>
      <c r="F58406" s="88"/>
      <c r="G58406" s="88"/>
      <c r="H58406" s="88"/>
      <c r="I58406" s="88"/>
      <c r="J58406" s="88"/>
      <c r="K58406" s="88"/>
    </row>
    <row r="58407" spans="2:11" ht="12" hidden="1" customHeight="1" x14ac:dyDescent="0.2">
      <c r="B58407" s="88"/>
      <c r="C58407" s="88"/>
      <c r="D58407" s="88"/>
      <c r="E58407" s="88"/>
      <c r="F58407" s="88"/>
      <c r="G58407" s="88"/>
      <c r="H58407" s="88"/>
      <c r="I58407" s="88"/>
      <c r="J58407" s="88"/>
      <c r="K58407" s="88"/>
    </row>
    <row r="58408" spans="2:11" ht="12" hidden="1" customHeight="1" x14ac:dyDescent="0.2">
      <c r="B58408" s="88"/>
      <c r="C58408" s="88"/>
      <c r="D58408" s="88"/>
      <c r="E58408" s="88"/>
      <c r="F58408" s="88"/>
      <c r="G58408" s="88"/>
      <c r="H58408" s="88"/>
      <c r="I58408" s="88"/>
      <c r="J58408" s="88"/>
      <c r="K58408" s="88"/>
    </row>
    <row r="58409" spans="2:11" ht="12" hidden="1" customHeight="1" x14ac:dyDescent="0.2">
      <c r="B58409" s="88"/>
      <c r="C58409" s="88"/>
      <c r="D58409" s="88"/>
      <c r="E58409" s="88"/>
      <c r="F58409" s="88"/>
      <c r="G58409" s="88"/>
      <c r="H58409" s="88"/>
      <c r="I58409" s="88"/>
      <c r="J58409" s="88"/>
      <c r="K58409" s="88"/>
    </row>
    <row r="58410" spans="2:11" ht="12" hidden="1" customHeight="1" x14ac:dyDescent="0.2">
      <c r="B58410" s="88"/>
      <c r="C58410" s="88"/>
      <c r="D58410" s="88"/>
      <c r="E58410" s="88"/>
      <c r="F58410" s="88"/>
      <c r="G58410" s="88"/>
      <c r="H58410" s="88"/>
      <c r="I58410" s="88"/>
      <c r="J58410" s="88"/>
      <c r="K58410" s="88"/>
    </row>
    <row r="58411" spans="2:11" ht="12" hidden="1" customHeight="1" x14ac:dyDescent="0.2">
      <c r="B58411" s="88"/>
      <c r="C58411" s="88"/>
      <c r="D58411" s="88"/>
      <c r="E58411" s="88"/>
      <c r="F58411" s="88"/>
      <c r="G58411" s="88"/>
      <c r="H58411" s="88"/>
      <c r="I58411" s="88"/>
      <c r="J58411" s="88"/>
      <c r="K58411" s="88"/>
    </row>
    <row r="58412" spans="2:11" ht="12" hidden="1" customHeight="1" x14ac:dyDescent="0.2">
      <c r="B58412" s="88"/>
      <c r="C58412" s="88"/>
      <c r="D58412" s="88"/>
      <c r="E58412" s="88"/>
      <c r="F58412" s="88"/>
      <c r="G58412" s="88"/>
      <c r="H58412" s="88"/>
      <c r="I58412" s="88"/>
      <c r="J58412" s="88"/>
      <c r="K58412" s="88"/>
    </row>
    <row r="58413" spans="2:11" ht="12" hidden="1" customHeight="1" x14ac:dyDescent="0.2">
      <c r="B58413" s="88"/>
      <c r="C58413" s="88"/>
      <c r="D58413" s="88"/>
      <c r="E58413" s="88"/>
      <c r="F58413" s="88"/>
      <c r="G58413" s="88"/>
      <c r="H58413" s="88"/>
      <c r="I58413" s="88"/>
      <c r="J58413" s="88"/>
      <c r="K58413" s="88"/>
    </row>
    <row r="58414" spans="2:11" ht="12" hidden="1" customHeight="1" x14ac:dyDescent="0.2">
      <c r="B58414" s="88"/>
      <c r="C58414" s="88"/>
      <c r="D58414" s="88"/>
      <c r="E58414" s="88"/>
      <c r="F58414" s="88"/>
      <c r="G58414" s="88"/>
      <c r="H58414" s="88"/>
      <c r="I58414" s="88"/>
      <c r="J58414" s="88"/>
      <c r="K58414" s="88"/>
    </row>
    <row r="58415" spans="2:11" ht="12" hidden="1" customHeight="1" x14ac:dyDescent="0.2">
      <c r="B58415" s="88"/>
      <c r="C58415" s="88"/>
      <c r="D58415" s="88"/>
      <c r="E58415" s="88"/>
      <c r="F58415" s="88"/>
      <c r="G58415" s="88"/>
      <c r="H58415" s="88"/>
      <c r="I58415" s="88"/>
      <c r="J58415" s="88"/>
      <c r="K58415" s="88"/>
    </row>
    <row r="58416" spans="2:11" ht="12" hidden="1" customHeight="1" x14ac:dyDescent="0.2">
      <c r="B58416" s="88"/>
      <c r="C58416" s="88"/>
      <c r="D58416" s="88"/>
      <c r="E58416" s="88"/>
      <c r="F58416" s="88"/>
      <c r="G58416" s="88"/>
      <c r="H58416" s="88"/>
      <c r="I58416" s="88"/>
      <c r="J58416" s="88"/>
      <c r="K58416" s="88"/>
    </row>
    <row r="58417" spans="2:11" ht="12" hidden="1" customHeight="1" x14ac:dyDescent="0.2">
      <c r="B58417" s="88"/>
      <c r="C58417" s="88"/>
      <c r="D58417" s="88"/>
      <c r="E58417" s="88"/>
      <c r="F58417" s="88"/>
      <c r="G58417" s="88"/>
      <c r="H58417" s="88"/>
      <c r="I58417" s="88"/>
      <c r="J58417" s="88"/>
      <c r="K58417" s="88"/>
    </row>
    <row r="58418" spans="2:11" ht="12" hidden="1" customHeight="1" x14ac:dyDescent="0.2">
      <c r="B58418" s="88"/>
      <c r="C58418" s="88"/>
      <c r="D58418" s="88"/>
      <c r="E58418" s="88"/>
      <c r="F58418" s="88"/>
      <c r="G58418" s="88"/>
      <c r="H58418" s="88"/>
      <c r="I58418" s="88"/>
      <c r="J58418" s="88"/>
      <c r="K58418" s="88"/>
    </row>
    <row r="58419" spans="2:11" ht="12" hidden="1" customHeight="1" x14ac:dyDescent="0.2">
      <c r="B58419" s="88"/>
      <c r="C58419" s="88"/>
      <c r="D58419" s="88"/>
      <c r="E58419" s="88"/>
      <c r="F58419" s="88"/>
      <c r="G58419" s="88"/>
      <c r="H58419" s="88"/>
      <c r="I58419" s="88"/>
      <c r="J58419" s="88"/>
      <c r="K58419" s="88"/>
    </row>
    <row r="58420" spans="2:11" ht="12" hidden="1" customHeight="1" x14ac:dyDescent="0.2">
      <c r="B58420" s="88"/>
      <c r="C58420" s="88"/>
      <c r="D58420" s="88"/>
      <c r="E58420" s="88"/>
      <c r="F58420" s="88"/>
      <c r="G58420" s="88"/>
      <c r="H58420" s="88"/>
      <c r="I58420" s="88"/>
      <c r="J58420" s="88"/>
      <c r="K58420" s="88"/>
    </row>
    <row r="58421" spans="2:11" ht="12" hidden="1" customHeight="1" x14ac:dyDescent="0.2">
      <c r="B58421" s="88"/>
      <c r="C58421" s="88"/>
      <c r="D58421" s="88"/>
      <c r="E58421" s="88"/>
      <c r="F58421" s="88"/>
      <c r="G58421" s="88"/>
      <c r="H58421" s="88"/>
      <c r="I58421" s="88"/>
      <c r="J58421" s="88"/>
      <c r="K58421" s="88"/>
    </row>
    <row r="58422" spans="2:11" ht="12" hidden="1" customHeight="1" x14ac:dyDescent="0.2">
      <c r="B58422" s="88"/>
      <c r="C58422" s="88"/>
      <c r="D58422" s="88"/>
      <c r="E58422" s="88"/>
      <c r="F58422" s="88"/>
      <c r="G58422" s="88"/>
      <c r="H58422" s="88"/>
      <c r="I58422" s="88"/>
      <c r="J58422" s="88"/>
      <c r="K58422" s="88"/>
    </row>
    <row r="58423" spans="2:11" ht="12" hidden="1" customHeight="1" x14ac:dyDescent="0.2">
      <c r="B58423" s="88"/>
      <c r="C58423" s="88"/>
      <c r="D58423" s="88"/>
      <c r="E58423" s="88"/>
      <c r="F58423" s="88"/>
      <c r="G58423" s="88"/>
      <c r="H58423" s="88"/>
      <c r="I58423" s="88"/>
      <c r="J58423" s="88"/>
      <c r="K58423" s="88"/>
    </row>
    <row r="58424" spans="2:11" ht="12" hidden="1" customHeight="1" x14ac:dyDescent="0.2">
      <c r="B58424" s="88"/>
      <c r="C58424" s="88"/>
      <c r="D58424" s="88"/>
      <c r="E58424" s="88"/>
      <c r="F58424" s="88"/>
      <c r="G58424" s="88"/>
      <c r="H58424" s="88"/>
      <c r="I58424" s="88"/>
      <c r="J58424" s="88"/>
      <c r="K58424" s="88"/>
    </row>
    <row r="58425" spans="2:11" ht="12" hidden="1" customHeight="1" x14ac:dyDescent="0.2">
      <c r="B58425" s="88"/>
      <c r="C58425" s="88"/>
      <c r="D58425" s="88"/>
      <c r="E58425" s="88"/>
      <c r="F58425" s="88"/>
      <c r="G58425" s="88"/>
      <c r="H58425" s="88"/>
      <c r="I58425" s="88"/>
      <c r="J58425" s="88"/>
      <c r="K58425" s="88"/>
    </row>
    <row r="58426" spans="2:11" ht="12" hidden="1" customHeight="1" x14ac:dyDescent="0.2">
      <c r="B58426" s="88"/>
      <c r="C58426" s="88"/>
      <c r="D58426" s="88"/>
      <c r="E58426" s="88"/>
      <c r="F58426" s="88"/>
      <c r="G58426" s="88"/>
      <c r="H58426" s="88"/>
      <c r="I58426" s="88"/>
      <c r="J58426" s="88"/>
      <c r="K58426" s="88"/>
    </row>
    <row r="58427" spans="2:11" ht="12" hidden="1" customHeight="1" x14ac:dyDescent="0.2">
      <c r="B58427" s="88"/>
      <c r="C58427" s="88"/>
      <c r="D58427" s="88"/>
      <c r="E58427" s="88"/>
      <c r="F58427" s="88"/>
      <c r="G58427" s="88"/>
      <c r="H58427" s="88"/>
      <c r="I58427" s="88"/>
      <c r="J58427" s="88"/>
      <c r="K58427" s="88"/>
    </row>
    <row r="58428" spans="2:11" ht="12" hidden="1" customHeight="1" x14ac:dyDescent="0.2">
      <c r="B58428" s="88"/>
      <c r="C58428" s="88"/>
      <c r="D58428" s="88"/>
      <c r="E58428" s="88"/>
      <c r="F58428" s="88"/>
      <c r="G58428" s="88"/>
      <c r="H58428" s="88"/>
      <c r="I58428" s="88"/>
      <c r="J58428" s="88"/>
      <c r="K58428" s="88"/>
    </row>
    <row r="58429" spans="2:11" ht="12" hidden="1" customHeight="1" x14ac:dyDescent="0.2">
      <c r="B58429" s="88"/>
      <c r="C58429" s="88"/>
      <c r="D58429" s="88"/>
      <c r="E58429" s="88"/>
      <c r="F58429" s="88"/>
      <c r="G58429" s="88"/>
      <c r="H58429" s="88"/>
      <c r="I58429" s="88"/>
      <c r="J58429" s="88"/>
      <c r="K58429" s="88"/>
    </row>
    <row r="58430" spans="2:11" ht="12" hidden="1" customHeight="1" x14ac:dyDescent="0.2">
      <c r="B58430" s="88"/>
      <c r="C58430" s="88"/>
      <c r="D58430" s="88"/>
      <c r="E58430" s="88"/>
      <c r="F58430" s="88"/>
      <c r="G58430" s="88"/>
      <c r="H58430" s="88"/>
      <c r="I58430" s="88"/>
      <c r="J58430" s="88"/>
      <c r="K58430" s="88"/>
    </row>
    <row r="58431" spans="2:11" ht="12" hidden="1" customHeight="1" x14ac:dyDescent="0.2">
      <c r="B58431" s="88"/>
      <c r="C58431" s="88"/>
      <c r="D58431" s="88"/>
      <c r="E58431" s="88"/>
      <c r="F58431" s="88"/>
      <c r="G58431" s="88"/>
      <c r="H58431" s="88"/>
      <c r="I58431" s="88"/>
      <c r="J58431" s="88"/>
      <c r="K58431" s="88"/>
    </row>
    <row r="58432" spans="2:11" ht="12" hidden="1" customHeight="1" x14ac:dyDescent="0.2">
      <c r="B58432" s="88"/>
      <c r="C58432" s="88"/>
      <c r="D58432" s="88"/>
      <c r="E58432" s="88"/>
      <c r="F58432" s="88"/>
      <c r="G58432" s="88"/>
      <c r="H58432" s="88"/>
      <c r="I58432" s="88"/>
      <c r="J58432" s="88"/>
      <c r="K58432" s="88"/>
    </row>
    <row r="58433" spans="2:11" ht="12" hidden="1" customHeight="1" x14ac:dyDescent="0.2">
      <c r="B58433" s="88"/>
      <c r="C58433" s="88"/>
      <c r="D58433" s="88"/>
      <c r="E58433" s="88"/>
      <c r="F58433" s="88"/>
      <c r="G58433" s="88"/>
      <c r="H58433" s="88"/>
      <c r="I58433" s="88"/>
      <c r="J58433" s="88"/>
      <c r="K58433" s="88"/>
    </row>
    <row r="58434" spans="2:11" ht="12" hidden="1" customHeight="1" x14ac:dyDescent="0.2">
      <c r="B58434" s="88"/>
      <c r="C58434" s="88"/>
      <c r="D58434" s="88"/>
      <c r="E58434" s="88"/>
      <c r="F58434" s="88"/>
      <c r="G58434" s="88"/>
      <c r="H58434" s="88"/>
      <c r="I58434" s="88"/>
      <c r="J58434" s="88"/>
      <c r="K58434" s="88"/>
    </row>
    <row r="58435" spans="2:11" ht="12" hidden="1" customHeight="1" x14ac:dyDescent="0.2">
      <c r="B58435" s="88"/>
      <c r="C58435" s="88"/>
      <c r="D58435" s="88"/>
      <c r="E58435" s="88"/>
      <c r="F58435" s="88"/>
      <c r="G58435" s="88"/>
      <c r="H58435" s="88"/>
      <c r="I58435" s="88"/>
      <c r="J58435" s="88"/>
      <c r="K58435" s="88"/>
    </row>
    <row r="58436" spans="2:11" ht="12" hidden="1" customHeight="1" x14ac:dyDescent="0.2">
      <c r="B58436" s="88"/>
      <c r="C58436" s="88"/>
      <c r="D58436" s="88"/>
      <c r="E58436" s="88"/>
      <c r="F58436" s="88"/>
      <c r="G58436" s="88"/>
      <c r="H58436" s="88"/>
      <c r="I58436" s="88"/>
      <c r="J58436" s="88"/>
      <c r="K58436" s="88"/>
    </row>
    <row r="58437" spans="2:11" ht="12" hidden="1" customHeight="1" x14ac:dyDescent="0.2">
      <c r="B58437" s="88"/>
      <c r="C58437" s="88"/>
      <c r="D58437" s="88"/>
      <c r="E58437" s="88"/>
      <c r="F58437" s="88"/>
      <c r="G58437" s="88"/>
      <c r="H58437" s="88"/>
      <c r="I58437" s="88"/>
      <c r="J58437" s="88"/>
      <c r="K58437" s="88"/>
    </row>
    <row r="58438" spans="2:11" ht="12" hidden="1" customHeight="1" x14ac:dyDescent="0.2">
      <c r="B58438" s="88"/>
      <c r="C58438" s="88"/>
      <c r="D58438" s="88"/>
      <c r="E58438" s="88"/>
      <c r="F58438" s="88"/>
      <c r="G58438" s="88"/>
      <c r="H58438" s="88"/>
      <c r="I58438" s="88"/>
      <c r="J58438" s="88"/>
      <c r="K58438" s="88"/>
    </row>
    <row r="58439" spans="2:11" ht="12" hidden="1" customHeight="1" x14ac:dyDescent="0.2">
      <c r="B58439" s="88"/>
      <c r="C58439" s="88"/>
      <c r="D58439" s="88"/>
      <c r="E58439" s="88"/>
      <c r="F58439" s="88"/>
      <c r="G58439" s="88"/>
      <c r="H58439" s="88"/>
      <c r="I58439" s="88"/>
      <c r="J58439" s="88"/>
      <c r="K58439" s="88"/>
    </row>
    <row r="58440" spans="2:11" ht="12" hidden="1" customHeight="1" x14ac:dyDescent="0.2">
      <c r="B58440" s="88"/>
      <c r="C58440" s="88"/>
      <c r="D58440" s="88"/>
      <c r="E58440" s="88"/>
      <c r="F58440" s="88"/>
      <c r="G58440" s="88"/>
      <c r="H58440" s="88"/>
      <c r="I58440" s="88"/>
      <c r="J58440" s="88"/>
      <c r="K58440" s="88"/>
    </row>
    <row r="58441" spans="2:11" ht="12" hidden="1" customHeight="1" x14ac:dyDescent="0.2">
      <c r="B58441" s="88"/>
      <c r="C58441" s="88"/>
      <c r="D58441" s="88"/>
      <c r="E58441" s="88"/>
      <c r="F58441" s="88"/>
      <c r="G58441" s="88"/>
      <c r="H58441" s="88"/>
      <c r="I58441" s="88"/>
      <c r="J58441" s="88"/>
      <c r="K58441" s="88"/>
    </row>
    <row r="58442" spans="2:11" ht="12" hidden="1" customHeight="1" x14ac:dyDescent="0.2">
      <c r="B58442" s="88"/>
      <c r="C58442" s="88"/>
      <c r="D58442" s="88"/>
      <c r="E58442" s="88"/>
      <c r="F58442" s="88"/>
      <c r="G58442" s="88"/>
      <c r="H58442" s="88"/>
      <c r="I58442" s="88"/>
      <c r="J58442" s="88"/>
      <c r="K58442" s="88"/>
    </row>
    <row r="58443" spans="2:11" ht="12" hidden="1" customHeight="1" x14ac:dyDescent="0.2">
      <c r="B58443" s="88"/>
      <c r="C58443" s="88"/>
      <c r="D58443" s="88"/>
      <c r="E58443" s="88"/>
      <c r="F58443" s="88"/>
      <c r="G58443" s="88"/>
      <c r="H58443" s="88"/>
      <c r="I58443" s="88"/>
      <c r="J58443" s="88"/>
      <c r="K58443" s="88"/>
    </row>
    <row r="58444" spans="2:11" ht="12" hidden="1" customHeight="1" x14ac:dyDescent="0.2">
      <c r="B58444" s="88"/>
      <c r="C58444" s="88"/>
      <c r="D58444" s="88"/>
      <c r="E58444" s="88"/>
      <c r="F58444" s="88"/>
      <c r="G58444" s="88"/>
      <c r="H58444" s="88"/>
      <c r="I58444" s="88"/>
      <c r="J58444" s="88"/>
      <c r="K58444" s="88"/>
    </row>
    <row r="58445" spans="2:11" ht="12" hidden="1" customHeight="1" x14ac:dyDescent="0.2">
      <c r="B58445" s="88"/>
      <c r="C58445" s="88"/>
      <c r="D58445" s="88"/>
      <c r="E58445" s="88"/>
      <c r="F58445" s="88"/>
      <c r="G58445" s="88"/>
      <c r="H58445" s="88"/>
      <c r="I58445" s="88"/>
      <c r="J58445" s="88"/>
      <c r="K58445" s="88"/>
    </row>
    <row r="58446" spans="2:11" ht="12" hidden="1" customHeight="1" x14ac:dyDescent="0.2">
      <c r="B58446" s="88"/>
      <c r="C58446" s="88"/>
      <c r="D58446" s="88"/>
      <c r="E58446" s="88"/>
      <c r="F58446" s="88"/>
      <c r="G58446" s="88"/>
      <c r="H58446" s="88"/>
      <c r="I58446" s="88"/>
      <c r="J58446" s="88"/>
      <c r="K58446" s="88"/>
    </row>
    <row r="58447" spans="2:11" ht="12" hidden="1" customHeight="1" x14ac:dyDescent="0.2">
      <c r="B58447" s="88"/>
      <c r="C58447" s="88"/>
      <c r="D58447" s="88"/>
      <c r="E58447" s="88"/>
      <c r="F58447" s="88"/>
      <c r="G58447" s="88"/>
      <c r="H58447" s="88"/>
      <c r="I58447" s="88"/>
      <c r="J58447" s="88"/>
      <c r="K58447" s="88"/>
    </row>
    <row r="58448" spans="2:11" ht="12" hidden="1" customHeight="1" x14ac:dyDescent="0.2">
      <c r="B58448" s="88"/>
      <c r="C58448" s="88"/>
      <c r="D58448" s="88"/>
      <c r="E58448" s="88"/>
      <c r="F58448" s="88"/>
      <c r="G58448" s="88"/>
      <c r="H58448" s="88"/>
      <c r="I58448" s="88"/>
      <c r="J58448" s="88"/>
      <c r="K58448" s="88"/>
    </row>
    <row r="58449" spans="2:11" ht="12" hidden="1" customHeight="1" x14ac:dyDescent="0.2">
      <c r="B58449" s="88"/>
      <c r="C58449" s="88"/>
      <c r="D58449" s="88"/>
      <c r="E58449" s="88"/>
      <c r="F58449" s="88"/>
      <c r="G58449" s="88"/>
      <c r="H58449" s="88"/>
      <c r="I58449" s="88"/>
      <c r="J58449" s="88"/>
      <c r="K58449" s="88"/>
    </row>
    <row r="58450" spans="2:11" ht="12" hidden="1" customHeight="1" x14ac:dyDescent="0.2">
      <c r="B58450" s="88"/>
      <c r="C58450" s="88"/>
      <c r="D58450" s="88"/>
      <c r="E58450" s="88"/>
      <c r="F58450" s="88"/>
      <c r="G58450" s="88"/>
      <c r="H58450" s="88"/>
      <c r="I58450" s="88"/>
      <c r="J58450" s="88"/>
      <c r="K58450" s="88"/>
    </row>
    <row r="58451" spans="2:11" ht="12" hidden="1" customHeight="1" x14ac:dyDescent="0.2">
      <c r="B58451" s="88"/>
      <c r="C58451" s="88"/>
      <c r="D58451" s="88"/>
      <c r="E58451" s="88"/>
      <c r="F58451" s="88"/>
      <c r="G58451" s="88"/>
      <c r="H58451" s="88"/>
      <c r="I58451" s="88"/>
      <c r="J58451" s="88"/>
      <c r="K58451" s="88"/>
    </row>
    <row r="58452" spans="2:11" ht="12" hidden="1" customHeight="1" x14ac:dyDescent="0.2">
      <c r="B58452" s="88"/>
      <c r="C58452" s="88"/>
      <c r="D58452" s="88"/>
      <c r="E58452" s="88"/>
      <c r="F58452" s="88"/>
      <c r="G58452" s="88"/>
      <c r="H58452" s="88"/>
      <c r="I58452" s="88"/>
      <c r="J58452" s="88"/>
      <c r="K58452" s="88"/>
    </row>
    <row r="58453" spans="2:11" ht="12" hidden="1" customHeight="1" x14ac:dyDescent="0.2">
      <c r="B58453" s="88"/>
      <c r="C58453" s="88"/>
      <c r="D58453" s="88"/>
      <c r="E58453" s="88"/>
      <c r="F58453" s="88"/>
      <c r="G58453" s="88"/>
      <c r="H58453" s="88"/>
      <c r="I58453" s="88"/>
      <c r="J58453" s="88"/>
      <c r="K58453" s="88"/>
    </row>
    <row r="58454" spans="2:11" ht="12" hidden="1" customHeight="1" x14ac:dyDescent="0.2">
      <c r="B58454" s="88"/>
      <c r="C58454" s="88"/>
      <c r="D58454" s="88"/>
      <c r="E58454" s="88"/>
      <c r="F58454" s="88"/>
      <c r="G58454" s="88"/>
      <c r="H58454" s="88"/>
      <c r="I58454" s="88"/>
      <c r="J58454" s="88"/>
      <c r="K58454" s="88"/>
    </row>
    <row r="58455" spans="2:11" ht="12" hidden="1" customHeight="1" x14ac:dyDescent="0.2">
      <c r="B58455" s="88"/>
      <c r="C58455" s="88"/>
      <c r="D58455" s="88"/>
      <c r="E58455" s="88"/>
      <c r="F58455" s="88"/>
      <c r="G58455" s="88"/>
      <c r="H58455" s="88"/>
      <c r="I58455" s="88"/>
      <c r="J58455" s="88"/>
      <c r="K58455" s="88"/>
    </row>
    <row r="58456" spans="2:11" ht="12" hidden="1" customHeight="1" x14ac:dyDescent="0.2">
      <c r="B58456" s="88"/>
      <c r="C58456" s="88"/>
      <c r="D58456" s="88"/>
      <c r="E58456" s="88"/>
      <c r="F58456" s="88"/>
      <c r="G58456" s="88"/>
      <c r="H58456" s="88"/>
      <c r="I58456" s="88"/>
      <c r="J58456" s="88"/>
      <c r="K58456" s="88"/>
    </row>
    <row r="58457" spans="2:11" ht="12" hidden="1" customHeight="1" x14ac:dyDescent="0.2">
      <c r="B58457" s="88"/>
      <c r="C58457" s="88"/>
      <c r="D58457" s="88"/>
      <c r="E58457" s="88"/>
      <c r="F58457" s="88"/>
      <c r="G58457" s="88"/>
      <c r="H58457" s="88"/>
      <c r="I58457" s="88"/>
      <c r="J58457" s="88"/>
      <c r="K58457" s="88"/>
    </row>
    <row r="58458" spans="2:11" ht="12" hidden="1" customHeight="1" x14ac:dyDescent="0.2">
      <c r="B58458" s="88"/>
      <c r="C58458" s="88"/>
      <c r="D58458" s="88"/>
      <c r="E58458" s="88"/>
      <c r="F58458" s="88"/>
      <c r="G58458" s="88"/>
      <c r="H58458" s="88"/>
      <c r="I58458" s="88"/>
      <c r="J58458" s="88"/>
      <c r="K58458" s="88"/>
    </row>
    <row r="58459" spans="2:11" ht="12" hidden="1" customHeight="1" x14ac:dyDescent="0.2">
      <c r="B58459" s="88"/>
      <c r="C58459" s="88"/>
      <c r="D58459" s="88"/>
      <c r="E58459" s="88"/>
      <c r="F58459" s="88"/>
      <c r="G58459" s="88"/>
      <c r="H58459" s="88"/>
      <c r="I58459" s="88"/>
      <c r="J58459" s="88"/>
      <c r="K58459" s="88"/>
    </row>
    <row r="58460" spans="2:11" ht="12" hidden="1" customHeight="1" x14ac:dyDescent="0.2">
      <c r="B58460" s="88"/>
      <c r="C58460" s="88"/>
      <c r="D58460" s="88"/>
      <c r="E58460" s="88"/>
      <c r="F58460" s="88"/>
      <c r="G58460" s="88"/>
      <c r="H58460" s="88"/>
      <c r="I58460" s="88"/>
      <c r="J58460" s="88"/>
      <c r="K58460" s="88"/>
    </row>
    <row r="58461" spans="2:11" ht="12" hidden="1" customHeight="1" x14ac:dyDescent="0.2">
      <c r="B58461" s="88"/>
      <c r="C58461" s="88"/>
      <c r="D58461" s="88"/>
      <c r="E58461" s="88"/>
      <c r="F58461" s="88"/>
      <c r="G58461" s="88"/>
      <c r="H58461" s="88"/>
      <c r="I58461" s="88"/>
      <c r="J58461" s="88"/>
      <c r="K58461" s="88"/>
    </row>
    <row r="58462" spans="2:11" ht="12" hidden="1" customHeight="1" x14ac:dyDescent="0.2">
      <c r="B58462" s="88"/>
      <c r="C58462" s="88"/>
      <c r="D58462" s="88"/>
      <c r="E58462" s="88"/>
      <c r="F58462" s="88"/>
      <c r="G58462" s="88"/>
      <c r="H58462" s="88"/>
      <c r="I58462" s="88"/>
      <c r="J58462" s="88"/>
      <c r="K58462" s="88"/>
    </row>
    <row r="58463" spans="2:11" ht="12" hidden="1" customHeight="1" x14ac:dyDescent="0.2">
      <c r="B58463" s="88"/>
      <c r="C58463" s="88"/>
      <c r="D58463" s="88"/>
      <c r="E58463" s="88"/>
      <c r="F58463" s="88"/>
      <c r="G58463" s="88"/>
      <c r="H58463" s="88"/>
      <c r="I58463" s="88"/>
      <c r="J58463" s="88"/>
      <c r="K58463" s="88"/>
    </row>
    <row r="58464" spans="2:11" ht="12" hidden="1" customHeight="1" x14ac:dyDescent="0.2">
      <c r="B58464" s="88"/>
      <c r="C58464" s="88"/>
      <c r="D58464" s="88"/>
      <c r="E58464" s="88"/>
      <c r="F58464" s="88"/>
      <c r="G58464" s="88"/>
      <c r="H58464" s="88"/>
      <c r="I58464" s="88"/>
      <c r="J58464" s="88"/>
      <c r="K58464" s="88"/>
    </row>
    <row r="58465" spans="2:11" ht="12" hidden="1" customHeight="1" x14ac:dyDescent="0.2">
      <c r="B58465" s="88"/>
      <c r="C58465" s="88"/>
      <c r="D58465" s="88"/>
      <c r="E58465" s="88"/>
      <c r="F58465" s="88"/>
      <c r="G58465" s="88"/>
      <c r="H58465" s="88"/>
      <c r="I58465" s="88"/>
      <c r="J58465" s="88"/>
      <c r="K58465" s="88"/>
    </row>
    <row r="58466" spans="2:11" ht="12" hidden="1" customHeight="1" x14ac:dyDescent="0.2">
      <c r="B58466" s="88"/>
      <c r="C58466" s="88"/>
      <c r="D58466" s="88"/>
      <c r="E58466" s="88"/>
      <c r="F58466" s="88"/>
      <c r="G58466" s="88"/>
      <c r="H58466" s="88"/>
      <c r="I58466" s="88"/>
      <c r="J58466" s="88"/>
      <c r="K58466" s="88"/>
    </row>
    <row r="58467" spans="2:11" ht="12" hidden="1" customHeight="1" x14ac:dyDescent="0.2">
      <c r="B58467" s="88"/>
      <c r="C58467" s="88"/>
      <c r="D58467" s="88"/>
      <c r="E58467" s="88"/>
      <c r="F58467" s="88"/>
      <c r="G58467" s="88"/>
      <c r="H58467" s="88"/>
      <c r="I58467" s="88"/>
      <c r="J58467" s="88"/>
      <c r="K58467" s="88"/>
    </row>
    <row r="58468" spans="2:11" ht="12" hidden="1" customHeight="1" x14ac:dyDescent="0.2">
      <c r="B58468" s="88"/>
      <c r="C58468" s="88"/>
      <c r="D58468" s="88"/>
      <c r="E58468" s="88"/>
      <c r="F58468" s="88"/>
      <c r="G58468" s="88"/>
      <c r="H58468" s="88"/>
      <c r="I58468" s="88"/>
      <c r="J58468" s="88"/>
      <c r="K58468" s="88"/>
    </row>
    <row r="58469" spans="2:11" ht="12" hidden="1" customHeight="1" x14ac:dyDescent="0.2">
      <c r="B58469" s="88"/>
      <c r="C58469" s="88"/>
      <c r="D58469" s="88"/>
      <c r="E58469" s="88"/>
      <c r="F58469" s="88"/>
      <c r="G58469" s="88"/>
      <c r="H58469" s="88"/>
      <c r="I58469" s="88"/>
      <c r="J58469" s="88"/>
      <c r="K58469" s="88"/>
    </row>
    <row r="58470" spans="2:11" ht="12" hidden="1" customHeight="1" x14ac:dyDescent="0.2">
      <c r="B58470" s="88"/>
      <c r="C58470" s="88"/>
      <c r="D58470" s="88"/>
      <c r="E58470" s="88"/>
      <c r="F58470" s="88"/>
      <c r="G58470" s="88"/>
      <c r="H58470" s="88"/>
      <c r="I58470" s="88"/>
      <c r="J58470" s="88"/>
      <c r="K58470" s="88"/>
    </row>
    <row r="58471" spans="2:11" ht="12" hidden="1" customHeight="1" x14ac:dyDescent="0.2">
      <c r="B58471" s="88"/>
      <c r="C58471" s="88"/>
      <c r="D58471" s="88"/>
      <c r="E58471" s="88"/>
      <c r="F58471" s="88"/>
      <c r="G58471" s="88"/>
      <c r="H58471" s="88"/>
      <c r="I58471" s="88"/>
      <c r="J58471" s="88"/>
      <c r="K58471" s="88"/>
    </row>
    <row r="58472" spans="2:11" ht="12" hidden="1" customHeight="1" x14ac:dyDescent="0.2">
      <c r="B58472" s="88"/>
      <c r="C58472" s="88"/>
      <c r="D58472" s="88"/>
      <c r="E58472" s="88"/>
      <c r="F58472" s="88"/>
      <c r="G58472" s="88"/>
      <c r="H58472" s="88"/>
      <c r="I58472" s="88"/>
      <c r="J58472" s="88"/>
      <c r="K58472" s="88"/>
    </row>
    <row r="58473" spans="2:11" ht="12" hidden="1" customHeight="1" x14ac:dyDescent="0.2">
      <c r="B58473" s="88"/>
      <c r="C58473" s="88"/>
      <c r="D58473" s="88"/>
      <c r="E58473" s="88"/>
      <c r="F58473" s="88"/>
      <c r="G58473" s="88"/>
      <c r="H58473" s="88"/>
      <c r="I58473" s="88"/>
      <c r="J58473" s="88"/>
      <c r="K58473" s="88"/>
    </row>
    <row r="58474" spans="2:11" ht="12" hidden="1" customHeight="1" x14ac:dyDescent="0.2">
      <c r="B58474" s="88"/>
      <c r="C58474" s="88"/>
      <c r="D58474" s="88"/>
      <c r="E58474" s="88"/>
      <c r="F58474" s="88"/>
      <c r="G58474" s="88"/>
      <c r="H58474" s="88"/>
      <c r="I58474" s="88"/>
      <c r="J58474" s="88"/>
      <c r="K58474" s="88"/>
    </row>
    <row r="58475" spans="2:11" ht="12" hidden="1" customHeight="1" x14ac:dyDescent="0.2">
      <c r="B58475" s="88"/>
      <c r="C58475" s="88"/>
      <c r="D58475" s="88"/>
      <c r="E58475" s="88"/>
      <c r="F58475" s="88"/>
      <c r="G58475" s="88"/>
      <c r="H58475" s="88"/>
      <c r="I58475" s="88"/>
      <c r="J58475" s="88"/>
      <c r="K58475" s="88"/>
    </row>
    <row r="58476" spans="2:11" ht="12" hidden="1" customHeight="1" x14ac:dyDescent="0.2">
      <c r="B58476" s="88"/>
      <c r="C58476" s="88"/>
      <c r="D58476" s="88"/>
      <c r="E58476" s="88"/>
      <c r="F58476" s="88"/>
      <c r="G58476" s="88"/>
      <c r="H58476" s="88"/>
      <c r="I58476" s="88"/>
      <c r="J58476" s="88"/>
      <c r="K58476" s="88"/>
    </row>
    <row r="58477" spans="2:11" ht="12" hidden="1" customHeight="1" x14ac:dyDescent="0.2">
      <c r="B58477" s="88"/>
      <c r="C58477" s="88"/>
      <c r="D58477" s="88"/>
      <c r="E58477" s="88"/>
      <c r="F58477" s="88"/>
      <c r="G58477" s="88"/>
      <c r="H58477" s="88"/>
      <c r="I58477" s="88"/>
      <c r="J58477" s="88"/>
      <c r="K58477" s="88"/>
    </row>
    <row r="58478" spans="2:11" ht="12" hidden="1" customHeight="1" x14ac:dyDescent="0.2">
      <c r="B58478" s="88"/>
      <c r="C58478" s="88"/>
      <c r="D58478" s="88"/>
      <c r="E58478" s="88"/>
      <c r="F58478" s="88"/>
      <c r="G58478" s="88"/>
      <c r="H58478" s="88"/>
      <c r="I58478" s="88"/>
      <c r="J58478" s="88"/>
      <c r="K58478" s="88"/>
    </row>
    <row r="58479" spans="2:11" ht="12" hidden="1" customHeight="1" x14ac:dyDescent="0.2">
      <c r="B58479" s="88"/>
      <c r="C58479" s="88"/>
      <c r="D58479" s="88"/>
      <c r="E58479" s="88"/>
      <c r="F58479" s="88"/>
      <c r="G58479" s="88"/>
      <c r="H58479" s="88"/>
      <c r="I58479" s="88"/>
      <c r="J58479" s="88"/>
      <c r="K58479" s="88"/>
    </row>
    <row r="58480" spans="2:11" ht="12" hidden="1" customHeight="1" x14ac:dyDescent="0.2">
      <c r="B58480" s="88"/>
      <c r="C58480" s="88"/>
      <c r="D58480" s="88"/>
      <c r="E58480" s="88"/>
      <c r="F58480" s="88"/>
      <c r="G58480" s="88"/>
      <c r="H58480" s="88"/>
      <c r="I58480" s="88"/>
      <c r="J58480" s="88"/>
      <c r="K58480" s="88"/>
    </row>
    <row r="58481" spans="2:11" ht="12" hidden="1" customHeight="1" x14ac:dyDescent="0.2">
      <c r="B58481" s="88"/>
      <c r="C58481" s="88"/>
      <c r="D58481" s="88"/>
      <c r="E58481" s="88"/>
      <c r="F58481" s="88"/>
      <c r="G58481" s="88"/>
      <c r="H58481" s="88"/>
      <c r="I58481" s="88"/>
      <c r="J58481" s="88"/>
      <c r="K58481" s="88"/>
    </row>
    <row r="58482" spans="2:11" ht="12" hidden="1" customHeight="1" x14ac:dyDescent="0.2">
      <c r="B58482" s="88"/>
      <c r="C58482" s="88"/>
      <c r="D58482" s="88"/>
      <c r="E58482" s="88"/>
      <c r="F58482" s="88"/>
      <c r="G58482" s="88"/>
      <c r="H58482" s="88"/>
      <c r="I58482" s="88"/>
      <c r="J58482" s="88"/>
      <c r="K58482" s="88"/>
    </row>
    <row r="58483" spans="2:11" ht="12" hidden="1" customHeight="1" x14ac:dyDescent="0.2">
      <c r="B58483" s="88"/>
      <c r="C58483" s="88"/>
      <c r="D58483" s="88"/>
      <c r="E58483" s="88"/>
      <c r="F58483" s="88"/>
      <c r="G58483" s="88"/>
      <c r="H58483" s="88"/>
      <c r="I58483" s="88"/>
      <c r="J58483" s="88"/>
      <c r="K58483" s="88"/>
    </row>
    <row r="58484" spans="2:11" ht="12" hidden="1" customHeight="1" x14ac:dyDescent="0.2">
      <c r="B58484" s="88"/>
      <c r="C58484" s="88"/>
      <c r="D58484" s="88"/>
      <c r="E58484" s="88"/>
      <c r="F58484" s="88"/>
      <c r="G58484" s="88"/>
      <c r="H58484" s="88"/>
      <c r="I58484" s="88"/>
      <c r="J58484" s="88"/>
      <c r="K58484" s="88"/>
    </row>
    <row r="58485" spans="2:11" ht="12" hidden="1" customHeight="1" x14ac:dyDescent="0.2">
      <c r="B58485" s="88"/>
      <c r="C58485" s="88"/>
      <c r="D58485" s="88"/>
      <c r="E58485" s="88"/>
      <c r="F58485" s="88"/>
      <c r="G58485" s="88"/>
      <c r="H58485" s="88"/>
      <c r="I58485" s="88"/>
      <c r="J58485" s="88"/>
      <c r="K58485" s="88"/>
    </row>
    <row r="58486" spans="2:11" ht="12" hidden="1" customHeight="1" x14ac:dyDescent="0.2">
      <c r="B58486" s="88"/>
      <c r="C58486" s="88"/>
      <c r="D58486" s="88"/>
      <c r="E58486" s="88"/>
      <c r="F58486" s="88"/>
      <c r="G58486" s="88"/>
      <c r="H58486" s="88"/>
      <c r="I58486" s="88"/>
      <c r="J58486" s="88"/>
      <c r="K58486" s="88"/>
    </row>
    <row r="58487" spans="2:11" ht="12" hidden="1" customHeight="1" x14ac:dyDescent="0.2">
      <c r="B58487" s="88"/>
      <c r="C58487" s="88"/>
      <c r="D58487" s="88"/>
      <c r="E58487" s="88"/>
      <c r="F58487" s="88"/>
      <c r="G58487" s="88"/>
      <c r="H58487" s="88"/>
      <c r="I58487" s="88"/>
      <c r="J58487" s="88"/>
      <c r="K58487" s="88"/>
    </row>
    <row r="58488" spans="2:11" ht="12" hidden="1" customHeight="1" x14ac:dyDescent="0.2">
      <c r="B58488" s="88"/>
      <c r="C58488" s="88"/>
      <c r="D58488" s="88"/>
      <c r="E58488" s="88"/>
      <c r="F58488" s="88"/>
      <c r="G58488" s="88"/>
      <c r="H58488" s="88"/>
      <c r="I58488" s="88"/>
      <c r="J58488" s="88"/>
      <c r="K58488" s="88"/>
    </row>
    <row r="58489" spans="2:11" ht="12" hidden="1" customHeight="1" x14ac:dyDescent="0.2">
      <c r="B58489" s="88"/>
      <c r="C58489" s="88"/>
      <c r="D58489" s="88"/>
      <c r="E58489" s="88"/>
      <c r="F58489" s="88"/>
      <c r="G58489" s="88"/>
      <c r="H58489" s="88"/>
      <c r="I58489" s="88"/>
      <c r="J58489" s="88"/>
      <c r="K58489" s="88"/>
    </row>
    <row r="58490" spans="2:11" ht="12" hidden="1" customHeight="1" x14ac:dyDescent="0.2">
      <c r="B58490" s="88"/>
      <c r="C58490" s="88"/>
      <c r="D58490" s="88"/>
      <c r="E58490" s="88"/>
      <c r="F58490" s="88"/>
      <c r="G58490" s="88"/>
      <c r="H58490" s="88"/>
      <c r="I58490" s="88"/>
      <c r="J58490" s="88"/>
      <c r="K58490" s="88"/>
    </row>
    <row r="58491" spans="2:11" ht="12" hidden="1" customHeight="1" x14ac:dyDescent="0.2">
      <c r="B58491" s="88"/>
      <c r="C58491" s="88"/>
      <c r="D58491" s="88"/>
      <c r="E58491" s="88"/>
      <c r="F58491" s="88"/>
      <c r="G58491" s="88"/>
      <c r="H58491" s="88"/>
      <c r="I58491" s="88"/>
      <c r="J58491" s="88"/>
      <c r="K58491" s="88"/>
    </row>
    <row r="58492" spans="2:11" ht="12" hidden="1" customHeight="1" x14ac:dyDescent="0.2">
      <c r="B58492" s="88"/>
      <c r="C58492" s="88"/>
      <c r="D58492" s="88"/>
      <c r="E58492" s="88"/>
      <c r="F58492" s="88"/>
      <c r="G58492" s="88"/>
      <c r="H58492" s="88"/>
      <c r="I58492" s="88"/>
      <c r="J58492" s="88"/>
      <c r="K58492" s="88"/>
    </row>
    <row r="58493" spans="2:11" ht="12" hidden="1" customHeight="1" x14ac:dyDescent="0.2">
      <c r="B58493" s="88"/>
      <c r="C58493" s="88"/>
      <c r="D58493" s="88"/>
      <c r="E58493" s="88"/>
      <c r="F58493" s="88"/>
      <c r="G58493" s="88"/>
      <c r="H58493" s="88"/>
      <c r="I58493" s="88"/>
      <c r="J58493" s="88"/>
      <c r="K58493" s="88"/>
    </row>
    <row r="58494" spans="2:11" ht="12" hidden="1" customHeight="1" x14ac:dyDescent="0.2">
      <c r="B58494" s="88"/>
      <c r="C58494" s="88"/>
      <c r="D58494" s="88"/>
      <c r="E58494" s="88"/>
      <c r="F58494" s="88"/>
      <c r="G58494" s="88"/>
      <c r="H58494" s="88"/>
      <c r="I58494" s="88"/>
      <c r="J58494" s="88"/>
      <c r="K58494" s="88"/>
    </row>
    <row r="58495" spans="2:11" ht="12" hidden="1" customHeight="1" x14ac:dyDescent="0.2">
      <c r="B58495" s="88"/>
      <c r="C58495" s="88"/>
      <c r="D58495" s="88"/>
      <c r="E58495" s="88"/>
      <c r="F58495" s="88"/>
      <c r="G58495" s="88"/>
      <c r="H58495" s="88"/>
      <c r="I58495" s="88"/>
      <c r="J58495" s="88"/>
      <c r="K58495" s="88"/>
    </row>
    <row r="58496" spans="2:11" ht="12" hidden="1" customHeight="1" x14ac:dyDescent="0.2">
      <c r="B58496" s="88"/>
      <c r="C58496" s="88"/>
      <c r="D58496" s="88"/>
      <c r="E58496" s="88"/>
      <c r="F58496" s="88"/>
      <c r="G58496" s="88"/>
      <c r="H58496" s="88"/>
      <c r="I58496" s="88"/>
      <c r="J58496" s="88"/>
      <c r="K58496" s="88"/>
    </row>
    <row r="58497" spans="2:11" ht="12" hidden="1" customHeight="1" x14ac:dyDescent="0.2">
      <c r="B58497" s="88"/>
      <c r="C58497" s="88"/>
      <c r="D58497" s="88"/>
      <c r="E58497" s="88"/>
      <c r="F58497" s="88"/>
      <c r="G58497" s="88"/>
      <c r="H58497" s="88"/>
      <c r="I58497" s="88"/>
      <c r="J58497" s="88"/>
      <c r="K58497" s="88"/>
    </row>
    <row r="58498" spans="2:11" ht="12" hidden="1" customHeight="1" x14ac:dyDescent="0.2">
      <c r="B58498" s="88"/>
      <c r="C58498" s="88"/>
      <c r="D58498" s="88"/>
      <c r="E58498" s="88"/>
      <c r="F58498" s="88"/>
      <c r="G58498" s="88"/>
      <c r="H58498" s="88"/>
      <c r="I58498" s="88"/>
      <c r="J58498" s="88"/>
      <c r="K58498" s="88"/>
    </row>
    <row r="58499" spans="2:11" ht="12" hidden="1" customHeight="1" x14ac:dyDescent="0.2">
      <c r="B58499" s="88"/>
      <c r="C58499" s="88"/>
      <c r="D58499" s="88"/>
      <c r="E58499" s="88"/>
      <c r="F58499" s="88"/>
      <c r="G58499" s="88"/>
      <c r="H58499" s="88"/>
      <c r="I58499" s="88"/>
      <c r="J58499" s="88"/>
      <c r="K58499" s="88"/>
    </row>
    <row r="58500" spans="2:11" ht="12" hidden="1" customHeight="1" x14ac:dyDescent="0.2">
      <c r="B58500" s="88"/>
      <c r="C58500" s="88"/>
      <c r="D58500" s="88"/>
      <c r="E58500" s="88"/>
      <c r="F58500" s="88"/>
      <c r="G58500" s="88"/>
      <c r="H58500" s="88"/>
      <c r="I58500" s="88"/>
      <c r="J58500" s="88"/>
      <c r="K58500" s="88"/>
    </row>
    <row r="58501" spans="2:11" ht="12" hidden="1" customHeight="1" x14ac:dyDescent="0.2">
      <c r="B58501" s="88"/>
      <c r="C58501" s="88"/>
      <c r="D58501" s="88"/>
      <c r="E58501" s="88"/>
      <c r="F58501" s="88"/>
      <c r="G58501" s="88"/>
      <c r="H58501" s="88"/>
      <c r="I58501" s="88"/>
      <c r="J58501" s="88"/>
      <c r="K58501" s="88"/>
    </row>
    <row r="58502" spans="2:11" ht="12" hidden="1" customHeight="1" x14ac:dyDescent="0.2">
      <c r="B58502" s="88"/>
      <c r="C58502" s="88"/>
      <c r="D58502" s="88"/>
      <c r="E58502" s="88"/>
      <c r="F58502" s="88"/>
      <c r="G58502" s="88"/>
      <c r="H58502" s="88"/>
      <c r="I58502" s="88"/>
      <c r="J58502" s="88"/>
      <c r="K58502" s="88"/>
    </row>
    <row r="58503" spans="2:11" ht="12" hidden="1" customHeight="1" x14ac:dyDescent="0.2">
      <c r="B58503" s="88"/>
      <c r="C58503" s="88"/>
      <c r="D58503" s="88"/>
      <c r="E58503" s="88"/>
      <c r="F58503" s="88"/>
      <c r="G58503" s="88"/>
      <c r="H58503" s="88"/>
      <c r="I58503" s="88"/>
      <c r="J58503" s="88"/>
      <c r="K58503" s="88"/>
    </row>
    <row r="58504" spans="2:11" ht="12" hidden="1" customHeight="1" x14ac:dyDescent="0.2">
      <c r="B58504" s="88"/>
      <c r="C58504" s="88"/>
      <c r="D58504" s="88"/>
      <c r="E58504" s="88"/>
      <c r="F58504" s="88"/>
      <c r="G58504" s="88"/>
      <c r="H58504" s="88"/>
      <c r="I58504" s="88"/>
      <c r="J58504" s="88"/>
      <c r="K58504" s="88"/>
    </row>
    <row r="58505" spans="2:11" ht="12" hidden="1" customHeight="1" x14ac:dyDescent="0.2">
      <c r="B58505" s="88"/>
      <c r="C58505" s="88"/>
      <c r="D58505" s="88"/>
      <c r="E58505" s="88"/>
      <c r="F58505" s="88"/>
      <c r="G58505" s="88"/>
      <c r="H58505" s="88"/>
      <c r="I58505" s="88"/>
      <c r="J58505" s="88"/>
      <c r="K58505" s="88"/>
    </row>
    <row r="58506" spans="2:11" ht="12" hidden="1" customHeight="1" x14ac:dyDescent="0.2">
      <c r="B58506" s="88"/>
      <c r="C58506" s="88"/>
      <c r="D58506" s="88"/>
      <c r="E58506" s="88"/>
      <c r="F58506" s="88"/>
      <c r="G58506" s="88"/>
      <c r="H58506" s="88"/>
      <c r="I58506" s="88"/>
      <c r="J58506" s="88"/>
      <c r="K58506" s="88"/>
    </row>
    <row r="58507" spans="2:11" ht="12" hidden="1" customHeight="1" x14ac:dyDescent="0.2">
      <c r="B58507" s="88"/>
      <c r="C58507" s="88"/>
      <c r="D58507" s="88"/>
      <c r="E58507" s="88"/>
      <c r="F58507" s="88"/>
      <c r="G58507" s="88"/>
      <c r="H58507" s="88"/>
      <c r="I58507" s="88"/>
      <c r="J58507" s="88"/>
      <c r="K58507" s="88"/>
    </row>
    <row r="58508" spans="2:11" ht="12" hidden="1" customHeight="1" x14ac:dyDescent="0.2">
      <c r="B58508" s="88"/>
      <c r="C58508" s="88"/>
      <c r="D58508" s="88"/>
      <c r="E58508" s="88"/>
      <c r="F58508" s="88"/>
      <c r="G58508" s="88"/>
      <c r="H58508" s="88"/>
      <c r="I58508" s="88"/>
      <c r="J58508" s="88"/>
      <c r="K58508" s="88"/>
    </row>
    <row r="58509" spans="2:11" ht="12" hidden="1" customHeight="1" x14ac:dyDescent="0.2">
      <c r="B58509" s="88"/>
      <c r="C58509" s="88"/>
      <c r="D58509" s="88"/>
      <c r="E58509" s="88"/>
      <c r="F58509" s="88"/>
      <c r="G58509" s="88"/>
      <c r="H58509" s="88"/>
      <c r="I58509" s="88"/>
      <c r="J58509" s="88"/>
      <c r="K58509" s="88"/>
    </row>
    <row r="58510" spans="2:11" ht="12" hidden="1" customHeight="1" x14ac:dyDescent="0.2">
      <c r="B58510" s="88"/>
      <c r="C58510" s="88"/>
      <c r="D58510" s="88"/>
      <c r="E58510" s="88"/>
      <c r="F58510" s="88"/>
      <c r="G58510" s="88"/>
      <c r="H58510" s="88"/>
      <c r="I58510" s="88"/>
      <c r="J58510" s="88"/>
      <c r="K58510" s="88"/>
    </row>
    <row r="58511" spans="2:11" ht="12" hidden="1" customHeight="1" x14ac:dyDescent="0.2">
      <c r="B58511" s="88"/>
      <c r="C58511" s="88"/>
      <c r="D58511" s="88"/>
      <c r="E58511" s="88"/>
      <c r="F58511" s="88"/>
      <c r="G58511" s="88"/>
      <c r="H58511" s="88"/>
      <c r="I58511" s="88"/>
      <c r="J58511" s="88"/>
      <c r="K58511" s="88"/>
    </row>
    <row r="58512" spans="2:11" ht="12" hidden="1" customHeight="1" x14ac:dyDescent="0.2">
      <c r="B58512" s="88"/>
      <c r="C58512" s="88"/>
      <c r="D58512" s="88"/>
      <c r="E58512" s="88"/>
      <c r="F58512" s="88"/>
      <c r="G58512" s="88"/>
      <c r="H58512" s="88"/>
      <c r="I58512" s="88"/>
      <c r="J58512" s="88"/>
      <c r="K58512" s="88"/>
    </row>
    <row r="58513" spans="2:11" ht="12" hidden="1" customHeight="1" x14ac:dyDescent="0.2">
      <c r="B58513" s="88"/>
      <c r="C58513" s="88"/>
      <c r="D58513" s="88"/>
      <c r="E58513" s="88"/>
      <c r="F58513" s="88"/>
      <c r="G58513" s="88"/>
      <c r="H58513" s="88"/>
      <c r="I58513" s="88"/>
      <c r="J58513" s="88"/>
      <c r="K58513" s="88"/>
    </row>
    <row r="58514" spans="2:11" ht="12" hidden="1" customHeight="1" x14ac:dyDescent="0.2">
      <c r="B58514" s="88"/>
      <c r="C58514" s="88"/>
      <c r="D58514" s="88"/>
      <c r="E58514" s="88"/>
      <c r="F58514" s="88"/>
      <c r="G58514" s="88"/>
      <c r="H58514" s="88"/>
      <c r="I58514" s="88"/>
      <c r="J58514" s="88"/>
      <c r="K58514" s="88"/>
    </row>
    <row r="58515" spans="2:11" ht="12" hidden="1" customHeight="1" x14ac:dyDescent="0.2">
      <c r="B58515" s="88"/>
      <c r="C58515" s="88"/>
      <c r="D58515" s="88"/>
      <c r="E58515" s="88"/>
      <c r="F58515" s="88"/>
      <c r="G58515" s="88"/>
      <c r="H58515" s="88"/>
      <c r="I58515" s="88"/>
      <c r="J58515" s="88"/>
      <c r="K58515" s="88"/>
    </row>
    <row r="58516" spans="2:11" ht="12" hidden="1" customHeight="1" x14ac:dyDescent="0.2">
      <c r="B58516" s="88"/>
      <c r="C58516" s="88"/>
      <c r="D58516" s="88"/>
      <c r="E58516" s="88"/>
      <c r="F58516" s="88"/>
      <c r="G58516" s="88"/>
      <c r="H58516" s="88"/>
      <c r="I58516" s="88"/>
      <c r="J58516" s="88"/>
      <c r="K58516" s="88"/>
    </row>
    <row r="58517" spans="2:11" ht="12" hidden="1" customHeight="1" x14ac:dyDescent="0.2">
      <c r="B58517" s="88"/>
      <c r="C58517" s="88"/>
      <c r="D58517" s="88"/>
      <c r="E58517" s="88"/>
      <c r="F58517" s="88"/>
      <c r="G58517" s="88"/>
      <c r="H58517" s="88"/>
      <c r="I58517" s="88"/>
      <c r="J58517" s="88"/>
      <c r="K58517" s="88"/>
    </row>
    <row r="58518" spans="2:11" ht="12" hidden="1" customHeight="1" x14ac:dyDescent="0.2">
      <c r="B58518" s="88"/>
      <c r="C58518" s="88"/>
      <c r="D58518" s="88"/>
      <c r="E58518" s="88"/>
      <c r="F58518" s="88"/>
      <c r="G58518" s="88"/>
      <c r="H58518" s="88"/>
      <c r="I58518" s="88"/>
      <c r="J58518" s="88"/>
      <c r="K58518" s="88"/>
    </row>
    <row r="58519" spans="2:11" ht="12" hidden="1" customHeight="1" x14ac:dyDescent="0.2">
      <c r="B58519" s="88"/>
      <c r="C58519" s="88"/>
      <c r="D58519" s="88"/>
      <c r="E58519" s="88"/>
      <c r="F58519" s="88"/>
      <c r="G58519" s="88"/>
      <c r="H58519" s="88"/>
      <c r="I58519" s="88"/>
      <c r="J58519" s="88"/>
      <c r="K58519" s="88"/>
    </row>
    <row r="58520" spans="2:11" ht="12" hidden="1" customHeight="1" x14ac:dyDescent="0.2">
      <c r="B58520" s="88"/>
      <c r="C58520" s="88"/>
      <c r="D58520" s="88"/>
      <c r="E58520" s="88"/>
      <c r="F58520" s="88"/>
      <c r="G58520" s="88"/>
      <c r="H58520" s="88"/>
      <c r="I58520" s="88"/>
      <c r="J58520" s="88"/>
      <c r="K58520" s="88"/>
    </row>
    <row r="58521" spans="2:11" ht="12" hidden="1" customHeight="1" x14ac:dyDescent="0.2">
      <c r="B58521" s="88"/>
      <c r="C58521" s="88"/>
      <c r="D58521" s="88"/>
      <c r="E58521" s="88"/>
      <c r="F58521" s="88"/>
      <c r="G58521" s="88"/>
      <c r="H58521" s="88"/>
      <c r="I58521" s="88"/>
      <c r="J58521" s="88"/>
      <c r="K58521" s="88"/>
    </row>
    <row r="58522" spans="2:11" ht="12" hidden="1" customHeight="1" x14ac:dyDescent="0.2">
      <c r="B58522" s="88"/>
      <c r="C58522" s="88"/>
      <c r="D58522" s="88"/>
      <c r="E58522" s="88"/>
      <c r="F58522" s="88"/>
      <c r="G58522" s="88"/>
      <c r="H58522" s="88"/>
      <c r="I58522" s="88"/>
      <c r="J58522" s="88"/>
      <c r="K58522" s="88"/>
    </row>
    <row r="58523" spans="2:11" ht="12" hidden="1" customHeight="1" x14ac:dyDescent="0.2">
      <c r="B58523" s="88"/>
      <c r="C58523" s="88"/>
      <c r="D58523" s="88"/>
      <c r="E58523" s="88"/>
      <c r="F58523" s="88"/>
      <c r="G58523" s="88"/>
      <c r="H58523" s="88"/>
      <c r="I58523" s="88"/>
      <c r="J58523" s="88"/>
      <c r="K58523" s="88"/>
    </row>
    <row r="58524" spans="2:11" ht="12" hidden="1" customHeight="1" x14ac:dyDescent="0.2">
      <c r="B58524" s="88"/>
      <c r="C58524" s="88"/>
      <c r="D58524" s="88"/>
      <c r="E58524" s="88"/>
      <c r="F58524" s="88"/>
      <c r="G58524" s="88"/>
      <c r="H58524" s="88"/>
      <c r="I58524" s="88"/>
      <c r="J58524" s="88"/>
      <c r="K58524" s="88"/>
    </row>
    <row r="58525" spans="2:11" ht="12" hidden="1" customHeight="1" x14ac:dyDescent="0.2">
      <c r="B58525" s="88"/>
      <c r="C58525" s="88"/>
      <c r="D58525" s="88"/>
      <c r="E58525" s="88"/>
      <c r="F58525" s="88"/>
      <c r="G58525" s="88"/>
      <c r="H58525" s="88"/>
      <c r="I58525" s="88"/>
      <c r="J58525" s="88"/>
      <c r="K58525" s="88"/>
    </row>
    <row r="58526" spans="2:11" ht="12" hidden="1" customHeight="1" x14ac:dyDescent="0.2">
      <c r="B58526" s="88"/>
      <c r="C58526" s="88"/>
      <c r="D58526" s="88"/>
      <c r="E58526" s="88"/>
      <c r="F58526" s="88"/>
      <c r="G58526" s="88"/>
      <c r="H58526" s="88"/>
      <c r="I58526" s="88"/>
      <c r="J58526" s="88"/>
      <c r="K58526" s="88"/>
    </row>
    <row r="58527" spans="2:11" ht="12" hidden="1" customHeight="1" x14ac:dyDescent="0.2">
      <c r="B58527" s="88"/>
      <c r="C58527" s="88"/>
      <c r="D58527" s="88"/>
      <c r="E58527" s="88"/>
      <c r="F58527" s="88"/>
      <c r="G58527" s="88"/>
      <c r="H58527" s="88"/>
      <c r="I58527" s="88"/>
      <c r="J58527" s="88"/>
      <c r="K58527" s="88"/>
    </row>
    <row r="58528" spans="2:11" ht="12" hidden="1" customHeight="1" x14ac:dyDescent="0.2">
      <c r="B58528" s="88"/>
      <c r="C58528" s="88"/>
      <c r="D58528" s="88"/>
      <c r="E58528" s="88"/>
      <c r="F58528" s="88"/>
      <c r="G58528" s="88"/>
      <c r="H58528" s="88"/>
      <c r="I58528" s="88"/>
      <c r="J58528" s="88"/>
      <c r="K58528" s="88"/>
    </row>
    <row r="58529" spans="2:11" ht="12" hidden="1" customHeight="1" x14ac:dyDescent="0.2">
      <c r="B58529" s="88"/>
      <c r="C58529" s="88"/>
      <c r="D58529" s="88"/>
      <c r="E58529" s="88"/>
      <c r="F58529" s="88"/>
      <c r="G58529" s="88"/>
      <c r="H58529" s="88"/>
      <c r="I58529" s="88"/>
      <c r="J58529" s="88"/>
      <c r="K58529" s="88"/>
    </row>
    <row r="58530" spans="2:11" ht="12" hidden="1" customHeight="1" x14ac:dyDescent="0.2">
      <c r="B58530" s="88"/>
      <c r="C58530" s="88"/>
      <c r="D58530" s="88"/>
      <c r="E58530" s="88"/>
      <c r="F58530" s="88"/>
      <c r="G58530" s="88"/>
      <c r="H58530" s="88"/>
      <c r="I58530" s="88"/>
      <c r="J58530" s="88"/>
      <c r="K58530" s="88"/>
    </row>
    <row r="58531" spans="2:11" ht="12" hidden="1" customHeight="1" x14ac:dyDescent="0.2">
      <c r="B58531" s="88"/>
      <c r="C58531" s="88"/>
      <c r="D58531" s="88"/>
      <c r="E58531" s="88"/>
      <c r="F58531" s="88"/>
      <c r="G58531" s="88"/>
      <c r="H58531" s="88"/>
      <c r="I58531" s="88"/>
      <c r="J58531" s="88"/>
      <c r="K58531" s="88"/>
    </row>
    <row r="58532" spans="2:11" ht="12" hidden="1" customHeight="1" x14ac:dyDescent="0.2">
      <c r="B58532" s="88"/>
      <c r="C58532" s="88"/>
      <c r="D58532" s="88"/>
      <c r="E58532" s="88"/>
      <c r="F58532" s="88"/>
      <c r="G58532" s="88"/>
      <c r="H58532" s="88"/>
      <c r="I58532" s="88"/>
      <c r="J58532" s="88"/>
      <c r="K58532" s="88"/>
    </row>
    <row r="58533" spans="2:11" ht="12" hidden="1" customHeight="1" x14ac:dyDescent="0.2">
      <c r="B58533" s="88"/>
      <c r="C58533" s="88"/>
      <c r="D58533" s="88"/>
      <c r="E58533" s="88"/>
      <c r="F58533" s="88"/>
      <c r="G58533" s="88"/>
      <c r="H58533" s="88"/>
      <c r="I58533" s="88"/>
      <c r="J58533" s="88"/>
      <c r="K58533" s="88"/>
    </row>
    <row r="58534" spans="2:11" ht="12" hidden="1" customHeight="1" x14ac:dyDescent="0.2">
      <c r="B58534" s="88"/>
      <c r="C58534" s="88"/>
      <c r="D58534" s="88"/>
      <c r="E58534" s="88"/>
      <c r="F58534" s="88"/>
      <c r="G58534" s="88"/>
      <c r="H58534" s="88"/>
      <c r="I58534" s="88"/>
      <c r="J58534" s="88"/>
      <c r="K58534" s="88"/>
    </row>
    <row r="58535" spans="2:11" ht="12" hidden="1" customHeight="1" x14ac:dyDescent="0.2">
      <c r="B58535" s="88"/>
      <c r="C58535" s="88"/>
      <c r="D58535" s="88"/>
      <c r="E58535" s="88"/>
      <c r="F58535" s="88"/>
      <c r="G58535" s="88"/>
      <c r="H58535" s="88"/>
      <c r="I58535" s="88"/>
      <c r="J58535" s="88"/>
      <c r="K58535" s="88"/>
    </row>
    <row r="58536" spans="2:11" ht="12" hidden="1" customHeight="1" x14ac:dyDescent="0.2">
      <c r="B58536" s="88"/>
      <c r="C58536" s="88"/>
      <c r="D58536" s="88"/>
      <c r="E58536" s="88"/>
      <c r="F58536" s="88"/>
      <c r="G58536" s="88"/>
      <c r="H58536" s="88"/>
      <c r="I58536" s="88"/>
      <c r="J58536" s="88"/>
      <c r="K58536" s="88"/>
    </row>
    <row r="58537" spans="2:11" ht="12" hidden="1" customHeight="1" x14ac:dyDescent="0.2">
      <c r="B58537" s="88"/>
      <c r="C58537" s="88"/>
      <c r="D58537" s="88"/>
      <c r="E58537" s="88"/>
      <c r="F58537" s="88"/>
      <c r="G58537" s="88"/>
      <c r="H58537" s="88"/>
      <c r="I58537" s="88"/>
      <c r="J58537" s="88"/>
      <c r="K58537" s="88"/>
    </row>
    <row r="58538" spans="2:11" ht="12" hidden="1" customHeight="1" x14ac:dyDescent="0.2">
      <c r="B58538" s="88"/>
      <c r="C58538" s="88"/>
      <c r="D58538" s="88"/>
      <c r="E58538" s="88"/>
      <c r="F58538" s="88"/>
      <c r="G58538" s="88"/>
      <c r="H58538" s="88"/>
      <c r="I58538" s="88"/>
      <c r="J58538" s="88"/>
      <c r="K58538" s="88"/>
    </row>
    <row r="58539" spans="2:11" ht="12" hidden="1" customHeight="1" x14ac:dyDescent="0.2">
      <c r="B58539" s="88"/>
      <c r="C58539" s="88"/>
      <c r="D58539" s="88"/>
      <c r="E58539" s="88"/>
      <c r="F58539" s="88"/>
      <c r="G58539" s="88"/>
      <c r="H58539" s="88"/>
      <c r="I58539" s="88"/>
      <c r="J58539" s="88"/>
      <c r="K58539" s="88"/>
    </row>
    <row r="58540" spans="2:11" ht="12" hidden="1" customHeight="1" x14ac:dyDescent="0.2">
      <c r="B58540" s="88"/>
      <c r="C58540" s="88"/>
      <c r="D58540" s="88"/>
      <c r="E58540" s="88"/>
      <c r="F58540" s="88"/>
      <c r="G58540" s="88"/>
      <c r="H58540" s="88"/>
      <c r="I58540" s="88"/>
      <c r="J58540" s="88"/>
      <c r="K58540" s="88"/>
    </row>
    <row r="58541" spans="2:11" ht="12" hidden="1" customHeight="1" x14ac:dyDescent="0.2">
      <c r="B58541" s="88"/>
      <c r="C58541" s="88"/>
      <c r="D58541" s="88"/>
      <c r="E58541" s="88"/>
      <c r="F58541" s="88"/>
      <c r="G58541" s="88"/>
      <c r="H58541" s="88"/>
      <c r="I58541" s="88"/>
      <c r="J58541" s="88"/>
      <c r="K58541" s="88"/>
    </row>
    <row r="58542" spans="2:11" ht="12" hidden="1" customHeight="1" x14ac:dyDescent="0.2">
      <c r="B58542" s="88"/>
      <c r="C58542" s="88"/>
      <c r="D58542" s="88"/>
      <c r="E58542" s="88"/>
      <c r="F58542" s="88"/>
      <c r="G58542" s="88"/>
      <c r="H58542" s="88"/>
      <c r="I58542" s="88"/>
      <c r="J58542" s="88"/>
      <c r="K58542" s="88"/>
    </row>
    <row r="58543" spans="2:11" ht="12" hidden="1" customHeight="1" x14ac:dyDescent="0.2">
      <c r="B58543" s="88"/>
      <c r="C58543" s="88"/>
      <c r="D58543" s="88"/>
      <c r="E58543" s="88"/>
      <c r="F58543" s="88"/>
      <c r="G58543" s="88"/>
      <c r="H58543" s="88"/>
      <c r="I58543" s="88"/>
      <c r="J58543" s="88"/>
      <c r="K58543" s="88"/>
    </row>
    <row r="58544" spans="2:11" ht="12" hidden="1" customHeight="1" x14ac:dyDescent="0.2">
      <c r="B58544" s="88"/>
      <c r="C58544" s="88"/>
      <c r="D58544" s="88"/>
      <c r="E58544" s="88"/>
      <c r="F58544" s="88"/>
      <c r="G58544" s="88"/>
      <c r="H58544" s="88"/>
      <c r="I58544" s="88"/>
      <c r="J58544" s="88"/>
      <c r="K58544" s="88"/>
    </row>
    <row r="58545" spans="2:11" ht="12" hidden="1" customHeight="1" x14ac:dyDescent="0.2">
      <c r="B58545" s="88"/>
      <c r="C58545" s="88"/>
      <c r="D58545" s="88"/>
      <c r="E58545" s="88"/>
      <c r="F58545" s="88"/>
      <c r="G58545" s="88"/>
      <c r="H58545" s="88"/>
      <c r="I58545" s="88"/>
      <c r="J58545" s="88"/>
      <c r="K58545" s="88"/>
    </row>
    <row r="58546" spans="2:11" ht="12" hidden="1" customHeight="1" x14ac:dyDescent="0.2">
      <c r="B58546" s="88"/>
      <c r="C58546" s="88"/>
      <c r="D58546" s="88"/>
      <c r="E58546" s="88"/>
      <c r="F58546" s="88"/>
      <c r="G58546" s="88"/>
      <c r="H58546" s="88"/>
      <c r="I58546" s="88"/>
      <c r="J58546" s="88"/>
      <c r="K58546" s="88"/>
    </row>
    <row r="58547" spans="2:11" ht="12" hidden="1" customHeight="1" x14ac:dyDescent="0.2">
      <c r="B58547" s="88"/>
      <c r="C58547" s="88"/>
      <c r="D58547" s="88"/>
      <c r="E58547" s="88"/>
      <c r="F58547" s="88"/>
      <c r="G58547" s="88"/>
      <c r="H58547" s="88"/>
      <c r="I58547" s="88"/>
      <c r="J58547" s="88"/>
      <c r="K58547" s="88"/>
    </row>
    <row r="58548" spans="2:11" ht="12" hidden="1" customHeight="1" x14ac:dyDescent="0.2">
      <c r="B58548" s="88"/>
      <c r="C58548" s="88"/>
      <c r="D58548" s="88"/>
      <c r="E58548" s="88"/>
      <c r="F58548" s="88"/>
      <c r="G58548" s="88"/>
      <c r="H58548" s="88"/>
      <c r="I58548" s="88"/>
      <c r="J58548" s="88"/>
      <c r="K58548" s="88"/>
    </row>
    <row r="58549" spans="2:11" ht="12" hidden="1" customHeight="1" x14ac:dyDescent="0.2">
      <c r="B58549" s="88"/>
      <c r="C58549" s="88"/>
      <c r="D58549" s="88"/>
      <c r="E58549" s="88"/>
      <c r="F58549" s="88"/>
      <c r="G58549" s="88"/>
      <c r="H58549" s="88"/>
      <c r="I58549" s="88"/>
      <c r="J58549" s="88"/>
      <c r="K58549" s="88"/>
    </row>
    <row r="58550" spans="2:11" ht="12" hidden="1" customHeight="1" x14ac:dyDescent="0.2">
      <c r="B58550" s="88"/>
      <c r="C58550" s="88"/>
      <c r="D58550" s="88"/>
      <c r="E58550" s="88"/>
      <c r="F58550" s="88"/>
      <c r="G58550" s="88"/>
      <c r="H58550" s="88"/>
      <c r="I58550" s="88"/>
      <c r="J58550" s="88"/>
      <c r="K58550" s="88"/>
    </row>
    <row r="58551" spans="2:11" ht="12" hidden="1" customHeight="1" x14ac:dyDescent="0.2">
      <c r="B58551" s="88"/>
      <c r="C58551" s="88"/>
      <c r="D58551" s="88"/>
      <c r="E58551" s="88"/>
      <c r="F58551" s="88"/>
      <c r="G58551" s="88"/>
      <c r="H58551" s="88"/>
      <c r="I58551" s="88"/>
      <c r="J58551" s="88"/>
      <c r="K58551" s="88"/>
    </row>
    <row r="58552" spans="2:11" ht="12" hidden="1" customHeight="1" x14ac:dyDescent="0.2">
      <c r="B58552" s="88"/>
      <c r="C58552" s="88"/>
      <c r="D58552" s="88"/>
      <c r="E58552" s="88"/>
      <c r="F58552" s="88"/>
      <c r="G58552" s="88"/>
      <c r="H58552" s="88"/>
      <c r="I58552" s="88"/>
      <c r="J58552" s="88"/>
      <c r="K58552" s="88"/>
    </row>
    <row r="58553" spans="2:11" ht="12" hidden="1" customHeight="1" x14ac:dyDescent="0.2">
      <c r="B58553" s="88"/>
      <c r="C58553" s="88"/>
      <c r="D58553" s="88"/>
      <c r="E58553" s="88"/>
      <c r="F58553" s="88"/>
      <c r="G58553" s="88"/>
      <c r="H58553" s="88"/>
      <c r="I58553" s="88"/>
      <c r="J58553" s="88"/>
      <c r="K58553" s="88"/>
    </row>
    <row r="58554" spans="2:11" ht="12" hidden="1" customHeight="1" x14ac:dyDescent="0.2">
      <c r="B58554" s="88"/>
      <c r="C58554" s="88"/>
      <c r="D58554" s="88"/>
      <c r="E58554" s="88"/>
      <c r="F58554" s="88"/>
      <c r="G58554" s="88"/>
      <c r="H58554" s="88"/>
      <c r="I58554" s="88"/>
      <c r="J58554" s="88"/>
      <c r="K58554" s="88"/>
    </row>
    <row r="58555" spans="2:11" ht="12" hidden="1" customHeight="1" x14ac:dyDescent="0.2">
      <c r="B58555" s="88"/>
      <c r="C58555" s="88"/>
      <c r="D58555" s="88"/>
      <c r="E58555" s="88"/>
      <c r="F58555" s="88"/>
      <c r="G58555" s="88"/>
      <c r="H58555" s="88"/>
      <c r="I58555" s="88"/>
      <c r="J58555" s="88"/>
      <c r="K58555" s="88"/>
    </row>
    <row r="58556" spans="2:11" ht="12" hidden="1" customHeight="1" x14ac:dyDescent="0.2">
      <c r="B58556" s="88"/>
      <c r="C58556" s="88"/>
      <c r="D58556" s="88"/>
      <c r="E58556" s="88"/>
      <c r="F58556" s="88"/>
      <c r="G58556" s="88"/>
      <c r="H58556" s="88"/>
      <c r="I58556" s="88"/>
      <c r="J58556" s="88"/>
      <c r="K58556" s="88"/>
    </row>
    <row r="58557" spans="2:11" ht="12" hidden="1" customHeight="1" x14ac:dyDescent="0.2">
      <c r="B58557" s="88"/>
      <c r="C58557" s="88"/>
      <c r="D58557" s="88"/>
      <c r="E58557" s="88"/>
      <c r="F58557" s="88"/>
      <c r="G58557" s="88"/>
      <c r="H58557" s="88"/>
      <c r="I58557" s="88"/>
      <c r="J58557" s="88"/>
      <c r="K58557" s="88"/>
    </row>
    <row r="58558" spans="2:11" ht="12" hidden="1" customHeight="1" x14ac:dyDescent="0.2">
      <c r="B58558" s="88"/>
      <c r="C58558" s="88"/>
      <c r="D58558" s="88"/>
      <c r="E58558" s="88"/>
      <c r="F58558" s="88"/>
      <c r="G58558" s="88"/>
      <c r="H58558" s="88"/>
      <c r="I58558" s="88"/>
      <c r="J58558" s="88"/>
      <c r="K58558" s="88"/>
    </row>
    <row r="58559" spans="2:11" ht="12" hidden="1" customHeight="1" x14ac:dyDescent="0.2">
      <c r="B58559" s="88"/>
      <c r="C58559" s="88"/>
      <c r="D58559" s="88"/>
      <c r="E58559" s="88"/>
      <c r="F58559" s="88"/>
      <c r="G58559" s="88"/>
      <c r="H58559" s="88"/>
      <c r="I58559" s="88"/>
      <c r="J58559" s="88"/>
      <c r="K58559" s="88"/>
    </row>
    <row r="58560" spans="2:11" ht="12" hidden="1" customHeight="1" x14ac:dyDescent="0.2">
      <c r="B58560" s="88"/>
      <c r="C58560" s="88"/>
      <c r="D58560" s="88"/>
      <c r="E58560" s="88"/>
      <c r="F58560" s="88"/>
      <c r="G58560" s="88"/>
      <c r="H58560" s="88"/>
      <c r="I58560" s="88"/>
      <c r="J58560" s="88"/>
      <c r="K58560" s="88"/>
    </row>
    <row r="58561" spans="2:11" ht="12" hidden="1" customHeight="1" x14ac:dyDescent="0.2">
      <c r="B58561" s="88"/>
      <c r="C58561" s="88"/>
      <c r="D58561" s="88"/>
      <c r="E58561" s="88"/>
      <c r="F58561" s="88"/>
      <c r="G58561" s="88"/>
      <c r="H58561" s="88"/>
      <c r="I58561" s="88"/>
      <c r="J58561" s="88"/>
      <c r="K58561" s="88"/>
    </row>
    <row r="58562" spans="2:11" ht="12" hidden="1" customHeight="1" x14ac:dyDescent="0.2">
      <c r="B58562" s="88"/>
      <c r="C58562" s="88"/>
      <c r="D58562" s="88"/>
      <c r="E58562" s="88"/>
      <c r="F58562" s="88"/>
      <c r="G58562" s="88"/>
      <c r="H58562" s="88"/>
      <c r="I58562" s="88"/>
      <c r="J58562" s="88"/>
      <c r="K58562" s="88"/>
    </row>
    <row r="58563" spans="2:11" ht="12" hidden="1" customHeight="1" x14ac:dyDescent="0.2">
      <c r="B58563" s="88"/>
      <c r="C58563" s="88"/>
      <c r="D58563" s="88"/>
      <c r="E58563" s="88"/>
      <c r="F58563" s="88"/>
      <c r="G58563" s="88"/>
      <c r="H58563" s="88"/>
      <c r="I58563" s="88"/>
      <c r="J58563" s="88"/>
      <c r="K58563" s="88"/>
    </row>
    <row r="58564" spans="2:11" ht="12" hidden="1" customHeight="1" x14ac:dyDescent="0.2">
      <c r="B58564" s="88"/>
      <c r="C58564" s="88"/>
      <c r="D58564" s="88"/>
      <c r="E58564" s="88"/>
      <c r="F58564" s="88"/>
      <c r="G58564" s="88"/>
      <c r="H58564" s="88"/>
      <c r="I58564" s="88"/>
      <c r="J58564" s="88"/>
      <c r="K58564" s="88"/>
    </row>
    <row r="58565" spans="2:11" ht="12" hidden="1" customHeight="1" x14ac:dyDescent="0.2">
      <c r="B58565" s="88"/>
      <c r="C58565" s="88"/>
      <c r="D58565" s="88"/>
      <c r="E58565" s="88"/>
      <c r="F58565" s="88"/>
      <c r="G58565" s="88"/>
      <c r="H58565" s="88"/>
      <c r="I58565" s="88"/>
      <c r="J58565" s="88"/>
      <c r="K58565" s="88"/>
    </row>
    <row r="58566" spans="2:11" ht="12" hidden="1" customHeight="1" x14ac:dyDescent="0.2">
      <c r="B58566" s="88"/>
      <c r="C58566" s="88"/>
      <c r="D58566" s="88"/>
      <c r="E58566" s="88"/>
      <c r="F58566" s="88"/>
      <c r="G58566" s="88"/>
      <c r="H58566" s="88"/>
      <c r="I58566" s="88"/>
      <c r="J58566" s="88"/>
      <c r="K58566" s="88"/>
    </row>
    <row r="58567" spans="2:11" ht="12" hidden="1" customHeight="1" x14ac:dyDescent="0.2">
      <c r="B58567" s="88"/>
      <c r="C58567" s="88"/>
      <c r="D58567" s="88"/>
      <c r="E58567" s="88"/>
      <c r="F58567" s="88"/>
      <c r="G58567" s="88"/>
      <c r="H58567" s="88"/>
      <c r="I58567" s="88"/>
      <c r="J58567" s="88"/>
      <c r="K58567" s="88"/>
    </row>
    <row r="58568" spans="2:11" ht="12" hidden="1" customHeight="1" x14ac:dyDescent="0.2">
      <c r="B58568" s="88"/>
      <c r="C58568" s="88"/>
      <c r="D58568" s="88"/>
      <c r="E58568" s="88"/>
      <c r="F58568" s="88"/>
      <c r="G58568" s="88"/>
      <c r="H58568" s="88"/>
      <c r="I58568" s="88"/>
      <c r="J58568" s="88"/>
      <c r="K58568" s="88"/>
    </row>
    <row r="58569" spans="2:11" ht="12" hidden="1" customHeight="1" x14ac:dyDescent="0.2">
      <c r="B58569" s="88"/>
      <c r="C58569" s="88"/>
      <c r="D58569" s="88"/>
      <c r="E58569" s="88"/>
      <c r="F58569" s="88"/>
      <c r="G58569" s="88"/>
      <c r="H58569" s="88"/>
      <c r="I58569" s="88"/>
      <c r="J58569" s="88"/>
      <c r="K58569" s="88"/>
    </row>
    <row r="58570" spans="2:11" ht="12" hidden="1" customHeight="1" x14ac:dyDescent="0.2">
      <c r="B58570" s="88"/>
      <c r="C58570" s="88"/>
      <c r="D58570" s="88"/>
      <c r="E58570" s="88"/>
      <c r="F58570" s="88"/>
      <c r="G58570" s="88"/>
      <c r="H58570" s="88"/>
      <c r="I58570" s="88"/>
      <c r="J58570" s="88"/>
      <c r="K58570" s="88"/>
    </row>
    <row r="58571" spans="2:11" ht="12" hidden="1" customHeight="1" x14ac:dyDescent="0.2">
      <c r="B58571" s="88"/>
      <c r="C58571" s="88"/>
      <c r="D58571" s="88"/>
      <c r="E58571" s="88"/>
      <c r="F58571" s="88"/>
      <c r="G58571" s="88"/>
      <c r="H58571" s="88"/>
      <c r="I58571" s="88"/>
      <c r="J58571" s="88"/>
      <c r="K58571" s="88"/>
    </row>
    <row r="58572" spans="2:11" ht="12" hidden="1" customHeight="1" x14ac:dyDescent="0.2">
      <c r="B58572" s="88"/>
      <c r="C58572" s="88"/>
      <c r="D58572" s="88"/>
      <c r="E58572" s="88"/>
      <c r="F58572" s="88"/>
      <c r="G58572" s="88"/>
      <c r="H58572" s="88"/>
      <c r="I58572" s="88"/>
      <c r="J58572" s="88"/>
      <c r="K58572" s="88"/>
    </row>
    <row r="58573" spans="2:11" ht="12" hidden="1" customHeight="1" x14ac:dyDescent="0.2">
      <c r="B58573" s="88"/>
      <c r="C58573" s="88"/>
      <c r="D58573" s="88"/>
      <c r="E58573" s="88"/>
      <c r="F58573" s="88"/>
      <c r="G58573" s="88"/>
      <c r="H58573" s="88"/>
      <c r="I58573" s="88"/>
      <c r="J58573" s="88"/>
      <c r="K58573" s="88"/>
    </row>
    <row r="58574" spans="2:11" ht="12" hidden="1" customHeight="1" x14ac:dyDescent="0.2">
      <c r="B58574" s="88"/>
      <c r="C58574" s="88"/>
      <c r="D58574" s="88"/>
      <c r="E58574" s="88"/>
      <c r="F58574" s="88"/>
      <c r="G58574" s="88"/>
      <c r="H58574" s="88"/>
      <c r="I58574" s="88"/>
      <c r="J58574" s="88"/>
      <c r="K58574" s="88"/>
    </row>
    <row r="58575" spans="2:11" ht="12" hidden="1" customHeight="1" x14ac:dyDescent="0.2">
      <c r="B58575" s="88"/>
      <c r="C58575" s="88"/>
      <c r="D58575" s="88"/>
      <c r="E58575" s="88"/>
      <c r="F58575" s="88"/>
      <c r="G58575" s="88"/>
      <c r="H58575" s="88"/>
      <c r="I58575" s="88"/>
      <c r="J58575" s="88"/>
      <c r="K58575" s="88"/>
    </row>
    <row r="58576" spans="2:11" ht="12" hidden="1" customHeight="1" x14ac:dyDescent="0.2">
      <c r="B58576" s="88"/>
      <c r="C58576" s="88"/>
      <c r="D58576" s="88"/>
      <c r="E58576" s="88"/>
      <c r="F58576" s="88"/>
      <c r="G58576" s="88"/>
      <c r="H58576" s="88"/>
      <c r="I58576" s="88"/>
      <c r="J58576" s="88"/>
      <c r="K58576" s="88"/>
    </row>
    <row r="58577" spans="2:11" ht="12" hidden="1" customHeight="1" x14ac:dyDescent="0.2">
      <c r="B58577" s="88"/>
      <c r="C58577" s="88"/>
      <c r="D58577" s="88"/>
      <c r="E58577" s="88"/>
      <c r="F58577" s="88"/>
      <c r="G58577" s="88"/>
      <c r="H58577" s="88"/>
      <c r="I58577" s="88"/>
      <c r="J58577" s="88"/>
      <c r="K58577" s="88"/>
    </row>
    <row r="58578" spans="2:11" ht="12" hidden="1" customHeight="1" x14ac:dyDescent="0.2">
      <c r="B58578" s="88"/>
      <c r="C58578" s="88"/>
      <c r="D58578" s="88"/>
      <c r="E58578" s="88"/>
      <c r="F58578" s="88"/>
      <c r="G58578" s="88"/>
      <c r="H58578" s="88"/>
      <c r="I58578" s="88"/>
      <c r="J58578" s="88"/>
      <c r="K58578" s="88"/>
    </row>
    <row r="58579" spans="2:11" ht="12" hidden="1" customHeight="1" x14ac:dyDescent="0.2">
      <c r="B58579" s="88"/>
      <c r="C58579" s="88"/>
      <c r="D58579" s="88"/>
      <c r="E58579" s="88"/>
      <c r="F58579" s="88"/>
      <c r="G58579" s="88"/>
      <c r="H58579" s="88"/>
      <c r="I58579" s="88"/>
      <c r="J58579" s="88"/>
      <c r="K58579" s="88"/>
    </row>
    <row r="58580" spans="2:11" ht="12" hidden="1" customHeight="1" x14ac:dyDescent="0.2">
      <c r="B58580" s="88"/>
      <c r="C58580" s="88"/>
      <c r="D58580" s="88"/>
      <c r="E58580" s="88"/>
      <c r="F58580" s="88"/>
      <c r="G58580" s="88"/>
      <c r="H58580" s="88"/>
      <c r="I58580" s="88"/>
      <c r="J58580" s="88"/>
      <c r="K58580" s="88"/>
    </row>
    <row r="58581" spans="2:11" ht="12" hidden="1" customHeight="1" x14ac:dyDescent="0.2">
      <c r="B58581" s="88"/>
      <c r="C58581" s="88"/>
      <c r="D58581" s="88"/>
      <c r="E58581" s="88"/>
      <c r="F58581" s="88"/>
      <c r="G58581" s="88"/>
      <c r="H58581" s="88"/>
      <c r="I58581" s="88"/>
      <c r="J58581" s="88"/>
      <c r="K58581" s="88"/>
    </row>
    <row r="58582" spans="2:11" ht="12" hidden="1" customHeight="1" x14ac:dyDescent="0.2">
      <c r="B58582" s="88"/>
      <c r="C58582" s="88"/>
      <c r="D58582" s="88"/>
      <c r="E58582" s="88"/>
      <c r="F58582" s="88"/>
      <c r="G58582" s="88"/>
      <c r="H58582" s="88"/>
      <c r="I58582" s="88"/>
      <c r="J58582" s="88"/>
      <c r="K58582" s="88"/>
    </row>
    <row r="58583" spans="2:11" ht="12" hidden="1" customHeight="1" x14ac:dyDescent="0.2">
      <c r="B58583" s="88"/>
      <c r="C58583" s="88"/>
      <c r="D58583" s="88"/>
      <c r="E58583" s="88"/>
      <c r="F58583" s="88"/>
      <c r="G58583" s="88"/>
      <c r="H58583" s="88"/>
      <c r="I58583" s="88"/>
      <c r="J58583" s="88"/>
      <c r="K58583" s="88"/>
    </row>
    <row r="58584" spans="2:11" ht="12" hidden="1" customHeight="1" x14ac:dyDescent="0.2">
      <c r="B58584" s="88"/>
      <c r="C58584" s="88"/>
      <c r="D58584" s="88"/>
      <c r="E58584" s="88"/>
      <c r="F58584" s="88"/>
      <c r="G58584" s="88"/>
      <c r="H58584" s="88"/>
      <c r="I58584" s="88"/>
      <c r="J58584" s="88"/>
      <c r="K58584" s="88"/>
    </row>
    <row r="58585" spans="2:11" ht="12" hidden="1" customHeight="1" x14ac:dyDescent="0.2">
      <c r="B58585" s="88"/>
      <c r="C58585" s="88"/>
      <c r="D58585" s="88"/>
      <c r="E58585" s="88"/>
      <c r="F58585" s="88"/>
      <c r="G58585" s="88"/>
      <c r="H58585" s="88"/>
      <c r="I58585" s="88"/>
      <c r="J58585" s="88"/>
      <c r="K58585" s="88"/>
    </row>
    <row r="58586" spans="2:11" ht="12" hidden="1" customHeight="1" x14ac:dyDescent="0.2">
      <c r="B58586" s="88"/>
      <c r="C58586" s="88"/>
      <c r="D58586" s="88"/>
      <c r="E58586" s="88"/>
      <c r="F58586" s="88"/>
      <c r="G58586" s="88"/>
      <c r="H58586" s="88"/>
      <c r="I58586" s="88"/>
      <c r="J58586" s="88"/>
      <c r="K58586" s="88"/>
    </row>
    <row r="58587" spans="2:11" ht="12" hidden="1" customHeight="1" x14ac:dyDescent="0.2">
      <c r="B58587" s="88"/>
      <c r="C58587" s="88"/>
      <c r="D58587" s="88"/>
      <c r="E58587" s="88"/>
      <c r="F58587" s="88"/>
      <c r="G58587" s="88"/>
      <c r="H58587" s="88"/>
      <c r="I58587" s="88"/>
      <c r="J58587" s="88"/>
      <c r="K58587" s="88"/>
    </row>
    <row r="58588" spans="2:11" ht="12" hidden="1" customHeight="1" x14ac:dyDescent="0.2">
      <c r="B58588" s="88"/>
      <c r="C58588" s="88"/>
      <c r="D58588" s="88"/>
      <c r="E58588" s="88"/>
      <c r="F58588" s="88"/>
      <c r="G58588" s="88"/>
      <c r="H58588" s="88"/>
      <c r="I58588" s="88"/>
      <c r="J58588" s="88"/>
      <c r="K58588" s="88"/>
    </row>
    <row r="58589" spans="2:11" ht="12" hidden="1" customHeight="1" x14ac:dyDescent="0.2">
      <c r="B58589" s="88"/>
      <c r="C58589" s="88"/>
      <c r="D58589" s="88"/>
      <c r="E58589" s="88"/>
      <c r="F58589" s="88"/>
      <c r="G58589" s="88"/>
      <c r="H58589" s="88"/>
      <c r="I58589" s="88"/>
      <c r="J58589" s="88"/>
      <c r="K58589" s="88"/>
    </row>
    <row r="58590" spans="2:11" ht="12" hidden="1" customHeight="1" x14ac:dyDescent="0.2">
      <c r="B58590" s="88"/>
      <c r="C58590" s="88"/>
      <c r="D58590" s="88"/>
      <c r="E58590" s="88"/>
      <c r="F58590" s="88"/>
      <c r="G58590" s="88"/>
      <c r="H58590" s="88"/>
      <c r="I58590" s="88"/>
      <c r="J58590" s="88"/>
      <c r="K58590" s="88"/>
    </row>
    <row r="58591" spans="2:11" ht="12" hidden="1" customHeight="1" x14ac:dyDescent="0.2">
      <c r="B58591" s="88"/>
      <c r="C58591" s="88"/>
      <c r="D58591" s="88"/>
      <c r="E58591" s="88"/>
      <c r="F58591" s="88"/>
      <c r="G58591" s="88"/>
      <c r="H58591" s="88"/>
      <c r="I58591" s="88"/>
      <c r="J58591" s="88"/>
      <c r="K58591" s="88"/>
    </row>
    <row r="58592" spans="2:11" ht="12" hidden="1" customHeight="1" x14ac:dyDescent="0.2">
      <c r="B58592" s="88"/>
      <c r="C58592" s="88"/>
      <c r="D58592" s="88"/>
      <c r="E58592" s="88"/>
      <c r="F58592" s="88"/>
      <c r="G58592" s="88"/>
      <c r="H58592" s="88"/>
      <c r="I58592" s="88"/>
      <c r="J58592" s="88"/>
      <c r="K58592" s="88"/>
    </row>
    <row r="58593" spans="2:11" ht="12" hidden="1" customHeight="1" x14ac:dyDescent="0.2">
      <c r="B58593" s="88"/>
      <c r="C58593" s="88"/>
      <c r="D58593" s="88"/>
      <c r="E58593" s="88"/>
      <c r="F58593" s="88"/>
      <c r="G58593" s="88"/>
      <c r="H58593" s="88"/>
      <c r="I58593" s="88"/>
      <c r="J58593" s="88"/>
      <c r="K58593" s="88"/>
    </row>
    <row r="58594" spans="2:11" ht="12" hidden="1" customHeight="1" x14ac:dyDescent="0.2">
      <c r="B58594" s="88"/>
      <c r="C58594" s="88"/>
      <c r="D58594" s="88"/>
      <c r="E58594" s="88"/>
      <c r="F58594" s="88"/>
      <c r="G58594" s="88"/>
      <c r="H58594" s="88"/>
      <c r="I58594" s="88"/>
      <c r="J58594" s="88"/>
      <c r="K58594" s="88"/>
    </row>
    <row r="58595" spans="2:11" ht="12" hidden="1" customHeight="1" x14ac:dyDescent="0.2">
      <c r="B58595" s="88"/>
      <c r="C58595" s="88"/>
      <c r="D58595" s="88"/>
      <c r="E58595" s="88"/>
      <c r="F58595" s="88"/>
      <c r="G58595" s="88"/>
      <c r="H58595" s="88"/>
      <c r="I58595" s="88"/>
      <c r="J58595" s="88"/>
      <c r="K58595" s="88"/>
    </row>
    <row r="58596" spans="2:11" ht="12" hidden="1" customHeight="1" x14ac:dyDescent="0.2">
      <c r="B58596" s="88"/>
      <c r="C58596" s="88"/>
      <c r="D58596" s="88"/>
      <c r="E58596" s="88"/>
      <c r="F58596" s="88"/>
      <c r="G58596" s="88"/>
      <c r="H58596" s="88"/>
      <c r="I58596" s="88"/>
      <c r="J58596" s="88"/>
      <c r="K58596" s="88"/>
    </row>
    <row r="58597" spans="2:11" ht="12" hidden="1" customHeight="1" x14ac:dyDescent="0.2">
      <c r="B58597" s="88"/>
      <c r="C58597" s="88"/>
      <c r="D58597" s="88"/>
      <c r="E58597" s="88"/>
      <c r="F58597" s="88"/>
      <c r="G58597" s="88"/>
      <c r="H58597" s="88"/>
      <c r="I58597" s="88"/>
      <c r="J58597" s="88"/>
      <c r="K58597" s="88"/>
    </row>
    <row r="58598" spans="2:11" ht="12" hidden="1" customHeight="1" x14ac:dyDescent="0.2">
      <c r="B58598" s="88"/>
      <c r="C58598" s="88"/>
      <c r="D58598" s="88"/>
      <c r="E58598" s="88"/>
      <c r="F58598" s="88"/>
      <c r="G58598" s="88"/>
      <c r="H58598" s="88"/>
      <c r="I58598" s="88"/>
      <c r="J58598" s="88"/>
      <c r="K58598" s="88"/>
    </row>
    <row r="58599" spans="2:11" ht="12" hidden="1" customHeight="1" x14ac:dyDescent="0.2">
      <c r="B58599" s="88"/>
      <c r="C58599" s="88"/>
      <c r="D58599" s="88"/>
      <c r="E58599" s="88"/>
      <c r="F58599" s="88"/>
      <c r="G58599" s="88"/>
      <c r="H58599" s="88"/>
      <c r="I58599" s="88"/>
      <c r="J58599" s="88"/>
      <c r="K58599" s="88"/>
    </row>
    <row r="58600" spans="2:11" ht="12" hidden="1" customHeight="1" x14ac:dyDescent="0.2">
      <c r="B58600" s="88"/>
      <c r="C58600" s="88"/>
      <c r="D58600" s="88"/>
      <c r="E58600" s="88"/>
      <c r="F58600" s="88"/>
      <c r="G58600" s="88"/>
      <c r="H58600" s="88"/>
      <c r="I58600" s="88"/>
      <c r="J58600" s="88"/>
      <c r="K58600" s="88"/>
    </row>
    <row r="58601" spans="2:11" ht="12" hidden="1" customHeight="1" x14ac:dyDescent="0.2">
      <c r="B58601" s="88"/>
      <c r="C58601" s="88"/>
      <c r="D58601" s="88"/>
      <c r="E58601" s="88"/>
      <c r="F58601" s="88"/>
      <c r="G58601" s="88"/>
      <c r="H58601" s="88"/>
      <c r="I58601" s="88"/>
      <c r="J58601" s="88"/>
      <c r="K58601" s="88"/>
    </row>
    <row r="58602" spans="2:11" ht="12" hidden="1" customHeight="1" x14ac:dyDescent="0.2">
      <c r="B58602" s="88"/>
      <c r="C58602" s="88"/>
      <c r="D58602" s="88"/>
      <c r="E58602" s="88"/>
      <c r="F58602" s="88"/>
      <c r="G58602" s="88"/>
      <c r="H58602" s="88"/>
      <c r="I58602" s="88"/>
      <c r="J58602" s="88"/>
      <c r="K58602" s="88"/>
    </row>
    <row r="58603" spans="2:11" ht="12" hidden="1" customHeight="1" x14ac:dyDescent="0.2">
      <c r="B58603" s="88"/>
      <c r="C58603" s="88"/>
      <c r="D58603" s="88"/>
      <c r="E58603" s="88"/>
      <c r="F58603" s="88"/>
      <c r="G58603" s="88"/>
      <c r="H58603" s="88"/>
      <c r="I58603" s="88"/>
      <c r="J58603" s="88"/>
      <c r="K58603" s="88"/>
    </row>
    <row r="58604" spans="2:11" ht="12" hidden="1" customHeight="1" x14ac:dyDescent="0.2">
      <c r="B58604" s="88"/>
      <c r="C58604" s="88"/>
      <c r="D58604" s="88"/>
      <c r="E58604" s="88"/>
      <c r="F58604" s="88"/>
      <c r="G58604" s="88"/>
      <c r="H58604" s="88"/>
      <c r="I58604" s="88"/>
      <c r="J58604" s="88"/>
      <c r="K58604" s="88"/>
    </row>
    <row r="58605" spans="2:11" ht="12" hidden="1" customHeight="1" x14ac:dyDescent="0.2">
      <c r="B58605" s="88"/>
      <c r="C58605" s="88"/>
      <c r="D58605" s="88"/>
      <c r="E58605" s="88"/>
      <c r="F58605" s="88"/>
      <c r="G58605" s="88"/>
      <c r="H58605" s="88"/>
      <c r="I58605" s="88"/>
      <c r="J58605" s="88"/>
      <c r="K58605" s="88"/>
    </row>
    <row r="58606" spans="2:11" ht="12" hidden="1" customHeight="1" x14ac:dyDescent="0.2">
      <c r="B58606" s="88"/>
      <c r="C58606" s="88"/>
      <c r="D58606" s="88"/>
      <c r="E58606" s="88"/>
      <c r="F58606" s="88"/>
      <c r="G58606" s="88"/>
      <c r="H58606" s="88"/>
      <c r="I58606" s="88"/>
      <c r="J58606" s="88"/>
      <c r="K58606" s="88"/>
    </row>
    <row r="58607" spans="2:11" ht="12" hidden="1" customHeight="1" x14ac:dyDescent="0.2">
      <c r="B58607" s="88"/>
      <c r="C58607" s="88"/>
      <c r="D58607" s="88"/>
      <c r="E58607" s="88"/>
      <c r="F58607" s="88"/>
      <c r="G58607" s="88"/>
      <c r="H58607" s="88"/>
      <c r="I58607" s="88"/>
      <c r="J58607" s="88"/>
      <c r="K58607" s="88"/>
    </row>
    <row r="58608" spans="2:11" ht="12" hidden="1" customHeight="1" x14ac:dyDescent="0.2">
      <c r="B58608" s="88"/>
      <c r="C58608" s="88"/>
      <c r="D58608" s="88"/>
      <c r="E58608" s="88"/>
      <c r="F58608" s="88"/>
      <c r="G58608" s="88"/>
      <c r="H58608" s="88"/>
      <c r="I58608" s="88"/>
      <c r="J58608" s="88"/>
      <c r="K58608" s="88"/>
    </row>
    <row r="58609" spans="2:11" ht="12" hidden="1" customHeight="1" x14ac:dyDescent="0.2">
      <c r="B58609" s="88"/>
      <c r="C58609" s="88"/>
      <c r="D58609" s="88"/>
      <c r="E58609" s="88"/>
      <c r="F58609" s="88"/>
      <c r="G58609" s="88"/>
      <c r="H58609" s="88"/>
      <c r="I58609" s="88"/>
      <c r="J58609" s="88"/>
      <c r="K58609" s="88"/>
    </row>
    <row r="58610" spans="2:11" ht="12" hidden="1" customHeight="1" x14ac:dyDescent="0.2">
      <c r="B58610" s="88"/>
      <c r="C58610" s="88"/>
      <c r="D58610" s="88"/>
      <c r="E58610" s="88"/>
      <c r="F58610" s="88"/>
      <c r="G58610" s="88"/>
      <c r="H58610" s="88"/>
      <c r="I58610" s="88"/>
      <c r="J58610" s="88"/>
      <c r="K58610" s="88"/>
    </row>
    <row r="58611" spans="2:11" ht="12" hidden="1" customHeight="1" x14ac:dyDescent="0.2">
      <c r="B58611" s="88"/>
      <c r="C58611" s="88"/>
      <c r="D58611" s="88"/>
      <c r="E58611" s="88"/>
      <c r="F58611" s="88"/>
      <c r="G58611" s="88"/>
      <c r="H58611" s="88"/>
      <c r="I58611" s="88"/>
      <c r="J58611" s="88"/>
      <c r="K58611" s="88"/>
    </row>
    <row r="58612" spans="2:11" ht="12" hidden="1" customHeight="1" x14ac:dyDescent="0.2">
      <c r="B58612" s="88"/>
      <c r="C58612" s="88"/>
      <c r="D58612" s="88"/>
      <c r="E58612" s="88"/>
      <c r="F58612" s="88"/>
      <c r="G58612" s="88"/>
      <c r="H58612" s="88"/>
      <c r="I58612" s="88"/>
      <c r="J58612" s="88"/>
      <c r="K58612" s="88"/>
    </row>
    <row r="58613" spans="2:11" ht="12" hidden="1" customHeight="1" x14ac:dyDescent="0.2">
      <c r="B58613" s="88"/>
      <c r="C58613" s="88"/>
      <c r="D58613" s="88"/>
      <c r="E58613" s="88"/>
      <c r="F58613" s="88"/>
      <c r="G58613" s="88"/>
      <c r="H58613" s="88"/>
      <c r="I58613" s="88"/>
      <c r="J58613" s="88"/>
      <c r="K58613" s="88"/>
    </row>
    <row r="58614" spans="2:11" ht="12" hidden="1" customHeight="1" x14ac:dyDescent="0.2">
      <c r="B58614" s="88"/>
      <c r="C58614" s="88"/>
      <c r="D58614" s="88"/>
      <c r="E58614" s="88"/>
      <c r="F58614" s="88"/>
      <c r="G58614" s="88"/>
      <c r="H58614" s="88"/>
      <c r="I58614" s="88"/>
      <c r="J58614" s="88"/>
      <c r="K58614" s="88"/>
    </row>
    <row r="58615" spans="2:11" ht="12" hidden="1" customHeight="1" x14ac:dyDescent="0.2">
      <c r="B58615" s="88"/>
      <c r="C58615" s="88"/>
      <c r="D58615" s="88"/>
      <c r="E58615" s="88"/>
      <c r="F58615" s="88"/>
      <c r="G58615" s="88"/>
      <c r="H58615" s="88"/>
      <c r="I58615" s="88"/>
      <c r="J58615" s="88"/>
      <c r="K58615" s="88"/>
    </row>
    <row r="58616" spans="2:11" ht="12" hidden="1" customHeight="1" x14ac:dyDescent="0.2">
      <c r="B58616" s="88"/>
      <c r="C58616" s="88"/>
      <c r="D58616" s="88"/>
      <c r="E58616" s="88"/>
      <c r="F58616" s="88"/>
      <c r="G58616" s="88"/>
      <c r="H58616" s="88"/>
      <c r="I58616" s="88"/>
      <c r="J58616" s="88"/>
      <c r="K58616" s="88"/>
    </row>
    <row r="58617" spans="2:11" ht="12" hidden="1" customHeight="1" x14ac:dyDescent="0.2">
      <c r="B58617" s="88"/>
      <c r="C58617" s="88"/>
      <c r="D58617" s="88"/>
      <c r="E58617" s="88"/>
      <c r="F58617" s="88"/>
      <c r="G58617" s="88"/>
      <c r="H58617" s="88"/>
      <c r="I58617" s="88"/>
      <c r="J58617" s="88"/>
      <c r="K58617" s="88"/>
    </row>
    <row r="58618" spans="2:11" ht="12" hidden="1" customHeight="1" x14ac:dyDescent="0.2">
      <c r="B58618" s="88"/>
      <c r="C58618" s="88"/>
      <c r="D58618" s="88"/>
      <c r="E58618" s="88"/>
      <c r="F58618" s="88"/>
      <c r="G58618" s="88"/>
      <c r="H58618" s="88"/>
      <c r="I58618" s="88"/>
      <c r="J58618" s="88"/>
      <c r="K58618" s="88"/>
    </row>
    <row r="58619" spans="2:11" ht="12" hidden="1" customHeight="1" x14ac:dyDescent="0.2">
      <c r="B58619" s="88"/>
      <c r="C58619" s="88"/>
      <c r="D58619" s="88"/>
      <c r="E58619" s="88"/>
      <c r="F58619" s="88"/>
      <c r="G58619" s="88"/>
      <c r="H58619" s="88"/>
      <c r="I58619" s="88"/>
      <c r="J58619" s="88"/>
      <c r="K58619" s="88"/>
    </row>
    <row r="58620" spans="2:11" ht="12" hidden="1" customHeight="1" x14ac:dyDescent="0.2">
      <c r="B58620" s="88"/>
      <c r="C58620" s="88"/>
      <c r="D58620" s="88"/>
      <c r="E58620" s="88"/>
      <c r="F58620" s="88"/>
      <c r="G58620" s="88"/>
      <c r="H58620" s="88"/>
      <c r="I58620" s="88"/>
      <c r="J58620" s="88"/>
      <c r="K58620" s="88"/>
    </row>
    <row r="58621" spans="2:11" ht="12" hidden="1" customHeight="1" x14ac:dyDescent="0.2">
      <c r="B58621" s="88"/>
      <c r="C58621" s="88"/>
      <c r="D58621" s="88"/>
      <c r="E58621" s="88"/>
      <c r="F58621" s="88"/>
      <c r="G58621" s="88"/>
      <c r="H58621" s="88"/>
      <c r="I58621" s="88"/>
      <c r="J58621" s="88"/>
      <c r="K58621" s="88"/>
    </row>
    <row r="58622" spans="2:11" ht="12" hidden="1" customHeight="1" x14ac:dyDescent="0.2">
      <c r="B58622" s="88"/>
      <c r="C58622" s="88"/>
      <c r="D58622" s="88"/>
      <c r="E58622" s="88"/>
      <c r="F58622" s="88"/>
      <c r="G58622" s="88"/>
      <c r="H58622" s="88"/>
      <c r="I58622" s="88"/>
      <c r="J58622" s="88"/>
      <c r="K58622" s="88"/>
    </row>
    <row r="58623" spans="2:11" ht="12" hidden="1" customHeight="1" x14ac:dyDescent="0.2">
      <c r="B58623" s="88"/>
      <c r="C58623" s="88"/>
      <c r="D58623" s="88"/>
      <c r="E58623" s="88"/>
      <c r="F58623" s="88"/>
      <c r="G58623" s="88"/>
      <c r="H58623" s="88"/>
      <c r="I58623" s="88"/>
      <c r="J58623" s="88"/>
      <c r="K58623" s="88"/>
    </row>
    <row r="58624" spans="2:11" ht="12" hidden="1" customHeight="1" x14ac:dyDescent="0.2">
      <c r="B58624" s="88"/>
      <c r="C58624" s="88"/>
      <c r="D58624" s="88"/>
      <c r="E58624" s="88"/>
      <c r="F58624" s="88"/>
      <c r="G58624" s="88"/>
      <c r="H58624" s="88"/>
      <c r="I58624" s="88"/>
      <c r="J58624" s="88"/>
      <c r="K58624" s="88"/>
    </row>
    <row r="58625" spans="2:11" ht="12" hidden="1" customHeight="1" x14ac:dyDescent="0.2">
      <c r="B58625" s="88"/>
      <c r="C58625" s="88"/>
      <c r="D58625" s="88"/>
      <c r="E58625" s="88"/>
      <c r="F58625" s="88"/>
      <c r="G58625" s="88"/>
      <c r="H58625" s="88"/>
      <c r="I58625" s="88"/>
      <c r="J58625" s="88"/>
      <c r="K58625" s="88"/>
    </row>
    <row r="58626" spans="2:11" ht="12" hidden="1" customHeight="1" x14ac:dyDescent="0.2">
      <c r="B58626" s="88"/>
      <c r="C58626" s="88"/>
      <c r="D58626" s="88"/>
      <c r="E58626" s="88"/>
      <c r="F58626" s="88"/>
      <c r="G58626" s="88"/>
      <c r="H58626" s="88"/>
      <c r="I58626" s="88"/>
      <c r="J58626" s="88"/>
      <c r="K58626" s="88"/>
    </row>
    <row r="58627" spans="2:11" ht="12" hidden="1" customHeight="1" x14ac:dyDescent="0.2">
      <c r="B58627" s="88"/>
      <c r="C58627" s="88"/>
      <c r="D58627" s="88"/>
      <c r="E58627" s="88"/>
      <c r="F58627" s="88"/>
      <c r="G58627" s="88"/>
      <c r="H58627" s="88"/>
      <c r="I58627" s="88"/>
      <c r="J58627" s="88"/>
      <c r="K58627" s="88"/>
    </row>
    <row r="58628" spans="2:11" ht="12" hidden="1" customHeight="1" x14ac:dyDescent="0.2">
      <c r="B58628" s="88"/>
      <c r="C58628" s="88"/>
      <c r="D58628" s="88"/>
      <c r="E58628" s="88"/>
      <c r="F58628" s="88"/>
      <c r="G58628" s="88"/>
      <c r="H58628" s="88"/>
      <c r="I58628" s="88"/>
      <c r="J58628" s="88"/>
      <c r="K58628" s="88"/>
    </row>
    <row r="58629" spans="2:11" ht="12" hidden="1" customHeight="1" x14ac:dyDescent="0.2">
      <c r="B58629" s="88"/>
      <c r="C58629" s="88"/>
      <c r="D58629" s="88"/>
      <c r="E58629" s="88"/>
      <c r="F58629" s="88"/>
      <c r="G58629" s="88"/>
      <c r="H58629" s="88"/>
      <c r="I58629" s="88"/>
      <c r="J58629" s="88"/>
      <c r="K58629" s="88"/>
    </row>
    <row r="58630" spans="2:11" ht="12" hidden="1" customHeight="1" x14ac:dyDescent="0.2">
      <c r="B58630" s="88"/>
      <c r="C58630" s="88"/>
      <c r="D58630" s="88"/>
      <c r="E58630" s="88"/>
      <c r="F58630" s="88"/>
      <c r="G58630" s="88"/>
      <c r="H58630" s="88"/>
      <c r="I58630" s="88"/>
      <c r="J58630" s="88"/>
      <c r="K58630" s="88"/>
    </row>
    <row r="58631" spans="2:11" ht="12" hidden="1" customHeight="1" x14ac:dyDescent="0.2">
      <c r="B58631" s="88"/>
      <c r="C58631" s="88"/>
      <c r="D58631" s="88"/>
      <c r="E58631" s="88"/>
      <c r="F58631" s="88"/>
      <c r="G58631" s="88"/>
      <c r="H58631" s="88"/>
      <c r="I58631" s="88"/>
      <c r="J58631" s="88"/>
      <c r="K58631" s="88"/>
    </row>
    <row r="58632" spans="2:11" ht="12" hidden="1" customHeight="1" x14ac:dyDescent="0.2">
      <c r="B58632" s="88"/>
      <c r="C58632" s="88"/>
      <c r="D58632" s="88"/>
      <c r="E58632" s="88"/>
      <c r="F58632" s="88"/>
      <c r="G58632" s="88"/>
      <c r="H58632" s="88"/>
      <c r="I58632" s="88"/>
      <c r="J58632" s="88"/>
      <c r="K58632" s="88"/>
    </row>
    <row r="58633" spans="2:11" ht="12" hidden="1" customHeight="1" x14ac:dyDescent="0.2">
      <c r="B58633" s="88"/>
      <c r="C58633" s="88"/>
      <c r="D58633" s="88"/>
      <c r="E58633" s="88"/>
      <c r="F58633" s="88"/>
      <c r="G58633" s="88"/>
      <c r="H58633" s="88"/>
      <c r="I58633" s="88"/>
      <c r="J58633" s="88"/>
      <c r="K58633" s="88"/>
    </row>
    <row r="58634" spans="2:11" ht="12" hidden="1" customHeight="1" x14ac:dyDescent="0.2">
      <c r="B58634" s="88"/>
      <c r="C58634" s="88"/>
      <c r="D58634" s="88"/>
      <c r="E58634" s="88"/>
      <c r="F58634" s="88"/>
      <c r="G58634" s="88"/>
      <c r="H58634" s="88"/>
      <c r="I58634" s="88"/>
      <c r="J58634" s="88"/>
      <c r="K58634" s="88"/>
    </row>
    <row r="58635" spans="2:11" ht="12" hidden="1" customHeight="1" x14ac:dyDescent="0.2">
      <c r="B58635" s="88"/>
      <c r="C58635" s="88"/>
      <c r="D58635" s="88"/>
      <c r="E58635" s="88"/>
      <c r="F58635" s="88"/>
      <c r="G58635" s="88"/>
      <c r="H58635" s="88"/>
      <c r="I58635" s="88"/>
      <c r="J58635" s="88"/>
      <c r="K58635" s="88"/>
    </row>
    <row r="58636" spans="2:11" ht="12" hidden="1" customHeight="1" x14ac:dyDescent="0.2">
      <c r="B58636" s="88"/>
      <c r="C58636" s="88"/>
      <c r="D58636" s="88"/>
      <c r="E58636" s="88"/>
      <c r="F58636" s="88"/>
      <c r="G58636" s="88"/>
      <c r="H58636" s="88"/>
      <c r="I58636" s="88"/>
      <c r="J58636" s="88"/>
      <c r="K58636" s="88"/>
    </row>
    <row r="58637" spans="2:11" ht="12" hidden="1" customHeight="1" x14ac:dyDescent="0.2">
      <c r="B58637" s="88"/>
      <c r="C58637" s="88"/>
      <c r="D58637" s="88"/>
      <c r="E58637" s="88"/>
      <c r="F58637" s="88"/>
      <c r="G58637" s="88"/>
      <c r="H58637" s="88"/>
      <c r="I58637" s="88"/>
      <c r="J58637" s="88"/>
      <c r="K58637" s="88"/>
    </row>
    <row r="58638" spans="2:11" ht="12" hidden="1" customHeight="1" x14ac:dyDescent="0.2">
      <c r="B58638" s="88"/>
      <c r="C58638" s="88"/>
      <c r="D58638" s="88"/>
      <c r="E58638" s="88"/>
      <c r="F58638" s="88"/>
      <c r="G58638" s="88"/>
      <c r="H58638" s="88"/>
      <c r="I58638" s="88"/>
      <c r="J58638" s="88"/>
      <c r="K58638" s="88"/>
    </row>
    <row r="58639" spans="2:11" ht="12" hidden="1" customHeight="1" x14ac:dyDescent="0.2">
      <c r="B58639" s="88"/>
      <c r="C58639" s="88"/>
      <c r="D58639" s="88"/>
      <c r="E58639" s="88"/>
      <c r="F58639" s="88"/>
      <c r="G58639" s="88"/>
      <c r="H58639" s="88"/>
      <c r="I58639" s="88"/>
      <c r="J58639" s="88"/>
      <c r="K58639" s="88"/>
    </row>
    <row r="58640" spans="2:11" ht="12" hidden="1" customHeight="1" x14ac:dyDescent="0.2">
      <c r="B58640" s="88"/>
      <c r="C58640" s="88"/>
      <c r="D58640" s="88"/>
      <c r="E58640" s="88"/>
      <c r="F58640" s="88"/>
      <c r="G58640" s="88"/>
      <c r="H58640" s="88"/>
      <c r="I58640" s="88"/>
      <c r="J58640" s="88"/>
      <c r="K58640" s="88"/>
    </row>
    <row r="58641" spans="2:11" ht="12" hidden="1" customHeight="1" x14ac:dyDescent="0.2">
      <c r="B58641" s="88"/>
      <c r="C58641" s="88"/>
      <c r="D58641" s="88"/>
      <c r="E58641" s="88"/>
      <c r="F58641" s="88"/>
      <c r="G58641" s="88"/>
      <c r="H58641" s="88"/>
      <c r="I58641" s="88"/>
      <c r="J58641" s="88"/>
      <c r="K58641" s="88"/>
    </row>
    <row r="58642" spans="2:11" ht="12" hidden="1" customHeight="1" x14ac:dyDescent="0.2">
      <c r="B58642" s="88"/>
      <c r="C58642" s="88"/>
      <c r="D58642" s="88"/>
      <c r="E58642" s="88"/>
      <c r="F58642" s="88"/>
      <c r="G58642" s="88"/>
      <c r="H58642" s="88"/>
      <c r="I58642" s="88"/>
      <c r="J58642" s="88"/>
      <c r="K58642" s="88"/>
    </row>
    <row r="58643" spans="2:11" ht="12" hidden="1" customHeight="1" x14ac:dyDescent="0.2">
      <c r="B58643" s="88"/>
      <c r="C58643" s="88"/>
      <c r="D58643" s="88"/>
      <c r="E58643" s="88"/>
      <c r="F58643" s="88"/>
      <c r="G58643" s="88"/>
      <c r="H58643" s="88"/>
      <c r="I58643" s="88"/>
      <c r="J58643" s="88"/>
      <c r="K58643" s="88"/>
    </row>
    <row r="58644" spans="2:11" ht="12" hidden="1" customHeight="1" x14ac:dyDescent="0.2">
      <c r="B58644" s="88"/>
      <c r="C58644" s="88"/>
      <c r="D58644" s="88"/>
      <c r="E58644" s="88"/>
      <c r="F58644" s="88"/>
      <c r="G58644" s="88"/>
      <c r="H58644" s="88"/>
      <c r="I58644" s="88"/>
      <c r="J58644" s="88"/>
      <c r="K58644" s="88"/>
    </row>
    <row r="58645" spans="2:11" ht="12" hidden="1" customHeight="1" x14ac:dyDescent="0.2">
      <c r="B58645" s="88"/>
      <c r="C58645" s="88"/>
      <c r="D58645" s="88"/>
      <c r="E58645" s="88"/>
      <c r="F58645" s="88"/>
      <c r="G58645" s="88"/>
      <c r="H58645" s="88"/>
      <c r="I58645" s="88"/>
      <c r="J58645" s="88"/>
      <c r="K58645" s="88"/>
    </row>
    <row r="58646" spans="2:11" ht="12" hidden="1" customHeight="1" x14ac:dyDescent="0.2">
      <c r="B58646" s="88"/>
      <c r="C58646" s="88"/>
      <c r="D58646" s="88"/>
      <c r="E58646" s="88"/>
      <c r="F58646" s="88"/>
      <c r="G58646" s="88"/>
      <c r="H58646" s="88"/>
      <c r="I58646" s="88"/>
      <c r="J58646" s="88"/>
      <c r="K58646" s="88"/>
    </row>
    <row r="58647" spans="2:11" ht="12" hidden="1" customHeight="1" x14ac:dyDescent="0.2">
      <c r="B58647" s="88"/>
      <c r="C58647" s="88"/>
      <c r="D58647" s="88"/>
      <c r="E58647" s="88"/>
      <c r="F58647" s="88"/>
      <c r="G58647" s="88"/>
      <c r="H58647" s="88"/>
      <c r="I58647" s="88"/>
      <c r="J58647" s="88"/>
      <c r="K58647" s="88"/>
    </row>
    <row r="58648" spans="2:11" ht="12" hidden="1" customHeight="1" x14ac:dyDescent="0.2">
      <c r="B58648" s="88"/>
      <c r="C58648" s="88"/>
      <c r="D58648" s="88"/>
      <c r="E58648" s="88"/>
      <c r="F58648" s="88"/>
      <c r="G58648" s="88"/>
      <c r="H58648" s="88"/>
      <c r="I58648" s="88"/>
      <c r="J58648" s="88"/>
      <c r="K58648" s="88"/>
    </row>
    <row r="58649" spans="2:11" ht="12" hidden="1" customHeight="1" x14ac:dyDescent="0.2">
      <c r="B58649" s="88"/>
      <c r="C58649" s="88"/>
      <c r="D58649" s="88"/>
      <c r="E58649" s="88"/>
      <c r="F58649" s="88"/>
      <c r="G58649" s="88"/>
      <c r="H58649" s="88"/>
      <c r="I58649" s="88"/>
      <c r="J58649" s="88"/>
      <c r="K58649" s="88"/>
    </row>
    <row r="58650" spans="2:11" ht="12" hidden="1" customHeight="1" x14ac:dyDescent="0.2">
      <c r="B58650" s="88"/>
      <c r="C58650" s="88"/>
      <c r="D58650" s="88"/>
      <c r="E58650" s="88"/>
      <c r="F58650" s="88"/>
      <c r="G58650" s="88"/>
      <c r="H58650" s="88"/>
      <c r="I58650" s="88"/>
      <c r="J58650" s="88"/>
      <c r="K58650" s="88"/>
    </row>
    <row r="58651" spans="2:11" ht="12" hidden="1" customHeight="1" x14ac:dyDescent="0.2">
      <c r="B58651" s="88"/>
      <c r="C58651" s="88"/>
      <c r="D58651" s="88"/>
      <c r="E58651" s="88"/>
      <c r="F58651" s="88"/>
      <c r="G58651" s="88"/>
      <c r="H58651" s="88"/>
      <c r="I58651" s="88"/>
      <c r="J58651" s="88"/>
      <c r="K58651" s="88"/>
    </row>
    <row r="58652" spans="2:11" ht="12" hidden="1" customHeight="1" x14ac:dyDescent="0.2">
      <c r="B58652" s="88"/>
      <c r="C58652" s="88"/>
      <c r="D58652" s="88"/>
      <c r="E58652" s="88"/>
      <c r="F58652" s="88"/>
      <c r="G58652" s="88"/>
      <c r="H58652" s="88"/>
      <c r="I58652" s="88"/>
      <c r="J58652" s="88"/>
      <c r="K58652" s="88"/>
    </row>
    <row r="58653" spans="2:11" ht="12" hidden="1" customHeight="1" x14ac:dyDescent="0.2">
      <c r="B58653" s="88"/>
      <c r="C58653" s="88"/>
      <c r="D58653" s="88"/>
      <c r="E58653" s="88"/>
      <c r="F58653" s="88"/>
      <c r="G58653" s="88"/>
      <c r="H58653" s="88"/>
      <c r="I58653" s="88"/>
      <c r="J58653" s="88"/>
      <c r="K58653" s="88"/>
    </row>
    <row r="58654" spans="2:11" ht="12" hidden="1" customHeight="1" x14ac:dyDescent="0.2">
      <c r="B58654" s="88"/>
      <c r="C58654" s="88"/>
      <c r="D58654" s="88"/>
      <c r="E58654" s="88"/>
      <c r="F58654" s="88"/>
      <c r="G58654" s="88"/>
      <c r="H58654" s="88"/>
      <c r="I58654" s="88"/>
      <c r="J58654" s="88"/>
      <c r="K58654" s="88"/>
    </row>
    <row r="58655" spans="2:11" ht="12" hidden="1" customHeight="1" x14ac:dyDescent="0.2">
      <c r="B58655" s="88"/>
      <c r="C58655" s="88"/>
      <c r="D58655" s="88"/>
      <c r="E58655" s="88"/>
      <c r="F58655" s="88"/>
      <c r="G58655" s="88"/>
      <c r="H58655" s="88"/>
      <c r="I58655" s="88"/>
      <c r="J58655" s="88"/>
      <c r="K58655" s="88"/>
    </row>
    <row r="58656" spans="2:11" ht="12" hidden="1" customHeight="1" x14ac:dyDescent="0.2">
      <c r="B58656" s="88"/>
      <c r="C58656" s="88"/>
      <c r="D58656" s="88"/>
      <c r="E58656" s="88"/>
      <c r="F58656" s="88"/>
      <c r="G58656" s="88"/>
      <c r="H58656" s="88"/>
      <c r="I58656" s="88"/>
      <c r="J58656" s="88"/>
      <c r="K58656" s="88"/>
    </row>
    <row r="58657" spans="2:11" ht="12" hidden="1" customHeight="1" x14ac:dyDescent="0.2">
      <c r="B58657" s="88"/>
      <c r="C58657" s="88"/>
      <c r="D58657" s="88"/>
      <c r="E58657" s="88"/>
      <c r="F58657" s="88"/>
      <c r="G58657" s="88"/>
      <c r="H58657" s="88"/>
      <c r="I58657" s="88"/>
      <c r="J58657" s="88"/>
      <c r="K58657" s="88"/>
    </row>
    <row r="58658" spans="2:11" ht="12" hidden="1" customHeight="1" x14ac:dyDescent="0.2">
      <c r="B58658" s="88"/>
      <c r="C58658" s="88"/>
      <c r="D58658" s="88"/>
      <c r="E58658" s="88"/>
      <c r="F58658" s="88"/>
      <c r="G58658" s="88"/>
      <c r="H58658" s="88"/>
      <c r="I58658" s="88"/>
      <c r="J58658" s="88"/>
      <c r="K58658" s="88"/>
    </row>
    <row r="58659" spans="2:11" ht="12" hidden="1" customHeight="1" x14ac:dyDescent="0.2">
      <c r="B58659" s="88"/>
      <c r="C58659" s="88"/>
      <c r="D58659" s="88"/>
      <c r="E58659" s="88"/>
      <c r="F58659" s="88"/>
      <c r="G58659" s="88"/>
      <c r="H58659" s="88"/>
      <c r="I58659" s="88"/>
      <c r="J58659" s="88"/>
      <c r="K58659" s="88"/>
    </row>
    <row r="58660" spans="2:11" ht="12" hidden="1" customHeight="1" x14ac:dyDescent="0.2">
      <c r="B58660" s="88"/>
      <c r="C58660" s="88"/>
      <c r="D58660" s="88"/>
      <c r="E58660" s="88"/>
      <c r="F58660" s="88"/>
      <c r="G58660" s="88"/>
      <c r="H58660" s="88"/>
      <c r="I58660" s="88"/>
      <c r="J58660" s="88"/>
      <c r="K58660" s="88"/>
    </row>
    <row r="58661" spans="2:11" ht="12" hidden="1" customHeight="1" x14ac:dyDescent="0.2">
      <c r="B58661" s="88"/>
      <c r="C58661" s="88"/>
      <c r="D58661" s="88"/>
      <c r="E58661" s="88"/>
      <c r="F58661" s="88"/>
      <c r="G58661" s="88"/>
      <c r="H58661" s="88"/>
      <c r="I58661" s="88"/>
      <c r="J58661" s="88"/>
      <c r="K58661" s="88"/>
    </row>
    <row r="58662" spans="2:11" ht="12" hidden="1" customHeight="1" x14ac:dyDescent="0.2">
      <c r="B58662" s="88"/>
      <c r="C58662" s="88"/>
      <c r="D58662" s="88"/>
      <c r="E58662" s="88"/>
      <c r="F58662" s="88"/>
      <c r="G58662" s="88"/>
      <c r="H58662" s="88"/>
      <c r="I58662" s="88"/>
      <c r="J58662" s="88"/>
      <c r="K58662" s="88"/>
    </row>
    <row r="58663" spans="2:11" ht="12" hidden="1" customHeight="1" x14ac:dyDescent="0.2">
      <c r="B58663" s="88"/>
      <c r="C58663" s="88"/>
      <c r="D58663" s="88"/>
      <c r="E58663" s="88"/>
      <c r="F58663" s="88"/>
      <c r="G58663" s="88"/>
      <c r="H58663" s="88"/>
      <c r="I58663" s="88"/>
      <c r="J58663" s="88"/>
      <c r="K58663" s="88"/>
    </row>
    <row r="58664" spans="2:11" ht="12" hidden="1" customHeight="1" x14ac:dyDescent="0.2">
      <c r="B58664" s="88"/>
      <c r="C58664" s="88"/>
      <c r="D58664" s="88"/>
      <c r="E58664" s="88"/>
      <c r="F58664" s="88"/>
      <c r="G58664" s="88"/>
      <c r="H58664" s="88"/>
      <c r="I58664" s="88"/>
      <c r="J58664" s="88"/>
      <c r="K58664" s="88"/>
    </row>
    <row r="58665" spans="2:11" ht="12" hidden="1" customHeight="1" x14ac:dyDescent="0.2">
      <c r="B58665" s="88"/>
      <c r="C58665" s="88"/>
      <c r="D58665" s="88"/>
      <c r="E58665" s="88"/>
      <c r="F58665" s="88"/>
      <c r="G58665" s="88"/>
      <c r="H58665" s="88"/>
      <c r="I58665" s="88"/>
      <c r="J58665" s="88"/>
      <c r="K58665" s="88"/>
    </row>
    <row r="58666" spans="2:11" ht="12" hidden="1" customHeight="1" x14ac:dyDescent="0.2">
      <c r="B58666" s="88"/>
      <c r="C58666" s="88"/>
      <c r="D58666" s="88"/>
      <c r="E58666" s="88"/>
      <c r="F58666" s="88"/>
      <c r="G58666" s="88"/>
      <c r="H58666" s="88"/>
      <c r="I58666" s="88"/>
      <c r="J58666" s="88"/>
      <c r="K58666" s="88"/>
    </row>
    <row r="58667" spans="2:11" ht="12" hidden="1" customHeight="1" x14ac:dyDescent="0.2">
      <c r="B58667" s="88"/>
      <c r="C58667" s="88"/>
      <c r="D58667" s="88"/>
      <c r="E58667" s="88"/>
      <c r="F58667" s="88"/>
      <c r="G58667" s="88"/>
      <c r="H58667" s="88"/>
      <c r="I58667" s="88"/>
      <c r="J58667" s="88"/>
      <c r="K58667" s="88"/>
    </row>
    <row r="58668" spans="2:11" ht="12" hidden="1" customHeight="1" x14ac:dyDescent="0.2">
      <c r="B58668" s="88"/>
      <c r="C58668" s="88"/>
      <c r="D58668" s="88"/>
      <c r="E58668" s="88"/>
      <c r="F58668" s="88"/>
      <c r="G58668" s="88"/>
      <c r="H58668" s="88"/>
      <c r="I58668" s="88"/>
      <c r="J58668" s="88"/>
      <c r="K58668" s="88"/>
    </row>
    <row r="58669" spans="2:11" ht="12" hidden="1" customHeight="1" x14ac:dyDescent="0.2">
      <c r="B58669" s="88"/>
      <c r="C58669" s="88"/>
      <c r="D58669" s="88"/>
      <c r="E58669" s="88"/>
      <c r="F58669" s="88"/>
      <c r="G58669" s="88"/>
      <c r="H58669" s="88"/>
      <c r="I58669" s="88"/>
      <c r="J58669" s="88"/>
      <c r="K58669" s="88"/>
    </row>
    <row r="58670" spans="2:11" ht="12" hidden="1" customHeight="1" x14ac:dyDescent="0.2">
      <c r="B58670" s="88"/>
      <c r="C58670" s="88"/>
      <c r="D58670" s="88"/>
      <c r="E58670" s="88"/>
      <c r="F58670" s="88"/>
      <c r="G58670" s="88"/>
      <c r="H58670" s="88"/>
      <c r="I58670" s="88"/>
      <c r="J58670" s="88"/>
      <c r="K58670" s="88"/>
    </row>
    <row r="58671" spans="2:11" ht="12" hidden="1" customHeight="1" x14ac:dyDescent="0.2">
      <c r="B58671" s="88"/>
      <c r="C58671" s="88"/>
      <c r="D58671" s="88"/>
      <c r="E58671" s="88"/>
      <c r="F58671" s="88"/>
      <c r="G58671" s="88"/>
      <c r="H58671" s="88"/>
      <c r="I58671" s="88"/>
      <c r="J58671" s="88"/>
      <c r="K58671" s="88"/>
    </row>
    <row r="58672" spans="2:11" ht="12" hidden="1" customHeight="1" x14ac:dyDescent="0.2">
      <c r="B58672" s="88"/>
      <c r="C58672" s="88"/>
      <c r="D58672" s="88"/>
      <c r="E58672" s="88"/>
      <c r="F58672" s="88"/>
      <c r="G58672" s="88"/>
      <c r="H58672" s="88"/>
      <c r="I58672" s="88"/>
      <c r="J58672" s="88"/>
      <c r="K58672" s="88"/>
    </row>
    <row r="58673" spans="2:11" ht="12" hidden="1" customHeight="1" x14ac:dyDescent="0.2">
      <c r="B58673" s="88"/>
      <c r="C58673" s="88"/>
      <c r="D58673" s="88"/>
      <c r="E58673" s="88"/>
      <c r="F58673" s="88"/>
      <c r="G58673" s="88"/>
      <c r="H58673" s="88"/>
      <c r="I58673" s="88"/>
      <c r="J58673" s="88"/>
      <c r="K58673" s="88"/>
    </row>
    <row r="58674" spans="2:11" ht="12" hidden="1" customHeight="1" x14ac:dyDescent="0.2">
      <c r="B58674" s="88"/>
      <c r="C58674" s="88"/>
      <c r="D58674" s="88"/>
      <c r="E58674" s="88"/>
      <c r="F58674" s="88"/>
      <c r="G58674" s="88"/>
      <c r="H58674" s="88"/>
      <c r="I58674" s="88"/>
      <c r="J58674" s="88"/>
      <c r="K58674" s="88"/>
    </row>
    <row r="58675" spans="2:11" ht="12" hidden="1" customHeight="1" x14ac:dyDescent="0.2">
      <c r="B58675" s="88"/>
      <c r="C58675" s="88"/>
      <c r="D58675" s="88"/>
      <c r="E58675" s="88"/>
      <c r="F58675" s="88"/>
      <c r="G58675" s="88"/>
      <c r="H58675" s="88"/>
      <c r="I58675" s="88"/>
      <c r="J58675" s="88"/>
      <c r="K58675" s="88"/>
    </row>
    <row r="58676" spans="2:11" ht="12" hidden="1" customHeight="1" x14ac:dyDescent="0.2">
      <c r="B58676" s="88"/>
      <c r="C58676" s="88"/>
      <c r="D58676" s="88"/>
      <c r="E58676" s="88"/>
      <c r="F58676" s="88"/>
      <c r="G58676" s="88"/>
      <c r="H58676" s="88"/>
      <c r="I58676" s="88"/>
      <c r="J58676" s="88"/>
      <c r="K58676" s="88"/>
    </row>
    <row r="58677" spans="2:11" ht="12" hidden="1" customHeight="1" x14ac:dyDescent="0.2">
      <c r="B58677" s="88"/>
      <c r="C58677" s="88"/>
      <c r="D58677" s="88"/>
      <c r="E58677" s="88"/>
      <c r="F58677" s="88"/>
      <c r="G58677" s="88"/>
      <c r="H58677" s="88"/>
      <c r="I58677" s="88"/>
      <c r="J58677" s="88"/>
      <c r="K58677" s="88"/>
    </row>
    <row r="58678" spans="2:11" ht="12" hidden="1" customHeight="1" x14ac:dyDescent="0.2">
      <c r="B58678" s="88"/>
      <c r="C58678" s="88"/>
      <c r="D58678" s="88"/>
      <c r="E58678" s="88"/>
      <c r="F58678" s="88"/>
      <c r="G58678" s="88"/>
      <c r="H58678" s="88"/>
      <c r="I58678" s="88"/>
      <c r="J58678" s="88"/>
      <c r="K58678" s="88"/>
    </row>
    <row r="58679" spans="2:11" ht="12" hidden="1" customHeight="1" x14ac:dyDescent="0.2">
      <c r="B58679" s="88"/>
      <c r="C58679" s="88"/>
      <c r="D58679" s="88"/>
      <c r="E58679" s="88"/>
      <c r="F58679" s="88"/>
      <c r="G58679" s="88"/>
      <c r="H58679" s="88"/>
      <c r="I58679" s="88"/>
      <c r="J58679" s="88"/>
      <c r="K58679" s="88"/>
    </row>
    <row r="58680" spans="2:11" ht="12" hidden="1" customHeight="1" x14ac:dyDescent="0.2">
      <c r="B58680" s="88"/>
      <c r="C58680" s="88"/>
      <c r="D58680" s="88"/>
      <c r="E58680" s="88"/>
      <c r="F58680" s="88"/>
      <c r="G58680" s="88"/>
      <c r="H58680" s="88"/>
      <c r="I58680" s="88"/>
      <c r="J58680" s="88"/>
      <c r="K58680" s="88"/>
    </row>
    <row r="58681" spans="2:11" ht="12" hidden="1" customHeight="1" x14ac:dyDescent="0.2">
      <c r="B58681" s="88"/>
      <c r="C58681" s="88"/>
      <c r="D58681" s="88"/>
      <c r="E58681" s="88"/>
      <c r="F58681" s="88"/>
      <c r="G58681" s="88"/>
      <c r="H58681" s="88"/>
      <c r="I58681" s="88"/>
      <c r="J58681" s="88"/>
      <c r="K58681" s="88"/>
    </row>
    <row r="58682" spans="2:11" ht="12" hidden="1" customHeight="1" x14ac:dyDescent="0.2">
      <c r="B58682" s="88"/>
      <c r="C58682" s="88"/>
      <c r="D58682" s="88"/>
      <c r="E58682" s="88"/>
      <c r="F58682" s="88"/>
      <c r="G58682" s="88"/>
      <c r="H58682" s="88"/>
      <c r="I58682" s="88"/>
      <c r="J58682" s="88"/>
      <c r="K58682" s="88"/>
    </row>
    <row r="58683" spans="2:11" ht="12" hidden="1" customHeight="1" x14ac:dyDescent="0.2">
      <c r="B58683" s="88"/>
      <c r="C58683" s="88"/>
      <c r="D58683" s="88"/>
      <c r="E58683" s="88"/>
      <c r="F58683" s="88"/>
      <c r="G58683" s="88"/>
      <c r="H58683" s="88"/>
      <c r="I58683" s="88"/>
      <c r="J58683" s="88"/>
      <c r="K58683" s="88"/>
    </row>
    <row r="58684" spans="2:11" ht="12" hidden="1" customHeight="1" x14ac:dyDescent="0.2">
      <c r="B58684" s="88"/>
      <c r="C58684" s="88"/>
      <c r="D58684" s="88"/>
      <c r="E58684" s="88"/>
      <c r="F58684" s="88"/>
      <c r="G58684" s="88"/>
      <c r="H58684" s="88"/>
      <c r="I58684" s="88"/>
      <c r="J58684" s="88"/>
      <c r="K58684" s="88"/>
    </row>
    <row r="58685" spans="2:11" ht="12" hidden="1" customHeight="1" x14ac:dyDescent="0.2">
      <c r="B58685" s="88"/>
      <c r="C58685" s="88"/>
      <c r="D58685" s="88"/>
      <c r="E58685" s="88"/>
      <c r="F58685" s="88"/>
      <c r="G58685" s="88"/>
      <c r="H58685" s="88"/>
      <c r="I58685" s="88"/>
      <c r="J58685" s="88"/>
      <c r="K58685" s="88"/>
    </row>
    <row r="58686" spans="2:11" ht="12" hidden="1" customHeight="1" x14ac:dyDescent="0.2">
      <c r="B58686" s="88"/>
      <c r="C58686" s="88"/>
      <c r="D58686" s="88"/>
      <c r="E58686" s="88"/>
      <c r="F58686" s="88"/>
      <c r="G58686" s="88"/>
      <c r="H58686" s="88"/>
      <c r="I58686" s="88"/>
      <c r="J58686" s="88"/>
      <c r="K58686" s="88"/>
    </row>
    <row r="58687" spans="2:11" ht="12" hidden="1" customHeight="1" x14ac:dyDescent="0.2">
      <c r="B58687" s="88"/>
      <c r="C58687" s="88"/>
      <c r="D58687" s="88"/>
      <c r="E58687" s="88"/>
      <c r="F58687" s="88"/>
      <c r="G58687" s="88"/>
      <c r="H58687" s="88"/>
      <c r="I58687" s="88"/>
      <c r="J58687" s="88"/>
      <c r="K58687" s="88"/>
    </row>
    <row r="58688" spans="2:11" ht="12" hidden="1" customHeight="1" x14ac:dyDescent="0.2">
      <c r="B58688" s="88"/>
      <c r="C58688" s="88"/>
      <c r="D58688" s="88"/>
      <c r="E58688" s="88"/>
      <c r="F58688" s="88"/>
      <c r="G58688" s="88"/>
      <c r="H58688" s="88"/>
      <c r="I58688" s="88"/>
      <c r="J58688" s="88"/>
      <c r="K58688" s="88"/>
    </row>
    <row r="58689" spans="2:11" ht="12" hidden="1" customHeight="1" x14ac:dyDescent="0.2">
      <c r="B58689" s="88"/>
      <c r="C58689" s="88"/>
      <c r="D58689" s="88"/>
      <c r="E58689" s="88"/>
      <c r="F58689" s="88"/>
      <c r="G58689" s="88"/>
      <c r="H58689" s="88"/>
      <c r="I58689" s="88"/>
      <c r="J58689" s="88"/>
      <c r="K58689" s="88"/>
    </row>
    <row r="58690" spans="2:11" ht="12" hidden="1" customHeight="1" x14ac:dyDescent="0.2">
      <c r="B58690" s="88"/>
      <c r="C58690" s="88"/>
      <c r="D58690" s="88"/>
      <c r="E58690" s="88"/>
      <c r="F58690" s="88"/>
      <c r="G58690" s="88"/>
      <c r="H58690" s="88"/>
      <c r="I58690" s="88"/>
      <c r="J58690" s="88"/>
      <c r="K58690" s="88"/>
    </row>
    <row r="58691" spans="2:11" ht="12" hidden="1" customHeight="1" x14ac:dyDescent="0.2">
      <c r="B58691" s="88"/>
      <c r="C58691" s="88"/>
      <c r="D58691" s="88"/>
      <c r="E58691" s="88"/>
      <c r="F58691" s="88"/>
      <c r="G58691" s="88"/>
      <c r="H58691" s="88"/>
      <c r="I58691" s="88"/>
      <c r="J58691" s="88"/>
      <c r="K58691" s="88"/>
    </row>
    <row r="58692" spans="2:11" ht="12" hidden="1" customHeight="1" x14ac:dyDescent="0.2">
      <c r="B58692" s="88"/>
      <c r="C58692" s="88"/>
      <c r="D58692" s="88"/>
      <c r="E58692" s="88"/>
      <c r="F58692" s="88"/>
      <c r="G58692" s="88"/>
      <c r="H58692" s="88"/>
      <c r="I58692" s="88"/>
      <c r="J58692" s="88"/>
      <c r="K58692" s="88"/>
    </row>
    <row r="58693" spans="2:11" ht="12" hidden="1" customHeight="1" x14ac:dyDescent="0.2">
      <c r="B58693" s="88"/>
      <c r="C58693" s="88"/>
      <c r="D58693" s="88"/>
      <c r="E58693" s="88"/>
      <c r="F58693" s="88"/>
      <c r="G58693" s="88"/>
      <c r="H58693" s="88"/>
      <c r="I58693" s="88"/>
      <c r="J58693" s="88"/>
      <c r="K58693" s="88"/>
    </row>
    <row r="58694" spans="2:11" ht="12" hidden="1" customHeight="1" x14ac:dyDescent="0.2">
      <c r="B58694" s="88"/>
      <c r="C58694" s="88"/>
      <c r="D58694" s="88"/>
      <c r="E58694" s="88"/>
      <c r="F58694" s="88"/>
      <c r="G58694" s="88"/>
      <c r="H58694" s="88"/>
      <c r="I58694" s="88"/>
      <c r="J58694" s="88"/>
      <c r="K58694" s="88"/>
    </row>
    <row r="58695" spans="2:11" ht="12" hidden="1" customHeight="1" x14ac:dyDescent="0.2">
      <c r="B58695" s="88"/>
      <c r="C58695" s="88"/>
      <c r="D58695" s="88"/>
      <c r="E58695" s="88"/>
      <c r="F58695" s="88"/>
      <c r="G58695" s="88"/>
      <c r="H58695" s="88"/>
      <c r="I58695" s="88"/>
      <c r="J58695" s="88"/>
      <c r="K58695" s="88"/>
    </row>
    <row r="58696" spans="2:11" ht="12" hidden="1" customHeight="1" x14ac:dyDescent="0.2">
      <c r="B58696" s="88"/>
      <c r="C58696" s="88"/>
      <c r="D58696" s="88"/>
      <c r="E58696" s="88"/>
      <c r="F58696" s="88"/>
      <c r="G58696" s="88"/>
      <c r="H58696" s="88"/>
      <c r="I58696" s="88"/>
      <c r="J58696" s="88"/>
      <c r="K58696" s="88"/>
    </row>
    <row r="58697" spans="2:11" ht="12" hidden="1" customHeight="1" x14ac:dyDescent="0.2">
      <c r="B58697" s="88"/>
      <c r="C58697" s="88"/>
      <c r="D58697" s="88"/>
      <c r="E58697" s="88"/>
      <c r="F58697" s="88"/>
      <c r="G58697" s="88"/>
      <c r="H58697" s="88"/>
      <c r="I58697" s="88"/>
      <c r="J58697" s="88"/>
      <c r="K58697" s="88"/>
    </row>
    <row r="58698" spans="2:11" ht="12" hidden="1" customHeight="1" x14ac:dyDescent="0.2">
      <c r="B58698" s="88"/>
      <c r="C58698" s="88"/>
      <c r="D58698" s="88"/>
      <c r="E58698" s="88"/>
      <c r="F58698" s="88"/>
      <c r="G58698" s="88"/>
      <c r="H58698" s="88"/>
      <c r="I58698" s="88"/>
      <c r="J58698" s="88"/>
      <c r="K58698" s="88"/>
    </row>
    <row r="58699" spans="2:11" ht="12" hidden="1" customHeight="1" x14ac:dyDescent="0.2">
      <c r="B58699" s="88"/>
      <c r="C58699" s="88"/>
      <c r="D58699" s="88"/>
      <c r="E58699" s="88"/>
      <c r="F58699" s="88"/>
      <c r="G58699" s="88"/>
      <c r="H58699" s="88"/>
      <c r="I58699" s="88"/>
      <c r="J58699" s="88"/>
      <c r="K58699" s="88"/>
    </row>
    <row r="58700" spans="2:11" ht="12" hidden="1" customHeight="1" x14ac:dyDescent="0.2">
      <c r="B58700" s="88"/>
      <c r="C58700" s="88"/>
      <c r="D58700" s="88"/>
      <c r="E58700" s="88"/>
      <c r="F58700" s="88"/>
      <c r="G58700" s="88"/>
      <c r="H58700" s="88"/>
      <c r="I58700" s="88"/>
      <c r="J58700" s="88"/>
      <c r="K58700" s="88"/>
    </row>
    <row r="58701" spans="2:11" ht="12" hidden="1" customHeight="1" x14ac:dyDescent="0.2">
      <c r="B58701" s="88"/>
      <c r="C58701" s="88"/>
      <c r="D58701" s="88"/>
      <c r="E58701" s="88"/>
      <c r="F58701" s="88"/>
      <c r="G58701" s="88"/>
      <c r="H58701" s="88"/>
      <c r="I58701" s="88"/>
      <c r="J58701" s="88"/>
      <c r="K58701" s="88"/>
    </row>
    <row r="58702" spans="2:11" ht="12" hidden="1" customHeight="1" x14ac:dyDescent="0.2">
      <c r="B58702" s="88"/>
      <c r="C58702" s="88"/>
      <c r="D58702" s="88"/>
      <c r="E58702" s="88"/>
      <c r="F58702" s="88"/>
      <c r="G58702" s="88"/>
      <c r="H58702" s="88"/>
      <c r="I58702" s="88"/>
      <c r="J58702" s="88"/>
      <c r="K58702" s="88"/>
    </row>
    <row r="58703" spans="2:11" ht="12" hidden="1" customHeight="1" x14ac:dyDescent="0.2">
      <c r="B58703" s="88"/>
      <c r="C58703" s="88"/>
      <c r="D58703" s="88"/>
      <c r="E58703" s="88"/>
      <c r="F58703" s="88"/>
      <c r="G58703" s="88"/>
      <c r="H58703" s="88"/>
      <c r="I58703" s="88"/>
      <c r="J58703" s="88"/>
      <c r="K58703" s="88"/>
    </row>
    <row r="58704" spans="2:11" ht="12" hidden="1" customHeight="1" x14ac:dyDescent="0.2">
      <c r="B58704" s="88"/>
      <c r="C58704" s="88"/>
      <c r="D58704" s="88"/>
      <c r="E58704" s="88"/>
      <c r="F58704" s="88"/>
      <c r="G58704" s="88"/>
      <c r="H58704" s="88"/>
      <c r="I58704" s="88"/>
      <c r="J58704" s="88"/>
      <c r="K58704" s="88"/>
    </row>
    <row r="58705" spans="2:11" ht="12" hidden="1" customHeight="1" x14ac:dyDescent="0.2">
      <c r="B58705" s="88"/>
      <c r="C58705" s="88"/>
      <c r="D58705" s="88"/>
      <c r="E58705" s="88"/>
      <c r="F58705" s="88"/>
      <c r="G58705" s="88"/>
      <c r="H58705" s="88"/>
      <c r="I58705" s="88"/>
      <c r="J58705" s="88"/>
      <c r="K58705" s="88"/>
    </row>
    <row r="58706" spans="2:11" ht="12" hidden="1" customHeight="1" x14ac:dyDescent="0.2">
      <c r="B58706" s="88"/>
      <c r="C58706" s="88"/>
      <c r="D58706" s="88"/>
      <c r="E58706" s="88"/>
      <c r="F58706" s="88"/>
      <c r="G58706" s="88"/>
      <c r="H58706" s="88"/>
      <c r="I58706" s="88"/>
      <c r="J58706" s="88"/>
      <c r="K58706" s="88"/>
    </row>
    <row r="58707" spans="2:11" ht="12" hidden="1" customHeight="1" x14ac:dyDescent="0.2">
      <c r="B58707" s="88"/>
      <c r="C58707" s="88"/>
      <c r="D58707" s="88"/>
      <c r="E58707" s="88"/>
      <c r="F58707" s="88"/>
      <c r="G58707" s="88"/>
      <c r="H58707" s="88"/>
      <c r="I58707" s="88"/>
      <c r="J58707" s="88"/>
      <c r="K58707" s="88"/>
    </row>
    <row r="58708" spans="2:11" ht="12" hidden="1" customHeight="1" x14ac:dyDescent="0.2">
      <c r="B58708" s="88"/>
      <c r="C58708" s="88"/>
      <c r="D58708" s="88"/>
      <c r="E58708" s="88"/>
      <c r="F58708" s="88"/>
      <c r="G58708" s="88"/>
      <c r="H58708" s="88"/>
      <c r="I58708" s="88"/>
      <c r="J58708" s="88"/>
      <c r="K58708" s="88"/>
    </row>
    <row r="58709" spans="2:11" ht="12" hidden="1" customHeight="1" x14ac:dyDescent="0.2">
      <c r="B58709" s="88"/>
      <c r="C58709" s="88"/>
      <c r="D58709" s="88"/>
      <c r="E58709" s="88"/>
      <c r="F58709" s="88"/>
      <c r="G58709" s="88"/>
      <c r="H58709" s="88"/>
      <c r="I58709" s="88"/>
      <c r="J58709" s="88"/>
      <c r="K58709" s="88"/>
    </row>
    <row r="58710" spans="2:11" ht="12" hidden="1" customHeight="1" x14ac:dyDescent="0.2">
      <c r="B58710" s="88"/>
      <c r="C58710" s="88"/>
      <c r="D58710" s="88"/>
      <c r="E58710" s="88"/>
      <c r="F58710" s="88"/>
      <c r="G58710" s="88"/>
      <c r="H58710" s="88"/>
      <c r="I58710" s="88"/>
      <c r="J58710" s="88"/>
      <c r="K58710" s="88"/>
    </row>
    <row r="58711" spans="2:11" ht="12" hidden="1" customHeight="1" x14ac:dyDescent="0.2">
      <c r="B58711" s="88"/>
      <c r="C58711" s="88"/>
      <c r="D58711" s="88"/>
      <c r="E58711" s="88"/>
      <c r="F58711" s="88"/>
      <c r="G58711" s="88"/>
      <c r="H58711" s="88"/>
      <c r="I58711" s="88"/>
      <c r="J58711" s="88"/>
      <c r="K58711" s="88"/>
    </row>
    <row r="58712" spans="2:11" ht="12" hidden="1" customHeight="1" x14ac:dyDescent="0.2">
      <c r="B58712" s="88"/>
      <c r="C58712" s="88"/>
      <c r="D58712" s="88"/>
      <c r="E58712" s="88"/>
      <c r="F58712" s="88"/>
      <c r="G58712" s="88"/>
      <c r="H58712" s="88"/>
      <c r="I58712" s="88"/>
      <c r="J58712" s="88"/>
      <c r="K58712" s="88"/>
    </row>
    <row r="58713" spans="2:11" ht="12" hidden="1" customHeight="1" x14ac:dyDescent="0.2">
      <c r="B58713" s="88"/>
      <c r="C58713" s="88"/>
      <c r="D58713" s="88"/>
      <c r="E58713" s="88"/>
      <c r="F58713" s="88"/>
      <c r="G58713" s="88"/>
      <c r="H58713" s="88"/>
      <c r="I58713" s="88"/>
      <c r="J58713" s="88"/>
      <c r="K58713" s="88"/>
    </row>
    <row r="58714" spans="2:11" ht="12" hidden="1" customHeight="1" x14ac:dyDescent="0.2">
      <c r="B58714" s="88"/>
      <c r="C58714" s="88"/>
      <c r="D58714" s="88"/>
      <c r="E58714" s="88"/>
      <c r="F58714" s="88"/>
      <c r="G58714" s="88"/>
      <c r="H58714" s="88"/>
      <c r="I58714" s="88"/>
      <c r="J58714" s="88"/>
      <c r="K58714" s="88"/>
    </row>
    <row r="58715" spans="2:11" ht="12" hidden="1" customHeight="1" x14ac:dyDescent="0.2">
      <c r="B58715" s="88"/>
      <c r="C58715" s="88"/>
      <c r="D58715" s="88"/>
      <c r="E58715" s="88"/>
      <c r="F58715" s="88"/>
      <c r="G58715" s="88"/>
      <c r="H58715" s="88"/>
      <c r="I58715" s="88"/>
      <c r="J58715" s="88"/>
      <c r="K58715" s="88"/>
    </row>
    <row r="58716" spans="2:11" ht="12" hidden="1" customHeight="1" x14ac:dyDescent="0.2">
      <c r="B58716" s="88"/>
      <c r="C58716" s="88"/>
      <c r="D58716" s="88"/>
      <c r="E58716" s="88"/>
      <c r="F58716" s="88"/>
      <c r="G58716" s="88"/>
      <c r="H58716" s="88"/>
      <c r="I58716" s="88"/>
      <c r="J58716" s="88"/>
      <c r="K58716" s="88"/>
    </row>
    <row r="58717" spans="2:11" ht="12" hidden="1" customHeight="1" x14ac:dyDescent="0.2">
      <c r="B58717" s="88"/>
      <c r="C58717" s="88"/>
      <c r="D58717" s="88"/>
      <c r="E58717" s="88"/>
      <c r="F58717" s="88"/>
      <c r="G58717" s="88"/>
      <c r="H58717" s="88"/>
      <c r="I58717" s="88"/>
      <c r="J58717" s="88"/>
      <c r="K58717" s="88"/>
    </row>
    <row r="58718" spans="2:11" ht="12" hidden="1" customHeight="1" x14ac:dyDescent="0.2">
      <c r="B58718" s="88"/>
      <c r="C58718" s="88"/>
      <c r="D58718" s="88"/>
      <c r="E58718" s="88"/>
      <c r="F58718" s="88"/>
      <c r="G58718" s="88"/>
      <c r="H58718" s="88"/>
      <c r="I58718" s="88"/>
      <c r="J58718" s="88"/>
      <c r="K58718" s="88"/>
    </row>
    <row r="58719" spans="2:11" ht="12" hidden="1" customHeight="1" x14ac:dyDescent="0.2">
      <c r="B58719" s="88"/>
      <c r="C58719" s="88"/>
      <c r="D58719" s="88"/>
      <c r="E58719" s="88"/>
      <c r="F58719" s="88"/>
      <c r="G58719" s="88"/>
      <c r="H58719" s="88"/>
      <c r="I58719" s="88"/>
      <c r="J58719" s="88"/>
      <c r="K58719" s="88"/>
    </row>
    <row r="58720" spans="2:11" ht="12" hidden="1" customHeight="1" x14ac:dyDescent="0.2">
      <c r="B58720" s="88"/>
      <c r="C58720" s="88"/>
      <c r="D58720" s="88"/>
      <c r="E58720" s="88"/>
      <c r="F58720" s="88"/>
      <c r="G58720" s="88"/>
      <c r="H58720" s="88"/>
      <c r="I58720" s="88"/>
      <c r="J58720" s="88"/>
      <c r="K58720" s="88"/>
    </row>
    <row r="58721" spans="2:11" ht="12" hidden="1" customHeight="1" x14ac:dyDescent="0.2">
      <c r="B58721" s="88"/>
      <c r="C58721" s="88"/>
      <c r="D58721" s="88"/>
      <c r="E58721" s="88"/>
      <c r="F58721" s="88"/>
      <c r="G58721" s="88"/>
      <c r="H58721" s="88"/>
      <c r="I58721" s="88"/>
      <c r="J58721" s="88"/>
      <c r="K58721" s="88"/>
    </row>
    <row r="58722" spans="2:11" ht="12" hidden="1" customHeight="1" x14ac:dyDescent="0.2">
      <c r="B58722" s="88"/>
      <c r="C58722" s="88"/>
      <c r="D58722" s="88"/>
      <c r="E58722" s="88"/>
      <c r="F58722" s="88"/>
      <c r="G58722" s="88"/>
      <c r="H58722" s="88"/>
      <c r="I58722" s="88"/>
      <c r="J58722" s="88"/>
      <c r="K58722" s="88"/>
    </row>
    <row r="58723" spans="2:11" ht="12" hidden="1" customHeight="1" x14ac:dyDescent="0.2">
      <c r="B58723" s="88"/>
      <c r="C58723" s="88"/>
      <c r="D58723" s="88"/>
      <c r="E58723" s="88"/>
      <c r="F58723" s="88"/>
      <c r="G58723" s="88"/>
      <c r="H58723" s="88"/>
      <c r="I58723" s="88"/>
      <c r="J58723" s="88"/>
      <c r="K58723" s="88"/>
    </row>
    <row r="58724" spans="2:11" ht="12" hidden="1" customHeight="1" x14ac:dyDescent="0.2">
      <c r="B58724" s="88"/>
      <c r="C58724" s="88"/>
      <c r="D58724" s="88"/>
      <c r="E58724" s="88"/>
      <c r="F58724" s="88"/>
      <c r="G58724" s="88"/>
      <c r="H58724" s="88"/>
      <c r="I58724" s="88"/>
      <c r="J58724" s="88"/>
      <c r="K58724" s="88"/>
    </row>
    <row r="58725" spans="2:11" ht="12" hidden="1" customHeight="1" x14ac:dyDescent="0.2">
      <c r="B58725" s="88"/>
      <c r="C58725" s="88"/>
      <c r="D58725" s="88"/>
      <c r="E58725" s="88"/>
      <c r="F58725" s="88"/>
      <c r="G58725" s="88"/>
      <c r="H58725" s="88"/>
      <c r="I58725" s="88"/>
      <c r="J58725" s="88"/>
      <c r="K58725" s="88"/>
    </row>
    <row r="58726" spans="2:11" ht="12" hidden="1" customHeight="1" x14ac:dyDescent="0.2">
      <c r="B58726" s="88"/>
      <c r="C58726" s="88"/>
      <c r="D58726" s="88"/>
      <c r="E58726" s="88"/>
      <c r="F58726" s="88"/>
      <c r="G58726" s="88"/>
      <c r="H58726" s="88"/>
      <c r="I58726" s="88"/>
      <c r="J58726" s="88"/>
      <c r="K58726" s="88"/>
    </row>
    <row r="58727" spans="2:11" ht="12" hidden="1" customHeight="1" x14ac:dyDescent="0.2">
      <c r="B58727" s="88"/>
      <c r="C58727" s="88"/>
      <c r="D58727" s="88"/>
      <c r="E58727" s="88"/>
      <c r="F58727" s="88"/>
      <c r="G58727" s="88"/>
      <c r="H58727" s="88"/>
      <c r="I58727" s="88"/>
      <c r="J58727" s="88"/>
      <c r="K58727" s="88"/>
    </row>
    <row r="58728" spans="2:11" ht="12" hidden="1" customHeight="1" x14ac:dyDescent="0.2">
      <c r="B58728" s="88"/>
      <c r="C58728" s="88"/>
      <c r="D58728" s="88"/>
      <c r="E58728" s="88"/>
      <c r="F58728" s="88"/>
      <c r="G58728" s="88"/>
      <c r="H58728" s="88"/>
      <c r="I58728" s="88"/>
      <c r="J58728" s="88"/>
      <c r="K58728" s="88"/>
    </row>
    <row r="58729" spans="2:11" ht="12" hidden="1" customHeight="1" x14ac:dyDescent="0.2">
      <c r="B58729" s="88"/>
      <c r="C58729" s="88"/>
      <c r="D58729" s="88"/>
      <c r="E58729" s="88"/>
      <c r="F58729" s="88"/>
      <c r="G58729" s="88"/>
      <c r="H58729" s="88"/>
      <c r="I58729" s="88"/>
      <c r="J58729" s="88"/>
      <c r="K58729" s="88"/>
    </row>
    <row r="58730" spans="2:11" ht="12" hidden="1" customHeight="1" x14ac:dyDescent="0.2">
      <c r="B58730" s="88"/>
      <c r="C58730" s="88"/>
      <c r="D58730" s="88"/>
      <c r="E58730" s="88"/>
      <c r="F58730" s="88"/>
      <c r="G58730" s="88"/>
      <c r="H58730" s="88"/>
      <c r="I58730" s="88"/>
      <c r="J58730" s="88"/>
      <c r="K58730" s="88"/>
    </row>
    <row r="58731" spans="2:11" ht="12" hidden="1" customHeight="1" x14ac:dyDescent="0.2">
      <c r="B58731" s="88"/>
      <c r="C58731" s="88"/>
      <c r="D58731" s="88"/>
      <c r="E58731" s="88"/>
      <c r="F58731" s="88"/>
      <c r="G58731" s="88"/>
      <c r="H58731" s="88"/>
      <c r="I58731" s="88"/>
      <c r="J58731" s="88"/>
      <c r="K58731" s="88"/>
    </row>
    <row r="58732" spans="2:11" ht="12" hidden="1" customHeight="1" x14ac:dyDescent="0.2">
      <c r="B58732" s="88"/>
      <c r="C58732" s="88"/>
      <c r="D58732" s="88"/>
      <c r="E58732" s="88"/>
      <c r="F58732" s="88"/>
      <c r="G58732" s="88"/>
      <c r="H58732" s="88"/>
      <c r="I58732" s="88"/>
      <c r="J58732" s="88"/>
      <c r="K58732" s="88"/>
    </row>
    <row r="58733" spans="2:11" ht="12" hidden="1" customHeight="1" x14ac:dyDescent="0.2">
      <c r="B58733" s="88"/>
      <c r="C58733" s="88"/>
      <c r="D58733" s="88"/>
      <c r="E58733" s="88"/>
      <c r="F58733" s="88"/>
      <c r="G58733" s="88"/>
      <c r="H58733" s="88"/>
      <c r="I58733" s="88"/>
      <c r="J58733" s="88"/>
      <c r="K58733" s="88"/>
    </row>
    <row r="58734" spans="2:11" ht="12" hidden="1" customHeight="1" x14ac:dyDescent="0.2">
      <c r="B58734" s="88"/>
      <c r="C58734" s="88"/>
      <c r="D58734" s="88"/>
      <c r="E58734" s="88"/>
      <c r="F58734" s="88"/>
      <c r="G58734" s="88"/>
      <c r="H58734" s="88"/>
      <c r="I58734" s="88"/>
      <c r="J58734" s="88"/>
      <c r="K58734" s="88"/>
    </row>
    <row r="58735" spans="2:11" ht="12" hidden="1" customHeight="1" x14ac:dyDescent="0.2">
      <c r="B58735" s="88"/>
      <c r="C58735" s="88"/>
      <c r="D58735" s="88"/>
      <c r="E58735" s="88"/>
      <c r="F58735" s="88"/>
      <c r="G58735" s="88"/>
      <c r="H58735" s="88"/>
      <c r="I58735" s="88"/>
      <c r="J58735" s="88"/>
      <c r="K58735" s="88"/>
    </row>
    <row r="58736" spans="2:11" ht="12" hidden="1" customHeight="1" x14ac:dyDescent="0.2">
      <c r="B58736" s="88"/>
      <c r="C58736" s="88"/>
      <c r="D58736" s="88"/>
      <c r="E58736" s="88"/>
      <c r="F58736" s="88"/>
      <c r="G58736" s="88"/>
      <c r="H58736" s="88"/>
      <c r="I58736" s="88"/>
      <c r="J58736" s="88"/>
      <c r="K58736" s="88"/>
    </row>
    <row r="58737" spans="2:11" ht="12" hidden="1" customHeight="1" x14ac:dyDescent="0.2">
      <c r="B58737" s="88"/>
      <c r="C58737" s="88"/>
      <c r="D58737" s="88"/>
      <c r="E58737" s="88"/>
      <c r="F58737" s="88"/>
      <c r="G58737" s="88"/>
      <c r="H58737" s="88"/>
      <c r="I58737" s="88"/>
      <c r="J58737" s="88"/>
      <c r="K58737" s="88"/>
    </row>
    <row r="58738" spans="2:11" ht="12" hidden="1" customHeight="1" x14ac:dyDescent="0.2">
      <c r="B58738" s="88"/>
      <c r="C58738" s="88"/>
      <c r="D58738" s="88"/>
      <c r="E58738" s="88"/>
      <c r="F58738" s="88"/>
      <c r="G58738" s="88"/>
      <c r="H58738" s="88"/>
      <c r="I58738" s="88"/>
      <c r="J58738" s="88"/>
      <c r="K58738" s="88"/>
    </row>
    <row r="58739" spans="2:11" ht="12" hidden="1" customHeight="1" x14ac:dyDescent="0.2">
      <c r="B58739" s="88"/>
      <c r="C58739" s="88"/>
      <c r="D58739" s="88"/>
      <c r="E58739" s="88"/>
      <c r="F58739" s="88"/>
      <c r="G58739" s="88"/>
      <c r="H58739" s="88"/>
      <c r="I58739" s="88"/>
      <c r="J58739" s="88"/>
      <c r="K58739" s="88"/>
    </row>
    <row r="58740" spans="2:11" ht="12" hidden="1" customHeight="1" x14ac:dyDescent="0.2">
      <c r="B58740" s="88"/>
      <c r="C58740" s="88"/>
      <c r="D58740" s="88"/>
      <c r="E58740" s="88"/>
      <c r="F58740" s="88"/>
      <c r="G58740" s="88"/>
      <c r="H58740" s="88"/>
      <c r="I58740" s="88"/>
      <c r="J58740" s="88"/>
      <c r="K58740" s="88"/>
    </row>
    <row r="58741" spans="2:11" ht="12" hidden="1" customHeight="1" x14ac:dyDescent="0.2">
      <c r="B58741" s="88"/>
      <c r="C58741" s="88"/>
      <c r="D58741" s="88"/>
      <c r="E58741" s="88"/>
      <c r="F58741" s="88"/>
      <c r="G58741" s="88"/>
      <c r="H58741" s="88"/>
      <c r="I58741" s="88"/>
      <c r="J58741" s="88"/>
      <c r="K58741" s="88"/>
    </row>
    <row r="58742" spans="2:11" ht="12" hidden="1" customHeight="1" x14ac:dyDescent="0.2">
      <c r="B58742" s="88"/>
      <c r="C58742" s="88"/>
      <c r="D58742" s="88"/>
      <c r="E58742" s="88"/>
      <c r="F58742" s="88"/>
      <c r="G58742" s="88"/>
      <c r="H58742" s="88"/>
      <c r="I58742" s="88"/>
      <c r="J58742" s="88"/>
      <c r="K58742" s="88"/>
    </row>
    <row r="58743" spans="2:11" ht="12" hidden="1" customHeight="1" x14ac:dyDescent="0.2">
      <c r="B58743" s="88"/>
      <c r="C58743" s="88"/>
      <c r="D58743" s="88"/>
      <c r="E58743" s="88"/>
      <c r="F58743" s="88"/>
      <c r="G58743" s="88"/>
      <c r="H58743" s="88"/>
      <c r="I58743" s="88"/>
      <c r="J58743" s="88"/>
      <c r="K58743" s="88"/>
    </row>
    <row r="58744" spans="2:11" ht="12" hidden="1" customHeight="1" x14ac:dyDescent="0.2">
      <c r="B58744" s="88"/>
      <c r="C58744" s="88"/>
      <c r="D58744" s="88"/>
      <c r="E58744" s="88"/>
      <c r="F58744" s="88"/>
      <c r="G58744" s="88"/>
      <c r="H58744" s="88"/>
      <c r="I58744" s="88"/>
      <c r="J58744" s="88"/>
      <c r="K58744" s="88"/>
    </row>
    <row r="58745" spans="2:11" ht="12" hidden="1" customHeight="1" x14ac:dyDescent="0.2">
      <c r="B58745" s="88"/>
      <c r="C58745" s="88"/>
      <c r="D58745" s="88"/>
      <c r="E58745" s="88"/>
      <c r="F58745" s="88"/>
      <c r="G58745" s="88"/>
      <c r="H58745" s="88"/>
      <c r="I58745" s="88"/>
      <c r="J58745" s="88"/>
      <c r="K58745" s="88"/>
    </row>
    <row r="58746" spans="2:11" ht="12" hidden="1" customHeight="1" x14ac:dyDescent="0.2">
      <c r="B58746" s="88"/>
      <c r="C58746" s="88"/>
      <c r="D58746" s="88"/>
      <c r="E58746" s="88"/>
      <c r="F58746" s="88"/>
      <c r="G58746" s="88"/>
      <c r="H58746" s="88"/>
      <c r="I58746" s="88"/>
      <c r="J58746" s="88"/>
      <c r="K58746" s="88"/>
    </row>
    <row r="58747" spans="2:11" ht="12" hidden="1" customHeight="1" x14ac:dyDescent="0.2">
      <c r="B58747" s="88"/>
      <c r="C58747" s="88"/>
      <c r="D58747" s="88"/>
      <c r="E58747" s="88"/>
      <c r="F58747" s="88"/>
      <c r="G58747" s="88"/>
      <c r="H58747" s="88"/>
      <c r="I58747" s="88"/>
      <c r="J58747" s="88"/>
      <c r="K58747" s="88"/>
    </row>
    <row r="58748" spans="2:11" ht="12" hidden="1" customHeight="1" x14ac:dyDescent="0.2">
      <c r="B58748" s="88"/>
      <c r="C58748" s="88"/>
      <c r="D58748" s="88"/>
      <c r="E58748" s="88"/>
      <c r="F58748" s="88"/>
      <c r="G58748" s="88"/>
      <c r="H58748" s="88"/>
      <c r="I58748" s="88"/>
      <c r="J58748" s="88"/>
      <c r="K58748" s="88"/>
    </row>
    <row r="58749" spans="2:11" ht="12" hidden="1" customHeight="1" x14ac:dyDescent="0.2">
      <c r="B58749" s="88"/>
      <c r="C58749" s="88"/>
      <c r="D58749" s="88"/>
      <c r="E58749" s="88"/>
      <c r="F58749" s="88"/>
      <c r="G58749" s="88"/>
      <c r="H58749" s="88"/>
      <c r="I58749" s="88"/>
      <c r="J58749" s="88"/>
      <c r="K58749" s="88"/>
    </row>
    <row r="58750" spans="2:11" ht="12" hidden="1" customHeight="1" x14ac:dyDescent="0.2">
      <c r="B58750" s="88"/>
      <c r="C58750" s="88"/>
      <c r="D58750" s="88"/>
      <c r="E58750" s="88"/>
      <c r="F58750" s="88"/>
      <c r="G58750" s="88"/>
      <c r="H58750" s="88"/>
      <c r="I58750" s="88"/>
      <c r="J58750" s="88"/>
      <c r="K58750" s="88"/>
    </row>
    <row r="58751" spans="2:11" ht="12" hidden="1" customHeight="1" x14ac:dyDescent="0.2">
      <c r="B58751" s="88"/>
      <c r="C58751" s="88"/>
      <c r="D58751" s="88"/>
      <c r="E58751" s="88"/>
      <c r="F58751" s="88"/>
      <c r="G58751" s="88"/>
      <c r="H58751" s="88"/>
      <c r="I58751" s="88"/>
      <c r="J58751" s="88"/>
      <c r="K58751" s="88"/>
    </row>
    <row r="58752" spans="2:11" ht="12" hidden="1" customHeight="1" x14ac:dyDescent="0.2">
      <c r="B58752" s="88"/>
      <c r="C58752" s="88"/>
      <c r="D58752" s="88"/>
      <c r="E58752" s="88"/>
      <c r="F58752" s="88"/>
      <c r="G58752" s="88"/>
      <c r="H58752" s="88"/>
      <c r="I58752" s="88"/>
      <c r="J58752" s="88"/>
      <c r="K58752" s="88"/>
    </row>
    <row r="58753" spans="2:11" ht="12" hidden="1" customHeight="1" x14ac:dyDescent="0.2">
      <c r="B58753" s="88"/>
      <c r="C58753" s="88"/>
      <c r="D58753" s="88"/>
      <c r="E58753" s="88"/>
      <c r="F58753" s="88"/>
      <c r="G58753" s="88"/>
      <c r="H58753" s="88"/>
      <c r="I58753" s="88"/>
      <c r="J58753" s="88"/>
      <c r="K58753" s="88"/>
    </row>
    <row r="58754" spans="2:11" ht="12" hidden="1" customHeight="1" x14ac:dyDescent="0.2">
      <c r="B58754" s="88"/>
      <c r="C58754" s="88"/>
      <c r="D58754" s="88"/>
      <c r="E58754" s="88"/>
      <c r="F58754" s="88"/>
      <c r="G58754" s="88"/>
      <c r="H58754" s="88"/>
      <c r="I58754" s="88"/>
      <c r="J58754" s="88"/>
      <c r="K58754" s="88"/>
    </row>
    <row r="58755" spans="2:11" ht="12" hidden="1" customHeight="1" x14ac:dyDescent="0.2">
      <c r="B58755" s="88"/>
      <c r="C58755" s="88"/>
      <c r="D58755" s="88"/>
      <c r="E58755" s="88"/>
      <c r="F58755" s="88"/>
      <c r="G58755" s="88"/>
      <c r="H58755" s="88"/>
      <c r="I58755" s="88"/>
      <c r="J58755" s="88"/>
      <c r="K58755" s="88"/>
    </row>
    <row r="58756" spans="2:11" ht="12" hidden="1" customHeight="1" x14ac:dyDescent="0.2">
      <c r="B58756" s="88"/>
      <c r="C58756" s="88"/>
      <c r="D58756" s="88"/>
      <c r="E58756" s="88"/>
      <c r="F58756" s="88"/>
      <c r="G58756" s="88"/>
      <c r="H58756" s="88"/>
      <c r="I58756" s="88"/>
      <c r="J58756" s="88"/>
      <c r="K58756" s="88"/>
    </row>
    <row r="58757" spans="2:11" ht="12" hidden="1" customHeight="1" x14ac:dyDescent="0.2">
      <c r="B58757" s="88"/>
      <c r="C58757" s="88"/>
      <c r="D58757" s="88"/>
      <c r="E58757" s="88"/>
      <c r="F58757" s="88"/>
      <c r="G58757" s="88"/>
      <c r="H58757" s="88"/>
      <c r="I58757" s="88"/>
      <c r="J58757" s="88"/>
      <c r="K58757" s="88"/>
    </row>
    <row r="58758" spans="2:11" ht="12" hidden="1" customHeight="1" x14ac:dyDescent="0.2">
      <c r="B58758" s="88"/>
      <c r="C58758" s="88"/>
      <c r="D58758" s="88"/>
      <c r="E58758" s="88"/>
      <c r="F58758" s="88"/>
      <c r="G58758" s="88"/>
      <c r="H58758" s="88"/>
      <c r="I58758" s="88"/>
      <c r="J58758" s="88"/>
      <c r="K58758" s="88"/>
    </row>
    <row r="58759" spans="2:11" ht="12" hidden="1" customHeight="1" x14ac:dyDescent="0.2">
      <c r="B58759" s="88"/>
      <c r="C58759" s="88"/>
      <c r="D58759" s="88"/>
      <c r="E58759" s="88"/>
      <c r="F58759" s="88"/>
      <c r="G58759" s="88"/>
      <c r="H58759" s="88"/>
      <c r="I58759" s="88"/>
      <c r="J58759" s="88"/>
      <c r="K58759" s="88"/>
    </row>
    <row r="58760" spans="2:11" ht="12" hidden="1" customHeight="1" x14ac:dyDescent="0.2">
      <c r="B58760" s="88"/>
      <c r="C58760" s="88"/>
      <c r="D58760" s="88"/>
      <c r="E58760" s="88"/>
      <c r="F58760" s="88"/>
      <c r="G58760" s="88"/>
      <c r="H58760" s="88"/>
      <c r="I58760" s="88"/>
      <c r="J58760" s="88"/>
      <c r="K58760" s="88"/>
    </row>
    <row r="58761" spans="2:11" ht="12" hidden="1" customHeight="1" x14ac:dyDescent="0.2">
      <c r="B58761" s="88"/>
      <c r="C58761" s="88"/>
      <c r="D58761" s="88"/>
      <c r="E58761" s="88"/>
      <c r="F58761" s="88"/>
      <c r="G58761" s="88"/>
      <c r="H58761" s="88"/>
      <c r="I58761" s="88"/>
      <c r="J58761" s="88"/>
      <c r="K58761" s="88"/>
    </row>
    <row r="58762" spans="2:11" ht="12" hidden="1" customHeight="1" x14ac:dyDescent="0.2">
      <c r="B58762" s="88"/>
      <c r="C58762" s="88"/>
      <c r="D58762" s="88"/>
      <c r="E58762" s="88"/>
      <c r="F58762" s="88"/>
      <c r="G58762" s="88"/>
      <c r="H58762" s="88"/>
      <c r="I58762" s="88"/>
      <c r="J58762" s="88"/>
      <c r="K58762" s="88"/>
    </row>
    <row r="58763" spans="2:11" ht="12" hidden="1" customHeight="1" x14ac:dyDescent="0.2">
      <c r="B58763" s="88"/>
      <c r="C58763" s="88"/>
      <c r="D58763" s="88"/>
      <c r="E58763" s="88"/>
      <c r="F58763" s="88"/>
      <c r="G58763" s="88"/>
      <c r="H58763" s="88"/>
      <c r="I58763" s="88"/>
      <c r="J58763" s="88"/>
      <c r="K58763" s="88"/>
    </row>
    <row r="58764" spans="2:11" ht="12" hidden="1" customHeight="1" x14ac:dyDescent="0.2">
      <c r="B58764" s="88"/>
      <c r="C58764" s="88"/>
      <c r="D58764" s="88"/>
      <c r="E58764" s="88"/>
      <c r="F58764" s="88"/>
      <c r="G58764" s="88"/>
      <c r="H58764" s="88"/>
      <c r="I58764" s="88"/>
      <c r="J58764" s="88"/>
      <c r="K58764" s="88"/>
    </row>
    <row r="58765" spans="2:11" ht="12" hidden="1" customHeight="1" x14ac:dyDescent="0.2">
      <c r="B58765" s="88"/>
      <c r="C58765" s="88"/>
      <c r="D58765" s="88"/>
      <c r="E58765" s="88"/>
      <c r="F58765" s="88"/>
      <c r="G58765" s="88"/>
      <c r="H58765" s="88"/>
      <c r="I58765" s="88"/>
      <c r="J58765" s="88"/>
      <c r="K58765" s="88"/>
    </row>
    <row r="58766" spans="2:11" ht="12" hidden="1" customHeight="1" x14ac:dyDescent="0.2">
      <c r="B58766" s="88"/>
      <c r="C58766" s="88"/>
      <c r="D58766" s="88"/>
      <c r="E58766" s="88"/>
      <c r="F58766" s="88"/>
      <c r="G58766" s="88"/>
      <c r="H58766" s="88"/>
      <c r="I58766" s="88"/>
      <c r="J58766" s="88"/>
      <c r="K58766" s="88"/>
    </row>
    <row r="58767" spans="2:11" ht="12" hidden="1" customHeight="1" x14ac:dyDescent="0.2">
      <c r="B58767" s="88"/>
      <c r="C58767" s="88"/>
      <c r="D58767" s="88"/>
      <c r="E58767" s="88"/>
      <c r="F58767" s="88"/>
      <c r="G58767" s="88"/>
      <c r="H58767" s="88"/>
      <c r="I58767" s="88"/>
      <c r="J58767" s="88"/>
      <c r="K58767" s="88"/>
    </row>
    <row r="58768" spans="2:11" ht="12" hidden="1" customHeight="1" x14ac:dyDescent="0.2">
      <c r="B58768" s="88"/>
      <c r="C58768" s="88"/>
      <c r="D58768" s="88"/>
      <c r="E58768" s="88"/>
      <c r="F58768" s="88"/>
      <c r="G58768" s="88"/>
      <c r="H58768" s="88"/>
      <c r="I58768" s="88"/>
      <c r="J58768" s="88"/>
      <c r="K58768" s="88"/>
    </row>
    <row r="58769" spans="2:11" ht="12" hidden="1" customHeight="1" x14ac:dyDescent="0.2">
      <c r="B58769" s="88"/>
      <c r="C58769" s="88"/>
      <c r="D58769" s="88"/>
      <c r="E58769" s="88"/>
      <c r="F58769" s="88"/>
      <c r="G58769" s="88"/>
      <c r="H58769" s="88"/>
      <c r="I58769" s="88"/>
      <c r="J58769" s="88"/>
      <c r="K58769" s="88"/>
    </row>
    <row r="58770" spans="2:11" ht="12" hidden="1" customHeight="1" x14ac:dyDescent="0.2">
      <c r="B58770" s="88"/>
      <c r="C58770" s="88"/>
      <c r="D58770" s="88"/>
      <c r="E58770" s="88"/>
      <c r="F58770" s="88"/>
      <c r="G58770" s="88"/>
      <c r="H58770" s="88"/>
      <c r="I58770" s="88"/>
      <c r="J58770" s="88"/>
      <c r="K58770" s="88"/>
    </row>
    <row r="58771" spans="2:11" ht="12" hidden="1" customHeight="1" x14ac:dyDescent="0.2">
      <c r="B58771" s="88"/>
      <c r="C58771" s="88"/>
      <c r="D58771" s="88"/>
      <c r="E58771" s="88"/>
      <c r="F58771" s="88"/>
      <c r="G58771" s="88"/>
      <c r="H58771" s="88"/>
      <c r="I58771" s="88"/>
      <c r="J58771" s="88"/>
      <c r="K58771" s="88"/>
    </row>
    <row r="58772" spans="2:11" ht="12" hidden="1" customHeight="1" x14ac:dyDescent="0.2">
      <c r="B58772" s="88"/>
      <c r="C58772" s="88"/>
      <c r="D58772" s="88"/>
      <c r="E58772" s="88"/>
      <c r="F58772" s="88"/>
      <c r="G58772" s="88"/>
      <c r="H58772" s="88"/>
      <c r="I58772" s="88"/>
      <c r="J58772" s="88"/>
      <c r="K58772" s="88"/>
    </row>
    <row r="58773" spans="2:11" ht="12" hidden="1" customHeight="1" x14ac:dyDescent="0.2">
      <c r="B58773" s="88"/>
      <c r="C58773" s="88"/>
      <c r="D58773" s="88"/>
      <c r="E58773" s="88"/>
      <c r="F58773" s="88"/>
      <c r="G58773" s="88"/>
      <c r="H58773" s="88"/>
      <c r="I58773" s="88"/>
      <c r="J58773" s="88"/>
      <c r="K58773" s="88"/>
    </row>
    <row r="58774" spans="2:11" ht="12" hidden="1" customHeight="1" x14ac:dyDescent="0.2">
      <c r="B58774" s="88"/>
      <c r="C58774" s="88"/>
      <c r="D58774" s="88"/>
      <c r="E58774" s="88"/>
      <c r="F58774" s="88"/>
      <c r="G58774" s="88"/>
      <c r="H58774" s="88"/>
      <c r="I58774" s="88"/>
      <c r="J58774" s="88"/>
      <c r="K58774" s="88"/>
    </row>
    <row r="58775" spans="2:11" ht="12" hidden="1" customHeight="1" x14ac:dyDescent="0.2">
      <c r="B58775" s="88"/>
      <c r="C58775" s="88"/>
      <c r="D58775" s="88"/>
      <c r="E58775" s="88"/>
      <c r="F58775" s="88"/>
      <c r="G58775" s="88"/>
      <c r="H58775" s="88"/>
      <c r="I58775" s="88"/>
      <c r="J58775" s="88"/>
      <c r="K58775" s="88"/>
    </row>
    <row r="58776" spans="2:11" ht="12" hidden="1" customHeight="1" x14ac:dyDescent="0.2">
      <c r="B58776" s="88"/>
      <c r="C58776" s="88"/>
      <c r="D58776" s="88"/>
      <c r="E58776" s="88"/>
      <c r="F58776" s="88"/>
      <c r="G58776" s="88"/>
      <c r="H58776" s="88"/>
      <c r="I58776" s="88"/>
      <c r="J58776" s="88"/>
      <c r="K58776" s="88"/>
    </row>
    <row r="58777" spans="2:11" ht="12" hidden="1" customHeight="1" x14ac:dyDescent="0.2">
      <c r="B58777" s="88"/>
      <c r="C58777" s="88"/>
      <c r="D58777" s="88"/>
      <c r="E58777" s="88"/>
      <c r="F58777" s="88"/>
      <c r="G58777" s="88"/>
      <c r="H58777" s="88"/>
      <c r="I58777" s="88"/>
      <c r="J58777" s="88"/>
      <c r="K58777" s="88"/>
    </row>
    <row r="58778" spans="2:11" ht="12" hidden="1" customHeight="1" x14ac:dyDescent="0.2">
      <c r="B58778" s="88"/>
      <c r="C58778" s="88"/>
      <c r="D58778" s="88"/>
      <c r="E58778" s="88"/>
      <c r="F58778" s="88"/>
      <c r="G58778" s="88"/>
      <c r="H58778" s="88"/>
      <c r="I58778" s="88"/>
      <c r="J58778" s="88"/>
      <c r="K58778" s="88"/>
    </row>
    <row r="58779" spans="2:11" ht="12" hidden="1" customHeight="1" x14ac:dyDescent="0.2">
      <c r="B58779" s="88"/>
      <c r="C58779" s="88"/>
      <c r="D58779" s="88"/>
      <c r="E58779" s="88"/>
      <c r="F58779" s="88"/>
      <c r="G58779" s="88"/>
      <c r="H58779" s="88"/>
      <c r="I58779" s="88"/>
      <c r="J58779" s="88"/>
      <c r="K58779" s="88"/>
    </row>
    <row r="58780" spans="2:11" ht="12" hidden="1" customHeight="1" x14ac:dyDescent="0.2">
      <c r="B58780" s="88"/>
      <c r="C58780" s="88"/>
      <c r="D58780" s="88"/>
      <c r="E58780" s="88"/>
      <c r="F58780" s="88"/>
      <c r="G58780" s="88"/>
      <c r="H58780" s="88"/>
      <c r="I58780" s="88"/>
      <c r="J58780" s="88"/>
      <c r="K58780" s="88"/>
    </row>
    <row r="58781" spans="2:11" ht="12" hidden="1" customHeight="1" x14ac:dyDescent="0.2">
      <c r="B58781" s="88"/>
      <c r="C58781" s="88"/>
      <c r="D58781" s="88"/>
      <c r="E58781" s="88"/>
      <c r="F58781" s="88"/>
      <c r="G58781" s="88"/>
      <c r="H58781" s="88"/>
      <c r="I58781" s="88"/>
      <c r="J58781" s="88"/>
      <c r="K58781" s="88"/>
    </row>
    <row r="58782" spans="2:11" ht="12" hidden="1" customHeight="1" x14ac:dyDescent="0.2">
      <c r="B58782" s="88"/>
      <c r="C58782" s="88"/>
      <c r="D58782" s="88"/>
      <c r="E58782" s="88"/>
      <c r="F58782" s="88"/>
      <c r="G58782" s="88"/>
      <c r="H58782" s="88"/>
      <c r="I58782" s="88"/>
      <c r="J58782" s="88"/>
      <c r="K58782" s="88"/>
    </row>
    <row r="58783" spans="2:11" ht="12" hidden="1" customHeight="1" x14ac:dyDescent="0.2">
      <c r="B58783" s="88"/>
      <c r="C58783" s="88"/>
      <c r="D58783" s="88"/>
      <c r="E58783" s="88"/>
      <c r="F58783" s="88"/>
      <c r="G58783" s="88"/>
      <c r="H58783" s="88"/>
      <c r="I58783" s="88"/>
      <c r="J58783" s="88"/>
      <c r="K58783" s="88"/>
    </row>
    <row r="58784" spans="2:11" ht="12" hidden="1" customHeight="1" x14ac:dyDescent="0.2">
      <c r="B58784" s="88"/>
      <c r="C58784" s="88"/>
      <c r="D58784" s="88"/>
      <c r="E58784" s="88"/>
      <c r="F58784" s="88"/>
      <c r="G58784" s="88"/>
      <c r="H58784" s="88"/>
      <c r="I58784" s="88"/>
      <c r="J58784" s="88"/>
      <c r="K58784" s="88"/>
    </row>
    <row r="58785" spans="2:11" ht="12" hidden="1" customHeight="1" x14ac:dyDescent="0.2">
      <c r="B58785" s="88"/>
      <c r="C58785" s="88"/>
      <c r="D58785" s="88"/>
      <c r="E58785" s="88"/>
      <c r="F58785" s="88"/>
      <c r="G58785" s="88"/>
      <c r="H58785" s="88"/>
      <c r="I58785" s="88"/>
      <c r="J58785" s="88"/>
      <c r="K58785" s="88"/>
    </row>
    <row r="58786" spans="2:11" ht="12" hidden="1" customHeight="1" x14ac:dyDescent="0.2">
      <c r="B58786" s="88"/>
      <c r="C58786" s="88"/>
      <c r="D58786" s="88"/>
      <c r="E58786" s="88"/>
      <c r="F58786" s="88"/>
      <c r="G58786" s="88"/>
      <c r="H58786" s="88"/>
      <c r="I58786" s="88"/>
      <c r="J58786" s="88"/>
      <c r="K58786" s="88"/>
    </row>
    <row r="58787" spans="2:11" ht="12" hidden="1" customHeight="1" x14ac:dyDescent="0.2">
      <c r="B58787" s="88"/>
      <c r="C58787" s="88"/>
      <c r="D58787" s="88"/>
      <c r="E58787" s="88"/>
      <c r="F58787" s="88"/>
      <c r="G58787" s="88"/>
      <c r="H58787" s="88"/>
      <c r="I58787" s="88"/>
      <c r="J58787" s="88"/>
      <c r="K58787" s="88"/>
    </row>
    <row r="58788" spans="2:11" ht="12" hidden="1" customHeight="1" x14ac:dyDescent="0.2">
      <c r="B58788" s="88"/>
      <c r="C58788" s="88"/>
      <c r="D58788" s="88"/>
      <c r="E58788" s="88"/>
      <c r="F58788" s="88"/>
      <c r="G58788" s="88"/>
      <c r="H58788" s="88"/>
      <c r="I58788" s="88"/>
      <c r="J58788" s="88"/>
      <c r="K58788" s="88"/>
    </row>
    <row r="58789" spans="2:11" ht="12" hidden="1" customHeight="1" x14ac:dyDescent="0.2">
      <c r="B58789" s="88"/>
      <c r="C58789" s="88"/>
      <c r="D58789" s="88"/>
      <c r="E58789" s="88"/>
      <c r="F58789" s="88"/>
      <c r="G58789" s="88"/>
      <c r="H58789" s="88"/>
      <c r="I58789" s="88"/>
      <c r="J58789" s="88"/>
      <c r="K58789" s="88"/>
    </row>
    <row r="58790" spans="2:11" ht="12" hidden="1" customHeight="1" x14ac:dyDescent="0.2">
      <c r="B58790" s="88"/>
      <c r="C58790" s="88"/>
      <c r="D58790" s="88"/>
      <c r="E58790" s="88"/>
      <c r="F58790" s="88"/>
      <c r="G58790" s="88"/>
      <c r="H58790" s="88"/>
      <c r="I58790" s="88"/>
      <c r="J58790" s="88"/>
      <c r="K58790" s="88"/>
    </row>
    <row r="58791" spans="2:11" ht="12" hidden="1" customHeight="1" x14ac:dyDescent="0.2">
      <c r="B58791" s="88"/>
      <c r="C58791" s="88"/>
      <c r="D58791" s="88"/>
      <c r="E58791" s="88"/>
      <c r="F58791" s="88"/>
      <c r="G58791" s="88"/>
      <c r="H58791" s="88"/>
      <c r="I58791" s="88"/>
      <c r="J58791" s="88"/>
      <c r="K58791" s="88"/>
    </row>
    <row r="58792" spans="2:11" ht="12" hidden="1" customHeight="1" x14ac:dyDescent="0.2">
      <c r="B58792" s="88"/>
      <c r="C58792" s="88"/>
      <c r="D58792" s="88"/>
      <c r="E58792" s="88"/>
      <c r="F58792" s="88"/>
      <c r="G58792" s="88"/>
      <c r="H58792" s="88"/>
      <c r="I58792" s="88"/>
      <c r="J58792" s="88"/>
      <c r="K58792" s="88"/>
    </row>
    <row r="58793" spans="2:11" ht="12" hidden="1" customHeight="1" x14ac:dyDescent="0.2">
      <c r="B58793" s="88"/>
      <c r="C58793" s="88"/>
      <c r="D58793" s="88"/>
      <c r="E58793" s="88"/>
      <c r="F58793" s="88"/>
      <c r="G58793" s="88"/>
      <c r="H58793" s="88"/>
      <c r="I58793" s="88"/>
      <c r="J58793" s="88"/>
      <c r="K58793" s="88"/>
    </row>
    <row r="58794" spans="2:11" ht="12" hidden="1" customHeight="1" x14ac:dyDescent="0.2">
      <c r="B58794" s="88"/>
      <c r="C58794" s="88"/>
      <c r="D58794" s="88"/>
      <c r="E58794" s="88"/>
      <c r="F58794" s="88"/>
      <c r="G58794" s="88"/>
      <c r="H58794" s="88"/>
      <c r="I58794" s="88"/>
      <c r="J58794" s="88"/>
      <c r="K58794" s="88"/>
    </row>
    <row r="58795" spans="2:11" ht="12" hidden="1" customHeight="1" x14ac:dyDescent="0.2">
      <c r="B58795" s="88"/>
      <c r="C58795" s="88"/>
      <c r="D58795" s="88"/>
      <c r="E58795" s="88"/>
      <c r="F58795" s="88"/>
      <c r="G58795" s="88"/>
      <c r="H58795" s="88"/>
      <c r="I58795" s="88"/>
      <c r="J58795" s="88"/>
      <c r="K58795" s="88"/>
    </row>
    <row r="58796" spans="2:11" ht="12" hidden="1" customHeight="1" x14ac:dyDescent="0.2">
      <c r="B58796" s="88"/>
      <c r="C58796" s="88"/>
      <c r="D58796" s="88"/>
      <c r="E58796" s="88"/>
      <c r="F58796" s="88"/>
      <c r="G58796" s="88"/>
      <c r="H58796" s="88"/>
      <c r="I58796" s="88"/>
      <c r="J58796" s="88"/>
      <c r="K58796" s="88"/>
    </row>
    <row r="58797" spans="2:11" ht="12" hidden="1" customHeight="1" x14ac:dyDescent="0.2">
      <c r="B58797" s="88"/>
      <c r="C58797" s="88"/>
      <c r="D58797" s="88"/>
      <c r="E58797" s="88"/>
      <c r="F58797" s="88"/>
      <c r="G58797" s="88"/>
      <c r="H58797" s="88"/>
      <c r="I58797" s="88"/>
      <c r="J58797" s="88"/>
      <c r="K58797" s="88"/>
    </row>
    <row r="58798" spans="2:11" ht="12" hidden="1" customHeight="1" x14ac:dyDescent="0.2">
      <c r="B58798" s="88"/>
      <c r="C58798" s="88"/>
      <c r="D58798" s="88"/>
      <c r="E58798" s="88"/>
      <c r="F58798" s="88"/>
      <c r="G58798" s="88"/>
      <c r="H58798" s="88"/>
      <c r="I58798" s="88"/>
      <c r="J58798" s="88"/>
      <c r="K58798" s="88"/>
    </row>
    <row r="58799" spans="2:11" ht="12" hidden="1" customHeight="1" x14ac:dyDescent="0.2">
      <c r="B58799" s="88"/>
      <c r="C58799" s="88"/>
      <c r="D58799" s="88"/>
      <c r="E58799" s="88"/>
      <c r="F58799" s="88"/>
      <c r="G58799" s="88"/>
      <c r="H58799" s="88"/>
      <c r="I58799" s="88"/>
      <c r="J58799" s="88"/>
      <c r="K58799" s="88"/>
    </row>
    <row r="58800" spans="2:11" ht="12" hidden="1" customHeight="1" x14ac:dyDescent="0.2">
      <c r="B58800" s="88"/>
      <c r="C58800" s="88"/>
      <c r="D58800" s="88"/>
      <c r="E58800" s="88"/>
      <c r="F58800" s="88"/>
      <c r="G58800" s="88"/>
      <c r="H58800" s="88"/>
      <c r="I58800" s="88"/>
      <c r="J58800" s="88"/>
      <c r="K58800" s="88"/>
    </row>
    <row r="58801" spans="2:11" ht="12" hidden="1" customHeight="1" x14ac:dyDescent="0.2">
      <c r="B58801" s="88"/>
      <c r="C58801" s="88"/>
      <c r="D58801" s="88"/>
      <c r="E58801" s="88"/>
      <c r="F58801" s="88"/>
      <c r="G58801" s="88"/>
      <c r="H58801" s="88"/>
      <c r="I58801" s="88"/>
      <c r="J58801" s="88"/>
      <c r="K58801" s="88"/>
    </row>
    <row r="58802" spans="2:11" ht="12" hidden="1" customHeight="1" x14ac:dyDescent="0.2">
      <c r="B58802" s="88"/>
      <c r="C58802" s="88"/>
      <c r="D58802" s="88"/>
      <c r="E58802" s="88"/>
      <c r="F58802" s="88"/>
      <c r="G58802" s="88"/>
      <c r="H58802" s="88"/>
      <c r="I58802" s="88"/>
      <c r="J58802" s="88"/>
      <c r="K58802" s="88"/>
    </row>
    <row r="58803" spans="2:11" ht="12" hidden="1" customHeight="1" x14ac:dyDescent="0.2">
      <c r="B58803" s="88"/>
      <c r="C58803" s="88"/>
      <c r="D58803" s="88"/>
      <c r="E58803" s="88"/>
      <c r="F58803" s="88"/>
      <c r="G58803" s="88"/>
      <c r="H58803" s="88"/>
      <c r="I58803" s="88"/>
      <c r="J58803" s="88"/>
      <c r="K58803" s="88"/>
    </row>
    <row r="58804" spans="2:11" ht="12" hidden="1" customHeight="1" x14ac:dyDescent="0.2">
      <c r="B58804" s="88"/>
      <c r="C58804" s="88"/>
      <c r="D58804" s="88"/>
      <c r="E58804" s="88"/>
      <c r="F58804" s="88"/>
      <c r="G58804" s="88"/>
      <c r="H58804" s="88"/>
      <c r="I58804" s="88"/>
      <c r="J58804" s="88"/>
      <c r="K58804" s="88"/>
    </row>
    <row r="58805" spans="2:11" ht="12" hidden="1" customHeight="1" x14ac:dyDescent="0.2">
      <c r="B58805" s="88"/>
      <c r="C58805" s="88"/>
      <c r="D58805" s="88"/>
      <c r="E58805" s="88"/>
      <c r="F58805" s="88"/>
      <c r="G58805" s="88"/>
      <c r="H58805" s="88"/>
      <c r="I58805" s="88"/>
      <c r="J58805" s="88"/>
      <c r="K58805" s="88"/>
    </row>
    <row r="58806" spans="2:11" ht="12" hidden="1" customHeight="1" x14ac:dyDescent="0.2">
      <c r="B58806" s="88"/>
      <c r="C58806" s="88"/>
      <c r="D58806" s="88"/>
      <c r="E58806" s="88"/>
      <c r="F58806" s="88"/>
      <c r="G58806" s="88"/>
      <c r="H58806" s="88"/>
      <c r="I58806" s="88"/>
      <c r="J58806" s="88"/>
      <c r="K58806" s="88"/>
    </row>
    <row r="58807" spans="2:11" ht="12" hidden="1" customHeight="1" x14ac:dyDescent="0.2">
      <c r="B58807" s="88"/>
      <c r="C58807" s="88"/>
      <c r="D58807" s="88"/>
      <c r="E58807" s="88"/>
      <c r="F58807" s="88"/>
      <c r="G58807" s="88"/>
      <c r="H58807" s="88"/>
      <c r="I58807" s="88"/>
      <c r="J58807" s="88"/>
      <c r="K58807" s="88"/>
    </row>
    <row r="58808" spans="2:11" ht="12" hidden="1" customHeight="1" x14ac:dyDescent="0.2">
      <c r="B58808" s="88"/>
      <c r="C58808" s="88"/>
      <c r="D58808" s="88"/>
      <c r="E58808" s="88"/>
      <c r="F58808" s="88"/>
      <c r="G58808" s="88"/>
      <c r="H58808" s="88"/>
      <c r="I58808" s="88"/>
      <c r="J58808" s="88"/>
      <c r="K58808" s="88"/>
    </row>
    <row r="58809" spans="2:11" ht="12" hidden="1" customHeight="1" x14ac:dyDescent="0.2">
      <c r="B58809" s="88"/>
      <c r="C58809" s="88"/>
      <c r="D58809" s="88"/>
      <c r="E58809" s="88"/>
      <c r="F58809" s="88"/>
      <c r="G58809" s="88"/>
      <c r="H58809" s="88"/>
      <c r="I58809" s="88"/>
      <c r="J58809" s="88"/>
      <c r="K58809" s="88"/>
    </row>
    <row r="58810" spans="2:11" ht="12" hidden="1" customHeight="1" x14ac:dyDescent="0.2">
      <c r="B58810" s="88"/>
      <c r="C58810" s="88"/>
      <c r="D58810" s="88"/>
      <c r="E58810" s="88"/>
      <c r="F58810" s="88"/>
      <c r="G58810" s="88"/>
      <c r="H58810" s="88"/>
      <c r="I58810" s="88"/>
      <c r="J58810" s="88"/>
      <c r="K58810" s="88"/>
    </row>
    <row r="58811" spans="2:11" ht="12" hidden="1" customHeight="1" x14ac:dyDescent="0.2">
      <c r="B58811" s="88"/>
      <c r="C58811" s="88"/>
      <c r="D58811" s="88"/>
      <c r="E58811" s="88"/>
      <c r="F58811" s="88"/>
      <c r="G58811" s="88"/>
      <c r="H58811" s="88"/>
      <c r="I58811" s="88"/>
      <c r="J58811" s="88"/>
      <c r="K58811" s="88"/>
    </row>
    <row r="58812" spans="2:11" ht="12" hidden="1" customHeight="1" x14ac:dyDescent="0.2">
      <c r="B58812" s="88"/>
      <c r="C58812" s="88"/>
      <c r="D58812" s="88"/>
      <c r="E58812" s="88"/>
      <c r="F58812" s="88"/>
      <c r="G58812" s="88"/>
      <c r="H58812" s="88"/>
      <c r="I58812" s="88"/>
      <c r="J58812" s="88"/>
      <c r="K58812" s="88"/>
    </row>
    <row r="58813" spans="2:11" ht="12" hidden="1" customHeight="1" x14ac:dyDescent="0.2">
      <c r="B58813" s="88"/>
      <c r="C58813" s="88"/>
      <c r="D58813" s="88"/>
      <c r="E58813" s="88"/>
      <c r="F58813" s="88"/>
      <c r="G58813" s="88"/>
      <c r="H58813" s="88"/>
      <c r="I58813" s="88"/>
      <c r="J58813" s="88"/>
      <c r="K58813" s="88"/>
    </row>
    <row r="58814" spans="2:11" ht="12" hidden="1" customHeight="1" x14ac:dyDescent="0.2">
      <c r="B58814" s="88"/>
      <c r="C58814" s="88"/>
      <c r="D58814" s="88"/>
      <c r="E58814" s="88"/>
      <c r="F58814" s="88"/>
      <c r="G58814" s="88"/>
      <c r="H58814" s="88"/>
      <c r="I58814" s="88"/>
      <c r="J58814" s="88"/>
      <c r="K58814" s="88"/>
    </row>
    <row r="58815" spans="2:11" ht="12" hidden="1" customHeight="1" x14ac:dyDescent="0.2">
      <c r="B58815" s="88"/>
      <c r="C58815" s="88"/>
      <c r="D58815" s="88"/>
      <c r="E58815" s="88"/>
      <c r="F58815" s="88"/>
      <c r="G58815" s="88"/>
      <c r="H58815" s="88"/>
      <c r="I58815" s="88"/>
      <c r="J58815" s="88"/>
      <c r="K58815" s="88"/>
    </row>
    <row r="58816" spans="2:11" ht="12" hidden="1" customHeight="1" x14ac:dyDescent="0.2">
      <c r="B58816" s="88"/>
      <c r="C58816" s="88"/>
      <c r="D58816" s="88"/>
      <c r="E58816" s="88"/>
      <c r="F58816" s="88"/>
      <c r="G58816" s="88"/>
      <c r="H58816" s="88"/>
      <c r="I58816" s="88"/>
      <c r="J58816" s="88"/>
      <c r="K58816" s="88"/>
    </row>
    <row r="58817" spans="2:11" ht="12" hidden="1" customHeight="1" x14ac:dyDescent="0.2">
      <c r="B58817" s="88"/>
      <c r="C58817" s="88"/>
      <c r="D58817" s="88"/>
      <c r="E58817" s="88"/>
      <c r="F58817" s="88"/>
      <c r="G58817" s="88"/>
      <c r="H58817" s="88"/>
      <c r="I58817" s="88"/>
      <c r="J58817" s="88"/>
      <c r="K58817" s="88"/>
    </row>
    <row r="58818" spans="2:11" ht="12" hidden="1" customHeight="1" x14ac:dyDescent="0.2">
      <c r="B58818" s="88"/>
      <c r="C58818" s="88"/>
      <c r="D58818" s="88"/>
      <c r="E58818" s="88"/>
      <c r="F58818" s="88"/>
      <c r="G58818" s="88"/>
      <c r="H58818" s="88"/>
      <c r="I58818" s="88"/>
      <c r="J58818" s="88"/>
      <c r="K58818" s="88"/>
    </row>
    <row r="58819" spans="2:11" ht="12" hidden="1" customHeight="1" x14ac:dyDescent="0.2">
      <c r="B58819" s="88"/>
      <c r="C58819" s="88"/>
      <c r="D58819" s="88"/>
      <c r="E58819" s="88"/>
      <c r="F58819" s="88"/>
      <c r="G58819" s="88"/>
      <c r="H58819" s="88"/>
      <c r="I58819" s="88"/>
      <c r="J58819" s="88"/>
      <c r="K58819" s="88"/>
    </row>
    <row r="58820" spans="2:11" ht="12" hidden="1" customHeight="1" x14ac:dyDescent="0.2">
      <c r="B58820" s="88"/>
      <c r="C58820" s="88"/>
      <c r="D58820" s="88"/>
      <c r="E58820" s="88"/>
      <c r="F58820" s="88"/>
      <c r="G58820" s="88"/>
      <c r="H58820" s="88"/>
      <c r="I58820" s="88"/>
      <c r="J58820" s="88"/>
      <c r="K58820" s="88"/>
    </row>
    <row r="58821" spans="2:11" ht="12" hidden="1" customHeight="1" x14ac:dyDescent="0.2">
      <c r="B58821" s="88"/>
      <c r="C58821" s="88"/>
      <c r="D58821" s="88"/>
      <c r="E58821" s="88"/>
      <c r="F58821" s="88"/>
      <c r="G58821" s="88"/>
      <c r="H58821" s="88"/>
      <c r="I58821" s="88"/>
      <c r="J58821" s="88"/>
      <c r="K58821" s="88"/>
    </row>
    <row r="58822" spans="2:11" ht="12" hidden="1" customHeight="1" x14ac:dyDescent="0.2">
      <c r="B58822" s="88"/>
      <c r="C58822" s="88"/>
      <c r="D58822" s="88"/>
      <c r="E58822" s="88"/>
      <c r="F58822" s="88"/>
      <c r="G58822" s="88"/>
      <c r="H58822" s="88"/>
      <c r="I58822" s="88"/>
      <c r="J58822" s="88"/>
      <c r="K58822" s="88"/>
    </row>
    <row r="58823" spans="2:11" ht="12" hidden="1" customHeight="1" x14ac:dyDescent="0.2">
      <c r="B58823" s="88"/>
      <c r="C58823" s="88"/>
      <c r="D58823" s="88"/>
      <c r="E58823" s="88"/>
      <c r="F58823" s="88"/>
      <c r="G58823" s="88"/>
      <c r="H58823" s="88"/>
      <c r="I58823" s="88"/>
      <c r="J58823" s="88"/>
      <c r="K58823" s="88"/>
    </row>
    <row r="58824" spans="2:11" ht="12" hidden="1" customHeight="1" x14ac:dyDescent="0.2">
      <c r="B58824" s="88"/>
      <c r="C58824" s="88"/>
      <c r="D58824" s="88"/>
      <c r="E58824" s="88"/>
      <c r="F58824" s="88"/>
      <c r="G58824" s="88"/>
      <c r="H58824" s="88"/>
      <c r="I58824" s="88"/>
      <c r="J58824" s="88"/>
      <c r="K58824" s="88"/>
    </row>
    <row r="58825" spans="2:11" ht="12" hidden="1" customHeight="1" x14ac:dyDescent="0.2">
      <c r="B58825" s="88"/>
      <c r="C58825" s="88"/>
      <c r="D58825" s="88"/>
      <c r="E58825" s="88"/>
      <c r="F58825" s="88"/>
      <c r="G58825" s="88"/>
      <c r="H58825" s="88"/>
      <c r="I58825" s="88"/>
      <c r="J58825" s="88"/>
      <c r="K58825" s="88"/>
    </row>
    <row r="58826" spans="2:11" ht="12" hidden="1" customHeight="1" x14ac:dyDescent="0.2">
      <c r="B58826" s="88"/>
      <c r="C58826" s="88"/>
      <c r="D58826" s="88"/>
      <c r="E58826" s="88"/>
      <c r="F58826" s="88"/>
      <c r="G58826" s="88"/>
      <c r="H58826" s="88"/>
      <c r="I58826" s="88"/>
      <c r="J58826" s="88"/>
      <c r="K58826" s="88"/>
    </row>
    <row r="58827" spans="2:11" ht="12" hidden="1" customHeight="1" x14ac:dyDescent="0.2">
      <c r="B58827" s="88"/>
      <c r="C58827" s="88"/>
      <c r="D58827" s="88"/>
      <c r="E58827" s="88"/>
      <c r="F58827" s="88"/>
      <c r="G58827" s="88"/>
      <c r="H58827" s="88"/>
      <c r="I58827" s="88"/>
      <c r="J58827" s="88"/>
      <c r="K58827" s="88"/>
    </row>
    <row r="58828" spans="2:11" ht="12" hidden="1" customHeight="1" x14ac:dyDescent="0.2">
      <c r="B58828" s="88"/>
      <c r="C58828" s="88"/>
      <c r="D58828" s="88"/>
      <c r="E58828" s="88"/>
      <c r="F58828" s="88"/>
      <c r="G58828" s="88"/>
      <c r="H58828" s="88"/>
      <c r="I58828" s="88"/>
      <c r="J58828" s="88"/>
      <c r="K58828" s="88"/>
    </row>
    <row r="58829" spans="2:11" ht="12" hidden="1" customHeight="1" x14ac:dyDescent="0.2">
      <c r="B58829" s="88"/>
      <c r="C58829" s="88"/>
      <c r="D58829" s="88"/>
      <c r="E58829" s="88"/>
      <c r="F58829" s="88"/>
      <c r="G58829" s="88"/>
      <c r="H58829" s="88"/>
      <c r="I58829" s="88"/>
      <c r="J58829" s="88"/>
      <c r="K58829" s="88"/>
    </row>
    <row r="58830" spans="2:11" ht="12" hidden="1" customHeight="1" x14ac:dyDescent="0.2">
      <c r="B58830" s="88"/>
      <c r="C58830" s="88"/>
      <c r="D58830" s="88"/>
      <c r="E58830" s="88"/>
      <c r="F58830" s="88"/>
      <c r="G58830" s="88"/>
      <c r="H58830" s="88"/>
      <c r="I58830" s="88"/>
      <c r="J58830" s="88"/>
      <c r="K58830" s="88"/>
    </row>
    <row r="58831" spans="2:11" ht="12" hidden="1" customHeight="1" x14ac:dyDescent="0.2">
      <c r="B58831" s="88"/>
      <c r="C58831" s="88"/>
      <c r="D58831" s="88"/>
      <c r="E58831" s="88"/>
      <c r="F58831" s="88"/>
      <c r="G58831" s="88"/>
      <c r="H58831" s="88"/>
      <c r="I58831" s="88"/>
      <c r="J58831" s="88"/>
      <c r="K58831" s="88"/>
    </row>
    <row r="58832" spans="2:11" ht="12" hidden="1" customHeight="1" x14ac:dyDescent="0.2">
      <c r="B58832" s="88"/>
      <c r="C58832" s="88"/>
      <c r="D58832" s="88"/>
      <c r="E58832" s="88"/>
      <c r="F58832" s="88"/>
      <c r="G58832" s="88"/>
      <c r="H58832" s="88"/>
      <c r="I58832" s="88"/>
      <c r="J58832" s="88"/>
      <c r="K58832" s="88"/>
    </row>
    <row r="58833" spans="2:11" ht="12" hidden="1" customHeight="1" x14ac:dyDescent="0.2">
      <c r="B58833" s="88"/>
      <c r="C58833" s="88"/>
      <c r="D58833" s="88"/>
      <c r="E58833" s="88"/>
      <c r="F58833" s="88"/>
      <c r="G58833" s="88"/>
      <c r="H58833" s="88"/>
      <c r="I58833" s="88"/>
      <c r="J58833" s="88"/>
      <c r="K58833" s="88"/>
    </row>
    <row r="58834" spans="2:11" ht="12" hidden="1" customHeight="1" x14ac:dyDescent="0.2">
      <c r="B58834" s="88"/>
      <c r="C58834" s="88"/>
      <c r="D58834" s="88"/>
      <c r="E58834" s="88"/>
      <c r="F58834" s="88"/>
      <c r="G58834" s="88"/>
      <c r="H58834" s="88"/>
      <c r="I58834" s="88"/>
      <c r="J58834" s="88"/>
      <c r="K58834" s="88"/>
    </row>
    <row r="58835" spans="2:11" ht="12" hidden="1" customHeight="1" x14ac:dyDescent="0.2">
      <c r="B58835" s="88"/>
      <c r="C58835" s="88"/>
      <c r="D58835" s="88"/>
      <c r="E58835" s="88"/>
      <c r="F58835" s="88"/>
      <c r="G58835" s="88"/>
      <c r="H58835" s="88"/>
      <c r="I58835" s="88"/>
      <c r="J58835" s="88"/>
      <c r="K58835" s="88"/>
    </row>
    <row r="58836" spans="2:11" ht="12" hidden="1" customHeight="1" x14ac:dyDescent="0.2">
      <c r="B58836" s="88"/>
      <c r="C58836" s="88"/>
      <c r="D58836" s="88"/>
      <c r="E58836" s="88"/>
      <c r="F58836" s="88"/>
      <c r="G58836" s="88"/>
      <c r="H58836" s="88"/>
      <c r="I58836" s="88"/>
      <c r="J58836" s="88"/>
      <c r="K58836" s="88"/>
    </row>
    <row r="58837" spans="2:11" ht="12" hidden="1" customHeight="1" x14ac:dyDescent="0.2">
      <c r="B58837" s="88"/>
      <c r="C58837" s="88"/>
      <c r="D58837" s="88"/>
      <c r="E58837" s="88"/>
      <c r="F58837" s="88"/>
      <c r="G58837" s="88"/>
      <c r="H58837" s="88"/>
      <c r="I58837" s="88"/>
      <c r="J58837" s="88"/>
      <c r="K58837" s="88"/>
    </row>
    <row r="58838" spans="2:11" ht="12" hidden="1" customHeight="1" x14ac:dyDescent="0.2">
      <c r="B58838" s="88"/>
      <c r="C58838" s="88"/>
      <c r="D58838" s="88"/>
      <c r="E58838" s="88"/>
      <c r="F58838" s="88"/>
      <c r="G58838" s="88"/>
      <c r="H58838" s="88"/>
      <c r="I58838" s="88"/>
      <c r="J58838" s="88"/>
      <c r="K58838" s="88"/>
    </row>
    <row r="58839" spans="2:11" ht="12" hidden="1" customHeight="1" x14ac:dyDescent="0.2">
      <c r="B58839" s="88"/>
      <c r="C58839" s="88"/>
      <c r="D58839" s="88"/>
      <c r="E58839" s="88"/>
      <c r="F58839" s="88"/>
      <c r="G58839" s="88"/>
      <c r="H58839" s="88"/>
      <c r="I58839" s="88"/>
      <c r="J58839" s="88"/>
      <c r="K58839" s="88"/>
    </row>
    <row r="58840" spans="2:11" ht="12" hidden="1" customHeight="1" x14ac:dyDescent="0.2">
      <c r="B58840" s="88"/>
      <c r="C58840" s="88"/>
      <c r="D58840" s="88"/>
      <c r="E58840" s="88"/>
      <c r="F58840" s="88"/>
      <c r="G58840" s="88"/>
      <c r="H58840" s="88"/>
      <c r="I58840" s="88"/>
      <c r="J58840" s="88"/>
      <c r="K58840" s="88"/>
    </row>
    <row r="58841" spans="2:11" ht="12" hidden="1" customHeight="1" x14ac:dyDescent="0.2">
      <c r="B58841" s="88"/>
      <c r="C58841" s="88"/>
      <c r="D58841" s="88"/>
      <c r="E58841" s="88"/>
      <c r="F58841" s="88"/>
      <c r="G58841" s="88"/>
      <c r="H58841" s="88"/>
      <c r="I58841" s="88"/>
      <c r="J58841" s="88"/>
      <c r="K58841" s="88"/>
    </row>
    <row r="58842" spans="2:11" ht="12" hidden="1" customHeight="1" x14ac:dyDescent="0.2">
      <c r="B58842" s="88"/>
      <c r="C58842" s="88"/>
      <c r="D58842" s="88"/>
      <c r="E58842" s="88"/>
      <c r="F58842" s="88"/>
      <c r="G58842" s="88"/>
      <c r="H58842" s="88"/>
      <c r="I58842" s="88"/>
      <c r="J58842" s="88"/>
      <c r="K58842" s="88"/>
    </row>
    <row r="58843" spans="2:11" ht="12" hidden="1" customHeight="1" x14ac:dyDescent="0.2">
      <c r="B58843" s="88"/>
      <c r="C58843" s="88"/>
      <c r="D58843" s="88"/>
      <c r="E58843" s="88"/>
      <c r="F58843" s="88"/>
      <c r="G58843" s="88"/>
      <c r="H58843" s="88"/>
      <c r="I58843" s="88"/>
      <c r="J58843" s="88"/>
      <c r="K58843" s="88"/>
    </row>
    <row r="58844" spans="2:11" ht="12" hidden="1" customHeight="1" x14ac:dyDescent="0.2">
      <c r="B58844" s="88"/>
      <c r="C58844" s="88"/>
      <c r="D58844" s="88"/>
      <c r="E58844" s="88"/>
      <c r="F58844" s="88"/>
      <c r="G58844" s="88"/>
      <c r="H58844" s="88"/>
      <c r="I58844" s="88"/>
      <c r="J58844" s="88"/>
      <c r="K58844" s="88"/>
    </row>
    <row r="58845" spans="2:11" ht="12" hidden="1" customHeight="1" x14ac:dyDescent="0.2">
      <c r="B58845" s="88"/>
      <c r="C58845" s="88"/>
      <c r="D58845" s="88"/>
      <c r="E58845" s="88"/>
      <c r="F58845" s="88"/>
      <c r="G58845" s="88"/>
      <c r="H58845" s="88"/>
      <c r="I58845" s="88"/>
      <c r="J58845" s="88"/>
      <c r="K58845" s="88"/>
    </row>
    <row r="58846" spans="2:11" ht="12" hidden="1" customHeight="1" x14ac:dyDescent="0.2">
      <c r="B58846" s="88"/>
      <c r="C58846" s="88"/>
      <c r="D58846" s="88"/>
      <c r="E58846" s="88"/>
      <c r="F58846" s="88"/>
      <c r="G58846" s="88"/>
      <c r="H58846" s="88"/>
      <c r="I58846" s="88"/>
      <c r="J58846" s="88"/>
      <c r="K58846" s="88"/>
    </row>
    <row r="58847" spans="2:11" ht="12" hidden="1" customHeight="1" x14ac:dyDescent="0.2">
      <c r="B58847" s="88"/>
      <c r="C58847" s="88"/>
      <c r="D58847" s="88"/>
      <c r="E58847" s="88"/>
      <c r="F58847" s="88"/>
      <c r="G58847" s="88"/>
      <c r="H58847" s="88"/>
      <c r="I58847" s="88"/>
      <c r="J58847" s="88"/>
      <c r="K58847" s="88"/>
    </row>
    <row r="58848" spans="2:11" ht="12" hidden="1" customHeight="1" x14ac:dyDescent="0.2">
      <c r="B58848" s="88"/>
      <c r="C58848" s="88"/>
      <c r="D58848" s="88"/>
      <c r="E58848" s="88"/>
      <c r="F58848" s="88"/>
      <c r="G58848" s="88"/>
      <c r="H58848" s="88"/>
      <c r="I58848" s="88"/>
      <c r="J58848" s="88"/>
      <c r="K58848" s="88"/>
    </row>
    <row r="58849" spans="2:11" ht="12" hidden="1" customHeight="1" x14ac:dyDescent="0.2">
      <c r="B58849" s="88"/>
      <c r="C58849" s="88"/>
      <c r="D58849" s="88"/>
      <c r="E58849" s="88"/>
      <c r="F58849" s="88"/>
      <c r="G58849" s="88"/>
      <c r="H58849" s="88"/>
      <c r="I58849" s="88"/>
      <c r="J58849" s="88"/>
      <c r="K58849" s="88"/>
    </row>
    <row r="58850" spans="2:11" ht="12" hidden="1" customHeight="1" x14ac:dyDescent="0.2">
      <c r="B58850" s="88"/>
      <c r="C58850" s="88"/>
      <c r="D58850" s="88"/>
      <c r="E58850" s="88"/>
      <c r="F58850" s="88"/>
      <c r="G58850" s="88"/>
      <c r="H58850" s="88"/>
      <c r="I58850" s="88"/>
      <c r="J58850" s="88"/>
      <c r="K58850" s="88"/>
    </row>
    <row r="58851" spans="2:11" ht="12" hidden="1" customHeight="1" x14ac:dyDescent="0.2">
      <c r="B58851" s="88"/>
      <c r="C58851" s="88"/>
      <c r="D58851" s="88"/>
      <c r="E58851" s="88"/>
      <c r="F58851" s="88"/>
      <c r="G58851" s="88"/>
      <c r="H58851" s="88"/>
      <c r="I58851" s="88"/>
      <c r="J58851" s="88"/>
      <c r="K58851" s="88"/>
    </row>
    <row r="58852" spans="2:11" ht="12" hidden="1" customHeight="1" x14ac:dyDescent="0.2">
      <c r="B58852" s="88"/>
      <c r="C58852" s="88"/>
      <c r="D58852" s="88"/>
      <c r="E58852" s="88"/>
      <c r="F58852" s="88"/>
      <c r="G58852" s="88"/>
      <c r="H58852" s="88"/>
      <c r="I58852" s="88"/>
      <c r="J58852" s="88"/>
      <c r="K58852" s="88"/>
    </row>
    <row r="58853" spans="2:11" ht="12" hidden="1" customHeight="1" x14ac:dyDescent="0.2">
      <c r="B58853" s="88"/>
      <c r="C58853" s="88"/>
      <c r="D58853" s="88"/>
      <c r="E58853" s="88"/>
      <c r="F58853" s="88"/>
      <c r="G58853" s="88"/>
      <c r="H58853" s="88"/>
      <c r="I58853" s="88"/>
      <c r="J58853" s="88"/>
      <c r="K58853" s="88"/>
    </row>
    <row r="58854" spans="2:11" ht="12" hidden="1" customHeight="1" x14ac:dyDescent="0.2">
      <c r="B58854" s="88"/>
      <c r="C58854" s="88"/>
      <c r="D58854" s="88"/>
      <c r="E58854" s="88"/>
      <c r="F58854" s="88"/>
      <c r="G58854" s="88"/>
      <c r="H58854" s="88"/>
      <c r="I58854" s="88"/>
      <c r="J58854" s="88"/>
      <c r="K58854" s="88"/>
    </row>
    <row r="58855" spans="2:11" ht="12" hidden="1" customHeight="1" x14ac:dyDescent="0.2">
      <c r="B58855" s="88"/>
      <c r="C58855" s="88"/>
      <c r="D58855" s="88"/>
      <c r="E58855" s="88"/>
      <c r="F58855" s="88"/>
      <c r="G58855" s="88"/>
      <c r="H58855" s="88"/>
      <c r="I58855" s="88"/>
      <c r="J58855" s="88"/>
      <c r="K58855" s="88"/>
    </row>
    <row r="58856" spans="2:11" ht="12" hidden="1" customHeight="1" x14ac:dyDescent="0.2">
      <c r="B58856" s="88"/>
      <c r="C58856" s="88"/>
      <c r="D58856" s="88"/>
      <c r="E58856" s="88"/>
      <c r="F58856" s="88"/>
      <c r="G58856" s="88"/>
      <c r="H58856" s="88"/>
      <c r="I58856" s="88"/>
      <c r="J58856" s="88"/>
      <c r="K58856" s="88"/>
    </row>
    <row r="58857" spans="2:11" ht="12" hidden="1" customHeight="1" x14ac:dyDescent="0.2">
      <c r="B58857" s="88"/>
      <c r="C58857" s="88"/>
      <c r="D58857" s="88"/>
      <c r="E58857" s="88"/>
      <c r="F58857" s="88"/>
      <c r="G58857" s="88"/>
      <c r="H58857" s="88"/>
      <c r="I58857" s="88"/>
      <c r="J58857" s="88"/>
      <c r="K58857" s="88"/>
    </row>
    <row r="58858" spans="2:11" ht="12" hidden="1" customHeight="1" x14ac:dyDescent="0.2">
      <c r="B58858" s="88"/>
      <c r="C58858" s="88"/>
      <c r="D58858" s="88"/>
      <c r="E58858" s="88"/>
      <c r="F58858" s="88"/>
      <c r="G58858" s="88"/>
      <c r="H58858" s="88"/>
      <c r="I58858" s="88"/>
      <c r="J58858" s="88"/>
      <c r="K58858" s="88"/>
    </row>
    <row r="58859" spans="2:11" ht="12" hidden="1" customHeight="1" x14ac:dyDescent="0.2">
      <c r="B58859" s="88"/>
      <c r="C58859" s="88"/>
      <c r="D58859" s="88"/>
      <c r="E58859" s="88"/>
      <c r="F58859" s="88"/>
      <c r="G58859" s="88"/>
      <c r="H58859" s="88"/>
      <c r="I58859" s="88"/>
      <c r="J58859" s="88"/>
      <c r="K58859" s="88"/>
    </row>
    <row r="58860" spans="2:11" ht="12" hidden="1" customHeight="1" x14ac:dyDescent="0.2">
      <c r="B58860" s="88"/>
      <c r="C58860" s="88"/>
      <c r="D58860" s="88"/>
      <c r="E58860" s="88"/>
      <c r="F58860" s="88"/>
      <c r="G58860" s="88"/>
      <c r="H58860" s="88"/>
      <c r="I58860" s="88"/>
      <c r="J58860" s="88"/>
      <c r="K58860" s="88"/>
    </row>
    <row r="58861" spans="2:11" ht="12" hidden="1" customHeight="1" x14ac:dyDescent="0.2">
      <c r="B58861" s="88"/>
      <c r="C58861" s="88"/>
      <c r="D58861" s="88"/>
      <c r="E58861" s="88"/>
      <c r="F58861" s="88"/>
      <c r="G58861" s="88"/>
      <c r="H58861" s="88"/>
      <c r="I58861" s="88"/>
      <c r="J58861" s="88"/>
      <c r="K58861" s="88"/>
    </row>
    <row r="58862" spans="2:11" ht="12" hidden="1" customHeight="1" x14ac:dyDescent="0.2">
      <c r="B58862" s="88"/>
      <c r="C58862" s="88"/>
      <c r="D58862" s="88"/>
      <c r="E58862" s="88"/>
      <c r="F58862" s="88"/>
      <c r="G58862" s="88"/>
      <c r="H58862" s="88"/>
      <c r="I58862" s="88"/>
      <c r="J58862" s="88"/>
      <c r="K58862" s="88"/>
    </row>
    <row r="58863" spans="2:11" ht="12" hidden="1" customHeight="1" x14ac:dyDescent="0.2">
      <c r="B58863" s="88"/>
      <c r="C58863" s="88"/>
      <c r="D58863" s="88"/>
      <c r="E58863" s="88"/>
      <c r="F58863" s="88"/>
      <c r="G58863" s="88"/>
      <c r="H58863" s="88"/>
      <c r="I58863" s="88"/>
      <c r="J58863" s="88"/>
      <c r="K58863" s="88"/>
    </row>
    <row r="58864" spans="2:11" ht="12" hidden="1" customHeight="1" x14ac:dyDescent="0.2">
      <c r="B58864" s="88"/>
      <c r="C58864" s="88"/>
      <c r="D58864" s="88"/>
      <c r="E58864" s="88"/>
      <c r="F58864" s="88"/>
      <c r="G58864" s="88"/>
      <c r="H58864" s="88"/>
      <c r="I58864" s="88"/>
      <c r="J58864" s="88"/>
      <c r="K58864" s="88"/>
    </row>
    <row r="58865" spans="2:11" ht="12" hidden="1" customHeight="1" x14ac:dyDescent="0.2">
      <c r="B58865" s="88"/>
      <c r="C58865" s="88"/>
      <c r="D58865" s="88"/>
      <c r="E58865" s="88"/>
      <c r="F58865" s="88"/>
      <c r="G58865" s="88"/>
      <c r="H58865" s="88"/>
      <c r="I58865" s="88"/>
      <c r="J58865" s="88"/>
      <c r="K58865" s="88"/>
    </row>
    <row r="58866" spans="2:11" ht="12" hidden="1" customHeight="1" x14ac:dyDescent="0.2">
      <c r="B58866" s="88"/>
      <c r="C58866" s="88"/>
      <c r="D58866" s="88"/>
      <c r="E58866" s="88"/>
      <c r="F58866" s="88"/>
      <c r="G58866" s="88"/>
      <c r="H58866" s="88"/>
      <c r="I58866" s="88"/>
      <c r="J58866" s="88"/>
      <c r="K58866" s="88"/>
    </row>
    <row r="58867" spans="2:11" ht="12" hidden="1" customHeight="1" x14ac:dyDescent="0.2">
      <c r="B58867" s="88"/>
      <c r="C58867" s="88"/>
      <c r="D58867" s="88"/>
      <c r="E58867" s="88"/>
      <c r="F58867" s="88"/>
      <c r="G58867" s="88"/>
      <c r="H58867" s="88"/>
      <c r="I58867" s="88"/>
      <c r="J58867" s="88"/>
      <c r="K58867" s="88"/>
    </row>
    <row r="58868" spans="2:11" ht="12" hidden="1" customHeight="1" x14ac:dyDescent="0.2">
      <c r="B58868" s="88"/>
      <c r="C58868" s="88"/>
      <c r="D58868" s="88"/>
      <c r="E58868" s="88"/>
      <c r="F58868" s="88"/>
      <c r="G58868" s="88"/>
      <c r="H58868" s="88"/>
      <c r="I58868" s="88"/>
      <c r="J58868" s="88"/>
      <c r="K58868" s="88"/>
    </row>
    <row r="58869" spans="2:11" ht="12" hidden="1" customHeight="1" x14ac:dyDescent="0.2">
      <c r="B58869" s="88"/>
      <c r="C58869" s="88"/>
      <c r="D58869" s="88"/>
      <c r="E58869" s="88"/>
      <c r="F58869" s="88"/>
      <c r="G58869" s="88"/>
      <c r="H58869" s="88"/>
      <c r="I58869" s="88"/>
      <c r="J58869" s="88"/>
      <c r="K58869" s="88"/>
    </row>
    <row r="58870" spans="2:11" ht="12" hidden="1" customHeight="1" x14ac:dyDescent="0.2">
      <c r="B58870" s="88"/>
      <c r="C58870" s="88"/>
      <c r="D58870" s="88"/>
      <c r="E58870" s="88"/>
      <c r="F58870" s="88"/>
      <c r="G58870" s="88"/>
      <c r="H58870" s="88"/>
      <c r="I58870" s="88"/>
      <c r="J58870" s="88"/>
      <c r="K58870" s="88"/>
    </row>
    <row r="58871" spans="2:11" ht="12" hidden="1" customHeight="1" x14ac:dyDescent="0.2">
      <c r="B58871" s="88"/>
      <c r="C58871" s="88"/>
      <c r="D58871" s="88"/>
      <c r="E58871" s="88"/>
      <c r="F58871" s="88"/>
      <c r="G58871" s="88"/>
      <c r="H58871" s="88"/>
      <c r="I58871" s="88"/>
      <c r="J58871" s="88"/>
      <c r="K58871" s="88"/>
    </row>
    <row r="58872" spans="2:11" ht="12" hidden="1" customHeight="1" x14ac:dyDescent="0.2">
      <c r="B58872" s="88"/>
      <c r="C58872" s="88"/>
      <c r="D58872" s="88"/>
      <c r="E58872" s="88"/>
      <c r="F58872" s="88"/>
      <c r="G58872" s="88"/>
      <c r="H58872" s="88"/>
      <c r="I58872" s="88"/>
      <c r="J58872" s="88"/>
      <c r="K58872" s="88"/>
    </row>
    <row r="58873" spans="2:11" ht="12" hidden="1" customHeight="1" x14ac:dyDescent="0.2">
      <c r="B58873" s="88"/>
      <c r="C58873" s="88"/>
      <c r="D58873" s="88"/>
      <c r="E58873" s="88"/>
      <c r="F58873" s="88"/>
      <c r="G58873" s="88"/>
      <c r="H58873" s="88"/>
      <c r="I58873" s="88"/>
      <c r="J58873" s="88"/>
      <c r="K58873" s="88"/>
    </row>
    <row r="58874" spans="2:11" ht="12" hidden="1" customHeight="1" x14ac:dyDescent="0.2">
      <c r="B58874" s="88"/>
      <c r="C58874" s="88"/>
      <c r="D58874" s="88"/>
      <c r="E58874" s="88"/>
      <c r="F58874" s="88"/>
      <c r="G58874" s="88"/>
      <c r="H58874" s="88"/>
      <c r="I58874" s="88"/>
      <c r="J58874" s="88"/>
      <c r="K58874" s="88"/>
    </row>
    <row r="58875" spans="2:11" ht="12" hidden="1" customHeight="1" x14ac:dyDescent="0.2">
      <c r="B58875" s="88"/>
      <c r="C58875" s="88"/>
      <c r="D58875" s="88"/>
      <c r="E58875" s="88"/>
      <c r="F58875" s="88"/>
      <c r="G58875" s="88"/>
      <c r="H58875" s="88"/>
      <c r="I58875" s="88"/>
      <c r="J58875" s="88"/>
      <c r="K58875" s="88"/>
    </row>
    <row r="58876" spans="2:11" ht="12" hidden="1" customHeight="1" x14ac:dyDescent="0.2">
      <c r="B58876" s="88"/>
      <c r="C58876" s="88"/>
      <c r="D58876" s="88"/>
      <c r="E58876" s="88"/>
      <c r="F58876" s="88"/>
      <c r="G58876" s="88"/>
      <c r="H58876" s="88"/>
      <c r="I58876" s="88"/>
      <c r="J58876" s="88"/>
      <c r="K58876" s="88"/>
    </row>
    <row r="58877" spans="2:11" ht="12" hidden="1" customHeight="1" x14ac:dyDescent="0.2">
      <c r="B58877" s="88"/>
      <c r="C58877" s="88"/>
      <c r="D58877" s="88"/>
      <c r="E58877" s="88"/>
      <c r="F58877" s="88"/>
      <c r="G58877" s="88"/>
      <c r="H58877" s="88"/>
      <c r="I58877" s="88"/>
      <c r="J58877" s="88"/>
      <c r="K58877" s="88"/>
    </row>
    <row r="58878" spans="2:11" ht="12" hidden="1" customHeight="1" x14ac:dyDescent="0.2">
      <c r="B58878" s="88"/>
      <c r="C58878" s="88"/>
      <c r="D58878" s="88"/>
      <c r="E58878" s="88"/>
      <c r="F58878" s="88"/>
      <c r="G58878" s="88"/>
      <c r="H58878" s="88"/>
      <c r="I58878" s="88"/>
      <c r="J58878" s="88"/>
      <c r="K58878" s="88"/>
    </row>
    <row r="58879" spans="2:11" ht="12" hidden="1" customHeight="1" x14ac:dyDescent="0.2">
      <c r="B58879" s="88"/>
      <c r="C58879" s="88"/>
      <c r="D58879" s="88"/>
      <c r="E58879" s="88"/>
      <c r="F58879" s="88"/>
      <c r="G58879" s="88"/>
      <c r="H58879" s="88"/>
      <c r="I58879" s="88"/>
      <c r="J58879" s="88"/>
      <c r="K58879" s="88"/>
    </row>
    <row r="58880" spans="2:11" ht="12" hidden="1" customHeight="1" x14ac:dyDescent="0.2">
      <c r="B58880" s="88"/>
      <c r="C58880" s="88"/>
      <c r="D58880" s="88"/>
      <c r="E58880" s="88"/>
      <c r="F58880" s="88"/>
      <c r="G58880" s="88"/>
      <c r="H58880" s="88"/>
      <c r="I58880" s="88"/>
      <c r="J58880" s="88"/>
      <c r="K58880" s="88"/>
    </row>
    <row r="58881" spans="2:11" ht="12" hidden="1" customHeight="1" x14ac:dyDescent="0.2">
      <c r="B58881" s="88"/>
      <c r="C58881" s="88"/>
      <c r="D58881" s="88"/>
      <c r="E58881" s="88"/>
      <c r="F58881" s="88"/>
      <c r="G58881" s="88"/>
      <c r="H58881" s="88"/>
      <c r="I58881" s="88"/>
      <c r="J58881" s="88"/>
      <c r="K58881" s="88"/>
    </row>
    <row r="58882" spans="2:11" ht="12" hidden="1" customHeight="1" x14ac:dyDescent="0.2">
      <c r="B58882" s="88"/>
      <c r="C58882" s="88"/>
      <c r="D58882" s="88"/>
      <c r="E58882" s="88"/>
      <c r="F58882" s="88"/>
      <c r="G58882" s="88"/>
      <c r="H58882" s="88"/>
      <c r="I58882" s="88"/>
      <c r="J58882" s="88"/>
      <c r="K58882" s="88"/>
    </row>
    <row r="58883" spans="2:11" ht="12" hidden="1" customHeight="1" x14ac:dyDescent="0.2">
      <c r="B58883" s="88"/>
      <c r="C58883" s="88"/>
      <c r="D58883" s="88"/>
      <c r="E58883" s="88"/>
      <c r="F58883" s="88"/>
      <c r="G58883" s="88"/>
      <c r="H58883" s="88"/>
      <c r="I58883" s="88"/>
      <c r="J58883" s="88"/>
      <c r="K58883" s="88"/>
    </row>
    <row r="58884" spans="2:11" ht="12" hidden="1" customHeight="1" x14ac:dyDescent="0.2">
      <c r="B58884" s="88"/>
      <c r="C58884" s="88"/>
      <c r="D58884" s="88"/>
      <c r="E58884" s="88"/>
      <c r="F58884" s="88"/>
      <c r="G58884" s="88"/>
      <c r="H58884" s="88"/>
      <c r="I58884" s="88"/>
      <c r="J58884" s="88"/>
      <c r="K58884" s="88"/>
    </row>
    <row r="58885" spans="2:11" ht="12" hidden="1" customHeight="1" x14ac:dyDescent="0.2">
      <c r="B58885" s="88"/>
      <c r="C58885" s="88"/>
      <c r="D58885" s="88"/>
      <c r="E58885" s="88"/>
      <c r="F58885" s="88"/>
      <c r="G58885" s="88"/>
      <c r="H58885" s="88"/>
      <c r="I58885" s="88"/>
      <c r="J58885" s="88"/>
      <c r="K58885" s="88"/>
    </row>
    <row r="58886" spans="2:11" ht="12" hidden="1" customHeight="1" x14ac:dyDescent="0.2">
      <c r="B58886" s="88"/>
      <c r="C58886" s="88"/>
      <c r="D58886" s="88"/>
      <c r="E58886" s="88"/>
      <c r="F58886" s="88"/>
      <c r="G58886" s="88"/>
      <c r="H58886" s="88"/>
      <c r="I58886" s="88"/>
      <c r="J58886" s="88"/>
      <c r="K58886" s="88"/>
    </row>
    <row r="58887" spans="2:11" ht="12" hidden="1" customHeight="1" x14ac:dyDescent="0.2">
      <c r="B58887" s="88"/>
      <c r="C58887" s="88"/>
      <c r="D58887" s="88"/>
      <c r="E58887" s="88"/>
      <c r="F58887" s="88"/>
      <c r="G58887" s="88"/>
      <c r="H58887" s="88"/>
      <c r="I58887" s="88"/>
      <c r="J58887" s="88"/>
      <c r="K58887" s="88"/>
    </row>
    <row r="58888" spans="2:11" ht="12" hidden="1" customHeight="1" x14ac:dyDescent="0.2">
      <c r="B58888" s="88"/>
      <c r="C58888" s="88"/>
      <c r="D58888" s="88"/>
      <c r="E58888" s="88"/>
      <c r="F58888" s="88"/>
      <c r="G58888" s="88"/>
      <c r="H58888" s="88"/>
      <c r="I58888" s="88"/>
      <c r="J58888" s="88"/>
      <c r="K58888" s="88"/>
    </row>
    <row r="58889" spans="2:11" ht="12" hidden="1" customHeight="1" x14ac:dyDescent="0.2">
      <c r="B58889" s="88"/>
      <c r="C58889" s="88"/>
      <c r="D58889" s="88"/>
      <c r="E58889" s="88"/>
      <c r="F58889" s="88"/>
      <c r="G58889" s="88"/>
      <c r="H58889" s="88"/>
      <c r="I58889" s="88"/>
      <c r="J58889" s="88"/>
      <c r="K58889" s="88"/>
    </row>
    <row r="58890" spans="2:11" ht="12" hidden="1" customHeight="1" x14ac:dyDescent="0.2">
      <c r="B58890" s="88"/>
      <c r="C58890" s="88"/>
      <c r="D58890" s="88"/>
      <c r="E58890" s="88"/>
      <c r="F58890" s="88"/>
      <c r="G58890" s="88"/>
      <c r="H58890" s="88"/>
      <c r="I58890" s="88"/>
      <c r="J58890" s="88"/>
      <c r="K58890" s="88"/>
    </row>
    <row r="58891" spans="2:11" ht="12" hidden="1" customHeight="1" x14ac:dyDescent="0.2">
      <c r="B58891" s="88"/>
      <c r="C58891" s="88"/>
      <c r="D58891" s="88"/>
      <c r="E58891" s="88"/>
      <c r="F58891" s="88"/>
      <c r="G58891" s="88"/>
      <c r="H58891" s="88"/>
      <c r="I58891" s="88"/>
      <c r="J58891" s="88"/>
      <c r="K58891" s="88"/>
    </row>
    <row r="58892" spans="2:11" ht="12" hidden="1" customHeight="1" x14ac:dyDescent="0.2">
      <c r="B58892" s="88"/>
      <c r="C58892" s="88"/>
      <c r="D58892" s="88"/>
      <c r="E58892" s="88"/>
      <c r="F58892" s="88"/>
      <c r="G58892" s="88"/>
      <c r="H58892" s="88"/>
      <c r="I58892" s="88"/>
      <c r="J58892" s="88"/>
      <c r="K58892" s="88"/>
    </row>
    <row r="58893" spans="2:11" ht="12" hidden="1" customHeight="1" x14ac:dyDescent="0.2">
      <c r="B58893" s="88"/>
      <c r="C58893" s="88"/>
      <c r="D58893" s="88"/>
      <c r="E58893" s="88"/>
      <c r="F58893" s="88"/>
      <c r="G58893" s="88"/>
      <c r="H58893" s="88"/>
      <c r="I58893" s="88"/>
      <c r="J58893" s="88"/>
      <c r="K58893" s="88"/>
    </row>
    <row r="58894" spans="2:11" ht="12" hidden="1" customHeight="1" x14ac:dyDescent="0.2">
      <c r="B58894" s="88"/>
      <c r="C58894" s="88"/>
      <c r="D58894" s="88"/>
      <c r="E58894" s="88"/>
      <c r="F58894" s="88"/>
      <c r="G58894" s="88"/>
      <c r="H58894" s="88"/>
      <c r="I58894" s="88"/>
      <c r="J58894" s="88"/>
      <c r="K58894" s="88"/>
    </row>
    <row r="58895" spans="2:11" ht="12" hidden="1" customHeight="1" x14ac:dyDescent="0.2">
      <c r="B58895" s="88"/>
      <c r="C58895" s="88"/>
      <c r="D58895" s="88"/>
      <c r="E58895" s="88"/>
      <c r="F58895" s="88"/>
      <c r="G58895" s="88"/>
      <c r="H58895" s="88"/>
      <c r="I58895" s="88"/>
      <c r="J58895" s="88"/>
      <c r="K58895" s="88"/>
    </row>
    <row r="58896" spans="2:11" ht="12" hidden="1" customHeight="1" x14ac:dyDescent="0.2">
      <c r="B58896" s="88"/>
      <c r="C58896" s="88"/>
      <c r="D58896" s="88"/>
      <c r="E58896" s="88"/>
      <c r="F58896" s="88"/>
      <c r="G58896" s="88"/>
      <c r="H58896" s="88"/>
      <c r="I58896" s="88"/>
      <c r="J58896" s="88"/>
      <c r="K58896" s="88"/>
    </row>
    <row r="58897" spans="2:11" ht="12" hidden="1" customHeight="1" x14ac:dyDescent="0.2">
      <c r="B58897" s="88"/>
      <c r="C58897" s="88"/>
      <c r="D58897" s="88"/>
      <c r="E58897" s="88"/>
      <c r="F58897" s="88"/>
      <c r="G58897" s="88"/>
      <c r="H58897" s="88"/>
      <c r="I58897" s="88"/>
      <c r="J58897" s="88"/>
      <c r="K58897" s="88"/>
    </row>
    <row r="58898" spans="2:11" ht="12" hidden="1" customHeight="1" x14ac:dyDescent="0.2">
      <c r="B58898" s="88"/>
      <c r="C58898" s="88"/>
      <c r="D58898" s="88"/>
      <c r="E58898" s="88"/>
      <c r="F58898" s="88"/>
      <c r="G58898" s="88"/>
      <c r="H58898" s="88"/>
      <c r="I58898" s="88"/>
      <c r="J58898" s="88"/>
      <c r="K58898" s="88"/>
    </row>
    <row r="58899" spans="2:11" ht="12" hidden="1" customHeight="1" x14ac:dyDescent="0.2">
      <c r="B58899" s="88"/>
      <c r="C58899" s="88"/>
      <c r="D58899" s="88"/>
      <c r="E58899" s="88"/>
      <c r="F58899" s="88"/>
      <c r="G58899" s="88"/>
      <c r="H58899" s="88"/>
      <c r="I58899" s="88"/>
      <c r="J58899" s="88"/>
      <c r="K58899" s="88"/>
    </row>
    <row r="58900" spans="2:11" ht="12" hidden="1" customHeight="1" x14ac:dyDescent="0.2">
      <c r="B58900" s="88"/>
      <c r="C58900" s="88"/>
      <c r="D58900" s="88"/>
      <c r="E58900" s="88"/>
      <c r="F58900" s="88"/>
      <c r="G58900" s="88"/>
      <c r="H58900" s="88"/>
      <c r="I58900" s="88"/>
      <c r="J58900" s="88"/>
      <c r="K58900" s="88"/>
    </row>
    <row r="58901" spans="2:11" ht="12" hidden="1" customHeight="1" x14ac:dyDescent="0.2">
      <c r="B58901" s="88"/>
      <c r="C58901" s="88"/>
      <c r="D58901" s="88"/>
      <c r="E58901" s="88"/>
      <c r="F58901" s="88"/>
      <c r="G58901" s="88"/>
      <c r="H58901" s="88"/>
      <c r="I58901" s="88"/>
      <c r="J58901" s="88"/>
      <c r="K58901" s="88"/>
    </row>
    <row r="58902" spans="2:11" ht="12" hidden="1" customHeight="1" x14ac:dyDescent="0.2">
      <c r="B58902" s="88"/>
      <c r="C58902" s="88"/>
      <c r="D58902" s="88"/>
      <c r="E58902" s="88"/>
      <c r="F58902" s="88"/>
      <c r="G58902" s="88"/>
      <c r="H58902" s="88"/>
      <c r="I58902" s="88"/>
      <c r="J58902" s="88"/>
      <c r="K58902" s="88"/>
    </row>
    <row r="58903" spans="2:11" ht="12" hidden="1" customHeight="1" x14ac:dyDescent="0.2">
      <c r="B58903" s="88"/>
      <c r="C58903" s="88"/>
      <c r="D58903" s="88"/>
      <c r="E58903" s="88"/>
      <c r="F58903" s="88"/>
      <c r="G58903" s="88"/>
      <c r="H58903" s="88"/>
      <c r="I58903" s="88"/>
      <c r="J58903" s="88"/>
      <c r="K58903" s="88"/>
    </row>
    <row r="58904" spans="2:11" ht="12" hidden="1" customHeight="1" x14ac:dyDescent="0.2">
      <c r="B58904" s="88"/>
      <c r="C58904" s="88"/>
      <c r="D58904" s="88"/>
      <c r="E58904" s="88"/>
      <c r="F58904" s="88"/>
      <c r="G58904" s="88"/>
      <c r="H58904" s="88"/>
      <c r="I58904" s="88"/>
      <c r="J58904" s="88"/>
      <c r="K58904" s="88"/>
    </row>
    <row r="58905" spans="2:11" ht="12" hidden="1" customHeight="1" x14ac:dyDescent="0.2">
      <c r="B58905" s="88"/>
      <c r="C58905" s="88"/>
      <c r="D58905" s="88"/>
      <c r="E58905" s="88"/>
      <c r="F58905" s="88"/>
      <c r="G58905" s="88"/>
      <c r="H58905" s="88"/>
      <c r="I58905" s="88"/>
      <c r="J58905" s="88"/>
      <c r="K58905" s="88"/>
    </row>
    <row r="58906" spans="2:11" ht="12" hidden="1" customHeight="1" x14ac:dyDescent="0.2">
      <c r="B58906" s="88"/>
      <c r="C58906" s="88"/>
      <c r="D58906" s="88"/>
      <c r="E58906" s="88"/>
      <c r="F58906" s="88"/>
      <c r="G58906" s="88"/>
      <c r="H58906" s="88"/>
      <c r="I58906" s="88"/>
      <c r="J58906" s="88"/>
      <c r="K58906" s="88"/>
    </row>
    <row r="58907" spans="2:11" ht="12" hidden="1" customHeight="1" x14ac:dyDescent="0.2">
      <c r="B58907" s="88"/>
      <c r="C58907" s="88"/>
      <c r="D58907" s="88"/>
      <c r="E58907" s="88"/>
      <c r="F58907" s="88"/>
      <c r="G58907" s="88"/>
      <c r="H58907" s="88"/>
      <c r="I58907" s="88"/>
      <c r="J58907" s="88"/>
      <c r="K58907" s="88"/>
    </row>
    <row r="58908" spans="2:11" ht="12" hidden="1" customHeight="1" x14ac:dyDescent="0.2">
      <c r="B58908" s="88"/>
      <c r="C58908" s="88"/>
      <c r="D58908" s="88"/>
      <c r="E58908" s="88"/>
      <c r="F58908" s="88"/>
      <c r="G58908" s="88"/>
      <c r="H58908" s="88"/>
      <c r="I58908" s="88"/>
      <c r="J58908" s="88"/>
      <c r="K58908" s="88"/>
    </row>
    <row r="58909" spans="2:11" ht="12" hidden="1" customHeight="1" x14ac:dyDescent="0.2">
      <c r="B58909" s="88"/>
      <c r="C58909" s="88"/>
      <c r="D58909" s="88"/>
      <c r="E58909" s="88"/>
      <c r="F58909" s="88"/>
      <c r="G58909" s="88"/>
      <c r="H58909" s="88"/>
      <c r="I58909" s="88"/>
      <c r="J58909" s="88"/>
      <c r="K58909" s="88"/>
    </row>
    <row r="58910" spans="2:11" ht="12" hidden="1" customHeight="1" x14ac:dyDescent="0.2">
      <c r="B58910" s="88"/>
      <c r="C58910" s="88"/>
      <c r="D58910" s="88"/>
      <c r="E58910" s="88"/>
      <c r="F58910" s="88"/>
      <c r="G58910" s="88"/>
      <c r="H58910" s="88"/>
      <c r="I58910" s="88"/>
      <c r="J58910" s="88"/>
      <c r="K58910" s="88"/>
    </row>
    <row r="58911" spans="2:11" ht="12" hidden="1" customHeight="1" x14ac:dyDescent="0.2">
      <c r="B58911" s="88"/>
      <c r="C58911" s="88"/>
      <c r="D58911" s="88"/>
      <c r="E58911" s="88"/>
      <c r="F58911" s="88"/>
      <c r="G58911" s="88"/>
      <c r="H58911" s="88"/>
      <c r="I58911" s="88"/>
      <c r="J58911" s="88"/>
      <c r="K58911" s="88"/>
    </row>
    <row r="58912" spans="2:11" ht="12" hidden="1" customHeight="1" x14ac:dyDescent="0.2">
      <c r="B58912" s="88"/>
      <c r="C58912" s="88"/>
      <c r="D58912" s="88"/>
      <c r="E58912" s="88"/>
      <c r="F58912" s="88"/>
      <c r="G58912" s="88"/>
      <c r="H58912" s="88"/>
      <c r="I58912" s="88"/>
      <c r="J58912" s="88"/>
      <c r="K58912" s="88"/>
    </row>
    <row r="58913" spans="2:11" ht="12" hidden="1" customHeight="1" x14ac:dyDescent="0.2">
      <c r="B58913" s="88"/>
      <c r="C58913" s="88"/>
      <c r="D58913" s="88"/>
      <c r="E58913" s="88"/>
      <c r="F58913" s="88"/>
      <c r="G58913" s="88"/>
      <c r="H58913" s="88"/>
      <c r="I58913" s="88"/>
      <c r="J58913" s="88"/>
      <c r="K58913" s="88"/>
    </row>
    <row r="58914" spans="2:11" ht="12" hidden="1" customHeight="1" x14ac:dyDescent="0.2">
      <c r="B58914" s="88"/>
      <c r="C58914" s="88"/>
      <c r="D58914" s="88"/>
      <c r="E58914" s="88"/>
      <c r="F58914" s="88"/>
      <c r="G58914" s="88"/>
      <c r="H58914" s="88"/>
      <c r="I58914" s="88"/>
      <c r="J58914" s="88"/>
      <c r="K58914" s="88"/>
    </row>
    <row r="58915" spans="2:11" ht="12" hidden="1" customHeight="1" x14ac:dyDescent="0.2">
      <c r="B58915" s="88"/>
      <c r="C58915" s="88"/>
      <c r="D58915" s="88"/>
      <c r="E58915" s="88"/>
      <c r="F58915" s="88"/>
      <c r="G58915" s="88"/>
      <c r="H58915" s="88"/>
      <c r="I58915" s="88"/>
      <c r="J58915" s="88"/>
      <c r="K58915" s="88"/>
    </row>
    <row r="58916" spans="2:11" ht="12" hidden="1" customHeight="1" x14ac:dyDescent="0.2">
      <c r="B58916" s="88"/>
      <c r="C58916" s="88"/>
      <c r="D58916" s="88"/>
      <c r="E58916" s="88"/>
      <c r="F58916" s="88"/>
      <c r="G58916" s="88"/>
      <c r="H58916" s="88"/>
      <c r="I58916" s="88"/>
      <c r="J58916" s="88"/>
      <c r="K58916" s="88"/>
    </row>
    <row r="58917" spans="2:11" ht="12" hidden="1" customHeight="1" x14ac:dyDescent="0.2">
      <c r="B58917" s="88"/>
      <c r="C58917" s="88"/>
      <c r="D58917" s="88"/>
      <c r="E58917" s="88"/>
      <c r="F58917" s="88"/>
      <c r="G58917" s="88"/>
      <c r="H58917" s="88"/>
      <c r="I58917" s="88"/>
      <c r="J58917" s="88"/>
      <c r="K58917" s="88"/>
    </row>
    <row r="58918" spans="2:11" ht="12" hidden="1" customHeight="1" x14ac:dyDescent="0.2">
      <c r="B58918" s="88"/>
      <c r="C58918" s="88"/>
      <c r="D58918" s="88"/>
      <c r="E58918" s="88"/>
      <c r="F58918" s="88"/>
      <c r="G58918" s="88"/>
      <c r="H58918" s="88"/>
      <c r="I58918" s="88"/>
      <c r="J58918" s="88"/>
      <c r="K58918" s="88"/>
    </row>
    <row r="58919" spans="2:11" ht="12" hidden="1" customHeight="1" x14ac:dyDescent="0.2">
      <c r="B58919" s="88"/>
      <c r="C58919" s="88"/>
      <c r="D58919" s="88"/>
      <c r="E58919" s="88"/>
      <c r="F58919" s="88"/>
      <c r="G58919" s="88"/>
      <c r="H58919" s="88"/>
      <c r="I58919" s="88"/>
      <c r="J58919" s="88"/>
      <c r="K58919" s="88"/>
    </row>
    <row r="58920" spans="2:11" ht="12" hidden="1" customHeight="1" x14ac:dyDescent="0.2">
      <c r="B58920" s="88"/>
      <c r="C58920" s="88"/>
      <c r="D58920" s="88"/>
      <c r="E58920" s="88"/>
      <c r="F58920" s="88"/>
      <c r="G58920" s="88"/>
      <c r="H58920" s="88"/>
      <c r="I58920" s="88"/>
      <c r="J58920" s="88"/>
      <c r="K58920" s="88"/>
    </row>
    <row r="58921" spans="2:11" ht="12" hidden="1" customHeight="1" x14ac:dyDescent="0.2">
      <c r="B58921" s="88"/>
      <c r="C58921" s="88"/>
      <c r="D58921" s="88"/>
      <c r="E58921" s="88"/>
      <c r="F58921" s="88"/>
      <c r="G58921" s="88"/>
      <c r="H58921" s="88"/>
      <c r="I58921" s="88"/>
      <c r="J58921" s="88"/>
      <c r="K58921" s="88"/>
    </row>
    <row r="58922" spans="2:11" ht="12" hidden="1" customHeight="1" x14ac:dyDescent="0.2">
      <c r="B58922" s="88"/>
      <c r="C58922" s="88"/>
      <c r="D58922" s="88"/>
      <c r="E58922" s="88"/>
      <c r="F58922" s="88"/>
      <c r="G58922" s="88"/>
      <c r="H58922" s="88"/>
      <c r="I58922" s="88"/>
      <c r="J58922" s="88"/>
      <c r="K58922" s="88"/>
    </row>
    <row r="58923" spans="2:11" ht="12" hidden="1" customHeight="1" x14ac:dyDescent="0.2">
      <c r="B58923" s="88"/>
      <c r="C58923" s="88"/>
      <c r="D58923" s="88"/>
      <c r="E58923" s="88"/>
      <c r="F58923" s="88"/>
      <c r="G58923" s="88"/>
      <c r="H58923" s="88"/>
      <c r="I58923" s="88"/>
      <c r="J58923" s="88"/>
      <c r="K58923" s="88"/>
    </row>
    <row r="58924" spans="2:11" ht="12" hidden="1" customHeight="1" x14ac:dyDescent="0.2">
      <c r="B58924" s="88"/>
      <c r="C58924" s="88"/>
      <c r="D58924" s="88"/>
      <c r="E58924" s="88"/>
      <c r="F58924" s="88"/>
      <c r="G58924" s="88"/>
      <c r="H58924" s="88"/>
      <c r="I58924" s="88"/>
      <c r="J58924" s="88"/>
      <c r="K58924" s="88"/>
    </row>
    <row r="58925" spans="2:11" ht="12" hidden="1" customHeight="1" x14ac:dyDescent="0.2">
      <c r="B58925" s="88"/>
      <c r="C58925" s="88"/>
      <c r="D58925" s="88"/>
      <c r="E58925" s="88"/>
      <c r="F58925" s="88"/>
      <c r="G58925" s="88"/>
      <c r="H58925" s="88"/>
      <c r="I58925" s="88"/>
      <c r="J58925" s="88"/>
      <c r="K58925" s="88"/>
    </row>
    <row r="58926" spans="2:11" ht="12" hidden="1" customHeight="1" x14ac:dyDescent="0.2">
      <c r="B58926" s="88"/>
      <c r="C58926" s="88"/>
      <c r="D58926" s="88"/>
      <c r="E58926" s="88"/>
      <c r="F58926" s="88"/>
      <c r="G58926" s="88"/>
      <c r="H58926" s="88"/>
      <c r="I58926" s="88"/>
      <c r="J58926" s="88"/>
      <c r="K58926" s="88"/>
    </row>
    <row r="58927" spans="2:11" ht="12" hidden="1" customHeight="1" x14ac:dyDescent="0.2">
      <c r="B58927" s="88"/>
      <c r="C58927" s="88"/>
      <c r="D58927" s="88"/>
      <c r="E58927" s="88"/>
      <c r="F58927" s="88"/>
      <c r="G58927" s="88"/>
      <c r="H58927" s="88"/>
      <c r="I58927" s="88"/>
      <c r="J58927" s="88"/>
      <c r="K58927" s="88"/>
    </row>
    <row r="58928" spans="2:11" ht="12" hidden="1" customHeight="1" x14ac:dyDescent="0.2">
      <c r="B58928" s="88"/>
      <c r="C58928" s="88"/>
      <c r="D58928" s="88"/>
      <c r="E58928" s="88"/>
      <c r="F58928" s="88"/>
      <c r="G58928" s="88"/>
      <c r="H58928" s="88"/>
      <c r="I58928" s="88"/>
      <c r="J58928" s="88"/>
      <c r="K58928" s="88"/>
    </row>
    <row r="58929" spans="2:11" ht="12" hidden="1" customHeight="1" x14ac:dyDescent="0.2">
      <c r="B58929" s="88"/>
      <c r="C58929" s="88"/>
      <c r="D58929" s="88"/>
      <c r="E58929" s="88"/>
      <c r="F58929" s="88"/>
      <c r="G58929" s="88"/>
      <c r="H58929" s="88"/>
      <c r="I58929" s="88"/>
      <c r="J58929" s="88"/>
      <c r="K58929" s="88"/>
    </row>
    <row r="58930" spans="2:11" ht="12" hidden="1" customHeight="1" x14ac:dyDescent="0.2">
      <c r="B58930" s="88"/>
      <c r="C58930" s="88"/>
      <c r="D58930" s="88"/>
      <c r="E58930" s="88"/>
      <c r="F58930" s="88"/>
      <c r="G58930" s="88"/>
      <c r="H58930" s="88"/>
      <c r="I58930" s="88"/>
      <c r="J58930" s="88"/>
      <c r="K58930" s="88"/>
    </row>
    <row r="58931" spans="2:11" ht="12" hidden="1" customHeight="1" x14ac:dyDescent="0.2">
      <c r="B58931" s="88"/>
      <c r="C58931" s="88"/>
      <c r="D58931" s="88"/>
      <c r="E58931" s="88"/>
      <c r="F58931" s="88"/>
      <c r="G58931" s="88"/>
      <c r="H58931" s="88"/>
      <c r="I58931" s="88"/>
      <c r="J58931" s="88"/>
      <c r="K58931" s="88"/>
    </row>
    <row r="58932" spans="2:11" ht="12" hidden="1" customHeight="1" x14ac:dyDescent="0.2">
      <c r="B58932" s="88"/>
      <c r="C58932" s="88"/>
      <c r="D58932" s="88"/>
      <c r="E58932" s="88"/>
      <c r="F58932" s="88"/>
      <c r="G58932" s="88"/>
      <c r="H58932" s="88"/>
      <c r="I58932" s="88"/>
      <c r="J58932" s="88"/>
      <c r="K58932" s="88"/>
    </row>
    <row r="58933" spans="2:11" ht="12" hidden="1" customHeight="1" x14ac:dyDescent="0.2">
      <c r="B58933" s="88"/>
      <c r="C58933" s="88"/>
      <c r="D58933" s="88"/>
      <c r="E58933" s="88"/>
      <c r="F58933" s="88"/>
      <c r="G58933" s="88"/>
      <c r="H58933" s="88"/>
      <c r="I58933" s="88"/>
      <c r="J58933" s="88"/>
      <c r="K58933" s="88"/>
    </row>
    <row r="58934" spans="2:11" ht="12" hidden="1" customHeight="1" x14ac:dyDescent="0.2">
      <c r="B58934" s="88"/>
      <c r="C58934" s="88"/>
      <c r="D58934" s="88"/>
      <c r="E58934" s="88"/>
      <c r="F58934" s="88"/>
      <c r="G58934" s="88"/>
      <c r="H58934" s="88"/>
      <c r="I58934" s="88"/>
      <c r="J58934" s="88"/>
      <c r="K58934" s="88"/>
    </row>
    <row r="58935" spans="2:11" ht="12" hidden="1" customHeight="1" x14ac:dyDescent="0.2">
      <c r="B58935" s="88"/>
      <c r="C58935" s="88"/>
      <c r="D58935" s="88"/>
      <c r="E58935" s="88"/>
      <c r="F58935" s="88"/>
      <c r="G58935" s="88"/>
      <c r="H58935" s="88"/>
      <c r="I58935" s="88"/>
      <c r="J58935" s="88"/>
      <c r="K58935" s="88"/>
    </row>
    <row r="58936" spans="2:11" ht="12" hidden="1" customHeight="1" x14ac:dyDescent="0.2">
      <c r="B58936" s="88"/>
      <c r="C58936" s="88"/>
      <c r="D58936" s="88"/>
      <c r="E58936" s="88"/>
      <c r="F58936" s="88"/>
      <c r="G58936" s="88"/>
      <c r="H58936" s="88"/>
      <c r="I58936" s="88"/>
      <c r="J58936" s="88"/>
      <c r="K58936" s="88"/>
    </row>
    <row r="58937" spans="2:11" ht="12" hidden="1" customHeight="1" x14ac:dyDescent="0.2">
      <c r="B58937" s="88"/>
      <c r="C58937" s="88"/>
      <c r="D58937" s="88"/>
      <c r="E58937" s="88"/>
      <c r="F58937" s="88"/>
      <c r="G58937" s="88"/>
      <c r="H58937" s="88"/>
      <c r="I58937" s="88"/>
      <c r="J58937" s="88"/>
      <c r="K58937" s="88"/>
    </row>
    <row r="58938" spans="2:11" ht="12" hidden="1" customHeight="1" x14ac:dyDescent="0.2">
      <c r="B58938" s="88"/>
      <c r="C58938" s="88"/>
      <c r="D58938" s="88"/>
      <c r="E58938" s="88"/>
      <c r="F58938" s="88"/>
      <c r="G58938" s="88"/>
      <c r="H58938" s="88"/>
      <c r="I58938" s="88"/>
      <c r="J58938" s="88"/>
      <c r="K58938" s="88"/>
    </row>
    <row r="58939" spans="2:11" ht="12" hidden="1" customHeight="1" x14ac:dyDescent="0.2">
      <c r="B58939" s="88"/>
      <c r="C58939" s="88"/>
      <c r="D58939" s="88"/>
      <c r="E58939" s="88"/>
      <c r="F58939" s="88"/>
      <c r="G58939" s="88"/>
      <c r="H58939" s="88"/>
      <c r="I58939" s="88"/>
      <c r="J58939" s="88"/>
      <c r="K58939" s="88"/>
    </row>
    <row r="58940" spans="2:11" ht="12" hidden="1" customHeight="1" x14ac:dyDescent="0.2">
      <c r="B58940" s="88"/>
      <c r="C58940" s="88"/>
      <c r="D58940" s="88"/>
      <c r="E58940" s="88"/>
      <c r="F58940" s="88"/>
      <c r="G58940" s="88"/>
      <c r="H58940" s="88"/>
      <c r="I58940" s="88"/>
      <c r="J58940" s="88"/>
      <c r="K58940" s="88"/>
    </row>
    <row r="58941" spans="2:11" ht="12" hidden="1" customHeight="1" x14ac:dyDescent="0.2">
      <c r="B58941" s="88"/>
      <c r="C58941" s="88"/>
      <c r="D58941" s="88"/>
      <c r="E58941" s="88"/>
      <c r="F58941" s="88"/>
      <c r="G58941" s="88"/>
      <c r="H58941" s="88"/>
      <c r="I58941" s="88"/>
      <c r="J58941" s="88"/>
      <c r="K58941" s="88"/>
    </row>
    <row r="58942" spans="2:11" ht="12" hidden="1" customHeight="1" x14ac:dyDescent="0.2">
      <c r="B58942" s="88"/>
      <c r="C58942" s="88"/>
      <c r="D58942" s="88"/>
      <c r="E58942" s="88"/>
      <c r="F58942" s="88"/>
      <c r="G58942" s="88"/>
      <c r="H58942" s="88"/>
      <c r="I58942" s="88"/>
      <c r="J58942" s="88"/>
      <c r="K58942" s="88"/>
    </row>
    <row r="58943" spans="2:11" ht="12" hidden="1" customHeight="1" x14ac:dyDescent="0.2">
      <c r="B58943" s="88"/>
      <c r="C58943" s="88"/>
      <c r="D58943" s="88"/>
      <c r="E58943" s="88"/>
      <c r="F58943" s="88"/>
      <c r="G58943" s="88"/>
      <c r="H58943" s="88"/>
      <c r="I58943" s="88"/>
      <c r="J58943" s="88"/>
      <c r="K58943" s="88"/>
    </row>
    <row r="58944" spans="2:11" ht="12" hidden="1" customHeight="1" x14ac:dyDescent="0.2">
      <c r="B58944" s="88"/>
      <c r="C58944" s="88"/>
      <c r="D58944" s="88"/>
      <c r="E58944" s="88"/>
      <c r="F58944" s="88"/>
      <c r="G58944" s="88"/>
      <c r="H58944" s="88"/>
      <c r="I58944" s="88"/>
      <c r="J58944" s="88"/>
      <c r="K58944" s="88"/>
    </row>
    <row r="58945" spans="2:11" ht="12" hidden="1" customHeight="1" x14ac:dyDescent="0.2">
      <c r="B58945" s="88"/>
      <c r="C58945" s="88"/>
      <c r="D58945" s="88"/>
      <c r="E58945" s="88"/>
      <c r="F58945" s="88"/>
      <c r="G58945" s="88"/>
      <c r="H58945" s="88"/>
      <c r="I58945" s="88"/>
      <c r="J58945" s="88"/>
      <c r="K58945" s="88"/>
    </row>
    <row r="58946" spans="2:11" ht="12" hidden="1" customHeight="1" x14ac:dyDescent="0.2">
      <c r="B58946" s="88"/>
      <c r="C58946" s="88"/>
      <c r="D58946" s="88"/>
      <c r="E58946" s="88"/>
      <c r="F58946" s="88"/>
      <c r="G58946" s="88"/>
      <c r="H58946" s="88"/>
      <c r="I58946" s="88"/>
      <c r="J58946" s="88"/>
      <c r="K58946" s="88"/>
    </row>
    <row r="58947" spans="2:11" ht="12" hidden="1" customHeight="1" x14ac:dyDescent="0.2">
      <c r="B58947" s="88"/>
      <c r="C58947" s="88"/>
      <c r="D58947" s="88"/>
      <c r="E58947" s="88"/>
      <c r="F58947" s="88"/>
      <c r="G58947" s="88"/>
      <c r="H58947" s="88"/>
      <c r="I58947" s="88"/>
      <c r="J58947" s="88"/>
      <c r="K58947" s="88"/>
    </row>
    <row r="58948" spans="2:11" ht="12" hidden="1" customHeight="1" x14ac:dyDescent="0.2">
      <c r="B58948" s="88"/>
      <c r="C58948" s="88"/>
      <c r="D58948" s="88"/>
      <c r="E58948" s="88"/>
      <c r="F58948" s="88"/>
      <c r="G58948" s="88"/>
      <c r="H58948" s="88"/>
      <c r="I58948" s="88"/>
      <c r="J58948" s="88"/>
      <c r="K58948" s="88"/>
    </row>
    <row r="58949" spans="2:11" ht="12" hidden="1" customHeight="1" x14ac:dyDescent="0.2">
      <c r="B58949" s="88"/>
      <c r="C58949" s="88"/>
      <c r="D58949" s="88"/>
      <c r="E58949" s="88"/>
      <c r="F58949" s="88"/>
      <c r="G58949" s="88"/>
      <c r="H58949" s="88"/>
      <c r="I58949" s="88"/>
      <c r="J58949" s="88"/>
      <c r="K58949" s="88"/>
    </row>
    <row r="58950" spans="2:11" ht="12" hidden="1" customHeight="1" x14ac:dyDescent="0.2">
      <c r="B58950" s="88"/>
      <c r="C58950" s="88"/>
      <c r="D58950" s="88"/>
      <c r="E58950" s="88"/>
      <c r="F58950" s="88"/>
      <c r="G58950" s="88"/>
      <c r="H58950" s="88"/>
      <c r="I58950" s="88"/>
      <c r="J58950" s="88"/>
      <c r="K58950" s="88"/>
    </row>
    <row r="58951" spans="2:11" ht="12" hidden="1" customHeight="1" x14ac:dyDescent="0.2">
      <c r="B58951" s="88"/>
      <c r="C58951" s="88"/>
      <c r="D58951" s="88"/>
      <c r="E58951" s="88"/>
      <c r="F58951" s="88"/>
      <c r="G58951" s="88"/>
      <c r="H58951" s="88"/>
      <c r="I58951" s="88"/>
      <c r="J58951" s="88"/>
      <c r="K58951" s="88"/>
    </row>
    <row r="58952" spans="2:11" ht="12" hidden="1" customHeight="1" x14ac:dyDescent="0.2">
      <c r="B58952" s="88"/>
      <c r="C58952" s="88"/>
      <c r="D58952" s="88"/>
      <c r="E58952" s="88"/>
      <c r="F58952" s="88"/>
      <c r="G58952" s="88"/>
      <c r="H58952" s="88"/>
      <c r="I58952" s="88"/>
      <c r="J58952" s="88"/>
      <c r="K58952" s="88"/>
    </row>
    <row r="58953" spans="2:11" ht="12" hidden="1" customHeight="1" x14ac:dyDescent="0.2">
      <c r="B58953" s="88"/>
      <c r="C58953" s="88"/>
      <c r="D58953" s="88"/>
      <c r="E58953" s="88"/>
      <c r="F58953" s="88"/>
      <c r="G58953" s="88"/>
      <c r="H58953" s="88"/>
      <c r="I58953" s="88"/>
      <c r="J58953" s="88"/>
      <c r="K58953" s="88"/>
    </row>
    <row r="58954" spans="2:11" ht="12" hidden="1" customHeight="1" x14ac:dyDescent="0.2">
      <c r="B58954" s="88"/>
      <c r="C58954" s="88"/>
      <c r="D58954" s="88"/>
      <c r="E58954" s="88"/>
      <c r="F58954" s="88"/>
      <c r="G58954" s="88"/>
      <c r="H58954" s="88"/>
      <c r="I58954" s="88"/>
      <c r="J58954" s="88"/>
      <c r="K58954" s="88"/>
    </row>
    <row r="58955" spans="2:11" ht="12" hidden="1" customHeight="1" x14ac:dyDescent="0.2">
      <c r="B58955" s="88"/>
      <c r="C58955" s="88"/>
      <c r="D58955" s="88"/>
      <c r="E58955" s="88"/>
      <c r="F58955" s="88"/>
      <c r="G58955" s="88"/>
      <c r="H58955" s="88"/>
      <c r="I58955" s="88"/>
      <c r="J58955" s="88"/>
      <c r="K58955" s="88"/>
    </row>
    <row r="58956" spans="2:11" ht="12" hidden="1" customHeight="1" x14ac:dyDescent="0.2">
      <c r="B58956" s="88"/>
      <c r="C58956" s="88"/>
      <c r="D58956" s="88"/>
      <c r="E58956" s="88"/>
      <c r="F58956" s="88"/>
      <c r="G58956" s="88"/>
      <c r="H58956" s="88"/>
      <c r="I58956" s="88"/>
      <c r="J58956" s="88"/>
      <c r="K58956" s="88"/>
    </row>
    <row r="58957" spans="2:11" ht="12" hidden="1" customHeight="1" x14ac:dyDescent="0.2">
      <c r="B58957" s="88"/>
      <c r="C58957" s="88"/>
      <c r="D58957" s="88"/>
      <c r="E58957" s="88"/>
      <c r="F58957" s="88"/>
      <c r="G58957" s="88"/>
      <c r="H58957" s="88"/>
      <c r="I58957" s="88"/>
      <c r="J58957" s="88"/>
      <c r="K58957" s="88"/>
    </row>
    <row r="58958" spans="2:11" ht="12" hidden="1" customHeight="1" x14ac:dyDescent="0.2">
      <c r="B58958" s="88"/>
      <c r="C58958" s="88"/>
      <c r="D58958" s="88"/>
      <c r="E58958" s="88"/>
      <c r="F58958" s="88"/>
      <c r="G58958" s="88"/>
      <c r="H58958" s="88"/>
      <c r="I58958" s="88"/>
      <c r="J58958" s="88"/>
      <c r="K58958" s="88"/>
    </row>
    <row r="58959" spans="2:11" ht="12" hidden="1" customHeight="1" x14ac:dyDescent="0.2">
      <c r="B58959" s="88"/>
      <c r="C58959" s="88"/>
      <c r="D58959" s="88"/>
      <c r="E58959" s="88"/>
      <c r="F58959" s="88"/>
      <c r="G58959" s="88"/>
      <c r="H58959" s="88"/>
      <c r="I58959" s="88"/>
      <c r="J58959" s="88"/>
      <c r="K58959" s="88"/>
    </row>
    <row r="58960" spans="2:11" ht="12" hidden="1" customHeight="1" x14ac:dyDescent="0.2">
      <c r="B58960" s="88"/>
      <c r="C58960" s="88"/>
      <c r="D58960" s="88"/>
      <c r="E58960" s="88"/>
      <c r="F58960" s="88"/>
      <c r="G58960" s="88"/>
      <c r="H58960" s="88"/>
      <c r="I58960" s="88"/>
      <c r="J58960" s="88"/>
      <c r="K58960" s="88"/>
    </row>
    <row r="58961" spans="2:11" ht="12" hidden="1" customHeight="1" x14ac:dyDescent="0.2">
      <c r="B58961" s="88"/>
      <c r="C58961" s="88"/>
      <c r="D58961" s="88"/>
      <c r="E58961" s="88"/>
      <c r="F58961" s="88"/>
      <c r="G58961" s="88"/>
      <c r="H58961" s="88"/>
      <c r="I58961" s="88"/>
      <c r="J58961" s="88"/>
      <c r="K58961" s="88"/>
    </row>
    <row r="58962" spans="2:11" ht="12" hidden="1" customHeight="1" x14ac:dyDescent="0.2">
      <c r="B58962" s="88"/>
      <c r="C58962" s="88"/>
      <c r="D58962" s="88"/>
      <c r="E58962" s="88"/>
      <c r="F58962" s="88"/>
      <c r="G58962" s="88"/>
      <c r="H58962" s="88"/>
      <c r="I58962" s="88"/>
      <c r="J58962" s="88"/>
      <c r="K58962" s="88"/>
    </row>
    <row r="58963" spans="2:11" ht="12" hidden="1" customHeight="1" x14ac:dyDescent="0.2">
      <c r="B58963" s="88"/>
      <c r="C58963" s="88"/>
      <c r="D58963" s="88"/>
      <c r="E58963" s="88"/>
      <c r="F58963" s="88"/>
      <c r="G58963" s="88"/>
      <c r="H58963" s="88"/>
      <c r="I58963" s="88"/>
      <c r="J58963" s="88"/>
      <c r="K58963" s="88"/>
    </row>
    <row r="58964" spans="2:11" ht="12" hidden="1" customHeight="1" x14ac:dyDescent="0.2">
      <c r="B58964" s="88"/>
      <c r="C58964" s="88"/>
      <c r="D58964" s="88"/>
      <c r="E58964" s="88"/>
      <c r="F58964" s="88"/>
      <c r="G58964" s="88"/>
      <c r="H58964" s="88"/>
      <c r="I58964" s="88"/>
      <c r="J58964" s="88"/>
      <c r="K58964" s="88"/>
    </row>
    <row r="58965" spans="2:11" ht="12" hidden="1" customHeight="1" x14ac:dyDescent="0.2">
      <c r="B58965" s="88"/>
      <c r="C58965" s="88"/>
      <c r="D58965" s="88"/>
      <c r="E58965" s="88"/>
      <c r="F58965" s="88"/>
      <c r="G58965" s="88"/>
      <c r="H58965" s="88"/>
      <c r="I58965" s="88"/>
      <c r="J58965" s="88"/>
      <c r="K58965" s="88"/>
    </row>
    <row r="58966" spans="2:11" ht="12" hidden="1" customHeight="1" x14ac:dyDescent="0.2">
      <c r="B58966" s="88"/>
      <c r="C58966" s="88"/>
      <c r="D58966" s="88"/>
      <c r="E58966" s="88"/>
      <c r="F58966" s="88"/>
      <c r="G58966" s="88"/>
      <c r="H58966" s="88"/>
      <c r="I58966" s="88"/>
      <c r="J58966" s="88"/>
      <c r="K58966" s="88"/>
    </row>
    <row r="58967" spans="2:11" ht="12" hidden="1" customHeight="1" x14ac:dyDescent="0.2">
      <c r="B58967" s="88"/>
      <c r="C58967" s="88"/>
      <c r="D58967" s="88"/>
      <c r="E58967" s="88"/>
      <c r="F58967" s="88"/>
      <c r="G58967" s="88"/>
      <c r="H58967" s="88"/>
      <c r="I58967" s="88"/>
      <c r="J58967" s="88"/>
      <c r="K58967" s="88"/>
    </row>
    <row r="58968" spans="2:11" ht="12" hidden="1" customHeight="1" x14ac:dyDescent="0.2">
      <c r="B58968" s="88"/>
      <c r="C58968" s="88"/>
      <c r="D58968" s="88"/>
      <c r="E58968" s="88"/>
      <c r="F58968" s="88"/>
      <c r="G58968" s="88"/>
      <c r="H58968" s="88"/>
      <c r="I58968" s="88"/>
      <c r="J58968" s="88"/>
      <c r="K58968" s="88"/>
    </row>
    <row r="58969" spans="2:11" ht="12" hidden="1" customHeight="1" x14ac:dyDescent="0.2">
      <c r="B58969" s="88"/>
      <c r="C58969" s="88"/>
      <c r="D58969" s="88"/>
      <c r="E58969" s="88"/>
      <c r="F58969" s="88"/>
      <c r="G58969" s="88"/>
      <c r="H58969" s="88"/>
      <c r="I58969" s="88"/>
      <c r="J58969" s="88"/>
      <c r="K58969" s="88"/>
    </row>
    <row r="58970" spans="2:11" ht="12" hidden="1" customHeight="1" x14ac:dyDescent="0.2">
      <c r="B58970" s="88"/>
      <c r="C58970" s="88"/>
      <c r="D58970" s="88"/>
      <c r="E58970" s="88"/>
      <c r="F58970" s="88"/>
      <c r="G58970" s="88"/>
      <c r="H58970" s="88"/>
      <c r="I58970" s="88"/>
      <c r="J58970" s="88"/>
      <c r="K58970" s="88"/>
    </row>
    <row r="58971" spans="2:11" ht="12" hidden="1" customHeight="1" x14ac:dyDescent="0.2">
      <c r="B58971" s="88"/>
      <c r="C58971" s="88"/>
      <c r="D58971" s="88"/>
      <c r="E58971" s="88"/>
      <c r="F58971" s="88"/>
      <c r="G58971" s="88"/>
      <c r="H58971" s="88"/>
      <c r="I58971" s="88"/>
      <c r="J58971" s="88"/>
      <c r="K58971" s="88"/>
    </row>
    <row r="58972" spans="2:11" ht="12" hidden="1" customHeight="1" x14ac:dyDescent="0.2">
      <c r="B58972" s="88"/>
      <c r="C58972" s="88"/>
      <c r="D58972" s="88"/>
      <c r="E58972" s="88"/>
      <c r="F58972" s="88"/>
      <c r="G58972" s="88"/>
      <c r="H58972" s="88"/>
      <c r="I58972" s="88"/>
      <c r="J58972" s="88"/>
      <c r="K58972" s="88"/>
    </row>
    <row r="58973" spans="2:11" ht="12" hidden="1" customHeight="1" x14ac:dyDescent="0.2">
      <c r="B58973" s="88"/>
      <c r="C58973" s="88"/>
      <c r="D58973" s="88"/>
      <c r="E58973" s="88"/>
      <c r="F58973" s="88"/>
      <c r="G58973" s="88"/>
      <c r="H58973" s="88"/>
      <c r="I58973" s="88"/>
      <c r="J58973" s="88"/>
      <c r="K58973" s="88"/>
    </row>
    <row r="58974" spans="2:11" ht="12" hidden="1" customHeight="1" x14ac:dyDescent="0.2">
      <c r="B58974" s="88"/>
      <c r="C58974" s="88"/>
      <c r="D58974" s="88"/>
      <c r="E58974" s="88"/>
      <c r="F58974" s="88"/>
      <c r="G58974" s="88"/>
      <c r="H58974" s="88"/>
      <c r="I58974" s="88"/>
      <c r="J58974" s="88"/>
      <c r="K58974" s="88"/>
    </row>
    <row r="58975" spans="2:11" ht="12" hidden="1" customHeight="1" x14ac:dyDescent="0.2">
      <c r="B58975" s="88"/>
      <c r="C58975" s="88"/>
      <c r="D58975" s="88"/>
      <c r="E58975" s="88"/>
      <c r="F58975" s="88"/>
      <c r="G58975" s="88"/>
      <c r="H58975" s="88"/>
      <c r="I58975" s="88"/>
      <c r="J58975" s="88"/>
      <c r="K58975" s="88"/>
    </row>
    <row r="58976" spans="2:11" ht="12" hidden="1" customHeight="1" x14ac:dyDescent="0.2">
      <c r="B58976" s="88"/>
      <c r="C58976" s="88"/>
      <c r="D58976" s="88"/>
      <c r="E58976" s="88"/>
      <c r="F58976" s="88"/>
      <c r="G58976" s="88"/>
      <c r="H58976" s="88"/>
      <c r="I58976" s="88"/>
      <c r="J58976" s="88"/>
      <c r="K58976" s="88"/>
    </row>
    <row r="58977" spans="2:11" ht="12" hidden="1" customHeight="1" x14ac:dyDescent="0.2">
      <c r="B58977" s="88"/>
      <c r="C58977" s="88"/>
      <c r="D58977" s="88"/>
      <c r="E58977" s="88"/>
      <c r="F58977" s="88"/>
      <c r="G58977" s="88"/>
      <c r="H58977" s="88"/>
      <c r="I58977" s="88"/>
      <c r="J58977" s="88"/>
      <c r="K58977" s="88"/>
    </row>
    <row r="58978" spans="2:11" ht="12" hidden="1" customHeight="1" x14ac:dyDescent="0.2">
      <c r="B58978" s="88"/>
      <c r="C58978" s="88"/>
      <c r="D58978" s="88"/>
      <c r="E58978" s="88"/>
      <c r="F58978" s="88"/>
      <c r="G58978" s="88"/>
      <c r="H58978" s="88"/>
      <c r="I58978" s="88"/>
      <c r="J58978" s="88"/>
      <c r="K58978" s="88"/>
    </row>
    <row r="58979" spans="2:11" ht="12" hidden="1" customHeight="1" x14ac:dyDescent="0.2">
      <c r="B58979" s="88"/>
      <c r="C58979" s="88"/>
      <c r="D58979" s="88"/>
      <c r="E58979" s="88"/>
      <c r="F58979" s="88"/>
      <c r="G58979" s="88"/>
      <c r="H58979" s="88"/>
      <c r="I58979" s="88"/>
      <c r="J58979" s="88"/>
      <c r="K58979" s="88"/>
    </row>
    <row r="58980" spans="2:11" ht="12" hidden="1" customHeight="1" x14ac:dyDescent="0.2">
      <c r="B58980" s="88"/>
      <c r="C58980" s="88"/>
      <c r="D58980" s="88"/>
      <c r="E58980" s="88"/>
      <c r="F58980" s="88"/>
      <c r="G58980" s="88"/>
      <c r="H58980" s="88"/>
      <c r="I58980" s="88"/>
      <c r="J58980" s="88"/>
      <c r="K58980" s="88"/>
    </row>
    <row r="58981" spans="2:11" ht="12" hidden="1" customHeight="1" x14ac:dyDescent="0.2">
      <c r="B58981" s="88"/>
      <c r="C58981" s="88"/>
      <c r="D58981" s="88"/>
      <c r="E58981" s="88"/>
      <c r="F58981" s="88"/>
      <c r="G58981" s="88"/>
      <c r="H58981" s="88"/>
      <c r="I58981" s="88"/>
      <c r="J58981" s="88"/>
      <c r="K58981" s="88"/>
    </row>
    <row r="58982" spans="2:11" ht="12" hidden="1" customHeight="1" x14ac:dyDescent="0.2">
      <c r="B58982" s="88"/>
      <c r="C58982" s="88"/>
      <c r="D58982" s="88"/>
      <c r="E58982" s="88"/>
      <c r="F58982" s="88"/>
      <c r="G58982" s="88"/>
      <c r="H58982" s="88"/>
      <c r="I58982" s="88"/>
      <c r="J58982" s="88"/>
      <c r="K58982" s="88"/>
    </row>
    <row r="58983" spans="2:11" ht="12" hidden="1" customHeight="1" x14ac:dyDescent="0.2">
      <c r="B58983" s="88"/>
      <c r="C58983" s="88"/>
      <c r="D58983" s="88"/>
      <c r="E58983" s="88"/>
      <c r="F58983" s="88"/>
      <c r="G58983" s="88"/>
      <c r="H58983" s="88"/>
      <c r="I58983" s="88"/>
      <c r="J58983" s="88"/>
      <c r="K58983" s="88"/>
    </row>
    <row r="58984" spans="2:11" ht="12" hidden="1" customHeight="1" x14ac:dyDescent="0.2">
      <c r="B58984" s="88"/>
      <c r="C58984" s="88"/>
      <c r="D58984" s="88"/>
      <c r="E58984" s="88"/>
      <c r="F58984" s="88"/>
      <c r="G58984" s="88"/>
      <c r="H58984" s="88"/>
      <c r="I58984" s="88"/>
      <c r="J58984" s="88"/>
      <c r="K58984" s="88"/>
    </row>
    <row r="58985" spans="2:11" ht="12" hidden="1" customHeight="1" x14ac:dyDescent="0.2">
      <c r="B58985" s="88"/>
      <c r="C58985" s="88"/>
      <c r="D58985" s="88"/>
      <c r="E58985" s="88"/>
      <c r="F58985" s="88"/>
      <c r="G58985" s="88"/>
      <c r="H58985" s="88"/>
      <c r="I58985" s="88"/>
      <c r="J58985" s="88"/>
      <c r="K58985" s="88"/>
    </row>
    <row r="58986" spans="2:11" ht="12" hidden="1" customHeight="1" x14ac:dyDescent="0.2">
      <c r="B58986" s="88"/>
      <c r="C58986" s="88"/>
      <c r="D58986" s="88"/>
      <c r="E58986" s="88"/>
      <c r="F58986" s="88"/>
      <c r="G58986" s="88"/>
      <c r="H58986" s="88"/>
      <c r="I58986" s="88"/>
      <c r="J58986" s="88"/>
      <c r="K58986" s="88"/>
    </row>
    <row r="58987" spans="2:11" ht="12" hidden="1" customHeight="1" x14ac:dyDescent="0.2">
      <c r="B58987" s="88"/>
      <c r="C58987" s="88"/>
      <c r="D58987" s="88"/>
      <c r="E58987" s="88"/>
      <c r="F58987" s="88"/>
      <c r="G58987" s="88"/>
      <c r="H58987" s="88"/>
      <c r="I58987" s="88"/>
      <c r="J58987" s="88"/>
      <c r="K58987" s="88"/>
    </row>
    <row r="58988" spans="2:11" ht="12" hidden="1" customHeight="1" x14ac:dyDescent="0.2">
      <c r="B58988" s="88"/>
      <c r="C58988" s="88"/>
      <c r="D58988" s="88"/>
      <c r="E58988" s="88"/>
      <c r="F58988" s="88"/>
      <c r="G58988" s="88"/>
      <c r="H58988" s="88"/>
      <c r="I58988" s="88"/>
      <c r="J58988" s="88"/>
      <c r="K58988" s="88"/>
    </row>
    <row r="58989" spans="2:11" ht="12" hidden="1" customHeight="1" x14ac:dyDescent="0.2">
      <c r="B58989" s="88"/>
      <c r="C58989" s="88"/>
      <c r="D58989" s="88"/>
      <c r="E58989" s="88"/>
      <c r="F58989" s="88"/>
      <c r="G58989" s="88"/>
      <c r="H58989" s="88"/>
      <c r="I58989" s="88"/>
      <c r="J58989" s="88"/>
      <c r="K58989" s="88"/>
    </row>
    <row r="58990" spans="2:11" ht="12" hidden="1" customHeight="1" x14ac:dyDescent="0.2">
      <c r="B58990" s="88"/>
      <c r="C58990" s="88"/>
      <c r="D58990" s="88"/>
      <c r="E58990" s="88"/>
      <c r="F58990" s="88"/>
      <c r="G58990" s="88"/>
      <c r="H58990" s="88"/>
      <c r="I58990" s="88"/>
      <c r="J58990" s="88"/>
      <c r="K58990" s="88"/>
    </row>
    <row r="58991" spans="2:11" ht="12" hidden="1" customHeight="1" x14ac:dyDescent="0.2">
      <c r="B58991" s="88"/>
      <c r="C58991" s="88"/>
      <c r="D58991" s="88"/>
      <c r="E58991" s="88"/>
      <c r="F58991" s="88"/>
      <c r="G58991" s="88"/>
      <c r="H58991" s="88"/>
      <c r="I58991" s="88"/>
      <c r="J58991" s="88"/>
      <c r="K58991" s="88"/>
    </row>
    <row r="58992" spans="2:11" ht="12" hidden="1" customHeight="1" x14ac:dyDescent="0.2">
      <c r="B58992" s="88"/>
      <c r="C58992" s="88"/>
      <c r="D58992" s="88"/>
      <c r="E58992" s="88"/>
      <c r="F58992" s="88"/>
      <c r="G58992" s="88"/>
      <c r="H58992" s="88"/>
      <c r="I58992" s="88"/>
      <c r="J58992" s="88"/>
      <c r="K58992" s="88"/>
    </row>
    <row r="58993" spans="2:11" ht="12" hidden="1" customHeight="1" x14ac:dyDescent="0.2">
      <c r="B58993" s="88"/>
      <c r="C58993" s="88"/>
      <c r="D58993" s="88"/>
      <c r="E58993" s="88"/>
      <c r="F58993" s="88"/>
      <c r="G58993" s="88"/>
      <c r="H58993" s="88"/>
      <c r="I58993" s="88"/>
      <c r="J58993" s="88"/>
      <c r="K58993" s="88"/>
    </row>
    <row r="58994" spans="2:11" ht="12" hidden="1" customHeight="1" x14ac:dyDescent="0.2">
      <c r="B58994" s="88"/>
      <c r="C58994" s="88"/>
      <c r="D58994" s="88"/>
      <c r="E58994" s="88"/>
      <c r="F58994" s="88"/>
      <c r="G58994" s="88"/>
      <c r="H58994" s="88"/>
      <c r="I58994" s="88"/>
      <c r="J58994" s="88"/>
      <c r="K58994" s="88"/>
    </row>
    <row r="58995" spans="2:11" ht="12" hidden="1" customHeight="1" x14ac:dyDescent="0.2">
      <c r="B58995" s="88"/>
      <c r="C58995" s="88"/>
      <c r="D58995" s="88"/>
      <c r="E58995" s="88"/>
      <c r="F58995" s="88"/>
      <c r="G58995" s="88"/>
      <c r="H58995" s="88"/>
      <c r="I58995" s="88"/>
      <c r="J58995" s="88"/>
      <c r="K58995" s="88"/>
    </row>
    <row r="58996" spans="2:11" ht="12" hidden="1" customHeight="1" x14ac:dyDescent="0.2">
      <c r="B58996" s="88"/>
      <c r="C58996" s="88"/>
      <c r="D58996" s="88"/>
      <c r="E58996" s="88"/>
      <c r="F58996" s="88"/>
      <c r="G58996" s="88"/>
      <c r="H58996" s="88"/>
      <c r="I58996" s="88"/>
      <c r="J58996" s="88"/>
      <c r="K58996" s="88"/>
    </row>
    <row r="58997" spans="2:11" ht="12" hidden="1" customHeight="1" x14ac:dyDescent="0.2">
      <c r="B58997" s="88"/>
      <c r="C58997" s="88"/>
      <c r="D58997" s="88"/>
      <c r="E58997" s="88"/>
      <c r="F58997" s="88"/>
      <c r="G58997" s="88"/>
      <c r="H58997" s="88"/>
      <c r="I58997" s="88"/>
      <c r="J58997" s="88"/>
      <c r="K58997" s="88"/>
    </row>
    <row r="58998" spans="2:11" ht="12" hidden="1" customHeight="1" x14ac:dyDescent="0.2">
      <c r="B58998" s="88"/>
      <c r="C58998" s="88"/>
      <c r="D58998" s="88"/>
      <c r="E58998" s="88"/>
      <c r="F58998" s="88"/>
      <c r="G58998" s="88"/>
      <c r="H58998" s="88"/>
      <c r="I58998" s="88"/>
      <c r="J58998" s="88"/>
      <c r="K58998" s="88"/>
    </row>
    <row r="58999" spans="2:11" ht="12" hidden="1" customHeight="1" x14ac:dyDescent="0.2">
      <c r="B58999" s="88"/>
      <c r="C58999" s="88"/>
      <c r="D58999" s="88"/>
      <c r="E58999" s="88"/>
      <c r="F58999" s="88"/>
      <c r="G58999" s="88"/>
      <c r="H58999" s="88"/>
      <c r="I58999" s="88"/>
      <c r="J58999" s="88"/>
      <c r="K58999" s="88"/>
    </row>
    <row r="59000" spans="2:11" ht="12" hidden="1" customHeight="1" x14ac:dyDescent="0.2">
      <c r="B59000" s="88"/>
      <c r="C59000" s="88"/>
      <c r="D59000" s="88"/>
      <c r="E59000" s="88"/>
      <c r="F59000" s="88"/>
      <c r="G59000" s="88"/>
      <c r="H59000" s="88"/>
      <c r="I59000" s="88"/>
      <c r="J59000" s="88"/>
      <c r="K59000" s="88"/>
    </row>
    <row r="59001" spans="2:11" ht="12" hidden="1" customHeight="1" x14ac:dyDescent="0.2">
      <c r="B59001" s="88"/>
      <c r="C59001" s="88"/>
      <c r="D59001" s="88"/>
      <c r="E59001" s="88"/>
      <c r="F59001" s="88"/>
      <c r="G59001" s="88"/>
      <c r="H59001" s="88"/>
      <c r="I59001" s="88"/>
      <c r="J59001" s="88"/>
      <c r="K59001" s="88"/>
    </row>
    <row r="59002" spans="2:11" ht="12" hidden="1" customHeight="1" x14ac:dyDescent="0.2">
      <c r="B59002" s="88"/>
      <c r="C59002" s="88"/>
      <c r="D59002" s="88"/>
      <c r="E59002" s="88"/>
      <c r="F59002" s="88"/>
      <c r="G59002" s="88"/>
      <c r="H59002" s="88"/>
      <c r="I59002" s="88"/>
      <c r="J59002" s="88"/>
      <c r="K59002" s="88"/>
    </row>
    <row r="59003" spans="2:11" ht="12" hidden="1" customHeight="1" x14ac:dyDescent="0.2">
      <c r="B59003" s="88"/>
      <c r="C59003" s="88"/>
      <c r="D59003" s="88"/>
      <c r="E59003" s="88"/>
      <c r="F59003" s="88"/>
      <c r="G59003" s="88"/>
      <c r="H59003" s="88"/>
      <c r="I59003" s="88"/>
      <c r="J59003" s="88"/>
      <c r="K59003" s="88"/>
    </row>
    <row r="59004" spans="2:11" ht="12" hidden="1" customHeight="1" x14ac:dyDescent="0.2">
      <c r="B59004" s="88"/>
      <c r="C59004" s="88"/>
      <c r="D59004" s="88"/>
      <c r="E59004" s="88"/>
      <c r="F59004" s="88"/>
      <c r="G59004" s="88"/>
      <c r="H59004" s="88"/>
      <c r="I59004" s="88"/>
      <c r="J59004" s="88"/>
      <c r="K59004" s="88"/>
    </row>
    <row r="59005" spans="2:11" ht="12" hidden="1" customHeight="1" x14ac:dyDescent="0.2">
      <c r="B59005" s="88"/>
      <c r="C59005" s="88"/>
      <c r="D59005" s="88"/>
      <c r="E59005" s="88"/>
      <c r="F59005" s="88"/>
      <c r="G59005" s="88"/>
      <c r="H59005" s="88"/>
      <c r="I59005" s="88"/>
      <c r="J59005" s="88"/>
      <c r="K59005" s="88"/>
    </row>
    <row r="59006" spans="2:11" ht="12" hidden="1" customHeight="1" x14ac:dyDescent="0.2">
      <c r="B59006" s="88"/>
      <c r="C59006" s="88"/>
      <c r="D59006" s="88"/>
      <c r="E59006" s="88"/>
      <c r="F59006" s="88"/>
      <c r="G59006" s="88"/>
      <c r="H59006" s="88"/>
      <c r="I59006" s="88"/>
      <c r="J59006" s="88"/>
      <c r="K59006" s="88"/>
    </row>
    <row r="59007" spans="2:11" ht="12" hidden="1" customHeight="1" x14ac:dyDescent="0.2">
      <c r="B59007" s="88"/>
      <c r="C59007" s="88"/>
      <c r="D59007" s="88"/>
      <c r="E59007" s="88"/>
      <c r="F59007" s="88"/>
      <c r="G59007" s="88"/>
      <c r="H59007" s="88"/>
      <c r="I59007" s="88"/>
      <c r="J59007" s="88"/>
      <c r="K59007" s="88"/>
    </row>
    <row r="59008" spans="2:11" ht="12" hidden="1" customHeight="1" x14ac:dyDescent="0.2">
      <c r="B59008" s="88"/>
      <c r="C59008" s="88"/>
      <c r="D59008" s="88"/>
      <c r="E59008" s="88"/>
      <c r="F59008" s="88"/>
      <c r="G59008" s="88"/>
      <c r="H59008" s="88"/>
      <c r="I59008" s="88"/>
      <c r="J59008" s="88"/>
      <c r="K59008" s="88"/>
    </row>
    <row r="59009" spans="2:11" ht="12" hidden="1" customHeight="1" x14ac:dyDescent="0.2">
      <c r="B59009" s="88"/>
      <c r="C59009" s="88"/>
      <c r="D59009" s="88"/>
      <c r="E59009" s="88"/>
      <c r="F59009" s="88"/>
      <c r="G59009" s="88"/>
      <c r="H59009" s="88"/>
      <c r="I59009" s="88"/>
      <c r="J59009" s="88"/>
      <c r="K59009" s="88"/>
    </row>
    <row r="59010" spans="2:11" ht="12" hidden="1" customHeight="1" x14ac:dyDescent="0.2">
      <c r="B59010" s="88"/>
      <c r="C59010" s="88"/>
      <c r="D59010" s="88"/>
      <c r="E59010" s="88"/>
      <c r="F59010" s="88"/>
      <c r="G59010" s="88"/>
      <c r="H59010" s="88"/>
      <c r="I59010" s="88"/>
      <c r="J59010" s="88"/>
      <c r="K59010" s="88"/>
    </row>
    <row r="59011" spans="2:11" ht="12" hidden="1" customHeight="1" x14ac:dyDescent="0.2">
      <c r="B59011" s="88"/>
      <c r="C59011" s="88"/>
      <c r="D59011" s="88"/>
      <c r="E59011" s="88"/>
      <c r="F59011" s="88"/>
      <c r="G59011" s="88"/>
      <c r="H59011" s="88"/>
      <c r="I59011" s="88"/>
      <c r="J59011" s="88"/>
      <c r="K59011" s="88"/>
    </row>
    <row r="59012" spans="2:11" ht="12" hidden="1" customHeight="1" x14ac:dyDescent="0.2">
      <c r="B59012" s="88"/>
      <c r="C59012" s="88"/>
      <c r="D59012" s="88"/>
      <c r="E59012" s="88"/>
      <c r="F59012" s="88"/>
      <c r="G59012" s="88"/>
      <c r="H59012" s="88"/>
      <c r="I59012" s="88"/>
      <c r="J59012" s="88"/>
      <c r="K59012" s="88"/>
    </row>
    <row r="59013" spans="2:11" ht="12" hidden="1" customHeight="1" x14ac:dyDescent="0.2">
      <c r="B59013" s="88"/>
      <c r="C59013" s="88"/>
      <c r="D59013" s="88"/>
      <c r="E59013" s="88"/>
      <c r="F59013" s="88"/>
      <c r="G59013" s="88"/>
      <c r="H59013" s="88"/>
      <c r="I59013" s="88"/>
      <c r="J59013" s="88"/>
      <c r="K59013" s="88"/>
    </row>
    <row r="59014" spans="2:11" ht="12" hidden="1" customHeight="1" x14ac:dyDescent="0.2">
      <c r="B59014" s="88"/>
      <c r="C59014" s="88"/>
      <c r="D59014" s="88"/>
      <c r="E59014" s="88"/>
      <c r="F59014" s="88"/>
      <c r="G59014" s="88"/>
      <c r="H59014" s="88"/>
      <c r="I59014" s="88"/>
      <c r="J59014" s="88"/>
      <c r="K59014" s="88"/>
    </row>
    <row r="59015" spans="2:11" ht="12" hidden="1" customHeight="1" x14ac:dyDescent="0.2">
      <c r="B59015" s="88"/>
      <c r="C59015" s="88"/>
      <c r="D59015" s="88"/>
      <c r="E59015" s="88"/>
      <c r="F59015" s="88"/>
      <c r="G59015" s="88"/>
      <c r="H59015" s="88"/>
      <c r="I59015" s="88"/>
      <c r="J59015" s="88"/>
      <c r="K59015" s="88"/>
    </row>
    <row r="59016" spans="2:11" ht="12" hidden="1" customHeight="1" x14ac:dyDescent="0.2">
      <c r="B59016" s="88"/>
      <c r="C59016" s="88"/>
      <c r="D59016" s="88"/>
      <c r="E59016" s="88"/>
      <c r="F59016" s="88"/>
      <c r="G59016" s="88"/>
      <c r="H59016" s="88"/>
      <c r="I59016" s="88"/>
      <c r="J59016" s="88"/>
      <c r="K59016" s="88"/>
    </row>
    <row r="59017" spans="2:11" ht="12" hidden="1" customHeight="1" x14ac:dyDescent="0.2">
      <c r="B59017" s="88"/>
      <c r="C59017" s="88"/>
      <c r="D59017" s="88"/>
      <c r="E59017" s="88"/>
      <c r="F59017" s="88"/>
      <c r="G59017" s="88"/>
      <c r="H59017" s="88"/>
      <c r="I59017" s="88"/>
      <c r="J59017" s="88"/>
      <c r="K59017" s="88"/>
    </row>
    <row r="59018" spans="2:11" ht="12" hidden="1" customHeight="1" x14ac:dyDescent="0.2">
      <c r="B59018" s="88"/>
      <c r="C59018" s="88"/>
      <c r="D59018" s="88"/>
      <c r="E59018" s="88"/>
      <c r="F59018" s="88"/>
      <c r="G59018" s="88"/>
      <c r="H59018" s="88"/>
      <c r="I59018" s="88"/>
      <c r="J59018" s="88"/>
      <c r="K59018" s="88"/>
    </row>
    <row r="59019" spans="2:11" ht="12" hidden="1" customHeight="1" x14ac:dyDescent="0.2">
      <c r="B59019" s="88"/>
      <c r="C59019" s="88"/>
      <c r="D59019" s="88"/>
      <c r="E59019" s="88"/>
      <c r="F59019" s="88"/>
      <c r="G59019" s="88"/>
      <c r="H59019" s="88"/>
      <c r="I59019" s="88"/>
      <c r="J59019" s="88"/>
      <c r="K59019" s="88"/>
    </row>
    <row r="59020" spans="2:11" ht="12" hidden="1" customHeight="1" x14ac:dyDescent="0.2">
      <c r="B59020" s="88"/>
      <c r="C59020" s="88"/>
      <c r="D59020" s="88"/>
      <c r="E59020" s="88"/>
      <c r="F59020" s="88"/>
      <c r="G59020" s="88"/>
      <c r="H59020" s="88"/>
      <c r="I59020" s="88"/>
      <c r="J59020" s="88"/>
      <c r="K59020" s="88"/>
    </row>
    <row r="59021" spans="2:11" ht="12" hidden="1" customHeight="1" x14ac:dyDescent="0.2">
      <c r="B59021" s="88"/>
      <c r="C59021" s="88"/>
      <c r="D59021" s="88"/>
      <c r="E59021" s="88"/>
      <c r="F59021" s="88"/>
      <c r="G59021" s="88"/>
      <c r="H59021" s="88"/>
      <c r="I59021" s="88"/>
      <c r="J59021" s="88"/>
      <c r="K59021" s="88"/>
    </row>
    <row r="59022" spans="2:11" ht="12" hidden="1" customHeight="1" x14ac:dyDescent="0.2">
      <c r="B59022" s="88"/>
      <c r="C59022" s="88"/>
      <c r="D59022" s="88"/>
      <c r="E59022" s="88"/>
      <c r="F59022" s="88"/>
      <c r="G59022" s="88"/>
      <c r="H59022" s="88"/>
      <c r="I59022" s="88"/>
      <c r="J59022" s="88"/>
      <c r="K59022" s="88"/>
    </row>
    <row r="59023" spans="2:11" ht="12" hidden="1" customHeight="1" x14ac:dyDescent="0.2">
      <c r="B59023" s="88"/>
      <c r="C59023" s="88"/>
      <c r="D59023" s="88"/>
      <c r="E59023" s="88"/>
      <c r="F59023" s="88"/>
      <c r="G59023" s="88"/>
      <c r="H59023" s="88"/>
      <c r="I59023" s="88"/>
      <c r="J59023" s="88"/>
      <c r="K59023" s="88"/>
    </row>
    <row r="59024" spans="2:11" ht="12" hidden="1" customHeight="1" x14ac:dyDescent="0.2">
      <c r="B59024" s="88"/>
      <c r="C59024" s="88"/>
      <c r="D59024" s="88"/>
      <c r="E59024" s="88"/>
      <c r="F59024" s="88"/>
      <c r="G59024" s="88"/>
      <c r="H59024" s="88"/>
      <c r="I59024" s="88"/>
      <c r="J59024" s="88"/>
      <c r="K59024" s="88"/>
    </row>
    <row r="59025" spans="2:11" ht="12" hidden="1" customHeight="1" x14ac:dyDescent="0.2">
      <c r="B59025" s="88"/>
      <c r="C59025" s="88"/>
      <c r="D59025" s="88"/>
      <c r="E59025" s="88"/>
      <c r="F59025" s="88"/>
      <c r="G59025" s="88"/>
      <c r="H59025" s="88"/>
      <c r="I59025" s="88"/>
      <c r="J59025" s="88"/>
      <c r="K59025" s="88"/>
    </row>
    <row r="59026" spans="2:11" ht="12" hidden="1" customHeight="1" x14ac:dyDescent="0.2">
      <c r="B59026" s="88"/>
      <c r="C59026" s="88"/>
      <c r="D59026" s="88"/>
      <c r="E59026" s="88"/>
      <c r="F59026" s="88"/>
      <c r="G59026" s="88"/>
      <c r="H59026" s="88"/>
      <c r="I59026" s="88"/>
      <c r="J59026" s="88"/>
      <c r="K59026" s="88"/>
    </row>
    <row r="59027" spans="2:11" ht="12" hidden="1" customHeight="1" x14ac:dyDescent="0.2">
      <c r="B59027" s="88"/>
      <c r="C59027" s="88"/>
      <c r="D59027" s="88"/>
      <c r="E59027" s="88"/>
      <c r="F59027" s="88"/>
      <c r="G59027" s="88"/>
      <c r="H59027" s="88"/>
      <c r="I59027" s="88"/>
      <c r="J59027" s="88"/>
      <c r="K59027" s="88"/>
    </row>
    <row r="59028" spans="2:11" ht="12" hidden="1" customHeight="1" x14ac:dyDescent="0.2">
      <c r="B59028" s="88"/>
      <c r="C59028" s="88"/>
      <c r="D59028" s="88"/>
      <c r="E59028" s="88"/>
      <c r="F59028" s="88"/>
      <c r="G59028" s="88"/>
      <c r="H59028" s="88"/>
      <c r="I59028" s="88"/>
      <c r="J59028" s="88"/>
      <c r="K59028" s="88"/>
    </row>
    <row r="59029" spans="2:11" ht="12" hidden="1" customHeight="1" x14ac:dyDescent="0.2">
      <c r="B59029" s="88"/>
      <c r="C59029" s="88"/>
      <c r="D59029" s="88"/>
      <c r="E59029" s="88"/>
      <c r="F59029" s="88"/>
      <c r="G59029" s="88"/>
      <c r="H59029" s="88"/>
      <c r="I59029" s="88"/>
      <c r="J59029" s="88"/>
      <c r="K59029" s="88"/>
    </row>
    <row r="59030" spans="2:11" ht="12" hidden="1" customHeight="1" x14ac:dyDescent="0.2">
      <c r="B59030" s="88"/>
      <c r="C59030" s="88"/>
      <c r="D59030" s="88"/>
      <c r="E59030" s="88"/>
      <c r="F59030" s="88"/>
      <c r="G59030" s="88"/>
      <c r="H59030" s="88"/>
      <c r="I59030" s="88"/>
      <c r="J59030" s="88"/>
      <c r="K59030" s="88"/>
    </row>
    <row r="59031" spans="2:11" ht="12" hidden="1" customHeight="1" x14ac:dyDescent="0.2">
      <c r="B59031" s="88"/>
      <c r="C59031" s="88"/>
      <c r="D59031" s="88"/>
      <c r="E59031" s="88"/>
      <c r="F59031" s="88"/>
      <c r="G59031" s="88"/>
      <c r="H59031" s="88"/>
      <c r="I59031" s="88"/>
      <c r="J59031" s="88"/>
      <c r="K59031" s="88"/>
    </row>
    <row r="59032" spans="2:11" ht="12" hidden="1" customHeight="1" x14ac:dyDescent="0.2">
      <c r="B59032" s="88"/>
      <c r="C59032" s="88"/>
      <c r="D59032" s="88"/>
      <c r="E59032" s="88"/>
      <c r="F59032" s="88"/>
      <c r="G59032" s="88"/>
      <c r="H59032" s="88"/>
      <c r="I59032" s="88"/>
      <c r="J59032" s="88"/>
      <c r="K59032" s="88"/>
    </row>
    <row r="59033" spans="2:11" ht="12" hidden="1" customHeight="1" x14ac:dyDescent="0.2">
      <c r="B59033" s="88"/>
      <c r="C59033" s="88"/>
      <c r="D59033" s="88"/>
      <c r="E59033" s="88"/>
      <c r="F59033" s="88"/>
      <c r="G59033" s="88"/>
      <c r="H59033" s="88"/>
      <c r="I59033" s="88"/>
      <c r="J59033" s="88"/>
      <c r="K59033" s="88"/>
    </row>
    <row r="59034" spans="2:11" ht="12" hidden="1" customHeight="1" x14ac:dyDescent="0.2">
      <c r="B59034" s="88"/>
      <c r="C59034" s="88"/>
      <c r="D59034" s="88"/>
      <c r="E59034" s="88"/>
      <c r="F59034" s="88"/>
      <c r="G59034" s="88"/>
      <c r="H59034" s="88"/>
      <c r="I59034" s="88"/>
      <c r="J59034" s="88"/>
      <c r="K59034" s="88"/>
    </row>
    <row r="59035" spans="2:11" ht="12" hidden="1" customHeight="1" x14ac:dyDescent="0.2">
      <c r="B59035" s="88"/>
      <c r="C59035" s="88"/>
      <c r="D59035" s="88"/>
      <c r="E59035" s="88"/>
      <c r="F59035" s="88"/>
      <c r="G59035" s="88"/>
      <c r="H59035" s="88"/>
      <c r="I59035" s="88"/>
      <c r="J59035" s="88"/>
      <c r="K59035" s="88"/>
    </row>
    <row r="59036" spans="2:11" ht="12" hidden="1" customHeight="1" x14ac:dyDescent="0.2">
      <c r="B59036" s="88"/>
      <c r="C59036" s="88"/>
      <c r="D59036" s="88"/>
      <c r="E59036" s="88"/>
      <c r="F59036" s="88"/>
      <c r="G59036" s="88"/>
      <c r="H59036" s="88"/>
      <c r="I59036" s="88"/>
      <c r="J59036" s="88"/>
      <c r="K59036" s="88"/>
    </row>
    <row r="59037" spans="2:11" ht="12" hidden="1" customHeight="1" x14ac:dyDescent="0.2">
      <c r="B59037" s="88"/>
      <c r="C59037" s="88"/>
      <c r="D59037" s="88"/>
      <c r="E59037" s="88"/>
      <c r="F59037" s="88"/>
      <c r="G59037" s="88"/>
      <c r="H59037" s="88"/>
      <c r="I59037" s="88"/>
      <c r="J59037" s="88"/>
      <c r="K59037" s="88"/>
    </row>
    <row r="59038" spans="2:11" ht="12" hidden="1" customHeight="1" x14ac:dyDescent="0.2">
      <c r="B59038" s="88"/>
      <c r="C59038" s="88"/>
      <c r="D59038" s="88"/>
      <c r="E59038" s="88"/>
      <c r="F59038" s="88"/>
      <c r="G59038" s="88"/>
      <c r="H59038" s="88"/>
      <c r="I59038" s="88"/>
      <c r="J59038" s="88"/>
      <c r="K59038" s="88"/>
    </row>
    <row r="59039" spans="2:11" ht="12" hidden="1" customHeight="1" x14ac:dyDescent="0.2">
      <c r="B59039" s="88"/>
      <c r="C59039" s="88"/>
      <c r="D59039" s="88"/>
      <c r="E59039" s="88"/>
      <c r="F59039" s="88"/>
      <c r="G59039" s="88"/>
      <c r="H59039" s="88"/>
      <c r="I59039" s="88"/>
      <c r="J59039" s="88"/>
      <c r="K59039" s="88"/>
    </row>
    <row r="59040" spans="2:11" ht="12" hidden="1" customHeight="1" x14ac:dyDescent="0.2">
      <c r="B59040" s="88"/>
      <c r="C59040" s="88"/>
      <c r="D59040" s="88"/>
      <c r="E59040" s="88"/>
      <c r="F59040" s="88"/>
      <c r="G59040" s="88"/>
      <c r="H59040" s="88"/>
      <c r="I59040" s="88"/>
      <c r="J59040" s="88"/>
      <c r="K59040" s="88"/>
    </row>
    <row r="59041" spans="2:11" ht="12" hidden="1" customHeight="1" x14ac:dyDescent="0.2">
      <c r="B59041" s="88"/>
      <c r="C59041" s="88"/>
      <c r="D59041" s="88"/>
      <c r="E59041" s="88"/>
      <c r="F59041" s="88"/>
      <c r="G59041" s="88"/>
      <c r="H59041" s="88"/>
      <c r="I59041" s="88"/>
      <c r="J59041" s="88"/>
      <c r="K59041" s="88"/>
    </row>
    <row r="59042" spans="2:11" ht="12" hidden="1" customHeight="1" x14ac:dyDescent="0.2">
      <c r="B59042" s="88"/>
      <c r="C59042" s="88"/>
      <c r="D59042" s="88"/>
      <c r="E59042" s="88"/>
      <c r="F59042" s="88"/>
      <c r="G59042" s="88"/>
      <c r="H59042" s="88"/>
      <c r="I59042" s="88"/>
      <c r="J59042" s="88"/>
      <c r="K59042" s="88"/>
    </row>
    <row r="59043" spans="2:11" ht="12" hidden="1" customHeight="1" x14ac:dyDescent="0.2">
      <c r="B59043" s="88"/>
      <c r="C59043" s="88"/>
      <c r="D59043" s="88"/>
      <c r="E59043" s="88"/>
      <c r="F59043" s="88"/>
      <c r="G59043" s="88"/>
      <c r="H59043" s="88"/>
      <c r="I59043" s="88"/>
      <c r="J59043" s="88"/>
      <c r="K59043" s="88"/>
    </row>
    <row r="59044" spans="2:11" ht="12" hidden="1" customHeight="1" x14ac:dyDescent="0.2">
      <c r="B59044" s="88"/>
      <c r="C59044" s="88"/>
      <c r="D59044" s="88"/>
      <c r="E59044" s="88"/>
      <c r="F59044" s="88"/>
      <c r="G59044" s="88"/>
      <c r="H59044" s="88"/>
      <c r="I59044" s="88"/>
      <c r="J59044" s="88"/>
      <c r="K59044" s="88"/>
    </row>
    <row r="59045" spans="2:11" ht="12" hidden="1" customHeight="1" x14ac:dyDescent="0.2">
      <c r="B59045" s="88"/>
      <c r="C59045" s="88"/>
      <c r="D59045" s="88"/>
      <c r="E59045" s="88"/>
      <c r="F59045" s="88"/>
      <c r="G59045" s="88"/>
      <c r="H59045" s="88"/>
      <c r="I59045" s="88"/>
      <c r="J59045" s="88"/>
      <c r="K59045" s="88"/>
    </row>
    <row r="59046" spans="2:11" ht="12" hidden="1" customHeight="1" x14ac:dyDescent="0.2">
      <c r="B59046" s="88"/>
      <c r="C59046" s="88"/>
      <c r="D59046" s="88"/>
      <c r="E59046" s="88"/>
      <c r="F59046" s="88"/>
      <c r="G59046" s="88"/>
      <c r="H59046" s="88"/>
      <c r="I59046" s="88"/>
      <c r="J59046" s="88"/>
      <c r="K59046" s="88"/>
    </row>
    <row r="59047" spans="2:11" ht="12" hidden="1" customHeight="1" x14ac:dyDescent="0.2">
      <c r="B59047" s="88"/>
      <c r="C59047" s="88"/>
      <c r="D59047" s="88"/>
      <c r="E59047" s="88"/>
      <c r="F59047" s="88"/>
      <c r="G59047" s="88"/>
      <c r="H59047" s="88"/>
      <c r="I59047" s="88"/>
      <c r="J59047" s="88"/>
      <c r="K59047" s="88"/>
    </row>
    <row r="59048" spans="2:11" ht="12" hidden="1" customHeight="1" x14ac:dyDescent="0.2">
      <c r="B59048" s="88"/>
      <c r="C59048" s="88"/>
      <c r="D59048" s="88"/>
      <c r="E59048" s="88"/>
      <c r="F59048" s="88"/>
      <c r="G59048" s="88"/>
      <c r="H59048" s="88"/>
      <c r="I59048" s="88"/>
      <c r="J59048" s="88"/>
      <c r="K59048" s="88"/>
    </row>
    <row r="59049" spans="2:11" ht="12" hidden="1" customHeight="1" x14ac:dyDescent="0.2">
      <c r="B59049" s="88"/>
      <c r="C59049" s="88"/>
      <c r="D59049" s="88"/>
      <c r="E59049" s="88"/>
      <c r="F59049" s="88"/>
      <c r="G59049" s="88"/>
      <c r="H59049" s="88"/>
      <c r="I59049" s="88"/>
      <c r="J59049" s="88"/>
      <c r="K59049" s="88"/>
    </row>
    <row r="59050" spans="2:11" ht="12" hidden="1" customHeight="1" x14ac:dyDescent="0.2">
      <c r="B59050" s="88"/>
      <c r="C59050" s="88"/>
      <c r="D59050" s="88"/>
      <c r="E59050" s="88"/>
      <c r="F59050" s="88"/>
      <c r="G59050" s="88"/>
      <c r="H59050" s="88"/>
      <c r="I59050" s="88"/>
      <c r="J59050" s="88"/>
      <c r="K59050" s="88"/>
    </row>
    <row r="59051" spans="2:11" ht="12" hidden="1" customHeight="1" x14ac:dyDescent="0.2">
      <c r="B59051" s="88"/>
      <c r="C59051" s="88"/>
      <c r="D59051" s="88"/>
      <c r="E59051" s="88"/>
      <c r="F59051" s="88"/>
      <c r="G59051" s="88"/>
      <c r="H59051" s="88"/>
      <c r="I59051" s="88"/>
      <c r="J59051" s="88"/>
      <c r="K59051" s="88"/>
    </row>
    <row r="59052" spans="2:11" ht="12" hidden="1" customHeight="1" x14ac:dyDescent="0.2">
      <c r="B59052" s="88"/>
      <c r="C59052" s="88"/>
      <c r="D59052" s="88"/>
      <c r="E59052" s="88"/>
      <c r="F59052" s="88"/>
      <c r="G59052" s="88"/>
      <c r="H59052" s="88"/>
      <c r="I59052" s="88"/>
      <c r="J59052" s="88"/>
      <c r="K59052" s="88"/>
    </row>
    <row r="59053" spans="2:11" ht="12" hidden="1" customHeight="1" x14ac:dyDescent="0.2">
      <c r="B59053" s="88"/>
      <c r="C59053" s="88"/>
      <c r="D59053" s="88"/>
      <c r="E59053" s="88"/>
      <c r="F59053" s="88"/>
      <c r="G59053" s="88"/>
      <c r="H59053" s="88"/>
      <c r="I59053" s="88"/>
      <c r="J59053" s="88"/>
      <c r="K59053" s="88"/>
    </row>
    <row r="59054" spans="2:11" ht="12" hidden="1" customHeight="1" x14ac:dyDescent="0.2">
      <c r="B59054" s="88"/>
      <c r="C59054" s="88"/>
      <c r="D59054" s="88"/>
      <c r="E59054" s="88"/>
      <c r="F59054" s="88"/>
      <c r="G59054" s="88"/>
      <c r="H59054" s="88"/>
      <c r="I59054" s="88"/>
      <c r="J59054" s="88"/>
      <c r="K59054" s="88"/>
    </row>
    <row r="59055" spans="2:11" ht="12" hidden="1" customHeight="1" x14ac:dyDescent="0.2">
      <c r="B59055" s="88"/>
      <c r="C59055" s="88"/>
      <c r="D59055" s="88"/>
      <c r="E59055" s="88"/>
      <c r="F59055" s="88"/>
      <c r="G59055" s="88"/>
      <c r="H59055" s="88"/>
      <c r="I59055" s="88"/>
      <c r="J59055" s="88"/>
      <c r="K59055" s="88"/>
    </row>
    <row r="59056" spans="2:11" ht="12" hidden="1" customHeight="1" x14ac:dyDescent="0.2">
      <c r="B59056" s="88"/>
      <c r="C59056" s="88"/>
      <c r="D59056" s="88"/>
      <c r="E59056" s="88"/>
      <c r="F59056" s="88"/>
      <c r="G59056" s="88"/>
      <c r="H59056" s="88"/>
      <c r="I59056" s="88"/>
      <c r="J59056" s="88"/>
      <c r="K59056" s="88"/>
    </row>
    <row r="59057" spans="2:11" ht="12" hidden="1" customHeight="1" x14ac:dyDescent="0.2">
      <c r="B59057" s="88"/>
      <c r="C59057" s="88"/>
      <c r="D59057" s="88"/>
      <c r="E59057" s="88"/>
      <c r="F59057" s="88"/>
      <c r="G59057" s="88"/>
      <c r="H59057" s="88"/>
      <c r="I59057" s="88"/>
      <c r="J59057" s="88"/>
      <c r="K59057" s="88"/>
    </row>
    <row r="59058" spans="2:11" ht="12" hidden="1" customHeight="1" x14ac:dyDescent="0.2">
      <c r="B59058" s="88"/>
      <c r="C59058" s="88"/>
      <c r="D59058" s="88"/>
      <c r="E59058" s="88"/>
      <c r="F59058" s="88"/>
      <c r="G59058" s="88"/>
      <c r="H59058" s="88"/>
      <c r="I59058" s="88"/>
      <c r="J59058" s="88"/>
      <c r="K59058" s="88"/>
    </row>
    <row r="59059" spans="2:11" ht="12" hidden="1" customHeight="1" x14ac:dyDescent="0.2">
      <c r="B59059" s="88"/>
      <c r="C59059" s="88"/>
      <c r="D59059" s="88"/>
      <c r="E59059" s="88"/>
      <c r="F59059" s="88"/>
      <c r="G59059" s="88"/>
      <c r="H59059" s="88"/>
      <c r="I59059" s="88"/>
      <c r="J59059" s="88"/>
      <c r="K59059" s="88"/>
    </row>
    <row r="59060" spans="2:11" ht="12" hidden="1" customHeight="1" x14ac:dyDescent="0.2">
      <c r="B59060" s="88"/>
      <c r="C59060" s="88"/>
      <c r="D59060" s="88"/>
      <c r="E59060" s="88"/>
      <c r="F59060" s="88"/>
      <c r="G59060" s="88"/>
      <c r="H59060" s="88"/>
      <c r="I59060" s="88"/>
      <c r="J59060" s="88"/>
      <c r="K59060" s="88"/>
    </row>
    <row r="59061" spans="2:11" ht="12" hidden="1" customHeight="1" x14ac:dyDescent="0.2">
      <c r="B59061" s="88"/>
      <c r="C59061" s="88"/>
      <c r="D59061" s="88"/>
      <c r="E59061" s="88"/>
      <c r="F59061" s="88"/>
      <c r="G59061" s="88"/>
      <c r="H59061" s="88"/>
      <c r="I59061" s="88"/>
      <c r="J59061" s="88"/>
      <c r="K59061" s="88"/>
    </row>
    <row r="59062" spans="2:11" ht="12" hidden="1" customHeight="1" x14ac:dyDescent="0.2">
      <c r="B59062" s="88"/>
      <c r="C59062" s="88"/>
      <c r="D59062" s="88"/>
      <c r="E59062" s="88"/>
      <c r="F59062" s="88"/>
      <c r="G59062" s="88"/>
      <c r="H59062" s="88"/>
      <c r="I59062" s="88"/>
      <c r="J59062" s="88"/>
      <c r="K59062" s="88"/>
    </row>
    <row r="59063" spans="2:11" ht="12" hidden="1" customHeight="1" x14ac:dyDescent="0.2">
      <c r="B59063" s="88"/>
      <c r="C59063" s="88"/>
      <c r="D59063" s="88"/>
      <c r="E59063" s="88"/>
      <c r="F59063" s="88"/>
      <c r="G59063" s="88"/>
      <c r="H59063" s="88"/>
      <c r="I59063" s="88"/>
      <c r="J59063" s="88"/>
      <c r="K59063" s="88"/>
    </row>
    <row r="59064" spans="2:11" ht="12" hidden="1" customHeight="1" x14ac:dyDescent="0.2">
      <c r="B59064" s="88"/>
      <c r="C59064" s="88"/>
      <c r="D59064" s="88"/>
      <c r="E59064" s="88"/>
      <c r="F59064" s="88"/>
      <c r="G59064" s="88"/>
      <c r="H59064" s="88"/>
      <c r="I59064" s="88"/>
      <c r="J59064" s="88"/>
      <c r="K59064" s="88"/>
    </row>
    <row r="59065" spans="2:11" ht="12" hidden="1" customHeight="1" x14ac:dyDescent="0.2">
      <c r="B59065" s="88"/>
      <c r="C59065" s="88"/>
      <c r="D59065" s="88"/>
      <c r="E59065" s="88"/>
      <c r="F59065" s="88"/>
      <c r="G59065" s="88"/>
      <c r="H59065" s="88"/>
      <c r="I59065" s="88"/>
      <c r="J59065" s="88"/>
      <c r="K59065" s="88"/>
    </row>
    <row r="59066" spans="2:11" ht="12" hidden="1" customHeight="1" x14ac:dyDescent="0.2">
      <c r="B59066" s="88"/>
      <c r="C59066" s="88"/>
      <c r="D59066" s="88"/>
      <c r="E59066" s="88"/>
      <c r="F59066" s="88"/>
      <c r="G59066" s="88"/>
      <c r="H59066" s="88"/>
      <c r="I59066" s="88"/>
      <c r="J59066" s="88"/>
      <c r="K59066" s="88"/>
    </row>
    <row r="59067" spans="2:11" ht="12" hidden="1" customHeight="1" x14ac:dyDescent="0.2">
      <c r="B59067" s="88"/>
      <c r="C59067" s="88"/>
      <c r="D59067" s="88"/>
      <c r="E59067" s="88"/>
      <c r="F59067" s="88"/>
      <c r="G59067" s="88"/>
      <c r="H59067" s="88"/>
      <c r="I59067" s="88"/>
      <c r="J59067" s="88"/>
      <c r="K59067" s="88"/>
    </row>
    <row r="59068" spans="2:11" ht="12" hidden="1" customHeight="1" x14ac:dyDescent="0.2">
      <c r="B59068" s="88"/>
      <c r="C59068" s="88"/>
      <c r="D59068" s="88"/>
      <c r="E59068" s="88"/>
      <c r="F59068" s="88"/>
      <c r="G59068" s="88"/>
      <c r="H59068" s="88"/>
      <c r="I59068" s="88"/>
      <c r="J59068" s="88"/>
      <c r="K59068" s="88"/>
    </row>
    <row r="59069" spans="2:11" ht="12" hidden="1" customHeight="1" x14ac:dyDescent="0.2">
      <c r="B59069" s="88"/>
      <c r="C59069" s="88"/>
      <c r="D59069" s="88"/>
      <c r="E59069" s="88"/>
      <c r="F59069" s="88"/>
      <c r="G59069" s="88"/>
      <c r="H59069" s="88"/>
      <c r="I59069" s="88"/>
      <c r="J59069" s="88"/>
      <c r="K59069" s="88"/>
    </row>
    <row r="59070" spans="2:11" ht="12" hidden="1" customHeight="1" x14ac:dyDescent="0.2">
      <c r="B59070" s="88"/>
      <c r="C59070" s="88"/>
      <c r="D59070" s="88"/>
      <c r="E59070" s="88"/>
      <c r="F59070" s="88"/>
      <c r="G59070" s="88"/>
      <c r="H59070" s="88"/>
      <c r="I59070" s="88"/>
      <c r="J59070" s="88"/>
      <c r="K59070" s="88"/>
    </row>
    <row r="59071" spans="2:11" ht="12" hidden="1" customHeight="1" x14ac:dyDescent="0.2">
      <c r="B59071" s="88"/>
      <c r="C59071" s="88"/>
      <c r="D59071" s="88"/>
      <c r="E59071" s="88"/>
      <c r="F59071" s="88"/>
      <c r="G59071" s="88"/>
      <c r="H59071" s="88"/>
      <c r="I59071" s="88"/>
      <c r="J59071" s="88"/>
      <c r="K59071" s="88"/>
    </row>
    <row r="59072" spans="2:11" ht="12" hidden="1" customHeight="1" x14ac:dyDescent="0.2">
      <c r="B59072" s="88"/>
      <c r="C59072" s="88"/>
      <c r="D59072" s="88"/>
      <c r="E59072" s="88"/>
      <c r="F59072" s="88"/>
      <c r="G59072" s="88"/>
      <c r="H59072" s="88"/>
      <c r="I59072" s="88"/>
      <c r="J59072" s="88"/>
      <c r="K59072" s="88"/>
    </row>
    <row r="59073" spans="2:11" ht="12" hidden="1" customHeight="1" x14ac:dyDescent="0.2">
      <c r="B59073" s="88"/>
      <c r="C59073" s="88"/>
      <c r="D59073" s="88"/>
      <c r="E59073" s="88"/>
      <c r="F59073" s="88"/>
      <c r="G59073" s="88"/>
      <c r="H59073" s="88"/>
      <c r="I59073" s="88"/>
      <c r="J59073" s="88"/>
      <c r="K59073" s="88"/>
    </row>
    <row r="59074" spans="2:11" ht="12" hidden="1" customHeight="1" x14ac:dyDescent="0.2">
      <c r="B59074" s="88"/>
      <c r="C59074" s="88"/>
      <c r="D59074" s="88"/>
      <c r="E59074" s="88"/>
      <c r="F59074" s="88"/>
      <c r="G59074" s="88"/>
      <c r="H59074" s="88"/>
      <c r="I59074" s="88"/>
      <c r="J59074" s="88"/>
      <c r="K59074" s="88"/>
    </row>
    <row r="59075" spans="2:11" ht="12" hidden="1" customHeight="1" x14ac:dyDescent="0.2">
      <c r="B59075" s="88"/>
      <c r="C59075" s="88"/>
      <c r="D59075" s="88"/>
      <c r="E59075" s="88"/>
      <c r="F59075" s="88"/>
      <c r="G59075" s="88"/>
      <c r="H59075" s="88"/>
      <c r="I59075" s="88"/>
      <c r="J59075" s="88"/>
      <c r="K59075" s="88"/>
    </row>
    <row r="59076" spans="2:11" ht="12" hidden="1" customHeight="1" x14ac:dyDescent="0.2">
      <c r="B59076" s="88"/>
      <c r="C59076" s="88"/>
      <c r="D59076" s="88"/>
      <c r="E59076" s="88"/>
      <c r="F59076" s="88"/>
      <c r="G59076" s="88"/>
      <c r="H59076" s="88"/>
      <c r="I59076" s="88"/>
      <c r="J59076" s="88"/>
      <c r="K59076" s="88"/>
    </row>
    <row r="59077" spans="2:11" ht="12" hidden="1" customHeight="1" x14ac:dyDescent="0.2">
      <c r="B59077" s="88"/>
      <c r="C59077" s="88"/>
      <c r="D59077" s="88"/>
      <c r="E59077" s="88"/>
      <c r="F59077" s="88"/>
      <c r="G59077" s="88"/>
      <c r="H59077" s="88"/>
      <c r="I59077" s="88"/>
      <c r="J59077" s="88"/>
      <c r="K59077" s="88"/>
    </row>
    <row r="59078" spans="2:11" ht="12" hidden="1" customHeight="1" x14ac:dyDescent="0.2">
      <c r="B59078" s="88"/>
      <c r="C59078" s="88"/>
      <c r="D59078" s="88"/>
      <c r="E59078" s="88"/>
      <c r="F59078" s="88"/>
      <c r="G59078" s="88"/>
      <c r="H59078" s="88"/>
      <c r="I59078" s="88"/>
      <c r="J59078" s="88"/>
      <c r="K59078" s="88"/>
    </row>
    <row r="59079" spans="2:11" ht="12" hidden="1" customHeight="1" x14ac:dyDescent="0.2">
      <c r="B59079" s="88"/>
      <c r="C59079" s="88"/>
      <c r="D59079" s="88"/>
      <c r="E59079" s="88"/>
      <c r="F59079" s="88"/>
      <c r="G59079" s="88"/>
      <c r="H59079" s="88"/>
      <c r="I59079" s="88"/>
      <c r="J59079" s="88"/>
      <c r="K59079" s="88"/>
    </row>
    <row r="59080" spans="2:11" ht="12" hidden="1" customHeight="1" x14ac:dyDescent="0.2">
      <c r="B59080" s="88"/>
      <c r="C59080" s="88"/>
      <c r="D59080" s="88"/>
      <c r="E59080" s="88"/>
      <c r="F59080" s="88"/>
      <c r="G59080" s="88"/>
      <c r="H59080" s="88"/>
      <c r="I59080" s="88"/>
      <c r="J59080" s="88"/>
      <c r="K59080" s="88"/>
    </row>
    <row r="59081" spans="2:11" ht="12" hidden="1" customHeight="1" x14ac:dyDescent="0.2">
      <c r="B59081" s="88"/>
      <c r="C59081" s="88"/>
      <c r="D59081" s="88"/>
      <c r="E59081" s="88"/>
      <c r="F59081" s="88"/>
      <c r="G59081" s="88"/>
      <c r="H59081" s="88"/>
      <c r="I59081" s="88"/>
      <c r="J59081" s="88"/>
      <c r="K59081" s="88"/>
    </row>
    <row r="59082" spans="2:11" ht="12" hidden="1" customHeight="1" x14ac:dyDescent="0.2">
      <c r="B59082" s="88"/>
      <c r="C59082" s="88"/>
      <c r="D59082" s="88"/>
      <c r="E59082" s="88"/>
      <c r="F59082" s="88"/>
      <c r="G59082" s="88"/>
      <c r="H59082" s="88"/>
      <c r="I59082" s="88"/>
      <c r="J59082" s="88"/>
      <c r="K59082" s="88"/>
    </row>
    <row r="59083" spans="2:11" ht="12" hidden="1" customHeight="1" x14ac:dyDescent="0.2">
      <c r="B59083" s="88"/>
      <c r="C59083" s="88"/>
      <c r="D59083" s="88"/>
      <c r="E59083" s="88"/>
      <c r="F59083" s="88"/>
      <c r="G59083" s="88"/>
      <c r="H59083" s="88"/>
      <c r="I59083" s="88"/>
      <c r="J59083" s="88"/>
      <c r="K59083" s="88"/>
    </row>
    <row r="59084" spans="2:11" ht="12" hidden="1" customHeight="1" x14ac:dyDescent="0.2">
      <c r="B59084" s="88"/>
      <c r="C59084" s="88"/>
      <c r="D59084" s="88"/>
      <c r="E59084" s="88"/>
      <c r="F59084" s="88"/>
      <c r="G59084" s="88"/>
      <c r="H59084" s="88"/>
      <c r="I59084" s="88"/>
      <c r="J59084" s="88"/>
      <c r="K59084" s="88"/>
    </row>
    <row r="59085" spans="2:11" ht="12" hidden="1" customHeight="1" x14ac:dyDescent="0.2">
      <c r="B59085" s="88"/>
      <c r="C59085" s="88"/>
      <c r="D59085" s="88"/>
      <c r="E59085" s="88"/>
      <c r="F59085" s="88"/>
      <c r="G59085" s="88"/>
      <c r="H59085" s="88"/>
      <c r="I59085" s="88"/>
      <c r="J59085" s="88"/>
      <c r="K59085" s="88"/>
    </row>
    <row r="59086" spans="2:11" ht="12" hidden="1" customHeight="1" x14ac:dyDescent="0.2">
      <c r="B59086" s="88"/>
      <c r="C59086" s="88"/>
      <c r="D59086" s="88"/>
      <c r="E59086" s="88"/>
      <c r="F59086" s="88"/>
      <c r="G59086" s="88"/>
      <c r="H59086" s="88"/>
      <c r="I59086" s="88"/>
      <c r="J59086" s="88"/>
      <c r="K59086" s="88"/>
    </row>
    <row r="59087" spans="2:11" ht="12" hidden="1" customHeight="1" x14ac:dyDescent="0.2">
      <c r="B59087" s="88"/>
      <c r="C59087" s="88"/>
      <c r="D59087" s="88"/>
      <c r="E59087" s="88"/>
      <c r="F59087" s="88"/>
      <c r="G59087" s="88"/>
      <c r="H59087" s="88"/>
      <c r="I59087" s="88"/>
      <c r="J59087" s="88"/>
      <c r="K59087" s="88"/>
    </row>
    <row r="59088" spans="2:11" ht="12" hidden="1" customHeight="1" x14ac:dyDescent="0.2">
      <c r="B59088" s="88"/>
      <c r="C59088" s="88"/>
      <c r="D59088" s="88"/>
      <c r="E59088" s="88"/>
      <c r="F59088" s="88"/>
      <c r="G59088" s="88"/>
      <c r="H59088" s="88"/>
      <c r="I59088" s="88"/>
      <c r="J59088" s="88"/>
      <c r="K59088" s="88"/>
    </row>
    <row r="59089" spans="2:11" ht="12" hidden="1" customHeight="1" x14ac:dyDescent="0.2">
      <c r="B59089" s="88"/>
      <c r="C59089" s="88"/>
      <c r="D59089" s="88"/>
      <c r="E59089" s="88"/>
      <c r="F59089" s="88"/>
      <c r="G59089" s="88"/>
      <c r="H59089" s="88"/>
      <c r="I59089" s="88"/>
      <c r="J59089" s="88"/>
      <c r="K59089" s="88"/>
    </row>
    <row r="59090" spans="2:11" ht="12" hidden="1" customHeight="1" x14ac:dyDescent="0.2">
      <c r="B59090" s="88"/>
      <c r="C59090" s="88"/>
      <c r="D59090" s="88"/>
      <c r="E59090" s="88"/>
      <c r="F59090" s="88"/>
      <c r="G59090" s="88"/>
      <c r="H59090" s="88"/>
      <c r="I59090" s="88"/>
      <c r="J59090" s="88"/>
      <c r="K59090" s="88"/>
    </row>
    <row r="59091" spans="2:11" ht="12" hidden="1" customHeight="1" x14ac:dyDescent="0.2">
      <c r="B59091" s="88"/>
      <c r="C59091" s="88"/>
      <c r="D59091" s="88"/>
      <c r="E59091" s="88"/>
      <c r="F59091" s="88"/>
      <c r="G59091" s="88"/>
      <c r="H59091" s="88"/>
      <c r="I59091" s="88"/>
      <c r="J59091" s="88"/>
      <c r="K59091" s="88"/>
    </row>
    <row r="59092" spans="2:11" ht="12" hidden="1" customHeight="1" x14ac:dyDescent="0.2">
      <c r="B59092" s="88"/>
      <c r="C59092" s="88"/>
      <c r="D59092" s="88"/>
      <c r="E59092" s="88"/>
      <c r="F59092" s="88"/>
      <c r="G59092" s="88"/>
      <c r="H59092" s="88"/>
      <c r="I59092" s="88"/>
      <c r="J59092" s="88"/>
      <c r="K59092" s="88"/>
    </row>
    <row r="59093" spans="2:11" ht="12" hidden="1" customHeight="1" x14ac:dyDescent="0.2">
      <c r="B59093" s="88"/>
      <c r="C59093" s="88"/>
      <c r="D59093" s="88"/>
      <c r="E59093" s="88"/>
      <c r="F59093" s="88"/>
      <c r="G59093" s="88"/>
      <c r="H59093" s="88"/>
      <c r="I59093" s="88"/>
      <c r="J59093" s="88"/>
      <c r="K59093" s="88"/>
    </row>
    <row r="59094" spans="2:11" ht="12" hidden="1" customHeight="1" x14ac:dyDescent="0.2">
      <c r="B59094" s="88"/>
      <c r="C59094" s="88"/>
      <c r="D59094" s="88"/>
      <c r="E59094" s="88"/>
      <c r="F59094" s="88"/>
      <c r="G59094" s="88"/>
      <c r="H59094" s="88"/>
      <c r="I59094" s="88"/>
      <c r="J59094" s="88"/>
      <c r="K59094" s="88"/>
    </row>
    <row r="59095" spans="2:11" ht="12" hidden="1" customHeight="1" x14ac:dyDescent="0.2">
      <c r="B59095" s="88"/>
      <c r="C59095" s="88"/>
      <c r="D59095" s="88"/>
      <c r="E59095" s="88"/>
      <c r="F59095" s="88"/>
      <c r="G59095" s="88"/>
      <c r="H59095" s="88"/>
      <c r="I59095" s="88"/>
      <c r="J59095" s="88"/>
      <c r="K59095" s="88"/>
    </row>
    <row r="59096" spans="2:11" ht="12" hidden="1" customHeight="1" x14ac:dyDescent="0.2">
      <c r="B59096" s="88"/>
      <c r="C59096" s="88"/>
      <c r="D59096" s="88"/>
      <c r="E59096" s="88"/>
      <c r="F59096" s="88"/>
      <c r="G59096" s="88"/>
      <c r="H59096" s="88"/>
      <c r="I59096" s="88"/>
      <c r="J59096" s="88"/>
      <c r="K59096" s="88"/>
    </row>
    <row r="59097" spans="2:11" ht="12" hidden="1" customHeight="1" x14ac:dyDescent="0.2">
      <c r="B59097" s="88"/>
      <c r="C59097" s="88"/>
      <c r="D59097" s="88"/>
      <c r="E59097" s="88"/>
      <c r="F59097" s="88"/>
      <c r="G59097" s="88"/>
      <c r="H59097" s="88"/>
      <c r="I59097" s="88"/>
      <c r="J59097" s="88"/>
      <c r="K59097" s="88"/>
    </row>
    <row r="59098" spans="2:11" ht="12" hidden="1" customHeight="1" x14ac:dyDescent="0.2">
      <c r="B59098" s="88"/>
      <c r="C59098" s="88"/>
      <c r="D59098" s="88"/>
      <c r="E59098" s="88"/>
      <c r="F59098" s="88"/>
      <c r="G59098" s="88"/>
      <c r="H59098" s="88"/>
      <c r="I59098" s="88"/>
      <c r="J59098" s="88"/>
      <c r="K59098" s="88"/>
    </row>
    <row r="59099" spans="2:11" ht="12" hidden="1" customHeight="1" x14ac:dyDescent="0.2">
      <c r="B59099" s="88"/>
      <c r="C59099" s="88"/>
      <c r="D59099" s="88"/>
      <c r="E59099" s="88"/>
      <c r="F59099" s="88"/>
      <c r="G59099" s="88"/>
      <c r="H59099" s="88"/>
      <c r="I59099" s="88"/>
      <c r="J59099" s="88"/>
      <c r="K59099" s="88"/>
    </row>
    <row r="59100" spans="2:11" ht="12" hidden="1" customHeight="1" x14ac:dyDescent="0.2">
      <c r="B59100" s="88"/>
      <c r="C59100" s="88"/>
      <c r="D59100" s="88"/>
      <c r="E59100" s="88"/>
      <c r="F59100" s="88"/>
      <c r="G59100" s="88"/>
      <c r="H59100" s="88"/>
      <c r="I59100" s="88"/>
      <c r="J59100" s="88"/>
      <c r="K59100" s="88"/>
    </row>
    <row r="59101" spans="2:11" ht="12" hidden="1" customHeight="1" x14ac:dyDescent="0.2">
      <c r="B59101" s="88"/>
      <c r="C59101" s="88"/>
      <c r="D59101" s="88"/>
      <c r="E59101" s="88"/>
      <c r="F59101" s="88"/>
      <c r="G59101" s="88"/>
      <c r="H59101" s="88"/>
      <c r="I59101" s="88"/>
      <c r="J59101" s="88"/>
      <c r="K59101" s="88"/>
    </row>
    <row r="59102" spans="2:11" ht="12" hidden="1" customHeight="1" x14ac:dyDescent="0.2">
      <c r="B59102" s="88"/>
      <c r="C59102" s="88"/>
      <c r="D59102" s="88"/>
      <c r="E59102" s="88"/>
      <c r="F59102" s="88"/>
      <c r="G59102" s="88"/>
      <c r="H59102" s="88"/>
      <c r="I59102" s="88"/>
      <c r="J59102" s="88"/>
      <c r="K59102" s="88"/>
    </row>
    <row r="59103" spans="2:11" ht="12" hidden="1" customHeight="1" x14ac:dyDescent="0.2">
      <c r="B59103" s="88"/>
      <c r="C59103" s="88"/>
      <c r="D59103" s="88"/>
      <c r="E59103" s="88"/>
      <c r="F59103" s="88"/>
      <c r="G59103" s="88"/>
      <c r="H59103" s="88"/>
      <c r="I59103" s="88"/>
      <c r="J59103" s="88"/>
      <c r="K59103" s="88"/>
    </row>
    <row r="59104" spans="2:11" ht="12" hidden="1" customHeight="1" x14ac:dyDescent="0.2">
      <c r="B59104" s="88"/>
      <c r="C59104" s="88"/>
      <c r="D59104" s="88"/>
      <c r="E59104" s="88"/>
      <c r="F59104" s="88"/>
      <c r="G59104" s="88"/>
      <c r="H59104" s="88"/>
      <c r="I59104" s="88"/>
      <c r="J59104" s="88"/>
      <c r="K59104" s="88"/>
    </row>
    <row r="59105" spans="2:11" ht="12" hidden="1" customHeight="1" x14ac:dyDescent="0.2">
      <c r="B59105" s="88"/>
      <c r="C59105" s="88"/>
      <c r="D59105" s="88"/>
      <c r="E59105" s="88"/>
      <c r="F59105" s="88"/>
      <c r="G59105" s="88"/>
      <c r="H59105" s="88"/>
      <c r="I59105" s="88"/>
      <c r="J59105" s="88"/>
      <c r="K59105" s="88"/>
    </row>
    <row r="59106" spans="2:11" ht="12" hidden="1" customHeight="1" x14ac:dyDescent="0.2">
      <c r="B59106" s="88"/>
      <c r="C59106" s="88"/>
      <c r="D59106" s="88"/>
      <c r="E59106" s="88"/>
      <c r="F59106" s="88"/>
      <c r="G59106" s="88"/>
      <c r="H59106" s="88"/>
      <c r="I59106" s="88"/>
      <c r="J59106" s="88"/>
      <c r="K59106" s="88"/>
    </row>
    <row r="59107" spans="2:11" ht="12" hidden="1" customHeight="1" x14ac:dyDescent="0.2">
      <c r="B59107" s="88"/>
      <c r="C59107" s="88"/>
      <c r="D59107" s="88"/>
      <c r="E59107" s="88"/>
      <c r="F59107" s="88"/>
      <c r="G59107" s="88"/>
      <c r="H59107" s="88"/>
      <c r="I59107" s="88"/>
      <c r="J59107" s="88"/>
      <c r="K59107" s="88"/>
    </row>
    <row r="59108" spans="2:11" ht="12" hidden="1" customHeight="1" x14ac:dyDescent="0.2">
      <c r="B59108" s="88"/>
      <c r="C59108" s="88"/>
      <c r="D59108" s="88"/>
      <c r="E59108" s="88"/>
      <c r="F59108" s="88"/>
      <c r="G59108" s="88"/>
      <c r="H59108" s="88"/>
      <c r="I59108" s="88"/>
      <c r="J59108" s="88"/>
      <c r="K59108" s="88"/>
    </row>
    <row r="59109" spans="2:11" ht="12" hidden="1" customHeight="1" x14ac:dyDescent="0.2">
      <c r="B59109" s="88"/>
      <c r="C59109" s="88"/>
      <c r="D59109" s="88"/>
      <c r="E59109" s="88"/>
      <c r="F59109" s="88"/>
      <c r="G59109" s="88"/>
      <c r="H59109" s="88"/>
      <c r="I59109" s="88"/>
      <c r="J59109" s="88"/>
      <c r="K59109" s="88"/>
    </row>
    <row r="59110" spans="2:11" ht="12" hidden="1" customHeight="1" x14ac:dyDescent="0.2">
      <c r="B59110" s="88"/>
      <c r="C59110" s="88"/>
      <c r="D59110" s="88"/>
      <c r="E59110" s="88"/>
      <c r="F59110" s="88"/>
      <c r="G59110" s="88"/>
      <c r="H59110" s="88"/>
      <c r="I59110" s="88"/>
      <c r="J59110" s="88"/>
      <c r="K59110" s="88"/>
    </row>
    <row r="59111" spans="2:11" ht="12" hidden="1" customHeight="1" x14ac:dyDescent="0.2">
      <c r="B59111" s="88"/>
      <c r="C59111" s="88"/>
      <c r="D59111" s="88"/>
      <c r="E59111" s="88"/>
      <c r="F59111" s="88"/>
      <c r="G59111" s="88"/>
      <c r="H59111" s="88"/>
      <c r="I59111" s="88"/>
      <c r="J59111" s="88"/>
      <c r="K59111" s="88"/>
    </row>
    <row r="59112" spans="2:11" ht="12" hidden="1" customHeight="1" x14ac:dyDescent="0.2">
      <c r="B59112" s="88"/>
      <c r="C59112" s="88"/>
      <c r="D59112" s="88"/>
      <c r="E59112" s="88"/>
      <c r="F59112" s="88"/>
      <c r="G59112" s="88"/>
      <c r="H59112" s="88"/>
      <c r="I59112" s="88"/>
      <c r="J59112" s="88"/>
      <c r="K59112" s="88"/>
    </row>
    <row r="59113" spans="2:11" ht="12" hidden="1" customHeight="1" x14ac:dyDescent="0.2">
      <c r="B59113" s="88"/>
      <c r="C59113" s="88"/>
      <c r="D59113" s="88"/>
      <c r="E59113" s="88"/>
      <c r="F59113" s="88"/>
      <c r="G59113" s="88"/>
      <c r="H59113" s="88"/>
      <c r="I59113" s="88"/>
      <c r="J59113" s="88"/>
      <c r="K59113" s="88"/>
    </row>
    <row r="59114" spans="2:11" ht="12" hidden="1" customHeight="1" x14ac:dyDescent="0.2">
      <c r="B59114" s="88"/>
      <c r="C59114" s="88"/>
      <c r="D59114" s="88"/>
      <c r="E59114" s="88"/>
      <c r="F59114" s="88"/>
      <c r="G59114" s="88"/>
      <c r="H59114" s="88"/>
      <c r="I59114" s="88"/>
      <c r="J59114" s="88"/>
      <c r="K59114" s="88"/>
    </row>
    <row r="59115" spans="2:11" ht="12" hidden="1" customHeight="1" x14ac:dyDescent="0.2">
      <c r="B59115" s="88"/>
      <c r="C59115" s="88"/>
      <c r="D59115" s="88"/>
      <c r="E59115" s="88"/>
      <c r="F59115" s="88"/>
      <c r="G59115" s="88"/>
      <c r="H59115" s="88"/>
      <c r="I59115" s="88"/>
      <c r="J59115" s="88"/>
      <c r="K59115" s="88"/>
    </row>
    <row r="59116" spans="2:11" ht="12" hidden="1" customHeight="1" x14ac:dyDescent="0.2">
      <c r="B59116" s="88"/>
      <c r="C59116" s="88"/>
      <c r="D59116" s="88"/>
      <c r="E59116" s="88"/>
      <c r="F59116" s="88"/>
      <c r="G59116" s="88"/>
      <c r="H59116" s="88"/>
      <c r="I59116" s="88"/>
      <c r="J59116" s="88"/>
      <c r="K59116" s="88"/>
    </row>
    <row r="59117" spans="2:11" ht="12" hidden="1" customHeight="1" x14ac:dyDescent="0.2">
      <c r="B59117" s="88"/>
      <c r="C59117" s="88"/>
      <c r="D59117" s="88"/>
      <c r="E59117" s="88"/>
      <c r="F59117" s="88"/>
      <c r="G59117" s="88"/>
      <c r="H59117" s="88"/>
      <c r="I59117" s="88"/>
      <c r="J59117" s="88"/>
      <c r="K59117" s="88"/>
    </row>
    <row r="59118" spans="2:11" ht="12" hidden="1" customHeight="1" x14ac:dyDescent="0.2">
      <c r="B59118" s="88"/>
      <c r="C59118" s="88"/>
      <c r="D59118" s="88"/>
      <c r="E59118" s="88"/>
      <c r="F59118" s="88"/>
      <c r="G59118" s="88"/>
      <c r="H59118" s="88"/>
      <c r="I59118" s="88"/>
      <c r="J59118" s="88"/>
      <c r="K59118" s="88"/>
    </row>
    <row r="59119" spans="2:11" ht="12" hidden="1" customHeight="1" x14ac:dyDescent="0.2">
      <c r="B59119" s="88"/>
      <c r="C59119" s="88"/>
      <c r="D59119" s="88"/>
      <c r="E59119" s="88"/>
      <c r="F59119" s="88"/>
      <c r="G59119" s="88"/>
      <c r="H59119" s="88"/>
      <c r="I59119" s="88"/>
      <c r="J59119" s="88"/>
      <c r="K59119" s="88"/>
    </row>
    <row r="59120" spans="2:11" ht="12" hidden="1" customHeight="1" x14ac:dyDescent="0.2">
      <c r="B59120" s="88"/>
      <c r="C59120" s="88"/>
      <c r="D59120" s="88"/>
      <c r="E59120" s="88"/>
      <c r="F59120" s="88"/>
      <c r="G59120" s="88"/>
      <c r="H59120" s="88"/>
      <c r="I59120" s="88"/>
      <c r="J59120" s="88"/>
      <c r="K59120" s="88"/>
    </row>
    <row r="59121" spans="2:11" ht="12" hidden="1" customHeight="1" x14ac:dyDescent="0.2">
      <c r="B59121" s="88"/>
      <c r="C59121" s="88"/>
      <c r="D59121" s="88"/>
      <c r="E59121" s="88"/>
      <c r="F59121" s="88"/>
      <c r="G59121" s="88"/>
      <c r="H59121" s="88"/>
      <c r="I59121" s="88"/>
      <c r="J59121" s="88"/>
      <c r="K59121" s="88"/>
    </row>
    <row r="59122" spans="2:11" ht="12" hidden="1" customHeight="1" x14ac:dyDescent="0.2">
      <c r="B59122" s="88"/>
      <c r="C59122" s="88"/>
      <c r="D59122" s="88"/>
      <c r="E59122" s="88"/>
      <c r="F59122" s="88"/>
      <c r="G59122" s="88"/>
      <c r="H59122" s="88"/>
      <c r="I59122" s="88"/>
      <c r="J59122" s="88"/>
      <c r="K59122" s="88"/>
    </row>
    <row r="59123" spans="2:11" ht="12" hidden="1" customHeight="1" x14ac:dyDescent="0.2">
      <c r="B59123" s="88"/>
      <c r="C59123" s="88"/>
      <c r="D59123" s="88"/>
      <c r="E59123" s="88"/>
      <c r="F59123" s="88"/>
      <c r="G59123" s="88"/>
      <c r="H59123" s="88"/>
      <c r="I59123" s="88"/>
      <c r="J59123" s="88"/>
      <c r="K59123" s="88"/>
    </row>
    <row r="59124" spans="2:11" ht="12" hidden="1" customHeight="1" x14ac:dyDescent="0.2">
      <c r="B59124" s="88"/>
      <c r="C59124" s="88"/>
      <c r="D59124" s="88"/>
      <c r="E59124" s="88"/>
      <c r="F59124" s="88"/>
      <c r="G59124" s="88"/>
      <c r="H59124" s="88"/>
      <c r="I59124" s="88"/>
      <c r="J59124" s="88"/>
      <c r="K59124" s="88"/>
    </row>
    <row r="59125" spans="2:11" ht="12" hidden="1" customHeight="1" x14ac:dyDescent="0.2">
      <c r="B59125" s="88"/>
      <c r="C59125" s="88"/>
      <c r="D59125" s="88"/>
      <c r="E59125" s="88"/>
      <c r="F59125" s="88"/>
      <c r="G59125" s="88"/>
      <c r="H59125" s="88"/>
      <c r="I59125" s="88"/>
      <c r="J59125" s="88"/>
      <c r="K59125" s="88"/>
    </row>
    <row r="59126" spans="2:11" ht="12" hidden="1" customHeight="1" x14ac:dyDescent="0.2">
      <c r="B59126" s="88"/>
      <c r="C59126" s="88"/>
      <c r="D59126" s="88"/>
      <c r="E59126" s="88"/>
      <c r="F59126" s="88"/>
      <c r="G59126" s="88"/>
      <c r="H59126" s="88"/>
      <c r="I59126" s="88"/>
      <c r="J59126" s="88"/>
      <c r="K59126" s="88"/>
    </row>
    <row r="59127" spans="2:11" ht="12" hidden="1" customHeight="1" x14ac:dyDescent="0.2">
      <c r="B59127" s="88"/>
      <c r="C59127" s="88"/>
      <c r="D59127" s="88"/>
      <c r="E59127" s="88"/>
      <c r="F59127" s="88"/>
      <c r="G59127" s="88"/>
      <c r="H59127" s="88"/>
      <c r="I59127" s="88"/>
      <c r="J59127" s="88"/>
      <c r="K59127" s="88"/>
    </row>
    <row r="59128" spans="2:11" ht="12" hidden="1" customHeight="1" x14ac:dyDescent="0.2">
      <c r="B59128" s="88"/>
      <c r="C59128" s="88"/>
      <c r="D59128" s="88"/>
      <c r="E59128" s="88"/>
      <c r="F59128" s="88"/>
      <c r="G59128" s="88"/>
      <c r="H59128" s="88"/>
      <c r="I59128" s="88"/>
      <c r="J59128" s="88"/>
      <c r="K59128" s="88"/>
    </row>
    <row r="59129" spans="2:11" ht="12" hidden="1" customHeight="1" x14ac:dyDescent="0.2">
      <c r="B59129" s="88"/>
      <c r="C59129" s="88"/>
      <c r="D59129" s="88"/>
      <c r="E59129" s="88"/>
      <c r="F59129" s="88"/>
      <c r="G59129" s="88"/>
      <c r="H59129" s="88"/>
      <c r="I59129" s="88"/>
      <c r="J59129" s="88"/>
      <c r="K59129" s="88"/>
    </row>
    <row r="59130" spans="2:11" ht="12" hidden="1" customHeight="1" x14ac:dyDescent="0.2">
      <c r="B59130" s="88"/>
      <c r="C59130" s="88"/>
      <c r="D59130" s="88"/>
      <c r="E59130" s="88"/>
      <c r="F59130" s="88"/>
      <c r="G59130" s="88"/>
      <c r="H59130" s="88"/>
      <c r="I59130" s="88"/>
      <c r="J59130" s="88"/>
      <c r="K59130" s="88"/>
    </row>
    <row r="59131" spans="2:11" ht="12" hidden="1" customHeight="1" x14ac:dyDescent="0.2">
      <c r="B59131" s="88"/>
      <c r="C59131" s="88"/>
      <c r="D59131" s="88"/>
      <c r="E59131" s="88"/>
      <c r="F59131" s="88"/>
      <c r="G59131" s="88"/>
      <c r="H59131" s="88"/>
      <c r="I59131" s="88"/>
      <c r="J59131" s="88"/>
      <c r="K59131" s="88"/>
    </row>
    <row r="59132" spans="2:11" ht="12" hidden="1" customHeight="1" x14ac:dyDescent="0.2">
      <c r="B59132" s="88"/>
      <c r="C59132" s="88"/>
      <c r="D59132" s="88"/>
      <c r="E59132" s="88"/>
      <c r="F59132" s="88"/>
      <c r="G59132" s="88"/>
      <c r="H59132" s="88"/>
      <c r="I59132" s="88"/>
      <c r="J59132" s="88"/>
      <c r="K59132" s="88"/>
    </row>
    <row r="59133" spans="2:11" ht="12" hidden="1" customHeight="1" x14ac:dyDescent="0.2">
      <c r="B59133" s="88"/>
      <c r="C59133" s="88"/>
      <c r="D59133" s="88"/>
      <c r="E59133" s="88"/>
      <c r="F59133" s="88"/>
      <c r="G59133" s="88"/>
      <c r="H59133" s="88"/>
      <c r="I59133" s="88"/>
      <c r="J59133" s="88"/>
      <c r="K59133" s="88"/>
    </row>
    <row r="59134" spans="2:11" ht="12" hidden="1" customHeight="1" x14ac:dyDescent="0.2">
      <c r="B59134" s="88"/>
      <c r="C59134" s="88"/>
      <c r="D59134" s="88"/>
      <c r="E59134" s="88"/>
      <c r="F59134" s="88"/>
      <c r="G59134" s="88"/>
      <c r="H59134" s="88"/>
      <c r="I59134" s="88"/>
      <c r="J59134" s="88"/>
      <c r="K59134" s="88"/>
    </row>
    <row r="59135" spans="2:11" ht="12" hidden="1" customHeight="1" x14ac:dyDescent="0.2">
      <c r="B59135" s="88"/>
      <c r="C59135" s="88"/>
      <c r="D59135" s="88"/>
      <c r="E59135" s="88"/>
      <c r="F59135" s="88"/>
      <c r="G59135" s="88"/>
      <c r="H59135" s="88"/>
      <c r="I59135" s="88"/>
      <c r="J59135" s="88"/>
      <c r="K59135" s="88"/>
    </row>
    <row r="59136" spans="2:11" ht="12" hidden="1" customHeight="1" x14ac:dyDescent="0.2">
      <c r="B59136" s="88"/>
      <c r="C59136" s="88"/>
      <c r="D59136" s="88"/>
      <c r="E59136" s="88"/>
      <c r="F59136" s="88"/>
      <c r="G59136" s="88"/>
      <c r="H59136" s="88"/>
      <c r="I59136" s="88"/>
      <c r="J59136" s="88"/>
      <c r="K59136" s="88"/>
    </row>
    <row r="59137" spans="2:11" ht="12" hidden="1" customHeight="1" x14ac:dyDescent="0.2">
      <c r="B59137" s="88"/>
      <c r="C59137" s="88"/>
      <c r="D59137" s="88"/>
      <c r="E59137" s="88"/>
      <c r="F59137" s="88"/>
      <c r="G59137" s="88"/>
      <c r="H59137" s="88"/>
      <c r="I59137" s="88"/>
      <c r="J59137" s="88"/>
      <c r="K59137" s="88"/>
    </row>
    <row r="59138" spans="2:11" ht="12" hidden="1" customHeight="1" x14ac:dyDescent="0.2">
      <c r="B59138" s="88"/>
      <c r="C59138" s="88"/>
      <c r="D59138" s="88"/>
      <c r="E59138" s="88"/>
      <c r="F59138" s="88"/>
      <c r="G59138" s="88"/>
      <c r="H59138" s="88"/>
      <c r="I59138" s="88"/>
      <c r="J59138" s="88"/>
      <c r="K59138" s="88"/>
    </row>
    <row r="59139" spans="2:11" ht="12" hidden="1" customHeight="1" x14ac:dyDescent="0.2">
      <c r="B59139" s="88"/>
      <c r="C59139" s="88"/>
      <c r="D59139" s="88"/>
      <c r="E59139" s="88"/>
      <c r="F59139" s="88"/>
      <c r="G59139" s="88"/>
      <c r="H59139" s="88"/>
      <c r="I59139" s="88"/>
      <c r="J59139" s="88"/>
      <c r="K59139" s="88"/>
    </row>
    <row r="59140" spans="2:11" ht="12" hidden="1" customHeight="1" x14ac:dyDescent="0.2">
      <c r="B59140" s="88"/>
      <c r="C59140" s="88"/>
      <c r="D59140" s="88"/>
      <c r="E59140" s="88"/>
      <c r="F59140" s="88"/>
      <c r="G59140" s="88"/>
      <c r="H59140" s="88"/>
      <c r="I59140" s="88"/>
      <c r="J59140" s="88"/>
      <c r="K59140" s="88"/>
    </row>
    <row r="59141" spans="2:11" ht="12" hidden="1" customHeight="1" x14ac:dyDescent="0.2">
      <c r="B59141" s="88"/>
      <c r="C59141" s="88"/>
      <c r="D59141" s="88"/>
      <c r="E59141" s="88"/>
      <c r="F59141" s="88"/>
      <c r="G59141" s="88"/>
      <c r="H59141" s="88"/>
      <c r="I59141" s="88"/>
      <c r="J59141" s="88"/>
      <c r="K59141" s="88"/>
    </row>
    <row r="59142" spans="2:11" ht="12" hidden="1" customHeight="1" x14ac:dyDescent="0.2">
      <c r="B59142" s="88"/>
      <c r="C59142" s="88"/>
      <c r="D59142" s="88"/>
      <c r="E59142" s="88"/>
      <c r="F59142" s="88"/>
      <c r="G59142" s="88"/>
      <c r="H59142" s="88"/>
      <c r="I59142" s="88"/>
      <c r="J59142" s="88"/>
      <c r="K59142" s="88"/>
    </row>
    <row r="59143" spans="2:11" ht="12" hidden="1" customHeight="1" x14ac:dyDescent="0.2">
      <c r="B59143" s="88"/>
      <c r="C59143" s="88"/>
      <c r="D59143" s="88"/>
      <c r="E59143" s="88"/>
      <c r="F59143" s="88"/>
      <c r="G59143" s="88"/>
      <c r="H59143" s="88"/>
      <c r="I59143" s="88"/>
      <c r="J59143" s="88"/>
      <c r="K59143" s="88"/>
    </row>
    <row r="59144" spans="2:11" ht="12" hidden="1" customHeight="1" x14ac:dyDescent="0.2">
      <c r="B59144" s="88"/>
      <c r="C59144" s="88"/>
      <c r="D59144" s="88"/>
      <c r="E59144" s="88"/>
      <c r="F59144" s="88"/>
      <c r="G59144" s="88"/>
      <c r="H59144" s="88"/>
      <c r="I59144" s="88"/>
      <c r="J59144" s="88"/>
      <c r="K59144" s="88"/>
    </row>
    <row r="59145" spans="2:11" ht="12" hidden="1" customHeight="1" x14ac:dyDescent="0.2">
      <c r="B59145" s="88"/>
      <c r="C59145" s="88"/>
      <c r="D59145" s="88"/>
      <c r="E59145" s="88"/>
      <c r="F59145" s="88"/>
      <c r="G59145" s="88"/>
      <c r="H59145" s="88"/>
      <c r="I59145" s="88"/>
      <c r="J59145" s="88"/>
      <c r="K59145" s="88"/>
    </row>
    <row r="59146" spans="2:11" ht="12" hidden="1" customHeight="1" x14ac:dyDescent="0.2">
      <c r="B59146" s="88"/>
      <c r="C59146" s="88"/>
      <c r="D59146" s="88"/>
      <c r="E59146" s="88"/>
      <c r="F59146" s="88"/>
      <c r="G59146" s="88"/>
      <c r="H59146" s="88"/>
      <c r="I59146" s="88"/>
      <c r="J59146" s="88"/>
      <c r="K59146" s="88"/>
    </row>
    <row r="59147" spans="2:11" ht="12" hidden="1" customHeight="1" x14ac:dyDescent="0.2">
      <c r="B59147" s="88"/>
      <c r="C59147" s="88"/>
      <c r="D59147" s="88"/>
      <c r="E59147" s="88"/>
      <c r="F59147" s="88"/>
      <c r="G59147" s="88"/>
      <c r="H59147" s="88"/>
      <c r="I59147" s="88"/>
      <c r="J59147" s="88"/>
      <c r="K59147" s="88"/>
    </row>
    <row r="59148" spans="2:11" ht="12" hidden="1" customHeight="1" x14ac:dyDescent="0.2">
      <c r="B59148" s="88"/>
      <c r="C59148" s="88"/>
      <c r="D59148" s="88"/>
      <c r="E59148" s="88"/>
      <c r="F59148" s="88"/>
      <c r="G59148" s="88"/>
      <c r="H59148" s="88"/>
      <c r="I59148" s="88"/>
      <c r="J59148" s="88"/>
      <c r="K59148" s="88"/>
    </row>
    <row r="59149" spans="2:11" ht="12" hidden="1" customHeight="1" x14ac:dyDescent="0.2">
      <c r="B59149" s="88"/>
      <c r="C59149" s="88"/>
      <c r="D59149" s="88"/>
      <c r="E59149" s="88"/>
      <c r="F59149" s="88"/>
      <c r="G59149" s="88"/>
      <c r="H59149" s="88"/>
      <c r="I59149" s="88"/>
      <c r="J59149" s="88"/>
      <c r="K59149" s="88"/>
    </row>
    <row r="59150" spans="2:11" ht="12" hidden="1" customHeight="1" x14ac:dyDescent="0.2">
      <c r="B59150" s="88"/>
      <c r="C59150" s="88"/>
      <c r="D59150" s="88"/>
      <c r="E59150" s="88"/>
      <c r="F59150" s="88"/>
      <c r="G59150" s="88"/>
      <c r="H59150" s="88"/>
      <c r="I59150" s="88"/>
      <c r="J59150" s="88"/>
      <c r="K59150" s="88"/>
    </row>
    <row r="59151" spans="2:11" ht="12" hidden="1" customHeight="1" x14ac:dyDescent="0.2">
      <c r="B59151" s="88"/>
      <c r="C59151" s="88"/>
      <c r="D59151" s="88"/>
      <c r="E59151" s="88"/>
      <c r="F59151" s="88"/>
      <c r="G59151" s="88"/>
      <c r="H59151" s="88"/>
      <c r="I59151" s="88"/>
      <c r="J59151" s="88"/>
      <c r="K59151" s="88"/>
    </row>
    <row r="59152" spans="2:11" ht="12" hidden="1" customHeight="1" x14ac:dyDescent="0.2">
      <c r="B59152" s="88"/>
      <c r="C59152" s="88"/>
      <c r="D59152" s="88"/>
      <c r="E59152" s="88"/>
      <c r="F59152" s="88"/>
      <c r="G59152" s="88"/>
      <c r="H59152" s="88"/>
      <c r="I59152" s="88"/>
      <c r="J59152" s="88"/>
      <c r="K59152" s="88"/>
    </row>
    <row r="59153" spans="2:11" ht="12" hidden="1" customHeight="1" x14ac:dyDescent="0.2">
      <c r="B59153" s="88"/>
      <c r="C59153" s="88"/>
      <c r="D59153" s="88"/>
      <c r="E59153" s="88"/>
      <c r="F59153" s="88"/>
      <c r="G59153" s="88"/>
      <c r="H59153" s="88"/>
      <c r="I59153" s="88"/>
      <c r="J59153" s="88"/>
      <c r="K59153" s="88"/>
    </row>
    <row r="59154" spans="2:11" ht="12" hidden="1" customHeight="1" x14ac:dyDescent="0.2">
      <c r="B59154" s="88"/>
      <c r="C59154" s="88"/>
      <c r="D59154" s="88"/>
      <c r="E59154" s="88"/>
      <c r="F59154" s="88"/>
      <c r="G59154" s="88"/>
      <c r="H59154" s="88"/>
      <c r="I59154" s="88"/>
      <c r="J59154" s="88"/>
      <c r="K59154" s="88"/>
    </row>
    <row r="59155" spans="2:11" ht="12" hidden="1" customHeight="1" x14ac:dyDescent="0.2">
      <c r="B59155" s="88"/>
      <c r="C59155" s="88"/>
      <c r="D59155" s="88"/>
      <c r="E59155" s="88"/>
      <c r="F59155" s="88"/>
      <c r="G59155" s="88"/>
      <c r="H59155" s="88"/>
      <c r="I59155" s="88"/>
      <c r="J59155" s="88"/>
      <c r="K59155" s="88"/>
    </row>
    <row r="59156" spans="2:11" ht="12" hidden="1" customHeight="1" x14ac:dyDescent="0.2">
      <c r="B59156" s="88"/>
      <c r="C59156" s="88"/>
      <c r="D59156" s="88"/>
      <c r="E59156" s="88"/>
      <c r="F59156" s="88"/>
      <c r="G59156" s="88"/>
      <c r="H59156" s="88"/>
      <c r="I59156" s="88"/>
      <c r="J59156" s="88"/>
      <c r="K59156" s="88"/>
    </row>
    <row r="59157" spans="2:11" ht="12" hidden="1" customHeight="1" x14ac:dyDescent="0.2">
      <c r="B59157" s="88"/>
      <c r="C59157" s="88"/>
      <c r="D59157" s="88"/>
      <c r="E59157" s="88"/>
      <c r="F59157" s="88"/>
      <c r="G59157" s="88"/>
      <c r="H59157" s="88"/>
      <c r="I59157" s="88"/>
      <c r="J59157" s="88"/>
      <c r="K59157" s="88"/>
    </row>
    <row r="59158" spans="2:11" ht="12" hidden="1" customHeight="1" x14ac:dyDescent="0.2">
      <c r="B59158" s="88"/>
      <c r="C59158" s="88"/>
      <c r="D59158" s="88"/>
      <c r="E59158" s="88"/>
      <c r="F59158" s="88"/>
      <c r="G59158" s="88"/>
      <c r="H59158" s="88"/>
      <c r="I59158" s="88"/>
      <c r="J59158" s="88"/>
      <c r="K59158" s="88"/>
    </row>
    <row r="59159" spans="2:11" ht="12" hidden="1" customHeight="1" x14ac:dyDescent="0.2">
      <c r="B59159" s="88"/>
      <c r="C59159" s="88"/>
      <c r="D59159" s="88"/>
      <c r="E59159" s="88"/>
      <c r="F59159" s="88"/>
      <c r="G59159" s="88"/>
      <c r="H59159" s="88"/>
      <c r="I59159" s="88"/>
      <c r="J59159" s="88"/>
      <c r="K59159" s="88"/>
    </row>
    <row r="59160" spans="2:11" ht="12" hidden="1" customHeight="1" x14ac:dyDescent="0.2">
      <c r="B59160" s="88"/>
      <c r="C59160" s="88"/>
      <c r="D59160" s="88"/>
      <c r="E59160" s="88"/>
      <c r="F59160" s="88"/>
      <c r="G59160" s="88"/>
      <c r="H59160" s="88"/>
      <c r="I59160" s="88"/>
      <c r="J59160" s="88"/>
      <c r="K59160" s="88"/>
    </row>
    <row r="59161" spans="2:11" ht="12" hidden="1" customHeight="1" x14ac:dyDescent="0.2">
      <c r="B59161" s="88"/>
      <c r="C59161" s="88"/>
      <c r="D59161" s="88"/>
      <c r="E59161" s="88"/>
      <c r="F59161" s="88"/>
      <c r="G59161" s="88"/>
      <c r="H59161" s="88"/>
      <c r="I59161" s="88"/>
      <c r="J59161" s="88"/>
      <c r="K59161" s="88"/>
    </row>
    <row r="59162" spans="2:11" ht="12" hidden="1" customHeight="1" x14ac:dyDescent="0.2">
      <c r="B59162" s="88"/>
      <c r="C59162" s="88"/>
      <c r="D59162" s="88"/>
      <c r="E59162" s="88"/>
      <c r="F59162" s="88"/>
      <c r="G59162" s="88"/>
      <c r="H59162" s="88"/>
      <c r="I59162" s="88"/>
      <c r="J59162" s="88"/>
      <c r="K59162" s="88"/>
    </row>
    <row r="59163" spans="2:11" ht="12" hidden="1" customHeight="1" x14ac:dyDescent="0.2">
      <c r="B59163" s="88"/>
      <c r="C59163" s="88"/>
      <c r="D59163" s="88"/>
      <c r="E59163" s="88"/>
      <c r="F59163" s="88"/>
      <c r="G59163" s="88"/>
      <c r="H59163" s="88"/>
      <c r="I59163" s="88"/>
      <c r="J59163" s="88"/>
      <c r="K59163" s="88"/>
    </row>
    <row r="59164" spans="2:11" ht="12" hidden="1" customHeight="1" x14ac:dyDescent="0.2">
      <c r="B59164" s="88"/>
      <c r="C59164" s="88"/>
      <c r="D59164" s="88"/>
      <c r="E59164" s="88"/>
      <c r="F59164" s="88"/>
      <c r="G59164" s="88"/>
      <c r="H59164" s="88"/>
      <c r="I59164" s="88"/>
      <c r="J59164" s="88"/>
      <c r="K59164" s="88"/>
    </row>
    <row r="59165" spans="2:11" ht="12" hidden="1" customHeight="1" x14ac:dyDescent="0.2">
      <c r="B59165" s="88"/>
      <c r="C59165" s="88"/>
      <c r="D59165" s="88"/>
      <c r="E59165" s="88"/>
      <c r="F59165" s="88"/>
      <c r="G59165" s="88"/>
      <c r="H59165" s="88"/>
      <c r="I59165" s="88"/>
      <c r="J59165" s="88"/>
      <c r="K59165" s="88"/>
    </row>
    <row r="59166" spans="2:11" ht="12" hidden="1" customHeight="1" x14ac:dyDescent="0.2">
      <c r="B59166" s="88"/>
      <c r="C59166" s="88"/>
      <c r="D59166" s="88"/>
      <c r="E59166" s="88"/>
      <c r="F59166" s="88"/>
      <c r="G59166" s="88"/>
      <c r="H59166" s="88"/>
      <c r="I59166" s="88"/>
      <c r="J59166" s="88"/>
      <c r="K59166" s="88"/>
    </row>
    <row r="59167" spans="2:11" ht="12" hidden="1" customHeight="1" x14ac:dyDescent="0.2">
      <c r="B59167" s="88"/>
      <c r="C59167" s="88"/>
      <c r="D59167" s="88"/>
      <c r="E59167" s="88"/>
      <c r="F59167" s="88"/>
      <c r="G59167" s="88"/>
      <c r="H59167" s="88"/>
      <c r="I59167" s="88"/>
      <c r="J59167" s="88"/>
      <c r="K59167" s="88"/>
    </row>
    <row r="59168" spans="2:11" ht="12" hidden="1" customHeight="1" x14ac:dyDescent="0.2">
      <c r="B59168" s="88"/>
      <c r="C59168" s="88"/>
      <c r="D59168" s="88"/>
      <c r="E59168" s="88"/>
      <c r="F59168" s="88"/>
      <c r="G59168" s="88"/>
      <c r="H59168" s="88"/>
      <c r="I59168" s="88"/>
      <c r="J59168" s="88"/>
      <c r="K59168" s="88"/>
    </row>
    <row r="59169" spans="2:11" ht="12" hidden="1" customHeight="1" x14ac:dyDescent="0.2">
      <c r="B59169" s="88"/>
      <c r="C59169" s="88"/>
      <c r="D59169" s="88"/>
      <c r="E59169" s="88"/>
      <c r="F59169" s="88"/>
      <c r="G59169" s="88"/>
      <c r="H59169" s="88"/>
      <c r="I59169" s="88"/>
      <c r="J59169" s="88"/>
      <c r="K59169" s="88"/>
    </row>
    <row r="59170" spans="2:11" ht="12" hidden="1" customHeight="1" x14ac:dyDescent="0.2">
      <c r="B59170" s="88"/>
      <c r="C59170" s="88"/>
      <c r="D59170" s="88"/>
      <c r="E59170" s="88"/>
      <c r="F59170" s="88"/>
      <c r="G59170" s="88"/>
      <c r="H59170" s="88"/>
      <c r="I59170" s="88"/>
      <c r="J59170" s="88"/>
      <c r="K59170" s="88"/>
    </row>
    <row r="59171" spans="2:11" ht="12" hidden="1" customHeight="1" x14ac:dyDescent="0.2">
      <c r="B59171" s="88"/>
      <c r="C59171" s="88"/>
      <c r="D59171" s="88"/>
      <c r="E59171" s="88"/>
      <c r="F59171" s="88"/>
      <c r="G59171" s="88"/>
      <c r="H59171" s="88"/>
      <c r="I59171" s="88"/>
      <c r="J59171" s="88"/>
      <c r="K59171" s="88"/>
    </row>
    <row r="59172" spans="2:11" ht="12" hidden="1" customHeight="1" x14ac:dyDescent="0.2">
      <c r="B59172" s="88"/>
      <c r="C59172" s="88"/>
      <c r="D59172" s="88"/>
      <c r="E59172" s="88"/>
      <c r="F59172" s="88"/>
      <c r="G59172" s="88"/>
      <c r="H59172" s="88"/>
      <c r="I59172" s="88"/>
      <c r="J59172" s="88"/>
      <c r="K59172" s="88"/>
    </row>
    <row r="59173" spans="2:11" ht="12" hidden="1" customHeight="1" x14ac:dyDescent="0.2">
      <c r="B59173" s="88"/>
      <c r="C59173" s="88"/>
      <c r="D59173" s="88"/>
      <c r="E59173" s="88"/>
      <c r="F59173" s="88"/>
      <c r="G59173" s="88"/>
      <c r="H59173" s="88"/>
      <c r="I59173" s="88"/>
      <c r="J59173" s="88"/>
      <c r="K59173" s="88"/>
    </row>
    <row r="59174" spans="2:11" ht="12" hidden="1" customHeight="1" x14ac:dyDescent="0.2">
      <c r="B59174" s="88"/>
      <c r="C59174" s="88"/>
      <c r="D59174" s="88"/>
      <c r="E59174" s="88"/>
      <c r="F59174" s="88"/>
      <c r="G59174" s="88"/>
      <c r="H59174" s="88"/>
      <c r="I59174" s="88"/>
      <c r="J59174" s="88"/>
      <c r="K59174" s="88"/>
    </row>
    <row r="59175" spans="2:11" ht="12" hidden="1" customHeight="1" x14ac:dyDescent="0.2">
      <c r="B59175" s="88"/>
      <c r="C59175" s="88"/>
      <c r="D59175" s="88"/>
      <c r="E59175" s="88"/>
      <c r="F59175" s="88"/>
      <c r="G59175" s="88"/>
      <c r="H59175" s="88"/>
      <c r="I59175" s="88"/>
      <c r="J59175" s="88"/>
      <c r="K59175" s="88"/>
    </row>
    <row r="59176" spans="2:11" ht="12" hidden="1" customHeight="1" x14ac:dyDescent="0.2">
      <c r="B59176" s="88"/>
      <c r="C59176" s="88"/>
      <c r="D59176" s="88"/>
      <c r="E59176" s="88"/>
      <c r="F59176" s="88"/>
      <c r="G59176" s="88"/>
      <c r="H59176" s="88"/>
      <c r="I59176" s="88"/>
      <c r="J59176" s="88"/>
      <c r="K59176" s="88"/>
    </row>
    <row r="59177" spans="2:11" ht="12" hidden="1" customHeight="1" x14ac:dyDescent="0.2">
      <c r="B59177" s="88"/>
      <c r="C59177" s="88"/>
      <c r="D59177" s="88"/>
      <c r="E59177" s="88"/>
      <c r="F59177" s="88"/>
      <c r="G59177" s="88"/>
      <c r="H59177" s="88"/>
      <c r="I59177" s="88"/>
      <c r="J59177" s="88"/>
      <c r="K59177" s="88"/>
    </row>
    <row r="59178" spans="2:11" ht="12" hidden="1" customHeight="1" x14ac:dyDescent="0.2">
      <c r="B59178" s="88"/>
      <c r="C59178" s="88"/>
      <c r="D59178" s="88"/>
      <c r="E59178" s="88"/>
      <c r="F59178" s="88"/>
      <c r="G59178" s="88"/>
      <c r="H59178" s="88"/>
      <c r="I59178" s="88"/>
      <c r="J59178" s="88"/>
      <c r="K59178" s="88"/>
    </row>
    <row r="59179" spans="2:11" ht="12" hidden="1" customHeight="1" x14ac:dyDescent="0.2">
      <c r="B59179" s="88"/>
      <c r="C59179" s="88"/>
      <c r="D59179" s="88"/>
      <c r="E59179" s="88"/>
      <c r="F59179" s="88"/>
      <c r="G59179" s="88"/>
      <c r="H59179" s="88"/>
      <c r="I59179" s="88"/>
      <c r="J59179" s="88"/>
      <c r="K59179" s="88"/>
    </row>
    <row r="59180" spans="2:11" ht="12" hidden="1" customHeight="1" x14ac:dyDescent="0.2">
      <c r="B59180" s="88"/>
      <c r="C59180" s="88"/>
      <c r="D59180" s="88"/>
      <c r="E59180" s="88"/>
      <c r="F59180" s="88"/>
      <c r="G59180" s="88"/>
      <c r="H59180" s="88"/>
      <c r="I59180" s="88"/>
      <c r="J59180" s="88"/>
      <c r="K59180" s="88"/>
    </row>
    <row r="59181" spans="2:11" ht="12" hidden="1" customHeight="1" x14ac:dyDescent="0.2">
      <c r="B59181" s="88"/>
      <c r="C59181" s="88"/>
      <c r="D59181" s="88"/>
      <c r="E59181" s="88"/>
      <c r="F59181" s="88"/>
      <c r="G59181" s="88"/>
      <c r="H59181" s="88"/>
      <c r="I59181" s="88"/>
      <c r="J59181" s="88"/>
      <c r="K59181" s="88"/>
    </row>
    <row r="59182" spans="2:11" ht="12" hidden="1" customHeight="1" x14ac:dyDescent="0.2">
      <c r="B59182" s="88"/>
      <c r="C59182" s="88"/>
      <c r="D59182" s="88"/>
      <c r="E59182" s="88"/>
      <c r="F59182" s="88"/>
      <c r="G59182" s="88"/>
      <c r="H59182" s="88"/>
      <c r="I59182" s="88"/>
      <c r="J59182" s="88"/>
      <c r="K59182" s="88"/>
    </row>
    <row r="59183" spans="2:11" ht="12" hidden="1" customHeight="1" x14ac:dyDescent="0.2">
      <c r="B59183" s="88"/>
      <c r="C59183" s="88"/>
      <c r="D59183" s="88"/>
      <c r="E59183" s="88"/>
      <c r="F59183" s="88"/>
      <c r="G59183" s="88"/>
      <c r="H59183" s="88"/>
      <c r="I59183" s="88"/>
      <c r="J59183" s="88"/>
      <c r="K59183" s="88"/>
    </row>
    <row r="59184" spans="2:11" ht="12" hidden="1" customHeight="1" x14ac:dyDescent="0.2">
      <c r="B59184" s="88"/>
      <c r="C59184" s="88"/>
      <c r="D59184" s="88"/>
      <c r="E59184" s="88"/>
      <c r="F59184" s="88"/>
      <c r="G59184" s="88"/>
      <c r="H59184" s="88"/>
      <c r="I59184" s="88"/>
      <c r="J59184" s="88"/>
      <c r="K59184" s="88"/>
    </row>
    <row r="59185" spans="2:11" ht="12" hidden="1" customHeight="1" x14ac:dyDescent="0.2">
      <c r="B59185" s="88"/>
      <c r="C59185" s="88"/>
      <c r="D59185" s="88"/>
      <c r="E59185" s="88"/>
      <c r="F59185" s="88"/>
      <c r="G59185" s="88"/>
      <c r="H59185" s="88"/>
      <c r="I59185" s="88"/>
      <c r="J59185" s="88"/>
      <c r="K59185" s="88"/>
    </row>
    <row r="59186" spans="2:11" ht="12" hidden="1" customHeight="1" x14ac:dyDescent="0.2">
      <c r="B59186" s="88"/>
      <c r="C59186" s="88"/>
      <c r="D59186" s="88"/>
      <c r="E59186" s="88"/>
      <c r="F59186" s="88"/>
      <c r="G59186" s="88"/>
      <c r="H59186" s="88"/>
      <c r="I59186" s="88"/>
      <c r="J59186" s="88"/>
      <c r="K59186" s="88"/>
    </row>
    <row r="59187" spans="2:11" ht="12" hidden="1" customHeight="1" x14ac:dyDescent="0.2">
      <c r="B59187" s="88"/>
      <c r="C59187" s="88"/>
      <c r="D59187" s="88"/>
      <c r="E59187" s="88"/>
      <c r="F59187" s="88"/>
      <c r="G59187" s="88"/>
      <c r="H59187" s="88"/>
      <c r="I59187" s="88"/>
      <c r="J59187" s="88"/>
      <c r="K59187" s="88"/>
    </row>
    <row r="59188" spans="2:11" ht="12" hidden="1" customHeight="1" x14ac:dyDescent="0.2">
      <c r="B59188" s="88"/>
      <c r="C59188" s="88"/>
      <c r="D59188" s="88"/>
      <c r="E59188" s="88"/>
      <c r="F59188" s="88"/>
      <c r="G59188" s="88"/>
      <c r="H59188" s="88"/>
      <c r="I59188" s="88"/>
      <c r="J59188" s="88"/>
      <c r="K59188" s="88"/>
    </row>
    <row r="59189" spans="2:11" ht="12" hidden="1" customHeight="1" x14ac:dyDescent="0.2">
      <c r="B59189" s="88"/>
      <c r="C59189" s="88"/>
      <c r="D59189" s="88"/>
      <c r="E59189" s="88"/>
      <c r="F59189" s="88"/>
      <c r="G59189" s="88"/>
      <c r="H59189" s="88"/>
      <c r="I59189" s="88"/>
      <c r="J59189" s="88"/>
      <c r="K59189" s="88"/>
    </row>
    <row r="59190" spans="2:11" ht="12" hidden="1" customHeight="1" x14ac:dyDescent="0.2">
      <c r="B59190" s="88"/>
      <c r="C59190" s="88"/>
      <c r="D59190" s="88"/>
      <c r="E59190" s="88"/>
      <c r="F59190" s="88"/>
      <c r="G59190" s="88"/>
      <c r="H59190" s="88"/>
      <c r="I59190" s="88"/>
      <c r="J59190" s="88"/>
      <c r="K59190" s="88"/>
    </row>
    <row r="59191" spans="2:11" ht="12" hidden="1" customHeight="1" x14ac:dyDescent="0.2">
      <c r="B59191" s="88"/>
      <c r="C59191" s="88"/>
      <c r="D59191" s="88"/>
      <c r="E59191" s="88"/>
      <c r="F59191" s="88"/>
      <c r="G59191" s="88"/>
      <c r="H59191" s="88"/>
      <c r="I59191" s="88"/>
      <c r="J59191" s="88"/>
      <c r="K59191" s="88"/>
    </row>
    <row r="59192" spans="2:11" ht="12" hidden="1" customHeight="1" x14ac:dyDescent="0.2">
      <c r="B59192" s="88"/>
      <c r="C59192" s="88"/>
      <c r="D59192" s="88"/>
      <c r="E59192" s="88"/>
      <c r="F59192" s="88"/>
      <c r="G59192" s="88"/>
      <c r="H59192" s="88"/>
      <c r="I59192" s="88"/>
      <c r="J59192" s="88"/>
      <c r="K59192" s="88"/>
    </row>
    <row r="59193" spans="2:11" ht="12" hidden="1" customHeight="1" x14ac:dyDescent="0.2">
      <c r="B59193" s="88"/>
      <c r="C59193" s="88"/>
      <c r="D59193" s="88"/>
      <c r="E59193" s="88"/>
      <c r="F59193" s="88"/>
      <c r="G59193" s="88"/>
      <c r="H59193" s="88"/>
      <c r="I59193" s="88"/>
      <c r="J59193" s="88"/>
      <c r="K59193" s="88"/>
    </row>
    <row r="59194" spans="2:11" ht="12" hidden="1" customHeight="1" x14ac:dyDescent="0.2">
      <c r="B59194" s="88"/>
      <c r="C59194" s="88"/>
      <c r="D59194" s="88"/>
      <c r="E59194" s="88"/>
      <c r="F59194" s="88"/>
      <c r="G59194" s="88"/>
      <c r="H59194" s="88"/>
      <c r="I59194" s="88"/>
      <c r="J59194" s="88"/>
      <c r="K59194" s="88"/>
    </row>
    <row r="59195" spans="2:11" ht="12" hidden="1" customHeight="1" x14ac:dyDescent="0.2">
      <c r="B59195" s="88"/>
      <c r="C59195" s="88"/>
      <c r="D59195" s="88"/>
      <c r="E59195" s="88"/>
      <c r="F59195" s="88"/>
      <c r="G59195" s="88"/>
      <c r="H59195" s="88"/>
      <c r="I59195" s="88"/>
      <c r="J59195" s="88"/>
      <c r="K59195" s="88"/>
    </row>
    <row r="59196" spans="2:11" ht="12" hidden="1" customHeight="1" x14ac:dyDescent="0.2">
      <c r="B59196" s="88"/>
      <c r="C59196" s="88"/>
      <c r="D59196" s="88"/>
      <c r="E59196" s="88"/>
      <c r="F59196" s="88"/>
      <c r="G59196" s="88"/>
      <c r="H59196" s="88"/>
      <c r="I59196" s="88"/>
      <c r="J59196" s="88"/>
      <c r="K59196" s="88"/>
    </row>
    <row r="59197" spans="2:11" ht="12" hidden="1" customHeight="1" x14ac:dyDescent="0.2">
      <c r="B59197" s="88"/>
      <c r="C59197" s="88"/>
      <c r="D59197" s="88"/>
      <c r="E59197" s="88"/>
      <c r="F59197" s="88"/>
      <c r="G59197" s="88"/>
      <c r="H59197" s="88"/>
      <c r="I59197" s="88"/>
      <c r="J59197" s="88"/>
      <c r="K59197" s="88"/>
    </row>
    <row r="59198" spans="2:11" ht="12" hidden="1" customHeight="1" x14ac:dyDescent="0.2">
      <c r="B59198" s="88"/>
      <c r="C59198" s="88"/>
      <c r="D59198" s="88"/>
      <c r="E59198" s="88"/>
      <c r="F59198" s="88"/>
      <c r="G59198" s="88"/>
      <c r="H59198" s="88"/>
      <c r="I59198" s="88"/>
      <c r="J59198" s="88"/>
      <c r="K59198" s="88"/>
    </row>
    <row r="59199" spans="2:11" ht="12" hidden="1" customHeight="1" x14ac:dyDescent="0.2">
      <c r="B59199" s="88"/>
      <c r="C59199" s="88"/>
      <c r="D59199" s="88"/>
      <c r="E59199" s="88"/>
      <c r="F59199" s="88"/>
      <c r="G59199" s="88"/>
      <c r="H59199" s="88"/>
      <c r="I59199" s="88"/>
      <c r="J59199" s="88"/>
      <c r="K59199" s="88"/>
    </row>
    <row r="59200" spans="2:11" ht="12" hidden="1" customHeight="1" x14ac:dyDescent="0.2">
      <c r="B59200" s="88"/>
      <c r="C59200" s="88"/>
      <c r="D59200" s="88"/>
      <c r="E59200" s="88"/>
      <c r="F59200" s="88"/>
      <c r="G59200" s="88"/>
      <c r="H59200" s="88"/>
      <c r="I59200" s="88"/>
      <c r="J59200" s="88"/>
      <c r="K59200" s="88"/>
    </row>
    <row r="59201" spans="2:11" ht="12" hidden="1" customHeight="1" x14ac:dyDescent="0.2">
      <c r="B59201" s="88"/>
      <c r="C59201" s="88"/>
      <c r="D59201" s="88"/>
      <c r="E59201" s="88"/>
      <c r="F59201" s="88"/>
      <c r="G59201" s="88"/>
      <c r="H59201" s="88"/>
      <c r="I59201" s="88"/>
      <c r="J59201" s="88"/>
      <c r="K59201" s="88"/>
    </row>
    <row r="59202" spans="2:11" ht="12" hidden="1" customHeight="1" x14ac:dyDescent="0.2">
      <c r="B59202" s="88"/>
      <c r="C59202" s="88"/>
      <c r="D59202" s="88"/>
      <c r="E59202" s="88"/>
      <c r="F59202" s="88"/>
      <c r="G59202" s="88"/>
      <c r="H59202" s="88"/>
      <c r="I59202" s="88"/>
      <c r="J59202" s="88"/>
      <c r="K59202" s="88"/>
    </row>
    <row r="59203" spans="2:11" ht="12" hidden="1" customHeight="1" x14ac:dyDescent="0.2">
      <c r="B59203" s="88"/>
      <c r="C59203" s="88"/>
      <c r="D59203" s="88"/>
      <c r="E59203" s="88"/>
      <c r="F59203" s="88"/>
      <c r="G59203" s="88"/>
      <c r="H59203" s="88"/>
      <c r="I59203" s="88"/>
      <c r="J59203" s="88"/>
      <c r="K59203" s="88"/>
    </row>
    <row r="59204" spans="2:11" ht="12" hidden="1" customHeight="1" x14ac:dyDescent="0.2">
      <c r="B59204" s="88"/>
      <c r="C59204" s="88"/>
      <c r="D59204" s="88"/>
      <c r="E59204" s="88"/>
      <c r="F59204" s="88"/>
      <c r="G59204" s="88"/>
      <c r="H59204" s="88"/>
      <c r="I59204" s="88"/>
      <c r="J59204" s="88"/>
      <c r="K59204" s="88"/>
    </row>
    <row r="59205" spans="2:11" ht="12" hidden="1" customHeight="1" x14ac:dyDescent="0.2">
      <c r="B59205" s="88"/>
      <c r="C59205" s="88"/>
      <c r="D59205" s="88"/>
      <c r="E59205" s="88"/>
      <c r="F59205" s="88"/>
      <c r="G59205" s="88"/>
      <c r="H59205" s="88"/>
      <c r="I59205" s="88"/>
      <c r="J59205" s="88"/>
      <c r="K59205" s="88"/>
    </row>
    <row r="59206" spans="2:11" ht="12" hidden="1" customHeight="1" x14ac:dyDescent="0.2">
      <c r="B59206" s="88"/>
      <c r="C59206" s="88"/>
      <c r="D59206" s="88"/>
      <c r="E59206" s="88"/>
      <c r="F59206" s="88"/>
      <c r="G59206" s="88"/>
      <c r="H59206" s="88"/>
      <c r="I59206" s="88"/>
      <c r="J59206" s="88"/>
      <c r="K59206" s="88"/>
    </row>
    <row r="59207" spans="2:11" ht="12" hidden="1" customHeight="1" x14ac:dyDescent="0.2">
      <c r="B59207" s="88"/>
      <c r="C59207" s="88"/>
      <c r="D59207" s="88"/>
      <c r="E59207" s="88"/>
      <c r="F59207" s="88"/>
      <c r="G59207" s="88"/>
      <c r="H59207" s="88"/>
      <c r="I59207" s="88"/>
      <c r="J59207" s="88"/>
      <c r="K59207" s="88"/>
    </row>
    <row r="59208" spans="2:11" ht="12" hidden="1" customHeight="1" x14ac:dyDescent="0.2">
      <c r="B59208" s="88"/>
      <c r="C59208" s="88"/>
      <c r="D59208" s="88"/>
      <c r="E59208" s="88"/>
      <c r="F59208" s="88"/>
      <c r="G59208" s="88"/>
      <c r="H59208" s="88"/>
      <c r="I59208" s="88"/>
      <c r="J59208" s="88"/>
      <c r="K59208" s="88"/>
    </row>
    <row r="59209" spans="2:11" ht="12" hidden="1" customHeight="1" x14ac:dyDescent="0.2">
      <c r="B59209" s="88"/>
      <c r="C59209" s="88"/>
      <c r="D59209" s="88"/>
      <c r="E59209" s="88"/>
      <c r="F59209" s="88"/>
      <c r="G59209" s="88"/>
      <c r="H59209" s="88"/>
      <c r="I59209" s="88"/>
      <c r="J59209" s="88"/>
      <c r="K59209" s="88"/>
    </row>
    <row r="59210" spans="2:11" ht="12" hidden="1" customHeight="1" x14ac:dyDescent="0.2">
      <c r="B59210" s="88"/>
      <c r="C59210" s="88"/>
      <c r="D59210" s="88"/>
      <c r="E59210" s="88"/>
      <c r="F59210" s="88"/>
      <c r="G59210" s="88"/>
      <c r="H59210" s="88"/>
      <c r="I59210" s="88"/>
      <c r="J59210" s="88"/>
      <c r="K59210" s="88"/>
    </row>
    <row r="59211" spans="2:11" ht="12" hidden="1" customHeight="1" x14ac:dyDescent="0.2">
      <c r="B59211" s="88"/>
      <c r="C59211" s="88"/>
      <c r="D59211" s="88"/>
      <c r="E59211" s="88"/>
      <c r="F59211" s="88"/>
      <c r="G59211" s="88"/>
      <c r="H59211" s="88"/>
      <c r="I59211" s="88"/>
      <c r="J59211" s="88"/>
      <c r="K59211" s="88"/>
    </row>
    <row r="59212" spans="2:11" ht="12" hidden="1" customHeight="1" x14ac:dyDescent="0.2">
      <c r="B59212" s="88"/>
      <c r="C59212" s="88"/>
      <c r="D59212" s="88"/>
      <c r="E59212" s="88"/>
      <c r="F59212" s="88"/>
      <c r="G59212" s="88"/>
      <c r="H59212" s="88"/>
      <c r="I59212" s="88"/>
      <c r="J59212" s="88"/>
      <c r="K59212" s="88"/>
    </row>
    <row r="59213" spans="2:11" ht="12" hidden="1" customHeight="1" x14ac:dyDescent="0.2">
      <c r="B59213" s="88"/>
      <c r="C59213" s="88"/>
      <c r="D59213" s="88"/>
      <c r="E59213" s="88"/>
      <c r="F59213" s="88"/>
      <c r="G59213" s="88"/>
      <c r="H59213" s="88"/>
      <c r="I59213" s="88"/>
      <c r="J59213" s="88"/>
      <c r="K59213" s="88"/>
    </row>
    <row r="59214" spans="2:11" ht="12" hidden="1" customHeight="1" x14ac:dyDescent="0.2">
      <c r="B59214" s="88"/>
      <c r="C59214" s="88"/>
      <c r="D59214" s="88"/>
      <c r="E59214" s="88"/>
      <c r="F59214" s="88"/>
      <c r="G59214" s="88"/>
      <c r="H59214" s="88"/>
      <c r="I59214" s="88"/>
      <c r="J59214" s="88"/>
      <c r="K59214" s="88"/>
    </row>
    <row r="59215" spans="2:11" ht="12" hidden="1" customHeight="1" x14ac:dyDescent="0.2">
      <c r="B59215" s="88"/>
      <c r="C59215" s="88"/>
      <c r="D59215" s="88"/>
      <c r="E59215" s="88"/>
      <c r="F59215" s="88"/>
      <c r="G59215" s="88"/>
      <c r="H59215" s="88"/>
      <c r="I59215" s="88"/>
      <c r="J59215" s="88"/>
      <c r="K59215" s="88"/>
    </row>
    <row r="59216" spans="2:11" ht="12" hidden="1" customHeight="1" x14ac:dyDescent="0.2">
      <c r="B59216" s="88"/>
      <c r="C59216" s="88"/>
      <c r="D59216" s="88"/>
      <c r="E59216" s="88"/>
      <c r="F59216" s="88"/>
      <c r="G59216" s="88"/>
      <c r="H59216" s="88"/>
      <c r="I59216" s="88"/>
      <c r="J59216" s="88"/>
      <c r="K59216" s="88"/>
    </row>
    <row r="59217" spans="2:11" ht="12" hidden="1" customHeight="1" x14ac:dyDescent="0.2">
      <c r="B59217" s="88"/>
      <c r="C59217" s="88"/>
      <c r="D59217" s="88"/>
      <c r="E59217" s="88"/>
      <c r="F59217" s="88"/>
      <c r="G59217" s="88"/>
      <c r="H59217" s="88"/>
      <c r="I59217" s="88"/>
      <c r="J59217" s="88"/>
      <c r="K59217" s="88"/>
    </row>
    <row r="59218" spans="2:11" ht="12" hidden="1" customHeight="1" x14ac:dyDescent="0.2">
      <c r="B59218" s="88"/>
      <c r="C59218" s="88"/>
      <c r="D59218" s="88"/>
      <c r="E59218" s="88"/>
      <c r="F59218" s="88"/>
      <c r="G59218" s="88"/>
      <c r="H59218" s="88"/>
      <c r="I59218" s="88"/>
      <c r="J59218" s="88"/>
      <c r="K59218" s="88"/>
    </row>
    <row r="59219" spans="2:11" ht="12" hidden="1" customHeight="1" x14ac:dyDescent="0.2">
      <c r="B59219" s="88"/>
      <c r="C59219" s="88"/>
      <c r="D59219" s="88"/>
      <c r="E59219" s="88"/>
      <c r="F59219" s="88"/>
      <c r="G59219" s="88"/>
      <c r="H59219" s="88"/>
      <c r="I59219" s="88"/>
      <c r="J59219" s="88"/>
      <c r="K59219" s="88"/>
    </row>
    <row r="59220" spans="2:11" ht="12" hidden="1" customHeight="1" x14ac:dyDescent="0.2">
      <c r="B59220" s="88"/>
      <c r="C59220" s="88"/>
      <c r="D59220" s="88"/>
      <c r="E59220" s="88"/>
      <c r="F59220" s="88"/>
      <c r="G59220" s="88"/>
      <c r="H59220" s="88"/>
      <c r="I59220" s="88"/>
      <c r="J59220" s="88"/>
      <c r="K59220" s="88"/>
    </row>
    <row r="59221" spans="2:11" ht="12" hidden="1" customHeight="1" x14ac:dyDescent="0.2">
      <c r="B59221" s="88"/>
      <c r="C59221" s="88"/>
      <c r="D59221" s="88"/>
      <c r="E59221" s="88"/>
      <c r="F59221" s="88"/>
      <c r="G59221" s="88"/>
      <c r="H59221" s="88"/>
      <c r="I59221" s="88"/>
      <c r="J59221" s="88"/>
      <c r="K59221" s="88"/>
    </row>
    <row r="59222" spans="2:11" ht="12" hidden="1" customHeight="1" x14ac:dyDescent="0.2">
      <c r="B59222" s="88"/>
      <c r="C59222" s="88"/>
      <c r="D59222" s="88"/>
      <c r="E59222" s="88"/>
      <c r="F59222" s="88"/>
      <c r="G59222" s="88"/>
      <c r="H59222" s="88"/>
      <c r="I59222" s="88"/>
      <c r="J59222" s="88"/>
      <c r="K59222" s="88"/>
    </row>
    <row r="59223" spans="2:11" ht="12" hidden="1" customHeight="1" x14ac:dyDescent="0.2">
      <c r="B59223" s="88"/>
      <c r="C59223" s="88"/>
      <c r="D59223" s="88"/>
      <c r="E59223" s="88"/>
      <c r="F59223" s="88"/>
      <c r="G59223" s="88"/>
      <c r="H59223" s="88"/>
      <c r="I59223" s="88"/>
      <c r="J59223" s="88"/>
      <c r="K59223" s="88"/>
    </row>
    <row r="59224" spans="2:11" ht="12" hidden="1" customHeight="1" x14ac:dyDescent="0.2">
      <c r="B59224" s="88"/>
      <c r="C59224" s="88"/>
      <c r="D59224" s="88"/>
      <c r="E59224" s="88"/>
      <c r="F59224" s="88"/>
      <c r="G59224" s="88"/>
      <c r="H59224" s="88"/>
      <c r="I59224" s="88"/>
      <c r="J59224" s="88"/>
      <c r="K59224" s="88"/>
    </row>
    <row r="59225" spans="2:11" ht="12" hidden="1" customHeight="1" x14ac:dyDescent="0.2">
      <c r="B59225" s="88"/>
      <c r="C59225" s="88"/>
      <c r="D59225" s="88"/>
      <c r="E59225" s="88"/>
      <c r="F59225" s="88"/>
      <c r="G59225" s="88"/>
      <c r="H59225" s="88"/>
      <c r="I59225" s="88"/>
      <c r="J59225" s="88"/>
      <c r="K59225" s="88"/>
    </row>
    <row r="59226" spans="2:11" ht="12" hidden="1" customHeight="1" x14ac:dyDescent="0.2">
      <c r="B59226" s="88"/>
      <c r="C59226" s="88"/>
      <c r="D59226" s="88"/>
      <c r="E59226" s="88"/>
      <c r="F59226" s="88"/>
      <c r="G59226" s="88"/>
      <c r="H59226" s="88"/>
      <c r="I59226" s="88"/>
      <c r="J59226" s="88"/>
      <c r="K59226" s="88"/>
    </row>
    <row r="59227" spans="2:11" ht="12" hidden="1" customHeight="1" x14ac:dyDescent="0.2">
      <c r="B59227" s="88"/>
      <c r="C59227" s="88"/>
      <c r="D59227" s="88"/>
      <c r="E59227" s="88"/>
      <c r="F59227" s="88"/>
      <c r="G59227" s="88"/>
      <c r="H59227" s="88"/>
      <c r="I59227" s="88"/>
      <c r="J59227" s="88"/>
      <c r="K59227" s="88"/>
    </row>
    <row r="59228" spans="2:11" ht="12" hidden="1" customHeight="1" x14ac:dyDescent="0.2">
      <c r="B59228" s="88"/>
      <c r="C59228" s="88"/>
      <c r="D59228" s="88"/>
      <c r="E59228" s="88"/>
      <c r="F59228" s="88"/>
      <c r="G59228" s="88"/>
      <c r="H59228" s="88"/>
      <c r="I59228" s="88"/>
      <c r="J59228" s="88"/>
      <c r="K59228" s="88"/>
    </row>
    <row r="59229" spans="2:11" ht="12" hidden="1" customHeight="1" x14ac:dyDescent="0.2">
      <c r="B59229" s="88"/>
      <c r="C59229" s="88"/>
      <c r="D59229" s="88"/>
      <c r="E59229" s="88"/>
      <c r="F59229" s="88"/>
      <c r="G59229" s="88"/>
      <c r="H59229" s="88"/>
      <c r="I59229" s="88"/>
      <c r="J59229" s="88"/>
      <c r="K59229" s="88"/>
    </row>
    <row r="59230" spans="2:11" ht="12" hidden="1" customHeight="1" x14ac:dyDescent="0.2">
      <c r="B59230" s="88"/>
      <c r="C59230" s="88"/>
      <c r="D59230" s="88"/>
      <c r="E59230" s="88"/>
      <c r="F59230" s="88"/>
      <c r="G59230" s="88"/>
      <c r="H59230" s="88"/>
      <c r="I59230" s="88"/>
      <c r="J59230" s="88"/>
      <c r="K59230" s="88"/>
    </row>
    <row r="59231" spans="2:11" ht="12" hidden="1" customHeight="1" x14ac:dyDescent="0.2">
      <c r="B59231" s="88"/>
      <c r="C59231" s="88"/>
      <c r="D59231" s="88"/>
      <c r="E59231" s="88"/>
      <c r="F59231" s="88"/>
      <c r="G59231" s="88"/>
      <c r="H59231" s="88"/>
      <c r="I59231" s="88"/>
      <c r="J59231" s="88"/>
      <c r="K59231" s="88"/>
    </row>
    <row r="59232" spans="2:11" ht="12" hidden="1" customHeight="1" x14ac:dyDescent="0.2">
      <c r="B59232" s="88"/>
      <c r="C59232" s="88"/>
      <c r="D59232" s="88"/>
      <c r="E59232" s="88"/>
      <c r="F59232" s="88"/>
      <c r="G59232" s="88"/>
      <c r="H59232" s="88"/>
      <c r="I59232" s="88"/>
      <c r="J59232" s="88"/>
      <c r="K59232" s="88"/>
    </row>
    <row r="59233" spans="2:11" ht="12" hidden="1" customHeight="1" x14ac:dyDescent="0.2">
      <c r="B59233" s="88"/>
      <c r="C59233" s="88"/>
      <c r="D59233" s="88"/>
      <c r="E59233" s="88"/>
      <c r="F59233" s="88"/>
      <c r="G59233" s="88"/>
      <c r="H59233" s="88"/>
      <c r="I59233" s="88"/>
      <c r="J59233" s="88"/>
      <c r="K59233" s="88"/>
    </row>
    <row r="59234" spans="2:11" ht="12" hidden="1" customHeight="1" x14ac:dyDescent="0.2">
      <c r="B59234" s="88"/>
      <c r="C59234" s="88"/>
      <c r="D59234" s="88"/>
      <c r="E59234" s="88"/>
      <c r="F59234" s="88"/>
      <c r="G59234" s="88"/>
      <c r="H59234" s="88"/>
      <c r="I59234" s="88"/>
      <c r="J59234" s="88"/>
      <c r="K59234" s="88"/>
    </row>
    <row r="59235" spans="2:11" ht="12" hidden="1" customHeight="1" x14ac:dyDescent="0.2">
      <c r="B59235" s="88"/>
      <c r="C59235" s="88"/>
      <c r="D59235" s="88"/>
      <c r="E59235" s="88"/>
      <c r="F59235" s="88"/>
      <c r="G59235" s="88"/>
      <c r="H59235" s="88"/>
      <c r="I59235" s="88"/>
      <c r="J59235" s="88"/>
      <c r="K59235" s="88"/>
    </row>
    <row r="59236" spans="2:11" ht="12" hidden="1" customHeight="1" x14ac:dyDescent="0.2">
      <c r="B59236" s="88"/>
      <c r="C59236" s="88"/>
      <c r="D59236" s="88"/>
      <c r="E59236" s="88"/>
      <c r="F59236" s="88"/>
      <c r="G59236" s="88"/>
      <c r="H59236" s="88"/>
      <c r="I59236" s="88"/>
      <c r="J59236" s="88"/>
      <c r="K59236" s="88"/>
    </row>
    <row r="59237" spans="2:11" ht="12" hidden="1" customHeight="1" x14ac:dyDescent="0.2">
      <c r="B59237" s="88"/>
      <c r="C59237" s="88"/>
      <c r="D59237" s="88"/>
      <c r="E59237" s="88"/>
      <c r="F59237" s="88"/>
      <c r="G59237" s="88"/>
      <c r="H59237" s="88"/>
      <c r="I59237" s="88"/>
      <c r="J59237" s="88"/>
      <c r="K59237" s="88"/>
    </row>
    <row r="59238" spans="2:11" ht="12" hidden="1" customHeight="1" x14ac:dyDescent="0.2">
      <c r="B59238" s="88"/>
      <c r="C59238" s="88"/>
      <c r="D59238" s="88"/>
      <c r="E59238" s="88"/>
      <c r="F59238" s="88"/>
      <c r="G59238" s="88"/>
      <c r="H59238" s="88"/>
      <c r="I59238" s="88"/>
      <c r="J59238" s="88"/>
      <c r="K59238" s="88"/>
    </row>
    <row r="59239" spans="2:11" ht="12" hidden="1" customHeight="1" x14ac:dyDescent="0.2">
      <c r="B59239" s="88"/>
      <c r="C59239" s="88"/>
      <c r="D59239" s="88"/>
      <c r="E59239" s="88"/>
      <c r="F59239" s="88"/>
      <c r="G59239" s="88"/>
      <c r="H59239" s="88"/>
      <c r="I59239" s="88"/>
      <c r="J59239" s="88"/>
      <c r="K59239" s="88"/>
    </row>
    <row r="59240" spans="2:11" ht="12" hidden="1" customHeight="1" x14ac:dyDescent="0.2">
      <c r="B59240" s="88"/>
      <c r="C59240" s="88"/>
      <c r="D59240" s="88"/>
      <c r="E59240" s="88"/>
      <c r="F59240" s="88"/>
      <c r="G59240" s="88"/>
      <c r="H59240" s="88"/>
      <c r="I59240" s="88"/>
      <c r="J59240" s="88"/>
      <c r="K59240" s="88"/>
    </row>
    <row r="59241" spans="2:11" ht="12" hidden="1" customHeight="1" x14ac:dyDescent="0.2">
      <c r="B59241" s="88"/>
      <c r="C59241" s="88"/>
      <c r="D59241" s="88"/>
      <c r="E59241" s="88"/>
      <c r="F59241" s="88"/>
      <c r="G59241" s="88"/>
      <c r="H59241" s="88"/>
      <c r="I59241" s="88"/>
      <c r="J59241" s="88"/>
      <c r="K59241" s="88"/>
    </row>
    <row r="59242" spans="2:11" ht="12" hidden="1" customHeight="1" x14ac:dyDescent="0.2">
      <c r="B59242" s="88"/>
      <c r="C59242" s="88"/>
      <c r="D59242" s="88"/>
      <c r="E59242" s="88"/>
      <c r="F59242" s="88"/>
      <c r="G59242" s="88"/>
      <c r="H59242" s="88"/>
      <c r="I59242" s="88"/>
      <c r="J59242" s="88"/>
      <c r="K59242" s="88"/>
    </row>
    <row r="59243" spans="2:11" ht="12" hidden="1" customHeight="1" x14ac:dyDescent="0.2">
      <c r="B59243" s="88"/>
      <c r="C59243" s="88"/>
      <c r="D59243" s="88"/>
      <c r="E59243" s="88"/>
      <c r="F59243" s="88"/>
      <c r="G59243" s="88"/>
      <c r="H59243" s="88"/>
      <c r="I59243" s="88"/>
      <c r="J59243" s="88"/>
      <c r="K59243" s="88"/>
    </row>
    <row r="59244" spans="2:11" ht="12" hidden="1" customHeight="1" x14ac:dyDescent="0.2">
      <c r="B59244" s="88"/>
      <c r="C59244" s="88"/>
      <c r="D59244" s="88"/>
      <c r="E59244" s="88"/>
      <c r="F59244" s="88"/>
      <c r="G59244" s="88"/>
      <c r="H59244" s="88"/>
      <c r="I59244" s="88"/>
      <c r="J59244" s="88"/>
      <c r="K59244" s="88"/>
    </row>
    <row r="59245" spans="2:11" ht="12" hidden="1" customHeight="1" x14ac:dyDescent="0.2">
      <c r="B59245" s="88"/>
      <c r="C59245" s="88"/>
      <c r="D59245" s="88"/>
      <c r="E59245" s="88"/>
      <c r="F59245" s="88"/>
      <c r="G59245" s="88"/>
      <c r="H59245" s="88"/>
      <c r="I59245" s="88"/>
      <c r="J59245" s="88"/>
      <c r="K59245" s="88"/>
    </row>
    <row r="59246" spans="2:11" ht="12" hidden="1" customHeight="1" x14ac:dyDescent="0.2">
      <c r="B59246" s="88"/>
      <c r="C59246" s="88"/>
      <c r="D59246" s="88"/>
      <c r="E59246" s="88"/>
      <c r="F59246" s="88"/>
      <c r="G59246" s="88"/>
      <c r="H59246" s="88"/>
      <c r="I59246" s="88"/>
      <c r="J59246" s="88"/>
      <c r="K59246" s="88"/>
    </row>
    <row r="59247" spans="2:11" ht="12" hidden="1" customHeight="1" x14ac:dyDescent="0.2">
      <c r="B59247" s="88"/>
      <c r="C59247" s="88"/>
      <c r="D59247" s="88"/>
      <c r="E59247" s="88"/>
      <c r="F59247" s="88"/>
      <c r="G59247" s="88"/>
      <c r="H59247" s="88"/>
      <c r="I59247" s="88"/>
      <c r="J59247" s="88"/>
      <c r="K59247" s="88"/>
    </row>
    <row r="59248" spans="2:11" ht="12" hidden="1" customHeight="1" x14ac:dyDescent="0.2">
      <c r="B59248" s="88"/>
      <c r="C59248" s="88"/>
      <c r="D59248" s="88"/>
      <c r="E59248" s="88"/>
      <c r="F59248" s="88"/>
      <c r="G59248" s="88"/>
      <c r="H59248" s="88"/>
      <c r="I59248" s="88"/>
      <c r="J59248" s="88"/>
      <c r="K59248" s="88"/>
    </row>
    <row r="59249" spans="2:11" ht="12" hidden="1" customHeight="1" x14ac:dyDescent="0.2">
      <c r="B59249" s="88"/>
      <c r="C59249" s="88"/>
      <c r="D59249" s="88"/>
      <c r="E59249" s="88"/>
      <c r="F59249" s="88"/>
      <c r="G59249" s="88"/>
      <c r="H59249" s="88"/>
      <c r="I59249" s="88"/>
      <c r="J59249" s="88"/>
      <c r="K59249" s="88"/>
    </row>
    <row r="59250" spans="2:11" ht="12" hidden="1" customHeight="1" x14ac:dyDescent="0.2">
      <c r="B59250" s="88"/>
      <c r="C59250" s="88"/>
      <c r="D59250" s="88"/>
      <c r="E59250" s="88"/>
      <c r="F59250" s="88"/>
      <c r="G59250" s="88"/>
      <c r="H59250" s="88"/>
      <c r="I59250" s="88"/>
      <c r="J59250" s="88"/>
      <c r="K59250" s="88"/>
    </row>
    <row r="59251" spans="2:11" ht="12" hidden="1" customHeight="1" x14ac:dyDescent="0.2">
      <c r="B59251" s="88"/>
      <c r="C59251" s="88"/>
      <c r="D59251" s="88"/>
      <c r="E59251" s="88"/>
      <c r="F59251" s="88"/>
      <c r="G59251" s="88"/>
      <c r="H59251" s="88"/>
      <c r="I59251" s="88"/>
      <c r="J59251" s="88"/>
      <c r="K59251" s="88"/>
    </row>
    <row r="59252" spans="2:11" ht="12" hidden="1" customHeight="1" x14ac:dyDescent="0.2">
      <c r="B59252" s="88"/>
      <c r="C59252" s="88"/>
      <c r="D59252" s="88"/>
      <c r="E59252" s="88"/>
      <c r="F59252" s="88"/>
      <c r="G59252" s="88"/>
      <c r="H59252" s="88"/>
      <c r="I59252" s="88"/>
      <c r="J59252" s="88"/>
      <c r="K59252" s="88"/>
    </row>
    <row r="59253" spans="2:11" ht="12" hidden="1" customHeight="1" x14ac:dyDescent="0.2">
      <c r="B59253" s="88"/>
      <c r="C59253" s="88"/>
      <c r="D59253" s="88"/>
      <c r="E59253" s="88"/>
      <c r="F59253" s="88"/>
      <c r="G59253" s="88"/>
      <c r="H59253" s="88"/>
      <c r="I59253" s="88"/>
      <c r="J59253" s="88"/>
      <c r="K59253" s="88"/>
    </row>
    <row r="59254" spans="2:11" ht="12" hidden="1" customHeight="1" x14ac:dyDescent="0.2">
      <c r="B59254" s="88"/>
      <c r="C59254" s="88"/>
      <c r="D59254" s="88"/>
      <c r="E59254" s="88"/>
      <c r="F59254" s="88"/>
      <c r="G59254" s="88"/>
      <c r="H59254" s="88"/>
      <c r="I59254" s="88"/>
      <c r="J59254" s="88"/>
      <c r="K59254" s="88"/>
    </row>
    <row r="59255" spans="2:11" ht="12" hidden="1" customHeight="1" x14ac:dyDescent="0.2">
      <c r="B59255" s="88"/>
      <c r="C59255" s="88"/>
      <c r="D59255" s="88"/>
      <c r="E59255" s="88"/>
      <c r="F59255" s="88"/>
      <c r="G59255" s="88"/>
      <c r="H59255" s="88"/>
      <c r="I59255" s="88"/>
      <c r="J59255" s="88"/>
      <c r="K59255" s="88"/>
    </row>
    <row r="59256" spans="2:11" ht="12" hidden="1" customHeight="1" x14ac:dyDescent="0.2">
      <c r="B59256" s="88"/>
      <c r="C59256" s="88"/>
      <c r="D59256" s="88"/>
      <c r="E59256" s="88"/>
      <c r="F59256" s="88"/>
      <c r="G59256" s="88"/>
      <c r="H59256" s="88"/>
      <c r="I59256" s="88"/>
      <c r="J59256" s="88"/>
      <c r="K59256" s="88"/>
    </row>
    <row r="59257" spans="2:11" ht="12" hidden="1" customHeight="1" x14ac:dyDescent="0.2">
      <c r="B59257" s="88"/>
      <c r="C59257" s="88"/>
      <c r="D59257" s="88"/>
      <c r="E59257" s="88"/>
      <c r="F59257" s="88"/>
      <c r="G59257" s="88"/>
      <c r="H59257" s="88"/>
      <c r="I59257" s="88"/>
      <c r="J59257" s="88"/>
      <c r="K59257" s="88"/>
    </row>
    <row r="59258" spans="2:11" ht="12" hidden="1" customHeight="1" x14ac:dyDescent="0.2">
      <c r="B59258" s="88"/>
      <c r="C59258" s="88"/>
      <c r="D59258" s="88"/>
      <c r="E59258" s="88"/>
      <c r="F59258" s="88"/>
      <c r="G59258" s="88"/>
      <c r="H59258" s="88"/>
      <c r="I59258" s="88"/>
      <c r="J59258" s="88"/>
      <c r="K59258" s="88"/>
    </row>
    <row r="59259" spans="2:11" ht="12" hidden="1" customHeight="1" x14ac:dyDescent="0.2">
      <c r="B59259" s="88"/>
      <c r="C59259" s="88"/>
      <c r="D59259" s="88"/>
      <c r="E59259" s="88"/>
      <c r="F59259" s="88"/>
      <c r="G59259" s="88"/>
      <c r="H59259" s="88"/>
      <c r="I59259" s="88"/>
      <c r="J59259" s="88"/>
      <c r="K59259" s="88"/>
    </row>
    <row r="59260" spans="2:11" ht="12" hidden="1" customHeight="1" x14ac:dyDescent="0.2">
      <c r="B59260" s="88"/>
      <c r="C59260" s="88"/>
      <c r="D59260" s="88"/>
      <c r="E59260" s="88"/>
      <c r="F59260" s="88"/>
      <c r="G59260" s="88"/>
      <c r="H59260" s="88"/>
      <c r="I59260" s="88"/>
      <c r="J59260" s="88"/>
      <c r="K59260" s="88"/>
    </row>
    <row r="59261" spans="2:11" ht="12" hidden="1" customHeight="1" x14ac:dyDescent="0.2">
      <c r="B59261" s="88"/>
      <c r="C59261" s="88"/>
      <c r="D59261" s="88"/>
      <c r="E59261" s="88"/>
      <c r="F59261" s="88"/>
      <c r="G59261" s="88"/>
      <c r="H59261" s="88"/>
      <c r="I59261" s="88"/>
      <c r="J59261" s="88"/>
      <c r="K59261" s="88"/>
    </row>
    <row r="59262" spans="2:11" ht="12" hidden="1" customHeight="1" x14ac:dyDescent="0.2">
      <c r="B59262" s="88"/>
      <c r="C59262" s="88"/>
      <c r="D59262" s="88"/>
      <c r="E59262" s="88"/>
      <c r="F59262" s="88"/>
      <c r="G59262" s="88"/>
      <c r="H59262" s="88"/>
      <c r="I59262" s="88"/>
      <c r="J59262" s="88"/>
      <c r="K59262" s="88"/>
    </row>
    <row r="59263" spans="2:11" ht="12" hidden="1" customHeight="1" x14ac:dyDescent="0.2">
      <c r="B59263" s="88"/>
      <c r="C59263" s="88"/>
      <c r="D59263" s="88"/>
      <c r="E59263" s="88"/>
      <c r="F59263" s="88"/>
      <c r="G59263" s="88"/>
      <c r="H59263" s="88"/>
      <c r="I59263" s="88"/>
      <c r="J59263" s="88"/>
      <c r="K59263" s="88"/>
    </row>
    <row r="59264" spans="2:11" ht="12" hidden="1" customHeight="1" x14ac:dyDescent="0.2">
      <c r="B59264" s="88"/>
      <c r="C59264" s="88"/>
      <c r="D59264" s="88"/>
      <c r="E59264" s="88"/>
      <c r="F59264" s="88"/>
      <c r="G59264" s="88"/>
      <c r="H59264" s="88"/>
      <c r="I59264" s="88"/>
      <c r="J59264" s="88"/>
      <c r="K59264" s="88"/>
    </row>
    <row r="59265" spans="2:11" ht="12" hidden="1" customHeight="1" x14ac:dyDescent="0.2">
      <c r="B59265" s="88"/>
      <c r="C59265" s="88"/>
      <c r="D59265" s="88"/>
      <c r="E59265" s="88"/>
      <c r="F59265" s="88"/>
      <c r="G59265" s="88"/>
      <c r="H59265" s="88"/>
      <c r="I59265" s="88"/>
      <c r="J59265" s="88"/>
      <c r="K59265" s="88"/>
    </row>
    <row r="59266" spans="2:11" ht="12" hidden="1" customHeight="1" x14ac:dyDescent="0.2">
      <c r="B59266" s="88"/>
      <c r="C59266" s="88"/>
      <c r="D59266" s="88"/>
      <c r="E59266" s="88"/>
      <c r="F59266" s="88"/>
      <c r="G59266" s="88"/>
      <c r="H59266" s="88"/>
      <c r="I59266" s="88"/>
      <c r="J59266" s="88"/>
      <c r="K59266" s="88"/>
    </row>
    <row r="59267" spans="2:11" ht="12" hidden="1" customHeight="1" x14ac:dyDescent="0.2">
      <c r="B59267" s="88"/>
      <c r="C59267" s="88"/>
      <c r="D59267" s="88"/>
      <c r="E59267" s="88"/>
      <c r="F59267" s="88"/>
      <c r="G59267" s="88"/>
      <c r="H59267" s="88"/>
      <c r="I59267" s="88"/>
      <c r="J59267" s="88"/>
      <c r="K59267" s="88"/>
    </row>
    <row r="59268" spans="2:11" ht="12" hidden="1" customHeight="1" x14ac:dyDescent="0.2">
      <c r="B59268" s="88"/>
      <c r="C59268" s="88"/>
      <c r="D59268" s="88"/>
      <c r="E59268" s="88"/>
      <c r="F59268" s="88"/>
      <c r="G59268" s="88"/>
      <c r="H59268" s="88"/>
      <c r="I59268" s="88"/>
      <c r="J59268" s="88"/>
      <c r="K59268" s="88"/>
    </row>
    <row r="59269" spans="2:11" ht="12" hidden="1" customHeight="1" x14ac:dyDescent="0.2">
      <c r="B59269" s="88"/>
      <c r="C59269" s="88"/>
      <c r="D59269" s="88"/>
      <c r="E59269" s="88"/>
      <c r="F59269" s="88"/>
      <c r="G59269" s="88"/>
      <c r="H59269" s="88"/>
      <c r="I59269" s="88"/>
      <c r="J59269" s="88"/>
      <c r="K59269" s="88"/>
    </row>
    <row r="59270" spans="2:11" ht="12" hidden="1" customHeight="1" x14ac:dyDescent="0.2">
      <c r="B59270" s="88"/>
      <c r="C59270" s="88"/>
      <c r="D59270" s="88"/>
      <c r="E59270" s="88"/>
      <c r="F59270" s="88"/>
      <c r="G59270" s="88"/>
      <c r="H59270" s="88"/>
      <c r="I59270" s="88"/>
      <c r="J59270" s="88"/>
      <c r="K59270" s="88"/>
    </row>
    <row r="59271" spans="2:11" ht="12" hidden="1" customHeight="1" x14ac:dyDescent="0.2">
      <c r="B59271" s="88"/>
      <c r="C59271" s="88"/>
      <c r="D59271" s="88"/>
      <c r="E59271" s="88"/>
      <c r="F59271" s="88"/>
      <c r="G59271" s="88"/>
      <c r="H59271" s="88"/>
      <c r="I59271" s="88"/>
      <c r="J59271" s="88"/>
      <c r="K59271" s="88"/>
    </row>
    <row r="59272" spans="2:11" ht="12" hidden="1" customHeight="1" x14ac:dyDescent="0.2">
      <c r="B59272" s="88"/>
      <c r="C59272" s="88"/>
      <c r="D59272" s="88"/>
      <c r="E59272" s="88"/>
      <c r="F59272" s="88"/>
      <c r="G59272" s="88"/>
      <c r="H59272" s="88"/>
      <c r="I59272" s="88"/>
      <c r="J59272" s="88"/>
      <c r="K59272" s="88"/>
    </row>
    <row r="59273" spans="2:11" ht="12" hidden="1" customHeight="1" x14ac:dyDescent="0.2">
      <c r="B59273" s="88"/>
      <c r="C59273" s="88"/>
      <c r="D59273" s="88"/>
      <c r="E59273" s="88"/>
      <c r="F59273" s="88"/>
      <c r="G59273" s="88"/>
      <c r="H59273" s="88"/>
      <c r="I59273" s="88"/>
      <c r="J59273" s="88"/>
      <c r="K59273" s="88"/>
    </row>
    <row r="59274" spans="2:11" ht="12" hidden="1" customHeight="1" x14ac:dyDescent="0.2">
      <c r="B59274" s="88"/>
      <c r="C59274" s="88"/>
      <c r="D59274" s="88"/>
      <c r="E59274" s="88"/>
      <c r="F59274" s="88"/>
      <c r="G59274" s="88"/>
      <c r="H59274" s="88"/>
      <c r="I59274" s="88"/>
      <c r="J59274" s="88"/>
      <c r="K59274" s="88"/>
    </row>
    <row r="59275" spans="2:11" ht="12" hidden="1" customHeight="1" x14ac:dyDescent="0.2">
      <c r="B59275" s="88"/>
      <c r="C59275" s="88"/>
      <c r="D59275" s="88"/>
      <c r="E59275" s="88"/>
      <c r="F59275" s="88"/>
      <c r="G59275" s="88"/>
      <c r="H59275" s="88"/>
      <c r="I59275" s="88"/>
      <c r="J59275" s="88"/>
      <c r="K59275" s="88"/>
    </row>
    <row r="59276" spans="2:11" ht="12" hidden="1" customHeight="1" x14ac:dyDescent="0.2">
      <c r="B59276" s="88"/>
      <c r="C59276" s="88"/>
      <c r="D59276" s="88"/>
      <c r="E59276" s="88"/>
      <c r="F59276" s="88"/>
      <c r="G59276" s="88"/>
      <c r="H59276" s="88"/>
      <c r="I59276" s="88"/>
      <c r="J59276" s="88"/>
      <c r="K59276" s="88"/>
    </row>
    <row r="59277" spans="2:11" ht="12" hidden="1" customHeight="1" x14ac:dyDescent="0.2">
      <c r="B59277" s="88"/>
      <c r="C59277" s="88"/>
      <c r="D59277" s="88"/>
      <c r="E59277" s="88"/>
      <c r="F59277" s="88"/>
      <c r="G59277" s="88"/>
      <c r="H59277" s="88"/>
      <c r="I59277" s="88"/>
      <c r="J59277" s="88"/>
      <c r="K59277" s="88"/>
    </row>
    <row r="59278" spans="2:11" ht="12" hidden="1" customHeight="1" x14ac:dyDescent="0.2">
      <c r="B59278" s="88"/>
      <c r="C59278" s="88"/>
      <c r="D59278" s="88"/>
      <c r="E59278" s="88"/>
      <c r="F59278" s="88"/>
      <c r="G59278" s="88"/>
      <c r="H59278" s="88"/>
      <c r="I59278" s="88"/>
      <c r="J59278" s="88"/>
      <c r="K59278" s="88"/>
    </row>
    <row r="59279" spans="2:11" ht="12" hidden="1" customHeight="1" x14ac:dyDescent="0.2">
      <c r="B59279" s="88"/>
      <c r="C59279" s="88"/>
      <c r="D59279" s="88"/>
      <c r="E59279" s="88"/>
      <c r="F59279" s="88"/>
      <c r="G59279" s="88"/>
      <c r="H59279" s="88"/>
      <c r="I59279" s="88"/>
      <c r="J59279" s="88"/>
      <c r="K59279" s="88"/>
    </row>
    <row r="59280" spans="2:11" ht="12" hidden="1" customHeight="1" x14ac:dyDescent="0.2">
      <c r="B59280" s="88"/>
      <c r="C59280" s="88"/>
      <c r="D59280" s="88"/>
      <c r="E59280" s="88"/>
      <c r="F59280" s="88"/>
      <c r="G59280" s="88"/>
      <c r="H59280" s="88"/>
      <c r="I59280" s="88"/>
      <c r="J59280" s="88"/>
      <c r="K59280" s="88"/>
    </row>
    <row r="59281" spans="2:11" ht="12" hidden="1" customHeight="1" x14ac:dyDescent="0.2">
      <c r="B59281" s="88"/>
      <c r="C59281" s="88"/>
      <c r="D59281" s="88"/>
      <c r="E59281" s="88"/>
      <c r="F59281" s="88"/>
      <c r="G59281" s="88"/>
      <c r="H59281" s="88"/>
      <c r="I59281" s="88"/>
      <c r="J59281" s="88"/>
      <c r="K59281" s="88"/>
    </row>
    <row r="59282" spans="2:11" ht="12" hidden="1" customHeight="1" x14ac:dyDescent="0.2">
      <c r="B59282" s="88"/>
      <c r="C59282" s="88"/>
      <c r="D59282" s="88"/>
      <c r="E59282" s="88"/>
      <c r="F59282" s="88"/>
      <c r="G59282" s="88"/>
      <c r="H59282" s="88"/>
      <c r="I59282" s="88"/>
      <c r="J59282" s="88"/>
      <c r="K59282" s="88"/>
    </row>
    <row r="59283" spans="2:11" ht="12" hidden="1" customHeight="1" x14ac:dyDescent="0.2">
      <c r="B59283" s="88"/>
      <c r="C59283" s="88"/>
      <c r="D59283" s="88"/>
      <c r="E59283" s="88"/>
      <c r="F59283" s="88"/>
      <c r="G59283" s="88"/>
      <c r="H59283" s="88"/>
      <c r="I59283" s="88"/>
      <c r="J59283" s="88"/>
      <c r="K59283" s="88"/>
    </row>
    <row r="59284" spans="2:11" ht="12" hidden="1" customHeight="1" x14ac:dyDescent="0.2">
      <c r="B59284" s="88"/>
      <c r="C59284" s="88"/>
      <c r="D59284" s="88"/>
      <c r="E59284" s="88"/>
      <c r="F59284" s="88"/>
      <c r="G59284" s="88"/>
      <c r="H59284" s="88"/>
      <c r="I59284" s="88"/>
      <c r="J59284" s="88"/>
      <c r="K59284" s="88"/>
    </row>
    <row r="59285" spans="2:11" ht="12" hidden="1" customHeight="1" x14ac:dyDescent="0.2">
      <c r="B59285" s="88"/>
      <c r="C59285" s="88"/>
      <c r="D59285" s="88"/>
      <c r="E59285" s="88"/>
      <c r="F59285" s="88"/>
      <c r="G59285" s="88"/>
      <c r="H59285" s="88"/>
      <c r="I59285" s="88"/>
      <c r="J59285" s="88"/>
      <c r="K59285" s="88"/>
    </row>
    <row r="59286" spans="2:11" ht="12" hidden="1" customHeight="1" x14ac:dyDescent="0.2">
      <c r="B59286" s="88"/>
      <c r="C59286" s="88"/>
      <c r="D59286" s="88"/>
      <c r="E59286" s="88"/>
      <c r="F59286" s="88"/>
      <c r="G59286" s="88"/>
      <c r="H59286" s="88"/>
      <c r="I59286" s="88"/>
      <c r="J59286" s="88"/>
      <c r="K59286" s="88"/>
    </row>
    <row r="59287" spans="2:11" ht="12" hidden="1" customHeight="1" x14ac:dyDescent="0.2">
      <c r="B59287" s="88"/>
      <c r="C59287" s="88"/>
      <c r="D59287" s="88"/>
      <c r="E59287" s="88"/>
      <c r="F59287" s="88"/>
      <c r="G59287" s="88"/>
      <c r="H59287" s="88"/>
      <c r="I59287" s="88"/>
      <c r="J59287" s="88"/>
      <c r="K59287" s="88"/>
    </row>
    <row r="59288" spans="2:11" ht="12" hidden="1" customHeight="1" x14ac:dyDescent="0.2">
      <c r="B59288" s="88"/>
      <c r="C59288" s="88"/>
      <c r="D59288" s="88"/>
      <c r="E59288" s="88"/>
      <c r="F59288" s="88"/>
      <c r="G59288" s="88"/>
      <c r="H59288" s="88"/>
      <c r="I59288" s="88"/>
      <c r="J59288" s="88"/>
      <c r="K59288" s="88"/>
    </row>
    <row r="59289" spans="2:11" ht="12" hidden="1" customHeight="1" x14ac:dyDescent="0.2">
      <c r="B59289" s="88"/>
      <c r="C59289" s="88"/>
      <c r="D59289" s="88"/>
      <c r="E59289" s="88"/>
      <c r="F59289" s="88"/>
      <c r="G59289" s="88"/>
      <c r="H59289" s="88"/>
      <c r="I59289" s="88"/>
      <c r="J59289" s="88"/>
      <c r="K59289" s="88"/>
    </row>
    <row r="59290" spans="2:11" ht="12" hidden="1" customHeight="1" x14ac:dyDescent="0.2">
      <c r="B59290" s="88"/>
      <c r="C59290" s="88"/>
      <c r="D59290" s="88"/>
      <c r="E59290" s="88"/>
      <c r="F59290" s="88"/>
      <c r="G59290" s="88"/>
      <c r="H59290" s="88"/>
      <c r="I59290" s="88"/>
      <c r="J59290" s="88"/>
      <c r="K59290" s="88"/>
    </row>
    <row r="59291" spans="2:11" ht="12" hidden="1" customHeight="1" x14ac:dyDescent="0.2">
      <c r="B59291" s="88"/>
      <c r="C59291" s="88"/>
      <c r="D59291" s="88"/>
      <c r="E59291" s="88"/>
      <c r="F59291" s="88"/>
      <c r="G59291" s="88"/>
      <c r="H59291" s="88"/>
      <c r="I59291" s="88"/>
      <c r="J59291" s="88"/>
      <c r="K59291" s="88"/>
    </row>
    <row r="59292" spans="2:11" ht="12" hidden="1" customHeight="1" x14ac:dyDescent="0.2">
      <c r="B59292" s="88"/>
      <c r="C59292" s="88"/>
      <c r="D59292" s="88"/>
      <c r="E59292" s="88"/>
      <c r="F59292" s="88"/>
      <c r="G59292" s="88"/>
      <c r="H59292" s="88"/>
      <c r="I59292" s="88"/>
      <c r="J59292" s="88"/>
      <c r="K59292" s="88"/>
    </row>
    <row r="59293" spans="2:11" ht="12" hidden="1" customHeight="1" x14ac:dyDescent="0.2">
      <c r="B59293" s="88"/>
      <c r="C59293" s="88"/>
      <c r="D59293" s="88"/>
      <c r="E59293" s="88"/>
      <c r="F59293" s="88"/>
      <c r="G59293" s="88"/>
      <c r="H59293" s="88"/>
      <c r="I59293" s="88"/>
      <c r="J59293" s="88"/>
      <c r="K59293" s="88"/>
    </row>
    <row r="59294" spans="2:11" ht="12" hidden="1" customHeight="1" x14ac:dyDescent="0.2">
      <c r="B59294" s="88"/>
      <c r="C59294" s="88"/>
      <c r="D59294" s="88"/>
      <c r="E59294" s="88"/>
      <c r="F59294" s="88"/>
      <c r="G59294" s="88"/>
      <c r="H59294" s="88"/>
      <c r="I59294" s="88"/>
      <c r="J59294" s="88"/>
      <c r="K59294" s="88"/>
    </row>
    <row r="59295" spans="2:11" ht="12" hidden="1" customHeight="1" x14ac:dyDescent="0.2">
      <c r="B59295" s="88"/>
      <c r="C59295" s="88"/>
      <c r="D59295" s="88"/>
      <c r="E59295" s="88"/>
      <c r="F59295" s="88"/>
      <c r="G59295" s="88"/>
      <c r="H59295" s="88"/>
      <c r="I59295" s="88"/>
      <c r="J59295" s="88"/>
      <c r="K59295" s="88"/>
    </row>
    <row r="59296" spans="2:11" ht="12" hidden="1" customHeight="1" x14ac:dyDescent="0.2">
      <c r="B59296" s="88"/>
      <c r="C59296" s="88"/>
      <c r="D59296" s="88"/>
      <c r="E59296" s="88"/>
      <c r="F59296" s="88"/>
      <c r="G59296" s="88"/>
      <c r="H59296" s="88"/>
      <c r="I59296" s="88"/>
      <c r="J59296" s="88"/>
      <c r="K59296" s="88"/>
    </row>
    <row r="59297" spans="2:11" ht="12" hidden="1" customHeight="1" x14ac:dyDescent="0.2">
      <c r="B59297" s="88"/>
      <c r="C59297" s="88"/>
      <c r="D59297" s="88"/>
      <c r="E59297" s="88"/>
      <c r="F59297" s="88"/>
      <c r="G59297" s="88"/>
      <c r="H59297" s="88"/>
      <c r="I59297" s="88"/>
      <c r="J59297" s="88"/>
      <c r="K59297" s="88"/>
    </row>
    <row r="59298" spans="2:11" ht="12" hidden="1" customHeight="1" x14ac:dyDescent="0.2">
      <c r="B59298" s="88"/>
      <c r="C59298" s="88"/>
      <c r="D59298" s="88"/>
      <c r="E59298" s="88"/>
      <c r="F59298" s="88"/>
      <c r="G59298" s="88"/>
      <c r="H59298" s="88"/>
      <c r="I59298" s="88"/>
      <c r="J59298" s="88"/>
      <c r="K59298" s="88"/>
    </row>
    <row r="59299" spans="2:11" ht="12" hidden="1" customHeight="1" x14ac:dyDescent="0.2">
      <c r="B59299" s="88"/>
      <c r="C59299" s="88"/>
      <c r="D59299" s="88"/>
      <c r="E59299" s="88"/>
      <c r="F59299" s="88"/>
      <c r="G59299" s="88"/>
      <c r="H59299" s="88"/>
      <c r="I59299" s="88"/>
      <c r="J59299" s="88"/>
      <c r="K59299" s="88"/>
    </row>
    <row r="59300" spans="2:11" ht="12" hidden="1" customHeight="1" x14ac:dyDescent="0.2">
      <c r="B59300" s="88"/>
      <c r="C59300" s="88"/>
      <c r="D59300" s="88"/>
      <c r="E59300" s="88"/>
      <c r="F59300" s="88"/>
      <c r="G59300" s="88"/>
      <c r="H59300" s="88"/>
      <c r="I59300" s="88"/>
      <c r="J59300" s="88"/>
      <c r="K59300" s="88"/>
    </row>
    <row r="59301" spans="2:11" ht="12" hidden="1" customHeight="1" x14ac:dyDescent="0.2">
      <c r="B59301" s="88"/>
      <c r="C59301" s="88"/>
      <c r="D59301" s="88"/>
      <c r="E59301" s="88"/>
      <c r="F59301" s="88"/>
      <c r="G59301" s="88"/>
      <c r="H59301" s="88"/>
      <c r="I59301" s="88"/>
      <c r="J59301" s="88"/>
      <c r="K59301" s="88"/>
    </row>
    <row r="59302" spans="2:11" ht="12" hidden="1" customHeight="1" x14ac:dyDescent="0.2">
      <c r="B59302" s="88"/>
      <c r="C59302" s="88"/>
      <c r="D59302" s="88"/>
      <c r="E59302" s="88"/>
      <c r="F59302" s="88"/>
      <c r="G59302" s="88"/>
      <c r="H59302" s="88"/>
      <c r="I59302" s="88"/>
      <c r="J59302" s="88"/>
      <c r="K59302" s="88"/>
    </row>
    <row r="59303" spans="2:11" ht="12" hidden="1" customHeight="1" x14ac:dyDescent="0.2">
      <c r="B59303" s="88"/>
      <c r="C59303" s="88"/>
      <c r="D59303" s="88"/>
      <c r="E59303" s="88"/>
      <c r="F59303" s="88"/>
      <c r="G59303" s="88"/>
      <c r="H59303" s="88"/>
      <c r="I59303" s="88"/>
      <c r="J59303" s="88"/>
      <c r="K59303" s="88"/>
    </row>
    <row r="59304" spans="2:11" ht="12" hidden="1" customHeight="1" x14ac:dyDescent="0.2">
      <c r="B59304" s="88"/>
      <c r="C59304" s="88"/>
      <c r="D59304" s="88"/>
      <c r="E59304" s="88"/>
      <c r="F59304" s="88"/>
      <c r="G59304" s="88"/>
      <c r="H59304" s="88"/>
      <c r="I59304" s="88"/>
      <c r="J59304" s="88"/>
      <c r="K59304" s="88"/>
    </row>
    <row r="59305" spans="2:11" ht="12" hidden="1" customHeight="1" x14ac:dyDescent="0.2">
      <c r="B59305" s="88"/>
      <c r="C59305" s="88"/>
      <c r="D59305" s="88"/>
      <c r="E59305" s="88"/>
      <c r="F59305" s="88"/>
      <c r="G59305" s="88"/>
      <c r="H59305" s="88"/>
      <c r="I59305" s="88"/>
      <c r="J59305" s="88"/>
      <c r="K59305" s="88"/>
    </row>
    <row r="59306" spans="2:11" ht="12" hidden="1" customHeight="1" x14ac:dyDescent="0.2">
      <c r="B59306" s="88"/>
      <c r="C59306" s="88"/>
      <c r="D59306" s="88"/>
      <c r="E59306" s="88"/>
      <c r="F59306" s="88"/>
      <c r="G59306" s="88"/>
      <c r="H59306" s="88"/>
      <c r="I59306" s="88"/>
      <c r="J59306" s="88"/>
      <c r="K59306" s="88"/>
    </row>
    <row r="59307" spans="2:11" ht="12" hidden="1" customHeight="1" x14ac:dyDescent="0.2">
      <c r="B59307" s="88"/>
      <c r="C59307" s="88"/>
      <c r="D59307" s="88"/>
      <c r="E59307" s="88"/>
      <c r="F59307" s="88"/>
      <c r="G59307" s="88"/>
      <c r="H59307" s="88"/>
      <c r="I59307" s="88"/>
      <c r="J59307" s="88"/>
      <c r="K59307" s="88"/>
    </row>
    <row r="59308" spans="2:11" ht="12" hidden="1" customHeight="1" x14ac:dyDescent="0.2">
      <c r="B59308" s="88"/>
      <c r="C59308" s="88"/>
      <c r="D59308" s="88"/>
      <c r="E59308" s="88"/>
      <c r="F59308" s="88"/>
      <c r="G59308" s="88"/>
      <c r="H59308" s="88"/>
      <c r="I59308" s="88"/>
      <c r="J59308" s="88"/>
      <c r="K59308" s="88"/>
    </row>
    <row r="59309" spans="2:11" ht="12" hidden="1" customHeight="1" x14ac:dyDescent="0.2">
      <c r="B59309" s="88"/>
      <c r="C59309" s="88"/>
      <c r="D59309" s="88"/>
      <c r="E59309" s="88"/>
      <c r="F59309" s="88"/>
      <c r="G59309" s="88"/>
      <c r="H59309" s="88"/>
      <c r="I59309" s="88"/>
      <c r="J59309" s="88"/>
      <c r="K59309" s="88"/>
    </row>
    <row r="59310" spans="2:11" ht="12" hidden="1" customHeight="1" x14ac:dyDescent="0.2">
      <c r="B59310" s="88"/>
      <c r="C59310" s="88"/>
      <c r="D59310" s="88"/>
      <c r="E59310" s="88"/>
      <c r="F59310" s="88"/>
      <c r="G59310" s="88"/>
      <c r="H59310" s="88"/>
      <c r="I59310" s="88"/>
      <c r="J59310" s="88"/>
      <c r="K59310" s="88"/>
    </row>
    <row r="59311" spans="2:11" ht="12" hidden="1" customHeight="1" x14ac:dyDescent="0.2">
      <c r="B59311" s="88"/>
      <c r="C59311" s="88"/>
      <c r="D59311" s="88"/>
      <c r="E59311" s="88"/>
      <c r="F59311" s="88"/>
      <c r="G59311" s="88"/>
      <c r="H59311" s="88"/>
      <c r="I59311" s="88"/>
      <c r="J59311" s="88"/>
      <c r="K59311" s="88"/>
    </row>
    <row r="59312" spans="2:11" ht="12" hidden="1" customHeight="1" x14ac:dyDescent="0.2">
      <c r="B59312" s="88"/>
      <c r="C59312" s="88"/>
      <c r="D59312" s="88"/>
      <c r="E59312" s="88"/>
      <c r="F59312" s="88"/>
      <c r="G59312" s="88"/>
      <c r="H59312" s="88"/>
      <c r="I59312" s="88"/>
      <c r="J59312" s="88"/>
      <c r="K59312" s="88"/>
    </row>
    <row r="59313" spans="2:11" ht="12" hidden="1" customHeight="1" x14ac:dyDescent="0.2">
      <c r="B59313" s="88"/>
      <c r="C59313" s="88"/>
      <c r="D59313" s="88"/>
      <c r="E59313" s="88"/>
      <c r="F59313" s="88"/>
      <c r="G59313" s="88"/>
      <c r="H59313" s="88"/>
      <c r="I59313" s="88"/>
      <c r="J59313" s="88"/>
      <c r="K59313" s="88"/>
    </row>
    <row r="59314" spans="2:11" ht="12" hidden="1" customHeight="1" x14ac:dyDescent="0.2">
      <c r="B59314" s="88"/>
      <c r="C59314" s="88"/>
      <c r="D59314" s="88"/>
      <c r="E59314" s="88"/>
      <c r="F59314" s="88"/>
      <c r="G59314" s="88"/>
      <c r="H59314" s="88"/>
      <c r="I59314" s="88"/>
      <c r="J59314" s="88"/>
      <c r="K59314" s="88"/>
    </row>
    <row r="59315" spans="2:11" ht="12" hidden="1" customHeight="1" x14ac:dyDescent="0.2">
      <c r="B59315" s="88"/>
      <c r="C59315" s="88"/>
      <c r="D59315" s="88"/>
      <c r="E59315" s="88"/>
      <c r="F59315" s="88"/>
      <c r="G59315" s="88"/>
      <c r="H59315" s="88"/>
      <c r="I59315" s="88"/>
      <c r="J59315" s="88"/>
      <c r="K59315" s="88"/>
    </row>
    <row r="59316" spans="2:11" ht="12" hidden="1" customHeight="1" x14ac:dyDescent="0.2">
      <c r="B59316" s="88"/>
      <c r="C59316" s="88"/>
      <c r="D59316" s="88"/>
      <c r="E59316" s="88"/>
      <c r="F59316" s="88"/>
      <c r="G59316" s="88"/>
      <c r="H59316" s="88"/>
      <c r="I59316" s="88"/>
      <c r="J59316" s="88"/>
      <c r="K59316" s="88"/>
    </row>
    <row r="59317" spans="2:11" ht="12" hidden="1" customHeight="1" x14ac:dyDescent="0.2">
      <c r="B59317" s="88"/>
      <c r="C59317" s="88"/>
      <c r="D59317" s="88"/>
      <c r="E59317" s="88"/>
      <c r="F59317" s="88"/>
      <c r="G59317" s="88"/>
      <c r="H59317" s="88"/>
      <c r="I59317" s="88"/>
      <c r="J59317" s="88"/>
      <c r="K59317" s="88"/>
    </row>
    <row r="59318" spans="2:11" ht="12" hidden="1" customHeight="1" x14ac:dyDescent="0.2">
      <c r="B59318" s="88"/>
      <c r="C59318" s="88"/>
      <c r="D59318" s="88"/>
      <c r="E59318" s="88"/>
      <c r="F59318" s="88"/>
      <c r="G59318" s="88"/>
      <c r="H59318" s="88"/>
      <c r="I59318" s="88"/>
      <c r="J59318" s="88"/>
      <c r="K59318" s="88"/>
    </row>
    <row r="59319" spans="2:11" ht="12" hidden="1" customHeight="1" x14ac:dyDescent="0.2">
      <c r="B59319" s="88"/>
      <c r="C59319" s="88"/>
      <c r="D59319" s="88"/>
      <c r="E59319" s="88"/>
      <c r="F59319" s="88"/>
      <c r="G59319" s="88"/>
      <c r="H59319" s="88"/>
      <c r="I59319" s="88"/>
      <c r="J59319" s="88"/>
      <c r="K59319" s="88"/>
    </row>
    <row r="59320" spans="2:11" ht="12" hidden="1" customHeight="1" x14ac:dyDescent="0.2">
      <c r="B59320" s="88"/>
      <c r="C59320" s="88"/>
      <c r="D59320" s="88"/>
      <c r="E59320" s="88"/>
      <c r="F59320" s="88"/>
      <c r="G59320" s="88"/>
      <c r="H59320" s="88"/>
      <c r="I59320" s="88"/>
      <c r="J59320" s="88"/>
      <c r="K59320" s="88"/>
    </row>
    <row r="59321" spans="2:11" ht="12" hidden="1" customHeight="1" x14ac:dyDescent="0.2">
      <c r="B59321" s="88"/>
      <c r="C59321" s="88"/>
      <c r="D59321" s="88"/>
      <c r="E59321" s="88"/>
      <c r="F59321" s="88"/>
      <c r="G59321" s="88"/>
      <c r="H59321" s="88"/>
      <c r="I59321" s="88"/>
      <c r="J59321" s="88"/>
      <c r="K59321" s="88"/>
    </row>
    <row r="59322" spans="2:11" ht="12" hidden="1" customHeight="1" x14ac:dyDescent="0.2">
      <c r="B59322" s="88"/>
      <c r="C59322" s="88"/>
      <c r="D59322" s="88"/>
      <c r="E59322" s="88"/>
      <c r="F59322" s="88"/>
      <c r="G59322" s="88"/>
      <c r="H59322" s="88"/>
      <c r="I59322" s="88"/>
      <c r="J59322" s="88"/>
      <c r="K59322" s="88"/>
    </row>
    <row r="59323" spans="2:11" ht="12" hidden="1" customHeight="1" x14ac:dyDescent="0.2">
      <c r="B59323" s="88"/>
      <c r="C59323" s="88"/>
      <c r="D59323" s="88"/>
      <c r="E59323" s="88"/>
      <c r="F59323" s="88"/>
      <c r="G59323" s="88"/>
      <c r="H59323" s="88"/>
      <c r="I59323" s="88"/>
      <c r="J59323" s="88"/>
      <c r="K59323" s="88"/>
    </row>
    <row r="59324" spans="2:11" ht="12" hidden="1" customHeight="1" x14ac:dyDescent="0.2">
      <c r="B59324" s="88"/>
      <c r="C59324" s="88"/>
      <c r="D59324" s="88"/>
      <c r="E59324" s="88"/>
      <c r="F59324" s="88"/>
      <c r="G59324" s="88"/>
      <c r="H59324" s="88"/>
      <c r="I59324" s="88"/>
      <c r="J59324" s="88"/>
      <c r="K59324" s="88"/>
    </row>
    <row r="59325" spans="2:11" ht="12" hidden="1" customHeight="1" x14ac:dyDescent="0.2">
      <c r="B59325" s="88"/>
      <c r="C59325" s="88"/>
      <c r="D59325" s="88"/>
      <c r="E59325" s="88"/>
      <c r="F59325" s="88"/>
      <c r="G59325" s="88"/>
      <c r="H59325" s="88"/>
      <c r="I59325" s="88"/>
      <c r="J59325" s="88"/>
      <c r="K59325" s="88"/>
    </row>
    <row r="59326" spans="2:11" ht="12" hidden="1" customHeight="1" x14ac:dyDescent="0.2">
      <c r="B59326" s="88"/>
      <c r="C59326" s="88"/>
      <c r="D59326" s="88"/>
      <c r="E59326" s="88"/>
      <c r="F59326" s="88"/>
      <c r="G59326" s="88"/>
      <c r="H59326" s="88"/>
      <c r="I59326" s="88"/>
      <c r="J59326" s="88"/>
      <c r="K59326" s="88"/>
    </row>
    <row r="59327" spans="2:11" ht="12" hidden="1" customHeight="1" x14ac:dyDescent="0.2">
      <c r="B59327" s="88"/>
      <c r="C59327" s="88"/>
      <c r="D59327" s="88"/>
      <c r="E59327" s="88"/>
      <c r="F59327" s="88"/>
      <c r="G59327" s="88"/>
      <c r="H59327" s="88"/>
      <c r="I59327" s="88"/>
      <c r="J59327" s="88"/>
      <c r="K59327" s="88"/>
    </row>
    <row r="59328" spans="2:11" ht="12" hidden="1" customHeight="1" x14ac:dyDescent="0.2">
      <c r="B59328" s="88"/>
      <c r="C59328" s="88"/>
      <c r="D59328" s="88"/>
      <c r="E59328" s="88"/>
      <c r="F59328" s="88"/>
      <c r="G59328" s="88"/>
      <c r="H59328" s="88"/>
      <c r="I59328" s="88"/>
      <c r="J59328" s="88"/>
      <c r="K59328" s="88"/>
    </row>
    <row r="59329" spans="2:11" ht="12" hidden="1" customHeight="1" x14ac:dyDescent="0.2">
      <c r="B59329" s="88"/>
      <c r="C59329" s="88"/>
      <c r="D59329" s="88"/>
      <c r="E59329" s="88"/>
      <c r="F59329" s="88"/>
      <c r="G59329" s="88"/>
      <c r="H59329" s="88"/>
      <c r="I59329" s="88"/>
      <c r="J59329" s="88"/>
      <c r="K59329" s="88"/>
    </row>
    <row r="59330" spans="2:11" ht="12" hidden="1" customHeight="1" x14ac:dyDescent="0.2">
      <c r="B59330" s="88"/>
      <c r="C59330" s="88"/>
      <c r="D59330" s="88"/>
      <c r="E59330" s="88"/>
      <c r="F59330" s="88"/>
      <c r="G59330" s="88"/>
      <c r="H59330" s="88"/>
      <c r="I59330" s="88"/>
      <c r="J59330" s="88"/>
      <c r="K59330" s="88"/>
    </row>
    <row r="59331" spans="2:11" ht="12" hidden="1" customHeight="1" x14ac:dyDescent="0.2">
      <c r="B59331" s="88"/>
      <c r="C59331" s="88"/>
      <c r="D59331" s="88"/>
      <c r="E59331" s="88"/>
      <c r="F59331" s="88"/>
      <c r="G59331" s="88"/>
      <c r="H59331" s="88"/>
      <c r="I59331" s="88"/>
      <c r="J59331" s="88"/>
      <c r="K59331" s="88"/>
    </row>
    <row r="59332" spans="2:11" ht="12" hidden="1" customHeight="1" x14ac:dyDescent="0.2">
      <c r="B59332" s="88"/>
      <c r="C59332" s="88"/>
      <c r="D59332" s="88"/>
      <c r="E59332" s="88"/>
      <c r="F59332" s="88"/>
      <c r="G59332" s="88"/>
      <c r="H59332" s="88"/>
      <c r="I59332" s="88"/>
      <c r="J59332" s="88"/>
      <c r="K59332" s="88"/>
    </row>
    <row r="59333" spans="2:11" ht="12" hidden="1" customHeight="1" x14ac:dyDescent="0.2">
      <c r="B59333" s="88"/>
      <c r="C59333" s="88"/>
      <c r="D59333" s="88"/>
      <c r="E59333" s="88"/>
      <c r="F59333" s="88"/>
      <c r="G59333" s="88"/>
      <c r="H59333" s="88"/>
      <c r="I59333" s="88"/>
      <c r="J59333" s="88"/>
      <c r="K59333" s="88"/>
    </row>
    <row r="59334" spans="2:11" ht="12" hidden="1" customHeight="1" x14ac:dyDescent="0.2">
      <c r="B59334" s="88"/>
      <c r="C59334" s="88"/>
      <c r="D59334" s="88"/>
      <c r="E59334" s="88"/>
      <c r="F59334" s="88"/>
      <c r="G59334" s="88"/>
      <c r="H59334" s="88"/>
      <c r="I59334" s="88"/>
      <c r="J59334" s="88"/>
      <c r="K59334" s="88"/>
    </row>
    <row r="59335" spans="2:11" ht="12" hidden="1" customHeight="1" x14ac:dyDescent="0.2">
      <c r="B59335" s="88"/>
      <c r="C59335" s="88"/>
      <c r="D59335" s="88"/>
      <c r="E59335" s="88"/>
      <c r="F59335" s="88"/>
      <c r="G59335" s="88"/>
      <c r="H59335" s="88"/>
      <c r="I59335" s="88"/>
      <c r="J59335" s="88"/>
      <c r="K59335" s="88"/>
    </row>
    <row r="59336" spans="2:11" ht="12" hidden="1" customHeight="1" x14ac:dyDescent="0.2">
      <c r="B59336" s="88"/>
      <c r="C59336" s="88"/>
      <c r="D59336" s="88"/>
      <c r="E59336" s="88"/>
      <c r="F59336" s="88"/>
      <c r="G59336" s="88"/>
      <c r="H59336" s="88"/>
      <c r="I59336" s="88"/>
      <c r="J59336" s="88"/>
      <c r="K59336" s="88"/>
    </row>
    <row r="59337" spans="2:11" ht="12" hidden="1" customHeight="1" x14ac:dyDescent="0.2">
      <c r="B59337" s="88"/>
      <c r="C59337" s="88"/>
      <c r="D59337" s="88"/>
      <c r="E59337" s="88"/>
      <c r="F59337" s="88"/>
      <c r="G59337" s="88"/>
      <c r="H59337" s="88"/>
      <c r="I59337" s="88"/>
      <c r="J59337" s="88"/>
      <c r="K59337" s="88"/>
    </row>
    <row r="59338" spans="2:11" ht="12" hidden="1" customHeight="1" x14ac:dyDescent="0.2">
      <c r="B59338" s="88"/>
      <c r="C59338" s="88"/>
      <c r="D59338" s="88"/>
      <c r="E59338" s="88"/>
      <c r="F59338" s="88"/>
      <c r="G59338" s="88"/>
      <c r="H59338" s="88"/>
      <c r="I59338" s="88"/>
      <c r="J59338" s="88"/>
      <c r="K59338" s="88"/>
    </row>
    <row r="59339" spans="2:11" ht="12" hidden="1" customHeight="1" x14ac:dyDescent="0.2">
      <c r="B59339" s="88"/>
      <c r="C59339" s="88"/>
      <c r="D59339" s="88"/>
      <c r="E59339" s="88"/>
      <c r="F59339" s="88"/>
      <c r="G59339" s="88"/>
      <c r="H59339" s="88"/>
      <c r="I59339" s="88"/>
      <c r="J59339" s="88"/>
      <c r="K59339" s="88"/>
    </row>
    <row r="59340" spans="2:11" ht="12" hidden="1" customHeight="1" x14ac:dyDescent="0.2">
      <c r="B59340" s="88"/>
      <c r="C59340" s="88"/>
      <c r="D59340" s="88"/>
      <c r="E59340" s="88"/>
      <c r="F59340" s="88"/>
      <c r="G59340" s="88"/>
      <c r="H59340" s="88"/>
      <c r="I59340" s="88"/>
      <c r="J59340" s="88"/>
      <c r="K59340" s="88"/>
    </row>
    <row r="59341" spans="2:11" ht="12" hidden="1" customHeight="1" x14ac:dyDescent="0.2">
      <c r="B59341" s="88"/>
      <c r="C59341" s="88"/>
      <c r="D59341" s="88"/>
      <c r="E59341" s="88"/>
      <c r="F59341" s="88"/>
      <c r="G59341" s="88"/>
      <c r="H59341" s="88"/>
      <c r="I59341" s="88"/>
      <c r="J59341" s="88"/>
      <c r="K59341" s="88"/>
    </row>
    <row r="59342" spans="2:11" ht="12" hidden="1" customHeight="1" x14ac:dyDescent="0.2">
      <c r="B59342" s="88"/>
      <c r="C59342" s="88"/>
      <c r="D59342" s="88"/>
      <c r="E59342" s="88"/>
      <c r="F59342" s="88"/>
      <c r="G59342" s="88"/>
      <c r="H59342" s="88"/>
      <c r="I59342" s="88"/>
      <c r="J59342" s="88"/>
      <c r="K59342" s="88"/>
    </row>
    <row r="59343" spans="2:11" ht="12" hidden="1" customHeight="1" x14ac:dyDescent="0.2">
      <c r="B59343" s="88"/>
      <c r="C59343" s="88"/>
      <c r="D59343" s="88"/>
      <c r="E59343" s="88"/>
      <c r="F59343" s="88"/>
      <c r="G59343" s="88"/>
      <c r="H59343" s="88"/>
      <c r="I59343" s="88"/>
      <c r="J59343" s="88"/>
      <c r="K59343" s="88"/>
    </row>
    <row r="59344" spans="2:11" ht="12" hidden="1" customHeight="1" x14ac:dyDescent="0.2">
      <c r="B59344" s="88"/>
      <c r="C59344" s="88"/>
      <c r="D59344" s="88"/>
      <c r="E59344" s="88"/>
      <c r="F59344" s="88"/>
      <c r="G59344" s="88"/>
      <c r="H59344" s="88"/>
      <c r="I59344" s="88"/>
      <c r="J59344" s="88"/>
      <c r="K59344" s="88"/>
    </row>
    <row r="59345" spans="2:11" ht="12" hidden="1" customHeight="1" x14ac:dyDescent="0.2">
      <c r="B59345" s="88"/>
      <c r="C59345" s="88"/>
      <c r="D59345" s="88"/>
      <c r="E59345" s="88"/>
      <c r="F59345" s="88"/>
      <c r="G59345" s="88"/>
      <c r="H59345" s="88"/>
      <c r="I59345" s="88"/>
      <c r="J59345" s="88"/>
      <c r="K59345" s="88"/>
    </row>
    <row r="59346" spans="2:11" ht="12" hidden="1" customHeight="1" x14ac:dyDescent="0.2">
      <c r="B59346" s="88"/>
      <c r="C59346" s="88"/>
      <c r="D59346" s="88"/>
      <c r="E59346" s="88"/>
      <c r="F59346" s="88"/>
      <c r="G59346" s="88"/>
      <c r="H59346" s="88"/>
      <c r="I59346" s="88"/>
      <c r="J59346" s="88"/>
      <c r="K59346" s="88"/>
    </row>
    <row r="59347" spans="2:11" ht="12" hidden="1" customHeight="1" x14ac:dyDescent="0.2">
      <c r="B59347" s="88"/>
      <c r="C59347" s="88"/>
      <c r="D59347" s="88"/>
      <c r="E59347" s="88"/>
      <c r="F59347" s="88"/>
      <c r="G59347" s="88"/>
      <c r="H59347" s="88"/>
      <c r="I59347" s="88"/>
      <c r="J59347" s="88"/>
      <c r="K59347" s="88"/>
    </row>
    <row r="59348" spans="2:11" ht="12" hidden="1" customHeight="1" x14ac:dyDescent="0.2">
      <c r="B59348" s="88"/>
      <c r="C59348" s="88"/>
      <c r="D59348" s="88"/>
      <c r="E59348" s="88"/>
      <c r="F59348" s="88"/>
      <c r="G59348" s="88"/>
      <c r="H59348" s="88"/>
      <c r="I59348" s="88"/>
      <c r="J59348" s="88"/>
      <c r="K59348" s="88"/>
    </row>
    <row r="59349" spans="2:11" ht="12" hidden="1" customHeight="1" x14ac:dyDescent="0.2">
      <c r="B59349" s="88"/>
      <c r="C59349" s="88"/>
      <c r="D59349" s="88"/>
      <c r="E59349" s="88"/>
      <c r="F59349" s="88"/>
      <c r="G59349" s="88"/>
      <c r="H59349" s="88"/>
      <c r="I59349" s="88"/>
      <c r="J59349" s="88"/>
      <c r="K59349" s="88"/>
    </row>
    <row r="59350" spans="2:11" ht="12" hidden="1" customHeight="1" x14ac:dyDescent="0.2">
      <c r="B59350" s="88"/>
      <c r="C59350" s="88"/>
      <c r="D59350" s="88"/>
      <c r="E59350" s="88"/>
      <c r="F59350" s="88"/>
      <c r="G59350" s="88"/>
      <c r="H59350" s="88"/>
      <c r="I59350" s="88"/>
      <c r="J59350" s="88"/>
      <c r="K59350" s="88"/>
    </row>
    <row r="59351" spans="2:11" ht="12" hidden="1" customHeight="1" x14ac:dyDescent="0.2">
      <c r="B59351" s="88"/>
      <c r="C59351" s="88"/>
      <c r="D59351" s="88"/>
      <c r="E59351" s="88"/>
      <c r="F59351" s="88"/>
      <c r="G59351" s="88"/>
      <c r="H59351" s="88"/>
      <c r="I59351" s="88"/>
      <c r="J59351" s="88"/>
      <c r="K59351" s="88"/>
    </row>
    <row r="59352" spans="2:11" ht="12" hidden="1" customHeight="1" x14ac:dyDescent="0.2">
      <c r="B59352" s="88"/>
      <c r="C59352" s="88"/>
      <c r="D59352" s="88"/>
      <c r="E59352" s="88"/>
      <c r="F59352" s="88"/>
      <c r="G59352" s="88"/>
      <c r="H59352" s="88"/>
      <c r="I59352" s="88"/>
      <c r="J59352" s="88"/>
      <c r="K59352" s="88"/>
    </row>
    <row r="59353" spans="2:11" ht="12" hidden="1" customHeight="1" x14ac:dyDescent="0.2">
      <c r="B59353" s="88"/>
      <c r="C59353" s="88"/>
      <c r="D59353" s="88"/>
      <c r="E59353" s="88"/>
      <c r="F59353" s="88"/>
      <c r="G59353" s="88"/>
      <c r="H59353" s="88"/>
      <c r="I59353" s="88"/>
      <c r="J59353" s="88"/>
      <c r="K59353" s="88"/>
    </row>
    <row r="59354" spans="2:11" ht="12" hidden="1" customHeight="1" x14ac:dyDescent="0.2">
      <c r="B59354" s="88"/>
      <c r="C59354" s="88"/>
      <c r="D59354" s="88"/>
      <c r="E59354" s="88"/>
      <c r="F59354" s="88"/>
      <c r="G59354" s="88"/>
      <c r="H59354" s="88"/>
      <c r="I59354" s="88"/>
      <c r="J59354" s="88"/>
      <c r="K59354" s="88"/>
    </row>
    <row r="59355" spans="2:11" ht="12" hidden="1" customHeight="1" x14ac:dyDescent="0.2">
      <c r="B59355" s="88"/>
      <c r="C59355" s="88"/>
      <c r="D59355" s="88"/>
      <c r="E59355" s="88"/>
      <c r="F59355" s="88"/>
      <c r="G59355" s="88"/>
      <c r="H59355" s="88"/>
      <c r="I59355" s="88"/>
      <c r="J59355" s="88"/>
      <c r="K59355" s="88"/>
    </row>
    <row r="59356" spans="2:11" ht="12" hidden="1" customHeight="1" x14ac:dyDescent="0.2">
      <c r="B59356" s="88"/>
      <c r="C59356" s="88"/>
      <c r="D59356" s="88"/>
      <c r="E59356" s="88"/>
      <c r="F59356" s="88"/>
      <c r="G59356" s="88"/>
      <c r="H59356" s="88"/>
      <c r="I59356" s="88"/>
      <c r="J59356" s="88"/>
      <c r="K59356" s="88"/>
    </row>
    <row r="59357" spans="2:11" ht="12" hidden="1" customHeight="1" x14ac:dyDescent="0.2">
      <c r="B59357" s="88"/>
      <c r="C59357" s="88"/>
      <c r="D59357" s="88"/>
      <c r="E59357" s="88"/>
      <c r="F59357" s="88"/>
      <c r="G59357" s="88"/>
      <c r="H59357" s="88"/>
      <c r="I59357" s="88"/>
      <c r="J59357" s="88"/>
      <c r="K59357" s="88"/>
    </row>
    <row r="59358" spans="2:11" ht="12" hidden="1" customHeight="1" x14ac:dyDescent="0.2">
      <c r="B59358" s="88"/>
      <c r="C59358" s="88"/>
      <c r="D59358" s="88"/>
      <c r="E59358" s="88"/>
      <c r="F59358" s="88"/>
      <c r="G59358" s="88"/>
      <c r="H59358" s="88"/>
      <c r="I59358" s="88"/>
      <c r="J59358" s="88"/>
      <c r="K59358" s="88"/>
    </row>
    <row r="59359" spans="2:11" ht="12" hidden="1" customHeight="1" x14ac:dyDescent="0.2">
      <c r="B59359" s="88"/>
      <c r="C59359" s="88"/>
      <c r="D59359" s="88"/>
      <c r="E59359" s="88"/>
      <c r="F59359" s="88"/>
      <c r="G59359" s="88"/>
      <c r="H59359" s="88"/>
      <c r="I59359" s="88"/>
      <c r="J59359" s="88"/>
      <c r="K59359" s="88"/>
    </row>
    <row r="59360" spans="2:11" ht="12" hidden="1" customHeight="1" x14ac:dyDescent="0.2">
      <c r="B59360" s="88"/>
      <c r="C59360" s="88"/>
      <c r="D59360" s="88"/>
      <c r="E59360" s="88"/>
      <c r="F59360" s="88"/>
      <c r="G59360" s="88"/>
      <c r="H59360" s="88"/>
      <c r="I59360" s="88"/>
      <c r="J59360" s="88"/>
      <c r="K59360" s="88"/>
    </row>
    <row r="59361" spans="2:11" ht="12" hidden="1" customHeight="1" x14ac:dyDescent="0.2">
      <c r="B59361" s="88"/>
      <c r="C59361" s="88"/>
      <c r="D59361" s="88"/>
      <c r="E59361" s="88"/>
      <c r="F59361" s="88"/>
      <c r="G59361" s="88"/>
      <c r="H59361" s="88"/>
      <c r="I59361" s="88"/>
      <c r="J59361" s="88"/>
      <c r="K59361" s="88"/>
    </row>
    <row r="59362" spans="2:11" ht="12" hidden="1" customHeight="1" x14ac:dyDescent="0.2">
      <c r="B59362" s="88"/>
      <c r="C59362" s="88"/>
      <c r="D59362" s="88"/>
      <c r="E59362" s="88"/>
      <c r="F59362" s="88"/>
      <c r="G59362" s="88"/>
      <c r="H59362" s="88"/>
      <c r="I59362" s="88"/>
      <c r="J59362" s="88"/>
      <c r="K59362" s="88"/>
    </row>
    <row r="59363" spans="2:11" ht="12" hidden="1" customHeight="1" x14ac:dyDescent="0.2">
      <c r="B59363" s="88"/>
      <c r="C59363" s="88"/>
      <c r="D59363" s="88"/>
      <c r="E59363" s="88"/>
      <c r="F59363" s="88"/>
      <c r="G59363" s="88"/>
      <c r="H59363" s="88"/>
      <c r="I59363" s="88"/>
      <c r="J59363" s="88"/>
      <c r="K59363" s="88"/>
    </row>
    <row r="59364" spans="2:11" ht="12" hidden="1" customHeight="1" x14ac:dyDescent="0.2">
      <c r="B59364" s="88"/>
      <c r="C59364" s="88"/>
      <c r="D59364" s="88"/>
      <c r="E59364" s="88"/>
      <c r="F59364" s="88"/>
      <c r="G59364" s="88"/>
      <c r="H59364" s="88"/>
      <c r="I59364" s="88"/>
      <c r="J59364" s="88"/>
      <c r="K59364" s="88"/>
    </row>
    <row r="59365" spans="2:11" ht="12" hidden="1" customHeight="1" x14ac:dyDescent="0.2">
      <c r="B59365" s="88"/>
      <c r="C59365" s="88"/>
      <c r="D59365" s="88"/>
      <c r="E59365" s="88"/>
      <c r="F59365" s="88"/>
      <c r="G59365" s="88"/>
      <c r="H59365" s="88"/>
      <c r="I59365" s="88"/>
      <c r="J59365" s="88"/>
      <c r="K59365" s="88"/>
    </row>
    <row r="59366" spans="2:11" ht="12" hidden="1" customHeight="1" x14ac:dyDescent="0.2">
      <c r="B59366" s="88"/>
      <c r="C59366" s="88"/>
      <c r="D59366" s="88"/>
      <c r="E59366" s="88"/>
      <c r="F59366" s="88"/>
      <c r="G59366" s="88"/>
      <c r="H59366" s="88"/>
      <c r="I59366" s="88"/>
      <c r="J59366" s="88"/>
      <c r="K59366" s="88"/>
    </row>
    <row r="59367" spans="2:11" ht="12" hidden="1" customHeight="1" x14ac:dyDescent="0.2">
      <c r="B59367" s="88"/>
      <c r="C59367" s="88"/>
      <c r="D59367" s="88"/>
      <c r="E59367" s="88"/>
      <c r="F59367" s="88"/>
      <c r="G59367" s="88"/>
      <c r="H59367" s="88"/>
      <c r="I59367" s="88"/>
      <c r="J59367" s="88"/>
      <c r="K59367" s="88"/>
    </row>
    <row r="59368" spans="2:11" ht="12" hidden="1" customHeight="1" x14ac:dyDescent="0.2">
      <c r="B59368" s="88"/>
      <c r="C59368" s="88"/>
      <c r="D59368" s="88"/>
      <c r="E59368" s="88"/>
      <c r="F59368" s="88"/>
      <c r="G59368" s="88"/>
      <c r="H59368" s="88"/>
      <c r="I59368" s="88"/>
      <c r="J59368" s="88"/>
      <c r="K59368" s="88"/>
    </row>
    <row r="59369" spans="2:11" ht="12" hidden="1" customHeight="1" x14ac:dyDescent="0.2">
      <c r="B59369" s="88"/>
      <c r="C59369" s="88"/>
      <c r="D59369" s="88"/>
      <c r="E59369" s="88"/>
      <c r="F59369" s="88"/>
      <c r="G59369" s="88"/>
      <c r="H59369" s="88"/>
      <c r="I59369" s="88"/>
      <c r="J59369" s="88"/>
      <c r="K59369" s="88"/>
    </row>
    <row r="59370" spans="2:11" ht="12" hidden="1" customHeight="1" x14ac:dyDescent="0.2">
      <c r="B59370" s="88"/>
      <c r="C59370" s="88"/>
      <c r="D59370" s="88"/>
      <c r="E59370" s="88"/>
      <c r="F59370" s="88"/>
      <c r="G59370" s="88"/>
      <c r="H59370" s="88"/>
      <c r="I59370" s="88"/>
      <c r="J59370" s="88"/>
      <c r="K59370" s="88"/>
    </row>
    <row r="59371" spans="2:11" ht="12" hidden="1" customHeight="1" x14ac:dyDescent="0.2">
      <c r="B59371" s="88"/>
      <c r="C59371" s="88"/>
      <c r="D59371" s="88"/>
      <c r="E59371" s="88"/>
      <c r="F59371" s="88"/>
      <c r="G59371" s="88"/>
      <c r="H59371" s="88"/>
      <c r="I59371" s="88"/>
      <c r="J59371" s="88"/>
      <c r="K59371" s="88"/>
    </row>
    <row r="59372" spans="2:11" ht="12" hidden="1" customHeight="1" x14ac:dyDescent="0.2">
      <c r="B59372" s="88"/>
      <c r="C59372" s="88"/>
      <c r="D59372" s="88"/>
      <c r="E59372" s="88"/>
      <c r="F59372" s="88"/>
      <c r="G59372" s="88"/>
      <c r="H59372" s="88"/>
      <c r="I59372" s="88"/>
      <c r="J59372" s="88"/>
      <c r="K59372" s="88"/>
    </row>
    <row r="59373" spans="2:11" ht="12" hidden="1" customHeight="1" x14ac:dyDescent="0.2">
      <c r="B59373" s="88"/>
      <c r="C59373" s="88"/>
      <c r="D59373" s="88"/>
      <c r="E59373" s="88"/>
      <c r="F59373" s="88"/>
      <c r="G59373" s="88"/>
      <c r="H59373" s="88"/>
      <c r="I59373" s="88"/>
      <c r="J59373" s="88"/>
      <c r="K59373" s="88"/>
    </row>
    <row r="59374" spans="2:11" ht="12" hidden="1" customHeight="1" x14ac:dyDescent="0.2">
      <c r="B59374" s="88"/>
      <c r="C59374" s="88"/>
      <c r="D59374" s="88"/>
      <c r="E59374" s="88"/>
      <c r="F59374" s="88"/>
      <c r="G59374" s="88"/>
      <c r="H59374" s="88"/>
      <c r="I59374" s="88"/>
      <c r="J59374" s="88"/>
      <c r="K59374" s="88"/>
    </row>
    <row r="59375" spans="2:11" ht="12" hidden="1" customHeight="1" x14ac:dyDescent="0.2">
      <c r="B59375" s="88"/>
      <c r="C59375" s="88"/>
      <c r="D59375" s="88"/>
      <c r="E59375" s="88"/>
      <c r="F59375" s="88"/>
      <c r="G59375" s="88"/>
      <c r="H59375" s="88"/>
      <c r="I59375" s="88"/>
      <c r="J59375" s="88"/>
      <c r="K59375" s="88"/>
    </row>
    <row r="59376" spans="2:11" ht="12" hidden="1" customHeight="1" x14ac:dyDescent="0.2">
      <c r="B59376" s="88"/>
      <c r="C59376" s="88"/>
      <c r="D59376" s="88"/>
      <c r="E59376" s="88"/>
      <c r="F59376" s="88"/>
      <c r="G59376" s="88"/>
      <c r="H59376" s="88"/>
      <c r="I59376" s="88"/>
      <c r="J59376" s="88"/>
      <c r="K59376" s="88"/>
    </row>
    <row r="59377" spans="2:11" ht="12" hidden="1" customHeight="1" x14ac:dyDescent="0.2">
      <c r="B59377" s="88"/>
      <c r="C59377" s="88"/>
      <c r="D59377" s="88"/>
      <c r="E59377" s="88"/>
      <c r="F59377" s="88"/>
      <c r="G59377" s="88"/>
      <c r="H59377" s="88"/>
      <c r="I59377" s="88"/>
      <c r="J59377" s="88"/>
      <c r="K59377" s="88"/>
    </row>
    <row r="59378" spans="2:11" ht="12" hidden="1" customHeight="1" x14ac:dyDescent="0.2">
      <c r="B59378" s="88"/>
      <c r="C59378" s="88"/>
      <c r="D59378" s="88"/>
      <c r="E59378" s="88"/>
      <c r="F59378" s="88"/>
      <c r="G59378" s="88"/>
      <c r="H59378" s="88"/>
      <c r="I59378" s="88"/>
      <c r="J59378" s="88"/>
      <c r="K59378" s="88"/>
    </row>
    <row r="59379" spans="2:11" ht="12" hidden="1" customHeight="1" x14ac:dyDescent="0.2">
      <c r="B59379" s="88"/>
      <c r="C59379" s="88"/>
      <c r="D59379" s="88"/>
      <c r="E59379" s="88"/>
      <c r="F59379" s="88"/>
      <c r="G59379" s="88"/>
      <c r="H59379" s="88"/>
      <c r="I59379" s="88"/>
      <c r="J59379" s="88"/>
      <c r="K59379" s="88"/>
    </row>
    <row r="59380" spans="2:11" ht="12" hidden="1" customHeight="1" x14ac:dyDescent="0.2">
      <c r="B59380" s="88"/>
      <c r="C59380" s="88"/>
      <c r="D59380" s="88"/>
      <c r="E59380" s="88"/>
      <c r="F59380" s="88"/>
      <c r="G59380" s="88"/>
      <c r="H59380" s="88"/>
      <c r="I59380" s="88"/>
      <c r="J59380" s="88"/>
      <c r="K59380" s="88"/>
    </row>
    <row r="59381" spans="2:11" ht="12" hidden="1" customHeight="1" x14ac:dyDescent="0.2">
      <c r="B59381" s="88"/>
      <c r="C59381" s="88"/>
      <c r="D59381" s="88"/>
      <c r="E59381" s="88"/>
      <c r="F59381" s="88"/>
      <c r="G59381" s="88"/>
      <c r="H59381" s="88"/>
      <c r="I59381" s="88"/>
      <c r="J59381" s="88"/>
      <c r="K59381" s="88"/>
    </row>
    <row r="59382" spans="2:11" ht="12" hidden="1" customHeight="1" x14ac:dyDescent="0.2">
      <c r="B59382" s="88"/>
      <c r="C59382" s="88"/>
      <c r="D59382" s="88"/>
      <c r="E59382" s="88"/>
      <c r="F59382" s="88"/>
      <c r="G59382" s="88"/>
      <c r="H59382" s="88"/>
      <c r="I59382" s="88"/>
      <c r="J59382" s="88"/>
      <c r="K59382" s="88"/>
    </row>
    <row r="59383" spans="2:11" ht="12" hidden="1" customHeight="1" x14ac:dyDescent="0.2">
      <c r="B59383" s="88"/>
      <c r="C59383" s="88"/>
      <c r="D59383" s="88"/>
      <c r="E59383" s="88"/>
      <c r="F59383" s="88"/>
      <c r="G59383" s="88"/>
      <c r="H59383" s="88"/>
      <c r="I59383" s="88"/>
      <c r="J59383" s="88"/>
      <c r="K59383" s="88"/>
    </row>
    <row r="59384" spans="2:11" ht="12" hidden="1" customHeight="1" x14ac:dyDescent="0.2">
      <c r="B59384" s="88"/>
      <c r="C59384" s="88"/>
      <c r="D59384" s="88"/>
      <c r="E59384" s="88"/>
      <c r="F59384" s="88"/>
      <c r="G59384" s="88"/>
      <c r="H59384" s="88"/>
      <c r="I59384" s="88"/>
      <c r="J59384" s="88"/>
      <c r="K59384" s="88"/>
    </row>
    <row r="59385" spans="2:11" ht="12" hidden="1" customHeight="1" x14ac:dyDescent="0.2">
      <c r="B59385" s="88"/>
      <c r="C59385" s="88"/>
      <c r="D59385" s="88"/>
      <c r="E59385" s="88"/>
      <c r="F59385" s="88"/>
      <c r="G59385" s="88"/>
      <c r="H59385" s="88"/>
      <c r="I59385" s="88"/>
      <c r="J59385" s="88"/>
      <c r="K59385" s="88"/>
    </row>
    <row r="59386" spans="2:11" ht="12" hidden="1" customHeight="1" x14ac:dyDescent="0.2">
      <c r="B59386" s="88"/>
      <c r="C59386" s="88"/>
      <c r="D59386" s="88"/>
      <c r="E59386" s="88"/>
      <c r="F59386" s="88"/>
      <c r="G59386" s="88"/>
      <c r="H59386" s="88"/>
      <c r="I59386" s="88"/>
      <c r="J59386" s="88"/>
      <c r="K59386" s="88"/>
    </row>
    <row r="59387" spans="2:11" ht="12" hidden="1" customHeight="1" x14ac:dyDescent="0.2">
      <c r="B59387" s="88"/>
      <c r="C59387" s="88"/>
      <c r="D59387" s="88"/>
      <c r="E59387" s="88"/>
      <c r="F59387" s="88"/>
      <c r="G59387" s="88"/>
      <c r="H59387" s="88"/>
      <c r="I59387" s="88"/>
      <c r="J59387" s="88"/>
      <c r="K59387" s="88"/>
    </row>
    <row r="59388" spans="2:11" ht="12" hidden="1" customHeight="1" x14ac:dyDescent="0.2">
      <c r="B59388" s="88"/>
      <c r="C59388" s="88"/>
      <c r="D59388" s="88"/>
      <c r="E59388" s="88"/>
      <c r="F59388" s="88"/>
      <c r="G59388" s="88"/>
      <c r="H59388" s="88"/>
      <c r="I59388" s="88"/>
      <c r="J59388" s="88"/>
      <c r="K59388" s="88"/>
    </row>
    <row r="59389" spans="2:11" ht="12" hidden="1" customHeight="1" x14ac:dyDescent="0.2">
      <c r="B59389" s="88"/>
      <c r="C59389" s="88"/>
      <c r="D59389" s="88"/>
      <c r="E59389" s="88"/>
      <c r="F59389" s="88"/>
      <c r="G59389" s="88"/>
      <c r="H59389" s="88"/>
      <c r="I59389" s="88"/>
      <c r="J59389" s="88"/>
      <c r="K59389" s="88"/>
    </row>
    <row r="59390" spans="2:11" ht="12" hidden="1" customHeight="1" x14ac:dyDescent="0.2">
      <c r="B59390" s="88"/>
      <c r="C59390" s="88"/>
      <c r="D59390" s="88"/>
      <c r="E59390" s="88"/>
      <c r="F59390" s="88"/>
      <c r="G59390" s="88"/>
      <c r="H59390" s="88"/>
      <c r="I59390" s="88"/>
      <c r="J59390" s="88"/>
      <c r="K59390" s="88"/>
    </row>
    <row r="59391" spans="2:11" ht="12" hidden="1" customHeight="1" x14ac:dyDescent="0.2">
      <c r="B59391" s="88"/>
      <c r="C59391" s="88"/>
      <c r="D59391" s="88"/>
      <c r="E59391" s="88"/>
      <c r="F59391" s="88"/>
      <c r="G59391" s="88"/>
      <c r="H59391" s="88"/>
      <c r="I59391" s="88"/>
      <c r="J59391" s="88"/>
      <c r="K59391" s="88"/>
    </row>
    <row r="59392" spans="2:11" ht="12" hidden="1" customHeight="1" x14ac:dyDescent="0.2">
      <c r="B59392" s="88"/>
      <c r="C59392" s="88"/>
      <c r="D59392" s="88"/>
      <c r="E59392" s="88"/>
      <c r="F59392" s="88"/>
      <c r="G59392" s="88"/>
      <c r="H59392" s="88"/>
      <c r="I59392" s="88"/>
      <c r="J59392" s="88"/>
      <c r="K59392" s="88"/>
    </row>
    <row r="59393" spans="2:11" ht="12" hidden="1" customHeight="1" x14ac:dyDescent="0.2">
      <c r="B59393" s="88"/>
      <c r="C59393" s="88"/>
      <c r="D59393" s="88"/>
      <c r="E59393" s="88"/>
      <c r="F59393" s="88"/>
      <c r="G59393" s="88"/>
      <c r="H59393" s="88"/>
      <c r="I59393" s="88"/>
      <c r="J59393" s="88"/>
      <c r="K59393" s="88"/>
    </row>
    <row r="59394" spans="2:11" ht="12" hidden="1" customHeight="1" x14ac:dyDescent="0.2">
      <c r="B59394" s="88"/>
      <c r="C59394" s="88"/>
      <c r="D59394" s="88"/>
      <c r="E59394" s="88"/>
      <c r="F59394" s="88"/>
      <c r="G59394" s="88"/>
      <c r="H59394" s="88"/>
      <c r="I59394" s="88"/>
      <c r="J59394" s="88"/>
      <c r="K59394" s="88"/>
    </row>
    <row r="59395" spans="2:11" ht="12" hidden="1" customHeight="1" x14ac:dyDescent="0.2">
      <c r="B59395" s="88"/>
      <c r="C59395" s="88"/>
      <c r="D59395" s="88"/>
      <c r="E59395" s="88"/>
      <c r="F59395" s="88"/>
      <c r="G59395" s="88"/>
      <c r="H59395" s="88"/>
      <c r="I59395" s="88"/>
      <c r="J59395" s="88"/>
      <c r="K59395" s="88"/>
    </row>
    <row r="59396" spans="2:11" ht="12" hidden="1" customHeight="1" x14ac:dyDescent="0.2">
      <c r="B59396" s="88"/>
      <c r="C59396" s="88"/>
      <c r="D59396" s="88"/>
      <c r="E59396" s="88"/>
      <c r="F59396" s="88"/>
      <c r="G59396" s="88"/>
      <c r="H59396" s="88"/>
      <c r="I59396" s="88"/>
      <c r="J59396" s="88"/>
      <c r="K59396" s="88"/>
    </row>
    <row r="59397" spans="2:11" ht="12" hidden="1" customHeight="1" x14ac:dyDescent="0.2">
      <c r="B59397" s="88"/>
      <c r="C59397" s="88"/>
      <c r="D59397" s="88"/>
      <c r="E59397" s="88"/>
      <c r="F59397" s="88"/>
      <c r="G59397" s="88"/>
      <c r="H59397" s="88"/>
      <c r="I59397" s="88"/>
      <c r="J59397" s="88"/>
      <c r="K59397" s="88"/>
    </row>
    <row r="59398" spans="2:11" ht="12" hidden="1" customHeight="1" x14ac:dyDescent="0.2">
      <c r="B59398" s="88"/>
      <c r="C59398" s="88"/>
      <c r="D59398" s="88"/>
      <c r="E59398" s="88"/>
      <c r="F59398" s="88"/>
      <c r="G59398" s="88"/>
      <c r="H59398" s="88"/>
      <c r="I59398" s="88"/>
      <c r="J59398" s="88"/>
      <c r="K59398" s="88"/>
    </row>
    <row r="59399" spans="2:11" ht="12" hidden="1" customHeight="1" x14ac:dyDescent="0.2">
      <c r="B59399" s="88"/>
      <c r="C59399" s="88"/>
      <c r="D59399" s="88"/>
      <c r="E59399" s="88"/>
      <c r="F59399" s="88"/>
      <c r="G59399" s="88"/>
      <c r="H59399" s="88"/>
      <c r="I59399" s="88"/>
      <c r="J59399" s="88"/>
      <c r="K59399" s="88"/>
    </row>
    <row r="59400" spans="2:11" ht="12" hidden="1" customHeight="1" x14ac:dyDescent="0.2">
      <c r="B59400" s="88"/>
      <c r="C59400" s="88"/>
      <c r="D59400" s="88"/>
      <c r="E59400" s="88"/>
      <c r="F59400" s="88"/>
      <c r="G59400" s="88"/>
      <c r="H59400" s="88"/>
      <c r="I59400" s="88"/>
      <c r="J59400" s="88"/>
      <c r="K59400" s="88"/>
    </row>
    <row r="59401" spans="2:11" ht="12" hidden="1" customHeight="1" x14ac:dyDescent="0.2">
      <c r="B59401" s="88"/>
      <c r="C59401" s="88"/>
      <c r="D59401" s="88"/>
      <c r="E59401" s="88"/>
      <c r="F59401" s="88"/>
      <c r="G59401" s="88"/>
      <c r="H59401" s="88"/>
      <c r="I59401" s="88"/>
      <c r="J59401" s="88"/>
      <c r="K59401" s="88"/>
    </row>
    <row r="59402" spans="2:11" ht="12" hidden="1" customHeight="1" x14ac:dyDescent="0.2">
      <c r="B59402" s="88"/>
      <c r="C59402" s="88"/>
      <c r="D59402" s="88"/>
      <c r="E59402" s="88"/>
      <c r="F59402" s="88"/>
      <c r="G59402" s="88"/>
      <c r="H59402" s="88"/>
      <c r="I59402" s="88"/>
      <c r="J59402" s="88"/>
      <c r="K59402" s="88"/>
    </row>
    <row r="59403" spans="2:11" ht="12" hidden="1" customHeight="1" x14ac:dyDescent="0.2">
      <c r="B59403" s="88"/>
      <c r="C59403" s="88"/>
      <c r="D59403" s="88"/>
      <c r="E59403" s="88"/>
      <c r="F59403" s="88"/>
      <c r="G59403" s="88"/>
      <c r="H59403" s="88"/>
      <c r="I59403" s="88"/>
      <c r="J59403" s="88"/>
      <c r="K59403" s="88"/>
    </row>
    <row r="59404" spans="2:11" ht="12" hidden="1" customHeight="1" x14ac:dyDescent="0.2">
      <c r="B59404" s="88"/>
      <c r="C59404" s="88"/>
      <c r="D59404" s="88"/>
      <c r="E59404" s="88"/>
      <c r="F59404" s="88"/>
      <c r="G59404" s="88"/>
      <c r="H59404" s="88"/>
      <c r="I59404" s="88"/>
      <c r="J59404" s="88"/>
      <c r="K59404" s="88"/>
    </row>
    <row r="59405" spans="2:11" ht="12" hidden="1" customHeight="1" x14ac:dyDescent="0.2">
      <c r="B59405" s="88"/>
      <c r="C59405" s="88"/>
      <c r="D59405" s="88"/>
      <c r="E59405" s="88"/>
      <c r="F59405" s="88"/>
      <c r="G59405" s="88"/>
      <c r="H59405" s="88"/>
      <c r="I59405" s="88"/>
      <c r="J59405" s="88"/>
      <c r="K59405" s="88"/>
    </row>
    <row r="59406" spans="2:11" ht="12" hidden="1" customHeight="1" x14ac:dyDescent="0.2">
      <c r="B59406" s="88"/>
      <c r="C59406" s="88"/>
      <c r="D59406" s="88"/>
      <c r="E59406" s="88"/>
      <c r="F59406" s="88"/>
      <c r="G59406" s="88"/>
      <c r="H59406" s="88"/>
      <c r="I59406" s="88"/>
      <c r="J59406" s="88"/>
      <c r="K59406" s="88"/>
    </row>
    <row r="59407" spans="2:11" ht="12" hidden="1" customHeight="1" x14ac:dyDescent="0.2">
      <c r="B59407" s="88"/>
      <c r="C59407" s="88"/>
      <c r="D59407" s="88"/>
      <c r="E59407" s="88"/>
      <c r="F59407" s="88"/>
      <c r="G59407" s="88"/>
      <c r="H59407" s="88"/>
      <c r="I59407" s="88"/>
      <c r="J59407" s="88"/>
      <c r="K59407" s="88"/>
    </row>
    <row r="59408" spans="2:11" ht="12" hidden="1" customHeight="1" x14ac:dyDescent="0.2">
      <c r="B59408" s="88"/>
      <c r="C59408" s="88"/>
      <c r="D59408" s="88"/>
      <c r="E59408" s="88"/>
      <c r="F59408" s="88"/>
      <c r="G59408" s="88"/>
      <c r="H59408" s="88"/>
      <c r="I59408" s="88"/>
      <c r="J59408" s="88"/>
      <c r="K59408" s="88"/>
    </row>
    <row r="59409" spans="2:11" ht="12" hidden="1" customHeight="1" x14ac:dyDescent="0.2">
      <c r="B59409" s="88"/>
      <c r="C59409" s="88"/>
      <c r="D59409" s="88"/>
      <c r="E59409" s="88"/>
      <c r="F59409" s="88"/>
      <c r="G59409" s="88"/>
      <c r="H59409" s="88"/>
      <c r="I59409" s="88"/>
      <c r="J59409" s="88"/>
      <c r="K59409" s="88"/>
    </row>
    <row r="59410" spans="2:11" ht="12" hidden="1" customHeight="1" x14ac:dyDescent="0.2">
      <c r="B59410" s="88"/>
      <c r="C59410" s="88"/>
      <c r="D59410" s="88"/>
      <c r="E59410" s="88"/>
      <c r="F59410" s="88"/>
      <c r="G59410" s="88"/>
      <c r="H59410" s="88"/>
      <c r="I59410" s="88"/>
      <c r="J59410" s="88"/>
      <c r="K59410" s="88"/>
    </row>
    <row r="59411" spans="2:11" ht="12" hidden="1" customHeight="1" x14ac:dyDescent="0.2">
      <c r="B59411" s="88"/>
      <c r="C59411" s="88"/>
      <c r="D59411" s="88"/>
      <c r="E59411" s="88"/>
      <c r="F59411" s="88"/>
      <c r="G59411" s="88"/>
      <c r="H59411" s="88"/>
      <c r="I59411" s="88"/>
      <c r="J59411" s="88"/>
      <c r="K59411" s="88"/>
    </row>
    <row r="59412" spans="2:11" ht="12" hidden="1" customHeight="1" x14ac:dyDescent="0.2">
      <c r="B59412" s="88"/>
      <c r="C59412" s="88"/>
      <c r="D59412" s="88"/>
      <c r="E59412" s="88"/>
      <c r="F59412" s="88"/>
      <c r="G59412" s="88"/>
      <c r="H59412" s="88"/>
      <c r="I59412" s="88"/>
      <c r="J59412" s="88"/>
      <c r="K59412" s="88"/>
    </row>
    <row r="59413" spans="2:11" ht="12" hidden="1" customHeight="1" x14ac:dyDescent="0.2">
      <c r="B59413" s="88"/>
      <c r="C59413" s="88"/>
      <c r="D59413" s="88"/>
      <c r="E59413" s="88"/>
      <c r="F59413" s="88"/>
      <c r="G59413" s="88"/>
      <c r="H59413" s="88"/>
      <c r="I59413" s="88"/>
      <c r="J59413" s="88"/>
      <c r="K59413" s="88"/>
    </row>
    <row r="59414" spans="2:11" ht="12" hidden="1" customHeight="1" x14ac:dyDescent="0.2">
      <c r="B59414" s="88"/>
      <c r="C59414" s="88"/>
      <c r="D59414" s="88"/>
      <c r="E59414" s="88"/>
      <c r="F59414" s="88"/>
      <c r="G59414" s="88"/>
      <c r="H59414" s="88"/>
      <c r="I59414" s="88"/>
      <c r="J59414" s="88"/>
      <c r="K59414" s="88"/>
    </row>
    <row r="59415" spans="2:11" ht="12" hidden="1" customHeight="1" x14ac:dyDescent="0.2">
      <c r="B59415" s="88"/>
      <c r="C59415" s="88"/>
      <c r="D59415" s="88"/>
      <c r="E59415" s="88"/>
      <c r="F59415" s="88"/>
      <c r="G59415" s="88"/>
      <c r="H59415" s="88"/>
      <c r="I59415" s="88"/>
      <c r="J59415" s="88"/>
      <c r="K59415" s="88"/>
    </row>
    <row r="59416" spans="2:11" ht="12" hidden="1" customHeight="1" x14ac:dyDescent="0.2">
      <c r="B59416" s="88"/>
      <c r="C59416" s="88"/>
      <c r="D59416" s="88"/>
      <c r="E59416" s="88"/>
      <c r="F59416" s="88"/>
      <c r="G59416" s="88"/>
      <c r="H59416" s="88"/>
      <c r="I59416" s="88"/>
      <c r="J59416" s="88"/>
      <c r="K59416" s="88"/>
    </row>
    <row r="59417" spans="2:11" ht="12" hidden="1" customHeight="1" x14ac:dyDescent="0.2">
      <c r="B59417" s="88"/>
      <c r="C59417" s="88"/>
      <c r="D59417" s="88"/>
      <c r="E59417" s="88"/>
      <c r="F59417" s="88"/>
      <c r="G59417" s="88"/>
      <c r="H59417" s="88"/>
      <c r="I59417" s="88"/>
      <c r="J59417" s="88"/>
      <c r="K59417" s="88"/>
    </row>
    <row r="59418" spans="2:11" ht="12" hidden="1" customHeight="1" x14ac:dyDescent="0.2">
      <c r="B59418" s="88"/>
      <c r="C59418" s="88"/>
      <c r="D59418" s="88"/>
      <c r="E59418" s="88"/>
      <c r="F59418" s="88"/>
      <c r="G59418" s="88"/>
      <c r="H59418" s="88"/>
      <c r="I59418" s="88"/>
      <c r="J59418" s="88"/>
      <c r="K59418" s="88"/>
    </row>
    <row r="59419" spans="2:11" ht="12" hidden="1" customHeight="1" x14ac:dyDescent="0.2">
      <c r="B59419" s="88"/>
      <c r="C59419" s="88"/>
      <c r="D59419" s="88"/>
      <c r="E59419" s="88"/>
      <c r="F59419" s="88"/>
      <c r="G59419" s="88"/>
      <c r="H59419" s="88"/>
      <c r="I59419" s="88"/>
      <c r="J59419" s="88"/>
      <c r="K59419" s="88"/>
    </row>
    <row r="59420" spans="2:11" ht="12" hidden="1" customHeight="1" x14ac:dyDescent="0.2">
      <c r="B59420" s="88"/>
      <c r="C59420" s="88"/>
      <c r="D59420" s="88"/>
      <c r="E59420" s="88"/>
      <c r="F59420" s="88"/>
      <c r="G59420" s="88"/>
      <c r="H59420" s="88"/>
      <c r="I59420" s="88"/>
      <c r="J59420" s="88"/>
      <c r="K59420" s="88"/>
    </row>
    <row r="59421" spans="2:11" ht="12" hidden="1" customHeight="1" x14ac:dyDescent="0.2">
      <c r="B59421" s="88"/>
      <c r="C59421" s="88"/>
      <c r="D59421" s="88"/>
      <c r="E59421" s="88"/>
      <c r="F59421" s="88"/>
      <c r="G59421" s="88"/>
      <c r="H59421" s="88"/>
      <c r="I59421" s="88"/>
      <c r="J59421" s="88"/>
      <c r="K59421" s="88"/>
    </row>
    <row r="59422" spans="2:11" ht="12" hidden="1" customHeight="1" x14ac:dyDescent="0.2">
      <c r="B59422" s="88"/>
      <c r="C59422" s="88"/>
      <c r="D59422" s="88"/>
      <c r="E59422" s="88"/>
      <c r="F59422" s="88"/>
      <c r="G59422" s="88"/>
      <c r="H59422" s="88"/>
      <c r="I59422" s="88"/>
      <c r="J59422" s="88"/>
      <c r="K59422" s="88"/>
    </row>
    <row r="59423" spans="2:11" ht="12" hidden="1" customHeight="1" x14ac:dyDescent="0.2">
      <c r="B59423" s="88"/>
      <c r="C59423" s="88"/>
      <c r="D59423" s="88"/>
      <c r="E59423" s="88"/>
      <c r="F59423" s="88"/>
      <c r="G59423" s="88"/>
      <c r="H59423" s="88"/>
      <c r="I59423" s="88"/>
      <c r="J59423" s="88"/>
      <c r="K59423" s="88"/>
    </row>
    <row r="59424" spans="2:11" ht="12" hidden="1" customHeight="1" x14ac:dyDescent="0.2">
      <c r="B59424" s="88"/>
      <c r="C59424" s="88"/>
      <c r="D59424" s="88"/>
      <c r="E59424" s="88"/>
      <c r="F59424" s="88"/>
      <c r="G59424" s="88"/>
      <c r="H59424" s="88"/>
      <c r="I59424" s="88"/>
      <c r="J59424" s="88"/>
      <c r="K59424" s="88"/>
    </row>
    <row r="59425" spans="2:11" ht="12" hidden="1" customHeight="1" x14ac:dyDescent="0.2">
      <c r="B59425" s="88"/>
      <c r="C59425" s="88"/>
      <c r="D59425" s="88"/>
      <c r="E59425" s="88"/>
      <c r="F59425" s="88"/>
      <c r="G59425" s="88"/>
      <c r="H59425" s="88"/>
      <c r="I59425" s="88"/>
      <c r="J59425" s="88"/>
      <c r="K59425" s="88"/>
    </row>
    <row r="59426" spans="2:11" ht="12" hidden="1" customHeight="1" x14ac:dyDescent="0.2">
      <c r="B59426" s="88"/>
      <c r="C59426" s="88"/>
      <c r="D59426" s="88"/>
      <c r="E59426" s="88"/>
      <c r="F59426" s="88"/>
      <c r="G59426" s="88"/>
      <c r="H59426" s="88"/>
      <c r="I59426" s="88"/>
      <c r="J59426" s="88"/>
      <c r="K59426" s="88"/>
    </row>
    <row r="59427" spans="2:11" ht="12" hidden="1" customHeight="1" x14ac:dyDescent="0.2">
      <c r="B59427" s="88"/>
      <c r="C59427" s="88"/>
      <c r="D59427" s="88"/>
      <c r="E59427" s="88"/>
      <c r="F59427" s="88"/>
      <c r="G59427" s="88"/>
      <c r="H59427" s="88"/>
      <c r="I59427" s="88"/>
      <c r="J59427" s="88"/>
      <c r="K59427" s="88"/>
    </row>
    <row r="59428" spans="2:11" ht="12" hidden="1" customHeight="1" x14ac:dyDescent="0.2">
      <c r="B59428" s="88"/>
      <c r="C59428" s="88"/>
      <c r="D59428" s="88"/>
      <c r="E59428" s="88"/>
      <c r="F59428" s="88"/>
      <c r="G59428" s="88"/>
      <c r="H59428" s="88"/>
      <c r="I59428" s="88"/>
      <c r="J59428" s="88"/>
      <c r="K59428" s="88"/>
    </row>
    <row r="59429" spans="2:11" ht="12" hidden="1" customHeight="1" x14ac:dyDescent="0.2">
      <c r="B59429" s="88"/>
      <c r="C59429" s="88"/>
      <c r="D59429" s="88"/>
      <c r="E59429" s="88"/>
      <c r="F59429" s="88"/>
      <c r="G59429" s="88"/>
      <c r="H59429" s="88"/>
      <c r="I59429" s="88"/>
      <c r="J59429" s="88"/>
      <c r="K59429" s="88"/>
    </row>
    <row r="59430" spans="2:11" ht="12" hidden="1" customHeight="1" x14ac:dyDescent="0.2">
      <c r="B59430" s="88"/>
      <c r="C59430" s="88"/>
      <c r="D59430" s="88"/>
      <c r="E59430" s="88"/>
      <c r="F59430" s="88"/>
      <c r="G59430" s="88"/>
      <c r="H59430" s="88"/>
      <c r="I59430" s="88"/>
      <c r="J59430" s="88"/>
      <c r="K59430" s="88"/>
    </row>
    <row r="59431" spans="2:11" ht="12" hidden="1" customHeight="1" x14ac:dyDescent="0.2">
      <c r="B59431" s="88"/>
      <c r="C59431" s="88"/>
      <c r="D59431" s="88"/>
      <c r="E59431" s="88"/>
      <c r="F59431" s="88"/>
      <c r="G59431" s="88"/>
      <c r="H59431" s="88"/>
      <c r="I59431" s="88"/>
      <c r="J59431" s="88"/>
      <c r="K59431" s="88"/>
    </row>
    <row r="59432" spans="2:11" ht="12" hidden="1" customHeight="1" x14ac:dyDescent="0.2">
      <c r="B59432" s="88"/>
      <c r="C59432" s="88"/>
      <c r="D59432" s="88"/>
      <c r="E59432" s="88"/>
      <c r="F59432" s="88"/>
      <c r="G59432" s="88"/>
      <c r="H59432" s="88"/>
      <c r="I59432" s="88"/>
      <c r="J59432" s="88"/>
      <c r="K59432" s="88"/>
    </row>
    <row r="59433" spans="2:11" ht="12" hidden="1" customHeight="1" x14ac:dyDescent="0.2">
      <c r="B59433" s="88"/>
      <c r="C59433" s="88"/>
      <c r="D59433" s="88"/>
      <c r="E59433" s="88"/>
      <c r="F59433" s="88"/>
      <c r="G59433" s="88"/>
      <c r="H59433" s="88"/>
      <c r="I59433" s="88"/>
      <c r="J59433" s="88"/>
      <c r="K59433" s="88"/>
    </row>
    <row r="59434" spans="2:11" ht="12" hidden="1" customHeight="1" x14ac:dyDescent="0.2">
      <c r="B59434" s="88"/>
      <c r="C59434" s="88"/>
      <c r="D59434" s="88"/>
      <c r="E59434" s="88"/>
      <c r="F59434" s="88"/>
      <c r="G59434" s="88"/>
      <c r="H59434" s="88"/>
      <c r="I59434" s="88"/>
      <c r="J59434" s="88"/>
      <c r="K59434" s="88"/>
    </row>
    <row r="59435" spans="2:11" ht="12" hidden="1" customHeight="1" x14ac:dyDescent="0.2">
      <c r="B59435" s="88"/>
      <c r="C59435" s="88"/>
      <c r="D59435" s="88"/>
      <c r="E59435" s="88"/>
      <c r="F59435" s="88"/>
      <c r="G59435" s="88"/>
      <c r="H59435" s="88"/>
      <c r="I59435" s="88"/>
      <c r="J59435" s="88"/>
      <c r="K59435" s="88"/>
    </row>
    <row r="59436" spans="2:11" ht="12" hidden="1" customHeight="1" x14ac:dyDescent="0.2">
      <c r="B59436" s="88"/>
      <c r="C59436" s="88"/>
      <c r="D59436" s="88"/>
      <c r="E59436" s="88"/>
      <c r="F59436" s="88"/>
      <c r="G59436" s="88"/>
      <c r="H59436" s="88"/>
      <c r="I59436" s="88"/>
      <c r="J59436" s="88"/>
      <c r="K59436" s="88"/>
    </row>
    <row r="59437" spans="2:11" ht="12" hidden="1" customHeight="1" x14ac:dyDescent="0.2">
      <c r="B59437" s="88"/>
      <c r="C59437" s="88"/>
      <c r="D59437" s="88"/>
      <c r="E59437" s="88"/>
      <c r="F59437" s="88"/>
      <c r="G59437" s="88"/>
      <c r="H59437" s="88"/>
      <c r="I59437" s="88"/>
      <c r="J59437" s="88"/>
      <c r="K59437" s="88"/>
    </row>
    <row r="59438" spans="2:11" ht="12" hidden="1" customHeight="1" x14ac:dyDescent="0.2">
      <c r="B59438" s="88"/>
      <c r="C59438" s="88"/>
      <c r="D59438" s="88"/>
      <c r="E59438" s="88"/>
      <c r="F59438" s="88"/>
      <c r="G59438" s="88"/>
      <c r="H59438" s="88"/>
      <c r="I59438" s="88"/>
      <c r="J59438" s="88"/>
      <c r="K59438" s="88"/>
    </row>
    <row r="59439" spans="2:11" ht="12" hidden="1" customHeight="1" x14ac:dyDescent="0.2">
      <c r="B59439" s="88"/>
      <c r="C59439" s="88"/>
      <c r="D59439" s="88"/>
      <c r="E59439" s="88"/>
      <c r="F59439" s="88"/>
      <c r="G59439" s="88"/>
      <c r="H59439" s="88"/>
      <c r="I59439" s="88"/>
      <c r="J59439" s="88"/>
      <c r="K59439" s="88"/>
    </row>
    <row r="59440" spans="2:11" ht="12" hidden="1" customHeight="1" x14ac:dyDescent="0.2">
      <c r="B59440" s="88"/>
      <c r="C59440" s="88"/>
      <c r="D59440" s="88"/>
      <c r="E59440" s="88"/>
      <c r="F59440" s="88"/>
      <c r="G59440" s="88"/>
      <c r="H59440" s="88"/>
      <c r="I59440" s="88"/>
      <c r="J59440" s="88"/>
      <c r="K59440" s="88"/>
    </row>
    <row r="59441" spans="2:11" ht="12" hidden="1" customHeight="1" x14ac:dyDescent="0.2">
      <c r="B59441" s="88"/>
      <c r="C59441" s="88"/>
      <c r="D59441" s="88"/>
      <c r="E59441" s="88"/>
      <c r="F59441" s="88"/>
      <c r="G59441" s="88"/>
      <c r="H59441" s="88"/>
      <c r="I59441" s="88"/>
      <c r="J59441" s="88"/>
      <c r="K59441" s="88"/>
    </row>
    <row r="59442" spans="2:11" ht="12" hidden="1" customHeight="1" x14ac:dyDescent="0.2">
      <c r="B59442" s="88"/>
      <c r="C59442" s="88"/>
      <c r="D59442" s="88"/>
      <c r="E59442" s="88"/>
      <c r="F59442" s="88"/>
      <c r="G59442" s="88"/>
      <c r="H59442" s="88"/>
      <c r="I59442" s="88"/>
      <c r="J59442" s="88"/>
      <c r="K59442" s="88"/>
    </row>
    <row r="59443" spans="2:11" ht="12" hidden="1" customHeight="1" x14ac:dyDescent="0.2">
      <c r="B59443" s="88"/>
      <c r="C59443" s="88"/>
      <c r="D59443" s="88"/>
      <c r="E59443" s="88"/>
      <c r="F59443" s="88"/>
      <c r="G59443" s="88"/>
      <c r="H59443" s="88"/>
      <c r="I59443" s="88"/>
      <c r="J59443" s="88"/>
      <c r="K59443" s="88"/>
    </row>
    <row r="59444" spans="2:11" ht="12" hidden="1" customHeight="1" x14ac:dyDescent="0.2">
      <c r="B59444" s="88"/>
      <c r="C59444" s="88"/>
      <c r="D59444" s="88"/>
      <c r="E59444" s="88"/>
      <c r="F59444" s="88"/>
      <c r="G59444" s="88"/>
      <c r="H59444" s="88"/>
      <c r="I59444" s="88"/>
      <c r="J59444" s="88"/>
      <c r="K59444" s="88"/>
    </row>
    <row r="59445" spans="2:11" ht="12" hidden="1" customHeight="1" x14ac:dyDescent="0.2">
      <c r="B59445" s="88"/>
      <c r="C59445" s="88"/>
      <c r="D59445" s="88"/>
      <c r="E59445" s="88"/>
      <c r="F59445" s="88"/>
      <c r="G59445" s="88"/>
      <c r="H59445" s="88"/>
      <c r="I59445" s="88"/>
      <c r="J59445" s="88"/>
      <c r="K59445" s="88"/>
    </row>
    <row r="59446" spans="2:11" ht="12" hidden="1" customHeight="1" x14ac:dyDescent="0.2">
      <c r="B59446" s="88"/>
      <c r="C59446" s="88"/>
      <c r="D59446" s="88"/>
      <c r="E59446" s="88"/>
      <c r="F59446" s="88"/>
      <c r="G59446" s="88"/>
      <c r="H59446" s="88"/>
      <c r="I59446" s="88"/>
      <c r="J59446" s="88"/>
      <c r="K59446" s="88"/>
    </row>
    <row r="59447" spans="2:11" ht="12" hidden="1" customHeight="1" x14ac:dyDescent="0.2">
      <c r="B59447" s="88"/>
      <c r="C59447" s="88"/>
      <c r="D59447" s="88"/>
      <c r="E59447" s="88"/>
      <c r="F59447" s="88"/>
      <c r="G59447" s="88"/>
      <c r="H59447" s="88"/>
      <c r="I59447" s="88"/>
      <c r="J59447" s="88"/>
      <c r="K59447" s="88"/>
    </row>
    <row r="59448" spans="2:11" ht="12" hidden="1" customHeight="1" x14ac:dyDescent="0.2">
      <c r="B59448" s="88"/>
      <c r="C59448" s="88"/>
      <c r="D59448" s="88"/>
      <c r="E59448" s="88"/>
      <c r="F59448" s="88"/>
      <c r="G59448" s="88"/>
      <c r="H59448" s="88"/>
      <c r="I59448" s="88"/>
      <c r="J59448" s="88"/>
      <c r="K59448" s="88"/>
    </row>
    <row r="59449" spans="2:11" ht="12" hidden="1" customHeight="1" x14ac:dyDescent="0.2">
      <c r="B59449" s="88"/>
      <c r="C59449" s="88"/>
      <c r="D59449" s="88"/>
      <c r="E59449" s="88"/>
      <c r="F59449" s="88"/>
      <c r="G59449" s="88"/>
      <c r="H59449" s="88"/>
      <c r="I59449" s="88"/>
      <c r="J59449" s="88"/>
      <c r="K59449" s="88"/>
    </row>
    <row r="59450" spans="2:11" ht="12" hidden="1" customHeight="1" x14ac:dyDescent="0.2">
      <c r="B59450" s="88"/>
      <c r="C59450" s="88"/>
      <c r="D59450" s="88"/>
      <c r="E59450" s="88"/>
      <c r="F59450" s="88"/>
      <c r="G59450" s="88"/>
      <c r="H59450" s="88"/>
      <c r="I59450" s="88"/>
      <c r="J59450" s="88"/>
      <c r="K59450" s="88"/>
    </row>
    <row r="59451" spans="2:11" ht="12" hidden="1" customHeight="1" x14ac:dyDescent="0.2">
      <c r="B59451" s="88"/>
      <c r="C59451" s="88"/>
      <c r="D59451" s="88"/>
      <c r="E59451" s="88"/>
      <c r="F59451" s="88"/>
      <c r="G59451" s="88"/>
      <c r="H59451" s="88"/>
      <c r="I59451" s="88"/>
      <c r="J59451" s="88"/>
      <c r="K59451" s="88"/>
    </row>
    <row r="59452" spans="2:11" ht="12" hidden="1" customHeight="1" x14ac:dyDescent="0.2">
      <c r="B59452" s="88"/>
      <c r="C59452" s="88"/>
      <c r="D59452" s="88"/>
      <c r="E59452" s="88"/>
      <c r="F59452" s="88"/>
      <c r="G59452" s="88"/>
      <c r="H59452" s="88"/>
      <c r="I59452" s="88"/>
      <c r="J59452" s="88"/>
      <c r="K59452" s="88"/>
    </row>
    <row r="59453" spans="2:11" ht="12" hidden="1" customHeight="1" x14ac:dyDescent="0.2">
      <c r="B59453" s="88"/>
      <c r="C59453" s="88"/>
      <c r="D59453" s="88"/>
      <c r="E59453" s="88"/>
      <c r="F59453" s="88"/>
      <c r="G59453" s="88"/>
      <c r="H59453" s="88"/>
      <c r="I59453" s="88"/>
      <c r="J59453" s="88"/>
      <c r="K59453" s="88"/>
    </row>
    <row r="59454" spans="2:11" ht="12" hidden="1" customHeight="1" x14ac:dyDescent="0.2">
      <c r="B59454" s="88"/>
      <c r="C59454" s="88"/>
      <c r="D59454" s="88"/>
      <c r="E59454" s="88"/>
      <c r="F59454" s="88"/>
      <c r="G59454" s="88"/>
      <c r="H59454" s="88"/>
      <c r="I59454" s="88"/>
      <c r="J59454" s="88"/>
      <c r="K59454" s="88"/>
    </row>
    <row r="59455" spans="2:11" ht="12" hidden="1" customHeight="1" x14ac:dyDescent="0.2">
      <c r="B59455" s="88"/>
      <c r="C59455" s="88"/>
      <c r="D59455" s="88"/>
      <c r="E59455" s="88"/>
      <c r="F59455" s="88"/>
      <c r="G59455" s="88"/>
      <c r="H59455" s="88"/>
      <c r="I59455" s="88"/>
      <c r="J59455" s="88"/>
      <c r="K59455" s="88"/>
    </row>
    <row r="59456" spans="2:11" ht="12" hidden="1" customHeight="1" x14ac:dyDescent="0.2">
      <c r="B59456" s="88"/>
      <c r="C59456" s="88"/>
      <c r="D59456" s="88"/>
      <c r="E59456" s="88"/>
      <c r="F59456" s="88"/>
      <c r="G59456" s="88"/>
      <c r="H59456" s="88"/>
      <c r="I59456" s="88"/>
      <c r="J59456" s="88"/>
      <c r="K59456" s="88"/>
    </row>
    <row r="59457" spans="2:11" ht="12" hidden="1" customHeight="1" x14ac:dyDescent="0.2">
      <c r="B59457" s="88"/>
      <c r="C59457" s="88"/>
      <c r="D59457" s="88"/>
      <c r="E59457" s="88"/>
      <c r="F59457" s="88"/>
      <c r="G59457" s="88"/>
      <c r="H59457" s="88"/>
      <c r="I59457" s="88"/>
      <c r="J59457" s="88"/>
      <c r="K59457" s="88"/>
    </row>
    <row r="59458" spans="2:11" ht="12" hidden="1" customHeight="1" x14ac:dyDescent="0.2">
      <c r="B59458" s="88"/>
      <c r="C59458" s="88"/>
      <c r="D59458" s="88"/>
      <c r="E59458" s="88"/>
      <c r="F59458" s="88"/>
      <c r="G59458" s="88"/>
      <c r="H59458" s="88"/>
      <c r="I59458" s="88"/>
      <c r="J59458" s="88"/>
      <c r="K59458" s="88"/>
    </row>
    <row r="59459" spans="2:11" ht="12" hidden="1" customHeight="1" x14ac:dyDescent="0.2">
      <c r="B59459" s="88"/>
      <c r="C59459" s="88"/>
      <c r="D59459" s="88"/>
      <c r="E59459" s="88"/>
      <c r="F59459" s="88"/>
      <c r="G59459" s="88"/>
      <c r="H59459" s="88"/>
      <c r="I59459" s="88"/>
      <c r="J59459" s="88"/>
      <c r="K59459" s="88"/>
    </row>
    <row r="59460" spans="2:11" ht="12" hidden="1" customHeight="1" x14ac:dyDescent="0.2">
      <c r="B59460" s="88"/>
      <c r="C59460" s="88"/>
      <c r="D59460" s="88"/>
      <c r="E59460" s="88"/>
      <c r="F59460" s="88"/>
      <c r="G59460" s="88"/>
      <c r="H59460" s="88"/>
      <c r="I59460" s="88"/>
      <c r="J59460" s="88"/>
      <c r="K59460" s="88"/>
    </row>
    <row r="59461" spans="2:11" ht="12" hidden="1" customHeight="1" x14ac:dyDescent="0.2">
      <c r="B59461" s="88"/>
      <c r="C59461" s="88"/>
      <c r="D59461" s="88"/>
      <c r="E59461" s="88"/>
      <c r="F59461" s="88"/>
      <c r="G59461" s="88"/>
      <c r="H59461" s="88"/>
      <c r="I59461" s="88"/>
      <c r="J59461" s="88"/>
      <c r="K59461" s="88"/>
    </row>
    <row r="59462" spans="2:11" ht="12" hidden="1" customHeight="1" x14ac:dyDescent="0.2">
      <c r="B59462" s="88"/>
      <c r="C59462" s="88"/>
      <c r="D59462" s="88"/>
      <c r="E59462" s="88"/>
      <c r="F59462" s="88"/>
      <c r="G59462" s="88"/>
      <c r="H59462" s="88"/>
      <c r="I59462" s="88"/>
      <c r="J59462" s="88"/>
      <c r="K59462" s="88"/>
    </row>
    <row r="59463" spans="2:11" ht="12" hidden="1" customHeight="1" x14ac:dyDescent="0.2">
      <c r="B59463" s="88"/>
      <c r="C59463" s="88"/>
      <c r="D59463" s="88"/>
      <c r="E59463" s="88"/>
      <c r="F59463" s="88"/>
      <c r="G59463" s="88"/>
      <c r="H59463" s="88"/>
      <c r="I59463" s="88"/>
      <c r="J59463" s="88"/>
      <c r="K59463" s="88"/>
    </row>
    <row r="59464" spans="2:11" ht="12" hidden="1" customHeight="1" x14ac:dyDescent="0.2">
      <c r="B59464" s="88"/>
      <c r="C59464" s="88"/>
      <c r="D59464" s="88"/>
      <c r="E59464" s="88"/>
      <c r="F59464" s="88"/>
      <c r="G59464" s="88"/>
      <c r="H59464" s="88"/>
      <c r="I59464" s="88"/>
      <c r="J59464" s="88"/>
      <c r="K59464" s="88"/>
    </row>
    <row r="59465" spans="2:11" ht="12" hidden="1" customHeight="1" x14ac:dyDescent="0.2">
      <c r="B59465" s="88"/>
      <c r="C59465" s="88"/>
      <c r="D59465" s="88"/>
      <c r="E59465" s="88"/>
      <c r="F59465" s="88"/>
      <c r="G59465" s="88"/>
      <c r="H59465" s="88"/>
      <c r="I59465" s="88"/>
      <c r="J59465" s="88"/>
      <c r="K59465" s="88"/>
    </row>
    <row r="59466" spans="2:11" ht="12" hidden="1" customHeight="1" x14ac:dyDescent="0.2">
      <c r="B59466" s="88"/>
      <c r="C59466" s="88"/>
      <c r="D59466" s="88"/>
      <c r="E59466" s="88"/>
      <c r="F59466" s="88"/>
      <c r="G59466" s="88"/>
      <c r="H59466" s="88"/>
      <c r="I59466" s="88"/>
      <c r="J59466" s="88"/>
      <c r="K59466" s="88"/>
    </row>
    <row r="59467" spans="2:11" ht="12" hidden="1" customHeight="1" x14ac:dyDescent="0.2">
      <c r="B59467" s="88"/>
      <c r="C59467" s="88"/>
      <c r="D59467" s="88"/>
      <c r="E59467" s="88"/>
      <c r="F59467" s="88"/>
      <c r="G59467" s="88"/>
      <c r="H59467" s="88"/>
      <c r="I59467" s="88"/>
      <c r="J59467" s="88"/>
      <c r="K59467" s="88"/>
    </row>
    <row r="59468" spans="2:11" ht="12" hidden="1" customHeight="1" x14ac:dyDescent="0.2">
      <c r="B59468" s="88"/>
      <c r="C59468" s="88"/>
      <c r="D59468" s="88"/>
      <c r="E59468" s="88"/>
      <c r="F59468" s="88"/>
      <c r="G59468" s="88"/>
      <c r="H59468" s="88"/>
      <c r="I59468" s="88"/>
      <c r="J59468" s="88"/>
      <c r="K59468" s="88"/>
    </row>
    <row r="59469" spans="2:11" ht="12" hidden="1" customHeight="1" x14ac:dyDescent="0.2">
      <c r="B59469" s="88"/>
      <c r="C59469" s="88"/>
      <c r="D59469" s="88"/>
      <c r="E59469" s="88"/>
      <c r="F59469" s="88"/>
      <c r="G59469" s="88"/>
      <c r="H59469" s="88"/>
      <c r="I59469" s="88"/>
      <c r="J59469" s="88"/>
      <c r="K59469" s="88"/>
    </row>
    <row r="59470" spans="2:11" ht="12" hidden="1" customHeight="1" x14ac:dyDescent="0.2">
      <c r="B59470" s="88"/>
      <c r="C59470" s="88"/>
      <c r="D59470" s="88"/>
      <c r="E59470" s="88"/>
      <c r="F59470" s="88"/>
      <c r="G59470" s="88"/>
      <c r="H59470" s="88"/>
      <c r="I59470" s="88"/>
      <c r="J59470" s="88"/>
      <c r="K59470" s="88"/>
    </row>
    <row r="59471" spans="2:11" ht="12" hidden="1" customHeight="1" x14ac:dyDescent="0.2">
      <c r="B59471" s="88"/>
      <c r="C59471" s="88"/>
      <c r="D59471" s="88"/>
      <c r="E59471" s="88"/>
      <c r="F59471" s="88"/>
      <c r="G59471" s="88"/>
      <c r="H59471" s="88"/>
      <c r="I59471" s="88"/>
      <c r="J59471" s="88"/>
      <c r="K59471" s="88"/>
    </row>
    <row r="59472" spans="2:11" ht="12" hidden="1" customHeight="1" x14ac:dyDescent="0.2">
      <c r="B59472" s="88"/>
      <c r="C59472" s="88"/>
      <c r="D59472" s="88"/>
      <c r="E59472" s="88"/>
      <c r="F59472" s="88"/>
      <c r="G59472" s="88"/>
      <c r="H59472" s="88"/>
      <c r="I59472" s="88"/>
      <c r="J59472" s="88"/>
      <c r="K59472" s="88"/>
    </row>
    <row r="59473" spans="2:11" ht="12" hidden="1" customHeight="1" x14ac:dyDescent="0.2">
      <c r="B59473" s="88"/>
      <c r="C59473" s="88"/>
      <c r="D59473" s="88"/>
      <c r="E59473" s="88"/>
      <c r="F59473" s="88"/>
      <c r="G59473" s="88"/>
      <c r="H59473" s="88"/>
      <c r="I59473" s="88"/>
      <c r="J59473" s="88"/>
      <c r="K59473" s="88"/>
    </row>
    <row r="59474" spans="2:11" ht="12" hidden="1" customHeight="1" x14ac:dyDescent="0.2">
      <c r="B59474" s="88"/>
      <c r="C59474" s="88"/>
      <c r="D59474" s="88"/>
      <c r="E59474" s="88"/>
      <c r="F59474" s="88"/>
      <c r="G59474" s="88"/>
      <c r="H59474" s="88"/>
      <c r="I59474" s="88"/>
      <c r="J59474" s="88"/>
      <c r="K59474" s="88"/>
    </row>
    <row r="59475" spans="2:11" ht="12" hidden="1" customHeight="1" x14ac:dyDescent="0.2">
      <c r="B59475" s="88"/>
      <c r="C59475" s="88"/>
      <c r="D59475" s="88"/>
      <c r="E59475" s="88"/>
      <c r="F59475" s="88"/>
      <c r="G59475" s="88"/>
      <c r="H59475" s="88"/>
      <c r="I59475" s="88"/>
      <c r="J59475" s="88"/>
      <c r="K59475" s="88"/>
    </row>
    <row r="59476" spans="2:11" ht="12" hidden="1" customHeight="1" x14ac:dyDescent="0.2">
      <c r="B59476" s="88"/>
      <c r="C59476" s="88"/>
      <c r="D59476" s="88"/>
      <c r="E59476" s="88"/>
      <c r="F59476" s="88"/>
      <c r="G59476" s="88"/>
      <c r="H59476" s="88"/>
      <c r="I59476" s="88"/>
      <c r="J59476" s="88"/>
      <c r="K59476" s="88"/>
    </row>
    <row r="59477" spans="2:11" ht="12" hidden="1" customHeight="1" x14ac:dyDescent="0.2">
      <c r="B59477" s="88"/>
      <c r="C59477" s="88"/>
      <c r="D59477" s="88"/>
      <c r="E59477" s="88"/>
      <c r="F59477" s="88"/>
      <c r="G59477" s="88"/>
      <c r="H59477" s="88"/>
      <c r="I59477" s="88"/>
      <c r="J59477" s="88"/>
      <c r="K59477" s="88"/>
    </row>
    <row r="59478" spans="2:11" ht="12" hidden="1" customHeight="1" x14ac:dyDescent="0.2">
      <c r="B59478" s="88"/>
      <c r="C59478" s="88"/>
      <c r="D59478" s="88"/>
      <c r="E59478" s="88"/>
      <c r="F59478" s="88"/>
      <c r="G59478" s="88"/>
      <c r="H59478" s="88"/>
      <c r="I59478" s="88"/>
      <c r="J59478" s="88"/>
      <c r="K59478" s="88"/>
    </row>
    <row r="59479" spans="2:11" ht="12" hidden="1" customHeight="1" x14ac:dyDescent="0.2">
      <c r="B59479" s="88"/>
      <c r="C59479" s="88"/>
      <c r="D59479" s="88"/>
      <c r="E59479" s="88"/>
      <c r="F59479" s="88"/>
      <c r="G59479" s="88"/>
      <c r="H59479" s="88"/>
      <c r="I59479" s="88"/>
      <c r="J59479" s="88"/>
      <c r="K59479" s="88"/>
    </row>
    <row r="59480" spans="2:11" ht="12" hidden="1" customHeight="1" x14ac:dyDescent="0.2">
      <c r="B59480" s="88"/>
      <c r="C59480" s="88"/>
      <c r="D59480" s="88"/>
      <c r="E59480" s="88"/>
      <c r="F59480" s="88"/>
      <c r="G59480" s="88"/>
      <c r="H59480" s="88"/>
      <c r="I59480" s="88"/>
      <c r="J59480" s="88"/>
      <c r="K59480" s="88"/>
    </row>
    <row r="59481" spans="2:11" ht="12" hidden="1" customHeight="1" x14ac:dyDescent="0.2">
      <c r="B59481" s="88"/>
      <c r="C59481" s="88"/>
      <c r="D59481" s="88"/>
      <c r="E59481" s="88"/>
      <c r="F59481" s="88"/>
      <c r="G59481" s="88"/>
      <c r="H59481" s="88"/>
      <c r="I59481" s="88"/>
      <c r="J59481" s="88"/>
      <c r="K59481" s="88"/>
    </row>
    <row r="59482" spans="2:11" ht="12" hidden="1" customHeight="1" x14ac:dyDescent="0.2">
      <c r="B59482" s="88"/>
      <c r="C59482" s="88"/>
      <c r="D59482" s="88"/>
      <c r="E59482" s="88"/>
      <c r="F59482" s="88"/>
      <c r="G59482" s="88"/>
      <c r="H59482" s="88"/>
      <c r="I59482" s="88"/>
      <c r="J59482" s="88"/>
      <c r="K59482" s="88"/>
    </row>
    <row r="59483" spans="2:11" ht="12" hidden="1" customHeight="1" x14ac:dyDescent="0.2">
      <c r="B59483" s="88"/>
      <c r="C59483" s="88"/>
      <c r="D59483" s="88"/>
      <c r="E59483" s="88"/>
      <c r="F59483" s="88"/>
      <c r="G59483" s="88"/>
      <c r="H59483" s="88"/>
      <c r="I59483" s="88"/>
      <c r="J59483" s="88"/>
      <c r="K59483" s="88"/>
    </row>
    <row r="59484" spans="2:11" ht="12" hidden="1" customHeight="1" x14ac:dyDescent="0.2">
      <c r="B59484" s="88"/>
      <c r="C59484" s="88"/>
      <c r="D59484" s="88"/>
      <c r="E59484" s="88"/>
      <c r="F59484" s="88"/>
      <c r="G59484" s="88"/>
      <c r="H59484" s="88"/>
      <c r="I59484" s="88"/>
      <c r="J59484" s="88"/>
      <c r="K59484" s="88"/>
    </row>
    <row r="59485" spans="2:11" ht="12" hidden="1" customHeight="1" x14ac:dyDescent="0.2">
      <c r="B59485" s="88"/>
      <c r="C59485" s="88"/>
      <c r="D59485" s="88"/>
      <c r="E59485" s="88"/>
      <c r="F59485" s="88"/>
      <c r="G59485" s="88"/>
      <c r="H59485" s="88"/>
      <c r="I59485" s="88"/>
      <c r="J59485" s="88"/>
      <c r="K59485" s="88"/>
    </row>
    <row r="59486" spans="2:11" ht="12" hidden="1" customHeight="1" x14ac:dyDescent="0.2">
      <c r="B59486" s="88"/>
      <c r="C59486" s="88"/>
      <c r="D59486" s="88"/>
      <c r="E59486" s="88"/>
      <c r="F59486" s="88"/>
      <c r="G59486" s="88"/>
      <c r="H59486" s="88"/>
      <c r="I59486" s="88"/>
      <c r="J59486" s="88"/>
      <c r="K59486" s="88"/>
    </row>
    <row r="59487" spans="2:11" ht="12" hidden="1" customHeight="1" x14ac:dyDescent="0.2">
      <c r="B59487" s="88"/>
      <c r="C59487" s="88"/>
      <c r="D59487" s="88"/>
      <c r="E59487" s="88"/>
      <c r="F59487" s="88"/>
      <c r="G59487" s="88"/>
      <c r="H59487" s="88"/>
      <c r="I59487" s="88"/>
      <c r="J59487" s="88"/>
      <c r="K59487" s="88"/>
    </row>
    <row r="59488" spans="2:11" ht="12" hidden="1" customHeight="1" x14ac:dyDescent="0.2">
      <c r="B59488" s="88"/>
      <c r="C59488" s="88"/>
      <c r="D59488" s="88"/>
      <c r="E59488" s="88"/>
      <c r="F59488" s="88"/>
      <c r="G59488" s="88"/>
      <c r="H59488" s="88"/>
      <c r="I59488" s="88"/>
      <c r="J59488" s="88"/>
      <c r="K59488" s="88"/>
    </row>
    <row r="59489" spans="2:11" ht="12" hidden="1" customHeight="1" x14ac:dyDescent="0.2">
      <c r="B59489" s="88"/>
      <c r="C59489" s="88"/>
      <c r="D59489" s="88"/>
      <c r="E59489" s="88"/>
      <c r="F59489" s="88"/>
      <c r="G59489" s="88"/>
      <c r="H59489" s="88"/>
      <c r="I59489" s="88"/>
      <c r="J59489" s="88"/>
      <c r="K59489" s="88"/>
    </row>
    <row r="59490" spans="2:11" ht="12" hidden="1" customHeight="1" x14ac:dyDescent="0.2">
      <c r="B59490" s="88"/>
      <c r="C59490" s="88"/>
      <c r="D59490" s="88"/>
      <c r="E59490" s="88"/>
      <c r="F59490" s="88"/>
      <c r="G59490" s="88"/>
      <c r="H59490" s="88"/>
      <c r="I59490" s="88"/>
      <c r="J59490" s="88"/>
      <c r="K59490" s="88"/>
    </row>
    <row r="59491" spans="2:11" ht="12" hidden="1" customHeight="1" x14ac:dyDescent="0.2">
      <c r="B59491" s="88"/>
      <c r="C59491" s="88"/>
      <c r="D59491" s="88"/>
      <c r="E59491" s="88"/>
      <c r="F59491" s="88"/>
      <c r="G59491" s="88"/>
      <c r="H59491" s="88"/>
      <c r="I59491" s="88"/>
      <c r="J59491" s="88"/>
      <c r="K59491" s="88"/>
    </row>
    <row r="59492" spans="2:11" ht="12" hidden="1" customHeight="1" x14ac:dyDescent="0.2">
      <c r="B59492" s="88"/>
      <c r="C59492" s="88"/>
      <c r="D59492" s="88"/>
      <c r="E59492" s="88"/>
      <c r="F59492" s="88"/>
      <c r="G59492" s="88"/>
      <c r="H59492" s="88"/>
      <c r="I59492" s="88"/>
      <c r="J59492" s="88"/>
      <c r="K59492" s="88"/>
    </row>
    <row r="59493" spans="2:11" ht="12" hidden="1" customHeight="1" x14ac:dyDescent="0.2">
      <c r="B59493" s="88"/>
      <c r="C59493" s="88"/>
      <c r="D59493" s="88"/>
      <c r="E59493" s="88"/>
      <c r="F59493" s="88"/>
      <c r="G59493" s="88"/>
      <c r="H59493" s="88"/>
      <c r="I59493" s="88"/>
      <c r="J59493" s="88"/>
      <c r="K59493" s="88"/>
    </row>
    <row r="59494" spans="2:11" ht="12" hidden="1" customHeight="1" x14ac:dyDescent="0.2">
      <c r="B59494" s="88"/>
      <c r="C59494" s="88"/>
      <c r="D59494" s="88"/>
      <c r="E59494" s="88"/>
      <c r="F59494" s="88"/>
      <c r="G59494" s="88"/>
      <c r="H59494" s="88"/>
      <c r="I59494" s="88"/>
      <c r="J59494" s="88"/>
      <c r="K59494" s="88"/>
    </row>
    <row r="59495" spans="2:11" ht="12" hidden="1" customHeight="1" x14ac:dyDescent="0.2">
      <c r="B59495" s="88"/>
      <c r="C59495" s="88"/>
      <c r="D59495" s="88"/>
      <c r="E59495" s="88"/>
      <c r="F59495" s="88"/>
      <c r="G59495" s="88"/>
      <c r="H59495" s="88"/>
      <c r="I59495" s="88"/>
      <c r="J59495" s="88"/>
      <c r="K59495" s="88"/>
    </row>
    <row r="59496" spans="2:11" ht="12" hidden="1" customHeight="1" x14ac:dyDescent="0.2">
      <c r="B59496" s="88"/>
      <c r="C59496" s="88"/>
      <c r="D59496" s="88"/>
      <c r="E59496" s="88"/>
      <c r="F59496" s="88"/>
      <c r="G59496" s="88"/>
      <c r="H59496" s="88"/>
      <c r="I59496" s="88"/>
      <c r="J59496" s="88"/>
      <c r="K59496" s="88"/>
    </row>
    <row r="59497" spans="2:11" ht="12" hidden="1" customHeight="1" x14ac:dyDescent="0.2">
      <c r="B59497" s="88"/>
      <c r="C59497" s="88"/>
      <c r="D59497" s="88"/>
      <c r="E59497" s="88"/>
      <c r="F59497" s="88"/>
      <c r="G59497" s="88"/>
      <c r="H59497" s="88"/>
      <c r="I59497" s="88"/>
      <c r="J59497" s="88"/>
      <c r="K59497" s="88"/>
    </row>
    <row r="59498" spans="2:11" ht="12" hidden="1" customHeight="1" x14ac:dyDescent="0.2">
      <c r="B59498" s="88"/>
      <c r="C59498" s="88"/>
      <c r="D59498" s="88"/>
      <c r="E59498" s="88"/>
      <c r="F59498" s="88"/>
      <c r="G59498" s="88"/>
      <c r="H59498" s="88"/>
      <c r="I59498" s="88"/>
      <c r="J59498" s="88"/>
      <c r="K59498" s="88"/>
    </row>
    <row r="59499" spans="2:11" ht="12" hidden="1" customHeight="1" x14ac:dyDescent="0.2">
      <c r="B59499" s="88"/>
      <c r="C59499" s="88"/>
      <c r="D59499" s="88"/>
      <c r="E59499" s="88"/>
      <c r="F59499" s="88"/>
      <c r="G59499" s="88"/>
      <c r="H59499" s="88"/>
      <c r="I59499" s="88"/>
      <c r="J59499" s="88"/>
      <c r="K59499" s="88"/>
    </row>
    <row r="59500" spans="2:11" ht="12" hidden="1" customHeight="1" x14ac:dyDescent="0.2">
      <c r="B59500" s="88"/>
      <c r="C59500" s="88"/>
      <c r="D59500" s="88"/>
      <c r="E59500" s="88"/>
      <c r="F59500" s="88"/>
      <c r="G59500" s="88"/>
      <c r="H59500" s="88"/>
      <c r="I59500" s="88"/>
      <c r="J59500" s="88"/>
      <c r="K59500" s="88"/>
    </row>
    <row r="59501" spans="2:11" ht="12" hidden="1" customHeight="1" x14ac:dyDescent="0.2">
      <c r="B59501" s="88"/>
      <c r="C59501" s="88"/>
      <c r="D59501" s="88"/>
      <c r="E59501" s="88"/>
      <c r="F59501" s="88"/>
      <c r="G59501" s="88"/>
      <c r="H59501" s="88"/>
      <c r="I59501" s="88"/>
      <c r="J59501" s="88"/>
      <c r="K59501" s="88"/>
    </row>
    <row r="59502" spans="2:11" ht="12" hidden="1" customHeight="1" x14ac:dyDescent="0.2">
      <c r="B59502" s="88"/>
      <c r="C59502" s="88"/>
      <c r="D59502" s="88"/>
      <c r="E59502" s="88"/>
      <c r="F59502" s="88"/>
      <c r="G59502" s="88"/>
      <c r="H59502" s="88"/>
      <c r="I59502" s="88"/>
      <c r="J59502" s="88"/>
      <c r="K59502" s="88"/>
    </row>
    <row r="59503" spans="2:11" ht="12" hidden="1" customHeight="1" x14ac:dyDescent="0.2">
      <c r="B59503" s="88"/>
      <c r="C59503" s="88"/>
      <c r="D59503" s="88"/>
      <c r="E59503" s="88"/>
      <c r="F59503" s="88"/>
      <c r="G59503" s="88"/>
      <c r="H59503" s="88"/>
      <c r="I59503" s="88"/>
      <c r="J59503" s="88"/>
      <c r="K59503" s="88"/>
    </row>
    <row r="59504" spans="2:11" ht="12" hidden="1" customHeight="1" x14ac:dyDescent="0.2">
      <c r="B59504" s="88"/>
      <c r="C59504" s="88"/>
      <c r="D59504" s="88"/>
      <c r="E59504" s="88"/>
      <c r="F59504" s="88"/>
      <c r="G59504" s="88"/>
      <c r="H59504" s="88"/>
      <c r="I59504" s="88"/>
      <c r="J59504" s="88"/>
      <c r="K59504" s="88"/>
    </row>
    <row r="59505" spans="2:11" ht="12" hidden="1" customHeight="1" x14ac:dyDescent="0.2">
      <c r="B59505" s="88"/>
      <c r="C59505" s="88"/>
      <c r="D59505" s="88"/>
      <c r="E59505" s="88"/>
      <c r="F59505" s="88"/>
      <c r="G59505" s="88"/>
      <c r="H59505" s="88"/>
      <c r="I59505" s="88"/>
      <c r="J59505" s="88"/>
      <c r="K59505" s="88"/>
    </row>
    <row r="59506" spans="2:11" ht="12" hidden="1" customHeight="1" x14ac:dyDescent="0.2">
      <c r="B59506" s="88"/>
      <c r="C59506" s="88"/>
      <c r="D59506" s="88"/>
      <c r="E59506" s="88"/>
      <c r="F59506" s="88"/>
      <c r="G59506" s="88"/>
      <c r="H59506" s="88"/>
      <c r="I59506" s="88"/>
      <c r="J59506" s="88"/>
      <c r="K59506" s="88"/>
    </row>
    <row r="59507" spans="2:11" ht="12" hidden="1" customHeight="1" x14ac:dyDescent="0.2">
      <c r="B59507" s="88"/>
      <c r="C59507" s="88"/>
      <c r="D59507" s="88"/>
      <c r="E59507" s="88"/>
      <c r="F59507" s="88"/>
      <c r="G59507" s="88"/>
      <c r="H59507" s="88"/>
      <c r="I59507" s="88"/>
      <c r="J59507" s="88"/>
      <c r="K59507" s="88"/>
    </row>
    <row r="59508" spans="2:11" ht="12" hidden="1" customHeight="1" x14ac:dyDescent="0.2">
      <c r="B59508" s="88"/>
      <c r="C59508" s="88"/>
      <c r="D59508" s="88"/>
      <c r="E59508" s="88"/>
      <c r="F59508" s="88"/>
      <c r="G59508" s="88"/>
      <c r="H59508" s="88"/>
      <c r="I59508" s="88"/>
      <c r="J59508" s="88"/>
      <c r="K59508" s="88"/>
    </row>
    <row r="59509" spans="2:11" ht="12" hidden="1" customHeight="1" x14ac:dyDescent="0.2">
      <c r="B59509" s="88"/>
      <c r="C59509" s="88"/>
      <c r="D59509" s="88"/>
      <c r="E59509" s="88"/>
      <c r="F59509" s="88"/>
      <c r="G59509" s="88"/>
      <c r="H59509" s="88"/>
      <c r="I59509" s="88"/>
      <c r="J59509" s="88"/>
      <c r="K59509" s="88"/>
    </row>
    <row r="59510" spans="2:11" ht="12" hidden="1" customHeight="1" x14ac:dyDescent="0.2">
      <c r="B59510" s="88"/>
      <c r="C59510" s="88"/>
      <c r="D59510" s="88"/>
      <c r="E59510" s="88"/>
      <c r="F59510" s="88"/>
      <c r="G59510" s="88"/>
      <c r="H59510" s="88"/>
      <c r="I59510" s="88"/>
      <c r="J59510" s="88"/>
      <c r="K59510" s="88"/>
    </row>
    <row r="59511" spans="2:11" ht="12" hidden="1" customHeight="1" x14ac:dyDescent="0.2">
      <c r="B59511" s="88"/>
      <c r="C59511" s="88"/>
      <c r="D59511" s="88"/>
      <c r="E59511" s="88"/>
      <c r="F59511" s="88"/>
      <c r="G59511" s="88"/>
      <c r="H59511" s="88"/>
      <c r="I59511" s="88"/>
      <c r="J59511" s="88"/>
      <c r="K59511" s="88"/>
    </row>
    <row r="59512" spans="2:11" ht="12" hidden="1" customHeight="1" x14ac:dyDescent="0.2">
      <c r="B59512" s="88"/>
      <c r="C59512" s="88"/>
      <c r="D59512" s="88"/>
      <c r="E59512" s="88"/>
      <c r="F59512" s="88"/>
      <c r="G59512" s="88"/>
      <c r="H59512" s="88"/>
      <c r="I59512" s="88"/>
      <c r="J59512" s="88"/>
      <c r="K59512" s="88"/>
    </row>
    <row r="59513" spans="2:11" ht="12" hidden="1" customHeight="1" x14ac:dyDescent="0.2">
      <c r="B59513" s="88"/>
      <c r="C59513" s="88"/>
      <c r="D59513" s="88"/>
      <c r="E59513" s="88"/>
      <c r="F59513" s="88"/>
      <c r="G59513" s="88"/>
      <c r="H59513" s="88"/>
      <c r="I59513" s="88"/>
      <c r="J59513" s="88"/>
      <c r="K59513" s="88"/>
    </row>
    <row r="59514" spans="2:11" ht="12" hidden="1" customHeight="1" x14ac:dyDescent="0.2">
      <c r="B59514" s="88"/>
      <c r="C59514" s="88"/>
      <c r="D59514" s="88"/>
      <c r="E59514" s="88"/>
      <c r="F59514" s="88"/>
      <c r="G59514" s="88"/>
      <c r="H59514" s="88"/>
      <c r="I59514" s="88"/>
      <c r="J59514" s="88"/>
      <c r="K59514" s="88"/>
    </row>
    <row r="59515" spans="2:11" ht="12" hidden="1" customHeight="1" x14ac:dyDescent="0.2">
      <c r="B59515" s="88"/>
      <c r="C59515" s="88"/>
      <c r="D59515" s="88"/>
      <c r="E59515" s="88"/>
      <c r="F59515" s="88"/>
      <c r="G59515" s="88"/>
      <c r="H59515" s="88"/>
      <c r="I59515" s="88"/>
      <c r="J59515" s="88"/>
      <c r="K59515" s="88"/>
    </row>
    <row r="59516" spans="2:11" ht="12" hidden="1" customHeight="1" x14ac:dyDescent="0.2">
      <c r="B59516" s="88"/>
      <c r="C59516" s="88"/>
      <c r="D59516" s="88"/>
      <c r="E59516" s="88"/>
      <c r="F59516" s="88"/>
      <c r="G59516" s="88"/>
      <c r="H59516" s="88"/>
      <c r="I59516" s="88"/>
      <c r="J59516" s="88"/>
      <c r="K59516" s="88"/>
    </row>
    <row r="59517" spans="2:11" ht="12" hidden="1" customHeight="1" x14ac:dyDescent="0.2">
      <c r="B59517" s="88"/>
      <c r="C59517" s="88"/>
      <c r="D59517" s="88"/>
      <c r="E59517" s="88"/>
      <c r="F59517" s="88"/>
      <c r="G59517" s="88"/>
      <c r="H59517" s="88"/>
      <c r="I59517" s="88"/>
      <c r="J59517" s="88"/>
      <c r="K59517" s="88"/>
    </row>
    <row r="59518" spans="2:11" ht="12" hidden="1" customHeight="1" x14ac:dyDescent="0.2">
      <c r="B59518" s="88"/>
      <c r="C59518" s="88"/>
      <c r="D59518" s="88"/>
      <c r="E59518" s="88"/>
      <c r="F59518" s="88"/>
      <c r="G59518" s="88"/>
      <c r="H59518" s="88"/>
      <c r="I59518" s="88"/>
      <c r="J59518" s="88"/>
      <c r="K59518" s="88"/>
    </row>
    <row r="59519" spans="2:11" ht="12" hidden="1" customHeight="1" x14ac:dyDescent="0.2">
      <c r="B59519" s="88"/>
      <c r="C59519" s="88"/>
      <c r="D59519" s="88"/>
      <c r="E59519" s="88"/>
      <c r="F59519" s="88"/>
      <c r="G59519" s="88"/>
      <c r="H59519" s="88"/>
      <c r="I59519" s="88"/>
      <c r="J59519" s="88"/>
      <c r="K59519" s="88"/>
    </row>
    <row r="59520" spans="2:11" ht="12" hidden="1" customHeight="1" x14ac:dyDescent="0.2">
      <c r="B59520" s="88"/>
      <c r="C59520" s="88"/>
      <c r="D59520" s="88"/>
      <c r="E59520" s="88"/>
      <c r="F59520" s="88"/>
      <c r="G59520" s="88"/>
      <c r="H59520" s="88"/>
      <c r="I59520" s="88"/>
      <c r="J59520" s="88"/>
      <c r="K59520" s="88"/>
    </row>
    <row r="59521" spans="2:11" ht="12" hidden="1" customHeight="1" x14ac:dyDescent="0.2">
      <c r="B59521" s="88"/>
      <c r="C59521" s="88"/>
      <c r="D59521" s="88"/>
      <c r="E59521" s="88"/>
      <c r="F59521" s="88"/>
      <c r="G59521" s="88"/>
      <c r="H59521" s="88"/>
      <c r="I59521" s="88"/>
      <c r="J59521" s="88"/>
      <c r="K59521" s="88"/>
    </row>
    <row r="59522" spans="2:11" ht="12" hidden="1" customHeight="1" x14ac:dyDescent="0.2">
      <c r="B59522" s="88"/>
      <c r="C59522" s="88"/>
      <c r="D59522" s="88"/>
      <c r="E59522" s="88"/>
      <c r="F59522" s="88"/>
      <c r="G59522" s="88"/>
      <c r="H59522" s="88"/>
      <c r="I59522" s="88"/>
      <c r="J59522" s="88"/>
      <c r="K59522" s="88"/>
    </row>
    <row r="59523" spans="2:11" ht="12" hidden="1" customHeight="1" x14ac:dyDescent="0.2">
      <c r="B59523" s="88"/>
      <c r="C59523" s="88"/>
      <c r="D59523" s="88"/>
      <c r="E59523" s="88"/>
      <c r="F59523" s="88"/>
      <c r="G59523" s="88"/>
      <c r="H59523" s="88"/>
      <c r="I59523" s="88"/>
      <c r="J59523" s="88"/>
      <c r="K59523" s="88"/>
    </row>
    <row r="59524" spans="2:11" ht="12" hidden="1" customHeight="1" x14ac:dyDescent="0.2">
      <c r="B59524" s="88"/>
      <c r="C59524" s="88"/>
      <c r="D59524" s="88"/>
      <c r="E59524" s="88"/>
      <c r="F59524" s="88"/>
      <c r="G59524" s="88"/>
      <c r="H59524" s="88"/>
      <c r="I59524" s="88"/>
      <c r="J59524" s="88"/>
      <c r="K59524" s="88"/>
    </row>
    <row r="59525" spans="2:11" ht="12" hidden="1" customHeight="1" x14ac:dyDescent="0.2">
      <c r="B59525" s="88"/>
      <c r="C59525" s="88"/>
      <c r="D59525" s="88"/>
      <c r="E59525" s="88"/>
      <c r="F59525" s="88"/>
      <c r="G59525" s="88"/>
      <c r="H59525" s="88"/>
      <c r="I59525" s="88"/>
      <c r="J59525" s="88"/>
      <c r="K59525" s="88"/>
    </row>
    <row r="59526" spans="2:11" ht="12" hidden="1" customHeight="1" x14ac:dyDescent="0.2">
      <c r="B59526" s="88"/>
      <c r="C59526" s="88"/>
      <c r="D59526" s="88"/>
      <c r="E59526" s="88"/>
      <c r="F59526" s="88"/>
      <c r="G59526" s="88"/>
      <c r="H59526" s="88"/>
      <c r="I59526" s="88"/>
      <c r="J59526" s="88"/>
      <c r="K59526" s="88"/>
    </row>
    <row r="59527" spans="2:11" ht="12" hidden="1" customHeight="1" x14ac:dyDescent="0.2">
      <c r="B59527" s="88"/>
      <c r="C59527" s="88"/>
      <c r="D59527" s="88"/>
      <c r="E59527" s="88"/>
      <c r="F59527" s="88"/>
      <c r="G59527" s="88"/>
      <c r="H59527" s="88"/>
      <c r="I59527" s="88"/>
      <c r="J59527" s="88"/>
      <c r="K59527" s="88"/>
    </row>
    <row r="59528" spans="2:11" ht="12" hidden="1" customHeight="1" x14ac:dyDescent="0.2">
      <c r="B59528" s="88"/>
      <c r="C59528" s="88"/>
      <c r="D59528" s="88"/>
      <c r="E59528" s="88"/>
      <c r="F59528" s="88"/>
      <c r="G59528" s="88"/>
      <c r="H59528" s="88"/>
      <c r="I59528" s="88"/>
      <c r="J59528" s="88"/>
      <c r="K59528" s="88"/>
    </row>
    <row r="59529" spans="2:11" ht="12" hidden="1" customHeight="1" x14ac:dyDescent="0.2">
      <c r="B59529" s="88"/>
      <c r="C59529" s="88"/>
      <c r="D59529" s="88"/>
      <c r="E59529" s="88"/>
      <c r="F59529" s="88"/>
      <c r="G59529" s="88"/>
      <c r="H59529" s="88"/>
      <c r="I59529" s="88"/>
      <c r="J59529" s="88"/>
      <c r="K59529" s="88"/>
    </row>
    <row r="59530" spans="2:11" ht="12" hidden="1" customHeight="1" x14ac:dyDescent="0.2">
      <c r="B59530" s="88"/>
      <c r="C59530" s="88"/>
      <c r="D59530" s="88"/>
      <c r="E59530" s="88"/>
      <c r="F59530" s="88"/>
      <c r="G59530" s="88"/>
      <c r="H59530" s="88"/>
      <c r="I59530" s="88"/>
      <c r="J59530" s="88"/>
      <c r="K59530" s="88"/>
    </row>
    <row r="59531" spans="2:11" ht="12" hidden="1" customHeight="1" x14ac:dyDescent="0.2">
      <c r="B59531" s="88"/>
      <c r="C59531" s="88"/>
      <c r="D59531" s="88"/>
      <c r="E59531" s="88"/>
      <c r="F59531" s="88"/>
      <c r="G59531" s="88"/>
      <c r="H59531" s="88"/>
      <c r="I59531" s="88"/>
      <c r="J59531" s="88"/>
      <c r="K59531" s="88"/>
    </row>
    <row r="59532" spans="2:11" ht="12" hidden="1" customHeight="1" x14ac:dyDescent="0.2">
      <c r="B59532" s="88"/>
      <c r="C59532" s="88"/>
      <c r="D59532" s="88"/>
      <c r="E59532" s="88"/>
      <c r="F59532" s="88"/>
      <c r="G59532" s="88"/>
      <c r="H59532" s="88"/>
      <c r="I59532" s="88"/>
      <c r="J59532" s="88"/>
      <c r="K59532" s="88"/>
    </row>
    <row r="59533" spans="2:11" ht="12" hidden="1" customHeight="1" x14ac:dyDescent="0.2">
      <c r="B59533" s="88"/>
      <c r="C59533" s="88"/>
      <c r="D59533" s="88"/>
      <c r="E59533" s="88"/>
      <c r="F59533" s="88"/>
      <c r="G59533" s="88"/>
      <c r="H59533" s="88"/>
      <c r="I59533" s="88"/>
      <c r="J59533" s="88"/>
      <c r="K59533" s="88"/>
    </row>
    <row r="59534" spans="2:11" ht="12" hidden="1" customHeight="1" x14ac:dyDescent="0.2">
      <c r="B59534" s="88"/>
      <c r="C59534" s="88"/>
      <c r="D59534" s="88"/>
      <c r="E59534" s="88"/>
      <c r="F59534" s="88"/>
      <c r="G59534" s="88"/>
      <c r="H59534" s="88"/>
      <c r="I59534" s="88"/>
      <c r="J59534" s="88"/>
      <c r="K59534" s="88"/>
    </row>
    <row r="59535" spans="2:11" ht="12" hidden="1" customHeight="1" x14ac:dyDescent="0.2">
      <c r="B59535" s="88"/>
      <c r="C59535" s="88"/>
      <c r="D59535" s="88"/>
      <c r="E59535" s="88"/>
      <c r="F59535" s="88"/>
      <c r="G59535" s="88"/>
      <c r="H59535" s="88"/>
      <c r="I59535" s="88"/>
      <c r="J59535" s="88"/>
      <c r="K59535" s="88"/>
    </row>
    <row r="59536" spans="2:11" ht="12" hidden="1" customHeight="1" x14ac:dyDescent="0.2">
      <c r="B59536" s="88"/>
      <c r="C59536" s="88"/>
      <c r="D59536" s="88"/>
      <c r="E59536" s="88"/>
      <c r="F59536" s="88"/>
      <c r="G59536" s="88"/>
      <c r="H59536" s="88"/>
      <c r="I59536" s="88"/>
      <c r="J59536" s="88"/>
      <c r="K59536" s="88"/>
    </row>
    <row r="59537" spans="2:11" ht="12" hidden="1" customHeight="1" x14ac:dyDescent="0.2">
      <c r="B59537" s="88"/>
      <c r="C59537" s="88"/>
      <c r="D59537" s="88"/>
      <c r="E59537" s="88"/>
      <c r="F59537" s="88"/>
      <c r="G59537" s="88"/>
      <c r="H59537" s="88"/>
      <c r="I59537" s="88"/>
      <c r="J59537" s="88"/>
      <c r="K59537" s="88"/>
    </row>
    <row r="59538" spans="2:11" ht="12" hidden="1" customHeight="1" x14ac:dyDescent="0.2">
      <c r="B59538" s="88"/>
      <c r="C59538" s="88"/>
      <c r="D59538" s="88"/>
      <c r="E59538" s="88"/>
      <c r="F59538" s="88"/>
      <c r="G59538" s="88"/>
      <c r="H59538" s="88"/>
      <c r="I59538" s="88"/>
      <c r="J59538" s="88"/>
      <c r="K59538" s="88"/>
    </row>
    <row r="59539" spans="2:11" ht="12" hidden="1" customHeight="1" x14ac:dyDescent="0.2">
      <c r="B59539" s="88"/>
      <c r="C59539" s="88"/>
      <c r="D59539" s="88"/>
      <c r="E59539" s="88"/>
      <c r="F59539" s="88"/>
      <c r="G59539" s="88"/>
      <c r="H59539" s="88"/>
      <c r="I59539" s="88"/>
      <c r="J59539" s="88"/>
      <c r="K59539" s="88"/>
    </row>
    <row r="59540" spans="2:11" ht="12" hidden="1" customHeight="1" x14ac:dyDescent="0.2">
      <c r="B59540" s="88"/>
      <c r="C59540" s="88"/>
      <c r="D59540" s="88"/>
      <c r="E59540" s="88"/>
      <c r="F59540" s="88"/>
      <c r="G59540" s="88"/>
      <c r="H59540" s="88"/>
      <c r="I59540" s="88"/>
      <c r="J59540" s="88"/>
      <c r="K59540" s="88"/>
    </row>
    <row r="59541" spans="2:11" ht="12" hidden="1" customHeight="1" x14ac:dyDescent="0.2">
      <c r="B59541" s="88"/>
      <c r="C59541" s="88"/>
      <c r="D59541" s="88"/>
      <c r="E59541" s="88"/>
      <c r="F59541" s="88"/>
      <c r="G59541" s="88"/>
      <c r="H59541" s="88"/>
      <c r="I59541" s="88"/>
      <c r="J59541" s="88"/>
      <c r="K59541" s="88"/>
    </row>
    <row r="59542" spans="2:11" ht="12" hidden="1" customHeight="1" x14ac:dyDescent="0.2">
      <c r="B59542" s="88"/>
      <c r="C59542" s="88"/>
      <c r="D59542" s="88"/>
      <c r="E59542" s="88"/>
      <c r="F59542" s="88"/>
      <c r="G59542" s="88"/>
      <c r="H59542" s="88"/>
      <c r="I59542" s="88"/>
      <c r="J59542" s="88"/>
      <c r="K59542" s="88"/>
    </row>
    <row r="59543" spans="2:11" ht="12" hidden="1" customHeight="1" x14ac:dyDescent="0.2">
      <c r="B59543" s="88"/>
      <c r="C59543" s="88"/>
      <c r="D59543" s="88"/>
      <c r="E59543" s="88"/>
      <c r="F59543" s="88"/>
      <c r="G59543" s="88"/>
      <c r="H59543" s="88"/>
      <c r="I59543" s="88"/>
      <c r="J59543" s="88"/>
      <c r="K59543" s="88"/>
    </row>
    <row r="59544" spans="2:11" ht="12" hidden="1" customHeight="1" x14ac:dyDescent="0.2">
      <c r="B59544" s="88"/>
      <c r="C59544" s="88"/>
      <c r="D59544" s="88"/>
      <c r="E59544" s="88"/>
      <c r="F59544" s="88"/>
      <c r="G59544" s="88"/>
      <c r="H59544" s="88"/>
      <c r="I59544" s="88"/>
      <c r="J59544" s="88"/>
      <c r="K59544" s="88"/>
    </row>
    <row r="59545" spans="2:11" ht="12" hidden="1" customHeight="1" x14ac:dyDescent="0.2">
      <c r="B59545" s="88"/>
      <c r="C59545" s="88"/>
      <c r="D59545" s="88"/>
      <c r="E59545" s="88"/>
      <c r="F59545" s="88"/>
      <c r="G59545" s="88"/>
      <c r="H59545" s="88"/>
      <c r="I59545" s="88"/>
      <c r="J59545" s="88"/>
      <c r="K59545" s="88"/>
    </row>
    <row r="59546" spans="2:11" ht="12" hidden="1" customHeight="1" x14ac:dyDescent="0.2">
      <c r="B59546" s="88"/>
      <c r="C59546" s="88"/>
      <c r="D59546" s="88"/>
      <c r="E59546" s="88"/>
      <c r="F59546" s="88"/>
      <c r="G59546" s="88"/>
      <c r="H59546" s="88"/>
      <c r="I59546" s="88"/>
      <c r="J59546" s="88"/>
      <c r="K59546" s="88"/>
    </row>
    <row r="59547" spans="2:11" ht="12" hidden="1" customHeight="1" x14ac:dyDescent="0.2">
      <c r="B59547" s="88"/>
      <c r="C59547" s="88"/>
      <c r="D59547" s="88"/>
      <c r="E59547" s="88"/>
      <c r="F59547" s="88"/>
      <c r="G59547" s="88"/>
      <c r="H59547" s="88"/>
      <c r="I59547" s="88"/>
      <c r="J59547" s="88"/>
      <c r="K59547" s="88"/>
    </row>
    <row r="59548" spans="2:11" ht="12" hidden="1" customHeight="1" x14ac:dyDescent="0.2">
      <c r="B59548" s="88"/>
      <c r="C59548" s="88"/>
      <c r="D59548" s="88"/>
      <c r="E59548" s="88"/>
      <c r="F59548" s="88"/>
      <c r="G59548" s="88"/>
      <c r="H59548" s="88"/>
      <c r="I59548" s="88"/>
      <c r="J59548" s="88"/>
      <c r="K59548" s="88"/>
    </row>
    <row r="59549" spans="2:11" ht="12" hidden="1" customHeight="1" x14ac:dyDescent="0.2">
      <c r="B59549" s="88"/>
      <c r="C59549" s="88"/>
      <c r="D59549" s="88"/>
      <c r="E59549" s="88"/>
      <c r="F59549" s="88"/>
      <c r="G59549" s="88"/>
      <c r="H59549" s="88"/>
      <c r="I59549" s="88"/>
      <c r="J59549" s="88"/>
      <c r="K59549" s="88"/>
    </row>
    <row r="59550" spans="2:11" ht="12" hidden="1" customHeight="1" x14ac:dyDescent="0.2">
      <c r="B59550" s="88"/>
      <c r="C59550" s="88"/>
      <c r="D59550" s="88"/>
      <c r="E59550" s="88"/>
      <c r="F59550" s="88"/>
      <c r="G59550" s="88"/>
      <c r="H59550" s="88"/>
      <c r="I59550" s="88"/>
      <c r="J59550" s="88"/>
      <c r="K59550" s="88"/>
    </row>
    <row r="59551" spans="2:11" ht="12" hidden="1" customHeight="1" x14ac:dyDescent="0.2">
      <c r="B59551" s="88"/>
      <c r="C59551" s="88"/>
      <c r="D59551" s="88"/>
      <c r="E59551" s="88"/>
      <c r="F59551" s="88"/>
      <c r="G59551" s="88"/>
      <c r="H59551" s="88"/>
      <c r="I59551" s="88"/>
      <c r="J59551" s="88"/>
      <c r="K59551" s="88"/>
    </row>
    <row r="59552" spans="2:11" ht="12" hidden="1" customHeight="1" x14ac:dyDescent="0.2">
      <c r="B59552" s="88"/>
      <c r="C59552" s="88"/>
      <c r="D59552" s="88"/>
      <c r="E59552" s="88"/>
      <c r="F59552" s="88"/>
      <c r="G59552" s="88"/>
      <c r="H59552" s="88"/>
      <c r="I59552" s="88"/>
      <c r="J59552" s="88"/>
      <c r="K59552" s="88"/>
    </row>
    <row r="59553" spans="2:11" ht="12" hidden="1" customHeight="1" x14ac:dyDescent="0.2">
      <c r="B59553" s="88"/>
      <c r="C59553" s="88"/>
      <c r="D59553" s="88"/>
      <c r="E59553" s="88"/>
      <c r="F59553" s="88"/>
      <c r="G59553" s="88"/>
      <c r="H59553" s="88"/>
      <c r="I59553" s="88"/>
      <c r="J59553" s="88"/>
      <c r="K59553" s="88"/>
    </row>
    <row r="59554" spans="2:11" ht="12" hidden="1" customHeight="1" x14ac:dyDescent="0.2">
      <c r="B59554" s="88"/>
      <c r="C59554" s="88"/>
      <c r="D59554" s="88"/>
      <c r="E59554" s="88"/>
      <c r="F59554" s="88"/>
      <c r="G59554" s="88"/>
      <c r="H59554" s="88"/>
      <c r="I59554" s="88"/>
      <c r="J59554" s="88"/>
      <c r="K59554" s="88"/>
    </row>
    <row r="59555" spans="2:11" ht="12" hidden="1" customHeight="1" x14ac:dyDescent="0.2">
      <c r="B59555" s="88"/>
      <c r="C59555" s="88"/>
      <c r="D59555" s="88"/>
      <c r="E59555" s="88"/>
      <c r="F59555" s="88"/>
      <c r="G59555" s="88"/>
      <c r="H59555" s="88"/>
      <c r="I59555" s="88"/>
      <c r="J59555" s="88"/>
      <c r="K59555" s="88"/>
    </row>
    <row r="59556" spans="2:11" ht="12" hidden="1" customHeight="1" x14ac:dyDescent="0.2">
      <c r="B59556" s="88"/>
      <c r="C59556" s="88"/>
      <c r="D59556" s="88"/>
      <c r="E59556" s="88"/>
      <c r="F59556" s="88"/>
      <c r="G59556" s="88"/>
      <c r="H59556" s="88"/>
      <c r="I59556" s="88"/>
      <c r="J59556" s="88"/>
      <c r="K59556" s="88"/>
    </row>
    <row r="59557" spans="2:11" ht="12" hidden="1" customHeight="1" x14ac:dyDescent="0.2">
      <c r="B59557" s="88"/>
      <c r="C59557" s="88"/>
      <c r="D59557" s="88"/>
      <c r="E59557" s="88"/>
      <c r="F59557" s="88"/>
      <c r="G59557" s="88"/>
      <c r="H59557" s="88"/>
      <c r="I59557" s="88"/>
      <c r="J59557" s="88"/>
      <c r="K59557" s="88"/>
    </row>
    <row r="59558" spans="2:11" ht="12" hidden="1" customHeight="1" x14ac:dyDescent="0.2">
      <c r="B59558" s="88"/>
      <c r="C59558" s="88"/>
      <c r="D59558" s="88"/>
      <c r="E59558" s="88"/>
      <c r="F59558" s="88"/>
      <c r="G59558" s="88"/>
      <c r="H59558" s="88"/>
      <c r="I59558" s="88"/>
      <c r="J59558" s="88"/>
      <c r="K59558" s="88"/>
    </row>
    <row r="59559" spans="2:11" ht="12" hidden="1" customHeight="1" x14ac:dyDescent="0.2">
      <c r="B59559" s="88"/>
      <c r="C59559" s="88"/>
      <c r="D59559" s="88"/>
      <c r="E59559" s="88"/>
      <c r="F59559" s="88"/>
      <c r="G59559" s="88"/>
      <c r="H59559" s="88"/>
      <c r="I59559" s="88"/>
      <c r="J59559" s="88"/>
      <c r="K59559" s="88"/>
    </row>
    <row r="59560" spans="2:11" ht="12" hidden="1" customHeight="1" x14ac:dyDescent="0.2">
      <c r="B59560" s="88"/>
      <c r="C59560" s="88"/>
      <c r="D59560" s="88"/>
      <c r="E59560" s="88"/>
      <c r="F59560" s="88"/>
      <c r="G59560" s="88"/>
      <c r="H59560" s="88"/>
      <c r="I59560" s="88"/>
      <c r="J59560" s="88"/>
      <c r="K59560" s="88"/>
    </row>
    <row r="59561" spans="2:11" ht="12" hidden="1" customHeight="1" x14ac:dyDescent="0.2">
      <c r="B59561" s="88"/>
      <c r="C59561" s="88"/>
      <c r="D59561" s="88"/>
      <c r="E59561" s="88"/>
      <c r="F59561" s="88"/>
      <c r="G59561" s="88"/>
      <c r="H59561" s="88"/>
      <c r="I59561" s="88"/>
      <c r="J59561" s="88"/>
      <c r="K59561" s="88"/>
    </row>
    <row r="59562" spans="2:11" ht="12" hidden="1" customHeight="1" x14ac:dyDescent="0.2">
      <c r="B59562" s="88"/>
      <c r="C59562" s="88"/>
      <c r="D59562" s="88"/>
      <c r="E59562" s="88"/>
      <c r="F59562" s="88"/>
      <c r="G59562" s="88"/>
      <c r="H59562" s="88"/>
      <c r="I59562" s="88"/>
      <c r="J59562" s="88"/>
      <c r="K59562" s="88"/>
    </row>
    <row r="59563" spans="2:11" ht="12" hidden="1" customHeight="1" x14ac:dyDescent="0.2">
      <c r="B59563" s="88"/>
      <c r="C59563" s="88"/>
      <c r="D59563" s="88"/>
      <c r="E59563" s="88"/>
      <c r="F59563" s="88"/>
      <c r="G59563" s="88"/>
      <c r="H59563" s="88"/>
      <c r="I59563" s="88"/>
      <c r="J59563" s="88"/>
      <c r="K59563" s="88"/>
    </row>
    <row r="59564" spans="2:11" ht="12" hidden="1" customHeight="1" x14ac:dyDescent="0.2">
      <c r="B59564" s="88"/>
      <c r="C59564" s="88"/>
      <c r="D59564" s="88"/>
      <c r="E59564" s="88"/>
      <c r="F59564" s="88"/>
      <c r="G59564" s="88"/>
      <c r="H59564" s="88"/>
      <c r="I59564" s="88"/>
      <c r="J59564" s="88"/>
      <c r="K59564" s="88"/>
    </row>
    <row r="59565" spans="2:11" ht="12" hidden="1" customHeight="1" x14ac:dyDescent="0.2">
      <c r="B59565" s="88"/>
      <c r="C59565" s="88"/>
      <c r="D59565" s="88"/>
      <c r="E59565" s="88"/>
      <c r="F59565" s="88"/>
      <c r="G59565" s="88"/>
      <c r="H59565" s="88"/>
      <c r="I59565" s="88"/>
      <c r="J59565" s="88"/>
      <c r="K59565" s="88"/>
    </row>
    <row r="59566" spans="2:11" ht="12" hidden="1" customHeight="1" x14ac:dyDescent="0.2">
      <c r="B59566" s="88"/>
      <c r="C59566" s="88"/>
      <c r="D59566" s="88"/>
      <c r="E59566" s="88"/>
      <c r="F59566" s="88"/>
      <c r="G59566" s="88"/>
      <c r="H59566" s="88"/>
      <c r="I59566" s="88"/>
      <c r="J59566" s="88"/>
      <c r="K59566" s="88"/>
    </row>
    <row r="59567" spans="2:11" ht="12" hidden="1" customHeight="1" x14ac:dyDescent="0.2">
      <c r="B59567" s="88"/>
      <c r="C59567" s="88"/>
      <c r="D59567" s="88"/>
      <c r="E59567" s="88"/>
      <c r="F59567" s="88"/>
      <c r="G59567" s="88"/>
      <c r="H59567" s="88"/>
      <c r="I59567" s="88"/>
      <c r="J59567" s="88"/>
      <c r="K59567" s="88"/>
    </row>
    <row r="59568" spans="2:11" ht="12" hidden="1" customHeight="1" x14ac:dyDescent="0.2">
      <c r="B59568" s="88"/>
      <c r="C59568" s="88"/>
      <c r="D59568" s="88"/>
      <c r="E59568" s="88"/>
      <c r="F59568" s="88"/>
      <c r="G59568" s="88"/>
      <c r="H59568" s="88"/>
      <c r="I59568" s="88"/>
      <c r="J59568" s="88"/>
      <c r="K59568" s="88"/>
    </row>
    <row r="59569" spans="2:11" ht="12" hidden="1" customHeight="1" x14ac:dyDescent="0.2">
      <c r="B59569" s="88"/>
      <c r="C59569" s="88"/>
      <c r="D59569" s="88"/>
      <c r="E59569" s="88"/>
      <c r="F59569" s="88"/>
      <c r="G59569" s="88"/>
      <c r="H59569" s="88"/>
      <c r="I59569" s="88"/>
      <c r="J59569" s="88"/>
      <c r="K59569" s="88"/>
    </row>
    <row r="59570" spans="2:11" ht="12" hidden="1" customHeight="1" x14ac:dyDescent="0.2">
      <c r="B59570" s="88"/>
      <c r="C59570" s="88"/>
      <c r="D59570" s="88"/>
      <c r="E59570" s="88"/>
      <c r="F59570" s="88"/>
      <c r="G59570" s="88"/>
      <c r="H59570" s="88"/>
      <c r="I59570" s="88"/>
      <c r="J59570" s="88"/>
      <c r="K59570" s="88"/>
    </row>
    <row r="59571" spans="2:11" ht="12" hidden="1" customHeight="1" x14ac:dyDescent="0.2">
      <c r="B59571" s="88"/>
      <c r="C59571" s="88"/>
      <c r="D59571" s="88"/>
      <c r="E59571" s="88"/>
      <c r="F59571" s="88"/>
      <c r="G59571" s="88"/>
      <c r="H59571" s="88"/>
      <c r="I59571" s="88"/>
      <c r="J59571" s="88"/>
      <c r="K59571" s="88"/>
    </row>
    <row r="59572" spans="2:11" ht="12" hidden="1" customHeight="1" x14ac:dyDescent="0.2">
      <c r="B59572" s="88"/>
      <c r="C59572" s="88"/>
      <c r="D59572" s="88"/>
      <c r="E59572" s="88"/>
      <c r="F59572" s="88"/>
      <c r="G59572" s="88"/>
      <c r="H59572" s="88"/>
      <c r="I59572" s="88"/>
      <c r="J59572" s="88"/>
      <c r="K59572" s="88"/>
    </row>
    <row r="59573" spans="2:11" ht="12" hidden="1" customHeight="1" x14ac:dyDescent="0.2">
      <c r="B59573" s="88"/>
      <c r="C59573" s="88"/>
      <c r="D59573" s="88"/>
      <c r="E59573" s="88"/>
      <c r="F59573" s="88"/>
      <c r="G59573" s="88"/>
      <c r="H59573" s="88"/>
      <c r="I59573" s="88"/>
      <c r="J59573" s="88"/>
      <c r="K59573" s="88"/>
    </row>
    <row r="59574" spans="2:11" ht="12" hidden="1" customHeight="1" x14ac:dyDescent="0.2">
      <c r="B59574" s="88"/>
      <c r="C59574" s="88"/>
      <c r="D59574" s="88"/>
      <c r="E59574" s="88"/>
      <c r="F59574" s="88"/>
      <c r="G59574" s="88"/>
      <c r="H59574" s="88"/>
      <c r="I59574" s="88"/>
      <c r="J59574" s="88"/>
      <c r="K59574" s="88"/>
    </row>
    <row r="59575" spans="2:11" ht="12" hidden="1" customHeight="1" x14ac:dyDescent="0.2">
      <c r="B59575" s="88"/>
      <c r="C59575" s="88"/>
      <c r="D59575" s="88"/>
      <c r="E59575" s="88"/>
      <c r="F59575" s="88"/>
      <c r="G59575" s="88"/>
      <c r="H59575" s="88"/>
      <c r="I59575" s="88"/>
      <c r="J59575" s="88"/>
      <c r="K59575" s="88"/>
    </row>
    <row r="59576" spans="2:11" ht="12" hidden="1" customHeight="1" x14ac:dyDescent="0.2">
      <c r="B59576" s="88"/>
      <c r="C59576" s="88"/>
      <c r="D59576" s="88"/>
      <c r="E59576" s="88"/>
      <c r="F59576" s="88"/>
      <c r="G59576" s="88"/>
      <c r="H59576" s="88"/>
      <c r="I59576" s="88"/>
      <c r="J59576" s="88"/>
      <c r="K59576" s="88"/>
    </row>
    <row r="59577" spans="2:11" ht="12" hidden="1" customHeight="1" x14ac:dyDescent="0.2">
      <c r="B59577" s="88"/>
      <c r="C59577" s="88"/>
      <c r="D59577" s="88"/>
      <c r="E59577" s="88"/>
      <c r="F59577" s="88"/>
      <c r="G59577" s="88"/>
      <c r="H59577" s="88"/>
      <c r="I59577" s="88"/>
      <c r="J59577" s="88"/>
      <c r="K59577" s="88"/>
    </row>
    <row r="59578" spans="2:11" ht="12" hidden="1" customHeight="1" x14ac:dyDescent="0.2">
      <c r="B59578" s="88"/>
      <c r="C59578" s="88"/>
      <c r="D59578" s="88"/>
      <c r="E59578" s="88"/>
      <c r="F59578" s="88"/>
      <c r="G59578" s="88"/>
      <c r="H59578" s="88"/>
      <c r="I59578" s="88"/>
      <c r="J59578" s="88"/>
      <c r="K59578" s="88"/>
    </row>
    <row r="59579" spans="2:11" ht="12" hidden="1" customHeight="1" x14ac:dyDescent="0.2">
      <c r="B59579" s="88"/>
      <c r="C59579" s="88"/>
      <c r="D59579" s="88"/>
      <c r="E59579" s="88"/>
      <c r="F59579" s="88"/>
      <c r="G59579" s="88"/>
      <c r="H59579" s="88"/>
      <c r="I59579" s="88"/>
      <c r="J59579" s="88"/>
      <c r="K59579" s="88"/>
    </row>
    <row r="59580" spans="2:11" ht="12" hidden="1" customHeight="1" x14ac:dyDescent="0.2">
      <c r="B59580" s="88"/>
      <c r="C59580" s="88"/>
      <c r="D59580" s="88"/>
      <c r="E59580" s="88"/>
      <c r="F59580" s="88"/>
      <c r="G59580" s="88"/>
      <c r="H59580" s="88"/>
      <c r="I59580" s="88"/>
      <c r="J59580" s="88"/>
      <c r="K59580" s="88"/>
    </row>
    <row r="59581" spans="2:11" ht="12" hidden="1" customHeight="1" x14ac:dyDescent="0.2">
      <c r="B59581" s="88"/>
      <c r="C59581" s="88"/>
      <c r="D59581" s="88"/>
      <c r="E59581" s="88"/>
      <c r="F59581" s="88"/>
      <c r="G59581" s="88"/>
      <c r="H59581" s="88"/>
      <c r="I59581" s="88"/>
      <c r="J59581" s="88"/>
      <c r="K59581" s="88"/>
    </row>
    <row r="59582" spans="2:11" ht="12" hidden="1" customHeight="1" x14ac:dyDescent="0.2">
      <c r="B59582" s="88"/>
      <c r="C59582" s="88"/>
      <c r="D59582" s="88"/>
      <c r="E59582" s="88"/>
      <c r="F59582" s="88"/>
      <c r="G59582" s="88"/>
      <c r="H59582" s="88"/>
      <c r="I59582" s="88"/>
      <c r="J59582" s="88"/>
      <c r="K59582" s="88"/>
    </row>
    <row r="59583" spans="2:11" ht="12" hidden="1" customHeight="1" x14ac:dyDescent="0.2">
      <c r="B59583" s="88"/>
      <c r="C59583" s="88"/>
      <c r="D59583" s="88"/>
      <c r="E59583" s="88"/>
      <c r="F59583" s="88"/>
      <c r="G59583" s="88"/>
      <c r="H59583" s="88"/>
      <c r="I59583" s="88"/>
      <c r="J59583" s="88"/>
      <c r="K59583" s="88"/>
    </row>
    <row r="59584" spans="2:11" ht="12" hidden="1" customHeight="1" x14ac:dyDescent="0.2">
      <c r="B59584" s="88"/>
      <c r="C59584" s="88"/>
      <c r="D59584" s="88"/>
      <c r="E59584" s="88"/>
      <c r="F59584" s="88"/>
      <c r="G59584" s="88"/>
      <c r="H59584" s="88"/>
      <c r="I59584" s="88"/>
      <c r="J59584" s="88"/>
      <c r="K59584" s="88"/>
    </row>
    <row r="59585" spans="2:11" ht="12" hidden="1" customHeight="1" x14ac:dyDescent="0.2">
      <c r="B59585" s="88"/>
      <c r="C59585" s="88"/>
      <c r="D59585" s="88"/>
      <c r="E59585" s="88"/>
      <c r="F59585" s="88"/>
      <c r="G59585" s="88"/>
      <c r="H59585" s="88"/>
      <c r="I59585" s="88"/>
      <c r="J59585" s="88"/>
      <c r="K59585" s="88"/>
    </row>
    <row r="59586" spans="2:11" ht="12" hidden="1" customHeight="1" x14ac:dyDescent="0.2">
      <c r="B59586" s="88"/>
      <c r="C59586" s="88"/>
      <c r="D59586" s="88"/>
      <c r="E59586" s="88"/>
      <c r="F59586" s="88"/>
      <c r="G59586" s="88"/>
      <c r="H59586" s="88"/>
      <c r="I59586" s="88"/>
      <c r="J59586" s="88"/>
      <c r="K59586" s="88"/>
    </row>
    <row r="59587" spans="2:11" ht="12" hidden="1" customHeight="1" x14ac:dyDescent="0.2">
      <c r="B59587" s="88"/>
      <c r="C59587" s="88"/>
      <c r="D59587" s="88"/>
      <c r="E59587" s="88"/>
      <c r="F59587" s="88"/>
      <c r="G59587" s="88"/>
      <c r="H59587" s="88"/>
      <c r="I59587" s="88"/>
      <c r="J59587" s="88"/>
      <c r="K59587" s="88"/>
    </row>
    <row r="59588" spans="2:11" ht="12" hidden="1" customHeight="1" x14ac:dyDescent="0.2">
      <c r="B59588" s="88"/>
      <c r="C59588" s="88"/>
      <c r="D59588" s="88"/>
      <c r="E59588" s="88"/>
      <c r="F59588" s="88"/>
      <c r="G59588" s="88"/>
      <c r="H59588" s="88"/>
      <c r="I59588" s="88"/>
      <c r="J59588" s="88"/>
      <c r="K59588" s="88"/>
    </row>
    <row r="59589" spans="2:11" ht="12" hidden="1" customHeight="1" x14ac:dyDescent="0.2">
      <c r="B59589" s="88"/>
      <c r="C59589" s="88"/>
      <c r="D59589" s="88"/>
      <c r="E59589" s="88"/>
      <c r="F59589" s="88"/>
      <c r="G59589" s="88"/>
      <c r="H59589" s="88"/>
      <c r="I59589" s="88"/>
      <c r="J59589" s="88"/>
      <c r="K59589" s="88"/>
    </row>
    <row r="59590" spans="2:11" ht="12" hidden="1" customHeight="1" x14ac:dyDescent="0.2">
      <c r="B59590" s="88"/>
      <c r="C59590" s="88"/>
      <c r="D59590" s="88"/>
      <c r="E59590" s="88"/>
      <c r="F59590" s="88"/>
      <c r="G59590" s="88"/>
      <c r="H59590" s="88"/>
      <c r="I59590" s="88"/>
      <c r="J59590" s="88"/>
      <c r="K59590" s="88"/>
    </row>
    <row r="59591" spans="2:11" ht="12" hidden="1" customHeight="1" x14ac:dyDescent="0.2">
      <c r="B59591" s="88"/>
      <c r="C59591" s="88"/>
      <c r="D59591" s="88"/>
      <c r="E59591" s="88"/>
      <c r="F59591" s="88"/>
      <c r="G59591" s="88"/>
      <c r="H59591" s="88"/>
      <c r="I59591" s="88"/>
      <c r="J59591" s="88"/>
      <c r="K59591" s="88"/>
    </row>
    <row r="59592" spans="2:11" ht="12" hidden="1" customHeight="1" x14ac:dyDescent="0.2">
      <c r="B59592" s="88"/>
      <c r="C59592" s="88"/>
      <c r="D59592" s="88"/>
      <c r="E59592" s="88"/>
      <c r="F59592" s="88"/>
      <c r="G59592" s="88"/>
      <c r="H59592" s="88"/>
      <c r="I59592" s="88"/>
      <c r="J59592" s="88"/>
      <c r="K59592" s="88"/>
    </row>
    <row r="59593" spans="2:11" ht="12" hidden="1" customHeight="1" x14ac:dyDescent="0.2">
      <c r="B59593" s="88"/>
      <c r="C59593" s="88"/>
      <c r="D59593" s="88"/>
      <c r="E59593" s="88"/>
      <c r="F59593" s="88"/>
      <c r="G59593" s="88"/>
      <c r="H59593" s="88"/>
      <c r="I59593" s="88"/>
      <c r="J59593" s="88"/>
      <c r="K59593" s="88"/>
    </row>
    <row r="59594" spans="2:11" ht="12" hidden="1" customHeight="1" x14ac:dyDescent="0.2">
      <c r="B59594" s="88"/>
      <c r="C59594" s="88"/>
      <c r="D59594" s="88"/>
      <c r="E59594" s="88"/>
      <c r="F59594" s="88"/>
      <c r="G59594" s="88"/>
      <c r="H59594" s="88"/>
      <c r="I59594" s="88"/>
      <c r="J59594" s="88"/>
      <c r="K59594" s="88"/>
    </row>
    <row r="59595" spans="2:11" ht="12" hidden="1" customHeight="1" x14ac:dyDescent="0.2">
      <c r="B59595" s="88"/>
      <c r="C59595" s="88"/>
      <c r="D59595" s="88"/>
      <c r="E59595" s="88"/>
      <c r="F59595" s="88"/>
      <c r="G59595" s="88"/>
      <c r="H59595" s="88"/>
      <c r="I59595" s="88"/>
      <c r="J59595" s="88"/>
      <c r="K59595" s="88"/>
    </row>
    <row r="59596" spans="2:11" ht="12" hidden="1" customHeight="1" x14ac:dyDescent="0.2">
      <c r="B59596" s="88"/>
      <c r="C59596" s="88"/>
      <c r="D59596" s="88"/>
      <c r="E59596" s="88"/>
      <c r="F59596" s="88"/>
      <c r="G59596" s="88"/>
      <c r="H59596" s="88"/>
      <c r="I59596" s="88"/>
      <c r="J59596" s="88"/>
      <c r="K59596" s="88"/>
    </row>
    <row r="59597" spans="2:11" ht="12" hidden="1" customHeight="1" x14ac:dyDescent="0.2">
      <c r="B59597" s="88"/>
      <c r="C59597" s="88"/>
      <c r="D59597" s="88"/>
      <c r="E59597" s="88"/>
      <c r="F59597" s="88"/>
      <c r="G59597" s="88"/>
      <c r="H59597" s="88"/>
      <c r="I59597" s="88"/>
      <c r="J59597" s="88"/>
      <c r="K59597" s="88"/>
    </row>
    <row r="59598" spans="2:11" ht="12" hidden="1" customHeight="1" x14ac:dyDescent="0.2">
      <c r="B59598" s="88"/>
      <c r="C59598" s="88"/>
      <c r="D59598" s="88"/>
      <c r="E59598" s="88"/>
      <c r="F59598" s="88"/>
      <c r="G59598" s="88"/>
      <c r="H59598" s="88"/>
      <c r="I59598" s="88"/>
      <c r="J59598" s="88"/>
      <c r="K59598" s="88"/>
    </row>
    <row r="59599" spans="2:11" ht="12" hidden="1" customHeight="1" x14ac:dyDescent="0.2">
      <c r="B59599" s="88"/>
      <c r="C59599" s="88"/>
      <c r="D59599" s="88"/>
      <c r="E59599" s="88"/>
      <c r="F59599" s="88"/>
      <c r="G59599" s="88"/>
      <c r="H59599" s="88"/>
      <c r="I59599" s="88"/>
      <c r="J59599" s="88"/>
      <c r="K59599" s="88"/>
    </row>
    <row r="59600" spans="2:11" ht="12" hidden="1" customHeight="1" x14ac:dyDescent="0.2">
      <c r="B59600" s="88"/>
      <c r="C59600" s="88"/>
      <c r="D59600" s="88"/>
      <c r="E59600" s="88"/>
      <c r="F59600" s="88"/>
      <c r="G59600" s="88"/>
      <c r="H59600" s="88"/>
      <c r="I59600" s="88"/>
      <c r="J59600" s="88"/>
      <c r="K59600" s="88"/>
    </row>
    <row r="59601" spans="2:11" ht="12" hidden="1" customHeight="1" x14ac:dyDescent="0.2">
      <c r="B59601" s="88"/>
      <c r="C59601" s="88"/>
      <c r="D59601" s="88"/>
      <c r="E59601" s="88"/>
      <c r="F59601" s="88"/>
      <c r="G59601" s="88"/>
      <c r="H59601" s="88"/>
      <c r="I59601" s="88"/>
      <c r="J59601" s="88"/>
      <c r="K59601" s="88"/>
    </row>
    <row r="59602" spans="2:11" ht="12" hidden="1" customHeight="1" x14ac:dyDescent="0.2">
      <c r="B59602" s="88"/>
      <c r="C59602" s="88"/>
      <c r="D59602" s="88"/>
      <c r="E59602" s="88"/>
      <c r="F59602" s="88"/>
      <c r="G59602" s="88"/>
      <c r="H59602" s="88"/>
      <c r="I59602" s="88"/>
      <c r="J59602" s="88"/>
      <c r="K59602" s="88"/>
    </row>
    <row r="59603" spans="2:11" ht="12" hidden="1" customHeight="1" x14ac:dyDescent="0.2">
      <c r="B59603" s="88"/>
      <c r="C59603" s="88"/>
      <c r="D59603" s="88"/>
      <c r="E59603" s="88"/>
      <c r="F59603" s="88"/>
      <c r="G59603" s="88"/>
      <c r="H59603" s="88"/>
      <c r="I59603" s="88"/>
      <c r="J59603" s="88"/>
      <c r="K59603" s="88"/>
    </row>
    <row r="59604" spans="2:11" ht="12" hidden="1" customHeight="1" x14ac:dyDescent="0.2">
      <c r="B59604" s="88"/>
      <c r="C59604" s="88"/>
      <c r="D59604" s="88"/>
      <c r="E59604" s="88"/>
      <c r="F59604" s="88"/>
      <c r="G59604" s="88"/>
      <c r="H59604" s="88"/>
      <c r="I59604" s="88"/>
      <c r="J59604" s="88"/>
      <c r="K59604" s="88"/>
    </row>
    <row r="59605" spans="2:11" ht="12" hidden="1" customHeight="1" x14ac:dyDescent="0.2">
      <c r="B59605" s="88"/>
      <c r="C59605" s="88"/>
      <c r="D59605" s="88"/>
      <c r="E59605" s="88"/>
      <c r="F59605" s="88"/>
      <c r="G59605" s="88"/>
      <c r="H59605" s="88"/>
      <c r="I59605" s="88"/>
      <c r="J59605" s="88"/>
      <c r="K59605" s="88"/>
    </row>
    <row r="59606" spans="2:11" ht="12" hidden="1" customHeight="1" x14ac:dyDescent="0.2">
      <c r="B59606" s="88"/>
      <c r="C59606" s="88"/>
      <c r="D59606" s="88"/>
      <c r="E59606" s="88"/>
      <c r="F59606" s="88"/>
      <c r="G59606" s="88"/>
      <c r="H59606" s="88"/>
      <c r="I59606" s="88"/>
      <c r="J59606" s="88"/>
      <c r="K59606" s="88"/>
    </row>
    <row r="59607" spans="2:11" ht="12" hidden="1" customHeight="1" x14ac:dyDescent="0.2">
      <c r="B59607" s="88"/>
      <c r="C59607" s="88"/>
      <c r="D59607" s="88"/>
      <c r="E59607" s="88"/>
      <c r="F59607" s="88"/>
      <c r="G59607" s="88"/>
      <c r="H59607" s="88"/>
      <c r="I59607" s="88"/>
      <c r="J59607" s="88"/>
      <c r="K59607" s="88"/>
    </row>
    <row r="59608" spans="2:11" ht="12" hidden="1" customHeight="1" x14ac:dyDescent="0.2">
      <c r="B59608" s="88"/>
      <c r="C59608" s="88"/>
      <c r="D59608" s="88"/>
      <c r="E59608" s="88"/>
      <c r="F59608" s="88"/>
      <c r="G59608" s="88"/>
      <c r="H59608" s="88"/>
      <c r="I59608" s="88"/>
      <c r="J59608" s="88"/>
      <c r="K59608" s="88"/>
    </row>
    <row r="59609" spans="2:11" ht="12" hidden="1" customHeight="1" x14ac:dyDescent="0.2">
      <c r="B59609" s="88"/>
      <c r="C59609" s="88"/>
      <c r="D59609" s="88"/>
      <c r="E59609" s="88"/>
      <c r="F59609" s="88"/>
      <c r="G59609" s="88"/>
      <c r="H59609" s="88"/>
      <c r="I59609" s="88"/>
      <c r="J59609" s="88"/>
      <c r="K59609" s="88"/>
    </row>
    <row r="59610" spans="2:11" ht="12" hidden="1" customHeight="1" x14ac:dyDescent="0.2">
      <c r="B59610" s="88"/>
      <c r="C59610" s="88"/>
      <c r="D59610" s="88"/>
      <c r="E59610" s="88"/>
      <c r="F59610" s="88"/>
      <c r="G59610" s="88"/>
      <c r="H59610" s="88"/>
      <c r="I59610" s="88"/>
      <c r="J59610" s="88"/>
      <c r="K59610" s="88"/>
    </row>
    <row r="59611" spans="2:11" ht="12" hidden="1" customHeight="1" x14ac:dyDescent="0.2">
      <c r="B59611" s="88"/>
      <c r="C59611" s="88"/>
      <c r="D59611" s="88"/>
      <c r="E59611" s="88"/>
      <c r="F59611" s="88"/>
      <c r="G59611" s="88"/>
      <c r="H59611" s="88"/>
      <c r="I59611" s="88"/>
      <c r="J59611" s="88"/>
      <c r="K59611" s="88"/>
    </row>
    <row r="59612" spans="2:11" ht="12" hidden="1" customHeight="1" x14ac:dyDescent="0.2">
      <c r="B59612" s="88"/>
      <c r="C59612" s="88"/>
      <c r="D59612" s="88"/>
      <c r="E59612" s="88"/>
      <c r="F59612" s="88"/>
      <c r="G59612" s="88"/>
      <c r="H59612" s="88"/>
      <c r="I59612" s="88"/>
      <c r="J59612" s="88"/>
      <c r="K59612" s="88"/>
    </row>
    <row r="59613" spans="2:11" ht="12" hidden="1" customHeight="1" x14ac:dyDescent="0.2">
      <c r="B59613" s="88"/>
      <c r="C59613" s="88"/>
      <c r="D59613" s="88"/>
      <c r="E59613" s="88"/>
      <c r="F59613" s="88"/>
      <c r="G59613" s="88"/>
      <c r="H59613" s="88"/>
      <c r="I59613" s="88"/>
      <c r="J59613" s="88"/>
      <c r="K59613" s="88"/>
    </row>
    <row r="59614" spans="2:11" ht="12" hidden="1" customHeight="1" x14ac:dyDescent="0.2">
      <c r="B59614" s="88"/>
      <c r="C59614" s="88"/>
      <c r="D59614" s="88"/>
      <c r="E59614" s="88"/>
      <c r="F59614" s="88"/>
      <c r="G59614" s="88"/>
      <c r="H59614" s="88"/>
      <c r="I59614" s="88"/>
      <c r="J59614" s="88"/>
      <c r="K59614" s="88"/>
    </row>
    <row r="59615" spans="2:11" ht="12" hidden="1" customHeight="1" x14ac:dyDescent="0.2">
      <c r="B59615" s="88"/>
      <c r="C59615" s="88"/>
      <c r="D59615" s="88"/>
      <c r="E59615" s="88"/>
      <c r="F59615" s="88"/>
      <c r="G59615" s="88"/>
      <c r="H59615" s="88"/>
      <c r="I59615" s="88"/>
      <c r="J59615" s="88"/>
      <c r="K59615" s="88"/>
    </row>
    <row r="59616" spans="2:11" ht="12" hidden="1" customHeight="1" x14ac:dyDescent="0.2">
      <c r="B59616" s="88"/>
      <c r="C59616" s="88"/>
      <c r="D59616" s="88"/>
      <c r="E59616" s="88"/>
      <c r="F59616" s="88"/>
      <c r="G59616" s="88"/>
      <c r="H59616" s="88"/>
      <c r="I59616" s="88"/>
      <c r="J59616" s="88"/>
      <c r="K59616" s="88"/>
    </row>
    <row r="59617" spans="2:11" ht="12" hidden="1" customHeight="1" x14ac:dyDescent="0.2">
      <c r="B59617" s="88"/>
      <c r="C59617" s="88"/>
      <c r="D59617" s="88"/>
      <c r="E59617" s="88"/>
      <c r="F59617" s="88"/>
      <c r="G59617" s="88"/>
      <c r="H59617" s="88"/>
      <c r="I59617" s="88"/>
      <c r="J59617" s="88"/>
      <c r="K59617" s="88"/>
    </row>
    <row r="59618" spans="2:11" ht="12" hidden="1" customHeight="1" x14ac:dyDescent="0.2">
      <c r="B59618" s="88"/>
      <c r="C59618" s="88"/>
      <c r="D59618" s="88"/>
      <c r="E59618" s="88"/>
      <c r="F59618" s="88"/>
      <c r="G59618" s="88"/>
      <c r="H59618" s="88"/>
      <c r="I59618" s="88"/>
      <c r="J59618" s="88"/>
      <c r="K59618" s="88"/>
    </row>
    <row r="59619" spans="2:11" ht="12" hidden="1" customHeight="1" x14ac:dyDescent="0.2">
      <c r="B59619" s="88"/>
      <c r="C59619" s="88"/>
      <c r="D59619" s="88"/>
      <c r="E59619" s="88"/>
      <c r="F59619" s="88"/>
      <c r="G59619" s="88"/>
      <c r="H59619" s="88"/>
      <c r="I59619" s="88"/>
      <c r="J59619" s="88"/>
      <c r="K59619" s="88"/>
    </row>
    <row r="59620" spans="2:11" ht="12" hidden="1" customHeight="1" x14ac:dyDescent="0.2">
      <c r="B59620" s="88"/>
      <c r="C59620" s="88"/>
      <c r="D59620" s="88"/>
      <c r="E59620" s="88"/>
      <c r="F59620" s="88"/>
      <c r="G59620" s="88"/>
      <c r="H59620" s="88"/>
      <c r="I59620" s="88"/>
      <c r="J59620" s="88"/>
      <c r="K59620" s="88"/>
    </row>
    <row r="59621" spans="2:11" ht="12" hidden="1" customHeight="1" x14ac:dyDescent="0.2">
      <c r="B59621" s="88"/>
      <c r="C59621" s="88"/>
      <c r="D59621" s="88"/>
      <c r="E59621" s="88"/>
      <c r="F59621" s="88"/>
      <c r="G59621" s="88"/>
      <c r="H59621" s="88"/>
      <c r="I59621" s="88"/>
      <c r="J59621" s="88"/>
      <c r="K59621" s="88"/>
    </row>
    <row r="59622" spans="2:11" ht="12" hidden="1" customHeight="1" x14ac:dyDescent="0.2">
      <c r="B59622" s="88"/>
      <c r="C59622" s="88"/>
      <c r="D59622" s="88"/>
      <c r="E59622" s="88"/>
      <c r="F59622" s="88"/>
      <c r="G59622" s="88"/>
      <c r="H59622" s="88"/>
      <c r="I59622" s="88"/>
      <c r="J59622" s="88"/>
      <c r="K59622" s="88"/>
    </row>
    <row r="59623" spans="2:11" ht="12" hidden="1" customHeight="1" x14ac:dyDescent="0.2">
      <c r="B59623" s="88"/>
      <c r="C59623" s="88"/>
      <c r="D59623" s="88"/>
      <c r="E59623" s="88"/>
      <c r="F59623" s="88"/>
      <c r="G59623" s="88"/>
      <c r="H59623" s="88"/>
      <c r="I59623" s="88"/>
      <c r="J59623" s="88"/>
      <c r="K59623" s="88"/>
    </row>
    <row r="59624" spans="2:11" ht="12" hidden="1" customHeight="1" x14ac:dyDescent="0.2">
      <c r="B59624" s="88"/>
      <c r="C59624" s="88"/>
      <c r="D59624" s="88"/>
      <c r="E59624" s="88"/>
      <c r="F59624" s="88"/>
      <c r="G59624" s="88"/>
      <c r="H59624" s="88"/>
      <c r="I59624" s="88"/>
      <c r="J59624" s="88"/>
      <c r="K59624" s="88"/>
    </row>
    <row r="59625" spans="2:11" ht="12" hidden="1" customHeight="1" x14ac:dyDescent="0.2">
      <c r="B59625" s="88"/>
      <c r="C59625" s="88"/>
      <c r="D59625" s="88"/>
      <c r="E59625" s="88"/>
      <c r="F59625" s="88"/>
      <c r="G59625" s="88"/>
      <c r="H59625" s="88"/>
      <c r="I59625" s="88"/>
      <c r="J59625" s="88"/>
      <c r="K59625" s="88"/>
    </row>
    <row r="59626" spans="2:11" ht="12" hidden="1" customHeight="1" x14ac:dyDescent="0.2">
      <c r="B59626" s="88"/>
      <c r="C59626" s="88"/>
      <c r="D59626" s="88"/>
      <c r="E59626" s="88"/>
      <c r="F59626" s="88"/>
      <c r="G59626" s="88"/>
      <c r="H59626" s="88"/>
      <c r="I59626" s="88"/>
      <c r="J59626" s="88"/>
      <c r="K59626" s="88"/>
    </row>
    <row r="59627" spans="2:11" ht="12" hidden="1" customHeight="1" x14ac:dyDescent="0.2">
      <c r="B59627" s="88"/>
      <c r="C59627" s="88"/>
      <c r="D59627" s="88"/>
      <c r="E59627" s="88"/>
      <c r="F59627" s="88"/>
      <c r="G59627" s="88"/>
      <c r="H59627" s="88"/>
      <c r="I59627" s="88"/>
      <c r="J59627" s="88"/>
      <c r="K59627" s="88"/>
    </row>
    <row r="59628" spans="2:11" ht="12" hidden="1" customHeight="1" x14ac:dyDescent="0.2">
      <c r="B59628" s="88"/>
      <c r="C59628" s="88"/>
      <c r="D59628" s="88"/>
      <c r="E59628" s="88"/>
      <c r="F59628" s="88"/>
      <c r="G59628" s="88"/>
      <c r="H59628" s="88"/>
      <c r="I59628" s="88"/>
      <c r="J59628" s="88"/>
      <c r="K59628" s="88"/>
    </row>
    <row r="59629" spans="2:11" ht="12" hidden="1" customHeight="1" x14ac:dyDescent="0.2">
      <c r="B59629" s="88"/>
      <c r="C59629" s="88"/>
      <c r="D59629" s="88"/>
      <c r="E59629" s="88"/>
      <c r="F59629" s="88"/>
      <c r="G59629" s="88"/>
      <c r="H59629" s="88"/>
      <c r="I59629" s="88"/>
      <c r="J59629" s="88"/>
      <c r="K59629" s="88"/>
    </row>
    <row r="59630" spans="2:11" ht="12" hidden="1" customHeight="1" x14ac:dyDescent="0.2">
      <c r="B59630" s="88"/>
      <c r="C59630" s="88"/>
      <c r="D59630" s="88"/>
      <c r="E59630" s="88"/>
      <c r="F59630" s="88"/>
      <c r="G59630" s="88"/>
      <c r="H59630" s="88"/>
      <c r="I59630" s="88"/>
      <c r="J59630" s="88"/>
      <c r="K59630" s="88"/>
    </row>
    <row r="59631" spans="2:11" ht="12" hidden="1" customHeight="1" x14ac:dyDescent="0.2">
      <c r="B59631" s="88"/>
      <c r="C59631" s="88"/>
      <c r="D59631" s="88"/>
      <c r="E59631" s="88"/>
      <c r="F59631" s="88"/>
      <c r="G59631" s="88"/>
      <c r="H59631" s="88"/>
      <c r="I59631" s="88"/>
      <c r="J59631" s="88"/>
      <c r="K59631" s="88"/>
    </row>
    <row r="59632" spans="2:11" ht="12" hidden="1" customHeight="1" x14ac:dyDescent="0.2">
      <c r="B59632" s="88"/>
      <c r="C59632" s="88"/>
      <c r="D59632" s="88"/>
      <c r="E59632" s="88"/>
      <c r="F59632" s="88"/>
      <c r="G59632" s="88"/>
      <c r="H59632" s="88"/>
      <c r="I59632" s="88"/>
      <c r="J59632" s="88"/>
      <c r="K59632" s="88"/>
    </row>
    <row r="59633" spans="2:11" ht="12" hidden="1" customHeight="1" x14ac:dyDescent="0.2">
      <c r="B59633" s="88"/>
      <c r="C59633" s="88"/>
      <c r="D59633" s="88"/>
      <c r="E59633" s="88"/>
      <c r="F59633" s="88"/>
      <c r="G59633" s="88"/>
      <c r="H59633" s="88"/>
      <c r="I59633" s="88"/>
      <c r="J59633" s="88"/>
      <c r="K59633" s="88"/>
    </row>
    <row r="59634" spans="2:11" ht="12" hidden="1" customHeight="1" x14ac:dyDescent="0.2">
      <c r="B59634" s="88"/>
      <c r="C59634" s="88"/>
      <c r="D59634" s="88"/>
      <c r="E59634" s="88"/>
      <c r="F59634" s="88"/>
      <c r="G59634" s="88"/>
      <c r="H59634" s="88"/>
      <c r="I59634" s="88"/>
      <c r="J59634" s="88"/>
      <c r="K59634" s="88"/>
    </row>
    <row r="59635" spans="2:11" ht="12" hidden="1" customHeight="1" x14ac:dyDescent="0.2">
      <c r="B59635" s="88"/>
      <c r="C59635" s="88"/>
      <c r="D59635" s="88"/>
      <c r="E59635" s="88"/>
      <c r="F59635" s="88"/>
      <c r="G59635" s="88"/>
      <c r="H59635" s="88"/>
      <c r="I59635" s="88"/>
      <c r="J59635" s="88"/>
      <c r="K59635" s="88"/>
    </row>
    <row r="59636" spans="2:11" ht="12" hidden="1" customHeight="1" x14ac:dyDescent="0.2">
      <c r="B59636" s="88"/>
      <c r="C59636" s="88"/>
      <c r="D59636" s="88"/>
      <c r="E59636" s="88"/>
      <c r="F59636" s="88"/>
      <c r="G59636" s="88"/>
      <c r="H59636" s="88"/>
      <c r="I59636" s="88"/>
      <c r="J59636" s="88"/>
      <c r="K59636" s="88"/>
    </row>
    <row r="59637" spans="2:11" ht="12" hidden="1" customHeight="1" x14ac:dyDescent="0.2">
      <c r="B59637" s="88"/>
      <c r="C59637" s="88"/>
      <c r="D59637" s="88"/>
      <c r="E59637" s="88"/>
      <c r="F59637" s="88"/>
      <c r="G59637" s="88"/>
      <c r="H59637" s="88"/>
      <c r="I59637" s="88"/>
      <c r="J59637" s="88"/>
      <c r="K59637" s="88"/>
    </row>
    <row r="59638" spans="2:11" ht="12" hidden="1" customHeight="1" x14ac:dyDescent="0.2">
      <c r="B59638" s="88"/>
      <c r="C59638" s="88"/>
      <c r="D59638" s="88"/>
      <c r="E59638" s="88"/>
      <c r="F59638" s="88"/>
      <c r="G59638" s="88"/>
      <c r="H59638" s="88"/>
      <c r="I59638" s="88"/>
      <c r="J59638" s="88"/>
      <c r="K59638" s="88"/>
    </row>
    <row r="59639" spans="2:11" ht="12" hidden="1" customHeight="1" x14ac:dyDescent="0.2">
      <c r="B59639" s="88"/>
      <c r="C59639" s="88"/>
      <c r="D59639" s="88"/>
      <c r="E59639" s="88"/>
      <c r="F59639" s="88"/>
      <c r="G59639" s="88"/>
      <c r="H59639" s="88"/>
      <c r="I59639" s="88"/>
      <c r="J59639" s="88"/>
      <c r="K59639" s="88"/>
    </row>
    <row r="59640" spans="2:11" ht="12" hidden="1" customHeight="1" x14ac:dyDescent="0.2">
      <c r="B59640" s="88"/>
      <c r="C59640" s="88"/>
      <c r="D59640" s="88"/>
      <c r="E59640" s="88"/>
      <c r="F59640" s="88"/>
      <c r="G59640" s="88"/>
      <c r="H59640" s="88"/>
      <c r="I59640" s="88"/>
      <c r="J59640" s="88"/>
      <c r="K59640" s="88"/>
    </row>
    <row r="59641" spans="2:11" ht="12" hidden="1" customHeight="1" x14ac:dyDescent="0.2">
      <c r="B59641" s="88"/>
      <c r="C59641" s="88"/>
      <c r="D59641" s="88"/>
      <c r="E59641" s="88"/>
      <c r="F59641" s="88"/>
      <c r="G59641" s="88"/>
      <c r="H59641" s="88"/>
      <c r="I59641" s="88"/>
      <c r="J59641" s="88"/>
      <c r="K59641" s="88"/>
    </row>
    <row r="59642" spans="2:11" ht="12" hidden="1" customHeight="1" x14ac:dyDescent="0.2">
      <c r="B59642" s="88"/>
      <c r="C59642" s="88"/>
      <c r="D59642" s="88"/>
      <c r="E59642" s="88"/>
      <c r="F59642" s="88"/>
      <c r="G59642" s="88"/>
      <c r="H59642" s="88"/>
      <c r="I59642" s="88"/>
      <c r="J59642" s="88"/>
      <c r="K59642" s="88"/>
    </row>
    <row r="59643" spans="2:11" ht="12" hidden="1" customHeight="1" x14ac:dyDescent="0.2">
      <c r="B59643" s="88"/>
      <c r="C59643" s="88"/>
      <c r="D59643" s="88"/>
      <c r="E59643" s="88"/>
      <c r="F59643" s="88"/>
      <c r="G59643" s="88"/>
      <c r="H59643" s="88"/>
      <c r="I59643" s="88"/>
      <c r="J59643" s="88"/>
      <c r="K59643" s="88"/>
    </row>
    <row r="59644" spans="2:11" ht="12" hidden="1" customHeight="1" x14ac:dyDescent="0.2">
      <c r="B59644" s="88"/>
      <c r="C59644" s="88"/>
      <c r="D59644" s="88"/>
      <c r="E59644" s="88"/>
      <c r="F59644" s="88"/>
      <c r="G59644" s="88"/>
      <c r="H59644" s="88"/>
      <c r="I59644" s="88"/>
      <c r="J59644" s="88"/>
      <c r="K59644" s="88"/>
    </row>
    <row r="59645" spans="2:11" ht="12" hidden="1" customHeight="1" x14ac:dyDescent="0.2">
      <c r="B59645" s="88"/>
      <c r="C59645" s="88"/>
      <c r="D59645" s="88"/>
      <c r="E59645" s="88"/>
      <c r="F59645" s="88"/>
      <c r="G59645" s="88"/>
      <c r="H59645" s="88"/>
      <c r="I59645" s="88"/>
      <c r="J59645" s="88"/>
      <c r="K59645" s="88"/>
    </row>
    <row r="59646" spans="2:11" ht="12" hidden="1" customHeight="1" x14ac:dyDescent="0.2">
      <c r="B59646" s="88"/>
      <c r="C59646" s="88"/>
      <c r="D59646" s="88"/>
      <c r="E59646" s="88"/>
      <c r="F59646" s="88"/>
      <c r="G59646" s="88"/>
      <c r="H59646" s="88"/>
      <c r="I59646" s="88"/>
      <c r="J59646" s="88"/>
      <c r="K59646" s="88"/>
    </row>
    <row r="59647" spans="2:11" ht="12" hidden="1" customHeight="1" x14ac:dyDescent="0.2">
      <c r="B59647" s="88"/>
      <c r="C59647" s="88"/>
      <c r="D59647" s="88"/>
      <c r="E59647" s="88"/>
      <c r="F59647" s="88"/>
      <c r="G59647" s="88"/>
      <c r="H59647" s="88"/>
      <c r="I59647" s="88"/>
      <c r="J59647" s="88"/>
      <c r="K59647" s="88"/>
    </row>
    <row r="59648" spans="2:11" ht="12" hidden="1" customHeight="1" x14ac:dyDescent="0.2">
      <c r="B59648" s="88"/>
      <c r="C59648" s="88"/>
      <c r="D59648" s="88"/>
      <c r="E59648" s="88"/>
      <c r="F59648" s="88"/>
      <c r="G59648" s="88"/>
      <c r="H59648" s="88"/>
      <c r="I59648" s="88"/>
      <c r="J59648" s="88"/>
      <c r="K59648" s="88"/>
    </row>
    <row r="59649" spans="2:11" ht="12" hidden="1" customHeight="1" x14ac:dyDescent="0.2">
      <c r="B59649" s="88"/>
      <c r="C59649" s="88"/>
      <c r="D59649" s="88"/>
      <c r="E59649" s="88"/>
      <c r="F59649" s="88"/>
      <c r="G59649" s="88"/>
      <c r="H59649" s="88"/>
      <c r="I59649" s="88"/>
      <c r="J59649" s="88"/>
      <c r="K59649" s="88"/>
    </row>
    <row r="59650" spans="2:11" ht="12" hidden="1" customHeight="1" x14ac:dyDescent="0.2">
      <c r="B59650" s="88"/>
      <c r="C59650" s="88"/>
      <c r="D59650" s="88"/>
      <c r="E59650" s="88"/>
      <c r="F59650" s="88"/>
      <c r="G59650" s="88"/>
      <c r="H59650" s="88"/>
      <c r="I59650" s="88"/>
      <c r="J59650" s="88"/>
      <c r="K59650" s="88"/>
    </row>
    <row r="59651" spans="2:11" ht="12" hidden="1" customHeight="1" x14ac:dyDescent="0.2">
      <c r="B59651" s="88"/>
      <c r="C59651" s="88"/>
      <c r="D59651" s="88"/>
      <c r="E59651" s="88"/>
      <c r="F59651" s="88"/>
      <c r="G59651" s="88"/>
      <c r="H59651" s="88"/>
      <c r="I59651" s="88"/>
      <c r="J59651" s="88"/>
      <c r="K59651" s="88"/>
    </row>
    <row r="59652" spans="2:11" ht="12" hidden="1" customHeight="1" x14ac:dyDescent="0.2">
      <c r="B59652" s="88"/>
      <c r="C59652" s="88"/>
      <c r="D59652" s="88"/>
      <c r="E59652" s="88"/>
      <c r="F59652" s="88"/>
      <c r="G59652" s="88"/>
      <c r="H59652" s="88"/>
      <c r="I59652" s="88"/>
      <c r="J59652" s="88"/>
      <c r="K59652" s="88"/>
    </row>
    <row r="59653" spans="2:11" ht="12" hidden="1" customHeight="1" x14ac:dyDescent="0.2">
      <c r="B59653" s="88"/>
      <c r="C59653" s="88"/>
      <c r="D59653" s="88"/>
      <c r="E59653" s="88"/>
      <c r="F59653" s="88"/>
      <c r="G59653" s="88"/>
      <c r="H59653" s="88"/>
      <c r="I59653" s="88"/>
      <c r="J59653" s="88"/>
      <c r="K59653" s="88"/>
    </row>
    <row r="59654" spans="2:11" ht="12" hidden="1" customHeight="1" x14ac:dyDescent="0.2">
      <c r="B59654" s="88"/>
      <c r="C59654" s="88"/>
      <c r="D59654" s="88"/>
      <c r="E59654" s="88"/>
      <c r="F59654" s="88"/>
      <c r="G59654" s="88"/>
      <c r="H59654" s="88"/>
      <c r="I59654" s="88"/>
      <c r="J59654" s="88"/>
      <c r="K59654" s="88"/>
    </row>
    <row r="59655" spans="2:11" ht="12" hidden="1" customHeight="1" x14ac:dyDescent="0.2">
      <c r="B59655" s="88"/>
      <c r="C59655" s="88"/>
      <c r="D59655" s="88"/>
      <c r="E59655" s="88"/>
      <c r="F59655" s="88"/>
      <c r="G59655" s="88"/>
      <c r="H59655" s="88"/>
      <c r="I59655" s="88"/>
      <c r="J59655" s="88"/>
      <c r="K59655" s="88"/>
    </row>
    <row r="59656" spans="2:11" ht="12" hidden="1" customHeight="1" x14ac:dyDescent="0.2">
      <c r="B59656" s="88"/>
      <c r="C59656" s="88"/>
      <c r="D59656" s="88"/>
      <c r="E59656" s="88"/>
      <c r="F59656" s="88"/>
      <c r="G59656" s="88"/>
      <c r="H59656" s="88"/>
      <c r="I59656" s="88"/>
      <c r="J59656" s="88"/>
      <c r="K59656" s="88"/>
    </row>
    <row r="59657" spans="2:11" ht="12" hidden="1" customHeight="1" x14ac:dyDescent="0.2">
      <c r="B59657" s="88"/>
      <c r="C59657" s="88"/>
      <c r="D59657" s="88"/>
      <c r="E59657" s="88"/>
      <c r="F59657" s="88"/>
      <c r="G59657" s="88"/>
      <c r="H59657" s="88"/>
      <c r="I59657" s="88"/>
      <c r="J59657" s="88"/>
      <c r="K59657" s="88"/>
    </row>
    <row r="59658" spans="2:11" ht="12" hidden="1" customHeight="1" x14ac:dyDescent="0.2">
      <c r="B59658" s="88"/>
      <c r="C59658" s="88"/>
      <c r="D59658" s="88"/>
      <c r="E59658" s="88"/>
      <c r="F59658" s="88"/>
      <c r="G59658" s="88"/>
      <c r="H59658" s="88"/>
      <c r="I59658" s="88"/>
      <c r="J59658" s="88"/>
      <c r="K59658" s="88"/>
    </row>
    <row r="59659" spans="2:11" ht="12" hidden="1" customHeight="1" x14ac:dyDescent="0.2">
      <c r="B59659" s="88"/>
      <c r="C59659" s="88"/>
      <c r="D59659" s="88"/>
      <c r="E59659" s="88"/>
      <c r="F59659" s="88"/>
      <c r="G59659" s="88"/>
      <c r="H59659" s="88"/>
      <c r="I59659" s="88"/>
      <c r="J59659" s="88"/>
      <c r="K59659" s="88"/>
    </row>
    <row r="59660" spans="2:11" ht="12" hidden="1" customHeight="1" x14ac:dyDescent="0.2">
      <c r="B59660" s="88"/>
      <c r="C59660" s="88"/>
      <c r="D59660" s="88"/>
      <c r="E59660" s="88"/>
      <c r="F59660" s="88"/>
      <c r="G59660" s="88"/>
      <c r="H59660" s="88"/>
      <c r="I59660" s="88"/>
      <c r="J59660" s="88"/>
      <c r="K59660" s="88"/>
    </row>
    <row r="59661" spans="2:11" ht="12" hidden="1" customHeight="1" x14ac:dyDescent="0.2">
      <c r="B59661" s="88"/>
      <c r="C59661" s="88"/>
      <c r="D59661" s="88"/>
      <c r="E59661" s="88"/>
      <c r="F59661" s="88"/>
      <c r="G59661" s="88"/>
      <c r="H59661" s="88"/>
      <c r="I59661" s="88"/>
      <c r="J59661" s="88"/>
      <c r="K59661" s="88"/>
    </row>
    <row r="59662" spans="2:11" ht="12" hidden="1" customHeight="1" x14ac:dyDescent="0.2">
      <c r="B59662" s="88"/>
      <c r="C59662" s="88"/>
      <c r="D59662" s="88"/>
      <c r="E59662" s="88"/>
      <c r="F59662" s="88"/>
      <c r="G59662" s="88"/>
      <c r="H59662" s="88"/>
      <c r="I59662" s="88"/>
      <c r="J59662" s="88"/>
      <c r="K59662" s="88"/>
    </row>
    <row r="59663" spans="2:11" ht="12" hidden="1" customHeight="1" x14ac:dyDescent="0.2">
      <c r="B59663" s="88"/>
      <c r="C59663" s="88"/>
      <c r="D59663" s="88"/>
      <c r="E59663" s="88"/>
      <c r="F59663" s="88"/>
      <c r="G59663" s="88"/>
      <c r="H59663" s="88"/>
      <c r="I59663" s="88"/>
      <c r="J59663" s="88"/>
      <c r="K59663" s="88"/>
    </row>
    <row r="59664" spans="2:11" ht="12" hidden="1" customHeight="1" x14ac:dyDescent="0.2">
      <c r="B59664" s="88"/>
      <c r="C59664" s="88"/>
      <c r="D59664" s="88"/>
      <c r="E59664" s="88"/>
      <c r="F59664" s="88"/>
      <c r="G59664" s="88"/>
      <c r="H59664" s="88"/>
      <c r="I59664" s="88"/>
      <c r="J59664" s="88"/>
      <c r="K59664" s="88"/>
    </row>
    <row r="59665" spans="2:11" ht="12" hidden="1" customHeight="1" x14ac:dyDescent="0.2">
      <c r="B59665" s="88"/>
      <c r="C59665" s="88"/>
      <c r="D59665" s="88"/>
      <c r="E59665" s="88"/>
      <c r="F59665" s="88"/>
      <c r="G59665" s="88"/>
      <c r="H59665" s="88"/>
      <c r="I59665" s="88"/>
      <c r="J59665" s="88"/>
      <c r="K59665" s="88"/>
    </row>
    <row r="59666" spans="2:11" ht="12" hidden="1" customHeight="1" x14ac:dyDescent="0.2">
      <c r="B59666" s="88"/>
      <c r="C59666" s="88"/>
      <c r="D59666" s="88"/>
      <c r="E59666" s="88"/>
      <c r="F59666" s="88"/>
      <c r="G59666" s="88"/>
      <c r="H59666" s="88"/>
      <c r="I59666" s="88"/>
      <c r="J59666" s="88"/>
      <c r="K59666" s="88"/>
    </row>
    <row r="59667" spans="2:11" ht="12" hidden="1" customHeight="1" x14ac:dyDescent="0.2">
      <c r="B59667" s="88"/>
      <c r="C59667" s="88"/>
      <c r="D59667" s="88"/>
      <c r="E59667" s="88"/>
      <c r="F59667" s="88"/>
      <c r="G59667" s="88"/>
      <c r="H59667" s="88"/>
      <c r="I59667" s="88"/>
      <c r="J59667" s="88"/>
      <c r="K59667" s="88"/>
    </row>
    <row r="59668" spans="2:11" ht="12" hidden="1" customHeight="1" x14ac:dyDescent="0.2">
      <c r="B59668" s="88"/>
      <c r="C59668" s="88"/>
      <c r="D59668" s="88"/>
      <c r="E59668" s="88"/>
      <c r="F59668" s="88"/>
      <c r="G59668" s="88"/>
      <c r="H59668" s="88"/>
      <c r="I59668" s="88"/>
      <c r="J59668" s="88"/>
      <c r="K59668" s="88"/>
    </row>
    <row r="59669" spans="2:11" ht="12" hidden="1" customHeight="1" x14ac:dyDescent="0.2">
      <c r="B59669" s="88"/>
      <c r="C59669" s="88"/>
      <c r="D59669" s="88"/>
      <c r="E59669" s="88"/>
      <c r="F59669" s="88"/>
      <c r="G59669" s="88"/>
      <c r="H59669" s="88"/>
      <c r="I59669" s="88"/>
      <c r="J59669" s="88"/>
      <c r="K59669" s="88"/>
    </row>
    <row r="59670" spans="2:11" ht="12" hidden="1" customHeight="1" x14ac:dyDescent="0.2">
      <c r="B59670" s="88"/>
      <c r="C59670" s="88"/>
      <c r="D59670" s="88"/>
      <c r="E59670" s="88"/>
      <c r="F59670" s="88"/>
      <c r="G59670" s="88"/>
      <c r="H59670" s="88"/>
      <c r="I59670" s="88"/>
      <c r="J59670" s="88"/>
      <c r="K59670" s="88"/>
    </row>
    <row r="59671" spans="2:11" ht="12" hidden="1" customHeight="1" x14ac:dyDescent="0.2">
      <c r="B59671" s="88"/>
      <c r="C59671" s="88"/>
      <c r="D59671" s="88"/>
      <c r="E59671" s="88"/>
      <c r="F59671" s="88"/>
      <c r="G59671" s="88"/>
      <c r="H59671" s="88"/>
      <c r="I59671" s="88"/>
      <c r="J59671" s="88"/>
      <c r="K59671" s="88"/>
    </row>
    <row r="59672" spans="2:11" ht="12" hidden="1" customHeight="1" x14ac:dyDescent="0.2">
      <c r="B59672" s="88"/>
      <c r="C59672" s="88"/>
      <c r="D59672" s="88"/>
      <c r="E59672" s="88"/>
      <c r="F59672" s="88"/>
      <c r="G59672" s="88"/>
      <c r="H59672" s="88"/>
      <c r="I59672" s="88"/>
      <c r="J59672" s="88"/>
      <c r="K59672" s="88"/>
    </row>
    <row r="59673" spans="2:11" ht="12" hidden="1" customHeight="1" x14ac:dyDescent="0.2">
      <c r="B59673" s="88"/>
      <c r="C59673" s="88"/>
      <c r="D59673" s="88"/>
      <c r="E59673" s="88"/>
      <c r="F59673" s="88"/>
      <c r="G59673" s="88"/>
      <c r="H59673" s="88"/>
      <c r="I59673" s="88"/>
      <c r="J59673" s="88"/>
      <c r="K59673" s="88"/>
    </row>
    <row r="59674" spans="2:11" ht="12" hidden="1" customHeight="1" x14ac:dyDescent="0.2">
      <c r="B59674" s="88"/>
      <c r="C59674" s="88"/>
      <c r="D59674" s="88"/>
      <c r="E59674" s="88"/>
      <c r="F59674" s="88"/>
      <c r="G59674" s="88"/>
      <c r="H59674" s="88"/>
      <c r="I59674" s="88"/>
      <c r="J59674" s="88"/>
      <c r="K59674" s="88"/>
    </row>
    <row r="59675" spans="2:11" ht="12" hidden="1" customHeight="1" x14ac:dyDescent="0.2">
      <c r="B59675" s="88"/>
      <c r="C59675" s="88"/>
      <c r="D59675" s="88"/>
      <c r="E59675" s="88"/>
      <c r="F59675" s="88"/>
      <c r="G59675" s="88"/>
      <c r="H59675" s="88"/>
      <c r="I59675" s="88"/>
      <c r="J59675" s="88"/>
      <c r="K59675" s="88"/>
    </row>
    <row r="59676" spans="2:11" ht="12" hidden="1" customHeight="1" x14ac:dyDescent="0.2">
      <c r="B59676" s="88"/>
      <c r="C59676" s="88"/>
      <c r="D59676" s="88"/>
      <c r="E59676" s="88"/>
      <c r="F59676" s="88"/>
      <c r="G59676" s="88"/>
      <c r="H59676" s="88"/>
      <c r="I59676" s="88"/>
      <c r="J59676" s="88"/>
      <c r="K59676" s="88"/>
    </row>
    <row r="59677" spans="2:11" ht="12" hidden="1" customHeight="1" x14ac:dyDescent="0.2">
      <c r="B59677" s="88"/>
      <c r="C59677" s="88"/>
      <c r="D59677" s="88"/>
      <c r="E59677" s="88"/>
      <c r="F59677" s="88"/>
      <c r="G59677" s="88"/>
      <c r="H59677" s="88"/>
      <c r="I59677" s="88"/>
      <c r="J59677" s="88"/>
      <c r="K59677" s="88"/>
    </row>
    <row r="59678" spans="2:11" ht="12" hidden="1" customHeight="1" x14ac:dyDescent="0.2">
      <c r="B59678" s="88"/>
      <c r="C59678" s="88"/>
      <c r="D59678" s="88"/>
      <c r="E59678" s="88"/>
      <c r="F59678" s="88"/>
      <c r="G59678" s="88"/>
      <c r="H59678" s="88"/>
      <c r="I59678" s="88"/>
      <c r="J59678" s="88"/>
      <c r="K59678" s="88"/>
    </row>
    <row r="59679" spans="2:11" ht="12" hidden="1" customHeight="1" x14ac:dyDescent="0.2">
      <c r="B59679" s="88"/>
      <c r="C59679" s="88"/>
      <c r="D59679" s="88"/>
      <c r="E59679" s="88"/>
      <c r="F59679" s="88"/>
      <c r="G59679" s="88"/>
      <c r="H59679" s="88"/>
      <c r="I59679" s="88"/>
      <c r="J59679" s="88"/>
      <c r="K59679" s="88"/>
    </row>
    <row r="59680" spans="2:11" ht="12" hidden="1" customHeight="1" x14ac:dyDescent="0.2">
      <c r="B59680" s="88"/>
      <c r="C59680" s="88"/>
      <c r="D59680" s="88"/>
      <c r="E59680" s="88"/>
      <c r="F59680" s="88"/>
      <c r="G59680" s="88"/>
      <c r="H59680" s="88"/>
      <c r="I59680" s="88"/>
      <c r="J59680" s="88"/>
      <c r="K59680" s="88"/>
    </row>
    <row r="59681" spans="2:11" ht="12" hidden="1" customHeight="1" x14ac:dyDescent="0.2">
      <c r="B59681" s="88"/>
      <c r="C59681" s="88"/>
      <c r="D59681" s="88"/>
      <c r="E59681" s="88"/>
      <c r="F59681" s="88"/>
      <c r="G59681" s="88"/>
      <c r="H59681" s="88"/>
      <c r="I59681" s="88"/>
      <c r="J59681" s="88"/>
      <c r="K59681" s="88"/>
    </row>
    <row r="59682" spans="2:11" ht="12" hidden="1" customHeight="1" x14ac:dyDescent="0.2">
      <c r="B59682" s="88"/>
      <c r="C59682" s="88"/>
      <c r="D59682" s="88"/>
      <c r="E59682" s="88"/>
      <c r="F59682" s="88"/>
      <c r="G59682" s="88"/>
      <c r="H59682" s="88"/>
      <c r="I59682" s="88"/>
      <c r="J59682" s="88"/>
      <c r="K59682" s="88"/>
    </row>
    <row r="59683" spans="2:11" ht="12" hidden="1" customHeight="1" x14ac:dyDescent="0.2">
      <c r="B59683" s="88"/>
      <c r="C59683" s="88"/>
      <c r="D59683" s="88"/>
      <c r="E59683" s="88"/>
      <c r="F59683" s="88"/>
      <c r="G59683" s="88"/>
      <c r="H59683" s="88"/>
      <c r="I59683" s="88"/>
      <c r="J59683" s="88"/>
      <c r="K59683" s="88"/>
    </row>
    <row r="59684" spans="2:11" ht="12" hidden="1" customHeight="1" x14ac:dyDescent="0.2">
      <c r="B59684" s="88"/>
      <c r="C59684" s="88"/>
      <c r="D59684" s="88"/>
      <c r="E59684" s="88"/>
      <c r="F59684" s="88"/>
      <c r="G59684" s="88"/>
      <c r="H59684" s="88"/>
      <c r="I59684" s="88"/>
      <c r="J59684" s="88"/>
      <c r="K59684" s="88"/>
    </row>
    <row r="59685" spans="2:11" ht="12" hidden="1" customHeight="1" x14ac:dyDescent="0.2">
      <c r="B59685" s="88"/>
      <c r="C59685" s="88"/>
      <c r="D59685" s="88"/>
      <c r="E59685" s="88"/>
      <c r="F59685" s="88"/>
      <c r="G59685" s="88"/>
      <c r="H59685" s="88"/>
      <c r="I59685" s="88"/>
      <c r="J59685" s="88"/>
      <c r="K59685" s="88"/>
    </row>
    <row r="59686" spans="2:11" ht="12" hidden="1" customHeight="1" x14ac:dyDescent="0.2">
      <c r="B59686" s="88"/>
      <c r="C59686" s="88"/>
      <c r="D59686" s="88"/>
      <c r="E59686" s="88"/>
      <c r="F59686" s="88"/>
      <c r="G59686" s="88"/>
      <c r="H59686" s="88"/>
      <c r="I59686" s="88"/>
      <c r="J59686" s="88"/>
      <c r="K59686" s="88"/>
    </row>
    <row r="59687" spans="2:11" ht="12" hidden="1" customHeight="1" x14ac:dyDescent="0.2">
      <c r="B59687" s="88"/>
      <c r="C59687" s="88"/>
      <c r="D59687" s="88"/>
      <c r="E59687" s="88"/>
      <c r="F59687" s="88"/>
      <c r="G59687" s="88"/>
      <c r="H59687" s="88"/>
      <c r="I59687" s="88"/>
      <c r="J59687" s="88"/>
      <c r="K59687" s="88"/>
    </row>
    <row r="59688" spans="2:11" ht="12" hidden="1" customHeight="1" x14ac:dyDescent="0.2">
      <c r="B59688" s="88"/>
      <c r="C59688" s="88"/>
      <c r="D59688" s="88"/>
      <c r="E59688" s="88"/>
      <c r="F59688" s="88"/>
      <c r="G59688" s="88"/>
      <c r="H59688" s="88"/>
      <c r="I59688" s="88"/>
      <c r="J59688" s="88"/>
      <c r="K59688" s="88"/>
    </row>
    <row r="59689" spans="2:11" ht="12" hidden="1" customHeight="1" x14ac:dyDescent="0.2">
      <c r="B59689" s="88"/>
      <c r="C59689" s="88"/>
      <c r="D59689" s="88"/>
      <c r="E59689" s="88"/>
      <c r="F59689" s="88"/>
      <c r="G59689" s="88"/>
      <c r="H59689" s="88"/>
      <c r="I59689" s="88"/>
      <c r="J59689" s="88"/>
      <c r="K59689" s="88"/>
    </row>
    <row r="59690" spans="2:11" ht="12" hidden="1" customHeight="1" x14ac:dyDescent="0.2">
      <c r="B59690" s="88"/>
      <c r="C59690" s="88"/>
      <c r="D59690" s="88"/>
      <c r="E59690" s="88"/>
      <c r="F59690" s="88"/>
      <c r="G59690" s="88"/>
      <c r="H59690" s="88"/>
      <c r="I59690" s="88"/>
      <c r="J59690" s="88"/>
      <c r="K59690" s="88"/>
    </row>
    <row r="59691" spans="2:11" ht="12" hidden="1" customHeight="1" x14ac:dyDescent="0.2">
      <c r="B59691" s="88"/>
      <c r="C59691" s="88"/>
      <c r="D59691" s="88"/>
      <c r="E59691" s="88"/>
      <c r="F59691" s="88"/>
      <c r="G59691" s="88"/>
      <c r="H59691" s="88"/>
      <c r="I59691" s="88"/>
      <c r="J59691" s="88"/>
      <c r="K59691" s="88"/>
    </row>
    <row r="59692" spans="2:11" ht="12" hidden="1" customHeight="1" x14ac:dyDescent="0.2">
      <c r="B59692" s="88"/>
      <c r="C59692" s="88"/>
      <c r="D59692" s="88"/>
      <c r="E59692" s="88"/>
      <c r="F59692" s="88"/>
      <c r="G59692" s="88"/>
      <c r="H59692" s="88"/>
      <c r="I59692" s="88"/>
      <c r="J59692" s="88"/>
      <c r="K59692" s="88"/>
    </row>
    <row r="59693" spans="2:11" ht="12" hidden="1" customHeight="1" x14ac:dyDescent="0.2">
      <c r="B59693" s="88"/>
      <c r="C59693" s="88"/>
      <c r="D59693" s="88"/>
      <c r="E59693" s="88"/>
      <c r="F59693" s="88"/>
      <c r="G59693" s="88"/>
      <c r="H59693" s="88"/>
      <c r="I59693" s="88"/>
      <c r="J59693" s="88"/>
      <c r="K59693" s="88"/>
    </row>
    <row r="59694" spans="2:11" ht="12" hidden="1" customHeight="1" x14ac:dyDescent="0.2">
      <c r="B59694" s="88"/>
      <c r="C59694" s="88"/>
      <c r="D59694" s="88"/>
      <c r="E59694" s="88"/>
      <c r="F59694" s="88"/>
      <c r="G59694" s="88"/>
      <c r="H59694" s="88"/>
      <c r="I59694" s="88"/>
      <c r="J59694" s="88"/>
      <c r="K59694" s="88"/>
    </row>
    <row r="59695" spans="2:11" ht="12" hidden="1" customHeight="1" x14ac:dyDescent="0.2">
      <c r="B59695" s="88"/>
      <c r="C59695" s="88"/>
      <c r="D59695" s="88"/>
      <c r="E59695" s="88"/>
      <c r="F59695" s="88"/>
      <c r="G59695" s="88"/>
      <c r="H59695" s="88"/>
      <c r="I59695" s="88"/>
      <c r="J59695" s="88"/>
      <c r="K59695" s="88"/>
    </row>
    <row r="59696" spans="2:11" ht="12" hidden="1" customHeight="1" x14ac:dyDescent="0.2">
      <c r="B59696" s="88"/>
      <c r="C59696" s="88"/>
      <c r="D59696" s="88"/>
      <c r="E59696" s="88"/>
      <c r="F59696" s="88"/>
      <c r="G59696" s="88"/>
      <c r="H59696" s="88"/>
      <c r="I59696" s="88"/>
      <c r="J59696" s="88"/>
      <c r="K59696" s="88"/>
    </row>
    <row r="59697" spans="2:11" ht="12" hidden="1" customHeight="1" x14ac:dyDescent="0.2">
      <c r="B59697" s="88"/>
      <c r="C59697" s="88"/>
      <c r="D59697" s="88"/>
      <c r="E59697" s="88"/>
      <c r="F59697" s="88"/>
      <c r="G59697" s="88"/>
      <c r="H59697" s="88"/>
      <c r="I59697" s="88"/>
      <c r="J59697" s="88"/>
      <c r="K59697" s="88"/>
    </row>
    <row r="59698" spans="2:11" ht="12" hidden="1" customHeight="1" x14ac:dyDescent="0.2">
      <c r="B59698" s="88"/>
      <c r="C59698" s="88"/>
      <c r="D59698" s="88"/>
      <c r="E59698" s="88"/>
      <c r="F59698" s="88"/>
      <c r="G59698" s="88"/>
      <c r="H59698" s="88"/>
      <c r="I59698" s="88"/>
      <c r="J59698" s="88"/>
      <c r="K59698" s="88"/>
    </row>
    <row r="59699" spans="2:11" ht="12" hidden="1" customHeight="1" x14ac:dyDescent="0.2">
      <c r="B59699" s="88"/>
      <c r="C59699" s="88"/>
      <c r="D59699" s="88"/>
      <c r="E59699" s="88"/>
      <c r="F59699" s="88"/>
      <c r="G59699" s="88"/>
      <c r="H59699" s="88"/>
      <c r="I59699" s="88"/>
      <c r="J59699" s="88"/>
      <c r="K59699" s="88"/>
    </row>
    <row r="59700" spans="2:11" ht="12" hidden="1" customHeight="1" x14ac:dyDescent="0.2">
      <c r="B59700" s="88"/>
      <c r="C59700" s="88"/>
      <c r="D59700" s="88"/>
      <c r="E59700" s="88"/>
      <c r="F59700" s="88"/>
      <c r="G59700" s="88"/>
      <c r="H59700" s="88"/>
      <c r="I59700" s="88"/>
      <c r="J59700" s="88"/>
      <c r="K59700" s="88"/>
    </row>
    <row r="59701" spans="2:11" ht="12" hidden="1" customHeight="1" x14ac:dyDescent="0.2">
      <c r="B59701" s="88"/>
      <c r="C59701" s="88"/>
      <c r="D59701" s="88"/>
      <c r="E59701" s="88"/>
      <c r="F59701" s="88"/>
      <c r="G59701" s="88"/>
      <c r="H59701" s="88"/>
      <c r="I59701" s="88"/>
      <c r="J59701" s="88"/>
      <c r="K59701" s="88"/>
    </row>
    <row r="59702" spans="2:11" ht="12" hidden="1" customHeight="1" x14ac:dyDescent="0.2">
      <c r="B59702" s="88"/>
      <c r="C59702" s="88"/>
      <c r="D59702" s="88"/>
      <c r="E59702" s="88"/>
      <c r="F59702" s="88"/>
      <c r="G59702" s="88"/>
      <c r="H59702" s="88"/>
      <c r="I59702" s="88"/>
      <c r="J59702" s="88"/>
      <c r="K59702" s="88"/>
    </row>
    <row r="59703" spans="2:11" ht="12" hidden="1" customHeight="1" x14ac:dyDescent="0.2">
      <c r="B59703" s="88"/>
      <c r="C59703" s="88"/>
      <c r="D59703" s="88"/>
      <c r="E59703" s="88"/>
      <c r="F59703" s="88"/>
      <c r="G59703" s="88"/>
      <c r="H59703" s="88"/>
      <c r="I59703" s="88"/>
      <c r="J59703" s="88"/>
      <c r="K59703" s="88"/>
    </row>
    <row r="59704" spans="2:11" ht="12" hidden="1" customHeight="1" x14ac:dyDescent="0.2">
      <c r="B59704" s="88"/>
      <c r="C59704" s="88"/>
      <c r="D59704" s="88"/>
      <c r="E59704" s="88"/>
      <c r="F59704" s="88"/>
      <c r="G59704" s="88"/>
      <c r="H59704" s="88"/>
      <c r="I59704" s="88"/>
      <c r="J59704" s="88"/>
      <c r="K59704" s="88"/>
    </row>
    <row r="59705" spans="2:11" ht="12" hidden="1" customHeight="1" x14ac:dyDescent="0.2">
      <c r="B59705" s="88"/>
      <c r="C59705" s="88"/>
      <c r="D59705" s="88"/>
      <c r="E59705" s="88"/>
      <c r="F59705" s="88"/>
      <c r="G59705" s="88"/>
      <c r="H59705" s="88"/>
      <c r="I59705" s="88"/>
      <c r="J59705" s="88"/>
      <c r="K59705" s="88"/>
    </row>
    <row r="59706" spans="2:11" ht="12" hidden="1" customHeight="1" x14ac:dyDescent="0.2">
      <c r="B59706" s="88"/>
      <c r="C59706" s="88"/>
      <c r="D59706" s="88"/>
      <c r="E59706" s="88"/>
      <c r="F59706" s="88"/>
      <c r="G59706" s="88"/>
      <c r="H59706" s="88"/>
      <c r="I59706" s="88"/>
      <c r="J59706" s="88"/>
      <c r="K59706" s="88"/>
    </row>
    <row r="59707" spans="2:11" ht="12" hidden="1" customHeight="1" x14ac:dyDescent="0.2">
      <c r="B59707" s="88"/>
      <c r="C59707" s="88"/>
      <c r="D59707" s="88"/>
      <c r="E59707" s="88"/>
      <c r="F59707" s="88"/>
      <c r="G59707" s="88"/>
      <c r="H59707" s="88"/>
      <c r="I59707" s="88"/>
      <c r="J59707" s="88"/>
      <c r="K59707" s="88"/>
    </row>
    <row r="59708" spans="2:11" ht="12" hidden="1" customHeight="1" x14ac:dyDescent="0.2">
      <c r="B59708" s="88"/>
      <c r="C59708" s="88"/>
      <c r="D59708" s="88"/>
      <c r="E59708" s="88"/>
      <c r="F59708" s="88"/>
      <c r="G59708" s="88"/>
      <c r="H59708" s="88"/>
      <c r="I59708" s="88"/>
      <c r="J59708" s="88"/>
      <c r="K59708" s="88"/>
    </row>
    <row r="59709" spans="2:11" ht="12" hidden="1" customHeight="1" x14ac:dyDescent="0.2">
      <c r="B59709" s="88"/>
      <c r="C59709" s="88"/>
      <c r="D59709" s="88"/>
      <c r="E59709" s="88"/>
      <c r="F59709" s="88"/>
      <c r="G59709" s="88"/>
      <c r="H59709" s="88"/>
      <c r="I59709" s="88"/>
      <c r="J59709" s="88"/>
      <c r="K59709" s="88"/>
    </row>
    <row r="59710" spans="2:11" ht="12" hidden="1" customHeight="1" x14ac:dyDescent="0.2">
      <c r="B59710" s="88"/>
      <c r="C59710" s="88"/>
      <c r="D59710" s="88"/>
      <c r="E59710" s="88"/>
      <c r="F59710" s="88"/>
      <c r="G59710" s="88"/>
      <c r="H59710" s="88"/>
      <c r="I59710" s="88"/>
      <c r="J59710" s="88"/>
      <c r="K59710" s="88"/>
    </row>
    <row r="59711" spans="2:11" ht="12" hidden="1" customHeight="1" x14ac:dyDescent="0.2">
      <c r="B59711" s="88"/>
      <c r="C59711" s="88"/>
      <c r="D59711" s="88"/>
      <c r="E59711" s="88"/>
      <c r="F59711" s="88"/>
      <c r="G59711" s="88"/>
      <c r="H59711" s="88"/>
      <c r="I59711" s="88"/>
      <c r="J59711" s="88"/>
      <c r="K59711" s="88"/>
    </row>
    <row r="59712" spans="2:11" ht="12" hidden="1" customHeight="1" x14ac:dyDescent="0.2">
      <c r="B59712" s="88"/>
      <c r="C59712" s="88"/>
      <c r="D59712" s="88"/>
      <c r="E59712" s="88"/>
      <c r="F59712" s="88"/>
      <c r="G59712" s="88"/>
      <c r="H59712" s="88"/>
      <c r="I59712" s="88"/>
      <c r="J59712" s="88"/>
      <c r="K59712" s="88"/>
    </row>
    <row r="59713" spans="2:11" ht="12" hidden="1" customHeight="1" x14ac:dyDescent="0.2">
      <c r="B59713" s="88"/>
      <c r="C59713" s="88"/>
      <c r="D59713" s="88"/>
      <c r="E59713" s="88"/>
      <c r="F59713" s="88"/>
      <c r="G59713" s="88"/>
      <c r="H59713" s="88"/>
      <c r="I59713" s="88"/>
      <c r="J59713" s="88"/>
      <c r="K59713" s="88"/>
    </row>
    <row r="59714" spans="2:11" ht="12" hidden="1" customHeight="1" x14ac:dyDescent="0.2">
      <c r="B59714" s="88"/>
      <c r="C59714" s="88"/>
      <c r="D59714" s="88"/>
      <c r="E59714" s="88"/>
      <c r="F59714" s="88"/>
      <c r="G59714" s="88"/>
      <c r="H59714" s="88"/>
      <c r="I59714" s="88"/>
      <c r="J59714" s="88"/>
      <c r="K59714" s="88"/>
    </row>
    <row r="59715" spans="2:11" ht="12" hidden="1" customHeight="1" x14ac:dyDescent="0.2">
      <c r="B59715" s="88"/>
      <c r="C59715" s="88"/>
      <c r="D59715" s="88"/>
      <c r="E59715" s="88"/>
      <c r="F59715" s="88"/>
      <c r="G59715" s="88"/>
      <c r="H59715" s="88"/>
      <c r="I59715" s="88"/>
      <c r="J59715" s="88"/>
      <c r="K59715" s="88"/>
    </row>
    <row r="59716" spans="2:11" ht="12" hidden="1" customHeight="1" x14ac:dyDescent="0.2">
      <c r="B59716" s="88"/>
      <c r="C59716" s="88"/>
      <c r="D59716" s="88"/>
      <c r="E59716" s="88"/>
      <c r="F59716" s="88"/>
      <c r="G59716" s="88"/>
      <c r="H59716" s="88"/>
      <c r="I59716" s="88"/>
      <c r="J59716" s="88"/>
      <c r="K59716" s="88"/>
    </row>
    <row r="59717" spans="2:11" ht="12" hidden="1" customHeight="1" x14ac:dyDescent="0.2">
      <c r="B59717" s="88"/>
      <c r="C59717" s="88"/>
      <c r="D59717" s="88"/>
      <c r="E59717" s="88"/>
      <c r="F59717" s="88"/>
      <c r="G59717" s="88"/>
      <c r="H59717" s="88"/>
      <c r="I59717" s="88"/>
      <c r="J59717" s="88"/>
      <c r="K59717" s="88"/>
    </row>
    <row r="59718" spans="2:11" ht="12" hidden="1" customHeight="1" x14ac:dyDescent="0.2">
      <c r="B59718" s="88"/>
      <c r="C59718" s="88"/>
      <c r="D59718" s="88"/>
      <c r="E59718" s="88"/>
      <c r="F59718" s="88"/>
      <c r="G59718" s="88"/>
      <c r="H59718" s="88"/>
      <c r="I59718" s="88"/>
      <c r="J59718" s="88"/>
      <c r="K59718" s="88"/>
    </row>
    <row r="59719" spans="2:11" ht="12" hidden="1" customHeight="1" x14ac:dyDescent="0.2">
      <c r="B59719" s="88"/>
      <c r="C59719" s="88"/>
      <c r="D59719" s="88"/>
      <c r="E59719" s="88"/>
      <c r="F59719" s="88"/>
      <c r="G59719" s="88"/>
      <c r="H59719" s="88"/>
      <c r="I59719" s="88"/>
      <c r="J59719" s="88"/>
      <c r="K59719" s="88"/>
    </row>
    <row r="59720" spans="2:11" ht="12" hidden="1" customHeight="1" x14ac:dyDescent="0.2">
      <c r="B59720" s="88"/>
      <c r="C59720" s="88"/>
      <c r="D59720" s="88"/>
      <c r="E59720" s="88"/>
      <c r="F59720" s="88"/>
      <c r="G59720" s="88"/>
      <c r="H59720" s="88"/>
      <c r="I59720" s="88"/>
      <c r="J59720" s="88"/>
      <c r="K59720" s="88"/>
    </row>
    <row r="59721" spans="2:11" ht="12" hidden="1" customHeight="1" x14ac:dyDescent="0.2">
      <c r="B59721" s="88"/>
      <c r="C59721" s="88"/>
      <c r="D59721" s="88"/>
      <c r="E59721" s="88"/>
      <c r="F59721" s="88"/>
      <c r="G59721" s="88"/>
      <c r="H59721" s="88"/>
      <c r="I59721" s="88"/>
      <c r="J59721" s="88"/>
      <c r="K59721" s="88"/>
    </row>
    <row r="59722" spans="2:11" ht="12" hidden="1" customHeight="1" x14ac:dyDescent="0.2">
      <c r="B59722" s="88"/>
      <c r="C59722" s="88"/>
      <c r="D59722" s="88"/>
      <c r="E59722" s="88"/>
      <c r="F59722" s="88"/>
      <c r="G59722" s="88"/>
      <c r="H59722" s="88"/>
      <c r="I59722" s="88"/>
      <c r="J59722" s="88"/>
      <c r="K59722" s="88"/>
    </row>
    <row r="59723" spans="2:11" ht="12" hidden="1" customHeight="1" x14ac:dyDescent="0.2">
      <c r="B59723" s="88"/>
      <c r="C59723" s="88"/>
      <c r="D59723" s="88"/>
      <c r="E59723" s="88"/>
      <c r="F59723" s="88"/>
      <c r="G59723" s="88"/>
      <c r="H59723" s="88"/>
      <c r="I59723" s="88"/>
      <c r="J59723" s="88"/>
      <c r="K59723" s="88"/>
    </row>
    <row r="59724" spans="2:11" ht="12" hidden="1" customHeight="1" x14ac:dyDescent="0.2">
      <c r="B59724" s="88"/>
      <c r="C59724" s="88"/>
      <c r="D59724" s="88"/>
      <c r="E59724" s="88"/>
      <c r="F59724" s="88"/>
      <c r="G59724" s="88"/>
      <c r="H59724" s="88"/>
      <c r="I59724" s="88"/>
      <c r="J59724" s="88"/>
      <c r="K59724" s="88"/>
    </row>
    <row r="59725" spans="2:11" ht="12" hidden="1" customHeight="1" x14ac:dyDescent="0.2">
      <c r="B59725" s="88"/>
      <c r="C59725" s="88"/>
      <c r="D59725" s="88"/>
      <c r="E59725" s="88"/>
      <c r="F59725" s="88"/>
      <c r="G59725" s="88"/>
      <c r="H59725" s="88"/>
      <c r="I59725" s="88"/>
      <c r="J59725" s="88"/>
      <c r="K59725" s="88"/>
    </row>
    <row r="59726" spans="2:11" ht="12" hidden="1" customHeight="1" x14ac:dyDescent="0.2">
      <c r="B59726" s="88"/>
      <c r="C59726" s="88"/>
      <c r="D59726" s="88"/>
      <c r="E59726" s="88"/>
      <c r="F59726" s="88"/>
      <c r="G59726" s="88"/>
      <c r="H59726" s="88"/>
      <c r="I59726" s="88"/>
      <c r="J59726" s="88"/>
      <c r="K59726" s="88"/>
    </row>
    <row r="59727" spans="2:11" ht="12" hidden="1" customHeight="1" x14ac:dyDescent="0.2">
      <c r="B59727" s="88"/>
      <c r="C59727" s="88"/>
      <c r="D59727" s="88"/>
      <c r="E59727" s="88"/>
      <c r="F59727" s="88"/>
      <c r="G59727" s="88"/>
      <c r="H59727" s="88"/>
      <c r="I59727" s="88"/>
      <c r="J59727" s="88"/>
      <c r="K59727" s="88"/>
    </row>
    <row r="59728" spans="2:11" ht="12" hidden="1" customHeight="1" x14ac:dyDescent="0.2">
      <c r="B59728" s="88"/>
      <c r="C59728" s="88"/>
      <c r="D59728" s="88"/>
      <c r="E59728" s="88"/>
      <c r="F59728" s="88"/>
      <c r="G59728" s="88"/>
      <c r="H59728" s="88"/>
      <c r="I59728" s="88"/>
      <c r="J59728" s="88"/>
      <c r="K59728" s="88"/>
    </row>
    <row r="59729" spans="2:11" ht="12" hidden="1" customHeight="1" x14ac:dyDescent="0.2">
      <c r="B59729" s="88"/>
      <c r="C59729" s="88"/>
      <c r="D59729" s="88"/>
      <c r="E59729" s="88"/>
      <c r="F59729" s="88"/>
      <c r="G59729" s="88"/>
      <c r="H59729" s="88"/>
      <c r="I59729" s="88"/>
      <c r="J59729" s="88"/>
      <c r="K59729" s="88"/>
    </row>
    <row r="59730" spans="2:11" ht="12" hidden="1" customHeight="1" x14ac:dyDescent="0.2">
      <c r="B59730" s="88"/>
      <c r="C59730" s="88"/>
      <c r="D59730" s="88"/>
      <c r="E59730" s="88"/>
      <c r="F59730" s="88"/>
      <c r="G59730" s="88"/>
      <c r="H59730" s="88"/>
      <c r="I59730" s="88"/>
      <c r="J59730" s="88"/>
      <c r="K59730" s="88"/>
    </row>
    <row r="59731" spans="2:11" ht="12" hidden="1" customHeight="1" x14ac:dyDescent="0.2">
      <c r="B59731" s="88"/>
      <c r="C59731" s="88"/>
      <c r="D59731" s="88"/>
      <c r="E59731" s="88"/>
      <c r="F59731" s="88"/>
      <c r="G59731" s="88"/>
      <c r="H59731" s="88"/>
      <c r="I59731" s="88"/>
      <c r="J59731" s="88"/>
      <c r="K59731" s="88"/>
    </row>
    <row r="59732" spans="2:11" ht="12" hidden="1" customHeight="1" x14ac:dyDescent="0.2">
      <c r="B59732" s="88"/>
      <c r="C59732" s="88"/>
      <c r="D59732" s="88"/>
      <c r="E59732" s="88"/>
      <c r="F59732" s="88"/>
      <c r="G59732" s="88"/>
      <c r="H59732" s="88"/>
      <c r="I59732" s="88"/>
      <c r="J59732" s="88"/>
      <c r="K59732" s="88"/>
    </row>
    <row r="59733" spans="2:11" ht="12" hidden="1" customHeight="1" x14ac:dyDescent="0.2">
      <c r="B59733" s="88"/>
      <c r="C59733" s="88"/>
      <c r="D59733" s="88"/>
      <c r="E59733" s="88"/>
      <c r="F59733" s="88"/>
      <c r="G59733" s="88"/>
      <c r="H59733" s="88"/>
      <c r="I59733" s="88"/>
      <c r="J59733" s="88"/>
      <c r="K59733" s="88"/>
    </row>
    <row r="59734" spans="2:11" ht="12" hidden="1" customHeight="1" x14ac:dyDescent="0.2">
      <c r="B59734" s="88"/>
      <c r="C59734" s="88"/>
      <c r="D59734" s="88"/>
      <c r="E59734" s="88"/>
      <c r="F59734" s="88"/>
      <c r="G59734" s="88"/>
      <c r="H59734" s="88"/>
      <c r="I59734" s="88"/>
      <c r="J59734" s="88"/>
      <c r="K59734" s="88"/>
    </row>
    <row r="59735" spans="2:11" ht="12" hidden="1" customHeight="1" x14ac:dyDescent="0.2">
      <c r="B59735" s="88"/>
      <c r="C59735" s="88"/>
      <c r="D59735" s="88"/>
      <c r="E59735" s="88"/>
      <c r="F59735" s="88"/>
      <c r="G59735" s="88"/>
      <c r="H59735" s="88"/>
      <c r="I59735" s="88"/>
      <c r="J59735" s="88"/>
      <c r="K59735" s="88"/>
    </row>
    <row r="59736" spans="2:11" ht="12" hidden="1" customHeight="1" x14ac:dyDescent="0.2">
      <c r="B59736" s="88"/>
      <c r="C59736" s="88"/>
      <c r="D59736" s="88"/>
      <c r="E59736" s="88"/>
      <c r="F59736" s="88"/>
      <c r="G59736" s="88"/>
      <c r="H59736" s="88"/>
      <c r="I59736" s="88"/>
      <c r="J59736" s="88"/>
      <c r="K59736" s="88"/>
    </row>
    <row r="59737" spans="2:11" ht="12" hidden="1" customHeight="1" x14ac:dyDescent="0.2">
      <c r="B59737" s="88"/>
      <c r="C59737" s="88"/>
      <c r="D59737" s="88"/>
      <c r="E59737" s="88"/>
      <c r="F59737" s="88"/>
      <c r="G59737" s="88"/>
      <c r="H59737" s="88"/>
      <c r="I59737" s="88"/>
      <c r="J59737" s="88"/>
      <c r="K59737" s="88"/>
    </row>
    <row r="59738" spans="2:11" ht="12" hidden="1" customHeight="1" x14ac:dyDescent="0.2">
      <c r="B59738" s="88"/>
      <c r="C59738" s="88"/>
      <c r="D59738" s="88"/>
      <c r="E59738" s="88"/>
      <c r="F59738" s="88"/>
      <c r="G59738" s="88"/>
      <c r="H59738" s="88"/>
      <c r="I59738" s="88"/>
      <c r="J59738" s="88"/>
      <c r="K59738" s="88"/>
    </row>
    <row r="59739" spans="2:11" ht="12" hidden="1" customHeight="1" x14ac:dyDescent="0.2">
      <c r="B59739" s="88"/>
      <c r="C59739" s="88"/>
      <c r="D59739" s="88"/>
      <c r="E59739" s="88"/>
      <c r="F59739" s="88"/>
      <c r="G59739" s="88"/>
      <c r="H59739" s="88"/>
      <c r="I59739" s="88"/>
      <c r="J59739" s="88"/>
      <c r="K59739" s="88"/>
    </row>
    <row r="59740" spans="2:11" ht="12" hidden="1" customHeight="1" x14ac:dyDescent="0.2">
      <c r="B59740" s="88"/>
      <c r="C59740" s="88"/>
      <c r="D59740" s="88"/>
      <c r="E59740" s="88"/>
      <c r="F59740" s="88"/>
      <c r="G59740" s="88"/>
      <c r="H59740" s="88"/>
      <c r="I59740" s="88"/>
      <c r="J59740" s="88"/>
      <c r="K59740" s="88"/>
    </row>
    <row r="59741" spans="2:11" ht="12" hidden="1" customHeight="1" x14ac:dyDescent="0.2">
      <c r="B59741" s="88"/>
      <c r="C59741" s="88"/>
      <c r="D59741" s="88"/>
      <c r="E59741" s="88"/>
      <c r="F59741" s="88"/>
      <c r="G59741" s="88"/>
      <c r="H59741" s="88"/>
      <c r="I59741" s="88"/>
      <c r="J59741" s="88"/>
      <c r="K59741" s="88"/>
    </row>
    <row r="59742" spans="2:11" ht="12" hidden="1" customHeight="1" x14ac:dyDescent="0.2">
      <c r="B59742" s="88"/>
      <c r="C59742" s="88"/>
      <c r="D59742" s="88"/>
      <c r="E59742" s="88"/>
      <c r="F59742" s="88"/>
      <c r="G59742" s="88"/>
      <c r="H59742" s="88"/>
      <c r="I59742" s="88"/>
      <c r="J59742" s="88"/>
      <c r="K59742" s="88"/>
    </row>
    <row r="59743" spans="2:11" ht="12" hidden="1" customHeight="1" x14ac:dyDescent="0.2">
      <c r="B59743" s="88"/>
      <c r="C59743" s="88"/>
      <c r="D59743" s="88"/>
      <c r="E59743" s="88"/>
      <c r="F59743" s="88"/>
      <c r="G59743" s="88"/>
      <c r="H59743" s="88"/>
      <c r="I59743" s="88"/>
      <c r="J59743" s="88"/>
      <c r="K59743" s="88"/>
    </row>
    <row r="59744" spans="2:11" ht="12" hidden="1" customHeight="1" x14ac:dyDescent="0.2">
      <c r="B59744" s="88"/>
      <c r="C59744" s="88"/>
      <c r="D59744" s="88"/>
      <c r="E59744" s="88"/>
      <c r="F59744" s="88"/>
      <c r="G59744" s="88"/>
      <c r="H59744" s="88"/>
      <c r="I59744" s="88"/>
      <c r="J59744" s="88"/>
      <c r="K59744" s="88"/>
    </row>
    <row r="59745" spans="2:11" ht="12" hidden="1" customHeight="1" x14ac:dyDescent="0.2">
      <c r="B59745" s="88"/>
      <c r="C59745" s="88"/>
      <c r="D59745" s="88"/>
      <c r="E59745" s="88"/>
      <c r="F59745" s="88"/>
      <c r="G59745" s="88"/>
      <c r="H59745" s="88"/>
      <c r="I59745" s="88"/>
      <c r="J59745" s="88"/>
      <c r="K59745" s="88"/>
    </row>
    <row r="59746" spans="2:11" ht="12" hidden="1" customHeight="1" x14ac:dyDescent="0.2">
      <c r="B59746" s="88"/>
      <c r="C59746" s="88"/>
      <c r="D59746" s="88"/>
      <c r="E59746" s="88"/>
      <c r="F59746" s="88"/>
      <c r="G59746" s="88"/>
      <c r="H59746" s="88"/>
      <c r="I59746" s="88"/>
      <c r="J59746" s="88"/>
      <c r="K59746" s="88"/>
    </row>
    <row r="59747" spans="2:11" ht="12" hidden="1" customHeight="1" x14ac:dyDescent="0.2">
      <c r="B59747" s="88"/>
      <c r="C59747" s="88"/>
      <c r="D59747" s="88"/>
      <c r="E59747" s="88"/>
      <c r="F59747" s="88"/>
      <c r="G59747" s="88"/>
      <c r="H59747" s="88"/>
      <c r="I59747" s="88"/>
      <c r="J59747" s="88"/>
      <c r="K59747" s="88"/>
    </row>
    <row r="59748" spans="2:11" ht="12" hidden="1" customHeight="1" x14ac:dyDescent="0.2">
      <c r="B59748" s="88"/>
      <c r="C59748" s="88"/>
      <c r="D59748" s="88"/>
      <c r="E59748" s="88"/>
      <c r="F59748" s="88"/>
      <c r="G59748" s="88"/>
      <c r="H59748" s="88"/>
      <c r="I59748" s="88"/>
      <c r="J59748" s="88"/>
      <c r="K59748" s="88"/>
    </row>
    <row r="59749" spans="2:11" ht="12" hidden="1" customHeight="1" x14ac:dyDescent="0.2">
      <c r="B59749" s="88"/>
      <c r="C59749" s="88"/>
      <c r="D59749" s="88"/>
      <c r="E59749" s="88"/>
      <c r="F59749" s="88"/>
      <c r="G59749" s="88"/>
      <c r="H59749" s="88"/>
      <c r="I59749" s="88"/>
      <c r="J59749" s="88"/>
      <c r="K59749" s="88"/>
    </row>
    <row r="59750" spans="2:11" ht="12" hidden="1" customHeight="1" x14ac:dyDescent="0.2">
      <c r="B59750" s="88"/>
      <c r="C59750" s="88"/>
      <c r="D59750" s="88"/>
      <c r="E59750" s="88"/>
      <c r="F59750" s="88"/>
      <c r="G59750" s="88"/>
      <c r="H59750" s="88"/>
      <c r="I59750" s="88"/>
      <c r="J59750" s="88"/>
      <c r="K59750" s="88"/>
    </row>
    <row r="59751" spans="2:11" ht="12" hidden="1" customHeight="1" x14ac:dyDescent="0.2">
      <c r="B59751" s="88"/>
      <c r="C59751" s="88"/>
      <c r="D59751" s="88"/>
      <c r="E59751" s="88"/>
      <c r="F59751" s="88"/>
      <c r="G59751" s="88"/>
      <c r="H59751" s="88"/>
      <c r="I59751" s="88"/>
      <c r="J59751" s="88"/>
      <c r="K59751" s="88"/>
    </row>
    <row r="59752" spans="2:11" ht="12" hidden="1" customHeight="1" x14ac:dyDescent="0.2">
      <c r="B59752" s="88"/>
      <c r="C59752" s="88"/>
      <c r="D59752" s="88"/>
      <c r="E59752" s="88"/>
      <c r="F59752" s="88"/>
      <c r="G59752" s="88"/>
      <c r="H59752" s="88"/>
      <c r="I59752" s="88"/>
      <c r="J59752" s="88"/>
      <c r="K59752" s="88"/>
    </row>
    <row r="59753" spans="2:11" ht="12" hidden="1" customHeight="1" x14ac:dyDescent="0.2">
      <c r="B59753" s="88"/>
      <c r="C59753" s="88"/>
      <c r="D59753" s="88"/>
      <c r="E59753" s="88"/>
      <c r="F59753" s="88"/>
      <c r="G59753" s="88"/>
      <c r="H59753" s="88"/>
      <c r="I59753" s="88"/>
      <c r="J59753" s="88"/>
      <c r="K59753" s="88"/>
    </row>
    <row r="59754" spans="2:11" ht="12" hidden="1" customHeight="1" x14ac:dyDescent="0.2">
      <c r="B59754" s="88"/>
      <c r="C59754" s="88"/>
      <c r="D59754" s="88"/>
      <c r="E59754" s="88"/>
      <c r="F59754" s="88"/>
      <c r="G59754" s="88"/>
      <c r="H59754" s="88"/>
      <c r="I59754" s="88"/>
      <c r="J59754" s="88"/>
      <c r="K59754" s="88"/>
    </row>
    <row r="59755" spans="2:11" ht="12" hidden="1" customHeight="1" x14ac:dyDescent="0.2">
      <c r="B59755" s="88"/>
      <c r="C59755" s="88"/>
      <c r="D59755" s="88"/>
      <c r="E59755" s="88"/>
      <c r="F59755" s="88"/>
      <c r="G59755" s="88"/>
      <c r="H59755" s="88"/>
      <c r="I59755" s="88"/>
      <c r="J59755" s="88"/>
      <c r="K59755" s="88"/>
    </row>
    <row r="59756" spans="2:11" ht="12" hidden="1" customHeight="1" x14ac:dyDescent="0.2">
      <c r="B59756" s="88"/>
      <c r="C59756" s="88"/>
      <c r="D59756" s="88"/>
      <c r="E59756" s="88"/>
      <c r="F59756" s="88"/>
      <c r="G59756" s="88"/>
      <c r="H59756" s="88"/>
      <c r="I59756" s="88"/>
      <c r="J59756" s="88"/>
      <c r="K59756" s="88"/>
    </row>
    <row r="59757" spans="2:11" ht="12" hidden="1" customHeight="1" x14ac:dyDescent="0.2">
      <c r="B59757" s="88"/>
      <c r="C59757" s="88"/>
      <c r="D59757" s="88"/>
      <c r="E59757" s="88"/>
      <c r="F59757" s="88"/>
      <c r="G59757" s="88"/>
      <c r="H59757" s="88"/>
      <c r="I59757" s="88"/>
      <c r="J59757" s="88"/>
      <c r="K59757" s="88"/>
    </row>
    <row r="59758" spans="2:11" ht="12" hidden="1" customHeight="1" x14ac:dyDescent="0.2">
      <c r="B59758" s="88"/>
      <c r="C59758" s="88"/>
      <c r="D59758" s="88"/>
      <c r="E59758" s="88"/>
      <c r="F59758" s="88"/>
      <c r="G59758" s="88"/>
      <c r="H59758" s="88"/>
      <c r="I59758" s="88"/>
      <c r="J59758" s="88"/>
      <c r="K59758" s="88"/>
    </row>
    <row r="59759" spans="2:11" ht="12" hidden="1" customHeight="1" x14ac:dyDescent="0.2">
      <c r="B59759" s="88"/>
      <c r="C59759" s="88"/>
      <c r="D59759" s="88"/>
      <c r="E59759" s="88"/>
      <c r="F59759" s="88"/>
      <c r="G59759" s="88"/>
      <c r="H59759" s="88"/>
      <c r="I59759" s="88"/>
      <c r="J59759" s="88"/>
      <c r="K59759" s="88"/>
    </row>
    <row r="59760" spans="2:11" ht="12" hidden="1" customHeight="1" x14ac:dyDescent="0.2">
      <c r="B59760" s="88"/>
      <c r="C59760" s="88"/>
      <c r="D59760" s="88"/>
      <c r="E59760" s="88"/>
      <c r="F59760" s="88"/>
      <c r="G59760" s="88"/>
      <c r="H59760" s="88"/>
      <c r="I59760" s="88"/>
      <c r="J59760" s="88"/>
      <c r="K59760" s="88"/>
    </row>
    <row r="59761" spans="2:11" ht="12" hidden="1" customHeight="1" x14ac:dyDescent="0.2">
      <c r="B59761" s="88"/>
      <c r="C59761" s="88"/>
      <c r="D59761" s="88"/>
      <c r="E59761" s="88"/>
      <c r="F59761" s="88"/>
      <c r="G59761" s="88"/>
      <c r="H59761" s="88"/>
      <c r="I59761" s="88"/>
      <c r="J59761" s="88"/>
      <c r="K59761" s="88"/>
    </row>
    <row r="59762" spans="2:11" ht="12" hidden="1" customHeight="1" x14ac:dyDescent="0.2">
      <c r="B59762" s="88"/>
      <c r="C59762" s="88"/>
      <c r="D59762" s="88"/>
      <c r="E59762" s="88"/>
      <c r="F59762" s="88"/>
      <c r="G59762" s="88"/>
      <c r="H59762" s="88"/>
      <c r="I59762" s="88"/>
      <c r="J59762" s="88"/>
      <c r="K59762" s="88"/>
    </row>
    <row r="59763" spans="2:11" ht="12" hidden="1" customHeight="1" x14ac:dyDescent="0.2">
      <c r="B59763" s="88"/>
      <c r="C59763" s="88"/>
      <c r="D59763" s="88"/>
      <c r="E59763" s="88"/>
      <c r="F59763" s="88"/>
      <c r="G59763" s="88"/>
      <c r="H59763" s="88"/>
      <c r="I59763" s="88"/>
      <c r="J59763" s="88"/>
      <c r="K59763" s="88"/>
    </row>
    <row r="59764" spans="2:11" ht="12" hidden="1" customHeight="1" x14ac:dyDescent="0.2">
      <c r="B59764" s="88"/>
      <c r="C59764" s="88"/>
      <c r="D59764" s="88"/>
      <c r="E59764" s="88"/>
      <c r="F59764" s="88"/>
      <c r="G59764" s="88"/>
      <c r="H59764" s="88"/>
      <c r="I59764" s="88"/>
      <c r="J59764" s="88"/>
      <c r="K59764" s="88"/>
    </row>
    <row r="59765" spans="2:11" ht="12" hidden="1" customHeight="1" x14ac:dyDescent="0.2">
      <c r="B59765" s="88"/>
      <c r="C59765" s="88"/>
      <c r="D59765" s="88"/>
      <c r="E59765" s="88"/>
      <c r="F59765" s="88"/>
      <c r="G59765" s="88"/>
      <c r="H59765" s="88"/>
      <c r="I59765" s="88"/>
      <c r="J59765" s="88"/>
      <c r="K59765" s="88"/>
    </row>
    <row r="59766" spans="2:11" ht="12" hidden="1" customHeight="1" x14ac:dyDescent="0.2">
      <c r="B59766" s="88"/>
      <c r="C59766" s="88"/>
      <c r="D59766" s="88"/>
      <c r="E59766" s="88"/>
      <c r="F59766" s="88"/>
      <c r="G59766" s="88"/>
      <c r="H59766" s="88"/>
      <c r="I59766" s="88"/>
      <c r="J59766" s="88"/>
      <c r="K59766" s="88"/>
    </row>
    <row r="59767" spans="2:11" ht="12" hidden="1" customHeight="1" x14ac:dyDescent="0.2">
      <c r="B59767" s="88"/>
      <c r="C59767" s="88"/>
      <c r="D59767" s="88"/>
      <c r="E59767" s="88"/>
      <c r="F59767" s="88"/>
      <c r="G59767" s="88"/>
      <c r="H59767" s="88"/>
      <c r="I59767" s="88"/>
      <c r="J59767" s="88"/>
      <c r="K59767" s="88"/>
    </row>
    <row r="59768" spans="2:11" ht="12" hidden="1" customHeight="1" x14ac:dyDescent="0.2">
      <c r="B59768" s="88"/>
      <c r="C59768" s="88"/>
      <c r="D59768" s="88"/>
      <c r="E59768" s="88"/>
      <c r="F59768" s="88"/>
      <c r="G59768" s="88"/>
      <c r="H59768" s="88"/>
      <c r="I59768" s="88"/>
      <c r="J59768" s="88"/>
      <c r="K59768" s="88"/>
    </row>
    <row r="59769" spans="2:11" ht="12" hidden="1" customHeight="1" x14ac:dyDescent="0.2">
      <c r="B59769" s="88"/>
      <c r="C59769" s="88"/>
      <c r="D59769" s="88"/>
      <c r="E59769" s="88"/>
      <c r="F59769" s="88"/>
      <c r="G59769" s="88"/>
      <c r="H59769" s="88"/>
      <c r="I59769" s="88"/>
      <c r="J59769" s="88"/>
      <c r="K59769" s="88"/>
    </row>
    <row r="59770" spans="2:11" ht="12" hidden="1" customHeight="1" x14ac:dyDescent="0.2">
      <c r="B59770" s="88"/>
      <c r="C59770" s="88"/>
      <c r="D59770" s="88"/>
      <c r="E59770" s="88"/>
      <c r="F59770" s="88"/>
      <c r="G59770" s="88"/>
      <c r="H59770" s="88"/>
      <c r="I59770" s="88"/>
      <c r="J59770" s="88"/>
      <c r="K59770" s="88"/>
    </row>
    <row r="59771" spans="2:11" ht="12" hidden="1" customHeight="1" x14ac:dyDescent="0.2">
      <c r="B59771" s="88"/>
      <c r="C59771" s="88"/>
      <c r="D59771" s="88"/>
      <c r="E59771" s="88"/>
      <c r="F59771" s="88"/>
      <c r="G59771" s="88"/>
      <c r="H59771" s="88"/>
      <c r="I59771" s="88"/>
      <c r="J59771" s="88"/>
      <c r="K59771" s="88"/>
    </row>
    <row r="59772" spans="2:11" ht="12" hidden="1" customHeight="1" x14ac:dyDescent="0.2">
      <c r="B59772" s="88"/>
      <c r="C59772" s="88"/>
      <c r="D59772" s="88"/>
      <c r="E59772" s="88"/>
      <c r="F59772" s="88"/>
      <c r="G59772" s="88"/>
      <c r="H59772" s="88"/>
      <c r="I59772" s="88"/>
      <c r="J59772" s="88"/>
      <c r="K59772" s="88"/>
    </row>
    <row r="59773" spans="2:11" ht="12" hidden="1" customHeight="1" x14ac:dyDescent="0.2">
      <c r="B59773" s="88"/>
      <c r="C59773" s="88"/>
      <c r="D59773" s="88"/>
      <c r="E59773" s="88"/>
      <c r="F59773" s="88"/>
      <c r="G59773" s="88"/>
      <c r="H59773" s="88"/>
      <c r="I59773" s="88"/>
      <c r="J59773" s="88"/>
      <c r="K59773" s="88"/>
    </row>
    <row r="59774" spans="2:11" ht="12" hidden="1" customHeight="1" x14ac:dyDescent="0.2">
      <c r="B59774" s="88"/>
      <c r="C59774" s="88"/>
      <c r="D59774" s="88"/>
      <c r="E59774" s="88"/>
      <c r="F59774" s="88"/>
      <c r="G59774" s="88"/>
      <c r="H59774" s="88"/>
      <c r="I59774" s="88"/>
      <c r="J59774" s="88"/>
      <c r="K59774" s="88"/>
    </row>
    <row r="59775" spans="2:11" ht="12" hidden="1" customHeight="1" x14ac:dyDescent="0.2">
      <c r="B59775" s="88"/>
      <c r="C59775" s="88"/>
      <c r="D59775" s="88"/>
      <c r="E59775" s="88"/>
      <c r="F59775" s="88"/>
      <c r="G59775" s="88"/>
      <c r="H59775" s="88"/>
      <c r="I59775" s="88"/>
      <c r="J59775" s="88"/>
      <c r="K59775" s="88"/>
    </row>
    <row r="59776" spans="2:11" ht="12" hidden="1" customHeight="1" x14ac:dyDescent="0.2">
      <c r="B59776" s="88"/>
      <c r="C59776" s="88"/>
      <c r="D59776" s="88"/>
      <c r="E59776" s="88"/>
      <c r="F59776" s="88"/>
      <c r="G59776" s="88"/>
      <c r="H59776" s="88"/>
      <c r="I59776" s="88"/>
      <c r="J59776" s="88"/>
      <c r="K59776" s="88"/>
    </row>
    <row r="59777" spans="2:11" ht="12" hidden="1" customHeight="1" x14ac:dyDescent="0.2">
      <c r="B59777" s="88"/>
      <c r="C59777" s="88"/>
      <c r="D59777" s="88"/>
      <c r="E59777" s="88"/>
      <c r="F59777" s="88"/>
      <c r="G59777" s="88"/>
      <c r="H59777" s="88"/>
      <c r="I59777" s="88"/>
      <c r="J59777" s="88"/>
      <c r="K59777" s="88"/>
    </row>
    <row r="59778" spans="2:11" ht="12" hidden="1" customHeight="1" x14ac:dyDescent="0.2">
      <c r="B59778" s="88"/>
      <c r="C59778" s="88"/>
      <c r="D59778" s="88"/>
      <c r="E59778" s="88"/>
      <c r="F59778" s="88"/>
      <c r="G59778" s="88"/>
      <c r="H59778" s="88"/>
      <c r="I59778" s="88"/>
      <c r="J59778" s="88"/>
      <c r="K59778" s="88"/>
    </row>
    <row r="59779" spans="2:11" ht="12" hidden="1" customHeight="1" x14ac:dyDescent="0.2">
      <c r="B59779" s="88"/>
      <c r="C59779" s="88"/>
      <c r="D59779" s="88"/>
      <c r="E59779" s="88"/>
      <c r="F59779" s="88"/>
      <c r="G59779" s="88"/>
      <c r="H59779" s="88"/>
      <c r="I59779" s="88"/>
      <c r="J59779" s="88"/>
      <c r="K59779" s="88"/>
    </row>
    <row r="59780" spans="2:11" ht="12" hidden="1" customHeight="1" x14ac:dyDescent="0.2">
      <c r="B59780" s="88"/>
      <c r="C59780" s="88"/>
      <c r="D59780" s="88"/>
      <c r="E59780" s="88"/>
      <c r="F59780" s="88"/>
      <c r="G59780" s="88"/>
      <c r="H59780" s="88"/>
      <c r="I59780" s="88"/>
      <c r="J59780" s="88"/>
      <c r="K59780" s="88"/>
    </row>
    <row r="59781" spans="2:11" ht="12" hidden="1" customHeight="1" x14ac:dyDescent="0.2">
      <c r="B59781" s="88"/>
      <c r="C59781" s="88"/>
      <c r="D59781" s="88"/>
      <c r="E59781" s="88"/>
      <c r="F59781" s="88"/>
      <c r="G59781" s="88"/>
      <c r="H59781" s="88"/>
      <c r="I59781" s="88"/>
      <c r="J59781" s="88"/>
      <c r="K59781" s="88"/>
    </row>
    <row r="59782" spans="2:11" ht="12" hidden="1" customHeight="1" x14ac:dyDescent="0.2">
      <c r="B59782" s="88"/>
      <c r="C59782" s="88"/>
      <c r="D59782" s="88"/>
      <c r="E59782" s="88"/>
      <c r="F59782" s="88"/>
      <c r="G59782" s="88"/>
      <c r="H59782" s="88"/>
      <c r="I59782" s="88"/>
      <c r="J59782" s="88"/>
      <c r="K59782" s="88"/>
    </row>
    <row r="59783" spans="2:11" ht="12" hidden="1" customHeight="1" x14ac:dyDescent="0.2">
      <c r="B59783" s="88"/>
      <c r="C59783" s="88"/>
      <c r="D59783" s="88"/>
      <c r="E59783" s="88"/>
      <c r="F59783" s="88"/>
      <c r="G59783" s="88"/>
      <c r="H59783" s="88"/>
      <c r="I59783" s="88"/>
      <c r="J59783" s="88"/>
      <c r="K59783" s="88"/>
    </row>
    <row r="59784" spans="2:11" ht="12" hidden="1" customHeight="1" x14ac:dyDescent="0.2">
      <c r="B59784" s="88"/>
      <c r="C59784" s="88"/>
      <c r="D59784" s="88"/>
      <c r="E59784" s="88"/>
      <c r="F59784" s="88"/>
      <c r="G59784" s="88"/>
      <c r="H59784" s="88"/>
      <c r="I59784" s="88"/>
      <c r="J59784" s="88"/>
      <c r="K59784" s="88"/>
    </row>
    <row r="59785" spans="2:11" ht="12" hidden="1" customHeight="1" x14ac:dyDescent="0.2">
      <c r="B59785" s="88"/>
      <c r="C59785" s="88"/>
      <c r="D59785" s="88"/>
      <c r="E59785" s="88"/>
      <c r="F59785" s="88"/>
      <c r="G59785" s="88"/>
      <c r="H59785" s="88"/>
      <c r="I59785" s="88"/>
      <c r="J59785" s="88"/>
      <c r="K59785" s="88"/>
    </row>
    <row r="59786" spans="2:11" ht="12" hidden="1" customHeight="1" x14ac:dyDescent="0.2">
      <c r="B59786" s="88"/>
      <c r="C59786" s="88"/>
      <c r="D59786" s="88"/>
      <c r="E59786" s="88"/>
      <c r="F59786" s="88"/>
      <c r="G59786" s="88"/>
      <c r="H59786" s="88"/>
      <c r="I59786" s="88"/>
      <c r="J59786" s="88"/>
      <c r="K59786" s="88"/>
    </row>
    <row r="59787" spans="2:11" ht="12" hidden="1" customHeight="1" x14ac:dyDescent="0.2">
      <c r="B59787" s="88"/>
      <c r="C59787" s="88"/>
      <c r="D59787" s="88"/>
      <c r="E59787" s="88"/>
      <c r="F59787" s="88"/>
      <c r="G59787" s="88"/>
      <c r="H59787" s="88"/>
      <c r="I59787" s="88"/>
      <c r="J59787" s="88"/>
      <c r="K59787" s="88"/>
    </row>
    <row r="59788" spans="2:11" ht="12" hidden="1" customHeight="1" x14ac:dyDescent="0.2">
      <c r="B59788" s="88"/>
      <c r="C59788" s="88"/>
      <c r="D59788" s="88"/>
      <c r="E59788" s="88"/>
      <c r="F59788" s="88"/>
      <c r="G59788" s="88"/>
      <c r="H59788" s="88"/>
      <c r="I59788" s="88"/>
      <c r="J59788" s="88"/>
      <c r="K59788" s="88"/>
    </row>
    <row r="59789" spans="2:11" ht="12" hidden="1" customHeight="1" x14ac:dyDescent="0.2">
      <c r="B59789" s="88"/>
      <c r="C59789" s="88"/>
      <c r="D59789" s="88"/>
      <c r="E59789" s="88"/>
      <c r="F59789" s="88"/>
      <c r="G59789" s="88"/>
      <c r="H59789" s="88"/>
      <c r="I59789" s="88"/>
      <c r="J59789" s="88"/>
      <c r="K59789" s="88"/>
    </row>
    <row r="59790" spans="2:11" ht="12" hidden="1" customHeight="1" x14ac:dyDescent="0.2">
      <c r="B59790" s="88"/>
      <c r="C59790" s="88"/>
      <c r="D59790" s="88"/>
      <c r="E59790" s="88"/>
      <c r="F59790" s="88"/>
      <c r="G59790" s="88"/>
      <c r="H59790" s="88"/>
      <c r="I59790" s="88"/>
      <c r="J59790" s="88"/>
      <c r="K59790" s="88"/>
    </row>
    <row r="59791" spans="2:11" ht="12" hidden="1" customHeight="1" x14ac:dyDescent="0.2">
      <c r="B59791" s="88"/>
      <c r="C59791" s="88"/>
      <c r="D59791" s="88"/>
      <c r="E59791" s="88"/>
      <c r="F59791" s="88"/>
      <c r="G59791" s="88"/>
      <c r="H59791" s="88"/>
      <c r="I59791" s="88"/>
      <c r="J59791" s="88"/>
      <c r="K59791" s="88"/>
    </row>
    <row r="59792" spans="2:11" ht="12" hidden="1" customHeight="1" x14ac:dyDescent="0.2">
      <c r="B59792" s="88"/>
      <c r="C59792" s="88"/>
      <c r="D59792" s="88"/>
      <c r="E59792" s="88"/>
      <c r="F59792" s="88"/>
      <c r="G59792" s="88"/>
      <c r="H59792" s="88"/>
      <c r="I59792" s="88"/>
      <c r="J59792" s="88"/>
      <c r="K59792" s="88"/>
    </row>
    <row r="59793" spans="2:11" ht="12" hidden="1" customHeight="1" x14ac:dyDescent="0.2">
      <c r="B59793" s="88"/>
      <c r="C59793" s="88"/>
      <c r="D59793" s="88"/>
      <c r="E59793" s="88"/>
      <c r="F59793" s="88"/>
      <c r="G59793" s="88"/>
      <c r="H59793" s="88"/>
      <c r="I59793" s="88"/>
      <c r="J59793" s="88"/>
      <c r="K59793" s="88"/>
    </row>
    <row r="59794" spans="2:11" ht="12" hidden="1" customHeight="1" x14ac:dyDescent="0.2">
      <c r="B59794" s="88"/>
      <c r="C59794" s="88"/>
      <c r="D59794" s="88"/>
      <c r="E59794" s="88"/>
      <c r="F59794" s="88"/>
      <c r="G59794" s="88"/>
      <c r="H59794" s="88"/>
      <c r="I59794" s="88"/>
      <c r="J59794" s="88"/>
      <c r="K59794" s="88"/>
    </row>
    <row r="59795" spans="2:11" ht="12" hidden="1" customHeight="1" x14ac:dyDescent="0.2">
      <c r="B59795" s="88"/>
      <c r="C59795" s="88"/>
      <c r="D59795" s="88"/>
      <c r="E59795" s="88"/>
      <c r="F59795" s="88"/>
      <c r="G59795" s="88"/>
      <c r="H59795" s="88"/>
      <c r="I59795" s="88"/>
      <c r="J59795" s="88"/>
      <c r="K59795" s="88"/>
    </row>
    <row r="59796" spans="2:11" ht="12" hidden="1" customHeight="1" x14ac:dyDescent="0.2">
      <c r="B59796" s="88"/>
      <c r="C59796" s="88"/>
      <c r="D59796" s="88"/>
      <c r="E59796" s="88"/>
      <c r="F59796" s="88"/>
      <c r="G59796" s="88"/>
      <c r="H59796" s="88"/>
      <c r="I59796" s="88"/>
      <c r="J59796" s="88"/>
      <c r="K59796" s="88"/>
    </row>
    <row r="59797" spans="2:11" ht="12" hidden="1" customHeight="1" x14ac:dyDescent="0.2">
      <c r="B59797" s="88"/>
      <c r="C59797" s="88"/>
      <c r="D59797" s="88"/>
      <c r="E59797" s="88"/>
      <c r="F59797" s="88"/>
      <c r="G59797" s="88"/>
      <c r="H59797" s="88"/>
      <c r="I59797" s="88"/>
      <c r="J59797" s="88"/>
      <c r="K59797" s="88"/>
    </row>
    <row r="59798" spans="2:11" ht="12" hidden="1" customHeight="1" x14ac:dyDescent="0.2">
      <c r="B59798" s="88"/>
      <c r="C59798" s="88"/>
      <c r="D59798" s="88"/>
      <c r="E59798" s="88"/>
      <c r="F59798" s="88"/>
      <c r="G59798" s="88"/>
      <c r="H59798" s="88"/>
      <c r="I59798" s="88"/>
      <c r="J59798" s="88"/>
      <c r="K59798" s="88"/>
    </row>
    <row r="59799" spans="2:11" ht="12" hidden="1" customHeight="1" x14ac:dyDescent="0.2">
      <c r="B59799" s="88"/>
      <c r="C59799" s="88"/>
      <c r="D59799" s="88"/>
      <c r="E59799" s="88"/>
      <c r="F59799" s="88"/>
      <c r="G59799" s="88"/>
      <c r="H59799" s="88"/>
      <c r="I59799" s="88"/>
      <c r="J59799" s="88"/>
      <c r="K59799" s="88"/>
    </row>
    <row r="59800" spans="2:11" ht="12" hidden="1" customHeight="1" x14ac:dyDescent="0.2">
      <c r="B59800" s="88"/>
      <c r="C59800" s="88"/>
      <c r="D59800" s="88"/>
      <c r="E59800" s="88"/>
      <c r="F59800" s="88"/>
      <c r="G59800" s="88"/>
      <c r="H59800" s="88"/>
      <c r="I59800" s="88"/>
      <c r="J59800" s="88"/>
      <c r="K59800" s="88"/>
    </row>
    <row r="59801" spans="2:11" ht="12" hidden="1" customHeight="1" x14ac:dyDescent="0.2">
      <c r="B59801" s="88"/>
      <c r="C59801" s="88"/>
      <c r="D59801" s="88"/>
      <c r="E59801" s="88"/>
      <c r="F59801" s="88"/>
      <c r="G59801" s="88"/>
      <c r="H59801" s="88"/>
      <c r="I59801" s="88"/>
      <c r="J59801" s="88"/>
      <c r="K59801" s="88"/>
    </row>
    <row r="59802" spans="2:11" ht="12" hidden="1" customHeight="1" x14ac:dyDescent="0.2">
      <c r="B59802" s="88"/>
      <c r="C59802" s="88"/>
      <c r="D59802" s="88"/>
      <c r="E59802" s="88"/>
      <c r="F59802" s="88"/>
      <c r="G59802" s="88"/>
      <c r="H59802" s="88"/>
      <c r="I59802" s="88"/>
      <c r="J59802" s="88"/>
      <c r="K59802" s="88"/>
    </row>
    <row r="59803" spans="2:11" ht="12" hidden="1" customHeight="1" x14ac:dyDescent="0.2">
      <c r="B59803" s="88"/>
      <c r="C59803" s="88"/>
      <c r="D59803" s="88"/>
      <c r="E59803" s="88"/>
      <c r="F59803" s="88"/>
      <c r="G59803" s="88"/>
      <c r="H59803" s="88"/>
      <c r="I59803" s="88"/>
      <c r="J59803" s="88"/>
      <c r="K59803" s="88"/>
    </row>
    <row r="59804" spans="2:11" ht="12" hidden="1" customHeight="1" x14ac:dyDescent="0.2">
      <c r="B59804" s="88"/>
      <c r="C59804" s="88"/>
      <c r="D59804" s="88"/>
      <c r="E59804" s="88"/>
      <c r="F59804" s="88"/>
      <c r="G59804" s="88"/>
      <c r="H59804" s="88"/>
      <c r="I59804" s="88"/>
      <c r="J59804" s="88"/>
      <c r="K59804" s="88"/>
    </row>
    <row r="59805" spans="2:11" ht="12" hidden="1" customHeight="1" x14ac:dyDescent="0.2">
      <c r="B59805" s="88"/>
      <c r="C59805" s="88"/>
      <c r="D59805" s="88"/>
      <c r="E59805" s="88"/>
      <c r="F59805" s="88"/>
      <c r="G59805" s="88"/>
      <c r="H59805" s="88"/>
      <c r="I59805" s="88"/>
      <c r="J59805" s="88"/>
      <c r="K59805" s="88"/>
    </row>
    <row r="59806" spans="2:11" ht="12" hidden="1" customHeight="1" x14ac:dyDescent="0.2">
      <c r="B59806" s="88"/>
      <c r="C59806" s="88"/>
      <c r="D59806" s="88"/>
      <c r="E59806" s="88"/>
      <c r="F59806" s="88"/>
      <c r="G59806" s="88"/>
      <c r="H59806" s="88"/>
      <c r="I59806" s="88"/>
      <c r="J59806" s="88"/>
      <c r="K59806" s="88"/>
    </row>
    <row r="59807" spans="2:11" ht="12" hidden="1" customHeight="1" x14ac:dyDescent="0.2">
      <c r="B59807" s="88"/>
      <c r="C59807" s="88"/>
      <c r="D59807" s="88"/>
      <c r="E59807" s="88"/>
      <c r="F59807" s="88"/>
      <c r="G59807" s="88"/>
      <c r="H59807" s="88"/>
      <c r="I59807" s="88"/>
      <c r="J59807" s="88"/>
      <c r="K59807" s="88"/>
    </row>
    <row r="59808" spans="2:11" ht="12" hidden="1" customHeight="1" x14ac:dyDescent="0.2">
      <c r="B59808" s="88"/>
      <c r="C59808" s="88"/>
      <c r="D59808" s="88"/>
      <c r="E59808" s="88"/>
      <c r="F59808" s="88"/>
      <c r="G59808" s="88"/>
      <c r="H59808" s="88"/>
      <c r="I59808" s="88"/>
      <c r="J59808" s="88"/>
      <c r="K59808" s="88"/>
    </row>
    <row r="59809" spans="2:11" ht="12" hidden="1" customHeight="1" x14ac:dyDescent="0.2">
      <c r="B59809" s="88"/>
      <c r="C59809" s="88"/>
      <c r="D59809" s="88"/>
      <c r="E59809" s="88"/>
      <c r="F59809" s="88"/>
      <c r="G59809" s="88"/>
      <c r="H59809" s="88"/>
      <c r="I59809" s="88"/>
      <c r="J59809" s="88"/>
      <c r="K59809" s="88"/>
    </row>
    <row r="59810" spans="2:11" ht="12" hidden="1" customHeight="1" x14ac:dyDescent="0.2">
      <c r="B59810" s="88"/>
      <c r="C59810" s="88"/>
      <c r="D59810" s="88"/>
      <c r="E59810" s="88"/>
      <c r="F59810" s="88"/>
      <c r="G59810" s="88"/>
      <c r="H59810" s="88"/>
      <c r="I59810" s="88"/>
      <c r="J59810" s="88"/>
      <c r="K59810" s="88"/>
    </row>
    <row r="59811" spans="2:11" ht="12" hidden="1" customHeight="1" x14ac:dyDescent="0.2">
      <c r="B59811" s="88"/>
      <c r="C59811" s="88"/>
      <c r="D59811" s="88"/>
      <c r="E59811" s="88"/>
      <c r="F59811" s="88"/>
      <c r="G59811" s="88"/>
      <c r="H59811" s="88"/>
      <c r="I59811" s="88"/>
      <c r="J59811" s="88"/>
      <c r="K59811" s="88"/>
    </row>
    <row r="59812" spans="2:11" ht="12" hidden="1" customHeight="1" x14ac:dyDescent="0.2">
      <c r="B59812" s="88"/>
      <c r="C59812" s="88"/>
      <c r="D59812" s="88"/>
      <c r="E59812" s="88"/>
      <c r="F59812" s="88"/>
      <c r="G59812" s="88"/>
      <c r="H59812" s="88"/>
      <c r="I59812" s="88"/>
      <c r="J59812" s="88"/>
      <c r="K59812" s="88"/>
    </row>
    <row r="59813" spans="2:11" ht="12" hidden="1" customHeight="1" x14ac:dyDescent="0.2">
      <c r="B59813" s="88"/>
      <c r="C59813" s="88"/>
      <c r="D59813" s="88"/>
      <c r="E59813" s="88"/>
      <c r="F59813" s="88"/>
      <c r="G59813" s="88"/>
      <c r="H59813" s="88"/>
      <c r="I59813" s="88"/>
      <c r="J59813" s="88"/>
      <c r="K59813" s="88"/>
    </row>
    <row r="59814" spans="2:11" ht="12" hidden="1" customHeight="1" x14ac:dyDescent="0.2">
      <c r="B59814" s="88"/>
      <c r="C59814" s="88"/>
      <c r="D59814" s="88"/>
      <c r="E59814" s="88"/>
      <c r="F59814" s="88"/>
      <c r="G59814" s="88"/>
      <c r="H59814" s="88"/>
      <c r="I59814" s="88"/>
      <c r="J59814" s="88"/>
      <c r="K59814" s="88"/>
    </row>
    <row r="59815" spans="2:11" ht="12" hidden="1" customHeight="1" x14ac:dyDescent="0.2">
      <c r="B59815" s="88"/>
      <c r="C59815" s="88"/>
      <c r="D59815" s="88"/>
      <c r="E59815" s="88"/>
      <c r="F59815" s="88"/>
      <c r="G59815" s="88"/>
      <c r="H59815" s="88"/>
      <c r="I59815" s="88"/>
      <c r="J59815" s="88"/>
      <c r="K59815" s="88"/>
    </row>
    <row r="59816" spans="2:11" ht="12" hidden="1" customHeight="1" x14ac:dyDescent="0.2">
      <c r="B59816" s="88"/>
      <c r="C59816" s="88"/>
      <c r="D59816" s="88"/>
      <c r="E59816" s="88"/>
      <c r="F59816" s="88"/>
      <c r="G59816" s="88"/>
      <c r="H59816" s="88"/>
      <c r="I59816" s="88"/>
      <c r="J59816" s="88"/>
      <c r="K59816" s="88"/>
    </row>
    <row r="59817" spans="2:11" ht="12" hidden="1" customHeight="1" x14ac:dyDescent="0.2">
      <c r="B59817" s="88"/>
      <c r="C59817" s="88"/>
      <c r="D59817" s="88"/>
      <c r="E59817" s="88"/>
      <c r="F59817" s="88"/>
      <c r="G59817" s="88"/>
      <c r="H59817" s="88"/>
      <c r="I59817" s="88"/>
      <c r="J59817" s="88"/>
      <c r="K59817" s="88"/>
    </row>
    <row r="59818" spans="2:11" ht="12" hidden="1" customHeight="1" x14ac:dyDescent="0.2">
      <c r="B59818" s="88"/>
      <c r="C59818" s="88"/>
      <c r="D59818" s="88"/>
      <c r="E59818" s="88"/>
      <c r="F59818" s="88"/>
      <c r="G59818" s="88"/>
      <c r="H59818" s="88"/>
      <c r="I59818" s="88"/>
      <c r="J59818" s="88"/>
      <c r="K59818" s="88"/>
    </row>
    <row r="59819" spans="2:11" ht="12" hidden="1" customHeight="1" x14ac:dyDescent="0.2">
      <c r="B59819" s="88"/>
      <c r="C59819" s="88"/>
      <c r="D59819" s="88"/>
      <c r="E59819" s="88"/>
      <c r="F59819" s="88"/>
      <c r="G59819" s="88"/>
      <c r="H59819" s="88"/>
      <c r="I59819" s="88"/>
      <c r="J59819" s="88"/>
      <c r="K59819" s="88"/>
    </row>
    <row r="59820" spans="2:11" ht="12" hidden="1" customHeight="1" x14ac:dyDescent="0.2">
      <c r="B59820" s="88"/>
      <c r="C59820" s="88"/>
      <c r="D59820" s="88"/>
      <c r="E59820" s="88"/>
      <c r="F59820" s="88"/>
      <c r="G59820" s="88"/>
      <c r="H59820" s="88"/>
      <c r="I59820" s="88"/>
      <c r="J59820" s="88"/>
      <c r="K59820" s="88"/>
    </row>
    <row r="59821" spans="2:11" ht="12" hidden="1" customHeight="1" x14ac:dyDescent="0.2">
      <c r="B59821" s="88"/>
      <c r="C59821" s="88"/>
      <c r="D59821" s="88"/>
      <c r="E59821" s="88"/>
      <c r="F59821" s="88"/>
      <c r="G59821" s="88"/>
      <c r="H59821" s="88"/>
      <c r="I59821" s="88"/>
      <c r="J59821" s="88"/>
      <c r="K59821" s="88"/>
    </row>
    <row r="59822" spans="2:11" ht="12" hidden="1" customHeight="1" x14ac:dyDescent="0.2">
      <c r="B59822" s="88"/>
      <c r="C59822" s="88"/>
      <c r="D59822" s="88"/>
      <c r="E59822" s="88"/>
      <c r="F59822" s="88"/>
      <c r="G59822" s="88"/>
      <c r="H59822" s="88"/>
      <c r="I59822" s="88"/>
      <c r="J59822" s="88"/>
      <c r="K59822" s="88"/>
    </row>
    <row r="59823" spans="2:11" ht="12" hidden="1" customHeight="1" x14ac:dyDescent="0.2">
      <c r="B59823" s="88"/>
      <c r="C59823" s="88"/>
      <c r="D59823" s="88"/>
      <c r="E59823" s="88"/>
      <c r="F59823" s="88"/>
      <c r="G59823" s="88"/>
      <c r="H59823" s="88"/>
      <c r="I59823" s="88"/>
      <c r="J59823" s="88"/>
      <c r="K59823" s="88"/>
    </row>
    <row r="59824" spans="2:11" ht="12" hidden="1" customHeight="1" x14ac:dyDescent="0.2">
      <c r="B59824" s="88"/>
      <c r="C59824" s="88"/>
      <c r="D59824" s="88"/>
      <c r="E59824" s="88"/>
      <c r="F59824" s="88"/>
      <c r="G59824" s="88"/>
      <c r="H59824" s="88"/>
      <c r="I59824" s="88"/>
      <c r="J59824" s="88"/>
      <c r="K59824" s="88"/>
    </row>
    <row r="59825" spans="2:11" ht="12" hidden="1" customHeight="1" x14ac:dyDescent="0.2">
      <c r="B59825" s="88"/>
      <c r="C59825" s="88"/>
      <c r="D59825" s="88"/>
      <c r="E59825" s="88"/>
      <c r="F59825" s="88"/>
      <c r="G59825" s="88"/>
      <c r="H59825" s="88"/>
      <c r="I59825" s="88"/>
      <c r="J59825" s="88"/>
      <c r="K59825" s="88"/>
    </row>
    <row r="59826" spans="2:11" ht="12" hidden="1" customHeight="1" x14ac:dyDescent="0.2">
      <c r="B59826" s="88"/>
      <c r="C59826" s="88"/>
      <c r="D59826" s="88"/>
      <c r="E59826" s="88"/>
      <c r="F59826" s="88"/>
      <c r="G59826" s="88"/>
      <c r="H59826" s="88"/>
      <c r="I59826" s="88"/>
      <c r="J59826" s="88"/>
      <c r="K59826" s="88"/>
    </row>
    <row r="59827" spans="2:11" ht="12" hidden="1" customHeight="1" x14ac:dyDescent="0.2">
      <c r="B59827" s="88"/>
      <c r="C59827" s="88"/>
      <c r="D59827" s="88"/>
      <c r="E59827" s="88"/>
      <c r="F59827" s="88"/>
      <c r="G59827" s="88"/>
      <c r="H59827" s="88"/>
      <c r="I59827" s="88"/>
      <c r="J59827" s="88"/>
      <c r="K59827" s="88"/>
    </row>
    <row r="59828" spans="2:11" ht="12" hidden="1" customHeight="1" x14ac:dyDescent="0.2">
      <c r="B59828" s="88"/>
      <c r="C59828" s="88"/>
      <c r="D59828" s="88"/>
      <c r="E59828" s="88"/>
      <c r="F59828" s="88"/>
      <c r="G59828" s="88"/>
      <c r="H59828" s="88"/>
      <c r="I59828" s="88"/>
      <c r="J59828" s="88"/>
      <c r="K59828" s="88"/>
    </row>
    <row r="59829" spans="2:11" ht="12" hidden="1" customHeight="1" x14ac:dyDescent="0.2">
      <c r="B59829" s="88"/>
      <c r="C59829" s="88"/>
      <c r="D59829" s="88"/>
      <c r="E59829" s="88"/>
      <c r="F59829" s="88"/>
      <c r="G59829" s="88"/>
      <c r="H59829" s="88"/>
      <c r="I59829" s="88"/>
      <c r="J59829" s="88"/>
      <c r="K59829" s="88"/>
    </row>
    <row r="59830" spans="2:11" ht="12" hidden="1" customHeight="1" x14ac:dyDescent="0.2">
      <c r="B59830" s="88"/>
      <c r="C59830" s="88"/>
      <c r="D59830" s="88"/>
      <c r="E59830" s="88"/>
      <c r="F59830" s="88"/>
      <c r="G59830" s="88"/>
      <c r="H59830" s="88"/>
      <c r="I59830" s="88"/>
      <c r="J59830" s="88"/>
      <c r="K59830" s="88"/>
    </row>
    <row r="59831" spans="2:11" ht="12" hidden="1" customHeight="1" x14ac:dyDescent="0.2">
      <c r="B59831" s="88"/>
      <c r="C59831" s="88"/>
      <c r="D59831" s="88"/>
      <c r="E59831" s="88"/>
      <c r="F59831" s="88"/>
      <c r="G59831" s="88"/>
      <c r="H59831" s="88"/>
      <c r="I59831" s="88"/>
      <c r="J59831" s="88"/>
      <c r="K59831" s="88"/>
    </row>
    <row r="59832" spans="2:11" ht="12" hidden="1" customHeight="1" x14ac:dyDescent="0.2">
      <c r="B59832" s="88"/>
      <c r="C59832" s="88"/>
      <c r="D59832" s="88"/>
      <c r="E59832" s="88"/>
      <c r="F59832" s="88"/>
      <c r="G59832" s="88"/>
      <c r="H59832" s="88"/>
      <c r="I59832" s="88"/>
      <c r="J59832" s="88"/>
      <c r="K59832" s="88"/>
    </row>
    <row r="59833" spans="2:11" ht="12" hidden="1" customHeight="1" x14ac:dyDescent="0.2">
      <c r="B59833" s="88"/>
      <c r="C59833" s="88"/>
      <c r="D59833" s="88"/>
      <c r="E59833" s="88"/>
      <c r="F59833" s="88"/>
      <c r="G59833" s="88"/>
      <c r="H59833" s="88"/>
      <c r="I59833" s="88"/>
      <c r="J59833" s="88"/>
      <c r="K59833" s="88"/>
    </row>
    <row r="59834" spans="2:11" ht="12" hidden="1" customHeight="1" x14ac:dyDescent="0.2">
      <c r="B59834" s="88"/>
      <c r="C59834" s="88"/>
      <c r="D59834" s="88"/>
      <c r="E59834" s="88"/>
      <c r="F59834" s="88"/>
      <c r="G59834" s="88"/>
      <c r="H59834" s="88"/>
      <c r="I59834" s="88"/>
      <c r="J59834" s="88"/>
      <c r="K59834" s="88"/>
    </row>
    <row r="59835" spans="2:11" ht="12" hidden="1" customHeight="1" x14ac:dyDescent="0.2">
      <c r="B59835" s="88"/>
      <c r="C59835" s="88"/>
      <c r="D59835" s="88"/>
      <c r="E59835" s="88"/>
      <c r="F59835" s="88"/>
      <c r="G59835" s="88"/>
      <c r="H59835" s="88"/>
      <c r="I59835" s="88"/>
      <c r="J59835" s="88"/>
      <c r="K59835" s="88"/>
    </row>
    <row r="59836" spans="2:11" ht="12" hidden="1" customHeight="1" x14ac:dyDescent="0.2">
      <c r="B59836" s="88"/>
      <c r="C59836" s="88"/>
      <c r="D59836" s="88"/>
      <c r="E59836" s="88"/>
      <c r="F59836" s="88"/>
      <c r="G59836" s="88"/>
      <c r="H59836" s="88"/>
      <c r="I59836" s="88"/>
      <c r="J59836" s="88"/>
      <c r="K59836" s="88"/>
    </row>
    <row r="59837" spans="2:11" ht="12" hidden="1" customHeight="1" x14ac:dyDescent="0.2">
      <c r="B59837" s="88"/>
      <c r="C59837" s="88"/>
      <c r="D59837" s="88"/>
      <c r="E59837" s="88"/>
      <c r="F59837" s="88"/>
      <c r="G59837" s="88"/>
      <c r="H59837" s="88"/>
      <c r="I59837" s="88"/>
      <c r="J59837" s="88"/>
      <c r="K59837" s="88"/>
    </row>
    <row r="59838" spans="2:11" ht="12" hidden="1" customHeight="1" x14ac:dyDescent="0.2">
      <c r="B59838" s="88"/>
      <c r="C59838" s="88"/>
      <c r="D59838" s="88"/>
      <c r="E59838" s="88"/>
      <c r="F59838" s="88"/>
      <c r="G59838" s="88"/>
      <c r="H59838" s="88"/>
      <c r="I59838" s="88"/>
      <c r="J59838" s="88"/>
      <c r="K59838" s="88"/>
    </row>
    <row r="59839" spans="2:11" ht="12" hidden="1" customHeight="1" x14ac:dyDescent="0.2">
      <c r="B59839" s="88"/>
      <c r="C59839" s="88"/>
      <c r="D59839" s="88"/>
      <c r="E59839" s="88"/>
      <c r="F59839" s="88"/>
      <c r="G59839" s="88"/>
      <c r="H59839" s="88"/>
      <c r="I59839" s="88"/>
      <c r="J59839" s="88"/>
      <c r="K59839" s="88"/>
    </row>
    <row r="59840" spans="2:11" ht="12" hidden="1" customHeight="1" x14ac:dyDescent="0.2">
      <c r="B59840" s="88"/>
      <c r="C59840" s="88"/>
      <c r="D59840" s="88"/>
      <c r="E59840" s="88"/>
      <c r="F59840" s="88"/>
      <c r="G59840" s="88"/>
      <c r="H59840" s="88"/>
      <c r="I59840" s="88"/>
      <c r="J59840" s="88"/>
      <c r="K59840" s="88"/>
    </row>
    <row r="59841" spans="2:11" ht="12" hidden="1" customHeight="1" x14ac:dyDescent="0.2">
      <c r="B59841" s="88"/>
      <c r="C59841" s="88"/>
      <c r="D59841" s="88"/>
      <c r="E59841" s="88"/>
      <c r="F59841" s="88"/>
      <c r="G59841" s="88"/>
      <c r="H59841" s="88"/>
      <c r="I59841" s="88"/>
      <c r="J59841" s="88"/>
      <c r="K59841" s="88"/>
    </row>
    <row r="59842" spans="2:11" ht="12" hidden="1" customHeight="1" x14ac:dyDescent="0.2">
      <c r="B59842" s="88"/>
      <c r="C59842" s="88"/>
      <c r="D59842" s="88"/>
      <c r="E59842" s="88"/>
      <c r="F59842" s="88"/>
      <c r="G59842" s="88"/>
      <c r="H59842" s="88"/>
      <c r="I59842" s="88"/>
      <c r="J59842" s="88"/>
      <c r="K59842" s="88"/>
    </row>
    <row r="59843" spans="2:11" ht="12" hidden="1" customHeight="1" x14ac:dyDescent="0.2">
      <c r="B59843" s="88"/>
      <c r="C59843" s="88"/>
      <c r="D59843" s="88"/>
      <c r="E59843" s="88"/>
      <c r="F59843" s="88"/>
      <c r="G59843" s="88"/>
      <c r="H59843" s="88"/>
      <c r="I59843" s="88"/>
      <c r="J59843" s="88"/>
      <c r="K59843" s="88"/>
    </row>
    <row r="59844" spans="2:11" ht="12" hidden="1" customHeight="1" x14ac:dyDescent="0.2">
      <c r="B59844" s="88"/>
      <c r="C59844" s="88"/>
      <c r="D59844" s="88"/>
      <c r="E59844" s="88"/>
      <c r="F59844" s="88"/>
      <c r="G59844" s="88"/>
      <c r="H59844" s="88"/>
      <c r="I59844" s="88"/>
      <c r="J59844" s="88"/>
      <c r="K59844" s="88"/>
    </row>
    <row r="59845" spans="2:11" ht="12" hidden="1" customHeight="1" x14ac:dyDescent="0.2">
      <c r="B59845" s="88"/>
      <c r="C59845" s="88"/>
      <c r="D59845" s="88"/>
      <c r="E59845" s="88"/>
      <c r="F59845" s="88"/>
      <c r="G59845" s="88"/>
      <c r="H59845" s="88"/>
      <c r="I59845" s="88"/>
      <c r="J59845" s="88"/>
      <c r="K59845" s="88"/>
    </row>
    <row r="59846" spans="2:11" ht="12" hidden="1" customHeight="1" x14ac:dyDescent="0.2">
      <c r="B59846" s="88"/>
      <c r="C59846" s="88"/>
      <c r="D59846" s="88"/>
      <c r="E59846" s="88"/>
      <c r="F59846" s="88"/>
      <c r="G59846" s="88"/>
      <c r="H59846" s="88"/>
      <c r="I59846" s="88"/>
      <c r="J59846" s="88"/>
      <c r="K59846" s="88"/>
    </row>
    <row r="59847" spans="2:11" ht="12" hidden="1" customHeight="1" x14ac:dyDescent="0.2">
      <c r="B59847" s="88"/>
      <c r="C59847" s="88"/>
      <c r="D59847" s="88"/>
      <c r="E59847" s="88"/>
      <c r="F59847" s="88"/>
      <c r="G59847" s="88"/>
      <c r="H59847" s="88"/>
      <c r="I59847" s="88"/>
      <c r="J59847" s="88"/>
      <c r="K59847" s="88"/>
    </row>
    <row r="59848" spans="2:11" ht="12" hidden="1" customHeight="1" x14ac:dyDescent="0.2">
      <c r="B59848" s="88"/>
      <c r="C59848" s="88"/>
      <c r="D59848" s="88"/>
      <c r="E59848" s="88"/>
      <c r="F59848" s="88"/>
      <c r="G59848" s="88"/>
      <c r="H59848" s="88"/>
      <c r="I59848" s="88"/>
      <c r="J59848" s="88"/>
      <c r="K59848" s="88"/>
    </row>
    <row r="59849" spans="2:11" ht="12" hidden="1" customHeight="1" x14ac:dyDescent="0.2">
      <c r="B59849" s="88"/>
      <c r="C59849" s="88"/>
      <c r="D59849" s="88"/>
      <c r="E59849" s="88"/>
      <c r="F59849" s="88"/>
      <c r="G59849" s="88"/>
      <c r="H59849" s="88"/>
      <c r="I59849" s="88"/>
      <c r="J59849" s="88"/>
      <c r="K59849" s="88"/>
    </row>
    <row r="59850" spans="2:11" ht="12" hidden="1" customHeight="1" x14ac:dyDescent="0.2">
      <c r="B59850" s="88"/>
      <c r="C59850" s="88"/>
      <c r="D59850" s="88"/>
      <c r="E59850" s="88"/>
      <c r="F59850" s="88"/>
      <c r="G59850" s="88"/>
      <c r="H59850" s="88"/>
      <c r="I59850" s="88"/>
      <c r="J59850" s="88"/>
      <c r="K59850" s="88"/>
    </row>
    <row r="59851" spans="2:11" ht="12" hidden="1" customHeight="1" x14ac:dyDescent="0.2">
      <c r="B59851" s="88"/>
      <c r="C59851" s="88"/>
      <c r="D59851" s="88"/>
      <c r="E59851" s="88"/>
      <c r="F59851" s="88"/>
      <c r="G59851" s="88"/>
      <c r="H59851" s="88"/>
      <c r="I59851" s="88"/>
      <c r="J59851" s="88"/>
      <c r="K59851" s="88"/>
    </row>
    <row r="59852" spans="2:11" ht="12" hidden="1" customHeight="1" x14ac:dyDescent="0.2">
      <c r="B59852" s="88"/>
      <c r="C59852" s="88"/>
      <c r="D59852" s="88"/>
      <c r="E59852" s="88"/>
      <c r="F59852" s="88"/>
      <c r="G59852" s="88"/>
      <c r="H59852" s="88"/>
      <c r="I59852" s="88"/>
      <c r="J59852" s="88"/>
      <c r="K59852" s="88"/>
    </row>
    <row r="59853" spans="2:11" ht="12" hidden="1" customHeight="1" x14ac:dyDescent="0.2">
      <c r="B59853" s="88"/>
      <c r="C59853" s="88"/>
      <c r="D59853" s="88"/>
      <c r="E59853" s="88"/>
      <c r="F59853" s="88"/>
      <c r="G59853" s="88"/>
      <c r="H59853" s="88"/>
      <c r="I59853" s="88"/>
      <c r="J59853" s="88"/>
      <c r="K59853" s="88"/>
    </row>
    <row r="59854" spans="2:11" ht="12" hidden="1" customHeight="1" x14ac:dyDescent="0.2">
      <c r="B59854" s="88"/>
      <c r="C59854" s="88"/>
      <c r="D59854" s="88"/>
      <c r="E59854" s="88"/>
      <c r="F59854" s="88"/>
      <c r="G59854" s="88"/>
      <c r="H59854" s="88"/>
      <c r="I59854" s="88"/>
      <c r="J59854" s="88"/>
      <c r="K59854" s="88"/>
    </row>
    <row r="59855" spans="2:11" ht="12" hidden="1" customHeight="1" x14ac:dyDescent="0.2">
      <c r="B59855" s="88"/>
      <c r="C59855" s="88"/>
      <c r="D59855" s="88"/>
      <c r="E59855" s="88"/>
      <c r="F59855" s="88"/>
      <c r="G59855" s="88"/>
      <c r="H59855" s="88"/>
      <c r="I59855" s="88"/>
      <c r="J59855" s="88"/>
      <c r="K59855" s="88"/>
    </row>
    <row r="59856" spans="2:11" ht="12" hidden="1" customHeight="1" x14ac:dyDescent="0.2">
      <c r="B59856" s="88"/>
      <c r="C59856" s="88"/>
      <c r="D59856" s="88"/>
      <c r="E59856" s="88"/>
      <c r="F59856" s="88"/>
      <c r="G59856" s="88"/>
      <c r="H59856" s="88"/>
      <c r="I59856" s="88"/>
      <c r="J59856" s="88"/>
      <c r="K59856" s="88"/>
    </row>
    <row r="59857" spans="2:11" ht="12" hidden="1" customHeight="1" x14ac:dyDescent="0.2">
      <c r="B59857" s="88"/>
      <c r="C59857" s="88"/>
      <c r="D59857" s="88"/>
      <c r="E59857" s="88"/>
      <c r="F59857" s="88"/>
      <c r="G59857" s="88"/>
      <c r="H59857" s="88"/>
      <c r="I59857" s="88"/>
      <c r="J59857" s="88"/>
      <c r="K59857" s="88"/>
    </row>
    <row r="59858" spans="2:11" ht="12" hidden="1" customHeight="1" x14ac:dyDescent="0.2">
      <c r="B59858" s="88"/>
      <c r="C59858" s="88"/>
      <c r="D59858" s="88"/>
      <c r="E59858" s="88"/>
      <c r="F59858" s="88"/>
      <c r="G59858" s="88"/>
      <c r="H59858" s="88"/>
      <c r="I59858" s="88"/>
      <c r="J59858" s="88"/>
      <c r="K59858" s="88"/>
    </row>
    <row r="59859" spans="2:11" ht="12" hidden="1" customHeight="1" x14ac:dyDescent="0.2">
      <c r="B59859" s="88"/>
      <c r="C59859" s="88"/>
      <c r="D59859" s="88"/>
      <c r="E59859" s="88"/>
      <c r="F59859" s="88"/>
      <c r="G59859" s="88"/>
      <c r="H59859" s="88"/>
      <c r="I59859" s="88"/>
      <c r="J59859" s="88"/>
      <c r="K59859" s="88"/>
    </row>
    <row r="59860" spans="2:11" ht="12" hidden="1" customHeight="1" x14ac:dyDescent="0.2">
      <c r="B59860" s="88"/>
      <c r="C59860" s="88"/>
      <c r="D59860" s="88"/>
      <c r="E59860" s="88"/>
      <c r="F59860" s="88"/>
      <c r="G59860" s="88"/>
      <c r="H59860" s="88"/>
      <c r="I59860" s="88"/>
      <c r="J59860" s="88"/>
      <c r="K59860" s="88"/>
    </row>
    <row r="59861" spans="2:11" ht="12" hidden="1" customHeight="1" x14ac:dyDescent="0.2">
      <c r="B59861" s="88"/>
      <c r="C59861" s="88"/>
      <c r="D59861" s="88"/>
      <c r="E59861" s="88"/>
      <c r="F59861" s="88"/>
      <c r="G59861" s="88"/>
      <c r="H59861" s="88"/>
      <c r="I59861" s="88"/>
      <c r="J59861" s="88"/>
      <c r="K59861" s="88"/>
    </row>
    <row r="59862" spans="2:11" ht="12" hidden="1" customHeight="1" x14ac:dyDescent="0.2">
      <c r="B59862" s="88"/>
      <c r="C59862" s="88"/>
      <c r="D59862" s="88"/>
      <c r="E59862" s="88"/>
      <c r="F59862" s="88"/>
      <c r="G59862" s="88"/>
      <c r="H59862" s="88"/>
      <c r="I59862" s="88"/>
      <c r="J59862" s="88"/>
      <c r="K59862" s="88"/>
    </row>
    <row r="59863" spans="2:11" ht="12" hidden="1" customHeight="1" x14ac:dyDescent="0.2">
      <c r="B59863" s="88"/>
      <c r="C59863" s="88"/>
      <c r="D59863" s="88"/>
      <c r="E59863" s="88"/>
      <c r="F59863" s="88"/>
      <c r="G59863" s="88"/>
      <c r="H59863" s="88"/>
      <c r="I59863" s="88"/>
      <c r="J59863" s="88"/>
      <c r="K59863" s="88"/>
    </row>
    <row r="59864" spans="2:11" ht="12" hidden="1" customHeight="1" x14ac:dyDescent="0.2">
      <c r="B59864" s="88"/>
      <c r="C59864" s="88"/>
      <c r="D59864" s="88"/>
      <c r="E59864" s="88"/>
      <c r="F59864" s="88"/>
      <c r="G59864" s="88"/>
      <c r="H59864" s="88"/>
      <c r="I59864" s="88"/>
      <c r="J59864" s="88"/>
      <c r="K59864" s="88"/>
    </row>
    <row r="59865" spans="2:11" ht="12" hidden="1" customHeight="1" x14ac:dyDescent="0.2">
      <c r="B59865" s="88"/>
      <c r="C59865" s="88"/>
      <c r="D59865" s="88"/>
      <c r="E59865" s="88"/>
      <c r="F59865" s="88"/>
      <c r="G59865" s="88"/>
      <c r="H59865" s="88"/>
      <c r="I59865" s="88"/>
      <c r="J59865" s="88"/>
      <c r="K59865" s="88"/>
    </row>
    <row r="59866" spans="2:11" ht="12" hidden="1" customHeight="1" x14ac:dyDescent="0.2">
      <c r="B59866" s="88"/>
      <c r="C59866" s="88"/>
      <c r="D59866" s="88"/>
      <c r="E59866" s="88"/>
      <c r="F59866" s="88"/>
      <c r="G59866" s="88"/>
      <c r="H59866" s="88"/>
      <c r="I59866" s="88"/>
      <c r="J59866" s="88"/>
      <c r="K59866" s="88"/>
    </row>
    <row r="59867" spans="2:11" ht="12" hidden="1" customHeight="1" x14ac:dyDescent="0.2">
      <c r="B59867" s="88"/>
      <c r="C59867" s="88"/>
      <c r="D59867" s="88"/>
      <c r="E59867" s="88"/>
      <c r="F59867" s="88"/>
      <c r="G59867" s="88"/>
      <c r="H59867" s="88"/>
      <c r="I59867" s="88"/>
      <c r="J59867" s="88"/>
      <c r="K59867" s="88"/>
    </row>
    <row r="59868" spans="2:11" ht="12" hidden="1" customHeight="1" x14ac:dyDescent="0.2">
      <c r="B59868" s="88"/>
      <c r="C59868" s="88"/>
      <c r="D59868" s="88"/>
      <c r="E59868" s="88"/>
      <c r="F59868" s="88"/>
      <c r="G59868" s="88"/>
      <c r="H59868" s="88"/>
      <c r="I59868" s="88"/>
      <c r="J59868" s="88"/>
      <c r="K59868" s="88"/>
    </row>
    <row r="59869" spans="2:11" ht="12" hidden="1" customHeight="1" x14ac:dyDescent="0.2">
      <c r="B59869" s="88"/>
      <c r="C59869" s="88"/>
      <c r="D59869" s="88"/>
      <c r="E59869" s="88"/>
      <c r="F59869" s="88"/>
      <c r="G59869" s="88"/>
      <c r="H59869" s="88"/>
      <c r="I59869" s="88"/>
      <c r="J59869" s="88"/>
      <c r="K59869" s="88"/>
    </row>
    <row r="59870" spans="2:11" ht="12" hidden="1" customHeight="1" x14ac:dyDescent="0.2">
      <c r="B59870" s="88"/>
      <c r="C59870" s="88"/>
      <c r="D59870" s="88"/>
      <c r="E59870" s="88"/>
      <c r="F59870" s="88"/>
      <c r="G59870" s="88"/>
      <c r="H59870" s="88"/>
      <c r="I59870" s="88"/>
      <c r="J59870" s="88"/>
      <c r="K59870" s="88"/>
    </row>
    <row r="59871" spans="2:11" ht="12" hidden="1" customHeight="1" x14ac:dyDescent="0.2">
      <c r="B59871" s="88"/>
      <c r="C59871" s="88"/>
      <c r="D59871" s="88"/>
      <c r="E59871" s="88"/>
      <c r="F59871" s="88"/>
      <c r="G59871" s="88"/>
      <c r="H59871" s="88"/>
      <c r="I59871" s="88"/>
      <c r="J59871" s="88"/>
      <c r="K59871" s="88"/>
    </row>
    <row r="59872" spans="2:11" ht="12" hidden="1" customHeight="1" x14ac:dyDescent="0.2">
      <c r="B59872" s="88"/>
      <c r="C59872" s="88"/>
      <c r="D59872" s="88"/>
      <c r="E59872" s="88"/>
      <c r="F59872" s="88"/>
      <c r="G59872" s="88"/>
      <c r="H59872" s="88"/>
      <c r="I59872" s="88"/>
      <c r="J59872" s="88"/>
      <c r="K59872" s="88"/>
    </row>
    <row r="59873" spans="2:11" ht="12" hidden="1" customHeight="1" x14ac:dyDescent="0.2">
      <c r="B59873" s="88"/>
      <c r="C59873" s="88"/>
      <c r="D59873" s="88"/>
      <c r="E59873" s="88"/>
      <c r="F59873" s="88"/>
      <c r="G59873" s="88"/>
      <c r="H59873" s="88"/>
      <c r="I59873" s="88"/>
      <c r="J59873" s="88"/>
      <c r="K59873" s="88"/>
    </row>
    <row r="59874" spans="2:11" ht="12" hidden="1" customHeight="1" x14ac:dyDescent="0.2">
      <c r="B59874" s="88"/>
      <c r="C59874" s="88"/>
      <c r="D59874" s="88"/>
      <c r="E59874" s="88"/>
      <c r="F59874" s="88"/>
      <c r="G59874" s="88"/>
      <c r="H59874" s="88"/>
      <c r="I59874" s="88"/>
      <c r="J59874" s="88"/>
      <c r="K59874" s="88"/>
    </row>
    <row r="59875" spans="2:11" ht="12" hidden="1" customHeight="1" x14ac:dyDescent="0.2">
      <c r="B59875" s="88"/>
      <c r="C59875" s="88"/>
      <c r="D59875" s="88"/>
      <c r="E59875" s="88"/>
      <c r="F59875" s="88"/>
      <c r="G59875" s="88"/>
      <c r="H59875" s="88"/>
      <c r="I59875" s="88"/>
      <c r="J59875" s="88"/>
      <c r="K59875" s="88"/>
    </row>
    <row r="59876" spans="2:11" ht="12" hidden="1" customHeight="1" x14ac:dyDescent="0.2">
      <c r="B59876" s="88"/>
      <c r="C59876" s="88"/>
      <c r="D59876" s="88"/>
      <c r="E59876" s="88"/>
      <c r="F59876" s="88"/>
      <c r="G59876" s="88"/>
      <c r="H59876" s="88"/>
      <c r="I59876" s="88"/>
      <c r="J59876" s="88"/>
      <c r="K59876" s="88"/>
    </row>
    <row r="59877" spans="2:11" ht="12" hidden="1" customHeight="1" x14ac:dyDescent="0.2">
      <c r="B59877" s="88"/>
      <c r="C59877" s="88"/>
      <c r="D59877" s="88"/>
      <c r="E59877" s="88"/>
      <c r="F59877" s="88"/>
      <c r="G59877" s="88"/>
      <c r="H59877" s="88"/>
      <c r="I59877" s="88"/>
      <c r="J59877" s="88"/>
      <c r="K59877" s="88"/>
    </row>
    <row r="59878" spans="2:11" ht="12" hidden="1" customHeight="1" x14ac:dyDescent="0.2">
      <c r="B59878" s="88"/>
      <c r="C59878" s="88"/>
      <c r="D59878" s="88"/>
      <c r="E59878" s="88"/>
      <c r="F59878" s="88"/>
      <c r="G59878" s="88"/>
      <c r="H59878" s="88"/>
      <c r="I59878" s="88"/>
      <c r="J59878" s="88"/>
      <c r="K59878" s="88"/>
    </row>
    <row r="59879" spans="2:11" ht="12" hidden="1" customHeight="1" x14ac:dyDescent="0.2">
      <c r="B59879" s="88"/>
      <c r="C59879" s="88"/>
      <c r="D59879" s="88"/>
      <c r="E59879" s="88"/>
      <c r="F59879" s="88"/>
      <c r="G59879" s="88"/>
      <c r="H59879" s="88"/>
      <c r="I59879" s="88"/>
      <c r="J59879" s="88"/>
      <c r="K59879" s="88"/>
    </row>
    <row r="59880" spans="2:11" ht="12" hidden="1" customHeight="1" x14ac:dyDescent="0.2">
      <c r="B59880" s="88"/>
      <c r="C59880" s="88"/>
      <c r="D59880" s="88"/>
      <c r="E59880" s="88"/>
      <c r="F59880" s="88"/>
      <c r="G59880" s="88"/>
      <c r="H59880" s="88"/>
      <c r="I59880" s="88"/>
      <c r="J59880" s="88"/>
      <c r="K59880" s="88"/>
    </row>
    <row r="59881" spans="2:11" ht="12" hidden="1" customHeight="1" x14ac:dyDescent="0.2">
      <c r="B59881" s="88"/>
      <c r="C59881" s="88"/>
      <c r="D59881" s="88"/>
      <c r="E59881" s="88"/>
      <c r="F59881" s="88"/>
      <c r="G59881" s="88"/>
      <c r="H59881" s="88"/>
      <c r="I59881" s="88"/>
      <c r="J59881" s="88"/>
      <c r="K59881" s="88"/>
    </row>
    <row r="59882" spans="2:11" ht="12" hidden="1" customHeight="1" x14ac:dyDescent="0.2">
      <c r="B59882" s="88"/>
      <c r="C59882" s="88"/>
      <c r="D59882" s="88"/>
      <c r="E59882" s="88"/>
      <c r="F59882" s="88"/>
      <c r="G59882" s="88"/>
      <c r="H59882" s="88"/>
      <c r="I59882" s="88"/>
      <c r="J59882" s="88"/>
      <c r="K59882" s="88"/>
    </row>
    <row r="59883" spans="2:11" ht="12" hidden="1" customHeight="1" x14ac:dyDescent="0.2">
      <c r="B59883" s="88"/>
      <c r="C59883" s="88"/>
      <c r="D59883" s="88"/>
      <c r="E59883" s="88"/>
      <c r="F59883" s="88"/>
      <c r="G59883" s="88"/>
      <c r="H59883" s="88"/>
      <c r="I59883" s="88"/>
      <c r="J59883" s="88"/>
      <c r="K59883" s="88"/>
    </row>
    <row r="59884" spans="2:11" ht="12" hidden="1" customHeight="1" x14ac:dyDescent="0.2">
      <c r="B59884" s="88"/>
      <c r="C59884" s="88"/>
      <c r="D59884" s="88"/>
      <c r="E59884" s="88"/>
      <c r="F59884" s="88"/>
      <c r="G59884" s="88"/>
      <c r="H59884" s="88"/>
      <c r="I59884" s="88"/>
      <c r="J59884" s="88"/>
      <c r="K59884" s="88"/>
    </row>
    <row r="59885" spans="2:11" ht="12" hidden="1" customHeight="1" x14ac:dyDescent="0.2">
      <c r="B59885" s="88"/>
      <c r="C59885" s="88"/>
      <c r="D59885" s="88"/>
      <c r="E59885" s="88"/>
      <c r="F59885" s="88"/>
      <c r="G59885" s="88"/>
      <c r="H59885" s="88"/>
      <c r="I59885" s="88"/>
      <c r="J59885" s="88"/>
      <c r="K59885" s="88"/>
    </row>
    <row r="59886" spans="2:11" ht="12" hidden="1" customHeight="1" x14ac:dyDescent="0.2">
      <c r="B59886" s="88"/>
      <c r="C59886" s="88"/>
      <c r="D59886" s="88"/>
      <c r="E59886" s="88"/>
      <c r="F59886" s="88"/>
      <c r="G59886" s="88"/>
      <c r="H59886" s="88"/>
      <c r="I59886" s="88"/>
      <c r="J59886" s="88"/>
      <c r="K59886" s="88"/>
    </row>
    <row r="59887" spans="2:11" ht="12" hidden="1" customHeight="1" x14ac:dyDescent="0.2">
      <c r="B59887" s="88"/>
      <c r="C59887" s="88"/>
      <c r="D59887" s="88"/>
      <c r="E59887" s="88"/>
      <c r="F59887" s="88"/>
      <c r="G59887" s="88"/>
      <c r="H59887" s="88"/>
      <c r="I59887" s="88"/>
      <c r="J59887" s="88"/>
      <c r="K59887" s="88"/>
    </row>
    <row r="59888" spans="2:11" ht="12" hidden="1" customHeight="1" x14ac:dyDescent="0.2">
      <c r="B59888" s="88"/>
      <c r="C59888" s="88"/>
      <c r="D59888" s="88"/>
      <c r="E59888" s="88"/>
      <c r="F59888" s="88"/>
      <c r="G59888" s="88"/>
      <c r="H59888" s="88"/>
      <c r="I59888" s="88"/>
      <c r="J59888" s="88"/>
      <c r="K59888" s="88"/>
    </row>
    <row r="59889" spans="2:11" ht="12" hidden="1" customHeight="1" x14ac:dyDescent="0.2">
      <c r="B59889" s="88"/>
      <c r="C59889" s="88"/>
      <c r="D59889" s="88"/>
      <c r="E59889" s="88"/>
      <c r="F59889" s="88"/>
      <c r="G59889" s="88"/>
      <c r="H59889" s="88"/>
      <c r="I59889" s="88"/>
      <c r="J59889" s="88"/>
      <c r="K59889" s="88"/>
    </row>
    <row r="59890" spans="2:11" ht="12" hidden="1" customHeight="1" x14ac:dyDescent="0.2">
      <c r="B59890" s="88"/>
      <c r="C59890" s="88"/>
      <c r="D59890" s="88"/>
      <c r="E59890" s="88"/>
      <c r="F59890" s="88"/>
      <c r="G59890" s="88"/>
      <c r="H59890" s="88"/>
      <c r="I59890" s="88"/>
      <c r="J59890" s="88"/>
      <c r="K59890" s="88"/>
    </row>
    <row r="59891" spans="2:11" ht="12" hidden="1" customHeight="1" x14ac:dyDescent="0.2">
      <c r="B59891" s="88"/>
      <c r="C59891" s="88"/>
      <c r="D59891" s="88"/>
      <c r="E59891" s="88"/>
      <c r="F59891" s="88"/>
      <c r="G59891" s="88"/>
      <c r="H59891" s="88"/>
      <c r="I59891" s="88"/>
      <c r="J59891" s="88"/>
      <c r="K59891" s="88"/>
    </row>
    <row r="59892" spans="2:11" ht="12" hidden="1" customHeight="1" x14ac:dyDescent="0.2">
      <c r="B59892" s="88"/>
      <c r="C59892" s="88"/>
      <c r="D59892" s="88"/>
      <c r="E59892" s="88"/>
      <c r="F59892" s="88"/>
      <c r="G59892" s="88"/>
      <c r="H59892" s="88"/>
      <c r="I59892" s="88"/>
      <c r="J59892" s="88"/>
      <c r="K59892" s="88"/>
    </row>
    <row r="59893" spans="2:11" ht="12" hidden="1" customHeight="1" x14ac:dyDescent="0.2">
      <c r="B59893" s="88"/>
      <c r="C59893" s="88"/>
      <c r="D59893" s="88"/>
      <c r="E59893" s="88"/>
      <c r="F59893" s="88"/>
      <c r="G59893" s="88"/>
      <c r="H59893" s="88"/>
      <c r="I59893" s="88"/>
      <c r="J59893" s="88"/>
      <c r="K59893" s="88"/>
    </row>
    <row r="59894" spans="2:11" ht="12" hidden="1" customHeight="1" x14ac:dyDescent="0.2">
      <c r="B59894" s="88"/>
      <c r="C59894" s="88"/>
      <c r="D59894" s="88"/>
      <c r="E59894" s="88"/>
      <c r="F59894" s="88"/>
      <c r="G59894" s="88"/>
      <c r="H59894" s="88"/>
      <c r="I59894" s="88"/>
      <c r="J59894" s="88"/>
      <c r="K59894" s="88"/>
    </row>
    <row r="59895" spans="2:11" ht="12" hidden="1" customHeight="1" x14ac:dyDescent="0.2">
      <c r="B59895" s="88"/>
      <c r="C59895" s="88"/>
      <c r="D59895" s="88"/>
      <c r="E59895" s="88"/>
      <c r="F59895" s="88"/>
      <c r="G59895" s="88"/>
      <c r="H59895" s="88"/>
      <c r="I59895" s="88"/>
      <c r="J59895" s="88"/>
      <c r="K59895" s="88"/>
    </row>
    <row r="59896" spans="2:11" ht="12" hidden="1" customHeight="1" x14ac:dyDescent="0.2">
      <c r="B59896" s="88"/>
      <c r="C59896" s="88"/>
      <c r="D59896" s="88"/>
      <c r="E59896" s="88"/>
      <c r="F59896" s="88"/>
      <c r="G59896" s="88"/>
      <c r="H59896" s="88"/>
      <c r="I59896" s="88"/>
      <c r="J59896" s="88"/>
      <c r="K59896" s="88"/>
    </row>
    <row r="59897" spans="2:11" ht="12" hidden="1" customHeight="1" x14ac:dyDescent="0.2">
      <c r="B59897" s="88"/>
      <c r="C59897" s="88"/>
      <c r="D59897" s="88"/>
      <c r="E59897" s="88"/>
      <c r="F59897" s="88"/>
      <c r="G59897" s="88"/>
      <c r="H59897" s="88"/>
      <c r="I59897" s="88"/>
      <c r="J59897" s="88"/>
      <c r="K59897" s="88"/>
    </row>
    <row r="59898" spans="2:11" ht="12" hidden="1" customHeight="1" x14ac:dyDescent="0.2">
      <c r="B59898" s="88"/>
      <c r="C59898" s="88"/>
      <c r="D59898" s="88"/>
      <c r="E59898" s="88"/>
      <c r="F59898" s="88"/>
      <c r="G59898" s="88"/>
      <c r="H59898" s="88"/>
      <c r="I59898" s="88"/>
      <c r="J59898" s="88"/>
      <c r="K59898" s="88"/>
    </row>
    <row r="59899" spans="2:11" ht="12" hidden="1" customHeight="1" x14ac:dyDescent="0.2">
      <c r="B59899" s="88"/>
      <c r="C59899" s="88"/>
      <c r="D59899" s="88"/>
      <c r="E59899" s="88"/>
      <c r="F59899" s="88"/>
      <c r="G59899" s="88"/>
      <c r="H59899" s="88"/>
      <c r="I59899" s="88"/>
      <c r="J59899" s="88"/>
      <c r="K59899" s="88"/>
    </row>
    <row r="59900" spans="2:11" ht="12" hidden="1" customHeight="1" x14ac:dyDescent="0.2">
      <c r="B59900" s="88"/>
      <c r="C59900" s="88"/>
      <c r="D59900" s="88"/>
      <c r="E59900" s="88"/>
      <c r="F59900" s="88"/>
      <c r="G59900" s="88"/>
      <c r="H59900" s="88"/>
      <c r="I59900" s="88"/>
      <c r="J59900" s="88"/>
      <c r="K59900" s="88"/>
    </row>
    <row r="59901" spans="2:11" ht="12" hidden="1" customHeight="1" x14ac:dyDescent="0.2">
      <c r="B59901" s="88"/>
      <c r="C59901" s="88"/>
      <c r="D59901" s="88"/>
      <c r="E59901" s="88"/>
      <c r="F59901" s="88"/>
      <c r="G59901" s="88"/>
      <c r="H59901" s="88"/>
      <c r="I59901" s="88"/>
      <c r="J59901" s="88"/>
      <c r="K59901" s="88"/>
    </row>
    <row r="59902" spans="2:11" ht="12" hidden="1" customHeight="1" x14ac:dyDescent="0.2">
      <c r="B59902" s="88"/>
      <c r="C59902" s="88"/>
      <c r="D59902" s="88"/>
      <c r="E59902" s="88"/>
      <c r="F59902" s="88"/>
      <c r="G59902" s="88"/>
      <c r="H59902" s="88"/>
      <c r="I59902" s="88"/>
      <c r="J59902" s="88"/>
      <c r="K59902" s="88"/>
    </row>
    <row r="59903" spans="2:11" ht="12" hidden="1" customHeight="1" x14ac:dyDescent="0.2">
      <c r="B59903" s="88"/>
      <c r="C59903" s="88"/>
      <c r="D59903" s="88"/>
      <c r="E59903" s="88"/>
      <c r="F59903" s="88"/>
      <c r="G59903" s="88"/>
      <c r="H59903" s="88"/>
      <c r="I59903" s="88"/>
      <c r="J59903" s="88"/>
      <c r="K59903" s="88"/>
    </row>
    <row r="59904" spans="2:11" ht="12" hidden="1" customHeight="1" x14ac:dyDescent="0.2">
      <c r="B59904" s="88"/>
      <c r="C59904" s="88"/>
      <c r="D59904" s="88"/>
      <c r="E59904" s="88"/>
      <c r="F59904" s="88"/>
      <c r="G59904" s="88"/>
      <c r="H59904" s="88"/>
      <c r="I59904" s="88"/>
      <c r="J59904" s="88"/>
      <c r="K59904" s="88"/>
    </row>
    <row r="59905" spans="2:11" ht="12" hidden="1" customHeight="1" x14ac:dyDescent="0.2">
      <c r="B59905" s="88"/>
      <c r="C59905" s="88"/>
      <c r="D59905" s="88"/>
      <c r="E59905" s="88"/>
      <c r="F59905" s="88"/>
      <c r="G59905" s="88"/>
      <c r="H59905" s="88"/>
      <c r="I59905" s="88"/>
      <c r="J59905" s="88"/>
      <c r="K59905" s="88"/>
    </row>
    <row r="59906" spans="2:11" ht="12" hidden="1" customHeight="1" x14ac:dyDescent="0.2">
      <c r="B59906" s="88"/>
      <c r="C59906" s="88"/>
      <c r="D59906" s="88"/>
      <c r="E59906" s="88"/>
      <c r="F59906" s="88"/>
      <c r="G59906" s="88"/>
      <c r="H59906" s="88"/>
      <c r="I59906" s="88"/>
      <c r="J59906" s="88"/>
      <c r="K59906" s="88"/>
    </row>
    <row r="59907" spans="2:11" ht="12" hidden="1" customHeight="1" x14ac:dyDescent="0.2">
      <c r="B59907" s="88"/>
      <c r="C59907" s="88"/>
      <c r="D59907" s="88"/>
      <c r="E59907" s="88"/>
      <c r="F59907" s="88"/>
      <c r="G59907" s="88"/>
      <c r="H59907" s="88"/>
      <c r="I59907" s="88"/>
      <c r="J59907" s="88"/>
      <c r="K59907" s="88"/>
    </row>
    <row r="59908" spans="2:11" ht="12" hidden="1" customHeight="1" x14ac:dyDescent="0.2">
      <c r="B59908" s="88"/>
      <c r="C59908" s="88"/>
      <c r="D59908" s="88"/>
      <c r="E59908" s="88"/>
      <c r="F59908" s="88"/>
      <c r="G59908" s="88"/>
      <c r="H59908" s="88"/>
      <c r="I59908" s="88"/>
      <c r="J59908" s="88"/>
      <c r="K59908" s="88"/>
    </row>
    <row r="59909" spans="2:11" ht="12" hidden="1" customHeight="1" x14ac:dyDescent="0.2">
      <c r="B59909" s="88"/>
      <c r="C59909" s="88"/>
      <c r="D59909" s="88"/>
      <c r="E59909" s="88"/>
      <c r="F59909" s="88"/>
      <c r="G59909" s="88"/>
      <c r="H59909" s="88"/>
      <c r="I59909" s="88"/>
      <c r="J59909" s="88"/>
      <c r="K59909" s="88"/>
    </row>
    <row r="59910" spans="2:11" ht="12" hidden="1" customHeight="1" x14ac:dyDescent="0.2">
      <c r="B59910" s="88"/>
      <c r="C59910" s="88"/>
      <c r="D59910" s="88"/>
      <c r="E59910" s="88"/>
      <c r="F59910" s="88"/>
      <c r="G59910" s="88"/>
      <c r="H59910" s="88"/>
      <c r="I59910" s="88"/>
      <c r="J59910" s="88"/>
      <c r="K59910" s="88"/>
    </row>
    <row r="59911" spans="2:11" ht="12" hidden="1" customHeight="1" x14ac:dyDescent="0.2">
      <c r="B59911" s="88"/>
      <c r="C59911" s="88"/>
      <c r="D59911" s="88"/>
      <c r="E59911" s="88"/>
      <c r="F59911" s="88"/>
      <c r="G59911" s="88"/>
      <c r="H59911" s="88"/>
      <c r="I59911" s="88"/>
      <c r="J59911" s="88"/>
      <c r="K59911" s="88"/>
    </row>
    <row r="59912" spans="2:11" ht="12" hidden="1" customHeight="1" x14ac:dyDescent="0.2">
      <c r="B59912" s="88"/>
      <c r="C59912" s="88"/>
      <c r="D59912" s="88"/>
      <c r="E59912" s="88"/>
      <c r="F59912" s="88"/>
      <c r="G59912" s="88"/>
      <c r="H59912" s="88"/>
      <c r="I59912" s="88"/>
      <c r="J59912" s="88"/>
      <c r="K59912" s="88"/>
    </row>
    <row r="59913" spans="2:11" ht="12" hidden="1" customHeight="1" x14ac:dyDescent="0.2">
      <c r="B59913" s="88"/>
      <c r="C59913" s="88"/>
      <c r="D59913" s="88"/>
      <c r="E59913" s="88"/>
      <c r="F59913" s="88"/>
      <c r="G59913" s="88"/>
      <c r="H59913" s="88"/>
      <c r="I59913" s="88"/>
      <c r="J59913" s="88"/>
      <c r="K59913" s="88"/>
    </row>
    <row r="59914" spans="2:11" ht="12" hidden="1" customHeight="1" x14ac:dyDescent="0.2">
      <c r="B59914" s="88"/>
      <c r="C59914" s="88"/>
      <c r="D59914" s="88"/>
      <c r="E59914" s="88"/>
      <c r="F59914" s="88"/>
      <c r="G59914" s="88"/>
      <c r="H59914" s="88"/>
      <c r="I59914" s="88"/>
      <c r="J59914" s="88"/>
      <c r="K59914" s="88"/>
    </row>
    <row r="59915" spans="2:11" ht="12" hidden="1" customHeight="1" x14ac:dyDescent="0.2">
      <c r="B59915" s="88"/>
      <c r="C59915" s="88"/>
      <c r="D59915" s="88"/>
      <c r="E59915" s="88"/>
      <c r="F59915" s="88"/>
      <c r="G59915" s="88"/>
      <c r="H59915" s="88"/>
      <c r="I59915" s="88"/>
      <c r="J59915" s="88"/>
      <c r="K59915" s="88"/>
    </row>
    <row r="59916" spans="2:11" ht="12" hidden="1" customHeight="1" x14ac:dyDescent="0.2">
      <c r="B59916" s="88"/>
      <c r="C59916" s="88"/>
      <c r="D59916" s="88"/>
      <c r="E59916" s="88"/>
      <c r="F59916" s="88"/>
      <c r="G59916" s="88"/>
      <c r="H59916" s="88"/>
      <c r="I59916" s="88"/>
      <c r="J59916" s="88"/>
      <c r="K59916" s="88"/>
    </row>
    <row r="59917" spans="2:11" ht="12" hidden="1" customHeight="1" x14ac:dyDescent="0.2">
      <c r="B59917" s="88"/>
      <c r="C59917" s="88"/>
      <c r="D59917" s="88"/>
      <c r="E59917" s="88"/>
      <c r="F59917" s="88"/>
      <c r="G59917" s="88"/>
      <c r="H59917" s="88"/>
      <c r="I59917" s="88"/>
      <c r="J59917" s="88"/>
      <c r="K59917" s="88"/>
    </row>
    <row r="59918" spans="2:11" ht="12" hidden="1" customHeight="1" x14ac:dyDescent="0.2">
      <c r="B59918" s="88"/>
      <c r="C59918" s="88"/>
      <c r="D59918" s="88"/>
      <c r="E59918" s="88"/>
      <c r="F59918" s="88"/>
      <c r="G59918" s="88"/>
      <c r="H59918" s="88"/>
      <c r="I59918" s="88"/>
      <c r="J59918" s="88"/>
      <c r="K59918" s="88"/>
    </row>
    <row r="59919" spans="2:11" ht="12" hidden="1" customHeight="1" x14ac:dyDescent="0.2">
      <c r="B59919" s="88"/>
      <c r="C59919" s="88"/>
      <c r="D59919" s="88"/>
      <c r="E59919" s="88"/>
      <c r="F59919" s="88"/>
      <c r="G59919" s="88"/>
      <c r="H59919" s="88"/>
      <c r="I59919" s="88"/>
      <c r="J59919" s="88"/>
      <c r="K59919" s="88"/>
    </row>
    <row r="59920" spans="2:11" ht="12" hidden="1" customHeight="1" x14ac:dyDescent="0.2">
      <c r="B59920" s="88"/>
      <c r="C59920" s="88"/>
      <c r="D59920" s="88"/>
      <c r="E59920" s="88"/>
      <c r="F59920" s="88"/>
      <c r="G59920" s="88"/>
      <c r="H59920" s="88"/>
      <c r="I59920" s="88"/>
      <c r="J59920" s="88"/>
      <c r="K59920" s="88"/>
    </row>
    <row r="59921" spans="2:11" ht="12" hidden="1" customHeight="1" x14ac:dyDescent="0.2">
      <c r="B59921" s="88"/>
      <c r="C59921" s="88"/>
      <c r="D59921" s="88"/>
      <c r="E59921" s="88"/>
      <c r="F59921" s="88"/>
      <c r="G59921" s="88"/>
      <c r="H59921" s="88"/>
      <c r="I59921" s="88"/>
      <c r="J59921" s="88"/>
      <c r="K59921" s="88"/>
    </row>
    <row r="59922" spans="2:11" ht="12" hidden="1" customHeight="1" x14ac:dyDescent="0.2">
      <c r="B59922" s="88"/>
      <c r="C59922" s="88"/>
      <c r="D59922" s="88"/>
      <c r="E59922" s="88"/>
      <c r="F59922" s="88"/>
      <c r="G59922" s="88"/>
      <c r="H59922" s="88"/>
      <c r="I59922" s="88"/>
      <c r="J59922" s="88"/>
      <c r="K59922" s="88"/>
    </row>
    <row r="59923" spans="2:11" ht="12" hidden="1" customHeight="1" x14ac:dyDescent="0.2">
      <c r="B59923" s="88"/>
      <c r="C59923" s="88"/>
      <c r="D59923" s="88"/>
      <c r="E59923" s="88"/>
      <c r="F59923" s="88"/>
      <c r="G59923" s="88"/>
      <c r="H59923" s="88"/>
      <c r="I59923" s="88"/>
      <c r="J59923" s="88"/>
      <c r="K59923" s="88"/>
    </row>
    <row r="59924" spans="2:11" ht="12" hidden="1" customHeight="1" x14ac:dyDescent="0.2">
      <c r="B59924" s="88"/>
      <c r="C59924" s="88"/>
      <c r="D59924" s="88"/>
      <c r="E59924" s="88"/>
      <c r="F59924" s="88"/>
      <c r="G59924" s="88"/>
      <c r="H59924" s="88"/>
      <c r="I59924" s="88"/>
      <c r="J59924" s="88"/>
      <c r="K59924" s="88"/>
    </row>
    <row r="59925" spans="2:11" ht="12" hidden="1" customHeight="1" x14ac:dyDescent="0.2">
      <c r="B59925" s="88"/>
      <c r="C59925" s="88"/>
      <c r="D59925" s="88"/>
      <c r="E59925" s="88"/>
      <c r="F59925" s="88"/>
      <c r="G59925" s="88"/>
      <c r="H59925" s="88"/>
      <c r="I59925" s="88"/>
      <c r="J59925" s="88"/>
      <c r="K59925" s="88"/>
    </row>
    <row r="59926" spans="2:11" ht="12" hidden="1" customHeight="1" x14ac:dyDescent="0.2">
      <c r="B59926" s="88"/>
      <c r="C59926" s="88"/>
      <c r="D59926" s="88"/>
      <c r="E59926" s="88"/>
      <c r="F59926" s="88"/>
      <c r="G59926" s="88"/>
      <c r="H59926" s="88"/>
      <c r="I59926" s="88"/>
      <c r="J59926" s="88"/>
      <c r="K59926" s="88"/>
    </row>
    <row r="59927" spans="2:11" ht="12" hidden="1" customHeight="1" x14ac:dyDescent="0.2">
      <c r="B59927" s="88"/>
      <c r="C59927" s="88"/>
      <c r="D59927" s="88"/>
      <c r="E59927" s="88"/>
      <c r="F59927" s="88"/>
      <c r="G59927" s="88"/>
      <c r="H59927" s="88"/>
      <c r="I59927" s="88"/>
      <c r="J59927" s="88"/>
      <c r="K59927" s="88"/>
    </row>
    <row r="59928" spans="2:11" ht="12" hidden="1" customHeight="1" x14ac:dyDescent="0.2">
      <c r="B59928" s="88"/>
      <c r="C59928" s="88"/>
      <c r="D59928" s="88"/>
      <c r="E59928" s="88"/>
      <c r="F59928" s="88"/>
      <c r="G59928" s="88"/>
      <c r="H59928" s="88"/>
      <c r="I59928" s="88"/>
      <c r="J59928" s="88"/>
      <c r="K59928" s="88"/>
    </row>
    <row r="59929" spans="2:11" ht="12" hidden="1" customHeight="1" x14ac:dyDescent="0.2">
      <c r="B59929" s="88"/>
      <c r="C59929" s="88"/>
      <c r="D59929" s="88"/>
      <c r="E59929" s="88"/>
      <c r="F59929" s="88"/>
      <c r="G59929" s="88"/>
      <c r="H59929" s="88"/>
      <c r="I59929" s="88"/>
      <c r="J59929" s="88"/>
      <c r="K59929" s="88"/>
    </row>
    <row r="59930" spans="2:11" ht="12" hidden="1" customHeight="1" x14ac:dyDescent="0.2">
      <c r="B59930" s="88"/>
      <c r="C59930" s="88"/>
      <c r="D59930" s="88"/>
      <c r="E59930" s="88"/>
      <c r="F59930" s="88"/>
      <c r="G59930" s="88"/>
      <c r="H59930" s="88"/>
      <c r="I59930" s="88"/>
      <c r="J59930" s="88"/>
      <c r="K59930" s="88"/>
    </row>
    <row r="59931" spans="2:11" ht="12" hidden="1" customHeight="1" x14ac:dyDescent="0.2">
      <c r="B59931" s="88"/>
      <c r="C59931" s="88"/>
      <c r="D59931" s="88"/>
      <c r="E59931" s="88"/>
      <c r="F59931" s="88"/>
      <c r="G59931" s="88"/>
      <c r="H59931" s="88"/>
      <c r="I59931" s="88"/>
      <c r="J59931" s="88"/>
      <c r="K59931" s="88"/>
    </row>
    <row r="59932" spans="2:11" ht="12" hidden="1" customHeight="1" x14ac:dyDescent="0.2">
      <c r="B59932" s="88"/>
      <c r="C59932" s="88"/>
      <c r="D59932" s="88"/>
      <c r="E59932" s="88"/>
      <c r="F59932" s="88"/>
      <c r="G59932" s="88"/>
      <c r="H59932" s="88"/>
      <c r="I59932" s="88"/>
      <c r="J59932" s="88"/>
      <c r="K59932" s="88"/>
    </row>
    <row r="59933" spans="2:11" ht="12" hidden="1" customHeight="1" x14ac:dyDescent="0.2">
      <c r="B59933" s="88"/>
      <c r="C59933" s="88"/>
      <c r="D59933" s="88"/>
      <c r="E59933" s="88"/>
      <c r="F59933" s="88"/>
      <c r="G59933" s="88"/>
      <c r="H59933" s="88"/>
      <c r="I59933" s="88"/>
      <c r="J59933" s="88"/>
      <c r="K59933" s="88"/>
    </row>
    <row r="59934" spans="2:11" ht="12" hidden="1" customHeight="1" x14ac:dyDescent="0.2">
      <c r="B59934" s="88"/>
      <c r="C59934" s="88"/>
      <c r="D59934" s="88"/>
      <c r="E59934" s="88"/>
      <c r="F59934" s="88"/>
      <c r="G59934" s="88"/>
      <c r="H59934" s="88"/>
      <c r="I59934" s="88"/>
      <c r="J59934" s="88"/>
      <c r="K59934" s="88"/>
    </row>
    <row r="59935" spans="2:11" ht="12" hidden="1" customHeight="1" x14ac:dyDescent="0.2">
      <c r="B59935" s="88"/>
      <c r="C59935" s="88"/>
      <c r="D59935" s="88"/>
      <c r="E59935" s="88"/>
      <c r="F59935" s="88"/>
      <c r="G59935" s="88"/>
      <c r="H59935" s="88"/>
      <c r="I59935" s="88"/>
      <c r="J59935" s="88"/>
      <c r="K59935" s="88"/>
    </row>
    <row r="59936" spans="2:11" ht="12" hidden="1" customHeight="1" x14ac:dyDescent="0.2">
      <c r="B59936" s="88"/>
      <c r="C59936" s="88"/>
      <c r="D59936" s="88"/>
      <c r="E59936" s="88"/>
      <c r="F59936" s="88"/>
      <c r="G59936" s="88"/>
      <c r="H59936" s="88"/>
      <c r="I59936" s="88"/>
      <c r="J59936" s="88"/>
      <c r="K59936" s="88"/>
    </row>
    <row r="59937" spans="2:11" ht="12" hidden="1" customHeight="1" x14ac:dyDescent="0.2">
      <c r="B59937" s="88"/>
      <c r="C59937" s="88"/>
      <c r="D59937" s="88"/>
      <c r="E59937" s="88"/>
      <c r="F59937" s="88"/>
      <c r="G59937" s="88"/>
      <c r="H59937" s="88"/>
      <c r="I59937" s="88"/>
      <c r="J59937" s="88"/>
      <c r="K59937" s="88"/>
    </row>
    <row r="59938" spans="2:11" ht="12" hidden="1" customHeight="1" x14ac:dyDescent="0.2">
      <c r="B59938" s="88"/>
      <c r="C59938" s="88"/>
      <c r="D59938" s="88"/>
      <c r="E59938" s="88"/>
      <c r="F59938" s="88"/>
      <c r="G59938" s="88"/>
      <c r="H59938" s="88"/>
      <c r="I59938" s="88"/>
      <c r="J59938" s="88"/>
      <c r="K59938" s="88"/>
    </row>
    <row r="59939" spans="2:11" ht="12" hidden="1" customHeight="1" x14ac:dyDescent="0.2">
      <c r="B59939" s="88"/>
      <c r="C59939" s="88"/>
      <c r="D59939" s="88"/>
      <c r="E59939" s="88"/>
      <c r="F59939" s="88"/>
      <c r="G59939" s="88"/>
      <c r="H59939" s="88"/>
      <c r="I59939" s="88"/>
      <c r="J59939" s="88"/>
      <c r="K59939" s="88"/>
    </row>
    <row r="59940" spans="2:11" ht="12" hidden="1" customHeight="1" x14ac:dyDescent="0.2">
      <c r="B59940" s="88"/>
      <c r="C59940" s="88"/>
      <c r="D59940" s="88"/>
      <c r="E59940" s="88"/>
      <c r="F59940" s="88"/>
      <c r="G59940" s="88"/>
      <c r="H59940" s="88"/>
      <c r="I59940" s="88"/>
      <c r="J59940" s="88"/>
      <c r="K59940" s="88"/>
    </row>
    <row r="59941" spans="2:11" ht="12" hidden="1" customHeight="1" x14ac:dyDescent="0.2">
      <c r="B59941" s="88"/>
      <c r="C59941" s="88"/>
      <c r="D59941" s="88"/>
      <c r="E59941" s="88"/>
      <c r="F59941" s="88"/>
      <c r="G59941" s="88"/>
      <c r="H59941" s="88"/>
      <c r="I59941" s="88"/>
      <c r="J59941" s="88"/>
      <c r="K59941" s="88"/>
    </row>
    <row r="59942" spans="2:11" ht="12" hidden="1" customHeight="1" x14ac:dyDescent="0.2">
      <c r="B59942" s="88"/>
      <c r="C59942" s="88"/>
      <c r="D59942" s="88"/>
      <c r="E59942" s="88"/>
      <c r="F59942" s="88"/>
      <c r="G59942" s="88"/>
      <c r="H59942" s="88"/>
      <c r="I59942" s="88"/>
      <c r="J59942" s="88"/>
      <c r="K59942" s="88"/>
    </row>
    <row r="59943" spans="2:11" ht="12" hidden="1" customHeight="1" x14ac:dyDescent="0.2">
      <c r="B59943" s="88"/>
      <c r="C59943" s="88"/>
      <c r="D59943" s="88"/>
      <c r="E59943" s="88"/>
      <c r="F59943" s="88"/>
      <c r="G59943" s="88"/>
      <c r="H59943" s="88"/>
      <c r="I59943" s="88"/>
      <c r="J59943" s="88"/>
      <c r="K59943" s="88"/>
    </row>
    <row r="59944" spans="2:11" ht="12" hidden="1" customHeight="1" x14ac:dyDescent="0.2">
      <c r="B59944" s="88"/>
      <c r="C59944" s="88"/>
      <c r="D59944" s="88"/>
      <c r="E59944" s="88"/>
      <c r="F59944" s="88"/>
      <c r="G59944" s="88"/>
      <c r="H59944" s="88"/>
      <c r="I59944" s="88"/>
      <c r="J59944" s="88"/>
      <c r="K59944" s="88"/>
    </row>
    <row r="59945" spans="2:11" ht="12" hidden="1" customHeight="1" x14ac:dyDescent="0.2">
      <c r="B59945" s="88"/>
      <c r="C59945" s="88"/>
      <c r="D59945" s="88"/>
      <c r="E59945" s="88"/>
      <c r="F59945" s="88"/>
      <c r="G59945" s="88"/>
      <c r="H59945" s="88"/>
      <c r="I59945" s="88"/>
      <c r="J59945" s="88"/>
      <c r="K59945" s="88"/>
    </row>
    <row r="59946" spans="2:11" ht="12" hidden="1" customHeight="1" x14ac:dyDescent="0.2">
      <c r="B59946" s="88"/>
      <c r="C59946" s="88"/>
      <c r="D59946" s="88"/>
      <c r="E59946" s="88"/>
      <c r="F59946" s="88"/>
      <c r="G59946" s="88"/>
      <c r="H59946" s="88"/>
      <c r="I59946" s="88"/>
      <c r="J59946" s="88"/>
      <c r="K59946" s="88"/>
    </row>
    <row r="59947" spans="2:11" ht="12" hidden="1" customHeight="1" x14ac:dyDescent="0.2">
      <c r="B59947" s="88"/>
      <c r="C59947" s="88"/>
      <c r="D59947" s="88"/>
      <c r="E59947" s="88"/>
      <c r="F59947" s="88"/>
      <c r="G59947" s="88"/>
      <c r="H59947" s="88"/>
      <c r="I59947" s="88"/>
      <c r="J59947" s="88"/>
      <c r="K59947" s="88"/>
    </row>
    <row r="59948" spans="2:11" ht="12" hidden="1" customHeight="1" x14ac:dyDescent="0.2">
      <c r="B59948" s="88"/>
      <c r="C59948" s="88"/>
      <c r="D59948" s="88"/>
      <c r="E59948" s="88"/>
      <c r="F59948" s="88"/>
      <c r="G59948" s="88"/>
      <c r="H59948" s="88"/>
      <c r="I59948" s="88"/>
      <c r="J59948" s="88"/>
      <c r="K59948" s="88"/>
    </row>
    <row r="59949" spans="2:11" ht="12" hidden="1" customHeight="1" x14ac:dyDescent="0.2">
      <c r="B59949" s="88"/>
      <c r="C59949" s="88"/>
      <c r="D59949" s="88"/>
      <c r="E59949" s="88"/>
      <c r="F59949" s="88"/>
      <c r="G59949" s="88"/>
      <c r="H59949" s="88"/>
      <c r="I59949" s="88"/>
      <c r="J59949" s="88"/>
      <c r="K59949" s="88"/>
    </row>
    <row r="59950" spans="2:11" ht="12" hidden="1" customHeight="1" x14ac:dyDescent="0.2">
      <c r="B59950" s="88"/>
      <c r="C59950" s="88"/>
      <c r="D59950" s="88"/>
      <c r="E59950" s="88"/>
      <c r="F59950" s="88"/>
      <c r="G59950" s="88"/>
      <c r="H59950" s="88"/>
      <c r="I59950" s="88"/>
      <c r="J59950" s="88"/>
      <c r="K59950" s="88"/>
    </row>
    <row r="59951" spans="2:11" ht="12" hidden="1" customHeight="1" x14ac:dyDescent="0.2">
      <c r="B59951" s="88"/>
      <c r="C59951" s="88"/>
      <c r="D59951" s="88"/>
      <c r="E59951" s="88"/>
      <c r="F59951" s="88"/>
      <c r="G59951" s="88"/>
      <c r="H59951" s="88"/>
      <c r="I59951" s="88"/>
      <c r="J59951" s="88"/>
      <c r="K59951" s="88"/>
    </row>
    <row r="59952" spans="2:11" ht="12" hidden="1" customHeight="1" x14ac:dyDescent="0.2">
      <c r="B59952" s="88"/>
      <c r="C59952" s="88"/>
      <c r="D59952" s="88"/>
      <c r="E59952" s="88"/>
      <c r="F59952" s="88"/>
      <c r="G59952" s="88"/>
      <c r="H59952" s="88"/>
      <c r="I59952" s="88"/>
      <c r="J59952" s="88"/>
      <c r="K59952" s="88"/>
    </row>
    <row r="59953" spans="2:11" ht="12" hidden="1" customHeight="1" x14ac:dyDescent="0.2">
      <c r="B59953" s="88"/>
      <c r="C59953" s="88"/>
      <c r="D59953" s="88"/>
      <c r="E59953" s="88"/>
      <c r="F59953" s="88"/>
      <c r="G59953" s="88"/>
      <c r="H59953" s="88"/>
      <c r="I59953" s="88"/>
      <c r="J59953" s="88"/>
      <c r="K59953" s="88"/>
    </row>
    <row r="59954" spans="2:11" ht="12" hidden="1" customHeight="1" x14ac:dyDescent="0.2">
      <c r="B59954" s="88"/>
      <c r="C59954" s="88"/>
      <c r="D59954" s="88"/>
      <c r="E59954" s="88"/>
      <c r="F59954" s="88"/>
      <c r="G59954" s="88"/>
      <c r="H59954" s="88"/>
      <c r="I59954" s="88"/>
      <c r="J59954" s="88"/>
      <c r="K59954" s="88"/>
    </row>
    <row r="59955" spans="2:11" ht="12" hidden="1" customHeight="1" x14ac:dyDescent="0.2">
      <c r="B59955" s="88"/>
      <c r="C59955" s="88"/>
      <c r="D59955" s="88"/>
      <c r="E59955" s="88"/>
      <c r="F59955" s="88"/>
      <c r="G59955" s="88"/>
      <c r="H59955" s="88"/>
      <c r="I59955" s="88"/>
      <c r="J59955" s="88"/>
      <c r="K59955" s="88"/>
    </row>
    <row r="59956" spans="2:11" ht="12" hidden="1" customHeight="1" x14ac:dyDescent="0.2">
      <c r="B59956" s="88"/>
      <c r="C59956" s="88"/>
      <c r="D59956" s="88"/>
      <c r="E59956" s="88"/>
      <c r="F59956" s="88"/>
      <c r="G59956" s="88"/>
      <c r="H59956" s="88"/>
      <c r="I59956" s="88"/>
      <c r="J59956" s="88"/>
      <c r="K59956" s="88"/>
    </row>
    <row r="59957" spans="2:11" ht="12" hidden="1" customHeight="1" x14ac:dyDescent="0.2">
      <c r="B59957" s="88"/>
      <c r="C59957" s="88"/>
      <c r="D59957" s="88"/>
      <c r="E59957" s="88"/>
      <c r="F59957" s="88"/>
      <c r="G59957" s="88"/>
      <c r="H59957" s="88"/>
      <c r="I59957" s="88"/>
      <c r="J59957" s="88"/>
      <c r="K59957" s="88"/>
    </row>
    <row r="59958" spans="2:11" ht="12" hidden="1" customHeight="1" x14ac:dyDescent="0.2">
      <c r="B59958" s="88"/>
      <c r="C59958" s="88"/>
      <c r="D59958" s="88"/>
      <c r="E59958" s="88"/>
      <c r="F59958" s="88"/>
      <c r="G59958" s="88"/>
      <c r="H59958" s="88"/>
      <c r="I59958" s="88"/>
      <c r="J59958" s="88"/>
      <c r="K59958" s="88"/>
    </row>
    <row r="59959" spans="2:11" ht="12" hidden="1" customHeight="1" x14ac:dyDescent="0.2">
      <c r="B59959" s="88"/>
      <c r="C59959" s="88"/>
      <c r="D59959" s="88"/>
      <c r="E59959" s="88"/>
      <c r="F59959" s="88"/>
      <c r="G59959" s="88"/>
      <c r="H59959" s="88"/>
      <c r="I59959" s="88"/>
      <c r="J59959" s="88"/>
      <c r="K59959" s="88"/>
    </row>
    <row r="59960" spans="2:11" ht="12" hidden="1" customHeight="1" x14ac:dyDescent="0.2">
      <c r="B59960" s="88"/>
      <c r="C59960" s="88"/>
      <c r="D59960" s="88"/>
      <c r="E59960" s="88"/>
      <c r="F59960" s="88"/>
      <c r="G59960" s="88"/>
      <c r="H59960" s="88"/>
      <c r="I59960" s="88"/>
      <c r="J59960" s="88"/>
      <c r="K59960" s="88"/>
    </row>
    <row r="59961" spans="2:11" ht="12" hidden="1" customHeight="1" x14ac:dyDescent="0.2">
      <c r="B59961" s="88"/>
      <c r="C59961" s="88"/>
      <c r="D59961" s="88"/>
      <c r="E59961" s="88"/>
      <c r="F59961" s="88"/>
      <c r="G59961" s="88"/>
      <c r="H59961" s="88"/>
      <c r="I59961" s="88"/>
      <c r="J59961" s="88"/>
      <c r="K59961" s="88"/>
    </row>
    <row r="59962" spans="2:11" ht="12" hidden="1" customHeight="1" x14ac:dyDescent="0.2">
      <c r="B59962" s="88"/>
      <c r="C59962" s="88"/>
      <c r="D59962" s="88"/>
      <c r="E59962" s="88"/>
      <c r="F59962" s="88"/>
      <c r="G59962" s="88"/>
      <c r="H59962" s="88"/>
      <c r="I59962" s="88"/>
      <c r="J59962" s="88"/>
      <c r="K59962" s="88"/>
    </row>
    <row r="59963" spans="2:11" ht="12" hidden="1" customHeight="1" x14ac:dyDescent="0.2">
      <c r="B59963" s="88"/>
      <c r="C59963" s="88"/>
      <c r="D59963" s="88"/>
      <c r="E59963" s="88"/>
      <c r="F59963" s="88"/>
      <c r="G59963" s="88"/>
      <c r="H59963" s="88"/>
      <c r="I59963" s="88"/>
      <c r="J59963" s="88"/>
      <c r="K59963" s="88"/>
    </row>
    <row r="59964" spans="2:11" ht="12" hidden="1" customHeight="1" x14ac:dyDescent="0.2">
      <c r="B59964" s="88"/>
      <c r="C59964" s="88"/>
      <c r="D59964" s="88"/>
      <c r="E59964" s="88"/>
      <c r="F59964" s="88"/>
      <c r="G59964" s="88"/>
      <c r="H59964" s="88"/>
      <c r="I59964" s="88"/>
      <c r="J59964" s="88"/>
      <c r="K59964" s="88"/>
    </row>
    <row r="59965" spans="2:11" ht="12" hidden="1" customHeight="1" x14ac:dyDescent="0.2">
      <c r="B59965" s="88"/>
      <c r="C59965" s="88"/>
      <c r="D59965" s="88"/>
      <c r="E59965" s="88"/>
      <c r="F59965" s="88"/>
      <c r="G59965" s="88"/>
      <c r="H59965" s="88"/>
      <c r="I59965" s="88"/>
      <c r="J59965" s="88"/>
      <c r="K59965" s="88"/>
    </row>
    <row r="59966" spans="2:11" ht="12" hidden="1" customHeight="1" x14ac:dyDescent="0.2">
      <c r="B59966" s="88"/>
      <c r="C59966" s="88"/>
      <c r="D59966" s="88"/>
      <c r="E59966" s="88"/>
      <c r="F59966" s="88"/>
      <c r="G59966" s="88"/>
      <c r="H59966" s="88"/>
      <c r="I59966" s="88"/>
      <c r="J59966" s="88"/>
      <c r="K59966" s="88"/>
    </row>
    <row r="59967" spans="2:11" ht="12" hidden="1" customHeight="1" x14ac:dyDescent="0.2">
      <c r="B59967" s="88"/>
      <c r="C59967" s="88"/>
      <c r="D59967" s="88"/>
      <c r="E59967" s="88"/>
      <c r="F59967" s="88"/>
      <c r="G59967" s="88"/>
      <c r="H59967" s="88"/>
      <c r="I59967" s="88"/>
      <c r="J59967" s="88"/>
      <c r="K59967" s="88"/>
    </row>
    <row r="59968" spans="2:11" ht="12" hidden="1" customHeight="1" x14ac:dyDescent="0.2">
      <c r="B59968" s="88"/>
      <c r="C59968" s="88"/>
      <c r="D59968" s="88"/>
      <c r="E59968" s="88"/>
      <c r="F59968" s="88"/>
      <c r="G59968" s="88"/>
      <c r="H59968" s="88"/>
      <c r="I59968" s="88"/>
      <c r="J59968" s="88"/>
      <c r="K59968" s="88"/>
    </row>
    <row r="59969" spans="2:11" ht="12" hidden="1" customHeight="1" x14ac:dyDescent="0.2">
      <c r="B59969" s="88"/>
      <c r="C59969" s="88"/>
      <c r="D59969" s="88"/>
      <c r="E59969" s="88"/>
      <c r="F59969" s="88"/>
      <c r="G59969" s="88"/>
      <c r="H59969" s="88"/>
      <c r="I59969" s="88"/>
      <c r="J59969" s="88"/>
      <c r="K59969" s="88"/>
    </row>
    <row r="59970" spans="2:11" ht="12" hidden="1" customHeight="1" x14ac:dyDescent="0.2">
      <c r="B59970" s="88"/>
      <c r="C59970" s="88"/>
      <c r="D59970" s="88"/>
      <c r="E59970" s="88"/>
      <c r="F59970" s="88"/>
      <c r="G59970" s="88"/>
      <c r="H59970" s="88"/>
      <c r="I59970" s="88"/>
      <c r="J59970" s="88"/>
      <c r="K59970" s="88"/>
    </row>
    <row r="59971" spans="2:11" ht="12" hidden="1" customHeight="1" x14ac:dyDescent="0.2">
      <c r="B59971" s="88"/>
      <c r="C59971" s="88"/>
      <c r="D59971" s="88"/>
      <c r="E59971" s="88"/>
      <c r="F59971" s="88"/>
      <c r="G59971" s="88"/>
      <c r="H59971" s="88"/>
      <c r="I59971" s="88"/>
      <c r="J59971" s="88"/>
      <c r="K59971" s="88"/>
    </row>
    <row r="59972" spans="2:11" ht="12" hidden="1" customHeight="1" x14ac:dyDescent="0.2">
      <c r="B59972" s="88"/>
      <c r="C59972" s="88"/>
      <c r="D59972" s="88"/>
      <c r="E59972" s="88"/>
      <c r="F59972" s="88"/>
      <c r="G59972" s="88"/>
      <c r="H59972" s="88"/>
      <c r="I59972" s="88"/>
      <c r="J59972" s="88"/>
      <c r="K59972" s="88"/>
    </row>
    <row r="59973" spans="2:11" ht="12" hidden="1" customHeight="1" x14ac:dyDescent="0.2">
      <c r="B59973" s="88"/>
      <c r="C59973" s="88"/>
      <c r="D59973" s="88"/>
      <c r="E59973" s="88"/>
      <c r="F59973" s="88"/>
      <c r="G59973" s="88"/>
      <c r="H59973" s="88"/>
      <c r="I59973" s="88"/>
      <c r="J59973" s="88"/>
      <c r="K59973" s="88"/>
    </row>
    <row r="59974" spans="2:11" ht="12" hidden="1" customHeight="1" x14ac:dyDescent="0.2">
      <c r="B59974" s="88"/>
      <c r="C59974" s="88"/>
      <c r="D59974" s="88"/>
      <c r="E59974" s="88"/>
      <c r="F59974" s="88"/>
      <c r="G59974" s="88"/>
      <c r="H59974" s="88"/>
      <c r="I59974" s="88"/>
      <c r="J59974" s="88"/>
      <c r="K59974" s="88"/>
    </row>
    <row r="59975" spans="2:11" ht="12" hidden="1" customHeight="1" x14ac:dyDescent="0.2">
      <c r="B59975" s="88"/>
      <c r="C59975" s="88"/>
      <c r="D59975" s="88"/>
      <c r="E59975" s="88"/>
      <c r="F59975" s="88"/>
      <c r="G59975" s="88"/>
      <c r="H59975" s="88"/>
      <c r="I59975" s="88"/>
      <c r="J59975" s="88"/>
      <c r="K59975" s="88"/>
    </row>
    <row r="59976" spans="2:11" ht="12" hidden="1" customHeight="1" x14ac:dyDescent="0.2">
      <c r="B59976" s="88"/>
      <c r="C59976" s="88"/>
      <c r="D59976" s="88"/>
      <c r="E59976" s="88"/>
      <c r="F59976" s="88"/>
      <c r="G59976" s="88"/>
      <c r="H59976" s="88"/>
      <c r="I59976" s="88"/>
      <c r="J59976" s="88"/>
      <c r="K59976" s="88"/>
    </row>
    <row r="59977" spans="2:11" ht="12" hidden="1" customHeight="1" x14ac:dyDescent="0.2">
      <c r="B59977" s="88"/>
      <c r="C59977" s="88"/>
      <c r="D59977" s="88"/>
      <c r="E59977" s="88"/>
      <c r="F59977" s="88"/>
      <c r="G59977" s="88"/>
      <c r="H59977" s="88"/>
      <c r="I59977" s="88"/>
      <c r="J59977" s="88"/>
      <c r="K59977" s="88"/>
    </row>
    <row r="59978" spans="2:11" ht="12" hidden="1" customHeight="1" x14ac:dyDescent="0.2">
      <c r="B59978" s="88"/>
      <c r="C59978" s="88"/>
      <c r="D59978" s="88"/>
      <c r="E59978" s="88"/>
      <c r="F59978" s="88"/>
      <c r="G59978" s="88"/>
      <c r="H59978" s="88"/>
      <c r="I59978" s="88"/>
      <c r="J59978" s="88"/>
      <c r="K59978" s="88"/>
    </row>
    <row r="59979" spans="2:11" ht="12" hidden="1" customHeight="1" x14ac:dyDescent="0.2">
      <c r="B59979" s="88"/>
      <c r="C59979" s="88"/>
      <c r="D59979" s="88"/>
      <c r="E59979" s="88"/>
      <c r="F59979" s="88"/>
      <c r="G59979" s="88"/>
      <c r="H59979" s="88"/>
      <c r="I59979" s="88"/>
      <c r="J59979" s="88"/>
      <c r="K59979" s="88"/>
    </row>
    <row r="59980" spans="2:11" ht="12" hidden="1" customHeight="1" x14ac:dyDescent="0.2">
      <c r="B59980" s="88"/>
      <c r="C59980" s="88"/>
      <c r="D59980" s="88"/>
      <c r="E59980" s="88"/>
      <c r="F59980" s="88"/>
      <c r="G59980" s="88"/>
      <c r="H59980" s="88"/>
      <c r="I59980" s="88"/>
      <c r="J59980" s="88"/>
      <c r="K59980" s="88"/>
    </row>
    <row r="59981" spans="2:11" ht="12" hidden="1" customHeight="1" x14ac:dyDescent="0.2">
      <c r="B59981" s="88"/>
      <c r="C59981" s="88"/>
      <c r="D59981" s="88"/>
      <c r="E59981" s="88"/>
      <c r="F59981" s="88"/>
      <c r="G59981" s="88"/>
      <c r="H59981" s="88"/>
      <c r="I59981" s="88"/>
      <c r="J59981" s="88"/>
      <c r="K59981" s="88"/>
    </row>
    <row r="59982" spans="2:11" ht="12" hidden="1" customHeight="1" x14ac:dyDescent="0.2">
      <c r="B59982" s="88"/>
      <c r="C59982" s="88"/>
      <c r="D59982" s="88"/>
      <c r="E59982" s="88"/>
      <c r="F59982" s="88"/>
      <c r="G59982" s="88"/>
      <c r="H59982" s="88"/>
      <c r="I59982" s="88"/>
      <c r="J59982" s="88"/>
      <c r="K59982" s="88"/>
    </row>
    <row r="59983" spans="2:11" ht="12" hidden="1" customHeight="1" x14ac:dyDescent="0.2">
      <c r="B59983" s="88"/>
      <c r="C59983" s="88"/>
      <c r="D59983" s="88"/>
      <c r="E59983" s="88"/>
      <c r="F59983" s="88"/>
      <c r="G59983" s="88"/>
      <c r="H59983" s="88"/>
      <c r="I59983" s="88"/>
      <c r="J59983" s="88"/>
      <c r="K59983" s="88"/>
    </row>
    <row r="59984" spans="2:11" ht="12" hidden="1" customHeight="1" x14ac:dyDescent="0.2">
      <c r="B59984" s="88"/>
      <c r="C59984" s="88"/>
      <c r="D59984" s="88"/>
      <c r="E59984" s="88"/>
      <c r="F59984" s="88"/>
      <c r="G59984" s="88"/>
      <c r="H59984" s="88"/>
      <c r="I59984" s="88"/>
      <c r="J59984" s="88"/>
      <c r="K59984" s="88"/>
    </row>
    <row r="59985" spans="2:11" ht="12" hidden="1" customHeight="1" x14ac:dyDescent="0.2">
      <c r="B59985" s="88"/>
      <c r="C59985" s="88"/>
      <c r="D59985" s="88"/>
      <c r="E59985" s="88"/>
      <c r="F59985" s="88"/>
      <c r="G59985" s="88"/>
      <c r="H59985" s="88"/>
      <c r="I59985" s="88"/>
      <c r="J59985" s="88"/>
      <c r="K59985" s="88"/>
    </row>
    <row r="59986" spans="2:11" ht="12" hidden="1" customHeight="1" x14ac:dyDescent="0.2">
      <c r="B59986" s="88"/>
      <c r="C59986" s="88"/>
      <c r="D59986" s="88"/>
      <c r="E59986" s="88"/>
      <c r="F59986" s="88"/>
      <c r="G59986" s="88"/>
      <c r="H59986" s="88"/>
      <c r="I59986" s="88"/>
      <c r="J59986" s="88"/>
      <c r="K59986" s="88"/>
    </row>
    <row r="59987" spans="2:11" ht="12" hidden="1" customHeight="1" x14ac:dyDescent="0.2">
      <c r="B59987" s="88"/>
      <c r="C59987" s="88"/>
      <c r="D59987" s="88"/>
      <c r="E59987" s="88"/>
      <c r="F59987" s="88"/>
      <c r="G59987" s="88"/>
      <c r="H59987" s="88"/>
      <c r="I59987" s="88"/>
      <c r="J59987" s="88"/>
      <c r="K59987" s="88"/>
    </row>
    <row r="59988" spans="2:11" ht="12" hidden="1" customHeight="1" x14ac:dyDescent="0.2">
      <c r="B59988" s="88"/>
      <c r="C59988" s="88"/>
      <c r="D59988" s="88"/>
      <c r="E59988" s="88"/>
      <c r="F59988" s="88"/>
      <c r="G59988" s="88"/>
      <c r="H59988" s="88"/>
      <c r="I59988" s="88"/>
      <c r="J59988" s="88"/>
      <c r="K59988" s="88"/>
    </row>
    <row r="59989" spans="2:11" ht="12" hidden="1" customHeight="1" x14ac:dyDescent="0.2">
      <c r="B59989" s="88"/>
      <c r="C59989" s="88"/>
      <c r="D59989" s="88"/>
      <c r="E59989" s="88"/>
      <c r="F59989" s="88"/>
      <c r="G59989" s="88"/>
      <c r="H59989" s="88"/>
      <c r="I59989" s="88"/>
      <c r="J59989" s="88"/>
      <c r="K59989" s="88"/>
    </row>
    <row r="59990" spans="2:11" ht="12" hidden="1" customHeight="1" x14ac:dyDescent="0.2">
      <c r="B59990" s="88"/>
      <c r="C59990" s="88"/>
      <c r="D59990" s="88"/>
      <c r="E59990" s="88"/>
      <c r="F59990" s="88"/>
      <c r="G59990" s="88"/>
      <c r="H59990" s="88"/>
      <c r="I59990" s="88"/>
      <c r="J59990" s="88"/>
      <c r="K59990" s="88"/>
    </row>
    <row r="59991" spans="2:11" ht="12" hidden="1" customHeight="1" x14ac:dyDescent="0.2">
      <c r="B59991" s="88"/>
      <c r="C59991" s="88"/>
      <c r="D59991" s="88"/>
      <c r="E59991" s="88"/>
      <c r="F59991" s="88"/>
      <c r="G59991" s="88"/>
      <c r="H59991" s="88"/>
      <c r="I59991" s="88"/>
      <c r="J59991" s="88"/>
      <c r="K59991" s="88"/>
    </row>
    <row r="59992" spans="2:11" ht="12" hidden="1" customHeight="1" x14ac:dyDescent="0.2">
      <c r="B59992" s="88"/>
      <c r="C59992" s="88"/>
      <c r="D59992" s="88"/>
      <c r="E59992" s="88"/>
      <c r="F59992" s="88"/>
      <c r="G59992" s="88"/>
      <c r="H59992" s="88"/>
      <c r="I59992" s="88"/>
      <c r="J59992" s="88"/>
      <c r="K59992" s="88"/>
    </row>
    <row r="59993" spans="2:11" ht="12" hidden="1" customHeight="1" x14ac:dyDescent="0.2">
      <c r="B59993" s="88"/>
      <c r="C59993" s="88"/>
      <c r="D59993" s="88"/>
      <c r="E59993" s="88"/>
      <c r="F59993" s="88"/>
      <c r="G59993" s="88"/>
      <c r="H59993" s="88"/>
      <c r="I59993" s="88"/>
      <c r="J59993" s="88"/>
      <c r="K59993" s="88"/>
    </row>
    <row r="59994" spans="2:11" ht="12" hidden="1" customHeight="1" x14ac:dyDescent="0.2">
      <c r="B59994" s="88"/>
      <c r="C59994" s="88"/>
      <c r="D59994" s="88"/>
      <c r="E59994" s="88"/>
      <c r="F59994" s="88"/>
      <c r="G59994" s="88"/>
      <c r="H59994" s="88"/>
      <c r="I59994" s="88"/>
      <c r="J59994" s="88"/>
      <c r="K59994" s="88"/>
    </row>
    <row r="59995" spans="2:11" ht="12" hidden="1" customHeight="1" x14ac:dyDescent="0.2">
      <c r="B59995" s="88"/>
      <c r="C59995" s="88"/>
      <c r="D59995" s="88"/>
      <c r="E59995" s="88"/>
      <c r="F59995" s="88"/>
      <c r="G59995" s="88"/>
      <c r="H59995" s="88"/>
      <c r="I59995" s="88"/>
      <c r="J59995" s="88"/>
      <c r="K59995" s="88"/>
    </row>
    <row r="59996" spans="2:11" ht="12" hidden="1" customHeight="1" x14ac:dyDescent="0.2">
      <c r="B59996" s="88"/>
      <c r="C59996" s="88"/>
      <c r="D59996" s="88"/>
      <c r="E59996" s="88"/>
      <c r="F59996" s="88"/>
      <c r="G59996" s="88"/>
      <c r="H59996" s="88"/>
      <c r="I59996" s="88"/>
      <c r="J59996" s="88"/>
      <c r="K59996" s="88"/>
    </row>
    <row r="59997" spans="2:11" ht="12" hidden="1" customHeight="1" x14ac:dyDescent="0.2">
      <c r="B59997" s="88"/>
      <c r="C59997" s="88"/>
      <c r="D59997" s="88"/>
      <c r="E59997" s="88"/>
      <c r="F59997" s="88"/>
      <c r="G59997" s="88"/>
      <c r="H59997" s="88"/>
      <c r="I59997" s="88"/>
      <c r="J59997" s="88"/>
      <c r="K59997" s="88"/>
    </row>
    <row r="59998" spans="2:11" ht="12" hidden="1" customHeight="1" x14ac:dyDescent="0.2">
      <c r="B59998" s="88"/>
      <c r="C59998" s="88"/>
      <c r="D59998" s="88"/>
      <c r="E59998" s="88"/>
      <c r="F59998" s="88"/>
      <c r="G59998" s="88"/>
      <c r="H59998" s="88"/>
      <c r="I59998" s="88"/>
      <c r="J59998" s="88"/>
      <c r="K59998" s="88"/>
    </row>
    <row r="59999" spans="2:11" ht="12" hidden="1" customHeight="1" x14ac:dyDescent="0.2">
      <c r="B59999" s="88"/>
      <c r="C59999" s="88"/>
      <c r="D59999" s="88"/>
      <c r="E59999" s="88"/>
      <c r="F59999" s="88"/>
      <c r="G59999" s="88"/>
      <c r="H59999" s="88"/>
      <c r="I59999" s="88"/>
      <c r="J59999" s="88"/>
      <c r="K59999" s="88"/>
    </row>
    <row r="60000" spans="2:11" ht="12" hidden="1" customHeight="1" x14ac:dyDescent="0.2">
      <c r="B60000" s="88"/>
      <c r="C60000" s="88"/>
      <c r="D60000" s="88"/>
      <c r="E60000" s="88"/>
      <c r="F60000" s="88"/>
      <c r="G60000" s="88"/>
      <c r="H60000" s="88"/>
      <c r="I60000" s="88"/>
      <c r="J60000" s="88"/>
      <c r="K60000" s="88"/>
    </row>
    <row r="60001" spans="2:11" ht="12" hidden="1" customHeight="1" x14ac:dyDescent="0.2">
      <c r="B60001" s="88"/>
      <c r="C60001" s="88"/>
      <c r="D60001" s="88"/>
      <c r="E60001" s="88"/>
      <c r="F60001" s="88"/>
      <c r="G60001" s="88"/>
      <c r="H60001" s="88"/>
      <c r="I60001" s="88"/>
      <c r="J60001" s="88"/>
      <c r="K60001" s="88"/>
    </row>
    <row r="60002" spans="2:11" ht="12" hidden="1" customHeight="1" x14ac:dyDescent="0.2">
      <c r="B60002" s="88"/>
      <c r="C60002" s="88"/>
      <c r="D60002" s="88"/>
      <c r="E60002" s="88"/>
      <c r="F60002" s="88"/>
      <c r="G60002" s="88"/>
      <c r="H60002" s="88"/>
      <c r="I60002" s="88"/>
      <c r="J60002" s="88"/>
      <c r="K60002" s="88"/>
    </row>
    <row r="60003" spans="2:11" ht="12" hidden="1" customHeight="1" x14ac:dyDescent="0.2">
      <c r="B60003" s="88"/>
      <c r="C60003" s="88"/>
      <c r="D60003" s="88"/>
      <c r="E60003" s="88"/>
      <c r="F60003" s="88"/>
      <c r="G60003" s="88"/>
      <c r="H60003" s="88"/>
      <c r="I60003" s="88"/>
      <c r="J60003" s="88"/>
      <c r="K60003" s="88"/>
    </row>
    <row r="60004" spans="2:11" ht="12" hidden="1" customHeight="1" x14ac:dyDescent="0.2">
      <c r="B60004" s="88"/>
      <c r="C60004" s="88"/>
      <c r="D60004" s="88"/>
      <c r="E60004" s="88"/>
      <c r="F60004" s="88"/>
      <c r="G60004" s="88"/>
      <c r="H60004" s="88"/>
      <c r="I60004" s="88"/>
      <c r="J60004" s="88"/>
      <c r="K60004" s="88"/>
    </row>
    <row r="60005" spans="2:11" ht="12" hidden="1" customHeight="1" x14ac:dyDescent="0.2">
      <c r="B60005" s="88"/>
      <c r="C60005" s="88"/>
      <c r="D60005" s="88"/>
      <c r="E60005" s="88"/>
      <c r="F60005" s="88"/>
      <c r="G60005" s="88"/>
      <c r="H60005" s="88"/>
      <c r="I60005" s="88"/>
      <c r="J60005" s="88"/>
      <c r="K60005" s="88"/>
    </row>
    <row r="60006" spans="2:11" ht="12" hidden="1" customHeight="1" x14ac:dyDescent="0.2">
      <c r="B60006" s="88"/>
      <c r="C60006" s="88"/>
      <c r="D60006" s="88"/>
      <c r="E60006" s="88"/>
      <c r="F60006" s="88"/>
      <c r="G60006" s="88"/>
      <c r="H60006" s="88"/>
      <c r="I60006" s="88"/>
      <c r="J60006" s="88"/>
      <c r="K60006" s="88"/>
    </row>
    <row r="60007" spans="2:11" ht="12" hidden="1" customHeight="1" x14ac:dyDescent="0.2">
      <c r="B60007" s="88"/>
      <c r="C60007" s="88"/>
      <c r="D60007" s="88"/>
      <c r="E60007" s="88"/>
      <c r="F60007" s="88"/>
      <c r="G60007" s="88"/>
      <c r="H60007" s="88"/>
      <c r="I60007" s="88"/>
      <c r="J60007" s="88"/>
      <c r="K60007" s="88"/>
    </row>
    <row r="60008" spans="2:11" ht="12" hidden="1" customHeight="1" x14ac:dyDescent="0.2">
      <c r="B60008" s="88"/>
      <c r="C60008" s="88"/>
      <c r="D60008" s="88"/>
      <c r="E60008" s="88"/>
      <c r="F60008" s="88"/>
      <c r="G60008" s="88"/>
      <c r="H60008" s="88"/>
      <c r="I60008" s="88"/>
      <c r="J60008" s="88"/>
      <c r="K60008" s="88"/>
    </row>
    <row r="60009" spans="2:11" ht="12" hidden="1" customHeight="1" x14ac:dyDescent="0.2">
      <c r="B60009" s="88"/>
      <c r="C60009" s="88"/>
      <c r="D60009" s="88"/>
      <c r="E60009" s="88"/>
      <c r="F60009" s="88"/>
      <c r="G60009" s="88"/>
      <c r="H60009" s="88"/>
      <c r="I60009" s="88"/>
      <c r="J60009" s="88"/>
      <c r="K60009" s="88"/>
    </row>
    <row r="60010" spans="2:11" ht="12" hidden="1" customHeight="1" x14ac:dyDescent="0.2">
      <c r="B60010" s="88"/>
      <c r="C60010" s="88"/>
      <c r="D60010" s="88"/>
      <c r="E60010" s="88"/>
      <c r="F60010" s="88"/>
      <c r="G60010" s="88"/>
      <c r="H60010" s="88"/>
      <c r="I60010" s="88"/>
      <c r="J60010" s="88"/>
      <c r="K60010" s="88"/>
    </row>
    <row r="60011" spans="2:11" ht="12" hidden="1" customHeight="1" x14ac:dyDescent="0.2">
      <c r="B60011" s="88"/>
      <c r="C60011" s="88"/>
      <c r="D60011" s="88"/>
      <c r="E60011" s="88"/>
      <c r="F60011" s="88"/>
      <c r="G60011" s="88"/>
      <c r="H60011" s="88"/>
      <c r="I60011" s="88"/>
      <c r="J60011" s="88"/>
      <c r="K60011" s="88"/>
    </row>
    <row r="60012" spans="2:11" ht="12" hidden="1" customHeight="1" x14ac:dyDescent="0.2">
      <c r="B60012" s="88"/>
      <c r="C60012" s="88"/>
      <c r="D60012" s="88"/>
      <c r="E60012" s="88"/>
      <c r="F60012" s="88"/>
      <c r="G60012" s="88"/>
      <c r="H60012" s="88"/>
      <c r="I60012" s="88"/>
      <c r="J60012" s="88"/>
      <c r="K60012" s="88"/>
    </row>
    <row r="60013" spans="2:11" ht="12" hidden="1" customHeight="1" x14ac:dyDescent="0.2">
      <c r="B60013" s="88"/>
      <c r="C60013" s="88"/>
      <c r="D60013" s="88"/>
      <c r="E60013" s="88"/>
      <c r="F60013" s="88"/>
      <c r="G60013" s="88"/>
      <c r="H60013" s="88"/>
      <c r="I60013" s="88"/>
      <c r="J60013" s="88"/>
      <c r="K60013" s="88"/>
    </row>
    <row r="60014" spans="2:11" ht="12" hidden="1" customHeight="1" x14ac:dyDescent="0.2">
      <c r="B60014" s="88"/>
      <c r="C60014" s="88"/>
      <c r="D60014" s="88"/>
      <c r="E60014" s="88"/>
      <c r="F60014" s="88"/>
      <c r="G60014" s="88"/>
      <c r="H60014" s="88"/>
      <c r="I60014" s="88"/>
      <c r="J60014" s="88"/>
      <c r="K60014" s="88"/>
    </row>
    <row r="60015" spans="2:11" ht="12" hidden="1" customHeight="1" x14ac:dyDescent="0.2">
      <c r="B60015" s="88"/>
      <c r="C60015" s="88"/>
      <c r="D60015" s="88"/>
      <c r="E60015" s="88"/>
      <c r="F60015" s="88"/>
      <c r="G60015" s="88"/>
      <c r="H60015" s="88"/>
      <c r="I60015" s="88"/>
      <c r="J60015" s="88"/>
      <c r="K60015" s="88"/>
    </row>
    <row r="60016" spans="2:11" ht="12" hidden="1" customHeight="1" x14ac:dyDescent="0.2">
      <c r="B60016" s="88"/>
      <c r="C60016" s="88"/>
      <c r="D60016" s="88"/>
      <c r="E60016" s="88"/>
      <c r="F60016" s="88"/>
      <c r="G60016" s="88"/>
      <c r="H60016" s="88"/>
      <c r="I60016" s="88"/>
      <c r="J60016" s="88"/>
      <c r="K60016" s="88"/>
    </row>
    <row r="60017" spans="2:11" ht="12" hidden="1" customHeight="1" x14ac:dyDescent="0.2">
      <c r="B60017" s="88"/>
      <c r="C60017" s="88"/>
      <c r="D60017" s="88"/>
      <c r="E60017" s="88"/>
      <c r="F60017" s="88"/>
      <c r="G60017" s="88"/>
      <c r="H60017" s="88"/>
      <c r="I60017" s="88"/>
      <c r="J60017" s="88"/>
      <c r="K60017" s="88"/>
    </row>
    <row r="60018" spans="2:11" ht="12" hidden="1" customHeight="1" x14ac:dyDescent="0.2">
      <c r="B60018" s="88"/>
      <c r="C60018" s="88"/>
      <c r="D60018" s="88"/>
      <c r="E60018" s="88"/>
      <c r="F60018" s="88"/>
      <c r="G60018" s="88"/>
      <c r="H60018" s="88"/>
      <c r="I60018" s="88"/>
      <c r="J60018" s="88"/>
      <c r="K60018" s="88"/>
    </row>
    <row r="60019" spans="2:11" ht="12" hidden="1" customHeight="1" x14ac:dyDescent="0.2">
      <c r="B60019" s="88"/>
      <c r="C60019" s="88"/>
      <c r="D60019" s="88"/>
      <c r="E60019" s="88"/>
      <c r="F60019" s="88"/>
      <c r="G60019" s="88"/>
      <c r="H60019" s="88"/>
      <c r="I60019" s="88"/>
      <c r="J60019" s="88"/>
      <c r="K60019" s="88"/>
    </row>
    <row r="60020" spans="2:11" ht="12" hidden="1" customHeight="1" x14ac:dyDescent="0.2">
      <c r="B60020" s="88"/>
      <c r="C60020" s="88"/>
      <c r="D60020" s="88"/>
      <c r="E60020" s="88"/>
      <c r="F60020" s="88"/>
      <c r="G60020" s="88"/>
      <c r="H60020" s="88"/>
      <c r="I60020" s="88"/>
      <c r="J60020" s="88"/>
      <c r="K60020" s="88"/>
    </row>
    <row r="60021" spans="2:11" ht="12" hidden="1" customHeight="1" x14ac:dyDescent="0.2">
      <c r="B60021" s="88"/>
      <c r="C60021" s="88"/>
      <c r="D60021" s="88"/>
      <c r="E60021" s="88"/>
      <c r="F60021" s="88"/>
      <c r="G60021" s="88"/>
      <c r="H60021" s="88"/>
      <c r="I60021" s="88"/>
      <c r="J60021" s="88"/>
      <c r="K60021" s="88"/>
    </row>
    <row r="60022" spans="2:11" ht="12" hidden="1" customHeight="1" x14ac:dyDescent="0.2">
      <c r="B60022" s="88"/>
      <c r="C60022" s="88"/>
      <c r="D60022" s="88"/>
      <c r="E60022" s="88"/>
      <c r="F60022" s="88"/>
      <c r="G60022" s="88"/>
      <c r="H60022" s="88"/>
      <c r="I60022" s="88"/>
      <c r="J60022" s="88"/>
      <c r="K60022" s="88"/>
    </row>
    <row r="60023" spans="2:11" ht="12" hidden="1" customHeight="1" x14ac:dyDescent="0.2">
      <c r="B60023" s="88"/>
      <c r="C60023" s="88"/>
      <c r="D60023" s="88"/>
      <c r="E60023" s="88"/>
      <c r="F60023" s="88"/>
      <c r="G60023" s="88"/>
      <c r="H60023" s="88"/>
      <c r="I60023" s="88"/>
      <c r="J60023" s="88"/>
      <c r="K60023" s="88"/>
    </row>
    <row r="60024" spans="2:11" ht="12" hidden="1" customHeight="1" x14ac:dyDescent="0.2">
      <c r="B60024" s="88"/>
      <c r="C60024" s="88"/>
      <c r="D60024" s="88"/>
      <c r="E60024" s="88"/>
      <c r="F60024" s="88"/>
      <c r="G60024" s="88"/>
      <c r="H60024" s="88"/>
      <c r="I60024" s="88"/>
      <c r="J60024" s="88"/>
      <c r="K60024" s="88"/>
    </row>
    <row r="60025" spans="2:11" ht="12" hidden="1" customHeight="1" x14ac:dyDescent="0.2">
      <c r="B60025" s="88"/>
      <c r="C60025" s="88"/>
      <c r="D60025" s="88"/>
      <c r="E60025" s="88"/>
      <c r="F60025" s="88"/>
      <c r="G60025" s="88"/>
      <c r="H60025" s="88"/>
      <c r="I60025" s="88"/>
      <c r="J60025" s="88"/>
      <c r="K60025" s="88"/>
    </row>
    <row r="60026" spans="2:11" ht="12" hidden="1" customHeight="1" x14ac:dyDescent="0.2">
      <c r="B60026" s="88"/>
      <c r="C60026" s="88"/>
      <c r="D60026" s="88"/>
      <c r="E60026" s="88"/>
      <c r="F60026" s="88"/>
      <c r="G60026" s="88"/>
      <c r="H60026" s="88"/>
      <c r="I60026" s="88"/>
      <c r="J60026" s="88"/>
      <c r="K60026" s="88"/>
    </row>
    <row r="60027" spans="2:11" ht="12" hidden="1" customHeight="1" x14ac:dyDescent="0.2">
      <c r="B60027" s="88"/>
      <c r="C60027" s="88"/>
      <c r="D60027" s="88"/>
      <c r="E60027" s="88"/>
      <c r="F60027" s="88"/>
      <c r="G60027" s="88"/>
      <c r="H60027" s="88"/>
      <c r="I60027" s="88"/>
      <c r="J60027" s="88"/>
      <c r="K60027" s="88"/>
    </row>
    <row r="60028" spans="2:11" ht="12" hidden="1" customHeight="1" x14ac:dyDescent="0.2">
      <c r="B60028" s="88"/>
      <c r="C60028" s="88"/>
      <c r="D60028" s="88"/>
      <c r="E60028" s="88"/>
      <c r="F60028" s="88"/>
      <c r="G60028" s="88"/>
      <c r="H60028" s="88"/>
      <c r="I60028" s="88"/>
      <c r="J60028" s="88"/>
      <c r="K60028" s="88"/>
    </row>
    <row r="60029" spans="2:11" ht="12" hidden="1" customHeight="1" x14ac:dyDescent="0.2">
      <c r="B60029" s="88"/>
      <c r="C60029" s="88"/>
      <c r="D60029" s="88"/>
      <c r="E60029" s="88"/>
      <c r="F60029" s="88"/>
      <c r="G60029" s="88"/>
      <c r="H60029" s="88"/>
      <c r="I60029" s="88"/>
      <c r="J60029" s="88"/>
      <c r="K60029" s="88"/>
    </row>
    <row r="60030" spans="2:11" ht="12" hidden="1" customHeight="1" x14ac:dyDescent="0.2">
      <c r="B60030" s="88"/>
      <c r="C60030" s="88"/>
      <c r="D60030" s="88"/>
      <c r="E60030" s="88"/>
      <c r="F60030" s="88"/>
      <c r="G60030" s="88"/>
      <c r="H60030" s="88"/>
      <c r="I60030" s="88"/>
      <c r="J60030" s="88"/>
      <c r="K60030" s="88"/>
    </row>
    <row r="60031" spans="2:11" ht="12" hidden="1" customHeight="1" x14ac:dyDescent="0.2">
      <c r="B60031" s="88"/>
      <c r="C60031" s="88"/>
      <c r="D60031" s="88"/>
      <c r="E60031" s="88"/>
      <c r="F60031" s="88"/>
      <c r="G60031" s="88"/>
      <c r="H60031" s="88"/>
      <c r="I60031" s="88"/>
      <c r="J60031" s="88"/>
      <c r="K60031" s="88"/>
    </row>
    <row r="60032" spans="2:11" ht="12" hidden="1" customHeight="1" x14ac:dyDescent="0.2">
      <c r="B60032" s="88"/>
      <c r="C60032" s="88"/>
      <c r="D60032" s="88"/>
      <c r="E60032" s="88"/>
      <c r="F60032" s="88"/>
      <c r="G60032" s="88"/>
      <c r="H60032" s="88"/>
      <c r="I60032" s="88"/>
      <c r="J60032" s="88"/>
      <c r="K60032" s="88"/>
    </row>
    <row r="60033" spans="2:11" ht="12" hidden="1" customHeight="1" x14ac:dyDescent="0.2">
      <c r="B60033" s="88"/>
      <c r="C60033" s="88"/>
      <c r="D60033" s="88"/>
      <c r="E60033" s="88"/>
      <c r="F60033" s="88"/>
      <c r="G60033" s="88"/>
      <c r="H60033" s="88"/>
      <c r="I60033" s="88"/>
      <c r="J60033" s="88"/>
      <c r="K60033" s="88"/>
    </row>
    <row r="60034" spans="2:11" ht="12" hidden="1" customHeight="1" x14ac:dyDescent="0.2">
      <c r="B60034" s="88"/>
      <c r="C60034" s="88"/>
      <c r="D60034" s="88"/>
      <c r="E60034" s="88"/>
      <c r="F60034" s="88"/>
      <c r="G60034" s="88"/>
      <c r="H60034" s="88"/>
      <c r="I60034" s="88"/>
      <c r="J60034" s="88"/>
      <c r="K60034" s="88"/>
    </row>
    <row r="60035" spans="2:11" ht="12" hidden="1" customHeight="1" x14ac:dyDescent="0.2">
      <c r="B60035" s="88"/>
      <c r="C60035" s="88"/>
      <c r="D60035" s="88"/>
      <c r="E60035" s="88"/>
      <c r="F60035" s="88"/>
      <c r="G60035" s="88"/>
      <c r="H60035" s="88"/>
      <c r="I60035" s="88"/>
      <c r="J60035" s="88"/>
      <c r="K60035" s="88"/>
    </row>
    <row r="60036" spans="2:11" ht="12" hidden="1" customHeight="1" x14ac:dyDescent="0.2">
      <c r="B60036" s="88"/>
      <c r="C60036" s="88"/>
      <c r="D60036" s="88"/>
      <c r="E60036" s="88"/>
      <c r="F60036" s="88"/>
      <c r="G60036" s="88"/>
      <c r="H60036" s="88"/>
      <c r="I60036" s="88"/>
      <c r="J60036" s="88"/>
      <c r="K60036" s="88"/>
    </row>
    <row r="60037" spans="2:11" ht="12" hidden="1" customHeight="1" x14ac:dyDescent="0.2">
      <c r="B60037" s="88"/>
      <c r="C60037" s="88"/>
      <c r="D60037" s="88"/>
      <c r="E60037" s="88"/>
      <c r="F60037" s="88"/>
      <c r="G60037" s="88"/>
      <c r="H60037" s="88"/>
      <c r="I60037" s="88"/>
      <c r="J60037" s="88"/>
      <c r="K60037" s="88"/>
    </row>
    <row r="60038" spans="2:11" ht="12" hidden="1" customHeight="1" x14ac:dyDescent="0.2">
      <c r="B60038" s="88"/>
      <c r="C60038" s="88"/>
      <c r="D60038" s="88"/>
      <c r="E60038" s="88"/>
      <c r="F60038" s="88"/>
      <c r="G60038" s="88"/>
      <c r="H60038" s="88"/>
      <c r="I60038" s="88"/>
      <c r="J60038" s="88"/>
      <c r="K60038" s="88"/>
    </row>
    <row r="60039" spans="2:11" ht="12" hidden="1" customHeight="1" x14ac:dyDescent="0.2">
      <c r="B60039" s="88"/>
      <c r="C60039" s="88"/>
      <c r="D60039" s="88"/>
      <c r="E60039" s="88"/>
      <c r="F60039" s="88"/>
      <c r="G60039" s="88"/>
      <c r="H60039" s="88"/>
      <c r="I60039" s="88"/>
      <c r="J60039" s="88"/>
      <c r="K60039" s="88"/>
    </row>
    <row r="60040" spans="2:11" ht="12" hidden="1" customHeight="1" x14ac:dyDescent="0.2">
      <c r="B60040" s="88"/>
      <c r="C60040" s="88"/>
      <c r="D60040" s="88"/>
      <c r="E60040" s="88"/>
      <c r="F60040" s="88"/>
      <c r="G60040" s="88"/>
      <c r="H60040" s="88"/>
      <c r="I60040" s="88"/>
      <c r="J60040" s="88"/>
      <c r="K60040" s="88"/>
    </row>
    <row r="60041" spans="2:11" ht="12" hidden="1" customHeight="1" x14ac:dyDescent="0.2">
      <c r="B60041" s="88"/>
      <c r="C60041" s="88"/>
      <c r="D60041" s="88"/>
      <c r="E60041" s="88"/>
      <c r="F60041" s="88"/>
      <c r="G60041" s="88"/>
      <c r="H60041" s="88"/>
      <c r="I60041" s="88"/>
      <c r="J60041" s="88"/>
      <c r="K60041" s="88"/>
    </row>
    <row r="60042" spans="2:11" ht="12" hidden="1" customHeight="1" x14ac:dyDescent="0.2">
      <c r="B60042" s="88"/>
      <c r="C60042" s="88"/>
      <c r="D60042" s="88"/>
      <c r="E60042" s="88"/>
      <c r="F60042" s="88"/>
      <c r="G60042" s="88"/>
      <c r="H60042" s="88"/>
      <c r="I60042" s="88"/>
      <c r="J60042" s="88"/>
      <c r="K60042" s="88"/>
    </row>
    <row r="60043" spans="2:11" ht="12" hidden="1" customHeight="1" x14ac:dyDescent="0.2">
      <c r="B60043" s="88"/>
      <c r="C60043" s="88"/>
      <c r="D60043" s="88"/>
      <c r="E60043" s="88"/>
      <c r="F60043" s="88"/>
      <c r="G60043" s="88"/>
      <c r="H60043" s="88"/>
      <c r="I60043" s="88"/>
      <c r="J60043" s="88"/>
      <c r="K60043" s="88"/>
    </row>
    <row r="60044" spans="2:11" ht="12" hidden="1" customHeight="1" x14ac:dyDescent="0.2">
      <c r="B60044" s="88"/>
      <c r="C60044" s="88"/>
      <c r="D60044" s="88"/>
      <c r="E60044" s="88"/>
      <c r="F60044" s="88"/>
      <c r="G60044" s="88"/>
      <c r="H60044" s="88"/>
      <c r="I60044" s="88"/>
      <c r="J60044" s="88"/>
      <c r="K60044" s="88"/>
    </row>
    <row r="60045" spans="2:11" ht="12" hidden="1" customHeight="1" x14ac:dyDescent="0.2">
      <c r="B60045" s="88"/>
      <c r="C60045" s="88"/>
      <c r="D60045" s="88"/>
      <c r="E60045" s="88"/>
      <c r="F60045" s="88"/>
      <c r="G60045" s="88"/>
      <c r="H60045" s="88"/>
      <c r="I60045" s="88"/>
      <c r="J60045" s="88"/>
      <c r="K60045" s="88"/>
    </row>
    <row r="60046" spans="2:11" ht="12" hidden="1" customHeight="1" x14ac:dyDescent="0.2">
      <c r="B60046" s="88"/>
      <c r="C60046" s="88"/>
      <c r="D60046" s="88"/>
      <c r="E60046" s="88"/>
      <c r="F60046" s="88"/>
      <c r="G60046" s="88"/>
      <c r="H60046" s="88"/>
      <c r="I60046" s="88"/>
      <c r="J60046" s="88"/>
      <c r="K60046" s="88"/>
    </row>
    <row r="60047" spans="2:11" ht="12" hidden="1" customHeight="1" x14ac:dyDescent="0.2">
      <c r="B60047" s="88"/>
      <c r="C60047" s="88"/>
      <c r="D60047" s="88"/>
      <c r="E60047" s="88"/>
      <c r="F60047" s="88"/>
      <c r="G60047" s="88"/>
      <c r="H60047" s="88"/>
      <c r="I60047" s="88"/>
      <c r="J60047" s="88"/>
      <c r="K60047" s="88"/>
    </row>
    <row r="60048" spans="2:11" ht="12" hidden="1" customHeight="1" x14ac:dyDescent="0.2">
      <c r="B60048" s="88"/>
      <c r="C60048" s="88"/>
      <c r="D60048" s="88"/>
      <c r="E60048" s="88"/>
      <c r="F60048" s="88"/>
      <c r="G60048" s="88"/>
      <c r="H60048" s="88"/>
      <c r="I60048" s="88"/>
      <c r="J60048" s="88"/>
      <c r="K60048" s="88"/>
    </row>
    <row r="60049" spans="2:11" ht="12" hidden="1" customHeight="1" x14ac:dyDescent="0.2">
      <c r="B60049" s="88"/>
      <c r="C60049" s="88"/>
      <c r="D60049" s="88"/>
      <c r="E60049" s="88"/>
      <c r="F60049" s="88"/>
      <c r="G60049" s="88"/>
      <c r="H60049" s="88"/>
      <c r="I60049" s="88"/>
      <c r="J60049" s="88"/>
      <c r="K60049" s="88"/>
    </row>
    <row r="60050" spans="2:11" ht="12" hidden="1" customHeight="1" x14ac:dyDescent="0.2">
      <c r="B60050" s="88"/>
      <c r="C60050" s="88"/>
      <c r="D60050" s="88"/>
      <c r="E60050" s="88"/>
      <c r="F60050" s="88"/>
      <c r="G60050" s="88"/>
      <c r="H60050" s="88"/>
      <c r="I60050" s="88"/>
      <c r="J60050" s="88"/>
      <c r="K60050" s="88"/>
    </row>
    <row r="60051" spans="2:11" ht="12" hidden="1" customHeight="1" x14ac:dyDescent="0.2">
      <c r="B60051" s="88"/>
      <c r="C60051" s="88"/>
      <c r="D60051" s="88"/>
      <c r="E60051" s="88"/>
      <c r="F60051" s="88"/>
      <c r="G60051" s="88"/>
      <c r="H60051" s="88"/>
      <c r="I60051" s="88"/>
      <c r="J60051" s="88"/>
      <c r="K60051" s="88"/>
    </row>
    <row r="60052" spans="2:11" ht="12" hidden="1" customHeight="1" x14ac:dyDescent="0.2">
      <c r="B60052" s="88"/>
      <c r="C60052" s="88"/>
      <c r="D60052" s="88"/>
      <c r="E60052" s="88"/>
      <c r="F60052" s="88"/>
      <c r="G60052" s="88"/>
      <c r="H60052" s="88"/>
      <c r="I60052" s="88"/>
      <c r="J60052" s="88"/>
      <c r="K60052" s="88"/>
    </row>
    <row r="60053" spans="2:11" ht="12" hidden="1" customHeight="1" x14ac:dyDescent="0.2">
      <c r="B60053" s="88"/>
      <c r="C60053" s="88"/>
      <c r="D60053" s="88"/>
      <c r="E60053" s="88"/>
      <c r="F60053" s="88"/>
      <c r="G60053" s="88"/>
      <c r="H60053" s="88"/>
      <c r="I60053" s="88"/>
      <c r="J60053" s="88"/>
      <c r="K60053" s="88"/>
    </row>
    <row r="60054" spans="2:11" ht="12" hidden="1" customHeight="1" x14ac:dyDescent="0.2">
      <c r="B60054" s="88"/>
      <c r="C60054" s="88"/>
      <c r="D60054" s="88"/>
      <c r="E60054" s="88"/>
      <c r="F60054" s="88"/>
      <c r="G60054" s="88"/>
      <c r="H60054" s="88"/>
      <c r="I60054" s="88"/>
      <c r="J60054" s="88"/>
      <c r="K60054" s="88"/>
    </row>
    <row r="60055" spans="2:11" ht="12" hidden="1" customHeight="1" x14ac:dyDescent="0.2">
      <c r="B60055" s="88"/>
      <c r="C60055" s="88"/>
      <c r="D60055" s="88"/>
      <c r="E60055" s="88"/>
      <c r="F60055" s="88"/>
      <c r="G60055" s="88"/>
      <c r="H60055" s="88"/>
      <c r="I60055" s="88"/>
      <c r="J60055" s="88"/>
      <c r="K60055" s="88"/>
    </row>
    <row r="60056" spans="2:11" ht="12" hidden="1" customHeight="1" x14ac:dyDescent="0.2">
      <c r="B60056" s="88"/>
      <c r="C60056" s="88"/>
      <c r="D60056" s="88"/>
      <c r="E60056" s="88"/>
      <c r="F60056" s="88"/>
      <c r="G60056" s="88"/>
      <c r="H60056" s="88"/>
      <c r="I60056" s="88"/>
      <c r="J60056" s="88"/>
      <c r="K60056" s="88"/>
    </row>
    <row r="60057" spans="2:11" ht="12" hidden="1" customHeight="1" x14ac:dyDescent="0.2">
      <c r="B60057" s="88"/>
      <c r="C60057" s="88"/>
      <c r="D60057" s="88"/>
      <c r="E60057" s="88"/>
      <c r="F60057" s="88"/>
      <c r="G60057" s="88"/>
      <c r="H60057" s="88"/>
      <c r="I60057" s="88"/>
      <c r="J60057" s="88"/>
      <c r="K60057" s="88"/>
    </row>
    <row r="60058" spans="2:11" ht="12" hidden="1" customHeight="1" x14ac:dyDescent="0.2">
      <c r="B60058" s="88"/>
      <c r="C60058" s="88"/>
      <c r="D60058" s="88"/>
      <c r="E60058" s="88"/>
      <c r="F60058" s="88"/>
      <c r="G60058" s="88"/>
      <c r="H60058" s="88"/>
      <c r="I60058" s="88"/>
      <c r="J60058" s="88"/>
      <c r="K60058" s="88"/>
    </row>
    <row r="60059" spans="2:11" ht="12" hidden="1" customHeight="1" x14ac:dyDescent="0.2">
      <c r="B60059" s="88"/>
      <c r="C60059" s="88"/>
      <c r="D60059" s="88"/>
      <c r="E60059" s="88"/>
      <c r="F60059" s="88"/>
      <c r="G60059" s="88"/>
      <c r="H60059" s="88"/>
      <c r="I60059" s="88"/>
      <c r="J60059" s="88"/>
      <c r="K60059" s="88"/>
    </row>
    <row r="60060" spans="2:11" ht="12" hidden="1" customHeight="1" x14ac:dyDescent="0.2">
      <c r="B60060" s="88"/>
      <c r="C60060" s="88"/>
      <c r="D60060" s="88"/>
      <c r="E60060" s="88"/>
      <c r="F60060" s="88"/>
      <c r="G60060" s="88"/>
      <c r="H60060" s="88"/>
      <c r="I60060" s="88"/>
      <c r="J60060" s="88"/>
      <c r="K60060" s="88"/>
    </row>
    <row r="60061" spans="2:11" ht="12" hidden="1" customHeight="1" x14ac:dyDescent="0.2">
      <c r="B60061" s="88"/>
      <c r="C60061" s="88"/>
      <c r="D60061" s="88"/>
      <c r="E60061" s="88"/>
      <c r="F60061" s="88"/>
      <c r="G60061" s="88"/>
      <c r="H60061" s="88"/>
      <c r="I60061" s="88"/>
      <c r="J60061" s="88"/>
      <c r="K60061" s="88"/>
    </row>
    <row r="60062" spans="2:11" ht="12" hidden="1" customHeight="1" x14ac:dyDescent="0.2">
      <c r="B60062" s="88"/>
      <c r="C60062" s="88"/>
      <c r="D60062" s="88"/>
      <c r="E60062" s="88"/>
      <c r="F60062" s="88"/>
      <c r="G60062" s="88"/>
      <c r="H60062" s="88"/>
      <c r="I60062" s="88"/>
      <c r="J60062" s="88"/>
      <c r="K60062" s="88"/>
    </row>
    <row r="60063" spans="2:11" ht="12" hidden="1" customHeight="1" x14ac:dyDescent="0.2">
      <c r="B60063" s="88"/>
      <c r="C60063" s="88"/>
      <c r="D60063" s="88"/>
      <c r="E60063" s="88"/>
      <c r="F60063" s="88"/>
      <c r="G60063" s="88"/>
      <c r="H60063" s="88"/>
      <c r="I60063" s="88"/>
      <c r="J60063" s="88"/>
      <c r="K60063" s="88"/>
    </row>
    <row r="60064" spans="2:11" ht="12" hidden="1" customHeight="1" x14ac:dyDescent="0.2">
      <c r="B60064" s="88"/>
      <c r="C60064" s="88"/>
      <c r="D60064" s="88"/>
      <c r="E60064" s="88"/>
      <c r="F60064" s="88"/>
      <c r="G60064" s="88"/>
      <c r="H60064" s="88"/>
      <c r="I60064" s="88"/>
      <c r="J60064" s="88"/>
      <c r="K60064" s="88"/>
    </row>
    <row r="60065" spans="2:11" ht="12" hidden="1" customHeight="1" x14ac:dyDescent="0.2">
      <c r="B60065" s="88"/>
      <c r="C60065" s="88"/>
      <c r="D60065" s="88"/>
      <c r="E60065" s="88"/>
      <c r="F60065" s="88"/>
      <c r="G60065" s="88"/>
      <c r="H60065" s="88"/>
      <c r="I60065" s="88"/>
      <c r="J60065" s="88"/>
      <c r="K60065" s="88"/>
    </row>
    <row r="60066" spans="2:11" ht="12" hidden="1" customHeight="1" x14ac:dyDescent="0.2">
      <c r="B60066" s="88"/>
      <c r="C60066" s="88"/>
      <c r="D60066" s="88"/>
      <c r="E60066" s="88"/>
      <c r="F60066" s="88"/>
      <c r="G60066" s="88"/>
      <c r="H60066" s="88"/>
      <c r="I60066" s="88"/>
      <c r="J60066" s="88"/>
      <c r="K60066" s="88"/>
    </row>
    <row r="60067" spans="2:11" ht="12" hidden="1" customHeight="1" x14ac:dyDescent="0.2">
      <c r="B60067" s="88"/>
      <c r="C60067" s="88"/>
      <c r="D60067" s="88"/>
      <c r="E60067" s="88"/>
      <c r="F60067" s="88"/>
      <c r="G60067" s="88"/>
      <c r="H60067" s="88"/>
      <c r="I60067" s="88"/>
      <c r="J60067" s="88"/>
      <c r="K60067" s="88"/>
    </row>
    <row r="60068" spans="2:11" ht="12" hidden="1" customHeight="1" x14ac:dyDescent="0.2">
      <c r="B60068" s="88"/>
      <c r="C60068" s="88"/>
      <c r="D60068" s="88"/>
      <c r="E60068" s="88"/>
      <c r="F60068" s="88"/>
      <c r="G60068" s="88"/>
      <c r="H60068" s="88"/>
      <c r="I60068" s="88"/>
      <c r="J60068" s="88"/>
      <c r="K60068" s="88"/>
    </row>
    <row r="60069" spans="2:11" ht="12" hidden="1" customHeight="1" x14ac:dyDescent="0.2">
      <c r="B60069" s="88"/>
      <c r="C60069" s="88"/>
      <c r="D60069" s="88"/>
      <c r="E60069" s="88"/>
      <c r="F60069" s="88"/>
      <c r="G60069" s="88"/>
      <c r="H60069" s="88"/>
      <c r="I60069" s="88"/>
      <c r="J60069" s="88"/>
      <c r="K60069" s="88"/>
    </row>
    <row r="60070" spans="2:11" ht="12" hidden="1" customHeight="1" x14ac:dyDescent="0.2">
      <c r="B60070" s="88"/>
      <c r="C60070" s="88"/>
      <c r="D60070" s="88"/>
      <c r="E60070" s="88"/>
      <c r="F60070" s="88"/>
      <c r="G60070" s="88"/>
      <c r="H60070" s="88"/>
      <c r="I60070" s="88"/>
      <c r="J60070" s="88"/>
      <c r="K60070" s="88"/>
    </row>
    <row r="60071" spans="2:11" ht="12" hidden="1" customHeight="1" x14ac:dyDescent="0.2">
      <c r="B60071" s="88"/>
      <c r="C60071" s="88"/>
      <c r="D60071" s="88"/>
      <c r="E60071" s="88"/>
      <c r="F60071" s="88"/>
      <c r="G60071" s="88"/>
      <c r="H60071" s="88"/>
      <c r="I60071" s="88"/>
      <c r="J60071" s="88"/>
      <c r="K60071" s="88"/>
    </row>
    <row r="60072" spans="2:11" ht="12" hidden="1" customHeight="1" x14ac:dyDescent="0.2">
      <c r="B60072" s="88"/>
      <c r="C60072" s="88"/>
      <c r="D60072" s="88"/>
      <c r="E60072" s="88"/>
      <c r="F60072" s="88"/>
      <c r="G60072" s="88"/>
      <c r="H60072" s="88"/>
      <c r="I60072" s="88"/>
      <c r="J60072" s="88"/>
      <c r="K60072" s="88"/>
    </row>
    <row r="60073" spans="2:11" ht="12" hidden="1" customHeight="1" x14ac:dyDescent="0.2">
      <c r="B60073" s="88"/>
      <c r="C60073" s="88"/>
      <c r="D60073" s="88"/>
      <c r="E60073" s="88"/>
      <c r="F60073" s="88"/>
      <c r="G60073" s="88"/>
      <c r="H60073" s="88"/>
      <c r="I60073" s="88"/>
      <c r="J60073" s="88"/>
      <c r="K60073" s="88"/>
    </row>
    <row r="60074" spans="2:11" ht="12" hidden="1" customHeight="1" x14ac:dyDescent="0.2">
      <c r="B60074" s="88"/>
      <c r="C60074" s="88"/>
      <c r="D60074" s="88"/>
      <c r="E60074" s="88"/>
      <c r="F60074" s="88"/>
      <c r="G60074" s="88"/>
      <c r="H60074" s="88"/>
      <c r="I60074" s="88"/>
      <c r="J60074" s="88"/>
      <c r="K60074" s="88"/>
    </row>
    <row r="60075" spans="2:11" ht="12" hidden="1" customHeight="1" x14ac:dyDescent="0.2">
      <c r="B60075" s="88"/>
      <c r="C60075" s="88"/>
      <c r="D60075" s="88"/>
      <c r="E60075" s="88"/>
      <c r="F60075" s="88"/>
      <c r="G60075" s="88"/>
      <c r="H60075" s="88"/>
      <c r="I60075" s="88"/>
      <c r="J60075" s="88"/>
      <c r="K60075" s="88"/>
    </row>
    <row r="60076" spans="2:11" ht="12" hidden="1" customHeight="1" x14ac:dyDescent="0.2">
      <c r="B60076" s="88"/>
      <c r="C60076" s="88"/>
      <c r="D60076" s="88"/>
      <c r="E60076" s="88"/>
      <c r="F60076" s="88"/>
      <c r="G60076" s="88"/>
      <c r="H60076" s="88"/>
      <c r="I60076" s="88"/>
      <c r="J60076" s="88"/>
      <c r="K60076" s="88"/>
    </row>
    <row r="60077" spans="2:11" ht="12" hidden="1" customHeight="1" x14ac:dyDescent="0.2">
      <c r="B60077" s="88"/>
      <c r="C60077" s="88"/>
      <c r="D60077" s="88"/>
      <c r="E60077" s="88"/>
      <c r="F60077" s="88"/>
      <c r="G60077" s="88"/>
      <c r="H60077" s="88"/>
      <c r="I60077" s="88"/>
      <c r="J60077" s="88"/>
      <c r="K60077" s="88"/>
    </row>
    <row r="60078" spans="2:11" ht="12" hidden="1" customHeight="1" x14ac:dyDescent="0.2">
      <c r="B60078" s="88"/>
      <c r="C60078" s="88"/>
      <c r="D60078" s="88"/>
      <c r="E60078" s="88"/>
      <c r="F60078" s="88"/>
      <c r="G60078" s="88"/>
      <c r="H60078" s="88"/>
      <c r="I60078" s="88"/>
      <c r="J60078" s="88"/>
      <c r="K60078" s="88"/>
    </row>
    <row r="60079" spans="2:11" ht="12" hidden="1" customHeight="1" x14ac:dyDescent="0.2">
      <c r="B60079" s="88"/>
      <c r="C60079" s="88"/>
      <c r="D60079" s="88"/>
      <c r="E60079" s="88"/>
      <c r="F60079" s="88"/>
      <c r="G60079" s="88"/>
      <c r="H60079" s="88"/>
      <c r="I60079" s="88"/>
      <c r="J60079" s="88"/>
      <c r="K60079" s="88"/>
    </row>
    <row r="60080" spans="2:11" ht="12" hidden="1" customHeight="1" x14ac:dyDescent="0.2">
      <c r="B60080" s="88"/>
      <c r="C60080" s="88"/>
      <c r="D60080" s="88"/>
      <c r="E60080" s="88"/>
      <c r="F60080" s="88"/>
      <c r="G60080" s="88"/>
      <c r="H60080" s="88"/>
      <c r="I60080" s="88"/>
      <c r="J60080" s="88"/>
      <c r="K60080" s="88"/>
    </row>
    <row r="60081" spans="2:11" ht="12" hidden="1" customHeight="1" x14ac:dyDescent="0.2">
      <c r="B60081" s="88"/>
      <c r="C60081" s="88"/>
      <c r="D60081" s="88"/>
      <c r="E60081" s="88"/>
      <c r="F60081" s="88"/>
      <c r="G60081" s="88"/>
      <c r="H60081" s="88"/>
      <c r="I60081" s="88"/>
      <c r="J60081" s="88"/>
      <c r="K60081" s="88"/>
    </row>
    <row r="60082" spans="2:11" ht="12" hidden="1" customHeight="1" x14ac:dyDescent="0.2">
      <c r="B60082" s="88"/>
      <c r="C60082" s="88"/>
      <c r="D60082" s="88"/>
      <c r="E60082" s="88"/>
      <c r="F60082" s="88"/>
      <c r="G60082" s="88"/>
      <c r="H60082" s="88"/>
      <c r="I60082" s="88"/>
      <c r="J60082" s="88"/>
      <c r="K60082" s="88"/>
    </row>
    <row r="60083" spans="2:11" ht="12" hidden="1" customHeight="1" x14ac:dyDescent="0.2">
      <c r="B60083" s="88"/>
      <c r="C60083" s="88"/>
      <c r="D60083" s="88"/>
      <c r="E60083" s="88"/>
      <c r="F60083" s="88"/>
      <c r="G60083" s="88"/>
      <c r="H60083" s="88"/>
      <c r="I60083" s="88"/>
      <c r="J60083" s="88"/>
      <c r="K60083" s="88"/>
    </row>
    <row r="60084" spans="2:11" ht="12" hidden="1" customHeight="1" x14ac:dyDescent="0.2">
      <c r="B60084" s="88"/>
      <c r="C60084" s="88"/>
      <c r="D60084" s="88"/>
      <c r="E60084" s="88"/>
      <c r="F60084" s="88"/>
      <c r="G60084" s="88"/>
      <c r="H60084" s="88"/>
      <c r="I60084" s="88"/>
      <c r="J60084" s="88"/>
      <c r="K60084" s="88"/>
    </row>
    <row r="60085" spans="2:11" ht="12" hidden="1" customHeight="1" x14ac:dyDescent="0.2">
      <c r="B60085" s="88"/>
      <c r="C60085" s="88"/>
      <c r="D60085" s="88"/>
      <c r="E60085" s="88"/>
      <c r="F60085" s="88"/>
      <c r="G60085" s="88"/>
      <c r="H60085" s="88"/>
      <c r="I60085" s="88"/>
      <c r="J60085" s="88"/>
      <c r="K60085" s="88"/>
    </row>
    <row r="60086" spans="2:11" ht="12" hidden="1" customHeight="1" x14ac:dyDescent="0.2">
      <c r="B60086" s="88"/>
      <c r="C60086" s="88"/>
      <c r="D60086" s="88"/>
      <c r="E60086" s="88"/>
      <c r="F60086" s="88"/>
      <c r="G60086" s="88"/>
      <c r="H60086" s="88"/>
      <c r="I60086" s="88"/>
      <c r="J60086" s="88"/>
      <c r="K60086" s="88"/>
    </row>
    <row r="60087" spans="2:11" ht="12" hidden="1" customHeight="1" x14ac:dyDescent="0.2">
      <c r="B60087" s="88"/>
      <c r="C60087" s="88"/>
      <c r="D60087" s="88"/>
      <c r="E60087" s="88"/>
      <c r="F60087" s="88"/>
      <c r="G60087" s="88"/>
      <c r="H60087" s="88"/>
      <c r="I60087" s="88"/>
      <c r="J60087" s="88"/>
      <c r="K60087" s="88"/>
    </row>
    <row r="60088" spans="2:11" ht="12" hidden="1" customHeight="1" x14ac:dyDescent="0.2">
      <c r="B60088" s="88"/>
      <c r="C60088" s="88"/>
      <c r="D60088" s="88"/>
      <c r="E60088" s="88"/>
      <c r="F60088" s="88"/>
      <c r="G60088" s="88"/>
      <c r="H60088" s="88"/>
      <c r="I60088" s="88"/>
      <c r="J60088" s="88"/>
      <c r="K60088" s="88"/>
    </row>
    <row r="60089" spans="2:11" ht="12" hidden="1" customHeight="1" x14ac:dyDescent="0.2">
      <c r="B60089" s="88"/>
      <c r="C60089" s="88"/>
      <c r="D60089" s="88"/>
      <c r="E60089" s="88"/>
      <c r="F60089" s="88"/>
      <c r="G60089" s="88"/>
      <c r="H60089" s="88"/>
      <c r="I60089" s="88"/>
      <c r="J60089" s="88"/>
      <c r="K60089" s="88"/>
    </row>
    <row r="60090" spans="2:11" ht="12" hidden="1" customHeight="1" x14ac:dyDescent="0.2">
      <c r="B60090" s="88"/>
      <c r="C60090" s="88"/>
      <c r="D60090" s="88"/>
      <c r="E60090" s="88"/>
      <c r="F60090" s="88"/>
      <c r="G60090" s="88"/>
      <c r="H60090" s="88"/>
      <c r="I60090" s="88"/>
      <c r="J60090" s="88"/>
      <c r="K60090" s="88"/>
    </row>
    <row r="60091" spans="2:11" ht="12" hidden="1" customHeight="1" x14ac:dyDescent="0.2">
      <c r="B60091" s="88"/>
      <c r="C60091" s="88"/>
      <c r="D60091" s="88"/>
      <c r="E60091" s="88"/>
      <c r="F60091" s="88"/>
      <c r="G60091" s="88"/>
      <c r="H60091" s="88"/>
      <c r="I60091" s="88"/>
      <c r="J60091" s="88"/>
      <c r="K60091" s="88"/>
    </row>
    <row r="60092" spans="2:11" ht="12" hidden="1" customHeight="1" x14ac:dyDescent="0.2">
      <c r="B60092" s="88"/>
      <c r="C60092" s="88"/>
      <c r="D60092" s="88"/>
      <c r="E60092" s="88"/>
      <c r="F60092" s="88"/>
      <c r="G60092" s="88"/>
      <c r="H60092" s="88"/>
      <c r="I60092" s="88"/>
      <c r="J60092" s="88"/>
      <c r="K60092" s="88"/>
    </row>
    <row r="60093" spans="2:11" ht="12" hidden="1" customHeight="1" x14ac:dyDescent="0.2">
      <c r="B60093" s="88"/>
      <c r="C60093" s="88"/>
      <c r="D60093" s="88"/>
      <c r="E60093" s="88"/>
      <c r="F60093" s="88"/>
      <c r="G60093" s="88"/>
      <c r="H60093" s="88"/>
      <c r="I60093" s="88"/>
      <c r="J60093" s="88"/>
      <c r="K60093" s="88"/>
    </row>
    <row r="60094" spans="2:11" ht="12" hidden="1" customHeight="1" x14ac:dyDescent="0.2">
      <c r="B60094" s="88"/>
      <c r="C60094" s="88"/>
      <c r="D60094" s="88"/>
      <c r="E60094" s="88"/>
      <c r="F60094" s="88"/>
      <c r="G60094" s="88"/>
      <c r="H60094" s="88"/>
      <c r="I60094" s="88"/>
      <c r="J60094" s="88"/>
      <c r="K60094" s="88"/>
    </row>
    <row r="60095" spans="2:11" ht="12" hidden="1" customHeight="1" x14ac:dyDescent="0.2">
      <c r="B60095" s="88"/>
      <c r="C60095" s="88"/>
      <c r="D60095" s="88"/>
      <c r="E60095" s="88"/>
      <c r="F60095" s="88"/>
      <c r="G60095" s="88"/>
      <c r="H60095" s="88"/>
      <c r="I60095" s="88"/>
      <c r="J60095" s="88"/>
      <c r="K60095" s="88"/>
    </row>
    <row r="60096" spans="2:11" ht="12" hidden="1" customHeight="1" x14ac:dyDescent="0.2">
      <c r="B60096" s="88"/>
      <c r="C60096" s="88"/>
      <c r="D60096" s="88"/>
      <c r="E60096" s="88"/>
      <c r="F60096" s="88"/>
      <c r="G60096" s="88"/>
      <c r="H60096" s="88"/>
      <c r="I60096" s="88"/>
      <c r="J60096" s="88"/>
      <c r="K60096" s="88"/>
    </row>
    <row r="60097" spans="2:11" ht="12" hidden="1" customHeight="1" x14ac:dyDescent="0.2">
      <c r="B60097" s="88"/>
      <c r="C60097" s="88"/>
      <c r="D60097" s="88"/>
      <c r="E60097" s="88"/>
      <c r="F60097" s="88"/>
      <c r="G60097" s="88"/>
      <c r="H60097" s="88"/>
      <c r="I60097" s="88"/>
      <c r="J60097" s="88"/>
      <c r="K60097" s="88"/>
    </row>
    <row r="60098" spans="2:11" ht="12" hidden="1" customHeight="1" x14ac:dyDescent="0.2">
      <c r="B60098" s="88"/>
      <c r="C60098" s="88"/>
      <c r="D60098" s="88"/>
      <c r="E60098" s="88"/>
      <c r="F60098" s="88"/>
      <c r="G60098" s="88"/>
      <c r="H60098" s="88"/>
      <c r="I60098" s="88"/>
      <c r="J60098" s="88"/>
      <c r="K60098" s="88"/>
    </row>
    <row r="60099" spans="2:11" ht="12" hidden="1" customHeight="1" x14ac:dyDescent="0.2">
      <c r="B60099" s="88"/>
      <c r="C60099" s="88"/>
      <c r="D60099" s="88"/>
      <c r="E60099" s="88"/>
      <c r="F60099" s="88"/>
      <c r="G60099" s="88"/>
      <c r="H60099" s="88"/>
      <c r="I60099" s="88"/>
      <c r="J60099" s="88"/>
      <c r="K60099" s="88"/>
    </row>
    <row r="60100" spans="2:11" ht="12" hidden="1" customHeight="1" x14ac:dyDescent="0.2">
      <c r="B60100" s="88"/>
      <c r="C60100" s="88"/>
      <c r="D60100" s="88"/>
      <c r="E60100" s="88"/>
      <c r="F60100" s="88"/>
      <c r="G60100" s="88"/>
      <c r="H60100" s="88"/>
      <c r="I60100" s="88"/>
      <c r="J60100" s="88"/>
      <c r="K60100" s="88"/>
    </row>
    <row r="60101" spans="2:11" ht="12" hidden="1" customHeight="1" x14ac:dyDescent="0.2">
      <c r="B60101" s="88"/>
      <c r="C60101" s="88"/>
      <c r="D60101" s="88"/>
      <c r="E60101" s="88"/>
      <c r="F60101" s="88"/>
      <c r="G60101" s="88"/>
      <c r="H60101" s="88"/>
      <c r="I60101" s="88"/>
      <c r="J60101" s="88"/>
      <c r="K60101" s="88"/>
    </row>
    <row r="60102" spans="2:11" ht="12" hidden="1" customHeight="1" x14ac:dyDescent="0.2">
      <c r="B60102" s="88"/>
      <c r="C60102" s="88"/>
      <c r="D60102" s="88"/>
      <c r="E60102" s="88"/>
      <c r="F60102" s="88"/>
      <c r="G60102" s="88"/>
      <c r="H60102" s="88"/>
      <c r="I60102" s="88"/>
      <c r="J60102" s="88"/>
      <c r="K60102" s="88"/>
    </row>
    <row r="60103" spans="2:11" ht="12" hidden="1" customHeight="1" x14ac:dyDescent="0.2">
      <c r="B60103" s="88"/>
      <c r="C60103" s="88"/>
      <c r="D60103" s="88"/>
      <c r="E60103" s="88"/>
      <c r="F60103" s="88"/>
      <c r="G60103" s="88"/>
      <c r="H60103" s="88"/>
      <c r="I60103" s="88"/>
      <c r="J60103" s="88"/>
      <c r="K60103" s="88"/>
    </row>
    <row r="60104" spans="2:11" ht="12" hidden="1" customHeight="1" x14ac:dyDescent="0.2">
      <c r="B60104" s="88"/>
      <c r="C60104" s="88"/>
      <c r="D60104" s="88"/>
      <c r="E60104" s="88"/>
      <c r="F60104" s="88"/>
      <c r="G60104" s="88"/>
      <c r="H60104" s="88"/>
      <c r="I60104" s="88"/>
      <c r="J60104" s="88"/>
      <c r="K60104" s="88"/>
    </row>
    <row r="60105" spans="2:11" ht="12" hidden="1" customHeight="1" x14ac:dyDescent="0.2">
      <c r="B60105" s="88"/>
      <c r="C60105" s="88"/>
      <c r="D60105" s="88"/>
      <c r="E60105" s="88"/>
      <c r="F60105" s="88"/>
      <c r="G60105" s="88"/>
      <c r="H60105" s="88"/>
      <c r="I60105" s="88"/>
      <c r="J60105" s="88"/>
      <c r="K60105" s="88"/>
    </row>
    <row r="60106" spans="2:11" ht="12" hidden="1" customHeight="1" x14ac:dyDescent="0.2">
      <c r="B60106" s="88"/>
      <c r="C60106" s="88"/>
      <c r="D60106" s="88"/>
      <c r="E60106" s="88"/>
      <c r="F60106" s="88"/>
      <c r="G60106" s="88"/>
      <c r="H60106" s="88"/>
      <c r="I60106" s="88"/>
      <c r="J60106" s="88"/>
      <c r="K60106" s="88"/>
    </row>
    <row r="60107" spans="2:11" ht="12" hidden="1" customHeight="1" x14ac:dyDescent="0.2">
      <c r="B60107" s="88"/>
      <c r="C60107" s="88"/>
      <c r="D60107" s="88"/>
      <c r="E60107" s="88"/>
      <c r="F60107" s="88"/>
      <c r="G60107" s="88"/>
      <c r="H60107" s="88"/>
      <c r="I60107" s="88"/>
      <c r="J60107" s="88"/>
      <c r="K60107" s="88"/>
    </row>
    <row r="60108" spans="2:11" ht="12" hidden="1" customHeight="1" x14ac:dyDescent="0.2">
      <c r="B60108" s="88"/>
      <c r="C60108" s="88"/>
      <c r="D60108" s="88"/>
      <c r="E60108" s="88"/>
      <c r="F60108" s="88"/>
      <c r="G60108" s="88"/>
      <c r="H60108" s="88"/>
      <c r="I60108" s="88"/>
      <c r="J60108" s="88"/>
      <c r="K60108" s="88"/>
    </row>
    <row r="60109" spans="2:11" ht="12" hidden="1" customHeight="1" x14ac:dyDescent="0.2">
      <c r="B60109" s="88"/>
      <c r="C60109" s="88"/>
      <c r="D60109" s="88"/>
      <c r="E60109" s="88"/>
      <c r="F60109" s="88"/>
      <c r="G60109" s="88"/>
      <c r="H60109" s="88"/>
      <c r="I60109" s="88"/>
      <c r="J60109" s="88"/>
      <c r="K60109" s="88"/>
    </row>
    <row r="60110" spans="2:11" ht="12" hidden="1" customHeight="1" x14ac:dyDescent="0.2">
      <c r="B60110" s="88"/>
      <c r="C60110" s="88"/>
      <c r="D60110" s="88"/>
      <c r="E60110" s="88"/>
      <c r="F60110" s="88"/>
      <c r="G60110" s="88"/>
      <c r="H60110" s="88"/>
      <c r="I60110" s="88"/>
      <c r="J60110" s="88"/>
      <c r="K60110" s="88"/>
    </row>
    <row r="60111" spans="2:11" ht="12" hidden="1" customHeight="1" x14ac:dyDescent="0.2">
      <c r="B60111" s="88"/>
      <c r="C60111" s="88"/>
      <c r="D60111" s="88"/>
      <c r="E60111" s="88"/>
      <c r="F60111" s="88"/>
      <c r="G60111" s="88"/>
      <c r="H60111" s="88"/>
      <c r="I60111" s="88"/>
      <c r="J60111" s="88"/>
      <c r="K60111" s="88"/>
    </row>
    <row r="60112" spans="2:11" ht="12" hidden="1" customHeight="1" x14ac:dyDescent="0.2">
      <c r="B60112" s="88"/>
      <c r="C60112" s="88"/>
      <c r="D60112" s="88"/>
      <c r="E60112" s="88"/>
      <c r="F60112" s="88"/>
      <c r="G60112" s="88"/>
      <c r="H60112" s="88"/>
      <c r="I60112" s="88"/>
      <c r="J60112" s="88"/>
      <c r="K60112" s="88"/>
    </row>
    <row r="60113" spans="2:11" ht="12" hidden="1" customHeight="1" x14ac:dyDescent="0.2">
      <c r="B60113" s="88"/>
      <c r="C60113" s="88"/>
      <c r="D60113" s="88"/>
      <c r="E60113" s="88"/>
      <c r="F60113" s="88"/>
      <c r="G60113" s="88"/>
      <c r="H60113" s="88"/>
      <c r="I60113" s="88"/>
      <c r="J60113" s="88"/>
      <c r="K60113" s="88"/>
    </row>
    <row r="60114" spans="2:11" ht="12" hidden="1" customHeight="1" x14ac:dyDescent="0.2">
      <c r="B60114" s="88"/>
      <c r="C60114" s="88"/>
      <c r="D60114" s="88"/>
      <c r="E60114" s="88"/>
      <c r="F60114" s="88"/>
      <c r="G60114" s="88"/>
      <c r="H60114" s="88"/>
      <c r="I60114" s="88"/>
      <c r="J60114" s="88"/>
      <c r="K60114" s="88"/>
    </row>
    <row r="60115" spans="2:11" ht="12" hidden="1" customHeight="1" x14ac:dyDescent="0.2">
      <c r="B60115" s="88"/>
      <c r="C60115" s="88"/>
      <c r="D60115" s="88"/>
      <c r="E60115" s="88"/>
      <c r="F60115" s="88"/>
      <c r="G60115" s="88"/>
      <c r="H60115" s="88"/>
      <c r="I60115" s="88"/>
      <c r="J60115" s="88"/>
      <c r="K60115" s="88"/>
    </row>
    <row r="60116" spans="2:11" ht="12" hidden="1" customHeight="1" x14ac:dyDescent="0.2">
      <c r="B60116" s="88"/>
      <c r="C60116" s="88"/>
      <c r="D60116" s="88"/>
      <c r="E60116" s="88"/>
      <c r="F60116" s="88"/>
      <c r="G60116" s="88"/>
      <c r="H60116" s="88"/>
      <c r="I60116" s="88"/>
      <c r="J60116" s="88"/>
      <c r="K60116" s="88"/>
    </row>
    <row r="60117" spans="2:11" ht="12" hidden="1" customHeight="1" x14ac:dyDescent="0.2">
      <c r="B60117" s="88"/>
      <c r="C60117" s="88"/>
      <c r="D60117" s="88"/>
      <c r="E60117" s="88"/>
      <c r="F60117" s="88"/>
      <c r="G60117" s="88"/>
      <c r="H60117" s="88"/>
      <c r="I60117" s="88"/>
      <c r="J60117" s="88"/>
      <c r="K60117" s="88"/>
    </row>
    <row r="60118" spans="2:11" ht="12" hidden="1" customHeight="1" x14ac:dyDescent="0.2">
      <c r="B60118" s="88"/>
      <c r="C60118" s="88"/>
      <c r="D60118" s="88"/>
      <c r="E60118" s="88"/>
      <c r="F60118" s="88"/>
      <c r="G60118" s="88"/>
      <c r="H60118" s="88"/>
      <c r="I60118" s="88"/>
      <c r="J60118" s="88"/>
      <c r="K60118" s="88"/>
    </row>
    <row r="60119" spans="2:11" ht="12" hidden="1" customHeight="1" x14ac:dyDescent="0.2">
      <c r="B60119" s="88"/>
      <c r="C60119" s="88"/>
      <c r="D60119" s="88"/>
      <c r="E60119" s="88"/>
      <c r="F60119" s="88"/>
      <c r="G60119" s="88"/>
      <c r="H60119" s="88"/>
      <c r="I60119" s="88"/>
      <c r="J60119" s="88"/>
      <c r="K60119" s="88"/>
    </row>
    <row r="60120" spans="2:11" ht="12" hidden="1" customHeight="1" x14ac:dyDescent="0.2">
      <c r="B60120" s="88"/>
      <c r="C60120" s="88"/>
      <c r="D60120" s="88"/>
      <c r="E60120" s="88"/>
      <c r="F60120" s="88"/>
      <c r="G60120" s="88"/>
      <c r="H60120" s="88"/>
      <c r="I60120" s="88"/>
      <c r="J60120" s="88"/>
      <c r="K60120" s="88"/>
    </row>
    <row r="60121" spans="2:11" ht="12" hidden="1" customHeight="1" x14ac:dyDescent="0.2">
      <c r="B60121" s="88"/>
      <c r="C60121" s="88"/>
      <c r="D60121" s="88"/>
      <c r="E60121" s="88"/>
      <c r="F60121" s="88"/>
      <c r="G60121" s="88"/>
      <c r="H60121" s="88"/>
      <c r="I60121" s="88"/>
      <c r="J60121" s="88"/>
      <c r="K60121" s="88"/>
    </row>
    <row r="60122" spans="2:11" ht="12" hidden="1" customHeight="1" x14ac:dyDescent="0.2">
      <c r="B60122" s="88"/>
      <c r="C60122" s="88"/>
      <c r="D60122" s="88"/>
      <c r="E60122" s="88"/>
      <c r="F60122" s="88"/>
      <c r="G60122" s="88"/>
      <c r="H60122" s="88"/>
      <c r="I60122" s="88"/>
      <c r="J60122" s="88"/>
      <c r="K60122" s="88"/>
    </row>
    <row r="60123" spans="2:11" ht="12" hidden="1" customHeight="1" x14ac:dyDescent="0.2">
      <c r="B60123" s="88"/>
      <c r="C60123" s="88"/>
      <c r="D60123" s="88"/>
      <c r="E60123" s="88"/>
      <c r="F60123" s="88"/>
      <c r="G60123" s="88"/>
      <c r="H60123" s="88"/>
      <c r="I60123" s="88"/>
      <c r="J60123" s="88"/>
      <c r="K60123" s="88"/>
    </row>
    <row r="60124" spans="2:11" ht="12" hidden="1" customHeight="1" x14ac:dyDescent="0.2">
      <c r="B60124" s="88"/>
      <c r="C60124" s="88"/>
      <c r="D60124" s="88"/>
      <c r="E60124" s="88"/>
      <c r="F60124" s="88"/>
      <c r="G60124" s="88"/>
      <c r="H60124" s="88"/>
      <c r="I60124" s="88"/>
      <c r="J60124" s="88"/>
      <c r="K60124" s="88"/>
    </row>
    <row r="60125" spans="2:11" ht="12" hidden="1" customHeight="1" x14ac:dyDescent="0.2">
      <c r="B60125" s="88"/>
      <c r="C60125" s="88"/>
      <c r="D60125" s="88"/>
      <c r="E60125" s="88"/>
      <c r="F60125" s="88"/>
      <c r="G60125" s="88"/>
      <c r="H60125" s="88"/>
      <c r="I60125" s="88"/>
      <c r="J60125" s="88"/>
      <c r="K60125" s="88"/>
    </row>
    <row r="60126" spans="2:11" ht="12" hidden="1" customHeight="1" x14ac:dyDescent="0.2">
      <c r="B60126" s="88"/>
      <c r="C60126" s="88"/>
      <c r="D60126" s="88"/>
      <c r="E60126" s="88"/>
      <c r="F60126" s="88"/>
      <c r="G60126" s="88"/>
      <c r="H60126" s="88"/>
      <c r="I60126" s="88"/>
      <c r="J60126" s="88"/>
      <c r="K60126" s="88"/>
    </row>
    <row r="60127" spans="2:11" ht="12" hidden="1" customHeight="1" x14ac:dyDescent="0.2">
      <c r="B60127" s="88"/>
      <c r="C60127" s="88"/>
      <c r="D60127" s="88"/>
      <c r="E60127" s="88"/>
      <c r="F60127" s="88"/>
      <c r="G60127" s="88"/>
      <c r="H60127" s="88"/>
      <c r="I60127" s="88"/>
      <c r="J60127" s="88"/>
      <c r="K60127" s="88"/>
    </row>
    <row r="60128" spans="2:11" ht="12" hidden="1" customHeight="1" x14ac:dyDescent="0.2">
      <c r="B60128" s="88"/>
      <c r="C60128" s="88"/>
      <c r="D60128" s="88"/>
      <c r="E60128" s="88"/>
      <c r="F60128" s="88"/>
      <c r="G60128" s="88"/>
      <c r="H60128" s="88"/>
      <c r="I60128" s="88"/>
      <c r="J60128" s="88"/>
      <c r="K60128" s="88"/>
    </row>
    <row r="60129" spans="2:11" ht="12" hidden="1" customHeight="1" x14ac:dyDescent="0.2">
      <c r="B60129" s="88"/>
      <c r="C60129" s="88"/>
      <c r="D60129" s="88"/>
      <c r="E60129" s="88"/>
      <c r="F60129" s="88"/>
      <c r="G60129" s="88"/>
      <c r="H60129" s="88"/>
      <c r="I60129" s="88"/>
      <c r="J60129" s="88"/>
      <c r="K60129" s="88"/>
    </row>
    <row r="60130" spans="2:11" ht="12" hidden="1" customHeight="1" x14ac:dyDescent="0.2">
      <c r="B60130" s="88"/>
      <c r="C60130" s="88"/>
      <c r="D60130" s="88"/>
      <c r="E60130" s="88"/>
      <c r="F60130" s="88"/>
      <c r="G60130" s="88"/>
      <c r="H60130" s="88"/>
      <c r="I60130" s="88"/>
      <c r="J60130" s="88"/>
      <c r="K60130" s="88"/>
    </row>
    <row r="60131" spans="2:11" ht="12" hidden="1" customHeight="1" x14ac:dyDescent="0.2">
      <c r="B60131" s="88"/>
      <c r="C60131" s="88"/>
      <c r="D60131" s="88"/>
      <c r="E60131" s="88"/>
      <c r="F60131" s="88"/>
      <c r="G60131" s="88"/>
      <c r="H60131" s="88"/>
      <c r="I60131" s="88"/>
      <c r="J60131" s="88"/>
      <c r="K60131" s="88"/>
    </row>
    <row r="60132" spans="2:11" ht="12" hidden="1" customHeight="1" x14ac:dyDescent="0.2">
      <c r="B60132" s="88"/>
      <c r="C60132" s="88"/>
      <c r="D60132" s="88"/>
      <c r="E60132" s="88"/>
      <c r="F60132" s="88"/>
      <c r="G60132" s="88"/>
      <c r="H60132" s="88"/>
      <c r="I60132" s="88"/>
      <c r="J60132" s="88"/>
      <c r="K60132" s="88"/>
    </row>
    <row r="60133" spans="2:11" ht="12" hidden="1" customHeight="1" x14ac:dyDescent="0.2">
      <c r="B60133" s="88"/>
      <c r="C60133" s="88"/>
      <c r="D60133" s="88"/>
      <c r="E60133" s="88"/>
      <c r="F60133" s="88"/>
      <c r="G60133" s="88"/>
      <c r="H60133" s="88"/>
      <c r="I60133" s="88"/>
      <c r="J60133" s="88"/>
      <c r="K60133" s="88"/>
    </row>
    <row r="60134" spans="2:11" ht="12" hidden="1" customHeight="1" x14ac:dyDescent="0.2">
      <c r="B60134" s="88"/>
      <c r="C60134" s="88"/>
      <c r="D60134" s="88"/>
      <c r="E60134" s="88"/>
      <c r="F60134" s="88"/>
      <c r="G60134" s="88"/>
      <c r="H60134" s="88"/>
      <c r="I60134" s="88"/>
      <c r="J60134" s="88"/>
      <c r="K60134" s="88"/>
    </row>
    <row r="60135" spans="2:11" ht="12" hidden="1" customHeight="1" x14ac:dyDescent="0.2">
      <c r="B60135" s="88"/>
      <c r="C60135" s="88"/>
      <c r="D60135" s="88"/>
      <c r="E60135" s="88"/>
      <c r="F60135" s="88"/>
      <c r="G60135" s="88"/>
      <c r="H60135" s="88"/>
      <c r="I60135" s="88"/>
      <c r="J60135" s="88"/>
      <c r="K60135" s="88"/>
    </row>
    <row r="60136" spans="2:11" ht="12" hidden="1" customHeight="1" x14ac:dyDescent="0.2">
      <c r="B60136" s="88"/>
      <c r="C60136" s="88"/>
      <c r="D60136" s="88"/>
      <c r="E60136" s="88"/>
      <c r="F60136" s="88"/>
      <c r="G60136" s="88"/>
      <c r="H60136" s="88"/>
      <c r="I60136" s="88"/>
      <c r="J60136" s="88"/>
      <c r="K60136" s="88"/>
    </row>
    <row r="60137" spans="2:11" ht="12" hidden="1" customHeight="1" x14ac:dyDescent="0.2">
      <c r="B60137" s="88"/>
      <c r="C60137" s="88"/>
      <c r="D60137" s="88"/>
      <c r="E60137" s="88"/>
      <c r="F60137" s="88"/>
      <c r="G60137" s="88"/>
      <c r="H60137" s="88"/>
      <c r="I60137" s="88"/>
      <c r="J60137" s="88"/>
      <c r="K60137" s="88"/>
    </row>
    <row r="60138" spans="2:11" ht="12" hidden="1" customHeight="1" x14ac:dyDescent="0.2">
      <c r="B60138" s="88"/>
      <c r="C60138" s="88"/>
      <c r="D60138" s="88"/>
      <c r="E60138" s="88"/>
      <c r="F60138" s="88"/>
      <c r="G60138" s="88"/>
      <c r="H60138" s="88"/>
      <c r="I60138" s="88"/>
      <c r="J60138" s="88"/>
      <c r="K60138" s="88"/>
    </row>
    <row r="60139" spans="2:11" ht="12" hidden="1" customHeight="1" x14ac:dyDescent="0.2">
      <c r="B60139" s="88"/>
      <c r="C60139" s="88"/>
      <c r="D60139" s="88"/>
      <c r="E60139" s="88"/>
      <c r="F60139" s="88"/>
      <c r="G60139" s="88"/>
      <c r="H60139" s="88"/>
      <c r="I60139" s="88"/>
      <c r="J60139" s="88"/>
      <c r="K60139" s="88"/>
    </row>
    <row r="60140" spans="2:11" ht="12" hidden="1" customHeight="1" x14ac:dyDescent="0.2">
      <c r="B60140" s="88"/>
      <c r="C60140" s="88"/>
      <c r="D60140" s="88"/>
      <c r="E60140" s="88"/>
      <c r="F60140" s="88"/>
      <c r="G60140" s="88"/>
      <c r="H60140" s="88"/>
      <c r="I60140" s="88"/>
      <c r="J60140" s="88"/>
      <c r="K60140" s="88"/>
    </row>
    <row r="60141" spans="2:11" ht="12" hidden="1" customHeight="1" x14ac:dyDescent="0.2">
      <c r="B60141" s="88"/>
      <c r="C60141" s="88"/>
      <c r="D60141" s="88"/>
      <c r="E60141" s="88"/>
      <c r="F60141" s="88"/>
      <c r="G60141" s="88"/>
      <c r="H60141" s="88"/>
      <c r="I60141" s="88"/>
      <c r="J60141" s="88"/>
      <c r="K60141" s="88"/>
    </row>
    <row r="60142" spans="2:11" ht="12" hidden="1" customHeight="1" x14ac:dyDescent="0.2">
      <c r="B60142" s="88"/>
      <c r="C60142" s="88"/>
      <c r="D60142" s="88"/>
      <c r="E60142" s="88"/>
      <c r="F60142" s="88"/>
      <c r="G60142" s="88"/>
      <c r="H60142" s="88"/>
      <c r="I60142" s="88"/>
      <c r="J60142" s="88"/>
      <c r="K60142" s="88"/>
    </row>
    <row r="60143" spans="2:11" ht="12" hidden="1" customHeight="1" x14ac:dyDescent="0.2">
      <c r="B60143" s="88"/>
      <c r="C60143" s="88"/>
      <c r="D60143" s="88"/>
      <c r="E60143" s="88"/>
      <c r="F60143" s="88"/>
      <c r="G60143" s="88"/>
      <c r="H60143" s="88"/>
      <c r="I60143" s="88"/>
      <c r="J60143" s="88"/>
      <c r="K60143" s="88"/>
    </row>
    <row r="60144" spans="2:11" ht="12" hidden="1" customHeight="1" x14ac:dyDescent="0.2">
      <c r="B60144" s="88"/>
      <c r="C60144" s="88"/>
      <c r="D60144" s="88"/>
      <c r="E60144" s="88"/>
      <c r="F60144" s="88"/>
      <c r="G60144" s="88"/>
      <c r="H60144" s="88"/>
      <c r="I60144" s="88"/>
      <c r="J60144" s="88"/>
      <c r="K60144" s="88"/>
    </row>
    <row r="60145" spans="2:11" ht="12" hidden="1" customHeight="1" x14ac:dyDescent="0.2">
      <c r="B60145" s="88"/>
      <c r="C60145" s="88"/>
      <c r="D60145" s="88"/>
      <c r="E60145" s="88"/>
      <c r="F60145" s="88"/>
      <c r="G60145" s="88"/>
      <c r="H60145" s="88"/>
      <c r="I60145" s="88"/>
      <c r="J60145" s="88"/>
      <c r="K60145" s="88"/>
    </row>
    <row r="60146" spans="2:11" ht="12" hidden="1" customHeight="1" x14ac:dyDescent="0.2">
      <c r="B60146" s="88"/>
      <c r="C60146" s="88"/>
      <c r="D60146" s="88"/>
      <c r="E60146" s="88"/>
      <c r="F60146" s="88"/>
      <c r="G60146" s="88"/>
      <c r="H60146" s="88"/>
      <c r="I60146" s="88"/>
      <c r="J60146" s="88"/>
      <c r="K60146" s="88"/>
    </row>
    <row r="60147" spans="2:11" ht="12" hidden="1" customHeight="1" x14ac:dyDescent="0.2">
      <c r="B60147" s="88"/>
      <c r="C60147" s="88"/>
      <c r="D60147" s="88"/>
      <c r="E60147" s="88"/>
      <c r="F60147" s="88"/>
      <c r="G60147" s="88"/>
      <c r="H60147" s="88"/>
      <c r="I60147" s="88"/>
      <c r="J60147" s="88"/>
      <c r="K60147" s="88"/>
    </row>
    <row r="60148" spans="2:11" ht="12" hidden="1" customHeight="1" x14ac:dyDescent="0.2">
      <c r="B60148" s="88"/>
      <c r="C60148" s="88"/>
      <c r="D60148" s="88"/>
      <c r="E60148" s="88"/>
      <c r="F60148" s="88"/>
      <c r="G60148" s="88"/>
      <c r="H60148" s="88"/>
      <c r="I60148" s="88"/>
      <c r="J60148" s="88"/>
      <c r="K60148" s="88"/>
    </row>
    <row r="60149" spans="2:11" ht="12" hidden="1" customHeight="1" x14ac:dyDescent="0.2">
      <c r="B60149" s="88"/>
      <c r="C60149" s="88"/>
      <c r="D60149" s="88"/>
      <c r="E60149" s="88"/>
      <c r="F60149" s="88"/>
      <c r="G60149" s="88"/>
      <c r="H60149" s="88"/>
      <c r="I60149" s="88"/>
      <c r="J60149" s="88"/>
      <c r="K60149" s="88"/>
    </row>
    <row r="60150" spans="2:11" ht="12" hidden="1" customHeight="1" x14ac:dyDescent="0.2">
      <c r="B60150" s="88"/>
      <c r="C60150" s="88"/>
      <c r="D60150" s="88"/>
      <c r="E60150" s="88"/>
      <c r="F60150" s="88"/>
      <c r="G60150" s="88"/>
      <c r="H60150" s="88"/>
      <c r="I60150" s="88"/>
      <c r="J60150" s="88"/>
      <c r="K60150" s="88"/>
    </row>
    <row r="60151" spans="2:11" ht="12" hidden="1" customHeight="1" x14ac:dyDescent="0.2">
      <c r="B60151" s="88"/>
      <c r="C60151" s="88"/>
      <c r="D60151" s="88"/>
      <c r="E60151" s="88"/>
      <c r="F60151" s="88"/>
      <c r="G60151" s="88"/>
      <c r="H60151" s="88"/>
      <c r="I60151" s="88"/>
      <c r="J60151" s="88"/>
      <c r="K60151" s="88"/>
    </row>
    <row r="60152" spans="2:11" ht="12" hidden="1" customHeight="1" x14ac:dyDescent="0.2">
      <c r="B60152" s="88"/>
      <c r="C60152" s="88"/>
      <c r="D60152" s="88"/>
      <c r="E60152" s="88"/>
      <c r="F60152" s="88"/>
      <c r="G60152" s="88"/>
      <c r="H60152" s="88"/>
      <c r="I60152" s="88"/>
      <c r="J60152" s="88"/>
      <c r="K60152" s="88"/>
    </row>
    <row r="60153" spans="2:11" ht="12" hidden="1" customHeight="1" x14ac:dyDescent="0.2">
      <c r="B60153" s="88"/>
      <c r="C60153" s="88"/>
      <c r="D60153" s="88"/>
      <c r="E60153" s="88"/>
      <c r="F60153" s="88"/>
      <c r="G60153" s="88"/>
      <c r="H60153" s="88"/>
      <c r="I60153" s="88"/>
      <c r="J60153" s="88"/>
      <c r="K60153" s="88"/>
    </row>
    <row r="60154" spans="2:11" ht="12" hidden="1" customHeight="1" x14ac:dyDescent="0.2">
      <c r="B60154" s="88"/>
      <c r="C60154" s="88"/>
      <c r="D60154" s="88"/>
      <c r="E60154" s="88"/>
      <c r="F60154" s="88"/>
      <c r="G60154" s="88"/>
      <c r="H60154" s="88"/>
      <c r="I60154" s="88"/>
      <c r="J60154" s="88"/>
      <c r="K60154" s="88"/>
    </row>
    <row r="60155" spans="2:11" ht="12" hidden="1" customHeight="1" x14ac:dyDescent="0.2">
      <c r="B60155" s="88"/>
      <c r="C60155" s="88"/>
      <c r="D60155" s="88"/>
      <c r="E60155" s="88"/>
      <c r="F60155" s="88"/>
      <c r="G60155" s="88"/>
      <c r="H60155" s="88"/>
      <c r="I60155" s="88"/>
      <c r="J60155" s="88"/>
      <c r="K60155" s="88"/>
    </row>
    <row r="60156" spans="2:11" ht="12" hidden="1" customHeight="1" x14ac:dyDescent="0.2">
      <c r="B60156" s="88"/>
      <c r="C60156" s="88"/>
      <c r="D60156" s="88"/>
      <c r="E60156" s="88"/>
      <c r="F60156" s="88"/>
      <c r="G60156" s="88"/>
      <c r="H60156" s="88"/>
      <c r="I60156" s="88"/>
      <c r="J60156" s="88"/>
      <c r="K60156" s="88"/>
    </row>
    <row r="60157" spans="2:11" ht="12" hidden="1" customHeight="1" x14ac:dyDescent="0.2">
      <c r="B60157" s="88"/>
      <c r="C60157" s="88"/>
      <c r="D60157" s="88"/>
      <c r="E60157" s="88"/>
      <c r="F60157" s="88"/>
      <c r="G60157" s="88"/>
      <c r="H60157" s="88"/>
      <c r="I60157" s="88"/>
      <c r="J60157" s="88"/>
      <c r="K60157" s="88"/>
    </row>
    <row r="60158" spans="2:11" ht="12" hidden="1" customHeight="1" x14ac:dyDescent="0.2">
      <c r="B60158" s="88"/>
      <c r="C60158" s="88"/>
      <c r="D60158" s="88"/>
      <c r="E60158" s="88"/>
      <c r="F60158" s="88"/>
      <c r="G60158" s="88"/>
      <c r="H60158" s="88"/>
      <c r="I60158" s="88"/>
      <c r="J60158" s="88"/>
      <c r="K60158" s="88"/>
    </row>
    <row r="60159" spans="2:11" ht="12" hidden="1" customHeight="1" x14ac:dyDescent="0.2">
      <c r="B60159" s="88"/>
      <c r="C60159" s="88"/>
      <c r="D60159" s="88"/>
      <c r="E60159" s="88"/>
      <c r="F60159" s="88"/>
      <c r="G60159" s="88"/>
      <c r="H60159" s="88"/>
      <c r="I60159" s="88"/>
      <c r="J60159" s="88"/>
      <c r="K60159" s="88"/>
    </row>
    <row r="60160" spans="2:11" ht="12" hidden="1" customHeight="1" x14ac:dyDescent="0.2">
      <c r="B60160" s="88"/>
      <c r="C60160" s="88"/>
      <c r="D60160" s="88"/>
      <c r="E60160" s="88"/>
      <c r="F60160" s="88"/>
      <c r="G60160" s="88"/>
      <c r="H60160" s="88"/>
      <c r="I60160" s="88"/>
      <c r="J60160" s="88"/>
      <c r="K60160" s="88"/>
    </row>
    <row r="60161" spans="2:11" ht="12" hidden="1" customHeight="1" x14ac:dyDescent="0.2">
      <c r="B60161" s="88"/>
      <c r="C60161" s="88"/>
      <c r="D60161" s="88"/>
      <c r="E60161" s="88"/>
      <c r="F60161" s="88"/>
      <c r="G60161" s="88"/>
      <c r="H60161" s="88"/>
      <c r="I60161" s="88"/>
      <c r="J60161" s="88"/>
      <c r="K60161" s="88"/>
    </row>
    <row r="60162" spans="2:11" ht="12" hidden="1" customHeight="1" x14ac:dyDescent="0.2">
      <c r="B60162" s="88"/>
      <c r="C60162" s="88"/>
      <c r="D60162" s="88"/>
      <c r="E60162" s="88"/>
      <c r="F60162" s="88"/>
      <c r="G60162" s="88"/>
      <c r="H60162" s="88"/>
      <c r="I60162" s="88"/>
      <c r="J60162" s="88"/>
      <c r="K60162" s="88"/>
    </row>
    <row r="60163" spans="2:11" ht="12" hidden="1" customHeight="1" x14ac:dyDescent="0.2">
      <c r="B60163" s="88"/>
      <c r="C60163" s="88"/>
      <c r="D60163" s="88"/>
      <c r="E60163" s="88"/>
      <c r="F60163" s="88"/>
      <c r="G60163" s="88"/>
      <c r="H60163" s="88"/>
      <c r="I60163" s="88"/>
      <c r="J60163" s="88"/>
      <c r="K60163" s="88"/>
    </row>
    <row r="60164" spans="2:11" ht="12" hidden="1" customHeight="1" x14ac:dyDescent="0.2">
      <c r="B60164" s="88"/>
      <c r="C60164" s="88"/>
      <c r="D60164" s="88"/>
      <c r="E60164" s="88"/>
      <c r="F60164" s="88"/>
      <c r="G60164" s="88"/>
      <c r="H60164" s="88"/>
      <c r="I60164" s="88"/>
      <c r="J60164" s="88"/>
      <c r="K60164" s="88"/>
    </row>
    <row r="60165" spans="2:11" ht="12" hidden="1" customHeight="1" x14ac:dyDescent="0.2">
      <c r="B60165" s="88"/>
      <c r="C60165" s="88"/>
      <c r="D60165" s="88"/>
      <c r="E60165" s="88"/>
      <c r="F60165" s="88"/>
      <c r="G60165" s="88"/>
      <c r="H60165" s="88"/>
      <c r="I60165" s="88"/>
      <c r="J60165" s="88"/>
      <c r="K60165" s="88"/>
    </row>
    <row r="60166" spans="2:11" ht="12" hidden="1" customHeight="1" x14ac:dyDescent="0.2">
      <c r="B60166" s="88"/>
      <c r="C60166" s="88"/>
      <c r="D60166" s="88"/>
      <c r="E60166" s="88"/>
      <c r="F60166" s="88"/>
      <c r="G60166" s="88"/>
      <c r="H60166" s="88"/>
      <c r="I60166" s="88"/>
      <c r="J60166" s="88"/>
      <c r="K60166" s="88"/>
    </row>
    <row r="60167" spans="2:11" ht="12" hidden="1" customHeight="1" x14ac:dyDescent="0.2">
      <c r="B60167" s="88"/>
      <c r="C60167" s="88"/>
      <c r="D60167" s="88"/>
      <c r="E60167" s="88"/>
      <c r="F60167" s="88"/>
      <c r="G60167" s="88"/>
      <c r="H60167" s="88"/>
      <c r="I60167" s="88"/>
      <c r="J60167" s="88"/>
      <c r="K60167" s="88"/>
    </row>
    <row r="60168" spans="2:11" ht="12" hidden="1" customHeight="1" x14ac:dyDescent="0.2">
      <c r="B60168" s="88"/>
      <c r="C60168" s="88"/>
      <c r="D60168" s="88"/>
      <c r="E60168" s="88"/>
      <c r="F60168" s="88"/>
      <c r="G60168" s="88"/>
      <c r="H60168" s="88"/>
      <c r="I60168" s="88"/>
      <c r="J60168" s="88"/>
      <c r="K60168" s="88"/>
    </row>
    <row r="60169" spans="2:11" ht="12" hidden="1" customHeight="1" x14ac:dyDescent="0.2">
      <c r="B60169" s="88"/>
      <c r="C60169" s="88"/>
      <c r="D60169" s="88"/>
      <c r="E60169" s="88"/>
      <c r="F60169" s="88"/>
      <c r="G60169" s="88"/>
      <c r="H60169" s="88"/>
      <c r="I60169" s="88"/>
      <c r="J60169" s="88"/>
      <c r="K60169" s="88"/>
    </row>
    <row r="60170" spans="2:11" ht="12" hidden="1" customHeight="1" x14ac:dyDescent="0.2">
      <c r="B60170" s="88"/>
      <c r="C60170" s="88"/>
      <c r="D60170" s="88"/>
      <c r="E60170" s="88"/>
      <c r="F60170" s="88"/>
      <c r="G60170" s="88"/>
      <c r="H60170" s="88"/>
      <c r="I60170" s="88"/>
      <c r="J60170" s="88"/>
      <c r="K60170" s="88"/>
    </row>
    <row r="60171" spans="2:11" ht="12" hidden="1" customHeight="1" x14ac:dyDescent="0.2">
      <c r="B60171" s="88"/>
      <c r="C60171" s="88"/>
      <c r="D60171" s="88"/>
      <c r="E60171" s="88"/>
      <c r="F60171" s="88"/>
      <c r="G60171" s="88"/>
      <c r="H60171" s="88"/>
      <c r="I60171" s="88"/>
      <c r="J60171" s="88"/>
      <c r="K60171" s="88"/>
    </row>
    <row r="60172" spans="2:11" ht="12" hidden="1" customHeight="1" x14ac:dyDescent="0.2">
      <c r="B60172" s="88"/>
      <c r="C60172" s="88"/>
      <c r="D60172" s="88"/>
      <c r="E60172" s="88"/>
      <c r="F60172" s="88"/>
      <c r="G60172" s="88"/>
      <c r="H60172" s="88"/>
      <c r="I60172" s="88"/>
      <c r="J60172" s="88"/>
      <c r="K60172" s="88"/>
    </row>
    <row r="60173" spans="2:11" ht="12" hidden="1" customHeight="1" x14ac:dyDescent="0.2">
      <c r="B60173" s="88"/>
      <c r="C60173" s="88"/>
      <c r="D60173" s="88"/>
      <c r="E60173" s="88"/>
      <c r="F60173" s="88"/>
      <c r="G60173" s="88"/>
      <c r="H60173" s="88"/>
      <c r="I60173" s="88"/>
      <c r="J60173" s="88"/>
      <c r="K60173" s="88"/>
    </row>
    <row r="60174" spans="2:11" ht="12" hidden="1" customHeight="1" x14ac:dyDescent="0.2">
      <c r="B60174" s="88"/>
      <c r="C60174" s="88"/>
      <c r="D60174" s="88"/>
      <c r="E60174" s="88"/>
      <c r="F60174" s="88"/>
      <c r="G60174" s="88"/>
      <c r="H60174" s="88"/>
      <c r="I60174" s="88"/>
      <c r="J60174" s="88"/>
      <c r="K60174" s="88"/>
    </row>
    <row r="60175" spans="2:11" ht="12" hidden="1" customHeight="1" x14ac:dyDescent="0.2">
      <c r="B60175" s="88"/>
      <c r="C60175" s="88"/>
      <c r="D60175" s="88"/>
      <c r="E60175" s="88"/>
      <c r="F60175" s="88"/>
      <c r="G60175" s="88"/>
      <c r="H60175" s="88"/>
      <c r="I60175" s="88"/>
      <c r="J60175" s="88"/>
      <c r="K60175" s="88"/>
    </row>
    <row r="60176" spans="2:11" ht="12" hidden="1" customHeight="1" x14ac:dyDescent="0.2">
      <c r="B60176" s="88"/>
      <c r="C60176" s="88"/>
      <c r="D60176" s="88"/>
      <c r="E60176" s="88"/>
      <c r="F60176" s="88"/>
      <c r="G60176" s="88"/>
      <c r="H60176" s="88"/>
      <c r="I60176" s="88"/>
      <c r="J60176" s="88"/>
      <c r="K60176" s="88"/>
    </row>
    <row r="60177" spans="2:11" ht="12" hidden="1" customHeight="1" x14ac:dyDescent="0.2">
      <c r="B60177" s="88"/>
      <c r="C60177" s="88"/>
      <c r="D60177" s="88"/>
      <c r="E60177" s="88"/>
      <c r="F60177" s="88"/>
      <c r="G60177" s="88"/>
      <c r="H60177" s="88"/>
      <c r="I60177" s="88"/>
      <c r="J60177" s="88"/>
      <c r="K60177" s="88"/>
    </row>
    <row r="60178" spans="2:11" ht="12" hidden="1" customHeight="1" x14ac:dyDescent="0.2">
      <c r="B60178" s="88"/>
      <c r="C60178" s="88"/>
      <c r="D60178" s="88"/>
      <c r="E60178" s="88"/>
      <c r="F60178" s="88"/>
      <c r="G60178" s="88"/>
      <c r="H60178" s="88"/>
      <c r="I60178" s="88"/>
      <c r="J60178" s="88"/>
      <c r="K60178" s="88"/>
    </row>
    <row r="60179" spans="2:11" ht="12" hidden="1" customHeight="1" x14ac:dyDescent="0.2">
      <c r="B60179" s="88"/>
      <c r="C60179" s="88"/>
      <c r="D60179" s="88"/>
      <c r="E60179" s="88"/>
      <c r="F60179" s="88"/>
      <c r="G60179" s="88"/>
      <c r="H60179" s="88"/>
      <c r="I60179" s="88"/>
      <c r="J60179" s="88"/>
      <c r="K60179" s="88"/>
    </row>
    <row r="60180" spans="2:11" ht="12" hidden="1" customHeight="1" x14ac:dyDescent="0.2">
      <c r="B60180" s="88"/>
      <c r="C60180" s="88"/>
      <c r="D60180" s="88"/>
      <c r="E60180" s="88"/>
      <c r="F60180" s="88"/>
      <c r="G60180" s="88"/>
      <c r="H60180" s="88"/>
      <c r="I60180" s="88"/>
      <c r="J60180" s="88"/>
      <c r="K60180" s="88"/>
    </row>
    <row r="60181" spans="2:11" ht="12" hidden="1" customHeight="1" x14ac:dyDescent="0.2">
      <c r="B60181" s="88"/>
      <c r="C60181" s="88"/>
      <c r="D60181" s="88"/>
      <c r="E60181" s="88"/>
      <c r="F60181" s="88"/>
      <c r="G60181" s="88"/>
      <c r="H60181" s="88"/>
      <c r="I60181" s="88"/>
      <c r="J60181" s="88"/>
      <c r="K60181" s="88"/>
    </row>
    <row r="60182" spans="2:11" ht="12" hidden="1" customHeight="1" x14ac:dyDescent="0.2">
      <c r="B60182" s="88"/>
      <c r="C60182" s="88"/>
      <c r="D60182" s="88"/>
      <c r="E60182" s="88"/>
      <c r="F60182" s="88"/>
      <c r="G60182" s="88"/>
      <c r="H60182" s="88"/>
      <c r="I60182" s="88"/>
      <c r="J60182" s="88"/>
      <c r="K60182" s="88"/>
    </row>
    <row r="60183" spans="2:11" ht="12" hidden="1" customHeight="1" x14ac:dyDescent="0.2">
      <c r="B60183" s="88"/>
      <c r="C60183" s="88"/>
      <c r="D60183" s="88"/>
      <c r="E60183" s="88"/>
      <c r="F60183" s="88"/>
      <c r="G60183" s="88"/>
      <c r="H60183" s="88"/>
      <c r="I60183" s="88"/>
      <c r="J60183" s="88"/>
      <c r="K60183" s="88"/>
    </row>
    <row r="60184" spans="2:11" ht="12" hidden="1" customHeight="1" x14ac:dyDescent="0.2">
      <c r="B60184" s="88"/>
      <c r="C60184" s="88"/>
      <c r="D60184" s="88"/>
      <c r="E60184" s="88"/>
      <c r="F60184" s="88"/>
      <c r="G60184" s="88"/>
      <c r="H60184" s="88"/>
      <c r="I60184" s="88"/>
      <c r="J60184" s="88"/>
      <c r="K60184" s="88"/>
    </row>
    <row r="60185" spans="2:11" ht="12" hidden="1" customHeight="1" x14ac:dyDescent="0.2">
      <c r="B60185" s="88"/>
      <c r="C60185" s="88"/>
      <c r="D60185" s="88"/>
      <c r="E60185" s="88"/>
      <c r="F60185" s="88"/>
      <c r="G60185" s="88"/>
      <c r="H60185" s="88"/>
      <c r="I60185" s="88"/>
      <c r="J60185" s="88"/>
      <c r="K60185" s="88"/>
    </row>
    <row r="60186" spans="2:11" ht="12" hidden="1" customHeight="1" x14ac:dyDescent="0.2">
      <c r="B60186" s="88"/>
      <c r="C60186" s="88"/>
      <c r="D60186" s="88"/>
      <c r="E60186" s="88"/>
      <c r="F60186" s="88"/>
      <c r="G60186" s="88"/>
      <c r="H60186" s="88"/>
      <c r="I60186" s="88"/>
      <c r="J60186" s="88"/>
      <c r="K60186" s="88"/>
    </row>
    <row r="60187" spans="2:11" ht="12" hidden="1" customHeight="1" x14ac:dyDescent="0.2">
      <c r="B60187" s="88"/>
      <c r="C60187" s="88"/>
      <c r="D60187" s="88"/>
      <c r="E60187" s="88"/>
      <c r="F60187" s="88"/>
      <c r="G60187" s="88"/>
      <c r="H60187" s="88"/>
      <c r="I60187" s="88"/>
      <c r="J60187" s="88"/>
      <c r="K60187" s="88"/>
    </row>
    <row r="60188" spans="2:11" ht="12" hidden="1" customHeight="1" x14ac:dyDescent="0.2">
      <c r="B60188" s="88"/>
      <c r="C60188" s="88"/>
      <c r="D60188" s="88"/>
      <c r="E60188" s="88"/>
      <c r="F60188" s="88"/>
      <c r="G60188" s="88"/>
      <c r="H60188" s="88"/>
      <c r="I60188" s="88"/>
      <c r="J60188" s="88"/>
      <c r="K60188" s="88"/>
    </row>
    <row r="60189" spans="2:11" ht="12" hidden="1" customHeight="1" x14ac:dyDescent="0.2">
      <c r="B60189" s="88"/>
      <c r="C60189" s="88"/>
      <c r="D60189" s="88"/>
      <c r="E60189" s="88"/>
      <c r="F60189" s="88"/>
      <c r="G60189" s="88"/>
      <c r="H60189" s="88"/>
      <c r="I60189" s="88"/>
      <c r="J60189" s="88"/>
      <c r="K60189" s="88"/>
    </row>
    <row r="60190" spans="2:11" ht="12" hidden="1" customHeight="1" x14ac:dyDescent="0.2">
      <c r="B60190" s="88"/>
      <c r="C60190" s="88"/>
      <c r="D60190" s="88"/>
      <c r="E60190" s="88"/>
      <c r="F60190" s="88"/>
      <c r="G60190" s="88"/>
      <c r="H60190" s="88"/>
      <c r="I60190" s="88"/>
      <c r="J60190" s="88"/>
      <c r="K60190" s="88"/>
    </row>
    <row r="60191" spans="2:11" ht="12" hidden="1" customHeight="1" x14ac:dyDescent="0.2">
      <c r="B60191" s="88"/>
      <c r="C60191" s="88"/>
      <c r="D60191" s="88"/>
      <c r="E60191" s="88"/>
      <c r="F60191" s="88"/>
      <c r="G60191" s="88"/>
      <c r="H60191" s="88"/>
      <c r="I60191" s="88"/>
      <c r="J60191" s="88"/>
      <c r="K60191" s="88"/>
    </row>
    <row r="60192" spans="2:11" ht="12" hidden="1" customHeight="1" x14ac:dyDescent="0.2">
      <c r="B60192" s="88"/>
      <c r="C60192" s="88"/>
      <c r="D60192" s="88"/>
      <c r="E60192" s="88"/>
      <c r="F60192" s="88"/>
      <c r="G60192" s="88"/>
      <c r="H60192" s="88"/>
      <c r="I60192" s="88"/>
      <c r="J60192" s="88"/>
      <c r="K60192" s="88"/>
    </row>
    <row r="60193" spans="2:11" ht="12" hidden="1" customHeight="1" x14ac:dyDescent="0.2">
      <c r="B60193" s="88"/>
      <c r="C60193" s="88"/>
      <c r="D60193" s="88"/>
      <c r="E60193" s="88"/>
      <c r="F60193" s="88"/>
      <c r="G60193" s="88"/>
      <c r="H60193" s="88"/>
      <c r="I60193" s="88"/>
      <c r="J60193" s="88"/>
      <c r="K60193" s="88"/>
    </row>
    <row r="60194" spans="2:11" ht="12" hidden="1" customHeight="1" x14ac:dyDescent="0.2">
      <c r="B60194" s="88"/>
      <c r="C60194" s="88"/>
      <c r="D60194" s="88"/>
      <c r="E60194" s="88"/>
      <c r="F60194" s="88"/>
      <c r="G60194" s="88"/>
      <c r="H60194" s="88"/>
      <c r="I60194" s="88"/>
      <c r="J60194" s="88"/>
      <c r="K60194" s="88"/>
    </row>
    <row r="60195" spans="2:11" ht="12" hidden="1" customHeight="1" x14ac:dyDescent="0.2">
      <c r="B60195" s="88"/>
      <c r="C60195" s="88"/>
      <c r="D60195" s="88"/>
      <c r="E60195" s="88"/>
      <c r="F60195" s="88"/>
      <c r="G60195" s="88"/>
      <c r="H60195" s="88"/>
      <c r="I60195" s="88"/>
      <c r="J60195" s="88"/>
      <c r="K60195" s="88"/>
    </row>
    <row r="60196" spans="2:11" ht="12" hidden="1" customHeight="1" x14ac:dyDescent="0.2">
      <c r="B60196" s="88"/>
      <c r="C60196" s="88"/>
      <c r="D60196" s="88"/>
      <c r="E60196" s="88"/>
      <c r="F60196" s="88"/>
      <c r="G60196" s="88"/>
      <c r="H60196" s="88"/>
      <c r="I60196" s="88"/>
      <c r="J60196" s="88"/>
      <c r="K60196" s="88"/>
    </row>
    <row r="60197" spans="2:11" ht="12" hidden="1" customHeight="1" x14ac:dyDescent="0.2">
      <c r="B60197" s="88"/>
      <c r="C60197" s="88"/>
      <c r="D60197" s="88"/>
      <c r="E60197" s="88"/>
      <c r="F60197" s="88"/>
      <c r="G60197" s="88"/>
      <c r="H60197" s="88"/>
      <c r="I60197" s="88"/>
      <c r="J60197" s="88"/>
      <c r="K60197" s="88"/>
    </row>
    <row r="60198" spans="2:11" ht="12" hidden="1" customHeight="1" x14ac:dyDescent="0.2">
      <c r="B60198" s="88"/>
      <c r="C60198" s="88"/>
      <c r="D60198" s="88"/>
      <c r="E60198" s="88"/>
      <c r="F60198" s="88"/>
      <c r="G60198" s="88"/>
      <c r="H60198" s="88"/>
      <c r="I60198" s="88"/>
      <c r="J60198" s="88"/>
      <c r="K60198" s="88"/>
    </row>
    <row r="60199" spans="2:11" ht="12" hidden="1" customHeight="1" x14ac:dyDescent="0.2">
      <c r="B60199" s="88"/>
      <c r="C60199" s="88"/>
      <c r="D60199" s="88"/>
      <c r="E60199" s="88"/>
      <c r="F60199" s="88"/>
      <c r="G60199" s="88"/>
      <c r="H60199" s="88"/>
      <c r="I60199" s="88"/>
      <c r="J60199" s="88"/>
      <c r="K60199" s="88"/>
    </row>
    <row r="60200" spans="2:11" ht="12" hidden="1" customHeight="1" x14ac:dyDescent="0.2">
      <c r="B60200" s="88"/>
      <c r="C60200" s="88"/>
      <c r="D60200" s="88"/>
      <c r="E60200" s="88"/>
      <c r="F60200" s="88"/>
      <c r="G60200" s="88"/>
      <c r="H60200" s="88"/>
      <c r="I60200" s="88"/>
      <c r="J60200" s="88"/>
      <c r="K60200" s="88"/>
    </row>
    <row r="60201" spans="2:11" ht="12" hidden="1" customHeight="1" x14ac:dyDescent="0.2">
      <c r="B60201" s="88"/>
      <c r="C60201" s="88"/>
      <c r="D60201" s="88"/>
      <c r="E60201" s="88"/>
      <c r="F60201" s="88"/>
      <c r="G60201" s="88"/>
      <c r="H60201" s="88"/>
      <c r="I60201" s="88"/>
      <c r="J60201" s="88"/>
      <c r="K60201" s="88"/>
    </row>
    <row r="60202" spans="2:11" ht="12" hidden="1" customHeight="1" x14ac:dyDescent="0.2">
      <c r="B60202" s="88"/>
      <c r="C60202" s="88"/>
      <c r="D60202" s="88"/>
      <c r="E60202" s="88"/>
      <c r="F60202" s="88"/>
      <c r="G60202" s="88"/>
      <c r="H60202" s="88"/>
      <c r="I60202" s="88"/>
      <c r="J60202" s="88"/>
      <c r="K60202" s="88"/>
    </row>
    <row r="60203" spans="2:11" ht="12" hidden="1" customHeight="1" x14ac:dyDescent="0.2">
      <c r="B60203" s="88"/>
      <c r="C60203" s="88"/>
      <c r="D60203" s="88"/>
      <c r="E60203" s="88"/>
      <c r="F60203" s="88"/>
      <c r="G60203" s="88"/>
      <c r="H60203" s="88"/>
      <c r="I60203" s="88"/>
      <c r="J60203" s="88"/>
      <c r="K60203" s="88"/>
    </row>
    <row r="60204" spans="2:11" ht="12" hidden="1" customHeight="1" x14ac:dyDescent="0.2">
      <c r="B60204" s="88"/>
      <c r="C60204" s="88"/>
      <c r="D60204" s="88"/>
      <c r="E60204" s="88"/>
      <c r="F60204" s="88"/>
      <c r="G60204" s="88"/>
      <c r="H60204" s="88"/>
      <c r="I60204" s="88"/>
      <c r="J60204" s="88"/>
      <c r="K60204" s="88"/>
    </row>
    <row r="60205" spans="2:11" ht="12" hidden="1" customHeight="1" x14ac:dyDescent="0.2">
      <c r="B60205" s="88"/>
      <c r="C60205" s="88"/>
      <c r="D60205" s="88"/>
      <c r="E60205" s="88"/>
      <c r="F60205" s="88"/>
      <c r="G60205" s="88"/>
      <c r="H60205" s="88"/>
      <c r="I60205" s="88"/>
      <c r="J60205" s="88"/>
      <c r="K60205" s="88"/>
    </row>
    <row r="60206" spans="2:11" ht="12" hidden="1" customHeight="1" x14ac:dyDescent="0.2">
      <c r="B60206" s="88"/>
      <c r="C60206" s="88"/>
      <c r="D60206" s="88"/>
      <c r="E60206" s="88"/>
      <c r="F60206" s="88"/>
      <c r="G60206" s="88"/>
      <c r="H60206" s="88"/>
      <c r="I60206" s="88"/>
      <c r="J60206" s="88"/>
      <c r="K60206" s="88"/>
    </row>
    <row r="60207" spans="2:11" ht="12" hidden="1" customHeight="1" x14ac:dyDescent="0.2">
      <c r="B60207" s="88"/>
      <c r="C60207" s="88"/>
      <c r="D60207" s="88"/>
      <c r="E60207" s="88"/>
      <c r="F60207" s="88"/>
      <c r="G60207" s="88"/>
      <c r="H60207" s="88"/>
      <c r="I60207" s="88"/>
      <c r="J60207" s="88"/>
      <c r="K60207" s="88"/>
    </row>
    <row r="60208" spans="2:11" ht="12" hidden="1" customHeight="1" x14ac:dyDescent="0.2">
      <c r="B60208" s="88"/>
      <c r="C60208" s="88"/>
      <c r="D60208" s="88"/>
      <c r="E60208" s="88"/>
      <c r="F60208" s="88"/>
      <c r="G60208" s="88"/>
      <c r="H60208" s="88"/>
      <c r="I60208" s="88"/>
      <c r="J60208" s="88"/>
      <c r="K60208" s="88"/>
    </row>
    <row r="60209" spans="2:11" ht="12" hidden="1" customHeight="1" x14ac:dyDescent="0.2">
      <c r="B60209" s="88"/>
      <c r="C60209" s="88"/>
      <c r="D60209" s="88"/>
      <c r="E60209" s="88"/>
      <c r="F60209" s="88"/>
      <c r="G60209" s="88"/>
      <c r="H60209" s="88"/>
      <c r="I60209" s="88"/>
      <c r="J60209" s="88"/>
      <c r="K60209" s="88"/>
    </row>
    <row r="60210" spans="2:11" ht="12" hidden="1" customHeight="1" x14ac:dyDescent="0.2">
      <c r="B60210" s="88"/>
      <c r="C60210" s="88"/>
      <c r="D60210" s="88"/>
      <c r="E60210" s="88"/>
      <c r="F60210" s="88"/>
      <c r="G60210" s="88"/>
      <c r="H60210" s="88"/>
      <c r="I60210" s="88"/>
      <c r="J60210" s="88"/>
      <c r="K60210" s="88"/>
    </row>
    <row r="60211" spans="2:11" ht="12" hidden="1" customHeight="1" x14ac:dyDescent="0.2">
      <c r="B60211" s="88"/>
      <c r="C60211" s="88"/>
      <c r="D60211" s="88"/>
      <c r="E60211" s="88"/>
      <c r="F60211" s="88"/>
      <c r="G60211" s="88"/>
      <c r="H60211" s="88"/>
      <c r="I60211" s="88"/>
      <c r="J60211" s="88"/>
      <c r="K60211" s="88"/>
    </row>
    <row r="60212" spans="2:11" ht="12" hidden="1" customHeight="1" x14ac:dyDescent="0.2">
      <c r="B60212" s="88"/>
      <c r="C60212" s="88"/>
      <c r="D60212" s="88"/>
      <c r="E60212" s="88"/>
      <c r="F60212" s="88"/>
      <c r="G60212" s="88"/>
      <c r="H60212" s="88"/>
      <c r="I60212" s="88"/>
      <c r="J60212" s="88"/>
      <c r="K60212" s="88"/>
    </row>
    <row r="60213" spans="2:11" ht="12" hidden="1" customHeight="1" x14ac:dyDescent="0.2">
      <c r="B60213" s="88"/>
      <c r="C60213" s="88"/>
      <c r="D60213" s="88"/>
      <c r="E60213" s="88"/>
      <c r="F60213" s="88"/>
      <c r="G60213" s="88"/>
      <c r="H60213" s="88"/>
      <c r="I60213" s="88"/>
      <c r="J60213" s="88"/>
      <c r="K60213" s="88"/>
    </row>
    <row r="60214" spans="2:11" ht="12" hidden="1" customHeight="1" x14ac:dyDescent="0.2">
      <c r="B60214" s="88"/>
      <c r="C60214" s="88"/>
      <c r="D60214" s="88"/>
      <c r="E60214" s="88"/>
      <c r="F60214" s="88"/>
      <c r="G60214" s="88"/>
      <c r="H60214" s="88"/>
      <c r="I60214" s="88"/>
      <c r="J60214" s="88"/>
      <c r="K60214" s="88"/>
    </row>
    <row r="60215" spans="2:11" ht="12" hidden="1" customHeight="1" x14ac:dyDescent="0.2">
      <c r="B60215" s="88"/>
      <c r="C60215" s="88"/>
      <c r="D60215" s="88"/>
      <c r="E60215" s="88"/>
      <c r="F60215" s="88"/>
      <c r="G60215" s="88"/>
      <c r="H60215" s="88"/>
      <c r="I60215" s="88"/>
      <c r="J60215" s="88"/>
      <c r="K60215" s="88"/>
    </row>
    <row r="60216" spans="2:11" ht="12" hidden="1" customHeight="1" x14ac:dyDescent="0.2">
      <c r="B60216" s="88"/>
      <c r="C60216" s="88"/>
      <c r="D60216" s="88"/>
      <c r="E60216" s="88"/>
      <c r="F60216" s="88"/>
      <c r="G60216" s="88"/>
      <c r="H60216" s="88"/>
      <c r="I60216" s="88"/>
      <c r="J60216" s="88"/>
      <c r="K60216" s="88"/>
    </row>
    <row r="60217" spans="2:11" ht="12" hidden="1" customHeight="1" x14ac:dyDescent="0.2">
      <c r="B60217" s="88"/>
      <c r="C60217" s="88"/>
      <c r="D60217" s="88"/>
      <c r="E60217" s="88"/>
      <c r="F60217" s="88"/>
      <c r="G60217" s="88"/>
      <c r="H60217" s="88"/>
      <c r="I60217" s="88"/>
      <c r="J60217" s="88"/>
      <c r="K60217" s="88"/>
    </row>
    <row r="60218" spans="2:11" ht="12" hidden="1" customHeight="1" x14ac:dyDescent="0.2">
      <c r="B60218" s="88"/>
      <c r="C60218" s="88"/>
      <c r="D60218" s="88"/>
      <c r="E60218" s="88"/>
      <c r="F60218" s="88"/>
      <c r="G60218" s="88"/>
      <c r="H60218" s="88"/>
      <c r="I60218" s="88"/>
      <c r="J60218" s="88"/>
      <c r="K60218" s="88"/>
    </row>
    <row r="60219" spans="2:11" ht="12" hidden="1" customHeight="1" x14ac:dyDescent="0.2">
      <c r="B60219" s="88"/>
      <c r="C60219" s="88"/>
      <c r="D60219" s="88"/>
      <c r="E60219" s="88"/>
      <c r="F60219" s="88"/>
      <c r="G60219" s="88"/>
      <c r="H60219" s="88"/>
      <c r="I60219" s="88"/>
      <c r="J60219" s="88"/>
      <c r="K60219" s="88"/>
    </row>
    <row r="60220" spans="2:11" ht="12" hidden="1" customHeight="1" x14ac:dyDescent="0.2">
      <c r="B60220" s="88"/>
      <c r="C60220" s="88"/>
      <c r="D60220" s="88"/>
      <c r="E60220" s="88"/>
      <c r="F60220" s="88"/>
      <c r="G60220" s="88"/>
      <c r="H60220" s="88"/>
      <c r="I60220" s="88"/>
      <c r="J60220" s="88"/>
      <c r="K60220" s="88"/>
    </row>
    <row r="60221" spans="2:11" ht="12" hidden="1" customHeight="1" x14ac:dyDescent="0.2">
      <c r="B60221" s="88"/>
      <c r="C60221" s="88"/>
      <c r="D60221" s="88"/>
      <c r="E60221" s="88"/>
      <c r="F60221" s="88"/>
      <c r="G60221" s="88"/>
      <c r="H60221" s="88"/>
      <c r="I60221" s="88"/>
      <c r="J60221" s="88"/>
      <c r="K60221" s="88"/>
    </row>
    <row r="60222" spans="2:11" ht="12" hidden="1" customHeight="1" x14ac:dyDescent="0.2">
      <c r="B60222" s="88"/>
      <c r="C60222" s="88"/>
      <c r="D60222" s="88"/>
      <c r="E60222" s="88"/>
      <c r="F60222" s="88"/>
      <c r="G60222" s="88"/>
      <c r="H60222" s="88"/>
      <c r="I60222" s="88"/>
      <c r="J60222" s="88"/>
      <c r="K60222" s="88"/>
    </row>
    <row r="60223" spans="2:11" ht="12" hidden="1" customHeight="1" x14ac:dyDescent="0.2">
      <c r="B60223" s="88"/>
      <c r="C60223" s="88"/>
      <c r="D60223" s="88"/>
      <c r="E60223" s="88"/>
      <c r="F60223" s="88"/>
      <c r="G60223" s="88"/>
      <c r="H60223" s="88"/>
      <c r="I60223" s="88"/>
      <c r="J60223" s="88"/>
      <c r="K60223" s="88"/>
    </row>
    <row r="60224" spans="2:11" ht="12" hidden="1" customHeight="1" x14ac:dyDescent="0.2">
      <c r="B60224" s="88"/>
      <c r="C60224" s="88"/>
      <c r="D60224" s="88"/>
      <c r="E60224" s="88"/>
      <c r="F60224" s="88"/>
      <c r="G60224" s="88"/>
      <c r="H60224" s="88"/>
      <c r="I60224" s="88"/>
      <c r="J60224" s="88"/>
      <c r="K60224" s="88"/>
    </row>
    <row r="60225" spans="2:11" ht="12" hidden="1" customHeight="1" x14ac:dyDescent="0.2">
      <c r="B60225" s="88"/>
      <c r="C60225" s="88"/>
      <c r="D60225" s="88"/>
      <c r="E60225" s="88"/>
      <c r="F60225" s="88"/>
      <c r="G60225" s="88"/>
      <c r="H60225" s="88"/>
      <c r="I60225" s="88"/>
      <c r="J60225" s="88"/>
      <c r="K60225" s="88"/>
    </row>
    <row r="60226" spans="2:11" ht="12" hidden="1" customHeight="1" x14ac:dyDescent="0.2">
      <c r="B60226" s="88"/>
      <c r="C60226" s="88"/>
      <c r="D60226" s="88"/>
      <c r="E60226" s="88"/>
      <c r="F60226" s="88"/>
      <c r="G60226" s="88"/>
      <c r="H60226" s="88"/>
      <c r="I60226" s="88"/>
      <c r="J60226" s="88"/>
      <c r="K60226" s="88"/>
    </row>
    <row r="60227" spans="2:11" ht="12" hidden="1" customHeight="1" x14ac:dyDescent="0.2">
      <c r="B60227" s="88"/>
      <c r="C60227" s="88"/>
      <c r="D60227" s="88"/>
      <c r="E60227" s="88"/>
      <c r="F60227" s="88"/>
      <c r="G60227" s="88"/>
      <c r="H60227" s="88"/>
      <c r="I60227" s="88"/>
      <c r="J60227" s="88"/>
      <c r="K60227" s="88"/>
    </row>
    <row r="60228" spans="2:11" ht="12" hidden="1" customHeight="1" x14ac:dyDescent="0.2">
      <c r="B60228" s="88"/>
      <c r="C60228" s="88"/>
      <c r="D60228" s="88"/>
      <c r="E60228" s="88"/>
      <c r="F60228" s="88"/>
      <c r="G60228" s="88"/>
      <c r="H60228" s="88"/>
      <c r="I60228" s="88"/>
      <c r="J60228" s="88"/>
      <c r="K60228" s="88"/>
    </row>
    <row r="60229" spans="2:11" ht="12" hidden="1" customHeight="1" x14ac:dyDescent="0.2">
      <c r="B60229" s="88"/>
      <c r="C60229" s="88"/>
      <c r="D60229" s="88"/>
      <c r="E60229" s="88"/>
      <c r="F60229" s="88"/>
      <c r="G60229" s="88"/>
      <c r="H60229" s="88"/>
      <c r="I60229" s="88"/>
      <c r="J60229" s="88"/>
      <c r="K60229" s="88"/>
    </row>
    <row r="60230" spans="2:11" ht="12" hidden="1" customHeight="1" x14ac:dyDescent="0.2">
      <c r="B60230" s="88"/>
      <c r="C60230" s="88"/>
      <c r="D60230" s="88"/>
      <c r="E60230" s="88"/>
      <c r="F60230" s="88"/>
      <c r="G60230" s="88"/>
      <c r="H60230" s="88"/>
      <c r="I60230" s="88"/>
      <c r="J60230" s="88"/>
      <c r="K60230" s="88"/>
    </row>
    <row r="60231" spans="2:11" ht="12" hidden="1" customHeight="1" x14ac:dyDescent="0.2">
      <c r="B60231" s="88"/>
      <c r="C60231" s="88"/>
      <c r="D60231" s="88"/>
      <c r="E60231" s="88"/>
      <c r="F60231" s="88"/>
      <c r="G60231" s="88"/>
      <c r="H60231" s="88"/>
      <c r="I60231" s="88"/>
      <c r="J60231" s="88"/>
      <c r="K60231" s="88"/>
    </row>
    <row r="60232" spans="2:11" ht="12" hidden="1" customHeight="1" x14ac:dyDescent="0.2">
      <c r="B60232" s="88"/>
      <c r="C60232" s="88"/>
      <c r="D60232" s="88"/>
      <c r="E60232" s="88"/>
      <c r="F60232" s="88"/>
      <c r="G60232" s="88"/>
      <c r="H60232" s="88"/>
      <c r="I60232" s="88"/>
      <c r="J60232" s="88"/>
      <c r="K60232" s="88"/>
    </row>
    <row r="60233" spans="2:11" ht="12" hidden="1" customHeight="1" x14ac:dyDescent="0.2">
      <c r="B60233" s="88"/>
      <c r="C60233" s="88"/>
      <c r="D60233" s="88"/>
      <c r="E60233" s="88"/>
      <c r="F60233" s="88"/>
      <c r="G60233" s="88"/>
      <c r="H60233" s="88"/>
      <c r="I60233" s="88"/>
      <c r="J60233" s="88"/>
      <c r="K60233" s="88"/>
    </row>
    <row r="60234" spans="2:11" ht="12" hidden="1" customHeight="1" x14ac:dyDescent="0.2">
      <c r="B60234" s="88"/>
      <c r="C60234" s="88"/>
      <c r="D60234" s="88"/>
      <c r="E60234" s="88"/>
      <c r="F60234" s="88"/>
      <c r="G60234" s="88"/>
      <c r="H60234" s="88"/>
      <c r="I60234" s="88"/>
      <c r="J60234" s="88"/>
      <c r="K60234" s="88"/>
    </row>
    <row r="60235" spans="2:11" ht="12" hidden="1" customHeight="1" x14ac:dyDescent="0.2">
      <c r="B60235" s="88"/>
      <c r="C60235" s="88"/>
      <c r="D60235" s="88"/>
      <c r="E60235" s="88"/>
      <c r="F60235" s="88"/>
      <c r="G60235" s="88"/>
      <c r="H60235" s="88"/>
      <c r="I60235" s="88"/>
      <c r="J60235" s="88"/>
      <c r="K60235" s="88"/>
    </row>
    <row r="60236" spans="2:11" ht="12" hidden="1" customHeight="1" x14ac:dyDescent="0.2">
      <c r="B60236" s="88"/>
      <c r="C60236" s="88"/>
      <c r="D60236" s="88"/>
      <c r="E60236" s="88"/>
      <c r="F60236" s="88"/>
      <c r="G60236" s="88"/>
      <c r="H60236" s="88"/>
      <c r="I60236" s="88"/>
      <c r="J60236" s="88"/>
      <c r="K60236" s="88"/>
    </row>
    <row r="60237" spans="2:11" ht="12" hidden="1" customHeight="1" x14ac:dyDescent="0.2">
      <c r="B60237" s="88"/>
      <c r="C60237" s="88"/>
      <c r="D60237" s="88"/>
      <c r="E60237" s="88"/>
      <c r="F60237" s="88"/>
      <c r="G60237" s="88"/>
      <c r="H60237" s="88"/>
      <c r="I60237" s="88"/>
      <c r="J60237" s="88"/>
      <c r="K60237" s="88"/>
    </row>
    <row r="60238" spans="2:11" ht="12" hidden="1" customHeight="1" x14ac:dyDescent="0.2">
      <c r="B60238" s="88"/>
      <c r="C60238" s="88"/>
      <c r="D60238" s="88"/>
      <c r="E60238" s="88"/>
      <c r="F60238" s="88"/>
      <c r="G60238" s="88"/>
      <c r="H60238" s="88"/>
      <c r="I60238" s="88"/>
      <c r="J60238" s="88"/>
      <c r="K60238" s="88"/>
    </row>
    <row r="60239" spans="2:11" ht="12" hidden="1" customHeight="1" x14ac:dyDescent="0.2">
      <c r="B60239" s="88"/>
      <c r="C60239" s="88"/>
      <c r="D60239" s="88"/>
      <c r="E60239" s="88"/>
      <c r="F60239" s="88"/>
      <c r="G60239" s="88"/>
      <c r="H60239" s="88"/>
      <c r="I60239" s="88"/>
      <c r="J60239" s="88"/>
      <c r="K60239" s="88"/>
    </row>
    <row r="60240" spans="2:11" ht="12" hidden="1" customHeight="1" x14ac:dyDescent="0.2">
      <c r="B60240" s="88"/>
      <c r="C60240" s="88"/>
      <c r="D60240" s="88"/>
      <c r="E60240" s="88"/>
      <c r="F60240" s="88"/>
      <c r="G60240" s="88"/>
      <c r="H60240" s="88"/>
      <c r="I60240" s="88"/>
      <c r="J60240" s="88"/>
      <c r="K60240" s="88"/>
    </row>
    <row r="60241" spans="2:11" ht="12" hidden="1" customHeight="1" x14ac:dyDescent="0.2">
      <c r="B60241" s="88"/>
      <c r="C60241" s="88"/>
      <c r="D60241" s="88"/>
      <c r="E60241" s="88"/>
      <c r="F60241" s="88"/>
      <c r="G60241" s="88"/>
      <c r="H60241" s="88"/>
      <c r="I60241" s="88"/>
      <c r="J60241" s="88"/>
      <c r="K60241" s="88"/>
    </row>
    <row r="60242" spans="2:11" ht="12" hidden="1" customHeight="1" x14ac:dyDescent="0.2">
      <c r="B60242" s="88"/>
      <c r="C60242" s="88"/>
      <c r="D60242" s="88"/>
      <c r="E60242" s="88"/>
      <c r="F60242" s="88"/>
      <c r="G60242" s="88"/>
      <c r="H60242" s="88"/>
      <c r="I60242" s="88"/>
      <c r="J60242" s="88"/>
      <c r="K60242" s="88"/>
    </row>
    <row r="60243" spans="2:11" ht="12" hidden="1" customHeight="1" x14ac:dyDescent="0.2">
      <c r="B60243" s="88"/>
      <c r="C60243" s="88"/>
      <c r="D60243" s="88"/>
      <c r="E60243" s="88"/>
      <c r="F60243" s="88"/>
      <c r="G60243" s="88"/>
      <c r="H60243" s="88"/>
      <c r="I60243" s="88"/>
      <c r="J60243" s="88"/>
      <c r="K60243" s="88"/>
    </row>
    <row r="60244" spans="2:11" ht="12" hidden="1" customHeight="1" x14ac:dyDescent="0.2">
      <c r="B60244" s="88"/>
      <c r="C60244" s="88"/>
      <c r="D60244" s="88"/>
      <c r="E60244" s="88"/>
      <c r="F60244" s="88"/>
      <c r="G60244" s="88"/>
      <c r="H60244" s="88"/>
      <c r="I60244" s="88"/>
      <c r="J60244" s="88"/>
      <c r="K60244" s="88"/>
    </row>
    <row r="60245" spans="2:11" ht="12" hidden="1" customHeight="1" x14ac:dyDescent="0.2">
      <c r="B60245" s="88"/>
      <c r="C60245" s="88"/>
      <c r="D60245" s="88"/>
      <c r="E60245" s="88"/>
      <c r="F60245" s="88"/>
      <c r="G60245" s="88"/>
      <c r="H60245" s="88"/>
      <c r="I60245" s="88"/>
      <c r="J60245" s="88"/>
      <c r="K60245" s="88"/>
    </row>
    <row r="60246" spans="2:11" ht="12" hidden="1" customHeight="1" x14ac:dyDescent="0.2">
      <c r="B60246" s="88"/>
      <c r="C60246" s="88"/>
      <c r="D60246" s="88"/>
      <c r="E60246" s="88"/>
      <c r="F60246" s="88"/>
      <c r="G60246" s="88"/>
      <c r="H60246" s="88"/>
      <c r="I60246" s="88"/>
      <c r="J60246" s="88"/>
      <c r="K60246" s="88"/>
    </row>
    <row r="60247" spans="2:11" ht="12" hidden="1" customHeight="1" x14ac:dyDescent="0.2">
      <c r="B60247" s="88"/>
      <c r="C60247" s="88"/>
      <c r="D60247" s="88"/>
      <c r="E60247" s="88"/>
      <c r="F60247" s="88"/>
      <c r="G60247" s="88"/>
      <c r="H60247" s="88"/>
      <c r="I60247" s="88"/>
      <c r="J60247" s="88"/>
      <c r="K60247" s="88"/>
    </row>
    <row r="60248" spans="2:11" ht="12" hidden="1" customHeight="1" x14ac:dyDescent="0.2">
      <c r="B60248" s="88"/>
      <c r="C60248" s="88"/>
      <c r="D60248" s="88"/>
      <c r="E60248" s="88"/>
      <c r="F60248" s="88"/>
      <c r="G60248" s="88"/>
      <c r="H60248" s="88"/>
      <c r="I60248" s="88"/>
      <c r="J60248" s="88"/>
      <c r="K60248" s="88"/>
    </row>
    <row r="60249" spans="2:11" ht="12" hidden="1" customHeight="1" x14ac:dyDescent="0.2">
      <c r="B60249" s="88"/>
      <c r="C60249" s="88"/>
      <c r="D60249" s="88"/>
      <c r="E60249" s="88"/>
      <c r="F60249" s="88"/>
      <c r="G60249" s="88"/>
      <c r="H60249" s="88"/>
      <c r="I60249" s="88"/>
      <c r="J60249" s="88"/>
      <c r="K60249" s="88"/>
    </row>
    <row r="60250" spans="2:11" ht="12" hidden="1" customHeight="1" x14ac:dyDescent="0.2">
      <c r="B60250" s="88"/>
      <c r="C60250" s="88"/>
      <c r="D60250" s="88"/>
      <c r="E60250" s="88"/>
      <c r="F60250" s="88"/>
      <c r="G60250" s="88"/>
      <c r="H60250" s="88"/>
      <c r="I60250" s="88"/>
      <c r="J60250" s="88"/>
      <c r="K60250" s="88"/>
    </row>
    <row r="60251" spans="2:11" ht="12" hidden="1" customHeight="1" x14ac:dyDescent="0.2">
      <c r="B60251" s="88"/>
      <c r="C60251" s="88"/>
      <c r="D60251" s="88"/>
      <c r="E60251" s="88"/>
      <c r="F60251" s="88"/>
      <c r="G60251" s="88"/>
      <c r="H60251" s="88"/>
      <c r="I60251" s="88"/>
      <c r="J60251" s="88"/>
      <c r="K60251" s="88"/>
    </row>
    <row r="60252" spans="2:11" ht="12" hidden="1" customHeight="1" x14ac:dyDescent="0.2">
      <c r="B60252" s="88"/>
      <c r="C60252" s="88"/>
      <c r="D60252" s="88"/>
      <c r="E60252" s="88"/>
      <c r="F60252" s="88"/>
      <c r="G60252" s="88"/>
      <c r="H60252" s="88"/>
      <c r="I60252" s="88"/>
      <c r="J60252" s="88"/>
      <c r="K60252" s="88"/>
    </row>
    <row r="60253" spans="2:11" ht="12" hidden="1" customHeight="1" x14ac:dyDescent="0.2">
      <c r="B60253" s="88"/>
      <c r="C60253" s="88"/>
      <c r="D60253" s="88"/>
      <c r="E60253" s="88"/>
      <c r="F60253" s="88"/>
      <c r="G60253" s="88"/>
      <c r="H60253" s="88"/>
      <c r="I60253" s="88"/>
      <c r="J60253" s="88"/>
      <c r="K60253" s="88"/>
    </row>
    <row r="60254" spans="2:11" ht="12" hidden="1" customHeight="1" x14ac:dyDescent="0.2">
      <c r="B60254" s="88"/>
      <c r="C60254" s="88"/>
      <c r="D60254" s="88"/>
      <c r="E60254" s="88"/>
      <c r="F60254" s="88"/>
      <c r="G60254" s="88"/>
      <c r="H60254" s="88"/>
      <c r="I60254" s="88"/>
      <c r="J60254" s="88"/>
      <c r="K60254" s="88"/>
    </row>
    <row r="60255" spans="2:11" ht="12" hidden="1" customHeight="1" x14ac:dyDescent="0.2">
      <c r="B60255" s="88"/>
      <c r="C60255" s="88"/>
      <c r="D60255" s="88"/>
      <c r="E60255" s="88"/>
      <c r="F60255" s="88"/>
      <c r="G60255" s="88"/>
      <c r="H60255" s="88"/>
      <c r="I60255" s="88"/>
      <c r="J60255" s="88"/>
      <c r="K60255" s="88"/>
    </row>
    <row r="60256" spans="2:11" ht="12" hidden="1" customHeight="1" x14ac:dyDescent="0.2">
      <c r="B60256" s="88"/>
      <c r="C60256" s="88"/>
      <c r="D60256" s="88"/>
      <c r="E60256" s="88"/>
      <c r="F60256" s="88"/>
      <c r="G60256" s="88"/>
      <c r="H60256" s="88"/>
      <c r="I60256" s="88"/>
      <c r="J60256" s="88"/>
      <c r="K60256" s="88"/>
    </row>
    <row r="60257" spans="2:11" ht="12" hidden="1" customHeight="1" x14ac:dyDescent="0.2">
      <c r="B60257" s="88"/>
      <c r="C60257" s="88"/>
      <c r="D60257" s="88"/>
      <c r="E60257" s="88"/>
      <c r="F60257" s="88"/>
      <c r="G60257" s="88"/>
      <c r="H60257" s="88"/>
      <c r="I60257" s="88"/>
      <c r="J60257" s="88"/>
      <c r="K60257" s="88"/>
    </row>
    <row r="60258" spans="2:11" ht="12" hidden="1" customHeight="1" x14ac:dyDescent="0.2">
      <c r="B60258" s="88"/>
      <c r="C60258" s="88"/>
      <c r="D60258" s="88"/>
      <c r="E60258" s="88"/>
      <c r="F60258" s="88"/>
      <c r="G60258" s="88"/>
      <c r="H60258" s="88"/>
      <c r="I60258" s="88"/>
      <c r="J60258" s="88"/>
      <c r="K60258" s="88"/>
    </row>
    <row r="60259" spans="2:11" ht="12" hidden="1" customHeight="1" x14ac:dyDescent="0.2">
      <c r="B60259" s="88"/>
      <c r="C60259" s="88"/>
      <c r="D60259" s="88"/>
      <c r="E60259" s="88"/>
      <c r="F60259" s="88"/>
      <c r="G60259" s="88"/>
      <c r="H60259" s="88"/>
      <c r="I60259" s="88"/>
      <c r="J60259" s="88"/>
      <c r="K60259" s="88"/>
    </row>
    <row r="60260" spans="2:11" ht="12" hidden="1" customHeight="1" x14ac:dyDescent="0.2">
      <c r="B60260" s="88"/>
      <c r="C60260" s="88"/>
      <c r="D60260" s="88"/>
      <c r="E60260" s="88"/>
      <c r="F60260" s="88"/>
      <c r="G60260" s="88"/>
      <c r="H60260" s="88"/>
      <c r="I60260" s="88"/>
      <c r="J60260" s="88"/>
      <c r="K60260" s="88"/>
    </row>
    <row r="60261" spans="2:11" ht="12" hidden="1" customHeight="1" x14ac:dyDescent="0.2">
      <c r="B60261" s="88"/>
      <c r="C60261" s="88"/>
      <c r="D60261" s="88"/>
      <c r="E60261" s="88"/>
      <c r="F60261" s="88"/>
      <c r="G60261" s="88"/>
      <c r="H60261" s="88"/>
      <c r="I60261" s="88"/>
      <c r="J60261" s="88"/>
      <c r="K60261" s="88"/>
    </row>
    <row r="60262" spans="2:11" ht="12" hidden="1" customHeight="1" x14ac:dyDescent="0.2">
      <c r="B60262" s="88"/>
      <c r="C60262" s="88"/>
      <c r="D60262" s="88"/>
      <c r="E60262" s="88"/>
      <c r="F60262" s="88"/>
      <c r="G60262" s="88"/>
      <c r="H60262" s="88"/>
      <c r="I60262" s="88"/>
      <c r="J60262" s="88"/>
      <c r="K60262" s="88"/>
    </row>
    <row r="60263" spans="2:11" ht="12" hidden="1" customHeight="1" x14ac:dyDescent="0.2">
      <c r="B60263" s="88"/>
      <c r="C60263" s="88"/>
      <c r="D60263" s="88"/>
      <c r="E60263" s="88"/>
      <c r="F60263" s="88"/>
      <c r="G60263" s="88"/>
      <c r="H60263" s="88"/>
      <c r="I60263" s="88"/>
      <c r="J60263" s="88"/>
      <c r="K60263" s="88"/>
    </row>
    <row r="60264" spans="2:11" ht="12" hidden="1" customHeight="1" x14ac:dyDescent="0.2">
      <c r="B60264" s="88"/>
      <c r="C60264" s="88"/>
      <c r="D60264" s="88"/>
      <c r="E60264" s="88"/>
      <c r="F60264" s="88"/>
      <c r="G60264" s="88"/>
      <c r="H60264" s="88"/>
      <c r="I60264" s="88"/>
      <c r="J60264" s="88"/>
      <c r="K60264" s="88"/>
    </row>
    <row r="60265" spans="2:11" ht="12" hidden="1" customHeight="1" x14ac:dyDescent="0.2">
      <c r="B60265" s="88"/>
      <c r="C60265" s="88"/>
      <c r="D60265" s="88"/>
      <c r="E60265" s="88"/>
      <c r="F60265" s="88"/>
      <c r="G60265" s="88"/>
      <c r="H60265" s="88"/>
      <c r="I60265" s="88"/>
      <c r="J60265" s="88"/>
      <c r="K60265" s="88"/>
    </row>
    <row r="60266" spans="2:11" ht="12" hidden="1" customHeight="1" x14ac:dyDescent="0.2">
      <c r="B60266" s="88"/>
      <c r="C60266" s="88"/>
      <c r="D60266" s="88"/>
      <c r="E60266" s="88"/>
      <c r="F60266" s="88"/>
      <c r="G60266" s="88"/>
      <c r="H60266" s="88"/>
      <c r="I60266" s="88"/>
      <c r="J60266" s="88"/>
      <c r="K60266" s="88"/>
    </row>
    <row r="60267" spans="2:11" ht="12" hidden="1" customHeight="1" x14ac:dyDescent="0.2">
      <c r="B60267" s="88"/>
      <c r="C60267" s="88"/>
      <c r="D60267" s="88"/>
      <c r="E60267" s="88"/>
      <c r="F60267" s="88"/>
      <c r="G60267" s="88"/>
      <c r="H60267" s="88"/>
      <c r="I60267" s="88"/>
      <c r="J60267" s="88"/>
      <c r="K60267" s="88"/>
    </row>
    <row r="60268" spans="2:11" ht="12" hidden="1" customHeight="1" x14ac:dyDescent="0.2">
      <c r="B60268" s="88"/>
      <c r="C60268" s="88"/>
      <c r="D60268" s="88"/>
      <c r="E60268" s="88"/>
      <c r="F60268" s="88"/>
      <c r="G60268" s="88"/>
      <c r="H60268" s="88"/>
      <c r="I60268" s="88"/>
      <c r="J60268" s="88"/>
      <c r="K60268" s="88"/>
    </row>
    <row r="60269" spans="2:11" ht="12" hidden="1" customHeight="1" x14ac:dyDescent="0.2">
      <c r="B60269" s="88"/>
      <c r="C60269" s="88"/>
      <c r="D60269" s="88"/>
      <c r="E60269" s="88"/>
      <c r="F60269" s="88"/>
      <c r="G60269" s="88"/>
      <c r="H60269" s="88"/>
      <c r="I60269" s="88"/>
      <c r="J60269" s="88"/>
      <c r="K60269" s="88"/>
    </row>
    <row r="60270" spans="2:11" ht="12" hidden="1" customHeight="1" x14ac:dyDescent="0.2">
      <c r="B60270" s="88"/>
      <c r="C60270" s="88"/>
      <c r="D60270" s="88"/>
      <c r="E60270" s="88"/>
      <c r="F60270" s="88"/>
      <c r="G60270" s="88"/>
      <c r="H60270" s="88"/>
      <c r="I60270" s="88"/>
      <c r="J60270" s="88"/>
      <c r="K60270" s="88"/>
    </row>
    <row r="60271" spans="2:11" ht="12" hidden="1" customHeight="1" x14ac:dyDescent="0.2">
      <c r="B60271" s="88"/>
      <c r="C60271" s="88"/>
      <c r="D60271" s="88"/>
      <c r="E60271" s="88"/>
      <c r="F60271" s="88"/>
      <c r="G60271" s="88"/>
      <c r="H60271" s="88"/>
      <c r="I60271" s="88"/>
      <c r="J60271" s="88"/>
      <c r="K60271" s="88"/>
    </row>
    <row r="60272" spans="2:11" ht="12" hidden="1" customHeight="1" x14ac:dyDescent="0.2">
      <c r="B60272" s="88"/>
      <c r="C60272" s="88"/>
      <c r="D60272" s="88"/>
      <c r="E60272" s="88"/>
      <c r="F60272" s="88"/>
      <c r="G60272" s="88"/>
      <c r="H60272" s="88"/>
      <c r="I60272" s="88"/>
      <c r="J60272" s="88"/>
      <c r="K60272" s="88"/>
    </row>
    <row r="60273" spans="2:11" ht="12" hidden="1" customHeight="1" x14ac:dyDescent="0.2">
      <c r="B60273" s="88"/>
      <c r="C60273" s="88"/>
      <c r="D60273" s="88"/>
      <c r="E60273" s="88"/>
      <c r="F60273" s="88"/>
      <c r="G60273" s="88"/>
      <c r="H60273" s="88"/>
      <c r="I60273" s="88"/>
      <c r="J60273" s="88"/>
      <c r="K60273" s="88"/>
    </row>
    <row r="60274" spans="2:11" ht="12" hidden="1" customHeight="1" x14ac:dyDescent="0.2">
      <c r="B60274" s="88"/>
      <c r="C60274" s="88"/>
      <c r="D60274" s="88"/>
      <c r="E60274" s="88"/>
      <c r="F60274" s="88"/>
      <c r="G60274" s="88"/>
      <c r="H60274" s="88"/>
      <c r="I60274" s="88"/>
      <c r="J60274" s="88"/>
      <c r="K60274" s="88"/>
    </row>
    <row r="60275" spans="2:11" ht="12" hidden="1" customHeight="1" x14ac:dyDescent="0.2">
      <c r="B60275" s="88"/>
      <c r="C60275" s="88"/>
      <c r="D60275" s="88"/>
      <c r="E60275" s="88"/>
      <c r="F60275" s="88"/>
      <c r="G60275" s="88"/>
      <c r="H60275" s="88"/>
      <c r="I60275" s="88"/>
      <c r="J60275" s="88"/>
      <c r="K60275" s="88"/>
    </row>
    <row r="60276" spans="2:11" ht="12" hidden="1" customHeight="1" x14ac:dyDescent="0.2">
      <c r="B60276" s="88"/>
      <c r="C60276" s="88"/>
      <c r="D60276" s="88"/>
      <c r="E60276" s="88"/>
      <c r="F60276" s="88"/>
      <c r="G60276" s="88"/>
      <c r="H60276" s="88"/>
      <c r="I60276" s="88"/>
      <c r="J60276" s="88"/>
      <c r="K60276" s="88"/>
    </row>
    <row r="60277" spans="2:11" ht="12" hidden="1" customHeight="1" x14ac:dyDescent="0.2">
      <c r="B60277" s="88"/>
      <c r="C60277" s="88"/>
      <c r="D60277" s="88"/>
      <c r="E60277" s="88"/>
      <c r="F60277" s="88"/>
      <c r="G60277" s="88"/>
      <c r="H60277" s="88"/>
      <c r="I60277" s="88"/>
      <c r="J60277" s="88"/>
      <c r="K60277" s="88"/>
    </row>
    <row r="60278" spans="2:11" ht="12" hidden="1" customHeight="1" x14ac:dyDescent="0.2">
      <c r="B60278" s="88"/>
      <c r="C60278" s="88"/>
      <c r="D60278" s="88"/>
      <c r="E60278" s="88"/>
      <c r="F60278" s="88"/>
      <c r="G60278" s="88"/>
      <c r="H60278" s="88"/>
      <c r="I60278" s="88"/>
      <c r="J60278" s="88"/>
      <c r="K60278" s="88"/>
    </row>
    <row r="60279" spans="2:11" ht="12" hidden="1" customHeight="1" x14ac:dyDescent="0.2">
      <c r="B60279" s="88"/>
      <c r="C60279" s="88"/>
      <c r="D60279" s="88"/>
      <c r="E60279" s="88"/>
      <c r="F60279" s="88"/>
      <c r="G60279" s="88"/>
      <c r="H60279" s="88"/>
      <c r="I60279" s="88"/>
      <c r="J60279" s="88"/>
      <c r="K60279" s="88"/>
    </row>
    <row r="60280" spans="2:11" ht="12" hidden="1" customHeight="1" x14ac:dyDescent="0.2">
      <c r="B60280" s="88"/>
      <c r="C60280" s="88"/>
      <c r="D60280" s="88"/>
      <c r="E60280" s="88"/>
      <c r="F60280" s="88"/>
      <c r="G60280" s="88"/>
      <c r="H60280" s="88"/>
      <c r="I60280" s="88"/>
      <c r="J60280" s="88"/>
      <c r="K60280" s="88"/>
    </row>
    <row r="60281" spans="2:11" ht="12" hidden="1" customHeight="1" x14ac:dyDescent="0.2">
      <c r="B60281" s="88"/>
      <c r="C60281" s="88"/>
      <c r="D60281" s="88"/>
      <c r="E60281" s="88"/>
      <c r="F60281" s="88"/>
      <c r="G60281" s="88"/>
      <c r="H60281" s="88"/>
      <c r="I60281" s="88"/>
      <c r="J60281" s="88"/>
      <c r="K60281" s="88"/>
    </row>
    <row r="60282" spans="2:11" ht="12" hidden="1" customHeight="1" x14ac:dyDescent="0.2">
      <c r="B60282" s="88"/>
      <c r="C60282" s="88"/>
      <c r="D60282" s="88"/>
      <c r="E60282" s="88"/>
      <c r="F60282" s="88"/>
      <c r="G60282" s="88"/>
      <c r="H60282" s="88"/>
      <c r="I60282" s="88"/>
      <c r="J60282" s="88"/>
      <c r="K60282" s="88"/>
    </row>
    <row r="60283" spans="2:11" ht="12" hidden="1" customHeight="1" x14ac:dyDescent="0.2">
      <c r="B60283" s="88"/>
      <c r="C60283" s="88"/>
      <c r="D60283" s="88"/>
      <c r="E60283" s="88"/>
      <c r="F60283" s="88"/>
      <c r="G60283" s="88"/>
      <c r="H60283" s="88"/>
      <c r="I60283" s="88"/>
      <c r="J60283" s="88"/>
      <c r="K60283" s="88"/>
    </row>
    <row r="60284" spans="2:11" ht="12" hidden="1" customHeight="1" x14ac:dyDescent="0.2">
      <c r="B60284" s="88"/>
      <c r="C60284" s="88"/>
      <c r="D60284" s="88"/>
      <c r="E60284" s="88"/>
      <c r="F60284" s="88"/>
      <c r="G60284" s="88"/>
      <c r="H60284" s="88"/>
      <c r="I60284" s="88"/>
      <c r="J60284" s="88"/>
      <c r="K60284" s="88"/>
    </row>
    <row r="60285" spans="2:11" ht="12" hidden="1" customHeight="1" x14ac:dyDescent="0.2">
      <c r="B60285" s="88"/>
      <c r="C60285" s="88"/>
      <c r="D60285" s="88"/>
      <c r="E60285" s="88"/>
      <c r="F60285" s="88"/>
      <c r="G60285" s="88"/>
      <c r="H60285" s="88"/>
      <c r="I60285" s="88"/>
      <c r="J60285" s="88"/>
      <c r="K60285" s="88"/>
    </row>
    <row r="60286" spans="2:11" ht="12" hidden="1" customHeight="1" x14ac:dyDescent="0.2">
      <c r="B60286" s="88"/>
      <c r="C60286" s="88"/>
      <c r="D60286" s="88"/>
      <c r="E60286" s="88"/>
      <c r="F60286" s="88"/>
      <c r="G60286" s="88"/>
      <c r="H60286" s="88"/>
      <c r="I60286" s="88"/>
      <c r="J60286" s="88"/>
      <c r="K60286" s="88"/>
    </row>
    <row r="60287" spans="2:11" ht="12" hidden="1" customHeight="1" x14ac:dyDescent="0.2">
      <c r="B60287" s="88"/>
      <c r="C60287" s="88"/>
      <c r="D60287" s="88"/>
      <c r="E60287" s="88"/>
      <c r="F60287" s="88"/>
      <c r="G60287" s="88"/>
      <c r="H60287" s="88"/>
      <c r="I60287" s="88"/>
      <c r="J60287" s="88"/>
      <c r="K60287" s="88"/>
    </row>
    <row r="60288" spans="2:11" ht="12" hidden="1" customHeight="1" x14ac:dyDescent="0.2">
      <c r="B60288" s="88"/>
      <c r="C60288" s="88"/>
      <c r="D60288" s="88"/>
      <c r="E60288" s="88"/>
      <c r="F60288" s="88"/>
      <c r="G60288" s="88"/>
      <c r="H60288" s="88"/>
      <c r="I60288" s="88"/>
      <c r="J60288" s="88"/>
      <c r="K60288" s="88"/>
    </row>
    <row r="60289" spans="2:11" ht="12" hidden="1" customHeight="1" x14ac:dyDescent="0.2">
      <c r="B60289" s="88"/>
      <c r="C60289" s="88"/>
      <c r="D60289" s="88"/>
      <c r="E60289" s="88"/>
      <c r="F60289" s="88"/>
      <c r="G60289" s="88"/>
      <c r="H60289" s="88"/>
      <c r="I60289" s="88"/>
      <c r="J60289" s="88"/>
      <c r="K60289" s="88"/>
    </row>
    <row r="60290" spans="2:11" ht="12" hidden="1" customHeight="1" x14ac:dyDescent="0.2">
      <c r="B60290" s="88"/>
      <c r="C60290" s="88"/>
      <c r="D60290" s="88"/>
      <c r="E60290" s="88"/>
      <c r="F60290" s="88"/>
      <c r="G60290" s="88"/>
      <c r="H60290" s="88"/>
      <c r="I60290" s="88"/>
      <c r="J60290" s="88"/>
      <c r="K60290" s="88"/>
    </row>
    <row r="60291" spans="2:11" ht="12" hidden="1" customHeight="1" x14ac:dyDescent="0.2">
      <c r="B60291" s="88"/>
      <c r="C60291" s="88"/>
      <c r="D60291" s="88"/>
      <c r="E60291" s="88"/>
      <c r="F60291" s="88"/>
      <c r="G60291" s="88"/>
      <c r="H60291" s="88"/>
      <c r="I60291" s="88"/>
      <c r="J60291" s="88"/>
      <c r="K60291" s="88"/>
    </row>
    <row r="60292" spans="2:11" ht="12" hidden="1" customHeight="1" x14ac:dyDescent="0.2">
      <c r="B60292" s="88"/>
      <c r="C60292" s="88"/>
      <c r="D60292" s="88"/>
      <c r="E60292" s="88"/>
      <c r="F60292" s="88"/>
      <c r="G60292" s="88"/>
      <c r="H60292" s="88"/>
      <c r="I60292" s="88"/>
      <c r="J60292" s="88"/>
      <c r="K60292" s="88"/>
    </row>
    <row r="60293" spans="2:11" ht="12" hidden="1" customHeight="1" x14ac:dyDescent="0.2">
      <c r="B60293" s="88"/>
      <c r="C60293" s="88"/>
      <c r="D60293" s="88"/>
      <c r="E60293" s="88"/>
      <c r="F60293" s="88"/>
      <c r="G60293" s="88"/>
      <c r="H60293" s="88"/>
      <c r="I60293" s="88"/>
      <c r="J60293" s="88"/>
      <c r="K60293" s="88"/>
    </row>
    <row r="60294" spans="2:11" ht="12" hidden="1" customHeight="1" x14ac:dyDescent="0.2">
      <c r="B60294" s="88"/>
      <c r="C60294" s="88"/>
      <c r="D60294" s="88"/>
      <c r="E60294" s="88"/>
      <c r="F60294" s="88"/>
      <c r="G60294" s="88"/>
      <c r="H60294" s="88"/>
      <c r="I60294" s="88"/>
      <c r="J60294" s="88"/>
      <c r="K60294" s="88"/>
    </row>
    <row r="60295" spans="2:11" ht="12" hidden="1" customHeight="1" x14ac:dyDescent="0.2">
      <c r="B60295" s="88"/>
      <c r="C60295" s="88"/>
      <c r="D60295" s="88"/>
      <c r="E60295" s="88"/>
      <c r="F60295" s="88"/>
      <c r="G60295" s="88"/>
      <c r="H60295" s="88"/>
      <c r="I60295" s="88"/>
      <c r="J60295" s="88"/>
      <c r="K60295" s="88"/>
    </row>
    <row r="60296" spans="2:11" ht="12" hidden="1" customHeight="1" x14ac:dyDescent="0.2">
      <c r="B60296" s="88"/>
      <c r="C60296" s="88"/>
      <c r="D60296" s="88"/>
      <c r="E60296" s="88"/>
      <c r="F60296" s="88"/>
      <c r="G60296" s="88"/>
      <c r="H60296" s="88"/>
      <c r="I60296" s="88"/>
      <c r="J60296" s="88"/>
      <c r="K60296" s="88"/>
    </row>
    <row r="60297" spans="2:11" ht="12" hidden="1" customHeight="1" x14ac:dyDescent="0.2">
      <c r="B60297" s="88"/>
      <c r="C60297" s="88"/>
      <c r="D60297" s="88"/>
      <c r="E60297" s="88"/>
      <c r="F60297" s="88"/>
      <c r="G60297" s="88"/>
      <c r="H60297" s="88"/>
      <c r="I60297" s="88"/>
      <c r="J60297" s="88"/>
      <c r="K60297" s="88"/>
    </row>
    <row r="60298" spans="2:11" ht="12" hidden="1" customHeight="1" x14ac:dyDescent="0.2">
      <c r="B60298" s="88"/>
      <c r="C60298" s="88"/>
      <c r="D60298" s="88"/>
      <c r="E60298" s="88"/>
      <c r="F60298" s="88"/>
      <c r="G60298" s="88"/>
      <c r="H60298" s="88"/>
      <c r="I60298" s="88"/>
      <c r="J60298" s="88"/>
      <c r="K60298" s="88"/>
    </row>
    <row r="60299" spans="2:11" ht="12" hidden="1" customHeight="1" x14ac:dyDescent="0.2">
      <c r="B60299" s="88"/>
      <c r="C60299" s="88"/>
      <c r="D60299" s="88"/>
      <c r="E60299" s="88"/>
      <c r="F60299" s="88"/>
      <c r="G60299" s="88"/>
      <c r="H60299" s="88"/>
      <c r="I60299" s="88"/>
      <c r="J60299" s="88"/>
      <c r="K60299" s="88"/>
    </row>
    <row r="60300" spans="2:11" ht="12" hidden="1" customHeight="1" x14ac:dyDescent="0.2">
      <c r="B60300" s="88"/>
      <c r="C60300" s="88"/>
      <c r="D60300" s="88"/>
      <c r="E60300" s="88"/>
      <c r="F60300" s="88"/>
      <c r="G60300" s="88"/>
      <c r="H60300" s="88"/>
      <c r="I60300" s="88"/>
      <c r="J60300" s="88"/>
      <c r="K60300" s="88"/>
    </row>
    <row r="60301" spans="2:11" ht="12" hidden="1" customHeight="1" x14ac:dyDescent="0.2">
      <c r="B60301" s="88"/>
      <c r="C60301" s="88"/>
      <c r="D60301" s="88"/>
      <c r="E60301" s="88"/>
      <c r="F60301" s="88"/>
      <c r="G60301" s="88"/>
      <c r="H60301" s="88"/>
      <c r="I60301" s="88"/>
      <c r="J60301" s="88"/>
      <c r="K60301" s="88"/>
    </row>
    <row r="60302" spans="2:11" ht="12" hidden="1" customHeight="1" x14ac:dyDescent="0.2">
      <c r="B60302" s="88"/>
      <c r="C60302" s="88"/>
      <c r="D60302" s="88"/>
      <c r="E60302" s="88"/>
      <c r="F60302" s="88"/>
      <c r="G60302" s="88"/>
      <c r="H60302" s="88"/>
      <c r="I60302" s="88"/>
      <c r="J60302" s="88"/>
      <c r="K60302" s="88"/>
    </row>
    <row r="60303" spans="2:11" ht="12" hidden="1" customHeight="1" x14ac:dyDescent="0.2">
      <c r="B60303" s="88"/>
      <c r="C60303" s="88"/>
      <c r="D60303" s="88"/>
      <c r="E60303" s="88"/>
      <c r="F60303" s="88"/>
      <c r="G60303" s="88"/>
      <c r="H60303" s="88"/>
      <c r="I60303" s="88"/>
      <c r="J60303" s="88"/>
      <c r="K60303" s="88"/>
    </row>
    <row r="60304" spans="2:11" ht="12" hidden="1" customHeight="1" x14ac:dyDescent="0.2">
      <c r="B60304" s="88"/>
      <c r="C60304" s="88"/>
      <c r="D60304" s="88"/>
      <c r="E60304" s="88"/>
      <c r="F60304" s="88"/>
      <c r="G60304" s="88"/>
      <c r="H60304" s="88"/>
      <c r="I60304" s="88"/>
      <c r="J60304" s="88"/>
      <c r="K60304" s="88"/>
    </row>
    <row r="60305" spans="2:11" ht="12" hidden="1" customHeight="1" x14ac:dyDescent="0.2">
      <c r="B60305" s="88"/>
      <c r="C60305" s="88"/>
      <c r="D60305" s="88"/>
      <c r="E60305" s="88"/>
      <c r="F60305" s="88"/>
      <c r="G60305" s="88"/>
      <c r="H60305" s="88"/>
      <c r="I60305" s="88"/>
      <c r="J60305" s="88"/>
      <c r="K60305" s="88"/>
    </row>
    <row r="60306" spans="2:11" ht="12" hidden="1" customHeight="1" x14ac:dyDescent="0.2">
      <c r="B60306" s="88"/>
      <c r="C60306" s="88"/>
      <c r="D60306" s="88"/>
      <c r="E60306" s="88"/>
      <c r="F60306" s="88"/>
      <c r="G60306" s="88"/>
      <c r="H60306" s="88"/>
      <c r="I60306" s="88"/>
      <c r="J60306" s="88"/>
      <c r="K60306" s="88"/>
    </row>
    <row r="60307" spans="2:11" ht="12" hidden="1" customHeight="1" x14ac:dyDescent="0.2">
      <c r="B60307" s="88"/>
      <c r="C60307" s="88"/>
      <c r="D60307" s="88"/>
      <c r="E60307" s="88"/>
      <c r="F60307" s="88"/>
      <c r="G60307" s="88"/>
      <c r="H60307" s="88"/>
      <c r="I60307" s="88"/>
      <c r="J60307" s="88"/>
      <c r="K60307" s="88"/>
    </row>
    <row r="60308" spans="2:11" ht="12" hidden="1" customHeight="1" x14ac:dyDescent="0.2">
      <c r="B60308" s="88"/>
      <c r="C60308" s="88"/>
      <c r="D60308" s="88"/>
      <c r="E60308" s="88"/>
      <c r="F60308" s="88"/>
      <c r="G60308" s="88"/>
      <c r="H60308" s="88"/>
      <c r="I60308" s="88"/>
      <c r="J60308" s="88"/>
      <c r="K60308" s="88"/>
    </row>
    <row r="60309" spans="2:11" ht="12" hidden="1" customHeight="1" x14ac:dyDescent="0.2">
      <c r="B60309" s="88"/>
      <c r="C60309" s="88"/>
      <c r="D60309" s="88"/>
      <c r="E60309" s="88"/>
      <c r="F60309" s="88"/>
      <c r="G60309" s="88"/>
      <c r="H60309" s="88"/>
      <c r="I60309" s="88"/>
      <c r="J60309" s="88"/>
      <c r="K60309" s="88"/>
    </row>
    <row r="60310" spans="2:11" ht="12" hidden="1" customHeight="1" x14ac:dyDescent="0.2">
      <c r="B60310" s="88"/>
      <c r="C60310" s="88"/>
      <c r="D60310" s="88"/>
      <c r="E60310" s="88"/>
      <c r="F60310" s="88"/>
      <c r="G60310" s="88"/>
      <c r="H60310" s="88"/>
      <c r="I60310" s="88"/>
      <c r="J60310" s="88"/>
      <c r="K60310" s="88"/>
    </row>
    <row r="60311" spans="2:11" ht="12" hidden="1" customHeight="1" x14ac:dyDescent="0.2">
      <c r="B60311" s="88"/>
      <c r="C60311" s="88"/>
      <c r="D60311" s="88"/>
      <c r="E60311" s="88"/>
      <c r="F60311" s="88"/>
      <c r="G60311" s="88"/>
      <c r="H60311" s="88"/>
      <c r="I60311" s="88"/>
      <c r="J60311" s="88"/>
      <c r="K60311" s="88"/>
    </row>
    <row r="60312" spans="2:11" ht="12" hidden="1" customHeight="1" x14ac:dyDescent="0.2">
      <c r="B60312" s="88"/>
      <c r="C60312" s="88"/>
      <c r="D60312" s="88"/>
      <c r="E60312" s="88"/>
      <c r="F60312" s="88"/>
      <c r="G60312" s="88"/>
      <c r="H60312" s="88"/>
      <c r="I60312" s="88"/>
      <c r="J60312" s="88"/>
      <c r="K60312" s="88"/>
    </row>
    <row r="60313" spans="2:11" ht="12" hidden="1" customHeight="1" x14ac:dyDescent="0.2">
      <c r="B60313" s="88"/>
      <c r="C60313" s="88"/>
      <c r="D60313" s="88"/>
      <c r="E60313" s="88"/>
      <c r="F60313" s="88"/>
      <c r="G60313" s="88"/>
      <c r="H60313" s="88"/>
      <c r="I60313" s="88"/>
      <c r="J60313" s="88"/>
      <c r="K60313" s="88"/>
    </row>
    <row r="60314" spans="2:11" ht="12" hidden="1" customHeight="1" x14ac:dyDescent="0.2">
      <c r="B60314" s="88"/>
      <c r="C60314" s="88"/>
      <c r="D60314" s="88"/>
      <c r="E60314" s="88"/>
      <c r="F60314" s="88"/>
      <c r="G60314" s="88"/>
      <c r="H60314" s="88"/>
      <c r="I60314" s="88"/>
      <c r="J60314" s="88"/>
      <c r="K60314" s="88"/>
    </row>
    <row r="60315" spans="2:11" ht="12" hidden="1" customHeight="1" x14ac:dyDescent="0.2">
      <c r="B60315" s="88"/>
      <c r="C60315" s="88"/>
      <c r="D60315" s="88"/>
      <c r="E60315" s="88"/>
      <c r="F60315" s="88"/>
      <c r="G60315" s="88"/>
      <c r="H60315" s="88"/>
      <c r="I60315" s="88"/>
      <c r="J60315" s="88"/>
      <c r="K60315" s="88"/>
    </row>
    <row r="60316" spans="2:11" ht="12" hidden="1" customHeight="1" x14ac:dyDescent="0.2">
      <c r="B60316" s="88"/>
      <c r="C60316" s="88"/>
      <c r="D60316" s="88"/>
      <c r="E60316" s="88"/>
      <c r="F60316" s="88"/>
      <c r="G60316" s="88"/>
      <c r="H60316" s="88"/>
      <c r="I60316" s="88"/>
      <c r="J60316" s="88"/>
      <c r="K60316" s="88"/>
    </row>
    <row r="60317" spans="2:11" ht="12" hidden="1" customHeight="1" x14ac:dyDescent="0.2">
      <c r="B60317" s="88"/>
      <c r="C60317" s="88"/>
      <c r="D60317" s="88"/>
      <c r="E60317" s="88"/>
      <c r="F60317" s="88"/>
      <c r="G60317" s="88"/>
      <c r="H60317" s="88"/>
      <c r="I60317" s="88"/>
      <c r="J60317" s="88"/>
      <c r="K60317" s="88"/>
    </row>
    <row r="60318" spans="2:11" ht="12" hidden="1" customHeight="1" x14ac:dyDescent="0.2">
      <c r="B60318" s="88"/>
      <c r="C60318" s="88"/>
      <c r="D60318" s="88"/>
      <c r="E60318" s="88"/>
      <c r="F60318" s="88"/>
      <c r="G60318" s="88"/>
      <c r="H60318" s="88"/>
      <c r="I60318" s="88"/>
      <c r="J60318" s="88"/>
      <c r="K60318" s="88"/>
    </row>
    <row r="60319" spans="2:11" ht="12" hidden="1" customHeight="1" x14ac:dyDescent="0.2">
      <c r="B60319" s="88"/>
      <c r="C60319" s="88"/>
      <c r="D60319" s="88"/>
      <c r="E60319" s="88"/>
      <c r="F60319" s="88"/>
      <c r="G60319" s="88"/>
      <c r="H60319" s="88"/>
      <c r="I60319" s="88"/>
      <c r="J60319" s="88"/>
      <c r="K60319" s="88"/>
    </row>
    <row r="60320" spans="2:11" ht="12" hidden="1" customHeight="1" x14ac:dyDescent="0.2">
      <c r="B60320" s="88"/>
      <c r="C60320" s="88"/>
      <c r="D60320" s="88"/>
      <c r="E60320" s="88"/>
      <c r="F60320" s="88"/>
      <c r="G60320" s="88"/>
      <c r="H60320" s="88"/>
      <c r="I60320" s="88"/>
      <c r="J60320" s="88"/>
      <c r="K60320" s="88"/>
    </row>
    <row r="60321" spans="2:11" ht="12" hidden="1" customHeight="1" x14ac:dyDescent="0.2">
      <c r="B60321" s="88"/>
      <c r="C60321" s="88"/>
      <c r="D60321" s="88"/>
      <c r="E60321" s="88"/>
      <c r="F60321" s="88"/>
      <c r="G60321" s="88"/>
      <c r="H60321" s="88"/>
      <c r="I60321" s="88"/>
      <c r="J60321" s="88"/>
      <c r="K60321" s="88"/>
    </row>
    <row r="60322" spans="2:11" ht="12" hidden="1" customHeight="1" x14ac:dyDescent="0.2">
      <c r="B60322" s="88"/>
      <c r="C60322" s="88"/>
      <c r="D60322" s="88"/>
      <c r="E60322" s="88"/>
      <c r="F60322" s="88"/>
      <c r="G60322" s="88"/>
      <c r="H60322" s="88"/>
      <c r="I60322" s="88"/>
      <c r="J60322" s="88"/>
      <c r="K60322" s="88"/>
    </row>
    <row r="60323" spans="2:11" ht="12" hidden="1" customHeight="1" x14ac:dyDescent="0.2">
      <c r="B60323" s="88"/>
      <c r="C60323" s="88"/>
      <c r="D60323" s="88"/>
      <c r="E60323" s="88"/>
      <c r="F60323" s="88"/>
      <c r="G60323" s="88"/>
      <c r="H60323" s="88"/>
      <c r="I60323" s="88"/>
      <c r="J60323" s="88"/>
      <c r="K60323" s="88"/>
    </row>
    <row r="60324" spans="2:11" ht="12" hidden="1" customHeight="1" x14ac:dyDescent="0.2">
      <c r="B60324" s="88"/>
      <c r="C60324" s="88"/>
      <c r="D60324" s="88"/>
      <c r="E60324" s="88"/>
      <c r="F60324" s="88"/>
      <c r="G60324" s="88"/>
      <c r="H60324" s="88"/>
      <c r="I60324" s="88"/>
      <c r="J60324" s="88"/>
      <c r="K60324" s="88"/>
    </row>
    <row r="60325" spans="2:11" ht="12" hidden="1" customHeight="1" x14ac:dyDescent="0.2">
      <c r="B60325" s="88"/>
      <c r="C60325" s="88"/>
      <c r="D60325" s="88"/>
      <c r="E60325" s="88"/>
      <c r="F60325" s="88"/>
      <c r="G60325" s="88"/>
      <c r="H60325" s="88"/>
      <c r="I60325" s="88"/>
      <c r="J60325" s="88"/>
      <c r="K60325" s="88"/>
    </row>
    <row r="60326" spans="2:11" ht="12" hidden="1" customHeight="1" x14ac:dyDescent="0.2">
      <c r="B60326" s="88"/>
      <c r="C60326" s="88"/>
      <c r="D60326" s="88"/>
      <c r="E60326" s="88"/>
      <c r="F60326" s="88"/>
      <c r="G60326" s="88"/>
      <c r="H60326" s="88"/>
      <c r="I60326" s="88"/>
      <c r="J60326" s="88"/>
      <c r="K60326" s="88"/>
    </row>
    <row r="60327" spans="2:11" ht="12" hidden="1" customHeight="1" x14ac:dyDescent="0.2">
      <c r="B60327" s="88"/>
      <c r="C60327" s="88"/>
      <c r="D60327" s="88"/>
      <c r="E60327" s="88"/>
      <c r="F60327" s="88"/>
      <c r="G60327" s="88"/>
      <c r="H60327" s="88"/>
      <c r="I60327" s="88"/>
      <c r="J60327" s="88"/>
      <c r="K60327" s="88"/>
    </row>
    <row r="60328" spans="2:11" ht="12" hidden="1" customHeight="1" x14ac:dyDescent="0.2">
      <c r="B60328" s="88"/>
      <c r="C60328" s="88"/>
      <c r="D60328" s="88"/>
      <c r="E60328" s="88"/>
      <c r="F60328" s="88"/>
      <c r="G60328" s="88"/>
      <c r="H60328" s="88"/>
      <c r="I60328" s="88"/>
      <c r="J60328" s="88"/>
      <c r="K60328" s="88"/>
    </row>
    <row r="60329" spans="2:11" ht="12" hidden="1" customHeight="1" x14ac:dyDescent="0.2">
      <c r="B60329" s="88"/>
      <c r="C60329" s="88"/>
      <c r="D60329" s="88"/>
      <c r="E60329" s="88"/>
      <c r="F60329" s="88"/>
      <c r="G60329" s="88"/>
      <c r="H60329" s="88"/>
      <c r="I60329" s="88"/>
      <c r="J60329" s="88"/>
      <c r="K60329" s="88"/>
    </row>
    <row r="60330" spans="2:11" ht="12" hidden="1" customHeight="1" x14ac:dyDescent="0.2">
      <c r="B60330" s="88"/>
      <c r="C60330" s="88"/>
      <c r="D60330" s="88"/>
      <c r="E60330" s="88"/>
      <c r="F60330" s="88"/>
      <c r="G60330" s="88"/>
      <c r="H60330" s="88"/>
      <c r="I60330" s="88"/>
      <c r="J60330" s="88"/>
      <c r="K60330" s="88"/>
    </row>
    <row r="60331" spans="2:11" ht="12" hidden="1" customHeight="1" x14ac:dyDescent="0.2">
      <c r="B60331" s="88"/>
      <c r="C60331" s="88"/>
      <c r="D60331" s="88"/>
      <c r="E60331" s="88"/>
      <c r="F60331" s="88"/>
      <c r="G60331" s="88"/>
      <c r="H60331" s="88"/>
      <c r="I60331" s="88"/>
      <c r="J60331" s="88"/>
      <c r="K60331" s="88"/>
    </row>
    <row r="60332" spans="2:11" ht="12" hidden="1" customHeight="1" x14ac:dyDescent="0.2">
      <c r="B60332" s="88"/>
      <c r="C60332" s="88"/>
      <c r="D60332" s="88"/>
      <c r="E60332" s="88"/>
      <c r="F60332" s="88"/>
      <c r="G60332" s="88"/>
      <c r="H60332" s="88"/>
      <c r="I60332" s="88"/>
      <c r="J60332" s="88"/>
      <c r="K60332" s="88"/>
    </row>
    <row r="60333" spans="2:11" ht="12" hidden="1" customHeight="1" x14ac:dyDescent="0.2">
      <c r="B60333" s="88"/>
      <c r="C60333" s="88"/>
      <c r="D60333" s="88"/>
      <c r="E60333" s="88"/>
      <c r="F60333" s="88"/>
      <c r="G60333" s="88"/>
      <c r="H60333" s="88"/>
      <c r="I60333" s="88"/>
      <c r="J60333" s="88"/>
      <c r="K60333" s="88"/>
    </row>
    <row r="60334" spans="2:11" ht="12" hidden="1" customHeight="1" x14ac:dyDescent="0.2">
      <c r="B60334" s="88"/>
      <c r="C60334" s="88"/>
      <c r="D60334" s="88"/>
      <c r="E60334" s="88"/>
      <c r="F60334" s="88"/>
      <c r="G60334" s="88"/>
      <c r="H60334" s="88"/>
      <c r="I60334" s="88"/>
      <c r="J60334" s="88"/>
      <c r="K60334" s="88"/>
    </row>
    <row r="60335" spans="2:11" ht="12" hidden="1" customHeight="1" x14ac:dyDescent="0.2">
      <c r="B60335" s="88"/>
      <c r="C60335" s="88"/>
      <c r="D60335" s="88"/>
      <c r="E60335" s="88"/>
      <c r="F60335" s="88"/>
      <c r="G60335" s="88"/>
      <c r="H60335" s="88"/>
      <c r="I60335" s="88"/>
      <c r="J60335" s="88"/>
      <c r="K60335" s="88"/>
    </row>
    <row r="60336" spans="2:11" ht="12" hidden="1" customHeight="1" x14ac:dyDescent="0.2">
      <c r="B60336" s="88"/>
      <c r="C60336" s="88"/>
      <c r="D60336" s="88"/>
      <c r="E60336" s="88"/>
      <c r="F60336" s="88"/>
      <c r="G60336" s="88"/>
      <c r="H60336" s="88"/>
      <c r="I60336" s="88"/>
      <c r="J60336" s="88"/>
      <c r="K60336" s="88"/>
    </row>
    <row r="60337" spans="2:11" ht="12" hidden="1" customHeight="1" x14ac:dyDescent="0.2">
      <c r="B60337" s="88"/>
      <c r="C60337" s="88"/>
      <c r="D60337" s="88"/>
      <c r="E60337" s="88"/>
      <c r="F60337" s="88"/>
      <c r="G60337" s="88"/>
      <c r="H60337" s="88"/>
      <c r="I60337" s="88"/>
      <c r="J60337" s="88"/>
      <c r="K60337" s="88"/>
    </row>
    <row r="60338" spans="2:11" ht="12" hidden="1" customHeight="1" x14ac:dyDescent="0.2">
      <c r="B60338" s="88"/>
      <c r="C60338" s="88"/>
      <c r="D60338" s="88"/>
      <c r="E60338" s="88"/>
      <c r="F60338" s="88"/>
      <c r="G60338" s="88"/>
      <c r="H60338" s="88"/>
      <c r="I60338" s="88"/>
      <c r="J60338" s="88"/>
      <c r="K60338" s="88"/>
    </row>
    <row r="60339" spans="2:11" ht="12" hidden="1" customHeight="1" x14ac:dyDescent="0.2">
      <c r="B60339" s="88"/>
      <c r="C60339" s="88"/>
      <c r="D60339" s="88"/>
      <c r="E60339" s="88"/>
      <c r="F60339" s="88"/>
      <c r="G60339" s="88"/>
      <c r="H60339" s="88"/>
      <c r="I60339" s="88"/>
      <c r="J60339" s="88"/>
      <c r="K60339" s="88"/>
    </row>
    <row r="60340" spans="2:11" ht="12" hidden="1" customHeight="1" x14ac:dyDescent="0.2">
      <c r="B60340" s="88"/>
      <c r="C60340" s="88"/>
      <c r="D60340" s="88"/>
      <c r="E60340" s="88"/>
      <c r="F60340" s="88"/>
      <c r="G60340" s="88"/>
      <c r="H60340" s="88"/>
      <c r="I60340" s="88"/>
      <c r="J60340" s="88"/>
      <c r="K60340" s="88"/>
    </row>
    <row r="60341" spans="2:11" ht="12" hidden="1" customHeight="1" x14ac:dyDescent="0.2">
      <c r="B60341" s="88"/>
      <c r="C60341" s="88"/>
      <c r="D60341" s="88"/>
      <c r="E60341" s="88"/>
      <c r="F60341" s="88"/>
      <c r="G60341" s="88"/>
      <c r="H60341" s="88"/>
      <c r="I60341" s="88"/>
      <c r="J60341" s="88"/>
      <c r="K60341" s="88"/>
    </row>
    <row r="60342" spans="2:11" ht="12" hidden="1" customHeight="1" x14ac:dyDescent="0.2">
      <c r="B60342" s="88"/>
      <c r="C60342" s="88"/>
      <c r="D60342" s="88"/>
      <c r="E60342" s="88"/>
      <c r="F60342" s="88"/>
      <c r="G60342" s="88"/>
      <c r="H60342" s="88"/>
      <c r="I60342" s="88"/>
      <c r="J60342" s="88"/>
      <c r="K60342" s="88"/>
    </row>
    <row r="60343" spans="2:11" ht="12" hidden="1" customHeight="1" x14ac:dyDescent="0.2">
      <c r="B60343" s="88"/>
      <c r="C60343" s="88"/>
      <c r="D60343" s="88"/>
      <c r="E60343" s="88"/>
      <c r="F60343" s="88"/>
      <c r="G60343" s="88"/>
      <c r="H60343" s="88"/>
      <c r="I60343" s="88"/>
      <c r="J60343" s="88"/>
      <c r="K60343" s="88"/>
    </row>
    <row r="60344" spans="2:11" ht="12" hidden="1" customHeight="1" x14ac:dyDescent="0.2">
      <c r="B60344" s="88"/>
      <c r="C60344" s="88"/>
      <c r="D60344" s="88"/>
      <c r="E60344" s="88"/>
      <c r="F60344" s="88"/>
      <c r="G60344" s="88"/>
      <c r="H60344" s="88"/>
      <c r="I60344" s="88"/>
      <c r="J60344" s="88"/>
      <c r="K60344" s="88"/>
    </row>
    <row r="60345" spans="2:11" ht="12" hidden="1" customHeight="1" x14ac:dyDescent="0.2">
      <c r="B60345" s="88"/>
      <c r="C60345" s="88"/>
      <c r="D60345" s="88"/>
      <c r="E60345" s="88"/>
      <c r="F60345" s="88"/>
      <c r="G60345" s="88"/>
      <c r="H60345" s="88"/>
      <c r="I60345" s="88"/>
      <c r="J60345" s="88"/>
      <c r="K60345" s="88"/>
    </row>
    <row r="60346" spans="2:11" ht="12" hidden="1" customHeight="1" x14ac:dyDescent="0.2">
      <c r="B60346" s="88"/>
      <c r="C60346" s="88"/>
      <c r="D60346" s="88"/>
      <c r="E60346" s="88"/>
      <c r="F60346" s="88"/>
      <c r="G60346" s="88"/>
      <c r="H60346" s="88"/>
      <c r="I60346" s="88"/>
      <c r="J60346" s="88"/>
      <c r="K60346" s="88"/>
    </row>
    <row r="60347" spans="2:11" ht="12" hidden="1" customHeight="1" x14ac:dyDescent="0.2">
      <c r="B60347" s="88"/>
      <c r="C60347" s="88"/>
      <c r="D60347" s="88"/>
      <c r="E60347" s="88"/>
      <c r="F60347" s="88"/>
      <c r="G60347" s="88"/>
      <c r="H60347" s="88"/>
      <c r="I60347" s="88"/>
      <c r="J60347" s="88"/>
      <c r="K60347" s="88"/>
    </row>
    <row r="60348" spans="2:11" ht="12" hidden="1" customHeight="1" x14ac:dyDescent="0.2">
      <c r="B60348" s="88"/>
      <c r="C60348" s="88"/>
      <c r="D60348" s="88"/>
      <c r="E60348" s="88"/>
      <c r="F60348" s="88"/>
      <c r="G60348" s="88"/>
      <c r="H60348" s="88"/>
      <c r="I60348" s="88"/>
      <c r="J60348" s="88"/>
      <c r="K60348" s="88"/>
    </row>
    <row r="60349" spans="2:11" ht="12" hidden="1" customHeight="1" x14ac:dyDescent="0.2">
      <c r="B60349" s="88"/>
      <c r="C60349" s="88"/>
      <c r="D60349" s="88"/>
      <c r="E60349" s="88"/>
      <c r="F60349" s="88"/>
      <c r="G60349" s="88"/>
      <c r="H60349" s="88"/>
      <c r="I60349" s="88"/>
      <c r="J60349" s="88"/>
      <c r="K60349" s="88"/>
    </row>
    <row r="60350" spans="2:11" ht="12" hidden="1" customHeight="1" x14ac:dyDescent="0.2">
      <c r="B60350" s="88"/>
      <c r="C60350" s="88"/>
      <c r="D60350" s="88"/>
      <c r="E60350" s="88"/>
      <c r="F60350" s="88"/>
      <c r="G60350" s="88"/>
      <c r="H60350" s="88"/>
      <c r="I60350" s="88"/>
      <c r="J60350" s="88"/>
      <c r="K60350" s="88"/>
    </row>
    <row r="60351" spans="2:11" ht="12" hidden="1" customHeight="1" x14ac:dyDescent="0.2">
      <c r="B60351" s="88"/>
      <c r="C60351" s="88"/>
      <c r="D60351" s="88"/>
      <c r="E60351" s="88"/>
      <c r="F60351" s="88"/>
      <c r="G60351" s="88"/>
      <c r="H60351" s="88"/>
      <c r="I60351" s="88"/>
      <c r="J60351" s="88"/>
      <c r="K60351" s="88"/>
    </row>
    <row r="60352" spans="2:11" ht="12" hidden="1" customHeight="1" x14ac:dyDescent="0.2">
      <c r="B60352" s="88"/>
      <c r="C60352" s="88"/>
      <c r="D60352" s="88"/>
      <c r="E60352" s="88"/>
      <c r="F60352" s="88"/>
      <c r="G60352" s="88"/>
      <c r="H60352" s="88"/>
      <c r="I60352" s="88"/>
      <c r="J60352" s="88"/>
      <c r="K60352" s="88"/>
    </row>
    <row r="60353" spans="2:11" ht="12" hidden="1" customHeight="1" x14ac:dyDescent="0.2">
      <c r="B60353" s="88"/>
      <c r="C60353" s="88"/>
      <c r="D60353" s="88"/>
      <c r="E60353" s="88"/>
      <c r="F60353" s="88"/>
      <c r="G60353" s="88"/>
      <c r="H60353" s="88"/>
      <c r="I60353" s="88"/>
      <c r="J60353" s="88"/>
      <c r="K60353" s="88"/>
    </row>
    <row r="60354" spans="2:11" ht="12" hidden="1" customHeight="1" x14ac:dyDescent="0.2">
      <c r="B60354" s="88"/>
      <c r="C60354" s="88"/>
      <c r="D60354" s="88"/>
      <c r="E60354" s="88"/>
      <c r="F60354" s="88"/>
      <c r="G60354" s="88"/>
      <c r="H60354" s="88"/>
      <c r="I60354" s="88"/>
      <c r="J60354" s="88"/>
      <c r="K60354" s="88"/>
    </row>
    <row r="60355" spans="2:11" ht="12" hidden="1" customHeight="1" x14ac:dyDescent="0.2">
      <c r="B60355" s="88"/>
      <c r="C60355" s="88"/>
      <c r="D60355" s="88"/>
      <c r="E60355" s="88"/>
      <c r="F60355" s="88"/>
      <c r="G60355" s="88"/>
      <c r="H60355" s="88"/>
      <c r="I60355" s="88"/>
      <c r="J60355" s="88"/>
      <c r="K60355" s="88"/>
    </row>
    <row r="60356" spans="2:11" ht="12" hidden="1" customHeight="1" x14ac:dyDescent="0.2">
      <c r="B60356" s="88"/>
      <c r="C60356" s="88"/>
      <c r="D60356" s="88"/>
      <c r="E60356" s="88"/>
      <c r="F60356" s="88"/>
      <c r="G60356" s="88"/>
      <c r="H60356" s="88"/>
      <c r="I60356" s="88"/>
      <c r="J60356" s="88"/>
      <c r="K60356" s="88"/>
    </row>
    <row r="60357" spans="2:11" ht="12" hidden="1" customHeight="1" x14ac:dyDescent="0.2">
      <c r="B60357" s="88"/>
      <c r="C60357" s="88"/>
      <c r="D60357" s="88"/>
      <c r="E60357" s="88"/>
      <c r="F60357" s="88"/>
      <c r="G60357" s="88"/>
      <c r="H60357" s="88"/>
      <c r="I60357" s="88"/>
      <c r="J60357" s="88"/>
      <c r="K60357" s="88"/>
    </row>
    <row r="60358" spans="2:11" ht="12" hidden="1" customHeight="1" x14ac:dyDescent="0.2">
      <c r="B60358" s="88"/>
      <c r="C60358" s="88"/>
      <c r="D60358" s="88"/>
      <c r="E60358" s="88"/>
      <c r="F60358" s="88"/>
      <c r="G60358" s="88"/>
      <c r="H60358" s="88"/>
      <c r="I60358" s="88"/>
      <c r="J60358" s="88"/>
      <c r="K60358" s="88"/>
    </row>
    <row r="60359" spans="2:11" ht="12" hidden="1" customHeight="1" x14ac:dyDescent="0.2">
      <c r="B60359" s="88"/>
      <c r="C60359" s="88"/>
      <c r="D60359" s="88"/>
      <c r="E60359" s="88"/>
      <c r="F60359" s="88"/>
      <c r="G60359" s="88"/>
      <c r="H60359" s="88"/>
      <c r="I60359" s="88"/>
      <c r="J60359" s="88"/>
      <c r="K60359" s="88"/>
    </row>
    <row r="60360" spans="2:11" ht="12" hidden="1" customHeight="1" x14ac:dyDescent="0.2">
      <c r="B60360" s="88"/>
      <c r="C60360" s="88"/>
      <c r="D60360" s="88"/>
      <c r="E60360" s="88"/>
      <c r="F60360" s="88"/>
      <c r="G60360" s="88"/>
      <c r="H60360" s="88"/>
      <c r="I60360" s="88"/>
      <c r="J60360" s="88"/>
      <c r="K60360" s="88"/>
    </row>
    <row r="60361" spans="2:11" ht="12" hidden="1" customHeight="1" x14ac:dyDescent="0.2">
      <c r="B60361" s="88"/>
      <c r="C60361" s="88"/>
      <c r="D60361" s="88"/>
      <c r="E60361" s="88"/>
      <c r="F60361" s="88"/>
      <c r="G60361" s="88"/>
      <c r="H60361" s="88"/>
      <c r="I60361" s="88"/>
      <c r="J60361" s="88"/>
      <c r="K60361" s="88"/>
    </row>
    <row r="60362" spans="2:11" ht="12" hidden="1" customHeight="1" x14ac:dyDescent="0.2">
      <c r="B60362" s="88"/>
      <c r="C60362" s="88"/>
      <c r="D60362" s="88"/>
      <c r="E60362" s="88"/>
      <c r="F60362" s="88"/>
      <c r="G60362" s="88"/>
      <c r="H60362" s="88"/>
      <c r="I60362" s="88"/>
      <c r="J60362" s="88"/>
      <c r="K60362" s="88"/>
    </row>
    <row r="60363" spans="2:11" ht="12" hidden="1" customHeight="1" x14ac:dyDescent="0.2">
      <c r="B60363" s="88"/>
      <c r="C60363" s="88"/>
      <c r="D60363" s="88"/>
      <c r="E60363" s="88"/>
      <c r="F60363" s="88"/>
      <c r="G60363" s="88"/>
      <c r="H60363" s="88"/>
      <c r="I60363" s="88"/>
      <c r="J60363" s="88"/>
      <c r="K60363" s="88"/>
    </row>
    <row r="60364" spans="2:11" ht="12" hidden="1" customHeight="1" x14ac:dyDescent="0.2">
      <c r="B60364" s="88"/>
      <c r="C60364" s="88"/>
      <c r="D60364" s="88"/>
      <c r="E60364" s="88"/>
      <c r="F60364" s="88"/>
      <c r="G60364" s="88"/>
      <c r="H60364" s="88"/>
      <c r="I60364" s="88"/>
      <c r="J60364" s="88"/>
      <c r="K60364" s="88"/>
    </row>
    <row r="60365" spans="2:11" ht="12" hidden="1" customHeight="1" x14ac:dyDescent="0.2">
      <c r="B60365" s="88"/>
      <c r="C60365" s="88"/>
      <c r="D60365" s="88"/>
      <c r="E60365" s="88"/>
      <c r="F60365" s="88"/>
      <c r="G60365" s="88"/>
      <c r="H60365" s="88"/>
      <c r="I60365" s="88"/>
      <c r="J60365" s="88"/>
      <c r="K60365" s="88"/>
    </row>
    <row r="60366" spans="2:11" ht="12" hidden="1" customHeight="1" x14ac:dyDescent="0.2">
      <c r="B60366" s="88"/>
      <c r="C60366" s="88"/>
      <c r="D60366" s="88"/>
      <c r="E60366" s="88"/>
      <c r="F60366" s="88"/>
      <c r="G60366" s="88"/>
      <c r="H60366" s="88"/>
      <c r="I60366" s="88"/>
      <c r="J60366" s="88"/>
      <c r="K60366" s="88"/>
    </row>
    <row r="60367" spans="2:11" ht="12" hidden="1" customHeight="1" x14ac:dyDescent="0.2">
      <c r="B60367" s="88"/>
      <c r="C60367" s="88"/>
      <c r="D60367" s="88"/>
      <c r="E60367" s="88"/>
      <c r="F60367" s="88"/>
      <c r="G60367" s="88"/>
      <c r="H60367" s="88"/>
      <c r="I60367" s="88"/>
      <c r="J60367" s="88"/>
      <c r="K60367" s="88"/>
    </row>
    <row r="60368" spans="2:11" ht="12" hidden="1" customHeight="1" x14ac:dyDescent="0.2">
      <c r="B60368" s="88"/>
      <c r="C60368" s="88"/>
      <c r="D60368" s="88"/>
      <c r="E60368" s="88"/>
      <c r="F60368" s="88"/>
      <c r="G60368" s="88"/>
      <c r="H60368" s="88"/>
      <c r="I60368" s="88"/>
      <c r="J60368" s="88"/>
      <c r="K60368" s="88"/>
    </row>
    <row r="60369" spans="2:11" ht="12" hidden="1" customHeight="1" x14ac:dyDescent="0.2">
      <c r="B60369" s="88"/>
      <c r="C60369" s="88"/>
      <c r="D60369" s="88"/>
      <c r="E60369" s="88"/>
      <c r="F60369" s="88"/>
      <c r="G60369" s="88"/>
      <c r="H60369" s="88"/>
      <c r="I60369" s="88"/>
      <c r="J60369" s="88"/>
      <c r="K60369" s="88"/>
    </row>
    <row r="60370" spans="2:11" ht="12" hidden="1" customHeight="1" x14ac:dyDescent="0.2">
      <c r="B60370" s="88"/>
      <c r="C60370" s="88"/>
      <c r="D60370" s="88"/>
      <c r="E60370" s="88"/>
      <c r="F60370" s="88"/>
      <c r="G60370" s="88"/>
      <c r="H60370" s="88"/>
      <c r="I60370" s="88"/>
      <c r="J60370" s="88"/>
      <c r="K60370" s="88"/>
    </row>
    <row r="60371" spans="2:11" ht="12" hidden="1" customHeight="1" x14ac:dyDescent="0.2">
      <c r="B60371" s="88"/>
      <c r="C60371" s="88"/>
      <c r="D60371" s="88"/>
      <c r="E60371" s="88"/>
      <c r="F60371" s="88"/>
      <c r="G60371" s="88"/>
      <c r="H60371" s="88"/>
      <c r="I60371" s="88"/>
      <c r="J60371" s="88"/>
      <c r="K60371" s="88"/>
    </row>
    <row r="60372" spans="2:11" ht="12" hidden="1" customHeight="1" x14ac:dyDescent="0.2">
      <c r="B60372" s="88"/>
      <c r="C60372" s="88"/>
      <c r="D60372" s="88"/>
      <c r="E60372" s="88"/>
      <c r="F60372" s="88"/>
      <c r="G60372" s="88"/>
      <c r="H60372" s="88"/>
      <c r="I60372" s="88"/>
      <c r="J60372" s="88"/>
      <c r="K60372" s="88"/>
    </row>
    <row r="60373" spans="2:11" ht="12" hidden="1" customHeight="1" x14ac:dyDescent="0.2">
      <c r="B60373" s="88"/>
      <c r="C60373" s="88"/>
      <c r="D60373" s="88"/>
      <c r="E60373" s="88"/>
      <c r="F60373" s="88"/>
      <c r="G60373" s="88"/>
      <c r="H60373" s="88"/>
      <c r="I60373" s="88"/>
      <c r="J60373" s="88"/>
      <c r="K60373" s="88"/>
    </row>
    <row r="60374" spans="2:11" ht="12" hidden="1" customHeight="1" x14ac:dyDescent="0.2">
      <c r="B60374" s="88"/>
      <c r="C60374" s="88"/>
      <c r="D60374" s="88"/>
      <c r="E60374" s="88"/>
      <c r="F60374" s="88"/>
      <c r="G60374" s="88"/>
      <c r="H60374" s="88"/>
      <c r="I60374" s="88"/>
      <c r="J60374" s="88"/>
      <c r="K60374" s="88"/>
    </row>
    <row r="60375" spans="2:11" ht="12" hidden="1" customHeight="1" x14ac:dyDescent="0.2">
      <c r="B60375" s="88"/>
      <c r="C60375" s="88"/>
      <c r="D60375" s="88"/>
      <c r="E60375" s="88"/>
      <c r="F60375" s="88"/>
      <c r="G60375" s="88"/>
      <c r="H60375" s="88"/>
      <c r="I60375" s="88"/>
      <c r="J60375" s="88"/>
      <c r="K60375" s="88"/>
    </row>
    <row r="60376" spans="2:11" ht="12" hidden="1" customHeight="1" x14ac:dyDescent="0.2">
      <c r="B60376" s="88"/>
      <c r="C60376" s="88"/>
      <c r="D60376" s="88"/>
      <c r="E60376" s="88"/>
      <c r="F60376" s="88"/>
      <c r="G60376" s="88"/>
      <c r="H60376" s="88"/>
      <c r="I60376" s="88"/>
      <c r="J60376" s="88"/>
      <c r="K60376" s="88"/>
    </row>
    <row r="60377" spans="2:11" ht="12" hidden="1" customHeight="1" x14ac:dyDescent="0.2">
      <c r="B60377" s="88"/>
      <c r="C60377" s="88"/>
      <c r="D60377" s="88"/>
      <c r="E60377" s="88"/>
      <c r="F60377" s="88"/>
      <c r="G60377" s="88"/>
      <c r="H60377" s="88"/>
      <c r="I60377" s="88"/>
      <c r="J60377" s="88"/>
      <c r="K60377" s="88"/>
    </row>
    <row r="60378" spans="2:11" ht="12" hidden="1" customHeight="1" x14ac:dyDescent="0.2">
      <c r="B60378" s="88"/>
      <c r="C60378" s="88"/>
      <c r="D60378" s="88"/>
      <c r="E60378" s="88"/>
      <c r="F60378" s="88"/>
      <c r="G60378" s="88"/>
      <c r="H60378" s="88"/>
      <c r="I60378" s="88"/>
      <c r="J60378" s="88"/>
      <c r="K60378" s="88"/>
    </row>
    <row r="60379" spans="2:11" ht="12" hidden="1" customHeight="1" x14ac:dyDescent="0.2">
      <c r="B60379" s="88"/>
      <c r="C60379" s="88"/>
      <c r="D60379" s="88"/>
      <c r="E60379" s="88"/>
      <c r="F60379" s="88"/>
      <c r="G60379" s="88"/>
      <c r="H60379" s="88"/>
      <c r="I60379" s="88"/>
      <c r="J60379" s="88"/>
      <c r="K60379" s="88"/>
    </row>
    <row r="60380" spans="2:11" ht="12" hidden="1" customHeight="1" x14ac:dyDescent="0.2">
      <c r="B60380" s="88"/>
      <c r="C60380" s="88"/>
      <c r="D60380" s="88"/>
      <c r="E60380" s="88"/>
      <c r="F60380" s="88"/>
      <c r="G60380" s="88"/>
      <c r="H60380" s="88"/>
      <c r="I60380" s="88"/>
      <c r="J60380" s="88"/>
      <c r="K60380" s="88"/>
    </row>
    <row r="60381" spans="2:11" ht="12" hidden="1" customHeight="1" x14ac:dyDescent="0.2">
      <c r="B60381" s="88"/>
      <c r="C60381" s="88"/>
      <c r="D60381" s="88"/>
      <c r="E60381" s="88"/>
      <c r="F60381" s="88"/>
      <c r="G60381" s="88"/>
      <c r="H60381" s="88"/>
      <c r="I60381" s="88"/>
      <c r="J60381" s="88"/>
      <c r="K60381" s="88"/>
    </row>
    <row r="60382" spans="2:11" ht="12" hidden="1" customHeight="1" x14ac:dyDescent="0.2">
      <c r="B60382" s="88"/>
      <c r="C60382" s="88"/>
      <c r="D60382" s="88"/>
      <c r="E60382" s="88"/>
      <c r="F60382" s="88"/>
      <c r="G60382" s="88"/>
      <c r="H60382" s="88"/>
      <c r="I60382" s="88"/>
      <c r="J60382" s="88"/>
      <c r="K60382" s="88"/>
    </row>
    <row r="60383" spans="2:11" ht="12" hidden="1" customHeight="1" x14ac:dyDescent="0.2">
      <c r="B60383" s="88"/>
      <c r="C60383" s="88"/>
      <c r="D60383" s="88"/>
      <c r="E60383" s="88"/>
      <c r="F60383" s="88"/>
      <c r="G60383" s="88"/>
      <c r="H60383" s="88"/>
      <c r="I60383" s="88"/>
      <c r="J60383" s="88"/>
      <c r="K60383" s="88"/>
    </row>
    <row r="60384" spans="2:11" ht="12" hidden="1" customHeight="1" x14ac:dyDescent="0.2">
      <c r="B60384" s="88"/>
      <c r="C60384" s="88"/>
      <c r="D60384" s="88"/>
      <c r="E60384" s="88"/>
      <c r="F60384" s="88"/>
      <c r="G60384" s="88"/>
      <c r="H60384" s="88"/>
      <c r="I60384" s="88"/>
      <c r="J60384" s="88"/>
      <c r="K60384" s="88"/>
    </row>
    <row r="60385" spans="2:11" ht="12" hidden="1" customHeight="1" x14ac:dyDescent="0.2">
      <c r="B60385" s="88"/>
      <c r="C60385" s="88"/>
      <c r="D60385" s="88"/>
      <c r="E60385" s="88"/>
      <c r="F60385" s="88"/>
      <c r="G60385" s="88"/>
      <c r="H60385" s="88"/>
      <c r="I60385" s="88"/>
      <c r="J60385" s="88"/>
      <c r="K60385" s="88"/>
    </row>
    <row r="60386" spans="2:11" ht="12" hidden="1" customHeight="1" x14ac:dyDescent="0.2">
      <c r="B60386" s="88"/>
      <c r="C60386" s="88"/>
      <c r="D60386" s="88"/>
      <c r="E60386" s="88"/>
      <c r="F60386" s="88"/>
      <c r="G60386" s="88"/>
      <c r="H60386" s="88"/>
      <c r="I60386" s="88"/>
      <c r="J60386" s="88"/>
      <c r="K60386" s="88"/>
    </row>
    <row r="60387" spans="2:11" ht="12" hidden="1" customHeight="1" x14ac:dyDescent="0.2">
      <c r="B60387" s="88"/>
      <c r="C60387" s="88"/>
      <c r="D60387" s="88"/>
      <c r="E60387" s="88"/>
      <c r="F60387" s="88"/>
      <c r="G60387" s="88"/>
      <c r="H60387" s="88"/>
      <c r="I60387" s="88"/>
      <c r="J60387" s="88"/>
      <c r="K60387" s="88"/>
    </row>
    <row r="60388" spans="2:11" ht="12" hidden="1" customHeight="1" x14ac:dyDescent="0.2">
      <c r="B60388" s="88"/>
      <c r="C60388" s="88"/>
      <c r="D60388" s="88"/>
      <c r="E60388" s="88"/>
      <c r="F60388" s="88"/>
      <c r="G60388" s="88"/>
      <c r="H60388" s="88"/>
      <c r="I60388" s="88"/>
      <c r="J60388" s="88"/>
      <c r="K60388" s="88"/>
    </row>
    <row r="60389" spans="2:11" ht="12" hidden="1" customHeight="1" x14ac:dyDescent="0.2">
      <c r="B60389" s="88"/>
      <c r="C60389" s="88"/>
      <c r="D60389" s="88"/>
      <c r="E60389" s="88"/>
      <c r="F60389" s="88"/>
      <c r="G60389" s="88"/>
      <c r="H60389" s="88"/>
      <c r="I60389" s="88"/>
      <c r="J60389" s="88"/>
      <c r="K60389" s="88"/>
    </row>
    <row r="60390" spans="2:11" ht="12" hidden="1" customHeight="1" x14ac:dyDescent="0.2">
      <c r="B60390" s="88"/>
      <c r="C60390" s="88"/>
      <c r="D60390" s="88"/>
      <c r="E60390" s="88"/>
      <c r="F60390" s="88"/>
      <c r="G60390" s="88"/>
      <c r="H60390" s="88"/>
      <c r="I60390" s="88"/>
      <c r="J60390" s="88"/>
      <c r="K60390" s="88"/>
    </row>
    <row r="60391" spans="2:11" ht="12" hidden="1" customHeight="1" x14ac:dyDescent="0.2">
      <c r="B60391" s="88"/>
      <c r="C60391" s="88"/>
      <c r="D60391" s="88"/>
      <c r="E60391" s="88"/>
      <c r="F60391" s="88"/>
      <c r="G60391" s="88"/>
      <c r="H60391" s="88"/>
      <c r="I60391" s="88"/>
      <c r="J60391" s="88"/>
      <c r="K60391" s="88"/>
    </row>
    <row r="60392" spans="2:11" ht="12" hidden="1" customHeight="1" x14ac:dyDescent="0.2">
      <c r="B60392" s="88"/>
      <c r="C60392" s="88"/>
      <c r="D60392" s="88"/>
      <c r="E60392" s="88"/>
      <c r="F60392" s="88"/>
      <c r="G60392" s="88"/>
      <c r="H60392" s="88"/>
      <c r="I60392" s="88"/>
      <c r="J60392" s="88"/>
      <c r="K60392" s="88"/>
    </row>
    <row r="60393" spans="2:11" ht="12" hidden="1" customHeight="1" x14ac:dyDescent="0.2">
      <c r="B60393" s="88"/>
      <c r="C60393" s="88"/>
      <c r="D60393" s="88"/>
      <c r="E60393" s="88"/>
      <c r="F60393" s="88"/>
      <c r="G60393" s="88"/>
      <c r="H60393" s="88"/>
      <c r="I60393" s="88"/>
      <c r="J60393" s="88"/>
      <c r="K60393" s="88"/>
    </row>
    <row r="60394" spans="2:11" ht="12" hidden="1" customHeight="1" x14ac:dyDescent="0.2">
      <c r="B60394" s="88"/>
      <c r="C60394" s="88"/>
      <c r="D60394" s="88"/>
      <c r="E60394" s="88"/>
      <c r="F60394" s="88"/>
      <c r="G60394" s="88"/>
      <c r="H60394" s="88"/>
      <c r="I60394" s="88"/>
      <c r="J60394" s="88"/>
      <c r="K60394" s="88"/>
    </row>
    <row r="60395" spans="2:11" ht="12" hidden="1" customHeight="1" x14ac:dyDescent="0.2">
      <c r="B60395" s="88"/>
      <c r="C60395" s="88"/>
      <c r="D60395" s="88"/>
      <c r="E60395" s="88"/>
      <c r="F60395" s="88"/>
      <c r="G60395" s="88"/>
      <c r="H60395" s="88"/>
      <c r="I60395" s="88"/>
      <c r="J60395" s="88"/>
      <c r="K60395" s="88"/>
    </row>
    <row r="60396" spans="2:11" ht="12" hidden="1" customHeight="1" x14ac:dyDescent="0.2">
      <c r="B60396" s="88"/>
      <c r="C60396" s="88"/>
      <c r="D60396" s="88"/>
      <c r="E60396" s="88"/>
      <c r="F60396" s="88"/>
      <c r="G60396" s="88"/>
      <c r="H60396" s="88"/>
      <c r="I60396" s="88"/>
      <c r="J60396" s="88"/>
      <c r="K60396" s="88"/>
    </row>
    <row r="60397" spans="2:11" ht="12" hidden="1" customHeight="1" x14ac:dyDescent="0.2">
      <c r="B60397" s="88"/>
      <c r="C60397" s="88"/>
      <c r="D60397" s="88"/>
      <c r="E60397" s="88"/>
      <c r="F60397" s="88"/>
      <c r="G60397" s="88"/>
      <c r="H60397" s="88"/>
      <c r="I60397" s="88"/>
      <c r="J60397" s="88"/>
      <c r="K60397" s="88"/>
    </row>
    <row r="60398" spans="2:11" ht="12" hidden="1" customHeight="1" x14ac:dyDescent="0.2">
      <c r="B60398" s="88"/>
      <c r="C60398" s="88"/>
      <c r="D60398" s="88"/>
      <c r="E60398" s="88"/>
      <c r="F60398" s="88"/>
      <c r="G60398" s="88"/>
      <c r="H60398" s="88"/>
      <c r="I60398" s="88"/>
      <c r="J60398" s="88"/>
      <c r="K60398" s="88"/>
    </row>
    <row r="60399" spans="2:11" ht="12" hidden="1" customHeight="1" x14ac:dyDescent="0.2">
      <c r="B60399" s="88"/>
      <c r="C60399" s="88"/>
      <c r="D60399" s="88"/>
      <c r="E60399" s="88"/>
      <c r="F60399" s="88"/>
      <c r="G60399" s="88"/>
      <c r="H60399" s="88"/>
      <c r="I60399" s="88"/>
      <c r="J60399" s="88"/>
      <c r="K60399" s="88"/>
    </row>
    <row r="60400" spans="2:11" ht="12" hidden="1" customHeight="1" x14ac:dyDescent="0.2">
      <c r="B60400" s="88"/>
      <c r="C60400" s="88"/>
      <c r="D60400" s="88"/>
      <c r="E60400" s="88"/>
      <c r="F60400" s="88"/>
      <c r="G60400" s="88"/>
      <c r="H60400" s="88"/>
      <c r="I60400" s="88"/>
      <c r="J60400" s="88"/>
      <c r="K60400" s="88"/>
    </row>
    <row r="60401" spans="2:11" ht="12" hidden="1" customHeight="1" x14ac:dyDescent="0.2">
      <c r="B60401" s="88"/>
      <c r="C60401" s="88"/>
      <c r="D60401" s="88"/>
      <c r="E60401" s="88"/>
      <c r="F60401" s="88"/>
      <c r="G60401" s="88"/>
      <c r="H60401" s="88"/>
      <c r="I60401" s="88"/>
      <c r="J60401" s="88"/>
      <c r="K60401" s="88"/>
    </row>
    <row r="60402" spans="2:11" ht="12" hidden="1" customHeight="1" x14ac:dyDescent="0.2">
      <c r="B60402" s="88"/>
      <c r="C60402" s="88"/>
      <c r="D60402" s="88"/>
      <c r="E60402" s="88"/>
      <c r="F60402" s="88"/>
      <c r="G60402" s="88"/>
      <c r="H60402" s="88"/>
      <c r="I60402" s="88"/>
      <c r="J60402" s="88"/>
      <c r="K60402" s="88"/>
    </row>
    <row r="60403" spans="2:11" ht="12" hidden="1" customHeight="1" x14ac:dyDescent="0.2">
      <c r="B60403" s="88"/>
      <c r="C60403" s="88"/>
      <c r="D60403" s="88"/>
      <c r="E60403" s="88"/>
      <c r="F60403" s="88"/>
      <c r="G60403" s="88"/>
      <c r="H60403" s="88"/>
      <c r="I60403" s="88"/>
      <c r="J60403" s="88"/>
      <c r="K60403" s="88"/>
    </row>
    <row r="60404" spans="2:11" ht="12" hidden="1" customHeight="1" x14ac:dyDescent="0.2">
      <c r="B60404" s="88"/>
      <c r="C60404" s="88"/>
      <c r="D60404" s="88"/>
      <c r="E60404" s="88"/>
      <c r="F60404" s="88"/>
      <c r="G60404" s="88"/>
      <c r="H60404" s="88"/>
      <c r="I60404" s="88"/>
      <c r="J60404" s="88"/>
      <c r="K60404" s="88"/>
    </row>
    <row r="60405" spans="2:11" ht="12" hidden="1" customHeight="1" x14ac:dyDescent="0.2">
      <c r="B60405" s="88"/>
      <c r="C60405" s="88"/>
      <c r="D60405" s="88"/>
      <c r="E60405" s="88"/>
      <c r="F60405" s="88"/>
      <c r="G60405" s="88"/>
      <c r="H60405" s="88"/>
      <c r="I60405" s="88"/>
      <c r="J60405" s="88"/>
      <c r="K60405" s="88"/>
    </row>
    <row r="60406" spans="2:11" ht="12" hidden="1" customHeight="1" x14ac:dyDescent="0.2">
      <c r="B60406" s="88"/>
      <c r="C60406" s="88"/>
      <c r="D60406" s="88"/>
      <c r="E60406" s="88"/>
      <c r="F60406" s="88"/>
      <c r="G60406" s="88"/>
      <c r="H60406" s="88"/>
      <c r="I60406" s="88"/>
      <c r="J60406" s="88"/>
      <c r="K60406" s="88"/>
    </row>
    <row r="60407" spans="2:11" ht="12" hidden="1" customHeight="1" x14ac:dyDescent="0.2">
      <c r="B60407" s="88"/>
      <c r="C60407" s="88"/>
      <c r="D60407" s="88"/>
      <c r="E60407" s="88"/>
      <c r="F60407" s="88"/>
      <c r="G60407" s="88"/>
      <c r="H60407" s="88"/>
      <c r="I60407" s="88"/>
      <c r="J60407" s="88"/>
      <c r="K60407" s="88"/>
    </row>
    <row r="60408" spans="2:11" ht="12" hidden="1" customHeight="1" x14ac:dyDescent="0.2">
      <c r="B60408" s="88"/>
      <c r="C60408" s="88"/>
      <c r="D60408" s="88"/>
      <c r="E60408" s="88"/>
      <c r="F60408" s="88"/>
      <c r="G60408" s="88"/>
      <c r="H60408" s="88"/>
      <c r="I60408" s="88"/>
      <c r="J60408" s="88"/>
      <c r="K60408" s="88"/>
    </row>
    <row r="60409" spans="2:11" ht="12" hidden="1" customHeight="1" x14ac:dyDescent="0.2">
      <c r="B60409" s="88"/>
      <c r="C60409" s="88"/>
      <c r="D60409" s="88"/>
      <c r="E60409" s="88"/>
      <c r="F60409" s="88"/>
      <c r="G60409" s="88"/>
      <c r="H60409" s="88"/>
      <c r="I60409" s="88"/>
      <c r="J60409" s="88"/>
      <c r="K60409" s="88"/>
    </row>
    <row r="60410" spans="2:11" ht="12" hidden="1" customHeight="1" x14ac:dyDescent="0.2">
      <c r="B60410" s="88"/>
      <c r="C60410" s="88"/>
      <c r="D60410" s="88"/>
      <c r="E60410" s="88"/>
      <c r="F60410" s="88"/>
      <c r="G60410" s="88"/>
      <c r="H60410" s="88"/>
      <c r="I60410" s="88"/>
      <c r="J60410" s="88"/>
      <c r="K60410" s="88"/>
    </row>
    <row r="60411" spans="2:11" ht="12" hidden="1" customHeight="1" x14ac:dyDescent="0.2">
      <c r="B60411" s="88"/>
      <c r="C60411" s="88"/>
      <c r="D60411" s="88"/>
      <c r="E60411" s="88"/>
      <c r="F60411" s="88"/>
      <c r="G60411" s="88"/>
      <c r="H60411" s="88"/>
      <c r="I60411" s="88"/>
      <c r="J60411" s="88"/>
      <c r="K60411" s="88"/>
    </row>
    <row r="60412" spans="2:11" ht="12" hidden="1" customHeight="1" x14ac:dyDescent="0.2">
      <c r="B60412" s="88"/>
      <c r="C60412" s="88"/>
      <c r="D60412" s="88"/>
      <c r="E60412" s="88"/>
      <c r="F60412" s="88"/>
      <c r="G60412" s="88"/>
      <c r="H60412" s="88"/>
      <c r="I60412" s="88"/>
      <c r="J60412" s="88"/>
      <c r="K60412" s="88"/>
    </row>
    <row r="60413" spans="2:11" ht="12" hidden="1" customHeight="1" x14ac:dyDescent="0.2">
      <c r="B60413" s="88"/>
      <c r="C60413" s="88"/>
      <c r="D60413" s="88"/>
      <c r="E60413" s="88"/>
      <c r="F60413" s="88"/>
      <c r="G60413" s="88"/>
      <c r="H60413" s="88"/>
      <c r="I60413" s="88"/>
      <c r="J60413" s="88"/>
      <c r="K60413" s="88"/>
    </row>
    <row r="60414" spans="2:11" ht="12" hidden="1" customHeight="1" x14ac:dyDescent="0.2">
      <c r="B60414" s="88"/>
      <c r="C60414" s="88"/>
      <c r="D60414" s="88"/>
      <c r="E60414" s="88"/>
      <c r="F60414" s="88"/>
      <c r="G60414" s="88"/>
      <c r="H60414" s="88"/>
      <c r="I60414" s="88"/>
      <c r="J60414" s="88"/>
      <c r="K60414" s="88"/>
    </row>
    <row r="60415" spans="2:11" ht="12" hidden="1" customHeight="1" x14ac:dyDescent="0.2">
      <c r="B60415" s="88"/>
      <c r="C60415" s="88"/>
      <c r="D60415" s="88"/>
      <c r="E60415" s="88"/>
      <c r="F60415" s="88"/>
      <c r="G60415" s="88"/>
      <c r="H60415" s="88"/>
      <c r="I60415" s="88"/>
      <c r="J60415" s="88"/>
      <c r="K60415" s="88"/>
    </row>
    <row r="60416" spans="2:11" ht="12" hidden="1" customHeight="1" x14ac:dyDescent="0.2">
      <c r="B60416" s="88"/>
      <c r="C60416" s="88"/>
      <c r="D60416" s="88"/>
      <c r="E60416" s="88"/>
      <c r="F60416" s="88"/>
      <c r="G60416" s="88"/>
      <c r="H60416" s="88"/>
      <c r="I60416" s="88"/>
      <c r="J60416" s="88"/>
      <c r="K60416" s="88"/>
    </row>
    <row r="60417" spans="2:11" ht="12" hidden="1" customHeight="1" x14ac:dyDescent="0.2">
      <c r="B60417" s="88"/>
      <c r="C60417" s="88"/>
      <c r="D60417" s="88"/>
      <c r="E60417" s="88"/>
      <c r="F60417" s="88"/>
      <c r="G60417" s="88"/>
      <c r="H60417" s="88"/>
      <c r="I60417" s="88"/>
      <c r="J60417" s="88"/>
      <c r="K60417" s="88"/>
    </row>
    <row r="60418" spans="2:11" ht="12" hidden="1" customHeight="1" x14ac:dyDescent="0.2">
      <c r="B60418" s="88"/>
      <c r="C60418" s="88"/>
      <c r="D60418" s="88"/>
      <c r="E60418" s="88"/>
      <c r="F60418" s="88"/>
      <c r="G60418" s="88"/>
      <c r="H60418" s="88"/>
      <c r="I60418" s="88"/>
      <c r="J60418" s="88"/>
      <c r="K60418" s="88"/>
    </row>
    <row r="60419" spans="2:11" ht="12" hidden="1" customHeight="1" x14ac:dyDescent="0.2">
      <c r="B60419" s="88"/>
      <c r="C60419" s="88"/>
      <c r="D60419" s="88"/>
      <c r="E60419" s="88"/>
      <c r="F60419" s="88"/>
      <c r="G60419" s="88"/>
      <c r="H60419" s="88"/>
      <c r="I60419" s="88"/>
      <c r="J60419" s="88"/>
      <c r="K60419" s="88"/>
    </row>
    <row r="60420" spans="2:11" ht="12" hidden="1" customHeight="1" x14ac:dyDescent="0.2">
      <c r="B60420" s="88"/>
      <c r="C60420" s="88"/>
      <c r="D60420" s="88"/>
      <c r="E60420" s="88"/>
      <c r="F60420" s="88"/>
      <c r="G60420" s="88"/>
      <c r="H60420" s="88"/>
      <c r="I60420" s="88"/>
      <c r="J60420" s="88"/>
      <c r="K60420" s="88"/>
    </row>
    <row r="60421" spans="2:11" ht="12" hidden="1" customHeight="1" x14ac:dyDescent="0.2">
      <c r="B60421" s="88"/>
      <c r="C60421" s="88"/>
      <c r="D60421" s="88"/>
      <c r="E60421" s="88"/>
      <c r="F60421" s="88"/>
      <c r="G60421" s="88"/>
      <c r="H60421" s="88"/>
      <c r="I60421" s="88"/>
      <c r="J60421" s="88"/>
      <c r="K60421" s="88"/>
    </row>
    <row r="60422" spans="2:11" ht="12" hidden="1" customHeight="1" x14ac:dyDescent="0.2">
      <c r="B60422" s="88"/>
      <c r="C60422" s="88"/>
      <c r="D60422" s="88"/>
      <c r="E60422" s="88"/>
      <c r="F60422" s="88"/>
      <c r="G60422" s="88"/>
      <c r="H60422" s="88"/>
      <c r="I60422" s="88"/>
      <c r="J60422" s="88"/>
      <c r="K60422" s="88"/>
    </row>
    <row r="60423" spans="2:11" ht="12" hidden="1" customHeight="1" x14ac:dyDescent="0.2">
      <c r="B60423" s="88"/>
      <c r="C60423" s="88"/>
      <c r="D60423" s="88"/>
      <c r="E60423" s="88"/>
      <c r="F60423" s="88"/>
      <c r="G60423" s="88"/>
      <c r="H60423" s="88"/>
      <c r="I60423" s="88"/>
      <c r="J60423" s="88"/>
      <c r="K60423" s="88"/>
    </row>
    <row r="60424" spans="2:11" ht="12" hidden="1" customHeight="1" x14ac:dyDescent="0.2">
      <c r="B60424" s="88"/>
      <c r="C60424" s="88"/>
      <c r="D60424" s="88"/>
      <c r="E60424" s="88"/>
      <c r="F60424" s="88"/>
      <c r="G60424" s="88"/>
      <c r="H60424" s="88"/>
      <c r="I60424" s="88"/>
      <c r="J60424" s="88"/>
      <c r="K60424" s="88"/>
    </row>
    <row r="60425" spans="2:11" ht="12" hidden="1" customHeight="1" x14ac:dyDescent="0.2">
      <c r="B60425" s="88"/>
      <c r="C60425" s="88"/>
      <c r="D60425" s="88"/>
      <c r="E60425" s="88"/>
      <c r="F60425" s="88"/>
      <c r="G60425" s="88"/>
      <c r="H60425" s="88"/>
      <c r="I60425" s="88"/>
      <c r="J60425" s="88"/>
      <c r="K60425" s="88"/>
    </row>
    <row r="60426" spans="2:11" ht="12" hidden="1" customHeight="1" x14ac:dyDescent="0.2">
      <c r="B60426" s="88"/>
      <c r="C60426" s="88"/>
      <c r="D60426" s="88"/>
      <c r="E60426" s="88"/>
      <c r="F60426" s="88"/>
      <c r="G60426" s="88"/>
      <c r="H60426" s="88"/>
      <c r="I60426" s="88"/>
      <c r="J60426" s="88"/>
      <c r="K60426" s="88"/>
    </row>
    <row r="60427" spans="2:11" ht="12" hidden="1" customHeight="1" x14ac:dyDescent="0.2">
      <c r="B60427" s="88"/>
      <c r="C60427" s="88"/>
      <c r="D60427" s="88"/>
      <c r="E60427" s="88"/>
      <c r="F60427" s="88"/>
      <c r="G60427" s="88"/>
      <c r="H60427" s="88"/>
      <c r="I60427" s="88"/>
      <c r="J60427" s="88"/>
      <c r="K60427" s="88"/>
    </row>
    <row r="60428" spans="2:11" ht="12" hidden="1" customHeight="1" x14ac:dyDescent="0.2">
      <c r="B60428" s="88"/>
      <c r="C60428" s="88"/>
      <c r="D60428" s="88"/>
      <c r="E60428" s="88"/>
      <c r="F60428" s="88"/>
      <c r="G60428" s="88"/>
      <c r="H60428" s="88"/>
      <c r="I60428" s="88"/>
      <c r="J60428" s="88"/>
      <c r="K60428" s="88"/>
    </row>
    <row r="60429" spans="2:11" ht="12" hidden="1" customHeight="1" x14ac:dyDescent="0.2">
      <c r="B60429" s="88"/>
      <c r="C60429" s="88"/>
      <c r="D60429" s="88"/>
      <c r="E60429" s="88"/>
      <c r="F60429" s="88"/>
      <c r="G60429" s="88"/>
      <c r="H60429" s="88"/>
      <c r="I60429" s="88"/>
      <c r="J60429" s="88"/>
      <c r="K60429" s="88"/>
    </row>
    <row r="60430" spans="2:11" ht="12" hidden="1" customHeight="1" x14ac:dyDescent="0.2">
      <c r="B60430" s="88"/>
      <c r="C60430" s="88"/>
      <c r="D60430" s="88"/>
      <c r="E60430" s="88"/>
      <c r="F60430" s="88"/>
      <c r="G60430" s="88"/>
      <c r="H60430" s="88"/>
      <c r="I60430" s="88"/>
      <c r="J60430" s="88"/>
      <c r="K60430" s="88"/>
    </row>
    <row r="60431" spans="2:11" ht="12" hidden="1" customHeight="1" x14ac:dyDescent="0.2">
      <c r="B60431" s="88"/>
      <c r="C60431" s="88"/>
      <c r="D60431" s="88"/>
      <c r="E60431" s="88"/>
      <c r="F60431" s="88"/>
      <c r="G60431" s="88"/>
      <c r="H60431" s="88"/>
      <c r="I60431" s="88"/>
      <c r="J60431" s="88"/>
      <c r="K60431" s="88"/>
    </row>
    <row r="60432" spans="2:11" ht="12" hidden="1" customHeight="1" x14ac:dyDescent="0.2">
      <c r="B60432" s="88"/>
      <c r="C60432" s="88"/>
      <c r="D60432" s="88"/>
      <c r="E60432" s="88"/>
      <c r="F60432" s="88"/>
      <c r="G60432" s="88"/>
      <c r="H60432" s="88"/>
      <c r="I60432" s="88"/>
      <c r="J60432" s="88"/>
      <c r="K60432" s="88"/>
    </row>
    <row r="60433" spans="2:11" ht="12" hidden="1" customHeight="1" x14ac:dyDescent="0.2">
      <c r="B60433" s="88"/>
      <c r="C60433" s="88"/>
      <c r="D60433" s="88"/>
      <c r="E60433" s="88"/>
      <c r="F60433" s="88"/>
      <c r="G60433" s="88"/>
      <c r="H60433" s="88"/>
      <c r="I60433" s="88"/>
      <c r="J60433" s="88"/>
      <c r="K60433" s="88"/>
    </row>
    <row r="60434" spans="2:11" ht="12" hidden="1" customHeight="1" x14ac:dyDescent="0.2">
      <c r="B60434" s="88"/>
      <c r="C60434" s="88"/>
      <c r="D60434" s="88"/>
      <c r="E60434" s="88"/>
      <c r="F60434" s="88"/>
      <c r="G60434" s="88"/>
      <c r="H60434" s="88"/>
      <c r="I60434" s="88"/>
      <c r="J60434" s="88"/>
      <c r="K60434" s="88"/>
    </row>
    <row r="60435" spans="2:11" ht="12" hidden="1" customHeight="1" x14ac:dyDescent="0.2">
      <c r="B60435" s="88"/>
      <c r="C60435" s="88"/>
      <c r="D60435" s="88"/>
      <c r="E60435" s="88"/>
      <c r="F60435" s="88"/>
      <c r="G60435" s="88"/>
      <c r="H60435" s="88"/>
      <c r="I60435" s="88"/>
      <c r="J60435" s="88"/>
      <c r="K60435" s="88"/>
    </row>
    <row r="60436" spans="2:11" ht="12" hidden="1" customHeight="1" x14ac:dyDescent="0.2">
      <c r="B60436" s="88"/>
      <c r="C60436" s="88"/>
      <c r="D60436" s="88"/>
      <c r="E60436" s="88"/>
      <c r="F60436" s="88"/>
      <c r="G60436" s="88"/>
      <c r="H60436" s="88"/>
      <c r="I60436" s="88"/>
      <c r="J60436" s="88"/>
      <c r="K60436" s="88"/>
    </row>
    <row r="60437" spans="2:11" ht="12" hidden="1" customHeight="1" x14ac:dyDescent="0.2">
      <c r="B60437" s="88"/>
      <c r="C60437" s="88"/>
      <c r="D60437" s="88"/>
      <c r="E60437" s="88"/>
      <c r="F60437" s="88"/>
      <c r="G60437" s="88"/>
      <c r="H60437" s="88"/>
      <c r="I60437" s="88"/>
      <c r="J60437" s="88"/>
      <c r="K60437" s="88"/>
    </row>
    <row r="60438" spans="2:11" ht="12" hidden="1" customHeight="1" x14ac:dyDescent="0.2">
      <c r="B60438" s="88"/>
      <c r="C60438" s="88"/>
      <c r="D60438" s="88"/>
      <c r="E60438" s="88"/>
      <c r="F60438" s="88"/>
      <c r="G60438" s="88"/>
      <c r="H60438" s="88"/>
      <c r="I60438" s="88"/>
      <c r="J60438" s="88"/>
      <c r="K60438" s="88"/>
    </row>
    <row r="60439" spans="2:11" ht="12" hidden="1" customHeight="1" x14ac:dyDescent="0.2">
      <c r="B60439" s="88"/>
      <c r="C60439" s="88"/>
      <c r="D60439" s="88"/>
      <c r="E60439" s="88"/>
      <c r="F60439" s="88"/>
      <c r="G60439" s="88"/>
      <c r="H60439" s="88"/>
      <c r="I60439" s="88"/>
      <c r="J60439" s="88"/>
      <c r="K60439" s="88"/>
    </row>
    <row r="60440" spans="2:11" ht="12" hidden="1" customHeight="1" x14ac:dyDescent="0.2">
      <c r="B60440" s="88"/>
      <c r="C60440" s="88"/>
      <c r="D60440" s="88"/>
      <c r="E60440" s="88"/>
      <c r="F60440" s="88"/>
      <c r="G60440" s="88"/>
      <c r="H60440" s="88"/>
      <c r="I60440" s="88"/>
      <c r="J60440" s="88"/>
      <c r="K60440" s="88"/>
    </row>
    <row r="60441" spans="2:11" ht="12" hidden="1" customHeight="1" x14ac:dyDescent="0.2">
      <c r="B60441" s="88"/>
      <c r="C60441" s="88"/>
      <c r="D60441" s="88"/>
      <c r="E60441" s="88"/>
      <c r="F60441" s="88"/>
      <c r="G60441" s="88"/>
      <c r="H60441" s="88"/>
      <c r="I60441" s="88"/>
      <c r="J60441" s="88"/>
      <c r="K60441" s="88"/>
    </row>
    <row r="60442" spans="2:11" ht="12" hidden="1" customHeight="1" x14ac:dyDescent="0.2">
      <c r="B60442" s="88"/>
      <c r="C60442" s="88"/>
      <c r="D60442" s="88"/>
      <c r="E60442" s="88"/>
      <c r="F60442" s="88"/>
      <c r="G60442" s="88"/>
      <c r="H60442" s="88"/>
      <c r="I60442" s="88"/>
      <c r="J60442" s="88"/>
      <c r="K60442" s="88"/>
    </row>
    <row r="60443" spans="2:11" ht="12" hidden="1" customHeight="1" x14ac:dyDescent="0.2">
      <c r="B60443" s="88"/>
      <c r="C60443" s="88"/>
      <c r="D60443" s="88"/>
      <c r="E60443" s="88"/>
      <c r="F60443" s="88"/>
      <c r="G60443" s="88"/>
      <c r="H60443" s="88"/>
      <c r="I60443" s="88"/>
      <c r="J60443" s="88"/>
      <c r="K60443" s="88"/>
    </row>
    <row r="60444" spans="2:11" ht="12" hidden="1" customHeight="1" x14ac:dyDescent="0.2">
      <c r="B60444" s="88"/>
      <c r="C60444" s="88"/>
      <c r="D60444" s="88"/>
      <c r="E60444" s="88"/>
      <c r="F60444" s="88"/>
      <c r="G60444" s="88"/>
      <c r="H60444" s="88"/>
      <c r="I60444" s="88"/>
      <c r="J60444" s="88"/>
      <c r="K60444" s="88"/>
    </row>
    <row r="60445" spans="2:11" ht="12" hidden="1" customHeight="1" x14ac:dyDescent="0.2">
      <c r="B60445" s="88"/>
      <c r="C60445" s="88"/>
      <c r="D60445" s="88"/>
      <c r="E60445" s="88"/>
      <c r="F60445" s="88"/>
      <c r="G60445" s="88"/>
      <c r="H60445" s="88"/>
      <c r="I60445" s="88"/>
      <c r="J60445" s="88"/>
      <c r="K60445" s="88"/>
    </row>
    <row r="60446" spans="2:11" ht="12" hidden="1" customHeight="1" x14ac:dyDescent="0.2">
      <c r="B60446" s="88"/>
      <c r="C60446" s="88"/>
      <c r="D60446" s="88"/>
      <c r="E60446" s="88"/>
      <c r="F60446" s="88"/>
      <c r="G60446" s="88"/>
      <c r="H60446" s="88"/>
      <c r="I60446" s="88"/>
      <c r="J60446" s="88"/>
      <c r="K60446" s="88"/>
    </row>
    <row r="60447" spans="2:11" ht="12" hidden="1" customHeight="1" x14ac:dyDescent="0.2">
      <c r="B60447" s="88"/>
      <c r="C60447" s="88"/>
      <c r="D60447" s="88"/>
      <c r="E60447" s="88"/>
      <c r="F60447" s="88"/>
      <c r="G60447" s="88"/>
      <c r="H60447" s="88"/>
      <c r="I60447" s="88"/>
      <c r="J60447" s="88"/>
      <c r="K60447" s="88"/>
    </row>
    <row r="60448" spans="2:11" ht="12" hidden="1" customHeight="1" x14ac:dyDescent="0.2">
      <c r="B60448" s="88"/>
      <c r="C60448" s="88"/>
      <c r="D60448" s="88"/>
      <c r="E60448" s="88"/>
      <c r="F60448" s="88"/>
      <c r="G60448" s="88"/>
      <c r="H60448" s="88"/>
      <c r="I60448" s="88"/>
      <c r="J60448" s="88"/>
      <c r="K60448" s="88"/>
    </row>
    <row r="60449" spans="2:11" ht="12" hidden="1" customHeight="1" x14ac:dyDescent="0.2">
      <c r="B60449" s="88"/>
      <c r="C60449" s="88"/>
      <c r="D60449" s="88"/>
      <c r="E60449" s="88"/>
      <c r="F60449" s="88"/>
      <c r="G60449" s="88"/>
      <c r="H60449" s="88"/>
      <c r="I60449" s="88"/>
      <c r="J60449" s="88"/>
      <c r="K60449" s="88"/>
    </row>
    <row r="60450" spans="2:11" ht="12" hidden="1" customHeight="1" x14ac:dyDescent="0.2">
      <c r="B60450" s="88"/>
      <c r="C60450" s="88"/>
      <c r="D60450" s="88"/>
      <c r="E60450" s="88"/>
      <c r="F60450" s="88"/>
      <c r="G60450" s="88"/>
      <c r="H60450" s="88"/>
      <c r="I60450" s="88"/>
      <c r="J60450" s="88"/>
      <c r="K60450" s="88"/>
    </row>
    <row r="60451" spans="2:11" ht="12" hidden="1" customHeight="1" x14ac:dyDescent="0.2">
      <c r="B60451" s="88"/>
      <c r="C60451" s="88"/>
      <c r="D60451" s="88"/>
      <c r="E60451" s="88"/>
      <c r="F60451" s="88"/>
      <c r="G60451" s="88"/>
      <c r="H60451" s="88"/>
      <c r="I60451" s="88"/>
      <c r="J60451" s="88"/>
      <c r="K60451" s="88"/>
    </row>
    <row r="60452" spans="2:11" ht="12" hidden="1" customHeight="1" x14ac:dyDescent="0.2">
      <c r="B60452" s="88"/>
      <c r="C60452" s="88"/>
      <c r="D60452" s="88"/>
      <c r="E60452" s="88"/>
      <c r="F60452" s="88"/>
      <c r="G60452" s="88"/>
      <c r="H60452" s="88"/>
      <c r="I60452" s="88"/>
      <c r="J60452" s="88"/>
      <c r="K60452" s="88"/>
    </row>
    <row r="60453" spans="2:11" ht="12" hidden="1" customHeight="1" x14ac:dyDescent="0.2">
      <c r="B60453" s="88"/>
      <c r="C60453" s="88"/>
      <c r="D60453" s="88"/>
      <c r="E60453" s="88"/>
      <c r="F60453" s="88"/>
      <c r="G60453" s="88"/>
      <c r="H60453" s="88"/>
      <c r="I60453" s="88"/>
      <c r="J60453" s="88"/>
      <c r="K60453" s="88"/>
    </row>
    <row r="60454" spans="2:11" ht="12" hidden="1" customHeight="1" x14ac:dyDescent="0.2">
      <c r="B60454" s="88"/>
      <c r="C60454" s="88"/>
      <c r="D60454" s="88"/>
      <c r="E60454" s="88"/>
      <c r="F60454" s="88"/>
      <c r="G60454" s="88"/>
      <c r="H60454" s="88"/>
      <c r="I60454" s="88"/>
      <c r="J60454" s="88"/>
      <c r="K60454" s="88"/>
    </row>
    <row r="60455" spans="2:11" ht="12" hidden="1" customHeight="1" x14ac:dyDescent="0.2">
      <c r="B60455" s="88"/>
      <c r="C60455" s="88"/>
      <c r="D60455" s="88"/>
      <c r="E60455" s="88"/>
      <c r="F60455" s="88"/>
      <c r="G60455" s="88"/>
      <c r="H60455" s="88"/>
      <c r="I60455" s="88"/>
      <c r="J60455" s="88"/>
      <c r="K60455" s="88"/>
    </row>
    <row r="60456" spans="2:11" ht="12" hidden="1" customHeight="1" x14ac:dyDescent="0.2">
      <c r="B60456" s="88"/>
      <c r="C60456" s="88"/>
      <c r="D60456" s="88"/>
      <c r="E60456" s="88"/>
      <c r="F60456" s="88"/>
      <c r="G60456" s="88"/>
      <c r="H60456" s="88"/>
      <c r="I60456" s="88"/>
      <c r="J60456" s="88"/>
      <c r="K60456" s="88"/>
    </row>
    <row r="60457" spans="2:11" ht="12" hidden="1" customHeight="1" x14ac:dyDescent="0.2">
      <c r="B60457" s="88"/>
      <c r="C60457" s="88"/>
      <c r="D60457" s="88"/>
      <c r="E60457" s="88"/>
      <c r="F60457" s="88"/>
      <c r="G60457" s="88"/>
      <c r="H60457" s="88"/>
      <c r="I60457" s="88"/>
      <c r="J60457" s="88"/>
      <c r="K60457" s="88"/>
    </row>
    <row r="60458" spans="2:11" ht="12" hidden="1" customHeight="1" x14ac:dyDescent="0.2">
      <c r="B60458" s="88"/>
      <c r="C60458" s="88"/>
      <c r="D60458" s="88"/>
      <c r="E60458" s="88"/>
      <c r="F60458" s="88"/>
      <c r="G60458" s="88"/>
      <c r="H60458" s="88"/>
      <c r="I60458" s="88"/>
      <c r="J60458" s="88"/>
      <c r="K60458" s="88"/>
    </row>
    <row r="60459" spans="2:11" ht="12" hidden="1" customHeight="1" x14ac:dyDescent="0.2">
      <c r="B60459" s="88"/>
      <c r="C60459" s="88"/>
      <c r="D60459" s="88"/>
      <c r="E60459" s="88"/>
      <c r="F60459" s="88"/>
      <c r="G60459" s="88"/>
      <c r="H60459" s="88"/>
      <c r="I60459" s="88"/>
      <c r="J60459" s="88"/>
      <c r="K60459" s="88"/>
    </row>
    <row r="60460" spans="2:11" ht="12" hidden="1" customHeight="1" x14ac:dyDescent="0.2">
      <c r="B60460" s="88"/>
      <c r="C60460" s="88"/>
      <c r="D60460" s="88"/>
      <c r="E60460" s="88"/>
      <c r="F60460" s="88"/>
      <c r="G60460" s="88"/>
      <c r="H60460" s="88"/>
      <c r="I60460" s="88"/>
      <c r="J60460" s="88"/>
      <c r="K60460" s="88"/>
    </row>
    <row r="60461" spans="2:11" ht="12" hidden="1" customHeight="1" x14ac:dyDescent="0.2">
      <c r="B60461" s="88"/>
      <c r="C60461" s="88"/>
      <c r="D60461" s="88"/>
      <c r="E60461" s="88"/>
      <c r="F60461" s="88"/>
      <c r="G60461" s="88"/>
      <c r="H60461" s="88"/>
      <c r="I60461" s="88"/>
      <c r="J60461" s="88"/>
      <c r="K60461" s="88"/>
    </row>
    <row r="60462" spans="2:11" ht="12" hidden="1" customHeight="1" x14ac:dyDescent="0.2">
      <c r="B60462" s="88"/>
      <c r="C60462" s="88"/>
      <c r="D60462" s="88"/>
      <c r="E60462" s="88"/>
      <c r="F60462" s="88"/>
      <c r="G60462" s="88"/>
      <c r="H60462" s="88"/>
      <c r="I60462" s="88"/>
      <c r="J60462" s="88"/>
      <c r="K60462" s="88"/>
    </row>
    <row r="60463" spans="2:11" ht="12" hidden="1" customHeight="1" x14ac:dyDescent="0.2">
      <c r="B60463" s="88"/>
      <c r="C60463" s="88"/>
      <c r="D60463" s="88"/>
      <c r="E60463" s="88"/>
      <c r="F60463" s="88"/>
      <c r="G60463" s="88"/>
      <c r="H60463" s="88"/>
      <c r="I60463" s="88"/>
      <c r="J60463" s="88"/>
      <c r="K60463" s="88"/>
    </row>
    <row r="60464" spans="2:11" ht="12" hidden="1" customHeight="1" x14ac:dyDescent="0.2">
      <c r="B60464" s="88"/>
      <c r="C60464" s="88"/>
      <c r="D60464" s="88"/>
      <c r="E60464" s="88"/>
      <c r="F60464" s="88"/>
      <c r="G60464" s="88"/>
      <c r="H60464" s="88"/>
      <c r="I60464" s="88"/>
      <c r="J60464" s="88"/>
      <c r="K60464" s="88"/>
    </row>
    <row r="60465" spans="2:11" ht="12" hidden="1" customHeight="1" x14ac:dyDescent="0.2">
      <c r="B60465" s="88"/>
      <c r="C60465" s="88"/>
      <c r="D60465" s="88"/>
      <c r="E60465" s="88"/>
      <c r="F60465" s="88"/>
      <c r="G60465" s="88"/>
      <c r="H60465" s="88"/>
      <c r="I60465" s="88"/>
      <c r="J60465" s="88"/>
      <c r="K60465" s="88"/>
    </row>
    <row r="60466" spans="2:11" ht="12" hidden="1" customHeight="1" x14ac:dyDescent="0.2">
      <c r="B60466" s="88"/>
      <c r="C60466" s="88"/>
      <c r="D60466" s="88"/>
      <c r="E60466" s="88"/>
      <c r="F60466" s="88"/>
      <c r="G60466" s="88"/>
      <c r="H60466" s="88"/>
      <c r="I60466" s="88"/>
      <c r="J60466" s="88"/>
      <c r="K60466" s="88"/>
    </row>
    <row r="60467" spans="2:11" ht="12" hidden="1" customHeight="1" x14ac:dyDescent="0.2">
      <c r="B60467" s="88"/>
      <c r="C60467" s="88"/>
      <c r="D60467" s="88"/>
      <c r="E60467" s="88"/>
      <c r="F60467" s="88"/>
      <c r="G60467" s="88"/>
      <c r="H60467" s="88"/>
      <c r="I60467" s="88"/>
      <c r="J60467" s="88"/>
      <c r="K60467" s="88"/>
    </row>
    <row r="60468" spans="2:11" ht="12" hidden="1" customHeight="1" x14ac:dyDescent="0.2">
      <c r="B60468" s="88"/>
      <c r="C60468" s="88"/>
      <c r="D60468" s="88"/>
      <c r="E60468" s="88"/>
      <c r="F60468" s="88"/>
      <c r="G60468" s="88"/>
      <c r="H60468" s="88"/>
      <c r="I60468" s="88"/>
      <c r="J60468" s="88"/>
      <c r="K60468" s="88"/>
    </row>
    <row r="60469" spans="2:11" ht="12" hidden="1" customHeight="1" x14ac:dyDescent="0.2">
      <c r="B60469" s="88"/>
      <c r="C60469" s="88"/>
      <c r="D60469" s="88"/>
      <c r="E60469" s="88"/>
      <c r="F60469" s="88"/>
      <c r="G60469" s="88"/>
      <c r="H60469" s="88"/>
      <c r="I60469" s="88"/>
      <c r="J60469" s="88"/>
      <c r="K60469" s="88"/>
    </row>
    <row r="60470" spans="2:11" ht="12" hidden="1" customHeight="1" x14ac:dyDescent="0.2">
      <c r="B60470" s="88"/>
      <c r="C60470" s="88"/>
      <c r="D60470" s="88"/>
      <c r="E60470" s="88"/>
      <c r="F60470" s="88"/>
      <c r="G60470" s="88"/>
      <c r="H60470" s="88"/>
      <c r="I60470" s="88"/>
      <c r="J60470" s="88"/>
      <c r="K60470" s="88"/>
    </row>
    <row r="60471" spans="2:11" ht="12" hidden="1" customHeight="1" x14ac:dyDescent="0.2">
      <c r="B60471" s="88"/>
      <c r="C60471" s="88"/>
      <c r="D60471" s="88"/>
      <c r="E60471" s="88"/>
      <c r="F60471" s="88"/>
      <c r="G60471" s="88"/>
      <c r="H60471" s="88"/>
      <c r="I60471" s="88"/>
      <c r="J60471" s="88"/>
      <c r="K60471" s="88"/>
    </row>
    <row r="60472" spans="2:11" ht="12" hidden="1" customHeight="1" x14ac:dyDescent="0.2">
      <c r="B60472" s="88"/>
      <c r="C60472" s="88"/>
      <c r="D60472" s="88"/>
      <c r="E60472" s="88"/>
      <c r="F60472" s="88"/>
      <c r="G60472" s="88"/>
      <c r="H60472" s="88"/>
      <c r="I60472" s="88"/>
      <c r="J60472" s="88"/>
      <c r="K60472" s="88"/>
    </row>
    <row r="60473" spans="2:11" ht="12" hidden="1" customHeight="1" x14ac:dyDescent="0.2">
      <c r="B60473" s="88"/>
      <c r="C60473" s="88"/>
      <c r="D60473" s="88"/>
      <c r="E60473" s="88"/>
      <c r="F60473" s="88"/>
      <c r="G60473" s="88"/>
      <c r="H60473" s="88"/>
      <c r="I60473" s="88"/>
      <c r="J60473" s="88"/>
      <c r="K60473" s="88"/>
    </row>
    <row r="60474" spans="2:11" ht="12" hidden="1" customHeight="1" x14ac:dyDescent="0.2">
      <c r="B60474" s="88"/>
      <c r="C60474" s="88"/>
      <c r="D60474" s="88"/>
      <c r="E60474" s="88"/>
      <c r="F60474" s="88"/>
      <c r="G60474" s="88"/>
      <c r="H60474" s="88"/>
      <c r="I60474" s="88"/>
      <c r="J60474" s="88"/>
      <c r="K60474" s="88"/>
    </row>
    <row r="60475" spans="2:11" ht="12" hidden="1" customHeight="1" x14ac:dyDescent="0.2">
      <c r="B60475" s="88"/>
      <c r="C60475" s="88"/>
      <c r="D60475" s="88"/>
      <c r="E60475" s="88"/>
      <c r="F60475" s="88"/>
      <c r="G60475" s="88"/>
      <c r="H60475" s="88"/>
      <c r="I60475" s="88"/>
      <c r="J60475" s="88"/>
      <c r="K60475" s="88"/>
    </row>
    <row r="60476" spans="2:11" ht="12" hidden="1" customHeight="1" x14ac:dyDescent="0.2">
      <c r="B60476" s="88"/>
      <c r="C60476" s="88"/>
      <c r="D60476" s="88"/>
      <c r="E60476" s="88"/>
      <c r="F60476" s="88"/>
      <c r="G60476" s="88"/>
      <c r="H60476" s="88"/>
      <c r="I60476" s="88"/>
      <c r="J60476" s="88"/>
      <c r="K60476" s="88"/>
    </row>
    <row r="60477" spans="2:11" ht="12" hidden="1" customHeight="1" x14ac:dyDescent="0.2">
      <c r="B60477" s="88"/>
      <c r="C60477" s="88"/>
      <c r="D60477" s="88"/>
      <c r="E60477" s="88"/>
      <c r="F60477" s="88"/>
      <c r="G60477" s="88"/>
      <c r="H60477" s="88"/>
      <c r="I60477" s="88"/>
      <c r="J60477" s="88"/>
      <c r="K60477" s="88"/>
    </row>
    <row r="60478" spans="2:11" ht="12" hidden="1" customHeight="1" x14ac:dyDescent="0.2">
      <c r="B60478" s="88"/>
      <c r="C60478" s="88"/>
      <c r="D60478" s="88"/>
      <c r="E60478" s="88"/>
      <c r="F60478" s="88"/>
      <c r="G60478" s="88"/>
      <c r="H60478" s="88"/>
      <c r="I60478" s="88"/>
      <c r="J60478" s="88"/>
      <c r="K60478" s="88"/>
    </row>
    <row r="60479" spans="2:11" ht="12" hidden="1" customHeight="1" x14ac:dyDescent="0.2">
      <c r="B60479" s="88"/>
      <c r="C60479" s="88"/>
      <c r="D60479" s="88"/>
      <c r="E60479" s="88"/>
      <c r="F60479" s="88"/>
      <c r="G60479" s="88"/>
      <c r="H60479" s="88"/>
      <c r="I60479" s="88"/>
      <c r="J60479" s="88"/>
      <c r="K60479" s="88"/>
    </row>
    <row r="60480" spans="2:11" ht="12" hidden="1" customHeight="1" x14ac:dyDescent="0.2">
      <c r="B60480" s="88"/>
      <c r="C60480" s="88"/>
      <c r="D60480" s="88"/>
      <c r="E60480" s="88"/>
      <c r="F60480" s="88"/>
      <c r="G60480" s="88"/>
      <c r="H60480" s="88"/>
      <c r="I60480" s="88"/>
      <c r="J60480" s="88"/>
      <c r="K60480" s="88"/>
    </row>
    <row r="60481" spans="2:11" ht="12" hidden="1" customHeight="1" x14ac:dyDescent="0.2">
      <c r="B60481" s="88"/>
      <c r="C60481" s="88"/>
      <c r="D60481" s="88"/>
      <c r="E60481" s="88"/>
      <c r="F60481" s="88"/>
      <c r="G60481" s="88"/>
      <c r="H60481" s="88"/>
      <c r="I60481" s="88"/>
      <c r="J60481" s="88"/>
      <c r="K60481" s="88"/>
    </row>
    <row r="60482" spans="2:11" ht="12" hidden="1" customHeight="1" x14ac:dyDescent="0.2">
      <c r="B60482" s="88"/>
      <c r="C60482" s="88"/>
      <c r="D60482" s="88"/>
      <c r="E60482" s="88"/>
      <c r="F60482" s="88"/>
      <c r="G60482" s="88"/>
      <c r="H60482" s="88"/>
      <c r="I60482" s="88"/>
      <c r="J60482" s="88"/>
      <c r="K60482" s="88"/>
    </row>
    <row r="60483" spans="2:11" ht="12" hidden="1" customHeight="1" x14ac:dyDescent="0.2">
      <c r="B60483" s="88"/>
      <c r="C60483" s="88"/>
      <c r="D60483" s="88"/>
      <c r="E60483" s="88"/>
      <c r="F60483" s="88"/>
      <c r="G60483" s="88"/>
      <c r="H60483" s="88"/>
      <c r="I60483" s="88"/>
      <c r="J60483" s="88"/>
      <c r="K60483" s="88"/>
    </row>
    <row r="60484" spans="2:11" ht="12" hidden="1" customHeight="1" x14ac:dyDescent="0.2">
      <c r="B60484" s="88"/>
      <c r="C60484" s="88"/>
      <c r="D60484" s="88"/>
      <c r="E60484" s="88"/>
      <c r="F60484" s="88"/>
      <c r="G60484" s="88"/>
      <c r="H60484" s="88"/>
      <c r="I60484" s="88"/>
      <c r="J60484" s="88"/>
      <c r="K60484" s="88"/>
    </row>
    <row r="60485" spans="2:11" ht="12" hidden="1" customHeight="1" x14ac:dyDescent="0.2">
      <c r="B60485" s="88"/>
      <c r="C60485" s="88"/>
      <c r="D60485" s="88"/>
      <c r="E60485" s="88"/>
      <c r="F60485" s="88"/>
      <c r="G60485" s="88"/>
      <c r="H60485" s="88"/>
      <c r="I60485" s="88"/>
      <c r="J60485" s="88"/>
      <c r="K60485" s="88"/>
    </row>
    <row r="60486" spans="2:11" ht="12" hidden="1" customHeight="1" x14ac:dyDescent="0.2">
      <c r="B60486" s="88"/>
      <c r="C60486" s="88"/>
      <c r="D60486" s="88"/>
      <c r="E60486" s="88"/>
      <c r="F60486" s="88"/>
      <c r="G60486" s="88"/>
      <c r="H60486" s="88"/>
      <c r="I60486" s="88"/>
      <c r="J60486" s="88"/>
      <c r="K60486" s="88"/>
    </row>
    <row r="60487" spans="2:11" ht="12" hidden="1" customHeight="1" x14ac:dyDescent="0.2">
      <c r="B60487" s="88"/>
      <c r="C60487" s="88"/>
      <c r="D60487" s="88"/>
      <c r="E60487" s="88"/>
      <c r="F60487" s="88"/>
      <c r="G60487" s="88"/>
      <c r="H60487" s="88"/>
      <c r="I60487" s="88"/>
      <c r="J60487" s="88"/>
      <c r="K60487" s="88"/>
    </row>
    <row r="60488" spans="2:11" ht="12" hidden="1" customHeight="1" x14ac:dyDescent="0.2">
      <c r="B60488" s="88"/>
      <c r="C60488" s="88"/>
      <c r="D60488" s="88"/>
      <c r="E60488" s="88"/>
      <c r="F60488" s="88"/>
      <c r="G60488" s="88"/>
      <c r="H60488" s="88"/>
      <c r="I60488" s="88"/>
      <c r="J60488" s="88"/>
      <c r="K60488" s="88"/>
    </row>
    <row r="60489" spans="2:11" ht="12" hidden="1" customHeight="1" x14ac:dyDescent="0.2">
      <c r="B60489" s="88"/>
      <c r="C60489" s="88"/>
      <c r="D60489" s="88"/>
      <c r="E60489" s="88"/>
      <c r="F60489" s="88"/>
      <c r="G60489" s="88"/>
      <c r="H60489" s="88"/>
      <c r="I60489" s="88"/>
      <c r="J60489" s="88"/>
      <c r="K60489" s="88"/>
    </row>
    <row r="60490" spans="2:11" ht="12" hidden="1" customHeight="1" x14ac:dyDescent="0.2">
      <c r="B60490" s="88"/>
      <c r="C60490" s="88"/>
      <c r="D60490" s="88"/>
      <c r="E60490" s="88"/>
      <c r="F60490" s="88"/>
      <c r="G60490" s="88"/>
      <c r="H60490" s="88"/>
      <c r="I60490" s="88"/>
      <c r="J60490" s="88"/>
      <c r="K60490" s="88"/>
    </row>
    <row r="60491" spans="2:11" ht="12" hidden="1" customHeight="1" x14ac:dyDescent="0.2">
      <c r="B60491" s="88"/>
      <c r="C60491" s="88"/>
      <c r="D60491" s="88"/>
      <c r="E60491" s="88"/>
      <c r="F60491" s="88"/>
      <c r="G60491" s="88"/>
      <c r="H60491" s="88"/>
      <c r="I60491" s="88"/>
      <c r="J60491" s="88"/>
      <c r="K60491" s="88"/>
    </row>
    <row r="60492" spans="2:11" ht="12" hidden="1" customHeight="1" x14ac:dyDescent="0.2">
      <c r="B60492" s="88"/>
      <c r="C60492" s="88"/>
      <c r="D60492" s="88"/>
      <c r="E60492" s="88"/>
      <c r="F60492" s="88"/>
      <c r="G60492" s="88"/>
      <c r="H60492" s="88"/>
      <c r="I60492" s="88"/>
      <c r="J60492" s="88"/>
      <c r="K60492" s="88"/>
    </row>
    <row r="60493" spans="2:11" ht="12" hidden="1" customHeight="1" x14ac:dyDescent="0.2">
      <c r="B60493" s="88"/>
      <c r="C60493" s="88"/>
      <c r="D60493" s="88"/>
      <c r="E60493" s="88"/>
      <c r="F60493" s="88"/>
      <c r="G60493" s="88"/>
      <c r="H60493" s="88"/>
      <c r="I60493" s="88"/>
      <c r="J60493" s="88"/>
      <c r="K60493" s="88"/>
    </row>
    <row r="60494" spans="2:11" ht="12" hidden="1" customHeight="1" x14ac:dyDescent="0.2">
      <c r="B60494" s="88"/>
      <c r="C60494" s="88"/>
      <c r="D60494" s="88"/>
      <c r="E60494" s="88"/>
      <c r="F60494" s="88"/>
      <c r="G60494" s="88"/>
      <c r="H60494" s="88"/>
      <c r="I60494" s="88"/>
      <c r="J60494" s="88"/>
      <c r="K60494" s="88"/>
    </row>
    <row r="60495" spans="2:11" ht="12" hidden="1" customHeight="1" x14ac:dyDescent="0.2">
      <c r="B60495" s="88"/>
      <c r="C60495" s="88"/>
      <c r="D60495" s="88"/>
      <c r="E60495" s="88"/>
      <c r="F60495" s="88"/>
      <c r="G60495" s="88"/>
      <c r="H60495" s="88"/>
      <c r="I60495" s="88"/>
      <c r="J60495" s="88"/>
      <c r="K60495" s="88"/>
    </row>
    <row r="60496" spans="2:11" ht="12" hidden="1" customHeight="1" x14ac:dyDescent="0.2">
      <c r="B60496" s="88"/>
      <c r="C60496" s="88"/>
      <c r="D60496" s="88"/>
      <c r="E60496" s="88"/>
      <c r="F60496" s="88"/>
      <c r="G60496" s="88"/>
      <c r="H60496" s="88"/>
      <c r="I60496" s="88"/>
      <c r="J60496" s="88"/>
      <c r="K60496" s="88"/>
    </row>
    <row r="60497" spans="2:11" ht="12" hidden="1" customHeight="1" x14ac:dyDescent="0.2">
      <c r="B60497" s="88"/>
      <c r="C60497" s="88"/>
      <c r="D60497" s="88"/>
      <c r="E60497" s="88"/>
      <c r="F60497" s="88"/>
      <c r="G60497" s="88"/>
      <c r="H60497" s="88"/>
      <c r="I60497" s="88"/>
      <c r="J60497" s="88"/>
      <c r="K60497" s="88"/>
    </row>
    <row r="60498" spans="2:11" ht="12" hidden="1" customHeight="1" x14ac:dyDescent="0.2">
      <c r="B60498" s="88"/>
      <c r="C60498" s="88"/>
      <c r="D60498" s="88"/>
      <c r="E60498" s="88"/>
      <c r="F60498" s="88"/>
      <c r="G60498" s="88"/>
      <c r="H60498" s="88"/>
      <c r="I60498" s="88"/>
      <c r="J60498" s="88"/>
      <c r="K60498" s="88"/>
    </row>
    <row r="60499" spans="2:11" ht="12" hidden="1" customHeight="1" x14ac:dyDescent="0.2">
      <c r="B60499" s="88"/>
      <c r="C60499" s="88"/>
      <c r="D60499" s="88"/>
      <c r="E60499" s="88"/>
      <c r="F60499" s="88"/>
      <c r="G60499" s="88"/>
      <c r="H60499" s="88"/>
      <c r="I60499" s="88"/>
      <c r="J60499" s="88"/>
      <c r="K60499" s="88"/>
    </row>
    <row r="60500" spans="2:11" ht="12" hidden="1" customHeight="1" x14ac:dyDescent="0.2">
      <c r="B60500" s="88"/>
      <c r="C60500" s="88"/>
      <c r="D60500" s="88"/>
      <c r="E60500" s="88"/>
      <c r="F60500" s="88"/>
      <c r="G60500" s="88"/>
      <c r="H60500" s="88"/>
      <c r="I60500" s="88"/>
      <c r="J60500" s="88"/>
      <c r="K60500" s="88"/>
    </row>
    <row r="60501" spans="2:11" ht="12" hidden="1" customHeight="1" x14ac:dyDescent="0.2">
      <c r="B60501" s="88"/>
      <c r="C60501" s="88"/>
      <c r="D60501" s="88"/>
      <c r="E60501" s="88"/>
      <c r="F60501" s="88"/>
      <c r="G60501" s="88"/>
      <c r="H60501" s="88"/>
      <c r="I60501" s="88"/>
      <c r="J60501" s="88"/>
      <c r="K60501" s="88"/>
    </row>
    <row r="60502" spans="2:11" ht="12" hidden="1" customHeight="1" x14ac:dyDescent="0.2">
      <c r="B60502" s="88"/>
      <c r="C60502" s="88"/>
      <c r="D60502" s="88"/>
      <c r="E60502" s="88"/>
      <c r="F60502" s="88"/>
      <c r="G60502" s="88"/>
      <c r="H60502" s="88"/>
      <c r="I60502" s="88"/>
      <c r="J60502" s="88"/>
      <c r="K60502" s="88"/>
    </row>
    <row r="60503" spans="2:11" ht="12" hidden="1" customHeight="1" x14ac:dyDescent="0.2">
      <c r="B60503" s="88"/>
      <c r="C60503" s="88"/>
      <c r="D60503" s="88"/>
      <c r="E60503" s="88"/>
      <c r="F60503" s="88"/>
      <c r="G60503" s="88"/>
      <c r="H60503" s="88"/>
      <c r="I60503" s="88"/>
      <c r="J60503" s="88"/>
      <c r="K60503" s="88"/>
    </row>
    <row r="60504" spans="2:11" ht="12" hidden="1" customHeight="1" x14ac:dyDescent="0.2">
      <c r="B60504" s="88"/>
      <c r="C60504" s="88"/>
      <c r="D60504" s="88"/>
      <c r="E60504" s="88"/>
      <c r="F60504" s="88"/>
      <c r="G60504" s="88"/>
      <c r="H60504" s="88"/>
      <c r="I60504" s="88"/>
      <c r="J60504" s="88"/>
      <c r="K60504" s="88"/>
    </row>
    <row r="60505" spans="2:11" ht="12" hidden="1" customHeight="1" x14ac:dyDescent="0.2">
      <c r="B60505" s="88"/>
      <c r="C60505" s="88"/>
      <c r="D60505" s="88"/>
      <c r="E60505" s="88"/>
      <c r="F60505" s="88"/>
      <c r="G60505" s="88"/>
      <c r="H60505" s="88"/>
      <c r="I60505" s="88"/>
      <c r="J60505" s="88"/>
      <c r="K60505" s="88"/>
    </row>
    <row r="60506" spans="2:11" ht="12" hidden="1" customHeight="1" x14ac:dyDescent="0.2">
      <c r="B60506" s="88"/>
      <c r="C60506" s="88"/>
      <c r="D60506" s="88"/>
      <c r="E60506" s="88"/>
      <c r="F60506" s="88"/>
      <c r="G60506" s="88"/>
      <c r="H60506" s="88"/>
      <c r="I60506" s="88"/>
      <c r="J60506" s="88"/>
      <c r="K60506" s="88"/>
    </row>
    <row r="60507" spans="2:11" ht="12" hidden="1" customHeight="1" x14ac:dyDescent="0.2">
      <c r="B60507" s="88"/>
      <c r="C60507" s="88"/>
      <c r="D60507" s="88"/>
      <c r="E60507" s="88"/>
      <c r="F60507" s="88"/>
      <c r="G60507" s="88"/>
      <c r="H60507" s="88"/>
      <c r="I60507" s="88"/>
      <c r="J60507" s="88"/>
      <c r="K60507" s="88"/>
    </row>
    <row r="60508" spans="2:11" ht="12" hidden="1" customHeight="1" x14ac:dyDescent="0.2">
      <c r="B60508" s="88"/>
      <c r="C60508" s="88"/>
      <c r="D60508" s="88"/>
      <c r="E60508" s="88"/>
      <c r="F60508" s="88"/>
      <c r="G60508" s="88"/>
      <c r="H60508" s="88"/>
      <c r="I60508" s="88"/>
      <c r="J60508" s="88"/>
      <c r="K60508" s="88"/>
    </row>
    <row r="60509" spans="2:11" ht="12" hidden="1" customHeight="1" x14ac:dyDescent="0.2">
      <c r="B60509" s="88"/>
      <c r="C60509" s="88"/>
      <c r="D60509" s="88"/>
      <c r="E60509" s="88"/>
      <c r="F60509" s="88"/>
      <c r="G60509" s="88"/>
      <c r="H60509" s="88"/>
      <c r="I60509" s="88"/>
      <c r="J60509" s="88"/>
      <c r="K60509" s="88"/>
    </row>
    <row r="60510" spans="2:11" ht="12" hidden="1" customHeight="1" x14ac:dyDescent="0.2">
      <c r="B60510" s="88"/>
      <c r="C60510" s="88"/>
      <c r="D60510" s="88"/>
      <c r="E60510" s="88"/>
      <c r="F60510" s="88"/>
      <c r="G60510" s="88"/>
      <c r="H60510" s="88"/>
      <c r="I60510" s="88"/>
      <c r="J60510" s="88"/>
      <c r="K60510" s="88"/>
    </row>
    <row r="60511" spans="2:11" ht="12" hidden="1" customHeight="1" x14ac:dyDescent="0.2">
      <c r="B60511" s="88"/>
      <c r="C60511" s="88"/>
      <c r="D60511" s="88"/>
      <c r="E60511" s="88"/>
      <c r="F60511" s="88"/>
      <c r="G60511" s="88"/>
      <c r="H60511" s="88"/>
      <c r="I60511" s="88"/>
      <c r="J60511" s="88"/>
      <c r="K60511" s="88"/>
    </row>
    <row r="60512" spans="2:11" ht="12" hidden="1" customHeight="1" x14ac:dyDescent="0.2">
      <c r="B60512" s="88"/>
      <c r="C60512" s="88"/>
      <c r="D60512" s="88"/>
      <c r="E60512" s="88"/>
      <c r="F60512" s="88"/>
      <c r="G60512" s="88"/>
      <c r="H60512" s="88"/>
      <c r="I60512" s="88"/>
      <c r="J60512" s="88"/>
      <c r="K60512" s="88"/>
    </row>
    <row r="60513" spans="2:11" ht="12" hidden="1" customHeight="1" x14ac:dyDescent="0.2">
      <c r="B60513" s="88"/>
      <c r="C60513" s="88"/>
      <c r="D60513" s="88"/>
      <c r="E60513" s="88"/>
      <c r="F60513" s="88"/>
      <c r="G60513" s="88"/>
      <c r="H60513" s="88"/>
      <c r="I60513" s="88"/>
      <c r="J60513" s="88"/>
      <c r="K60513" s="88"/>
    </row>
    <row r="60514" spans="2:11" ht="12" hidden="1" customHeight="1" x14ac:dyDescent="0.2">
      <c r="B60514" s="88"/>
      <c r="C60514" s="88"/>
      <c r="D60514" s="88"/>
      <c r="E60514" s="88"/>
      <c r="F60514" s="88"/>
      <c r="G60514" s="88"/>
      <c r="H60514" s="88"/>
      <c r="I60514" s="88"/>
      <c r="J60514" s="88"/>
      <c r="K60514" s="88"/>
    </row>
    <row r="60515" spans="2:11" ht="12" hidden="1" customHeight="1" x14ac:dyDescent="0.2">
      <c r="B60515" s="88"/>
      <c r="C60515" s="88"/>
      <c r="D60515" s="88"/>
      <c r="E60515" s="88"/>
      <c r="F60515" s="88"/>
      <c r="G60515" s="88"/>
      <c r="H60515" s="88"/>
      <c r="I60515" s="88"/>
      <c r="J60515" s="88"/>
      <c r="K60515" s="88"/>
    </row>
    <row r="60516" spans="2:11" ht="12" hidden="1" customHeight="1" x14ac:dyDescent="0.2">
      <c r="B60516" s="88"/>
      <c r="C60516" s="88"/>
      <c r="D60516" s="88"/>
      <c r="E60516" s="88"/>
      <c r="F60516" s="88"/>
      <c r="G60516" s="88"/>
      <c r="H60516" s="88"/>
      <c r="I60516" s="88"/>
      <c r="J60516" s="88"/>
      <c r="K60516" s="88"/>
    </row>
    <row r="60517" spans="2:11" ht="12" hidden="1" customHeight="1" x14ac:dyDescent="0.2">
      <c r="B60517" s="88"/>
      <c r="C60517" s="88"/>
      <c r="D60517" s="88"/>
      <c r="E60517" s="88"/>
      <c r="F60517" s="88"/>
      <c r="G60517" s="88"/>
      <c r="H60517" s="88"/>
      <c r="I60517" s="88"/>
      <c r="J60517" s="88"/>
      <c r="K60517" s="88"/>
    </row>
    <row r="60518" spans="2:11" ht="12" hidden="1" customHeight="1" x14ac:dyDescent="0.2">
      <c r="B60518" s="88"/>
      <c r="C60518" s="88"/>
      <c r="D60518" s="88"/>
      <c r="E60518" s="88"/>
      <c r="F60518" s="88"/>
      <c r="G60518" s="88"/>
      <c r="H60518" s="88"/>
      <c r="I60518" s="88"/>
      <c r="J60518" s="88"/>
      <c r="K60518" s="88"/>
    </row>
    <row r="60519" spans="2:11" ht="12" hidden="1" customHeight="1" x14ac:dyDescent="0.2">
      <c r="B60519" s="88"/>
      <c r="C60519" s="88"/>
      <c r="D60519" s="88"/>
      <c r="E60519" s="88"/>
      <c r="F60519" s="88"/>
      <c r="G60519" s="88"/>
      <c r="H60519" s="88"/>
      <c r="I60519" s="88"/>
      <c r="J60519" s="88"/>
      <c r="K60519" s="88"/>
    </row>
    <row r="60520" spans="2:11" ht="12" hidden="1" customHeight="1" x14ac:dyDescent="0.2">
      <c r="B60520" s="88"/>
      <c r="C60520" s="88"/>
      <c r="D60520" s="88"/>
      <c r="E60520" s="88"/>
      <c r="F60520" s="88"/>
      <c r="G60520" s="88"/>
      <c r="H60520" s="88"/>
      <c r="I60520" s="88"/>
      <c r="J60520" s="88"/>
      <c r="K60520" s="88"/>
    </row>
    <row r="60521" spans="2:11" ht="12" hidden="1" customHeight="1" x14ac:dyDescent="0.2">
      <c r="B60521" s="88"/>
      <c r="C60521" s="88"/>
      <c r="D60521" s="88"/>
      <c r="E60521" s="88"/>
      <c r="F60521" s="88"/>
      <c r="G60521" s="88"/>
      <c r="H60521" s="88"/>
      <c r="I60521" s="88"/>
      <c r="J60521" s="88"/>
      <c r="K60521" s="88"/>
    </row>
    <row r="60522" spans="2:11" ht="12" hidden="1" customHeight="1" x14ac:dyDescent="0.2">
      <c r="B60522" s="88"/>
      <c r="C60522" s="88"/>
      <c r="D60522" s="88"/>
      <c r="E60522" s="88"/>
      <c r="F60522" s="88"/>
      <c r="G60522" s="88"/>
      <c r="H60522" s="88"/>
      <c r="I60522" s="88"/>
      <c r="J60522" s="88"/>
      <c r="K60522" s="88"/>
    </row>
    <row r="60523" spans="2:11" ht="12" hidden="1" customHeight="1" x14ac:dyDescent="0.2">
      <c r="B60523" s="88"/>
      <c r="C60523" s="88"/>
      <c r="D60523" s="88"/>
      <c r="E60523" s="88"/>
      <c r="F60523" s="88"/>
      <c r="G60523" s="88"/>
      <c r="H60523" s="88"/>
      <c r="I60523" s="88"/>
      <c r="J60523" s="88"/>
      <c r="K60523" s="88"/>
    </row>
    <row r="60524" spans="2:11" ht="12" hidden="1" customHeight="1" x14ac:dyDescent="0.2">
      <c r="B60524" s="88"/>
      <c r="C60524" s="88"/>
      <c r="D60524" s="88"/>
      <c r="E60524" s="88"/>
      <c r="F60524" s="88"/>
      <c r="G60524" s="88"/>
      <c r="H60524" s="88"/>
      <c r="I60524" s="88"/>
      <c r="J60524" s="88"/>
      <c r="K60524" s="88"/>
    </row>
    <row r="60525" spans="2:11" ht="12" hidden="1" customHeight="1" x14ac:dyDescent="0.2">
      <c r="B60525" s="88"/>
      <c r="C60525" s="88"/>
      <c r="D60525" s="88"/>
      <c r="E60525" s="88"/>
      <c r="F60525" s="88"/>
      <c r="G60525" s="88"/>
      <c r="H60525" s="88"/>
      <c r="I60525" s="88"/>
      <c r="J60525" s="88"/>
      <c r="K60525" s="88"/>
    </row>
    <row r="60526" spans="2:11" ht="12" hidden="1" customHeight="1" x14ac:dyDescent="0.2">
      <c r="B60526" s="88"/>
      <c r="C60526" s="88"/>
      <c r="D60526" s="88"/>
      <c r="E60526" s="88"/>
      <c r="F60526" s="88"/>
      <c r="G60526" s="88"/>
      <c r="H60526" s="88"/>
      <c r="I60526" s="88"/>
      <c r="J60526" s="88"/>
      <c r="K60526" s="88"/>
    </row>
    <row r="60527" spans="2:11" ht="12" hidden="1" customHeight="1" x14ac:dyDescent="0.2">
      <c r="B60527" s="88"/>
      <c r="C60527" s="88"/>
      <c r="D60527" s="88"/>
      <c r="E60527" s="88"/>
      <c r="F60527" s="88"/>
      <c r="G60527" s="88"/>
      <c r="H60527" s="88"/>
      <c r="I60527" s="88"/>
      <c r="J60527" s="88"/>
      <c r="K60527" s="88"/>
    </row>
    <row r="60528" spans="2:11" ht="12" hidden="1" customHeight="1" x14ac:dyDescent="0.2">
      <c r="B60528" s="88"/>
      <c r="C60528" s="88"/>
      <c r="D60528" s="88"/>
      <c r="E60528" s="88"/>
      <c r="F60528" s="88"/>
      <c r="G60528" s="88"/>
      <c r="H60528" s="88"/>
      <c r="I60528" s="88"/>
      <c r="J60528" s="88"/>
      <c r="K60528" s="88"/>
    </row>
    <row r="60529" spans="2:11" ht="12" hidden="1" customHeight="1" x14ac:dyDescent="0.2">
      <c r="B60529" s="88"/>
      <c r="C60529" s="88"/>
      <c r="D60529" s="88"/>
      <c r="E60529" s="88"/>
      <c r="F60529" s="88"/>
      <c r="G60529" s="88"/>
      <c r="H60529" s="88"/>
      <c r="I60529" s="88"/>
      <c r="J60529" s="88"/>
      <c r="K60529" s="88"/>
    </row>
    <row r="60530" spans="2:11" ht="12" hidden="1" customHeight="1" x14ac:dyDescent="0.2">
      <c r="B60530" s="88"/>
      <c r="C60530" s="88"/>
      <c r="D60530" s="88"/>
      <c r="E60530" s="88"/>
      <c r="F60530" s="88"/>
      <c r="G60530" s="88"/>
      <c r="H60530" s="88"/>
      <c r="I60530" s="88"/>
      <c r="J60530" s="88"/>
      <c r="K60530" s="88"/>
    </row>
    <row r="60531" spans="2:11" ht="12" hidden="1" customHeight="1" x14ac:dyDescent="0.2">
      <c r="B60531" s="88"/>
      <c r="C60531" s="88"/>
      <c r="D60531" s="88"/>
      <c r="E60531" s="88"/>
      <c r="F60531" s="88"/>
      <c r="G60531" s="88"/>
      <c r="H60531" s="88"/>
      <c r="I60531" s="88"/>
      <c r="J60531" s="88"/>
      <c r="K60531" s="88"/>
    </row>
    <row r="60532" spans="2:11" ht="12" hidden="1" customHeight="1" x14ac:dyDescent="0.2">
      <c r="B60532" s="88"/>
      <c r="C60532" s="88"/>
      <c r="D60532" s="88"/>
      <c r="E60532" s="88"/>
      <c r="F60532" s="88"/>
      <c r="G60532" s="88"/>
      <c r="H60532" s="88"/>
      <c r="I60532" s="88"/>
      <c r="J60532" s="88"/>
      <c r="K60532" s="88"/>
    </row>
    <row r="60533" spans="2:11" ht="12" hidden="1" customHeight="1" x14ac:dyDescent="0.2">
      <c r="B60533" s="88"/>
      <c r="C60533" s="88"/>
      <c r="D60533" s="88"/>
      <c r="E60533" s="88"/>
      <c r="F60533" s="88"/>
      <c r="G60533" s="88"/>
      <c r="H60533" s="88"/>
      <c r="I60533" s="88"/>
      <c r="J60533" s="88"/>
      <c r="K60533" s="88"/>
    </row>
    <row r="60534" spans="2:11" ht="12" hidden="1" customHeight="1" x14ac:dyDescent="0.2">
      <c r="B60534" s="88"/>
      <c r="C60534" s="88"/>
      <c r="D60534" s="88"/>
      <c r="E60534" s="88"/>
      <c r="F60534" s="88"/>
      <c r="G60534" s="88"/>
      <c r="H60534" s="88"/>
      <c r="I60534" s="88"/>
      <c r="J60534" s="88"/>
      <c r="K60534" s="88"/>
    </row>
    <row r="60535" spans="2:11" ht="12" hidden="1" customHeight="1" x14ac:dyDescent="0.2">
      <c r="B60535" s="88"/>
      <c r="C60535" s="88"/>
      <c r="D60535" s="88"/>
      <c r="E60535" s="88"/>
      <c r="F60535" s="88"/>
      <c r="G60535" s="88"/>
      <c r="H60535" s="88"/>
      <c r="I60535" s="88"/>
      <c r="J60535" s="88"/>
      <c r="K60535" s="88"/>
    </row>
    <row r="60536" spans="2:11" ht="12" hidden="1" customHeight="1" x14ac:dyDescent="0.2">
      <c r="B60536" s="88"/>
      <c r="C60536" s="88"/>
      <c r="D60536" s="88"/>
      <c r="E60536" s="88"/>
      <c r="F60536" s="88"/>
      <c r="G60536" s="88"/>
      <c r="H60536" s="88"/>
      <c r="I60536" s="88"/>
      <c r="J60536" s="88"/>
      <c r="K60536" s="88"/>
    </row>
    <row r="60537" spans="2:11" ht="12" hidden="1" customHeight="1" x14ac:dyDescent="0.2">
      <c r="B60537" s="88"/>
      <c r="C60537" s="88"/>
      <c r="D60537" s="88"/>
      <c r="E60537" s="88"/>
      <c r="F60537" s="88"/>
      <c r="G60537" s="88"/>
      <c r="H60537" s="88"/>
      <c r="I60537" s="88"/>
      <c r="J60537" s="88"/>
      <c r="K60537" s="88"/>
    </row>
    <row r="60538" spans="2:11" ht="12" hidden="1" customHeight="1" x14ac:dyDescent="0.2">
      <c r="B60538" s="88"/>
      <c r="C60538" s="88"/>
      <c r="D60538" s="88"/>
      <c r="E60538" s="88"/>
      <c r="F60538" s="88"/>
      <c r="G60538" s="88"/>
      <c r="H60538" s="88"/>
      <c r="I60538" s="88"/>
      <c r="J60538" s="88"/>
      <c r="K60538" s="88"/>
    </row>
    <row r="60539" spans="2:11" ht="12" hidden="1" customHeight="1" x14ac:dyDescent="0.2">
      <c r="B60539" s="88"/>
      <c r="C60539" s="88"/>
      <c r="D60539" s="88"/>
      <c r="E60539" s="88"/>
      <c r="F60539" s="88"/>
      <c r="G60539" s="88"/>
      <c r="H60539" s="88"/>
      <c r="I60539" s="88"/>
      <c r="J60539" s="88"/>
      <c r="K60539" s="88"/>
    </row>
    <row r="60540" spans="2:11" ht="12" hidden="1" customHeight="1" x14ac:dyDescent="0.2">
      <c r="B60540" s="88"/>
      <c r="C60540" s="88"/>
      <c r="D60540" s="88"/>
      <c r="E60540" s="88"/>
      <c r="F60540" s="88"/>
      <c r="G60540" s="88"/>
      <c r="H60540" s="88"/>
      <c r="I60540" s="88"/>
      <c r="J60540" s="88"/>
      <c r="K60540" s="88"/>
    </row>
    <row r="60541" spans="2:11" ht="12" hidden="1" customHeight="1" x14ac:dyDescent="0.2">
      <c r="B60541" s="88"/>
      <c r="C60541" s="88"/>
      <c r="D60541" s="88"/>
      <c r="E60541" s="88"/>
      <c r="F60541" s="88"/>
      <c r="G60541" s="88"/>
      <c r="H60541" s="88"/>
      <c r="I60541" s="88"/>
      <c r="J60541" s="88"/>
      <c r="K60541" s="88"/>
    </row>
    <row r="60542" spans="2:11" ht="12" hidden="1" customHeight="1" x14ac:dyDescent="0.2">
      <c r="B60542" s="88"/>
      <c r="C60542" s="88"/>
      <c r="D60542" s="88"/>
      <c r="E60542" s="88"/>
      <c r="F60542" s="88"/>
      <c r="G60542" s="88"/>
      <c r="H60542" s="88"/>
      <c r="I60542" s="88"/>
      <c r="J60542" s="88"/>
      <c r="K60542" s="88"/>
    </row>
    <row r="60543" spans="2:11" ht="12" hidden="1" customHeight="1" x14ac:dyDescent="0.2">
      <c r="B60543" s="88"/>
      <c r="C60543" s="88"/>
      <c r="D60543" s="88"/>
      <c r="E60543" s="88"/>
      <c r="F60543" s="88"/>
      <c r="G60543" s="88"/>
      <c r="H60543" s="88"/>
      <c r="I60543" s="88"/>
      <c r="J60543" s="88"/>
      <c r="K60543" s="88"/>
    </row>
    <row r="60544" spans="2:11" ht="12" hidden="1" customHeight="1" x14ac:dyDescent="0.2">
      <c r="B60544" s="88"/>
      <c r="C60544" s="88"/>
      <c r="D60544" s="88"/>
      <c r="E60544" s="88"/>
      <c r="F60544" s="88"/>
      <c r="G60544" s="88"/>
      <c r="H60544" s="88"/>
      <c r="I60544" s="88"/>
      <c r="J60544" s="88"/>
      <c r="K60544" s="88"/>
    </row>
    <row r="60545" spans="2:11" ht="12" hidden="1" customHeight="1" x14ac:dyDescent="0.2">
      <c r="B60545" s="88"/>
      <c r="C60545" s="88"/>
      <c r="D60545" s="88"/>
      <c r="E60545" s="88"/>
      <c r="F60545" s="88"/>
      <c r="G60545" s="88"/>
      <c r="H60545" s="88"/>
      <c r="I60545" s="88"/>
      <c r="J60545" s="88"/>
      <c r="K60545" s="88"/>
    </row>
    <row r="60546" spans="2:11" ht="12" hidden="1" customHeight="1" x14ac:dyDescent="0.2">
      <c r="B60546" s="88"/>
      <c r="C60546" s="88"/>
      <c r="D60546" s="88"/>
      <c r="E60546" s="88"/>
      <c r="F60546" s="88"/>
      <c r="G60546" s="88"/>
      <c r="H60546" s="88"/>
      <c r="I60546" s="88"/>
      <c r="J60546" s="88"/>
      <c r="K60546" s="88"/>
    </row>
    <row r="60547" spans="2:11" ht="12" hidden="1" customHeight="1" x14ac:dyDescent="0.2">
      <c r="B60547" s="88"/>
      <c r="C60547" s="88"/>
      <c r="D60547" s="88"/>
      <c r="E60547" s="88"/>
      <c r="F60547" s="88"/>
      <c r="G60547" s="88"/>
      <c r="H60547" s="88"/>
      <c r="I60547" s="88"/>
      <c r="J60547" s="88"/>
      <c r="K60547" s="88"/>
    </row>
    <row r="60548" spans="2:11" ht="12" hidden="1" customHeight="1" x14ac:dyDescent="0.2">
      <c r="B60548" s="88"/>
      <c r="C60548" s="88"/>
      <c r="D60548" s="88"/>
      <c r="E60548" s="88"/>
      <c r="F60548" s="88"/>
      <c r="G60548" s="88"/>
      <c r="H60548" s="88"/>
      <c r="I60548" s="88"/>
      <c r="J60548" s="88"/>
      <c r="K60548" s="88"/>
    </row>
    <row r="60549" spans="2:11" ht="12" hidden="1" customHeight="1" x14ac:dyDescent="0.2">
      <c r="B60549" s="88"/>
      <c r="C60549" s="88"/>
      <c r="D60549" s="88"/>
      <c r="E60549" s="88"/>
      <c r="F60549" s="88"/>
      <c r="G60549" s="88"/>
      <c r="H60549" s="88"/>
      <c r="I60549" s="88"/>
      <c r="J60549" s="88"/>
      <c r="K60549" s="88"/>
    </row>
    <row r="60550" spans="2:11" ht="12" hidden="1" customHeight="1" x14ac:dyDescent="0.2">
      <c r="B60550" s="88"/>
      <c r="C60550" s="88"/>
      <c r="D60550" s="88"/>
      <c r="E60550" s="88"/>
      <c r="F60550" s="88"/>
      <c r="G60550" s="88"/>
      <c r="H60550" s="88"/>
      <c r="I60550" s="88"/>
      <c r="J60550" s="88"/>
      <c r="K60550" s="88"/>
    </row>
    <row r="60551" spans="2:11" ht="12" hidden="1" customHeight="1" x14ac:dyDescent="0.2">
      <c r="B60551" s="88"/>
      <c r="C60551" s="88"/>
      <c r="D60551" s="88"/>
      <c r="E60551" s="88"/>
      <c r="F60551" s="88"/>
      <c r="G60551" s="88"/>
      <c r="H60551" s="88"/>
      <c r="I60551" s="88"/>
      <c r="J60551" s="88"/>
      <c r="K60551" s="88"/>
    </row>
    <row r="60552" spans="2:11" ht="12" hidden="1" customHeight="1" x14ac:dyDescent="0.2">
      <c r="B60552" s="88"/>
      <c r="C60552" s="88"/>
      <c r="D60552" s="88"/>
      <c r="E60552" s="88"/>
      <c r="F60552" s="88"/>
      <c r="G60552" s="88"/>
      <c r="H60552" s="88"/>
      <c r="I60552" s="88"/>
      <c r="J60552" s="88"/>
      <c r="K60552" s="88"/>
    </row>
    <row r="60553" spans="2:11" ht="12" hidden="1" customHeight="1" x14ac:dyDescent="0.2">
      <c r="B60553" s="88"/>
      <c r="C60553" s="88"/>
      <c r="D60553" s="88"/>
      <c r="E60553" s="88"/>
      <c r="F60553" s="88"/>
      <c r="G60553" s="88"/>
      <c r="H60553" s="88"/>
      <c r="I60553" s="88"/>
      <c r="J60553" s="88"/>
      <c r="K60553" s="88"/>
    </row>
    <row r="60554" spans="2:11" ht="12" hidden="1" customHeight="1" x14ac:dyDescent="0.2">
      <c r="B60554" s="88"/>
      <c r="C60554" s="88"/>
      <c r="D60554" s="88"/>
      <c r="E60554" s="88"/>
      <c r="F60554" s="88"/>
      <c r="G60554" s="88"/>
      <c r="H60554" s="88"/>
      <c r="I60554" s="88"/>
      <c r="J60554" s="88"/>
      <c r="K60554" s="88"/>
    </row>
    <row r="60555" spans="2:11" ht="12" hidden="1" customHeight="1" x14ac:dyDescent="0.2">
      <c r="B60555" s="88"/>
      <c r="C60555" s="88"/>
      <c r="D60555" s="88"/>
      <c r="E60555" s="88"/>
      <c r="F60555" s="88"/>
      <c r="G60555" s="88"/>
      <c r="H60555" s="88"/>
      <c r="I60555" s="88"/>
      <c r="J60555" s="88"/>
      <c r="K60555" s="88"/>
    </row>
    <row r="60556" spans="2:11" ht="12" hidden="1" customHeight="1" x14ac:dyDescent="0.2">
      <c r="B60556" s="88"/>
      <c r="C60556" s="88"/>
      <c r="D60556" s="88"/>
      <c r="E60556" s="88"/>
      <c r="F60556" s="88"/>
      <c r="G60556" s="88"/>
      <c r="H60556" s="88"/>
      <c r="I60556" s="88"/>
      <c r="J60556" s="88"/>
      <c r="K60556" s="88"/>
    </row>
    <row r="60557" spans="2:11" ht="12" hidden="1" customHeight="1" x14ac:dyDescent="0.2">
      <c r="B60557" s="88"/>
      <c r="C60557" s="88"/>
      <c r="D60557" s="88"/>
      <c r="E60557" s="88"/>
      <c r="F60557" s="88"/>
      <c r="G60557" s="88"/>
      <c r="H60557" s="88"/>
      <c r="I60557" s="88"/>
      <c r="J60557" s="88"/>
      <c r="K60557" s="88"/>
    </row>
    <row r="60558" spans="2:11" ht="12" hidden="1" customHeight="1" x14ac:dyDescent="0.2">
      <c r="B60558" s="88"/>
      <c r="C60558" s="88"/>
      <c r="D60558" s="88"/>
      <c r="E60558" s="88"/>
      <c r="F60558" s="88"/>
      <c r="G60558" s="88"/>
      <c r="H60558" s="88"/>
      <c r="I60558" s="88"/>
      <c r="J60558" s="88"/>
      <c r="K60558" s="88"/>
    </row>
    <row r="60559" spans="2:11" ht="12" hidden="1" customHeight="1" x14ac:dyDescent="0.2">
      <c r="B60559" s="88"/>
      <c r="C60559" s="88"/>
      <c r="D60559" s="88"/>
      <c r="E60559" s="88"/>
      <c r="F60559" s="88"/>
      <c r="G60559" s="88"/>
      <c r="H60559" s="88"/>
      <c r="I60559" s="88"/>
      <c r="J60559" s="88"/>
      <c r="K60559" s="88"/>
    </row>
    <row r="60560" spans="2:11" ht="12" hidden="1" customHeight="1" x14ac:dyDescent="0.2">
      <c r="B60560" s="88"/>
      <c r="C60560" s="88"/>
      <c r="D60560" s="88"/>
      <c r="E60560" s="88"/>
      <c r="F60560" s="88"/>
      <c r="G60560" s="88"/>
      <c r="H60560" s="88"/>
      <c r="I60560" s="88"/>
      <c r="J60560" s="88"/>
      <c r="K60560" s="88"/>
    </row>
    <row r="60561" spans="2:11" ht="12" hidden="1" customHeight="1" x14ac:dyDescent="0.2">
      <c r="B60561" s="88"/>
      <c r="C60561" s="88"/>
      <c r="D60561" s="88"/>
      <c r="E60561" s="88"/>
      <c r="F60561" s="88"/>
      <c r="G60561" s="88"/>
      <c r="H60561" s="88"/>
      <c r="I60561" s="88"/>
      <c r="J60561" s="88"/>
      <c r="K60561" s="88"/>
    </row>
    <row r="60562" spans="2:11" ht="12" hidden="1" customHeight="1" x14ac:dyDescent="0.2">
      <c r="B60562" s="88"/>
      <c r="C60562" s="88"/>
      <c r="D60562" s="88"/>
      <c r="E60562" s="88"/>
      <c r="F60562" s="88"/>
      <c r="G60562" s="88"/>
      <c r="H60562" s="88"/>
      <c r="I60562" s="88"/>
      <c r="J60562" s="88"/>
      <c r="K60562" s="88"/>
    </row>
    <row r="60563" spans="2:11" ht="12" hidden="1" customHeight="1" x14ac:dyDescent="0.2">
      <c r="B60563" s="88"/>
      <c r="C60563" s="88"/>
      <c r="D60563" s="88"/>
      <c r="E60563" s="88"/>
      <c r="F60563" s="88"/>
      <c r="G60563" s="88"/>
      <c r="H60563" s="88"/>
      <c r="I60563" s="88"/>
      <c r="J60563" s="88"/>
      <c r="K60563" s="88"/>
    </row>
    <row r="60564" spans="2:11" ht="12" hidden="1" customHeight="1" x14ac:dyDescent="0.2">
      <c r="B60564" s="88"/>
      <c r="C60564" s="88"/>
      <c r="D60564" s="88"/>
      <c r="E60564" s="88"/>
      <c r="F60564" s="88"/>
      <c r="G60564" s="88"/>
      <c r="H60564" s="88"/>
      <c r="I60564" s="88"/>
      <c r="J60564" s="88"/>
      <c r="K60564" s="88"/>
    </row>
    <row r="60565" spans="2:11" ht="12" hidden="1" customHeight="1" x14ac:dyDescent="0.2">
      <c r="B60565" s="88"/>
      <c r="C60565" s="88"/>
      <c r="D60565" s="88"/>
      <c r="E60565" s="88"/>
      <c r="F60565" s="88"/>
      <c r="G60565" s="88"/>
      <c r="H60565" s="88"/>
      <c r="I60565" s="88"/>
      <c r="J60565" s="88"/>
      <c r="K60565" s="88"/>
    </row>
    <row r="60566" spans="2:11" ht="12" hidden="1" customHeight="1" x14ac:dyDescent="0.2">
      <c r="B60566" s="88"/>
      <c r="C60566" s="88"/>
      <c r="D60566" s="88"/>
      <c r="E60566" s="88"/>
      <c r="F60566" s="88"/>
      <c r="G60566" s="88"/>
      <c r="H60566" s="88"/>
      <c r="I60566" s="88"/>
      <c r="J60566" s="88"/>
      <c r="K60566" s="88"/>
    </row>
    <row r="60567" spans="2:11" ht="12" hidden="1" customHeight="1" x14ac:dyDescent="0.2">
      <c r="B60567" s="88"/>
      <c r="C60567" s="88"/>
      <c r="D60567" s="88"/>
      <c r="E60567" s="88"/>
      <c r="F60567" s="88"/>
      <c r="G60567" s="88"/>
      <c r="H60567" s="88"/>
      <c r="I60567" s="88"/>
      <c r="J60567" s="88"/>
      <c r="K60567" s="88"/>
    </row>
    <row r="60568" spans="2:11" ht="12" hidden="1" customHeight="1" x14ac:dyDescent="0.2">
      <c r="B60568" s="88"/>
      <c r="C60568" s="88"/>
      <c r="D60568" s="88"/>
      <c r="E60568" s="88"/>
      <c r="F60568" s="88"/>
      <c r="G60568" s="88"/>
      <c r="H60568" s="88"/>
      <c r="I60568" s="88"/>
      <c r="J60568" s="88"/>
      <c r="K60568" s="88"/>
    </row>
    <row r="60569" spans="2:11" ht="12" hidden="1" customHeight="1" x14ac:dyDescent="0.2">
      <c r="B60569" s="88"/>
      <c r="C60569" s="88"/>
      <c r="D60569" s="88"/>
      <c r="E60569" s="88"/>
      <c r="F60569" s="88"/>
      <c r="G60569" s="88"/>
      <c r="H60569" s="88"/>
      <c r="I60569" s="88"/>
      <c r="J60569" s="88"/>
      <c r="K60569" s="88"/>
    </row>
    <row r="60570" spans="2:11" ht="12" hidden="1" customHeight="1" x14ac:dyDescent="0.2">
      <c r="B60570" s="88"/>
      <c r="C60570" s="88"/>
      <c r="D60570" s="88"/>
      <c r="E60570" s="88"/>
      <c r="F60570" s="88"/>
      <c r="G60570" s="88"/>
      <c r="H60570" s="88"/>
      <c r="I60570" s="88"/>
      <c r="J60570" s="88"/>
      <c r="K60570" s="88"/>
    </row>
    <row r="60571" spans="2:11" ht="12" hidden="1" customHeight="1" x14ac:dyDescent="0.2">
      <c r="B60571" s="88"/>
      <c r="C60571" s="88"/>
      <c r="D60571" s="88"/>
      <c r="E60571" s="88"/>
      <c r="F60571" s="88"/>
      <c r="G60571" s="88"/>
      <c r="H60571" s="88"/>
      <c r="I60571" s="88"/>
      <c r="J60571" s="88"/>
      <c r="K60571" s="88"/>
    </row>
    <row r="60572" spans="2:11" ht="12" hidden="1" customHeight="1" x14ac:dyDescent="0.2">
      <c r="B60572" s="88"/>
      <c r="C60572" s="88"/>
      <c r="D60572" s="88"/>
      <c r="E60572" s="88"/>
      <c r="F60572" s="88"/>
      <c r="G60572" s="88"/>
      <c r="H60572" s="88"/>
      <c r="I60572" s="88"/>
      <c r="J60572" s="88"/>
      <c r="K60572" s="88"/>
    </row>
    <row r="60573" spans="2:11" ht="12" hidden="1" customHeight="1" x14ac:dyDescent="0.2">
      <c r="B60573" s="88"/>
      <c r="C60573" s="88"/>
      <c r="D60573" s="88"/>
      <c r="E60573" s="88"/>
      <c r="F60573" s="88"/>
      <c r="G60573" s="88"/>
      <c r="H60573" s="88"/>
      <c r="I60573" s="88"/>
      <c r="J60573" s="88"/>
      <c r="K60573" s="88"/>
    </row>
    <row r="60574" spans="2:11" ht="12" hidden="1" customHeight="1" x14ac:dyDescent="0.2">
      <c r="B60574" s="88"/>
      <c r="C60574" s="88"/>
      <c r="D60574" s="88"/>
      <c r="E60574" s="88"/>
      <c r="F60574" s="88"/>
      <c r="G60574" s="88"/>
      <c r="H60574" s="88"/>
      <c r="I60574" s="88"/>
      <c r="J60574" s="88"/>
      <c r="K60574" s="88"/>
    </row>
    <row r="60575" spans="2:11" ht="12" hidden="1" customHeight="1" x14ac:dyDescent="0.2">
      <c r="B60575" s="88"/>
      <c r="C60575" s="88"/>
      <c r="D60575" s="88"/>
      <c r="E60575" s="88"/>
      <c r="F60575" s="88"/>
      <c r="G60575" s="88"/>
      <c r="H60575" s="88"/>
      <c r="I60575" s="88"/>
      <c r="J60575" s="88"/>
      <c r="K60575" s="88"/>
    </row>
    <row r="60576" spans="2:11" ht="12" hidden="1" customHeight="1" x14ac:dyDescent="0.2">
      <c r="B60576" s="88"/>
      <c r="C60576" s="88"/>
      <c r="D60576" s="88"/>
      <c r="E60576" s="88"/>
      <c r="F60576" s="88"/>
      <c r="G60576" s="88"/>
      <c r="H60576" s="88"/>
      <c r="I60576" s="88"/>
      <c r="J60576" s="88"/>
      <c r="K60576" s="88"/>
    </row>
    <row r="60577" spans="2:11" ht="12" hidden="1" customHeight="1" x14ac:dyDescent="0.2">
      <c r="B60577" s="88"/>
      <c r="C60577" s="88"/>
      <c r="D60577" s="88"/>
      <c r="E60577" s="88"/>
      <c r="F60577" s="88"/>
      <c r="G60577" s="88"/>
      <c r="H60577" s="88"/>
      <c r="I60577" s="88"/>
      <c r="J60577" s="88"/>
      <c r="K60577" s="88"/>
    </row>
    <row r="60578" spans="2:11" ht="12" hidden="1" customHeight="1" x14ac:dyDescent="0.2">
      <c r="B60578" s="88"/>
      <c r="C60578" s="88"/>
      <c r="D60578" s="88"/>
      <c r="E60578" s="88"/>
      <c r="F60578" s="88"/>
      <c r="G60578" s="88"/>
      <c r="H60578" s="88"/>
      <c r="I60578" s="88"/>
      <c r="J60578" s="88"/>
      <c r="K60578" s="88"/>
    </row>
    <row r="60579" spans="2:11" ht="12" hidden="1" customHeight="1" x14ac:dyDescent="0.2">
      <c r="B60579" s="88"/>
      <c r="C60579" s="88"/>
      <c r="D60579" s="88"/>
      <c r="E60579" s="88"/>
      <c r="F60579" s="88"/>
      <c r="G60579" s="88"/>
      <c r="H60579" s="88"/>
      <c r="I60579" s="88"/>
      <c r="J60579" s="88"/>
      <c r="K60579" s="88"/>
    </row>
    <row r="60580" spans="2:11" ht="12" hidden="1" customHeight="1" x14ac:dyDescent="0.2">
      <c r="B60580" s="88"/>
      <c r="C60580" s="88"/>
      <c r="D60580" s="88"/>
      <c r="E60580" s="88"/>
      <c r="F60580" s="88"/>
      <c r="G60580" s="88"/>
      <c r="H60580" s="88"/>
      <c r="I60580" s="88"/>
      <c r="J60580" s="88"/>
      <c r="K60580" s="88"/>
    </row>
    <row r="60581" spans="2:11" ht="12" hidden="1" customHeight="1" x14ac:dyDescent="0.2">
      <c r="B60581" s="88"/>
      <c r="C60581" s="88"/>
      <c r="D60581" s="88"/>
      <c r="E60581" s="88"/>
      <c r="F60581" s="88"/>
      <c r="G60581" s="88"/>
      <c r="H60581" s="88"/>
      <c r="I60581" s="88"/>
      <c r="J60581" s="88"/>
      <c r="K60581" s="88"/>
    </row>
    <row r="60582" spans="2:11" ht="12" hidden="1" customHeight="1" x14ac:dyDescent="0.2">
      <c r="B60582" s="88"/>
      <c r="C60582" s="88"/>
      <c r="D60582" s="88"/>
      <c r="E60582" s="88"/>
      <c r="F60582" s="88"/>
      <c r="G60582" s="88"/>
      <c r="H60582" s="88"/>
      <c r="I60582" s="88"/>
      <c r="J60582" s="88"/>
      <c r="K60582" s="88"/>
    </row>
    <row r="60583" spans="2:11" ht="12" hidden="1" customHeight="1" x14ac:dyDescent="0.2">
      <c r="B60583" s="88"/>
      <c r="C60583" s="88"/>
      <c r="D60583" s="88"/>
      <c r="E60583" s="88"/>
      <c r="F60583" s="88"/>
      <c r="G60583" s="88"/>
      <c r="H60583" s="88"/>
      <c r="I60583" s="88"/>
      <c r="J60583" s="88"/>
      <c r="K60583" s="88"/>
    </row>
    <row r="60584" spans="2:11" ht="12" hidden="1" customHeight="1" x14ac:dyDescent="0.2">
      <c r="B60584" s="88"/>
      <c r="C60584" s="88"/>
      <c r="D60584" s="88"/>
      <c r="E60584" s="88"/>
      <c r="F60584" s="88"/>
      <c r="G60584" s="88"/>
      <c r="H60584" s="88"/>
      <c r="I60584" s="88"/>
      <c r="J60584" s="88"/>
      <c r="K60584" s="88"/>
    </row>
    <row r="60585" spans="2:11" ht="12" hidden="1" customHeight="1" x14ac:dyDescent="0.2">
      <c r="B60585" s="88"/>
      <c r="C60585" s="88"/>
      <c r="D60585" s="88"/>
      <c r="E60585" s="88"/>
      <c r="F60585" s="88"/>
      <c r="G60585" s="88"/>
      <c r="H60585" s="88"/>
      <c r="I60585" s="88"/>
      <c r="J60585" s="88"/>
      <c r="K60585" s="88"/>
    </row>
    <row r="60586" spans="2:11" ht="12" hidden="1" customHeight="1" x14ac:dyDescent="0.2">
      <c r="B60586" s="88"/>
      <c r="C60586" s="88"/>
      <c r="D60586" s="88"/>
      <c r="E60586" s="88"/>
      <c r="F60586" s="88"/>
      <c r="G60586" s="88"/>
      <c r="H60586" s="88"/>
      <c r="I60586" s="88"/>
      <c r="J60586" s="88"/>
      <c r="K60586" s="88"/>
    </row>
    <row r="60587" spans="2:11" ht="12" hidden="1" customHeight="1" x14ac:dyDescent="0.2">
      <c r="B60587" s="88"/>
      <c r="C60587" s="88"/>
      <c r="D60587" s="88"/>
      <c r="E60587" s="88"/>
      <c r="F60587" s="88"/>
      <c r="G60587" s="88"/>
      <c r="H60587" s="88"/>
      <c r="I60587" s="88"/>
      <c r="J60587" s="88"/>
      <c r="K60587" s="88"/>
    </row>
    <row r="60588" spans="2:11" ht="12" hidden="1" customHeight="1" x14ac:dyDescent="0.2">
      <c r="B60588" s="88"/>
      <c r="C60588" s="88"/>
      <c r="D60588" s="88"/>
      <c r="E60588" s="88"/>
      <c r="F60588" s="88"/>
      <c r="G60588" s="88"/>
      <c r="H60588" s="88"/>
      <c r="I60588" s="88"/>
      <c r="J60588" s="88"/>
      <c r="K60588" s="88"/>
    </row>
    <row r="60589" spans="2:11" ht="12" hidden="1" customHeight="1" x14ac:dyDescent="0.2">
      <c r="B60589" s="88"/>
      <c r="C60589" s="88"/>
      <c r="D60589" s="88"/>
      <c r="E60589" s="88"/>
      <c r="F60589" s="88"/>
      <c r="G60589" s="88"/>
      <c r="H60589" s="88"/>
      <c r="I60589" s="88"/>
      <c r="J60589" s="88"/>
      <c r="K60589" s="88"/>
    </row>
    <row r="60590" spans="2:11" ht="12" hidden="1" customHeight="1" x14ac:dyDescent="0.2">
      <c r="B60590" s="88"/>
      <c r="C60590" s="88"/>
      <c r="D60590" s="88"/>
      <c r="E60590" s="88"/>
      <c r="F60590" s="88"/>
      <c r="G60590" s="88"/>
      <c r="H60590" s="88"/>
      <c r="I60590" s="88"/>
      <c r="J60590" s="88"/>
      <c r="K60590" s="88"/>
    </row>
    <row r="60591" spans="2:11" ht="12" hidden="1" customHeight="1" x14ac:dyDescent="0.2">
      <c r="B60591" s="88"/>
      <c r="C60591" s="88"/>
      <c r="D60591" s="88"/>
      <c r="E60591" s="88"/>
      <c r="F60591" s="88"/>
      <c r="G60591" s="88"/>
      <c r="H60591" s="88"/>
      <c r="I60591" s="88"/>
      <c r="J60591" s="88"/>
      <c r="K60591" s="88"/>
    </row>
    <row r="60592" spans="2:11" ht="12" hidden="1" customHeight="1" x14ac:dyDescent="0.2">
      <c r="B60592" s="88"/>
      <c r="C60592" s="88"/>
      <c r="D60592" s="88"/>
      <c r="E60592" s="88"/>
      <c r="F60592" s="88"/>
      <c r="G60592" s="88"/>
      <c r="H60592" s="88"/>
      <c r="I60592" s="88"/>
      <c r="J60592" s="88"/>
      <c r="K60592" s="88"/>
    </row>
    <row r="60593" spans="2:11" ht="12" hidden="1" customHeight="1" x14ac:dyDescent="0.2">
      <c r="B60593" s="88"/>
      <c r="C60593" s="88"/>
      <c r="D60593" s="88"/>
      <c r="E60593" s="88"/>
      <c r="F60593" s="88"/>
      <c r="G60593" s="88"/>
      <c r="H60593" s="88"/>
      <c r="I60593" s="88"/>
      <c r="J60593" s="88"/>
      <c r="K60593" s="88"/>
    </row>
    <row r="60594" spans="2:11" ht="12" hidden="1" customHeight="1" x14ac:dyDescent="0.2">
      <c r="B60594" s="88"/>
      <c r="C60594" s="88"/>
      <c r="D60594" s="88"/>
      <c r="E60594" s="88"/>
      <c r="F60594" s="88"/>
      <c r="G60594" s="88"/>
      <c r="H60594" s="88"/>
      <c r="I60594" s="88"/>
      <c r="J60594" s="88"/>
      <c r="K60594" s="88"/>
    </row>
    <row r="60595" spans="2:11" ht="12" hidden="1" customHeight="1" x14ac:dyDescent="0.2">
      <c r="B60595" s="88"/>
      <c r="C60595" s="88"/>
      <c r="D60595" s="88"/>
      <c r="E60595" s="88"/>
      <c r="F60595" s="88"/>
      <c r="G60595" s="88"/>
      <c r="H60595" s="88"/>
      <c r="I60595" s="88"/>
      <c r="J60595" s="88"/>
      <c r="K60595" s="88"/>
    </row>
    <row r="60596" spans="2:11" ht="12" hidden="1" customHeight="1" x14ac:dyDescent="0.2">
      <c r="B60596" s="88"/>
      <c r="C60596" s="88"/>
      <c r="D60596" s="88"/>
      <c r="E60596" s="88"/>
      <c r="F60596" s="88"/>
      <c r="G60596" s="88"/>
      <c r="H60596" s="88"/>
      <c r="I60596" s="88"/>
      <c r="J60596" s="88"/>
      <c r="K60596" s="88"/>
    </row>
    <row r="60597" spans="2:11" ht="12" hidden="1" customHeight="1" x14ac:dyDescent="0.2">
      <c r="B60597" s="88"/>
      <c r="C60597" s="88"/>
      <c r="D60597" s="88"/>
      <c r="E60597" s="88"/>
      <c r="F60597" s="88"/>
      <c r="G60597" s="88"/>
      <c r="H60597" s="88"/>
      <c r="I60597" s="88"/>
      <c r="J60597" s="88"/>
      <c r="K60597" s="88"/>
    </row>
    <row r="60598" spans="2:11" ht="12" hidden="1" customHeight="1" x14ac:dyDescent="0.2">
      <c r="B60598" s="88"/>
      <c r="C60598" s="88"/>
      <c r="D60598" s="88"/>
      <c r="E60598" s="88"/>
      <c r="F60598" s="88"/>
      <c r="G60598" s="88"/>
      <c r="H60598" s="88"/>
      <c r="I60598" s="88"/>
      <c r="J60598" s="88"/>
      <c r="K60598" s="88"/>
    </row>
    <row r="60599" spans="2:11" ht="12" hidden="1" customHeight="1" x14ac:dyDescent="0.2">
      <c r="B60599" s="88"/>
      <c r="C60599" s="88"/>
      <c r="D60599" s="88"/>
      <c r="E60599" s="88"/>
      <c r="F60599" s="88"/>
      <c r="G60599" s="88"/>
      <c r="H60599" s="88"/>
      <c r="I60599" s="88"/>
      <c r="J60599" s="88"/>
      <c r="K60599" s="88"/>
    </row>
    <row r="60600" spans="2:11" ht="12" hidden="1" customHeight="1" x14ac:dyDescent="0.2">
      <c r="B60600" s="88"/>
      <c r="C60600" s="88"/>
      <c r="D60600" s="88"/>
      <c r="E60600" s="88"/>
      <c r="F60600" s="88"/>
      <c r="G60600" s="88"/>
      <c r="H60600" s="88"/>
      <c r="I60600" s="88"/>
      <c r="J60600" s="88"/>
      <c r="K60600" s="88"/>
    </row>
    <row r="60601" spans="2:11" ht="12" hidden="1" customHeight="1" x14ac:dyDescent="0.2">
      <c r="B60601" s="88"/>
      <c r="C60601" s="88"/>
      <c r="D60601" s="88"/>
      <c r="E60601" s="88"/>
      <c r="F60601" s="88"/>
      <c r="G60601" s="88"/>
      <c r="H60601" s="88"/>
      <c r="I60601" s="88"/>
      <c r="J60601" s="88"/>
      <c r="K60601" s="88"/>
    </row>
    <row r="60602" spans="2:11" ht="12" hidden="1" customHeight="1" x14ac:dyDescent="0.2">
      <c r="B60602" s="88"/>
      <c r="C60602" s="88"/>
      <c r="D60602" s="88"/>
      <c r="E60602" s="88"/>
      <c r="F60602" s="88"/>
      <c r="G60602" s="88"/>
      <c r="H60602" s="88"/>
      <c r="I60602" s="88"/>
      <c r="J60602" s="88"/>
      <c r="K60602" s="88"/>
    </row>
    <row r="60603" spans="2:11" ht="12" hidden="1" customHeight="1" x14ac:dyDescent="0.2">
      <c r="B60603" s="88"/>
      <c r="C60603" s="88"/>
      <c r="D60603" s="88"/>
      <c r="E60603" s="88"/>
      <c r="F60603" s="88"/>
      <c r="G60603" s="88"/>
      <c r="H60603" s="88"/>
      <c r="I60603" s="88"/>
      <c r="J60603" s="88"/>
      <c r="K60603" s="88"/>
    </row>
    <row r="60604" spans="2:11" ht="12" hidden="1" customHeight="1" x14ac:dyDescent="0.2">
      <c r="B60604" s="88"/>
      <c r="C60604" s="88"/>
      <c r="D60604" s="88"/>
      <c r="E60604" s="88"/>
      <c r="F60604" s="88"/>
      <c r="G60604" s="88"/>
      <c r="H60604" s="88"/>
      <c r="I60604" s="88"/>
      <c r="J60604" s="88"/>
      <c r="K60604" s="88"/>
    </row>
    <row r="60605" spans="2:11" ht="12" hidden="1" customHeight="1" x14ac:dyDescent="0.2">
      <c r="B60605" s="88"/>
      <c r="C60605" s="88"/>
      <c r="D60605" s="88"/>
      <c r="E60605" s="88"/>
      <c r="F60605" s="88"/>
      <c r="G60605" s="88"/>
      <c r="H60605" s="88"/>
      <c r="I60605" s="88"/>
      <c r="J60605" s="88"/>
      <c r="K60605" s="88"/>
    </row>
    <row r="60606" spans="2:11" ht="12" hidden="1" customHeight="1" x14ac:dyDescent="0.2">
      <c r="B60606" s="88"/>
      <c r="C60606" s="88"/>
      <c r="D60606" s="88"/>
      <c r="E60606" s="88"/>
      <c r="F60606" s="88"/>
      <c r="G60606" s="88"/>
      <c r="H60606" s="88"/>
      <c r="I60606" s="88"/>
      <c r="J60606" s="88"/>
      <c r="K60606" s="88"/>
    </row>
    <row r="60607" spans="2:11" ht="12" hidden="1" customHeight="1" x14ac:dyDescent="0.2">
      <c r="B60607" s="88"/>
      <c r="C60607" s="88"/>
      <c r="D60607" s="88"/>
      <c r="E60607" s="88"/>
      <c r="F60607" s="88"/>
      <c r="G60607" s="88"/>
      <c r="H60607" s="88"/>
      <c r="I60607" s="88"/>
      <c r="J60607" s="88"/>
      <c r="K60607" s="88"/>
    </row>
    <row r="60608" spans="2:11" ht="12" hidden="1" customHeight="1" x14ac:dyDescent="0.2">
      <c r="B60608" s="88"/>
      <c r="C60608" s="88"/>
      <c r="D60608" s="88"/>
      <c r="E60608" s="88"/>
      <c r="F60608" s="88"/>
      <c r="G60608" s="88"/>
      <c r="H60608" s="88"/>
      <c r="I60608" s="88"/>
      <c r="J60608" s="88"/>
      <c r="K60608" s="88"/>
    </row>
    <row r="60609" spans="2:11" ht="12" hidden="1" customHeight="1" x14ac:dyDescent="0.2">
      <c r="B60609" s="88"/>
      <c r="C60609" s="88"/>
      <c r="D60609" s="88"/>
      <c r="E60609" s="88"/>
      <c r="F60609" s="88"/>
      <c r="G60609" s="88"/>
      <c r="H60609" s="88"/>
      <c r="I60609" s="88"/>
      <c r="J60609" s="88"/>
      <c r="K60609" s="88"/>
    </row>
    <row r="60610" spans="2:11" ht="12" hidden="1" customHeight="1" x14ac:dyDescent="0.2">
      <c r="B60610" s="88"/>
      <c r="C60610" s="88"/>
      <c r="D60610" s="88"/>
      <c r="E60610" s="88"/>
      <c r="F60610" s="88"/>
      <c r="G60610" s="88"/>
      <c r="H60610" s="88"/>
      <c r="I60610" s="88"/>
      <c r="J60610" s="88"/>
      <c r="K60610" s="88"/>
    </row>
    <row r="60611" spans="2:11" ht="12" hidden="1" customHeight="1" x14ac:dyDescent="0.2">
      <c r="B60611" s="88"/>
      <c r="C60611" s="88"/>
      <c r="D60611" s="88"/>
      <c r="E60611" s="88"/>
      <c r="F60611" s="88"/>
      <c r="G60611" s="88"/>
      <c r="H60611" s="88"/>
      <c r="I60611" s="88"/>
      <c r="J60611" s="88"/>
      <c r="K60611" s="88"/>
    </row>
    <row r="60612" spans="2:11" ht="12" hidden="1" customHeight="1" x14ac:dyDescent="0.2">
      <c r="B60612" s="88"/>
      <c r="C60612" s="88"/>
      <c r="D60612" s="88"/>
      <c r="E60612" s="88"/>
      <c r="F60612" s="88"/>
      <c r="G60612" s="88"/>
      <c r="H60612" s="88"/>
      <c r="I60612" s="88"/>
      <c r="J60612" s="88"/>
      <c r="K60612" s="88"/>
    </row>
    <row r="60613" spans="2:11" ht="12" hidden="1" customHeight="1" x14ac:dyDescent="0.2">
      <c r="B60613" s="88"/>
      <c r="C60613" s="88"/>
      <c r="D60613" s="88"/>
      <c r="E60613" s="88"/>
      <c r="F60613" s="88"/>
      <c r="G60613" s="88"/>
      <c r="H60613" s="88"/>
      <c r="I60613" s="88"/>
      <c r="J60613" s="88"/>
      <c r="K60613" s="88"/>
    </row>
    <row r="60614" spans="2:11" ht="12" hidden="1" customHeight="1" x14ac:dyDescent="0.2">
      <c r="B60614" s="88"/>
      <c r="C60614" s="88"/>
      <c r="D60614" s="88"/>
      <c r="E60614" s="88"/>
      <c r="F60614" s="88"/>
      <c r="G60614" s="88"/>
      <c r="H60614" s="88"/>
      <c r="I60614" s="88"/>
      <c r="J60614" s="88"/>
      <c r="K60614" s="88"/>
    </row>
    <row r="60615" spans="2:11" ht="12" hidden="1" customHeight="1" x14ac:dyDescent="0.2">
      <c r="B60615" s="88"/>
      <c r="C60615" s="88"/>
      <c r="D60615" s="88"/>
      <c r="E60615" s="88"/>
      <c r="F60615" s="88"/>
      <c r="G60615" s="88"/>
      <c r="H60615" s="88"/>
      <c r="I60615" s="88"/>
      <c r="J60615" s="88"/>
      <c r="K60615" s="88"/>
    </row>
    <row r="60616" spans="2:11" ht="12" hidden="1" customHeight="1" x14ac:dyDescent="0.2">
      <c r="B60616" s="88"/>
      <c r="C60616" s="88"/>
      <c r="D60616" s="88"/>
      <c r="E60616" s="88"/>
      <c r="F60616" s="88"/>
      <c r="G60616" s="88"/>
      <c r="H60616" s="88"/>
      <c r="I60616" s="88"/>
      <c r="J60616" s="88"/>
      <c r="K60616" s="88"/>
    </row>
    <row r="60617" spans="2:11" ht="12" hidden="1" customHeight="1" x14ac:dyDescent="0.2">
      <c r="B60617" s="88"/>
      <c r="C60617" s="88"/>
      <c r="D60617" s="88"/>
      <c r="E60617" s="88"/>
      <c r="F60617" s="88"/>
      <c r="G60617" s="88"/>
      <c r="H60617" s="88"/>
      <c r="I60617" s="88"/>
      <c r="J60617" s="88"/>
      <c r="K60617" s="88"/>
    </row>
    <row r="60618" spans="2:11" ht="12" hidden="1" customHeight="1" x14ac:dyDescent="0.2">
      <c r="B60618" s="88"/>
      <c r="C60618" s="88"/>
      <c r="D60618" s="88"/>
      <c r="E60618" s="88"/>
      <c r="F60618" s="88"/>
      <c r="G60618" s="88"/>
      <c r="H60618" s="88"/>
      <c r="I60618" s="88"/>
      <c r="J60618" s="88"/>
      <c r="K60618" s="88"/>
    </row>
    <row r="60619" spans="2:11" ht="12" hidden="1" customHeight="1" x14ac:dyDescent="0.2">
      <c r="B60619" s="88"/>
      <c r="C60619" s="88"/>
      <c r="D60619" s="88"/>
      <c r="E60619" s="88"/>
      <c r="F60619" s="88"/>
      <c r="G60619" s="88"/>
      <c r="H60619" s="88"/>
      <c r="I60619" s="88"/>
      <c r="J60619" s="88"/>
      <c r="K60619" s="88"/>
    </row>
    <row r="60620" spans="2:11" ht="12" hidden="1" customHeight="1" x14ac:dyDescent="0.2">
      <c r="B60620" s="88"/>
      <c r="C60620" s="88"/>
      <c r="D60620" s="88"/>
      <c r="E60620" s="88"/>
      <c r="F60620" s="88"/>
      <c r="G60620" s="88"/>
      <c r="H60620" s="88"/>
      <c r="I60620" s="88"/>
      <c r="J60620" s="88"/>
      <c r="K60620" s="88"/>
    </row>
    <row r="60621" spans="2:11" ht="12" hidden="1" customHeight="1" x14ac:dyDescent="0.2">
      <c r="B60621" s="88"/>
      <c r="C60621" s="88"/>
      <c r="D60621" s="88"/>
      <c r="E60621" s="88"/>
      <c r="F60621" s="88"/>
      <c r="G60621" s="88"/>
      <c r="H60621" s="88"/>
      <c r="I60621" s="88"/>
      <c r="J60621" s="88"/>
      <c r="K60621" s="88"/>
    </row>
    <row r="60622" spans="2:11" ht="12" hidden="1" customHeight="1" x14ac:dyDescent="0.2">
      <c r="B60622" s="88"/>
      <c r="C60622" s="88"/>
      <c r="D60622" s="88"/>
      <c r="E60622" s="88"/>
      <c r="F60622" s="88"/>
      <c r="G60622" s="88"/>
      <c r="H60622" s="88"/>
      <c r="I60622" s="88"/>
      <c r="J60622" s="88"/>
      <c r="K60622" s="88"/>
    </row>
    <row r="60623" spans="2:11" ht="12" hidden="1" customHeight="1" x14ac:dyDescent="0.2">
      <c r="B60623" s="88"/>
      <c r="C60623" s="88"/>
      <c r="D60623" s="88"/>
      <c r="E60623" s="88"/>
      <c r="F60623" s="88"/>
      <c r="G60623" s="88"/>
      <c r="H60623" s="88"/>
      <c r="I60623" s="88"/>
      <c r="J60623" s="88"/>
      <c r="K60623" s="88"/>
    </row>
    <row r="60624" spans="2:11" ht="12" hidden="1" customHeight="1" x14ac:dyDescent="0.2">
      <c r="B60624" s="88"/>
      <c r="C60624" s="88"/>
      <c r="D60624" s="88"/>
      <c r="E60624" s="88"/>
      <c r="F60624" s="88"/>
      <c r="G60624" s="88"/>
      <c r="H60624" s="88"/>
      <c r="I60624" s="88"/>
      <c r="J60624" s="88"/>
      <c r="K60624" s="88"/>
    </row>
    <row r="60625" spans="2:11" ht="12" hidden="1" customHeight="1" x14ac:dyDescent="0.2">
      <c r="B60625" s="88"/>
      <c r="C60625" s="88"/>
      <c r="D60625" s="88"/>
      <c r="E60625" s="88"/>
      <c r="F60625" s="88"/>
      <c r="G60625" s="88"/>
      <c r="H60625" s="88"/>
      <c r="I60625" s="88"/>
      <c r="J60625" s="88"/>
      <c r="K60625" s="88"/>
    </row>
    <row r="60626" spans="2:11" ht="12" hidden="1" customHeight="1" x14ac:dyDescent="0.2">
      <c r="B60626" s="88"/>
      <c r="C60626" s="88"/>
      <c r="D60626" s="88"/>
      <c r="E60626" s="88"/>
      <c r="F60626" s="88"/>
      <c r="G60626" s="88"/>
      <c r="H60626" s="88"/>
      <c r="I60626" s="88"/>
      <c r="J60626" s="88"/>
      <c r="K60626" s="88"/>
    </row>
    <row r="60627" spans="2:11" ht="12" hidden="1" customHeight="1" x14ac:dyDescent="0.2">
      <c r="B60627" s="88"/>
      <c r="C60627" s="88"/>
      <c r="D60627" s="88"/>
      <c r="E60627" s="88"/>
      <c r="F60627" s="88"/>
      <c r="G60627" s="88"/>
      <c r="H60627" s="88"/>
      <c r="I60627" s="88"/>
      <c r="J60627" s="88"/>
      <c r="K60627" s="88"/>
    </row>
    <row r="60628" spans="2:11" ht="12" hidden="1" customHeight="1" x14ac:dyDescent="0.2">
      <c r="B60628" s="88"/>
      <c r="C60628" s="88"/>
      <c r="D60628" s="88"/>
      <c r="E60628" s="88"/>
      <c r="F60628" s="88"/>
      <c r="G60628" s="88"/>
      <c r="H60628" s="88"/>
      <c r="I60628" s="88"/>
      <c r="J60628" s="88"/>
      <c r="K60628" s="88"/>
    </row>
    <row r="60629" spans="2:11" ht="12" hidden="1" customHeight="1" x14ac:dyDescent="0.2">
      <c r="B60629" s="88"/>
      <c r="C60629" s="88"/>
      <c r="D60629" s="88"/>
      <c r="E60629" s="88"/>
      <c r="F60629" s="88"/>
      <c r="G60629" s="88"/>
      <c r="H60629" s="88"/>
      <c r="I60629" s="88"/>
      <c r="J60629" s="88"/>
      <c r="K60629" s="88"/>
    </row>
    <row r="60630" spans="2:11" ht="12" hidden="1" customHeight="1" x14ac:dyDescent="0.2">
      <c r="B60630" s="88"/>
      <c r="C60630" s="88"/>
      <c r="D60630" s="88"/>
      <c r="E60630" s="88"/>
      <c r="F60630" s="88"/>
      <c r="G60630" s="88"/>
      <c r="H60630" s="88"/>
      <c r="I60630" s="88"/>
      <c r="J60630" s="88"/>
      <c r="K60630" s="88"/>
    </row>
    <row r="60631" spans="2:11" ht="12" hidden="1" customHeight="1" x14ac:dyDescent="0.2">
      <c r="B60631" s="88"/>
      <c r="C60631" s="88"/>
      <c r="D60631" s="88"/>
      <c r="E60631" s="88"/>
      <c r="F60631" s="88"/>
      <c r="G60631" s="88"/>
      <c r="H60631" s="88"/>
      <c r="I60631" s="88"/>
      <c r="J60631" s="88"/>
      <c r="K60631" s="88"/>
    </row>
    <row r="60632" spans="2:11" ht="12" hidden="1" customHeight="1" x14ac:dyDescent="0.2">
      <c r="B60632" s="88"/>
      <c r="C60632" s="88"/>
      <c r="D60632" s="88"/>
      <c r="E60632" s="88"/>
      <c r="F60632" s="88"/>
      <c r="G60632" s="88"/>
      <c r="H60632" s="88"/>
      <c r="I60632" s="88"/>
      <c r="J60632" s="88"/>
      <c r="K60632" s="88"/>
    </row>
    <row r="60633" spans="2:11" ht="12" hidden="1" customHeight="1" x14ac:dyDescent="0.2">
      <c r="B60633" s="88"/>
      <c r="C60633" s="88"/>
      <c r="D60633" s="88"/>
      <c r="E60633" s="88"/>
      <c r="F60633" s="88"/>
      <c r="G60633" s="88"/>
      <c r="H60633" s="88"/>
      <c r="I60633" s="88"/>
      <c r="J60633" s="88"/>
      <c r="K60633" s="88"/>
    </row>
    <row r="60634" spans="2:11" ht="12" hidden="1" customHeight="1" x14ac:dyDescent="0.2">
      <c r="B60634" s="88"/>
      <c r="C60634" s="88"/>
      <c r="D60634" s="88"/>
      <c r="E60634" s="88"/>
      <c r="F60634" s="88"/>
      <c r="G60634" s="88"/>
      <c r="H60634" s="88"/>
      <c r="I60634" s="88"/>
      <c r="J60634" s="88"/>
      <c r="K60634" s="88"/>
    </row>
    <row r="60635" spans="2:11" ht="12" hidden="1" customHeight="1" x14ac:dyDescent="0.2">
      <c r="B60635" s="88"/>
      <c r="C60635" s="88"/>
      <c r="D60635" s="88"/>
      <c r="E60635" s="88"/>
      <c r="F60635" s="88"/>
      <c r="G60635" s="88"/>
      <c r="H60635" s="88"/>
      <c r="I60635" s="88"/>
      <c r="J60635" s="88"/>
      <c r="K60635" s="88"/>
    </row>
    <row r="60636" spans="2:11" ht="12" hidden="1" customHeight="1" x14ac:dyDescent="0.2">
      <c r="B60636" s="88"/>
      <c r="C60636" s="88"/>
      <c r="D60636" s="88"/>
      <c r="E60636" s="88"/>
      <c r="F60636" s="88"/>
      <c r="G60636" s="88"/>
      <c r="H60636" s="88"/>
      <c r="I60636" s="88"/>
      <c r="J60636" s="88"/>
      <c r="K60636" s="88"/>
    </row>
    <row r="60637" spans="2:11" ht="12" hidden="1" customHeight="1" x14ac:dyDescent="0.2">
      <c r="B60637" s="88"/>
      <c r="C60637" s="88"/>
      <c r="D60637" s="88"/>
      <c r="E60637" s="88"/>
      <c r="F60637" s="88"/>
      <c r="G60637" s="88"/>
      <c r="H60637" s="88"/>
      <c r="I60637" s="88"/>
      <c r="J60637" s="88"/>
      <c r="K60637" s="88"/>
    </row>
    <row r="60638" spans="2:11" ht="12" hidden="1" customHeight="1" x14ac:dyDescent="0.2">
      <c r="B60638" s="88"/>
      <c r="C60638" s="88"/>
      <c r="D60638" s="88"/>
      <c r="E60638" s="88"/>
      <c r="F60638" s="88"/>
      <c r="G60638" s="88"/>
      <c r="H60638" s="88"/>
      <c r="I60638" s="88"/>
      <c r="J60638" s="88"/>
      <c r="K60638" s="88"/>
    </row>
    <row r="60639" spans="2:11" ht="12" hidden="1" customHeight="1" x14ac:dyDescent="0.2">
      <c r="B60639" s="88"/>
      <c r="C60639" s="88"/>
      <c r="D60639" s="88"/>
      <c r="E60639" s="88"/>
      <c r="F60639" s="88"/>
      <c r="G60639" s="88"/>
      <c r="H60639" s="88"/>
      <c r="I60639" s="88"/>
      <c r="J60639" s="88"/>
      <c r="K60639" s="88"/>
    </row>
    <row r="60640" spans="2:11" ht="12" hidden="1" customHeight="1" x14ac:dyDescent="0.2">
      <c r="B60640" s="88"/>
      <c r="C60640" s="88"/>
      <c r="D60640" s="88"/>
      <c r="E60640" s="88"/>
      <c r="F60640" s="88"/>
      <c r="G60640" s="88"/>
      <c r="H60640" s="88"/>
      <c r="I60640" s="88"/>
      <c r="J60640" s="88"/>
      <c r="K60640" s="88"/>
    </row>
    <row r="60641" spans="2:11" ht="12" hidden="1" customHeight="1" x14ac:dyDescent="0.2">
      <c r="B60641" s="88"/>
      <c r="C60641" s="88"/>
      <c r="D60641" s="88"/>
      <c r="E60641" s="88"/>
      <c r="F60641" s="88"/>
      <c r="G60641" s="88"/>
      <c r="H60641" s="88"/>
      <c r="I60641" s="88"/>
      <c r="J60641" s="88"/>
      <c r="K60641" s="88"/>
    </row>
    <row r="60642" spans="2:11" ht="12" hidden="1" customHeight="1" x14ac:dyDescent="0.2">
      <c r="B60642" s="88"/>
      <c r="C60642" s="88"/>
      <c r="D60642" s="88"/>
      <c r="E60642" s="88"/>
      <c r="F60642" s="88"/>
      <c r="G60642" s="88"/>
      <c r="H60642" s="88"/>
      <c r="I60642" s="88"/>
      <c r="J60642" s="88"/>
      <c r="K60642" s="88"/>
    </row>
    <row r="60643" spans="2:11" ht="12" hidden="1" customHeight="1" x14ac:dyDescent="0.2">
      <c r="B60643" s="88"/>
      <c r="C60643" s="88"/>
      <c r="D60643" s="88"/>
      <c r="E60643" s="88"/>
      <c r="F60643" s="88"/>
      <c r="G60643" s="88"/>
      <c r="H60643" s="88"/>
      <c r="I60643" s="88"/>
      <c r="J60643" s="88"/>
      <c r="K60643" s="88"/>
    </row>
    <row r="60644" spans="2:11" ht="12" hidden="1" customHeight="1" x14ac:dyDescent="0.2">
      <c r="B60644" s="88"/>
      <c r="C60644" s="88"/>
      <c r="D60644" s="88"/>
      <c r="E60644" s="88"/>
      <c r="F60644" s="88"/>
      <c r="G60644" s="88"/>
      <c r="H60644" s="88"/>
      <c r="I60644" s="88"/>
      <c r="J60644" s="88"/>
      <c r="K60644" s="88"/>
    </row>
    <row r="60645" spans="2:11" ht="12" hidden="1" customHeight="1" x14ac:dyDescent="0.2">
      <c r="B60645" s="88"/>
      <c r="C60645" s="88"/>
      <c r="D60645" s="88"/>
      <c r="E60645" s="88"/>
      <c r="F60645" s="88"/>
      <c r="G60645" s="88"/>
      <c r="H60645" s="88"/>
      <c r="I60645" s="88"/>
      <c r="J60645" s="88"/>
      <c r="K60645" s="88"/>
    </row>
    <row r="60646" spans="2:11" ht="12" hidden="1" customHeight="1" x14ac:dyDescent="0.2">
      <c r="B60646" s="88"/>
      <c r="C60646" s="88"/>
      <c r="D60646" s="88"/>
      <c r="E60646" s="88"/>
      <c r="F60646" s="88"/>
      <c r="G60646" s="88"/>
      <c r="H60646" s="88"/>
      <c r="I60646" s="88"/>
      <c r="J60646" s="88"/>
      <c r="K60646" s="88"/>
    </row>
    <row r="60647" spans="2:11" ht="12" hidden="1" customHeight="1" x14ac:dyDescent="0.2">
      <c r="B60647" s="88"/>
      <c r="C60647" s="88"/>
      <c r="D60647" s="88"/>
      <c r="E60647" s="88"/>
      <c r="F60647" s="88"/>
      <c r="G60647" s="88"/>
      <c r="H60647" s="88"/>
      <c r="I60647" s="88"/>
      <c r="J60647" s="88"/>
      <c r="K60647" s="88"/>
    </row>
    <row r="60648" spans="2:11" ht="12" hidden="1" customHeight="1" x14ac:dyDescent="0.2">
      <c r="B60648" s="88"/>
      <c r="C60648" s="88"/>
      <c r="D60648" s="88"/>
      <c r="E60648" s="88"/>
      <c r="F60648" s="88"/>
      <c r="G60648" s="88"/>
      <c r="H60648" s="88"/>
      <c r="I60648" s="88"/>
      <c r="J60648" s="88"/>
      <c r="K60648" s="88"/>
    </row>
    <row r="60649" spans="2:11" ht="12" hidden="1" customHeight="1" x14ac:dyDescent="0.2">
      <c r="B60649" s="88"/>
      <c r="C60649" s="88"/>
      <c r="D60649" s="88"/>
      <c r="E60649" s="88"/>
      <c r="F60649" s="88"/>
      <c r="G60649" s="88"/>
      <c r="H60649" s="88"/>
      <c r="I60649" s="88"/>
      <c r="J60649" s="88"/>
      <c r="K60649" s="88"/>
    </row>
    <row r="60650" spans="2:11" ht="12" hidden="1" customHeight="1" x14ac:dyDescent="0.2">
      <c r="B60650" s="88"/>
      <c r="C60650" s="88"/>
      <c r="D60650" s="88"/>
      <c r="E60650" s="88"/>
      <c r="F60650" s="88"/>
      <c r="G60650" s="88"/>
      <c r="H60650" s="88"/>
      <c r="I60650" s="88"/>
      <c r="J60650" s="88"/>
      <c r="K60650" s="88"/>
    </row>
    <row r="60651" spans="2:11" ht="12" hidden="1" customHeight="1" x14ac:dyDescent="0.2">
      <c r="B60651" s="88"/>
      <c r="C60651" s="88"/>
      <c r="D60651" s="88"/>
      <c r="E60651" s="88"/>
      <c r="F60651" s="88"/>
      <c r="G60651" s="88"/>
      <c r="H60651" s="88"/>
      <c r="I60651" s="88"/>
      <c r="J60651" s="88"/>
      <c r="K60651" s="88"/>
    </row>
    <row r="60652" spans="2:11" ht="12" hidden="1" customHeight="1" x14ac:dyDescent="0.2">
      <c r="B60652" s="88"/>
      <c r="C60652" s="88"/>
      <c r="D60652" s="88"/>
      <c r="E60652" s="88"/>
      <c r="F60652" s="88"/>
      <c r="G60652" s="88"/>
      <c r="H60652" s="88"/>
      <c r="I60652" s="88"/>
      <c r="J60652" s="88"/>
      <c r="K60652" s="88"/>
    </row>
    <row r="60653" spans="2:11" ht="12" hidden="1" customHeight="1" x14ac:dyDescent="0.2">
      <c r="B60653" s="88"/>
      <c r="C60653" s="88"/>
      <c r="D60653" s="88"/>
      <c r="E60653" s="88"/>
      <c r="F60653" s="88"/>
      <c r="G60653" s="88"/>
      <c r="H60653" s="88"/>
      <c r="I60653" s="88"/>
      <c r="J60653" s="88"/>
      <c r="K60653" s="88"/>
    </row>
    <row r="60654" spans="2:11" ht="12" hidden="1" customHeight="1" x14ac:dyDescent="0.2">
      <c r="B60654" s="88"/>
      <c r="C60654" s="88"/>
      <c r="D60654" s="88"/>
      <c r="E60654" s="88"/>
      <c r="F60654" s="88"/>
      <c r="G60654" s="88"/>
      <c r="H60654" s="88"/>
      <c r="I60654" s="88"/>
      <c r="J60654" s="88"/>
      <c r="K60654" s="88"/>
    </row>
    <row r="60655" spans="2:11" ht="12" hidden="1" customHeight="1" x14ac:dyDescent="0.2">
      <c r="B60655" s="88"/>
      <c r="C60655" s="88"/>
      <c r="D60655" s="88"/>
      <c r="E60655" s="88"/>
      <c r="F60655" s="88"/>
      <c r="G60655" s="88"/>
      <c r="H60655" s="88"/>
      <c r="I60655" s="88"/>
      <c r="J60655" s="88"/>
      <c r="K60655" s="88"/>
    </row>
    <row r="60656" spans="2:11" ht="12" hidden="1" customHeight="1" x14ac:dyDescent="0.2">
      <c r="B60656" s="88"/>
      <c r="C60656" s="88"/>
      <c r="D60656" s="88"/>
      <c r="E60656" s="88"/>
      <c r="F60656" s="88"/>
      <c r="G60656" s="88"/>
      <c r="H60656" s="88"/>
      <c r="I60656" s="88"/>
      <c r="J60656" s="88"/>
      <c r="K60656" s="88"/>
    </row>
    <row r="60657" spans="2:11" ht="12" hidden="1" customHeight="1" x14ac:dyDescent="0.2">
      <c r="B60657" s="88"/>
      <c r="C60657" s="88"/>
      <c r="D60657" s="88"/>
      <c r="E60657" s="88"/>
      <c r="F60657" s="88"/>
      <c r="G60657" s="88"/>
      <c r="H60657" s="88"/>
      <c r="I60657" s="88"/>
      <c r="J60657" s="88"/>
      <c r="K60657" s="88"/>
    </row>
    <row r="60658" spans="2:11" ht="12" hidden="1" customHeight="1" x14ac:dyDescent="0.2">
      <c r="B60658" s="88"/>
      <c r="C60658" s="88"/>
      <c r="D60658" s="88"/>
      <c r="E60658" s="88"/>
      <c r="F60658" s="88"/>
      <c r="G60658" s="88"/>
      <c r="H60658" s="88"/>
      <c r="I60658" s="88"/>
      <c r="J60658" s="88"/>
      <c r="K60658" s="88"/>
    </row>
    <row r="60659" spans="2:11" ht="12" hidden="1" customHeight="1" x14ac:dyDescent="0.2">
      <c r="B60659" s="88"/>
      <c r="C60659" s="88"/>
      <c r="D60659" s="88"/>
      <c r="E60659" s="88"/>
      <c r="F60659" s="88"/>
      <c r="G60659" s="88"/>
      <c r="H60659" s="88"/>
      <c r="I60659" s="88"/>
      <c r="J60659" s="88"/>
      <c r="K60659" s="88"/>
    </row>
    <row r="60660" spans="2:11" ht="12" hidden="1" customHeight="1" x14ac:dyDescent="0.2">
      <c r="B60660" s="88"/>
      <c r="C60660" s="88"/>
      <c r="D60660" s="88"/>
      <c r="E60660" s="88"/>
      <c r="F60660" s="88"/>
      <c r="G60660" s="88"/>
      <c r="H60660" s="88"/>
      <c r="I60660" s="88"/>
      <c r="J60660" s="88"/>
      <c r="K60660" s="88"/>
    </row>
    <row r="60661" spans="2:11" ht="12" hidden="1" customHeight="1" x14ac:dyDescent="0.2">
      <c r="B60661" s="88"/>
      <c r="C60661" s="88"/>
      <c r="D60661" s="88"/>
      <c r="E60661" s="88"/>
      <c r="F60661" s="88"/>
      <c r="G60661" s="88"/>
      <c r="H60661" s="88"/>
      <c r="I60661" s="88"/>
      <c r="J60661" s="88"/>
      <c r="K60661" s="88"/>
    </row>
    <row r="60662" spans="2:11" ht="12" hidden="1" customHeight="1" x14ac:dyDescent="0.2">
      <c r="B60662" s="88"/>
      <c r="C60662" s="88"/>
      <c r="D60662" s="88"/>
      <c r="E60662" s="88"/>
      <c r="F60662" s="88"/>
      <c r="G60662" s="88"/>
      <c r="H60662" s="88"/>
      <c r="I60662" s="88"/>
      <c r="J60662" s="88"/>
      <c r="K60662" s="88"/>
    </row>
    <row r="60663" spans="2:11" ht="12" hidden="1" customHeight="1" x14ac:dyDescent="0.2">
      <c r="B60663" s="88"/>
      <c r="C60663" s="88"/>
      <c r="D60663" s="88"/>
      <c r="E60663" s="88"/>
      <c r="F60663" s="88"/>
      <c r="G60663" s="88"/>
      <c r="H60663" s="88"/>
      <c r="I60663" s="88"/>
      <c r="J60663" s="88"/>
      <c r="K60663" s="88"/>
    </row>
    <row r="60664" spans="2:11" ht="12" hidden="1" customHeight="1" x14ac:dyDescent="0.2">
      <c r="B60664" s="88"/>
      <c r="C60664" s="88"/>
      <c r="D60664" s="88"/>
      <c r="E60664" s="88"/>
      <c r="F60664" s="88"/>
      <c r="G60664" s="88"/>
      <c r="H60664" s="88"/>
      <c r="I60664" s="88"/>
      <c r="J60664" s="88"/>
      <c r="K60664" s="88"/>
    </row>
    <row r="60665" spans="2:11" ht="12" hidden="1" customHeight="1" x14ac:dyDescent="0.2">
      <c r="B60665" s="88"/>
      <c r="C60665" s="88"/>
      <c r="D60665" s="88"/>
      <c r="E60665" s="88"/>
      <c r="F60665" s="88"/>
      <c r="G60665" s="88"/>
      <c r="H60665" s="88"/>
      <c r="I60665" s="88"/>
      <c r="J60665" s="88"/>
      <c r="K60665" s="88"/>
    </row>
    <row r="60666" spans="2:11" ht="12" hidden="1" customHeight="1" x14ac:dyDescent="0.2">
      <c r="B60666" s="88"/>
      <c r="C60666" s="88"/>
      <c r="D60666" s="88"/>
      <c r="E60666" s="88"/>
      <c r="F60666" s="88"/>
      <c r="G60666" s="88"/>
      <c r="H60666" s="88"/>
      <c r="I60666" s="88"/>
      <c r="J60666" s="88"/>
      <c r="K60666" s="88"/>
    </row>
    <row r="60667" spans="2:11" ht="12" hidden="1" customHeight="1" x14ac:dyDescent="0.2">
      <c r="B60667" s="88"/>
      <c r="C60667" s="88"/>
      <c r="D60667" s="88"/>
      <c r="E60667" s="88"/>
      <c r="F60667" s="88"/>
      <c r="G60667" s="88"/>
      <c r="H60667" s="88"/>
      <c r="I60667" s="88"/>
      <c r="J60667" s="88"/>
      <c r="K60667" s="88"/>
    </row>
    <row r="60668" spans="2:11" ht="12" hidden="1" customHeight="1" x14ac:dyDescent="0.2">
      <c r="B60668" s="88"/>
      <c r="C60668" s="88"/>
      <c r="D60668" s="88"/>
      <c r="E60668" s="88"/>
      <c r="F60668" s="88"/>
      <c r="G60668" s="88"/>
      <c r="H60668" s="88"/>
      <c r="I60668" s="88"/>
      <c r="J60668" s="88"/>
      <c r="K60668" s="88"/>
    </row>
    <row r="60669" spans="2:11" ht="12" hidden="1" customHeight="1" x14ac:dyDescent="0.2">
      <c r="B60669" s="88"/>
      <c r="C60669" s="88"/>
      <c r="D60669" s="88"/>
      <c r="E60669" s="88"/>
      <c r="F60669" s="88"/>
      <c r="G60669" s="88"/>
      <c r="H60669" s="88"/>
      <c r="I60669" s="88"/>
      <c r="J60669" s="88"/>
      <c r="K60669" s="88"/>
    </row>
    <row r="60670" spans="2:11" ht="12" hidden="1" customHeight="1" x14ac:dyDescent="0.2">
      <c r="B60670" s="88"/>
      <c r="C60670" s="88"/>
      <c r="D60670" s="88"/>
      <c r="E60670" s="88"/>
      <c r="F60670" s="88"/>
      <c r="G60670" s="88"/>
      <c r="H60670" s="88"/>
      <c r="I60670" s="88"/>
      <c r="J60670" s="88"/>
      <c r="K60670" s="88"/>
    </row>
    <row r="60671" spans="2:11" ht="12" hidden="1" customHeight="1" x14ac:dyDescent="0.2">
      <c r="B60671" s="88"/>
      <c r="C60671" s="88"/>
      <c r="D60671" s="88"/>
      <c r="E60671" s="88"/>
      <c r="F60671" s="88"/>
      <c r="G60671" s="88"/>
      <c r="H60671" s="88"/>
      <c r="I60671" s="88"/>
      <c r="J60671" s="88"/>
      <c r="K60671" s="88"/>
    </row>
    <row r="60672" spans="2:11" ht="12" hidden="1" customHeight="1" x14ac:dyDescent="0.2">
      <c r="B60672" s="88"/>
      <c r="C60672" s="88"/>
      <c r="D60672" s="88"/>
      <c r="E60672" s="88"/>
      <c r="F60672" s="88"/>
      <c r="G60672" s="88"/>
      <c r="H60672" s="88"/>
      <c r="I60672" s="88"/>
      <c r="J60672" s="88"/>
      <c r="K60672" s="88"/>
    </row>
    <row r="60673" spans="2:11" ht="12" hidden="1" customHeight="1" x14ac:dyDescent="0.2">
      <c r="B60673" s="88"/>
      <c r="C60673" s="88"/>
      <c r="D60673" s="88"/>
      <c r="E60673" s="88"/>
      <c r="F60673" s="88"/>
      <c r="G60673" s="88"/>
      <c r="H60673" s="88"/>
      <c r="I60673" s="88"/>
      <c r="J60673" s="88"/>
      <c r="K60673" s="88"/>
    </row>
    <row r="60674" spans="2:11" ht="12" hidden="1" customHeight="1" x14ac:dyDescent="0.2">
      <c r="B60674" s="88"/>
      <c r="C60674" s="88"/>
      <c r="D60674" s="88"/>
      <c r="E60674" s="88"/>
      <c r="F60674" s="88"/>
      <c r="G60674" s="88"/>
      <c r="H60674" s="88"/>
      <c r="I60674" s="88"/>
      <c r="J60674" s="88"/>
      <c r="K60674" s="88"/>
    </row>
    <row r="60675" spans="2:11" ht="12" hidden="1" customHeight="1" x14ac:dyDescent="0.2">
      <c r="B60675" s="88"/>
      <c r="C60675" s="88"/>
      <c r="D60675" s="88"/>
      <c r="E60675" s="88"/>
      <c r="F60675" s="88"/>
      <c r="G60675" s="88"/>
      <c r="H60675" s="88"/>
      <c r="I60675" s="88"/>
      <c r="J60675" s="88"/>
      <c r="K60675" s="88"/>
    </row>
    <row r="60676" spans="2:11" ht="12" hidden="1" customHeight="1" x14ac:dyDescent="0.2">
      <c r="B60676" s="88"/>
      <c r="C60676" s="88"/>
      <c r="D60676" s="88"/>
      <c r="E60676" s="88"/>
      <c r="F60676" s="88"/>
      <c r="G60676" s="88"/>
      <c r="H60676" s="88"/>
      <c r="I60676" s="88"/>
      <c r="J60676" s="88"/>
      <c r="K60676" s="88"/>
    </row>
    <row r="60677" spans="2:11" ht="12" hidden="1" customHeight="1" x14ac:dyDescent="0.2">
      <c r="B60677" s="88"/>
      <c r="C60677" s="88"/>
      <c r="D60677" s="88"/>
      <c r="E60677" s="88"/>
      <c r="F60677" s="88"/>
      <c r="G60677" s="88"/>
      <c r="H60677" s="88"/>
      <c r="I60677" s="88"/>
      <c r="J60677" s="88"/>
      <c r="K60677" s="88"/>
    </row>
    <row r="60678" spans="2:11" ht="12" hidden="1" customHeight="1" x14ac:dyDescent="0.2">
      <c r="B60678" s="88"/>
      <c r="C60678" s="88"/>
      <c r="D60678" s="88"/>
      <c r="E60678" s="88"/>
      <c r="F60678" s="88"/>
      <c r="G60678" s="88"/>
      <c r="H60678" s="88"/>
      <c r="I60678" s="88"/>
      <c r="J60678" s="88"/>
      <c r="K60678" s="88"/>
    </row>
    <row r="60679" spans="2:11" ht="12" hidden="1" customHeight="1" x14ac:dyDescent="0.2">
      <c r="B60679" s="88"/>
      <c r="C60679" s="88"/>
      <c r="D60679" s="88"/>
      <c r="E60679" s="88"/>
      <c r="F60679" s="88"/>
      <c r="G60679" s="88"/>
      <c r="H60679" s="88"/>
      <c r="I60679" s="88"/>
      <c r="J60679" s="88"/>
      <c r="K60679" s="88"/>
    </row>
    <row r="60680" spans="2:11" ht="12" hidden="1" customHeight="1" x14ac:dyDescent="0.2">
      <c r="B60680" s="88"/>
      <c r="C60680" s="88"/>
      <c r="D60680" s="88"/>
      <c r="E60680" s="88"/>
      <c r="F60680" s="88"/>
      <c r="G60680" s="88"/>
      <c r="H60680" s="88"/>
      <c r="I60680" s="88"/>
      <c r="J60680" s="88"/>
      <c r="K60680" s="88"/>
    </row>
    <row r="60681" spans="2:11" ht="12" hidden="1" customHeight="1" x14ac:dyDescent="0.2">
      <c r="B60681" s="88"/>
      <c r="C60681" s="88"/>
      <c r="D60681" s="88"/>
      <c r="E60681" s="88"/>
      <c r="F60681" s="88"/>
      <c r="G60681" s="88"/>
      <c r="H60681" s="88"/>
      <c r="I60681" s="88"/>
      <c r="J60681" s="88"/>
      <c r="K60681" s="88"/>
    </row>
    <row r="60682" spans="2:11" ht="12" hidden="1" customHeight="1" x14ac:dyDescent="0.2">
      <c r="B60682" s="88"/>
      <c r="C60682" s="88"/>
      <c r="D60682" s="88"/>
      <c r="E60682" s="88"/>
      <c r="F60682" s="88"/>
      <c r="G60682" s="88"/>
      <c r="H60682" s="88"/>
      <c r="I60682" s="88"/>
      <c r="J60682" s="88"/>
      <c r="K60682" s="88"/>
    </row>
    <row r="60683" spans="2:11" ht="12" hidden="1" customHeight="1" x14ac:dyDescent="0.2">
      <c r="B60683" s="88"/>
      <c r="C60683" s="88"/>
      <c r="D60683" s="88"/>
      <c r="E60683" s="88"/>
      <c r="F60683" s="88"/>
      <c r="G60683" s="88"/>
      <c r="H60683" s="88"/>
      <c r="I60683" s="88"/>
      <c r="J60683" s="88"/>
      <c r="K60683" s="88"/>
    </row>
    <row r="60684" spans="2:11" ht="12" hidden="1" customHeight="1" x14ac:dyDescent="0.2">
      <c r="B60684" s="88"/>
      <c r="C60684" s="88"/>
      <c r="D60684" s="88"/>
      <c r="E60684" s="88"/>
      <c r="F60684" s="88"/>
      <c r="G60684" s="88"/>
      <c r="H60684" s="88"/>
      <c r="I60684" s="88"/>
      <c r="J60684" s="88"/>
      <c r="K60684" s="88"/>
    </row>
    <row r="60685" spans="2:11" ht="12" hidden="1" customHeight="1" x14ac:dyDescent="0.2">
      <c r="B60685" s="88"/>
      <c r="C60685" s="88"/>
      <c r="D60685" s="88"/>
      <c r="E60685" s="88"/>
      <c r="F60685" s="88"/>
      <c r="G60685" s="88"/>
      <c r="H60685" s="88"/>
      <c r="I60685" s="88"/>
      <c r="J60685" s="88"/>
      <c r="K60685" s="88"/>
    </row>
    <row r="60686" spans="2:11" ht="12" hidden="1" customHeight="1" x14ac:dyDescent="0.2">
      <c r="B60686" s="88"/>
      <c r="C60686" s="88"/>
      <c r="D60686" s="88"/>
      <c r="E60686" s="88"/>
      <c r="F60686" s="88"/>
      <c r="G60686" s="88"/>
      <c r="H60686" s="88"/>
      <c r="I60686" s="88"/>
      <c r="J60686" s="88"/>
      <c r="K60686" s="88"/>
    </row>
    <row r="60687" spans="2:11" ht="12" hidden="1" customHeight="1" x14ac:dyDescent="0.2">
      <c r="B60687" s="88"/>
      <c r="C60687" s="88"/>
      <c r="D60687" s="88"/>
      <c r="E60687" s="88"/>
      <c r="F60687" s="88"/>
      <c r="G60687" s="88"/>
      <c r="H60687" s="88"/>
      <c r="I60687" s="88"/>
      <c r="J60687" s="88"/>
      <c r="K60687" s="88"/>
    </row>
    <row r="60688" spans="2:11" ht="12" hidden="1" customHeight="1" x14ac:dyDescent="0.2">
      <c r="B60688" s="88"/>
      <c r="C60688" s="88"/>
      <c r="D60688" s="88"/>
      <c r="E60688" s="88"/>
      <c r="F60688" s="88"/>
      <c r="G60688" s="88"/>
      <c r="H60688" s="88"/>
      <c r="I60688" s="88"/>
      <c r="J60688" s="88"/>
      <c r="K60688" s="88"/>
    </row>
    <row r="60689" spans="2:11" ht="12" hidden="1" customHeight="1" x14ac:dyDescent="0.2">
      <c r="B60689" s="88"/>
      <c r="C60689" s="88"/>
      <c r="D60689" s="88"/>
      <c r="E60689" s="88"/>
      <c r="F60689" s="88"/>
      <c r="G60689" s="88"/>
      <c r="H60689" s="88"/>
      <c r="I60689" s="88"/>
      <c r="J60689" s="88"/>
      <c r="K60689" s="88"/>
    </row>
    <row r="60690" spans="2:11" ht="12" hidden="1" customHeight="1" x14ac:dyDescent="0.2">
      <c r="B60690" s="88"/>
      <c r="C60690" s="88"/>
      <c r="D60690" s="88"/>
      <c r="E60690" s="88"/>
      <c r="F60690" s="88"/>
      <c r="G60690" s="88"/>
      <c r="H60690" s="88"/>
      <c r="I60690" s="88"/>
      <c r="J60690" s="88"/>
      <c r="K60690" s="88"/>
    </row>
    <row r="60691" spans="2:11" ht="12" hidden="1" customHeight="1" x14ac:dyDescent="0.2">
      <c r="B60691" s="88"/>
      <c r="C60691" s="88"/>
      <c r="D60691" s="88"/>
      <c r="E60691" s="88"/>
      <c r="F60691" s="88"/>
      <c r="G60691" s="88"/>
      <c r="H60691" s="88"/>
      <c r="I60691" s="88"/>
      <c r="J60691" s="88"/>
      <c r="K60691" s="88"/>
    </row>
    <row r="60692" spans="2:11" ht="12" hidden="1" customHeight="1" x14ac:dyDescent="0.2">
      <c r="B60692" s="88"/>
      <c r="C60692" s="88"/>
      <c r="D60692" s="88"/>
      <c r="E60692" s="88"/>
      <c r="F60692" s="88"/>
      <c r="G60692" s="88"/>
      <c r="H60692" s="88"/>
      <c r="I60692" s="88"/>
      <c r="J60692" s="88"/>
      <c r="K60692" s="88"/>
    </row>
    <row r="60693" spans="2:11" ht="12" hidden="1" customHeight="1" x14ac:dyDescent="0.2">
      <c r="B60693" s="88"/>
      <c r="C60693" s="88"/>
      <c r="D60693" s="88"/>
      <c r="E60693" s="88"/>
      <c r="F60693" s="88"/>
      <c r="G60693" s="88"/>
      <c r="H60693" s="88"/>
      <c r="I60693" s="88"/>
      <c r="J60693" s="88"/>
      <c r="K60693" s="88"/>
    </row>
    <row r="60694" spans="2:11" ht="12" hidden="1" customHeight="1" x14ac:dyDescent="0.2">
      <c r="B60694" s="88"/>
      <c r="C60694" s="88"/>
      <c r="D60694" s="88"/>
      <c r="E60694" s="88"/>
      <c r="F60694" s="88"/>
      <c r="G60694" s="88"/>
      <c r="H60694" s="88"/>
      <c r="I60694" s="88"/>
      <c r="J60694" s="88"/>
      <c r="K60694" s="88"/>
    </row>
    <row r="60695" spans="2:11" ht="12" hidden="1" customHeight="1" x14ac:dyDescent="0.2">
      <c r="B60695" s="88"/>
      <c r="C60695" s="88"/>
      <c r="D60695" s="88"/>
      <c r="E60695" s="88"/>
      <c r="F60695" s="88"/>
      <c r="G60695" s="88"/>
      <c r="H60695" s="88"/>
      <c r="I60695" s="88"/>
      <c r="J60695" s="88"/>
      <c r="K60695" s="88"/>
    </row>
    <row r="60696" spans="2:11" ht="12" hidden="1" customHeight="1" x14ac:dyDescent="0.2">
      <c r="B60696" s="88"/>
      <c r="C60696" s="88"/>
      <c r="D60696" s="88"/>
      <c r="E60696" s="88"/>
      <c r="F60696" s="88"/>
      <c r="G60696" s="88"/>
      <c r="H60696" s="88"/>
      <c r="I60696" s="88"/>
      <c r="J60696" s="88"/>
      <c r="K60696" s="88"/>
    </row>
    <row r="60697" spans="2:11" ht="12" hidden="1" customHeight="1" x14ac:dyDescent="0.2">
      <c r="B60697" s="88"/>
      <c r="C60697" s="88"/>
      <c r="D60697" s="88"/>
      <c r="E60697" s="88"/>
      <c r="F60697" s="88"/>
      <c r="G60697" s="88"/>
      <c r="H60697" s="88"/>
      <c r="I60697" s="88"/>
      <c r="J60697" s="88"/>
      <c r="K60697" s="88"/>
    </row>
    <row r="60698" spans="2:11" ht="12" hidden="1" customHeight="1" x14ac:dyDescent="0.2">
      <c r="B60698" s="88"/>
      <c r="C60698" s="88"/>
      <c r="D60698" s="88"/>
      <c r="E60698" s="88"/>
      <c r="F60698" s="88"/>
      <c r="G60698" s="88"/>
      <c r="H60698" s="88"/>
      <c r="I60698" s="88"/>
      <c r="J60698" s="88"/>
      <c r="K60698" s="88"/>
    </row>
    <row r="60699" spans="2:11" ht="12" hidden="1" customHeight="1" x14ac:dyDescent="0.2">
      <c r="B60699" s="88"/>
      <c r="C60699" s="88"/>
      <c r="D60699" s="88"/>
      <c r="E60699" s="88"/>
      <c r="F60699" s="88"/>
      <c r="G60699" s="88"/>
      <c r="H60699" s="88"/>
      <c r="I60699" s="88"/>
      <c r="J60699" s="88"/>
      <c r="K60699" s="88"/>
    </row>
    <row r="60700" spans="2:11" ht="12" hidden="1" customHeight="1" x14ac:dyDescent="0.2">
      <c r="B60700" s="88"/>
      <c r="C60700" s="88"/>
      <c r="D60700" s="88"/>
      <c r="E60700" s="88"/>
      <c r="F60700" s="88"/>
      <c r="G60700" s="88"/>
      <c r="H60700" s="88"/>
      <c r="I60700" s="88"/>
      <c r="J60700" s="88"/>
      <c r="K60700" s="88"/>
    </row>
    <row r="60701" spans="2:11" ht="12" hidden="1" customHeight="1" x14ac:dyDescent="0.2">
      <c r="B60701" s="88"/>
      <c r="C60701" s="88"/>
      <c r="D60701" s="88"/>
      <c r="E60701" s="88"/>
      <c r="F60701" s="88"/>
      <c r="G60701" s="88"/>
      <c r="H60701" s="88"/>
      <c r="I60701" s="88"/>
      <c r="J60701" s="88"/>
      <c r="K60701" s="88"/>
    </row>
    <row r="60702" spans="2:11" ht="12" hidden="1" customHeight="1" x14ac:dyDescent="0.2">
      <c r="B60702" s="88"/>
      <c r="C60702" s="88"/>
      <c r="D60702" s="88"/>
      <c r="E60702" s="88"/>
      <c r="F60702" s="88"/>
      <c r="G60702" s="88"/>
      <c r="H60702" s="88"/>
      <c r="I60702" s="88"/>
      <c r="J60702" s="88"/>
      <c r="K60702" s="88"/>
    </row>
    <row r="60703" spans="2:11" ht="12" hidden="1" customHeight="1" x14ac:dyDescent="0.2">
      <c r="B60703" s="88"/>
      <c r="C60703" s="88"/>
      <c r="D60703" s="88"/>
      <c r="E60703" s="88"/>
      <c r="F60703" s="88"/>
      <c r="G60703" s="88"/>
      <c r="H60703" s="88"/>
      <c r="I60703" s="88"/>
      <c r="J60703" s="88"/>
      <c r="K60703" s="88"/>
    </row>
    <row r="60704" spans="2:11" ht="12" hidden="1" customHeight="1" x14ac:dyDescent="0.2">
      <c r="B60704" s="88"/>
      <c r="C60704" s="88"/>
      <c r="D60704" s="88"/>
      <c r="E60704" s="88"/>
      <c r="F60704" s="88"/>
      <c r="G60704" s="88"/>
      <c r="H60704" s="88"/>
      <c r="I60704" s="88"/>
      <c r="J60704" s="88"/>
      <c r="K60704" s="88"/>
    </row>
    <row r="60705" spans="2:11" ht="12" hidden="1" customHeight="1" x14ac:dyDescent="0.2">
      <c r="B60705" s="88"/>
      <c r="C60705" s="88"/>
      <c r="D60705" s="88"/>
      <c r="E60705" s="88"/>
      <c r="F60705" s="88"/>
      <c r="G60705" s="88"/>
      <c r="H60705" s="88"/>
      <c r="I60705" s="88"/>
      <c r="J60705" s="88"/>
      <c r="K60705" s="88"/>
    </row>
    <row r="60706" spans="2:11" ht="12" hidden="1" customHeight="1" x14ac:dyDescent="0.2">
      <c r="B60706" s="88"/>
      <c r="C60706" s="88"/>
      <c r="D60706" s="88"/>
      <c r="E60706" s="88"/>
      <c r="F60706" s="88"/>
      <c r="G60706" s="88"/>
      <c r="H60706" s="88"/>
      <c r="I60706" s="88"/>
      <c r="J60706" s="88"/>
      <c r="K60706" s="88"/>
    </row>
    <row r="60707" spans="2:11" ht="12" hidden="1" customHeight="1" x14ac:dyDescent="0.2">
      <c r="B60707" s="88"/>
      <c r="C60707" s="88"/>
      <c r="D60707" s="88"/>
      <c r="E60707" s="88"/>
      <c r="F60707" s="88"/>
      <c r="G60707" s="88"/>
      <c r="H60707" s="88"/>
      <c r="I60707" s="88"/>
      <c r="J60707" s="88"/>
      <c r="K60707" s="88"/>
    </row>
    <row r="60708" spans="2:11" ht="12" hidden="1" customHeight="1" x14ac:dyDescent="0.2">
      <c r="B60708" s="88"/>
      <c r="C60708" s="88"/>
      <c r="D60708" s="88"/>
      <c r="E60708" s="88"/>
      <c r="F60708" s="88"/>
      <c r="G60708" s="88"/>
      <c r="H60708" s="88"/>
      <c r="I60708" s="88"/>
      <c r="J60708" s="88"/>
      <c r="K60708" s="88"/>
    </row>
    <row r="60709" spans="2:11" ht="12" hidden="1" customHeight="1" x14ac:dyDescent="0.2">
      <c r="B60709" s="88"/>
      <c r="C60709" s="88"/>
      <c r="D60709" s="88"/>
      <c r="E60709" s="88"/>
      <c r="F60709" s="88"/>
      <c r="G60709" s="88"/>
      <c r="H60709" s="88"/>
      <c r="I60709" s="88"/>
      <c r="J60709" s="88"/>
      <c r="K60709" s="88"/>
    </row>
    <row r="60710" spans="2:11" ht="12" hidden="1" customHeight="1" x14ac:dyDescent="0.2">
      <c r="B60710" s="88"/>
      <c r="C60710" s="88"/>
      <c r="D60710" s="88"/>
      <c r="E60710" s="88"/>
      <c r="F60710" s="88"/>
      <c r="G60710" s="88"/>
      <c r="H60710" s="88"/>
      <c r="I60710" s="88"/>
      <c r="J60710" s="88"/>
      <c r="K60710" s="88"/>
    </row>
    <row r="60711" spans="2:11" ht="12" hidden="1" customHeight="1" x14ac:dyDescent="0.2">
      <c r="B60711" s="88"/>
      <c r="C60711" s="88"/>
      <c r="D60711" s="88"/>
      <c r="E60711" s="88"/>
      <c r="F60711" s="88"/>
      <c r="G60711" s="88"/>
      <c r="H60711" s="88"/>
      <c r="I60711" s="88"/>
      <c r="J60711" s="88"/>
      <c r="K60711" s="88"/>
    </row>
    <row r="60712" spans="2:11" ht="12" hidden="1" customHeight="1" x14ac:dyDescent="0.2">
      <c r="B60712" s="88"/>
      <c r="C60712" s="88"/>
      <c r="D60712" s="88"/>
      <c r="E60712" s="88"/>
      <c r="F60712" s="88"/>
      <c r="G60712" s="88"/>
      <c r="H60712" s="88"/>
      <c r="I60712" s="88"/>
      <c r="J60712" s="88"/>
      <c r="K60712" s="88"/>
    </row>
    <row r="60713" spans="2:11" ht="12" hidden="1" customHeight="1" x14ac:dyDescent="0.2">
      <c r="B60713" s="88"/>
      <c r="C60713" s="88"/>
      <c r="D60713" s="88"/>
      <c r="E60713" s="88"/>
      <c r="F60713" s="88"/>
      <c r="G60713" s="88"/>
      <c r="H60713" s="88"/>
      <c r="I60713" s="88"/>
      <c r="J60713" s="88"/>
      <c r="K60713" s="88"/>
    </row>
    <row r="60714" spans="2:11" ht="12" hidden="1" customHeight="1" x14ac:dyDescent="0.2">
      <c r="B60714" s="88"/>
      <c r="C60714" s="88"/>
      <c r="D60714" s="88"/>
      <c r="E60714" s="88"/>
      <c r="F60714" s="88"/>
      <c r="G60714" s="88"/>
      <c r="H60714" s="88"/>
      <c r="I60714" s="88"/>
      <c r="J60714" s="88"/>
      <c r="K60714" s="88"/>
    </row>
    <row r="60715" spans="2:11" ht="12" hidden="1" customHeight="1" x14ac:dyDescent="0.2">
      <c r="B60715" s="88"/>
      <c r="C60715" s="88"/>
      <c r="D60715" s="88"/>
      <c r="E60715" s="88"/>
      <c r="F60715" s="88"/>
      <c r="G60715" s="88"/>
      <c r="H60715" s="88"/>
      <c r="I60715" s="88"/>
      <c r="J60715" s="88"/>
      <c r="K60715" s="88"/>
    </row>
    <row r="60716" spans="2:11" ht="12" hidden="1" customHeight="1" x14ac:dyDescent="0.2">
      <c r="B60716" s="88"/>
      <c r="C60716" s="88"/>
      <c r="D60716" s="88"/>
      <c r="E60716" s="88"/>
      <c r="F60716" s="88"/>
      <c r="G60716" s="88"/>
      <c r="H60716" s="88"/>
      <c r="I60716" s="88"/>
      <c r="J60716" s="88"/>
      <c r="K60716" s="88"/>
    </row>
    <row r="60717" spans="2:11" ht="12" hidden="1" customHeight="1" x14ac:dyDescent="0.2">
      <c r="B60717" s="88"/>
      <c r="C60717" s="88"/>
      <c r="D60717" s="88"/>
      <c r="E60717" s="88"/>
      <c r="F60717" s="88"/>
      <c r="G60717" s="88"/>
      <c r="H60717" s="88"/>
      <c r="I60717" s="88"/>
      <c r="J60717" s="88"/>
      <c r="K60717" s="88"/>
    </row>
    <row r="60718" spans="2:11" ht="12" hidden="1" customHeight="1" x14ac:dyDescent="0.2">
      <c r="B60718" s="88"/>
      <c r="C60718" s="88"/>
      <c r="D60718" s="88"/>
      <c r="E60718" s="88"/>
      <c r="F60718" s="88"/>
      <c r="G60718" s="88"/>
      <c r="H60718" s="88"/>
      <c r="I60718" s="88"/>
      <c r="J60718" s="88"/>
      <c r="K60718" s="88"/>
    </row>
    <row r="60719" spans="2:11" ht="12" hidden="1" customHeight="1" x14ac:dyDescent="0.2">
      <c r="B60719" s="88"/>
      <c r="C60719" s="88"/>
      <c r="D60719" s="88"/>
      <c r="E60719" s="88"/>
      <c r="F60719" s="88"/>
      <c r="G60719" s="88"/>
      <c r="H60719" s="88"/>
      <c r="I60719" s="88"/>
      <c r="J60719" s="88"/>
      <c r="K60719" s="88"/>
    </row>
    <row r="60720" spans="2:11" ht="12" hidden="1" customHeight="1" x14ac:dyDescent="0.2">
      <c r="B60720" s="88"/>
      <c r="C60720" s="88"/>
      <c r="D60720" s="88"/>
      <c r="E60720" s="88"/>
      <c r="F60720" s="88"/>
      <c r="G60720" s="88"/>
      <c r="H60720" s="88"/>
      <c r="I60720" s="88"/>
      <c r="J60720" s="88"/>
      <c r="K60720" s="88"/>
    </row>
    <row r="60721" spans="2:11" ht="12" hidden="1" customHeight="1" x14ac:dyDescent="0.2">
      <c r="B60721" s="88"/>
      <c r="C60721" s="88"/>
      <c r="D60721" s="88"/>
      <c r="E60721" s="88"/>
      <c r="F60721" s="88"/>
      <c r="G60721" s="88"/>
      <c r="H60721" s="88"/>
      <c r="I60721" s="88"/>
      <c r="J60721" s="88"/>
      <c r="K60721" s="88"/>
    </row>
    <row r="60722" spans="2:11" ht="12" hidden="1" customHeight="1" x14ac:dyDescent="0.2">
      <c r="B60722" s="88"/>
      <c r="C60722" s="88"/>
      <c r="D60722" s="88"/>
      <c r="E60722" s="88"/>
      <c r="F60722" s="88"/>
      <c r="G60722" s="88"/>
      <c r="H60722" s="88"/>
      <c r="I60722" s="88"/>
      <c r="J60722" s="88"/>
      <c r="K60722" s="88"/>
    </row>
    <row r="60723" spans="2:11" ht="12" hidden="1" customHeight="1" x14ac:dyDescent="0.2">
      <c r="B60723" s="88"/>
      <c r="C60723" s="88"/>
      <c r="D60723" s="88"/>
      <c r="E60723" s="88"/>
      <c r="F60723" s="88"/>
      <c r="G60723" s="88"/>
      <c r="H60723" s="88"/>
      <c r="I60723" s="88"/>
      <c r="J60723" s="88"/>
      <c r="K60723" s="88"/>
    </row>
    <row r="60724" spans="2:11" ht="12" hidden="1" customHeight="1" x14ac:dyDescent="0.2">
      <c r="B60724" s="88"/>
      <c r="C60724" s="88"/>
      <c r="D60724" s="88"/>
      <c r="E60724" s="88"/>
      <c r="F60724" s="88"/>
      <c r="G60724" s="88"/>
      <c r="H60724" s="88"/>
      <c r="I60724" s="88"/>
      <c r="J60724" s="88"/>
      <c r="K60724" s="88"/>
    </row>
    <row r="60725" spans="2:11" ht="12" hidden="1" customHeight="1" x14ac:dyDescent="0.2">
      <c r="B60725" s="88"/>
      <c r="C60725" s="88"/>
      <c r="D60725" s="88"/>
      <c r="E60725" s="88"/>
      <c r="F60725" s="88"/>
      <c r="G60725" s="88"/>
      <c r="H60725" s="88"/>
      <c r="I60725" s="88"/>
      <c r="J60725" s="88"/>
      <c r="K60725" s="88"/>
    </row>
    <row r="60726" spans="2:11" ht="12" hidden="1" customHeight="1" x14ac:dyDescent="0.2">
      <c r="B60726" s="88"/>
      <c r="C60726" s="88"/>
      <c r="D60726" s="88"/>
      <c r="E60726" s="88"/>
      <c r="F60726" s="88"/>
      <c r="G60726" s="88"/>
      <c r="H60726" s="88"/>
      <c r="I60726" s="88"/>
      <c r="J60726" s="88"/>
      <c r="K60726" s="88"/>
    </row>
    <row r="60727" spans="2:11" ht="12" hidden="1" customHeight="1" x14ac:dyDescent="0.2">
      <c r="B60727" s="88"/>
      <c r="C60727" s="88"/>
      <c r="D60727" s="88"/>
      <c r="E60727" s="88"/>
      <c r="F60727" s="88"/>
      <c r="G60727" s="88"/>
      <c r="H60727" s="88"/>
      <c r="I60727" s="88"/>
      <c r="J60727" s="88"/>
      <c r="K60727" s="88"/>
    </row>
    <row r="60728" spans="2:11" ht="12" hidden="1" customHeight="1" x14ac:dyDescent="0.2">
      <c r="B60728" s="88"/>
      <c r="C60728" s="88"/>
      <c r="D60728" s="88"/>
      <c r="E60728" s="88"/>
      <c r="F60728" s="88"/>
      <c r="G60728" s="88"/>
      <c r="H60728" s="88"/>
      <c r="I60728" s="88"/>
      <c r="J60728" s="88"/>
      <c r="K60728" s="88"/>
    </row>
    <row r="60729" spans="2:11" ht="12" hidden="1" customHeight="1" x14ac:dyDescent="0.2">
      <c r="B60729" s="88"/>
      <c r="C60729" s="88"/>
      <c r="D60729" s="88"/>
      <c r="E60729" s="88"/>
      <c r="F60729" s="88"/>
      <c r="G60729" s="88"/>
      <c r="H60729" s="88"/>
      <c r="I60729" s="88"/>
      <c r="J60729" s="88"/>
      <c r="K60729" s="88"/>
    </row>
    <row r="60730" spans="2:11" ht="12" hidden="1" customHeight="1" x14ac:dyDescent="0.2">
      <c r="B60730" s="88"/>
      <c r="C60730" s="88"/>
      <c r="D60730" s="88"/>
      <c r="E60730" s="88"/>
      <c r="F60730" s="88"/>
      <c r="G60730" s="88"/>
      <c r="H60730" s="88"/>
      <c r="I60730" s="88"/>
      <c r="J60730" s="88"/>
      <c r="K60730" s="88"/>
    </row>
    <row r="60731" spans="2:11" ht="12" hidden="1" customHeight="1" x14ac:dyDescent="0.2">
      <c r="B60731" s="88"/>
      <c r="C60731" s="88"/>
      <c r="D60731" s="88"/>
      <c r="E60731" s="88"/>
      <c r="F60731" s="88"/>
      <c r="G60731" s="88"/>
      <c r="H60731" s="88"/>
      <c r="I60731" s="88"/>
      <c r="J60731" s="88"/>
      <c r="K60731" s="88"/>
    </row>
    <row r="60732" spans="2:11" ht="12" hidden="1" customHeight="1" x14ac:dyDescent="0.2">
      <c r="B60732" s="88"/>
      <c r="C60732" s="88"/>
      <c r="D60732" s="88"/>
      <c r="E60732" s="88"/>
      <c r="F60732" s="88"/>
      <c r="G60732" s="88"/>
      <c r="H60732" s="88"/>
      <c r="I60732" s="88"/>
      <c r="J60732" s="88"/>
      <c r="K60732" s="88"/>
    </row>
    <row r="60733" spans="2:11" ht="12" hidden="1" customHeight="1" x14ac:dyDescent="0.2">
      <c r="B60733" s="88"/>
      <c r="C60733" s="88"/>
      <c r="D60733" s="88"/>
      <c r="E60733" s="88"/>
      <c r="F60733" s="88"/>
      <c r="G60733" s="88"/>
      <c r="H60733" s="88"/>
      <c r="I60733" s="88"/>
      <c r="J60733" s="88"/>
      <c r="K60733" s="88"/>
    </row>
    <row r="60734" spans="2:11" ht="12" hidden="1" customHeight="1" x14ac:dyDescent="0.2">
      <c r="B60734" s="88"/>
      <c r="C60734" s="88"/>
      <c r="D60734" s="88"/>
      <c r="E60734" s="88"/>
      <c r="F60734" s="88"/>
      <c r="G60734" s="88"/>
      <c r="H60734" s="88"/>
      <c r="I60734" s="88"/>
      <c r="J60734" s="88"/>
      <c r="K60734" s="88"/>
    </row>
    <row r="60735" spans="2:11" ht="12" hidden="1" customHeight="1" x14ac:dyDescent="0.2">
      <c r="B60735" s="88"/>
      <c r="C60735" s="88"/>
      <c r="D60735" s="88"/>
      <c r="E60735" s="88"/>
      <c r="F60735" s="88"/>
      <c r="G60735" s="88"/>
      <c r="H60735" s="88"/>
      <c r="I60735" s="88"/>
      <c r="J60735" s="88"/>
      <c r="K60735" s="88"/>
    </row>
    <row r="60736" spans="2:11" ht="12" hidden="1" customHeight="1" x14ac:dyDescent="0.2">
      <c r="B60736" s="88"/>
      <c r="C60736" s="88"/>
      <c r="D60736" s="88"/>
      <c r="E60736" s="88"/>
      <c r="F60736" s="88"/>
      <c r="G60736" s="88"/>
      <c r="H60736" s="88"/>
      <c r="I60736" s="88"/>
      <c r="J60736" s="88"/>
      <c r="K60736" s="88"/>
    </row>
    <row r="60737" spans="2:11" ht="12" hidden="1" customHeight="1" x14ac:dyDescent="0.2">
      <c r="B60737" s="88"/>
      <c r="C60737" s="88"/>
      <c r="D60737" s="88"/>
      <c r="E60737" s="88"/>
      <c r="F60737" s="88"/>
      <c r="G60737" s="88"/>
      <c r="H60737" s="88"/>
      <c r="I60737" s="88"/>
      <c r="J60737" s="88"/>
      <c r="K60737" s="88"/>
    </row>
    <row r="60738" spans="2:11" ht="12" hidden="1" customHeight="1" x14ac:dyDescent="0.2">
      <c r="B60738" s="88"/>
      <c r="C60738" s="88"/>
      <c r="D60738" s="88"/>
      <c r="E60738" s="88"/>
      <c r="F60738" s="88"/>
      <c r="G60738" s="88"/>
      <c r="H60738" s="88"/>
      <c r="I60738" s="88"/>
      <c r="J60738" s="88"/>
      <c r="K60738" s="88"/>
    </row>
    <row r="60739" spans="2:11" ht="12" hidden="1" customHeight="1" x14ac:dyDescent="0.2">
      <c r="B60739" s="88"/>
      <c r="C60739" s="88"/>
      <c r="D60739" s="88"/>
      <c r="E60739" s="88"/>
      <c r="F60739" s="88"/>
      <c r="G60739" s="88"/>
      <c r="H60739" s="88"/>
      <c r="I60739" s="88"/>
      <c r="J60739" s="88"/>
      <c r="K60739" s="88"/>
    </row>
    <row r="60740" spans="2:11" ht="12" hidden="1" customHeight="1" x14ac:dyDescent="0.2">
      <c r="B60740" s="88"/>
      <c r="C60740" s="88"/>
      <c r="D60740" s="88"/>
      <c r="E60740" s="88"/>
      <c r="F60740" s="88"/>
      <c r="G60740" s="88"/>
      <c r="H60740" s="88"/>
      <c r="I60740" s="88"/>
      <c r="J60740" s="88"/>
      <c r="K60740" s="88"/>
    </row>
    <row r="60741" spans="2:11" ht="12" hidden="1" customHeight="1" x14ac:dyDescent="0.2">
      <c r="B60741" s="88"/>
      <c r="C60741" s="88"/>
      <c r="D60741" s="88"/>
      <c r="E60741" s="88"/>
      <c r="F60741" s="88"/>
      <c r="G60741" s="88"/>
      <c r="H60741" s="88"/>
      <c r="I60741" s="88"/>
      <c r="J60741" s="88"/>
      <c r="K60741" s="88"/>
    </row>
    <row r="60742" spans="2:11" ht="12" hidden="1" customHeight="1" x14ac:dyDescent="0.2">
      <c r="B60742" s="88"/>
      <c r="C60742" s="88"/>
      <c r="D60742" s="88"/>
      <c r="E60742" s="88"/>
      <c r="F60742" s="88"/>
      <c r="G60742" s="88"/>
      <c r="H60742" s="88"/>
      <c r="I60742" s="88"/>
      <c r="J60742" s="88"/>
      <c r="K60742" s="88"/>
    </row>
    <row r="60743" spans="2:11" ht="12" hidden="1" customHeight="1" x14ac:dyDescent="0.2">
      <c r="B60743" s="88"/>
      <c r="C60743" s="88"/>
      <c r="D60743" s="88"/>
      <c r="E60743" s="88"/>
      <c r="F60743" s="88"/>
      <c r="G60743" s="88"/>
      <c r="H60743" s="88"/>
      <c r="I60743" s="88"/>
      <c r="J60743" s="88"/>
      <c r="K60743" s="88"/>
    </row>
    <row r="60744" spans="2:11" ht="12" hidden="1" customHeight="1" x14ac:dyDescent="0.2">
      <c r="B60744" s="88"/>
      <c r="C60744" s="88"/>
      <c r="D60744" s="88"/>
      <c r="E60744" s="88"/>
      <c r="F60744" s="88"/>
      <c r="G60744" s="88"/>
      <c r="H60744" s="88"/>
      <c r="I60744" s="88"/>
      <c r="J60744" s="88"/>
      <c r="K60744" s="88"/>
    </row>
    <row r="60745" spans="2:11" ht="12" hidden="1" customHeight="1" x14ac:dyDescent="0.2">
      <c r="B60745" s="88"/>
      <c r="C60745" s="88"/>
      <c r="D60745" s="88"/>
      <c r="E60745" s="88"/>
      <c r="F60745" s="88"/>
      <c r="G60745" s="88"/>
      <c r="H60745" s="88"/>
      <c r="I60745" s="88"/>
      <c r="J60745" s="88"/>
      <c r="K60745" s="88"/>
    </row>
    <row r="60746" spans="2:11" ht="12" hidden="1" customHeight="1" x14ac:dyDescent="0.2">
      <c r="B60746" s="88"/>
      <c r="C60746" s="88"/>
      <c r="D60746" s="88"/>
      <c r="E60746" s="88"/>
      <c r="F60746" s="88"/>
      <c r="G60746" s="88"/>
      <c r="H60746" s="88"/>
      <c r="I60746" s="88"/>
      <c r="J60746" s="88"/>
      <c r="K60746" s="88"/>
    </row>
    <row r="60747" spans="2:11" ht="12" hidden="1" customHeight="1" x14ac:dyDescent="0.2">
      <c r="B60747" s="88"/>
      <c r="C60747" s="88"/>
      <c r="D60747" s="88"/>
      <c r="E60747" s="88"/>
      <c r="F60747" s="88"/>
      <c r="G60747" s="88"/>
      <c r="H60747" s="88"/>
      <c r="I60747" s="88"/>
      <c r="J60747" s="88"/>
      <c r="K60747" s="88"/>
    </row>
    <row r="60748" spans="2:11" ht="12" hidden="1" customHeight="1" x14ac:dyDescent="0.2">
      <c r="B60748" s="88"/>
      <c r="C60748" s="88"/>
      <c r="D60748" s="88"/>
      <c r="E60748" s="88"/>
      <c r="F60748" s="88"/>
      <c r="G60748" s="88"/>
      <c r="H60748" s="88"/>
      <c r="I60748" s="88"/>
      <c r="J60748" s="88"/>
      <c r="K60748" s="88"/>
    </row>
    <row r="60749" spans="2:11" ht="12" hidden="1" customHeight="1" x14ac:dyDescent="0.2">
      <c r="B60749" s="88"/>
      <c r="C60749" s="88"/>
      <c r="D60749" s="88"/>
      <c r="E60749" s="88"/>
      <c r="F60749" s="88"/>
      <c r="G60749" s="88"/>
      <c r="H60749" s="88"/>
      <c r="I60749" s="88"/>
      <c r="J60749" s="88"/>
      <c r="K60749" s="88"/>
    </row>
    <row r="60750" spans="2:11" ht="12" hidden="1" customHeight="1" x14ac:dyDescent="0.2">
      <c r="B60750" s="88"/>
      <c r="C60750" s="88"/>
      <c r="D60750" s="88"/>
      <c r="E60750" s="88"/>
      <c r="F60750" s="88"/>
      <c r="G60750" s="88"/>
      <c r="H60750" s="88"/>
      <c r="I60750" s="88"/>
      <c r="J60750" s="88"/>
      <c r="K60750" s="88"/>
    </row>
    <row r="60751" spans="2:11" ht="12" hidden="1" customHeight="1" x14ac:dyDescent="0.2">
      <c r="B60751" s="88"/>
      <c r="C60751" s="88"/>
      <c r="D60751" s="88"/>
      <c r="E60751" s="88"/>
      <c r="F60751" s="88"/>
      <c r="G60751" s="88"/>
      <c r="H60751" s="88"/>
      <c r="I60751" s="88"/>
      <c r="J60751" s="88"/>
      <c r="K60751" s="88"/>
    </row>
    <row r="60752" spans="2:11" ht="12" hidden="1" customHeight="1" x14ac:dyDescent="0.2">
      <c r="B60752" s="88"/>
      <c r="C60752" s="88"/>
      <c r="D60752" s="88"/>
      <c r="E60752" s="88"/>
      <c r="F60752" s="88"/>
      <c r="G60752" s="88"/>
      <c r="H60752" s="88"/>
      <c r="I60752" s="88"/>
      <c r="J60752" s="88"/>
      <c r="K60752" s="88"/>
    </row>
    <row r="60753" spans="2:11" ht="12" hidden="1" customHeight="1" x14ac:dyDescent="0.2">
      <c r="B60753" s="88"/>
      <c r="C60753" s="88"/>
      <c r="D60753" s="88"/>
      <c r="E60753" s="88"/>
      <c r="F60753" s="88"/>
      <c r="G60753" s="88"/>
      <c r="H60753" s="88"/>
      <c r="I60753" s="88"/>
      <c r="J60753" s="88"/>
      <c r="K60753" s="88"/>
    </row>
    <row r="60754" spans="2:11" ht="12" hidden="1" customHeight="1" x14ac:dyDescent="0.2">
      <c r="B60754" s="88"/>
      <c r="C60754" s="88"/>
      <c r="D60754" s="88"/>
      <c r="E60754" s="88"/>
      <c r="F60754" s="88"/>
      <c r="G60754" s="88"/>
      <c r="H60754" s="88"/>
      <c r="I60754" s="88"/>
      <c r="J60754" s="88"/>
      <c r="K60754" s="88"/>
    </row>
    <row r="60755" spans="2:11" ht="12" hidden="1" customHeight="1" x14ac:dyDescent="0.2">
      <c r="B60755" s="88"/>
      <c r="C60755" s="88"/>
      <c r="D60755" s="88"/>
      <c r="E60755" s="88"/>
      <c r="F60755" s="88"/>
      <c r="G60755" s="88"/>
      <c r="H60755" s="88"/>
      <c r="I60755" s="88"/>
      <c r="J60755" s="88"/>
      <c r="K60755" s="88"/>
    </row>
    <row r="60756" spans="2:11" ht="12" hidden="1" customHeight="1" x14ac:dyDescent="0.2">
      <c r="B60756" s="88"/>
      <c r="C60756" s="88"/>
      <c r="D60756" s="88"/>
      <c r="E60756" s="88"/>
      <c r="F60756" s="88"/>
      <c r="G60756" s="88"/>
      <c r="H60756" s="88"/>
      <c r="I60756" s="88"/>
      <c r="J60756" s="88"/>
      <c r="K60756" s="88"/>
    </row>
    <row r="60757" spans="2:11" ht="12" hidden="1" customHeight="1" x14ac:dyDescent="0.2">
      <c r="B60757" s="88"/>
      <c r="C60757" s="88"/>
      <c r="D60757" s="88"/>
      <c r="E60757" s="88"/>
      <c r="F60757" s="88"/>
      <c r="G60757" s="88"/>
      <c r="H60757" s="88"/>
      <c r="I60757" s="88"/>
      <c r="J60757" s="88"/>
      <c r="K60757" s="88"/>
    </row>
    <row r="60758" spans="2:11" ht="12" hidden="1" customHeight="1" x14ac:dyDescent="0.2">
      <c r="B60758" s="88"/>
      <c r="C60758" s="88"/>
      <c r="D60758" s="88"/>
      <c r="E60758" s="88"/>
      <c r="F60758" s="88"/>
      <c r="G60758" s="88"/>
      <c r="H60758" s="88"/>
      <c r="I60758" s="88"/>
      <c r="J60758" s="88"/>
      <c r="K60758" s="88"/>
    </row>
    <row r="60759" spans="2:11" ht="12" hidden="1" customHeight="1" x14ac:dyDescent="0.2">
      <c r="B60759" s="88"/>
      <c r="C60759" s="88"/>
      <c r="D60759" s="88"/>
      <c r="E60759" s="88"/>
      <c r="F60759" s="88"/>
      <c r="G60759" s="88"/>
      <c r="H60759" s="88"/>
      <c r="I60759" s="88"/>
      <c r="J60759" s="88"/>
      <c r="K60759" s="88"/>
    </row>
    <row r="60760" spans="2:11" ht="12" hidden="1" customHeight="1" x14ac:dyDescent="0.2">
      <c r="B60760" s="88"/>
      <c r="C60760" s="88"/>
      <c r="D60760" s="88"/>
      <c r="E60760" s="88"/>
      <c r="F60760" s="88"/>
      <c r="G60760" s="88"/>
      <c r="H60760" s="88"/>
      <c r="I60760" s="88"/>
      <c r="J60760" s="88"/>
      <c r="K60760" s="88"/>
    </row>
    <row r="60761" spans="2:11" ht="12" hidden="1" customHeight="1" x14ac:dyDescent="0.2">
      <c r="B60761" s="88"/>
      <c r="C60761" s="88"/>
      <c r="D60761" s="88"/>
      <c r="E60761" s="88"/>
      <c r="F60761" s="88"/>
      <c r="G60761" s="88"/>
      <c r="H60761" s="88"/>
      <c r="I60761" s="88"/>
      <c r="J60761" s="88"/>
      <c r="K60761" s="88"/>
    </row>
    <row r="60762" spans="2:11" ht="12" hidden="1" customHeight="1" x14ac:dyDescent="0.2">
      <c r="B60762" s="88"/>
      <c r="C60762" s="88"/>
      <c r="D60762" s="88"/>
      <c r="E60762" s="88"/>
      <c r="F60762" s="88"/>
      <c r="G60762" s="88"/>
      <c r="H60762" s="88"/>
      <c r="I60762" s="88"/>
      <c r="J60762" s="88"/>
      <c r="K60762" s="88"/>
    </row>
    <row r="60763" spans="2:11" ht="12" hidden="1" customHeight="1" x14ac:dyDescent="0.2">
      <c r="B60763" s="88"/>
      <c r="C60763" s="88"/>
      <c r="D60763" s="88"/>
      <c r="E60763" s="88"/>
      <c r="F60763" s="88"/>
      <c r="G60763" s="88"/>
      <c r="H60763" s="88"/>
      <c r="I60763" s="88"/>
      <c r="J60763" s="88"/>
      <c r="K60763" s="88"/>
    </row>
    <row r="60764" spans="2:11" ht="12" hidden="1" customHeight="1" x14ac:dyDescent="0.2">
      <c r="B60764" s="88"/>
      <c r="C60764" s="88"/>
      <c r="D60764" s="88"/>
      <c r="E60764" s="88"/>
      <c r="F60764" s="88"/>
      <c r="G60764" s="88"/>
      <c r="H60764" s="88"/>
      <c r="I60764" s="88"/>
      <c r="J60764" s="88"/>
      <c r="K60764" s="88"/>
    </row>
    <row r="60765" spans="2:11" ht="12" hidden="1" customHeight="1" x14ac:dyDescent="0.2">
      <c r="B60765" s="88"/>
      <c r="C60765" s="88"/>
      <c r="D60765" s="88"/>
      <c r="E60765" s="88"/>
      <c r="F60765" s="88"/>
      <c r="G60765" s="88"/>
      <c r="H60765" s="88"/>
      <c r="I60765" s="88"/>
      <c r="J60765" s="88"/>
      <c r="K60765" s="88"/>
    </row>
    <row r="60766" spans="2:11" ht="12" hidden="1" customHeight="1" x14ac:dyDescent="0.2">
      <c r="B60766" s="88"/>
      <c r="C60766" s="88"/>
      <c r="D60766" s="88"/>
      <c r="E60766" s="88"/>
      <c r="F60766" s="88"/>
      <c r="G60766" s="88"/>
      <c r="H60766" s="88"/>
      <c r="I60766" s="88"/>
      <c r="J60766" s="88"/>
      <c r="K60766" s="88"/>
    </row>
    <row r="60767" spans="2:11" ht="12" hidden="1" customHeight="1" x14ac:dyDescent="0.2">
      <c r="B60767" s="88"/>
      <c r="C60767" s="88"/>
      <c r="D60767" s="88"/>
      <c r="E60767" s="88"/>
      <c r="F60767" s="88"/>
      <c r="G60767" s="88"/>
      <c r="H60767" s="88"/>
      <c r="I60767" s="88"/>
      <c r="J60767" s="88"/>
      <c r="K60767" s="88"/>
    </row>
    <row r="60768" spans="2:11" ht="12" hidden="1" customHeight="1" x14ac:dyDescent="0.2">
      <c r="B60768" s="88"/>
      <c r="C60768" s="88"/>
      <c r="D60768" s="88"/>
      <c r="E60768" s="88"/>
      <c r="F60768" s="88"/>
      <c r="G60768" s="88"/>
      <c r="H60768" s="88"/>
      <c r="I60768" s="88"/>
      <c r="J60768" s="88"/>
      <c r="K60768" s="88"/>
    </row>
    <row r="60769" spans="2:11" ht="12" hidden="1" customHeight="1" x14ac:dyDescent="0.2">
      <c r="B60769" s="88"/>
      <c r="C60769" s="88"/>
      <c r="D60769" s="88"/>
      <c r="E60769" s="88"/>
      <c r="F60769" s="88"/>
      <c r="G60769" s="88"/>
      <c r="H60769" s="88"/>
      <c r="I60769" s="88"/>
      <c r="J60769" s="88"/>
      <c r="K60769" s="88"/>
    </row>
    <row r="60770" spans="2:11" ht="12" hidden="1" customHeight="1" x14ac:dyDescent="0.2">
      <c r="B60770" s="88"/>
      <c r="C60770" s="88"/>
      <c r="D60770" s="88"/>
      <c r="E60770" s="88"/>
      <c r="F60770" s="88"/>
      <c r="G60770" s="88"/>
      <c r="H60770" s="88"/>
      <c r="I60770" s="88"/>
      <c r="J60770" s="88"/>
      <c r="K60770" s="88"/>
    </row>
    <row r="60771" spans="2:11" ht="12" hidden="1" customHeight="1" x14ac:dyDescent="0.2">
      <c r="B60771" s="88"/>
      <c r="C60771" s="88"/>
      <c r="D60771" s="88"/>
      <c r="E60771" s="88"/>
      <c r="F60771" s="88"/>
      <c r="G60771" s="88"/>
      <c r="H60771" s="88"/>
      <c r="I60771" s="88"/>
      <c r="J60771" s="88"/>
      <c r="K60771" s="88"/>
    </row>
    <row r="60772" spans="2:11" ht="12" hidden="1" customHeight="1" x14ac:dyDescent="0.2">
      <c r="B60772" s="88"/>
      <c r="C60772" s="88"/>
      <c r="D60772" s="88"/>
      <c r="E60772" s="88"/>
      <c r="F60772" s="88"/>
      <c r="G60772" s="88"/>
      <c r="H60772" s="88"/>
      <c r="I60772" s="88"/>
      <c r="J60772" s="88"/>
      <c r="K60772" s="88"/>
    </row>
    <row r="60773" spans="2:11" ht="12" hidden="1" customHeight="1" x14ac:dyDescent="0.2">
      <c r="B60773" s="88"/>
      <c r="C60773" s="88"/>
      <c r="D60773" s="88"/>
      <c r="E60773" s="88"/>
      <c r="F60773" s="88"/>
      <c r="G60773" s="88"/>
      <c r="H60773" s="88"/>
      <c r="I60773" s="88"/>
      <c r="J60773" s="88"/>
      <c r="K60773" s="88"/>
    </row>
    <row r="60774" spans="2:11" ht="12" hidden="1" customHeight="1" x14ac:dyDescent="0.2">
      <c r="B60774" s="88"/>
      <c r="C60774" s="88"/>
      <c r="D60774" s="88"/>
      <c r="E60774" s="88"/>
      <c r="F60774" s="88"/>
      <c r="G60774" s="88"/>
      <c r="H60774" s="88"/>
      <c r="I60774" s="88"/>
      <c r="J60774" s="88"/>
      <c r="K60774" s="88"/>
    </row>
    <row r="60775" spans="2:11" ht="12" hidden="1" customHeight="1" x14ac:dyDescent="0.2">
      <c r="B60775" s="88"/>
      <c r="C60775" s="88"/>
      <c r="D60775" s="88"/>
      <c r="E60775" s="88"/>
      <c r="F60775" s="88"/>
      <c r="G60775" s="88"/>
      <c r="H60775" s="88"/>
      <c r="I60775" s="88"/>
      <c r="J60775" s="88"/>
      <c r="K60775" s="88"/>
    </row>
    <row r="60776" spans="2:11" ht="12" hidden="1" customHeight="1" x14ac:dyDescent="0.2">
      <c r="B60776" s="88"/>
      <c r="C60776" s="88"/>
      <c r="D60776" s="88"/>
      <c r="E60776" s="88"/>
      <c r="F60776" s="88"/>
      <c r="G60776" s="88"/>
      <c r="H60776" s="88"/>
      <c r="I60776" s="88"/>
      <c r="J60776" s="88"/>
      <c r="K60776" s="88"/>
    </row>
    <row r="60777" spans="2:11" ht="12" hidden="1" customHeight="1" x14ac:dyDescent="0.2">
      <c r="B60777" s="88"/>
      <c r="C60777" s="88"/>
      <c r="D60777" s="88"/>
      <c r="E60777" s="88"/>
      <c r="F60777" s="88"/>
      <c r="G60777" s="88"/>
      <c r="H60777" s="88"/>
      <c r="I60777" s="88"/>
      <c r="J60777" s="88"/>
      <c r="K60777" s="88"/>
    </row>
    <row r="60778" spans="2:11" ht="12" hidden="1" customHeight="1" x14ac:dyDescent="0.2">
      <c r="B60778" s="88"/>
      <c r="C60778" s="88"/>
      <c r="D60778" s="88"/>
      <c r="E60778" s="88"/>
      <c r="F60778" s="88"/>
      <c r="G60778" s="88"/>
      <c r="H60778" s="88"/>
      <c r="I60778" s="88"/>
      <c r="J60778" s="88"/>
      <c r="K60778" s="88"/>
    </row>
    <row r="60779" spans="2:11" ht="12" hidden="1" customHeight="1" x14ac:dyDescent="0.2">
      <c r="B60779" s="88"/>
      <c r="C60779" s="88"/>
      <c r="D60779" s="88"/>
      <c r="E60779" s="88"/>
      <c r="F60779" s="88"/>
      <c r="G60779" s="88"/>
      <c r="H60779" s="88"/>
      <c r="I60779" s="88"/>
      <c r="J60779" s="88"/>
      <c r="K60779" s="88"/>
    </row>
    <row r="60780" spans="2:11" ht="12" hidden="1" customHeight="1" x14ac:dyDescent="0.2">
      <c r="B60780" s="88"/>
      <c r="C60780" s="88"/>
      <c r="D60780" s="88"/>
      <c r="E60780" s="88"/>
      <c r="F60780" s="88"/>
      <c r="G60780" s="88"/>
      <c r="H60780" s="88"/>
      <c r="I60780" s="88"/>
      <c r="J60780" s="88"/>
      <c r="K60780" s="88"/>
    </row>
    <row r="60781" spans="2:11" ht="12" hidden="1" customHeight="1" x14ac:dyDescent="0.2">
      <c r="B60781" s="88"/>
      <c r="C60781" s="88"/>
      <c r="D60781" s="88"/>
      <c r="E60781" s="88"/>
      <c r="F60781" s="88"/>
      <c r="G60781" s="88"/>
      <c r="H60781" s="88"/>
      <c r="I60781" s="88"/>
      <c r="J60781" s="88"/>
      <c r="K60781" s="88"/>
    </row>
    <row r="60782" spans="2:11" ht="12" hidden="1" customHeight="1" x14ac:dyDescent="0.2">
      <c r="B60782" s="88"/>
      <c r="C60782" s="88"/>
      <c r="D60782" s="88"/>
      <c r="E60782" s="88"/>
      <c r="F60782" s="88"/>
      <c r="G60782" s="88"/>
      <c r="H60782" s="88"/>
      <c r="I60782" s="88"/>
      <c r="J60782" s="88"/>
      <c r="K60782" s="88"/>
    </row>
    <row r="60783" spans="2:11" ht="12" hidden="1" customHeight="1" x14ac:dyDescent="0.2">
      <c r="B60783" s="88"/>
      <c r="C60783" s="88"/>
      <c r="D60783" s="88"/>
      <c r="E60783" s="88"/>
      <c r="F60783" s="88"/>
      <c r="G60783" s="88"/>
      <c r="H60783" s="88"/>
      <c r="I60783" s="88"/>
      <c r="J60783" s="88"/>
      <c r="K60783" s="88"/>
    </row>
    <row r="60784" spans="2:11" ht="12" hidden="1" customHeight="1" x14ac:dyDescent="0.2">
      <c r="B60784" s="88"/>
      <c r="C60784" s="88"/>
      <c r="D60784" s="88"/>
      <c r="E60784" s="88"/>
      <c r="F60784" s="88"/>
      <c r="G60784" s="88"/>
      <c r="H60784" s="88"/>
      <c r="I60784" s="88"/>
      <c r="J60784" s="88"/>
      <c r="K60784" s="88"/>
    </row>
    <row r="60785" spans="2:11" ht="12" hidden="1" customHeight="1" x14ac:dyDescent="0.2">
      <c r="B60785" s="88"/>
      <c r="C60785" s="88"/>
      <c r="D60785" s="88"/>
      <c r="E60785" s="88"/>
      <c r="F60785" s="88"/>
      <c r="G60785" s="88"/>
      <c r="H60785" s="88"/>
      <c r="I60785" s="88"/>
      <c r="J60785" s="88"/>
      <c r="K60785" s="88"/>
    </row>
    <row r="60786" spans="2:11" ht="12" hidden="1" customHeight="1" x14ac:dyDescent="0.2">
      <c r="B60786" s="88"/>
      <c r="C60786" s="88"/>
      <c r="D60786" s="88"/>
      <c r="E60786" s="88"/>
      <c r="F60786" s="88"/>
      <c r="G60786" s="88"/>
      <c r="H60786" s="88"/>
      <c r="I60786" s="88"/>
      <c r="J60786" s="88"/>
      <c r="K60786" s="88"/>
    </row>
    <row r="60787" spans="2:11" ht="12" hidden="1" customHeight="1" x14ac:dyDescent="0.2">
      <c r="B60787" s="88"/>
      <c r="C60787" s="88"/>
      <c r="D60787" s="88"/>
      <c r="E60787" s="88"/>
      <c r="F60787" s="88"/>
      <c r="G60787" s="88"/>
      <c r="H60787" s="88"/>
      <c r="I60787" s="88"/>
      <c r="J60787" s="88"/>
      <c r="K60787" s="88"/>
    </row>
    <row r="60788" spans="2:11" ht="12" hidden="1" customHeight="1" x14ac:dyDescent="0.2">
      <c r="B60788" s="88"/>
      <c r="C60788" s="88"/>
      <c r="D60788" s="88"/>
      <c r="E60788" s="88"/>
      <c r="F60788" s="88"/>
      <c r="G60788" s="88"/>
      <c r="H60788" s="88"/>
      <c r="I60788" s="88"/>
      <c r="J60788" s="88"/>
      <c r="K60788" s="88"/>
    </row>
    <row r="60789" spans="2:11" ht="12" hidden="1" customHeight="1" x14ac:dyDescent="0.2">
      <c r="B60789" s="88"/>
      <c r="C60789" s="88"/>
      <c r="D60789" s="88"/>
      <c r="E60789" s="88"/>
      <c r="F60789" s="88"/>
      <c r="G60789" s="88"/>
      <c r="H60789" s="88"/>
      <c r="I60789" s="88"/>
      <c r="J60789" s="88"/>
      <c r="K60789" s="88"/>
    </row>
    <row r="60790" spans="2:11" ht="12" hidden="1" customHeight="1" x14ac:dyDescent="0.2">
      <c r="B60790" s="88"/>
      <c r="C60790" s="88"/>
      <c r="D60790" s="88"/>
      <c r="E60790" s="88"/>
      <c r="F60790" s="88"/>
      <c r="G60790" s="88"/>
      <c r="H60790" s="88"/>
      <c r="I60790" s="88"/>
      <c r="J60790" s="88"/>
      <c r="K60790" s="88"/>
    </row>
    <row r="60791" spans="2:11" ht="12" hidden="1" customHeight="1" x14ac:dyDescent="0.2">
      <c r="B60791" s="88"/>
      <c r="C60791" s="88"/>
      <c r="D60791" s="88"/>
      <c r="E60791" s="88"/>
      <c r="F60791" s="88"/>
      <c r="G60791" s="88"/>
      <c r="H60791" s="88"/>
      <c r="I60791" s="88"/>
      <c r="J60791" s="88"/>
      <c r="K60791" s="88"/>
    </row>
    <row r="60792" spans="2:11" ht="12" hidden="1" customHeight="1" x14ac:dyDescent="0.2">
      <c r="B60792" s="88"/>
      <c r="C60792" s="88"/>
      <c r="D60792" s="88"/>
      <c r="E60792" s="88"/>
      <c r="F60792" s="88"/>
      <c r="G60792" s="88"/>
      <c r="H60792" s="88"/>
      <c r="I60792" s="88"/>
      <c r="J60792" s="88"/>
      <c r="K60792" s="88"/>
    </row>
    <row r="60793" spans="2:11" ht="12" hidden="1" customHeight="1" x14ac:dyDescent="0.2">
      <c r="B60793" s="88"/>
      <c r="C60793" s="88"/>
      <c r="D60793" s="88"/>
      <c r="E60793" s="88"/>
      <c r="F60793" s="88"/>
      <c r="G60793" s="88"/>
      <c r="H60793" s="88"/>
      <c r="I60793" s="88"/>
      <c r="J60793" s="88"/>
      <c r="K60793" s="88"/>
    </row>
    <row r="60794" spans="2:11" ht="12" hidden="1" customHeight="1" x14ac:dyDescent="0.2">
      <c r="B60794" s="88"/>
      <c r="C60794" s="88"/>
      <c r="D60794" s="88"/>
      <c r="E60794" s="88"/>
      <c r="F60794" s="88"/>
      <c r="G60794" s="88"/>
      <c r="H60794" s="88"/>
      <c r="I60794" s="88"/>
      <c r="J60794" s="88"/>
      <c r="K60794" s="88"/>
    </row>
    <row r="60795" spans="2:11" ht="12" hidden="1" customHeight="1" x14ac:dyDescent="0.2">
      <c r="B60795" s="88"/>
      <c r="C60795" s="88"/>
      <c r="D60795" s="88"/>
      <c r="E60795" s="88"/>
      <c r="F60795" s="88"/>
      <c r="G60795" s="88"/>
      <c r="H60795" s="88"/>
      <c r="I60795" s="88"/>
      <c r="J60795" s="88"/>
      <c r="K60795" s="88"/>
    </row>
    <row r="60796" spans="2:11" ht="12" hidden="1" customHeight="1" x14ac:dyDescent="0.2">
      <c r="B60796" s="88"/>
      <c r="C60796" s="88"/>
      <c r="D60796" s="88"/>
      <c r="E60796" s="88"/>
      <c r="F60796" s="88"/>
      <c r="G60796" s="88"/>
      <c r="H60796" s="88"/>
      <c r="I60796" s="88"/>
      <c r="J60796" s="88"/>
      <c r="K60796" s="88"/>
    </row>
    <row r="60797" spans="2:11" ht="12" hidden="1" customHeight="1" x14ac:dyDescent="0.2">
      <c r="B60797" s="88"/>
      <c r="C60797" s="88"/>
      <c r="D60797" s="88"/>
      <c r="E60797" s="88"/>
      <c r="F60797" s="88"/>
      <c r="G60797" s="88"/>
      <c r="H60797" s="88"/>
      <c r="I60797" s="88"/>
      <c r="J60797" s="88"/>
      <c r="K60797" s="88"/>
    </row>
    <row r="60798" spans="2:11" ht="12" hidden="1" customHeight="1" x14ac:dyDescent="0.2">
      <c r="B60798" s="88"/>
      <c r="C60798" s="88"/>
      <c r="D60798" s="88"/>
      <c r="E60798" s="88"/>
      <c r="F60798" s="88"/>
      <c r="G60798" s="88"/>
      <c r="H60798" s="88"/>
      <c r="I60798" s="88"/>
      <c r="J60798" s="88"/>
      <c r="K60798" s="88"/>
    </row>
    <row r="60799" spans="2:11" ht="12" hidden="1" customHeight="1" x14ac:dyDescent="0.2">
      <c r="B60799" s="88"/>
      <c r="C60799" s="88"/>
      <c r="D60799" s="88"/>
      <c r="E60799" s="88"/>
      <c r="F60799" s="88"/>
      <c r="G60799" s="88"/>
      <c r="H60799" s="88"/>
      <c r="I60799" s="88"/>
      <c r="J60799" s="88"/>
      <c r="K60799" s="88"/>
    </row>
    <row r="60800" spans="2:11" ht="12" hidden="1" customHeight="1" x14ac:dyDescent="0.2">
      <c r="B60800" s="88"/>
      <c r="C60800" s="88"/>
      <c r="D60800" s="88"/>
      <c r="E60800" s="88"/>
      <c r="F60800" s="88"/>
      <c r="G60800" s="88"/>
      <c r="H60800" s="88"/>
      <c r="I60800" s="88"/>
      <c r="J60800" s="88"/>
      <c r="K60800" s="88"/>
    </row>
    <row r="60801" spans="2:11" ht="12" hidden="1" customHeight="1" x14ac:dyDescent="0.2">
      <c r="B60801" s="88"/>
      <c r="C60801" s="88"/>
      <c r="D60801" s="88"/>
      <c r="E60801" s="88"/>
      <c r="F60801" s="88"/>
      <c r="G60801" s="88"/>
      <c r="H60801" s="88"/>
      <c r="I60801" s="88"/>
      <c r="J60801" s="88"/>
      <c r="K60801" s="88"/>
    </row>
    <row r="60802" spans="2:11" ht="12" hidden="1" customHeight="1" x14ac:dyDescent="0.2">
      <c r="B60802" s="88"/>
      <c r="C60802" s="88"/>
      <c r="D60802" s="88"/>
      <c r="E60802" s="88"/>
      <c r="F60802" s="88"/>
      <c r="G60802" s="88"/>
      <c r="H60802" s="88"/>
      <c r="I60802" s="88"/>
      <c r="J60802" s="88"/>
      <c r="K60802" s="88"/>
    </row>
    <row r="60803" spans="2:11" ht="12" hidden="1" customHeight="1" x14ac:dyDescent="0.2">
      <c r="B60803" s="88"/>
      <c r="C60803" s="88"/>
      <c r="D60803" s="88"/>
      <c r="E60803" s="88"/>
      <c r="F60803" s="88"/>
      <c r="G60803" s="88"/>
      <c r="H60803" s="88"/>
      <c r="I60803" s="88"/>
      <c r="J60803" s="88"/>
      <c r="K60803" s="88"/>
    </row>
    <row r="60804" spans="2:11" ht="12" hidden="1" customHeight="1" x14ac:dyDescent="0.2">
      <c r="B60804" s="88"/>
      <c r="C60804" s="88"/>
      <c r="D60804" s="88"/>
      <c r="E60804" s="88"/>
      <c r="F60804" s="88"/>
      <c r="G60804" s="88"/>
      <c r="H60804" s="88"/>
      <c r="I60804" s="88"/>
      <c r="J60804" s="88"/>
      <c r="K60804" s="88"/>
    </row>
    <row r="60805" spans="2:11" ht="12" hidden="1" customHeight="1" x14ac:dyDescent="0.2">
      <c r="B60805" s="88"/>
      <c r="C60805" s="88"/>
      <c r="D60805" s="88"/>
      <c r="E60805" s="88"/>
      <c r="F60805" s="88"/>
      <c r="G60805" s="88"/>
      <c r="H60805" s="88"/>
      <c r="I60805" s="88"/>
      <c r="J60805" s="88"/>
      <c r="K60805" s="88"/>
    </row>
    <row r="60806" spans="2:11" ht="12" hidden="1" customHeight="1" x14ac:dyDescent="0.2">
      <c r="B60806" s="88"/>
      <c r="C60806" s="88"/>
      <c r="D60806" s="88"/>
      <c r="E60806" s="88"/>
      <c r="F60806" s="88"/>
      <c r="G60806" s="88"/>
      <c r="H60806" s="88"/>
      <c r="I60806" s="88"/>
      <c r="J60806" s="88"/>
      <c r="K60806" s="88"/>
    </row>
    <row r="60807" spans="2:11" ht="12" hidden="1" customHeight="1" x14ac:dyDescent="0.2">
      <c r="B60807" s="88"/>
      <c r="C60807" s="88"/>
      <c r="D60807" s="88"/>
      <c r="E60807" s="88"/>
      <c r="F60807" s="88"/>
      <c r="G60807" s="88"/>
      <c r="H60807" s="88"/>
      <c r="I60807" s="88"/>
      <c r="J60807" s="88"/>
      <c r="K60807" s="88"/>
    </row>
    <row r="60808" spans="2:11" ht="12" hidden="1" customHeight="1" x14ac:dyDescent="0.2">
      <c r="B60808" s="88"/>
      <c r="C60808" s="88"/>
      <c r="D60808" s="88"/>
      <c r="E60808" s="88"/>
      <c r="F60808" s="88"/>
      <c r="G60808" s="88"/>
      <c r="H60808" s="88"/>
      <c r="I60808" s="88"/>
      <c r="J60808" s="88"/>
      <c r="K60808" s="88"/>
    </row>
    <row r="60809" spans="2:11" ht="12" hidden="1" customHeight="1" x14ac:dyDescent="0.2">
      <c r="B60809" s="88"/>
      <c r="C60809" s="88"/>
      <c r="D60809" s="88"/>
      <c r="E60809" s="88"/>
      <c r="F60809" s="88"/>
      <c r="G60809" s="88"/>
      <c r="H60809" s="88"/>
      <c r="I60809" s="88"/>
      <c r="J60809" s="88"/>
      <c r="K60809" s="88"/>
    </row>
    <row r="60810" spans="2:11" ht="12" hidden="1" customHeight="1" x14ac:dyDescent="0.2">
      <c r="B60810" s="88"/>
      <c r="C60810" s="88"/>
      <c r="D60810" s="88"/>
      <c r="E60810" s="88"/>
      <c r="F60810" s="88"/>
      <c r="G60810" s="88"/>
      <c r="H60810" s="88"/>
      <c r="I60810" s="88"/>
      <c r="J60810" s="88"/>
      <c r="K60810" s="88"/>
    </row>
    <row r="60811" spans="2:11" ht="12" hidden="1" customHeight="1" x14ac:dyDescent="0.2">
      <c r="B60811" s="88"/>
      <c r="C60811" s="88"/>
      <c r="D60811" s="88"/>
      <c r="E60811" s="88"/>
      <c r="F60811" s="88"/>
      <c r="G60811" s="88"/>
      <c r="H60811" s="88"/>
      <c r="I60811" s="88"/>
      <c r="J60811" s="88"/>
      <c r="K60811" s="88"/>
    </row>
    <row r="60812" spans="2:11" ht="12" hidden="1" customHeight="1" x14ac:dyDescent="0.2">
      <c r="B60812" s="88"/>
      <c r="C60812" s="88"/>
      <c r="D60812" s="88"/>
      <c r="E60812" s="88"/>
      <c r="F60812" s="88"/>
      <c r="G60812" s="88"/>
      <c r="H60812" s="88"/>
      <c r="I60812" s="88"/>
      <c r="J60812" s="88"/>
      <c r="K60812" s="88"/>
    </row>
    <row r="60813" spans="2:11" ht="12" hidden="1" customHeight="1" x14ac:dyDescent="0.2">
      <c r="B60813" s="88"/>
      <c r="C60813" s="88"/>
      <c r="D60813" s="88"/>
      <c r="E60813" s="88"/>
      <c r="F60813" s="88"/>
      <c r="G60813" s="88"/>
      <c r="H60813" s="88"/>
      <c r="I60813" s="88"/>
      <c r="J60813" s="88"/>
      <c r="K60813" s="88"/>
    </row>
    <row r="60814" spans="2:11" ht="12" hidden="1" customHeight="1" x14ac:dyDescent="0.2">
      <c r="B60814" s="88"/>
      <c r="C60814" s="88"/>
      <c r="D60814" s="88"/>
      <c r="E60814" s="88"/>
      <c r="F60814" s="88"/>
      <c r="G60814" s="88"/>
      <c r="H60814" s="88"/>
      <c r="I60814" s="88"/>
      <c r="J60814" s="88"/>
      <c r="K60814" s="88"/>
    </row>
    <row r="60815" spans="2:11" ht="12" hidden="1" customHeight="1" x14ac:dyDescent="0.2">
      <c r="B60815" s="88"/>
      <c r="C60815" s="88"/>
      <c r="D60815" s="88"/>
      <c r="E60815" s="88"/>
      <c r="F60815" s="88"/>
      <c r="G60815" s="88"/>
      <c r="H60815" s="88"/>
      <c r="I60815" s="88"/>
      <c r="J60815" s="88"/>
      <c r="K60815" s="88"/>
    </row>
    <row r="60816" spans="2:11" ht="12" hidden="1" customHeight="1" x14ac:dyDescent="0.2">
      <c r="B60816" s="88"/>
      <c r="C60816" s="88"/>
      <c r="D60816" s="88"/>
      <c r="E60816" s="88"/>
      <c r="F60816" s="88"/>
      <c r="G60816" s="88"/>
      <c r="H60816" s="88"/>
      <c r="I60816" s="88"/>
      <c r="J60816" s="88"/>
      <c r="K60816" s="88"/>
    </row>
    <row r="60817" spans="2:11" ht="12" hidden="1" customHeight="1" x14ac:dyDescent="0.2">
      <c r="B60817" s="88"/>
      <c r="C60817" s="88"/>
      <c r="D60817" s="88"/>
      <c r="E60817" s="88"/>
      <c r="F60817" s="88"/>
      <c r="G60817" s="88"/>
      <c r="H60817" s="88"/>
      <c r="I60817" s="88"/>
      <c r="J60817" s="88"/>
      <c r="K60817" s="88"/>
    </row>
    <row r="60818" spans="2:11" ht="12" hidden="1" customHeight="1" x14ac:dyDescent="0.2">
      <c r="B60818" s="88"/>
      <c r="C60818" s="88"/>
      <c r="D60818" s="88"/>
      <c r="E60818" s="88"/>
      <c r="F60818" s="88"/>
      <c r="G60818" s="88"/>
      <c r="H60818" s="88"/>
      <c r="I60818" s="88"/>
      <c r="J60818" s="88"/>
      <c r="K60818" s="88"/>
    </row>
    <row r="60819" spans="2:11" ht="12" hidden="1" customHeight="1" x14ac:dyDescent="0.2">
      <c r="B60819" s="88"/>
      <c r="C60819" s="88"/>
      <c r="D60819" s="88"/>
      <c r="E60819" s="88"/>
      <c r="F60819" s="88"/>
      <c r="G60819" s="88"/>
      <c r="H60819" s="88"/>
      <c r="I60819" s="88"/>
      <c r="J60819" s="88"/>
      <c r="K60819" s="88"/>
    </row>
    <row r="60820" spans="2:11" ht="12" hidden="1" customHeight="1" x14ac:dyDescent="0.2">
      <c r="B60820" s="88"/>
      <c r="C60820" s="88"/>
      <c r="D60820" s="88"/>
      <c r="E60820" s="88"/>
      <c r="F60820" s="88"/>
      <c r="G60820" s="88"/>
      <c r="H60820" s="88"/>
      <c r="I60820" s="88"/>
      <c r="J60820" s="88"/>
      <c r="K60820" s="88"/>
    </row>
    <row r="60821" spans="2:11" ht="12" hidden="1" customHeight="1" x14ac:dyDescent="0.2">
      <c r="B60821" s="88"/>
      <c r="C60821" s="88"/>
      <c r="D60821" s="88"/>
      <c r="E60821" s="88"/>
      <c r="F60821" s="88"/>
      <c r="G60821" s="88"/>
      <c r="H60821" s="88"/>
      <c r="I60821" s="88"/>
      <c r="J60821" s="88"/>
      <c r="K60821" s="88"/>
    </row>
    <row r="60822" spans="2:11" ht="12" hidden="1" customHeight="1" x14ac:dyDescent="0.2">
      <c r="B60822" s="88"/>
      <c r="C60822" s="88"/>
      <c r="D60822" s="88"/>
      <c r="E60822" s="88"/>
      <c r="F60822" s="88"/>
      <c r="G60822" s="88"/>
      <c r="H60822" s="88"/>
      <c r="I60822" s="88"/>
      <c r="J60822" s="88"/>
      <c r="K60822" s="88"/>
    </row>
    <row r="60823" spans="2:11" ht="12" hidden="1" customHeight="1" x14ac:dyDescent="0.2">
      <c r="B60823" s="88"/>
      <c r="C60823" s="88"/>
      <c r="D60823" s="88"/>
      <c r="E60823" s="88"/>
      <c r="F60823" s="88"/>
      <c r="G60823" s="88"/>
      <c r="H60823" s="88"/>
      <c r="I60823" s="88"/>
      <c r="J60823" s="88"/>
      <c r="K60823" s="88"/>
    </row>
    <row r="60824" spans="2:11" ht="12" hidden="1" customHeight="1" x14ac:dyDescent="0.2">
      <c r="B60824" s="88"/>
      <c r="C60824" s="88"/>
      <c r="D60824" s="88"/>
      <c r="E60824" s="88"/>
      <c r="F60824" s="88"/>
      <c r="G60824" s="88"/>
      <c r="H60824" s="88"/>
      <c r="I60824" s="88"/>
      <c r="J60824" s="88"/>
      <c r="K60824" s="88"/>
    </row>
    <row r="60825" spans="2:11" ht="12" hidden="1" customHeight="1" x14ac:dyDescent="0.2">
      <c r="B60825" s="88"/>
      <c r="C60825" s="88"/>
      <c r="D60825" s="88"/>
      <c r="E60825" s="88"/>
      <c r="F60825" s="88"/>
      <c r="G60825" s="88"/>
      <c r="H60825" s="88"/>
      <c r="I60825" s="88"/>
      <c r="J60825" s="88"/>
      <c r="K60825" s="88"/>
    </row>
    <row r="60826" spans="2:11" ht="12" hidden="1" customHeight="1" x14ac:dyDescent="0.2">
      <c r="B60826" s="88"/>
      <c r="C60826" s="88"/>
      <c r="D60826" s="88"/>
      <c r="E60826" s="88"/>
      <c r="F60826" s="88"/>
      <c r="G60826" s="88"/>
      <c r="H60826" s="88"/>
      <c r="I60826" s="88"/>
      <c r="J60826" s="88"/>
      <c r="K60826" s="88"/>
    </row>
    <row r="60827" spans="2:11" ht="12" hidden="1" customHeight="1" x14ac:dyDescent="0.2">
      <c r="B60827" s="88"/>
      <c r="C60827" s="88"/>
      <c r="D60827" s="88"/>
      <c r="E60827" s="88"/>
      <c r="F60827" s="88"/>
      <c r="G60827" s="88"/>
      <c r="H60827" s="88"/>
      <c r="I60827" s="88"/>
      <c r="J60827" s="88"/>
      <c r="K60827" s="88"/>
    </row>
    <row r="60828" spans="2:11" ht="12" hidden="1" customHeight="1" x14ac:dyDescent="0.2">
      <c r="B60828" s="88"/>
      <c r="C60828" s="88"/>
      <c r="D60828" s="88"/>
      <c r="E60828" s="88"/>
      <c r="F60828" s="88"/>
      <c r="G60828" s="88"/>
      <c r="H60828" s="88"/>
      <c r="I60828" s="88"/>
      <c r="J60828" s="88"/>
      <c r="K60828" s="88"/>
    </row>
    <row r="60829" spans="2:11" ht="12" hidden="1" customHeight="1" x14ac:dyDescent="0.2">
      <c r="B60829" s="88"/>
      <c r="C60829" s="88"/>
      <c r="D60829" s="88"/>
      <c r="E60829" s="88"/>
      <c r="F60829" s="88"/>
      <c r="G60829" s="88"/>
      <c r="H60829" s="88"/>
      <c r="I60829" s="88"/>
      <c r="J60829" s="88"/>
      <c r="K60829" s="88"/>
    </row>
    <row r="60830" spans="2:11" ht="12" hidden="1" customHeight="1" x14ac:dyDescent="0.2">
      <c r="B60830" s="88"/>
      <c r="C60830" s="88"/>
      <c r="D60830" s="88"/>
      <c r="E60830" s="88"/>
      <c r="F60830" s="88"/>
      <c r="G60830" s="88"/>
      <c r="H60830" s="88"/>
      <c r="I60830" s="88"/>
      <c r="J60830" s="88"/>
      <c r="K60830" s="88"/>
    </row>
    <row r="60831" spans="2:11" ht="12" hidden="1" customHeight="1" x14ac:dyDescent="0.2">
      <c r="B60831" s="88"/>
      <c r="C60831" s="88"/>
      <c r="D60831" s="88"/>
      <c r="E60831" s="88"/>
      <c r="F60831" s="88"/>
      <c r="G60831" s="88"/>
      <c r="H60831" s="88"/>
      <c r="I60831" s="88"/>
      <c r="J60831" s="88"/>
      <c r="K60831" s="88"/>
    </row>
    <row r="60832" spans="2:11" ht="12" hidden="1" customHeight="1" x14ac:dyDescent="0.2">
      <c r="B60832" s="88"/>
      <c r="C60832" s="88"/>
      <c r="D60832" s="88"/>
      <c r="E60832" s="88"/>
      <c r="F60832" s="88"/>
      <c r="G60832" s="88"/>
      <c r="H60832" s="88"/>
      <c r="I60832" s="88"/>
      <c r="J60832" s="88"/>
      <c r="K60832" s="88"/>
    </row>
    <row r="60833" spans="2:11" ht="12" hidden="1" customHeight="1" x14ac:dyDescent="0.2">
      <c r="B60833" s="88"/>
      <c r="C60833" s="88"/>
      <c r="D60833" s="88"/>
      <c r="E60833" s="88"/>
      <c r="F60833" s="88"/>
      <c r="G60833" s="88"/>
      <c r="H60833" s="88"/>
      <c r="I60833" s="88"/>
      <c r="J60833" s="88"/>
      <c r="K60833" s="88"/>
    </row>
    <row r="60834" spans="2:11" ht="12" hidden="1" customHeight="1" x14ac:dyDescent="0.2">
      <c r="B60834" s="88"/>
      <c r="C60834" s="88"/>
      <c r="D60834" s="88"/>
      <c r="E60834" s="88"/>
      <c r="F60834" s="88"/>
      <c r="G60834" s="88"/>
      <c r="H60834" s="88"/>
      <c r="I60834" s="88"/>
      <c r="J60834" s="88"/>
      <c r="K60834" s="88"/>
    </row>
    <row r="60835" spans="2:11" ht="12" hidden="1" customHeight="1" x14ac:dyDescent="0.2">
      <c r="B60835" s="88"/>
      <c r="C60835" s="88"/>
      <c r="D60835" s="88"/>
      <c r="E60835" s="88"/>
      <c r="F60835" s="88"/>
      <c r="G60835" s="88"/>
      <c r="H60835" s="88"/>
      <c r="I60835" s="88"/>
      <c r="J60835" s="88"/>
      <c r="K60835" s="88"/>
    </row>
    <row r="60836" spans="2:11" ht="12" hidden="1" customHeight="1" x14ac:dyDescent="0.2">
      <c r="B60836" s="88"/>
      <c r="C60836" s="88"/>
      <c r="D60836" s="88"/>
      <c r="E60836" s="88"/>
      <c r="F60836" s="88"/>
      <c r="G60836" s="88"/>
      <c r="H60836" s="88"/>
      <c r="I60836" s="88"/>
      <c r="J60836" s="88"/>
      <c r="K60836" s="88"/>
    </row>
    <row r="60837" spans="2:11" ht="12" hidden="1" customHeight="1" x14ac:dyDescent="0.2">
      <c r="B60837" s="88"/>
      <c r="C60837" s="88"/>
      <c r="D60837" s="88"/>
      <c r="E60837" s="88"/>
      <c r="F60837" s="88"/>
      <c r="G60837" s="88"/>
      <c r="H60837" s="88"/>
      <c r="I60837" s="88"/>
      <c r="J60837" s="88"/>
      <c r="K60837" s="88"/>
    </row>
    <row r="60838" spans="2:11" ht="12" hidden="1" customHeight="1" x14ac:dyDescent="0.2">
      <c r="B60838" s="88"/>
      <c r="C60838" s="88"/>
      <c r="D60838" s="88"/>
      <c r="E60838" s="88"/>
      <c r="F60838" s="88"/>
      <c r="G60838" s="88"/>
      <c r="H60838" s="88"/>
      <c r="I60838" s="88"/>
      <c r="J60838" s="88"/>
      <c r="K60838" s="88"/>
    </row>
    <row r="60839" spans="2:11" ht="12" hidden="1" customHeight="1" x14ac:dyDescent="0.2">
      <c r="B60839" s="88"/>
      <c r="C60839" s="88"/>
      <c r="D60839" s="88"/>
      <c r="E60839" s="88"/>
      <c r="F60839" s="88"/>
      <c r="G60839" s="88"/>
      <c r="H60839" s="88"/>
      <c r="I60839" s="88"/>
      <c r="J60839" s="88"/>
      <c r="K60839" s="88"/>
    </row>
    <row r="60840" spans="2:11" ht="12" hidden="1" customHeight="1" x14ac:dyDescent="0.2">
      <c r="B60840" s="88"/>
      <c r="C60840" s="88"/>
      <c r="D60840" s="88"/>
      <c r="E60840" s="88"/>
      <c r="F60840" s="88"/>
      <c r="G60840" s="88"/>
      <c r="H60840" s="88"/>
      <c r="I60840" s="88"/>
      <c r="J60840" s="88"/>
      <c r="K60840" s="88"/>
    </row>
    <row r="60841" spans="2:11" ht="12" hidden="1" customHeight="1" x14ac:dyDescent="0.2">
      <c r="B60841" s="88"/>
      <c r="C60841" s="88"/>
      <c r="D60841" s="88"/>
      <c r="E60841" s="88"/>
      <c r="F60841" s="88"/>
      <c r="G60841" s="88"/>
      <c r="H60841" s="88"/>
      <c r="I60841" s="88"/>
      <c r="J60841" s="88"/>
      <c r="K60841" s="88"/>
    </row>
    <row r="60842" spans="2:11" ht="12" hidden="1" customHeight="1" x14ac:dyDescent="0.2">
      <c r="B60842" s="88"/>
      <c r="C60842" s="88"/>
      <c r="D60842" s="88"/>
      <c r="E60842" s="88"/>
      <c r="F60842" s="88"/>
      <c r="G60842" s="88"/>
      <c r="H60842" s="88"/>
      <c r="I60842" s="88"/>
      <c r="J60842" s="88"/>
      <c r="K60842" s="88"/>
    </row>
    <row r="60843" spans="2:11" ht="12" hidden="1" customHeight="1" x14ac:dyDescent="0.2">
      <c r="B60843" s="88"/>
      <c r="C60843" s="88"/>
      <c r="D60843" s="88"/>
      <c r="E60843" s="88"/>
      <c r="F60843" s="88"/>
      <c r="G60843" s="88"/>
      <c r="H60843" s="88"/>
      <c r="I60843" s="88"/>
      <c r="J60843" s="88"/>
      <c r="K60843" s="88"/>
    </row>
    <row r="60844" spans="2:11" ht="12" hidden="1" customHeight="1" x14ac:dyDescent="0.2">
      <c r="B60844" s="88"/>
      <c r="C60844" s="88"/>
      <c r="D60844" s="88"/>
      <c r="E60844" s="88"/>
      <c r="F60844" s="88"/>
      <c r="G60844" s="88"/>
      <c r="H60844" s="88"/>
      <c r="I60844" s="88"/>
      <c r="J60844" s="88"/>
      <c r="K60844" s="88"/>
    </row>
    <row r="60845" spans="2:11" ht="12" hidden="1" customHeight="1" x14ac:dyDescent="0.2">
      <c r="B60845" s="88"/>
      <c r="C60845" s="88"/>
      <c r="D60845" s="88"/>
      <c r="E60845" s="88"/>
      <c r="F60845" s="88"/>
      <c r="G60845" s="88"/>
      <c r="H60845" s="88"/>
      <c r="I60845" s="88"/>
      <c r="J60845" s="88"/>
      <c r="K60845" s="88"/>
    </row>
    <row r="60846" spans="2:11" ht="12" hidden="1" customHeight="1" x14ac:dyDescent="0.2">
      <c r="B60846" s="88"/>
      <c r="C60846" s="88"/>
      <c r="D60846" s="88"/>
      <c r="E60846" s="88"/>
      <c r="F60846" s="88"/>
      <c r="G60846" s="88"/>
      <c r="H60846" s="88"/>
      <c r="I60846" s="88"/>
      <c r="J60846" s="88"/>
      <c r="K60846" s="88"/>
    </row>
    <row r="60847" spans="2:11" ht="12" hidden="1" customHeight="1" x14ac:dyDescent="0.2">
      <c r="B60847" s="88"/>
      <c r="C60847" s="88"/>
      <c r="D60847" s="88"/>
      <c r="E60847" s="88"/>
      <c r="F60847" s="88"/>
      <c r="G60847" s="88"/>
      <c r="H60847" s="88"/>
      <c r="I60847" s="88"/>
      <c r="J60847" s="88"/>
      <c r="K60847" s="88"/>
    </row>
    <row r="60848" spans="2:11" ht="12" hidden="1" customHeight="1" x14ac:dyDescent="0.2">
      <c r="B60848" s="88"/>
      <c r="C60848" s="88"/>
      <c r="D60848" s="88"/>
      <c r="E60848" s="88"/>
      <c r="F60848" s="88"/>
      <c r="G60848" s="88"/>
      <c r="H60848" s="88"/>
      <c r="I60848" s="88"/>
      <c r="J60848" s="88"/>
      <c r="K60848" s="88"/>
    </row>
    <row r="60849" spans="2:11" ht="12" hidden="1" customHeight="1" x14ac:dyDescent="0.2">
      <c r="B60849" s="88"/>
      <c r="C60849" s="88"/>
      <c r="D60849" s="88"/>
      <c r="E60849" s="88"/>
      <c r="F60849" s="88"/>
      <c r="G60849" s="88"/>
      <c r="H60849" s="88"/>
      <c r="I60849" s="88"/>
      <c r="J60849" s="88"/>
      <c r="K60849" s="88"/>
    </row>
    <row r="60850" spans="2:11" ht="12" hidden="1" customHeight="1" x14ac:dyDescent="0.2">
      <c r="B60850" s="88"/>
      <c r="C60850" s="88"/>
      <c r="D60850" s="88"/>
      <c r="E60850" s="88"/>
      <c r="F60850" s="88"/>
      <c r="G60850" s="88"/>
      <c r="H60850" s="88"/>
      <c r="I60850" s="88"/>
      <c r="J60850" s="88"/>
      <c r="K60850" s="88"/>
    </row>
    <row r="60851" spans="2:11" ht="12" hidden="1" customHeight="1" x14ac:dyDescent="0.2">
      <c r="B60851" s="88"/>
      <c r="C60851" s="88"/>
      <c r="D60851" s="88"/>
      <c r="E60851" s="88"/>
      <c r="F60851" s="88"/>
      <c r="G60851" s="88"/>
      <c r="H60851" s="88"/>
      <c r="I60851" s="88"/>
      <c r="J60851" s="88"/>
      <c r="K60851" s="88"/>
    </row>
    <row r="60852" spans="2:11" ht="12" hidden="1" customHeight="1" x14ac:dyDescent="0.2">
      <c r="B60852" s="88"/>
      <c r="C60852" s="88"/>
      <c r="D60852" s="88"/>
      <c r="E60852" s="88"/>
      <c r="F60852" s="88"/>
      <c r="G60852" s="88"/>
      <c r="H60852" s="88"/>
      <c r="I60852" s="88"/>
      <c r="J60852" s="88"/>
      <c r="K60852" s="88"/>
    </row>
    <row r="60853" spans="2:11" ht="12" hidden="1" customHeight="1" x14ac:dyDescent="0.2">
      <c r="B60853" s="88"/>
      <c r="C60853" s="88"/>
      <c r="D60853" s="88"/>
      <c r="E60853" s="88"/>
      <c r="F60853" s="88"/>
      <c r="G60853" s="88"/>
      <c r="H60853" s="88"/>
      <c r="I60853" s="88"/>
      <c r="J60853" s="88"/>
      <c r="K60853" s="88"/>
    </row>
    <row r="60854" spans="2:11" ht="12" hidden="1" customHeight="1" x14ac:dyDescent="0.2">
      <c r="B60854" s="88"/>
      <c r="C60854" s="88"/>
      <c r="D60854" s="88"/>
      <c r="E60854" s="88"/>
      <c r="F60854" s="88"/>
      <c r="G60854" s="88"/>
      <c r="H60854" s="88"/>
      <c r="I60854" s="88"/>
      <c r="J60854" s="88"/>
      <c r="K60854" s="88"/>
    </row>
    <row r="60855" spans="2:11" ht="12" hidden="1" customHeight="1" x14ac:dyDescent="0.2">
      <c r="B60855" s="88"/>
      <c r="C60855" s="88"/>
      <c r="D60855" s="88"/>
      <c r="E60855" s="88"/>
      <c r="F60855" s="88"/>
      <c r="G60855" s="88"/>
      <c r="H60855" s="88"/>
      <c r="I60855" s="88"/>
      <c r="J60855" s="88"/>
      <c r="K60855" s="88"/>
    </row>
    <row r="60856" spans="2:11" ht="12" hidden="1" customHeight="1" x14ac:dyDescent="0.2">
      <c r="B60856" s="88"/>
      <c r="C60856" s="88"/>
      <c r="D60856" s="88"/>
      <c r="E60856" s="88"/>
      <c r="F60856" s="88"/>
      <c r="G60856" s="88"/>
      <c r="H60856" s="88"/>
      <c r="I60856" s="88"/>
      <c r="J60856" s="88"/>
      <c r="K60856" s="88"/>
    </row>
    <row r="60857" spans="2:11" ht="12" hidden="1" customHeight="1" x14ac:dyDescent="0.2">
      <c r="B60857" s="88"/>
      <c r="C60857" s="88"/>
      <c r="D60857" s="88"/>
      <c r="E60857" s="88"/>
      <c r="F60857" s="88"/>
      <c r="G60857" s="88"/>
      <c r="H60857" s="88"/>
      <c r="I60857" s="88"/>
      <c r="J60857" s="88"/>
      <c r="K60857" s="88"/>
    </row>
    <row r="60858" spans="2:11" ht="12" hidden="1" customHeight="1" x14ac:dyDescent="0.2">
      <c r="B60858" s="88"/>
      <c r="C60858" s="88"/>
      <c r="D60858" s="88"/>
      <c r="E60858" s="88"/>
      <c r="F60858" s="88"/>
      <c r="G60858" s="88"/>
      <c r="H60858" s="88"/>
      <c r="I60858" s="88"/>
      <c r="J60858" s="88"/>
      <c r="K60858" s="88"/>
    </row>
    <row r="60859" spans="2:11" ht="12" hidden="1" customHeight="1" x14ac:dyDescent="0.2">
      <c r="B60859" s="88"/>
      <c r="C60859" s="88"/>
      <c r="D60859" s="88"/>
      <c r="E60859" s="88"/>
      <c r="F60859" s="88"/>
      <c r="G60859" s="88"/>
      <c r="H60859" s="88"/>
      <c r="I60859" s="88"/>
      <c r="J60859" s="88"/>
      <c r="K60859" s="88"/>
    </row>
    <row r="60860" spans="2:11" ht="12" hidden="1" customHeight="1" x14ac:dyDescent="0.2">
      <c r="B60860" s="88"/>
      <c r="C60860" s="88"/>
      <c r="D60860" s="88"/>
      <c r="E60860" s="88"/>
      <c r="F60860" s="88"/>
      <c r="G60860" s="88"/>
      <c r="H60860" s="88"/>
      <c r="I60860" s="88"/>
      <c r="J60860" s="88"/>
      <c r="K60860" s="88"/>
    </row>
    <row r="60861" spans="2:11" ht="12" hidden="1" customHeight="1" x14ac:dyDescent="0.2">
      <c r="B60861" s="88"/>
      <c r="C60861" s="88"/>
      <c r="D60861" s="88"/>
      <c r="E60861" s="88"/>
      <c r="F60861" s="88"/>
      <c r="G60861" s="88"/>
      <c r="H60861" s="88"/>
      <c r="I60861" s="88"/>
      <c r="J60861" s="88"/>
      <c r="K60861" s="88"/>
    </row>
    <row r="60862" spans="2:11" ht="12" hidden="1" customHeight="1" x14ac:dyDescent="0.2">
      <c r="B60862" s="88"/>
      <c r="C60862" s="88"/>
      <c r="D60862" s="88"/>
      <c r="E60862" s="88"/>
      <c r="F60862" s="88"/>
      <c r="G60862" s="88"/>
      <c r="H60862" s="88"/>
      <c r="I60862" s="88"/>
      <c r="J60862" s="88"/>
      <c r="K60862" s="88"/>
    </row>
    <row r="60863" spans="2:11" ht="12" hidden="1" customHeight="1" x14ac:dyDescent="0.2">
      <c r="B60863" s="88"/>
      <c r="C60863" s="88"/>
      <c r="D60863" s="88"/>
      <c r="E60863" s="88"/>
      <c r="F60863" s="88"/>
      <c r="G60863" s="88"/>
      <c r="H60863" s="88"/>
      <c r="I60863" s="88"/>
      <c r="J60863" s="88"/>
      <c r="K60863" s="88"/>
    </row>
    <row r="60864" spans="2:11" ht="12" hidden="1" customHeight="1" x14ac:dyDescent="0.2">
      <c r="B60864" s="88"/>
      <c r="C60864" s="88"/>
      <c r="D60864" s="88"/>
      <c r="E60864" s="88"/>
      <c r="F60864" s="88"/>
      <c r="G60864" s="88"/>
      <c r="H60864" s="88"/>
      <c r="I60864" s="88"/>
      <c r="J60864" s="88"/>
      <c r="K60864" s="88"/>
    </row>
    <row r="60865" spans="2:11" ht="12" hidden="1" customHeight="1" x14ac:dyDescent="0.2">
      <c r="B60865" s="88"/>
      <c r="C60865" s="88"/>
      <c r="D60865" s="88"/>
      <c r="E60865" s="88"/>
      <c r="F60865" s="88"/>
      <c r="G60865" s="88"/>
      <c r="H60865" s="88"/>
      <c r="I60865" s="88"/>
      <c r="J60865" s="88"/>
      <c r="K60865" s="88"/>
    </row>
    <row r="60866" spans="2:11" ht="12" hidden="1" customHeight="1" x14ac:dyDescent="0.2">
      <c r="B60866" s="88"/>
      <c r="C60866" s="88"/>
      <c r="D60866" s="88"/>
      <c r="E60866" s="88"/>
      <c r="F60866" s="88"/>
      <c r="G60866" s="88"/>
      <c r="H60866" s="88"/>
      <c r="I60866" s="88"/>
      <c r="J60866" s="88"/>
      <c r="K60866" s="88"/>
    </row>
    <row r="60867" spans="2:11" ht="12" hidden="1" customHeight="1" x14ac:dyDescent="0.2">
      <c r="B60867" s="88"/>
      <c r="C60867" s="88"/>
      <c r="D60867" s="88"/>
      <c r="E60867" s="88"/>
      <c r="F60867" s="88"/>
      <c r="G60867" s="88"/>
      <c r="H60867" s="88"/>
      <c r="I60867" s="88"/>
      <c r="J60867" s="88"/>
      <c r="K60867" s="88"/>
    </row>
    <row r="60868" spans="2:11" ht="12" hidden="1" customHeight="1" x14ac:dyDescent="0.2">
      <c r="B60868" s="88"/>
      <c r="C60868" s="88"/>
      <c r="D60868" s="88"/>
      <c r="E60868" s="88"/>
      <c r="F60868" s="88"/>
      <c r="G60868" s="88"/>
      <c r="H60868" s="88"/>
      <c r="I60868" s="88"/>
      <c r="J60868" s="88"/>
      <c r="K60868" s="88"/>
    </row>
    <row r="60869" spans="2:11" ht="12" hidden="1" customHeight="1" x14ac:dyDescent="0.2">
      <c r="B60869" s="88"/>
      <c r="C60869" s="88"/>
      <c r="D60869" s="88"/>
      <c r="E60869" s="88"/>
      <c r="F60869" s="88"/>
      <c r="G60869" s="88"/>
      <c r="H60869" s="88"/>
      <c r="I60869" s="88"/>
      <c r="J60869" s="88"/>
      <c r="K60869" s="88"/>
    </row>
    <row r="60870" spans="2:11" ht="12" hidden="1" customHeight="1" x14ac:dyDescent="0.2">
      <c r="B60870" s="88"/>
      <c r="C60870" s="88"/>
      <c r="D60870" s="88"/>
      <c r="E60870" s="88"/>
      <c r="F60870" s="88"/>
      <c r="G60870" s="88"/>
      <c r="H60870" s="88"/>
      <c r="I60870" s="88"/>
      <c r="J60870" s="88"/>
      <c r="K60870" s="88"/>
    </row>
    <row r="60871" spans="2:11" ht="12" hidden="1" customHeight="1" x14ac:dyDescent="0.2">
      <c r="B60871" s="88"/>
      <c r="C60871" s="88"/>
      <c r="D60871" s="88"/>
      <c r="E60871" s="88"/>
      <c r="F60871" s="88"/>
      <c r="G60871" s="88"/>
      <c r="H60871" s="88"/>
      <c r="I60871" s="88"/>
      <c r="J60871" s="88"/>
      <c r="K60871" s="88"/>
    </row>
    <row r="60872" spans="2:11" ht="12" hidden="1" customHeight="1" x14ac:dyDescent="0.2">
      <c r="B60872" s="88"/>
      <c r="C60872" s="88"/>
      <c r="D60872" s="88"/>
      <c r="E60872" s="88"/>
      <c r="F60872" s="88"/>
      <c r="G60872" s="88"/>
      <c r="H60872" s="88"/>
      <c r="I60872" s="88"/>
      <c r="J60872" s="88"/>
      <c r="K60872" s="88"/>
    </row>
    <row r="60873" spans="2:11" ht="12" hidden="1" customHeight="1" x14ac:dyDescent="0.2">
      <c r="B60873" s="88"/>
      <c r="C60873" s="88"/>
      <c r="D60873" s="88"/>
      <c r="E60873" s="88"/>
      <c r="F60873" s="88"/>
      <c r="G60873" s="88"/>
      <c r="H60873" s="88"/>
      <c r="I60873" s="88"/>
      <c r="J60873" s="88"/>
      <c r="K60873" s="88"/>
    </row>
    <row r="60874" spans="2:11" ht="12" hidden="1" customHeight="1" x14ac:dyDescent="0.2">
      <c r="B60874" s="88"/>
      <c r="C60874" s="88"/>
      <c r="D60874" s="88"/>
      <c r="E60874" s="88"/>
      <c r="F60874" s="88"/>
      <c r="G60874" s="88"/>
      <c r="H60874" s="88"/>
      <c r="I60874" s="88"/>
      <c r="J60874" s="88"/>
      <c r="K60874" s="88"/>
    </row>
    <row r="60875" spans="2:11" ht="12" hidden="1" customHeight="1" x14ac:dyDescent="0.2">
      <c r="B60875" s="88"/>
      <c r="C60875" s="88"/>
      <c r="D60875" s="88"/>
      <c r="E60875" s="88"/>
      <c r="F60875" s="88"/>
      <c r="G60875" s="88"/>
      <c r="H60875" s="88"/>
      <c r="I60875" s="88"/>
      <c r="J60875" s="88"/>
      <c r="K60875" s="88"/>
    </row>
    <row r="60876" spans="2:11" ht="12" hidden="1" customHeight="1" x14ac:dyDescent="0.2">
      <c r="B60876" s="88"/>
      <c r="C60876" s="88"/>
      <c r="D60876" s="88"/>
      <c r="E60876" s="88"/>
      <c r="F60876" s="88"/>
      <c r="G60876" s="88"/>
      <c r="H60876" s="88"/>
      <c r="I60876" s="88"/>
      <c r="J60876" s="88"/>
      <c r="K60876" s="88"/>
    </row>
    <row r="60877" spans="2:11" ht="12" hidden="1" customHeight="1" x14ac:dyDescent="0.2">
      <c r="B60877" s="88"/>
      <c r="C60877" s="88"/>
      <c r="D60877" s="88"/>
      <c r="E60877" s="88"/>
      <c r="F60877" s="88"/>
      <c r="G60877" s="88"/>
      <c r="H60877" s="88"/>
      <c r="I60877" s="88"/>
      <c r="J60877" s="88"/>
      <c r="K60877" s="88"/>
    </row>
    <row r="60878" spans="2:11" ht="12" hidden="1" customHeight="1" x14ac:dyDescent="0.2">
      <c r="B60878" s="88"/>
      <c r="C60878" s="88"/>
      <c r="D60878" s="88"/>
      <c r="E60878" s="88"/>
      <c r="F60878" s="88"/>
      <c r="G60878" s="88"/>
      <c r="H60878" s="88"/>
      <c r="I60878" s="88"/>
      <c r="J60878" s="88"/>
      <c r="K60878" s="88"/>
    </row>
    <row r="60879" spans="2:11" ht="12" hidden="1" customHeight="1" x14ac:dyDescent="0.2">
      <c r="B60879" s="88"/>
      <c r="C60879" s="88"/>
      <c r="D60879" s="88"/>
      <c r="E60879" s="88"/>
      <c r="F60879" s="88"/>
      <c r="G60879" s="88"/>
      <c r="H60879" s="88"/>
      <c r="I60879" s="88"/>
      <c r="J60879" s="88"/>
      <c r="K60879" s="88"/>
    </row>
    <row r="60880" spans="2:11" ht="12" hidden="1" customHeight="1" x14ac:dyDescent="0.2">
      <c r="B60880" s="88"/>
      <c r="C60880" s="88"/>
      <c r="D60880" s="88"/>
      <c r="E60880" s="88"/>
      <c r="F60880" s="88"/>
      <c r="G60880" s="88"/>
      <c r="H60880" s="88"/>
      <c r="I60880" s="88"/>
      <c r="J60880" s="88"/>
      <c r="K60880" s="88"/>
    </row>
    <row r="60881" spans="2:11" ht="12" hidden="1" customHeight="1" x14ac:dyDescent="0.2">
      <c r="B60881" s="88"/>
      <c r="C60881" s="88"/>
      <c r="D60881" s="88"/>
      <c r="E60881" s="88"/>
      <c r="F60881" s="88"/>
      <c r="G60881" s="88"/>
      <c r="H60881" s="88"/>
      <c r="I60881" s="88"/>
      <c r="J60881" s="88"/>
      <c r="K60881" s="88"/>
    </row>
    <row r="60882" spans="2:11" ht="12" hidden="1" customHeight="1" x14ac:dyDescent="0.2">
      <c r="B60882" s="88"/>
      <c r="C60882" s="88"/>
      <c r="D60882" s="88"/>
      <c r="E60882" s="88"/>
      <c r="F60882" s="88"/>
      <c r="G60882" s="88"/>
      <c r="H60882" s="88"/>
      <c r="I60882" s="88"/>
      <c r="J60882" s="88"/>
      <c r="K60882" s="88"/>
    </row>
    <row r="60883" spans="2:11" ht="12" hidden="1" customHeight="1" x14ac:dyDescent="0.2">
      <c r="B60883" s="88"/>
      <c r="C60883" s="88"/>
      <c r="D60883" s="88"/>
      <c r="E60883" s="88"/>
      <c r="F60883" s="88"/>
      <c r="G60883" s="88"/>
      <c r="H60883" s="88"/>
      <c r="I60883" s="88"/>
      <c r="J60883" s="88"/>
      <c r="K60883" s="88"/>
    </row>
    <row r="60884" spans="2:11" ht="12" hidden="1" customHeight="1" x14ac:dyDescent="0.2">
      <c r="B60884" s="88"/>
      <c r="C60884" s="88"/>
      <c r="D60884" s="88"/>
      <c r="E60884" s="88"/>
      <c r="F60884" s="88"/>
      <c r="G60884" s="88"/>
      <c r="H60884" s="88"/>
      <c r="I60884" s="88"/>
      <c r="J60884" s="88"/>
      <c r="K60884" s="88"/>
    </row>
    <row r="60885" spans="2:11" ht="12" hidden="1" customHeight="1" x14ac:dyDescent="0.2">
      <c r="B60885" s="88"/>
      <c r="C60885" s="88"/>
      <c r="D60885" s="88"/>
      <c r="E60885" s="88"/>
      <c r="F60885" s="88"/>
      <c r="G60885" s="88"/>
      <c r="H60885" s="88"/>
      <c r="I60885" s="88"/>
      <c r="J60885" s="88"/>
      <c r="K60885" s="88"/>
    </row>
    <row r="60886" spans="2:11" ht="12" hidden="1" customHeight="1" x14ac:dyDescent="0.2">
      <c r="B60886" s="88"/>
      <c r="C60886" s="88"/>
      <c r="D60886" s="88"/>
      <c r="E60886" s="88"/>
      <c r="F60886" s="88"/>
      <c r="G60886" s="88"/>
      <c r="H60886" s="88"/>
      <c r="I60886" s="88"/>
      <c r="J60886" s="88"/>
      <c r="K60886" s="88"/>
    </row>
    <row r="60887" spans="2:11" ht="12" hidden="1" customHeight="1" x14ac:dyDescent="0.2">
      <c r="B60887" s="88"/>
      <c r="C60887" s="88"/>
      <c r="D60887" s="88"/>
      <c r="E60887" s="88"/>
      <c r="F60887" s="88"/>
      <c r="G60887" s="88"/>
      <c r="H60887" s="88"/>
      <c r="I60887" s="88"/>
      <c r="J60887" s="88"/>
      <c r="K60887" s="88"/>
    </row>
    <row r="60888" spans="2:11" ht="12" hidden="1" customHeight="1" x14ac:dyDescent="0.2">
      <c r="B60888" s="88"/>
      <c r="C60888" s="88"/>
      <c r="D60888" s="88"/>
      <c r="E60888" s="88"/>
      <c r="F60888" s="88"/>
      <c r="G60888" s="88"/>
      <c r="H60888" s="88"/>
      <c r="I60888" s="88"/>
      <c r="J60888" s="88"/>
      <c r="K60888" s="88"/>
    </row>
    <row r="60889" spans="2:11" ht="12" hidden="1" customHeight="1" x14ac:dyDescent="0.2">
      <c r="B60889" s="88"/>
      <c r="C60889" s="88"/>
      <c r="D60889" s="88"/>
      <c r="E60889" s="88"/>
      <c r="F60889" s="88"/>
      <c r="G60889" s="88"/>
      <c r="H60889" s="88"/>
      <c r="I60889" s="88"/>
      <c r="J60889" s="88"/>
      <c r="K60889" s="88"/>
    </row>
    <row r="60890" spans="2:11" ht="12" hidden="1" customHeight="1" x14ac:dyDescent="0.2">
      <c r="B60890" s="88"/>
      <c r="C60890" s="88"/>
      <c r="D60890" s="88"/>
      <c r="E60890" s="88"/>
      <c r="F60890" s="88"/>
      <c r="G60890" s="88"/>
      <c r="H60890" s="88"/>
      <c r="I60890" s="88"/>
      <c r="J60890" s="88"/>
      <c r="K60890" s="88"/>
    </row>
    <row r="60891" spans="2:11" ht="12" hidden="1" customHeight="1" x14ac:dyDescent="0.2">
      <c r="B60891" s="88"/>
      <c r="C60891" s="88"/>
      <c r="D60891" s="88"/>
      <c r="E60891" s="88"/>
      <c r="F60891" s="88"/>
      <c r="G60891" s="88"/>
      <c r="H60891" s="88"/>
      <c r="I60891" s="88"/>
      <c r="J60891" s="88"/>
      <c r="K60891" s="88"/>
    </row>
    <row r="60892" spans="2:11" ht="12" hidden="1" customHeight="1" x14ac:dyDescent="0.2">
      <c r="B60892" s="88"/>
      <c r="C60892" s="88"/>
      <c r="D60892" s="88"/>
      <c r="E60892" s="88"/>
      <c r="F60892" s="88"/>
      <c r="G60892" s="88"/>
      <c r="H60892" s="88"/>
      <c r="I60892" s="88"/>
      <c r="J60892" s="88"/>
      <c r="K60892" s="88"/>
    </row>
    <row r="60893" spans="2:11" ht="12" hidden="1" customHeight="1" x14ac:dyDescent="0.2">
      <c r="B60893" s="88"/>
      <c r="C60893" s="88"/>
      <c r="D60893" s="88"/>
      <c r="E60893" s="88"/>
      <c r="F60893" s="88"/>
      <c r="G60893" s="88"/>
      <c r="H60893" s="88"/>
      <c r="I60893" s="88"/>
      <c r="J60893" s="88"/>
      <c r="K60893" s="88"/>
    </row>
    <row r="60894" spans="2:11" ht="12" hidden="1" customHeight="1" x14ac:dyDescent="0.2">
      <c r="B60894" s="88"/>
      <c r="C60894" s="88"/>
      <c r="D60894" s="88"/>
      <c r="E60894" s="88"/>
      <c r="F60894" s="88"/>
      <c r="G60894" s="88"/>
      <c r="H60894" s="88"/>
      <c r="I60894" s="88"/>
      <c r="J60894" s="88"/>
      <c r="K60894" s="88"/>
    </row>
    <row r="60895" spans="2:11" ht="12" hidden="1" customHeight="1" x14ac:dyDescent="0.2">
      <c r="B60895" s="88"/>
      <c r="C60895" s="88"/>
      <c r="D60895" s="88"/>
      <c r="E60895" s="88"/>
      <c r="F60895" s="88"/>
      <c r="G60895" s="88"/>
      <c r="H60895" s="88"/>
      <c r="I60895" s="88"/>
      <c r="J60895" s="88"/>
      <c r="K60895" s="88"/>
    </row>
    <row r="60896" spans="2:11" ht="12" hidden="1" customHeight="1" x14ac:dyDescent="0.2">
      <c r="B60896" s="88"/>
      <c r="C60896" s="88"/>
      <c r="D60896" s="88"/>
      <c r="E60896" s="88"/>
      <c r="F60896" s="88"/>
      <c r="G60896" s="88"/>
      <c r="H60896" s="88"/>
      <c r="I60896" s="88"/>
      <c r="J60896" s="88"/>
      <c r="K60896" s="88"/>
    </row>
    <row r="60897" spans="2:11" ht="12" hidden="1" customHeight="1" x14ac:dyDescent="0.2">
      <c r="B60897" s="88"/>
      <c r="C60897" s="88"/>
      <c r="D60897" s="88"/>
      <c r="E60897" s="88"/>
      <c r="F60897" s="88"/>
      <c r="G60897" s="88"/>
      <c r="H60897" s="88"/>
      <c r="I60897" s="88"/>
      <c r="J60897" s="88"/>
      <c r="K60897" s="88"/>
    </row>
    <row r="60898" spans="2:11" ht="12" hidden="1" customHeight="1" x14ac:dyDescent="0.2">
      <c r="B60898" s="88"/>
      <c r="C60898" s="88"/>
      <c r="D60898" s="88"/>
      <c r="E60898" s="88"/>
      <c r="F60898" s="88"/>
      <c r="G60898" s="88"/>
      <c r="H60898" s="88"/>
      <c r="I60898" s="88"/>
      <c r="J60898" s="88"/>
      <c r="K60898" s="88"/>
    </row>
    <row r="60899" spans="2:11" ht="12" hidden="1" customHeight="1" x14ac:dyDescent="0.2">
      <c r="B60899" s="88"/>
      <c r="C60899" s="88"/>
      <c r="D60899" s="88"/>
      <c r="E60899" s="88"/>
      <c r="F60899" s="88"/>
      <c r="G60899" s="88"/>
      <c r="H60899" s="88"/>
      <c r="I60899" s="88"/>
      <c r="J60899" s="88"/>
      <c r="K60899" s="88"/>
    </row>
    <row r="60900" spans="2:11" ht="12" hidden="1" customHeight="1" x14ac:dyDescent="0.2">
      <c r="B60900" s="88"/>
      <c r="C60900" s="88"/>
      <c r="D60900" s="88"/>
      <c r="E60900" s="88"/>
      <c r="F60900" s="88"/>
      <c r="G60900" s="88"/>
      <c r="H60900" s="88"/>
      <c r="I60900" s="88"/>
      <c r="J60900" s="88"/>
      <c r="K60900" s="88"/>
    </row>
    <row r="60901" spans="2:11" ht="12" hidden="1" customHeight="1" x14ac:dyDescent="0.2">
      <c r="B60901" s="88"/>
      <c r="C60901" s="88"/>
      <c r="D60901" s="88"/>
      <c r="E60901" s="88"/>
      <c r="F60901" s="88"/>
      <c r="G60901" s="88"/>
      <c r="H60901" s="88"/>
      <c r="I60901" s="88"/>
      <c r="J60901" s="88"/>
      <c r="K60901" s="88"/>
    </row>
    <row r="60902" spans="2:11" ht="12" hidden="1" customHeight="1" x14ac:dyDescent="0.2">
      <c r="B60902" s="88"/>
      <c r="C60902" s="88"/>
      <c r="D60902" s="88"/>
      <c r="E60902" s="88"/>
      <c r="F60902" s="88"/>
      <c r="G60902" s="88"/>
      <c r="H60902" s="88"/>
      <c r="I60902" s="88"/>
      <c r="J60902" s="88"/>
      <c r="K60902" s="88"/>
    </row>
    <row r="60903" spans="2:11" ht="12" hidden="1" customHeight="1" x14ac:dyDescent="0.2">
      <c r="B60903" s="88"/>
      <c r="C60903" s="88"/>
      <c r="D60903" s="88"/>
      <c r="E60903" s="88"/>
      <c r="F60903" s="88"/>
      <c r="G60903" s="88"/>
      <c r="H60903" s="88"/>
      <c r="I60903" s="88"/>
      <c r="J60903" s="88"/>
      <c r="K60903" s="88"/>
    </row>
    <row r="60904" spans="2:11" ht="12" hidden="1" customHeight="1" x14ac:dyDescent="0.2">
      <c r="B60904" s="88"/>
      <c r="C60904" s="88"/>
      <c r="D60904" s="88"/>
      <c r="E60904" s="88"/>
      <c r="F60904" s="88"/>
      <c r="G60904" s="88"/>
      <c r="H60904" s="88"/>
      <c r="I60904" s="88"/>
      <c r="J60904" s="88"/>
      <c r="K60904" s="88"/>
    </row>
    <row r="60905" spans="2:11" ht="12" hidden="1" customHeight="1" x14ac:dyDescent="0.2">
      <c r="B60905" s="88"/>
      <c r="C60905" s="88"/>
      <c r="D60905" s="88"/>
      <c r="E60905" s="88"/>
      <c r="F60905" s="88"/>
      <c r="G60905" s="88"/>
      <c r="H60905" s="88"/>
      <c r="I60905" s="88"/>
      <c r="J60905" s="88"/>
      <c r="K60905" s="88"/>
    </row>
    <row r="60906" spans="2:11" ht="12" hidden="1" customHeight="1" x14ac:dyDescent="0.2">
      <c r="B60906" s="88"/>
      <c r="C60906" s="88"/>
      <c r="D60906" s="88"/>
      <c r="E60906" s="88"/>
      <c r="F60906" s="88"/>
      <c r="G60906" s="88"/>
      <c r="H60906" s="88"/>
      <c r="I60906" s="88"/>
      <c r="J60906" s="88"/>
      <c r="K60906" s="88"/>
    </row>
    <row r="60907" spans="2:11" ht="12" hidden="1" customHeight="1" x14ac:dyDescent="0.2">
      <c r="B60907" s="88"/>
      <c r="C60907" s="88"/>
      <c r="D60907" s="88"/>
      <c r="E60907" s="88"/>
      <c r="F60907" s="88"/>
      <c r="G60907" s="88"/>
      <c r="H60907" s="88"/>
      <c r="I60907" s="88"/>
      <c r="J60907" s="88"/>
      <c r="K60907" s="88"/>
    </row>
    <row r="60908" spans="2:11" ht="12" hidden="1" customHeight="1" x14ac:dyDescent="0.2">
      <c r="B60908" s="88"/>
      <c r="C60908" s="88"/>
      <c r="D60908" s="88"/>
      <c r="E60908" s="88"/>
      <c r="F60908" s="88"/>
      <c r="G60908" s="88"/>
      <c r="H60908" s="88"/>
      <c r="I60908" s="88"/>
      <c r="J60908" s="88"/>
      <c r="K60908" s="88"/>
    </row>
    <row r="60909" spans="2:11" ht="12" hidden="1" customHeight="1" x14ac:dyDescent="0.2">
      <c r="B60909" s="88"/>
      <c r="C60909" s="88"/>
      <c r="D60909" s="88"/>
      <c r="E60909" s="88"/>
      <c r="F60909" s="88"/>
      <c r="G60909" s="88"/>
      <c r="H60909" s="88"/>
      <c r="I60909" s="88"/>
      <c r="J60909" s="88"/>
      <c r="K60909" s="88"/>
    </row>
    <row r="60910" spans="2:11" ht="12" hidden="1" customHeight="1" x14ac:dyDescent="0.2">
      <c r="B60910" s="88"/>
      <c r="C60910" s="88"/>
      <c r="D60910" s="88"/>
      <c r="E60910" s="88"/>
      <c r="F60910" s="88"/>
      <c r="G60910" s="88"/>
      <c r="H60910" s="88"/>
      <c r="I60910" s="88"/>
      <c r="J60910" s="88"/>
      <c r="K60910" s="88"/>
    </row>
    <row r="60911" spans="2:11" ht="12" hidden="1" customHeight="1" x14ac:dyDescent="0.2">
      <c r="B60911" s="88"/>
      <c r="C60911" s="88"/>
      <c r="D60911" s="88"/>
      <c r="E60911" s="88"/>
      <c r="F60911" s="88"/>
      <c r="G60911" s="88"/>
      <c r="H60911" s="88"/>
      <c r="I60911" s="88"/>
      <c r="J60911" s="88"/>
      <c r="K60911" s="88"/>
    </row>
    <row r="60912" spans="2:11" ht="12" hidden="1" customHeight="1" x14ac:dyDescent="0.2">
      <c r="B60912" s="88"/>
      <c r="C60912" s="88"/>
      <c r="D60912" s="88"/>
      <c r="E60912" s="88"/>
      <c r="F60912" s="88"/>
      <c r="G60912" s="88"/>
      <c r="H60912" s="88"/>
      <c r="I60912" s="88"/>
      <c r="J60912" s="88"/>
      <c r="K60912" s="88"/>
    </row>
    <row r="60913" spans="2:11" ht="12" hidden="1" customHeight="1" x14ac:dyDescent="0.2">
      <c r="B60913" s="88"/>
      <c r="C60913" s="88"/>
      <c r="D60913" s="88"/>
      <c r="E60913" s="88"/>
      <c r="F60913" s="88"/>
      <c r="G60913" s="88"/>
      <c r="H60913" s="88"/>
      <c r="I60913" s="88"/>
      <c r="J60913" s="88"/>
      <c r="K60913" s="88"/>
    </row>
    <row r="60914" spans="2:11" ht="12" hidden="1" customHeight="1" x14ac:dyDescent="0.2">
      <c r="B60914" s="88"/>
      <c r="C60914" s="88"/>
      <c r="D60914" s="88"/>
      <c r="E60914" s="88"/>
      <c r="F60914" s="88"/>
      <c r="G60914" s="88"/>
      <c r="H60914" s="88"/>
      <c r="I60914" s="88"/>
      <c r="J60914" s="88"/>
      <c r="K60914" s="88"/>
    </row>
    <row r="60915" spans="2:11" ht="12" hidden="1" customHeight="1" x14ac:dyDescent="0.2">
      <c r="B60915" s="88"/>
      <c r="C60915" s="88"/>
      <c r="D60915" s="88"/>
      <c r="E60915" s="88"/>
      <c r="F60915" s="88"/>
      <c r="G60915" s="88"/>
      <c r="H60915" s="88"/>
      <c r="I60915" s="88"/>
      <c r="J60915" s="88"/>
      <c r="K60915" s="88"/>
    </row>
    <row r="60916" spans="2:11" ht="12" hidden="1" customHeight="1" x14ac:dyDescent="0.2">
      <c r="B60916" s="88"/>
      <c r="C60916" s="88"/>
      <c r="D60916" s="88"/>
      <c r="E60916" s="88"/>
      <c r="F60916" s="88"/>
      <c r="G60916" s="88"/>
      <c r="H60916" s="88"/>
      <c r="I60916" s="88"/>
      <c r="J60916" s="88"/>
      <c r="K60916" s="88"/>
    </row>
    <row r="60917" spans="2:11" ht="12" hidden="1" customHeight="1" x14ac:dyDescent="0.2">
      <c r="B60917" s="88"/>
      <c r="C60917" s="88"/>
      <c r="D60917" s="88"/>
      <c r="E60917" s="88"/>
      <c r="F60917" s="88"/>
      <c r="G60917" s="88"/>
      <c r="H60917" s="88"/>
      <c r="I60917" s="88"/>
      <c r="J60917" s="88"/>
      <c r="K60917" s="88"/>
    </row>
    <row r="60918" spans="2:11" ht="12" hidden="1" customHeight="1" x14ac:dyDescent="0.2">
      <c r="B60918" s="88"/>
      <c r="C60918" s="88"/>
      <c r="D60918" s="88"/>
      <c r="E60918" s="88"/>
      <c r="F60918" s="88"/>
      <c r="G60918" s="88"/>
      <c r="H60918" s="88"/>
      <c r="I60918" s="88"/>
      <c r="J60918" s="88"/>
      <c r="K60918" s="88"/>
    </row>
    <row r="60919" spans="2:11" ht="12" hidden="1" customHeight="1" x14ac:dyDescent="0.2">
      <c r="B60919" s="88"/>
      <c r="C60919" s="88"/>
      <c r="D60919" s="88"/>
      <c r="E60919" s="88"/>
      <c r="F60919" s="88"/>
      <c r="G60919" s="88"/>
      <c r="H60919" s="88"/>
      <c r="I60919" s="88"/>
      <c r="J60919" s="88"/>
      <c r="K60919" s="88"/>
    </row>
    <row r="60920" spans="2:11" ht="12" hidden="1" customHeight="1" x14ac:dyDescent="0.2">
      <c r="B60920" s="88"/>
      <c r="C60920" s="88"/>
      <c r="D60920" s="88"/>
      <c r="E60920" s="88"/>
      <c r="F60920" s="88"/>
      <c r="G60920" s="88"/>
      <c r="H60920" s="88"/>
      <c r="I60920" s="88"/>
      <c r="J60920" s="88"/>
      <c r="K60920" s="88"/>
    </row>
    <row r="60921" spans="2:11" ht="12" hidden="1" customHeight="1" x14ac:dyDescent="0.2">
      <c r="B60921" s="88"/>
      <c r="C60921" s="88"/>
      <c r="D60921" s="88"/>
      <c r="E60921" s="88"/>
      <c r="F60921" s="88"/>
      <c r="G60921" s="88"/>
      <c r="H60921" s="88"/>
      <c r="I60921" s="88"/>
      <c r="J60921" s="88"/>
      <c r="K60921" s="88"/>
    </row>
    <row r="60922" spans="2:11" ht="12" hidden="1" customHeight="1" x14ac:dyDescent="0.2">
      <c r="B60922" s="88"/>
      <c r="C60922" s="88"/>
      <c r="D60922" s="88"/>
      <c r="E60922" s="88"/>
      <c r="F60922" s="88"/>
      <c r="G60922" s="88"/>
      <c r="H60922" s="88"/>
      <c r="I60922" s="88"/>
      <c r="J60922" s="88"/>
      <c r="K60922" s="88"/>
    </row>
    <row r="60923" spans="2:11" ht="12" hidden="1" customHeight="1" x14ac:dyDescent="0.2">
      <c r="B60923" s="88"/>
      <c r="C60923" s="88"/>
      <c r="D60923" s="88"/>
      <c r="E60923" s="88"/>
      <c r="F60923" s="88"/>
      <c r="G60923" s="88"/>
      <c r="H60923" s="88"/>
      <c r="I60923" s="88"/>
      <c r="J60923" s="88"/>
      <c r="K60923" s="88"/>
    </row>
    <row r="60924" spans="2:11" ht="12" hidden="1" customHeight="1" x14ac:dyDescent="0.2">
      <c r="B60924" s="88"/>
      <c r="C60924" s="88"/>
      <c r="D60924" s="88"/>
      <c r="E60924" s="88"/>
      <c r="F60924" s="88"/>
      <c r="G60924" s="88"/>
      <c r="H60924" s="88"/>
      <c r="I60924" s="88"/>
      <c r="J60924" s="88"/>
      <c r="K60924" s="88"/>
    </row>
    <row r="60925" spans="2:11" ht="12" hidden="1" customHeight="1" x14ac:dyDescent="0.2">
      <c r="B60925" s="88"/>
      <c r="C60925" s="88"/>
      <c r="D60925" s="88"/>
      <c r="E60925" s="88"/>
      <c r="F60925" s="88"/>
      <c r="G60925" s="88"/>
      <c r="H60925" s="88"/>
      <c r="I60925" s="88"/>
      <c r="J60925" s="88"/>
      <c r="K60925" s="88"/>
    </row>
    <row r="60926" spans="2:11" ht="12" hidden="1" customHeight="1" x14ac:dyDescent="0.2">
      <c r="B60926" s="88"/>
      <c r="C60926" s="88"/>
      <c r="D60926" s="88"/>
      <c r="E60926" s="88"/>
      <c r="F60926" s="88"/>
      <c r="G60926" s="88"/>
      <c r="H60926" s="88"/>
      <c r="I60926" s="88"/>
      <c r="J60926" s="88"/>
      <c r="K60926" s="88"/>
    </row>
    <row r="60927" spans="2:11" ht="12" hidden="1" customHeight="1" x14ac:dyDescent="0.2">
      <c r="B60927" s="88"/>
      <c r="C60927" s="88"/>
      <c r="D60927" s="88"/>
      <c r="E60927" s="88"/>
      <c r="F60927" s="88"/>
      <c r="G60927" s="88"/>
      <c r="H60927" s="88"/>
      <c r="I60927" s="88"/>
      <c r="J60927" s="88"/>
      <c r="K60927" s="88"/>
    </row>
    <row r="60928" spans="2:11" ht="12" hidden="1" customHeight="1" x14ac:dyDescent="0.2">
      <c r="B60928" s="88"/>
      <c r="C60928" s="88"/>
      <c r="D60928" s="88"/>
      <c r="E60928" s="88"/>
      <c r="F60928" s="88"/>
      <c r="G60928" s="88"/>
      <c r="H60928" s="88"/>
      <c r="I60928" s="88"/>
      <c r="J60928" s="88"/>
      <c r="K60928" s="88"/>
    </row>
    <row r="60929" spans="2:11" ht="12" hidden="1" customHeight="1" x14ac:dyDescent="0.2">
      <c r="B60929" s="88"/>
      <c r="C60929" s="88"/>
      <c r="D60929" s="88"/>
      <c r="E60929" s="88"/>
      <c r="F60929" s="88"/>
      <c r="G60929" s="88"/>
      <c r="H60929" s="88"/>
      <c r="I60929" s="88"/>
      <c r="J60929" s="88"/>
      <c r="K60929" s="88"/>
    </row>
    <row r="60930" spans="2:11" ht="12" hidden="1" customHeight="1" x14ac:dyDescent="0.2">
      <c r="B60930" s="88"/>
      <c r="C60930" s="88"/>
      <c r="D60930" s="88"/>
      <c r="E60930" s="88"/>
      <c r="F60930" s="88"/>
      <c r="G60930" s="88"/>
      <c r="H60930" s="88"/>
      <c r="I60930" s="88"/>
      <c r="J60930" s="88"/>
      <c r="K60930" s="88"/>
    </row>
    <row r="60931" spans="2:11" ht="12" hidden="1" customHeight="1" x14ac:dyDescent="0.2">
      <c r="B60931" s="88"/>
      <c r="C60931" s="88"/>
      <c r="D60931" s="88"/>
      <c r="E60931" s="88"/>
      <c r="F60931" s="88"/>
      <c r="G60931" s="88"/>
      <c r="H60931" s="88"/>
      <c r="I60931" s="88"/>
      <c r="J60931" s="88"/>
      <c r="K60931" s="88"/>
    </row>
    <row r="60932" spans="2:11" ht="12" hidden="1" customHeight="1" x14ac:dyDescent="0.2">
      <c r="B60932" s="88"/>
      <c r="C60932" s="88"/>
      <c r="D60932" s="88"/>
      <c r="E60932" s="88"/>
      <c r="F60932" s="88"/>
      <c r="G60932" s="88"/>
      <c r="H60932" s="88"/>
      <c r="I60932" s="88"/>
      <c r="J60932" s="88"/>
      <c r="K60932" s="88"/>
    </row>
    <row r="60933" spans="2:11" ht="12" hidden="1" customHeight="1" x14ac:dyDescent="0.2">
      <c r="B60933" s="88"/>
      <c r="C60933" s="88"/>
      <c r="D60933" s="88"/>
      <c r="E60933" s="88"/>
      <c r="F60933" s="88"/>
      <c r="G60933" s="88"/>
      <c r="H60933" s="88"/>
      <c r="I60933" s="88"/>
      <c r="J60933" s="88"/>
      <c r="K60933" s="88"/>
    </row>
    <row r="60934" spans="2:11" ht="12" hidden="1" customHeight="1" x14ac:dyDescent="0.2">
      <c r="B60934" s="88"/>
      <c r="C60934" s="88"/>
      <c r="D60934" s="88"/>
      <c r="E60934" s="88"/>
      <c r="F60934" s="88"/>
      <c r="G60934" s="88"/>
      <c r="H60934" s="88"/>
      <c r="I60934" s="88"/>
      <c r="J60934" s="88"/>
      <c r="K60934" s="88"/>
    </row>
    <row r="60935" spans="2:11" ht="12" hidden="1" customHeight="1" x14ac:dyDescent="0.2">
      <c r="B60935" s="88"/>
      <c r="C60935" s="88"/>
      <c r="D60935" s="88"/>
      <c r="E60935" s="88"/>
      <c r="F60935" s="88"/>
      <c r="G60935" s="88"/>
      <c r="H60935" s="88"/>
      <c r="I60935" s="88"/>
      <c r="J60935" s="88"/>
      <c r="K60935" s="88"/>
    </row>
    <row r="60936" spans="2:11" ht="12" hidden="1" customHeight="1" x14ac:dyDescent="0.2">
      <c r="B60936" s="88"/>
      <c r="C60936" s="88"/>
      <c r="D60936" s="88"/>
      <c r="E60936" s="88"/>
      <c r="F60936" s="88"/>
      <c r="G60936" s="88"/>
      <c r="H60936" s="88"/>
      <c r="I60936" s="88"/>
      <c r="J60936" s="88"/>
      <c r="K60936" s="88"/>
    </row>
    <row r="60937" spans="2:11" ht="12" hidden="1" customHeight="1" x14ac:dyDescent="0.2">
      <c r="B60937" s="88"/>
      <c r="C60937" s="88"/>
      <c r="D60937" s="88"/>
      <c r="E60937" s="88"/>
      <c r="F60937" s="88"/>
      <c r="G60937" s="88"/>
      <c r="H60937" s="88"/>
      <c r="I60937" s="88"/>
      <c r="J60937" s="88"/>
      <c r="K60937" s="88"/>
    </row>
    <row r="60938" spans="2:11" ht="12" hidden="1" customHeight="1" x14ac:dyDescent="0.2">
      <c r="B60938" s="88"/>
      <c r="C60938" s="88"/>
      <c r="D60938" s="88"/>
      <c r="E60938" s="88"/>
      <c r="F60938" s="88"/>
      <c r="G60938" s="88"/>
      <c r="H60938" s="88"/>
      <c r="I60938" s="88"/>
      <c r="J60938" s="88"/>
      <c r="K60938" s="88"/>
    </row>
    <row r="60939" spans="2:11" ht="12" hidden="1" customHeight="1" x14ac:dyDescent="0.2">
      <c r="B60939" s="88"/>
      <c r="C60939" s="88"/>
      <c r="D60939" s="88"/>
      <c r="E60939" s="88"/>
      <c r="F60939" s="88"/>
      <c r="G60939" s="88"/>
      <c r="H60939" s="88"/>
      <c r="I60939" s="88"/>
      <c r="J60939" s="88"/>
      <c r="K60939" s="88"/>
    </row>
    <row r="60940" spans="2:11" ht="12" hidden="1" customHeight="1" x14ac:dyDescent="0.2">
      <c r="B60940" s="88"/>
      <c r="C60940" s="88"/>
      <c r="D60940" s="88"/>
      <c r="E60940" s="88"/>
      <c r="F60940" s="88"/>
      <c r="G60940" s="88"/>
      <c r="H60940" s="88"/>
      <c r="I60940" s="88"/>
      <c r="J60940" s="88"/>
      <c r="K60940" s="88"/>
    </row>
    <row r="60941" spans="2:11" ht="12" hidden="1" customHeight="1" x14ac:dyDescent="0.2">
      <c r="B60941" s="88"/>
      <c r="C60941" s="88"/>
      <c r="D60941" s="88"/>
      <c r="E60941" s="88"/>
      <c r="F60941" s="88"/>
      <c r="G60941" s="88"/>
      <c r="H60941" s="88"/>
      <c r="I60941" s="88"/>
      <c r="J60941" s="88"/>
      <c r="K60941" s="88"/>
    </row>
    <row r="60942" spans="2:11" ht="12" hidden="1" customHeight="1" x14ac:dyDescent="0.2">
      <c r="B60942" s="88"/>
      <c r="C60942" s="88"/>
      <c r="D60942" s="88"/>
      <c r="E60942" s="88"/>
      <c r="F60942" s="88"/>
      <c r="G60942" s="88"/>
      <c r="H60942" s="88"/>
      <c r="I60942" s="88"/>
      <c r="J60942" s="88"/>
      <c r="K60942" s="88"/>
    </row>
    <row r="60943" spans="2:11" ht="12" hidden="1" customHeight="1" x14ac:dyDescent="0.2">
      <c r="B60943" s="88"/>
      <c r="C60943" s="88"/>
      <c r="D60943" s="88"/>
      <c r="E60943" s="88"/>
      <c r="F60943" s="88"/>
      <c r="G60943" s="88"/>
      <c r="H60943" s="88"/>
      <c r="I60943" s="88"/>
      <c r="J60943" s="88"/>
      <c r="K60943" s="88"/>
    </row>
    <row r="60944" spans="2:11" ht="12" hidden="1" customHeight="1" x14ac:dyDescent="0.2">
      <c r="B60944" s="88"/>
      <c r="C60944" s="88"/>
      <c r="D60944" s="88"/>
      <c r="E60944" s="88"/>
      <c r="F60944" s="88"/>
      <c r="G60944" s="88"/>
      <c r="H60944" s="88"/>
      <c r="I60944" s="88"/>
      <c r="J60944" s="88"/>
      <c r="K60944" s="88"/>
    </row>
    <row r="60945" spans="2:11" ht="12" hidden="1" customHeight="1" x14ac:dyDescent="0.2">
      <c r="B60945" s="88"/>
      <c r="C60945" s="88"/>
      <c r="D60945" s="88"/>
      <c r="E60945" s="88"/>
      <c r="F60945" s="88"/>
      <c r="G60945" s="88"/>
      <c r="H60945" s="88"/>
      <c r="I60945" s="88"/>
      <c r="J60945" s="88"/>
      <c r="K60945" s="88"/>
    </row>
    <row r="60946" spans="2:11" ht="12" hidden="1" customHeight="1" x14ac:dyDescent="0.2">
      <c r="B60946" s="88"/>
      <c r="C60946" s="88"/>
      <c r="D60946" s="88"/>
      <c r="E60946" s="88"/>
      <c r="F60946" s="88"/>
      <c r="G60946" s="88"/>
      <c r="H60946" s="88"/>
      <c r="I60946" s="88"/>
      <c r="J60946" s="88"/>
      <c r="K60946" s="88"/>
    </row>
    <row r="60947" spans="2:11" ht="12" hidden="1" customHeight="1" x14ac:dyDescent="0.2">
      <c r="B60947" s="88"/>
      <c r="C60947" s="88"/>
      <c r="D60947" s="88"/>
      <c r="E60947" s="88"/>
      <c r="F60947" s="88"/>
      <c r="G60947" s="88"/>
      <c r="H60947" s="88"/>
      <c r="I60947" s="88"/>
      <c r="J60947" s="88"/>
      <c r="K60947" s="88"/>
    </row>
    <row r="60948" spans="2:11" ht="12" hidden="1" customHeight="1" x14ac:dyDescent="0.2">
      <c r="B60948" s="88"/>
      <c r="C60948" s="88"/>
      <c r="D60948" s="88"/>
      <c r="E60948" s="88"/>
      <c r="F60948" s="88"/>
      <c r="G60948" s="88"/>
      <c r="H60948" s="88"/>
      <c r="I60948" s="88"/>
      <c r="J60948" s="88"/>
      <c r="K60948" s="88"/>
    </row>
    <row r="60949" spans="2:11" ht="12" hidden="1" customHeight="1" x14ac:dyDescent="0.2">
      <c r="B60949" s="88"/>
      <c r="C60949" s="88"/>
      <c r="D60949" s="88"/>
      <c r="E60949" s="88"/>
      <c r="F60949" s="88"/>
      <c r="G60949" s="88"/>
      <c r="H60949" s="88"/>
      <c r="I60949" s="88"/>
      <c r="J60949" s="88"/>
      <c r="K60949" s="88"/>
    </row>
    <row r="60950" spans="2:11" ht="12" hidden="1" customHeight="1" x14ac:dyDescent="0.2">
      <c r="B60950" s="88"/>
      <c r="C60950" s="88"/>
      <c r="D60950" s="88"/>
      <c r="E60950" s="88"/>
      <c r="F60950" s="88"/>
      <c r="G60950" s="88"/>
      <c r="H60950" s="88"/>
      <c r="I60950" s="88"/>
      <c r="J60950" s="88"/>
      <c r="K60950" s="88"/>
    </row>
    <row r="60951" spans="2:11" ht="12" hidden="1" customHeight="1" x14ac:dyDescent="0.2">
      <c r="B60951" s="88"/>
      <c r="C60951" s="88"/>
      <c r="D60951" s="88"/>
      <c r="E60951" s="88"/>
      <c r="F60951" s="88"/>
      <c r="G60951" s="88"/>
      <c r="H60951" s="88"/>
      <c r="I60951" s="88"/>
      <c r="J60951" s="88"/>
      <c r="K60951" s="88"/>
    </row>
    <row r="60952" spans="2:11" ht="12" hidden="1" customHeight="1" x14ac:dyDescent="0.2">
      <c r="B60952" s="88"/>
      <c r="C60952" s="88"/>
      <c r="D60952" s="88"/>
      <c r="E60952" s="88"/>
      <c r="F60952" s="88"/>
      <c r="G60952" s="88"/>
      <c r="H60952" s="88"/>
      <c r="I60952" s="88"/>
      <c r="J60952" s="88"/>
      <c r="K60952" s="88"/>
    </row>
    <row r="60953" spans="2:11" ht="12" hidden="1" customHeight="1" x14ac:dyDescent="0.2">
      <c r="B60953" s="88"/>
      <c r="C60953" s="88"/>
      <c r="D60953" s="88"/>
      <c r="E60953" s="88"/>
      <c r="F60953" s="88"/>
      <c r="G60953" s="88"/>
      <c r="H60953" s="88"/>
      <c r="I60953" s="88"/>
      <c r="J60953" s="88"/>
      <c r="K60953" s="88"/>
    </row>
    <row r="60954" spans="2:11" ht="12" hidden="1" customHeight="1" x14ac:dyDescent="0.2">
      <c r="B60954" s="88"/>
      <c r="C60954" s="88"/>
      <c r="D60954" s="88"/>
      <c r="E60954" s="88"/>
      <c r="F60954" s="88"/>
      <c r="G60954" s="88"/>
      <c r="H60954" s="88"/>
      <c r="I60954" s="88"/>
      <c r="J60954" s="88"/>
      <c r="K60954" s="88"/>
    </row>
    <row r="60955" spans="2:11" ht="12" hidden="1" customHeight="1" x14ac:dyDescent="0.2">
      <c r="B60955" s="88"/>
      <c r="C60955" s="88"/>
      <c r="D60955" s="88"/>
      <c r="E60955" s="88"/>
      <c r="F60955" s="88"/>
      <c r="G60955" s="88"/>
      <c r="H60955" s="88"/>
      <c r="I60955" s="88"/>
      <c r="J60955" s="88"/>
      <c r="K60955" s="88"/>
    </row>
    <row r="60956" spans="2:11" ht="12" hidden="1" customHeight="1" x14ac:dyDescent="0.2">
      <c r="B60956" s="88"/>
      <c r="C60956" s="88"/>
      <c r="D60956" s="88"/>
      <c r="E60956" s="88"/>
      <c r="F60956" s="88"/>
      <c r="G60956" s="88"/>
      <c r="H60956" s="88"/>
      <c r="I60956" s="88"/>
      <c r="J60956" s="88"/>
      <c r="K60956" s="88"/>
    </row>
    <row r="60957" spans="2:11" ht="12" hidden="1" customHeight="1" x14ac:dyDescent="0.2">
      <c r="B60957" s="88"/>
      <c r="C60957" s="88"/>
      <c r="D60957" s="88"/>
      <c r="E60957" s="88"/>
      <c r="F60957" s="88"/>
      <c r="G60957" s="88"/>
      <c r="H60957" s="88"/>
      <c r="I60957" s="88"/>
      <c r="J60957" s="88"/>
      <c r="K60957" s="88"/>
    </row>
    <row r="60958" spans="2:11" ht="12" hidden="1" customHeight="1" x14ac:dyDescent="0.2">
      <c r="B60958" s="88"/>
      <c r="C60958" s="88"/>
      <c r="D60958" s="88"/>
      <c r="E60958" s="88"/>
      <c r="F60958" s="88"/>
      <c r="G60958" s="88"/>
      <c r="H60958" s="88"/>
      <c r="I60958" s="88"/>
      <c r="J60958" s="88"/>
      <c r="K60958" s="88"/>
    </row>
    <row r="60959" spans="2:11" ht="12" hidden="1" customHeight="1" x14ac:dyDescent="0.2">
      <c r="B60959" s="88"/>
      <c r="C60959" s="88"/>
      <c r="D60959" s="88"/>
      <c r="E60959" s="88"/>
      <c r="F60959" s="88"/>
      <c r="G60959" s="88"/>
      <c r="H60959" s="88"/>
      <c r="I60959" s="88"/>
      <c r="J60959" s="88"/>
      <c r="K60959" s="88"/>
    </row>
    <row r="60960" spans="2:11" ht="12" hidden="1" customHeight="1" x14ac:dyDescent="0.2">
      <c r="B60960" s="88"/>
      <c r="C60960" s="88"/>
      <c r="D60960" s="88"/>
      <c r="E60960" s="88"/>
      <c r="F60960" s="88"/>
      <c r="G60960" s="88"/>
      <c r="H60960" s="88"/>
      <c r="I60960" s="88"/>
      <c r="J60960" s="88"/>
      <c r="K60960" s="88"/>
    </row>
    <row r="60961" spans="2:11" ht="12" hidden="1" customHeight="1" x14ac:dyDescent="0.2">
      <c r="B60961" s="88"/>
      <c r="C60961" s="88"/>
      <c r="D60961" s="88"/>
      <c r="E60961" s="88"/>
      <c r="F60961" s="88"/>
      <c r="G60961" s="88"/>
      <c r="H60961" s="88"/>
      <c r="I60961" s="88"/>
      <c r="J60961" s="88"/>
      <c r="K60961" s="88"/>
    </row>
    <row r="60962" spans="2:11" ht="12" hidden="1" customHeight="1" x14ac:dyDescent="0.2">
      <c r="B60962" s="88"/>
      <c r="C60962" s="88"/>
      <c r="D60962" s="88"/>
      <c r="E60962" s="88"/>
      <c r="F60962" s="88"/>
      <c r="G60962" s="88"/>
      <c r="H60962" s="88"/>
      <c r="I60962" s="88"/>
      <c r="J60962" s="88"/>
      <c r="K60962" s="88"/>
    </row>
    <row r="60963" spans="2:11" ht="12" hidden="1" customHeight="1" x14ac:dyDescent="0.2">
      <c r="B60963" s="88"/>
      <c r="C60963" s="88"/>
      <c r="D60963" s="88"/>
      <c r="E60963" s="88"/>
      <c r="F60963" s="88"/>
      <c r="G60963" s="88"/>
      <c r="H60963" s="88"/>
      <c r="I60963" s="88"/>
      <c r="J60963" s="88"/>
      <c r="K60963" s="88"/>
    </row>
    <row r="60964" spans="2:11" ht="12" hidden="1" customHeight="1" x14ac:dyDescent="0.2">
      <c r="B60964" s="88"/>
      <c r="C60964" s="88"/>
      <c r="D60964" s="88"/>
      <c r="E60964" s="88"/>
      <c r="F60964" s="88"/>
      <c r="G60964" s="88"/>
      <c r="H60964" s="88"/>
      <c r="I60964" s="88"/>
      <c r="J60964" s="88"/>
      <c r="K60964" s="88"/>
    </row>
    <row r="60965" spans="2:11" ht="12" hidden="1" customHeight="1" x14ac:dyDescent="0.2">
      <c r="B60965" s="88"/>
      <c r="C60965" s="88"/>
      <c r="D60965" s="88"/>
      <c r="E60965" s="88"/>
      <c r="F60965" s="88"/>
      <c r="G60965" s="88"/>
      <c r="H60965" s="88"/>
      <c r="I60965" s="88"/>
      <c r="J60965" s="88"/>
      <c r="K60965" s="88"/>
    </row>
    <row r="60966" spans="2:11" ht="12" hidden="1" customHeight="1" x14ac:dyDescent="0.2">
      <c r="B60966" s="88"/>
      <c r="C60966" s="88"/>
      <c r="D60966" s="88"/>
      <c r="E60966" s="88"/>
      <c r="F60966" s="88"/>
      <c r="G60966" s="88"/>
      <c r="H60966" s="88"/>
      <c r="I60966" s="88"/>
      <c r="J60966" s="88"/>
      <c r="K60966" s="88"/>
    </row>
    <row r="60967" spans="2:11" ht="12" hidden="1" customHeight="1" x14ac:dyDescent="0.2">
      <c r="B60967" s="88"/>
      <c r="C60967" s="88"/>
      <c r="D60967" s="88"/>
      <c r="E60967" s="88"/>
      <c r="F60967" s="88"/>
      <c r="G60967" s="88"/>
      <c r="H60967" s="88"/>
      <c r="I60967" s="88"/>
      <c r="J60967" s="88"/>
      <c r="K60967" s="88"/>
    </row>
    <row r="60968" spans="2:11" ht="12" hidden="1" customHeight="1" x14ac:dyDescent="0.2">
      <c r="B60968" s="88"/>
      <c r="C60968" s="88"/>
      <c r="D60968" s="88"/>
      <c r="E60968" s="88"/>
      <c r="F60968" s="88"/>
      <c r="G60968" s="88"/>
      <c r="H60968" s="88"/>
      <c r="I60968" s="88"/>
      <c r="J60968" s="88"/>
      <c r="K60968" s="88"/>
    </row>
    <row r="60969" spans="2:11" ht="12" hidden="1" customHeight="1" x14ac:dyDescent="0.2">
      <c r="B60969" s="88"/>
      <c r="C60969" s="88"/>
      <c r="D60969" s="88"/>
      <c r="E60969" s="88"/>
      <c r="F60969" s="88"/>
      <c r="G60969" s="88"/>
      <c r="H60969" s="88"/>
      <c r="I60969" s="88"/>
      <c r="J60969" s="88"/>
      <c r="K60969" s="88"/>
    </row>
    <row r="60970" spans="2:11" ht="12" hidden="1" customHeight="1" x14ac:dyDescent="0.2">
      <c r="B60970" s="88"/>
      <c r="C60970" s="88"/>
      <c r="D60970" s="88"/>
      <c r="E60970" s="88"/>
      <c r="F60970" s="88"/>
      <c r="G60970" s="88"/>
      <c r="H60970" s="88"/>
      <c r="I60970" s="88"/>
      <c r="J60970" s="88"/>
      <c r="K60970" s="88"/>
    </row>
    <row r="60971" spans="2:11" ht="12" hidden="1" customHeight="1" x14ac:dyDescent="0.2">
      <c r="B60971" s="88"/>
      <c r="C60971" s="88"/>
      <c r="D60971" s="88"/>
      <c r="E60971" s="88"/>
      <c r="F60971" s="88"/>
      <c r="G60971" s="88"/>
      <c r="H60971" s="88"/>
      <c r="I60971" s="88"/>
      <c r="J60971" s="88"/>
      <c r="K60971" s="88"/>
    </row>
    <row r="60972" spans="2:11" ht="12" hidden="1" customHeight="1" x14ac:dyDescent="0.2">
      <c r="B60972" s="88"/>
      <c r="C60972" s="88"/>
      <c r="D60972" s="88"/>
      <c r="E60972" s="88"/>
      <c r="F60972" s="88"/>
      <c r="G60972" s="88"/>
      <c r="H60972" s="88"/>
      <c r="I60972" s="88"/>
      <c r="J60972" s="88"/>
      <c r="K60972" s="88"/>
    </row>
    <row r="60973" spans="2:11" ht="12" hidden="1" customHeight="1" x14ac:dyDescent="0.2">
      <c r="B60973" s="88"/>
      <c r="C60973" s="88"/>
      <c r="D60973" s="88"/>
      <c r="E60973" s="88"/>
      <c r="F60973" s="88"/>
      <c r="G60973" s="88"/>
      <c r="H60973" s="88"/>
      <c r="I60973" s="88"/>
      <c r="J60973" s="88"/>
      <c r="K60973" s="88"/>
    </row>
    <row r="60974" spans="2:11" ht="12" hidden="1" customHeight="1" x14ac:dyDescent="0.2">
      <c r="B60974" s="88"/>
      <c r="C60974" s="88"/>
      <c r="D60974" s="88"/>
      <c r="E60974" s="88"/>
      <c r="F60974" s="88"/>
      <c r="G60974" s="88"/>
      <c r="H60974" s="88"/>
      <c r="I60974" s="88"/>
      <c r="J60974" s="88"/>
      <c r="K60974" s="88"/>
    </row>
    <row r="60975" spans="2:11" ht="12" hidden="1" customHeight="1" x14ac:dyDescent="0.2">
      <c r="B60975" s="88"/>
      <c r="C60975" s="88"/>
      <c r="D60975" s="88"/>
      <c r="E60975" s="88"/>
      <c r="F60975" s="88"/>
      <c r="G60975" s="88"/>
      <c r="H60975" s="88"/>
      <c r="I60975" s="88"/>
      <c r="J60975" s="88"/>
      <c r="K60975" s="88"/>
    </row>
    <row r="60976" spans="2:11" ht="12" hidden="1" customHeight="1" x14ac:dyDescent="0.2">
      <c r="B60976" s="88"/>
      <c r="C60976" s="88"/>
      <c r="D60976" s="88"/>
      <c r="E60976" s="88"/>
      <c r="F60976" s="88"/>
      <c r="G60976" s="88"/>
      <c r="H60976" s="88"/>
      <c r="I60976" s="88"/>
      <c r="J60976" s="88"/>
      <c r="K60976" s="88"/>
    </row>
    <row r="60977" spans="2:11" ht="12" hidden="1" customHeight="1" x14ac:dyDescent="0.2">
      <c r="B60977" s="88"/>
      <c r="C60977" s="88"/>
      <c r="D60977" s="88"/>
      <c r="E60977" s="88"/>
      <c r="F60977" s="88"/>
      <c r="G60977" s="88"/>
      <c r="H60977" s="88"/>
      <c r="I60977" s="88"/>
      <c r="J60977" s="88"/>
      <c r="K60977" s="88"/>
    </row>
    <row r="60978" spans="2:11" ht="12" hidden="1" customHeight="1" x14ac:dyDescent="0.2">
      <c r="B60978" s="88"/>
      <c r="C60978" s="88"/>
      <c r="D60978" s="88"/>
      <c r="E60978" s="88"/>
      <c r="F60978" s="88"/>
      <c r="G60978" s="88"/>
      <c r="H60978" s="88"/>
      <c r="I60978" s="88"/>
      <c r="J60978" s="88"/>
      <c r="K60978" s="88"/>
    </row>
    <row r="60979" spans="2:11" ht="12" hidden="1" customHeight="1" x14ac:dyDescent="0.2">
      <c r="B60979" s="88"/>
      <c r="C60979" s="88"/>
      <c r="D60979" s="88"/>
      <c r="E60979" s="88"/>
      <c r="F60979" s="88"/>
      <c r="G60979" s="88"/>
      <c r="H60979" s="88"/>
      <c r="I60979" s="88"/>
      <c r="J60979" s="88"/>
      <c r="K60979" s="88"/>
    </row>
    <row r="60980" spans="2:11" ht="12" hidden="1" customHeight="1" x14ac:dyDescent="0.2">
      <c r="B60980" s="88"/>
      <c r="C60980" s="88"/>
      <c r="D60980" s="88"/>
      <c r="E60980" s="88"/>
      <c r="F60980" s="88"/>
      <c r="G60980" s="88"/>
      <c r="H60980" s="88"/>
      <c r="I60980" s="88"/>
      <c r="J60980" s="88"/>
      <c r="K60980" s="88"/>
    </row>
    <row r="60981" spans="2:11" ht="12" hidden="1" customHeight="1" x14ac:dyDescent="0.2">
      <c r="B60981" s="88"/>
      <c r="C60981" s="88"/>
      <c r="D60981" s="88"/>
      <c r="E60981" s="88"/>
      <c r="F60981" s="88"/>
      <c r="G60981" s="88"/>
      <c r="H60981" s="88"/>
      <c r="I60981" s="88"/>
      <c r="J60981" s="88"/>
      <c r="K60981" s="88"/>
    </row>
    <row r="60982" spans="2:11" ht="12" hidden="1" customHeight="1" x14ac:dyDescent="0.2">
      <c r="B60982" s="88"/>
      <c r="C60982" s="88"/>
      <c r="D60982" s="88"/>
      <c r="E60982" s="88"/>
      <c r="F60982" s="88"/>
      <c r="G60982" s="88"/>
      <c r="H60982" s="88"/>
      <c r="I60982" s="88"/>
      <c r="J60982" s="88"/>
      <c r="K60982" s="88"/>
    </row>
    <row r="60983" spans="2:11" ht="12" hidden="1" customHeight="1" x14ac:dyDescent="0.2">
      <c r="B60983" s="88"/>
      <c r="C60983" s="88"/>
      <c r="D60983" s="88"/>
      <c r="E60983" s="88"/>
      <c r="F60983" s="88"/>
      <c r="G60983" s="88"/>
      <c r="H60983" s="88"/>
      <c r="I60983" s="88"/>
      <c r="J60983" s="88"/>
      <c r="K60983" s="88"/>
    </row>
    <row r="60984" spans="2:11" ht="12" hidden="1" customHeight="1" x14ac:dyDescent="0.2">
      <c r="B60984" s="88"/>
      <c r="C60984" s="88"/>
      <c r="D60984" s="88"/>
      <c r="E60984" s="88"/>
      <c r="F60984" s="88"/>
      <c r="G60984" s="88"/>
      <c r="H60984" s="88"/>
      <c r="I60984" s="88"/>
      <c r="J60984" s="88"/>
      <c r="K60984" s="88"/>
    </row>
    <row r="60985" spans="2:11" ht="12" hidden="1" customHeight="1" x14ac:dyDescent="0.2">
      <c r="B60985" s="88"/>
      <c r="C60985" s="88"/>
      <c r="D60985" s="88"/>
      <c r="E60985" s="88"/>
      <c r="F60985" s="88"/>
      <c r="G60985" s="88"/>
      <c r="H60985" s="88"/>
      <c r="I60985" s="88"/>
      <c r="J60985" s="88"/>
      <c r="K60985" s="88"/>
    </row>
    <row r="60986" spans="2:11" ht="12" hidden="1" customHeight="1" x14ac:dyDescent="0.2">
      <c r="B60986" s="88"/>
      <c r="C60986" s="88"/>
      <c r="D60986" s="88"/>
      <c r="E60986" s="88"/>
      <c r="F60986" s="88"/>
      <c r="G60986" s="88"/>
      <c r="H60986" s="88"/>
      <c r="I60986" s="88"/>
      <c r="J60986" s="88"/>
      <c r="K60986" s="88"/>
    </row>
    <row r="60987" spans="2:11" ht="12" hidden="1" customHeight="1" x14ac:dyDescent="0.2">
      <c r="B60987" s="88"/>
      <c r="C60987" s="88"/>
      <c r="D60987" s="88"/>
      <c r="E60987" s="88"/>
      <c r="F60987" s="88"/>
      <c r="G60987" s="88"/>
      <c r="H60987" s="88"/>
      <c r="I60987" s="88"/>
      <c r="J60987" s="88"/>
      <c r="K60987" s="88"/>
    </row>
    <row r="60988" spans="2:11" ht="12" hidden="1" customHeight="1" x14ac:dyDescent="0.2">
      <c r="B60988" s="88"/>
      <c r="C60988" s="88"/>
      <c r="D60988" s="88"/>
      <c r="E60988" s="88"/>
      <c r="F60988" s="88"/>
      <c r="G60988" s="88"/>
      <c r="H60988" s="88"/>
      <c r="I60988" s="88"/>
      <c r="J60988" s="88"/>
      <c r="K60988" s="88"/>
    </row>
    <row r="60989" spans="2:11" ht="12" hidden="1" customHeight="1" x14ac:dyDescent="0.2">
      <c r="B60989" s="88"/>
      <c r="C60989" s="88"/>
      <c r="D60989" s="88"/>
      <c r="E60989" s="88"/>
      <c r="F60989" s="88"/>
      <c r="G60989" s="88"/>
      <c r="H60989" s="88"/>
      <c r="I60989" s="88"/>
      <c r="J60989" s="88"/>
      <c r="K60989" s="88"/>
    </row>
    <row r="60990" spans="2:11" ht="12" hidden="1" customHeight="1" x14ac:dyDescent="0.2">
      <c r="B60990" s="88"/>
      <c r="C60990" s="88"/>
      <c r="D60990" s="88"/>
      <c r="E60990" s="88"/>
      <c r="F60990" s="88"/>
      <c r="G60990" s="88"/>
      <c r="H60990" s="88"/>
      <c r="I60990" s="88"/>
      <c r="J60990" s="88"/>
      <c r="K60990" s="88"/>
    </row>
    <row r="60991" spans="2:11" ht="12" hidden="1" customHeight="1" x14ac:dyDescent="0.2">
      <c r="B60991" s="88"/>
      <c r="C60991" s="88"/>
      <c r="D60991" s="88"/>
      <c r="E60991" s="88"/>
      <c r="F60991" s="88"/>
      <c r="G60991" s="88"/>
      <c r="H60991" s="88"/>
      <c r="I60991" s="88"/>
      <c r="J60991" s="88"/>
      <c r="K60991" s="88"/>
    </row>
    <row r="60992" spans="2:11" ht="12" hidden="1" customHeight="1" x14ac:dyDescent="0.2">
      <c r="B60992" s="88"/>
      <c r="C60992" s="88"/>
      <c r="D60992" s="88"/>
      <c r="E60992" s="88"/>
      <c r="F60992" s="88"/>
      <c r="G60992" s="88"/>
      <c r="H60992" s="88"/>
      <c r="I60992" s="88"/>
      <c r="J60992" s="88"/>
      <c r="K60992" s="88"/>
    </row>
    <row r="60993" spans="2:11" ht="12" hidden="1" customHeight="1" x14ac:dyDescent="0.2">
      <c r="B60993" s="88"/>
      <c r="C60993" s="88"/>
      <c r="D60993" s="88"/>
      <c r="E60993" s="88"/>
      <c r="F60993" s="88"/>
      <c r="G60993" s="88"/>
      <c r="H60993" s="88"/>
      <c r="I60993" s="88"/>
      <c r="J60993" s="88"/>
      <c r="K60993" s="88"/>
    </row>
    <row r="60994" spans="2:11" ht="12" hidden="1" customHeight="1" x14ac:dyDescent="0.2">
      <c r="B60994" s="88"/>
      <c r="C60994" s="88"/>
      <c r="D60994" s="88"/>
      <c r="E60994" s="88"/>
      <c r="F60994" s="88"/>
      <c r="G60994" s="88"/>
      <c r="H60994" s="88"/>
      <c r="I60994" s="88"/>
      <c r="J60994" s="88"/>
      <c r="K60994" s="88"/>
    </row>
    <row r="60995" spans="2:11" ht="12" hidden="1" customHeight="1" x14ac:dyDescent="0.2">
      <c r="B60995" s="88"/>
      <c r="C60995" s="88"/>
      <c r="D60995" s="88"/>
      <c r="E60995" s="88"/>
      <c r="F60995" s="88"/>
      <c r="G60995" s="88"/>
      <c r="H60995" s="88"/>
      <c r="I60995" s="88"/>
      <c r="J60995" s="88"/>
      <c r="K60995" s="88"/>
    </row>
    <row r="60996" spans="2:11" ht="12" hidden="1" customHeight="1" x14ac:dyDescent="0.2">
      <c r="B60996" s="88"/>
      <c r="C60996" s="88"/>
      <c r="D60996" s="88"/>
      <c r="E60996" s="88"/>
      <c r="F60996" s="88"/>
      <c r="G60996" s="88"/>
      <c r="H60996" s="88"/>
      <c r="I60996" s="88"/>
      <c r="J60996" s="88"/>
      <c r="K60996" s="88"/>
    </row>
    <row r="60997" spans="2:11" ht="12" hidden="1" customHeight="1" x14ac:dyDescent="0.2">
      <c r="B60997" s="88"/>
      <c r="C60997" s="88"/>
      <c r="D60997" s="88"/>
      <c r="E60997" s="88"/>
      <c r="F60997" s="88"/>
      <c r="G60997" s="88"/>
      <c r="H60997" s="88"/>
      <c r="I60997" s="88"/>
      <c r="J60997" s="88"/>
      <c r="K60997" s="88"/>
    </row>
    <row r="60998" spans="2:11" ht="12" hidden="1" customHeight="1" x14ac:dyDescent="0.2">
      <c r="B60998" s="88"/>
      <c r="C60998" s="88"/>
      <c r="D60998" s="88"/>
      <c r="E60998" s="88"/>
      <c r="F60998" s="88"/>
      <c r="G60998" s="88"/>
      <c r="H60998" s="88"/>
      <c r="I60998" s="88"/>
      <c r="J60998" s="88"/>
      <c r="K60998" s="88"/>
    </row>
    <row r="60999" spans="2:11" ht="12" hidden="1" customHeight="1" x14ac:dyDescent="0.2">
      <c r="B60999" s="88"/>
      <c r="C60999" s="88"/>
      <c r="D60999" s="88"/>
      <c r="E60999" s="88"/>
      <c r="F60999" s="88"/>
      <c r="G60999" s="88"/>
      <c r="H60999" s="88"/>
      <c r="I60999" s="88"/>
      <c r="J60999" s="88"/>
      <c r="K60999" s="88"/>
    </row>
    <row r="61000" spans="2:11" ht="12" hidden="1" customHeight="1" x14ac:dyDescent="0.2">
      <c r="B61000" s="88"/>
      <c r="C61000" s="88"/>
      <c r="D61000" s="88"/>
      <c r="E61000" s="88"/>
      <c r="F61000" s="88"/>
      <c r="G61000" s="88"/>
      <c r="H61000" s="88"/>
      <c r="I61000" s="88"/>
      <c r="J61000" s="88"/>
      <c r="K61000" s="88"/>
    </row>
    <row r="61001" spans="2:11" ht="12" hidden="1" customHeight="1" x14ac:dyDescent="0.2">
      <c r="B61001" s="88"/>
      <c r="C61001" s="88"/>
      <c r="D61001" s="88"/>
      <c r="E61001" s="88"/>
      <c r="F61001" s="88"/>
      <c r="G61001" s="88"/>
      <c r="H61001" s="88"/>
      <c r="I61001" s="88"/>
      <c r="J61001" s="88"/>
      <c r="K61001" s="88"/>
    </row>
    <row r="61002" spans="2:11" ht="12" hidden="1" customHeight="1" x14ac:dyDescent="0.2">
      <c r="B61002" s="88"/>
      <c r="C61002" s="88"/>
      <c r="D61002" s="88"/>
      <c r="E61002" s="88"/>
      <c r="F61002" s="88"/>
      <c r="G61002" s="88"/>
      <c r="H61002" s="88"/>
      <c r="I61002" s="88"/>
      <c r="J61002" s="88"/>
      <c r="K61002" s="88"/>
    </row>
    <row r="61003" spans="2:11" ht="12" hidden="1" customHeight="1" x14ac:dyDescent="0.2">
      <c r="B61003" s="88"/>
      <c r="C61003" s="88"/>
      <c r="D61003" s="88"/>
      <c r="E61003" s="88"/>
      <c r="F61003" s="88"/>
      <c r="G61003" s="88"/>
      <c r="H61003" s="88"/>
      <c r="I61003" s="88"/>
      <c r="J61003" s="88"/>
      <c r="K61003" s="88"/>
    </row>
    <row r="61004" spans="2:11" ht="12" hidden="1" customHeight="1" x14ac:dyDescent="0.2">
      <c r="B61004" s="88"/>
      <c r="C61004" s="88"/>
      <c r="D61004" s="88"/>
      <c r="E61004" s="88"/>
      <c r="F61004" s="88"/>
      <c r="G61004" s="88"/>
      <c r="H61004" s="88"/>
      <c r="I61004" s="88"/>
      <c r="J61004" s="88"/>
      <c r="K61004" s="88"/>
    </row>
    <row r="61005" spans="2:11" ht="12" hidden="1" customHeight="1" x14ac:dyDescent="0.2">
      <c r="B61005" s="88"/>
      <c r="C61005" s="88"/>
      <c r="D61005" s="88"/>
      <c r="E61005" s="88"/>
      <c r="F61005" s="88"/>
      <c r="G61005" s="88"/>
      <c r="H61005" s="88"/>
      <c r="I61005" s="88"/>
      <c r="J61005" s="88"/>
      <c r="K61005" s="88"/>
    </row>
    <row r="61006" spans="2:11" ht="12" hidden="1" customHeight="1" x14ac:dyDescent="0.2">
      <c r="B61006" s="88"/>
      <c r="C61006" s="88"/>
      <c r="D61006" s="88"/>
      <c r="E61006" s="88"/>
      <c r="F61006" s="88"/>
      <c r="G61006" s="88"/>
      <c r="H61006" s="88"/>
      <c r="I61006" s="88"/>
      <c r="J61006" s="88"/>
      <c r="K61006" s="88"/>
    </row>
    <row r="61007" spans="2:11" ht="12" hidden="1" customHeight="1" x14ac:dyDescent="0.2">
      <c r="B61007" s="88"/>
      <c r="C61007" s="88"/>
      <c r="D61007" s="88"/>
      <c r="E61007" s="88"/>
      <c r="F61007" s="88"/>
      <c r="G61007" s="88"/>
      <c r="H61007" s="88"/>
      <c r="I61007" s="88"/>
      <c r="J61007" s="88"/>
      <c r="K61007" s="88"/>
    </row>
    <row r="61008" spans="2:11" ht="12" hidden="1" customHeight="1" x14ac:dyDescent="0.2">
      <c r="B61008" s="88"/>
      <c r="C61008" s="88"/>
      <c r="D61008" s="88"/>
      <c r="E61008" s="88"/>
      <c r="F61008" s="88"/>
      <c r="G61008" s="88"/>
      <c r="H61008" s="88"/>
      <c r="I61008" s="88"/>
      <c r="J61008" s="88"/>
      <c r="K61008" s="88"/>
    </row>
    <row r="61009" spans="2:11" ht="12" hidden="1" customHeight="1" x14ac:dyDescent="0.2">
      <c r="B61009" s="88"/>
      <c r="C61009" s="88"/>
      <c r="D61009" s="88"/>
      <c r="E61009" s="88"/>
      <c r="F61009" s="88"/>
      <c r="G61009" s="88"/>
      <c r="H61009" s="88"/>
      <c r="I61009" s="88"/>
      <c r="J61009" s="88"/>
      <c r="K61009" s="88"/>
    </row>
    <row r="61010" spans="2:11" ht="12" hidden="1" customHeight="1" x14ac:dyDescent="0.2">
      <c r="B61010" s="88"/>
      <c r="C61010" s="88"/>
      <c r="D61010" s="88"/>
      <c r="E61010" s="88"/>
      <c r="F61010" s="88"/>
      <c r="G61010" s="88"/>
      <c r="H61010" s="88"/>
      <c r="I61010" s="88"/>
      <c r="J61010" s="88"/>
      <c r="K61010" s="88"/>
    </row>
    <row r="61011" spans="2:11" ht="12" hidden="1" customHeight="1" x14ac:dyDescent="0.2">
      <c r="B61011" s="88"/>
      <c r="C61011" s="88"/>
      <c r="D61011" s="88"/>
      <c r="E61011" s="88"/>
      <c r="F61011" s="88"/>
      <c r="G61011" s="88"/>
      <c r="H61011" s="88"/>
      <c r="I61011" s="88"/>
      <c r="J61011" s="88"/>
      <c r="K61011" s="88"/>
    </row>
    <row r="61012" spans="2:11" ht="12" hidden="1" customHeight="1" x14ac:dyDescent="0.2">
      <c r="B61012" s="88"/>
      <c r="C61012" s="88"/>
      <c r="D61012" s="88"/>
      <c r="E61012" s="88"/>
      <c r="F61012" s="88"/>
      <c r="G61012" s="88"/>
      <c r="H61012" s="88"/>
      <c r="I61012" s="88"/>
      <c r="J61012" s="88"/>
      <c r="K61012" s="88"/>
    </row>
    <row r="61013" spans="2:11" ht="12" hidden="1" customHeight="1" x14ac:dyDescent="0.2">
      <c r="B61013" s="88"/>
      <c r="C61013" s="88"/>
      <c r="D61013" s="88"/>
      <c r="E61013" s="88"/>
      <c r="F61013" s="88"/>
      <c r="G61013" s="88"/>
      <c r="H61013" s="88"/>
      <c r="I61013" s="88"/>
      <c r="J61013" s="88"/>
      <c r="K61013" s="88"/>
    </row>
    <row r="61014" spans="2:11" ht="12" hidden="1" customHeight="1" x14ac:dyDescent="0.2">
      <c r="B61014" s="88"/>
      <c r="C61014" s="88"/>
      <c r="D61014" s="88"/>
      <c r="E61014" s="88"/>
      <c r="F61014" s="88"/>
      <c r="G61014" s="88"/>
      <c r="H61014" s="88"/>
      <c r="I61014" s="88"/>
      <c r="J61014" s="88"/>
      <c r="K61014" s="88"/>
    </row>
    <row r="61015" spans="2:11" ht="12" hidden="1" customHeight="1" x14ac:dyDescent="0.2">
      <c r="B61015" s="88"/>
      <c r="C61015" s="88"/>
      <c r="D61015" s="88"/>
      <c r="E61015" s="88"/>
      <c r="F61015" s="88"/>
      <c r="G61015" s="88"/>
      <c r="H61015" s="88"/>
      <c r="I61015" s="88"/>
      <c r="J61015" s="88"/>
      <c r="K61015" s="88"/>
    </row>
    <row r="61016" spans="2:11" ht="12" hidden="1" customHeight="1" x14ac:dyDescent="0.2">
      <c r="B61016" s="88"/>
      <c r="C61016" s="88"/>
      <c r="D61016" s="88"/>
      <c r="E61016" s="88"/>
      <c r="F61016" s="88"/>
      <c r="G61016" s="88"/>
      <c r="H61016" s="88"/>
      <c r="I61016" s="88"/>
      <c r="J61016" s="88"/>
      <c r="K61016" s="88"/>
    </row>
    <row r="61017" spans="2:11" ht="12" hidden="1" customHeight="1" x14ac:dyDescent="0.2">
      <c r="B61017" s="88"/>
      <c r="C61017" s="88"/>
      <c r="D61017" s="88"/>
      <c r="E61017" s="88"/>
      <c r="F61017" s="88"/>
      <c r="G61017" s="88"/>
      <c r="H61017" s="88"/>
      <c r="I61017" s="88"/>
      <c r="J61017" s="88"/>
      <c r="K61017" s="88"/>
    </row>
    <row r="61018" spans="2:11" ht="12" hidden="1" customHeight="1" x14ac:dyDescent="0.2">
      <c r="B61018" s="88"/>
      <c r="C61018" s="88"/>
      <c r="D61018" s="88"/>
      <c r="E61018" s="88"/>
      <c r="F61018" s="88"/>
      <c r="G61018" s="88"/>
      <c r="H61018" s="88"/>
      <c r="I61018" s="88"/>
      <c r="J61018" s="88"/>
      <c r="K61018" s="88"/>
    </row>
    <row r="61019" spans="2:11" ht="12" hidden="1" customHeight="1" x14ac:dyDescent="0.2">
      <c r="B61019" s="88"/>
      <c r="C61019" s="88"/>
      <c r="D61019" s="88"/>
      <c r="E61019" s="88"/>
      <c r="F61019" s="88"/>
      <c r="G61019" s="88"/>
      <c r="H61019" s="88"/>
      <c r="I61019" s="88"/>
      <c r="J61019" s="88"/>
      <c r="K61019" s="88"/>
    </row>
    <row r="61020" spans="2:11" ht="12" hidden="1" customHeight="1" x14ac:dyDescent="0.2">
      <c r="B61020" s="88"/>
      <c r="C61020" s="88"/>
      <c r="D61020" s="88"/>
      <c r="E61020" s="88"/>
      <c r="F61020" s="88"/>
      <c r="G61020" s="88"/>
      <c r="H61020" s="88"/>
      <c r="I61020" s="88"/>
      <c r="J61020" s="88"/>
      <c r="K61020" s="88"/>
    </row>
    <row r="61021" spans="2:11" ht="12" hidden="1" customHeight="1" x14ac:dyDescent="0.2">
      <c r="B61021" s="88"/>
      <c r="C61021" s="88"/>
      <c r="D61021" s="88"/>
      <c r="E61021" s="88"/>
      <c r="F61021" s="88"/>
      <c r="G61021" s="88"/>
      <c r="H61021" s="88"/>
      <c r="I61021" s="88"/>
      <c r="J61021" s="88"/>
      <c r="K61021" s="88"/>
    </row>
    <row r="61022" spans="2:11" ht="12" hidden="1" customHeight="1" x14ac:dyDescent="0.2">
      <c r="B61022" s="88"/>
      <c r="C61022" s="88"/>
      <c r="D61022" s="88"/>
      <c r="E61022" s="88"/>
      <c r="F61022" s="88"/>
      <c r="G61022" s="88"/>
      <c r="H61022" s="88"/>
      <c r="I61022" s="88"/>
      <c r="J61022" s="88"/>
      <c r="K61022" s="88"/>
    </row>
    <row r="61023" spans="2:11" ht="12" hidden="1" customHeight="1" x14ac:dyDescent="0.2">
      <c r="B61023" s="88"/>
      <c r="C61023" s="88"/>
      <c r="D61023" s="88"/>
      <c r="E61023" s="88"/>
      <c r="F61023" s="88"/>
      <c r="G61023" s="88"/>
      <c r="H61023" s="88"/>
      <c r="I61023" s="88"/>
      <c r="J61023" s="88"/>
      <c r="K61023" s="88"/>
    </row>
    <row r="61024" spans="2:11" ht="12" hidden="1" customHeight="1" x14ac:dyDescent="0.2">
      <c r="B61024" s="88"/>
      <c r="C61024" s="88"/>
      <c r="D61024" s="88"/>
      <c r="E61024" s="88"/>
      <c r="F61024" s="88"/>
      <c r="G61024" s="88"/>
      <c r="H61024" s="88"/>
      <c r="I61024" s="88"/>
      <c r="J61024" s="88"/>
      <c r="K61024" s="88"/>
    </row>
    <row r="61025" spans="2:11" ht="12" hidden="1" customHeight="1" x14ac:dyDescent="0.2">
      <c r="B61025" s="88"/>
      <c r="C61025" s="88"/>
      <c r="D61025" s="88"/>
      <c r="E61025" s="88"/>
      <c r="F61025" s="88"/>
      <c r="G61025" s="88"/>
      <c r="H61025" s="88"/>
      <c r="I61025" s="88"/>
      <c r="J61025" s="88"/>
      <c r="K61025" s="88"/>
    </row>
    <row r="61026" spans="2:11" ht="12" hidden="1" customHeight="1" x14ac:dyDescent="0.2">
      <c r="B61026" s="88"/>
      <c r="C61026" s="88"/>
      <c r="D61026" s="88"/>
      <c r="E61026" s="88"/>
      <c r="F61026" s="88"/>
      <c r="G61026" s="88"/>
      <c r="H61026" s="88"/>
      <c r="I61026" s="88"/>
      <c r="J61026" s="88"/>
      <c r="K61026" s="88"/>
    </row>
    <row r="61027" spans="2:11" ht="12" hidden="1" customHeight="1" x14ac:dyDescent="0.2">
      <c r="B61027" s="88"/>
      <c r="C61027" s="88"/>
      <c r="D61027" s="88"/>
      <c r="E61027" s="88"/>
      <c r="F61027" s="88"/>
      <c r="G61027" s="88"/>
      <c r="H61027" s="88"/>
      <c r="I61027" s="88"/>
      <c r="J61027" s="88"/>
      <c r="K61027" s="88"/>
    </row>
    <row r="61028" spans="2:11" ht="12" hidden="1" customHeight="1" x14ac:dyDescent="0.2">
      <c r="B61028" s="88"/>
      <c r="C61028" s="88"/>
      <c r="D61028" s="88"/>
      <c r="E61028" s="88"/>
      <c r="F61028" s="88"/>
      <c r="G61028" s="88"/>
      <c r="H61028" s="88"/>
      <c r="I61028" s="88"/>
      <c r="J61028" s="88"/>
      <c r="K61028" s="88"/>
    </row>
    <row r="61029" spans="2:11" ht="12" hidden="1" customHeight="1" x14ac:dyDescent="0.2">
      <c r="B61029" s="88"/>
      <c r="C61029" s="88"/>
      <c r="D61029" s="88"/>
      <c r="E61029" s="88"/>
      <c r="F61029" s="88"/>
      <c r="G61029" s="88"/>
      <c r="H61029" s="88"/>
      <c r="I61029" s="88"/>
      <c r="J61029" s="88"/>
      <c r="K61029" s="88"/>
    </row>
    <row r="61030" spans="2:11" ht="12" hidden="1" customHeight="1" x14ac:dyDescent="0.2">
      <c r="B61030" s="88"/>
      <c r="C61030" s="88"/>
      <c r="D61030" s="88"/>
      <c r="E61030" s="88"/>
      <c r="F61030" s="88"/>
      <c r="G61030" s="88"/>
      <c r="H61030" s="88"/>
      <c r="I61030" s="88"/>
      <c r="J61030" s="88"/>
      <c r="K61030" s="88"/>
    </row>
    <row r="61031" spans="2:11" ht="12" hidden="1" customHeight="1" x14ac:dyDescent="0.2">
      <c r="B61031" s="88"/>
      <c r="C61031" s="88"/>
      <c r="D61031" s="88"/>
      <c r="E61031" s="88"/>
      <c r="F61031" s="88"/>
      <c r="G61031" s="88"/>
      <c r="H61031" s="88"/>
      <c r="I61031" s="88"/>
      <c r="J61031" s="88"/>
      <c r="K61031" s="88"/>
    </row>
    <row r="61032" spans="2:11" ht="12" hidden="1" customHeight="1" x14ac:dyDescent="0.2">
      <c r="B61032" s="88"/>
      <c r="C61032" s="88"/>
      <c r="D61032" s="88"/>
      <c r="E61032" s="88"/>
      <c r="F61032" s="88"/>
      <c r="G61032" s="88"/>
      <c r="H61032" s="88"/>
      <c r="I61032" s="88"/>
      <c r="J61032" s="88"/>
      <c r="K61032" s="88"/>
    </row>
    <row r="61033" spans="2:11" ht="12" hidden="1" customHeight="1" x14ac:dyDescent="0.2">
      <c r="B61033" s="88"/>
      <c r="C61033" s="88"/>
      <c r="D61033" s="88"/>
      <c r="E61033" s="88"/>
      <c r="F61033" s="88"/>
      <c r="G61033" s="88"/>
      <c r="H61033" s="88"/>
      <c r="I61033" s="88"/>
      <c r="J61033" s="88"/>
      <c r="K61033" s="88"/>
    </row>
    <row r="61034" spans="2:11" ht="12" hidden="1" customHeight="1" x14ac:dyDescent="0.2">
      <c r="B61034" s="88"/>
      <c r="C61034" s="88"/>
      <c r="D61034" s="88"/>
      <c r="E61034" s="88"/>
      <c r="F61034" s="88"/>
      <c r="G61034" s="88"/>
      <c r="H61034" s="88"/>
      <c r="I61034" s="88"/>
      <c r="J61034" s="88"/>
      <c r="K61034" s="88"/>
    </row>
    <row r="61035" spans="2:11" ht="12" hidden="1" customHeight="1" x14ac:dyDescent="0.2">
      <c r="B61035" s="88"/>
      <c r="C61035" s="88"/>
      <c r="D61035" s="88"/>
      <c r="E61035" s="88"/>
      <c r="F61035" s="88"/>
      <c r="G61035" s="88"/>
      <c r="H61035" s="88"/>
      <c r="I61035" s="88"/>
      <c r="J61035" s="88"/>
      <c r="K61035" s="88"/>
    </row>
    <row r="61036" spans="2:11" ht="12" hidden="1" customHeight="1" x14ac:dyDescent="0.2">
      <c r="B61036" s="88"/>
      <c r="C61036" s="88"/>
      <c r="D61036" s="88"/>
      <c r="E61036" s="88"/>
      <c r="F61036" s="88"/>
      <c r="G61036" s="88"/>
      <c r="H61036" s="88"/>
      <c r="I61036" s="88"/>
      <c r="J61036" s="88"/>
      <c r="K61036" s="88"/>
    </row>
    <row r="61037" spans="2:11" ht="12" hidden="1" customHeight="1" x14ac:dyDescent="0.2">
      <c r="B61037" s="88"/>
      <c r="C61037" s="88"/>
      <c r="D61037" s="88"/>
      <c r="E61037" s="88"/>
      <c r="F61037" s="88"/>
      <c r="G61037" s="88"/>
      <c r="H61037" s="88"/>
      <c r="I61037" s="88"/>
      <c r="J61037" s="88"/>
      <c r="K61037" s="88"/>
    </row>
    <row r="61038" spans="2:11" ht="12" hidden="1" customHeight="1" x14ac:dyDescent="0.2">
      <c r="B61038" s="88"/>
      <c r="C61038" s="88"/>
      <c r="D61038" s="88"/>
      <c r="E61038" s="88"/>
      <c r="F61038" s="88"/>
      <c r="G61038" s="88"/>
      <c r="H61038" s="88"/>
      <c r="I61038" s="88"/>
      <c r="J61038" s="88"/>
      <c r="K61038" s="88"/>
    </row>
    <row r="61039" spans="2:11" ht="12" hidden="1" customHeight="1" x14ac:dyDescent="0.2">
      <c r="B61039" s="88"/>
      <c r="C61039" s="88"/>
      <c r="D61039" s="88"/>
      <c r="E61039" s="88"/>
      <c r="F61039" s="88"/>
      <c r="G61039" s="88"/>
      <c r="H61039" s="88"/>
      <c r="I61039" s="88"/>
      <c r="J61039" s="88"/>
      <c r="K61039" s="88"/>
    </row>
    <row r="61040" spans="2:11" ht="12" hidden="1" customHeight="1" x14ac:dyDescent="0.2">
      <c r="B61040" s="88"/>
      <c r="C61040" s="88"/>
      <c r="D61040" s="88"/>
      <c r="E61040" s="88"/>
      <c r="F61040" s="88"/>
      <c r="G61040" s="88"/>
      <c r="H61040" s="88"/>
      <c r="I61040" s="88"/>
      <c r="J61040" s="88"/>
      <c r="K61040" s="88"/>
    </row>
    <row r="61041" spans="2:11" ht="12" hidden="1" customHeight="1" x14ac:dyDescent="0.2">
      <c r="B61041" s="88"/>
      <c r="C61041" s="88"/>
      <c r="D61041" s="88"/>
      <c r="E61041" s="88"/>
      <c r="F61041" s="88"/>
      <c r="G61041" s="88"/>
      <c r="H61041" s="88"/>
      <c r="I61041" s="88"/>
      <c r="J61041" s="88"/>
      <c r="K61041" s="88"/>
    </row>
    <row r="61042" spans="2:11" ht="12" hidden="1" customHeight="1" x14ac:dyDescent="0.2">
      <c r="B61042" s="88"/>
      <c r="C61042" s="88"/>
      <c r="D61042" s="88"/>
      <c r="E61042" s="88"/>
      <c r="F61042" s="88"/>
      <c r="G61042" s="88"/>
      <c r="H61042" s="88"/>
      <c r="I61042" s="88"/>
      <c r="J61042" s="88"/>
      <c r="K61042" s="88"/>
    </row>
    <row r="61043" spans="2:11" ht="12" hidden="1" customHeight="1" x14ac:dyDescent="0.2">
      <c r="B61043" s="88"/>
      <c r="C61043" s="88"/>
      <c r="D61043" s="88"/>
      <c r="E61043" s="88"/>
      <c r="F61043" s="88"/>
      <c r="G61043" s="88"/>
      <c r="H61043" s="88"/>
      <c r="I61043" s="88"/>
      <c r="J61043" s="88"/>
      <c r="K61043" s="88"/>
    </row>
    <row r="61044" spans="2:11" ht="12" hidden="1" customHeight="1" x14ac:dyDescent="0.2">
      <c r="B61044" s="88"/>
      <c r="C61044" s="88"/>
      <c r="D61044" s="88"/>
      <c r="E61044" s="88"/>
      <c r="F61044" s="88"/>
      <c r="G61044" s="88"/>
      <c r="H61044" s="88"/>
      <c r="I61044" s="88"/>
      <c r="J61044" s="88"/>
      <c r="K61044" s="88"/>
    </row>
    <row r="61045" spans="2:11" ht="12" hidden="1" customHeight="1" x14ac:dyDescent="0.2">
      <c r="B61045" s="88"/>
      <c r="C61045" s="88"/>
      <c r="D61045" s="88"/>
      <c r="E61045" s="88"/>
      <c r="F61045" s="88"/>
      <c r="G61045" s="88"/>
      <c r="H61045" s="88"/>
      <c r="I61045" s="88"/>
      <c r="J61045" s="88"/>
      <c r="K61045" s="88"/>
    </row>
    <row r="61046" spans="2:11" ht="12" hidden="1" customHeight="1" x14ac:dyDescent="0.2">
      <c r="B61046" s="88"/>
      <c r="C61046" s="88"/>
      <c r="D61046" s="88"/>
      <c r="E61046" s="88"/>
      <c r="F61046" s="88"/>
      <c r="G61046" s="88"/>
      <c r="H61046" s="88"/>
      <c r="I61046" s="88"/>
      <c r="J61046" s="88"/>
      <c r="K61046" s="88"/>
    </row>
    <row r="61047" spans="2:11" ht="12" hidden="1" customHeight="1" x14ac:dyDescent="0.2">
      <c r="B61047" s="88"/>
      <c r="C61047" s="88"/>
      <c r="D61047" s="88"/>
      <c r="E61047" s="88"/>
      <c r="F61047" s="88"/>
      <c r="G61047" s="88"/>
      <c r="H61047" s="88"/>
      <c r="I61047" s="88"/>
      <c r="J61047" s="88"/>
      <c r="K61047" s="88"/>
    </row>
    <row r="61048" spans="2:11" ht="12" hidden="1" customHeight="1" x14ac:dyDescent="0.2">
      <c r="B61048" s="88"/>
      <c r="C61048" s="88"/>
      <c r="D61048" s="88"/>
      <c r="E61048" s="88"/>
      <c r="F61048" s="88"/>
      <c r="G61048" s="88"/>
      <c r="H61048" s="88"/>
      <c r="I61048" s="88"/>
      <c r="J61048" s="88"/>
      <c r="K61048" s="88"/>
    </row>
    <row r="61049" spans="2:11" ht="12" hidden="1" customHeight="1" x14ac:dyDescent="0.2">
      <c r="B61049" s="88"/>
      <c r="C61049" s="88"/>
      <c r="D61049" s="88"/>
      <c r="E61049" s="88"/>
      <c r="F61049" s="88"/>
      <c r="G61049" s="88"/>
      <c r="H61049" s="88"/>
      <c r="I61049" s="88"/>
      <c r="J61049" s="88"/>
      <c r="K61049" s="88"/>
    </row>
    <row r="61050" spans="2:11" ht="12" hidden="1" customHeight="1" x14ac:dyDescent="0.2">
      <c r="B61050" s="88"/>
      <c r="C61050" s="88"/>
      <c r="D61050" s="88"/>
      <c r="E61050" s="88"/>
      <c r="F61050" s="88"/>
      <c r="G61050" s="88"/>
      <c r="H61050" s="88"/>
      <c r="I61050" s="88"/>
      <c r="J61050" s="88"/>
      <c r="K61050" s="88"/>
    </row>
    <row r="61051" spans="2:11" ht="12" hidden="1" customHeight="1" x14ac:dyDescent="0.2">
      <c r="B61051" s="88"/>
      <c r="C61051" s="88"/>
      <c r="D61051" s="88"/>
      <c r="E61051" s="88"/>
      <c r="F61051" s="88"/>
      <c r="G61051" s="88"/>
      <c r="H61051" s="88"/>
      <c r="I61051" s="88"/>
      <c r="J61051" s="88"/>
      <c r="K61051" s="88"/>
    </row>
    <row r="61052" spans="2:11" ht="12" hidden="1" customHeight="1" x14ac:dyDescent="0.2">
      <c r="B61052" s="88"/>
      <c r="C61052" s="88"/>
      <c r="D61052" s="88"/>
      <c r="E61052" s="88"/>
      <c r="F61052" s="88"/>
      <c r="G61052" s="88"/>
      <c r="H61052" s="88"/>
      <c r="I61052" s="88"/>
      <c r="J61052" s="88"/>
      <c r="K61052" s="88"/>
    </row>
    <row r="61053" spans="2:11" ht="12" hidden="1" customHeight="1" x14ac:dyDescent="0.2">
      <c r="B61053" s="88"/>
      <c r="C61053" s="88"/>
      <c r="D61053" s="88"/>
      <c r="E61053" s="88"/>
      <c r="F61053" s="88"/>
      <c r="G61053" s="88"/>
      <c r="H61053" s="88"/>
      <c r="I61053" s="88"/>
      <c r="J61053" s="88"/>
      <c r="K61053" s="88"/>
    </row>
    <row r="61054" spans="2:11" ht="12" hidden="1" customHeight="1" x14ac:dyDescent="0.2">
      <c r="B61054" s="88"/>
      <c r="C61054" s="88"/>
      <c r="D61054" s="88"/>
      <c r="E61054" s="88"/>
      <c r="F61054" s="88"/>
      <c r="G61054" s="88"/>
      <c r="H61054" s="88"/>
      <c r="I61054" s="88"/>
      <c r="J61054" s="88"/>
      <c r="K61054" s="88"/>
    </row>
    <row r="61055" spans="2:11" ht="12" hidden="1" customHeight="1" x14ac:dyDescent="0.2">
      <c r="B61055" s="88"/>
      <c r="C61055" s="88"/>
      <c r="D61055" s="88"/>
      <c r="E61055" s="88"/>
      <c r="F61055" s="88"/>
      <c r="G61055" s="88"/>
      <c r="H61055" s="88"/>
      <c r="I61055" s="88"/>
      <c r="J61055" s="88"/>
      <c r="K61055" s="88"/>
    </row>
    <row r="61056" spans="2:11" ht="12" hidden="1" customHeight="1" x14ac:dyDescent="0.2">
      <c r="B61056" s="88"/>
      <c r="C61056" s="88"/>
      <c r="D61056" s="88"/>
      <c r="E61056" s="88"/>
      <c r="F61056" s="88"/>
      <c r="G61056" s="88"/>
      <c r="H61056" s="88"/>
      <c r="I61056" s="88"/>
      <c r="J61056" s="88"/>
      <c r="K61056" s="88"/>
    </row>
    <row r="61057" spans="2:11" ht="12" hidden="1" customHeight="1" x14ac:dyDescent="0.2">
      <c r="B61057" s="88"/>
      <c r="C61057" s="88"/>
      <c r="D61057" s="88"/>
      <c r="E61057" s="88"/>
      <c r="F61057" s="88"/>
      <c r="G61057" s="88"/>
      <c r="H61057" s="88"/>
      <c r="I61057" s="88"/>
      <c r="J61057" s="88"/>
      <c r="K61057" s="88"/>
    </row>
    <row r="61058" spans="2:11" ht="12" hidden="1" customHeight="1" x14ac:dyDescent="0.2">
      <c r="B61058" s="88"/>
      <c r="C61058" s="88"/>
      <c r="D61058" s="88"/>
      <c r="E61058" s="88"/>
      <c r="F61058" s="88"/>
      <c r="G61058" s="88"/>
      <c r="H61058" s="88"/>
      <c r="I61058" s="88"/>
      <c r="J61058" s="88"/>
      <c r="K61058" s="88"/>
    </row>
    <row r="61059" spans="2:11" ht="12" hidden="1" customHeight="1" x14ac:dyDescent="0.2">
      <c r="B61059" s="88"/>
      <c r="C61059" s="88"/>
      <c r="D61059" s="88"/>
      <c r="E61059" s="88"/>
      <c r="F61059" s="88"/>
      <c r="G61059" s="88"/>
      <c r="H61059" s="88"/>
      <c r="I61059" s="88"/>
      <c r="J61059" s="88"/>
      <c r="K61059" s="88"/>
    </row>
    <row r="61060" spans="2:11" ht="12" hidden="1" customHeight="1" x14ac:dyDescent="0.2">
      <c r="B61060" s="88"/>
      <c r="C61060" s="88"/>
      <c r="D61060" s="88"/>
      <c r="E61060" s="88"/>
      <c r="F61060" s="88"/>
      <c r="G61060" s="88"/>
      <c r="H61060" s="88"/>
      <c r="I61060" s="88"/>
      <c r="J61060" s="88"/>
      <c r="K61060" s="88"/>
    </row>
    <row r="61061" spans="2:11" ht="12" hidden="1" customHeight="1" x14ac:dyDescent="0.2">
      <c r="B61061" s="88"/>
      <c r="C61061" s="88"/>
      <c r="D61061" s="88"/>
      <c r="E61061" s="88"/>
      <c r="F61061" s="88"/>
      <c r="G61061" s="88"/>
      <c r="H61061" s="88"/>
      <c r="I61061" s="88"/>
      <c r="J61061" s="88"/>
      <c r="K61061" s="88"/>
    </row>
    <row r="61062" spans="2:11" ht="12" hidden="1" customHeight="1" x14ac:dyDescent="0.2">
      <c r="B61062" s="88"/>
      <c r="C61062" s="88"/>
      <c r="D61062" s="88"/>
      <c r="E61062" s="88"/>
      <c r="F61062" s="88"/>
      <c r="G61062" s="88"/>
      <c r="H61062" s="88"/>
      <c r="I61062" s="88"/>
      <c r="J61062" s="88"/>
      <c r="K61062" s="88"/>
    </row>
    <row r="61063" spans="2:11" ht="12" hidden="1" customHeight="1" x14ac:dyDescent="0.2">
      <c r="B61063" s="88"/>
      <c r="C61063" s="88"/>
      <c r="D61063" s="88"/>
      <c r="E61063" s="88"/>
      <c r="F61063" s="88"/>
      <c r="G61063" s="88"/>
      <c r="H61063" s="88"/>
      <c r="I61063" s="88"/>
      <c r="J61063" s="88"/>
      <c r="K61063" s="88"/>
    </row>
    <row r="61064" spans="2:11" ht="12" hidden="1" customHeight="1" x14ac:dyDescent="0.2">
      <c r="B61064" s="88"/>
      <c r="C61064" s="88"/>
      <c r="D61064" s="88"/>
      <c r="E61064" s="88"/>
      <c r="F61064" s="88"/>
      <c r="G61064" s="88"/>
      <c r="H61064" s="88"/>
      <c r="I61064" s="88"/>
      <c r="J61064" s="88"/>
      <c r="K61064" s="88"/>
    </row>
    <row r="61065" spans="2:11" ht="12" hidden="1" customHeight="1" x14ac:dyDescent="0.2">
      <c r="B61065" s="88"/>
      <c r="C61065" s="88"/>
      <c r="D61065" s="88"/>
      <c r="E61065" s="88"/>
      <c r="F61065" s="88"/>
      <c r="G61065" s="88"/>
      <c r="H61065" s="88"/>
      <c r="I61065" s="88"/>
      <c r="J61065" s="88"/>
      <c r="K61065" s="88"/>
    </row>
    <row r="61066" spans="2:11" ht="12" hidden="1" customHeight="1" x14ac:dyDescent="0.2">
      <c r="B61066" s="88"/>
      <c r="C61066" s="88"/>
      <c r="D61066" s="88"/>
      <c r="E61066" s="88"/>
      <c r="F61066" s="88"/>
      <c r="G61066" s="88"/>
      <c r="H61066" s="88"/>
      <c r="I61066" s="88"/>
      <c r="J61066" s="88"/>
      <c r="K61066" s="88"/>
    </row>
    <row r="61067" spans="2:11" ht="12" hidden="1" customHeight="1" x14ac:dyDescent="0.2">
      <c r="B61067" s="88"/>
      <c r="C61067" s="88"/>
      <c r="D61067" s="88"/>
      <c r="E61067" s="88"/>
      <c r="F61067" s="88"/>
      <c r="G61067" s="88"/>
      <c r="H61067" s="88"/>
      <c r="I61067" s="88"/>
      <c r="J61067" s="88"/>
      <c r="K61067" s="88"/>
    </row>
    <row r="61068" spans="2:11" ht="12" hidden="1" customHeight="1" x14ac:dyDescent="0.2">
      <c r="B61068" s="88"/>
      <c r="C61068" s="88"/>
      <c r="D61068" s="88"/>
      <c r="E61068" s="88"/>
      <c r="F61068" s="88"/>
      <c r="G61068" s="88"/>
      <c r="H61068" s="88"/>
      <c r="I61068" s="88"/>
      <c r="J61068" s="88"/>
      <c r="K61068" s="88"/>
    </row>
    <row r="61069" spans="2:11" ht="12" hidden="1" customHeight="1" x14ac:dyDescent="0.2">
      <c r="B61069" s="88"/>
      <c r="C61069" s="88"/>
      <c r="D61069" s="88"/>
      <c r="E61069" s="88"/>
      <c r="F61069" s="88"/>
      <c r="G61069" s="88"/>
      <c r="H61069" s="88"/>
      <c r="I61069" s="88"/>
      <c r="J61069" s="88"/>
      <c r="K61069" s="88"/>
    </row>
    <row r="61070" spans="2:11" ht="12" hidden="1" customHeight="1" x14ac:dyDescent="0.2">
      <c r="B61070" s="88"/>
      <c r="C61070" s="88"/>
      <c r="D61070" s="88"/>
      <c r="E61070" s="88"/>
      <c r="F61070" s="88"/>
      <c r="G61070" s="88"/>
      <c r="H61070" s="88"/>
      <c r="I61070" s="88"/>
      <c r="J61070" s="88"/>
      <c r="K61070" s="88"/>
    </row>
    <row r="61071" spans="2:11" ht="12" hidden="1" customHeight="1" x14ac:dyDescent="0.2">
      <c r="B61071" s="88"/>
      <c r="C61071" s="88"/>
      <c r="D61071" s="88"/>
      <c r="E61071" s="88"/>
      <c r="F61071" s="88"/>
      <c r="G61071" s="88"/>
      <c r="H61071" s="88"/>
      <c r="I61071" s="88"/>
      <c r="J61071" s="88"/>
      <c r="K61071" s="88"/>
    </row>
    <row r="61072" spans="2:11" ht="12" hidden="1" customHeight="1" x14ac:dyDescent="0.2">
      <c r="B61072" s="88"/>
      <c r="C61072" s="88"/>
      <c r="D61072" s="88"/>
      <c r="E61072" s="88"/>
      <c r="F61072" s="88"/>
      <c r="G61072" s="88"/>
      <c r="H61072" s="88"/>
      <c r="I61072" s="88"/>
      <c r="J61072" s="88"/>
      <c r="K61072" s="88"/>
    </row>
    <row r="61073" spans="2:11" ht="12" hidden="1" customHeight="1" x14ac:dyDescent="0.2">
      <c r="B61073" s="88"/>
      <c r="C61073" s="88"/>
      <c r="D61073" s="88"/>
      <c r="E61073" s="88"/>
      <c r="F61073" s="88"/>
      <c r="G61073" s="88"/>
      <c r="H61073" s="88"/>
      <c r="I61073" s="88"/>
      <c r="J61073" s="88"/>
      <c r="K61073" s="88"/>
    </row>
    <row r="61074" spans="2:11" ht="12" hidden="1" customHeight="1" x14ac:dyDescent="0.2">
      <c r="B61074" s="88"/>
      <c r="C61074" s="88"/>
      <c r="D61074" s="88"/>
      <c r="E61074" s="88"/>
      <c r="F61074" s="88"/>
      <c r="G61074" s="88"/>
      <c r="H61074" s="88"/>
      <c r="I61074" s="88"/>
      <c r="J61074" s="88"/>
      <c r="K61074" s="88"/>
    </row>
    <row r="61075" spans="2:11" ht="12" hidden="1" customHeight="1" x14ac:dyDescent="0.2">
      <c r="B61075" s="88"/>
      <c r="C61075" s="88"/>
      <c r="D61075" s="88"/>
      <c r="E61075" s="88"/>
      <c r="F61075" s="88"/>
      <c r="G61075" s="88"/>
      <c r="H61075" s="88"/>
      <c r="I61075" s="88"/>
      <c r="J61075" s="88"/>
      <c r="K61075" s="88"/>
    </row>
    <row r="61076" spans="2:11" ht="12" hidden="1" customHeight="1" x14ac:dyDescent="0.2">
      <c r="B61076" s="88"/>
      <c r="C61076" s="88"/>
      <c r="D61076" s="88"/>
      <c r="E61076" s="88"/>
      <c r="F61076" s="88"/>
      <c r="G61076" s="88"/>
      <c r="H61076" s="88"/>
      <c r="I61076" s="88"/>
      <c r="J61076" s="88"/>
      <c r="K61076" s="88"/>
    </row>
    <row r="61077" spans="2:11" ht="12" hidden="1" customHeight="1" x14ac:dyDescent="0.2">
      <c r="B61077" s="88"/>
      <c r="C61077" s="88"/>
      <c r="D61077" s="88"/>
      <c r="E61077" s="88"/>
      <c r="F61077" s="88"/>
      <c r="G61077" s="88"/>
      <c r="H61077" s="88"/>
      <c r="I61077" s="88"/>
      <c r="J61077" s="88"/>
      <c r="K61077" s="88"/>
    </row>
    <row r="61078" spans="2:11" ht="12" hidden="1" customHeight="1" x14ac:dyDescent="0.2">
      <c r="B61078" s="88"/>
      <c r="C61078" s="88"/>
      <c r="D61078" s="88"/>
      <c r="E61078" s="88"/>
      <c r="F61078" s="88"/>
      <c r="G61078" s="88"/>
      <c r="H61078" s="88"/>
      <c r="I61078" s="88"/>
      <c r="J61078" s="88"/>
      <c r="K61078" s="88"/>
    </row>
    <row r="61079" spans="2:11" ht="12" hidden="1" customHeight="1" x14ac:dyDescent="0.2">
      <c r="B61079" s="88"/>
      <c r="C61079" s="88"/>
      <c r="D61079" s="88"/>
      <c r="E61079" s="88"/>
      <c r="F61079" s="88"/>
      <c r="G61079" s="88"/>
      <c r="H61079" s="88"/>
      <c r="I61079" s="88"/>
      <c r="J61079" s="88"/>
      <c r="K61079" s="88"/>
    </row>
    <row r="61080" spans="2:11" ht="12" hidden="1" customHeight="1" x14ac:dyDescent="0.2">
      <c r="B61080" s="88"/>
      <c r="C61080" s="88"/>
      <c r="D61080" s="88"/>
      <c r="E61080" s="88"/>
      <c r="F61080" s="88"/>
      <c r="G61080" s="88"/>
      <c r="H61080" s="88"/>
      <c r="I61080" s="88"/>
      <c r="J61080" s="88"/>
      <c r="K61080" s="88"/>
    </row>
    <row r="61081" spans="2:11" ht="12" hidden="1" customHeight="1" x14ac:dyDescent="0.2">
      <c r="B61081" s="88"/>
      <c r="C61081" s="88"/>
      <c r="D61081" s="88"/>
      <c r="E61081" s="88"/>
      <c r="F61081" s="88"/>
      <c r="G61081" s="88"/>
      <c r="H61081" s="88"/>
      <c r="I61081" s="88"/>
      <c r="J61081" s="88"/>
      <c r="K61081" s="88"/>
    </row>
    <row r="61082" spans="2:11" ht="12" hidden="1" customHeight="1" x14ac:dyDescent="0.2">
      <c r="B61082" s="88"/>
      <c r="C61082" s="88"/>
      <c r="D61082" s="88"/>
      <c r="E61082" s="88"/>
      <c r="F61082" s="88"/>
      <c r="G61082" s="88"/>
      <c r="H61082" s="88"/>
      <c r="I61082" s="88"/>
      <c r="J61082" s="88"/>
      <c r="K61082" s="88"/>
    </row>
    <row r="61083" spans="2:11" ht="12" hidden="1" customHeight="1" x14ac:dyDescent="0.2">
      <c r="B61083" s="88"/>
      <c r="C61083" s="88"/>
      <c r="D61083" s="88"/>
      <c r="E61083" s="88"/>
      <c r="F61083" s="88"/>
      <c r="G61083" s="88"/>
      <c r="H61083" s="88"/>
      <c r="I61083" s="88"/>
      <c r="J61083" s="88"/>
      <c r="K61083" s="88"/>
    </row>
    <row r="61084" spans="2:11" ht="12" hidden="1" customHeight="1" x14ac:dyDescent="0.2">
      <c r="B61084" s="88"/>
      <c r="C61084" s="88"/>
      <c r="D61084" s="88"/>
      <c r="E61084" s="88"/>
      <c r="F61084" s="88"/>
      <c r="G61084" s="88"/>
      <c r="H61084" s="88"/>
      <c r="I61084" s="88"/>
      <c r="J61084" s="88"/>
      <c r="K61084" s="88"/>
    </row>
    <row r="61085" spans="2:11" ht="12" hidden="1" customHeight="1" x14ac:dyDescent="0.2">
      <c r="B61085" s="88"/>
      <c r="C61085" s="88"/>
      <c r="D61085" s="88"/>
      <c r="E61085" s="88"/>
      <c r="F61085" s="88"/>
      <c r="G61085" s="88"/>
      <c r="H61085" s="88"/>
      <c r="I61085" s="88"/>
      <c r="J61085" s="88"/>
      <c r="K61085" s="88"/>
    </row>
    <row r="61086" spans="2:11" ht="12" hidden="1" customHeight="1" x14ac:dyDescent="0.2">
      <c r="B61086" s="88"/>
      <c r="C61086" s="88"/>
      <c r="D61086" s="88"/>
      <c r="E61086" s="88"/>
      <c r="F61086" s="88"/>
      <c r="G61086" s="88"/>
      <c r="H61086" s="88"/>
      <c r="I61086" s="88"/>
      <c r="J61086" s="88"/>
      <c r="K61086" s="88"/>
    </row>
    <row r="61087" spans="2:11" ht="12" hidden="1" customHeight="1" x14ac:dyDescent="0.2">
      <c r="B61087" s="88"/>
      <c r="C61087" s="88"/>
      <c r="D61087" s="88"/>
      <c r="E61087" s="88"/>
      <c r="F61087" s="88"/>
      <c r="G61087" s="88"/>
      <c r="H61087" s="88"/>
      <c r="I61087" s="88"/>
      <c r="J61087" s="88"/>
      <c r="K61087" s="88"/>
    </row>
    <row r="61088" spans="2:11" ht="12" hidden="1" customHeight="1" x14ac:dyDescent="0.2">
      <c r="B61088" s="88"/>
      <c r="C61088" s="88"/>
      <c r="D61088" s="88"/>
      <c r="E61088" s="88"/>
      <c r="F61088" s="88"/>
      <c r="G61088" s="88"/>
      <c r="H61088" s="88"/>
      <c r="I61088" s="88"/>
      <c r="J61088" s="88"/>
      <c r="K61088" s="88"/>
    </row>
    <row r="61089" spans="2:11" ht="12" hidden="1" customHeight="1" x14ac:dyDescent="0.2">
      <c r="B61089" s="88"/>
      <c r="C61089" s="88"/>
      <c r="D61089" s="88"/>
      <c r="E61089" s="88"/>
      <c r="F61089" s="88"/>
      <c r="G61089" s="88"/>
      <c r="H61089" s="88"/>
      <c r="I61089" s="88"/>
      <c r="J61089" s="88"/>
      <c r="K61089" s="88"/>
    </row>
    <row r="61090" spans="2:11" ht="12" hidden="1" customHeight="1" x14ac:dyDescent="0.2">
      <c r="B61090" s="88"/>
      <c r="C61090" s="88"/>
      <c r="D61090" s="88"/>
      <c r="E61090" s="88"/>
      <c r="F61090" s="88"/>
      <c r="G61090" s="88"/>
      <c r="H61090" s="88"/>
      <c r="I61090" s="88"/>
      <c r="J61090" s="88"/>
      <c r="K61090" s="88"/>
    </row>
    <row r="61091" spans="2:11" ht="12" hidden="1" customHeight="1" x14ac:dyDescent="0.2">
      <c r="B61091" s="88"/>
      <c r="C61091" s="88"/>
      <c r="D61091" s="88"/>
      <c r="E61091" s="88"/>
      <c r="F61091" s="88"/>
      <c r="G61091" s="88"/>
      <c r="H61091" s="88"/>
      <c r="I61091" s="88"/>
      <c r="J61091" s="88"/>
      <c r="K61091" s="88"/>
    </row>
    <row r="61092" spans="2:11" ht="12" hidden="1" customHeight="1" x14ac:dyDescent="0.2">
      <c r="B61092" s="88"/>
      <c r="C61092" s="88"/>
      <c r="D61092" s="88"/>
      <c r="E61092" s="88"/>
      <c r="F61092" s="88"/>
      <c r="G61092" s="88"/>
      <c r="H61092" s="88"/>
      <c r="I61092" s="88"/>
      <c r="J61092" s="88"/>
      <c r="K61092" s="88"/>
    </row>
    <row r="61093" spans="2:11" ht="12" hidden="1" customHeight="1" x14ac:dyDescent="0.2">
      <c r="B61093" s="88"/>
      <c r="C61093" s="88"/>
      <c r="D61093" s="88"/>
      <c r="E61093" s="88"/>
      <c r="F61093" s="88"/>
      <c r="G61093" s="88"/>
      <c r="H61093" s="88"/>
      <c r="I61093" s="88"/>
      <c r="J61093" s="88"/>
      <c r="K61093" s="88"/>
    </row>
    <row r="61094" spans="2:11" ht="12" hidden="1" customHeight="1" x14ac:dyDescent="0.2">
      <c r="B61094" s="88"/>
      <c r="C61094" s="88"/>
      <c r="D61094" s="88"/>
      <c r="E61094" s="88"/>
      <c r="F61094" s="88"/>
      <c r="G61094" s="88"/>
      <c r="H61094" s="88"/>
      <c r="I61094" s="88"/>
      <c r="J61094" s="88"/>
      <c r="K61094" s="88"/>
    </row>
    <row r="61095" spans="2:11" ht="12" hidden="1" customHeight="1" x14ac:dyDescent="0.2">
      <c r="B61095" s="88"/>
      <c r="C61095" s="88"/>
      <c r="D61095" s="88"/>
      <c r="E61095" s="88"/>
      <c r="F61095" s="88"/>
      <c r="G61095" s="88"/>
      <c r="H61095" s="88"/>
      <c r="I61095" s="88"/>
      <c r="J61095" s="88"/>
      <c r="K61095" s="88"/>
    </row>
    <row r="61096" spans="2:11" ht="12" hidden="1" customHeight="1" x14ac:dyDescent="0.2">
      <c r="B61096" s="88"/>
      <c r="C61096" s="88"/>
      <c r="D61096" s="88"/>
      <c r="E61096" s="88"/>
      <c r="F61096" s="88"/>
      <c r="G61096" s="88"/>
      <c r="H61096" s="88"/>
      <c r="I61096" s="88"/>
      <c r="J61096" s="88"/>
      <c r="K61096" s="88"/>
    </row>
    <row r="61097" spans="2:11" ht="12" hidden="1" customHeight="1" x14ac:dyDescent="0.2">
      <c r="B61097" s="88"/>
      <c r="C61097" s="88"/>
      <c r="D61097" s="88"/>
      <c r="E61097" s="88"/>
      <c r="F61097" s="88"/>
      <c r="G61097" s="88"/>
      <c r="H61097" s="88"/>
      <c r="I61097" s="88"/>
      <c r="J61097" s="88"/>
      <c r="K61097" s="88"/>
    </row>
    <row r="61098" spans="2:11" ht="12" hidden="1" customHeight="1" x14ac:dyDescent="0.2">
      <c r="B61098" s="88"/>
      <c r="C61098" s="88"/>
      <c r="D61098" s="88"/>
      <c r="E61098" s="88"/>
      <c r="F61098" s="88"/>
      <c r="G61098" s="88"/>
      <c r="H61098" s="88"/>
      <c r="I61098" s="88"/>
      <c r="J61098" s="88"/>
      <c r="K61098" s="88"/>
    </row>
    <row r="61099" spans="2:11" ht="12" hidden="1" customHeight="1" x14ac:dyDescent="0.2">
      <c r="B61099" s="88"/>
      <c r="C61099" s="88"/>
      <c r="D61099" s="88"/>
      <c r="E61099" s="88"/>
      <c r="F61099" s="88"/>
      <c r="G61099" s="88"/>
      <c r="H61099" s="88"/>
      <c r="I61099" s="88"/>
      <c r="J61099" s="88"/>
      <c r="K61099" s="88"/>
    </row>
    <row r="61100" spans="2:11" ht="12" hidden="1" customHeight="1" x14ac:dyDescent="0.2">
      <c r="B61100" s="88"/>
      <c r="C61100" s="88"/>
      <c r="D61100" s="88"/>
      <c r="E61100" s="88"/>
      <c r="F61100" s="88"/>
      <c r="G61100" s="88"/>
      <c r="H61100" s="88"/>
      <c r="I61100" s="88"/>
      <c r="J61100" s="88"/>
      <c r="K61100" s="88"/>
    </row>
    <row r="61101" spans="2:11" ht="12" hidden="1" customHeight="1" x14ac:dyDescent="0.2">
      <c r="B61101" s="88"/>
      <c r="C61101" s="88"/>
      <c r="D61101" s="88"/>
      <c r="E61101" s="88"/>
      <c r="F61101" s="88"/>
      <c r="G61101" s="88"/>
      <c r="H61101" s="88"/>
      <c r="I61101" s="88"/>
      <c r="J61101" s="88"/>
      <c r="K61101" s="88"/>
    </row>
    <row r="61102" spans="2:11" ht="12" hidden="1" customHeight="1" x14ac:dyDescent="0.2">
      <c r="B61102" s="88"/>
      <c r="C61102" s="88"/>
      <c r="D61102" s="88"/>
      <c r="E61102" s="88"/>
      <c r="F61102" s="88"/>
      <c r="G61102" s="88"/>
      <c r="H61102" s="88"/>
      <c r="I61102" s="88"/>
      <c r="J61102" s="88"/>
      <c r="K61102" s="88"/>
    </row>
    <row r="61103" spans="2:11" ht="12" hidden="1" customHeight="1" x14ac:dyDescent="0.2">
      <c r="B61103" s="88"/>
      <c r="C61103" s="88"/>
      <c r="D61103" s="88"/>
      <c r="E61103" s="88"/>
      <c r="F61103" s="88"/>
      <c r="G61103" s="88"/>
      <c r="H61103" s="88"/>
      <c r="I61103" s="88"/>
      <c r="J61103" s="88"/>
      <c r="K61103" s="88"/>
    </row>
    <row r="61104" spans="2:11" ht="12" hidden="1" customHeight="1" x14ac:dyDescent="0.2">
      <c r="B61104" s="88"/>
      <c r="C61104" s="88"/>
      <c r="D61104" s="88"/>
      <c r="E61104" s="88"/>
      <c r="F61104" s="88"/>
      <c r="G61104" s="88"/>
      <c r="H61104" s="88"/>
      <c r="I61104" s="88"/>
      <c r="J61104" s="88"/>
      <c r="K61104" s="88"/>
    </row>
    <row r="61105" spans="2:11" ht="12" hidden="1" customHeight="1" x14ac:dyDescent="0.2">
      <c r="B61105" s="88"/>
      <c r="C61105" s="88"/>
      <c r="D61105" s="88"/>
      <c r="E61105" s="88"/>
      <c r="F61105" s="88"/>
      <c r="G61105" s="88"/>
      <c r="H61105" s="88"/>
      <c r="I61105" s="88"/>
      <c r="J61105" s="88"/>
      <c r="K61105" s="88"/>
    </row>
    <row r="61106" spans="2:11" ht="12" hidden="1" customHeight="1" x14ac:dyDescent="0.2">
      <c r="B61106" s="88"/>
      <c r="C61106" s="88"/>
      <c r="D61106" s="88"/>
      <c r="E61106" s="88"/>
      <c r="F61106" s="88"/>
      <c r="G61106" s="88"/>
      <c r="H61106" s="88"/>
      <c r="I61106" s="88"/>
      <c r="J61106" s="88"/>
      <c r="K61106" s="88"/>
    </row>
    <row r="61107" spans="2:11" ht="12" hidden="1" customHeight="1" x14ac:dyDescent="0.2">
      <c r="B61107" s="88"/>
      <c r="C61107" s="88"/>
      <c r="D61107" s="88"/>
      <c r="E61107" s="88"/>
      <c r="F61107" s="88"/>
      <c r="G61107" s="88"/>
      <c r="H61107" s="88"/>
      <c r="I61107" s="88"/>
      <c r="J61107" s="88"/>
      <c r="K61107" s="88"/>
    </row>
    <row r="61108" spans="2:11" ht="12" hidden="1" customHeight="1" x14ac:dyDescent="0.2">
      <c r="B61108" s="88"/>
      <c r="C61108" s="88"/>
      <c r="D61108" s="88"/>
      <c r="E61108" s="88"/>
      <c r="F61108" s="88"/>
      <c r="G61108" s="88"/>
      <c r="H61108" s="88"/>
      <c r="I61108" s="88"/>
      <c r="J61108" s="88"/>
      <c r="K61108" s="88"/>
    </row>
    <row r="61109" spans="2:11" ht="12" hidden="1" customHeight="1" x14ac:dyDescent="0.2">
      <c r="B61109" s="88"/>
      <c r="C61109" s="88"/>
      <c r="D61109" s="88"/>
      <c r="E61109" s="88"/>
      <c r="F61109" s="88"/>
      <c r="G61109" s="88"/>
      <c r="H61109" s="88"/>
      <c r="I61109" s="88"/>
      <c r="J61109" s="88"/>
      <c r="K61109" s="88"/>
    </row>
    <row r="61110" spans="2:11" ht="12" hidden="1" customHeight="1" x14ac:dyDescent="0.2">
      <c r="B61110" s="88"/>
      <c r="C61110" s="88"/>
      <c r="D61110" s="88"/>
      <c r="E61110" s="88"/>
      <c r="F61110" s="88"/>
      <c r="G61110" s="88"/>
      <c r="H61110" s="88"/>
      <c r="I61110" s="88"/>
      <c r="J61110" s="88"/>
      <c r="K61110" s="88"/>
    </row>
    <row r="61111" spans="2:11" ht="12" hidden="1" customHeight="1" x14ac:dyDescent="0.2">
      <c r="B61111" s="88"/>
      <c r="C61111" s="88"/>
      <c r="D61111" s="88"/>
      <c r="E61111" s="88"/>
      <c r="F61111" s="88"/>
      <c r="G61111" s="88"/>
      <c r="H61111" s="88"/>
      <c r="I61111" s="88"/>
      <c r="J61111" s="88"/>
      <c r="K61111" s="88"/>
    </row>
    <row r="61112" spans="2:11" ht="12" hidden="1" customHeight="1" x14ac:dyDescent="0.2">
      <c r="B61112" s="88"/>
      <c r="C61112" s="88"/>
      <c r="D61112" s="88"/>
      <c r="E61112" s="88"/>
      <c r="F61112" s="88"/>
      <c r="G61112" s="88"/>
      <c r="H61112" s="88"/>
      <c r="I61112" s="88"/>
      <c r="J61112" s="88"/>
      <c r="K61112" s="88"/>
    </row>
    <row r="61113" spans="2:11" ht="12" hidden="1" customHeight="1" x14ac:dyDescent="0.2">
      <c r="B61113" s="88"/>
      <c r="C61113" s="88"/>
      <c r="D61113" s="88"/>
      <c r="E61113" s="88"/>
      <c r="F61113" s="88"/>
      <c r="G61113" s="88"/>
      <c r="H61113" s="88"/>
      <c r="I61113" s="88"/>
      <c r="J61113" s="88"/>
      <c r="K61113" s="88"/>
    </row>
    <row r="61114" spans="2:11" ht="12" hidden="1" customHeight="1" x14ac:dyDescent="0.2">
      <c r="B61114" s="88"/>
      <c r="C61114" s="88"/>
      <c r="D61114" s="88"/>
      <c r="E61114" s="88"/>
      <c r="F61114" s="88"/>
      <c r="G61114" s="88"/>
      <c r="H61114" s="88"/>
      <c r="I61114" s="88"/>
      <c r="J61114" s="88"/>
      <c r="K61114" s="88"/>
    </row>
    <row r="61115" spans="2:11" ht="12" hidden="1" customHeight="1" x14ac:dyDescent="0.2">
      <c r="B61115" s="88"/>
      <c r="C61115" s="88"/>
      <c r="D61115" s="88"/>
      <c r="E61115" s="88"/>
      <c r="F61115" s="88"/>
      <c r="G61115" s="88"/>
      <c r="H61115" s="88"/>
      <c r="I61115" s="88"/>
      <c r="J61115" s="88"/>
      <c r="K61115" s="88"/>
    </row>
    <row r="61116" spans="2:11" ht="12" hidden="1" customHeight="1" x14ac:dyDescent="0.2">
      <c r="B61116" s="88"/>
      <c r="C61116" s="88"/>
      <c r="D61116" s="88"/>
      <c r="E61116" s="88"/>
      <c r="F61116" s="88"/>
      <c r="G61116" s="88"/>
      <c r="H61116" s="88"/>
      <c r="I61116" s="88"/>
      <c r="J61116" s="88"/>
      <c r="K61116" s="88"/>
    </row>
    <row r="61117" spans="2:11" ht="12" hidden="1" customHeight="1" x14ac:dyDescent="0.2">
      <c r="B61117" s="88"/>
      <c r="C61117" s="88"/>
      <c r="D61117" s="88"/>
      <c r="E61117" s="88"/>
      <c r="F61117" s="88"/>
      <c r="G61117" s="88"/>
      <c r="H61117" s="88"/>
      <c r="I61117" s="88"/>
      <c r="J61117" s="88"/>
      <c r="K61117" s="88"/>
    </row>
    <row r="61118" spans="2:11" ht="12" hidden="1" customHeight="1" x14ac:dyDescent="0.2">
      <c r="B61118" s="88"/>
      <c r="C61118" s="88"/>
      <c r="D61118" s="88"/>
      <c r="E61118" s="88"/>
      <c r="F61118" s="88"/>
      <c r="G61118" s="88"/>
      <c r="H61118" s="88"/>
      <c r="I61118" s="88"/>
      <c r="J61118" s="88"/>
      <c r="K61118" s="88"/>
    </row>
    <row r="61119" spans="2:11" ht="12" hidden="1" customHeight="1" x14ac:dyDescent="0.2">
      <c r="B61119" s="88"/>
      <c r="C61119" s="88"/>
      <c r="D61119" s="88"/>
      <c r="E61119" s="88"/>
      <c r="F61119" s="88"/>
      <c r="G61119" s="88"/>
      <c r="H61119" s="88"/>
      <c r="I61119" s="88"/>
      <c r="J61119" s="88"/>
      <c r="K61119" s="88"/>
    </row>
    <row r="61120" spans="2:11" ht="12" hidden="1" customHeight="1" x14ac:dyDescent="0.2">
      <c r="B61120" s="88"/>
      <c r="C61120" s="88"/>
      <c r="D61120" s="88"/>
      <c r="E61120" s="88"/>
      <c r="F61120" s="88"/>
      <c r="G61120" s="88"/>
      <c r="H61120" s="88"/>
      <c r="I61120" s="88"/>
      <c r="J61120" s="88"/>
      <c r="K61120" s="88"/>
    </row>
    <row r="61121" spans="2:11" ht="12" hidden="1" customHeight="1" x14ac:dyDescent="0.2">
      <c r="B61121" s="88"/>
      <c r="C61121" s="88"/>
      <c r="D61121" s="88"/>
      <c r="E61121" s="88"/>
      <c r="F61121" s="88"/>
      <c r="G61121" s="88"/>
      <c r="H61121" s="88"/>
      <c r="I61121" s="88"/>
      <c r="J61121" s="88"/>
      <c r="K61121" s="88"/>
    </row>
    <row r="61122" spans="2:11" ht="12" hidden="1" customHeight="1" x14ac:dyDescent="0.2">
      <c r="B61122" s="88"/>
      <c r="C61122" s="88"/>
      <c r="D61122" s="88"/>
      <c r="E61122" s="88"/>
      <c r="F61122" s="88"/>
      <c r="G61122" s="88"/>
      <c r="H61122" s="88"/>
      <c r="I61122" s="88"/>
      <c r="J61122" s="88"/>
      <c r="K61122" s="88"/>
    </row>
    <row r="61123" spans="2:11" ht="12" hidden="1" customHeight="1" x14ac:dyDescent="0.2">
      <c r="B61123" s="88"/>
      <c r="C61123" s="88"/>
      <c r="D61123" s="88"/>
      <c r="E61123" s="88"/>
      <c r="F61123" s="88"/>
      <c r="G61123" s="88"/>
      <c r="H61123" s="88"/>
      <c r="I61123" s="88"/>
      <c r="J61123" s="88"/>
      <c r="K61123" s="88"/>
    </row>
    <row r="61124" spans="2:11" ht="12" hidden="1" customHeight="1" x14ac:dyDescent="0.2">
      <c r="B61124" s="88"/>
      <c r="C61124" s="88"/>
      <c r="D61124" s="88"/>
      <c r="E61124" s="88"/>
      <c r="F61124" s="88"/>
      <c r="G61124" s="88"/>
      <c r="H61124" s="88"/>
      <c r="I61124" s="88"/>
      <c r="J61124" s="88"/>
      <c r="K61124" s="88"/>
    </row>
    <row r="61125" spans="2:11" ht="12" hidden="1" customHeight="1" x14ac:dyDescent="0.2">
      <c r="B61125" s="88"/>
      <c r="C61125" s="88"/>
      <c r="D61125" s="88"/>
      <c r="E61125" s="88"/>
      <c r="F61125" s="88"/>
      <c r="G61125" s="88"/>
      <c r="H61125" s="88"/>
      <c r="I61125" s="88"/>
      <c r="J61125" s="88"/>
      <c r="K61125" s="88"/>
    </row>
    <row r="61126" spans="2:11" ht="12" hidden="1" customHeight="1" x14ac:dyDescent="0.2">
      <c r="B61126" s="88"/>
      <c r="C61126" s="88"/>
      <c r="D61126" s="88"/>
      <c r="E61126" s="88"/>
      <c r="F61126" s="88"/>
      <c r="G61126" s="88"/>
      <c r="H61126" s="88"/>
      <c r="I61126" s="88"/>
      <c r="J61126" s="88"/>
      <c r="K61126" s="88"/>
    </row>
    <row r="61127" spans="2:11" ht="12" hidden="1" customHeight="1" x14ac:dyDescent="0.2">
      <c r="B61127" s="88"/>
      <c r="C61127" s="88"/>
      <c r="D61127" s="88"/>
      <c r="E61127" s="88"/>
      <c r="F61127" s="88"/>
      <c r="G61127" s="88"/>
      <c r="H61127" s="88"/>
      <c r="I61127" s="88"/>
      <c r="J61127" s="88"/>
      <c r="K61127" s="88"/>
    </row>
    <row r="61128" spans="2:11" ht="12" hidden="1" customHeight="1" x14ac:dyDescent="0.2">
      <c r="B61128" s="88"/>
      <c r="C61128" s="88"/>
      <c r="D61128" s="88"/>
      <c r="E61128" s="88"/>
      <c r="F61128" s="88"/>
      <c r="G61128" s="88"/>
      <c r="H61128" s="88"/>
      <c r="I61128" s="88"/>
      <c r="J61128" s="88"/>
      <c r="K61128" s="88"/>
    </row>
    <row r="61129" spans="2:11" ht="12" hidden="1" customHeight="1" x14ac:dyDescent="0.2">
      <c r="B61129" s="88"/>
      <c r="C61129" s="88"/>
      <c r="D61129" s="88"/>
      <c r="E61129" s="88"/>
      <c r="F61129" s="88"/>
      <c r="G61129" s="88"/>
      <c r="H61129" s="88"/>
      <c r="I61129" s="88"/>
      <c r="J61129" s="88"/>
      <c r="K61129" s="88"/>
    </row>
    <row r="61130" spans="2:11" ht="12" hidden="1" customHeight="1" x14ac:dyDescent="0.2">
      <c r="B61130" s="88"/>
      <c r="C61130" s="88"/>
      <c r="D61130" s="88"/>
      <c r="E61130" s="88"/>
      <c r="F61130" s="88"/>
      <c r="G61130" s="88"/>
      <c r="H61130" s="88"/>
      <c r="I61130" s="88"/>
      <c r="J61130" s="88"/>
      <c r="K61130" s="88"/>
    </row>
    <row r="61131" spans="2:11" ht="12" hidden="1" customHeight="1" x14ac:dyDescent="0.2">
      <c r="B61131" s="88"/>
      <c r="C61131" s="88"/>
      <c r="D61131" s="88"/>
      <c r="E61131" s="88"/>
      <c r="F61131" s="88"/>
      <c r="G61131" s="88"/>
      <c r="H61131" s="88"/>
      <c r="I61131" s="88"/>
      <c r="J61131" s="88"/>
      <c r="K61131" s="88"/>
    </row>
    <row r="61132" spans="2:11" ht="12" hidden="1" customHeight="1" x14ac:dyDescent="0.2">
      <c r="B61132" s="88"/>
      <c r="C61132" s="88"/>
      <c r="D61132" s="88"/>
      <c r="E61132" s="88"/>
      <c r="F61132" s="88"/>
      <c r="G61132" s="88"/>
      <c r="H61132" s="88"/>
      <c r="I61132" s="88"/>
      <c r="J61132" s="88"/>
      <c r="K61132" s="88"/>
    </row>
    <row r="61133" spans="2:11" ht="12" hidden="1" customHeight="1" x14ac:dyDescent="0.2">
      <c r="B61133" s="88"/>
      <c r="C61133" s="88"/>
      <c r="D61133" s="88"/>
      <c r="E61133" s="88"/>
      <c r="F61133" s="88"/>
      <c r="G61133" s="88"/>
      <c r="H61133" s="88"/>
      <c r="I61133" s="88"/>
      <c r="J61133" s="88"/>
      <c r="K61133" s="88"/>
    </row>
    <row r="61134" spans="2:11" ht="12" hidden="1" customHeight="1" x14ac:dyDescent="0.2">
      <c r="B61134" s="88"/>
      <c r="C61134" s="88"/>
      <c r="D61134" s="88"/>
      <c r="E61134" s="88"/>
      <c r="F61134" s="88"/>
      <c r="G61134" s="88"/>
      <c r="H61134" s="88"/>
      <c r="I61134" s="88"/>
      <c r="J61134" s="88"/>
      <c r="K61134" s="88"/>
    </row>
    <row r="61135" spans="2:11" ht="12" hidden="1" customHeight="1" x14ac:dyDescent="0.2">
      <c r="B61135" s="88"/>
      <c r="C61135" s="88"/>
      <c r="D61135" s="88"/>
      <c r="E61135" s="88"/>
      <c r="F61135" s="88"/>
      <c r="G61135" s="88"/>
      <c r="H61135" s="88"/>
      <c r="I61135" s="88"/>
      <c r="J61135" s="88"/>
      <c r="K61135" s="88"/>
    </row>
    <row r="61136" spans="2:11" ht="12" hidden="1" customHeight="1" x14ac:dyDescent="0.2">
      <c r="B61136" s="88"/>
      <c r="C61136" s="88"/>
      <c r="D61136" s="88"/>
      <c r="E61136" s="88"/>
      <c r="F61136" s="88"/>
      <c r="G61136" s="88"/>
      <c r="H61136" s="88"/>
      <c r="I61136" s="88"/>
      <c r="J61136" s="88"/>
      <c r="K61136" s="88"/>
    </row>
    <row r="61137" spans="2:11" ht="12" hidden="1" customHeight="1" x14ac:dyDescent="0.2">
      <c r="B61137" s="88"/>
      <c r="C61137" s="88"/>
      <c r="D61137" s="88"/>
      <c r="E61137" s="88"/>
      <c r="F61137" s="88"/>
      <c r="G61137" s="88"/>
      <c r="H61137" s="88"/>
      <c r="I61137" s="88"/>
      <c r="J61137" s="88"/>
      <c r="K61137" s="88"/>
    </row>
    <row r="61138" spans="2:11" ht="12" hidden="1" customHeight="1" x14ac:dyDescent="0.2">
      <c r="B61138" s="88"/>
      <c r="C61138" s="88"/>
      <c r="D61138" s="88"/>
      <c r="E61138" s="88"/>
      <c r="F61138" s="88"/>
      <c r="G61138" s="88"/>
      <c r="H61138" s="88"/>
      <c r="I61138" s="88"/>
      <c r="J61138" s="88"/>
      <c r="K61138" s="88"/>
    </row>
    <row r="61139" spans="2:11" ht="12" hidden="1" customHeight="1" x14ac:dyDescent="0.2">
      <c r="B61139" s="88"/>
      <c r="C61139" s="88"/>
      <c r="D61139" s="88"/>
      <c r="E61139" s="88"/>
      <c r="F61139" s="88"/>
      <c r="G61139" s="88"/>
      <c r="H61139" s="88"/>
      <c r="I61139" s="88"/>
      <c r="J61139" s="88"/>
      <c r="K61139" s="88"/>
    </row>
    <row r="61140" spans="2:11" ht="12" hidden="1" customHeight="1" x14ac:dyDescent="0.2">
      <c r="B61140" s="88"/>
      <c r="C61140" s="88"/>
      <c r="D61140" s="88"/>
      <c r="E61140" s="88"/>
      <c r="F61140" s="88"/>
      <c r="G61140" s="88"/>
      <c r="H61140" s="88"/>
      <c r="I61140" s="88"/>
      <c r="J61140" s="88"/>
      <c r="K61140" s="88"/>
    </row>
    <row r="61141" spans="2:11" ht="12" hidden="1" customHeight="1" x14ac:dyDescent="0.2">
      <c r="B61141" s="88"/>
      <c r="C61141" s="88"/>
      <c r="D61141" s="88"/>
      <c r="E61141" s="88"/>
      <c r="F61141" s="88"/>
      <c r="G61141" s="88"/>
      <c r="H61141" s="88"/>
      <c r="I61141" s="88"/>
      <c r="J61141" s="88"/>
      <c r="K61141" s="88"/>
    </row>
    <row r="61142" spans="2:11" ht="12" hidden="1" customHeight="1" x14ac:dyDescent="0.2">
      <c r="B61142" s="88"/>
      <c r="C61142" s="88"/>
      <c r="D61142" s="88"/>
      <c r="E61142" s="88"/>
      <c r="F61142" s="88"/>
      <c r="G61142" s="88"/>
      <c r="H61142" s="88"/>
      <c r="I61142" s="88"/>
      <c r="J61142" s="88"/>
      <c r="K61142" s="88"/>
    </row>
    <row r="61143" spans="2:11" ht="12" hidden="1" customHeight="1" x14ac:dyDescent="0.2">
      <c r="B61143" s="88"/>
      <c r="C61143" s="88"/>
      <c r="D61143" s="88"/>
      <c r="E61143" s="88"/>
      <c r="F61143" s="88"/>
      <c r="G61143" s="88"/>
      <c r="H61143" s="88"/>
      <c r="I61143" s="88"/>
      <c r="J61143" s="88"/>
      <c r="K61143" s="88"/>
    </row>
    <row r="61144" spans="2:11" ht="12" hidden="1" customHeight="1" x14ac:dyDescent="0.2">
      <c r="B61144" s="88"/>
      <c r="C61144" s="88"/>
      <c r="D61144" s="88"/>
      <c r="E61144" s="88"/>
      <c r="F61144" s="88"/>
      <c r="G61144" s="88"/>
      <c r="H61144" s="88"/>
      <c r="I61144" s="88"/>
      <c r="J61144" s="88"/>
      <c r="K61144" s="88"/>
    </row>
    <row r="61145" spans="2:11" ht="12" hidden="1" customHeight="1" x14ac:dyDescent="0.2">
      <c r="B61145" s="88"/>
      <c r="C61145" s="88"/>
      <c r="D61145" s="88"/>
      <c r="E61145" s="88"/>
      <c r="F61145" s="88"/>
      <c r="G61145" s="88"/>
      <c r="H61145" s="88"/>
      <c r="I61145" s="88"/>
      <c r="J61145" s="88"/>
      <c r="K61145" s="88"/>
    </row>
    <row r="61146" spans="2:11" ht="12" hidden="1" customHeight="1" x14ac:dyDescent="0.2">
      <c r="B61146" s="88"/>
      <c r="C61146" s="88"/>
      <c r="D61146" s="88"/>
      <c r="E61146" s="88"/>
      <c r="F61146" s="88"/>
      <c r="G61146" s="88"/>
      <c r="H61146" s="88"/>
      <c r="I61146" s="88"/>
      <c r="J61146" s="88"/>
      <c r="K61146" s="88"/>
    </row>
    <row r="61147" spans="2:11" ht="12" hidden="1" customHeight="1" x14ac:dyDescent="0.2">
      <c r="B61147" s="88"/>
      <c r="C61147" s="88"/>
      <c r="D61147" s="88"/>
      <c r="E61147" s="88"/>
      <c r="F61147" s="88"/>
      <c r="G61147" s="88"/>
      <c r="H61147" s="88"/>
      <c r="I61147" s="88"/>
      <c r="J61147" s="88"/>
      <c r="K61147" s="88"/>
    </row>
    <row r="61148" spans="2:11" ht="12" hidden="1" customHeight="1" x14ac:dyDescent="0.2">
      <c r="B61148" s="88"/>
      <c r="C61148" s="88"/>
      <c r="D61148" s="88"/>
      <c r="E61148" s="88"/>
      <c r="F61148" s="88"/>
      <c r="G61148" s="88"/>
      <c r="H61148" s="88"/>
      <c r="I61148" s="88"/>
      <c r="J61148" s="88"/>
      <c r="K61148" s="88"/>
    </row>
    <row r="61149" spans="2:11" ht="12" hidden="1" customHeight="1" x14ac:dyDescent="0.2">
      <c r="B61149" s="88"/>
      <c r="C61149" s="88"/>
      <c r="D61149" s="88"/>
      <c r="E61149" s="88"/>
      <c r="F61149" s="88"/>
      <c r="G61149" s="88"/>
      <c r="H61149" s="88"/>
      <c r="I61149" s="88"/>
      <c r="J61149" s="88"/>
      <c r="K61149" s="88"/>
    </row>
    <row r="61150" spans="2:11" ht="12" hidden="1" customHeight="1" x14ac:dyDescent="0.2">
      <c r="B61150" s="88"/>
      <c r="C61150" s="88"/>
      <c r="D61150" s="88"/>
      <c r="E61150" s="88"/>
      <c r="F61150" s="88"/>
      <c r="G61150" s="88"/>
      <c r="H61150" s="88"/>
      <c r="I61150" s="88"/>
      <c r="J61150" s="88"/>
      <c r="K61150" s="88"/>
    </row>
    <row r="61151" spans="2:11" ht="12" hidden="1" customHeight="1" x14ac:dyDescent="0.2">
      <c r="B61151" s="88"/>
      <c r="C61151" s="88"/>
      <c r="D61151" s="88"/>
      <c r="E61151" s="88"/>
      <c r="F61151" s="88"/>
      <c r="G61151" s="88"/>
      <c r="H61151" s="88"/>
      <c r="I61151" s="88"/>
      <c r="J61151" s="88"/>
      <c r="K61151" s="88"/>
    </row>
    <row r="61152" spans="2:11" ht="12" hidden="1" customHeight="1" x14ac:dyDescent="0.2">
      <c r="B61152" s="88"/>
      <c r="C61152" s="88"/>
      <c r="D61152" s="88"/>
      <c r="E61152" s="88"/>
      <c r="F61152" s="88"/>
      <c r="G61152" s="88"/>
      <c r="H61152" s="88"/>
      <c r="I61152" s="88"/>
      <c r="J61152" s="88"/>
      <c r="K61152" s="88"/>
    </row>
    <row r="61153" spans="2:11" ht="12" hidden="1" customHeight="1" x14ac:dyDescent="0.2">
      <c r="B61153" s="88"/>
      <c r="C61153" s="88"/>
      <c r="D61153" s="88"/>
      <c r="E61153" s="88"/>
      <c r="F61153" s="88"/>
      <c r="G61153" s="88"/>
      <c r="H61153" s="88"/>
      <c r="I61153" s="88"/>
      <c r="J61153" s="88"/>
      <c r="K61153" s="88"/>
    </row>
    <row r="61154" spans="2:11" ht="12" hidden="1" customHeight="1" x14ac:dyDescent="0.2">
      <c r="B61154" s="88"/>
      <c r="C61154" s="88"/>
      <c r="D61154" s="88"/>
      <c r="E61154" s="88"/>
      <c r="F61154" s="88"/>
      <c r="G61154" s="88"/>
      <c r="H61154" s="88"/>
      <c r="I61154" s="88"/>
      <c r="J61154" s="88"/>
      <c r="K61154" s="88"/>
    </row>
    <row r="61155" spans="2:11" ht="12" hidden="1" customHeight="1" x14ac:dyDescent="0.2">
      <c r="B61155" s="88"/>
      <c r="C61155" s="88"/>
      <c r="D61155" s="88"/>
      <c r="E61155" s="88"/>
      <c r="F61155" s="88"/>
      <c r="G61155" s="88"/>
      <c r="H61155" s="88"/>
      <c r="I61155" s="88"/>
      <c r="J61155" s="88"/>
      <c r="K61155" s="88"/>
    </row>
    <row r="61156" spans="2:11" ht="12" hidden="1" customHeight="1" x14ac:dyDescent="0.2">
      <c r="B61156" s="88"/>
      <c r="C61156" s="88"/>
      <c r="D61156" s="88"/>
      <c r="E61156" s="88"/>
      <c r="F61156" s="88"/>
      <c r="G61156" s="88"/>
      <c r="H61156" s="88"/>
      <c r="I61156" s="88"/>
      <c r="J61156" s="88"/>
      <c r="K61156" s="88"/>
    </row>
    <row r="61157" spans="2:11" ht="12" hidden="1" customHeight="1" x14ac:dyDescent="0.2">
      <c r="B61157" s="88"/>
      <c r="C61157" s="88"/>
      <c r="D61157" s="88"/>
      <c r="E61157" s="88"/>
      <c r="F61157" s="88"/>
      <c r="G61157" s="88"/>
      <c r="H61157" s="88"/>
      <c r="I61157" s="88"/>
      <c r="J61157" s="88"/>
      <c r="K61157" s="88"/>
    </row>
    <row r="61158" spans="2:11" ht="12" hidden="1" customHeight="1" x14ac:dyDescent="0.2">
      <c r="B61158" s="88"/>
      <c r="C61158" s="88"/>
      <c r="D61158" s="88"/>
      <c r="E61158" s="88"/>
      <c r="F61158" s="88"/>
      <c r="G61158" s="88"/>
      <c r="H61158" s="88"/>
      <c r="I61158" s="88"/>
      <c r="J61158" s="88"/>
      <c r="K61158" s="88"/>
    </row>
    <row r="61159" spans="2:11" ht="12" hidden="1" customHeight="1" x14ac:dyDescent="0.2">
      <c r="B61159" s="88"/>
      <c r="C61159" s="88"/>
      <c r="D61159" s="88"/>
      <c r="E61159" s="88"/>
      <c r="F61159" s="88"/>
      <c r="G61159" s="88"/>
      <c r="H61159" s="88"/>
      <c r="I61159" s="88"/>
      <c r="J61159" s="88"/>
      <c r="K61159" s="88"/>
    </row>
    <row r="61160" spans="2:11" ht="12" hidden="1" customHeight="1" x14ac:dyDescent="0.2">
      <c r="B61160" s="88"/>
      <c r="C61160" s="88"/>
      <c r="D61160" s="88"/>
      <c r="E61160" s="88"/>
      <c r="F61160" s="88"/>
      <c r="G61160" s="88"/>
      <c r="H61160" s="88"/>
      <c r="I61160" s="88"/>
      <c r="J61160" s="88"/>
      <c r="K61160" s="88"/>
    </row>
    <row r="61161" spans="2:11" ht="12" hidden="1" customHeight="1" x14ac:dyDescent="0.2">
      <c r="B61161" s="88"/>
      <c r="C61161" s="88"/>
      <c r="D61161" s="88"/>
      <c r="E61161" s="88"/>
      <c r="F61161" s="88"/>
      <c r="G61161" s="88"/>
      <c r="H61161" s="88"/>
      <c r="I61161" s="88"/>
      <c r="J61161" s="88"/>
      <c r="K61161" s="88"/>
    </row>
    <row r="61162" spans="2:11" ht="12" hidden="1" customHeight="1" x14ac:dyDescent="0.2">
      <c r="B61162" s="88"/>
      <c r="C61162" s="88"/>
      <c r="D61162" s="88"/>
      <c r="E61162" s="88"/>
      <c r="F61162" s="88"/>
      <c r="G61162" s="88"/>
      <c r="H61162" s="88"/>
      <c r="I61162" s="88"/>
      <c r="J61162" s="88"/>
      <c r="K61162" s="88"/>
    </row>
    <row r="61163" spans="2:11" ht="12" hidden="1" customHeight="1" x14ac:dyDescent="0.2">
      <c r="B61163" s="88"/>
      <c r="C61163" s="88"/>
      <c r="D61163" s="88"/>
      <c r="E61163" s="88"/>
      <c r="F61163" s="88"/>
      <c r="G61163" s="88"/>
      <c r="H61163" s="88"/>
      <c r="I61163" s="88"/>
      <c r="J61163" s="88"/>
      <c r="K61163" s="88"/>
    </row>
    <row r="61164" spans="2:11" ht="12" hidden="1" customHeight="1" x14ac:dyDescent="0.2">
      <c r="B61164" s="88"/>
      <c r="C61164" s="88"/>
      <c r="D61164" s="88"/>
      <c r="E61164" s="88"/>
      <c r="F61164" s="88"/>
      <c r="G61164" s="88"/>
      <c r="H61164" s="88"/>
      <c r="I61164" s="88"/>
      <c r="J61164" s="88"/>
      <c r="K61164" s="88"/>
    </row>
    <row r="61165" spans="2:11" ht="12" hidden="1" customHeight="1" x14ac:dyDescent="0.2">
      <c r="B61165" s="88"/>
      <c r="C61165" s="88"/>
      <c r="D61165" s="88"/>
      <c r="E61165" s="88"/>
      <c r="F61165" s="88"/>
      <c r="G61165" s="88"/>
      <c r="H61165" s="88"/>
      <c r="I61165" s="88"/>
      <c r="J61165" s="88"/>
      <c r="K61165" s="88"/>
    </row>
    <row r="61166" spans="2:11" ht="12" hidden="1" customHeight="1" x14ac:dyDescent="0.2">
      <c r="B61166" s="88"/>
      <c r="C61166" s="88"/>
      <c r="D61166" s="88"/>
      <c r="E61166" s="88"/>
      <c r="F61166" s="88"/>
      <c r="G61166" s="88"/>
      <c r="H61166" s="88"/>
      <c r="I61166" s="88"/>
      <c r="J61166" s="88"/>
      <c r="K61166" s="88"/>
    </row>
    <row r="61167" spans="2:11" ht="12" hidden="1" customHeight="1" x14ac:dyDescent="0.2">
      <c r="B61167" s="88"/>
      <c r="C61167" s="88"/>
      <c r="D61167" s="88"/>
      <c r="E61167" s="88"/>
      <c r="F61167" s="88"/>
      <c r="G61167" s="88"/>
      <c r="H61167" s="88"/>
      <c r="I61167" s="88"/>
      <c r="J61167" s="88"/>
      <c r="K61167" s="88"/>
    </row>
    <row r="61168" spans="2:11" ht="12" hidden="1" customHeight="1" x14ac:dyDescent="0.2">
      <c r="B61168" s="88"/>
      <c r="C61168" s="88"/>
      <c r="D61168" s="88"/>
      <c r="E61168" s="88"/>
      <c r="F61168" s="88"/>
      <c r="G61168" s="88"/>
      <c r="H61168" s="88"/>
      <c r="I61168" s="88"/>
      <c r="J61168" s="88"/>
      <c r="K61168" s="88"/>
    </row>
    <row r="61169" spans="2:11" ht="12" hidden="1" customHeight="1" x14ac:dyDescent="0.2">
      <c r="B61169" s="88"/>
      <c r="C61169" s="88"/>
      <c r="D61169" s="88"/>
      <c r="E61169" s="88"/>
      <c r="F61169" s="88"/>
      <c r="G61169" s="88"/>
      <c r="H61169" s="88"/>
      <c r="I61169" s="88"/>
      <c r="J61169" s="88"/>
      <c r="K61169" s="88"/>
    </row>
    <row r="61170" spans="2:11" ht="12" hidden="1" customHeight="1" x14ac:dyDescent="0.2">
      <c r="B61170" s="88"/>
      <c r="C61170" s="88"/>
      <c r="D61170" s="88"/>
      <c r="E61170" s="88"/>
      <c r="F61170" s="88"/>
      <c r="G61170" s="88"/>
      <c r="H61170" s="88"/>
      <c r="I61170" s="88"/>
      <c r="J61170" s="88"/>
      <c r="K61170" s="88"/>
    </row>
    <row r="61171" spans="2:11" ht="12" hidden="1" customHeight="1" x14ac:dyDescent="0.2">
      <c r="B61171" s="88"/>
      <c r="C61171" s="88"/>
      <c r="D61171" s="88"/>
      <c r="E61171" s="88"/>
      <c r="F61171" s="88"/>
      <c r="G61171" s="88"/>
      <c r="H61171" s="88"/>
      <c r="I61171" s="88"/>
      <c r="J61171" s="88"/>
      <c r="K61171" s="88"/>
    </row>
    <row r="61172" spans="2:11" ht="12" hidden="1" customHeight="1" x14ac:dyDescent="0.2">
      <c r="B61172" s="88"/>
      <c r="C61172" s="88"/>
      <c r="D61172" s="88"/>
      <c r="E61172" s="88"/>
      <c r="F61172" s="88"/>
      <c r="G61172" s="88"/>
      <c r="H61172" s="88"/>
      <c r="I61172" s="88"/>
      <c r="J61172" s="88"/>
      <c r="K61172" s="88"/>
    </row>
    <row r="61173" spans="2:11" ht="12" hidden="1" customHeight="1" x14ac:dyDescent="0.2">
      <c r="B61173" s="88"/>
      <c r="C61173" s="88"/>
      <c r="D61173" s="88"/>
      <c r="E61173" s="88"/>
      <c r="F61173" s="88"/>
      <c r="G61173" s="88"/>
      <c r="H61173" s="88"/>
      <c r="I61173" s="88"/>
      <c r="J61173" s="88"/>
      <c r="K61173" s="88"/>
    </row>
    <row r="61174" spans="2:11" ht="12" hidden="1" customHeight="1" x14ac:dyDescent="0.2">
      <c r="B61174" s="88"/>
      <c r="C61174" s="88"/>
      <c r="D61174" s="88"/>
      <c r="E61174" s="88"/>
      <c r="F61174" s="88"/>
      <c r="G61174" s="88"/>
      <c r="H61174" s="88"/>
      <c r="I61174" s="88"/>
      <c r="J61174" s="88"/>
      <c r="K61174" s="88"/>
    </row>
    <row r="61175" spans="2:11" ht="12" hidden="1" customHeight="1" x14ac:dyDescent="0.2">
      <c r="B61175" s="88"/>
      <c r="C61175" s="88"/>
      <c r="D61175" s="88"/>
      <c r="E61175" s="88"/>
      <c r="F61175" s="88"/>
      <c r="G61175" s="88"/>
      <c r="H61175" s="88"/>
      <c r="I61175" s="88"/>
      <c r="J61175" s="88"/>
      <c r="K61175" s="88"/>
    </row>
    <row r="61176" spans="2:11" ht="12" hidden="1" customHeight="1" x14ac:dyDescent="0.2">
      <c r="B61176" s="88"/>
      <c r="C61176" s="88"/>
      <c r="D61176" s="88"/>
      <c r="E61176" s="88"/>
      <c r="F61176" s="88"/>
      <c r="G61176" s="88"/>
      <c r="H61176" s="88"/>
      <c r="I61176" s="88"/>
      <c r="J61176" s="88"/>
      <c r="K61176" s="88"/>
    </row>
    <row r="61177" spans="2:11" ht="12" hidden="1" customHeight="1" x14ac:dyDescent="0.2">
      <c r="B61177" s="88"/>
      <c r="C61177" s="88"/>
      <c r="D61177" s="88"/>
      <c r="E61177" s="88"/>
      <c r="F61177" s="88"/>
      <c r="G61177" s="88"/>
      <c r="H61177" s="88"/>
      <c r="I61177" s="88"/>
      <c r="J61177" s="88"/>
      <c r="K61177" s="88"/>
    </row>
    <row r="61178" spans="2:11" ht="12" hidden="1" customHeight="1" x14ac:dyDescent="0.2">
      <c r="B61178" s="88"/>
      <c r="C61178" s="88"/>
      <c r="D61178" s="88"/>
      <c r="E61178" s="88"/>
      <c r="F61178" s="88"/>
      <c r="G61178" s="88"/>
      <c r="H61178" s="88"/>
      <c r="I61178" s="88"/>
      <c r="J61178" s="88"/>
      <c r="K61178" s="88"/>
    </row>
    <row r="61179" spans="2:11" ht="12" hidden="1" customHeight="1" x14ac:dyDescent="0.2">
      <c r="B61179" s="88"/>
      <c r="C61179" s="88"/>
      <c r="D61179" s="88"/>
      <c r="E61179" s="88"/>
      <c r="F61179" s="88"/>
      <c r="G61179" s="88"/>
      <c r="H61179" s="88"/>
      <c r="I61179" s="88"/>
      <c r="J61179" s="88"/>
      <c r="K61179" s="88"/>
    </row>
    <row r="61180" spans="2:11" ht="12" hidden="1" customHeight="1" x14ac:dyDescent="0.2">
      <c r="B61180" s="88"/>
      <c r="C61180" s="88"/>
      <c r="D61180" s="88"/>
      <c r="E61180" s="88"/>
      <c r="F61180" s="88"/>
      <c r="G61180" s="88"/>
      <c r="H61180" s="88"/>
      <c r="I61180" s="88"/>
      <c r="J61180" s="88"/>
      <c r="K61180" s="88"/>
    </row>
    <row r="61181" spans="2:11" ht="12" hidden="1" customHeight="1" x14ac:dyDescent="0.2">
      <c r="B61181" s="88"/>
      <c r="C61181" s="88"/>
      <c r="D61181" s="88"/>
      <c r="E61181" s="88"/>
      <c r="F61181" s="88"/>
      <c r="G61181" s="88"/>
      <c r="H61181" s="88"/>
      <c r="I61181" s="88"/>
      <c r="J61181" s="88"/>
      <c r="K61181" s="88"/>
    </row>
    <row r="61182" spans="2:11" ht="12" hidden="1" customHeight="1" x14ac:dyDescent="0.2">
      <c r="B61182" s="88"/>
      <c r="C61182" s="88"/>
      <c r="D61182" s="88"/>
      <c r="E61182" s="88"/>
      <c r="F61182" s="88"/>
      <c r="G61182" s="88"/>
      <c r="H61182" s="88"/>
      <c r="I61182" s="88"/>
      <c r="J61182" s="88"/>
      <c r="K61182" s="88"/>
    </row>
    <row r="61183" spans="2:11" ht="12" hidden="1" customHeight="1" x14ac:dyDescent="0.2">
      <c r="B61183" s="88"/>
      <c r="C61183" s="88"/>
      <c r="D61183" s="88"/>
      <c r="E61183" s="88"/>
      <c r="F61183" s="88"/>
      <c r="G61183" s="88"/>
      <c r="H61183" s="88"/>
      <c r="I61183" s="88"/>
      <c r="J61183" s="88"/>
      <c r="K61183" s="88"/>
    </row>
    <row r="61184" spans="2:11" ht="12" hidden="1" customHeight="1" x14ac:dyDescent="0.2">
      <c r="B61184" s="88"/>
      <c r="C61184" s="88"/>
      <c r="D61184" s="88"/>
      <c r="E61184" s="88"/>
      <c r="F61184" s="88"/>
      <c r="G61184" s="88"/>
      <c r="H61184" s="88"/>
      <c r="I61184" s="88"/>
      <c r="J61184" s="88"/>
      <c r="K61184" s="88"/>
    </row>
    <row r="61185" spans="2:11" ht="12" hidden="1" customHeight="1" x14ac:dyDescent="0.2">
      <c r="B61185" s="88"/>
      <c r="C61185" s="88"/>
      <c r="D61185" s="88"/>
      <c r="E61185" s="88"/>
      <c r="F61185" s="88"/>
      <c r="G61185" s="88"/>
      <c r="H61185" s="88"/>
      <c r="I61185" s="88"/>
      <c r="J61185" s="88"/>
      <c r="K61185" s="88"/>
    </row>
    <row r="61186" spans="2:11" ht="12" hidden="1" customHeight="1" x14ac:dyDescent="0.2">
      <c r="B61186" s="88"/>
      <c r="C61186" s="88"/>
      <c r="D61186" s="88"/>
      <c r="E61186" s="88"/>
      <c r="F61186" s="88"/>
      <c r="G61186" s="88"/>
      <c r="H61186" s="88"/>
      <c r="I61186" s="88"/>
      <c r="J61186" s="88"/>
      <c r="K61186" s="88"/>
    </row>
    <row r="61187" spans="2:11" ht="12" hidden="1" customHeight="1" x14ac:dyDescent="0.2">
      <c r="B61187" s="88"/>
      <c r="C61187" s="88"/>
      <c r="D61187" s="88"/>
      <c r="E61187" s="88"/>
      <c r="F61187" s="88"/>
      <c r="G61187" s="88"/>
      <c r="H61187" s="88"/>
      <c r="I61187" s="88"/>
      <c r="J61187" s="88"/>
      <c r="K61187" s="88"/>
    </row>
    <row r="61188" spans="2:11" ht="12" hidden="1" customHeight="1" x14ac:dyDescent="0.2">
      <c r="B61188" s="88"/>
      <c r="C61188" s="88"/>
      <c r="D61188" s="88"/>
      <c r="E61188" s="88"/>
      <c r="F61188" s="88"/>
      <c r="G61188" s="88"/>
      <c r="H61188" s="88"/>
      <c r="I61188" s="88"/>
      <c r="J61188" s="88"/>
      <c r="K61188" s="88"/>
    </row>
    <row r="61189" spans="2:11" ht="12" hidden="1" customHeight="1" x14ac:dyDescent="0.2">
      <c r="B61189" s="88"/>
      <c r="C61189" s="88"/>
      <c r="D61189" s="88"/>
      <c r="E61189" s="88"/>
      <c r="F61189" s="88"/>
      <c r="G61189" s="88"/>
      <c r="H61189" s="88"/>
      <c r="I61189" s="88"/>
      <c r="J61189" s="88"/>
      <c r="K61189" s="88"/>
    </row>
    <row r="61190" spans="2:11" ht="12" hidden="1" customHeight="1" x14ac:dyDescent="0.2">
      <c r="B61190" s="88"/>
      <c r="C61190" s="88"/>
      <c r="D61190" s="88"/>
      <c r="E61190" s="88"/>
      <c r="F61190" s="88"/>
      <c r="G61190" s="88"/>
      <c r="H61190" s="88"/>
      <c r="I61190" s="88"/>
      <c r="J61190" s="88"/>
      <c r="K61190" s="88"/>
    </row>
    <row r="61191" spans="2:11" ht="12" hidden="1" customHeight="1" x14ac:dyDescent="0.2">
      <c r="B61191" s="88"/>
      <c r="C61191" s="88"/>
      <c r="D61191" s="88"/>
      <c r="E61191" s="88"/>
      <c r="F61191" s="88"/>
      <c r="G61191" s="88"/>
      <c r="H61191" s="88"/>
      <c r="I61191" s="88"/>
      <c r="J61191" s="88"/>
      <c r="K61191" s="88"/>
    </row>
    <row r="61192" spans="2:11" ht="12" hidden="1" customHeight="1" x14ac:dyDescent="0.2">
      <c r="B61192" s="88"/>
      <c r="C61192" s="88"/>
      <c r="D61192" s="88"/>
      <c r="E61192" s="88"/>
      <c r="F61192" s="88"/>
      <c r="G61192" s="88"/>
      <c r="H61192" s="88"/>
      <c r="I61192" s="88"/>
      <c r="J61192" s="88"/>
      <c r="K61192" s="88"/>
    </row>
    <row r="61193" spans="2:11" ht="12" hidden="1" customHeight="1" x14ac:dyDescent="0.2">
      <c r="B61193" s="88"/>
      <c r="C61193" s="88"/>
      <c r="D61193" s="88"/>
      <c r="E61193" s="88"/>
      <c r="F61193" s="88"/>
      <c r="G61193" s="88"/>
      <c r="H61193" s="88"/>
      <c r="I61193" s="88"/>
      <c r="J61193" s="88"/>
      <c r="K61193" s="88"/>
    </row>
    <row r="61194" spans="2:11" ht="12" hidden="1" customHeight="1" x14ac:dyDescent="0.2">
      <c r="B61194" s="88"/>
      <c r="C61194" s="88"/>
      <c r="D61194" s="88"/>
      <c r="E61194" s="88"/>
      <c r="F61194" s="88"/>
      <c r="G61194" s="88"/>
      <c r="H61194" s="88"/>
      <c r="I61194" s="88"/>
      <c r="J61194" s="88"/>
      <c r="K61194" s="88"/>
    </row>
    <row r="61195" spans="2:11" ht="12" hidden="1" customHeight="1" x14ac:dyDescent="0.2">
      <c r="B61195" s="88"/>
      <c r="C61195" s="88"/>
      <c r="D61195" s="88"/>
      <c r="E61195" s="88"/>
      <c r="F61195" s="88"/>
      <c r="G61195" s="88"/>
      <c r="H61195" s="88"/>
      <c r="I61195" s="88"/>
      <c r="J61195" s="88"/>
      <c r="K61195" s="88"/>
    </row>
    <row r="61196" spans="2:11" ht="12" hidden="1" customHeight="1" x14ac:dyDescent="0.2">
      <c r="B61196" s="88"/>
      <c r="C61196" s="88"/>
      <c r="D61196" s="88"/>
      <c r="E61196" s="88"/>
      <c r="F61196" s="88"/>
      <c r="G61196" s="88"/>
      <c r="H61196" s="88"/>
      <c r="I61196" s="88"/>
      <c r="J61196" s="88"/>
      <c r="K61196" s="88"/>
    </row>
    <row r="61197" spans="2:11" ht="12" hidden="1" customHeight="1" x14ac:dyDescent="0.2">
      <c r="B61197" s="88"/>
      <c r="C61197" s="88"/>
      <c r="D61197" s="88"/>
      <c r="E61197" s="88"/>
      <c r="F61197" s="88"/>
      <c r="G61197" s="88"/>
      <c r="H61197" s="88"/>
      <c r="I61197" s="88"/>
      <c r="J61197" s="88"/>
      <c r="K61197" s="88"/>
    </row>
    <row r="61198" spans="2:11" ht="12" hidden="1" customHeight="1" x14ac:dyDescent="0.2">
      <c r="B61198" s="88"/>
      <c r="C61198" s="88"/>
      <c r="D61198" s="88"/>
      <c r="E61198" s="88"/>
      <c r="F61198" s="88"/>
      <c r="G61198" s="88"/>
      <c r="H61198" s="88"/>
      <c r="I61198" s="88"/>
      <c r="J61198" s="88"/>
      <c r="K61198" s="88"/>
    </row>
    <row r="61199" spans="2:11" ht="12" hidden="1" customHeight="1" x14ac:dyDescent="0.2">
      <c r="B61199" s="88"/>
      <c r="C61199" s="88"/>
      <c r="D61199" s="88"/>
      <c r="E61199" s="88"/>
      <c r="F61199" s="88"/>
      <c r="G61199" s="88"/>
      <c r="H61199" s="88"/>
      <c r="I61199" s="88"/>
      <c r="J61199" s="88"/>
      <c r="K61199" s="88"/>
    </row>
    <row r="61200" spans="2:11" ht="12" hidden="1" customHeight="1" x14ac:dyDescent="0.2">
      <c r="B61200" s="88"/>
      <c r="C61200" s="88"/>
      <c r="D61200" s="88"/>
      <c r="E61200" s="88"/>
      <c r="F61200" s="88"/>
      <c r="G61200" s="88"/>
      <c r="H61200" s="88"/>
      <c r="I61200" s="88"/>
      <c r="J61200" s="88"/>
      <c r="K61200" s="88"/>
    </row>
    <row r="61201" spans="2:11" ht="12" hidden="1" customHeight="1" x14ac:dyDescent="0.2">
      <c r="B61201" s="88"/>
      <c r="C61201" s="88"/>
      <c r="D61201" s="88"/>
      <c r="E61201" s="88"/>
      <c r="F61201" s="88"/>
      <c r="G61201" s="88"/>
      <c r="H61201" s="88"/>
      <c r="I61201" s="88"/>
      <c r="J61201" s="88"/>
      <c r="K61201" s="88"/>
    </row>
    <row r="61202" spans="2:11" ht="12" hidden="1" customHeight="1" x14ac:dyDescent="0.2">
      <c r="B61202" s="88"/>
      <c r="C61202" s="88"/>
      <c r="D61202" s="88"/>
      <c r="E61202" s="88"/>
      <c r="F61202" s="88"/>
      <c r="G61202" s="88"/>
      <c r="H61202" s="88"/>
      <c r="I61202" s="88"/>
      <c r="J61202" s="88"/>
      <c r="K61202" s="88"/>
    </row>
    <row r="61203" spans="2:11" ht="12" hidden="1" customHeight="1" x14ac:dyDescent="0.2">
      <c r="B61203" s="88"/>
      <c r="C61203" s="88"/>
      <c r="D61203" s="88"/>
      <c r="E61203" s="88"/>
      <c r="F61203" s="88"/>
      <c r="G61203" s="88"/>
      <c r="H61203" s="88"/>
      <c r="I61203" s="88"/>
      <c r="J61203" s="88"/>
      <c r="K61203" s="88"/>
    </row>
    <row r="61204" spans="2:11" ht="12" hidden="1" customHeight="1" x14ac:dyDescent="0.2">
      <c r="B61204" s="88"/>
      <c r="C61204" s="88"/>
      <c r="D61204" s="88"/>
      <c r="E61204" s="88"/>
      <c r="F61204" s="88"/>
      <c r="G61204" s="88"/>
      <c r="H61204" s="88"/>
      <c r="I61204" s="88"/>
      <c r="J61204" s="88"/>
      <c r="K61204" s="88"/>
    </row>
    <row r="61205" spans="2:11" ht="12" hidden="1" customHeight="1" x14ac:dyDescent="0.2">
      <c r="B61205" s="88"/>
      <c r="C61205" s="88"/>
      <c r="D61205" s="88"/>
      <c r="E61205" s="88"/>
      <c r="F61205" s="88"/>
      <c r="G61205" s="88"/>
      <c r="H61205" s="88"/>
      <c r="I61205" s="88"/>
      <c r="J61205" s="88"/>
      <c r="K61205" s="88"/>
    </row>
    <row r="61206" spans="2:11" ht="12" hidden="1" customHeight="1" x14ac:dyDescent="0.2">
      <c r="B61206" s="88"/>
      <c r="C61206" s="88"/>
      <c r="D61206" s="88"/>
      <c r="E61206" s="88"/>
      <c r="F61206" s="88"/>
      <c r="G61206" s="88"/>
      <c r="H61206" s="88"/>
      <c r="I61206" s="88"/>
      <c r="J61206" s="88"/>
      <c r="K61206" s="88"/>
    </row>
    <row r="61207" spans="2:11" ht="12" hidden="1" customHeight="1" x14ac:dyDescent="0.2">
      <c r="B61207" s="88"/>
      <c r="C61207" s="88"/>
      <c r="D61207" s="88"/>
      <c r="E61207" s="88"/>
      <c r="F61207" s="88"/>
      <c r="G61207" s="88"/>
      <c r="H61207" s="88"/>
      <c r="I61207" s="88"/>
      <c r="J61207" s="88"/>
      <c r="K61207" s="88"/>
    </row>
    <row r="61208" spans="2:11" ht="12" hidden="1" customHeight="1" x14ac:dyDescent="0.2">
      <c r="B61208" s="88"/>
      <c r="C61208" s="88"/>
      <c r="D61208" s="88"/>
      <c r="E61208" s="88"/>
      <c r="F61208" s="88"/>
      <c r="G61208" s="88"/>
      <c r="H61208" s="88"/>
      <c r="I61208" s="88"/>
      <c r="J61208" s="88"/>
      <c r="K61208" s="88"/>
    </row>
    <row r="61209" spans="2:11" ht="12" hidden="1" customHeight="1" x14ac:dyDescent="0.2">
      <c r="B61209" s="88"/>
      <c r="C61209" s="88"/>
      <c r="D61209" s="88"/>
      <c r="E61209" s="88"/>
      <c r="F61209" s="88"/>
      <c r="G61209" s="88"/>
      <c r="H61209" s="88"/>
      <c r="I61209" s="88"/>
      <c r="J61209" s="88"/>
      <c r="K61209" s="88"/>
    </row>
    <row r="61210" spans="2:11" ht="12" hidden="1" customHeight="1" x14ac:dyDescent="0.2">
      <c r="B61210" s="88"/>
      <c r="C61210" s="88"/>
      <c r="D61210" s="88"/>
      <c r="E61210" s="88"/>
      <c r="F61210" s="88"/>
      <c r="G61210" s="88"/>
      <c r="H61210" s="88"/>
      <c r="I61210" s="88"/>
      <c r="J61210" s="88"/>
      <c r="K61210" s="88"/>
    </row>
    <row r="61211" spans="2:11" ht="12" hidden="1" customHeight="1" x14ac:dyDescent="0.2">
      <c r="B61211" s="88"/>
      <c r="C61211" s="88"/>
      <c r="D61211" s="88"/>
      <c r="E61211" s="88"/>
      <c r="F61211" s="88"/>
      <c r="G61211" s="88"/>
      <c r="H61211" s="88"/>
      <c r="I61211" s="88"/>
      <c r="J61211" s="88"/>
      <c r="K61211" s="88"/>
    </row>
    <row r="61212" spans="2:11" ht="12" hidden="1" customHeight="1" x14ac:dyDescent="0.2">
      <c r="B61212" s="88"/>
      <c r="C61212" s="88"/>
      <c r="D61212" s="88"/>
      <c r="E61212" s="88"/>
      <c r="F61212" s="88"/>
      <c r="G61212" s="88"/>
      <c r="H61212" s="88"/>
      <c r="I61212" s="88"/>
      <c r="J61212" s="88"/>
      <c r="K61212" s="88"/>
    </row>
    <row r="61213" spans="2:11" ht="12" hidden="1" customHeight="1" x14ac:dyDescent="0.2">
      <c r="B61213" s="88"/>
      <c r="C61213" s="88"/>
      <c r="D61213" s="88"/>
      <c r="E61213" s="88"/>
      <c r="F61213" s="88"/>
      <c r="G61213" s="88"/>
      <c r="H61213" s="88"/>
      <c r="I61213" s="88"/>
      <c r="J61213" s="88"/>
      <c r="K61213" s="88"/>
    </row>
    <row r="61214" spans="2:11" ht="12" hidden="1" customHeight="1" x14ac:dyDescent="0.2">
      <c r="B61214" s="88"/>
      <c r="C61214" s="88"/>
      <c r="D61214" s="88"/>
      <c r="E61214" s="88"/>
      <c r="F61214" s="88"/>
      <c r="G61214" s="88"/>
      <c r="H61214" s="88"/>
      <c r="I61214" s="88"/>
      <c r="J61214" s="88"/>
      <c r="K61214" s="88"/>
    </row>
    <row r="61215" spans="2:11" ht="12" hidden="1" customHeight="1" x14ac:dyDescent="0.2">
      <c r="B61215" s="88"/>
      <c r="C61215" s="88"/>
      <c r="D61215" s="88"/>
      <c r="E61215" s="88"/>
      <c r="F61215" s="88"/>
      <c r="G61215" s="88"/>
      <c r="H61215" s="88"/>
      <c r="I61215" s="88"/>
      <c r="J61215" s="88"/>
      <c r="K61215" s="88"/>
    </row>
    <row r="61216" spans="2:11" ht="12" hidden="1" customHeight="1" x14ac:dyDescent="0.2">
      <c r="B61216" s="88"/>
      <c r="C61216" s="88"/>
      <c r="D61216" s="88"/>
      <c r="E61216" s="88"/>
      <c r="F61216" s="88"/>
      <c r="G61216" s="88"/>
      <c r="H61216" s="88"/>
      <c r="I61216" s="88"/>
      <c r="J61216" s="88"/>
      <c r="K61216" s="88"/>
    </row>
    <row r="61217" spans="2:11" ht="12" hidden="1" customHeight="1" x14ac:dyDescent="0.2">
      <c r="B61217" s="88"/>
      <c r="C61217" s="88"/>
      <c r="D61217" s="88"/>
      <c r="E61217" s="88"/>
      <c r="F61217" s="88"/>
      <c r="G61217" s="88"/>
      <c r="H61217" s="88"/>
      <c r="I61217" s="88"/>
      <c r="J61217" s="88"/>
      <c r="K61217" s="88"/>
    </row>
    <row r="61218" spans="2:11" ht="12" hidden="1" customHeight="1" x14ac:dyDescent="0.2">
      <c r="B61218" s="88"/>
      <c r="C61218" s="88"/>
      <c r="D61218" s="88"/>
      <c r="E61218" s="88"/>
      <c r="F61218" s="88"/>
      <c r="G61218" s="88"/>
      <c r="H61218" s="88"/>
      <c r="I61218" s="88"/>
      <c r="J61218" s="88"/>
      <c r="K61218" s="88"/>
    </row>
    <row r="61219" spans="2:11" ht="12" hidden="1" customHeight="1" x14ac:dyDescent="0.2">
      <c r="B61219" s="88"/>
      <c r="C61219" s="88"/>
      <c r="D61219" s="88"/>
      <c r="E61219" s="88"/>
      <c r="F61219" s="88"/>
      <c r="G61219" s="88"/>
      <c r="H61219" s="88"/>
      <c r="I61219" s="88"/>
      <c r="J61219" s="88"/>
      <c r="K61219" s="88"/>
    </row>
    <row r="61220" spans="2:11" ht="12" hidden="1" customHeight="1" x14ac:dyDescent="0.2">
      <c r="B61220" s="88"/>
      <c r="C61220" s="88"/>
      <c r="D61220" s="88"/>
      <c r="E61220" s="88"/>
      <c r="F61220" s="88"/>
      <c r="G61220" s="88"/>
      <c r="H61220" s="88"/>
      <c r="I61220" s="88"/>
      <c r="J61220" s="88"/>
      <c r="K61220" s="88"/>
    </row>
    <row r="61221" spans="2:11" ht="12" hidden="1" customHeight="1" x14ac:dyDescent="0.2">
      <c r="B61221" s="88"/>
      <c r="C61221" s="88"/>
      <c r="D61221" s="88"/>
      <c r="E61221" s="88"/>
      <c r="F61221" s="88"/>
      <c r="G61221" s="88"/>
      <c r="H61221" s="88"/>
      <c r="I61221" s="88"/>
      <c r="J61221" s="88"/>
      <c r="K61221" s="88"/>
    </row>
    <row r="61222" spans="2:11" ht="12" hidden="1" customHeight="1" x14ac:dyDescent="0.2">
      <c r="B61222" s="88"/>
      <c r="C61222" s="88"/>
      <c r="D61222" s="88"/>
      <c r="E61222" s="88"/>
      <c r="F61222" s="88"/>
      <c r="G61222" s="88"/>
      <c r="H61222" s="88"/>
      <c r="I61222" s="88"/>
      <c r="J61222" s="88"/>
      <c r="K61222" s="88"/>
    </row>
    <row r="61223" spans="2:11" ht="12" hidden="1" customHeight="1" x14ac:dyDescent="0.2">
      <c r="B61223" s="88"/>
      <c r="C61223" s="88"/>
      <c r="D61223" s="88"/>
      <c r="E61223" s="88"/>
      <c r="F61223" s="88"/>
      <c r="G61223" s="88"/>
      <c r="H61223" s="88"/>
      <c r="I61223" s="88"/>
      <c r="J61223" s="88"/>
      <c r="K61223" s="88"/>
    </row>
    <row r="61224" spans="2:11" ht="12" hidden="1" customHeight="1" x14ac:dyDescent="0.2">
      <c r="B61224" s="88"/>
      <c r="C61224" s="88"/>
      <c r="D61224" s="88"/>
      <c r="E61224" s="88"/>
      <c r="F61224" s="88"/>
      <c r="G61224" s="88"/>
      <c r="H61224" s="88"/>
      <c r="I61224" s="88"/>
      <c r="J61224" s="88"/>
      <c r="K61224" s="88"/>
    </row>
    <row r="61225" spans="2:11" ht="12" hidden="1" customHeight="1" x14ac:dyDescent="0.2">
      <c r="B61225" s="88"/>
      <c r="C61225" s="88"/>
      <c r="D61225" s="88"/>
      <c r="E61225" s="88"/>
      <c r="F61225" s="88"/>
      <c r="G61225" s="88"/>
      <c r="H61225" s="88"/>
      <c r="I61225" s="88"/>
      <c r="J61225" s="88"/>
      <c r="K61225" s="88"/>
    </row>
    <row r="61226" spans="2:11" ht="12" hidden="1" customHeight="1" x14ac:dyDescent="0.2">
      <c r="B61226" s="88"/>
      <c r="C61226" s="88"/>
      <c r="D61226" s="88"/>
      <c r="E61226" s="88"/>
      <c r="F61226" s="88"/>
      <c r="G61226" s="88"/>
      <c r="H61226" s="88"/>
      <c r="I61226" s="88"/>
      <c r="J61226" s="88"/>
      <c r="K61226" s="88"/>
    </row>
    <row r="61227" spans="2:11" ht="12" hidden="1" customHeight="1" x14ac:dyDescent="0.2">
      <c r="B61227" s="88"/>
      <c r="C61227" s="88"/>
      <c r="D61227" s="88"/>
      <c r="E61227" s="88"/>
      <c r="F61227" s="88"/>
      <c r="G61227" s="88"/>
      <c r="H61227" s="88"/>
      <c r="I61227" s="88"/>
      <c r="J61227" s="88"/>
      <c r="K61227" s="88"/>
    </row>
    <row r="61228" spans="2:11" ht="12" hidden="1" customHeight="1" x14ac:dyDescent="0.2">
      <c r="B61228" s="88"/>
      <c r="C61228" s="88"/>
      <c r="D61228" s="88"/>
      <c r="E61228" s="88"/>
      <c r="F61228" s="88"/>
      <c r="G61228" s="88"/>
      <c r="H61228" s="88"/>
      <c r="I61228" s="88"/>
      <c r="J61228" s="88"/>
      <c r="K61228" s="88"/>
    </row>
    <row r="61229" spans="2:11" ht="12" hidden="1" customHeight="1" x14ac:dyDescent="0.2">
      <c r="B61229" s="88"/>
      <c r="C61229" s="88"/>
      <c r="D61229" s="88"/>
      <c r="E61229" s="88"/>
      <c r="F61229" s="88"/>
      <c r="G61229" s="88"/>
      <c r="H61229" s="88"/>
      <c r="I61229" s="88"/>
      <c r="J61229" s="88"/>
      <c r="K61229" s="88"/>
    </row>
    <row r="61230" spans="2:11" ht="12" hidden="1" customHeight="1" x14ac:dyDescent="0.2">
      <c r="B61230" s="88"/>
      <c r="C61230" s="88"/>
      <c r="D61230" s="88"/>
      <c r="E61230" s="88"/>
      <c r="F61230" s="88"/>
      <c r="G61230" s="88"/>
      <c r="H61230" s="88"/>
      <c r="I61230" s="88"/>
      <c r="J61230" s="88"/>
      <c r="K61230" s="88"/>
    </row>
    <row r="61231" spans="2:11" ht="12" hidden="1" customHeight="1" x14ac:dyDescent="0.2">
      <c r="B61231" s="88"/>
      <c r="C61231" s="88"/>
      <c r="D61231" s="88"/>
      <c r="E61231" s="88"/>
      <c r="F61231" s="88"/>
      <c r="G61231" s="88"/>
      <c r="H61231" s="88"/>
      <c r="I61231" s="88"/>
      <c r="J61231" s="88"/>
      <c r="K61231" s="88"/>
    </row>
    <row r="61232" spans="2:11" ht="12" hidden="1" customHeight="1" x14ac:dyDescent="0.2">
      <c r="B61232" s="88"/>
      <c r="C61232" s="88"/>
      <c r="D61232" s="88"/>
      <c r="E61232" s="88"/>
      <c r="F61232" s="88"/>
      <c r="G61232" s="88"/>
      <c r="H61232" s="88"/>
      <c r="I61232" s="88"/>
      <c r="J61232" s="88"/>
      <c r="K61232" s="88"/>
    </row>
    <row r="61233" spans="2:11" ht="12" hidden="1" customHeight="1" x14ac:dyDescent="0.2">
      <c r="B61233" s="88"/>
      <c r="C61233" s="88"/>
      <c r="D61233" s="88"/>
      <c r="E61233" s="88"/>
      <c r="F61233" s="88"/>
      <c r="G61233" s="88"/>
      <c r="H61233" s="88"/>
      <c r="I61233" s="88"/>
      <c r="J61233" s="88"/>
      <c r="K61233" s="88"/>
    </row>
    <row r="61234" spans="2:11" ht="12" hidden="1" customHeight="1" x14ac:dyDescent="0.2">
      <c r="B61234" s="88"/>
      <c r="C61234" s="88"/>
      <c r="D61234" s="88"/>
      <c r="E61234" s="88"/>
      <c r="F61234" s="88"/>
      <c r="G61234" s="88"/>
      <c r="H61234" s="88"/>
      <c r="I61234" s="88"/>
      <c r="J61234" s="88"/>
      <c r="K61234" s="88"/>
    </row>
    <row r="61235" spans="2:11" ht="12" hidden="1" customHeight="1" x14ac:dyDescent="0.2">
      <c r="B61235" s="88"/>
      <c r="C61235" s="88"/>
      <c r="D61235" s="88"/>
      <c r="E61235" s="88"/>
      <c r="F61235" s="88"/>
      <c r="G61235" s="88"/>
      <c r="H61235" s="88"/>
      <c r="I61235" s="88"/>
      <c r="J61235" s="88"/>
      <c r="K61235" s="88"/>
    </row>
    <row r="61236" spans="2:11" ht="12" hidden="1" customHeight="1" x14ac:dyDescent="0.2">
      <c r="B61236" s="88"/>
      <c r="C61236" s="88"/>
      <c r="D61236" s="88"/>
      <c r="E61236" s="88"/>
      <c r="F61236" s="88"/>
      <c r="G61236" s="88"/>
      <c r="H61236" s="88"/>
      <c r="I61236" s="88"/>
      <c r="J61236" s="88"/>
      <c r="K61236" s="88"/>
    </row>
    <row r="61237" spans="2:11" ht="12" hidden="1" customHeight="1" x14ac:dyDescent="0.2">
      <c r="B61237" s="88"/>
      <c r="C61237" s="88"/>
      <c r="D61237" s="88"/>
      <c r="E61237" s="88"/>
      <c r="F61237" s="88"/>
      <c r="G61237" s="88"/>
      <c r="H61237" s="88"/>
      <c r="I61237" s="88"/>
      <c r="J61237" s="88"/>
      <c r="K61237" s="88"/>
    </row>
    <row r="61238" spans="2:11" ht="12" hidden="1" customHeight="1" x14ac:dyDescent="0.2">
      <c r="B61238" s="88"/>
      <c r="C61238" s="88"/>
      <c r="D61238" s="88"/>
      <c r="E61238" s="88"/>
      <c r="F61238" s="88"/>
      <c r="G61238" s="88"/>
      <c r="H61238" s="88"/>
      <c r="I61238" s="88"/>
      <c r="J61238" s="88"/>
      <c r="K61238" s="88"/>
    </row>
    <row r="61239" spans="2:11" ht="12" hidden="1" customHeight="1" x14ac:dyDescent="0.2">
      <c r="B61239" s="88"/>
      <c r="C61239" s="88"/>
      <c r="D61239" s="88"/>
      <c r="E61239" s="88"/>
      <c r="F61239" s="88"/>
      <c r="G61239" s="88"/>
      <c r="H61239" s="88"/>
      <c r="I61239" s="88"/>
      <c r="J61239" s="88"/>
      <c r="K61239" s="88"/>
    </row>
    <row r="61240" spans="2:11" ht="12" hidden="1" customHeight="1" x14ac:dyDescent="0.2">
      <c r="B61240" s="88"/>
      <c r="C61240" s="88"/>
      <c r="D61240" s="88"/>
      <c r="E61240" s="88"/>
      <c r="F61240" s="88"/>
      <c r="G61240" s="88"/>
      <c r="H61240" s="88"/>
      <c r="I61240" s="88"/>
      <c r="J61240" s="88"/>
      <c r="K61240" s="88"/>
    </row>
    <row r="61241" spans="2:11" ht="12" hidden="1" customHeight="1" x14ac:dyDescent="0.2">
      <c r="B61241" s="88"/>
      <c r="C61241" s="88"/>
      <c r="D61241" s="88"/>
      <c r="E61241" s="88"/>
      <c r="F61241" s="88"/>
      <c r="G61241" s="88"/>
      <c r="H61241" s="88"/>
      <c r="I61241" s="88"/>
      <c r="J61241" s="88"/>
      <c r="K61241" s="88"/>
    </row>
    <row r="61242" spans="2:11" ht="12" hidden="1" customHeight="1" x14ac:dyDescent="0.2">
      <c r="B61242" s="88"/>
      <c r="C61242" s="88"/>
      <c r="D61242" s="88"/>
      <c r="E61242" s="88"/>
      <c r="F61242" s="88"/>
      <c r="G61242" s="88"/>
      <c r="H61242" s="88"/>
      <c r="I61242" s="88"/>
      <c r="J61242" s="88"/>
      <c r="K61242" s="88"/>
    </row>
    <row r="61243" spans="2:11" ht="12" hidden="1" customHeight="1" x14ac:dyDescent="0.2">
      <c r="B61243" s="88"/>
      <c r="C61243" s="88"/>
      <c r="D61243" s="88"/>
      <c r="E61243" s="88"/>
      <c r="F61243" s="88"/>
      <c r="G61243" s="88"/>
      <c r="H61243" s="88"/>
      <c r="I61243" s="88"/>
      <c r="J61243" s="88"/>
      <c r="K61243" s="88"/>
    </row>
    <row r="61244" spans="2:11" ht="12" hidden="1" customHeight="1" x14ac:dyDescent="0.2">
      <c r="B61244" s="88"/>
      <c r="C61244" s="88"/>
      <c r="D61244" s="88"/>
      <c r="E61244" s="88"/>
      <c r="F61244" s="88"/>
      <c r="G61244" s="88"/>
      <c r="H61244" s="88"/>
      <c r="I61244" s="88"/>
      <c r="J61244" s="88"/>
      <c r="K61244" s="88"/>
    </row>
    <row r="61245" spans="2:11" ht="12" hidden="1" customHeight="1" x14ac:dyDescent="0.2">
      <c r="B61245" s="88"/>
      <c r="C61245" s="88"/>
      <c r="D61245" s="88"/>
      <c r="E61245" s="88"/>
      <c r="F61245" s="88"/>
      <c r="G61245" s="88"/>
      <c r="H61245" s="88"/>
      <c r="I61245" s="88"/>
      <c r="J61245" s="88"/>
      <c r="K61245" s="88"/>
    </row>
    <row r="61246" spans="2:11" ht="12" hidden="1" customHeight="1" x14ac:dyDescent="0.2">
      <c r="B61246" s="88"/>
      <c r="C61246" s="88"/>
      <c r="D61246" s="88"/>
      <c r="E61246" s="88"/>
      <c r="F61246" s="88"/>
      <c r="G61246" s="88"/>
      <c r="H61246" s="88"/>
      <c r="I61246" s="88"/>
      <c r="J61246" s="88"/>
      <c r="K61246" s="88"/>
    </row>
    <row r="61247" spans="2:11" ht="12" hidden="1" customHeight="1" x14ac:dyDescent="0.2">
      <c r="B61247" s="88"/>
      <c r="C61247" s="88"/>
      <c r="D61247" s="88"/>
      <c r="E61247" s="88"/>
      <c r="F61247" s="88"/>
      <c r="G61247" s="88"/>
      <c r="H61247" s="88"/>
      <c r="I61247" s="88"/>
      <c r="J61247" s="88"/>
      <c r="K61247" s="88"/>
    </row>
    <row r="61248" spans="2:11" ht="12" hidden="1" customHeight="1" x14ac:dyDescent="0.2">
      <c r="B61248" s="88"/>
      <c r="C61248" s="88"/>
      <c r="D61248" s="88"/>
      <c r="E61248" s="88"/>
      <c r="F61248" s="88"/>
      <c r="G61248" s="88"/>
      <c r="H61248" s="88"/>
      <c r="I61248" s="88"/>
      <c r="J61248" s="88"/>
      <c r="K61248" s="88"/>
    </row>
    <row r="61249" spans="2:11" ht="12" hidden="1" customHeight="1" x14ac:dyDescent="0.2">
      <c r="B61249" s="88"/>
      <c r="C61249" s="88"/>
      <c r="D61249" s="88"/>
      <c r="E61249" s="88"/>
      <c r="F61249" s="88"/>
      <c r="G61249" s="88"/>
      <c r="H61249" s="88"/>
      <c r="I61249" s="88"/>
      <c r="J61249" s="88"/>
      <c r="K61249" s="88"/>
    </row>
    <row r="61250" spans="2:11" ht="12" hidden="1" customHeight="1" x14ac:dyDescent="0.2">
      <c r="B61250" s="88"/>
      <c r="C61250" s="88"/>
      <c r="D61250" s="88"/>
      <c r="E61250" s="88"/>
      <c r="F61250" s="88"/>
      <c r="G61250" s="88"/>
      <c r="H61250" s="88"/>
      <c r="I61250" s="88"/>
      <c r="J61250" s="88"/>
      <c r="K61250" s="88"/>
    </row>
    <row r="61251" spans="2:11" ht="12" hidden="1" customHeight="1" x14ac:dyDescent="0.2">
      <c r="B61251" s="88"/>
      <c r="C61251" s="88"/>
      <c r="D61251" s="88"/>
      <c r="E61251" s="88"/>
      <c r="F61251" s="88"/>
      <c r="G61251" s="88"/>
      <c r="H61251" s="88"/>
      <c r="I61251" s="88"/>
      <c r="J61251" s="88"/>
      <c r="K61251" s="88"/>
    </row>
    <row r="61252" spans="2:11" ht="12" hidden="1" customHeight="1" x14ac:dyDescent="0.2">
      <c r="B61252" s="88"/>
      <c r="C61252" s="88"/>
      <c r="D61252" s="88"/>
      <c r="E61252" s="88"/>
      <c r="F61252" s="88"/>
      <c r="G61252" s="88"/>
      <c r="H61252" s="88"/>
      <c r="I61252" s="88"/>
      <c r="J61252" s="88"/>
      <c r="K61252" s="88"/>
    </row>
    <row r="61253" spans="2:11" ht="12" hidden="1" customHeight="1" x14ac:dyDescent="0.2">
      <c r="B61253" s="88"/>
      <c r="C61253" s="88"/>
      <c r="D61253" s="88"/>
      <c r="E61253" s="88"/>
      <c r="F61253" s="88"/>
      <c r="G61253" s="88"/>
      <c r="H61253" s="88"/>
      <c r="I61253" s="88"/>
      <c r="J61253" s="88"/>
      <c r="K61253" s="88"/>
    </row>
    <row r="61254" spans="2:11" ht="12" hidden="1" customHeight="1" x14ac:dyDescent="0.2">
      <c r="B61254" s="88"/>
      <c r="C61254" s="88"/>
      <c r="D61254" s="88"/>
      <c r="E61254" s="88"/>
      <c r="F61254" s="88"/>
      <c r="G61254" s="88"/>
      <c r="H61254" s="88"/>
      <c r="I61254" s="88"/>
      <c r="J61254" s="88"/>
      <c r="K61254" s="88"/>
    </row>
    <row r="61255" spans="2:11" ht="12" hidden="1" customHeight="1" x14ac:dyDescent="0.2">
      <c r="B61255" s="88"/>
      <c r="C61255" s="88"/>
      <c r="D61255" s="88"/>
      <c r="E61255" s="88"/>
      <c r="F61255" s="88"/>
      <c r="G61255" s="88"/>
      <c r="H61255" s="88"/>
      <c r="I61255" s="88"/>
      <c r="J61255" s="88"/>
      <c r="K61255" s="88"/>
    </row>
    <row r="61256" spans="2:11" ht="12" hidden="1" customHeight="1" x14ac:dyDescent="0.2">
      <c r="B61256" s="88"/>
      <c r="C61256" s="88"/>
      <c r="D61256" s="88"/>
      <c r="E61256" s="88"/>
      <c r="F61256" s="88"/>
      <c r="G61256" s="88"/>
      <c r="H61256" s="88"/>
      <c r="I61256" s="88"/>
      <c r="J61256" s="88"/>
      <c r="K61256" s="88"/>
    </row>
    <row r="61257" spans="2:11" ht="12" hidden="1" customHeight="1" x14ac:dyDescent="0.2">
      <c r="B61257" s="88"/>
      <c r="C61257" s="88"/>
      <c r="D61257" s="88"/>
      <c r="E61257" s="88"/>
      <c r="F61257" s="88"/>
      <c r="G61257" s="88"/>
      <c r="H61257" s="88"/>
      <c r="I61257" s="88"/>
      <c r="J61257" s="88"/>
      <c r="K61257" s="88"/>
    </row>
    <row r="61258" spans="2:11" ht="12" hidden="1" customHeight="1" x14ac:dyDescent="0.2">
      <c r="B61258" s="88"/>
      <c r="C61258" s="88"/>
      <c r="D61258" s="88"/>
      <c r="E61258" s="88"/>
      <c r="F61258" s="88"/>
      <c r="G61258" s="88"/>
      <c r="H61258" s="88"/>
      <c r="I61258" s="88"/>
      <c r="J61258" s="88"/>
      <c r="K61258" s="88"/>
    </row>
    <row r="61259" spans="2:11" ht="12" hidden="1" customHeight="1" x14ac:dyDescent="0.2">
      <c r="B61259" s="88"/>
      <c r="C61259" s="88"/>
      <c r="D61259" s="88"/>
      <c r="E61259" s="88"/>
      <c r="F61259" s="88"/>
      <c r="G61259" s="88"/>
      <c r="H61259" s="88"/>
      <c r="I61259" s="88"/>
      <c r="J61259" s="88"/>
      <c r="K61259" s="88"/>
    </row>
    <row r="61260" spans="2:11" ht="12" hidden="1" customHeight="1" x14ac:dyDescent="0.2">
      <c r="B61260" s="88"/>
      <c r="C61260" s="88"/>
      <c r="D61260" s="88"/>
      <c r="E61260" s="88"/>
      <c r="F61260" s="88"/>
      <c r="G61260" s="88"/>
      <c r="H61260" s="88"/>
      <c r="I61260" s="88"/>
      <c r="J61260" s="88"/>
      <c r="K61260" s="88"/>
    </row>
    <row r="61261" spans="2:11" ht="12" hidden="1" customHeight="1" x14ac:dyDescent="0.2">
      <c r="B61261" s="88"/>
      <c r="C61261" s="88"/>
      <c r="D61261" s="88"/>
      <c r="E61261" s="88"/>
      <c r="F61261" s="88"/>
      <c r="G61261" s="88"/>
      <c r="H61261" s="88"/>
      <c r="I61261" s="88"/>
      <c r="J61261" s="88"/>
      <c r="K61261" s="88"/>
    </row>
    <row r="61262" spans="2:11" ht="12" hidden="1" customHeight="1" x14ac:dyDescent="0.2">
      <c r="B61262" s="88"/>
      <c r="C61262" s="88"/>
      <c r="D61262" s="88"/>
      <c r="E61262" s="88"/>
      <c r="F61262" s="88"/>
      <c r="G61262" s="88"/>
      <c r="H61262" s="88"/>
      <c r="I61262" s="88"/>
      <c r="J61262" s="88"/>
      <c r="K61262" s="88"/>
    </row>
    <row r="61263" spans="2:11" ht="12" hidden="1" customHeight="1" x14ac:dyDescent="0.2">
      <c r="B61263" s="88"/>
      <c r="C61263" s="88"/>
      <c r="D61263" s="88"/>
      <c r="E61263" s="88"/>
      <c r="F61263" s="88"/>
      <c r="G61263" s="88"/>
      <c r="H61263" s="88"/>
      <c r="I61263" s="88"/>
      <c r="J61263" s="88"/>
      <c r="K61263" s="88"/>
    </row>
    <row r="61264" spans="2:11" ht="12" hidden="1" customHeight="1" x14ac:dyDescent="0.2">
      <c r="B61264" s="88"/>
      <c r="C61264" s="88"/>
      <c r="D61264" s="88"/>
      <c r="E61264" s="88"/>
      <c r="F61264" s="88"/>
      <c r="G61264" s="88"/>
      <c r="H61264" s="88"/>
      <c r="I61264" s="88"/>
      <c r="J61264" s="88"/>
      <c r="K61264" s="88"/>
    </row>
    <row r="61265" spans="2:11" ht="12" hidden="1" customHeight="1" x14ac:dyDescent="0.2">
      <c r="B61265" s="88"/>
      <c r="C61265" s="88"/>
      <c r="D61265" s="88"/>
      <c r="E61265" s="88"/>
      <c r="F61265" s="88"/>
      <c r="G61265" s="88"/>
      <c r="H61265" s="88"/>
      <c r="I61265" s="88"/>
      <c r="J61265" s="88"/>
      <c r="K61265" s="88"/>
    </row>
    <row r="61266" spans="2:11" ht="12" hidden="1" customHeight="1" x14ac:dyDescent="0.2">
      <c r="B61266" s="88"/>
      <c r="C61266" s="88"/>
      <c r="D61266" s="88"/>
      <c r="E61266" s="88"/>
      <c r="F61266" s="88"/>
      <c r="G61266" s="88"/>
      <c r="H61266" s="88"/>
      <c r="I61266" s="88"/>
      <c r="J61266" s="88"/>
      <c r="K61266" s="88"/>
    </row>
    <row r="61267" spans="2:11" ht="12" hidden="1" customHeight="1" x14ac:dyDescent="0.2">
      <c r="B61267" s="88"/>
      <c r="C61267" s="88"/>
      <c r="D61267" s="88"/>
      <c r="E61267" s="88"/>
      <c r="F61267" s="88"/>
      <c r="G61267" s="88"/>
      <c r="H61267" s="88"/>
      <c r="I61267" s="88"/>
      <c r="J61267" s="88"/>
      <c r="K61267" s="88"/>
    </row>
    <row r="61268" spans="2:11" ht="12" hidden="1" customHeight="1" x14ac:dyDescent="0.2">
      <c r="B61268" s="88"/>
      <c r="C61268" s="88"/>
      <c r="D61268" s="88"/>
      <c r="E61268" s="88"/>
      <c r="F61268" s="88"/>
      <c r="G61268" s="88"/>
      <c r="H61268" s="88"/>
      <c r="I61268" s="88"/>
      <c r="J61268" s="88"/>
      <c r="K61268" s="88"/>
    </row>
    <row r="61269" spans="2:11" ht="12" hidden="1" customHeight="1" x14ac:dyDescent="0.2">
      <c r="B61269" s="88"/>
      <c r="C61269" s="88"/>
      <c r="D61269" s="88"/>
      <c r="E61269" s="88"/>
      <c r="F61269" s="88"/>
      <c r="G61269" s="88"/>
      <c r="H61269" s="88"/>
      <c r="I61269" s="88"/>
      <c r="J61269" s="88"/>
      <c r="K61269" s="88"/>
    </row>
    <row r="61270" spans="2:11" ht="12" hidden="1" customHeight="1" x14ac:dyDescent="0.2">
      <c r="B61270" s="88"/>
      <c r="C61270" s="88"/>
      <c r="D61270" s="88"/>
      <c r="E61270" s="88"/>
      <c r="F61270" s="88"/>
      <c r="G61270" s="88"/>
      <c r="H61270" s="88"/>
      <c r="I61270" s="88"/>
      <c r="J61270" s="88"/>
      <c r="K61270" s="88"/>
    </row>
    <row r="61271" spans="2:11" ht="12" hidden="1" customHeight="1" x14ac:dyDescent="0.2">
      <c r="B61271" s="88"/>
      <c r="C61271" s="88"/>
      <c r="D61271" s="88"/>
      <c r="E61271" s="88"/>
      <c r="F61271" s="88"/>
      <c r="G61271" s="88"/>
      <c r="H61271" s="88"/>
      <c r="I61271" s="88"/>
      <c r="J61271" s="88"/>
      <c r="K61271" s="88"/>
    </row>
    <row r="61272" spans="2:11" ht="12" hidden="1" customHeight="1" x14ac:dyDescent="0.2">
      <c r="B61272" s="88"/>
      <c r="C61272" s="88"/>
      <c r="D61272" s="88"/>
      <c r="E61272" s="88"/>
      <c r="F61272" s="88"/>
      <c r="G61272" s="88"/>
      <c r="H61272" s="88"/>
      <c r="I61272" s="88"/>
      <c r="J61272" s="88"/>
      <c r="K61272" s="88"/>
    </row>
    <row r="61273" spans="2:11" ht="12" hidden="1" customHeight="1" x14ac:dyDescent="0.2">
      <c r="B61273" s="88"/>
      <c r="C61273" s="88"/>
      <c r="D61273" s="88"/>
      <c r="E61273" s="88"/>
      <c r="F61273" s="88"/>
      <c r="G61273" s="88"/>
      <c r="H61273" s="88"/>
      <c r="I61273" s="88"/>
      <c r="J61273" s="88"/>
      <c r="K61273" s="88"/>
    </row>
    <row r="61274" spans="2:11" ht="12" hidden="1" customHeight="1" x14ac:dyDescent="0.2">
      <c r="B61274" s="88"/>
      <c r="C61274" s="88"/>
      <c r="D61274" s="88"/>
      <c r="E61274" s="88"/>
      <c r="F61274" s="88"/>
      <c r="G61274" s="88"/>
      <c r="H61274" s="88"/>
      <c r="I61274" s="88"/>
      <c r="J61274" s="88"/>
      <c r="K61274" s="88"/>
    </row>
    <row r="61275" spans="2:11" ht="12" hidden="1" customHeight="1" x14ac:dyDescent="0.2">
      <c r="B61275" s="88"/>
      <c r="C61275" s="88"/>
      <c r="D61275" s="88"/>
      <c r="E61275" s="88"/>
      <c r="F61275" s="88"/>
      <c r="G61275" s="88"/>
      <c r="H61275" s="88"/>
      <c r="I61275" s="88"/>
      <c r="J61275" s="88"/>
      <c r="K61275" s="88"/>
    </row>
    <row r="61276" spans="2:11" ht="12" hidden="1" customHeight="1" x14ac:dyDescent="0.2">
      <c r="B61276" s="88"/>
      <c r="C61276" s="88"/>
      <c r="D61276" s="88"/>
      <c r="E61276" s="88"/>
      <c r="F61276" s="88"/>
      <c r="G61276" s="88"/>
      <c r="H61276" s="88"/>
      <c r="I61276" s="88"/>
      <c r="J61276" s="88"/>
      <c r="K61276" s="88"/>
    </row>
    <row r="61277" spans="2:11" ht="12" hidden="1" customHeight="1" x14ac:dyDescent="0.2">
      <c r="B61277" s="88"/>
      <c r="C61277" s="88"/>
      <c r="D61277" s="88"/>
      <c r="E61277" s="88"/>
      <c r="F61277" s="88"/>
      <c r="G61277" s="88"/>
      <c r="H61277" s="88"/>
      <c r="I61277" s="88"/>
      <c r="J61277" s="88"/>
      <c r="K61277" s="88"/>
    </row>
    <row r="61278" spans="2:11" ht="12" hidden="1" customHeight="1" x14ac:dyDescent="0.2">
      <c r="B61278" s="88"/>
      <c r="C61278" s="88"/>
      <c r="D61278" s="88"/>
      <c r="E61278" s="88"/>
      <c r="F61278" s="88"/>
      <c r="G61278" s="88"/>
      <c r="H61278" s="88"/>
      <c r="I61278" s="88"/>
      <c r="J61278" s="88"/>
      <c r="K61278" s="88"/>
    </row>
    <row r="61279" spans="2:11" ht="12" hidden="1" customHeight="1" x14ac:dyDescent="0.2">
      <c r="B61279" s="88"/>
      <c r="C61279" s="88"/>
      <c r="D61279" s="88"/>
      <c r="E61279" s="88"/>
      <c r="F61279" s="88"/>
      <c r="G61279" s="88"/>
      <c r="H61279" s="88"/>
      <c r="I61279" s="88"/>
      <c r="J61279" s="88"/>
      <c r="K61279" s="88"/>
    </row>
    <row r="61280" spans="2:11" ht="12" hidden="1" customHeight="1" x14ac:dyDescent="0.2">
      <c r="B61280" s="88"/>
      <c r="C61280" s="88"/>
      <c r="D61280" s="88"/>
      <c r="E61280" s="88"/>
      <c r="F61280" s="88"/>
      <c r="G61280" s="88"/>
      <c r="H61280" s="88"/>
      <c r="I61280" s="88"/>
      <c r="J61280" s="88"/>
      <c r="K61280" s="88"/>
    </row>
    <row r="61281" spans="2:11" ht="12" hidden="1" customHeight="1" x14ac:dyDescent="0.2">
      <c r="B61281" s="88"/>
      <c r="C61281" s="88"/>
      <c r="D61281" s="88"/>
      <c r="E61281" s="88"/>
      <c r="F61281" s="88"/>
      <c r="G61281" s="88"/>
      <c r="H61281" s="88"/>
      <c r="I61281" s="88"/>
      <c r="J61281" s="88"/>
      <c r="K61281" s="88"/>
    </row>
    <row r="61282" spans="2:11" ht="12" hidden="1" customHeight="1" x14ac:dyDescent="0.2">
      <c r="B61282" s="88"/>
      <c r="C61282" s="88"/>
      <c r="D61282" s="88"/>
      <c r="E61282" s="88"/>
      <c r="F61282" s="88"/>
      <c r="G61282" s="88"/>
      <c r="H61282" s="88"/>
      <c r="I61282" s="88"/>
      <c r="J61282" s="88"/>
      <c r="K61282" s="88"/>
    </row>
    <row r="61283" spans="2:11" ht="12" hidden="1" customHeight="1" x14ac:dyDescent="0.2">
      <c r="B61283" s="88"/>
      <c r="C61283" s="88"/>
      <c r="D61283" s="88"/>
      <c r="E61283" s="88"/>
      <c r="F61283" s="88"/>
      <c r="G61283" s="88"/>
      <c r="H61283" s="88"/>
      <c r="I61283" s="88"/>
      <c r="J61283" s="88"/>
      <c r="K61283" s="88"/>
    </row>
    <row r="61284" spans="2:11" ht="12" hidden="1" customHeight="1" x14ac:dyDescent="0.2">
      <c r="B61284" s="88"/>
      <c r="C61284" s="88"/>
      <c r="D61284" s="88"/>
      <c r="E61284" s="88"/>
      <c r="F61284" s="88"/>
      <c r="G61284" s="88"/>
      <c r="H61284" s="88"/>
      <c r="I61284" s="88"/>
      <c r="J61284" s="88"/>
      <c r="K61284" s="88"/>
    </row>
    <row r="61285" spans="2:11" ht="12" hidden="1" customHeight="1" x14ac:dyDescent="0.2">
      <c r="B61285" s="88"/>
      <c r="C61285" s="88"/>
      <c r="D61285" s="88"/>
      <c r="E61285" s="88"/>
      <c r="F61285" s="88"/>
      <c r="G61285" s="88"/>
      <c r="H61285" s="88"/>
      <c r="I61285" s="88"/>
      <c r="J61285" s="88"/>
      <c r="K61285" s="88"/>
    </row>
    <row r="61286" spans="2:11" ht="12" hidden="1" customHeight="1" x14ac:dyDescent="0.2">
      <c r="B61286" s="88"/>
      <c r="C61286" s="88"/>
      <c r="D61286" s="88"/>
      <c r="E61286" s="88"/>
      <c r="F61286" s="88"/>
      <c r="G61286" s="88"/>
      <c r="H61286" s="88"/>
      <c r="I61286" s="88"/>
      <c r="J61286" s="88"/>
      <c r="K61286" s="88"/>
    </row>
    <row r="61287" spans="2:11" ht="12" hidden="1" customHeight="1" x14ac:dyDescent="0.2">
      <c r="B61287" s="88"/>
      <c r="C61287" s="88"/>
      <c r="D61287" s="88"/>
      <c r="E61287" s="88"/>
      <c r="F61287" s="88"/>
      <c r="G61287" s="88"/>
      <c r="H61287" s="88"/>
      <c r="I61287" s="88"/>
      <c r="J61287" s="88"/>
      <c r="K61287" s="88"/>
    </row>
    <row r="61288" spans="2:11" ht="12" hidden="1" customHeight="1" x14ac:dyDescent="0.2">
      <c r="B61288" s="88"/>
      <c r="C61288" s="88"/>
      <c r="D61288" s="88"/>
      <c r="E61288" s="88"/>
      <c r="F61288" s="88"/>
      <c r="G61288" s="88"/>
      <c r="H61288" s="88"/>
      <c r="I61288" s="88"/>
      <c r="J61288" s="88"/>
      <c r="K61288" s="88"/>
    </row>
    <row r="61289" spans="2:11" ht="12" hidden="1" customHeight="1" x14ac:dyDescent="0.2">
      <c r="B61289" s="88"/>
      <c r="C61289" s="88"/>
      <c r="D61289" s="88"/>
      <c r="E61289" s="88"/>
      <c r="F61289" s="88"/>
      <c r="G61289" s="88"/>
      <c r="H61289" s="88"/>
      <c r="I61289" s="88"/>
      <c r="J61289" s="88"/>
      <c r="K61289" s="88"/>
    </row>
    <row r="61290" spans="2:11" ht="12" hidden="1" customHeight="1" x14ac:dyDescent="0.2">
      <c r="B61290" s="88"/>
      <c r="C61290" s="88"/>
      <c r="D61290" s="88"/>
      <c r="E61290" s="88"/>
      <c r="F61290" s="88"/>
      <c r="G61290" s="88"/>
      <c r="H61290" s="88"/>
      <c r="I61290" s="88"/>
      <c r="J61290" s="88"/>
      <c r="K61290" s="88"/>
    </row>
    <row r="61291" spans="2:11" ht="12" hidden="1" customHeight="1" x14ac:dyDescent="0.2">
      <c r="B61291" s="88"/>
      <c r="C61291" s="88"/>
      <c r="D61291" s="88"/>
      <c r="E61291" s="88"/>
      <c r="F61291" s="88"/>
      <c r="G61291" s="88"/>
      <c r="H61291" s="88"/>
      <c r="I61291" s="88"/>
      <c r="J61291" s="88"/>
      <c r="K61291" s="88"/>
    </row>
    <row r="61292" spans="2:11" ht="12" hidden="1" customHeight="1" x14ac:dyDescent="0.2">
      <c r="B61292" s="88"/>
      <c r="C61292" s="88"/>
      <c r="D61292" s="88"/>
      <c r="E61292" s="88"/>
      <c r="F61292" s="88"/>
      <c r="G61292" s="88"/>
      <c r="H61292" s="88"/>
      <c r="I61292" s="88"/>
      <c r="J61292" s="88"/>
      <c r="K61292" s="88"/>
    </row>
    <row r="61293" spans="2:11" ht="12" hidden="1" customHeight="1" x14ac:dyDescent="0.2">
      <c r="B61293" s="88"/>
      <c r="C61293" s="88"/>
      <c r="D61293" s="88"/>
      <c r="E61293" s="88"/>
      <c r="F61293" s="88"/>
      <c r="G61293" s="88"/>
      <c r="H61293" s="88"/>
      <c r="I61293" s="88"/>
      <c r="J61293" s="88"/>
      <c r="K61293" s="88"/>
    </row>
    <row r="61294" spans="2:11" ht="12" hidden="1" customHeight="1" x14ac:dyDescent="0.2">
      <c r="B61294" s="88"/>
      <c r="C61294" s="88"/>
      <c r="D61294" s="88"/>
      <c r="E61294" s="88"/>
      <c r="F61294" s="88"/>
      <c r="G61294" s="88"/>
      <c r="H61294" s="88"/>
      <c r="I61294" s="88"/>
      <c r="J61294" s="88"/>
      <c r="K61294" s="88"/>
    </row>
    <row r="61295" spans="2:11" ht="12" hidden="1" customHeight="1" x14ac:dyDescent="0.2">
      <c r="B61295" s="88"/>
      <c r="C61295" s="88"/>
      <c r="D61295" s="88"/>
      <c r="E61295" s="88"/>
      <c r="F61295" s="88"/>
      <c r="G61295" s="88"/>
      <c r="H61295" s="88"/>
      <c r="I61295" s="88"/>
      <c r="J61295" s="88"/>
      <c r="K61295" s="88"/>
    </row>
    <row r="61296" spans="2:11" ht="12" hidden="1" customHeight="1" x14ac:dyDescent="0.2">
      <c r="B61296" s="88"/>
      <c r="C61296" s="88"/>
      <c r="D61296" s="88"/>
      <c r="E61296" s="88"/>
      <c r="F61296" s="88"/>
      <c r="G61296" s="88"/>
      <c r="H61296" s="88"/>
      <c r="I61296" s="88"/>
      <c r="J61296" s="88"/>
      <c r="K61296" s="88"/>
    </row>
    <row r="61297" spans="2:11" ht="12" hidden="1" customHeight="1" x14ac:dyDescent="0.2">
      <c r="B61297" s="88"/>
      <c r="C61297" s="88"/>
      <c r="D61297" s="88"/>
      <c r="E61297" s="88"/>
      <c r="F61297" s="88"/>
      <c r="G61297" s="88"/>
      <c r="H61297" s="88"/>
      <c r="I61297" s="88"/>
      <c r="J61297" s="88"/>
      <c r="K61297" s="88"/>
    </row>
    <row r="61298" spans="2:11" ht="12" hidden="1" customHeight="1" x14ac:dyDescent="0.2">
      <c r="B61298" s="88"/>
      <c r="C61298" s="88"/>
      <c r="D61298" s="88"/>
      <c r="E61298" s="88"/>
      <c r="F61298" s="88"/>
      <c r="G61298" s="88"/>
      <c r="H61298" s="88"/>
      <c r="I61298" s="88"/>
      <c r="J61298" s="88"/>
      <c r="K61298" s="88"/>
    </row>
    <row r="61299" spans="2:11" ht="12" hidden="1" customHeight="1" x14ac:dyDescent="0.2">
      <c r="B61299" s="88"/>
      <c r="C61299" s="88"/>
      <c r="D61299" s="88"/>
      <c r="E61299" s="88"/>
      <c r="F61299" s="88"/>
      <c r="G61299" s="88"/>
      <c r="H61299" s="88"/>
      <c r="I61299" s="88"/>
      <c r="J61299" s="88"/>
      <c r="K61299" s="88"/>
    </row>
    <row r="61300" spans="2:11" ht="12" hidden="1" customHeight="1" x14ac:dyDescent="0.2">
      <c r="B61300" s="88"/>
      <c r="C61300" s="88"/>
      <c r="D61300" s="88"/>
      <c r="E61300" s="88"/>
      <c r="F61300" s="88"/>
      <c r="G61300" s="88"/>
      <c r="H61300" s="88"/>
      <c r="I61300" s="88"/>
      <c r="J61300" s="88"/>
      <c r="K61300" s="88"/>
    </row>
    <row r="61301" spans="2:11" ht="12" hidden="1" customHeight="1" x14ac:dyDescent="0.2">
      <c r="B61301" s="88"/>
      <c r="C61301" s="88"/>
      <c r="D61301" s="88"/>
      <c r="E61301" s="88"/>
      <c r="F61301" s="88"/>
      <c r="G61301" s="88"/>
      <c r="H61301" s="88"/>
      <c r="I61301" s="88"/>
      <c r="J61301" s="88"/>
      <c r="K61301" s="88"/>
    </row>
    <row r="61302" spans="2:11" ht="12" hidden="1" customHeight="1" x14ac:dyDescent="0.2">
      <c r="B61302" s="88"/>
      <c r="C61302" s="88"/>
      <c r="D61302" s="88"/>
      <c r="E61302" s="88"/>
      <c r="F61302" s="88"/>
      <c r="G61302" s="88"/>
      <c r="H61302" s="88"/>
      <c r="I61302" s="88"/>
      <c r="J61302" s="88"/>
      <c r="K61302" s="88"/>
    </row>
    <row r="61303" spans="2:11" ht="12" hidden="1" customHeight="1" x14ac:dyDescent="0.2">
      <c r="B61303" s="88"/>
      <c r="C61303" s="88"/>
      <c r="D61303" s="88"/>
      <c r="E61303" s="88"/>
      <c r="F61303" s="88"/>
      <c r="G61303" s="88"/>
      <c r="H61303" s="88"/>
      <c r="I61303" s="88"/>
      <c r="J61303" s="88"/>
      <c r="K61303" s="88"/>
    </row>
    <row r="61304" spans="2:11" ht="12" hidden="1" customHeight="1" x14ac:dyDescent="0.2">
      <c r="B61304" s="88"/>
      <c r="C61304" s="88"/>
      <c r="D61304" s="88"/>
      <c r="E61304" s="88"/>
      <c r="F61304" s="88"/>
      <c r="G61304" s="88"/>
      <c r="H61304" s="88"/>
      <c r="I61304" s="88"/>
      <c r="J61304" s="88"/>
      <c r="K61304" s="88"/>
    </row>
    <row r="61305" spans="2:11" ht="12" hidden="1" customHeight="1" x14ac:dyDescent="0.2">
      <c r="B61305" s="88"/>
      <c r="C61305" s="88"/>
      <c r="D61305" s="88"/>
      <c r="E61305" s="88"/>
      <c r="F61305" s="88"/>
      <c r="G61305" s="88"/>
      <c r="H61305" s="88"/>
      <c r="I61305" s="88"/>
      <c r="J61305" s="88"/>
      <c r="K61305" s="88"/>
    </row>
    <row r="61306" spans="2:11" ht="12" hidden="1" customHeight="1" x14ac:dyDescent="0.2">
      <c r="B61306" s="88"/>
      <c r="C61306" s="88"/>
      <c r="D61306" s="88"/>
      <c r="E61306" s="88"/>
      <c r="F61306" s="88"/>
      <c r="G61306" s="88"/>
      <c r="H61306" s="88"/>
      <c r="I61306" s="88"/>
      <c r="J61306" s="88"/>
      <c r="K61306" s="88"/>
    </row>
    <row r="61307" spans="2:11" ht="12" hidden="1" customHeight="1" x14ac:dyDescent="0.2">
      <c r="B61307" s="88"/>
      <c r="C61307" s="88"/>
      <c r="D61307" s="88"/>
      <c r="E61307" s="88"/>
      <c r="F61307" s="88"/>
      <c r="G61307" s="88"/>
      <c r="H61307" s="88"/>
      <c r="I61307" s="88"/>
      <c r="J61307" s="88"/>
      <c r="K61307" s="88"/>
    </row>
    <row r="61308" spans="2:11" ht="12" hidden="1" customHeight="1" x14ac:dyDescent="0.2">
      <c r="B61308" s="88"/>
      <c r="C61308" s="88"/>
      <c r="D61308" s="88"/>
      <c r="E61308" s="88"/>
      <c r="F61308" s="88"/>
      <c r="G61308" s="88"/>
      <c r="H61308" s="88"/>
      <c r="I61308" s="88"/>
      <c r="J61308" s="88"/>
      <c r="K61308" s="88"/>
    </row>
    <row r="61309" spans="2:11" ht="12" hidden="1" customHeight="1" x14ac:dyDescent="0.2">
      <c r="B61309" s="88"/>
      <c r="C61309" s="88"/>
      <c r="D61309" s="88"/>
      <c r="E61309" s="88"/>
      <c r="F61309" s="88"/>
      <c r="G61309" s="88"/>
      <c r="H61309" s="88"/>
      <c r="I61309" s="88"/>
      <c r="J61309" s="88"/>
      <c r="K61309" s="88"/>
    </row>
    <row r="61310" spans="2:11" ht="12" hidden="1" customHeight="1" x14ac:dyDescent="0.2">
      <c r="B61310" s="88"/>
      <c r="C61310" s="88"/>
      <c r="D61310" s="88"/>
      <c r="E61310" s="88"/>
      <c r="F61310" s="88"/>
      <c r="G61310" s="88"/>
      <c r="H61310" s="88"/>
      <c r="I61310" s="88"/>
      <c r="J61310" s="88"/>
      <c r="K61310" s="88"/>
    </row>
    <row r="61311" spans="2:11" ht="12" hidden="1" customHeight="1" x14ac:dyDescent="0.2">
      <c r="B61311" s="88"/>
      <c r="C61311" s="88"/>
      <c r="D61311" s="88"/>
      <c r="E61311" s="88"/>
      <c r="F61311" s="88"/>
      <c r="G61311" s="88"/>
      <c r="H61311" s="88"/>
      <c r="I61311" s="88"/>
      <c r="J61311" s="88"/>
      <c r="K61311" s="88"/>
    </row>
    <row r="61312" spans="2:11" ht="12" hidden="1" customHeight="1" x14ac:dyDescent="0.2">
      <c r="B61312" s="88"/>
      <c r="C61312" s="88"/>
      <c r="D61312" s="88"/>
      <c r="E61312" s="88"/>
      <c r="F61312" s="88"/>
      <c r="G61312" s="88"/>
      <c r="H61312" s="88"/>
      <c r="I61312" s="88"/>
      <c r="J61312" s="88"/>
      <c r="K61312" s="88"/>
    </row>
    <row r="61313" spans="2:11" ht="12" hidden="1" customHeight="1" x14ac:dyDescent="0.2">
      <c r="B61313" s="88"/>
      <c r="C61313" s="88"/>
      <c r="D61313" s="88"/>
      <c r="E61313" s="88"/>
      <c r="F61313" s="88"/>
      <c r="G61313" s="88"/>
      <c r="H61313" s="88"/>
      <c r="I61313" s="88"/>
      <c r="J61313" s="88"/>
      <c r="K61313" s="88"/>
    </row>
    <row r="61314" spans="2:11" ht="12" hidden="1" customHeight="1" x14ac:dyDescent="0.2">
      <c r="B61314" s="88"/>
      <c r="C61314" s="88"/>
      <c r="D61314" s="88"/>
      <c r="E61314" s="88"/>
      <c r="F61314" s="88"/>
      <c r="G61314" s="88"/>
      <c r="H61314" s="88"/>
      <c r="I61314" s="88"/>
      <c r="J61314" s="88"/>
      <c r="K61314" s="88"/>
    </row>
    <row r="61315" spans="2:11" ht="12" hidden="1" customHeight="1" x14ac:dyDescent="0.2">
      <c r="B61315" s="88"/>
      <c r="C61315" s="88"/>
      <c r="D61315" s="88"/>
      <c r="E61315" s="88"/>
      <c r="F61315" s="88"/>
      <c r="G61315" s="88"/>
      <c r="H61315" s="88"/>
      <c r="I61315" s="88"/>
      <c r="J61315" s="88"/>
      <c r="K61315" s="88"/>
    </row>
    <row r="61316" spans="2:11" ht="12" hidden="1" customHeight="1" x14ac:dyDescent="0.2">
      <c r="B61316" s="88"/>
      <c r="C61316" s="88"/>
      <c r="D61316" s="88"/>
      <c r="E61316" s="88"/>
      <c r="F61316" s="88"/>
      <c r="G61316" s="88"/>
      <c r="H61316" s="88"/>
      <c r="I61316" s="88"/>
      <c r="J61316" s="88"/>
      <c r="K61316" s="88"/>
    </row>
    <row r="61317" spans="2:11" ht="12" hidden="1" customHeight="1" x14ac:dyDescent="0.2">
      <c r="B61317" s="88"/>
      <c r="C61317" s="88"/>
      <c r="D61317" s="88"/>
      <c r="E61317" s="88"/>
      <c r="F61317" s="88"/>
      <c r="G61317" s="88"/>
      <c r="H61317" s="88"/>
      <c r="I61317" s="88"/>
      <c r="J61317" s="88"/>
      <c r="K61317" s="88"/>
    </row>
    <row r="61318" spans="2:11" ht="12" hidden="1" customHeight="1" x14ac:dyDescent="0.2">
      <c r="B61318" s="88"/>
      <c r="C61318" s="88"/>
      <c r="D61318" s="88"/>
      <c r="E61318" s="88"/>
      <c r="F61318" s="88"/>
      <c r="G61318" s="88"/>
      <c r="H61318" s="88"/>
      <c r="I61318" s="88"/>
      <c r="J61318" s="88"/>
      <c r="K61318" s="88"/>
    </row>
    <row r="61319" spans="2:11" ht="12" hidden="1" customHeight="1" x14ac:dyDescent="0.2">
      <c r="B61319" s="88"/>
      <c r="C61319" s="88"/>
      <c r="D61319" s="88"/>
      <c r="E61319" s="88"/>
      <c r="F61319" s="88"/>
      <c r="G61319" s="88"/>
      <c r="H61319" s="88"/>
      <c r="I61319" s="88"/>
      <c r="J61319" s="88"/>
      <c r="K61319" s="88"/>
    </row>
    <row r="61320" spans="2:11" ht="12" hidden="1" customHeight="1" x14ac:dyDescent="0.2">
      <c r="B61320" s="88"/>
      <c r="C61320" s="88"/>
      <c r="D61320" s="88"/>
      <c r="E61320" s="88"/>
      <c r="F61320" s="88"/>
      <c r="G61320" s="88"/>
      <c r="H61320" s="88"/>
      <c r="I61320" s="88"/>
      <c r="J61320" s="88"/>
      <c r="K61320" s="88"/>
    </row>
    <row r="61321" spans="2:11" ht="12" hidden="1" customHeight="1" x14ac:dyDescent="0.2">
      <c r="B61321" s="88"/>
      <c r="C61321" s="88"/>
      <c r="D61321" s="88"/>
      <c r="E61321" s="88"/>
      <c r="F61321" s="88"/>
      <c r="G61321" s="88"/>
      <c r="H61321" s="88"/>
      <c r="I61321" s="88"/>
      <c r="J61321" s="88"/>
      <c r="K61321" s="88"/>
    </row>
    <row r="61322" spans="2:11" ht="12" hidden="1" customHeight="1" x14ac:dyDescent="0.2">
      <c r="B61322" s="88"/>
      <c r="C61322" s="88"/>
      <c r="D61322" s="88"/>
      <c r="E61322" s="88"/>
      <c r="F61322" s="88"/>
      <c r="G61322" s="88"/>
      <c r="H61322" s="88"/>
      <c r="I61322" s="88"/>
      <c r="J61322" s="88"/>
      <c r="K61322" s="88"/>
    </row>
    <row r="61323" spans="2:11" ht="12" hidden="1" customHeight="1" x14ac:dyDescent="0.2">
      <c r="B61323" s="88"/>
      <c r="C61323" s="88"/>
      <c r="D61323" s="88"/>
      <c r="E61323" s="88"/>
      <c r="F61323" s="88"/>
      <c r="G61323" s="88"/>
      <c r="H61323" s="88"/>
      <c r="I61323" s="88"/>
      <c r="J61323" s="88"/>
      <c r="K61323" s="88"/>
    </row>
    <row r="61324" spans="2:11" ht="12" hidden="1" customHeight="1" x14ac:dyDescent="0.2">
      <c r="B61324" s="88"/>
      <c r="C61324" s="88"/>
      <c r="D61324" s="88"/>
      <c r="E61324" s="88"/>
      <c r="F61324" s="88"/>
      <c r="G61324" s="88"/>
      <c r="H61324" s="88"/>
      <c r="I61324" s="88"/>
      <c r="J61324" s="88"/>
      <c r="K61324" s="88"/>
    </row>
    <row r="61325" spans="2:11" ht="12" hidden="1" customHeight="1" x14ac:dyDescent="0.2">
      <c r="B61325" s="88"/>
      <c r="C61325" s="88"/>
      <c r="D61325" s="88"/>
      <c r="E61325" s="88"/>
      <c r="F61325" s="88"/>
      <c r="G61325" s="88"/>
      <c r="H61325" s="88"/>
      <c r="I61325" s="88"/>
      <c r="J61325" s="88"/>
      <c r="K61325" s="88"/>
    </row>
    <row r="61326" spans="2:11" ht="12" hidden="1" customHeight="1" x14ac:dyDescent="0.2">
      <c r="B61326" s="88"/>
      <c r="C61326" s="88"/>
      <c r="D61326" s="88"/>
      <c r="E61326" s="88"/>
      <c r="F61326" s="88"/>
      <c r="G61326" s="88"/>
      <c r="H61326" s="88"/>
      <c r="I61326" s="88"/>
      <c r="J61326" s="88"/>
      <c r="K61326" s="88"/>
    </row>
    <row r="61327" spans="2:11" ht="12" hidden="1" customHeight="1" x14ac:dyDescent="0.2">
      <c r="B61327" s="88"/>
      <c r="C61327" s="88"/>
      <c r="D61327" s="88"/>
      <c r="E61327" s="88"/>
      <c r="F61327" s="88"/>
      <c r="G61327" s="88"/>
      <c r="H61327" s="88"/>
      <c r="I61327" s="88"/>
      <c r="J61327" s="88"/>
      <c r="K61327" s="88"/>
    </row>
    <row r="61328" spans="2:11" ht="12" hidden="1" customHeight="1" x14ac:dyDescent="0.2">
      <c r="B61328" s="88"/>
      <c r="C61328" s="88"/>
      <c r="D61328" s="88"/>
      <c r="E61328" s="88"/>
      <c r="F61328" s="88"/>
      <c r="G61328" s="88"/>
      <c r="H61328" s="88"/>
      <c r="I61328" s="88"/>
      <c r="J61328" s="88"/>
      <c r="K61328" s="88"/>
    </row>
    <row r="61329" spans="2:11" ht="12" hidden="1" customHeight="1" x14ac:dyDescent="0.2">
      <c r="B61329" s="88"/>
      <c r="C61329" s="88"/>
      <c r="D61329" s="88"/>
      <c r="E61329" s="88"/>
      <c r="F61329" s="88"/>
      <c r="G61329" s="88"/>
      <c r="H61329" s="88"/>
      <c r="I61329" s="88"/>
      <c r="J61329" s="88"/>
      <c r="K61329" s="88"/>
    </row>
    <row r="61330" spans="2:11" ht="12" hidden="1" customHeight="1" x14ac:dyDescent="0.2">
      <c r="B61330" s="88"/>
      <c r="C61330" s="88"/>
      <c r="D61330" s="88"/>
      <c r="E61330" s="88"/>
      <c r="F61330" s="88"/>
      <c r="G61330" s="88"/>
      <c r="H61330" s="88"/>
      <c r="I61330" s="88"/>
      <c r="J61330" s="88"/>
      <c r="K61330" s="88"/>
    </row>
    <row r="61331" spans="2:11" ht="12" hidden="1" customHeight="1" x14ac:dyDescent="0.2">
      <c r="B61331" s="88"/>
      <c r="C61331" s="88"/>
      <c r="D61331" s="88"/>
      <c r="E61331" s="88"/>
      <c r="F61331" s="88"/>
      <c r="G61331" s="88"/>
      <c r="H61331" s="88"/>
      <c r="I61331" s="88"/>
      <c r="J61331" s="88"/>
      <c r="K61331" s="88"/>
    </row>
    <row r="61332" spans="2:11" ht="12" hidden="1" customHeight="1" x14ac:dyDescent="0.2">
      <c r="B61332" s="88"/>
      <c r="C61332" s="88"/>
      <c r="D61332" s="88"/>
      <c r="E61332" s="88"/>
      <c r="F61332" s="88"/>
      <c r="G61332" s="88"/>
      <c r="H61332" s="88"/>
      <c r="I61332" s="88"/>
      <c r="J61332" s="88"/>
      <c r="K61332" s="88"/>
    </row>
    <row r="61333" spans="2:11" ht="12" hidden="1" customHeight="1" x14ac:dyDescent="0.2">
      <c r="B61333" s="88"/>
      <c r="C61333" s="88"/>
      <c r="D61333" s="88"/>
      <c r="E61333" s="88"/>
      <c r="F61333" s="88"/>
      <c r="G61333" s="88"/>
      <c r="H61333" s="88"/>
      <c r="I61333" s="88"/>
      <c r="J61333" s="88"/>
      <c r="K61333" s="88"/>
    </row>
    <row r="61334" spans="2:11" ht="12" hidden="1" customHeight="1" x14ac:dyDescent="0.2">
      <c r="B61334" s="88"/>
      <c r="C61334" s="88"/>
      <c r="D61334" s="88"/>
      <c r="E61334" s="88"/>
      <c r="F61334" s="88"/>
      <c r="G61334" s="88"/>
      <c r="H61334" s="88"/>
      <c r="I61334" s="88"/>
      <c r="J61334" s="88"/>
      <c r="K61334" s="88"/>
    </row>
    <row r="61335" spans="2:11" ht="12" hidden="1" customHeight="1" x14ac:dyDescent="0.2">
      <c r="B61335" s="88"/>
      <c r="C61335" s="88"/>
      <c r="D61335" s="88"/>
      <c r="E61335" s="88"/>
      <c r="F61335" s="88"/>
      <c r="G61335" s="88"/>
      <c r="H61335" s="88"/>
      <c r="I61335" s="88"/>
      <c r="J61335" s="88"/>
      <c r="K61335" s="88"/>
    </row>
    <row r="61336" spans="2:11" ht="12" hidden="1" customHeight="1" x14ac:dyDescent="0.2">
      <c r="B61336" s="88"/>
      <c r="C61336" s="88"/>
      <c r="D61336" s="88"/>
      <c r="E61336" s="88"/>
      <c r="F61336" s="88"/>
      <c r="G61336" s="88"/>
      <c r="H61336" s="88"/>
      <c r="I61336" s="88"/>
      <c r="J61336" s="88"/>
      <c r="K61336" s="88"/>
    </row>
    <row r="61337" spans="2:11" ht="12" hidden="1" customHeight="1" x14ac:dyDescent="0.2">
      <c r="B61337" s="88"/>
      <c r="C61337" s="88"/>
      <c r="D61337" s="88"/>
      <c r="E61337" s="88"/>
      <c r="F61337" s="88"/>
      <c r="G61337" s="88"/>
      <c r="H61337" s="88"/>
      <c r="I61337" s="88"/>
      <c r="J61337" s="88"/>
      <c r="K61337" s="88"/>
    </row>
    <row r="61338" spans="2:11" ht="12" hidden="1" customHeight="1" x14ac:dyDescent="0.2">
      <c r="B61338" s="88"/>
      <c r="C61338" s="88"/>
      <c r="D61338" s="88"/>
      <c r="E61338" s="88"/>
      <c r="F61338" s="88"/>
      <c r="G61338" s="88"/>
      <c r="H61338" s="88"/>
      <c r="I61338" s="88"/>
      <c r="J61338" s="88"/>
      <c r="K61338" s="88"/>
    </row>
    <row r="61339" spans="2:11" ht="12" hidden="1" customHeight="1" x14ac:dyDescent="0.2">
      <c r="B61339" s="88"/>
      <c r="C61339" s="88"/>
      <c r="D61339" s="88"/>
      <c r="E61339" s="88"/>
      <c r="F61339" s="88"/>
      <c r="G61339" s="88"/>
      <c r="H61339" s="88"/>
      <c r="I61339" s="88"/>
      <c r="J61339" s="88"/>
      <c r="K61339" s="88"/>
    </row>
    <row r="61340" spans="2:11" ht="12" hidden="1" customHeight="1" x14ac:dyDescent="0.2">
      <c r="B61340" s="88"/>
      <c r="C61340" s="88"/>
      <c r="D61340" s="88"/>
      <c r="E61340" s="88"/>
      <c r="F61340" s="88"/>
      <c r="G61340" s="88"/>
      <c r="H61340" s="88"/>
      <c r="I61340" s="88"/>
      <c r="J61340" s="88"/>
      <c r="K61340" s="88"/>
    </row>
    <row r="61341" spans="2:11" ht="12" hidden="1" customHeight="1" x14ac:dyDescent="0.2">
      <c r="B61341" s="88"/>
      <c r="C61341" s="88"/>
      <c r="D61341" s="88"/>
      <c r="E61341" s="88"/>
      <c r="F61341" s="88"/>
      <c r="G61341" s="88"/>
      <c r="H61341" s="88"/>
      <c r="I61341" s="88"/>
      <c r="J61341" s="88"/>
      <c r="K61341" s="88"/>
    </row>
    <row r="61342" spans="2:11" ht="12" hidden="1" customHeight="1" x14ac:dyDescent="0.2">
      <c r="B61342" s="88"/>
      <c r="C61342" s="88"/>
      <c r="D61342" s="88"/>
      <c r="E61342" s="88"/>
      <c r="F61342" s="88"/>
      <c r="G61342" s="88"/>
      <c r="H61342" s="88"/>
      <c r="I61342" s="88"/>
      <c r="J61342" s="88"/>
      <c r="K61342" s="88"/>
    </row>
    <row r="61343" spans="2:11" ht="12" hidden="1" customHeight="1" x14ac:dyDescent="0.2">
      <c r="B61343" s="88"/>
      <c r="C61343" s="88"/>
      <c r="D61343" s="88"/>
      <c r="E61343" s="88"/>
      <c r="F61343" s="88"/>
      <c r="G61343" s="88"/>
      <c r="H61343" s="88"/>
      <c r="I61343" s="88"/>
      <c r="J61343" s="88"/>
      <c r="K61343" s="88"/>
    </row>
    <row r="61344" spans="2:11" ht="12" hidden="1" customHeight="1" x14ac:dyDescent="0.2">
      <c r="B61344" s="88"/>
      <c r="C61344" s="88"/>
      <c r="D61344" s="88"/>
      <c r="E61344" s="88"/>
      <c r="F61344" s="88"/>
      <c r="G61344" s="88"/>
      <c r="H61344" s="88"/>
      <c r="I61344" s="88"/>
      <c r="J61344" s="88"/>
      <c r="K61344" s="88"/>
    </row>
    <row r="61345" spans="2:11" ht="12" hidden="1" customHeight="1" x14ac:dyDescent="0.2">
      <c r="B61345" s="88"/>
      <c r="C61345" s="88"/>
      <c r="D61345" s="88"/>
      <c r="E61345" s="88"/>
      <c r="F61345" s="88"/>
      <c r="G61345" s="88"/>
      <c r="H61345" s="88"/>
      <c r="I61345" s="88"/>
      <c r="J61345" s="88"/>
      <c r="K61345" s="88"/>
    </row>
    <row r="61346" spans="2:11" ht="12" hidden="1" customHeight="1" x14ac:dyDescent="0.2">
      <c r="B61346" s="88"/>
      <c r="C61346" s="88"/>
      <c r="D61346" s="88"/>
      <c r="E61346" s="88"/>
      <c r="F61346" s="88"/>
      <c r="G61346" s="88"/>
      <c r="H61346" s="88"/>
      <c r="I61346" s="88"/>
      <c r="J61346" s="88"/>
      <c r="K61346" s="88"/>
    </row>
    <row r="61347" spans="2:11" ht="12" hidden="1" customHeight="1" x14ac:dyDescent="0.2">
      <c r="B61347" s="88"/>
      <c r="C61347" s="88"/>
      <c r="D61347" s="88"/>
      <c r="E61347" s="88"/>
      <c r="F61347" s="88"/>
      <c r="G61347" s="88"/>
      <c r="H61347" s="88"/>
      <c r="I61347" s="88"/>
      <c r="J61347" s="88"/>
      <c r="K61347" s="88"/>
    </row>
    <row r="61348" spans="2:11" ht="12" hidden="1" customHeight="1" x14ac:dyDescent="0.2">
      <c r="B61348" s="88"/>
      <c r="C61348" s="88"/>
      <c r="D61348" s="88"/>
      <c r="E61348" s="88"/>
      <c r="F61348" s="88"/>
      <c r="G61348" s="88"/>
      <c r="H61348" s="88"/>
      <c r="I61348" s="88"/>
      <c r="J61348" s="88"/>
      <c r="K61348" s="88"/>
    </row>
    <row r="61349" spans="2:11" ht="12" hidden="1" customHeight="1" x14ac:dyDescent="0.2">
      <c r="B61349" s="88"/>
      <c r="C61349" s="88"/>
      <c r="D61349" s="88"/>
      <c r="E61349" s="88"/>
      <c r="F61349" s="88"/>
      <c r="G61349" s="88"/>
      <c r="H61349" s="88"/>
      <c r="I61349" s="88"/>
      <c r="J61349" s="88"/>
      <c r="K61349" s="88"/>
    </row>
    <row r="61350" spans="2:11" ht="12" hidden="1" customHeight="1" x14ac:dyDescent="0.2">
      <c r="B61350" s="88"/>
      <c r="C61350" s="88"/>
      <c r="D61350" s="88"/>
      <c r="E61350" s="88"/>
      <c r="F61350" s="88"/>
      <c r="G61350" s="88"/>
      <c r="H61350" s="88"/>
      <c r="I61350" s="88"/>
      <c r="J61350" s="88"/>
      <c r="K61350" s="88"/>
    </row>
    <row r="61351" spans="2:11" ht="12" hidden="1" customHeight="1" x14ac:dyDescent="0.2">
      <c r="B61351" s="88"/>
      <c r="C61351" s="88"/>
      <c r="D61351" s="88"/>
      <c r="E61351" s="88"/>
      <c r="F61351" s="88"/>
      <c r="G61351" s="88"/>
      <c r="H61351" s="88"/>
      <c r="I61351" s="88"/>
      <c r="J61351" s="88"/>
      <c r="K61351" s="88"/>
    </row>
    <row r="61352" spans="2:11" ht="12" hidden="1" customHeight="1" x14ac:dyDescent="0.2">
      <c r="B61352" s="88"/>
      <c r="C61352" s="88"/>
      <c r="D61352" s="88"/>
      <c r="E61352" s="88"/>
      <c r="F61352" s="88"/>
      <c r="G61352" s="88"/>
      <c r="H61352" s="88"/>
      <c r="I61352" s="88"/>
      <c r="J61352" s="88"/>
      <c r="K61352" s="88"/>
    </row>
    <row r="61353" spans="2:11" ht="12" hidden="1" customHeight="1" x14ac:dyDescent="0.2">
      <c r="B61353" s="88"/>
      <c r="C61353" s="88"/>
      <c r="D61353" s="88"/>
      <c r="E61353" s="88"/>
      <c r="F61353" s="88"/>
      <c r="G61353" s="88"/>
      <c r="H61353" s="88"/>
      <c r="I61353" s="88"/>
      <c r="J61353" s="88"/>
      <c r="K61353" s="88"/>
    </row>
    <row r="61354" spans="2:11" ht="12" hidden="1" customHeight="1" x14ac:dyDescent="0.2">
      <c r="B61354" s="88"/>
      <c r="C61354" s="88"/>
      <c r="D61354" s="88"/>
      <c r="E61354" s="88"/>
      <c r="F61354" s="88"/>
      <c r="G61354" s="88"/>
      <c r="H61354" s="88"/>
      <c r="I61354" s="88"/>
      <c r="J61354" s="88"/>
      <c r="K61354" s="88"/>
    </row>
    <row r="61355" spans="2:11" ht="12" hidden="1" customHeight="1" x14ac:dyDescent="0.2">
      <c r="B61355" s="88"/>
      <c r="C61355" s="88"/>
      <c r="D61355" s="88"/>
      <c r="E61355" s="88"/>
      <c r="F61355" s="88"/>
      <c r="G61355" s="88"/>
      <c r="H61355" s="88"/>
      <c r="I61355" s="88"/>
      <c r="J61355" s="88"/>
      <c r="K61355" s="88"/>
    </row>
    <row r="61356" spans="2:11" ht="12" hidden="1" customHeight="1" x14ac:dyDescent="0.2">
      <c r="B61356" s="88"/>
      <c r="C61356" s="88"/>
      <c r="D61356" s="88"/>
      <c r="E61356" s="88"/>
      <c r="F61356" s="88"/>
      <c r="G61356" s="88"/>
      <c r="H61356" s="88"/>
      <c r="I61356" s="88"/>
      <c r="J61356" s="88"/>
      <c r="K61356" s="88"/>
    </row>
    <row r="61357" spans="2:11" ht="12" hidden="1" customHeight="1" x14ac:dyDescent="0.2">
      <c r="B61357" s="88"/>
      <c r="C61357" s="88"/>
      <c r="D61357" s="88"/>
      <c r="E61357" s="88"/>
      <c r="F61357" s="88"/>
      <c r="G61357" s="88"/>
      <c r="H61357" s="88"/>
      <c r="I61357" s="88"/>
      <c r="J61357" s="88"/>
      <c r="K61357" s="88"/>
    </row>
    <row r="61358" spans="2:11" ht="12" hidden="1" customHeight="1" x14ac:dyDescent="0.2">
      <c r="B61358" s="88"/>
      <c r="C61358" s="88"/>
      <c r="D61358" s="88"/>
      <c r="E61358" s="88"/>
      <c r="F61358" s="88"/>
      <c r="G61358" s="88"/>
      <c r="H61358" s="88"/>
      <c r="I61358" s="88"/>
      <c r="J61358" s="88"/>
      <c r="K61358" s="88"/>
    </row>
    <row r="61359" spans="2:11" ht="12" hidden="1" customHeight="1" x14ac:dyDescent="0.2">
      <c r="B61359" s="88"/>
      <c r="C61359" s="88"/>
      <c r="D61359" s="88"/>
      <c r="E61359" s="88"/>
      <c r="F61359" s="88"/>
      <c r="G61359" s="88"/>
      <c r="H61359" s="88"/>
      <c r="I61359" s="88"/>
      <c r="J61359" s="88"/>
      <c r="K61359" s="88"/>
    </row>
    <row r="61360" spans="2:11" ht="12" hidden="1" customHeight="1" x14ac:dyDescent="0.2">
      <c r="B61360" s="88"/>
      <c r="C61360" s="88"/>
      <c r="D61360" s="88"/>
      <c r="E61360" s="88"/>
      <c r="F61360" s="88"/>
      <c r="G61360" s="88"/>
      <c r="H61360" s="88"/>
      <c r="I61360" s="88"/>
      <c r="J61360" s="88"/>
      <c r="K61360" s="88"/>
    </row>
    <row r="61361" spans="2:11" ht="12" hidden="1" customHeight="1" x14ac:dyDescent="0.2">
      <c r="B61361" s="88"/>
      <c r="C61361" s="88"/>
      <c r="D61361" s="88"/>
      <c r="E61361" s="88"/>
      <c r="F61361" s="88"/>
      <c r="G61361" s="88"/>
      <c r="H61361" s="88"/>
      <c r="I61361" s="88"/>
      <c r="J61361" s="88"/>
      <c r="K61361" s="88"/>
    </row>
    <row r="61362" spans="2:11" ht="12" hidden="1" customHeight="1" x14ac:dyDescent="0.2">
      <c r="B61362" s="88"/>
      <c r="C61362" s="88"/>
      <c r="D61362" s="88"/>
      <c r="E61362" s="88"/>
      <c r="F61362" s="88"/>
      <c r="G61362" s="88"/>
      <c r="H61362" s="88"/>
      <c r="I61362" s="88"/>
      <c r="J61362" s="88"/>
      <c r="K61362" s="88"/>
    </row>
    <row r="61363" spans="2:11" ht="12" hidden="1" customHeight="1" x14ac:dyDescent="0.2">
      <c r="B61363" s="88"/>
      <c r="C61363" s="88"/>
      <c r="D61363" s="88"/>
      <c r="E61363" s="88"/>
      <c r="F61363" s="88"/>
      <c r="G61363" s="88"/>
      <c r="H61363" s="88"/>
      <c r="I61363" s="88"/>
      <c r="J61363" s="88"/>
      <c r="K61363" s="88"/>
    </row>
    <row r="61364" spans="2:11" ht="12" hidden="1" customHeight="1" x14ac:dyDescent="0.2">
      <c r="B61364" s="88"/>
      <c r="C61364" s="88"/>
      <c r="D61364" s="88"/>
      <c r="E61364" s="88"/>
      <c r="F61364" s="88"/>
      <c r="G61364" s="88"/>
      <c r="H61364" s="88"/>
      <c r="I61364" s="88"/>
      <c r="J61364" s="88"/>
      <c r="K61364" s="88"/>
    </row>
    <row r="61365" spans="2:11" ht="12" hidden="1" customHeight="1" x14ac:dyDescent="0.2">
      <c r="B61365" s="88"/>
      <c r="C61365" s="88"/>
      <c r="D61365" s="88"/>
      <c r="E61365" s="88"/>
      <c r="F61365" s="88"/>
      <c r="G61365" s="88"/>
      <c r="H61365" s="88"/>
      <c r="I61365" s="88"/>
      <c r="J61365" s="88"/>
      <c r="K61365" s="88"/>
    </row>
    <row r="61366" spans="2:11" ht="12" hidden="1" customHeight="1" x14ac:dyDescent="0.2">
      <c r="B61366" s="88"/>
      <c r="C61366" s="88"/>
      <c r="D61366" s="88"/>
      <c r="E61366" s="88"/>
      <c r="F61366" s="88"/>
      <c r="G61366" s="88"/>
      <c r="H61366" s="88"/>
      <c r="I61366" s="88"/>
      <c r="J61366" s="88"/>
      <c r="K61366" s="88"/>
    </row>
    <row r="61367" spans="2:11" ht="12" hidden="1" customHeight="1" x14ac:dyDescent="0.2">
      <c r="B61367" s="88"/>
      <c r="C61367" s="88"/>
      <c r="D61367" s="88"/>
      <c r="E61367" s="88"/>
      <c r="F61367" s="88"/>
      <c r="G61367" s="88"/>
      <c r="H61367" s="88"/>
      <c r="I61367" s="88"/>
      <c r="J61367" s="88"/>
      <c r="K61367" s="88"/>
    </row>
    <row r="61368" spans="2:11" ht="12" hidden="1" customHeight="1" x14ac:dyDescent="0.2">
      <c r="B61368" s="88"/>
      <c r="C61368" s="88"/>
      <c r="D61368" s="88"/>
      <c r="E61368" s="88"/>
      <c r="F61368" s="88"/>
      <c r="G61368" s="88"/>
      <c r="H61368" s="88"/>
      <c r="I61368" s="88"/>
      <c r="J61368" s="88"/>
      <c r="K61368" s="88"/>
    </row>
    <row r="61369" spans="2:11" ht="12" hidden="1" customHeight="1" x14ac:dyDescent="0.2">
      <c r="B61369" s="88"/>
      <c r="C61369" s="88"/>
      <c r="D61369" s="88"/>
      <c r="E61369" s="88"/>
      <c r="F61369" s="88"/>
      <c r="G61369" s="88"/>
      <c r="H61369" s="88"/>
      <c r="I61369" s="88"/>
      <c r="J61369" s="88"/>
      <c r="K61369" s="88"/>
    </row>
    <row r="61370" spans="2:11" ht="12" hidden="1" customHeight="1" x14ac:dyDescent="0.2">
      <c r="B61370" s="88"/>
      <c r="C61370" s="88"/>
      <c r="D61370" s="88"/>
      <c r="E61370" s="88"/>
      <c r="F61370" s="88"/>
      <c r="G61370" s="88"/>
      <c r="H61370" s="88"/>
      <c r="I61370" s="88"/>
      <c r="J61370" s="88"/>
      <c r="K61370" s="88"/>
    </row>
    <row r="61371" spans="2:11" ht="12" hidden="1" customHeight="1" x14ac:dyDescent="0.2">
      <c r="B61371" s="88"/>
      <c r="C61371" s="88"/>
      <c r="D61371" s="88"/>
      <c r="E61371" s="88"/>
      <c r="F61371" s="88"/>
      <c r="G61371" s="88"/>
      <c r="H61371" s="88"/>
      <c r="I61371" s="88"/>
      <c r="J61371" s="88"/>
      <c r="K61371" s="88"/>
    </row>
    <row r="61372" spans="2:11" ht="12" hidden="1" customHeight="1" x14ac:dyDescent="0.2">
      <c r="B61372" s="88"/>
      <c r="C61372" s="88"/>
      <c r="D61372" s="88"/>
      <c r="E61372" s="88"/>
      <c r="F61372" s="88"/>
      <c r="G61372" s="88"/>
      <c r="H61372" s="88"/>
      <c r="I61372" s="88"/>
      <c r="J61372" s="88"/>
      <c r="K61372" s="88"/>
    </row>
    <row r="61373" spans="2:11" ht="12" hidden="1" customHeight="1" x14ac:dyDescent="0.2">
      <c r="B61373" s="88"/>
      <c r="C61373" s="88"/>
      <c r="D61373" s="88"/>
      <c r="E61373" s="88"/>
      <c r="F61373" s="88"/>
      <c r="G61373" s="88"/>
      <c r="H61373" s="88"/>
      <c r="I61373" s="88"/>
      <c r="J61373" s="88"/>
      <c r="K61373" s="88"/>
    </row>
    <row r="61374" spans="2:11" ht="12" hidden="1" customHeight="1" x14ac:dyDescent="0.2">
      <c r="B61374" s="88"/>
      <c r="C61374" s="88"/>
      <c r="D61374" s="88"/>
      <c r="E61374" s="88"/>
      <c r="F61374" s="88"/>
      <c r="G61374" s="88"/>
      <c r="H61374" s="88"/>
      <c r="I61374" s="88"/>
      <c r="J61374" s="88"/>
      <c r="K61374" s="88"/>
    </row>
    <row r="61375" spans="2:11" ht="12" hidden="1" customHeight="1" x14ac:dyDescent="0.2">
      <c r="B61375" s="88"/>
      <c r="C61375" s="88"/>
      <c r="D61375" s="88"/>
      <c r="E61375" s="88"/>
      <c r="F61375" s="88"/>
      <c r="G61375" s="88"/>
      <c r="H61375" s="88"/>
      <c r="I61375" s="88"/>
      <c r="J61375" s="88"/>
      <c r="K61375" s="88"/>
    </row>
    <row r="61376" spans="2:11" ht="12" hidden="1" customHeight="1" x14ac:dyDescent="0.2">
      <c r="B61376" s="88"/>
      <c r="C61376" s="88"/>
      <c r="D61376" s="88"/>
      <c r="E61376" s="88"/>
      <c r="F61376" s="88"/>
      <c r="G61376" s="88"/>
      <c r="H61376" s="88"/>
      <c r="I61376" s="88"/>
      <c r="J61376" s="88"/>
      <c r="K61376" s="88"/>
    </row>
    <row r="61377" spans="2:11" ht="12" hidden="1" customHeight="1" x14ac:dyDescent="0.2">
      <c r="B61377" s="88"/>
      <c r="C61377" s="88"/>
      <c r="D61377" s="88"/>
      <c r="E61377" s="88"/>
      <c r="F61377" s="88"/>
      <c r="G61377" s="88"/>
      <c r="H61377" s="88"/>
      <c r="I61377" s="88"/>
      <c r="J61377" s="88"/>
      <c r="K61377" s="88"/>
    </row>
    <row r="61378" spans="2:11" ht="12" hidden="1" customHeight="1" x14ac:dyDescent="0.2">
      <c r="B61378" s="88"/>
      <c r="C61378" s="88"/>
      <c r="D61378" s="88"/>
      <c r="E61378" s="88"/>
      <c r="F61378" s="88"/>
      <c r="G61378" s="88"/>
      <c r="H61378" s="88"/>
      <c r="I61378" s="88"/>
      <c r="J61378" s="88"/>
      <c r="K61378" s="88"/>
    </row>
    <row r="61379" spans="2:11" ht="12" hidden="1" customHeight="1" x14ac:dyDescent="0.2">
      <c r="B61379" s="88"/>
      <c r="C61379" s="88"/>
      <c r="D61379" s="88"/>
      <c r="E61379" s="88"/>
      <c r="F61379" s="88"/>
      <c r="G61379" s="88"/>
      <c r="H61379" s="88"/>
      <c r="I61379" s="88"/>
      <c r="J61379" s="88"/>
      <c r="K61379" s="88"/>
    </row>
    <row r="61380" spans="2:11" ht="12" hidden="1" customHeight="1" x14ac:dyDescent="0.2">
      <c r="B61380" s="88"/>
      <c r="C61380" s="88"/>
      <c r="D61380" s="88"/>
      <c r="E61380" s="88"/>
      <c r="F61380" s="88"/>
      <c r="G61380" s="88"/>
      <c r="H61380" s="88"/>
      <c r="I61380" s="88"/>
      <c r="J61380" s="88"/>
      <c r="K61380" s="88"/>
    </row>
    <row r="61381" spans="2:11" ht="12" hidden="1" customHeight="1" x14ac:dyDescent="0.2">
      <c r="B61381" s="88"/>
      <c r="C61381" s="88"/>
      <c r="D61381" s="88"/>
      <c r="E61381" s="88"/>
      <c r="F61381" s="88"/>
      <c r="G61381" s="88"/>
      <c r="H61381" s="88"/>
      <c r="I61381" s="88"/>
      <c r="J61381" s="88"/>
      <c r="K61381" s="88"/>
    </row>
    <row r="61382" spans="2:11" ht="12" hidden="1" customHeight="1" x14ac:dyDescent="0.2">
      <c r="B61382" s="88"/>
      <c r="C61382" s="88"/>
      <c r="D61382" s="88"/>
      <c r="E61382" s="88"/>
      <c r="F61382" s="88"/>
      <c r="G61382" s="88"/>
      <c r="H61382" s="88"/>
      <c r="I61382" s="88"/>
      <c r="J61382" s="88"/>
      <c r="K61382" s="88"/>
    </row>
    <row r="61383" spans="2:11" ht="12" hidden="1" customHeight="1" x14ac:dyDescent="0.2">
      <c r="B61383" s="88"/>
      <c r="C61383" s="88"/>
      <c r="D61383" s="88"/>
      <c r="E61383" s="88"/>
      <c r="F61383" s="88"/>
      <c r="G61383" s="88"/>
      <c r="H61383" s="88"/>
      <c r="I61383" s="88"/>
      <c r="J61383" s="88"/>
      <c r="K61383" s="88"/>
    </row>
    <row r="61384" spans="2:11" ht="12" hidden="1" customHeight="1" x14ac:dyDescent="0.2">
      <c r="B61384" s="88"/>
      <c r="C61384" s="88"/>
      <c r="D61384" s="88"/>
      <c r="E61384" s="88"/>
      <c r="F61384" s="88"/>
      <c r="G61384" s="88"/>
      <c r="H61384" s="88"/>
      <c r="I61384" s="88"/>
      <c r="J61384" s="88"/>
      <c r="K61384" s="88"/>
    </row>
    <row r="61385" spans="2:11" ht="12" hidden="1" customHeight="1" x14ac:dyDescent="0.2">
      <c r="B61385" s="88"/>
      <c r="C61385" s="88"/>
      <c r="D61385" s="88"/>
      <c r="E61385" s="88"/>
      <c r="F61385" s="88"/>
      <c r="G61385" s="88"/>
      <c r="H61385" s="88"/>
      <c r="I61385" s="88"/>
      <c r="J61385" s="88"/>
      <c r="K61385" s="88"/>
    </row>
    <row r="61386" spans="2:11" ht="12" hidden="1" customHeight="1" x14ac:dyDescent="0.2">
      <c r="B61386" s="88"/>
      <c r="C61386" s="88"/>
      <c r="D61386" s="88"/>
      <c r="E61386" s="88"/>
      <c r="F61386" s="88"/>
      <c r="G61386" s="88"/>
      <c r="H61386" s="88"/>
      <c r="I61386" s="88"/>
      <c r="J61386" s="88"/>
      <c r="K61386" s="88"/>
    </row>
    <row r="61387" spans="2:11" ht="12" hidden="1" customHeight="1" x14ac:dyDescent="0.2">
      <c r="B61387" s="88"/>
      <c r="C61387" s="88"/>
      <c r="D61387" s="88"/>
      <c r="E61387" s="88"/>
      <c r="F61387" s="88"/>
      <c r="G61387" s="88"/>
      <c r="H61387" s="88"/>
      <c r="I61387" s="88"/>
      <c r="J61387" s="88"/>
      <c r="K61387" s="88"/>
    </row>
    <row r="61388" spans="2:11" ht="12" hidden="1" customHeight="1" x14ac:dyDescent="0.2">
      <c r="B61388" s="88"/>
      <c r="C61388" s="88"/>
      <c r="D61388" s="88"/>
      <c r="E61388" s="88"/>
      <c r="F61388" s="88"/>
      <c r="G61388" s="88"/>
      <c r="H61388" s="88"/>
      <c r="I61388" s="88"/>
      <c r="J61388" s="88"/>
      <c r="K61388" s="88"/>
    </row>
    <row r="61389" spans="2:11" ht="12" hidden="1" customHeight="1" x14ac:dyDescent="0.2">
      <c r="B61389" s="88"/>
      <c r="C61389" s="88"/>
      <c r="D61389" s="88"/>
      <c r="E61389" s="88"/>
      <c r="F61389" s="88"/>
      <c r="G61389" s="88"/>
      <c r="H61389" s="88"/>
      <c r="I61389" s="88"/>
      <c r="J61389" s="88"/>
      <c r="K61389" s="88"/>
    </row>
    <row r="61390" spans="2:11" ht="12" hidden="1" customHeight="1" x14ac:dyDescent="0.2">
      <c r="B61390" s="88"/>
      <c r="C61390" s="88"/>
      <c r="D61390" s="88"/>
      <c r="E61390" s="88"/>
      <c r="F61390" s="88"/>
      <c r="G61390" s="88"/>
      <c r="H61390" s="88"/>
      <c r="I61390" s="88"/>
      <c r="J61390" s="88"/>
      <c r="K61390" s="88"/>
    </row>
    <row r="61391" spans="2:11" ht="12" hidden="1" customHeight="1" x14ac:dyDescent="0.2">
      <c r="B61391" s="88"/>
      <c r="C61391" s="88"/>
      <c r="D61391" s="88"/>
      <c r="E61391" s="88"/>
      <c r="F61391" s="88"/>
      <c r="G61391" s="88"/>
      <c r="H61391" s="88"/>
      <c r="I61391" s="88"/>
      <c r="J61391" s="88"/>
      <c r="K61391" s="88"/>
    </row>
    <row r="61392" spans="2:11" ht="12" hidden="1" customHeight="1" x14ac:dyDescent="0.2">
      <c r="B61392" s="88"/>
      <c r="C61392" s="88"/>
      <c r="D61392" s="88"/>
      <c r="E61392" s="88"/>
      <c r="F61392" s="88"/>
      <c r="G61392" s="88"/>
      <c r="H61392" s="88"/>
      <c r="I61392" s="88"/>
      <c r="J61392" s="88"/>
      <c r="K61392" s="88"/>
    </row>
    <row r="61393" spans="2:11" ht="12" hidden="1" customHeight="1" x14ac:dyDescent="0.2">
      <c r="B61393" s="88"/>
      <c r="C61393" s="88"/>
      <c r="D61393" s="88"/>
      <c r="E61393" s="88"/>
      <c r="F61393" s="88"/>
      <c r="G61393" s="88"/>
      <c r="H61393" s="88"/>
      <c r="I61393" s="88"/>
      <c r="J61393" s="88"/>
      <c r="K61393" s="88"/>
    </row>
    <row r="61394" spans="2:11" ht="12" hidden="1" customHeight="1" x14ac:dyDescent="0.2">
      <c r="B61394" s="88"/>
      <c r="C61394" s="88"/>
      <c r="D61394" s="88"/>
      <c r="E61394" s="88"/>
      <c r="F61394" s="88"/>
      <c r="G61394" s="88"/>
      <c r="H61394" s="88"/>
      <c r="I61394" s="88"/>
      <c r="J61394" s="88"/>
      <c r="K61394" s="88"/>
    </row>
    <row r="61395" spans="2:11" ht="12" hidden="1" customHeight="1" x14ac:dyDescent="0.2">
      <c r="B61395" s="88"/>
      <c r="C61395" s="88"/>
      <c r="D61395" s="88"/>
      <c r="E61395" s="88"/>
      <c r="F61395" s="88"/>
      <c r="G61395" s="88"/>
      <c r="H61395" s="88"/>
      <c r="I61395" s="88"/>
      <c r="J61395" s="88"/>
      <c r="K61395" s="88"/>
    </row>
    <row r="61396" spans="2:11" ht="12" hidden="1" customHeight="1" x14ac:dyDescent="0.2">
      <c r="B61396" s="88"/>
      <c r="C61396" s="88"/>
      <c r="D61396" s="88"/>
      <c r="E61396" s="88"/>
      <c r="F61396" s="88"/>
      <c r="G61396" s="88"/>
      <c r="H61396" s="88"/>
      <c r="I61396" s="88"/>
      <c r="J61396" s="88"/>
      <c r="K61396" s="88"/>
    </row>
    <row r="61397" spans="2:11" ht="12" hidden="1" customHeight="1" x14ac:dyDescent="0.2">
      <c r="B61397" s="88"/>
      <c r="C61397" s="88"/>
      <c r="D61397" s="88"/>
      <c r="E61397" s="88"/>
      <c r="F61397" s="88"/>
      <c r="G61397" s="88"/>
      <c r="H61397" s="88"/>
      <c r="I61397" s="88"/>
      <c r="J61397" s="88"/>
      <c r="K61397" s="88"/>
    </row>
    <row r="61398" spans="2:11" ht="12" hidden="1" customHeight="1" x14ac:dyDescent="0.2">
      <c r="B61398" s="88"/>
      <c r="C61398" s="88"/>
      <c r="D61398" s="88"/>
      <c r="E61398" s="88"/>
      <c r="F61398" s="88"/>
      <c r="G61398" s="88"/>
      <c r="H61398" s="88"/>
      <c r="I61398" s="88"/>
      <c r="J61398" s="88"/>
      <c r="K61398" s="88"/>
    </row>
    <row r="61399" spans="2:11" ht="12" hidden="1" customHeight="1" x14ac:dyDescent="0.2">
      <c r="B61399" s="88"/>
      <c r="C61399" s="88"/>
      <c r="D61399" s="88"/>
      <c r="E61399" s="88"/>
      <c r="F61399" s="88"/>
      <c r="G61399" s="88"/>
      <c r="H61399" s="88"/>
      <c r="I61399" s="88"/>
      <c r="J61399" s="88"/>
      <c r="K61399" s="88"/>
    </row>
    <row r="61400" spans="2:11" ht="12" hidden="1" customHeight="1" x14ac:dyDescent="0.2">
      <c r="B61400" s="88"/>
      <c r="C61400" s="88"/>
      <c r="D61400" s="88"/>
      <c r="E61400" s="88"/>
      <c r="F61400" s="88"/>
      <c r="G61400" s="88"/>
      <c r="H61400" s="88"/>
      <c r="I61400" s="88"/>
      <c r="J61400" s="88"/>
      <c r="K61400" s="88"/>
    </row>
    <row r="61401" spans="2:11" ht="12" hidden="1" customHeight="1" x14ac:dyDescent="0.2">
      <c r="B61401" s="88"/>
      <c r="C61401" s="88"/>
      <c r="D61401" s="88"/>
      <c r="E61401" s="88"/>
      <c r="F61401" s="88"/>
      <c r="G61401" s="88"/>
      <c r="H61401" s="88"/>
      <c r="I61401" s="88"/>
      <c r="J61401" s="88"/>
      <c r="K61401" s="88"/>
    </row>
    <row r="61402" spans="2:11" ht="12" hidden="1" customHeight="1" x14ac:dyDescent="0.2">
      <c r="B61402" s="88"/>
      <c r="C61402" s="88"/>
      <c r="D61402" s="88"/>
      <c r="E61402" s="88"/>
      <c r="F61402" s="88"/>
      <c r="G61402" s="88"/>
      <c r="H61402" s="88"/>
      <c r="I61402" s="88"/>
      <c r="J61402" s="88"/>
      <c r="K61402" s="88"/>
    </row>
    <row r="61403" spans="2:11" ht="12" hidden="1" customHeight="1" x14ac:dyDescent="0.2">
      <c r="B61403" s="88"/>
      <c r="C61403" s="88"/>
      <c r="D61403" s="88"/>
      <c r="E61403" s="88"/>
      <c r="F61403" s="88"/>
      <c r="G61403" s="88"/>
      <c r="H61403" s="88"/>
      <c r="I61403" s="88"/>
      <c r="J61403" s="88"/>
      <c r="K61403" s="88"/>
    </row>
    <row r="61404" spans="2:11" ht="12" hidden="1" customHeight="1" x14ac:dyDescent="0.2">
      <c r="B61404" s="88"/>
      <c r="C61404" s="88"/>
      <c r="D61404" s="88"/>
      <c r="E61404" s="88"/>
      <c r="F61404" s="88"/>
      <c r="G61404" s="88"/>
      <c r="H61404" s="88"/>
      <c r="I61404" s="88"/>
      <c r="J61404" s="88"/>
      <c r="K61404" s="88"/>
    </row>
    <row r="61405" spans="2:11" ht="12" hidden="1" customHeight="1" x14ac:dyDescent="0.2">
      <c r="B61405" s="88"/>
      <c r="C61405" s="88"/>
      <c r="D61405" s="88"/>
      <c r="E61405" s="88"/>
      <c r="F61405" s="88"/>
      <c r="G61405" s="88"/>
      <c r="H61405" s="88"/>
      <c r="I61405" s="88"/>
      <c r="J61405" s="88"/>
      <c r="K61405" s="88"/>
    </row>
    <row r="61406" spans="2:11" ht="12" hidden="1" customHeight="1" x14ac:dyDescent="0.2">
      <c r="B61406" s="88"/>
      <c r="C61406" s="88"/>
      <c r="D61406" s="88"/>
      <c r="E61406" s="88"/>
      <c r="F61406" s="88"/>
      <c r="G61406" s="88"/>
      <c r="H61406" s="88"/>
      <c r="I61406" s="88"/>
      <c r="J61406" s="88"/>
      <c r="K61406" s="88"/>
    </row>
    <row r="61407" spans="2:11" ht="12" hidden="1" customHeight="1" x14ac:dyDescent="0.2">
      <c r="B61407" s="88"/>
      <c r="C61407" s="88"/>
      <c r="D61407" s="88"/>
      <c r="E61407" s="88"/>
      <c r="F61407" s="88"/>
      <c r="G61407" s="88"/>
      <c r="H61407" s="88"/>
      <c r="I61407" s="88"/>
      <c r="J61407" s="88"/>
      <c r="K61407" s="88"/>
    </row>
    <row r="61408" spans="2:11" ht="12" hidden="1" customHeight="1" x14ac:dyDescent="0.2">
      <c r="B61408" s="88"/>
      <c r="C61408" s="88"/>
      <c r="D61408" s="88"/>
      <c r="E61408" s="88"/>
      <c r="F61408" s="88"/>
      <c r="G61408" s="88"/>
      <c r="H61408" s="88"/>
      <c r="I61408" s="88"/>
      <c r="J61408" s="88"/>
      <c r="K61408" s="88"/>
    </row>
    <row r="61409" spans="2:11" ht="12" hidden="1" customHeight="1" x14ac:dyDescent="0.2">
      <c r="B61409" s="88"/>
      <c r="C61409" s="88"/>
      <c r="D61409" s="88"/>
      <c r="E61409" s="88"/>
      <c r="F61409" s="88"/>
      <c r="G61409" s="88"/>
      <c r="H61409" s="88"/>
      <c r="I61409" s="88"/>
      <c r="J61409" s="88"/>
      <c r="K61409" s="88"/>
    </row>
    <row r="61410" spans="2:11" ht="12" hidden="1" customHeight="1" x14ac:dyDescent="0.2">
      <c r="B61410" s="88"/>
      <c r="C61410" s="88"/>
      <c r="D61410" s="88"/>
      <c r="E61410" s="88"/>
      <c r="F61410" s="88"/>
      <c r="G61410" s="88"/>
      <c r="H61410" s="88"/>
      <c r="I61410" s="88"/>
      <c r="J61410" s="88"/>
      <c r="K61410" s="88"/>
    </row>
    <row r="61411" spans="2:11" ht="12" hidden="1" customHeight="1" x14ac:dyDescent="0.2">
      <c r="B61411" s="88"/>
      <c r="C61411" s="88"/>
      <c r="D61411" s="88"/>
      <c r="E61411" s="88"/>
      <c r="F61411" s="88"/>
      <c r="G61411" s="88"/>
      <c r="H61411" s="88"/>
      <c r="I61411" s="88"/>
      <c r="J61411" s="88"/>
      <c r="K61411" s="88"/>
    </row>
    <row r="61412" spans="2:11" ht="12" hidden="1" customHeight="1" x14ac:dyDescent="0.2">
      <c r="B61412" s="88"/>
      <c r="C61412" s="88"/>
      <c r="D61412" s="88"/>
      <c r="E61412" s="88"/>
      <c r="F61412" s="88"/>
      <c r="G61412" s="88"/>
      <c r="H61412" s="88"/>
      <c r="I61412" s="88"/>
      <c r="J61412" s="88"/>
      <c r="K61412" s="88"/>
    </row>
    <row r="61413" spans="2:11" ht="12" hidden="1" customHeight="1" x14ac:dyDescent="0.2">
      <c r="B61413" s="88"/>
      <c r="C61413" s="88"/>
      <c r="D61413" s="88"/>
      <c r="E61413" s="88"/>
      <c r="F61413" s="88"/>
      <c r="G61413" s="88"/>
      <c r="H61413" s="88"/>
      <c r="I61413" s="88"/>
      <c r="J61413" s="88"/>
      <c r="K61413" s="88"/>
    </row>
    <row r="61414" spans="2:11" ht="12" hidden="1" customHeight="1" x14ac:dyDescent="0.2">
      <c r="B61414" s="88"/>
      <c r="C61414" s="88"/>
      <c r="D61414" s="88"/>
      <c r="E61414" s="88"/>
      <c r="F61414" s="88"/>
      <c r="G61414" s="88"/>
      <c r="H61414" s="88"/>
      <c r="I61414" s="88"/>
      <c r="J61414" s="88"/>
      <c r="K61414" s="88"/>
    </row>
    <row r="61415" spans="2:11" ht="12" hidden="1" customHeight="1" x14ac:dyDescent="0.2">
      <c r="B61415" s="88"/>
      <c r="C61415" s="88"/>
      <c r="D61415" s="88"/>
      <c r="E61415" s="88"/>
      <c r="F61415" s="88"/>
      <c r="G61415" s="88"/>
      <c r="H61415" s="88"/>
      <c r="I61415" s="88"/>
      <c r="J61415" s="88"/>
      <c r="K61415" s="88"/>
    </row>
    <row r="61416" spans="2:11" ht="12" hidden="1" customHeight="1" x14ac:dyDescent="0.2">
      <c r="B61416" s="88"/>
      <c r="C61416" s="88"/>
      <c r="D61416" s="88"/>
      <c r="E61416" s="88"/>
      <c r="F61416" s="88"/>
      <c r="G61416" s="88"/>
      <c r="H61416" s="88"/>
      <c r="I61416" s="88"/>
      <c r="J61416" s="88"/>
      <c r="K61416" s="88"/>
    </row>
    <row r="61417" spans="2:11" ht="12" hidden="1" customHeight="1" x14ac:dyDescent="0.2">
      <c r="B61417" s="88"/>
      <c r="C61417" s="88"/>
      <c r="D61417" s="88"/>
      <c r="E61417" s="88"/>
      <c r="F61417" s="88"/>
      <c r="G61417" s="88"/>
      <c r="H61417" s="88"/>
      <c r="I61417" s="88"/>
      <c r="J61417" s="88"/>
      <c r="K61417" s="88"/>
    </row>
    <row r="61418" spans="2:11" ht="12" hidden="1" customHeight="1" x14ac:dyDescent="0.2">
      <c r="B61418" s="88"/>
      <c r="C61418" s="88"/>
      <c r="D61418" s="88"/>
      <c r="E61418" s="88"/>
      <c r="F61418" s="88"/>
      <c r="G61418" s="88"/>
      <c r="H61418" s="88"/>
      <c r="I61418" s="88"/>
      <c r="J61418" s="88"/>
      <c r="K61418" s="88"/>
    </row>
    <row r="61419" spans="2:11" ht="12" hidden="1" customHeight="1" x14ac:dyDescent="0.2">
      <c r="B61419" s="88"/>
      <c r="C61419" s="88"/>
      <c r="D61419" s="88"/>
      <c r="E61419" s="88"/>
      <c r="F61419" s="88"/>
      <c r="G61419" s="88"/>
      <c r="H61419" s="88"/>
      <c r="I61419" s="88"/>
      <c r="J61419" s="88"/>
      <c r="K61419" s="88"/>
    </row>
    <row r="61420" spans="2:11" ht="12" hidden="1" customHeight="1" x14ac:dyDescent="0.2">
      <c r="B61420" s="88"/>
      <c r="C61420" s="88"/>
      <c r="D61420" s="88"/>
      <c r="E61420" s="88"/>
      <c r="F61420" s="88"/>
      <c r="G61420" s="88"/>
      <c r="H61420" s="88"/>
      <c r="I61420" s="88"/>
      <c r="J61420" s="88"/>
      <c r="K61420" s="88"/>
    </row>
    <row r="61421" spans="2:11" ht="12" hidden="1" customHeight="1" x14ac:dyDescent="0.2">
      <c r="B61421" s="88"/>
      <c r="C61421" s="88"/>
      <c r="D61421" s="88"/>
      <c r="E61421" s="88"/>
      <c r="F61421" s="88"/>
      <c r="G61421" s="88"/>
      <c r="H61421" s="88"/>
      <c r="I61421" s="88"/>
      <c r="J61421" s="88"/>
      <c r="K61421" s="88"/>
    </row>
    <row r="61422" spans="2:11" ht="12" hidden="1" customHeight="1" x14ac:dyDescent="0.2">
      <c r="B61422" s="88"/>
      <c r="C61422" s="88"/>
      <c r="D61422" s="88"/>
      <c r="E61422" s="88"/>
      <c r="F61422" s="88"/>
      <c r="G61422" s="88"/>
      <c r="H61422" s="88"/>
      <c r="I61422" s="88"/>
      <c r="J61422" s="88"/>
      <c r="K61422" s="88"/>
    </row>
    <row r="61423" spans="2:11" ht="12" hidden="1" customHeight="1" x14ac:dyDescent="0.2">
      <c r="B61423" s="88"/>
      <c r="C61423" s="88"/>
      <c r="D61423" s="88"/>
      <c r="E61423" s="88"/>
      <c r="F61423" s="88"/>
      <c r="G61423" s="88"/>
      <c r="H61423" s="88"/>
      <c r="I61423" s="88"/>
      <c r="J61423" s="88"/>
      <c r="K61423" s="88"/>
    </row>
    <row r="61424" spans="2:11" ht="12" hidden="1" customHeight="1" x14ac:dyDescent="0.2">
      <c r="B61424" s="88"/>
      <c r="C61424" s="88"/>
      <c r="D61424" s="88"/>
      <c r="E61424" s="88"/>
      <c r="F61424" s="88"/>
      <c r="G61424" s="88"/>
      <c r="H61424" s="88"/>
      <c r="I61424" s="88"/>
      <c r="J61424" s="88"/>
      <c r="K61424" s="88"/>
    </row>
    <row r="61425" spans="2:11" ht="12" hidden="1" customHeight="1" x14ac:dyDescent="0.2">
      <c r="B61425" s="88"/>
      <c r="C61425" s="88"/>
      <c r="D61425" s="88"/>
      <c r="E61425" s="88"/>
      <c r="F61425" s="88"/>
      <c r="G61425" s="88"/>
      <c r="H61425" s="88"/>
      <c r="I61425" s="88"/>
      <c r="J61425" s="88"/>
      <c r="K61425" s="88"/>
    </row>
    <row r="61426" spans="2:11" ht="12" hidden="1" customHeight="1" x14ac:dyDescent="0.2">
      <c r="B61426" s="88"/>
      <c r="C61426" s="88"/>
      <c r="D61426" s="88"/>
      <c r="E61426" s="88"/>
      <c r="F61426" s="88"/>
      <c r="G61426" s="88"/>
      <c r="H61426" s="88"/>
      <c r="I61426" s="88"/>
      <c r="J61426" s="88"/>
      <c r="K61426" s="88"/>
    </row>
    <row r="61427" spans="2:11" ht="12" hidden="1" customHeight="1" x14ac:dyDescent="0.2">
      <c r="B61427" s="88"/>
      <c r="C61427" s="88"/>
      <c r="D61427" s="88"/>
      <c r="E61427" s="88"/>
      <c r="F61427" s="88"/>
      <c r="G61427" s="88"/>
      <c r="H61427" s="88"/>
      <c r="I61427" s="88"/>
      <c r="J61427" s="88"/>
      <c r="K61427" s="88"/>
    </row>
    <row r="61428" spans="2:11" ht="12" hidden="1" customHeight="1" x14ac:dyDescent="0.2">
      <c r="B61428" s="88"/>
      <c r="C61428" s="88"/>
      <c r="D61428" s="88"/>
      <c r="E61428" s="88"/>
      <c r="F61428" s="88"/>
      <c r="G61428" s="88"/>
      <c r="H61428" s="88"/>
      <c r="I61428" s="88"/>
      <c r="J61428" s="88"/>
      <c r="K61428" s="88"/>
    </row>
    <row r="61429" spans="2:11" ht="12" hidden="1" customHeight="1" x14ac:dyDescent="0.2">
      <c r="B61429" s="88"/>
      <c r="C61429" s="88"/>
      <c r="D61429" s="88"/>
      <c r="E61429" s="88"/>
      <c r="F61429" s="88"/>
      <c r="G61429" s="88"/>
      <c r="H61429" s="88"/>
      <c r="I61429" s="88"/>
      <c r="J61429" s="88"/>
      <c r="K61429" s="88"/>
    </row>
    <row r="61430" spans="2:11" ht="12" hidden="1" customHeight="1" x14ac:dyDescent="0.2">
      <c r="B61430" s="88"/>
      <c r="C61430" s="88"/>
      <c r="D61430" s="88"/>
      <c r="E61430" s="88"/>
      <c r="F61430" s="88"/>
      <c r="G61430" s="88"/>
      <c r="H61430" s="88"/>
      <c r="I61430" s="88"/>
      <c r="J61430" s="88"/>
      <c r="K61430" s="88"/>
    </row>
    <row r="61431" spans="2:11" ht="12" hidden="1" customHeight="1" x14ac:dyDescent="0.2">
      <c r="B61431" s="88"/>
      <c r="C61431" s="88"/>
      <c r="D61431" s="88"/>
      <c r="E61431" s="88"/>
      <c r="F61431" s="88"/>
      <c r="G61431" s="88"/>
      <c r="H61431" s="88"/>
      <c r="I61431" s="88"/>
      <c r="J61431" s="88"/>
      <c r="K61431" s="88"/>
    </row>
    <row r="61432" spans="2:11" ht="12" hidden="1" customHeight="1" x14ac:dyDescent="0.2">
      <c r="B61432" s="88"/>
      <c r="C61432" s="88"/>
      <c r="D61432" s="88"/>
      <c r="E61432" s="88"/>
      <c r="F61432" s="88"/>
      <c r="G61432" s="88"/>
      <c r="H61432" s="88"/>
      <c r="I61432" s="88"/>
      <c r="J61432" s="88"/>
      <c r="K61432" s="88"/>
    </row>
    <row r="61433" spans="2:11" ht="12" hidden="1" customHeight="1" x14ac:dyDescent="0.2">
      <c r="B61433" s="88"/>
      <c r="C61433" s="88"/>
      <c r="D61433" s="88"/>
      <c r="E61433" s="88"/>
      <c r="F61433" s="88"/>
      <c r="G61433" s="88"/>
      <c r="H61433" s="88"/>
      <c r="I61433" s="88"/>
      <c r="J61433" s="88"/>
      <c r="K61433" s="88"/>
    </row>
    <row r="61434" spans="2:11" ht="12" hidden="1" customHeight="1" x14ac:dyDescent="0.2">
      <c r="B61434" s="88"/>
      <c r="C61434" s="88"/>
      <c r="D61434" s="88"/>
      <c r="E61434" s="88"/>
      <c r="F61434" s="88"/>
      <c r="G61434" s="88"/>
      <c r="H61434" s="88"/>
      <c r="I61434" s="88"/>
      <c r="J61434" s="88"/>
      <c r="K61434" s="88"/>
    </row>
    <row r="61435" spans="2:11" ht="12" hidden="1" customHeight="1" x14ac:dyDescent="0.2">
      <c r="B61435" s="88"/>
      <c r="C61435" s="88"/>
      <c r="D61435" s="88"/>
      <c r="E61435" s="88"/>
      <c r="F61435" s="88"/>
      <c r="G61435" s="88"/>
      <c r="H61435" s="88"/>
      <c r="I61435" s="88"/>
      <c r="J61435" s="88"/>
      <c r="K61435" s="88"/>
    </row>
    <row r="61436" spans="2:11" ht="12" hidden="1" customHeight="1" x14ac:dyDescent="0.2">
      <c r="B61436" s="88"/>
      <c r="C61436" s="88"/>
      <c r="D61436" s="88"/>
      <c r="E61436" s="88"/>
      <c r="F61436" s="88"/>
      <c r="G61436" s="88"/>
      <c r="H61436" s="88"/>
      <c r="I61436" s="88"/>
      <c r="J61436" s="88"/>
      <c r="K61436" s="88"/>
    </row>
    <row r="61437" spans="2:11" ht="12" hidden="1" customHeight="1" x14ac:dyDescent="0.2">
      <c r="B61437" s="88"/>
      <c r="C61437" s="88"/>
      <c r="D61437" s="88"/>
      <c r="E61437" s="88"/>
      <c r="F61437" s="88"/>
      <c r="G61437" s="88"/>
      <c r="H61437" s="88"/>
      <c r="I61437" s="88"/>
      <c r="J61437" s="88"/>
      <c r="K61437" s="88"/>
    </row>
    <row r="61438" spans="2:11" ht="12" hidden="1" customHeight="1" x14ac:dyDescent="0.2">
      <c r="B61438" s="88"/>
      <c r="C61438" s="88"/>
      <c r="D61438" s="88"/>
      <c r="E61438" s="88"/>
      <c r="F61438" s="88"/>
      <c r="G61438" s="88"/>
      <c r="H61438" s="88"/>
      <c r="I61438" s="88"/>
      <c r="J61438" s="88"/>
      <c r="K61438" s="88"/>
    </row>
    <row r="61439" spans="2:11" ht="12" hidden="1" customHeight="1" x14ac:dyDescent="0.2">
      <c r="B61439" s="88"/>
      <c r="C61439" s="88"/>
      <c r="D61439" s="88"/>
      <c r="E61439" s="88"/>
      <c r="F61439" s="88"/>
      <c r="G61439" s="88"/>
      <c r="H61439" s="88"/>
      <c r="I61439" s="88"/>
      <c r="J61439" s="88"/>
      <c r="K61439" s="88"/>
    </row>
    <row r="61440" spans="2:11" ht="12" hidden="1" customHeight="1" x14ac:dyDescent="0.2">
      <c r="B61440" s="88"/>
      <c r="C61440" s="88"/>
      <c r="D61440" s="88"/>
      <c r="E61440" s="88"/>
      <c r="F61440" s="88"/>
      <c r="G61440" s="88"/>
      <c r="H61440" s="88"/>
      <c r="I61440" s="88"/>
      <c r="J61440" s="88"/>
      <c r="K61440" s="88"/>
    </row>
    <row r="61441" spans="2:11" ht="12" hidden="1" customHeight="1" x14ac:dyDescent="0.2">
      <c r="B61441" s="88"/>
      <c r="C61441" s="88"/>
      <c r="D61441" s="88"/>
      <c r="E61441" s="88"/>
      <c r="F61441" s="88"/>
      <c r="G61441" s="88"/>
      <c r="H61441" s="88"/>
      <c r="I61441" s="88"/>
      <c r="J61441" s="88"/>
      <c r="K61441" s="88"/>
    </row>
    <row r="61442" spans="2:11" ht="12" hidden="1" customHeight="1" x14ac:dyDescent="0.2">
      <c r="B61442" s="88"/>
      <c r="C61442" s="88"/>
      <c r="D61442" s="88"/>
      <c r="E61442" s="88"/>
      <c r="F61442" s="88"/>
      <c r="G61442" s="88"/>
      <c r="H61442" s="88"/>
      <c r="I61442" s="88"/>
      <c r="J61442" s="88"/>
      <c r="K61442" s="88"/>
    </row>
    <row r="61443" spans="2:11" ht="12" hidden="1" customHeight="1" x14ac:dyDescent="0.2">
      <c r="B61443" s="88"/>
      <c r="C61443" s="88"/>
      <c r="D61443" s="88"/>
      <c r="E61443" s="88"/>
      <c r="F61443" s="88"/>
      <c r="G61443" s="88"/>
      <c r="H61443" s="88"/>
      <c r="I61443" s="88"/>
      <c r="J61443" s="88"/>
      <c r="K61443" s="88"/>
    </row>
    <row r="61444" spans="2:11" ht="12" hidden="1" customHeight="1" x14ac:dyDescent="0.2">
      <c r="B61444" s="88"/>
      <c r="C61444" s="88"/>
      <c r="D61444" s="88"/>
      <c r="E61444" s="88"/>
      <c r="F61444" s="88"/>
      <c r="G61444" s="88"/>
      <c r="H61444" s="88"/>
      <c r="I61444" s="88"/>
      <c r="J61444" s="88"/>
      <c r="K61444" s="88"/>
    </row>
    <row r="61445" spans="2:11" ht="12" hidden="1" customHeight="1" x14ac:dyDescent="0.2">
      <c r="B61445" s="88"/>
      <c r="C61445" s="88"/>
      <c r="D61445" s="88"/>
      <c r="E61445" s="88"/>
      <c r="F61445" s="88"/>
      <c r="G61445" s="88"/>
      <c r="H61445" s="88"/>
      <c r="I61445" s="88"/>
      <c r="J61445" s="88"/>
      <c r="K61445" s="88"/>
    </row>
    <row r="61446" spans="2:11" ht="12" hidden="1" customHeight="1" x14ac:dyDescent="0.2">
      <c r="B61446" s="88"/>
      <c r="C61446" s="88"/>
      <c r="D61446" s="88"/>
      <c r="E61446" s="88"/>
      <c r="F61446" s="88"/>
      <c r="G61446" s="88"/>
      <c r="H61446" s="88"/>
      <c r="I61446" s="88"/>
      <c r="J61446" s="88"/>
      <c r="K61446" s="88"/>
    </row>
    <row r="61447" spans="2:11" ht="12" hidden="1" customHeight="1" x14ac:dyDescent="0.2">
      <c r="B61447" s="88"/>
      <c r="C61447" s="88"/>
      <c r="D61447" s="88"/>
      <c r="E61447" s="88"/>
      <c r="F61447" s="88"/>
      <c r="G61447" s="88"/>
      <c r="H61447" s="88"/>
      <c r="I61447" s="88"/>
      <c r="J61447" s="88"/>
      <c r="K61447" s="88"/>
    </row>
    <row r="61448" spans="2:11" ht="12" hidden="1" customHeight="1" x14ac:dyDescent="0.2">
      <c r="B61448" s="88"/>
      <c r="C61448" s="88"/>
      <c r="D61448" s="88"/>
      <c r="E61448" s="88"/>
      <c r="F61448" s="88"/>
      <c r="G61448" s="88"/>
      <c r="H61448" s="88"/>
      <c r="I61448" s="88"/>
      <c r="J61448" s="88"/>
      <c r="K61448" s="88"/>
    </row>
    <row r="61449" spans="2:11" ht="12" hidden="1" customHeight="1" x14ac:dyDescent="0.2">
      <c r="B61449" s="88"/>
      <c r="C61449" s="88"/>
      <c r="D61449" s="88"/>
      <c r="E61449" s="88"/>
      <c r="F61449" s="88"/>
      <c r="G61449" s="88"/>
      <c r="H61449" s="88"/>
      <c r="I61449" s="88"/>
      <c r="J61449" s="88"/>
      <c r="K61449" s="88"/>
    </row>
    <row r="61450" spans="2:11" ht="12" hidden="1" customHeight="1" x14ac:dyDescent="0.2">
      <c r="B61450" s="88"/>
      <c r="C61450" s="88"/>
      <c r="D61450" s="88"/>
      <c r="E61450" s="88"/>
      <c r="F61450" s="88"/>
      <c r="G61450" s="88"/>
      <c r="H61450" s="88"/>
      <c r="I61450" s="88"/>
      <c r="J61450" s="88"/>
      <c r="K61450" s="88"/>
    </row>
    <row r="61451" spans="2:11" ht="12" hidden="1" customHeight="1" x14ac:dyDescent="0.2">
      <c r="B61451" s="88"/>
      <c r="C61451" s="88"/>
      <c r="D61451" s="88"/>
      <c r="E61451" s="88"/>
      <c r="F61451" s="88"/>
      <c r="G61451" s="88"/>
      <c r="H61451" s="88"/>
      <c r="I61451" s="88"/>
      <c r="J61451" s="88"/>
      <c r="K61451" s="88"/>
    </row>
    <row r="61452" spans="2:11" ht="12" hidden="1" customHeight="1" x14ac:dyDescent="0.2">
      <c r="B61452" s="88"/>
      <c r="C61452" s="88"/>
      <c r="D61452" s="88"/>
      <c r="E61452" s="88"/>
      <c r="F61452" s="88"/>
      <c r="G61452" s="88"/>
      <c r="H61452" s="88"/>
      <c r="I61452" s="88"/>
      <c r="J61452" s="88"/>
      <c r="K61452" s="88"/>
    </row>
    <row r="61453" spans="2:11" ht="12" hidden="1" customHeight="1" x14ac:dyDescent="0.2">
      <c r="B61453" s="88"/>
      <c r="C61453" s="88"/>
      <c r="D61453" s="88"/>
      <c r="E61453" s="88"/>
      <c r="F61453" s="88"/>
      <c r="G61453" s="88"/>
      <c r="H61453" s="88"/>
      <c r="I61453" s="88"/>
      <c r="J61453" s="88"/>
      <c r="K61453" s="88"/>
    </row>
    <row r="61454" spans="2:11" ht="12" hidden="1" customHeight="1" x14ac:dyDescent="0.2">
      <c r="B61454" s="88"/>
      <c r="C61454" s="88"/>
      <c r="D61454" s="88"/>
      <c r="E61454" s="88"/>
      <c r="F61454" s="88"/>
      <c r="G61454" s="88"/>
      <c r="H61454" s="88"/>
      <c r="I61454" s="88"/>
      <c r="J61454" s="88"/>
      <c r="K61454" s="88"/>
    </row>
    <row r="61455" spans="2:11" ht="12" hidden="1" customHeight="1" x14ac:dyDescent="0.2">
      <c r="B61455" s="88"/>
      <c r="C61455" s="88"/>
      <c r="D61455" s="88"/>
      <c r="E61455" s="88"/>
      <c r="F61455" s="88"/>
      <c r="G61455" s="88"/>
      <c r="H61455" s="88"/>
      <c r="I61455" s="88"/>
      <c r="J61455" s="88"/>
      <c r="K61455" s="88"/>
    </row>
    <row r="61456" spans="2:11" ht="12" hidden="1" customHeight="1" x14ac:dyDescent="0.2">
      <c r="B61456" s="88"/>
      <c r="C61456" s="88"/>
      <c r="D61456" s="88"/>
      <c r="E61456" s="88"/>
      <c r="F61456" s="88"/>
      <c r="G61456" s="88"/>
      <c r="H61456" s="88"/>
      <c r="I61456" s="88"/>
      <c r="J61456" s="88"/>
      <c r="K61456" s="88"/>
    </row>
    <row r="61457" spans="2:11" ht="12" hidden="1" customHeight="1" x14ac:dyDescent="0.2">
      <c r="B61457" s="88"/>
      <c r="C61457" s="88"/>
      <c r="D61457" s="88"/>
      <c r="E61457" s="88"/>
      <c r="F61457" s="88"/>
      <c r="G61457" s="88"/>
      <c r="H61457" s="88"/>
      <c r="I61457" s="88"/>
      <c r="J61457" s="88"/>
      <c r="K61457" s="88"/>
    </row>
    <row r="61458" spans="2:11" ht="12" hidden="1" customHeight="1" x14ac:dyDescent="0.2">
      <c r="B61458" s="88"/>
      <c r="C61458" s="88"/>
      <c r="D61458" s="88"/>
      <c r="E61458" s="88"/>
      <c r="F61458" s="88"/>
      <c r="G61458" s="88"/>
      <c r="H61458" s="88"/>
      <c r="I61458" s="88"/>
      <c r="J61458" s="88"/>
      <c r="K61458" s="88"/>
    </row>
    <row r="61459" spans="2:11" ht="12" hidden="1" customHeight="1" x14ac:dyDescent="0.2">
      <c r="B61459" s="88"/>
      <c r="C61459" s="88"/>
      <c r="D61459" s="88"/>
      <c r="E61459" s="88"/>
      <c r="F61459" s="88"/>
      <c r="G61459" s="88"/>
      <c r="H61459" s="88"/>
      <c r="I61459" s="88"/>
      <c r="J61459" s="88"/>
      <c r="K61459" s="88"/>
    </row>
    <row r="61460" spans="2:11" ht="12" hidden="1" customHeight="1" x14ac:dyDescent="0.2">
      <c r="B61460" s="88"/>
      <c r="C61460" s="88"/>
      <c r="D61460" s="88"/>
      <c r="E61460" s="88"/>
      <c r="F61460" s="88"/>
      <c r="G61460" s="88"/>
      <c r="H61460" s="88"/>
      <c r="I61460" s="88"/>
      <c r="J61460" s="88"/>
      <c r="K61460" s="88"/>
    </row>
    <row r="61461" spans="2:11" ht="12" hidden="1" customHeight="1" x14ac:dyDescent="0.2">
      <c r="B61461" s="88"/>
      <c r="C61461" s="88"/>
      <c r="D61461" s="88"/>
      <c r="E61461" s="88"/>
      <c r="F61461" s="88"/>
      <c r="G61461" s="88"/>
      <c r="H61461" s="88"/>
      <c r="I61461" s="88"/>
      <c r="J61461" s="88"/>
      <c r="K61461" s="88"/>
    </row>
    <row r="61462" spans="2:11" ht="12" hidden="1" customHeight="1" x14ac:dyDescent="0.2">
      <c r="B61462" s="88"/>
      <c r="C61462" s="88"/>
      <c r="D61462" s="88"/>
      <c r="E61462" s="88"/>
      <c r="F61462" s="88"/>
      <c r="G61462" s="88"/>
      <c r="H61462" s="88"/>
      <c r="I61462" s="88"/>
      <c r="J61462" s="88"/>
      <c r="K61462" s="88"/>
    </row>
    <row r="61463" spans="2:11" ht="12" hidden="1" customHeight="1" x14ac:dyDescent="0.2">
      <c r="B61463" s="88"/>
      <c r="C61463" s="88"/>
      <c r="D61463" s="88"/>
      <c r="E61463" s="88"/>
      <c r="F61463" s="88"/>
      <c r="G61463" s="88"/>
      <c r="H61463" s="88"/>
      <c r="I61463" s="88"/>
      <c r="J61463" s="88"/>
      <c r="K61463" s="88"/>
    </row>
    <row r="61464" spans="2:11" ht="12" hidden="1" customHeight="1" x14ac:dyDescent="0.2">
      <c r="B61464" s="88"/>
      <c r="C61464" s="88"/>
      <c r="D61464" s="88"/>
      <c r="E61464" s="88"/>
      <c r="F61464" s="88"/>
      <c r="G61464" s="88"/>
      <c r="H61464" s="88"/>
      <c r="I61464" s="88"/>
      <c r="J61464" s="88"/>
      <c r="K61464" s="88"/>
    </row>
    <row r="61465" spans="2:11" ht="12" hidden="1" customHeight="1" x14ac:dyDescent="0.2">
      <c r="B61465" s="88"/>
      <c r="C61465" s="88"/>
      <c r="D61465" s="88"/>
      <c r="E61465" s="88"/>
      <c r="F61465" s="88"/>
      <c r="G61465" s="88"/>
      <c r="H61465" s="88"/>
      <c r="I61465" s="88"/>
      <c r="J61465" s="88"/>
      <c r="K61465" s="88"/>
    </row>
    <row r="61466" spans="2:11" ht="12" hidden="1" customHeight="1" x14ac:dyDescent="0.2">
      <c r="B61466" s="88"/>
      <c r="C61466" s="88"/>
      <c r="D61466" s="88"/>
      <c r="E61466" s="88"/>
      <c r="F61466" s="88"/>
      <c r="G61466" s="88"/>
      <c r="H61466" s="88"/>
      <c r="I61466" s="88"/>
      <c r="J61466" s="88"/>
      <c r="K61466" s="88"/>
    </row>
    <row r="61467" spans="2:11" ht="12" hidden="1" customHeight="1" x14ac:dyDescent="0.2">
      <c r="B61467" s="88"/>
      <c r="C61467" s="88"/>
      <c r="D61467" s="88"/>
      <c r="E61467" s="88"/>
      <c r="F61467" s="88"/>
      <c r="G61467" s="88"/>
      <c r="H61467" s="88"/>
      <c r="I61467" s="88"/>
      <c r="J61467" s="88"/>
      <c r="K61467" s="88"/>
    </row>
    <row r="61468" spans="2:11" ht="12" hidden="1" customHeight="1" x14ac:dyDescent="0.2">
      <c r="B61468" s="88"/>
      <c r="C61468" s="88"/>
      <c r="D61468" s="88"/>
      <c r="E61468" s="88"/>
      <c r="F61468" s="88"/>
      <c r="G61468" s="88"/>
      <c r="H61468" s="88"/>
      <c r="I61468" s="88"/>
      <c r="J61468" s="88"/>
      <c r="K61468" s="88"/>
    </row>
    <row r="61469" spans="2:11" ht="12" hidden="1" customHeight="1" x14ac:dyDescent="0.2">
      <c r="B61469" s="88"/>
      <c r="C61469" s="88"/>
      <c r="D61469" s="88"/>
      <c r="E61469" s="88"/>
      <c r="F61469" s="88"/>
      <c r="G61469" s="88"/>
      <c r="H61469" s="88"/>
      <c r="I61469" s="88"/>
      <c r="J61469" s="88"/>
      <c r="K61469" s="88"/>
    </row>
    <row r="61470" spans="2:11" ht="12" hidden="1" customHeight="1" x14ac:dyDescent="0.2">
      <c r="B61470" s="88"/>
      <c r="C61470" s="88"/>
      <c r="D61470" s="88"/>
      <c r="E61470" s="88"/>
      <c r="F61470" s="88"/>
      <c r="G61470" s="88"/>
      <c r="H61470" s="88"/>
      <c r="I61470" s="88"/>
      <c r="J61470" s="88"/>
      <c r="K61470" s="88"/>
    </row>
    <row r="61471" spans="2:11" ht="12" hidden="1" customHeight="1" x14ac:dyDescent="0.2">
      <c r="B61471" s="88"/>
      <c r="C61471" s="88"/>
      <c r="D61471" s="88"/>
      <c r="E61471" s="88"/>
      <c r="F61471" s="88"/>
      <c r="G61471" s="88"/>
      <c r="H61471" s="88"/>
      <c r="I61471" s="88"/>
      <c r="J61471" s="88"/>
      <c r="K61471" s="88"/>
    </row>
    <row r="61472" spans="2:11" ht="12" hidden="1" customHeight="1" x14ac:dyDescent="0.2">
      <c r="B61472" s="88"/>
      <c r="C61472" s="88"/>
      <c r="D61472" s="88"/>
      <c r="E61472" s="88"/>
      <c r="F61472" s="88"/>
      <c r="G61472" s="88"/>
      <c r="H61472" s="88"/>
      <c r="I61472" s="88"/>
      <c r="J61472" s="88"/>
      <c r="K61472" s="88"/>
    </row>
    <row r="61473" spans="2:11" ht="12" hidden="1" customHeight="1" x14ac:dyDescent="0.2">
      <c r="B61473" s="88"/>
      <c r="C61473" s="88"/>
      <c r="D61473" s="88"/>
      <c r="E61473" s="88"/>
      <c r="F61473" s="88"/>
      <c r="G61473" s="88"/>
      <c r="H61473" s="88"/>
      <c r="I61473" s="88"/>
      <c r="J61473" s="88"/>
      <c r="K61473" s="88"/>
    </row>
    <row r="61474" spans="2:11" ht="12" hidden="1" customHeight="1" x14ac:dyDescent="0.2">
      <c r="B61474" s="88"/>
      <c r="C61474" s="88"/>
      <c r="D61474" s="88"/>
      <c r="E61474" s="88"/>
      <c r="F61474" s="88"/>
      <c r="G61474" s="88"/>
      <c r="H61474" s="88"/>
      <c r="I61474" s="88"/>
      <c r="J61474" s="88"/>
      <c r="K61474" s="88"/>
    </row>
    <row r="61475" spans="2:11" ht="12" hidden="1" customHeight="1" x14ac:dyDescent="0.2">
      <c r="B61475" s="88"/>
      <c r="C61475" s="88"/>
      <c r="D61475" s="88"/>
      <c r="E61475" s="88"/>
      <c r="F61475" s="88"/>
      <c r="G61475" s="88"/>
      <c r="H61475" s="88"/>
      <c r="I61475" s="88"/>
      <c r="J61475" s="88"/>
      <c r="K61475" s="88"/>
    </row>
    <row r="61476" spans="2:11" ht="12" hidden="1" customHeight="1" x14ac:dyDescent="0.2">
      <c r="B61476" s="88"/>
      <c r="C61476" s="88"/>
      <c r="D61476" s="88"/>
      <c r="E61476" s="88"/>
      <c r="F61476" s="88"/>
      <c r="G61476" s="88"/>
      <c r="H61476" s="88"/>
      <c r="I61476" s="88"/>
      <c r="J61476" s="88"/>
      <c r="K61476" s="88"/>
    </row>
    <row r="61477" spans="2:11" ht="12" hidden="1" customHeight="1" x14ac:dyDescent="0.2">
      <c r="B61477" s="88"/>
      <c r="C61477" s="88"/>
      <c r="D61477" s="88"/>
      <c r="E61477" s="88"/>
      <c r="F61477" s="88"/>
      <c r="G61477" s="88"/>
      <c r="H61477" s="88"/>
      <c r="I61477" s="88"/>
      <c r="J61477" s="88"/>
      <c r="K61477" s="88"/>
    </row>
    <row r="61478" spans="2:11" ht="12" hidden="1" customHeight="1" x14ac:dyDescent="0.2">
      <c r="B61478" s="88"/>
      <c r="C61478" s="88"/>
      <c r="D61478" s="88"/>
      <c r="E61478" s="88"/>
      <c r="F61478" s="88"/>
      <c r="G61478" s="88"/>
      <c r="H61478" s="88"/>
      <c r="I61478" s="88"/>
      <c r="J61478" s="88"/>
      <c r="K61478" s="88"/>
    </row>
    <row r="61479" spans="2:11" ht="12" hidden="1" customHeight="1" x14ac:dyDescent="0.2">
      <c r="B61479" s="88"/>
      <c r="C61479" s="88"/>
      <c r="D61479" s="88"/>
      <c r="E61479" s="88"/>
      <c r="F61479" s="88"/>
      <c r="G61479" s="88"/>
      <c r="H61479" s="88"/>
      <c r="I61479" s="88"/>
      <c r="J61479" s="88"/>
      <c r="K61479" s="88"/>
    </row>
    <row r="61480" spans="2:11" ht="12" hidden="1" customHeight="1" x14ac:dyDescent="0.2">
      <c r="B61480" s="88"/>
      <c r="C61480" s="88"/>
      <c r="D61480" s="88"/>
      <c r="E61480" s="88"/>
      <c r="F61480" s="88"/>
      <c r="G61480" s="88"/>
      <c r="H61480" s="88"/>
      <c r="I61480" s="88"/>
      <c r="J61480" s="88"/>
      <c r="K61480" s="88"/>
    </row>
    <row r="61481" spans="2:11" ht="12" hidden="1" customHeight="1" x14ac:dyDescent="0.2">
      <c r="B61481" s="88"/>
      <c r="C61481" s="88"/>
      <c r="D61481" s="88"/>
      <c r="E61481" s="88"/>
      <c r="F61481" s="88"/>
      <c r="G61481" s="88"/>
      <c r="H61481" s="88"/>
      <c r="I61481" s="88"/>
      <c r="J61481" s="88"/>
      <c r="K61481" s="88"/>
    </row>
    <row r="61482" spans="2:11" ht="12" hidden="1" customHeight="1" x14ac:dyDescent="0.2">
      <c r="B61482" s="88"/>
      <c r="C61482" s="88"/>
      <c r="D61482" s="88"/>
      <c r="E61482" s="88"/>
      <c r="F61482" s="88"/>
      <c r="G61482" s="88"/>
      <c r="H61482" s="88"/>
      <c r="I61482" s="88"/>
      <c r="J61482" s="88"/>
      <c r="K61482" s="88"/>
    </row>
    <row r="61483" spans="2:11" ht="12" hidden="1" customHeight="1" x14ac:dyDescent="0.2">
      <c r="B61483" s="88"/>
      <c r="C61483" s="88"/>
      <c r="D61483" s="88"/>
      <c r="E61483" s="88"/>
      <c r="F61483" s="88"/>
      <c r="G61483" s="88"/>
      <c r="H61483" s="88"/>
      <c r="I61483" s="88"/>
      <c r="J61483" s="88"/>
      <c r="K61483" s="88"/>
    </row>
    <row r="61484" spans="2:11" ht="12" hidden="1" customHeight="1" x14ac:dyDescent="0.2">
      <c r="B61484" s="88"/>
      <c r="C61484" s="88"/>
      <c r="D61484" s="88"/>
      <c r="E61484" s="88"/>
      <c r="F61484" s="88"/>
      <c r="G61484" s="88"/>
      <c r="H61484" s="88"/>
      <c r="I61484" s="88"/>
      <c r="J61484" s="88"/>
      <c r="K61484" s="88"/>
    </row>
    <row r="61485" spans="2:11" ht="12" hidden="1" customHeight="1" x14ac:dyDescent="0.2">
      <c r="B61485" s="88"/>
      <c r="C61485" s="88"/>
      <c r="D61485" s="88"/>
      <c r="E61485" s="88"/>
      <c r="F61485" s="88"/>
      <c r="G61485" s="88"/>
      <c r="H61485" s="88"/>
      <c r="I61485" s="88"/>
      <c r="J61485" s="88"/>
      <c r="K61485" s="88"/>
    </row>
    <row r="61486" spans="2:11" ht="12" hidden="1" customHeight="1" x14ac:dyDescent="0.2">
      <c r="B61486" s="88"/>
      <c r="C61486" s="88"/>
      <c r="D61486" s="88"/>
      <c r="E61486" s="88"/>
      <c r="F61486" s="88"/>
      <c r="G61486" s="88"/>
      <c r="H61486" s="88"/>
      <c r="I61486" s="88"/>
      <c r="J61486" s="88"/>
      <c r="K61486" s="88"/>
    </row>
    <row r="61487" spans="2:11" ht="12" hidden="1" customHeight="1" x14ac:dyDescent="0.2">
      <c r="B61487" s="88"/>
      <c r="C61487" s="88"/>
      <c r="D61487" s="88"/>
      <c r="E61487" s="88"/>
      <c r="F61487" s="88"/>
      <c r="G61487" s="88"/>
      <c r="H61487" s="88"/>
      <c r="I61487" s="88"/>
      <c r="J61487" s="88"/>
      <c r="K61487" s="88"/>
    </row>
    <row r="61488" spans="2:11" ht="12" hidden="1" customHeight="1" x14ac:dyDescent="0.2">
      <c r="B61488" s="88"/>
      <c r="C61488" s="88"/>
      <c r="D61488" s="88"/>
      <c r="E61488" s="88"/>
      <c r="F61488" s="88"/>
      <c r="G61488" s="88"/>
      <c r="H61488" s="88"/>
      <c r="I61488" s="88"/>
      <c r="J61488" s="88"/>
      <c r="K61488" s="88"/>
    </row>
    <row r="61489" spans="2:11" ht="12" hidden="1" customHeight="1" x14ac:dyDescent="0.2">
      <c r="B61489" s="88"/>
      <c r="C61489" s="88"/>
      <c r="D61489" s="88"/>
      <c r="E61489" s="88"/>
      <c r="F61489" s="88"/>
      <c r="G61489" s="88"/>
      <c r="H61489" s="88"/>
      <c r="I61489" s="88"/>
      <c r="J61489" s="88"/>
      <c r="K61489" s="88"/>
    </row>
    <row r="61490" spans="2:11" ht="12" hidden="1" customHeight="1" x14ac:dyDescent="0.2">
      <c r="B61490" s="88"/>
      <c r="C61490" s="88"/>
      <c r="D61490" s="88"/>
      <c r="E61490" s="88"/>
      <c r="F61490" s="88"/>
      <c r="G61490" s="88"/>
      <c r="H61490" s="88"/>
      <c r="I61490" s="88"/>
      <c r="J61490" s="88"/>
      <c r="K61490" s="88"/>
    </row>
    <row r="61491" spans="2:11" ht="12" hidden="1" customHeight="1" x14ac:dyDescent="0.2">
      <c r="B61491" s="88"/>
      <c r="C61491" s="88"/>
      <c r="D61491" s="88"/>
      <c r="E61491" s="88"/>
      <c r="F61491" s="88"/>
      <c r="G61491" s="88"/>
      <c r="H61491" s="88"/>
      <c r="I61491" s="88"/>
      <c r="J61491" s="88"/>
      <c r="K61491" s="88"/>
    </row>
    <row r="61492" spans="2:11" ht="12" hidden="1" customHeight="1" x14ac:dyDescent="0.2">
      <c r="B61492" s="88"/>
      <c r="C61492" s="88"/>
      <c r="D61492" s="88"/>
      <c r="E61492" s="88"/>
      <c r="F61492" s="88"/>
      <c r="G61492" s="88"/>
      <c r="H61492" s="88"/>
      <c r="I61492" s="88"/>
      <c r="J61492" s="88"/>
      <c r="K61492" s="88"/>
    </row>
    <row r="61493" spans="2:11" ht="12" hidden="1" customHeight="1" x14ac:dyDescent="0.2">
      <c r="B61493" s="88"/>
      <c r="C61493" s="88"/>
      <c r="D61493" s="88"/>
      <c r="E61493" s="88"/>
      <c r="F61493" s="88"/>
      <c r="G61493" s="88"/>
      <c r="H61493" s="88"/>
      <c r="I61493" s="88"/>
      <c r="J61493" s="88"/>
      <c r="K61493" s="88"/>
    </row>
    <row r="61494" spans="2:11" ht="12" hidden="1" customHeight="1" x14ac:dyDescent="0.2">
      <c r="B61494" s="88"/>
      <c r="C61494" s="88"/>
      <c r="D61494" s="88"/>
      <c r="E61494" s="88"/>
      <c r="F61494" s="88"/>
      <c r="G61494" s="88"/>
      <c r="H61494" s="88"/>
      <c r="I61494" s="88"/>
      <c r="J61494" s="88"/>
      <c r="K61494" s="88"/>
    </row>
    <row r="61495" spans="2:11" ht="12" hidden="1" customHeight="1" x14ac:dyDescent="0.2">
      <c r="B61495" s="88"/>
      <c r="C61495" s="88"/>
      <c r="D61495" s="88"/>
      <c r="E61495" s="88"/>
      <c r="F61495" s="88"/>
      <c r="G61495" s="88"/>
      <c r="H61495" s="88"/>
      <c r="I61495" s="88"/>
      <c r="J61495" s="88"/>
      <c r="K61495" s="88"/>
    </row>
    <row r="61496" spans="2:11" ht="12" hidden="1" customHeight="1" x14ac:dyDescent="0.2">
      <c r="B61496" s="88"/>
      <c r="C61496" s="88"/>
      <c r="D61496" s="88"/>
      <c r="E61496" s="88"/>
      <c r="F61496" s="88"/>
      <c r="G61496" s="88"/>
      <c r="H61496" s="88"/>
      <c r="I61496" s="88"/>
      <c r="J61496" s="88"/>
      <c r="K61496" s="88"/>
    </row>
    <row r="61497" spans="2:11" ht="12" hidden="1" customHeight="1" x14ac:dyDescent="0.2">
      <c r="B61497" s="88"/>
      <c r="C61497" s="88"/>
      <c r="D61497" s="88"/>
      <c r="E61497" s="88"/>
      <c r="F61497" s="88"/>
      <c r="G61497" s="88"/>
      <c r="H61497" s="88"/>
      <c r="I61497" s="88"/>
      <c r="J61497" s="88"/>
      <c r="K61497" s="88"/>
    </row>
    <row r="61498" spans="2:11" ht="12" hidden="1" customHeight="1" x14ac:dyDescent="0.2">
      <c r="B61498" s="88"/>
      <c r="C61498" s="88"/>
      <c r="D61498" s="88"/>
      <c r="E61498" s="88"/>
      <c r="F61498" s="88"/>
      <c r="G61498" s="88"/>
      <c r="H61498" s="88"/>
      <c r="I61498" s="88"/>
      <c r="J61498" s="88"/>
      <c r="K61498" s="88"/>
    </row>
    <row r="61499" spans="2:11" ht="12" hidden="1" customHeight="1" x14ac:dyDescent="0.2">
      <c r="B61499" s="88"/>
      <c r="C61499" s="88"/>
      <c r="D61499" s="88"/>
      <c r="E61499" s="88"/>
      <c r="F61499" s="88"/>
      <c r="G61499" s="88"/>
      <c r="H61499" s="88"/>
      <c r="I61499" s="88"/>
      <c r="J61499" s="88"/>
      <c r="K61499" s="88"/>
    </row>
    <row r="61500" spans="2:11" ht="12" hidden="1" customHeight="1" x14ac:dyDescent="0.2">
      <c r="B61500" s="88"/>
      <c r="C61500" s="88"/>
      <c r="D61500" s="88"/>
      <c r="E61500" s="88"/>
      <c r="F61500" s="88"/>
      <c r="G61500" s="88"/>
      <c r="H61500" s="88"/>
      <c r="I61500" s="88"/>
      <c r="J61500" s="88"/>
      <c r="K61500" s="88"/>
    </row>
    <row r="61501" spans="2:11" ht="12" hidden="1" customHeight="1" x14ac:dyDescent="0.2">
      <c r="B61501" s="88"/>
      <c r="C61501" s="88"/>
      <c r="D61501" s="88"/>
      <c r="E61501" s="88"/>
      <c r="F61501" s="88"/>
      <c r="G61501" s="88"/>
      <c r="H61501" s="88"/>
      <c r="I61501" s="88"/>
      <c r="J61501" s="88"/>
      <c r="K61501" s="88"/>
    </row>
    <row r="61502" spans="2:11" ht="12" hidden="1" customHeight="1" x14ac:dyDescent="0.2">
      <c r="B61502" s="88"/>
      <c r="C61502" s="88"/>
      <c r="D61502" s="88"/>
      <c r="E61502" s="88"/>
      <c r="F61502" s="88"/>
      <c r="G61502" s="88"/>
      <c r="H61502" s="88"/>
      <c r="I61502" s="88"/>
      <c r="J61502" s="88"/>
      <c r="K61502" s="88"/>
    </row>
    <row r="61503" spans="2:11" ht="12" hidden="1" customHeight="1" x14ac:dyDescent="0.2">
      <c r="B61503" s="88"/>
      <c r="C61503" s="88"/>
      <c r="D61503" s="88"/>
      <c r="E61503" s="88"/>
      <c r="F61503" s="88"/>
      <c r="G61503" s="88"/>
      <c r="H61503" s="88"/>
      <c r="I61503" s="88"/>
      <c r="J61503" s="88"/>
      <c r="K61503" s="88"/>
    </row>
    <row r="61504" spans="2:11" ht="12" hidden="1" customHeight="1" x14ac:dyDescent="0.2">
      <c r="B61504" s="88"/>
      <c r="C61504" s="88"/>
      <c r="D61504" s="88"/>
      <c r="E61504" s="88"/>
      <c r="F61504" s="88"/>
      <c r="G61504" s="88"/>
      <c r="H61504" s="88"/>
      <c r="I61504" s="88"/>
      <c r="J61504" s="88"/>
      <c r="K61504" s="88"/>
    </row>
    <row r="61505" spans="2:11" ht="12" hidden="1" customHeight="1" x14ac:dyDescent="0.2">
      <c r="B61505" s="88"/>
      <c r="C61505" s="88"/>
      <c r="D61505" s="88"/>
      <c r="E61505" s="88"/>
      <c r="F61505" s="88"/>
      <c r="G61505" s="88"/>
      <c r="H61505" s="88"/>
      <c r="I61505" s="88"/>
      <c r="J61505" s="88"/>
      <c r="K61505" s="88"/>
    </row>
    <row r="61506" spans="2:11" ht="12" hidden="1" customHeight="1" x14ac:dyDescent="0.2">
      <c r="B61506" s="88"/>
      <c r="C61506" s="88"/>
      <c r="D61506" s="88"/>
      <c r="E61506" s="88"/>
      <c r="F61506" s="88"/>
      <c r="G61506" s="88"/>
      <c r="H61506" s="88"/>
      <c r="I61506" s="88"/>
      <c r="J61506" s="88"/>
      <c r="K61506" s="88"/>
    </row>
    <row r="61507" spans="2:11" ht="12" hidden="1" customHeight="1" x14ac:dyDescent="0.2">
      <c r="B61507" s="88"/>
      <c r="C61507" s="88"/>
      <c r="D61507" s="88"/>
      <c r="E61507" s="88"/>
      <c r="F61507" s="88"/>
      <c r="G61507" s="88"/>
      <c r="H61507" s="88"/>
      <c r="I61507" s="88"/>
      <c r="J61507" s="88"/>
      <c r="K61507" s="88"/>
    </row>
    <row r="61508" spans="2:11" ht="12" hidden="1" customHeight="1" x14ac:dyDescent="0.2">
      <c r="B61508" s="88"/>
      <c r="C61508" s="88"/>
      <c r="D61508" s="88"/>
      <c r="E61508" s="88"/>
      <c r="F61508" s="88"/>
      <c r="G61508" s="88"/>
      <c r="H61508" s="88"/>
      <c r="I61508" s="88"/>
      <c r="J61508" s="88"/>
      <c r="K61508" s="88"/>
    </row>
    <row r="61509" spans="2:11" ht="12" hidden="1" customHeight="1" x14ac:dyDescent="0.2">
      <c r="B61509" s="88"/>
      <c r="C61509" s="88"/>
      <c r="D61509" s="88"/>
      <c r="E61509" s="88"/>
      <c r="F61509" s="88"/>
      <c r="G61509" s="88"/>
      <c r="H61509" s="88"/>
      <c r="I61509" s="88"/>
      <c r="J61509" s="88"/>
      <c r="K61509" s="88"/>
    </row>
    <row r="61510" spans="2:11" ht="12" hidden="1" customHeight="1" x14ac:dyDescent="0.2">
      <c r="B61510" s="88"/>
      <c r="C61510" s="88"/>
      <c r="D61510" s="88"/>
      <c r="E61510" s="88"/>
      <c r="F61510" s="88"/>
      <c r="G61510" s="88"/>
      <c r="H61510" s="88"/>
      <c r="I61510" s="88"/>
      <c r="J61510" s="88"/>
      <c r="K61510" s="88"/>
    </row>
    <row r="61511" spans="2:11" ht="12" hidden="1" customHeight="1" x14ac:dyDescent="0.2">
      <c r="B61511" s="88"/>
      <c r="C61511" s="88"/>
      <c r="D61511" s="88"/>
      <c r="E61511" s="88"/>
      <c r="F61511" s="88"/>
      <c r="G61511" s="88"/>
      <c r="H61511" s="88"/>
      <c r="I61511" s="88"/>
      <c r="J61511" s="88"/>
      <c r="K61511" s="88"/>
    </row>
    <row r="61512" spans="2:11" ht="12" hidden="1" customHeight="1" x14ac:dyDescent="0.2">
      <c r="B61512" s="88"/>
      <c r="C61512" s="88"/>
      <c r="D61512" s="88"/>
      <c r="E61512" s="88"/>
      <c r="F61512" s="88"/>
      <c r="G61512" s="88"/>
      <c r="H61512" s="88"/>
      <c r="I61512" s="88"/>
      <c r="J61512" s="88"/>
      <c r="K61512" s="88"/>
    </row>
    <row r="61513" spans="2:11" ht="12" hidden="1" customHeight="1" x14ac:dyDescent="0.2">
      <c r="B61513" s="88"/>
      <c r="C61513" s="88"/>
      <c r="D61513" s="88"/>
      <c r="E61513" s="88"/>
      <c r="F61513" s="88"/>
      <c r="G61513" s="88"/>
      <c r="H61513" s="88"/>
      <c r="I61513" s="88"/>
      <c r="J61513" s="88"/>
      <c r="K61513" s="88"/>
    </row>
    <row r="61514" spans="2:11" ht="12" hidden="1" customHeight="1" x14ac:dyDescent="0.2">
      <c r="B61514" s="88"/>
      <c r="C61514" s="88"/>
      <c r="D61514" s="88"/>
      <c r="E61514" s="88"/>
      <c r="F61514" s="88"/>
      <c r="G61514" s="88"/>
      <c r="H61514" s="88"/>
      <c r="I61514" s="88"/>
      <c r="J61514" s="88"/>
      <c r="K61514" s="88"/>
    </row>
    <row r="61515" spans="2:11" ht="12" hidden="1" customHeight="1" x14ac:dyDescent="0.2">
      <c r="B61515" s="88"/>
      <c r="C61515" s="88"/>
      <c r="D61515" s="88"/>
      <c r="E61515" s="88"/>
      <c r="F61515" s="88"/>
      <c r="G61515" s="88"/>
      <c r="H61515" s="88"/>
      <c r="I61515" s="88"/>
      <c r="J61515" s="88"/>
      <c r="K61515" s="88"/>
    </row>
    <row r="61516" spans="2:11" ht="12" hidden="1" customHeight="1" x14ac:dyDescent="0.2">
      <c r="B61516" s="88"/>
      <c r="C61516" s="88"/>
      <c r="D61516" s="88"/>
      <c r="E61516" s="88"/>
      <c r="F61516" s="88"/>
      <c r="G61516" s="88"/>
      <c r="H61516" s="88"/>
      <c r="I61516" s="88"/>
      <c r="J61516" s="88"/>
      <c r="K61516" s="88"/>
    </row>
    <row r="61517" spans="2:11" ht="12" hidden="1" customHeight="1" x14ac:dyDescent="0.2">
      <c r="B61517" s="88"/>
      <c r="C61517" s="88"/>
      <c r="D61517" s="88"/>
      <c r="E61517" s="88"/>
      <c r="F61517" s="88"/>
      <c r="G61517" s="88"/>
      <c r="H61517" s="88"/>
      <c r="I61517" s="88"/>
      <c r="J61517" s="88"/>
      <c r="K61517" s="88"/>
    </row>
    <row r="61518" spans="2:11" ht="12" hidden="1" customHeight="1" x14ac:dyDescent="0.2">
      <c r="B61518" s="88"/>
      <c r="C61518" s="88"/>
      <c r="D61518" s="88"/>
      <c r="E61518" s="88"/>
      <c r="F61518" s="88"/>
      <c r="G61518" s="88"/>
      <c r="H61518" s="88"/>
      <c r="I61518" s="88"/>
      <c r="J61518" s="88"/>
      <c r="K61518" s="88"/>
    </row>
    <row r="61519" spans="2:11" ht="12" hidden="1" customHeight="1" x14ac:dyDescent="0.2">
      <c r="B61519" s="88"/>
      <c r="C61519" s="88"/>
      <c r="D61519" s="88"/>
      <c r="E61519" s="88"/>
      <c r="F61519" s="88"/>
      <c r="G61519" s="88"/>
      <c r="H61519" s="88"/>
      <c r="I61519" s="88"/>
      <c r="J61519" s="88"/>
      <c r="K61519" s="88"/>
    </row>
    <row r="61520" spans="2:11" ht="12" hidden="1" customHeight="1" x14ac:dyDescent="0.2">
      <c r="B61520" s="88"/>
      <c r="C61520" s="88"/>
      <c r="D61520" s="88"/>
      <c r="E61520" s="88"/>
      <c r="F61520" s="88"/>
      <c r="G61520" s="88"/>
      <c r="H61520" s="88"/>
      <c r="I61520" s="88"/>
      <c r="J61520" s="88"/>
      <c r="K61520" s="88"/>
    </row>
    <row r="61521" spans="2:11" ht="12" hidden="1" customHeight="1" x14ac:dyDescent="0.2">
      <c r="B61521" s="88"/>
      <c r="C61521" s="88"/>
      <c r="D61521" s="88"/>
      <c r="E61521" s="88"/>
      <c r="F61521" s="88"/>
      <c r="G61521" s="88"/>
      <c r="H61521" s="88"/>
      <c r="I61521" s="88"/>
      <c r="J61521" s="88"/>
      <c r="K61521" s="88"/>
    </row>
    <row r="61522" spans="2:11" ht="12" hidden="1" customHeight="1" x14ac:dyDescent="0.2">
      <c r="B61522" s="88"/>
      <c r="C61522" s="88"/>
      <c r="D61522" s="88"/>
      <c r="E61522" s="88"/>
      <c r="F61522" s="88"/>
      <c r="G61522" s="88"/>
      <c r="H61522" s="88"/>
      <c r="I61522" s="88"/>
      <c r="J61522" s="88"/>
      <c r="K61522" s="88"/>
    </row>
    <row r="61523" spans="2:11" ht="12" hidden="1" customHeight="1" x14ac:dyDescent="0.2">
      <c r="B61523" s="88"/>
      <c r="C61523" s="88"/>
      <c r="D61523" s="88"/>
      <c r="E61523" s="88"/>
      <c r="F61523" s="88"/>
      <c r="G61523" s="88"/>
      <c r="H61523" s="88"/>
      <c r="I61523" s="88"/>
      <c r="J61523" s="88"/>
      <c r="K61523" s="88"/>
    </row>
    <row r="61524" spans="2:11" ht="12" hidden="1" customHeight="1" x14ac:dyDescent="0.2">
      <c r="B61524" s="88"/>
      <c r="C61524" s="88"/>
      <c r="D61524" s="88"/>
      <c r="E61524" s="88"/>
      <c r="F61524" s="88"/>
      <c r="G61524" s="88"/>
      <c r="H61524" s="88"/>
      <c r="I61524" s="88"/>
      <c r="J61524" s="88"/>
      <c r="K61524" s="88"/>
    </row>
    <row r="61525" spans="2:11" ht="12" hidden="1" customHeight="1" x14ac:dyDescent="0.2">
      <c r="B61525" s="88"/>
      <c r="C61525" s="88"/>
      <c r="D61525" s="88"/>
      <c r="E61525" s="88"/>
      <c r="F61525" s="88"/>
      <c r="G61525" s="88"/>
      <c r="H61525" s="88"/>
      <c r="I61525" s="88"/>
      <c r="J61525" s="88"/>
      <c r="K61525" s="88"/>
    </row>
    <row r="61526" spans="2:11" ht="12" hidden="1" customHeight="1" x14ac:dyDescent="0.2">
      <c r="B61526" s="88"/>
      <c r="C61526" s="88"/>
      <c r="D61526" s="88"/>
      <c r="E61526" s="88"/>
      <c r="F61526" s="88"/>
      <c r="G61526" s="88"/>
      <c r="H61526" s="88"/>
      <c r="I61526" s="88"/>
      <c r="J61526" s="88"/>
      <c r="K61526" s="88"/>
    </row>
    <row r="61527" spans="2:11" ht="12" hidden="1" customHeight="1" x14ac:dyDescent="0.2">
      <c r="B61527" s="88"/>
      <c r="C61527" s="88"/>
      <c r="D61527" s="88"/>
      <c r="E61527" s="88"/>
      <c r="F61527" s="88"/>
      <c r="G61527" s="88"/>
      <c r="H61527" s="88"/>
      <c r="I61527" s="88"/>
      <c r="J61527" s="88"/>
      <c r="K61527" s="88"/>
    </row>
    <row r="61528" spans="2:11" ht="12" hidden="1" customHeight="1" x14ac:dyDescent="0.2">
      <c r="B61528" s="88"/>
      <c r="C61528" s="88"/>
      <c r="D61528" s="88"/>
      <c r="E61528" s="88"/>
      <c r="F61528" s="88"/>
      <c r="G61528" s="88"/>
      <c r="H61528" s="88"/>
      <c r="I61528" s="88"/>
      <c r="J61528" s="88"/>
      <c r="K61528" s="88"/>
    </row>
    <row r="61529" spans="2:11" ht="12" hidden="1" customHeight="1" x14ac:dyDescent="0.2">
      <c r="B61529" s="88"/>
      <c r="C61529" s="88"/>
      <c r="D61529" s="88"/>
      <c r="E61529" s="88"/>
      <c r="F61529" s="88"/>
      <c r="G61529" s="88"/>
      <c r="H61529" s="88"/>
      <c r="I61529" s="88"/>
      <c r="J61529" s="88"/>
      <c r="K61529" s="88"/>
    </row>
    <row r="61530" spans="2:11" ht="12" hidden="1" customHeight="1" x14ac:dyDescent="0.2">
      <c r="B61530" s="88"/>
      <c r="C61530" s="88"/>
      <c r="D61530" s="88"/>
      <c r="E61530" s="88"/>
      <c r="F61530" s="88"/>
      <c r="G61530" s="88"/>
      <c r="H61530" s="88"/>
      <c r="I61530" s="88"/>
      <c r="J61530" s="88"/>
      <c r="K61530" s="88"/>
    </row>
    <row r="61531" spans="2:11" ht="12" hidden="1" customHeight="1" x14ac:dyDescent="0.2">
      <c r="B61531" s="88"/>
      <c r="C61531" s="88"/>
      <c r="D61531" s="88"/>
      <c r="E61531" s="88"/>
      <c r="F61531" s="88"/>
      <c r="G61531" s="88"/>
      <c r="H61531" s="88"/>
      <c r="I61531" s="88"/>
      <c r="J61531" s="88"/>
      <c r="K61531" s="88"/>
    </row>
    <row r="61532" spans="2:11" ht="12" hidden="1" customHeight="1" x14ac:dyDescent="0.2">
      <c r="B61532" s="88"/>
      <c r="C61532" s="88"/>
      <c r="D61532" s="88"/>
      <c r="E61532" s="88"/>
      <c r="F61532" s="88"/>
      <c r="G61532" s="88"/>
      <c r="H61532" s="88"/>
      <c r="I61532" s="88"/>
      <c r="J61532" s="88"/>
      <c r="K61532" s="88"/>
    </row>
    <row r="61533" spans="2:11" ht="12" hidden="1" customHeight="1" x14ac:dyDescent="0.2">
      <c r="B61533" s="88"/>
      <c r="C61533" s="88"/>
      <c r="D61533" s="88"/>
      <c r="E61533" s="88"/>
      <c r="F61533" s="88"/>
      <c r="G61533" s="88"/>
      <c r="H61533" s="88"/>
      <c r="I61533" s="88"/>
      <c r="J61533" s="88"/>
      <c r="K61533" s="88"/>
    </row>
    <row r="61534" spans="2:11" ht="12" hidden="1" customHeight="1" x14ac:dyDescent="0.2">
      <c r="B61534" s="88"/>
      <c r="C61534" s="88"/>
      <c r="D61534" s="88"/>
      <c r="E61534" s="88"/>
      <c r="F61534" s="88"/>
      <c r="G61534" s="88"/>
      <c r="H61534" s="88"/>
      <c r="I61534" s="88"/>
      <c r="J61534" s="88"/>
      <c r="K61534" s="88"/>
    </row>
    <row r="61535" spans="2:11" ht="12" hidden="1" customHeight="1" x14ac:dyDescent="0.2">
      <c r="B61535" s="88"/>
      <c r="C61535" s="88"/>
      <c r="D61535" s="88"/>
      <c r="E61535" s="88"/>
      <c r="F61535" s="88"/>
      <c r="G61535" s="88"/>
      <c r="H61535" s="88"/>
      <c r="I61535" s="88"/>
      <c r="J61535" s="88"/>
      <c r="K61535" s="88"/>
    </row>
    <row r="61536" spans="2:11" ht="12" hidden="1" customHeight="1" x14ac:dyDescent="0.2">
      <c r="B61536" s="88"/>
      <c r="C61536" s="88"/>
      <c r="D61536" s="88"/>
      <c r="E61536" s="88"/>
      <c r="F61536" s="88"/>
      <c r="G61536" s="88"/>
      <c r="H61536" s="88"/>
      <c r="I61536" s="88"/>
      <c r="J61536" s="88"/>
      <c r="K61536" s="88"/>
    </row>
    <row r="61537" spans="2:11" ht="12" hidden="1" customHeight="1" x14ac:dyDescent="0.2">
      <c r="B61537" s="88"/>
      <c r="C61537" s="88"/>
      <c r="D61537" s="88"/>
      <c r="E61537" s="88"/>
      <c r="F61537" s="88"/>
      <c r="G61537" s="88"/>
      <c r="H61537" s="88"/>
      <c r="I61537" s="88"/>
      <c r="J61537" s="88"/>
      <c r="K61537" s="88"/>
    </row>
    <row r="61538" spans="2:11" ht="12" hidden="1" customHeight="1" x14ac:dyDescent="0.2">
      <c r="B61538" s="88"/>
      <c r="C61538" s="88"/>
      <c r="D61538" s="88"/>
      <c r="E61538" s="88"/>
      <c r="F61538" s="88"/>
      <c r="G61538" s="88"/>
      <c r="H61538" s="88"/>
      <c r="I61538" s="88"/>
      <c r="J61538" s="88"/>
      <c r="K61538" s="88"/>
    </row>
    <row r="61539" spans="2:11" ht="12" hidden="1" customHeight="1" x14ac:dyDescent="0.2">
      <c r="B61539" s="88"/>
      <c r="C61539" s="88"/>
      <c r="D61539" s="88"/>
      <c r="E61539" s="88"/>
      <c r="F61539" s="88"/>
      <c r="G61539" s="88"/>
      <c r="H61539" s="88"/>
      <c r="I61539" s="88"/>
      <c r="J61539" s="88"/>
      <c r="K61539" s="88"/>
    </row>
    <row r="61540" spans="2:11" ht="12" hidden="1" customHeight="1" x14ac:dyDescent="0.2">
      <c r="B61540" s="88"/>
      <c r="C61540" s="88"/>
      <c r="D61540" s="88"/>
      <c r="E61540" s="88"/>
      <c r="F61540" s="88"/>
      <c r="G61540" s="88"/>
      <c r="H61540" s="88"/>
      <c r="I61540" s="88"/>
      <c r="J61540" s="88"/>
      <c r="K61540" s="88"/>
    </row>
    <row r="61541" spans="2:11" ht="12" hidden="1" customHeight="1" x14ac:dyDescent="0.2">
      <c r="B61541" s="88"/>
      <c r="C61541" s="88"/>
      <c r="D61541" s="88"/>
      <c r="E61541" s="88"/>
      <c r="F61541" s="88"/>
      <c r="G61541" s="88"/>
      <c r="H61541" s="88"/>
      <c r="I61541" s="88"/>
      <c r="J61541" s="88"/>
      <c r="K61541" s="88"/>
    </row>
    <row r="61542" spans="2:11" ht="12" hidden="1" customHeight="1" x14ac:dyDescent="0.2">
      <c r="B61542" s="88"/>
      <c r="C61542" s="88"/>
      <c r="D61542" s="88"/>
      <c r="E61542" s="88"/>
      <c r="F61542" s="88"/>
      <c r="G61542" s="88"/>
      <c r="H61542" s="88"/>
      <c r="I61542" s="88"/>
      <c r="J61542" s="88"/>
      <c r="K61542" s="88"/>
    </row>
    <row r="61543" spans="2:11" ht="12" hidden="1" customHeight="1" x14ac:dyDescent="0.2">
      <c r="B61543" s="88"/>
      <c r="C61543" s="88"/>
      <c r="D61543" s="88"/>
      <c r="E61543" s="88"/>
      <c r="F61543" s="88"/>
      <c r="G61543" s="88"/>
      <c r="H61543" s="88"/>
      <c r="I61543" s="88"/>
      <c r="J61543" s="88"/>
      <c r="K61543" s="88"/>
    </row>
    <row r="61544" spans="2:11" ht="12" hidden="1" customHeight="1" x14ac:dyDescent="0.2">
      <c r="B61544" s="88"/>
      <c r="C61544" s="88"/>
      <c r="D61544" s="88"/>
      <c r="E61544" s="88"/>
      <c r="F61544" s="88"/>
      <c r="G61544" s="88"/>
      <c r="H61544" s="88"/>
      <c r="I61544" s="88"/>
      <c r="J61544" s="88"/>
      <c r="K61544" s="88"/>
    </row>
    <row r="61545" spans="2:11" ht="12" hidden="1" customHeight="1" x14ac:dyDescent="0.2">
      <c r="B61545" s="88"/>
      <c r="C61545" s="88"/>
      <c r="D61545" s="88"/>
      <c r="E61545" s="88"/>
      <c r="F61545" s="88"/>
      <c r="G61545" s="88"/>
      <c r="H61545" s="88"/>
      <c r="I61545" s="88"/>
      <c r="J61545" s="88"/>
      <c r="K61545" s="88"/>
    </row>
    <row r="61546" spans="2:11" ht="12" hidden="1" customHeight="1" x14ac:dyDescent="0.2">
      <c r="B61546" s="88"/>
      <c r="C61546" s="88"/>
      <c r="D61546" s="88"/>
      <c r="E61546" s="88"/>
      <c r="F61546" s="88"/>
      <c r="G61546" s="88"/>
      <c r="H61546" s="88"/>
      <c r="I61546" s="88"/>
      <c r="J61546" s="88"/>
      <c r="K61546" s="88"/>
    </row>
    <row r="61547" spans="2:11" ht="12" hidden="1" customHeight="1" x14ac:dyDescent="0.2">
      <c r="B61547" s="88"/>
      <c r="C61547" s="88"/>
      <c r="D61547" s="88"/>
      <c r="E61547" s="88"/>
      <c r="F61547" s="88"/>
      <c r="G61547" s="88"/>
      <c r="H61547" s="88"/>
      <c r="I61547" s="88"/>
      <c r="J61547" s="88"/>
      <c r="K61547" s="88"/>
    </row>
    <row r="61548" spans="2:11" ht="12" hidden="1" customHeight="1" x14ac:dyDescent="0.2">
      <c r="B61548" s="88"/>
      <c r="C61548" s="88"/>
      <c r="D61548" s="88"/>
      <c r="E61548" s="88"/>
      <c r="F61548" s="88"/>
      <c r="G61548" s="88"/>
      <c r="H61548" s="88"/>
      <c r="I61548" s="88"/>
      <c r="J61548" s="88"/>
      <c r="K61548" s="88"/>
    </row>
    <row r="61549" spans="2:11" ht="12" hidden="1" customHeight="1" x14ac:dyDescent="0.2">
      <c r="B61549" s="88"/>
      <c r="C61549" s="88"/>
      <c r="D61549" s="88"/>
      <c r="E61549" s="88"/>
      <c r="F61549" s="88"/>
      <c r="G61549" s="88"/>
      <c r="H61549" s="88"/>
      <c r="I61549" s="88"/>
      <c r="J61549" s="88"/>
      <c r="K61549" s="88"/>
    </row>
    <row r="61550" spans="2:11" ht="12" hidden="1" customHeight="1" x14ac:dyDescent="0.2">
      <c r="B61550" s="88"/>
      <c r="C61550" s="88"/>
      <c r="D61550" s="88"/>
      <c r="E61550" s="88"/>
      <c r="F61550" s="88"/>
      <c r="G61550" s="88"/>
      <c r="H61550" s="88"/>
      <c r="I61550" s="88"/>
      <c r="J61550" s="88"/>
      <c r="K61550" s="88"/>
    </row>
    <row r="61551" spans="2:11" ht="12" hidden="1" customHeight="1" x14ac:dyDescent="0.2">
      <c r="B61551" s="88"/>
      <c r="C61551" s="88"/>
      <c r="D61551" s="88"/>
      <c r="E61551" s="88"/>
      <c r="F61551" s="88"/>
      <c r="G61551" s="88"/>
      <c r="H61551" s="88"/>
      <c r="I61551" s="88"/>
      <c r="J61551" s="88"/>
      <c r="K61551" s="88"/>
    </row>
    <row r="61552" spans="2:11" ht="12" hidden="1" customHeight="1" x14ac:dyDescent="0.2">
      <c r="B61552" s="88"/>
      <c r="C61552" s="88"/>
      <c r="D61552" s="88"/>
      <c r="E61552" s="88"/>
      <c r="F61552" s="88"/>
      <c r="G61552" s="88"/>
      <c r="H61552" s="88"/>
      <c r="I61552" s="88"/>
      <c r="J61552" s="88"/>
      <c r="K61552" s="88"/>
    </row>
    <row r="61553" spans="2:11" ht="12" hidden="1" customHeight="1" x14ac:dyDescent="0.2">
      <c r="B61553" s="88"/>
      <c r="C61553" s="88"/>
      <c r="D61553" s="88"/>
      <c r="E61553" s="88"/>
      <c r="F61553" s="88"/>
      <c r="G61553" s="88"/>
      <c r="H61553" s="88"/>
      <c r="I61553" s="88"/>
      <c r="J61553" s="88"/>
      <c r="K61553" s="88"/>
    </row>
    <row r="61554" spans="2:11" ht="12" hidden="1" customHeight="1" x14ac:dyDescent="0.2">
      <c r="B61554" s="88"/>
      <c r="C61554" s="88"/>
      <c r="D61554" s="88"/>
      <c r="E61554" s="88"/>
      <c r="F61554" s="88"/>
      <c r="G61554" s="88"/>
      <c r="H61554" s="88"/>
      <c r="I61554" s="88"/>
      <c r="J61554" s="88"/>
      <c r="K61554" s="88"/>
    </row>
    <row r="61555" spans="2:11" ht="12" hidden="1" customHeight="1" x14ac:dyDescent="0.2">
      <c r="B61555" s="88"/>
      <c r="C61555" s="88"/>
      <c r="D61555" s="88"/>
      <c r="E61555" s="88"/>
      <c r="F61555" s="88"/>
      <c r="G61555" s="88"/>
      <c r="H61555" s="88"/>
      <c r="I61555" s="88"/>
      <c r="J61555" s="88"/>
      <c r="K61555" s="88"/>
    </row>
    <row r="61556" spans="2:11" ht="12" hidden="1" customHeight="1" x14ac:dyDescent="0.2">
      <c r="B61556" s="88"/>
      <c r="C61556" s="88"/>
      <c r="D61556" s="88"/>
      <c r="E61556" s="88"/>
      <c r="F61556" s="88"/>
      <c r="G61556" s="88"/>
      <c r="H61556" s="88"/>
      <c r="I61556" s="88"/>
      <c r="J61556" s="88"/>
      <c r="K61556" s="88"/>
    </row>
    <row r="61557" spans="2:11" ht="12" hidden="1" customHeight="1" x14ac:dyDescent="0.2">
      <c r="B61557" s="88"/>
      <c r="C61557" s="88"/>
      <c r="D61557" s="88"/>
      <c r="E61557" s="88"/>
      <c r="F61557" s="88"/>
      <c r="G61557" s="88"/>
      <c r="H61557" s="88"/>
      <c r="I61557" s="88"/>
      <c r="J61557" s="88"/>
      <c r="K61557" s="88"/>
    </row>
    <row r="61558" spans="2:11" ht="12" hidden="1" customHeight="1" x14ac:dyDescent="0.2">
      <c r="B61558" s="88"/>
      <c r="C61558" s="88"/>
      <c r="D61558" s="88"/>
      <c r="E61558" s="88"/>
      <c r="F61558" s="88"/>
      <c r="G61558" s="88"/>
      <c r="H61558" s="88"/>
      <c r="I61558" s="88"/>
      <c r="J61558" s="88"/>
      <c r="K61558" s="88"/>
    </row>
    <row r="61559" spans="2:11" ht="12" hidden="1" customHeight="1" x14ac:dyDescent="0.2">
      <c r="B61559" s="88"/>
      <c r="C61559" s="88"/>
      <c r="D61559" s="88"/>
      <c r="E61559" s="88"/>
      <c r="F61559" s="88"/>
      <c r="G61559" s="88"/>
      <c r="H61559" s="88"/>
      <c r="I61559" s="88"/>
      <c r="J61559" s="88"/>
      <c r="K61559" s="88"/>
    </row>
    <row r="61560" spans="2:11" ht="12" hidden="1" customHeight="1" x14ac:dyDescent="0.2">
      <c r="B61560" s="88"/>
      <c r="C61560" s="88"/>
      <c r="D61560" s="88"/>
      <c r="E61560" s="88"/>
      <c r="F61560" s="88"/>
      <c r="G61560" s="88"/>
      <c r="H61560" s="88"/>
      <c r="I61560" s="88"/>
      <c r="J61560" s="88"/>
      <c r="K61560" s="88"/>
    </row>
    <row r="61561" spans="2:11" ht="12" hidden="1" customHeight="1" x14ac:dyDescent="0.2">
      <c r="B61561" s="88"/>
      <c r="C61561" s="88"/>
      <c r="D61561" s="88"/>
      <c r="E61561" s="88"/>
      <c r="F61561" s="88"/>
      <c r="G61561" s="88"/>
      <c r="H61561" s="88"/>
      <c r="I61561" s="88"/>
      <c r="J61561" s="88"/>
      <c r="K61561" s="88"/>
    </row>
    <row r="61562" spans="2:11" ht="12" hidden="1" customHeight="1" x14ac:dyDescent="0.2">
      <c r="B61562" s="88"/>
      <c r="C61562" s="88"/>
      <c r="D61562" s="88"/>
      <c r="E61562" s="88"/>
      <c r="F61562" s="88"/>
      <c r="G61562" s="88"/>
      <c r="H61562" s="88"/>
      <c r="I61562" s="88"/>
      <c r="J61562" s="88"/>
      <c r="K61562" s="88"/>
    </row>
    <row r="61563" spans="2:11" ht="12" hidden="1" customHeight="1" x14ac:dyDescent="0.2">
      <c r="B61563" s="88"/>
      <c r="C61563" s="88"/>
      <c r="D61563" s="88"/>
      <c r="E61563" s="88"/>
      <c r="F61563" s="88"/>
      <c r="G61563" s="88"/>
      <c r="H61563" s="88"/>
      <c r="I61563" s="88"/>
      <c r="J61563" s="88"/>
      <c r="K61563" s="88"/>
    </row>
    <row r="61564" spans="2:11" ht="12" hidden="1" customHeight="1" x14ac:dyDescent="0.2">
      <c r="B61564" s="88"/>
      <c r="C61564" s="88"/>
      <c r="D61564" s="88"/>
      <c r="E61564" s="88"/>
      <c r="F61564" s="88"/>
      <c r="G61564" s="88"/>
      <c r="H61564" s="88"/>
      <c r="I61564" s="88"/>
      <c r="J61564" s="88"/>
      <c r="K61564" s="88"/>
    </row>
    <row r="61565" spans="2:11" ht="12" hidden="1" customHeight="1" x14ac:dyDescent="0.2">
      <c r="B61565" s="88"/>
      <c r="C61565" s="88"/>
      <c r="D61565" s="88"/>
      <c r="E61565" s="88"/>
      <c r="F61565" s="88"/>
      <c r="G61565" s="88"/>
      <c r="H61565" s="88"/>
      <c r="I61565" s="88"/>
      <c r="J61565" s="88"/>
      <c r="K61565" s="88"/>
    </row>
    <row r="61566" spans="2:11" ht="12" hidden="1" customHeight="1" x14ac:dyDescent="0.2">
      <c r="B61566" s="88"/>
      <c r="C61566" s="88"/>
      <c r="D61566" s="88"/>
      <c r="E61566" s="88"/>
      <c r="F61566" s="88"/>
      <c r="G61566" s="88"/>
      <c r="H61566" s="88"/>
      <c r="I61566" s="88"/>
      <c r="J61566" s="88"/>
      <c r="K61566" s="88"/>
    </row>
    <row r="61567" spans="2:11" ht="12" hidden="1" customHeight="1" x14ac:dyDescent="0.2">
      <c r="B61567" s="88"/>
      <c r="C61567" s="88"/>
      <c r="D61567" s="88"/>
      <c r="E61567" s="88"/>
      <c r="F61567" s="88"/>
      <c r="G61567" s="88"/>
      <c r="H61567" s="88"/>
      <c r="I61567" s="88"/>
      <c r="J61567" s="88"/>
      <c r="K61567" s="88"/>
    </row>
    <row r="61568" spans="2:11" ht="12" hidden="1" customHeight="1" x14ac:dyDescent="0.2">
      <c r="B61568" s="88"/>
      <c r="C61568" s="88"/>
      <c r="D61568" s="88"/>
      <c r="E61568" s="88"/>
      <c r="F61568" s="88"/>
      <c r="G61568" s="88"/>
      <c r="H61568" s="88"/>
      <c r="I61568" s="88"/>
      <c r="J61568" s="88"/>
      <c r="K61568" s="88"/>
    </row>
    <row r="61569" spans="2:11" ht="12" hidden="1" customHeight="1" x14ac:dyDescent="0.2">
      <c r="B61569" s="88"/>
      <c r="C61569" s="88"/>
      <c r="D61569" s="88"/>
      <c r="E61569" s="88"/>
      <c r="F61569" s="88"/>
      <c r="G61569" s="88"/>
      <c r="H61569" s="88"/>
      <c r="I61569" s="88"/>
      <c r="J61569" s="88"/>
      <c r="K61569" s="88"/>
    </row>
    <row r="61570" spans="2:11" ht="12" hidden="1" customHeight="1" x14ac:dyDescent="0.2">
      <c r="B61570" s="88"/>
      <c r="C61570" s="88"/>
      <c r="D61570" s="88"/>
      <c r="E61570" s="88"/>
      <c r="F61570" s="88"/>
      <c r="G61570" s="88"/>
      <c r="H61570" s="88"/>
      <c r="I61570" s="88"/>
      <c r="J61570" s="88"/>
      <c r="K61570" s="88"/>
    </row>
    <row r="61571" spans="2:11" ht="12" hidden="1" customHeight="1" x14ac:dyDescent="0.2">
      <c r="B61571" s="88"/>
      <c r="C61571" s="88"/>
      <c r="D61571" s="88"/>
      <c r="E61571" s="88"/>
      <c r="F61571" s="88"/>
      <c r="G61571" s="88"/>
      <c r="H61571" s="88"/>
      <c r="I61571" s="88"/>
      <c r="J61571" s="88"/>
      <c r="K61571" s="88"/>
    </row>
    <row r="61572" spans="2:11" ht="12" hidden="1" customHeight="1" x14ac:dyDescent="0.2">
      <c r="B61572" s="88"/>
      <c r="C61572" s="88"/>
      <c r="D61572" s="88"/>
      <c r="E61572" s="88"/>
      <c r="F61572" s="88"/>
      <c r="G61572" s="88"/>
      <c r="H61572" s="88"/>
      <c r="I61572" s="88"/>
      <c r="J61572" s="88"/>
      <c r="K61572" s="88"/>
    </row>
    <row r="61573" spans="2:11" ht="12" hidden="1" customHeight="1" x14ac:dyDescent="0.2">
      <c r="B61573" s="88"/>
      <c r="C61573" s="88"/>
      <c r="D61573" s="88"/>
      <c r="E61573" s="88"/>
      <c r="F61573" s="88"/>
      <c r="G61573" s="88"/>
      <c r="H61573" s="88"/>
      <c r="I61573" s="88"/>
      <c r="J61573" s="88"/>
      <c r="K61573" s="88"/>
    </row>
    <row r="61574" spans="2:11" ht="12" hidden="1" customHeight="1" x14ac:dyDescent="0.2">
      <c r="B61574" s="88"/>
      <c r="C61574" s="88"/>
      <c r="D61574" s="88"/>
      <c r="E61574" s="88"/>
      <c r="F61574" s="88"/>
      <c r="G61574" s="88"/>
      <c r="H61574" s="88"/>
      <c r="I61574" s="88"/>
      <c r="J61574" s="88"/>
      <c r="K61574" s="88"/>
    </row>
    <row r="61575" spans="2:11" ht="12" hidden="1" customHeight="1" x14ac:dyDescent="0.2">
      <c r="B61575" s="88"/>
      <c r="C61575" s="88"/>
      <c r="D61575" s="88"/>
      <c r="E61575" s="88"/>
      <c r="F61575" s="88"/>
      <c r="G61575" s="88"/>
      <c r="H61575" s="88"/>
      <c r="I61575" s="88"/>
      <c r="J61575" s="88"/>
      <c r="K61575" s="88"/>
    </row>
    <row r="61576" spans="2:11" ht="12" hidden="1" customHeight="1" x14ac:dyDescent="0.2">
      <c r="B61576" s="88"/>
      <c r="C61576" s="88"/>
      <c r="D61576" s="88"/>
      <c r="E61576" s="88"/>
      <c r="F61576" s="88"/>
      <c r="G61576" s="88"/>
      <c r="H61576" s="88"/>
      <c r="I61576" s="88"/>
      <c r="J61576" s="88"/>
      <c r="K61576" s="88"/>
    </row>
    <row r="61577" spans="2:11" ht="12" hidden="1" customHeight="1" x14ac:dyDescent="0.2">
      <c r="B61577" s="88"/>
      <c r="C61577" s="88"/>
      <c r="D61577" s="88"/>
      <c r="E61577" s="88"/>
      <c r="F61577" s="88"/>
      <c r="G61577" s="88"/>
      <c r="H61577" s="88"/>
      <c r="I61577" s="88"/>
      <c r="J61577" s="88"/>
      <c r="K61577" s="88"/>
    </row>
    <row r="61578" spans="2:11" ht="12" hidden="1" customHeight="1" x14ac:dyDescent="0.2">
      <c r="B61578" s="88"/>
      <c r="C61578" s="88"/>
      <c r="D61578" s="88"/>
      <c r="E61578" s="88"/>
      <c r="F61578" s="88"/>
      <c r="G61578" s="88"/>
      <c r="H61578" s="88"/>
      <c r="I61578" s="88"/>
      <c r="J61578" s="88"/>
      <c r="K61578" s="88"/>
    </row>
    <row r="61579" spans="2:11" ht="12" hidden="1" customHeight="1" x14ac:dyDescent="0.2">
      <c r="B61579" s="88"/>
      <c r="C61579" s="88"/>
      <c r="D61579" s="88"/>
      <c r="E61579" s="88"/>
      <c r="F61579" s="88"/>
      <c r="G61579" s="88"/>
      <c r="H61579" s="88"/>
      <c r="I61579" s="88"/>
      <c r="J61579" s="88"/>
      <c r="K61579" s="88"/>
    </row>
    <row r="61580" spans="2:11" ht="12" hidden="1" customHeight="1" x14ac:dyDescent="0.2">
      <c r="B61580" s="88"/>
      <c r="C61580" s="88"/>
      <c r="D61580" s="88"/>
      <c r="E61580" s="88"/>
      <c r="F61580" s="88"/>
      <c r="G61580" s="88"/>
      <c r="H61580" s="88"/>
      <c r="I61580" s="88"/>
      <c r="J61580" s="88"/>
      <c r="K61580" s="88"/>
    </row>
    <row r="61581" spans="2:11" ht="12" hidden="1" customHeight="1" x14ac:dyDescent="0.2">
      <c r="B61581" s="88"/>
      <c r="C61581" s="88"/>
      <c r="D61581" s="88"/>
      <c r="E61581" s="88"/>
      <c r="F61581" s="88"/>
      <c r="G61581" s="88"/>
      <c r="H61581" s="88"/>
      <c r="I61581" s="88"/>
      <c r="J61581" s="88"/>
      <c r="K61581" s="88"/>
    </row>
    <row r="61582" spans="2:11" ht="12" hidden="1" customHeight="1" x14ac:dyDescent="0.2">
      <c r="B61582" s="88"/>
      <c r="C61582" s="88"/>
      <c r="D61582" s="88"/>
      <c r="E61582" s="88"/>
      <c r="F61582" s="88"/>
      <c r="G61582" s="88"/>
      <c r="H61582" s="88"/>
      <c r="I61582" s="88"/>
      <c r="J61582" s="88"/>
      <c r="K61582" s="88"/>
    </row>
    <row r="61583" spans="2:11" ht="12" hidden="1" customHeight="1" x14ac:dyDescent="0.2">
      <c r="B61583" s="88"/>
      <c r="C61583" s="88"/>
      <c r="D61583" s="88"/>
      <c r="E61583" s="88"/>
      <c r="F61583" s="88"/>
      <c r="G61583" s="88"/>
      <c r="H61583" s="88"/>
      <c r="I61583" s="88"/>
      <c r="J61583" s="88"/>
      <c r="K61583" s="88"/>
    </row>
    <row r="61584" spans="2:11" ht="12" hidden="1" customHeight="1" x14ac:dyDescent="0.2">
      <c r="B61584" s="88"/>
      <c r="C61584" s="88"/>
      <c r="D61584" s="88"/>
      <c r="E61584" s="88"/>
      <c r="F61584" s="88"/>
      <c r="G61584" s="88"/>
      <c r="H61584" s="88"/>
      <c r="I61584" s="88"/>
      <c r="J61584" s="88"/>
      <c r="K61584" s="88"/>
    </row>
    <row r="61585" spans="2:11" ht="12" hidden="1" customHeight="1" x14ac:dyDescent="0.2">
      <c r="B61585" s="88"/>
      <c r="C61585" s="88"/>
      <c r="D61585" s="88"/>
      <c r="E61585" s="88"/>
      <c r="F61585" s="88"/>
      <c r="G61585" s="88"/>
      <c r="H61585" s="88"/>
      <c r="I61585" s="88"/>
      <c r="J61585" s="88"/>
      <c r="K61585" s="88"/>
    </row>
    <row r="61586" spans="2:11" ht="12" hidden="1" customHeight="1" x14ac:dyDescent="0.2">
      <c r="B61586" s="88"/>
      <c r="C61586" s="88"/>
      <c r="D61586" s="88"/>
      <c r="E61586" s="88"/>
      <c r="F61586" s="88"/>
      <c r="G61586" s="88"/>
      <c r="H61586" s="88"/>
      <c r="I61586" s="88"/>
      <c r="J61586" s="88"/>
      <c r="K61586" s="88"/>
    </row>
    <row r="61587" spans="2:11" ht="12" hidden="1" customHeight="1" x14ac:dyDescent="0.2">
      <c r="B61587" s="88"/>
      <c r="C61587" s="88"/>
      <c r="D61587" s="88"/>
      <c r="E61587" s="88"/>
      <c r="F61587" s="88"/>
      <c r="G61587" s="88"/>
      <c r="H61587" s="88"/>
      <c r="I61587" s="88"/>
      <c r="J61587" s="88"/>
      <c r="K61587" s="88"/>
    </row>
    <row r="61588" spans="2:11" ht="12" hidden="1" customHeight="1" x14ac:dyDescent="0.2">
      <c r="B61588" s="88"/>
      <c r="C61588" s="88"/>
      <c r="D61588" s="88"/>
      <c r="E61588" s="88"/>
      <c r="F61588" s="88"/>
      <c r="G61588" s="88"/>
      <c r="H61588" s="88"/>
      <c r="I61588" s="88"/>
      <c r="J61588" s="88"/>
      <c r="K61588" s="88"/>
    </row>
    <row r="61589" spans="2:11" ht="12" hidden="1" customHeight="1" x14ac:dyDescent="0.2">
      <c r="B61589" s="88"/>
      <c r="C61589" s="88"/>
      <c r="D61589" s="88"/>
      <c r="E61589" s="88"/>
      <c r="F61589" s="88"/>
      <c r="G61589" s="88"/>
      <c r="H61589" s="88"/>
      <c r="I61589" s="88"/>
      <c r="J61589" s="88"/>
      <c r="K61589" s="88"/>
    </row>
    <row r="61590" spans="2:11" ht="12" hidden="1" customHeight="1" x14ac:dyDescent="0.2">
      <c r="B61590" s="88"/>
      <c r="C61590" s="88"/>
      <c r="D61590" s="88"/>
      <c r="E61590" s="88"/>
      <c r="F61590" s="88"/>
      <c r="G61590" s="88"/>
      <c r="H61590" s="88"/>
      <c r="I61590" s="88"/>
      <c r="J61590" s="88"/>
      <c r="K61590" s="88"/>
    </row>
    <row r="61591" spans="2:11" ht="12" hidden="1" customHeight="1" x14ac:dyDescent="0.2">
      <c r="B61591" s="88"/>
      <c r="C61591" s="88"/>
      <c r="D61591" s="88"/>
      <c r="E61591" s="88"/>
      <c r="F61591" s="88"/>
      <c r="G61591" s="88"/>
      <c r="H61591" s="88"/>
      <c r="I61591" s="88"/>
      <c r="J61591" s="88"/>
      <c r="K61591" s="88"/>
    </row>
    <row r="61592" spans="2:11" ht="12" hidden="1" customHeight="1" x14ac:dyDescent="0.2">
      <c r="B61592" s="88"/>
      <c r="C61592" s="88"/>
      <c r="D61592" s="88"/>
      <c r="E61592" s="88"/>
      <c r="F61592" s="88"/>
      <c r="G61592" s="88"/>
      <c r="H61592" s="88"/>
      <c r="I61592" s="88"/>
      <c r="J61592" s="88"/>
      <c r="K61592" s="88"/>
    </row>
    <row r="61593" spans="2:11" ht="12" hidden="1" customHeight="1" x14ac:dyDescent="0.2">
      <c r="B61593" s="88"/>
      <c r="C61593" s="88"/>
      <c r="D61593" s="88"/>
      <c r="E61593" s="88"/>
      <c r="F61593" s="88"/>
      <c r="G61593" s="88"/>
      <c r="H61593" s="88"/>
      <c r="I61593" s="88"/>
      <c r="J61593" s="88"/>
      <c r="K61593" s="88"/>
    </row>
    <row r="61594" spans="2:11" ht="12" hidden="1" customHeight="1" x14ac:dyDescent="0.2">
      <c r="B61594" s="88"/>
      <c r="C61594" s="88"/>
      <c r="D61594" s="88"/>
      <c r="E61594" s="88"/>
      <c r="F61594" s="88"/>
      <c r="G61594" s="88"/>
      <c r="H61594" s="88"/>
      <c r="I61594" s="88"/>
      <c r="J61594" s="88"/>
      <c r="K61594" s="88"/>
    </row>
    <row r="61595" spans="2:11" ht="12" hidden="1" customHeight="1" x14ac:dyDescent="0.2">
      <c r="B61595" s="88"/>
      <c r="C61595" s="88"/>
      <c r="D61595" s="88"/>
      <c r="E61595" s="88"/>
      <c r="F61595" s="88"/>
      <c r="G61595" s="88"/>
      <c r="H61595" s="88"/>
      <c r="I61595" s="88"/>
      <c r="J61595" s="88"/>
      <c r="K61595" s="88"/>
    </row>
    <row r="61596" spans="2:11" ht="12" hidden="1" customHeight="1" x14ac:dyDescent="0.2">
      <c r="B61596" s="88"/>
      <c r="C61596" s="88"/>
      <c r="D61596" s="88"/>
      <c r="E61596" s="88"/>
      <c r="F61596" s="88"/>
      <c r="G61596" s="88"/>
      <c r="H61596" s="88"/>
      <c r="I61596" s="88"/>
      <c r="J61596" s="88"/>
      <c r="K61596" s="88"/>
    </row>
    <row r="61597" spans="2:11" ht="12" hidden="1" customHeight="1" x14ac:dyDescent="0.2">
      <c r="B61597" s="88"/>
      <c r="C61597" s="88"/>
      <c r="D61597" s="88"/>
      <c r="E61597" s="88"/>
      <c r="F61597" s="88"/>
      <c r="G61597" s="88"/>
      <c r="H61597" s="88"/>
      <c r="I61597" s="88"/>
      <c r="J61597" s="88"/>
      <c r="K61597" s="88"/>
    </row>
    <row r="61598" spans="2:11" ht="12" hidden="1" customHeight="1" x14ac:dyDescent="0.2">
      <c r="B61598" s="88"/>
      <c r="C61598" s="88"/>
      <c r="D61598" s="88"/>
      <c r="E61598" s="88"/>
      <c r="F61598" s="88"/>
      <c r="G61598" s="88"/>
      <c r="H61598" s="88"/>
      <c r="I61598" s="88"/>
      <c r="J61598" s="88"/>
      <c r="K61598" s="88"/>
    </row>
    <row r="61599" spans="2:11" ht="12" hidden="1" customHeight="1" x14ac:dyDescent="0.2">
      <c r="B61599" s="88"/>
      <c r="C61599" s="88"/>
      <c r="D61599" s="88"/>
      <c r="E61599" s="88"/>
      <c r="F61599" s="88"/>
      <c r="G61599" s="88"/>
      <c r="H61599" s="88"/>
      <c r="I61599" s="88"/>
      <c r="J61599" s="88"/>
      <c r="K61599" s="88"/>
    </row>
    <row r="61600" spans="2:11" ht="12" hidden="1" customHeight="1" x14ac:dyDescent="0.2">
      <c r="B61600" s="88"/>
      <c r="C61600" s="88"/>
      <c r="D61600" s="88"/>
      <c r="E61600" s="88"/>
      <c r="F61600" s="88"/>
      <c r="G61600" s="88"/>
      <c r="H61600" s="88"/>
      <c r="I61600" s="88"/>
      <c r="J61600" s="88"/>
      <c r="K61600" s="88"/>
    </row>
    <row r="61601" spans="2:11" ht="12" hidden="1" customHeight="1" x14ac:dyDescent="0.2">
      <c r="B61601" s="88"/>
      <c r="C61601" s="88"/>
      <c r="D61601" s="88"/>
      <c r="E61601" s="88"/>
      <c r="F61601" s="88"/>
      <c r="G61601" s="88"/>
      <c r="H61601" s="88"/>
      <c r="I61601" s="88"/>
      <c r="J61601" s="88"/>
      <c r="K61601" s="88"/>
    </row>
    <row r="61602" spans="2:11" ht="12" hidden="1" customHeight="1" x14ac:dyDescent="0.2">
      <c r="B61602" s="88"/>
      <c r="C61602" s="88"/>
      <c r="D61602" s="88"/>
      <c r="E61602" s="88"/>
      <c r="F61602" s="88"/>
      <c r="G61602" s="88"/>
      <c r="H61602" s="88"/>
      <c r="I61602" s="88"/>
      <c r="J61602" s="88"/>
      <c r="K61602" s="88"/>
    </row>
    <row r="61603" spans="2:11" ht="12" hidden="1" customHeight="1" x14ac:dyDescent="0.2">
      <c r="B61603" s="88"/>
      <c r="C61603" s="88"/>
      <c r="D61603" s="88"/>
      <c r="E61603" s="88"/>
      <c r="F61603" s="88"/>
      <c r="G61603" s="88"/>
      <c r="H61603" s="88"/>
      <c r="I61603" s="88"/>
      <c r="J61603" s="88"/>
      <c r="K61603" s="88"/>
    </row>
    <row r="61604" spans="2:11" ht="12" hidden="1" customHeight="1" x14ac:dyDescent="0.2">
      <c r="B61604" s="88"/>
      <c r="C61604" s="88"/>
      <c r="D61604" s="88"/>
      <c r="E61604" s="88"/>
      <c r="F61604" s="88"/>
      <c r="G61604" s="88"/>
      <c r="H61604" s="88"/>
      <c r="I61604" s="88"/>
      <c r="J61604" s="88"/>
      <c r="K61604" s="88"/>
    </row>
    <row r="61605" spans="2:11" ht="12" hidden="1" customHeight="1" x14ac:dyDescent="0.2">
      <c r="B61605" s="88"/>
      <c r="C61605" s="88"/>
      <c r="D61605" s="88"/>
      <c r="E61605" s="88"/>
      <c r="F61605" s="88"/>
      <c r="G61605" s="88"/>
      <c r="H61605" s="88"/>
      <c r="I61605" s="88"/>
      <c r="J61605" s="88"/>
      <c r="K61605" s="88"/>
    </row>
    <row r="61606" spans="2:11" ht="12" hidden="1" customHeight="1" x14ac:dyDescent="0.2">
      <c r="B61606" s="88"/>
      <c r="C61606" s="88"/>
      <c r="D61606" s="88"/>
      <c r="E61606" s="88"/>
      <c r="F61606" s="88"/>
      <c r="G61606" s="88"/>
      <c r="H61606" s="88"/>
      <c r="I61606" s="88"/>
      <c r="J61606" s="88"/>
      <c r="K61606" s="88"/>
    </row>
    <row r="61607" spans="2:11" ht="12" hidden="1" customHeight="1" x14ac:dyDescent="0.2">
      <c r="B61607" s="88"/>
      <c r="C61607" s="88"/>
      <c r="D61607" s="88"/>
      <c r="E61607" s="88"/>
      <c r="F61607" s="88"/>
      <c r="G61607" s="88"/>
      <c r="H61607" s="88"/>
      <c r="I61607" s="88"/>
      <c r="J61607" s="88"/>
      <c r="K61607" s="88"/>
    </row>
    <row r="61608" spans="2:11" ht="12" hidden="1" customHeight="1" x14ac:dyDescent="0.2">
      <c r="B61608" s="88"/>
      <c r="C61608" s="88"/>
      <c r="D61608" s="88"/>
      <c r="E61608" s="88"/>
      <c r="F61608" s="88"/>
      <c r="G61608" s="88"/>
      <c r="H61608" s="88"/>
      <c r="I61608" s="88"/>
      <c r="J61608" s="88"/>
      <c r="K61608" s="88"/>
    </row>
    <row r="61609" spans="2:11" ht="12" hidden="1" customHeight="1" x14ac:dyDescent="0.2">
      <c r="B61609" s="88"/>
      <c r="C61609" s="88"/>
      <c r="D61609" s="88"/>
      <c r="E61609" s="88"/>
      <c r="F61609" s="88"/>
      <c r="G61609" s="88"/>
      <c r="H61609" s="88"/>
      <c r="I61609" s="88"/>
      <c r="J61609" s="88"/>
      <c r="K61609" s="88"/>
    </row>
    <row r="61610" spans="2:11" ht="12" hidden="1" customHeight="1" x14ac:dyDescent="0.2">
      <c r="B61610" s="88"/>
      <c r="C61610" s="88"/>
      <c r="D61610" s="88"/>
      <c r="E61610" s="88"/>
      <c r="F61610" s="88"/>
      <c r="G61610" s="88"/>
      <c r="H61610" s="88"/>
      <c r="I61610" s="88"/>
      <c r="J61610" s="88"/>
      <c r="K61610" s="88"/>
    </row>
    <row r="61611" spans="2:11" ht="12" hidden="1" customHeight="1" x14ac:dyDescent="0.2">
      <c r="B61611" s="88"/>
      <c r="C61611" s="88"/>
      <c r="D61611" s="88"/>
      <c r="E61611" s="88"/>
      <c r="F61611" s="88"/>
      <c r="G61611" s="88"/>
      <c r="H61611" s="88"/>
      <c r="I61611" s="88"/>
      <c r="J61611" s="88"/>
      <c r="K61611" s="88"/>
    </row>
    <row r="61612" spans="2:11" ht="12" hidden="1" customHeight="1" x14ac:dyDescent="0.2">
      <c r="B61612" s="88"/>
      <c r="C61612" s="88"/>
      <c r="D61612" s="88"/>
      <c r="E61612" s="88"/>
      <c r="F61612" s="88"/>
      <c r="G61612" s="88"/>
      <c r="H61612" s="88"/>
      <c r="I61612" s="88"/>
      <c r="J61612" s="88"/>
      <c r="K61612" s="88"/>
    </row>
    <row r="61613" spans="2:11" ht="12" hidden="1" customHeight="1" x14ac:dyDescent="0.2">
      <c r="B61613" s="88"/>
      <c r="C61613" s="88"/>
      <c r="D61613" s="88"/>
      <c r="E61613" s="88"/>
      <c r="F61613" s="88"/>
      <c r="G61613" s="88"/>
      <c r="H61613" s="88"/>
      <c r="I61613" s="88"/>
      <c r="J61613" s="88"/>
      <c r="K61613" s="88"/>
    </row>
    <row r="61614" spans="2:11" ht="12" hidden="1" customHeight="1" x14ac:dyDescent="0.2">
      <c r="B61614" s="88"/>
      <c r="C61614" s="88"/>
      <c r="D61614" s="88"/>
      <c r="E61614" s="88"/>
      <c r="F61614" s="88"/>
      <c r="G61614" s="88"/>
      <c r="H61614" s="88"/>
      <c r="I61614" s="88"/>
      <c r="J61614" s="88"/>
      <c r="K61614" s="88"/>
    </row>
    <row r="61615" spans="2:11" ht="12" hidden="1" customHeight="1" x14ac:dyDescent="0.2">
      <c r="B61615" s="88"/>
      <c r="C61615" s="88"/>
      <c r="D61615" s="88"/>
      <c r="E61615" s="88"/>
      <c r="F61615" s="88"/>
      <c r="G61615" s="88"/>
      <c r="H61615" s="88"/>
      <c r="I61615" s="88"/>
      <c r="J61615" s="88"/>
      <c r="K61615" s="88"/>
    </row>
    <row r="61616" spans="2:11" ht="12" hidden="1" customHeight="1" x14ac:dyDescent="0.2">
      <c r="B61616" s="88"/>
      <c r="C61616" s="88"/>
      <c r="D61616" s="88"/>
      <c r="E61616" s="88"/>
      <c r="F61616" s="88"/>
      <c r="G61616" s="88"/>
      <c r="H61616" s="88"/>
      <c r="I61616" s="88"/>
      <c r="J61616" s="88"/>
      <c r="K61616" s="88"/>
    </row>
    <row r="61617" spans="2:11" ht="12" hidden="1" customHeight="1" x14ac:dyDescent="0.2">
      <c r="B61617" s="88"/>
      <c r="C61617" s="88"/>
      <c r="D61617" s="88"/>
      <c r="E61617" s="88"/>
      <c r="F61617" s="88"/>
      <c r="G61617" s="88"/>
      <c r="H61617" s="88"/>
      <c r="I61617" s="88"/>
      <c r="J61617" s="88"/>
      <c r="K61617" s="88"/>
    </row>
    <row r="61618" spans="2:11" ht="12" hidden="1" customHeight="1" x14ac:dyDescent="0.2">
      <c r="B61618" s="88"/>
      <c r="C61618" s="88"/>
      <c r="D61618" s="88"/>
      <c r="E61618" s="88"/>
      <c r="F61618" s="88"/>
      <c r="G61618" s="88"/>
      <c r="H61618" s="88"/>
      <c r="I61618" s="88"/>
      <c r="J61618" s="88"/>
      <c r="K61618" s="88"/>
    </row>
    <row r="61619" spans="2:11" ht="12" hidden="1" customHeight="1" x14ac:dyDescent="0.2">
      <c r="B61619" s="88"/>
      <c r="C61619" s="88"/>
      <c r="D61619" s="88"/>
      <c r="E61619" s="88"/>
      <c r="F61619" s="88"/>
      <c r="G61619" s="88"/>
      <c r="H61619" s="88"/>
      <c r="I61619" s="88"/>
      <c r="J61619" s="88"/>
      <c r="K61619" s="88"/>
    </row>
    <row r="61620" spans="2:11" ht="12" hidden="1" customHeight="1" x14ac:dyDescent="0.2">
      <c r="B61620" s="88"/>
      <c r="C61620" s="88"/>
      <c r="D61620" s="88"/>
      <c r="E61620" s="88"/>
      <c r="F61620" s="88"/>
      <c r="G61620" s="88"/>
      <c r="H61620" s="88"/>
      <c r="I61620" s="88"/>
      <c r="J61620" s="88"/>
      <c r="K61620" s="88"/>
    </row>
    <row r="61621" spans="2:11" ht="12" hidden="1" customHeight="1" x14ac:dyDescent="0.2">
      <c r="B61621" s="88"/>
      <c r="C61621" s="88"/>
      <c r="D61621" s="88"/>
      <c r="E61621" s="88"/>
      <c r="F61621" s="88"/>
      <c r="G61621" s="88"/>
      <c r="H61621" s="88"/>
      <c r="I61621" s="88"/>
      <c r="J61621" s="88"/>
      <c r="K61621" s="88"/>
    </row>
    <row r="61622" spans="2:11" ht="12" hidden="1" customHeight="1" x14ac:dyDescent="0.2">
      <c r="B61622" s="88"/>
      <c r="C61622" s="88"/>
      <c r="D61622" s="88"/>
      <c r="E61622" s="88"/>
      <c r="F61622" s="88"/>
      <c r="G61622" s="88"/>
      <c r="H61622" s="88"/>
      <c r="I61622" s="88"/>
      <c r="J61622" s="88"/>
      <c r="K61622" s="88"/>
    </row>
    <row r="61623" spans="2:11" ht="12" hidden="1" customHeight="1" x14ac:dyDescent="0.2">
      <c r="B61623" s="88"/>
      <c r="C61623" s="88"/>
      <c r="D61623" s="88"/>
      <c r="E61623" s="88"/>
      <c r="F61623" s="88"/>
      <c r="G61623" s="88"/>
      <c r="H61623" s="88"/>
      <c r="I61623" s="88"/>
      <c r="J61623" s="88"/>
      <c r="K61623" s="88"/>
    </row>
    <row r="61624" spans="2:11" ht="12" hidden="1" customHeight="1" x14ac:dyDescent="0.2">
      <c r="B61624" s="88"/>
      <c r="C61624" s="88"/>
      <c r="D61624" s="88"/>
      <c r="E61624" s="88"/>
      <c r="F61624" s="88"/>
      <c r="G61624" s="88"/>
      <c r="H61624" s="88"/>
      <c r="I61624" s="88"/>
      <c r="J61624" s="88"/>
      <c r="K61624" s="88"/>
    </row>
    <row r="61625" spans="2:11" ht="12" hidden="1" customHeight="1" x14ac:dyDescent="0.2">
      <c r="B61625" s="88"/>
      <c r="C61625" s="88"/>
      <c r="D61625" s="88"/>
      <c r="E61625" s="88"/>
      <c r="F61625" s="88"/>
      <c r="G61625" s="88"/>
      <c r="H61625" s="88"/>
      <c r="I61625" s="88"/>
      <c r="J61625" s="88"/>
      <c r="K61625" s="88"/>
    </row>
    <row r="61626" spans="2:11" ht="12" hidden="1" customHeight="1" x14ac:dyDescent="0.2">
      <c r="B61626" s="88"/>
      <c r="C61626" s="88"/>
      <c r="D61626" s="88"/>
      <c r="E61626" s="88"/>
      <c r="F61626" s="88"/>
      <c r="G61626" s="88"/>
      <c r="H61626" s="88"/>
      <c r="I61626" s="88"/>
      <c r="J61626" s="88"/>
      <c r="K61626" s="88"/>
    </row>
    <row r="61627" spans="2:11" ht="12" hidden="1" customHeight="1" x14ac:dyDescent="0.2">
      <c r="B61627" s="88"/>
      <c r="C61627" s="88"/>
      <c r="D61627" s="88"/>
      <c r="E61627" s="88"/>
      <c r="F61627" s="88"/>
      <c r="G61627" s="88"/>
      <c r="H61627" s="88"/>
      <c r="I61627" s="88"/>
      <c r="J61627" s="88"/>
      <c r="K61627" s="88"/>
    </row>
    <row r="61628" spans="2:11" ht="12" hidden="1" customHeight="1" x14ac:dyDescent="0.2">
      <c r="B61628" s="88"/>
      <c r="C61628" s="88"/>
      <c r="D61628" s="88"/>
      <c r="E61628" s="88"/>
      <c r="F61628" s="88"/>
      <c r="G61628" s="88"/>
      <c r="H61628" s="88"/>
      <c r="I61628" s="88"/>
      <c r="J61628" s="88"/>
      <c r="K61628" s="88"/>
    </row>
    <row r="61629" spans="2:11" ht="12" hidden="1" customHeight="1" x14ac:dyDescent="0.2">
      <c r="B61629" s="88"/>
      <c r="C61629" s="88"/>
      <c r="D61629" s="88"/>
      <c r="E61629" s="88"/>
      <c r="F61629" s="88"/>
      <c r="G61629" s="88"/>
      <c r="H61629" s="88"/>
      <c r="I61629" s="88"/>
      <c r="J61629" s="88"/>
      <c r="K61629" s="88"/>
    </row>
    <row r="61630" spans="2:11" ht="12" hidden="1" customHeight="1" x14ac:dyDescent="0.2">
      <c r="B61630" s="88"/>
      <c r="C61630" s="88"/>
      <c r="D61630" s="88"/>
      <c r="E61630" s="88"/>
      <c r="F61630" s="88"/>
      <c r="G61630" s="88"/>
      <c r="H61630" s="88"/>
      <c r="I61630" s="88"/>
      <c r="J61630" s="88"/>
      <c r="K61630" s="88"/>
    </row>
    <row r="61631" spans="2:11" ht="12" hidden="1" customHeight="1" x14ac:dyDescent="0.2">
      <c r="B61631" s="88"/>
      <c r="C61631" s="88"/>
      <c r="D61631" s="88"/>
      <c r="E61631" s="88"/>
      <c r="F61631" s="88"/>
      <c r="G61631" s="88"/>
      <c r="H61631" s="88"/>
      <c r="I61631" s="88"/>
      <c r="J61631" s="88"/>
      <c r="K61631" s="88"/>
    </row>
    <row r="61632" spans="2:11" ht="12" hidden="1" customHeight="1" x14ac:dyDescent="0.2">
      <c r="B61632" s="88"/>
      <c r="C61632" s="88"/>
      <c r="D61632" s="88"/>
      <c r="E61632" s="88"/>
      <c r="F61632" s="88"/>
      <c r="G61632" s="88"/>
      <c r="H61632" s="88"/>
      <c r="I61632" s="88"/>
      <c r="J61632" s="88"/>
      <c r="K61632" s="88"/>
    </row>
    <row r="61633" spans="2:11" ht="12" hidden="1" customHeight="1" x14ac:dyDescent="0.2">
      <c r="B61633" s="88"/>
      <c r="C61633" s="88"/>
      <c r="D61633" s="88"/>
      <c r="E61633" s="88"/>
      <c r="F61633" s="88"/>
      <c r="G61633" s="88"/>
      <c r="H61633" s="88"/>
      <c r="I61633" s="88"/>
      <c r="J61633" s="88"/>
      <c r="K61633" s="88"/>
    </row>
    <row r="61634" spans="2:11" ht="12" hidden="1" customHeight="1" x14ac:dyDescent="0.2">
      <c r="B61634" s="88"/>
      <c r="C61634" s="88"/>
      <c r="D61634" s="88"/>
      <c r="E61634" s="88"/>
      <c r="F61634" s="88"/>
      <c r="G61634" s="88"/>
      <c r="H61634" s="88"/>
      <c r="I61634" s="88"/>
      <c r="J61634" s="88"/>
      <c r="K61634" s="88"/>
    </row>
    <row r="61635" spans="2:11" ht="12" hidden="1" customHeight="1" x14ac:dyDescent="0.2">
      <c r="B61635" s="88"/>
      <c r="C61635" s="88"/>
      <c r="D61635" s="88"/>
      <c r="E61635" s="88"/>
      <c r="F61635" s="88"/>
      <c r="G61635" s="88"/>
      <c r="H61635" s="88"/>
      <c r="I61635" s="88"/>
      <c r="J61635" s="88"/>
      <c r="K61635" s="88"/>
    </row>
    <row r="61636" spans="2:11" ht="12" hidden="1" customHeight="1" x14ac:dyDescent="0.2">
      <c r="B61636" s="88"/>
      <c r="C61636" s="88"/>
      <c r="D61636" s="88"/>
      <c r="E61636" s="88"/>
      <c r="F61636" s="88"/>
      <c r="G61636" s="88"/>
      <c r="H61636" s="88"/>
      <c r="I61636" s="88"/>
      <c r="J61636" s="88"/>
      <c r="K61636" s="88"/>
    </row>
    <row r="61637" spans="2:11" ht="12" hidden="1" customHeight="1" x14ac:dyDescent="0.2">
      <c r="B61637" s="88"/>
      <c r="C61637" s="88"/>
      <c r="D61637" s="88"/>
      <c r="E61637" s="88"/>
      <c r="F61637" s="88"/>
      <c r="G61637" s="88"/>
      <c r="H61637" s="88"/>
      <c r="I61637" s="88"/>
      <c r="J61637" s="88"/>
      <c r="K61637" s="88"/>
    </row>
    <row r="61638" spans="2:11" ht="12" hidden="1" customHeight="1" x14ac:dyDescent="0.2">
      <c r="B61638" s="88"/>
      <c r="C61638" s="88"/>
      <c r="D61638" s="88"/>
      <c r="E61638" s="88"/>
      <c r="F61638" s="88"/>
      <c r="G61638" s="88"/>
      <c r="H61638" s="88"/>
      <c r="I61638" s="88"/>
      <c r="J61638" s="88"/>
      <c r="K61638" s="88"/>
    </row>
    <row r="61639" spans="2:11" ht="12" hidden="1" customHeight="1" x14ac:dyDescent="0.2">
      <c r="B61639" s="88"/>
      <c r="C61639" s="88"/>
      <c r="D61639" s="88"/>
      <c r="E61639" s="88"/>
      <c r="F61639" s="88"/>
      <c r="G61639" s="88"/>
      <c r="H61639" s="88"/>
      <c r="I61639" s="88"/>
      <c r="J61639" s="88"/>
      <c r="K61639" s="88"/>
    </row>
    <row r="61640" spans="2:11" ht="12" hidden="1" customHeight="1" x14ac:dyDescent="0.2">
      <c r="B61640" s="88"/>
      <c r="C61640" s="88"/>
      <c r="D61640" s="88"/>
      <c r="E61640" s="88"/>
      <c r="F61640" s="88"/>
      <c r="G61640" s="88"/>
      <c r="H61640" s="88"/>
      <c r="I61640" s="88"/>
      <c r="J61640" s="88"/>
      <c r="K61640" s="88"/>
    </row>
    <row r="61641" spans="2:11" ht="12" hidden="1" customHeight="1" x14ac:dyDescent="0.2">
      <c r="B61641" s="88"/>
      <c r="C61641" s="88"/>
      <c r="D61641" s="88"/>
      <c r="E61641" s="88"/>
      <c r="F61641" s="88"/>
      <c r="G61641" s="88"/>
      <c r="H61641" s="88"/>
      <c r="I61641" s="88"/>
      <c r="J61641" s="88"/>
      <c r="K61641" s="88"/>
    </row>
    <row r="61642" spans="2:11" ht="12" hidden="1" customHeight="1" x14ac:dyDescent="0.2">
      <c r="B61642" s="88"/>
      <c r="C61642" s="88"/>
      <c r="D61642" s="88"/>
      <c r="E61642" s="88"/>
      <c r="F61642" s="88"/>
      <c r="G61642" s="88"/>
      <c r="H61642" s="88"/>
      <c r="I61642" s="88"/>
      <c r="J61642" s="88"/>
      <c r="K61642" s="88"/>
    </row>
    <row r="61643" spans="2:11" ht="12" hidden="1" customHeight="1" x14ac:dyDescent="0.2">
      <c r="B61643" s="88"/>
      <c r="C61643" s="88"/>
      <c r="D61643" s="88"/>
      <c r="E61643" s="88"/>
      <c r="F61643" s="88"/>
      <c r="G61643" s="88"/>
      <c r="H61643" s="88"/>
      <c r="I61643" s="88"/>
      <c r="J61643" s="88"/>
      <c r="K61643" s="88"/>
    </row>
    <row r="61644" spans="2:11" ht="12" hidden="1" customHeight="1" x14ac:dyDescent="0.2">
      <c r="B61644" s="88"/>
      <c r="C61644" s="88"/>
      <c r="D61644" s="88"/>
      <c r="E61644" s="88"/>
      <c r="F61644" s="88"/>
      <c r="G61644" s="88"/>
      <c r="H61644" s="88"/>
      <c r="I61644" s="88"/>
      <c r="J61644" s="88"/>
      <c r="K61644" s="88"/>
    </row>
    <row r="61645" spans="2:11" ht="12" hidden="1" customHeight="1" x14ac:dyDescent="0.2">
      <c r="B61645" s="88"/>
      <c r="C61645" s="88"/>
      <c r="D61645" s="88"/>
      <c r="E61645" s="88"/>
      <c r="F61645" s="88"/>
      <c r="G61645" s="88"/>
      <c r="H61645" s="88"/>
      <c r="I61645" s="88"/>
      <c r="J61645" s="88"/>
      <c r="K61645" s="88"/>
    </row>
    <row r="61646" spans="2:11" ht="12" hidden="1" customHeight="1" x14ac:dyDescent="0.2">
      <c r="B61646" s="88"/>
      <c r="C61646" s="88"/>
      <c r="D61646" s="88"/>
      <c r="E61646" s="88"/>
      <c r="F61646" s="88"/>
      <c r="G61646" s="88"/>
      <c r="H61646" s="88"/>
      <c r="I61646" s="88"/>
      <c r="J61646" s="88"/>
      <c r="K61646" s="88"/>
    </row>
    <row r="61647" spans="2:11" ht="12" hidden="1" customHeight="1" x14ac:dyDescent="0.2">
      <c r="B61647" s="88"/>
      <c r="C61647" s="88"/>
      <c r="D61647" s="88"/>
      <c r="E61647" s="88"/>
      <c r="F61647" s="88"/>
      <c r="G61647" s="88"/>
      <c r="H61647" s="88"/>
      <c r="I61647" s="88"/>
      <c r="J61647" s="88"/>
      <c r="K61647" s="88"/>
    </row>
    <row r="61648" spans="2:11" ht="12" hidden="1" customHeight="1" x14ac:dyDescent="0.2">
      <c r="B61648" s="88"/>
      <c r="C61648" s="88"/>
      <c r="D61648" s="88"/>
      <c r="E61648" s="88"/>
      <c r="F61648" s="88"/>
      <c r="G61648" s="88"/>
      <c r="H61648" s="88"/>
      <c r="I61648" s="88"/>
      <c r="J61648" s="88"/>
      <c r="K61648" s="88"/>
    </row>
    <row r="61649" spans="2:11" ht="12" hidden="1" customHeight="1" x14ac:dyDescent="0.2">
      <c r="B61649" s="88"/>
      <c r="C61649" s="88"/>
      <c r="D61649" s="88"/>
      <c r="E61649" s="88"/>
      <c r="F61649" s="88"/>
      <c r="G61649" s="88"/>
      <c r="H61649" s="88"/>
      <c r="I61649" s="88"/>
      <c r="J61649" s="88"/>
      <c r="K61649" s="88"/>
    </row>
    <row r="61650" spans="2:11" ht="12" hidden="1" customHeight="1" x14ac:dyDescent="0.2">
      <c r="B61650" s="88"/>
      <c r="C61650" s="88"/>
      <c r="D61650" s="88"/>
      <c r="E61650" s="88"/>
      <c r="F61650" s="88"/>
      <c r="G61650" s="88"/>
      <c r="H61650" s="88"/>
      <c r="I61650" s="88"/>
      <c r="J61650" s="88"/>
      <c r="K61650" s="88"/>
    </row>
    <row r="61651" spans="2:11" ht="12" hidden="1" customHeight="1" x14ac:dyDescent="0.2">
      <c r="B61651" s="88"/>
      <c r="C61651" s="88"/>
      <c r="D61651" s="88"/>
      <c r="E61651" s="88"/>
      <c r="F61651" s="88"/>
      <c r="G61651" s="88"/>
      <c r="H61651" s="88"/>
      <c r="I61651" s="88"/>
      <c r="J61651" s="88"/>
      <c r="K61651" s="88"/>
    </row>
    <row r="61652" spans="2:11" ht="12" hidden="1" customHeight="1" x14ac:dyDescent="0.2">
      <c r="B61652" s="88"/>
      <c r="C61652" s="88"/>
      <c r="D61652" s="88"/>
      <c r="E61652" s="88"/>
      <c r="F61652" s="88"/>
      <c r="G61652" s="88"/>
      <c r="H61652" s="88"/>
      <c r="I61652" s="88"/>
      <c r="J61652" s="88"/>
      <c r="K61652" s="88"/>
    </row>
    <row r="61653" spans="2:11" ht="12" hidden="1" customHeight="1" x14ac:dyDescent="0.2">
      <c r="B61653" s="88"/>
      <c r="C61653" s="88"/>
      <c r="D61653" s="88"/>
      <c r="E61653" s="88"/>
      <c r="F61653" s="88"/>
      <c r="G61653" s="88"/>
      <c r="H61653" s="88"/>
      <c r="I61653" s="88"/>
      <c r="J61653" s="88"/>
      <c r="K61653" s="88"/>
    </row>
    <row r="61654" spans="2:11" ht="12" hidden="1" customHeight="1" x14ac:dyDescent="0.2">
      <c r="B61654" s="88"/>
      <c r="C61654" s="88"/>
      <c r="D61654" s="88"/>
      <c r="E61654" s="88"/>
      <c r="F61654" s="88"/>
      <c r="G61654" s="88"/>
      <c r="H61654" s="88"/>
      <c r="I61654" s="88"/>
      <c r="J61654" s="88"/>
      <c r="K61654" s="88"/>
    </row>
    <row r="61655" spans="2:11" ht="12" hidden="1" customHeight="1" x14ac:dyDescent="0.2">
      <c r="B61655" s="88"/>
      <c r="C61655" s="88"/>
      <c r="D61655" s="88"/>
      <c r="E61655" s="88"/>
      <c r="F61655" s="88"/>
      <c r="G61655" s="88"/>
      <c r="H61655" s="88"/>
      <c r="I61655" s="88"/>
      <c r="J61655" s="88"/>
      <c r="K61655" s="88"/>
    </row>
    <row r="61656" spans="2:11" ht="12" hidden="1" customHeight="1" x14ac:dyDescent="0.2">
      <c r="B61656" s="88"/>
      <c r="C61656" s="88"/>
      <c r="D61656" s="88"/>
      <c r="E61656" s="88"/>
      <c r="F61656" s="88"/>
      <c r="G61656" s="88"/>
      <c r="H61656" s="88"/>
      <c r="I61656" s="88"/>
      <c r="J61656" s="88"/>
      <c r="K61656" s="88"/>
    </row>
    <row r="61657" spans="2:11" ht="12" hidden="1" customHeight="1" x14ac:dyDescent="0.2">
      <c r="B61657" s="88"/>
      <c r="C61657" s="88"/>
      <c r="D61657" s="88"/>
      <c r="E61657" s="88"/>
      <c r="F61657" s="88"/>
      <c r="G61657" s="88"/>
      <c r="H61657" s="88"/>
      <c r="I61657" s="88"/>
      <c r="J61657" s="88"/>
      <c r="K61657" s="88"/>
    </row>
    <row r="61658" spans="2:11" ht="12" hidden="1" customHeight="1" x14ac:dyDescent="0.2">
      <c r="B61658" s="88"/>
      <c r="C61658" s="88"/>
      <c r="D61658" s="88"/>
      <c r="E61658" s="88"/>
      <c r="F61658" s="88"/>
      <c r="G61658" s="88"/>
      <c r="H61658" s="88"/>
      <c r="I61658" s="88"/>
      <c r="J61658" s="88"/>
      <c r="K61658" s="88"/>
    </row>
    <row r="61659" spans="2:11" ht="12" hidden="1" customHeight="1" x14ac:dyDescent="0.2">
      <c r="B61659" s="88"/>
      <c r="C61659" s="88"/>
      <c r="D61659" s="88"/>
      <c r="E61659" s="88"/>
      <c r="F61659" s="88"/>
      <c r="G61659" s="88"/>
      <c r="H61659" s="88"/>
      <c r="I61659" s="88"/>
      <c r="J61659" s="88"/>
      <c r="K61659" s="88"/>
    </row>
    <row r="61660" spans="2:11" ht="12" hidden="1" customHeight="1" x14ac:dyDescent="0.2">
      <c r="B61660" s="88"/>
      <c r="C61660" s="88"/>
      <c r="D61660" s="88"/>
      <c r="E61660" s="88"/>
      <c r="F61660" s="88"/>
      <c r="G61660" s="88"/>
      <c r="H61660" s="88"/>
      <c r="I61660" s="88"/>
      <c r="J61660" s="88"/>
      <c r="K61660" s="88"/>
    </row>
    <row r="61661" spans="2:11" ht="12" hidden="1" customHeight="1" x14ac:dyDescent="0.2">
      <c r="B61661" s="88"/>
      <c r="C61661" s="88"/>
      <c r="D61661" s="88"/>
      <c r="E61661" s="88"/>
      <c r="F61661" s="88"/>
      <c r="G61661" s="88"/>
      <c r="H61661" s="88"/>
      <c r="I61661" s="88"/>
      <c r="J61661" s="88"/>
      <c r="K61661" s="88"/>
    </row>
    <row r="61662" spans="2:11" ht="12" hidden="1" customHeight="1" x14ac:dyDescent="0.2">
      <c r="B61662" s="88"/>
      <c r="C61662" s="88"/>
      <c r="D61662" s="88"/>
      <c r="E61662" s="88"/>
      <c r="F61662" s="88"/>
      <c r="G61662" s="88"/>
      <c r="H61662" s="88"/>
      <c r="I61662" s="88"/>
      <c r="J61662" s="88"/>
      <c r="K61662" s="88"/>
    </row>
    <row r="61663" spans="2:11" ht="12" hidden="1" customHeight="1" x14ac:dyDescent="0.2">
      <c r="B61663" s="88"/>
      <c r="C61663" s="88"/>
      <c r="D61663" s="88"/>
      <c r="E61663" s="88"/>
      <c r="F61663" s="88"/>
      <c r="G61663" s="88"/>
      <c r="H61663" s="88"/>
      <c r="I61663" s="88"/>
      <c r="J61663" s="88"/>
      <c r="K61663" s="88"/>
    </row>
    <row r="61664" spans="2:11" ht="12" hidden="1" customHeight="1" x14ac:dyDescent="0.2">
      <c r="B61664" s="88"/>
      <c r="C61664" s="88"/>
      <c r="D61664" s="88"/>
      <c r="E61664" s="88"/>
      <c r="F61664" s="88"/>
      <c r="G61664" s="88"/>
      <c r="H61664" s="88"/>
      <c r="I61664" s="88"/>
      <c r="J61664" s="88"/>
      <c r="K61664" s="88"/>
    </row>
    <row r="61665" spans="2:11" ht="12" hidden="1" customHeight="1" x14ac:dyDescent="0.2">
      <c r="B61665" s="88"/>
      <c r="C61665" s="88"/>
      <c r="D61665" s="88"/>
      <c r="E61665" s="88"/>
      <c r="F61665" s="88"/>
      <c r="G61665" s="88"/>
      <c r="H61665" s="88"/>
      <c r="I61665" s="88"/>
      <c r="J61665" s="88"/>
      <c r="K61665" s="88"/>
    </row>
    <row r="61666" spans="2:11" ht="12" hidden="1" customHeight="1" x14ac:dyDescent="0.2">
      <c r="B61666" s="88"/>
      <c r="C61666" s="88"/>
      <c r="D61666" s="88"/>
      <c r="E61666" s="88"/>
      <c r="F61666" s="88"/>
      <c r="G61666" s="88"/>
      <c r="H61666" s="88"/>
      <c r="I61666" s="88"/>
      <c r="J61666" s="88"/>
      <c r="K61666" s="88"/>
    </row>
    <row r="61667" spans="2:11" ht="12" hidden="1" customHeight="1" x14ac:dyDescent="0.2">
      <c r="B61667" s="88"/>
      <c r="C61667" s="88"/>
      <c r="D61667" s="88"/>
      <c r="E61667" s="88"/>
      <c r="F61667" s="88"/>
      <c r="G61667" s="88"/>
      <c r="H61667" s="88"/>
      <c r="I61667" s="88"/>
      <c r="J61667" s="88"/>
      <c r="K61667" s="88"/>
    </row>
    <row r="61668" spans="2:11" ht="12" hidden="1" customHeight="1" x14ac:dyDescent="0.2">
      <c r="B61668" s="88"/>
      <c r="C61668" s="88"/>
      <c r="D61668" s="88"/>
      <c r="E61668" s="88"/>
      <c r="F61668" s="88"/>
      <c r="G61668" s="88"/>
      <c r="H61668" s="88"/>
      <c r="I61668" s="88"/>
      <c r="J61668" s="88"/>
      <c r="K61668" s="88"/>
    </row>
    <row r="61669" spans="2:11" ht="12" hidden="1" customHeight="1" x14ac:dyDescent="0.2">
      <c r="B61669" s="88"/>
      <c r="C61669" s="88"/>
      <c r="D61669" s="88"/>
      <c r="E61669" s="88"/>
      <c r="F61669" s="88"/>
      <c r="G61669" s="88"/>
      <c r="H61669" s="88"/>
      <c r="I61669" s="88"/>
      <c r="J61669" s="88"/>
      <c r="K61669" s="88"/>
    </row>
    <row r="61670" spans="2:11" ht="12" hidden="1" customHeight="1" x14ac:dyDescent="0.2">
      <c r="B61670" s="88"/>
      <c r="C61670" s="88"/>
      <c r="D61670" s="88"/>
      <c r="E61670" s="88"/>
      <c r="F61670" s="88"/>
      <c r="G61670" s="88"/>
      <c r="H61670" s="88"/>
      <c r="I61670" s="88"/>
      <c r="J61670" s="88"/>
      <c r="K61670" s="88"/>
    </row>
    <row r="61671" spans="2:11" ht="12" hidden="1" customHeight="1" x14ac:dyDescent="0.2">
      <c r="B61671" s="88"/>
      <c r="C61671" s="88"/>
      <c r="D61671" s="88"/>
      <c r="E61671" s="88"/>
      <c r="F61671" s="88"/>
      <c r="G61671" s="88"/>
      <c r="H61671" s="88"/>
      <c r="I61671" s="88"/>
      <c r="J61671" s="88"/>
      <c r="K61671" s="88"/>
    </row>
    <row r="61672" spans="2:11" ht="12" hidden="1" customHeight="1" x14ac:dyDescent="0.2">
      <c r="B61672" s="88"/>
      <c r="C61672" s="88"/>
      <c r="D61672" s="88"/>
      <c r="E61672" s="88"/>
      <c r="F61672" s="88"/>
      <c r="G61672" s="88"/>
      <c r="H61672" s="88"/>
      <c r="I61672" s="88"/>
      <c r="J61672" s="88"/>
      <c r="K61672" s="88"/>
    </row>
    <row r="61673" spans="2:11" ht="12" hidden="1" customHeight="1" x14ac:dyDescent="0.2">
      <c r="B61673" s="88"/>
      <c r="C61673" s="88"/>
      <c r="D61673" s="88"/>
      <c r="E61673" s="88"/>
      <c r="F61673" s="88"/>
      <c r="G61673" s="88"/>
      <c r="H61673" s="88"/>
      <c r="I61673" s="88"/>
      <c r="J61673" s="88"/>
      <c r="K61673" s="88"/>
    </row>
    <row r="61674" spans="2:11" ht="12" hidden="1" customHeight="1" x14ac:dyDescent="0.2">
      <c r="B61674" s="88"/>
      <c r="C61674" s="88"/>
      <c r="D61674" s="88"/>
      <c r="E61674" s="88"/>
      <c r="F61674" s="88"/>
      <c r="G61674" s="88"/>
      <c r="H61674" s="88"/>
      <c r="I61674" s="88"/>
      <c r="J61674" s="88"/>
      <c r="K61674" s="88"/>
    </row>
    <row r="61675" spans="2:11" ht="12" hidden="1" customHeight="1" x14ac:dyDescent="0.2">
      <c r="B61675" s="88"/>
      <c r="C61675" s="88"/>
      <c r="D61675" s="88"/>
      <c r="E61675" s="88"/>
      <c r="F61675" s="88"/>
      <c r="G61675" s="88"/>
      <c r="H61675" s="88"/>
      <c r="I61675" s="88"/>
      <c r="J61675" s="88"/>
      <c r="K61675" s="88"/>
    </row>
    <row r="61676" spans="2:11" ht="12" hidden="1" customHeight="1" x14ac:dyDescent="0.2">
      <c r="B61676" s="88"/>
      <c r="C61676" s="88"/>
      <c r="D61676" s="88"/>
      <c r="E61676" s="88"/>
      <c r="F61676" s="88"/>
      <c r="G61676" s="88"/>
      <c r="H61676" s="88"/>
      <c r="I61676" s="88"/>
      <c r="J61676" s="88"/>
      <c r="K61676" s="88"/>
    </row>
    <row r="61677" spans="2:11" ht="12" hidden="1" customHeight="1" x14ac:dyDescent="0.2">
      <c r="B61677" s="88"/>
      <c r="C61677" s="88"/>
      <c r="D61677" s="88"/>
      <c r="E61677" s="88"/>
      <c r="F61677" s="88"/>
      <c r="G61677" s="88"/>
      <c r="H61677" s="88"/>
      <c r="I61677" s="88"/>
      <c r="J61677" s="88"/>
      <c r="K61677" s="88"/>
    </row>
    <row r="61678" spans="2:11" ht="12" hidden="1" customHeight="1" x14ac:dyDescent="0.2">
      <c r="B61678" s="88"/>
      <c r="C61678" s="88"/>
      <c r="D61678" s="88"/>
      <c r="E61678" s="88"/>
      <c r="F61678" s="88"/>
      <c r="G61678" s="88"/>
      <c r="H61678" s="88"/>
      <c r="I61678" s="88"/>
      <c r="J61678" s="88"/>
      <c r="K61678" s="88"/>
    </row>
    <row r="61679" spans="2:11" ht="12" hidden="1" customHeight="1" x14ac:dyDescent="0.2">
      <c r="B61679" s="88"/>
      <c r="C61679" s="88"/>
      <c r="D61679" s="88"/>
      <c r="E61679" s="88"/>
      <c r="F61679" s="88"/>
      <c r="G61679" s="88"/>
      <c r="H61679" s="88"/>
      <c r="I61679" s="88"/>
      <c r="J61679" s="88"/>
      <c r="K61679" s="88"/>
    </row>
    <row r="61680" spans="2:11" ht="12" hidden="1" customHeight="1" x14ac:dyDescent="0.2">
      <c r="B61680" s="88"/>
      <c r="C61680" s="88"/>
      <c r="D61680" s="88"/>
      <c r="E61680" s="88"/>
      <c r="F61680" s="88"/>
      <c r="G61680" s="88"/>
      <c r="H61680" s="88"/>
      <c r="I61680" s="88"/>
      <c r="J61680" s="88"/>
      <c r="K61680" s="88"/>
    </row>
    <row r="61681" spans="2:11" ht="12" hidden="1" customHeight="1" x14ac:dyDescent="0.2">
      <c r="B61681" s="88"/>
      <c r="C61681" s="88"/>
      <c r="D61681" s="88"/>
      <c r="E61681" s="88"/>
      <c r="F61681" s="88"/>
      <c r="G61681" s="88"/>
      <c r="H61681" s="88"/>
      <c r="I61681" s="88"/>
      <c r="J61681" s="88"/>
      <c r="K61681" s="88"/>
    </row>
    <row r="61682" spans="2:11" ht="12" hidden="1" customHeight="1" x14ac:dyDescent="0.2">
      <c r="B61682" s="88"/>
      <c r="C61682" s="88"/>
      <c r="D61682" s="88"/>
      <c r="E61682" s="88"/>
      <c r="F61682" s="88"/>
      <c r="G61682" s="88"/>
      <c r="H61682" s="88"/>
      <c r="I61682" s="88"/>
      <c r="J61682" s="88"/>
      <c r="K61682" s="88"/>
    </row>
    <row r="61683" spans="2:11" ht="12" hidden="1" customHeight="1" x14ac:dyDescent="0.2">
      <c r="B61683" s="88"/>
      <c r="C61683" s="88"/>
      <c r="D61683" s="88"/>
      <c r="E61683" s="88"/>
      <c r="F61683" s="88"/>
      <c r="G61683" s="88"/>
      <c r="H61683" s="88"/>
      <c r="I61683" s="88"/>
      <c r="J61683" s="88"/>
      <c r="K61683" s="88"/>
    </row>
    <row r="61684" spans="2:11" ht="12" hidden="1" customHeight="1" x14ac:dyDescent="0.2">
      <c r="B61684" s="88"/>
      <c r="C61684" s="88"/>
      <c r="D61684" s="88"/>
      <c r="E61684" s="88"/>
      <c r="F61684" s="88"/>
      <c r="G61684" s="88"/>
      <c r="H61684" s="88"/>
      <c r="I61684" s="88"/>
      <c r="J61684" s="88"/>
      <c r="K61684" s="88"/>
    </row>
    <row r="61685" spans="2:11" ht="12" hidden="1" customHeight="1" x14ac:dyDescent="0.2">
      <c r="B61685" s="88"/>
      <c r="C61685" s="88"/>
      <c r="D61685" s="88"/>
      <c r="E61685" s="88"/>
      <c r="F61685" s="88"/>
      <c r="G61685" s="88"/>
      <c r="H61685" s="88"/>
      <c r="I61685" s="88"/>
      <c r="J61685" s="88"/>
      <c r="K61685" s="88"/>
    </row>
    <row r="61686" spans="2:11" ht="12" hidden="1" customHeight="1" x14ac:dyDescent="0.2">
      <c r="B61686" s="88"/>
      <c r="C61686" s="88"/>
      <c r="D61686" s="88"/>
      <c r="E61686" s="88"/>
      <c r="F61686" s="88"/>
      <c r="G61686" s="88"/>
      <c r="H61686" s="88"/>
      <c r="I61686" s="88"/>
      <c r="J61686" s="88"/>
      <c r="K61686" s="88"/>
    </row>
    <row r="61687" spans="2:11" ht="12" hidden="1" customHeight="1" x14ac:dyDescent="0.2">
      <c r="B61687" s="88"/>
      <c r="C61687" s="88"/>
      <c r="D61687" s="88"/>
      <c r="E61687" s="88"/>
      <c r="F61687" s="88"/>
      <c r="G61687" s="88"/>
      <c r="H61687" s="88"/>
      <c r="I61687" s="88"/>
      <c r="J61687" s="88"/>
      <c r="K61687" s="88"/>
    </row>
    <row r="61688" spans="2:11" ht="12" hidden="1" customHeight="1" x14ac:dyDescent="0.2">
      <c r="B61688" s="88"/>
      <c r="C61688" s="88"/>
      <c r="D61688" s="88"/>
      <c r="E61688" s="88"/>
      <c r="F61688" s="88"/>
      <c r="G61688" s="88"/>
      <c r="H61688" s="88"/>
      <c r="I61688" s="88"/>
      <c r="J61688" s="88"/>
      <c r="K61688" s="88"/>
    </row>
    <row r="61689" spans="2:11" ht="12" hidden="1" customHeight="1" x14ac:dyDescent="0.2">
      <c r="B61689" s="88"/>
      <c r="C61689" s="88"/>
      <c r="D61689" s="88"/>
      <c r="E61689" s="88"/>
      <c r="F61689" s="88"/>
      <c r="G61689" s="88"/>
      <c r="H61689" s="88"/>
      <c r="I61689" s="88"/>
      <c r="J61689" s="88"/>
      <c r="K61689" s="88"/>
    </row>
    <row r="61690" spans="2:11" ht="12" hidden="1" customHeight="1" x14ac:dyDescent="0.2">
      <c r="B61690" s="88"/>
      <c r="C61690" s="88"/>
      <c r="D61690" s="88"/>
      <c r="E61690" s="88"/>
      <c r="F61690" s="88"/>
      <c r="G61690" s="88"/>
      <c r="H61690" s="88"/>
      <c r="I61690" s="88"/>
      <c r="J61690" s="88"/>
      <c r="K61690" s="88"/>
    </row>
    <row r="61691" spans="2:11" ht="12" hidden="1" customHeight="1" x14ac:dyDescent="0.2">
      <c r="B61691" s="88"/>
      <c r="C61691" s="88"/>
      <c r="D61691" s="88"/>
      <c r="E61691" s="88"/>
      <c r="F61691" s="88"/>
      <c r="G61691" s="88"/>
      <c r="H61691" s="88"/>
      <c r="I61691" s="88"/>
      <c r="J61691" s="88"/>
      <c r="K61691" s="88"/>
    </row>
    <row r="61692" spans="2:11" ht="12" hidden="1" customHeight="1" x14ac:dyDescent="0.2">
      <c r="B61692" s="88"/>
      <c r="C61692" s="88"/>
      <c r="D61692" s="88"/>
      <c r="E61692" s="88"/>
      <c r="F61692" s="88"/>
      <c r="G61692" s="88"/>
      <c r="H61692" s="88"/>
      <c r="I61692" s="88"/>
      <c r="J61692" s="88"/>
      <c r="K61692" s="88"/>
    </row>
    <row r="61693" spans="2:11" ht="12" hidden="1" customHeight="1" x14ac:dyDescent="0.2">
      <c r="B61693" s="88"/>
      <c r="C61693" s="88"/>
      <c r="D61693" s="88"/>
      <c r="E61693" s="88"/>
      <c r="F61693" s="88"/>
      <c r="G61693" s="88"/>
      <c r="H61693" s="88"/>
      <c r="I61693" s="88"/>
      <c r="J61693" s="88"/>
      <c r="K61693" s="88"/>
    </row>
    <row r="61694" spans="2:11" ht="12" hidden="1" customHeight="1" x14ac:dyDescent="0.2">
      <c r="B61694" s="88"/>
      <c r="C61694" s="88"/>
      <c r="D61694" s="88"/>
      <c r="E61694" s="88"/>
      <c r="F61694" s="88"/>
      <c r="G61694" s="88"/>
      <c r="H61694" s="88"/>
      <c r="I61694" s="88"/>
      <c r="J61694" s="88"/>
      <c r="K61694" s="88"/>
    </row>
    <row r="61695" spans="2:11" ht="12" hidden="1" customHeight="1" x14ac:dyDescent="0.2">
      <c r="B61695" s="88"/>
      <c r="C61695" s="88"/>
      <c r="D61695" s="88"/>
      <c r="E61695" s="88"/>
      <c r="F61695" s="88"/>
      <c r="G61695" s="88"/>
      <c r="H61695" s="88"/>
      <c r="I61695" s="88"/>
      <c r="J61695" s="88"/>
      <c r="K61695" s="88"/>
    </row>
    <row r="61696" spans="2:11" ht="12" hidden="1" customHeight="1" x14ac:dyDescent="0.2">
      <c r="B61696" s="88"/>
      <c r="C61696" s="88"/>
      <c r="D61696" s="88"/>
      <c r="E61696" s="88"/>
      <c r="F61696" s="88"/>
      <c r="G61696" s="88"/>
      <c r="H61696" s="88"/>
      <c r="I61696" s="88"/>
      <c r="J61696" s="88"/>
      <c r="K61696" s="88"/>
    </row>
    <row r="61697" spans="2:11" ht="12" hidden="1" customHeight="1" x14ac:dyDescent="0.2">
      <c r="B61697" s="88"/>
      <c r="C61697" s="88"/>
      <c r="D61697" s="88"/>
      <c r="E61697" s="88"/>
      <c r="F61697" s="88"/>
      <c r="G61697" s="88"/>
      <c r="H61697" s="88"/>
      <c r="I61697" s="88"/>
      <c r="J61697" s="88"/>
      <c r="K61697" s="88"/>
    </row>
    <row r="61698" spans="2:11" ht="12" hidden="1" customHeight="1" x14ac:dyDescent="0.2">
      <c r="B61698" s="88"/>
      <c r="C61698" s="88"/>
      <c r="D61698" s="88"/>
      <c r="E61698" s="88"/>
      <c r="F61698" s="88"/>
      <c r="G61698" s="88"/>
      <c r="H61698" s="88"/>
      <c r="I61698" s="88"/>
      <c r="J61698" s="88"/>
      <c r="K61698" s="88"/>
    </row>
    <row r="61699" spans="2:11" ht="12" hidden="1" customHeight="1" x14ac:dyDescent="0.2">
      <c r="B61699" s="88"/>
      <c r="C61699" s="88"/>
      <c r="D61699" s="88"/>
      <c r="E61699" s="88"/>
      <c r="F61699" s="88"/>
      <c r="G61699" s="88"/>
      <c r="H61699" s="88"/>
      <c r="I61699" s="88"/>
      <c r="J61699" s="88"/>
      <c r="K61699" s="88"/>
    </row>
    <row r="61700" spans="2:11" ht="12" hidden="1" customHeight="1" x14ac:dyDescent="0.2">
      <c r="B61700" s="88"/>
      <c r="C61700" s="88"/>
      <c r="D61700" s="88"/>
      <c r="E61700" s="88"/>
      <c r="F61700" s="88"/>
      <c r="G61700" s="88"/>
      <c r="H61700" s="88"/>
      <c r="I61700" s="88"/>
      <c r="J61700" s="88"/>
      <c r="K61700" s="88"/>
    </row>
    <row r="61701" spans="2:11" ht="12" hidden="1" customHeight="1" x14ac:dyDescent="0.2">
      <c r="B61701" s="88"/>
      <c r="C61701" s="88"/>
      <c r="D61701" s="88"/>
      <c r="E61701" s="88"/>
      <c r="F61701" s="88"/>
      <c r="G61701" s="88"/>
      <c r="H61701" s="88"/>
      <c r="I61701" s="88"/>
      <c r="J61701" s="88"/>
      <c r="K61701" s="88"/>
    </row>
    <row r="61702" spans="2:11" ht="12" hidden="1" customHeight="1" x14ac:dyDescent="0.2">
      <c r="B61702" s="88"/>
      <c r="C61702" s="88"/>
      <c r="D61702" s="88"/>
      <c r="E61702" s="88"/>
      <c r="F61702" s="88"/>
      <c r="G61702" s="88"/>
      <c r="H61702" s="88"/>
      <c r="I61702" s="88"/>
      <c r="J61702" s="88"/>
      <c r="K61702" s="88"/>
    </row>
    <row r="61703" spans="2:11" ht="12" hidden="1" customHeight="1" x14ac:dyDescent="0.2">
      <c r="B61703" s="88"/>
      <c r="C61703" s="88"/>
      <c r="D61703" s="88"/>
      <c r="E61703" s="88"/>
      <c r="F61703" s="88"/>
      <c r="G61703" s="88"/>
      <c r="H61703" s="88"/>
      <c r="I61703" s="88"/>
      <c r="J61703" s="88"/>
      <c r="K61703" s="88"/>
    </row>
    <row r="61704" spans="2:11" ht="12" hidden="1" customHeight="1" x14ac:dyDescent="0.2">
      <c r="B61704" s="88"/>
      <c r="C61704" s="88"/>
      <c r="D61704" s="88"/>
      <c r="E61704" s="88"/>
      <c r="F61704" s="88"/>
      <c r="G61704" s="88"/>
      <c r="H61704" s="88"/>
      <c r="I61704" s="88"/>
      <c r="J61704" s="88"/>
      <c r="K61704" s="88"/>
    </row>
    <row r="61705" spans="2:11" ht="12" hidden="1" customHeight="1" x14ac:dyDescent="0.2">
      <c r="B61705" s="88"/>
      <c r="C61705" s="88"/>
      <c r="D61705" s="88"/>
      <c r="E61705" s="88"/>
      <c r="F61705" s="88"/>
      <c r="G61705" s="88"/>
      <c r="H61705" s="88"/>
      <c r="I61705" s="88"/>
      <c r="J61705" s="88"/>
      <c r="K61705" s="88"/>
    </row>
    <row r="61706" spans="2:11" ht="12" hidden="1" customHeight="1" x14ac:dyDescent="0.2">
      <c r="B61706" s="88"/>
      <c r="C61706" s="88"/>
      <c r="D61706" s="88"/>
      <c r="E61706" s="88"/>
      <c r="F61706" s="88"/>
      <c r="G61706" s="88"/>
      <c r="H61706" s="88"/>
      <c r="I61706" s="88"/>
      <c r="J61706" s="88"/>
      <c r="K61706" s="88"/>
    </row>
    <row r="61707" spans="2:11" ht="12" hidden="1" customHeight="1" x14ac:dyDescent="0.2">
      <c r="B61707" s="88"/>
      <c r="C61707" s="88"/>
      <c r="D61707" s="88"/>
      <c r="E61707" s="88"/>
      <c r="F61707" s="88"/>
      <c r="G61707" s="88"/>
      <c r="H61707" s="88"/>
      <c r="I61707" s="88"/>
      <c r="J61707" s="88"/>
      <c r="K61707" s="88"/>
    </row>
    <row r="61708" spans="2:11" ht="12" hidden="1" customHeight="1" x14ac:dyDescent="0.2">
      <c r="B61708" s="88"/>
      <c r="C61708" s="88"/>
      <c r="D61708" s="88"/>
      <c r="E61708" s="88"/>
      <c r="F61708" s="88"/>
      <c r="G61708" s="88"/>
      <c r="H61708" s="88"/>
      <c r="I61708" s="88"/>
      <c r="J61708" s="88"/>
      <c r="K61708" s="88"/>
    </row>
    <row r="61709" spans="2:11" ht="12" hidden="1" customHeight="1" x14ac:dyDescent="0.2">
      <c r="B61709" s="88"/>
      <c r="C61709" s="88"/>
      <c r="D61709" s="88"/>
      <c r="E61709" s="88"/>
      <c r="F61709" s="88"/>
      <c r="G61709" s="88"/>
      <c r="H61709" s="88"/>
      <c r="I61709" s="88"/>
      <c r="J61709" s="88"/>
      <c r="K61709" s="88"/>
    </row>
    <row r="61710" spans="2:11" ht="12" hidden="1" customHeight="1" x14ac:dyDescent="0.2">
      <c r="B61710" s="88"/>
      <c r="C61710" s="88"/>
      <c r="D61710" s="88"/>
      <c r="E61710" s="88"/>
      <c r="F61710" s="88"/>
      <c r="G61710" s="88"/>
      <c r="H61710" s="88"/>
      <c r="I61710" s="88"/>
      <c r="J61710" s="88"/>
      <c r="K61710" s="88"/>
    </row>
    <row r="61711" spans="2:11" ht="12" hidden="1" customHeight="1" x14ac:dyDescent="0.2">
      <c r="B61711" s="88"/>
      <c r="C61711" s="88"/>
      <c r="D61711" s="88"/>
      <c r="E61711" s="88"/>
      <c r="F61711" s="88"/>
      <c r="G61711" s="88"/>
      <c r="H61711" s="88"/>
      <c r="I61711" s="88"/>
      <c r="J61711" s="88"/>
      <c r="K61711" s="88"/>
    </row>
    <row r="61712" spans="2:11" ht="12" hidden="1" customHeight="1" x14ac:dyDescent="0.2">
      <c r="B61712" s="88"/>
      <c r="C61712" s="88"/>
      <c r="D61712" s="88"/>
      <c r="E61712" s="88"/>
      <c r="F61712" s="88"/>
      <c r="G61712" s="88"/>
      <c r="H61712" s="88"/>
      <c r="I61712" s="88"/>
      <c r="J61712" s="88"/>
      <c r="K61712" s="88"/>
    </row>
    <row r="61713" spans="2:11" ht="12" hidden="1" customHeight="1" x14ac:dyDescent="0.2">
      <c r="B61713" s="88"/>
      <c r="C61713" s="88"/>
      <c r="D61713" s="88"/>
      <c r="E61713" s="88"/>
      <c r="F61713" s="88"/>
      <c r="G61713" s="88"/>
      <c r="H61713" s="88"/>
      <c r="I61713" s="88"/>
      <c r="J61713" s="88"/>
      <c r="K61713" s="88"/>
    </row>
    <row r="61714" spans="2:11" ht="12" hidden="1" customHeight="1" x14ac:dyDescent="0.2">
      <c r="B61714" s="88"/>
      <c r="C61714" s="88"/>
      <c r="D61714" s="88"/>
      <c r="E61714" s="88"/>
      <c r="F61714" s="88"/>
      <c r="G61714" s="88"/>
      <c r="H61714" s="88"/>
      <c r="I61714" s="88"/>
      <c r="J61714" s="88"/>
      <c r="K61714" s="88"/>
    </row>
    <row r="61715" spans="2:11" ht="12" hidden="1" customHeight="1" x14ac:dyDescent="0.2">
      <c r="B61715" s="88"/>
      <c r="C61715" s="88"/>
      <c r="D61715" s="88"/>
      <c r="E61715" s="88"/>
      <c r="F61715" s="88"/>
      <c r="G61715" s="88"/>
      <c r="H61715" s="88"/>
      <c r="I61715" s="88"/>
      <c r="J61715" s="88"/>
      <c r="K61715" s="88"/>
    </row>
    <row r="61716" spans="2:11" ht="12" hidden="1" customHeight="1" x14ac:dyDescent="0.2">
      <c r="B61716" s="88"/>
      <c r="C61716" s="88"/>
      <c r="D61716" s="88"/>
      <c r="E61716" s="88"/>
      <c r="F61716" s="88"/>
      <c r="G61716" s="88"/>
      <c r="H61716" s="88"/>
      <c r="I61716" s="88"/>
      <c r="J61716" s="88"/>
      <c r="K61716" s="88"/>
    </row>
    <row r="61717" spans="2:11" ht="12" hidden="1" customHeight="1" x14ac:dyDescent="0.2">
      <c r="B61717" s="88"/>
      <c r="C61717" s="88"/>
      <c r="D61717" s="88"/>
      <c r="E61717" s="88"/>
      <c r="F61717" s="88"/>
      <c r="G61717" s="88"/>
      <c r="H61717" s="88"/>
      <c r="I61717" s="88"/>
      <c r="J61717" s="88"/>
      <c r="K61717" s="88"/>
    </row>
    <row r="61718" spans="2:11" ht="12" hidden="1" customHeight="1" x14ac:dyDescent="0.2">
      <c r="B61718" s="88"/>
      <c r="C61718" s="88"/>
      <c r="D61718" s="88"/>
      <c r="E61718" s="88"/>
      <c r="F61718" s="88"/>
      <c r="G61718" s="88"/>
      <c r="H61718" s="88"/>
      <c r="I61718" s="88"/>
      <c r="J61718" s="88"/>
      <c r="K61718" s="88"/>
    </row>
    <row r="61719" spans="2:11" ht="12" hidden="1" customHeight="1" x14ac:dyDescent="0.2">
      <c r="B61719" s="88"/>
      <c r="C61719" s="88"/>
      <c r="D61719" s="88"/>
      <c r="E61719" s="88"/>
      <c r="F61719" s="88"/>
      <c r="G61719" s="88"/>
      <c r="H61719" s="88"/>
      <c r="I61719" s="88"/>
      <c r="J61719" s="88"/>
      <c r="K61719" s="88"/>
    </row>
    <row r="61720" spans="2:11" ht="12" hidden="1" customHeight="1" x14ac:dyDescent="0.2">
      <c r="B61720" s="88"/>
      <c r="C61720" s="88"/>
      <c r="D61720" s="88"/>
      <c r="E61720" s="88"/>
      <c r="F61720" s="88"/>
      <c r="G61720" s="88"/>
      <c r="H61720" s="88"/>
      <c r="I61720" s="88"/>
      <c r="J61720" s="88"/>
      <c r="K61720" s="88"/>
    </row>
    <row r="61721" spans="2:11" ht="12" hidden="1" customHeight="1" x14ac:dyDescent="0.2">
      <c r="B61721" s="88"/>
      <c r="C61721" s="88"/>
      <c r="D61721" s="88"/>
      <c r="E61721" s="88"/>
      <c r="F61721" s="88"/>
      <c r="G61721" s="88"/>
      <c r="H61721" s="88"/>
      <c r="I61721" s="88"/>
      <c r="J61721" s="88"/>
      <c r="K61721" s="88"/>
    </row>
    <row r="61722" spans="2:11" ht="12" hidden="1" customHeight="1" x14ac:dyDescent="0.2">
      <c r="B61722" s="88"/>
      <c r="C61722" s="88"/>
      <c r="D61722" s="88"/>
      <c r="E61722" s="88"/>
      <c r="F61722" s="88"/>
      <c r="G61722" s="88"/>
      <c r="H61722" s="88"/>
      <c r="I61722" s="88"/>
      <c r="J61722" s="88"/>
      <c r="K61722" s="88"/>
    </row>
    <row r="61723" spans="2:11" ht="12" hidden="1" customHeight="1" x14ac:dyDescent="0.2">
      <c r="B61723" s="88"/>
      <c r="C61723" s="88"/>
      <c r="D61723" s="88"/>
      <c r="E61723" s="88"/>
      <c r="F61723" s="88"/>
      <c r="G61723" s="88"/>
      <c r="H61723" s="88"/>
      <c r="I61723" s="88"/>
      <c r="J61723" s="88"/>
      <c r="K61723" s="88"/>
    </row>
    <row r="61724" spans="2:11" ht="12" hidden="1" customHeight="1" x14ac:dyDescent="0.2">
      <c r="B61724" s="88"/>
      <c r="C61724" s="88"/>
      <c r="D61724" s="88"/>
      <c r="E61724" s="88"/>
      <c r="F61724" s="88"/>
      <c r="G61724" s="88"/>
      <c r="H61724" s="88"/>
      <c r="I61724" s="88"/>
      <c r="J61724" s="88"/>
      <c r="K61724" s="88"/>
    </row>
    <row r="61725" spans="2:11" ht="12" hidden="1" customHeight="1" x14ac:dyDescent="0.2">
      <c r="B61725" s="88"/>
      <c r="C61725" s="88"/>
      <c r="D61725" s="88"/>
      <c r="E61725" s="88"/>
      <c r="F61725" s="88"/>
      <c r="G61725" s="88"/>
      <c r="H61725" s="88"/>
      <c r="I61725" s="88"/>
      <c r="J61725" s="88"/>
      <c r="K61725" s="88"/>
    </row>
    <row r="61726" spans="2:11" ht="12" hidden="1" customHeight="1" x14ac:dyDescent="0.2">
      <c r="B61726" s="88"/>
      <c r="C61726" s="88"/>
      <c r="D61726" s="88"/>
      <c r="E61726" s="88"/>
      <c r="F61726" s="88"/>
      <c r="G61726" s="88"/>
      <c r="H61726" s="88"/>
      <c r="I61726" s="88"/>
      <c r="J61726" s="88"/>
      <c r="K61726" s="88"/>
    </row>
    <row r="61727" spans="2:11" ht="12" hidden="1" customHeight="1" x14ac:dyDescent="0.2">
      <c r="B61727" s="88"/>
      <c r="C61727" s="88"/>
      <c r="D61727" s="88"/>
      <c r="E61727" s="88"/>
      <c r="F61727" s="88"/>
      <c r="G61727" s="88"/>
      <c r="H61727" s="88"/>
      <c r="I61727" s="88"/>
      <c r="J61727" s="88"/>
      <c r="K61727" s="88"/>
    </row>
    <row r="61728" spans="2:11" ht="12" hidden="1" customHeight="1" x14ac:dyDescent="0.2">
      <c r="B61728" s="88"/>
      <c r="C61728" s="88"/>
      <c r="D61728" s="88"/>
      <c r="E61728" s="88"/>
      <c r="F61728" s="88"/>
      <c r="G61728" s="88"/>
      <c r="H61728" s="88"/>
      <c r="I61728" s="88"/>
      <c r="J61728" s="88"/>
      <c r="K61728" s="88"/>
    </row>
    <row r="61729" spans="2:11" ht="12" hidden="1" customHeight="1" x14ac:dyDescent="0.2">
      <c r="B61729" s="88"/>
      <c r="C61729" s="88"/>
      <c r="D61729" s="88"/>
      <c r="E61729" s="88"/>
      <c r="F61729" s="88"/>
      <c r="G61729" s="88"/>
      <c r="H61729" s="88"/>
      <c r="I61729" s="88"/>
      <c r="J61729" s="88"/>
      <c r="K61729" s="88"/>
    </row>
    <row r="61730" spans="2:11" ht="12" hidden="1" customHeight="1" x14ac:dyDescent="0.2">
      <c r="B61730" s="88"/>
      <c r="C61730" s="88"/>
      <c r="D61730" s="88"/>
      <c r="E61730" s="88"/>
      <c r="F61730" s="88"/>
      <c r="G61730" s="88"/>
      <c r="H61730" s="88"/>
      <c r="I61730" s="88"/>
      <c r="J61730" s="88"/>
      <c r="K61730" s="88"/>
    </row>
    <row r="61731" spans="2:11" ht="12" hidden="1" customHeight="1" x14ac:dyDescent="0.2">
      <c r="B61731" s="88"/>
      <c r="C61731" s="88"/>
      <c r="D61731" s="88"/>
      <c r="E61731" s="88"/>
      <c r="F61731" s="88"/>
      <c r="G61731" s="88"/>
      <c r="H61731" s="88"/>
      <c r="I61731" s="88"/>
      <c r="J61731" s="88"/>
      <c r="K61731" s="88"/>
    </row>
    <row r="61732" spans="2:11" ht="12" hidden="1" customHeight="1" x14ac:dyDescent="0.2">
      <c r="B61732" s="88"/>
      <c r="C61732" s="88"/>
      <c r="D61732" s="88"/>
      <c r="E61732" s="88"/>
      <c r="F61732" s="88"/>
      <c r="G61732" s="88"/>
      <c r="H61732" s="88"/>
      <c r="I61732" s="88"/>
      <c r="J61732" s="88"/>
      <c r="K61732" s="88"/>
    </row>
    <row r="61733" spans="2:11" ht="12" hidden="1" customHeight="1" x14ac:dyDescent="0.2">
      <c r="B61733" s="88"/>
      <c r="C61733" s="88"/>
      <c r="D61733" s="88"/>
      <c r="E61733" s="88"/>
      <c r="F61733" s="88"/>
      <c r="G61733" s="88"/>
      <c r="H61733" s="88"/>
      <c r="I61733" s="88"/>
      <c r="J61733" s="88"/>
      <c r="K61733" s="88"/>
    </row>
    <row r="61734" spans="2:11" ht="12" hidden="1" customHeight="1" x14ac:dyDescent="0.2">
      <c r="B61734" s="88"/>
      <c r="C61734" s="88"/>
      <c r="D61734" s="88"/>
      <c r="E61734" s="88"/>
      <c r="F61734" s="88"/>
      <c r="G61734" s="88"/>
      <c r="H61734" s="88"/>
      <c r="I61734" s="88"/>
      <c r="J61734" s="88"/>
      <c r="K61734" s="88"/>
    </row>
    <row r="61735" spans="2:11" ht="12" hidden="1" customHeight="1" x14ac:dyDescent="0.2">
      <c r="B61735" s="88"/>
      <c r="C61735" s="88"/>
      <c r="D61735" s="88"/>
      <c r="E61735" s="88"/>
      <c r="F61735" s="88"/>
      <c r="G61735" s="88"/>
      <c r="H61735" s="88"/>
      <c r="I61735" s="88"/>
      <c r="J61735" s="88"/>
      <c r="K61735" s="88"/>
    </row>
    <row r="61736" spans="2:11" ht="12" hidden="1" customHeight="1" x14ac:dyDescent="0.2">
      <c r="B61736" s="88"/>
      <c r="C61736" s="88"/>
      <c r="D61736" s="88"/>
      <c r="E61736" s="88"/>
      <c r="F61736" s="88"/>
      <c r="G61736" s="88"/>
      <c r="H61736" s="88"/>
      <c r="I61736" s="88"/>
      <c r="J61736" s="88"/>
      <c r="K61736" s="88"/>
    </row>
    <row r="61737" spans="2:11" ht="12" hidden="1" customHeight="1" x14ac:dyDescent="0.2">
      <c r="B61737" s="88"/>
      <c r="C61737" s="88"/>
      <c r="D61737" s="88"/>
      <c r="E61737" s="88"/>
      <c r="F61737" s="88"/>
      <c r="G61737" s="88"/>
      <c r="H61737" s="88"/>
      <c r="I61737" s="88"/>
      <c r="J61737" s="88"/>
      <c r="K61737" s="88"/>
    </row>
    <row r="61738" spans="2:11" ht="12" hidden="1" customHeight="1" x14ac:dyDescent="0.2">
      <c r="B61738" s="88"/>
      <c r="C61738" s="88"/>
      <c r="D61738" s="88"/>
      <c r="E61738" s="88"/>
      <c r="F61738" s="88"/>
      <c r="G61738" s="88"/>
      <c r="H61738" s="88"/>
      <c r="I61738" s="88"/>
      <c r="J61738" s="88"/>
      <c r="K61738" s="88"/>
    </row>
    <row r="61739" spans="2:11" ht="12" hidden="1" customHeight="1" x14ac:dyDescent="0.2">
      <c r="B61739" s="88"/>
      <c r="C61739" s="88"/>
      <c r="D61739" s="88"/>
      <c r="E61739" s="88"/>
      <c r="F61739" s="88"/>
      <c r="G61739" s="88"/>
      <c r="H61739" s="88"/>
      <c r="I61739" s="88"/>
      <c r="J61739" s="88"/>
      <c r="K61739" s="88"/>
    </row>
    <row r="61740" spans="2:11" ht="12" hidden="1" customHeight="1" x14ac:dyDescent="0.2">
      <c r="B61740" s="88"/>
      <c r="C61740" s="88"/>
      <c r="D61740" s="88"/>
      <c r="E61740" s="88"/>
      <c r="F61740" s="88"/>
      <c r="G61740" s="88"/>
      <c r="H61740" s="88"/>
      <c r="I61740" s="88"/>
      <c r="J61740" s="88"/>
      <c r="K61740" s="88"/>
    </row>
    <row r="61741" spans="2:11" ht="12" hidden="1" customHeight="1" x14ac:dyDescent="0.2">
      <c r="B61741" s="88"/>
      <c r="C61741" s="88"/>
      <c r="D61741" s="88"/>
      <c r="E61741" s="88"/>
      <c r="F61741" s="88"/>
      <c r="G61741" s="88"/>
      <c r="H61741" s="88"/>
      <c r="I61741" s="88"/>
      <c r="J61741" s="88"/>
      <c r="K61741" s="88"/>
    </row>
    <row r="61742" spans="2:11" ht="12" hidden="1" customHeight="1" x14ac:dyDescent="0.2">
      <c r="B61742" s="88"/>
      <c r="C61742" s="88"/>
      <c r="D61742" s="88"/>
      <c r="E61742" s="88"/>
      <c r="F61742" s="88"/>
      <c r="G61742" s="88"/>
      <c r="H61742" s="88"/>
      <c r="I61742" s="88"/>
      <c r="J61742" s="88"/>
      <c r="K61742" s="88"/>
    </row>
    <row r="61743" spans="2:11" ht="12" hidden="1" customHeight="1" x14ac:dyDescent="0.2">
      <c r="B61743" s="88"/>
      <c r="C61743" s="88"/>
      <c r="D61743" s="88"/>
      <c r="E61743" s="88"/>
      <c r="F61743" s="88"/>
      <c r="G61743" s="88"/>
      <c r="H61743" s="88"/>
      <c r="I61743" s="88"/>
      <c r="J61743" s="88"/>
      <c r="K61743" s="88"/>
    </row>
    <row r="61744" spans="2:11" ht="12" hidden="1" customHeight="1" x14ac:dyDescent="0.2">
      <c r="B61744" s="88"/>
      <c r="C61744" s="88"/>
      <c r="D61744" s="88"/>
      <c r="E61744" s="88"/>
      <c r="F61744" s="88"/>
      <c r="G61744" s="88"/>
      <c r="H61744" s="88"/>
      <c r="I61744" s="88"/>
      <c r="J61744" s="88"/>
      <c r="K61744" s="88"/>
    </row>
    <row r="61745" spans="2:11" ht="12" hidden="1" customHeight="1" x14ac:dyDescent="0.2">
      <c r="B61745" s="88"/>
      <c r="C61745" s="88"/>
      <c r="D61745" s="88"/>
      <c r="E61745" s="88"/>
      <c r="F61745" s="88"/>
      <c r="G61745" s="88"/>
      <c r="H61745" s="88"/>
      <c r="I61745" s="88"/>
      <c r="J61745" s="88"/>
      <c r="K61745" s="88"/>
    </row>
    <row r="61746" spans="2:11" ht="12" hidden="1" customHeight="1" x14ac:dyDescent="0.2">
      <c r="B61746" s="88"/>
      <c r="C61746" s="88"/>
      <c r="D61746" s="88"/>
      <c r="E61746" s="88"/>
      <c r="F61746" s="88"/>
      <c r="G61746" s="88"/>
      <c r="H61746" s="88"/>
      <c r="I61746" s="88"/>
      <c r="J61746" s="88"/>
      <c r="K61746" s="88"/>
    </row>
    <row r="61747" spans="2:11" ht="12" hidden="1" customHeight="1" x14ac:dyDescent="0.2">
      <c r="B61747" s="88"/>
      <c r="C61747" s="88"/>
      <c r="D61747" s="88"/>
      <c r="E61747" s="88"/>
      <c r="F61747" s="88"/>
      <c r="G61747" s="88"/>
      <c r="H61747" s="88"/>
      <c r="I61747" s="88"/>
      <c r="J61747" s="88"/>
      <c r="K61747" s="88"/>
    </row>
    <row r="61748" spans="2:11" ht="12" hidden="1" customHeight="1" x14ac:dyDescent="0.2">
      <c r="B61748" s="88"/>
      <c r="C61748" s="88"/>
      <c r="D61748" s="88"/>
      <c r="E61748" s="88"/>
      <c r="F61748" s="88"/>
      <c r="G61748" s="88"/>
      <c r="H61748" s="88"/>
      <c r="I61748" s="88"/>
      <c r="J61748" s="88"/>
      <c r="K61748" s="88"/>
    </row>
    <row r="61749" spans="2:11" ht="12" hidden="1" customHeight="1" x14ac:dyDescent="0.2">
      <c r="B61749" s="88"/>
      <c r="C61749" s="88"/>
      <c r="D61749" s="88"/>
      <c r="E61749" s="88"/>
      <c r="F61749" s="88"/>
      <c r="G61749" s="88"/>
      <c r="H61749" s="88"/>
      <c r="I61749" s="88"/>
      <c r="J61749" s="88"/>
      <c r="K61749" s="88"/>
    </row>
    <row r="61750" spans="2:11" ht="12" hidden="1" customHeight="1" x14ac:dyDescent="0.2">
      <c r="B61750" s="88"/>
      <c r="C61750" s="88"/>
      <c r="D61750" s="88"/>
      <c r="E61750" s="88"/>
      <c r="F61750" s="88"/>
      <c r="G61750" s="88"/>
      <c r="H61750" s="88"/>
      <c r="I61750" s="88"/>
      <c r="J61750" s="88"/>
      <c r="K61750" s="88"/>
    </row>
    <row r="61751" spans="2:11" ht="12" hidden="1" customHeight="1" x14ac:dyDescent="0.2">
      <c r="B61751" s="88"/>
      <c r="C61751" s="88"/>
      <c r="D61751" s="88"/>
      <c r="E61751" s="88"/>
      <c r="F61751" s="88"/>
      <c r="G61751" s="88"/>
      <c r="H61751" s="88"/>
      <c r="I61751" s="88"/>
      <c r="J61751" s="88"/>
      <c r="K61751" s="88"/>
    </row>
    <row r="61752" spans="2:11" ht="12" hidden="1" customHeight="1" x14ac:dyDescent="0.2">
      <c r="B61752" s="88"/>
      <c r="C61752" s="88"/>
      <c r="D61752" s="88"/>
      <c r="E61752" s="88"/>
      <c r="F61752" s="88"/>
      <c r="G61752" s="88"/>
      <c r="H61752" s="88"/>
      <c r="I61752" s="88"/>
      <c r="J61752" s="88"/>
      <c r="K61752" s="88"/>
    </row>
    <row r="61753" spans="2:11" ht="12" hidden="1" customHeight="1" x14ac:dyDescent="0.2">
      <c r="B61753" s="88"/>
      <c r="C61753" s="88"/>
      <c r="D61753" s="88"/>
      <c r="E61753" s="88"/>
      <c r="F61753" s="88"/>
      <c r="G61753" s="88"/>
      <c r="H61753" s="88"/>
      <c r="I61753" s="88"/>
      <c r="J61753" s="88"/>
      <c r="K61753" s="88"/>
    </row>
    <row r="61754" spans="2:11" ht="12" hidden="1" customHeight="1" x14ac:dyDescent="0.2">
      <c r="B61754" s="88"/>
      <c r="C61754" s="88"/>
      <c r="D61754" s="88"/>
      <c r="E61754" s="88"/>
      <c r="F61754" s="88"/>
      <c r="G61754" s="88"/>
      <c r="H61754" s="88"/>
      <c r="I61754" s="88"/>
      <c r="J61754" s="88"/>
      <c r="K61754" s="88"/>
    </row>
    <row r="61755" spans="2:11" ht="12" hidden="1" customHeight="1" x14ac:dyDescent="0.2">
      <c r="B61755" s="88"/>
      <c r="C61755" s="88"/>
      <c r="D61755" s="88"/>
      <c r="E61755" s="88"/>
      <c r="F61755" s="88"/>
      <c r="G61755" s="88"/>
      <c r="H61755" s="88"/>
      <c r="I61755" s="88"/>
      <c r="J61755" s="88"/>
      <c r="K61755" s="88"/>
    </row>
    <row r="61756" spans="2:11" ht="12" hidden="1" customHeight="1" x14ac:dyDescent="0.2">
      <c r="B61756" s="88"/>
      <c r="C61756" s="88"/>
      <c r="D61756" s="88"/>
      <c r="E61756" s="88"/>
      <c r="F61756" s="88"/>
      <c r="G61756" s="88"/>
      <c r="H61756" s="88"/>
      <c r="I61756" s="88"/>
      <c r="J61756" s="88"/>
      <c r="K61756" s="88"/>
    </row>
    <row r="61757" spans="2:11" ht="12" hidden="1" customHeight="1" x14ac:dyDescent="0.2">
      <c r="B61757" s="88"/>
      <c r="C61757" s="88"/>
      <c r="D61757" s="88"/>
      <c r="E61757" s="88"/>
      <c r="F61757" s="88"/>
      <c r="G61757" s="88"/>
      <c r="H61757" s="88"/>
      <c r="I61757" s="88"/>
      <c r="J61757" s="88"/>
      <c r="K61757" s="88"/>
    </row>
    <row r="61758" spans="2:11" ht="12" hidden="1" customHeight="1" x14ac:dyDescent="0.2">
      <c r="B61758" s="88"/>
      <c r="C61758" s="88"/>
      <c r="D61758" s="88"/>
      <c r="E61758" s="88"/>
      <c r="F61758" s="88"/>
      <c r="G61758" s="88"/>
      <c r="H61758" s="88"/>
      <c r="I61758" s="88"/>
      <c r="J61758" s="88"/>
      <c r="K61758" s="88"/>
    </row>
    <row r="61759" spans="2:11" ht="12" hidden="1" customHeight="1" x14ac:dyDescent="0.2">
      <c r="B61759" s="88"/>
      <c r="C61759" s="88"/>
      <c r="D61759" s="88"/>
      <c r="E61759" s="88"/>
      <c r="F61759" s="88"/>
      <c r="G61759" s="88"/>
      <c r="H61759" s="88"/>
      <c r="I61759" s="88"/>
      <c r="J61759" s="88"/>
      <c r="K61759" s="88"/>
    </row>
    <row r="61760" spans="2:11" ht="12" hidden="1" customHeight="1" x14ac:dyDescent="0.2">
      <c r="B61760" s="88"/>
      <c r="C61760" s="88"/>
      <c r="D61760" s="88"/>
      <c r="E61760" s="88"/>
      <c r="F61760" s="88"/>
      <c r="G61760" s="88"/>
      <c r="H61760" s="88"/>
      <c r="I61760" s="88"/>
      <c r="J61760" s="88"/>
      <c r="K61760" s="88"/>
    </row>
    <row r="61761" spans="2:11" ht="12" hidden="1" customHeight="1" x14ac:dyDescent="0.2">
      <c r="B61761" s="88"/>
      <c r="C61761" s="88"/>
      <c r="D61761" s="88"/>
      <c r="E61761" s="88"/>
      <c r="F61761" s="88"/>
      <c r="G61761" s="88"/>
      <c r="H61761" s="88"/>
      <c r="I61761" s="88"/>
      <c r="J61761" s="88"/>
      <c r="K61761" s="88"/>
    </row>
    <row r="61762" spans="2:11" ht="12" hidden="1" customHeight="1" x14ac:dyDescent="0.2">
      <c r="B61762" s="88"/>
      <c r="C61762" s="88"/>
      <c r="D61762" s="88"/>
      <c r="E61762" s="88"/>
      <c r="F61762" s="88"/>
      <c r="G61762" s="88"/>
      <c r="H61762" s="88"/>
      <c r="I61762" s="88"/>
      <c r="J61762" s="88"/>
      <c r="K61762" s="88"/>
    </row>
    <row r="61763" spans="2:11" ht="12" hidden="1" customHeight="1" x14ac:dyDescent="0.2">
      <c r="B61763" s="88"/>
      <c r="C61763" s="88"/>
      <c r="D61763" s="88"/>
      <c r="E61763" s="88"/>
      <c r="F61763" s="88"/>
      <c r="G61763" s="88"/>
      <c r="H61763" s="88"/>
      <c r="I61763" s="88"/>
      <c r="J61763" s="88"/>
      <c r="K61763" s="88"/>
    </row>
    <row r="61764" spans="2:11" ht="12" hidden="1" customHeight="1" x14ac:dyDescent="0.2">
      <c r="B61764" s="88"/>
      <c r="C61764" s="88"/>
      <c r="D61764" s="88"/>
      <c r="E61764" s="88"/>
      <c r="F61764" s="88"/>
      <c r="G61764" s="88"/>
      <c r="H61764" s="88"/>
      <c r="I61764" s="88"/>
      <c r="J61764" s="88"/>
      <c r="K61764" s="88"/>
    </row>
    <row r="61765" spans="2:11" ht="12" hidden="1" customHeight="1" x14ac:dyDescent="0.2">
      <c r="B61765" s="88"/>
      <c r="C61765" s="88"/>
      <c r="D61765" s="88"/>
      <c r="E61765" s="88"/>
      <c r="F61765" s="88"/>
      <c r="G61765" s="88"/>
      <c r="H61765" s="88"/>
      <c r="I61765" s="88"/>
      <c r="J61765" s="88"/>
      <c r="K61765" s="88"/>
    </row>
    <row r="61766" spans="2:11" ht="12" hidden="1" customHeight="1" x14ac:dyDescent="0.2">
      <c r="B61766" s="88"/>
      <c r="C61766" s="88"/>
      <c r="D61766" s="88"/>
      <c r="E61766" s="88"/>
      <c r="F61766" s="88"/>
      <c r="G61766" s="88"/>
      <c r="H61766" s="88"/>
      <c r="I61766" s="88"/>
      <c r="J61766" s="88"/>
      <c r="K61766" s="88"/>
    </row>
    <row r="61767" spans="2:11" ht="12" hidden="1" customHeight="1" x14ac:dyDescent="0.2">
      <c r="B61767" s="88"/>
      <c r="C61767" s="88"/>
      <c r="D61767" s="88"/>
      <c r="E61767" s="88"/>
      <c r="F61767" s="88"/>
      <c r="G61767" s="88"/>
      <c r="H61767" s="88"/>
      <c r="I61767" s="88"/>
      <c r="J61767" s="88"/>
      <c r="K61767" s="88"/>
    </row>
    <row r="61768" spans="2:11" ht="12" hidden="1" customHeight="1" x14ac:dyDescent="0.2">
      <c r="B61768" s="88"/>
      <c r="C61768" s="88"/>
      <c r="D61768" s="88"/>
      <c r="E61768" s="88"/>
      <c r="F61768" s="88"/>
      <c r="G61768" s="88"/>
      <c r="H61768" s="88"/>
      <c r="I61768" s="88"/>
      <c r="J61768" s="88"/>
      <c r="K61768" s="88"/>
    </row>
    <row r="61769" spans="2:11" ht="12" hidden="1" customHeight="1" x14ac:dyDescent="0.2">
      <c r="B61769" s="88"/>
      <c r="C61769" s="88"/>
      <c r="D61769" s="88"/>
      <c r="E61769" s="88"/>
      <c r="F61769" s="88"/>
      <c r="G61769" s="88"/>
      <c r="H61769" s="88"/>
      <c r="I61769" s="88"/>
      <c r="J61769" s="88"/>
      <c r="K61769" s="88"/>
    </row>
    <row r="61770" spans="2:11" ht="12" hidden="1" customHeight="1" x14ac:dyDescent="0.2">
      <c r="B61770" s="88"/>
      <c r="C61770" s="88"/>
      <c r="D61770" s="88"/>
      <c r="E61770" s="88"/>
      <c r="F61770" s="88"/>
      <c r="G61770" s="88"/>
      <c r="H61770" s="88"/>
      <c r="I61770" s="88"/>
      <c r="J61770" s="88"/>
      <c r="K61770" s="88"/>
    </row>
    <row r="61771" spans="2:11" ht="12" hidden="1" customHeight="1" x14ac:dyDescent="0.2">
      <c r="B61771" s="88"/>
      <c r="C61771" s="88"/>
      <c r="D61771" s="88"/>
      <c r="E61771" s="88"/>
      <c r="F61771" s="88"/>
      <c r="G61771" s="88"/>
      <c r="H61771" s="88"/>
      <c r="I61771" s="88"/>
      <c r="J61771" s="88"/>
      <c r="K61771" s="88"/>
    </row>
    <row r="61772" spans="2:11" ht="12" hidden="1" customHeight="1" x14ac:dyDescent="0.2">
      <c r="B61772" s="88"/>
      <c r="C61772" s="88"/>
      <c r="D61772" s="88"/>
      <c r="E61772" s="88"/>
      <c r="F61772" s="88"/>
      <c r="G61772" s="88"/>
      <c r="H61772" s="88"/>
      <c r="I61772" s="88"/>
      <c r="J61772" s="88"/>
      <c r="K61772" s="88"/>
    </row>
    <row r="61773" spans="2:11" ht="12" hidden="1" customHeight="1" x14ac:dyDescent="0.2">
      <c r="B61773" s="88"/>
      <c r="C61773" s="88"/>
      <c r="D61773" s="88"/>
      <c r="E61773" s="88"/>
      <c r="F61773" s="88"/>
      <c r="G61773" s="88"/>
      <c r="H61773" s="88"/>
      <c r="I61773" s="88"/>
      <c r="J61773" s="88"/>
      <c r="K61773" s="88"/>
    </row>
    <row r="61774" spans="2:11" ht="12" hidden="1" customHeight="1" x14ac:dyDescent="0.2">
      <c r="B61774" s="88"/>
      <c r="C61774" s="88"/>
      <c r="D61774" s="88"/>
      <c r="E61774" s="88"/>
      <c r="F61774" s="88"/>
      <c r="G61774" s="88"/>
      <c r="H61774" s="88"/>
      <c r="I61774" s="88"/>
      <c r="J61774" s="88"/>
      <c r="K61774" s="88"/>
    </row>
    <row r="61775" spans="2:11" ht="12" hidden="1" customHeight="1" x14ac:dyDescent="0.2">
      <c r="B61775" s="88"/>
      <c r="C61775" s="88"/>
      <c r="D61775" s="88"/>
      <c r="E61775" s="88"/>
      <c r="F61775" s="88"/>
      <c r="G61775" s="88"/>
      <c r="H61775" s="88"/>
      <c r="I61775" s="88"/>
      <c r="J61775" s="88"/>
      <c r="K61775" s="88"/>
    </row>
    <row r="61776" spans="2:11" ht="12" hidden="1" customHeight="1" x14ac:dyDescent="0.2">
      <c r="B61776" s="88"/>
      <c r="C61776" s="88"/>
      <c r="D61776" s="88"/>
      <c r="E61776" s="88"/>
      <c r="F61776" s="88"/>
      <c r="G61776" s="88"/>
      <c r="H61776" s="88"/>
      <c r="I61776" s="88"/>
      <c r="J61776" s="88"/>
      <c r="K61776" s="88"/>
    </row>
    <row r="61777" spans="2:11" ht="12" hidden="1" customHeight="1" x14ac:dyDescent="0.2">
      <c r="B61777" s="88"/>
      <c r="C61777" s="88"/>
      <c r="D61777" s="88"/>
      <c r="E61777" s="88"/>
      <c r="F61777" s="88"/>
      <c r="G61777" s="88"/>
      <c r="H61777" s="88"/>
      <c r="I61777" s="88"/>
      <c r="J61777" s="88"/>
      <c r="K61777" s="88"/>
    </row>
    <row r="61778" spans="2:11" ht="12" hidden="1" customHeight="1" x14ac:dyDescent="0.2">
      <c r="B61778" s="88"/>
      <c r="C61778" s="88"/>
      <c r="D61778" s="88"/>
      <c r="E61778" s="88"/>
      <c r="F61778" s="88"/>
      <c r="G61778" s="88"/>
      <c r="H61778" s="88"/>
      <c r="I61778" s="88"/>
      <c r="J61778" s="88"/>
      <c r="K61778" s="88"/>
    </row>
    <row r="61779" spans="2:11" ht="12" hidden="1" customHeight="1" x14ac:dyDescent="0.2">
      <c r="B61779" s="88"/>
      <c r="C61779" s="88"/>
      <c r="D61779" s="88"/>
      <c r="E61779" s="88"/>
      <c r="F61779" s="88"/>
      <c r="G61779" s="88"/>
      <c r="H61779" s="88"/>
      <c r="I61779" s="88"/>
      <c r="J61779" s="88"/>
      <c r="K61779" s="88"/>
    </row>
    <row r="61780" spans="2:11" ht="12" hidden="1" customHeight="1" x14ac:dyDescent="0.2">
      <c r="B61780" s="88"/>
      <c r="C61780" s="88"/>
      <c r="D61780" s="88"/>
      <c r="E61780" s="88"/>
      <c r="F61780" s="88"/>
      <c r="G61780" s="88"/>
      <c r="H61780" s="88"/>
      <c r="I61780" s="88"/>
      <c r="J61780" s="88"/>
      <c r="K61780" s="88"/>
    </row>
    <row r="61781" spans="2:11" ht="12" hidden="1" customHeight="1" x14ac:dyDescent="0.2">
      <c r="B61781" s="88"/>
      <c r="C61781" s="88"/>
      <c r="D61781" s="88"/>
      <c r="E61781" s="88"/>
      <c r="F61781" s="88"/>
      <c r="G61781" s="88"/>
      <c r="H61781" s="88"/>
      <c r="I61781" s="88"/>
      <c r="J61781" s="88"/>
      <c r="K61781" s="88"/>
    </row>
    <row r="61782" spans="2:11" ht="12" hidden="1" customHeight="1" x14ac:dyDescent="0.2">
      <c r="B61782" s="88"/>
      <c r="C61782" s="88"/>
      <c r="D61782" s="88"/>
      <c r="E61782" s="88"/>
      <c r="F61782" s="88"/>
      <c r="G61782" s="88"/>
      <c r="H61782" s="88"/>
      <c r="I61782" s="88"/>
      <c r="J61782" s="88"/>
      <c r="K61782" s="88"/>
    </row>
    <row r="61783" spans="2:11" ht="12" hidden="1" customHeight="1" x14ac:dyDescent="0.2">
      <c r="B61783" s="88"/>
      <c r="C61783" s="88"/>
      <c r="D61783" s="88"/>
      <c r="E61783" s="88"/>
      <c r="F61783" s="88"/>
      <c r="G61783" s="88"/>
      <c r="H61783" s="88"/>
      <c r="I61783" s="88"/>
      <c r="J61783" s="88"/>
      <c r="K61783" s="88"/>
    </row>
    <row r="61784" spans="2:11" ht="12" hidden="1" customHeight="1" x14ac:dyDescent="0.2">
      <c r="B61784" s="88"/>
      <c r="C61784" s="88"/>
      <c r="D61784" s="88"/>
      <c r="E61784" s="88"/>
      <c r="F61784" s="88"/>
      <c r="G61784" s="88"/>
      <c r="H61784" s="88"/>
      <c r="I61784" s="88"/>
      <c r="J61784" s="88"/>
      <c r="K61784" s="88"/>
    </row>
    <row r="61785" spans="2:11" ht="12" hidden="1" customHeight="1" x14ac:dyDescent="0.2">
      <c r="B61785" s="88"/>
      <c r="C61785" s="88"/>
      <c r="D61785" s="88"/>
      <c r="E61785" s="88"/>
      <c r="F61785" s="88"/>
      <c r="G61785" s="88"/>
      <c r="H61785" s="88"/>
      <c r="I61785" s="88"/>
      <c r="J61785" s="88"/>
      <c r="K61785" s="88"/>
    </row>
    <row r="61786" spans="2:11" ht="12" hidden="1" customHeight="1" x14ac:dyDescent="0.2">
      <c r="B61786" s="88"/>
      <c r="C61786" s="88"/>
      <c r="D61786" s="88"/>
      <c r="E61786" s="88"/>
      <c r="F61786" s="88"/>
      <c r="G61786" s="88"/>
      <c r="H61786" s="88"/>
      <c r="I61786" s="88"/>
      <c r="J61786" s="88"/>
      <c r="K61786" s="88"/>
    </row>
    <row r="61787" spans="2:11" ht="12" hidden="1" customHeight="1" x14ac:dyDescent="0.2">
      <c r="B61787" s="88"/>
      <c r="C61787" s="88"/>
      <c r="D61787" s="88"/>
      <c r="E61787" s="88"/>
      <c r="F61787" s="88"/>
      <c r="G61787" s="88"/>
      <c r="H61787" s="88"/>
      <c r="I61787" s="88"/>
      <c r="J61787" s="88"/>
      <c r="K61787" s="88"/>
    </row>
    <row r="61788" spans="2:11" ht="12" hidden="1" customHeight="1" x14ac:dyDescent="0.2">
      <c r="B61788" s="88"/>
      <c r="C61788" s="88"/>
      <c r="D61788" s="88"/>
      <c r="E61788" s="88"/>
      <c r="F61788" s="88"/>
      <c r="G61788" s="88"/>
      <c r="H61788" s="88"/>
      <c r="I61788" s="88"/>
      <c r="J61788" s="88"/>
      <c r="K61788" s="88"/>
    </row>
    <row r="61789" spans="2:11" ht="12" hidden="1" customHeight="1" x14ac:dyDescent="0.2">
      <c r="B61789" s="88"/>
      <c r="C61789" s="88"/>
      <c r="D61789" s="88"/>
      <c r="E61789" s="88"/>
      <c r="F61789" s="88"/>
      <c r="G61789" s="88"/>
      <c r="H61789" s="88"/>
      <c r="I61789" s="88"/>
      <c r="J61789" s="88"/>
      <c r="K61789" s="88"/>
    </row>
    <row r="61790" spans="2:11" ht="12" hidden="1" customHeight="1" x14ac:dyDescent="0.2">
      <c r="B61790" s="88"/>
      <c r="C61790" s="88"/>
      <c r="D61790" s="88"/>
      <c r="E61790" s="88"/>
      <c r="F61790" s="88"/>
      <c r="G61790" s="88"/>
      <c r="H61790" s="88"/>
      <c r="I61790" s="88"/>
      <c r="J61790" s="88"/>
      <c r="K61790" s="88"/>
    </row>
    <row r="61791" spans="2:11" ht="12" hidden="1" customHeight="1" x14ac:dyDescent="0.2">
      <c r="B61791" s="88"/>
      <c r="C61791" s="88"/>
      <c r="D61791" s="88"/>
      <c r="E61791" s="88"/>
      <c r="F61791" s="88"/>
      <c r="G61791" s="88"/>
      <c r="H61791" s="88"/>
      <c r="I61791" s="88"/>
      <c r="J61791" s="88"/>
      <c r="K61791" s="88"/>
    </row>
    <row r="61792" spans="2:11" ht="12" hidden="1" customHeight="1" x14ac:dyDescent="0.2">
      <c r="B61792" s="88"/>
      <c r="C61792" s="88"/>
      <c r="D61792" s="88"/>
      <c r="E61792" s="88"/>
      <c r="F61792" s="88"/>
      <c r="G61792" s="88"/>
      <c r="H61792" s="88"/>
      <c r="I61792" s="88"/>
      <c r="J61792" s="88"/>
      <c r="K61792" s="88"/>
    </row>
    <row r="61793" spans="2:11" ht="12" hidden="1" customHeight="1" x14ac:dyDescent="0.2">
      <c r="B61793" s="88"/>
      <c r="C61793" s="88"/>
      <c r="D61793" s="88"/>
      <c r="E61793" s="88"/>
      <c r="F61793" s="88"/>
      <c r="G61793" s="88"/>
      <c r="H61793" s="88"/>
      <c r="I61793" s="88"/>
      <c r="J61793" s="88"/>
      <c r="K61793" s="88"/>
    </row>
    <row r="61794" spans="2:11" ht="12" hidden="1" customHeight="1" x14ac:dyDescent="0.2">
      <c r="B61794" s="88"/>
      <c r="C61794" s="88"/>
      <c r="D61794" s="88"/>
      <c r="E61794" s="88"/>
      <c r="F61794" s="88"/>
      <c r="G61794" s="88"/>
      <c r="H61794" s="88"/>
      <c r="I61794" s="88"/>
      <c r="J61794" s="88"/>
      <c r="K61794" s="88"/>
    </row>
    <row r="61795" spans="2:11" ht="12" hidden="1" customHeight="1" x14ac:dyDescent="0.2">
      <c r="B61795" s="88"/>
      <c r="C61795" s="88"/>
      <c r="D61795" s="88"/>
      <c r="E61795" s="88"/>
      <c r="F61795" s="88"/>
      <c r="G61795" s="88"/>
      <c r="H61795" s="88"/>
      <c r="I61795" s="88"/>
      <c r="J61795" s="88"/>
      <c r="K61795" s="88"/>
    </row>
    <row r="61796" spans="2:11" ht="12" hidden="1" customHeight="1" x14ac:dyDescent="0.2">
      <c r="B61796" s="88"/>
      <c r="C61796" s="88"/>
      <c r="D61796" s="88"/>
      <c r="E61796" s="88"/>
      <c r="F61796" s="88"/>
      <c r="G61796" s="88"/>
      <c r="H61796" s="88"/>
      <c r="I61796" s="88"/>
      <c r="J61796" s="88"/>
      <c r="K61796" s="88"/>
    </row>
    <row r="61797" spans="2:11" ht="12" hidden="1" customHeight="1" x14ac:dyDescent="0.2">
      <c r="B61797" s="88"/>
      <c r="C61797" s="88"/>
      <c r="D61797" s="88"/>
      <c r="E61797" s="88"/>
      <c r="F61797" s="88"/>
      <c r="G61797" s="88"/>
      <c r="H61797" s="88"/>
      <c r="I61797" s="88"/>
      <c r="J61797" s="88"/>
      <c r="K61797" s="88"/>
    </row>
    <row r="61798" spans="2:11" ht="12" hidden="1" customHeight="1" x14ac:dyDescent="0.2">
      <c r="B61798" s="88"/>
      <c r="C61798" s="88"/>
      <c r="D61798" s="88"/>
      <c r="E61798" s="88"/>
      <c r="F61798" s="88"/>
      <c r="G61798" s="88"/>
      <c r="H61798" s="88"/>
      <c r="I61798" s="88"/>
      <c r="J61798" s="88"/>
      <c r="K61798" s="88"/>
    </row>
    <row r="61799" spans="2:11" ht="12" hidden="1" customHeight="1" x14ac:dyDescent="0.2">
      <c r="B61799" s="88"/>
      <c r="C61799" s="88"/>
      <c r="D61799" s="88"/>
      <c r="E61799" s="88"/>
      <c r="F61799" s="88"/>
      <c r="G61799" s="88"/>
      <c r="H61799" s="88"/>
      <c r="I61799" s="88"/>
      <c r="J61799" s="88"/>
      <c r="K61799" s="88"/>
    </row>
    <row r="61800" spans="2:11" ht="12" hidden="1" customHeight="1" x14ac:dyDescent="0.2">
      <c r="B61800" s="88"/>
      <c r="C61800" s="88"/>
      <c r="D61800" s="88"/>
      <c r="E61800" s="88"/>
      <c r="F61800" s="88"/>
      <c r="G61800" s="88"/>
      <c r="H61800" s="88"/>
      <c r="I61800" s="88"/>
      <c r="J61800" s="88"/>
      <c r="K61800" s="88"/>
    </row>
    <row r="61801" spans="2:11" ht="12" hidden="1" customHeight="1" x14ac:dyDescent="0.2">
      <c r="B61801" s="88"/>
      <c r="C61801" s="88"/>
      <c r="D61801" s="88"/>
      <c r="E61801" s="88"/>
      <c r="F61801" s="88"/>
      <c r="G61801" s="88"/>
      <c r="H61801" s="88"/>
      <c r="I61801" s="88"/>
      <c r="J61801" s="88"/>
      <c r="K61801" s="88"/>
    </row>
    <row r="61802" spans="2:11" ht="12" hidden="1" customHeight="1" x14ac:dyDescent="0.2">
      <c r="B61802" s="88"/>
      <c r="C61802" s="88"/>
      <c r="D61802" s="88"/>
      <c r="E61802" s="88"/>
      <c r="F61802" s="88"/>
      <c r="G61802" s="88"/>
      <c r="H61802" s="88"/>
      <c r="I61802" s="88"/>
      <c r="J61802" s="88"/>
      <c r="K61802" s="88"/>
    </row>
    <row r="61803" spans="2:11" ht="12" hidden="1" customHeight="1" x14ac:dyDescent="0.2">
      <c r="B61803" s="88"/>
      <c r="C61803" s="88"/>
      <c r="D61803" s="88"/>
      <c r="E61803" s="88"/>
      <c r="F61803" s="88"/>
      <c r="G61803" s="88"/>
      <c r="H61803" s="88"/>
      <c r="I61803" s="88"/>
      <c r="J61803" s="88"/>
      <c r="K61803" s="88"/>
    </row>
    <row r="61804" spans="2:11" ht="12" hidden="1" customHeight="1" x14ac:dyDescent="0.2">
      <c r="B61804" s="88"/>
      <c r="C61804" s="88"/>
      <c r="D61804" s="88"/>
      <c r="E61804" s="88"/>
      <c r="F61804" s="88"/>
      <c r="G61804" s="88"/>
      <c r="H61804" s="88"/>
      <c r="I61804" s="88"/>
      <c r="J61804" s="88"/>
      <c r="K61804" s="88"/>
    </row>
    <row r="61805" spans="2:11" ht="12" hidden="1" customHeight="1" x14ac:dyDescent="0.2">
      <c r="B61805" s="88"/>
      <c r="C61805" s="88"/>
      <c r="D61805" s="88"/>
      <c r="E61805" s="88"/>
      <c r="F61805" s="88"/>
      <c r="G61805" s="88"/>
      <c r="H61805" s="88"/>
      <c r="I61805" s="88"/>
      <c r="J61805" s="88"/>
      <c r="K61805" s="88"/>
    </row>
    <row r="61806" spans="2:11" ht="12" hidden="1" customHeight="1" x14ac:dyDescent="0.2">
      <c r="B61806" s="88"/>
      <c r="C61806" s="88"/>
      <c r="D61806" s="88"/>
      <c r="E61806" s="88"/>
      <c r="F61806" s="88"/>
      <c r="G61806" s="88"/>
      <c r="H61806" s="88"/>
      <c r="I61806" s="88"/>
      <c r="J61806" s="88"/>
      <c r="K61806" s="88"/>
    </row>
    <row r="61807" spans="2:11" ht="12" hidden="1" customHeight="1" x14ac:dyDescent="0.2">
      <c r="B61807" s="88"/>
      <c r="C61807" s="88"/>
      <c r="D61807" s="88"/>
      <c r="E61807" s="88"/>
      <c r="F61807" s="88"/>
      <c r="G61807" s="88"/>
      <c r="H61807" s="88"/>
      <c r="I61807" s="88"/>
      <c r="J61807" s="88"/>
      <c r="K61807" s="88"/>
    </row>
    <row r="61808" spans="2:11" ht="12" hidden="1" customHeight="1" x14ac:dyDescent="0.2">
      <c r="B61808" s="88"/>
      <c r="C61808" s="88"/>
      <c r="D61808" s="88"/>
      <c r="E61808" s="88"/>
      <c r="F61808" s="88"/>
      <c r="G61808" s="88"/>
      <c r="H61808" s="88"/>
      <c r="I61808" s="88"/>
      <c r="J61808" s="88"/>
      <c r="K61808" s="88"/>
    </row>
    <row r="61809" spans="2:11" ht="12" hidden="1" customHeight="1" x14ac:dyDescent="0.2">
      <c r="B61809" s="88"/>
      <c r="C61809" s="88"/>
      <c r="D61809" s="88"/>
      <c r="E61809" s="88"/>
      <c r="F61809" s="88"/>
      <c r="G61809" s="88"/>
      <c r="H61809" s="88"/>
      <c r="I61809" s="88"/>
      <c r="J61809" s="88"/>
      <c r="K61809" s="88"/>
    </row>
    <row r="61810" spans="2:11" ht="12" hidden="1" customHeight="1" x14ac:dyDescent="0.2">
      <c r="B61810" s="88"/>
      <c r="C61810" s="88"/>
      <c r="D61810" s="88"/>
      <c r="E61810" s="88"/>
      <c r="F61810" s="88"/>
      <c r="G61810" s="88"/>
      <c r="H61810" s="88"/>
      <c r="I61810" s="88"/>
      <c r="J61810" s="88"/>
      <c r="K61810" s="88"/>
    </row>
    <row r="61811" spans="2:11" ht="12" hidden="1" customHeight="1" x14ac:dyDescent="0.2">
      <c r="B61811" s="88"/>
      <c r="C61811" s="88"/>
      <c r="D61811" s="88"/>
      <c r="E61811" s="88"/>
      <c r="F61811" s="88"/>
      <c r="G61811" s="88"/>
      <c r="H61811" s="88"/>
      <c r="I61811" s="88"/>
      <c r="J61811" s="88"/>
      <c r="K61811" s="88"/>
    </row>
    <row r="61812" spans="2:11" ht="12" hidden="1" customHeight="1" x14ac:dyDescent="0.2">
      <c r="B61812" s="88"/>
      <c r="C61812" s="88"/>
      <c r="D61812" s="88"/>
      <c r="E61812" s="88"/>
      <c r="F61812" s="88"/>
      <c r="G61812" s="88"/>
      <c r="H61812" s="88"/>
      <c r="I61812" s="88"/>
      <c r="J61812" s="88"/>
      <c r="K61812" s="88"/>
    </row>
    <row r="61813" spans="2:11" ht="12" hidden="1" customHeight="1" x14ac:dyDescent="0.2">
      <c r="B61813" s="88"/>
      <c r="C61813" s="88"/>
      <c r="D61813" s="88"/>
      <c r="E61813" s="88"/>
      <c r="F61813" s="88"/>
      <c r="G61813" s="88"/>
      <c r="H61813" s="88"/>
      <c r="I61813" s="88"/>
      <c r="J61813" s="88"/>
      <c r="K61813" s="88"/>
    </row>
    <row r="61814" spans="2:11" ht="12" hidden="1" customHeight="1" x14ac:dyDescent="0.2">
      <c r="B61814" s="88"/>
      <c r="C61814" s="88"/>
      <c r="D61814" s="88"/>
      <c r="E61814" s="88"/>
      <c r="F61814" s="88"/>
      <c r="G61814" s="88"/>
      <c r="H61814" s="88"/>
      <c r="I61814" s="88"/>
      <c r="J61814" s="88"/>
      <c r="K61814" s="88"/>
    </row>
    <row r="61815" spans="2:11" ht="12" hidden="1" customHeight="1" x14ac:dyDescent="0.2">
      <c r="B61815" s="88"/>
      <c r="C61815" s="88"/>
      <c r="D61815" s="88"/>
      <c r="E61815" s="88"/>
      <c r="F61815" s="88"/>
      <c r="G61815" s="88"/>
      <c r="H61815" s="88"/>
      <c r="I61815" s="88"/>
      <c r="J61815" s="88"/>
      <c r="K61815" s="88"/>
    </row>
    <row r="61816" spans="2:11" ht="12" hidden="1" customHeight="1" x14ac:dyDescent="0.2">
      <c r="B61816" s="88"/>
      <c r="C61816" s="88"/>
      <c r="D61816" s="88"/>
      <c r="E61816" s="88"/>
      <c r="F61816" s="88"/>
      <c r="G61816" s="88"/>
      <c r="H61816" s="88"/>
      <c r="I61816" s="88"/>
      <c r="J61816" s="88"/>
      <c r="K61816" s="88"/>
    </row>
    <row r="61817" spans="2:11" ht="12" hidden="1" customHeight="1" x14ac:dyDescent="0.2">
      <c r="B61817" s="88"/>
      <c r="C61817" s="88"/>
      <c r="D61817" s="88"/>
      <c r="E61817" s="88"/>
      <c r="F61817" s="88"/>
      <c r="G61817" s="88"/>
      <c r="H61817" s="88"/>
      <c r="I61817" s="88"/>
      <c r="J61817" s="88"/>
      <c r="K61817" s="88"/>
    </row>
    <row r="61818" spans="2:11" ht="12" hidden="1" customHeight="1" x14ac:dyDescent="0.2">
      <c r="B61818" s="88"/>
      <c r="C61818" s="88"/>
      <c r="D61818" s="88"/>
      <c r="E61818" s="88"/>
      <c r="F61818" s="88"/>
      <c r="G61818" s="88"/>
      <c r="H61818" s="88"/>
      <c r="I61818" s="88"/>
      <c r="J61818" s="88"/>
      <c r="K61818" s="88"/>
    </row>
    <row r="61819" spans="2:11" ht="12" hidden="1" customHeight="1" x14ac:dyDescent="0.2">
      <c r="B61819" s="88"/>
      <c r="C61819" s="88"/>
      <c r="D61819" s="88"/>
      <c r="E61819" s="88"/>
      <c r="F61819" s="88"/>
      <c r="G61819" s="88"/>
      <c r="H61819" s="88"/>
      <c r="I61819" s="88"/>
      <c r="J61819" s="88"/>
      <c r="K61819" s="88"/>
    </row>
    <row r="61820" spans="2:11" ht="12" hidden="1" customHeight="1" x14ac:dyDescent="0.2">
      <c r="B61820" s="88"/>
      <c r="C61820" s="88"/>
      <c r="D61820" s="88"/>
      <c r="E61820" s="88"/>
      <c r="F61820" s="88"/>
      <c r="G61820" s="88"/>
      <c r="H61820" s="88"/>
      <c r="I61820" s="88"/>
      <c r="J61820" s="88"/>
      <c r="K61820" s="88"/>
    </row>
    <row r="61821" spans="2:11" ht="12" hidden="1" customHeight="1" x14ac:dyDescent="0.2">
      <c r="B61821" s="88"/>
      <c r="C61821" s="88"/>
      <c r="D61821" s="88"/>
      <c r="E61821" s="88"/>
      <c r="F61821" s="88"/>
      <c r="G61821" s="88"/>
      <c r="H61821" s="88"/>
      <c r="I61821" s="88"/>
      <c r="J61821" s="88"/>
      <c r="K61821" s="88"/>
    </row>
    <row r="61822" spans="2:11" ht="12" hidden="1" customHeight="1" x14ac:dyDescent="0.2">
      <c r="B61822" s="88"/>
      <c r="C61822" s="88"/>
      <c r="D61822" s="88"/>
      <c r="E61822" s="88"/>
      <c r="F61822" s="88"/>
      <c r="G61822" s="88"/>
      <c r="H61822" s="88"/>
      <c r="I61822" s="88"/>
      <c r="J61822" s="88"/>
      <c r="K61822" s="88"/>
    </row>
    <row r="61823" spans="2:11" ht="12" hidden="1" customHeight="1" x14ac:dyDescent="0.2">
      <c r="B61823" s="88"/>
      <c r="C61823" s="88"/>
      <c r="D61823" s="88"/>
      <c r="E61823" s="88"/>
      <c r="F61823" s="88"/>
      <c r="G61823" s="88"/>
      <c r="H61823" s="88"/>
      <c r="I61823" s="88"/>
      <c r="J61823" s="88"/>
      <c r="K61823" s="88"/>
    </row>
    <row r="61824" spans="2:11" ht="12" hidden="1" customHeight="1" x14ac:dyDescent="0.2">
      <c r="B61824" s="88"/>
      <c r="C61824" s="88"/>
      <c r="D61824" s="88"/>
      <c r="E61824" s="88"/>
      <c r="F61824" s="88"/>
      <c r="G61824" s="88"/>
      <c r="H61824" s="88"/>
      <c r="I61824" s="88"/>
      <c r="J61824" s="88"/>
      <c r="K61824" s="88"/>
    </row>
    <row r="61825" spans="2:11" ht="12" hidden="1" customHeight="1" x14ac:dyDescent="0.2">
      <c r="B61825" s="88"/>
      <c r="C61825" s="88"/>
      <c r="D61825" s="88"/>
      <c r="E61825" s="88"/>
      <c r="F61825" s="88"/>
      <c r="G61825" s="88"/>
      <c r="H61825" s="88"/>
      <c r="I61825" s="88"/>
      <c r="J61825" s="88"/>
      <c r="K61825" s="88"/>
    </row>
    <row r="61826" spans="2:11" ht="12" hidden="1" customHeight="1" x14ac:dyDescent="0.2">
      <c r="B61826" s="88"/>
      <c r="C61826" s="88"/>
      <c r="D61826" s="88"/>
      <c r="E61826" s="88"/>
      <c r="F61826" s="88"/>
      <c r="G61826" s="88"/>
      <c r="H61826" s="88"/>
      <c r="I61826" s="88"/>
      <c r="J61826" s="88"/>
      <c r="K61826" s="88"/>
    </row>
    <row r="61827" spans="2:11" ht="12" hidden="1" customHeight="1" x14ac:dyDescent="0.2">
      <c r="B61827" s="88"/>
      <c r="C61827" s="88"/>
      <c r="D61827" s="88"/>
      <c r="E61827" s="88"/>
      <c r="F61827" s="88"/>
      <c r="G61827" s="88"/>
      <c r="H61827" s="88"/>
      <c r="I61827" s="88"/>
      <c r="J61827" s="88"/>
      <c r="K61827" s="88"/>
    </row>
    <row r="61828" spans="2:11" ht="12" hidden="1" customHeight="1" x14ac:dyDescent="0.2">
      <c r="B61828" s="88"/>
      <c r="C61828" s="88"/>
      <c r="D61828" s="88"/>
      <c r="E61828" s="88"/>
      <c r="F61828" s="88"/>
      <c r="G61828" s="88"/>
      <c r="H61828" s="88"/>
      <c r="I61828" s="88"/>
      <c r="J61828" s="88"/>
      <c r="K61828" s="88"/>
    </row>
    <row r="61829" spans="2:11" ht="12" hidden="1" customHeight="1" x14ac:dyDescent="0.2">
      <c r="B61829" s="88"/>
      <c r="C61829" s="88"/>
      <c r="D61829" s="88"/>
      <c r="E61829" s="88"/>
      <c r="F61829" s="88"/>
      <c r="G61829" s="88"/>
      <c r="H61829" s="88"/>
      <c r="I61829" s="88"/>
      <c r="J61829" s="88"/>
      <c r="K61829" s="88"/>
    </row>
    <row r="61830" spans="2:11" ht="12" hidden="1" customHeight="1" x14ac:dyDescent="0.2">
      <c r="B61830" s="88"/>
      <c r="C61830" s="88"/>
      <c r="D61830" s="88"/>
      <c r="E61830" s="88"/>
      <c r="F61830" s="88"/>
      <c r="G61830" s="88"/>
      <c r="H61830" s="88"/>
      <c r="I61830" s="88"/>
      <c r="J61830" s="88"/>
      <c r="K61830" s="88"/>
    </row>
    <row r="61831" spans="2:11" ht="12" hidden="1" customHeight="1" x14ac:dyDescent="0.2">
      <c r="B61831" s="88"/>
      <c r="C61831" s="88"/>
      <c r="D61831" s="88"/>
      <c r="E61831" s="88"/>
      <c r="F61831" s="88"/>
      <c r="G61831" s="88"/>
      <c r="H61831" s="88"/>
      <c r="I61831" s="88"/>
      <c r="J61831" s="88"/>
      <c r="K61831" s="88"/>
    </row>
    <row r="61832" spans="2:11" ht="12" hidden="1" customHeight="1" x14ac:dyDescent="0.2">
      <c r="B61832" s="88"/>
      <c r="C61832" s="88"/>
      <c r="D61832" s="88"/>
      <c r="E61832" s="88"/>
      <c r="F61832" s="88"/>
      <c r="G61832" s="88"/>
      <c r="H61832" s="88"/>
      <c r="I61832" s="88"/>
      <c r="J61832" s="88"/>
      <c r="K61832" s="88"/>
    </row>
    <row r="61833" spans="2:11" ht="12" hidden="1" customHeight="1" x14ac:dyDescent="0.2">
      <c r="B61833" s="88"/>
      <c r="C61833" s="88"/>
      <c r="D61833" s="88"/>
      <c r="E61833" s="88"/>
      <c r="F61833" s="88"/>
      <c r="G61833" s="88"/>
      <c r="H61833" s="88"/>
      <c r="I61833" s="88"/>
      <c r="J61833" s="88"/>
      <c r="K61833" s="88"/>
    </row>
    <row r="61834" spans="2:11" ht="12" hidden="1" customHeight="1" x14ac:dyDescent="0.2">
      <c r="B61834" s="88"/>
      <c r="C61834" s="88"/>
      <c r="D61834" s="88"/>
      <c r="E61834" s="88"/>
      <c r="F61834" s="88"/>
      <c r="G61834" s="88"/>
      <c r="H61834" s="88"/>
      <c r="I61834" s="88"/>
      <c r="J61834" s="88"/>
      <c r="K61834" s="88"/>
    </row>
    <row r="61835" spans="2:11" ht="12" hidden="1" customHeight="1" x14ac:dyDescent="0.2">
      <c r="B61835" s="88"/>
      <c r="C61835" s="88"/>
      <c r="D61835" s="88"/>
      <c r="E61835" s="88"/>
      <c r="F61835" s="88"/>
      <c r="G61835" s="88"/>
      <c r="H61835" s="88"/>
      <c r="I61835" s="88"/>
      <c r="J61835" s="88"/>
      <c r="K61835" s="88"/>
    </row>
    <row r="61836" spans="2:11" ht="12" hidden="1" customHeight="1" x14ac:dyDescent="0.2">
      <c r="B61836" s="88"/>
      <c r="C61836" s="88"/>
      <c r="D61836" s="88"/>
      <c r="E61836" s="88"/>
      <c r="F61836" s="88"/>
      <c r="G61836" s="88"/>
      <c r="H61836" s="88"/>
      <c r="I61836" s="88"/>
      <c r="J61836" s="88"/>
      <c r="K61836" s="88"/>
    </row>
    <row r="61837" spans="2:11" ht="12" hidden="1" customHeight="1" x14ac:dyDescent="0.2">
      <c r="B61837" s="88"/>
      <c r="C61837" s="88"/>
      <c r="D61837" s="88"/>
      <c r="E61837" s="88"/>
      <c r="F61837" s="88"/>
      <c r="G61837" s="88"/>
      <c r="H61837" s="88"/>
      <c r="I61837" s="88"/>
      <c r="J61837" s="88"/>
      <c r="K61837" s="88"/>
    </row>
    <row r="61838" spans="2:11" ht="12" hidden="1" customHeight="1" x14ac:dyDescent="0.2">
      <c r="B61838" s="88"/>
      <c r="C61838" s="88"/>
      <c r="D61838" s="88"/>
      <c r="E61838" s="88"/>
      <c r="F61838" s="88"/>
      <c r="G61838" s="88"/>
      <c r="H61838" s="88"/>
      <c r="I61838" s="88"/>
      <c r="J61838" s="88"/>
      <c r="K61838" s="88"/>
    </row>
    <row r="61839" spans="2:11" ht="12" hidden="1" customHeight="1" x14ac:dyDescent="0.2">
      <c r="B61839" s="88"/>
      <c r="C61839" s="88"/>
      <c r="D61839" s="88"/>
      <c r="E61839" s="88"/>
      <c r="F61839" s="88"/>
      <c r="G61839" s="88"/>
      <c r="H61839" s="88"/>
      <c r="I61839" s="88"/>
      <c r="J61839" s="88"/>
      <c r="K61839" s="88"/>
    </row>
    <row r="61840" spans="2:11" ht="12" hidden="1" customHeight="1" x14ac:dyDescent="0.2">
      <c r="B61840" s="88"/>
      <c r="C61840" s="88"/>
      <c r="D61840" s="88"/>
      <c r="E61840" s="88"/>
      <c r="F61840" s="88"/>
      <c r="G61840" s="88"/>
      <c r="H61840" s="88"/>
      <c r="I61840" s="88"/>
      <c r="J61840" s="88"/>
      <c r="K61840" s="88"/>
    </row>
    <row r="61841" spans="2:11" ht="12" hidden="1" customHeight="1" x14ac:dyDescent="0.2">
      <c r="B61841" s="88"/>
      <c r="C61841" s="88"/>
      <c r="D61841" s="88"/>
      <c r="E61841" s="88"/>
      <c r="F61841" s="88"/>
      <c r="G61841" s="88"/>
      <c r="H61841" s="88"/>
      <c r="I61841" s="88"/>
      <c r="J61841" s="88"/>
      <c r="K61841" s="88"/>
    </row>
    <row r="61842" spans="2:11" ht="12" hidden="1" customHeight="1" x14ac:dyDescent="0.2">
      <c r="B61842" s="88"/>
      <c r="C61842" s="88"/>
      <c r="D61842" s="88"/>
      <c r="E61842" s="88"/>
      <c r="F61842" s="88"/>
      <c r="G61842" s="88"/>
      <c r="H61842" s="88"/>
      <c r="I61842" s="88"/>
      <c r="J61842" s="88"/>
      <c r="K61842" s="88"/>
    </row>
    <row r="61843" spans="2:11" ht="12" hidden="1" customHeight="1" x14ac:dyDescent="0.2">
      <c r="B61843" s="88"/>
      <c r="C61843" s="88"/>
      <c r="D61843" s="88"/>
      <c r="E61843" s="88"/>
      <c r="F61843" s="88"/>
      <c r="G61843" s="88"/>
      <c r="H61843" s="88"/>
      <c r="I61843" s="88"/>
      <c r="J61843" s="88"/>
      <c r="K61843" s="88"/>
    </row>
    <row r="61844" spans="2:11" ht="12" hidden="1" customHeight="1" x14ac:dyDescent="0.2">
      <c r="B61844" s="88"/>
      <c r="C61844" s="88"/>
      <c r="D61844" s="88"/>
      <c r="E61844" s="88"/>
      <c r="F61844" s="88"/>
      <c r="G61844" s="88"/>
      <c r="H61844" s="88"/>
      <c r="I61844" s="88"/>
      <c r="J61844" s="88"/>
      <c r="K61844" s="88"/>
    </row>
    <row r="61845" spans="2:11" ht="12" hidden="1" customHeight="1" x14ac:dyDescent="0.2">
      <c r="B61845" s="88"/>
      <c r="C61845" s="88"/>
      <c r="D61845" s="88"/>
      <c r="E61845" s="88"/>
      <c r="F61845" s="88"/>
      <c r="G61845" s="88"/>
      <c r="H61845" s="88"/>
      <c r="I61845" s="88"/>
      <c r="J61845" s="88"/>
      <c r="K61845" s="88"/>
    </row>
    <row r="61846" spans="2:11" ht="12" hidden="1" customHeight="1" x14ac:dyDescent="0.2">
      <c r="B61846" s="88"/>
      <c r="C61846" s="88"/>
      <c r="D61846" s="88"/>
      <c r="E61846" s="88"/>
      <c r="F61846" s="88"/>
      <c r="G61846" s="88"/>
      <c r="H61846" s="88"/>
      <c r="I61846" s="88"/>
      <c r="J61846" s="88"/>
      <c r="K61846" s="88"/>
    </row>
    <row r="61847" spans="2:11" ht="12" hidden="1" customHeight="1" x14ac:dyDescent="0.2">
      <c r="B61847" s="88"/>
      <c r="C61847" s="88"/>
      <c r="D61847" s="88"/>
      <c r="E61847" s="88"/>
      <c r="F61847" s="88"/>
      <c r="G61847" s="88"/>
      <c r="H61847" s="88"/>
      <c r="I61847" s="88"/>
      <c r="J61847" s="88"/>
      <c r="K61847" s="88"/>
    </row>
    <row r="61848" spans="2:11" ht="12" hidden="1" customHeight="1" x14ac:dyDescent="0.2">
      <c r="B61848" s="88"/>
      <c r="C61848" s="88"/>
      <c r="D61848" s="88"/>
      <c r="E61848" s="88"/>
      <c r="F61848" s="88"/>
      <c r="G61848" s="88"/>
      <c r="H61848" s="88"/>
      <c r="I61848" s="88"/>
      <c r="J61848" s="88"/>
      <c r="K61848" s="88"/>
    </row>
    <row r="61849" spans="2:11" ht="12" hidden="1" customHeight="1" x14ac:dyDescent="0.2">
      <c r="B61849" s="88"/>
      <c r="C61849" s="88"/>
      <c r="D61849" s="88"/>
      <c r="E61849" s="88"/>
      <c r="F61849" s="88"/>
      <c r="G61849" s="88"/>
      <c r="H61849" s="88"/>
      <c r="I61849" s="88"/>
      <c r="J61849" s="88"/>
      <c r="K61849" s="88"/>
    </row>
    <row r="61850" spans="2:11" ht="12" hidden="1" customHeight="1" x14ac:dyDescent="0.2">
      <c r="B61850" s="88"/>
      <c r="C61850" s="88"/>
      <c r="D61850" s="88"/>
      <c r="E61850" s="88"/>
      <c r="F61850" s="88"/>
      <c r="G61850" s="88"/>
      <c r="H61850" s="88"/>
      <c r="I61850" s="88"/>
      <c r="J61850" s="88"/>
      <c r="K61850" s="88"/>
    </row>
    <row r="61851" spans="2:11" ht="12" hidden="1" customHeight="1" x14ac:dyDescent="0.2">
      <c r="B61851" s="88"/>
      <c r="C61851" s="88"/>
      <c r="D61851" s="88"/>
      <c r="E61851" s="88"/>
      <c r="F61851" s="88"/>
      <c r="G61851" s="88"/>
      <c r="H61851" s="88"/>
      <c r="I61851" s="88"/>
      <c r="J61851" s="88"/>
      <c r="K61851" s="88"/>
    </row>
    <row r="61852" spans="2:11" ht="12" hidden="1" customHeight="1" x14ac:dyDescent="0.2">
      <c r="B61852" s="88"/>
      <c r="C61852" s="88"/>
      <c r="D61852" s="88"/>
      <c r="E61852" s="88"/>
      <c r="F61852" s="88"/>
      <c r="G61852" s="88"/>
      <c r="H61852" s="88"/>
      <c r="I61852" s="88"/>
      <c r="J61852" s="88"/>
      <c r="K61852" s="88"/>
    </row>
    <row r="61853" spans="2:11" ht="12" hidden="1" customHeight="1" x14ac:dyDescent="0.2">
      <c r="B61853" s="88"/>
      <c r="C61853" s="88"/>
      <c r="D61853" s="88"/>
      <c r="E61853" s="88"/>
      <c r="F61853" s="88"/>
      <c r="G61853" s="88"/>
      <c r="H61853" s="88"/>
      <c r="I61853" s="88"/>
      <c r="J61853" s="88"/>
      <c r="K61853" s="88"/>
    </row>
    <row r="61854" spans="2:11" ht="12" hidden="1" customHeight="1" x14ac:dyDescent="0.2">
      <c r="B61854" s="88"/>
      <c r="C61854" s="88"/>
      <c r="D61854" s="88"/>
      <c r="E61854" s="88"/>
      <c r="F61854" s="88"/>
      <c r="G61854" s="88"/>
      <c r="H61854" s="88"/>
      <c r="I61854" s="88"/>
      <c r="J61854" s="88"/>
      <c r="K61854" s="88"/>
    </row>
    <row r="61855" spans="2:11" ht="12" hidden="1" customHeight="1" x14ac:dyDescent="0.2">
      <c r="B61855" s="88"/>
      <c r="C61855" s="88"/>
      <c r="D61855" s="88"/>
      <c r="E61855" s="88"/>
      <c r="F61855" s="88"/>
      <c r="G61855" s="88"/>
      <c r="H61855" s="88"/>
      <c r="I61855" s="88"/>
      <c r="J61855" s="88"/>
      <c r="K61855" s="88"/>
    </row>
    <row r="61856" spans="2:11" ht="12" hidden="1" customHeight="1" x14ac:dyDescent="0.2">
      <c r="B61856" s="88"/>
      <c r="C61856" s="88"/>
      <c r="D61856" s="88"/>
      <c r="E61856" s="88"/>
      <c r="F61856" s="88"/>
      <c r="G61856" s="88"/>
      <c r="H61856" s="88"/>
      <c r="I61856" s="88"/>
      <c r="J61856" s="88"/>
      <c r="K61856" s="88"/>
    </row>
    <row r="61857" spans="2:11" ht="12" hidden="1" customHeight="1" x14ac:dyDescent="0.2">
      <c r="B61857" s="88"/>
      <c r="C61857" s="88"/>
      <c r="D61857" s="88"/>
      <c r="E61857" s="88"/>
      <c r="F61857" s="88"/>
      <c r="G61857" s="88"/>
      <c r="H61857" s="88"/>
      <c r="I61857" s="88"/>
      <c r="J61857" s="88"/>
      <c r="K61857" s="88"/>
    </row>
    <row r="61858" spans="2:11" ht="12" hidden="1" customHeight="1" x14ac:dyDescent="0.2">
      <c r="B61858" s="88"/>
      <c r="C61858" s="88"/>
      <c r="D61858" s="88"/>
      <c r="E61858" s="88"/>
      <c r="F61858" s="88"/>
      <c r="G61858" s="88"/>
      <c r="H61858" s="88"/>
      <c r="I61858" s="88"/>
      <c r="J61858" s="88"/>
      <c r="K61858" s="88"/>
    </row>
    <row r="61859" spans="2:11" ht="12" hidden="1" customHeight="1" x14ac:dyDescent="0.2">
      <c r="B61859" s="88"/>
      <c r="C61859" s="88"/>
      <c r="D61859" s="88"/>
      <c r="E61859" s="88"/>
      <c r="F61859" s="88"/>
      <c r="G61859" s="88"/>
      <c r="H61859" s="88"/>
      <c r="I61859" s="88"/>
      <c r="J61859" s="88"/>
      <c r="K61859" s="88"/>
    </row>
    <row r="61860" spans="2:11" ht="12" hidden="1" customHeight="1" x14ac:dyDescent="0.2">
      <c r="B61860" s="88"/>
      <c r="C61860" s="88"/>
      <c r="D61860" s="88"/>
      <c r="E61860" s="88"/>
      <c r="F61860" s="88"/>
      <c r="G61860" s="88"/>
      <c r="H61860" s="88"/>
      <c r="I61860" s="88"/>
      <c r="J61860" s="88"/>
      <c r="K61860" s="88"/>
    </row>
    <row r="61861" spans="2:11" ht="12" hidden="1" customHeight="1" x14ac:dyDescent="0.2">
      <c r="B61861" s="88"/>
      <c r="C61861" s="88"/>
      <c r="D61861" s="88"/>
      <c r="E61861" s="88"/>
      <c r="F61861" s="88"/>
      <c r="G61861" s="88"/>
      <c r="H61861" s="88"/>
      <c r="I61861" s="88"/>
      <c r="J61861" s="88"/>
      <c r="K61861" s="88"/>
    </row>
    <row r="61862" spans="2:11" ht="12" hidden="1" customHeight="1" x14ac:dyDescent="0.2">
      <c r="B61862" s="88"/>
      <c r="C61862" s="88"/>
      <c r="D61862" s="88"/>
      <c r="E61862" s="88"/>
      <c r="F61862" s="88"/>
      <c r="G61862" s="88"/>
      <c r="H61862" s="88"/>
      <c r="I61862" s="88"/>
      <c r="J61862" s="88"/>
      <c r="K61862" s="88"/>
    </row>
    <row r="61863" spans="2:11" ht="12" hidden="1" customHeight="1" x14ac:dyDescent="0.2">
      <c r="B61863" s="88"/>
      <c r="C61863" s="88"/>
      <c r="D61863" s="88"/>
      <c r="E61863" s="88"/>
      <c r="F61863" s="88"/>
      <c r="G61863" s="88"/>
      <c r="H61863" s="88"/>
      <c r="I61863" s="88"/>
      <c r="J61863" s="88"/>
      <c r="K61863" s="88"/>
    </row>
    <row r="61864" spans="2:11" ht="12" hidden="1" customHeight="1" x14ac:dyDescent="0.2">
      <c r="B61864" s="88"/>
      <c r="C61864" s="88"/>
      <c r="D61864" s="88"/>
      <c r="E61864" s="88"/>
      <c r="F61864" s="88"/>
      <c r="G61864" s="88"/>
      <c r="H61864" s="88"/>
      <c r="I61864" s="88"/>
      <c r="J61864" s="88"/>
      <c r="K61864" s="88"/>
    </row>
    <row r="61865" spans="2:11" ht="12" hidden="1" customHeight="1" x14ac:dyDescent="0.2">
      <c r="B61865" s="88"/>
      <c r="C61865" s="88"/>
      <c r="D61865" s="88"/>
      <c r="E61865" s="88"/>
      <c r="F61865" s="88"/>
      <c r="G61865" s="88"/>
      <c r="H61865" s="88"/>
      <c r="I61865" s="88"/>
      <c r="J61865" s="88"/>
      <c r="K61865" s="88"/>
    </row>
    <row r="61866" spans="2:11" ht="12" hidden="1" customHeight="1" x14ac:dyDescent="0.2">
      <c r="B61866" s="88"/>
      <c r="C61866" s="88"/>
      <c r="D61866" s="88"/>
      <c r="E61866" s="88"/>
      <c r="F61866" s="88"/>
      <c r="G61866" s="88"/>
      <c r="H61866" s="88"/>
      <c r="I61866" s="88"/>
      <c r="J61866" s="88"/>
      <c r="K61866" s="88"/>
    </row>
    <row r="61867" spans="2:11" ht="12" hidden="1" customHeight="1" x14ac:dyDescent="0.2">
      <c r="B61867" s="88"/>
      <c r="C61867" s="88"/>
      <c r="D61867" s="88"/>
      <c r="E61867" s="88"/>
      <c r="F61867" s="88"/>
      <c r="G61867" s="88"/>
      <c r="H61867" s="88"/>
      <c r="I61867" s="88"/>
      <c r="J61867" s="88"/>
      <c r="K61867" s="88"/>
    </row>
    <row r="61868" spans="2:11" ht="12" hidden="1" customHeight="1" x14ac:dyDescent="0.2">
      <c r="B61868" s="88"/>
      <c r="C61868" s="88"/>
      <c r="D61868" s="88"/>
      <c r="E61868" s="88"/>
      <c r="F61868" s="88"/>
      <c r="G61868" s="88"/>
      <c r="H61868" s="88"/>
      <c r="I61868" s="88"/>
      <c r="J61868" s="88"/>
      <c r="K61868" s="88"/>
    </row>
    <row r="61869" spans="2:11" ht="12" hidden="1" customHeight="1" x14ac:dyDescent="0.2">
      <c r="B61869" s="88"/>
      <c r="C61869" s="88"/>
      <c r="D61869" s="88"/>
      <c r="E61869" s="88"/>
      <c r="F61869" s="88"/>
      <c r="G61869" s="88"/>
      <c r="H61869" s="88"/>
      <c r="I61869" s="88"/>
      <c r="J61869" s="88"/>
      <c r="K61869" s="88"/>
    </row>
    <row r="61870" spans="2:11" ht="12" hidden="1" customHeight="1" x14ac:dyDescent="0.2">
      <c r="B61870" s="88"/>
      <c r="C61870" s="88"/>
      <c r="D61870" s="88"/>
      <c r="E61870" s="88"/>
      <c r="F61870" s="88"/>
      <c r="G61870" s="88"/>
      <c r="H61870" s="88"/>
      <c r="I61870" s="88"/>
      <c r="J61870" s="88"/>
      <c r="K61870" s="88"/>
    </row>
    <row r="61871" spans="2:11" ht="12" hidden="1" customHeight="1" x14ac:dyDescent="0.2">
      <c r="B61871" s="88"/>
      <c r="C61871" s="88"/>
      <c r="D61871" s="88"/>
      <c r="E61871" s="88"/>
      <c r="F61871" s="88"/>
      <c r="G61871" s="88"/>
      <c r="H61871" s="88"/>
      <c r="I61871" s="88"/>
      <c r="J61871" s="88"/>
      <c r="K61871" s="88"/>
    </row>
    <row r="61872" spans="2:11" ht="12" hidden="1" customHeight="1" x14ac:dyDescent="0.2">
      <c r="B61872" s="88"/>
      <c r="C61872" s="88"/>
      <c r="D61872" s="88"/>
      <c r="E61872" s="88"/>
      <c r="F61872" s="88"/>
      <c r="G61872" s="88"/>
      <c r="H61872" s="88"/>
      <c r="I61872" s="88"/>
      <c r="J61872" s="88"/>
      <c r="K61872" s="88"/>
    </row>
    <row r="61873" spans="2:11" ht="12" hidden="1" customHeight="1" x14ac:dyDescent="0.2">
      <c r="B61873" s="88"/>
      <c r="C61873" s="88"/>
      <c r="D61873" s="88"/>
      <c r="E61873" s="88"/>
      <c r="F61873" s="88"/>
      <c r="G61873" s="88"/>
      <c r="H61873" s="88"/>
      <c r="I61873" s="88"/>
      <c r="J61873" s="88"/>
      <c r="K61873" s="88"/>
    </row>
    <row r="61874" spans="2:11" ht="12" hidden="1" customHeight="1" x14ac:dyDescent="0.2">
      <c r="B61874" s="88"/>
      <c r="C61874" s="88"/>
      <c r="D61874" s="88"/>
      <c r="E61874" s="88"/>
      <c r="F61874" s="88"/>
      <c r="G61874" s="88"/>
      <c r="H61874" s="88"/>
      <c r="I61874" s="88"/>
      <c r="J61874" s="88"/>
      <c r="K61874" s="88"/>
    </row>
    <row r="61875" spans="2:11" ht="12" hidden="1" customHeight="1" x14ac:dyDescent="0.2">
      <c r="B61875" s="88"/>
      <c r="C61875" s="88"/>
      <c r="D61875" s="88"/>
      <c r="E61875" s="88"/>
      <c r="F61875" s="88"/>
      <c r="G61875" s="88"/>
      <c r="H61875" s="88"/>
      <c r="I61875" s="88"/>
      <c r="J61875" s="88"/>
      <c r="K61875" s="88"/>
    </row>
    <row r="61876" spans="2:11" ht="12" hidden="1" customHeight="1" x14ac:dyDescent="0.2">
      <c r="B61876" s="88"/>
      <c r="C61876" s="88"/>
      <c r="D61876" s="88"/>
      <c r="E61876" s="88"/>
      <c r="F61876" s="88"/>
      <c r="G61876" s="88"/>
      <c r="H61876" s="88"/>
      <c r="I61876" s="88"/>
      <c r="J61876" s="88"/>
      <c r="K61876" s="88"/>
    </row>
    <row r="61877" spans="2:11" ht="12" hidden="1" customHeight="1" x14ac:dyDescent="0.2">
      <c r="B61877" s="88"/>
      <c r="C61877" s="88"/>
      <c r="D61877" s="88"/>
      <c r="E61877" s="88"/>
      <c r="F61877" s="88"/>
      <c r="G61877" s="88"/>
      <c r="H61877" s="88"/>
      <c r="I61877" s="88"/>
      <c r="J61877" s="88"/>
      <c r="K61877" s="88"/>
    </row>
    <row r="61878" spans="2:11" ht="12" hidden="1" customHeight="1" x14ac:dyDescent="0.2">
      <c r="B61878" s="88"/>
      <c r="C61878" s="88"/>
      <c r="D61878" s="88"/>
      <c r="E61878" s="88"/>
      <c r="F61878" s="88"/>
      <c r="G61878" s="88"/>
      <c r="H61878" s="88"/>
      <c r="I61878" s="88"/>
      <c r="J61878" s="88"/>
      <c r="K61878" s="88"/>
    </row>
    <row r="61879" spans="2:11" ht="12" hidden="1" customHeight="1" x14ac:dyDescent="0.2">
      <c r="B61879" s="88"/>
      <c r="C61879" s="88"/>
      <c r="D61879" s="88"/>
      <c r="E61879" s="88"/>
      <c r="F61879" s="88"/>
      <c r="G61879" s="88"/>
      <c r="H61879" s="88"/>
      <c r="I61879" s="88"/>
      <c r="J61879" s="88"/>
      <c r="K61879" s="88"/>
    </row>
    <row r="61880" spans="2:11" ht="12" hidden="1" customHeight="1" x14ac:dyDescent="0.2">
      <c r="B61880" s="88"/>
      <c r="C61880" s="88"/>
      <c r="D61880" s="88"/>
      <c r="E61880" s="88"/>
      <c r="F61880" s="88"/>
      <c r="G61880" s="88"/>
      <c r="H61880" s="88"/>
      <c r="I61880" s="88"/>
      <c r="J61880" s="88"/>
      <c r="K61880" s="88"/>
    </row>
    <row r="61881" spans="2:11" ht="12" hidden="1" customHeight="1" x14ac:dyDescent="0.2">
      <c r="B61881" s="88"/>
      <c r="C61881" s="88"/>
      <c r="D61881" s="88"/>
      <c r="E61881" s="88"/>
      <c r="F61881" s="88"/>
      <c r="G61881" s="88"/>
      <c r="H61881" s="88"/>
      <c r="I61881" s="88"/>
      <c r="J61881" s="88"/>
      <c r="K61881" s="88"/>
    </row>
    <row r="61882" spans="2:11" ht="12" hidden="1" customHeight="1" x14ac:dyDescent="0.2">
      <c r="B61882" s="88"/>
      <c r="C61882" s="88"/>
      <c r="D61882" s="88"/>
      <c r="E61882" s="88"/>
      <c r="F61882" s="88"/>
      <c r="G61882" s="88"/>
      <c r="H61882" s="88"/>
      <c r="I61882" s="88"/>
      <c r="J61882" s="88"/>
      <c r="K61882" s="88"/>
    </row>
    <row r="61883" spans="2:11" ht="12" hidden="1" customHeight="1" x14ac:dyDescent="0.2">
      <c r="B61883" s="88"/>
      <c r="C61883" s="88"/>
      <c r="D61883" s="88"/>
      <c r="E61883" s="88"/>
      <c r="F61883" s="88"/>
      <c r="G61883" s="88"/>
      <c r="H61883" s="88"/>
      <c r="I61883" s="88"/>
      <c r="J61883" s="88"/>
      <c r="K61883" s="88"/>
    </row>
    <row r="61884" spans="2:11" ht="12" hidden="1" customHeight="1" x14ac:dyDescent="0.2">
      <c r="B61884" s="88"/>
      <c r="C61884" s="88"/>
      <c r="D61884" s="88"/>
      <c r="E61884" s="88"/>
      <c r="F61884" s="88"/>
      <c r="G61884" s="88"/>
      <c r="H61884" s="88"/>
      <c r="I61884" s="88"/>
      <c r="J61884" s="88"/>
      <c r="K61884" s="88"/>
    </row>
    <row r="61885" spans="2:11" ht="12" hidden="1" customHeight="1" x14ac:dyDescent="0.2">
      <c r="B61885" s="88"/>
      <c r="C61885" s="88"/>
      <c r="D61885" s="88"/>
      <c r="E61885" s="88"/>
      <c r="F61885" s="88"/>
      <c r="G61885" s="88"/>
      <c r="H61885" s="88"/>
      <c r="I61885" s="88"/>
      <c r="J61885" s="88"/>
      <c r="K61885" s="88"/>
    </row>
    <row r="61886" spans="2:11" ht="12" hidden="1" customHeight="1" x14ac:dyDescent="0.2">
      <c r="B61886" s="88"/>
      <c r="C61886" s="88"/>
      <c r="D61886" s="88"/>
      <c r="E61886" s="88"/>
      <c r="F61886" s="88"/>
      <c r="G61886" s="88"/>
      <c r="H61886" s="88"/>
      <c r="I61886" s="88"/>
      <c r="J61886" s="88"/>
      <c r="K61886" s="88"/>
    </row>
    <row r="61887" spans="2:11" ht="12" hidden="1" customHeight="1" x14ac:dyDescent="0.2">
      <c r="B61887" s="88"/>
      <c r="C61887" s="88"/>
      <c r="D61887" s="88"/>
      <c r="E61887" s="88"/>
      <c r="F61887" s="88"/>
      <c r="G61887" s="88"/>
      <c r="H61887" s="88"/>
      <c r="I61887" s="88"/>
      <c r="J61887" s="88"/>
      <c r="K61887" s="88"/>
    </row>
    <row r="61888" spans="2:11" ht="12" hidden="1" customHeight="1" x14ac:dyDescent="0.2">
      <c r="B61888" s="88"/>
      <c r="C61888" s="88"/>
      <c r="D61888" s="88"/>
      <c r="E61888" s="88"/>
      <c r="F61888" s="88"/>
      <c r="G61888" s="88"/>
      <c r="H61888" s="88"/>
      <c r="I61888" s="88"/>
      <c r="J61888" s="88"/>
      <c r="K61888" s="88"/>
    </row>
    <row r="61889" spans="2:11" ht="12" hidden="1" customHeight="1" x14ac:dyDescent="0.2">
      <c r="B61889" s="88"/>
      <c r="C61889" s="88"/>
      <c r="D61889" s="88"/>
      <c r="E61889" s="88"/>
      <c r="F61889" s="88"/>
      <c r="G61889" s="88"/>
      <c r="H61889" s="88"/>
      <c r="I61889" s="88"/>
      <c r="J61889" s="88"/>
      <c r="K61889" s="88"/>
    </row>
    <row r="61890" spans="2:11" ht="12" hidden="1" customHeight="1" x14ac:dyDescent="0.2">
      <c r="B61890" s="88"/>
      <c r="C61890" s="88"/>
      <c r="D61890" s="88"/>
      <c r="E61890" s="88"/>
      <c r="F61890" s="88"/>
      <c r="G61890" s="88"/>
      <c r="H61890" s="88"/>
      <c r="I61890" s="88"/>
      <c r="J61890" s="88"/>
      <c r="K61890" s="88"/>
    </row>
    <row r="61891" spans="2:11" ht="12" hidden="1" customHeight="1" x14ac:dyDescent="0.2">
      <c r="B61891" s="88"/>
      <c r="C61891" s="88"/>
      <c r="D61891" s="88"/>
      <c r="E61891" s="88"/>
      <c r="F61891" s="88"/>
      <c r="G61891" s="88"/>
      <c r="H61891" s="88"/>
      <c r="I61891" s="88"/>
      <c r="J61891" s="88"/>
      <c r="K61891" s="88"/>
    </row>
    <row r="61892" spans="2:11" ht="12" hidden="1" customHeight="1" x14ac:dyDescent="0.2">
      <c r="B61892" s="88"/>
      <c r="C61892" s="88"/>
      <c r="D61892" s="88"/>
      <c r="E61892" s="88"/>
      <c r="F61892" s="88"/>
      <c r="G61892" s="88"/>
      <c r="H61892" s="88"/>
      <c r="I61892" s="88"/>
      <c r="J61892" s="88"/>
      <c r="K61892" s="88"/>
    </row>
    <row r="61893" spans="2:11" ht="12" hidden="1" customHeight="1" x14ac:dyDescent="0.2">
      <c r="B61893" s="88"/>
      <c r="C61893" s="88"/>
      <c r="D61893" s="88"/>
      <c r="E61893" s="88"/>
      <c r="F61893" s="88"/>
      <c r="G61893" s="88"/>
      <c r="H61893" s="88"/>
      <c r="I61893" s="88"/>
      <c r="J61893" s="88"/>
      <c r="K61893" s="88"/>
    </row>
    <row r="61894" spans="2:11" ht="12" hidden="1" customHeight="1" x14ac:dyDescent="0.2">
      <c r="B61894" s="88"/>
      <c r="C61894" s="88"/>
      <c r="D61894" s="88"/>
      <c r="E61894" s="88"/>
      <c r="F61894" s="88"/>
      <c r="G61894" s="88"/>
      <c r="H61894" s="88"/>
      <c r="I61894" s="88"/>
      <c r="J61894" s="88"/>
      <c r="K61894" s="88"/>
    </row>
    <row r="61895" spans="2:11" ht="12" hidden="1" customHeight="1" x14ac:dyDescent="0.2">
      <c r="B61895" s="88"/>
      <c r="C61895" s="88"/>
      <c r="D61895" s="88"/>
      <c r="E61895" s="88"/>
      <c r="F61895" s="88"/>
      <c r="G61895" s="88"/>
      <c r="H61895" s="88"/>
      <c r="I61895" s="88"/>
      <c r="J61895" s="88"/>
      <c r="K61895" s="88"/>
    </row>
    <row r="61896" spans="2:11" ht="12" hidden="1" customHeight="1" x14ac:dyDescent="0.2">
      <c r="B61896" s="88"/>
      <c r="C61896" s="88"/>
      <c r="D61896" s="88"/>
      <c r="E61896" s="88"/>
      <c r="F61896" s="88"/>
      <c r="G61896" s="88"/>
      <c r="H61896" s="88"/>
      <c r="I61896" s="88"/>
      <c r="J61896" s="88"/>
      <c r="K61896" s="88"/>
    </row>
    <row r="61897" spans="2:11" ht="12" hidden="1" customHeight="1" x14ac:dyDescent="0.2">
      <c r="B61897" s="88"/>
      <c r="C61897" s="88"/>
      <c r="D61897" s="88"/>
      <c r="E61897" s="88"/>
      <c r="F61897" s="88"/>
      <c r="G61897" s="88"/>
      <c r="H61897" s="88"/>
      <c r="I61897" s="88"/>
      <c r="J61897" s="88"/>
      <c r="K61897" s="88"/>
    </row>
    <row r="61898" spans="2:11" ht="12" hidden="1" customHeight="1" x14ac:dyDescent="0.2">
      <c r="B61898" s="88"/>
      <c r="C61898" s="88"/>
      <c r="D61898" s="88"/>
      <c r="E61898" s="88"/>
      <c r="F61898" s="88"/>
      <c r="G61898" s="88"/>
      <c r="H61898" s="88"/>
      <c r="I61898" s="88"/>
      <c r="J61898" s="88"/>
      <c r="K61898" s="88"/>
    </row>
    <row r="61899" spans="2:11" ht="12" hidden="1" customHeight="1" x14ac:dyDescent="0.2">
      <c r="B61899" s="88"/>
      <c r="C61899" s="88"/>
      <c r="D61899" s="88"/>
      <c r="E61899" s="88"/>
      <c r="F61899" s="88"/>
      <c r="G61899" s="88"/>
      <c r="H61899" s="88"/>
      <c r="I61899" s="88"/>
      <c r="J61899" s="88"/>
      <c r="K61899" s="88"/>
    </row>
    <row r="61900" spans="2:11" ht="12" hidden="1" customHeight="1" x14ac:dyDescent="0.2">
      <c r="B61900" s="88"/>
      <c r="C61900" s="88"/>
      <c r="D61900" s="88"/>
      <c r="E61900" s="88"/>
      <c r="F61900" s="88"/>
      <c r="G61900" s="88"/>
      <c r="H61900" s="88"/>
      <c r="I61900" s="88"/>
      <c r="J61900" s="88"/>
      <c r="K61900" s="88"/>
    </row>
    <row r="61901" spans="2:11" ht="12" hidden="1" customHeight="1" x14ac:dyDescent="0.2">
      <c r="B61901" s="88"/>
      <c r="C61901" s="88"/>
      <c r="D61901" s="88"/>
      <c r="E61901" s="88"/>
      <c r="F61901" s="88"/>
      <c r="G61901" s="88"/>
      <c r="H61901" s="88"/>
      <c r="I61901" s="88"/>
      <c r="J61901" s="88"/>
      <c r="K61901" s="88"/>
    </row>
    <row r="61902" spans="2:11" ht="12" hidden="1" customHeight="1" x14ac:dyDescent="0.2">
      <c r="B61902" s="88"/>
      <c r="C61902" s="88"/>
      <c r="D61902" s="88"/>
      <c r="E61902" s="88"/>
      <c r="F61902" s="88"/>
      <c r="G61902" s="88"/>
      <c r="H61902" s="88"/>
      <c r="I61902" s="88"/>
      <c r="J61902" s="88"/>
      <c r="K61902" s="88"/>
    </row>
    <row r="61903" spans="2:11" ht="12" hidden="1" customHeight="1" x14ac:dyDescent="0.2">
      <c r="B61903" s="88"/>
      <c r="C61903" s="88"/>
      <c r="D61903" s="88"/>
      <c r="E61903" s="88"/>
      <c r="F61903" s="88"/>
      <c r="G61903" s="88"/>
      <c r="H61903" s="88"/>
      <c r="I61903" s="88"/>
      <c r="J61903" s="88"/>
      <c r="K61903" s="88"/>
    </row>
    <row r="61904" spans="2:11" ht="12" hidden="1" customHeight="1" x14ac:dyDescent="0.2">
      <c r="B61904" s="88"/>
      <c r="C61904" s="88"/>
      <c r="D61904" s="88"/>
      <c r="E61904" s="88"/>
      <c r="F61904" s="88"/>
      <c r="G61904" s="88"/>
      <c r="H61904" s="88"/>
      <c r="I61904" s="88"/>
      <c r="J61904" s="88"/>
      <c r="K61904" s="88"/>
    </row>
    <row r="61905" spans="2:11" ht="12" hidden="1" customHeight="1" x14ac:dyDescent="0.2">
      <c r="B61905" s="88"/>
      <c r="C61905" s="88"/>
      <c r="D61905" s="88"/>
      <c r="E61905" s="88"/>
      <c r="F61905" s="88"/>
      <c r="G61905" s="88"/>
      <c r="H61905" s="88"/>
      <c r="I61905" s="88"/>
      <c r="J61905" s="88"/>
      <c r="K61905" s="88"/>
    </row>
    <row r="61906" spans="2:11" ht="12" hidden="1" customHeight="1" x14ac:dyDescent="0.2">
      <c r="B61906" s="88"/>
      <c r="C61906" s="88"/>
      <c r="D61906" s="88"/>
      <c r="E61906" s="88"/>
      <c r="F61906" s="88"/>
      <c r="G61906" s="88"/>
      <c r="H61906" s="88"/>
      <c r="I61906" s="88"/>
      <c r="J61906" s="88"/>
      <c r="K61906" s="88"/>
    </row>
    <row r="61907" spans="2:11" ht="12" hidden="1" customHeight="1" x14ac:dyDescent="0.2">
      <c r="B61907" s="88"/>
      <c r="C61907" s="88"/>
      <c r="D61907" s="88"/>
      <c r="E61907" s="88"/>
      <c r="F61907" s="88"/>
      <c r="G61907" s="88"/>
      <c r="H61907" s="88"/>
      <c r="I61907" s="88"/>
      <c r="J61907" s="88"/>
      <c r="K61907" s="88"/>
    </row>
    <row r="61908" spans="2:11" ht="12" hidden="1" customHeight="1" x14ac:dyDescent="0.2">
      <c r="B61908" s="88"/>
      <c r="C61908" s="88"/>
      <c r="D61908" s="88"/>
      <c r="E61908" s="88"/>
      <c r="F61908" s="88"/>
      <c r="G61908" s="88"/>
      <c r="H61908" s="88"/>
      <c r="I61908" s="88"/>
      <c r="J61908" s="88"/>
      <c r="K61908" s="88"/>
    </row>
    <row r="61909" spans="2:11" ht="12" hidden="1" customHeight="1" x14ac:dyDescent="0.2">
      <c r="B61909" s="88"/>
      <c r="C61909" s="88"/>
      <c r="D61909" s="88"/>
      <c r="E61909" s="88"/>
      <c r="F61909" s="88"/>
      <c r="G61909" s="88"/>
      <c r="H61909" s="88"/>
      <c r="I61909" s="88"/>
      <c r="J61909" s="88"/>
      <c r="K61909" s="88"/>
    </row>
    <row r="61910" spans="2:11" ht="12" hidden="1" customHeight="1" x14ac:dyDescent="0.2">
      <c r="B61910" s="88"/>
      <c r="C61910" s="88"/>
      <c r="D61910" s="88"/>
      <c r="E61910" s="88"/>
      <c r="F61910" s="88"/>
      <c r="G61910" s="88"/>
      <c r="H61910" s="88"/>
      <c r="I61910" s="88"/>
      <c r="J61910" s="88"/>
      <c r="K61910" s="88"/>
    </row>
    <row r="61911" spans="2:11" ht="12" hidden="1" customHeight="1" x14ac:dyDescent="0.2">
      <c r="B61911" s="88"/>
      <c r="C61911" s="88"/>
      <c r="D61911" s="88"/>
      <c r="E61911" s="88"/>
      <c r="F61911" s="88"/>
      <c r="G61911" s="88"/>
      <c r="H61911" s="88"/>
      <c r="I61911" s="88"/>
      <c r="J61911" s="88"/>
      <c r="K61911" s="88"/>
    </row>
    <row r="61912" spans="2:11" ht="12" hidden="1" customHeight="1" x14ac:dyDescent="0.2">
      <c r="B61912" s="88"/>
      <c r="C61912" s="88"/>
      <c r="D61912" s="88"/>
      <c r="E61912" s="88"/>
      <c r="F61912" s="88"/>
      <c r="G61912" s="88"/>
      <c r="H61912" s="88"/>
      <c r="I61912" s="88"/>
      <c r="J61912" s="88"/>
      <c r="K61912" s="88"/>
    </row>
    <row r="61913" spans="2:11" ht="12" hidden="1" customHeight="1" x14ac:dyDescent="0.2">
      <c r="B61913" s="88"/>
      <c r="C61913" s="88"/>
      <c r="D61913" s="88"/>
      <c r="E61913" s="88"/>
      <c r="F61913" s="88"/>
      <c r="G61913" s="88"/>
      <c r="H61913" s="88"/>
      <c r="I61913" s="88"/>
      <c r="J61913" s="88"/>
      <c r="K61913" s="88"/>
    </row>
    <row r="61914" spans="2:11" ht="12" hidden="1" customHeight="1" x14ac:dyDescent="0.2">
      <c r="B61914" s="88"/>
      <c r="C61914" s="88"/>
      <c r="D61914" s="88"/>
      <c r="E61914" s="88"/>
      <c r="F61914" s="88"/>
      <c r="G61914" s="88"/>
      <c r="H61914" s="88"/>
      <c r="I61914" s="88"/>
      <c r="J61914" s="88"/>
      <c r="K61914" s="88"/>
    </row>
    <row r="61915" spans="2:11" ht="12" hidden="1" customHeight="1" x14ac:dyDescent="0.2">
      <c r="B61915" s="88"/>
      <c r="C61915" s="88"/>
      <c r="D61915" s="88"/>
      <c r="E61915" s="88"/>
      <c r="F61915" s="88"/>
      <c r="G61915" s="88"/>
      <c r="H61915" s="88"/>
      <c r="I61915" s="88"/>
      <c r="J61915" s="88"/>
      <c r="K61915" s="88"/>
    </row>
    <row r="61916" spans="2:11" ht="12" hidden="1" customHeight="1" x14ac:dyDescent="0.2">
      <c r="B61916" s="88"/>
      <c r="C61916" s="88"/>
      <c r="D61916" s="88"/>
      <c r="E61916" s="88"/>
      <c r="F61916" s="88"/>
      <c r="G61916" s="88"/>
      <c r="H61916" s="88"/>
      <c r="I61916" s="88"/>
      <c r="J61916" s="88"/>
      <c r="K61916" s="88"/>
    </row>
    <row r="61917" spans="2:11" ht="12" hidden="1" customHeight="1" x14ac:dyDescent="0.2">
      <c r="B61917" s="88"/>
      <c r="C61917" s="88"/>
      <c r="D61917" s="88"/>
      <c r="E61917" s="88"/>
      <c r="F61917" s="88"/>
      <c r="G61917" s="88"/>
      <c r="H61917" s="88"/>
      <c r="I61917" s="88"/>
      <c r="J61917" s="88"/>
      <c r="K61917" s="88"/>
    </row>
    <row r="61918" spans="2:11" ht="12" hidden="1" customHeight="1" x14ac:dyDescent="0.2">
      <c r="B61918" s="88"/>
      <c r="C61918" s="88"/>
      <c r="D61918" s="88"/>
      <c r="E61918" s="88"/>
      <c r="F61918" s="88"/>
      <c r="G61918" s="88"/>
      <c r="H61918" s="88"/>
      <c r="I61918" s="88"/>
      <c r="J61918" s="88"/>
      <c r="K61918" s="88"/>
    </row>
    <row r="61919" spans="2:11" ht="12" hidden="1" customHeight="1" x14ac:dyDescent="0.2">
      <c r="B61919" s="88"/>
      <c r="C61919" s="88"/>
      <c r="D61919" s="88"/>
      <c r="E61919" s="88"/>
      <c r="F61919" s="88"/>
      <c r="G61919" s="88"/>
      <c r="H61919" s="88"/>
      <c r="I61919" s="88"/>
      <c r="J61919" s="88"/>
      <c r="K61919" s="88"/>
    </row>
    <row r="61920" spans="2:11" ht="12" hidden="1" customHeight="1" x14ac:dyDescent="0.2">
      <c r="B61920" s="88"/>
      <c r="C61920" s="88"/>
      <c r="D61920" s="88"/>
      <c r="E61920" s="88"/>
      <c r="F61920" s="88"/>
      <c r="G61920" s="88"/>
      <c r="H61920" s="88"/>
      <c r="I61920" s="88"/>
      <c r="J61920" s="88"/>
      <c r="K61920" s="88"/>
    </row>
    <row r="61921" spans="2:11" ht="12" hidden="1" customHeight="1" x14ac:dyDescent="0.2">
      <c r="B61921" s="88"/>
      <c r="C61921" s="88"/>
      <c r="D61921" s="88"/>
      <c r="E61921" s="88"/>
      <c r="F61921" s="88"/>
      <c r="G61921" s="88"/>
      <c r="H61921" s="88"/>
      <c r="I61921" s="88"/>
      <c r="J61921" s="88"/>
      <c r="K61921" s="88"/>
    </row>
    <row r="61922" spans="2:11" ht="12" hidden="1" customHeight="1" x14ac:dyDescent="0.2">
      <c r="B61922" s="88"/>
      <c r="C61922" s="88"/>
      <c r="D61922" s="88"/>
      <c r="E61922" s="88"/>
      <c r="F61922" s="88"/>
      <c r="G61922" s="88"/>
      <c r="H61922" s="88"/>
      <c r="I61922" s="88"/>
      <c r="J61922" s="88"/>
      <c r="K61922" s="88"/>
    </row>
    <row r="61923" spans="2:11" ht="12" hidden="1" customHeight="1" x14ac:dyDescent="0.2">
      <c r="B61923" s="88"/>
      <c r="C61923" s="88"/>
      <c r="D61923" s="88"/>
      <c r="E61923" s="88"/>
      <c r="F61923" s="88"/>
      <c r="G61923" s="88"/>
      <c r="H61923" s="88"/>
      <c r="I61923" s="88"/>
      <c r="J61923" s="88"/>
      <c r="K61923" s="88"/>
    </row>
    <row r="61924" spans="2:11" ht="12" hidden="1" customHeight="1" x14ac:dyDescent="0.2">
      <c r="B61924" s="88"/>
      <c r="C61924" s="88"/>
      <c r="D61924" s="88"/>
      <c r="E61924" s="88"/>
      <c r="F61924" s="88"/>
      <c r="G61924" s="88"/>
      <c r="H61924" s="88"/>
      <c r="I61924" s="88"/>
      <c r="J61924" s="88"/>
      <c r="K61924" s="88"/>
    </row>
    <row r="61925" spans="2:11" ht="12" hidden="1" customHeight="1" x14ac:dyDescent="0.2">
      <c r="B61925" s="88"/>
      <c r="C61925" s="88"/>
      <c r="D61925" s="88"/>
      <c r="E61925" s="88"/>
      <c r="F61925" s="88"/>
      <c r="G61925" s="88"/>
      <c r="H61925" s="88"/>
      <c r="I61925" s="88"/>
      <c r="J61925" s="88"/>
      <c r="K61925" s="88"/>
    </row>
    <row r="61926" spans="2:11" ht="12" hidden="1" customHeight="1" x14ac:dyDescent="0.2">
      <c r="B61926" s="88"/>
      <c r="C61926" s="88"/>
      <c r="D61926" s="88"/>
      <c r="E61926" s="88"/>
      <c r="F61926" s="88"/>
      <c r="G61926" s="88"/>
      <c r="H61926" s="88"/>
      <c r="I61926" s="88"/>
      <c r="J61926" s="88"/>
      <c r="K61926" s="88"/>
    </row>
    <row r="61927" spans="2:11" ht="12" hidden="1" customHeight="1" x14ac:dyDescent="0.2">
      <c r="B61927" s="88"/>
      <c r="C61927" s="88"/>
      <c r="D61927" s="88"/>
      <c r="E61927" s="88"/>
      <c r="F61927" s="88"/>
      <c r="G61927" s="88"/>
      <c r="H61927" s="88"/>
      <c r="I61927" s="88"/>
      <c r="J61927" s="88"/>
      <c r="K61927" s="88"/>
    </row>
    <row r="61928" spans="2:11" ht="12" hidden="1" customHeight="1" x14ac:dyDescent="0.2">
      <c r="B61928" s="88"/>
      <c r="C61928" s="88"/>
      <c r="D61928" s="88"/>
      <c r="E61928" s="88"/>
      <c r="F61928" s="88"/>
      <c r="G61928" s="88"/>
      <c r="H61928" s="88"/>
      <c r="I61928" s="88"/>
      <c r="J61928" s="88"/>
      <c r="K61928" s="88"/>
    </row>
    <row r="61929" spans="2:11" ht="12" hidden="1" customHeight="1" x14ac:dyDescent="0.2">
      <c r="B61929" s="88"/>
      <c r="C61929" s="88"/>
      <c r="D61929" s="88"/>
      <c r="E61929" s="88"/>
      <c r="F61929" s="88"/>
      <c r="G61929" s="88"/>
      <c r="H61929" s="88"/>
      <c r="I61929" s="88"/>
      <c r="J61929" s="88"/>
      <c r="K61929" s="88"/>
    </row>
    <row r="61930" spans="2:11" ht="12" hidden="1" customHeight="1" x14ac:dyDescent="0.2">
      <c r="B61930" s="88"/>
      <c r="C61930" s="88"/>
      <c r="D61930" s="88"/>
      <c r="E61930" s="88"/>
      <c r="F61930" s="88"/>
      <c r="G61930" s="88"/>
      <c r="H61930" s="88"/>
      <c r="I61930" s="88"/>
      <c r="J61930" s="88"/>
      <c r="K61930" s="88"/>
    </row>
    <row r="61931" spans="2:11" ht="12" hidden="1" customHeight="1" x14ac:dyDescent="0.2">
      <c r="B61931" s="88"/>
      <c r="C61931" s="88"/>
      <c r="D61931" s="88"/>
      <c r="E61931" s="88"/>
      <c r="F61931" s="88"/>
      <c r="G61931" s="88"/>
      <c r="H61931" s="88"/>
      <c r="I61931" s="88"/>
      <c r="J61931" s="88"/>
      <c r="K61931" s="88"/>
    </row>
    <row r="61932" spans="2:11" ht="12" hidden="1" customHeight="1" x14ac:dyDescent="0.2">
      <c r="B61932" s="88"/>
      <c r="C61932" s="88"/>
      <c r="D61932" s="88"/>
      <c r="E61932" s="88"/>
      <c r="F61932" s="88"/>
      <c r="G61932" s="88"/>
      <c r="H61932" s="88"/>
      <c r="I61932" s="88"/>
      <c r="J61932" s="88"/>
      <c r="K61932" s="88"/>
    </row>
    <row r="61933" spans="2:11" ht="12" hidden="1" customHeight="1" x14ac:dyDescent="0.2">
      <c r="B61933" s="88"/>
      <c r="C61933" s="88"/>
      <c r="D61933" s="88"/>
      <c r="E61933" s="88"/>
      <c r="F61933" s="88"/>
      <c r="G61933" s="88"/>
      <c r="H61933" s="88"/>
      <c r="I61933" s="88"/>
      <c r="J61933" s="88"/>
      <c r="K61933" s="88"/>
    </row>
    <row r="61934" spans="2:11" ht="12" hidden="1" customHeight="1" x14ac:dyDescent="0.2">
      <c r="B61934" s="88"/>
      <c r="C61934" s="88"/>
      <c r="D61934" s="88"/>
      <c r="E61934" s="88"/>
      <c r="F61934" s="88"/>
      <c r="G61934" s="88"/>
      <c r="H61934" s="88"/>
      <c r="I61934" s="88"/>
      <c r="J61934" s="88"/>
      <c r="K61934" s="88"/>
    </row>
    <row r="61935" spans="2:11" ht="12" hidden="1" customHeight="1" x14ac:dyDescent="0.2">
      <c r="B61935" s="88"/>
      <c r="C61935" s="88"/>
      <c r="D61935" s="88"/>
      <c r="E61935" s="88"/>
      <c r="F61935" s="88"/>
      <c r="G61935" s="88"/>
      <c r="H61935" s="88"/>
      <c r="I61935" s="88"/>
      <c r="J61935" s="88"/>
      <c r="K61935" s="88"/>
    </row>
    <row r="61936" spans="2:11" ht="12" hidden="1" customHeight="1" x14ac:dyDescent="0.2">
      <c r="B61936" s="88"/>
      <c r="C61936" s="88"/>
      <c r="D61936" s="88"/>
      <c r="E61936" s="88"/>
      <c r="F61936" s="88"/>
      <c r="G61936" s="88"/>
      <c r="H61936" s="88"/>
      <c r="I61936" s="88"/>
      <c r="J61936" s="88"/>
      <c r="K61936" s="88"/>
    </row>
    <row r="61937" spans="2:11" ht="12" hidden="1" customHeight="1" x14ac:dyDescent="0.2">
      <c r="B61937" s="88"/>
      <c r="C61937" s="88"/>
      <c r="D61937" s="88"/>
      <c r="E61937" s="88"/>
      <c r="F61937" s="88"/>
      <c r="G61937" s="88"/>
      <c r="H61937" s="88"/>
      <c r="I61937" s="88"/>
      <c r="J61937" s="88"/>
      <c r="K61937" s="88"/>
    </row>
    <row r="61938" spans="2:11" ht="12" hidden="1" customHeight="1" x14ac:dyDescent="0.2">
      <c r="B61938" s="88"/>
      <c r="C61938" s="88"/>
      <c r="D61938" s="88"/>
      <c r="E61938" s="88"/>
      <c r="F61938" s="88"/>
      <c r="G61938" s="88"/>
      <c r="H61938" s="88"/>
      <c r="I61938" s="88"/>
      <c r="J61938" s="88"/>
      <c r="K61938" s="88"/>
    </row>
    <row r="61939" spans="2:11" ht="12" hidden="1" customHeight="1" x14ac:dyDescent="0.2">
      <c r="B61939" s="88"/>
      <c r="C61939" s="88"/>
      <c r="D61939" s="88"/>
      <c r="E61939" s="88"/>
      <c r="F61939" s="88"/>
      <c r="G61939" s="88"/>
      <c r="H61939" s="88"/>
      <c r="I61939" s="88"/>
      <c r="J61939" s="88"/>
      <c r="K61939" s="88"/>
    </row>
    <row r="61940" spans="2:11" ht="12" hidden="1" customHeight="1" x14ac:dyDescent="0.2">
      <c r="B61940" s="88"/>
      <c r="C61940" s="88"/>
      <c r="D61940" s="88"/>
      <c r="E61940" s="88"/>
      <c r="F61940" s="88"/>
      <c r="G61940" s="88"/>
      <c r="H61940" s="88"/>
      <c r="I61940" s="88"/>
      <c r="J61940" s="88"/>
      <c r="K61940" s="88"/>
    </row>
    <row r="61941" spans="2:11" ht="12" hidden="1" customHeight="1" x14ac:dyDescent="0.2">
      <c r="B61941" s="88"/>
      <c r="C61941" s="88"/>
      <c r="D61941" s="88"/>
      <c r="E61941" s="88"/>
      <c r="F61941" s="88"/>
      <c r="G61941" s="88"/>
      <c r="H61941" s="88"/>
      <c r="I61941" s="88"/>
      <c r="J61941" s="88"/>
      <c r="K61941" s="88"/>
    </row>
    <row r="61942" spans="2:11" ht="12" hidden="1" customHeight="1" x14ac:dyDescent="0.2">
      <c r="B61942" s="88"/>
      <c r="C61942" s="88"/>
      <c r="D61942" s="88"/>
      <c r="E61942" s="88"/>
      <c r="F61942" s="88"/>
      <c r="G61942" s="88"/>
      <c r="H61942" s="88"/>
      <c r="I61942" s="88"/>
      <c r="J61942" s="88"/>
      <c r="K61942" s="88"/>
    </row>
    <row r="61943" spans="2:11" ht="12" hidden="1" customHeight="1" x14ac:dyDescent="0.2">
      <c r="B61943" s="88"/>
      <c r="C61943" s="88"/>
      <c r="D61943" s="88"/>
      <c r="E61943" s="88"/>
      <c r="F61943" s="88"/>
      <c r="G61943" s="88"/>
      <c r="H61943" s="88"/>
      <c r="I61943" s="88"/>
      <c r="J61943" s="88"/>
      <c r="K61943" s="88"/>
    </row>
    <row r="61944" spans="2:11" ht="12" hidden="1" customHeight="1" x14ac:dyDescent="0.2">
      <c r="B61944" s="88"/>
      <c r="C61944" s="88"/>
      <c r="D61944" s="88"/>
      <c r="E61944" s="88"/>
      <c r="F61944" s="88"/>
      <c r="G61944" s="88"/>
      <c r="H61944" s="88"/>
      <c r="I61944" s="88"/>
      <c r="J61944" s="88"/>
      <c r="K61944" s="88"/>
    </row>
    <row r="61945" spans="2:11" ht="12" hidden="1" customHeight="1" x14ac:dyDescent="0.2">
      <c r="B61945" s="88"/>
      <c r="C61945" s="88"/>
      <c r="D61945" s="88"/>
      <c r="E61945" s="88"/>
      <c r="F61945" s="88"/>
      <c r="G61945" s="88"/>
      <c r="H61945" s="88"/>
      <c r="I61945" s="88"/>
      <c r="J61945" s="88"/>
      <c r="K61945" s="88"/>
    </row>
    <row r="61946" spans="2:11" ht="12" hidden="1" customHeight="1" x14ac:dyDescent="0.2">
      <c r="B61946" s="88"/>
      <c r="C61946" s="88"/>
      <c r="D61946" s="88"/>
      <c r="E61946" s="88"/>
      <c r="F61946" s="88"/>
      <c r="G61946" s="88"/>
      <c r="H61946" s="88"/>
      <c r="I61946" s="88"/>
      <c r="J61946" s="88"/>
      <c r="K61946" s="88"/>
    </row>
    <row r="61947" spans="2:11" ht="12" hidden="1" customHeight="1" x14ac:dyDescent="0.2">
      <c r="B61947" s="88"/>
      <c r="C61947" s="88"/>
      <c r="D61947" s="88"/>
      <c r="E61947" s="88"/>
      <c r="F61947" s="88"/>
      <c r="G61947" s="88"/>
      <c r="H61947" s="88"/>
      <c r="I61947" s="88"/>
      <c r="J61947" s="88"/>
      <c r="K61947" s="88"/>
    </row>
    <row r="61948" spans="2:11" ht="12" hidden="1" customHeight="1" x14ac:dyDescent="0.2">
      <c r="B61948" s="88"/>
      <c r="C61948" s="88"/>
      <c r="D61948" s="88"/>
      <c r="E61948" s="88"/>
      <c r="F61948" s="88"/>
      <c r="G61948" s="88"/>
      <c r="H61948" s="88"/>
      <c r="I61948" s="88"/>
      <c r="J61948" s="88"/>
      <c r="K61948" s="88"/>
    </row>
    <row r="61949" spans="2:11" ht="12" hidden="1" customHeight="1" x14ac:dyDescent="0.2">
      <c r="B61949" s="88"/>
      <c r="C61949" s="88"/>
      <c r="D61949" s="88"/>
      <c r="E61949" s="88"/>
      <c r="F61949" s="88"/>
      <c r="G61949" s="88"/>
      <c r="H61949" s="88"/>
      <c r="I61949" s="88"/>
      <c r="J61949" s="88"/>
      <c r="K61949" s="88"/>
    </row>
    <row r="61950" spans="2:11" ht="12" hidden="1" customHeight="1" x14ac:dyDescent="0.2">
      <c r="B61950" s="88"/>
      <c r="C61950" s="88"/>
      <c r="D61950" s="88"/>
      <c r="E61950" s="88"/>
      <c r="F61950" s="88"/>
      <c r="G61950" s="88"/>
      <c r="H61950" s="88"/>
      <c r="I61950" s="88"/>
      <c r="J61950" s="88"/>
      <c r="K61950" s="88"/>
    </row>
    <row r="61951" spans="2:11" ht="12" hidden="1" customHeight="1" x14ac:dyDescent="0.2">
      <c r="B61951" s="88"/>
      <c r="C61951" s="88"/>
      <c r="D61951" s="88"/>
      <c r="E61951" s="88"/>
      <c r="F61951" s="88"/>
      <c r="G61951" s="88"/>
      <c r="H61951" s="88"/>
      <c r="I61951" s="88"/>
      <c r="J61951" s="88"/>
      <c r="K61951" s="88"/>
    </row>
    <row r="61952" spans="2:11" ht="12" hidden="1" customHeight="1" x14ac:dyDescent="0.2">
      <c r="B61952" s="88"/>
      <c r="C61952" s="88"/>
      <c r="D61952" s="88"/>
      <c r="E61952" s="88"/>
      <c r="F61952" s="88"/>
      <c r="G61952" s="88"/>
      <c r="H61952" s="88"/>
      <c r="I61952" s="88"/>
      <c r="J61952" s="88"/>
      <c r="K61952" s="88"/>
    </row>
    <row r="61953" spans="2:11" ht="12" hidden="1" customHeight="1" x14ac:dyDescent="0.2">
      <c r="B61953" s="88"/>
      <c r="C61953" s="88"/>
      <c r="D61953" s="88"/>
      <c r="E61953" s="88"/>
      <c r="F61953" s="88"/>
      <c r="G61953" s="88"/>
      <c r="H61953" s="88"/>
      <c r="I61953" s="88"/>
      <c r="J61953" s="88"/>
      <c r="K61953" s="88"/>
    </row>
    <row r="61954" spans="2:11" ht="12" hidden="1" customHeight="1" x14ac:dyDescent="0.2">
      <c r="B61954" s="88"/>
      <c r="C61954" s="88"/>
      <c r="D61954" s="88"/>
      <c r="E61954" s="88"/>
      <c r="F61954" s="88"/>
      <c r="G61954" s="88"/>
      <c r="H61954" s="88"/>
      <c r="I61954" s="88"/>
      <c r="J61954" s="88"/>
      <c r="K61954" s="88"/>
    </row>
    <row r="61955" spans="2:11" ht="12" hidden="1" customHeight="1" x14ac:dyDescent="0.2">
      <c r="B61955" s="88"/>
      <c r="C61955" s="88"/>
      <c r="D61955" s="88"/>
      <c r="E61955" s="88"/>
      <c r="F61955" s="88"/>
      <c r="G61955" s="88"/>
      <c r="H61955" s="88"/>
      <c r="I61955" s="88"/>
      <c r="J61955" s="88"/>
      <c r="K61955" s="88"/>
    </row>
    <row r="61956" spans="2:11" ht="12" hidden="1" customHeight="1" x14ac:dyDescent="0.2">
      <c r="B61956" s="88"/>
      <c r="C61956" s="88"/>
      <c r="D61956" s="88"/>
      <c r="E61956" s="88"/>
      <c r="F61956" s="88"/>
      <c r="G61956" s="88"/>
      <c r="H61956" s="88"/>
      <c r="I61956" s="88"/>
      <c r="J61956" s="88"/>
      <c r="K61956" s="88"/>
    </row>
    <row r="61957" spans="2:11" ht="12" hidden="1" customHeight="1" x14ac:dyDescent="0.2">
      <c r="B61957" s="88"/>
      <c r="C61957" s="88"/>
      <c r="D61957" s="88"/>
      <c r="E61957" s="88"/>
      <c r="F61957" s="88"/>
      <c r="G61957" s="88"/>
      <c r="H61957" s="88"/>
      <c r="I61957" s="88"/>
      <c r="J61957" s="88"/>
      <c r="K61957" s="88"/>
    </row>
    <row r="61958" spans="2:11" ht="12" hidden="1" customHeight="1" x14ac:dyDescent="0.2">
      <c r="B61958" s="88"/>
      <c r="C61958" s="88"/>
      <c r="D61958" s="88"/>
      <c r="E61958" s="88"/>
      <c r="F61958" s="88"/>
      <c r="G61958" s="88"/>
      <c r="H61958" s="88"/>
      <c r="I61958" s="88"/>
      <c r="J61958" s="88"/>
      <c r="K61958" s="88"/>
    </row>
    <row r="61959" spans="2:11" ht="12" hidden="1" customHeight="1" x14ac:dyDescent="0.2">
      <c r="B61959" s="88"/>
      <c r="C61959" s="88"/>
      <c r="D61959" s="88"/>
      <c r="E61959" s="88"/>
      <c r="F61959" s="88"/>
      <c r="G61959" s="88"/>
      <c r="H61959" s="88"/>
      <c r="I61959" s="88"/>
      <c r="J61959" s="88"/>
      <c r="K61959" s="88"/>
    </row>
    <row r="61960" spans="2:11" ht="12" hidden="1" customHeight="1" x14ac:dyDescent="0.2">
      <c r="B61960" s="88"/>
      <c r="C61960" s="88"/>
      <c r="D61960" s="88"/>
      <c r="E61960" s="88"/>
      <c r="F61960" s="88"/>
      <c r="G61960" s="88"/>
      <c r="H61960" s="88"/>
      <c r="I61960" s="88"/>
      <c r="J61960" s="88"/>
      <c r="K61960" s="88"/>
    </row>
    <row r="61961" spans="2:11" ht="12" hidden="1" customHeight="1" x14ac:dyDescent="0.2">
      <c r="B61961" s="88"/>
      <c r="C61961" s="88"/>
      <c r="D61961" s="88"/>
      <c r="E61961" s="88"/>
      <c r="F61961" s="88"/>
      <c r="G61961" s="88"/>
      <c r="H61961" s="88"/>
      <c r="I61961" s="88"/>
      <c r="J61961" s="88"/>
      <c r="K61961" s="88"/>
    </row>
    <row r="61962" spans="2:11" ht="12" hidden="1" customHeight="1" x14ac:dyDescent="0.2">
      <c r="B61962" s="88"/>
      <c r="C61962" s="88"/>
      <c r="D61962" s="88"/>
      <c r="E61962" s="88"/>
      <c r="F61962" s="88"/>
      <c r="G61962" s="88"/>
      <c r="H61962" s="88"/>
      <c r="I61962" s="88"/>
      <c r="J61962" s="88"/>
      <c r="K61962" s="88"/>
    </row>
    <row r="61963" spans="2:11" ht="12" hidden="1" customHeight="1" x14ac:dyDescent="0.2">
      <c r="B61963" s="88"/>
      <c r="C61963" s="88"/>
      <c r="D61963" s="88"/>
      <c r="E61963" s="88"/>
      <c r="F61963" s="88"/>
      <c r="G61963" s="88"/>
      <c r="H61963" s="88"/>
      <c r="I61963" s="88"/>
      <c r="J61963" s="88"/>
      <c r="K61963" s="88"/>
    </row>
    <row r="61964" spans="2:11" ht="12" hidden="1" customHeight="1" x14ac:dyDescent="0.2">
      <c r="B61964" s="88"/>
      <c r="C61964" s="88"/>
      <c r="D61964" s="88"/>
      <c r="E61964" s="88"/>
      <c r="F61964" s="88"/>
      <c r="G61964" s="88"/>
      <c r="H61964" s="88"/>
      <c r="I61964" s="88"/>
      <c r="J61964" s="88"/>
      <c r="K61964" s="88"/>
    </row>
    <row r="61965" spans="2:11" ht="12" hidden="1" customHeight="1" x14ac:dyDescent="0.2">
      <c r="B61965" s="88"/>
      <c r="C61965" s="88"/>
      <c r="D61965" s="88"/>
      <c r="E61965" s="88"/>
      <c r="F61965" s="88"/>
      <c r="G61965" s="88"/>
      <c r="H61965" s="88"/>
      <c r="I61965" s="88"/>
      <c r="J61965" s="88"/>
      <c r="K61965" s="88"/>
    </row>
    <row r="61966" spans="2:11" ht="12" hidden="1" customHeight="1" x14ac:dyDescent="0.2">
      <c r="B61966" s="88"/>
      <c r="C61966" s="88"/>
      <c r="D61966" s="88"/>
      <c r="E61966" s="88"/>
      <c r="F61966" s="88"/>
      <c r="G61966" s="88"/>
      <c r="H61966" s="88"/>
      <c r="I61966" s="88"/>
      <c r="J61966" s="88"/>
      <c r="K61966" s="88"/>
    </row>
    <row r="61967" spans="2:11" ht="12" hidden="1" customHeight="1" x14ac:dyDescent="0.2">
      <c r="B61967" s="88"/>
      <c r="C61967" s="88"/>
      <c r="D61967" s="88"/>
      <c r="E61967" s="88"/>
      <c r="F61967" s="88"/>
      <c r="G61967" s="88"/>
      <c r="H61967" s="88"/>
      <c r="I61967" s="88"/>
      <c r="J61967" s="88"/>
      <c r="K61967" s="88"/>
    </row>
    <row r="61968" spans="2:11" ht="12" hidden="1" customHeight="1" x14ac:dyDescent="0.2">
      <c r="B61968" s="88"/>
      <c r="C61968" s="88"/>
      <c r="D61968" s="88"/>
      <c r="E61968" s="88"/>
      <c r="F61968" s="88"/>
      <c r="G61968" s="88"/>
      <c r="H61968" s="88"/>
      <c r="I61968" s="88"/>
      <c r="J61968" s="88"/>
      <c r="K61968" s="88"/>
    </row>
    <row r="61969" spans="2:11" ht="12" hidden="1" customHeight="1" x14ac:dyDescent="0.2">
      <c r="B61969" s="88"/>
      <c r="C61969" s="88"/>
      <c r="D61969" s="88"/>
      <c r="E61969" s="88"/>
      <c r="F61969" s="88"/>
      <c r="G61969" s="88"/>
      <c r="H61969" s="88"/>
      <c r="I61969" s="88"/>
      <c r="J61969" s="88"/>
      <c r="K61969" s="88"/>
    </row>
    <row r="61970" spans="2:11" ht="12" hidden="1" customHeight="1" x14ac:dyDescent="0.2">
      <c r="B61970" s="88"/>
      <c r="C61970" s="88"/>
      <c r="D61970" s="88"/>
      <c r="E61970" s="88"/>
      <c r="F61970" s="88"/>
      <c r="G61970" s="88"/>
      <c r="H61970" s="88"/>
      <c r="I61970" s="88"/>
      <c r="J61970" s="88"/>
      <c r="K61970" s="88"/>
    </row>
    <row r="61971" spans="2:11" ht="12" hidden="1" customHeight="1" x14ac:dyDescent="0.2">
      <c r="B61971" s="88"/>
      <c r="C61971" s="88"/>
      <c r="D61971" s="88"/>
      <c r="E61971" s="88"/>
      <c r="F61971" s="88"/>
      <c r="G61971" s="88"/>
      <c r="H61971" s="88"/>
      <c r="I61971" s="88"/>
      <c r="J61971" s="88"/>
      <c r="K61971" s="88"/>
    </row>
    <row r="61972" spans="2:11" ht="12" hidden="1" customHeight="1" x14ac:dyDescent="0.2">
      <c r="B61972" s="88"/>
      <c r="C61972" s="88"/>
      <c r="D61972" s="88"/>
      <c r="E61972" s="88"/>
      <c r="F61972" s="88"/>
      <c r="G61972" s="88"/>
      <c r="H61972" s="88"/>
      <c r="I61972" s="88"/>
      <c r="J61972" s="88"/>
      <c r="K61972" s="88"/>
    </row>
    <row r="61973" spans="2:11" ht="12" hidden="1" customHeight="1" x14ac:dyDescent="0.2">
      <c r="B61973" s="88"/>
      <c r="C61973" s="88"/>
      <c r="D61973" s="88"/>
      <c r="E61973" s="88"/>
      <c r="F61973" s="88"/>
      <c r="G61973" s="88"/>
      <c r="H61973" s="88"/>
      <c r="I61973" s="88"/>
      <c r="J61973" s="88"/>
      <c r="K61973" s="88"/>
    </row>
    <row r="61974" spans="2:11" ht="12" hidden="1" customHeight="1" x14ac:dyDescent="0.2">
      <c r="B61974" s="88"/>
      <c r="C61974" s="88"/>
      <c r="D61974" s="88"/>
      <c r="E61974" s="88"/>
      <c r="F61974" s="88"/>
      <c r="G61974" s="88"/>
      <c r="H61974" s="88"/>
      <c r="I61974" s="88"/>
      <c r="J61974" s="88"/>
      <c r="K61974" s="88"/>
    </row>
    <row r="61975" spans="2:11" ht="12" hidden="1" customHeight="1" x14ac:dyDescent="0.2">
      <c r="B61975" s="88"/>
      <c r="C61975" s="88"/>
      <c r="D61975" s="88"/>
      <c r="E61975" s="88"/>
      <c r="F61975" s="88"/>
      <c r="G61975" s="88"/>
      <c r="H61975" s="88"/>
      <c r="I61975" s="88"/>
      <c r="J61975" s="88"/>
      <c r="K61975" s="88"/>
    </row>
    <row r="61976" spans="2:11" ht="12" hidden="1" customHeight="1" x14ac:dyDescent="0.2">
      <c r="B61976" s="88"/>
      <c r="C61976" s="88"/>
      <c r="D61976" s="88"/>
      <c r="E61976" s="88"/>
      <c r="F61976" s="88"/>
      <c r="G61976" s="88"/>
      <c r="H61976" s="88"/>
      <c r="I61976" s="88"/>
      <c r="J61976" s="88"/>
      <c r="K61976" s="88"/>
    </row>
    <row r="61977" spans="2:11" ht="12" hidden="1" customHeight="1" x14ac:dyDescent="0.2">
      <c r="B61977" s="88"/>
      <c r="C61977" s="88"/>
      <c r="D61977" s="88"/>
      <c r="E61977" s="88"/>
      <c r="F61977" s="88"/>
      <c r="G61977" s="88"/>
      <c r="H61977" s="88"/>
      <c r="I61977" s="88"/>
      <c r="J61977" s="88"/>
      <c r="K61977" s="88"/>
    </row>
    <row r="61978" spans="2:11" ht="12" hidden="1" customHeight="1" x14ac:dyDescent="0.2">
      <c r="B61978" s="88"/>
      <c r="C61978" s="88"/>
      <c r="D61978" s="88"/>
      <c r="E61978" s="88"/>
      <c r="F61978" s="88"/>
      <c r="G61978" s="88"/>
      <c r="H61978" s="88"/>
      <c r="I61978" s="88"/>
      <c r="J61978" s="88"/>
      <c r="K61978" s="88"/>
    </row>
    <row r="61979" spans="2:11" ht="12" hidden="1" customHeight="1" x14ac:dyDescent="0.2">
      <c r="B61979" s="88"/>
      <c r="C61979" s="88"/>
      <c r="D61979" s="88"/>
      <c r="E61979" s="88"/>
      <c r="F61979" s="88"/>
      <c r="G61979" s="88"/>
      <c r="H61979" s="88"/>
      <c r="I61979" s="88"/>
      <c r="J61979" s="88"/>
      <c r="K61979" s="88"/>
    </row>
    <row r="61980" spans="2:11" ht="12" hidden="1" customHeight="1" x14ac:dyDescent="0.2">
      <c r="B61980" s="88"/>
      <c r="C61980" s="88"/>
      <c r="D61980" s="88"/>
      <c r="E61980" s="88"/>
      <c r="F61980" s="88"/>
      <c r="G61980" s="88"/>
      <c r="H61980" s="88"/>
      <c r="I61980" s="88"/>
      <c r="J61980" s="88"/>
      <c r="K61980" s="88"/>
    </row>
    <row r="61981" spans="2:11" ht="12" hidden="1" customHeight="1" x14ac:dyDescent="0.2">
      <c r="B61981" s="88"/>
      <c r="C61981" s="88"/>
      <c r="D61981" s="88"/>
      <c r="E61981" s="88"/>
      <c r="F61981" s="88"/>
      <c r="G61981" s="88"/>
      <c r="H61981" s="88"/>
      <c r="I61981" s="88"/>
      <c r="J61981" s="88"/>
      <c r="K61981" s="88"/>
    </row>
    <row r="61982" spans="2:11" ht="12" hidden="1" customHeight="1" x14ac:dyDescent="0.2">
      <c r="B61982" s="88"/>
      <c r="C61982" s="88"/>
      <c r="D61982" s="88"/>
      <c r="E61982" s="88"/>
      <c r="F61982" s="88"/>
      <c r="G61982" s="88"/>
      <c r="H61982" s="88"/>
      <c r="I61982" s="88"/>
      <c r="J61982" s="88"/>
      <c r="K61982" s="88"/>
    </row>
    <row r="61983" spans="2:11" ht="12" hidden="1" customHeight="1" x14ac:dyDescent="0.2">
      <c r="B61983" s="88"/>
      <c r="C61983" s="88"/>
      <c r="D61983" s="88"/>
      <c r="E61983" s="88"/>
      <c r="F61983" s="88"/>
      <c r="G61983" s="88"/>
      <c r="H61983" s="88"/>
      <c r="I61983" s="88"/>
      <c r="J61983" s="88"/>
      <c r="K61983" s="88"/>
    </row>
    <row r="61984" spans="2:11" ht="12" hidden="1" customHeight="1" x14ac:dyDescent="0.2">
      <c r="B61984" s="88"/>
      <c r="C61984" s="88"/>
      <c r="D61984" s="88"/>
      <c r="E61984" s="88"/>
      <c r="F61984" s="88"/>
      <c r="G61984" s="88"/>
      <c r="H61984" s="88"/>
      <c r="I61984" s="88"/>
      <c r="J61984" s="88"/>
      <c r="K61984" s="88"/>
    </row>
    <row r="61985" spans="2:11" ht="12" hidden="1" customHeight="1" x14ac:dyDescent="0.2">
      <c r="B61985" s="88"/>
      <c r="C61985" s="88"/>
      <c r="D61985" s="88"/>
      <c r="E61985" s="88"/>
      <c r="F61985" s="88"/>
      <c r="G61985" s="88"/>
      <c r="H61985" s="88"/>
      <c r="I61985" s="88"/>
      <c r="J61985" s="88"/>
      <c r="K61985" s="88"/>
    </row>
    <row r="61986" spans="2:11" ht="12" hidden="1" customHeight="1" x14ac:dyDescent="0.2">
      <c r="B61986" s="88"/>
      <c r="C61986" s="88"/>
      <c r="D61986" s="88"/>
      <c r="E61986" s="88"/>
      <c r="F61986" s="88"/>
      <c r="G61986" s="88"/>
      <c r="H61986" s="88"/>
      <c r="I61986" s="88"/>
      <c r="J61986" s="88"/>
      <c r="K61986" s="88"/>
    </row>
    <row r="61987" spans="2:11" ht="12" hidden="1" customHeight="1" x14ac:dyDescent="0.2">
      <c r="B61987" s="88"/>
      <c r="C61987" s="88"/>
      <c r="D61987" s="88"/>
      <c r="E61987" s="88"/>
      <c r="F61987" s="88"/>
      <c r="G61987" s="88"/>
      <c r="H61987" s="88"/>
      <c r="I61987" s="88"/>
      <c r="J61987" s="88"/>
      <c r="K61987" s="88"/>
    </row>
    <row r="61988" spans="2:11" ht="12" hidden="1" customHeight="1" x14ac:dyDescent="0.2">
      <c r="B61988" s="88"/>
      <c r="C61988" s="88"/>
      <c r="D61988" s="88"/>
      <c r="E61988" s="88"/>
      <c r="F61988" s="88"/>
      <c r="G61988" s="88"/>
      <c r="H61988" s="88"/>
      <c r="I61988" s="88"/>
      <c r="J61988" s="88"/>
      <c r="K61988" s="88"/>
    </row>
    <row r="61989" spans="2:11" ht="12" hidden="1" customHeight="1" x14ac:dyDescent="0.2">
      <c r="B61989" s="88"/>
      <c r="C61989" s="88"/>
      <c r="D61989" s="88"/>
      <c r="E61989" s="88"/>
      <c r="F61989" s="88"/>
      <c r="G61989" s="88"/>
      <c r="H61989" s="88"/>
      <c r="I61989" s="88"/>
      <c r="J61989" s="88"/>
      <c r="K61989" s="88"/>
    </row>
    <row r="61990" spans="2:11" ht="12" hidden="1" customHeight="1" x14ac:dyDescent="0.2">
      <c r="B61990" s="88"/>
      <c r="C61990" s="88"/>
      <c r="D61990" s="88"/>
      <c r="E61990" s="88"/>
      <c r="F61990" s="88"/>
      <c r="G61990" s="88"/>
      <c r="H61990" s="88"/>
      <c r="I61990" s="88"/>
      <c r="J61990" s="88"/>
      <c r="K61990" s="88"/>
    </row>
    <row r="61991" spans="2:11" ht="12" hidden="1" customHeight="1" x14ac:dyDescent="0.2">
      <c r="B61991" s="88"/>
      <c r="C61991" s="88"/>
      <c r="D61991" s="88"/>
      <c r="E61991" s="88"/>
      <c r="F61991" s="88"/>
      <c r="G61991" s="88"/>
      <c r="H61991" s="88"/>
      <c r="I61991" s="88"/>
      <c r="J61991" s="88"/>
      <c r="K61991" s="88"/>
    </row>
    <row r="61992" spans="2:11" ht="12" hidden="1" customHeight="1" x14ac:dyDescent="0.2">
      <c r="B61992" s="88"/>
      <c r="C61992" s="88"/>
      <c r="D61992" s="88"/>
      <c r="E61992" s="88"/>
      <c r="F61992" s="88"/>
      <c r="G61992" s="88"/>
      <c r="H61992" s="88"/>
      <c r="I61992" s="88"/>
      <c r="J61992" s="88"/>
      <c r="K61992" s="88"/>
    </row>
    <row r="61993" spans="2:11" ht="12" hidden="1" customHeight="1" x14ac:dyDescent="0.2">
      <c r="B61993" s="88"/>
      <c r="C61993" s="88"/>
      <c r="D61993" s="88"/>
      <c r="E61993" s="88"/>
      <c r="F61993" s="88"/>
      <c r="G61993" s="88"/>
      <c r="H61993" s="88"/>
      <c r="I61993" s="88"/>
      <c r="J61993" s="88"/>
      <c r="K61993" s="88"/>
    </row>
    <row r="61994" spans="2:11" ht="12" hidden="1" customHeight="1" x14ac:dyDescent="0.2">
      <c r="B61994" s="88"/>
      <c r="C61994" s="88"/>
      <c r="D61994" s="88"/>
      <c r="E61994" s="88"/>
      <c r="F61994" s="88"/>
      <c r="G61994" s="88"/>
      <c r="H61994" s="88"/>
      <c r="I61994" s="88"/>
      <c r="J61994" s="88"/>
      <c r="K61994" s="88"/>
    </row>
    <row r="61995" spans="2:11" ht="12" hidden="1" customHeight="1" x14ac:dyDescent="0.2">
      <c r="B61995" s="88"/>
      <c r="C61995" s="88"/>
      <c r="D61995" s="88"/>
      <c r="E61995" s="88"/>
      <c r="F61995" s="88"/>
      <c r="G61995" s="88"/>
      <c r="H61995" s="88"/>
      <c r="I61995" s="88"/>
      <c r="J61995" s="88"/>
      <c r="K61995" s="88"/>
    </row>
    <row r="61996" spans="2:11" ht="12" hidden="1" customHeight="1" x14ac:dyDescent="0.2">
      <c r="B61996" s="88"/>
      <c r="C61996" s="88"/>
      <c r="D61996" s="88"/>
      <c r="E61996" s="88"/>
      <c r="F61996" s="88"/>
      <c r="G61996" s="88"/>
      <c r="H61996" s="88"/>
      <c r="I61996" s="88"/>
      <c r="J61996" s="88"/>
      <c r="K61996" s="88"/>
    </row>
    <row r="61997" spans="2:11" ht="12" hidden="1" customHeight="1" x14ac:dyDescent="0.2">
      <c r="B61997" s="88"/>
      <c r="C61997" s="88"/>
      <c r="D61997" s="88"/>
      <c r="E61997" s="88"/>
      <c r="F61997" s="88"/>
      <c r="G61997" s="88"/>
      <c r="H61997" s="88"/>
      <c r="I61997" s="88"/>
      <c r="J61997" s="88"/>
      <c r="K61997" s="88"/>
    </row>
    <row r="61998" spans="2:11" ht="12" hidden="1" customHeight="1" x14ac:dyDescent="0.2">
      <c r="B61998" s="88"/>
      <c r="C61998" s="88"/>
      <c r="D61998" s="88"/>
      <c r="E61998" s="88"/>
      <c r="F61998" s="88"/>
      <c r="G61998" s="88"/>
      <c r="H61998" s="88"/>
      <c r="I61998" s="88"/>
      <c r="J61998" s="88"/>
      <c r="K61998" s="88"/>
    </row>
    <row r="61999" spans="2:11" ht="12" hidden="1" customHeight="1" x14ac:dyDescent="0.2">
      <c r="B61999" s="88"/>
      <c r="C61999" s="88"/>
      <c r="D61999" s="88"/>
      <c r="E61999" s="88"/>
      <c r="F61999" s="88"/>
      <c r="G61999" s="88"/>
      <c r="H61999" s="88"/>
      <c r="I61999" s="88"/>
      <c r="J61999" s="88"/>
      <c r="K61999" s="88"/>
    </row>
    <row r="62000" spans="2:11" ht="12" hidden="1" customHeight="1" x14ac:dyDescent="0.2">
      <c r="B62000" s="88"/>
      <c r="C62000" s="88"/>
      <c r="D62000" s="88"/>
      <c r="E62000" s="88"/>
      <c r="F62000" s="88"/>
      <c r="G62000" s="88"/>
      <c r="H62000" s="88"/>
      <c r="I62000" s="88"/>
      <c r="J62000" s="88"/>
      <c r="K62000" s="88"/>
    </row>
    <row r="62001" spans="2:11" ht="12" hidden="1" customHeight="1" x14ac:dyDescent="0.2">
      <c r="B62001" s="88"/>
      <c r="C62001" s="88"/>
      <c r="D62001" s="88"/>
      <c r="E62001" s="88"/>
      <c r="F62001" s="88"/>
      <c r="G62001" s="88"/>
      <c r="H62001" s="88"/>
      <c r="I62001" s="88"/>
      <c r="J62001" s="88"/>
      <c r="K62001" s="88"/>
    </row>
    <row r="62002" spans="2:11" ht="12" hidden="1" customHeight="1" x14ac:dyDescent="0.2">
      <c r="B62002" s="88"/>
      <c r="C62002" s="88"/>
      <c r="D62002" s="88"/>
      <c r="E62002" s="88"/>
      <c r="F62002" s="88"/>
      <c r="G62002" s="88"/>
      <c r="H62002" s="88"/>
      <c r="I62002" s="88"/>
      <c r="J62002" s="88"/>
      <c r="K62002" s="88"/>
    </row>
    <row r="62003" spans="2:11" ht="12" hidden="1" customHeight="1" x14ac:dyDescent="0.2">
      <c r="B62003" s="88"/>
      <c r="C62003" s="88"/>
      <c r="D62003" s="88"/>
      <c r="E62003" s="88"/>
      <c r="F62003" s="88"/>
      <c r="G62003" s="88"/>
      <c r="H62003" s="88"/>
      <c r="I62003" s="88"/>
      <c r="J62003" s="88"/>
      <c r="K62003" s="88"/>
    </row>
    <row r="62004" spans="2:11" ht="12" hidden="1" customHeight="1" x14ac:dyDescent="0.2">
      <c r="B62004" s="88"/>
      <c r="C62004" s="88"/>
      <c r="D62004" s="88"/>
      <c r="E62004" s="88"/>
      <c r="F62004" s="88"/>
      <c r="G62004" s="88"/>
      <c r="H62004" s="88"/>
      <c r="I62004" s="88"/>
      <c r="J62004" s="88"/>
      <c r="K62004" s="88"/>
    </row>
    <row r="62005" spans="2:11" ht="12" hidden="1" customHeight="1" x14ac:dyDescent="0.2">
      <c r="B62005" s="88"/>
      <c r="C62005" s="88"/>
      <c r="D62005" s="88"/>
      <c r="E62005" s="88"/>
      <c r="F62005" s="88"/>
      <c r="G62005" s="88"/>
      <c r="H62005" s="88"/>
      <c r="I62005" s="88"/>
      <c r="J62005" s="88"/>
      <c r="K62005" s="88"/>
    </row>
    <row r="62006" spans="2:11" ht="12" hidden="1" customHeight="1" x14ac:dyDescent="0.2">
      <c r="B62006" s="88"/>
      <c r="C62006" s="88"/>
      <c r="D62006" s="88"/>
      <c r="E62006" s="88"/>
      <c r="F62006" s="88"/>
      <c r="G62006" s="88"/>
      <c r="H62006" s="88"/>
      <c r="I62006" s="88"/>
      <c r="J62006" s="88"/>
      <c r="K62006" s="88"/>
    </row>
    <row r="62007" spans="2:11" ht="12" hidden="1" customHeight="1" x14ac:dyDescent="0.2">
      <c r="B62007" s="88"/>
      <c r="C62007" s="88"/>
      <c r="D62007" s="88"/>
      <c r="E62007" s="88"/>
      <c r="F62007" s="88"/>
      <c r="G62007" s="88"/>
      <c r="H62007" s="88"/>
      <c r="I62007" s="88"/>
      <c r="J62007" s="88"/>
      <c r="K62007" s="88"/>
    </row>
    <row r="62008" spans="2:11" ht="12" hidden="1" customHeight="1" x14ac:dyDescent="0.2">
      <c r="B62008" s="88"/>
      <c r="C62008" s="88"/>
      <c r="D62008" s="88"/>
      <c r="E62008" s="88"/>
      <c r="F62008" s="88"/>
      <c r="G62008" s="88"/>
      <c r="H62008" s="88"/>
      <c r="I62008" s="88"/>
      <c r="J62008" s="88"/>
      <c r="K62008" s="88"/>
    </row>
    <row r="62009" spans="2:11" ht="12" hidden="1" customHeight="1" x14ac:dyDescent="0.2">
      <c r="B62009" s="88"/>
      <c r="C62009" s="88"/>
      <c r="D62009" s="88"/>
      <c r="E62009" s="88"/>
      <c r="F62009" s="88"/>
      <c r="G62009" s="88"/>
      <c r="H62009" s="88"/>
      <c r="I62009" s="88"/>
      <c r="J62009" s="88"/>
      <c r="K62009" s="88"/>
    </row>
    <row r="62010" spans="2:11" ht="12" hidden="1" customHeight="1" x14ac:dyDescent="0.2">
      <c r="B62010" s="88"/>
      <c r="C62010" s="88"/>
      <c r="D62010" s="88"/>
      <c r="E62010" s="88"/>
      <c r="F62010" s="88"/>
      <c r="G62010" s="88"/>
      <c r="H62010" s="88"/>
      <c r="I62010" s="88"/>
      <c r="J62010" s="88"/>
      <c r="K62010" s="88"/>
    </row>
    <row r="62011" spans="2:11" ht="12" hidden="1" customHeight="1" x14ac:dyDescent="0.2">
      <c r="B62011" s="88"/>
      <c r="C62011" s="88"/>
      <c r="D62011" s="88"/>
      <c r="E62011" s="88"/>
      <c r="F62011" s="88"/>
      <c r="G62011" s="88"/>
      <c r="H62011" s="88"/>
      <c r="I62011" s="88"/>
      <c r="J62011" s="88"/>
      <c r="K62011" s="88"/>
    </row>
    <row r="62012" spans="2:11" ht="12" hidden="1" customHeight="1" x14ac:dyDescent="0.2">
      <c r="B62012" s="88"/>
      <c r="C62012" s="88"/>
      <c r="D62012" s="88"/>
      <c r="E62012" s="88"/>
      <c r="F62012" s="88"/>
      <c r="G62012" s="88"/>
      <c r="H62012" s="88"/>
      <c r="I62012" s="88"/>
      <c r="J62012" s="88"/>
      <c r="K62012" s="88"/>
    </row>
    <row r="62013" spans="2:11" ht="12" hidden="1" customHeight="1" x14ac:dyDescent="0.2">
      <c r="B62013" s="88"/>
      <c r="C62013" s="88"/>
      <c r="D62013" s="88"/>
      <c r="E62013" s="88"/>
      <c r="F62013" s="88"/>
      <c r="G62013" s="88"/>
      <c r="H62013" s="88"/>
      <c r="I62013" s="88"/>
      <c r="J62013" s="88"/>
      <c r="K62013" s="88"/>
    </row>
    <row r="62014" spans="2:11" ht="12" hidden="1" customHeight="1" x14ac:dyDescent="0.2">
      <c r="B62014" s="88"/>
      <c r="C62014" s="88"/>
      <c r="D62014" s="88"/>
      <c r="E62014" s="88"/>
      <c r="F62014" s="88"/>
      <c r="G62014" s="88"/>
      <c r="H62014" s="88"/>
      <c r="I62014" s="88"/>
      <c r="J62014" s="88"/>
      <c r="K62014" s="88"/>
    </row>
    <row r="62015" spans="2:11" ht="12" hidden="1" customHeight="1" x14ac:dyDescent="0.2">
      <c r="B62015" s="88"/>
      <c r="C62015" s="88"/>
      <c r="D62015" s="88"/>
      <c r="E62015" s="88"/>
      <c r="F62015" s="88"/>
      <c r="G62015" s="88"/>
      <c r="H62015" s="88"/>
      <c r="I62015" s="88"/>
      <c r="J62015" s="88"/>
      <c r="K62015" s="88"/>
    </row>
    <row r="62016" spans="2:11" ht="12" hidden="1" customHeight="1" x14ac:dyDescent="0.2">
      <c r="B62016" s="88"/>
      <c r="C62016" s="88"/>
      <c r="D62016" s="88"/>
      <c r="E62016" s="88"/>
      <c r="F62016" s="88"/>
      <c r="G62016" s="88"/>
      <c r="H62016" s="88"/>
      <c r="I62016" s="88"/>
      <c r="J62016" s="88"/>
      <c r="K62016" s="88"/>
    </row>
    <row r="62017" spans="2:11" ht="12" hidden="1" customHeight="1" x14ac:dyDescent="0.2">
      <c r="B62017" s="88"/>
      <c r="C62017" s="88"/>
      <c r="D62017" s="88"/>
      <c r="E62017" s="88"/>
      <c r="F62017" s="88"/>
      <c r="G62017" s="88"/>
      <c r="H62017" s="88"/>
      <c r="I62017" s="88"/>
      <c r="J62017" s="88"/>
      <c r="K62017" s="88"/>
    </row>
    <row r="62018" spans="2:11" ht="12" hidden="1" customHeight="1" x14ac:dyDescent="0.2">
      <c r="B62018" s="88"/>
      <c r="C62018" s="88"/>
      <c r="D62018" s="88"/>
      <c r="E62018" s="88"/>
      <c r="F62018" s="88"/>
      <c r="G62018" s="88"/>
      <c r="H62018" s="88"/>
      <c r="I62018" s="88"/>
      <c r="J62018" s="88"/>
      <c r="K62018" s="88"/>
    </row>
    <row r="62019" spans="2:11" ht="12" hidden="1" customHeight="1" x14ac:dyDescent="0.2">
      <c r="B62019" s="88"/>
      <c r="C62019" s="88"/>
      <c r="D62019" s="88"/>
      <c r="E62019" s="88"/>
      <c r="F62019" s="88"/>
      <c r="G62019" s="88"/>
      <c r="H62019" s="88"/>
      <c r="I62019" s="88"/>
      <c r="J62019" s="88"/>
      <c r="K62019" s="88"/>
    </row>
    <row r="62020" spans="2:11" ht="12" hidden="1" customHeight="1" x14ac:dyDescent="0.2">
      <c r="B62020" s="88"/>
      <c r="C62020" s="88"/>
      <c r="D62020" s="88"/>
      <c r="E62020" s="88"/>
      <c r="F62020" s="88"/>
      <c r="G62020" s="88"/>
      <c r="H62020" s="88"/>
      <c r="I62020" s="88"/>
      <c r="J62020" s="88"/>
      <c r="K62020" s="88"/>
    </row>
    <row r="62021" spans="2:11" ht="12" hidden="1" customHeight="1" x14ac:dyDescent="0.2">
      <c r="B62021" s="88"/>
      <c r="C62021" s="88"/>
      <c r="D62021" s="88"/>
      <c r="E62021" s="88"/>
      <c r="F62021" s="88"/>
      <c r="G62021" s="88"/>
      <c r="H62021" s="88"/>
      <c r="I62021" s="88"/>
      <c r="J62021" s="88"/>
      <c r="K62021" s="88"/>
    </row>
    <row r="62022" spans="2:11" ht="12" hidden="1" customHeight="1" x14ac:dyDescent="0.2">
      <c r="B62022" s="88"/>
      <c r="C62022" s="88"/>
      <c r="D62022" s="88"/>
      <c r="E62022" s="88"/>
      <c r="F62022" s="88"/>
      <c r="G62022" s="88"/>
      <c r="H62022" s="88"/>
      <c r="I62022" s="88"/>
      <c r="J62022" s="88"/>
      <c r="K62022" s="88"/>
    </row>
    <row r="62023" spans="2:11" ht="12" hidden="1" customHeight="1" x14ac:dyDescent="0.2">
      <c r="B62023" s="88"/>
      <c r="C62023" s="88"/>
      <c r="D62023" s="88"/>
      <c r="E62023" s="88"/>
      <c r="F62023" s="88"/>
      <c r="G62023" s="88"/>
      <c r="H62023" s="88"/>
      <c r="I62023" s="88"/>
      <c r="J62023" s="88"/>
      <c r="K62023" s="88"/>
    </row>
    <row r="62024" spans="2:11" ht="12" hidden="1" customHeight="1" x14ac:dyDescent="0.2">
      <c r="B62024" s="88"/>
      <c r="C62024" s="88"/>
      <c r="D62024" s="88"/>
      <c r="E62024" s="88"/>
      <c r="F62024" s="88"/>
      <c r="G62024" s="88"/>
      <c r="H62024" s="88"/>
      <c r="I62024" s="88"/>
      <c r="J62024" s="88"/>
      <c r="K62024" s="88"/>
    </row>
    <row r="62025" spans="2:11" ht="12" hidden="1" customHeight="1" x14ac:dyDescent="0.2">
      <c r="B62025" s="88"/>
      <c r="C62025" s="88"/>
      <c r="D62025" s="88"/>
      <c r="E62025" s="88"/>
      <c r="F62025" s="88"/>
      <c r="G62025" s="88"/>
      <c r="H62025" s="88"/>
      <c r="I62025" s="88"/>
      <c r="J62025" s="88"/>
      <c r="K62025" s="88"/>
    </row>
    <row r="62026" spans="2:11" ht="12" hidden="1" customHeight="1" x14ac:dyDescent="0.2">
      <c r="B62026" s="88"/>
      <c r="C62026" s="88"/>
      <c r="D62026" s="88"/>
      <c r="E62026" s="88"/>
      <c r="F62026" s="88"/>
      <c r="G62026" s="88"/>
      <c r="H62026" s="88"/>
      <c r="I62026" s="88"/>
      <c r="J62026" s="88"/>
      <c r="K62026" s="88"/>
    </row>
    <row r="62027" spans="2:11" ht="12" hidden="1" customHeight="1" x14ac:dyDescent="0.2">
      <c r="B62027" s="88"/>
      <c r="C62027" s="88"/>
      <c r="D62027" s="88"/>
      <c r="E62027" s="88"/>
      <c r="F62027" s="88"/>
      <c r="G62027" s="88"/>
      <c r="H62027" s="88"/>
      <c r="I62027" s="88"/>
      <c r="J62027" s="88"/>
      <c r="K62027" s="88"/>
    </row>
    <row r="62028" spans="2:11" ht="12" hidden="1" customHeight="1" x14ac:dyDescent="0.2">
      <c r="B62028" s="88"/>
      <c r="C62028" s="88"/>
      <c r="D62028" s="88"/>
      <c r="E62028" s="88"/>
      <c r="F62028" s="88"/>
      <c r="G62028" s="88"/>
      <c r="H62028" s="88"/>
      <c r="I62028" s="88"/>
      <c r="J62028" s="88"/>
      <c r="K62028" s="88"/>
    </row>
    <row r="62029" spans="2:11" ht="12" hidden="1" customHeight="1" x14ac:dyDescent="0.2">
      <c r="B62029" s="88"/>
      <c r="C62029" s="88"/>
      <c r="D62029" s="88"/>
      <c r="E62029" s="88"/>
      <c r="F62029" s="88"/>
      <c r="G62029" s="88"/>
      <c r="H62029" s="88"/>
      <c r="I62029" s="88"/>
      <c r="J62029" s="88"/>
      <c r="K62029" s="88"/>
    </row>
    <row r="62030" spans="2:11" ht="12" hidden="1" customHeight="1" x14ac:dyDescent="0.2">
      <c r="B62030" s="88"/>
      <c r="C62030" s="88"/>
      <c r="D62030" s="88"/>
      <c r="E62030" s="88"/>
      <c r="F62030" s="88"/>
      <c r="G62030" s="88"/>
      <c r="H62030" s="88"/>
      <c r="I62030" s="88"/>
      <c r="J62030" s="88"/>
      <c r="K62030" s="88"/>
    </row>
    <row r="62031" spans="2:11" ht="12" hidden="1" customHeight="1" x14ac:dyDescent="0.2">
      <c r="B62031" s="88"/>
      <c r="C62031" s="88"/>
      <c r="D62031" s="88"/>
      <c r="E62031" s="88"/>
      <c r="F62031" s="88"/>
      <c r="G62031" s="88"/>
      <c r="H62031" s="88"/>
      <c r="I62031" s="88"/>
      <c r="J62031" s="88"/>
      <c r="K62031" s="88"/>
    </row>
    <row r="62032" spans="2:11" ht="12" hidden="1" customHeight="1" x14ac:dyDescent="0.2">
      <c r="B62032" s="88"/>
      <c r="C62032" s="88"/>
      <c r="D62032" s="88"/>
      <c r="E62032" s="88"/>
      <c r="F62032" s="88"/>
      <c r="G62032" s="88"/>
      <c r="H62032" s="88"/>
      <c r="I62032" s="88"/>
      <c r="J62032" s="88"/>
      <c r="K62032" s="88"/>
    </row>
    <row r="62033" spans="2:11" ht="12" hidden="1" customHeight="1" x14ac:dyDescent="0.2">
      <c r="B62033" s="88"/>
      <c r="C62033" s="88"/>
      <c r="D62033" s="88"/>
      <c r="E62033" s="88"/>
      <c r="F62033" s="88"/>
      <c r="G62033" s="88"/>
      <c r="H62033" s="88"/>
      <c r="I62033" s="88"/>
      <c r="J62033" s="88"/>
      <c r="K62033" s="88"/>
    </row>
    <row r="62034" spans="2:11" ht="12" hidden="1" customHeight="1" x14ac:dyDescent="0.2">
      <c r="B62034" s="88"/>
      <c r="C62034" s="88"/>
      <c r="D62034" s="88"/>
      <c r="E62034" s="88"/>
      <c r="F62034" s="88"/>
      <c r="G62034" s="88"/>
      <c r="H62034" s="88"/>
      <c r="I62034" s="88"/>
      <c r="J62034" s="88"/>
      <c r="K62034" s="88"/>
    </row>
    <row r="62035" spans="2:11" ht="12" hidden="1" customHeight="1" x14ac:dyDescent="0.2">
      <c r="B62035" s="88"/>
      <c r="C62035" s="88"/>
      <c r="D62035" s="88"/>
      <c r="E62035" s="88"/>
      <c r="F62035" s="88"/>
      <c r="G62035" s="88"/>
      <c r="H62035" s="88"/>
      <c r="I62035" s="88"/>
      <c r="J62035" s="88"/>
      <c r="K62035" s="88"/>
    </row>
    <row r="62036" spans="2:11" ht="12" hidden="1" customHeight="1" x14ac:dyDescent="0.2">
      <c r="B62036" s="88"/>
      <c r="C62036" s="88"/>
      <c r="D62036" s="88"/>
      <c r="E62036" s="88"/>
      <c r="F62036" s="88"/>
      <c r="G62036" s="88"/>
      <c r="H62036" s="88"/>
      <c r="I62036" s="88"/>
      <c r="J62036" s="88"/>
      <c r="K62036" s="88"/>
    </row>
    <row r="62037" spans="2:11" ht="12" hidden="1" customHeight="1" x14ac:dyDescent="0.2">
      <c r="B62037" s="88"/>
      <c r="C62037" s="88"/>
      <c r="D62037" s="88"/>
      <c r="E62037" s="88"/>
      <c r="F62037" s="88"/>
      <c r="G62037" s="88"/>
      <c r="H62037" s="88"/>
      <c r="I62037" s="88"/>
      <c r="J62037" s="88"/>
      <c r="K62037" s="88"/>
    </row>
    <row r="62038" spans="2:11" ht="12" hidden="1" customHeight="1" x14ac:dyDescent="0.2">
      <c r="B62038" s="88"/>
      <c r="C62038" s="88"/>
      <c r="D62038" s="88"/>
      <c r="E62038" s="88"/>
      <c r="F62038" s="88"/>
      <c r="G62038" s="88"/>
      <c r="H62038" s="88"/>
      <c r="I62038" s="88"/>
      <c r="J62038" s="88"/>
      <c r="K62038" s="88"/>
    </row>
    <row r="62039" spans="2:11" ht="12" hidden="1" customHeight="1" x14ac:dyDescent="0.2">
      <c r="B62039" s="88"/>
      <c r="C62039" s="88"/>
      <c r="D62039" s="88"/>
      <c r="E62039" s="88"/>
      <c r="F62039" s="88"/>
      <c r="G62039" s="88"/>
      <c r="H62039" s="88"/>
      <c r="I62039" s="88"/>
      <c r="J62039" s="88"/>
      <c r="K62039" s="88"/>
    </row>
    <row r="62040" spans="2:11" ht="12" hidden="1" customHeight="1" x14ac:dyDescent="0.2">
      <c r="B62040" s="88"/>
      <c r="C62040" s="88"/>
      <c r="D62040" s="88"/>
      <c r="E62040" s="88"/>
      <c r="F62040" s="88"/>
      <c r="G62040" s="88"/>
      <c r="H62040" s="88"/>
      <c r="I62040" s="88"/>
      <c r="J62040" s="88"/>
      <c r="K62040" s="88"/>
    </row>
    <row r="62041" spans="2:11" ht="12" hidden="1" customHeight="1" x14ac:dyDescent="0.2">
      <c r="B62041" s="88"/>
      <c r="C62041" s="88"/>
      <c r="D62041" s="88"/>
      <c r="E62041" s="88"/>
      <c r="F62041" s="88"/>
      <c r="G62041" s="88"/>
      <c r="H62041" s="88"/>
      <c r="I62041" s="88"/>
      <c r="J62041" s="88"/>
      <c r="K62041" s="88"/>
    </row>
    <row r="62042" spans="2:11" ht="12" hidden="1" customHeight="1" x14ac:dyDescent="0.2">
      <c r="B62042" s="88"/>
      <c r="C62042" s="88"/>
      <c r="D62042" s="88"/>
      <c r="E62042" s="88"/>
      <c r="F62042" s="88"/>
      <c r="G62042" s="88"/>
      <c r="H62042" s="88"/>
      <c r="I62042" s="88"/>
      <c r="J62042" s="88"/>
      <c r="K62042" s="88"/>
    </row>
    <row r="62043" spans="2:11" ht="12" hidden="1" customHeight="1" x14ac:dyDescent="0.2">
      <c r="B62043" s="88"/>
      <c r="C62043" s="88"/>
      <c r="D62043" s="88"/>
      <c r="E62043" s="88"/>
      <c r="F62043" s="88"/>
      <c r="G62043" s="88"/>
      <c r="H62043" s="88"/>
      <c r="I62043" s="88"/>
      <c r="J62043" s="88"/>
      <c r="K62043" s="88"/>
    </row>
    <row r="62044" spans="2:11" ht="12" hidden="1" customHeight="1" x14ac:dyDescent="0.2">
      <c r="B62044" s="88"/>
      <c r="C62044" s="88"/>
      <c r="D62044" s="88"/>
      <c r="E62044" s="88"/>
      <c r="F62044" s="88"/>
      <c r="G62044" s="88"/>
      <c r="H62044" s="88"/>
      <c r="I62044" s="88"/>
      <c r="J62044" s="88"/>
      <c r="K62044" s="88"/>
    </row>
    <row r="62045" spans="2:11" ht="12" hidden="1" customHeight="1" x14ac:dyDescent="0.2">
      <c r="B62045" s="88"/>
      <c r="C62045" s="88"/>
      <c r="D62045" s="88"/>
      <c r="E62045" s="88"/>
      <c r="F62045" s="88"/>
      <c r="G62045" s="88"/>
      <c r="H62045" s="88"/>
      <c r="I62045" s="88"/>
      <c r="J62045" s="88"/>
      <c r="K62045" s="88"/>
    </row>
    <row r="62046" spans="2:11" ht="12" hidden="1" customHeight="1" x14ac:dyDescent="0.2">
      <c r="B62046" s="88"/>
      <c r="C62046" s="88"/>
      <c r="D62046" s="88"/>
      <c r="E62046" s="88"/>
      <c r="F62046" s="88"/>
      <c r="G62046" s="88"/>
      <c r="H62046" s="88"/>
      <c r="I62046" s="88"/>
      <c r="J62046" s="88"/>
      <c r="K62046" s="88"/>
    </row>
    <row r="62047" spans="2:11" ht="12" hidden="1" customHeight="1" x14ac:dyDescent="0.2">
      <c r="B62047" s="88"/>
      <c r="C62047" s="88"/>
      <c r="D62047" s="88"/>
      <c r="E62047" s="88"/>
      <c r="F62047" s="88"/>
      <c r="G62047" s="88"/>
      <c r="H62047" s="88"/>
      <c r="I62047" s="88"/>
      <c r="J62047" s="88"/>
      <c r="K62047" s="88"/>
    </row>
    <row r="62048" spans="2:11" ht="12" hidden="1" customHeight="1" x14ac:dyDescent="0.2">
      <c r="B62048" s="88"/>
      <c r="C62048" s="88"/>
      <c r="D62048" s="88"/>
      <c r="E62048" s="88"/>
      <c r="F62048" s="88"/>
      <c r="G62048" s="88"/>
      <c r="H62048" s="88"/>
      <c r="I62048" s="88"/>
      <c r="J62048" s="88"/>
      <c r="K62048" s="88"/>
    </row>
    <row r="62049" spans="2:11" ht="12" hidden="1" customHeight="1" x14ac:dyDescent="0.2">
      <c r="B62049" s="88"/>
      <c r="C62049" s="88"/>
      <c r="D62049" s="88"/>
      <c r="E62049" s="88"/>
      <c r="F62049" s="88"/>
      <c r="G62049" s="88"/>
      <c r="H62049" s="88"/>
      <c r="I62049" s="88"/>
      <c r="J62049" s="88"/>
      <c r="K62049" s="88"/>
    </row>
    <row r="62050" spans="2:11" ht="12" hidden="1" customHeight="1" x14ac:dyDescent="0.2">
      <c r="B62050" s="88"/>
      <c r="C62050" s="88"/>
      <c r="D62050" s="88"/>
      <c r="E62050" s="88"/>
      <c r="F62050" s="88"/>
      <c r="G62050" s="88"/>
      <c r="H62050" s="88"/>
      <c r="I62050" s="88"/>
      <c r="J62050" s="88"/>
      <c r="K62050" s="88"/>
    </row>
    <row r="62051" spans="2:11" ht="12" hidden="1" customHeight="1" x14ac:dyDescent="0.2">
      <c r="B62051" s="88"/>
      <c r="C62051" s="88"/>
      <c r="D62051" s="88"/>
      <c r="E62051" s="88"/>
      <c r="F62051" s="88"/>
      <c r="G62051" s="88"/>
      <c r="H62051" s="88"/>
      <c r="I62051" s="88"/>
      <c r="J62051" s="88"/>
      <c r="K62051" s="88"/>
    </row>
    <row r="62052" spans="2:11" ht="12" hidden="1" customHeight="1" x14ac:dyDescent="0.2">
      <c r="B62052" s="88"/>
      <c r="C62052" s="88"/>
      <c r="D62052" s="88"/>
      <c r="E62052" s="88"/>
      <c r="F62052" s="88"/>
      <c r="G62052" s="88"/>
      <c r="H62052" s="88"/>
      <c r="I62052" s="88"/>
      <c r="J62052" s="88"/>
      <c r="K62052" s="88"/>
    </row>
    <row r="62053" spans="2:11" ht="12" hidden="1" customHeight="1" x14ac:dyDescent="0.2">
      <c r="B62053" s="88"/>
      <c r="C62053" s="88"/>
      <c r="D62053" s="88"/>
      <c r="E62053" s="88"/>
      <c r="F62053" s="88"/>
      <c r="G62053" s="88"/>
      <c r="H62053" s="88"/>
      <c r="I62053" s="88"/>
      <c r="J62053" s="88"/>
      <c r="K62053" s="88"/>
    </row>
    <row r="62054" spans="2:11" ht="12" hidden="1" customHeight="1" x14ac:dyDescent="0.2">
      <c r="B62054" s="88"/>
      <c r="C62054" s="88"/>
      <c r="D62054" s="88"/>
      <c r="E62054" s="88"/>
      <c r="F62054" s="88"/>
      <c r="G62054" s="88"/>
      <c r="H62054" s="88"/>
      <c r="I62054" s="88"/>
      <c r="J62054" s="88"/>
      <c r="K62054" s="88"/>
    </row>
    <row r="62055" spans="2:11" ht="12" hidden="1" customHeight="1" x14ac:dyDescent="0.2">
      <c r="B62055" s="88"/>
      <c r="C62055" s="88"/>
      <c r="D62055" s="88"/>
      <c r="E62055" s="88"/>
      <c r="F62055" s="88"/>
      <c r="G62055" s="88"/>
      <c r="H62055" s="88"/>
      <c r="I62055" s="88"/>
      <c r="J62055" s="88"/>
      <c r="K62055" s="88"/>
    </row>
    <row r="62056" spans="2:11" ht="12" hidden="1" customHeight="1" x14ac:dyDescent="0.2">
      <c r="B62056" s="88"/>
      <c r="C62056" s="88"/>
      <c r="D62056" s="88"/>
      <c r="E62056" s="88"/>
      <c r="F62056" s="88"/>
      <c r="G62056" s="88"/>
      <c r="H62056" s="88"/>
      <c r="I62056" s="88"/>
      <c r="J62056" s="88"/>
      <c r="K62056" s="88"/>
    </row>
    <row r="62057" spans="2:11" ht="12" hidden="1" customHeight="1" x14ac:dyDescent="0.2">
      <c r="B62057" s="88"/>
      <c r="C62057" s="88"/>
      <c r="D62057" s="88"/>
      <c r="E62057" s="88"/>
      <c r="F62057" s="88"/>
      <c r="G62057" s="88"/>
      <c r="H62057" s="88"/>
      <c r="I62057" s="88"/>
      <c r="J62057" s="88"/>
      <c r="K62057" s="88"/>
    </row>
    <row r="62058" spans="2:11" ht="12" hidden="1" customHeight="1" x14ac:dyDescent="0.2">
      <c r="B62058" s="88"/>
      <c r="C62058" s="88"/>
      <c r="D62058" s="88"/>
      <c r="E62058" s="88"/>
      <c r="F62058" s="88"/>
      <c r="G62058" s="88"/>
      <c r="H62058" s="88"/>
      <c r="I62058" s="88"/>
      <c r="J62058" s="88"/>
      <c r="K62058" s="88"/>
    </row>
    <row r="62059" spans="2:11" ht="12" hidden="1" customHeight="1" x14ac:dyDescent="0.2">
      <c r="B62059" s="88"/>
      <c r="C62059" s="88"/>
      <c r="D62059" s="88"/>
      <c r="E62059" s="88"/>
      <c r="F62059" s="88"/>
      <c r="G62059" s="88"/>
      <c r="H62059" s="88"/>
      <c r="I62059" s="88"/>
      <c r="J62059" s="88"/>
      <c r="K62059" s="88"/>
    </row>
    <row r="62060" spans="2:11" ht="12" hidden="1" customHeight="1" x14ac:dyDescent="0.2">
      <c r="B62060" s="88"/>
      <c r="C62060" s="88"/>
      <c r="D62060" s="88"/>
      <c r="E62060" s="88"/>
      <c r="F62060" s="88"/>
      <c r="G62060" s="88"/>
      <c r="H62060" s="88"/>
      <c r="I62060" s="88"/>
      <c r="J62060" s="88"/>
      <c r="K62060" s="88"/>
    </row>
    <row r="62061" spans="2:11" ht="12" hidden="1" customHeight="1" x14ac:dyDescent="0.2">
      <c r="B62061" s="88"/>
      <c r="C62061" s="88"/>
      <c r="D62061" s="88"/>
      <c r="E62061" s="88"/>
      <c r="F62061" s="88"/>
      <c r="G62061" s="88"/>
      <c r="H62061" s="88"/>
      <c r="I62061" s="88"/>
      <c r="J62061" s="88"/>
      <c r="K62061" s="88"/>
    </row>
    <row r="62062" spans="2:11" ht="12" hidden="1" customHeight="1" x14ac:dyDescent="0.2">
      <c r="B62062" s="88"/>
      <c r="C62062" s="88"/>
      <c r="D62062" s="88"/>
      <c r="E62062" s="88"/>
      <c r="F62062" s="88"/>
      <c r="G62062" s="88"/>
      <c r="H62062" s="88"/>
      <c r="I62062" s="88"/>
      <c r="J62062" s="88"/>
      <c r="K62062" s="88"/>
    </row>
    <row r="62063" spans="2:11" ht="12" hidden="1" customHeight="1" x14ac:dyDescent="0.2">
      <c r="B62063" s="88"/>
      <c r="C62063" s="88"/>
      <c r="D62063" s="88"/>
      <c r="E62063" s="88"/>
      <c r="F62063" s="88"/>
      <c r="G62063" s="88"/>
      <c r="H62063" s="88"/>
      <c r="I62063" s="88"/>
      <c r="J62063" s="88"/>
      <c r="K62063" s="88"/>
    </row>
    <row r="62064" spans="2:11" ht="12" hidden="1" customHeight="1" x14ac:dyDescent="0.2">
      <c r="B62064" s="88"/>
      <c r="C62064" s="88"/>
      <c r="D62064" s="88"/>
      <c r="E62064" s="88"/>
      <c r="F62064" s="88"/>
      <c r="G62064" s="88"/>
      <c r="H62064" s="88"/>
      <c r="I62064" s="88"/>
      <c r="J62064" s="88"/>
      <c r="K62064" s="88"/>
    </row>
    <row r="62065" spans="2:11" ht="12" hidden="1" customHeight="1" x14ac:dyDescent="0.2">
      <c r="B62065" s="88"/>
      <c r="C62065" s="88"/>
      <c r="D62065" s="88"/>
      <c r="E62065" s="88"/>
      <c r="F62065" s="88"/>
      <c r="G62065" s="88"/>
      <c r="H62065" s="88"/>
      <c r="I62065" s="88"/>
      <c r="J62065" s="88"/>
      <c r="K62065" s="88"/>
    </row>
    <row r="62066" spans="2:11" ht="12" hidden="1" customHeight="1" x14ac:dyDescent="0.2">
      <c r="B62066" s="88"/>
      <c r="C62066" s="88"/>
      <c r="D62066" s="88"/>
      <c r="E62066" s="88"/>
      <c r="F62066" s="88"/>
      <c r="G62066" s="88"/>
      <c r="H62066" s="88"/>
      <c r="I62066" s="88"/>
      <c r="J62066" s="88"/>
      <c r="K62066" s="88"/>
    </row>
    <row r="62067" spans="2:11" ht="12" hidden="1" customHeight="1" x14ac:dyDescent="0.2">
      <c r="B62067" s="88"/>
      <c r="C62067" s="88"/>
      <c r="D62067" s="88"/>
      <c r="E62067" s="88"/>
      <c r="F62067" s="88"/>
      <c r="G62067" s="88"/>
      <c r="H62067" s="88"/>
      <c r="I62067" s="88"/>
      <c r="J62067" s="88"/>
      <c r="K62067" s="88"/>
    </row>
    <row r="62068" spans="2:11" ht="12" hidden="1" customHeight="1" x14ac:dyDescent="0.2">
      <c r="B62068" s="88"/>
      <c r="C62068" s="88"/>
      <c r="D62068" s="88"/>
      <c r="E62068" s="88"/>
      <c r="F62068" s="88"/>
      <c r="G62068" s="88"/>
      <c r="H62068" s="88"/>
      <c r="I62068" s="88"/>
      <c r="J62068" s="88"/>
      <c r="K62068" s="88"/>
    </row>
    <row r="62069" spans="2:11" ht="12" hidden="1" customHeight="1" x14ac:dyDescent="0.2">
      <c r="B62069" s="88"/>
      <c r="C62069" s="88"/>
      <c r="D62069" s="88"/>
      <c r="E62069" s="88"/>
      <c r="F62069" s="88"/>
      <c r="G62069" s="88"/>
      <c r="H62069" s="88"/>
      <c r="I62069" s="88"/>
      <c r="J62069" s="88"/>
      <c r="K62069" s="88"/>
    </row>
    <row r="62070" spans="2:11" ht="12" hidden="1" customHeight="1" x14ac:dyDescent="0.2">
      <c r="B62070" s="88"/>
      <c r="C62070" s="88"/>
      <c r="D62070" s="88"/>
      <c r="E62070" s="88"/>
      <c r="F62070" s="88"/>
      <c r="G62070" s="88"/>
      <c r="H62070" s="88"/>
      <c r="I62070" s="88"/>
      <c r="J62070" s="88"/>
      <c r="K62070" s="88"/>
    </row>
    <row r="62071" spans="2:11" ht="12" hidden="1" customHeight="1" x14ac:dyDescent="0.2">
      <c r="B62071" s="88"/>
      <c r="C62071" s="88"/>
      <c r="D62071" s="88"/>
      <c r="E62071" s="88"/>
      <c r="F62071" s="88"/>
      <c r="G62071" s="88"/>
      <c r="H62071" s="88"/>
      <c r="I62071" s="88"/>
      <c r="J62071" s="88"/>
      <c r="K62071" s="88"/>
    </row>
    <row r="62072" spans="2:11" ht="12" hidden="1" customHeight="1" x14ac:dyDescent="0.2">
      <c r="B62072" s="88"/>
      <c r="C62072" s="88"/>
      <c r="D62072" s="88"/>
      <c r="E62072" s="88"/>
      <c r="F62072" s="88"/>
      <c r="G62072" s="88"/>
      <c r="H62072" s="88"/>
      <c r="I62072" s="88"/>
      <c r="J62072" s="88"/>
      <c r="K62072" s="88"/>
    </row>
    <row r="62073" spans="2:11" ht="12" hidden="1" customHeight="1" x14ac:dyDescent="0.2">
      <c r="B62073" s="88"/>
      <c r="C62073" s="88"/>
      <c r="D62073" s="88"/>
      <c r="E62073" s="88"/>
      <c r="F62073" s="88"/>
      <c r="G62073" s="88"/>
      <c r="H62073" s="88"/>
      <c r="I62073" s="88"/>
      <c r="J62073" s="88"/>
      <c r="K62073" s="88"/>
    </row>
    <row r="62074" spans="2:11" ht="12" hidden="1" customHeight="1" x14ac:dyDescent="0.2">
      <c r="B62074" s="88"/>
      <c r="C62074" s="88"/>
      <c r="D62074" s="88"/>
      <c r="E62074" s="88"/>
      <c r="F62074" s="88"/>
      <c r="G62074" s="88"/>
      <c r="H62074" s="88"/>
      <c r="I62074" s="88"/>
      <c r="J62074" s="88"/>
      <c r="K62074" s="88"/>
    </row>
    <row r="62075" spans="2:11" ht="12" hidden="1" customHeight="1" x14ac:dyDescent="0.2">
      <c r="B62075" s="88"/>
      <c r="C62075" s="88"/>
      <c r="D62075" s="88"/>
      <c r="E62075" s="88"/>
      <c r="F62075" s="88"/>
      <c r="G62075" s="88"/>
      <c r="H62075" s="88"/>
      <c r="I62075" s="88"/>
      <c r="J62075" s="88"/>
      <c r="K62075" s="88"/>
    </row>
    <row r="62076" spans="2:11" ht="12" hidden="1" customHeight="1" x14ac:dyDescent="0.2">
      <c r="B62076" s="88"/>
      <c r="C62076" s="88"/>
      <c r="D62076" s="88"/>
      <c r="E62076" s="88"/>
      <c r="F62076" s="88"/>
      <c r="G62076" s="88"/>
      <c r="H62076" s="88"/>
      <c r="I62076" s="88"/>
      <c r="J62076" s="88"/>
      <c r="K62076" s="88"/>
    </row>
    <row r="62077" spans="2:11" ht="12" hidden="1" customHeight="1" x14ac:dyDescent="0.2">
      <c r="B62077" s="88"/>
      <c r="C62077" s="88"/>
      <c r="D62077" s="88"/>
      <c r="E62077" s="88"/>
      <c r="F62077" s="88"/>
      <c r="G62077" s="88"/>
      <c r="H62077" s="88"/>
      <c r="I62077" s="88"/>
      <c r="J62077" s="88"/>
      <c r="K62077" s="88"/>
    </row>
    <row r="62078" spans="2:11" ht="12" hidden="1" customHeight="1" x14ac:dyDescent="0.2">
      <c r="B62078" s="88"/>
      <c r="C62078" s="88"/>
      <c r="D62078" s="88"/>
      <c r="E62078" s="88"/>
      <c r="F62078" s="88"/>
      <c r="G62078" s="88"/>
      <c r="H62078" s="88"/>
      <c r="I62078" s="88"/>
      <c r="J62078" s="88"/>
      <c r="K62078" s="88"/>
    </row>
    <row r="62079" spans="2:11" ht="12" hidden="1" customHeight="1" x14ac:dyDescent="0.2">
      <c r="B62079" s="88"/>
      <c r="C62079" s="88"/>
      <c r="D62079" s="88"/>
      <c r="E62079" s="88"/>
      <c r="F62079" s="88"/>
      <c r="G62079" s="88"/>
      <c r="H62079" s="88"/>
      <c r="I62079" s="88"/>
      <c r="J62079" s="88"/>
      <c r="K62079" s="88"/>
    </row>
    <row r="62080" spans="2:11" ht="12" hidden="1" customHeight="1" x14ac:dyDescent="0.2">
      <c r="B62080" s="88"/>
      <c r="C62080" s="88"/>
      <c r="D62080" s="88"/>
      <c r="E62080" s="88"/>
      <c r="F62080" s="88"/>
      <c r="G62080" s="88"/>
      <c r="H62080" s="88"/>
      <c r="I62080" s="88"/>
      <c r="J62080" s="88"/>
      <c r="K62080" s="88"/>
    </row>
    <row r="62081" spans="2:11" ht="12" hidden="1" customHeight="1" x14ac:dyDescent="0.2">
      <c r="B62081" s="88"/>
      <c r="C62081" s="88"/>
      <c r="D62081" s="88"/>
      <c r="E62081" s="88"/>
      <c r="F62081" s="88"/>
      <c r="G62081" s="88"/>
      <c r="H62081" s="88"/>
      <c r="I62081" s="88"/>
      <c r="J62081" s="88"/>
      <c r="K62081" s="88"/>
    </row>
    <row r="62082" spans="2:11" ht="12" hidden="1" customHeight="1" x14ac:dyDescent="0.2">
      <c r="B62082" s="88"/>
      <c r="C62082" s="88"/>
      <c r="D62082" s="88"/>
      <c r="E62082" s="88"/>
      <c r="F62082" s="88"/>
      <c r="G62082" s="88"/>
      <c r="H62082" s="88"/>
      <c r="I62082" s="88"/>
      <c r="J62082" s="88"/>
      <c r="K62082" s="88"/>
    </row>
    <row r="62083" spans="2:11" ht="12" hidden="1" customHeight="1" x14ac:dyDescent="0.2">
      <c r="B62083" s="88"/>
      <c r="C62083" s="88"/>
      <c r="D62083" s="88"/>
      <c r="E62083" s="88"/>
      <c r="F62083" s="88"/>
      <c r="G62083" s="88"/>
      <c r="H62083" s="88"/>
      <c r="I62083" s="88"/>
      <c r="J62083" s="88"/>
      <c r="K62083" s="88"/>
    </row>
    <row r="62084" spans="2:11" ht="12" hidden="1" customHeight="1" x14ac:dyDescent="0.2">
      <c r="B62084" s="88"/>
      <c r="C62084" s="88"/>
      <c r="D62084" s="88"/>
      <c r="E62084" s="88"/>
      <c r="F62084" s="88"/>
      <c r="G62084" s="88"/>
      <c r="H62084" s="88"/>
      <c r="I62084" s="88"/>
      <c r="J62084" s="88"/>
      <c r="K62084" s="88"/>
    </row>
    <row r="62085" spans="2:11" ht="12" hidden="1" customHeight="1" x14ac:dyDescent="0.2">
      <c r="B62085" s="88"/>
      <c r="C62085" s="88"/>
      <c r="D62085" s="88"/>
      <c r="E62085" s="88"/>
      <c r="F62085" s="88"/>
      <c r="G62085" s="88"/>
      <c r="H62085" s="88"/>
      <c r="I62085" s="88"/>
      <c r="J62085" s="88"/>
      <c r="K62085" s="88"/>
    </row>
    <row r="62086" spans="2:11" ht="12" hidden="1" customHeight="1" x14ac:dyDescent="0.2">
      <c r="B62086" s="88"/>
      <c r="C62086" s="88"/>
      <c r="D62086" s="88"/>
      <c r="E62086" s="88"/>
      <c r="F62086" s="88"/>
      <c r="G62086" s="88"/>
      <c r="H62086" s="88"/>
      <c r="I62086" s="88"/>
      <c r="J62086" s="88"/>
      <c r="K62086" s="88"/>
    </row>
    <row r="62087" spans="2:11" ht="12" hidden="1" customHeight="1" x14ac:dyDescent="0.2">
      <c r="B62087" s="88"/>
      <c r="C62087" s="88"/>
      <c r="D62087" s="88"/>
      <c r="E62087" s="88"/>
      <c r="F62087" s="88"/>
      <c r="G62087" s="88"/>
      <c r="H62087" s="88"/>
      <c r="I62087" s="88"/>
      <c r="J62087" s="88"/>
      <c r="K62087" s="88"/>
    </row>
    <row r="62088" spans="2:11" ht="12" hidden="1" customHeight="1" x14ac:dyDescent="0.2">
      <c r="B62088" s="88"/>
      <c r="C62088" s="88"/>
      <c r="D62088" s="88"/>
      <c r="E62088" s="88"/>
      <c r="F62088" s="88"/>
      <c r="G62088" s="88"/>
      <c r="H62088" s="88"/>
      <c r="I62088" s="88"/>
      <c r="J62088" s="88"/>
      <c r="K62088" s="88"/>
    </row>
    <row r="62089" spans="2:11" ht="12" hidden="1" customHeight="1" x14ac:dyDescent="0.2">
      <c r="B62089" s="88"/>
      <c r="C62089" s="88"/>
      <c r="D62089" s="88"/>
      <c r="E62089" s="88"/>
      <c r="F62089" s="88"/>
      <c r="G62089" s="88"/>
      <c r="H62089" s="88"/>
      <c r="I62089" s="88"/>
      <c r="J62089" s="88"/>
      <c r="K62089" s="88"/>
    </row>
    <row r="62090" spans="2:11" ht="12" hidden="1" customHeight="1" x14ac:dyDescent="0.2">
      <c r="B62090" s="88"/>
      <c r="C62090" s="88"/>
      <c r="D62090" s="88"/>
      <c r="E62090" s="88"/>
      <c r="F62090" s="88"/>
      <c r="G62090" s="88"/>
      <c r="H62090" s="88"/>
      <c r="I62090" s="88"/>
      <c r="J62090" s="88"/>
      <c r="K62090" s="88"/>
    </row>
    <row r="62091" spans="2:11" ht="12" hidden="1" customHeight="1" x14ac:dyDescent="0.2">
      <c r="B62091" s="88"/>
      <c r="C62091" s="88"/>
      <c r="D62091" s="88"/>
      <c r="E62091" s="88"/>
      <c r="F62091" s="88"/>
      <c r="G62091" s="88"/>
      <c r="H62091" s="88"/>
      <c r="I62091" s="88"/>
      <c r="J62091" s="88"/>
      <c r="K62091" s="88"/>
    </row>
    <row r="62092" spans="2:11" ht="12" hidden="1" customHeight="1" x14ac:dyDescent="0.2">
      <c r="B62092" s="88"/>
      <c r="C62092" s="88"/>
      <c r="D62092" s="88"/>
      <c r="E62092" s="88"/>
      <c r="F62092" s="88"/>
      <c r="G62092" s="88"/>
      <c r="H62092" s="88"/>
      <c r="I62092" s="88"/>
      <c r="J62092" s="88"/>
      <c r="K62092" s="88"/>
    </row>
    <row r="62093" spans="2:11" ht="12" hidden="1" customHeight="1" x14ac:dyDescent="0.2">
      <c r="B62093" s="88"/>
      <c r="C62093" s="88"/>
      <c r="D62093" s="88"/>
      <c r="E62093" s="88"/>
      <c r="F62093" s="88"/>
      <c r="G62093" s="88"/>
      <c r="H62093" s="88"/>
      <c r="I62093" s="88"/>
      <c r="J62093" s="88"/>
      <c r="K62093" s="88"/>
    </row>
    <row r="62094" spans="2:11" ht="12" hidden="1" customHeight="1" x14ac:dyDescent="0.2">
      <c r="B62094" s="88"/>
      <c r="C62094" s="88"/>
      <c r="D62094" s="88"/>
      <c r="E62094" s="88"/>
      <c r="F62094" s="88"/>
      <c r="G62094" s="88"/>
      <c r="H62094" s="88"/>
      <c r="I62094" s="88"/>
      <c r="J62094" s="88"/>
      <c r="K62094" s="88"/>
    </row>
    <row r="62095" spans="2:11" ht="12" hidden="1" customHeight="1" x14ac:dyDescent="0.2">
      <c r="B62095" s="88"/>
      <c r="C62095" s="88"/>
      <c r="D62095" s="88"/>
      <c r="E62095" s="88"/>
      <c r="F62095" s="88"/>
      <c r="G62095" s="88"/>
      <c r="H62095" s="88"/>
      <c r="I62095" s="88"/>
      <c r="J62095" s="88"/>
      <c r="K62095" s="88"/>
    </row>
    <row r="62096" spans="2:11" ht="12" hidden="1" customHeight="1" x14ac:dyDescent="0.2">
      <c r="B62096" s="88"/>
      <c r="C62096" s="88"/>
      <c r="D62096" s="88"/>
      <c r="E62096" s="88"/>
      <c r="F62096" s="88"/>
      <c r="G62096" s="88"/>
      <c r="H62096" s="88"/>
      <c r="I62096" s="88"/>
      <c r="J62096" s="88"/>
      <c r="K62096" s="88"/>
    </row>
    <row r="62097" spans="2:11" ht="12" hidden="1" customHeight="1" x14ac:dyDescent="0.2">
      <c r="B62097" s="88"/>
      <c r="C62097" s="88"/>
      <c r="D62097" s="88"/>
      <c r="E62097" s="88"/>
      <c r="F62097" s="88"/>
      <c r="G62097" s="88"/>
      <c r="H62097" s="88"/>
      <c r="I62097" s="88"/>
      <c r="J62097" s="88"/>
      <c r="K62097" s="88"/>
    </row>
    <row r="62098" spans="2:11" ht="12" hidden="1" customHeight="1" x14ac:dyDescent="0.2">
      <c r="B62098" s="88"/>
      <c r="C62098" s="88"/>
      <c r="D62098" s="88"/>
      <c r="E62098" s="88"/>
      <c r="F62098" s="88"/>
      <c r="G62098" s="88"/>
      <c r="H62098" s="88"/>
      <c r="I62098" s="88"/>
      <c r="J62098" s="88"/>
      <c r="K62098" s="88"/>
    </row>
    <row r="62099" spans="2:11" ht="12" hidden="1" customHeight="1" x14ac:dyDescent="0.2">
      <c r="B62099" s="88"/>
      <c r="C62099" s="88"/>
      <c r="D62099" s="88"/>
      <c r="E62099" s="88"/>
      <c r="F62099" s="88"/>
      <c r="G62099" s="88"/>
      <c r="H62099" s="88"/>
      <c r="I62099" s="88"/>
      <c r="J62099" s="88"/>
      <c r="K62099" s="88"/>
    </row>
    <row r="62100" spans="2:11" ht="12" hidden="1" customHeight="1" x14ac:dyDescent="0.2">
      <c r="B62100" s="88"/>
      <c r="C62100" s="88"/>
      <c r="D62100" s="88"/>
      <c r="E62100" s="88"/>
      <c r="F62100" s="88"/>
      <c r="G62100" s="88"/>
      <c r="H62100" s="88"/>
      <c r="I62100" s="88"/>
      <c r="J62100" s="88"/>
      <c r="K62100" s="88"/>
    </row>
    <row r="62101" spans="2:11" ht="12" hidden="1" customHeight="1" x14ac:dyDescent="0.2">
      <c r="B62101" s="88"/>
      <c r="C62101" s="88"/>
      <c r="D62101" s="88"/>
      <c r="E62101" s="88"/>
      <c r="F62101" s="88"/>
      <c r="G62101" s="88"/>
      <c r="H62101" s="88"/>
      <c r="I62101" s="88"/>
      <c r="J62101" s="88"/>
      <c r="K62101" s="88"/>
    </row>
    <row r="62102" spans="2:11" ht="12" hidden="1" customHeight="1" x14ac:dyDescent="0.2">
      <c r="B62102" s="88"/>
      <c r="C62102" s="88"/>
      <c r="D62102" s="88"/>
      <c r="E62102" s="88"/>
      <c r="F62102" s="88"/>
      <c r="G62102" s="88"/>
      <c r="H62102" s="88"/>
      <c r="I62102" s="88"/>
      <c r="J62102" s="88"/>
      <c r="K62102" s="88"/>
    </row>
    <row r="62103" spans="2:11" ht="12" hidden="1" customHeight="1" x14ac:dyDescent="0.2">
      <c r="B62103" s="88"/>
      <c r="C62103" s="88"/>
      <c r="D62103" s="88"/>
      <c r="E62103" s="88"/>
      <c r="F62103" s="88"/>
      <c r="G62103" s="88"/>
      <c r="H62103" s="88"/>
      <c r="I62103" s="88"/>
      <c r="J62103" s="88"/>
      <c r="K62103" s="88"/>
    </row>
    <row r="62104" spans="2:11" ht="12" hidden="1" customHeight="1" x14ac:dyDescent="0.2">
      <c r="B62104" s="88"/>
      <c r="C62104" s="88"/>
      <c r="D62104" s="88"/>
      <c r="E62104" s="88"/>
      <c r="F62104" s="88"/>
      <c r="G62104" s="88"/>
      <c r="H62104" s="88"/>
      <c r="I62104" s="88"/>
      <c r="J62104" s="88"/>
      <c r="K62104" s="88"/>
    </row>
    <row r="62105" spans="2:11" ht="12" hidden="1" customHeight="1" x14ac:dyDescent="0.2">
      <c r="B62105" s="88"/>
      <c r="C62105" s="88"/>
      <c r="D62105" s="88"/>
      <c r="E62105" s="88"/>
      <c r="F62105" s="88"/>
      <c r="G62105" s="88"/>
      <c r="H62105" s="88"/>
      <c r="I62105" s="88"/>
      <c r="J62105" s="88"/>
      <c r="K62105" s="88"/>
    </row>
    <row r="62106" spans="2:11" ht="12" hidden="1" customHeight="1" x14ac:dyDescent="0.2">
      <c r="B62106" s="88"/>
      <c r="C62106" s="88"/>
      <c r="D62106" s="88"/>
      <c r="E62106" s="88"/>
      <c r="F62106" s="88"/>
      <c r="G62106" s="88"/>
      <c r="H62106" s="88"/>
      <c r="I62106" s="88"/>
      <c r="J62106" s="88"/>
      <c r="K62106" s="88"/>
    </row>
    <row r="62107" spans="2:11" ht="12" hidden="1" customHeight="1" x14ac:dyDescent="0.2">
      <c r="B62107" s="88"/>
      <c r="C62107" s="88"/>
      <c r="D62107" s="88"/>
      <c r="E62107" s="88"/>
      <c r="F62107" s="88"/>
      <c r="G62107" s="88"/>
      <c r="H62107" s="88"/>
      <c r="I62107" s="88"/>
      <c r="J62107" s="88"/>
      <c r="K62107" s="88"/>
    </row>
    <row r="62108" spans="2:11" ht="12" hidden="1" customHeight="1" x14ac:dyDescent="0.2">
      <c r="B62108" s="88"/>
      <c r="C62108" s="88"/>
      <c r="D62108" s="88"/>
      <c r="E62108" s="88"/>
      <c r="F62108" s="88"/>
      <c r="G62108" s="88"/>
      <c r="H62108" s="88"/>
      <c r="I62108" s="88"/>
      <c r="J62108" s="88"/>
      <c r="K62108" s="88"/>
    </row>
    <row r="62109" spans="2:11" ht="12" hidden="1" customHeight="1" x14ac:dyDescent="0.2">
      <c r="B62109" s="88"/>
      <c r="C62109" s="88"/>
      <c r="D62109" s="88"/>
      <c r="E62109" s="88"/>
      <c r="F62109" s="88"/>
      <c r="G62109" s="88"/>
      <c r="H62109" s="88"/>
      <c r="I62109" s="88"/>
      <c r="J62109" s="88"/>
      <c r="K62109" s="88"/>
    </row>
    <row r="62110" spans="2:11" ht="12" hidden="1" customHeight="1" x14ac:dyDescent="0.2">
      <c r="B62110" s="88"/>
      <c r="C62110" s="88"/>
      <c r="D62110" s="88"/>
      <c r="E62110" s="88"/>
      <c r="F62110" s="88"/>
      <c r="G62110" s="88"/>
      <c r="H62110" s="88"/>
      <c r="I62110" s="88"/>
      <c r="J62110" s="88"/>
      <c r="K62110" s="88"/>
    </row>
    <row r="62111" spans="2:11" ht="12" hidden="1" customHeight="1" x14ac:dyDescent="0.2">
      <c r="B62111" s="88"/>
      <c r="C62111" s="88"/>
      <c r="D62111" s="88"/>
      <c r="E62111" s="88"/>
      <c r="F62111" s="88"/>
      <c r="G62111" s="88"/>
      <c r="H62111" s="88"/>
      <c r="I62111" s="88"/>
      <c r="J62111" s="88"/>
      <c r="K62111" s="88"/>
    </row>
    <row r="62112" spans="2:11" ht="12" hidden="1" customHeight="1" x14ac:dyDescent="0.2">
      <c r="B62112" s="88"/>
      <c r="C62112" s="88"/>
      <c r="D62112" s="88"/>
      <c r="E62112" s="88"/>
      <c r="F62112" s="88"/>
      <c r="G62112" s="88"/>
      <c r="H62112" s="88"/>
      <c r="I62112" s="88"/>
      <c r="J62112" s="88"/>
      <c r="K62112" s="88"/>
    </row>
    <row r="62113" spans="2:11" ht="12" hidden="1" customHeight="1" x14ac:dyDescent="0.2">
      <c r="B62113" s="88"/>
      <c r="C62113" s="88"/>
      <c r="D62113" s="88"/>
      <c r="E62113" s="88"/>
      <c r="F62113" s="88"/>
      <c r="G62113" s="88"/>
      <c r="H62113" s="88"/>
      <c r="I62113" s="88"/>
      <c r="J62113" s="88"/>
      <c r="K62113" s="88"/>
    </row>
    <row r="62114" spans="2:11" ht="12" hidden="1" customHeight="1" x14ac:dyDescent="0.2">
      <c r="B62114" s="88"/>
      <c r="C62114" s="88"/>
      <c r="D62114" s="88"/>
      <c r="E62114" s="88"/>
      <c r="F62114" s="88"/>
      <c r="G62114" s="88"/>
      <c r="H62114" s="88"/>
      <c r="I62114" s="88"/>
      <c r="J62114" s="88"/>
      <c r="K62114" s="88"/>
    </row>
    <row r="62115" spans="2:11" ht="12" hidden="1" customHeight="1" x14ac:dyDescent="0.2">
      <c r="B62115" s="88"/>
      <c r="C62115" s="88"/>
      <c r="D62115" s="88"/>
      <c r="E62115" s="88"/>
      <c r="F62115" s="88"/>
      <c r="G62115" s="88"/>
      <c r="H62115" s="88"/>
      <c r="I62115" s="88"/>
      <c r="J62115" s="88"/>
      <c r="K62115" s="88"/>
    </row>
    <row r="62116" spans="2:11" ht="12" hidden="1" customHeight="1" x14ac:dyDescent="0.2">
      <c r="B62116" s="88"/>
      <c r="C62116" s="88"/>
      <c r="D62116" s="88"/>
      <c r="E62116" s="88"/>
      <c r="F62116" s="88"/>
      <c r="G62116" s="88"/>
      <c r="H62116" s="88"/>
      <c r="I62116" s="88"/>
      <c r="J62116" s="88"/>
      <c r="K62116" s="88"/>
    </row>
    <row r="62117" spans="2:11" ht="12" hidden="1" customHeight="1" x14ac:dyDescent="0.2">
      <c r="B62117" s="88"/>
      <c r="C62117" s="88"/>
      <c r="D62117" s="88"/>
      <c r="E62117" s="88"/>
      <c r="F62117" s="88"/>
      <c r="G62117" s="88"/>
      <c r="H62117" s="88"/>
      <c r="I62117" s="88"/>
      <c r="J62117" s="88"/>
      <c r="K62117" s="88"/>
    </row>
    <row r="62118" spans="2:11" ht="12" hidden="1" customHeight="1" x14ac:dyDescent="0.2">
      <c r="B62118" s="88"/>
      <c r="C62118" s="88"/>
      <c r="D62118" s="88"/>
      <c r="E62118" s="88"/>
      <c r="F62118" s="88"/>
      <c r="G62118" s="88"/>
      <c r="H62118" s="88"/>
      <c r="I62118" s="88"/>
      <c r="J62118" s="88"/>
      <c r="K62118" s="88"/>
    </row>
    <row r="62119" spans="2:11" ht="12" hidden="1" customHeight="1" x14ac:dyDescent="0.2">
      <c r="B62119" s="88"/>
      <c r="C62119" s="88"/>
      <c r="D62119" s="88"/>
      <c r="E62119" s="88"/>
      <c r="F62119" s="88"/>
      <c r="G62119" s="88"/>
      <c r="H62119" s="88"/>
      <c r="I62119" s="88"/>
      <c r="J62119" s="88"/>
      <c r="K62119" s="88"/>
    </row>
    <row r="62120" spans="2:11" ht="12" hidden="1" customHeight="1" x14ac:dyDescent="0.2">
      <c r="B62120" s="88"/>
      <c r="C62120" s="88"/>
      <c r="D62120" s="88"/>
      <c r="E62120" s="88"/>
      <c r="F62120" s="88"/>
      <c r="G62120" s="88"/>
      <c r="H62120" s="88"/>
      <c r="I62120" s="88"/>
      <c r="J62120" s="88"/>
      <c r="K62120" s="88"/>
    </row>
    <row r="62121" spans="2:11" ht="12" hidden="1" customHeight="1" x14ac:dyDescent="0.2">
      <c r="B62121" s="88"/>
      <c r="C62121" s="88"/>
      <c r="D62121" s="88"/>
      <c r="E62121" s="88"/>
      <c r="F62121" s="88"/>
      <c r="G62121" s="88"/>
      <c r="H62121" s="88"/>
      <c r="I62121" s="88"/>
      <c r="J62121" s="88"/>
      <c r="K62121" s="88"/>
    </row>
    <row r="62122" spans="2:11" ht="12" hidden="1" customHeight="1" x14ac:dyDescent="0.2">
      <c r="B62122" s="88"/>
      <c r="C62122" s="88"/>
      <c r="D62122" s="88"/>
      <c r="E62122" s="88"/>
      <c r="F62122" s="88"/>
      <c r="G62122" s="88"/>
      <c r="H62122" s="88"/>
      <c r="I62122" s="88"/>
      <c r="J62122" s="88"/>
      <c r="K62122" s="88"/>
    </row>
    <row r="62123" spans="2:11" ht="12" hidden="1" customHeight="1" x14ac:dyDescent="0.2">
      <c r="B62123" s="88"/>
      <c r="C62123" s="88"/>
      <c r="D62123" s="88"/>
      <c r="E62123" s="88"/>
      <c r="F62123" s="88"/>
      <c r="G62123" s="88"/>
      <c r="H62123" s="88"/>
      <c r="I62123" s="88"/>
      <c r="J62123" s="88"/>
      <c r="K62123" s="88"/>
    </row>
    <row r="62124" spans="2:11" ht="12" hidden="1" customHeight="1" x14ac:dyDescent="0.2">
      <c r="B62124" s="88"/>
      <c r="C62124" s="88"/>
      <c r="D62124" s="88"/>
      <c r="E62124" s="88"/>
      <c r="F62124" s="88"/>
      <c r="G62124" s="88"/>
      <c r="H62124" s="88"/>
      <c r="I62124" s="88"/>
      <c r="J62124" s="88"/>
      <c r="K62124" s="88"/>
    </row>
    <row r="62125" spans="2:11" ht="12" hidden="1" customHeight="1" x14ac:dyDescent="0.2">
      <c r="B62125" s="88"/>
      <c r="C62125" s="88"/>
      <c r="D62125" s="88"/>
      <c r="E62125" s="88"/>
      <c r="F62125" s="88"/>
      <c r="G62125" s="88"/>
      <c r="H62125" s="88"/>
      <c r="I62125" s="88"/>
      <c r="J62125" s="88"/>
      <c r="K62125" s="88"/>
    </row>
    <row r="62126" spans="2:11" ht="12" hidden="1" customHeight="1" x14ac:dyDescent="0.2">
      <c r="B62126" s="88"/>
      <c r="C62126" s="88"/>
      <c r="D62126" s="88"/>
      <c r="E62126" s="88"/>
      <c r="F62126" s="88"/>
      <c r="G62126" s="88"/>
      <c r="H62126" s="88"/>
      <c r="I62126" s="88"/>
      <c r="J62126" s="88"/>
      <c r="K62126" s="88"/>
    </row>
    <row r="62127" spans="2:11" ht="12" hidden="1" customHeight="1" x14ac:dyDescent="0.2">
      <c r="B62127" s="88"/>
      <c r="C62127" s="88"/>
      <c r="D62127" s="88"/>
      <c r="E62127" s="88"/>
      <c r="F62127" s="88"/>
      <c r="G62127" s="88"/>
      <c r="H62127" s="88"/>
      <c r="I62127" s="88"/>
      <c r="J62127" s="88"/>
      <c r="K62127" s="88"/>
    </row>
    <row r="62128" spans="2:11" ht="12" hidden="1" customHeight="1" x14ac:dyDescent="0.2">
      <c r="B62128" s="88"/>
      <c r="C62128" s="88"/>
      <c r="D62128" s="88"/>
      <c r="E62128" s="88"/>
      <c r="F62128" s="88"/>
      <c r="G62128" s="88"/>
      <c r="H62128" s="88"/>
      <c r="I62128" s="88"/>
      <c r="J62128" s="88"/>
      <c r="K62128" s="88"/>
    </row>
    <row r="62129" spans="2:11" ht="12" hidden="1" customHeight="1" x14ac:dyDescent="0.2">
      <c r="B62129" s="88"/>
      <c r="C62129" s="88"/>
      <c r="D62129" s="88"/>
      <c r="E62129" s="88"/>
      <c r="F62129" s="88"/>
      <c r="G62129" s="88"/>
      <c r="H62129" s="88"/>
      <c r="I62129" s="88"/>
      <c r="J62129" s="88"/>
      <c r="K62129" s="88"/>
    </row>
    <row r="62130" spans="2:11" ht="12" hidden="1" customHeight="1" x14ac:dyDescent="0.2">
      <c r="B62130" s="88"/>
      <c r="C62130" s="88"/>
      <c r="D62130" s="88"/>
      <c r="E62130" s="88"/>
      <c r="F62130" s="88"/>
      <c r="G62130" s="88"/>
      <c r="H62130" s="88"/>
      <c r="I62130" s="88"/>
      <c r="J62130" s="88"/>
      <c r="K62130" s="88"/>
    </row>
    <row r="62131" spans="2:11" ht="12" hidden="1" customHeight="1" x14ac:dyDescent="0.2">
      <c r="B62131" s="88"/>
      <c r="C62131" s="88"/>
      <c r="D62131" s="88"/>
      <c r="E62131" s="88"/>
      <c r="F62131" s="88"/>
      <c r="G62131" s="88"/>
      <c r="H62131" s="88"/>
      <c r="I62131" s="88"/>
      <c r="J62131" s="88"/>
      <c r="K62131" s="88"/>
    </row>
    <row r="62132" spans="2:11" ht="12" hidden="1" customHeight="1" x14ac:dyDescent="0.2">
      <c r="B62132" s="88"/>
      <c r="C62132" s="88"/>
      <c r="D62132" s="88"/>
      <c r="E62132" s="88"/>
      <c r="F62132" s="88"/>
      <c r="G62132" s="88"/>
      <c r="H62132" s="88"/>
      <c r="I62132" s="88"/>
      <c r="J62132" s="88"/>
      <c r="K62132" s="88"/>
    </row>
    <row r="62133" spans="2:11" ht="12" hidden="1" customHeight="1" x14ac:dyDescent="0.2">
      <c r="B62133" s="88"/>
      <c r="C62133" s="88"/>
      <c r="D62133" s="88"/>
      <c r="E62133" s="88"/>
      <c r="F62133" s="88"/>
      <c r="G62133" s="88"/>
      <c r="H62133" s="88"/>
      <c r="I62133" s="88"/>
      <c r="J62133" s="88"/>
      <c r="K62133" s="88"/>
    </row>
    <row r="62134" spans="2:11" ht="12" hidden="1" customHeight="1" x14ac:dyDescent="0.2">
      <c r="B62134" s="88"/>
      <c r="C62134" s="88"/>
      <c r="D62134" s="88"/>
      <c r="E62134" s="88"/>
      <c r="F62134" s="88"/>
      <c r="G62134" s="88"/>
      <c r="H62134" s="88"/>
      <c r="I62134" s="88"/>
      <c r="J62134" s="88"/>
      <c r="K62134" s="88"/>
    </row>
    <row r="62135" spans="2:11" ht="12" hidden="1" customHeight="1" x14ac:dyDescent="0.2">
      <c r="B62135" s="88"/>
      <c r="C62135" s="88"/>
      <c r="D62135" s="88"/>
      <c r="E62135" s="88"/>
      <c r="F62135" s="88"/>
      <c r="G62135" s="88"/>
      <c r="H62135" s="88"/>
      <c r="I62135" s="88"/>
      <c r="J62135" s="88"/>
      <c r="K62135" s="88"/>
    </row>
    <row r="62136" spans="2:11" ht="12" hidden="1" customHeight="1" x14ac:dyDescent="0.2">
      <c r="B62136" s="88"/>
      <c r="C62136" s="88"/>
      <c r="D62136" s="88"/>
      <c r="E62136" s="88"/>
      <c r="F62136" s="88"/>
      <c r="G62136" s="88"/>
      <c r="H62136" s="88"/>
      <c r="I62136" s="88"/>
      <c r="J62136" s="88"/>
      <c r="K62136" s="88"/>
    </row>
    <row r="62137" spans="2:11" ht="12" hidden="1" customHeight="1" x14ac:dyDescent="0.2">
      <c r="B62137" s="88"/>
      <c r="C62137" s="88"/>
      <c r="D62137" s="88"/>
      <c r="E62137" s="88"/>
      <c r="F62137" s="88"/>
      <c r="G62137" s="88"/>
      <c r="H62137" s="88"/>
      <c r="I62137" s="88"/>
      <c r="J62137" s="88"/>
      <c r="K62137" s="88"/>
    </row>
    <row r="62138" spans="2:11" ht="12" hidden="1" customHeight="1" x14ac:dyDescent="0.2">
      <c r="B62138" s="88"/>
      <c r="C62138" s="88"/>
      <c r="D62138" s="88"/>
      <c r="E62138" s="88"/>
      <c r="F62138" s="88"/>
      <c r="G62138" s="88"/>
      <c r="H62138" s="88"/>
      <c r="I62138" s="88"/>
      <c r="J62138" s="88"/>
      <c r="K62138" s="88"/>
    </row>
    <row r="62139" spans="2:11" ht="12" hidden="1" customHeight="1" x14ac:dyDescent="0.2">
      <c r="B62139" s="88"/>
      <c r="C62139" s="88"/>
      <c r="D62139" s="88"/>
      <c r="E62139" s="88"/>
      <c r="F62139" s="88"/>
      <c r="G62139" s="88"/>
      <c r="H62139" s="88"/>
      <c r="I62139" s="88"/>
      <c r="J62139" s="88"/>
      <c r="K62139" s="88"/>
    </row>
    <row r="62140" spans="2:11" ht="12" hidden="1" customHeight="1" x14ac:dyDescent="0.2">
      <c r="B62140" s="88"/>
      <c r="C62140" s="88"/>
      <c r="D62140" s="88"/>
      <c r="E62140" s="88"/>
      <c r="F62140" s="88"/>
      <c r="G62140" s="88"/>
      <c r="H62140" s="88"/>
      <c r="I62140" s="88"/>
      <c r="J62140" s="88"/>
      <c r="K62140" s="88"/>
    </row>
    <row r="62141" spans="2:11" ht="12" hidden="1" customHeight="1" x14ac:dyDescent="0.2">
      <c r="B62141" s="88"/>
      <c r="C62141" s="88"/>
      <c r="D62141" s="88"/>
      <c r="E62141" s="88"/>
      <c r="F62141" s="88"/>
      <c r="G62141" s="88"/>
      <c r="H62141" s="88"/>
      <c r="I62141" s="88"/>
      <c r="J62141" s="88"/>
      <c r="K62141" s="88"/>
    </row>
    <row r="62142" spans="2:11" ht="12" hidden="1" customHeight="1" x14ac:dyDescent="0.2">
      <c r="B62142" s="88"/>
      <c r="C62142" s="88"/>
      <c r="D62142" s="88"/>
      <c r="E62142" s="88"/>
      <c r="F62142" s="88"/>
      <c r="G62142" s="88"/>
      <c r="H62142" s="88"/>
      <c r="I62142" s="88"/>
      <c r="J62142" s="88"/>
      <c r="K62142" s="88"/>
    </row>
    <row r="62143" spans="2:11" ht="12" hidden="1" customHeight="1" x14ac:dyDescent="0.2">
      <c r="B62143" s="88"/>
      <c r="C62143" s="88"/>
      <c r="D62143" s="88"/>
      <c r="E62143" s="88"/>
      <c r="F62143" s="88"/>
      <c r="G62143" s="88"/>
      <c r="H62143" s="88"/>
      <c r="I62143" s="88"/>
      <c r="J62143" s="88"/>
      <c r="K62143" s="88"/>
    </row>
    <row r="62144" spans="2:11" ht="12" hidden="1" customHeight="1" x14ac:dyDescent="0.2">
      <c r="B62144" s="88"/>
      <c r="C62144" s="88"/>
      <c r="D62144" s="88"/>
      <c r="E62144" s="88"/>
      <c r="F62144" s="88"/>
      <c r="G62144" s="88"/>
      <c r="H62144" s="88"/>
      <c r="I62144" s="88"/>
      <c r="J62144" s="88"/>
      <c r="K62144" s="88"/>
    </row>
    <row r="62145" spans="2:11" ht="12" hidden="1" customHeight="1" x14ac:dyDescent="0.2">
      <c r="B62145" s="88"/>
      <c r="C62145" s="88"/>
      <c r="D62145" s="88"/>
      <c r="E62145" s="88"/>
      <c r="F62145" s="88"/>
      <c r="G62145" s="88"/>
      <c r="H62145" s="88"/>
      <c r="I62145" s="88"/>
      <c r="J62145" s="88"/>
      <c r="K62145" s="88"/>
    </row>
    <row r="62146" spans="2:11" ht="12" hidden="1" customHeight="1" x14ac:dyDescent="0.2">
      <c r="B62146" s="88"/>
      <c r="C62146" s="88"/>
      <c r="D62146" s="88"/>
      <c r="E62146" s="88"/>
      <c r="F62146" s="88"/>
      <c r="G62146" s="88"/>
      <c r="H62146" s="88"/>
      <c r="I62146" s="88"/>
      <c r="J62146" s="88"/>
      <c r="K62146" s="88"/>
    </row>
    <row r="62147" spans="2:11" ht="12" hidden="1" customHeight="1" x14ac:dyDescent="0.2">
      <c r="B62147" s="88"/>
      <c r="C62147" s="88"/>
      <c r="D62147" s="88"/>
      <c r="E62147" s="88"/>
      <c r="F62147" s="88"/>
      <c r="G62147" s="88"/>
      <c r="H62147" s="88"/>
      <c r="I62147" s="88"/>
      <c r="J62147" s="88"/>
      <c r="K62147" s="88"/>
    </row>
    <row r="62148" spans="2:11" ht="12" hidden="1" customHeight="1" x14ac:dyDescent="0.2">
      <c r="B62148" s="88"/>
      <c r="C62148" s="88"/>
      <c r="D62148" s="88"/>
      <c r="E62148" s="88"/>
      <c r="F62148" s="88"/>
      <c r="G62148" s="88"/>
      <c r="H62148" s="88"/>
      <c r="I62148" s="88"/>
      <c r="J62148" s="88"/>
      <c r="K62148" s="88"/>
    </row>
    <row r="62149" spans="2:11" ht="12" hidden="1" customHeight="1" x14ac:dyDescent="0.2">
      <c r="B62149" s="88"/>
      <c r="C62149" s="88"/>
      <c r="D62149" s="88"/>
      <c r="E62149" s="88"/>
      <c r="F62149" s="88"/>
      <c r="G62149" s="88"/>
      <c r="H62149" s="88"/>
      <c r="I62149" s="88"/>
      <c r="J62149" s="88"/>
      <c r="K62149" s="88"/>
    </row>
    <row r="62150" spans="2:11" ht="12" hidden="1" customHeight="1" x14ac:dyDescent="0.2">
      <c r="B62150" s="88"/>
      <c r="C62150" s="88"/>
      <c r="D62150" s="88"/>
      <c r="E62150" s="88"/>
      <c r="F62150" s="88"/>
      <c r="G62150" s="88"/>
      <c r="H62150" s="88"/>
      <c r="I62150" s="88"/>
      <c r="J62150" s="88"/>
      <c r="K62150" s="88"/>
    </row>
    <row r="62151" spans="2:11" ht="12" hidden="1" customHeight="1" x14ac:dyDescent="0.2">
      <c r="B62151" s="88"/>
      <c r="C62151" s="88"/>
      <c r="D62151" s="88"/>
      <c r="E62151" s="88"/>
      <c r="F62151" s="88"/>
      <c r="G62151" s="88"/>
      <c r="H62151" s="88"/>
      <c r="I62151" s="88"/>
      <c r="J62151" s="88"/>
      <c r="K62151" s="88"/>
    </row>
    <row r="62152" spans="2:11" ht="12" hidden="1" customHeight="1" x14ac:dyDescent="0.2">
      <c r="B62152" s="88"/>
      <c r="C62152" s="88"/>
      <c r="D62152" s="88"/>
      <c r="E62152" s="88"/>
      <c r="F62152" s="88"/>
      <c r="G62152" s="88"/>
      <c r="H62152" s="88"/>
      <c r="I62152" s="88"/>
      <c r="J62152" s="88"/>
      <c r="K62152" s="88"/>
    </row>
    <row r="62153" spans="2:11" ht="12" hidden="1" customHeight="1" x14ac:dyDescent="0.2">
      <c r="B62153" s="88"/>
      <c r="C62153" s="88"/>
      <c r="D62153" s="88"/>
      <c r="E62153" s="88"/>
      <c r="F62153" s="88"/>
      <c r="G62153" s="88"/>
      <c r="H62153" s="88"/>
      <c r="I62153" s="88"/>
      <c r="J62153" s="88"/>
      <c r="K62153" s="88"/>
    </row>
    <row r="62154" spans="2:11" ht="12" hidden="1" customHeight="1" x14ac:dyDescent="0.2">
      <c r="B62154" s="88"/>
      <c r="C62154" s="88"/>
      <c r="D62154" s="88"/>
      <c r="E62154" s="88"/>
      <c r="F62154" s="88"/>
      <c r="G62154" s="88"/>
      <c r="H62154" s="88"/>
      <c r="I62154" s="88"/>
      <c r="J62154" s="88"/>
      <c r="K62154" s="88"/>
    </row>
    <row r="62155" spans="2:11" ht="12" hidden="1" customHeight="1" x14ac:dyDescent="0.2">
      <c r="B62155" s="88"/>
      <c r="C62155" s="88"/>
      <c r="D62155" s="88"/>
      <c r="E62155" s="88"/>
      <c r="F62155" s="88"/>
      <c r="G62155" s="88"/>
      <c r="H62155" s="88"/>
      <c r="I62155" s="88"/>
      <c r="J62155" s="88"/>
      <c r="K62155" s="88"/>
    </row>
    <row r="62156" spans="2:11" ht="12" hidden="1" customHeight="1" x14ac:dyDescent="0.2">
      <c r="B62156" s="88"/>
      <c r="C62156" s="88"/>
      <c r="D62156" s="88"/>
      <c r="E62156" s="88"/>
      <c r="F62156" s="88"/>
      <c r="G62156" s="88"/>
      <c r="H62156" s="88"/>
      <c r="I62156" s="88"/>
      <c r="J62156" s="88"/>
      <c r="K62156" s="88"/>
    </row>
    <row r="62157" spans="2:11" ht="12" hidden="1" customHeight="1" x14ac:dyDescent="0.2">
      <c r="B62157" s="88"/>
      <c r="C62157" s="88"/>
      <c r="D62157" s="88"/>
      <c r="E62157" s="88"/>
      <c r="F62157" s="88"/>
      <c r="G62157" s="88"/>
      <c r="H62157" s="88"/>
      <c r="I62157" s="88"/>
      <c r="J62157" s="88"/>
      <c r="K62157" s="88"/>
    </row>
    <row r="62158" spans="2:11" ht="12" hidden="1" customHeight="1" x14ac:dyDescent="0.2">
      <c r="B62158" s="88"/>
      <c r="C62158" s="88"/>
      <c r="D62158" s="88"/>
      <c r="E62158" s="88"/>
      <c r="F62158" s="88"/>
      <c r="G62158" s="88"/>
      <c r="H62158" s="88"/>
      <c r="I62158" s="88"/>
      <c r="J62158" s="88"/>
      <c r="K62158" s="88"/>
    </row>
    <row r="62159" spans="2:11" ht="12" hidden="1" customHeight="1" x14ac:dyDescent="0.2">
      <c r="B62159" s="88"/>
      <c r="C62159" s="88"/>
      <c r="D62159" s="88"/>
      <c r="E62159" s="88"/>
      <c r="F62159" s="88"/>
      <c r="G62159" s="88"/>
      <c r="H62159" s="88"/>
      <c r="I62159" s="88"/>
      <c r="J62159" s="88"/>
      <c r="K62159" s="88"/>
    </row>
    <row r="62160" spans="2:11" ht="12" hidden="1" customHeight="1" x14ac:dyDescent="0.2">
      <c r="B62160" s="88"/>
      <c r="C62160" s="88"/>
      <c r="D62160" s="88"/>
      <c r="E62160" s="88"/>
      <c r="F62160" s="88"/>
      <c r="G62160" s="88"/>
      <c r="H62160" s="88"/>
      <c r="I62160" s="88"/>
      <c r="J62160" s="88"/>
      <c r="K62160" s="88"/>
    </row>
    <row r="62161" spans="2:11" ht="12" hidden="1" customHeight="1" x14ac:dyDescent="0.2">
      <c r="B62161" s="88"/>
      <c r="C62161" s="88"/>
      <c r="D62161" s="88"/>
      <c r="E62161" s="88"/>
      <c r="F62161" s="88"/>
      <c r="G62161" s="88"/>
      <c r="H62161" s="88"/>
      <c r="I62161" s="88"/>
      <c r="J62161" s="88"/>
      <c r="K62161" s="88"/>
    </row>
    <row r="62162" spans="2:11" ht="12" hidden="1" customHeight="1" x14ac:dyDescent="0.2">
      <c r="B62162" s="88"/>
      <c r="C62162" s="88"/>
      <c r="D62162" s="88"/>
      <c r="E62162" s="88"/>
      <c r="F62162" s="88"/>
      <c r="G62162" s="88"/>
      <c r="H62162" s="88"/>
      <c r="I62162" s="88"/>
      <c r="J62162" s="88"/>
      <c r="K62162" s="88"/>
    </row>
    <row r="62163" spans="2:11" ht="12" hidden="1" customHeight="1" x14ac:dyDescent="0.2">
      <c r="B62163" s="88"/>
      <c r="C62163" s="88"/>
      <c r="D62163" s="88"/>
      <c r="E62163" s="88"/>
      <c r="F62163" s="88"/>
      <c r="G62163" s="88"/>
      <c r="H62163" s="88"/>
      <c r="I62163" s="88"/>
      <c r="J62163" s="88"/>
      <c r="K62163" s="88"/>
    </row>
    <row r="62164" spans="2:11" ht="12" hidden="1" customHeight="1" x14ac:dyDescent="0.2">
      <c r="B62164" s="88"/>
      <c r="C62164" s="88"/>
      <c r="D62164" s="88"/>
      <c r="E62164" s="88"/>
      <c r="F62164" s="88"/>
      <c r="G62164" s="88"/>
      <c r="H62164" s="88"/>
      <c r="I62164" s="88"/>
      <c r="J62164" s="88"/>
      <c r="K62164" s="88"/>
    </row>
    <row r="62165" spans="2:11" ht="12" hidden="1" customHeight="1" x14ac:dyDescent="0.2">
      <c r="B62165" s="88"/>
      <c r="C62165" s="88"/>
      <c r="D62165" s="88"/>
      <c r="E62165" s="88"/>
      <c r="F62165" s="88"/>
      <c r="G62165" s="88"/>
      <c r="H62165" s="88"/>
      <c r="I62165" s="88"/>
      <c r="J62165" s="88"/>
      <c r="K62165" s="88"/>
    </row>
    <row r="62166" spans="2:11" ht="12" hidden="1" customHeight="1" x14ac:dyDescent="0.2">
      <c r="B62166" s="88"/>
      <c r="C62166" s="88"/>
      <c r="D62166" s="88"/>
      <c r="E62166" s="88"/>
      <c r="F62166" s="88"/>
      <c r="G62166" s="88"/>
      <c r="H62166" s="88"/>
      <c r="I62166" s="88"/>
      <c r="J62166" s="88"/>
      <c r="K62166" s="88"/>
    </row>
    <row r="62167" spans="2:11" ht="12" hidden="1" customHeight="1" x14ac:dyDescent="0.2">
      <c r="B62167" s="88"/>
      <c r="C62167" s="88"/>
      <c r="D62167" s="88"/>
      <c r="E62167" s="88"/>
      <c r="F62167" s="88"/>
      <c r="G62167" s="88"/>
      <c r="H62167" s="88"/>
      <c r="I62167" s="88"/>
      <c r="J62167" s="88"/>
      <c r="K62167" s="88"/>
    </row>
    <row r="62168" spans="2:11" ht="12" hidden="1" customHeight="1" x14ac:dyDescent="0.2">
      <c r="B62168" s="88"/>
      <c r="C62168" s="88"/>
      <c r="D62168" s="88"/>
      <c r="E62168" s="88"/>
      <c r="F62168" s="88"/>
      <c r="G62168" s="88"/>
      <c r="H62168" s="88"/>
      <c r="I62168" s="88"/>
      <c r="J62168" s="88"/>
      <c r="K62168" s="88"/>
    </row>
    <row r="62169" spans="2:11" ht="12" hidden="1" customHeight="1" x14ac:dyDescent="0.2">
      <c r="B62169" s="88"/>
      <c r="C62169" s="88"/>
      <c r="D62169" s="88"/>
      <c r="E62169" s="88"/>
      <c r="F62169" s="88"/>
      <c r="G62169" s="88"/>
      <c r="H62169" s="88"/>
      <c r="I62169" s="88"/>
      <c r="J62169" s="88"/>
      <c r="K62169" s="88"/>
    </row>
    <row r="62170" spans="2:11" ht="12" hidden="1" customHeight="1" x14ac:dyDescent="0.2">
      <c r="B62170" s="88"/>
      <c r="C62170" s="88"/>
      <c r="D62170" s="88"/>
      <c r="E62170" s="88"/>
      <c r="F62170" s="88"/>
      <c r="G62170" s="88"/>
      <c r="H62170" s="88"/>
      <c r="I62170" s="88"/>
      <c r="J62170" s="88"/>
      <c r="K62170" s="88"/>
    </row>
    <row r="62171" spans="2:11" ht="12" hidden="1" customHeight="1" x14ac:dyDescent="0.2">
      <c r="B62171" s="88"/>
      <c r="C62171" s="88"/>
      <c r="D62171" s="88"/>
      <c r="E62171" s="88"/>
      <c r="F62171" s="88"/>
      <c r="G62171" s="88"/>
      <c r="H62171" s="88"/>
      <c r="I62171" s="88"/>
      <c r="J62171" s="88"/>
      <c r="K62171" s="88"/>
    </row>
    <row r="62172" spans="2:11" ht="12" hidden="1" customHeight="1" x14ac:dyDescent="0.2">
      <c r="B62172" s="88"/>
      <c r="C62172" s="88"/>
      <c r="D62172" s="88"/>
      <c r="E62172" s="88"/>
      <c r="F62172" s="88"/>
      <c r="G62172" s="88"/>
      <c r="H62172" s="88"/>
      <c r="I62172" s="88"/>
      <c r="J62172" s="88"/>
      <c r="K62172" s="88"/>
    </row>
    <row r="62173" spans="2:11" ht="12" hidden="1" customHeight="1" x14ac:dyDescent="0.2">
      <c r="B62173" s="88"/>
      <c r="C62173" s="88"/>
      <c r="D62173" s="88"/>
      <c r="E62173" s="88"/>
      <c r="F62173" s="88"/>
      <c r="G62173" s="88"/>
      <c r="H62173" s="88"/>
      <c r="I62173" s="88"/>
      <c r="J62173" s="88"/>
      <c r="K62173" s="88"/>
    </row>
    <row r="62174" spans="2:11" ht="12" hidden="1" customHeight="1" x14ac:dyDescent="0.2">
      <c r="B62174" s="88"/>
      <c r="C62174" s="88"/>
      <c r="D62174" s="88"/>
      <c r="E62174" s="88"/>
      <c r="F62174" s="88"/>
      <c r="G62174" s="88"/>
      <c r="H62174" s="88"/>
      <c r="I62174" s="88"/>
      <c r="J62174" s="88"/>
      <c r="K62174" s="88"/>
    </row>
    <row r="62175" spans="2:11" ht="12" hidden="1" customHeight="1" x14ac:dyDescent="0.2">
      <c r="B62175" s="88"/>
      <c r="C62175" s="88"/>
      <c r="D62175" s="88"/>
      <c r="E62175" s="88"/>
      <c r="F62175" s="88"/>
      <c r="G62175" s="88"/>
      <c r="H62175" s="88"/>
      <c r="I62175" s="88"/>
      <c r="J62175" s="88"/>
      <c r="K62175" s="88"/>
    </row>
    <row r="62176" spans="2:11" ht="12" hidden="1" customHeight="1" x14ac:dyDescent="0.2">
      <c r="B62176" s="88"/>
      <c r="C62176" s="88"/>
      <c r="D62176" s="88"/>
      <c r="E62176" s="88"/>
      <c r="F62176" s="88"/>
      <c r="G62176" s="88"/>
      <c r="H62176" s="88"/>
      <c r="I62176" s="88"/>
      <c r="J62176" s="88"/>
      <c r="K62176" s="88"/>
    </row>
    <row r="62177" spans="2:11" ht="12" hidden="1" customHeight="1" x14ac:dyDescent="0.2">
      <c r="B62177" s="88"/>
      <c r="C62177" s="88"/>
      <c r="D62177" s="88"/>
      <c r="E62177" s="88"/>
      <c r="F62177" s="88"/>
      <c r="G62177" s="88"/>
      <c r="H62177" s="88"/>
      <c r="I62177" s="88"/>
      <c r="J62177" s="88"/>
      <c r="K62177" s="88"/>
    </row>
    <row r="62178" spans="2:11" ht="12" hidden="1" customHeight="1" x14ac:dyDescent="0.2">
      <c r="B62178" s="88"/>
      <c r="C62178" s="88"/>
      <c r="D62178" s="88"/>
      <c r="E62178" s="88"/>
      <c r="F62178" s="88"/>
      <c r="G62178" s="88"/>
      <c r="H62178" s="88"/>
      <c r="I62178" s="88"/>
      <c r="J62178" s="88"/>
      <c r="K62178" s="88"/>
    </row>
    <row r="62179" spans="2:11" ht="12" hidden="1" customHeight="1" x14ac:dyDescent="0.2">
      <c r="B62179" s="88"/>
      <c r="C62179" s="88"/>
      <c r="D62179" s="88"/>
      <c r="E62179" s="88"/>
      <c r="F62179" s="88"/>
      <c r="G62179" s="88"/>
      <c r="H62179" s="88"/>
      <c r="I62179" s="88"/>
      <c r="J62179" s="88"/>
      <c r="K62179" s="88"/>
    </row>
    <row r="62180" spans="2:11" ht="12" hidden="1" customHeight="1" x14ac:dyDescent="0.2">
      <c r="B62180" s="88"/>
      <c r="C62180" s="88"/>
      <c r="D62180" s="88"/>
      <c r="E62180" s="88"/>
      <c r="F62180" s="88"/>
      <c r="G62180" s="88"/>
      <c r="H62180" s="88"/>
      <c r="I62180" s="88"/>
      <c r="J62180" s="88"/>
      <c r="K62180" s="88"/>
    </row>
    <row r="62181" spans="2:11" ht="12" hidden="1" customHeight="1" x14ac:dyDescent="0.2">
      <c r="B62181" s="88"/>
      <c r="C62181" s="88"/>
      <c r="D62181" s="88"/>
      <c r="E62181" s="88"/>
      <c r="F62181" s="88"/>
      <c r="G62181" s="88"/>
      <c r="H62181" s="88"/>
      <c r="I62181" s="88"/>
      <c r="J62181" s="88"/>
      <c r="K62181" s="88"/>
    </row>
    <row r="62182" spans="2:11" ht="12" hidden="1" customHeight="1" x14ac:dyDescent="0.2">
      <c r="B62182" s="88"/>
      <c r="C62182" s="88"/>
      <c r="D62182" s="88"/>
      <c r="E62182" s="88"/>
      <c r="F62182" s="88"/>
      <c r="G62182" s="88"/>
      <c r="H62182" s="88"/>
      <c r="I62182" s="88"/>
      <c r="J62182" s="88"/>
      <c r="K62182" s="88"/>
    </row>
    <row r="62183" spans="2:11" ht="12" hidden="1" customHeight="1" x14ac:dyDescent="0.2">
      <c r="B62183" s="88"/>
      <c r="C62183" s="88"/>
      <c r="D62183" s="88"/>
      <c r="E62183" s="88"/>
      <c r="F62183" s="88"/>
      <c r="G62183" s="88"/>
      <c r="H62183" s="88"/>
      <c r="I62183" s="88"/>
      <c r="J62183" s="88"/>
      <c r="K62183" s="88"/>
    </row>
    <row r="62184" spans="2:11" ht="12" hidden="1" customHeight="1" x14ac:dyDescent="0.2">
      <c r="B62184" s="88"/>
      <c r="C62184" s="88"/>
      <c r="D62184" s="88"/>
      <c r="E62184" s="88"/>
      <c r="F62184" s="88"/>
      <c r="G62184" s="88"/>
      <c r="H62184" s="88"/>
      <c r="I62184" s="88"/>
      <c r="J62184" s="88"/>
      <c r="K62184" s="88"/>
    </row>
    <row r="62185" spans="2:11" ht="12" hidden="1" customHeight="1" x14ac:dyDescent="0.2">
      <c r="B62185" s="88"/>
      <c r="C62185" s="88"/>
      <c r="D62185" s="88"/>
      <c r="E62185" s="88"/>
      <c r="F62185" s="88"/>
      <c r="G62185" s="88"/>
      <c r="H62185" s="88"/>
      <c r="I62185" s="88"/>
      <c r="J62185" s="88"/>
      <c r="K62185" s="88"/>
    </row>
    <row r="62186" spans="2:11" ht="12" hidden="1" customHeight="1" x14ac:dyDescent="0.2">
      <c r="B62186" s="88"/>
      <c r="C62186" s="88"/>
      <c r="D62186" s="88"/>
      <c r="E62186" s="88"/>
      <c r="F62186" s="88"/>
      <c r="G62186" s="88"/>
      <c r="H62186" s="88"/>
      <c r="I62186" s="88"/>
      <c r="J62186" s="88"/>
      <c r="K62186" s="88"/>
    </row>
    <row r="62187" spans="2:11" ht="12" hidden="1" customHeight="1" x14ac:dyDescent="0.2">
      <c r="B62187" s="88"/>
      <c r="C62187" s="88"/>
      <c r="D62187" s="88"/>
      <c r="E62187" s="88"/>
      <c r="F62187" s="88"/>
      <c r="G62187" s="88"/>
      <c r="H62187" s="88"/>
      <c r="I62187" s="88"/>
      <c r="J62187" s="88"/>
      <c r="K62187" s="88"/>
    </row>
    <row r="62188" spans="2:11" ht="12" hidden="1" customHeight="1" x14ac:dyDescent="0.2">
      <c r="B62188" s="88"/>
      <c r="C62188" s="88"/>
      <c r="D62188" s="88"/>
      <c r="E62188" s="88"/>
      <c r="F62188" s="88"/>
      <c r="G62188" s="88"/>
      <c r="H62188" s="88"/>
      <c r="I62188" s="88"/>
      <c r="J62188" s="88"/>
      <c r="K62188" s="88"/>
    </row>
    <row r="62189" spans="2:11" ht="12" hidden="1" customHeight="1" x14ac:dyDescent="0.2">
      <c r="B62189" s="88"/>
      <c r="C62189" s="88"/>
      <c r="D62189" s="88"/>
      <c r="E62189" s="88"/>
      <c r="F62189" s="88"/>
      <c r="G62189" s="88"/>
      <c r="H62189" s="88"/>
      <c r="I62189" s="88"/>
      <c r="J62189" s="88"/>
      <c r="K62189" s="88"/>
    </row>
    <row r="62190" spans="2:11" ht="12" hidden="1" customHeight="1" x14ac:dyDescent="0.2">
      <c r="B62190" s="88"/>
      <c r="C62190" s="88"/>
      <c r="D62190" s="88"/>
      <c r="E62190" s="88"/>
      <c r="F62190" s="88"/>
      <c r="G62190" s="88"/>
      <c r="H62190" s="88"/>
      <c r="I62190" s="88"/>
      <c r="J62190" s="88"/>
      <c r="K62190" s="88"/>
    </row>
    <row r="62191" spans="2:11" ht="12" hidden="1" customHeight="1" x14ac:dyDescent="0.2">
      <c r="B62191" s="88"/>
      <c r="C62191" s="88"/>
      <c r="D62191" s="88"/>
      <c r="E62191" s="88"/>
      <c r="F62191" s="88"/>
      <c r="G62191" s="88"/>
      <c r="H62191" s="88"/>
      <c r="I62191" s="88"/>
      <c r="J62191" s="88"/>
      <c r="K62191" s="88"/>
    </row>
    <row r="62192" spans="2:11" ht="12" hidden="1" customHeight="1" x14ac:dyDescent="0.2">
      <c r="B62192" s="88"/>
      <c r="C62192" s="88"/>
      <c r="D62192" s="88"/>
      <c r="E62192" s="88"/>
      <c r="F62192" s="88"/>
      <c r="G62192" s="88"/>
      <c r="H62192" s="88"/>
      <c r="I62192" s="88"/>
      <c r="J62192" s="88"/>
      <c r="K62192" s="88"/>
    </row>
    <row r="62193" spans="2:11" ht="12" hidden="1" customHeight="1" x14ac:dyDescent="0.2">
      <c r="B62193" s="88"/>
      <c r="C62193" s="88"/>
      <c r="D62193" s="88"/>
      <c r="E62193" s="88"/>
      <c r="F62193" s="88"/>
      <c r="G62193" s="88"/>
      <c r="H62193" s="88"/>
      <c r="I62193" s="88"/>
      <c r="J62193" s="88"/>
      <c r="K62193" s="88"/>
    </row>
    <row r="62194" spans="2:11" ht="12" hidden="1" customHeight="1" x14ac:dyDescent="0.2">
      <c r="B62194" s="88"/>
      <c r="C62194" s="88"/>
      <c r="D62194" s="88"/>
      <c r="E62194" s="88"/>
      <c r="F62194" s="88"/>
      <c r="G62194" s="88"/>
      <c r="H62194" s="88"/>
      <c r="I62194" s="88"/>
      <c r="J62194" s="88"/>
      <c r="K62194" s="88"/>
    </row>
    <row r="62195" spans="2:11" ht="12" hidden="1" customHeight="1" x14ac:dyDescent="0.2">
      <c r="B62195" s="88"/>
      <c r="C62195" s="88"/>
      <c r="D62195" s="88"/>
      <c r="E62195" s="88"/>
      <c r="F62195" s="88"/>
      <c r="G62195" s="88"/>
      <c r="H62195" s="88"/>
      <c r="I62195" s="88"/>
      <c r="J62195" s="88"/>
      <c r="K62195" s="88"/>
    </row>
    <row r="62196" spans="2:11" ht="12" hidden="1" customHeight="1" x14ac:dyDescent="0.2">
      <c r="B62196" s="88"/>
      <c r="C62196" s="88"/>
      <c r="D62196" s="88"/>
      <c r="E62196" s="88"/>
      <c r="F62196" s="88"/>
      <c r="G62196" s="88"/>
      <c r="H62196" s="88"/>
      <c r="I62196" s="88"/>
      <c r="J62196" s="88"/>
      <c r="K62196" s="88"/>
    </row>
    <row r="62197" spans="2:11" ht="12" hidden="1" customHeight="1" x14ac:dyDescent="0.2">
      <c r="B62197" s="88"/>
      <c r="C62197" s="88"/>
      <c r="D62197" s="88"/>
      <c r="E62197" s="88"/>
      <c r="F62197" s="88"/>
      <c r="G62197" s="88"/>
      <c r="H62197" s="88"/>
      <c r="I62197" s="88"/>
      <c r="J62197" s="88"/>
      <c r="K62197" s="88"/>
    </row>
    <row r="62198" spans="2:11" ht="12" hidden="1" customHeight="1" x14ac:dyDescent="0.2">
      <c r="B62198" s="88"/>
      <c r="C62198" s="88"/>
      <c r="D62198" s="88"/>
      <c r="E62198" s="88"/>
      <c r="F62198" s="88"/>
      <c r="G62198" s="88"/>
      <c r="H62198" s="88"/>
      <c r="I62198" s="88"/>
      <c r="J62198" s="88"/>
      <c r="K62198" s="88"/>
    </row>
    <row r="62199" spans="2:11" ht="12" hidden="1" customHeight="1" x14ac:dyDescent="0.2">
      <c r="B62199" s="88"/>
      <c r="C62199" s="88"/>
      <c r="D62199" s="88"/>
      <c r="E62199" s="88"/>
      <c r="F62199" s="88"/>
      <c r="G62199" s="88"/>
      <c r="H62199" s="88"/>
      <c r="I62199" s="88"/>
      <c r="J62199" s="88"/>
      <c r="K62199" s="88"/>
    </row>
    <row r="62200" spans="2:11" ht="12" hidden="1" customHeight="1" x14ac:dyDescent="0.2">
      <c r="B62200" s="88"/>
      <c r="C62200" s="88"/>
      <c r="D62200" s="88"/>
      <c r="E62200" s="88"/>
      <c r="F62200" s="88"/>
      <c r="G62200" s="88"/>
      <c r="H62200" s="88"/>
      <c r="I62200" s="88"/>
      <c r="J62200" s="88"/>
      <c r="K62200" s="88"/>
    </row>
    <row r="62201" spans="2:11" ht="12" hidden="1" customHeight="1" x14ac:dyDescent="0.2">
      <c r="B62201" s="88"/>
      <c r="C62201" s="88"/>
      <c r="D62201" s="88"/>
      <c r="E62201" s="88"/>
      <c r="F62201" s="88"/>
      <c r="G62201" s="88"/>
      <c r="H62201" s="88"/>
      <c r="I62201" s="88"/>
      <c r="J62201" s="88"/>
      <c r="K62201" s="88"/>
    </row>
    <row r="62202" spans="2:11" ht="12" hidden="1" customHeight="1" x14ac:dyDescent="0.2">
      <c r="B62202" s="88"/>
      <c r="C62202" s="88"/>
      <c r="D62202" s="88"/>
      <c r="E62202" s="88"/>
      <c r="F62202" s="88"/>
      <c r="G62202" s="88"/>
      <c r="H62202" s="88"/>
      <c r="I62202" s="88"/>
      <c r="J62202" s="88"/>
      <c r="K62202" s="88"/>
    </row>
    <row r="62203" spans="2:11" ht="12" hidden="1" customHeight="1" x14ac:dyDescent="0.2">
      <c r="B62203" s="88"/>
      <c r="C62203" s="88"/>
      <c r="D62203" s="88"/>
      <c r="E62203" s="88"/>
      <c r="F62203" s="88"/>
      <c r="G62203" s="88"/>
      <c r="H62203" s="88"/>
      <c r="I62203" s="88"/>
      <c r="J62203" s="88"/>
      <c r="K62203" s="88"/>
    </row>
    <row r="62204" spans="2:11" ht="12" hidden="1" customHeight="1" x14ac:dyDescent="0.2">
      <c r="B62204" s="88"/>
      <c r="C62204" s="88"/>
      <c r="D62204" s="88"/>
      <c r="E62204" s="88"/>
      <c r="F62204" s="88"/>
      <c r="G62204" s="88"/>
      <c r="H62204" s="88"/>
      <c r="I62204" s="88"/>
      <c r="J62204" s="88"/>
      <c r="K62204" s="88"/>
    </row>
    <row r="62205" spans="2:11" ht="12" hidden="1" customHeight="1" x14ac:dyDescent="0.2">
      <c r="B62205" s="88"/>
      <c r="C62205" s="88"/>
      <c r="D62205" s="88"/>
      <c r="E62205" s="88"/>
      <c r="F62205" s="88"/>
      <c r="G62205" s="88"/>
      <c r="H62205" s="88"/>
      <c r="I62205" s="88"/>
      <c r="J62205" s="88"/>
      <c r="K62205" s="88"/>
    </row>
    <row r="62206" spans="2:11" ht="12" hidden="1" customHeight="1" x14ac:dyDescent="0.2">
      <c r="B62206" s="88"/>
      <c r="C62206" s="88"/>
      <c r="D62206" s="88"/>
      <c r="E62206" s="88"/>
      <c r="F62206" s="88"/>
      <c r="G62206" s="88"/>
      <c r="H62206" s="88"/>
      <c r="I62206" s="88"/>
      <c r="J62206" s="88"/>
      <c r="K62206" s="88"/>
    </row>
    <row r="62207" spans="2:11" ht="12" hidden="1" customHeight="1" x14ac:dyDescent="0.2">
      <c r="B62207" s="88"/>
      <c r="C62207" s="88"/>
      <c r="D62207" s="88"/>
      <c r="E62207" s="88"/>
      <c r="F62207" s="88"/>
      <c r="G62207" s="88"/>
      <c r="H62207" s="88"/>
      <c r="I62207" s="88"/>
      <c r="J62207" s="88"/>
      <c r="K62207" s="88"/>
    </row>
    <row r="62208" spans="2:11" ht="12" hidden="1" customHeight="1" x14ac:dyDescent="0.2">
      <c r="B62208" s="88"/>
      <c r="C62208" s="88"/>
      <c r="D62208" s="88"/>
      <c r="E62208" s="88"/>
      <c r="F62208" s="88"/>
      <c r="G62208" s="88"/>
      <c r="H62208" s="88"/>
      <c r="I62208" s="88"/>
      <c r="J62208" s="88"/>
      <c r="K62208" s="88"/>
    </row>
    <row r="62209" spans="2:11" ht="12" hidden="1" customHeight="1" x14ac:dyDescent="0.2">
      <c r="B62209" s="88"/>
      <c r="C62209" s="88"/>
      <c r="D62209" s="88"/>
      <c r="E62209" s="88"/>
      <c r="F62209" s="88"/>
      <c r="G62209" s="88"/>
      <c r="H62209" s="88"/>
      <c r="I62209" s="88"/>
      <c r="J62209" s="88"/>
      <c r="K62209" s="88"/>
    </row>
    <row r="62210" spans="2:11" ht="12" hidden="1" customHeight="1" x14ac:dyDescent="0.2">
      <c r="B62210" s="88"/>
      <c r="C62210" s="88"/>
      <c r="D62210" s="88"/>
      <c r="E62210" s="88"/>
      <c r="F62210" s="88"/>
      <c r="G62210" s="88"/>
      <c r="H62210" s="88"/>
      <c r="I62210" s="88"/>
      <c r="J62210" s="88"/>
      <c r="K62210" s="88"/>
    </row>
    <row r="62211" spans="2:11" ht="12" hidden="1" customHeight="1" x14ac:dyDescent="0.2">
      <c r="B62211" s="88"/>
      <c r="C62211" s="88"/>
      <c r="D62211" s="88"/>
      <c r="E62211" s="88"/>
      <c r="F62211" s="88"/>
      <c r="G62211" s="88"/>
      <c r="H62211" s="88"/>
      <c r="I62211" s="88"/>
      <c r="J62211" s="88"/>
      <c r="K62211" s="88"/>
    </row>
    <row r="62212" spans="2:11" ht="12" hidden="1" customHeight="1" x14ac:dyDescent="0.2">
      <c r="B62212" s="88"/>
      <c r="C62212" s="88"/>
      <c r="D62212" s="88"/>
      <c r="E62212" s="88"/>
      <c r="F62212" s="88"/>
      <c r="G62212" s="88"/>
      <c r="H62212" s="88"/>
      <c r="I62212" s="88"/>
      <c r="J62212" s="88"/>
      <c r="K62212" s="88"/>
    </row>
    <row r="62213" spans="2:11" ht="12" hidden="1" customHeight="1" x14ac:dyDescent="0.2">
      <c r="B62213" s="88"/>
      <c r="C62213" s="88"/>
      <c r="D62213" s="88"/>
      <c r="E62213" s="88"/>
      <c r="F62213" s="88"/>
      <c r="G62213" s="88"/>
      <c r="H62213" s="88"/>
      <c r="I62213" s="88"/>
      <c r="J62213" s="88"/>
      <c r="K62213" s="88"/>
    </row>
    <row r="62214" spans="2:11" ht="12" hidden="1" customHeight="1" x14ac:dyDescent="0.2">
      <c r="B62214" s="88"/>
      <c r="C62214" s="88"/>
      <c r="D62214" s="88"/>
      <c r="E62214" s="88"/>
      <c r="F62214" s="88"/>
      <c r="G62214" s="88"/>
      <c r="H62214" s="88"/>
      <c r="I62214" s="88"/>
      <c r="J62214" s="88"/>
      <c r="K62214" s="88"/>
    </row>
    <row r="62215" spans="2:11" ht="12" hidden="1" customHeight="1" x14ac:dyDescent="0.2">
      <c r="B62215" s="88"/>
      <c r="C62215" s="88"/>
      <c r="D62215" s="88"/>
      <c r="E62215" s="88"/>
      <c r="F62215" s="88"/>
      <c r="G62215" s="88"/>
      <c r="H62215" s="88"/>
      <c r="I62215" s="88"/>
      <c r="J62215" s="88"/>
      <c r="K62215" s="88"/>
    </row>
    <row r="62216" spans="2:11" ht="12" hidden="1" customHeight="1" x14ac:dyDescent="0.2">
      <c r="B62216" s="88"/>
      <c r="C62216" s="88"/>
      <c r="D62216" s="88"/>
      <c r="E62216" s="88"/>
      <c r="F62216" s="88"/>
      <c r="G62216" s="88"/>
      <c r="H62216" s="88"/>
      <c r="I62216" s="88"/>
      <c r="J62216" s="88"/>
      <c r="K62216" s="88"/>
    </row>
    <row r="62217" spans="2:11" ht="12" hidden="1" customHeight="1" x14ac:dyDescent="0.2">
      <c r="B62217" s="88"/>
      <c r="C62217" s="88"/>
      <c r="D62217" s="88"/>
      <c r="E62217" s="88"/>
      <c r="F62217" s="88"/>
      <c r="G62217" s="88"/>
      <c r="H62217" s="88"/>
      <c r="I62217" s="88"/>
      <c r="J62217" s="88"/>
      <c r="K62217" s="88"/>
    </row>
    <row r="62218" spans="2:11" ht="12" hidden="1" customHeight="1" x14ac:dyDescent="0.2">
      <c r="B62218" s="88"/>
      <c r="C62218" s="88"/>
      <c r="D62218" s="88"/>
      <c r="E62218" s="88"/>
      <c r="F62218" s="88"/>
      <c r="G62218" s="88"/>
      <c r="H62218" s="88"/>
      <c r="I62218" s="88"/>
      <c r="J62218" s="88"/>
      <c r="K62218" s="88"/>
    </row>
    <row r="62219" spans="2:11" ht="12" hidden="1" customHeight="1" x14ac:dyDescent="0.2">
      <c r="B62219" s="88"/>
      <c r="C62219" s="88"/>
      <c r="D62219" s="88"/>
      <c r="E62219" s="88"/>
      <c r="F62219" s="88"/>
      <c r="G62219" s="88"/>
      <c r="H62219" s="88"/>
      <c r="I62219" s="88"/>
      <c r="J62219" s="88"/>
      <c r="K62219" s="88"/>
    </row>
    <row r="62220" spans="2:11" ht="12" hidden="1" customHeight="1" x14ac:dyDescent="0.2">
      <c r="B62220" s="88"/>
      <c r="C62220" s="88"/>
      <c r="D62220" s="88"/>
      <c r="E62220" s="88"/>
      <c r="F62220" s="88"/>
      <c r="G62220" s="88"/>
      <c r="H62220" s="88"/>
      <c r="I62220" s="88"/>
      <c r="J62220" s="88"/>
      <c r="K62220" s="88"/>
    </row>
    <row r="62221" spans="2:11" ht="12" hidden="1" customHeight="1" x14ac:dyDescent="0.2">
      <c r="B62221" s="88"/>
      <c r="C62221" s="88"/>
      <c r="D62221" s="88"/>
      <c r="E62221" s="88"/>
      <c r="F62221" s="88"/>
      <c r="G62221" s="88"/>
      <c r="H62221" s="88"/>
      <c r="I62221" s="88"/>
      <c r="J62221" s="88"/>
      <c r="K62221" s="88"/>
    </row>
    <row r="62222" spans="2:11" ht="12" hidden="1" customHeight="1" x14ac:dyDescent="0.2">
      <c r="B62222" s="88"/>
      <c r="C62222" s="88"/>
      <c r="D62222" s="88"/>
      <c r="E62222" s="88"/>
      <c r="F62222" s="88"/>
      <c r="G62222" s="88"/>
      <c r="H62222" s="88"/>
      <c r="I62222" s="88"/>
      <c r="J62222" s="88"/>
      <c r="K62222" s="88"/>
    </row>
    <row r="62223" spans="2:11" ht="12" hidden="1" customHeight="1" x14ac:dyDescent="0.2">
      <c r="B62223" s="88"/>
      <c r="C62223" s="88"/>
      <c r="D62223" s="88"/>
      <c r="E62223" s="88"/>
      <c r="F62223" s="88"/>
      <c r="G62223" s="88"/>
      <c r="H62223" s="88"/>
      <c r="I62223" s="88"/>
      <c r="J62223" s="88"/>
      <c r="K62223" s="88"/>
    </row>
    <row r="62224" spans="2:11" ht="12" hidden="1" customHeight="1" x14ac:dyDescent="0.2">
      <c r="B62224" s="88"/>
      <c r="C62224" s="88"/>
      <c r="D62224" s="88"/>
      <c r="E62224" s="88"/>
      <c r="F62224" s="88"/>
      <c r="G62224" s="88"/>
      <c r="H62224" s="88"/>
      <c r="I62224" s="88"/>
      <c r="J62224" s="88"/>
      <c r="K62224" s="88"/>
    </row>
    <row r="62225" spans="2:11" ht="12" hidden="1" customHeight="1" x14ac:dyDescent="0.2">
      <c r="B62225" s="88"/>
      <c r="C62225" s="88"/>
      <c r="D62225" s="88"/>
      <c r="E62225" s="88"/>
      <c r="F62225" s="88"/>
      <c r="G62225" s="88"/>
      <c r="H62225" s="88"/>
      <c r="I62225" s="88"/>
      <c r="J62225" s="88"/>
      <c r="K62225" s="88"/>
    </row>
    <row r="62226" spans="2:11" ht="12" hidden="1" customHeight="1" x14ac:dyDescent="0.2">
      <c r="B62226" s="88"/>
      <c r="C62226" s="88"/>
      <c r="D62226" s="88"/>
      <c r="E62226" s="88"/>
      <c r="F62226" s="88"/>
      <c r="G62226" s="88"/>
      <c r="H62226" s="88"/>
      <c r="I62226" s="88"/>
      <c r="J62226" s="88"/>
      <c r="K62226" s="88"/>
    </row>
    <row r="62227" spans="2:11" ht="12" hidden="1" customHeight="1" x14ac:dyDescent="0.2">
      <c r="B62227" s="88"/>
      <c r="C62227" s="88"/>
      <c r="D62227" s="88"/>
      <c r="E62227" s="88"/>
      <c r="F62227" s="88"/>
      <c r="G62227" s="88"/>
      <c r="H62227" s="88"/>
      <c r="I62227" s="88"/>
      <c r="J62227" s="88"/>
      <c r="K62227" s="88"/>
    </row>
    <row r="62228" spans="2:11" ht="12" hidden="1" customHeight="1" x14ac:dyDescent="0.2">
      <c r="B62228" s="88"/>
      <c r="C62228" s="88"/>
      <c r="D62228" s="88"/>
      <c r="E62228" s="88"/>
      <c r="F62228" s="88"/>
      <c r="G62228" s="88"/>
      <c r="H62228" s="88"/>
      <c r="I62228" s="88"/>
      <c r="J62228" s="88"/>
      <c r="K62228" s="88"/>
    </row>
    <row r="62229" spans="2:11" ht="12" hidden="1" customHeight="1" x14ac:dyDescent="0.2">
      <c r="B62229" s="88"/>
      <c r="C62229" s="88"/>
      <c r="D62229" s="88"/>
      <c r="E62229" s="88"/>
      <c r="F62229" s="88"/>
      <c r="G62229" s="88"/>
      <c r="H62229" s="88"/>
      <c r="I62229" s="88"/>
      <c r="J62229" s="88"/>
      <c r="K62229" s="88"/>
    </row>
    <row r="62230" spans="2:11" ht="12" hidden="1" customHeight="1" x14ac:dyDescent="0.2">
      <c r="B62230" s="88"/>
      <c r="C62230" s="88"/>
      <c r="D62230" s="88"/>
      <c r="E62230" s="88"/>
      <c r="F62230" s="88"/>
      <c r="G62230" s="88"/>
      <c r="H62230" s="88"/>
      <c r="I62230" s="88"/>
      <c r="J62230" s="88"/>
      <c r="K62230" s="88"/>
    </row>
    <row r="62231" spans="2:11" ht="12" hidden="1" customHeight="1" x14ac:dyDescent="0.2">
      <c r="B62231" s="88"/>
      <c r="C62231" s="88"/>
      <c r="D62231" s="88"/>
      <c r="E62231" s="88"/>
      <c r="F62231" s="88"/>
      <c r="G62231" s="88"/>
      <c r="H62231" s="88"/>
      <c r="I62231" s="88"/>
      <c r="J62231" s="88"/>
      <c r="K62231" s="88"/>
    </row>
    <row r="62232" spans="2:11" ht="12" hidden="1" customHeight="1" x14ac:dyDescent="0.2">
      <c r="B62232" s="88"/>
      <c r="C62232" s="88"/>
      <c r="D62232" s="88"/>
      <c r="E62232" s="88"/>
      <c r="F62232" s="88"/>
      <c r="G62232" s="88"/>
      <c r="H62232" s="88"/>
      <c r="I62232" s="88"/>
      <c r="J62232" s="88"/>
      <c r="K62232" s="88"/>
    </row>
    <row r="62233" spans="2:11" ht="12" hidden="1" customHeight="1" x14ac:dyDescent="0.2">
      <c r="B62233" s="88"/>
      <c r="C62233" s="88"/>
      <c r="D62233" s="88"/>
      <c r="E62233" s="88"/>
      <c r="F62233" s="88"/>
      <c r="G62233" s="88"/>
      <c r="H62233" s="88"/>
      <c r="I62233" s="88"/>
      <c r="J62233" s="88"/>
      <c r="K62233" s="88"/>
    </row>
    <row r="62234" spans="2:11" ht="12" hidden="1" customHeight="1" x14ac:dyDescent="0.2">
      <c r="B62234" s="88"/>
      <c r="C62234" s="88"/>
      <c r="D62234" s="88"/>
      <c r="E62234" s="88"/>
      <c r="F62234" s="88"/>
      <c r="G62234" s="88"/>
      <c r="H62234" s="88"/>
      <c r="I62234" s="88"/>
      <c r="J62234" s="88"/>
      <c r="K62234" s="88"/>
    </row>
    <row r="62235" spans="2:11" ht="12" hidden="1" customHeight="1" x14ac:dyDescent="0.2">
      <c r="B62235" s="88"/>
      <c r="C62235" s="88"/>
      <c r="D62235" s="88"/>
      <c r="E62235" s="88"/>
      <c r="F62235" s="88"/>
      <c r="G62235" s="88"/>
      <c r="H62235" s="88"/>
      <c r="I62235" s="88"/>
      <c r="J62235" s="88"/>
      <c r="K62235" s="88"/>
    </row>
    <row r="62236" spans="2:11" ht="12" hidden="1" customHeight="1" x14ac:dyDescent="0.2">
      <c r="B62236" s="88"/>
      <c r="C62236" s="88"/>
      <c r="D62236" s="88"/>
      <c r="E62236" s="88"/>
      <c r="F62236" s="88"/>
      <c r="G62236" s="88"/>
      <c r="H62236" s="88"/>
      <c r="I62236" s="88"/>
      <c r="J62236" s="88"/>
      <c r="K62236" s="88"/>
    </row>
    <row r="62237" spans="2:11" ht="12" hidden="1" customHeight="1" x14ac:dyDescent="0.2">
      <c r="B62237" s="88"/>
      <c r="C62237" s="88"/>
      <c r="D62237" s="88"/>
      <c r="E62237" s="88"/>
      <c r="F62237" s="88"/>
      <c r="G62237" s="88"/>
      <c r="H62237" s="88"/>
      <c r="I62237" s="88"/>
      <c r="J62237" s="88"/>
      <c r="K62237" s="88"/>
    </row>
    <row r="62238" spans="2:11" ht="12" hidden="1" customHeight="1" x14ac:dyDescent="0.2">
      <c r="B62238" s="88"/>
      <c r="C62238" s="88"/>
      <c r="D62238" s="88"/>
      <c r="E62238" s="88"/>
      <c r="F62238" s="88"/>
      <c r="G62238" s="88"/>
      <c r="H62238" s="88"/>
      <c r="I62238" s="88"/>
      <c r="J62238" s="88"/>
      <c r="K62238" s="88"/>
    </row>
    <row r="62239" spans="2:11" ht="12" hidden="1" customHeight="1" x14ac:dyDescent="0.2">
      <c r="B62239" s="88"/>
      <c r="C62239" s="88"/>
      <c r="D62239" s="88"/>
      <c r="E62239" s="88"/>
      <c r="F62239" s="88"/>
      <c r="G62239" s="88"/>
      <c r="H62239" s="88"/>
      <c r="I62239" s="88"/>
      <c r="J62239" s="88"/>
      <c r="K62239" s="88"/>
    </row>
    <row r="62240" spans="2:11" ht="12" hidden="1" customHeight="1" x14ac:dyDescent="0.2">
      <c r="B62240" s="88"/>
      <c r="C62240" s="88"/>
      <c r="D62240" s="88"/>
      <c r="E62240" s="88"/>
      <c r="F62240" s="88"/>
      <c r="G62240" s="88"/>
      <c r="H62240" s="88"/>
      <c r="I62240" s="88"/>
      <c r="J62240" s="88"/>
      <c r="K62240" s="88"/>
    </row>
    <row r="62241" spans="2:11" ht="12" hidden="1" customHeight="1" x14ac:dyDescent="0.2">
      <c r="B62241" s="88"/>
      <c r="C62241" s="88"/>
      <c r="D62241" s="88"/>
      <c r="E62241" s="88"/>
      <c r="F62241" s="88"/>
      <c r="G62241" s="88"/>
      <c r="H62241" s="88"/>
      <c r="I62241" s="88"/>
      <c r="J62241" s="88"/>
      <c r="K62241" s="88"/>
    </row>
    <row r="62242" spans="2:11" ht="12" hidden="1" customHeight="1" x14ac:dyDescent="0.2">
      <c r="B62242" s="88"/>
      <c r="C62242" s="88"/>
      <c r="D62242" s="88"/>
      <c r="E62242" s="88"/>
      <c r="F62242" s="88"/>
      <c r="G62242" s="88"/>
      <c r="H62242" s="88"/>
      <c r="I62242" s="88"/>
      <c r="J62242" s="88"/>
      <c r="K62242" s="88"/>
    </row>
    <row r="62243" spans="2:11" ht="12" hidden="1" customHeight="1" x14ac:dyDescent="0.2">
      <c r="B62243" s="88"/>
      <c r="C62243" s="88"/>
      <c r="D62243" s="88"/>
      <c r="E62243" s="88"/>
      <c r="F62243" s="88"/>
      <c r="G62243" s="88"/>
      <c r="H62243" s="88"/>
      <c r="I62243" s="88"/>
      <c r="J62243" s="88"/>
      <c r="K62243" s="88"/>
    </row>
    <row r="62244" spans="2:11" ht="12" hidden="1" customHeight="1" x14ac:dyDescent="0.2">
      <c r="B62244" s="88"/>
      <c r="C62244" s="88"/>
      <c r="D62244" s="88"/>
      <c r="E62244" s="88"/>
      <c r="F62244" s="88"/>
      <c r="G62244" s="88"/>
      <c r="H62244" s="88"/>
      <c r="I62244" s="88"/>
      <c r="J62244" s="88"/>
      <c r="K62244" s="88"/>
    </row>
    <row r="62245" spans="2:11" ht="12" hidden="1" customHeight="1" x14ac:dyDescent="0.2">
      <c r="B62245" s="88"/>
      <c r="C62245" s="88"/>
      <c r="D62245" s="88"/>
      <c r="E62245" s="88"/>
      <c r="F62245" s="88"/>
      <c r="G62245" s="88"/>
      <c r="H62245" s="88"/>
      <c r="I62245" s="88"/>
      <c r="J62245" s="88"/>
      <c r="K62245" s="88"/>
    </row>
    <row r="62246" spans="2:11" ht="12" hidden="1" customHeight="1" x14ac:dyDescent="0.2">
      <c r="B62246" s="88"/>
      <c r="C62246" s="88"/>
      <c r="D62246" s="88"/>
      <c r="E62246" s="88"/>
      <c r="F62246" s="88"/>
      <c r="G62246" s="88"/>
      <c r="H62246" s="88"/>
      <c r="I62246" s="88"/>
      <c r="J62246" s="88"/>
      <c r="K62246" s="88"/>
    </row>
    <row r="62247" spans="2:11" ht="12" hidden="1" customHeight="1" x14ac:dyDescent="0.2">
      <c r="B62247" s="88"/>
      <c r="C62247" s="88"/>
      <c r="D62247" s="88"/>
      <c r="E62247" s="88"/>
      <c r="F62247" s="88"/>
      <c r="G62247" s="88"/>
      <c r="H62247" s="88"/>
      <c r="I62247" s="88"/>
      <c r="J62247" s="88"/>
      <c r="K62247" s="88"/>
    </row>
    <row r="62248" spans="2:11" ht="12" hidden="1" customHeight="1" x14ac:dyDescent="0.2">
      <c r="B62248" s="88"/>
      <c r="C62248" s="88"/>
      <c r="D62248" s="88"/>
      <c r="E62248" s="88"/>
      <c r="F62248" s="88"/>
      <c r="G62248" s="88"/>
      <c r="H62248" s="88"/>
      <c r="I62248" s="88"/>
      <c r="J62248" s="88"/>
      <c r="K62248" s="88"/>
    </row>
    <row r="62249" spans="2:11" ht="12" hidden="1" customHeight="1" x14ac:dyDescent="0.2">
      <c r="B62249" s="88"/>
      <c r="C62249" s="88"/>
      <c r="D62249" s="88"/>
      <c r="E62249" s="88"/>
      <c r="F62249" s="88"/>
      <c r="G62249" s="88"/>
      <c r="H62249" s="88"/>
      <c r="I62249" s="88"/>
      <c r="J62249" s="88"/>
      <c r="K62249" s="88"/>
    </row>
    <row r="62250" spans="2:11" ht="12" hidden="1" customHeight="1" x14ac:dyDescent="0.2">
      <c r="B62250" s="88"/>
      <c r="C62250" s="88"/>
      <c r="D62250" s="88"/>
      <c r="E62250" s="88"/>
      <c r="F62250" s="88"/>
      <c r="G62250" s="88"/>
      <c r="H62250" s="88"/>
      <c r="I62250" s="88"/>
      <c r="J62250" s="88"/>
      <c r="K62250" s="88"/>
    </row>
    <row r="62251" spans="2:11" ht="12" hidden="1" customHeight="1" x14ac:dyDescent="0.2">
      <c r="B62251" s="88"/>
      <c r="C62251" s="88"/>
      <c r="D62251" s="88"/>
      <c r="E62251" s="88"/>
      <c r="F62251" s="88"/>
      <c r="G62251" s="88"/>
      <c r="H62251" s="88"/>
      <c r="I62251" s="88"/>
      <c r="J62251" s="88"/>
      <c r="K62251" s="88"/>
    </row>
    <row r="62252" spans="2:11" ht="12" hidden="1" customHeight="1" x14ac:dyDescent="0.2">
      <c r="B62252" s="88"/>
      <c r="C62252" s="88"/>
      <c r="D62252" s="88"/>
      <c r="E62252" s="88"/>
      <c r="F62252" s="88"/>
      <c r="G62252" s="88"/>
      <c r="H62252" s="88"/>
      <c r="I62252" s="88"/>
      <c r="J62252" s="88"/>
      <c r="K62252" s="88"/>
    </row>
    <row r="62253" spans="2:11" ht="12" hidden="1" customHeight="1" x14ac:dyDescent="0.2">
      <c r="B62253" s="88"/>
      <c r="C62253" s="88"/>
      <c r="D62253" s="88"/>
      <c r="E62253" s="88"/>
      <c r="F62253" s="88"/>
      <c r="G62253" s="88"/>
      <c r="H62253" s="88"/>
      <c r="I62253" s="88"/>
      <c r="J62253" s="88"/>
      <c r="K62253" s="88"/>
    </row>
    <row r="62254" spans="2:11" ht="12" hidden="1" customHeight="1" x14ac:dyDescent="0.2">
      <c r="B62254" s="88"/>
      <c r="C62254" s="88"/>
      <c r="D62254" s="88"/>
      <c r="E62254" s="88"/>
      <c r="F62254" s="88"/>
      <c r="G62254" s="88"/>
      <c r="H62254" s="88"/>
      <c r="I62254" s="88"/>
      <c r="J62254" s="88"/>
      <c r="K62254" s="88"/>
    </row>
    <row r="62255" spans="2:11" ht="12" hidden="1" customHeight="1" x14ac:dyDescent="0.2">
      <c r="B62255" s="88"/>
      <c r="C62255" s="88"/>
      <c r="D62255" s="88"/>
      <c r="E62255" s="88"/>
      <c r="F62255" s="88"/>
      <c r="G62255" s="88"/>
      <c r="H62255" s="88"/>
      <c r="I62255" s="88"/>
      <c r="J62255" s="88"/>
      <c r="K62255" s="88"/>
    </row>
    <row r="62256" spans="2:11" ht="12" hidden="1" customHeight="1" x14ac:dyDescent="0.2">
      <c r="B62256" s="88"/>
      <c r="C62256" s="88"/>
      <c r="D62256" s="88"/>
      <c r="E62256" s="88"/>
      <c r="F62256" s="88"/>
      <c r="G62256" s="88"/>
      <c r="H62256" s="88"/>
      <c r="I62256" s="88"/>
      <c r="J62256" s="88"/>
      <c r="K62256" s="88"/>
    </row>
    <row r="62257" spans="2:11" ht="12" hidden="1" customHeight="1" x14ac:dyDescent="0.2">
      <c r="B62257" s="88"/>
      <c r="C62257" s="88"/>
      <c r="D62257" s="88"/>
      <c r="E62257" s="88"/>
      <c r="F62257" s="88"/>
      <c r="G62257" s="88"/>
      <c r="H62257" s="88"/>
      <c r="I62257" s="88"/>
      <c r="J62257" s="88"/>
      <c r="K62257" s="88"/>
    </row>
    <row r="62258" spans="2:11" ht="12" hidden="1" customHeight="1" x14ac:dyDescent="0.2">
      <c r="B62258" s="88"/>
      <c r="C62258" s="88"/>
      <c r="D62258" s="88"/>
      <c r="E62258" s="88"/>
      <c r="F62258" s="88"/>
      <c r="G62258" s="88"/>
      <c r="H62258" s="88"/>
      <c r="I62258" s="88"/>
      <c r="J62258" s="88"/>
      <c r="K62258" s="88"/>
    </row>
    <row r="62259" spans="2:11" ht="12" hidden="1" customHeight="1" x14ac:dyDescent="0.2">
      <c r="B62259" s="88"/>
      <c r="C62259" s="88"/>
      <c r="D62259" s="88"/>
      <c r="E62259" s="88"/>
      <c r="F62259" s="88"/>
      <c r="G62259" s="88"/>
      <c r="H62259" s="88"/>
      <c r="I62259" s="88"/>
      <c r="J62259" s="88"/>
      <c r="K62259" s="88"/>
    </row>
    <row r="62260" spans="2:11" ht="12" hidden="1" customHeight="1" x14ac:dyDescent="0.2">
      <c r="B62260" s="88"/>
      <c r="C62260" s="88"/>
      <c r="D62260" s="88"/>
      <c r="E62260" s="88"/>
      <c r="F62260" s="88"/>
      <c r="G62260" s="88"/>
      <c r="H62260" s="88"/>
      <c r="I62260" s="88"/>
      <c r="J62260" s="88"/>
      <c r="K62260" s="88"/>
    </row>
    <row r="62261" spans="2:11" ht="12" hidden="1" customHeight="1" x14ac:dyDescent="0.2">
      <c r="B62261" s="88"/>
      <c r="C62261" s="88"/>
      <c r="D62261" s="88"/>
      <c r="E62261" s="88"/>
      <c r="F62261" s="88"/>
      <c r="G62261" s="88"/>
      <c r="H62261" s="88"/>
      <c r="I62261" s="88"/>
      <c r="J62261" s="88"/>
      <c r="K62261" s="88"/>
    </row>
    <row r="62262" spans="2:11" ht="12" hidden="1" customHeight="1" x14ac:dyDescent="0.2">
      <c r="B62262" s="88"/>
      <c r="C62262" s="88"/>
      <c r="D62262" s="88"/>
      <c r="E62262" s="88"/>
      <c r="F62262" s="88"/>
      <c r="G62262" s="88"/>
      <c r="H62262" s="88"/>
      <c r="I62262" s="88"/>
      <c r="J62262" s="88"/>
      <c r="K62262" s="88"/>
    </row>
    <row r="62263" spans="2:11" ht="12" hidden="1" customHeight="1" x14ac:dyDescent="0.2">
      <c r="B62263" s="88"/>
      <c r="C62263" s="88"/>
      <c r="D62263" s="88"/>
      <c r="E62263" s="88"/>
      <c r="F62263" s="88"/>
      <c r="G62263" s="88"/>
      <c r="H62263" s="88"/>
      <c r="I62263" s="88"/>
      <c r="J62263" s="88"/>
      <c r="K62263" s="88"/>
    </row>
    <row r="62264" spans="2:11" ht="12" hidden="1" customHeight="1" x14ac:dyDescent="0.2">
      <c r="B62264" s="88"/>
      <c r="C62264" s="88"/>
      <c r="D62264" s="88"/>
      <c r="E62264" s="88"/>
      <c r="F62264" s="88"/>
      <c r="G62264" s="88"/>
      <c r="H62264" s="88"/>
      <c r="I62264" s="88"/>
      <c r="J62264" s="88"/>
      <c r="K62264" s="88"/>
    </row>
    <row r="62265" spans="2:11" ht="12" hidden="1" customHeight="1" x14ac:dyDescent="0.2">
      <c r="B62265" s="88"/>
      <c r="C62265" s="88"/>
      <c r="D62265" s="88"/>
      <c r="E62265" s="88"/>
      <c r="F62265" s="88"/>
      <c r="G62265" s="88"/>
      <c r="H62265" s="88"/>
      <c r="I62265" s="88"/>
      <c r="J62265" s="88"/>
      <c r="K62265" s="88"/>
    </row>
    <row r="62266" spans="2:11" ht="12" hidden="1" customHeight="1" x14ac:dyDescent="0.2">
      <c r="B62266" s="88"/>
      <c r="C62266" s="88"/>
      <c r="D62266" s="88"/>
      <c r="E62266" s="88"/>
      <c r="F62266" s="88"/>
      <c r="G62266" s="88"/>
      <c r="H62266" s="88"/>
      <c r="I62266" s="88"/>
      <c r="J62266" s="88"/>
      <c r="K62266" s="88"/>
    </row>
    <row r="62267" spans="2:11" ht="12" hidden="1" customHeight="1" x14ac:dyDescent="0.2">
      <c r="B62267" s="88"/>
      <c r="C62267" s="88"/>
      <c r="D62267" s="88"/>
      <c r="E62267" s="88"/>
      <c r="F62267" s="88"/>
      <c r="G62267" s="88"/>
      <c r="H62267" s="88"/>
      <c r="I62267" s="88"/>
      <c r="J62267" s="88"/>
      <c r="K62267" s="88"/>
    </row>
    <row r="62268" spans="2:11" ht="12" hidden="1" customHeight="1" x14ac:dyDescent="0.2">
      <c r="B62268" s="88"/>
      <c r="C62268" s="88"/>
      <c r="D62268" s="88"/>
      <c r="E62268" s="88"/>
      <c r="F62268" s="88"/>
      <c r="G62268" s="88"/>
      <c r="H62268" s="88"/>
      <c r="I62268" s="88"/>
      <c r="J62268" s="88"/>
      <c r="K62268" s="88"/>
    </row>
    <row r="62269" spans="2:11" ht="12" hidden="1" customHeight="1" x14ac:dyDescent="0.2">
      <c r="B62269" s="88"/>
      <c r="C62269" s="88"/>
      <c r="D62269" s="88"/>
      <c r="E62269" s="88"/>
      <c r="F62269" s="88"/>
      <c r="G62269" s="88"/>
      <c r="H62269" s="88"/>
      <c r="I62269" s="88"/>
      <c r="J62269" s="88"/>
      <c r="K62269" s="88"/>
    </row>
    <row r="62270" spans="2:11" ht="12" hidden="1" customHeight="1" x14ac:dyDescent="0.2">
      <c r="B62270" s="88"/>
      <c r="C62270" s="88"/>
      <c r="D62270" s="88"/>
      <c r="E62270" s="88"/>
      <c r="F62270" s="88"/>
      <c r="G62270" s="88"/>
      <c r="H62270" s="88"/>
      <c r="I62270" s="88"/>
      <c r="J62270" s="88"/>
      <c r="K62270" s="88"/>
    </row>
    <row r="62271" spans="2:11" ht="12" hidden="1" customHeight="1" x14ac:dyDescent="0.2">
      <c r="B62271" s="88"/>
      <c r="C62271" s="88"/>
      <c r="D62271" s="88"/>
      <c r="E62271" s="88"/>
      <c r="F62271" s="88"/>
      <c r="G62271" s="88"/>
      <c r="H62271" s="88"/>
      <c r="I62271" s="88"/>
      <c r="J62271" s="88"/>
      <c r="K62271" s="88"/>
    </row>
    <row r="62272" spans="2:11" ht="12" hidden="1" customHeight="1" x14ac:dyDescent="0.2">
      <c r="B62272" s="88"/>
      <c r="C62272" s="88"/>
      <c r="D62272" s="88"/>
      <c r="E62272" s="88"/>
      <c r="F62272" s="88"/>
      <c r="G62272" s="88"/>
      <c r="H62272" s="88"/>
      <c r="I62272" s="88"/>
      <c r="J62272" s="88"/>
      <c r="K62272" s="88"/>
    </row>
    <row r="62273" spans="2:11" ht="12" hidden="1" customHeight="1" x14ac:dyDescent="0.2">
      <c r="B62273" s="88"/>
      <c r="C62273" s="88"/>
      <c r="D62273" s="88"/>
      <c r="E62273" s="88"/>
      <c r="F62273" s="88"/>
      <c r="G62273" s="88"/>
      <c r="H62273" s="88"/>
      <c r="I62273" s="88"/>
      <c r="J62273" s="88"/>
      <c r="K62273" s="88"/>
    </row>
    <row r="62274" spans="2:11" ht="12" hidden="1" customHeight="1" x14ac:dyDescent="0.2">
      <c r="B62274" s="88"/>
      <c r="C62274" s="88"/>
      <c r="D62274" s="88"/>
      <c r="E62274" s="88"/>
      <c r="F62274" s="88"/>
      <c r="G62274" s="88"/>
      <c r="H62274" s="88"/>
      <c r="I62274" s="88"/>
      <c r="J62274" s="88"/>
      <c r="K62274" s="88"/>
    </row>
    <row r="62275" spans="2:11" ht="12" hidden="1" customHeight="1" x14ac:dyDescent="0.2">
      <c r="B62275" s="88"/>
      <c r="C62275" s="88"/>
      <c r="D62275" s="88"/>
      <c r="E62275" s="88"/>
      <c r="F62275" s="88"/>
      <c r="G62275" s="88"/>
      <c r="H62275" s="88"/>
      <c r="I62275" s="88"/>
      <c r="J62275" s="88"/>
      <c r="K62275" s="88"/>
    </row>
    <row r="62276" spans="2:11" ht="12" hidden="1" customHeight="1" x14ac:dyDescent="0.2">
      <c r="B62276" s="88"/>
      <c r="C62276" s="88"/>
      <c r="D62276" s="88"/>
      <c r="E62276" s="88"/>
      <c r="F62276" s="88"/>
      <c r="G62276" s="88"/>
      <c r="H62276" s="88"/>
      <c r="I62276" s="88"/>
      <c r="J62276" s="88"/>
      <c r="K62276" s="88"/>
    </row>
    <row r="62277" spans="2:11" ht="12" hidden="1" customHeight="1" x14ac:dyDescent="0.2">
      <c r="B62277" s="88"/>
      <c r="C62277" s="88"/>
      <c r="D62277" s="88"/>
      <c r="E62277" s="88"/>
      <c r="F62277" s="88"/>
      <c r="G62277" s="88"/>
      <c r="H62277" s="88"/>
      <c r="I62277" s="88"/>
      <c r="J62277" s="88"/>
      <c r="K62277" s="88"/>
    </row>
    <row r="62278" spans="2:11" ht="12" hidden="1" customHeight="1" x14ac:dyDescent="0.2">
      <c r="B62278" s="88"/>
      <c r="C62278" s="88"/>
      <c r="D62278" s="88"/>
      <c r="E62278" s="88"/>
      <c r="F62278" s="88"/>
      <c r="G62278" s="88"/>
      <c r="H62278" s="88"/>
      <c r="I62278" s="88"/>
      <c r="J62278" s="88"/>
      <c r="K62278" s="88"/>
    </row>
    <row r="62279" spans="2:11" ht="12" hidden="1" customHeight="1" x14ac:dyDescent="0.2">
      <c r="B62279" s="88"/>
      <c r="C62279" s="88"/>
      <c r="D62279" s="88"/>
      <c r="E62279" s="88"/>
      <c r="F62279" s="88"/>
      <c r="G62279" s="88"/>
      <c r="H62279" s="88"/>
      <c r="I62279" s="88"/>
      <c r="J62279" s="88"/>
      <c r="K62279" s="88"/>
    </row>
    <row r="62280" spans="2:11" ht="12" hidden="1" customHeight="1" x14ac:dyDescent="0.2">
      <c r="B62280" s="88"/>
      <c r="C62280" s="88"/>
      <c r="D62280" s="88"/>
      <c r="E62280" s="88"/>
      <c r="F62280" s="88"/>
      <c r="G62280" s="88"/>
      <c r="H62280" s="88"/>
      <c r="I62280" s="88"/>
      <c r="J62280" s="88"/>
      <c r="K62280" s="88"/>
    </row>
    <row r="62281" spans="2:11" ht="12" hidden="1" customHeight="1" x14ac:dyDescent="0.2">
      <c r="B62281" s="88"/>
      <c r="C62281" s="88"/>
      <c r="D62281" s="88"/>
      <c r="E62281" s="88"/>
      <c r="F62281" s="88"/>
      <c r="G62281" s="88"/>
      <c r="H62281" s="88"/>
      <c r="I62281" s="88"/>
      <c r="J62281" s="88"/>
      <c r="K62281" s="88"/>
    </row>
    <row r="62282" spans="2:11" ht="12" hidden="1" customHeight="1" x14ac:dyDescent="0.2">
      <c r="B62282" s="88"/>
      <c r="C62282" s="88"/>
      <c r="D62282" s="88"/>
      <c r="E62282" s="88"/>
      <c r="F62282" s="88"/>
      <c r="G62282" s="88"/>
      <c r="H62282" s="88"/>
      <c r="I62282" s="88"/>
      <c r="J62282" s="88"/>
      <c r="K62282" s="88"/>
    </row>
    <row r="62283" spans="2:11" ht="12" hidden="1" customHeight="1" x14ac:dyDescent="0.2">
      <c r="B62283" s="88"/>
      <c r="C62283" s="88"/>
      <c r="D62283" s="88"/>
      <c r="E62283" s="88"/>
      <c r="F62283" s="88"/>
      <c r="G62283" s="88"/>
      <c r="H62283" s="88"/>
      <c r="I62283" s="88"/>
      <c r="J62283" s="88"/>
      <c r="K62283" s="88"/>
    </row>
    <row r="62284" spans="2:11" ht="12" hidden="1" customHeight="1" x14ac:dyDescent="0.2">
      <c r="B62284" s="88"/>
      <c r="C62284" s="88"/>
      <c r="D62284" s="88"/>
      <c r="E62284" s="88"/>
      <c r="F62284" s="88"/>
      <c r="G62284" s="88"/>
      <c r="H62284" s="88"/>
      <c r="I62284" s="88"/>
      <c r="J62284" s="88"/>
      <c r="K62284" s="88"/>
    </row>
    <row r="62285" spans="2:11" ht="12" hidden="1" customHeight="1" x14ac:dyDescent="0.2">
      <c r="B62285" s="88"/>
      <c r="C62285" s="88"/>
      <c r="D62285" s="88"/>
      <c r="E62285" s="88"/>
      <c r="F62285" s="88"/>
      <c r="G62285" s="88"/>
      <c r="H62285" s="88"/>
      <c r="I62285" s="88"/>
      <c r="J62285" s="88"/>
      <c r="K62285" s="88"/>
    </row>
    <row r="62286" spans="2:11" ht="12" hidden="1" customHeight="1" x14ac:dyDescent="0.2">
      <c r="B62286" s="88"/>
      <c r="C62286" s="88"/>
      <c r="D62286" s="88"/>
      <c r="E62286" s="88"/>
      <c r="F62286" s="88"/>
      <c r="G62286" s="88"/>
      <c r="H62286" s="88"/>
      <c r="I62286" s="88"/>
      <c r="J62286" s="88"/>
      <c r="K62286" s="88"/>
    </row>
    <row r="62287" spans="2:11" ht="12" hidden="1" customHeight="1" x14ac:dyDescent="0.2">
      <c r="B62287" s="88"/>
      <c r="C62287" s="88"/>
      <c r="D62287" s="88"/>
      <c r="E62287" s="88"/>
      <c r="F62287" s="88"/>
      <c r="G62287" s="88"/>
      <c r="H62287" s="88"/>
      <c r="I62287" s="88"/>
      <c r="J62287" s="88"/>
      <c r="K62287" s="88"/>
    </row>
    <row r="62288" spans="2:11" ht="12" hidden="1" customHeight="1" x14ac:dyDescent="0.2">
      <c r="B62288" s="88"/>
      <c r="C62288" s="88"/>
      <c r="D62288" s="88"/>
      <c r="E62288" s="88"/>
      <c r="F62288" s="88"/>
      <c r="G62288" s="88"/>
      <c r="H62288" s="88"/>
      <c r="I62288" s="88"/>
      <c r="J62288" s="88"/>
      <c r="K62288" s="88"/>
    </row>
    <row r="62289" spans="2:11" ht="12" hidden="1" customHeight="1" x14ac:dyDescent="0.2">
      <c r="B62289" s="88"/>
      <c r="C62289" s="88"/>
      <c r="D62289" s="88"/>
      <c r="E62289" s="88"/>
      <c r="F62289" s="88"/>
      <c r="G62289" s="88"/>
      <c r="H62289" s="88"/>
      <c r="I62289" s="88"/>
      <c r="J62289" s="88"/>
      <c r="K62289" s="88"/>
    </row>
    <row r="62290" spans="2:11" ht="12" hidden="1" customHeight="1" x14ac:dyDescent="0.2">
      <c r="B62290" s="88"/>
      <c r="C62290" s="88"/>
      <c r="D62290" s="88"/>
      <c r="E62290" s="88"/>
      <c r="F62290" s="88"/>
      <c r="G62290" s="88"/>
      <c r="H62290" s="88"/>
      <c r="I62290" s="88"/>
      <c r="J62290" s="88"/>
      <c r="K62290" s="88"/>
    </row>
    <row r="62291" spans="2:11" ht="12" hidden="1" customHeight="1" x14ac:dyDescent="0.2">
      <c r="B62291" s="88"/>
      <c r="C62291" s="88"/>
      <c r="D62291" s="88"/>
      <c r="E62291" s="88"/>
      <c r="F62291" s="88"/>
      <c r="G62291" s="88"/>
      <c r="H62291" s="88"/>
      <c r="I62291" s="88"/>
      <c r="J62291" s="88"/>
      <c r="K62291" s="88"/>
    </row>
    <row r="62292" spans="2:11" ht="12" hidden="1" customHeight="1" x14ac:dyDescent="0.2">
      <c r="B62292" s="88"/>
      <c r="C62292" s="88"/>
      <c r="D62292" s="88"/>
      <c r="E62292" s="88"/>
      <c r="F62292" s="88"/>
      <c r="G62292" s="88"/>
      <c r="H62292" s="88"/>
      <c r="I62292" s="88"/>
      <c r="J62292" s="88"/>
      <c r="K62292" s="88"/>
    </row>
    <row r="62293" spans="2:11" ht="12" hidden="1" customHeight="1" x14ac:dyDescent="0.2">
      <c r="B62293" s="88"/>
      <c r="C62293" s="88"/>
      <c r="D62293" s="88"/>
      <c r="E62293" s="88"/>
      <c r="F62293" s="88"/>
      <c r="G62293" s="88"/>
      <c r="H62293" s="88"/>
      <c r="I62293" s="88"/>
      <c r="J62293" s="88"/>
      <c r="K62293" s="88"/>
    </row>
    <row r="62294" spans="2:11" ht="12" hidden="1" customHeight="1" x14ac:dyDescent="0.2">
      <c r="B62294" s="88"/>
      <c r="C62294" s="88"/>
      <c r="D62294" s="88"/>
      <c r="E62294" s="88"/>
      <c r="F62294" s="88"/>
      <c r="G62294" s="88"/>
      <c r="H62294" s="88"/>
      <c r="I62294" s="88"/>
      <c r="J62294" s="88"/>
      <c r="K62294" s="88"/>
    </row>
    <row r="62295" spans="2:11" ht="12" hidden="1" customHeight="1" x14ac:dyDescent="0.2">
      <c r="B62295" s="88"/>
      <c r="C62295" s="88"/>
      <c r="D62295" s="88"/>
      <c r="E62295" s="88"/>
      <c r="F62295" s="88"/>
      <c r="G62295" s="88"/>
      <c r="H62295" s="88"/>
      <c r="I62295" s="88"/>
      <c r="J62295" s="88"/>
      <c r="K62295" s="88"/>
    </row>
    <row r="62296" spans="2:11" ht="12" hidden="1" customHeight="1" x14ac:dyDescent="0.2">
      <c r="B62296" s="88"/>
      <c r="C62296" s="88"/>
      <c r="D62296" s="88"/>
      <c r="E62296" s="88"/>
      <c r="F62296" s="88"/>
      <c r="G62296" s="88"/>
      <c r="H62296" s="88"/>
      <c r="I62296" s="88"/>
      <c r="J62296" s="88"/>
      <c r="K62296" s="88"/>
    </row>
    <row r="62297" spans="2:11" ht="12" hidden="1" customHeight="1" x14ac:dyDescent="0.2">
      <c r="B62297" s="88"/>
      <c r="C62297" s="88"/>
      <c r="D62297" s="88"/>
      <c r="E62297" s="88"/>
      <c r="F62297" s="88"/>
      <c r="G62297" s="88"/>
      <c r="H62297" s="88"/>
      <c r="I62297" s="88"/>
      <c r="J62297" s="88"/>
      <c r="K62297" s="88"/>
    </row>
    <row r="62298" spans="2:11" ht="12" hidden="1" customHeight="1" x14ac:dyDescent="0.2">
      <c r="B62298" s="88"/>
      <c r="C62298" s="88"/>
      <c r="D62298" s="88"/>
      <c r="E62298" s="88"/>
      <c r="F62298" s="88"/>
      <c r="G62298" s="88"/>
      <c r="H62298" s="88"/>
      <c r="I62298" s="88"/>
      <c r="J62298" s="88"/>
      <c r="K62298" s="88"/>
    </row>
    <row r="62299" spans="2:11" ht="12" hidden="1" customHeight="1" x14ac:dyDescent="0.2">
      <c r="B62299" s="88"/>
      <c r="C62299" s="88"/>
      <c r="D62299" s="88"/>
      <c r="E62299" s="88"/>
      <c r="F62299" s="88"/>
      <c r="G62299" s="88"/>
      <c r="H62299" s="88"/>
      <c r="I62299" s="88"/>
      <c r="J62299" s="88"/>
      <c r="K62299" s="88"/>
    </row>
    <row r="62300" spans="2:11" ht="12" hidden="1" customHeight="1" x14ac:dyDescent="0.2">
      <c r="B62300" s="88"/>
      <c r="C62300" s="88"/>
      <c r="D62300" s="88"/>
      <c r="E62300" s="88"/>
      <c r="F62300" s="88"/>
      <c r="G62300" s="88"/>
      <c r="H62300" s="88"/>
      <c r="I62300" s="88"/>
      <c r="J62300" s="88"/>
      <c r="K62300" s="88"/>
    </row>
    <row r="62301" spans="2:11" ht="12" hidden="1" customHeight="1" x14ac:dyDescent="0.2">
      <c r="B62301" s="88"/>
      <c r="C62301" s="88"/>
      <c r="D62301" s="88"/>
      <c r="E62301" s="88"/>
      <c r="F62301" s="88"/>
      <c r="G62301" s="88"/>
      <c r="H62301" s="88"/>
      <c r="I62301" s="88"/>
      <c r="J62301" s="88"/>
      <c r="K62301" s="88"/>
    </row>
    <row r="62302" spans="2:11" ht="12" hidden="1" customHeight="1" x14ac:dyDescent="0.2">
      <c r="B62302" s="88"/>
      <c r="C62302" s="88"/>
      <c r="D62302" s="88"/>
      <c r="E62302" s="88"/>
      <c r="F62302" s="88"/>
      <c r="G62302" s="88"/>
      <c r="H62302" s="88"/>
      <c r="I62302" s="88"/>
      <c r="J62302" s="88"/>
      <c r="K62302" s="88"/>
    </row>
    <row r="62303" spans="2:11" ht="12" hidden="1" customHeight="1" x14ac:dyDescent="0.2">
      <c r="B62303" s="88"/>
      <c r="C62303" s="88"/>
      <c r="D62303" s="88"/>
      <c r="E62303" s="88"/>
      <c r="F62303" s="88"/>
      <c r="G62303" s="88"/>
      <c r="H62303" s="88"/>
      <c r="I62303" s="88"/>
      <c r="J62303" s="88"/>
      <c r="K62303" s="88"/>
    </row>
    <row r="62304" spans="2:11" ht="12" hidden="1" customHeight="1" x14ac:dyDescent="0.2">
      <c r="B62304" s="88"/>
      <c r="C62304" s="88"/>
      <c r="D62304" s="88"/>
      <c r="E62304" s="88"/>
      <c r="F62304" s="88"/>
      <c r="G62304" s="88"/>
      <c r="H62304" s="88"/>
      <c r="I62304" s="88"/>
      <c r="J62304" s="88"/>
      <c r="K62304" s="88"/>
    </row>
    <row r="62305" spans="2:11" ht="12" hidden="1" customHeight="1" x14ac:dyDescent="0.2">
      <c r="B62305" s="88"/>
      <c r="C62305" s="88"/>
      <c r="D62305" s="88"/>
      <c r="E62305" s="88"/>
      <c r="F62305" s="88"/>
      <c r="G62305" s="88"/>
      <c r="H62305" s="88"/>
      <c r="I62305" s="88"/>
      <c r="J62305" s="88"/>
      <c r="K62305" s="88"/>
    </row>
    <row r="62306" spans="2:11" ht="12" hidden="1" customHeight="1" x14ac:dyDescent="0.2">
      <c r="B62306" s="88"/>
      <c r="C62306" s="88"/>
      <c r="D62306" s="88"/>
      <c r="E62306" s="88"/>
      <c r="F62306" s="88"/>
      <c r="G62306" s="88"/>
      <c r="H62306" s="88"/>
      <c r="I62306" s="88"/>
      <c r="J62306" s="88"/>
      <c r="K62306" s="88"/>
    </row>
    <row r="62307" spans="2:11" ht="12" hidden="1" customHeight="1" x14ac:dyDescent="0.2">
      <c r="B62307" s="88"/>
      <c r="C62307" s="88"/>
      <c r="D62307" s="88"/>
      <c r="E62307" s="88"/>
      <c r="F62307" s="88"/>
      <c r="G62307" s="88"/>
      <c r="H62307" s="88"/>
      <c r="I62307" s="88"/>
      <c r="J62307" s="88"/>
      <c r="K62307" s="88"/>
    </row>
    <row r="62308" spans="2:11" ht="12" hidden="1" customHeight="1" x14ac:dyDescent="0.2">
      <c r="B62308" s="88"/>
      <c r="C62308" s="88"/>
      <c r="D62308" s="88"/>
      <c r="E62308" s="88"/>
      <c r="F62308" s="88"/>
      <c r="G62308" s="88"/>
      <c r="H62308" s="88"/>
      <c r="I62308" s="88"/>
      <c r="J62308" s="88"/>
      <c r="K62308" s="88"/>
    </row>
    <row r="62309" spans="2:11" ht="12" hidden="1" customHeight="1" x14ac:dyDescent="0.2">
      <c r="B62309" s="88"/>
      <c r="C62309" s="88"/>
      <c r="D62309" s="88"/>
      <c r="E62309" s="88"/>
      <c r="F62309" s="88"/>
      <c r="G62309" s="88"/>
      <c r="H62309" s="88"/>
      <c r="I62309" s="88"/>
      <c r="J62309" s="88"/>
      <c r="K62309" s="88"/>
    </row>
    <row r="62310" spans="2:11" ht="12" hidden="1" customHeight="1" x14ac:dyDescent="0.2">
      <c r="B62310" s="88"/>
      <c r="C62310" s="88"/>
      <c r="D62310" s="88"/>
      <c r="E62310" s="88"/>
      <c r="F62310" s="88"/>
      <c r="G62310" s="88"/>
      <c r="H62310" s="88"/>
      <c r="I62310" s="88"/>
      <c r="J62310" s="88"/>
      <c r="K62310" s="88"/>
    </row>
    <row r="62311" spans="2:11" ht="12" hidden="1" customHeight="1" x14ac:dyDescent="0.2">
      <c r="B62311" s="88"/>
      <c r="C62311" s="88"/>
      <c r="D62311" s="88"/>
      <c r="E62311" s="88"/>
      <c r="F62311" s="88"/>
      <c r="G62311" s="88"/>
      <c r="H62311" s="88"/>
      <c r="I62311" s="88"/>
      <c r="J62311" s="88"/>
      <c r="K62311" s="88"/>
    </row>
    <row r="62312" spans="2:11" ht="12" hidden="1" customHeight="1" x14ac:dyDescent="0.2">
      <c r="B62312" s="88"/>
      <c r="C62312" s="88"/>
      <c r="D62312" s="88"/>
      <c r="E62312" s="88"/>
      <c r="F62312" s="88"/>
      <c r="G62312" s="88"/>
      <c r="H62312" s="88"/>
      <c r="I62312" s="88"/>
      <c r="J62312" s="88"/>
      <c r="K62312" s="88"/>
    </row>
    <row r="62313" spans="2:11" ht="12" hidden="1" customHeight="1" x14ac:dyDescent="0.2">
      <c r="B62313" s="88"/>
      <c r="C62313" s="88"/>
      <c r="D62313" s="88"/>
      <c r="E62313" s="88"/>
      <c r="F62313" s="88"/>
      <c r="G62313" s="88"/>
      <c r="H62313" s="88"/>
      <c r="I62313" s="88"/>
      <c r="J62313" s="88"/>
      <c r="K62313" s="88"/>
    </row>
    <row r="62314" spans="2:11" ht="12" hidden="1" customHeight="1" x14ac:dyDescent="0.2">
      <c r="B62314" s="88"/>
      <c r="C62314" s="88"/>
      <c r="D62314" s="88"/>
      <c r="E62314" s="88"/>
      <c r="F62314" s="88"/>
      <c r="G62314" s="88"/>
      <c r="H62314" s="88"/>
      <c r="I62314" s="88"/>
      <c r="J62314" s="88"/>
      <c r="K62314" s="88"/>
    </row>
    <row r="62315" spans="2:11" ht="12" hidden="1" customHeight="1" x14ac:dyDescent="0.2">
      <c r="B62315" s="88"/>
      <c r="C62315" s="88"/>
      <c r="D62315" s="88"/>
      <c r="E62315" s="88"/>
      <c r="F62315" s="88"/>
      <c r="G62315" s="88"/>
      <c r="H62315" s="88"/>
      <c r="I62315" s="88"/>
      <c r="J62315" s="88"/>
      <c r="K62315" s="88"/>
    </row>
    <row r="62316" spans="2:11" ht="12" hidden="1" customHeight="1" x14ac:dyDescent="0.2">
      <c r="B62316" s="88"/>
      <c r="C62316" s="88"/>
      <c r="D62316" s="88"/>
      <c r="E62316" s="88"/>
      <c r="F62316" s="88"/>
      <c r="G62316" s="88"/>
      <c r="H62316" s="88"/>
      <c r="I62316" s="88"/>
      <c r="J62316" s="88"/>
      <c r="K62316" s="88"/>
    </row>
    <row r="62317" spans="2:11" ht="12" hidden="1" customHeight="1" x14ac:dyDescent="0.2">
      <c r="B62317" s="88"/>
      <c r="C62317" s="88"/>
      <c r="D62317" s="88"/>
      <c r="E62317" s="88"/>
      <c r="F62317" s="88"/>
      <c r="G62317" s="88"/>
      <c r="H62317" s="88"/>
      <c r="I62317" s="88"/>
      <c r="J62317" s="88"/>
      <c r="K62317" s="88"/>
    </row>
    <row r="62318" spans="2:11" ht="12" hidden="1" customHeight="1" x14ac:dyDescent="0.2">
      <c r="B62318" s="88"/>
      <c r="C62318" s="88"/>
      <c r="D62318" s="88"/>
      <c r="E62318" s="88"/>
      <c r="F62318" s="88"/>
      <c r="G62318" s="88"/>
      <c r="H62318" s="88"/>
      <c r="I62318" s="88"/>
      <c r="J62318" s="88"/>
      <c r="K62318" s="88"/>
    </row>
    <row r="62319" spans="2:11" ht="12" hidden="1" customHeight="1" x14ac:dyDescent="0.2">
      <c r="B62319" s="88"/>
      <c r="C62319" s="88"/>
      <c r="D62319" s="88"/>
      <c r="E62319" s="88"/>
      <c r="F62319" s="88"/>
      <c r="G62319" s="88"/>
      <c r="H62319" s="88"/>
      <c r="I62319" s="88"/>
      <c r="J62319" s="88"/>
      <c r="K62319" s="88"/>
    </row>
    <row r="62320" spans="2:11" ht="12" hidden="1" customHeight="1" x14ac:dyDescent="0.2">
      <c r="B62320" s="88"/>
      <c r="C62320" s="88"/>
      <c r="D62320" s="88"/>
      <c r="E62320" s="88"/>
      <c r="F62320" s="88"/>
      <c r="G62320" s="88"/>
      <c r="H62320" s="88"/>
      <c r="I62320" s="88"/>
      <c r="J62320" s="88"/>
      <c r="K62320" s="88"/>
    </row>
    <row r="62321" spans="2:11" ht="12" hidden="1" customHeight="1" x14ac:dyDescent="0.2">
      <c r="B62321" s="88"/>
      <c r="C62321" s="88"/>
      <c r="D62321" s="88"/>
      <c r="E62321" s="88"/>
      <c r="F62321" s="88"/>
      <c r="G62321" s="88"/>
      <c r="H62321" s="88"/>
      <c r="I62321" s="88"/>
      <c r="J62321" s="88"/>
      <c r="K62321" s="88"/>
    </row>
    <row r="62322" spans="2:11" ht="12" hidden="1" customHeight="1" x14ac:dyDescent="0.2">
      <c r="B62322" s="88"/>
      <c r="C62322" s="88"/>
      <c r="D62322" s="88"/>
      <c r="E62322" s="88"/>
      <c r="F62322" s="88"/>
      <c r="G62322" s="88"/>
      <c r="H62322" s="88"/>
      <c r="I62322" s="88"/>
      <c r="J62322" s="88"/>
      <c r="K62322" s="88"/>
    </row>
    <row r="62323" spans="2:11" ht="12" hidden="1" customHeight="1" x14ac:dyDescent="0.2">
      <c r="B62323" s="88"/>
      <c r="C62323" s="88"/>
      <c r="D62323" s="88"/>
      <c r="E62323" s="88"/>
      <c r="F62323" s="88"/>
      <c r="G62323" s="88"/>
      <c r="H62323" s="88"/>
      <c r="I62323" s="88"/>
      <c r="J62323" s="88"/>
      <c r="K62323" s="88"/>
    </row>
    <row r="62324" spans="2:11" ht="12" hidden="1" customHeight="1" x14ac:dyDescent="0.2">
      <c r="B62324" s="88"/>
      <c r="C62324" s="88"/>
      <c r="D62324" s="88"/>
      <c r="E62324" s="88"/>
      <c r="F62324" s="88"/>
      <c r="G62324" s="88"/>
      <c r="H62324" s="88"/>
      <c r="I62324" s="88"/>
      <c r="J62324" s="88"/>
      <c r="K62324" s="88"/>
    </row>
    <row r="62325" spans="2:11" ht="12" hidden="1" customHeight="1" x14ac:dyDescent="0.2">
      <c r="B62325" s="88"/>
      <c r="C62325" s="88"/>
      <c r="D62325" s="88"/>
      <c r="E62325" s="88"/>
      <c r="F62325" s="88"/>
      <c r="G62325" s="88"/>
      <c r="H62325" s="88"/>
      <c r="I62325" s="88"/>
      <c r="J62325" s="88"/>
      <c r="K62325" s="88"/>
    </row>
    <row r="62326" spans="2:11" ht="12" hidden="1" customHeight="1" x14ac:dyDescent="0.2">
      <c r="B62326" s="88"/>
      <c r="C62326" s="88"/>
      <c r="D62326" s="88"/>
      <c r="E62326" s="88"/>
      <c r="F62326" s="88"/>
      <c r="G62326" s="88"/>
      <c r="H62326" s="88"/>
      <c r="I62326" s="88"/>
      <c r="J62326" s="88"/>
      <c r="K62326" s="88"/>
    </row>
    <row r="62327" spans="2:11" ht="12" hidden="1" customHeight="1" x14ac:dyDescent="0.2">
      <c r="B62327" s="88"/>
      <c r="C62327" s="88"/>
      <c r="D62327" s="88"/>
      <c r="E62327" s="88"/>
      <c r="F62327" s="88"/>
      <c r="G62327" s="88"/>
      <c r="H62327" s="88"/>
      <c r="I62327" s="88"/>
      <c r="J62327" s="88"/>
      <c r="K62327" s="88"/>
    </row>
    <row r="62328" spans="2:11" ht="12" hidden="1" customHeight="1" x14ac:dyDescent="0.2">
      <c r="B62328" s="88"/>
      <c r="C62328" s="88"/>
      <c r="D62328" s="88"/>
      <c r="E62328" s="88"/>
      <c r="F62328" s="88"/>
      <c r="G62328" s="88"/>
      <c r="H62328" s="88"/>
      <c r="I62328" s="88"/>
      <c r="J62328" s="88"/>
      <c r="K62328" s="88"/>
    </row>
    <row r="62329" spans="2:11" ht="12" hidden="1" customHeight="1" x14ac:dyDescent="0.2">
      <c r="B62329" s="88"/>
      <c r="C62329" s="88"/>
      <c r="D62329" s="88"/>
      <c r="E62329" s="88"/>
      <c r="F62329" s="88"/>
      <c r="G62329" s="88"/>
      <c r="H62329" s="88"/>
      <c r="I62329" s="88"/>
      <c r="J62329" s="88"/>
      <c r="K62329" s="88"/>
    </row>
    <row r="62330" spans="2:11" ht="12" hidden="1" customHeight="1" x14ac:dyDescent="0.2">
      <c r="B62330" s="88"/>
      <c r="C62330" s="88"/>
      <c r="D62330" s="88"/>
      <c r="E62330" s="88"/>
      <c r="F62330" s="88"/>
      <c r="G62330" s="88"/>
      <c r="H62330" s="88"/>
      <c r="I62330" s="88"/>
      <c r="J62330" s="88"/>
      <c r="K62330" s="88"/>
    </row>
    <row r="62331" spans="2:11" ht="12" hidden="1" customHeight="1" x14ac:dyDescent="0.2">
      <c r="B62331" s="88"/>
      <c r="C62331" s="88"/>
      <c r="D62331" s="88"/>
      <c r="E62331" s="88"/>
      <c r="F62331" s="88"/>
      <c r="G62331" s="88"/>
      <c r="H62331" s="88"/>
      <c r="I62331" s="88"/>
      <c r="J62331" s="88"/>
      <c r="K62331" s="88"/>
    </row>
    <row r="62332" spans="2:11" ht="12" hidden="1" customHeight="1" x14ac:dyDescent="0.2">
      <c r="B62332" s="88"/>
      <c r="C62332" s="88"/>
      <c r="D62332" s="88"/>
      <c r="E62332" s="88"/>
      <c r="F62332" s="88"/>
      <c r="G62332" s="88"/>
      <c r="H62332" s="88"/>
      <c r="I62332" s="88"/>
      <c r="J62332" s="88"/>
      <c r="K62332" s="88"/>
    </row>
    <row r="62333" spans="2:11" ht="12" hidden="1" customHeight="1" x14ac:dyDescent="0.2">
      <c r="B62333" s="88"/>
      <c r="C62333" s="88"/>
      <c r="D62333" s="88"/>
      <c r="E62333" s="88"/>
      <c r="F62333" s="88"/>
      <c r="G62333" s="88"/>
      <c r="H62333" s="88"/>
      <c r="I62333" s="88"/>
      <c r="J62333" s="88"/>
      <c r="K62333" s="88"/>
    </row>
    <row r="62334" spans="2:11" ht="12" hidden="1" customHeight="1" x14ac:dyDescent="0.2">
      <c r="B62334" s="88"/>
      <c r="C62334" s="88"/>
      <c r="D62334" s="88"/>
      <c r="E62334" s="88"/>
      <c r="F62334" s="88"/>
      <c r="G62334" s="88"/>
      <c r="H62334" s="88"/>
      <c r="I62334" s="88"/>
      <c r="J62334" s="88"/>
      <c r="K62334" s="88"/>
    </row>
    <row r="62335" spans="2:11" ht="12" hidden="1" customHeight="1" x14ac:dyDescent="0.2">
      <c r="B62335" s="88"/>
      <c r="C62335" s="88"/>
      <c r="D62335" s="88"/>
      <c r="E62335" s="88"/>
      <c r="F62335" s="88"/>
      <c r="G62335" s="88"/>
      <c r="H62335" s="88"/>
      <c r="I62335" s="88"/>
      <c r="J62335" s="88"/>
      <c r="K62335" s="88"/>
    </row>
    <row r="62336" spans="2:11" ht="12" hidden="1" customHeight="1" x14ac:dyDescent="0.2">
      <c r="B62336" s="88"/>
      <c r="C62336" s="88"/>
      <c r="D62336" s="88"/>
      <c r="E62336" s="88"/>
      <c r="F62336" s="88"/>
      <c r="G62336" s="88"/>
      <c r="H62336" s="88"/>
      <c r="I62336" s="88"/>
      <c r="J62336" s="88"/>
      <c r="K62336" s="88"/>
    </row>
    <row r="62337" spans="2:11" ht="12" hidden="1" customHeight="1" x14ac:dyDescent="0.2">
      <c r="B62337" s="88"/>
      <c r="C62337" s="88"/>
      <c r="D62337" s="88"/>
      <c r="E62337" s="88"/>
      <c r="F62337" s="88"/>
      <c r="G62337" s="88"/>
      <c r="H62337" s="88"/>
      <c r="I62337" s="88"/>
      <c r="J62337" s="88"/>
      <c r="K62337" s="88"/>
    </row>
    <row r="62338" spans="2:11" ht="12" hidden="1" customHeight="1" x14ac:dyDescent="0.2">
      <c r="B62338" s="88"/>
      <c r="C62338" s="88"/>
      <c r="D62338" s="88"/>
      <c r="E62338" s="88"/>
      <c r="F62338" s="88"/>
      <c r="G62338" s="88"/>
      <c r="H62338" s="88"/>
      <c r="I62338" s="88"/>
      <c r="J62338" s="88"/>
      <c r="K62338" s="88"/>
    </row>
    <row r="62339" spans="2:11" ht="12" hidden="1" customHeight="1" x14ac:dyDescent="0.2">
      <c r="B62339" s="88"/>
      <c r="C62339" s="88"/>
      <c r="D62339" s="88"/>
      <c r="E62339" s="88"/>
      <c r="F62339" s="88"/>
      <c r="G62339" s="88"/>
      <c r="H62339" s="88"/>
      <c r="I62339" s="88"/>
      <c r="J62339" s="88"/>
      <c r="K62339" s="88"/>
    </row>
    <row r="62340" spans="2:11" ht="12" hidden="1" customHeight="1" x14ac:dyDescent="0.2">
      <c r="B62340" s="88"/>
      <c r="C62340" s="88"/>
      <c r="D62340" s="88"/>
      <c r="E62340" s="88"/>
      <c r="F62340" s="88"/>
      <c r="G62340" s="88"/>
      <c r="H62340" s="88"/>
      <c r="I62340" s="88"/>
      <c r="J62340" s="88"/>
      <c r="K62340" s="88"/>
    </row>
    <row r="62341" spans="2:11" ht="12" hidden="1" customHeight="1" x14ac:dyDescent="0.2">
      <c r="B62341" s="88"/>
      <c r="C62341" s="88"/>
      <c r="D62341" s="88"/>
      <c r="E62341" s="88"/>
      <c r="F62341" s="88"/>
      <c r="G62341" s="88"/>
      <c r="H62341" s="88"/>
      <c r="I62341" s="88"/>
      <c r="J62341" s="88"/>
      <c r="K62341" s="88"/>
    </row>
    <row r="62342" spans="2:11" ht="12" hidden="1" customHeight="1" x14ac:dyDescent="0.2">
      <c r="B62342" s="88"/>
      <c r="C62342" s="88"/>
      <c r="D62342" s="88"/>
      <c r="E62342" s="88"/>
      <c r="F62342" s="88"/>
      <c r="G62342" s="88"/>
      <c r="H62342" s="88"/>
      <c r="I62342" s="88"/>
      <c r="J62342" s="88"/>
      <c r="K62342" s="88"/>
    </row>
    <row r="62343" spans="2:11" ht="12" hidden="1" customHeight="1" x14ac:dyDescent="0.2">
      <c r="B62343" s="88"/>
      <c r="C62343" s="88"/>
      <c r="D62343" s="88"/>
      <c r="E62343" s="88"/>
      <c r="F62343" s="88"/>
      <c r="G62343" s="88"/>
      <c r="H62343" s="88"/>
      <c r="I62343" s="88"/>
      <c r="J62343" s="88"/>
      <c r="K62343" s="88"/>
    </row>
    <row r="62344" spans="2:11" ht="12" hidden="1" customHeight="1" x14ac:dyDescent="0.2">
      <c r="B62344" s="88"/>
      <c r="C62344" s="88"/>
      <c r="D62344" s="88"/>
      <c r="E62344" s="88"/>
      <c r="F62344" s="88"/>
      <c r="G62344" s="88"/>
      <c r="H62344" s="88"/>
      <c r="I62344" s="88"/>
      <c r="J62344" s="88"/>
      <c r="K62344" s="88"/>
    </row>
    <row r="62345" spans="2:11" ht="12" hidden="1" customHeight="1" x14ac:dyDescent="0.2">
      <c r="B62345" s="88"/>
      <c r="C62345" s="88"/>
      <c r="D62345" s="88"/>
      <c r="E62345" s="88"/>
      <c r="F62345" s="88"/>
      <c r="G62345" s="88"/>
      <c r="H62345" s="88"/>
      <c r="I62345" s="88"/>
      <c r="J62345" s="88"/>
      <c r="K62345" s="88"/>
    </row>
    <row r="62346" spans="2:11" ht="12" hidden="1" customHeight="1" x14ac:dyDescent="0.2">
      <c r="B62346" s="88"/>
      <c r="C62346" s="88"/>
      <c r="D62346" s="88"/>
      <c r="E62346" s="88"/>
      <c r="F62346" s="88"/>
      <c r="G62346" s="88"/>
      <c r="H62346" s="88"/>
      <c r="I62346" s="88"/>
      <c r="J62346" s="88"/>
      <c r="K62346" s="88"/>
    </row>
    <row r="62347" spans="2:11" ht="12" hidden="1" customHeight="1" x14ac:dyDescent="0.2">
      <c r="B62347" s="88"/>
      <c r="C62347" s="88"/>
      <c r="D62347" s="88"/>
      <c r="E62347" s="88"/>
      <c r="F62347" s="88"/>
      <c r="G62347" s="88"/>
      <c r="H62347" s="88"/>
      <c r="I62347" s="88"/>
      <c r="J62347" s="88"/>
      <c r="K62347" s="88"/>
    </row>
    <row r="62348" spans="2:11" ht="12" hidden="1" customHeight="1" x14ac:dyDescent="0.2">
      <c r="B62348" s="88"/>
      <c r="C62348" s="88"/>
      <c r="D62348" s="88"/>
      <c r="E62348" s="88"/>
      <c r="F62348" s="88"/>
      <c r="G62348" s="88"/>
      <c r="H62348" s="88"/>
      <c r="I62348" s="88"/>
      <c r="J62348" s="88"/>
      <c r="K62348" s="88"/>
    </row>
    <row r="62349" spans="2:11" ht="12" hidden="1" customHeight="1" x14ac:dyDescent="0.2">
      <c r="B62349" s="88"/>
      <c r="C62349" s="88"/>
      <c r="D62349" s="88"/>
      <c r="E62349" s="88"/>
      <c r="F62349" s="88"/>
      <c r="G62349" s="88"/>
      <c r="H62349" s="88"/>
      <c r="I62349" s="88"/>
      <c r="J62349" s="88"/>
      <c r="K62349" s="88"/>
    </row>
    <row r="62350" spans="2:11" ht="12" hidden="1" customHeight="1" x14ac:dyDescent="0.2">
      <c r="B62350" s="88"/>
      <c r="C62350" s="88"/>
      <c r="D62350" s="88"/>
      <c r="E62350" s="88"/>
      <c r="F62350" s="88"/>
      <c r="G62350" s="88"/>
      <c r="H62350" s="88"/>
      <c r="I62350" s="88"/>
      <c r="J62350" s="88"/>
      <c r="K62350" s="88"/>
    </row>
    <row r="62351" spans="2:11" ht="12" hidden="1" customHeight="1" x14ac:dyDescent="0.2">
      <c r="B62351" s="88"/>
      <c r="C62351" s="88"/>
      <c r="D62351" s="88"/>
      <c r="E62351" s="88"/>
      <c r="F62351" s="88"/>
      <c r="G62351" s="88"/>
      <c r="H62351" s="88"/>
      <c r="I62351" s="88"/>
      <c r="J62351" s="88"/>
      <c r="K62351" s="88"/>
    </row>
    <row r="62352" spans="2:11" ht="12" hidden="1" customHeight="1" x14ac:dyDescent="0.2">
      <c r="B62352" s="88"/>
      <c r="C62352" s="88"/>
      <c r="D62352" s="88"/>
      <c r="E62352" s="88"/>
      <c r="F62352" s="88"/>
      <c r="G62352" s="88"/>
      <c r="H62352" s="88"/>
      <c r="I62352" s="88"/>
      <c r="J62352" s="88"/>
      <c r="K62352" s="88"/>
    </row>
    <row r="62353" spans="2:11" ht="12" hidden="1" customHeight="1" x14ac:dyDescent="0.2">
      <c r="B62353" s="88"/>
      <c r="C62353" s="88"/>
      <c r="D62353" s="88"/>
      <c r="E62353" s="88"/>
      <c r="F62353" s="88"/>
      <c r="G62353" s="88"/>
      <c r="H62353" s="88"/>
      <c r="I62353" s="88"/>
      <c r="J62353" s="88"/>
      <c r="K62353" s="88"/>
    </row>
    <row r="62354" spans="2:11" ht="12" hidden="1" customHeight="1" x14ac:dyDescent="0.2">
      <c r="B62354" s="88"/>
      <c r="C62354" s="88"/>
      <c r="D62354" s="88"/>
      <c r="E62354" s="88"/>
      <c r="F62354" s="88"/>
      <c r="G62354" s="88"/>
      <c r="H62354" s="88"/>
      <c r="I62354" s="88"/>
      <c r="J62354" s="88"/>
      <c r="K62354" s="88"/>
    </row>
    <row r="62355" spans="2:11" ht="12" hidden="1" customHeight="1" x14ac:dyDescent="0.2">
      <c r="B62355" s="88"/>
      <c r="C62355" s="88"/>
      <c r="D62355" s="88"/>
      <c r="E62355" s="88"/>
      <c r="F62355" s="88"/>
      <c r="G62355" s="88"/>
      <c r="H62355" s="88"/>
      <c r="I62355" s="88"/>
      <c r="J62355" s="88"/>
      <c r="K62355" s="88"/>
    </row>
    <row r="62356" spans="2:11" ht="12" hidden="1" customHeight="1" x14ac:dyDescent="0.2">
      <c r="B62356" s="88"/>
      <c r="C62356" s="88"/>
      <c r="D62356" s="88"/>
      <c r="E62356" s="88"/>
      <c r="F62356" s="88"/>
      <c r="G62356" s="88"/>
      <c r="H62356" s="88"/>
      <c r="I62356" s="88"/>
      <c r="J62356" s="88"/>
      <c r="K62356" s="88"/>
    </row>
    <row r="62357" spans="2:11" ht="12" hidden="1" customHeight="1" x14ac:dyDescent="0.2">
      <c r="B62357" s="88"/>
      <c r="C62357" s="88"/>
      <c r="D62357" s="88"/>
      <c r="E62357" s="88"/>
      <c r="F62357" s="88"/>
      <c r="G62357" s="88"/>
      <c r="H62357" s="88"/>
      <c r="I62357" s="88"/>
      <c r="J62357" s="88"/>
      <c r="K62357" s="88"/>
    </row>
    <row r="62358" spans="2:11" ht="12" hidden="1" customHeight="1" x14ac:dyDescent="0.2">
      <c r="B62358" s="88"/>
      <c r="C62358" s="88"/>
      <c r="D62358" s="88"/>
      <c r="E62358" s="88"/>
      <c r="F62358" s="88"/>
      <c r="G62358" s="88"/>
      <c r="H62358" s="88"/>
      <c r="I62358" s="88"/>
      <c r="J62358" s="88"/>
      <c r="K62358" s="88"/>
    </row>
    <row r="62359" spans="2:11" ht="12" hidden="1" customHeight="1" x14ac:dyDescent="0.2">
      <c r="B62359" s="88"/>
      <c r="C62359" s="88"/>
      <c r="D62359" s="88"/>
      <c r="E62359" s="88"/>
      <c r="F62359" s="88"/>
      <c r="G62359" s="88"/>
      <c r="H62359" s="88"/>
      <c r="I62359" s="88"/>
      <c r="J62359" s="88"/>
      <c r="K62359" s="88"/>
    </row>
    <row r="62360" spans="2:11" ht="12" hidden="1" customHeight="1" x14ac:dyDescent="0.2">
      <c r="B62360" s="88"/>
      <c r="C62360" s="88"/>
      <c r="D62360" s="88"/>
      <c r="E62360" s="88"/>
      <c r="F62360" s="88"/>
      <c r="G62360" s="88"/>
      <c r="H62360" s="88"/>
      <c r="I62360" s="88"/>
      <c r="J62360" s="88"/>
      <c r="K62360" s="88"/>
    </row>
    <row r="62361" spans="2:11" ht="12" hidden="1" customHeight="1" x14ac:dyDescent="0.2">
      <c r="B62361" s="88"/>
      <c r="C62361" s="88"/>
      <c r="D62361" s="88"/>
      <c r="E62361" s="88"/>
      <c r="F62361" s="88"/>
      <c r="G62361" s="88"/>
      <c r="H62361" s="88"/>
      <c r="I62361" s="88"/>
      <c r="J62361" s="88"/>
      <c r="K62361" s="88"/>
    </row>
    <row r="62362" spans="2:11" ht="12" hidden="1" customHeight="1" x14ac:dyDescent="0.2">
      <c r="B62362" s="88"/>
      <c r="C62362" s="88"/>
      <c r="D62362" s="88"/>
      <c r="E62362" s="88"/>
      <c r="F62362" s="88"/>
      <c r="G62362" s="88"/>
      <c r="H62362" s="88"/>
      <c r="I62362" s="88"/>
      <c r="J62362" s="88"/>
      <c r="K62362" s="88"/>
    </row>
    <row r="62363" spans="2:11" ht="12" hidden="1" customHeight="1" x14ac:dyDescent="0.2">
      <c r="B62363" s="88"/>
      <c r="C62363" s="88"/>
      <c r="D62363" s="88"/>
      <c r="E62363" s="88"/>
      <c r="F62363" s="88"/>
      <c r="G62363" s="88"/>
      <c r="H62363" s="88"/>
      <c r="I62363" s="88"/>
      <c r="J62363" s="88"/>
      <c r="K62363" s="88"/>
    </row>
    <row r="62364" spans="2:11" ht="12" hidden="1" customHeight="1" x14ac:dyDescent="0.2">
      <c r="B62364" s="88"/>
      <c r="C62364" s="88"/>
      <c r="D62364" s="88"/>
      <c r="E62364" s="88"/>
      <c r="F62364" s="88"/>
      <c r="G62364" s="88"/>
      <c r="H62364" s="88"/>
      <c r="I62364" s="88"/>
      <c r="J62364" s="88"/>
      <c r="K62364" s="88"/>
    </row>
    <row r="62365" spans="2:11" ht="12" hidden="1" customHeight="1" x14ac:dyDescent="0.2">
      <c r="B62365" s="88"/>
      <c r="C62365" s="88"/>
      <c r="D62365" s="88"/>
      <c r="E62365" s="88"/>
      <c r="F62365" s="88"/>
      <c r="G62365" s="88"/>
      <c r="H62365" s="88"/>
      <c r="I62365" s="88"/>
      <c r="J62365" s="88"/>
      <c r="K62365" s="88"/>
    </row>
    <row r="62366" spans="2:11" ht="12" hidden="1" customHeight="1" x14ac:dyDescent="0.2">
      <c r="B62366" s="88"/>
      <c r="C62366" s="88"/>
      <c r="D62366" s="88"/>
      <c r="E62366" s="88"/>
      <c r="F62366" s="88"/>
      <c r="G62366" s="88"/>
      <c r="H62366" s="88"/>
      <c r="I62366" s="88"/>
      <c r="J62366" s="88"/>
      <c r="K62366" s="88"/>
    </row>
    <row r="62367" spans="2:11" ht="12" hidden="1" customHeight="1" x14ac:dyDescent="0.2">
      <c r="B62367" s="88"/>
      <c r="C62367" s="88"/>
      <c r="D62367" s="88"/>
      <c r="E62367" s="88"/>
      <c r="F62367" s="88"/>
      <c r="G62367" s="88"/>
      <c r="H62367" s="88"/>
      <c r="I62367" s="88"/>
      <c r="J62367" s="88"/>
      <c r="K62367" s="88"/>
    </row>
    <row r="62368" spans="2:11" ht="12" hidden="1" customHeight="1" x14ac:dyDescent="0.2">
      <c r="B62368" s="88"/>
      <c r="C62368" s="88"/>
      <c r="D62368" s="88"/>
      <c r="E62368" s="88"/>
      <c r="F62368" s="88"/>
      <c r="G62368" s="88"/>
      <c r="H62368" s="88"/>
      <c r="I62368" s="88"/>
      <c r="J62368" s="88"/>
      <c r="K62368" s="88"/>
    </row>
    <row r="62369" spans="2:11" ht="12" hidden="1" customHeight="1" x14ac:dyDescent="0.2">
      <c r="B62369" s="88"/>
      <c r="C62369" s="88"/>
      <c r="D62369" s="88"/>
      <c r="E62369" s="88"/>
      <c r="F62369" s="88"/>
      <c r="G62369" s="88"/>
      <c r="H62369" s="88"/>
      <c r="I62369" s="88"/>
      <c r="J62369" s="88"/>
      <c r="K62369" s="88"/>
    </row>
    <row r="62370" spans="2:11" ht="12" hidden="1" customHeight="1" x14ac:dyDescent="0.2">
      <c r="B62370" s="88"/>
      <c r="C62370" s="88"/>
      <c r="D62370" s="88"/>
      <c r="E62370" s="88"/>
      <c r="F62370" s="88"/>
      <c r="G62370" s="88"/>
      <c r="H62370" s="88"/>
      <c r="I62370" s="88"/>
      <c r="J62370" s="88"/>
      <c r="K62370" s="88"/>
    </row>
    <row r="62371" spans="2:11" ht="12" hidden="1" customHeight="1" x14ac:dyDescent="0.2">
      <c r="B62371" s="88"/>
      <c r="C62371" s="88"/>
      <c r="D62371" s="88"/>
      <c r="E62371" s="88"/>
      <c r="F62371" s="88"/>
      <c r="G62371" s="88"/>
      <c r="H62371" s="88"/>
      <c r="I62371" s="88"/>
      <c r="J62371" s="88"/>
      <c r="K62371" s="88"/>
    </row>
    <row r="62372" spans="2:11" ht="12" hidden="1" customHeight="1" x14ac:dyDescent="0.2">
      <c r="B62372" s="88"/>
      <c r="C62372" s="88"/>
      <c r="D62372" s="88"/>
      <c r="E62372" s="88"/>
      <c r="F62372" s="88"/>
      <c r="G62372" s="88"/>
      <c r="H62372" s="88"/>
      <c r="I62372" s="88"/>
      <c r="J62372" s="88"/>
      <c r="K62372" s="88"/>
    </row>
    <row r="62373" spans="2:11" ht="12" hidden="1" customHeight="1" x14ac:dyDescent="0.2">
      <c r="B62373" s="88"/>
      <c r="C62373" s="88"/>
      <c r="D62373" s="88"/>
      <c r="E62373" s="88"/>
      <c r="F62373" s="88"/>
      <c r="G62373" s="88"/>
      <c r="H62373" s="88"/>
      <c r="I62373" s="88"/>
      <c r="J62373" s="88"/>
      <c r="K62373" s="88"/>
    </row>
    <row r="62374" spans="2:11" ht="12" hidden="1" customHeight="1" x14ac:dyDescent="0.2">
      <c r="B62374" s="88"/>
      <c r="C62374" s="88"/>
      <c r="D62374" s="88"/>
      <c r="E62374" s="88"/>
      <c r="F62374" s="88"/>
      <c r="G62374" s="88"/>
      <c r="H62374" s="88"/>
      <c r="I62374" s="88"/>
      <c r="J62374" s="88"/>
      <c r="K62374" s="88"/>
    </row>
    <row r="62375" spans="2:11" ht="12" hidden="1" customHeight="1" x14ac:dyDescent="0.2">
      <c r="B62375" s="88"/>
      <c r="C62375" s="88"/>
      <c r="D62375" s="88"/>
      <c r="E62375" s="88"/>
      <c r="F62375" s="88"/>
      <c r="G62375" s="88"/>
      <c r="H62375" s="88"/>
      <c r="I62375" s="88"/>
      <c r="J62375" s="88"/>
      <c r="K62375" s="88"/>
    </row>
    <row r="62376" spans="2:11" ht="12" hidden="1" customHeight="1" x14ac:dyDescent="0.2">
      <c r="B62376" s="88"/>
      <c r="C62376" s="88"/>
      <c r="D62376" s="88"/>
      <c r="E62376" s="88"/>
      <c r="F62376" s="88"/>
      <c r="G62376" s="88"/>
      <c r="H62376" s="88"/>
      <c r="I62376" s="88"/>
      <c r="J62376" s="88"/>
      <c r="K62376" s="88"/>
    </row>
    <row r="62377" spans="2:11" ht="12" hidden="1" customHeight="1" x14ac:dyDescent="0.2">
      <c r="B62377" s="88"/>
      <c r="C62377" s="88"/>
      <c r="D62377" s="88"/>
      <c r="E62377" s="88"/>
      <c r="F62377" s="88"/>
      <c r="G62377" s="88"/>
      <c r="H62377" s="88"/>
      <c r="I62377" s="88"/>
      <c r="J62377" s="88"/>
      <c r="K62377" s="88"/>
    </row>
    <row r="62378" spans="2:11" ht="12" hidden="1" customHeight="1" x14ac:dyDescent="0.2">
      <c r="B62378" s="88"/>
      <c r="C62378" s="88"/>
      <c r="D62378" s="88"/>
      <c r="E62378" s="88"/>
      <c r="F62378" s="88"/>
      <c r="G62378" s="88"/>
      <c r="H62378" s="88"/>
      <c r="I62378" s="88"/>
      <c r="J62378" s="88"/>
      <c r="K62378" s="88"/>
    </row>
    <row r="62379" spans="2:11" ht="12" hidden="1" customHeight="1" x14ac:dyDescent="0.2">
      <c r="B62379" s="88"/>
      <c r="C62379" s="88"/>
      <c r="D62379" s="88"/>
      <c r="E62379" s="88"/>
      <c r="F62379" s="88"/>
      <c r="G62379" s="88"/>
      <c r="H62379" s="88"/>
      <c r="I62379" s="88"/>
      <c r="J62379" s="88"/>
      <c r="K62379" s="88"/>
    </row>
    <row r="62380" spans="2:11" ht="12" hidden="1" customHeight="1" x14ac:dyDescent="0.2">
      <c r="B62380" s="88"/>
      <c r="C62380" s="88"/>
      <c r="D62380" s="88"/>
      <c r="E62380" s="88"/>
      <c r="F62380" s="88"/>
      <c r="G62380" s="88"/>
      <c r="H62380" s="88"/>
      <c r="I62380" s="88"/>
      <c r="J62380" s="88"/>
      <c r="K62380" s="88"/>
    </row>
    <row r="62381" spans="2:11" ht="12" hidden="1" customHeight="1" x14ac:dyDescent="0.2">
      <c r="B62381" s="88"/>
      <c r="C62381" s="88"/>
      <c r="D62381" s="88"/>
      <c r="E62381" s="88"/>
      <c r="F62381" s="88"/>
      <c r="G62381" s="88"/>
      <c r="H62381" s="88"/>
      <c r="I62381" s="88"/>
      <c r="J62381" s="88"/>
      <c r="K62381" s="88"/>
    </row>
    <row r="62382" spans="2:11" ht="12" hidden="1" customHeight="1" x14ac:dyDescent="0.2">
      <c r="B62382" s="88"/>
      <c r="C62382" s="88"/>
      <c r="D62382" s="88"/>
      <c r="E62382" s="88"/>
      <c r="F62382" s="88"/>
      <c r="G62382" s="88"/>
      <c r="H62382" s="88"/>
      <c r="I62382" s="88"/>
      <c r="J62382" s="88"/>
      <c r="K62382" s="88"/>
    </row>
    <row r="62383" spans="2:11" ht="12" hidden="1" customHeight="1" x14ac:dyDescent="0.2">
      <c r="B62383" s="88"/>
      <c r="C62383" s="88"/>
      <c r="D62383" s="88"/>
      <c r="E62383" s="88"/>
      <c r="F62383" s="88"/>
      <c r="G62383" s="88"/>
      <c r="H62383" s="88"/>
      <c r="I62383" s="88"/>
      <c r="J62383" s="88"/>
      <c r="K62383" s="88"/>
    </row>
    <row r="62384" spans="2:11" ht="12" hidden="1" customHeight="1" x14ac:dyDescent="0.2">
      <c r="B62384" s="88"/>
      <c r="C62384" s="88"/>
      <c r="D62384" s="88"/>
      <c r="E62384" s="88"/>
      <c r="F62384" s="88"/>
      <c r="G62384" s="88"/>
      <c r="H62384" s="88"/>
      <c r="I62384" s="88"/>
      <c r="J62384" s="88"/>
      <c r="K62384" s="88"/>
    </row>
    <row r="62385" spans="2:11" ht="12" hidden="1" customHeight="1" x14ac:dyDescent="0.2">
      <c r="B62385" s="88"/>
      <c r="C62385" s="88"/>
      <c r="D62385" s="88"/>
      <c r="E62385" s="88"/>
      <c r="F62385" s="88"/>
      <c r="G62385" s="88"/>
      <c r="H62385" s="88"/>
      <c r="I62385" s="88"/>
      <c r="J62385" s="88"/>
      <c r="K62385" s="88"/>
    </row>
    <row r="62386" spans="2:11" ht="12" hidden="1" customHeight="1" x14ac:dyDescent="0.2">
      <c r="B62386" s="88"/>
      <c r="C62386" s="88"/>
      <c r="D62386" s="88"/>
      <c r="E62386" s="88"/>
      <c r="F62386" s="88"/>
      <c r="G62386" s="88"/>
      <c r="H62386" s="88"/>
      <c r="I62386" s="88"/>
      <c r="J62386" s="88"/>
      <c r="K62386" s="88"/>
    </row>
    <row r="62387" spans="2:11" ht="12" hidden="1" customHeight="1" x14ac:dyDescent="0.2">
      <c r="B62387" s="88"/>
      <c r="C62387" s="88"/>
      <c r="D62387" s="88"/>
      <c r="E62387" s="88"/>
      <c r="F62387" s="88"/>
      <c r="G62387" s="88"/>
      <c r="H62387" s="88"/>
      <c r="I62387" s="88"/>
      <c r="J62387" s="88"/>
      <c r="K62387" s="88"/>
    </row>
    <row r="62388" spans="2:11" ht="12" hidden="1" customHeight="1" x14ac:dyDescent="0.2">
      <c r="B62388" s="88"/>
      <c r="C62388" s="88"/>
      <c r="D62388" s="88"/>
      <c r="E62388" s="88"/>
      <c r="F62388" s="88"/>
      <c r="G62388" s="88"/>
      <c r="H62388" s="88"/>
      <c r="I62388" s="88"/>
      <c r="J62388" s="88"/>
      <c r="K62388" s="88"/>
    </row>
    <row r="62389" spans="2:11" ht="12" hidden="1" customHeight="1" x14ac:dyDescent="0.2">
      <c r="B62389" s="88"/>
      <c r="C62389" s="88"/>
      <c r="D62389" s="88"/>
      <c r="E62389" s="88"/>
      <c r="F62389" s="88"/>
      <c r="G62389" s="88"/>
      <c r="H62389" s="88"/>
      <c r="I62389" s="88"/>
      <c r="J62389" s="88"/>
      <c r="K62389" s="88"/>
    </row>
    <row r="62390" spans="2:11" ht="12" hidden="1" customHeight="1" x14ac:dyDescent="0.2">
      <c r="B62390" s="88"/>
      <c r="C62390" s="88"/>
      <c r="D62390" s="88"/>
      <c r="E62390" s="88"/>
      <c r="F62390" s="88"/>
      <c r="G62390" s="88"/>
      <c r="H62390" s="88"/>
      <c r="I62390" s="88"/>
      <c r="J62390" s="88"/>
      <c r="K62390" s="88"/>
    </row>
    <row r="62391" spans="2:11" ht="12" hidden="1" customHeight="1" x14ac:dyDescent="0.2">
      <c r="B62391" s="88"/>
      <c r="C62391" s="88"/>
      <c r="D62391" s="88"/>
      <c r="E62391" s="88"/>
      <c r="F62391" s="88"/>
      <c r="G62391" s="88"/>
      <c r="H62391" s="88"/>
      <c r="I62391" s="88"/>
      <c r="J62391" s="88"/>
      <c r="K62391" s="88"/>
    </row>
    <row r="62392" spans="2:11" ht="12" hidden="1" customHeight="1" x14ac:dyDescent="0.2">
      <c r="B62392" s="88"/>
      <c r="C62392" s="88"/>
      <c r="D62392" s="88"/>
      <c r="E62392" s="88"/>
      <c r="F62392" s="88"/>
      <c r="G62392" s="88"/>
      <c r="H62392" s="88"/>
      <c r="I62392" s="88"/>
      <c r="J62392" s="88"/>
      <c r="K62392" s="88"/>
    </row>
    <row r="62393" spans="2:11" ht="12" hidden="1" customHeight="1" x14ac:dyDescent="0.2">
      <c r="B62393" s="88"/>
      <c r="C62393" s="88"/>
      <c r="D62393" s="88"/>
      <c r="E62393" s="88"/>
      <c r="F62393" s="88"/>
      <c r="G62393" s="88"/>
      <c r="H62393" s="88"/>
      <c r="I62393" s="88"/>
      <c r="J62393" s="88"/>
      <c r="K62393" s="88"/>
    </row>
    <row r="62394" spans="2:11" ht="12" hidden="1" customHeight="1" x14ac:dyDescent="0.2">
      <c r="B62394" s="88"/>
      <c r="C62394" s="88"/>
      <c r="D62394" s="88"/>
      <c r="E62394" s="88"/>
      <c r="F62394" s="88"/>
      <c r="G62394" s="88"/>
      <c r="H62394" s="88"/>
      <c r="I62394" s="88"/>
      <c r="J62394" s="88"/>
      <c r="K62394" s="88"/>
    </row>
    <row r="62395" spans="2:11" ht="12" hidden="1" customHeight="1" x14ac:dyDescent="0.2">
      <c r="B62395" s="88"/>
      <c r="C62395" s="88"/>
      <c r="D62395" s="88"/>
      <c r="E62395" s="88"/>
      <c r="F62395" s="88"/>
      <c r="G62395" s="88"/>
      <c r="H62395" s="88"/>
      <c r="I62395" s="88"/>
      <c r="J62395" s="88"/>
      <c r="K62395" s="88"/>
    </row>
    <row r="62396" spans="2:11" ht="12" hidden="1" customHeight="1" x14ac:dyDescent="0.2">
      <c r="B62396" s="88"/>
      <c r="C62396" s="88"/>
      <c r="D62396" s="88"/>
      <c r="E62396" s="88"/>
      <c r="F62396" s="88"/>
      <c r="G62396" s="88"/>
      <c r="H62396" s="88"/>
      <c r="I62396" s="88"/>
      <c r="J62396" s="88"/>
      <c r="K62396" s="88"/>
    </row>
    <row r="62397" spans="2:11" ht="12" hidden="1" customHeight="1" x14ac:dyDescent="0.2">
      <c r="B62397" s="88"/>
      <c r="C62397" s="88"/>
      <c r="D62397" s="88"/>
      <c r="E62397" s="88"/>
      <c r="F62397" s="88"/>
      <c r="G62397" s="88"/>
      <c r="H62397" s="88"/>
      <c r="I62397" s="88"/>
      <c r="J62397" s="88"/>
      <c r="K62397" s="88"/>
    </row>
    <row r="62398" spans="2:11" ht="12" hidden="1" customHeight="1" x14ac:dyDescent="0.2">
      <c r="B62398" s="88"/>
      <c r="C62398" s="88"/>
      <c r="D62398" s="88"/>
      <c r="E62398" s="88"/>
      <c r="F62398" s="88"/>
      <c r="G62398" s="88"/>
      <c r="H62398" s="88"/>
      <c r="I62398" s="88"/>
      <c r="J62398" s="88"/>
      <c r="K62398" s="88"/>
    </row>
    <row r="62399" spans="2:11" ht="12" hidden="1" customHeight="1" x14ac:dyDescent="0.2">
      <c r="B62399" s="88"/>
      <c r="C62399" s="88"/>
      <c r="D62399" s="88"/>
      <c r="E62399" s="88"/>
      <c r="F62399" s="88"/>
      <c r="G62399" s="88"/>
      <c r="H62399" s="88"/>
      <c r="I62399" s="88"/>
      <c r="J62399" s="88"/>
      <c r="K62399" s="88"/>
    </row>
    <row r="62400" spans="2:11" ht="12" hidden="1" customHeight="1" x14ac:dyDescent="0.2">
      <c r="B62400" s="88"/>
      <c r="C62400" s="88"/>
      <c r="D62400" s="88"/>
      <c r="E62400" s="88"/>
      <c r="F62400" s="88"/>
      <c r="G62400" s="88"/>
      <c r="H62400" s="88"/>
      <c r="I62400" s="88"/>
      <c r="J62400" s="88"/>
      <c r="K62400" s="88"/>
    </row>
    <row r="62401" spans="2:11" ht="12" hidden="1" customHeight="1" x14ac:dyDescent="0.2">
      <c r="B62401" s="88"/>
      <c r="C62401" s="88"/>
      <c r="D62401" s="88"/>
      <c r="E62401" s="88"/>
      <c r="F62401" s="88"/>
      <c r="G62401" s="88"/>
      <c r="H62401" s="88"/>
      <c r="I62401" s="88"/>
      <c r="J62401" s="88"/>
      <c r="K62401" s="88"/>
    </row>
    <row r="62402" spans="2:11" ht="12" hidden="1" customHeight="1" x14ac:dyDescent="0.2">
      <c r="B62402" s="88"/>
      <c r="C62402" s="88"/>
      <c r="D62402" s="88"/>
      <c r="E62402" s="88"/>
      <c r="F62402" s="88"/>
      <c r="G62402" s="88"/>
      <c r="H62402" s="88"/>
      <c r="I62402" s="88"/>
      <c r="J62402" s="88"/>
      <c r="K62402" s="88"/>
    </row>
    <row r="62403" spans="2:11" ht="12" hidden="1" customHeight="1" x14ac:dyDescent="0.2">
      <c r="B62403" s="88"/>
      <c r="C62403" s="88"/>
      <c r="D62403" s="88"/>
      <c r="E62403" s="88"/>
      <c r="F62403" s="88"/>
      <c r="G62403" s="88"/>
      <c r="H62403" s="88"/>
      <c r="I62403" s="88"/>
      <c r="J62403" s="88"/>
      <c r="K62403" s="88"/>
    </row>
    <row r="62404" spans="2:11" ht="12" hidden="1" customHeight="1" x14ac:dyDescent="0.2">
      <c r="B62404" s="88"/>
      <c r="C62404" s="88"/>
      <c r="D62404" s="88"/>
      <c r="E62404" s="88"/>
      <c r="F62404" s="88"/>
      <c r="G62404" s="88"/>
      <c r="H62404" s="88"/>
      <c r="I62404" s="88"/>
      <c r="J62404" s="88"/>
      <c r="K62404" s="88"/>
    </row>
    <row r="62405" spans="2:11" ht="12" hidden="1" customHeight="1" x14ac:dyDescent="0.2">
      <c r="B62405" s="88"/>
      <c r="C62405" s="88"/>
      <c r="D62405" s="88"/>
      <c r="E62405" s="88"/>
      <c r="F62405" s="88"/>
      <c r="G62405" s="88"/>
      <c r="H62405" s="88"/>
      <c r="I62405" s="88"/>
      <c r="J62405" s="88"/>
      <c r="K62405" s="88"/>
    </row>
    <row r="62406" spans="2:11" ht="12" hidden="1" customHeight="1" x14ac:dyDescent="0.2">
      <c r="B62406" s="88"/>
      <c r="C62406" s="88"/>
      <c r="D62406" s="88"/>
      <c r="E62406" s="88"/>
      <c r="F62406" s="88"/>
      <c r="G62406" s="88"/>
      <c r="H62406" s="88"/>
      <c r="I62406" s="88"/>
      <c r="J62406" s="88"/>
      <c r="K62406" s="88"/>
    </row>
    <row r="62407" spans="2:11" ht="12" hidden="1" customHeight="1" x14ac:dyDescent="0.2">
      <c r="B62407" s="88"/>
      <c r="C62407" s="88"/>
      <c r="D62407" s="88"/>
      <c r="E62407" s="88"/>
      <c r="F62407" s="88"/>
      <c r="G62407" s="88"/>
      <c r="H62407" s="88"/>
      <c r="I62407" s="88"/>
      <c r="J62407" s="88"/>
      <c r="K62407" s="88"/>
    </row>
    <row r="62408" spans="2:11" ht="12" hidden="1" customHeight="1" x14ac:dyDescent="0.2">
      <c r="B62408" s="88"/>
      <c r="C62408" s="88"/>
      <c r="D62408" s="88"/>
      <c r="E62408" s="88"/>
      <c r="F62408" s="88"/>
      <c r="G62408" s="88"/>
      <c r="H62408" s="88"/>
      <c r="I62408" s="88"/>
      <c r="J62408" s="88"/>
      <c r="K62408" s="88"/>
    </row>
    <row r="62409" spans="2:11" ht="12" hidden="1" customHeight="1" x14ac:dyDescent="0.2">
      <c r="B62409" s="88"/>
      <c r="C62409" s="88"/>
      <c r="D62409" s="88"/>
      <c r="E62409" s="88"/>
      <c r="F62409" s="88"/>
      <c r="G62409" s="88"/>
      <c r="H62409" s="88"/>
      <c r="I62409" s="88"/>
      <c r="J62409" s="88"/>
      <c r="K62409" s="88"/>
    </row>
    <row r="62410" spans="2:11" ht="12" hidden="1" customHeight="1" x14ac:dyDescent="0.2">
      <c r="B62410" s="88"/>
      <c r="C62410" s="88"/>
      <c r="D62410" s="88"/>
      <c r="E62410" s="88"/>
      <c r="F62410" s="88"/>
      <c r="G62410" s="88"/>
      <c r="H62410" s="88"/>
      <c r="I62410" s="88"/>
      <c r="J62410" s="88"/>
      <c r="K62410" s="88"/>
    </row>
    <row r="62411" spans="2:11" ht="12" hidden="1" customHeight="1" x14ac:dyDescent="0.2">
      <c r="B62411" s="88"/>
      <c r="C62411" s="88"/>
      <c r="D62411" s="88"/>
      <c r="E62411" s="88"/>
      <c r="F62411" s="88"/>
      <c r="G62411" s="88"/>
      <c r="H62411" s="88"/>
      <c r="I62411" s="88"/>
      <c r="J62411" s="88"/>
      <c r="K62411" s="88"/>
    </row>
    <row r="62412" spans="2:11" ht="12" hidden="1" customHeight="1" x14ac:dyDescent="0.2">
      <c r="B62412" s="88"/>
      <c r="C62412" s="88"/>
      <c r="D62412" s="88"/>
      <c r="E62412" s="88"/>
      <c r="F62412" s="88"/>
      <c r="G62412" s="88"/>
      <c r="H62412" s="88"/>
      <c r="I62412" s="88"/>
      <c r="J62412" s="88"/>
      <c r="K62412" s="88"/>
    </row>
    <row r="62413" spans="2:11" ht="12" hidden="1" customHeight="1" x14ac:dyDescent="0.2">
      <c r="B62413" s="88"/>
      <c r="C62413" s="88"/>
      <c r="D62413" s="88"/>
      <c r="E62413" s="88"/>
      <c r="F62413" s="88"/>
      <c r="G62413" s="88"/>
      <c r="H62413" s="88"/>
      <c r="I62413" s="88"/>
      <c r="J62413" s="88"/>
      <c r="K62413" s="88"/>
    </row>
    <row r="62414" spans="2:11" ht="12" hidden="1" customHeight="1" x14ac:dyDescent="0.2">
      <c r="B62414" s="88"/>
      <c r="C62414" s="88"/>
      <c r="D62414" s="88"/>
      <c r="E62414" s="88"/>
      <c r="F62414" s="88"/>
      <c r="G62414" s="88"/>
      <c r="H62414" s="88"/>
      <c r="I62414" s="88"/>
      <c r="J62414" s="88"/>
      <c r="K62414" s="88"/>
    </row>
    <row r="62415" spans="2:11" ht="12" hidden="1" customHeight="1" x14ac:dyDescent="0.2">
      <c r="B62415" s="88"/>
      <c r="C62415" s="88"/>
      <c r="D62415" s="88"/>
      <c r="E62415" s="88"/>
      <c r="F62415" s="88"/>
      <c r="G62415" s="88"/>
      <c r="H62415" s="88"/>
      <c r="I62415" s="88"/>
      <c r="J62415" s="88"/>
      <c r="K62415" s="88"/>
    </row>
    <row r="62416" spans="2:11" ht="12" hidden="1" customHeight="1" x14ac:dyDescent="0.2">
      <c r="B62416" s="88"/>
      <c r="C62416" s="88"/>
      <c r="D62416" s="88"/>
      <c r="E62416" s="88"/>
      <c r="F62416" s="88"/>
      <c r="G62416" s="88"/>
      <c r="H62416" s="88"/>
      <c r="I62416" s="88"/>
      <c r="J62416" s="88"/>
      <c r="K62416" s="88"/>
    </row>
    <row r="62417" spans="2:11" ht="12" hidden="1" customHeight="1" x14ac:dyDescent="0.2">
      <c r="B62417" s="88"/>
      <c r="C62417" s="88"/>
      <c r="D62417" s="88"/>
      <c r="E62417" s="88"/>
      <c r="F62417" s="88"/>
      <c r="G62417" s="88"/>
      <c r="H62417" s="88"/>
      <c r="I62417" s="88"/>
      <c r="J62417" s="88"/>
      <c r="K62417" s="88"/>
    </row>
    <row r="62418" spans="2:11" ht="12" hidden="1" customHeight="1" x14ac:dyDescent="0.2">
      <c r="B62418" s="88"/>
      <c r="C62418" s="88"/>
      <c r="D62418" s="88"/>
      <c r="E62418" s="88"/>
      <c r="F62418" s="88"/>
      <c r="G62418" s="88"/>
      <c r="H62418" s="88"/>
      <c r="I62418" s="88"/>
      <c r="J62418" s="88"/>
      <c r="K62418" s="88"/>
    </row>
    <row r="62419" spans="2:11" ht="12" hidden="1" customHeight="1" x14ac:dyDescent="0.2">
      <c r="B62419" s="88"/>
      <c r="C62419" s="88"/>
      <c r="D62419" s="88"/>
      <c r="E62419" s="88"/>
      <c r="F62419" s="88"/>
      <c r="G62419" s="88"/>
      <c r="H62419" s="88"/>
      <c r="I62419" s="88"/>
      <c r="J62419" s="88"/>
      <c r="K62419" s="88"/>
    </row>
    <row r="62420" spans="2:11" ht="12" hidden="1" customHeight="1" x14ac:dyDescent="0.2">
      <c r="B62420" s="88"/>
      <c r="C62420" s="88"/>
      <c r="D62420" s="88"/>
      <c r="E62420" s="88"/>
      <c r="F62420" s="88"/>
      <c r="G62420" s="88"/>
      <c r="H62420" s="88"/>
      <c r="I62420" s="88"/>
      <c r="J62420" s="88"/>
      <c r="K62420" s="88"/>
    </row>
    <row r="62421" spans="2:11" ht="12" hidden="1" customHeight="1" x14ac:dyDescent="0.2">
      <c r="B62421" s="88"/>
      <c r="C62421" s="88"/>
      <c r="D62421" s="88"/>
      <c r="E62421" s="88"/>
      <c r="F62421" s="88"/>
      <c r="G62421" s="88"/>
      <c r="H62421" s="88"/>
      <c r="I62421" s="88"/>
      <c r="J62421" s="88"/>
      <c r="K62421" s="88"/>
    </row>
    <row r="62422" spans="2:11" ht="12" hidden="1" customHeight="1" x14ac:dyDescent="0.2">
      <c r="B62422" s="88"/>
      <c r="C62422" s="88"/>
      <c r="D62422" s="88"/>
      <c r="E62422" s="88"/>
      <c r="F62422" s="88"/>
      <c r="G62422" s="88"/>
      <c r="H62422" s="88"/>
      <c r="I62422" s="88"/>
      <c r="J62422" s="88"/>
      <c r="K62422" s="88"/>
    </row>
    <row r="62423" spans="2:11" ht="12" hidden="1" customHeight="1" x14ac:dyDescent="0.2">
      <c r="B62423" s="88"/>
      <c r="C62423" s="88"/>
      <c r="D62423" s="88"/>
      <c r="E62423" s="88"/>
      <c r="F62423" s="88"/>
      <c r="G62423" s="88"/>
      <c r="H62423" s="88"/>
      <c r="I62423" s="88"/>
      <c r="J62423" s="88"/>
      <c r="K62423" s="88"/>
    </row>
    <row r="62424" spans="2:11" ht="12" hidden="1" customHeight="1" x14ac:dyDescent="0.2">
      <c r="B62424" s="88"/>
      <c r="C62424" s="88"/>
      <c r="D62424" s="88"/>
      <c r="E62424" s="88"/>
      <c r="F62424" s="88"/>
      <c r="G62424" s="88"/>
      <c r="H62424" s="88"/>
      <c r="I62424" s="88"/>
      <c r="J62424" s="88"/>
      <c r="K62424" s="88"/>
    </row>
    <row r="62425" spans="2:11" ht="12" hidden="1" customHeight="1" x14ac:dyDescent="0.2">
      <c r="B62425" s="88"/>
      <c r="C62425" s="88"/>
      <c r="D62425" s="88"/>
      <c r="E62425" s="88"/>
      <c r="F62425" s="88"/>
      <c r="G62425" s="88"/>
      <c r="H62425" s="88"/>
      <c r="I62425" s="88"/>
      <c r="J62425" s="88"/>
      <c r="K62425" s="88"/>
    </row>
    <row r="62426" spans="2:11" ht="12" hidden="1" customHeight="1" x14ac:dyDescent="0.2">
      <c r="B62426" s="88"/>
      <c r="C62426" s="88"/>
      <c r="D62426" s="88"/>
      <c r="E62426" s="88"/>
      <c r="F62426" s="88"/>
      <c r="G62426" s="88"/>
      <c r="H62426" s="88"/>
      <c r="I62426" s="88"/>
      <c r="J62426" s="88"/>
      <c r="K62426" s="88"/>
    </row>
    <row r="62427" spans="2:11" ht="12" hidden="1" customHeight="1" x14ac:dyDescent="0.2">
      <c r="B62427" s="88"/>
      <c r="C62427" s="88"/>
      <c r="D62427" s="88"/>
      <c r="E62427" s="88"/>
      <c r="F62427" s="88"/>
      <c r="G62427" s="88"/>
      <c r="H62427" s="88"/>
      <c r="I62427" s="88"/>
      <c r="J62427" s="88"/>
      <c r="K62427" s="88"/>
    </row>
    <row r="62428" spans="2:11" ht="12" hidden="1" customHeight="1" x14ac:dyDescent="0.2">
      <c r="B62428" s="88"/>
      <c r="C62428" s="88"/>
      <c r="D62428" s="88"/>
      <c r="E62428" s="88"/>
      <c r="F62428" s="88"/>
      <c r="G62428" s="88"/>
      <c r="H62428" s="88"/>
      <c r="I62428" s="88"/>
      <c r="J62428" s="88"/>
      <c r="K62428" s="88"/>
    </row>
    <row r="62429" spans="2:11" ht="12" hidden="1" customHeight="1" x14ac:dyDescent="0.2">
      <c r="B62429" s="88"/>
      <c r="C62429" s="88"/>
      <c r="D62429" s="88"/>
      <c r="E62429" s="88"/>
      <c r="F62429" s="88"/>
      <c r="G62429" s="88"/>
      <c r="H62429" s="88"/>
      <c r="I62429" s="88"/>
      <c r="J62429" s="88"/>
      <c r="K62429" s="88"/>
    </row>
    <row r="62430" spans="2:11" ht="12" hidden="1" customHeight="1" x14ac:dyDescent="0.2">
      <c r="B62430" s="88"/>
      <c r="C62430" s="88"/>
      <c r="D62430" s="88"/>
      <c r="E62430" s="88"/>
      <c r="F62430" s="88"/>
      <c r="G62430" s="88"/>
      <c r="H62430" s="88"/>
      <c r="I62430" s="88"/>
      <c r="J62430" s="88"/>
      <c r="K62430" s="88"/>
    </row>
    <row r="62431" spans="2:11" ht="12" hidden="1" customHeight="1" x14ac:dyDescent="0.2">
      <c r="B62431" s="88"/>
      <c r="C62431" s="88"/>
      <c r="D62431" s="88"/>
      <c r="E62431" s="88"/>
      <c r="F62431" s="88"/>
      <c r="G62431" s="88"/>
      <c r="H62431" s="88"/>
      <c r="I62431" s="88"/>
      <c r="J62431" s="88"/>
      <c r="K62431" s="88"/>
    </row>
    <row r="62432" spans="2:11" ht="12" hidden="1" customHeight="1" x14ac:dyDescent="0.2">
      <c r="B62432" s="88"/>
      <c r="C62432" s="88"/>
      <c r="D62432" s="88"/>
      <c r="E62432" s="88"/>
      <c r="F62432" s="88"/>
      <c r="G62432" s="88"/>
      <c r="H62432" s="88"/>
      <c r="I62432" s="88"/>
      <c r="J62432" s="88"/>
      <c r="K62432" s="88"/>
    </row>
    <row r="62433" spans="2:11" ht="12" hidden="1" customHeight="1" x14ac:dyDescent="0.2">
      <c r="B62433" s="88"/>
      <c r="C62433" s="88"/>
      <c r="D62433" s="88"/>
      <c r="E62433" s="88"/>
      <c r="F62433" s="88"/>
      <c r="G62433" s="88"/>
      <c r="H62433" s="88"/>
      <c r="I62433" s="88"/>
      <c r="J62433" s="88"/>
      <c r="K62433" s="88"/>
    </row>
    <row r="62434" spans="2:11" ht="12" hidden="1" customHeight="1" x14ac:dyDescent="0.2">
      <c r="B62434" s="88"/>
      <c r="C62434" s="88"/>
      <c r="D62434" s="88"/>
      <c r="E62434" s="88"/>
      <c r="F62434" s="88"/>
      <c r="G62434" s="88"/>
      <c r="H62434" s="88"/>
      <c r="I62434" s="88"/>
      <c r="J62434" s="88"/>
      <c r="K62434" s="88"/>
    </row>
    <row r="62435" spans="2:11" ht="12" hidden="1" customHeight="1" x14ac:dyDescent="0.2">
      <c r="B62435" s="88"/>
      <c r="C62435" s="88"/>
      <c r="D62435" s="88"/>
      <c r="E62435" s="88"/>
      <c r="F62435" s="88"/>
      <c r="G62435" s="88"/>
      <c r="H62435" s="88"/>
      <c r="I62435" s="88"/>
      <c r="J62435" s="88"/>
      <c r="K62435" s="88"/>
    </row>
    <row r="62436" spans="2:11" ht="12" hidden="1" customHeight="1" x14ac:dyDescent="0.2">
      <c r="B62436" s="88"/>
      <c r="C62436" s="88"/>
      <c r="D62436" s="88"/>
      <c r="E62436" s="88"/>
      <c r="F62436" s="88"/>
      <c r="G62436" s="88"/>
      <c r="H62436" s="88"/>
      <c r="I62436" s="88"/>
      <c r="J62436" s="88"/>
      <c r="K62436" s="88"/>
    </row>
    <row r="62437" spans="2:11" ht="12" hidden="1" customHeight="1" x14ac:dyDescent="0.2">
      <c r="B62437" s="88"/>
      <c r="C62437" s="88"/>
      <c r="D62437" s="88"/>
      <c r="E62437" s="88"/>
      <c r="F62437" s="88"/>
      <c r="G62437" s="88"/>
      <c r="H62437" s="88"/>
      <c r="I62437" s="88"/>
      <c r="J62437" s="88"/>
      <c r="K62437" s="88"/>
    </row>
    <row r="62438" spans="2:11" ht="12" hidden="1" customHeight="1" x14ac:dyDescent="0.2">
      <c r="B62438" s="88"/>
      <c r="C62438" s="88"/>
      <c r="D62438" s="88"/>
      <c r="E62438" s="88"/>
      <c r="F62438" s="88"/>
      <c r="G62438" s="88"/>
      <c r="H62438" s="88"/>
      <c r="I62438" s="88"/>
      <c r="J62438" s="88"/>
      <c r="K62438" s="88"/>
    </row>
    <row r="62439" spans="2:11" ht="12" hidden="1" customHeight="1" x14ac:dyDescent="0.2">
      <c r="B62439" s="88"/>
      <c r="C62439" s="88"/>
      <c r="D62439" s="88"/>
      <c r="E62439" s="88"/>
      <c r="F62439" s="88"/>
      <c r="G62439" s="88"/>
      <c r="H62439" s="88"/>
      <c r="I62439" s="88"/>
      <c r="J62439" s="88"/>
      <c r="K62439" s="88"/>
    </row>
    <row r="62440" spans="2:11" ht="12" hidden="1" customHeight="1" x14ac:dyDescent="0.2">
      <c r="B62440" s="88"/>
      <c r="C62440" s="88"/>
      <c r="D62440" s="88"/>
      <c r="E62440" s="88"/>
      <c r="F62440" s="88"/>
      <c r="G62440" s="88"/>
      <c r="H62440" s="88"/>
      <c r="I62440" s="88"/>
      <c r="J62440" s="88"/>
      <c r="K62440" s="88"/>
    </row>
    <row r="62441" spans="2:11" ht="12" hidden="1" customHeight="1" x14ac:dyDescent="0.2">
      <c r="B62441" s="88"/>
      <c r="C62441" s="88"/>
      <c r="D62441" s="88"/>
      <c r="E62441" s="88"/>
      <c r="F62441" s="88"/>
      <c r="G62441" s="88"/>
      <c r="H62441" s="88"/>
      <c r="I62441" s="88"/>
      <c r="J62441" s="88"/>
      <c r="K62441" s="88"/>
    </row>
    <row r="62442" spans="2:11" ht="12" hidden="1" customHeight="1" x14ac:dyDescent="0.2">
      <c r="B62442" s="88"/>
      <c r="C62442" s="88"/>
      <c r="D62442" s="88"/>
      <c r="E62442" s="88"/>
      <c r="F62442" s="88"/>
      <c r="G62442" s="88"/>
      <c r="H62442" s="88"/>
      <c r="I62442" s="88"/>
      <c r="J62442" s="88"/>
      <c r="K62442" s="88"/>
    </row>
    <row r="62443" spans="2:11" ht="12" hidden="1" customHeight="1" x14ac:dyDescent="0.2">
      <c r="B62443" s="88"/>
      <c r="C62443" s="88"/>
      <c r="D62443" s="88"/>
      <c r="E62443" s="88"/>
      <c r="F62443" s="88"/>
      <c r="G62443" s="88"/>
      <c r="H62443" s="88"/>
      <c r="I62443" s="88"/>
      <c r="J62443" s="88"/>
      <c r="K62443" s="88"/>
    </row>
    <row r="62444" spans="2:11" ht="12" hidden="1" customHeight="1" x14ac:dyDescent="0.2">
      <c r="B62444" s="88"/>
      <c r="C62444" s="88"/>
      <c r="D62444" s="88"/>
      <c r="E62444" s="88"/>
      <c r="F62444" s="88"/>
      <c r="G62444" s="88"/>
      <c r="H62444" s="88"/>
      <c r="I62444" s="88"/>
      <c r="J62444" s="88"/>
      <c r="K62444" s="88"/>
    </row>
    <row r="62445" spans="2:11" ht="12" hidden="1" customHeight="1" x14ac:dyDescent="0.2">
      <c r="B62445" s="88"/>
      <c r="C62445" s="88"/>
      <c r="D62445" s="88"/>
      <c r="E62445" s="88"/>
      <c r="F62445" s="88"/>
      <c r="G62445" s="88"/>
      <c r="H62445" s="88"/>
      <c r="I62445" s="88"/>
      <c r="J62445" s="88"/>
      <c r="K62445" s="88"/>
    </row>
    <row r="62446" spans="2:11" ht="12" hidden="1" customHeight="1" x14ac:dyDescent="0.2">
      <c r="B62446" s="88"/>
      <c r="C62446" s="88"/>
      <c r="D62446" s="88"/>
      <c r="E62446" s="88"/>
      <c r="F62446" s="88"/>
      <c r="G62446" s="88"/>
      <c r="H62446" s="88"/>
      <c r="I62446" s="88"/>
      <c r="J62446" s="88"/>
      <c r="K62446" s="88"/>
    </row>
    <row r="62447" spans="2:11" ht="12" hidden="1" customHeight="1" x14ac:dyDescent="0.2">
      <c r="B62447" s="88"/>
      <c r="C62447" s="88"/>
      <c r="D62447" s="88"/>
      <c r="E62447" s="88"/>
      <c r="F62447" s="88"/>
      <c r="G62447" s="88"/>
      <c r="H62447" s="88"/>
      <c r="I62447" s="88"/>
      <c r="J62447" s="88"/>
      <c r="K62447" s="88"/>
    </row>
    <row r="62448" spans="2:11" ht="12" hidden="1" customHeight="1" x14ac:dyDescent="0.2">
      <c r="B62448" s="88"/>
      <c r="C62448" s="88"/>
      <c r="D62448" s="88"/>
      <c r="E62448" s="88"/>
      <c r="F62448" s="88"/>
      <c r="G62448" s="88"/>
      <c r="H62448" s="88"/>
      <c r="I62448" s="88"/>
      <c r="J62448" s="88"/>
      <c r="K62448" s="88"/>
    </row>
    <row r="62449" spans="2:11" ht="12" hidden="1" customHeight="1" x14ac:dyDescent="0.2">
      <c r="B62449" s="88"/>
      <c r="C62449" s="88"/>
      <c r="D62449" s="88"/>
      <c r="E62449" s="88"/>
      <c r="F62449" s="88"/>
      <c r="G62449" s="88"/>
      <c r="H62449" s="88"/>
      <c r="I62449" s="88"/>
      <c r="J62449" s="88"/>
      <c r="K62449" s="88"/>
    </row>
    <row r="62450" spans="2:11" ht="12" hidden="1" customHeight="1" x14ac:dyDescent="0.2">
      <c r="B62450" s="88"/>
      <c r="C62450" s="88"/>
      <c r="D62450" s="88"/>
      <c r="E62450" s="88"/>
      <c r="F62450" s="88"/>
      <c r="G62450" s="88"/>
      <c r="H62450" s="88"/>
      <c r="I62450" s="88"/>
      <c r="J62450" s="88"/>
      <c r="K62450" s="88"/>
    </row>
    <row r="62451" spans="2:11" ht="12" hidden="1" customHeight="1" x14ac:dyDescent="0.2">
      <c r="B62451" s="88"/>
      <c r="C62451" s="88"/>
      <c r="D62451" s="88"/>
      <c r="E62451" s="88"/>
      <c r="F62451" s="88"/>
      <c r="G62451" s="88"/>
      <c r="H62451" s="88"/>
      <c r="I62451" s="88"/>
      <c r="J62451" s="88"/>
      <c r="K62451" s="88"/>
    </row>
    <row r="62452" spans="2:11" ht="12" hidden="1" customHeight="1" x14ac:dyDescent="0.2">
      <c r="B62452" s="88"/>
      <c r="C62452" s="88"/>
      <c r="D62452" s="88"/>
      <c r="E62452" s="88"/>
      <c r="F62452" s="88"/>
      <c r="G62452" s="88"/>
      <c r="H62452" s="88"/>
      <c r="I62452" s="88"/>
      <c r="J62452" s="88"/>
      <c r="K62452" s="88"/>
    </row>
    <row r="62453" spans="2:11" ht="12" hidden="1" customHeight="1" x14ac:dyDescent="0.2">
      <c r="B62453" s="88"/>
      <c r="C62453" s="88"/>
      <c r="D62453" s="88"/>
      <c r="E62453" s="88"/>
      <c r="F62453" s="88"/>
      <c r="G62453" s="88"/>
      <c r="H62453" s="88"/>
      <c r="I62453" s="88"/>
      <c r="J62453" s="88"/>
      <c r="K62453" s="88"/>
    </row>
    <row r="62454" spans="2:11" ht="12" hidden="1" customHeight="1" x14ac:dyDescent="0.2">
      <c r="B62454" s="88"/>
      <c r="C62454" s="88"/>
      <c r="D62454" s="88"/>
      <c r="E62454" s="88"/>
      <c r="F62454" s="88"/>
      <c r="G62454" s="88"/>
      <c r="H62454" s="88"/>
      <c r="I62454" s="88"/>
      <c r="J62454" s="88"/>
      <c r="K62454" s="88"/>
    </row>
    <row r="62455" spans="2:11" ht="12" hidden="1" customHeight="1" x14ac:dyDescent="0.2">
      <c r="B62455" s="88"/>
      <c r="C62455" s="88"/>
      <c r="D62455" s="88"/>
      <c r="E62455" s="88"/>
      <c r="F62455" s="88"/>
      <c r="G62455" s="88"/>
      <c r="H62455" s="88"/>
      <c r="I62455" s="88"/>
      <c r="J62455" s="88"/>
      <c r="K62455" s="88"/>
    </row>
    <row r="62456" spans="2:11" ht="12" hidden="1" customHeight="1" x14ac:dyDescent="0.2">
      <c r="B62456" s="88"/>
      <c r="C62456" s="88"/>
      <c r="D62456" s="88"/>
      <c r="E62456" s="88"/>
      <c r="F62456" s="88"/>
      <c r="G62456" s="88"/>
      <c r="H62456" s="88"/>
      <c r="I62456" s="88"/>
      <c r="J62456" s="88"/>
      <c r="K62456" s="88"/>
    </row>
    <row r="62457" spans="2:11" ht="12" hidden="1" customHeight="1" x14ac:dyDescent="0.2">
      <c r="B62457" s="88"/>
      <c r="C62457" s="88"/>
      <c r="D62457" s="88"/>
      <c r="E62457" s="88"/>
      <c r="F62457" s="88"/>
      <c r="G62457" s="88"/>
      <c r="H62457" s="88"/>
      <c r="I62457" s="88"/>
      <c r="J62457" s="88"/>
      <c r="K62457" s="88"/>
    </row>
    <row r="62458" spans="2:11" ht="12" hidden="1" customHeight="1" x14ac:dyDescent="0.2">
      <c r="B62458" s="88"/>
      <c r="C62458" s="88"/>
      <c r="D62458" s="88"/>
      <c r="E62458" s="88"/>
      <c r="F62458" s="88"/>
      <c r="G62458" s="88"/>
      <c r="H62458" s="88"/>
      <c r="I62458" s="88"/>
      <c r="J62458" s="88"/>
      <c r="K62458" s="88"/>
    </row>
    <row r="62459" spans="2:11" ht="12" hidden="1" customHeight="1" x14ac:dyDescent="0.2">
      <c r="B62459" s="88"/>
      <c r="C62459" s="88"/>
      <c r="D62459" s="88"/>
      <c r="E62459" s="88"/>
      <c r="F62459" s="88"/>
      <c r="G62459" s="88"/>
      <c r="H62459" s="88"/>
      <c r="I62459" s="88"/>
      <c r="J62459" s="88"/>
      <c r="K62459" s="88"/>
    </row>
    <row r="62460" spans="2:11" ht="12" hidden="1" customHeight="1" x14ac:dyDescent="0.2">
      <c r="B62460" s="88"/>
      <c r="C62460" s="88"/>
      <c r="D62460" s="88"/>
      <c r="E62460" s="88"/>
      <c r="F62460" s="88"/>
      <c r="G62460" s="88"/>
      <c r="H62460" s="88"/>
      <c r="I62460" s="88"/>
      <c r="J62460" s="88"/>
      <c r="K62460" s="88"/>
    </row>
    <row r="62461" spans="2:11" ht="12" hidden="1" customHeight="1" x14ac:dyDescent="0.2">
      <c r="B62461" s="88"/>
      <c r="C62461" s="88"/>
      <c r="D62461" s="88"/>
      <c r="E62461" s="88"/>
      <c r="F62461" s="88"/>
      <c r="G62461" s="88"/>
      <c r="H62461" s="88"/>
      <c r="I62461" s="88"/>
      <c r="J62461" s="88"/>
      <c r="K62461" s="88"/>
    </row>
    <row r="62462" spans="2:11" ht="12" hidden="1" customHeight="1" x14ac:dyDescent="0.2">
      <c r="B62462" s="88"/>
      <c r="C62462" s="88"/>
      <c r="D62462" s="88"/>
      <c r="E62462" s="88"/>
      <c r="F62462" s="88"/>
      <c r="G62462" s="88"/>
      <c r="H62462" s="88"/>
      <c r="I62462" s="88"/>
      <c r="J62462" s="88"/>
      <c r="K62462" s="88"/>
    </row>
    <row r="62463" spans="2:11" ht="12" hidden="1" customHeight="1" x14ac:dyDescent="0.2">
      <c r="B62463" s="88"/>
      <c r="C62463" s="88"/>
      <c r="D62463" s="88"/>
      <c r="E62463" s="88"/>
      <c r="F62463" s="88"/>
      <c r="G62463" s="88"/>
      <c r="H62463" s="88"/>
      <c r="I62463" s="88"/>
      <c r="J62463" s="88"/>
      <c r="K62463" s="88"/>
    </row>
    <row r="62464" spans="2:11" ht="12" hidden="1" customHeight="1" x14ac:dyDescent="0.2">
      <c r="B62464" s="88"/>
      <c r="C62464" s="88"/>
      <c r="D62464" s="88"/>
      <c r="E62464" s="88"/>
      <c r="F62464" s="88"/>
      <c r="G62464" s="88"/>
      <c r="H62464" s="88"/>
      <c r="I62464" s="88"/>
      <c r="J62464" s="88"/>
      <c r="K62464" s="88"/>
    </row>
    <row r="62465" spans="2:11" ht="12" hidden="1" customHeight="1" x14ac:dyDescent="0.2">
      <c r="B62465" s="88"/>
      <c r="C62465" s="88"/>
      <c r="D62465" s="88"/>
      <c r="E62465" s="88"/>
      <c r="F62465" s="88"/>
      <c r="G62465" s="88"/>
      <c r="H62465" s="88"/>
      <c r="I62465" s="88"/>
      <c r="J62465" s="88"/>
      <c r="K62465" s="88"/>
    </row>
    <row r="62466" spans="2:11" ht="12" hidden="1" customHeight="1" x14ac:dyDescent="0.2">
      <c r="B62466" s="88"/>
      <c r="C62466" s="88"/>
      <c r="D62466" s="88"/>
      <c r="E62466" s="88"/>
      <c r="F62466" s="88"/>
      <c r="G62466" s="88"/>
      <c r="H62466" s="88"/>
      <c r="I62466" s="88"/>
      <c r="J62466" s="88"/>
      <c r="K62466" s="88"/>
    </row>
    <row r="62467" spans="2:11" ht="12" hidden="1" customHeight="1" x14ac:dyDescent="0.2">
      <c r="B62467" s="88"/>
      <c r="C62467" s="88"/>
      <c r="D62467" s="88"/>
      <c r="E62467" s="88"/>
      <c r="F62467" s="88"/>
      <c r="G62467" s="88"/>
      <c r="H62467" s="88"/>
      <c r="I62467" s="88"/>
      <c r="J62467" s="88"/>
      <c r="K62467" s="88"/>
    </row>
    <row r="62468" spans="2:11" ht="12" hidden="1" customHeight="1" x14ac:dyDescent="0.2">
      <c r="B62468" s="88"/>
      <c r="C62468" s="88"/>
      <c r="D62468" s="88"/>
      <c r="E62468" s="88"/>
      <c r="F62468" s="88"/>
      <c r="G62468" s="88"/>
      <c r="H62468" s="88"/>
      <c r="I62468" s="88"/>
      <c r="J62468" s="88"/>
      <c r="K62468" s="88"/>
    </row>
    <row r="62469" spans="2:11" ht="12" hidden="1" customHeight="1" x14ac:dyDescent="0.2">
      <c r="B62469" s="88"/>
      <c r="C62469" s="88"/>
      <c r="D62469" s="88"/>
      <c r="E62469" s="88"/>
      <c r="F62469" s="88"/>
      <c r="G62469" s="88"/>
      <c r="H62469" s="88"/>
      <c r="I62469" s="88"/>
      <c r="J62469" s="88"/>
      <c r="K62469" s="88"/>
    </row>
    <row r="62470" spans="2:11" ht="12" hidden="1" customHeight="1" x14ac:dyDescent="0.2">
      <c r="B62470" s="88"/>
      <c r="C62470" s="88"/>
      <c r="D62470" s="88"/>
      <c r="E62470" s="88"/>
      <c r="F62470" s="88"/>
      <c r="G62470" s="88"/>
      <c r="H62470" s="88"/>
      <c r="I62470" s="88"/>
      <c r="J62470" s="88"/>
      <c r="K62470" s="88"/>
    </row>
    <row r="62471" spans="2:11" ht="12" hidden="1" customHeight="1" x14ac:dyDescent="0.2">
      <c r="B62471" s="88"/>
      <c r="C62471" s="88"/>
      <c r="D62471" s="88"/>
      <c r="E62471" s="88"/>
      <c r="F62471" s="88"/>
      <c r="G62471" s="88"/>
      <c r="H62471" s="88"/>
      <c r="I62471" s="88"/>
      <c r="J62471" s="88"/>
      <c r="K62471" s="88"/>
    </row>
    <row r="62472" spans="2:11" ht="12" hidden="1" customHeight="1" x14ac:dyDescent="0.2">
      <c r="B62472" s="88"/>
      <c r="C62472" s="88"/>
      <c r="D62472" s="88"/>
      <c r="E62472" s="88"/>
      <c r="F62472" s="88"/>
      <c r="G62472" s="88"/>
      <c r="H62472" s="88"/>
      <c r="I62472" s="88"/>
      <c r="J62472" s="88"/>
      <c r="K62472" s="88"/>
    </row>
    <row r="62473" spans="2:11" ht="12" hidden="1" customHeight="1" x14ac:dyDescent="0.2">
      <c r="B62473" s="88"/>
      <c r="C62473" s="88"/>
      <c r="D62473" s="88"/>
      <c r="E62473" s="88"/>
      <c r="F62473" s="88"/>
      <c r="G62473" s="88"/>
      <c r="H62473" s="88"/>
      <c r="I62473" s="88"/>
      <c r="J62473" s="88"/>
      <c r="K62473" s="88"/>
    </row>
    <row r="62474" spans="2:11" ht="12" hidden="1" customHeight="1" x14ac:dyDescent="0.2">
      <c r="B62474" s="88"/>
      <c r="C62474" s="88"/>
      <c r="D62474" s="88"/>
      <c r="E62474" s="88"/>
      <c r="F62474" s="88"/>
      <c r="G62474" s="88"/>
      <c r="H62474" s="88"/>
      <c r="I62474" s="88"/>
      <c r="J62474" s="88"/>
      <c r="K62474" s="88"/>
    </row>
    <row r="62475" spans="2:11" ht="12" hidden="1" customHeight="1" x14ac:dyDescent="0.2">
      <c r="B62475" s="88"/>
      <c r="C62475" s="88"/>
      <c r="D62475" s="88"/>
      <c r="E62475" s="88"/>
      <c r="F62475" s="88"/>
      <c r="G62475" s="88"/>
      <c r="H62475" s="88"/>
      <c r="I62475" s="88"/>
      <c r="J62475" s="88"/>
      <c r="K62475" s="88"/>
    </row>
    <row r="62476" spans="2:11" ht="12" hidden="1" customHeight="1" x14ac:dyDescent="0.2">
      <c r="B62476" s="88"/>
      <c r="C62476" s="88"/>
      <c r="D62476" s="88"/>
      <c r="E62476" s="88"/>
      <c r="F62476" s="88"/>
      <c r="G62476" s="88"/>
      <c r="H62476" s="88"/>
      <c r="I62476" s="88"/>
      <c r="J62476" s="88"/>
      <c r="K62476" s="88"/>
    </row>
    <row r="62477" spans="2:11" ht="12" hidden="1" customHeight="1" x14ac:dyDescent="0.2">
      <c r="B62477" s="88"/>
      <c r="C62477" s="88"/>
      <c r="D62477" s="88"/>
      <c r="E62477" s="88"/>
      <c r="F62477" s="88"/>
      <c r="G62477" s="88"/>
      <c r="H62477" s="88"/>
      <c r="I62477" s="88"/>
      <c r="J62477" s="88"/>
      <c r="K62477" s="88"/>
    </row>
    <row r="62478" spans="2:11" ht="12" hidden="1" customHeight="1" x14ac:dyDescent="0.2">
      <c r="B62478" s="88"/>
      <c r="C62478" s="88"/>
      <c r="D62478" s="88"/>
      <c r="E62478" s="88"/>
      <c r="F62478" s="88"/>
      <c r="G62478" s="88"/>
      <c r="H62478" s="88"/>
      <c r="I62478" s="88"/>
      <c r="J62478" s="88"/>
      <c r="K62478" s="88"/>
    </row>
    <row r="62479" spans="2:11" ht="12" hidden="1" customHeight="1" x14ac:dyDescent="0.2">
      <c r="B62479" s="88"/>
      <c r="C62479" s="88"/>
      <c r="D62479" s="88"/>
      <c r="E62479" s="88"/>
      <c r="F62479" s="88"/>
      <c r="G62479" s="88"/>
      <c r="H62479" s="88"/>
      <c r="I62479" s="88"/>
      <c r="J62479" s="88"/>
      <c r="K62479" s="88"/>
    </row>
    <row r="62480" spans="2:11" ht="12" hidden="1" customHeight="1" x14ac:dyDescent="0.2">
      <c r="B62480" s="88"/>
      <c r="C62480" s="88"/>
      <c r="D62480" s="88"/>
      <c r="E62480" s="88"/>
      <c r="F62480" s="88"/>
      <c r="G62480" s="88"/>
      <c r="H62480" s="88"/>
      <c r="I62480" s="88"/>
      <c r="J62480" s="88"/>
      <c r="K62480" s="88"/>
    </row>
    <row r="62481" spans="2:11" ht="12" hidden="1" customHeight="1" x14ac:dyDescent="0.2">
      <c r="B62481" s="88"/>
      <c r="C62481" s="88"/>
      <c r="D62481" s="88"/>
      <c r="E62481" s="88"/>
      <c r="F62481" s="88"/>
      <c r="G62481" s="88"/>
      <c r="H62481" s="88"/>
      <c r="I62481" s="88"/>
      <c r="J62481" s="88"/>
      <c r="K62481" s="88"/>
    </row>
    <row r="62482" spans="2:11" ht="12" hidden="1" customHeight="1" x14ac:dyDescent="0.2">
      <c r="B62482" s="88"/>
      <c r="C62482" s="88"/>
      <c r="D62482" s="88"/>
      <c r="E62482" s="88"/>
      <c r="F62482" s="88"/>
      <c r="G62482" s="88"/>
      <c r="H62482" s="88"/>
      <c r="I62482" s="88"/>
      <c r="J62482" s="88"/>
      <c r="K62482" s="88"/>
    </row>
    <row r="62483" spans="2:11" ht="12" hidden="1" customHeight="1" x14ac:dyDescent="0.2">
      <c r="B62483" s="88"/>
      <c r="C62483" s="88"/>
      <c r="D62483" s="88"/>
      <c r="E62483" s="88"/>
      <c r="F62483" s="88"/>
      <c r="G62483" s="88"/>
      <c r="H62483" s="88"/>
      <c r="I62483" s="88"/>
      <c r="J62483" s="88"/>
      <c r="K62483" s="88"/>
    </row>
    <row r="62484" spans="2:11" ht="12" hidden="1" customHeight="1" x14ac:dyDescent="0.2">
      <c r="B62484" s="88"/>
      <c r="C62484" s="88"/>
      <c r="D62484" s="88"/>
      <c r="E62484" s="88"/>
      <c r="F62484" s="88"/>
      <c r="G62484" s="88"/>
      <c r="H62484" s="88"/>
      <c r="I62484" s="88"/>
      <c r="J62484" s="88"/>
      <c r="K62484" s="88"/>
    </row>
    <row r="62485" spans="2:11" ht="12" hidden="1" customHeight="1" x14ac:dyDescent="0.2">
      <c r="B62485" s="88"/>
      <c r="C62485" s="88"/>
      <c r="D62485" s="88"/>
      <c r="E62485" s="88"/>
      <c r="F62485" s="88"/>
      <c r="G62485" s="88"/>
      <c r="H62485" s="88"/>
      <c r="I62485" s="88"/>
      <c r="J62485" s="88"/>
      <c r="K62485" s="88"/>
    </row>
    <row r="62486" spans="2:11" ht="12" hidden="1" customHeight="1" x14ac:dyDescent="0.2">
      <c r="B62486" s="88"/>
      <c r="C62486" s="88"/>
      <c r="D62486" s="88"/>
      <c r="E62486" s="88"/>
      <c r="F62486" s="88"/>
      <c r="G62486" s="88"/>
      <c r="H62486" s="88"/>
      <c r="I62486" s="88"/>
      <c r="J62486" s="88"/>
      <c r="K62486" s="88"/>
    </row>
    <row r="62487" spans="2:11" ht="12" hidden="1" customHeight="1" x14ac:dyDescent="0.2">
      <c r="B62487" s="88"/>
      <c r="C62487" s="88"/>
      <c r="D62487" s="88"/>
      <c r="E62487" s="88"/>
      <c r="F62487" s="88"/>
      <c r="G62487" s="88"/>
      <c r="H62487" s="88"/>
      <c r="I62487" s="88"/>
      <c r="J62487" s="88"/>
      <c r="K62487" s="88"/>
    </row>
    <row r="62488" spans="2:11" ht="12" hidden="1" customHeight="1" x14ac:dyDescent="0.2">
      <c r="B62488" s="88"/>
      <c r="C62488" s="88"/>
      <c r="D62488" s="88"/>
      <c r="E62488" s="88"/>
      <c r="F62488" s="88"/>
      <c r="G62488" s="88"/>
      <c r="H62488" s="88"/>
      <c r="I62488" s="88"/>
      <c r="J62488" s="88"/>
      <c r="K62488" s="88"/>
    </row>
    <row r="62489" spans="2:11" ht="12" hidden="1" customHeight="1" x14ac:dyDescent="0.2">
      <c r="B62489" s="88"/>
      <c r="C62489" s="88"/>
      <c r="D62489" s="88"/>
      <c r="E62489" s="88"/>
      <c r="F62489" s="88"/>
      <c r="G62489" s="88"/>
      <c r="H62489" s="88"/>
      <c r="I62489" s="88"/>
      <c r="J62489" s="88"/>
      <c r="K62489" s="88"/>
    </row>
    <row r="62490" spans="2:11" ht="12" hidden="1" customHeight="1" x14ac:dyDescent="0.2">
      <c r="B62490" s="88"/>
      <c r="C62490" s="88"/>
      <c r="D62490" s="88"/>
      <c r="E62490" s="88"/>
      <c r="F62490" s="88"/>
      <c r="G62490" s="88"/>
      <c r="H62490" s="88"/>
      <c r="I62490" s="88"/>
      <c r="J62490" s="88"/>
      <c r="K62490" s="88"/>
    </row>
    <row r="62491" spans="2:11" ht="12" hidden="1" customHeight="1" x14ac:dyDescent="0.2">
      <c r="B62491" s="88"/>
      <c r="C62491" s="88"/>
      <c r="D62491" s="88"/>
      <c r="E62491" s="88"/>
      <c r="F62491" s="88"/>
      <c r="G62491" s="88"/>
      <c r="H62491" s="88"/>
      <c r="I62491" s="88"/>
      <c r="J62491" s="88"/>
      <c r="K62491" s="88"/>
    </row>
    <row r="62492" spans="2:11" ht="12" hidden="1" customHeight="1" x14ac:dyDescent="0.2">
      <c r="B62492" s="88"/>
      <c r="C62492" s="88"/>
      <c r="D62492" s="88"/>
      <c r="E62492" s="88"/>
      <c r="F62492" s="88"/>
      <c r="G62492" s="88"/>
      <c r="H62492" s="88"/>
      <c r="I62492" s="88"/>
      <c r="J62492" s="88"/>
      <c r="K62492" s="88"/>
    </row>
    <row r="62493" spans="2:11" ht="12" hidden="1" customHeight="1" x14ac:dyDescent="0.2">
      <c r="B62493" s="88"/>
      <c r="C62493" s="88"/>
      <c r="D62493" s="88"/>
      <c r="E62493" s="88"/>
      <c r="F62493" s="88"/>
      <c r="G62493" s="88"/>
      <c r="H62493" s="88"/>
      <c r="I62493" s="88"/>
      <c r="J62493" s="88"/>
      <c r="K62493" s="88"/>
    </row>
    <row r="62494" spans="2:11" ht="12" hidden="1" customHeight="1" x14ac:dyDescent="0.2">
      <c r="B62494" s="88"/>
      <c r="C62494" s="88"/>
      <c r="D62494" s="88"/>
      <c r="E62494" s="88"/>
      <c r="F62494" s="88"/>
      <c r="G62494" s="88"/>
      <c r="H62494" s="88"/>
      <c r="I62494" s="88"/>
      <c r="J62494" s="88"/>
      <c r="K62494" s="88"/>
    </row>
    <row r="62495" spans="2:11" ht="12" hidden="1" customHeight="1" x14ac:dyDescent="0.2">
      <c r="B62495" s="88"/>
      <c r="C62495" s="88"/>
      <c r="D62495" s="88"/>
      <c r="E62495" s="88"/>
      <c r="F62495" s="88"/>
      <c r="G62495" s="88"/>
      <c r="H62495" s="88"/>
      <c r="I62495" s="88"/>
      <c r="J62495" s="88"/>
      <c r="K62495" s="88"/>
    </row>
    <row r="62496" spans="2:11" ht="12" hidden="1" customHeight="1" x14ac:dyDescent="0.2">
      <c r="B62496" s="88"/>
      <c r="C62496" s="88"/>
      <c r="D62496" s="88"/>
      <c r="E62496" s="88"/>
      <c r="F62496" s="88"/>
      <c r="G62496" s="88"/>
      <c r="H62496" s="88"/>
      <c r="I62496" s="88"/>
      <c r="J62496" s="88"/>
      <c r="K62496" s="88"/>
    </row>
    <row r="62497" spans="2:11" ht="12" hidden="1" customHeight="1" x14ac:dyDescent="0.2">
      <c r="B62497" s="88"/>
      <c r="C62497" s="88"/>
      <c r="D62497" s="88"/>
      <c r="E62497" s="88"/>
      <c r="F62497" s="88"/>
      <c r="G62497" s="88"/>
      <c r="H62497" s="88"/>
      <c r="I62497" s="88"/>
      <c r="J62497" s="88"/>
      <c r="K62497" s="88"/>
    </row>
    <row r="62498" spans="2:11" ht="12" hidden="1" customHeight="1" x14ac:dyDescent="0.2">
      <c r="B62498" s="88"/>
      <c r="C62498" s="88"/>
      <c r="D62498" s="88"/>
      <c r="E62498" s="88"/>
      <c r="F62498" s="88"/>
      <c r="G62498" s="88"/>
      <c r="H62498" s="88"/>
      <c r="I62498" s="88"/>
      <c r="J62498" s="88"/>
      <c r="K62498" s="88"/>
    </row>
    <row r="62499" spans="2:11" ht="12" hidden="1" customHeight="1" x14ac:dyDescent="0.2">
      <c r="B62499" s="88"/>
      <c r="C62499" s="88"/>
      <c r="D62499" s="88"/>
      <c r="E62499" s="88"/>
      <c r="F62499" s="88"/>
      <c r="G62499" s="88"/>
      <c r="H62499" s="88"/>
      <c r="I62499" s="88"/>
      <c r="J62499" s="88"/>
      <c r="K62499" s="88"/>
    </row>
    <row r="62500" spans="2:11" ht="12" hidden="1" customHeight="1" x14ac:dyDescent="0.2">
      <c r="B62500" s="88"/>
      <c r="C62500" s="88"/>
      <c r="D62500" s="88"/>
      <c r="E62500" s="88"/>
      <c r="F62500" s="88"/>
      <c r="G62500" s="88"/>
      <c r="H62500" s="88"/>
      <c r="I62500" s="88"/>
      <c r="J62500" s="88"/>
      <c r="K62500" s="88"/>
    </row>
    <row r="62501" spans="2:11" ht="12" hidden="1" customHeight="1" x14ac:dyDescent="0.2">
      <c r="B62501" s="88"/>
      <c r="C62501" s="88"/>
      <c r="D62501" s="88"/>
      <c r="E62501" s="88"/>
      <c r="F62501" s="88"/>
      <c r="G62501" s="88"/>
      <c r="H62501" s="88"/>
      <c r="I62501" s="88"/>
      <c r="J62501" s="88"/>
      <c r="K62501" s="88"/>
    </row>
    <row r="62502" spans="2:11" ht="12" hidden="1" customHeight="1" x14ac:dyDescent="0.2">
      <c r="B62502" s="88"/>
      <c r="C62502" s="88"/>
      <c r="D62502" s="88"/>
      <c r="E62502" s="88"/>
      <c r="F62502" s="88"/>
      <c r="G62502" s="88"/>
      <c r="H62502" s="88"/>
      <c r="I62502" s="88"/>
      <c r="J62502" s="88"/>
      <c r="K62502" s="88"/>
    </row>
    <row r="62503" spans="2:11" ht="12" hidden="1" customHeight="1" x14ac:dyDescent="0.2">
      <c r="B62503" s="88"/>
      <c r="C62503" s="88"/>
      <c r="D62503" s="88"/>
      <c r="E62503" s="88"/>
      <c r="F62503" s="88"/>
      <c r="G62503" s="88"/>
      <c r="H62503" s="88"/>
      <c r="I62503" s="88"/>
      <c r="J62503" s="88"/>
      <c r="K62503" s="88"/>
    </row>
    <row r="62504" spans="2:11" ht="12" hidden="1" customHeight="1" x14ac:dyDescent="0.2">
      <c r="B62504" s="88"/>
      <c r="C62504" s="88"/>
      <c r="D62504" s="88"/>
      <c r="E62504" s="88"/>
      <c r="F62504" s="88"/>
      <c r="G62504" s="88"/>
      <c r="H62504" s="88"/>
      <c r="I62504" s="88"/>
      <c r="J62504" s="88"/>
      <c r="K62504" s="88"/>
    </row>
    <row r="62505" spans="2:11" ht="12" hidden="1" customHeight="1" x14ac:dyDescent="0.2">
      <c r="B62505" s="88"/>
      <c r="C62505" s="88"/>
      <c r="D62505" s="88"/>
      <c r="E62505" s="88"/>
      <c r="F62505" s="88"/>
      <c r="G62505" s="88"/>
      <c r="H62505" s="88"/>
      <c r="I62505" s="88"/>
      <c r="J62505" s="88"/>
      <c r="K62505" s="88"/>
    </row>
    <row r="62506" spans="2:11" ht="12" hidden="1" customHeight="1" x14ac:dyDescent="0.2">
      <c r="B62506" s="88"/>
      <c r="C62506" s="88"/>
      <c r="D62506" s="88"/>
      <c r="E62506" s="88"/>
      <c r="F62506" s="88"/>
      <c r="G62506" s="88"/>
      <c r="H62506" s="88"/>
      <c r="I62506" s="88"/>
      <c r="J62506" s="88"/>
      <c r="K62506" s="88"/>
    </row>
    <row r="62507" spans="2:11" ht="12" hidden="1" customHeight="1" x14ac:dyDescent="0.2">
      <c r="B62507" s="88"/>
      <c r="C62507" s="88"/>
      <c r="D62507" s="88"/>
      <c r="E62507" s="88"/>
      <c r="F62507" s="88"/>
      <c r="G62507" s="88"/>
      <c r="H62507" s="88"/>
      <c r="I62507" s="88"/>
      <c r="J62507" s="88"/>
      <c r="K62507" s="88"/>
    </row>
    <row r="62508" spans="2:11" ht="12" hidden="1" customHeight="1" x14ac:dyDescent="0.2">
      <c r="B62508" s="88"/>
      <c r="C62508" s="88"/>
      <c r="D62508" s="88"/>
      <c r="E62508" s="88"/>
      <c r="F62508" s="88"/>
      <c r="G62508" s="88"/>
      <c r="H62508" s="88"/>
      <c r="I62508" s="88"/>
      <c r="J62508" s="88"/>
      <c r="K62508" s="88"/>
    </row>
    <row r="62509" spans="2:11" ht="12" hidden="1" customHeight="1" x14ac:dyDescent="0.2">
      <c r="B62509" s="88"/>
      <c r="C62509" s="88"/>
      <c r="D62509" s="88"/>
      <c r="E62509" s="88"/>
      <c r="F62509" s="88"/>
      <c r="G62509" s="88"/>
      <c r="H62509" s="88"/>
      <c r="I62509" s="88"/>
      <c r="J62509" s="88"/>
      <c r="K62509" s="88"/>
    </row>
    <row r="62510" spans="2:11" ht="12" hidden="1" customHeight="1" x14ac:dyDescent="0.2">
      <c r="B62510" s="88"/>
      <c r="C62510" s="88"/>
      <c r="D62510" s="88"/>
      <c r="E62510" s="88"/>
      <c r="F62510" s="88"/>
      <c r="G62510" s="88"/>
      <c r="H62510" s="88"/>
      <c r="I62510" s="88"/>
      <c r="J62510" s="88"/>
      <c r="K62510" s="88"/>
    </row>
    <row r="62511" spans="2:11" ht="12" hidden="1" customHeight="1" x14ac:dyDescent="0.2">
      <c r="B62511" s="88"/>
      <c r="C62511" s="88"/>
      <c r="D62511" s="88"/>
      <c r="E62511" s="88"/>
      <c r="F62511" s="88"/>
      <c r="G62511" s="88"/>
      <c r="H62511" s="88"/>
      <c r="I62511" s="88"/>
      <c r="J62511" s="88"/>
      <c r="K62511" s="88"/>
    </row>
    <row r="62512" spans="2:11" ht="12" hidden="1" customHeight="1" x14ac:dyDescent="0.2">
      <c r="B62512" s="88"/>
      <c r="C62512" s="88"/>
      <c r="D62512" s="88"/>
      <c r="E62512" s="88"/>
      <c r="F62512" s="88"/>
      <c r="G62512" s="88"/>
      <c r="H62512" s="88"/>
      <c r="I62512" s="88"/>
      <c r="J62512" s="88"/>
      <c r="K62512" s="88"/>
    </row>
    <row r="62513" spans="2:11" ht="12" hidden="1" customHeight="1" x14ac:dyDescent="0.2">
      <c r="B62513" s="88"/>
      <c r="C62513" s="88"/>
      <c r="D62513" s="88"/>
      <c r="E62513" s="88"/>
      <c r="F62513" s="88"/>
      <c r="G62513" s="88"/>
      <c r="H62513" s="88"/>
      <c r="I62513" s="88"/>
      <c r="J62513" s="88"/>
      <c r="K62513" s="88"/>
    </row>
    <row r="62514" spans="2:11" ht="12" hidden="1" customHeight="1" x14ac:dyDescent="0.2">
      <c r="B62514" s="88"/>
      <c r="C62514" s="88"/>
      <c r="D62514" s="88"/>
      <c r="E62514" s="88"/>
      <c r="F62514" s="88"/>
      <c r="G62514" s="88"/>
      <c r="H62514" s="88"/>
      <c r="I62514" s="88"/>
      <c r="J62514" s="88"/>
      <c r="K62514" s="88"/>
    </row>
    <row r="62515" spans="2:11" ht="12" hidden="1" customHeight="1" x14ac:dyDescent="0.2">
      <c r="B62515" s="88"/>
      <c r="C62515" s="88"/>
      <c r="D62515" s="88"/>
      <c r="E62515" s="88"/>
      <c r="F62515" s="88"/>
      <c r="G62515" s="88"/>
      <c r="H62515" s="88"/>
      <c r="I62515" s="88"/>
      <c r="J62515" s="88"/>
      <c r="K62515" s="88"/>
    </row>
    <row r="62516" spans="2:11" ht="12" hidden="1" customHeight="1" x14ac:dyDescent="0.2">
      <c r="B62516" s="88"/>
      <c r="C62516" s="88"/>
      <c r="D62516" s="88"/>
      <c r="E62516" s="88"/>
      <c r="F62516" s="88"/>
      <c r="G62516" s="88"/>
      <c r="H62516" s="88"/>
      <c r="I62516" s="88"/>
      <c r="J62516" s="88"/>
      <c r="K62516" s="88"/>
    </row>
    <row r="62517" spans="2:11" ht="12" hidden="1" customHeight="1" x14ac:dyDescent="0.2">
      <c r="B62517" s="88"/>
      <c r="C62517" s="88"/>
      <c r="D62517" s="88"/>
      <c r="E62517" s="88"/>
      <c r="F62517" s="88"/>
      <c r="G62517" s="88"/>
      <c r="H62517" s="88"/>
      <c r="I62517" s="88"/>
      <c r="J62517" s="88"/>
      <c r="K62517" s="88"/>
    </row>
    <row r="62518" spans="2:11" ht="12" hidden="1" customHeight="1" x14ac:dyDescent="0.2">
      <c r="B62518" s="88"/>
      <c r="C62518" s="88"/>
      <c r="D62518" s="88"/>
      <c r="E62518" s="88"/>
      <c r="F62518" s="88"/>
      <c r="G62518" s="88"/>
      <c r="H62518" s="88"/>
      <c r="I62518" s="88"/>
      <c r="J62518" s="88"/>
      <c r="K62518" s="88"/>
    </row>
    <row r="62519" spans="2:11" ht="12" hidden="1" customHeight="1" x14ac:dyDescent="0.2">
      <c r="B62519" s="88"/>
      <c r="C62519" s="88"/>
      <c r="D62519" s="88"/>
      <c r="E62519" s="88"/>
      <c r="F62519" s="88"/>
      <c r="G62519" s="88"/>
      <c r="H62519" s="88"/>
      <c r="I62519" s="88"/>
      <c r="J62519" s="88"/>
      <c r="K62519" s="88"/>
    </row>
    <row r="62520" spans="2:11" ht="12" hidden="1" customHeight="1" x14ac:dyDescent="0.2">
      <c r="B62520" s="88"/>
      <c r="C62520" s="88"/>
      <c r="D62520" s="88"/>
      <c r="E62520" s="88"/>
      <c r="F62520" s="88"/>
      <c r="G62520" s="88"/>
      <c r="H62520" s="88"/>
      <c r="I62520" s="88"/>
      <c r="J62520" s="88"/>
      <c r="K62520" s="88"/>
    </row>
    <row r="62521" spans="2:11" ht="12" hidden="1" customHeight="1" x14ac:dyDescent="0.2">
      <c r="B62521" s="88"/>
      <c r="C62521" s="88"/>
      <c r="D62521" s="88"/>
      <c r="E62521" s="88"/>
      <c r="F62521" s="88"/>
      <c r="G62521" s="88"/>
      <c r="H62521" s="88"/>
      <c r="I62521" s="88"/>
      <c r="J62521" s="88"/>
      <c r="K62521" s="88"/>
    </row>
    <row r="62522" spans="2:11" ht="12" hidden="1" customHeight="1" x14ac:dyDescent="0.2">
      <c r="B62522" s="88"/>
      <c r="C62522" s="88"/>
      <c r="D62522" s="88"/>
      <c r="E62522" s="88"/>
      <c r="F62522" s="88"/>
      <c r="G62522" s="88"/>
      <c r="H62522" s="88"/>
      <c r="I62522" s="88"/>
      <c r="J62522" s="88"/>
      <c r="K62522" s="88"/>
    </row>
    <row r="62523" spans="2:11" ht="12" hidden="1" customHeight="1" x14ac:dyDescent="0.2">
      <c r="B62523" s="88"/>
      <c r="C62523" s="88"/>
      <c r="D62523" s="88"/>
      <c r="E62523" s="88"/>
      <c r="F62523" s="88"/>
      <c r="G62523" s="88"/>
      <c r="H62523" s="88"/>
      <c r="I62523" s="88"/>
      <c r="J62523" s="88"/>
      <c r="K62523" s="88"/>
    </row>
    <row r="62524" spans="2:11" ht="12" hidden="1" customHeight="1" x14ac:dyDescent="0.2">
      <c r="B62524" s="88"/>
      <c r="C62524" s="88"/>
      <c r="D62524" s="88"/>
      <c r="E62524" s="88"/>
      <c r="F62524" s="88"/>
      <c r="G62524" s="88"/>
      <c r="H62524" s="88"/>
      <c r="I62524" s="88"/>
      <c r="J62524" s="88"/>
      <c r="K62524" s="88"/>
    </row>
    <row r="62525" spans="2:11" ht="12" hidden="1" customHeight="1" x14ac:dyDescent="0.2">
      <c r="B62525" s="88"/>
      <c r="C62525" s="88"/>
      <c r="D62525" s="88"/>
      <c r="E62525" s="88"/>
      <c r="F62525" s="88"/>
      <c r="G62525" s="88"/>
      <c r="H62525" s="88"/>
      <c r="I62525" s="88"/>
      <c r="J62525" s="88"/>
      <c r="K62525" s="88"/>
    </row>
    <row r="62526" spans="2:11" ht="12" hidden="1" customHeight="1" x14ac:dyDescent="0.2">
      <c r="B62526" s="88"/>
      <c r="C62526" s="88"/>
      <c r="D62526" s="88"/>
      <c r="E62526" s="88"/>
      <c r="F62526" s="88"/>
      <c r="G62526" s="88"/>
      <c r="H62526" s="88"/>
      <c r="I62526" s="88"/>
      <c r="J62526" s="88"/>
      <c r="K62526" s="88"/>
    </row>
    <row r="62527" spans="2:11" ht="12" hidden="1" customHeight="1" x14ac:dyDescent="0.2">
      <c r="B62527" s="88"/>
      <c r="C62527" s="88"/>
      <c r="D62527" s="88"/>
      <c r="E62527" s="88"/>
      <c r="F62527" s="88"/>
      <c r="G62527" s="88"/>
      <c r="H62527" s="88"/>
      <c r="I62527" s="88"/>
      <c r="J62527" s="88"/>
      <c r="K62527" s="88"/>
    </row>
    <row r="62528" spans="2:11" ht="12" hidden="1" customHeight="1" x14ac:dyDescent="0.2">
      <c r="B62528" s="88"/>
      <c r="C62528" s="88"/>
      <c r="D62528" s="88"/>
      <c r="E62528" s="88"/>
      <c r="F62528" s="88"/>
      <c r="G62528" s="88"/>
      <c r="H62528" s="88"/>
      <c r="I62528" s="88"/>
      <c r="J62528" s="88"/>
      <c r="K62528" s="88"/>
    </row>
    <row r="62529" spans="2:11" ht="12" hidden="1" customHeight="1" x14ac:dyDescent="0.2">
      <c r="B62529" s="88"/>
      <c r="C62529" s="88"/>
      <c r="D62529" s="88"/>
      <c r="E62529" s="88"/>
      <c r="F62529" s="88"/>
      <c r="G62529" s="88"/>
      <c r="H62529" s="88"/>
      <c r="I62529" s="88"/>
      <c r="J62529" s="88"/>
      <c r="K62529" s="88"/>
    </row>
    <row r="62530" spans="2:11" ht="12" hidden="1" customHeight="1" x14ac:dyDescent="0.2">
      <c r="B62530" s="88"/>
      <c r="C62530" s="88"/>
      <c r="D62530" s="88"/>
      <c r="E62530" s="88"/>
      <c r="F62530" s="88"/>
      <c r="G62530" s="88"/>
      <c r="H62530" s="88"/>
      <c r="I62530" s="88"/>
      <c r="J62530" s="88"/>
      <c r="K62530" s="88"/>
    </row>
    <row r="62531" spans="2:11" ht="12" hidden="1" customHeight="1" x14ac:dyDescent="0.2">
      <c r="B62531" s="88"/>
      <c r="C62531" s="88"/>
      <c r="D62531" s="88"/>
      <c r="E62531" s="88"/>
      <c r="F62531" s="88"/>
      <c r="G62531" s="88"/>
      <c r="H62531" s="88"/>
      <c r="I62531" s="88"/>
      <c r="J62531" s="88"/>
      <c r="K62531" s="88"/>
    </row>
    <row r="62532" spans="2:11" ht="12" hidden="1" customHeight="1" x14ac:dyDescent="0.2">
      <c r="B62532" s="88"/>
      <c r="C62532" s="88"/>
      <c r="D62532" s="88"/>
      <c r="E62532" s="88"/>
      <c r="F62532" s="88"/>
      <c r="G62532" s="88"/>
      <c r="H62532" s="88"/>
      <c r="I62532" s="88"/>
      <c r="J62532" s="88"/>
      <c r="K62532" s="88"/>
    </row>
    <row r="62533" spans="2:11" ht="12" hidden="1" customHeight="1" x14ac:dyDescent="0.2">
      <c r="B62533" s="88"/>
      <c r="C62533" s="88"/>
      <c r="D62533" s="88"/>
      <c r="E62533" s="88"/>
      <c r="F62533" s="88"/>
      <c r="G62533" s="88"/>
      <c r="H62533" s="88"/>
      <c r="I62533" s="88"/>
      <c r="J62533" s="88"/>
      <c r="K62533" s="88"/>
    </row>
    <row r="62534" spans="2:11" ht="12" hidden="1" customHeight="1" x14ac:dyDescent="0.2">
      <c r="B62534" s="88"/>
      <c r="C62534" s="88"/>
      <c r="D62534" s="88"/>
      <c r="E62534" s="88"/>
      <c r="F62534" s="88"/>
      <c r="G62534" s="88"/>
      <c r="H62534" s="88"/>
      <c r="I62534" s="88"/>
      <c r="J62534" s="88"/>
      <c r="K62534" s="88"/>
    </row>
    <row r="62535" spans="2:11" ht="12" hidden="1" customHeight="1" x14ac:dyDescent="0.2">
      <c r="B62535" s="88"/>
      <c r="C62535" s="88"/>
      <c r="D62535" s="88"/>
      <c r="E62535" s="88"/>
      <c r="F62535" s="88"/>
      <c r="G62535" s="88"/>
      <c r="H62535" s="88"/>
      <c r="I62535" s="88"/>
      <c r="J62535" s="88"/>
      <c r="K62535" s="88"/>
    </row>
    <row r="62536" spans="2:11" ht="12" hidden="1" customHeight="1" x14ac:dyDescent="0.2">
      <c r="B62536" s="88"/>
      <c r="C62536" s="88"/>
      <c r="D62536" s="88"/>
      <c r="E62536" s="88"/>
      <c r="F62536" s="88"/>
      <c r="G62536" s="88"/>
      <c r="H62536" s="88"/>
      <c r="I62536" s="88"/>
      <c r="J62536" s="88"/>
      <c r="K62536" s="88"/>
    </row>
    <row r="62537" spans="2:11" ht="12" hidden="1" customHeight="1" x14ac:dyDescent="0.2">
      <c r="B62537" s="88"/>
      <c r="C62537" s="88"/>
      <c r="D62537" s="88"/>
      <c r="E62537" s="88"/>
      <c r="F62537" s="88"/>
      <c r="G62537" s="88"/>
      <c r="H62537" s="88"/>
      <c r="I62537" s="88"/>
      <c r="J62537" s="88"/>
      <c r="K62537" s="88"/>
    </row>
    <row r="62538" spans="2:11" ht="12" hidden="1" customHeight="1" x14ac:dyDescent="0.2">
      <c r="B62538" s="88"/>
      <c r="C62538" s="88"/>
      <c r="D62538" s="88"/>
      <c r="E62538" s="88"/>
      <c r="F62538" s="88"/>
      <c r="G62538" s="88"/>
      <c r="H62538" s="88"/>
      <c r="I62538" s="88"/>
      <c r="J62538" s="88"/>
      <c r="K62538" s="88"/>
    </row>
    <row r="62539" spans="2:11" ht="12" hidden="1" customHeight="1" x14ac:dyDescent="0.2">
      <c r="B62539" s="88"/>
      <c r="C62539" s="88"/>
      <c r="D62539" s="88"/>
      <c r="E62539" s="88"/>
      <c r="F62539" s="88"/>
      <c r="G62539" s="88"/>
      <c r="H62539" s="88"/>
      <c r="I62539" s="88"/>
      <c r="J62539" s="88"/>
      <c r="K62539" s="88"/>
    </row>
    <row r="62540" spans="2:11" ht="12" hidden="1" customHeight="1" x14ac:dyDescent="0.2">
      <c r="B62540" s="88"/>
      <c r="C62540" s="88"/>
      <c r="D62540" s="88"/>
      <c r="E62540" s="88"/>
      <c r="F62540" s="88"/>
      <c r="G62540" s="88"/>
      <c r="H62540" s="88"/>
      <c r="I62540" s="88"/>
      <c r="J62540" s="88"/>
      <c r="K62540" s="88"/>
    </row>
    <row r="62541" spans="2:11" ht="12" hidden="1" customHeight="1" x14ac:dyDescent="0.2">
      <c r="B62541" s="88"/>
      <c r="C62541" s="88"/>
      <c r="D62541" s="88"/>
      <c r="E62541" s="88"/>
      <c r="F62541" s="88"/>
      <c r="G62541" s="88"/>
      <c r="H62541" s="88"/>
      <c r="I62541" s="88"/>
      <c r="J62541" s="88"/>
      <c r="K62541" s="88"/>
    </row>
    <row r="62542" spans="2:11" ht="12" hidden="1" customHeight="1" x14ac:dyDescent="0.2">
      <c r="B62542" s="88"/>
      <c r="C62542" s="88"/>
      <c r="D62542" s="88"/>
      <c r="E62542" s="88"/>
      <c r="F62542" s="88"/>
      <c r="G62542" s="88"/>
      <c r="H62542" s="88"/>
      <c r="I62542" s="88"/>
      <c r="J62542" s="88"/>
      <c r="K62542" s="88"/>
    </row>
    <row r="62543" spans="2:11" ht="12" hidden="1" customHeight="1" x14ac:dyDescent="0.2">
      <c r="B62543" s="88"/>
      <c r="C62543" s="88"/>
      <c r="D62543" s="88"/>
      <c r="E62543" s="88"/>
      <c r="F62543" s="88"/>
      <c r="G62543" s="88"/>
      <c r="H62543" s="88"/>
      <c r="I62543" s="88"/>
      <c r="J62543" s="88"/>
      <c r="K62543" s="88"/>
    </row>
    <row r="62544" spans="2:11" ht="12" hidden="1" customHeight="1" x14ac:dyDescent="0.2">
      <c r="B62544" s="88"/>
      <c r="C62544" s="88"/>
      <c r="D62544" s="88"/>
      <c r="E62544" s="88"/>
      <c r="F62544" s="88"/>
      <c r="G62544" s="88"/>
      <c r="H62544" s="88"/>
      <c r="I62544" s="88"/>
      <c r="J62544" s="88"/>
      <c r="K62544" s="88"/>
    </row>
    <row r="62545" spans="2:11" ht="12" hidden="1" customHeight="1" x14ac:dyDescent="0.2">
      <c r="B62545" s="88"/>
      <c r="C62545" s="88"/>
      <c r="D62545" s="88"/>
      <c r="E62545" s="88"/>
      <c r="F62545" s="88"/>
      <c r="G62545" s="88"/>
      <c r="H62545" s="88"/>
      <c r="I62545" s="88"/>
      <c r="J62545" s="88"/>
      <c r="K62545" s="88"/>
    </row>
    <row r="62546" spans="2:11" ht="12" hidden="1" customHeight="1" x14ac:dyDescent="0.2">
      <c r="B62546" s="88"/>
      <c r="C62546" s="88"/>
      <c r="D62546" s="88"/>
      <c r="E62546" s="88"/>
      <c r="F62546" s="88"/>
      <c r="G62546" s="88"/>
      <c r="H62546" s="88"/>
      <c r="I62546" s="88"/>
      <c r="J62546" s="88"/>
      <c r="K62546" s="88"/>
    </row>
    <row r="62547" spans="2:11" ht="12" hidden="1" customHeight="1" x14ac:dyDescent="0.2">
      <c r="B62547" s="88"/>
      <c r="C62547" s="88"/>
      <c r="D62547" s="88"/>
      <c r="E62547" s="88"/>
      <c r="F62547" s="88"/>
      <c r="G62547" s="88"/>
      <c r="H62547" s="88"/>
      <c r="I62547" s="88"/>
      <c r="J62547" s="88"/>
      <c r="K62547" s="88"/>
    </row>
    <row r="62548" spans="2:11" ht="12" hidden="1" customHeight="1" x14ac:dyDescent="0.2">
      <c r="B62548" s="88"/>
      <c r="C62548" s="88"/>
      <c r="D62548" s="88"/>
      <c r="E62548" s="88"/>
      <c r="F62548" s="88"/>
      <c r="G62548" s="88"/>
      <c r="H62548" s="88"/>
      <c r="I62548" s="88"/>
      <c r="J62548" s="88"/>
      <c r="K62548" s="88"/>
    </row>
    <row r="62549" spans="2:11" ht="12" hidden="1" customHeight="1" x14ac:dyDescent="0.2">
      <c r="B62549" s="88"/>
      <c r="C62549" s="88"/>
      <c r="D62549" s="88"/>
      <c r="E62549" s="88"/>
      <c r="F62549" s="88"/>
      <c r="G62549" s="88"/>
      <c r="H62549" s="88"/>
      <c r="I62549" s="88"/>
      <c r="J62549" s="88"/>
      <c r="K62549" s="88"/>
    </row>
    <row r="62550" spans="2:11" ht="12" hidden="1" customHeight="1" x14ac:dyDescent="0.2">
      <c r="B62550" s="88"/>
      <c r="C62550" s="88"/>
      <c r="D62550" s="88"/>
      <c r="E62550" s="88"/>
      <c r="F62550" s="88"/>
      <c r="G62550" s="88"/>
      <c r="H62550" s="88"/>
      <c r="I62550" s="88"/>
      <c r="J62550" s="88"/>
      <c r="K62550" s="88"/>
    </row>
    <row r="62551" spans="2:11" ht="12" hidden="1" customHeight="1" x14ac:dyDescent="0.2">
      <c r="B62551" s="88"/>
      <c r="C62551" s="88"/>
      <c r="D62551" s="88"/>
      <c r="E62551" s="88"/>
      <c r="F62551" s="88"/>
      <c r="G62551" s="88"/>
      <c r="H62551" s="88"/>
      <c r="I62551" s="88"/>
      <c r="J62551" s="88"/>
      <c r="K62551" s="88"/>
    </row>
    <row r="62552" spans="2:11" ht="12" hidden="1" customHeight="1" x14ac:dyDescent="0.2">
      <c r="B62552" s="88"/>
      <c r="C62552" s="88"/>
      <c r="D62552" s="88"/>
      <c r="E62552" s="88"/>
      <c r="F62552" s="88"/>
      <c r="G62552" s="88"/>
      <c r="H62552" s="88"/>
      <c r="I62552" s="88"/>
      <c r="J62552" s="88"/>
      <c r="K62552" s="88"/>
    </row>
    <row r="62553" spans="2:11" ht="12" hidden="1" customHeight="1" x14ac:dyDescent="0.2">
      <c r="B62553" s="88"/>
      <c r="C62553" s="88"/>
      <c r="D62553" s="88"/>
      <c r="E62553" s="88"/>
      <c r="F62553" s="88"/>
      <c r="G62553" s="88"/>
      <c r="H62553" s="88"/>
      <c r="I62553" s="88"/>
      <c r="J62553" s="88"/>
      <c r="K62553" s="88"/>
    </row>
    <row r="62554" spans="2:11" ht="12" hidden="1" customHeight="1" x14ac:dyDescent="0.2">
      <c r="B62554" s="88"/>
      <c r="C62554" s="88"/>
      <c r="D62554" s="88"/>
      <c r="E62554" s="88"/>
      <c r="F62554" s="88"/>
      <c r="G62554" s="88"/>
      <c r="H62554" s="88"/>
      <c r="I62554" s="88"/>
      <c r="J62554" s="88"/>
      <c r="K62554" s="88"/>
    </row>
    <row r="62555" spans="2:11" ht="12" hidden="1" customHeight="1" x14ac:dyDescent="0.2">
      <c r="B62555" s="88"/>
      <c r="C62555" s="88"/>
      <c r="D62555" s="88"/>
      <c r="E62555" s="88"/>
      <c r="F62555" s="88"/>
      <c r="G62555" s="88"/>
      <c r="H62555" s="88"/>
      <c r="I62555" s="88"/>
      <c r="J62555" s="88"/>
      <c r="K62555" s="88"/>
    </row>
    <row r="62556" spans="2:11" ht="12" hidden="1" customHeight="1" x14ac:dyDescent="0.2">
      <c r="B62556" s="88"/>
      <c r="C62556" s="88"/>
      <c r="D62556" s="88"/>
      <c r="E62556" s="88"/>
      <c r="F62556" s="88"/>
      <c r="G62556" s="88"/>
      <c r="H62556" s="88"/>
      <c r="I62556" s="88"/>
      <c r="J62556" s="88"/>
      <c r="K62556" s="88"/>
    </row>
    <row r="62557" spans="2:11" ht="12" hidden="1" customHeight="1" x14ac:dyDescent="0.2">
      <c r="B62557" s="88"/>
      <c r="C62557" s="88"/>
      <c r="D62557" s="88"/>
      <c r="E62557" s="88"/>
      <c r="F62557" s="88"/>
      <c r="G62557" s="88"/>
      <c r="H62557" s="88"/>
      <c r="I62557" s="88"/>
      <c r="J62557" s="88"/>
      <c r="K62557" s="88"/>
    </row>
    <row r="62558" spans="2:11" ht="12" hidden="1" customHeight="1" x14ac:dyDescent="0.2">
      <c r="B62558" s="88"/>
      <c r="C62558" s="88"/>
      <c r="D62558" s="88"/>
      <c r="E62558" s="88"/>
      <c r="F62558" s="88"/>
      <c r="G62558" s="88"/>
      <c r="H62558" s="88"/>
      <c r="I62558" s="88"/>
      <c r="J62558" s="88"/>
      <c r="K62558" s="88"/>
    </row>
    <row r="62559" spans="2:11" ht="12" hidden="1" customHeight="1" x14ac:dyDescent="0.2">
      <c r="B62559" s="88"/>
      <c r="C62559" s="88"/>
      <c r="D62559" s="88"/>
      <c r="E62559" s="88"/>
      <c r="F62559" s="88"/>
      <c r="G62559" s="88"/>
      <c r="H62559" s="88"/>
      <c r="I62559" s="88"/>
      <c r="J62559" s="88"/>
      <c r="K62559" s="88"/>
    </row>
    <row r="62560" spans="2:11" ht="12" hidden="1" customHeight="1" x14ac:dyDescent="0.2">
      <c r="B62560" s="88"/>
      <c r="C62560" s="88"/>
      <c r="D62560" s="88"/>
      <c r="E62560" s="88"/>
      <c r="F62560" s="88"/>
      <c r="G62560" s="88"/>
      <c r="H62560" s="88"/>
      <c r="I62560" s="88"/>
      <c r="J62560" s="88"/>
      <c r="K62560" s="88"/>
    </row>
    <row r="62561" spans="2:11" ht="12" hidden="1" customHeight="1" x14ac:dyDescent="0.2">
      <c r="B62561" s="88"/>
      <c r="C62561" s="88"/>
      <c r="D62561" s="88"/>
      <c r="E62561" s="88"/>
      <c r="F62561" s="88"/>
      <c r="G62561" s="88"/>
      <c r="H62561" s="88"/>
      <c r="I62561" s="88"/>
      <c r="J62561" s="88"/>
      <c r="K62561" s="88"/>
    </row>
    <row r="62562" spans="2:11" ht="12" hidden="1" customHeight="1" x14ac:dyDescent="0.2">
      <c r="B62562" s="88"/>
      <c r="C62562" s="88"/>
      <c r="D62562" s="88"/>
      <c r="E62562" s="88"/>
      <c r="F62562" s="88"/>
      <c r="G62562" s="88"/>
      <c r="H62562" s="88"/>
      <c r="I62562" s="88"/>
      <c r="J62562" s="88"/>
      <c r="K62562" s="88"/>
    </row>
    <row r="62563" spans="2:11" ht="12" hidden="1" customHeight="1" x14ac:dyDescent="0.2">
      <c r="B62563" s="88"/>
      <c r="C62563" s="88"/>
      <c r="D62563" s="88"/>
      <c r="E62563" s="88"/>
      <c r="F62563" s="88"/>
      <c r="G62563" s="88"/>
      <c r="H62563" s="88"/>
      <c r="I62563" s="88"/>
      <c r="J62563" s="88"/>
      <c r="K62563" s="88"/>
    </row>
    <row r="62564" spans="2:11" ht="12" hidden="1" customHeight="1" x14ac:dyDescent="0.2">
      <c r="B62564" s="88"/>
      <c r="C62564" s="88"/>
      <c r="D62564" s="88"/>
      <c r="E62564" s="88"/>
      <c r="F62564" s="88"/>
      <c r="G62564" s="88"/>
      <c r="H62564" s="88"/>
      <c r="I62564" s="88"/>
      <c r="J62564" s="88"/>
      <c r="K62564" s="88"/>
    </row>
    <row r="62565" spans="2:11" ht="12" hidden="1" customHeight="1" x14ac:dyDescent="0.2">
      <c r="B62565" s="88"/>
      <c r="C62565" s="88"/>
      <c r="D62565" s="88"/>
      <c r="E62565" s="88"/>
      <c r="F62565" s="88"/>
      <c r="G62565" s="88"/>
      <c r="H62565" s="88"/>
      <c r="I62565" s="88"/>
      <c r="J62565" s="88"/>
      <c r="K62565" s="88"/>
    </row>
    <row r="62566" spans="2:11" ht="12" hidden="1" customHeight="1" x14ac:dyDescent="0.2">
      <c r="B62566" s="88"/>
      <c r="C62566" s="88"/>
      <c r="D62566" s="88"/>
      <c r="E62566" s="88"/>
      <c r="F62566" s="88"/>
      <c r="G62566" s="88"/>
      <c r="H62566" s="88"/>
      <c r="I62566" s="88"/>
      <c r="J62566" s="88"/>
      <c r="K62566" s="88"/>
    </row>
    <row r="62567" spans="2:11" ht="12" hidden="1" customHeight="1" x14ac:dyDescent="0.2">
      <c r="B62567" s="88"/>
      <c r="C62567" s="88"/>
      <c r="D62567" s="88"/>
      <c r="E62567" s="88"/>
      <c r="F62567" s="88"/>
      <c r="G62567" s="88"/>
      <c r="H62567" s="88"/>
      <c r="I62567" s="88"/>
      <c r="J62567" s="88"/>
      <c r="K62567" s="88"/>
    </row>
    <row r="62568" spans="2:11" ht="12" hidden="1" customHeight="1" x14ac:dyDescent="0.2">
      <c r="B62568" s="88"/>
      <c r="C62568" s="88"/>
      <c r="D62568" s="88"/>
      <c r="E62568" s="88"/>
      <c r="F62568" s="88"/>
      <c r="G62568" s="88"/>
      <c r="H62568" s="88"/>
      <c r="I62568" s="88"/>
      <c r="J62568" s="88"/>
      <c r="K62568" s="88"/>
    </row>
    <row r="62569" spans="2:11" ht="12" hidden="1" customHeight="1" x14ac:dyDescent="0.2">
      <c r="B62569" s="88"/>
      <c r="C62569" s="88"/>
      <c r="D62569" s="88"/>
      <c r="E62569" s="88"/>
      <c r="F62569" s="88"/>
      <c r="G62569" s="88"/>
      <c r="H62569" s="88"/>
      <c r="I62569" s="88"/>
      <c r="J62569" s="88"/>
      <c r="K62569" s="88"/>
    </row>
    <row r="62570" spans="2:11" ht="12" hidden="1" customHeight="1" x14ac:dyDescent="0.2">
      <c r="B62570" s="88"/>
      <c r="C62570" s="88"/>
      <c r="D62570" s="88"/>
      <c r="E62570" s="88"/>
      <c r="F62570" s="88"/>
      <c r="G62570" s="88"/>
      <c r="H62570" s="88"/>
      <c r="I62570" s="88"/>
      <c r="J62570" s="88"/>
      <c r="K62570" s="88"/>
    </row>
    <row r="62571" spans="2:11" ht="12" hidden="1" customHeight="1" x14ac:dyDescent="0.2">
      <c r="B62571" s="88"/>
      <c r="C62571" s="88"/>
      <c r="D62571" s="88"/>
      <c r="E62571" s="88"/>
      <c r="F62571" s="88"/>
      <c r="G62571" s="88"/>
      <c r="H62571" s="88"/>
      <c r="I62571" s="88"/>
      <c r="J62571" s="88"/>
      <c r="K62571" s="88"/>
    </row>
    <row r="62572" spans="2:11" ht="12" hidden="1" customHeight="1" x14ac:dyDescent="0.2">
      <c r="B62572" s="88"/>
      <c r="C62572" s="88"/>
      <c r="D62572" s="88"/>
      <c r="E62572" s="88"/>
      <c r="F62572" s="88"/>
      <c r="G62572" s="88"/>
      <c r="H62572" s="88"/>
      <c r="I62572" s="88"/>
      <c r="J62572" s="88"/>
      <c r="K62572" s="88"/>
    </row>
    <row r="62573" spans="2:11" ht="12" hidden="1" customHeight="1" x14ac:dyDescent="0.2">
      <c r="B62573" s="88"/>
      <c r="C62573" s="88"/>
      <c r="D62573" s="88"/>
      <c r="E62573" s="88"/>
      <c r="F62573" s="88"/>
      <c r="G62573" s="88"/>
      <c r="H62573" s="88"/>
      <c r="I62573" s="88"/>
      <c r="J62573" s="88"/>
      <c r="K62573" s="88"/>
    </row>
    <row r="62574" spans="2:11" ht="12" hidden="1" customHeight="1" x14ac:dyDescent="0.2">
      <c r="B62574" s="88"/>
      <c r="C62574" s="88"/>
      <c r="D62574" s="88"/>
      <c r="E62574" s="88"/>
      <c r="F62574" s="88"/>
      <c r="G62574" s="88"/>
      <c r="H62574" s="88"/>
      <c r="I62574" s="88"/>
      <c r="J62574" s="88"/>
      <c r="K62574" s="88"/>
    </row>
    <row r="62575" spans="2:11" ht="12" hidden="1" customHeight="1" x14ac:dyDescent="0.2">
      <c r="B62575" s="88"/>
      <c r="C62575" s="88"/>
      <c r="D62575" s="88"/>
      <c r="E62575" s="88"/>
      <c r="F62575" s="88"/>
      <c r="G62575" s="88"/>
      <c r="H62575" s="88"/>
      <c r="I62575" s="88"/>
      <c r="J62575" s="88"/>
      <c r="K62575" s="88"/>
    </row>
    <row r="62576" spans="2:11" ht="12" hidden="1" customHeight="1" x14ac:dyDescent="0.2">
      <c r="B62576" s="88"/>
      <c r="C62576" s="88"/>
      <c r="D62576" s="88"/>
      <c r="E62576" s="88"/>
      <c r="F62576" s="88"/>
      <c r="G62576" s="88"/>
      <c r="H62576" s="88"/>
      <c r="I62576" s="88"/>
      <c r="J62576" s="88"/>
      <c r="K62576" s="88"/>
    </row>
    <row r="62577" spans="2:11" ht="12" hidden="1" customHeight="1" x14ac:dyDescent="0.2">
      <c r="B62577" s="88"/>
      <c r="C62577" s="88"/>
      <c r="D62577" s="88"/>
      <c r="E62577" s="88"/>
      <c r="F62577" s="88"/>
      <c r="G62577" s="88"/>
      <c r="H62577" s="88"/>
      <c r="I62577" s="88"/>
      <c r="J62577" s="88"/>
      <c r="K62577" s="88"/>
    </row>
    <row r="62578" spans="2:11" ht="12" hidden="1" customHeight="1" x14ac:dyDescent="0.2">
      <c r="B62578" s="88"/>
      <c r="C62578" s="88"/>
      <c r="D62578" s="88"/>
      <c r="E62578" s="88"/>
      <c r="F62578" s="88"/>
      <c r="G62578" s="88"/>
      <c r="H62578" s="88"/>
      <c r="I62578" s="88"/>
      <c r="J62578" s="88"/>
      <c r="K62578" s="88"/>
    </row>
    <row r="62579" spans="2:11" ht="12" hidden="1" customHeight="1" x14ac:dyDescent="0.2">
      <c r="B62579" s="88"/>
      <c r="C62579" s="88"/>
      <c r="D62579" s="88"/>
      <c r="E62579" s="88"/>
      <c r="F62579" s="88"/>
      <c r="G62579" s="88"/>
      <c r="H62579" s="88"/>
      <c r="I62579" s="88"/>
      <c r="J62579" s="88"/>
      <c r="K62579" s="88"/>
    </row>
    <row r="62580" spans="2:11" ht="12" hidden="1" customHeight="1" x14ac:dyDescent="0.2">
      <c r="B62580" s="88"/>
      <c r="C62580" s="88"/>
      <c r="D62580" s="88"/>
      <c r="E62580" s="88"/>
      <c r="F62580" s="88"/>
      <c r="G62580" s="88"/>
      <c r="H62580" s="88"/>
      <c r="I62580" s="88"/>
      <c r="J62580" s="88"/>
      <c r="K62580" s="88"/>
    </row>
    <row r="62581" spans="2:11" ht="12" hidden="1" customHeight="1" x14ac:dyDescent="0.2">
      <c r="B62581" s="88"/>
      <c r="C62581" s="88"/>
      <c r="D62581" s="88"/>
      <c r="E62581" s="88"/>
      <c r="F62581" s="88"/>
      <c r="G62581" s="88"/>
      <c r="H62581" s="88"/>
      <c r="I62581" s="88"/>
      <c r="J62581" s="88"/>
      <c r="K62581" s="88"/>
    </row>
    <row r="62582" spans="2:11" ht="12" hidden="1" customHeight="1" x14ac:dyDescent="0.2">
      <c r="B62582" s="88"/>
      <c r="C62582" s="88"/>
      <c r="D62582" s="88"/>
      <c r="E62582" s="88"/>
      <c r="F62582" s="88"/>
      <c r="G62582" s="88"/>
      <c r="H62582" s="88"/>
      <c r="I62582" s="88"/>
      <c r="J62582" s="88"/>
      <c r="K62582" s="88"/>
    </row>
    <row r="62583" spans="2:11" ht="12" hidden="1" customHeight="1" x14ac:dyDescent="0.2">
      <c r="B62583" s="88"/>
      <c r="C62583" s="88"/>
      <c r="D62583" s="88"/>
      <c r="E62583" s="88"/>
      <c r="F62583" s="88"/>
      <c r="G62583" s="88"/>
      <c r="H62583" s="88"/>
      <c r="I62583" s="88"/>
      <c r="J62583" s="88"/>
      <c r="K62583" s="88"/>
    </row>
    <row r="62584" spans="2:11" ht="12" hidden="1" customHeight="1" x14ac:dyDescent="0.2">
      <c r="B62584" s="88"/>
      <c r="C62584" s="88"/>
      <c r="D62584" s="88"/>
      <c r="E62584" s="88"/>
      <c r="F62584" s="88"/>
      <c r="G62584" s="88"/>
      <c r="H62584" s="88"/>
      <c r="I62584" s="88"/>
      <c r="J62584" s="88"/>
      <c r="K62584" s="88"/>
    </row>
    <row r="62585" spans="2:11" ht="12" hidden="1" customHeight="1" x14ac:dyDescent="0.2">
      <c r="B62585" s="88"/>
      <c r="C62585" s="88"/>
      <c r="D62585" s="88"/>
      <c r="E62585" s="88"/>
      <c r="F62585" s="88"/>
      <c r="G62585" s="88"/>
      <c r="H62585" s="88"/>
      <c r="I62585" s="88"/>
      <c r="J62585" s="88"/>
      <c r="K62585" s="88"/>
    </row>
    <row r="62586" spans="2:11" ht="12" hidden="1" customHeight="1" x14ac:dyDescent="0.2">
      <c r="B62586" s="88"/>
      <c r="C62586" s="88"/>
      <c r="D62586" s="88"/>
      <c r="E62586" s="88"/>
      <c r="F62586" s="88"/>
      <c r="G62586" s="88"/>
      <c r="H62586" s="88"/>
      <c r="I62586" s="88"/>
      <c r="J62586" s="88"/>
      <c r="K62586" s="88"/>
    </row>
    <row r="62587" spans="2:11" ht="12" hidden="1" customHeight="1" x14ac:dyDescent="0.2">
      <c r="B62587" s="88"/>
      <c r="C62587" s="88"/>
      <c r="D62587" s="88"/>
      <c r="E62587" s="88"/>
      <c r="F62587" s="88"/>
      <c r="G62587" s="88"/>
      <c r="H62587" s="88"/>
      <c r="I62587" s="88"/>
      <c r="J62587" s="88"/>
      <c r="K62587" s="88"/>
    </row>
    <row r="62588" spans="2:11" ht="12" hidden="1" customHeight="1" x14ac:dyDescent="0.2">
      <c r="B62588" s="88"/>
      <c r="C62588" s="88"/>
      <c r="D62588" s="88"/>
      <c r="E62588" s="88"/>
      <c r="F62588" s="88"/>
      <c r="G62588" s="88"/>
      <c r="H62588" s="88"/>
      <c r="I62588" s="88"/>
      <c r="J62588" s="88"/>
      <c r="K62588" s="88"/>
    </row>
    <row r="62589" spans="2:11" ht="12" hidden="1" customHeight="1" x14ac:dyDescent="0.2">
      <c r="B62589" s="88"/>
      <c r="C62589" s="88"/>
      <c r="D62589" s="88"/>
      <c r="E62589" s="88"/>
      <c r="F62589" s="88"/>
      <c r="G62589" s="88"/>
      <c r="H62589" s="88"/>
      <c r="I62589" s="88"/>
      <c r="J62589" s="88"/>
      <c r="K62589" s="88"/>
    </row>
    <row r="62590" spans="2:11" ht="12" hidden="1" customHeight="1" x14ac:dyDescent="0.2">
      <c r="B62590" s="88"/>
      <c r="C62590" s="88"/>
      <c r="D62590" s="88"/>
      <c r="E62590" s="88"/>
      <c r="F62590" s="88"/>
      <c r="G62590" s="88"/>
      <c r="H62590" s="88"/>
      <c r="I62590" s="88"/>
      <c r="J62590" s="88"/>
      <c r="K62590" s="88"/>
    </row>
    <row r="62591" spans="2:11" ht="12" hidden="1" customHeight="1" x14ac:dyDescent="0.2">
      <c r="B62591" s="88"/>
      <c r="C62591" s="88"/>
      <c r="D62591" s="88"/>
      <c r="E62591" s="88"/>
      <c r="F62591" s="88"/>
      <c r="G62591" s="88"/>
      <c r="H62591" s="88"/>
      <c r="I62591" s="88"/>
      <c r="J62591" s="88"/>
      <c r="K62591" s="88"/>
    </row>
    <row r="62592" spans="2:11" ht="12" hidden="1" customHeight="1" x14ac:dyDescent="0.2">
      <c r="B62592" s="88"/>
      <c r="C62592" s="88"/>
      <c r="D62592" s="88"/>
      <c r="E62592" s="88"/>
      <c r="F62592" s="88"/>
      <c r="G62592" s="88"/>
      <c r="H62592" s="88"/>
      <c r="I62592" s="88"/>
      <c r="J62592" s="88"/>
      <c r="K62592" s="88"/>
    </row>
    <row r="62593" spans="2:11" ht="12" hidden="1" customHeight="1" x14ac:dyDescent="0.2">
      <c r="B62593" s="88"/>
      <c r="C62593" s="88"/>
      <c r="D62593" s="88"/>
      <c r="E62593" s="88"/>
      <c r="F62593" s="88"/>
      <c r="G62593" s="88"/>
      <c r="H62593" s="88"/>
      <c r="I62593" s="88"/>
      <c r="J62593" s="88"/>
      <c r="K62593" s="88"/>
    </row>
    <row r="62594" spans="2:11" ht="12" hidden="1" customHeight="1" x14ac:dyDescent="0.2">
      <c r="B62594" s="88"/>
      <c r="C62594" s="88"/>
      <c r="D62594" s="88"/>
      <c r="E62594" s="88"/>
      <c r="F62594" s="88"/>
      <c r="G62594" s="88"/>
      <c r="H62594" s="88"/>
      <c r="I62594" s="88"/>
      <c r="J62594" s="88"/>
      <c r="K62594" s="88"/>
    </row>
    <row r="62595" spans="2:11" ht="12" hidden="1" customHeight="1" x14ac:dyDescent="0.2">
      <c r="B62595" s="88"/>
      <c r="C62595" s="88"/>
      <c r="D62595" s="88"/>
      <c r="E62595" s="88"/>
      <c r="F62595" s="88"/>
      <c r="G62595" s="88"/>
      <c r="H62595" s="88"/>
      <c r="I62595" s="88"/>
      <c r="J62595" s="88"/>
      <c r="K62595" s="88"/>
    </row>
    <row r="62596" spans="2:11" ht="12" hidden="1" customHeight="1" x14ac:dyDescent="0.2">
      <c r="B62596" s="88"/>
      <c r="C62596" s="88"/>
      <c r="D62596" s="88"/>
      <c r="E62596" s="88"/>
      <c r="F62596" s="88"/>
      <c r="G62596" s="88"/>
      <c r="H62596" s="88"/>
      <c r="I62596" s="88"/>
      <c r="J62596" s="88"/>
      <c r="K62596" s="88"/>
    </row>
    <row r="62597" spans="2:11" ht="12" hidden="1" customHeight="1" x14ac:dyDescent="0.2">
      <c r="B62597" s="88"/>
      <c r="C62597" s="88"/>
      <c r="D62597" s="88"/>
      <c r="E62597" s="88"/>
      <c r="F62597" s="88"/>
      <c r="G62597" s="88"/>
      <c r="H62597" s="88"/>
      <c r="I62597" s="88"/>
      <c r="J62597" s="88"/>
      <c r="K62597" s="88"/>
    </row>
    <row r="62598" spans="2:11" ht="12" hidden="1" customHeight="1" x14ac:dyDescent="0.2">
      <c r="B62598" s="88"/>
      <c r="C62598" s="88"/>
      <c r="D62598" s="88"/>
      <c r="E62598" s="88"/>
      <c r="F62598" s="88"/>
      <c r="G62598" s="88"/>
      <c r="H62598" s="88"/>
      <c r="I62598" s="88"/>
      <c r="J62598" s="88"/>
      <c r="K62598" s="88"/>
    </row>
    <row r="62599" spans="2:11" ht="12" hidden="1" customHeight="1" x14ac:dyDescent="0.2">
      <c r="B62599" s="88"/>
      <c r="C62599" s="88"/>
      <c r="D62599" s="88"/>
      <c r="E62599" s="88"/>
      <c r="F62599" s="88"/>
      <c r="G62599" s="88"/>
      <c r="H62599" s="88"/>
      <c r="I62599" s="88"/>
      <c r="J62599" s="88"/>
      <c r="K62599" s="88"/>
    </row>
    <row r="62600" spans="2:11" ht="12" hidden="1" customHeight="1" x14ac:dyDescent="0.2">
      <c r="B62600" s="88"/>
      <c r="C62600" s="88"/>
      <c r="D62600" s="88"/>
      <c r="E62600" s="88"/>
      <c r="F62600" s="88"/>
      <c r="G62600" s="88"/>
      <c r="H62600" s="88"/>
      <c r="I62600" s="88"/>
      <c r="J62600" s="88"/>
      <c r="K62600" s="88"/>
    </row>
    <row r="62601" spans="2:11" ht="12" hidden="1" customHeight="1" x14ac:dyDescent="0.2">
      <c r="B62601" s="88"/>
      <c r="C62601" s="88"/>
      <c r="D62601" s="88"/>
      <c r="E62601" s="88"/>
      <c r="F62601" s="88"/>
      <c r="G62601" s="88"/>
      <c r="H62601" s="88"/>
      <c r="I62601" s="88"/>
      <c r="J62601" s="88"/>
      <c r="K62601" s="88"/>
    </row>
    <row r="62602" spans="2:11" ht="12" hidden="1" customHeight="1" x14ac:dyDescent="0.2">
      <c r="B62602" s="88"/>
      <c r="C62602" s="88"/>
      <c r="D62602" s="88"/>
      <c r="E62602" s="88"/>
      <c r="F62602" s="88"/>
      <c r="G62602" s="88"/>
      <c r="H62602" s="88"/>
      <c r="I62602" s="88"/>
      <c r="J62602" s="88"/>
      <c r="K62602" s="88"/>
    </row>
    <row r="62603" spans="2:11" ht="12" hidden="1" customHeight="1" x14ac:dyDescent="0.2">
      <c r="B62603" s="88"/>
      <c r="C62603" s="88"/>
      <c r="D62603" s="88"/>
      <c r="E62603" s="88"/>
      <c r="F62603" s="88"/>
      <c r="G62603" s="88"/>
      <c r="H62603" s="88"/>
      <c r="I62603" s="88"/>
      <c r="J62603" s="88"/>
      <c r="K62603" s="88"/>
    </row>
    <row r="62604" spans="2:11" ht="12" hidden="1" customHeight="1" x14ac:dyDescent="0.2">
      <c r="B62604" s="88"/>
      <c r="C62604" s="88"/>
      <c r="D62604" s="88"/>
      <c r="E62604" s="88"/>
      <c r="F62604" s="88"/>
      <c r="G62604" s="88"/>
      <c r="H62604" s="88"/>
      <c r="I62604" s="88"/>
      <c r="J62604" s="88"/>
      <c r="K62604" s="88"/>
    </row>
    <row r="62605" spans="2:11" ht="12" hidden="1" customHeight="1" x14ac:dyDescent="0.2">
      <c r="B62605" s="88"/>
      <c r="C62605" s="88"/>
      <c r="D62605" s="88"/>
      <c r="E62605" s="88"/>
      <c r="F62605" s="88"/>
      <c r="G62605" s="88"/>
      <c r="H62605" s="88"/>
      <c r="I62605" s="88"/>
      <c r="J62605" s="88"/>
      <c r="K62605" s="88"/>
    </row>
    <row r="62606" spans="2:11" ht="12" hidden="1" customHeight="1" x14ac:dyDescent="0.2">
      <c r="B62606" s="88"/>
      <c r="C62606" s="88"/>
      <c r="D62606" s="88"/>
      <c r="E62606" s="88"/>
      <c r="F62606" s="88"/>
      <c r="G62606" s="88"/>
      <c r="H62606" s="88"/>
      <c r="I62606" s="88"/>
      <c r="J62606" s="88"/>
      <c r="K62606" s="88"/>
    </row>
    <row r="62607" spans="2:11" ht="12" hidden="1" customHeight="1" x14ac:dyDescent="0.2">
      <c r="B62607" s="88"/>
      <c r="C62607" s="88"/>
      <c r="D62607" s="88"/>
      <c r="E62607" s="88"/>
      <c r="F62607" s="88"/>
      <c r="G62607" s="88"/>
      <c r="H62607" s="88"/>
      <c r="I62607" s="88"/>
      <c r="J62607" s="88"/>
      <c r="K62607" s="88"/>
    </row>
    <row r="62608" spans="2:11" ht="12" hidden="1" customHeight="1" x14ac:dyDescent="0.2">
      <c r="B62608" s="88"/>
      <c r="C62608" s="88"/>
      <c r="D62608" s="88"/>
      <c r="E62608" s="88"/>
      <c r="F62608" s="88"/>
      <c r="G62608" s="88"/>
      <c r="H62608" s="88"/>
      <c r="I62608" s="88"/>
      <c r="J62608" s="88"/>
      <c r="K62608" s="88"/>
    </row>
    <row r="62609" spans="2:11" ht="12" hidden="1" customHeight="1" x14ac:dyDescent="0.2">
      <c r="B62609" s="88"/>
      <c r="C62609" s="88"/>
      <c r="D62609" s="88"/>
      <c r="E62609" s="88"/>
      <c r="F62609" s="88"/>
      <c r="G62609" s="88"/>
      <c r="H62609" s="88"/>
      <c r="I62609" s="88"/>
      <c r="J62609" s="88"/>
      <c r="K62609" s="88"/>
    </row>
    <row r="62610" spans="2:11" ht="12" hidden="1" customHeight="1" x14ac:dyDescent="0.2">
      <c r="B62610" s="88"/>
      <c r="C62610" s="88"/>
      <c r="D62610" s="88"/>
      <c r="E62610" s="88"/>
      <c r="F62610" s="88"/>
      <c r="G62610" s="88"/>
      <c r="H62610" s="88"/>
      <c r="I62610" s="88"/>
      <c r="J62610" s="88"/>
      <c r="K62610" s="88"/>
    </row>
    <row r="62611" spans="2:11" ht="12" hidden="1" customHeight="1" x14ac:dyDescent="0.2">
      <c r="B62611" s="88"/>
      <c r="C62611" s="88"/>
      <c r="D62611" s="88"/>
      <c r="E62611" s="88"/>
      <c r="F62611" s="88"/>
      <c r="G62611" s="88"/>
      <c r="H62611" s="88"/>
      <c r="I62611" s="88"/>
      <c r="J62611" s="88"/>
      <c r="K62611" s="88"/>
    </row>
    <row r="62612" spans="2:11" ht="12" hidden="1" customHeight="1" x14ac:dyDescent="0.2">
      <c r="B62612" s="88"/>
      <c r="C62612" s="88"/>
      <c r="D62612" s="88"/>
      <c r="E62612" s="88"/>
      <c r="F62612" s="88"/>
      <c r="G62612" s="88"/>
      <c r="H62612" s="88"/>
      <c r="I62612" s="88"/>
      <c r="J62612" s="88"/>
      <c r="K62612" s="88"/>
    </row>
    <row r="62613" spans="2:11" ht="12" hidden="1" customHeight="1" x14ac:dyDescent="0.2">
      <c r="B62613" s="88"/>
      <c r="C62613" s="88"/>
      <c r="D62613" s="88"/>
      <c r="E62613" s="88"/>
      <c r="F62613" s="88"/>
      <c r="G62613" s="88"/>
      <c r="H62613" s="88"/>
      <c r="I62613" s="88"/>
      <c r="J62613" s="88"/>
      <c r="K62613" s="88"/>
    </row>
    <row r="62614" spans="2:11" ht="12" hidden="1" customHeight="1" x14ac:dyDescent="0.2">
      <c r="B62614" s="88"/>
      <c r="C62614" s="88"/>
      <c r="D62614" s="88"/>
      <c r="E62614" s="88"/>
      <c r="F62614" s="88"/>
      <c r="G62614" s="88"/>
      <c r="H62614" s="88"/>
      <c r="I62614" s="88"/>
      <c r="J62614" s="88"/>
      <c r="K62614" s="88"/>
    </row>
    <row r="62615" spans="2:11" ht="12" hidden="1" customHeight="1" x14ac:dyDescent="0.2">
      <c r="B62615" s="88"/>
      <c r="C62615" s="88"/>
      <c r="D62615" s="88"/>
      <c r="E62615" s="88"/>
      <c r="F62615" s="88"/>
      <c r="G62615" s="88"/>
      <c r="H62615" s="88"/>
      <c r="I62615" s="88"/>
      <c r="J62615" s="88"/>
      <c r="K62615" s="88"/>
    </row>
    <row r="62616" spans="2:11" ht="12" hidden="1" customHeight="1" x14ac:dyDescent="0.2">
      <c r="B62616" s="88"/>
      <c r="C62616" s="88"/>
      <c r="D62616" s="88"/>
      <c r="E62616" s="88"/>
      <c r="F62616" s="88"/>
      <c r="G62616" s="88"/>
      <c r="H62616" s="88"/>
      <c r="I62616" s="88"/>
      <c r="J62616" s="88"/>
      <c r="K62616" s="88"/>
    </row>
    <row r="62617" spans="2:11" ht="12" hidden="1" customHeight="1" x14ac:dyDescent="0.2">
      <c r="B62617" s="88"/>
      <c r="C62617" s="88"/>
      <c r="D62617" s="88"/>
      <c r="E62617" s="88"/>
      <c r="F62617" s="88"/>
      <c r="G62617" s="88"/>
      <c r="H62617" s="88"/>
      <c r="I62617" s="88"/>
      <c r="J62617" s="88"/>
      <c r="K62617" s="88"/>
    </row>
    <row r="62618" spans="2:11" ht="12" hidden="1" customHeight="1" x14ac:dyDescent="0.2">
      <c r="B62618" s="88"/>
      <c r="C62618" s="88"/>
      <c r="D62618" s="88"/>
      <c r="E62618" s="88"/>
      <c r="F62618" s="88"/>
      <c r="G62618" s="88"/>
      <c r="H62618" s="88"/>
      <c r="I62618" s="88"/>
      <c r="J62618" s="88"/>
      <c r="K62618" s="88"/>
    </row>
    <row r="62619" spans="2:11" ht="12" hidden="1" customHeight="1" x14ac:dyDescent="0.2">
      <c r="B62619" s="88"/>
      <c r="C62619" s="88"/>
      <c r="D62619" s="88"/>
      <c r="E62619" s="88"/>
      <c r="F62619" s="88"/>
      <c r="G62619" s="88"/>
      <c r="H62619" s="88"/>
      <c r="I62619" s="88"/>
      <c r="J62619" s="88"/>
      <c r="K62619" s="88"/>
    </row>
    <row r="62620" spans="2:11" ht="12" hidden="1" customHeight="1" x14ac:dyDescent="0.2">
      <c r="B62620" s="88"/>
      <c r="C62620" s="88"/>
      <c r="D62620" s="88"/>
      <c r="E62620" s="88"/>
      <c r="F62620" s="88"/>
      <c r="G62620" s="88"/>
      <c r="H62620" s="88"/>
      <c r="I62620" s="88"/>
      <c r="J62620" s="88"/>
      <c r="K62620" s="88"/>
    </row>
    <row r="62621" spans="2:11" ht="12" hidden="1" customHeight="1" x14ac:dyDescent="0.2">
      <c r="B62621" s="88"/>
      <c r="C62621" s="88"/>
      <c r="D62621" s="88"/>
      <c r="E62621" s="88"/>
      <c r="F62621" s="88"/>
      <c r="G62621" s="88"/>
      <c r="H62621" s="88"/>
      <c r="I62621" s="88"/>
      <c r="J62621" s="88"/>
      <c r="K62621" s="88"/>
    </row>
    <row r="62622" spans="2:11" ht="12" hidden="1" customHeight="1" x14ac:dyDescent="0.2">
      <c r="B62622" s="88"/>
      <c r="C62622" s="88"/>
      <c r="D62622" s="88"/>
      <c r="E62622" s="88"/>
      <c r="F62622" s="88"/>
      <c r="G62622" s="88"/>
      <c r="H62622" s="88"/>
      <c r="I62622" s="88"/>
      <c r="J62622" s="88"/>
      <c r="K62622" s="88"/>
    </row>
    <row r="62623" spans="2:11" ht="12" hidden="1" customHeight="1" x14ac:dyDescent="0.2">
      <c r="B62623" s="88"/>
      <c r="C62623" s="88"/>
      <c r="D62623" s="88"/>
      <c r="E62623" s="88"/>
      <c r="F62623" s="88"/>
      <c r="G62623" s="88"/>
      <c r="H62623" s="88"/>
      <c r="I62623" s="88"/>
      <c r="J62623" s="88"/>
      <c r="K62623" s="88"/>
    </row>
    <row r="62624" spans="2:11" ht="12" hidden="1" customHeight="1" x14ac:dyDescent="0.2">
      <c r="B62624" s="88"/>
      <c r="C62624" s="88"/>
      <c r="D62624" s="88"/>
      <c r="E62624" s="88"/>
      <c r="F62624" s="88"/>
      <c r="G62624" s="88"/>
      <c r="H62624" s="88"/>
      <c r="I62624" s="88"/>
      <c r="J62624" s="88"/>
      <c r="K62624" s="88"/>
    </row>
    <row r="62625" spans="2:11" ht="12" hidden="1" customHeight="1" x14ac:dyDescent="0.2">
      <c r="B62625" s="88"/>
      <c r="C62625" s="88"/>
      <c r="D62625" s="88"/>
      <c r="E62625" s="88"/>
      <c r="F62625" s="88"/>
      <c r="G62625" s="88"/>
      <c r="H62625" s="88"/>
      <c r="I62625" s="88"/>
      <c r="J62625" s="88"/>
      <c r="K62625" s="88"/>
    </row>
    <row r="62626" spans="2:11" ht="12" hidden="1" customHeight="1" x14ac:dyDescent="0.2">
      <c r="B62626" s="88"/>
      <c r="C62626" s="88"/>
      <c r="D62626" s="88"/>
      <c r="E62626" s="88"/>
      <c r="F62626" s="88"/>
      <c r="G62626" s="88"/>
      <c r="H62626" s="88"/>
      <c r="I62626" s="88"/>
      <c r="J62626" s="88"/>
      <c r="K62626" s="88"/>
    </row>
    <row r="62627" spans="2:11" ht="12" hidden="1" customHeight="1" x14ac:dyDescent="0.2">
      <c r="B62627" s="88"/>
      <c r="C62627" s="88"/>
      <c r="D62627" s="88"/>
      <c r="E62627" s="88"/>
      <c r="F62627" s="88"/>
      <c r="G62627" s="88"/>
      <c r="H62627" s="88"/>
      <c r="I62627" s="88"/>
      <c r="J62627" s="88"/>
      <c r="K62627" s="88"/>
    </row>
    <row r="62628" spans="2:11" ht="12" hidden="1" customHeight="1" x14ac:dyDescent="0.2">
      <c r="B62628" s="88"/>
      <c r="C62628" s="88"/>
      <c r="D62628" s="88"/>
      <c r="E62628" s="88"/>
      <c r="F62628" s="88"/>
      <c r="G62628" s="88"/>
      <c r="H62628" s="88"/>
      <c r="I62628" s="88"/>
      <c r="J62628" s="88"/>
      <c r="K62628" s="88"/>
    </row>
    <row r="62629" spans="2:11" ht="12" hidden="1" customHeight="1" x14ac:dyDescent="0.2">
      <c r="B62629" s="88"/>
      <c r="C62629" s="88"/>
      <c r="D62629" s="88"/>
      <c r="E62629" s="88"/>
      <c r="F62629" s="88"/>
      <c r="G62629" s="88"/>
      <c r="H62629" s="88"/>
      <c r="I62629" s="88"/>
      <c r="J62629" s="88"/>
      <c r="K62629" s="88"/>
    </row>
    <row r="62630" spans="2:11" ht="12" hidden="1" customHeight="1" x14ac:dyDescent="0.2">
      <c r="B62630" s="88"/>
      <c r="C62630" s="88"/>
      <c r="D62630" s="88"/>
      <c r="E62630" s="88"/>
      <c r="F62630" s="88"/>
      <c r="G62630" s="88"/>
      <c r="H62630" s="88"/>
      <c r="I62630" s="88"/>
      <c r="J62630" s="88"/>
      <c r="K62630" s="88"/>
    </row>
    <row r="62631" spans="2:11" ht="12" hidden="1" customHeight="1" x14ac:dyDescent="0.2">
      <c r="B62631" s="88"/>
      <c r="C62631" s="88"/>
      <c r="D62631" s="88"/>
      <c r="E62631" s="88"/>
      <c r="F62631" s="88"/>
      <c r="G62631" s="88"/>
      <c r="H62631" s="88"/>
      <c r="I62631" s="88"/>
      <c r="J62631" s="88"/>
      <c r="K62631" s="88"/>
    </row>
    <row r="62632" spans="2:11" ht="12" hidden="1" customHeight="1" x14ac:dyDescent="0.2">
      <c r="B62632" s="88"/>
      <c r="C62632" s="88"/>
      <c r="D62632" s="88"/>
      <c r="E62632" s="88"/>
      <c r="F62632" s="88"/>
      <c r="G62632" s="88"/>
      <c r="H62632" s="88"/>
      <c r="I62632" s="88"/>
      <c r="J62632" s="88"/>
      <c r="K62632" s="88"/>
    </row>
    <row r="62633" spans="2:11" ht="12" hidden="1" customHeight="1" x14ac:dyDescent="0.2">
      <c r="B62633" s="88"/>
      <c r="C62633" s="88"/>
      <c r="D62633" s="88"/>
      <c r="E62633" s="88"/>
      <c r="F62633" s="88"/>
      <c r="G62633" s="88"/>
      <c r="H62633" s="88"/>
      <c r="I62633" s="88"/>
      <c r="J62633" s="88"/>
      <c r="K62633" s="88"/>
    </row>
    <row r="62634" spans="2:11" ht="12" hidden="1" customHeight="1" x14ac:dyDescent="0.2">
      <c r="B62634" s="88"/>
      <c r="C62634" s="88"/>
      <c r="D62634" s="88"/>
      <c r="E62634" s="88"/>
      <c r="F62634" s="88"/>
      <c r="G62634" s="88"/>
      <c r="H62634" s="88"/>
      <c r="I62634" s="88"/>
      <c r="J62634" s="88"/>
      <c r="K62634" s="88"/>
    </row>
    <row r="62635" spans="2:11" ht="12" hidden="1" customHeight="1" x14ac:dyDescent="0.2">
      <c r="B62635" s="88"/>
      <c r="C62635" s="88"/>
      <c r="D62635" s="88"/>
      <c r="E62635" s="88"/>
      <c r="F62635" s="88"/>
      <c r="G62635" s="88"/>
      <c r="H62635" s="88"/>
      <c r="I62635" s="88"/>
      <c r="J62635" s="88"/>
      <c r="K62635" s="88"/>
    </row>
    <row r="62636" spans="2:11" ht="12" hidden="1" customHeight="1" x14ac:dyDescent="0.2">
      <c r="B62636" s="88"/>
      <c r="C62636" s="88"/>
      <c r="D62636" s="88"/>
      <c r="E62636" s="88"/>
      <c r="F62636" s="88"/>
      <c r="G62636" s="88"/>
      <c r="H62636" s="88"/>
      <c r="I62636" s="88"/>
      <c r="J62636" s="88"/>
      <c r="K62636" s="88"/>
    </row>
    <row r="62637" spans="2:11" ht="12" hidden="1" customHeight="1" x14ac:dyDescent="0.2">
      <c r="B62637" s="88"/>
      <c r="C62637" s="88"/>
      <c r="D62637" s="88"/>
      <c r="E62637" s="88"/>
      <c r="F62637" s="88"/>
      <c r="G62637" s="88"/>
      <c r="H62637" s="88"/>
      <c r="I62637" s="88"/>
      <c r="J62637" s="88"/>
      <c r="K62637" s="88"/>
    </row>
    <row r="62638" spans="2:11" ht="12" hidden="1" customHeight="1" x14ac:dyDescent="0.2">
      <c r="B62638" s="88"/>
      <c r="C62638" s="88"/>
      <c r="D62638" s="88"/>
      <c r="E62638" s="88"/>
      <c r="F62638" s="88"/>
      <c r="G62638" s="88"/>
      <c r="H62638" s="88"/>
      <c r="I62638" s="88"/>
      <c r="J62638" s="88"/>
      <c r="K62638" s="88"/>
    </row>
    <row r="62639" spans="2:11" ht="12" hidden="1" customHeight="1" x14ac:dyDescent="0.2">
      <c r="B62639" s="88"/>
      <c r="C62639" s="88"/>
      <c r="D62639" s="88"/>
      <c r="E62639" s="88"/>
      <c r="F62639" s="88"/>
      <c r="G62639" s="88"/>
      <c r="H62639" s="88"/>
      <c r="I62639" s="88"/>
      <c r="J62639" s="88"/>
      <c r="K62639" s="88"/>
    </row>
    <row r="62640" spans="2:11" ht="12" hidden="1" customHeight="1" x14ac:dyDescent="0.2">
      <c r="B62640" s="88"/>
      <c r="C62640" s="88"/>
      <c r="D62640" s="88"/>
      <c r="E62640" s="88"/>
      <c r="F62640" s="88"/>
      <c r="G62640" s="88"/>
      <c r="H62640" s="88"/>
      <c r="I62640" s="88"/>
      <c r="J62640" s="88"/>
      <c r="K62640" s="88"/>
    </row>
    <row r="62641" spans="2:11" ht="12" hidden="1" customHeight="1" x14ac:dyDescent="0.2">
      <c r="B62641" s="88"/>
      <c r="C62641" s="88"/>
      <c r="D62641" s="88"/>
      <c r="E62641" s="88"/>
      <c r="F62641" s="88"/>
      <c r="G62641" s="88"/>
      <c r="H62641" s="88"/>
      <c r="I62641" s="88"/>
      <c r="J62641" s="88"/>
      <c r="K62641" s="88"/>
    </row>
    <row r="62642" spans="2:11" ht="12" hidden="1" customHeight="1" x14ac:dyDescent="0.2">
      <c r="B62642" s="88"/>
      <c r="C62642" s="88"/>
      <c r="D62642" s="88"/>
      <c r="E62642" s="88"/>
      <c r="F62642" s="88"/>
      <c r="G62642" s="88"/>
      <c r="H62642" s="88"/>
      <c r="I62642" s="88"/>
      <c r="J62642" s="88"/>
      <c r="K62642" s="88"/>
    </row>
    <row r="62643" spans="2:11" ht="12" hidden="1" customHeight="1" x14ac:dyDescent="0.2">
      <c r="B62643" s="88"/>
      <c r="C62643" s="88"/>
      <c r="D62643" s="88"/>
      <c r="E62643" s="88"/>
      <c r="F62643" s="88"/>
      <c r="G62643" s="88"/>
      <c r="H62643" s="88"/>
      <c r="I62643" s="88"/>
      <c r="J62643" s="88"/>
      <c r="K62643" s="88"/>
    </row>
    <row r="62644" spans="2:11" ht="12" hidden="1" customHeight="1" x14ac:dyDescent="0.2">
      <c r="B62644" s="88"/>
      <c r="C62644" s="88"/>
      <c r="D62644" s="88"/>
      <c r="E62644" s="88"/>
      <c r="F62644" s="88"/>
      <c r="G62644" s="88"/>
      <c r="H62644" s="88"/>
      <c r="I62644" s="88"/>
      <c r="J62644" s="88"/>
      <c r="K62644" s="88"/>
    </row>
    <row r="62645" spans="2:11" ht="12" hidden="1" customHeight="1" x14ac:dyDescent="0.2">
      <c r="B62645" s="88"/>
      <c r="C62645" s="88"/>
      <c r="D62645" s="88"/>
      <c r="E62645" s="88"/>
      <c r="F62645" s="88"/>
      <c r="G62645" s="88"/>
      <c r="H62645" s="88"/>
      <c r="I62645" s="88"/>
      <c r="J62645" s="88"/>
      <c r="K62645" s="88"/>
    </row>
    <row r="62646" spans="2:11" ht="12" hidden="1" customHeight="1" x14ac:dyDescent="0.2">
      <c r="B62646" s="88"/>
      <c r="C62646" s="88"/>
      <c r="D62646" s="88"/>
      <c r="E62646" s="88"/>
      <c r="F62646" s="88"/>
      <c r="G62646" s="88"/>
      <c r="H62646" s="88"/>
      <c r="I62646" s="88"/>
      <c r="J62646" s="88"/>
      <c r="K62646" s="88"/>
    </row>
    <row r="62647" spans="2:11" ht="12" hidden="1" customHeight="1" x14ac:dyDescent="0.2">
      <c r="B62647" s="88"/>
      <c r="C62647" s="88"/>
      <c r="D62647" s="88"/>
      <c r="E62647" s="88"/>
      <c r="F62647" s="88"/>
      <c r="G62647" s="88"/>
      <c r="H62647" s="88"/>
      <c r="I62647" s="88"/>
      <c r="J62647" s="88"/>
      <c r="K62647" s="88"/>
    </row>
    <row r="62648" spans="2:11" ht="12" hidden="1" customHeight="1" x14ac:dyDescent="0.2">
      <c r="B62648" s="88"/>
      <c r="C62648" s="88"/>
      <c r="D62648" s="88"/>
      <c r="E62648" s="88"/>
      <c r="F62648" s="88"/>
      <c r="G62648" s="88"/>
      <c r="H62648" s="88"/>
      <c r="I62648" s="88"/>
      <c r="J62648" s="88"/>
      <c r="K62648" s="88"/>
    </row>
    <row r="62649" spans="2:11" ht="12" hidden="1" customHeight="1" x14ac:dyDescent="0.2">
      <c r="B62649" s="88"/>
      <c r="C62649" s="88"/>
      <c r="D62649" s="88"/>
      <c r="E62649" s="88"/>
      <c r="F62649" s="88"/>
      <c r="G62649" s="88"/>
      <c r="H62649" s="88"/>
      <c r="I62649" s="88"/>
      <c r="J62649" s="88"/>
      <c r="K62649" s="88"/>
    </row>
    <row r="62650" spans="2:11" ht="12" hidden="1" customHeight="1" x14ac:dyDescent="0.2">
      <c r="B62650" s="88"/>
      <c r="C62650" s="88"/>
      <c r="D62650" s="88"/>
      <c r="E62650" s="88"/>
      <c r="F62650" s="88"/>
      <c r="G62650" s="88"/>
      <c r="H62650" s="88"/>
      <c r="I62650" s="88"/>
      <c r="J62650" s="88"/>
      <c r="K62650" s="88"/>
    </row>
    <row r="62651" spans="2:11" ht="12" hidden="1" customHeight="1" x14ac:dyDescent="0.2">
      <c r="B62651" s="88"/>
      <c r="C62651" s="88"/>
      <c r="D62651" s="88"/>
      <c r="E62651" s="88"/>
      <c r="F62651" s="88"/>
      <c r="G62651" s="88"/>
      <c r="H62651" s="88"/>
      <c r="I62651" s="88"/>
      <c r="J62651" s="88"/>
      <c r="K62651" s="88"/>
    </row>
    <row r="62652" spans="2:11" ht="12" hidden="1" customHeight="1" x14ac:dyDescent="0.2">
      <c r="B62652" s="88"/>
      <c r="C62652" s="88"/>
      <c r="D62652" s="88"/>
      <c r="E62652" s="88"/>
      <c r="F62652" s="88"/>
      <c r="G62652" s="88"/>
      <c r="H62652" s="88"/>
      <c r="I62652" s="88"/>
      <c r="J62652" s="88"/>
      <c r="K62652" s="88"/>
    </row>
    <row r="62653" spans="2:11" ht="12" hidden="1" customHeight="1" x14ac:dyDescent="0.2">
      <c r="B62653" s="88"/>
      <c r="C62653" s="88"/>
      <c r="D62653" s="88"/>
      <c r="E62653" s="88"/>
      <c r="F62653" s="88"/>
      <c r="G62653" s="88"/>
      <c r="H62653" s="88"/>
      <c r="I62653" s="88"/>
      <c r="J62653" s="88"/>
      <c r="K62653" s="88"/>
    </row>
    <row r="62654" spans="2:11" ht="12" hidden="1" customHeight="1" x14ac:dyDescent="0.2">
      <c r="B62654" s="88"/>
      <c r="C62654" s="88"/>
      <c r="D62654" s="88"/>
      <c r="E62654" s="88"/>
      <c r="F62654" s="88"/>
      <c r="G62654" s="88"/>
      <c r="H62654" s="88"/>
      <c r="I62654" s="88"/>
      <c r="J62654" s="88"/>
      <c r="K62654" s="88"/>
    </row>
    <row r="62655" spans="2:11" ht="12" hidden="1" customHeight="1" x14ac:dyDescent="0.2">
      <c r="B62655" s="88"/>
      <c r="C62655" s="88"/>
      <c r="D62655" s="88"/>
      <c r="E62655" s="88"/>
      <c r="F62655" s="88"/>
      <c r="G62655" s="88"/>
      <c r="H62655" s="88"/>
      <c r="I62655" s="88"/>
      <c r="J62655" s="88"/>
      <c r="K62655" s="88"/>
    </row>
    <row r="62656" spans="2:11" ht="12" hidden="1" customHeight="1" x14ac:dyDescent="0.2">
      <c r="B62656" s="88"/>
      <c r="C62656" s="88"/>
      <c r="D62656" s="88"/>
      <c r="E62656" s="88"/>
      <c r="F62656" s="88"/>
      <c r="G62656" s="88"/>
      <c r="H62656" s="88"/>
      <c r="I62656" s="88"/>
      <c r="J62656" s="88"/>
      <c r="K62656" s="88"/>
    </row>
    <row r="62657" spans="2:11" ht="12" hidden="1" customHeight="1" x14ac:dyDescent="0.2">
      <c r="B62657" s="88"/>
      <c r="C62657" s="88"/>
      <c r="D62657" s="88"/>
      <c r="E62657" s="88"/>
      <c r="F62657" s="88"/>
      <c r="G62657" s="88"/>
      <c r="H62657" s="88"/>
      <c r="I62657" s="88"/>
      <c r="J62657" s="88"/>
      <c r="K62657" s="88"/>
    </row>
    <row r="62658" spans="2:11" ht="12" hidden="1" customHeight="1" x14ac:dyDescent="0.2">
      <c r="B62658" s="88"/>
      <c r="C62658" s="88"/>
      <c r="D62658" s="88"/>
      <c r="E62658" s="88"/>
      <c r="F62658" s="88"/>
      <c r="G62658" s="88"/>
      <c r="H62658" s="88"/>
      <c r="I62658" s="88"/>
      <c r="J62658" s="88"/>
      <c r="K62658" s="88"/>
    </row>
    <row r="62659" spans="2:11" ht="12" hidden="1" customHeight="1" x14ac:dyDescent="0.2">
      <c r="B62659" s="88"/>
      <c r="C62659" s="88"/>
      <c r="D62659" s="88"/>
      <c r="E62659" s="88"/>
      <c r="F62659" s="88"/>
      <c r="G62659" s="88"/>
      <c r="H62659" s="88"/>
      <c r="I62659" s="88"/>
      <c r="J62659" s="88"/>
      <c r="K62659" s="88"/>
    </row>
    <row r="62660" spans="2:11" ht="12" hidden="1" customHeight="1" x14ac:dyDescent="0.2">
      <c r="B62660" s="88"/>
      <c r="C62660" s="88"/>
      <c r="D62660" s="88"/>
      <c r="E62660" s="88"/>
      <c r="F62660" s="88"/>
      <c r="G62660" s="88"/>
      <c r="H62660" s="88"/>
      <c r="I62660" s="88"/>
      <c r="J62660" s="88"/>
      <c r="K62660" s="88"/>
    </row>
    <row r="62661" spans="2:11" ht="12" hidden="1" customHeight="1" x14ac:dyDescent="0.2">
      <c r="B62661" s="88"/>
      <c r="C62661" s="88"/>
      <c r="D62661" s="88"/>
      <c r="E62661" s="88"/>
      <c r="F62661" s="88"/>
      <c r="G62661" s="88"/>
      <c r="H62661" s="88"/>
      <c r="I62661" s="88"/>
      <c r="J62661" s="88"/>
      <c r="K62661" s="88"/>
    </row>
    <row r="62662" spans="2:11" ht="12" hidden="1" customHeight="1" x14ac:dyDescent="0.2">
      <c r="B62662" s="88"/>
      <c r="C62662" s="88"/>
      <c r="D62662" s="88"/>
      <c r="E62662" s="88"/>
      <c r="F62662" s="88"/>
      <c r="G62662" s="88"/>
      <c r="H62662" s="88"/>
      <c r="I62662" s="88"/>
      <c r="J62662" s="88"/>
      <c r="K62662" s="88"/>
    </row>
    <row r="62663" spans="2:11" ht="12" hidden="1" customHeight="1" x14ac:dyDescent="0.2">
      <c r="B62663" s="88"/>
      <c r="C62663" s="88"/>
      <c r="D62663" s="88"/>
      <c r="E62663" s="88"/>
      <c r="F62663" s="88"/>
      <c r="G62663" s="88"/>
      <c r="H62663" s="88"/>
      <c r="I62663" s="88"/>
      <c r="J62663" s="88"/>
      <c r="K62663" s="88"/>
    </row>
    <row r="62664" spans="2:11" ht="12" hidden="1" customHeight="1" x14ac:dyDescent="0.2">
      <c r="B62664" s="88"/>
      <c r="C62664" s="88"/>
      <c r="D62664" s="88"/>
      <c r="E62664" s="88"/>
      <c r="F62664" s="88"/>
      <c r="G62664" s="88"/>
      <c r="H62664" s="88"/>
      <c r="I62664" s="88"/>
      <c r="J62664" s="88"/>
      <c r="K62664" s="88"/>
    </row>
    <row r="62665" spans="2:11" ht="12" hidden="1" customHeight="1" x14ac:dyDescent="0.2">
      <c r="B62665" s="88"/>
      <c r="C62665" s="88"/>
      <c r="D62665" s="88"/>
      <c r="E62665" s="88"/>
      <c r="F62665" s="88"/>
      <c r="G62665" s="88"/>
      <c r="H62665" s="88"/>
      <c r="I62665" s="88"/>
      <c r="J62665" s="88"/>
      <c r="K62665" s="88"/>
    </row>
    <row r="62666" spans="2:11" ht="12" hidden="1" customHeight="1" x14ac:dyDescent="0.2">
      <c r="B62666" s="88"/>
      <c r="C62666" s="88"/>
      <c r="D62666" s="88"/>
      <c r="E62666" s="88"/>
      <c r="F62666" s="88"/>
      <c r="G62666" s="88"/>
      <c r="H62666" s="88"/>
      <c r="I62666" s="88"/>
      <c r="J62666" s="88"/>
      <c r="K62666" s="88"/>
    </row>
    <row r="62667" spans="2:11" ht="12" hidden="1" customHeight="1" x14ac:dyDescent="0.2">
      <c r="B62667" s="88"/>
      <c r="C62667" s="88"/>
      <c r="D62667" s="88"/>
      <c r="E62667" s="88"/>
      <c r="F62667" s="88"/>
      <c r="G62667" s="88"/>
      <c r="H62667" s="88"/>
      <c r="I62667" s="88"/>
      <c r="J62667" s="88"/>
      <c r="K62667" s="88"/>
    </row>
    <row r="62668" spans="2:11" ht="12" hidden="1" customHeight="1" x14ac:dyDescent="0.2">
      <c r="B62668" s="88"/>
      <c r="C62668" s="88"/>
      <c r="D62668" s="88"/>
      <c r="E62668" s="88"/>
      <c r="F62668" s="88"/>
      <c r="G62668" s="88"/>
      <c r="H62668" s="88"/>
      <c r="I62668" s="88"/>
      <c r="J62668" s="88"/>
      <c r="K62668" s="88"/>
    </row>
    <row r="62669" spans="2:11" ht="12" hidden="1" customHeight="1" x14ac:dyDescent="0.2">
      <c r="B62669" s="88"/>
      <c r="C62669" s="88"/>
      <c r="D62669" s="88"/>
      <c r="E62669" s="88"/>
      <c r="F62669" s="88"/>
      <c r="G62669" s="88"/>
      <c r="H62669" s="88"/>
      <c r="I62669" s="88"/>
      <c r="J62669" s="88"/>
      <c r="K62669" s="88"/>
    </row>
    <row r="62670" spans="2:11" ht="12" hidden="1" customHeight="1" x14ac:dyDescent="0.2">
      <c r="B62670" s="88"/>
      <c r="C62670" s="88"/>
      <c r="D62670" s="88"/>
      <c r="E62670" s="88"/>
      <c r="F62670" s="88"/>
      <c r="G62670" s="88"/>
      <c r="H62670" s="88"/>
      <c r="I62670" s="88"/>
      <c r="J62670" s="88"/>
      <c r="K62670" s="88"/>
    </row>
    <row r="62671" spans="2:11" ht="12" hidden="1" customHeight="1" x14ac:dyDescent="0.2">
      <c r="B62671" s="88"/>
      <c r="C62671" s="88"/>
      <c r="D62671" s="88"/>
      <c r="E62671" s="88"/>
      <c r="F62671" s="88"/>
      <c r="G62671" s="88"/>
      <c r="H62671" s="88"/>
      <c r="I62671" s="88"/>
      <c r="J62671" s="88"/>
      <c r="K62671" s="88"/>
    </row>
    <row r="62672" spans="2:11" ht="12" hidden="1" customHeight="1" x14ac:dyDescent="0.2">
      <c r="B62672" s="88"/>
      <c r="C62672" s="88"/>
      <c r="D62672" s="88"/>
      <c r="E62672" s="88"/>
      <c r="F62672" s="88"/>
      <c r="G62672" s="88"/>
      <c r="H62672" s="88"/>
      <c r="I62672" s="88"/>
      <c r="J62672" s="88"/>
      <c r="K62672" s="88"/>
    </row>
    <row r="62673" spans="2:11" ht="12" hidden="1" customHeight="1" x14ac:dyDescent="0.2">
      <c r="B62673" s="88"/>
      <c r="C62673" s="88"/>
      <c r="D62673" s="88"/>
      <c r="E62673" s="88"/>
      <c r="F62673" s="88"/>
      <c r="G62673" s="88"/>
      <c r="H62673" s="88"/>
      <c r="I62673" s="88"/>
      <c r="J62673" s="88"/>
      <c r="K62673" s="88"/>
    </row>
    <row r="62674" spans="2:11" ht="12" hidden="1" customHeight="1" x14ac:dyDescent="0.2">
      <c r="B62674" s="88"/>
      <c r="C62674" s="88"/>
      <c r="D62674" s="88"/>
      <c r="E62674" s="88"/>
      <c r="F62674" s="88"/>
      <c r="G62674" s="88"/>
      <c r="H62674" s="88"/>
      <c r="I62674" s="88"/>
      <c r="J62674" s="88"/>
      <c r="K62674" s="88"/>
    </row>
    <row r="62675" spans="2:11" ht="12" hidden="1" customHeight="1" x14ac:dyDescent="0.2">
      <c r="B62675" s="88"/>
      <c r="C62675" s="88"/>
      <c r="D62675" s="88"/>
      <c r="E62675" s="88"/>
      <c r="F62675" s="88"/>
      <c r="G62675" s="88"/>
      <c r="H62675" s="88"/>
      <c r="I62675" s="88"/>
      <c r="J62675" s="88"/>
      <c r="K62675" s="88"/>
    </row>
    <row r="62676" spans="2:11" ht="12" hidden="1" customHeight="1" x14ac:dyDescent="0.2">
      <c r="B62676" s="88"/>
      <c r="C62676" s="88"/>
      <c r="D62676" s="88"/>
      <c r="E62676" s="88"/>
      <c r="F62676" s="88"/>
      <c r="G62676" s="88"/>
      <c r="H62676" s="88"/>
      <c r="I62676" s="88"/>
      <c r="J62676" s="88"/>
      <c r="K62676" s="88"/>
    </row>
    <row r="62677" spans="2:11" ht="12" hidden="1" customHeight="1" x14ac:dyDescent="0.2">
      <c r="B62677" s="88"/>
      <c r="C62677" s="88"/>
      <c r="D62677" s="88"/>
      <c r="E62677" s="88"/>
      <c r="F62677" s="88"/>
      <c r="G62677" s="88"/>
      <c r="H62677" s="88"/>
      <c r="I62677" s="88"/>
      <c r="J62677" s="88"/>
      <c r="K62677" s="88"/>
    </row>
    <row r="62678" spans="2:11" ht="12" hidden="1" customHeight="1" x14ac:dyDescent="0.2">
      <c r="B62678" s="88"/>
      <c r="C62678" s="88"/>
      <c r="D62678" s="88"/>
      <c r="E62678" s="88"/>
      <c r="F62678" s="88"/>
      <c r="G62678" s="88"/>
      <c r="H62678" s="88"/>
      <c r="I62678" s="88"/>
      <c r="J62678" s="88"/>
      <c r="K62678" s="88"/>
    </row>
    <row r="62679" spans="2:11" ht="12" hidden="1" customHeight="1" x14ac:dyDescent="0.2">
      <c r="B62679" s="88"/>
      <c r="C62679" s="88"/>
      <c r="D62679" s="88"/>
      <c r="E62679" s="88"/>
      <c r="F62679" s="88"/>
      <c r="G62679" s="88"/>
      <c r="H62679" s="88"/>
      <c r="I62679" s="88"/>
      <c r="J62679" s="88"/>
      <c r="K62679" s="88"/>
    </row>
    <row r="62680" spans="2:11" ht="12" hidden="1" customHeight="1" x14ac:dyDescent="0.2">
      <c r="B62680" s="88"/>
      <c r="C62680" s="88"/>
      <c r="D62680" s="88"/>
      <c r="E62680" s="88"/>
      <c r="F62680" s="88"/>
      <c r="G62680" s="88"/>
      <c r="H62680" s="88"/>
      <c r="I62680" s="88"/>
      <c r="J62680" s="88"/>
      <c r="K62680" s="88"/>
    </row>
    <row r="62681" spans="2:11" ht="12" hidden="1" customHeight="1" x14ac:dyDescent="0.2">
      <c r="B62681" s="88"/>
      <c r="C62681" s="88"/>
      <c r="D62681" s="88"/>
      <c r="E62681" s="88"/>
      <c r="F62681" s="88"/>
      <c r="G62681" s="88"/>
      <c r="H62681" s="88"/>
      <c r="I62681" s="88"/>
      <c r="J62681" s="88"/>
      <c r="K62681" s="88"/>
    </row>
    <row r="62682" spans="2:11" ht="12" hidden="1" customHeight="1" x14ac:dyDescent="0.2">
      <c r="B62682" s="88"/>
      <c r="C62682" s="88"/>
      <c r="D62682" s="88"/>
      <c r="E62682" s="88"/>
      <c r="F62682" s="88"/>
      <c r="G62682" s="88"/>
      <c r="H62682" s="88"/>
      <c r="I62682" s="88"/>
      <c r="J62682" s="88"/>
      <c r="K62682" s="88"/>
    </row>
    <row r="62683" spans="2:11" ht="12" hidden="1" customHeight="1" x14ac:dyDescent="0.2">
      <c r="B62683" s="88"/>
      <c r="C62683" s="88"/>
      <c r="D62683" s="88"/>
      <c r="E62683" s="88"/>
      <c r="F62683" s="88"/>
      <c r="G62683" s="88"/>
      <c r="H62683" s="88"/>
      <c r="I62683" s="88"/>
      <c r="J62683" s="88"/>
      <c r="K62683" s="88"/>
    </row>
    <row r="62684" spans="2:11" ht="12" hidden="1" customHeight="1" x14ac:dyDescent="0.2">
      <c r="B62684" s="88"/>
      <c r="C62684" s="88"/>
      <c r="D62684" s="88"/>
      <c r="E62684" s="88"/>
      <c r="F62684" s="88"/>
      <c r="G62684" s="88"/>
      <c r="H62684" s="88"/>
      <c r="I62684" s="88"/>
      <c r="J62684" s="88"/>
      <c r="K62684" s="88"/>
    </row>
    <row r="62685" spans="2:11" ht="12" hidden="1" customHeight="1" x14ac:dyDescent="0.2">
      <c r="B62685" s="88"/>
      <c r="C62685" s="88"/>
      <c r="D62685" s="88"/>
      <c r="E62685" s="88"/>
      <c r="F62685" s="88"/>
      <c r="G62685" s="88"/>
      <c r="H62685" s="88"/>
      <c r="I62685" s="88"/>
      <c r="J62685" s="88"/>
      <c r="K62685" s="88"/>
    </row>
    <row r="62686" spans="2:11" ht="12" hidden="1" customHeight="1" x14ac:dyDescent="0.2">
      <c r="B62686" s="88"/>
      <c r="C62686" s="88"/>
      <c r="D62686" s="88"/>
      <c r="E62686" s="88"/>
      <c r="F62686" s="88"/>
      <c r="G62686" s="88"/>
      <c r="H62686" s="88"/>
      <c r="I62686" s="88"/>
      <c r="J62686" s="88"/>
      <c r="K62686" s="88"/>
    </row>
    <row r="62687" spans="2:11" ht="12" hidden="1" customHeight="1" x14ac:dyDescent="0.2">
      <c r="B62687" s="88"/>
      <c r="C62687" s="88"/>
      <c r="D62687" s="88"/>
      <c r="E62687" s="88"/>
      <c r="F62687" s="88"/>
      <c r="G62687" s="88"/>
      <c r="H62687" s="88"/>
      <c r="I62687" s="88"/>
      <c r="J62687" s="88"/>
      <c r="K62687" s="88"/>
    </row>
    <row r="62688" spans="2:11" ht="12" hidden="1" customHeight="1" x14ac:dyDescent="0.2">
      <c r="B62688" s="88"/>
      <c r="C62688" s="88"/>
      <c r="D62688" s="88"/>
      <c r="E62688" s="88"/>
      <c r="F62688" s="88"/>
      <c r="G62688" s="88"/>
      <c r="H62688" s="88"/>
      <c r="I62688" s="88"/>
      <c r="J62688" s="88"/>
      <c r="K62688" s="88"/>
    </row>
    <row r="62689" spans="2:11" ht="12" hidden="1" customHeight="1" x14ac:dyDescent="0.2">
      <c r="B62689" s="88"/>
      <c r="C62689" s="88"/>
      <c r="D62689" s="88"/>
      <c r="E62689" s="88"/>
      <c r="F62689" s="88"/>
      <c r="G62689" s="88"/>
      <c r="H62689" s="88"/>
      <c r="I62689" s="88"/>
      <c r="J62689" s="88"/>
      <c r="K62689" s="88"/>
    </row>
    <row r="62690" spans="2:11" ht="12" hidden="1" customHeight="1" x14ac:dyDescent="0.2">
      <c r="B62690" s="88"/>
      <c r="C62690" s="88"/>
      <c r="D62690" s="88"/>
      <c r="E62690" s="88"/>
      <c r="F62690" s="88"/>
      <c r="G62690" s="88"/>
      <c r="H62690" s="88"/>
      <c r="I62690" s="88"/>
      <c r="J62690" s="88"/>
      <c r="K62690" s="88"/>
    </row>
    <row r="62691" spans="2:11" ht="12" hidden="1" customHeight="1" x14ac:dyDescent="0.2">
      <c r="B62691" s="88"/>
      <c r="C62691" s="88"/>
      <c r="D62691" s="88"/>
      <c r="E62691" s="88"/>
      <c r="F62691" s="88"/>
      <c r="G62691" s="88"/>
      <c r="H62691" s="88"/>
      <c r="I62691" s="88"/>
      <c r="J62691" s="88"/>
      <c r="K62691" s="88"/>
    </row>
    <row r="62692" spans="2:11" ht="12" hidden="1" customHeight="1" x14ac:dyDescent="0.2">
      <c r="B62692" s="88"/>
      <c r="C62692" s="88"/>
      <c r="D62692" s="88"/>
      <c r="E62692" s="88"/>
      <c r="F62692" s="88"/>
      <c r="G62692" s="88"/>
      <c r="H62692" s="88"/>
      <c r="I62692" s="88"/>
      <c r="J62692" s="88"/>
      <c r="K62692" s="88"/>
    </row>
    <row r="62693" spans="2:11" ht="12" hidden="1" customHeight="1" x14ac:dyDescent="0.2">
      <c r="B62693" s="88"/>
      <c r="C62693" s="88"/>
      <c r="D62693" s="88"/>
      <c r="E62693" s="88"/>
      <c r="F62693" s="88"/>
      <c r="G62693" s="88"/>
      <c r="H62693" s="88"/>
      <c r="I62693" s="88"/>
      <c r="J62693" s="88"/>
      <c r="K62693" s="88"/>
    </row>
    <row r="62694" spans="2:11" ht="12" hidden="1" customHeight="1" x14ac:dyDescent="0.2">
      <c r="B62694" s="88"/>
      <c r="C62694" s="88"/>
      <c r="D62694" s="88"/>
      <c r="E62694" s="88"/>
      <c r="F62694" s="88"/>
      <c r="G62694" s="88"/>
      <c r="H62694" s="88"/>
      <c r="I62694" s="88"/>
      <c r="J62694" s="88"/>
      <c r="K62694" s="88"/>
    </row>
    <row r="62695" spans="2:11" ht="12" hidden="1" customHeight="1" x14ac:dyDescent="0.2">
      <c r="B62695" s="88"/>
      <c r="C62695" s="88"/>
      <c r="D62695" s="88"/>
      <c r="E62695" s="88"/>
      <c r="F62695" s="88"/>
      <c r="G62695" s="88"/>
      <c r="H62695" s="88"/>
      <c r="I62695" s="88"/>
      <c r="J62695" s="88"/>
      <c r="K62695" s="88"/>
    </row>
    <row r="62696" spans="2:11" ht="12" hidden="1" customHeight="1" x14ac:dyDescent="0.2">
      <c r="B62696" s="88"/>
      <c r="C62696" s="88"/>
      <c r="D62696" s="88"/>
      <c r="E62696" s="88"/>
      <c r="F62696" s="88"/>
      <c r="G62696" s="88"/>
      <c r="H62696" s="88"/>
      <c r="I62696" s="88"/>
      <c r="J62696" s="88"/>
      <c r="K62696" s="88"/>
    </row>
    <row r="62697" spans="2:11" ht="12" hidden="1" customHeight="1" x14ac:dyDescent="0.2">
      <c r="B62697" s="88"/>
      <c r="C62697" s="88"/>
      <c r="D62697" s="88"/>
      <c r="E62697" s="88"/>
      <c r="F62697" s="88"/>
      <c r="G62697" s="88"/>
      <c r="H62697" s="88"/>
      <c r="I62697" s="88"/>
      <c r="J62697" s="88"/>
      <c r="K62697" s="88"/>
    </row>
    <row r="62698" spans="2:11" ht="12" hidden="1" customHeight="1" x14ac:dyDescent="0.2">
      <c r="B62698" s="88"/>
      <c r="C62698" s="88"/>
      <c r="D62698" s="88"/>
      <c r="E62698" s="88"/>
      <c r="F62698" s="88"/>
      <c r="G62698" s="88"/>
      <c r="H62698" s="88"/>
      <c r="I62698" s="88"/>
      <c r="J62698" s="88"/>
      <c r="K62698" s="88"/>
    </row>
    <row r="62699" spans="2:11" ht="12" hidden="1" customHeight="1" x14ac:dyDescent="0.2">
      <c r="B62699" s="88"/>
      <c r="C62699" s="88"/>
      <c r="D62699" s="88"/>
      <c r="E62699" s="88"/>
      <c r="F62699" s="88"/>
      <c r="G62699" s="88"/>
      <c r="H62699" s="88"/>
      <c r="I62699" s="88"/>
      <c r="J62699" s="88"/>
      <c r="K62699" s="88"/>
    </row>
    <row r="62700" spans="2:11" ht="12" hidden="1" customHeight="1" x14ac:dyDescent="0.2">
      <c r="B62700" s="88"/>
      <c r="C62700" s="88"/>
      <c r="D62700" s="88"/>
      <c r="E62700" s="88"/>
      <c r="F62700" s="88"/>
      <c r="G62700" s="88"/>
      <c r="H62700" s="88"/>
      <c r="I62700" s="88"/>
      <c r="J62700" s="88"/>
      <c r="K62700" s="88"/>
    </row>
    <row r="62701" spans="2:11" ht="12" hidden="1" customHeight="1" x14ac:dyDescent="0.2">
      <c r="B62701" s="88"/>
      <c r="C62701" s="88"/>
      <c r="D62701" s="88"/>
      <c r="E62701" s="88"/>
      <c r="F62701" s="88"/>
      <c r="G62701" s="88"/>
      <c r="H62701" s="88"/>
      <c r="I62701" s="88"/>
      <c r="J62701" s="88"/>
      <c r="K62701" s="88"/>
    </row>
    <row r="62702" spans="2:11" ht="12" hidden="1" customHeight="1" x14ac:dyDescent="0.2">
      <c r="B62702" s="88"/>
      <c r="C62702" s="88"/>
      <c r="D62702" s="88"/>
      <c r="E62702" s="88"/>
      <c r="F62702" s="88"/>
      <c r="G62702" s="88"/>
      <c r="H62702" s="88"/>
      <c r="I62702" s="88"/>
      <c r="J62702" s="88"/>
      <c r="K62702" s="88"/>
    </row>
    <row r="62703" spans="2:11" ht="12" hidden="1" customHeight="1" x14ac:dyDescent="0.2">
      <c r="B62703" s="88"/>
      <c r="C62703" s="88"/>
      <c r="D62703" s="88"/>
      <c r="E62703" s="88"/>
      <c r="F62703" s="88"/>
      <c r="G62703" s="88"/>
      <c r="H62703" s="88"/>
      <c r="I62703" s="88"/>
      <c r="J62703" s="88"/>
      <c r="K62703" s="88"/>
    </row>
    <row r="62704" spans="2:11" ht="12" hidden="1" customHeight="1" x14ac:dyDescent="0.2">
      <c r="B62704" s="88"/>
      <c r="C62704" s="88"/>
      <c r="D62704" s="88"/>
      <c r="E62704" s="88"/>
      <c r="F62704" s="88"/>
      <c r="G62704" s="88"/>
      <c r="H62704" s="88"/>
      <c r="I62704" s="88"/>
      <c r="J62704" s="88"/>
      <c r="K62704" s="88"/>
    </row>
    <row r="62705" spans="2:11" ht="12" hidden="1" customHeight="1" x14ac:dyDescent="0.2">
      <c r="B62705" s="88"/>
      <c r="C62705" s="88"/>
      <c r="D62705" s="88"/>
      <c r="E62705" s="88"/>
      <c r="F62705" s="88"/>
      <c r="G62705" s="88"/>
      <c r="H62705" s="88"/>
      <c r="I62705" s="88"/>
      <c r="J62705" s="88"/>
      <c r="K62705" s="88"/>
    </row>
    <row r="62706" spans="2:11" ht="12" hidden="1" customHeight="1" x14ac:dyDescent="0.2">
      <c r="B62706" s="88"/>
      <c r="C62706" s="88"/>
      <c r="D62706" s="88"/>
      <c r="E62706" s="88"/>
      <c r="F62706" s="88"/>
      <c r="G62706" s="88"/>
      <c r="H62706" s="88"/>
      <c r="I62706" s="88"/>
      <c r="J62706" s="88"/>
      <c r="K62706" s="88"/>
    </row>
    <row r="62707" spans="2:11" ht="12" hidden="1" customHeight="1" x14ac:dyDescent="0.2">
      <c r="B62707" s="88"/>
      <c r="C62707" s="88"/>
      <c r="D62707" s="88"/>
      <c r="E62707" s="88"/>
      <c r="F62707" s="88"/>
      <c r="G62707" s="88"/>
      <c r="H62707" s="88"/>
      <c r="I62707" s="88"/>
      <c r="J62707" s="88"/>
      <c r="K62707" s="88"/>
    </row>
    <row r="62708" spans="2:11" ht="12" hidden="1" customHeight="1" x14ac:dyDescent="0.2">
      <c r="B62708" s="88"/>
      <c r="C62708" s="88"/>
      <c r="D62708" s="88"/>
      <c r="E62708" s="88"/>
      <c r="F62708" s="88"/>
      <c r="G62708" s="88"/>
      <c r="H62708" s="88"/>
      <c r="I62708" s="88"/>
      <c r="J62708" s="88"/>
      <c r="K62708" s="88"/>
    </row>
    <row r="62709" spans="2:11" ht="12" hidden="1" customHeight="1" x14ac:dyDescent="0.2">
      <c r="B62709" s="88"/>
      <c r="C62709" s="88"/>
      <c r="D62709" s="88"/>
      <c r="E62709" s="88"/>
      <c r="F62709" s="88"/>
      <c r="G62709" s="88"/>
      <c r="H62709" s="88"/>
      <c r="I62709" s="88"/>
      <c r="J62709" s="88"/>
      <c r="K62709" s="88"/>
    </row>
    <row r="62710" spans="2:11" ht="12" hidden="1" customHeight="1" x14ac:dyDescent="0.2">
      <c r="B62710" s="88"/>
      <c r="C62710" s="88"/>
      <c r="D62710" s="88"/>
      <c r="E62710" s="88"/>
      <c r="F62710" s="88"/>
      <c r="G62710" s="88"/>
      <c r="H62710" s="88"/>
      <c r="I62710" s="88"/>
      <c r="J62710" s="88"/>
      <c r="K62710" s="88"/>
    </row>
    <row r="62711" spans="2:11" ht="12" hidden="1" customHeight="1" x14ac:dyDescent="0.2">
      <c r="B62711" s="88"/>
      <c r="C62711" s="88"/>
      <c r="D62711" s="88"/>
      <c r="E62711" s="88"/>
      <c r="F62711" s="88"/>
      <c r="G62711" s="88"/>
      <c r="H62711" s="88"/>
      <c r="I62711" s="88"/>
      <c r="J62711" s="88"/>
      <c r="K62711" s="88"/>
    </row>
    <row r="62712" spans="2:11" ht="12" hidden="1" customHeight="1" x14ac:dyDescent="0.2">
      <c r="B62712" s="88"/>
      <c r="C62712" s="88"/>
      <c r="D62712" s="88"/>
      <c r="E62712" s="88"/>
      <c r="F62712" s="88"/>
      <c r="G62712" s="88"/>
      <c r="H62712" s="88"/>
      <c r="I62712" s="88"/>
      <c r="J62712" s="88"/>
      <c r="K62712" s="88"/>
    </row>
    <row r="62713" spans="2:11" ht="12" hidden="1" customHeight="1" x14ac:dyDescent="0.2">
      <c r="B62713" s="88"/>
      <c r="C62713" s="88"/>
      <c r="D62713" s="88"/>
      <c r="E62713" s="88"/>
      <c r="F62713" s="88"/>
      <c r="G62713" s="88"/>
      <c r="H62713" s="88"/>
      <c r="I62713" s="88"/>
      <c r="J62713" s="88"/>
      <c r="K62713" s="88"/>
    </row>
    <row r="62714" spans="2:11" ht="12" hidden="1" customHeight="1" x14ac:dyDescent="0.2">
      <c r="B62714" s="88"/>
      <c r="C62714" s="88"/>
      <c r="D62714" s="88"/>
      <c r="E62714" s="88"/>
      <c r="F62714" s="88"/>
      <c r="G62714" s="88"/>
      <c r="H62714" s="88"/>
      <c r="I62714" s="88"/>
      <c r="J62714" s="88"/>
      <c r="K62714" s="88"/>
    </row>
    <row r="62715" spans="2:11" ht="12" hidden="1" customHeight="1" x14ac:dyDescent="0.2">
      <c r="B62715" s="88"/>
      <c r="C62715" s="88"/>
      <c r="D62715" s="88"/>
      <c r="E62715" s="88"/>
      <c r="F62715" s="88"/>
      <c r="G62715" s="88"/>
      <c r="H62715" s="88"/>
      <c r="I62715" s="88"/>
      <c r="J62715" s="88"/>
      <c r="K62715" s="88"/>
    </row>
    <row r="62716" spans="2:11" ht="12" hidden="1" customHeight="1" x14ac:dyDescent="0.2">
      <c r="B62716" s="88"/>
      <c r="C62716" s="88"/>
      <c r="D62716" s="88"/>
      <c r="E62716" s="88"/>
      <c r="F62716" s="88"/>
      <c r="G62716" s="88"/>
      <c r="H62716" s="88"/>
      <c r="I62716" s="88"/>
      <c r="J62716" s="88"/>
      <c r="K62716" s="88"/>
    </row>
    <row r="62717" spans="2:11" ht="12" hidden="1" customHeight="1" x14ac:dyDescent="0.2">
      <c r="B62717" s="88"/>
      <c r="C62717" s="88"/>
      <c r="D62717" s="88"/>
      <c r="E62717" s="88"/>
      <c r="F62717" s="88"/>
      <c r="G62717" s="88"/>
      <c r="H62717" s="88"/>
      <c r="I62717" s="88"/>
      <c r="J62717" s="88"/>
      <c r="K62717" s="88"/>
    </row>
    <row r="62718" spans="2:11" ht="12" hidden="1" customHeight="1" x14ac:dyDescent="0.2">
      <c r="B62718" s="88"/>
      <c r="C62718" s="88"/>
      <c r="D62718" s="88"/>
      <c r="E62718" s="88"/>
      <c r="F62718" s="88"/>
      <c r="G62718" s="88"/>
      <c r="H62718" s="88"/>
      <c r="I62718" s="88"/>
      <c r="J62718" s="88"/>
      <c r="K62718" s="88"/>
    </row>
    <row r="62719" spans="2:11" ht="12" hidden="1" customHeight="1" x14ac:dyDescent="0.2">
      <c r="B62719" s="88"/>
      <c r="C62719" s="88"/>
      <c r="D62719" s="88"/>
      <c r="E62719" s="88"/>
      <c r="F62719" s="88"/>
      <c r="G62719" s="88"/>
      <c r="H62719" s="88"/>
      <c r="I62719" s="88"/>
      <c r="J62719" s="88"/>
      <c r="K62719" s="88"/>
    </row>
    <row r="62720" spans="2:11" ht="12" hidden="1" customHeight="1" x14ac:dyDescent="0.2">
      <c r="B62720" s="88"/>
      <c r="C62720" s="88"/>
      <c r="D62720" s="88"/>
      <c r="E62720" s="88"/>
      <c r="F62720" s="88"/>
      <c r="G62720" s="88"/>
      <c r="H62720" s="88"/>
      <c r="I62720" s="88"/>
      <c r="J62720" s="88"/>
      <c r="K62720" s="88"/>
    </row>
    <row r="62721" spans="2:11" ht="12" hidden="1" customHeight="1" x14ac:dyDescent="0.2">
      <c r="B62721" s="88"/>
      <c r="C62721" s="88"/>
      <c r="D62721" s="88"/>
      <c r="E62721" s="88"/>
      <c r="F62721" s="88"/>
      <c r="G62721" s="88"/>
      <c r="H62721" s="88"/>
      <c r="I62721" s="88"/>
      <c r="J62721" s="88"/>
      <c r="K62721" s="88"/>
    </row>
    <row r="62722" spans="2:11" ht="12" hidden="1" customHeight="1" x14ac:dyDescent="0.2">
      <c r="B62722" s="88"/>
      <c r="C62722" s="88"/>
      <c r="D62722" s="88"/>
      <c r="E62722" s="88"/>
      <c r="F62722" s="88"/>
      <c r="G62722" s="88"/>
      <c r="H62722" s="88"/>
      <c r="I62722" s="88"/>
      <c r="J62722" s="88"/>
      <c r="K62722" s="88"/>
    </row>
    <row r="62723" spans="2:11" ht="12" hidden="1" customHeight="1" x14ac:dyDescent="0.2">
      <c r="B62723" s="88"/>
      <c r="C62723" s="88"/>
      <c r="D62723" s="88"/>
      <c r="E62723" s="88"/>
      <c r="F62723" s="88"/>
      <c r="G62723" s="88"/>
      <c r="H62723" s="88"/>
      <c r="I62723" s="88"/>
      <c r="J62723" s="88"/>
      <c r="K62723" s="88"/>
    </row>
    <row r="62724" spans="2:11" ht="12" hidden="1" customHeight="1" x14ac:dyDescent="0.2">
      <c r="B62724" s="88"/>
      <c r="C62724" s="88"/>
      <c r="D62724" s="88"/>
      <c r="E62724" s="88"/>
      <c r="F62724" s="88"/>
      <c r="G62724" s="88"/>
      <c r="H62724" s="88"/>
      <c r="I62724" s="88"/>
      <c r="J62724" s="88"/>
      <c r="K62724" s="88"/>
    </row>
    <row r="62725" spans="2:11" ht="12" hidden="1" customHeight="1" x14ac:dyDescent="0.2">
      <c r="B62725" s="88"/>
      <c r="C62725" s="88"/>
      <c r="D62725" s="88"/>
      <c r="E62725" s="88"/>
      <c r="F62725" s="88"/>
      <c r="G62725" s="88"/>
      <c r="H62725" s="88"/>
      <c r="I62725" s="88"/>
      <c r="J62725" s="88"/>
      <c r="K62725" s="88"/>
    </row>
    <row r="62726" spans="2:11" ht="12" hidden="1" customHeight="1" x14ac:dyDescent="0.2">
      <c r="B62726" s="88"/>
      <c r="C62726" s="88"/>
      <c r="D62726" s="88"/>
      <c r="E62726" s="88"/>
      <c r="F62726" s="88"/>
      <c r="G62726" s="88"/>
      <c r="H62726" s="88"/>
      <c r="I62726" s="88"/>
      <c r="J62726" s="88"/>
      <c r="K62726" s="88"/>
    </row>
    <row r="62727" spans="2:11" ht="12" hidden="1" customHeight="1" x14ac:dyDescent="0.2">
      <c r="B62727" s="88"/>
      <c r="C62727" s="88"/>
      <c r="D62727" s="88"/>
      <c r="E62727" s="88"/>
      <c r="F62727" s="88"/>
      <c r="G62727" s="88"/>
      <c r="H62727" s="88"/>
      <c r="I62727" s="88"/>
      <c r="J62727" s="88"/>
      <c r="K62727" s="88"/>
    </row>
    <row r="62728" spans="2:11" ht="12" hidden="1" customHeight="1" x14ac:dyDescent="0.2">
      <c r="B62728" s="88"/>
      <c r="C62728" s="88"/>
      <c r="D62728" s="88"/>
      <c r="E62728" s="88"/>
      <c r="F62728" s="88"/>
      <c r="G62728" s="88"/>
      <c r="H62728" s="88"/>
      <c r="I62728" s="88"/>
      <c r="J62728" s="88"/>
      <c r="K62728" s="88"/>
    </row>
    <row r="62729" spans="2:11" ht="12" hidden="1" customHeight="1" x14ac:dyDescent="0.2">
      <c r="B62729" s="88"/>
      <c r="C62729" s="88"/>
      <c r="D62729" s="88"/>
      <c r="E62729" s="88"/>
      <c r="F62729" s="88"/>
      <c r="G62729" s="88"/>
      <c r="H62729" s="88"/>
      <c r="I62729" s="88"/>
      <c r="J62729" s="88"/>
      <c r="K62729" s="88"/>
    </row>
    <row r="62730" spans="2:11" ht="12" hidden="1" customHeight="1" x14ac:dyDescent="0.2">
      <c r="B62730" s="88"/>
      <c r="C62730" s="88"/>
      <c r="D62730" s="88"/>
      <c r="E62730" s="88"/>
      <c r="F62730" s="88"/>
      <c r="G62730" s="88"/>
      <c r="H62730" s="88"/>
      <c r="I62730" s="88"/>
      <c r="J62730" s="88"/>
      <c r="K62730" s="88"/>
    </row>
    <row r="62731" spans="2:11" ht="12" hidden="1" customHeight="1" x14ac:dyDescent="0.2">
      <c r="B62731" s="88"/>
      <c r="C62731" s="88"/>
      <c r="D62731" s="88"/>
      <c r="E62731" s="88"/>
      <c r="F62731" s="88"/>
      <c r="G62731" s="88"/>
      <c r="H62731" s="88"/>
      <c r="I62731" s="88"/>
      <c r="J62731" s="88"/>
      <c r="K62731" s="88"/>
    </row>
    <row r="62732" spans="2:11" ht="12" hidden="1" customHeight="1" x14ac:dyDescent="0.2">
      <c r="B62732" s="88"/>
      <c r="C62732" s="88"/>
      <c r="D62732" s="88"/>
      <c r="E62732" s="88"/>
      <c r="F62732" s="88"/>
      <c r="G62732" s="88"/>
      <c r="H62732" s="88"/>
      <c r="I62732" s="88"/>
      <c r="J62732" s="88"/>
      <c r="K62732" s="88"/>
    </row>
    <row r="62733" spans="2:11" ht="12" hidden="1" customHeight="1" x14ac:dyDescent="0.2">
      <c r="B62733" s="88"/>
      <c r="C62733" s="88"/>
      <c r="D62733" s="88"/>
      <c r="E62733" s="88"/>
      <c r="F62733" s="88"/>
      <c r="G62733" s="88"/>
      <c r="H62733" s="88"/>
      <c r="I62733" s="88"/>
      <c r="J62733" s="88"/>
      <c r="K62733" s="88"/>
    </row>
    <row r="62734" spans="2:11" ht="12" hidden="1" customHeight="1" x14ac:dyDescent="0.2">
      <c r="B62734" s="88"/>
      <c r="C62734" s="88"/>
      <c r="D62734" s="88"/>
      <c r="E62734" s="88"/>
      <c r="F62734" s="88"/>
      <c r="G62734" s="88"/>
      <c r="H62734" s="88"/>
      <c r="I62734" s="88"/>
      <c r="J62734" s="88"/>
      <c r="K62734" s="88"/>
    </row>
    <row r="62735" spans="2:11" ht="12" hidden="1" customHeight="1" x14ac:dyDescent="0.2">
      <c r="B62735" s="88"/>
      <c r="C62735" s="88"/>
      <c r="D62735" s="88"/>
      <c r="E62735" s="88"/>
      <c r="F62735" s="88"/>
      <c r="G62735" s="88"/>
      <c r="H62735" s="88"/>
      <c r="I62735" s="88"/>
      <c r="J62735" s="88"/>
      <c r="K62735" s="88"/>
    </row>
    <row r="62736" spans="2:11" ht="12" hidden="1" customHeight="1" x14ac:dyDescent="0.2">
      <c r="B62736" s="88"/>
      <c r="C62736" s="88"/>
      <c r="D62736" s="88"/>
      <c r="E62736" s="88"/>
      <c r="F62736" s="88"/>
      <c r="G62736" s="88"/>
      <c r="H62736" s="88"/>
      <c r="I62736" s="88"/>
      <c r="J62736" s="88"/>
      <c r="K62736" s="88"/>
    </row>
    <row r="62737" spans="2:11" ht="12" hidden="1" customHeight="1" x14ac:dyDescent="0.2">
      <c r="B62737" s="88"/>
      <c r="C62737" s="88"/>
      <c r="D62737" s="88"/>
      <c r="E62737" s="88"/>
      <c r="F62737" s="88"/>
      <c r="G62737" s="88"/>
      <c r="H62737" s="88"/>
      <c r="I62737" s="88"/>
      <c r="J62737" s="88"/>
      <c r="K62737" s="88"/>
    </row>
    <row r="62738" spans="2:11" ht="12" hidden="1" customHeight="1" x14ac:dyDescent="0.2">
      <c r="B62738" s="88"/>
      <c r="C62738" s="88"/>
      <c r="D62738" s="88"/>
      <c r="E62738" s="88"/>
      <c r="F62738" s="88"/>
      <c r="G62738" s="88"/>
      <c r="H62738" s="88"/>
      <c r="I62738" s="88"/>
      <c r="J62738" s="88"/>
      <c r="K62738" s="88"/>
    </row>
    <row r="62739" spans="2:11" ht="12" hidden="1" customHeight="1" x14ac:dyDescent="0.2">
      <c r="B62739" s="88"/>
      <c r="C62739" s="88"/>
      <c r="D62739" s="88"/>
      <c r="E62739" s="88"/>
      <c r="F62739" s="88"/>
      <c r="G62739" s="88"/>
      <c r="H62739" s="88"/>
      <c r="I62739" s="88"/>
      <c r="J62739" s="88"/>
      <c r="K62739" s="88"/>
    </row>
    <row r="62740" spans="2:11" ht="12" hidden="1" customHeight="1" x14ac:dyDescent="0.2">
      <c r="B62740" s="88"/>
      <c r="C62740" s="88"/>
      <c r="D62740" s="88"/>
      <c r="E62740" s="88"/>
      <c r="F62740" s="88"/>
      <c r="G62740" s="88"/>
      <c r="H62740" s="88"/>
      <c r="I62740" s="88"/>
      <c r="J62740" s="88"/>
      <c r="K62740" s="88"/>
    </row>
    <row r="62741" spans="2:11" ht="12" hidden="1" customHeight="1" x14ac:dyDescent="0.2">
      <c r="B62741" s="88"/>
      <c r="C62741" s="88"/>
      <c r="D62741" s="88"/>
      <c r="E62741" s="88"/>
      <c r="F62741" s="88"/>
      <c r="G62741" s="88"/>
      <c r="H62741" s="88"/>
      <c r="I62741" s="88"/>
      <c r="J62741" s="88"/>
      <c r="K62741" s="88"/>
    </row>
    <row r="62742" spans="2:11" ht="12" hidden="1" customHeight="1" x14ac:dyDescent="0.2">
      <c r="B62742" s="88"/>
      <c r="C62742" s="88"/>
      <c r="D62742" s="88"/>
      <c r="E62742" s="88"/>
      <c r="F62742" s="88"/>
      <c r="G62742" s="88"/>
      <c r="H62742" s="88"/>
      <c r="I62742" s="88"/>
      <c r="J62742" s="88"/>
      <c r="K62742" s="88"/>
    </row>
    <row r="62743" spans="2:11" ht="12" hidden="1" customHeight="1" x14ac:dyDescent="0.2">
      <c r="B62743" s="88"/>
      <c r="C62743" s="88"/>
      <c r="D62743" s="88"/>
      <c r="E62743" s="88"/>
      <c r="F62743" s="88"/>
      <c r="G62743" s="88"/>
      <c r="H62743" s="88"/>
      <c r="I62743" s="88"/>
      <c r="J62743" s="88"/>
      <c r="K62743" s="88"/>
    </row>
    <row r="62744" spans="2:11" ht="12" hidden="1" customHeight="1" x14ac:dyDescent="0.2">
      <c r="B62744" s="88"/>
      <c r="C62744" s="88"/>
      <c r="D62744" s="88"/>
      <c r="E62744" s="88"/>
      <c r="F62744" s="88"/>
      <c r="G62744" s="88"/>
      <c r="H62744" s="88"/>
      <c r="I62744" s="88"/>
      <c r="J62744" s="88"/>
      <c r="K62744" s="88"/>
    </row>
    <row r="62745" spans="2:11" ht="12" hidden="1" customHeight="1" x14ac:dyDescent="0.2">
      <c r="B62745" s="88"/>
      <c r="C62745" s="88"/>
      <c r="D62745" s="88"/>
      <c r="E62745" s="88"/>
      <c r="F62745" s="88"/>
      <c r="G62745" s="88"/>
      <c r="H62745" s="88"/>
      <c r="I62745" s="88"/>
      <c r="J62745" s="88"/>
      <c r="K62745" s="88"/>
    </row>
    <row r="62746" spans="2:11" ht="12" hidden="1" customHeight="1" x14ac:dyDescent="0.2">
      <c r="B62746" s="88"/>
      <c r="C62746" s="88"/>
      <c r="D62746" s="88"/>
      <c r="E62746" s="88"/>
      <c r="F62746" s="88"/>
      <c r="G62746" s="88"/>
      <c r="H62746" s="88"/>
      <c r="I62746" s="88"/>
      <c r="J62746" s="88"/>
      <c r="K62746" s="88"/>
    </row>
    <row r="62747" spans="2:11" ht="12" hidden="1" customHeight="1" x14ac:dyDescent="0.2">
      <c r="B62747" s="88"/>
      <c r="C62747" s="88"/>
      <c r="D62747" s="88"/>
      <c r="E62747" s="88"/>
      <c r="F62747" s="88"/>
      <c r="G62747" s="88"/>
      <c r="H62747" s="88"/>
      <c r="I62747" s="88"/>
      <c r="J62747" s="88"/>
      <c r="K62747" s="88"/>
    </row>
    <row r="62748" spans="2:11" ht="12" hidden="1" customHeight="1" x14ac:dyDescent="0.2">
      <c r="B62748" s="88"/>
      <c r="C62748" s="88"/>
      <c r="D62748" s="88"/>
      <c r="E62748" s="88"/>
      <c r="F62748" s="88"/>
      <c r="G62748" s="88"/>
      <c r="H62748" s="88"/>
      <c r="I62748" s="88"/>
      <c r="J62748" s="88"/>
      <c r="K62748" s="88"/>
    </row>
    <row r="62749" spans="2:11" ht="12" hidden="1" customHeight="1" x14ac:dyDescent="0.2">
      <c r="B62749" s="88"/>
      <c r="C62749" s="88"/>
      <c r="D62749" s="88"/>
      <c r="E62749" s="88"/>
      <c r="F62749" s="88"/>
      <c r="G62749" s="88"/>
      <c r="H62749" s="88"/>
      <c r="I62749" s="88"/>
      <c r="J62749" s="88"/>
      <c r="K62749" s="88"/>
    </row>
    <row r="62750" spans="2:11" ht="12" hidden="1" customHeight="1" x14ac:dyDescent="0.2">
      <c r="B62750" s="88"/>
      <c r="C62750" s="88"/>
      <c r="D62750" s="88"/>
      <c r="E62750" s="88"/>
      <c r="F62750" s="88"/>
      <c r="G62750" s="88"/>
      <c r="H62750" s="88"/>
      <c r="I62750" s="88"/>
      <c r="J62750" s="88"/>
      <c r="K62750" s="88"/>
    </row>
    <row r="62751" spans="2:11" ht="12" hidden="1" customHeight="1" x14ac:dyDescent="0.2">
      <c r="B62751" s="88"/>
      <c r="C62751" s="88"/>
      <c r="D62751" s="88"/>
      <c r="E62751" s="88"/>
      <c r="F62751" s="88"/>
      <c r="G62751" s="88"/>
      <c r="H62751" s="88"/>
      <c r="I62751" s="88"/>
      <c r="J62751" s="88"/>
      <c r="K62751" s="88"/>
    </row>
    <row r="62752" spans="2:11" ht="12" hidden="1" customHeight="1" x14ac:dyDescent="0.2">
      <c r="B62752" s="88"/>
      <c r="C62752" s="88"/>
      <c r="D62752" s="88"/>
      <c r="E62752" s="88"/>
      <c r="F62752" s="88"/>
      <c r="G62752" s="88"/>
      <c r="H62752" s="88"/>
      <c r="I62752" s="88"/>
      <c r="J62752" s="88"/>
      <c r="K62752" s="88"/>
    </row>
    <row r="62753" spans="2:11" ht="12" hidden="1" customHeight="1" x14ac:dyDescent="0.2">
      <c r="B62753" s="88"/>
      <c r="C62753" s="88"/>
      <c r="D62753" s="88"/>
      <c r="E62753" s="88"/>
      <c r="F62753" s="88"/>
      <c r="G62753" s="88"/>
      <c r="H62753" s="88"/>
      <c r="I62753" s="88"/>
      <c r="J62753" s="88"/>
      <c r="K62753" s="88"/>
    </row>
    <row r="62754" spans="2:11" ht="12" hidden="1" customHeight="1" x14ac:dyDescent="0.2">
      <c r="B62754" s="88"/>
      <c r="C62754" s="88"/>
      <c r="D62754" s="88"/>
      <c r="E62754" s="88"/>
      <c r="F62754" s="88"/>
      <c r="G62754" s="88"/>
      <c r="H62754" s="88"/>
      <c r="I62754" s="88"/>
      <c r="J62754" s="88"/>
      <c r="K62754" s="88"/>
    </row>
    <row r="62755" spans="2:11" ht="12" hidden="1" customHeight="1" x14ac:dyDescent="0.2">
      <c r="B62755" s="88"/>
      <c r="C62755" s="88"/>
      <c r="D62755" s="88"/>
      <c r="E62755" s="88"/>
      <c r="F62755" s="88"/>
      <c r="G62755" s="88"/>
      <c r="H62755" s="88"/>
      <c r="I62755" s="88"/>
      <c r="J62755" s="88"/>
      <c r="K62755" s="88"/>
    </row>
    <row r="62756" spans="2:11" ht="12" hidden="1" customHeight="1" x14ac:dyDescent="0.2">
      <c r="B62756" s="88"/>
      <c r="C62756" s="88"/>
      <c r="D62756" s="88"/>
      <c r="E62756" s="88"/>
      <c r="F62756" s="88"/>
      <c r="G62756" s="88"/>
      <c r="H62756" s="88"/>
      <c r="I62756" s="88"/>
      <c r="J62756" s="88"/>
      <c r="K62756" s="88"/>
    </row>
    <row r="62757" spans="2:11" ht="12" hidden="1" customHeight="1" x14ac:dyDescent="0.2">
      <c r="B62757" s="88"/>
      <c r="C62757" s="88"/>
      <c r="D62757" s="88"/>
      <c r="E62757" s="88"/>
      <c r="F62757" s="88"/>
      <c r="G62757" s="88"/>
      <c r="H62757" s="88"/>
      <c r="I62757" s="88"/>
      <c r="J62757" s="88"/>
      <c r="K62757" s="88"/>
    </row>
    <row r="62758" spans="2:11" ht="12" hidden="1" customHeight="1" x14ac:dyDescent="0.2">
      <c r="B62758" s="88"/>
      <c r="C62758" s="88"/>
      <c r="D62758" s="88"/>
      <c r="E62758" s="88"/>
      <c r="F62758" s="88"/>
      <c r="G62758" s="88"/>
      <c r="H62758" s="88"/>
      <c r="I62758" s="88"/>
      <c r="J62758" s="88"/>
      <c r="K62758" s="88"/>
    </row>
    <row r="62759" spans="2:11" ht="12" hidden="1" customHeight="1" x14ac:dyDescent="0.2">
      <c r="B62759" s="88"/>
      <c r="C62759" s="88"/>
      <c r="D62759" s="88"/>
      <c r="E62759" s="88"/>
      <c r="F62759" s="88"/>
      <c r="G62759" s="88"/>
      <c r="H62759" s="88"/>
      <c r="I62759" s="88"/>
      <c r="J62759" s="88"/>
      <c r="K62759" s="88"/>
    </row>
    <row r="62760" spans="2:11" ht="12" hidden="1" customHeight="1" x14ac:dyDescent="0.2">
      <c r="B62760" s="88"/>
      <c r="C62760" s="88"/>
      <c r="D62760" s="88"/>
      <c r="E62760" s="88"/>
      <c r="F62760" s="88"/>
      <c r="G62760" s="88"/>
      <c r="H62760" s="88"/>
      <c r="I62760" s="88"/>
      <c r="J62760" s="88"/>
      <c r="K62760" s="88"/>
    </row>
    <row r="62761" spans="2:11" ht="12" hidden="1" customHeight="1" x14ac:dyDescent="0.2">
      <c r="B62761" s="88"/>
      <c r="C62761" s="88"/>
      <c r="D62761" s="88"/>
      <c r="E62761" s="88"/>
      <c r="F62761" s="88"/>
      <c r="G62761" s="88"/>
      <c r="H62761" s="88"/>
      <c r="I62761" s="88"/>
      <c r="J62761" s="88"/>
      <c r="K62761" s="88"/>
    </row>
    <row r="62762" spans="2:11" ht="12" hidden="1" customHeight="1" x14ac:dyDescent="0.2">
      <c r="B62762" s="88"/>
      <c r="C62762" s="88"/>
      <c r="D62762" s="88"/>
      <c r="E62762" s="88"/>
      <c r="F62762" s="88"/>
      <c r="G62762" s="88"/>
      <c r="H62762" s="88"/>
      <c r="I62762" s="88"/>
      <c r="J62762" s="88"/>
      <c r="K62762" s="88"/>
    </row>
    <row r="62763" spans="2:11" ht="12" hidden="1" customHeight="1" x14ac:dyDescent="0.2">
      <c r="B62763" s="88"/>
      <c r="C62763" s="88"/>
      <c r="D62763" s="88"/>
      <c r="E62763" s="88"/>
      <c r="F62763" s="88"/>
      <c r="G62763" s="88"/>
      <c r="H62763" s="88"/>
      <c r="I62763" s="88"/>
      <c r="J62763" s="88"/>
      <c r="K62763" s="88"/>
    </row>
    <row r="62764" spans="2:11" ht="12" hidden="1" customHeight="1" x14ac:dyDescent="0.2">
      <c r="B62764" s="88"/>
      <c r="C62764" s="88"/>
      <c r="D62764" s="88"/>
      <c r="E62764" s="88"/>
      <c r="F62764" s="88"/>
      <c r="G62764" s="88"/>
      <c r="H62764" s="88"/>
      <c r="I62764" s="88"/>
      <c r="J62764" s="88"/>
      <c r="K62764" s="88"/>
    </row>
    <row r="62765" spans="2:11" ht="12" hidden="1" customHeight="1" x14ac:dyDescent="0.2">
      <c r="B62765" s="88"/>
      <c r="C62765" s="88"/>
      <c r="D62765" s="88"/>
      <c r="E62765" s="88"/>
      <c r="F62765" s="88"/>
      <c r="G62765" s="88"/>
      <c r="H62765" s="88"/>
      <c r="I62765" s="88"/>
      <c r="J62765" s="88"/>
      <c r="K62765" s="88"/>
    </row>
    <row r="62766" spans="2:11" ht="12" hidden="1" customHeight="1" x14ac:dyDescent="0.2">
      <c r="B62766" s="88"/>
      <c r="C62766" s="88"/>
      <c r="D62766" s="88"/>
      <c r="E62766" s="88"/>
      <c r="F62766" s="88"/>
      <c r="G62766" s="88"/>
      <c r="H62766" s="88"/>
      <c r="I62766" s="88"/>
      <c r="J62766" s="88"/>
      <c r="K62766" s="88"/>
    </row>
    <row r="62767" spans="2:11" ht="12" hidden="1" customHeight="1" x14ac:dyDescent="0.2">
      <c r="B62767" s="88"/>
      <c r="C62767" s="88"/>
      <c r="D62767" s="88"/>
      <c r="E62767" s="88"/>
      <c r="F62767" s="88"/>
      <c r="G62767" s="88"/>
      <c r="H62767" s="88"/>
      <c r="I62767" s="88"/>
      <c r="J62767" s="88"/>
      <c r="K62767" s="88"/>
    </row>
    <row r="62768" spans="2:11" ht="12" hidden="1" customHeight="1" x14ac:dyDescent="0.2">
      <c r="B62768" s="88"/>
      <c r="C62768" s="88"/>
      <c r="D62768" s="88"/>
      <c r="E62768" s="88"/>
      <c r="F62768" s="88"/>
      <c r="G62768" s="88"/>
      <c r="H62768" s="88"/>
      <c r="I62768" s="88"/>
      <c r="J62768" s="88"/>
      <c r="K62768" s="88"/>
    </row>
    <row r="62769" spans="2:11" ht="12" hidden="1" customHeight="1" x14ac:dyDescent="0.2">
      <c r="B62769" s="88"/>
      <c r="C62769" s="88"/>
      <c r="D62769" s="88"/>
      <c r="E62769" s="88"/>
      <c r="F62769" s="88"/>
      <c r="G62769" s="88"/>
      <c r="H62769" s="88"/>
      <c r="I62769" s="88"/>
      <c r="J62769" s="88"/>
      <c r="K62769" s="88"/>
    </row>
    <row r="62770" spans="2:11" ht="12" hidden="1" customHeight="1" x14ac:dyDescent="0.2">
      <c r="B62770" s="88"/>
      <c r="C62770" s="88"/>
      <c r="D62770" s="88"/>
      <c r="E62770" s="88"/>
      <c r="F62770" s="88"/>
      <c r="G62770" s="88"/>
      <c r="H62770" s="88"/>
      <c r="I62770" s="88"/>
      <c r="J62770" s="88"/>
      <c r="K62770" s="88"/>
    </row>
    <row r="62771" spans="2:11" ht="12" hidden="1" customHeight="1" x14ac:dyDescent="0.2">
      <c r="B62771" s="88"/>
      <c r="C62771" s="88"/>
      <c r="D62771" s="88"/>
      <c r="E62771" s="88"/>
      <c r="F62771" s="88"/>
      <c r="G62771" s="88"/>
      <c r="H62771" s="88"/>
      <c r="I62771" s="88"/>
      <c r="J62771" s="88"/>
      <c r="K62771" s="88"/>
    </row>
    <row r="62772" spans="2:11" ht="12" hidden="1" customHeight="1" x14ac:dyDescent="0.2">
      <c r="B62772" s="88"/>
      <c r="C62772" s="88"/>
      <c r="D62772" s="88"/>
      <c r="E62772" s="88"/>
      <c r="F62772" s="88"/>
      <c r="G62772" s="88"/>
      <c r="H62772" s="88"/>
      <c r="I62772" s="88"/>
      <c r="J62772" s="88"/>
      <c r="K62772" s="88"/>
    </row>
    <row r="62773" spans="2:11" ht="12" hidden="1" customHeight="1" x14ac:dyDescent="0.2">
      <c r="B62773" s="88"/>
      <c r="C62773" s="88"/>
      <c r="D62773" s="88"/>
      <c r="E62773" s="88"/>
      <c r="F62773" s="88"/>
      <c r="G62773" s="88"/>
      <c r="H62773" s="88"/>
      <c r="I62773" s="88"/>
      <c r="J62773" s="88"/>
      <c r="K62773" s="88"/>
    </row>
    <row r="62774" spans="2:11" ht="12" hidden="1" customHeight="1" x14ac:dyDescent="0.2">
      <c r="B62774" s="88"/>
      <c r="C62774" s="88"/>
      <c r="D62774" s="88"/>
      <c r="E62774" s="88"/>
      <c r="F62774" s="88"/>
      <c r="G62774" s="88"/>
      <c r="H62774" s="88"/>
      <c r="I62774" s="88"/>
      <c r="J62774" s="88"/>
      <c r="K62774" s="88"/>
    </row>
    <row r="62775" spans="2:11" ht="12" hidden="1" customHeight="1" x14ac:dyDescent="0.2">
      <c r="B62775" s="88"/>
      <c r="C62775" s="88"/>
      <c r="D62775" s="88"/>
      <c r="E62775" s="88"/>
      <c r="F62775" s="88"/>
      <c r="G62775" s="88"/>
      <c r="H62775" s="88"/>
      <c r="I62775" s="88"/>
      <c r="J62775" s="88"/>
      <c r="K62775" s="88"/>
    </row>
    <row r="62776" spans="2:11" ht="12" hidden="1" customHeight="1" x14ac:dyDescent="0.2">
      <c r="B62776" s="88"/>
      <c r="C62776" s="88"/>
      <c r="D62776" s="88"/>
      <c r="E62776" s="88"/>
      <c r="F62776" s="88"/>
      <c r="G62776" s="88"/>
      <c r="H62776" s="88"/>
      <c r="I62776" s="88"/>
      <c r="J62776" s="88"/>
      <c r="K62776" s="88"/>
    </row>
    <row r="62777" spans="2:11" ht="12" hidden="1" customHeight="1" x14ac:dyDescent="0.2">
      <c r="B62777" s="88"/>
      <c r="C62777" s="88"/>
      <c r="D62777" s="88"/>
      <c r="E62777" s="88"/>
      <c r="F62777" s="88"/>
      <c r="G62777" s="88"/>
      <c r="H62777" s="88"/>
      <c r="I62777" s="88"/>
      <c r="J62777" s="88"/>
      <c r="K62777" s="88"/>
    </row>
    <row r="62778" spans="2:11" ht="12" hidden="1" customHeight="1" x14ac:dyDescent="0.2">
      <c r="B62778" s="88"/>
      <c r="C62778" s="88"/>
      <c r="D62778" s="88"/>
      <c r="E62778" s="88"/>
      <c r="F62778" s="88"/>
      <c r="G62778" s="88"/>
      <c r="H62778" s="88"/>
      <c r="I62778" s="88"/>
      <c r="J62778" s="88"/>
      <c r="K62778" s="88"/>
    </row>
    <row r="62779" spans="2:11" ht="12" hidden="1" customHeight="1" x14ac:dyDescent="0.2">
      <c r="B62779" s="88"/>
      <c r="C62779" s="88"/>
      <c r="D62779" s="88"/>
      <c r="E62779" s="88"/>
      <c r="F62779" s="88"/>
      <c r="G62779" s="88"/>
      <c r="H62779" s="88"/>
      <c r="I62779" s="88"/>
      <c r="J62779" s="88"/>
      <c r="K62779" s="88"/>
    </row>
    <row r="62780" spans="2:11" ht="12" hidden="1" customHeight="1" x14ac:dyDescent="0.2">
      <c r="B62780" s="88"/>
      <c r="C62780" s="88"/>
      <c r="D62780" s="88"/>
      <c r="E62780" s="88"/>
      <c r="F62780" s="88"/>
      <c r="G62780" s="88"/>
      <c r="H62780" s="88"/>
      <c r="I62780" s="88"/>
      <c r="J62780" s="88"/>
      <c r="K62780" s="88"/>
    </row>
    <row r="62781" spans="2:11" ht="12" hidden="1" customHeight="1" x14ac:dyDescent="0.2">
      <c r="B62781" s="88"/>
      <c r="C62781" s="88"/>
      <c r="D62781" s="88"/>
      <c r="E62781" s="88"/>
      <c r="F62781" s="88"/>
      <c r="G62781" s="88"/>
      <c r="H62781" s="88"/>
      <c r="I62781" s="88"/>
      <c r="J62781" s="88"/>
      <c r="K62781" s="88"/>
    </row>
    <row r="62782" spans="2:11" ht="12" hidden="1" customHeight="1" x14ac:dyDescent="0.2">
      <c r="B62782" s="88"/>
      <c r="C62782" s="88"/>
      <c r="D62782" s="88"/>
      <c r="E62782" s="88"/>
      <c r="F62782" s="88"/>
      <c r="G62782" s="88"/>
      <c r="H62782" s="88"/>
      <c r="I62782" s="88"/>
      <c r="J62782" s="88"/>
      <c r="K62782" s="88"/>
    </row>
    <row r="62783" spans="2:11" ht="12" hidden="1" customHeight="1" x14ac:dyDescent="0.2">
      <c r="B62783" s="88"/>
      <c r="C62783" s="88"/>
      <c r="D62783" s="88"/>
      <c r="E62783" s="88"/>
      <c r="F62783" s="88"/>
      <c r="G62783" s="88"/>
      <c r="H62783" s="88"/>
      <c r="I62783" s="88"/>
      <c r="J62783" s="88"/>
      <c r="K62783" s="88"/>
    </row>
    <row r="62784" spans="2:11" ht="12" hidden="1" customHeight="1" x14ac:dyDescent="0.2">
      <c r="B62784" s="88"/>
      <c r="C62784" s="88"/>
      <c r="D62784" s="88"/>
      <c r="E62784" s="88"/>
      <c r="F62784" s="88"/>
      <c r="G62784" s="88"/>
      <c r="H62784" s="88"/>
      <c r="I62784" s="88"/>
      <c r="J62784" s="88"/>
      <c r="K62784" s="88"/>
    </row>
    <row r="62785" spans="2:11" ht="12" hidden="1" customHeight="1" x14ac:dyDescent="0.2">
      <c r="B62785" s="88"/>
      <c r="C62785" s="88"/>
      <c r="D62785" s="88"/>
      <c r="E62785" s="88"/>
      <c r="F62785" s="88"/>
      <c r="G62785" s="88"/>
      <c r="H62785" s="88"/>
      <c r="I62785" s="88"/>
      <c r="J62785" s="88"/>
      <c r="K62785" s="88"/>
    </row>
    <row r="62786" spans="2:11" ht="12" hidden="1" customHeight="1" x14ac:dyDescent="0.2">
      <c r="B62786" s="88"/>
      <c r="C62786" s="88"/>
      <c r="D62786" s="88"/>
      <c r="E62786" s="88"/>
      <c r="F62786" s="88"/>
      <c r="G62786" s="88"/>
      <c r="H62786" s="88"/>
      <c r="I62786" s="88"/>
      <c r="J62786" s="88"/>
      <c r="K62786" s="88"/>
    </row>
    <row r="62787" spans="2:11" ht="12" hidden="1" customHeight="1" x14ac:dyDescent="0.2">
      <c r="B62787" s="88"/>
      <c r="C62787" s="88"/>
      <c r="D62787" s="88"/>
      <c r="E62787" s="88"/>
      <c r="F62787" s="88"/>
      <c r="G62787" s="88"/>
      <c r="H62787" s="88"/>
      <c r="I62787" s="88"/>
      <c r="J62787" s="88"/>
      <c r="K62787" s="88"/>
    </row>
    <row r="62788" spans="2:11" ht="12" hidden="1" customHeight="1" x14ac:dyDescent="0.2">
      <c r="B62788" s="88"/>
      <c r="C62788" s="88"/>
      <c r="D62788" s="88"/>
      <c r="E62788" s="88"/>
      <c r="F62788" s="88"/>
      <c r="G62788" s="88"/>
      <c r="H62788" s="88"/>
      <c r="I62788" s="88"/>
      <c r="J62788" s="88"/>
      <c r="K62788" s="88"/>
    </row>
    <row r="62789" spans="2:11" ht="12" hidden="1" customHeight="1" x14ac:dyDescent="0.2">
      <c r="B62789" s="88"/>
      <c r="C62789" s="88"/>
      <c r="D62789" s="88"/>
      <c r="E62789" s="88"/>
      <c r="F62789" s="88"/>
      <c r="G62789" s="88"/>
      <c r="H62789" s="88"/>
      <c r="I62789" s="88"/>
      <c r="J62789" s="88"/>
      <c r="K62789" s="88"/>
    </row>
    <row r="62790" spans="2:11" ht="12" hidden="1" customHeight="1" x14ac:dyDescent="0.2">
      <c r="B62790" s="88"/>
      <c r="C62790" s="88"/>
      <c r="D62790" s="88"/>
      <c r="E62790" s="88"/>
      <c r="F62790" s="88"/>
      <c r="G62790" s="88"/>
      <c r="H62790" s="88"/>
      <c r="I62790" s="88"/>
      <c r="J62790" s="88"/>
      <c r="K62790" s="88"/>
    </row>
    <row r="62791" spans="2:11" ht="12" hidden="1" customHeight="1" x14ac:dyDescent="0.2">
      <c r="B62791" s="88"/>
      <c r="C62791" s="88"/>
      <c r="D62791" s="88"/>
      <c r="E62791" s="88"/>
      <c r="F62791" s="88"/>
      <c r="G62791" s="88"/>
      <c r="H62791" s="88"/>
      <c r="I62791" s="88"/>
      <c r="J62791" s="88"/>
      <c r="K62791" s="88"/>
    </row>
    <row r="62792" spans="2:11" ht="12" hidden="1" customHeight="1" x14ac:dyDescent="0.2">
      <c r="B62792" s="88"/>
      <c r="C62792" s="88"/>
      <c r="D62792" s="88"/>
      <c r="E62792" s="88"/>
      <c r="F62792" s="88"/>
      <c r="G62792" s="88"/>
      <c r="H62792" s="88"/>
      <c r="I62792" s="88"/>
      <c r="J62792" s="88"/>
      <c r="K62792" s="88"/>
    </row>
    <row r="62793" spans="2:11" ht="12" hidden="1" customHeight="1" x14ac:dyDescent="0.2">
      <c r="B62793" s="88"/>
      <c r="C62793" s="88"/>
      <c r="D62793" s="88"/>
      <c r="E62793" s="88"/>
      <c r="F62793" s="88"/>
      <c r="G62793" s="88"/>
      <c r="H62793" s="88"/>
      <c r="I62793" s="88"/>
      <c r="J62793" s="88"/>
      <c r="K62793" s="88"/>
    </row>
    <row r="62794" spans="2:11" ht="12" hidden="1" customHeight="1" x14ac:dyDescent="0.2">
      <c r="B62794" s="88"/>
      <c r="C62794" s="88"/>
      <c r="D62794" s="88"/>
      <c r="E62794" s="88"/>
      <c r="F62794" s="88"/>
      <c r="G62794" s="88"/>
      <c r="H62794" s="88"/>
      <c r="I62794" s="88"/>
      <c r="J62794" s="88"/>
      <c r="K62794" s="88"/>
    </row>
    <row r="62795" spans="2:11" ht="12" hidden="1" customHeight="1" x14ac:dyDescent="0.2">
      <c r="B62795" s="88"/>
      <c r="C62795" s="88"/>
      <c r="D62795" s="88"/>
      <c r="E62795" s="88"/>
      <c r="F62795" s="88"/>
      <c r="G62795" s="88"/>
      <c r="H62795" s="88"/>
      <c r="I62795" s="88"/>
      <c r="J62795" s="88"/>
      <c r="K62795" s="88"/>
    </row>
    <row r="62796" spans="2:11" ht="12" hidden="1" customHeight="1" x14ac:dyDescent="0.2">
      <c r="B62796" s="88"/>
      <c r="C62796" s="88"/>
      <c r="D62796" s="88"/>
      <c r="E62796" s="88"/>
      <c r="F62796" s="88"/>
      <c r="G62796" s="88"/>
      <c r="H62796" s="88"/>
      <c r="I62796" s="88"/>
      <c r="J62796" s="88"/>
      <c r="K62796" s="88"/>
    </row>
    <row r="62797" spans="2:11" ht="12" hidden="1" customHeight="1" x14ac:dyDescent="0.2">
      <c r="B62797" s="88"/>
      <c r="C62797" s="88"/>
      <c r="D62797" s="88"/>
      <c r="E62797" s="88"/>
      <c r="F62797" s="88"/>
      <c r="G62797" s="88"/>
      <c r="H62797" s="88"/>
      <c r="I62797" s="88"/>
      <c r="J62797" s="88"/>
      <c r="K62797" s="88"/>
    </row>
    <row r="62798" spans="2:11" ht="12" hidden="1" customHeight="1" x14ac:dyDescent="0.2">
      <c r="B62798" s="88"/>
      <c r="C62798" s="88"/>
      <c r="D62798" s="88"/>
      <c r="E62798" s="88"/>
      <c r="F62798" s="88"/>
      <c r="G62798" s="88"/>
      <c r="H62798" s="88"/>
      <c r="I62798" s="88"/>
      <c r="J62798" s="88"/>
      <c r="K62798" s="88"/>
    </row>
    <row r="62799" spans="2:11" ht="12" hidden="1" customHeight="1" x14ac:dyDescent="0.2">
      <c r="B62799" s="88"/>
      <c r="C62799" s="88"/>
      <c r="D62799" s="88"/>
      <c r="E62799" s="88"/>
      <c r="F62799" s="88"/>
      <c r="G62799" s="88"/>
      <c r="H62799" s="88"/>
      <c r="I62799" s="88"/>
      <c r="J62799" s="88"/>
      <c r="K62799" s="88"/>
    </row>
    <row r="62800" spans="2:11" ht="12" hidden="1" customHeight="1" x14ac:dyDescent="0.2">
      <c r="B62800" s="88"/>
      <c r="C62800" s="88"/>
      <c r="D62800" s="88"/>
      <c r="E62800" s="88"/>
      <c r="F62800" s="88"/>
      <c r="G62800" s="88"/>
      <c r="H62800" s="88"/>
      <c r="I62800" s="88"/>
      <c r="J62800" s="88"/>
      <c r="K62800" s="88"/>
    </row>
    <row r="62801" spans="2:11" ht="12" hidden="1" customHeight="1" x14ac:dyDescent="0.2">
      <c r="B62801" s="88"/>
      <c r="C62801" s="88"/>
      <c r="D62801" s="88"/>
      <c r="E62801" s="88"/>
      <c r="F62801" s="88"/>
      <c r="G62801" s="88"/>
      <c r="H62801" s="88"/>
      <c r="I62801" s="88"/>
      <c r="J62801" s="88"/>
      <c r="K62801" s="88"/>
    </row>
    <row r="62802" spans="2:11" ht="12" hidden="1" customHeight="1" x14ac:dyDescent="0.2">
      <c r="B62802" s="88"/>
      <c r="C62802" s="88"/>
      <c r="D62802" s="88"/>
      <c r="E62802" s="88"/>
      <c r="F62802" s="88"/>
      <c r="G62802" s="88"/>
      <c r="H62802" s="88"/>
      <c r="I62802" s="88"/>
      <c r="J62802" s="88"/>
      <c r="K62802" s="88"/>
    </row>
    <row r="62803" spans="2:11" ht="12" hidden="1" customHeight="1" x14ac:dyDescent="0.2">
      <c r="B62803" s="88"/>
      <c r="C62803" s="88"/>
      <c r="D62803" s="88"/>
      <c r="E62803" s="88"/>
      <c r="F62803" s="88"/>
      <c r="G62803" s="88"/>
      <c r="H62803" s="88"/>
      <c r="I62803" s="88"/>
      <c r="J62803" s="88"/>
      <c r="K62803" s="88"/>
    </row>
    <row r="62804" spans="2:11" ht="12" hidden="1" customHeight="1" x14ac:dyDescent="0.2">
      <c r="B62804" s="88"/>
      <c r="C62804" s="88"/>
      <c r="D62804" s="88"/>
      <c r="E62804" s="88"/>
      <c r="F62804" s="88"/>
      <c r="G62804" s="88"/>
      <c r="H62804" s="88"/>
      <c r="I62804" s="88"/>
      <c r="J62804" s="88"/>
      <c r="K62804" s="88"/>
    </row>
    <row r="62805" spans="2:11" ht="12" hidden="1" customHeight="1" x14ac:dyDescent="0.2">
      <c r="B62805" s="88"/>
      <c r="C62805" s="88"/>
      <c r="D62805" s="88"/>
      <c r="E62805" s="88"/>
      <c r="F62805" s="88"/>
      <c r="G62805" s="88"/>
      <c r="H62805" s="88"/>
      <c r="I62805" s="88"/>
      <c r="J62805" s="88"/>
      <c r="K62805" s="88"/>
    </row>
    <row r="62806" spans="2:11" ht="12" hidden="1" customHeight="1" x14ac:dyDescent="0.2">
      <c r="B62806" s="88"/>
      <c r="C62806" s="88"/>
      <c r="D62806" s="88"/>
      <c r="E62806" s="88"/>
      <c r="F62806" s="88"/>
      <c r="G62806" s="88"/>
      <c r="H62806" s="88"/>
      <c r="I62806" s="88"/>
      <c r="J62806" s="88"/>
      <c r="K62806" s="88"/>
    </row>
    <row r="62807" spans="2:11" ht="12" hidden="1" customHeight="1" x14ac:dyDescent="0.2">
      <c r="B62807" s="88"/>
      <c r="C62807" s="88"/>
      <c r="D62807" s="88"/>
      <c r="E62807" s="88"/>
      <c r="F62807" s="88"/>
      <c r="G62807" s="88"/>
      <c r="H62807" s="88"/>
      <c r="I62807" s="88"/>
      <c r="J62807" s="88"/>
      <c r="K62807" s="88"/>
    </row>
    <row r="62808" spans="2:11" ht="12" hidden="1" customHeight="1" x14ac:dyDescent="0.2">
      <c r="B62808" s="88"/>
      <c r="C62808" s="88"/>
      <c r="D62808" s="88"/>
      <c r="E62808" s="88"/>
      <c r="F62808" s="88"/>
      <c r="G62808" s="88"/>
      <c r="H62808" s="88"/>
      <c r="I62808" s="88"/>
      <c r="J62808" s="88"/>
      <c r="K62808" s="88"/>
    </row>
    <row r="62809" spans="2:11" ht="12" hidden="1" customHeight="1" x14ac:dyDescent="0.2">
      <c r="B62809" s="88"/>
      <c r="C62809" s="88"/>
      <c r="D62809" s="88"/>
      <c r="E62809" s="88"/>
      <c r="F62809" s="88"/>
      <c r="G62809" s="88"/>
      <c r="H62809" s="88"/>
      <c r="I62809" s="88"/>
      <c r="J62809" s="88"/>
      <c r="K62809" s="88"/>
    </row>
    <row r="62810" spans="2:11" ht="12" hidden="1" customHeight="1" x14ac:dyDescent="0.2">
      <c r="B62810" s="88"/>
      <c r="C62810" s="88"/>
      <c r="D62810" s="88"/>
      <c r="E62810" s="88"/>
      <c r="F62810" s="88"/>
      <c r="G62810" s="88"/>
      <c r="H62810" s="88"/>
      <c r="I62810" s="88"/>
      <c r="J62810" s="88"/>
      <c r="K62810" s="88"/>
    </row>
    <row r="62811" spans="2:11" ht="12" hidden="1" customHeight="1" x14ac:dyDescent="0.2">
      <c r="B62811" s="88"/>
      <c r="C62811" s="88"/>
      <c r="D62811" s="88"/>
      <c r="E62811" s="88"/>
      <c r="F62811" s="88"/>
      <c r="G62811" s="88"/>
      <c r="H62811" s="88"/>
      <c r="I62811" s="88"/>
      <c r="J62811" s="88"/>
      <c r="K62811" s="88"/>
    </row>
    <row r="62812" spans="2:11" ht="12" hidden="1" customHeight="1" x14ac:dyDescent="0.2">
      <c r="B62812" s="88"/>
      <c r="C62812" s="88"/>
      <c r="D62812" s="88"/>
      <c r="E62812" s="88"/>
      <c r="F62812" s="88"/>
      <c r="G62812" s="88"/>
      <c r="H62812" s="88"/>
      <c r="I62812" s="88"/>
      <c r="J62812" s="88"/>
      <c r="K62812" s="88"/>
    </row>
    <row r="62813" spans="2:11" ht="12" hidden="1" customHeight="1" x14ac:dyDescent="0.2">
      <c r="B62813" s="88"/>
      <c r="C62813" s="88"/>
      <c r="D62813" s="88"/>
      <c r="E62813" s="88"/>
      <c r="F62813" s="88"/>
      <c r="G62813" s="88"/>
      <c r="H62813" s="88"/>
      <c r="I62813" s="88"/>
      <c r="J62813" s="88"/>
      <c r="K62813" s="88"/>
    </row>
    <row r="62814" spans="2:11" ht="12" hidden="1" customHeight="1" x14ac:dyDescent="0.2">
      <c r="B62814" s="88"/>
      <c r="C62814" s="88"/>
      <c r="D62814" s="88"/>
      <c r="E62814" s="88"/>
      <c r="F62814" s="88"/>
      <c r="G62814" s="88"/>
      <c r="H62814" s="88"/>
      <c r="I62814" s="88"/>
      <c r="J62814" s="88"/>
      <c r="K62814" s="88"/>
    </row>
    <row r="62815" spans="2:11" ht="12" hidden="1" customHeight="1" x14ac:dyDescent="0.2">
      <c r="B62815" s="88"/>
      <c r="C62815" s="88"/>
      <c r="D62815" s="88"/>
      <c r="E62815" s="88"/>
      <c r="F62815" s="88"/>
      <c r="G62815" s="88"/>
      <c r="H62815" s="88"/>
      <c r="I62815" s="88"/>
      <c r="J62815" s="88"/>
      <c r="K62815" s="88"/>
    </row>
    <row r="62816" spans="2:11" ht="12" hidden="1" customHeight="1" x14ac:dyDescent="0.2">
      <c r="B62816" s="88"/>
      <c r="C62816" s="88"/>
      <c r="D62816" s="88"/>
      <c r="E62816" s="88"/>
      <c r="F62816" s="88"/>
      <c r="G62816" s="88"/>
      <c r="H62816" s="88"/>
      <c r="I62816" s="88"/>
      <c r="J62816" s="88"/>
      <c r="K62816" s="88"/>
    </row>
    <row r="62817" spans="2:11" ht="12" hidden="1" customHeight="1" x14ac:dyDescent="0.2">
      <c r="B62817" s="88"/>
      <c r="C62817" s="88"/>
      <c r="D62817" s="88"/>
      <c r="E62817" s="88"/>
      <c r="F62817" s="88"/>
      <c r="G62817" s="88"/>
      <c r="H62817" s="88"/>
      <c r="I62817" s="88"/>
      <c r="J62817" s="88"/>
      <c r="K62817" s="88"/>
    </row>
    <row r="62818" spans="2:11" ht="12" hidden="1" customHeight="1" x14ac:dyDescent="0.2">
      <c r="B62818" s="88"/>
      <c r="C62818" s="88"/>
      <c r="D62818" s="88"/>
      <c r="E62818" s="88"/>
      <c r="F62818" s="88"/>
      <c r="G62818" s="88"/>
      <c r="H62818" s="88"/>
      <c r="I62818" s="88"/>
      <c r="J62818" s="88"/>
      <c r="K62818" s="88"/>
    </row>
    <row r="62819" spans="2:11" ht="12" hidden="1" customHeight="1" x14ac:dyDescent="0.2">
      <c r="B62819" s="88"/>
      <c r="C62819" s="88"/>
      <c r="D62819" s="88"/>
      <c r="E62819" s="88"/>
      <c r="F62819" s="88"/>
      <c r="G62819" s="88"/>
      <c r="H62819" s="88"/>
      <c r="I62819" s="88"/>
      <c r="J62819" s="88"/>
      <c r="K62819" s="88"/>
    </row>
    <row r="62820" spans="2:11" ht="12" hidden="1" customHeight="1" x14ac:dyDescent="0.2">
      <c r="B62820" s="88"/>
      <c r="C62820" s="88"/>
      <c r="D62820" s="88"/>
      <c r="E62820" s="88"/>
      <c r="F62820" s="88"/>
      <c r="G62820" s="88"/>
      <c r="H62820" s="88"/>
      <c r="I62820" s="88"/>
      <c r="J62820" s="88"/>
      <c r="K62820" s="88"/>
    </row>
    <row r="62821" spans="2:11" ht="12" hidden="1" customHeight="1" x14ac:dyDescent="0.2">
      <c r="B62821" s="88"/>
      <c r="C62821" s="88"/>
      <c r="D62821" s="88"/>
      <c r="E62821" s="88"/>
      <c r="F62821" s="88"/>
      <c r="G62821" s="88"/>
      <c r="H62821" s="88"/>
      <c r="I62821" s="88"/>
      <c r="J62821" s="88"/>
      <c r="K62821" s="88"/>
    </row>
    <row r="62822" spans="2:11" ht="12" hidden="1" customHeight="1" x14ac:dyDescent="0.2">
      <c r="B62822" s="88"/>
      <c r="C62822" s="88"/>
      <c r="D62822" s="88"/>
      <c r="E62822" s="88"/>
      <c r="F62822" s="88"/>
      <c r="G62822" s="88"/>
      <c r="H62822" s="88"/>
      <c r="I62822" s="88"/>
      <c r="J62822" s="88"/>
      <c r="K62822" s="88"/>
    </row>
    <row r="62823" spans="2:11" ht="12" hidden="1" customHeight="1" x14ac:dyDescent="0.2">
      <c r="B62823" s="88"/>
      <c r="C62823" s="88"/>
      <c r="D62823" s="88"/>
      <c r="E62823" s="88"/>
      <c r="F62823" s="88"/>
      <c r="G62823" s="88"/>
      <c r="H62823" s="88"/>
      <c r="I62823" s="88"/>
      <c r="J62823" s="88"/>
      <c r="K62823" s="88"/>
    </row>
    <row r="62824" spans="2:11" ht="12" hidden="1" customHeight="1" x14ac:dyDescent="0.2">
      <c r="B62824" s="88"/>
      <c r="C62824" s="88"/>
      <c r="D62824" s="88"/>
      <c r="E62824" s="88"/>
      <c r="F62824" s="88"/>
      <c r="G62824" s="88"/>
      <c r="H62824" s="88"/>
      <c r="I62824" s="88"/>
      <c r="J62824" s="88"/>
      <c r="K62824" s="88"/>
    </row>
    <row r="62825" spans="2:11" ht="12" hidden="1" customHeight="1" x14ac:dyDescent="0.2">
      <c r="B62825" s="88"/>
      <c r="C62825" s="88"/>
      <c r="D62825" s="88"/>
      <c r="E62825" s="88"/>
      <c r="F62825" s="88"/>
      <c r="G62825" s="88"/>
      <c r="H62825" s="88"/>
      <c r="I62825" s="88"/>
      <c r="J62825" s="88"/>
      <c r="K62825" s="88"/>
    </row>
    <row r="62826" spans="2:11" ht="12" hidden="1" customHeight="1" x14ac:dyDescent="0.2">
      <c r="B62826" s="88"/>
      <c r="C62826" s="88"/>
      <c r="D62826" s="88"/>
      <c r="E62826" s="88"/>
      <c r="F62826" s="88"/>
      <c r="G62826" s="88"/>
      <c r="H62826" s="88"/>
      <c r="I62826" s="88"/>
      <c r="J62826" s="88"/>
      <c r="K62826" s="88"/>
    </row>
    <row r="62827" spans="2:11" ht="12" hidden="1" customHeight="1" x14ac:dyDescent="0.2">
      <c r="B62827" s="88"/>
      <c r="C62827" s="88"/>
      <c r="D62827" s="88"/>
      <c r="E62827" s="88"/>
      <c r="F62827" s="88"/>
      <c r="G62827" s="88"/>
      <c r="H62827" s="88"/>
      <c r="I62827" s="88"/>
      <c r="J62827" s="88"/>
      <c r="K62827" s="88"/>
    </row>
    <row r="62828" spans="2:11" ht="12" hidden="1" customHeight="1" x14ac:dyDescent="0.2">
      <c r="B62828" s="88"/>
      <c r="C62828" s="88"/>
      <c r="D62828" s="88"/>
      <c r="E62828" s="88"/>
      <c r="F62828" s="88"/>
      <c r="G62828" s="88"/>
      <c r="H62828" s="88"/>
      <c r="I62828" s="88"/>
      <c r="J62828" s="88"/>
      <c r="K62828" s="88"/>
    </row>
    <row r="62829" spans="2:11" ht="12" hidden="1" customHeight="1" x14ac:dyDescent="0.2">
      <c r="B62829" s="88"/>
      <c r="C62829" s="88"/>
      <c r="D62829" s="88"/>
      <c r="E62829" s="88"/>
      <c r="F62829" s="88"/>
      <c r="G62829" s="88"/>
      <c r="H62829" s="88"/>
      <c r="I62829" s="88"/>
      <c r="J62829" s="88"/>
      <c r="K62829" s="88"/>
    </row>
    <row r="62830" spans="2:11" ht="12" hidden="1" customHeight="1" x14ac:dyDescent="0.2">
      <c r="B62830" s="88"/>
      <c r="C62830" s="88"/>
      <c r="D62830" s="88"/>
      <c r="E62830" s="88"/>
      <c r="F62830" s="88"/>
      <c r="G62830" s="88"/>
      <c r="H62830" s="88"/>
      <c r="I62830" s="88"/>
      <c r="J62830" s="88"/>
      <c r="K62830" s="88"/>
    </row>
    <row r="62831" spans="2:11" ht="12" hidden="1" customHeight="1" x14ac:dyDescent="0.2">
      <c r="B62831" s="88"/>
      <c r="C62831" s="88"/>
      <c r="D62831" s="88"/>
      <c r="E62831" s="88"/>
      <c r="F62831" s="88"/>
      <c r="G62831" s="88"/>
      <c r="H62831" s="88"/>
      <c r="I62831" s="88"/>
      <c r="J62831" s="88"/>
      <c r="K62831" s="88"/>
    </row>
    <row r="62832" spans="2:11" ht="12" hidden="1" customHeight="1" x14ac:dyDescent="0.2">
      <c r="B62832" s="88"/>
      <c r="C62832" s="88"/>
      <c r="D62832" s="88"/>
      <c r="E62832" s="88"/>
      <c r="F62832" s="88"/>
      <c r="G62832" s="88"/>
      <c r="H62832" s="88"/>
      <c r="I62832" s="88"/>
      <c r="J62832" s="88"/>
      <c r="K62832" s="88"/>
    </row>
    <row r="62833" spans="2:11" ht="12" hidden="1" customHeight="1" x14ac:dyDescent="0.2">
      <c r="B62833" s="88"/>
      <c r="C62833" s="88"/>
      <c r="D62833" s="88"/>
      <c r="E62833" s="88"/>
      <c r="F62833" s="88"/>
      <c r="G62833" s="88"/>
      <c r="H62833" s="88"/>
      <c r="I62833" s="88"/>
      <c r="J62833" s="88"/>
      <c r="K62833" s="88"/>
    </row>
    <row r="62834" spans="2:11" ht="12" hidden="1" customHeight="1" x14ac:dyDescent="0.2">
      <c r="B62834" s="88"/>
      <c r="C62834" s="88"/>
      <c r="D62834" s="88"/>
      <c r="E62834" s="88"/>
      <c r="F62834" s="88"/>
      <c r="G62834" s="88"/>
      <c r="H62834" s="88"/>
      <c r="I62834" s="88"/>
      <c r="J62834" s="88"/>
      <c r="K62834" s="88"/>
    </row>
    <row r="62835" spans="2:11" ht="12" hidden="1" customHeight="1" x14ac:dyDescent="0.2">
      <c r="B62835" s="88"/>
      <c r="C62835" s="88"/>
      <c r="D62835" s="88"/>
      <c r="E62835" s="88"/>
      <c r="F62835" s="88"/>
      <c r="G62835" s="88"/>
      <c r="H62835" s="88"/>
      <c r="I62835" s="88"/>
      <c r="J62835" s="88"/>
      <c r="K62835" s="88"/>
    </row>
    <row r="62836" spans="2:11" ht="12" hidden="1" customHeight="1" x14ac:dyDescent="0.2">
      <c r="B62836" s="88"/>
      <c r="C62836" s="88"/>
      <c r="D62836" s="88"/>
      <c r="E62836" s="88"/>
      <c r="F62836" s="88"/>
      <c r="G62836" s="88"/>
      <c r="H62836" s="88"/>
      <c r="I62836" s="88"/>
      <c r="J62836" s="88"/>
      <c r="K62836" s="88"/>
    </row>
    <row r="62837" spans="2:11" ht="12" hidden="1" customHeight="1" x14ac:dyDescent="0.2">
      <c r="B62837" s="88"/>
      <c r="C62837" s="88"/>
      <c r="D62837" s="88"/>
      <c r="E62837" s="88"/>
      <c r="F62837" s="88"/>
      <c r="G62837" s="88"/>
      <c r="H62837" s="88"/>
      <c r="I62837" s="88"/>
      <c r="J62837" s="88"/>
      <c r="K62837" s="88"/>
    </row>
    <row r="62838" spans="2:11" ht="12" hidden="1" customHeight="1" x14ac:dyDescent="0.2">
      <c r="B62838" s="88"/>
      <c r="C62838" s="88"/>
      <c r="D62838" s="88"/>
      <c r="E62838" s="88"/>
      <c r="F62838" s="88"/>
      <c r="G62838" s="88"/>
      <c r="H62838" s="88"/>
      <c r="I62838" s="88"/>
      <c r="J62838" s="88"/>
      <c r="K62838" s="88"/>
    </row>
    <row r="62839" spans="2:11" ht="12" hidden="1" customHeight="1" x14ac:dyDescent="0.2">
      <c r="B62839" s="88"/>
      <c r="C62839" s="88"/>
      <c r="D62839" s="88"/>
      <c r="E62839" s="88"/>
      <c r="F62839" s="88"/>
      <c r="G62839" s="88"/>
      <c r="H62839" s="88"/>
      <c r="I62839" s="88"/>
      <c r="J62839" s="88"/>
      <c r="K62839" s="88"/>
    </row>
    <row r="62840" spans="2:11" ht="12" hidden="1" customHeight="1" x14ac:dyDescent="0.2">
      <c r="B62840" s="88"/>
      <c r="C62840" s="88"/>
      <c r="D62840" s="88"/>
      <c r="E62840" s="88"/>
      <c r="F62840" s="88"/>
      <c r="G62840" s="88"/>
      <c r="H62840" s="88"/>
      <c r="I62840" s="88"/>
      <c r="J62840" s="88"/>
      <c r="K62840" s="88"/>
    </row>
    <row r="62841" spans="2:11" ht="12" hidden="1" customHeight="1" x14ac:dyDescent="0.2">
      <c r="B62841" s="88"/>
      <c r="C62841" s="88"/>
      <c r="D62841" s="88"/>
      <c r="E62841" s="88"/>
      <c r="F62841" s="88"/>
      <c r="G62841" s="88"/>
      <c r="H62841" s="88"/>
      <c r="I62841" s="88"/>
      <c r="J62841" s="88"/>
      <c r="K62841" s="88"/>
    </row>
    <row r="62842" spans="2:11" ht="12" hidden="1" customHeight="1" x14ac:dyDescent="0.2">
      <c r="B62842" s="88"/>
      <c r="C62842" s="88"/>
      <c r="D62842" s="88"/>
      <c r="E62842" s="88"/>
      <c r="F62842" s="88"/>
      <c r="G62842" s="88"/>
      <c r="H62842" s="88"/>
      <c r="I62842" s="88"/>
      <c r="J62842" s="88"/>
      <c r="K62842" s="88"/>
    </row>
    <row r="62843" spans="2:11" ht="12" hidden="1" customHeight="1" x14ac:dyDescent="0.2">
      <c r="B62843" s="88"/>
      <c r="C62843" s="88"/>
      <c r="D62843" s="88"/>
      <c r="E62843" s="88"/>
      <c r="F62843" s="88"/>
      <c r="G62843" s="88"/>
      <c r="H62843" s="88"/>
      <c r="I62843" s="88"/>
      <c r="J62843" s="88"/>
      <c r="K62843" s="88"/>
    </row>
    <row r="62844" spans="2:11" ht="12" hidden="1" customHeight="1" x14ac:dyDescent="0.2">
      <c r="B62844" s="88"/>
      <c r="C62844" s="88"/>
      <c r="D62844" s="88"/>
      <c r="E62844" s="88"/>
      <c r="F62844" s="88"/>
      <c r="G62844" s="88"/>
      <c r="H62844" s="88"/>
      <c r="I62844" s="88"/>
      <c r="J62844" s="88"/>
      <c r="K62844" s="88"/>
    </row>
    <row r="62845" spans="2:11" ht="12" hidden="1" customHeight="1" x14ac:dyDescent="0.2">
      <c r="B62845" s="88"/>
      <c r="C62845" s="88"/>
      <c r="D62845" s="88"/>
      <c r="E62845" s="88"/>
      <c r="F62845" s="88"/>
      <c r="G62845" s="88"/>
      <c r="H62845" s="88"/>
      <c r="I62845" s="88"/>
      <c r="J62845" s="88"/>
      <c r="K62845" s="88"/>
    </row>
    <row r="62846" spans="2:11" ht="12" hidden="1" customHeight="1" x14ac:dyDescent="0.2">
      <c r="B62846" s="88"/>
      <c r="C62846" s="88"/>
      <c r="D62846" s="88"/>
      <c r="E62846" s="88"/>
      <c r="F62846" s="88"/>
      <c r="G62846" s="88"/>
      <c r="H62846" s="88"/>
      <c r="I62846" s="88"/>
      <c r="J62846" s="88"/>
      <c r="K62846" s="88"/>
    </row>
    <row r="62847" spans="2:11" ht="12" hidden="1" customHeight="1" x14ac:dyDescent="0.2">
      <c r="B62847" s="88"/>
      <c r="C62847" s="88"/>
      <c r="D62847" s="88"/>
      <c r="E62847" s="88"/>
      <c r="F62847" s="88"/>
      <c r="G62847" s="88"/>
      <c r="H62847" s="88"/>
      <c r="I62847" s="88"/>
      <c r="J62847" s="88"/>
      <c r="K62847" s="88"/>
    </row>
    <row r="62848" spans="2:11" ht="12" hidden="1" customHeight="1" x14ac:dyDescent="0.2">
      <c r="B62848" s="88"/>
      <c r="C62848" s="88"/>
      <c r="D62848" s="88"/>
      <c r="E62848" s="88"/>
      <c r="F62848" s="88"/>
      <c r="G62848" s="88"/>
      <c r="H62848" s="88"/>
      <c r="I62848" s="88"/>
      <c r="J62848" s="88"/>
      <c r="K62848" s="88"/>
    </row>
    <row r="62849" spans="2:11" ht="12" hidden="1" customHeight="1" x14ac:dyDescent="0.2">
      <c r="B62849" s="88"/>
      <c r="C62849" s="88"/>
      <c r="D62849" s="88"/>
      <c r="E62849" s="88"/>
      <c r="F62849" s="88"/>
      <c r="G62849" s="88"/>
      <c r="H62849" s="88"/>
      <c r="I62849" s="88"/>
      <c r="J62849" s="88"/>
      <c r="K62849" s="88"/>
    </row>
    <row r="62850" spans="2:11" ht="12" hidden="1" customHeight="1" x14ac:dyDescent="0.2">
      <c r="B62850" s="88"/>
      <c r="C62850" s="88"/>
      <c r="D62850" s="88"/>
      <c r="E62850" s="88"/>
      <c r="F62850" s="88"/>
      <c r="G62850" s="88"/>
      <c r="H62850" s="88"/>
      <c r="I62850" s="88"/>
      <c r="J62850" s="88"/>
      <c r="K62850" s="88"/>
    </row>
    <row r="62851" spans="2:11" ht="12" hidden="1" customHeight="1" x14ac:dyDescent="0.2">
      <c r="B62851" s="88"/>
      <c r="C62851" s="88"/>
      <c r="D62851" s="88"/>
      <c r="E62851" s="88"/>
      <c r="F62851" s="88"/>
      <c r="G62851" s="88"/>
      <c r="H62851" s="88"/>
      <c r="I62851" s="88"/>
      <c r="J62851" s="88"/>
      <c r="K62851" s="88"/>
    </row>
    <row r="62852" spans="2:11" ht="12" hidden="1" customHeight="1" x14ac:dyDescent="0.2">
      <c r="B62852" s="88"/>
      <c r="C62852" s="88"/>
      <c r="D62852" s="88"/>
      <c r="E62852" s="88"/>
      <c r="F62852" s="88"/>
      <c r="G62852" s="88"/>
      <c r="H62852" s="88"/>
      <c r="I62852" s="88"/>
      <c r="J62852" s="88"/>
      <c r="K62852" s="88"/>
    </row>
    <row r="62853" spans="2:11" ht="12" hidden="1" customHeight="1" x14ac:dyDescent="0.2">
      <c r="B62853" s="88"/>
      <c r="C62853" s="88"/>
      <c r="D62853" s="88"/>
      <c r="E62853" s="88"/>
      <c r="F62853" s="88"/>
      <c r="G62853" s="88"/>
      <c r="H62853" s="88"/>
      <c r="I62853" s="88"/>
      <c r="J62853" s="88"/>
      <c r="K62853" s="88"/>
    </row>
    <row r="62854" spans="2:11" ht="12" hidden="1" customHeight="1" x14ac:dyDescent="0.2">
      <c r="B62854" s="88"/>
      <c r="C62854" s="88"/>
      <c r="D62854" s="88"/>
      <c r="E62854" s="88"/>
      <c r="F62854" s="88"/>
      <c r="G62854" s="88"/>
      <c r="H62854" s="88"/>
      <c r="I62854" s="88"/>
      <c r="J62854" s="88"/>
      <c r="K62854" s="88"/>
    </row>
    <row r="62855" spans="2:11" ht="12" hidden="1" customHeight="1" x14ac:dyDescent="0.2">
      <c r="B62855" s="88"/>
      <c r="C62855" s="88"/>
      <c r="D62855" s="88"/>
      <c r="E62855" s="88"/>
      <c r="F62855" s="88"/>
      <c r="G62855" s="88"/>
      <c r="H62855" s="88"/>
      <c r="I62855" s="88"/>
      <c r="J62855" s="88"/>
      <c r="K62855" s="88"/>
    </row>
    <row r="62856" spans="2:11" ht="12" hidden="1" customHeight="1" x14ac:dyDescent="0.2">
      <c r="B62856" s="88"/>
      <c r="C62856" s="88"/>
      <c r="D62856" s="88"/>
      <c r="E62856" s="88"/>
      <c r="F62856" s="88"/>
      <c r="G62856" s="88"/>
      <c r="H62856" s="88"/>
      <c r="I62856" s="88"/>
      <c r="J62856" s="88"/>
      <c r="K62856" s="88"/>
    </row>
    <row r="62857" spans="2:11" ht="12" hidden="1" customHeight="1" x14ac:dyDescent="0.2">
      <c r="B62857" s="88"/>
      <c r="C62857" s="88"/>
      <c r="D62857" s="88"/>
      <c r="E62857" s="88"/>
      <c r="F62857" s="88"/>
      <c r="G62857" s="88"/>
      <c r="H62857" s="88"/>
      <c r="I62857" s="88"/>
      <c r="J62857" s="88"/>
      <c r="K62857" s="88"/>
    </row>
    <row r="62858" spans="2:11" ht="12" hidden="1" customHeight="1" x14ac:dyDescent="0.2">
      <c r="B62858" s="88"/>
      <c r="C62858" s="88"/>
      <c r="D62858" s="88"/>
      <c r="E62858" s="88"/>
      <c r="F62858" s="88"/>
      <c r="G62858" s="88"/>
      <c r="H62858" s="88"/>
      <c r="I62858" s="88"/>
      <c r="J62858" s="88"/>
      <c r="K62858" s="88"/>
    </row>
    <row r="62859" spans="2:11" ht="12" hidden="1" customHeight="1" x14ac:dyDescent="0.2">
      <c r="B62859" s="88"/>
      <c r="C62859" s="88"/>
      <c r="D62859" s="88"/>
      <c r="E62859" s="88"/>
      <c r="F62859" s="88"/>
      <c r="G62859" s="88"/>
      <c r="H62859" s="88"/>
      <c r="I62859" s="88"/>
      <c r="J62859" s="88"/>
      <c r="K62859" s="88"/>
    </row>
    <row r="62860" spans="2:11" ht="12" hidden="1" customHeight="1" x14ac:dyDescent="0.2">
      <c r="B62860" s="88"/>
      <c r="C62860" s="88"/>
      <c r="D62860" s="88"/>
      <c r="E62860" s="88"/>
      <c r="F62860" s="88"/>
      <c r="G62860" s="88"/>
      <c r="H62860" s="88"/>
      <c r="I62860" s="88"/>
      <c r="J62860" s="88"/>
      <c r="K62860" s="88"/>
    </row>
    <row r="62861" spans="2:11" ht="12" hidden="1" customHeight="1" x14ac:dyDescent="0.2">
      <c r="B62861" s="88"/>
      <c r="C62861" s="88"/>
      <c r="D62861" s="88"/>
      <c r="E62861" s="88"/>
      <c r="F62861" s="88"/>
      <c r="G62861" s="88"/>
      <c r="H62861" s="88"/>
      <c r="I62861" s="88"/>
      <c r="J62861" s="88"/>
      <c r="K62861" s="88"/>
    </row>
    <row r="62862" spans="2:11" ht="12" hidden="1" customHeight="1" x14ac:dyDescent="0.2">
      <c r="B62862" s="88"/>
      <c r="C62862" s="88"/>
      <c r="D62862" s="88"/>
      <c r="E62862" s="88"/>
      <c r="F62862" s="88"/>
      <c r="G62862" s="88"/>
      <c r="H62862" s="88"/>
      <c r="I62862" s="88"/>
      <c r="J62862" s="88"/>
      <c r="K62862" s="88"/>
    </row>
    <row r="62863" spans="2:11" ht="12" hidden="1" customHeight="1" x14ac:dyDescent="0.2">
      <c r="B62863" s="88"/>
      <c r="C62863" s="88"/>
      <c r="D62863" s="88"/>
      <c r="E62863" s="88"/>
      <c r="F62863" s="88"/>
      <c r="G62863" s="88"/>
      <c r="H62863" s="88"/>
      <c r="I62863" s="88"/>
      <c r="J62863" s="88"/>
      <c r="K62863" s="88"/>
    </row>
    <row r="62864" spans="2:11" ht="12" hidden="1" customHeight="1" x14ac:dyDescent="0.2">
      <c r="B62864" s="88"/>
      <c r="C62864" s="88"/>
      <c r="D62864" s="88"/>
      <c r="E62864" s="88"/>
      <c r="F62864" s="88"/>
      <c r="G62864" s="88"/>
      <c r="H62864" s="88"/>
      <c r="I62864" s="88"/>
      <c r="J62864" s="88"/>
      <c r="K62864" s="88"/>
    </row>
    <row r="62865" spans="2:11" ht="12" hidden="1" customHeight="1" x14ac:dyDescent="0.2">
      <c r="B62865" s="88"/>
      <c r="C62865" s="88"/>
      <c r="D62865" s="88"/>
      <c r="E62865" s="88"/>
      <c r="F62865" s="88"/>
      <c r="G62865" s="88"/>
      <c r="H62865" s="88"/>
      <c r="I62865" s="88"/>
      <c r="J62865" s="88"/>
      <c r="K62865" s="88"/>
    </row>
    <row r="62866" spans="2:11" ht="12" hidden="1" customHeight="1" x14ac:dyDescent="0.2">
      <c r="B62866" s="88"/>
      <c r="C62866" s="88"/>
      <c r="D62866" s="88"/>
      <c r="E62866" s="88"/>
      <c r="F62866" s="88"/>
      <c r="G62866" s="88"/>
      <c r="H62866" s="88"/>
      <c r="I62866" s="88"/>
      <c r="J62866" s="88"/>
      <c r="K62866" s="88"/>
    </row>
    <row r="62867" spans="2:11" ht="12" hidden="1" customHeight="1" x14ac:dyDescent="0.2">
      <c r="B62867" s="88"/>
      <c r="C62867" s="88"/>
      <c r="D62867" s="88"/>
      <c r="E62867" s="88"/>
      <c r="F62867" s="88"/>
      <c r="G62867" s="88"/>
      <c r="H62867" s="88"/>
      <c r="I62867" s="88"/>
      <c r="J62867" s="88"/>
      <c r="K62867" s="88"/>
    </row>
    <row r="62868" spans="2:11" ht="12" hidden="1" customHeight="1" x14ac:dyDescent="0.2">
      <c r="B62868" s="88"/>
      <c r="C62868" s="88"/>
      <c r="D62868" s="88"/>
      <c r="E62868" s="88"/>
      <c r="F62868" s="88"/>
      <c r="G62868" s="88"/>
      <c r="H62868" s="88"/>
      <c r="I62868" s="88"/>
      <c r="J62868" s="88"/>
      <c r="K62868" s="88"/>
    </row>
    <row r="62869" spans="2:11" ht="12" hidden="1" customHeight="1" x14ac:dyDescent="0.2">
      <c r="B62869" s="88"/>
      <c r="C62869" s="88"/>
      <c r="D62869" s="88"/>
      <c r="E62869" s="88"/>
      <c r="F62869" s="88"/>
      <c r="G62869" s="88"/>
      <c r="H62869" s="88"/>
      <c r="I62869" s="88"/>
      <c r="J62869" s="88"/>
      <c r="K62869" s="88"/>
    </row>
    <row r="62870" spans="2:11" ht="12" hidden="1" customHeight="1" x14ac:dyDescent="0.2">
      <c r="B62870" s="88"/>
      <c r="C62870" s="88"/>
      <c r="D62870" s="88"/>
      <c r="E62870" s="88"/>
      <c r="F62870" s="88"/>
      <c r="G62870" s="88"/>
      <c r="H62870" s="88"/>
      <c r="I62870" s="88"/>
      <c r="J62870" s="88"/>
      <c r="K62870" s="88"/>
    </row>
    <row r="62871" spans="2:11" ht="12" hidden="1" customHeight="1" x14ac:dyDescent="0.2">
      <c r="B62871" s="88"/>
      <c r="C62871" s="88"/>
      <c r="D62871" s="88"/>
      <c r="E62871" s="88"/>
      <c r="F62871" s="88"/>
      <c r="G62871" s="88"/>
      <c r="H62871" s="88"/>
      <c r="I62871" s="88"/>
      <c r="J62871" s="88"/>
      <c r="K62871" s="88"/>
    </row>
    <row r="62872" spans="2:11" ht="12" hidden="1" customHeight="1" x14ac:dyDescent="0.2">
      <c r="B62872" s="88"/>
      <c r="C62872" s="88"/>
      <c r="D62872" s="88"/>
      <c r="E62872" s="88"/>
      <c r="F62872" s="88"/>
      <c r="G62872" s="88"/>
      <c r="H62872" s="88"/>
      <c r="I62872" s="88"/>
      <c r="J62872" s="88"/>
      <c r="K62872" s="88"/>
    </row>
    <row r="62873" spans="2:11" ht="12" hidden="1" customHeight="1" x14ac:dyDescent="0.2">
      <c r="B62873" s="88"/>
      <c r="C62873" s="88"/>
      <c r="D62873" s="88"/>
      <c r="E62873" s="88"/>
      <c r="F62873" s="88"/>
      <c r="G62873" s="88"/>
      <c r="H62873" s="88"/>
      <c r="I62873" s="88"/>
      <c r="J62873" s="88"/>
      <c r="K62873" s="88"/>
    </row>
    <row r="62874" spans="2:11" ht="12" hidden="1" customHeight="1" x14ac:dyDescent="0.2">
      <c r="B62874" s="88"/>
      <c r="C62874" s="88"/>
      <c r="D62874" s="88"/>
      <c r="E62874" s="88"/>
      <c r="F62874" s="88"/>
      <c r="G62874" s="88"/>
      <c r="H62874" s="88"/>
      <c r="I62874" s="88"/>
      <c r="J62874" s="88"/>
      <c r="K62874" s="88"/>
    </row>
    <row r="62875" spans="2:11" ht="12" hidden="1" customHeight="1" x14ac:dyDescent="0.2">
      <c r="B62875" s="88"/>
      <c r="C62875" s="88"/>
      <c r="D62875" s="88"/>
      <c r="E62875" s="88"/>
      <c r="F62875" s="88"/>
      <c r="G62875" s="88"/>
      <c r="H62875" s="88"/>
      <c r="I62875" s="88"/>
      <c r="J62875" s="88"/>
      <c r="K62875" s="88"/>
    </row>
    <row r="62876" spans="2:11" ht="12" hidden="1" customHeight="1" x14ac:dyDescent="0.2">
      <c r="B62876" s="88"/>
      <c r="C62876" s="88"/>
      <c r="D62876" s="88"/>
      <c r="E62876" s="88"/>
      <c r="F62876" s="88"/>
      <c r="G62876" s="88"/>
      <c r="H62876" s="88"/>
      <c r="I62876" s="88"/>
      <c r="J62876" s="88"/>
      <c r="K62876" s="88"/>
    </row>
    <row r="62877" spans="2:11" ht="12" hidden="1" customHeight="1" x14ac:dyDescent="0.2">
      <c r="B62877" s="88"/>
      <c r="C62877" s="88"/>
      <c r="D62877" s="88"/>
      <c r="E62877" s="88"/>
      <c r="F62877" s="88"/>
      <c r="G62877" s="88"/>
      <c r="H62877" s="88"/>
      <c r="I62877" s="88"/>
      <c r="J62877" s="88"/>
      <c r="K62877" s="88"/>
    </row>
    <row r="62878" spans="2:11" ht="12" hidden="1" customHeight="1" x14ac:dyDescent="0.2">
      <c r="B62878" s="88"/>
      <c r="C62878" s="88"/>
      <c r="D62878" s="88"/>
      <c r="E62878" s="88"/>
      <c r="F62878" s="88"/>
      <c r="G62878" s="88"/>
      <c r="H62878" s="88"/>
      <c r="I62878" s="88"/>
      <c r="J62878" s="88"/>
      <c r="K62878" s="88"/>
    </row>
    <row r="62879" spans="2:11" ht="12" hidden="1" customHeight="1" x14ac:dyDescent="0.2">
      <c r="B62879" s="88"/>
      <c r="C62879" s="88"/>
      <c r="D62879" s="88"/>
      <c r="E62879" s="88"/>
      <c r="F62879" s="88"/>
      <c r="G62879" s="88"/>
      <c r="H62879" s="88"/>
      <c r="I62879" s="88"/>
      <c r="J62879" s="88"/>
      <c r="K62879" s="88"/>
    </row>
    <row r="62880" spans="2:11" ht="12" hidden="1" customHeight="1" x14ac:dyDescent="0.2">
      <c r="B62880" s="88"/>
      <c r="C62880" s="88"/>
      <c r="D62880" s="88"/>
      <c r="E62880" s="88"/>
      <c r="F62880" s="88"/>
      <c r="G62880" s="88"/>
      <c r="H62880" s="88"/>
      <c r="I62880" s="88"/>
      <c r="J62880" s="88"/>
      <c r="K62880" s="88"/>
    </row>
    <row r="62881" spans="2:11" ht="12" hidden="1" customHeight="1" x14ac:dyDescent="0.2">
      <c r="B62881" s="88"/>
      <c r="C62881" s="88"/>
      <c r="D62881" s="88"/>
      <c r="E62881" s="88"/>
      <c r="F62881" s="88"/>
      <c r="G62881" s="88"/>
      <c r="H62881" s="88"/>
      <c r="I62881" s="88"/>
      <c r="J62881" s="88"/>
      <c r="K62881" s="88"/>
    </row>
    <row r="62882" spans="2:11" ht="12" hidden="1" customHeight="1" x14ac:dyDescent="0.2">
      <c r="B62882" s="88"/>
      <c r="C62882" s="88"/>
      <c r="D62882" s="88"/>
      <c r="E62882" s="88"/>
      <c r="F62882" s="88"/>
      <c r="G62882" s="88"/>
      <c r="H62882" s="88"/>
      <c r="I62882" s="88"/>
      <c r="J62882" s="88"/>
      <c r="K62882" s="88"/>
    </row>
    <row r="62883" spans="2:11" ht="12" hidden="1" customHeight="1" x14ac:dyDescent="0.2">
      <c r="B62883" s="88"/>
      <c r="C62883" s="88"/>
      <c r="D62883" s="88"/>
      <c r="E62883" s="88"/>
      <c r="F62883" s="88"/>
      <c r="G62883" s="88"/>
      <c r="H62883" s="88"/>
      <c r="I62883" s="88"/>
      <c r="J62883" s="88"/>
      <c r="K62883" s="88"/>
    </row>
    <row r="62884" spans="2:11" ht="12" hidden="1" customHeight="1" x14ac:dyDescent="0.2">
      <c r="B62884" s="88"/>
      <c r="C62884" s="88"/>
      <c r="D62884" s="88"/>
      <c r="E62884" s="88"/>
      <c r="F62884" s="88"/>
      <c r="G62884" s="88"/>
      <c r="H62884" s="88"/>
      <c r="I62884" s="88"/>
      <c r="J62884" s="88"/>
      <c r="K62884" s="88"/>
    </row>
    <row r="62885" spans="2:11" ht="12" hidden="1" customHeight="1" x14ac:dyDescent="0.2">
      <c r="B62885" s="88"/>
      <c r="C62885" s="88"/>
      <c r="D62885" s="88"/>
      <c r="E62885" s="88"/>
      <c r="F62885" s="88"/>
      <c r="G62885" s="88"/>
      <c r="H62885" s="88"/>
      <c r="I62885" s="88"/>
      <c r="J62885" s="88"/>
      <c r="K62885" s="88"/>
    </row>
    <row r="62886" spans="2:11" ht="12" hidden="1" customHeight="1" x14ac:dyDescent="0.2">
      <c r="B62886" s="88"/>
      <c r="C62886" s="88"/>
      <c r="D62886" s="88"/>
      <c r="E62886" s="88"/>
      <c r="F62886" s="88"/>
      <c r="G62886" s="88"/>
      <c r="H62886" s="88"/>
      <c r="I62886" s="88"/>
      <c r="J62886" s="88"/>
      <c r="K62886" s="88"/>
    </row>
    <row r="62887" spans="2:11" ht="12" hidden="1" customHeight="1" x14ac:dyDescent="0.2">
      <c r="B62887" s="88"/>
      <c r="C62887" s="88"/>
      <c r="D62887" s="88"/>
      <c r="E62887" s="88"/>
      <c r="F62887" s="88"/>
      <c r="G62887" s="88"/>
      <c r="H62887" s="88"/>
      <c r="I62887" s="88"/>
      <c r="J62887" s="88"/>
      <c r="K62887" s="88"/>
    </row>
    <row r="62888" spans="2:11" ht="12" hidden="1" customHeight="1" x14ac:dyDescent="0.2">
      <c r="B62888" s="88"/>
      <c r="C62888" s="88"/>
      <c r="D62888" s="88"/>
      <c r="E62888" s="88"/>
      <c r="F62888" s="88"/>
      <c r="G62888" s="88"/>
      <c r="H62888" s="88"/>
      <c r="I62888" s="88"/>
      <c r="J62888" s="88"/>
      <c r="K62888" s="88"/>
    </row>
    <row r="62889" spans="2:11" ht="12" hidden="1" customHeight="1" x14ac:dyDescent="0.2">
      <c r="B62889" s="88"/>
      <c r="C62889" s="88"/>
      <c r="D62889" s="88"/>
      <c r="E62889" s="88"/>
      <c r="F62889" s="88"/>
      <c r="G62889" s="88"/>
      <c r="H62889" s="88"/>
      <c r="I62889" s="88"/>
      <c r="J62889" s="88"/>
      <c r="K62889" s="88"/>
    </row>
    <row r="62890" spans="2:11" ht="12" hidden="1" customHeight="1" x14ac:dyDescent="0.2">
      <c r="B62890" s="88"/>
      <c r="C62890" s="88"/>
      <c r="D62890" s="88"/>
      <c r="E62890" s="88"/>
      <c r="F62890" s="88"/>
      <c r="G62890" s="88"/>
      <c r="H62890" s="88"/>
      <c r="I62890" s="88"/>
      <c r="J62890" s="88"/>
      <c r="K62890" s="88"/>
    </row>
    <row r="62891" spans="2:11" ht="12" hidden="1" customHeight="1" x14ac:dyDescent="0.2">
      <c r="B62891" s="88"/>
      <c r="C62891" s="88"/>
      <c r="D62891" s="88"/>
      <c r="E62891" s="88"/>
      <c r="F62891" s="88"/>
      <c r="G62891" s="88"/>
      <c r="H62891" s="88"/>
      <c r="I62891" s="88"/>
      <c r="J62891" s="88"/>
      <c r="K62891" s="88"/>
    </row>
    <row r="62892" spans="2:11" ht="12" hidden="1" customHeight="1" x14ac:dyDescent="0.2">
      <c r="B62892" s="88"/>
      <c r="C62892" s="88"/>
      <c r="D62892" s="88"/>
      <c r="E62892" s="88"/>
      <c r="F62892" s="88"/>
      <c r="G62892" s="88"/>
      <c r="H62892" s="88"/>
      <c r="I62892" s="88"/>
      <c r="J62892" s="88"/>
      <c r="K62892" s="88"/>
    </row>
    <row r="62893" spans="2:11" ht="12" hidden="1" customHeight="1" x14ac:dyDescent="0.2">
      <c r="B62893" s="88"/>
      <c r="C62893" s="88"/>
      <c r="D62893" s="88"/>
      <c r="E62893" s="88"/>
      <c r="F62893" s="88"/>
      <c r="G62893" s="88"/>
      <c r="H62893" s="88"/>
      <c r="I62893" s="88"/>
      <c r="J62893" s="88"/>
      <c r="K62893" s="88"/>
    </row>
    <row r="62894" spans="2:11" ht="12" hidden="1" customHeight="1" x14ac:dyDescent="0.2">
      <c r="B62894" s="88"/>
      <c r="C62894" s="88"/>
      <c r="D62894" s="88"/>
      <c r="E62894" s="88"/>
      <c r="F62894" s="88"/>
      <c r="G62894" s="88"/>
      <c r="H62894" s="88"/>
      <c r="I62894" s="88"/>
      <c r="J62894" s="88"/>
      <c r="K62894" s="88"/>
    </row>
    <row r="62895" spans="2:11" ht="12" hidden="1" customHeight="1" x14ac:dyDescent="0.2">
      <c r="B62895" s="88"/>
      <c r="C62895" s="88"/>
      <c r="D62895" s="88"/>
      <c r="E62895" s="88"/>
      <c r="F62895" s="88"/>
      <c r="G62895" s="88"/>
      <c r="H62895" s="88"/>
      <c r="I62895" s="88"/>
      <c r="J62895" s="88"/>
      <c r="K62895" s="88"/>
    </row>
    <row r="62896" spans="2:11" ht="12" hidden="1" customHeight="1" x14ac:dyDescent="0.2">
      <c r="B62896" s="88"/>
      <c r="C62896" s="88"/>
      <c r="D62896" s="88"/>
      <c r="E62896" s="88"/>
      <c r="F62896" s="88"/>
      <c r="G62896" s="88"/>
      <c r="H62896" s="88"/>
      <c r="I62896" s="88"/>
      <c r="J62896" s="88"/>
      <c r="K62896" s="88"/>
    </row>
    <row r="62897" spans="2:11" ht="12" hidden="1" customHeight="1" x14ac:dyDescent="0.2">
      <c r="B62897" s="88"/>
      <c r="C62897" s="88"/>
      <c r="D62897" s="88"/>
      <c r="E62897" s="88"/>
      <c r="F62897" s="88"/>
      <c r="G62897" s="88"/>
      <c r="H62897" s="88"/>
      <c r="I62897" s="88"/>
      <c r="J62897" s="88"/>
      <c r="K62897" s="88"/>
    </row>
    <row r="62898" spans="2:11" ht="12" hidden="1" customHeight="1" x14ac:dyDescent="0.2">
      <c r="B62898" s="88"/>
      <c r="C62898" s="88"/>
      <c r="D62898" s="88"/>
      <c r="E62898" s="88"/>
      <c r="F62898" s="88"/>
      <c r="G62898" s="88"/>
      <c r="H62898" s="88"/>
      <c r="I62898" s="88"/>
      <c r="J62898" s="88"/>
      <c r="K62898" s="88"/>
    </row>
    <row r="62899" spans="2:11" ht="12" hidden="1" customHeight="1" x14ac:dyDescent="0.2">
      <c r="B62899" s="88"/>
      <c r="C62899" s="88"/>
      <c r="D62899" s="88"/>
      <c r="E62899" s="88"/>
      <c r="F62899" s="88"/>
      <c r="G62899" s="88"/>
      <c r="H62899" s="88"/>
      <c r="I62899" s="88"/>
      <c r="J62899" s="88"/>
      <c r="K62899" s="88"/>
    </row>
    <row r="62900" spans="2:11" ht="12" hidden="1" customHeight="1" x14ac:dyDescent="0.2">
      <c r="B62900" s="88"/>
      <c r="C62900" s="88"/>
      <c r="D62900" s="88"/>
      <c r="E62900" s="88"/>
      <c r="F62900" s="88"/>
      <c r="G62900" s="88"/>
      <c r="H62900" s="88"/>
      <c r="I62900" s="88"/>
      <c r="J62900" s="88"/>
      <c r="K62900" s="88"/>
    </row>
    <row r="62901" spans="2:11" ht="12" hidden="1" customHeight="1" x14ac:dyDescent="0.2">
      <c r="B62901" s="88"/>
      <c r="C62901" s="88"/>
      <c r="D62901" s="88"/>
      <c r="E62901" s="88"/>
      <c r="F62901" s="88"/>
      <c r="G62901" s="88"/>
      <c r="H62901" s="88"/>
      <c r="I62901" s="88"/>
      <c r="J62901" s="88"/>
      <c r="K62901" s="88"/>
    </row>
    <row r="62902" spans="2:11" ht="12" hidden="1" customHeight="1" x14ac:dyDescent="0.2">
      <c r="B62902" s="88"/>
      <c r="C62902" s="88"/>
      <c r="D62902" s="88"/>
      <c r="E62902" s="88"/>
      <c r="F62902" s="88"/>
      <c r="G62902" s="88"/>
      <c r="H62902" s="88"/>
      <c r="I62902" s="88"/>
      <c r="J62902" s="88"/>
      <c r="K62902" s="88"/>
    </row>
    <row r="62903" spans="2:11" ht="12" hidden="1" customHeight="1" x14ac:dyDescent="0.2">
      <c r="B62903" s="88"/>
      <c r="C62903" s="88"/>
      <c r="D62903" s="88"/>
      <c r="E62903" s="88"/>
      <c r="F62903" s="88"/>
      <c r="G62903" s="88"/>
      <c r="H62903" s="88"/>
      <c r="I62903" s="88"/>
      <c r="J62903" s="88"/>
      <c r="K62903" s="88"/>
    </row>
    <row r="62904" spans="2:11" ht="12" hidden="1" customHeight="1" x14ac:dyDescent="0.2">
      <c r="B62904" s="88"/>
      <c r="C62904" s="88"/>
      <c r="D62904" s="88"/>
      <c r="E62904" s="88"/>
      <c r="F62904" s="88"/>
      <c r="G62904" s="88"/>
      <c r="H62904" s="88"/>
      <c r="I62904" s="88"/>
      <c r="J62904" s="88"/>
      <c r="K62904" s="88"/>
    </row>
    <row r="62905" spans="2:11" ht="12" hidden="1" customHeight="1" x14ac:dyDescent="0.2">
      <c r="B62905" s="88"/>
      <c r="C62905" s="88"/>
      <c r="D62905" s="88"/>
      <c r="E62905" s="88"/>
      <c r="F62905" s="88"/>
      <c r="G62905" s="88"/>
      <c r="H62905" s="88"/>
      <c r="I62905" s="88"/>
      <c r="J62905" s="88"/>
      <c r="K62905" s="88"/>
    </row>
    <row r="62906" spans="2:11" ht="12" hidden="1" customHeight="1" x14ac:dyDescent="0.2">
      <c r="B62906" s="88"/>
      <c r="C62906" s="88"/>
      <c r="D62906" s="88"/>
      <c r="E62906" s="88"/>
      <c r="F62906" s="88"/>
      <c r="G62906" s="88"/>
      <c r="H62906" s="88"/>
      <c r="I62906" s="88"/>
      <c r="J62906" s="88"/>
      <c r="K62906" s="88"/>
    </row>
    <row r="62907" spans="2:11" ht="12" hidden="1" customHeight="1" x14ac:dyDescent="0.2">
      <c r="B62907" s="88"/>
      <c r="C62907" s="88"/>
      <c r="D62907" s="88"/>
      <c r="E62907" s="88"/>
      <c r="F62907" s="88"/>
      <c r="G62907" s="88"/>
      <c r="H62907" s="88"/>
      <c r="I62907" s="88"/>
      <c r="J62907" s="88"/>
      <c r="K62907" s="88"/>
    </row>
    <row r="62908" spans="2:11" ht="12" hidden="1" customHeight="1" x14ac:dyDescent="0.2">
      <c r="B62908" s="88"/>
      <c r="C62908" s="88"/>
      <c r="D62908" s="88"/>
      <c r="E62908" s="88"/>
      <c r="F62908" s="88"/>
      <c r="G62908" s="88"/>
      <c r="H62908" s="88"/>
      <c r="I62908" s="88"/>
      <c r="J62908" s="88"/>
      <c r="K62908" s="88"/>
    </row>
    <row r="62909" spans="2:11" ht="12" hidden="1" customHeight="1" x14ac:dyDescent="0.2">
      <c r="B62909" s="88"/>
      <c r="C62909" s="88"/>
      <c r="D62909" s="88"/>
      <c r="E62909" s="88"/>
      <c r="F62909" s="88"/>
      <c r="G62909" s="88"/>
      <c r="H62909" s="88"/>
      <c r="I62909" s="88"/>
      <c r="J62909" s="88"/>
      <c r="K62909" s="88"/>
    </row>
    <row r="62910" spans="2:11" ht="12" hidden="1" customHeight="1" x14ac:dyDescent="0.2">
      <c r="B62910" s="88"/>
      <c r="C62910" s="88"/>
      <c r="D62910" s="88"/>
      <c r="E62910" s="88"/>
      <c r="F62910" s="88"/>
      <c r="G62910" s="88"/>
      <c r="H62910" s="88"/>
      <c r="I62910" s="88"/>
      <c r="J62910" s="88"/>
      <c r="K62910" s="88"/>
    </row>
    <row r="62911" spans="2:11" ht="12" hidden="1" customHeight="1" x14ac:dyDescent="0.2">
      <c r="B62911" s="88"/>
      <c r="C62911" s="88"/>
      <c r="D62911" s="88"/>
      <c r="E62911" s="88"/>
      <c r="F62911" s="88"/>
      <c r="G62911" s="88"/>
      <c r="H62911" s="88"/>
      <c r="I62911" s="88"/>
      <c r="J62911" s="88"/>
      <c r="K62911" s="88"/>
    </row>
    <row r="62912" spans="2:11" ht="12" hidden="1" customHeight="1" x14ac:dyDescent="0.2">
      <c r="B62912" s="88"/>
      <c r="C62912" s="88"/>
      <c r="D62912" s="88"/>
      <c r="E62912" s="88"/>
      <c r="F62912" s="88"/>
      <c r="G62912" s="88"/>
      <c r="H62912" s="88"/>
      <c r="I62912" s="88"/>
      <c r="J62912" s="88"/>
      <c r="K62912" s="88"/>
    </row>
    <row r="62913" spans="2:11" ht="12" hidden="1" customHeight="1" x14ac:dyDescent="0.2">
      <c r="B62913" s="88"/>
      <c r="C62913" s="88"/>
      <c r="D62913" s="88"/>
      <c r="E62913" s="88"/>
      <c r="F62913" s="88"/>
      <c r="G62913" s="88"/>
      <c r="H62913" s="88"/>
      <c r="I62913" s="88"/>
      <c r="J62913" s="88"/>
      <c r="K62913" s="88"/>
    </row>
    <row r="62914" spans="2:11" ht="12" hidden="1" customHeight="1" x14ac:dyDescent="0.2">
      <c r="B62914" s="88"/>
      <c r="C62914" s="88"/>
      <c r="D62914" s="88"/>
      <c r="E62914" s="88"/>
      <c r="F62914" s="88"/>
      <c r="G62914" s="88"/>
      <c r="H62914" s="88"/>
      <c r="I62914" s="88"/>
      <c r="J62914" s="88"/>
      <c r="K62914" s="88"/>
    </row>
    <row r="62915" spans="2:11" ht="12" hidden="1" customHeight="1" x14ac:dyDescent="0.2">
      <c r="B62915" s="88"/>
      <c r="C62915" s="88"/>
      <c r="D62915" s="88"/>
      <c r="E62915" s="88"/>
      <c r="F62915" s="88"/>
      <c r="G62915" s="88"/>
      <c r="H62915" s="88"/>
      <c r="I62915" s="88"/>
      <c r="J62915" s="88"/>
      <c r="K62915" s="88"/>
    </row>
    <row r="62916" spans="2:11" ht="12" hidden="1" customHeight="1" x14ac:dyDescent="0.2">
      <c r="B62916" s="88"/>
      <c r="C62916" s="88"/>
      <c r="D62916" s="88"/>
      <c r="E62916" s="88"/>
      <c r="F62916" s="88"/>
      <c r="G62916" s="88"/>
      <c r="H62916" s="88"/>
      <c r="I62916" s="88"/>
      <c r="J62916" s="88"/>
      <c r="K62916" s="88"/>
    </row>
    <row r="62917" spans="2:11" ht="12" hidden="1" customHeight="1" x14ac:dyDescent="0.2">
      <c r="B62917" s="88"/>
      <c r="C62917" s="88"/>
      <c r="D62917" s="88"/>
      <c r="E62917" s="88"/>
      <c r="F62917" s="88"/>
      <c r="G62917" s="88"/>
      <c r="H62917" s="88"/>
      <c r="I62917" s="88"/>
      <c r="J62917" s="88"/>
      <c r="K62917" s="88"/>
    </row>
    <row r="62918" spans="2:11" ht="12" hidden="1" customHeight="1" x14ac:dyDescent="0.2">
      <c r="B62918" s="88"/>
      <c r="C62918" s="88"/>
      <c r="D62918" s="88"/>
      <c r="E62918" s="88"/>
      <c r="F62918" s="88"/>
      <c r="G62918" s="88"/>
      <c r="H62918" s="88"/>
      <c r="I62918" s="88"/>
      <c r="J62918" s="88"/>
      <c r="K62918" s="88"/>
    </row>
    <row r="62919" spans="2:11" ht="12" hidden="1" customHeight="1" x14ac:dyDescent="0.2">
      <c r="B62919" s="88"/>
      <c r="C62919" s="88"/>
      <c r="D62919" s="88"/>
      <c r="E62919" s="88"/>
      <c r="F62919" s="88"/>
      <c r="G62919" s="88"/>
      <c r="H62919" s="88"/>
      <c r="I62919" s="88"/>
      <c r="J62919" s="88"/>
      <c r="K62919" s="88"/>
    </row>
    <row r="62920" spans="2:11" ht="12" hidden="1" customHeight="1" x14ac:dyDescent="0.2">
      <c r="B62920" s="88"/>
      <c r="C62920" s="88"/>
      <c r="D62920" s="88"/>
      <c r="E62920" s="88"/>
      <c r="F62920" s="88"/>
      <c r="G62920" s="88"/>
      <c r="H62920" s="88"/>
      <c r="I62920" s="88"/>
      <c r="J62920" s="88"/>
      <c r="K62920" s="88"/>
    </row>
    <row r="62921" spans="2:11" ht="12" hidden="1" customHeight="1" x14ac:dyDescent="0.2">
      <c r="B62921" s="88"/>
      <c r="C62921" s="88"/>
      <c r="D62921" s="88"/>
      <c r="E62921" s="88"/>
      <c r="F62921" s="88"/>
      <c r="G62921" s="88"/>
      <c r="H62921" s="88"/>
      <c r="I62921" s="88"/>
      <c r="J62921" s="88"/>
      <c r="K62921" s="88"/>
    </row>
    <row r="62922" spans="2:11" ht="12" hidden="1" customHeight="1" x14ac:dyDescent="0.2">
      <c r="B62922" s="88"/>
      <c r="C62922" s="88"/>
      <c r="D62922" s="88"/>
      <c r="E62922" s="88"/>
      <c r="F62922" s="88"/>
      <c r="G62922" s="88"/>
      <c r="H62922" s="88"/>
      <c r="I62922" s="88"/>
      <c r="J62922" s="88"/>
      <c r="K62922" s="88"/>
    </row>
    <row r="62923" spans="2:11" ht="12" hidden="1" customHeight="1" x14ac:dyDescent="0.2">
      <c r="B62923" s="88"/>
      <c r="C62923" s="88"/>
      <c r="D62923" s="88"/>
      <c r="E62923" s="88"/>
      <c r="F62923" s="88"/>
      <c r="G62923" s="88"/>
      <c r="H62923" s="88"/>
      <c r="I62923" s="88"/>
      <c r="J62923" s="88"/>
      <c r="K62923" s="88"/>
    </row>
    <row r="62924" spans="2:11" ht="12" hidden="1" customHeight="1" x14ac:dyDescent="0.2">
      <c r="B62924" s="88"/>
      <c r="C62924" s="88"/>
      <c r="D62924" s="88"/>
      <c r="E62924" s="88"/>
      <c r="F62924" s="88"/>
      <c r="G62924" s="88"/>
      <c r="H62924" s="88"/>
      <c r="I62924" s="88"/>
      <c r="J62924" s="88"/>
      <c r="K62924" s="88"/>
    </row>
    <row r="62925" spans="2:11" ht="12" hidden="1" customHeight="1" x14ac:dyDescent="0.2">
      <c r="B62925" s="88"/>
      <c r="C62925" s="88"/>
      <c r="D62925" s="88"/>
      <c r="E62925" s="88"/>
      <c r="F62925" s="88"/>
      <c r="G62925" s="88"/>
      <c r="H62925" s="88"/>
      <c r="I62925" s="88"/>
      <c r="J62925" s="88"/>
      <c r="K62925" s="88"/>
    </row>
    <row r="62926" spans="2:11" ht="12" hidden="1" customHeight="1" x14ac:dyDescent="0.2">
      <c r="B62926" s="88"/>
      <c r="C62926" s="88"/>
      <c r="D62926" s="88"/>
      <c r="E62926" s="88"/>
      <c r="F62926" s="88"/>
      <c r="G62926" s="88"/>
      <c r="H62926" s="88"/>
      <c r="I62926" s="88"/>
      <c r="J62926" s="88"/>
      <c r="K62926" s="88"/>
    </row>
    <row r="62927" spans="2:11" ht="12" hidden="1" customHeight="1" x14ac:dyDescent="0.2">
      <c r="B62927" s="88"/>
      <c r="C62927" s="88"/>
      <c r="D62927" s="88"/>
      <c r="E62927" s="88"/>
      <c r="F62927" s="88"/>
      <c r="G62927" s="88"/>
      <c r="H62927" s="88"/>
      <c r="I62927" s="88"/>
      <c r="J62927" s="88"/>
      <c r="K62927" s="88"/>
    </row>
    <row r="62928" spans="2:11" ht="12" hidden="1" customHeight="1" x14ac:dyDescent="0.2">
      <c r="B62928" s="88"/>
      <c r="C62928" s="88"/>
      <c r="D62928" s="88"/>
      <c r="E62928" s="88"/>
      <c r="F62928" s="88"/>
      <c r="G62928" s="88"/>
      <c r="H62928" s="88"/>
      <c r="I62928" s="88"/>
      <c r="J62928" s="88"/>
      <c r="K62928" s="88"/>
    </row>
    <row r="62929" spans="2:11" ht="12" hidden="1" customHeight="1" x14ac:dyDescent="0.2">
      <c r="B62929" s="88"/>
      <c r="C62929" s="88"/>
      <c r="D62929" s="88"/>
      <c r="E62929" s="88"/>
      <c r="F62929" s="88"/>
      <c r="G62929" s="88"/>
      <c r="H62929" s="88"/>
      <c r="I62929" s="88"/>
      <c r="J62929" s="88"/>
      <c r="K62929" s="88"/>
    </row>
    <row r="62930" spans="2:11" ht="12" hidden="1" customHeight="1" x14ac:dyDescent="0.2">
      <c r="B62930" s="88"/>
      <c r="C62930" s="88"/>
      <c r="D62930" s="88"/>
      <c r="E62930" s="88"/>
      <c r="F62930" s="88"/>
      <c r="G62930" s="88"/>
      <c r="H62930" s="88"/>
      <c r="I62930" s="88"/>
      <c r="J62930" s="88"/>
      <c r="K62930" s="88"/>
    </row>
    <row r="62931" spans="2:11" ht="12" hidden="1" customHeight="1" x14ac:dyDescent="0.2">
      <c r="B62931" s="88"/>
      <c r="C62931" s="88"/>
      <c r="D62931" s="88"/>
      <c r="E62931" s="88"/>
      <c r="F62931" s="88"/>
      <c r="G62931" s="88"/>
      <c r="H62931" s="88"/>
      <c r="I62931" s="88"/>
      <c r="J62931" s="88"/>
      <c r="K62931" s="88"/>
    </row>
    <row r="62932" spans="2:11" ht="12" hidden="1" customHeight="1" x14ac:dyDescent="0.2">
      <c r="B62932" s="88"/>
      <c r="C62932" s="88"/>
      <c r="D62932" s="88"/>
      <c r="E62932" s="88"/>
      <c r="F62932" s="88"/>
      <c r="G62932" s="88"/>
      <c r="H62932" s="88"/>
      <c r="I62932" s="88"/>
      <c r="J62932" s="88"/>
      <c r="K62932" s="88"/>
    </row>
    <row r="62933" spans="2:11" ht="12" hidden="1" customHeight="1" x14ac:dyDescent="0.2">
      <c r="B62933" s="88"/>
      <c r="C62933" s="88"/>
      <c r="D62933" s="88"/>
      <c r="E62933" s="88"/>
      <c r="F62933" s="88"/>
      <c r="G62933" s="88"/>
      <c r="H62933" s="88"/>
      <c r="I62933" s="88"/>
      <c r="J62933" s="88"/>
      <c r="K62933" s="88"/>
    </row>
    <row r="62934" spans="2:11" ht="12" hidden="1" customHeight="1" x14ac:dyDescent="0.2">
      <c r="B62934" s="88"/>
      <c r="C62934" s="88"/>
      <c r="D62934" s="88"/>
      <c r="E62934" s="88"/>
      <c r="F62934" s="88"/>
      <c r="G62934" s="88"/>
      <c r="H62934" s="88"/>
      <c r="I62934" s="88"/>
      <c r="J62934" s="88"/>
      <c r="K62934" s="88"/>
    </row>
    <row r="62935" spans="2:11" ht="12" hidden="1" customHeight="1" x14ac:dyDescent="0.2">
      <c r="B62935" s="88"/>
      <c r="C62935" s="88"/>
      <c r="D62935" s="88"/>
      <c r="E62935" s="88"/>
      <c r="F62935" s="88"/>
      <c r="G62935" s="88"/>
      <c r="H62935" s="88"/>
      <c r="I62935" s="88"/>
      <c r="J62935" s="88"/>
      <c r="K62935" s="88"/>
    </row>
    <row r="62936" spans="2:11" ht="12" hidden="1" customHeight="1" x14ac:dyDescent="0.2">
      <c r="B62936" s="88"/>
      <c r="C62936" s="88"/>
      <c r="D62936" s="88"/>
      <c r="E62936" s="88"/>
      <c r="F62936" s="88"/>
      <c r="G62936" s="88"/>
      <c r="H62936" s="88"/>
      <c r="I62936" s="88"/>
      <c r="J62936" s="88"/>
      <c r="K62936" s="88"/>
    </row>
    <row r="62937" spans="2:11" ht="12" hidden="1" customHeight="1" x14ac:dyDescent="0.2">
      <c r="B62937" s="88"/>
      <c r="C62937" s="88"/>
      <c r="D62937" s="88"/>
      <c r="E62937" s="88"/>
      <c r="F62937" s="88"/>
      <c r="G62937" s="88"/>
      <c r="H62937" s="88"/>
      <c r="I62937" s="88"/>
      <c r="J62937" s="88"/>
      <c r="K62937" s="88"/>
    </row>
    <row r="62938" spans="2:11" ht="12" hidden="1" customHeight="1" x14ac:dyDescent="0.2">
      <c r="B62938" s="88"/>
      <c r="C62938" s="88"/>
      <c r="D62938" s="88"/>
      <c r="E62938" s="88"/>
      <c r="F62938" s="88"/>
      <c r="G62938" s="88"/>
      <c r="H62938" s="88"/>
      <c r="I62938" s="88"/>
      <c r="J62938" s="88"/>
      <c r="K62938" s="88"/>
    </row>
    <row r="62939" spans="2:11" ht="12" hidden="1" customHeight="1" x14ac:dyDescent="0.2">
      <c r="B62939" s="88"/>
      <c r="C62939" s="88"/>
      <c r="D62939" s="88"/>
      <c r="E62939" s="88"/>
      <c r="F62939" s="88"/>
      <c r="G62939" s="88"/>
      <c r="H62939" s="88"/>
      <c r="I62939" s="88"/>
      <c r="J62939" s="88"/>
      <c r="K62939" s="88"/>
    </row>
    <row r="62940" spans="2:11" ht="12" hidden="1" customHeight="1" x14ac:dyDescent="0.2">
      <c r="B62940" s="88"/>
      <c r="C62940" s="88"/>
      <c r="D62940" s="88"/>
      <c r="E62940" s="88"/>
      <c r="F62940" s="88"/>
      <c r="G62940" s="88"/>
      <c r="H62940" s="88"/>
      <c r="I62940" s="88"/>
      <c r="J62940" s="88"/>
      <c r="K62940" s="88"/>
    </row>
    <row r="62941" spans="2:11" ht="12" hidden="1" customHeight="1" x14ac:dyDescent="0.2">
      <c r="B62941" s="88"/>
      <c r="C62941" s="88"/>
      <c r="D62941" s="88"/>
      <c r="E62941" s="88"/>
      <c r="F62941" s="88"/>
      <c r="G62941" s="88"/>
      <c r="H62941" s="88"/>
      <c r="I62941" s="88"/>
      <c r="J62941" s="88"/>
      <c r="K62941" s="88"/>
    </row>
    <row r="62942" spans="2:11" ht="12" hidden="1" customHeight="1" x14ac:dyDescent="0.2">
      <c r="B62942" s="88"/>
      <c r="C62942" s="88"/>
      <c r="D62942" s="88"/>
      <c r="E62942" s="88"/>
      <c r="F62942" s="88"/>
      <c r="G62942" s="88"/>
      <c r="H62942" s="88"/>
      <c r="I62942" s="88"/>
      <c r="J62942" s="88"/>
      <c r="K62942" s="88"/>
    </row>
    <row r="62943" spans="2:11" ht="12" hidden="1" customHeight="1" x14ac:dyDescent="0.2">
      <c r="B62943" s="88"/>
      <c r="C62943" s="88"/>
      <c r="D62943" s="88"/>
      <c r="E62943" s="88"/>
      <c r="F62943" s="88"/>
      <c r="G62943" s="88"/>
      <c r="H62943" s="88"/>
      <c r="I62943" s="88"/>
      <c r="J62943" s="88"/>
      <c r="K62943" s="88"/>
    </row>
    <row r="62944" spans="2:11" ht="12" hidden="1" customHeight="1" x14ac:dyDescent="0.2">
      <c r="B62944" s="88"/>
      <c r="C62944" s="88"/>
      <c r="D62944" s="88"/>
      <c r="E62944" s="88"/>
      <c r="F62944" s="88"/>
      <c r="G62944" s="88"/>
      <c r="H62944" s="88"/>
      <c r="I62944" s="88"/>
      <c r="J62944" s="88"/>
      <c r="K62944" s="88"/>
    </row>
    <row r="62945" spans="2:11" ht="12" hidden="1" customHeight="1" x14ac:dyDescent="0.2">
      <c r="B62945" s="88"/>
      <c r="C62945" s="88"/>
      <c r="D62945" s="88"/>
      <c r="E62945" s="88"/>
      <c r="F62945" s="88"/>
      <c r="G62945" s="88"/>
      <c r="H62945" s="88"/>
      <c r="I62945" s="88"/>
      <c r="J62945" s="88"/>
      <c r="K62945" s="88"/>
    </row>
    <row r="62946" spans="2:11" ht="12" hidden="1" customHeight="1" x14ac:dyDescent="0.2">
      <c r="B62946" s="88"/>
      <c r="C62946" s="88"/>
      <c r="D62946" s="88"/>
      <c r="E62946" s="88"/>
      <c r="F62946" s="88"/>
      <c r="G62946" s="88"/>
      <c r="H62946" s="88"/>
      <c r="I62946" s="88"/>
      <c r="J62946" s="88"/>
      <c r="K62946" s="88"/>
    </row>
    <row r="62947" spans="2:11" ht="12" hidden="1" customHeight="1" x14ac:dyDescent="0.2">
      <c r="B62947" s="88"/>
      <c r="C62947" s="88"/>
      <c r="D62947" s="88"/>
      <c r="E62947" s="88"/>
      <c r="F62947" s="88"/>
      <c r="G62947" s="88"/>
      <c r="H62947" s="88"/>
      <c r="I62947" s="88"/>
      <c r="J62947" s="88"/>
      <c r="K62947" s="88"/>
    </row>
    <row r="62948" spans="2:11" ht="12" hidden="1" customHeight="1" x14ac:dyDescent="0.2">
      <c r="B62948" s="88"/>
      <c r="C62948" s="88"/>
      <c r="D62948" s="88"/>
      <c r="E62948" s="88"/>
      <c r="F62948" s="88"/>
      <c r="G62948" s="88"/>
      <c r="H62948" s="88"/>
      <c r="I62948" s="88"/>
      <c r="J62948" s="88"/>
      <c r="K62948" s="88"/>
    </row>
    <row r="62949" spans="2:11" ht="12" hidden="1" customHeight="1" x14ac:dyDescent="0.2">
      <c r="B62949" s="88"/>
      <c r="C62949" s="88"/>
      <c r="D62949" s="88"/>
      <c r="E62949" s="88"/>
      <c r="F62949" s="88"/>
      <c r="G62949" s="88"/>
      <c r="H62949" s="88"/>
      <c r="I62949" s="88"/>
      <c r="J62949" s="88"/>
      <c r="K62949" s="88"/>
    </row>
    <row r="62950" spans="2:11" ht="12" hidden="1" customHeight="1" x14ac:dyDescent="0.2">
      <c r="B62950" s="88"/>
      <c r="C62950" s="88"/>
      <c r="D62950" s="88"/>
      <c r="E62950" s="88"/>
      <c r="F62950" s="88"/>
      <c r="G62950" s="88"/>
      <c r="H62950" s="88"/>
      <c r="I62950" s="88"/>
      <c r="J62950" s="88"/>
      <c r="K62950" s="88"/>
    </row>
    <row r="62951" spans="2:11" ht="12" hidden="1" customHeight="1" x14ac:dyDescent="0.2">
      <c r="B62951" s="88"/>
      <c r="C62951" s="88"/>
      <c r="D62951" s="88"/>
      <c r="E62951" s="88"/>
      <c r="F62951" s="88"/>
      <c r="G62951" s="88"/>
      <c r="H62951" s="88"/>
      <c r="I62951" s="88"/>
      <c r="J62951" s="88"/>
      <c r="K62951" s="88"/>
    </row>
    <row r="62952" spans="2:11" ht="12" hidden="1" customHeight="1" x14ac:dyDescent="0.2">
      <c r="B62952" s="88"/>
      <c r="C62952" s="88"/>
      <c r="D62952" s="88"/>
      <c r="E62952" s="88"/>
      <c r="F62952" s="88"/>
      <c r="G62952" s="88"/>
      <c r="H62952" s="88"/>
      <c r="I62952" s="88"/>
      <c r="J62952" s="88"/>
      <c r="K62952" s="88"/>
    </row>
    <row r="62953" spans="2:11" ht="12" hidden="1" customHeight="1" x14ac:dyDescent="0.2">
      <c r="B62953" s="88"/>
      <c r="C62953" s="88"/>
      <c r="D62953" s="88"/>
      <c r="E62953" s="88"/>
      <c r="F62953" s="88"/>
      <c r="G62953" s="88"/>
      <c r="H62953" s="88"/>
      <c r="I62953" s="88"/>
      <c r="J62953" s="88"/>
      <c r="K62953" s="88"/>
    </row>
    <row r="62954" spans="2:11" ht="12" hidden="1" customHeight="1" x14ac:dyDescent="0.2">
      <c r="B62954" s="88"/>
      <c r="C62954" s="88"/>
      <c r="D62954" s="88"/>
      <c r="E62954" s="88"/>
      <c r="F62954" s="88"/>
      <c r="G62954" s="88"/>
      <c r="H62954" s="88"/>
      <c r="I62954" s="88"/>
      <c r="J62954" s="88"/>
      <c r="K62954" s="88"/>
    </row>
    <row r="62955" spans="2:11" ht="12" hidden="1" customHeight="1" x14ac:dyDescent="0.2">
      <c r="B62955" s="88"/>
      <c r="C62955" s="88"/>
      <c r="D62955" s="88"/>
      <c r="E62955" s="88"/>
      <c r="F62955" s="88"/>
      <c r="G62955" s="88"/>
      <c r="H62955" s="88"/>
      <c r="I62955" s="88"/>
      <c r="J62955" s="88"/>
      <c r="K62955" s="88"/>
    </row>
    <row r="62956" spans="2:11" ht="12" hidden="1" customHeight="1" x14ac:dyDescent="0.2">
      <c r="B62956" s="88"/>
      <c r="C62956" s="88"/>
      <c r="D62956" s="88"/>
      <c r="E62956" s="88"/>
      <c r="F62956" s="88"/>
      <c r="G62956" s="88"/>
      <c r="H62956" s="88"/>
      <c r="I62956" s="88"/>
      <c r="J62956" s="88"/>
      <c r="K62956" s="88"/>
    </row>
    <row r="62957" spans="2:11" ht="12" hidden="1" customHeight="1" x14ac:dyDescent="0.2">
      <c r="B62957" s="88"/>
      <c r="C62957" s="88"/>
      <c r="D62957" s="88"/>
      <c r="E62957" s="88"/>
      <c r="F62957" s="88"/>
      <c r="G62957" s="88"/>
      <c r="H62957" s="88"/>
      <c r="I62957" s="88"/>
      <c r="J62957" s="88"/>
      <c r="K62957" s="88"/>
    </row>
    <row r="62958" spans="2:11" ht="12" hidden="1" customHeight="1" x14ac:dyDescent="0.2">
      <c r="B62958" s="88"/>
      <c r="C62958" s="88"/>
      <c r="D62958" s="88"/>
      <c r="E62958" s="88"/>
      <c r="F62958" s="88"/>
      <c r="G62958" s="88"/>
      <c r="H62958" s="88"/>
      <c r="I62958" s="88"/>
      <c r="J62958" s="88"/>
      <c r="K62958" s="88"/>
    </row>
    <row r="62959" spans="2:11" ht="12" hidden="1" customHeight="1" x14ac:dyDescent="0.2">
      <c r="B62959" s="88"/>
      <c r="C62959" s="88"/>
      <c r="D62959" s="88"/>
      <c r="E62959" s="88"/>
      <c r="F62959" s="88"/>
      <c r="G62959" s="88"/>
      <c r="H62959" s="88"/>
      <c r="I62959" s="88"/>
      <c r="J62959" s="88"/>
      <c r="K62959" s="88"/>
    </row>
    <row r="62960" spans="2:11" ht="12" hidden="1" customHeight="1" x14ac:dyDescent="0.2">
      <c r="B62960" s="88"/>
      <c r="C62960" s="88"/>
      <c r="D62960" s="88"/>
      <c r="E62960" s="88"/>
      <c r="F62960" s="88"/>
      <c r="G62960" s="88"/>
      <c r="H62960" s="88"/>
      <c r="I62960" s="88"/>
      <c r="J62960" s="88"/>
      <c r="K62960" s="88"/>
    </row>
    <row r="62961" spans="2:11" ht="12" hidden="1" customHeight="1" x14ac:dyDescent="0.2">
      <c r="B62961" s="88"/>
      <c r="C62961" s="88"/>
      <c r="D62961" s="88"/>
      <c r="E62961" s="88"/>
      <c r="F62961" s="88"/>
      <c r="G62961" s="88"/>
      <c r="H62961" s="88"/>
      <c r="I62961" s="88"/>
      <c r="J62961" s="88"/>
      <c r="K62961" s="88"/>
    </row>
    <row r="62962" spans="2:11" ht="12" hidden="1" customHeight="1" x14ac:dyDescent="0.2">
      <c r="B62962" s="88"/>
      <c r="C62962" s="88"/>
      <c r="D62962" s="88"/>
      <c r="E62962" s="88"/>
      <c r="F62962" s="88"/>
      <c r="G62962" s="88"/>
      <c r="H62962" s="88"/>
      <c r="I62962" s="88"/>
      <c r="J62962" s="88"/>
      <c r="K62962" s="88"/>
    </row>
    <row r="62963" spans="2:11" ht="12" hidden="1" customHeight="1" x14ac:dyDescent="0.2">
      <c r="B62963" s="88"/>
      <c r="C62963" s="88"/>
      <c r="D62963" s="88"/>
      <c r="E62963" s="88"/>
      <c r="F62963" s="88"/>
      <c r="G62963" s="88"/>
      <c r="H62963" s="88"/>
      <c r="I62963" s="88"/>
      <c r="J62963" s="88"/>
      <c r="K62963" s="88"/>
    </row>
    <row r="62964" spans="2:11" ht="12" hidden="1" customHeight="1" x14ac:dyDescent="0.2">
      <c r="B62964" s="88"/>
      <c r="C62964" s="88"/>
      <c r="D62964" s="88"/>
      <c r="E62964" s="88"/>
      <c r="F62964" s="88"/>
      <c r="G62964" s="88"/>
      <c r="H62964" s="88"/>
      <c r="I62964" s="88"/>
      <c r="J62964" s="88"/>
      <c r="K62964" s="88"/>
    </row>
    <row r="62965" spans="2:11" ht="12" hidden="1" customHeight="1" x14ac:dyDescent="0.2">
      <c r="B62965" s="88"/>
      <c r="C62965" s="88"/>
      <c r="D62965" s="88"/>
      <c r="E62965" s="88"/>
      <c r="F62965" s="88"/>
      <c r="G62965" s="88"/>
      <c r="H62965" s="88"/>
      <c r="I62965" s="88"/>
      <c r="J62965" s="88"/>
      <c r="K62965" s="88"/>
    </row>
    <row r="62966" spans="2:11" ht="12" hidden="1" customHeight="1" x14ac:dyDescent="0.2">
      <c r="B62966" s="88"/>
      <c r="C62966" s="88"/>
      <c r="D62966" s="88"/>
      <c r="E62966" s="88"/>
      <c r="F62966" s="88"/>
      <c r="G62966" s="88"/>
      <c r="H62966" s="88"/>
      <c r="I62966" s="88"/>
      <c r="J62966" s="88"/>
      <c r="K62966" s="88"/>
    </row>
    <row r="62967" spans="2:11" ht="12" hidden="1" customHeight="1" x14ac:dyDescent="0.2">
      <c r="B62967" s="88"/>
      <c r="C62967" s="88"/>
      <c r="D62967" s="88"/>
      <c r="E62967" s="88"/>
      <c r="F62967" s="88"/>
      <c r="G62967" s="88"/>
      <c r="H62967" s="88"/>
      <c r="I62967" s="88"/>
      <c r="J62967" s="88"/>
      <c r="K62967" s="88"/>
    </row>
    <row r="62968" spans="2:11" ht="12" hidden="1" customHeight="1" x14ac:dyDescent="0.2">
      <c r="B62968" s="88"/>
      <c r="C62968" s="88"/>
      <c r="D62968" s="88"/>
      <c r="E62968" s="88"/>
      <c r="F62968" s="88"/>
      <c r="G62968" s="88"/>
      <c r="H62968" s="88"/>
      <c r="I62968" s="88"/>
      <c r="J62968" s="88"/>
      <c r="K62968" s="88"/>
    </row>
    <row r="62969" spans="2:11" ht="12" hidden="1" customHeight="1" x14ac:dyDescent="0.2">
      <c r="B62969" s="88"/>
      <c r="C62969" s="88"/>
      <c r="D62969" s="88"/>
      <c r="E62969" s="88"/>
      <c r="F62969" s="88"/>
      <c r="G62969" s="88"/>
      <c r="H62969" s="88"/>
      <c r="I62969" s="88"/>
      <c r="J62969" s="88"/>
      <c r="K62969" s="88"/>
    </row>
    <row r="62970" spans="2:11" ht="12" hidden="1" customHeight="1" x14ac:dyDescent="0.2">
      <c r="B62970" s="88"/>
      <c r="C62970" s="88"/>
      <c r="D62970" s="88"/>
      <c r="E62970" s="88"/>
      <c r="F62970" s="88"/>
      <c r="G62970" s="88"/>
      <c r="H62970" s="88"/>
      <c r="I62970" s="88"/>
      <c r="J62970" s="88"/>
      <c r="K62970" s="88"/>
    </row>
    <row r="62971" spans="2:11" ht="12" hidden="1" customHeight="1" x14ac:dyDescent="0.2">
      <c r="B62971" s="88"/>
      <c r="C62971" s="88"/>
      <c r="D62971" s="88"/>
      <c r="E62971" s="88"/>
      <c r="F62971" s="88"/>
      <c r="G62971" s="88"/>
      <c r="H62971" s="88"/>
      <c r="I62971" s="88"/>
      <c r="J62971" s="88"/>
      <c r="K62971" s="88"/>
    </row>
    <row r="62972" spans="2:11" ht="12" hidden="1" customHeight="1" x14ac:dyDescent="0.2">
      <c r="B62972" s="88"/>
      <c r="C62972" s="88"/>
      <c r="D62972" s="88"/>
      <c r="E62972" s="88"/>
      <c r="F62972" s="88"/>
      <c r="G62972" s="88"/>
      <c r="H62972" s="88"/>
      <c r="I62972" s="88"/>
      <c r="J62972" s="88"/>
      <c r="K62972" s="88"/>
    </row>
    <row r="62973" spans="2:11" ht="12" hidden="1" customHeight="1" x14ac:dyDescent="0.2">
      <c r="B62973" s="88"/>
      <c r="C62973" s="88"/>
      <c r="D62973" s="88"/>
      <c r="E62973" s="88"/>
      <c r="F62973" s="88"/>
      <c r="G62973" s="88"/>
      <c r="H62973" s="88"/>
      <c r="I62973" s="88"/>
      <c r="J62973" s="88"/>
      <c r="K62973" s="88"/>
    </row>
    <row r="62974" spans="2:11" ht="12" hidden="1" customHeight="1" x14ac:dyDescent="0.2">
      <c r="B62974" s="88"/>
      <c r="C62974" s="88"/>
      <c r="D62974" s="88"/>
      <c r="E62974" s="88"/>
      <c r="F62974" s="88"/>
      <c r="G62974" s="88"/>
      <c r="H62974" s="88"/>
      <c r="I62974" s="88"/>
      <c r="J62974" s="88"/>
      <c r="K62974" s="88"/>
    </row>
    <row r="62975" spans="2:11" ht="12" hidden="1" customHeight="1" x14ac:dyDescent="0.2">
      <c r="B62975" s="88"/>
      <c r="C62975" s="88"/>
      <c r="D62975" s="88"/>
      <c r="E62975" s="88"/>
      <c r="F62975" s="88"/>
      <c r="G62975" s="88"/>
      <c r="H62975" s="88"/>
      <c r="I62975" s="88"/>
      <c r="J62975" s="88"/>
      <c r="K62975" s="88"/>
    </row>
    <row r="62976" spans="2:11" ht="12" hidden="1" customHeight="1" x14ac:dyDescent="0.2">
      <c r="B62976" s="88"/>
      <c r="C62976" s="88"/>
      <c r="D62976" s="88"/>
      <c r="E62976" s="88"/>
      <c r="F62976" s="88"/>
      <c r="G62976" s="88"/>
      <c r="H62976" s="88"/>
      <c r="I62976" s="88"/>
      <c r="J62976" s="88"/>
      <c r="K62976" s="88"/>
    </row>
    <row r="62977" spans="2:11" ht="12" hidden="1" customHeight="1" x14ac:dyDescent="0.2">
      <c r="B62977" s="88"/>
      <c r="C62977" s="88"/>
      <c r="D62977" s="88"/>
      <c r="E62977" s="88"/>
      <c r="F62977" s="88"/>
      <c r="G62977" s="88"/>
      <c r="H62977" s="88"/>
      <c r="I62977" s="88"/>
      <c r="J62977" s="88"/>
      <c r="K62977" s="88"/>
    </row>
    <row r="62978" spans="2:11" ht="12" hidden="1" customHeight="1" x14ac:dyDescent="0.2">
      <c r="B62978" s="88"/>
      <c r="C62978" s="88"/>
      <c r="D62978" s="88"/>
      <c r="E62978" s="88"/>
      <c r="F62978" s="88"/>
      <c r="G62978" s="88"/>
      <c r="H62978" s="88"/>
      <c r="I62978" s="88"/>
      <c r="J62978" s="88"/>
      <c r="K62978" s="88"/>
    </row>
    <row r="62979" spans="2:11" ht="12" hidden="1" customHeight="1" x14ac:dyDescent="0.2">
      <c r="B62979" s="88"/>
      <c r="C62979" s="88"/>
      <c r="D62979" s="88"/>
      <c r="E62979" s="88"/>
      <c r="F62979" s="88"/>
      <c r="G62979" s="88"/>
      <c r="H62979" s="88"/>
      <c r="I62979" s="88"/>
      <c r="J62979" s="88"/>
      <c r="K62979" s="88"/>
    </row>
    <row r="62980" spans="2:11" ht="12" hidden="1" customHeight="1" x14ac:dyDescent="0.2">
      <c r="B62980" s="88"/>
      <c r="C62980" s="88"/>
      <c r="D62980" s="88"/>
      <c r="E62980" s="88"/>
      <c r="F62980" s="88"/>
      <c r="G62980" s="88"/>
      <c r="H62980" s="88"/>
      <c r="I62980" s="88"/>
      <c r="J62980" s="88"/>
      <c r="K62980" s="88"/>
    </row>
    <row r="62981" spans="2:11" ht="12" hidden="1" customHeight="1" x14ac:dyDescent="0.2">
      <c r="B62981" s="88"/>
      <c r="C62981" s="88"/>
      <c r="D62981" s="88"/>
      <c r="E62981" s="88"/>
      <c r="F62981" s="88"/>
      <c r="G62981" s="88"/>
      <c r="H62981" s="88"/>
      <c r="I62981" s="88"/>
      <c r="J62981" s="88"/>
      <c r="K62981" s="88"/>
    </row>
    <row r="62982" spans="2:11" ht="12" hidden="1" customHeight="1" x14ac:dyDescent="0.2">
      <c r="B62982" s="88"/>
      <c r="C62982" s="88"/>
      <c r="D62982" s="88"/>
      <c r="E62982" s="88"/>
      <c r="F62982" s="88"/>
      <c r="G62982" s="88"/>
      <c r="H62982" s="88"/>
      <c r="I62982" s="88"/>
      <c r="J62982" s="88"/>
      <c r="K62982" s="88"/>
    </row>
    <row r="62983" spans="2:11" ht="12" hidden="1" customHeight="1" x14ac:dyDescent="0.2">
      <c r="B62983" s="88"/>
      <c r="C62983" s="88"/>
      <c r="D62983" s="88"/>
      <c r="E62983" s="88"/>
      <c r="F62983" s="88"/>
      <c r="G62983" s="88"/>
      <c r="H62983" s="88"/>
      <c r="I62983" s="88"/>
      <c r="J62983" s="88"/>
      <c r="K62983" s="88"/>
    </row>
    <row r="62984" spans="2:11" ht="12" hidden="1" customHeight="1" x14ac:dyDescent="0.2">
      <c r="B62984" s="88"/>
      <c r="C62984" s="88"/>
      <c r="D62984" s="88"/>
      <c r="E62984" s="88"/>
      <c r="F62984" s="88"/>
      <c r="G62984" s="88"/>
      <c r="H62984" s="88"/>
      <c r="I62984" s="88"/>
      <c r="J62984" s="88"/>
      <c r="K62984" s="88"/>
    </row>
    <row r="62985" spans="2:11" ht="12" hidden="1" customHeight="1" x14ac:dyDescent="0.2">
      <c r="B62985" s="88"/>
      <c r="C62985" s="88"/>
      <c r="D62985" s="88"/>
      <c r="E62985" s="88"/>
      <c r="F62985" s="88"/>
      <c r="G62985" s="88"/>
      <c r="H62985" s="88"/>
      <c r="I62985" s="88"/>
      <c r="J62985" s="88"/>
      <c r="K62985" s="88"/>
    </row>
    <row r="62986" spans="2:11" ht="12" hidden="1" customHeight="1" x14ac:dyDescent="0.2">
      <c r="B62986" s="88"/>
      <c r="C62986" s="88"/>
      <c r="D62986" s="88"/>
      <c r="E62986" s="88"/>
      <c r="F62986" s="88"/>
      <c r="G62986" s="88"/>
      <c r="H62986" s="88"/>
      <c r="I62986" s="88"/>
      <c r="J62986" s="88"/>
      <c r="K62986" s="88"/>
    </row>
    <row r="62987" spans="2:11" ht="12" hidden="1" customHeight="1" x14ac:dyDescent="0.2">
      <c r="B62987" s="88"/>
      <c r="C62987" s="88"/>
      <c r="D62987" s="88"/>
      <c r="E62987" s="88"/>
      <c r="F62987" s="88"/>
      <c r="G62987" s="88"/>
      <c r="H62987" s="88"/>
      <c r="I62987" s="88"/>
      <c r="J62987" s="88"/>
      <c r="K62987" s="88"/>
    </row>
    <row r="62988" spans="2:11" ht="12" hidden="1" customHeight="1" x14ac:dyDescent="0.2">
      <c r="B62988" s="88"/>
      <c r="C62988" s="88"/>
      <c r="D62988" s="88"/>
      <c r="E62988" s="88"/>
      <c r="F62988" s="88"/>
      <c r="G62988" s="88"/>
      <c r="H62988" s="88"/>
      <c r="I62988" s="88"/>
      <c r="J62988" s="88"/>
      <c r="K62988" s="88"/>
    </row>
    <row r="62989" spans="2:11" ht="12" hidden="1" customHeight="1" x14ac:dyDescent="0.2">
      <c r="B62989" s="88"/>
      <c r="C62989" s="88"/>
      <c r="D62989" s="88"/>
      <c r="E62989" s="88"/>
      <c r="F62989" s="88"/>
      <c r="G62989" s="88"/>
      <c r="H62989" s="88"/>
      <c r="I62989" s="88"/>
      <c r="J62989" s="88"/>
      <c r="K62989" s="88"/>
    </row>
    <row r="62990" spans="2:11" ht="12" hidden="1" customHeight="1" x14ac:dyDescent="0.2">
      <c r="B62990" s="88"/>
      <c r="C62990" s="88"/>
      <c r="D62990" s="88"/>
      <c r="E62990" s="88"/>
      <c r="F62990" s="88"/>
      <c r="G62990" s="88"/>
      <c r="H62990" s="88"/>
      <c r="I62990" s="88"/>
      <c r="J62990" s="88"/>
      <c r="K62990" s="88"/>
    </row>
    <row r="62991" spans="2:11" ht="12" hidden="1" customHeight="1" x14ac:dyDescent="0.2">
      <c r="B62991" s="88"/>
      <c r="C62991" s="88"/>
      <c r="D62991" s="88"/>
      <c r="E62991" s="88"/>
      <c r="F62991" s="88"/>
      <c r="G62991" s="88"/>
      <c r="H62991" s="88"/>
      <c r="I62991" s="88"/>
      <c r="J62991" s="88"/>
      <c r="K62991" s="88"/>
    </row>
    <row r="62992" spans="2:11" ht="12" hidden="1" customHeight="1" x14ac:dyDescent="0.2">
      <c r="B62992" s="88"/>
      <c r="C62992" s="88"/>
      <c r="D62992" s="88"/>
      <c r="E62992" s="88"/>
      <c r="F62992" s="88"/>
      <c r="G62992" s="88"/>
      <c r="H62992" s="88"/>
      <c r="I62992" s="88"/>
      <c r="J62992" s="88"/>
      <c r="K62992" s="88"/>
    </row>
    <row r="62993" spans="2:11" ht="12" hidden="1" customHeight="1" x14ac:dyDescent="0.2">
      <c r="B62993" s="88"/>
      <c r="C62993" s="88"/>
      <c r="D62993" s="88"/>
      <c r="E62993" s="88"/>
      <c r="F62993" s="88"/>
      <c r="G62993" s="88"/>
      <c r="H62993" s="88"/>
      <c r="I62993" s="88"/>
      <c r="J62993" s="88"/>
      <c r="K62993" s="88"/>
    </row>
    <row r="62994" spans="2:11" ht="12" hidden="1" customHeight="1" x14ac:dyDescent="0.2">
      <c r="B62994" s="88"/>
      <c r="C62994" s="88"/>
      <c r="D62994" s="88"/>
      <c r="E62994" s="88"/>
      <c r="F62994" s="88"/>
      <c r="G62994" s="88"/>
      <c r="H62994" s="88"/>
      <c r="I62994" s="88"/>
      <c r="J62994" s="88"/>
      <c r="K62994" s="88"/>
    </row>
    <row r="62995" spans="2:11" ht="12" hidden="1" customHeight="1" x14ac:dyDescent="0.2">
      <c r="B62995" s="88"/>
      <c r="C62995" s="88"/>
      <c r="D62995" s="88"/>
      <c r="E62995" s="88"/>
      <c r="F62995" s="88"/>
      <c r="G62995" s="88"/>
      <c r="H62995" s="88"/>
      <c r="I62995" s="88"/>
      <c r="J62995" s="88"/>
      <c r="K62995" s="88"/>
    </row>
    <row r="62996" spans="2:11" ht="12" hidden="1" customHeight="1" x14ac:dyDescent="0.2">
      <c r="B62996" s="88"/>
      <c r="C62996" s="88"/>
      <c r="D62996" s="88"/>
      <c r="E62996" s="88"/>
      <c r="F62996" s="88"/>
      <c r="G62996" s="88"/>
      <c r="H62996" s="88"/>
      <c r="I62996" s="88"/>
      <c r="J62996" s="88"/>
      <c r="K62996" s="88"/>
    </row>
    <row r="62997" spans="2:11" ht="12" hidden="1" customHeight="1" x14ac:dyDescent="0.2">
      <c r="B62997" s="88"/>
      <c r="C62997" s="88"/>
      <c r="D62997" s="88"/>
      <c r="E62997" s="88"/>
      <c r="F62997" s="88"/>
      <c r="G62997" s="88"/>
      <c r="H62997" s="88"/>
      <c r="I62997" s="88"/>
      <c r="J62997" s="88"/>
      <c r="K62997" s="88"/>
    </row>
    <row r="62998" spans="2:11" ht="12" hidden="1" customHeight="1" x14ac:dyDescent="0.2">
      <c r="B62998" s="88"/>
      <c r="C62998" s="88"/>
      <c r="D62998" s="88"/>
      <c r="E62998" s="88"/>
      <c r="F62998" s="88"/>
      <c r="G62998" s="88"/>
      <c r="H62998" s="88"/>
      <c r="I62998" s="88"/>
      <c r="J62998" s="88"/>
      <c r="K62998" s="88"/>
    </row>
    <row r="62999" spans="2:11" ht="12" hidden="1" customHeight="1" x14ac:dyDescent="0.2">
      <c r="B62999" s="88"/>
      <c r="C62999" s="88"/>
      <c r="D62999" s="88"/>
      <c r="E62999" s="88"/>
      <c r="F62999" s="88"/>
      <c r="G62999" s="88"/>
      <c r="H62999" s="88"/>
      <c r="I62999" s="88"/>
      <c r="J62999" s="88"/>
      <c r="K62999" s="88"/>
    </row>
    <row r="63000" spans="2:11" ht="12" hidden="1" customHeight="1" x14ac:dyDescent="0.2">
      <c r="B63000" s="88"/>
      <c r="C63000" s="88"/>
      <c r="D63000" s="88"/>
      <c r="E63000" s="88"/>
      <c r="F63000" s="88"/>
      <c r="G63000" s="88"/>
      <c r="H63000" s="88"/>
      <c r="I63000" s="88"/>
      <c r="J63000" s="88"/>
      <c r="K63000" s="88"/>
    </row>
    <row r="63001" spans="2:11" ht="12" hidden="1" customHeight="1" x14ac:dyDescent="0.2">
      <c r="B63001" s="88"/>
      <c r="C63001" s="88"/>
      <c r="D63001" s="88"/>
      <c r="E63001" s="88"/>
      <c r="F63001" s="88"/>
      <c r="G63001" s="88"/>
      <c r="H63001" s="88"/>
      <c r="I63001" s="88"/>
      <c r="J63001" s="88"/>
      <c r="K63001" s="88"/>
    </row>
    <row r="63002" spans="2:11" ht="12" hidden="1" customHeight="1" x14ac:dyDescent="0.2">
      <c r="B63002" s="88"/>
      <c r="C63002" s="88"/>
      <c r="D63002" s="88"/>
      <c r="E63002" s="88"/>
      <c r="F63002" s="88"/>
      <c r="G63002" s="88"/>
      <c r="H63002" s="88"/>
      <c r="I63002" s="88"/>
      <c r="J63002" s="88"/>
      <c r="K63002" s="88"/>
    </row>
    <row r="63003" spans="2:11" ht="12" hidden="1" customHeight="1" x14ac:dyDescent="0.2">
      <c r="B63003" s="88"/>
      <c r="C63003" s="88"/>
      <c r="D63003" s="88"/>
      <c r="E63003" s="88"/>
      <c r="F63003" s="88"/>
      <c r="G63003" s="88"/>
      <c r="H63003" s="88"/>
      <c r="I63003" s="88"/>
      <c r="J63003" s="88"/>
      <c r="K63003" s="88"/>
    </row>
    <row r="63004" spans="2:11" ht="12" hidden="1" customHeight="1" x14ac:dyDescent="0.2">
      <c r="B63004" s="88"/>
      <c r="C63004" s="88"/>
      <c r="D63004" s="88"/>
      <c r="E63004" s="88"/>
      <c r="F63004" s="88"/>
      <c r="G63004" s="88"/>
      <c r="H63004" s="88"/>
      <c r="I63004" s="88"/>
      <c r="J63004" s="88"/>
      <c r="K63004" s="88"/>
    </row>
    <row r="63005" spans="2:11" ht="12" hidden="1" customHeight="1" x14ac:dyDescent="0.2">
      <c r="B63005" s="88"/>
      <c r="C63005" s="88"/>
      <c r="D63005" s="88"/>
      <c r="E63005" s="88"/>
      <c r="F63005" s="88"/>
      <c r="G63005" s="88"/>
      <c r="H63005" s="88"/>
      <c r="I63005" s="88"/>
      <c r="J63005" s="88"/>
      <c r="K63005" s="88"/>
    </row>
    <row r="63006" spans="2:11" ht="12" hidden="1" customHeight="1" x14ac:dyDescent="0.2">
      <c r="B63006" s="88"/>
      <c r="C63006" s="88"/>
      <c r="D63006" s="88"/>
      <c r="E63006" s="88"/>
      <c r="F63006" s="88"/>
      <c r="G63006" s="88"/>
      <c r="H63006" s="88"/>
      <c r="I63006" s="88"/>
      <c r="J63006" s="88"/>
      <c r="K63006" s="88"/>
    </row>
    <row r="63007" spans="2:11" ht="12" hidden="1" customHeight="1" x14ac:dyDescent="0.2">
      <c r="B63007" s="88"/>
      <c r="C63007" s="88"/>
      <c r="D63007" s="88"/>
      <c r="E63007" s="88"/>
      <c r="F63007" s="88"/>
      <c r="G63007" s="88"/>
      <c r="H63007" s="88"/>
      <c r="I63007" s="88"/>
      <c r="J63007" s="88"/>
      <c r="K63007" s="88"/>
    </row>
    <row r="63008" spans="2:11" ht="12" hidden="1" customHeight="1" x14ac:dyDescent="0.2">
      <c r="B63008" s="88"/>
      <c r="C63008" s="88"/>
      <c r="D63008" s="88"/>
      <c r="E63008" s="88"/>
      <c r="F63008" s="88"/>
      <c r="G63008" s="88"/>
      <c r="H63008" s="88"/>
      <c r="I63008" s="88"/>
      <c r="J63008" s="88"/>
      <c r="K63008" s="88"/>
    </row>
    <row r="63009" spans="2:11" ht="12" hidden="1" customHeight="1" x14ac:dyDescent="0.2">
      <c r="B63009" s="88"/>
      <c r="C63009" s="88"/>
      <c r="D63009" s="88"/>
      <c r="E63009" s="88"/>
      <c r="F63009" s="88"/>
      <c r="G63009" s="88"/>
      <c r="H63009" s="88"/>
      <c r="I63009" s="88"/>
      <c r="J63009" s="88"/>
      <c r="K63009" s="88"/>
    </row>
    <row r="63010" spans="2:11" ht="12" hidden="1" customHeight="1" x14ac:dyDescent="0.2">
      <c r="B63010" s="88"/>
      <c r="C63010" s="88"/>
      <c r="D63010" s="88"/>
      <c r="E63010" s="88"/>
      <c r="F63010" s="88"/>
      <c r="G63010" s="88"/>
      <c r="H63010" s="88"/>
      <c r="I63010" s="88"/>
      <c r="J63010" s="88"/>
      <c r="K63010" s="88"/>
    </row>
    <row r="63011" spans="2:11" ht="12" hidden="1" customHeight="1" x14ac:dyDescent="0.2">
      <c r="B63011" s="88"/>
      <c r="C63011" s="88"/>
      <c r="D63011" s="88"/>
      <c r="E63011" s="88"/>
      <c r="F63011" s="88"/>
      <c r="G63011" s="88"/>
      <c r="H63011" s="88"/>
      <c r="I63011" s="88"/>
      <c r="J63011" s="88"/>
      <c r="K63011" s="88"/>
    </row>
    <row r="63012" spans="2:11" ht="12" hidden="1" customHeight="1" x14ac:dyDescent="0.2">
      <c r="B63012" s="88"/>
      <c r="C63012" s="88"/>
      <c r="D63012" s="88"/>
      <c r="E63012" s="88"/>
      <c r="F63012" s="88"/>
      <c r="G63012" s="88"/>
      <c r="H63012" s="88"/>
      <c r="I63012" s="88"/>
      <c r="J63012" s="88"/>
      <c r="K63012" s="88"/>
    </row>
    <row r="63013" spans="2:11" ht="12" hidden="1" customHeight="1" x14ac:dyDescent="0.2">
      <c r="B63013" s="88"/>
      <c r="C63013" s="88"/>
      <c r="D63013" s="88"/>
      <c r="E63013" s="88"/>
      <c r="F63013" s="88"/>
      <c r="G63013" s="88"/>
      <c r="H63013" s="88"/>
      <c r="I63013" s="88"/>
      <c r="J63013" s="88"/>
      <c r="K63013" s="88"/>
    </row>
    <row r="63014" spans="2:11" ht="12" hidden="1" customHeight="1" x14ac:dyDescent="0.2">
      <c r="B63014" s="88"/>
      <c r="C63014" s="88"/>
      <c r="D63014" s="88"/>
      <c r="E63014" s="88"/>
      <c r="F63014" s="88"/>
      <c r="G63014" s="88"/>
      <c r="H63014" s="88"/>
      <c r="I63014" s="88"/>
      <c r="J63014" s="88"/>
      <c r="K63014" s="88"/>
    </row>
    <row r="63015" spans="2:11" ht="12" hidden="1" customHeight="1" x14ac:dyDescent="0.2">
      <c r="B63015" s="88"/>
      <c r="C63015" s="88"/>
      <c r="D63015" s="88"/>
      <c r="E63015" s="88"/>
      <c r="F63015" s="88"/>
      <c r="G63015" s="88"/>
      <c r="H63015" s="88"/>
      <c r="I63015" s="88"/>
      <c r="J63015" s="88"/>
      <c r="K63015" s="88"/>
    </row>
    <row r="63016" spans="2:11" ht="12" hidden="1" customHeight="1" x14ac:dyDescent="0.2">
      <c r="B63016" s="88"/>
      <c r="C63016" s="88"/>
      <c r="D63016" s="88"/>
      <c r="E63016" s="88"/>
      <c r="F63016" s="88"/>
      <c r="G63016" s="88"/>
      <c r="H63016" s="88"/>
      <c r="I63016" s="88"/>
      <c r="J63016" s="88"/>
      <c r="K63016" s="88"/>
    </row>
    <row r="63017" spans="2:11" ht="12" hidden="1" customHeight="1" x14ac:dyDescent="0.2">
      <c r="B63017" s="88"/>
      <c r="C63017" s="88"/>
      <c r="D63017" s="88"/>
      <c r="E63017" s="88"/>
      <c r="F63017" s="88"/>
      <c r="G63017" s="88"/>
      <c r="H63017" s="88"/>
      <c r="I63017" s="88"/>
      <c r="J63017" s="88"/>
      <c r="K63017" s="88"/>
    </row>
    <row r="63018" spans="2:11" ht="12" hidden="1" customHeight="1" x14ac:dyDescent="0.2">
      <c r="B63018" s="88"/>
      <c r="C63018" s="88"/>
      <c r="D63018" s="88"/>
      <c r="E63018" s="88"/>
      <c r="F63018" s="88"/>
      <c r="G63018" s="88"/>
      <c r="H63018" s="88"/>
      <c r="I63018" s="88"/>
      <c r="J63018" s="88"/>
      <c r="K63018" s="88"/>
    </row>
    <row r="63019" spans="2:11" ht="12" hidden="1" customHeight="1" x14ac:dyDescent="0.2">
      <c r="B63019" s="88"/>
      <c r="C63019" s="88"/>
      <c r="D63019" s="88"/>
      <c r="E63019" s="88"/>
      <c r="F63019" s="88"/>
      <c r="G63019" s="88"/>
      <c r="H63019" s="88"/>
      <c r="I63019" s="88"/>
      <c r="J63019" s="88"/>
      <c r="K63019" s="88"/>
    </row>
    <row r="63020" spans="2:11" ht="12" hidden="1" customHeight="1" x14ac:dyDescent="0.2">
      <c r="B63020" s="88"/>
      <c r="C63020" s="88"/>
      <c r="D63020" s="88"/>
      <c r="E63020" s="88"/>
      <c r="F63020" s="88"/>
      <c r="G63020" s="88"/>
      <c r="H63020" s="88"/>
      <c r="I63020" s="88"/>
      <c r="J63020" s="88"/>
      <c r="K63020" s="88"/>
    </row>
    <row r="63021" spans="2:11" ht="12" hidden="1" customHeight="1" x14ac:dyDescent="0.2">
      <c r="B63021" s="88"/>
      <c r="C63021" s="88"/>
      <c r="D63021" s="88"/>
      <c r="E63021" s="88"/>
      <c r="F63021" s="88"/>
      <c r="G63021" s="88"/>
      <c r="H63021" s="88"/>
      <c r="I63021" s="88"/>
      <c r="J63021" s="88"/>
      <c r="K63021" s="88"/>
    </row>
    <row r="63022" spans="2:11" ht="12" hidden="1" customHeight="1" x14ac:dyDescent="0.2">
      <c r="B63022" s="88"/>
      <c r="C63022" s="88"/>
      <c r="D63022" s="88"/>
      <c r="E63022" s="88"/>
      <c r="F63022" s="88"/>
      <c r="G63022" s="88"/>
      <c r="H63022" s="88"/>
      <c r="I63022" s="88"/>
      <c r="J63022" s="88"/>
      <c r="K63022" s="88"/>
    </row>
    <row r="63023" spans="2:11" ht="12" hidden="1" customHeight="1" x14ac:dyDescent="0.2">
      <c r="B63023" s="88"/>
      <c r="C63023" s="88"/>
      <c r="D63023" s="88"/>
      <c r="E63023" s="88"/>
      <c r="F63023" s="88"/>
      <c r="G63023" s="88"/>
      <c r="H63023" s="88"/>
      <c r="I63023" s="88"/>
      <c r="J63023" s="88"/>
      <c r="K63023" s="88"/>
    </row>
    <row r="63024" spans="2:11" ht="12" hidden="1" customHeight="1" x14ac:dyDescent="0.2">
      <c r="B63024" s="88"/>
      <c r="C63024" s="88"/>
      <c r="D63024" s="88"/>
      <c r="E63024" s="88"/>
      <c r="F63024" s="88"/>
      <c r="G63024" s="88"/>
      <c r="H63024" s="88"/>
      <c r="I63024" s="88"/>
      <c r="J63024" s="88"/>
      <c r="K63024" s="88"/>
    </row>
    <row r="63025" spans="2:11" ht="12" hidden="1" customHeight="1" x14ac:dyDescent="0.2">
      <c r="B63025" s="88"/>
      <c r="C63025" s="88"/>
      <c r="D63025" s="88"/>
      <c r="E63025" s="88"/>
      <c r="F63025" s="88"/>
      <c r="G63025" s="88"/>
      <c r="H63025" s="88"/>
      <c r="I63025" s="88"/>
      <c r="J63025" s="88"/>
      <c r="K63025" s="88"/>
    </row>
    <row r="63026" spans="2:11" ht="12" hidden="1" customHeight="1" x14ac:dyDescent="0.2">
      <c r="B63026" s="88"/>
      <c r="C63026" s="88"/>
      <c r="D63026" s="88"/>
      <c r="E63026" s="88"/>
      <c r="F63026" s="88"/>
      <c r="G63026" s="88"/>
      <c r="H63026" s="88"/>
      <c r="I63026" s="88"/>
      <c r="J63026" s="88"/>
      <c r="K63026" s="88"/>
    </row>
    <row r="63027" spans="2:11" ht="12" hidden="1" customHeight="1" x14ac:dyDescent="0.2">
      <c r="B63027" s="88"/>
      <c r="C63027" s="88"/>
      <c r="D63027" s="88"/>
      <c r="E63027" s="88"/>
      <c r="F63027" s="88"/>
      <c r="G63027" s="88"/>
      <c r="H63027" s="88"/>
      <c r="I63027" s="88"/>
      <c r="J63027" s="88"/>
      <c r="K63027" s="88"/>
    </row>
    <row r="63028" spans="2:11" ht="12" hidden="1" customHeight="1" x14ac:dyDescent="0.2">
      <c r="B63028" s="88"/>
      <c r="C63028" s="88"/>
      <c r="D63028" s="88"/>
      <c r="E63028" s="88"/>
      <c r="F63028" s="88"/>
      <c r="G63028" s="88"/>
      <c r="H63028" s="88"/>
      <c r="I63028" s="88"/>
      <c r="J63028" s="88"/>
      <c r="K63028" s="88"/>
    </row>
    <row r="63029" spans="2:11" ht="12" hidden="1" customHeight="1" x14ac:dyDescent="0.2">
      <c r="B63029" s="88"/>
      <c r="C63029" s="88"/>
      <c r="D63029" s="88"/>
      <c r="E63029" s="88"/>
      <c r="F63029" s="88"/>
      <c r="G63029" s="88"/>
      <c r="H63029" s="88"/>
      <c r="I63029" s="88"/>
      <c r="J63029" s="88"/>
      <c r="K63029" s="88"/>
    </row>
    <row r="63030" spans="2:11" ht="12" hidden="1" customHeight="1" x14ac:dyDescent="0.2">
      <c r="B63030" s="88"/>
      <c r="C63030" s="88"/>
      <c r="D63030" s="88"/>
      <c r="E63030" s="88"/>
      <c r="F63030" s="88"/>
      <c r="G63030" s="88"/>
      <c r="H63030" s="88"/>
      <c r="I63030" s="88"/>
      <c r="J63030" s="88"/>
      <c r="K63030" s="88"/>
    </row>
    <row r="63031" spans="2:11" ht="12" hidden="1" customHeight="1" x14ac:dyDescent="0.2">
      <c r="B63031" s="88"/>
      <c r="C63031" s="88"/>
      <c r="D63031" s="88"/>
      <c r="E63031" s="88"/>
      <c r="F63031" s="88"/>
      <c r="G63031" s="88"/>
      <c r="H63031" s="88"/>
      <c r="I63031" s="88"/>
      <c r="J63031" s="88"/>
      <c r="K63031" s="88"/>
    </row>
    <row r="63032" spans="2:11" ht="12" hidden="1" customHeight="1" x14ac:dyDescent="0.2">
      <c r="B63032" s="88"/>
      <c r="C63032" s="88"/>
      <c r="D63032" s="88"/>
      <c r="E63032" s="88"/>
      <c r="F63032" s="88"/>
      <c r="G63032" s="88"/>
      <c r="H63032" s="88"/>
      <c r="I63032" s="88"/>
      <c r="J63032" s="88"/>
      <c r="K63032" s="88"/>
    </row>
    <row r="63033" spans="2:11" ht="12" hidden="1" customHeight="1" x14ac:dyDescent="0.2">
      <c r="B63033" s="88"/>
      <c r="C63033" s="88"/>
      <c r="D63033" s="88"/>
      <c r="E63033" s="88"/>
      <c r="F63033" s="88"/>
      <c r="G63033" s="88"/>
      <c r="H63033" s="88"/>
      <c r="I63033" s="88"/>
      <c r="J63033" s="88"/>
      <c r="K63033" s="88"/>
    </row>
    <row r="63034" spans="2:11" ht="12" hidden="1" customHeight="1" x14ac:dyDescent="0.2">
      <c r="B63034" s="88"/>
      <c r="C63034" s="88"/>
      <c r="D63034" s="88"/>
      <c r="E63034" s="88"/>
      <c r="F63034" s="88"/>
      <c r="G63034" s="88"/>
      <c r="H63034" s="88"/>
      <c r="I63034" s="88"/>
      <c r="J63034" s="88"/>
      <c r="K63034" s="88"/>
    </row>
    <row r="63035" spans="2:11" ht="12" hidden="1" customHeight="1" x14ac:dyDescent="0.2">
      <c r="B63035" s="88"/>
      <c r="C63035" s="88"/>
      <c r="D63035" s="88"/>
      <c r="E63035" s="88"/>
      <c r="F63035" s="88"/>
      <c r="G63035" s="88"/>
      <c r="H63035" s="88"/>
      <c r="I63035" s="88"/>
      <c r="J63035" s="88"/>
      <c r="K63035" s="88"/>
    </row>
    <row r="63036" spans="2:11" ht="12" hidden="1" customHeight="1" x14ac:dyDescent="0.2">
      <c r="B63036" s="88"/>
      <c r="C63036" s="88"/>
      <c r="D63036" s="88"/>
      <c r="E63036" s="88"/>
      <c r="F63036" s="88"/>
      <c r="G63036" s="88"/>
      <c r="H63036" s="88"/>
      <c r="I63036" s="88"/>
      <c r="J63036" s="88"/>
      <c r="K63036" s="88"/>
    </row>
    <row r="63037" spans="2:11" ht="12" hidden="1" customHeight="1" x14ac:dyDescent="0.2">
      <c r="B63037" s="88"/>
      <c r="C63037" s="88"/>
      <c r="D63037" s="88"/>
      <c r="E63037" s="88"/>
      <c r="F63037" s="88"/>
      <c r="G63037" s="88"/>
      <c r="H63037" s="88"/>
      <c r="I63037" s="88"/>
      <c r="J63037" s="88"/>
      <c r="K63037" s="88"/>
    </row>
    <row r="63038" spans="2:11" ht="12" hidden="1" customHeight="1" x14ac:dyDescent="0.2">
      <c r="B63038" s="88"/>
      <c r="C63038" s="88"/>
      <c r="D63038" s="88"/>
      <c r="E63038" s="88"/>
      <c r="F63038" s="88"/>
      <c r="G63038" s="88"/>
      <c r="H63038" s="88"/>
      <c r="I63038" s="88"/>
      <c r="J63038" s="88"/>
      <c r="K63038" s="88"/>
    </row>
    <row r="63039" spans="2:11" ht="12" hidden="1" customHeight="1" x14ac:dyDescent="0.2">
      <c r="B63039" s="88"/>
      <c r="C63039" s="88"/>
      <c r="D63039" s="88"/>
      <c r="E63039" s="88"/>
      <c r="F63039" s="88"/>
      <c r="G63039" s="88"/>
      <c r="H63039" s="88"/>
      <c r="I63039" s="88"/>
      <c r="J63039" s="88"/>
      <c r="K63039" s="88"/>
    </row>
    <row r="63040" spans="2:11" ht="12" hidden="1" customHeight="1" x14ac:dyDescent="0.2">
      <c r="B63040" s="88"/>
      <c r="C63040" s="88"/>
      <c r="D63040" s="88"/>
      <c r="E63040" s="88"/>
      <c r="F63040" s="88"/>
      <c r="G63040" s="88"/>
      <c r="H63040" s="88"/>
      <c r="I63040" s="88"/>
      <c r="J63040" s="88"/>
      <c r="K63040" s="88"/>
    </row>
    <row r="63041" spans="2:11" ht="12" hidden="1" customHeight="1" x14ac:dyDescent="0.2">
      <c r="B63041" s="88"/>
      <c r="C63041" s="88"/>
      <c r="D63041" s="88"/>
      <c r="E63041" s="88"/>
      <c r="F63041" s="88"/>
      <c r="G63041" s="88"/>
      <c r="H63041" s="88"/>
      <c r="I63041" s="88"/>
      <c r="J63041" s="88"/>
      <c r="K63041" s="88"/>
    </row>
    <row r="63042" spans="2:11" ht="12" hidden="1" customHeight="1" x14ac:dyDescent="0.2">
      <c r="B63042" s="88"/>
      <c r="C63042" s="88"/>
      <c r="D63042" s="88"/>
      <c r="E63042" s="88"/>
      <c r="F63042" s="88"/>
      <c r="G63042" s="88"/>
      <c r="H63042" s="88"/>
      <c r="I63042" s="88"/>
      <c r="J63042" s="88"/>
      <c r="K63042" s="88"/>
    </row>
    <row r="63043" spans="2:11" ht="12" hidden="1" customHeight="1" x14ac:dyDescent="0.2">
      <c r="B63043" s="88"/>
      <c r="C63043" s="88"/>
      <c r="D63043" s="88"/>
      <c r="E63043" s="88"/>
      <c r="F63043" s="88"/>
      <c r="G63043" s="88"/>
      <c r="H63043" s="88"/>
      <c r="I63043" s="88"/>
      <c r="J63043" s="88"/>
      <c r="K63043" s="88"/>
    </row>
    <row r="63044" spans="2:11" ht="12" hidden="1" customHeight="1" x14ac:dyDescent="0.2">
      <c r="B63044" s="88"/>
      <c r="C63044" s="88"/>
      <c r="D63044" s="88"/>
      <c r="E63044" s="88"/>
      <c r="F63044" s="88"/>
      <c r="G63044" s="88"/>
      <c r="H63044" s="88"/>
      <c r="I63044" s="88"/>
      <c r="J63044" s="88"/>
      <c r="K63044" s="88"/>
    </row>
    <row r="63045" spans="2:11" ht="12" hidden="1" customHeight="1" x14ac:dyDescent="0.2">
      <c r="B63045" s="88"/>
      <c r="C63045" s="88"/>
      <c r="D63045" s="88"/>
      <c r="E63045" s="88"/>
      <c r="F63045" s="88"/>
      <c r="G63045" s="88"/>
      <c r="H63045" s="88"/>
      <c r="I63045" s="88"/>
      <c r="J63045" s="88"/>
      <c r="K63045" s="88"/>
    </row>
    <row r="63046" spans="2:11" ht="12" hidden="1" customHeight="1" x14ac:dyDescent="0.2">
      <c r="B63046" s="88"/>
      <c r="C63046" s="88"/>
      <c r="D63046" s="88"/>
      <c r="E63046" s="88"/>
      <c r="F63046" s="88"/>
      <c r="G63046" s="88"/>
      <c r="H63046" s="88"/>
      <c r="I63046" s="88"/>
      <c r="J63046" s="88"/>
      <c r="K63046" s="88"/>
    </row>
    <row r="63047" spans="2:11" ht="12" hidden="1" customHeight="1" x14ac:dyDescent="0.2">
      <c r="B63047" s="88"/>
      <c r="C63047" s="88"/>
      <c r="D63047" s="88"/>
      <c r="E63047" s="88"/>
      <c r="F63047" s="88"/>
      <c r="G63047" s="88"/>
      <c r="H63047" s="88"/>
      <c r="I63047" s="88"/>
      <c r="J63047" s="88"/>
      <c r="K63047" s="88"/>
    </row>
    <row r="63048" spans="2:11" ht="12" hidden="1" customHeight="1" x14ac:dyDescent="0.2">
      <c r="B63048" s="88"/>
      <c r="C63048" s="88"/>
      <c r="D63048" s="88"/>
      <c r="E63048" s="88"/>
      <c r="F63048" s="88"/>
      <c r="G63048" s="88"/>
      <c r="H63048" s="88"/>
      <c r="I63048" s="88"/>
      <c r="J63048" s="88"/>
      <c r="K63048" s="88"/>
    </row>
    <row r="63049" spans="2:11" ht="12" hidden="1" customHeight="1" x14ac:dyDescent="0.2">
      <c r="B63049" s="88"/>
      <c r="C63049" s="88"/>
      <c r="D63049" s="88"/>
      <c r="E63049" s="88"/>
      <c r="F63049" s="88"/>
      <c r="G63049" s="88"/>
      <c r="H63049" s="88"/>
      <c r="I63049" s="88"/>
      <c r="J63049" s="88"/>
      <c r="K63049" s="88"/>
    </row>
    <row r="63050" spans="2:11" ht="12" hidden="1" customHeight="1" x14ac:dyDescent="0.2">
      <c r="B63050" s="88"/>
      <c r="C63050" s="88"/>
      <c r="D63050" s="88"/>
      <c r="E63050" s="88"/>
      <c r="F63050" s="88"/>
      <c r="G63050" s="88"/>
      <c r="H63050" s="88"/>
      <c r="I63050" s="88"/>
      <c r="J63050" s="88"/>
      <c r="K63050" s="88"/>
    </row>
    <row r="63051" spans="2:11" ht="12" hidden="1" customHeight="1" x14ac:dyDescent="0.2">
      <c r="B63051" s="88"/>
      <c r="C63051" s="88"/>
      <c r="D63051" s="88"/>
      <c r="E63051" s="88"/>
      <c r="F63051" s="88"/>
      <c r="G63051" s="88"/>
      <c r="H63051" s="88"/>
      <c r="I63051" s="88"/>
      <c r="J63051" s="88"/>
      <c r="K63051" s="88"/>
    </row>
    <row r="63052" spans="2:11" ht="12" hidden="1" customHeight="1" x14ac:dyDescent="0.2">
      <c r="B63052" s="88"/>
      <c r="C63052" s="88"/>
      <c r="D63052" s="88"/>
      <c r="E63052" s="88"/>
      <c r="F63052" s="88"/>
      <c r="G63052" s="88"/>
      <c r="H63052" s="88"/>
      <c r="I63052" s="88"/>
      <c r="J63052" s="88"/>
      <c r="K63052" s="88"/>
    </row>
    <row r="63053" spans="2:11" ht="12" hidden="1" customHeight="1" x14ac:dyDescent="0.2">
      <c r="B63053" s="88"/>
      <c r="C63053" s="88"/>
      <c r="D63053" s="88"/>
      <c r="E63053" s="88"/>
      <c r="F63053" s="88"/>
      <c r="G63053" s="88"/>
      <c r="H63053" s="88"/>
      <c r="I63053" s="88"/>
      <c r="J63053" s="88"/>
      <c r="K63053" s="88"/>
    </row>
    <row r="63054" spans="2:11" ht="12" hidden="1" customHeight="1" x14ac:dyDescent="0.2">
      <c r="B63054" s="88"/>
      <c r="C63054" s="88"/>
      <c r="D63054" s="88"/>
      <c r="E63054" s="88"/>
      <c r="F63054" s="88"/>
      <c r="G63054" s="88"/>
      <c r="H63054" s="88"/>
      <c r="I63054" s="88"/>
      <c r="J63054" s="88"/>
      <c r="K63054" s="88"/>
    </row>
    <row r="63055" spans="2:11" ht="12" hidden="1" customHeight="1" x14ac:dyDescent="0.2">
      <c r="B63055" s="88"/>
      <c r="C63055" s="88"/>
      <c r="D63055" s="88"/>
      <c r="E63055" s="88"/>
      <c r="F63055" s="88"/>
      <c r="G63055" s="88"/>
      <c r="H63055" s="88"/>
      <c r="I63055" s="88"/>
      <c r="J63055" s="88"/>
      <c r="K63055" s="88"/>
    </row>
    <row r="63056" spans="2:11" ht="12" hidden="1" customHeight="1" x14ac:dyDescent="0.2">
      <c r="B63056" s="88"/>
      <c r="C63056" s="88"/>
      <c r="D63056" s="88"/>
      <c r="E63056" s="88"/>
      <c r="F63056" s="88"/>
      <c r="G63056" s="88"/>
      <c r="H63056" s="88"/>
      <c r="I63056" s="88"/>
      <c r="J63056" s="88"/>
      <c r="K63056" s="88"/>
    </row>
    <row r="63057" spans="2:11" ht="12" hidden="1" customHeight="1" x14ac:dyDescent="0.2">
      <c r="B63057" s="88"/>
      <c r="C63057" s="88"/>
      <c r="D63057" s="88"/>
      <c r="E63057" s="88"/>
      <c r="F63057" s="88"/>
      <c r="G63057" s="88"/>
      <c r="H63057" s="88"/>
      <c r="I63057" s="88"/>
      <c r="J63057" s="88"/>
      <c r="K63057" s="88"/>
    </row>
    <row r="63058" spans="2:11" ht="12" hidden="1" customHeight="1" x14ac:dyDescent="0.2">
      <c r="B63058" s="88"/>
      <c r="C63058" s="88"/>
      <c r="D63058" s="88"/>
      <c r="E63058" s="88"/>
      <c r="F63058" s="88"/>
      <c r="G63058" s="88"/>
      <c r="H63058" s="88"/>
      <c r="I63058" s="88"/>
      <c r="J63058" s="88"/>
      <c r="K63058" s="88"/>
    </row>
    <row r="63059" spans="2:11" ht="12" hidden="1" customHeight="1" x14ac:dyDescent="0.2">
      <c r="B63059" s="88"/>
      <c r="C63059" s="88"/>
      <c r="D63059" s="88"/>
      <c r="E63059" s="88"/>
      <c r="F63059" s="88"/>
      <c r="G63059" s="88"/>
      <c r="H63059" s="88"/>
      <c r="I63059" s="88"/>
      <c r="J63059" s="88"/>
      <c r="K63059" s="88"/>
    </row>
    <row r="63060" spans="2:11" ht="12" hidden="1" customHeight="1" x14ac:dyDescent="0.2">
      <c r="B63060" s="88"/>
      <c r="C63060" s="88"/>
      <c r="D63060" s="88"/>
      <c r="E63060" s="88"/>
      <c r="F63060" s="88"/>
      <c r="G63060" s="88"/>
      <c r="H63060" s="88"/>
      <c r="I63060" s="88"/>
      <c r="J63060" s="88"/>
      <c r="K63060" s="88"/>
    </row>
    <row r="63061" spans="2:11" ht="12" hidden="1" customHeight="1" x14ac:dyDescent="0.2">
      <c r="B63061" s="88"/>
      <c r="C63061" s="88"/>
      <c r="D63061" s="88"/>
      <c r="E63061" s="88"/>
      <c r="F63061" s="88"/>
      <c r="G63061" s="88"/>
      <c r="H63061" s="88"/>
      <c r="I63061" s="88"/>
      <c r="J63061" s="88"/>
      <c r="K63061" s="88"/>
    </row>
    <row r="63062" spans="2:11" ht="12" hidden="1" customHeight="1" x14ac:dyDescent="0.2">
      <c r="B63062" s="88"/>
      <c r="C63062" s="88"/>
      <c r="D63062" s="88"/>
      <c r="E63062" s="88"/>
      <c r="F63062" s="88"/>
      <c r="G63062" s="88"/>
      <c r="H63062" s="88"/>
      <c r="I63062" s="88"/>
      <c r="J63062" s="88"/>
      <c r="K63062" s="88"/>
    </row>
    <row r="63063" spans="2:11" ht="12" hidden="1" customHeight="1" x14ac:dyDescent="0.2">
      <c r="B63063" s="88"/>
      <c r="C63063" s="88"/>
      <c r="D63063" s="88"/>
      <c r="E63063" s="88"/>
      <c r="F63063" s="88"/>
      <c r="G63063" s="88"/>
      <c r="H63063" s="88"/>
      <c r="I63063" s="88"/>
      <c r="J63063" s="88"/>
      <c r="K63063" s="88"/>
    </row>
    <row r="63064" spans="2:11" ht="12" hidden="1" customHeight="1" x14ac:dyDescent="0.2">
      <c r="B63064" s="88"/>
      <c r="C63064" s="88"/>
      <c r="D63064" s="88"/>
      <c r="E63064" s="88"/>
      <c r="F63064" s="88"/>
      <c r="G63064" s="88"/>
      <c r="H63064" s="88"/>
      <c r="I63064" s="88"/>
      <c r="J63064" s="88"/>
      <c r="K63064" s="88"/>
    </row>
    <row r="63065" spans="2:11" ht="12" hidden="1" customHeight="1" x14ac:dyDescent="0.2">
      <c r="B63065" s="88"/>
      <c r="C63065" s="88"/>
      <c r="D63065" s="88"/>
      <c r="E63065" s="88"/>
      <c r="F63065" s="88"/>
      <c r="G63065" s="88"/>
      <c r="H63065" s="88"/>
      <c r="I63065" s="88"/>
      <c r="J63065" s="88"/>
      <c r="K63065" s="88"/>
    </row>
    <row r="63066" spans="2:11" ht="12" hidden="1" customHeight="1" x14ac:dyDescent="0.2">
      <c r="B63066" s="88"/>
      <c r="C63066" s="88"/>
      <c r="D63066" s="88"/>
      <c r="E63066" s="88"/>
      <c r="F63066" s="88"/>
      <c r="G63066" s="88"/>
      <c r="H63066" s="88"/>
      <c r="I63066" s="88"/>
      <c r="J63066" s="88"/>
      <c r="K63066" s="88"/>
    </row>
    <row r="63067" spans="2:11" ht="12" hidden="1" customHeight="1" x14ac:dyDescent="0.2">
      <c r="B63067" s="88"/>
      <c r="C63067" s="88"/>
      <c r="D63067" s="88"/>
      <c r="E63067" s="88"/>
      <c r="F63067" s="88"/>
      <c r="G63067" s="88"/>
      <c r="H63067" s="88"/>
      <c r="I63067" s="88"/>
      <c r="J63067" s="88"/>
      <c r="K63067" s="88"/>
    </row>
    <row r="63068" spans="2:11" ht="12" hidden="1" customHeight="1" x14ac:dyDescent="0.2">
      <c r="B63068" s="88"/>
      <c r="C63068" s="88"/>
      <c r="D63068" s="88"/>
      <c r="E63068" s="88"/>
      <c r="F63068" s="88"/>
      <c r="G63068" s="88"/>
      <c r="H63068" s="88"/>
      <c r="I63068" s="88"/>
      <c r="J63068" s="88"/>
      <c r="K63068" s="88"/>
    </row>
    <row r="63069" spans="2:11" ht="12" hidden="1" customHeight="1" x14ac:dyDescent="0.2">
      <c r="B63069" s="88"/>
      <c r="C63069" s="88"/>
      <c r="D63069" s="88"/>
      <c r="E63069" s="88"/>
      <c r="F63069" s="88"/>
      <c r="G63069" s="88"/>
      <c r="H63069" s="88"/>
      <c r="I63069" s="88"/>
      <c r="J63069" s="88"/>
      <c r="K63069" s="88"/>
    </row>
    <row r="63070" spans="2:11" ht="12" hidden="1" customHeight="1" x14ac:dyDescent="0.2">
      <c r="B63070" s="88"/>
      <c r="C63070" s="88"/>
      <c r="D63070" s="88"/>
      <c r="E63070" s="88"/>
      <c r="F63070" s="88"/>
      <c r="G63070" s="88"/>
      <c r="H63070" s="88"/>
      <c r="I63070" s="88"/>
      <c r="J63070" s="88"/>
      <c r="K63070" s="88"/>
    </row>
    <row r="63071" spans="2:11" ht="12" hidden="1" customHeight="1" x14ac:dyDescent="0.2">
      <c r="B63071" s="88"/>
      <c r="C63071" s="88"/>
      <c r="D63071" s="88"/>
      <c r="E63071" s="88"/>
      <c r="F63071" s="88"/>
      <c r="G63071" s="88"/>
      <c r="H63071" s="88"/>
      <c r="I63071" s="88"/>
      <c r="J63071" s="88"/>
      <c r="K63071" s="88"/>
    </row>
    <row r="63072" spans="2:11" ht="12" hidden="1" customHeight="1" x14ac:dyDescent="0.2">
      <c r="B63072" s="88"/>
      <c r="C63072" s="88"/>
      <c r="D63072" s="88"/>
      <c r="E63072" s="88"/>
      <c r="F63072" s="88"/>
      <c r="G63072" s="88"/>
      <c r="H63072" s="88"/>
      <c r="I63072" s="88"/>
      <c r="J63072" s="88"/>
      <c r="K63072" s="88"/>
    </row>
    <row r="63073" spans="2:11" ht="12" hidden="1" customHeight="1" x14ac:dyDescent="0.2">
      <c r="B63073" s="88"/>
      <c r="C63073" s="88"/>
      <c r="D63073" s="88"/>
      <c r="E63073" s="88"/>
      <c r="F63073" s="88"/>
      <c r="G63073" s="88"/>
      <c r="H63073" s="88"/>
      <c r="I63073" s="88"/>
      <c r="J63073" s="88"/>
      <c r="K63073" s="88"/>
    </row>
    <row r="63074" spans="2:11" ht="12" hidden="1" customHeight="1" x14ac:dyDescent="0.2">
      <c r="B63074" s="88"/>
      <c r="C63074" s="88"/>
      <c r="D63074" s="88"/>
      <c r="E63074" s="88"/>
      <c r="F63074" s="88"/>
      <c r="G63074" s="88"/>
      <c r="H63074" s="88"/>
      <c r="I63074" s="88"/>
      <c r="J63074" s="88"/>
      <c r="K63074" s="88"/>
    </row>
    <row r="63075" spans="2:11" ht="12" hidden="1" customHeight="1" x14ac:dyDescent="0.2">
      <c r="B63075" s="88"/>
      <c r="C63075" s="88"/>
      <c r="D63075" s="88"/>
      <c r="E63075" s="88"/>
      <c r="F63075" s="88"/>
      <c r="G63075" s="88"/>
      <c r="H63075" s="88"/>
      <c r="I63075" s="88"/>
      <c r="J63075" s="88"/>
      <c r="K63075" s="88"/>
    </row>
    <row r="63076" spans="2:11" ht="12" hidden="1" customHeight="1" x14ac:dyDescent="0.2">
      <c r="B63076" s="88"/>
      <c r="C63076" s="88"/>
      <c r="D63076" s="88"/>
      <c r="E63076" s="88"/>
      <c r="F63076" s="88"/>
      <c r="G63076" s="88"/>
      <c r="H63076" s="88"/>
      <c r="I63076" s="88"/>
      <c r="J63076" s="88"/>
      <c r="K63076" s="88"/>
    </row>
    <row r="63077" spans="2:11" ht="12" hidden="1" customHeight="1" x14ac:dyDescent="0.2">
      <c r="B63077" s="88"/>
      <c r="C63077" s="88"/>
      <c r="D63077" s="88"/>
      <c r="E63077" s="88"/>
      <c r="F63077" s="88"/>
      <c r="G63077" s="88"/>
      <c r="H63077" s="88"/>
      <c r="I63077" s="88"/>
      <c r="J63077" s="88"/>
      <c r="K63077" s="88"/>
    </row>
    <row r="63078" spans="2:11" ht="12" hidden="1" customHeight="1" x14ac:dyDescent="0.2">
      <c r="B63078" s="88"/>
      <c r="C63078" s="88"/>
      <c r="D63078" s="88"/>
      <c r="E63078" s="88"/>
      <c r="F63078" s="88"/>
      <c r="G63078" s="88"/>
      <c r="H63078" s="88"/>
      <c r="I63078" s="88"/>
      <c r="J63078" s="88"/>
      <c r="K63078" s="88"/>
    </row>
    <row r="63079" spans="2:11" ht="12" hidden="1" customHeight="1" x14ac:dyDescent="0.2">
      <c r="B63079" s="88"/>
      <c r="C63079" s="88"/>
      <c r="D63079" s="88"/>
      <c r="E63079" s="88"/>
      <c r="F63079" s="88"/>
      <c r="G63079" s="88"/>
      <c r="H63079" s="88"/>
      <c r="I63079" s="88"/>
      <c r="J63079" s="88"/>
      <c r="K63079" s="88"/>
    </row>
    <row r="63080" spans="2:11" ht="12" hidden="1" customHeight="1" x14ac:dyDescent="0.2">
      <c r="B63080" s="88"/>
      <c r="C63080" s="88"/>
      <c r="D63080" s="88"/>
      <c r="E63080" s="88"/>
      <c r="F63080" s="88"/>
      <c r="G63080" s="88"/>
      <c r="H63080" s="88"/>
      <c r="I63080" s="88"/>
      <c r="J63080" s="88"/>
      <c r="K63080" s="88"/>
    </row>
    <row r="63081" spans="2:11" ht="12" hidden="1" customHeight="1" x14ac:dyDescent="0.2">
      <c r="B63081" s="88"/>
      <c r="C63081" s="88"/>
      <c r="D63081" s="88"/>
      <c r="E63081" s="88"/>
      <c r="F63081" s="88"/>
      <c r="G63081" s="88"/>
      <c r="H63081" s="88"/>
      <c r="I63081" s="88"/>
      <c r="J63081" s="88"/>
      <c r="K63081" s="88"/>
    </row>
    <row r="63082" spans="2:11" ht="12" hidden="1" customHeight="1" x14ac:dyDescent="0.2">
      <c r="B63082" s="88"/>
      <c r="C63082" s="88"/>
      <c r="D63082" s="88"/>
      <c r="E63082" s="88"/>
      <c r="F63082" s="88"/>
      <c r="G63082" s="88"/>
      <c r="H63082" s="88"/>
      <c r="I63082" s="88"/>
      <c r="J63082" s="88"/>
      <c r="K63082" s="88"/>
    </row>
    <row r="63083" spans="2:11" ht="12" hidden="1" customHeight="1" x14ac:dyDescent="0.2">
      <c r="B63083" s="88"/>
      <c r="C63083" s="88"/>
      <c r="D63083" s="88"/>
      <c r="E63083" s="88"/>
      <c r="F63083" s="88"/>
      <c r="G63083" s="88"/>
      <c r="H63083" s="88"/>
      <c r="I63083" s="88"/>
      <c r="J63083" s="88"/>
      <c r="K63083" s="88"/>
    </row>
    <row r="63084" spans="2:11" ht="12" hidden="1" customHeight="1" x14ac:dyDescent="0.2">
      <c r="B63084" s="88"/>
      <c r="C63084" s="88"/>
      <c r="D63084" s="88"/>
      <c r="E63084" s="88"/>
      <c r="F63084" s="88"/>
      <c r="G63084" s="88"/>
      <c r="H63084" s="88"/>
      <c r="I63084" s="88"/>
      <c r="J63084" s="88"/>
      <c r="K63084" s="88"/>
    </row>
    <row r="63085" spans="2:11" ht="12" hidden="1" customHeight="1" x14ac:dyDescent="0.2">
      <c r="B63085" s="88"/>
      <c r="C63085" s="88"/>
      <c r="D63085" s="88"/>
      <c r="E63085" s="88"/>
      <c r="F63085" s="88"/>
      <c r="G63085" s="88"/>
      <c r="H63085" s="88"/>
      <c r="I63085" s="88"/>
      <c r="J63085" s="88"/>
      <c r="K63085" s="88"/>
    </row>
    <row r="63086" spans="2:11" ht="12" hidden="1" customHeight="1" x14ac:dyDescent="0.2">
      <c r="B63086" s="88"/>
      <c r="C63086" s="88"/>
      <c r="D63086" s="88"/>
      <c r="E63086" s="88"/>
      <c r="F63086" s="88"/>
      <c r="G63086" s="88"/>
      <c r="H63086" s="88"/>
      <c r="I63086" s="88"/>
      <c r="J63086" s="88"/>
      <c r="K63086" s="88"/>
    </row>
    <row r="63087" spans="2:11" ht="12" hidden="1" customHeight="1" x14ac:dyDescent="0.2">
      <c r="B63087" s="88"/>
      <c r="C63087" s="88"/>
      <c r="D63087" s="88"/>
      <c r="E63087" s="88"/>
      <c r="F63087" s="88"/>
      <c r="G63087" s="88"/>
      <c r="H63087" s="88"/>
      <c r="I63087" s="88"/>
      <c r="J63087" s="88"/>
      <c r="K63087" s="88"/>
    </row>
    <row r="63088" spans="2:11" ht="12" hidden="1" customHeight="1" x14ac:dyDescent="0.2">
      <c r="B63088" s="88"/>
      <c r="C63088" s="88"/>
      <c r="D63088" s="88"/>
      <c r="E63088" s="88"/>
      <c r="F63088" s="88"/>
      <c r="G63088" s="88"/>
      <c r="H63088" s="88"/>
      <c r="I63088" s="88"/>
      <c r="J63088" s="88"/>
      <c r="K63088" s="88"/>
    </row>
    <row r="63089" spans="2:11" ht="12" hidden="1" customHeight="1" x14ac:dyDescent="0.2">
      <c r="B63089" s="88"/>
      <c r="C63089" s="88"/>
      <c r="D63089" s="88"/>
      <c r="E63089" s="88"/>
      <c r="F63089" s="88"/>
      <c r="G63089" s="88"/>
      <c r="H63089" s="88"/>
      <c r="I63089" s="88"/>
      <c r="J63089" s="88"/>
      <c r="K63089" s="88"/>
    </row>
    <row r="63090" spans="2:11" ht="12" hidden="1" customHeight="1" x14ac:dyDescent="0.2">
      <c r="B63090" s="88"/>
      <c r="C63090" s="88"/>
      <c r="D63090" s="88"/>
      <c r="E63090" s="88"/>
      <c r="F63090" s="88"/>
      <c r="G63090" s="88"/>
      <c r="H63090" s="88"/>
      <c r="I63090" s="88"/>
      <c r="J63090" s="88"/>
      <c r="K63090" s="88"/>
    </row>
    <row r="63091" spans="2:11" ht="12" hidden="1" customHeight="1" x14ac:dyDescent="0.2">
      <c r="B63091" s="88"/>
      <c r="C63091" s="88"/>
      <c r="D63091" s="88"/>
      <c r="E63091" s="88"/>
      <c r="F63091" s="88"/>
      <c r="G63091" s="88"/>
      <c r="H63091" s="88"/>
      <c r="I63091" s="88"/>
      <c r="J63091" s="88"/>
      <c r="K63091" s="88"/>
    </row>
    <row r="63092" spans="2:11" ht="12" hidden="1" customHeight="1" x14ac:dyDescent="0.2">
      <c r="B63092" s="88"/>
      <c r="C63092" s="88"/>
      <c r="D63092" s="88"/>
      <c r="E63092" s="88"/>
      <c r="F63092" s="88"/>
      <c r="G63092" s="88"/>
      <c r="H63092" s="88"/>
      <c r="I63092" s="88"/>
      <c r="J63092" s="88"/>
      <c r="K63092" s="88"/>
    </row>
    <row r="63093" spans="2:11" ht="12" hidden="1" customHeight="1" x14ac:dyDescent="0.2">
      <c r="B63093" s="88"/>
      <c r="C63093" s="88"/>
      <c r="D63093" s="88"/>
      <c r="E63093" s="88"/>
      <c r="F63093" s="88"/>
      <c r="G63093" s="88"/>
      <c r="H63093" s="88"/>
      <c r="I63093" s="88"/>
      <c r="J63093" s="88"/>
      <c r="K63093" s="88"/>
    </row>
    <row r="63094" spans="2:11" ht="12" hidden="1" customHeight="1" x14ac:dyDescent="0.2">
      <c r="B63094" s="88"/>
      <c r="C63094" s="88"/>
      <c r="D63094" s="88"/>
      <c r="E63094" s="88"/>
      <c r="F63094" s="88"/>
      <c r="G63094" s="88"/>
      <c r="H63094" s="88"/>
      <c r="I63094" s="88"/>
      <c r="J63094" s="88"/>
      <c r="K63094" s="88"/>
    </row>
    <row r="63095" spans="2:11" ht="12" hidden="1" customHeight="1" x14ac:dyDescent="0.2">
      <c r="B63095" s="88"/>
      <c r="C63095" s="88"/>
      <c r="D63095" s="88"/>
      <c r="E63095" s="88"/>
      <c r="F63095" s="88"/>
      <c r="G63095" s="88"/>
      <c r="H63095" s="88"/>
      <c r="I63095" s="88"/>
      <c r="J63095" s="88"/>
      <c r="K63095" s="88"/>
    </row>
    <row r="63096" spans="2:11" ht="12" hidden="1" customHeight="1" x14ac:dyDescent="0.2">
      <c r="B63096" s="88"/>
      <c r="C63096" s="88"/>
      <c r="D63096" s="88"/>
      <c r="E63096" s="88"/>
      <c r="F63096" s="88"/>
      <c r="G63096" s="88"/>
      <c r="H63096" s="88"/>
      <c r="I63096" s="88"/>
      <c r="J63096" s="88"/>
      <c r="K63096" s="88"/>
    </row>
    <row r="63097" spans="2:11" ht="12" hidden="1" customHeight="1" x14ac:dyDescent="0.2">
      <c r="B63097" s="88"/>
      <c r="C63097" s="88"/>
      <c r="D63097" s="88"/>
      <c r="E63097" s="88"/>
      <c r="F63097" s="88"/>
      <c r="G63097" s="88"/>
      <c r="H63097" s="88"/>
      <c r="I63097" s="88"/>
      <c r="J63097" s="88"/>
      <c r="K63097" s="88"/>
    </row>
    <row r="63098" spans="2:11" ht="12" hidden="1" customHeight="1" x14ac:dyDescent="0.2">
      <c r="B63098" s="88"/>
      <c r="C63098" s="88"/>
      <c r="D63098" s="88"/>
      <c r="E63098" s="88"/>
      <c r="F63098" s="88"/>
      <c r="G63098" s="88"/>
      <c r="H63098" s="88"/>
      <c r="I63098" s="88"/>
      <c r="J63098" s="88"/>
      <c r="K63098" s="88"/>
    </row>
    <row r="63099" spans="2:11" ht="12" hidden="1" customHeight="1" x14ac:dyDescent="0.2">
      <c r="B63099" s="88"/>
      <c r="C63099" s="88"/>
      <c r="D63099" s="88"/>
      <c r="E63099" s="88"/>
      <c r="F63099" s="88"/>
      <c r="G63099" s="88"/>
      <c r="H63099" s="88"/>
      <c r="I63099" s="88"/>
      <c r="J63099" s="88"/>
      <c r="K63099" s="88"/>
    </row>
    <row r="63100" spans="2:11" ht="12" hidden="1" customHeight="1" x14ac:dyDescent="0.2">
      <c r="B63100" s="88"/>
      <c r="C63100" s="88"/>
      <c r="D63100" s="88"/>
      <c r="E63100" s="88"/>
      <c r="F63100" s="88"/>
      <c r="G63100" s="88"/>
      <c r="H63100" s="88"/>
      <c r="I63100" s="88"/>
      <c r="J63100" s="88"/>
      <c r="K63100" s="88"/>
    </row>
    <row r="63101" spans="2:11" ht="12" hidden="1" customHeight="1" x14ac:dyDescent="0.2">
      <c r="B63101" s="88"/>
      <c r="C63101" s="88"/>
      <c r="D63101" s="88"/>
      <c r="E63101" s="88"/>
      <c r="F63101" s="88"/>
      <c r="G63101" s="88"/>
      <c r="H63101" s="88"/>
      <c r="I63101" s="88"/>
      <c r="J63101" s="88"/>
      <c r="K63101" s="88"/>
    </row>
    <row r="63102" spans="2:11" ht="12" hidden="1" customHeight="1" x14ac:dyDescent="0.2">
      <c r="B63102" s="88"/>
      <c r="C63102" s="88"/>
      <c r="D63102" s="88"/>
      <c r="E63102" s="88"/>
      <c r="F63102" s="88"/>
      <c r="G63102" s="88"/>
      <c r="H63102" s="88"/>
      <c r="I63102" s="88"/>
      <c r="J63102" s="88"/>
      <c r="K63102" s="88"/>
    </row>
    <row r="63103" spans="2:11" ht="12" hidden="1" customHeight="1" x14ac:dyDescent="0.2">
      <c r="B63103" s="88"/>
      <c r="C63103" s="88"/>
      <c r="D63103" s="88"/>
      <c r="E63103" s="88"/>
      <c r="F63103" s="88"/>
      <c r="G63103" s="88"/>
      <c r="H63103" s="88"/>
      <c r="I63103" s="88"/>
      <c r="J63103" s="88"/>
      <c r="K63103" s="88"/>
    </row>
    <row r="63104" spans="2:11" ht="12" hidden="1" customHeight="1" x14ac:dyDescent="0.2">
      <c r="B63104" s="88"/>
      <c r="C63104" s="88"/>
      <c r="D63104" s="88"/>
      <c r="E63104" s="88"/>
      <c r="F63104" s="88"/>
      <c r="G63104" s="88"/>
      <c r="H63104" s="88"/>
      <c r="I63104" s="88"/>
      <c r="J63104" s="88"/>
      <c r="K63104" s="88"/>
    </row>
    <row r="63105" spans="2:11" ht="12" hidden="1" customHeight="1" x14ac:dyDescent="0.2">
      <c r="B63105" s="88"/>
      <c r="C63105" s="88"/>
      <c r="D63105" s="88"/>
      <c r="E63105" s="88"/>
      <c r="F63105" s="88"/>
      <c r="G63105" s="88"/>
      <c r="H63105" s="88"/>
      <c r="I63105" s="88"/>
      <c r="J63105" s="88"/>
      <c r="K63105" s="88"/>
    </row>
    <row r="63106" spans="2:11" ht="12" hidden="1" customHeight="1" x14ac:dyDescent="0.2">
      <c r="B63106" s="88"/>
      <c r="C63106" s="88"/>
      <c r="D63106" s="88"/>
      <c r="E63106" s="88"/>
      <c r="F63106" s="88"/>
      <c r="G63106" s="88"/>
      <c r="H63106" s="88"/>
      <c r="I63106" s="88"/>
      <c r="J63106" s="88"/>
      <c r="K63106" s="88"/>
    </row>
    <row r="63107" spans="2:11" ht="12" hidden="1" customHeight="1" x14ac:dyDescent="0.2">
      <c r="B63107" s="88"/>
      <c r="C63107" s="88"/>
      <c r="D63107" s="88"/>
      <c r="E63107" s="88"/>
      <c r="F63107" s="88"/>
      <c r="G63107" s="88"/>
      <c r="H63107" s="88"/>
      <c r="I63107" s="88"/>
      <c r="J63107" s="88"/>
      <c r="K63107" s="88"/>
    </row>
    <row r="63108" spans="2:11" ht="12" hidden="1" customHeight="1" x14ac:dyDescent="0.2">
      <c r="B63108" s="88"/>
      <c r="C63108" s="88"/>
      <c r="D63108" s="88"/>
      <c r="E63108" s="88"/>
      <c r="F63108" s="88"/>
      <c r="G63108" s="88"/>
      <c r="H63108" s="88"/>
      <c r="I63108" s="88"/>
      <c r="J63108" s="88"/>
      <c r="K63108" s="88"/>
    </row>
    <row r="63109" spans="2:11" ht="12" hidden="1" customHeight="1" x14ac:dyDescent="0.2">
      <c r="B63109" s="88"/>
      <c r="C63109" s="88"/>
      <c r="D63109" s="88"/>
      <c r="E63109" s="88"/>
      <c r="F63109" s="88"/>
      <c r="G63109" s="88"/>
      <c r="H63109" s="88"/>
      <c r="I63109" s="88"/>
      <c r="J63109" s="88"/>
      <c r="K63109" s="88"/>
    </row>
    <row r="63110" spans="2:11" ht="12" hidden="1" customHeight="1" x14ac:dyDescent="0.2">
      <c r="B63110" s="88"/>
      <c r="C63110" s="88"/>
      <c r="D63110" s="88"/>
      <c r="E63110" s="88"/>
      <c r="F63110" s="88"/>
      <c r="G63110" s="88"/>
      <c r="H63110" s="88"/>
      <c r="I63110" s="88"/>
      <c r="J63110" s="88"/>
      <c r="K63110" s="88"/>
    </row>
    <row r="63111" spans="2:11" ht="12" hidden="1" customHeight="1" x14ac:dyDescent="0.2">
      <c r="B63111" s="88"/>
      <c r="C63111" s="88"/>
      <c r="D63111" s="88"/>
      <c r="E63111" s="88"/>
      <c r="F63111" s="88"/>
      <c r="G63111" s="88"/>
      <c r="H63111" s="88"/>
      <c r="I63111" s="88"/>
      <c r="J63111" s="88"/>
      <c r="K63111" s="88"/>
    </row>
    <row r="63112" spans="2:11" ht="12" hidden="1" customHeight="1" x14ac:dyDescent="0.2">
      <c r="B63112" s="88"/>
      <c r="C63112" s="88"/>
      <c r="D63112" s="88"/>
      <c r="E63112" s="88"/>
      <c r="F63112" s="88"/>
      <c r="G63112" s="88"/>
      <c r="H63112" s="88"/>
      <c r="I63112" s="88"/>
      <c r="J63112" s="88"/>
      <c r="K63112" s="88"/>
    </row>
    <row r="63113" spans="2:11" ht="12" hidden="1" customHeight="1" x14ac:dyDescent="0.2">
      <c r="B63113" s="88"/>
      <c r="C63113" s="88"/>
      <c r="D63113" s="88"/>
      <c r="E63113" s="88"/>
      <c r="F63113" s="88"/>
      <c r="G63113" s="88"/>
      <c r="H63113" s="88"/>
      <c r="I63113" s="88"/>
      <c r="J63113" s="88"/>
      <c r="K63113" s="88"/>
    </row>
    <row r="63114" spans="2:11" ht="12" hidden="1" customHeight="1" x14ac:dyDescent="0.2">
      <c r="B63114" s="88"/>
      <c r="C63114" s="88"/>
      <c r="D63114" s="88"/>
      <c r="E63114" s="88"/>
      <c r="F63114" s="88"/>
      <c r="G63114" s="88"/>
      <c r="H63114" s="88"/>
      <c r="I63114" s="88"/>
      <c r="J63114" s="88"/>
      <c r="K63114" s="88"/>
    </row>
    <row r="63115" spans="2:11" ht="12" hidden="1" customHeight="1" x14ac:dyDescent="0.2">
      <c r="B63115" s="88"/>
      <c r="C63115" s="88"/>
      <c r="D63115" s="88"/>
      <c r="E63115" s="88"/>
      <c r="F63115" s="88"/>
      <c r="G63115" s="88"/>
      <c r="H63115" s="88"/>
      <c r="I63115" s="88"/>
      <c r="J63115" s="88"/>
      <c r="K63115" s="88"/>
    </row>
    <row r="63116" spans="2:11" ht="12" hidden="1" customHeight="1" x14ac:dyDescent="0.2">
      <c r="B63116" s="88"/>
      <c r="C63116" s="88"/>
      <c r="D63116" s="88"/>
      <c r="E63116" s="88"/>
      <c r="F63116" s="88"/>
      <c r="G63116" s="88"/>
      <c r="H63116" s="88"/>
      <c r="I63116" s="88"/>
      <c r="J63116" s="88"/>
      <c r="K63116" s="88"/>
    </row>
    <row r="63117" spans="2:11" ht="12" hidden="1" customHeight="1" x14ac:dyDescent="0.2">
      <c r="B63117" s="88"/>
      <c r="C63117" s="88"/>
      <c r="D63117" s="88"/>
      <c r="E63117" s="88"/>
      <c r="F63117" s="88"/>
      <c r="G63117" s="88"/>
      <c r="H63117" s="88"/>
      <c r="I63117" s="88"/>
      <c r="J63117" s="88"/>
      <c r="K63117" s="88"/>
    </row>
    <row r="63118" spans="2:11" ht="12" hidden="1" customHeight="1" x14ac:dyDescent="0.2">
      <c r="B63118" s="88"/>
      <c r="C63118" s="88"/>
      <c r="D63118" s="88"/>
      <c r="E63118" s="88"/>
      <c r="F63118" s="88"/>
      <c r="G63118" s="88"/>
      <c r="H63118" s="88"/>
      <c r="I63118" s="88"/>
      <c r="J63118" s="88"/>
      <c r="K63118" s="88"/>
    </row>
    <row r="63119" spans="2:11" ht="12" hidden="1" customHeight="1" x14ac:dyDescent="0.2">
      <c r="B63119" s="88"/>
      <c r="C63119" s="88"/>
      <c r="D63119" s="88"/>
      <c r="E63119" s="88"/>
      <c r="F63119" s="88"/>
      <c r="G63119" s="88"/>
      <c r="H63119" s="88"/>
      <c r="I63119" s="88"/>
      <c r="J63119" s="88"/>
      <c r="K63119" s="88"/>
    </row>
    <row r="63120" spans="2:11" ht="12" hidden="1" customHeight="1" x14ac:dyDescent="0.2">
      <c r="B63120" s="88"/>
      <c r="C63120" s="88"/>
      <c r="D63120" s="88"/>
      <c r="E63120" s="88"/>
      <c r="F63120" s="88"/>
      <c r="G63120" s="88"/>
      <c r="H63120" s="88"/>
      <c r="I63120" s="88"/>
      <c r="J63120" s="88"/>
      <c r="K63120" s="88"/>
    </row>
    <row r="63121" spans="2:11" ht="12" hidden="1" customHeight="1" x14ac:dyDescent="0.2">
      <c r="B63121" s="88"/>
      <c r="C63121" s="88"/>
      <c r="D63121" s="88"/>
      <c r="E63121" s="88"/>
      <c r="F63121" s="88"/>
      <c r="G63121" s="88"/>
      <c r="H63121" s="88"/>
      <c r="I63121" s="88"/>
      <c r="J63121" s="88"/>
      <c r="K63121" s="88"/>
    </row>
    <row r="63122" spans="2:11" ht="12" hidden="1" customHeight="1" x14ac:dyDescent="0.2">
      <c r="B63122" s="88"/>
      <c r="C63122" s="88"/>
      <c r="D63122" s="88"/>
      <c r="E63122" s="88"/>
      <c r="F63122" s="88"/>
      <c r="G63122" s="88"/>
      <c r="H63122" s="88"/>
      <c r="I63122" s="88"/>
      <c r="J63122" s="88"/>
      <c r="K63122" s="88"/>
    </row>
    <row r="63123" spans="2:11" ht="12" hidden="1" customHeight="1" x14ac:dyDescent="0.2">
      <c r="B63123" s="88"/>
      <c r="C63123" s="88"/>
      <c r="D63123" s="88"/>
      <c r="E63123" s="88"/>
      <c r="F63123" s="88"/>
      <c r="G63123" s="88"/>
      <c r="H63123" s="88"/>
      <c r="I63123" s="88"/>
      <c r="J63123" s="88"/>
      <c r="K63123" s="88"/>
    </row>
    <row r="63124" spans="2:11" ht="12" hidden="1" customHeight="1" x14ac:dyDescent="0.2">
      <c r="B63124" s="88"/>
      <c r="C63124" s="88"/>
      <c r="D63124" s="88"/>
      <c r="E63124" s="88"/>
      <c r="F63124" s="88"/>
      <c r="G63124" s="88"/>
      <c r="H63124" s="88"/>
      <c r="I63124" s="88"/>
      <c r="J63124" s="88"/>
      <c r="K63124" s="88"/>
    </row>
    <row r="63125" spans="2:11" ht="12" hidden="1" customHeight="1" x14ac:dyDescent="0.2">
      <c r="B63125" s="88"/>
      <c r="C63125" s="88"/>
      <c r="D63125" s="88"/>
      <c r="E63125" s="88"/>
      <c r="F63125" s="88"/>
      <c r="G63125" s="88"/>
      <c r="H63125" s="88"/>
      <c r="I63125" s="88"/>
      <c r="J63125" s="88"/>
      <c r="K63125" s="88"/>
    </row>
    <row r="63126" spans="2:11" ht="12" hidden="1" customHeight="1" x14ac:dyDescent="0.2">
      <c r="B63126" s="88"/>
      <c r="C63126" s="88"/>
      <c r="D63126" s="88"/>
      <c r="E63126" s="88"/>
      <c r="F63126" s="88"/>
      <c r="G63126" s="88"/>
      <c r="H63126" s="88"/>
      <c r="I63126" s="88"/>
      <c r="J63126" s="88"/>
      <c r="K63126" s="88"/>
    </row>
    <row r="63127" spans="2:11" ht="12" hidden="1" customHeight="1" x14ac:dyDescent="0.2">
      <c r="B63127" s="88"/>
      <c r="C63127" s="88"/>
      <c r="D63127" s="88"/>
      <c r="E63127" s="88"/>
      <c r="F63127" s="88"/>
      <c r="G63127" s="88"/>
      <c r="H63127" s="88"/>
      <c r="I63127" s="88"/>
      <c r="J63127" s="88"/>
      <c r="K63127" s="88"/>
    </row>
    <row r="63128" spans="2:11" ht="12" hidden="1" customHeight="1" x14ac:dyDescent="0.2">
      <c r="B63128" s="88"/>
      <c r="C63128" s="88"/>
      <c r="D63128" s="88"/>
      <c r="E63128" s="88"/>
      <c r="F63128" s="88"/>
      <c r="G63128" s="88"/>
      <c r="H63128" s="88"/>
      <c r="I63128" s="88"/>
      <c r="J63128" s="88"/>
      <c r="K63128" s="88"/>
    </row>
    <row r="63129" spans="2:11" ht="12" hidden="1" customHeight="1" x14ac:dyDescent="0.2">
      <c r="B63129" s="88"/>
      <c r="C63129" s="88"/>
      <c r="D63129" s="88"/>
      <c r="E63129" s="88"/>
      <c r="F63129" s="88"/>
      <c r="G63129" s="88"/>
      <c r="H63129" s="88"/>
      <c r="I63129" s="88"/>
      <c r="J63129" s="88"/>
      <c r="K63129" s="88"/>
    </row>
    <row r="63130" spans="2:11" ht="12" hidden="1" customHeight="1" x14ac:dyDescent="0.2">
      <c r="B63130" s="88"/>
      <c r="C63130" s="88"/>
      <c r="D63130" s="88"/>
      <c r="E63130" s="88"/>
      <c r="F63130" s="88"/>
      <c r="G63130" s="88"/>
      <c r="H63130" s="88"/>
      <c r="I63130" s="88"/>
      <c r="J63130" s="88"/>
      <c r="K63130" s="88"/>
    </row>
    <row r="63131" spans="2:11" ht="12" hidden="1" customHeight="1" x14ac:dyDescent="0.2">
      <c r="B63131" s="88"/>
      <c r="C63131" s="88"/>
      <c r="D63131" s="88"/>
      <c r="E63131" s="88"/>
      <c r="F63131" s="88"/>
      <c r="G63131" s="88"/>
      <c r="H63131" s="88"/>
      <c r="I63131" s="88"/>
      <c r="J63131" s="88"/>
      <c r="K63131" s="88"/>
    </row>
    <row r="63132" spans="2:11" ht="12" hidden="1" customHeight="1" x14ac:dyDescent="0.2">
      <c r="B63132" s="88"/>
      <c r="C63132" s="88"/>
      <c r="D63132" s="88"/>
      <c r="E63132" s="88"/>
      <c r="F63132" s="88"/>
      <c r="G63132" s="88"/>
      <c r="H63132" s="88"/>
      <c r="I63132" s="88"/>
      <c r="J63132" s="88"/>
      <c r="K63132" s="88"/>
    </row>
    <row r="63133" spans="2:11" ht="12" hidden="1" customHeight="1" x14ac:dyDescent="0.2">
      <c r="B63133" s="88"/>
      <c r="C63133" s="88"/>
      <c r="D63133" s="88"/>
      <c r="E63133" s="88"/>
      <c r="F63133" s="88"/>
      <c r="G63133" s="88"/>
      <c r="H63133" s="88"/>
      <c r="I63133" s="88"/>
      <c r="J63133" s="88"/>
      <c r="K63133" s="88"/>
    </row>
    <row r="63134" spans="2:11" ht="12" hidden="1" customHeight="1" x14ac:dyDescent="0.2">
      <c r="B63134" s="88"/>
      <c r="C63134" s="88"/>
      <c r="D63134" s="88"/>
      <c r="E63134" s="88"/>
      <c r="F63134" s="88"/>
      <c r="G63134" s="88"/>
      <c r="H63134" s="88"/>
      <c r="I63134" s="88"/>
      <c r="J63134" s="88"/>
      <c r="K63134" s="88"/>
    </row>
    <row r="63135" spans="2:11" ht="12" hidden="1" customHeight="1" x14ac:dyDescent="0.2">
      <c r="B63135" s="88"/>
      <c r="C63135" s="88"/>
      <c r="D63135" s="88"/>
      <c r="E63135" s="88"/>
      <c r="F63135" s="88"/>
      <c r="G63135" s="88"/>
      <c r="H63135" s="88"/>
      <c r="I63135" s="88"/>
      <c r="J63135" s="88"/>
      <c r="K63135" s="88"/>
    </row>
    <row r="63136" spans="2:11" ht="12" hidden="1" customHeight="1" x14ac:dyDescent="0.2">
      <c r="B63136" s="88"/>
      <c r="C63136" s="88"/>
      <c r="D63136" s="88"/>
      <c r="E63136" s="88"/>
      <c r="F63136" s="88"/>
      <c r="G63136" s="88"/>
      <c r="H63136" s="88"/>
      <c r="I63136" s="88"/>
      <c r="J63136" s="88"/>
      <c r="K63136" s="88"/>
    </row>
    <row r="63137" spans="2:11" ht="12" hidden="1" customHeight="1" x14ac:dyDescent="0.2">
      <c r="B63137" s="88"/>
      <c r="C63137" s="88"/>
      <c r="D63137" s="88"/>
      <c r="E63137" s="88"/>
      <c r="F63137" s="88"/>
      <c r="G63137" s="88"/>
      <c r="H63137" s="88"/>
      <c r="I63137" s="88"/>
      <c r="J63137" s="88"/>
      <c r="K63137" s="88"/>
    </row>
    <row r="63138" spans="2:11" ht="12" hidden="1" customHeight="1" x14ac:dyDescent="0.2">
      <c r="B63138" s="88"/>
      <c r="C63138" s="88"/>
      <c r="D63138" s="88"/>
      <c r="E63138" s="88"/>
      <c r="F63138" s="88"/>
      <c r="G63138" s="88"/>
      <c r="H63138" s="88"/>
      <c r="I63138" s="88"/>
      <c r="J63138" s="88"/>
      <c r="K63138" s="88"/>
    </row>
    <row r="63139" spans="2:11" ht="12" hidden="1" customHeight="1" x14ac:dyDescent="0.2">
      <c r="B63139" s="88"/>
      <c r="C63139" s="88"/>
      <c r="D63139" s="88"/>
      <c r="E63139" s="88"/>
      <c r="F63139" s="88"/>
      <c r="G63139" s="88"/>
      <c r="H63139" s="88"/>
      <c r="I63139" s="88"/>
      <c r="J63139" s="88"/>
      <c r="K63139" s="88"/>
    </row>
    <row r="63140" spans="2:11" ht="12" hidden="1" customHeight="1" x14ac:dyDescent="0.2">
      <c r="B63140" s="88"/>
      <c r="C63140" s="88"/>
      <c r="D63140" s="88"/>
      <c r="E63140" s="88"/>
      <c r="F63140" s="88"/>
      <c r="G63140" s="88"/>
      <c r="H63140" s="88"/>
      <c r="I63140" s="88"/>
      <c r="J63140" s="88"/>
      <c r="K63140" s="88"/>
    </row>
    <row r="63141" spans="2:11" ht="12" hidden="1" customHeight="1" x14ac:dyDescent="0.2">
      <c r="B63141" s="88"/>
      <c r="C63141" s="88"/>
      <c r="D63141" s="88"/>
      <c r="E63141" s="88"/>
      <c r="F63141" s="88"/>
      <c r="G63141" s="88"/>
      <c r="H63141" s="88"/>
      <c r="I63141" s="88"/>
      <c r="J63141" s="88"/>
      <c r="K63141" s="88"/>
    </row>
    <row r="63142" spans="2:11" ht="12" hidden="1" customHeight="1" x14ac:dyDescent="0.2">
      <c r="B63142" s="88"/>
      <c r="C63142" s="88"/>
      <c r="D63142" s="88"/>
      <c r="E63142" s="88"/>
      <c r="F63142" s="88"/>
      <c r="G63142" s="88"/>
      <c r="H63142" s="88"/>
      <c r="I63142" s="88"/>
      <c r="J63142" s="88"/>
      <c r="K63142" s="88"/>
    </row>
    <row r="63143" spans="2:11" ht="12" hidden="1" customHeight="1" x14ac:dyDescent="0.2">
      <c r="B63143" s="88"/>
      <c r="C63143" s="88"/>
      <c r="D63143" s="88"/>
      <c r="E63143" s="88"/>
      <c r="F63143" s="88"/>
      <c r="G63143" s="88"/>
      <c r="H63143" s="88"/>
      <c r="I63143" s="88"/>
      <c r="J63143" s="88"/>
      <c r="K63143" s="88"/>
    </row>
    <row r="63144" spans="2:11" ht="12" hidden="1" customHeight="1" x14ac:dyDescent="0.2">
      <c r="B63144" s="88"/>
      <c r="C63144" s="88"/>
      <c r="D63144" s="88"/>
      <c r="E63144" s="88"/>
      <c r="F63144" s="88"/>
      <c r="G63144" s="88"/>
      <c r="H63144" s="88"/>
      <c r="I63144" s="88"/>
      <c r="J63144" s="88"/>
      <c r="K63144" s="88"/>
    </row>
    <row r="63145" spans="2:11" ht="12" hidden="1" customHeight="1" x14ac:dyDescent="0.2">
      <c r="B63145" s="88"/>
      <c r="C63145" s="88"/>
      <c r="D63145" s="88"/>
      <c r="E63145" s="88"/>
      <c r="F63145" s="88"/>
      <c r="G63145" s="88"/>
      <c r="H63145" s="88"/>
      <c r="I63145" s="88"/>
      <c r="J63145" s="88"/>
      <c r="K63145" s="88"/>
    </row>
    <row r="63146" spans="2:11" ht="12" hidden="1" customHeight="1" x14ac:dyDescent="0.2">
      <c r="B63146" s="88"/>
      <c r="C63146" s="88"/>
      <c r="D63146" s="88"/>
      <c r="E63146" s="88"/>
      <c r="F63146" s="88"/>
      <c r="G63146" s="88"/>
      <c r="H63146" s="88"/>
      <c r="I63146" s="88"/>
      <c r="J63146" s="88"/>
      <c r="K63146" s="88"/>
    </row>
    <row r="63147" spans="2:11" ht="12" hidden="1" customHeight="1" x14ac:dyDescent="0.2">
      <c r="B63147" s="88"/>
      <c r="C63147" s="88"/>
      <c r="D63147" s="88"/>
      <c r="E63147" s="88"/>
      <c r="F63147" s="88"/>
      <c r="G63147" s="88"/>
      <c r="H63147" s="88"/>
      <c r="I63147" s="88"/>
      <c r="J63147" s="88"/>
      <c r="K63147" s="88"/>
    </row>
    <row r="63148" spans="2:11" ht="12" hidden="1" customHeight="1" x14ac:dyDescent="0.2">
      <c r="B63148" s="88"/>
      <c r="C63148" s="88"/>
      <c r="D63148" s="88"/>
      <c r="E63148" s="88"/>
      <c r="F63148" s="88"/>
      <c r="G63148" s="88"/>
      <c r="H63148" s="88"/>
      <c r="I63148" s="88"/>
      <c r="J63148" s="88"/>
      <c r="K63148" s="88"/>
    </row>
    <row r="63149" spans="2:11" ht="12" hidden="1" customHeight="1" x14ac:dyDescent="0.2">
      <c r="B63149" s="88"/>
      <c r="C63149" s="88"/>
      <c r="D63149" s="88"/>
      <c r="E63149" s="88"/>
      <c r="F63149" s="88"/>
      <c r="G63149" s="88"/>
      <c r="H63149" s="88"/>
      <c r="I63149" s="88"/>
      <c r="J63149" s="88"/>
      <c r="K63149" s="88"/>
    </row>
    <row r="63150" spans="2:11" ht="12" hidden="1" customHeight="1" x14ac:dyDescent="0.2">
      <c r="B63150" s="88"/>
      <c r="C63150" s="88"/>
      <c r="D63150" s="88"/>
      <c r="E63150" s="88"/>
      <c r="F63150" s="88"/>
      <c r="G63150" s="88"/>
      <c r="H63150" s="88"/>
      <c r="I63150" s="88"/>
      <c r="J63150" s="88"/>
      <c r="K63150" s="88"/>
    </row>
    <row r="63151" spans="2:11" ht="12" hidden="1" customHeight="1" x14ac:dyDescent="0.2">
      <c r="B63151" s="88"/>
      <c r="C63151" s="88"/>
      <c r="D63151" s="88"/>
      <c r="E63151" s="88"/>
      <c r="F63151" s="88"/>
      <c r="G63151" s="88"/>
      <c r="H63151" s="88"/>
      <c r="I63151" s="88"/>
      <c r="J63151" s="88"/>
      <c r="K63151" s="88"/>
    </row>
    <row r="63152" spans="2:11" ht="12" hidden="1" customHeight="1" x14ac:dyDescent="0.2">
      <c r="B63152" s="88"/>
      <c r="C63152" s="88"/>
      <c r="D63152" s="88"/>
      <c r="E63152" s="88"/>
      <c r="F63152" s="88"/>
      <c r="G63152" s="88"/>
      <c r="H63152" s="88"/>
      <c r="I63152" s="88"/>
      <c r="J63152" s="88"/>
      <c r="K63152" s="88"/>
    </row>
    <row r="63153" spans="2:11" ht="12" hidden="1" customHeight="1" x14ac:dyDescent="0.2">
      <c r="B63153" s="88"/>
      <c r="C63153" s="88"/>
      <c r="D63153" s="88"/>
      <c r="E63153" s="88"/>
      <c r="F63153" s="88"/>
      <c r="G63153" s="88"/>
      <c r="H63153" s="88"/>
      <c r="I63153" s="88"/>
      <c r="J63153" s="88"/>
      <c r="K63153" s="88"/>
    </row>
    <row r="63154" spans="2:11" ht="12" hidden="1" customHeight="1" x14ac:dyDescent="0.2">
      <c r="B63154" s="88"/>
      <c r="C63154" s="88"/>
      <c r="D63154" s="88"/>
      <c r="E63154" s="88"/>
      <c r="F63154" s="88"/>
      <c r="G63154" s="88"/>
      <c r="H63154" s="88"/>
      <c r="I63154" s="88"/>
      <c r="J63154" s="88"/>
      <c r="K63154" s="88"/>
    </row>
    <row r="63155" spans="2:11" ht="12" hidden="1" customHeight="1" x14ac:dyDescent="0.2">
      <c r="B63155" s="88"/>
      <c r="C63155" s="88"/>
      <c r="D63155" s="88"/>
      <c r="E63155" s="88"/>
      <c r="F63155" s="88"/>
      <c r="G63155" s="88"/>
      <c r="H63155" s="88"/>
      <c r="I63155" s="88"/>
      <c r="J63155" s="88"/>
      <c r="K63155" s="88"/>
    </row>
    <row r="63156" spans="2:11" ht="12" hidden="1" customHeight="1" x14ac:dyDescent="0.2">
      <c r="B63156" s="88"/>
      <c r="C63156" s="88"/>
      <c r="D63156" s="88"/>
      <c r="E63156" s="88"/>
      <c r="F63156" s="88"/>
      <c r="G63156" s="88"/>
      <c r="H63156" s="88"/>
      <c r="I63156" s="88"/>
      <c r="J63156" s="88"/>
      <c r="K63156" s="88"/>
    </row>
    <row r="63157" spans="2:11" ht="12" hidden="1" customHeight="1" x14ac:dyDescent="0.2">
      <c r="B63157" s="88"/>
      <c r="C63157" s="88"/>
      <c r="D63157" s="88"/>
      <c r="E63157" s="88"/>
      <c r="F63157" s="88"/>
      <c r="G63157" s="88"/>
      <c r="H63157" s="88"/>
      <c r="I63157" s="88"/>
      <c r="J63157" s="88"/>
      <c r="K63157" s="88"/>
    </row>
    <row r="63158" spans="2:11" ht="12" hidden="1" customHeight="1" x14ac:dyDescent="0.2">
      <c r="B63158" s="88"/>
      <c r="C63158" s="88"/>
      <c r="D63158" s="88"/>
      <c r="E63158" s="88"/>
      <c r="F63158" s="88"/>
      <c r="G63158" s="88"/>
      <c r="H63158" s="88"/>
      <c r="I63158" s="88"/>
      <c r="J63158" s="88"/>
      <c r="K63158" s="88"/>
    </row>
    <row r="63159" spans="2:11" ht="12" hidden="1" customHeight="1" x14ac:dyDescent="0.2">
      <c r="B63159" s="88"/>
      <c r="C63159" s="88"/>
      <c r="D63159" s="88"/>
      <c r="E63159" s="88"/>
      <c r="F63159" s="88"/>
      <c r="G63159" s="88"/>
      <c r="H63159" s="88"/>
      <c r="I63159" s="88"/>
      <c r="J63159" s="88"/>
      <c r="K63159" s="88"/>
    </row>
    <row r="63160" spans="2:11" ht="12" hidden="1" customHeight="1" x14ac:dyDescent="0.2">
      <c r="B63160" s="88"/>
      <c r="C63160" s="88"/>
      <c r="D63160" s="88"/>
      <c r="E63160" s="88"/>
      <c r="F63160" s="88"/>
      <c r="G63160" s="88"/>
      <c r="H63160" s="88"/>
      <c r="I63160" s="88"/>
      <c r="J63160" s="88"/>
      <c r="K63160" s="88"/>
    </row>
    <row r="63161" spans="2:11" ht="12" hidden="1" customHeight="1" x14ac:dyDescent="0.2">
      <c r="B63161" s="88"/>
      <c r="C63161" s="88"/>
      <c r="D63161" s="88"/>
      <c r="E63161" s="88"/>
      <c r="F63161" s="88"/>
      <c r="G63161" s="88"/>
      <c r="H63161" s="88"/>
      <c r="I63161" s="88"/>
      <c r="J63161" s="88"/>
      <c r="K63161" s="88"/>
    </row>
    <row r="63162" spans="2:11" ht="12" hidden="1" customHeight="1" x14ac:dyDescent="0.2">
      <c r="B63162" s="88"/>
      <c r="C63162" s="88"/>
      <c r="D63162" s="88"/>
      <c r="E63162" s="88"/>
      <c r="F63162" s="88"/>
      <c r="G63162" s="88"/>
      <c r="H63162" s="88"/>
      <c r="I63162" s="88"/>
      <c r="J63162" s="88"/>
      <c r="K63162" s="88"/>
    </row>
    <row r="63163" spans="2:11" ht="12" hidden="1" customHeight="1" x14ac:dyDescent="0.2">
      <c r="B63163" s="88"/>
      <c r="C63163" s="88"/>
      <c r="D63163" s="88"/>
      <c r="E63163" s="88"/>
      <c r="F63163" s="88"/>
      <c r="G63163" s="88"/>
      <c r="H63163" s="88"/>
      <c r="I63163" s="88"/>
      <c r="J63163" s="88"/>
      <c r="K63163" s="88"/>
    </row>
    <row r="63164" spans="2:11" ht="12" hidden="1" customHeight="1" x14ac:dyDescent="0.2">
      <c r="B63164" s="88"/>
      <c r="C63164" s="88"/>
      <c r="D63164" s="88"/>
      <c r="E63164" s="88"/>
      <c r="F63164" s="88"/>
      <c r="G63164" s="88"/>
      <c r="H63164" s="88"/>
      <c r="I63164" s="88"/>
      <c r="J63164" s="88"/>
      <c r="K63164" s="88"/>
    </row>
    <row r="63165" spans="2:11" ht="12" hidden="1" customHeight="1" x14ac:dyDescent="0.2">
      <c r="B63165" s="88"/>
      <c r="C63165" s="88"/>
      <c r="D63165" s="88"/>
      <c r="E63165" s="88"/>
      <c r="F63165" s="88"/>
      <c r="G63165" s="88"/>
      <c r="H63165" s="88"/>
      <c r="I63165" s="88"/>
      <c r="J63165" s="88"/>
      <c r="K63165" s="88"/>
    </row>
    <row r="63166" spans="2:11" ht="12" hidden="1" customHeight="1" x14ac:dyDescent="0.2">
      <c r="B63166" s="88"/>
      <c r="C63166" s="88"/>
      <c r="D63166" s="88"/>
      <c r="E63166" s="88"/>
      <c r="F63166" s="88"/>
      <c r="G63166" s="88"/>
      <c r="H63166" s="88"/>
      <c r="I63166" s="88"/>
      <c r="J63166" s="88"/>
      <c r="K63166" s="88"/>
    </row>
    <row r="63167" spans="2:11" ht="12" hidden="1" customHeight="1" x14ac:dyDescent="0.2">
      <c r="B63167" s="88"/>
      <c r="C63167" s="88"/>
      <c r="D63167" s="88"/>
      <c r="E63167" s="88"/>
      <c r="F63167" s="88"/>
      <c r="G63167" s="88"/>
      <c r="H63167" s="88"/>
      <c r="I63167" s="88"/>
      <c r="J63167" s="88"/>
      <c r="K63167" s="88"/>
    </row>
    <row r="63168" spans="2:11" ht="12" hidden="1" customHeight="1" x14ac:dyDescent="0.2">
      <c r="B63168" s="88"/>
      <c r="C63168" s="88"/>
      <c r="D63168" s="88"/>
      <c r="E63168" s="88"/>
      <c r="F63168" s="88"/>
      <c r="G63168" s="88"/>
      <c r="H63168" s="88"/>
      <c r="I63168" s="88"/>
      <c r="J63168" s="88"/>
      <c r="K63168" s="88"/>
    </row>
    <row r="63169" spans="2:11" ht="12" hidden="1" customHeight="1" x14ac:dyDescent="0.2">
      <c r="B63169" s="88"/>
      <c r="C63169" s="88"/>
      <c r="D63169" s="88"/>
      <c r="E63169" s="88"/>
      <c r="F63169" s="88"/>
      <c r="G63169" s="88"/>
      <c r="H63169" s="88"/>
      <c r="I63169" s="88"/>
      <c r="J63169" s="88"/>
      <c r="K63169" s="88"/>
    </row>
    <row r="63170" spans="2:11" ht="12" hidden="1" customHeight="1" x14ac:dyDescent="0.2">
      <c r="B63170" s="88"/>
      <c r="C63170" s="88"/>
      <c r="D63170" s="88"/>
      <c r="E63170" s="88"/>
      <c r="F63170" s="88"/>
      <c r="G63170" s="88"/>
      <c r="H63170" s="88"/>
      <c r="I63170" s="88"/>
      <c r="J63170" s="88"/>
      <c r="K63170" s="88"/>
    </row>
    <row r="63171" spans="2:11" ht="12" hidden="1" customHeight="1" x14ac:dyDescent="0.2">
      <c r="B63171" s="88"/>
      <c r="C63171" s="88"/>
      <c r="D63171" s="88"/>
      <c r="E63171" s="88"/>
      <c r="F63171" s="88"/>
      <c r="G63171" s="88"/>
      <c r="H63171" s="88"/>
      <c r="I63171" s="88"/>
      <c r="J63171" s="88"/>
      <c r="K63171" s="88"/>
    </row>
    <row r="63172" spans="2:11" ht="12" hidden="1" customHeight="1" x14ac:dyDescent="0.2">
      <c r="B63172" s="88"/>
      <c r="C63172" s="88"/>
      <c r="D63172" s="88"/>
      <c r="E63172" s="88"/>
      <c r="F63172" s="88"/>
      <c r="G63172" s="88"/>
      <c r="H63172" s="88"/>
      <c r="I63172" s="88"/>
      <c r="J63172" s="88"/>
      <c r="K63172" s="88"/>
    </row>
    <row r="63173" spans="2:11" ht="12" hidden="1" customHeight="1" x14ac:dyDescent="0.2">
      <c r="B63173" s="88"/>
      <c r="C63173" s="88"/>
      <c r="D63173" s="88"/>
      <c r="E63173" s="88"/>
      <c r="F63173" s="88"/>
      <c r="G63173" s="88"/>
      <c r="H63173" s="88"/>
      <c r="I63173" s="88"/>
      <c r="J63173" s="88"/>
      <c r="K63173" s="88"/>
    </row>
    <row r="63174" spans="2:11" ht="12" hidden="1" customHeight="1" x14ac:dyDescent="0.2">
      <c r="B63174" s="88"/>
      <c r="C63174" s="88"/>
      <c r="D63174" s="88"/>
      <c r="E63174" s="88"/>
      <c r="F63174" s="88"/>
      <c r="G63174" s="88"/>
      <c r="H63174" s="88"/>
      <c r="I63174" s="88"/>
      <c r="J63174" s="88"/>
      <c r="K63174" s="88"/>
    </row>
    <row r="63175" spans="2:11" ht="12" hidden="1" customHeight="1" x14ac:dyDescent="0.2">
      <c r="B63175" s="88"/>
      <c r="C63175" s="88"/>
      <c r="D63175" s="88"/>
      <c r="E63175" s="88"/>
      <c r="F63175" s="88"/>
      <c r="G63175" s="88"/>
      <c r="H63175" s="88"/>
      <c r="I63175" s="88"/>
      <c r="J63175" s="88"/>
      <c r="K63175" s="88"/>
    </row>
    <row r="63176" spans="2:11" ht="12" hidden="1" customHeight="1" x14ac:dyDescent="0.2">
      <c r="B63176" s="88"/>
      <c r="C63176" s="88"/>
      <c r="D63176" s="88"/>
      <c r="E63176" s="88"/>
      <c r="F63176" s="88"/>
      <c r="G63176" s="88"/>
      <c r="H63176" s="88"/>
      <c r="I63176" s="88"/>
      <c r="J63176" s="88"/>
      <c r="K63176" s="88"/>
    </row>
    <row r="63177" spans="2:11" ht="12" hidden="1" customHeight="1" x14ac:dyDescent="0.2">
      <c r="B63177" s="88"/>
      <c r="C63177" s="88"/>
      <c r="D63177" s="88"/>
      <c r="E63177" s="88"/>
      <c r="F63177" s="88"/>
      <c r="G63177" s="88"/>
      <c r="H63177" s="88"/>
      <c r="I63177" s="88"/>
      <c r="J63177" s="88"/>
      <c r="K63177" s="88"/>
    </row>
    <row r="63178" spans="2:11" ht="12" hidden="1" customHeight="1" x14ac:dyDescent="0.2">
      <c r="B63178" s="88"/>
      <c r="C63178" s="88"/>
      <c r="D63178" s="88"/>
      <c r="E63178" s="88"/>
      <c r="F63178" s="88"/>
      <c r="G63178" s="88"/>
      <c r="H63178" s="88"/>
      <c r="I63178" s="88"/>
      <c r="J63178" s="88"/>
      <c r="K63178" s="88"/>
    </row>
    <row r="63179" spans="2:11" ht="12" hidden="1" customHeight="1" x14ac:dyDescent="0.2">
      <c r="B63179" s="88"/>
      <c r="C63179" s="88"/>
      <c r="D63179" s="88"/>
      <c r="E63179" s="88"/>
      <c r="F63179" s="88"/>
      <c r="G63179" s="88"/>
      <c r="H63179" s="88"/>
      <c r="I63179" s="88"/>
      <c r="J63179" s="88"/>
      <c r="K63179" s="88"/>
    </row>
    <row r="63180" spans="2:11" ht="12" hidden="1" customHeight="1" x14ac:dyDescent="0.2">
      <c r="B63180" s="88"/>
      <c r="C63180" s="88"/>
      <c r="D63180" s="88"/>
      <c r="E63180" s="88"/>
      <c r="F63180" s="88"/>
      <c r="G63180" s="88"/>
      <c r="H63180" s="88"/>
      <c r="I63180" s="88"/>
      <c r="J63180" s="88"/>
      <c r="K63180" s="88"/>
    </row>
    <row r="63181" spans="2:11" ht="12" hidden="1" customHeight="1" x14ac:dyDescent="0.2">
      <c r="B63181" s="88"/>
      <c r="C63181" s="88"/>
      <c r="D63181" s="88"/>
      <c r="E63181" s="88"/>
      <c r="F63181" s="88"/>
      <c r="G63181" s="88"/>
      <c r="H63181" s="88"/>
      <c r="I63181" s="88"/>
      <c r="J63181" s="88"/>
      <c r="K63181" s="88"/>
    </row>
    <row r="63182" spans="2:11" ht="12" hidden="1" customHeight="1" x14ac:dyDescent="0.2">
      <c r="B63182" s="88"/>
      <c r="C63182" s="88"/>
      <c r="D63182" s="88"/>
      <c r="E63182" s="88"/>
      <c r="F63182" s="88"/>
      <c r="G63182" s="88"/>
      <c r="H63182" s="88"/>
      <c r="I63182" s="88"/>
      <c r="J63182" s="88"/>
      <c r="K63182" s="88"/>
    </row>
    <row r="63183" spans="2:11" ht="12" hidden="1" customHeight="1" x14ac:dyDescent="0.2">
      <c r="B63183" s="88"/>
      <c r="C63183" s="88"/>
      <c r="D63183" s="88"/>
      <c r="E63183" s="88"/>
      <c r="F63183" s="88"/>
      <c r="G63183" s="88"/>
      <c r="H63183" s="88"/>
      <c r="I63183" s="88"/>
      <c r="J63183" s="88"/>
      <c r="K63183" s="88"/>
    </row>
    <row r="63184" spans="2:11" ht="12" hidden="1" customHeight="1" x14ac:dyDescent="0.2">
      <c r="B63184" s="88"/>
      <c r="C63184" s="88"/>
      <c r="D63184" s="88"/>
      <c r="E63184" s="88"/>
      <c r="F63184" s="88"/>
      <c r="G63184" s="88"/>
      <c r="H63184" s="88"/>
      <c r="I63184" s="88"/>
      <c r="J63184" s="88"/>
      <c r="K63184" s="88"/>
    </row>
    <row r="63185" spans="2:11" ht="12" hidden="1" customHeight="1" x14ac:dyDescent="0.2">
      <c r="B63185" s="88"/>
      <c r="C63185" s="88"/>
      <c r="D63185" s="88"/>
      <c r="E63185" s="88"/>
      <c r="F63185" s="88"/>
      <c r="G63185" s="88"/>
      <c r="H63185" s="88"/>
      <c r="I63185" s="88"/>
      <c r="J63185" s="88"/>
      <c r="K63185" s="88"/>
    </row>
    <row r="63186" spans="2:11" ht="12" hidden="1" customHeight="1" x14ac:dyDescent="0.2">
      <c r="B63186" s="88"/>
      <c r="C63186" s="88"/>
      <c r="D63186" s="88"/>
      <c r="E63186" s="88"/>
      <c r="F63186" s="88"/>
      <c r="G63186" s="88"/>
      <c r="H63186" s="88"/>
      <c r="I63186" s="88"/>
      <c r="J63186" s="88"/>
      <c r="K63186" s="88"/>
    </row>
    <row r="63187" spans="2:11" ht="12" hidden="1" customHeight="1" x14ac:dyDescent="0.2">
      <c r="B63187" s="88"/>
      <c r="C63187" s="88"/>
      <c r="D63187" s="88"/>
      <c r="E63187" s="88"/>
      <c r="F63187" s="88"/>
      <c r="G63187" s="88"/>
      <c r="H63187" s="88"/>
      <c r="I63187" s="88"/>
      <c r="J63187" s="88"/>
      <c r="K63187" s="88"/>
    </row>
    <row r="63188" spans="2:11" ht="12" hidden="1" customHeight="1" x14ac:dyDescent="0.2">
      <c r="B63188" s="88"/>
      <c r="C63188" s="88"/>
      <c r="D63188" s="88"/>
      <c r="E63188" s="88"/>
      <c r="F63188" s="88"/>
      <c r="G63188" s="88"/>
      <c r="H63188" s="88"/>
      <c r="I63188" s="88"/>
      <c r="J63188" s="88"/>
      <c r="K63188" s="88"/>
    </row>
    <row r="63189" spans="2:11" ht="12" hidden="1" customHeight="1" x14ac:dyDescent="0.2">
      <c r="B63189" s="88"/>
      <c r="C63189" s="88"/>
      <c r="D63189" s="88"/>
      <c r="E63189" s="88"/>
      <c r="F63189" s="88"/>
      <c r="G63189" s="88"/>
      <c r="H63189" s="88"/>
      <c r="I63189" s="88"/>
      <c r="J63189" s="88"/>
      <c r="K63189" s="88"/>
    </row>
    <row r="63190" spans="2:11" ht="12" hidden="1" customHeight="1" x14ac:dyDescent="0.2">
      <c r="B63190" s="88"/>
      <c r="C63190" s="88"/>
      <c r="D63190" s="88"/>
      <c r="E63190" s="88"/>
      <c r="F63190" s="88"/>
      <c r="G63190" s="88"/>
      <c r="H63190" s="88"/>
      <c r="I63190" s="88"/>
      <c r="J63190" s="88"/>
      <c r="K63190" s="88"/>
    </row>
    <row r="63191" spans="2:11" ht="12" hidden="1" customHeight="1" x14ac:dyDescent="0.2">
      <c r="B63191" s="88"/>
      <c r="C63191" s="88"/>
      <c r="D63191" s="88"/>
      <c r="E63191" s="88"/>
      <c r="F63191" s="88"/>
      <c r="G63191" s="88"/>
      <c r="H63191" s="88"/>
      <c r="I63191" s="88"/>
      <c r="J63191" s="88"/>
      <c r="K63191" s="88"/>
    </row>
    <row r="63192" spans="2:11" ht="12" hidden="1" customHeight="1" x14ac:dyDescent="0.2">
      <c r="B63192" s="88"/>
      <c r="C63192" s="88"/>
      <c r="D63192" s="88"/>
      <c r="E63192" s="88"/>
      <c r="F63192" s="88"/>
      <c r="G63192" s="88"/>
      <c r="H63192" s="88"/>
      <c r="I63192" s="88"/>
      <c r="J63192" s="88"/>
      <c r="K63192" s="88"/>
    </row>
    <row r="63193" spans="2:11" ht="12" hidden="1" customHeight="1" x14ac:dyDescent="0.2">
      <c r="B63193" s="88"/>
      <c r="C63193" s="88"/>
      <c r="D63193" s="88"/>
      <c r="E63193" s="88"/>
      <c r="F63193" s="88"/>
      <c r="G63193" s="88"/>
      <c r="H63193" s="88"/>
      <c r="I63193" s="88"/>
      <c r="J63193" s="88"/>
      <c r="K63193" s="88"/>
    </row>
    <row r="63194" spans="2:11" ht="12" hidden="1" customHeight="1" x14ac:dyDescent="0.2">
      <c r="B63194" s="88"/>
      <c r="C63194" s="88"/>
      <c r="D63194" s="88"/>
      <c r="E63194" s="88"/>
      <c r="F63194" s="88"/>
      <c r="G63194" s="88"/>
      <c r="H63194" s="88"/>
      <c r="I63194" s="88"/>
      <c r="J63194" s="88"/>
      <c r="K63194" s="88"/>
    </row>
    <row r="63195" spans="2:11" ht="12" hidden="1" customHeight="1" x14ac:dyDescent="0.2">
      <c r="B63195" s="88"/>
      <c r="C63195" s="88"/>
      <c r="D63195" s="88"/>
      <c r="E63195" s="88"/>
      <c r="F63195" s="88"/>
      <c r="G63195" s="88"/>
      <c r="H63195" s="88"/>
      <c r="I63195" s="88"/>
      <c r="J63195" s="88"/>
      <c r="K63195" s="88"/>
    </row>
    <row r="63196" spans="2:11" ht="12" hidden="1" customHeight="1" x14ac:dyDescent="0.2">
      <c r="B63196" s="88"/>
      <c r="C63196" s="88"/>
      <c r="D63196" s="88"/>
      <c r="E63196" s="88"/>
      <c r="F63196" s="88"/>
      <c r="G63196" s="88"/>
      <c r="H63196" s="88"/>
      <c r="I63196" s="88"/>
      <c r="J63196" s="88"/>
      <c r="K63196" s="88"/>
    </row>
    <row r="63197" spans="2:11" ht="12" hidden="1" customHeight="1" x14ac:dyDescent="0.2">
      <c r="B63197" s="88"/>
      <c r="C63197" s="88"/>
      <c r="D63197" s="88"/>
      <c r="E63197" s="88"/>
      <c r="F63197" s="88"/>
      <c r="G63197" s="88"/>
      <c r="H63197" s="88"/>
      <c r="I63197" s="88"/>
      <c r="J63197" s="88"/>
      <c r="K63197" s="88"/>
    </row>
    <row r="63198" spans="2:11" ht="12" hidden="1" customHeight="1" x14ac:dyDescent="0.2">
      <c r="B63198" s="88"/>
      <c r="C63198" s="88"/>
      <c r="D63198" s="88"/>
      <c r="E63198" s="88"/>
      <c r="F63198" s="88"/>
      <c r="G63198" s="88"/>
      <c r="H63198" s="88"/>
      <c r="I63198" s="88"/>
      <c r="J63198" s="88"/>
      <c r="K63198" s="88"/>
    </row>
    <row r="63199" spans="2:11" ht="12" hidden="1" customHeight="1" x14ac:dyDescent="0.2">
      <c r="B63199" s="88"/>
      <c r="C63199" s="88"/>
      <c r="D63199" s="88"/>
      <c r="E63199" s="88"/>
      <c r="F63199" s="88"/>
      <c r="G63199" s="88"/>
      <c r="H63199" s="88"/>
      <c r="I63199" s="88"/>
      <c r="J63199" s="88"/>
      <c r="K63199" s="88"/>
    </row>
    <row r="63200" spans="2:11" ht="12" hidden="1" customHeight="1" x14ac:dyDescent="0.2">
      <c r="B63200" s="88"/>
      <c r="C63200" s="88"/>
      <c r="D63200" s="88"/>
      <c r="E63200" s="88"/>
      <c r="F63200" s="88"/>
      <c r="G63200" s="88"/>
      <c r="H63200" s="88"/>
      <c r="I63200" s="88"/>
      <c r="J63200" s="88"/>
      <c r="K63200" s="88"/>
    </row>
    <row r="63201" spans="2:11" ht="12" hidden="1" customHeight="1" x14ac:dyDescent="0.2">
      <c r="B63201" s="88"/>
      <c r="C63201" s="88"/>
      <c r="D63201" s="88"/>
      <c r="E63201" s="88"/>
      <c r="F63201" s="88"/>
      <c r="G63201" s="88"/>
      <c r="H63201" s="88"/>
      <c r="I63201" s="88"/>
      <c r="J63201" s="88"/>
      <c r="K63201" s="88"/>
    </row>
    <row r="63202" spans="2:11" ht="12" hidden="1" customHeight="1" x14ac:dyDescent="0.2">
      <c r="B63202" s="88"/>
      <c r="C63202" s="88"/>
      <c r="D63202" s="88"/>
      <c r="E63202" s="88"/>
      <c r="F63202" s="88"/>
      <c r="G63202" s="88"/>
      <c r="H63202" s="88"/>
      <c r="I63202" s="88"/>
      <c r="J63202" s="88"/>
      <c r="K63202" s="88"/>
    </row>
    <row r="63203" spans="2:11" ht="12" hidden="1" customHeight="1" x14ac:dyDescent="0.2">
      <c r="B63203" s="88"/>
      <c r="C63203" s="88"/>
      <c r="D63203" s="88"/>
      <c r="E63203" s="88"/>
      <c r="F63203" s="88"/>
      <c r="G63203" s="88"/>
      <c r="H63203" s="88"/>
      <c r="I63203" s="88"/>
      <c r="J63203" s="88"/>
      <c r="K63203" s="88"/>
    </row>
    <row r="63204" spans="2:11" ht="12" hidden="1" customHeight="1" x14ac:dyDescent="0.2">
      <c r="B63204" s="88"/>
      <c r="C63204" s="88"/>
      <c r="D63204" s="88"/>
      <c r="E63204" s="88"/>
      <c r="F63204" s="88"/>
      <c r="G63204" s="88"/>
      <c r="H63204" s="88"/>
      <c r="I63204" s="88"/>
      <c r="J63204" s="88"/>
      <c r="K63204" s="88"/>
    </row>
    <row r="63205" spans="2:11" ht="12" hidden="1" customHeight="1" x14ac:dyDescent="0.2">
      <c r="B63205" s="88"/>
      <c r="C63205" s="88"/>
      <c r="D63205" s="88"/>
      <c r="E63205" s="88"/>
      <c r="F63205" s="88"/>
      <c r="G63205" s="88"/>
      <c r="H63205" s="88"/>
      <c r="I63205" s="88"/>
      <c r="J63205" s="88"/>
      <c r="K63205" s="88"/>
    </row>
    <row r="63206" spans="2:11" ht="12" hidden="1" customHeight="1" x14ac:dyDescent="0.2">
      <c r="B63206" s="88"/>
      <c r="C63206" s="88"/>
      <c r="D63206" s="88"/>
      <c r="E63206" s="88"/>
      <c r="F63206" s="88"/>
      <c r="G63206" s="88"/>
      <c r="H63206" s="88"/>
      <c r="I63206" s="88"/>
      <c r="J63206" s="88"/>
      <c r="K63206" s="88"/>
    </row>
    <row r="63207" spans="2:11" ht="12" hidden="1" customHeight="1" x14ac:dyDescent="0.2">
      <c r="B63207" s="88"/>
      <c r="C63207" s="88"/>
      <c r="D63207" s="88"/>
      <c r="E63207" s="88"/>
      <c r="F63207" s="88"/>
      <c r="G63207" s="88"/>
      <c r="H63207" s="88"/>
      <c r="I63207" s="88"/>
      <c r="J63207" s="88"/>
      <c r="K63207" s="88"/>
    </row>
    <row r="63208" spans="2:11" ht="12" hidden="1" customHeight="1" x14ac:dyDescent="0.2">
      <c r="B63208" s="88"/>
      <c r="C63208" s="88"/>
      <c r="D63208" s="88"/>
      <c r="E63208" s="88"/>
      <c r="F63208" s="88"/>
      <c r="G63208" s="88"/>
      <c r="H63208" s="88"/>
      <c r="I63208" s="88"/>
      <c r="J63208" s="88"/>
      <c r="K63208" s="88"/>
    </row>
    <row r="63209" spans="2:11" ht="12" hidden="1" customHeight="1" x14ac:dyDescent="0.2">
      <c r="B63209" s="88"/>
      <c r="C63209" s="88"/>
      <c r="D63209" s="88"/>
      <c r="E63209" s="88"/>
      <c r="F63209" s="88"/>
      <c r="G63209" s="88"/>
      <c r="H63209" s="88"/>
      <c r="I63209" s="88"/>
      <c r="J63209" s="88"/>
      <c r="K63209" s="88"/>
    </row>
    <row r="63210" spans="2:11" ht="12" hidden="1" customHeight="1" x14ac:dyDescent="0.2">
      <c r="B63210" s="88"/>
      <c r="C63210" s="88"/>
      <c r="D63210" s="88"/>
      <c r="E63210" s="88"/>
      <c r="F63210" s="88"/>
      <c r="G63210" s="88"/>
      <c r="H63210" s="88"/>
      <c r="I63210" s="88"/>
      <c r="J63210" s="88"/>
      <c r="K63210" s="88"/>
    </row>
    <row r="63211" spans="2:11" ht="12" hidden="1" customHeight="1" x14ac:dyDescent="0.2">
      <c r="B63211" s="88"/>
      <c r="C63211" s="88"/>
      <c r="D63211" s="88"/>
      <c r="E63211" s="88"/>
      <c r="F63211" s="88"/>
      <c r="G63211" s="88"/>
      <c r="H63211" s="88"/>
      <c r="I63211" s="88"/>
      <c r="J63211" s="88"/>
      <c r="K63211" s="88"/>
    </row>
    <row r="63212" spans="2:11" ht="12" hidden="1" customHeight="1" x14ac:dyDescent="0.2">
      <c r="B63212" s="88"/>
      <c r="C63212" s="88"/>
      <c r="D63212" s="88"/>
      <c r="E63212" s="88"/>
      <c r="F63212" s="88"/>
      <c r="G63212" s="88"/>
      <c r="H63212" s="88"/>
      <c r="I63212" s="88"/>
      <c r="J63212" s="88"/>
      <c r="K63212" s="88"/>
    </row>
    <row r="63213" spans="2:11" ht="12" hidden="1" customHeight="1" x14ac:dyDescent="0.2">
      <c r="B63213" s="88"/>
      <c r="C63213" s="88"/>
      <c r="D63213" s="88"/>
      <c r="E63213" s="88"/>
      <c r="F63213" s="88"/>
      <c r="G63213" s="88"/>
      <c r="H63213" s="88"/>
      <c r="I63213" s="88"/>
      <c r="J63213" s="88"/>
      <c r="K63213" s="88"/>
    </row>
    <row r="63214" spans="2:11" ht="12" hidden="1" customHeight="1" x14ac:dyDescent="0.2">
      <c r="B63214" s="88"/>
      <c r="C63214" s="88"/>
      <c r="D63214" s="88"/>
      <c r="E63214" s="88"/>
      <c r="F63214" s="88"/>
      <c r="G63214" s="88"/>
      <c r="H63214" s="88"/>
      <c r="I63214" s="88"/>
      <c r="J63214" s="88"/>
      <c r="K63214" s="88"/>
    </row>
    <row r="63215" spans="2:11" ht="12" hidden="1" customHeight="1" x14ac:dyDescent="0.2">
      <c r="B63215" s="88"/>
      <c r="C63215" s="88"/>
      <c r="D63215" s="88"/>
      <c r="E63215" s="88"/>
      <c r="F63215" s="88"/>
      <c r="G63215" s="88"/>
      <c r="H63215" s="88"/>
      <c r="I63215" s="88"/>
      <c r="J63215" s="88"/>
      <c r="K63215" s="88"/>
    </row>
    <row r="63216" spans="2:11" ht="12" hidden="1" customHeight="1" x14ac:dyDescent="0.2">
      <c r="B63216" s="88"/>
      <c r="C63216" s="88"/>
      <c r="D63216" s="88"/>
      <c r="E63216" s="88"/>
      <c r="F63216" s="88"/>
      <c r="G63216" s="88"/>
      <c r="H63216" s="88"/>
      <c r="I63216" s="88"/>
      <c r="J63216" s="88"/>
      <c r="K63216" s="88"/>
    </row>
    <row r="63217" spans="2:11" ht="12" hidden="1" customHeight="1" x14ac:dyDescent="0.2">
      <c r="B63217" s="88"/>
      <c r="C63217" s="88"/>
      <c r="D63217" s="88"/>
      <c r="E63217" s="88"/>
      <c r="F63217" s="88"/>
      <c r="G63217" s="88"/>
      <c r="H63217" s="88"/>
      <c r="I63217" s="88"/>
      <c r="J63217" s="88"/>
      <c r="K63217" s="88"/>
    </row>
    <row r="63218" spans="2:11" ht="12" hidden="1" customHeight="1" x14ac:dyDescent="0.2">
      <c r="B63218" s="88"/>
      <c r="C63218" s="88"/>
      <c r="D63218" s="88"/>
      <c r="E63218" s="88"/>
      <c r="F63218" s="88"/>
      <c r="G63218" s="88"/>
      <c r="H63218" s="88"/>
      <c r="I63218" s="88"/>
      <c r="J63218" s="88"/>
      <c r="K63218" s="88"/>
    </row>
    <row r="63219" spans="2:11" ht="12" hidden="1" customHeight="1" x14ac:dyDescent="0.2">
      <c r="B63219" s="88"/>
      <c r="C63219" s="88"/>
      <c r="D63219" s="88"/>
      <c r="E63219" s="88"/>
      <c r="F63219" s="88"/>
      <c r="G63219" s="88"/>
      <c r="H63219" s="88"/>
      <c r="I63219" s="88"/>
      <c r="J63219" s="88"/>
      <c r="K63219" s="88"/>
    </row>
    <row r="63220" spans="2:11" ht="12" hidden="1" customHeight="1" x14ac:dyDescent="0.2">
      <c r="B63220" s="88"/>
      <c r="C63220" s="88"/>
      <c r="D63220" s="88"/>
      <c r="E63220" s="88"/>
      <c r="F63220" s="88"/>
      <c r="G63220" s="88"/>
      <c r="H63220" s="88"/>
      <c r="I63220" s="88"/>
      <c r="J63220" s="88"/>
      <c r="K63220" s="88"/>
    </row>
    <row r="63221" spans="2:11" ht="12" hidden="1" customHeight="1" x14ac:dyDescent="0.2">
      <c r="B63221" s="88"/>
      <c r="C63221" s="88"/>
      <c r="D63221" s="88"/>
      <c r="E63221" s="88"/>
      <c r="F63221" s="88"/>
      <c r="G63221" s="88"/>
      <c r="H63221" s="88"/>
      <c r="I63221" s="88"/>
      <c r="J63221" s="88"/>
      <c r="K63221" s="88"/>
    </row>
    <row r="63222" spans="2:11" ht="12" hidden="1" customHeight="1" x14ac:dyDescent="0.2">
      <c r="B63222" s="88"/>
      <c r="C63222" s="88"/>
      <c r="D63222" s="88"/>
      <c r="E63222" s="88"/>
      <c r="F63222" s="88"/>
      <c r="G63222" s="88"/>
      <c r="H63222" s="88"/>
      <c r="I63222" s="88"/>
      <c r="J63222" s="88"/>
      <c r="K63222" s="88"/>
    </row>
    <row r="63223" spans="2:11" ht="12" hidden="1" customHeight="1" x14ac:dyDescent="0.2">
      <c r="B63223" s="88"/>
      <c r="C63223" s="88"/>
      <c r="D63223" s="88"/>
      <c r="E63223" s="88"/>
      <c r="F63223" s="88"/>
      <c r="G63223" s="88"/>
      <c r="H63223" s="88"/>
      <c r="I63223" s="88"/>
      <c r="J63223" s="88"/>
      <c r="K63223" s="88"/>
    </row>
    <row r="63224" spans="2:11" ht="12" hidden="1" customHeight="1" x14ac:dyDescent="0.2">
      <c r="B63224" s="88"/>
      <c r="C63224" s="88"/>
      <c r="D63224" s="88"/>
      <c r="E63224" s="88"/>
      <c r="F63224" s="88"/>
      <c r="G63224" s="88"/>
      <c r="H63224" s="88"/>
      <c r="I63224" s="88"/>
      <c r="J63224" s="88"/>
      <c r="K63224" s="88"/>
    </row>
    <row r="63225" spans="2:11" ht="12" hidden="1" customHeight="1" x14ac:dyDescent="0.2">
      <c r="B63225" s="88"/>
      <c r="C63225" s="88"/>
      <c r="D63225" s="88"/>
      <c r="E63225" s="88"/>
      <c r="F63225" s="88"/>
      <c r="G63225" s="88"/>
      <c r="H63225" s="88"/>
      <c r="I63225" s="88"/>
      <c r="J63225" s="88"/>
      <c r="K63225" s="88"/>
    </row>
    <row r="63226" spans="2:11" ht="12" hidden="1" customHeight="1" x14ac:dyDescent="0.2">
      <c r="B63226" s="88"/>
      <c r="C63226" s="88"/>
      <c r="D63226" s="88"/>
      <c r="E63226" s="88"/>
      <c r="F63226" s="88"/>
      <c r="G63226" s="88"/>
      <c r="H63226" s="88"/>
      <c r="I63226" s="88"/>
      <c r="J63226" s="88"/>
      <c r="K63226" s="88"/>
    </row>
    <row r="63227" spans="2:11" ht="12" hidden="1" customHeight="1" x14ac:dyDescent="0.2">
      <c r="B63227" s="88"/>
      <c r="C63227" s="88"/>
      <c r="D63227" s="88"/>
      <c r="E63227" s="88"/>
      <c r="F63227" s="88"/>
      <c r="G63227" s="88"/>
      <c r="H63227" s="88"/>
      <c r="I63227" s="88"/>
      <c r="J63227" s="88"/>
      <c r="K63227" s="88"/>
    </row>
    <row r="63228" spans="2:11" ht="12" hidden="1" customHeight="1" x14ac:dyDescent="0.2">
      <c r="B63228" s="88"/>
      <c r="C63228" s="88"/>
      <c r="D63228" s="88"/>
      <c r="E63228" s="88"/>
      <c r="F63228" s="88"/>
      <c r="G63228" s="88"/>
      <c r="H63228" s="88"/>
      <c r="I63228" s="88"/>
      <c r="J63228" s="88"/>
      <c r="K63228" s="88"/>
    </row>
    <row r="63229" spans="2:11" ht="12" hidden="1" customHeight="1" x14ac:dyDescent="0.2">
      <c r="B63229" s="88"/>
      <c r="C63229" s="88"/>
      <c r="D63229" s="88"/>
      <c r="E63229" s="88"/>
      <c r="F63229" s="88"/>
      <c r="G63229" s="88"/>
      <c r="H63229" s="88"/>
      <c r="I63229" s="88"/>
      <c r="J63229" s="88"/>
      <c r="K63229" s="88"/>
    </row>
    <row r="63230" spans="2:11" ht="12" hidden="1" customHeight="1" x14ac:dyDescent="0.2">
      <c r="B63230" s="88"/>
      <c r="C63230" s="88"/>
      <c r="D63230" s="88"/>
      <c r="E63230" s="88"/>
      <c r="F63230" s="88"/>
      <c r="G63230" s="88"/>
      <c r="H63230" s="88"/>
      <c r="I63230" s="88"/>
      <c r="J63230" s="88"/>
      <c r="K63230" s="88"/>
    </row>
    <row r="63231" spans="2:11" ht="12" hidden="1" customHeight="1" x14ac:dyDescent="0.2">
      <c r="B63231" s="88"/>
      <c r="C63231" s="88"/>
      <c r="D63231" s="88"/>
      <c r="E63231" s="88"/>
      <c r="F63231" s="88"/>
      <c r="G63231" s="88"/>
      <c r="H63231" s="88"/>
      <c r="I63231" s="88"/>
      <c r="J63231" s="88"/>
      <c r="K63231" s="88"/>
    </row>
    <row r="63232" spans="2:11" ht="12" hidden="1" customHeight="1" x14ac:dyDescent="0.2">
      <c r="B63232" s="88"/>
      <c r="C63232" s="88"/>
      <c r="D63232" s="88"/>
      <c r="E63232" s="88"/>
      <c r="F63232" s="88"/>
      <c r="G63232" s="88"/>
      <c r="H63232" s="88"/>
      <c r="I63232" s="88"/>
      <c r="J63232" s="88"/>
      <c r="K63232" s="88"/>
    </row>
    <row r="63233" spans="2:11" ht="12" hidden="1" customHeight="1" x14ac:dyDescent="0.2">
      <c r="B63233" s="88"/>
      <c r="C63233" s="88"/>
      <c r="D63233" s="88"/>
      <c r="E63233" s="88"/>
      <c r="F63233" s="88"/>
      <c r="G63233" s="88"/>
      <c r="H63233" s="88"/>
      <c r="I63233" s="88"/>
      <c r="J63233" s="88"/>
      <c r="K63233" s="88"/>
    </row>
    <row r="63234" spans="2:11" ht="12" hidden="1" customHeight="1" x14ac:dyDescent="0.2">
      <c r="B63234" s="88"/>
      <c r="C63234" s="88"/>
      <c r="D63234" s="88"/>
      <c r="E63234" s="88"/>
      <c r="F63234" s="88"/>
      <c r="G63234" s="88"/>
      <c r="H63234" s="88"/>
      <c r="I63234" s="88"/>
      <c r="J63234" s="88"/>
      <c r="K63234" s="88"/>
    </row>
    <row r="63235" spans="2:11" ht="12" hidden="1" customHeight="1" x14ac:dyDescent="0.2">
      <c r="B63235" s="88"/>
      <c r="C63235" s="88"/>
      <c r="D63235" s="88"/>
      <c r="E63235" s="88"/>
      <c r="F63235" s="88"/>
      <c r="G63235" s="88"/>
      <c r="H63235" s="88"/>
      <c r="I63235" s="88"/>
      <c r="J63235" s="88"/>
      <c r="K63235" s="88"/>
    </row>
    <row r="63236" spans="2:11" ht="12" hidden="1" customHeight="1" x14ac:dyDescent="0.2">
      <c r="B63236" s="88"/>
      <c r="C63236" s="88"/>
      <c r="D63236" s="88"/>
      <c r="E63236" s="88"/>
      <c r="F63236" s="88"/>
      <c r="G63236" s="88"/>
      <c r="H63236" s="88"/>
      <c r="I63236" s="88"/>
      <c r="J63236" s="88"/>
      <c r="K63236" s="88"/>
    </row>
    <row r="63237" spans="2:11" ht="12" hidden="1" customHeight="1" x14ac:dyDescent="0.2">
      <c r="B63237" s="88"/>
      <c r="C63237" s="88"/>
      <c r="D63237" s="88"/>
      <c r="E63237" s="88"/>
      <c r="F63237" s="88"/>
      <c r="G63237" s="88"/>
      <c r="H63237" s="88"/>
      <c r="I63237" s="88"/>
      <c r="J63237" s="88"/>
      <c r="K63237" s="88"/>
    </row>
    <row r="63238" spans="2:11" ht="12" hidden="1" customHeight="1" x14ac:dyDescent="0.2">
      <c r="B63238" s="88"/>
      <c r="C63238" s="88"/>
      <c r="D63238" s="88"/>
      <c r="E63238" s="88"/>
      <c r="F63238" s="88"/>
      <c r="G63238" s="88"/>
      <c r="H63238" s="88"/>
      <c r="I63238" s="88"/>
      <c r="J63238" s="88"/>
      <c r="K63238" s="88"/>
    </row>
    <row r="63239" spans="2:11" ht="12" hidden="1" customHeight="1" x14ac:dyDescent="0.2">
      <c r="B63239" s="88"/>
      <c r="C63239" s="88"/>
      <c r="D63239" s="88"/>
      <c r="E63239" s="88"/>
      <c r="F63239" s="88"/>
      <c r="G63239" s="88"/>
      <c r="H63239" s="88"/>
      <c r="I63239" s="88"/>
      <c r="J63239" s="88"/>
      <c r="K63239" s="88"/>
    </row>
    <row r="63240" spans="2:11" ht="12" hidden="1" customHeight="1" x14ac:dyDescent="0.2">
      <c r="B63240" s="88"/>
      <c r="C63240" s="88"/>
      <c r="D63240" s="88"/>
      <c r="E63240" s="88"/>
      <c r="F63240" s="88"/>
      <c r="G63240" s="88"/>
      <c r="H63240" s="88"/>
      <c r="I63240" s="88"/>
      <c r="J63240" s="88"/>
      <c r="K63240" s="88"/>
    </row>
    <row r="63241" spans="2:11" ht="12" hidden="1" customHeight="1" x14ac:dyDescent="0.2">
      <c r="B63241" s="88"/>
      <c r="C63241" s="88"/>
      <c r="D63241" s="88"/>
      <c r="E63241" s="88"/>
      <c r="F63241" s="88"/>
      <c r="G63241" s="88"/>
      <c r="H63241" s="88"/>
      <c r="I63241" s="88"/>
      <c r="J63241" s="88"/>
      <c r="K63241" s="88"/>
    </row>
    <row r="63242" spans="2:11" ht="12" hidden="1" customHeight="1" x14ac:dyDescent="0.2">
      <c r="B63242" s="88"/>
      <c r="C63242" s="88"/>
      <c r="D63242" s="88"/>
      <c r="E63242" s="88"/>
      <c r="F63242" s="88"/>
      <c r="G63242" s="88"/>
      <c r="H63242" s="88"/>
      <c r="I63242" s="88"/>
      <c r="J63242" s="88"/>
      <c r="K63242" s="88"/>
    </row>
    <row r="63243" spans="2:11" ht="12" hidden="1" customHeight="1" x14ac:dyDescent="0.2">
      <c r="B63243" s="88"/>
      <c r="C63243" s="88"/>
      <c r="D63243" s="88"/>
      <c r="E63243" s="88"/>
      <c r="F63243" s="88"/>
      <c r="G63243" s="88"/>
      <c r="H63243" s="88"/>
      <c r="I63243" s="88"/>
      <c r="J63243" s="88"/>
      <c r="K63243" s="88"/>
    </row>
    <row r="63244" spans="2:11" ht="12" hidden="1" customHeight="1" x14ac:dyDescent="0.2">
      <c r="B63244" s="88"/>
      <c r="C63244" s="88"/>
      <c r="D63244" s="88"/>
      <c r="E63244" s="88"/>
      <c r="F63244" s="88"/>
      <c r="G63244" s="88"/>
      <c r="H63244" s="88"/>
      <c r="I63244" s="88"/>
      <c r="J63244" s="88"/>
      <c r="K63244" s="88"/>
    </row>
    <row r="63245" spans="2:11" ht="12" hidden="1" customHeight="1" x14ac:dyDescent="0.2">
      <c r="B63245" s="88"/>
      <c r="C63245" s="88"/>
      <c r="D63245" s="88"/>
      <c r="E63245" s="88"/>
      <c r="F63245" s="88"/>
      <c r="G63245" s="88"/>
      <c r="H63245" s="88"/>
      <c r="I63245" s="88"/>
      <c r="J63245" s="88"/>
      <c r="K63245" s="88"/>
    </row>
    <row r="63246" spans="2:11" ht="12" hidden="1" customHeight="1" x14ac:dyDescent="0.2">
      <c r="B63246" s="88"/>
      <c r="C63246" s="88"/>
      <c r="D63246" s="88"/>
      <c r="E63246" s="88"/>
      <c r="F63246" s="88"/>
      <c r="G63246" s="88"/>
      <c r="H63246" s="88"/>
      <c r="I63246" s="88"/>
      <c r="J63246" s="88"/>
      <c r="K63246" s="88"/>
    </row>
    <row r="63247" spans="2:11" ht="12" hidden="1" customHeight="1" x14ac:dyDescent="0.2">
      <c r="B63247" s="88"/>
      <c r="C63247" s="88"/>
      <c r="D63247" s="88"/>
      <c r="E63247" s="88"/>
      <c r="F63247" s="88"/>
      <c r="G63247" s="88"/>
      <c r="H63247" s="88"/>
      <c r="I63247" s="88"/>
      <c r="J63247" s="88"/>
      <c r="K63247" s="88"/>
    </row>
    <row r="63248" spans="2:11" ht="12" hidden="1" customHeight="1" x14ac:dyDescent="0.2">
      <c r="B63248" s="88"/>
      <c r="C63248" s="88"/>
      <c r="D63248" s="88"/>
      <c r="E63248" s="88"/>
      <c r="F63248" s="88"/>
      <c r="G63248" s="88"/>
      <c r="H63248" s="88"/>
      <c r="I63248" s="88"/>
      <c r="J63248" s="88"/>
      <c r="K63248" s="88"/>
    </row>
    <row r="63249" spans="2:11" ht="12" hidden="1" customHeight="1" x14ac:dyDescent="0.2">
      <c r="B63249" s="88"/>
      <c r="C63249" s="88"/>
      <c r="D63249" s="88"/>
      <c r="E63249" s="88"/>
      <c r="F63249" s="88"/>
      <c r="G63249" s="88"/>
      <c r="H63249" s="88"/>
      <c r="I63249" s="88"/>
      <c r="J63249" s="88"/>
      <c r="K63249" s="88"/>
    </row>
    <row r="63250" spans="2:11" ht="12" hidden="1" customHeight="1" x14ac:dyDescent="0.2">
      <c r="B63250" s="88"/>
      <c r="C63250" s="88"/>
      <c r="D63250" s="88"/>
      <c r="E63250" s="88"/>
      <c r="F63250" s="88"/>
      <c r="G63250" s="88"/>
      <c r="H63250" s="88"/>
      <c r="I63250" s="88"/>
      <c r="J63250" s="88"/>
      <c r="K63250" s="88"/>
    </row>
    <row r="63251" spans="2:11" ht="12" hidden="1" customHeight="1" x14ac:dyDescent="0.2">
      <c r="B63251" s="88"/>
      <c r="C63251" s="88"/>
      <c r="D63251" s="88"/>
      <c r="E63251" s="88"/>
      <c r="F63251" s="88"/>
      <c r="G63251" s="88"/>
      <c r="H63251" s="88"/>
      <c r="I63251" s="88"/>
      <c r="J63251" s="88"/>
      <c r="K63251" s="88"/>
    </row>
    <row r="63252" spans="2:11" ht="12" hidden="1" customHeight="1" x14ac:dyDescent="0.2">
      <c r="B63252" s="88"/>
      <c r="C63252" s="88"/>
      <c r="D63252" s="88"/>
      <c r="E63252" s="88"/>
      <c r="F63252" s="88"/>
      <c r="G63252" s="88"/>
      <c r="H63252" s="88"/>
      <c r="I63252" s="88"/>
      <c r="J63252" s="88"/>
      <c r="K63252" s="88"/>
    </row>
    <row r="63253" spans="2:11" ht="12" hidden="1" customHeight="1" x14ac:dyDescent="0.2">
      <c r="B63253" s="88"/>
      <c r="C63253" s="88"/>
      <c r="D63253" s="88"/>
      <c r="E63253" s="88"/>
      <c r="F63253" s="88"/>
      <c r="G63253" s="88"/>
      <c r="H63253" s="88"/>
      <c r="I63253" s="88"/>
      <c r="J63253" s="88"/>
      <c r="K63253" s="88"/>
    </row>
    <row r="63254" spans="2:11" ht="12" hidden="1" customHeight="1" x14ac:dyDescent="0.2">
      <c r="B63254" s="88"/>
      <c r="C63254" s="88"/>
      <c r="D63254" s="88"/>
      <c r="E63254" s="88"/>
      <c r="F63254" s="88"/>
      <c r="G63254" s="88"/>
      <c r="H63254" s="88"/>
      <c r="I63254" s="88"/>
      <c r="J63254" s="88"/>
      <c r="K63254" s="88"/>
    </row>
    <row r="63255" spans="2:11" ht="12" hidden="1" customHeight="1" x14ac:dyDescent="0.2">
      <c r="B63255" s="88"/>
      <c r="C63255" s="88"/>
      <c r="D63255" s="88"/>
      <c r="E63255" s="88"/>
      <c r="F63255" s="88"/>
      <c r="G63255" s="88"/>
      <c r="H63255" s="88"/>
      <c r="I63255" s="88"/>
      <c r="J63255" s="88"/>
      <c r="K63255" s="88"/>
    </row>
    <row r="63256" spans="2:11" ht="12" hidden="1" customHeight="1" x14ac:dyDescent="0.2">
      <c r="B63256" s="88"/>
      <c r="C63256" s="88"/>
      <c r="D63256" s="88"/>
      <c r="E63256" s="88"/>
      <c r="F63256" s="88"/>
      <c r="G63256" s="88"/>
      <c r="H63256" s="88"/>
      <c r="I63256" s="88"/>
      <c r="J63256" s="88"/>
      <c r="K63256" s="88"/>
    </row>
    <row r="63257" spans="2:11" ht="12" hidden="1" customHeight="1" x14ac:dyDescent="0.2">
      <c r="B63257" s="88"/>
      <c r="C63257" s="88"/>
      <c r="D63257" s="88"/>
      <c r="E63257" s="88"/>
      <c r="F63257" s="88"/>
      <c r="G63257" s="88"/>
      <c r="H63257" s="88"/>
      <c r="I63257" s="88"/>
      <c r="J63257" s="88"/>
      <c r="K63257" s="88"/>
    </row>
    <row r="63258" spans="2:11" ht="12" hidden="1" customHeight="1" x14ac:dyDescent="0.2">
      <c r="B63258" s="88"/>
      <c r="C63258" s="88"/>
      <c r="D63258" s="88"/>
      <c r="E63258" s="88"/>
      <c r="F63258" s="88"/>
      <c r="G63258" s="88"/>
      <c r="H63258" s="88"/>
      <c r="I63258" s="88"/>
      <c r="J63258" s="88"/>
      <c r="K63258" s="88"/>
    </row>
    <row r="63259" spans="2:11" ht="12" hidden="1" customHeight="1" x14ac:dyDescent="0.2">
      <c r="B63259" s="88"/>
      <c r="C63259" s="88"/>
      <c r="D63259" s="88"/>
      <c r="E63259" s="88"/>
      <c r="F63259" s="88"/>
      <c r="G63259" s="88"/>
      <c r="H63259" s="88"/>
      <c r="I63259" s="88"/>
      <c r="J63259" s="88"/>
      <c r="K63259" s="88"/>
    </row>
    <row r="63260" spans="2:11" ht="12" hidden="1" customHeight="1" x14ac:dyDescent="0.2">
      <c r="B63260" s="88"/>
      <c r="C63260" s="88"/>
      <c r="D63260" s="88"/>
      <c r="E63260" s="88"/>
      <c r="F63260" s="88"/>
      <c r="G63260" s="88"/>
      <c r="H63260" s="88"/>
      <c r="I63260" s="88"/>
      <c r="J63260" s="88"/>
      <c r="K63260" s="88"/>
    </row>
    <row r="63261" spans="2:11" ht="12" hidden="1" customHeight="1" x14ac:dyDescent="0.2">
      <c r="B63261" s="88"/>
      <c r="C63261" s="88"/>
      <c r="D63261" s="88"/>
      <c r="E63261" s="88"/>
      <c r="F63261" s="88"/>
      <c r="G63261" s="88"/>
      <c r="H63261" s="88"/>
      <c r="I63261" s="88"/>
      <c r="J63261" s="88"/>
      <c r="K63261" s="88"/>
    </row>
    <row r="63262" spans="2:11" ht="12" hidden="1" customHeight="1" x14ac:dyDescent="0.2">
      <c r="B63262" s="88"/>
      <c r="C63262" s="88"/>
      <c r="D63262" s="88"/>
      <c r="E63262" s="88"/>
      <c r="F63262" s="88"/>
      <c r="G63262" s="88"/>
      <c r="H63262" s="88"/>
      <c r="I63262" s="88"/>
      <c r="J63262" s="88"/>
      <c r="K63262" s="88"/>
    </row>
    <row r="63263" spans="2:11" ht="12" hidden="1" customHeight="1" x14ac:dyDescent="0.2">
      <c r="B63263" s="88"/>
      <c r="C63263" s="88"/>
      <c r="D63263" s="88"/>
      <c r="E63263" s="88"/>
      <c r="F63263" s="88"/>
      <c r="G63263" s="88"/>
      <c r="H63263" s="88"/>
      <c r="I63263" s="88"/>
      <c r="J63263" s="88"/>
      <c r="K63263" s="88"/>
    </row>
    <row r="63264" spans="2:11" ht="12" hidden="1" customHeight="1" x14ac:dyDescent="0.2">
      <c r="B63264" s="88"/>
      <c r="C63264" s="88"/>
      <c r="D63264" s="88"/>
      <c r="E63264" s="88"/>
      <c r="F63264" s="88"/>
      <c r="G63264" s="88"/>
      <c r="H63264" s="88"/>
      <c r="I63264" s="88"/>
      <c r="J63264" s="88"/>
      <c r="K63264" s="88"/>
    </row>
    <row r="63265" spans="2:11" ht="12" hidden="1" customHeight="1" x14ac:dyDescent="0.2">
      <c r="B63265" s="88"/>
      <c r="C63265" s="88"/>
      <c r="D63265" s="88"/>
      <c r="E63265" s="88"/>
      <c r="F63265" s="88"/>
      <c r="G63265" s="88"/>
      <c r="H63265" s="88"/>
      <c r="I63265" s="88"/>
      <c r="J63265" s="88"/>
      <c r="K63265" s="88"/>
    </row>
    <row r="63266" spans="2:11" ht="12" hidden="1" customHeight="1" x14ac:dyDescent="0.2">
      <c r="B63266" s="88"/>
      <c r="C63266" s="88"/>
      <c r="D63266" s="88"/>
      <c r="E63266" s="88"/>
      <c r="F63266" s="88"/>
      <c r="G63266" s="88"/>
      <c r="H63266" s="88"/>
      <c r="I63266" s="88"/>
      <c r="J63266" s="88"/>
      <c r="K63266" s="88"/>
    </row>
    <row r="63267" spans="2:11" ht="12" hidden="1" customHeight="1" x14ac:dyDescent="0.2">
      <c r="B63267" s="88"/>
      <c r="C63267" s="88"/>
      <c r="D63267" s="88"/>
      <c r="E63267" s="88"/>
      <c r="F63267" s="88"/>
      <c r="G63267" s="88"/>
      <c r="H63267" s="88"/>
      <c r="I63267" s="88"/>
      <c r="J63267" s="88"/>
      <c r="K63267" s="88"/>
    </row>
    <row r="63268" spans="2:11" ht="12" hidden="1" customHeight="1" x14ac:dyDescent="0.2">
      <c r="B63268" s="88"/>
      <c r="C63268" s="88"/>
      <c r="D63268" s="88"/>
      <c r="E63268" s="88"/>
      <c r="F63268" s="88"/>
      <c r="G63268" s="88"/>
      <c r="H63268" s="88"/>
      <c r="I63268" s="88"/>
      <c r="J63268" s="88"/>
      <c r="K63268" s="88"/>
    </row>
    <row r="63269" spans="2:11" ht="12" hidden="1" customHeight="1" x14ac:dyDescent="0.2">
      <c r="B63269" s="88"/>
      <c r="C63269" s="88"/>
      <c r="D63269" s="88"/>
      <c r="E63269" s="88"/>
      <c r="F63269" s="88"/>
      <c r="G63269" s="88"/>
      <c r="H63269" s="88"/>
      <c r="I63269" s="88"/>
      <c r="J63269" s="88"/>
      <c r="K63269" s="88"/>
    </row>
    <row r="63270" spans="2:11" ht="12" hidden="1" customHeight="1" x14ac:dyDescent="0.2">
      <c r="B63270" s="88"/>
      <c r="C63270" s="88"/>
      <c r="D63270" s="88"/>
      <c r="E63270" s="88"/>
      <c r="F63270" s="88"/>
      <c r="G63270" s="88"/>
      <c r="H63270" s="88"/>
      <c r="I63270" s="88"/>
      <c r="J63270" s="88"/>
      <c r="K63270" s="88"/>
    </row>
    <row r="63271" spans="2:11" ht="12" hidden="1" customHeight="1" x14ac:dyDescent="0.2">
      <c r="B63271" s="88"/>
      <c r="C63271" s="88"/>
      <c r="D63271" s="88"/>
      <c r="E63271" s="88"/>
      <c r="F63271" s="88"/>
      <c r="G63271" s="88"/>
      <c r="H63271" s="88"/>
      <c r="I63271" s="88"/>
      <c r="J63271" s="88"/>
      <c r="K63271" s="88"/>
    </row>
    <row r="63272" spans="2:11" ht="12" hidden="1" customHeight="1" x14ac:dyDescent="0.2">
      <c r="B63272" s="88"/>
      <c r="C63272" s="88"/>
      <c r="D63272" s="88"/>
      <c r="E63272" s="88"/>
      <c r="F63272" s="88"/>
      <c r="G63272" s="88"/>
      <c r="H63272" s="88"/>
      <c r="I63272" s="88"/>
      <c r="J63272" s="88"/>
      <c r="K63272" s="88"/>
    </row>
    <row r="63273" spans="2:11" ht="12" hidden="1" customHeight="1" x14ac:dyDescent="0.2">
      <c r="B63273" s="88"/>
      <c r="C63273" s="88"/>
      <c r="D63273" s="88"/>
      <c r="E63273" s="88"/>
      <c r="F63273" s="88"/>
      <c r="G63273" s="88"/>
      <c r="H63273" s="88"/>
      <c r="I63273" s="88"/>
      <c r="J63273" s="88"/>
      <c r="K63273" s="88"/>
    </row>
    <row r="63274" spans="2:11" ht="12" hidden="1" customHeight="1" x14ac:dyDescent="0.2">
      <c r="B63274" s="88"/>
      <c r="C63274" s="88"/>
      <c r="D63274" s="88"/>
      <c r="E63274" s="88"/>
      <c r="F63274" s="88"/>
      <c r="G63274" s="88"/>
      <c r="H63274" s="88"/>
      <c r="I63274" s="88"/>
      <c r="J63274" s="88"/>
      <c r="K63274" s="88"/>
    </row>
    <row r="63275" spans="2:11" ht="12" hidden="1" customHeight="1" x14ac:dyDescent="0.2">
      <c r="B63275" s="88"/>
      <c r="C63275" s="88"/>
      <c r="D63275" s="88"/>
      <c r="E63275" s="88"/>
      <c r="F63275" s="88"/>
      <c r="G63275" s="88"/>
      <c r="H63275" s="88"/>
      <c r="I63275" s="88"/>
      <c r="J63275" s="88"/>
      <c r="K63275" s="88"/>
    </row>
    <row r="63276" spans="2:11" ht="12" hidden="1" customHeight="1" x14ac:dyDescent="0.2">
      <c r="B63276" s="88"/>
      <c r="C63276" s="88"/>
      <c r="D63276" s="88"/>
      <c r="E63276" s="88"/>
      <c r="F63276" s="88"/>
      <c r="G63276" s="88"/>
      <c r="H63276" s="88"/>
      <c r="I63276" s="88"/>
      <c r="J63276" s="88"/>
      <c r="K63276" s="88"/>
    </row>
    <row r="63277" spans="2:11" ht="12" hidden="1" customHeight="1" x14ac:dyDescent="0.2">
      <c r="B63277" s="88"/>
      <c r="C63277" s="88"/>
      <c r="D63277" s="88"/>
      <c r="E63277" s="88"/>
      <c r="F63277" s="88"/>
      <c r="G63277" s="88"/>
      <c r="H63277" s="88"/>
      <c r="I63277" s="88"/>
      <c r="J63277" s="88"/>
      <c r="K63277" s="88"/>
    </row>
    <row r="63278" spans="2:11" ht="12" hidden="1" customHeight="1" x14ac:dyDescent="0.2">
      <c r="B63278" s="88"/>
      <c r="C63278" s="88"/>
      <c r="D63278" s="88"/>
      <c r="E63278" s="88"/>
      <c r="F63278" s="88"/>
      <c r="G63278" s="88"/>
      <c r="H63278" s="88"/>
      <c r="I63278" s="88"/>
      <c r="J63278" s="88"/>
      <c r="K63278" s="88"/>
    </row>
    <row r="63279" spans="2:11" ht="12" hidden="1" customHeight="1" x14ac:dyDescent="0.2">
      <c r="B63279" s="88"/>
      <c r="C63279" s="88"/>
      <c r="D63279" s="88"/>
      <c r="E63279" s="88"/>
      <c r="F63279" s="88"/>
      <c r="G63279" s="88"/>
      <c r="H63279" s="88"/>
      <c r="I63279" s="88"/>
      <c r="J63279" s="88"/>
      <c r="K63279" s="88"/>
    </row>
    <row r="63280" spans="2:11" ht="12" hidden="1" customHeight="1" x14ac:dyDescent="0.2">
      <c r="B63280" s="88"/>
      <c r="C63280" s="88"/>
      <c r="D63280" s="88"/>
      <c r="E63280" s="88"/>
      <c r="F63280" s="88"/>
      <c r="G63280" s="88"/>
      <c r="H63280" s="88"/>
      <c r="I63280" s="88"/>
      <c r="J63280" s="88"/>
      <c r="K63280" s="88"/>
    </row>
    <row r="63281" spans="2:11" ht="12" hidden="1" customHeight="1" x14ac:dyDescent="0.2">
      <c r="B63281" s="88"/>
      <c r="C63281" s="88"/>
      <c r="D63281" s="88"/>
      <c r="E63281" s="88"/>
      <c r="F63281" s="88"/>
      <c r="G63281" s="88"/>
      <c r="H63281" s="88"/>
      <c r="I63281" s="88"/>
      <c r="J63281" s="88"/>
      <c r="K63281" s="88"/>
    </row>
    <row r="63282" spans="2:11" ht="12" hidden="1" customHeight="1" x14ac:dyDescent="0.2">
      <c r="B63282" s="88"/>
      <c r="C63282" s="88"/>
      <c r="D63282" s="88"/>
      <c r="E63282" s="88"/>
      <c r="F63282" s="88"/>
      <c r="G63282" s="88"/>
      <c r="H63282" s="88"/>
      <c r="I63282" s="88"/>
      <c r="J63282" s="88"/>
      <c r="K63282" s="88"/>
    </row>
    <row r="63283" spans="2:11" ht="12" hidden="1" customHeight="1" x14ac:dyDescent="0.2">
      <c r="B63283" s="88"/>
      <c r="C63283" s="88"/>
      <c r="D63283" s="88"/>
      <c r="E63283" s="88"/>
      <c r="F63283" s="88"/>
      <c r="G63283" s="88"/>
      <c r="H63283" s="88"/>
      <c r="I63283" s="88"/>
      <c r="J63283" s="88"/>
      <c r="K63283" s="88"/>
    </row>
    <row r="63284" spans="2:11" ht="12" hidden="1" customHeight="1" x14ac:dyDescent="0.2">
      <c r="B63284" s="88"/>
      <c r="C63284" s="88"/>
      <c r="D63284" s="88"/>
      <c r="E63284" s="88"/>
      <c r="F63284" s="88"/>
      <c r="G63284" s="88"/>
      <c r="H63284" s="88"/>
      <c r="I63284" s="88"/>
      <c r="J63284" s="88"/>
      <c r="K63284" s="88"/>
    </row>
    <row r="63285" spans="2:11" ht="12" hidden="1" customHeight="1" x14ac:dyDescent="0.2">
      <c r="B63285" s="88"/>
      <c r="C63285" s="88"/>
      <c r="D63285" s="88"/>
      <c r="E63285" s="88"/>
      <c r="F63285" s="88"/>
      <c r="G63285" s="88"/>
      <c r="H63285" s="88"/>
      <c r="I63285" s="88"/>
      <c r="J63285" s="88"/>
      <c r="K63285" s="88"/>
    </row>
    <row r="63286" spans="2:11" ht="12" hidden="1" customHeight="1" x14ac:dyDescent="0.2">
      <c r="B63286" s="88"/>
      <c r="C63286" s="88"/>
      <c r="D63286" s="88"/>
      <c r="E63286" s="88"/>
      <c r="F63286" s="88"/>
      <c r="G63286" s="88"/>
      <c r="H63286" s="88"/>
      <c r="I63286" s="88"/>
      <c r="J63286" s="88"/>
      <c r="K63286" s="88"/>
    </row>
    <row r="63287" spans="2:11" ht="12" hidden="1" customHeight="1" x14ac:dyDescent="0.2">
      <c r="B63287" s="88"/>
      <c r="C63287" s="88"/>
      <c r="D63287" s="88"/>
      <c r="E63287" s="88"/>
      <c r="F63287" s="88"/>
      <c r="G63287" s="88"/>
      <c r="H63287" s="88"/>
      <c r="I63287" s="88"/>
      <c r="J63287" s="88"/>
      <c r="K63287" s="88"/>
    </row>
    <row r="63288" spans="2:11" ht="12" hidden="1" customHeight="1" x14ac:dyDescent="0.2">
      <c r="B63288" s="88"/>
      <c r="C63288" s="88"/>
      <c r="D63288" s="88"/>
      <c r="E63288" s="88"/>
      <c r="F63288" s="88"/>
      <c r="G63288" s="88"/>
      <c r="H63288" s="88"/>
      <c r="I63288" s="88"/>
      <c r="J63288" s="88"/>
      <c r="K63288" s="88"/>
    </row>
    <row r="63289" spans="2:11" ht="12" hidden="1" customHeight="1" x14ac:dyDescent="0.2">
      <c r="B63289" s="88"/>
      <c r="C63289" s="88"/>
      <c r="D63289" s="88"/>
      <c r="E63289" s="88"/>
      <c r="F63289" s="88"/>
      <c r="G63289" s="88"/>
      <c r="H63289" s="88"/>
      <c r="I63289" s="88"/>
      <c r="J63289" s="88"/>
      <c r="K63289" s="88"/>
    </row>
    <row r="63290" spans="2:11" ht="12" hidden="1" customHeight="1" x14ac:dyDescent="0.2">
      <c r="B63290" s="88"/>
      <c r="C63290" s="88"/>
      <c r="D63290" s="88"/>
      <c r="E63290" s="88"/>
      <c r="F63290" s="88"/>
      <c r="G63290" s="88"/>
      <c r="H63290" s="88"/>
      <c r="I63290" s="88"/>
      <c r="J63290" s="88"/>
      <c r="K63290" s="88"/>
    </row>
    <row r="63291" spans="2:11" ht="12" hidden="1" customHeight="1" x14ac:dyDescent="0.2">
      <c r="B63291" s="88"/>
      <c r="C63291" s="88"/>
      <c r="D63291" s="88"/>
      <c r="E63291" s="88"/>
      <c r="F63291" s="88"/>
      <c r="G63291" s="88"/>
      <c r="H63291" s="88"/>
      <c r="I63291" s="88"/>
      <c r="J63291" s="88"/>
      <c r="K63291" s="88"/>
    </row>
    <row r="63292" spans="2:11" ht="12" hidden="1" customHeight="1" x14ac:dyDescent="0.2">
      <c r="B63292" s="88"/>
      <c r="C63292" s="88"/>
      <c r="D63292" s="88"/>
      <c r="E63292" s="88"/>
      <c r="F63292" s="88"/>
      <c r="G63292" s="88"/>
      <c r="H63292" s="88"/>
      <c r="I63292" s="88"/>
      <c r="J63292" s="88"/>
      <c r="K63292" s="88"/>
    </row>
    <row r="63293" spans="2:11" ht="12" hidden="1" customHeight="1" x14ac:dyDescent="0.2">
      <c r="B63293" s="88"/>
      <c r="C63293" s="88"/>
      <c r="D63293" s="88"/>
      <c r="E63293" s="88"/>
      <c r="F63293" s="88"/>
      <c r="G63293" s="88"/>
      <c r="H63293" s="88"/>
      <c r="I63293" s="88"/>
      <c r="J63293" s="88"/>
      <c r="K63293" s="88"/>
    </row>
    <row r="63294" spans="2:11" ht="12" hidden="1" customHeight="1" x14ac:dyDescent="0.2">
      <c r="B63294" s="88"/>
      <c r="C63294" s="88"/>
      <c r="D63294" s="88"/>
      <c r="E63294" s="88"/>
      <c r="F63294" s="88"/>
      <c r="G63294" s="88"/>
      <c r="H63294" s="88"/>
      <c r="I63294" s="88"/>
      <c r="J63294" s="88"/>
      <c r="K63294" s="88"/>
    </row>
    <row r="63295" spans="2:11" ht="12" hidden="1" customHeight="1" x14ac:dyDescent="0.2">
      <c r="B63295" s="88"/>
      <c r="C63295" s="88"/>
      <c r="D63295" s="88"/>
      <c r="E63295" s="88"/>
      <c r="F63295" s="88"/>
      <c r="G63295" s="88"/>
      <c r="H63295" s="88"/>
      <c r="I63295" s="88"/>
      <c r="J63295" s="88"/>
      <c r="K63295" s="88"/>
    </row>
    <row r="63296" spans="2:11" ht="12" hidden="1" customHeight="1" x14ac:dyDescent="0.2">
      <c r="B63296" s="88"/>
      <c r="C63296" s="88"/>
      <c r="D63296" s="88"/>
      <c r="E63296" s="88"/>
      <c r="F63296" s="88"/>
      <c r="G63296" s="88"/>
      <c r="H63296" s="88"/>
      <c r="I63296" s="88"/>
      <c r="J63296" s="88"/>
      <c r="K63296" s="88"/>
    </row>
    <row r="63297" spans="2:11" ht="12" hidden="1" customHeight="1" x14ac:dyDescent="0.2">
      <c r="B63297" s="88"/>
      <c r="C63297" s="88"/>
      <c r="D63297" s="88"/>
      <c r="E63297" s="88"/>
      <c r="F63297" s="88"/>
      <c r="G63297" s="88"/>
      <c r="H63297" s="88"/>
      <c r="I63297" s="88"/>
      <c r="J63297" s="88"/>
      <c r="K63297" s="88"/>
    </row>
    <row r="63298" spans="2:11" ht="12" hidden="1" customHeight="1" x14ac:dyDescent="0.2">
      <c r="B63298" s="88"/>
      <c r="C63298" s="88"/>
      <c r="D63298" s="88"/>
      <c r="E63298" s="88"/>
      <c r="F63298" s="88"/>
      <c r="G63298" s="88"/>
      <c r="H63298" s="88"/>
      <c r="I63298" s="88"/>
      <c r="J63298" s="88"/>
      <c r="K63298" s="88"/>
    </row>
    <row r="63299" spans="2:11" ht="12" hidden="1" customHeight="1" x14ac:dyDescent="0.2">
      <c r="B63299" s="88"/>
      <c r="C63299" s="88"/>
      <c r="D63299" s="88"/>
      <c r="E63299" s="88"/>
      <c r="F63299" s="88"/>
      <c r="G63299" s="88"/>
      <c r="H63299" s="88"/>
      <c r="I63299" s="88"/>
      <c r="J63299" s="88"/>
      <c r="K63299" s="88"/>
    </row>
    <row r="63300" spans="2:11" ht="12" hidden="1" customHeight="1" x14ac:dyDescent="0.2">
      <c r="B63300" s="88"/>
      <c r="C63300" s="88"/>
      <c r="D63300" s="88"/>
      <c r="E63300" s="88"/>
      <c r="F63300" s="88"/>
      <c r="G63300" s="88"/>
      <c r="H63300" s="88"/>
      <c r="I63300" s="88"/>
      <c r="J63300" s="88"/>
      <c r="K63300" s="88"/>
    </row>
    <row r="63301" spans="2:11" ht="12" hidden="1" customHeight="1" x14ac:dyDescent="0.2">
      <c r="B63301" s="88"/>
      <c r="C63301" s="88"/>
      <c r="D63301" s="88"/>
      <c r="E63301" s="88"/>
      <c r="F63301" s="88"/>
      <c r="G63301" s="88"/>
      <c r="H63301" s="88"/>
      <c r="I63301" s="88"/>
      <c r="J63301" s="88"/>
      <c r="K63301" s="88"/>
    </row>
    <row r="63302" spans="2:11" ht="12" hidden="1" customHeight="1" x14ac:dyDescent="0.2">
      <c r="B63302" s="88"/>
      <c r="C63302" s="88"/>
      <c r="D63302" s="88"/>
      <c r="E63302" s="88"/>
      <c r="F63302" s="88"/>
      <c r="G63302" s="88"/>
      <c r="H63302" s="88"/>
      <c r="I63302" s="88"/>
      <c r="J63302" s="88"/>
      <c r="K63302" s="88"/>
    </row>
    <row r="63303" spans="2:11" ht="12" hidden="1" customHeight="1" x14ac:dyDescent="0.2">
      <c r="B63303" s="88"/>
      <c r="C63303" s="88"/>
      <c r="D63303" s="88"/>
      <c r="E63303" s="88"/>
      <c r="F63303" s="88"/>
      <c r="G63303" s="88"/>
      <c r="H63303" s="88"/>
      <c r="I63303" s="88"/>
      <c r="J63303" s="88"/>
      <c r="K63303" s="88"/>
    </row>
    <row r="63304" spans="2:11" ht="12" hidden="1" customHeight="1" x14ac:dyDescent="0.2">
      <c r="B63304" s="88"/>
      <c r="C63304" s="88"/>
      <c r="D63304" s="88"/>
      <c r="E63304" s="88"/>
      <c r="F63304" s="88"/>
      <c r="G63304" s="88"/>
      <c r="H63304" s="88"/>
      <c r="I63304" s="88"/>
      <c r="J63304" s="88"/>
      <c r="K63304" s="88"/>
    </row>
    <row r="63305" spans="2:11" ht="12" hidden="1" customHeight="1" x14ac:dyDescent="0.2">
      <c r="B63305" s="88"/>
      <c r="C63305" s="88"/>
      <c r="D63305" s="88"/>
      <c r="E63305" s="88"/>
      <c r="F63305" s="88"/>
      <c r="G63305" s="88"/>
      <c r="H63305" s="88"/>
      <c r="I63305" s="88"/>
      <c r="J63305" s="88"/>
      <c r="K63305" s="88"/>
    </row>
    <row r="63306" spans="2:11" ht="12" hidden="1" customHeight="1" x14ac:dyDescent="0.2">
      <c r="B63306" s="88"/>
      <c r="C63306" s="88"/>
      <c r="D63306" s="88"/>
      <c r="E63306" s="88"/>
      <c r="F63306" s="88"/>
      <c r="G63306" s="88"/>
      <c r="H63306" s="88"/>
      <c r="I63306" s="88"/>
      <c r="J63306" s="88"/>
      <c r="K63306" s="88"/>
    </row>
    <row r="63307" spans="2:11" ht="12" hidden="1" customHeight="1" x14ac:dyDescent="0.2">
      <c r="B63307" s="88"/>
      <c r="C63307" s="88"/>
      <c r="D63307" s="88"/>
      <c r="E63307" s="88"/>
      <c r="F63307" s="88"/>
      <c r="G63307" s="88"/>
      <c r="H63307" s="88"/>
      <c r="I63307" s="88"/>
      <c r="J63307" s="88"/>
      <c r="K63307" s="88"/>
    </row>
    <row r="63308" spans="2:11" ht="12" hidden="1" customHeight="1" x14ac:dyDescent="0.2">
      <c r="B63308" s="88"/>
      <c r="C63308" s="88"/>
      <c r="D63308" s="88"/>
      <c r="E63308" s="88"/>
      <c r="F63308" s="88"/>
      <c r="G63308" s="88"/>
      <c r="H63308" s="88"/>
      <c r="I63308" s="88"/>
      <c r="J63308" s="88"/>
      <c r="K63308" s="88"/>
    </row>
    <row r="63309" spans="2:11" ht="12" hidden="1" customHeight="1" x14ac:dyDescent="0.2">
      <c r="B63309" s="88"/>
      <c r="C63309" s="88"/>
      <c r="D63309" s="88"/>
      <c r="E63309" s="88"/>
      <c r="F63309" s="88"/>
      <c r="G63309" s="88"/>
      <c r="H63309" s="88"/>
      <c r="I63309" s="88"/>
      <c r="J63309" s="88"/>
      <c r="K63309" s="88"/>
    </row>
    <row r="63310" spans="2:11" ht="12" hidden="1" customHeight="1" x14ac:dyDescent="0.2">
      <c r="B63310" s="88"/>
      <c r="C63310" s="88"/>
      <c r="D63310" s="88"/>
      <c r="E63310" s="88"/>
      <c r="F63310" s="88"/>
      <c r="G63310" s="88"/>
      <c r="H63310" s="88"/>
      <c r="I63310" s="88"/>
      <c r="J63310" s="88"/>
      <c r="K63310" s="88"/>
    </row>
    <row r="63311" spans="2:11" ht="12" hidden="1" customHeight="1" x14ac:dyDescent="0.2">
      <c r="B63311" s="88"/>
      <c r="C63311" s="88"/>
      <c r="D63311" s="88"/>
      <c r="E63311" s="88"/>
      <c r="F63311" s="88"/>
      <c r="G63311" s="88"/>
      <c r="H63311" s="88"/>
      <c r="I63311" s="88"/>
      <c r="J63311" s="88"/>
      <c r="K63311" s="88"/>
    </row>
    <row r="63312" spans="2:11" ht="12" hidden="1" customHeight="1" x14ac:dyDescent="0.2">
      <c r="B63312" s="88"/>
      <c r="C63312" s="88"/>
      <c r="D63312" s="88"/>
      <c r="E63312" s="88"/>
      <c r="F63312" s="88"/>
      <c r="G63312" s="88"/>
      <c r="H63312" s="88"/>
      <c r="I63312" s="88"/>
      <c r="J63312" s="88"/>
      <c r="K63312" s="88"/>
    </row>
    <row r="63313" spans="2:11" ht="12" hidden="1" customHeight="1" x14ac:dyDescent="0.2">
      <c r="B63313" s="88"/>
      <c r="C63313" s="88"/>
      <c r="D63313" s="88"/>
      <c r="E63313" s="88"/>
      <c r="F63313" s="88"/>
      <c r="G63313" s="88"/>
      <c r="H63313" s="88"/>
      <c r="I63313" s="88"/>
      <c r="J63313" s="88"/>
      <c r="K63313" s="88"/>
    </row>
    <row r="63314" spans="2:11" ht="12" hidden="1" customHeight="1" x14ac:dyDescent="0.2">
      <c r="B63314" s="88"/>
      <c r="C63314" s="88"/>
      <c r="D63314" s="88"/>
      <c r="E63314" s="88"/>
      <c r="F63314" s="88"/>
      <c r="G63314" s="88"/>
      <c r="H63314" s="88"/>
      <c r="I63314" s="88"/>
      <c r="J63314" s="88"/>
      <c r="K63314" s="88"/>
    </row>
    <row r="63315" spans="2:11" ht="12" hidden="1" customHeight="1" x14ac:dyDescent="0.2">
      <c r="B63315" s="88"/>
      <c r="C63315" s="88"/>
      <c r="D63315" s="88"/>
      <c r="E63315" s="88"/>
      <c r="F63315" s="88"/>
      <c r="G63315" s="88"/>
      <c r="H63315" s="88"/>
      <c r="I63315" s="88"/>
      <c r="J63315" s="88"/>
      <c r="K63315" s="88"/>
    </row>
    <row r="63316" spans="2:11" ht="12" hidden="1" customHeight="1" x14ac:dyDescent="0.2">
      <c r="B63316" s="88"/>
      <c r="C63316" s="88"/>
      <c r="D63316" s="88"/>
      <c r="E63316" s="88"/>
      <c r="F63316" s="88"/>
      <c r="G63316" s="88"/>
      <c r="H63316" s="88"/>
      <c r="I63316" s="88"/>
      <c r="J63316" s="88"/>
      <c r="K63316" s="88"/>
    </row>
    <row r="63317" spans="2:11" ht="12" hidden="1" customHeight="1" x14ac:dyDescent="0.2">
      <c r="B63317" s="88"/>
      <c r="C63317" s="88"/>
      <c r="D63317" s="88"/>
      <c r="E63317" s="88"/>
      <c r="F63317" s="88"/>
      <c r="G63317" s="88"/>
      <c r="H63317" s="88"/>
      <c r="I63317" s="88"/>
      <c r="J63317" s="88"/>
      <c r="K63317" s="88"/>
    </row>
    <row r="63318" spans="2:11" ht="12" hidden="1" customHeight="1" x14ac:dyDescent="0.2">
      <c r="B63318" s="88"/>
      <c r="C63318" s="88"/>
      <c r="D63318" s="88"/>
      <c r="E63318" s="88"/>
      <c r="F63318" s="88"/>
      <c r="G63318" s="88"/>
      <c r="H63318" s="88"/>
      <c r="I63318" s="88"/>
      <c r="J63318" s="88"/>
      <c r="K63318" s="88"/>
    </row>
    <row r="63319" spans="2:11" ht="12" hidden="1" customHeight="1" x14ac:dyDescent="0.2">
      <c r="B63319" s="88"/>
      <c r="C63319" s="88"/>
      <c r="D63319" s="88"/>
      <c r="E63319" s="88"/>
      <c r="F63319" s="88"/>
      <c r="G63319" s="88"/>
      <c r="H63319" s="88"/>
      <c r="I63319" s="88"/>
      <c r="J63319" s="88"/>
      <c r="K63319" s="88"/>
    </row>
    <row r="63320" spans="2:11" ht="12" hidden="1" customHeight="1" x14ac:dyDescent="0.2">
      <c r="B63320" s="88"/>
      <c r="C63320" s="88"/>
      <c r="D63320" s="88"/>
      <c r="E63320" s="88"/>
      <c r="F63320" s="88"/>
      <c r="G63320" s="88"/>
      <c r="H63320" s="88"/>
      <c r="I63320" s="88"/>
      <c r="J63320" s="88"/>
      <c r="K63320" s="88"/>
    </row>
    <row r="63321" spans="2:11" ht="12" hidden="1" customHeight="1" x14ac:dyDescent="0.2">
      <c r="B63321" s="88"/>
      <c r="C63321" s="88"/>
      <c r="D63321" s="88"/>
      <c r="E63321" s="88"/>
      <c r="F63321" s="88"/>
      <c r="G63321" s="88"/>
      <c r="H63321" s="88"/>
      <c r="I63321" s="88"/>
      <c r="J63321" s="88"/>
      <c r="K63321" s="88"/>
    </row>
    <row r="63322" spans="2:11" ht="12" hidden="1" customHeight="1" x14ac:dyDescent="0.2">
      <c r="B63322" s="88"/>
      <c r="C63322" s="88"/>
      <c r="D63322" s="88"/>
      <c r="E63322" s="88"/>
      <c r="F63322" s="88"/>
      <c r="G63322" s="88"/>
      <c r="H63322" s="88"/>
      <c r="I63322" s="88"/>
      <c r="J63322" s="88"/>
      <c r="K63322" s="88"/>
    </row>
    <row r="63323" spans="2:11" ht="12" hidden="1" customHeight="1" x14ac:dyDescent="0.2">
      <c r="B63323" s="88"/>
      <c r="C63323" s="88"/>
      <c r="D63323" s="88"/>
      <c r="E63323" s="88"/>
      <c r="F63323" s="88"/>
      <c r="G63323" s="88"/>
      <c r="H63323" s="88"/>
      <c r="I63323" s="88"/>
      <c r="J63323" s="88"/>
      <c r="K63323" s="88"/>
    </row>
    <row r="63324" spans="2:11" ht="12" hidden="1" customHeight="1" x14ac:dyDescent="0.2">
      <c r="B63324" s="88"/>
      <c r="C63324" s="88"/>
      <c r="D63324" s="88"/>
      <c r="E63324" s="88"/>
      <c r="F63324" s="88"/>
      <c r="G63324" s="88"/>
      <c r="H63324" s="88"/>
      <c r="I63324" s="88"/>
      <c r="J63324" s="88"/>
      <c r="K63324" s="88"/>
    </row>
    <row r="63325" spans="2:11" ht="12" hidden="1" customHeight="1" x14ac:dyDescent="0.2">
      <c r="B63325" s="88"/>
      <c r="C63325" s="88"/>
      <c r="D63325" s="88"/>
      <c r="E63325" s="88"/>
      <c r="F63325" s="88"/>
      <c r="G63325" s="88"/>
      <c r="H63325" s="88"/>
      <c r="I63325" s="88"/>
      <c r="J63325" s="88"/>
      <c r="K63325" s="88"/>
    </row>
    <row r="63326" spans="2:11" ht="12" hidden="1" customHeight="1" x14ac:dyDescent="0.2">
      <c r="B63326" s="88"/>
      <c r="C63326" s="88"/>
      <c r="D63326" s="88"/>
      <c r="E63326" s="88"/>
      <c r="F63326" s="88"/>
      <c r="G63326" s="88"/>
      <c r="H63326" s="88"/>
      <c r="I63326" s="88"/>
      <c r="J63326" s="88"/>
      <c r="K63326" s="88"/>
    </row>
    <row r="63327" spans="2:11" ht="12" hidden="1" customHeight="1" x14ac:dyDescent="0.2">
      <c r="B63327" s="88"/>
      <c r="C63327" s="88"/>
      <c r="D63327" s="88"/>
      <c r="E63327" s="88"/>
      <c r="F63327" s="88"/>
      <c r="G63327" s="88"/>
      <c r="H63327" s="88"/>
      <c r="I63327" s="88"/>
      <c r="J63327" s="88"/>
      <c r="K63327" s="88"/>
    </row>
    <row r="63328" spans="2:11" ht="12" hidden="1" customHeight="1" x14ac:dyDescent="0.2">
      <c r="B63328" s="88"/>
      <c r="C63328" s="88"/>
      <c r="D63328" s="88"/>
      <c r="E63328" s="88"/>
      <c r="F63328" s="88"/>
      <c r="G63328" s="88"/>
      <c r="H63328" s="88"/>
      <c r="I63328" s="88"/>
      <c r="J63328" s="88"/>
      <c r="K63328" s="88"/>
    </row>
    <row r="63329" spans="2:11" ht="12" hidden="1" customHeight="1" x14ac:dyDescent="0.2">
      <c r="B63329" s="88"/>
      <c r="C63329" s="88"/>
      <c r="D63329" s="88"/>
      <c r="E63329" s="88"/>
      <c r="F63329" s="88"/>
      <c r="G63329" s="88"/>
      <c r="H63329" s="88"/>
      <c r="I63329" s="88"/>
      <c r="J63329" s="88"/>
      <c r="K63329" s="88"/>
    </row>
    <row r="63330" spans="2:11" ht="12" hidden="1" customHeight="1" x14ac:dyDescent="0.2">
      <c r="B63330" s="88"/>
      <c r="C63330" s="88"/>
      <c r="D63330" s="88"/>
      <c r="E63330" s="88"/>
      <c r="F63330" s="88"/>
      <c r="G63330" s="88"/>
      <c r="H63330" s="88"/>
      <c r="I63330" s="88"/>
      <c r="J63330" s="88"/>
      <c r="K63330" s="88"/>
    </row>
    <row r="63331" spans="2:11" ht="12" hidden="1" customHeight="1" x14ac:dyDescent="0.2">
      <c r="B63331" s="88"/>
      <c r="C63331" s="88"/>
      <c r="D63331" s="88"/>
      <c r="E63331" s="88"/>
      <c r="F63331" s="88"/>
      <c r="G63331" s="88"/>
      <c r="H63331" s="88"/>
      <c r="I63331" s="88"/>
      <c r="J63331" s="88"/>
      <c r="K63331" s="88"/>
    </row>
    <row r="63332" spans="2:11" ht="12" hidden="1" customHeight="1" x14ac:dyDescent="0.2">
      <c r="B63332" s="88"/>
      <c r="C63332" s="88"/>
      <c r="D63332" s="88"/>
      <c r="E63332" s="88"/>
      <c r="F63332" s="88"/>
      <c r="G63332" s="88"/>
      <c r="H63332" s="88"/>
      <c r="I63332" s="88"/>
      <c r="J63332" s="88"/>
      <c r="K63332" s="88"/>
    </row>
    <row r="63333" spans="2:11" ht="12" hidden="1" customHeight="1" x14ac:dyDescent="0.2">
      <c r="B63333" s="88"/>
      <c r="C63333" s="88"/>
      <c r="D63333" s="88"/>
      <c r="E63333" s="88"/>
      <c r="F63333" s="88"/>
      <c r="G63333" s="88"/>
      <c r="H63333" s="88"/>
      <c r="I63333" s="88"/>
      <c r="J63333" s="88"/>
      <c r="K63333" s="88"/>
    </row>
    <row r="63334" spans="2:11" ht="12" hidden="1" customHeight="1" x14ac:dyDescent="0.2">
      <c r="B63334" s="88"/>
      <c r="C63334" s="88"/>
      <c r="D63334" s="88"/>
      <c r="E63334" s="88"/>
      <c r="F63334" s="88"/>
      <c r="G63334" s="88"/>
      <c r="H63334" s="88"/>
      <c r="I63334" s="88"/>
      <c r="J63334" s="88"/>
      <c r="K63334" s="88"/>
    </row>
    <row r="63335" spans="2:11" ht="12" hidden="1" customHeight="1" x14ac:dyDescent="0.2">
      <c r="B63335" s="88"/>
      <c r="C63335" s="88"/>
      <c r="D63335" s="88"/>
      <c r="E63335" s="88"/>
      <c r="F63335" s="88"/>
      <c r="G63335" s="88"/>
      <c r="H63335" s="88"/>
      <c r="I63335" s="88"/>
      <c r="J63335" s="88"/>
      <c r="K63335" s="88"/>
    </row>
    <row r="63336" spans="2:11" ht="12" hidden="1" customHeight="1" x14ac:dyDescent="0.2">
      <c r="B63336" s="88"/>
      <c r="C63336" s="88"/>
      <c r="D63336" s="88"/>
      <c r="E63336" s="88"/>
      <c r="F63336" s="88"/>
      <c r="G63336" s="88"/>
      <c r="H63336" s="88"/>
      <c r="I63336" s="88"/>
      <c r="J63336" s="88"/>
      <c r="K63336" s="88"/>
    </row>
    <row r="63337" spans="2:11" ht="12" hidden="1" customHeight="1" x14ac:dyDescent="0.2">
      <c r="B63337" s="88"/>
      <c r="C63337" s="88"/>
      <c r="D63337" s="88"/>
      <c r="E63337" s="88"/>
      <c r="F63337" s="88"/>
      <c r="G63337" s="88"/>
      <c r="H63337" s="88"/>
      <c r="I63337" s="88"/>
      <c r="J63337" s="88"/>
      <c r="K63337" s="88"/>
    </row>
    <row r="63338" spans="2:11" ht="12" hidden="1" customHeight="1" x14ac:dyDescent="0.2">
      <c r="B63338" s="88"/>
      <c r="C63338" s="88"/>
      <c r="D63338" s="88"/>
      <c r="E63338" s="88"/>
      <c r="F63338" s="88"/>
      <c r="G63338" s="88"/>
      <c r="H63338" s="88"/>
      <c r="I63338" s="88"/>
      <c r="J63338" s="88"/>
      <c r="K63338" s="88"/>
    </row>
    <row r="63339" spans="2:11" ht="12" hidden="1" customHeight="1" x14ac:dyDescent="0.2">
      <c r="B63339" s="88"/>
      <c r="C63339" s="88"/>
      <c r="D63339" s="88"/>
      <c r="E63339" s="88"/>
      <c r="F63339" s="88"/>
      <c r="G63339" s="88"/>
      <c r="H63339" s="88"/>
      <c r="I63339" s="88"/>
      <c r="J63339" s="88"/>
      <c r="K63339" s="88"/>
    </row>
    <row r="63340" spans="2:11" ht="12" hidden="1" customHeight="1" x14ac:dyDescent="0.2">
      <c r="B63340" s="88"/>
      <c r="C63340" s="88"/>
      <c r="D63340" s="88"/>
      <c r="E63340" s="88"/>
      <c r="F63340" s="88"/>
      <c r="G63340" s="88"/>
      <c r="H63340" s="88"/>
      <c r="I63340" s="88"/>
      <c r="J63340" s="88"/>
      <c r="K63340" s="88"/>
    </row>
    <row r="63341" spans="2:11" ht="12" hidden="1" customHeight="1" x14ac:dyDescent="0.2">
      <c r="B63341" s="88"/>
      <c r="C63341" s="88"/>
      <c r="D63341" s="88"/>
      <c r="E63341" s="88"/>
      <c r="F63341" s="88"/>
      <c r="G63341" s="88"/>
      <c r="H63341" s="88"/>
      <c r="I63341" s="88"/>
      <c r="J63341" s="88"/>
      <c r="K63341" s="88"/>
    </row>
    <row r="63342" spans="2:11" ht="12" hidden="1" customHeight="1" x14ac:dyDescent="0.2">
      <c r="B63342" s="88"/>
      <c r="C63342" s="88"/>
      <c r="D63342" s="88"/>
      <c r="E63342" s="88"/>
      <c r="F63342" s="88"/>
      <c r="G63342" s="88"/>
      <c r="H63342" s="88"/>
      <c r="I63342" s="88"/>
      <c r="J63342" s="88"/>
      <c r="K63342" s="88"/>
    </row>
    <row r="63343" spans="2:11" ht="12" hidden="1" customHeight="1" x14ac:dyDescent="0.2">
      <c r="B63343" s="88"/>
      <c r="C63343" s="88"/>
      <c r="D63343" s="88"/>
      <c r="E63343" s="88"/>
      <c r="F63343" s="88"/>
      <c r="G63343" s="88"/>
      <c r="H63343" s="88"/>
      <c r="I63343" s="88"/>
      <c r="J63343" s="88"/>
      <c r="K63343" s="88"/>
    </row>
    <row r="63344" spans="2:11" ht="12" hidden="1" customHeight="1" x14ac:dyDescent="0.2">
      <c r="B63344" s="88"/>
      <c r="C63344" s="88"/>
      <c r="D63344" s="88"/>
      <c r="E63344" s="88"/>
      <c r="F63344" s="88"/>
      <c r="G63344" s="88"/>
      <c r="H63344" s="88"/>
      <c r="I63344" s="88"/>
      <c r="J63344" s="88"/>
      <c r="K63344" s="88"/>
    </row>
    <row r="63345" spans="2:11" ht="12" hidden="1" customHeight="1" x14ac:dyDescent="0.2">
      <c r="B63345" s="88"/>
      <c r="C63345" s="88"/>
      <c r="D63345" s="88"/>
      <c r="E63345" s="88"/>
      <c r="F63345" s="88"/>
      <c r="G63345" s="88"/>
      <c r="H63345" s="88"/>
      <c r="I63345" s="88"/>
      <c r="J63345" s="88"/>
      <c r="K63345" s="88"/>
    </row>
    <row r="63346" spans="2:11" ht="12" hidden="1" customHeight="1" x14ac:dyDescent="0.2">
      <c r="B63346" s="88"/>
      <c r="C63346" s="88"/>
      <c r="D63346" s="88"/>
      <c r="E63346" s="88"/>
      <c r="F63346" s="88"/>
      <c r="G63346" s="88"/>
      <c r="H63346" s="88"/>
      <c r="I63346" s="88"/>
      <c r="J63346" s="88"/>
      <c r="K63346" s="88"/>
    </row>
    <row r="63347" spans="2:11" ht="12" hidden="1" customHeight="1" x14ac:dyDescent="0.2">
      <c r="B63347" s="88"/>
      <c r="C63347" s="88"/>
      <c r="D63347" s="88"/>
      <c r="E63347" s="88"/>
      <c r="F63347" s="88"/>
      <c r="G63347" s="88"/>
      <c r="H63347" s="88"/>
      <c r="I63347" s="88"/>
      <c r="J63347" s="88"/>
      <c r="K63347" s="88"/>
    </row>
    <row r="63348" spans="2:11" ht="12" hidden="1" customHeight="1" x14ac:dyDescent="0.2">
      <c r="B63348" s="88"/>
      <c r="C63348" s="88"/>
      <c r="D63348" s="88"/>
      <c r="E63348" s="88"/>
      <c r="F63348" s="88"/>
      <c r="G63348" s="88"/>
      <c r="H63348" s="88"/>
      <c r="I63348" s="88"/>
      <c r="J63348" s="88"/>
      <c r="K63348" s="88"/>
    </row>
    <row r="63349" spans="2:11" ht="12" hidden="1" customHeight="1" x14ac:dyDescent="0.2">
      <c r="B63349" s="88"/>
      <c r="C63349" s="88"/>
      <c r="D63349" s="88"/>
      <c r="E63349" s="88"/>
      <c r="F63349" s="88"/>
      <c r="G63349" s="88"/>
      <c r="H63349" s="88"/>
      <c r="I63349" s="88"/>
      <c r="J63349" s="88"/>
      <c r="K63349" s="88"/>
    </row>
    <row r="63350" spans="2:11" ht="12" hidden="1" customHeight="1" x14ac:dyDescent="0.2">
      <c r="B63350" s="88"/>
      <c r="C63350" s="88"/>
      <c r="D63350" s="88"/>
      <c r="E63350" s="88"/>
      <c r="F63350" s="88"/>
      <c r="G63350" s="88"/>
      <c r="H63350" s="88"/>
      <c r="I63350" s="88"/>
      <c r="J63350" s="88"/>
      <c r="K63350" s="88"/>
    </row>
    <row r="63351" spans="2:11" ht="12" hidden="1" customHeight="1" x14ac:dyDescent="0.2">
      <c r="B63351" s="88"/>
      <c r="C63351" s="88"/>
      <c r="D63351" s="88"/>
      <c r="E63351" s="88"/>
      <c r="F63351" s="88"/>
      <c r="G63351" s="88"/>
      <c r="H63351" s="88"/>
      <c r="I63351" s="88"/>
      <c r="J63351" s="88"/>
      <c r="K63351" s="88"/>
    </row>
    <row r="63352" spans="2:11" ht="12" hidden="1" customHeight="1" x14ac:dyDescent="0.2">
      <c r="B63352" s="88"/>
      <c r="C63352" s="88"/>
      <c r="D63352" s="88"/>
      <c r="E63352" s="88"/>
      <c r="F63352" s="88"/>
      <c r="G63352" s="88"/>
      <c r="H63352" s="88"/>
      <c r="I63352" s="88"/>
      <c r="J63352" s="88"/>
      <c r="K63352" s="88"/>
    </row>
    <row r="63353" spans="2:11" ht="12" hidden="1" customHeight="1" x14ac:dyDescent="0.2">
      <c r="B63353" s="88"/>
      <c r="C63353" s="88"/>
      <c r="D63353" s="88"/>
      <c r="E63353" s="88"/>
      <c r="F63353" s="88"/>
      <c r="G63353" s="88"/>
      <c r="H63353" s="88"/>
      <c r="I63353" s="88"/>
      <c r="J63353" s="88"/>
      <c r="K63353" s="88"/>
    </row>
    <row r="63354" spans="2:11" ht="12" hidden="1" customHeight="1" x14ac:dyDescent="0.2">
      <c r="B63354" s="88"/>
      <c r="C63354" s="88"/>
      <c r="D63354" s="88"/>
      <c r="E63354" s="88"/>
      <c r="F63354" s="88"/>
      <c r="G63354" s="88"/>
      <c r="H63354" s="88"/>
      <c r="I63354" s="88"/>
      <c r="J63354" s="88"/>
      <c r="K63354" s="88"/>
    </row>
    <row r="63355" spans="2:11" ht="12" hidden="1" customHeight="1" x14ac:dyDescent="0.2">
      <c r="B63355" s="88"/>
      <c r="C63355" s="88"/>
      <c r="D63355" s="88"/>
      <c r="E63355" s="88"/>
      <c r="F63355" s="88"/>
      <c r="G63355" s="88"/>
      <c r="H63355" s="88"/>
      <c r="I63355" s="88"/>
      <c r="J63355" s="88"/>
      <c r="K63355" s="88"/>
    </row>
    <row r="63356" spans="2:11" ht="12" hidden="1" customHeight="1" x14ac:dyDescent="0.2">
      <c r="B63356" s="88"/>
      <c r="C63356" s="88"/>
      <c r="D63356" s="88"/>
      <c r="E63356" s="88"/>
      <c r="F63356" s="88"/>
      <c r="G63356" s="88"/>
      <c r="H63356" s="88"/>
      <c r="I63356" s="88"/>
      <c r="J63356" s="88"/>
      <c r="K63356" s="88"/>
    </row>
    <row r="63357" spans="2:11" ht="12" hidden="1" customHeight="1" x14ac:dyDescent="0.2">
      <c r="B63357" s="88"/>
      <c r="C63357" s="88"/>
      <c r="D63357" s="88"/>
      <c r="E63357" s="88"/>
      <c r="F63357" s="88"/>
      <c r="G63357" s="88"/>
      <c r="H63357" s="88"/>
      <c r="I63357" s="88"/>
      <c r="J63357" s="88"/>
      <c r="K63357" s="88"/>
    </row>
    <row r="63358" spans="2:11" ht="12" hidden="1" customHeight="1" x14ac:dyDescent="0.2">
      <c r="B63358" s="88"/>
      <c r="C63358" s="88"/>
      <c r="D63358" s="88"/>
      <c r="E63358" s="88"/>
      <c r="F63358" s="88"/>
      <c r="G63358" s="88"/>
      <c r="H63358" s="88"/>
      <c r="I63358" s="88"/>
      <c r="J63358" s="88"/>
      <c r="K63358" s="88"/>
    </row>
    <row r="63359" spans="2:11" ht="12" hidden="1" customHeight="1" x14ac:dyDescent="0.2">
      <c r="B63359" s="88"/>
      <c r="C63359" s="88"/>
      <c r="D63359" s="88"/>
      <c r="E63359" s="88"/>
      <c r="F63359" s="88"/>
      <c r="G63359" s="88"/>
      <c r="H63359" s="88"/>
      <c r="I63359" s="88"/>
      <c r="J63359" s="88"/>
      <c r="K63359" s="88"/>
    </row>
    <row r="63360" spans="2:11" ht="12" hidden="1" customHeight="1" x14ac:dyDescent="0.2">
      <c r="B63360" s="88"/>
      <c r="C63360" s="88"/>
      <c r="D63360" s="88"/>
      <c r="E63360" s="88"/>
      <c r="F63360" s="88"/>
      <c r="G63360" s="88"/>
      <c r="H63360" s="88"/>
      <c r="I63360" s="88"/>
      <c r="J63360" s="88"/>
      <c r="K63360" s="88"/>
    </row>
    <row r="63361" spans="2:11" ht="12" hidden="1" customHeight="1" x14ac:dyDescent="0.2">
      <c r="B63361" s="88"/>
      <c r="C63361" s="88"/>
      <c r="D63361" s="88"/>
      <c r="E63361" s="88"/>
      <c r="F63361" s="88"/>
      <c r="G63361" s="88"/>
      <c r="H63361" s="88"/>
      <c r="I63361" s="88"/>
      <c r="J63361" s="88"/>
      <c r="K63361" s="88"/>
    </row>
    <row r="63362" spans="2:11" ht="12" hidden="1" customHeight="1" x14ac:dyDescent="0.2">
      <c r="B63362" s="88"/>
      <c r="C63362" s="88"/>
      <c r="D63362" s="88"/>
      <c r="E63362" s="88"/>
      <c r="F63362" s="88"/>
      <c r="G63362" s="88"/>
      <c r="H63362" s="88"/>
      <c r="I63362" s="88"/>
      <c r="J63362" s="88"/>
      <c r="K63362" s="88"/>
    </row>
    <row r="63363" spans="2:11" ht="12" hidden="1" customHeight="1" x14ac:dyDescent="0.2">
      <c r="B63363" s="88"/>
      <c r="C63363" s="88"/>
      <c r="D63363" s="88"/>
      <c r="E63363" s="88"/>
      <c r="F63363" s="88"/>
      <c r="G63363" s="88"/>
      <c r="H63363" s="88"/>
      <c r="I63363" s="88"/>
      <c r="J63363" s="88"/>
      <c r="K63363" s="88"/>
    </row>
    <row r="63364" spans="2:11" ht="12" hidden="1" customHeight="1" x14ac:dyDescent="0.2">
      <c r="B63364" s="88"/>
      <c r="C63364" s="88"/>
      <c r="D63364" s="88"/>
      <c r="E63364" s="88"/>
      <c r="F63364" s="88"/>
      <c r="G63364" s="88"/>
      <c r="H63364" s="88"/>
      <c r="I63364" s="88"/>
      <c r="J63364" s="88"/>
      <c r="K63364" s="88"/>
    </row>
    <row r="63365" spans="2:11" ht="12" hidden="1" customHeight="1" x14ac:dyDescent="0.2">
      <c r="B63365" s="88"/>
      <c r="C63365" s="88"/>
      <c r="D63365" s="88"/>
      <c r="E63365" s="88"/>
      <c r="F63365" s="88"/>
      <c r="G63365" s="88"/>
      <c r="H63365" s="88"/>
      <c r="I63365" s="88"/>
      <c r="J63365" s="88"/>
      <c r="K63365" s="88"/>
    </row>
    <row r="63366" spans="2:11" ht="12" hidden="1" customHeight="1" x14ac:dyDescent="0.2">
      <c r="B63366" s="88"/>
      <c r="C63366" s="88"/>
      <c r="D63366" s="88"/>
      <c r="E63366" s="88"/>
      <c r="F63366" s="88"/>
      <c r="G63366" s="88"/>
      <c r="H63366" s="88"/>
      <c r="I63366" s="88"/>
      <c r="J63366" s="88"/>
      <c r="K63366" s="88"/>
    </row>
    <row r="63367" spans="2:11" ht="12" hidden="1" customHeight="1" x14ac:dyDescent="0.2">
      <c r="B63367" s="88"/>
      <c r="C63367" s="88"/>
      <c r="D63367" s="88"/>
      <c r="E63367" s="88"/>
      <c r="F63367" s="88"/>
      <c r="G63367" s="88"/>
      <c r="H63367" s="88"/>
      <c r="I63367" s="88"/>
      <c r="J63367" s="88"/>
      <c r="K63367" s="88"/>
    </row>
    <row r="63368" spans="2:11" ht="12" hidden="1" customHeight="1" x14ac:dyDescent="0.2">
      <c r="B63368" s="88"/>
      <c r="C63368" s="88"/>
      <c r="D63368" s="88"/>
      <c r="E63368" s="88"/>
      <c r="F63368" s="88"/>
      <c r="G63368" s="88"/>
      <c r="H63368" s="88"/>
      <c r="I63368" s="88"/>
      <c r="J63368" s="88"/>
      <c r="K63368" s="88"/>
    </row>
    <row r="63369" spans="2:11" ht="12" hidden="1" customHeight="1" x14ac:dyDescent="0.2">
      <c r="B63369" s="88"/>
      <c r="C63369" s="88"/>
      <c r="D63369" s="88"/>
      <c r="E63369" s="88"/>
      <c r="F63369" s="88"/>
      <c r="G63369" s="88"/>
      <c r="H63369" s="88"/>
      <c r="I63369" s="88"/>
      <c r="J63369" s="88"/>
      <c r="K63369" s="88"/>
    </row>
    <row r="63370" spans="2:11" ht="12" hidden="1" customHeight="1" x14ac:dyDescent="0.2">
      <c r="B63370" s="88"/>
      <c r="C63370" s="88"/>
      <c r="D63370" s="88"/>
      <c r="E63370" s="88"/>
      <c r="F63370" s="88"/>
      <c r="G63370" s="88"/>
      <c r="H63370" s="88"/>
      <c r="I63370" s="88"/>
      <c r="J63370" s="88"/>
      <c r="K63370" s="88"/>
    </row>
    <row r="63371" spans="2:11" ht="12" hidden="1" customHeight="1" x14ac:dyDescent="0.2">
      <c r="B63371" s="88"/>
      <c r="C63371" s="88"/>
      <c r="D63371" s="88"/>
      <c r="E63371" s="88"/>
      <c r="F63371" s="88"/>
      <c r="G63371" s="88"/>
      <c r="H63371" s="88"/>
      <c r="I63371" s="88"/>
      <c r="J63371" s="88"/>
      <c r="K63371" s="88"/>
    </row>
    <row r="63372" spans="2:11" ht="12" hidden="1" customHeight="1" x14ac:dyDescent="0.2">
      <c r="B63372" s="88"/>
      <c r="C63372" s="88"/>
      <c r="D63372" s="88"/>
      <c r="E63372" s="88"/>
      <c r="F63372" s="88"/>
      <c r="G63372" s="88"/>
      <c r="H63372" s="88"/>
      <c r="I63372" s="88"/>
      <c r="J63372" s="88"/>
      <c r="K63372" s="88"/>
    </row>
    <row r="63373" spans="2:11" ht="12" hidden="1" customHeight="1" x14ac:dyDescent="0.2">
      <c r="B63373" s="88"/>
      <c r="C63373" s="88"/>
      <c r="D63373" s="88"/>
      <c r="E63373" s="88"/>
      <c r="F63373" s="88"/>
      <c r="G63373" s="88"/>
      <c r="H63373" s="88"/>
      <c r="I63373" s="88"/>
      <c r="J63373" s="88"/>
      <c r="K63373" s="88"/>
    </row>
    <row r="63374" spans="2:11" ht="12" hidden="1" customHeight="1" x14ac:dyDescent="0.2">
      <c r="B63374" s="88"/>
      <c r="C63374" s="88"/>
      <c r="D63374" s="88"/>
      <c r="E63374" s="88"/>
      <c r="F63374" s="88"/>
      <c r="G63374" s="88"/>
      <c r="H63374" s="88"/>
      <c r="I63374" s="88"/>
      <c r="J63374" s="88"/>
      <c r="K63374" s="88"/>
    </row>
    <row r="63375" spans="2:11" ht="12" hidden="1" customHeight="1" x14ac:dyDescent="0.2">
      <c r="B63375" s="88"/>
      <c r="C63375" s="88"/>
      <c r="D63375" s="88"/>
      <c r="E63375" s="88"/>
      <c r="F63375" s="88"/>
      <c r="G63375" s="88"/>
      <c r="H63375" s="88"/>
      <c r="I63375" s="88"/>
      <c r="J63375" s="88"/>
      <c r="K63375" s="88"/>
    </row>
    <row r="63376" spans="2:11" ht="12" hidden="1" customHeight="1" x14ac:dyDescent="0.2">
      <c r="B63376" s="88"/>
      <c r="C63376" s="88"/>
      <c r="D63376" s="88"/>
      <c r="E63376" s="88"/>
      <c r="F63376" s="88"/>
      <c r="G63376" s="88"/>
      <c r="H63376" s="88"/>
      <c r="I63376" s="88"/>
      <c r="J63376" s="88"/>
      <c r="K63376" s="88"/>
    </row>
    <row r="63377" spans="2:11" ht="12" hidden="1" customHeight="1" x14ac:dyDescent="0.2">
      <c r="B63377" s="88"/>
      <c r="C63377" s="88"/>
      <c r="D63377" s="88"/>
      <c r="E63377" s="88"/>
      <c r="F63377" s="88"/>
      <c r="G63377" s="88"/>
      <c r="H63377" s="88"/>
      <c r="I63377" s="88"/>
      <c r="J63377" s="88"/>
      <c r="K63377" s="88"/>
    </row>
    <row r="63378" spans="2:11" ht="12" hidden="1" customHeight="1" x14ac:dyDescent="0.2">
      <c r="B63378" s="88"/>
      <c r="C63378" s="88"/>
      <c r="D63378" s="88"/>
      <c r="E63378" s="88"/>
      <c r="F63378" s="88"/>
      <c r="G63378" s="88"/>
      <c r="H63378" s="88"/>
      <c r="I63378" s="88"/>
      <c r="J63378" s="88"/>
      <c r="K63378" s="88"/>
    </row>
    <row r="63379" spans="2:11" ht="12" hidden="1" customHeight="1" x14ac:dyDescent="0.2">
      <c r="B63379" s="88"/>
      <c r="C63379" s="88"/>
      <c r="D63379" s="88"/>
      <c r="E63379" s="88"/>
      <c r="F63379" s="88"/>
      <c r="G63379" s="88"/>
      <c r="H63379" s="88"/>
      <c r="I63379" s="88"/>
      <c r="J63379" s="88"/>
      <c r="K63379" s="88"/>
    </row>
    <row r="63380" spans="2:11" ht="12" hidden="1" customHeight="1" x14ac:dyDescent="0.2">
      <c r="B63380" s="88"/>
      <c r="C63380" s="88"/>
      <c r="D63380" s="88"/>
      <c r="E63380" s="88"/>
      <c r="F63380" s="88"/>
      <c r="G63380" s="88"/>
      <c r="H63380" s="88"/>
      <c r="I63380" s="88"/>
      <c r="J63380" s="88"/>
      <c r="K63380" s="88"/>
    </row>
    <row r="63381" spans="2:11" ht="12" hidden="1" customHeight="1" x14ac:dyDescent="0.2">
      <c r="B63381" s="88"/>
      <c r="C63381" s="88"/>
      <c r="D63381" s="88"/>
      <c r="E63381" s="88"/>
      <c r="F63381" s="88"/>
      <c r="G63381" s="88"/>
      <c r="H63381" s="88"/>
      <c r="I63381" s="88"/>
      <c r="J63381" s="88"/>
      <c r="K63381" s="88"/>
    </row>
    <row r="63382" spans="2:11" ht="12" hidden="1" customHeight="1" x14ac:dyDescent="0.2">
      <c r="B63382" s="88"/>
      <c r="C63382" s="88"/>
      <c r="D63382" s="88"/>
      <c r="E63382" s="88"/>
      <c r="F63382" s="88"/>
      <c r="G63382" s="88"/>
      <c r="H63382" s="88"/>
      <c r="I63382" s="88"/>
      <c r="J63382" s="88"/>
      <c r="K63382" s="88"/>
    </row>
    <row r="63383" spans="2:11" ht="12" hidden="1" customHeight="1" x14ac:dyDescent="0.2">
      <c r="B63383" s="88"/>
      <c r="C63383" s="88"/>
      <c r="D63383" s="88"/>
      <c r="E63383" s="88"/>
      <c r="F63383" s="88"/>
      <c r="G63383" s="88"/>
      <c r="H63383" s="88"/>
      <c r="I63383" s="88"/>
      <c r="J63383" s="88"/>
      <c r="K63383" s="88"/>
    </row>
    <row r="63384" spans="2:11" ht="12" hidden="1" customHeight="1" x14ac:dyDescent="0.2">
      <c r="B63384" s="88"/>
      <c r="C63384" s="88"/>
      <c r="D63384" s="88"/>
      <c r="E63384" s="88"/>
      <c r="F63384" s="88"/>
      <c r="G63384" s="88"/>
      <c r="H63384" s="88"/>
      <c r="I63384" s="88"/>
      <c r="J63384" s="88"/>
      <c r="K63384" s="88"/>
    </row>
    <row r="63385" spans="2:11" ht="12" hidden="1" customHeight="1" x14ac:dyDescent="0.2">
      <c r="B63385" s="88"/>
      <c r="C63385" s="88"/>
      <c r="D63385" s="88"/>
      <c r="E63385" s="88"/>
      <c r="F63385" s="88"/>
      <c r="G63385" s="88"/>
      <c r="H63385" s="88"/>
      <c r="I63385" s="88"/>
      <c r="J63385" s="88"/>
      <c r="K63385" s="88"/>
    </row>
    <row r="63386" spans="2:11" ht="12" hidden="1" customHeight="1" x14ac:dyDescent="0.2">
      <c r="B63386" s="88"/>
      <c r="C63386" s="88"/>
      <c r="D63386" s="88"/>
      <c r="E63386" s="88"/>
      <c r="F63386" s="88"/>
      <c r="G63386" s="88"/>
      <c r="H63386" s="88"/>
      <c r="I63386" s="88"/>
      <c r="J63386" s="88"/>
      <c r="K63386" s="88"/>
    </row>
    <row r="63387" spans="2:11" ht="12" hidden="1" customHeight="1" x14ac:dyDescent="0.2">
      <c r="B63387" s="88"/>
      <c r="C63387" s="88"/>
      <c r="D63387" s="88"/>
      <c r="E63387" s="88"/>
      <c r="F63387" s="88"/>
      <c r="G63387" s="88"/>
      <c r="H63387" s="88"/>
      <c r="I63387" s="88"/>
      <c r="J63387" s="88"/>
      <c r="K63387" s="88"/>
    </row>
    <row r="63388" spans="2:11" ht="12" hidden="1" customHeight="1" x14ac:dyDescent="0.2">
      <c r="B63388" s="88"/>
      <c r="C63388" s="88"/>
      <c r="D63388" s="88"/>
      <c r="E63388" s="88"/>
      <c r="F63388" s="88"/>
      <c r="G63388" s="88"/>
      <c r="H63388" s="88"/>
      <c r="I63388" s="88"/>
      <c r="J63388" s="88"/>
      <c r="K63388" s="88"/>
    </row>
    <row r="63389" spans="2:11" ht="12" hidden="1" customHeight="1" x14ac:dyDescent="0.2">
      <c r="B63389" s="88"/>
      <c r="C63389" s="88"/>
      <c r="D63389" s="88"/>
      <c r="E63389" s="88"/>
      <c r="F63389" s="88"/>
      <c r="G63389" s="88"/>
      <c r="H63389" s="88"/>
      <c r="I63389" s="88"/>
      <c r="J63389" s="88"/>
      <c r="K63389" s="88"/>
    </row>
    <row r="63390" spans="2:11" ht="12" hidden="1" customHeight="1" x14ac:dyDescent="0.2">
      <c r="B63390" s="88"/>
      <c r="C63390" s="88"/>
      <c r="D63390" s="88"/>
      <c r="E63390" s="88"/>
      <c r="F63390" s="88"/>
      <c r="G63390" s="88"/>
      <c r="H63390" s="88"/>
      <c r="I63390" s="88"/>
      <c r="J63390" s="88"/>
      <c r="K63390" s="88"/>
    </row>
    <row r="63391" spans="2:11" ht="12" hidden="1" customHeight="1" x14ac:dyDescent="0.2">
      <c r="B63391" s="88"/>
      <c r="C63391" s="88"/>
      <c r="D63391" s="88"/>
      <c r="E63391" s="88"/>
      <c r="F63391" s="88"/>
      <c r="G63391" s="88"/>
      <c r="H63391" s="88"/>
      <c r="I63391" s="88"/>
      <c r="J63391" s="88"/>
      <c r="K63391" s="88"/>
    </row>
    <row r="63392" spans="2:11" ht="12" hidden="1" customHeight="1" x14ac:dyDescent="0.2">
      <c r="B63392" s="88"/>
      <c r="C63392" s="88"/>
      <c r="D63392" s="88"/>
      <c r="E63392" s="88"/>
      <c r="F63392" s="88"/>
      <c r="G63392" s="88"/>
      <c r="H63392" s="88"/>
      <c r="I63392" s="88"/>
      <c r="J63392" s="88"/>
      <c r="K63392" s="88"/>
    </row>
    <row r="63393" spans="2:11" ht="12" hidden="1" customHeight="1" x14ac:dyDescent="0.2">
      <c r="B63393" s="88"/>
      <c r="C63393" s="88"/>
      <c r="D63393" s="88"/>
      <c r="E63393" s="88"/>
      <c r="F63393" s="88"/>
      <c r="G63393" s="88"/>
      <c r="H63393" s="88"/>
      <c r="I63393" s="88"/>
      <c r="J63393" s="88"/>
      <c r="K63393" s="88"/>
    </row>
    <row r="63394" spans="2:11" ht="12" hidden="1" customHeight="1" x14ac:dyDescent="0.2">
      <c r="B63394" s="88"/>
      <c r="C63394" s="88"/>
      <c r="D63394" s="88"/>
      <c r="E63394" s="88"/>
      <c r="F63394" s="88"/>
      <c r="G63394" s="88"/>
      <c r="H63394" s="88"/>
      <c r="I63394" s="88"/>
      <c r="J63394" s="88"/>
      <c r="K63394" s="88"/>
    </row>
    <row r="63395" spans="2:11" ht="12" hidden="1" customHeight="1" x14ac:dyDescent="0.2">
      <c r="B63395" s="88"/>
      <c r="C63395" s="88"/>
      <c r="D63395" s="88"/>
      <c r="E63395" s="88"/>
      <c r="F63395" s="88"/>
      <c r="G63395" s="88"/>
      <c r="H63395" s="88"/>
      <c r="I63395" s="88"/>
      <c r="J63395" s="88"/>
      <c r="K63395" s="88"/>
    </row>
    <row r="63396" spans="2:11" ht="12" hidden="1" customHeight="1" x14ac:dyDescent="0.2">
      <c r="B63396" s="88"/>
      <c r="C63396" s="88"/>
      <c r="D63396" s="88"/>
      <c r="E63396" s="88"/>
      <c r="F63396" s="88"/>
      <c r="G63396" s="88"/>
      <c r="H63396" s="88"/>
      <c r="I63396" s="88"/>
      <c r="J63396" s="88"/>
      <c r="K63396" s="88"/>
    </row>
    <row r="63397" spans="2:11" ht="12" hidden="1" customHeight="1" x14ac:dyDescent="0.2">
      <c r="B63397" s="88"/>
      <c r="C63397" s="88"/>
      <c r="D63397" s="88"/>
      <c r="E63397" s="88"/>
      <c r="F63397" s="88"/>
      <c r="G63397" s="88"/>
      <c r="H63397" s="88"/>
      <c r="I63397" s="88"/>
      <c r="J63397" s="88"/>
      <c r="K63397" s="88"/>
    </row>
    <row r="63398" spans="2:11" ht="12" hidden="1" customHeight="1" x14ac:dyDescent="0.2">
      <c r="B63398" s="88"/>
      <c r="C63398" s="88"/>
      <c r="D63398" s="88"/>
      <c r="E63398" s="88"/>
      <c r="F63398" s="88"/>
      <c r="G63398" s="88"/>
      <c r="H63398" s="88"/>
      <c r="I63398" s="88"/>
      <c r="J63398" s="88"/>
      <c r="K63398" s="88"/>
    </row>
    <row r="63399" spans="2:11" ht="12" hidden="1" customHeight="1" x14ac:dyDescent="0.2">
      <c r="B63399" s="88"/>
      <c r="C63399" s="88"/>
      <c r="D63399" s="88"/>
      <c r="E63399" s="88"/>
      <c r="F63399" s="88"/>
      <c r="G63399" s="88"/>
      <c r="H63399" s="88"/>
      <c r="I63399" s="88"/>
      <c r="J63399" s="88"/>
      <c r="K63399" s="88"/>
    </row>
    <row r="63400" spans="2:11" ht="12" hidden="1" customHeight="1" x14ac:dyDescent="0.2">
      <c r="B63400" s="88"/>
      <c r="C63400" s="88"/>
      <c r="D63400" s="88"/>
      <c r="E63400" s="88"/>
      <c r="F63400" s="88"/>
      <c r="G63400" s="88"/>
      <c r="H63400" s="88"/>
      <c r="I63400" s="88"/>
      <c r="J63400" s="88"/>
      <c r="K63400" s="88"/>
    </row>
    <row r="63401" spans="2:11" ht="12" hidden="1" customHeight="1" x14ac:dyDescent="0.2">
      <c r="B63401" s="88"/>
      <c r="C63401" s="88"/>
      <c r="D63401" s="88"/>
      <c r="E63401" s="88"/>
      <c r="F63401" s="88"/>
      <c r="G63401" s="88"/>
      <c r="H63401" s="88"/>
      <c r="I63401" s="88"/>
      <c r="J63401" s="88"/>
      <c r="K63401" s="88"/>
    </row>
    <row r="63402" spans="2:11" ht="12" hidden="1" customHeight="1" x14ac:dyDescent="0.2">
      <c r="B63402" s="88"/>
      <c r="C63402" s="88"/>
      <c r="D63402" s="88"/>
      <c r="E63402" s="88"/>
      <c r="F63402" s="88"/>
      <c r="G63402" s="88"/>
      <c r="H63402" s="88"/>
      <c r="I63402" s="88"/>
      <c r="J63402" s="88"/>
      <c r="K63402" s="88"/>
    </row>
    <row r="63403" spans="2:11" ht="12" hidden="1" customHeight="1" x14ac:dyDescent="0.2">
      <c r="B63403" s="88"/>
      <c r="C63403" s="88"/>
      <c r="D63403" s="88"/>
      <c r="E63403" s="88"/>
      <c r="F63403" s="88"/>
      <c r="G63403" s="88"/>
      <c r="H63403" s="88"/>
      <c r="I63403" s="88"/>
      <c r="J63403" s="88"/>
      <c r="K63403" s="88"/>
    </row>
    <row r="63404" spans="2:11" ht="12" hidden="1" customHeight="1" x14ac:dyDescent="0.2">
      <c r="B63404" s="88"/>
      <c r="C63404" s="88"/>
      <c r="D63404" s="88"/>
      <c r="E63404" s="88"/>
      <c r="F63404" s="88"/>
      <c r="G63404" s="88"/>
      <c r="H63404" s="88"/>
      <c r="I63404" s="88"/>
      <c r="J63404" s="88"/>
      <c r="K63404" s="88"/>
    </row>
    <row r="63405" spans="2:11" ht="12" hidden="1" customHeight="1" x14ac:dyDescent="0.2">
      <c r="B63405" s="88"/>
      <c r="C63405" s="88"/>
      <c r="D63405" s="88"/>
      <c r="E63405" s="88"/>
      <c r="F63405" s="88"/>
      <c r="G63405" s="88"/>
      <c r="H63405" s="88"/>
      <c r="I63405" s="88"/>
      <c r="J63405" s="88"/>
      <c r="K63405" s="88"/>
    </row>
    <row r="63406" spans="2:11" ht="12" hidden="1" customHeight="1" x14ac:dyDescent="0.2">
      <c r="B63406" s="88"/>
      <c r="C63406" s="88"/>
      <c r="D63406" s="88"/>
      <c r="E63406" s="88"/>
      <c r="F63406" s="88"/>
      <c r="G63406" s="88"/>
      <c r="H63406" s="88"/>
      <c r="I63406" s="88"/>
      <c r="J63406" s="88"/>
      <c r="K63406" s="88"/>
    </row>
    <row r="63407" spans="2:11" ht="12" hidden="1" customHeight="1" x14ac:dyDescent="0.2">
      <c r="B63407" s="88"/>
      <c r="C63407" s="88"/>
      <c r="D63407" s="88"/>
      <c r="E63407" s="88"/>
      <c r="F63407" s="88"/>
      <c r="G63407" s="88"/>
      <c r="H63407" s="88"/>
      <c r="I63407" s="88"/>
      <c r="J63407" s="88"/>
      <c r="K63407" s="88"/>
    </row>
    <row r="63408" spans="2:11" ht="12" hidden="1" customHeight="1" x14ac:dyDescent="0.2">
      <c r="B63408" s="88"/>
      <c r="C63408" s="88"/>
      <c r="D63408" s="88"/>
      <c r="E63408" s="88"/>
      <c r="F63408" s="88"/>
      <c r="G63408" s="88"/>
      <c r="H63408" s="88"/>
      <c r="I63408" s="88"/>
      <c r="J63408" s="88"/>
      <c r="K63408" s="88"/>
    </row>
    <row r="63409" spans="2:11" ht="12" hidden="1" customHeight="1" x14ac:dyDescent="0.2">
      <c r="B63409" s="88"/>
      <c r="C63409" s="88"/>
      <c r="D63409" s="88"/>
      <c r="E63409" s="88"/>
      <c r="F63409" s="88"/>
      <c r="G63409" s="88"/>
      <c r="H63409" s="88"/>
      <c r="I63409" s="88"/>
      <c r="J63409" s="88"/>
      <c r="K63409" s="88"/>
    </row>
    <row r="63410" spans="2:11" ht="12" hidden="1" customHeight="1" x14ac:dyDescent="0.2">
      <c r="B63410" s="88"/>
      <c r="C63410" s="88"/>
      <c r="D63410" s="88"/>
      <c r="E63410" s="88"/>
      <c r="F63410" s="88"/>
      <c r="G63410" s="88"/>
      <c r="H63410" s="88"/>
      <c r="I63410" s="88"/>
      <c r="J63410" s="88"/>
      <c r="K63410" s="88"/>
    </row>
    <row r="63411" spans="2:11" ht="12" hidden="1" customHeight="1" x14ac:dyDescent="0.2">
      <c r="B63411" s="88"/>
      <c r="C63411" s="88"/>
      <c r="D63411" s="88"/>
      <c r="E63411" s="88"/>
      <c r="F63411" s="88"/>
      <c r="G63411" s="88"/>
      <c r="H63411" s="88"/>
      <c r="I63411" s="88"/>
      <c r="J63411" s="88"/>
      <c r="K63411" s="88"/>
    </row>
    <row r="63412" spans="2:11" ht="12" hidden="1" customHeight="1" x14ac:dyDescent="0.2">
      <c r="B63412" s="88"/>
      <c r="C63412" s="88"/>
      <c r="D63412" s="88"/>
      <c r="E63412" s="88"/>
      <c r="F63412" s="88"/>
      <c r="G63412" s="88"/>
      <c r="H63412" s="88"/>
      <c r="I63412" s="88"/>
      <c r="J63412" s="88"/>
      <c r="K63412" s="88"/>
    </row>
    <row r="63413" spans="2:11" ht="12" hidden="1" customHeight="1" x14ac:dyDescent="0.2">
      <c r="B63413" s="88"/>
      <c r="C63413" s="88"/>
      <c r="D63413" s="88"/>
      <c r="E63413" s="88"/>
      <c r="F63413" s="88"/>
      <c r="G63413" s="88"/>
      <c r="H63413" s="88"/>
      <c r="I63413" s="88"/>
      <c r="J63413" s="88"/>
      <c r="K63413" s="88"/>
    </row>
    <row r="63414" spans="2:11" ht="12" hidden="1" customHeight="1" x14ac:dyDescent="0.2">
      <c r="B63414" s="88"/>
      <c r="C63414" s="88"/>
      <c r="D63414" s="88"/>
      <c r="E63414" s="88"/>
      <c r="F63414" s="88"/>
      <c r="G63414" s="88"/>
      <c r="H63414" s="88"/>
      <c r="I63414" s="88"/>
      <c r="J63414" s="88"/>
      <c r="K63414" s="88"/>
    </row>
    <row r="63415" spans="2:11" ht="12" hidden="1" customHeight="1" x14ac:dyDescent="0.2">
      <c r="B63415" s="88"/>
      <c r="C63415" s="88"/>
      <c r="D63415" s="88"/>
      <c r="E63415" s="88"/>
      <c r="F63415" s="88"/>
      <c r="G63415" s="88"/>
      <c r="H63415" s="88"/>
      <c r="I63415" s="88"/>
      <c r="J63415" s="88"/>
      <c r="K63415" s="88"/>
    </row>
    <row r="63416" spans="2:11" ht="12" hidden="1" customHeight="1" x14ac:dyDescent="0.2">
      <c r="B63416" s="88"/>
      <c r="C63416" s="88"/>
      <c r="D63416" s="88"/>
      <c r="E63416" s="88"/>
      <c r="F63416" s="88"/>
      <c r="G63416" s="88"/>
      <c r="H63416" s="88"/>
      <c r="I63416" s="88"/>
      <c r="J63416" s="88"/>
      <c r="K63416" s="88"/>
    </row>
    <row r="63417" spans="2:11" ht="12" hidden="1" customHeight="1" x14ac:dyDescent="0.2">
      <c r="B63417" s="88"/>
      <c r="C63417" s="88"/>
      <c r="D63417" s="88"/>
      <c r="E63417" s="88"/>
      <c r="F63417" s="88"/>
      <c r="G63417" s="88"/>
      <c r="H63417" s="88"/>
      <c r="I63417" s="88"/>
      <c r="J63417" s="88"/>
      <c r="K63417" s="88"/>
    </row>
    <row r="63418" spans="2:11" ht="12" hidden="1" customHeight="1" x14ac:dyDescent="0.2">
      <c r="B63418" s="88"/>
      <c r="C63418" s="88"/>
      <c r="D63418" s="88"/>
      <c r="E63418" s="88"/>
      <c r="F63418" s="88"/>
      <c r="G63418" s="88"/>
      <c r="H63418" s="88"/>
      <c r="I63418" s="88"/>
      <c r="J63418" s="88"/>
      <c r="K63418" s="88"/>
    </row>
    <row r="63419" spans="2:11" ht="12" hidden="1" customHeight="1" x14ac:dyDescent="0.2">
      <c r="B63419" s="88"/>
      <c r="C63419" s="88"/>
      <c r="D63419" s="88"/>
      <c r="E63419" s="88"/>
      <c r="F63419" s="88"/>
      <c r="G63419" s="88"/>
      <c r="H63419" s="88"/>
      <c r="I63419" s="88"/>
      <c r="J63419" s="88"/>
      <c r="K63419" s="88"/>
    </row>
    <row r="63420" spans="2:11" ht="12" hidden="1" customHeight="1" x14ac:dyDescent="0.2">
      <c r="B63420" s="88"/>
      <c r="C63420" s="88"/>
      <c r="D63420" s="88"/>
      <c r="E63420" s="88"/>
      <c r="F63420" s="88"/>
      <c r="G63420" s="88"/>
      <c r="H63420" s="88"/>
      <c r="I63420" s="88"/>
      <c r="J63420" s="88"/>
      <c r="K63420" s="88"/>
    </row>
    <row r="63421" spans="2:11" ht="12" hidden="1" customHeight="1" x14ac:dyDescent="0.2">
      <c r="B63421" s="88"/>
      <c r="C63421" s="88"/>
      <c r="D63421" s="88"/>
      <c r="E63421" s="88"/>
      <c r="F63421" s="88"/>
      <c r="G63421" s="88"/>
      <c r="H63421" s="88"/>
      <c r="I63421" s="88"/>
      <c r="J63421" s="88"/>
      <c r="K63421" s="88"/>
    </row>
    <row r="63422" spans="2:11" ht="12" hidden="1" customHeight="1" x14ac:dyDescent="0.2">
      <c r="B63422" s="88"/>
      <c r="C63422" s="88"/>
      <c r="D63422" s="88"/>
      <c r="E63422" s="88"/>
      <c r="F63422" s="88"/>
      <c r="G63422" s="88"/>
      <c r="H63422" s="88"/>
      <c r="I63422" s="88"/>
      <c r="J63422" s="88"/>
      <c r="K63422" s="88"/>
    </row>
    <row r="63423" spans="2:11" ht="12" hidden="1" customHeight="1" x14ac:dyDescent="0.2">
      <c r="B63423" s="88"/>
      <c r="C63423" s="88"/>
      <c r="D63423" s="88"/>
      <c r="E63423" s="88"/>
      <c r="F63423" s="88"/>
      <c r="G63423" s="88"/>
      <c r="H63423" s="88"/>
      <c r="I63423" s="88"/>
      <c r="J63423" s="88"/>
      <c r="K63423" s="88"/>
    </row>
    <row r="63424" spans="2:11" ht="12" hidden="1" customHeight="1" x14ac:dyDescent="0.2">
      <c r="B63424" s="88"/>
      <c r="C63424" s="88"/>
      <c r="D63424" s="88"/>
      <c r="E63424" s="88"/>
      <c r="F63424" s="88"/>
      <c r="G63424" s="88"/>
      <c r="H63424" s="88"/>
      <c r="I63424" s="88"/>
      <c r="J63424" s="88"/>
      <c r="K63424" s="88"/>
    </row>
    <row r="63425" spans="2:11" ht="12" hidden="1" customHeight="1" x14ac:dyDescent="0.2">
      <c r="B63425" s="88"/>
      <c r="C63425" s="88"/>
      <c r="D63425" s="88"/>
      <c r="E63425" s="88"/>
      <c r="F63425" s="88"/>
      <c r="G63425" s="88"/>
      <c r="H63425" s="88"/>
      <c r="I63425" s="88"/>
      <c r="J63425" s="88"/>
      <c r="K63425" s="88"/>
    </row>
    <row r="63426" spans="2:11" ht="12" hidden="1" customHeight="1" x14ac:dyDescent="0.2">
      <c r="B63426" s="88"/>
      <c r="C63426" s="88"/>
      <c r="D63426" s="88"/>
      <c r="E63426" s="88"/>
      <c r="F63426" s="88"/>
      <c r="G63426" s="88"/>
      <c r="H63426" s="88"/>
      <c r="I63426" s="88"/>
      <c r="J63426" s="88"/>
      <c r="K63426" s="88"/>
    </row>
    <row r="63427" spans="2:11" ht="12" hidden="1" customHeight="1" x14ac:dyDescent="0.2">
      <c r="B63427" s="88"/>
      <c r="C63427" s="88"/>
      <c r="D63427" s="88"/>
      <c r="E63427" s="88"/>
      <c r="F63427" s="88"/>
      <c r="G63427" s="88"/>
      <c r="H63427" s="88"/>
      <c r="I63427" s="88"/>
      <c r="J63427" s="88"/>
      <c r="K63427" s="88"/>
    </row>
    <row r="63428" spans="2:11" ht="12" hidden="1" customHeight="1" x14ac:dyDescent="0.2">
      <c r="B63428" s="88"/>
      <c r="C63428" s="88"/>
      <c r="D63428" s="88"/>
      <c r="E63428" s="88"/>
      <c r="F63428" s="88"/>
      <c r="G63428" s="88"/>
      <c r="H63428" s="88"/>
      <c r="I63428" s="88"/>
      <c r="J63428" s="88"/>
      <c r="K63428" s="88"/>
    </row>
    <row r="63429" spans="2:11" ht="12" hidden="1" customHeight="1" x14ac:dyDescent="0.2">
      <c r="B63429" s="88"/>
      <c r="C63429" s="88"/>
      <c r="D63429" s="88"/>
      <c r="E63429" s="88"/>
      <c r="F63429" s="88"/>
      <c r="G63429" s="88"/>
      <c r="H63429" s="88"/>
      <c r="I63429" s="88"/>
      <c r="J63429" s="88"/>
      <c r="K63429" s="88"/>
    </row>
    <row r="63430" spans="2:11" ht="12" hidden="1" customHeight="1" x14ac:dyDescent="0.2">
      <c r="B63430" s="88"/>
      <c r="C63430" s="88"/>
      <c r="D63430" s="88"/>
      <c r="E63430" s="88"/>
      <c r="F63430" s="88"/>
      <c r="G63430" s="88"/>
      <c r="H63430" s="88"/>
      <c r="I63430" s="88"/>
      <c r="J63430" s="88"/>
      <c r="K63430" s="88"/>
    </row>
    <row r="63431" spans="2:11" ht="12" hidden="1" customHeight="1" x14ac:dyDescent="0.2">
      <c r="B63431" s="88"/>
      <c r="C63431" s="88"/>
      <c r="D63431" s="88"/>
      <c r="E63431" s="88"/>
      <c r="F63431" s="88"/>
      <c r="G63431" s="88"/>
      <c r="H63431" s="88"/>
      <c r="I63431" s="88"/>
      <c r="J63431" s="88"/>
      <c r="K63431" s="88"/>
    </row>
    <row r="63432" spans="2:11" ht="12" hidden="1" customHeight="1" x14ac:dyDescent="0.2">
      <c r="B63432" s="88"/>
      <c r="C63432" s="88"/>
      <c r="D63432" s="88"/>
      <c r="E63432" s="88"/>
      <c r="F63432" s="88"/>
      <c r="G63432" s="88"/>
      <c r="H63432" s="88"/>
      <c r="I63432" s="88"/>
      <c r="J63432" s="88"/>
      <c r="K63432" s="88"/>
    </row>
    <row r="63433" spans="2:11" ht="12" hidden="1" customHeight="1" x14ac:dyDescent="0.2">
      <c r="B63433" s="88"/>
      <c r="C63433" s="88"/>
      <c r="D63433" s="88"/>
      <c r="E63433" s="88"/>
      <c r="F63433" s="88"/>
      <c r="G63433" s="88"/>
      <c r="H63433" s="88"/>
      <c r="I63433" s="88"/>
      <c r="J63433" s="88"/>
      <c r="K63433" s="88"/>
    </row>
    <row r="63434" spans="2:11" ht="12" hidden="1" customHeight="1" x14ac:dyDescent="0.2">
      <c r="B63434" s="88"/>
      <c r="C63434" s="88"/>
      <c r="D63434" s="88"/>
      <c r="E63434" s="88"/>
      <c r="F63434" s="88"/>
      <c r="G63434" s="88"/>
      <c r="H63434" s="88"/>
      <c r="I63434" s="88"/>
      <c r="J63434" s="88"/>
      <c r="K63434" s="88"/>
    </row>
    <row r="63435" spans="2:11" ht="12" hidden="1" customHeight="1" x14ac:dyDescent="0.2">
      <c r="B63435" s="88"/>
      <c r="C63435" s="88"/>
      <c r="D63435" s="88"/>
      <c r="E63435" s="88"/>
      <c r="F63435" s="88"/>
      <c r="G63435" s="88"/>
      <c r="H63435" s="88"/>
      <c r="I63435" s="88"/>
      <c r="J63435" s="88"/>
      <c r="K63435" s="88"/>
    </row>
    <row r="63436" spans="2:11" ht="12" hidden="1" customHeight="1" x14ac:dyDescent="0.2">
      <c r="B63436" s="88"/>
      <c r="C63436" s="88"/>
      <c r="D63436" s="88"/>
      <c r="E63436" s="88"/>
      <c r="F63436" s="88"/>
      <c r="G63436" s="88"/>
      <c r="H63436" s="88"/>
      <c r="I63436" s="88"/>
      <c r="J63436" s="88"/>
      <c r="K63436" s="88"/>
    </row>
    <row r="63437" spans="2:11" ht="12" hidden="1" customHeight="1" x14ac:dyDescent="0.2">
      <c r="B63437" s="88"/>
      <c r="C63437" s="88"/>
      <c r="D63437" s="88"/>
      <c r="E63437" s="88"/>
      <c r="F63437" s="88"/>
      <c r="G63437" s="88"/>
      <c r="H63437" s="88"/>
      <c r="I63437" s="88"/>
      <c r="J63437" s="88"/>
      <c r="K63437" s="88"/>
    </row>
    <row r="63438" spans="2:11" ht="12" hidden="1" customHeight="1" x14ac:dyDescent="0.2">
      <c r="B63438" s="88"/>
      <c r="C63438" s="88"/>
      <c r="D63438" s="88"/>
      <c r="E63438" s="88"/>
      <c r="F63438" s="88"/>
      <c r="G63438" s="88"/>
      <c r="H63438" s="88"/>
      <c r="I63438" s="88"/>
      <c r="J63438" s="88"/>
      <c r="K63438" s="88"/>
    </row>
    <row r="63439" spans="2:11" ht="12" hidden="1" customHeight="1" x14ac:dyDescent="0.2">
      <c r="B63439" s="88"/>
      <c r="C63439" s="88"/>
      <c r="D63439" s="88"/>
      <c r="E63439" s="88"/>
      <c r="F63439" s="88"/>
      <c r="G63439" s="88"/>
      <c r="H63439" s="88"/>
      <c r="I63439" s="88"/>
      <c r="J63439" s="88"/>
      <c r="K63439" s="88"/>
    </row>
    <row r="63440" spans="2:11" ht="12" hidden="1" customHeight="1" x14ac:dyDescent="0.2">
      <c r="B63440" s="88"/>
      <c r="C63440" s="88"/>
      <c r="D63440" s="88"/>
      <c r="E63440" s="88"/>
      <c r="F63440" s="88"/>
      <c r="G63440" s="88"/>
      <c r="H63440" s="88"/>
      <c r="I63440" s="88"/>
      <c r="J63440" s="88"/>
      <c r="K63440" s="88"/>
    </row>
    <row r="63441" spans="2:11" ht="12" hidden="1" customHeight="1" x14ac:dyDescent="0.2">
      <c r="B63441" s="88"/>
      <c r="C63441" s="88"/>
      <c r="D63441" s="88"/>
      <c r="E63441" s="88"/>
      <c r="F63441" s="88"/>
      <c r="G63441" s="88"/>
      <c r="H63441" s="88"/>
      <c r="I63441" s="88"/>
      <c r="J63441" s="88"/>
      <c r="K63441" s="88"/>
    </row>
    <row r="63442" spans="2:11" ht="12" hidden="1" customHeight="1" x14ac:dyDescent="0.2">
      <c r="B63442" s="88"/>
      <c r="C63442" s="88"/>
      <c r="D63442" s="88"/>
      <c r="E63442" s="88"/>
      <c r="F63442" s="88"/>
      <c r="G63442" s="88"/>
      <c r="H63442" s="88"/>
      <c r="I63442" s="88"/>
      <c r="J63442" s="88"/>
      <c r="K63442" s="88"/>
    </row>
    <row r="63443" spans="2:11" ht="12" hidden="1" customHeight="1" x14ac:dyDescent="0.2">
      <c r="B63443" s="88"/>
      <c r="C63443" s="88"/>
      <c r="D63443" s="88"/>
      <c r="E63443" s="88"/>
      <c r="F63443" s="88"/>
      <c r="G63443" s="88"/>
      <c r="H63443" s="88"/>
      <c r="I63443" s="88"/>
      <c r="J63443" s="88"/>
      <c r="K63443" s="88"/>
    </row>
    <row r="63444" spans="2:11" ht="12" hidden="1" customHeight="1" x14ac:dyDescent="0.2">
      <c r="B63444" s="88"/>
      <c r="C63444" s="88"/>
      <c r="D63444" s="88"/>
      <c r="E63444" s="88"/>
      <c r="F63444" s="88"/>
      <c r="G63444" s="88"/>
      <c r="H63444" s="88"/>
      <c r="I63444" s="88"/>
      <c r="J63444" s="88"/>
      <c r="K63444" s="88"/>
    </row>
    <row r="63445" spans="2:11" ht="12" hidden="1" customHeight="1" x14ac:dyDescent="0.2">
      <c r="B63445" s="88"/>
      <c r="C63445" s="88"/>
      <c r="D63445" s="88"/>
      <c r="E63445" s="88"/>
      <c r="F63445" s="88"/>
      <c r="G63445" s="88"/>
      <c r="H63445" s="88"/>
      <c r="I63445" s="88"/>
      <c r="J63445" s="88"/>
      <c r="K63445" s="88"/>
    </row>
    <row r="63446" spans="2:11" ht="12" hidden="1" customHeight="1" x14ac:dyDescent="0.2">
      <c r="B63446" s="88"/>
      <c r="C63446" s="88"/>
      <c r="D63446" s="88"/>
      <c r="E63446" s="88"/>
      <c r="F63446" s="88"/>
      <c r="G63446" s="88"/>
      <c r="H63446" s="88"/>
      <c r="I63446" s="88"/>
      <c r="J63446" s="88"/>
      <c r="K63446" s="88"/>
    </row>
    <row r="63447" spans="2:11" ht="12" hidden="1" customHeight="1" x14ac:dyDescent="0.2">
      <c r="B63447" s="88"/>
      <c r="C63447" s="88"/>
      <c r="D63447" s="88"/>
      <c r="E63447" s="88"/>
      <c r="F63447" s="88"/>
      <c r="G63447" s="88"/>
      <c r="H63447" s="88"/>
      <c r="I63447" s="88"/>
      <c r="J63447" s="88"/>
      <c r="K63447" s="88"/>
    </row>
    <row r="63448" spans="2:11" ht="12" hidden="1" customHeight="1" x14ac:dyDescent="0.2">
      <c r="B63448" s="88"/>
      <c r="C63448" s="88"/>
      <c r="D63448" s="88"/>
      <c r="E63448" s="88"/>
      <c r="F63448" s="88"/>
      <c r="G63448" s="88"/>
      <c r="H63448" s="88"/>
      <c r="I63448" s="88"/>
      <c r="J63448" s="88"/>
      <c r="K63448" s="88"/>
    </row>
    <row r="63449" spans="2:11" ht="12" hidden="1" customHeight="1" x14ac:dyDescent="0.2">
      <c r="B63449" s="88"/>
      <c r="C63449" s="88"/>
      <c r="D63449" s="88"/>
      <c r="E63449" s="88"/>
      <c r="F63449" s="88"/>
      <c r="G63449" s="88"/>
      <c r="H63449" s="88"/>
      <c r="I63449" s="88"/>
      <c r="J63449" s="88"/>
      <c r="K63449" s="88"/>
    </row>
    <row r="63450" spans="2:11" ht="12" hidden="1" customHeight="1" x14ac:dyDescent="0.2">
      <c r="B63450" s="88"/>
      <c r="C63450" s="88"/>
      <c r="D63450" s="88"/>
      <c r="E63450" s="88"/>
      <c r="F63450" s="88"/>
      <c r="G63450" s="88"/>
      <c r="H63450" s="88"/>
      <c r="I63450" s="88"/>
      <c r="J63450" s="88"/>
      <c r="K63450" s="88"/>
    </row>
    <row r="63451" spans="2:11" ht="12" hidden="1" customHeight="1" x14ac:dyDescent="0.2">
      <c r="B63451" s="88"/>
      <c r="C63451" s="88"/>
      <c r="D63451" s="88"/>
      <c r="E63451" s="88"/>
      <c r="F63451" s="88"/>
      <c r="G63451" s="88"/>
      <c r="H63451" s="88"/>
      <c r="I63451" s="88"/>
      <c r="J63451" s="88"/>
      <c r="K63451" s="88"/>
    </row>
    <row r="63452" spans="2:11" ht="12" hidden="1" customHeight="1" x14ac:dyDescent="0.2">
      <c r="B63452" s="88"/>
      <c r="C63452" s="88"/>
      <c r="D63452" s="88"/>
      <c r="E63452" s="88"/>
      <c r="F63452" s="88"/>
      <c r="G63452" s="88"/>
      <c r="H63452" s="88"/>
      <c r="I63452" s="88"/>
      <c r="J63452" s="88"/>
      <c r="K63452" s="88"/>
    </row>
    <row r="63453" spans="2:11" ht="12" hidden="1" customHeight="1" x14ac:dyDescent="0.2">
      <c r="B63453" s="88"/>
      <c r="C63453" s="88"/>
      <c r="D63453" s="88"/>
      <c r="E63453" s="88"/>
      <c r="F63453" s="88"/>
      <c r="G63453" s="88"/>
      <c r="H63453" s="88"/>
      <c r="I63453" s="88"/>
      <c r="J63453" s="88"/>
      <c r="K63453" s="88"/>
    </row>
    <row r="63454" spans="2:11" ht="12" hidden="1" customHeight="1" x14ac:dyDescent="0.2">
      <c r="B63454" s="88"/>
      <c r="C63454" s="88"/>
      <c r="D63454" s="88"/>
      <c r="E63454" s="88"/>
      <c r="F63454" s="88"/>
      <c r="G63454" s="88"/>
      <c r="H63454" s="88"/>
      <c r="I63454" s="88"/>
      <c r="J63454" s="88"/>
      <c r="K63454" s="88"/>
    </row>
    <row r="63455" spans="2:11" ht="12" hidden="1" customHeight="1" x14ac:dyDescent="0.2">
      <c r="B63455" s="88"/>
      <c r="C63455" s="88"/>
      <c r="D63455" s="88"/>
      <c r="E63455" s="88"/>
      <c r="F63455" s="88"/>
      <c r="G63455" s="88"/>
      <c r="H63455" s="88"/>
      <c r="I63455" s="88"/>
      <c r="J63455" s="88"/>
      <c r="K63455" s="88"/>
    </row>
    <row r="63456" spans="2:11" ht="12" hidden="1" customHeight="1" x14ac:dyDescent="0.2">
      <c r="B63456" s="88"/>
      <c r="C63456" s="88"/>
      <c r="D63456" s="88"/>
      <c r="E63456" s="88"/>
      <c r="F63456" s="88"/>
      <c r="G63456" s="88"/>
      <c r="H63456" s="88"/>
      <c r="I63456" s="88"/>
      <c r="J63456" s="88"/>
      <c r="K63456" s="88"/>
    </row>
    <row r="63457" spans="2:11" ht="12" hidden="1" customHeight="1" x14ac:dyDescent="0.2">
      <c r="B63457" s="88"/>
      <c r="C63457" s="88"/>
      <c r="D63457" s="88"/>
      <c r="E63457" s="88"/>
      <c r="F63457" s="88"/>
      <c r="G63457" s="88"/>
      <c r="H63457" s="88"/>
      <c r="I63457" s="88"/>
      <c r="J63457" s="88"/>
      <c r="K63457" s="88"/>
    </row>
    <row r="63458" spans="2:11" ht="12" hidden="1" customHeight="1" x14ac:dyDescent="0.2">
      <c r="B63458" s="88"/>
      <c r="C63458" s="88"/>
      <c r="D63458" s="88"/>
      <c r="E63458" s="88"/>
      <c r="F63458" s="88"/>
      <c r="G63458" s="88"/>
      <c r="H63458" s="88"/>
      <c r="I63458" s="88"/>
      <c r="J63458" s="88"/>
      <c r="K63458" s="88"/>
    </row>
    <row r="63459" spans="2:11" ht="12" hidden="1" customHeight="1" x14ac:dyDescent="0.2">
      <c r="B63459" s="88"/>
      <c r="C63459" s="88"/>
      <c r="D63459" s="88"/>
      <c r="E63459" s="88"/>
      <c r="F63459" s="88"/>
      <c r="G63459" s="88"/>
      <c r="H63459" s="88"/>
      <c r="I63459" s="88"/>
      <c r="J63459" s="88"/>
      <c r="K63459" s="88"/>
    </row>
    <row r="63460" spans="2:11" ht="12" hidden="1" customHeight="1" x14ac:dyDescent="0.2">
      <c r="B63460" s="88"/>
      <c r="C63460" s="88"/>
      <c r="D63460" s="88"/>
      <c r="E63460" s="88"/>
      <c r="F63460" s="88"/>
      <c r="G63460" s="88"/>
      <c r="H63460" s="88"/>
      <c r="I63460" s="88"/>
      <c r="J63460" s="88"/>
      <c r="K63460" s="88"/>
    </row>
    <row r="63461" spans="2:11" ht="12" hidden="1" customHeight="1" x14ac:dyDescent="0.2">
      <c r="B63461" s="88"/>
      <c r="C63461" s="88"/>
      <c r="D63461" s="88"/>
      <c r="E63461" s="88"/>
      <c r="F63461" s="88"/>
      <c r="G63461" s="88"/>
      <c r="H63461" s="88"/>
      <c r="I63461" s="88"/>
      <c r="J63461" s="88"/>
      <c r="K63461" s="88"/>
    </row>
    <row r="63462" spans="2:11" ht="12" hidden="1" customHeight="1" x14ac:dyDescent="0.2">
      <c r="B63462" s="88"/>
      <c r="C63462" s="88"/>
      <c r="D63462" s="88"/>
      <c r="E63462" s="88"/>
      <c r="F63462" s="88"/>
      <c r="G63462" s="88"/>
      <c r="H63462" s="88"/>
      <c r="I63462" s="88"/>
      <c r="J63462" s="88"/>
      <c r="K63462" s="88"/>
    </row>
    <row r="63463" spans="2:11" ht="12" hidden="1" customHeight="1" x14ac:dyDescent="0.2">
      <c r="B63463" s="88"/>
      <c r="C63463" s="88"/>
      <c r="D63463" s="88"/>
      <c r="E63463" s="88"/>
      <c r="F63463" s="88"/>
      <c r="G63463" s="88"/>
      <c r="H63463" s="88"/>
      <c r="I63463" s="88"/>
      <c r="J63463" s="88"/>
      <c r="K63463" s="88"/>
    </row>
    <row r="63464" spans="2:11" ht="12" hidden="1" customHeight="1" x14ac:dyDescent="0.2">
      <c r="B63464" s="88"/>
      <c r="C63464" s="88"/>
      <c r="D63464" s="88"/>
      <c r="E63464" s="88"/>
      <c r="F63464" s="88"/>
      <c r="G63464" s="88"/>
      <c r="H63464" s="88"/>
      <c r="I63464" s="88"/>
      <c r="J63464" s="88"/>
      <c r="K63464" s="88"/>
    </row>
    <row r="63465" spans="2:11" ht="12" hidden="1" customHeight="1" x14ac:dyDescent="0.2">
      <c r="B63465" s="88"/>
      <c r="C63465" s="88"/>
      <c r="D63465" s="88"/>
      <c r="E63465" s="88"/>
      <c r="F63465" s="88"/>
      <c r="G63465" s="88"/>
      <c r="H63465" s="88"/>
      <c r="I63465" s="88"/>
      <c r="J63465" s="88"/>
      <c r="K63465" s="88"/>
    </row>
    <row r="63466" spans="2:11" ht="12" hidden="1" customHeight="1" x14ac:dyDescent="0.2">
      <c r="B63466" s="88"/>
      <c r="C63466" s="88"/>
      <c r="D63466" s="88"/>
      <c r="E63466" s="88"/>
      <c r="F63466" s="88"/>
      <c r="G63466" s="88"/>
      <c r="H63466" s="88"/>
      <c r="I63466" s="88"/>
      <c r="J63466" s="88"/>
      <c r="K63466" s="88"/>
    </row>
    <row r="63467" spans="2:11" ht="12" hidden="1" customHeight="1" x14ac:dyDescent="0.2">
      <c r="B63467" s="88"/>
      <c r="C63467" s="88"/>
      <c r="D63467" s="88"/>
      <c r="E63467" s="88"/>
      <c r="F63467" s="88"/>
      <c r="G63467" s="88"/>
      <c r="H63467" s="88"/>
      <c r="I63467" s="88"/>
      <c r="J63467" s="88"/>
      <c r="K63467" s="88"/>
    </row>
    <row r="63468" spans="2:11" ht="12" hidden="1" customHeight="1" x14ac:dyDescent="0.2">
      <c r="B63468" s="88"/>
      <c r="C63468" s="88"/>
      <c r="D63468" s="88"/>
      <c r="E63468" s="88"/>
      <c r="F63468" s="88"/>
      <c r="G63468" s="88"/>
      <c r="H63468" s="88"/>
      <c r="I63468" s="88"/>
      <c r="J63468" s="88"/>
      <c r="K63468" s="88"/>
    </row>
    <row r="63469" spans="2:11" ht="12" hidden="1" customHeight="1" x14ac:dyDescent="0.2">
      <c r="B63469" s="88"/>
      <c r="C63469" s="88"/>
      <c r="D63469" s="88"/>
      <c r="E63469" s="88"/>
      <c r="F63469" s="88"/>
      <c r="G63469" s="88"/>
      <c r="H63469" s="88"/>
      <c r="I63469" s="88"/>
      <c r="J63469" s="88"/>
      <c r="K63469" s="88"/>
    </row>
    <row r="63470" spans="2:11" ht="12" hidden="1" customHeight="1" x14ac:dyDescent="0.2">
      <c r="B63470" s="88"/>
      <c r="C63470" s="88"/>
      <c r="D63470" s="88"/>
      <c r="E63470" s="88"/>
      <c r="F63470" s="88"/>
      <c r="G63470" s="88"/>
      <c r="H63470" s="88"/>
      <c r="I63470" s="88"/>
      <c r="J63470" s="88"/>
      <c r="K63470" s="88"/>
    </row>
    <row r="63471" spans="2:11" ht="12" hidden="1" customHeight="1" x14ac:dyDescent="0.2">
      <c r="B63471" s="88"/>
      <c r="C63471" s="88"/>
      <c r="D63471" s="88"/>
      <c r="E63471" s="88"/>
      <c r="F63471" s="88"/>
      <c r="G63471" s="88"/>
      <c r="H63471" s="88"/>
      <c r="I63471" s="88"/>
      <c r="J63471" s="88"/>
      <c r="K63471" s="88"/>
    </row>
    <row r="63472" spans="2:11" ht="12" hidden="1" customHeight="1" x14ac:dyDescent="0.2">
      <c r="B63472" s="88"/>
      <c r="C63472" s="88"/>
      <c r="D63472" s="88"/>
      <c r="E63472" s="88"/>
      <c r="F63472" s="88"/>
      <c r="G63472" s="88"/>
      <c r="H63472" s="88"/>
      <c r="I63472" s="88"/>
      <c r="J63472" s="88"/>
      <c r="K63472" s="88"/>
    </row>
    <row r="63473" spans="2:11" ht="12" hidden="1" customHeight="1" x14ac:dyDescent="0.2">
      <c r="B63473" s="88"/>
      <c r="C63473" s="88"/>
      <c r="D63473" s="88"/>
      <c r="E63473" s="88"/>
      <c r="F63473" s="88"/>
      <c r="G63473" s="88"/>
      <c r="H63473" s="88"/>
      <c r="I63473" s="88"/>
      <c r="J63473" s="88"/>
      <c r="K63473" s="88"/>
    </row>
    <row r="63474" spans="2:11" ht="12" hidden="1" customHeight="1" x14ac:dyDescent="0.2">
      <c r="B63474" s="88"/>
      <c r="C63474" s="88"/>
      <c r="D63474" s="88"/>
      <c r="E63474" s="88"/>
      <c r="F63474" s="88"/>
      <c r="G63474" s="88"/>
      <c r="H63474" s="88"/>
      <c r="I63474" s="88"/>
      <c r="J63474" s="88"/>
      <c r="K63474" s="88"/>
    </row>
    <row r="63475" spans="2:11" ht="12" hidden="1" customHeight="1" x14ac:dyDescent="0.2">
      <c r="B63475" s="88"/>
      <c r="C63475" s="88"/>
      <c r="D63475" s="88"/>
      <c r="E63475" s="88"/>
      <c r="F63475" s="88"/>
      <c r="G63475" s="88"/>
      <c r="H63475" s="88"/>
      <c r="I63475" s="88"/>
      <c r="J63475" s="88"/>
      <c r="K63475" s="88"/>
    </row>
    <row r="63476" spans="2:11" ht="12" hidden="1" customHeight="1" x14ac:dyDescent="0.2">
      <c r="B63476" s="88"/>
      <c r="C63476" s="88"/>
      <c r="D63476" s="88"/>
      <c r="E63476" s="88"/>
      <c r="F63476" s="88"/>
      <c r="G63476" s="88"/>
      <c r="H63476" s="88"/>
      <c r="I63476" s="88"/>
      <c r="J63476" s="88"/>
      <c r="K63476" s="88"/>
    </row>
    <row r="63477" spans="2:11" ht="12" hidden="1" customHeight="1" x14ac:dyDescent="0.2">
      <c r="B63477" s="88"/>
      <c r="C63477" s="88"/>
      <c r="D63477" s="88"/>
      <c r="E63477" s="88"/>
      <c r="F63477" s="88"/>
      <c r="G63477" s="88"/>
      <c r="H63477" s="88"/>
      <c r="I63477" s="88"/>
      <c r="J63477" s="88"/>
      <c r="K63477" s="88"/>
    </row>
    <row r="63478" spans="2:11" ht="12" hidden="1" customHeight="1" x14ac:dyDescent="0.2">
      <c r="B63478" s="88"/>
      <c r="C63478" s="88"/>
      <c r="D63478" s="88"/>
      <c r="E63478" s="88"/>
      <c r="F63478" s="88"/>
      <c r="G63478" s="88"/>
      <c r="H63478" s="88"/>
      <c r="I63478" s="88"/>
      <c r="J63478" s="88"/>
      <c r="K63478" s="88"/>
    </row>
    <row r="63479" spans="2:11" ht="12" hidden="1" customHeight="1" x14ac:dyDescent="0.2">
      <c r="B63479" s="88"/>
      <c r="C63479" s="88"/>
      <c r="D63479" s="88"/>
      <c r="E63479" s="88"/>
      <c r="F63479" s="88"/>
      <c r="G63479" s="88"/>
      <c r="H63479" s="88"/>
      <c r="I63479" s="88"/>
      <c r="J63479" s="88"/>
      <c r="K63479" s="88"/>
    </row>
    <row r="63480" spans="2:11" ht="12" hidden="1" customHeight="1" x14ac:dyDescent="0.2">
      <c r="B63480" s="88"/>
      <c r="C63480" s="88"/>
      <c r="D63480" s="88"/>
      <c r="E63480" s="88"/>
      <c r="F63480" s="88"/>
      <c r="G63480" s="88"/>
      <c r="H63480" s="88"/>
      <c r="I63480" s="88"/>
      <c r="J63480" s="88"/>
      <c r="K63480" s="88"/>
    </row>
    <row r="63481" spans="2:11" ht="12" hidden="1" customHeight="1" x14ac:dyDescent="0.2">
      <c r="B63481" s="88"/>
      <c r="C63481" s="88"/>
      <c r="D63481" s="88"/>
      <c r="E63481" s="88"/>
      <c r="F63481" s="88"/>
      <c r="G63481" s="88"/>
      <c r="H63481" s="88"/>
      <c r="I63481" s="88"/>
      <c r="J63481" s="88"/>
      <c r="K63481" s="88"/>
    </row>
    <row r="63482" spans="2:11" ht="12" hidden="1" customHeight="1" x14ac:dyDescent="0.2">
      <c r="B63482" s="88"/>
      <c r="C63482" s="88"/>
      <c r="D63482" s="88"/>
      <c r="E63482" s="88"/>
      <c r="F63482" s="88"/>
      <c r="G63482" s="88"/>
      <c r="H63482" s="88"/>
      <c r="I63482" s="88"/>
      <c r="J63482" s="88"/>
      <c r="K63482" s="88"/>
    </row>
    <row r="63483" spans="2:11" ht="12" hidden="1" customHeight="1" x14ac:dyDescent="0.2">
      <c r="B63483" s="88"/>
      <c r="C63483" s="88"/>
      <c r="D63483" s="88"/>
      <c r="E63483" s="88"/>
      <c r="F63483" s="88"/>
      <c r="G63483" s="88"/>
      <c r="H63483" s="88"/>
      <c r="I63483" s="88"/>
      <c r="J63483" s="88"/>
      <c r="K63483" s="88"/>
    </row>
    <row r="63484" spans="2:11" ht="12" hidden="1" customHeight="1" x14ac:dyDescent="0.2">
      <c r="B63484" s="88"/>
      <c r="C63484" s="88"/>
      <c r="D63484" s="88"/>
      <c r="E63484" s="88"/>
      <c r="F63484" s="88"/>
      <c r="G63484" s="88"/>
      <c r="H63484" s="88"/>
      <c r="I63484" s="88"/>
      <c r="J63484" s="88"/>
      <c r="K63484" s="88"/>
    </row>
    <row r="63485" spans="2:11" ht="12" hidden="1" customHeight="1" x14ac:dyDescent="0.2">
      <c r="B63485" s="88"/>
      <c r="C63485" s="88"/>
      <c r="D63485" s="88"/>
      <c r="E63485" s="88"/>
      <c r="F63485" s="88"/>
      <c r="G63485" s="88"/>
      <c r="H63485" s="88"/>
      <c r="I63485" s="88"/>
      <c r="J63485" s="88"/>
      <c r="K63485" s="88"/>
    </row>
    <row r="63486" spans="2:11" ht="12" hidden="1" customHeight="1" x14ac:dyDescent="0.2">
      <c r="B63486" s="88"/>
      <c r="C63486" s="88"/>
      <c r="D63486" s="88"/>
      <c r="E63486" s="88"/>
      <c r="F63486" s="88"/>
      <c r="G63486" s="88"/>
      <c r="H63486" s="88"/>
      <c r="I63486" s="88"/>
      <c r="J63486" s="88"/>
      <c r="K63486" s="88"/>
    </row>
    <row r="63487" spans="2:11" ht="12" hidden="1" customHeight="1" x14ac:dyDescent="0.2">
      <c r="B63487" s="88"/>
      <c r="C63487" s="88"/>
      <c r="D63487" s="88"/>
      <c r="E63487" s="88"/>
      <c r="F63487" s="88"/>
      <c r="G63487" s="88"/>
      <c r="H63487" s="88"/>
      <c r="I63487" s="88"/>
      <c r="J63487" s="88"/>
      <c r="K63487" s="88"/>
    </row>
    <row r="63488" spans="2:11" ht="12" hidden="1" customHeight="1" x14ac:dyDescent="0.2">
      <c r="B63488" s="88"/>
      <c r="C63488" s="88"/>
      <c r="D63488" s="88"/>
      <c r="E63488" s="88"/>
      <c r="F63488" s="88"/>
      <c r="G63488" s="88"/>
      <c r="H63488" s="88"/>
      <c r="I63488" s="88"/>
      <c r="J63488" s="88"/>
      <c r="K63488" s="88"/>
    </row>
    <row r="63489" spans="2:11" ht="12" hidden="1" customHeight="1" x14ac:dyDescent="0.2">
      <c r="B63489" s="88"/>
      <c r="C63489" s="88"/>
      <c r="D63489" s="88"/>
      <c r="E63489" s="88"/>
      <c r="F63489" s="88"/>
      <c r="G63489" s="88"/>
      <c r="H63489" s="88"/>
      <c r="I63489" s="88"/>
      <c r="J63489" s="88"/>
      <c r="K63489" s="88"/>
    </row>
    <row r="63490" spans="2:11" ht="12" hidden="1" customHeight="1" x14ac:dyDescent="0.2">
      <c r="B63490" s="88"/>
      <c r="C63490" s="88"/>
      <c r="D63490" s="88"/>
      <c r="E63490" s="88"/>
      <c r="F63490" s="88"/>
      <c r="G63490" s="88"/>
      <c r="H63490" s="88"/>
      <c r="I63490" s="88"/>
      <c r="J63490" s="88"/>
      <c r="K63490" s="88"/>
    </row>
    <row r="63491" spans="2:11" ht="12" hidden="1" customHeight="1" x14ac:dyDescent="0.2">
      <c r="B63491" s="88"/>
      <c r="C63491" s="88"/>
      <c r="D63491" s="88"/>
      <c r="E63491" s="88"/>
      <c r="F63491" s="88"/>
      <c r="G63491" s="88"/>
      <c r="H63491" s="88"/>
      <c r="I63491" s="88"/>
      <c r="J63491" s="88"/>
      <c r="K63491" s="88"/>
    </row>
    <row r="63492" spans="2:11" ht="12" hidden="1" customHeight="1" x14ac:dyDescent="0.2">
      <c r="B63492" s="88"/>
      <c r="C63492" s="88"/>
      <c r="D63492" s="88"/>
      <c r="E63492" s="88"/>
      <c r="F63492" s="88"/>
      <c r="G63492" s="88"/>
      <c r="H63492" s="88"/>
      <c r="I63492" s="88"/>
      <c r="J63492" s="88"/>
      <c r="K63492" s="88"/>
    </row>
    <row r="63493" spans="2:11" ht="12" hidden="1" customHeight="1" x14ac:dyDescent="0.2">
      <c r="B63493" s="88"/>
      <c r="C63493" s="88"/>
      <c r="D63493" s="88"/>
      <c r="E63493" s="88"/>
      <c r="F63493" s="88"/>
      <c r="G63493" s="88"/>
      <c r="H63493" s="88"/>
      <c r="I63493" s="88"/>
      <c r="J63493" s="88"/>
      <c r="K63493" s="88"/>
    </row>
    <row r="63494" spans="2:11" ht="12" hidden="1" customHeight="1" x14ac:dyDescent="0.2">
      <c r="B63494" s="88"/>
      <c r="C63494" s="88"/>
      <c r="D63494" s="88"/>
      <c r="E63494" s="88"/>
      <c r="F63494" s="88"/>
      <c r="G63494" s="88"/>
      <c r="H63494" s="88"/>
      <c r="I63494" s="88"/>
      <c r="J63494" s="88"/>
      <c r="K63494" s="88"/>
    </row>
    <row r="63495" spans="2:11" ht="12" hidden="1" customHeight="1" x14ac:dyDescent="0.2">
      <c r="B63495" s="88"/>
      <c r="C63495" s="88"/>
      <c r="D63495" s="88"/>
      <c r="E63495" s="88"/>
      <c r="F63495" s="88"/>
      <c r="G63495" s="88"/>
      <c r="H63495" s="88"/>
      <c r="I63495" s="88"/>
      <c r="J63495" s="88"/>
      <c r="K63495" s="88"/>
    </row>
    <row r="63496" spans="2:11" ht="12" hidden="1" customHeight="1" x14ac:dyDescent="0.2">
      <c r="B63496" s="88"/>
      <c r="C63496" s="88"/>
      <c r="D63496" s="88"/>
      <c r="E63496" s="88"/>
      <c r="F63496" s="88"/>
      <c r="G63496" s="88"/>
      <c r="H63496" s="88"/>
      <c r="I63496" s="88"/>
      <c r="J63496" s="88"/>
      <c r="K63496" s="88"/>
    </row>
    <row r="63497" spans="2:11" ht="12" hidden="1" customHeight="1" x14ac:dyDescent="0.2">
      <c r="B63497" s="88"/>
      <c r="C63497" s="88"/>
      <c r="D63497" s="88"/>
      <c r="E63497" s="88"/>
      <c r="F63497" s="88"/>
      <c r="G63497" s="88"/>
      <c r="H63497" s="88"/>
      <c r="I63497" s="88"/>
      <c r="J63497" s="88"/>
      <c r="K63497" s="88"/>
    </row>
    <row r="63498" spans="2:11" ht="12" hidden="1" customHeight="1" x14ac:dyDescent="0.2">
      <c r="B63498" s="88"/>
      <c r="C63498" s="88"/>
      <c r="D63498" s="88"/>
      <c r="E63498" s="88"/>
      <c r="F63498" s="88"/>
      <c r="G63498" s="88"/>
      <c r="H63498" s="88"/>
      <c r="I63498" s="88"/>
      <c r="J63498" s="88"/>
      <c r="K63498" s="88"/>
    </row>
    <row r="63499" spans="2:11" ht="12" hidden="1" customHeight="1" x14ac:dyDescent="0.2">
      <c r="B63499" s="88"/>
      <c r="C63499" s="88"/>
      <c r="D63499" s="88"/>
      <c r="E63499" s="88"/>
      <c r="F63499" s="88"/>
      <c r="G63499" s="88"/>
      <c r="H63499" s="88"/>
      <c r="I63499" s="88"/>
      <c r="J63499" s="88"/>
      <c r="K63499" s="88"/>
    </row>
    <row r="63500" spans="2:11" ht="12" hidden="1" customHeight="1" x14ac:dyDescent="0.2">
      <c r="B63500" s="88"/>
      <c r="C63500" s="88"/>
      <c r="D63500" s="88"/>
      <c r="E63500" s="88"/>
      <c r="F63500" s="88"/>
      <c r="G63500" s="88"/>
      <c r="H63500" s="88"/>
      <c r="I63500" s="88"/>
      <c r="J63500" s="88"/>
      <c r="K63500" s="88"/>
    </row>
    <row r="63501" spans="2:11" ht="12" hidden="1" customHeight="1" x14ac:dyDescent="0.2">
      <c r="B63501" s="88"/>
      <c r="C63501" s="88"/>
      <c r="D63501" s="88"/>
      <c r="E63501" s="88"/>
      <c r="F63501" s="88"/>
      <c r="G63501" s="88"/>
      <c r="H63501" s="88"/>
      <c r="I63501" s="88"/>
      <c r="J63501" s="88"/>
      <c r="K63501" s="88"/>
    </row>
    <row r="63502" spans="2:11" ht="12" hidden="1" customHeight="1" x14ac:dyDescent="0.2">
      <c r="B63502" s="88"/>
      <c r="C63502" s="88"/>
      <c r="D63502" s="88"/>
      <c r="E63502" s="88"/>
      <c r="F63502" s="88"/>
      <c r="G63502" s="88"/>
      <c r="H63502" s="88"/>
      <c r="I63502" s="88"/>
      <c r="J63502" s="88"/>
      <c r="K63502" s="88"/>
    </row>
    <row r="63503" spans="2:11" ht="12" hidden="1" customHeight="1" x14ac:dyDescent="0.2">
      <c r="B63503" s="88"/>
      <c r="C63503" s="88"/>
      <c r="D63503" s="88"/>
      <c r="E63503" s="88"/>
      <c r="F63503" s="88"/>
      <c r="G63503" s="88"/>
      <c r="H63503" s="88"/>
      <c r="I63503" s="88"/>
      <c r="J63503" s="88"/>
      <c r="K63503" s="88"/>
    </row>
    <row r="63504" spans="2:11" ht="12" hidden="1" customHeight="1" x14ac:dyDescent="0.2">
      <c r="B63504" s="88"/>
      <c r="C63504" s="88"/>
      <c r="D63504" s="88"/>
      <c r="E63504" s="88"/>
      <c r="F63504" s="88"/>
      <c r="G63504" s="88"/>
      <c r="H63504" s="88"/>
      <c r="I63504" s="88"/>
      <c r="J63504" s="88"/>
      <c r="K63504" s="88"/>
    </row>
    <row r="63505" spans="2:11" ht="12" hidden="1" customHeight="1" x14ac:dyDescent="0.2">
      <c r="B63505" s="88"/>
      <c r="C63505" s="88"/>
      <c r="D63505" s="88"/>
      <c r="E63505" s="88"/>
      <c r="F63505" s="88"/>
      <c r="G63505" s="88"/>
      <c r="H63505" s="88"/>
      <c r="I63505" s="88"/>
      <c r="J63505" s="88"/>
      <c r="K63505" s="88"/>
    </row>
    <row r="63506" spans="2:11" ht="12" hidden="1" customHeight="1" x14ac:dyDescent="0.2">
      <c r="B63506" s="88"/>
      <c r="C63506" s="88"/>
      <c r="D63506" s="88"/>
      <c r="E63506" s="88"/>
      <c r="F63506" s="88"/>
      <c r="G63506" s="88"/>
      <c r="H63506" s="88"/>
      <c r="I63506" s="88"/>
      <c r="J63506" s="88"/>
      <c r="K63506" s="88"/>
    </row>
    <row r="63507" spans="2:11" ht="12" hidden="1" customHeight="1" x14ac:dyDescent="0.2">
      <c r="B63507" s="88"/>
      <c r="C63507" s="88"/>
      <c r="D63507" s="88"/>
      <c r="E63507" s="88"/>
      <c r="F63507" s="88"/>
      <c r="G63507" s="88"/>
      <c r="H63507" s="88"/>
      <c r="I63507" s="88"/>
      <c r="J63507" s="88"/>
      <c r="K63507" s="88"/>
    </row>
    <row r="63508" spans="2:11" ht="12" hidden="1" customHeight="1" x14ac:dyDescent="0.2">
      <c r="B63508" s="88"/>
      <c r="C63508" s="88"/>
      <c r="D63508" s="88"/>
      <c r="E63508" s="88"/>
      <c r="F63508" s="88"/>
      <c r="G63508" s="88"/>
      <c r="H63508" s="88"/>
      <c r="I63508" s="88"/>
      <c r="J63508" s="88"/>
      <c r="K63508" s="88"/>
    </row>
    <row r="63509" spans="2:11" ht="12" hidden="1" customHeight="1" x14ac:dyDescent="0.2">
      <c r="B63509" s="88"/>
      <c r="C63509" s="88"/>
      <c r="D63509" s="88"/>
      <c r="E63509" s="88"/>
      <c r="F63509" s="88"/>
      <c r="G63509" s="88"/>
      <c r="H63509" s="88"/>
      <c r="I63509" s="88"/>
      <c r="J63509" s="88"/>
      <c r="K63509" s="88"/>
    </row>
    <row r="63510" spans="2:11" ht="12" hidden="1" customHeight="1" x14ac:dyDescent="0.2">
      <c r="B63510" s="88"/>
      <c r="C63510" s="88"/>
      <c r="D63510" s="88"/>
      <c r="E63510" s="88"/>
      <c r="F63510" s="88"/>
      <c r="G63510" s="88"/>
      <c r="H63510" s="88"/>
      <c r="I63510" s="88"/>
      <c r="J63510" s="88"/>
      <c r="K63510" s="88"/>
    </row>
    <row r="63511" spans="2:11" ht="12" hidden="1" customHeight="1" x14ac:dyDescent="0.2">
      <c r="B63511" s="88"/>
      <c r="C63511" s="88"/>
      <c r="D63511" s="88"/>
      <c r="E63511" s="88"/>
      <c r="F63511" s="88"/>
      <c r="G63511" s="88"/>
      <c r="H63511" s="88"/>
      <c r="I63511" s="88"/>
      <c r="J63511" s="88"/>
      <c r="K63511" s="88"/>
    </row>
    <row r="63512" spans="2:11" ht="12" hidden="1" customHeight="1" x14ac:dyDescent="0.2">
      <c r="B63512" s="88"/>
      <c r="C63512" s="88"/>
      <c r="D63512" s="88"/>
      <c r="E63512" s="88"/>
      <c r="F63512" s="88"/>
      <c r="G63512" s="88"/>
      <c r="H63512" s="88"/>
      <c r="I63512" s="88"/>
      <c r="J63512" s="88"/>
      <c r="K63512" s="88"/>
    </row>
    <row r="63513" spans="2:11" ht="12" hidden="1" customHeight="1" x14ac:dyDescent="0.2">
      <c r="B63513" s="88"/>
      <c r="C63513" s="88"/>
      <c r="D63513" s="88"/>
      <c r="E63513" s="88"/>
      <c r="F63513" s="88"/>
      <c r="G63513" s="88"/>
      <c r="H63513" s="88"/>
      <c r="I63513" s="88"/>
      <c r="J63513" s="88"/>
      <c r="K63513" s="88"/>
    </row>
    <row r="63514" spans="2:11" ht="12" hidden="1" customHeight="1" x14ac:dyDescent="0.2">
      <c r="B63514" s="88"/>
      <c r="C63514" s="88"/>
      <c r="D63514" s="88"/>
      <c r="E63514" s="88"/>
      <c r="F63514" s="88"/>
      <c r="G63514" s="88"/>
      <c r="H63514" s="88"/>
      <c r="I63514" s="88"/>
      <c r="J63514" s="88"/>
      <c r="K63514" s="88"/>
    </row>
    <row r="63515" spans="2:11" ht="12" hidden="1" customHeight="1" x14ac:dyDescent="0.2">
      <c r="B63515" s="88"/>
      <c r="C63515" s="88"/>
      <c r="D63515" s="88"/>
      <c r="E63515" s="88"/>
      <c r="F63515" s="88"/>
      <c r="G63515" s="88"/>
      <c r="H63515" s="88"/>
      <c r="I63515" s="88"/>
      <c r="J63515" s="88"/>
      <c r="K63515" s="88"/>
    </row>
    <row r="63516" spans="2:11" ht="12" hidden="1" customHeight="1" x14ac:dyDescent="0.2">
      <c r="B63516" s="88"/>
      <c r="C63516" s="88"/>
      <c r="D63516" s="88"/>
      <c r="E63516" s="88"/>
      <c r="F63516" s="88"/>
      <c r="G63516" s="88"/>
      <c r="H63516" s="88"/>
      <c r="I63516" s="88"/>
      <c r="J63516" s="88"/>
      <c r="K63516" s="88"/>
    </row>
    <row r="63517" spans="2:11" ht="12" hidden="1" customHeight="1" x14ac:dyDescent="0.2">
      <c r="B63517" s="88"/>
      <c r="C63517" s="88"/>
      <c r="D63517" s="88"/>
      <c r="E63517" s="88"/>
      <c r="F63517" s="88"/>
      <c r="G63517" s="88"/>
      <c r="H63517" s="88"/>
      <c r="I63517" s="88"/>
      <c r="J63517" s="88"/>
      <c r="K63517" s="88"/>
    </row>
    <row r="63518" spans="2:11" ht="12" hidden="1" customHeight="1" x14ac:dyDescent="0.2">
      <c r="B63518" s="88"/>
      <c r="C63518" s="88"/>
      <c r="D63518" s="88"/>
      <c r="E63518" s="88"/>
      <c r="F63518" s="88"/>
      <c r="G63518" s="88"/>
      <c r="H63518" s="88"/>
      <c r="I63518" s="88"/>
      <c r="J63518" s="88"/>
      <c r="K63518" s="88"/>
    </row>
    <row r="63519" spans="2:11" ht="12" hidden="1" customHeight="1" x14ac:dyDescent="0.2">
      <c r="B63519" s="88"/>
      <c r="C63519" s="88"/>
      <c r="D63519" s="88"/>
      <c r="E63519" s="88"/>
      <c r="F63519" s="88"/>
      <c r="G63519" s="88"/>
      <c r="H63519" s="88"/>
      <c r="I63519" s="88"/>
      <c r="J63519" s="88"/>
      <c r="K63519" s="88"/>
    </row>
    <row r="63520" spans="2:11" ht="12" hidden="1" customHeight="1" x14ac:dyDescent="0.2">
      <c r="B63520" s="88"/>
      <c r="C63520" s="88"/>
      <c r="D63520" s="88"/>
      <c r="E63520" s="88"/>
      <c r="F63520" s="88"/>
      <c r="G63520" s="88"/>
      <c r="H63520" s="88"/>
      <c r="I63520" s="88"/>
      <c r="J63520" s="88"/>
      <c r="K63520" s="88"/>
    </row>
    <row r="63521" spans="2:11" ht="12" hidden="1" customHeight="1" x14ac:dyDescent="0.2">
      <c r="B63521" s="88"/>
      <c r="C63521" s="88"/>
      <c r="D63521" s="88"/>
      <c r="E63521" s="88"/>
      <c r="F63521" s="88"/>
      <c r="G63521" s="88"/>
      <c r="H63521" s="88"/>
      <c r="I63521" s="88"/>
      <c r="J63521" s="88"/>
      <c r="K63521" s="88"/>
    </row>
    <row r="63522" spans="2:11" ht="12" hidden="1" customHeight="1" x14ac:dyDescent="0.2">
      <c r="B63522" s="88"/>
      <c r="C63522" s="88"/>
      <c r="D63522" s="88"/>
      <c r="E63522" s="88"/>
      <c r="F63522" s="88"/>
      <c r="G63522" s="88"/>
      <c r="H63522" s="88"/>
      <c r="I63522" s="88"/>
      <c r="J63522" s="88"/>
      <c r="K63522" s="88"/>
    </row>
    <row r="63523" spans="2:11" ht="12" hidden="1" customHeight="1" x14ac:dyDescent="0.2">
      <c r="B63523" s="88"/>
      <c r="C63523" s="88"/>
      <c r="D63523" s="88"/>
      <c r="E63523" s="88"/>
      <c r="F63523" s="88"/>
      <c r="G63523" s="88"/>
      <c r="H63523" s="88"/>
      <c r="I63523" s="88"/>
      <c r="J63523" s="88"/>
      <c r="K63523" s="88"/>
    </row>
    <row r="63524" spans="2:11" ht="12" hidden="1" customHeight="1" x14ac:dyDescent="0.2">
      <c r="B63524" s="88"/>
      <c r="C63524" s="88"/>
      <c r="D63524" s="88"/>
      <c r="E63524" s="88"/>
      <c r="F63524" s="88"/>
      <c r="G63524" s="88"/>
      <c r="H63524" s="88"/>
      <c r="I63524" s="88"/>
      <c r="J63524" s="88"/>
      <c r="K63524" s="88"/>
    </row>
    <row r="63525" spans="2:11" ht="12" hidden="1" customHeight="1" x14ac:dyDescent="0.2">
      <c r="B63525" s="88"/>
      <c r="C63525" s="88"/>
      <c r="D63525" s="88"/>
      <c r="E63525" s="88"/>
      <c r="F63525" s="88"/>
      <c r="G63525" s="88"/>
      <c r="H63525" s="88"/>
      <c r="I63525" s="88"/>
      <c r="J63525" s="88"/>
      <c r="K63525" s="88"/>
    </row>
    <row r="63526" spans="2:11" ht="12" hidden="1" customHeight="1" x14ac:dyDescent="0.2">
      <c r="B63526" s="88"/>
      <c r="C63526" s="88"/>
      <c r="D63526" s="88"/>
      <c r="E63526" s="88"/>
      <c r="F63526" s="88"/>
      <c r="G63526" s="88"/>
      <c r="H63526" s="88"/>
      <c r="I63526" s="88"/>
      <c r="J63526" s="88"/>
      <c r="K63526" s="88"/>
    </row>
    <row r="63527" spans="2:11" ht="12" hidden="1" customHeight="1" x14ac:dyDescent="0.2">
      <c r="B63527" s="88"/>
      <c r="C63527" s="88"/>
      <c r="D63527" s="88"/>
      <c r="E63527" s="88"/>
      <c r="F63527" s="88"/>
      <c r="G63527" s="88"/>
      <c r="H63527" s="88"/>
      <c r="I63527" s="88"/>
      <c r="J63527" s="88"/>
      <c r="K63527" s="88"/>
    </row>
    <row r="63528" spans="2:11" ht="12" hidden="1" customHeight="1" x14ac:dyDescent="0.2">
      <c r="B63528" s="88"/>
      <c r="C63528" s="88"/>
      <c r="D63528" s="88"/>
      <c r="E63528" s="88"/>
      <c r="F63528" s="88"/>
      <c r="G63528" s="88"/>
      <c r="H63528" s="88"/>
      <c r="I63528" s="88"/>
      <c r="J63528" s="88"/>
      <c r="K63528" s="88"/>
    </row>
    <row r="63529" spans="2:11" ht="12" hidden="1" customHeight="1" x14ac:dyDescent="0.2">
      <c r="B63529" s="88"/>
      <c r="C63529" s="88"/>
      <c r="D63529" s="88"/>
      <c r="E63529" s="88"/>
      <c r="F63529" s="88"/>
      <c r="G63529" s="88"/>
      <c r="H63529" s="88"/>
      <c r="I63529" s="88"/>
      <c r="J63529" s="88"/>
      <c r="K63529" s="88"/>
    </row>
    <row r="63530" spans="2:11" ht="12" hidden="1" customHeight="1" x14ac:dyDescent="0.2">
      <c r="B63530" s="88"/>
      <c r="C63530" s="88"/>
      <c r="D63530" s="88"/>
      <c r="E63530" s="88"/>
      <c r="F63530" s="88"/>
      <c r="G63530" s="88"/>
      <c r="H63530" s="88"/>
      <c r="I63530" s="88"/>
      <c r="J63530" s="88"/>
      <c r="K63530" s="88"/>
    </row>
    <row r="63531" spans="2:11" ht="12" hidden="1" customHeight="1" x14ac:dyDescent="0.2">
      <c r="B63531" s="88"/>
      <c r="C63531" s="88"/>
      <c r="D63531" s="88"/>
      <c r="E63531" s="88"/>
      <c r="F63531" s="88"/>
      <c r="G63531" s="88"/>
      <c r="H63531" s="88"/>
      <c r="I63531" s="88"/>
      <c r="J63531" s="88"/>
      <c r="K63531" s="88"/>
    </row>
    <row r="63532" spans="2:11" ht="12" hidden="1" customHeight="1" x14ac:dyDescent="0.2">
      <c r="B63532" s="88"/>
      <c r="C63532" s="88"/>
      <c r="D63532" s="88"/>
      <c r="E63532" s="88"/>
      <c r="F63532" s="88"/>
      <c r="G63532" s="88"/>
      <c r="H63532" s="88"/>
      <c r="I63532" s="88"/>
      <c r="J63532" s="88"/>
      <c r="K63532" s="88"/>
    </row>
    <row r="63533" spans="2:11" ht="12" hidden="1" customHeight="1" x14ac:dyDescent="0.2">
      <c r="B63533" s="88"/>
      <c r="C63533" s="88"/>
      <c r="D63533" s="88"/>
      <c r="E63533" s="88"/>
      <c r="F63533" s="88"/>
      <c r="G63533" s="88"/>
      <c r="H63533" s="88"/>
      <c r="I63533" s="88"/>
      <c r="J63533" s="88"/>
      <c r="K63533" s="88"/>
    </row>
    <row r="63534" spans="2:11" ht="12" hidden="1" customHeight="1" x14ac:dyDescent="0.2">
      <c r="B63534" s="88"/>
      <c r="C63534" s="88"/>
      <c r="D63534" s="88"/>
      <c r="E63534" s="88"/>
      <c r="F63534" s="88"/>
      <c r="G63534" s="88"/>
      <c r="H63534" s="88"/>
      <c r="I63534" s="88"/>
      <c r="J63534" s="88"/>
      <c r="K63534" s="88"/>
    </row>
    <row r="63535" spans="2:11" ht="12" hidden="1" customHeight="1" x14ac:dyDescent="0.2">
      <c r="B63535" s="88"/>
      <c r="C63535" s="88"/>
      <c r="D63535" s="88"/>
      <c r="E63535" s="88"/>
      <c r="F63535" s="88"/>
      <c r="G63535" s="88"/>
      <c r="H63535" s="88"/>
      <c r="I63535" s="88"/>
      <c r="J63535" s="88"/>
      <c r="K63535" s="88"/>
    </row>
    <row r="63536" spans="2:11" ht="12" hidden="1" customHeight="1" x14ac:dyDescent="0.2">
      <c r="B63536" s="88"/>
      <c r="C63536" s="88"/>
      <c r="D63536" s="88"/>
      <c r="E63536" s="88"/>
      <c r="F63536" s="88"/>
      <c r="G63536" s="88"/>
      <c r="H63536" s="88"/>
      <c r="I63536" s="88"/>
      <c r="J63536" s="88"/>
      <c r="K63536" s="88"/>
    </row>
    <row r="63537" spans="2:11" ht="12" hidden="1" customHeight="1" x14ac:dyDescent="0.2">
      <c r="B63537" s="88"/>
      <c r="C63537" s="88"/>
      <c r="D63537" s="88"/>
      <c r="E63537" s="88"/>
      <c r="F63537" s="88"/>
      <c r="G63537" s="88"/>
      <c r="H63537" s="88"/>
      <c r="I63537" s="88"/>
      <c r="J63537" s="88"/>
      <c r="K63537" s="88"/>
    </row>
    <row r="63538" spans="2:11" ht="12" hidden="1" customHeight="1" x14ac:dyDescent="0.2">
      <c r="B63538" s="88"/>
      <c r="C63538" s="88"/>
      <c r="D63538" s="88"/>
      <c r="E63538" s="88"/>
      <c r="F63538" s="88"/>
      <c r="G63538" s="88"/>
      <c r="H63538" s="88"/>
      <c r="I63538" s="88"/>
      <c r="J63538" s="88"/>
      <c r="K63538" s="88"/>
    </row>
    <row r="63539" spans="2:11" ht="12" hidden="1" customHeight="1" x14ac:dyDescent="0.2">
      <c r="B63539" s="88"/>
      <c r="C63539" s="88"/>
      <c r="D63539" s="88"/>
      <c r="E63539" s="88"/>
      <c r="F63539" s="88"/>
      <c r="G63539" s="88"/>
      <c r="H63539" s="88"/>
      <c r="I63539" s="88"/>
      <c r="J63539" s="88"/>
      <c r="K63539" s="88"/>
    </row>
    <row r="63540" spans="2:11" ht="12" hidden="1" customHeight="1" x14ac:dyDescent="0.2">
      <c r="B63540" s="88"/>
      <c r="C63540" s="88"/>
      <c r="D63540" s="88"/>
      <c r="E63540" s="88"/>
      <c r="F63540" s="88"/>
      <c r="G63540" s="88"/>
      <c r="H63540" s="88"/>
      <c r="I63540" s="88"/>
      <c r="J63540" s="88"/>
      <c r="K63540" s="88"/>
    </row>
    <row r="63541" spans="2:11" ht="12" hidden="1" customHeight="1" x14ac:dyDescent="0.2">
      <c r="B63541" s="88"/>
      <c r="C63541" s="88"/>
      <c r="D63541" s="88"/>
      <c r="E63541" s="88"/>
      <c r="F63541" s="88"/>
      <c r="G63541" s="88"/>
      <c r="H63541" s="88"/>
      <c r="I63541" s="88"/>
      <c r="J63541" s="88"/>
      <c r="K63541" s="88"/>
    </row>
    <row r="63542" spans="2:11" ht="12" hidden="1" customHeight="1" x14ac:dyDescent="0.2">
      <c r="B63542" s="88"/>
      <c r="C63542" s="88"/>
      <c r="D63542" s="88"/>
      <c r="E63542" s="88"/>
      <c r="F63542" s="88"/>
      <c r="G63542" s="88"/>
      <c r="H63542" s="88"/>
      <c r="I63542" s="88"/>
      <c r="J63542" s="88"/>
      <c r="K63542" s="88"/>
    </row>
    <row r="63543" spans="2:11" ht="12" hidden="1" customHeight="1" x14ac:dyDescent="0.2">
      <c r="B63543" s="88"/>
      <c r="C63543" s="88"/>
      <c r="D63543" s="88"/>
      <c r="E63543" s="88"/>
      <c r="F63543" s="88"/>
      <c r="G63543" s="88"/>
      <c r="H63543" s="88"/>
      <c r="I63543" s="88"/>
      <c r="J63543" s="88"/>
      <c r="K63543" s="88"/>
    </row>
    <row r="63544" spans="2:11" ht="12" hidden="1" customHeight="1" x14ac:dyDescent="0.2">
      <c r="B63544" s="88"/>
      <c r="C63544" s="88"/>
      <c r="D63544" s="88"/>
      <c r="E63544" s="88"/>
      <c r="F63544" s="88"/>
      <c r="G63544" s="88"/>
      <c r="H63544" s="88"/>
      <c r="I63544" s="88"/>
      <c r="J63544" s="88"/>
      <c r="K63544" s="88"/>
    </row>
    <row r="63545" spans="2:11" ht="12" hidden="1" customHeight="1" x14ac:dyDescent="0.2">
      <c r="B63545" s="88"/>
      <c r="C63545" s="88"/>
      <c r="D63545" s="88"/>
      <c r="E63545" s="88"/>
      <c r="F63545" s="88"/>
      <c r="G63545" s="88"/>
      <c r="H63545" s="88"/>
      <c r="I63545" s="88"/>
      <c r="J63545" s="88"/>
      <c r="K63545" s="88"/>
    </row>
    <row r="63546" spans="2:11" ht="12" hidden="1" customHeight="1" x14ac:dyDescent="0.2">
      <c r="B63546" s="88"/>
      <c r="C63546" s="88"/>
      <c r="D63546" s="88"/>
      <c r="E63546" s="88"/>
      <c r="F63546" s="88"/>
      <c r="G63546" s="88"/>
      <c r="H63546" s="88"/>
      <c r="I63546" s="88"/>
      <c r="J63546" s="88"/>
      <c r="K63546" s="88"/>
    </row>
    <row r="63547" spans="2:11" ht="12" hidden="1" customHeight="1" x14ac:dyDescent="0.2">
      <c r="B63547" s="88"/>
      <c r="C63547" s="88"/>
      <c r="D63547" s="88"/>
      <c r="E63547" s="88"/>
      <c r="F63547" s="88"/>
      <c r="G63547" s="88"/>
      <c r="H63547" s="88"/>
      <c r="I63547" s="88"/>
      <c r="J63547" s="88"/>
      <c r="K63547" s="88"/>
    </row>
    <row r="63548" spans="2:11" ht="12" hidden="1" customHeight="1" x14ac:dyDescent="0.2">
      <c r="B63548" s="88"/>
      <c r="C63548" s="88"/>
      <c r="D63548" s="88"/>
      <c r="E63548" s="88"/>
      <c r="F63548" s="88"/>
      <c r="G63548" s="88"/>
      <c r="H63548" s="88"/>
      <c r="I63548" s="88"/>
      <c r="J63548" s="88"/>
      <c r="K63548" s="88"/>
    </row>
    <row r="63549" spans="2:11" ht="12" hidden="1" customHeight="1" x14ac:dyDescent="0.2">
      <c r="B63549" s="88"/>
      <c r="C63549" s="88"/>
      <c r="D63549" s="88"/>
      <c r="E63549" s="88"/>
      <c r="F63549" s="88"/>
      <c r="G63549" s="88"/>
      <c r="H63549" s="88"/>
      <c r="I63549" s="88"/>
      <c r="J63549" s="88"/>
      <c r="K63549" s="88"/>
    </row>
    <row r="63550" spans="2:11" ht="12" hidden="1" customHeight="1" x14ac:dyDescent="0.2">
      <c r="B63550" s="88"/>
      <c r="C63550" s="88"/>
      <c r="D63550" s="88"/>
      <c r="E63550" s="88"/>
      <c r="F63550" s="88"/>
      <c r="G63550" s="88"/>
      <c r="H63550" s="88"/>
      <c r="I63550" s="88"/>
      <c r="J63550" s="88"/>
      <c r="K63550" s="88"/>
    </row>
    <row r="63551" spans="2:11" ht="12" hidden="1" customHeight="1" x14ac:dyDescent="0.2">
      <c r="B63551" s="88"/>
      <c r="C63551" s="88"/>
      <c r="D63551" s="88"/>
      <c r="E63551" s="88"/>
      <c r="F63551" s="88"/>
      <c r="G63551" s="88"/>
      <c r="H63551" s="88"/>
      <c r="I63551" s="88"/>
      <c r="J63551" s="88"/>
      <c r="K63551" s="88"/>
    </row>
    <row r="63552" spans="2:11" ht="12" hidden="1" customHeight="1" x14ac:dyDescent="0.2">
      <c r="B63552" s="88"/>
      <c r="C63552" s="88"/>
      <c r="D63552" s="88"/>
      <c r="E63552" s="88"/>
      <c r="F63552" s="88"/>
      <c r="G63552" s="88"/>
      <c r="H63552" s="88"/>
      <c r="I63552" s="88"/>
      <c r="J63552" s="88"/>
      <c r="K63552" s="88"/>
    </row>
    <row r="63553" spans="2:11" ht="12" hidden="1" customHeight="1" x14ac:dyDescent="0.2">
      <c r="B63553" s="88"/>
      <c r="C63553" s="88"/>
      <c r="D63553" s="88"/>
      <c r="E63553" s="88"/>
      <c r="F63553" s="88"/>
      <c r="G63553" s="88"/>
      <c r="H63553" s="88"/>
      <c r="I63553" s="88"/>
      <c r="J63553" s="88"/>
      <c r="K63553" s="88"/>
    </row>
    <row r="63554" spans="2:11" ht="12" hidden="1" customHeight="1" x14ac:dyDescent="0.2">
      <c r="B63554" s="88"/>
      <c r="C63554" s="88"/>
      <c r="D63554" s="88"/>
      <c r="E63554" s="88"/>
      <c r="F63554" s="88"/>
      <c r="G63554" s="88"/>
      <c r="H63554" s="88"/>
      <c r="I63554" s="88"/>
      <c r="J63554" s="88"/>
      <c r="K63554" s="88"/>
    </row>
    <row r="63555" spans="2:11" ht="12" hidden="1" customHeight="1" x14ac:dyDescent="0.2">
      <c r="B63555" s="88"/>
      <c r="C63555" s="88"/>
      <c r="D63555" s="88"/>
      <c r="E63555" s="88"/>
      <c r="F63555" s="88"/>
      <c r="G63555" s="88"/>
      <c r="H63555" s="88"/>
      <c r="I63555" s="88"/>
      <c r="J63555" s="88"/>
      <c r="K63555" s="88"/>
    </row>
    <row r="63556" spans="2:11" ht="12" hidden="1" customHeight="1" x14ac:dyDescent="0.2">
      <c r="B63556" s="88"/>
      <c r="C63556" s="88"/>
      <c r="D63556" s="88"/>
      <c r="E63556" s="88"/>
      <c r="F63556" s="88"/>
      <c r="G63556" s="88"/>
      <c r="H63556" s="88"/>
      <c r="I63556" s="88"/>
      <c r="J63556" s="88"/>
      <c r="K63556" s="88"/>
    </row>
    <row r="63557" spans="2:11" ht="12" hidden="1" customHeight="1" x14ac:dyDescent="0.2">
      <c r="B63557" s="88"/>
      <c r="C63557" s="88"/>
      <c r="D63557" s="88"/>
      <c r="E63557" s="88"/>
      <c r="F63557" s="88"/>
      <c r="G63557" s="88"/>
      <c r="H63557" s="88"/>
      <c r="I63557" s="88"/>
      <c r="J63557" s="88"/>
      <c r="K63557" s="88"/>
    </row>
    <row r="63558" spans="2:11" ht="12" hidden="1" customHeight="1" x14ac:dyDescent="0.2">
      <c r="B63558" s="88"/>
      <c r="C63558" s="88"/>
      <c r="D63558" s="88"/>
      <c r="E63558" s="88"/>
      <c r="F63558" s="88"/>
      <c r="G63558" s="88"/>
      <c r="H63558" s="88"/>
      <c r="I63558" s="88"/>
      <c r="J63558" s="88"/>
      <c r="K63558" s="88"/>
    </row>
    <row r="63559" spans="2:11" ht="12" hidden="1" customHeight="1" x14ac:dyDescent="0.2">
      <c r="B63559" s="88"/>
      <c r="C63559" s="88"/>
      <c r="D63559" s="88"/>
      <c r="E63559" s="88"/>
      <c r="F63559" s="88"/>
      <c r="G63559" s="88"/>
      <c r="H63559" s="88"/>
      <c r="I63559" s="88"/>
      <c r="J63559" s="88"/>
      <c r="K63559" s="88"/>
    </row>
    <row r="63560" spans="2:11" ht="12" hidden="1" customHeight="1" x14ac:dyDescent="0.2">
      <c r="B63560" s="88"/>
      <c r="C63560" s="88"/>
      <c r="D63560" s="88"/>
      <c r="E63560" s="88"/>
      <c r="F63560" s="88"/>
      <c r="G63560" s="88"/>
      <c r="H63560" s="88"/>
      <c r="I63560" s="88"/>
      <c r="J63560" s="88"/>
      <c r="K63560" s="88"/>
    </row>
    <row r="63561" spans="2:11" ht="12" hidden="1" customHeight="1" x14ac:dyDescent="0.2">
      <c r="B63561" s="88"/>
      <c r="C63561" s="88"/>
      <c r="D63561" s="88"/>
      <c r="E63561" s="88"/>
      <c r="F63561" s="88"/>
      <c r="G63561" s="88"/>
      <c r="H63561" s="88"/>
      <c r="I63561" s="88"/>
      <c r="J63561" s="88"/>
      <c r="K63561" s="88"/>
    </row>
    <row r="63562" spans="2:11" ht="12" hidden="1" customHeight="1" x14ac:dyDescent="0.2">
      <c r="B63562" s="88"/>
      <c r="C63562" s="88"/>
      <c r="D63562" s="88"/>
      <c r="E63562" s="88"/>
      <c r="F63562" s="88"/>
      <c r="G63562" s="88"/>
      <c r="H63562" s="88"/>
      <c r="I63562" s="88"/>
      <c r="J63562" s="88"/>
      <c r="K63562" s="88"/>
    </row>
    <row r="63563" spans="2:11" ht="12" hidden="1" customHeight="1" x14ac:dyDescent="0.2">
      <c r="B63563" s="88"/>
      <c r="C63563" s="88"/>
      <c r="D63563" s="88"/>
      <c r="E63563" s="88"/>
      <c r="F63563" s="88"/>
      <c r="G63563" s="88"/>
      <c r="H63563" s="88"/>
      <c r="I63563" s="88"/>
      <c r="J63563" s="88"/>
      <c r="K63563" s="88"/>
    </row>
    <row r="63564" spans="2:11" ht="12" hidden="1" customHeight="1" x14ac:dyDescent="0.2">
      <c r="B63564" s="88"/>
      <c r="C63564" s="88"/>
      <c r="D63564" s="88"/>
      <c r="E63564" s="88"/>
      <c r="F63564" s="88"/>
      <c r="G63564" s="88"/>
      <c r="H63564" s="88"/>
      <c r="I63564" s="88"/>
      <c r="J63564" s="88"/>
      <c r="K63564" s="88"/>
    </row>
    <row r="63565" spans="2:11" ht="12" hidden="1" customHeight="1" x14ac:dyDescent="0.2">
      <c r="B63565" s="88"/>
      <c r="C63565" s="88"/>
      <c r="D63565" s="88"/>
      <c r="E63565" s="88"/>
      <c r="F63565" s="88"/>
      <c r="G63565" s="88"/>
      <c r="H63565" s="88"/>
      <c r="I63565" s="88"/>
      <c r="J63565" s="88"/>
      <c r="K63565" s="88"/>
    </row>
    <row r="63566" spans="2:11" ht="12" hidden="1" customHeight="1" x14ac:dyDescent="0.2">
      <c r="B63566" s="88"/>
      <c r="C63566" s="88"/>
      <c r="D63566" s="88"/>
      <c r="E63566" s="88"/>
      <c r="F63566" s="88"/>
      <c r="G63566" s="88"/>
      <c r="H63566" s="88"/>
      <c r="I63566" s="88"/>
      <c r="J63566" s="88"/>
      <c r="K63566" s="88"/>
    </row>
    <row r="63567" spans="2:11" ht="12" hidden="1" customHeight="1" x14ac:dyDescent="0.2">
      <c r="B63567" s="88"/>
      <c r="C63567" s="88"/>
      <c r="D63567" s="88"/>
      <c r="E63567" s="88"/>
      <c r="F63567" s="88"/>
      <c r="G63567" s="88"/>
      <c r="H63567" s="88"/>
      <c r="I63567" s="88"/>
      <c r="J63567" s="88"/>
      <c r="K63567" s="88"/>
    </row>
    <row r="63568" spans="2:11" ht="12" hidden="1" customHeight="1" x14ac:dyDescent="0.2">
      <c r="B63568" s="88"/>
      <c r="C63568" s="88"/>
      <c r="D63568" s="88"/>
      <c r="E63568" s="88"/>
      <c r="F63568" s="88"/>
      <c r="G63568" s="88"/>
      <c r="H63568" s="88"/>
      <c r="I63568" s="88"/>
      <c r="J63568" s="88"/>
      <c r="K63568" s="88"/>
    </row>
    <row r="63569" spans="2:11" ht="12" hidden="1" customHeight="1" x14ac:dyDescent="0.2">
      <c r="B63569" s="88"/>
      <c r="C63569" s="88"/>
      <c r="D63569" s="88"/>
      <c r="E63569" s="88"/>
      <c r="F63569" s="88"/>
      <c r="G63569" s="88"/>
      <c r="H63569" s="88"/>
      <c r="I63569" s="88"/>
      <c r="J63569" s="88"/>
      <c r="K63569" s="88"/>
    </row>
    <row r="63570" spans="2:11" ht="12" hidden="1" customHeight="1" x14ac:dyDescent="0.2">
      <c r="B63570" s="88"/>
      <c r="C63570" s="88"/>
      <c r="D63570" s="88"/>
      <c r="E63570" s="88"/>
      <c r="F63570" s="88"/>
      <c r="G63570" s="88"/>
      <c r="H63570" s="88"/>
      <c r="I63570" s="88"/>
      <c r="J63570" s="88"/>
      <c r="K63570" s="88"/>
    </row>
    <row r="63571" spans="2:11" ht="12" hidden="1" customHeight="1" x14ac:dyDescent="0.2">
      <c r="B63571" s="88"/>
      <c r="C63571" s="88"/>
      <c r="D63571" s="88"/>
      <c r="E63571" s="88"/>
      <c r="F63571" s="88"/>
      <c r="G63571" s="88"/>
      <c r="H63571" s="88"/>
      <c r="I63571" s="88"/>
      <c r="J63571" s="88"/>
      <c r="K63571" s="88"/>
    </row>
    <row r="63572" spans="2:11" ht="12" hidden="1" customHeight="1" x14ac:dyDescent="0.2">
      <c r="B63572" s="88"/>
      <c r="C63572" s="88"/>
      <c r="D63572" s="88"/>
      <c r="E63572" s="88"/>
      <c r="F63572" s="88"/>
      <c r="G63572" s="88"/>
      <c r="H63572" s="88"/>
      <c r="I63572" s="88"/>
      <c r="J63572" s="88"/>
      <c r="K63572" s="88"/>
    </row>
    <row r="63573" spans="2:11" ht="12" hidden="1" customHeight="1" x14ac:dyDescent="0.2">
      <c r="B63573" s="88"/>
      <c r="C63573" s="88"/>
      <c r="D63573" s="88"/>
      <c r="E63573" s="88"/>
      <c r="F63573" s="88"/>
      <c r="G63573" s="88"/>
      <c r="H63573" s="88"/>
      <c r="I63573" s="88"/>
      <c r="J63573" s="88"/>
      <c r="K63573" s="88"/>
    </row>
    <row r="63574" spans="2:11" ht="12" hidden="1" customHeight="1" x14ac:dyDescent="0.2">
      <c r="B63574" s="88"/>
      <c r="C63574" s="88"/>
      <c r="D63574" s="88"/>
      <c r="E63574" s="88"/>
      <c r="F63574" s="88"/>
      <c r="G63574" s="88"/>
      <c r="H63574" s="88"/>
      <c r="I63574" s="88"/>
      <c r="J63574" s="88"/>
      <c r="K63574" s="88"/>
    </row>
    <row r="63575" spans="2:11" ht="12" hidden="1" customHeight="1" x14ac:dyDescent="0.2">
      <c r="B63575" s="88"/>
      <c r="C63575" s="88"/>
      <c r="D63575" s="88"/>
      <c r="E63575" s="88"/>
      <c r="F63575" s="88"/>
      <c r="G63575" s="88"/>
      <c r="H63575" s="88"/>
      <c r="I63575" s="88"/>
      <c r="J63575" s="88"/>
      <c r="K63575" s="88"/>
    </row>
    <row r="63576" spans="2:11" ht="12" hidden="1" customHeight="1" x14ac:dyDescent="0.2">
      <c r="B63576" s="88"/>
      <c r="C63576" s="88"/>
      <c r="D63576" s="88"/>
      <c r="E63576" s="88"/>
      <c r="F63576" s="88"/>
      <c r="G63576" s="88"/>
      <c r="H63576" s="88"/>
      <c r="I63576" s="88"/>
      <c r="J63576" s="88"/>
      <c r="K63576" s="88"/>
    </row>
    <row r="63577" spans="2:11" ht="12" hidden="1" customHeight="1" x14ac:dyDescent="0.2">
      <c r="B63577" s="88"/>
      <c r="C63577" s="88"/>
      <c r="D63577" s="88"/>
      <c r="E63577" s="88"/>
      <c r="F63577" s="88"/>
      <c r="G63577" s="88"/>
      <c r="H63577" s="88"/>
      <c r="I63577" s="88"/>
      <c r="J63577" s="88"/>
      <c r="K63577" s="88"/>
    </row>
    <row r="63578" spans="2:11" ht="12" hidden="1" customHeight="1" x14ac:dyDescent="0.2">
      <c r="B63578" s="88"/>
      <c r="C63578" s="88"/>
      <c r="D63578" s="88"/>
      <c r="E63578" s="88"/>
      <c r="F63578" s="88"/>
      <c r="G63578" s="88"/>
      <c r="H63578" s="88"/>
      <c r="I63578" s="88"/>
      <c r="J63578" s="88"/>
      <c r="K63578" s="88"/>
    </row>
    <row r="63579" spans="2:11" ht="12" hidden="1" customHeight="1" x14ac:dyDescent="0.2">
      <c r="B63579" s="88"/>
      <c r="C63579" s="88"/>
      <c r="D63579" s="88"/>
      <c r="E63579" s="88"/>
      <c r="F63579" s="88"/>
      <c r="G63579" s="88"/>
      <c r="H63579" s="88"/>
      <c r="I63579" s="88"/>
      <c r="J63579" s="88"/>
      <c r="K63579" s="88"/>
    </row>
    <row r="63580" spans="2:11" ht="12" hidden="1" customHeight="1" x14ac:dyDescent="0.2">
      <c r="B63580" s="88"/>
      <c r="C63580" s="88"/>
      <c r="D63580" s="88"/>
      <c r="E63580" s="88"/>
      <c r="F63580" s="88"/>
      <c r="G63580" s="88"/>
      <c r="H63580" s="88"/>
      <c r="I63580" s="88"/>
      <c r="J63580" s="88"/>
      <c r="K63580" s="88"/>
    </row>
    <row r="63581" spans="2:11" ht="12" hidden="1" customHeight="1" x14ac:dyDescent="0.2">
      <c r="B63581" s="88"/>
      <c r="C63581" s="88"/>
      <c r="D63581" s="88"/>
      <c r="E63581" s="88"/>
      <c r="F63581" s="88"/>
      <c r="G63581" s="88"/>
      <c r="H63581" s="88"/>
      <c r="I63581" s="88"/>
      <c r="J63581" s="88"/>
      <c r="K63581" s="88"/>
    </row>
    <row r="63582" spans="2:11" ht="12" hidden="1" customHeight="1" x14ac:dyDescent="0.2">
      <c r="B63582" s="88"/>
      <c r="C63582" s="88"/>
      <c r="D63582" s="88"/>
      <c r="E63582" s="88"/>
      <c r="F63582" s="88"/>
      <c r="G63582" s="88"/>
      <c r="H63582" s="88"/>
      <c r="I63582" s="88"/>
      <c r="J63582" s="88"/>
      <c r="K63582" s="88"/>
    </row>
    <row r="63583" spans="2:11" ht="12" hidden="1" customHeight="1" x14ac:dyDescent="0.2">
      <c r="B63583" s="88"/>
      <c r="C63583" s="88"/>
      <c r="D63583" s="88"/>
      <c r="E63583" s="88"/>
      <c r="F63583" s="88"/>
      <c r="G63583" s="88"/>
      <c r="H63583" s="88"/>
      <c r="I63583" s="88"/>
      <c r="J63583" s="88"/>
      <c r="K63583" s="88"/>
    </row>
    <row r="63584" spans="2:11" ht="12" hidden="1" customHeight="1" x14ac:dyDescent="0.2">
      <c r="B63584" s="88"/>
      <c r="C63584" s="88"/>
      <c r="D63584" s="88"/>
      <c r="E63584" s="88"/>
      <c r="F63584" s="88"/>
      <c r="G63584" s="88"/>
      <c r="H63584" s="88"/>
      <c r="I63584" s="88"/>
      <c r="J63584" s="88"/>
      <c r="K63584" s="88"/>
    </row>
    <row r="63585" spans="2:11" ht="12" hidden="1" customHeight="1" x14ac:dyDescent="0.2">
      <c r="B63585" s="88"/>
      <c r="C63585" s="88"/>
      <c r="D63585" s="88"/>
      <c r="E63585" s="88"/>
      <c r="F63585" s="88"/>
      <c r="G63585" s="88"/>
      <c r="H63585" s="88"/>
      <c r="I63585" s="88"/>
      <c r="J63585" s="88"/>
      <c r="K63585" s="88"/>
    </row>
    <row r="63586" spans="2:11" ht="12" hidden="1" customHeight="1" x14ac:dyDescent="0.2">
      <c r="B63586" s="88"/>
      <c r="C63586" s="88"/>
      <c r="D63586" s="88"/>
      <c r="E63586" s="88"/>
      <c r="F63586" s="88"/>
      <c r="G63586" s="88"/>
      <c r="H63586" s="88"/>
      <c r="I63586" s="88"/>
      <c r="J63586" s="88"/>
      <c r="K63586" s="88"/>
    </row>
    <row r="63587" spans="2:11" ht="12" hidden="1" customHeight="1" x14ac:dyDescent="0.2">
      <c r="B63587" s="88"/>
      <c r="C63587" s="88"/>
      <c r="D63587" s="88"/>
      <c r="E63587" s="88"/>
      <c r="F63587" s="88"/>
      <c r="G63587" s="88"/>
      <c r="H63587" s="88"/>
      <c r="I63587" s="88"/>
      <c r="J63587" s="88"/>
      <c r="K63587" s="88"/>
    </row>
    <row r="63588" spans="2:11" ht="12" hidden="1" customHeight="1" x14ac:dyDescent="0.2">
      <c r="B63588" s="88"/>
      <c r="C63588" s="88"/>
      <c r="D63588" s="88"/>
      <c r="E63588" s="88"/>
      <c r="F63588" s="88"/>
      <c r="G63588" s="88"/>
      <c r="H63588" s="88"/>
      <c r="I63588" s="88"/>
      <c r="J63588" s="88"/>
      <c r="K63588" s="88"/>
    </row>
    <row r="63589" spans="2:11" ht="12" hidden="1" customHeight="1" x14ac:dyDescent="0.2">
      <c r="B63589" s="88"/>
      <c r="C63589" s="88"/>
      <c r="D63589" s="88"/>
      <c r="E63589" s="88"/>
      <c r="F63589" s="88"/>
      <c r="G63589" s="88"/>
      <c r="H63589" s="88"/>
      <c r="I63589" s="88"/>
      <c r="J63589" s="88"/>
      <c r="K63589" s="88"/>
    </row>
    <row r="63590" spans="2:11" ht="12" hidden="1" customHeight="1" x14ac:dyDescent="0.2">
      <c r="B63590" s="88"/>
      <c r="C63590" s="88"/>
      <c r="D63590" s="88"/>
      <c r="E63590" s="88"/>
      <c r="F63590" s="88"/>
      <c r="G63590" s="88"/>
      <c r="H63590" s="88"/>
      <c r="I63590" s="88"/>
      <c r="J63590" s="88"/>
      <c r="K63590" s="88"/>
    </row>
    <row r="63591" spans="2:11" ht="12" hidden="1" customHeight="1" x14ac:dyDescent="0.2">
      <c r="B63591" s="88"/>
      <c r="C63591" s="88"/>
      <c r="D63591" s="88"/>
      <c r="E63591" s="88"/>
      <c r="F63591" s="88"/>
      <c r="G63591" s="88"/>
      <c r="H63591" s="88"/>
      <c r="I63591" s="88"/>
      <c r="J63591" s="88"/>
      <c r="K63591" s="88"/>
    </row>
    <row r="63592" spans="2:11" ht="12" hidden="1" customHeight="1" x14ac:dyDescent="0.2">
      <c r="B63592" s="88"/>
      <c r="C63592" s="88"/>
      <c r="D63592" s="88"/>
      <c r="E63592" s="88"/>
      <c r="F63592" s="88"/>
      <c r="G63592" s="88"/>
      <c r="H63592" s="88"/>
      <c r="I63592" s="88"/>
      <c r="J63592" s="88"/>
      <c r="K63592" s="88"/>
    </row>
    <row r="63593" spans="2:11" ht="12" hidden="1" customHeight="1" x14ac:dyDescent="0.2">
      <c r="B63593" s="88"/>
      <c r="C63593" s="88"/>
      <c r="D63593" s="88"/>
      <c r="E63593" s="88"/>
      <c r="F63593" s="88"/>
      <c r="G63593" s="88"/>
      <c r="H63593" s="88"/>
      <c r="I63593" s="88"/>
      <c r="J63593" s="88"/>
      <c r="K63593" s="88"/>
    </row>
    <row r="63594" spans="2:11" ht="12" hidden="1" customHeight="1" x14ac:dyDescent="0.2">
      <c r="B63594" s="88"/>
      <c r="C63594" s="88"/>
      <c r="D63594" s="88"/>
      <c r="E63594" s="88"/>
      <c r="F63594" s="88"/>
      <c r="G63594" s="88"/>
      <c r="H63594" s="88"/>
      <c r="I63594" s="88"/>
      <c r="J63594" s="88"/>
      <c r="K63594" s="88"/>
    </row>
    <row r="63595" spans="2:11" ht="12" hidden="1" customHeight="1" x14ac:dyDescent="0.2">
      <c r="B63595" s="88"/>
      <c r="C63595" s="88"/>
      <c r="D63595" s="88"/>
      <c r="E63595" s="88"/>
      <c r="F63595" s="88"/>
      <c r="G63595" s="88"/>
      <c r="H63595" s="88"/>
      <c r="I63595" s="88"/>
      <c r="J63595" s="88"/>
      <c r="K63595" s="88"/>
    </row>
    <row r="63596" spans="2:11" ht="12" hidden="1" customHeight="1" x14ac:dyDescent="0.2">
      <c r="B63596" s="88"/>
      <c r="C63596" s="88"/>
      <c r="D63596" s="88"/>
      <c r="E63596" s="88"/>
      <c r="F63596" s="88"/>
      <c r="G63596" s="88"/>
      <c r="H63596" s="88"/>
      <c r="I63596" s="88"/>
      <c r="J63596" s="88"/>
      <c r="K63596" s="88"/>
    </row>
    <row r="63597" spans="2:11" ht="12" hidden="1" customHeight="1" x14ac:dyDescent="0.2">
      <c r="B63597" s="88"/>
      <c r="C63597" s="88"/>
      <c r="D63597" s="88"/>
      <c r="E63597" s="88"/>
      <c r="F63597" s="88"/>
      <c r="G63597" s="88"/>
      <c r="H63597" s="88"/>
      <c r="I63597" s="88"/>
      <c r="J63597" s="88"/>
      <c r="K63597" s="88"/>
    </row>
    <row r="63598" spans="2:11" ht="12" hidden="1" customHeight="1" x14ac:dyDescent="0.2">
      <c r="B63598" s="88"/>
      <c r="C63598" s="88"/>
      <c r="D63598" s="88"/>
      <c r="E63598" s="88"/>
      <c r="F63598" s="88"/>
      <c r="G63598" s="88"/>
      <c r="H63598" s="88"/>
      <c r="I63598" s="88"/>
      <c r="J63598" s="88"/>
      <c r="K63598" s="88"/>
    </row>
    <row r="63599" spans="2:11" ht="12" hidden="1" customHeight="1" x14ac:dyDescent="0.2">
      <c r="B63599" s="88"/>
      <c r="C63599" s="88"/>
      <c r="D63599" s="88"/>
      <c r="E63599" s="88"/>
      <c r="F63599" s="88"/>
      <c r="G63599" s="88"/>
      <c r="H63599" s="88"/>
      <c r="I63599" s="88"/>
      <c r="J63599" s="88"/>
      <c r="K63599" s="88"/>
    </row>
    <row r="63600" spans="2:11" ht="12" hidden="1" customHeight="1" x14ac:dyDescent="0.2">
      <c r="B63600" s="88"/>
      <c r="C63600" s="88"/>
      <c r="D63600" s="88"/>
      <c r="E63600" s="88"/>
      <c r="F63600" s="88"/>
      <c r="G63600" s="88"/>
      <c r="H63600" s="88"/>
      <c r="I63600" s="88"/>
      <c r="J63600" s="88"/>
      <c r="K63600" s="88"/>
    </row>
    <row r="63601" spans="2:11" ht="12" hidden="1" customHeight="1" x14ac:dyDescent="0.2">
      <c r="B63601" s="88"/>
      <c r="C63601" s="88"/>
      <c r="D63601" s="88"/>
      <c r="E63601" s="88"/>
      <c r="F63601" s="88"/>
      <c r="G63601" s="88"/>
      <c r="H63601" s="88"/>
      <c r="I63601" s="88"/>
      <c r="J63601" s="88"/>
      <c r="K63601" s="88"/>
    </row>
    <row r="63602" spans="2:11" ht="12" hidden="1" customHeight="1" x14ac:dyDescent="0.2">
      <c r="B63602" s="88"/>
      <c r="C63602" s="88"/>
      <c r="D63602" s="88"/>
      <c r="E63602" s="88"/>
      <c r="F63602" s="88"/>
      <c r="G63602" s="88"/>
      <c r="H63602" s="88"/>
      <c r="I63602" s="88"/>
      <c r="J63602" s="88"/>
      <c r="K63602" s="88"/>
    </row>
    <row r="63603" spans="2:11" ht="12" hidden="1" customHeight="1" x14ac:dyDescent="0.2">
      <c r="B63603" s="88"/>
      <c r="C63603" s="88"/>
      <c r="D63603" s="88"/>
      <c r="E63603" s="88"/>
      <c r="F63603" s="88"/>
      <c r="G63603" s="88"/>
      <c r="H63603" s="88"/>
      <c r="I63603" s="88"/>
      <c r="J63603" s="88"/>
      <c r="K63603" s="88"/>
    </row>
    <row r="63604" spans="2:11" ht="12" hidden="1" customHeight="1" x14ac:dyDescent="0.2">
      <c r="B63604" s="88"/>
      <c r="C63604" s="88"/>
      <c r="D63604" s="88"/>
      <c r="E63604" s="88"/>
      <c r="F63604" s="88"/>
      <c r="G63604" s="88"/>
      <c r="H63604" s="88"/>
      <c r="I63604" s="88"/>
      <c r="J63604" s="88"/>
      <c r="K63604" s="88"/>
    </row>
    <row r="63605" spans="2:11" ht="12" hidden="1" customHeight="1" x14ac:dyDescent="0.2">
      <c r="B63605" s="88"/>
      <c r="C63605" s="88"/>
      <c r="D63605" s="88"/>
      <c r="E63605" s="88"/>
      <c r="F63605" s="88"/>
      <c r="G63605" s="88"/>
      <c r="H63605" s="88"/>
      <c r="I63605" s="88"/>
      <c r="J63605" s="88"/>
      <c r="K63605" s="88"/>
    </row>
    <row r="63606" spans="2:11" ht="12" hidden="1" customHeight="1" x14ac:dyDescent="0.2">
      <c r="B63606" s="88"/>
      <c r="C63606" s="88"/>
      <c r="D63606" s="88"/>
      <c r="E63606" s="88"/>
      <c r="F63606" s="88"/>
      <c r="G63606" s="88"/>
      <c r="H63606" s="88"/>
      <c r="I63606" s="88"/>
      <c r="J63606" s="88"/>
      <c r="K63606" s="88"/>
    </row>
    <row r="63607" spans="2:11" ht="12" hidden="1" customHeight="1" x14ac:dyDescent="0.2">
      <c r="B63607" s="88"/>
      <c r="C63607" s="88"/>
      <c r="D63607" s="88"/>
      <c r="E63607" s="88"/>
      <c r="F63607" s="88"/>
      <c r="G63607" s="88"/>
      <c r="H63607" s="88"/>
      <c r="I63607" s="88"/>
      <c r="J63607" s="88"/>
      <c r="K63607" s="88"/>
    </row>
    <row r="63608" spans="2:11" ht="12" hidden="1" customHeight="1" x14ac:dyDescent="0.2">
      <c r="B63608" s="88"/>
      <c r="C63608" s="88"/>
      <c r="D63608" s="88"/>
      <c r="E63608" s="88"/>
      <c r="F63608" s="88"/>
      <c r="G63608" s="88"/>
      <c r="H63608" s="88"/>
      <c r="I63608" s="88"/>
      <c r="J63608" s="88"/>
      <c r="K63608" s="88"/>
    </row>
    <row r="63609" spans="2:11" ht="12" hidden="1" customHeight="1" x14ac:dyDescent="0.2">
      <c r="B63609" s="88"/>
      <c r="C63609" s="88"/>
      <c r="D63609" s="88"/>
      <c r="E63609" s="88"/>
      <c r="F63609" s="88"/>
      <c r="G63609" s="88"/>
      <c r="H63609" s="88"/>
      <c r="I63609" s="88"/>
      <c r="J63609" s="88"/>
      <c r="K63609" s="88"/>
    </row>
    <row r="63610" spans="2:11" ht="12" hidden="1" customHeight="1" x14ac:dyDescent="0.2">
      <c r="B63610" s="88"/>
      <c r="C63610" s="88"/>
      <c r="D63610" s="88"/>
      <c r="E63610" s="88"/>
      <c r="F63610" s="88"/>
      <c r="G63610" s="88"/>
      <c r="H63610" s="88"/>
      <c r="I63610" s="88"/>
      <c r="J63610" s="88"/>
      <c r="K63610" s="88"/>
    </row>
    <row r="63611" spans="2:11" ht="12" hidden="1" customHeight="1" x14ac:dyDescent="0.2">
      <c r="B63611" s="88"/>
      <c r="C63611" s="88"/>
      <c r="D63611" s="88"/>
      <c r="E63611" s="88"/>
      <c r="F63611" s="88"/>
      <c r="G63611" s="88"/>
      <c r="H63611" s="88"/>
      <c r="I63611" s="88"/>
      <c r="J63611" s="88"/>
      <c r="K63611" s="88"/>
    </row>
    <row r="63612" spans="2:11" ht="12" hidden="1" customHeight="1" x14ac:dyDescent="0.2">
      <c r="B63612" s="88"/>
      <c r="C63612" s="88"/>
      <c r="D63612" s="88"/>
      <c r="E63612" s="88"/>
      <c r="F63612" s="88"/>
      <c r="G63612" s="88"/>
      <c r="H63612" s="88"/>
      <c r="I63612" s="88"/>
      <c r="J63612" s="88"/>
      <c r="K63612" s="88"/>
    </row>
    <row r="63613" spans="2:11" ht="12" hidden="1" customHeight="1" x14ac:dyDescent="0.2">
      <c r="B63613" s="88"/>
      <c r="C63613" s="88"/>
      <c r="D63613" s="88"/>
      <c r="E63613" s="88"/>
      <c r="F63613" s="88"/>
      <c r="G63613" s="88"/>
      <c r="H63613" s="88"/>
      <c r="I63613" s="88"/>
      <c r="J63613" s="88"/>
      <c r="K63613" s="88"/>
    </row>
    <row r="63614" spans="2:11" ht="12" hidden="1" customHeight="1" x14ac:dyDescent="0.2">
      <c r="B63614" s="88"/>
      <c r="C63614" s="88"/>
      <c r="D63614" s="88"/>
      <c r="E63614" s="88"/>
      <c r="F63614" s="88"/>
      <c r="G63614" s="88"/>
      <c r="H63614" s="88"/>
      <c r="I63614" s="88"/>
      <c r="J63614" s="88"/>
      <c r="K63614" s="88"/>
    </row>
    <row r="63615" spans="2:11" ht="12" hidden="1" customHeight="1" x14ac:dyDescent="0.2">
      <c r="B63615" s="88"/>
      <c r="C63615" s="88"/>
      <c r="D63615" s="88"/>
      <c r="E63615" s="88"/>
      <c r="F63615" s="88"/>
      <c r="G63615" s="88"/>
      <c r="H63615" s="88"/>
      <c r="I63615" s="88"/>
      <c r="J63615" s="88"/>
      <c r="K63615" s="88"/>
    </row>
    <row r="63616" spans="2:11" ht="12" hidden="1" customHeight="1" x14ac:dyDescent="0.2">
      <c r="B63616" s="88"/>
      <c r="C63616" s="88"/>
      <c r="D63616" s="88"/>
      <c r="E63616" s="88"/>
      <c r="F63616" s="88"/>
      <c r="G63616" s="88"/>
      <c r="H63616" s="88"/>
      <c r="I63616" s="88"/>
      <c r="J63616" s="88"/>
      <c r="K63616" s="88"/>
    </row>
    <row r="63617" spans="2:11" ht="12" hidden="1" customHeight="1" x14ac:dyDescent="0.2">
      <c r="B63617" s="88"/>
      <c r="C63617" s="88"/>
      <c r="D63617" s="88"/>
      <c r="E63617" s="88"/>
      <c r="F63617" s="88"/>
      <c r="G63617" s="88"/>
      <c r="H63617" s="88"/>
      <c r="I63617" s="88"/>
      <c r="J63617" s="88"/>
      <c r="K63617" s="88"/>
    </row>
    <row r="63618" spans="2:11" ht="12" hidden="1" customHeight="1" x14ac:dyDescent="0.2">
      <c r="B63618" s="88"/>
      <c r="C63618" s="88"/>
      <c r="D63618" s="88"/>
      <c r="E63618" s="88"/>
      <c r="F63618" s="88"/>
      <c r="G63618" s="88"/>
      <c r="H63618" s="88"/>
      <c r="I63618" s="88"/>
      <c r="J63618" s="88"/>
      <c r="K63618" s="88"/>
    </row>
    <row r="63619" spans="2:11" ht="12" hidden="1" customHeight="1" x14ac:dyDescent="0.2">
      <c r="B63619" s="88"/>
      <c r="C63619" s="88"/>
      <c r="D63619" s="88"/>
      <c r="E63619" s="88"/>
      <c r="F63619" s="88"/>
      <c r="G63619" s="88"/>
      <c r="H63619" s="88"/>
      <c r="I63619" s="88"/>
      <c r="J63619" s="88"/>
      <c r="K63619" s="88"/>
    </row>
    <row r="63620" spans="2:11" ht="12" hidden="1" customHeight="1" x14ac:dyDescent="0.2">
      <c r="B63620" s="88"/>
      <c r="C63620" s="88"/>
      <c r="D63620" s="88"/>
      <c r="E63620" s="88"/>
      <c r="F63620" s="88"/>
      <c r="G63620" s="88"/>
      <c r="H63620" s="88"/>
      <c r="I63620" s="88"/>
      <c r="J63620" s="88"/>
      <c r="K63620" s="88"/>
    </row>
    <row r="63621" spans="2:11" ht="12" hidden="1" customHeight="1" x14ac:dyDescent="0.2">
      <c r="B63621" s="88"/>
      <c r="C63621" s="88"/>
      <c r="D63621" s="88"/>
      <c r="E63621" s="88"/>
      <c r="F63621" s="88"/>
      <c r="G63621" s="88"/>
      <c r="H63621" s="88"/>
      <c r="I63621" s="88"/>
      <c r="J63621" s="88"/>
      <c r="K63621" s="88"/>
    </row>
    <row r="63622" spans="2:11" ht="12" hidden="1" customHeight="1" x14ac:dyDescent="0.2">
      <c r="B63622" s="88"/>
      <c r="C63622" s="88"/>
      <c r="D63622" s="88"/>
      <c r="E63622" s="88"/>
      <c r="F63622" s="88"/>
      <c r="G63622" s="88"/>
      <c r="H63622" s="88"/>
      <c r="I63622" s="88"/>
      <c r="J63622" s="88"/>
      <c r="K63622" s="88"/>
    </row>
    <row r="63623" spans="2:11" ht="12" hidden="1" customHeight="1" x14ac:dyDescent="0.2">
      <c r="B63623" s="88"/>
      <c r="C63623" s="88"/>
      <c r="D63623" s="88"/>
      <c r="E63623" s="88"/>
      <c r="F63623" s="88"/>
      <c r="G63623" s="88"/>
      <c r="H63623" s="88"/>
      <c r="I63623" s="88"/>
      <c r="J63623" s="88"/>
      <c r="K63623" s="88"/>
    </row>
    <row r="63624" spans="2:11" ht="12" hidden="1" customHeight="1" x14ac:dyDescent="0.2">
      <c r="B63624" s="88"/>
      <c r="C63624" s="88"/>
      <c r="D63624" s="88"/>
      <c r="E63624" s="88"/>
      <c r="F63624" s="88"/>
      <c r="G63624" s="88"/>
      <c r="H63624" s="88"/>
      <c r="I63624" s="88"/>
      <c r="J63624" s="88"/>
      <c r="K63624" s="88"/>
    </row>
    <row r="63625" spans="2:11" ht="12" hidden="1" customHeight="1" x14ac:dyDescent="0.2">
      <c r="B63625" s="88"/>
      <c r="C63625" s="88"/>
      <c r="D63625" s="88"/>
      <c r="E63625" s="88"/>
      <c r="F63625" s="88"/>
      <c r="G63625" s="88"/>
      <c r="H63625" s="88"/>
      <c r="I63625" s="88"/>
      <c r="J63625" s="88"/>
      <c r="K63625" s="88"/>
    </row>
    <row r="63626" spans="2:11" ht="12" hidden="1" customHeight="1" x14ac:dyDescent="0.2">
      <c r="B63626" s="88"/>
      <c r="C63626" s="88"/>
      <c r="D63626" s="88"/>
      <c r="E63626" s="88"/>
      <c r="F63626" s="88"/>
      <c r="G63626" s="88"/>
      <c r="H63626" s="88"/>
      <c r="I63626" s="88"/>
      <c r="J63626" s="88"/>
      <c r="K63626" s="88"/>
    </row>
    <row r="63627" spans="2:11" ht="12" hidden="1" customHeight="1" x14ac:dyDescent="0.2">
      <c r="B63627" s="88"/>
      <c r="C63627" s="88"/>
      <c r="D63627" s="88"/>
      <c r="E63627" s="88"/>
      <c r="F63627" s="88"/>
      <c r="G63627" s="88"/>
      <c r="H63627" s="88"/>
      <c r="I63627" s="88"/>
      <c r="J63627" s="88"/>
      <c r="K63627" s="88"/>
    </row>
    <row r="63628" spans="2:11" ht="12" hidden="1" customHeight="1" x14ac:dyDescent="0.2">
      <c r="B63628" s="88"/>
      <c r="C63628" s="88"/>
      <c r="D63628" s="88"/>
      <c r="E63628" s="88"/>
      <c r="F63628" s="88"/>
      <c r="G63628" s="88"/>
      <c r="H63628" s="88"/>
      <c r="I63628" s="88"/>
      <c r="J63628" s="88"/>
      <c r="K63628" s="88"/>
    </row>
    <row r="63629" spans="2:11" ht="12" hidden="1" customHeight="1" x14ac:dyDescent="0.2">
      <c r="B63629" s="88"/>
      <c r="C63629" s="88"/>
      <c r="D63629" s="88"/>
      <c r="E63629" s="88"/>
      <c r="F63629" s="88"/>
      <c r="G63629" s="88"/>
      <c r="H63629" s="88"/>
      <c r="I63629" s="88"/>
      <c r="J63629" s="88"/>
      <c r="K63629" s="88"/>
    </row>
    <row r="63630" spans="2:11" ht="12" hidden="1" customHeight="1" x14ac:dyDescent="0.2">
      <c r="B63630" s="88"/>
      <c r="C63630" s="88"/>
      <c r="D63630" s="88"/>
      <c r="E63630" s="88"/>
      <c r="F63630" s="88"/>
      <c r="G63630" s="88"/>
      <c r="H63630" s="88"/>
      <c r="I63630" s="88"/>
      <c r="J63630" s="88"/>
      <c r="K63630" s="88"/>
    </row>
    <row r="63631" spans="2:11" ht="12" hidden="1" customHeight="1" x14ac:dyDescent="0.2">
      <c r="B63631" s="88"/>
      <c r="C63631" s="88"/>
      <c r="D63631" s="88"/>
      <c r="E63631" s="88"/>
      <c r="F63631" s="88"/>
      <c r="G63631" s="88"/>
      <c r="H63631" s="88"/>
      <c r="I63631" s="88"/>
      <c r="J63631" s="88"/>
      <c r="K63631" s="88"/>
    </row>
    <row r="63632" spans="2:11" ht="12" hidden="1" customHeight="1" x14ac:dyDescent="0.2">
      <c r="B63632" s="88"/>
      <c r="C63632" s="88"/>
      <c r="D63632" s="88"/>
      <c r="E63632" s="88"/>
      <c r="F63632" s="88"/>
      <c r="G63632" s="88"/>
      <c r="H63632" s="88"/>
      <c r="I63632" s="88"/>
      <c r="J63632" s="88"/>
      <c r="K63632" s="88"/>
    </row>
    <row r="63633" spans="2:11" ht="12" hidden="1" customHeight="1" x14ac:dyDescent="0.2">
      <c r="B63633" s="88"/>
      <c r="C63633" s="88"/>
      <c r="D63633" s="88"/>
      <c r="E63633" s="88"/>
      <c r="F63633" s="88"/>
      <c r="G63633" s="88"/>
      <c r="H63633" s="88"/>
      <c r="I63633" s="88"/>
      <c r="J63633" s="88"/>
      <c r="K63633" s="88"/>
    </row>
    <row r="63634" spans="2:11" ht="12" hidden="1" customHeight="1" x14ac:dyDescent="0.2">
      <c r="B63634" s="88"/>
      <c r="C63634" s="88"/>
      <c r="D63634" s="88"/>
      <c r="E63634" s="88"/>
      <c r="F63634" s="88"/>
      <c r="G63634" s="88"/>
      <c r="H63634" s="88"/>
      <c r="I63634" s="88"/>
      <c r="J63634" s="88"/>
      <c r="K63634" s="88"/>
    </row>
    <row r="63635" spans="2:11" ht="12" hidden="1" customHeight="1" x14ac:dyDescent="0.2">
      <c r="B63635" s="88"/>
      <c r="C63635" s="88"/>
      <c r="D63635" s="88"/>
      <c r="E63635" s="88"/>
      <c r="F63635" s="88"/>
      <c r="G63635" s="88"/>
      <c r="H63635" s="88"/>
      <c r="I63635" s="88"/>
      <c r="J63635" s="88"/>
      <c r="K63635" s="88"/>
    </row>
    <row r="63636" spans="2:11" ht="12" hidden="1" customHeight="1" x14ac:dyDescent="0.2">
      <c r="B63636" s="88"/>
      <c r="C63636" s="88"/>
      <c r="D63636" s="88"/>
      <c r="E63636" s="88"/>
      <c r="F63636" s="88"/>
      <c r="G63636" s="88"/>
      <c r="H63636" s="88"/>
      <c r="I63636" s="88"/>
      <c r="J63636" s="88"/>
      <c r="K63636" s="88"/>
    </row>
    <row r="63637" spans="2:11" ht="12" hidden="1" customHeight="1" x14ac:dyDescent="0.2">
      <c r="B63637" s="88"/>
      <c r="C63637" s="88"/>
      <c r="D63637" s="88"/>
      <c r="E63637" s="88"/>
      <c r="F63637" s="88"/>
      <c r="G63637" s="88"/>
      <c r="H63637" s="88"/>
      <c r="I63637" s="88"/>
      <c r="J63637" s="88"/>
      <c r="K63637" s="88"/>
    </row>
    <row r="63638" spans="2:11" ht="12" hidden="1" customHeight="1" x14ac:dyDescent="0.2">
      <c r="B63638" s="88"/>
      <c r="C63638" s="88"/>
      <c r="D63638" s="88"/>
      <c r="E63638" s="88"/>
      <c r="F63638" s="88"/>
      <c r="G63638" s="88"/>
      <c r="H63638" s="88"/>
      <c r="I63638" s="88"/>
      <c r="J63638" s="88"/>
      <c r="K63638" s="88"/>
    </row>
    <row r="63639" spans="2:11" ht="12" hidden="1" customHeight="1" x14ac:dyDescent="0.2">
      <c r="B63639" s="88"/>
      <c r="C63639" s="88"/>
      <c r="D63639" s="88"/>
      <c r="E63639" s="88"/>
      <c r="F63639" s="88"/>
      <c r="G63639" s="88"/>
      <c r="H63639" s="88"/>
      <c r="I63639" s="88"/>
      <c r="J63639" s="88"/>
      <c r="K63639" s="88"/>
    </row>
    <row r="63640" spans="2:11" ht="12" hidden="1" customHeight="1" x14ac:dyDescent="0.2">
      <c r="B63640" s="88"/>
      <c r="C63640" s="88"/>
      <c r="D63640" s="88"/>
      <c r="E63640" s="88"/>
      <c r="F63640" s="88"/>
      <c r="G63640" s="88"/>
      <c r="H63640" s="88"/>
      <c r="I63640" s="88"/>
      <c r="J63640" s="88"/>
      <c r="K63640" s="88"/>
    </row>
    <row r="63641" spans="2:11" ht="12" hidden="1" customHeight="1" x14ac:dyDescent="0.2">
      <c r="B63641" s="88"/>
      <c r="C63641" s="88"/>
      <c r="D63641" s="88"/>
      <c r="E63641" s="88"/>
      <c r="F63641" s="88"/>
      <c r="G63641" s="88"/>
      <c r="H63641" s="88"/>
      <c r="I63641" s="88"/>
      <c r="J63641" s="88"/>
      <c r="K63641" s="88"/>
    </row>
    <row r="63642" spans="2:11" ht="12" hidden="1" customHeight="1" x14ac:dyDescent="0.2">
      <c r="B63642" s="88"/>
      <c r="C63642" s="88"/>
      <c r="D63642" s="88"/>
      <c r="E63642" s="88"/>
      <c r="F63642" s="88"/>
      <c r="G63642" s="88"/>
      <c r="H63642" s="88"/>
      <c r="I63642" s="88"/>
      <c r="J63642" s="88"/>
      <c r="K63642" s="88"/>
    </row>
    <row r="63643" spans="2:11" ht="12" hidden="1" customHeight="1" x14ac:dyDescent="0.2">
      <c r="B63643" s="88"/>
      <c r="C63643" s="88"/>
      <c r="D63643" s="88"/>
      <c r="E63643" s="88"/>
      <c r="F63643" s="88"/>
      <c r="G63643" s="88"/>
      <c r="H63643" s="88"/>
      <c r="I63643" s="88"/>
      <c r="J63643" s="88"/>
      <c r="K63643" s="88"/>
    </row>
    <row r="63644" spans="2:11" ht="12" hidden="1" customHeight="1" x14ac:dyDescent="0.2">
      <c r="B63644" s="88"/>
      <c r="C63644" s="88"/>
      <c r="D63644" s="88"/>
      <c r="E63644" s="88"/>
      <c r="F63644" s="88"/>
      <c r="G63644" s="88"/>
      <c r="H63644" s="88"/>
      <c r="I63644" s="88"/>
      <c r="J63644" s="88"/>
      <c r="K63644" s="88"/>
    </row>
    <row r="63645" spans="2:11" ht="12" hidden="1" customHeight="1" x14ac:dyDescent="0.2">
      <c r="B63645" s="88"/>
      <c r="C63645" s="88"/>
      <c r="D63645" s="88"/>
      <c r="E63645" s="88"/>
      <c r="F63645" s="88"/>
      <c r="G63645" s="88"/>
      <c r="H63645" s="88"/>
      <c r="I63645" s="88"/>
      <c r="J63645" s="88"/>
      <c r="K63645" s="88"/>
    </row>
    <row r="63646" spans="2:11" ht="12" hidden="1" customHeight="1" x14ac:dyDescent="0.2">
      <c r="B63646" s="88"/>
      <c r="C63646" s="88"/>
      <c r="D63646" s="88"/>
      <c r="E63646" s="88"/>
      <c r="F63646" s="88"/>
      <c r="G63646" s="88"/>
      <c r="H63646" s="88"/>
      <c r="I63646" s="88"/>
      <c r="J63646" s="88"/>
      <c r="K63646" s="88"/>
    </row>
    <row r="63647" spans="2:11" ht="12" hidden="1" customHeight="1" x14ac:dyDescent="0.2">
      <c r="B63647" s="88"/>
      <c r="C63647" s="88"/>
      <c r="D63647" s="88"/>
      <c r="E63647" s="88"/>
      <c r="F63647" s="88"/>
      <c r="G63647" s="88"/>
      <c r="H63647" s="88"/>
      <c r="I63647" s="88"/>
      <c r="J63647" s="88"/>
      <c r="K63647" s="88"/>
    </row>
    <row r="63648" spans="2:11" ht="12" hidden="1" customHeight="1" x14ac:dyDescent="0.2">
      <c r="B63648" s="88"/>
      <c r="C63648" s="88"/>
      <c r="D63648" s="88"/>
      <c r="E63648" s="88"/>
      <c r="F63648" s="88"/>
      <c r="G63648" s="88"/>
      <c r="H63648" s="88"/>
      <c r="I63648" s="88"/>
      <c r="J63648" s="88"/>
      <c r="K63648" s="88"/>
    </row>
    <row r="63649" spans="2:11" ht="12" hidden="1" customHeight="1" x14ac:dyDescent="0.2">
      <c r="B63649" s="88"/>
      <c r="C63649" s="88"/>
      <c r="D63649" s="88"/>
      <c r="E63649" s="88"/>
      <c r="F63649" s="88"/>
      <c r="G63649" s="88"/>
      <c r="H63649" s="88"/>
      <c r="I63649" s="88"/>
      <c r="J63649" s="88"/>
      <c r="K63649" s="88"/>
    </row>
    <row r="63650" spans="2:11" ht="12" hidden="1" customHeight="1" x14ac:dyDescent="0.2">
      <c r="B63650" s="88"/>
      <c r="C63650" s="88"/>
      <c r="D63650" s="88"/>
      <c r="E63650" s="88"/>
      <c r="F63650" s="88"/>
      <c r="G63650" s="88"/>
      <c r="H63650" s="88"/>
      <c r="I63650" s="88"/>
      <c r="J63650" s="88"/>
      <c r="K63650" s="88"/>
    </row>
    <row r="63651" spans="2:11" ht="12" hidden="1" customHeight="1" x14ac:dyDescent="0.2">
      <c r="B63651" s="88"/>
      <c r="C63651" s="88"/>
      <c r="D63651" s="88"/>
      <c r="E63651" s="88"/>
      <c r="F63651" s="88"/>
      <c r="G63651" s="88"/>
      <c r="H63651" s="88"/>
      <c r="I63651" s="88"/>
      <c r="J63651" s="88"/>
      <c r="K63651" s="88"/>
    </row>
    <row r="63652" spans="2:11" ht="12" hidden="1" customHeight="1" x14ac:dyDescent="0.2">
      <c r="B63652" s="88"/>
      <c r="C63652" s="88"/>
      <c r="D63652" s="88"/>
      <c r="E63652" s="88"/>
      <c r="F63652" s="88"/>
      <c r="G63652" s="88"/>
      <c r="H63652" s="88"/>
      <c r="I63652" s="88"/>
      <c r="J63652" s="88"/>
      <c r="K63652" s="88"/>
    </row>
    <row r="63653" spans="2:11" ht="12" hidden="1" customHeight="1" x14ac:dyDescent="0.2">
      <c r="B63653" s="88"/>
      <c r="C63653" s="88"/>
      <c r="D63653" s="88"/>
      <c r="E63653" s="88"/>
      <c r="F63653" s="88"/>
      <c r="G63653" s="88"/>
      <c r="H63653" s="88"/>
      <c r="I63653" s="88"/>
      <c r="J63653" s="88"/>
      <c r="K63653" s="88"/>
    </row>
    <row r="63654" spans="2:11" ht="12" hidden="1" customHeight="1" x14ac:dyDescent="0.2">
      <c r="B63654" s="88"/>
      <c r="C63654" s="88"/>
      <c r="D63654" s="88"/>
      <c r="E63654" s="88"/>
      <c r="F63654" s="88"/>
      <c r="G63654" s="88"/>
      <c r="H63654" s="88"/>
      <c r="I63654" s="88"/>
      <c r="J63654" s="88"/>
      <c r="K63654" s="88"/>
    </row>
    <row r="63655" spans="2:11" ht="12" hidden="1" customHeight="1" x14ac:dyDescent="0.2">
      <c r="B63655" s="88"/>
      <c r="C63655" s="88"/>
      <c r="D63655" s="88"/>
      <c r="E63655" s="88"/>
      <c r="F63655" s="88"/>
      <c r="G63655" s="88"/>
      <c r="H63655" s="88"/>
      <c r="I63655" s="88"/>
      <c r="J63655" s="88"/>
      <c r="K63655" s="88"/>
    </row>
    <row r="63656" spans="2:11" ht="12" hidden="1" customHeight="1" x14ac:dyDescent="0.2">
      <c r="B63656" s="88"/>
      <c r="C63656" s="88"/>
      <c r="D63656" s="88"/>
      <c r="E63656" s="88"/>
      <c r="F63656" s="88"/>
      <c r="G63656" s="88"/>
      <c r="H63656" s="88"/>
      <c r="I63656" s="88"/>
      <c r="J63656" s="88"/>
      <c r="K63656" s="88"/>
    </row>
    <row r="63657" spans="2:11" ht="12" hidden="1" customHeight="1" x14ac:dyDescent="0.2">
      <c r="B63657" s="88"/>
      <c r="C63657" s="88"/>
      <c r="D63657" s="88"/>
      <c r="E63657" s="88"/>
      <c r="F63657" s="88"/>
      <c r="G63657" s="88"/>
      <c r="H63657" s="88"/>
      <c r="I63657" s="88"/>
      <c r="J63657" s="88"/>
      <c r="K63657" s="88"/>
    </row>
    <row r="63658" spans="2:11" ht="12" hidden="1" customHeight="1" x14ac:dyDescent="0.2">
      <c r="B63658" s="88"/>
      <c r="C63658" s="88"/>
      <c r="D63658" s="88"/>
      <c r="E63658" s="88"/>
      <c r="F63658" s="88"/>
      <c r="G63658" s="88"/>
      <c r="H63658" s="88"/>
      <c r="I63658" s="88"/>
      <c r="J63658" s="88"/>
      <c r="K63658" s="88"/>
    </row>
    <row r="63659" spans="2:11" ht="12" hidden="1" customHeight="1" x14ac:dyDescent="0.2">
      <c r="B63659" s="88"/>
      <c r="C63659" s="88"/>
      <c r="D63659" s="88"/>
      <c r="E63659" s="88"/>
      <c r="F63659" s="88"/>
      <c r="G63659" s="88"/>
      <c r="H63659" s="88"/>
      <c r="I63659" s="88"/>
      <c r="J63659" s="88"/>
      <c r="K63659" s="88"/>
    </row>
    <row r="63660" spans="2:11" ht="12" hidden="1" customHeight="1" x14ac:dyDescent="0.2">
      <c r="B63660" s="88"/>
      <c r="C63660" s="88"/>
      <c r="D63660" s="88"/>
      <c r="E63660" s="88"/>
      <c r="F63660" s="88"/>
      <c r="G63660" s="88"/>
      <c r="H63660" s="88"/>
      <c r="I63660" s="88"/>
      <c r="J63660" s="88"/>
      <c r="K63660" s="88"/>
    </row>
    <row r="63661" spans="2:11" ht="12" hidden="1" customHeight="1" x14ac:dyDescent="0.2">
      <c r="B63661" s="88"/>
      <c r="C63661" s="88"/>
      <c r="D63661" s="88"/>
      <c r="E63661" s="88"/>
      <c r="F63661" s="88"/>
      <c r="G63661" s="88"/>
      <c r="H63661" s="88"/>
      <c r="I63661" s="88"/>
      <c r="J63661" s="88"/>
      <c r="K63661" s="88"/>
    </row>
    <row r="63662" spans="2:11" ht="12" hidden="1" customHeight="1" x14ac:dyDescent="0.2">
      <c r="B63662" s="88"/>
      <c r="C63662" s="88"/>
      <c r="D63662" s="88"/>
      <c r="E63662" s="88"/>
      <c r="F63662" s="88"/>
      <c r="G63662" s="88"/>
      <c r="H63662" s="88"/>
      <c r="I63662" s="88"/>
      <c r="J63662" s="88"/>
      <c r="K63662" s="88"/>
    </row>
    <row r="63663" spans="2:11" ht="12" hidden="1" customHeight="1" x14ac:dyDescent="0.2">
      <c r="B63663" s="88"/>
      <c r="C63663" s="88"/>
      <c r="D63663" s="88"/>
      <c r="E63663" s="88"/>
      <c r="F63663" s="88"/>
      <c r="G63663" s="88"/>
      <c r="H63663" s="88"/>
      <c r="I63663" s="88"/>
      <c r="J63663" s="88"/>
      <c r="K63663" s="88"/>
    </row>
    <row r="63664" spans="2:11" ht="12" hidden="1" customHeight="1" x14ac:dyDescent="0.2">
      <c r="B63664" s="88"/>
      <c r="C63664" s="88"/>
      <c r="D63664" s="88"/>
      <c r="E63664" s="88"/>
      <c r="F63664" s="88"/>
      <c r="G63664" s="88"/>
      <c r="H63664" s="88"/>
      <c r="I63664" s="88"/>
      <c r="J63664" s="88"/>
      <c r="K63664" s="88"/>
    </row>
    <row r="63665" spans="2:11" ht="12" hidden="1" customHeight="1" x14ac:dyDescent="0.2">
      <c r="B63665" s="88"/>
      <c r="C63665" s="88"/>
      <c r="D63665" s="88"/>
      <c r="E63665" s="88"/>
      <c r="F63665" s="88"/>
      <c r="G63665" s="88"/>
      <c r="H63665" s="88"/>
      <c r="I63665" s="88"/>
      <c r="J63665" s="88"/>
      <c r="K63665" s="88"/>
    </row>
    <row r="63666" spans="2:11" ht="12" hidden="1" customHeight="1" x14ac:dyDescent="0.2">
      <c r="B63666" s="88"/>
      <c r="C63666" s="88"/>
      <c r="D63666" s="88"/>
      <c r="E63666" s="88"/>
      <c r="F63666" s="88"/>
      <c r="G63666" s="88"/>
      <c r="H63666" s="88"/>
      <c r="I63666" s="88"/>
      <c r="J63666" s="88"/>
      <c r="K63666" s="88"/>
    </row>
    <row r="63667" spans="2:11" ht="12" hidden="1" customHeight="1" x14ac:dyDescent="0.2">
      <c r="B63667" s="88"/>
      <c r="C63667" s="88"/>
      <c r="D63667" s="88"/>
      <c r="E63667" s="88"/>
      <c r="F63667" s="88"/>
      <c r="G63667" s="88"/>
      <c r="H63667" s="88"/>
      <c r="I63667" s="88"/>
      <c r="J63667" s="88"/>
      <c r="K63667" s="88"/>
    </row>
    <row r="63668" spans="2:11" ht="12" hidden="1" customHeight="1" x14ac:dyDescent="0.2">
      <c r="B63668" s="88"/>
      <c r="C63668" s="88"/>
      <c r="D63668" s="88"/>
      <c r="E63668" s="88"/>
      <c r="F63668" s="88"/>
      <c r="G63668" s="88"/>
      <c r="H63668" s="88"/>
      <c r="I63668" s="88"/>
      <c r="J63668" s="88"/>
      <c r="K63668" s="88"/>
    </row>
    <row r="63669" spans="2:11" ht="12" hidden="1" customHeight="1" x14ac:dyDescent="0.2">
      <c r="B63669" s="88"/>
      <c r="C63669" s="88"/>
      <c r="D63669" s="88"/>
      <c r="E63669" s="88"/>
      <c r="F63669" s="88"/>
      <c r="G63669" s="88"/>
      <c r="H63669" s="88"/>
      <c r="I63669" s="88"/>
      <c r="J63669" s="88"/>
      <c r="K63669" s="88"/>
    </row>
    <row r="63670" spans="2:11" ht="12" hidden="1" customHeight="1" x14ac:dyDescent="0.2">
      <c r="B63670" s="88"/>
      <c r="C63670" s="88"/>
      <c r="D63670" s="88"/>
      <c r="E63670" s="88"/>
      <c r="F63670" s="88"/>
      <c r="G63670" s="88"/>
      <c r="H63670" s="88"/>
      <c r="I63670" s="88"/>
      <c r="J63670" s="88"/>
      <c r="K63670" s="88"/>
    </row>
    <row r="63671" spans="2:11" ht="12" hidden="1" customHeight="1" x14ac:dyDescent="0.2">
      <c r="B63671" s="88"/>
      <c r="C63671" s="88"/>
      <c r="D63671" s="88"/>
      <c r="E63671" s="88"/>
      <c r="F63671" s="88"/>
      <c r="G63671" s="88"/>
      <c r="H63671" s="88"/>
      <c r="I63671" s="88"/>
      <c r="J63671" s="88"/>
      <c r="K63671" s="88"/>
    </row>
    <row r="63672" spans="2:11" ht="12" hidden="1" customHeight="1" x14ac:dyDescent="0.2">
      <c r="B63672" s="88"/>
      <c r="C63672" s="88"/>
      <c r="D63672" s="88"/>
      <c r="E63672" s="88"/>
      <c r="F63672" s="88"/>
      <c r="G63672" s="88"/>
      <c r="H63672" s="88"/>
      <c r="I63672" s="88"/>
      <c r="J63672" s="88"/>
      <c r="K63672" s="88"/>
    </row>
    <row r="63673" spans="2:11" ht="12" hidden="1" customHeight="1" x14ac:dyDescent="0.2">
      <c r="B63673" s="88"/>
      <c r="C63673" s="88"/>
      <c r="D63673" s="88"/>
      <c r="E63673" s="88"/>
      <c r="F63673" s="88"/>
      <c r="G63673" s="88"/>
      <c r="H63673" s="88"/>
      <c r="I63673" s="88"/>
      <c r="J63673" s="88"/>
      <c r="K63673" s="88"/>
    </row>
    <row r="63674" spans="2:11" ht="12" hidden="1" customHeight="1" x14ac:dyDescent="0.2">
      <c r="B63674" s="88"/>
      <c r="C63674" s="88"/>
      <c r="D63674" s="88"/>
      <c r="E63674" s="88"/>
      <c r="F63674" s="88"/>
      <c r="G63674" s="88"/>
      <c r="H63674" s="88"/>
      <c r="I63674" s="88"/>
      <c r="J63674" s="88"/>
      <c r="K63674" s="88"/>
    </row>
    <row r="63675" spans="2:11" ht="12" hidden="1" customHeight="1" x14ac:dyDescent="0.2">
      <c r="B63675" s="88"/>
      <c r="C63675" s="88"/>
      <c r="D63675" s="88"/>
      <c r="E63675" s="88"/>
      <c r="F63675" s="88"/>
      <c r="G63675" s="88"/>
      <c r="H63675" s="88"/>
      <c r="I63675" s="88"/>
      <c r="J63675" s="88"/>
      <c r="K63675" s="88"/>
    </row>
    <row r="63676" spans="2:11" ht="12" hidden="1" customHeight="1" x14ac:dyDescent="0.2">
      <c r="B63676" s="88"/>
      <c r="C63676" s="88"/>
      <c r="D63676" s="88"/>
      <c r="E63676" s="88"/>
      <c r="F63676" s="88"/>
      <c r="G63676" s="88"/>
      <c r="H63676" s="88"/>
      <c r="I63676" s="88"/>
      <c r="J63676" s="88"/>
      <c r="K63676" s="88"/>
    </row>
    <row r="63677" spans="2:11" ht="12" hidden="1" customHeight="1" x14ac:dyDescent="0.2">
      <c r="B63677" s="88"/>
      <c r="C63677" s="88"/>
      <c r="D63677" s="88"/>
      <c r="E63677" s="88"/>
      <c r="F63677" s="88"/>
      <c r="G63677" s="88"/>
      <c r="H63677" s="88"/>
      <c r="I63677" s="88"/>
      <c r="J63677" s="88"/>
      <c r="K63677" s="88"/>
    </row>
    <row r="63678" spans="2:11" ht="12" hidden="1" customHeight="1" x14ac:dyDescent="0.2">
      <c r="B63678" s="88"/>
      <c r="C63678" s="88"/>
      <c r="D63678" s="88"/>
      <c r="E63678" s="88"/>
      <c r="F63678" s="88"/>
      <c r="G63678" s="88"/>
      <c r="H63678" s="88"/>
      <c r="I63678" s="88"/>
      <c r="J63678" s="88"/>
      <c r="K63678" s="88"/>
    </row>
    <row r="63679" spans="2:11" ht="12" hidden="1" customHeight="1" x14ac:dyDescent="0.2">
      <c r="B63679" s="88"/>
      <c r="C63679" s="88"/>
      <c r="D63679" s="88"/>
      <c r="E63679" s="88"/>
      <c r="F63679" s="88"/>
      <c r="G63679" s="88"/>
      <c r="H63679" s="88"/>
      <c r="I63679" s="88"/>
      <c r="J63679" s="88"/>
      <c r="K63679" s="88"/>
    </row>
    <row r="63680" spans="2:11" ht="12" hidden="1" customHeight="1" x14ac:dyDescent="0.2">
      <c r="B63680" s="88"/>
      <c r="C63680" s="88"/>
      <c r="D63680" s="88"/>
      <c r="E63680" s="88"/>
      <c r="F63680" s="88"/>
      <c r="G63680" s="88"/>
      <c r="H63680" s="88"/>
      <c r="I63680" s="88"/>
      <c r="J63680" s="88"/>
      <c r="K63680" s="88"/>
    </row>
    <row r="63681" spans="2:11" ht="12" hidden="1" customHeight="1" x14ac:dyDescent="0.2">
      <c r="B63681" s="88"/>
      <c r="C63681" s="88"/>
      <c r="D63681" s="88"/>
      <c r="E63681" s="88"/>
      <c r="F63681" s="88"/>
      <c r="G63681" s="88"/>
      <c r="H63681" s="88"/>
      <c r="I63681" s="88"/>
      <c r="J63681" s="88"/>
      <c r="K63681" s="88"/>
    </row>
    <row r="63682" spans="2:11" ht="12" hidden="1" customHeight="1" x14ac:dyDescent="0.2">
      <c r="B63682" s="88"/>
      <c r="C63682" s="88"/>
      <c r="D63682" s="88"/>
      <c r="E63682" s="88"/>
      <c r="F63682" s="88"/>
      <c r="G63682" s="88"/>
      <c r="H63682" s="88"/>
      <c r="I63682" s="88"/>
      <c r="J63682" s="88"/>
      <c r="K63682" s="88"/>
    </row>
    <row r="63683" spans="2:11" ht="12" hidden="1" customHeight="1" x14ac:dyDescent="0.2">
      <c r="B63683" s="88"/>
      <c r="C63683" s="88"/>
      <c r="D63683" s="88"/>
      <c r="E63683" s="88"/>
      <c r="F63683" s="88"/>
      <c r="G63683" s="88"/>
      <c r="H63683" s="88"/>
      <c r="I63683" s="88"/>
      <c r="J63683" s="88"/>
      <c r="K63683" s="88"/>
    </row>
    <row r="63684" spans="2:11" ht="12" hidden="1" customHeight="1" x14ac:dyDescent="0.2">
      <c r="B63684" s="88"/>
      <c r="C63684" s="88"/>
      <c r="D63684" s="88"/>
      <c r="E63684" s="88"/>
      <c r="F63684" s="88"/>
      <c r="G63684" s="88"/>
      <c r="H63684" s="88"/>
      <c r="I63684" s="88"/>
      <c r="J63684" s="88"/>
      <c r="K63684" s="88"/>
    </row>
    <row r="63685" spans="2:11" ht="12" hidden="1" customHeight="1" x14ac:dyDescent="0.2">
      <c r="B63685" s="88"/>
      <c r="C63685" s="88"/>
      <c r="D63685" s="88"/>
      <c r="E63685" s="88"/>
      <c r="F63685" s="88"/>
      <c r="G63685" s="88"/>
      <c r="H63685" s="88"/>
      <c r="I63685" s="88"/>
      <c r="J63685" s="88"/>
      <c r="K63685" s="88"/>
    </row>
    <row r="63686" spans="2:11" ht="12" hidden="1" customHeight="1" x14ac:dyDescent="0.2">
      <c r="B63686" s="88"/>
      <c r="C63686" s="88"/>
      <c r="D63686" s="88"/>
      <c r="E63686" s="88"/>
      <c r="F63686" s="88"/>
      <c r="G63686" s="88"/>
      <c r="H63686" s="88"/>
      <c r="I63686" s="88"/>
      <c r="J63686" s="88"/>
      <c r="K63686" s="88"/>
    </row>
    <row r="63687" spans="2:11" ht="12" hidden="1" customHeight="1" x14ac:dyDescent="0.2">
      <c r="B63687" s="88"/>
      <c r="C63687" s="88"/>
      <c r="D63687" s="88"/>
      <c r="E63687" s="88"/>
      <c r="F63687" s="88"/>
      <c r="G63687" s="88"/>
      <c r="H63687" s="88"/>
      <c r="I63687" s="88"/>
      <c r="J63687" s="88"/>
      <c r="K63687" s="88"/>
    </row>
    <row r="63688" spans="2:11" ht="12" hidden="1" customHeight="1" x14ac:dyDescent="0.2">
      <c r="B63688" s="88"/>
      <c r="C63688" s="88"/>
      <c r="D63688" s="88"/>
      <c r="E63688" s="88"/>
      <c r="F63688" s="88"/>
      <c r="G63688" s="88"/>
      <c r="H63688" s="88"/>
      <c r="I63688" s="88"/>
      <c r="J63688" s="88"/>
      <c r="K63688" s="88"/>
    </row>
    <row r="63689" spans="2:11" ht="12" hidden="1" customHeight="1" x14ac:dyDescent="0.2">
      <c r="B63689" s="88"/>
      <c r="C63689" s="88"/>
      <c r="D63689" s="88"/>
      <c r="E63689" s="88"/>
      <c r="F63689" s="88"/>
      <c r="G63689" s="88"/>
      <c r="H63689" s="88"/>
      <c r="I63689" s="88"/>
      <c r="J63689" s="88"/>
      <c r="K63689" s="88"/>
    </row>
    <row r="63690" spans="2:11" ht="12" hidden="1" customHeight="1" x14ac:dyDescent="0.2">
      <c r="B63690" s="88"/>
      <c r="C63690" s="88"/>
      <c r="D63690" s="88"/>
      <c r="E63690" s="88"/>
      <c r="F63690" s="88"/>
      <c r="G63690" s="88"/>
      <c r="H63690" s="88"/>
      <c r="I63690" s="88"/>
      <c r="J63690" s="88"/>
      <c r="K63690" s="88"/>
    </row>
    <row r="63691" spans="2:11" ht="12" hidden="1" customHeight="1" x14ac:dyDescent="0.2">
      <c r="B63691" s="88"/>
      <c r="C63691" s="88"/>
      <c r="D63691" s="88"/>
      <c r="E63691" s="88"/>
      <c r="F63691" s="88"/>
      <c r="G63691" s="88"/>
      <c r="H63691" s="88"/>
      <c r="I63691" s="88"/>
      <c r="J63691" s="88"/>
      <c r="K63691" s="88"/>
    </row>
    <row r="63692" spans="2:11" ht="12" hidden="1" customHeight="1" x14ac:dyDescent="0.2">
      <c r="B63692" s="88"/>
      <c r="C63692" s="88"/>
      <c r="D63692" s="88"/>
      <c r="E63692" s="88"/>
      <c r="F63692" s="88"/>
      <c r="G63692" s="88"/>
      <c r="H63692" s="88"/>
      <c r="I63692" s="88"/>
      <c r="J63692" s="88"/>
      <c r="K63692" s="88"/>
    </row>
    <row r="63693" spans="2:11" ht="12" hidden="1" customHeight="1" x14ac:dyDescent="0.2">
      <c r="B63693" s="88"/>
      <c r="C63693" s="88"/>
      <c r="D63693" s="88"/>
      <c r="E63693" s="88"/>
      <c r="F63693" s="88"/>
      <c r="G63693" s="88"/>
      <c r="H63693" s="88"/>
      <c r="I63693" s="88"/>
      <c r="J63693" s="88"/>
      <c r="K63693" s="88"/>
    </row>
    <row r="63694" spans="2:11" ht="12" hidden="1" customHeight="1" x14ac:dyDescent="0.2">
      <c r="B63694" s="88"/>
      <c r="C63694" s="88"/>
      <c r="D63694" s="88"/>
      <c r="E63694" s="88"/>
      <c r="F63694" s="88"/>
      <c r="G63694" s="88"/>
      <c r="H63694" s="88"/>
      <c r="I63694" s="88"/>
      <c r="J63694" s="88"/>
      <c r="K63694" s="88"/>
    </row>
    <row r="63695" spans="2:11" ht="12" hidden="1" customHeight="1" x14ac:dyDescent="0.2">
      <c r="B63695" s="88"/>
      <c r="C63695" s="88"/>
      <c r="D63695" s="88"/>
      <c r="E63695" s="88"/>
      <c r="F63695" s="88"/>
      <c r="G63695" s="88"/>
      <c r="H63695" s="88"/>
      <c r="I63695" s="88"/>
      <c r="J63695" s="88"/>
      <c r="K63695" s="88"/>
    </row>
    <row r="63696" spans="2:11" ht="12" hidden="1" customHeight="1" x14ac:dyDescent="0.2">
      <c r="B63696" s="88"/>
      <c r="C63696" s="88"/>
      <c r="D63696" s="88"/>
      <c r="E63696" s="88"/>
      <c r="F63696" s="88"/>
      <c r="G63696" s="88"/>
      <c r="H63696" s="88"/>
      <c r="I63696" s="88"/>
      <c r="J63696" s="88"/>
      <c r="K63696" s="88"/>
    </row>
    <row r="63697" spans="2:11" ht="12" hidden="1" customHeight="1" x14ac:dyDescent="0.2">
      <c r="B63697" s="88"/>
      <c r="C63697" s="88"/>
      <c r="D63697" s="88"/>
      <c r="E63697" s="88"/>
      <c r="F63697" s="88"/>
      <c r="G63697" s="88"/>
      <c r="H63697" s="88"/>
      <c r="I63697" s="88"/>
      <c r="J63697" s="88"/>
      <c r="K63697" s="88"/>
    </row>
    <row r="63698" spans="2:11" ht="12" hidden="1" customHeight="1" x14ac:dyDescent="0.2">
      <c r="B63698" s="88"/>
      <c r="C63698" s="88"/>
      <c r="D63698" s="88"/>
      <c r="E63698" s="88"/>
      <c r="F63698" s="88"/>
      <c r="G63698" s="88"/>
      <c r="H63698" s="88"/>
      <c r="I63698" s="88"/>
      <c r="J63698" s="88"/>
      <c r="K63698" s="88"/>
    </row>
    <row r="63699" spans="2:11" ht="12" hidden="1" customHeight="1" x14ac:dyDescent="0.2">
      <c r="B63699" s="88"/>
      <c r="C63699" s="88"/>
      <c r="D63699" s="88"/>
      <c r="E63699" s="88"/>
      <c r="F63699" s="88"/>
      <c r="G63699" s="88"/>
      <c r="H63699" s="88"/>
      <c r="I63699" s="88"/>
      <c r="J63699" s="88"/>
      <c r="K63699" s="88"/>
    </row>
    <row r="63700" spans="2:11" ht="12" hidden="1" customHeight="1" x14ac:dyDescent="0.2">
      <c r="B63700" s="88"/>
      <c r="C63700" s="88"/>
      <c r="D63700" s="88"/>
      <c r="E63700" s="88"/>
      <c r="F63700" s="88"/>
      <c r="G63700" s="88"/>
      <c r="H63700" s="88"/>
      <c r="I63700" s="88"/>
      <c r="J63700" s="88"/>
      <c r="K63700" s="88"/>
    </row>
    <row r="63701" spans="2:11" ht="12" hidden="1" customHeight="1" x14ac:dyDescent="0.2">
      <c r="B63701" s="88"/>
      <c r="C63701" s="88"/>
      <c r="D63701" s="88"/>
      <c r="E63701" s="88"/>
      <c r="F63701" s="88"/>
      <c r="G63701" s="88"/>
      <c r="H63701" s="88"/>
      <c r="I63701" s="88"/>
      <c r="J63701" s="88"/>
      <c r="K63701" s="88"/>
    </row>
    <row r="63702" spans="2:11" ht="12" hidden="1" customHeight="1" x14ac:dyDescent="0.2">
      <c r="B63702" s="88"/>
      <c r="C63702" s="88"/>
      <c r="D63702" s="88"/>
      <c r="E63702" s="88"/>
      <c r="F63702" s="88"/>
      <c r="G63702" s="88"/>
      <c r="H63702" s="88"/>
      <c r="I63702" s="88"/>
      <c r="J63702" s="88"/>
      <c r="K63702" s="88"/>
    </row>
    <row r="63703" spans="2:11" ht="12" hidden="1" customHeight="1" x14ac:dyDescent="0.2">
      <c r="B63703" s="88"/>
      <c r="C63703" s="88"/>
      <c r="D63703" s="88"/>
      <c r="E63703" s="88"/>
      <c r="F63703" s="88"/>
      <c r="G63703" s="88"/>
      <c r="H63703" s="88"/>
      <c r="I63703" s="88"/>
      <c r="J63703" s="88"/>
      <c r="K63703" s="88"/>
    </row>
    <row r="63704" spans="2:11" ht="12" hidden="1" customHeight="1" x14ac:dyDescent="0.2">
      <c r="B63704" s="88"/>
      <c r="C63704" s="88"/>
      <c r="D63704" s="88"/>
      <c r="E63704" s="88"/>
      <c r="F63704" s="88"/>
      <c r="G63704" s="88"/>
      <c r="H63704" s="88"/>
      <c r="I63704" s="88"/>
      <c r="J63704" s="88"/>
      <c r="K63704" s="88"/>
    </row>
    <row r="63705" spans="2:11" ht="12" hidden="1" customHeight="1" x14ac:dyDescent="0.2">
      <c r="B63705" s="88"/>
      <c r="C63705" s="88"/>
      <c r="D63705" s="88"/>
      <c r="E63705" s="88"/>
      <c r="F63705" s="88"/>
      <c r="G63705" s="88"/>
      <c r="H63705" s="88"/>
      <c r="I63705" s="88"/>
      <c r="J63705" s="88"/>
      <c r="K63705" s="88"/>
    </row>
    <row r="63706" spans="2:11" ht="12" hidden="1" customHeight="1" x14ac:dyDescent="0.2">
      <c r="B63706" s="88"/>
      <c r="C63706" s="88"/>
      <c r="D63706" s="88"/>
      <c r="E63706" s="88"/>
      <c r="F63706" s="88"/>
      <c r="G63706" s="88"/>
      <c r="H63706" s="88"/>
      <c r="I63706" s="88"/>
      <c r="J63706" s="88"/>
      <c r="K63706" s="88"/>
    </row>
    <row r="63707" spans="2:11" ht="12" hidden="1" customHeight="1" x14ac:dyDescent="0.2">
      <c r="B63707" s="88"/>
      <c r="C63707" s="88"/>
      <c r="D63707" s="88"/>
      <c r="E63707" s="88"/>
      <c r="F63707" s="88"/>
      <c r="G63707" s="88"/>
      <c r="H63707" s="88"/>
      <c r="I63707" s="88"/>
      <c r="J63707" s="88"/>
      <c r="K63707" s="88"/>
    </row>
    <row r="63708" spans="2:11" ht="12" hidden="1" customHeight="1" x14ac:dyDescent="0.2">
      <c r="B63708" s="88"/>
      <c r="C63708" s="88"/>
      <c r="D63708" s="88"/>
      <c r="E63708" s="88"/>
      <c r="F63708" s="88"/>
      <c r="G63708" s="88"/>
      <c r="H63708" s="88"/>
      <c r="I63708" s="88"/>
      <c r="J63708" s="88"/>
      <c r="K63708" s="88"/>
    </row>
    <row r="63709" spans="2:11" ht="12" hidden="1" customHeight="1" x14ac:dyDescent="0.2">
      <c r="B63709" s="88"/>
      <c r="C63709" s="88"/>
      <c r="D63709" s="88"/>
      <c r="E63709" s="88"/>
      <c r="F63709" s="88"/>
      <c r="G63709" s="88"/>
      <c r="H63709" s="88"/>
      <c r="I63709" s="88"/>
      <c r="J63709" s="88"/>
      <c r="K63709" s="88"/>
    </row>
    <row r="63710" spans="2:11" ht="12" hidden="1" customHeight="1" x14ac:dyDescent="0.2">
      <c r="B63710" s="88"/>
      <c r="C63710" s="88"/>
      <c r="D63710" s="88"/>
      <c r="E63710" s="88"/>
      <c r="F63710" s="88"/>
      <c r="G63710" s="88"/>
      <c r="H63710" s="88"/>
      <c r="I63710" s="88"/>
      <c r="J63710" s="88"/>
      <c r="K63710" s="88"/>
    </row>
    <row r="63711" spans="2:11" ht="12" hidden="1" customHeight="1" x14ac:dyDescent="0.2">
      <c r="B63711" s="88"/>
      <c r="C63711" s="88"/>
      <c r="D63711" s="88"/>
      <c r="E63711" s="88"/>
      <c r="F63711" s="88"/>
      <c r="G63711" s="88"/>
      <c r="H63711" s="88"/>
      <c r="I63711" s="88"/>
      <c r="J63711" s="88"/>
      <c r="K63711" s="88"/>
    </row>
    <row r="63712" spans="2:11" ht="12" hidden="1" customHeight="1" x14ac:dyDescent="0.2">
      <c r="B63712" s="88"/>
      <c r="C63712" s="88"/>
      <c r="D63712" s="88"/>
      <c r="E63712" s="88"/>
      <c r="F63712" s="88"/>
      <c r="G63712" s="88"/>
      <c r="H63712" s="88"/>
      <c r="I63712" s="88"/>
      <c r="J63712" s="88"/>
      <c r="K63712" s="88"/>
    </row>
    <row r="63713" spans="2:11" ht="12" hidden="1" customHeight="1" x14ac:dyDescent="0.2">
      <c r="B63713" s="88"/>
      <c r="C63713" s="88"/>
      <c r="D63713" s="88"/>
      <c r="E63713" s="88"/>
      <c r="F63713" s="88"/>
      <c r="G63713" s="88"/>
      <c r="H63713" s="88"/>
      <c r="I63713" s="88"/>
      <c r="J63713" s="88"/>
      <c r="K63713" s="88"/>
    </row>
    <row r="63714" spans="2:11" ht="12" hidden="1" customHeight="1" x14ac:dyDescent="0.2">
      <c r="B63714" s="88"/>
      <c r="C63714" s="88"/>
      <c r="D63714" s="88"/>
      <c r="E63714" s="88"/>
      <c r="F63714" s="88"/>
      <c r="G63714" s="88"/>
      <c r="H63714" s="88"/>
      <c r="I63714" s="88"/>
      <c r="J63714" s="88"/>
      <c r="K63714" s="88"/>
    </row>
    <row r="63715" spans="2:11" ht="12" hidden="1" customHeight="1" x14ac:dyDescent="0.2">
      <c r="B63715" s="88"/>
      <c r="C63715" s="88"/>
      <c r="D63715" s="88"/>
      <c r="E63715" s="88"/>
      <c r="F63715" s="88"/>
      <c r="G63715" s="88"/>
      <c r="H63715" s="88"/>
      <c r="I63715" s="88"/>
      <c r="J63715" s="88"/>
      <c r="K63715" s="88"/>
    </row>
    <row r="63716" spans="2:11" ht="12" hidden="1" customHeight="1" x14ac:dyDescent="0.2">
      <c r="B63716" s="88"/>
      <c r="C63716" s="88"/>
      <c r="D63716" s="88"/>
      <c r="E63716" s="88"/>
      <c r="F63716" s="88"/>
      <c r="G63716" s="88"/>
      <c r="H63716" s="88"/>
      <c r="I63716" s="88"/>
      <c r="J63716" s="88"/>
      <c r="K63716" s="88"/>
    </row>
    <row r="63717" spans="2:11" ht="12" hidden="1" customHeight="1" x14ac:dyDescent="0.2">
      <c r="B63717" s="88"/>
      <c r="C63717" s="88"/>
      <c r="D63717" s="88"/>
      <c r="E63717" s="88"/>
      <c r="F63717" s="88"/>
      <c r="G63717" s="88"/>
      <c r="H63717" s="88"/>
      <c r="I63717" s="88"/>
      <c r="J63717" s="88"/>
      <c r="K63717" s="88"/>
    </row>
    <row r="63718" spans="2:11" ht="12" hidden="1" customHeight="1" x14ac:dyDescent="0.2">
      <c r="B63718" s="88"/>
      <c r="C63718" s="88"/>
      <c r="D63718" s="88"/>
      <c r="E63718" s="88"/>
      <c r="F63718" s="88"/>
      <c r="G63718" s="88"/>
      <c r="H63718" s="88"/>
      <c r="I63718" s="88"/>
      <c r="J63718" s="88"/>
      <c r="K63718" s="88"/>
    </row>
    <row r="63719" spans="2:11" ht="12" hidden="1" customHeight="1" x14ac:dyDescent="0.2">
      <c r="B63719" s="88"/>
      <c r="C63719" s="88"/>
      <c r="D63719" s="88"/>
      <c r="E63719" s="88"/>
      <c r="F63719" s="88"/>
      <c r="G63719" s="88"/>
      <c r="H63719" s="88"/>
      <c r="I63719" s="88"/>
      <c r="J63719" s="88"/>
      <c r="K63719" s="88"/>
    </row>
    <row r="63720" spans="2:11" ht="12" hidden="1" customHeight="1" x14ac:dyDescent="0.2">
      <c r="B63720" s="88"/>
      <c r="C63720" s="88"/>
      <c r="D63720" s="88"/>
      <c r="E63720" s="88"/>
      <c r="F63720" s="88"/>
      <c r="G63720" s="88"/>
      <c r="H63720" s="88"/>
      <c r="I63720" s="88"/>
      <c r="J63720" s="88"/>
      <c r="K63720" s="88"/>
    </row>
    <row r="63721" spans="2:11" ht="12" hidden="1" customHeight="1" x14ac:dyDescent="0.2">
      <c r="B63721" s="88"/>
      <c r="C63721" s="88"/>
      <c r="D63721" s="88"/>
      <c r="E63721" s="88"/>
      <c r="F63721" s="88"/>
      <c r="G63721" s="88"/>
      <c r="H63721" s="88"/>
      <c r="I63721" s="88"/>
      <c r="J63721" s="88"/>
      <c r="K63721" s="88"/>
    </row>
    <row r="63722" spans="2:11" ht="12" hidden="1" customHeight="1" x14ac:dyDescent="0.2">
      <c r="B63722" s="88"/>
      <c r="C63722" s="88"/>
      <c r="D63722" s="88"/>
      <c r="E63722" s="88"/>
      <c r="F63722" s="88"/>
      <c r="G63722" s="88"/>
      <c r="H63722" s="88"/>
      <c r="I63722" s="88"/>
      <c r="J63722" s="88"/>
      <c r="K63722" s="88"/>
    </row>
    <row r="63723" spans="2:11" ht="12" hidden="1" customHeight="1" x14ac:dyDescent="0.2">
      <c r="B63723" s="88"/>
      <c r="C63723" s="88"/>
      <c r="D63723" s="88"/>
      <c r="E63723" s="88"/>
      <c r="F63723" s="88"/>
      <c r="G63723" s="88"/>
      <c r="H63723" s="88"/>
      <c r="I63723" s="88"/>
      <c r="J63723" s="88"/>
      <c r="K63723" s="88"/>
    </row>
    <row r="63724" spans="2:11" ht="12" hidden="1" customHeight="1" x14ac:dyDescent="0.2">
      <c r="B63724" s="88"/>
      <c r="C63724" s="88"/>
      <c r="D63724" s="88"/>
      <c r="E63724" s="88"/>
      <c r="F63724" s="88"/>
      <c r="G63724" s="88"/>
      <c r="H63724" s="88"/>
      <c r="I63724" s="88"/>
      <c r="J63724" s="88"/>
      <c r="K63724" s="88"/>
    </row>
    <row r="63725" spans="2:11" ht="12" hidden="1" customHeight="1" x14ac:dyDescent="0.2">
      <c r="B63725" s="88"/>
      <c r="C63725" s="88"/>
      <c r="D63725" s="88"/>
      <c r="E63725" s="88"/>
      <c r="F63725" s="88"/>
      <c r="G63725" s="88"/>
      <c r="H63725" s="88"/>
      <c r="I63725" s="88"/>
      <c r="J63725" s="88"/>
      <c r="K63725" s="88"/>
    </row>
    <row r="63726" spans="2:11" ht="12" hidden="1" customHeight="1" x14ac:dyDescent="0.2">
      <c r="B63726" s="88"/>
      <c r="C63726" s="88"/>
      <c r="D63726" s="88"/>
      <c r="E63726" s="88"/>
      <c r="F63726" s="88"/>
      <c r="G63726" s="88"/>
      <c r="H63726" s="88"/>
      <c r="I63726" s="88"/>
      <c r="J63726" s="88"/>
      <c r="K63726" s="88"/>
    </row>
    <row r="63727" spans="2:11" ht="12" hidden="1" customHeight="1" x14ac:dyDescent="0.2">
      <c r="B63727" s="88"/>
      <c r="C63727" s="88"/>
      <c r="D63727" s="88"/>
      <c r="E63727" s="88"/>
      <c r="F63727" s="88"/>
      <c r="G63727" s="88"/>
      <c r="H63727" s="88"/>
      <c r="I63727" s="88"/>
      <c r="J63727" s="88"/>
      <c r="K63727" s="88"/>
    </row>
    <row r="63728" spans="2:11" ht="12" hidden="1" customHeight="1" x14ac:dyDescent="0.2">
      <c r="B63728" s="88"/>
      <c r="C63728" s="88"/>
      <c r="D63728" s="88"/>
      <c r="E63728" s="88"/>
      <c r="F63728" s="88"/>
      <c r="G63728" s="88"/>
      <c r="H63728" s="88"/>
      <c r="I63728" s="88"/>
      <c r="J63728" s="88"/>
      <c r="K63728" s="88"/>
    </row>
    <row r="63729" spans="2:11" ht="12" hidden="1" customHeight="1" x14ac:dyDescent="0.2">
      <c r="B63729" s="88"/>
      <c r="C63729" s="88"/>
      <c r="D63729" s="88"/>
      <c r="E63729" s="88"/>
      <c r="F63729" s="88"/>
      <c r="G63729" s="88"/>
      <c r="H63729" s="88"/>
      <c r="I63729" s="88"/>
      <c r="J63729" s="88"/>
      <c r="K63729" s="88"/>
    </row>
    <row r="63730" spans="2:11" ht="12" hidden="1" customHeight="1" x14ac:dyDescent="0.2">
      <c r="B63730" s="88"/>
      <c r="C63730" s="88"/>
      <c r="D63730" s="88"/>
      <c r="E63730" s="88"/>
      <c r="F63730" s="88"/>
      <c r="G63730" s="88"/>
      <c r="H63730" s="88"/>
      <c r="I63730" s="88"/>
      <c r="J63730" s="88"/>
      <c r="K63730" s="88"/>
    </row>
    <row r="63731" spans="2:11" ht="12" hidden="1" customHeight="1" x14ac:dyDescent="0.2">
      <c r="B63731" s="88"/>
      <c r="C63731" s="88"/>
      <c r="D63731" s="88"/>
      <c r="E63731" s="88"/>
      <c r="F63731" s="88"/>
      <c r="G63731" s="88"/>
      <c r="H63731" s="88"/>
      <c r="I63731" s="88"/>
      <c r="J63731" s="88"/>
      <c r="K63731" s="88"/>
    </row>
    <row r="63732" spans="2:11" ht="12" hidden="1" customHeight="1" x14ac:dyDescent="0.2">
      <c r="B63732" s="88"/>
      <c r="C63732" s="88"/>
      <c r="D63732" s="88"/>
      <c r="E63732" s="88"/>
      <c r="F63732" s="88"/>
      <c r="G63732" s="88"/>
      <c r="H63732" s="88"/>
      <c r="I63732" s="88"/>
      <c r="J63732" s="88"/>
      <c r="K63732" s="88"/>
    </row>
    <row r="63733" spans="2:11" ht="12" hidden="1" customHeight="1" x14ac:dyDescent="0.2">
      <c r="B63733" s="88"/>
      <c r="C63733" s="88"/>
      <c r="D63733" s="88"/>
      <c r="E63733" s="88"/>
      <c r="F63733" s="88"/>
      <c r="G63733" s="88"/>
      <c r="H63733" s="88"/>
      <c r="I63733" s="88"/>
      <c r="J63733" s="88"/>
      <c r="K63733" s="88"/>
    </row>
    <row r="63734" spans="2:11" ht="12" hidden="1" customHeight="1" x14ac:dyDescent="0.2">
      <c r="B63734" s="88"/>
      <c r="C63734" s="88"/>
      <c r="D63734" s="88"/>
      <c r="E63734" s="88"/>
      <c r="F63734" s="88"/>
      <c r="G63734" s="88"/>
      <c r="H63734" s="88"/>
      <c r="I63734" s="88"/>
      <c r="J63734" s="88"/>
      <c r="K63734" s="88"/>
    </row>
    <row r="63735" spans="2:11" ht="12" hidden="1" customHeight="1" x14ac:dyDescent="0.2">
      <c r="B63735" s="88"/>
      <c r="C63735" s="88"/>
      <c r="D63735" s="88"/>
      <c r="E63735" s="88"/>
      <c r="F63735" s="88"/>
      <c r="G63735" s="88"/>
      <c r="H63735" s="88"/>
      <c r="I63735" s="88"/>
      <c r="J63735" s="88"/>
      <c r="K63735" s="88"/>
    </row>
    <row r="63736" spans="2:11" ht="12" hidden="1" customHeight="1" x14ac:dyDescent="0.2">
      <c r="B63736" s="88"/>
      <c r="C63736" s="88"/>
      <c r="D63736" s="88"/>
      <c r="E63736" s="88"/>
      <c r="F63736" s="88"/>
      <c r="G63736" s="88"/>
      <c r="H63736" s="88"/>
      <c r="I63736" s="88"/>
      <c r="J63736" s="88"/>
      <c r="K63736" s="88"/>
    </row>
    <row r="63737" spans="2:11" ht="12" hidden="1" customHeight="1" x14ac:dyDescent="0.2">
      <c r="B63737" s="88"/>
      <c r="C63737" s="88"/>
      <c r="D63737" s="88"/>
      <c r="E63737" s="88"/>
      <c r="F63737" s="88"/>
      <c r="G63737" s="88"/>
      <c r="H63737" s="88"/>
      <c r="I63737" s="88"/>
      <c r="J63737" s="88"/>
      <c r="K63737" s="88"/>
    </row>
    <row r="63738" spans="2:11" ht="12" hidden="1" customHeight="1" x14ac:dyDescent="0.2">
      <c r="B63738" s="88"/>
      <c r="C63738" s="88"/>
      <c r="D63738" s="88"/>
      <c r="E63738" s="88"/>
      <c r="F63738" s="88"/>
      <c r="G63738" s="88"/>
      <c r="H63738" s="88"/>
      <c r="I63738" s="88"/>
      <c r="J63738" s="88"/>
      <c r="K63738" s="88"/>
    </row>
    <row r="63739" spans="2:11" ht="12" hidden="1" customHeight="1" x14ac:dyDescent="0.2">
      <c r="B63739" s="88"/>
      <c r="C63739" s="88"/>
      <c r="D63739" s="88"/>
      <c r="E63739" s="88"/>
      <c r="F63739" s="88"/>
      <c r="G63739" s="88"/>
      <c r="H63739" s="88"/>
      <c r="I63739" s="88"/>
      <c r="J63739" s="88"/>
      <c r="K63739" s="88"/>
    </row>
    <row r="63740" spans="2:11" ht="12" hidden="1" customHeight="1" x14ac:dyDescent="0.2">
      <c r="B63740" s="88"/>
      <c r="C63740" s="88"/>
      <c r="D63740" s="88"/>
      <c r="E63740" s="88"/>
      <c r="F63740" s="88"/>
      <c r="G63740" s="88"/>
      <c r="H63740" s="88"/>
      <c r="I63740" s="88"/>
      <c r="J63740" s="88"/>
      <c r="K63740" s="88"/>
    </row>
    <row r="63741" spans="2:11" ht="12" hidden="1" customHeight="1" x14ac:dyDescent="0.2">
      <c r="B63741" s="88"/>
      <c r="C63741" s="88"/>
      <c r="D63741" s="88"/>
      <c r="E63741" s="88"/>
      <c r="F63741" s="88"/>
      <c r="G63741" s="88"/>
      <c r="H63741" s="88"/>
      <c r="I63741" s="88"/>
      <c r="J63741" s="88"/>
      <c r="K63741" s="88"/>
    </row>
    <row r="63742" spans="2:11" ht="12" hidden="1" customHeight="1" x14ac:dyDescent="0.2">
      <c r="B63742" s="88"/>
      <c r="C63742" s="88"/>
      <c r="D63742" s="88"/>
      <c r="E63742" s="88"/>
      <c r="F63742" s="88"/>
      <c r="G63742" s="88"/>
      <c r="H63742" s="88"/>
      <c r="I63742" s="88"/>
      <c r="J63742" s="88"/>
      <c r="K63742" s="88"/>
    </row>
    <row r="63743" spans="2:11" ht="12" hidden="1" customHeight="1" x14ac:dyDescent="0.2">
      <c r="B63743" s="88"/>
      <c r="C63743" s="88"/>
      <c r="D63743" s="88"/>
      <c r="E63743" s="88"/>
      <c r="F63743" s="88"/>
      <c r="G63743" s="88"/>
      <c r="H63743" s="88"/>
      <c r="I63743" s="88"/>
      <c r="J63743" s="88"/>
      <c r="K63743" s="88"/>
    </row>
    <row r="63744" spans="2:11" ht="12" hidden="1" customHeight="1" x14ac:dyDescent="0.2">
      <c r="B63744" s="88"/>
      <c r="C63744" s="88"/>
      <c r="D63744" s="88"/>
      <c r="E63744" s="88"/>
      <c r="F63744" s="88"/>
      <c r="G63744" s="88"/>
      <c r="H63744" s="88"/>
      <c r="I63744" s="88"/>
      <c r="J63744" s="88"/>
      <c r="K63744" s="88"/>
    </row>
    <row r="63745" spans="2:11" ht="12" hidden="1" customHeight="1" x14ac:dyDescent="0.2">
      <c r="B63745" s="88"/>
      <c r="C63745" s="88"/>
      <c r="D63745" s="88"/>
      <c r="E63745" s="88"/>
      <c r="F63745" s="88"/>
      <c r="G63745" s="88"/>
      <c r="H63745" s="88"/>
      <c r="I63745" s="88"/>
      <c r="J63745" s="88"/>
      <c r="K63745" s="88"/>
    </row>
    <row r="63746" spans="2:11" ht="12" hidden="1" customHeight="1" x14ac:dyDescent="0.2">
      <c r="B63746" s="88"/>
      <c r="C63746" s="88"/>
      <c r="D63746" s="88"/>
      <c r="E63746" s="88"/>
      <c r="F63746" s="88"/>
      <c r="G63746" s="88"/>
      <c r="H63746" s="88"/>
      <c r="I63746" s="88"/>
      <c r="J63746" s="88"/>
      <c r="K63746" s="88"/>
    </row>
    <row r="63747" spans="2:11" ht="12" hidden="1" customHeight="1" x14ac:dyDescent="0.2">
      <c r="B63747" s="88"/>
      <c r="C63747" s="88"/>
      <c r="D63747" s="88"/>
      <c r="E63747" s="88"/>
      <c r="F63747" s="88"/>
      <c r="G63747" s="88"/>
      <c r="H63747" s="88"/>
      <c r="I63747" s="88"/>
      <c r="J63747" s="88"/>
      <c r="K63747" s="88"/>
    </row>
    <row r="63748" spans="2:11" ht="12" hidden="1" customHeight="1" x14ac:dyDescent="0.2">
      <c r="B63748" s="88"/>
      <c r="C63748" s="88"/>
      <c r="D63748" s="88"/>
      <c r="E63748" s="88"/>
      <c r="F63748" s="88"/>
      <c r="G63748" s="88"/>
      <c r="H63748" s="88"/>
      <c r="I63748" s="88"/>
      <c r="J63748" s="88"/>
      <c r="K63748" s="88"/>
    </row>
    <row r="63749" spans="2:11" ht="12" hidden="1" customHeight="1" x14ac:dyDescent="0.2">
      <c r="B63749" s="88"/>
      <c r="C63749" s="88"/>
      <c r="D63749" s="88"/>
      <c r="E63749" s="88"/>
      <c r="F63749" s="88"/>
      <c r="G63749" s="88"/>
      <c r="H63749" s="88"/>
      <c r="I63749" s="88"/>
      <c r="J63749" s="88"/>
      <c r="K63749" s="88"/>
    </row>
    <row r="63750" spans="2:11" ht="12" hidden="1" customHeight="1" x14ac:dyDescent="0.2">
      <c r="B63750" s="88"/>
      <c r="C63750" s="88"/>
      <c r="D63750" s="88"/>
      <c r="E63750" s="88"/>
      <c r="F63750" s="88"/>
      <c r="G63750" s="88"/>
      <c r="H63750" s="88"/>
      <c r="I63750" s="88"/>
      <c r="J63750" s="88"/>
      <c r="K63750" s="88"/>
    </row>
    <row r="63751" spans="2:11" ht="12" hidden="1" customHeight="1" x14ac:dyDescent="0.2">
      <c r="B63751" s="88"/>
      <c r="C63751" s="88"/>
      <c r="D63751" s="88"/>
      <c r="E63751" s="88"/>
      <c r="F63751" s="88"/>
      <c r="G63751" s="88"/>
      <c r="H63751" s="88"/>
      <c r="I63751" s="88"/>
      <c r="J63751" s="88"/>
      <c r="K63751" s="88"/>
    </row>
    <row r="63752" spans="2:11" ht="12" hidden="1" customHeight="1" x14ac:dyDescent="0.2">
      <c r="B63752" s="88"/>
      <c r="C63752" s="88"/>
      <c r="D63752" s="88"/>
      <c r="E63752" s="88"/>
      <c r="F63752" s="88"/>
      <c r="G63752" s="88"/>
      <c r="H63752" s="88"/>
      <c r="I63752" s="88"/>
      <c r="J63752" s="88"/>
      <c r="K63752" s="88"/>
    </row>
    <row r="63753" spans="2:11" ht="12" hidden="1" customHeight="1" x14ac:dyDescent="0.2">
      <c r="B63753" s="88"/>
      <c r="C63753" s="88"/>
      <c r="D63753" s="88"/>
      <c r="E63753" s="88"/>
      <c r="F63753" s="88"/>
      <c r="G63753" s="88"/>
      <c r="H63753" s="88"/>
      <c r="I63753" s="88"/>
      <c r="J63753" s="88"/>
      <c r="K63753" s="88"/>
    </row>
    <row r="63754" spans="2:11" ht="12" hidden="1" customHeight="1" x14ac:dyDescent="0.2">
      <c r="B63754" s="88"/>
      <c r="C63754" s="88"/>
      <c r="D63754" s="88"/>
      <c r="E63754" s="88"/>
      <c r="F63754" s="88"/>
      <c r="G63754" s="88"/>
      <c r="H63754" s="88"/>
      <c r="I63754" s="88"/>
      <c r="J63754" s="88"/>
      <c r="K63754" s="88"/>
    </row>
    <row r="63755" spans="2:11" ht="12" hidden="1" customHeight="1" x14ac:dyDescent="0.2">
      <c r="B63755" s="88"/>
      <c r="C63755" s="88"/>
      <c r="D63755" s="88"/>
      <c r="E63755" s="88"/>
      <c r="F63755" s="88"/>
      <c r="G63755" s="88"/>
      <c r="H63755" s="88"/>
      <c r="I63755" s="88"/>
      <c r="J63755" s="88"/>
      <c r="K63755" s="88"/>
    </row>
    <row r="63756" spans="2:11" ht="12" hidden="1" customHeight="1" x14ac:dyDescent="0.2">
      <c r="B63756" s="88"/>
      <c r="C63756" s="88"/>
      <c r="D63756" s="88"/>
      <c r="E63756" s="88"/>
      <c r="F63756" s="88"/>
      <c r="G63756" s="88"/>
      <c r="H63756" s="88"/>
      <c r="I63756" s="88"/>
      <c r="J63756" s="88"/>
      <c r="K63756" s="88"/>
    </row>
    <row r="63757" spans="2:11" ht="12" hidden="1" customHeight="1" x14ac:dyDescent="0.2">
      <c r="B63757" s="88"/>
      <c r="C63757" s="88"/>
      <c r="D63757" s="88"/>
      <c r="E63757" s="88"/>
      <c r="F63757" s="88"/>
      <c r="G63757" s="88"/>
      <c r="H63757" s="88"/>
      <c r="I63757" s="88"/>
      <c r="J63757" s="88"/>
      <c r="K63757" s="88"/>
    </row>
    <row r="63758" spans="2:11" ht="12" hidden="1" customHeight="1" x14ac:dyDescent="0.2">
      <c r="B63758" s="88"/>
      <c r="C63758" s="88"/>
      <c r="D63758" s="88"/>
      <c r="E63758" s="88"/>
      <c r="F63758" s="88"/>
      <c r="G63758" s="88"/>
      <c r="H63758" s="88"/>
      <c r="I63758" s="88"/>
      <c r="J63758" s="88"/>
      <c r="K63758" s="88"/>
    </row>
    <row r="63759" spans="2:11" ht="12" hidden="1" customHeight="1" x14ac:dyDescent="0.2">
      <c r="B63759" s="88"/>
      <c r="C63759" s="88"/>
      <c r="D63759" s="88"/>
      <c r="E63759" s="88"/>
      <c r="F63759" s="88"/>
      <c r="G63759" s="88"/>
      <c r="H63759" s="88"/>
      <c r="I63759" s="88"/>
      <c r="J63759" s="88"/>
      <c r="K63759" s="88"/>
    </row>
    <row r="63760" spans="2:11" ht="12" hidden="1" customHeight="1" x14ac:dyDescent="0.2">
      <c r="B63760" s="88"/>
      <c r="C63760" s="88"/>
      <c r="D63760" s="88"/>
      <c r="E63760" s="88"/>
      <c r="F63760" s="88"/>
      <c r="G63760" s="88"/>
      <c r="H63760" s="88"/>
      <c r="I63760" s="88"/>
      <c r="J63760" s="88"/>
      <c r="K63760" s="88"/>
    </row>
    <row r="63761" spans="2:11" ht="12" hidden="1" customHeight="1" x14ac:dyDescent="0.2">
      <c r="B63761" s="88"/>
      <c r="C63761" s="88"/>
      <c r="D63761" s="88"/>
      <c r="E63761" s="88"/>
      <c r="F63761" s="88"/>
      <c r="G63761" s="88"/>
      <c r="H63761" s="88"/>
      <c r="I63761" s="88"/>
      <c r="J63761" s="88"/>
      <c r="K63761" s="88"/>
    </row>
    <row r="63762" spans="2:11" ht="12" hidden="1" customHeight="1" x14ac:dyDescent="0.2">
      <c r="B63762" s="88"/>
      <c r="C63762" s="88"/>
      <c r="D63762" s="88"/>
      <c r="E63762" s="88"/>
      <c r="F63762" s="88"/>
      <c r="G63762" s="88"/>
      <c r="H63762" s="88"/>
      <c r="I63762" s="88"/>
      <c r="J63762" s="88"/>
      <c r="K63762" s="88"/>
    </row>
    <row r="63763" spans="2:11" ht="12" hidden="1" customHeight="1" x14ac:dyDescent="0.2">
      <c r="B63763" s="88"/>
      <c r="C63763" s="88"/>
      <c r="D63763" s="88"/>
      <c r="E63763" s="88"/>
      <c r="F63763" s="88"/>
      <c r="G63763" s="88"/>
      <c r="H63763" s="88"/>
      <c r="I63763" s="88"/>
      <c r="J63763" s="88"/>
      <c r="K63763" s="88"/>
    </row>
    <row r="63764" spans="2:11" ht="12" hidden="1" customHeight="1" x14ac:dyDescent="0.2">
      <c r="B63764" s="88"/>
      <c r="C63764" s="88"/>
      <c r="D63764" s="88"/>
      <c r="E63764" s="88"/>
      <c r="F63764" s="88"/>
      <c r="G63764" s="88"/>
      <c r="H63764" s="88"/>
      <c r="I63764" s="88"/>
      <c r="J63764" s="88"/>
      <c r="K63764" s="88"/>
    </row>
    <row r="63765" spans="2:11" ht="12" hidden="1" customHeight="1" x14ac:dyDescent="0.2">
      <c r="B63765" s="88"/>
      <c r="C63765" s="88"/>
      <c r="D63765" s="88"/>
      <c r="E63765" s="88"/>
      <c r="F63765" s="88"/>
      <c r="G63765" s="88"/>
      <c r="H63765" s="88"/>
      <c r="I63765" s="88"/>
      <c r="J63765" s="88"/>
      <c r="K63765" s="88"/>
    </row>
    <row r="63766" spans="2:11" ht="12" hidden="1" customHeight="1" x14ac:dyDescent="0.2">
      <c r="B63766" s="88"/>
      <c r="C63766" s="88"/>
      <c r="D63766" s="88"/>
      <c r="E63766" s="88"/>
      <c r="F63766" s="88"/>
      <c r="G63766" s="88"/>
      <c r="H63766" s="88"/>
      <c r="I63766" s="88"/>
      <c r="J63766" s="88"/>
      <c r="K63766" s="88"/>
    </row>
    <row r="63767" spans="2:11" ht="12" hidden="1" customHeight="1" x14ac:dyDescent="0.2">
      <c r="B63767" s="88"/>
      <c r="C63767" s="88"/>
      <c r="D63767" s="88"/>
      <c r="E63767" s="88"/>
      <c r="F63767" s="88"/>
      <c r="G63767" s="88"/>
      <c r="H63767" s="88"/>
      <c r="I63767" s="88"/>
      <c r="J63767" s="88"/>
      <c r="K63767" s="88"/>
    </row>
    <row r="63768" spans="2:11" ht="12" hidden="1" customHeight="1" x14ac:dyDescent="0.2">
      <c r="B63768" s="88"/>
      <c r="C63768" s="88"/>
      <c r="D63768" s="88"/>
      <c r="E63768" s="88"/>
      <c r="F63768" s="88"/>
      <c r="G63768" s="88"/>
      <c r="H63768" s="88"/>
      <c r="I63768" s="88"/>
      <c r="J63768" s="88"/>
      <c r="K63768" s="88"/>
    </row>
    <row r="63769" spans="2:11" ht="12" hidden="1" customHeight="1" x14ac:dyDescent="0.2">
      <c r="B63769" s="88"/>
      <c r="C63769" s="88"/>
      <c r="D63769" s="88"/>
      <c r="E63769" s="88"/>
      <c r="F63769" s="88"/>
      <c r="G63769" s="88"/>
      <c r="H63769" s="88"/>
      <c r="I63769" s="88"/>
      <c r="J63769" s="88"/>
      <c r="K63769" s="88"/>
    </row>
    <row r="63770" spans="2:11" ht="12" hidden="1" customHeight="1" x14ac:dyDescent="0.2">
      <c r="B63770" s="88"/>
      <c r="C63770" s="88"/>
      <c r="D63770" s="88"/>
      <c r="E63770" s="88"/>
      <c r="F63770" s="88"/>
      <c r="G63770" s="88"/>
      <c r="H63770" s="88"/>
      <c r="I63770" s="88"/>
      <c r="J63770" s="88"/>
      <c r="K63770" s="88"/>
    </row>
    <row r="63771" spans="2:11" ht="12" hidden="1" customHeight="1" x14ac:dyDescent="0.2">
      <c r="B63771" s="88"/>
      <c r="C63771" s="88"/>
      <c r="D63771" s="88"/>
      <c r="E63771" s="88"/>
      <c r="F63771" s="88"/>
      <c r="G63771" s="88"/>
      <c r="H63771" s="88"/>
      <c r="I63771" s="88"/>
      <c r="J63771" s="88"/>
      <c r="K63771" s="88"/>
    </row>
    <row r="63772" spans="2:11" ht="12" hidden="1" customHeight="1" x14ac:dyDescent="0.2">
      <c r="B63772" s="88"/>
      <c r="C63772" s="88"/>
      <c r="D63772" s="88"/>
      <c r="E63772" s="88"/>
      <c r="F63772" s="88"/>
      <c r="G63772" s="88"/>
      <c r="H63772" s="88"/>
      <c r="I63772" s="88"/>
      <c r="J63772" s="88"/>
      <c r="K63772" s="88"/>
    </row>
    <row r="63773" spans="2:11" ht="12" hidden="1" customHeight="1" x14ac:dyDescent="0.2">
      <c r="B63773" s="88"/>
      <c r="C63773" s="88"/>
      <c r="D63773" s="88"/>
      <c r="E63773" s="88"/>
      <c r="F63773" s="88"/>
      <c r="G63773" s="88"/>
      <c r="H63773" s="88"/>
      <c r="I63773" s="88"/>
      <c r="J63773" s="88"/>
      <c r="K63773" s="88"/>
    </row>
    <row r="63774" spans="2:11" ht="12" hidden="1" customHeight="1" x14ac:dyDescent="0.2">
      <c r="B63774" s="88"/>
      <c r="C63774" s="88"/>
      <c r="D63774" s="88"/>
      <c r="E63774" s="88"/>
      <c r="F63774" s="88"/>
      <c r="G63774" s="88"/>
      <c r="H63774" s="88"/>
      <c r="I63774" s="88"/>
      <c r="J63774" s="88"/>
      <c r="K63774" s="88"/>
    </row>
    <row r="63775" spans="2:11" ht="12" hidden="1" customHeight="1" x14ac:dyDescent="0.2">
      <c r="B63775" s="88"/>
      <c r="C63775" s="88"/>
      <c r="D63775" s="88"/>
      <c r="E63775" s="88"/>
      <c r="F63775" s="88"/>
      <c r="G63775" s="88"/>
      <c r="H63775" s="88"/>
      <c r="I63775" s="88"/>
      <c r="J63775" s="88"/>
      <c r="K63775" s="88"/>
    </row>
    <row r="63776" spans="2:11" ht="12" hidden="1" customHeight="1" x14ac:dyDescent="0.2">
      <c r="B63776" s="88"/>
      <c r="C63776" s="88"/>
      <c r="D63776" s="88"/>
      <c r="E63776" s="88"/>
      <c r="F63776" s="88"/>
      <c r="G63776" s="88"/>
      <c r="H63776" s="88"/>
      <c r="I63776" s="88"/>
      <c r="J63776" s="88"/>
      <c r="K63776" s="88"/>
    </row>
    <row r="63777" spans="2:11" ht="12" hidden="1" customHeight="1" x14ac:dyDescent="0.2">
      <c r="B63777" s="88"/>
      <c r="C63777" s="88"/>
      <c r="D63777" s="88"/>
      <c r="E63777" s="88"/>
      <c r="F63777" s="88"/>
      <c r="G63777" s="88"/>
      <c r="H63777" s="88"/>
      <c r="I63777" s="88"/>
      <c r="J63777" s="88"/>
      <c r="K63777" s="88"/>
    </row>
    <row r="63778" spans="2:11" ht="12" hidden="1" customHeight="1" x14ac:dyDescent="0.2">
      <c r="B63778" s="88"/>
      <c r="C63778" s="88"/>
      <c r="D63778" s="88"/>
      <c r="E63778" s="88"/>
      <c r="F63778" s="88"/>
      <c r="G63778" s="88"/>
      <c r="H63778" s="88"/>
      <c r="I63778" s="88"/>
      <c r="J63778" s="88"/>
      <c r="K63778" s="88"/>
    </row>
    <row r="63779" spans="2:11" ht="12" hidden="1" customHeight="1" x14ac:dyDescent="0.2">
      <c r="B63779" s="88"/>
      <c r="C63779" s="88"/>
      <c r="D63779" s="88"/>
      <c r="E63779" s="88"/>
      <c r="F63779" s="88"/>
      <c r="G63779" s="88"/>
      <c r="H63779" s="88"/>
      <c r="I63779" s="88"/>
      <c r="J63779" s="88"/>
      <c r="K63779" s="88"/>
    </row>
    <row r="63780" spans="2:11" ht="12" hidden="1" customHeight="1" x14ac:dyDescent="0.2">
      <c r="B63780" s="88"/>
      <c r="C63780" s="88"/>
      <c r="D63780" s="88"/>
      <c r="E63780" s="88"/>
      <c r="F63780" s="88"/>
      <c r="G63780" s="88"/>
      <c r="H63780" s="88"/>
      <c r="I63780" s="88"/>
      <c r="J63780" s="88"/>
      <c r="K63780" s="88"/>
    </row>
    <row r="63781" spans="2:11" ht="12" hidden="1" customHeight="1" x14ac:dyDescent="0.2">
      <c r="B63781" s="88"/>
      <c r="C63781" s="88"/>
      <c r="D63781" s="88"/>
      <c r="E63781" s="88"/>
      <c r="F63781" s="88"/>
      <c r="G63781" s="88"/>
      <c r="H63781" s="88"/>
      <c r="I63781" s="88"/>
      <c r="J63781" s="88"/>
      <c r="K63781" s="88"/>
    </row>
    <row r="63782" spans="2:11" ht="12" hidden="1" customHeight="1" x14ac:dyDescent="0.2">
      <c r="B63782" s="88"/>
      <c r="C63782" s="88"/>
      <c r="D63782" s="88"/>
      <c r="E63782" s="88"/>
      <c r="F63782" s="88"/>
      <c r="G63782" s="88"/>
      <c r="H63782" s="88"/>
      <c r="I63782" s="88"/>
      <c r="J63782" s="88"/>
      <c r="K63782" s="88"/>
    </row>
    <row r="63783" spans="2:11" ht="12" hidden="1" customHeight="1" x14ac:dyDescent="0.2">
      <c r="B63783" s="88"/>
      <c r="C63783" s="88"/>
      <c r="D63783" s="88"/>
      <c r="E63783" s="88"/>
      <c r="F63783" s="88"/>
      <c r="G63783" s="88"/>
      <c r="H63783" s="88"/>
      <c r="I63783" s="88"/>
      <c r="J63783" s="88"/>
      <c r="K63783" s="88"/>
    </row>
    <row r="63784" spans="2:11" ht="12" hidden="1" customHeight="1" x14ac:dyDescent="0.2">
      <c r="B63784" s="88"/>
      <c r="C63784" s="88"/>
      <c r="D63784" s="88"/>
      <c r="E63784" s="88"/>
      <c r="F63784" s="88"/>
      <c r="G63784" s="88"/>
      <c r="H63784" s="88"/>
      <c r="I63784" s="88"/>
      <c r="J63784" s="88"/>
      <c r="K63784" s="88"/>
    </row>
    <row r="63785" spans="2:11" ht="12" hidden="1" customHeight="1" x14ac:dyDescent="0.2">
      <c r="B63785" s="88"/>
      <c r="C63785" s="88"/>
      <c r="D63785" s="88"/>
      <c r="E63785" s="88"/>
      <c r="F63785" s="88"/>
      <c r="G63785" s="88"/>
      <c r="H63785" s="88"/>
      <c r="I63785" s="88"/>
      <c r="J63785" s="88"/>
      <c r="K63785" s="88"/>
    </row>
    <row r="63786" spans="2:11" ht="12" hidden="1" customHeight="1" x14ac:dyDescent="0.2">
      <c r="B63786" s="88"/>
      <c r="C63786" s="88"/>
      <c r="D63786" s="88"/>
      <c r="E63786" s="88"/>
      <c r="F63786" s="88"/>
      <c r="G63786" s="88"/>
      <c r="H63786" s="88"/>
      <c r="I63786" s="88"/>
      <c r="J63786" s="88"/>
      <c r="K63786" s="88"/>
    </row>
    <row r="63787" spans="2:11" ht="12" hidden="1" customHeight="1" x14ac:dyDescent="0.2">
      <c r="B63787" s="88"/>
      <c r="C63787" s="88"/>
      <c r="D63787" s="88"/>
      <c r="E63787" s="88"/>
      <c r="F63787" s="88"/>
      <c r="G63787" s="88"/>
      <c r="H63787" s="88"/>
      <c r="I63787" s="88"/>
      <c r="J63787" s="88"/>
      <c r="K63787" s="88"/>
    </row>
    <row r="63788" spans="2:11" ht="12" hidden="1" customHeight="1" x14ac:dyDescent="0.2">
      <c r="B63788" s="88"/>
      <c r="C63788" s="88"/>
      <c r="D63788" s="88"/>
      <c r="E63788" s="88"/>
      <c r="F63788" s="88"/>
      <c r="G63788" s="88"/>
      <c r="H63788" s="88"/>
      <c r="I63788" s="88"/>
      <c r="J63788" s="88"/>
      <c r="K63788" s="88"/>
    </row>
    <row r="63789" spans="2:11" ht="12" hidden="1" customHeight="1" x14ac:dyDescent="0.2">
      <c r="B63789" s="88"/>
      <c r="C63789" s="88"/>
      <c r="D63789" s="88"/>
      <c r="E63789" s="88"/>
      <c r="F63789" s="88"/>
      <c r="G63789" s="88"/>
      <c r="H63789" s="88"/>
      <c r="I63789" s="88"/>
      <c r="J63789" s="88"/>
      <c r="K63789" s="88"/>
    </row>
    <row r="63790" spans="2:11" ht="12" hidden="1" customHeight="1" x14ac:dyDescent="0.2">
      <c r="B63790" s="88"/>
      <c r="C63790" s="88"/>
      <c r="D63790" s="88"/>
      <c r="E63790" s="88"/>
      <c r="F63790" s="88"/>
      <c r="G63790" s="88"/>
      <c r="H63790" s="88"/>
      <c r="I63790" s="88"/>
      <c r="J63790" s="88"/>
      <c r="K63790" s="88"/>
    </row>
    <row r="63791" spans="2:11" ht="12" hidden="1" customHeight="1" x14ac:dyDescent="0.2">
      <c r="B63791" s="88"/>
      <c r="C63791" s="88"/>
      <c r="D63791" s="88"/>
      <c r="E63791" s="88"/>
      <c r="F63791" s="88"/>
      <c r="G63791" s="88"/>
      <c r="H63791" s="88"/>
      <c r="I63791" s="88"/>
      <c r="J63791" s="88"/>
      <c r="K63791" s="88"/>
    </row>
    <row r="63792" spans="2:11" ht="12" hidden="1" customHeight="1" x14ac:dyDescent="0.2">
      <c r="B63792" s="88"/>
      <c r="C63792" s="88"/>
      <c r="D63792" s="88"/>
      <c r="E63792" s="88"/>
      <c r="F63792" s="88"/>
      <c r="G63792" s="88"/>
      <c r="H63792" s="88"/>
      <c r="I63792" s="88"/>
      <c r="J63792" s="88"/>
      <c r="K63792" s="88"/>
    </row>
    <row r="63793" spans="2:11" ht="12" hidden="1" customHeight="1" x14ac:dyDescent="0.2">
      <c r="B63793" s="88"/>
      <c r="C63793" s="88"/>
      <c r="D63793" s="88"/>
      <c r="E63793" s="88"/>
      <c r="F63793" s="88"/>
      <c r="G63793" s="88"/>
      <c r="H63793" s="88"/>
      <c r="I63793" s="88"/>
      <c r="J63793" s="88"/>
      <c r="K63793" s="88"/>
    </row>
    <row r="63794" spans="2:11" ht="12" hidden="1" customHeight="1" x14ac:dyDescent="0.2">
      <c r="B63794" s="88"/>
      <c r="C63794" s="88"/>
      <c r="D63794" s="88"/>
      <c r="E63794" s="88"/>
      <c r="F63794" s="88"/>
      <c r="G63794" s="88"/>
      <c r="H63794" s="88"/>
      <c r="I63794" s="88"/>
      <c r="J63794" s="88"/>
      <c r="K63794" s="88"/>
    </row>
    <row r="63795" spans="2:11" ht="12" hidden="1" customHeight="1" x14ac:dyDescent="0.2">
      <c r="B63795" s="88"/>
      <c r="C63795" s="88"/>
      <c r="D63795" s="88"/>
      <c r="E63795" s="88"/>
      <c r="F63795" s="88"/>
      <c r="G63795" s="88"/>
      <c r="H63795" s="88"/>
      <c r="I63795" s="88"/>
      <c r="J63795" s="88"/>
      <c r="K63795" s="88"/>
    </row>
    <row r="63796" spans="2:11" ht="12" hidden="1" customHeight="1" x14ac:dyDescent="0.2">
      <c r="B63796" s="88"/>
      <c r="C63796" s="88"/>
      <c r="D63796" s="88"/>
      <c r="E63796" s="88"/>
      <c r="F63796" s="88"/>
      <c r="G63796" s="88"/>
      <c r="H63796" s="88"/>
      <c r="I63796" s="88"/>
      <c r="J63796" s="88"/>
      <c r="K63796" s="88"/>
    </row>
    <row r="63797" spans="2:11" ht="12" hidden="1" customHeight="1" x14ac:dyDescent="0.2">
      <c r="B63797" s="88"/>
      <c r="C63797" s="88"/>
      <c r="D63797" s="88"/>
      <c r="E63797" s="88"/>
      <c r="F63797" s="88"/>
      <c r="G63797" s="88"/>
      <c r="H63797" s="88"/>
      <c r="I63797" s="88"/>
      <c r="J63797" s="88"/>
      <c r="K63797" s="88"/>
    </row>
    <row r="63798" spans="2:11" ht="12" hidden="1" customHeight="1" x14ac:dyDescent="0.2">
      <c r="B63798" s="88"/>
      <c r="C63798" s="88"/>
      <c r="D63798" s="88"/>
      <c r="E63798" s="88"/>
      <c r="F63798" s="88"/>
      <c r="G63798" s="88"/>
      <c r="H63798" s="88"/>
      <c r="I63798" s="88"/>
      <c r="J63798" s="88"/>
      <c r="K63798" s="88"/>
    </row>
    <row r="63799" spans="2:11" ht="12" hidden="1" customHeight="1" x14ac:dyDescent="0.2">
      <c r="B63799" s="88"/>
      <c r="C63799" s="88"/>
      <c r="D63799" s="88"/>
      <c r="E63799" s="88"/>
      <c r="F63799" s="88"/>
      <c r="G63799" s="88"/>
      <c r="H63799" s="88"/>
      <c r="I63799" s="88"/>
      <c r="J63799" s="88"/>
      <c r="K63799" s="88"/>
    </row>
    <row r="63800" spans="2:11" ht="12" hidden="1" customHeight="1" x14ac:dyDescent="0.2">
      <c r="B63800" s="88"/>
      <c r="C63800" s="88"/>
      <c r="D63800" s="88"/>
      <c r="E63800" s="88"/>
      <c r="F63800" s="88"/>
      <c r="G63800" s="88"/>
      <c r="H63800" s="88"/>
      <c r="I63800" s="88"/>
      <c r="J63800" s="88"/>
      <c r="K63800" s="88"/>
    </row>
    <row r="63801" spans="2:11" ht="12" hidden="1" customHeight="1" x14ac:dyDescent="0.2">
      <c r="B63801" s="88"/>
      <c r="C63801" s="88"/>
      <c r="D63801" s="88"/>
      <c r="E63801" s="88"/>
      <c r="F63801" s="88"/>
      <c r="G63801" s="88"/>
      <c r="H63801" s="88"/>
      <c r="I63801" s="88"/>
      <c r="J63801" s="88"/>
      <c r="K63801" s="88"/>
    </row>
    <row r="63802" spans="2:11" ht="12" hidden="1" customHeight="1" x14ac:dyDescent="0.2">
      <c r="B63802" s="88"/>
      <c r="C63802" s="88"/>
      <c r="D63802" s="88"/>
      <c r="E63802" s="88"/>
      <c r="F63802" s="88"/>
      <c r="G63802" s="88"/>
      <c r="H63802" s="88"/>
      <c r="I63802" s="88"/>
      <c r="J63802" s="88"/>
      <c r="K63802" s="88"/>
    </row>
    <row r="63803" spans="2:11" ht="12" hidden="1" customHeight="1" x14ac:dyDescent="0.2">
      <c r="B63803" s="88"/>
      <c r="C63803" s="88"/>
      <c r="D63803" s="88"/>
      <c r="E63803" s="88"/>
      <c r="F63803" s="88"/>
      <c r="G63803" s="88"/>
      <c r="H63803" s="88"/>
      <c r="I63803" s="88"/>
      <c r="J63803" s="88"/>
      <c r="K63803" s="88"/>
    </row>
    <row r="63804" spans="2:11" ht="12" hidden="1" customHeight="1" x14ac:dyDescent="0.2">
      <c r="B63804" s="88"/>
      <c r="C63804" s="88"/>
      <c r="D63804" s="88"/>
      <c r="E63804" s="88"/>
      <c r="F63804" s="88"/>
      <c r="G63804" s="88"/>
      <c r="H63804" s="88"/>
      <c r="I63804" s="88"/>
      <c r="J63804" s="88"/>
      <c r="K63804" s="88"/>
    </row>
    <row r="63805" spans="2:11" ht="12" hidden="1" customHeight="1" x14ac:dyDescent="0.2">
      <c r="B63805" s="88"/>
      <c r="C63805" s="88"/>
      <c r="D63805" s="88"/>
      <c r="E63805" s="88"/>
      <c r="F63805" s="88"/>
      <c r="G63805" s="88"/>
      <c r="H63805" s="88"/>
      <c r="I63805" s="88"/>
      <c r="J63805" s="88"/>
      <c r="K63805" s="88"/>
    </row>
    <row r="63806" spans="2:11" ht="12" hidden="1" customHeight="1" x14ac:dyDescent="0.2">
      <c r="B63806" s="88"/>
      <c r="C63806" s="88"/>
      <c r="D63806" s="88"/>
      <c r="E63806" s="88"/>
      <c r="F63806" s="88"/>
      <c r="G63806" s="88"/>
      <c r="H63806" s="88"/>
      <c r="I63806" s="88"/>
      <c r="J63806" s="88"/>
      <c r="K63806" s="88"/>
    </row>
    <row r="63807" spans="2:11" ht="12" hidden="1" customHeight="1" x14ac:dyDescent="0.2">
      <c r="B63807" s="88"/>
      <c r="C63807" s="88"/>
      <c r="D63807" s="88"/>
      <c r="E63807" s="88"/>
      <c r="F63807" s="88"/>
      <c r="G63807" s="88"/>
      <c r="H63807" s="88"/>
      <c r="I63807" s="88"/>
      <c r="J63807" s="88"/>
      <c r="K63807" s="88"/>
    </row>
    <row r="63808" spans="2:11" ht="12" hidden="1" customHeight="1" x14ac:dyDescent="0.2">
      <c r="B63808" s="88"/>
      <c r="C63808" s="88"/>
      <c r="D63808" s="88"/>
      <c r="E63808" s="88"/>
      <c r="F63808" s="88"/>
      <c r="G63808" s="88"/>
      <c r="H63808" s="88"/>
      <c r="I63808" s="88"/>
      <c r="J63808" s="88"/>
      <c r="K63808" s="88"/>
    </row>
    <row r="63809" spans="2:11" ht="12" hidden="1" customHeight="1" x14ac:dyDescent="0.2">
      <c r="B63809" s="88"/>
      <c r="C63809" s="88"/>
      <c r="D63809" s="88"/>
      <c r="E63809" s="88"/>
      <c r="F63809" s="88"/>
      <c r="G63809" s="88"/>
      <c r="H63809" s="88"/>
      <c r="I63809" s="88"/>
      <c r="J63809" s="88"/>
      <c r="K63809" s="88"/>
    </row>
    <row r="63810" spans="2:11" ht="12" hidden="1" customHeight="1" x14ac:dyDescent="0.2">
      <c r="B63810" s="88"/>
      <c r="C63810" s="88"/>
      <c r="D63810" s="88"/>
      <c r="E63810" s="88"/>
      <c r="F63810" s="88"/>
      <c r="G63810" s="88"/>
      <c r="H63810" s="88"/>
      <c r="I63810" s="88"/>
      <c r="J63810" s="88"/>
      <c r="K63810" s="88"/>
    </row>
    <row r="63811" spans="2:11" ht="12" hidden="1" customHeight="1" x14ac:dyDescent="0.2">
      <c r="B63811" s="88"/>
      <c r="C63811" s="88"/>
      <c r="D63811" s="88"/>
      <c r="E63811" s="88"/>
      <c r="F63811" s="88"/>
      <c r="G63811" s="88"/>
      <c r="H63811" s="88"/>
      <c r="I63811" s="88"/>
      <c r="J63811" s="88"/>
      <c r="K63811" s="88"/>
    </row>
    <row r="63812" spans="2:11" ht="12" hidden="1" customHeight="1" x14ac:dyDescent="0.2">
      <c r="B63812" s="88"/>
      <c r="C63812" s="88"/>
      <c r="D63812" s="88"/>
      <c r="E63812" s="88"/>
      <c r="F63812" s="88"/>
      <c r="G63812" s="88"/>
      <c r="H63812" s="88"/>
      <c r="I63812" s="88"/>
      <c r="J63812" s="88"/>
      <c r="K63812" s="88"/>
    </row>
    <row r="63813" spans="2:11" ht="12" hidden="1" customHeight="1" x14ac:dyDescent="0.2">
      <c r="B63813" s="88"/>
      <c r="C63813" s="88"/>
      <c r="D63813" s="88"/>
      <c r="E63813" s="88"/>
      <c r="F63813" s="88"/>
      <c r="G63813" s="88"/>
      <c r="H63813" s="88"/>
      <c r="I63813" s="88"/>
      <c r="J63813" s="88"/>
      <c r="K63813" s="88"/>
    </row>
    <row r="63814" spans="2:11" ht="12" hidden="1" customHeight="1" x14ac:dyDescent="0.2">
      <c r="B63814" s="88"/>
      <c r="C63814" s="88"/>
      <c r="D63814" s="88"/>
      <c r="E63814" s="88"/>
      <c r="F63814" s="88"/>
      <c r="G63814" s="88"/>
      <c r="H63814" s="88"/>
      <c r="I63814" s="88"/>
      <c r="J63814" s="88"/>
      <c r="K63814" s="88"/>
    </row>
    <row r="63815" spans="2:11" ht="12" hidden="1" customHeight="1" x14ac:dyDescent="0.2">
      <c r="B63815" s="88"/>
      <c r="C63815" s="88"/>
      <c r="D63815" s="88"/>
      <c r="E63815" s="88"/>
      <c r="F63815" s="88"/>
      <c r="G63815" s="88"/>
      <c r="H63815" s="88"/>
      <c r="I63815" s="88"/>
      <c r="J63815" s="88"/>
      <c r="K63815" s="88"/>
    </row>
    <row r="63816" spans="2:11" ht="12" hidden="1" customHeight="1" x14ac:dyDescent="0.2">
      <c r="B63816" s="88"/>
      <c r="C63816" s="88"/>
      <c r="D63816" s="88"/>
      <c r="E63816" s="88"/>
      <c r="F63816" s="88"/>
      <c r="G63816" s="88"/>
      <c r="H63816" s="88"/>
      <c r="I63816" s="88"/>
      <c r="J63816" s="88"/>
      <c r="K63816" s="88"/>
    </row>
    <row r="63817" spans="2:11" ht="12" hidden="1" customHeight="1" x14ac:dyDescent="0.2">
      <c r="B63817" s="88"/>
      <c r="C63817" s="88"/>
      <c r="D63817" s="88"/>
      <c r="E63817" s="88"/>
      <c r="F63817" s="88"/>
      <c r="G63817" s="88"/>
      <c r="H63817" s="88"/>
      <c r="I63817" s="88"/>
      <c r="J63817" s="88"/>
      <c r="K63817" s="88"/>
    </row>
    <row r="63818" spans="2:11" ht="12" hidden="1" customHeight="1" x14ac:dyDescent="0.2">
      <c r="B63818" s="88"/>
      <c r="C63818" s="88"/>
      <c r="D63818" s="88"/>
      <c r="E63818" s="88"/>
      <c r="F63818" s="88"/>
      <c r="G63818" s="88"/>
      <c r="H63818" s="88"/>
      <c r="I63818" s="88"/>
      <c r="J63818" s="88"/>
      <c r="K63818" s="88"/>
    </row>
    <row r="63819" spans="2:11" ht="12" hidden="1" customHeight="1" x14ac:dyDescent="0.2">
      <c r="B63819" s="88"/>
      <c r="C63819" s="88"/>
      <c r="D63819" s="88"/>
      <c r="E63819" s="88"/>
      <c r="F63819" s="88"/>
      <c r="G63819" s="88"/>
      <c r="H63819" s="88"/>
      <c r="I63819" s="88"/>
      <c r="J63819" s="88"/>
      <c r="K63819" s="88"/>
    </row>
    <row r="63820" spans="2:11" ht="12" hidden="1" customHeight="1" x14ac:dyDescent="0.2">
      <c r="B63820" s="88"/>
      <c r="C63820" s="88"/>
      <c r="D63820" s="88"/>
      <c r="E63820" s="88"/>
      <c r="F63820" s="88"/>
      <c r="G63820" s="88"/>
      <c r="H63820" s="88"/>
      <c r="I63820" s="88"/>
      <c r="J63820" s="88"/>
      <c r="K63820" s="88"/>
    </row>
    <row r="63821" spans="2:11" ht="12" hidden="1" customHeight="1" x14ac:dyDescent="0.2">
      <c r="B63821" s="88"/>
      <c r="C63821" s="88"/>
      <c r="D63821" s="88"/>
      <c r="E63821" s="88"/>
      <c r="F63821" s="88"/>
      <c r="G63821" s="88"/>
      <c r="H63821" s="88"/>
      <c r="I63821" s="88"/>
      <c r="J63821" s="88"/>
      <c r="K63821" s="88"/>
    </row>
    <row r="63822" spans="2:11" ht="12" hidden="1" customHeight="1" x14ac:dyDescent="0.2">
      <c r="B63822" s="88"/>
      <c r="C63822" s="88"/>
      <c r="D63822" s="88"/>
      <c r="E63822" s="88"/>
      <c r="F63822" s="88"/>
      <c r="G63822" s="88"/>
      <c r="H63822" s="88"/>
      <c r="I63822" s="88"/>
      <c r="J63822" s="88"/>
      <c r="K63822" s="88"/>
    </row>
    <row r="63823" spans="2:11" ht="12" hidden="1" customHeight="1" x14ac:dyDescent="0.2">
      <c r="B63823" s="88"/>
      <c r="C63823" s="88"/>
      <c r="D63823" s="88"/>
      <c r="E63823" s="88"/>
      <c r="F63823" s="88"/>
      <c r="G63823" s="88"/>
      <c r="H63823" s="88"/>
      <c r="I63823" s="88"/>
      <c r="J63823" s="88"/>
      <c r="K63823" s="88"/>
    </row>
    <row r="63824" spans="2:11" ht="12" hidden="1" customHeight="1" x14ac:dyDescent="0.2">
      <c r="B63824" s="88"/>
      <c r="C63824" s="88"/>
      <c r="D63824" s="88"/>
      <c r="E63824" s="88"/>
      <c r="F63824" s="88"/>
      <c r="G63824" s="88"/>
      <c r="H63824" s="88"/>
      <c r="I63824" s="88"/>
      <c r="J63824" s="88"/>
      <c r="K63824" s="88"/>
    </row>
    <row r="63825" spans="2:11" ht="12" hidden="1" customHeight="1" x14ac:dyDescent="0.2">
      <c r="B63825" s="88"/>
      <c r="C63825" s="88"/>
      <c r="D63825" s="88"/>
      <c r="E63825" s="88"/>
      <c r="F63825" s="88"/>
      <c r="G63825" s="88"/>
      <c r="H63825" s="88"/>
      <c r="I63825" s="88"/>
      <c r="J63825" s="88"/>
      <c r="K63825" s="88"/>
    </row>
    <row r="63826" spans="2:11" ht="12" hidden="1" customHeight="1" x14ac:dyDescent="0.2">
      <c r="B63826" s="88"/>
      <c r="C63826" s="88"/>
      <c r="D63826" s="88"/>
      <c r="E63826" s="88"/>
      <c r="F63826" s="88"/>
      <c r="G63826" s="88"/>
      <c r="H63826" s="88"/>
      <c r="I63826" s="88"/>
      <c r="J63826" s="88"/>
      <c r="K63826" s="88"/>
    </row>
    <row r="63827" spans="2:11" ht="12" hidden="1" customHeight="1" x14ac:dyDescent="0.2">
      <c r="B63827" s="88"/>
      <c r="C63827" s="88"/>
      <c r="D63827" s="88"/>
      <c r="E63827" s="88"/>
      <c r="F63827" s="88"/>
      <c r="G63827" s="88"/>
      <c r="H63827" s="88"/>
      <c r="I63827" s="88"/>
      <c r="J63827" s="88"/>
      <c r="K63827" s="88"/>
    </row>
    <row r="63828" spans="2:11" ht="12" hidden="1" customHeight="1" x14ac:dyDescent="0.2">
      <c r="B63828" s="88"/>
      <c r="C63828" s="88"/>
      <c r="D63828" s="88"/>
      <c r="E63828" s="88"/>
      <c r="F63828" s="88"/>
      <c r="G63828" s="88"/>
      <c r="H63828" s="88"/>
      <c r="I63828" s="88"/>
      <c r="J63828" s="88"/>
      <c r="K63828" s="88"/>
    </row>
    <row r="63829" spans="2:11" ht="12" hidden="1" customHeight="1" x14ac:dyDescent="0.2">
      <c r="B63829" s="88"/>
      <c r="C63829" s="88"/>
      <c r="D63829" s="88"/>
      <c r="E63829" s="88"/>
      <c r="F63829" s="88"/>
      <c r="G63829" s="88"/>
      <c r="H63829" s="88"/>
      <c r="I63829" s="88"/>
      <c r="J63829" s="88"/>
      <c r="K63829" s="88"/>
    </row>
    <row r="63830" spans="2:11" ht="12" hidden="1" customHeight="1" x14ac:dyDescent="0.2">
      <c r="B63830" s="88"/>
      <c r="C63830" s="88"/>
      <c r="D63830" s="88"/>
      <c r="E63830" s="88"/>
      <c r="F63830" s="88"/>
      <c r="G63830" s="88"/>
      <c r="H63830" s="88"/>
      <c r="I63830" s="88"/>
      <c r="J63830" s="88"/>
      <c r="K63830" s="88"/>
    </row>
    <row r="63831" spans="2:11" ht="12" hidden="1" customHeight="1" x14ac:dyDescent="0.2">
      <c r="B63831" s="88"/>
      <c r="C63831" s="88"/>
      <c r="D63831" s="88"/>
      <c r="E63831" s="88"/>
      <c r="F63831" s="88"/>
      <c r="G63831" s="88"/>
      <c r="H63831" s="88"/>
      <c r="I63831" s="88"/>
      <c r="J63831" s="88"/>
      <c r="K63831" s="88"/>
    </row>
    <row r="63832" spans="2:11" ht="12" hidden="1" customHeight="1" x14ac:dyDescent="0.2">
      <c r="B63832" s="88"/>
      <c r="C63832" s="88"/>
      <c r="D63832" s="88"/>
      <c r="E63832" s="88"/>
      <c r="F63832" s="88"/>
      <c r="G63832" s="88"/>
      <c r="H63832" s="88"/>
      <c r="I63832" s="88"/>
      <c r="J63832" s="88"/>
      <c r="K63832" s="88"/>
    </row>
    <row r="63833" spans="2:11" ht="12" hidden="1" customHeight="1" x14ac:dyDescent="0.2">
      <c r="B63833" s="88"/>
      <c r="C63833" s="88"/>
      <c r="D63833" s="88"/>
      <c r="E63833" s="88"/>
      <c r="F63833" s="88"/>
      <c r="G63833" s="88"/>
      <c r="H63833" s="88"/>
      <c r="I63833" s="88"/>
      <c r="J63833" s="88"/>
      <c r="K63833" s="88"/>
    </row>
    <row r="63834" spans="2:11" ht="12" hidden="1" customHeight="1" x14ac:dyDescent="0.2">
      <c r="B63834" s="88"/>
      <c r="C63834" s="88"/>
      <c r="D63834" s="88"/>
      <c r="E63834" s="88"/>
      <c r="F63834" s="88"/>
      <c r="G63834" s="88"/>
      <c r="H63834" s="88"/>
      <c r="I63834" s="88"/>
      <c r="J63834" s="88"/>
      <c r="K63834" s="88"/>
    </row>
    <row r="63835" spans="2:11" ht="12" hidden="1" customHeight="1" x14ac:dyDescent="0.2">
      <c r="B63835" s="88"/>
      <c r="C63835" s="88"/>
      <c r="D63835" s="88"/>
      <c r="E63835" s="88"/>
      <c r="F63835" s="88"/>
      <c r="G63835" s="88"/>
      <c r="H63835" s="88"/>
      <c r="I63835" s="88"/>
      <c r="J63835" s="88"/>
      <c r="K63835" s="88"/>
    </row>
    <row r="63836" spans="2:11" ht="12" hidden="1" customHeight="1" x14ac:dyDescent="0.2">
      <c r="B63836" s="88"/>
      <c r="C63836" s="88"/>
      <c r="D63836" s="88"/>
      <c r="E63836" s="88"/>
      <c r="F63836" s="88"/>
      <c r="G63836" s="88"/>
      <c r="H63836" s="88"/>
      <c r="I63836" s="88"/>
      <c r="J63836" s="88"/>
      <c r="K63836" s="88"/>
    </row>
    <row r="63837" spans="2:11" ht="12" hidden="1" customHeight="1" x14ac:dyDescent="0.2">
      <c r="B63837" s="88"/>
      <c r="C63837" s="88"/>
      <c r="D63837" s="88"/>
      <c r="E63837" s="88"/>
      <c r="F63837" s="88"/>
      <c r="G63837" s="88"/>
      <c r="H63837" s="88"/>
      <c r="I63837" s="88"/>
      <c r="J63837" s="88"/>
      <c r="K63837" s="88"/>
    </row>
    <row r="63838" spans="2:11" ht="12" hidden="1" customHeight="1" x14ac:dyDescent="0.2">
      <c r="B63838" s="88"/>
      <c r="C63838" s="88"/>
      <c r="D63838" s="88"/>
      <c r="E63838" s="88"/>
      <c r="F63838" s="88"/>
      <c r="G63838" s="88"/>
      <c r="H63838" s="88"/>
      <c r="I63838" s="88"/>
      <c r="J63838" s="88"/>
      <c r="K63838" s="88"/>
    </row>
    <row r="63839" spans="2:11" ht="12" hidden="1" customHeight="1" x14ac:dyDescent="0.2">
      <c r="B63839" s="88"/>
      <c r="C63839" s="88"/>
      <c r="D63839" s="88"/>
      <c r="E63839" s="88"/>
      <c r="F63839" s="88"/>
      <c r="G63839" s="88"/>
      <c r="H63839" s="88"/>
      <c r="I63839" s="88"/>
      <c r="J63839" s="88"/>
      <c r="K63839" s="88"/>
    </row>
    <row r="63840" spans="2:11" ht="12" hidden="1" customHeight="1" x14ac:dyDescent="0.2">
      <c r="B63840" s="88"/>
      <c r="C63840" s="88"/>
      <c r="D63840" s="88"/>
      <c r="E63840" s="88"/>
      <c r="F63840" s="88"/>
      <c r="G63840" s="88"/>
      <c r="H63840" s="88"/>
      <c r="I63840" s="88"/>
      <c r="J63840" s="88"/>
      <c r="K63840" s="88"/>
    </row>
    <row r="63841" spans="2:11" ht="12" hidden="1" customHeight="1" x14ac:dyDescent="0.2">
      <c r="B63841" s="88"/>
      <c r="C63841" s="88"/>
      <c r="D63841" s="88"/>
      <c r="E63841" s="88"/>
      <c r="F63841" s="88"/>
      <c r="G63841" s="88"/>
      <c r="H63841" s="88"/>
      <c r="I63841" s="88"/>
      <c r="J63841" s="88"/>
      <c r="K63841" s="88"/>
    </row>
    <row r="63842" spans="2:11" ht="12" hidden="1" customHeight="1" x14ac:dyDescent="0.2">
      <c r="B63842" s="88"/>
      <c r="C63842" s="88"/>
      <c r="D63842" s="88"/>
      <c r="E63842" s="88"/>
      <c r="F63842" s="88"/>
      <c r="G63842" s="88"/>
      <c r="H63842" s="88"/>
      <c r="I63842" s="88"/>
      <c r="J63842" s="88"/>
      <c r="K63842" s="88"/>
    </row>
    <row r="63843" spans="2:11" ht="12" hidden="1" customHeight="1" x14ac:dyDescent="0.2">
      <c r="B63843" s="88"/>
      <c r="C63843" s="88"/>
      <c r="D63843" s="88"/>
      <c r="E63843" s="88"/>
      <c r="F63843" s="88"/>
      <c r="G63843" s="88"/>
      <c r="H63843" s="88"/>
      <c r="I63843" s="88"/>
      <c r="J63843" s="88"/>
      <c r="K63843" s="88"/>
    </row>
    <row r="63844" spans="2:11" ht="12" hidden="1" customHeight="1" x14ac:dyDescent="0.2">
      <c r="B63844" s="88"/>
      <c r="C63844" s="88"/>
      <c r="D63844" s="88"/>
      <c r="E63844" s="88"/>
      <c r="F63844" s="88"/>
      <c r="G63844" s="88"/>
      <c r="H63844" s="88"/>
      <c r="I63844" s="88"/>
      <c r="J63844" s="88"/>
      <c r="K63844" s="88"/>
    </row>
    <row r="63845" spans="2:11" ht="12" hidden="1" customHeight="1" x14ac:dyDescent="0.2">
      <c r="B63845" s="88"/>
      <c r="C63845" s="88"/>
      <c r="D63845" s="88"/>
      <c r="E63845" s="88"/>
      <c r="F63845" s="88"/>
      <c r="G63845" s="88"/>
      <c r="H63845" s="88"/>
      <c r="I63845" s="88"/>
      <c r="J63845" s="88"/>
      <c r="K63845" s="88"/>
    </row>
    <row r="63846" spans="2:11" ht="12" hidden="1" customHeight="1" x14ac:dyDescent="0.2">
      <c r="B63846" s="88"/>
      <c r="C63846" s="88"/>
      <c r="D63846" s="88"/>
      <c r="E63846" s="88"/>
      <c r="F63846" s="88"/>
      <c r="G63846" s="88"/>
      <c r="H63846" s="88"/>
      <c r="I63846" s="88"/>
      <c r="J63846" s="88"/>
      <c r="K63846" s="88"/>
    </row>
    <row r="63847" spans="2:11" ht="12" hidden="1" customHeight="1" x14ac:dyDescent="0.2">
      <c r="B63847" s="88"/>
      <c r="C63847" s="88"/>
      <c r="D63847" s="88"/>
      <c r="E63847" s="88"/>
      <c r="F63847" s="88"/>
      <c r="G63847" s="88"/>
      <c r="H63847" s="88"/>
      <c r="I63847" s="88"/>
      <c r="J63847" s="88"/>
      <c r="K63847" s="88"/>
    </row>
    <row r="63848" spans="2:11" ht="12" hidden="1" customHeight="1" x14ac:dyDescent="0.2">
      <c r="B63848" s="88"/>
      <c r="C63848" s="88"/>
      <c r="D63848" s="88"/>
      <c r="E63848" s="88"/>
      <c r="F63848" s="88"/>
      <c r="G63848" s="88"/>
      <c r="H63848" s="88"/>
      <c r="I63848" s="88"/>
      <c r="J63848" s="88"/>
      <c r="K63848" s="88"/>
    </row>
    <row r="63849" spans="2:11" ht="12" hidden="1" customHeight="1" x14ac:dyDescent="0.2">
      <c r="B63849" s="88"/>
      <c r="C63849" s="88"/>
      <c r="D63849" s="88"/>
      <c r="E63849" s="88"/>
      <c r="F63849" s="88"/>
      <c r="G63849" s="88"/>
      <c r="H63849" s="88"/>
      <c r="I63849" s="88"/>
      <c r="J63849" s="88"/>
      <c r="K63849" s="88"/>
    </row>
    <row r="63850" spans="2:11" ht="12" hidden="1" customHeight="1" x14ac:dyDescent="0.2">
      <c r="B63850" s="88"/>
      <c r="C63850" s="88"/>
      <c r="D63850" s="88"/>
      <c r="E63850" s="88"/>
      <c r="F63850" s="88"/>
      <c r="G63850" s="88"/>
      <c r="H63850" s="88"/>
      <c r="I63850" s="88"/>
      <c r="J63850" s="88"/>
      <c r="K63850" s="88"/>
    </row>
    <row r="63851" spans="2:11" ht="12" hidden="1" customHeight="1" x14ac:dyDescent="0.2">
      <c r="B63851" s="88"/>
      <c r="C63851" s="88"/>
      <c r="D63851" s="88"/>
      <c r="E63851" s="88"/>
      <c r="F63851" s="88"/>
      <c r="G63851" s="88"/>
      <c r="H63851" s="88"/>
      <c r="I63851" s="88"/>
      <c r="J63851" s="88"/>
      <c r="K63851" s="88"/>
    </row>
    <row r="63852" spans="2:11" ht="12" hidden="1" customHeight="1" x14ac:dyDescent="0.2">
      <c r="B63852" s="88"/>
      <c r="C63852" s="88"/>
      <c r="D63852" s="88"/>
      <c r="E63852" s="88"/>
      <c r="F63852" s="88"/>
      <c r="G63852" s="88"/>
      <c r="H63852" s="88"/>
      <c r="I63852" s="88"/>
      <c r="J63852" s="88"/>
      <c r="K63852" s="88"/>
    </row>
    <row r="63853" spans="2:11" ht="12" hidden="1" customHeight="1" x14ac:dyDescent="0.2">
      <c r="B63853" s="88"/>
      <c r="C63853" s="88"/>
      <c r="D63853" s="88"/>
      <c r="E63853" s="88"/>
      <c r="F63853" s="88"/>
      <c r="G63853" s="88"/>
      <c r="H63853" s="88"/>
      <c r="I63853" s="88"/>
      <c r="J63853" s="88"/>
      <c r="K63853" s="88"/>
    </row>
    <row r="63854" spans="2:11" ht="12" hidden="1" customHeight="1" x14ac:dyDescent="0.2">
      <c r="B63854" s="88"/>
      <c r="C63854" s="88"/>
      <c r="D63854" s="88"/>
      <c r="E63854" s="88"/>
      <c r="F63854" s="88"/>
      <c r="G63854" s="88"/>
      <c r="H63854" s="88"/>
      <c r="I63854" s="88"/>
      <c r="J63854" s="88"/>
      <c r="K63854" s="88"/>
    </row>
    <row r="63855" spans="2:11" ht="12" hidden="1" customHeight="1" x14ac:dyDescent="0.2">
      <c r="B63855" s="88"/>
      <c r="C63855" s="88"/>
      <c r="D63855" s="88"/>
      <c r="E63855" s="88"/>
      <c r="F63855" s="88"/>
      <c r="G63855" s="88"/>
      <c r="H63855" s="88"/>
      <c r="I63855" s="88"/>
      <c r="J63855" s="88"/>
      <c r="K63855" s="88"/>
    </row>
    <row r="63856" spans="2:11" ht="12" hidden="1" customHeight="1" x14ac:dyDescent="0.2">
      <c r="B63856" s="88"/>
      <c r="C63856" s="88"/>
      <c r="D63856" s="88"/>
      <c r="E63856" s="88"/>
      <c r="F63856" s="88"/>
      <c r="G63856" s="88"/>
      <c r="H63856" s="88"/>
      <c r="I63856" s="88"/>
      <c r="J63856" s="88"/>
      <c r="K63856" s="88"/>
    </row>
    <row r="63857" spans="2:11" ht="12" hidden="1" customHeight="1" x14ac:dyDescent="0.2">
      <c r="B63857" s="88"/>
      <c r="C63857" s="88"/>
      <c r="D63857" s="88"/>
      <c r="E63857" s="88"/>
      <c r="F63857" s="88"/>
      <c r="G63857" s="88"/>
      <c r="H63857" s="88"/>
      <c r="I63857" s="88"/>
      <c r="J63857" s="88"/>
      <c r="K63857" s="88"/>
    </row>
    <row r="63858" spans="2:11" ht="12" hidden="1" customHeight="1" x14ac:dyDescent="0.2">
      <c r="B63858" s="88"/>
      <c r="C63858" s="88"/>
      <c r="D63858" s="88"/>
      <c r="E63858" s="88"/>
      <c r="F63858" s="88"/>
      <c r="G63858" s="88"/>
      <c r="H63858" s="88"/>
      <c r="I63858" s="88"/>
      <c r="J63858" s="88"/>
      <c r="K63858" s="88"/>
    </row>
    <row r="63859" spans="2:11" ht="12" hidden="1" customHeight="1" x14ac:dyDescent="0.2">
      <c r="B63859" s="88"/>
      <c r="C63859" s="88"/>
      <c r="D63859" s="88"/>
      <c r="E63859" s="88"/>
      <c r="F63859" s="88"/>
      <c r="G63859" s="88"/>
      <c r="H63859" s="88"/>
      <c r="I63859" s="88"/>
      <c r="J63859" s="88"/>
      <c r="K63859" s="88"/>
    </row>
    <row r="63860" spans="2:11" ht="12" hidden="1" customHeight="1" x14ac:dyDescent="0.2">
      <c r="B63860" s="88"/>
      <c r="C63860" s="88"/>
      <c r="D63860" s="88"/>
      <c r="E63860" s="88"/>
      <c r="F63860" s="88"/>
      <c r="G63860" s="88"/>
      <c r="H63860" s="88"/>
      <c r="I63860" s="88"/>
      <c r="J63860" s="88"/>
      <c r="K63860" s="88"/>
    </row>
    <row r="63861" spans="2:11" ht="12" hidden="1" customHeight="1" x14ac:dyDescent="0.2">
      <c r="B63861" s="88"/>
      <c r="C63861" s="88"/>
      <c r="D63861" s="88"/>
      <c r="E63861" s="88"/>
      <c r="F63861" s="88"/>
      <c r="G63861" s="88"/>
      <c r="H63861" s="88"/>
      <c r="I63861" s="88"/>
      <c r="J63861" s="88"/>
      <c r="K63861" s="88"/>
    </row>
    <row r="63862" spans="2:11" ht="12" hidden="1" customHeight="1" x14ac:dyDescent="0.2">
      <c r="B63862" s="88"/>
      <c r="C63862" s="88"/>
      <c r="D63862" s="88"/>
      <c r="E63862" s="88"/>
      <c r="F63862" s="88"/>
      <c r="G63862" s="88"/>
      <c r="H63862" s="88"/>
      <c r="I63862" s="88"/>
      <c r="J63862" s="88"/>
      <c r="K63862" s="88"/>
    </row>
    <row r="63863" spans="2:11" ht="12" hidden="1" customHeight="1" x14ac:dyDescent="0.2">
      <c r="B63863" s="88"/>
      <c r="C63863" s="88"/>
      <c r="D63863" s="88"/>
      <c r="E63863" s="88"/>
      <c r="F63863" s="88"/>
      <c r="G63863" s="88"/>
      <c r="H63863" s="88"/>
      <c r="I63863" s="88"/>
      <c r="J63863" s="88"/>
      <c r="K63863" s="88"/>
    </row>
    <row r="63864" spans="2:11" ht="12" hidden="1" customHeight="1" x14ac:dyDescent="0.2">
      <c r="B63864" s="88"/>
      <c r="C63864" s="88"/>
      <c r="D63864" s="88"/>
      <c r="E63864" s="88"/>
      <c r="F63864" s="88"/>
      <c r="G63864" s="88"/>
      <c r="H63864" s="88"/>
      <c r="I63864" s="88"/>
      <c r="J63864" s="88"/>
      <c r="K63864" s="88"/>
    </row>
    <row r="63865" spans="2:11" ht="12" hidden="1" customHeight="1" x14ac:dyDescent="0.2">
      <c r="B63865" s="88"/>
      <c r="C63865" s="88"/>
      <c r="D63865" s="88"/>
      <c r="E63865" s="88"/>
      <c r="F63865" s="88"/>
      <c r="G63865" s="88"/>
      <c r="H63865" s="88"/>
      <c r="I63865" s="88"/>
      <c r="J63865" s="88"/>
      <c r="K63865" s="88"/>
    </row>
    <row r="63866" spans="2:11" ht="12" hidden="1" customHeight="1" x14ac:dyDescent="0.2">
      <c r="B63866" s="88"/>
      <c r="C63866" s="88"/>
      <c r="D63866" s="88"/>
      <c r="E63866" s="88"/>
      <c r="F63866" s="88"/>
      <c r="G63866" s="88"/>
      <c r="H63866" s="88"/>
      <c r="I63866" s="88"/>
      <c r="J63866" s="88"/>
      <c r="K63866" s="88"/>
    </row>
    <row r="63867" spans="2:11" ht="12" hidden="1" customHeight="1" x14ac:dyDescent="0.2">
      <c r="B63867" s="88"/>
      <c r="C63867" s="88"/>
      <c r="D63867" s="88"/>
      <c r="E63867" s="88"/>
      <c r="F63867" s="88"/>
      <c r="G63867" s="88"/>
      <c r="H63867" s="88"/>
      <c r="I63867" s="88"/>
      <c r="J63867" s="88"/>
      <c r="K63867" s="88"/>
    </row>
    <row r="63868" spans="2:11" ht="12" hidden="1" customHeight="1" x14ac:dyDescent="0.2">
      <c r="B63868" s="88"/>
      <c r="C63868" s="88"/>
      <c r="D63868" s="88"/>
      <c r="E63868" s="88"/>
      <c r="F63868" s="88"/>
      <c r="G63868" s="88"/>
      <c r="H63868" s="88"/>
      <c r="I63868" s="88"/>
      <c r="J63868" s="88"/>
      <c r="K63868" s="88"/>
    </row>
    <row r="63869" spans="2:11" ht="12" hidden="1" customHeight="1" x14ac:dyDescent="0.2">
      <c r="B63869" s="88"/>
      <c r="C63869" s="88"/>
      <c r="D63869" s="88"/>
      <c r="E63869" s="88"/>
      <c r="F63869" s="88"/>
      <c r="G63869" s="88"/>
      <c r="H63869" s="88"/>
      <c r="I63869" s="88"/>
      <c r="J63869" s="88"/>
      <c r="K63869" s="88"/>
    </row>
    <row r="63870" spans="2:11" ht="12" hidden="1" customHeight="1" x14ac:dyDescent="0.2">
      <c r="B63870" s="88"/>
      <c r="C63870" s="88"/>
      <c r="D63870" s="88"/>
      <c r="E63870" s="88"/>
      <c r="F63870" s="88"/>
      <c r="G63870" s="88"/>
      <c r="H63870" s="88"/>
      <c r="I63870" s="88"/>
      <c r="J63870" s="88"/>
      <c r="K63870" s="88"/>
    </row>
    <row r="63871" spans="2:11" ht="12" hidden="1" customHeight="1" x14ac:dyDescent="0.2">
      <c r="B63871" s="88"/>
      <c r="C63871" s="88"/>
      <c r="D63871" s="88"/>
      <c r="E63871" s="88"/>
      <c r="F63871" s="88"/>
      <c r="G63871" s="88"/>
      <c r="H63871" s="88"/>
      <c r="I63871" s="88"/>
      <c r="J63871" s="88"/>
      <c r="K63871" s="88"/>
    </row>
    <row r="63872" spans="2:11" ht="12" hidden="1" customHeight="1" x14ac:dyDescent="0.2">
      <c r="B63872" s="88"/>
      <c r="C63872" s="88"/>
      <c r="D63872" s="88"/>
      <c r="E63872" s="88"/>
      <c r="F63872" s="88"/>
      <c r="G63872" s="88"/>
      <c r="H63872" s="88"/>
      <c r="I63872" s="88"/>
      <c r="J63872" s="88"/>
      <c r="K63872" s="88"/>
    </row>
    <row r="63873" spans="2:11" ht="12" hidden="1" customHeight="1" x14ac:dyDescent="0.2">
      <c r="B63873" s="88"/>
      <c r="C63873" s="88"/>
      <c r="D63873" s="88"/>
      <c r="E63873" s="88"/>
      <c r="F63873" s="88"/>
      <c r="G63873" s="88"/>
      <c r="H63873" s="88"/>
      <c r="I63873" s="88"/>
      <c r="J63873" s="88"/>
      <c r="K63873" s="88"/>
    </row>
    <row r="63874" spans="2:11" ht="12" hidden="1" customHeight="1" x14ac:dyDescent="0.2">
      <c r="B63874" s="88"/>
      <c r="C63874" s="88"/>
      <c r="D63874" s="88"/>
      <c r="E63874" s="88"/>
      <c r="F63874" s="88"/>
      <c r="G63874" s="88"/>
      <c r="H63874" s="88"/>
      <c r="I63874" s="88"/>
      <c r="J63874" s="88"/>
      <c r="K63874" s="88"/>
    </row>
    <row r="63875" spans="2:11" ht="12" hidden="1" customHeight="1" x14ac:dyDescent="0.2">
      <c r="B63875" s="88"/>
      <c r="C63875" s="88"/>
      <c r="D63875" s="88"/>
      <c r="E63875" s="88"/>
      <c r="F63875" s="88"/>
      <c r="G63875" s="88"/>
      <c r="H63875" s="88"/>
      <c r="I63875" s="88"/>
      <c r="J63875" s="88"/>
      <c r="K63875" s="88"/>
    </row>
    <row r="63876" spans="2:11" ht="12" hidden="1" customHeight="1" x14ac:dyDescent="0.2">
      <c r="B63876" s="88"/>
      <c r="C63876" s="88"/>
      <c r="D63876" s="88"/>
      <c r="E63876" s="88"/>
      <c r="F63876" s="88"/>
      <c r="G63876" s="88"/>
      <c r="H63876" s="88"/>
      <c r="I63876" s="88"/>
      <c r="J63876" s="88"/>
      <c r="K63876" s="88"/>
    </row>
    <row r="63877" spans="2:11" ht="12" hidden="1" customHeight="1" x14ac:dyDescent="0.2">
      <c r="B63877" s="88"/>
      <c r="C63877" s="88"/>
      <c r="D63877" s="88"/>
      <c r="E63877" s="88"/>
      <c r="F63877" s="88"/>
      <c r="G63877" s="88"/>
      <c r="H63877" s="88"/>
      <c r="I63877" s="88"/>
      <c r="J63877" s="88"/>
      <c r="K63877" s="88"/>
    </row>
    <row r="63878" spans="2:11" ht="12" hidden="1" customHeight="1" x14ac:dyDescent="0.2">
      <c r="B63878" s="88"/>
      <c r="C63878" s="88"/>
      <c r="D63878" s="88"/>
      <c r="E63878" s="88"/>
      <c r="F63878" s="88"/>
      <c r="G63878" s="88"/>
      <c r="H63878" s="88"/>
      <c r="I63878" s="88"/>
      <c r="J63878" s="88"/>
      <c r="K63878" s="88"/>
    </row>
    <row r="63879" spans="2:11" ht="12" hidden="1" customHeight="1" x14ac:dyDescent="0.2">
      <c r="B63879" s="88"/>
      <c r="C63879" s="88"/>
      <c r="D63879" s="88"/>
      <c r="E63879" s="88"/>
      <c r="F63879" s="88"/>
      <c r="G63879" s="88"/>
      <c r="H63879" s="88"/>
      <c r="I63879" s="88"/>
      <c r="J63879" s="88"/>
      <c r="K63879" s="88"/>
    </row>
    <row r="63880" spans="2:11" ht="12" hidden="1" customHeight="1" x14ac:dyDescent="0.2">
      <c r="B63880" s="88"/>
      <c r="C63880" s="88"/>
      <c r="D63880" s="88"/>
      <c r="E63880" s="88"/>
      <c r="F63880" s="88"/>
      <c r="G63880" s="88"/>
      <c r="H63880" s="88"/>
      <c r="I63880" s="88"/>
      <c r="J63880" s="88"/>
      <c r="K63880" s="88"/>
    </row>
    <row r="63881" spans="2:11" ht="12" hidden="1" customHeight="1" x14ac:dyDescent="0.2">
      <c r="B63881" s="88"/>
      <c r="C63881" s="88"/>
      <c r="D63881" s="88"/>
      <c r="E63881" s="88"/>
      <c r="F63881" s="88"/>
      <c r="G63881" s="88"/>
      <c r="H63881" s="88"/>
      <c r="I63881" s="88"/>
      <c r="J63881" s="88"/>
      <c r="K63881" s="88"/>
    </row>
    <row r="63882" spans="2:11" ht="12" hidden="1" customHeight="1" x14ac:dyDescent="0.2">
      <c r="B63882" s="88"/>
      <c r="C63882" s="88"/>
      <c r="D63882" s="88"/>
      <c r="E63882" s="88"/>
      <c r="F63882" s="88"/>
      <c r="G63882" s="88"/>
      <c r="H63882" s="88"/>
      <c r="I63882" s="88"/>
      <c r="J63882" s="88"/>
      <c r="K63882" s="88"/>
    </row>
    <row r="63883" spans="2:11" ht="12" hidden="1" customHeight="1" x14ac:dyDescent="0.2">
      <c r="B63883" s="88"/>
      <c r="C63883" s="88"/>
      <c r="D63883" s="88"/>
      <c r="E63883" s="88"/>
      <c r="F63883" s="88"/>
      <c r="G63883" s="88"/>
      <c r="H63883" s="88"/>
      <c r="I63883" s="88"/>
      <c r="J63883" s="88"/>
      <c r="K63883" s="88"/>
    </row>
    <row r="63884" spans="2:11" ht="12" hidden="1" customHeight="1" x14ac:dyDescent="0.2">
      <c r="B63884" s="88"/>
      <c r="C63884" s="88"/>
      <c r="D63884" s="88"/>
      <c r="E63884" s="88"/>
      <c r="F63884" s="88"/>
      <c r="G63884" s="88"/>
      <c r="H63884" s="88"/>
      <c r="I63884" s="88"/>
      <c r="J63884" s="88"/>
      <c r="K63884" s="88"/>
    </row>
    <row r="63885" spans="2:11" ht="12" hidden="1" customHeight="1" x14ac:dyDescent="0.2">
      <c r="B63885" s="88"/>
      <c r="C63885" s="88"/>
      <c r="D63885" s="88"/>
      <c r="E63885" s="88"/>
      <c r="F63885" s="88"/>
      <c r="G63885" s="88"/>
      <c r="H63885" s="88"/>
      <c r="I63885" s="88"/>
      <c r="J63885" s="88"/>
      <c r="K63885" s="88"/>
    </row>
    <row r="63886" spans="2:11" ht="12" hidden="1" customHeight="1" x14ac:dyDescent="0.2">
      <c r="B63886" s="88"/>
      <c r="C63886" s="88"/>
      <c r="D63886" s="88"/>
      <c r="E63886" s="88"/>
      <c r="F63886" s="88"/>
      <c r="G63886" s="88"/>
      <c r="H63886" s="88"/>
      <c r="I63886" s="88"/>
      <c r="J63886" s="88"/>
      <c r="K63886" s="88"/>
    </row>
    <row r="63887" spans="2:11" ht="12" hidden="1" customHeight="1" x14ac:dyDescent="0.2">
      <c r="B63887" s="88"/>
      <c r="C63887" s="88"/>
      <c r="D63887" s="88"/>
      <c r="E63887" s="88"/>
      <c r="F63887" s="88"/>
      <c r="G63887" s="88"/>
      <c r="H63887" s="88"/>
      <c r="I63887" s="88"/>
      <c r="J63887" s="88"/>
      <c r="K63887" s="88"/>
    </row>
    <row r="63888" spans="2:11" ht="12" hidden="1" customHeight="1" x14ac:dyDescent="0.2">
      <c r="B63888" s="88"/>
      <c r="C63888" s="88"/>
      <c r="D63888" s="88"/>
      <c r="E63888" s="88"/>
      <c r="F63888" s="88"/>
      <c r="G63888" s="88"/>
      <c r="H63888" s="88"/>
      <c r="I63888" s="88"/>
      <c r="J63888" s="88"/>
      <c r="K63888" s="88"/>
    </row>
    <row r="63889" spans="2:11" ht="12" hidden="1" customHeight="1" x14ac:dyDescent="0.2">
      <c r="B63889" s="88"/>
      <c r="C63889" s="88"/>
      <c r="D63889" s="88"/>
      <c r="E63889" s="88"/>
      <c r="F63889" s="88"/>
      <c r="G63889" s="88"/>
      <c r="H63889" s="88"/>
      <c r="I63889" s="88"/>
      <c r="J63889" s="88"/>
      <c r="K63889" s="88"/>
    </row>
    <row r="63890" spans="2:11" ht="12" hidden="1" customHeight="1" x14ac:dyDescent="0.2">
      <c r="B63890" s="88"/>
      <c r="C63890" s="88"/>
      <c r="D63890" s="88"/>
      <c r="E63890" s="88"/>
      <c r="F63890" s="88"/>
      <c r="G63890" s="88"/>
      <c r="H63890" s="88"/>
      <c r="I63890" s="88"/>
      <c r="J63890" s="88"/>
      <c r="K63890" s="88"/>
    </row>
    <row r="63891" spans="2:11" ht="12" hidden="1" customHeight="1" x14ac:dyDescent="0.2">
      <c r="B63891" s="88"/>
      <c r="C63891" s="88"/>
      <c r="D63891" s="88"/>
      <c r="E63891" s="88"/>
      <c r="F63891" s="88"/>
      <c r="G63891" s="88"/>
      <c r="H63891" s="88"/>
      <c r="I63891" s="88"/>
      <c r="J63891" s="88"/>
      <c r="K63891" s="88"/>
    </row>
    <row r="63892" spans="2:11" ht="12" hidden="1" customHeight="1" x14ac:dyDescent="0.2">
      <c r="B63892" s="88"/>
      <c r="C63892" s="88"/>
      <c r="D63892" s="88"/>
      <c r="E63892" s="88"/>
      <c r="F63892" s="88"/>
      <c r="G63892" s="88"/>
      <c r="H63892" s="88"/>
      <c r="I63892" s="88"/>
      <c r="J63892" s="88"/>
      <c r="K63892" s="88"/>
    </row>
    <row r="63893" spans="2:11" ht="12" hidden="1" customHeight="1" x14ac:dyDescent="0.2">
      <c r="B63893" s="88"/>
      <c r="C63893" s="88"/>
      <c r="D63893" s="88"/>
      <c r="E63893" s="88"/>
      <c r="F63893" s="88"/>
      <c r="G63893" s="88"/>
      <c r="H63893" s="88"/>
      <c r="I63893" s="88"/>
      <c r="J63893" s="88"/>
      <c r="K63893" s="88"/>
    </row>
    <row r="63894" spans="2:11" ht="12" hidden="1" customHeight="1" x14ac:dyDescent="0.2">
      <c r="B63894" s="88"/>
      <c r="C63894" s="88"/>
      <c r="D63894" s="88"/>
      <c r="E63894" s="88"/>
      <c r="F63894" s="88"/>
      <c r="G63894" s="88"/>
      <c r="H63894" s="88"/>
      <c r="I63894" s="88"/>
      <c r="J63894" s="88"/>
      <c r="K63894" s="88"/>
    </row>
    <row r="63895" spans="2:11" ht="12" hidden="1" customHeight="1" x14ac:dyDescent="0.2">
      <c r="B63895" s="88"/>
      <c r="C63895" s="88"/>
      <c r="D63895" s="88"/>
      <c r="E63895" s="88"/>
      <c r="F63895" s="88"/>
      <c r="G63895" s="88"/>
      <c r="H63895" s="88"/>
      <c r="I63895" s="88"/>
      <c r="J63895" s="88"/>
      <c r="K63895" s="88"/>
    </row>
    <row r="63896" spans="2:11" ht="12" hidden="1" customHeight="1" x14ac:dyDescent="0.2">
      <c r="B63896" s="88"/>
      <c r="C63896" s="88"/>
      <c r="D63896" s="88"/>
      <c r="E63896" s="88"/>
      <c r="F63896" s="88"/>
      <c r="G63896" s="88"/>
      <c r="H63896" s="88"/>
      <c r="I63896" s="88"/>
      <c r="J63896" s="88"/>
      <c r="K63896" s="88"/>
    </row>
    <row r="63897" spans="2:11" ht="12" hidden="1" customHeight="1" x14ac:dyDescent="0.2">
      <c r="B63897" s="88"/>
      <c r="C63897" s="88"/>
      <c r="D63897" s="88"/>
      <c r="E63897" s="88"/>
      <c r="F63897" s="88"/>
      <c r="G63897" s="88"/>
      <c r="H63897" s="88"/>
      <c r="I63897" s="88"/>
      <c r="J63897" s="88"/>
      <c r="K63897" s="88"/>
    </row>
    <row r="63898" spans="2:11" ht="12" hidden="1" customHeight="1" x14ac:dyDescent="0.2">
      <c r="B63898" s="88"/>
      <c r="C63898" s="88"/>
      <c r="D63898" s="88"/>
      <c r="E63898" s="88"/>
      <c r="F63898" s="88"/>
      <c r="G63898" s="88"/>
      <c r="H63898" s="88"/>
      <c r="I63898" s="88"/>
      <c r="J63898" s="88"/>
      <c r="K63898" s="88"/>
    </row>
    <row r="63899" spans="2:11" ht="12" hidden="1" customHeight="1" x14ac:dyDescent="0.2">
      <c r="B63899" s="88"/>
      <c r="C63899" s="88"/>
      <c r="D63899" s="88"/>
      <c r="E63899" s="88"/>
      <c r="F63899" s="88"/>
      <c r="G63899" s="88"/>
      <c r="H63899" s="88"/>
      <c r="I63899" s="88"/>
      <c r="J63899" s="88"/>
      <c r="K63899" s="88"/>
    </row>
    <row r="63900" spans="2:11" ht="12" hidden="1" customHeight="1" x14ac:dyDescent="0.2">
      <c r="B63900" s="88"/>
      <c r="C63900" s="88"/>
      <c r="D63900" s="88"/>
      <c r="E63900" s="88"/>
      <c r="F63900" s="88"/>
      <c r="G63900" s="88"/>
      <c r="H63900" s="88"/>
      <c r="I63900" s="88"/>
      <c r="J63900" s="88"/>
      <c r="K63900" s="88"/>
    </row>
    <row r="63901" spans="2:11" ht="12" hidden="1" customHeight="1" x14ac:dyDescent="0.2">
      <c r="B63901" s="88"/>
      <c r="C63901" s="88"/>
      <c r="D63901" s="88"/>
      <c r="E63901" s="88"/>
      <c r="F63901" s="88"/>
      <c r="G63901" s="88"/>
      <c r="H63901" s="88"/>
      <c r="I63901" s="88"/>
      <c r="J63901" s="88"/>
      <c r="K63901" s="88"/>
    </row>
    <row r="63902" spans="2:11" ht="12" hidden="1" customHeight="1" x14ac:dyDescent="0.2">
      <c r="B63902" s="88"/>
      <c r="C63902" s="88"/>
      <c r="D63902" s="88"/>
      <c r="E63902" s="88"/>
      <c r="F63902" s="88"/>
      <c r="G63902" s="88"/>
      <c r="H63902" s="88"/>
      <c r="I63902" s="88"/>
      <c r="J63902" s="88"/>
      <c r="K63902" s="88"/>
    </row>
    <row r="63903" spans="2:11" ht="12" hidden="1" customHeight="1" x14ac:dyDescent="0.2">
      <c r="B63903" s="88"/>
      <c r="C63903" s="88"/>
      <c r="D63903" s="88"/>
      <c r="E63903" s="88"/>
      <c r="F63903" s="88"/>
      <c r="G63903" s="88"/>
      <c r="H63903" s="88"/>
      <c r="I63903" s="88"/>
      <c r="J63903" s="88"/>
      <c r="K63903" s="88"/>
    </row>
    <row r="63904" spans="2:11" ht="12" hidden="1" customHeight="1" x14ac:dyDescent="0.2">
      <c r="B63904" s="88"/>
      <c r="C63904" s="88"/>
      <c r="D63904" s="88"/>
      <c r="E63904" s="88"/>
      <c r="F63904" s="88"/>
      <c r="G63904" s="88"/>
      <c r="H63904" s="88"/>
      <c r="I63904" s="88"/>
      <c r="J63904" s="88"/>
      <c r="K63904" s="88"/>
    </row>
    <row r="63905" spans="2:11" ht="12" hidden="1" customHeight="1" x14ac:dyDescent="0.2">
      <c r="B63905" s="88"/>
      <c r="C63905" s="88"/>
      <c r="D63905" s="88"/>
      <c r="E63905" s="88"/>
      <c r="F63905" s="88"/>
      <c r="G63905" s="88"/>
      <c r="H63905" s="88"/>
      <c r="I63905" s="88"/>
      <c r="J63905" s="88"/>
      <c r="K63905" s="88"/>
    </row>
    <row r="63906" spans="2:11" ht="12" hidden="1" customHeight="1" x14ac:dyDescent="0.2">
      <c r="B63906" s="88"/>
      <c r="C63906" s="88"/>
      <c r="D63906" s="88"/>
      <c r="E63906" s="88"/>
      <c r="F63906" s="88"/>
      <c r="G63906" s="88"/>
      <c r="H63906" s="88"/>
      <c r="I63906" s="88"/>
      <c r="J63906" s="88"/>
      <c r="K63906" s="88"/>
    </row>
    <row r="63907" spans="2:11" ht="12" hidden="1" customHeight="1" x14ac:dyDescent="0.2">
      <c r="B63907" s="88"/>
      <c r="C63907" s="88"/>
      <c r="D63907" s="88"/>
      <c r="E63907" s="88"/>
      <c r="F63907" s="88"/>
      <c r="G63907" s="88"/>
      <c r="H63907" s="88"/>
      <c r="I63907" s="88"/>
      <c r="J63907" s="88"/>
      <c r="K63907" s="88"/>
    </row>
    <row r="63908" spans="2:11" ht="12" hidden="1" customHeight="1" x14ac:dyDescent="0.2">
      <c r="B63908" s="88"/>
      <c r="C63908" s="88"/>
      <c r="D63908" s="88"/>
      <c r="E63908" s="88"/>
      <c r="F63908" s="88"/>
      <c r="G63908" s="88"/>
      <c r="H63908" s="88"/>
      <c r="I63908" s="88"/>
      <c r="J63908" s="88"/>
      <c r="K63908" s="88"/>
    </row>
    <row r="63909" spans="2:11" ht="12" hidden="1" customHeight="1" x14ac:dyDescent="0.2">
      <c r="B63909" s="88"/>
      <c r="C63909" s="88"/>
      <c r="D63909" s="88"/>
      <c r="E63909" s="88"/>
      <c r="F63909" s="88"/>
      <c r="G63909" s="88"/>
      <c r="H63909" s="88"/>
      <c r="I63909" s="88"/>
      <c r="J63909" s="88"/>
      <c r="K63909" s="88"/>
    </row>
    <row r="63910" spans="2:11" ht="12" hidden="1" customHeight="1" x14ac:dyDescent="0.2">
      <c r="B63910" s="88"/>
      <c r="C63910" s="88"/>
      <c r="D63910" s="88"/>
      <c r="E63910" s="88"/>
      <c r="F63910" s="88"/>
      <c r="G63910" s="88"/>
      <c r="H63910" s="88"/>
      <c r="I63910" s="88"/>
      <c r="J63910" s="88"/>
      <c r="K63910" s="88"/>
    </row>
    <row r="63911" spans="2:11" ht="12" hidden="1" customHeight="1" x14ac:dyDescent="0.2">
      <c r="B63911" s="88"/>
      <c r="C63911" s="88"/>
      <c r="D63911" s="88"/>
      <c r="E63911" s="88"/>
      <c r="F63911" s="88"/>
      <c r="G63911" s="88"/>
      <c r="H63911" s="88"/>
      <c r="I63911" s="88"/>
      <c r="J63911" s="88"/>
      <c r="K63911" s="88"/>
    </row>
    <row r="63912" spans="2:11" ht="12" hidden="1" customHeight="1" x14ac:dyDescent="0.2">
      <c r="B63912" s="88"/>
      <c r="C63912" s="88"/>
      <c r="D63912" s="88"/>
      <c r="E63912" s="88"/>
      <c r="F63912" s="88"/>
      <c r="G63912" s="88"/>
      <c r="H63912" s="88"/>
      <c r="I63912" s="88"/>
      <c r="J63912" s="88"/>
      <c r="K63912" s="88"/>
    </row>
    <row r="63913" spans="2:11" ht="12" hidden="1" customHeight="1" x14ac:dyDescent="0.2">
      <c r="B63913" s="88"/>
      <c r="C63913" s="88"/>
      <c r="D63913" s="88"/>
      <c r="E63913" s="88"/>
      <c r="F63913" s="88"/>
      <c r="G63913" s="88"/>
      <c r="H63913" s="88"/>
      <c r="I63913" s="88"/>
      <c r="J63913" s="88"/>
      <c r="K63913" s="88"/>
    </row>
    <row r="63914" spans="2:11" ht="12" hidden="1" customHeight="1" x14ac:dyDescent="0.2">
      <c r="B63914" s="88"/>
      <c r="C63914" s="88"/>
      <c r="D63914" s="88"/>
      <c r="E63914" s="88"/>
      <c r="F63914" s="88"/>
      <c r="G63914" s="88"/>
      <c r="H63914" s="88"/>
      <c r="I63914" s="88"/>
      <c r="J63914" s="88"/>
      <c r="K63914" s="88"/>
    </row>
    <row r="63915" spans="2:11" ht="12" hidden="1" customHeight="1" x14ac:dyDescent="0.2">
      <c r="B63915" s="88"/>
      <c r="C63915" s="88"/>
      <c r="D63915" s="88"/>
      <c r="E63915" s="88"/>
      <c r="F63915" s="88"/>
      <c r="G63915" s="88"/>
      <c r="H63915" s="88"/>
      <c r="I63915" s="88"/>
      <c r="J63915" s="88"/>
      <c r="K63915" s="88"/>
    </row>
    <row r="63916" spans="2:11" ht="12" hidden="1" customHeight="1" x14ac:dyDescent="0.2">
      <c r="B63916" s="88"/>
      <c r="C63916" s="88"/>
      <c r="D63916" s="88"/>
      <c r="E63916" s="88"/>
      <c r="F63916" s="88"/>
      <c r="G63916" s="88"/>
      <c r="H63916" s="88"/>
      <c r="I63916" s="88"/>
      <c r="J63916" s="88"/>
      <c r="K63916" s="88"/>
    </row>
    <row r="63917" spans="2:11" ht="12" hidden="1" customHeight="1" x14ac:dyDescent="0.2">
      <c r="B63917" s="88"/>
      <c r="C63917" s="88"/>
      <c r="D63917" s="88"/>
      <c r="E63917" s="88"/>
      <c r="F63917" s="88"/>
      <c r="G63917" s="88"/>
      <c r="H63917" s="88"/>
      <c r="I63917" s="88"/>
      <c r="J63917" s="88"/>
      <c r="K63917" s="88"/>
    </row>
    <row r="63918" spans="2:11" ht="12" hidden="1" customHeight="1" x14ac:dyDescent="0.2">
      <c r="B63918" s="88"/>
      <c r="C63918" s="88"/>
      <c r="D63918" s="88"/>
      <c r="E63918" s="88"/>
      <c r="F63918" s="88"/>
      <c r="G63918" s="88"/>
      <c r="H63918" s="88"/>
      <c r="I63918" s="88"/>
      <c r="J63918" s="88"/>
      <c r="K63918" s="88"/>
    </row>
    <row r="63919" spans="2:11" ht="12" hidden="1" customHeight="1" x14ac:dyDescent="0.2">
      <c r="B63919" s="88"/>
      <c r="C63919" s="88"/>
      <c r="D63919" s="88"/>
      <c r="E63919" s="88"/>
      <c r="F63919" s="88"/>
      <c r="G63919" s="88"/>
      <c r="H63919" s="88"/>
      <c r="I63919" s="88"/>
      <c r="J63919" s="88"/>
      <c r="K63919" s="88"/>
    </row>
    <row r="63920" spans="2:11" ht="12" hidden="1" customHeight="1" x14ac:dyDescent="0.2">
      <c r="B63920" s="88"/>
      <c r="C63920" s="88"/>
      <c r="D63920" s="88"/>
      <c r="E63920" s="88"/>
      <c r="F63920" s="88"/>
      <c r="G63920" s="88"/>
      <c r="H63920" s="88"/>
      <c r="I63920" s="88"/>
      <c r="J63920" s="88"/>
      <c r="K63920" s="88"/>
    </row>
    <row r="63921" spans="2:11" ht="12" hidden="1" customHeight="1" x14ac:dyDescent="0.2">
      <c r="B63921" s="88"/>
      <c r="C63921" s="88"/>
      <c r="D63921" s="88"/>
      <c r="E63921" s="88"/>
      <c r="F63921" s="88"/>
      <c r="G63921" s="88"/>
      <c r="H63921" s="88"/>
      <c r="I63921" s="88"/>
      <c r="J63921" s="88"/>
      <c r="K63921" s="88"/>
    </row>
    <row r="63922" spans="2:11" ht="12" hidden="1" customHeight="1" x14ac:dyDescent="0.2">
      <c r="B63922" s="88"/>
      <c r="C63922" s="88"/>
      <c r="D63922" s="88"/>
      <c r="E63922" s="88"/>
      <c r="F63922" s="88"/>
      <c r="G63922" s="88"/>
      <c r="H63922" s="88"/>
      <c r="I63922" s="88"/>
      <c r="J63922" s="88"/>
      <c r="K63922" s="88"/>
    </row>
    <row r="63923" spans="2:11" ht="12" hidden="1" customHeight="1" x14ac:dyDescent="0.2">
      <c r="B63923" s="88"/>
      <c r="C63923" s="88"/>
      <c r="D63923" s="88"/>
      <c r="E63923" s="88"/>
      <c r="F63923" s="88"/>
      <c r="G63923" s="88"/>
      <c r="H63923" s="88"/>
      <c r="I63923" s="88"/>
      <c r="J63923" s="88"/>
      <c r="K63923" s="88"/>
    </row>
    <row r="63924" spans="2:11" ht="12" hidden="1" customHeight="1" x14ac:dyDescent="0.2">
      <c r="B63924" s="88"/>
      <c r="C63924" s="88"/>
      <c r="D63924" s="88"/>
      <c r="E63924" s="88"/>
      <c r="F63924" s="88"/>
      <c r="G63924" s="88"/>
      <c r="H63924" s="88"/>
      <c r="I63924" s="88"/>
      <c r="J63924" s="88"/>
      <c r="K63924" s="88"/>
    </row>
    <row r="63925" spans="2:11" ht="12" hidden="1" customHeight="1" x14ac:dyDescent="0.2">
      <c r="B63925" s="88"/>
      <c r="C63925" s="88"/>
      <c r="D63925" s="88"/>
      <c r="E63925" s="88"/>
      <c r="F63925" s="88"/>
      <c r="G63925" s="88"/>
      <c r="H63925" s="88"/>
      <c r="I63925" s="88"/>
      <c r="J63925" s="88"/>
      <c r="K63925" s="88"/>
    </row>
    <row r="63926" spans="2:11" ht="12" hidden="1" customHeight="1" x14ac:dyDescent="0.2">
      <c r="B63926" s="88"/>
      <c r="C63926" s="88"/>
      <c r="D63926" s="88"/>
      <c r="E63926" s="88"/>
      <c r="F63926" s="88"/>
      <c r="G63926" s="88"/>
      <c r="H63926" s="88"/>
      <c r="I63926" s="88"/>
      <c r="J63926" s="88"/>
      <c r="K63926" s="88"/>
    </row>
    <row r="63927" spans="2:11" ht="12" hidden="1" customHeight="1" x14ac:dyDescent="0.2">
      <c r="B63927" s="88"/>
      <c r="C63927" s="88"/>
      <c r="D63927" s="88"/>
      <c r="E63927" s="88"/>
      <c r="F63927" s="88"/>
      <c r="G63927" s="88"/>
      <c r="H63927" s="88"/>
      <c r="I63927" s="88"/>
      <c r="J63927" s="88"/>
      <c r="K63927" s="88"/>
    </row>
    <row r="63928" spans="2:11" ht="12" hidden="1" customHeight="1" x14ac:dyDescent="0.2">
      <c r="B63928" s="88"/>
      <c r="C63928" s="88"/>
      <c r="D63928" s="88"/>
      <c r="E63928" s="88"/>
      <c r="F63928" s="88"/>
      <c r="G63928" s="88"/>
      <c r="H63928" s="88"/>
      <c r="I63928" s="88"/>
      <c r="J63928" s="88"/>
      <c r="K63928" s="88"/>
    </row>
    <row r="63929" spans="2:11" ht="12" hidden="1" customHeight="1" x14ac:dyDescent="0.2">
      <c r="B63929" s="88"/>
      <c r="C63929" s="88"/>
      <c r="D63929" s="88"/>
      <c r="E63929" s="88"/>
      <c r="F63929" s="88"/>
      <c r="G63929" s="88"/>
      <c r="H63929" s="88"/>
      <c r="I63929" s="88"/>
      <c r="J63929" s="88"/>
      <c r="K63929" s="88"/>
    </row>
    <row r="63930" spans="2:11" ht="12" hidden="1" customHeight="1" x14ac:dyDescent="0.2">
      <c r="B63930" s="88"/>
      <c r="C63930" s="88"/>
      <c r="D63930" s="88"/>
      <c r="E63930" s="88"/>
      <c r="F63930" s="88"/>
      <c r="G63930" s="88"/>
      <c r="H63930" s="88"/>
      <c r="I63930" s="88"/>
      <c r="J63930" s="88"/>
      <c r="K63930" s="88"/>
    </row>
    <row r="63931" spans="2:11" ht="12" hidden="1" customHeight="1" x14ac:dyDescent="0.2">
      <c r="B63931" s="88"/>
      <c r="C63931" s="88"/>
      <c r="D63931" s="88"/>
      <c r="E63931" s="88"/>
      <c r="F63931" s="88"/>
      <c r="G63931" s="88"/>
      <c r="H63931" s="88"/>
      <c r="I63931" s="88"/>
      <c r="J63931" s="88"/>
      <c r="K63931" s="88"/>
    </row>
    <row r="63932" spans="2:11" ht="12" hidden="1" customHeight="1" x14ac:dyDescent="0.2">
      <c r="B63932" s="88"/>
      <c r="C63932" s="88"/>
      <c r="D63932" s="88"/>
      <c r="E63932" s="88"/>
      <c r="F63932" s="88"/>
      <c r="G63932" s="88"/>
      <c r="H63932" s="88"/>
      <c r="I63932" s="88"/>
      <c r="J63932" s="88"/>
      <c r="K63932" s="88"/>
    </row>
    <row r="63933" spans="2:11" ht="12" hidden="1" customHeight="1" x14ac:dyDescent="0.2">
      <c r="B63933" s="88"/>
      <c r="C63933" s="88"/>
      <c r="D63933" s="88"/>
      <c r="E63933" s="88"/>
      <c r="F63933" s="88"/>
      <c r="G63933" s="88"/>
      <c r="H63933" s="88"/>
      <c r="I63933" s="88"/>
      <c r="J63933" s="88"/>
      <c r="K63933" s="88"/>
    </row>
    <row r="63934" spans="2:11" ht="12" hidden="1" customHeight="1" x14ac:dyDescent="0.2">
      <c r="B63934" s="88"/>
      <c r="C63934" s="88"/>
      <c r="D63934" s="88"/>
      <c r="E63934" s="88"/>
      <c r="F63934" s="88"/>
      <c r="G63934" s="88"/>
      <c r="H63934" s="88"/>
      <c r="I63934" s="88"/>
      <c r="J63934" s="88"/>
      <c r="K63934" s="88"/>
    </row>
    <row r="63935" spans="2:11" ht="12" hidden="1" customHeight="1" x14ac:dyDescent="0.2">
      <c r="B63935" s="88"/>
      <c r="C63935" s="88"/>
      <c r="D63935" s="88"/>
      <c r="E63935" s="88"/>
      <c r="F63935" s="88"/>
      <c r="G63935" s="88"/>
      <c r="H63935" s="88"/>
      <c r="I63935" s="88"/>
      <c r="J63935" s="88"/>
      <c r="K63935" s="88"/>
    </row>
    <row r="63936" spans="2:11" ht="12" hidden="1" customHeight="1" x14ac:dyDescent="0.2">
      <c r="B63936" s="88"/>
      <c r="C63936" s="88"/>
      <c r="D63936" s="88"/>
      <c r="E63936" s="88"/>
      <c r="F63936" s="88"/>
      <c r="G63936" s="88"/>
      <c r="H63936" s="88"/>
      <c r="I63936" s="88"/>
      <c r="J63936" s="88"/>
      <c r="K63936" s="88"/>
    </row>
    <row r="63937" spans="2:11" ht="12" hidden="1" customHeight="1" x14ac:dyDescent="0.2">
      <c r="B63937" s="88"/>
      <c r="C63937" s="88"/>
      <c r="D63937" s="88"/>
      <c r="E63937" s="88"/>
      <c r="F63937" s="88"/>
      <c r="G63937" s="88"/>
      <c r="H63937" s="88"/>
      <c r="I63937" s="88"/>
      <c r="J63937" s="88"/>
      <c r="K63937" s="88"/>
    </row>
    <row r="63938" spans="2:11" ht="12" hidden="1" customHeight="1" x14ac:dyDescent="0.2">
      <c r="B63938" s="88"/>
      <c r="C63938" s="88"/>
      <c r="D63938" s="88"/>
      <c r="E63938" s="88"/>
      <c r="F63938" s="88"/>
      <c r="G63938" s="88"/>
      <c r="H63938" s="88"/>
      <c r="I63938" s="88"/>
      <c r="J63938" s="88"/>
      <c r="K63938" s="88"/>
    </row>
    <row r="63939" spans="2:11" ht="12" hidden="1" customHeight="1" x14ac:dyDescent="0.2">
      <c r="B63939" s="88"/>
      <c r="C63939" s="88"/>
      <c r="D63939" s="88"/>
      <c r="E63939" s="88"/>
      <c r="F63939" s="88"/>
      <c r="G63939" s="88"/>
      <c r="H63939" s="88"/>
      <c r="I63939" s="88"/>
      <c r="J63939" s="88"/>
      <c r="K63939" s="88"/>
    </row>
    <row r="63940" spans="2:11" ht="12" hidden="1" customHeight="1" x14ac:dyDescent="0.2">
      <c r="B63940" s="88"/>
      <c r="C63940" s="88"/>
      <c r="D63940" s="88"/>
      <c r="E63940" s="88"/>
      <c r="F63940" s="88"/>
      <c r="G63940" s="88"/>
      <c r="H63940" s="88"/>
      <c r="I63940" s="88"/>
      <c r="J63940" s="88"/>
      <c r="K63940" s="88"/>
    </row>
    <row r="63941" spans="2:11" ht="12" hidden="1" customHeight="1" x14ac:dyDescent="0.2">
      <c r="B63941" s="88"/>
      <c r="C63941" s="88"/>
      <c r="D63941" s="88"/>
      <c r="E63941" s="88"/>
      <c r="F63941" s="88"/>
      <c r="G63941" s="88"/>
      <c r="H63941" s="88"/>
      <c r="I63941" s="88"/>
      <c r="J63941" s="88"/>
      <c r="K63941" s="88"/>
    </row>
    <row r="63942" spans="2:11" ht="12" hidden="1" customHeight="1" x14ac:dyDescent="0.2">
      <c r="B63942" s="88"/>
      <c r="C63942" s="88"/>
      <c r="D63942" s="88"/>
      <c r="E63942" s="88"/>
      <c r="F63942" s="88"/>
      <c r="G63942" s="88"/>
      <c r="H63942" s="88"/>
      <c r="I63942" s="88"/>
      <c r="J63942" s="88"/>
      <c r="K63942" s="88"/>
    </row>
    <row r="63943" spans="2:11" ht="12" hidden="1" customHeight="1" x14ac:dyDescent="0.2">
      <c r="B63943" s="88"/>
      <c r="C63943" s="88"/>
      <c r="D63943" s="88"/>
      <c r="E63943" s="88"/>
      <c r="F63943" s="88"/>
      <c r="G63943" s="88"/>
      <c r="H63943" s="88"/>
      <c r="I63943" s="88"/>
      <c r="J63943" s="88"/>
      <c r="K63943" s="88"/>
    </row>
    <row r="63944" spans="2:11" ht="12" hidden="1" customHeight="1" x14ac:dyDescent="0.2">
      <c r="B63944" s="88"/>
      <c r="C63944" s="88"/>
      <c r="D63944" s="88"/>
      <c r="E63944" s="88"/>
      <c r="F63944" s="88"/>
      <c r="G63944" s="88"/>
      <c r="H63944" s="88"/>
      <c r="I63944" s="88"/>
      <c r="J63944" s="88"/>
      <c r="K63944" s="88"/>
    </row>
    <row r="63945" spans="2:11" ht="12" hidden="1" customHeight="1" x14ac:dyDescent="0.2">
      <c r="B63945" s="88"/>
      <c r="C63945" s="88"/>
      <c r="D63945" s="88"/>
      <c r="E63945" s="88"/>
      <c r="F63945" s="88"/>
      <c r="G63945" s="88"/>
      <c r="H63945" s="88"/>
      <c r="I63945" s="88"/>
      <c r="J63945" s="88"/>
      <c r="K63945" s="88"/>
    </row>
    <row r="63946" spans="2:11" ht="12" hidden="1" customHeight="1" x14ac:dyDescent="0.2">
      <c r="B63946" s="88"/>
      <c r="C63946" s="88"/>
      <c r="D63946" s="88"/>
      <c r="E63946" s="88"/>
      <c r="F63946" s="88"/>
      <c r="G63946" s="88"/>
      <c r="H63946" s="88"/>
      <c r="I63946" s="88"/>
      <c r="J63946" s="88"/>
      <c r="K63946" s="88"/>
    </row>
    <row r="63947" spans="2:11" ht="12" hidden="1" customHeight="1" x14ac:dyDescent="0.2">
      <c r="B63947" s="88"/>
      <c r="C63947" s="88"/>
      <c r="D63947" s="88"/>
      <c r="E63947" s="88"/>
      <c r="F63947" s="88"/>
      <c r="G63947" s="88"/>
      <c r="H63947" s="88"/>
      <c r="I63947" s="88"/>
      <c r="J63947" s="88"/>
      <c r="K63947" s="88"/>
    </row>
    <row r="63948" spans="2:11" ht="12" hidden="1" customHeight="1" x14ac:dyDescent="0.2">
      <c r="B63948" s="88"/>
      <c r="C63948" s="88"/>
      <c r="D63948" s="88"/>
      <c r="E63948" s="88"/>
      <c r="F63948" s="88"/>
      <c r="G63948" s="88"/>
      <c r="H63948" s="88"/>
      <c r="I63948" s="88"/>
      <c r="J63948" s="88"/>
      <c r="K63948" s="88"/>
    </row>
    <row r="63949" spans="2:11" ht="12" hidden="1" customHeight="1" x14ac:dyDescent="0.2">
      <c r="B63949" s="88"/>
      <c r="C63949" s="88"/>
      <c r="D63949" s="88"/>
      <c r="E63949" s="88"/>
      <c r="F63949" s="88"/>
      <c r="G63949" s="88"/>
      <c r="H63949" s="88"/>
      <c r="I63949" s="88"/>
      <c r="J63949" s="88"/>
      <c r="K63949" s="88"/>
    </row>
    <row r="63950" spans="2:11" ht="12" hidden="1" customHeight="1" x14ac:dyDescent="0.2">
      <c r="B63950" s="88"/>
      <c r="C63950" s="88"/>
      <c r="D63950" s="88"/>
      <c r="E63950" s="88"/>
      <c r="F63950" s="88"/>
      <c r="G63950" s="88"/>
      <c r="H63950" s="88"/>
      <c r="I63950" s="88"/>
      <c r="J63950" s="88"/>
      <c r="K63950" s="88"/>
    </row>
    <row r="63951" spans="2:11" ht="12" hidden="1" customHeight="1" x14ac:dyDescent="0.2">
      <c r="B63951" s="88"/>
      <c r="C63951" s="88"/>
      <c r="D63951" s="88"/>
      <c r="E63951" s="88"/>
      <c r="F63951" s="88"/>
      <c r="G63951" s="88"/>
      <c r="H63951" s="88"/>
      <c r="I63951" s="88"/>
      <c r="J63951" s="88"/>
      <c r="K63951" s="88"/>
    </row>
    <row r="63952" spans="2:11" ht="12" hidden="1" customHeight="1" x14ac:dyDescent="0.2">
      <c r="B63952" s="88"/>
      <c r="C63952" s="88"/>
      <c r="D63952" s="88"/>
      <c r="E63952" s="88"/>
      <c r="F63952" s="88"/>
      <c r="G63952" s="88"/>
      <c r="H63952" s="88"/>
      <c r="I63952" s="88"/>
      <c r="J63952" s="88"/>
      <c r="K63952" s="88"/>
    </row>
    <row r="63953" spans="2:11" ht="12" hidden="1" customHeight="1" x14ac:dyDescent="0.2">
      <c r="B63953" s="88"/>
      <c r="C63953" s="88"/>
      <c r="D63953" s="88"/>
      <c r="E63953" s="88"/>
      <c r="F63953" s="88"/>
      <c r="G63953" s="88"/>
      <c r="H63953" s="88"/>
      <c r="I63953" s="88"/>
      <c r="J63953" s="88"/>
      <c r="K63953" s="88"/>
    </row>
    <row r="63954" spans="2:11" ht="12" hidden="1" customHeight="1" x14ac:dyDescent="0.2">
      <c r="B63954" s="88"/>
      <c r="C63954" s="88"/>
      <c r="D63954" s="88"/>
      <c r="E63954" s="88"/>
      <c r="F63954" s="88"/>
      <c r="G63954" s="88"/>
      <c r="H63954" s="88"/>
      <c r="I63954" s="88"/>
      <c r="J63954" s="88"/>
      <c r="K63954" s="88"/>
    </row>
    <row r="63955" spans="2:11" ht="12" hidden="1" customHeight="1" x14ac:dyDescent="0.2">
      <c r="B63955" s="88"/>
      <c r="C63955" s="88"/>
      <c r="D63955" s="88"/>
      <c r="E63955" s="88"/>
      <c r="F63955" s="88"/>
      <c r="G63955" s="88"/>
      <c r="H63955" s="88"/>
      <c r="I63955" s="88"/>
      <c r="J63955" s="88"/>
      <c r="K63955" s="88"/>
    </row>
    <row r="63956" spans="2:11" ht="12" hidden="1" customHeight="1" x14ac:dyDescent="0.2">
      <c r="B63956" s="88"/>
      <c r="C63956" s="88"/>
      <c r="D63956" s="88"/>
      <c r="E63956" s="88"/>
      <c r="F63956" s="88"/>
      <c r="G63956" s="88"/>
      <c r="H63956" s="88"/>
      <c r="I63956" s="88"/>
      <c r="J63956" s="88"/>
      <c r="K63956" s="88"/>
    </row>
    <row r="63957" spans="2:11" ht="12" hidden="1" customHeight="1" x14ac:dyDescent="0.2">
      <c r="B63957" s="88"/>
      <c r="C63957" s="88"/>
      <c r="D63957" s="88"/>
      <c r="E63957" s="88"/>
      <c r="F63957" s="88"/>
      <c r="G63957" s="88"/>
      <c r="H63957" s="88"/>
      <c r="I63957" s="88"/>
      <c r="J63957" s="88"/>
      <c r="K63957" s="88"/>
    </row>
    <row r="63958" spans="2:11" ht="12" hidden="1" customHeight="1" x14ac:dyDescent="0.2">
      <c r="B63958" s="88"/>
      <c r="C63958" s="88"/>
      <c r="D63958" s="88"/>
      <c r="E63958" s="88"/>
      <c r="F63958" s="88"/>
      <c r="G63958" s="88"/>
      <c r="H63958" s="88"/>
      <c r="I63958" s="88"/>
      <c r="J63958" s="88"/>
      <c r="K63958" s="88"/>
    </row>
    <row r="63959" spans="2:11" ht="12" hidden="1" customHeight="1" x14ac:dyDescent="0.2">
      <c r="B63959" s="88"/>
      <c r="C63959" s="88"/>
      <c r="D63959" s="88"/>
      <c r="E63959" s="88"/>
      <c r="F63959" s="88"/>
      <c r="G63959" s="88"/>
      <c r="H63959" s="88"/>
      <c r="I63959" s="88"/>
      <c r="J63959" s="88"/>
      <c r="K63959" s="88"/>
    </row>
    <row r="63960" spans="2:11" ht="12" hidden="1" customHeight="1" x14ac:dyDescent="0.2">
      <c r="B63960" s="88"/>
      <c r="C63960" s="88"/>
      <c r="D63960" s="88"/>
      <c r="E63960" s="88"/>
      <c r="F63960" s="88"/>
      <c r="G63960" s="88"/>
      <c r="H63960" s="88"/>
      <c r="I63960" s="88"/>
      <c r="J63960" s="88"/>
      <c r="K63960" s="88"/>
    </row>
    <row r="63961" spans="2:11" ht="12" hidden="1" customHeight="1" x14ac:dyDescent="0.2">
      <c r="B63961" s="88"/>
      <c r="C63961" s="88"/>
      <c r="D63961" s="88"/>
      <c r="E63961" s="88"/>
      <c r="F63961" s="88"/>
      <c r="G63961" s="88"/>
      <c r="H63961" s="88"/>
      <c r="I63961" s="88"/>
      <c r="J63961" s="88"/>
      <c r="K63961" s="88"/>
    </row>
    <row r="63962" spans="2:11" ht="12" hidden="1" customHeight="1" x14ac:dyDescent="0.2">
      <c r="B63962" s="88"/>
      <c r="C63962" s="88"/>
      <c r="D63962" s="88"/>
      <c r="E63962" s="88"/>
      <c r="F63962" s="88"/>
      <c r="G63962" s="88"/>
      <c r="H63962" s="88"/>
      <c r="I63962" s="88"/>
      <c r="J63962" s="88"/>
      <c r="K63962" s="88"/>
    </row>
    <row r="63963" spans="2:11" ht="12" hidden="1" customHeight="1" x14ac:dyDescent="0.2">
      <c r="B63963" s="88"/>
      <c r="C63963" s="88"/>
      <c r="D63963" s="88"/>
      <c r="E63963" s="88"/>
      <c r="F63963" s="88"/>
      <c r="G63963" s="88"/>
      <c r="H63963" s="88"/>
      <c r="I63963" s="88"/>
      <c r="J63963" s="88"/>
      <c r="K63963" s="88"/>
    </row>
    <row r="63964" spans="2:11" ht="12" hidden="1" customHeight="1" x14ac:dyDescent="0.2">
      <c r="B63964" s="88"/>
      <c r="C63964" s="88"/>
      <c r="D63964" s="88"/>
      <c r="E63964" s="88"/>
      <c r="F63964" s="88"/>
      <c r="G63964" s="88"/>
      <c r="H63964" s="88"/>
      <c r="I63964" s="88"/>
      <c r="J63964" s="88"/>
      <c r="K63964" s="88"/>
    </row>
    <row r="63965" spans="2:11" ht="12" hidden="1" customHeight="1" x14ac:dyDescent="0.2">
      <c r="B63965" s="88"/>
      <c r="C63965" s="88"/>
      <c r="D63965" s="88"/>
      <c r="E63965" s="88"/>
      <c r="F63965" s="88"/>
      <c r="G63965" s="88"/>
      <c r="H63965" s="88"/>
      <c r="I63965" s="88"/>
      <c r="J63965" s="88"/>
      <c r="K63965" s="88"/>
    </row>
    <row r="63966" spans="2:11" ht="12" hidden="1" customHeight="1" x14ac:dyDescent="0.2">
      <c r="B63966" s="88"/>
      <c r="C63966" s="88"/>
      <c r="D63966" s="88"/>
      <c r="E63966" s="88"/>
      <c r="F63966" s="88"/>
      <c r="G63966" s="88"/>
      <c r="H63966" s="88"/>
      <c r="I63966" s="88"/>
      <c r="J63966" s="88"/>
      <c r="K63966" s="88"/>
    </row>
    <row r="63967" spans="2:11" ht="12" hidden="1" customHeight="1" x14ac:dyDescent="0.2">
      <c r="B63967" s="88"/>
      <c r="C63967" s="88"/>
      <c r="D63967" s="88"/>
      <c r="E63967" s="88"/>
      <c r="F63967" s="88"/>
      <c r="G63967" s="88"/>
      <c r="H63967" s="88"/>
      <c r="I63967" s="88"/>
      <c r="J63967" s="88"/>
      <c r="K63967" s="88"/>
    </row>
    <row r="63968" spans="2:11" ht="12" hidden="1" customHeight="1" x14ac:dyDescent="0.2">
      <c r="B63968" s="88"/>
      <c r="C63968" s="88"/>
      <c r="D63968" s="88"/>
      <c r="E63968" s="88"/>
      <c r="F63968" s="88"/>
      <c r="G63968" s="88"/>
      <c r="H63968" s="88"/>
      <c r="I63968" s="88"/>
      <c r="J63968" s="88"/>
      <c r="K63968" s="88"/>
    </row>
    <row r="63969" spans="2:11" ht="12" hidden="1" customHeight="1" x14ac:dyDescent="0.2">
      <c r="B63969" s="88"/>
      <c r="C63969" s="88"/>
      <c r="D63969" s="88"/>
      <c r="E63969" s="88"/>
      <c r="F63969" s="88"/>
      <c r="G63969" s="88"/>
      <c r="H63969" s="88"/>
      <c r="I63969" s="88"/>
      <c r="J63969" s="88"/>
      <c r="K63969" s="88"/>
    </row>
    <row r="63970" spans="2:11" ht="12" hidden="1" customHeight="1" x14ac:dyDescent="0.2">
      <c r="B63970" s="88"/>
      <c r="C63970" s="88"/>
      <c r="D63970" s="88"/>
      <c r="E63970" s="88"/>
      <c r="F63970" s="88"/>
      <c r="G63970" s="88"/>
      <c r="H63970" s="88"/>
      <c r="I63970" s="88"/>
      <c r="J63970" s="88"/>
      <c r="K63970" s="88"/>
    </row>
    <row r="63971" spans="2:11" ht="12" hidden="1" customHeight="1" x14ac:dyDescent="0.2">
      <c r="B63971" s="88"/>
      <c r="C63971" s="88"/>
      <c r="D63971" s="88"/>
      <c r="E63971" s="88"/>
      <c r="F63971" s="88"/>
      <c r="G63971" s="88"/>
      <c r="H63971" s="88"/>
      <c r="I63971" s="88"/>
      <c r="J63971" s="88"/>
      <c r="K63971" s="88"/>
    </row>
    <row r="63972" spans="2:11" ht="12" hidden="1" customHeight="1" x14ac:dyDescent="0.2">
      <c r="B63972" s="88"/>
      <c r="C63972" s="88"/>
      <c r="D63972" s="88"/>
      <c r="E63972" s="88"/>
      <c r="F63972" s="88"/>
      <c r="G63972" s="88"/>
      <c r="H63972" s="88"/>
      <c r="I63972" s="88"/>
      <c r="J63972" s="88"/>
      <c r="K63972" s="88"/>
    </row>
    <row r="63973" spans="2:11" ht="12" hidden="1" customHeight="1" x14ac:dyDescent="0.2">
      <c r="B63973" s="88"/>
      <c r="C63973" s="88"/>
      <c r="D63973" s="88"/>
      <c r="E63973" s="88"/>
      <c r="F63973" s="88"/>
      <c r="G63973" s="88"/>
      <c r="H63973" s="88"/>
      <c r="I63973" s="88"/>
      <c r="J63973" s="88"/>
      <c r="K63973" s="88"/>
    </row>
    <row r="63974" spans="2:11" ht="12" hidden="1" customHeight="1" x14ac:dyDescent="0.2">
      <c r="B63974" s="88"/>
      <c r="C63974" s="88"/>
      <c r="D63974" s="88"/>
      <c r="E63974" s="88"/>
      <c r="F63974" s="88"/>
      <c r="G63974" s="88"/>
      <c r="H63974" s="88"/>
      <c r="I63974" s="88"/>
      <c r="J63974" s="88"/>
      <c r="K63974" s="88"/>
    </row>
    <row r="63975" spans="2:11" ht="12" hidden="1" customHeight="1" x14ac:dyDescent="0.2">
      <c r="B63975" s="88"/>
      <c r="C63975" s="88"/>
      <c r="D63975" s="88"/>
      <c r="E63975" s="88"/>
      <c r="F63975" s="88"/>
      <c r="G63975" s="88"/>
      <c r="H63975" s="88"/>
      <c r="I63975" s="88"/>
      <c r="J63975" s="88"/>
      <c r="K63975" s="88"/>
    </row>
    <row r="63976" spans="2:11" ht="12" hidden="1" customHeight="1" x14ac:dyDescent="0.2">
      <c r="B63976" s="88"/>
      <c r="C63976" s="88"/>
      <c r="D63976" s="88"/>
      <c r="E63976" s="88"/>
      <c r="F63976" s="88"/>
      <c r="G63976" s="88"/>
      <c r="H63976" s="88"/>
      <c r="I63976" s="88"/>
      <c r="J63976" s="88"/>
      <c r="K63976" s="88"/>
    </row>
    <row r="63977" spans="2:11" ht="12" hidden="1" customHeight="1" x14ac:dyDescent="0.2">
      <c r="B63977" s="88"/>
      <c r="C63977" s="88"/>
      <c r="D63977" s="88"/>
      <c r="E63977" s="88"/>
      <c r="F63977" s="88"/>
      <c r="G63977" s="88"/>
      <c r="H63977" s="88"/>
      <c r="I63977" s="88"/>
      <c r="J63977" s="88"/>
      <c r="K63977" s="88"/>
    </row>
    <row r="63978" spans="2:11" ht="12" hidden="1" customHeight="1" x14ac:dyDescent="0.2">
      <c r="B63978" s="88"/>
      <c r="C63978" s="88"/>
      <c r="D63978" s="88"/>
      <c r="E63978" s="88"/>
      <c r="F63978" s="88"/>
      <c r="G63978" s="88"/>
      <c r="H63978" s="88"/>
      <c r="I63978" s="88"/>
      <c r="J63978" s="88"/>
      <c r="K63978" s="88"/>
    </row>
    <row r="63979" spans="2:11" ht="12" hidden="1" customHeight="1" x14ac:dyDescent="0.2">
      <c r="B63979" s="88"/>
      <c r="C63979" s="88"/>
      <c r="D63979" s="88"/>
      <c r="E63979" s="88"/>
      <c r="F63979" s="88"/>
      <c r="G63979" s="88"/>
      <c r="H63979" s="88"/>
      <c r="I63979" s="88"/>
      <c r="J63979" s="88"/>
      <c r="K63979" s="88"/>
    </row>
    <row r="63980" spans="2:11" ht="12" hidden="1" customHeight="1" x14ac:dyDescent="0.2">
      <c r="B63980" s="88"/>
      <c r="C63980" s="88"/>
      <c r="D63980" s="88"/>
      <c r="E63980" s="88"/>
      <c r="F63980" s="88"/>
      <c r="G63980" s="88"/>
      <c r="H63980" s="88"/>
      <c r="I63980" s="88"/>
      <c r="J63980" s="88"/>
      <c r="K63980" s="88"/>
    </row>
    <row r="63981" spans="2:11" ht="12" hidden="1" customHeight="1" x14ac:dyDescent="0.2">
      <c r="B63981" s="88"/>
      <c r="C63981" s="88"/>
      <c r="D63981" s="88"/>
      <c r="E63981" s="88"/>
      <c r="F63981" s="88"/>
      <c r="G63981" s="88"/>
      <c r="H63981" s="88"/>
      <c r="I63981" s="88"/>
      <c r="J63981" s="88"/>
      <c r="K63981" s="88"/>
    </row>
    <row r="63982" spans="2:11" ht="12" hidden="1" customHeight="1" x14ac:dyDescent="0.2">
      <c r="B63982" s="88"/>
      <c r="C63982" s="88"/>
      <c r="D63982" s="88"/>
      <c r="E63982" s="88"/>
      <c r="F63982" s="88"/>
      <c r="G63982" s="88"/>
      <c r="H63982" s="88"/>
      <c r="I63982" s="88"/>
      <c r="J63982" s="88"/>
      <c r="K63982" s="88"/>
    </row>
    <row r="63983" spans="2:11" ht="12" hidden="1" customHeight="1" x14ac:dyDescent="0.2">
      <c r="B63983" s="88"/>
      <c r="C63983" s="88"/>
      <c r="D63983" s="88"/>
      <c r="E63983" s="88"/>
      <c r="F63983" s="88"/>
      <c r="G63983" s="88"/>
      <c r="H63983" s="88"/>
      <c r="I63983" s="88"/>
      <c r="J63983" s="88"/>
      <c r="K63983" s="88"/>
    </row>
    <row r="63984" spans="2:11" ht="12" hidden="1" customHeight="1" x14ac:dyDescent="0.2">
      <c r="B63984" s="88"/>
      <c r="C63984" s="88"/>
      <c r="D63984" s="88"/>
      <c r="E63984" s="88"/>
      <c r="F63984" s="88"/>
      <c r="G63984" s="88"/>
      <c r="H63984" s="88"/>
      <c r="I63984" s="88"/>
      <c r="J63984" s="88"/>
      <c r="K63984" s="88"/>
    </row>
    <row r="63985" spans="2:11" ht="12" hidden="1" customHeight="1" x14ac:dyDescent="0.2">
      <c r="B63985" s="88"/>
      <c r="C63985" s="88"/>
      <c r="D63985" s="88"/>
      <c r="E63985" s="88"/>
      <c r="F63985" s="88"/>
      <c r="G63985" s="88"/>
      <c r="H63985" s="88"/>
      <c r="I63985" s="88"/>
      <c r="J63985" s="88"/>
      <c r="K63985" s="88"/>
    </row>
    <row r="63986" spans="2:11" ht="12" hidden="1" customHeight="1" x14ac:dyDescent="0.2">
      <c r="B63986" s="88"/>
      <c r="C63986" s="88"/>
      <c r="D63986" s="88"/>
      <c r="E63986" s="88"/>
      <c r="F63986" s="88"/>
      <c r="G63986" s="88"/>
      <c r="H63986" s="88"/>
      <c r="I63986" s="88"/>
      <c r="J63986" s="88"/>
      <c r="K63986" s="88"/>
    </row>
    <row r="63987" spans="2:11" ht="12" hidden="1" customHeight="1" x14ac:dyDescent="0.2">
      <c r="B63987" s="88"/>
      <c r="C63987" s="88"/>
      <c r="D63987" s="88"/>
      <c r="E63987" s="88"/>
      <c r="F63987" s="88"/>
      <c r="G63987" s="88"/>
      <c r="H63987" s="88"/>
      <c r="I63987" s="88"/>
      <c r="J63987" s="88"/>
      <c r="K63987" s="88"/>
    </row>
    <row r="63988" spans="2:11" ht="12" hidden="1" customHeight="1" x14ac:dyDescent="0.2">
      <c r="B63988" s="88"/>
      <c r="C63988" s="88"/>
      <c r="D63988" s="88"/>
      <c r="E63988" s="88"/>
      <c r="F63988" s="88"/>
      <c r="G63988" s="88"/>
      <c r="H63988" s="88"/>
      <c r="I63988" s="88"/>
      <c r="J63988" s="88"/>
      <c r="K63988" s="88"/>
    </row>
    <row r="63989" spans="2:11" ht="12" hidden="1" customHeight="1" x14ac:dyDescent="0.2">
      <c r="B63989" s="88"/>
      <c r="C63989" s="88"/>
      <c r="D63989" s="88"/>
      <c r="E63989" s="88"/>
      <c r="F63989" s="88"/>
      <c r="G63989" s="88"/>
      <c r="H63989" s="88"/>
      <c r="I63989" s="88"/>
      <c r="J63989" s="88"/>
      <c r="K63989" s="88"/>
    </row>
    <row r="63990" spans="2:11" ht="12" hidden="1" customHeight="1" x14ac:dyDescent="0.2">
      <c r="B63990" s="88"/>
      <c r="C63990" s="88"/>
      <c r="D63990" s="88"/>
      <c r="E63990" s="88"/>
      <c r="F63990" s="88"/>
      <c r="G63990" s="88"/>
      <c r="H63990" s="88"/>
      <c r="I63990" s="88"/>
      <c r="J63990" s="88"/>
      <c r="K63990" s="88"/>
    </row>
    <row r="63991" spans="2:11" ht="12" hidden="1" customHeight="1" x14ac:dyDescent="0.2">
      <c r="B63991" s="88"/>
      <c r="C63991" s="88"/>
      <c r="D63991" s="88"/>
      <c r="E63991" s="88"/>
      <c r="F63991" s="88"/>
      <c r="G63991" s="88"/>
      <c r="H63991" s="88"/>
      <c r="I63991" s="88"/>
      <c r="J63991" s="88"/>
      <c r="K63991" s="88"/>
    </row>
    <row r="63992" spans="2:11" ht="12" hidden="1" customHeight="1" x14ac:dyDescent="0.2">
      <c r="B63992" s="88"/>
      <c r="C63992" s="88"/>
      <c r="D63992" s="88"/>
      <c r="E63992" s="88"/>
      <c r="F63992" s="88"/>
      <c r="G63992" s="88"/>
      <c r="H63992" s="88"/>
      <c r="I63992" s="88"/>
      <c r="J63992" s="88"/>
      <c r="K63992" s="88"/>
    </row>
    <row r="63993" spans="2:11" ht="12" hidden="1" customHeight="1" x14ac:dyDescent="0.2">
      <c r="B63993" s="88"/>
      <c r="C63993" s="88"/>
      <c r="D63993" s="88"/>
      <c r="E63993" s="88"/>
      <c r="F63993" s="88"/>
      <c r="G63993" s="88"/>
      <c r="H63993" s="88"/>
      <c r="I63993" s="88"/>
      <c r="J63993" s="88"/>
      <c r="K63993" s="88"/>
    </row>
    <row r="63994" spans="2:11" ht="12" hidden="1" customHeight="1" x14ac:dyDescent="0.2">
      <c r="B63994" s="88"/>
      <c r="C63994" s="88"/>
      <c r="D63994" s="88"/>
      <c r="E63994" s="88"/>
      <c r="F63994" s="88"/>
      <c r="G63994" s="88"/>
      <c r="H63994" s="88"/>
      <c r="I63994" s="88"/>
      <c r="J63994" s="88"/>
      <c r="K63994" s="88"/>
    </row>
    <row r="63995" spans="2:11" ht="12" hidden="1" customHeight="1" x14ac:dyDescent="0.2">
      <c r="B63995" s="88"/>
      <c r="C63995" s="88"/>
      <c r="D63995" s="88"/>
      <c r="E63995" s="88"/>
      <c r="F63995" s="88"/>
      <c r="G63995" s="88"/>
      <c r="H63995" s="88"/>
      <c r="I63995" s="88"/>
      <c r="J63995" s="88"/>
      <c r="K63995" s="88"/>
    </row>
    <row r="63996" spans="2:11" ht="12" hidden="1" customHeight="1" x14ac:dyDescent="0.2">
      <c r="B63996" s="88"/>
      <c r="C63996" s="88"/>
      <c r="D63996" s="88"/>
      <c r="E63996" s="88"/>
      <c r="F63996" s="88"/>
      <c r="G63996" s="88"/>
      <c r="H63996" s="88"/>
      <c r="I63996" s="88"/>
      <c r="J63996" s="88"/>
      <c r="K63996" s="88"/>
    </row>
    <row r="63997" spans="2:11" ht="12" hidden="1" customHeight="1" x14ac:dyDescent="0.2">
      <c r="B63997" s="88"/>
      <c r="C63997" s="88"/>
      <c r="D63997" s="88"/>
      <c r="E63997" s="88"/>
      <c r="F63997" s="88"/>
      <c r="G63997" s="88"/>
      <c r="H63997" s="88"/>
      <c r="I63997" s="88"/>
      <c r="J63997" s="88"/>
      <c r="K63997" s="88"/>
    </row>
    <row r="63998" spans="2:11" ht="12" hidden="1" customHeight="1" x14ac:dyDescent="0.2">
      <c r="B63998" s="88"/>
      <c r="C63998" s="88"/>
      <c r="D63998" s="88"/>
      <c r="E63998" s="88"/>
      <c r="F63998" s="88"/>
      <c r="G63998" s="88"/>
      <c r="H63998" s="88"/>
      <c r="I63998" s="88"/>
      <c r="J63998" s="88"/>
      <c r="K63998" s="88"/>
    </row>
    <row r="63999" spans="2:11" ht="12" hidden="1" customHeight="1" x14ac:dyDescent="0.2">
      <c r="B63999" s="88"/>
      <c r="C63999" s="88"/>
      <c r="D63999" s="88"/>
      <c r="E63999" s="88"/>
      <c r="F63999" s="88"/>
      <c r="G63999" s="88"/>
      <c r="H63999" s="88"/>
      <c r="I63999" s="88"/>
      <c r="J63999" s="88"/>
      <c r="K63999" s="88"/>
    </row>
    <row r="64000" spans="2:11" ht="12" hidden="1" customHeight="1" x14ac:dyDescent="0.2">
      <c r="B64000" s="88"/>
      <c r="C64000" s="88"/>
      <c r="D64000" s="88"/>
      <c r="E64000" s="88"/>
      <c r="F64000" s="88"/>
      <c r="G64000" s="88"/>
      <c r="H64000" s="88"/>
      <c r="I64000" s="88"/>
      <c r="J64000" s="88"/>
      <c r="K64000" s="88"/>
    </row>
    <row r="64001" spans="2:11" ht="12" hidden="1" customHeight="1" x14ac:dyDescent="0.2">
      <c r="B64001" s="88"/>
      <c r="C64001" s="88"/>
      <c r="D64001" s="88"/>
      <c r="E64001" s="88"/>
      <c r="F64001" s="88"/>
      <c r="G64001" s="88"/>
      <c r="H64001" s="88"/>
      <c r="I64001" s="88"/>
      <c r="J64001" s="88"/>
      <c r="K64001" s="88"/>
    </row>
    <row r="64002" spans="2:11" ht="12" hidden="1" customHeight="1" x14ac:dyDescent="0.2">
      <c r="B64002" s="88"/>
      <c r="C64002" s="88"/>
      <c r="D64002" s="88"/>
      <c r="E64002" s="88"/>
      <c r="F64002" s="88"/>
      <c r="G64002" s="88"/>
      <c r="H64002" s="88"/>
      <c r="I64002" s="88"/>
      <c r="J64002" s="88"/>
      <c r="K64002" s="88"/>
    </row>
    <row r="64003" spans="2:11" ht="12" hidden="1" customHeight="1" x14ac:dyDescent="0.2">
      <c r="B64003" s="88"/>
      <c r="C64003" s="88"/>
      <c r="D64003" s="88"/>
      <c r="E64003" s="88"/>
      <c r="F64003" s="88"/>
      <c r="G64003" s="88"/>
      <c r="H64003" s="88"/>
      <c r="I64003" s="88"/>
      <c r="J64003" s="88"/>
      <c r="K64003" s="88"/>
    </row>
    <row r="64004" spans="2:11" ht="12" hidden="1" customHeight="1" x14ac:dyDescent="0.2">
      <c r="B64004" s="88"/>
      <c r="C64004" s="88"/>
      <c r="D64004" s="88"/>
      <c r="E64004" s="88"/>
      <c r="F64004" s="88"/>
      <c r="G64004" s="88"/>
      <c r="H64004" s="88"/>
      <c r="I64004" s="88"/>
      <c r="J64004" s="88"/>
      <c r="K64004" s="88"/>
    </row>
    <row r="64005" spans="2:11" ht="12" hidden="1" customHeight="1" x14ac:dyDescent="0.2">
      <c r="B64005" s="88"/>
      <c r="C64005" s="88"/>
      <c r="D64005" s="88"/>
      <c r="E64005" s="88"/>
      <c r="F64005" s="88"/>
      <c r="G64005" s="88"/>
      <c r="H64005" s="88"/>
      <c r="I64005" s="88"/>
      <c r="J64005" s="88"/>
      <c r="K64005" s="88"/>
    </row>
    <row r="64006" spans="2:11" ht="12" hidden="1" customHeight="1" x14ac:dyDescent="0.2">
      <c r="B64006" s="88"/>
      <c r="C64006" s="88"/>
      <c r="D64006" s="88"/>
      <c r="E64006" s="88"/>
      <c r="F64006" s="88"/>
      <c r="G64006" s="88"/>
      <c r="H64006" s="88"/>
      <c r="I64006" s="88"/>
      <c r="J64006" s="88"/>
      <c r="K64006" s="88"/>
    </row>
    <row r="64007" spans="2:11" ht="12" hidden="1" customHeight="1" x14ac:dyDescent="0.2">
      <c r="B64007" s="88"/>
      <c r="C64007" s="88"/>
      <c r="D64007" s="88"/>
      <c r="E64007" s="88"/>
      <c r="F64007" s="88"/>
      <c r="G64007" s="88"/>
      <c r="H64007" s="88"/>
      <c r="I64007" s="88"/>
      <c r="J64007" s="88"/>
      <c r="K64007" s="88"/>
    </row>
    <row r="64008" spans="2:11" ht="12" hidden="1" customHeight="1" x14ac:dyDescent="0.2">
      <c r="B64008" s="88"/>
      <c r="C64008" s="88"/>
      <c r="D64008" s="88"/>
      <c r="E64008" s="88"/>
      <c r="F64008" s="88"/>
      <c r="G64008" s="88"/>
      <c r="H64008" s="88"/>
      <c r="I64008" s="88"/>
      <c r="J64008" s="88"/>
      <c r="K64008" s="88"/>
    </row>
    <row r="64009" spans="2:11" ht="12" hidden="1" customHeight="1" x14ac:dyDescent="0.2">
      <c r="B64009" s="88"/>
      <c r="C64009" s="88"/>
      <c r="D64009" s="88"/>
      <c r="E64009" s="88"/>
      <c r="F64009" s="88"/>
      <c r="G64009" s="88"/>
      <c r="H64009" s="88"/>
      <c r="I64009" s="88"/>
      <c r="J64009" s="88"/>
      <c r="K64009" s="88"/>
    </row>
    <row r="64010" spans="2:11" ht="12" hidden="1" customHeight="1" x14ac:dyDescent="0.2">
      <c r="B64010" s="88"/>
      <c r="C64010" s="88"/>
      <c r="D64010" s="88"/>
      <c r="E64010" s="88"/>
      <c r="F64010" s="88"/>
      <c r="G64010" s="88"/>
      <c r="H64010" s="88"/>
      <c r="I64010" s="88"/>
      <c r="J64010" s="88"/>
      <c r="K64010" s="88"/>
    </row>
    <row r="64011" spans="2:11" ht="12" hidden="1" customHeight="1" x14ac:dyDescent="0.2">
      <c r="B64011" s="88"/>
      <c r="C64011" s="88"/>
      <c r="D64011" s="88"/>
      <c r="E64011" s="88"/>
      <c r="F64011" s="88"/>
      <c r="G64011" s="88"/>
      <c r="H64011" s="88"/>
      <c r="I64011" s="88"/>
      <c r="J64011" s="88"/>
      <c r="K64011" s="88"/>
    </row>
    <row r="64012" spans="2:11" ht="12" hidden="1" customHeight="1" x14ac:dyDescent="0.2">
      <c r="B64012" s="88"/>
      <c r="C64012" s="88"/>
      <c r="D64012" s="88"/>
      <c r="E64012" s="88"/>
      <c r="F64012" s="88"/>
      <c r="G64012" s="88"/>
      <c r="H64012" s="88"/>
      <c r="I64012" s="88"/>
      <c r="J64012" s="88"/>
      <c r="K64012" s="88"/>
    </row>
    <row r="64013" spans="2:11" ht="12" hidden="1" customHeight="1" x14ac:dyDescent="0.2">
      <c r="B64013" s="88"/>
      <c r="C64013" s="88"/>
      <c r="D64013" s="88"/>
      <c r="E64013" s="88"/>
      <c r="F64013" s="88"/>
      <c r="G64013" s="88"/>
      <c r="H64013" s="88"/>
      <c r="I64013" s="88"/>
      <c r="J64013" s="88"/>
      <c r="K64013" s="88"/>
    </row>
    <row r="64014" spans="2:11" ht="12" hidden="1" customHeight="1" x14ac:dyDescent="0.2">
      <c r="B64014" s="88"/>
      <c r="C64014" s="88"/>
      <c r="D64014" s="88"/>
      <c r="E64014" s="88"/>
      <c r="F64014" s="88"/>
      <c r="G64014" s="88"/>
      <c r="H64014" s="88"/>
      <c r="I64014" s="88"/>
      <c r="J64014" s="88"/>
      <c r="K64014" s="88"/>
    </row>
    <row r="64015" spans="2:11" ht="12" hidden="1" customHeight="1" x14ac:dyDescent="0.2">
      <c r="B64015" s="88"/>
      <c r="C64015" s="88"/>
      <c r="D64015" s="88"/>
      <c r="E64015" s="88"/>
      <c r="F64015" s="88"/>
      <c r="G64015" s="88"/>
      <c r="H64015" s="88"/>
      <c r="I64015" s="88"/>
      <c r="J64015" s="88"/>
      <c r="K64015" s="88"/>
    </row>
    <row r="64016" spans="2:11" ht="12" hidden="1" customHeight="1" x14ac:dyDescent="0.2">
      <c r="B64016" s="88"/>
      <c r="C64016" s="88"/>
      <c r="D64016" s="88"/>
      <c r="E64016" s="88"/>
      <c r="F64016" s="88"/>
      <c r="G64016" s="88"/>
      <c r="H64016" s="88"/>
      <c r="I64016" s="88"/>
      <c r="J64016" s="88"/>
      <c r="K64016" s="88"/>
    </row>
    <row r="64017" spans="2:11" ht="12" hidden="1" customHeight="1" x14ac:dyDescent="0.2">
      <c r="B64017" s="88"/>
      <c r="C64017" s="88"/>
      <c r="D64017" s="88"/>
      <c r="E64017" s="88"/>
      <c r="F64017" s="88"/>
      <c r="G64017" s="88"/>
      <c r="H64017" s="88"/>
      <c r="I64017" s="88"/>
      <c r="J64017" s="88"/>
      <c r="K64017" s="88"/>
    </row>
    <row r="64018" spans="2:11" ht="12" hidden="1" customHeight="1" x14ac:dyDescent="0.2">
      <c r="B64018" s="88"/>
      <c r="C64018" s="88"/>
      <c r="D64018" s="88"/>
      <c r="E64018" s="88"/>
      <c r="F64018" s="88"/>
      <c r="G64018" s="88"/>
      <c r="H64018" s="88"/>
      <c r="I64018" s="88"/>
      <c r="J64018" s="88"/>
      <c r="K64018" s="88"/>
    </row>
    <row r="64019" spans="2:11" ht="12" hidden="1" customHeight="1" x14ac:dyDescent="0.2">
      <c r="B64019" s="88"/>
      <c r="C64019" s="88"/>
      <c r="D64019" s="88"/>
      <c r="E64019" s="88"/>
      <c r="F64019" s="88"/>
      <c r="G64019" s="88"/>
      <c r="H64019" s="88"/>
      <c r="I64019" s="88"/>
      <c r="J64019" s="88"/>
      <c r="K64019" s="88"/>
    </row>
    <row r="64020" spans="2:11" ht="12" hidden="1" customHeight="1" x14ac:dyDescent="0.2">
      <c r="B64020" s="88"/>
      <c r="C64020" s="88"/>
      <c r="D64020" s="88"/>
      <c r="E64020" s="88"/>
      <c r="F64020" s="88"/>
      <c r="G64020" s="88"/>
      <c r="H64020" s="88"/>
      <c r="I64020" s="88"/>
      <c r="J64020" s="88"/>
      <c r="K64020" s="88"/>
    </row>
    <row r="64021" spans="2:11" ht="12" hidden="1" customHeight="1" x14ac:dyDescent="0.2">
      <c r="B64021" s="88"/>
      <c r="C64021" s="88"/>
      <c r="D64021" s="88"/>
      <c r="E64021" s="88"/>
      <c r="F64021" s="88"/>
      <c r="G64021" s="88"/>
      <c r="H64021" s="88"/>
      <c r="I64021" s="88"/>
      <c r="J64021" s="88"/>
      <c r="K64021" s="88"/>
    </row>
    <row r="64022" spans="2:11" ht="12" hidden="1" customHeight="1" x14ac:dyDescent="0.2">
      <c r="B64022" s="88"/>
      <c r="C64022" s="88"/>
      <c r="D64022" s="88"/>
      <c r="E64022" s="88"/>
      <c r="F64022" s="88"/>
      <c r="G64022" s="88"/>
      <c r="H64022" s="88"/>
      <c r="I64022" s="88"/>
      <c r="J64022" s="88"/>
      <c r="K64022" s="88"/>
    </row>
    <row r="64023" spans="2:11" ht="12" hidden="1" customHeight="1" x14ac:dyDescent="0.2">
      <c r="B64023" s="88"/>
      <c r="C64023" s="88"/>
      <c r="D64023" s="88"/>
      <c r="E64023" s="88"/>
      <c r="F64023" s="88"/>
      <c r="G64023" s="88"/>
      <c r="H64023" s="88"/>
      <c r="I64023" s="88"/>
      <c r="J64023" s="88"/>
      <c r="K64023" s="88"/>
    </row>
    <row r="64024" spans="2:11" ht="12" hidden="1" customHeight="1" x14ac:dyDescent="0.2">
      <c r="B64024" s="88"/>
      <c r="C64024" s="88"/>
      <c r="D64024" s="88"/>
      <c r="E64024" s="88"/>
      <c r="F64024" s="88"/>
      <c r="G64024" s="88"/>
      <c r="H64024" s="88"/>
      <c r="I64024" s="88"/>
      <c r="J64024" s="88"/>
      <c r="K64024" s="88"/>
    </row>
    <row r="64025" spans="2:11" ht="12" hidden="1" customHeight="1" x14ac:dyDescent="0.2">
      <c r="B64025" s="88"/>
      <c r="C64025" s="88"/>
      <c r="D64025" s="88"/>
      <c r="E64025" s="88"/>
      <c r="F64025" s="88"/>
      <c r="G64025" s="88"/>
      <c r="H64025" s="88"/>
      <c r="I64025" s="88"/>
      <c r="J64025" s="88"/>
      <c r="K64025" s="88"/>
    </row>
    <row r="64026" spans="2:11" ht="12" hidden="1" customHeight="1" x14ac:dyDescent="0.2">
      <c r="B64026" s="88"/>
      <c r="C64026" s="88"/>
      <c r="D64026" s="88"/>
      <c r="E64026" s="88"/>
      <c r="F64026" s="88"/>
      <c r="G64026" s="88"/>
      <c r="H64026" s="88"/>
      <c r="I64026" s="88"/>
      <c r="J64026" s="88"/>
      <c r="K64026" s="88"/>
    </row>
    <row r="64027" spans="2:11" ht="12" hidden="1" customHeight="1" x14ac:dyDescent="0.2">
      <c r="B64027" s="88"/>
      <c r="C64027" s="88"/>
      <c r="D64027" s="88"/>
      <c r="E64027" s="88"/>
      <c r="F64027" s="88"/>
      <c r="G64027" s="88"/>
      <c r="H64027" s="88"/>
      <c r="I64027" s="88"/>
      <c r="J64027" s="88"/>
      <c r="K64027" s="88"/>
    </row>
    <row r="64028" spans="2:11" ht="12" hidden="1" customHeight="1" x14ac:dyDescent="0.2">
      <c r="B64028" s="88"/>
      <c r="C64028" s="88"/>
      <c r="D64028" s="88"/>
      <c r="E64028" s="88"/>
      <c r="F64028" s="88"/>
      <c r="G64028" s="88"/>
      <c r="H64028" s="88"/>
      <c r="I64028" s="88"/>
      <c r="J64028" s="88"/>
      <c r="K64028" s="88"/>
    </row>
    <row r="64029" spans="2:11" ht="12" hidden="1" customHeight="1" x14ac:dyDescent="0.2">
      <c r="B64029" s="88"/>
      <c r="C64029" s="88"/>
      <c r="D64029" s="88"/>
      <c r="E64029" s="88"/>
      <c r="F64029" s="88"/>
      <c r="G64029" s="88"/>
      <c r="H64029" s="88"/>
      <c r="I64029" s="88"/>
      <c r="J64029" s="88"/>
      <c r="K64029" s="88"/>
    </row>
    <row r="64030" spans="2:11" ht="12" hidden="1" customHeight="1" x14ac:dyDescent="0.2">
      <c r="B64030" s="88"/>
      <c r="C64030" s="88"/>
      <c r="D64030" s="88"/>
      <c r="E64030" s="88"/>
      <c r="F64030" s="88"/>
      <c r="G64030" s="88"/>
      <c r="H64030" s="88"/>
      <c r="I64030" s="88"/>
      <c r="J64030" s="88"/>
      <c r="K64030" s="88"/>
    </row>
    <row r="64031" spans="2:11" ht="12" hidden="1" customHeight="1" x14ac:dyDescent="0.2">
      <c r="B64031" s="88"/>
      <c r="C64031" s="88"/>
      <c r="D64031" s="88"/>
      <c r="E64031" s="88"/>
      <c r="F64031" s="88"/>
      <c r="G64031" s="88"/>
      <c r="H64031" s="88"/>
      <c r="I64031" s="88"/>
      <c r="J64031" s="88"/>
      <c r="K64031" s="88"/>
    </row>
    <row r="64032" spans="2:11" ht="12" hidden="1" customHeight="1" x14ac:dyDescent="0.2">
      <c r="B64032" s="88"/>
      <c r="C64032" s="88"/>
      <c r="D64032" s="88"/>
      <c r="E64032" s="88"/>
      <c r="F64032" s="88"/>
      <c r="G64032" s="88"/>
      <c r="H64032" s="88"/>
      <c r="I64032" s="88"/>
      <c r="J64032" s="88"/>
      <c r="K64032" s="88"/>
    </row>
    <row r="64033" spans="2:11" ht="12" hidden="1" customHeight="1" x14ac:dyDescent="0.2">
      <c r="B64033" s="88"/>
      <c r="C64033" s="88"/>
      <c r="D64033" s="88"/>
      <c r="E64033" s="88"/>
      <c r="F64033" s="88"/>
      <c r="G64033" s="88"/>
      <c r="H64033" s="88"/>
      <c r="I64033" s="88"/>
      <c r="J64033" s="88"/>
      <c r="K64033" s="88"/>
    </row>
    <row r="64034" spans="2:11" ht="12" hidden="1" customHeight="1" x14ac:dyDescent="0.2">
      <c r="B64034" s="88"/>
      <c r="C64034" s="88"/>
      <c r="D64034" s="88"/>
      <c r="E64034" s="88"/>
      <c r="F64034" s="88"/>
      <c r="G64034" s="88"/>
      <c r="H64034" s="88"/>
      <c r="I64034" s="88"/>
      <c r="J64034" s="88"/>
      <c r="K64034" s="88"/>
    </row>
    <row r="64035" spans="2:11" ht="12" hidden="1" customHeight="1" x14ac:dyDescent="0.2">
      <c r="B64035" s="88"/>
      <c r="C64035" s="88"/>
      <c r="D64035" s="88"/>
      <c r="E64035" s="88"/>
      <c r="F64035" s="88"/>
      <c r="G64035" s="88"/>
      <c r="H64035" s="88"/>
      <c r="I64035" s="88"/>
      <c r="J64035" s="88"/>
      <c r="K64035" s="88"/>
    </row>
    <row r="64036" spans="2:11" ht="12" hidden="1" customHeight="1" x14ac:dyDescent="0.2">
      <c r="B64036" s="88"/>
      <c r="C64036" s="88"/>
      <c r="D64036" s="88"/>
      <c r="E64036" s="88"/>
      <c r="F64036" s="88"/>
      <c r="G64036" s="88"/>
      <c r="H64036" s="88"/>
      <c r="I64036" s="88"/>
      <c r="J64036" s="88"/>
      <c r="K64036" s="88"/>
    </row>
    <row r="64037" spans="2:11" ht="12" hidden="1" customHeight="1" x14ac:dyDescent="0.2">
      <c r="B64037" s="88"/>
      <c r="C64037" s="88"/>
      <c r="D64037" s="88"/>
      <c r="E64037" s="88"/>
      <c r="F64037" s="88"/>
      <c r="G64037" s="88"/>
      <c r="H64037" s="88"/>
      <c r="I64037" s="88"/>
      <c r="J64037" s="88"/>
      <c r="K64037" s="88"/>
    </row>
    <row r="64038" spans="2:11" ht="12" hidden="1" customHeight="1" x14ac:dyDescent="0.2">
      <c r="B64038" s="88"/>
      <c r="C64038" s="88"/>
      <c r="D64038" s="88"/>
      <c r="E64038" s="88"/>
      <c r="F64038" s="88"/>
      <c r="G64038" s="88"/>
      <c r="H64038" s="88"/>
      <c r="I64038" s="88"/>
      <c r="J64038" s="88"/>
      <c r="K64038" s="88"/>
    </row>
    <row r="64039" spans="2:11" ht="12" hidden="1" customHeight="1" x14ac:dyDescent="0.2">
      <c r="B64039" s="88"/>
      <c r="C64039" s="88"/>
      <c r="D64039" s="88"/>
      <c r="E64039" s="88"/>
      <c r="F64039" s="88"/>
      <c r="G64039" s="88"/>
      <c r="H64039" s="88"/>
      <c r="I64039" s="88"/>
      <c r="J64039" s="88"/>
      <c r="K64039" s="88"/>
    </row>
    <row r="64040" spans="2:11" ht="12" hidden="1" customHeight="1" x14ac:dyDescent="0.2">
      <c r="B64040" s="88"/>
      <c r="C64040" s="88"/>
      <c r="D64040" s="88"/>
      <c r="E64040" s="88"/>
      <c r="F64040" s="88"/>
      <c r="G64040" s="88"/>
      <c r="H64040" s="88"/>
      <c r="I64040" s="88"/>
      <c r="J64040" s="88"/>
      <c r="K64040" s="88"/>
    </row>
    <row r="64041" spans="2:11" ht="12" hidden="1" customHeight="1" x14ac:dyDescent="0.2">
      <c r="B64041" s="88"/>
      <c r="C64041" s="88"/>
      <c r="D64041" s="88"/>
      <c r="E64041" s="88"/>
      <c r="F64041" s="88"/>
      <c r="G64041" s="88"/>
      <c r="H64041" s="88"/>
      <c r="I64041" s="88"/>
      <c r="J64041" s="88"/>
      <c r="K64041" s="88"/>
    </row>
    <row r="64042" spans="2:11" ht="12" hidden="1" customHeight="1" x14ac:dyDescent="0.2">
      <c r="B64042" s="88"/>
      <c r="C64042" s="88"/>
      <c r="D64042" s="88"/>
      <c r="E64042" s="88"/>
      <c r="F64042" s="88"/>
      <c r="G64042" s="88"/>
      <c r="H64042" s="88"/>
      <c r="I64042" s="88"/>
      <c r="J64042" s="88"/>
      <c r="K64042" s="88"/>
    </row>
    <row r="64043" spans="2:11" ht="12" hidden="1" customHeight="1" x14ac:dyDescent="0.2">
      <c r="B64043" s="88"/>
      <c r="C64043" s="88"/>
      <c r="D64043" s="88"/>
      <c r="E64043" s="88"/>
      <c r="F64043" s="88"/>
      <c r="G64043" s="88"/>
      <c r="H64043" s="88"/>
      <c r="I64043" s="88"/>
      <c r="J64043" s="88"/>
      <c r="K64043" s="88"/>
    </row>
    <row r="64044" spans="2:11" ht="12" hidden="1" customHeight="1" x14ac:dyDescent="0.2">
      <c r="B64044" s="88"/>
      <c r="C64044" s="88"/>
      <c r="D64044" s="88"/>
      <c r="E64044" s="88"/>
      <c r="F64044" s="88"/>
      <c r="G64044" s="88"/>
      <c r="H64044" s="88"/>
      <c r="I64044" s="88"/>
      <c r="J64044" s="88"/>
      <c r="K64044" s="88"/>
    </row>
    <row r="64045" spans="2:11" ht="12" hidden="1" customHeight="1" x14ac:dyDescent="0.2">
      <c r="B64045" s="88"/>
      <c r="C64045" s="88"/>
      <c r="D64045" s="88"/>
      <c r="E64045" s="88"/>
      <c r="F64045" s="88"/>
      <c r="G64045" s="88"/>
      <c r="H64045" s="88"/>
      <c r="I64045" s="88"/>
      <c r="J64045" s="88"/>
      <c r="K64045" s="88"/>
    </row>
    <row r="64046" spans="2:11" ht="12" hidden="1" customHeight="1" x14ac:dyDescent="0.2">
      <c r="B64046" s="88"/>
      <c r="C64046" s="88"/>
      <c r="D64046" s="88"/>
      <c r="E64046" s="88"/>
      <c r="F64046" s="88"/>
      <c r="G64046" s="88"/>
      <c r="H64046" s="88"/>
      <c r="I64046" s="88"/>
      <c r="J64046" s="88"/>
      <c r="K64046" s="88"/>
    </row>
    <row r="64047" spans="2:11" ht="12" hidden="1" customHeight="1" x14ac:dyDescent="0.2">
      <c r="B64047" s="88"/>
      <c r="C64047" s="88"/>
      <c r="D64047" s="88"/>
      <c r="E64047" s="88"/>
      <c r="F64047" s="88"/>
      <c r="G64047" s="88"/>
      <c r="H64047" s="88"/>
      <c r="I64047" s="88"/>
      <c r="J64047" s="88"/>
      <c r="K64047" s="88"/>
    </row>
    <row r="64048" spans="2:11" ht="12" hidden="1" customHeight="1" x14ac:dyDescent="0.2">
      <c r="B64048" s="88"/>
      <c r="C64048" s="88"/>
      <c r="D64048" s="88"/>
      <c r="E64048" s="88"/>
      <c r="F64048" s="88"/>
      <c r="G64048" s="88"/>
      <c r="H64048" s="88"/>
      <c r="I64048" s="88"/>
      <c r="J64048" s="88"/>
      <c r="K64048" s="88"/>
    </row>
    <row r="64049" spans="2:11" ht="12" hidden="1" customHeight="1" x14ac:dyDescent="0.2">
      <c r="B64049" s="88"/>
      <c r="C64049" s="88"/>
      <c r="D64049" s="88"/>
      <c r="E64049" s="88"/>
      <c r="F64049" s="88"/>
      <c r="G64049" s="88"/>
      <c r="H64049" s="88"/>
      <c r="I64049" s="88"/>
      <c r="J64049" s="88"/>
      <c r="K64049" s="88"/>
    </row>
    <row r="64050" spans="2:11" ht="12" hidden="1" customHeight="1" x14ac:dyDescent="0.2">
      <c r="B64050" s="88"/>
      <c r="C64050" s="88"/>
      <c r="D64050" s="88"/>
      <c r="E64050" s="88"/>
      <c r="F64050" s="88"/>
      <c r="G64050" s="88"/>
      <c r="H64050" s="88"/>
      <c r="I64050" s="88"/>
      <c r="J64050" s="88"/>
      <c r="K64050" s="88"/>
    </row>
    <row r="64051" spans="2:11" ht="12" hidden="1" customHeight="1" x14ac:dyDescent="0.2">
      <c r="B64051" s="88"/>
      <c r="C64051" s="88"/>
      <c r="D64051" s="88"/>
      <c r="E64051" s="88"/>
      <c r="F64051" s="88"/>
      <c r="G64051" s="88"/>
      <c r="H64051" s="88"/>
      <c r="I64051" s="88"/>
      <c r="J64051" s="88"/>
      <c r="K64051" s="88"/>
    </row>
    <row r="64052" spans="2:11" ht="12" hidden="1" customHeight="1" x14ac:dyDescent="0.2">
      <c r="B64052" s="88"/>
      <c r="C64052" s="88"/>
      <c r="D64052" s="88"/>
      <c r="E64052" s="88"/>
      <c r="F64052" s="88"/>
      <c r="G64052" s="88"/>
      <c r="H64052" s="88"/>
      <c r="I64052" s="88"/>
      <c r="J64052" s="88"/>
      <c r="K64052" s="88"/>
    </row>
    <row r="64053" spans="2:11" ht="12" hidden="1" customHeight="1" x14ac:dyDescent="0.2">
      <c r="B64053" s="88"/>
      <c r="C64053" s="88"/>
      <c r="D64053" s="88"/>
      <c r="E64053" s="88"/>
      <c r="F64053" s="88"/>
      <c r="G64053" s="88"/>
      <c r="H64053" s="88"/>
      <c r="I64053" s="88"/>
      <c r="J64053" s="88"/>
      <c r="K64053" s="88"/>
    </row>
    <row r="64054" spans="2:11" ht="12" hidden="1" customHeight="1" x14ac:dyDescent="0.2">
      <c r="B64054" s="88"/>
      <c r="C64054" s="88"/>
      <c r="D64054" s="88"/>
      <c r="E64054" s="88"/>
      <c r="F64054" s="88"/>
      <c r="G64054" s="88"/>
      <c r="H64054" s="88"/>
      <c r="I64054" s="88"/>
      <c r="J64054" s="88"/>
      <c r="K64054" s="88"/>
    </row>
    <row r="64055" spans="2:11" ht="12" hidden="1" customHeight="1" x14ac:dyDescent="0.2">
      <c r="B64055" s="88"/>
      <c r="C64055" s="88"/>
      <c r="D64055" s="88"/>
      <c r="E64055" s="88"/>
      <c r="F64055" s="88"/>
      <c r="G64055" s="88"/>
      <c r="H64055" s="88"/>
      <c r="I64055" s="88"/>
      <c r="J64055" s="88"/>
      <c r="K64055" s="88"/>
    </row>
    <row r="64056" spans="2:11" ht="12" hidden="1" customHeight="1" x14ac:dyDescent="0.2">
      <c r="B64056" s="88"/>
      <c r="C64056" s="88"/>
      <c r="D64056" s="88"/>
      <c r="E64056" s="88"/>
      <c r="F64056" s="88"/>
      <c r="G64056" s="88"/>
      <c r="H64056" s="88"/>
      <c r="I64056" s="88"/>
      <c r="J64056" s="88"/>
      <c r="K64056" s="88"/>
    </row>
    <row r="64057" spans="2:11" ht="12" hidden="1" customHeight="1" x14ac:dyDescent="0.2">
      <c r="B64057" s="88"/>
      <c r="C64057" s="88"/>
      <c r="D64057" s="88"/>
      <c r="E64057" s="88"/>
      <c r="F64057" s="88"/>
      <c r="G64057" s="88"/>
      <c r="H64057" s="88"/>
      <c r="I64057" s="88"/>
      <c r="J64057" s="88"/>
      <c r="K64057" s="88"/>
    </row>
    <row r="64058" spans="2:11" ht="12" hidden="1" customHeight="1" x14ac:dyDescent="0.2">
      <c r="B64058" s="88"/>
      <c r="C64058" s="88"/>
      <c r="D64058" s="88"/>
      <c r="E64058" s="88"/>
      <c r="F64058" s="88"/>
      <c r="G64058" s="88"/>
      <c r="H64058" s="88"/>
      <c r="I64058" s="88"/>
      <c r="J64058" s="88"/>
      <c r="K64058" s="88"/>
    </row>
    <row r="64059" spans="2:11" ht="12" hidden="1" customHeight="1" x14ac:dyDescent="0.2">
      <c r="B64059" s="88"/>
      <c r="C64059" s="88"/>
      <c r="D64059" s="88"/>
      <c r="E64059" s="88"/>
      <c r="F64059" s="88"/>
      <c r="G64059" s="88"/>
      <c r="H64059" s="88"/>
      <c r="I64059" s="88"/>
      <c r="J64059" s="88"/>
      <c r="K64059" s="88"/>
    </row>
    <row r="64060" spans="2:11" ht="12" hidden="1" customHeight="1" x14ac:dyDescent="0.2">
      <c r="B64060" s="88"/>
      <c r="C64060" s="88"/>
      <c r="D64060" s="88"/>
      <c r="E64060" s="88"/>
      <c r="F64060" s="88"/>
      <c r="G64060" s="88"/>
      <c r="H64060" s="88"/>
      <c r="I64060" s="88"/>
      <c r="J64060" s="88"/>
      <c r="K64060" s="88"/>
    </row>
    <row r="64061" spans="2:11" ht="12" hidden="1" customHeight="1" x14ac:dyDescent="0.2">
      <c r="B64061" s="88"/>
      <c r="C64061" s="88"/>
      <c r="D64061" s="88"/>
      <c r="E64061" s="88"/>
      <c r="F64061" s="88"/>
      <c r="G64061" s="88"/>
      <c r="H64061" s="88"/>
      <c r="I64061" s="88"/>
      <c r="J64061" s="88"/>
      <c r="K64061" s="88"/>
    </row>
    <row r="64062" spans="2:11" ht="12" hidden="1" customHeight="1" x14ac:dyDescent="0.2">
      <c r="B64062" s="88"/>
      <c r="C64062" s="88"/>
      <c r="D64062" s="88"/>
      <c r="E64062" s="88"/>
      <c r="F64062" s="88"/>
      <c r="G64062" s="88"/>
      <c r="H64062" s="88"/>
      <c r="I64062" s="88"/>
      <c r="J64062" s="88"/>
      <c r="K64062" s="88"/>
    </row>
    <row r="64063" spans="2:11" ht="12" hidden="1" customHeight="1" x14ac:dyDescent="0.2">
      <c r="B64063" s="88"/>
      <c r="C64063" s="88"/>
      <c r="D64063" s="88"/>
      <c r="E64063" s="88"/>
      <c r="F64063" s="88"/>
      <c r="G64063" s="88"/>
      <c r="H64063" s="88"/>
      <c r="I64063" s="88"/>
      <c r="J64063" s="88"/>
      <c r="K64063" s="88"/>
    </row>
    <row r="64064" spans="2:11" ht="12" hidden="1" customHeight="1" x14ac:dyDescent="0.2">
      <c r="B64064" s="88"/>
      <c r="C64064" s="88"/>
      <c r="D64064" s="88"/>
      <c r="E64064" s="88"/>
      <c r="F64064" s="88"/>
      <c r="G64064" s="88"/>
      <c r="H64064" s="88"/>
      <c r="I64064" s="88"/>
      <c r="J64064" s="88"/>
      <c r="K64064" s="88"/>
    </row>
    <row r="64065" spans="2:11" ht="12" hidden="1" customHeight="1" x14ac:dyDescent="0.2">
      <c r="B64065" s="88"/>
      <c r="C64065" s="88"/>
      <c r="D64065" s="88"/>
      <c r="E64065" s="88"/>
      <c r="F64065" s="88"/>
      <c r="G64065" s="88"/>
      <c r="H64065" s="88"/>
      <c r="I64065" s="88"/>
      <c r="J64065" s="88"/>
      <c r="K64065" s="88"/>
    </row>
    <row r="64066" spans="2:11" ht="12" hidden="1" customHeight="1" x14ac:dyDescent="0.2">
      <c r="B64066" s="88"/>
      <c r="C64066" s="88"/>
      <c r="D64066" s="88"/>
      <c r="E64066" s="88"/>
      <c r="F64066" s="88"/>
      <c r="G64066" s="88"/>
      <c r="H64066" s="88"/>
      <c r="I64066" s="88"/>
      <c r="J64066" s="88"/>
      <c r="K64066" s="88"/>
    </row>
    <row r="64067" spans="2:11" ht="12" hidden="1" customHeight="1" x14ac:dyDescent="0.2">
      <c r="B64067" s="88"/>
      <c r="C64067" s="88"/>
      <c r="D64067" s="88"/>
      <c r="E64067" s="88"/>
      <c r="F64067" s="88"/>
      <c r="G64067" s="88"/>
      <c r="H64067" s="88"/>
      <c r="I64067" s="88"/>
      <c r="J64067" s="88"/>
      <c r="K64067" s="88"/>
    </row>
    <row r="64068" spans="2:11" ht="12" hidden="1" customHeight="1" x14ac:dyDescent="0.2">
      <c r="B64068" s="88"/>
      <c r="C64068" s="88"/>
      <c r="D64068" s="88"/>
      <c r="E64068" s="88"/>
      <c r="F64068" s="88"/>
      <c r="G64068" s="88"/>
      <c r="H64068" s="88"/>
      <c r="I64068" s="88"/>
      <c r="J64068" s="88"/>
      <c r="K64068" s="88"/>
    </row>
    <row r="64069" spans="2:11" ht="12" hidden="1" customHeight="1" x14ac:dyDescent="0.2">
      <c r="B64069" s="88"/>
      <c r="C64069" s="88"/>
      <c r="D64069" s="88"/>
      <c r="E64069" s="88"/>
      <c r="F64069" s="88"/>
      <c r="G64069" s="88"/>
      <c r="H64069" s="88"/>
      <c r="I64069" s="88"/>
      <c r="J64069" s="88"/>
      <c r="K64069" s="88"/>
    </row>
    <row r="64070" spans="2:11" ht="12" hidden="1" customHeight="1" x14ac:dyDescent="0.2">
      <c r="B64070" s="88"/>
      <c r="C64070" s="88"/>
      <c r="D64070" s="88"/>
      <c r="E64070" s="88"/>
      <c r="F64070" s="88"/>
      <c r="G64070" s="88"/>
      <c r="H64070" s="88"/>
      <c r="I64070" s="88"/>
      <c r="J64070" s="88"/>
      <c r="K64070" s="88"/>
    </row>
    <row r="64071" spans="2:11" ht="12" hidden="1" customHeight="1" x14ac:dyDescent="0.2">
      <c r="B64071" s="88"/>
      <c r="C64071" s="88"/>
      <c r="D64071" s="88"/>
      <c r="E64071" s="88"/>
      <c r="F64071" s="88"/>
      <c r="G64071" s="88"/>
      <c r="H64071" s="88"/>
      <c r="I64071" s="88"/>
      <c r="J64071" s="88"/>
      <c r="K64071" s="88"/>
    </row>
    <row r="64072" spans="2:11" ht="12" hidden="1" customHeight="1" x14ac:dyDescent="0.2">
      <c r="B64072" s="88"/>
      <c r="C64072" s="88"/>
      <c r="D64072" s="88"/>
      <c r="E64072" s="88"/>
      <c r="F64072" s="88"/>
      <c r="G64072" s="88"/>
      <c r="H64072" s="88"/>
      <c r="I64072" s="88"/>
      <c r="J64072" s="88"/>
      <c r="K64072" s="88"/>
    </row>
    <row r="64073" spans="2:11" ht="12" hidden="1" customHeight="1" x14ac:dyDescent="0.2">
      <c r="B64073" s="88"/>
      <c r="C64073" s="88"/>
      <c r="D64073" s="88"/>
      <c r="E64073" s="88"/>
      <c r="F64073" s="88"/>
      <c r="G64073" s="88"/>
      <c r="H64073" s="88"/>
      <c r="I64073" s="88"/>
      <c r="J64073" s="88"/>
      <c r="K64073" s="88"/>
    </row>
    <row r="64074" spans="2:11" ht="12" hidden="1" customHeight="1" x14ac:dyDescent="0.2">
      <c r="B64074" s="88"/>
      <c r="C64074" s="88"/>
      <c r="D64074" s="88"/>
      <c r="E64074" s="88"/>
      <c r="F64074" s="88"/>
      <c r="G64074" s="88"/>
      <c r="H64074" s="88"/>
      <c r="I64074" s="88"/>
      <c r="J64074" s="88"/>
      <c r="K64074" s="88"/>
    </row>
    <row r="64075" spans="2:11" ht="12" hidden="1" customHeight="1" x14ac:dyDescent="0.2">
      <c r="B64075" s="88"/>
      <c r="C64075" s="88"/>
      <c r="D64075" s="88"/>
      <c r="E64075" s="88"/>
      <c r="F64075" s="88"/>
      <c r="G64075" s="88"/>
      <c r="H64075" s="88"/>
      <c r="I64075" s="88"/>
      <c r="J64075" s="88"/>
      <c r="K64075" s="88"/>
    </row>
    <row r="64076" spans="2:11" ht="12" hidden="1" customHeight="1" x14ac:dyDescent="0.2">
      <c r="B64076" s="88"/>
      <c r="C64076" s="88"/>
      <c r="D64076" s="88"/>
      <c r="E64076" s="88"/>
      <c r="F64076" s="88"/>
      <c r="G64076" s="88"/>
      <c r="H64076" s="88"/>
      <c r="I64076" s="88"/>
      <c r="J64076" s="88"/>
      <c r="K64076" s="88"/>
    </row>
    <row r="64077" spans="2:11" ht="12" hidden="1" customHeight="1" x14ac:dyDescent="0.2">
      <c r="B64077" s="88"/>
      <c r="C64077" s="88"/>
      <c r="D64077" s="88"/>
      <c r="E64077" s="88"/>
      <c r="F64077" s="88"/>
      <c r="G64077" s="88"/>
      <c r="H64077" s="88"/>
      <c r="I64077" s="88"/>
      <c r="J64077" s="88"/>
      <c r="K64077" s="88"/>
    </row>
    <row r="64078" spans="2:11" ht="12" hidden="1" customHeight="1" x14ac:dyDescent="0.2">
      <c r="B64078" s="88"/>
      <c r="C64078" s="88"/>
      <c r="D64078" s="88"/>
      <c r="E64078" s="88"/>
      <c r="F64078" s="88"/>
      <c r="G64078" s="88"/>
      <c r="H64078" s="88"/>
      <c r="I64078" s="88"/>
      <c r="J64078" s="88"/>
      <c r="K64078" s="88"/>
    </row>
    <row r="64079" spans="2:11" ht="12" hidden="1" customHeight="1" x14ac:dyDescent="0.2">
      <c r="B64079" s="88"/>
      <c r="C64079" s="88"/>
      <c r="D64079" s="88"/>
      <c r="E64079" s="88"/>
      <c r="F64079" s="88"/>
      <c r="G64079" s="88"/>
      <c r="H64079" s="88"/>
      <c r="I64079" s="88"/>
      <c r="J64079" s="88"/>
      <c r="K64079" s="88"/>
    </row>
    <row r="64080" spans="2:11" ht="12" hidden="1" customHeight="1" x14ac:dyDescent="0.2">
      <c r="B64080" s="88"/>
      <c r="C64080" s="88"/>
      <c r="D64080" s="88"/>
      <c r="E64080" s="88"/>
      <c r="F64080" s="88"/>
      <c r="G64080" s="88"/>
      <c r="H64080" s="88"/>
      <c r="I64080" s="88"/>
      <c r="J64080" s="88"/>
      <c r="K64080" s="88"/>
    </row>
    <row r="64081" spans="2:11" ht="12" hidden="1" customHeight="1" x14ac:dyDescent="0.2">
      <c r="B64081" s="88"/>
      <c r="C64081" s="88"/>
      <c r="D64081" s="88"/>
      <c r="E64081" s="88"/>
      <c r="F64081" s="88"/>
      <c r="G64081" s="88"/>
      <c r="H64081" s="88"/>
      <c r="I64081" s="88"/>
      <c r="J64081" s="88"/>
      <c r="K64081" s="88"/>
    </row>
    <row r="64082" spans="2:11" ht="12" hidden="1" customHeight="1" x14ac:dyDescent="0.2">
      <c r="B64082" s="88"/>
      <c r="C64082" s="88"/>
      <c r="D64082" s="88"/>
      <c r="E64082" s="88"/>
      <c r="F64082" s="88"/>
      <c r="G64082" s="88"/>
      <c r="H64082" s="88"/>
      <c r="I64082" s="88"/>
      <c r="J64082" s="88"/>
      <c r="K64082" s="88"/>
    </row>
    <row r="64083" spans="2:11" ht="12" hidden="1" customHeight="1" x14ac:dyDescent="0.2">
      <c r="B64083" s="88"/>
      <c r="C64083" s="88"/>
      <c r="D64083" s="88"/>
      <c r="E64083" s="88"/>
      <c r="F64083" s="88"/>
      <c r="G64083" s="88"/>
      <c r="H64083" s="88"/>
      <c r="I64083" s="88"/>
      <c r="J64083" s="88"/>
      <c r="K64083" s="88"/>
    </row>
    <row r="64084" spans="2:11" ht="12" hidden="1" customHeight="1" x14ac:dyDescent="0.2">
      <c r="B64084" s="88"/>
      <c r="C64084" s="88"/>
      <c r="D64084" s="88"/>
      <c r="E64084" s="88"/>
      <c r="F64084" s="88"/>
      <c r="G64084" s="88"/>
      <c r="H64084" s="88"/>
      <c r="I64084" s="88"/>
      <c r="J64084" s="88"/>
      <c r="K64084" s="88"/>
    </row>
    <row r="64085" spans="2:11" ht="12" hidden="1" customHeight="1" x14ac:dyDescent="0.2">
      <c r="B64085" s="88"/>
      <c r="C64085" s="88"/>
      <c r="D64085" s="88"/>
      <c r="E64085" s="88"/>
      <c r="F64085" s="88"/>
      <c r="G64085" s="88"/>
      <c r="H64085" s="88"/>
      <c r="I64085" s="88"/>
      <c r="J64085" s="88"/>
      <c r="K64085" s="88"/>
    </row>
    <row r="64086" spans="2:11" ht="12" hidden="1" customHeight="1" x14ac:dyDescent="0.2">
      <c r="B64086" s="88"/>
      <c r="C64086" s="88"/>
      <c r="D64086" s="88"/>
      <c r="E64086" s="88"/>
      <c r="F64086" s="88"/>
      <c r="G64086" s="88"/>
      <c r="H64086" s="88"/>
      <c r="I64086" s="88"/>
      <c r="J64086" s="88"/>
      <c r="K64086" s="88"/>
    </row>
    <row r="64087" spans="2:11" ht="12" hidden="1" customHeight="1" x14ac:dyDescent="0.2">
      <c r="B64087" s="88"/>
      <c r="C64087" s="88"/>
      <c r="D64087" s="88"/>
      <c r="E64087" s="88"/>
      <c r="F64087" s="88"/>
      <c r="G64087" s="88"/>
      <c r="H64087" s="88"/>
      <c r="I64087" s="88"/>
      <c r="J64087" s="88"/>
      <c r="K64087" s="88"/>
    </row>
    <row r="64088" spans="2:11" ht="12" hidden="1" customHeight="1" x14ac:dyDescent="0.2">
      <c r="B64088" s="88"/>
      <c r="C64088" s="88"/>
      <c r="D64088" s="88"/>
      <c r="E64088" s="88"/>
      <c r="F64088" s="88"/>
      <c r="G64088" s="88"/>
      <c r="H64088" s="88"/>
      <c r="I64088" s="88"/>
      <c r="J64088" s="88"/>
      <c r="K64088" s="88"/>
    </row>
    <row r="64089" spans="2:11" ht="12" hidden="1" customHeight="1" x14ac:dyDescent="0.2">
      <c r="B64089" s="88"/>
      <c r="C64089" s="88"/>
      <c r="D64089" s="88"/>
      <c r="E64089" s="88"/>
      <c r="F64089" s="88"/>
      <c r="G64089" s="88"/>
      <c r="H64089" s="88"/>
      <c r="I64089" s="88"/>
      <c r="J64089" s="88"/>
      <c r="K64089" s="88"/>
    </row>
    <row r="64090" spans="2:11" ht="12" hidden="1" customHeight="1" x14ac:dyDescent="0.2">
      <c r="B64090" s="88"/>
      <c r="C64090" s="88"/>
      <c r="D64090" s="88"/>
      <c r="E64090" s="88"/>
      <c r="F64090" s="88"/>
      <c r="G64090" s="88"/>
      <c r="H64090" s="88"/>
      <c r="I64090" s="88"/>
      <c r="J64090" s="88"/>
      <c r="K64090" s="88"/>
    </row>
    <row r="64091" spans="2:11" ht="12" hidden="1" customHeight="1" x14ac:dyDescent="0.2">
      <c r="B64091" s="88"/>
      <c r="C64091" s="88"/>
      <c r="D64091" s="88"/>
      <c r="E64091" s="88"/>
      <c r="F64091" s="88"/>
      <c r="G64091" s="88"/>
      <c r="H64091" s="88"/>
      <c r="I64091" s="88"/>
      <c r="J64091" s="88"/>
      <c r="K64091" s="88"/>
    </row>
    <row r="64092" spans="2:11" ht="12" hidden="1" customHeight="1" x14ac:dyDescent="0.2">
      <c r="B64092" s="88"/>
      <c r="C64092" s="88"/>
      <c r="D64092" s="88"/>
      <c r="E64092" s="88"/>
      <c r="F64092" s="88"/>
      <c r="G64092" s="88"/>
      <c r="H64092" s="88"/>
      <c r="I64092" s="88"/>
      <c r="J64092" s="88"/>
      <c r="K64092" s="88"/>
    </row>
    <row r="64093" spans="2:11" ht="12" hidden="1" customHeight="1" x14ac:dyDescent="0.2">
      <c r="B64093" s="88"/>
      <c r="C64093" s="88"/>
      <c r="D64093" s="88"/>
      <c r="E64093" s="88"/>
      <c r="F64093" s="88"/>
      <c r="G64093" s="88"/>
      <c r="H64093" s="88"/>
      <c r="I64093" s="88"/>
      <c r="J64093" s="88"/>
      <c r="K64093" s="88"/>
    </row>
    <row r="64094" spans="2:11" ht="12" hidden="1" customHeight="1" x14ac:dyDescent="0.2">
      <c r="B64094" s="88"/>
      <c r="C64094" s="88"/>
      <c r="D64094" s="88"/>
      <c r="E64094" s="88"/>
      <c r="F64094" s="88"/>
      <c r="G64094" s="88"/>
      <c r="H64094" s="88"/>
      <c r="I64094" s="88"/>
      <c r="J64094" s="88"/>
      <c r="K64094" s="88"/>
    </row>
    <row r="64095" spans="2:11" ht="12" hidden="1" customHeight="1" x14ac:dyDescent="0.2">
      <c r="B64095" s="88"/>
      <c r="C64095" s="88"/>
      <c r="D64095" s="88"/>
      <c r="E64095" s="88"/>
      <c r="F64095" s="88"/>
      <c r="G64095" s="88"/>
      <c r="H64095" s="88"/>
      <c r="I64095" s="88"/>
      <c r="J64095" s="88"/>
      <c r="K64095" s="88"/>
    </row>
    <row r="64096" spans="2:11" ht="12" hidden="1" customHeight="1" x14ac:dyDescent="0.2">
      <c r="B64096" s="88"/>
      <c r="C64096" s="88"/>
      <c r="D64096" s="88"/>
      <c r="E64096" s="88"/>
      <c r="F64096" s="88"/>
      <c r="G64096" s="88"/>
      <c r="H64096" s="88"/>
      <c r="I64096" s="88"/>
      <c r="J64096" s="88"/>
      <c r="K64096" s="88"/>
    </row>
    <row r="64097" spans="2:11" ht="12" hidden="1" customHeight="1" x14ac:dyDescent="0.2">
      <c r="B64097" s="88"/>
      <c r="C64097" s="88"/>
      <c r="D64097" s="88"/>
      <c r="E64097" s="88"/>
      <c r="F64097" s="88"/>
      <c r="G64097" s="88"/>
      <c r="H64097" s="88"/>
      <c r="I64097" s="88"/>
      <c r="J64097" s="88"/>
      <c r="K64097" s="88"/>
    </row>
    <row r="64098" spans="2:11" ht="12" hidden="1" customHeight="1" x14ac:dyDescent="0.2">
      <c r="B64098" s="88"/>
      <c r="C64098" s="88"/>
      <c r="D64098" s="88"/>
      <c r="E64098" s="88"/>
      <c r="F64098" s="88"/>
      <c r="G64098" s="88"/>
      <c r="H64098" s="88"/>
      <c r="I64098" s="88"/>
      <c r="J64098" s="88"/>
      <c r="K64098" s="88"/>
    </row>
    <row r="64099" spans="2:11" ht="12" hidden="1" customHeight="1" x14ac:dyDescent="0.2">
      <c r="B64099" s="88"/>
      <c r="C64099" s="88"/>
      <c r="D64099" s="88"/>
      <c r="E64099" s="88"/>
      <c r="F64099" s="88"/>
      <c r="G64099" s="88"/>
      <c r="H64099" s="88"/>
      <c r="I64099" s="88"/>
      <c r="J64099" s="88"/>
      <c r="K64099" s="88"/>
    </row>
    <row r="64100" spans="2:11" ht="12" hidden="1" customHeight="1" x14ac:dyDescent="0.2">
      <c r="B64100" s="88"/>
      <c r="C64100" s="88"/>
      <c r="D64100" s="88"/>
      <c r="E64100" s="88"/>
      <c r="F64100" s="88"/>
      <c r="G64100" s="88"/>
      <c r="H64100" s="88"/>
      <c r="I64100" s="88"/>
      <c r="J64100" s="88"/>
      <c r="K64100" s="88"/>
    </row>
    <row r="64101" spans="2:11" ht="12" hidden="1" customHeight="1" x14ac:dyDescent="0.2">
      <c r="B64101" s="88"/>
      <c r="C64101" s="88"/>
      <c r="D64101" s="88"/>
      <c r="E64101" s="88"/>
      <c r="F64101" s="88"/>
      <c r="G64101" s="88"/>
      <c r="H64101" s="88"/>
      <c r="I64101" s="88"/>
      <c r="J64101" s="88"/>
      <c r="K64101" s="88"/>
    </row>
    <row r="64102" spans="2:11" ht="12" hidden="1" customHeight="1" x14ac:dyDescent="0.2">
      <c r="B64102" s="88"/>
      <c r="C64102" s="88"/>
      <c r="D64102" s="88"/>
      <c r="E64102" s="88"/>
      <c r="F64102" s="88"/>
      <c r="G64102" s="88"/>
      <c r="H64102" s="88"/>
      <c r="I64102" s="88"/>
      <c r="J64102" s="88"/>
      <c r="K64102" s="88"/>
    </row>
    <row r="64103" spans="2:11" ht="12" hidden="1" customHeight="1" x14ac:dyDescent="0.2">
      <c r="B64103" s="88"/>
      <c r="C64103" s="88"/>
      <c r="D64103" s="88"/>
      <c r="E64103" s="88"/>
      <c r="F64103" s="88"/>
      <c r="G64103" s="88"/>
      <c r="H64103" s="88"/>
      <c r="I64103" s="88"/>
      <c r="J64103" s="88"/>
      <c r="K64103" s="88"/>
    </row>
    <row r="64104" spans="2:11" ht="12" hidden="1" customHeight="1" x14ac:dyDescent="0.2">
      <c r="B64104" s="88"/>
      <c r="C64104" s="88"/>
      <c r="D64104" s="88"/>
      <c r="E64104" s="88"/>
      <c r="F64104" s="88"/>
      <c r="G64104" s="88"/>
      <c r="H64104" s="88"/>
      <c r="I64104" s="88"/>
      <c r="J64104" s="88"/>
      <c r="K64104" s="88"/>
    </row>
    <row r="64105" spans="2:11" ht="12" hidden="1" customHeight="1" x14ac:dyDescent="0.2">
      <c r="B64105" s="88"/>
      <c r="C64105" s="88"/>
      <c r="D64105" s="88"/>
      <c r="E64105" s="88"/>
      <c r="F64105" s="88"/>
      <c r="G64105" s="88"/>
      <c r="H64105" s="88"/>
      <c r="I64105" s="88"/>
      <c r="J64105" s="88"/>
      <c r="K64105" s="88"/>
    </row>
    <row r="64106" spans="2:11" ht="12" hidden="1" customHeight="1" x14ac:dyDescent="0.2">
      <c r="B64106" s="88"/>
      <c r="C64106" s="88"/>
      <c r="D64106" s="88"/>
      <c r="E64106" s="88"/>
      <c r="F64106" s="88"/>
      <c r="G64106" s="88"/>
      <c r="H64106" s="88"/>
      <c r="I64106" s="88"/>
      <c r="J64106" s="88"/>
      <c r="K64106" s="88"/>
    </row>
    <row r="64107" spans="2:11" ht="12" hidden="1" customHeight="1" x14ac:dyDescent="0.2">
      <c r="B64107" s="88"/>
      <c r="C64107" s="88"/>
      <c r="D64107" s="88"/>
      <c r="E64107" s="88"/>
      <c r="F64107" s="88"/>
      <c r="G64107" s="88"/>
      <c r="H64107" s="88"/>
      <c r="I64107" s="88"/>
      <c r="J64107" s="88"/>
      <c r="K64107" s="88"/>
    </row>
    <row r="64108" spans="2:11" ht="12" hidden="1" customHeight="1" x14ac:dyDescent="0.2">
      <c r="B64108" s="88"/>
      <c r="C64108" s="88"/>
      <c r="D64108" s="88"/>
      <c r="E64108" s="88"/>
      <c r="F64108" s="88"/>
      <c r="G64108" s="88"/>
      <c r="H64108" s="88"/>
      <c r="I64108" s="88"/>
      <c r="J64108" s="88"/>
      <c r="K64108" s="88"/>
    </row>
    <row r="64109" spans="2:11" ht="12" hidden="1" customHeight="1" x14ac:dyDescent="0.2">
      <c r="B64109" s="88"/>
      <c r="C64109" s="88"/>
      <c r="D64109" s="88"/>
      <c r="E64109" s="88"/>
      <c r="F64109" s="88"/>
      <c r="G64109" s="88"/>
      <c r="H64109" s="88"/>
      <c r="I64109" s="88"/>
      <c r="J64109" s="88"/>
      <c r="K64109" s="88"/>
    </row>
    <row r="64110" spans="2:11" ht="12" hidden="1" customHeight="1" x14ac:dyDescent="0.2">
      <c r="B64110" s="88"/>
      <c r="C64110" s="88"/>
      <c r="D64110" s="88"/>
      <c r="E64110" s="88"/>
      <c r="F64110" s="88"/>
      <c r="G64110" s="88"/>
      <c r="H64110" s="88"/>
      <c r="I64110" s="88"/>
      <c r="J64110" s="88"/>
      <c r="K64110" s="88"/>
    </row>
    <row r="64111" spans="2:11" ht="12" hidden="1" customHeight="1" x14ac:dyDescent="0.2">
      <c r="B64111" s="88"/>
      <c r="C64111" s="88"/>
      <c r="D64111" s="88"/>
      <c r="E64111" s="88"/>
      <c r="F64111" s="88"/>
      <c r="G64111" s="88"/>
      <c r="H64111" s="88"/>
      <c r="I64111" s="88"/>
      <c r="J64111" s="88"/>
      <c r="K64111" s="88"/>
    </row>
    <row r="64112" spans="2:11" ht="12" hidden="1" customHeight="1" x14ac:dyDescent="0.2">
      <c r="B64112" s="88"/>
      <c r="C64112" s="88"/>
      <c r="D64112" s="88"/>
      <c r="E64112" s="88"/>
      <c r="F64112" s="88"/>
      <c r="G64112" s="88"/>
      <c r="H64112" s="88"/>
      <c r="I64112" s="88"/>
      <c r="J64112" s="88"/>
      <c r="K64112" s="88"/>
    </row>
    <row r="64113" spans="2:11" ht="12" hidden="1" customHeight="1" x14ac:dyDescent="0.2">
      <c r="B64113" s="88"/>
      <c r="C64113" s="88"/>
      <c r="D64113" s="88"/>
      <c r="E64113" s="88"/>
      <c r="F64113" s="88"/>
      <c r="G64113" s="88"/>
      <c r="H64113" s="88"/>
      <c r="I64113" s="88"/>
      <c r="J64113" s="88"/>
      <c r="K64113" s="88"/>
    </row>
    <row r="64114" spans="2:11" ht="12" hidden="1" customHeight="1" x14ac:dyDescent="0.2">
      <c r="B64114" s="88"/>
      <c r="C64114" s="88"/>
      <c r="D64114" s="88"/>
      <c r="E64114" s="88"/>
      <c r="F64114" s="88"/>
      <c r="G64114" s="88"/>
      <c r="H64114" s="88"/>
      <c r="I64114" s="88"/>
      <c r="J64114" s="88"/>
      <c r="K64114" s="88"/>
    </row>
    <row r="64115" spans="2:11" ht="12" hidden="1" customHeight="1" x14ac:dyDescent="0.2">
      <c r="B64115" s="88"/>
      <c r="C64115" s="88"/>
      <c r="D64115" s="88"/>
      <c r="E64115" s="88"/>
      <c r="F64115" s="88"/>
      <c r="G64115" s="88"/>
      <c r="H64115" s="88"/>
      <c r="I64115" s="88"/>
      <c r="J64115" s="88"/>
      <c r="K64115" s="88"/>
    </row>
    <row r="64116" spans="2:11" ht="12" hidden="1" customHeight="1" x14ac:dyDescent="0.2">
      <c r="B64116" s="88"/>
      <c r="C64116" s="88"/>
      <c r="D64116" s="88"/>
      <c r="E64116" s="88"/>
      <c r="F64116" s="88"/>
      <c r="G64116" s="88"/>
      <c r="H64116" s="88"/>
      <c r="I64116" s="88"/>
      <c r="J64116" s="88"/>
      <c r="K64116" s="88"/>
    </row>
    <row r="64117" spans="2:11" ht="12" hidden="1" customHeight="1" x14ac:dyDescent="0.2">
      <c r="B64117" s="88"/>
      <c r="C64117" s="88"/>
      <c r="D64117" s="88"/>
      <c r="E64117" s="88"/>
      <c r="F64117" s="88"/>
      <c r="G64117" s="88"/>
      <c r="H64117" s="88"/>
      <c r="I64117" s="88"/>
      <c r="J64117" s="88"/>
      <c r="K64117" s="88"/>
    </row>
    <row r="64118" spans="2:11" ht="12" hidden="1" customHeight="1" x14ac:dyDescent="0.2">
      <c r="B64118" s="88"/>
      <c r="C64118" s="88"/>
      <c r="D64118" s="88"/>
      <c r="E64118" s="88"/>
      <c r="F64118" s="88"/>
      <c r="G64118" s="88"/>
      <c r="H64118" s="88"/>
      <c r="I64118" s="88"/>
      <c r="J64118" s="88"/>
      <c r="K64118" s="88"/>
    </row>
    <row r="64119" spans="2:11" ht="12" hidden="1" customHeight="1" x14ac:dyDescent="0.2">
      <c r="B64119" s="88"/>
      <c r="C64119" s="88"/>
      <c r="D64119" s="88"/>
      <c r="E64119" s="88"/>
      <c r="F64119" s="88"/>
      <c r="G64119" s="88"/>
      <c r="H64119" s="88"/>
      <c r="I64119" s="88"/>
      <c r="J64119" s="88"/>
      <c r="K64119" s="88"/>
    </row>
    <row r="64120" spans="2:11" ht="12" hidden="1" customHeight="1" x14ac:dyDescent="0.2">
      <c r="B64120" s="88"/>
      <c r="C64120" s="88"/>
      <c r="D64120" s="88"/>
      <c r="E64120" s="88"/>
      <c r="F64120" s="88"/>
      <c r="G64120" s="88"/>
      <c r="H64120" s="88"/>
      <c r="I64120" s="88"/>
      <c r="J64120" s="88"/>
      <c r="K64120" s="88"/>
    </row>
    <row r="64121" spans="2:11" ht="12" hidden="1" customHeight="1" x14ac:dyDescent="0.2">
      <c r="B64121" s="88"/>
      <c r="C64121" s="88"/>
      <c r="D64121" s="88"/>
      <c r="E64121" s="88"/>
      <c r="F64121" s="88"/>
      <c r="G64121" s="88"/>
      <c r="H64121" s="88"/>
      <c r="I64121" s="88"/>
      <c r="J64121" s="88"/>
      <c r="K64121" s="88"/>
    </row>
    <row r="64122" spans="2:11" ht="12" hidden="1" customHeight="1" x14ac:dyDescent="0.2">
      <c r="B64122" s="88"/>
      <c r="C64122" s="88"/>
      <c r="D64122" s="88"/>
      <c r="E64122" s="88"/>
      <c r="F64122" s="88"/>
      <c r="G64122" s="88"/>
      <c r="H64122" s="88"/>
      <c r="I64122" s="88"/>
      <c r="J64122" s="88"/>
      <c r="K64122" s="88"/>
    </row>
    <row r="64123" spans="2:11" ht="12" hidden="1" customHeight="1" x14ac:dyDescent="0.2">
      <c r="B64123" s="88"/>
      <c r="C64123" s="88"/>
      <c r="D64123" s="88"/>
      <c r="E64123" s="88"/>
      <c r="F64123" s="88"/>
      <c r="G64123" s="88"/>
      <c r="H64123" s="88"/>
      <c r="I64123" s="88"/>
      <c r="J64123" s="88"/>
      <c r="K64123" s="88"/>
    </row>
    <row r="64124" spans="2:11" ht="12" hidden="1" customHeight="1" x14ac:dyDescent="0.2">
      <c r="B64124" s="88"/>
      <c r="C64124" s="88"/>
      <c r="D64124" s="88"/>
      <c r="E64124" s="88"/>
      <c r="F64124" s="88"/>
      <c r="G64124" s="88"/>
      <c r="H64124" s="88"/>
      <c r="I64124" s="88"/>
      <c r="J64124" s="88"/>
      <c r="K64124" s="88"/>
    </row>
    <row r="64125" spans="2:11" ht="12" hidden="1" customHeight="1" x14ac:dyDescent="0.2">
      <c r="B64125" s="88"/>
      <c r="C64125" s="88"/>
      <c r="D64125" s="88"/>
      <c r="E64125" s="88"/>
      <c r="F64125" s="88"/>
      <c r="G64125" s="88"/>
      <c r="H64125" s="88"/>
      <c r="I64125" s="88"/>
      <c r="J64125" s="88"/>
      <c r="K64125" s="88"/>
    </row>
    <row r="64126" spans="2:11" ht="12" hidden="1" customHeight="1" x14ac:dyDescent="0.2">
      <c r="B64126" s="88"/>
      <c r="C64126" s="88"/>
      <c r="D64126" s="88"/>
      <c r="E64126" s="88"/>
      <c r="F64126" s="88"/>
      <c r="G64126" s="88"/>
      <c r="H64126" s="88"/>
      <c r="I64126" s="88"/>
      <c r="J64126" s="88"/>
      <c r="K64126" s="88"/>
    </row>
    <row r="64127" spans="2:11" ht="12" hidden="1" customHeight="1" x14ac:dyDescent="0.2">
      <c r="B64127" s="88"/>
      <c r="C64127" s="88"/>
      <c r="D64127" s="88"/>
      <c r="E64127" s="88"/>
      <c r="F64127" s="88"/>
      <c r="G64127" s="88"/>
      <c r="H64127" s="88"/>
      <c r="I64127" s="88"/>
      <c r="J64127" s="88"/>
      <c r="K64127" s="88"/>
    </row>
    <row r="64128" spans="2:11" ht="12" hidden="1" customHeight="1" x14ac:dyDescent="0.2">
      <c r="B64128" s="88"/>
      <c r="C64128" s="88"/>
      <c r="D64128" s="88"/>
      <c r="E64128" s="88"/>
      <c r="F64128" s="88"/>
      <c r="G64128" s="88"/>
      <c r="H64128" s="88"/>
      <c r="I64128" s="88"/>
      <c r="J64128" s="88"/>
      <c r="K64128" s="88"/>
    </row>
    <row r="64129" spans="2:11" ht="12" hidden="1" customHeight="1" x14ac:dyDescent="0.2">
      <c r="B64129" s="88"/>
      <c r="C64129" s="88"/>
      <c r="D64129" s="88"/>
      <c r="E64129" s="88"/>
      <c r="F64129" s="88"/>
      <c r="G64129" s="88"/>
      <c r="H64129" s="88"/>
      <c r="I64129" s="88"/>
      <c r="J64129" s="88"/>
      <c r="K64129" s="88"/>
    </row>
    <row r="64130" spans="2:11" ht="12" hidden="1" customHeight="1" x14ac:dyDescent="0.2">
      <c r="B64130" s="88"/>
      <c r="C64130" s="88"/>
      <c r="D64130" s="88"/>
      <c r="E64130" s="88"/>
      <c r="F64130" s="88"/>
      <c r="G64130" s="88"/>
      <c r="H64130" s="88"/>
      <c r="I64130" s="88"/>
      <c r="J64130" s="88"/>
      <c r="K64130" s="88"/>
    </row>
    <row r="64131" spans="2:11" ht="12" hidden="1" customHeight="1" x14ac:dyDescent="0.2">
      <c r="B64131" s="88"/>
      <c r="C64131" s="88"/>
      <c r="D64131" s="88"/>
      <c r="E64131" s="88"/>
      <c r="F64131" s="88"/>
      <c r="G64131" s="88"/>
      <c r="H64131" s="88"/>
      <c r="I64131" s="88"/>
      <c r="J64131" s="88"/>
      <c r="K64131" s="88"/>
    </row>
    <row r="64132" spans="2:11" ht="12" hidden="1" customHeight="1" x14ac:dyDescent="0.2">
      <c r="B64132" s="88"/>
      <c r="C64132" s="88"/>
      <c r="D64132" s="88"/>
      <c r="E64132" s="88"/>
      <c r="F64132" s="88"/>
      <c r="G64132" s="88"/>
      <c r="H64132" s="88"/>
      <c r="I64132" s="88"/>
      <c r="J64132" s="88"/>
      <c r="K64132" s="88"/>
    </row>
    <row r="64133" spans="2:11" ht="12" hidden="1" customHeight="1" x14ac:dyDescent="0.2">
      <c r="B64133" s="88"/>
      <c r="C64133" s="88"/>
      <c r="D64133" s="88"/>
      <c r="E64133" s="88"/>
      <c r="F64133" s="88"/>
      <c r="G64133" s="88"/>
      <c r="H64133" s="88"/>
      <c r="I64133" s="88"/>
      <c r="J64133" s="88"/>
      <c r="K64133" s="88"/>
    </row>
    <row r="64134" spans="2:11" ht="12" hidden="1" customHeight="1" x14ac:dyDescent="0.2">
      <c r="B64134" s="88"/>
      <c r="C64134" s="88"/>
      <c r="D64134" s="88"/>
      <c r="E64134" s="88"/>
      <c r="F64134" s="88"/>
      <c r="G64134" s="88"/>
      <c r="H64134" s="88"/>
      <c r="I64134" s="88"/>
      <c r="J64134" s="88"/>
      <c r="K64134" s="88"/>
    </row>
    <row r="64135" spans="2:11" ht="12" hidden="1" customHeight="1" x14ac:dyDescent="0.2">
      <c r="B64135" s="88"/>
      <c r="C64135" s="88"/>
      <c r="D64135" s="88"/>
      <c r="E64135" s="88"/>
      <c r="F64135" s="88"/>
      <c r="G64135" s="88"/>
      <c r="H64135" s="88"/>
      <c r="I64135" s="88"/>
      <c r="J64135" s="88"/>
      <c r="K64135" s="88"/>
    </row>
    <row r="64136" spans="2:11" ht="12" hidden="1" customHeight="1" x14ac:dyDescent="0.2">
      <c r="B64136" s="88"/>
      <c r="C64136" s="88"/>
      <c r="D64136" s="88"/>
      <c r="E64136" s="88"/>
      <c r="F64136" s="88"/>
      <c r="G64136" s="88"/>
      <c r="H64136" s="88"/>
      <c r="I64136" s="88"/>
      <c r="J64136" s="88"/>
      <c r="K64136" s="88"/>
    </row>
    <row r="64137" spans="2:11" ht="12" hidden="1" customHeight="1" x14ac:dyDescent="0.2">
      <c r="B64137" s="88"/>
      <c r="C64137" s="88"/>
      <c r="D64137" s="88"/>
      <c r="E64137" s="88"/>
      <c r="F64137" s="88"/>
      <c r="G64137" s="88"/>
      <c r="H64137" s="88"/>
      <c r="I64137" s="88"/>
      <c r="J64137" s="88"/>
      <c r="K64137" s="88"/>
    </row>
    <row r="64138" spans="2:11" ht="12" hidden="1" customHeight="1" x14ac:dyDescent="0.2">
      <c r="B64138" s="88"/>
      <c r="C64138" s="88"/>
      <c r="D64138" s="88"/>
      <c r="E64138" s="88"/>
      <c r="F64138" s="88"/>
      <c r="G64138" s="88"/>
      <c r="H64138" s="88"/>
      <c r="I64138" s="88"/>
      <c r="J64138" s="88"/>
      <c r="K64138" s="88"/>
    </row>
    <row r="64139" spans="2:11" ht="12" hidden="1" customHeight="1" x14ac:dyDescent="0.2">
      <c r="B64139" s="88"/>
      <c r="C64139" s="88"/>
      <c r="D64139" s="88"/>
      <c r="E64139" s="88"/>
      <c r="F64139" s="88"/>
      <c r="G64139" s="88"/>
      <c r="H64139" s="88"/>
      <c r="I64139" s="88"/>
      <c r="J64139" s="88"/>
      <c r="K64139" s="88"/>
    </row>
    <row r="64140" spans="2:11" ht="12" hidden="1" customHeight="1" x14ac:dyDescent="0.2">
      <c r="B64140" s="88"/>
      <c r="C64140" s="88"/>
      <c r="D64140" s="88"/>
      <c r="E64140" s="88"/>
      <c r="F64140" s="88"/>
      <c r="G64140" s="88"/>
      <c r="H64140" s="88"/>
      <c r="I64140" s="88"/>
      <c r="J64140" s="88"/>
      <c r="K64140" s="88"/>
    </row>
    <row r="64141" spans="2:11" ht="12" hidden="1" customHeight="1" x14ac:dyDescent="0.2">
      <c r="B64141" s="88"/>
      <c r="C64141" s="88"/>
      <c r="D64141" s="88"/>
      <c r="E64141" s="88"/>
      <c r="F64141" s="88"/>
      <c r="G64141" s="88"/>
      <c r="H64141" s="88"/>
      <c r="I64141" s="88"/>
      <c r="J64141" s="88"/>
      <c r="K64141" s="88"/>
    </row>
    <row r="64142" spans="2:11" ht="12" hidden="1" customHeight="1" x14ac:dyDescent="0.2">
      <c r="B64142" s="88"/>
      <c r="C64142" s="88"/>
      <c r="D64142" s="88"/>
      <c r="E64142" s="88"/>
      <c r="F64142" s="88"/>
      <c r="G64142" s="88"/>
      <c r="H64142" s="88"/>
      <c r="I64142" s="88"/>
      <c r="J64142" s="88"/>
      <c r="K64142" s="88"/>
    </row>
    <row r="64143" spans="2:11" ht="12" hidden="1" customHeight="1" x14ac:dyDescent="0.2">
      <c r="B64143" s="88"/>
      <c r="C64143" s="88"/>
      <c r="D64143" s="88"/>
      <c r="E64143" s="88"/>
      <c r="F64143" s="88"/>
      <c r="G64143" s="88"/>
      <c r="H64143" s="88"/>
      <c r="I64143" s="88"/>
      <c r="J64143" s="88"/>
      <c r="K64143" s="88"/>
    </row>
    <row r="64144" spans="2:11" ht="12" hidden="1" customHeight="1" x14ac:dyDescent="0.2">
      <c r="B64144" s="88"/>
      <c r="C64144" s="88"/>
      <c r="D64144" s="88"/>
      <c r="E64144" s="88"/>
      <c r="F64144" s="88"/>
      <c r="G64144" s="88"/>
      <c r="H64144" s="88"/>
      <c r="I64144" s="88"/>
      <c r="J64144" s="88"/>
      <c r="K64144" s="88"/>
    </row>
    <row r="64145" spans="2:11" ht="12" hidden="1" customHeight="1" x14ac:dyDescent="0.2">
      <c r="B64145" s="88"/>
      <c r="C64145" s="88"/>
      <c r="D64145" s="88"/>
      <c r="E64145" s="88"/>
      <c r="F64145" s="88"/>
      <c r="G64145" s="88"/>
      <c r="H64145" s="88"/>
      <c r="I64145" s="88"/>
      <c r="J64145" s="88"/>
      <c r="K64145" s="88"/>
    </row>
    <row r="64146" spans="2:11" ht="12" hidden="1" customHeight="1" x14ac:dyDescent="0.2">
      <c r="B64146" s="88"/>
      <c r="C64146" s="88"/>
      <c r="D64146" s="88"/>
      <c r="E64146" s="88"/>
      <c r="F64146" s="88"/>
      <c r="G64146" s="88"/>
      <c r="H64146" s="88"/>
      <c r="I64146" s="88"/>
      <c r="J64146" s="88"/>
      <c r="K64146" s="88"/>
    </row>
    <row r="64147" spans="2:11" ht="12" hidden="1" customHeight="1" x14ac:dyDescent="0.2">
      <c r="B64147" s="88"/>
      <c r="C64147" s="88"/>
      <c r="D64147" s="88"/>
      <c r="E64147" s="88"/>
      <c r="F64147" s="88"/>
      <c r="G64147" s="88"/>
      <c r="H64147" s="88"/>
      <c r="I64147" s="88"/>
      <c r="J64147" s="88"/>
      <c r="K64147" s="88"/>
    </row>
    <row r="64148" spans="2:11" ht="12" hidden="1" customHeight="1" x14ac:dyDescent="0.2">
      <c r="B64148" s="88"/>
      <c r="C64148" s="88"/>
      <c r="D64148" s="88"/>
      <c r="E64148" s="88"/>
      <c r="F64148" s="88"/>
      <c r="G64148" s="88"/>
      <c r="H64148" s="88"/>
      <c r="I64148" s="88"/>
      <c r="J64148" s="88"/>
      <c r="K64148" s="88"/>
    </row>
    <row r="64149" spans="2:11" ht="12" hidden="1" customHeight="1" x14ac:dyDescent="0.2">
      <c r="B64149" s="88"/>
      <c r="C64149" s="88"/>
      <c r="D64149" s="88"/>
      <c r="E64149" s="88"/>
      <c r="F64149" s="88"/>
      <c r="G64149" s="88"/>
      <c r="H64149" s="88"/>
      <c r="I64149" s="88"/>
      <c r="J64149" s="88"/>
      <c r="K64149" s="88"/>
    </row>
    <row r="64150" spans="2:11" ht="12" hidden="1" customHeight="1" x14ac:dyDescent="0.2">
      <c r="B64150" s="88"/>
      <c r="C64150" s="88"/>
      <c r="D64150" s="88"/>
      <c r="E64150" s="88"/>
      <c r="F64150" s="88"/>
      <c r="G64150" s="88"/>
      <c r="H64150" s="88"/>
      <c r="I64150" s="88"/>
      <c r="J64150" s="88"/>
      <c r="K64150" s="88"/>
    </row>
    <row r="64151" spans="2:11" ht="12" hidden="1" customHeight="1" x14ac:dyDescent="0.2">
      <c r="B64151" s="88"/>
      <c r="C64151" s="88"/>
      <c r="D64151" s="88"/>
      <c r="E64151" s="88"/>
      <c r="F64151" s="88"/>
      <c r="G64151" s="88"/>
      <c r="H64151" s="88"/>
      <c r="I64151" s="88"/>
      <c r="J64151" s="88"/>
      <c r="K64151" s="88"/>
    </row>
    <row r="64152" spans="2:11" ht="12" hidden="1" customHeight="1" x14ac:dyDescent="0.2">
      <c r="B64152" s="88"/>
      <c r="C64152" s="88"/>
      <c r="D64152" s="88"/>
      <c r="E64152" s="88"/>
      <c r="F64152" s="88"/>
      <c r="G64152" s="88"/>
      <c r="H64152" s="88"/>
      <c r="I64152" s="88"/>
      <c r="J64152" s="88"/>
      <c r="K64152" s="88"/>
    </row>
    <row r="64153" spans="2:11" ht="12" hidden="1" customHeight="1" x14ac:dyDescent="0.2">
      <c r="B64153" s="88"/>
      <c r="C64153" s="88"/>
      <c r="D64153" s="88"/>
      <c r="E64153" s="88"/>
      <c r="F64153" s="88"/>
      <c r="G64153" s="88"/>
      <c r="H64153" s="88"/>
      <c r="I64153" s="88"/>
      <c r="J64153" s="88"/>
      <c r="K64153" s="88"/>
    </row>
    <row r="64154" spans="2:11" ht="12" hidden="1" customHeight="1" x14ac:dyDescent="0.2">
      <c r="B64154" s="88"/>
      <c r="C64154" s="88"/>
      <c r="D64154" s="88"/>
      <c r="E64154" s="88"/>
      <c r="F64154" s="88"/>
      <c r="G64154" s="88"/>
      <c r="H64154" s="88"/>
      <c r="I64154" s="88"/>
      <c r="J64154" s="88"/>
      <c r="K64154" s="88"/>
    </row>
    <row r="64155" spans="2:11" ht="12" hidden="1" customHeight="1" x14ac:dyDescent="0.2">
      <c r="B64155" s="88"/>
      <c r="C64155" s="88"/>
      <c r="D64155" s="88"/>
      <c r="E64155" s="88"/>
      <c r="F64155" s="88"/>
      <c r="G64155" s="88"/>
      <c r="H64155" s="88"/>
      <c r="I64155" s="88"/>
      <c r="J64155" s="88"/>
      <c r="K64155" s="88"/>
    </row>
    <row r="64156" spans="2:11" ht="12" hidden="1" customHeight="1" x14ac:dyDescent="0.2">
      <c r="B64156" s="88"/>
      <c r="C64156" s="88"/>
      <c r="D64156" s="88"/>
      <c r="E64156" s="88"/>
      <c r="F64156" s="88"/>
      <c r="G64156" s="88"/>
      <c r="H64156" s="88"/>
      <c r="I64156" s="88"/>
      <c r="J64156" s="88"/>
      <c r="K64156" s="88"/>
    </row>
    <row r="64157" spans="2:11" ht="12" hidden="1" customHeight="1" x14ac:dyDescent="0.2">
      <c r="B64157" s="88"/>
      <c r="C64157" s="88"/>
      <c r="D64157" s="88"/>
      <c r="E64157" s="88"/>
      <c r="F64157" s="88"/>
      <c r="G64157" s="88"/>
      <c r="H64157" s="88"/>
      <c r="I64157" s="88"/>
      <c r="J64157" s="88"/>
      <c r="K64157" s="88"/>
    </row>
    <row r="64158" spans="2:11" ht="12" hidden="1" customHeight="1" x14ac:dyDescent="0.2">
      <c r="B64158" s="88"/>
      <c r="C64158" s="88"/>
      <c r="D64158" s="88"/>
      <c r="E64158" s="88"/>
      <c r="F64158" s="88"/>
      <c r="G64158" s="88"/>
      <c r="H64158" s="88"/>
      <c r="I64158" s="88"/>
      <c r="J64158" s="88"/>
      <c r="K64158" s="88"/>
    </row>
    <row r="64159" spans="2:11" ht="12" hidden="1" customHeight="1" x14ac:dyDescent="0.2">
      <c r="B64159" s="88"/>
      <c r="C64159" s="88"/>
      <c r="D64159" s="88"/>
      <c r="E64159" s="88"/>
      <c r="F64159" s="88"/>
      <c r="G64159" s="88"/>
      <c r="H64159" s="88"/>
      <c r="I64159" s="88"/>
      <c r="J64159" s="88"/>
      <c r="K64159" s="88"/>
    </row>
    <row r="64160" spans="2:11" ht="12" hidden="1" customHeight="1" x14ac:dyDescent="0.2">
      <c r="B64160" s="88"/>
      <c r="C64160" s="88"/>
      <c r="D64160" s="88"/>
      <c r="E64160" s="88"/>
      <c r="F64160" s="88"/>
      <c r="G64160" s="88"/>
      <c r="H64160" s="88"/>
      <c r="I64160" s="88"/>
      <c r="J64160" s="88"/>
      <c r="K64160" s="88"/>
    </row>
    <row r="64161" spans="2:11" ht="12" hidden="1" customHeight="1" x14ac:dyDescent="0.2">
      <c r="B64161" s="88"/>
      <c r="C64161" s="88"/>
      <c r="D64161" s="88"/>
      <c r="E64161" s="88"/>
      <c r="F64161" s="88"/>
      <c r="G64161" s="88"/>
      <c r="H64161" s="88"/>
      <c r="I64161" s="88"/>
      <c r="J64161" s="88"/>
      <c r="K64161" s="88"/>
    </row>
    <row r="64162" spans="2:11" ht="12" hidden="1" customHeight="1" x14ac:dyDescent="0.2">
      <c r="B64162" s="88"/>
      <c r="C64162" s="88"/>
      <c r="D64162" s="88"/>
      <c r="E64162" s="88"/>
      <c r="F64162" s="88"/>
      <c r="G64162" s="88"/>
      <c r="H64162" s="88"/>
      <c r="I64162" s="88"/>
      <c r="J64162" s="88"/>
      <c r="K64162" s="88"/>
    </row>
    <row r="64163" spans="2:11" ht="12" hidden="1" customHeight="1" x14ac:dyDescent="0.2">
      <c r="B64163" s="88"/>
      <c r="C64163" s="88"/>
      <c r="D64163" s="88"/>
      <c r="E64163" s="88"/>
      <c r="F64163" s="88"/>
      <c r="G64163" s="88"/>
      <c r="H64163" s="88"/>
      <c r="I64163" s="88"/>
      <c r="J64163" s="88"/>
      <c r="K64163" s="88"/>
    </row>
    <row r="64164" spans="2:11" ht="12" hidden="1" customHeight="1" x14ac:dyDescent="0.2">
      <c r="B64164" s="88"/>
      <c r="C64164" s="88"/>
      <c r="D64164" s="88"/>
      <c r="E64164" s="88"/>
      <c r="F64164" s="88"/>
      <c r="G64164" s="88"/>
      <c r="H64164" s="88"/>
      <c r="I64164" s="88"/>
      <c r="J64164" s="88"/>
      <c r="K64164" s="88"/>
    </row>
    <row r="64165" spans="2:11" ht="12" hidden="1" customHeight="1" x14ac:dyDescent="0.2">
      <c r="B64165" s="88"/>
      <c r="C64165" s="88"/>
      <c r="D64165" s="88"/>
      <c r="E64165" s="88"/>
      <c r="F64165" s="88"/>
      <c r="G64165" s="88"/>
      <c r="H64165" s="88"/>
      <c r="I64165" s="88"/>
      <c r="J64165" s="88"/>
      <c r="K64165" s="88"/>
    </row>
    <row r="64166" spans="2:11" ht="12" hidden="1" customHeight="1" x14ac:dyDescent="0.2">
      <c r="B64166" s="88"/>
      <c r="C64166" s="88"/>
      <c r="D64166" s="88"/>
      <c r="E64166" s="88"/>
      <c r="F64166" s="88"/>
      <c r="G64166" s="88"/>
      <c r="H64166" s="88"/>
      <c r="I64166" s="88"/>
      <c r="J64166" s="88"/>
      <c r="K64166" s="88"/>
    </row>
    <row r="64167" spans="2:11" ht="12" hidden="1" customHeight="1" x14ac:dyDescent="0.2">
      <c r="B64167" s="88"/>
      <c r="C64167" s="88"/>
      <c r="D64167" s="88"/>
      <c r="E64167" s="88"/>
      <c r="F64167" s="88"/>
      <c r="G64167" s="88"/>
      <c r="H64167" s="88"/>
      <c r="I64167" s="88"/>
      <c r="J64167" s="88"/>
      <c r="K64167" s="88"/>
    </row>
    <row r="64168" spans="2:11" ht="12" hidden="1" customHeight="1" x14ac:dyDescent="0.2">
      <c r="B64168" s="88"/>
      <c r="C64168" s="88"/>
      <c r="D64168" s="88"/>
      <c r="E64168" s="88"/>
      <c r="F64168" s="88"/>
      <c r="G64168" s="88"/>
      <c r="H64168" s="88"/>
      <c r="I64168" s="88"/>
      <c r="J64168" s="88"/>
      <c r="K64168" s="88"/>
    </row>
    <row r="64169" spans="2:11" ht="12" hidden="1" customHeight="1" x14ac:dyDescent="0.2">
      <c r="B64169" s="88"/>
      <c r="C64169" s="88"/>
      <c r="D64169" s="88"/>
      <c r="E64169" s="88"/>
      <c r="F64169" s="88"/>
      <c r="G64169" s="88"/>
      <c r="H64169" s="88"/>
      <c r="I64169" s="88"/>
      <c r="J64169" s="88"/>
      <c r="K64169" s="88"/>
    </row>
    <row r="64170" spans="2:11" ht="12" hidden="1" customHeight="1" x14ac:dyDescent="0.2">
      <c r="B64170" s="88"/>
      <c r="C64170" s="88"/>
      <c r="D64170" s="88"/>
      <c r="E64170" s="88"/>
      <c r="F64170" s="88"/>
      <c r="G64170" s="88"/>
      <c r="H64170" s="88"/>
      <c r="I64170" s="88"/>
      <c r="J64170" s="88"/>
      <c r="K64170" s="88"/>
    </row>
    <row r="64171" spans="2:11" ht="12" hidden="1" customHeight="1" x14ac:dyDescent="0.2">
      <c r="B64171" s="88"/>
      <c r="C64171" s="88"/>
      <c r="D64171" s="88"/>
      <c r="E64171" s="88"/>
      <c r="F64171" s="88"/>
      <c r="G64171" s="88"/>
      <c r="H64171" s="88"/>
      <c r="I64171" s="88"/>
      <c r="J64171" s="88"/>
      <c r="K64171" s="88"/>
    </row>
    <row r="64172" spans="2:11" ht="12" hidden="1" customHeight="1" x14ac:dyDescent="0.2">
      <c r="B64172" s="88"/>
      <c r="C64172" s="88"/>
      <c r="D64172" s="88"/>
      <c r="E64172" s="88"/>
      <c r="F64172" s="88"/>
      <c r="G64172" s="88"/>
      <c r="H64172" s="88"/>
      <c r="I64172" s="88"/>
      <c r="J64172" s="88"/>
      <c r="K64172" s="88"/>
    </row>
    <row r="64173" spans="2:11" ht="12" hidden="1" customHeight="1" x14ac:dyDescent="0.2">
      <c r="B64173" s="88"/>
      <c r="C64173" s="88"/>
      <c r="D64173" s="88"/>
      <c r="E64173" s="88"/>
      <c r="F64173" s="88"/>
      <c r="G64173" s="88"/>
      <c r="H64173" s="88"/>
      <c r="I64173" s="88"/>
      <c r="J64173" s="88"/>
      <c r="K64173" s="88"/>
    </row>
    <row r="64174" spans="2:11" ht="12" hidden="1" customHeight="1" x14ac:dyDescent="0.2">
      <c r="B64174" s="88"/>
      <c r="C64174" s="88"/>
      <c r="D64174" s="88"/>
      <c r="E64174" s="88"/>
      <c r="F64174" s="88"/>
      <c r="G64174" s="88"/>
      <c r="H64174" s="88"/>
      <c r="I64174" s="88"/>
      <c r="J64174" s="88"/>
      <c r="K64174" s="88"/>
    </row>
    <row r="64175" spans="2:11" ht="12" hidden="1" customHeight="1" x14ac:dyDescent="0.2">
      <c r="B64175" s="88"/>
      <c r="C64175" s="88"/>
      <c r="D64175" s="88"/>
      <c r="E64175" s="88"/>
      <c r="F64175" s="88"/>
      <c r="G64175" s="88"/>
      <c r="H64175" s="88"/>
      <c r="I64175" s="88"/>
      <c r="J64175" s="88"/>
      <c r="K64175" s="88"/>
    </row>
    <row r="64176" spans="2:11" ht="12" hidden="1" customHeight="1" x14ac:dyDescent="0.2">
      <c r="B64176" s="88"/>
      <c r="C64176" s="88"/>
      <c r="D64176" s="88"/>
      <c r="E64176" s="88"/>
      <c r="F64176" s="88"/>
      <c r="G64176" s="88"/>
      <c r="H64176" s="88"/>
      <c r="I64176" s="88"/>
      <c r="J64176" s="88"/>
      <c r="K64176" s="88"/>
    </row>
    <row r="64177" spans="2:11" ht="12" hidden="1" customHeight="1" x14ac:dyDescent="0.2">
      <c r="B64177" s="88"/>
      <c r="C64177" s="88"/>
      <c r="D64177" s="88"/>
      <c r="E64177" s="88"/>
      <c r="F64177" s="88"/>
      <c r="G64177" s="88"/>
      <c r="H64177" s="88"/>
      <c r="I64177" s="88"/>
      <c r="J64177" s="88"/>
      <c r="K64177" s="88"/>
    </row>
    <row r="64178" spans="2:11" ht="12" hidden="1" customHeight="1" x14ac:dyDescent="0.2">
      <c r="B64178" s="88"/>
      <c r="C64178" s="88"/>
      <c r="D64178" s="88"/>
      <c r="E64178" s="88"/>
      <c r="F64178" s="88"/>
      <c r="G64178" s="88"/>
      <c r="H64178" s="88"/>
      <c r="I64178" s="88"/>
      <c r="J64178" s="88"/>
      <c r="K64178" s="88"/>
    </row>
    <row r="64179" spans="2:11" ht="12" hidden="1" customHeight="1" x14ac:dyDescent="0.2">
      <c r="B64179" s="88"/>
      <c r="C64179" s="88"/>
      <c r="D64179" s="88"/>
      <c r="E64179" s="88"/>
      <c r="F64179" s="88"/>
      <c r="G64179" s="88"/>
      <c r="H64179" s="88"/>
      <c r="I64179" s="88"/>
      <c r="J64179" s="88"/>
      <c r="K64179" s="88"/>
    </row>
    <row r="64180" spans="2:11" ht="12" hidden="1" customHeight="1" x14ac:dyDescent="0.2">
      <c r="B64180" s="88"/>
      <c r="C64180" s="88"/>
      <c r="D64180" s="88"/>
      <c r="E64180" s="88"/>
      <c r="F64180" s="88"/>
      <c r="G64180" s="88"/>
      <c r="H64180" s="88"/>
      <c r="I64180" s="88"/>
      <c r="J64180" s="88"/>
      <c r="K64180" s="88"/>
    </row>
    <row r="64181" spans="2:11" ht="12" hidden="1" customHeight="1" x14ac:dyDescent="0.2">
      <c r="B64181" s="88"/>
      <c r="C64181" s="88"/>
      <c r="D64181" s="88"/>
      <c r="E64181" s="88"/>
      <c r="F64181" s="88"/>
      <c r="G64181" s="88"/>
      <c r="H64181" s="88"/>
      <c r="I64181" s="88"/>
      <c r="J64181" s="88"/>
      <c r="K64181" s="88"/>
    </row>
    <row r="64182" spans="2:11" ht="12" hidden="1" customHeight="1" x14ac:dyDescent="0.2">
      <c r="B64182" s="88"/>
      <c r="C64182" s="88"/>
      <c r="D64182" s="88"/>
      <c r="E64182" s="88"/>
      <c r="F64182" s="88"/>
      <c r="G64182" s="88"/>
      <c r="H64182" s="88"/>
      <c r="I64182" s="88"/>
      <c r="J64182" s="88"/>
      <c r="K64182" s="88"/>
    </row>
    <row r="64183" spans="2:11" ht="12" hidden="1" customHeight="1" x14ac:dyDescent="0.2">
      <c r="B64183" s="88"/>
      <c r="C64183" s="88"/>
      <c r="D64183" s="88"/>
      <c r="E64183" s="88"/>
      <c r="F64183" s="88"/>
      <c r="G64183" s="88"/>
      <c r="H64183" s="88"/>
      <c r="I64183" s="88"/>
      <c r="J64183" s="88"/>
      <c r="K64183" s="88"/>
    </row>
    <row r="64184" spans="2:11" ht="12" hidden="1" customHeight="1" x14ac:dyDescent="0.2">
      <c r="B64184" s="88"/>
      <c r="C64184" s="88"/>
      <c r="D64184" s="88"/>
      <c r="E64184" s="88"/>
      <c r="F64184" s="88"/>
      <c r="G64184" s="88"/>
      <c r="H64184" s="88"/>
      <c r="I64184" s="88"/>
      <c r="J64184" s="88"/>
      <c r="K64184" s="88"/>
    </row>
    <row r="64185" spans="2:11" ht="12" hidden="1" customHeight="1" x14ac:dyDescent="0.2">
      <c r="B64185" s="88"/>
      <c r="C64185" s="88"/>
      <c r="D64185" s="88"/>
      <c r="E64185" s="88"/>
      <c r="F64185" s="88"/>
      <c r="G64185" s="88"/>
      <c r="H64185" s="88"/>
      <c r="I64185" s="88"/>
      <c r="J64185" s="88"/>
      <c r="K64185" s="88"/>
    </row>
    <row r="64186" spans="2:11" ht="12" hidden="1" customHeight="1" x14ac:dyDescent="0.2">
      <c r="B64186" s="88"/>
      <c r="C64186" s="88"/>
      <c r="D64186" s="88"/>
      <c r="E64186" s="88"/>
      <c r="F64186" s="88"/>
      <c r="G64186" s="88"/>
      <c r="H64186" s="88"/>
      <c r="I64186" s="88"/>
      <c r="J64186" s="88"/>
      <c r="K64186" s="88"/>
    </row>
    <row r="64187" spans="2:11" ht="12" hidden="1" customHeight="1" x14ac:dyDescent="0.2">
      <c r="B64187" s="88"/>
      <c r="C64187" s="88"/>
      <c r="D64187" s="88"/>
      <c r="E64187" s="88"/>
      <c r="F64187" s="88"/>
      <c r="G64187" s="88"/>
      <c r="H64187" s="88"/>
      <c r="I64187" s="88"/>
      <c r="J64187" s="88"/>
      <c r="K64187" s="88"/>
    </row>
    <row r="64188" spans="2:11" ht="12" hidden="1" customHeight="1" x14ac:dyDescent="0.2">
      <c r="B64188" s="88"/>
      <c r="C64188" s="88"/>
      <c r="D64188" s="88"/>
      <c r="E64188" s="88"/>
      <c r="F64188" s="88"/>
      <c r="G64188" s="88"/>
      <c r="H64188" s="88"/>
      <c r="I64188" s="88"/>
      <c r="J64188" s="88"/>
      <c r="K64188" s="88"/>
    </row>
    <row r="64189" spans="2:11" ht="12" hidden="1" customHeight="1" x14ac:dyDescent="0.2">
      <c r="B64189" s="88"/>
      <c r="C64189" s="88"/>
      <c r="D64189" s="88"/>
      <c r="E64189" s="88"/>
      <c r="F64189" s="88"/>
      <c r="G64189" s="88"/>
      <c r="H64189" s="88"/>
      <c r="I64189" s="88"/>
      <c r="J64189" s="88"/>
      <c r="K64189" s="88"/>
    </row>
    <row r="64190" spans="2:11" ht="12" hidden="1" customHeight="1" x14ac:dyDescent="0.2">
      <c r="B64190" s="88"/>
      <c r="C64190" s="88"/>
      <c r="D64190" s="88"/>
      <c r="E64190" s="88"/>
      <c r="F64190" s="88"/>
      <c r="G64190" s="88"/>
      <c r="H64190" s="88"/>
      <c r="I64190" s="88"/>
      <c r="J64190" s="88"/>
      <c r="K64190" s="88"/>
    </row>
    <row r="64191" spans="2:11" ht="12" hidden="1" customHeight="1" x14ac:dyDescent="0.2">
      <c r="B64191" s="88"/>
      <c r="C64191" s="88"/>
      <c r="D64191" s="88"/>
      <c r="E64191" s="88"/>
      <c r="F64191" s="88"/>
      <c r="G64191" s="88"/>
      <c r="H64191" s="88"/>
      <c r="I64191" s="88"/>
      <c r="J64191" s="88"/>
      <c r="K64191" s="88"/>
    </row>
    <row r="64192" spans="2:11" ht="12" hidden="1" customHeight="1" x14ac:dyDescent="0.2">
      <c r="B64192" s="88"/>
      <c r="C64192" s="88"/>
      <c r="D64192" s="88"/>
      <c r="E64192" s="88"/>
      <c r="F64192" s="88"/>
      <c r="G64192" s="88"/>
      <c r="H64192" s="88"/>
      <c r="I64192" s="88"/>
      <c r="J64192" s="88"/>
      <c r="K64192" s="88"/>
    </row>
    <row r="64193" spans="2:11" ht="12" hidden="1" customHeight="1" x14ac:dyDescent="0.2">
      <c r="B64193" s="88"/>
      <c r="C64193" s="88"/>
      <c r="D64193" s="88"/>
      <c r="E64193" s="88"/>
      <c r="F64193" s="88"/>
      <c r="G64193" s="88"/>
      <c r="H64193" s="88"/>
      <c r="I64193" s="88"/>
      <c r="J64193" s="88"/>
      <c r="K64193" s="88"/>
    </row>
    <row r="64194" spans="2:11" ht="12" hidden="1" customHeight="1" x14ac:dyDescent="0.2">
      <c r="B64194" s="88"/>
      <c r="C64194" s="88"/>
      <c r="D64194" s="88"/>
      <c r="E64194" s="88"/>
      <c r="F64194" s="88"/>
      <c r="G64194" s="88"/>
      <c r="H64194" s="88"/>
      <c r="I64194" s="88"/>
      <c r="J64194" s="88"/>
      <c r="K64194" s="88"/>
    </row>
    <row r="64195" spans="2:11" ht="12" hidden="1" customHeight="1" x14ac:dyDescent="0.2">
      <c r="B64195" s="88"/>
      <c r="C64195" s="88"/>
      <c r="D64195" s="88"/>
      <c r="E64195" s="88"/>
      <c r="F64195" s="88"/>
      <c r="G64195" s="88"/>
      <c r="H64195" s="88"/>
      <c r="I64195" s="88"/>
      <c r="J64195" s="88"/>
      <c r="K64195" s="88"/>
    </row>
    <row r="64196" spans="2:11" ht="12" hidden="1" customHeight="1" x14ac:dyDescent="0.2">
      <c r="B64196" s="88"/>
      <c r="C64196" s="88"/>
      <c r="D64196" s="88"/>
      <c r="E64196" s="88"/>
      <c r="F64196" s="88"/>
      <c r="G64196" s="88"/>
      <c r="H64196" s="88"/>
      <c r="I64196" s="88"/>
      <c r="J64196" s="88"/>
      <c r="K64196" s="88"/>
    </row>
    <row r="64197" spans="2:11" ht="12" hidden="1" customHeight="1" x14ac:dyDescent="0.2">
      <c r="B64197" s="88"/>
      <c r="C64197" s="88"/>
      <c r="D64197" s="88"/>
      <c r="E64197" s="88"/>
      <c r="F64197" s="88"/>
      <c r="G64197" s="88"/>
      <c r="H64197" s="88"/>
      <c r="I64197" s="88"/>
      <c r="J64197" s="88"/>
      <c r="K64197" s="88"/>
    </row>
    <row r="64198" spans="2:11" ht="12" hidden="1" customHeight="1" x14ac:dyDescent="0.2">
      <c r="B64198" s="88"/>
      <c r="C64198" s="88"/>
      <c r="D64198" s="88"/>
      <c r="E64198" s="88"/>
      <c r="F64198" s="88"/>
      <c r="G64198" s="88"/>
      <c r="H64198" s="88"/>
      <c r="I64198" s="88"/>
      <c r="J64198" s="88"/>
      <c r="K64198" s="88"/>
    </row>
    <row r="64199" spans="2:11" ht="12" hidden="1" customHeight="1" x14ac:dyDescent="0.2">
      <c r="B64199" s="88"/>
      <c r="C64199" s="88"/>
      <c r="D64199" s="88"/>
      <c r="E64199" s="88"/>
      <c r="F64199" s="88"/>
      <c r="G64199" s="88"/>
      <c r="H64199" s="88"/>
      <c r="I64199" s="88"/>
      <c r="J64199" s="88"/>
      <c r="K64199" s="88"/>
    </row>
    <row r="64200" spans="2:11" ht="12" hidden="1" customHeight="1" x14ac:dyDescent="0.2">
      <c r="B64200" s="88"/>
      <c r="C64200" s="88"/>
      <c r="D64200" s="88"/>
      <c r="E64200" s="88"/>
      <c r="F64200" s="88"/>
      <c r="G64200" s="88"/>
      <c r="H64200" s="88"/>
      <c r="I64200" s="88"/>
      <c r="J64200" s="88"/>
      <c r="K64200" s="88"/>
    </row>
    <row r="64201" spans="2:11" ht="12" hidden="1" customHeight="1" x14ac:dyDescent="0.2">
      <c r="B64201" s="88"/>
      <c r="C64201" s="88"/>
      <c r="D64201" s="88"/>
      <c r="E64201" s="88"/>
      <c r="F64201" s="88"/>
      <c r="G64201" s="88"/>
      <c r="H64201" s="88"/>
      <c r="I64201" s="88"/>
      <c r="J64201" s="88"/>
      <c r="K64201" s="88"/>
    </row>
    <row r="64202" spans="2:11" ht="12" hidden="1" customHeight="1" x14ac:dyDescent="0.2">
      <c r="B64202" s="88"/>
      <c r="C64202" s="88"/>
      <c r="D64202" s="88"/>
      <c r="E64202" s="88"/>
      <c r="F64202" s="88"/>
      <c r="G64202" s="88"/>
      <c r="H64202" s="88"/>
      <c r="I64202" s="88"/>
      <c r="J64202" s="88"/>
      <c r="K64202" s="88"/>
    </row>
    <row r="64203" spans="2:11" ht="12" hidden="1" customHeight="1" x14ac:dyDescent="0.2">
      <c r="B64203" s="88"/>
      <c r="C64203" s="88"/>
      <c r="D64203" s="88"/>
      <c r="E64203" s="88"/>
      <c r="F64203" s="88"/>
      <c r="G64203" s="88"/>
      <c r="H64203" s="88"/>
      <c r="I64203" s="88"/>
      <c r="J64203" s="88"/>
      <c r="K64203" s="88"/>
    </row>
    <row r="64204" spans="2:11" ht="12" hidden="1" customHeight="1" x14ac:dyDescent="0.2">
      <c r="B64204" s="88"/>
      <c r="C64204" s="88"/>
      <c r="D64204" s="88"/>
      <c r="E64204" s="88"/>
      <c r="F64204" s="88"/>
      <c r="G64204" s="88"/>
      <c r="H64204" s="88"/>
      <c r="I64204" s="88"/>
      <c r="J64204" s="88"/>
      <c r="K64204" s="88"/>
    </row>
    <row r="64205" spans="2:11" ht="12" hidden="1" customHeight="1" x14ac:dyDescent="0.2">
      <c r="B64205" s="88"/>
      <c r="C64205" s="88"/>
      <c r="D64205" s="88"/>
      <c r="E64205" s="88"/>
      <c r="F64205" s="88"/>
      <c r="G64205" s="88"/>
      <c r="H64205" s="88"/>
      <c r="I64205" s="88"/>
      <c r="J64205" s="88"/>
      <c r="K64205" s="88"/>
    </row>
    <row r="64206" spans="2:11" ht="12" hidden="1" customHeight="1" x14ac:dyDescent="0.2">
      <c r="B64206" s="88"/>
      <c r="C64206" s="88"/>
      <c r="D64206" s="88"/>
      <c r="E64206" s="88"/>
      <c r="F64206" s="88"/>
      <c r="G64206" s="88"/>
      <c r="H64206" s="88"/>
      <c r="I64206" s="88"/>
      <c r="J64206" s="88"/>
      <c r="K64206" s="88"/>
    </row>
    <row r="64207" spans="2:11" ht="12" hidden="1" customHeight="1" x14ac:dyDescent="0.2">
      <c r="B64207" s="88"/>
      <c r="C64207" s="88"/>
      <c r="D64207" s="88"/>
      <c r="E64207" s="88"/>
      <c r="F64207" s="88"/>
      <c r="G64207" s="88"/>
      <c r="H64207" s="88"/>
      <c r="I64207" s="88"/>
      <c r="J64207" s="88"/>
      <c r="K64207" s="88"/>
    </row>
    <row r="64208" spans="2:11" ht="12" hidden="1" customHeight="1" x14ac:dyDescent="0.2">
      <c r="B64208" s="88"/>
      <c r="C64208" s="88"/>
      <c r="D64208" s="88"/>
      <c r="E64208" s="88"/>
      <c r="F64208" s="88"/>
      <c r="G64208" s="88"/>
      <c r="H64208" s="88"/>
      <c r="I64208" s="88"/>
      <c r="J64208" s="88"/>
      <c r="K64208" s="88"/>
    </row>
    <row r="64209" spans="2:11" ht="12" hidden="1" customHeight="1" x14ac:dyDescent="0.2">
      <c r="B64209" s="88"/>
      <c r="C64209" s="88"/>
      <c r="D64209" s="88"/>
      <c r="E64209" s="88"/>
      <c r="F64209" s="88"/>
      <c r="G64209" s="88"/>
      <c r="H64209" s="88"/>
      <c r="I64209" s="88"/>
      <c r="J64209" s="88"/>
      <c r="K64209" s="88"/>
    </row>
    <row r="64210" spans="2:11" ht="12" hidden="1" customHeight="1" x14ac:dyDescent="0.2">
      <c r="B64210" s="88"/>
      <c r="C64210" s="88"/>
      <c r="D64210" s="88"/>
      <c r="E64210" s="88"/>
      <c r="F64210" s="88"/>
      <c r="G64210" s="88"/>
      <c r="H64210" s="88"/>
      <c r="I64210" s="88"/>
      <c r="J64210" s="88"/>
      <c r="K64210" s="88"/>
    </row>
    <row r="64211" spans="2:11" ht="12" hidden="1" customHeight="1" x14ac:dyDescent="0.2">
      <c r="B64211" s="88"/>
      <c r="C64211" s="88"/>
      <c r="D64211" s="88"/>
      <c r="E64211" s="88"/>
      <c r="F64211" s="88"/>
      <c r="G64211" s="88"/>
      <c r="H64211" s="88"/>
      <c r="I64211" s="88"/>
      <c r="J64211" s="88"/>
      <c r="K64211" s="88"/>
    </row>
    <row r="64212" spans="2:11" ht="12" hidden="1" customHeight="1" x14ac:dyDescent="0.2">
      <c r="B64212" s="88"/>
      <c r="C64212" s="88"/>
      <c r="D64212" s="88"/>
      <c r="E64212" s="88"/>
      <c r="F64212" s="88"/>
      <c r="G64212" s="88"/>
      <c r="H64212" s="88"/>
      <c r="I64212" s="88"/>
      <c r="J64212" s="88"/>
      <c r="K64212" s="88"/>
    </row>
    <row r="64213" spans="2:11" ht="12" hidden="1" customHeight="1" x14ac:dyDescent="0.2">
      <c r="B64213" s="88"/>
      <c r="C64213" s="88"/>
      <c r="D64213" s="88"/>
      <c r="E64213" s="88"/>
      <c r="F64213" s="88"/>
      <c r="G64213" s="88"/>
      <c r="H64213" s="88"/>
      <c r="I64213" s="88"/>
      <c r="J64213" s="88"/>
      <c r="K64213" s="88"/>
    </row>
    <row r="64214" spans="2:11" ht="12" hidden="1" customHeight="1" x14ac:dyDescent="0.2">
      <c r="B64214" s="88"/>
      <c r="C64214" s="88"/>
      <c r="D64214" s="88"/>
      <c r="E64214" s="88"/>
      <c r="F64214" s="88"/>
      <c r="G64214" s="88"/>
      <c r="H64214" s="88"/>
      <c r="I64214" s="88"/>
      <c r="J64214" s="88"/>
      <c r="K64214" s="88"/>
    </row>
    <row r="64215" spans="2:11" ht="12" hidden="1" customHeight="1" x14ac:dyDescent="0.2">
      <c r="B64215" s="88"/>
      <c r="C64215" s="88"/>
      <c r="D64215" s="88"/>
      <c r="E64215" s="88"/>
      <c r="F64215" s="88"/>
      <c r="G64215" s="88"/>
      <c r="H64215" s="88"/>
      <c r="I64215" s="88"/>
      <c r="J64215" s="88"/>
      <c r="K64215" s="88"/>
    </row>
    <row r="64216" spans="2:11" ht="12" hidden="1" customHeight="1" x14ac:dyDescent="0.2">
      <c r="B64216" s="88"/>
      <c r="C64216" s="88"/>
      <c r="D64216" s="88"/>
      <c r="E64216" s="88"/>
      <c r="F64216" s="88"/>
      <c r="G64216" s="88"/>
      <c r="H64216" s="88"/>
      <c r="I64216" s="88"/>
      <c r="J64216" s="88"/>
      <c r="K64216" s="88"/>
    </row>
    <row r="64217" spans="2:11" ht="12" hidden="1" customHeight="1" x14ac:dyDescent="0.2">
      <c r="B64217" s="88"/>
      <c r="C64217" s="88"/>
      <c r="D64217" s="88"/>
      <c r="E64217" s="88"/>
      <c r="F64217" s="88"/>
      <c r="G64217" s="88"/>
      <c r="H64217" s="88"/>
      <c r="I64217" s="88"/>
      <c r="J64217" s="88"/>
      <c r="K64217" s="88"/>
    </row>
    <row r="64218" spans="2:11" ht="12" hidden="1" customHeight="1" x14ac:dyDescent="0.2">
      <c r="B64218" s="88"/>
      <c r="C64218" s="88"/>
      <c r="D64218" s="88"/>
      <c r="E64218" s="88"/>
      <c r="F64218" s="88"/>
      <c r="G64218" s="88"/>
      <c r="H64218" s="88"/>
      <c r="I64218" s="88"/>
      <c r="J64218" s="88"/>
      <c r="K64218" s="88"/>
    </row>
    <row r="64219" spans="2:11" ht="12" hidden="1" customHeight="1" x14ac:dyDescent="0.2">
      <c r="B64219" s="88"/>
      <c r="C64219" s="88"/>
      <c r="D64219" s="88"/>
      <c r="E64219" s="88"/>
      <c r="F64219" s="88"/>
      <c r="G64219" s="88"/>
      <c r="H64219" s="88"/>
      <c r="I64219" s="88"/>
      <c r="J64219" s="88"/>
      <c r="K64219" s="88"/>
    </row>
    <row r="64220" spans="2:11" ht="12" hidden="1" customHeight="1" x14ac:dyDescent="0.2">
      <c r="B64220" s="88"/>
      <c r="C64220" s="88"/>
      <c r="D64220" s="88"/>
      <c r="E64220" s="88"/>
      <c r="F64220" s="88"/>
      <c r="G64220" s="88"/>
      <c r="H64220" s="88"/>
      <c r="I64220" s="88"/>
      <c r="J64220" s="88"/>
      <c r="K64220" s="88"/>
    </row>
    <row r="64221" spans="2:11" ht="12" hidden="1" customHeight="1" x14ac:dyDescent="0.2">
      <c r="B64221" s="88"/>
      <c r="C64221" s="88"/>
      <c r="D64221" s="88"/>
      <c r="E64221" s="88"/>
      <c r="F64221" s="88"/>
      <c r="G64221" s="88"/>
      <c r="H64221" s="88"/>
      <c r="I64221" s="88"/>
      <c r="J64221" s="88"/>
      <c r="K64221" s="88"/>
    </row>
    <row r="64222" spans="2:11" ht="12" hidden="1" customHeight="1" x14ac:dyDescent="0.2">
      <c r="B64222" s="88"/>
      <c r="C64222" s="88"/>
      <c r="D64222" s="88"/>
      <c r="E64222" s="88"/>
      <c r="F64222" s="88"/>
      <c r="G64222" s="88"/>
      <c r="H64222" s="88"/>
      <c r="I64222" s="88"/>
      <c r="J64222" s="88"/>
      <c r="K64222" s="88"/>
    </row>
    <row r="64223" spans="2:11" ht="12" hidden="1" customHeight="1" x14ac:dyDescent="0.2">
      <c r="B64223" s="88"/>
      <c r="C64223" s="88"/>
      <c r="D64223" s="88"/>
      <c r="E64223" s="88"/>
      <c r="F64223" s="88"/>
      <c r="G64223" s="88"/>
      <c r="H64223" s="88"/>
      <c r="I64223" s="88"/>
      <c r="J64223" s="88"/>
      <c r="K64223" s="88"/>
    </row>
    <row r="64224" spans="2:11" ht="12" hidden="1" customHeight="1" x14ac:dyDescent="0.2">
      <c r="B64224" s="88"/>
      <c r="C64224" s="88"/>
      <c r="D64224" s="88"/>
      <c r="E64224" s="88"/>
      <c r="F64224" s="88"/>
      <c r="G64224" s="88"/>
      <c r="H64224" s="88"/>
      <c r="I64224" s="88"/>
      <c r="J64224" s="88"/>
      <c r="K64224" s="88"/>
    </row>
    <row r="64225" spans="2:11" ht="12" hidden="1" customHeight="1" x14ac:dyDescent="0.2">
      <c r="B64225" s="88"/>
      <c r="C64225" s="88"/>
      <c r="D64225" s="88"/>
      <c r="E64225" s="88"/>
      <c r="F64225" s="88"/>
      <c r="G64225" s="88"/>
      <c r="H64225" s="88"/>
      <c r="I64225" s="88"/>
      <c r="J64225" s="88"/>
      <c r="K64225" s="88"/>
    </row>
    <row r="64226" spans="2:11" ht="12" hidden="1" customHeight="1" x14ac:dyDescent="0.2">
      <c r="B64226" s="88"/>
      <c r="C64226" s="88"/>
      <c r="D64226" s="88"/>
      <c r="E64226" s="88"/>
      <c r="F64226" s="88"/>
      <c r="G64226" s="88"/>
      <c r="H64226" s="88"/>
      <c r="I64226" s="88"/>
      <c r="J64226" s="88"/>
      <c r="K64226" s="88"/>
    </row>
    <row r="64227" spans="2:11" ht="12" hidden="1" customHeight="1" x14ac:dyDescent="0.2">
      <c r="B64227" s="88"/>
      <c r="C64227" s="88"/>
      <c r="D64227" s="88"/>
      <c r="E64227" s="88"/>
      <c r="F64227" s="88"/>
      <c r="G64227" s="88"/>
      <c r="H64227" s="88"/>
      <c r="I64227" s="88"/>
      <c r="J64227" s="88"/>
      <c r="K64227" s="88"/>
    </row>
    <row r="64228" spans="2:11" ht="12" hidden="1" customHeight="1" x14ac:dyDescent="0.2">
      <c r="B64228" s="88"/>
      <c r="C64228" s="88"/>
      <c r="D64228" s="88"/>
      <c r="E64228" s="88"/>
      <c r="F64228" s="88"/>
      <c r="G64228" s="88"/>
      <c r="H64228" s="88"/>
      <c r="I64228" s="88"/>
      <c r="J64228" s="88"/>
      <c r="K64228" s="88"/>
    </row>
    <row r="64229" spans="2:11" ht="12" hidden="1" customHeight="1" x14ac:dyDescent="0.2">
      <c r="B64229" s="88"/>
      <c r="C64229" s="88"/>
      <c r="D64229" s="88"/>
      <c r="E64229" s="88"/>
      <c r="F64229" s="88"/>
      <c r="G64229" s="88"/>
      <c r="H64229" s="88"/>
      <c r="I64229" s="88"/>
      <c r="J64229" s="88"/>
      <c r="K64229" s="88"/>
    </row>
    <row r="64230" spans="2:11" ht="12" hidden="1" customHeight="1" x14ac:dyDescent="0.2">
      <c r="B64230" s="88"/>
      <c r="C64230" s="88"/>
      <c r="D64230" s="88"/>
      <c r="E64230" s="88"/>
      <c r="F64230" s="88"/>
      <c r="G64230" s="88"/>
      <c r="H64230" s="88"/>
      <c r="I64230" s="88"/>
      <c r="J64230" s="88"/>
      <c r="K64230" s="88"/>
    </row>
    <row r="64231" spans="2:11" ht="12" hidden="1" customHeight="1" x14ac:dyDescent="0.2">
      <c r="B64231" s="88"/>
      <c r="C64231" s="88"/>
      <c r="D64231" s="88"/>
      <c r="E64231" s="88"/>
      <c r="F64231" s="88"/>
      <c r="G64231" s="88"/>
      <c r="H64231" s="88"/>
      <c r="I64231" s="88"/>
      <c r="J64231" s="88"/>
      <c r="K64231" s="88"/>
    </row>
    <row r="64232" spans="2:11" ht="12" hidden="1" customHeight="1" x14ac:dyDescent="0.2">
      <c r="B64232" s="88"/>
      <c r="C64232" s="88"/>
      <c r="D64232" s="88"/>
      <c r="E64232" s="88"/>
      <c r="F64232" s="88"/>
      <c r="G64232" s="88"/>
      <c r="H64232" s="88"/>
      <c r="I64232" s="88"/>
      <c r="J64232" s="88"/>
      <c r="K64232" s="88"/>
    </row>
    <row r="64233" spans="2:11" ht="12" hidden="1" customHeight="1" x14ac:dyDescent="0.2">
      <c r="B64233" s="88"/>
      <c r="C64233" s="88"/>
      <c r="D64233" s="88"/>
      <c r="E64233" s="88"/>
      <c r="F64233" s="88"/>
      <c r="G64233" s="88"/>
      <c r="H64233" s="88"/>
      <c r="I64233" s="88"/>
      <c r="J64233" s="88"/>
      <c r="K64233" s="88"/>
    </row>
    <row r="64234" spans="2:11" ht="12" hidden="1" customHeight="1" x14ac:dyDescent="0.2">
      <c r="B64234" s="88"/>
      <c r="C64234" s="88"/>
      <c r="D64234" s="88"/>
      <c r="E64234" s="88"/>
      <c r="F64234" s="88"/>
      <c r="G64234" s="88"/>
      <c r="H64234" s="88"/>
      <c r="I64234" s="88"/>
      <c r="J64234" s="88"/>
      <c r="K64234" s="88"/>
    </row>
    <row r="64235" spans="2:11" ht="12" hidden="1" customHeight="1" x14ac:dyDescent="0.2">
      <c r="B64235" s="88"/>
      <c r="C64235" s="88"/>
      <c r="D64235" s="88"/>
      <c r="E64235" s="88"/>
      <c r="F64235" s="88"/>
      <c r="G64235" s="88"/>
      <c r="H64235" s="88"/>
      <c r="I64235" s="88"/>
      <c r="J64235" s="88"/>
      <c r="K64235" s="88"/>
    </row>
    <row r="64236" spans="2:11" ht="12" hidden="1" customHeight="1" x14ac:dyDescent="0.2">
      <c r="B64236" s="88"/>
      <c r="C64236" s="88"/>
      <c r="D64236" s="88"/>
      <c r="E64236" s="88"/>
      <c r="F64236" s="88"/>
      <c r="G64236" s="88"/>
      <c r="H64236" s="88"/>
      <c r="I64236" s="88"/>
      <c r="J64236" s="88"/>
      <c r="K64236" s="88"/>
    </row>
    <row r="64237" spans="2:11" ht="12" hidden="1" customHeight="1" x14ac:dyDescent="0.2">
      <c r="B64237" s="88"/>
      <c r="C64237" s="88"/>
      <c r="D64237" s="88"/>
      <c r="E64237" s="88"/>
      <c r="F64237" s="88"/>
      <c r="G64237" s="88"/>
      <c r="H64237" s="88"/>
      <c r="I64237" s="88"/>
      <c r="J64237" s="88"/>
      <c r="K64237" s="88"/>
    </row>
    <row r="64238" spans="2:11" ht="12" hidden="1" customHeight="1" x14ac:dyDescent="0.2">
      <c r="B64238" s="88"/>
      <c r="C64238" s="88"/>
      <c r="D64238" s="88"/>
      <c r="E64238" s="88"/>
      <c r="F64238" s="88"/>
      <c r="G64238" s="88"/>
      <c r="H64238" s="88"/>
      <c r="I64238" s="88"/>
      <c r="J64238" s="88"/>
      <c r="K64238" s="88"/>
    </row>
    <row r="64239" spans="2:11" ht="12" hidden="1" customHeight="1" x14ac:dyDescent="0.2">
      <c r="B64239" s="88"/>
      <c r="C64239" s="88"/>
      <c r="D64239" s="88"/>
      <c r="E64239" s="88"/>
      <c r="F64239" s="88"/>
      <c r="G64239" s="88"/>
      <c r="H64239" s="88"/>
      <c r="I64239" s="88"/>
      <c r="J64239" s="88"/>
      <c r="K64239" s="88"/>
    </row>
    <row r="64240" spans="2:11" ht="12" hidden="1" customHeight="1" x14ac:dyDescent="0.2">
      <c r="B64240" s="88"/>
      <c r="C64240" s="88"/>
      <c r="D64240" s="88"/>
      <c r="E64240" s="88"/>
      <c r="F64240" s="88"/>
      <c r="G64240" s="88"/>
      <c r="H64240" s="88"/>
      <c r="I64240" s="88"/>
      <c r="J64240" s="88"/>
      <c r="K64240" s="88"/>
    </row>
    <row r="64241" spans="2:11" ht="12" hidden="1" customHeight="1" x14ac:dyDescent="0.2">
      <c r="B64241" s="88"/>
      <c r="C64241" s="88"/>
      <c r="D64241" s="88"/>
      <c r="E64241" s="88"/>
      <c r="F64241" s="88"/>
      <c r="G64241" s="88"/>
      <c r="H64241" s="88"/>
      <c r="I64241" s="88"/>
      <c r="J64241" s="88"/>
      <c r="K64241" s="88"/>
    </row>
    <row r="64242" spans="2:11" ht="12" hidden="1" customHeight="1" x14ac:dyDescent="0.2">
      <c r="B64242" s="88"/>
      <c r="C64242" s="88"/>
      <c r="D64242" s="88"/>
      <c r="E64242" s="88"/>
      <c r="F64242" s="88"/>
      <c r="G64242" s="88"/>
      <c r="H64242" s="88"/>
      <c r="I64242" s="88"/>
      <c r="J64242" s="88"/>
      <c r="K64242" s="88"/>
    </row>
    <row r="64243" spans="2:11" ht="12" hidden="1" customHeight="1" x14ac:dyDescent="0.2">
      <c r="B64243" s="88"/>
      <c r="C64243" s="88"/>
      <c r="D64243" s="88"/>
      <c r="E64243" s="88"/>
      <c r="F64243" s="88"/>
      <c r="G64243" s="88"/>
      <c r="H64243" s="88"/>
      <c r="I64243" s="88"/>
      <c r="J64243" s="88"/>
      <c r="K64243" s="88"/>
    </row>
    <row r="64244" spans="2:11" ht="12" hidden="1" customHeight="1" x14ac:dyDescent="0.2">
      <c r="B64244" s="88"/>
      <c r="C64244" s="88"/>
      <c r="D64244" s="88"/>
      <c r="E64244" s="88"/>
      <c r="F64244" s="88"/>
      <c r="G64244" s="88"/>
      <c r="H64244" s="88"/>
      <c r="I64244" s="88"/>
      <c r="J64244" s="88"/>
      <c r="K64244" s="88"/>
    </row>
    <row r="64245" spans="2:11" ht="12" hidden="1" customHeight="1" x14ac:dyDescent="0.2">
      <c r="B64245" s="88"/>
      <c r="C64245" s="88"/>
      <c r="D64245" s="88"/>
      <c r="E64245" s="88"/>
      <c r="F64245" s="88"/>
      <c r="G64245" s="88"/>
      <c r="H64245" s="88"/>
      <c r="I64245" s="88"/>
      <c r="J64245" s="88"/>
      <c r="K64245" s="88"/>
    </row>
    <row r="64246" spans="2:11" ht="12" hidden="1" customHeight="1" x14ac:dyDescent="0.2">
      <c r="B64246" s="88"/>
      <c r="C64246" s="88"/>
      <c r="D64246" s="88"/>
      <c r="E64246" s="88"/>
      <c r="F64246" s="88"/>
      <c r="G64246" s="88"/>
      <c r="H64246" s="88"/>
      <c r="I64246" s="88"/>
      <c r="J64246" s="88"/>
      <c r="K64246" s="88"/>
    </row>
    <row r="64247" spans="2:11" ht="12" hidden="1" customHeight="1" x14ac:dyDescent="0.2">
      <c r="B64247" s="88"/>
      <c r="C64247" s="88"/>
      <c r="D64247" s="88"/>
      <c r="E64247" s="88"/>
      <c r="F64247" s="88"/>
      <c r="G64247" s="88"/>
      <c r="H64247" s="88"/>
      <c r="I64247" s="88"/>
      <c r="J64247" s="88"/>
      <c r="K64247" s="88"/>
    </row>
    <row r="64248" spans="2:11" ht="12" hidden="1" customHeight="1" x14ac:dyDescent="0.2">
      <c r="B64248" s="88"/>
      <c r="C64248" s="88"/>
      <c r="D64248" s="88"/>
      <c r="E64248" s="88"/>
      <c r="F64248" s="88"/>
      <c r="G64248" s="88"/>
      <c r="H64248" s="88"/>
      <c r="I64248" s="88"/>
      <c r="J64248" s="88"/>
      <c r="K64248" s="88"/>
    </row>
    <row r="64249" spans="2:11" ht="12" hidden="1" customHeight="1" x14ac:dyDescent="0.2">
      <c r="B64249" s="88"/>
      <c r="C64249" s="88"/>
      <c r="D64249" s="88"/>
      <c r="E64249" s="88"/>
      <c r="F64249" s="88"/>
      <c r="G64249" s="88"/>
      <c r="H64249" s="88"/>
      <c r="I64249" s="88"/>
      <c r="J64249" s="88"/>
      <c r="K64249" s="88"/>
    </row>
    <row r="64250" spans="2:11" ht="12" hidden="1" customHeight="1" x14ac:dyDescent="0.2">
      <c r="B64250" s="88"/>
      <c r="C64250" s="88"/>
      <c r="D64250" s="88"/>
      <c r="E64250" s="88"/>
      <c r="F64250" s="88"/>
      <c r="G64250" s="88"/>
      <c r="H64250" s="88"/>
      <c r="I64250" s="88"/>
      <c r="J64250" s="88"/>
      <c r="K64250" s="88"/>
    </row>
    <row r="64251" spans="2:11" ht="12" hidden="1" customHeight="1" x14ac:dyDescent="0.2">
      <c r="B64251" s="88"/>
      <c r="C64251" s="88"/>
      <c r="D64251" s="88"/>
      <c r="E64251" s="88"/>
      <c r="F64251" s="88"/>
      <c r="G64251" s="88"/>
      <c r="H64251" s="88"/>
      <c r="I64251" s="88"/>
      <c r="J64251" s="88"/>
      <c r="K64251" s="88"/>
    </row>
    <row r="64252" spans="2:11" ht="12" hidden="1" customHeight="1" x14ac:dyDescent="0.2">
      <c r="B64252" s="88"/>
      <c r="C64252" s="88"/>
      <c r="D64252" s="88"/>
      <c r="E64252" s="88"/>
      <c r="F64252" s="88"/>
      <c r="G64252" s="88"/>
      <c r="H64252" s="88"/>
      <c r="I64252" s="88"/>
      <c r="J64252" s="88"/>
      <c r="K64252" s="88"/>
    </row>
    <row r="64253" spans="2:11" ht="12" hidden="1" customHeight="1" x14ac:dyDescent="0.2">
      <c r="B64253" s="88"/>
      <c r="C64253" s="88"/>
      <c r="D64253" s="88"/>
      <c r="E64253" s="88"/>
      <c r="F64253" s="88"/>
      <c r="G64253" s="88"/>
      <c r="H64253" s="88"/>
      <c r="I64253" s="88"/>
      <c r="J64253" s="88"/>
      <c r="K64253" s="88"/>
    </row>
    <row r="64254" spans="2:11" ht="12" hidden="1" customHeight="1" x14ac:dyDescent="0.2">
      <c r="B64254" s="88"/>
      <c r="C64254" s="88"/>
      <c r="D64254" s="88"/>
      <c r="E64254" s="88"/>
      <c r="F64254" s="88"/>
      <c r="G64254" s="88"/>
      <c r="H64254" s="88"/>
      <c r="I64254" s="88"/>
      <c r="J64254" s="88"/>
      <c r="K64254" s="88"/>
    </row>
    <row r="64255" spans="2:11" ht="12" hidden="1" customHeight="1" x14ac:dyDescent="0.2">
      <c r="B64255" s="88"/>
      <c r="C64255" s="88"/>
      <c r="D64255" s="88"/>
      <c r="E64255" s="88"/>
      <c r="F64255" s="88"/>
      <c r="G64255" s="88"/>
      <c r="H64255" s="88"/>
      <c r="I64255" s="88"/>
      <c r="J64255" s="88"/>
      <c r="K64255" s="88"/>
    </row>
    <row r="64256" spans="2:11" ht="12" hidden="1" customHeight="1" x14ac:dyDescent="0.2">
      <c r="B64256" s="88"/>
      <c r="C64256" s="88"/>
      <c r="D64256" s="88"/>
      <c r="E64256" s="88"/>
      <c r="F64256" s="88"/>
      <c r="G64256" s="88"/>
      <c r="H64256" s="88"/>
      <c r="I64256" s="88"/>
      <c r="J64256" s="88"/>
      <c r="K64256" s="88"/>
    </row>
    <row r="64257" spans="2:11" ht="12" hidden="1" customHeight="1" x14ac:dyDescent="0.2">
      <c r="B64257" s="88"/>
      <c r="C64257" s="88"/>
      <c r="D64257" s="88"/>
      <c r="E64257" s="88"/>
      <c r="F64257" s="88"/>
      <c r="G64257" s="88"/>
      <c r="H64257" s="88"/>
      <c r="I64257" s="88"/>
      <c r="J64257" s="88"/>
      <c r="K64257" s="88"/>
    </row>
    <row r="64258" spans="2:11" ht="12" hidden="1" customHeight="1" x14ac:dyDescent="0.2">
      <c r="B64258" s="88"/>
      <c r="C64258" s="88"/>
      <c r="D64258" s="88"/>
      <c r="E64258" s="88"/>
      <c r="F64258" s="88"/>
      <c r="G64258" s="88"/>
      <c r="H64258" s="88"/>
      <c r="I64258" s="88"/>
      <c r="J64258" s="88"/>
      <c r="K64258" s="88"/>
    </row>
    <row r="64259" spans="2:11" ht="12" hidden="1" customHeight="1" x14ac:dyDescent="0.2">
      <c r="B64259" s="88"/>
      <c r="C64259" s="88"/>
      <c r="D64259" s="88"/>
      <c r="E64259" s="88"/>
      <c r="F64259" s="88"/>
      <c r="G64259" s="88"/>
      <c r="H64259" s="88"/>
      <c r="I64259" s="88"/>
      <c r="J64259" s="88"/>
      <c r="K64259" s="88"/>
    </row>
    <row r="64260" spans="2:11" ht="12" hidden="1" customHeight="1" x14ac:dyDescent="0.2">
      <c r="B64260" s="88"/>
      <c r="C64260" s="88"/>
      <c r="D64260" s="88"/>
      <c r="E64260" s="88"/>
      <c r="F64260" s="88"/>
      <c r="G64260" s="88"/>
      <c r="H64260" s="88"/>
      <c r="I64260" s="88"/>
      <c r="J64260" s="88"/>
      <c r="K64260" s="88"/>
    </row>
    <row r="64261" spans="2:11" ht="12" hidden="1" customHeight="1" x14ac:dyDescent="0.2">
      <c r="B64261" s="88"/>
      <c r="C64261" s="88"/>
      <c r="D64261" s="88"/>
      <c r="E64261" s="88"/>
      <c r="F64261" s="88"/>
      <c r="G64261" s="88"/>
      <c r="H64261" s="88"/>
      <c r="I64261" s="88"/>
      <c r="J64261" s="88"/>
      <c r="K64261" s="88"/>
    </row>
    <row r="64262" spans="2:11" ht="12" hidden="1" customHeight="1" x14ac:dyDescent="0.2">
      <c r="B64262" s="88"/>
      <c r="C64262" s="88"/>
      <c r="D64262" s="88"/>
      <c r="E64262" s="88"/>
      <c r="F64262" s="88"/>
      <c r="G64262" s="88"/>
      <c r="H64262" s="88"/>
      <c r="I64262" s="88"/>
      <c r="J64262" s="88"/>
      <c r="K64262" s="88"/>
    </row>
    <row r="64263" spans="2:11" ht="12" hidden="1" customHeight="1" x14ac:dyDescent="0.2">
      <c r="B64263" s="88"/>
      <c r="C64263" s="88"/>
      <c r="D64263" s="88"/>
      <c r="E64263" s="88"/>
      <c r="F64263" s="88"/>
      <c r="G64263" s="88"/>
      <c r="H64263" s="88"/>
      <c r="I64263" s="88"/>
      <c r="J64263" s="88"/>
      <c r="K64263" s="88"/>
    </row>
    <row r="64264" spans="2:11" ht="12" hidden="1" customHeight="1" x14ac:dyDescent="0.2">
      <c r="B64264" s="88"/>
      <c r="C64264" s="88"/>
      <c r="D64264" s="88"/>
      <c r="E64264" s="88"/>
      <c r="F64264" s="88"/>
      <c r="G64264" s="88"/>
      <c r="H64264" s="88"/>
      <c r="I64264" s="88"/>
      <c r="J64264" s="88"/>
      <c r="K64264" s="88"/>
    </row>
    <row r="64265" spans="2:11" ht="12" hidden="1" customHeight="1" x14ac:dyDescent="0.2">
      <c r="B64265" s="88"/>
      <c r="C64265" s="88"/>
      <c r="D64265" s="88"/>
      <c r="E64265" s="88"/>
      <c r="F64265" s="88"/>
      <c r="G64265" s="88"/>
      <c r="H64265" s="88"/>
      <c r="I64265" s="88"/>
      <c r="J64265" s="88"/>
      <c r="K64265" s="88"/>
    </row>
    <row r="64266" spans="2:11" ht="12" hidden="1" customHeight="1" x14ac:dyDescent="0.2">
      <c r="B64266" s="88"/>
      <c r="C64266" s="88"/>
      <c r="D64266" s="88"/>
      <c r="E64266" s="88"/>
      <c r="F64266" s="88"/>
      <c r="G64266" s="88"/>
      <c r="H64266" s="88"/>
      <c r="I64266" s="88"/>
      <c r="J64266" s="88"/>
      <c r="K64266" s="88"/>
    </row>
    <row r="64267" spans="2:11" ht="12" hidden="1" customHeight="1" x14ac:dyDescent="0.2">
      <c r="B64267" s="88"/>
      <c r="C64267" s="88"/>
      <c r="D64267" s="88"/>
      <c r="E64267" s="88"/>
      <c r="F64267" s="88"/>
      <c r="G64267" s="88"/>
      <c r="H64267" s="88"/>
      <c r="I64267" s="88"/>
      <c r="J64267" s="88"/>
      <c r="K64267" s="88"/>
    </row>
    <row r="64268" spans="2:11" ht="12" hidden="1" customHeight="1" x14ac:dyDescent="0.2">
      <c r="B64268" s="88"/>
      <c r="C64268" s="88"/>
      <c r="D64268" s="88"/>
      <c r="E64268" s="88"/>
      <c r="F64268" s="88"/>
      <c r="G64268" s="88"/>
      <c r="H64268" s="88"/>
      <c r="I64268" s="88"/>
      <c r="J64268" s="88"/>
      <c r="K64268" s="88"/>
    </row>
    <row r="64269" spans="2:11" ht="12" hidden="1" customHeight="1" x14ac:dyDescent="0.2">
      <c r="B64269" s="88"/>
      <c r="C64269" s="88"/>
      <c r="D64269" s="88"/>
      <c r="E64269" s="88"/>
      <c r="F64269" s="88"/>
      <c r="G64269" s="88"/>
      <c r="H64269" s="88"/>
      <c r="I64269" s="88"/>
      <c r="J64269" s="88"/>
      <c r="K64269" s="88"/>
    </row>
    <row r="64270" spans="2:11" ht="12" hidden="1" customHeight="1" x14ac:dyDescent="0.2">
      <c r="B64270" s="88"/>
      <c r="C64270" s="88"/>
      <c r="D64270" s="88"/>
      <c r="E64270" s="88"/>
      <c r="F64270" s="88"/>
      <c r="G64270" s="88"/>
      <c r="H64270" s="88"/>
      <c r="I64270" s="88"/>
      <c r="J64270" s="88"/>
      <c r="K64270" s="88"/>
    </row>
    <row r="64271" spans="2:11" ht="12" hidden="1" customHeight="1" x14ac:dyDescent="0.2">
      <c r="B64271" s="88"/>
      <c r="C64271" s="88"/>
      <c r="D64271" s="88"/>
      <c r="E64271" s="88"/>
      <c r="F64271" s="88"/>
      <c r="G64271" s="88"/>
      <c r="H64271" s="88"/>
      <c r="I64271" s="88"/>
      <c r="J64271" s="88"/>
      <c r="K64271" s="88"/>
    </row>
    <row r="64272" spans="2:11" ht="12" hidden="1" customHeight="1" x14ac:dyDescent="0.2">
      <c r="B64272" s="88"/>
      <c r="C64272" s="88"/>
      <c r="D64272" s="88"/>
      <c r="E64272" s="88"/>
      <c r="F64272" s="88"/>
      <c r="G64272" s="88"/>
      <c r="H64272" s="88"/>
      <c r="I64272" s="88"/>
      <c r="J64272" s="88"/>
      <c r="K64272" s="88"/>
    </row>
    <row r="64273" spans="2:11" ht="12" hidden="1" customHeight="1" x14ac:dyDescent="0.2">
      <c r="B64273" s="88"/>
      <c r="C64273" s="88"/>
      <c r="D64273" s="88"/>
      <c r="E64273" s="88"/>
      <c r="F64273" s="88"/>
      <c r="G64273" s="88"/>
      <c r="H64273" s="88"/>
      <c r="I64273" s="88"/>
      <c r="J64273" s="88"/>
      <c r="K64273" s="88"/>
    </row>
    <row r="64274" spans="2:11" ht="12" hidden="1" customHeight="1" x14ac:dyDescent="0.2">
      <c r="B64274" s="88"/>
      <c r="C64274" s="88"/>
      <c r="D64274" s="88"/>
      <c r="E64274" s="88"/>
      <c r="F64274" s="88"/>
      <c r="G64274" s="88"/>
      <c r="H64274" s="88"/>
      <c r="I64274" s="88"/>
      <c r="J64274" s="88"/>
      <c r="K64274" s="88"/>
    </row>
    <row r="64275" spans="2:11" ht="12" hidden="1" customHeight="1" x14ac:dyDescent="0.2">
      <c r="B64275" s="88"/>
      <c r="C64275" s="88"/>
      <c r="D64275" s="88"/>
      <c r="E64275" s="88"/>
      <c r="F64275" s="88"/>
      <c r="G64275" s="88"/>
      <c r="H64275" s="88"/>
      <c r="I64275" s="88"/>
      <c r="J64275" s="88"/>
      <c r="K64275" s="88"/>
    </row>
    <row r="64276" spans="2:11" ht="12" hidden="1" customHeight="1" x14ac:dyDescent="0.2">
      <c r="B64276" s="88"/>
      <c r="C64276" s="88"/>
      <c r="D64276" s="88"/>
      <c r="E64276" s="88"/>
      <c r="F64276" s="88"/>
      <c r="G64276" s="88"/>
      <c r="H64276" s="88"/>
      <c r="I64276" s="88"/>
      <c r="J64276" s="88"/>
      <c r="K64276" s="88"/>
    </row>
    <row r="64277" spans="2:11" ht="12" hidden="1" customHeight="1" x14ac:dyDescent="0.2">
      <c r="B64277" s="88"/>
      <c r="C64277" s="88"/>
      <c r="D64277" s="88"/>
      <c r="E64277" s="88"/>
      <c r="F64277" s="88"/>
      <c r="G64277" s="88"/>
      <c r="H64277" s="88"/>
      <c r="I64277" s="88"/>
      <c r="J64277" s="88"/>
      <c r="K64277" s="88"/>
    </row>
    <row r="64278" spans="2:11" ht="12" hidden="1" customHeight="1" x14ac:dyDescent="0.2">
      <c r="B64278" s="88"/>
      <c r="C64278" s="88"/>
      <c r="D64278" s="88"/>
      <c r="E64278" s="88"/>
      <c r="F64278" s="88"/>
      <c r="G64278" s="88"/>
      <c r="H64278" s="88"/>
      <c r="I64278" s="88"/>
      <c r="J64278" s="88"/>
      <c r="K64278" s="88"/>
    </row>
    <row r="64279" spans="2:11" ht="12" hidden="1" customHeight="1" x14ac:dyDescent="0.2">
      <c r="B64279" s="88"/>
      <c r="C64279" s="88"/>
      <c r="D64279" s="88"/>
      <c r="E64279" s="88"/>
      <c r="F64279" s="88"/>
      <c r="G64279" s="88"/>
      <c r="H64279" s="88"/>
      <c r="I64279" s="88"/>
      <c r="J64279" s="88"/>
      <c r="K64279" s="88"/>
    </row>
    <row r="64280" spans="2:11" ht="12" hidden="1" customHeight="1" x14ac:dyDescent="0.2">
      <c r="B64280" s="88"/>
      <c r="C64280" s="88"/>
      <c r="D64280" s="88"/>
      <c r="E64280" s="88"/>
      <c r="F64280" s="88"/>
      <c r="G64280" s="88"/>
      <c r="H64280" s="88"/>
      <c r="I64280" s="88"/>
      <c r="J64280" s="88"/>
      <c r="K64280" s="88"/>
    </row>
    <row r="64281" spans="2:11" ht="12" hidden="1" customHeight="1" x14ac:dyDescent="0.2">
      <c r="B64281" s="88"/>
      <c r="C64281" s="88"/>
      <c r="D64281" s="88"/>
      <c r="E64281" s="88"/>
      <c r="F64281" s="88"/>
      <c r="G64281" s="88"/>
      <c r="H64281" s="88"/>
      <c r="I64281" s="88"/>
      <c r="J64281" s="88"/>
      <c r="K64281" s="88"/>
    </row>
    <row r="64282" spans="2:11" ht="12" hidden="1" customHeight="1" x14ac:dyDescent="0.2">
      <c r="B64282" s="88"/>
      <c r="C64282" s="88"/>
      <c r="D64282" s="88"/>
      <c r="E64282" s="88"/>
      <c r="F64282" s="88"/>
      <c r="G64282" s="88"/>
      <c r="H64282" s="88"/>
      <c r="I64282" s="88"/>
      <c r="J64282" s="88"/>
      <c r="K64282" s="88"/>
    </row>
    <row r="64283" spans="2:11" ht="12" hidden="1" customHeight="1" x14ac:dyDescent="0.2">
      <c r="B64283" s="88"/>
      <c r="C64283" s="88"/>
      <c r="D64283" s="88"/>
      <c r="E64283" s="88"/>
      <c r="F64283" s="88"/>
      <c r="G64283" s="88"/>
      <c r="H64283" s="88"/>
      <c r="I64283" s="88"/>
      <c r="J64283" s="88"/>
      <c r="K64283" s="88"/>
    </row>
    <row r="64284" spans="2:11" ht="12" hidden="1" customHeight="1" x14ac:dyDescent="0.2">
      <c r="B64284" s="88"/>
      <c r="C64284" s="88"/>
      <c r="D64284" s="88"/>
      <c r="E64284" s="88"/>
      <c r="F64284" s="88"/>
      <c r="G64284" s="88"/>
      <c r="H64284" s="88"/>
      <c r="I64284" s="88"/>
      <c r="J64284" s="88"/>
      <c r="K64284" s="88"/>
    </row>
    <row r="64285" spans="2:11" ht="12" hidden="1" customHeight="1" x14ac:dyDescent="0.2">
      <c r="B64285" s="88"/>
      <c r="C64285" s="88"/>
      <c r="D64285" s="88"/>
      <c r="E64285" s="88"/>
      <c r="F64285" s="88"/>
      <c r="G64285" s="88"/>
      <c r="H64285" s="88"/>
      <c r="I64285" s="88"/>
      <c r="J64285" s="88"/>
      <c r="K64285" s="88"/>
    </row>
    <row r="64286" spans="2:11" ht="12" hidden="1" customHeight="1" x14ac:dyDescent="0.2">
      <c r="B64286" s="88"/>
      <c r="C64286" s="88"/>
      <c r="D64286" s="88"/>
      <c r="E64286" s="88"/>
      <c r="F64286" s="88"/>
      <c r="G64286" s="88"/>
      <c r="H64286" s="88"/>
      <c r="I64286" s="88"/>
      <c r="J64286" s="88"/>
      <c r="K64286" s="88"/>
    </row>
    <row r="64287" spans="2:11" ht="12" hidden="1" customHeight="1" x14ac:dyDescent="0.2">
      <c r="B64287" s="88"/>
      <c r="C64287" s="88"/>
      <c r="D64287" s="88"/>
      <c r="E64287" s="88"/>
      <c r="F64287" s="88"/>
      <c r="G64287" s="88"/>
      <c r="H64287" s="88"/>
      <c r="I64287" s="88"/>
      <c r="J64287" s="88"/>
      <c r="K64287" s="88"/>
    </row>
    <row r="64288" spans="2:11" ht="12" hidden="1" customHeight="1" x14ac:dyDescent="0.2">
      <c r="B64288" s="88"/>
      <c r="C64288" s="88"/>
      <c r="D64288" s="88"/>
      <c r="E64288" s="88"/>
      <c r="F64288" s="88"/>
      <c r="G64288" s="88"/>
      <c r="H64288" s="88"/>
      <c r="I64288" s="88"/>
      <c r="J64288" s="88"/>
      <c r="K64288" s="88"/>
    </row>
    <row r="64289" spans="2:11" ht="12" hidden="1" customHeight="1" x14ac:dyDescent="0.2">
      <c r="B64289" s="88"/>
      <c r="C64289" s="88"/>
      <c r="D64289" s="88"/>
      <c r="E64289" s="88"/>
      <c r="F64289" s="88"/>
      <c r="G64289" s="88"/>
      <c r="H64289" s="88"/>
      <c r="I64289" s="88"/>
      <c r="J64289" s="88"/>
      <c r="K64289" s="88"/>
    </row>
    <row r="64290" spans="2:11" ht="12" hidden="1" customHeight="1" x14ac:dyDescent="0.2">
      <c r="B64290" s="88"/>
      <c r="C64290" s="88"/>
      <c r="D64290" s="88"/>
      <c r="E64290" s="88"/>
      <c r="F64290" s="88"/>
      <c r="G64290" s="88"/>
      <c r="H64290" s="88"/>
      <c r="I64290" s="88"/>
      <c r="J64290" s="88"/>
      <c r="K64290" s="88"/>
    </row>
    <row r="64291" spans="2:11" ht="12" hidden="1" customHeight="1" x14ac:dyDescent="0.2">
      <c r="B64291" s="88"/>
      <c r="C64291" s="88"/>
      <c r="D64291" s="88"/>
      <c r="E64291" s="88"/>
      <c r="F64291" s="88"/>
      <c r="G64291" s="88"/>
      <c r="H64291" s="88"/>
      <c r="I64291" s="88"/>
      <c r="J64291" s="88"/>
      <c r="K64291" s="88"/>
    </row>
    <row r="64292" spans="2:11" ht="12" hidden="1" customHeight="1" x14ac:dyDescent="0.2">
      <c r="B64292" s="88"/>
      <c r="C64292" s="88"/>
      <c r="D64292" s="88"/>
      <c r="E64292" s="88"/>
      <c r="F64292" s="88"/>
      <c r="G64292" s="88"/>
      <c r="H64292" s="88"/>
      <c r="I64292" s="88"/>
      <c r="J64292" s="88"/>
      <c r="K64292" s="88"/>
    </row>
    <row r="64293" spans="2:11" ht="12" hidden="1" customHeight="1" x14ac:dyDescent="0.2">
      <c r="B64293" s="88"/>
      <c r="C64293" s="88"/>
      <c r="D64293" s="88"/>
      <c r="E64293" s="88"/>
      <c r="F64293" s="88"/>
      <c r="G64293" s="88"/>
      <c r="H64293" s="88"/>
      <c r="I64293" s="88"/>
      <c r="J64293" s="88"/>
      <c r="K64293" s="88"/>
    </row>
    <row r="64294" spans="2:11" ht="12" hidden="1" customHeight="1" x14ac:dyDescent="0.2">
      <c r="B64294" s="88"/>
      <c r="C64294" s="88"/>
      <c r="D64294" s="88"/>
      <c r="E64294" s="88"/>
      <c r="F64294" s="88"/>
      <c r="G64294" s="88"/>
      <c r="H64294" s="88"/>
      <c r="I64294" s="88"/>
      <c r="J64294" s="88"/>
      <c r="K64294" s="88"/>
    </row>
    <row r="64295" spans="2:11" ht="12" hidden="1" customHeight="1" x14ac:dyDescent="0.2">
      <c r="B64295" s="88"/>
      <c r="C64295" s="88"/>
      <c r="D64295" s="88"/>
      <c r="E64295" s="88"/>
      <c r="F64295" s="88"/>
      <c r="G64295" s="88"/>
      <c r="H64295" s="88"/>
      <c r="I64295" s="88"/>
      <c r="J64295" s="88"/>
      <c r="K64295" s="88"/>
    </row>
    <row r="64296" spans="2:11" ht="12" hidden="1" customHeight="1" x14ac:dyDescent="0.2">
      <c r="B64296" s="88"/>
      <c r="C64296" s="88"/>
      <c r="D64296" s="88"/>
      <c r="E64296" s="88"/>
      <c r="F64296" s="88"/>
      <c r="G64296" s="88"/>
      <c r="H64296" s="88"/>
      <c r="I64296" s="88"/>
      <c r="J64296" s="88"/>
      <c r="K64296" s="88"/>
    </row>
    <row r="64297" spans="2:11" ht="12" hidden="1" customHeight="1" x14ac:dyDescent="0.2">
      <c r="B64297" s="88"/>
      <c r="C64297" s="88"/>
      <c r="D64297" s="88"/>
      <c r="E64297" s="88"/>
      <c r="F64297" s="88"/>
      <c r="G64297" s="88"/>
      <c r="H64297" s="88"/>
      <c r="I64297" s="88"/>
      <c r="J64297" s="88"/>
      <c r="K64297" s="88"/>
    </row>
    <row r="64298" spans="2:11" ht="12" hidden="1" customHeight="1" x14ac:dyDescent="0.2">
      <c r="B64298" s="88"/>
      <c r="C64298" s="88"/>
      <c r="D64298" s="88"/>
      <c r="E64298" s="88"/>
      <c r="F64298" s="88"/>
      <c r="G64298" s="88"/>
      <c r="H64298" s="88"/>
      <c r="I64298" s="88"/>
      <c r="J64298" s="88"/>
      <c r="K64298" s="88"/>
    </row>
    <row r="64299" spans="2:11" ht="12" hidden="1" customHeight="1" x14ac:dyDescent="0.2">
      <c r="B64299" s="88"/>
      <c r="C64299" s="88"/>
      <c r="D64299" s="88"/>
      <c r="E64299" s="88"/>
      <c r="F64299" s="88"/>
      <c r="G64299" s="88"/>
      <c r="H64299" s="88"/>
      <c r="I64299" s="88"/>
      <c r="J64299" s="88"/>
      <c r="K64299" s="88"/>
    </row>
    <row r="64300" spans="2:11" ht="12" hidden="1" customHeight="1" x14ac:dyDescent="0.2">
      <c r="B64300" s="88"/>
      <c r="C64300" s="88"/>
      <c r="D64300" s="88"/>
      <c r="E64300" s="88"/>
      <c r="F64300" s="88"/>
      <c r="G64300" s="88"/>
      <c r="H64300" s="88"/>
      <c r="I64300" s="88"/>
      <c r="J64300" s="88"/>
      <c r="K64300" s="88"/>
    </row>
    <row r="64301" spans="2:11" ht="12" hidden="1" customHeight="1" x14ac:dyDescent="0.2">
      <c r="B64301" s="88"/>
      <c r="C64301" s="88"/>
      <c r="D64301" s="88"/>
      <c r="E64301" s="88"/>
      <c r="F64301" s="88"/>
      <c r="G64301" s="88"/>
      <c r="H64301" s="88"/>
      <c r="I64301" s="88"/>
      <c r="J64301" s="88"/>
      <c r="K64301" s="88"/>
    </row>
    <row r="64302" spans="2:11" ht="12" hidden="1" customHeight="1" x14ac:dyDescent="0.2">
      <c r="B64302" s="88"/>
      <c r="C64302" s="88"/>
      <c r="D64302" s="88"/>
      <c r="E64302" s="88"/>
      <c r="F64302" s="88"/>
      <c r="G64302" s="88"/>
      <c r="H64302" s="88"/>
      <c r="I64302" s="88"/>
      <c r="J64302" s="88"/>
      <c r="K64302" s="88"/>
    </row>
    <row r="64303" spans="2:11" ht="12" hidden="1" customHeight="1" x14ac:dyDescent="0.2">
      <c r="B64303" s="88"/>
      <c r="C64303" s="88"/>
      <c r="D64303" s="88"/>
      <c r="E64303" s="88"/>
      <c r="F64303" s="88"/>
      <c r="G64303" s="88"/>
      <c r="H64303" s="88"/>
      <c r="I64303" s="88"/>
      <c r="J64303" s="88"/>
      <c r="K64303" s="88"/>
    </row>
    <row r="64304" spans="2:11" ht="12" hidden="1" customHeight="1" x14ac:dyDescent="0.2">
      <c r="B64304" s="88"/>
      <c r="C64304" s="88"/>
      <c r="D64304" s="88"/>
      <c r="E64304" s="88"/>
      <c r="F64304" s="88"/>
      <c r="G64304" s="88"/>
      <c r="H64304" s="88"/>
      <c r="I64304" s="88"/>
      <c r="J64304" s="88"/>
      <c r="K64304" s="88"/>
    </row>
    <row r="64305" spans="2:11" ht="12" hidden="1" customHeight="1" x14ac:dyDescent="0.2">
      <c r="B64305" s="88"/>
      <c r="C64305" s="88"/>
      <c r="D64305" s="88"/>
      <c r="E64305" s="88"/>
      <c r="F64305" s="88"/>
      <c r="G64305" s="88"/>
      <c r="H64305" s="88"/>
      <c r="I64305" s="88"/>
      <c r="J64305" s="88"/>
      <c r="K64305" s="88"/>
    </row>
    <row r="64306" spans="2:11" ht="12" hidden="1" customHeight="1" x14ac:dyDescent="0.2">
      <c r="B64306" s="88"/>
      <c r="C64306" s="88"/>
      <c r="D64306" s="88"/>
      <c r="E64306" s="88"/>
      <c r="F64306" s="88"/>
      <c r="G64306" s="88"/>
      <c r="H64306" s="88"/>
      <c r="I64306" s="88"/>
      <c r="J64306" s="88"/>
      <c r="K64306" s="88"/>
    </row>
    <row r="64307" spans="2:11" ht="12" hidden="1" customHeight="1" x14ac:dyDescent="0.2">
      <c r="B64307" s="88"/>
      <c r="C64307" s="88"/>
      <c r="D64307" s="88"/>
      <c r="E64307" s="88"/>
      <c r="F64307" s="88"/>
      <c r="G64307" s="88"/>
      <c r="H64307" s="88"/>
      <c r="I64307" s="88"/>
      <c r="J64307" s="88"/>
      <c r="K64307" s="88"/>
    </row>
    <row r="64308" spans="2:11" ht="12" hidden="1" customHeight="1" x14ac:dyDescent="0.2">
      <c r="B64308" s="88"/>
      <c r="C64308" s="88"/>
      <c r="D64308" s="88"/>
      <c r="E64308" s="88"/>
      <c r="F64308" s="88"/>
      <c r="G64308" s="88"/>
      <c r="H64308" s="88"/>
      <c r="I64308" s="88"/>
      <c r="J64308" s="88"/>
      <c r="K64308" s="88"/>
    </row>
    <row r="64309" spans="2:11" ht="12" hidden="1" customHeight="1" x14ac:dyDescent="0.2">
      <c r="B64309" s="88"/>
      <c r="C64309" s="88"/>
      <c r="D64309" s="88"/>
      <c r="E64309" s="88"/>
      <c r="F64309" s="88"/>
      <c r="G64309" s="88"/>
      <c r="H64309" s="88"/>
      <c r="I64309" s="88"/>
      <c r="J64309" s="88"/>
      <c r="K64309" s="88"/>
    </row>
    <row r="64310" spans="2:11" ht="12" hidden="1" customHeight="1" x14ac:dyDescent="0.2">
      <c r="B64310" s="88"/>
      <c r="C64310" s="88"/>
      <c r="D64310" s="88"/>
      <c r="E64310" s="88"/>
      <c r="F64310" s="88"/>
      <c r="G64310" s="88"/>
      <c r="H64310" s="88"/>
      <c r="I64310" s="88"/>
      <c r="J64310" s="88"/>
      <c r="K64310" s="88"/>
    </row>
    <row r="64311" spans="2:11" ht="12" hidden="1" customHeight="1" x14ac:dyDescent="0.2">
      <c r="B64311" s="88"/>
      <c r="C64311" s="88"/>
      <c r="D64311" s="88"/>
      <c r="E64311" s="88"/>
      <c r="F64311" s="88"/>
      <c r="G64311" s="88"/>
      <c r="H64311" s="88"/>
      <c r="I64311" s="88"/>
      <c r="J64311" s="88"/>
      <c r="K64311" s="88"/>
    </row>
    <row r="64312" spans="2:11" ht="12" hidden="1" customHeight="1" x14ac:dyDescent="0.2">
      <c r="B64312" s="88"/>
      <c r="C64312" s="88"/>
      <c r="D64312" s="88"/>
      <c r="E64312" s="88"/>
      <c r="F64312" s="88"/>
      <c r="G64312" s="88"/>
      <c r="H64312" s="88"/>
      <c r="I64312" s="88"/>
      <c r="J64312" s="88"/>
      <c r="K64312" s="88"/>
    </row>
    <row r="64313" spans="2:11" ht="12" hidden="1" customHeight="1" x14ac:dyDescent="0.2">
      <c r="B64313" s="88"/>
      <c r="C64313" s="88"/>
      <c r="D64313" s="88"/>
      <c r="E64313" s="88"/>
      <c r="F64313" s="88"/>
      <c r="G64313" s="88"/>
      <c r="H64313" s="88"/>
      <c r="I64313" s="88"/>
      <c r="J64313" s="88"/>
      <c r="K64313" s="88"/>
    </row>
    <row r="64314" spans="2:11" ht="12" hidden="1" customHeight="1" x14ac:dyDescent="0.2">
      <c r="B64314" s="88"/>
      <c r="C64314" s="88"/>
      <c r="D64314" s="88"/>
      <c r="E64314" s="88"/>
      <c r="F64314" s="88"/>
      <c r="G64314" s="88"/>
      <c r="H64314" s="88"/>
      <c r="I64314" s="88"/>
      <c r="J64314" s="88"/>
      <c r="K64314" s="88"/>
    </row>
    <row r="64315" spans="2:11" ht="12" hidden="1" customHeight="1" x14ac:dyDescent="0.2">
      <c r="B64315" s="88"/>
      <c r="C64315" s="88"/>
      <c r="D64315" s="88"/>
      <c r="E64315" s="88"/>
      <c r="F64315" s="88"/>
      <c r="G64315" s="88"/>
      <c r="H64315" s="88"/>
      <c r="I64315" s="88"/>
      <c r="J64315" s="88"/>
      <c r="K64315" s="88"/>
    </row>
    <row r="64316" spans="2:11" ht="12" hidden="1" customHeight="1" x14ac:dyDescent="0.2">
      <c r="B64316" s="88"/>
      <c r="C64316" s="88"/>
      <c r="D64316" s="88"/>
      <c r="E64316" s="88"/>
      <c r="F64316" s="88"/>
      <c r="G64316" s="88"/>
      <c r="H64316" s="88"/>
      <c r="I64316" s="88"/>
      <c r="J64316" s="88"/>
      <c r="K64316" s="88"/>
    </row>
    <row r="64317" spans="2:11" ht="12" hidden="1" customHeight="1" x14ac:dyDescent="0.2">
      <c r="B64317" s="88"/>
      <c r="C64317" s="88"/>
      <c r="D64317" s="88"/>
      <c r="E64317" s="88"/>
      <c r="F64317" s="88"/>
      <c r="G64317" s="88"/>
      <c r="H64317" s="88"/>
      <c r="I64317" s="88"/>
      <c r="J64317" s="88"/>
      <c r="K64317" s="88"/>
    </row>
    <row r="64318" spans="2:11" ht="12" hidden="1" customHeight="1" x14ac:dyDescent="0.2">
      <c r="B64318" s="88"/>
      <c r="C64318" s="88"/>
      <c r="D64318" s="88"/>
      <c r="E64318" s="88"/>
      <c r="F64318" s="88"/>
      <c r="G64318" s="88"/>
      <c r="H64318" s="88"/>
      <c r="I64318" s="88"/>
      <c r="J64318" s="88"/>
      <c r="K64318" s="88"/>
    </row>
    <row r="64319" spans="2:11" ht="12" hidden="1" customHeight="1" x14ac:dyDescent="0.2">
      <c r="B64319" s="88"/>
      <c r="C64319" s="88"/>
      <c r="D64319" s="88"/>
      <c r="E64319" s="88"/>
      <c r="F64319" s="88"/>
      <c r="G64319" s="88"/>
      <c r="H64319" s="88"/>
      <c r="I64319" s="88"/>
      <c r="J64319" s="88"/>
      <c r="K64319" s="88"/>
    </row>
    <row r="64320" spans="2:11" ht="12" hidden="1" customHeight="1" x14ac:dyDescent="0.2">
      <c r="B64320" s="88"/>
      <c r="C64320" s="88"/>
      <c r="D64320" s="88"/>
      <c r="E64320" s="88"/>
      <c r="F64320" s="88"/>
      <c r="G64320" s="88"/>
      <c r="H64320" s="88"/>
      <c r="I64320" s="88"/>
      <c r="J64320" s="88"/>
      <c r="K64320" s="88"/>
    </row>
    <row r="64321" spans="2:11" ht="12" hidden="1" customHeight="1" x14ac:dyDescent="0.2">
      <c r="B64321" s="88"/>
      <c r="C64321" s="88"/>
      <c r="D64321" s="88"/>
      <c r="E64321" s="88"/>
      <c r="F64321" s="88"/>
      <c r="G64321" s="88"/>
      <c r="H64321" s="88"/>
      <c r="I64321" s="88"/>
      <c r="J64321" s="88"/>
      <c r="K64321" s="88"/>
    </row>
    <row r="64322" spans="2:11" ht="12" hidden="1" customHeight="1" x14ac:dyDescent="0.2">
      <c r="B64322" s="88"/>
      <c r="C64322" s="88"/>
      <c r="D64322" s="88"/>
      <c r="E64322" s="88"/>
      <c r="F64322" s="88"/>
      <c r="G64322" s="88"/>
      <c r="H64322" s="88"/>
      <c r="I64322" s="88"/>
      <c r="J64322" s="88"/>
      <c r="K64322" s="88"/>
    </row>
    <row r="64323" spans="2:11" ht="12" hidden="1" customHeight="1" x14ac:dyDescent="0.2">
      <c r="B64323" s="88"/>
      <c r="C64323" s="88"/>
      <c r="D64323" s="88"/>
      <c r="E64323" s="88"/>
      <c r="F64323" s="88"/>
      <c r="G64323" s="88"/>
      <c r="H64323" s="88"/>
      <c r="I64323" s="88"/>
      <c r="J64323" s="88"/>
      <c r="K64323" s="88"/>
    </row>
    <row r="64324" spans="2:11" ht="12" hidden="1" customHeight="1" x14ac:dyDescent="0.2">
      <c r="B64324" s="88"/>
      <c r="C64324" s="88"/>
      <c r="D64324" s="88"/>
      <c r="E64324" s="88"/>
      <c r="F64324" s="88"/>
      <c r="G64324" s="88"/>
      <c r="H64324" s="88"/>
      <c r="I64324" s="88"/>
      <c r="J64324" s="88"/>
      <c r="K64324" s="88"/>
    </row>
    <row r="64325" spans="2:11" ht="12" hidden="1" customHeight="1" x14ac:dyDescent="0.2">
      <c r="B64325" s="88"/>
      <c r="C64325" s="88"/>
      <c r="D64325" s="88"/>
      <c r="E64325" s="88"/>
      <c r="F64325" s="88"/>
      <c r="G64325" s="88"/>
      <c r="H64325" s="88"/>
      <c r="I64325" s="88"/>
      <c r="J64325" s="88"/>
      <c r="K64325" s="88"/>
    </row>
    <row r="64326" spans="2:11" ht="12" hidden="1" customHeight="1" x14ac:dyDescent="0.2">
      <c r="B64326" s="88"/>
      <c r="C64326" s="88"/>
      <c r="D64326" s="88"/>
      <c r="E64326" s="88"/>
      <c r="F64326" s="88"/>
      <c r="G64326" s="88"/>
      <c r="H64326" s="88"/>
      <c r="I64326" s="88"/>
      <c r="J64326" s="88"/>
      <c r="K64326" s="88"/>
    </row>
    <row r="64327" spans="2:11" ht="12" hidden="1" customHeight="1" x14ac:dyDescent="0.2">
      <c r="B64327" s="88"/>
      <c r="C64327" s="88"/>
      <c r="D64327" s="88"/>
      <c r="E64327" s="88"/>
      <c r="F64327" s="88"/>
      <c r="G64327" s="88"/>
      <c r="H64327" s="88"/>
      <c r="I64327" s="88"/>
      <c r="J64327" s="88"/>
      <c r="K64327" s="88"/>
    </row>
    <row r="64328" spans="2:11" ht="12" hidden="1" customHeight="1" x14ac:dyDescent="0.2">
      <c r="B64328" s="88"/>
      <c r="C64328" s="88"/>
      <c r="D64328" s="88"/>
      <c r="E64328" s="88"/>
      <c r="F64328" s="88"/>
      <c r="G64328" s="88"/>
      <c r="H64328" s="88"/>
      <c r="I64328" s="88"/>
      <c r="J64328" s="88"/>
      <c r="K64328" s="88"/>
    </row>
    <row r="64329" spans="2:11" ht="12" hidden="1" customHeight="1" x14ac:dyDescent="0.2">
      <c r="B64329" s="88"/>
      <c r="C64329" s="88"/>
      <c r="D64329" s="88"/>
      <c r="E64329" s="88"/>
      <c r="F64329" s="88"/>
      <c r="G64329" s="88"/>
      <c r="H64329" s="88"/>
      <c r="I64329" s="88"/>
      <c r="J64329" s="88"/>
      <c r="K64329" s="88"/>
    </row>
    <row r="64330" spans="2:11" ht="12" hidden="1" customHeight="1" x14ac:dyDescent="0.2">
      <c r="B64330" s="88"/>
      <c r="C64330" s="88"/>
      <c r="D64330" s="88"/>
      <c r="E64330" s="88"/>
      <c r="F64330" s="88"/>
      <c r="G64330" s="88"/>
      <c r="H64330" s="88"/>
      <c r="I64330" s="88"/>
      <c r="J64330" s="88"/>
      <c r="K64330" s="88"/>
    </row>
    <row r="64331" spans="2:11" ht="12" hidden="1" customHeight="1" x14ac:dyDescent="0.2">
      <c r="B64331" s="88"/>
      <c r="C64331" s="88"/>
      <c r="D64331" s="88"/>
      <c r="E64331" s="88"/>
      <c r="F64331" s="88"/>
      <c r="G64331" s="88"/>
      <c r="H64331" s="88"/>
      <c r="I64331" s="88"/>
      <c r="J64331" s="88"/>
      <c r="K64331" s="88"/>
    </row>
    <row r="64332" spans="2:11" ht="12" hidden="1" customHeight="1" x14ac:dyDescent="0.2">
      <c r="B64332" s="88"/>
      <c r="C64332" s="88"/>
      <c r="D64332" s="88"/>
      <c r="E64332" s="88"/>
      <c r="F64332" s="88"/>
      <c r="G64332" s="88"/>
      <c r="H64332" s="88"/>
      <c r="I64332" s="88"/>
      <c r="J64332" s="88"/>
      <c r="K64332" s="88"/>
    </row>
    <row r="64333" spans="2:11" ht="12" hidden="1" customHeight="1" x14ac:dyDescent="0.2">
      <c r="B64333" s="88"/>
      <c r="C64333" s="88"/>
      <c r="D64333" s="88"/>
      <c r="E64333" s="88"/>
      <c r="F64333" s="88"/>
      <c r="G64333" s="88"/>
      <c r="H64333" s="88"/>
      <c r="I64333" s="88"/>
      <c r="J64333" s="88"/>
      <c r="K64333" s="88"/>
    </row>
    <row r="64334" spans="2:11" ht="12" hidden="1" customHeight="1" x14ac:dyDescent="0.2">
      <c r="B64334" s="88"/>
      <c r="C64334" s="88"/>
      <c r="D64334" s="88"/>
      <c r="E64334" s="88"/>
      <c r="F64334" s="88"/>
      <c r="G64334" s="88"/>
      <c r="H64334" s="88"/>
      <c r="I64334" s="88"/>
      <c r="J64334" s="88"/>
      <c r="K64334" s="88"/>
    </row>
    <row r="64335" spans="2:11" ht="12" hidden="1" customHeight="1" x14ac:dyDescent="0.2">
      <c r="B64335" s="88"/>
      <c r="C64335" s="88"/>
      <c r="D64335" s="88"/>
      <c r="E64335" s="88"/>
      <c r="F64335" s="88"/>
      <c r="G64335" s="88"/>
      <c r="H64335" s="88"/>
      <c r="I64335" s="88"/>
      <c r="J64335" s="88"/>
      <c r="K64335" s="88"/>
    </row>
    <row r="64336" spans="2:11" ht="12" hidden="1" customHeight="1" x14ac:dyDescent="0.2">
      <c r="B64336" s="88"/>
      <c r="C64336" s="88"/>
      <c r="D64336" s="88"/>
      <c r="E64336" s="88"/>
      <c r="F64336" s="88"/>
      <c r="G64336" s="88"/>
      <c r="H64336" s="88"/>
      <c r="I64336" s="88"/>
      <c r="J64336" s="88"/>
      <c r="K64336" s="88"/>
    </row>
    <row r="64337" spans="2:11" ht="12" hidden="1" customHeight="1" x14ac:dyDescent="0.2">
      <c r="B64337" s="88"/>
      <c r="C64337" s="88"/>
      <c r="D64337" s="88"/>
      <c r="E64337" s="88"/>
      <c r="F64337" s="88"/>
      <c r="G64337" s="88"/>
      <c r="H64337" s="88"/>
      <c r="I64337" s="88"/>
      <c r="J64337" s="88"/>
      <c r="K64337" s="88"/>
    </row>
    <row r="64338" spans="2:11" ht="12" hidden="1" customHeight="1" x14ac:dyDescent="0.2">
      <c r="B64338" s="88"/>
      <c r="C64338" s="88"/>
      <c r="D64338" s="88"/>
      <c r="E64338" s="88"/>
      <c r="F64338" s="88"/>
      <c r="G64338" s="88"/>
      <c r="H64338" s="88"/>
      <c r="I64338" s="88"/>
      <c r="J64338" s="88"/>
      <c r="K64338" s="88"/>
    </row>
    <row r="64339" spans="2:11" ht="12" hidden="1" customHeight="1" x14ac:dyDescent="0.2">
      <c r="B64339" s="88"/>
      <c r="C64339" s="88"/>
      <c r="D64339" s="88"/>
      <c r="E64339" s="88"/>
      <c r="F64339" s="88"/>
      <c r="G64339" s="88"/>
      <c r="H64339" s="88"/>
      <c r="I64339" s="88"/>
      <c r="J64339" s="88"/>
      <c r="K64339" s="88"/>
    </row>
    <row r="64340" spans="2:11" ht="12" hidden="1" customHeight="1" x14ac:dyDescent="0.2">
      <c r="B64340" s="88"/>
      <c r="C64340" s="88"/>
      <c r="D64340" s="88"/>
      <c r="E64340" s="88"/>
      <c r="F64340" s="88"/>
      <c r="G64340" s="88"/>
      <c r="H64340" s="88"/>
      <c r="I64340" s="88"/>
      <c r="J64340" s="88"/>
      <c r="K64340" s="88"/>
    </row>
    <row r="64341" spans="2:11" ht="12" hidden="1" customHeight="1" x14ac:dyDescent="0.2">
      <c r="B64341" s="88"/>
      <c r="C64341" s="88"/>
      <c r="D64341" s="88"/>
      <c r="E64341" s="88"/>
      <c r="F64341" s="88"/>
      <c r="G64341" s="88"/>
      <c r="H64341" s="88"/>
      <c r="I64341" s="88"/>
      <c r="J64341" s="88"/>
      <c r="K64341" s="88"/>
    </row>
    <row r="64342" spans="2:11" ht="12" hidden="1" customHeight="1" x14ac:dyDescent="0.2">
      <c r="B64342" s="88"/>
      <c r="C64342" s="88"/>
      <c r="D64342" s="88"/>
      <c r="E64342" s="88"/>
      <c r="F64342" s="88"/>
      <c r="G64342" s="88"/>
      <c r="H64342" s="88"/>
      <c r="I64342" s="88"/>
      <c r="J64342" s="88"/>
      <c r="K64342" s="88"/>
    </row>
    <row r="64343" spans="2:11" ht="12" hidden="1" customHeight="1" x14ac:dyDescent="0.2">
      <c r="B64343" s="88"/>
      <c r="C64343" s="88"/>
      <c r="D64343" s="88"/>
      <c r="E64343" s="88"/>
      <c r="F64343" s="88"/>
      <c r="G64343" s="88"/>
      <c r="H64343" s="88"/>
      <c r="I64343" s="88"/>
      <c r="J64343" s="88"/>
      <c r="K64343" s="88"/>
    </row>
    <row r="64344" spans="2:11" ht="12" hidden="1" customHeight="1" x14ac:dyDescent="0.2">
      <c r="B64344" s="88"/>
      <c r="C64344" s="88"/>
      <c r="D64344" s="88"/>
      <c r="E64344" s="88"/>
      <c r="F64344" s="88"/>
      <c r="G64344" s="88"/>
      <c r="H64344" s="88"/>
      <c r="I64344" s="88"/>
      <c r="J64344" s="88"/>
      <c r="K64344" s="88"/>
    </row>
    <row r="64345" spans="2:11" ht="12" hidden="1" customHeight="1" x14ac:dyDescent="0.2">
      <c r="B64345" s="88"/>
      <c r="C64345" s="88"/>
      <c r="D64345" s="88"/>
      <c r="E64345" s="88"/>
      <c r="F64345" s="88"/>
      <c r="G64345" s="88"/>
      <c r="H64345" s="88"/>
      <c r="I64345" s="88"/>
      <c r="J64345" s="88"/>
      <c r="K64345" s="88"/>
    </row>
    <row r="64346" spans="2:11" ht="12" hidden="1" customHeight="1" x14ac:dyDescent="0.2">
      <c r="B64346" s="88"/>
      <c r="C64346" s="88"/>
      <c r="D64346" s="88"/>
      <c r="E64346" s="88"/>
      <c r="F64346" s="88"/>
      <c r="G64346" s="88"/>
      <c r="H64346" s="88"/>
      <c r="I64346" s="88"/>
      <c r="J64346" s="88"/>
      <c r="K64346" s="88"/>
    </row>
    <row r="64347" spans="2:11" ht="12" hidden="1" customHeight="1" x14ac:dyDescent="0.2">
      <c r="B64347" s="88"/>
      <c r="C64347" s="88"/>
      <c r="D64347" s="88"/>
      <c r="E64347" s="88"/>
      <c r="F64347" s="88"/>
      <c r="G64347" s="88"/>
      <c r="H64347" s="88"/>
      <c r="I64347" s="88"/>
      <c r="J64347" s="88"/>
      <c r="K64347" s="88"/>
    </row>
    <row r="64348" spans="2:11" ht="12" hidden="1" customHeight="1" x14ac:dyDescent="0.2">
      <c r="B64348" s="88"/>
      <c r="C64348" s="88"/>
      <c r="D64348" s="88"/>
      <c r="E64348" s="88"/>
      <c r="F64348" s="88"/>
      <c r="G64348" s="88"/>
      <c r="H64348" s="88"/>
      <c r="I64348" s="88"/>
      <c r="J64348" s="88"/>
      <c r="K64348" s="88"/>
    </row>
    <row r="64349" spans="2:11" ht="12" hidden="1" customHeight="1" x14ac:dyDescent="0.2">
      <c r="B64349" s="88"/>
      <c r="C64349" s="88"/>
      <c r="D64349" s="88"/>
      <c r="E64349" s="88"/>
      <c r="F64349" s="88"/>
      <c r="G64349" s="88"/>
      <c r="H64349" s="88"/>
      <c r="I64349" s="88"/>
      <c r="J64349" s="88"/>
      <c r="K64349" s="88"/>
    </row>
    <row r="64350" spans="2:11" ht="12" hidden="1" customHeight="1" x14ac:dyDescent="0.2">
      <c r="B64350" s="88"/>
      <c r="C64350" s="88"/>
      <c r="D64350" s="88"/>
      <c r="E64350" s="88"/>
      <c r="F64350" s="88"/>
      <c r="G64350" s="88"/>
      <c r="H64350" s="88"/>
      <c r="I64350" s="88"/>
      <c r="J64350" s="88"/>
      <c r="K64350" s="88"/>
    </row>
    <row r="64351" spans="2:11" ht="12" hidden="1" customHeight="1" x14ac:dyDescent="0.2">
      <c r="B64351" s="88"/>
      <c r="C64351" s="88"/>
      <c r="D64351" s="88"/>
      <c r="E64351" s="88"/>
      <c r="F64351" s="88"/>
      <c r="G64351" s="88"/>
      <c r="H64351" s="88"/>
      <c r="I64351" s="88"/>
      <c r="J64351" s="88"/>
      <c r="K64351" s="88"/>
    </row>
    <row r="64352" spans="2:11" ht="12" hidden="1" customHeight="1" x14ac:dyDescent="0.2">
      <c r="B64352" s="88"/>
      <c r="C64352" s="88"/>
      <c r="D64352" s="88"/>
      <c r="E64352" s="88"/>
      <c r="F64352" s="88"/>
      <c r="G64352" s="88"/>
      <c r="H64352" s="88"/>
      <c r="I64352" s="88"/>
      <c r="J64352" s="88"/>
      <c r="K64352" s="88"/>
    </row>
    <row r="64353" spans="2:11" ht="12" hidden="1" customHeight="1" x14ac:dyDescent="0.2">
      <c r="B64353" s="88"/>
      <c r="C64353" s="88"/>
      <c r="D64353" s="88"/>
      <c r="E64353" s="88"/>
      <c r="F64353" s="88"/>
      <c r="G64353" s="88"/>
      <c r="H64353" s="88"/>
      <c r="I64353" s="88"/>
      <c r="J64353" s="88"/>
      <c r="K64353" s="88"/>
    </row>
    <row r="64354" spans="2:11" ht="12" hidden="1" customHeight="1" x14ac:dyDescent="0.2">
      <c r="B64354" s="88"/>
      <c r="C64354" s="88"/>
      <c r="D64354" s="88"/>
      <c r="E64354" s="88"/>
      <c r="F64354" s="88"/>
      <c r="G64354" s="88"/>
      <c r="H64354" s="88"/>
      <c r="I64354" s="88"/>
      <c r="J64354" s="88"/>
      <c r="K64354" s="88"/>
    </row>
    <row r="64355" spans="2:11" ht="12" hidden="1" customHeight="1" x14ac:dyDescent="0.2">
      <c r="B64355" s="88"/>
      <c r="C64355" s="88"/>
      <c r="D64355" s="88"/>
      <c r="E64355" s="88"/>
      <c r="F64355" s="88"/>
      <c r="G64355" s="88"/>
      <c r="H64355" s="88"/>
      <c r="I64355" s="88"/>
      <c r="J64355" s="88"/>
      <c r="K64355" s="88"/>
    </row>
    <row r="64356" spans="2:11" ht="12" hidden="1" customHeight="1" x14ac:dyDescent="0.2">
      <c r="B64356" s="88"/>
      <c r="C64356" s="88"/>
      <c r="D64356" s="88"/>
      <c r="E64356" s="88"/>
      <c r="F64356" s="88"/>
      <c r="G64356" s="88"/>
      <c r="H64356" s="88"/>
      <c r="I64356" s="88"/>
      <c r="J64356" s="88"/>
      <c r="K64356" s="88"/>
    </row>
    <row r="64357" spans="2:11" ht="12" hidden="1" customHeight="1" x14ac:dyDescent="0.2">
      <c r="B64357" s="88"/>
      <c r="C64357" s="88"/>
      <c r="D64357" s="88"/>
      <c r="E64357" s="88"/>
      <c r="F64357" s="88"/>
      <c r="G64357" s="88"/>
      <c r="H64357" s="88"/>
      <c r="I64357" s="88"/>
      <c r="J64357" s="88"/>
      <c r="K64357" s="88"/>
    </row>
    <row r="64358" spans="2:11" ht="12" hidden="1" customHeight="1" x14ac:dyDescent="0.2">
      <c r="B64358" s="88"/>
      <c r="C64358" s="88"/>
      <c r="D64358" s="88"/>
      <c r="E64358" s="88"/>
      <c r="F64358" s="88"/>
      <c r="G64358" s="88"/>
      <c r="H64358" s="88"/>
      <c r="I64358" s="88"/>
      <c r="J64358" s="88"/>
      <c r="K64358" s="88"/>
    </row>
    <row r="64359" spans="2:11" ht="12" hidden="1" customHeight="1" x14ac:dyDescent="0.2">
      <c r="B64359" s="88"/>
      <c r="C64359" s="88"/>
      <c r="D64359" s="88"/>
      <c r="E64359" s="88"/>
      <c r="F64359" s="88"/>
      <c r="G64359" s="88"/>
      <c r="H64359" s="88"/>
      <c r="I64359" s="88"/>
      <c r="J64359" s="88"/>
      <c r="K64359" s="88"/>
    </row>
    <row r="64360" spans="2:11" ht="12" hidden="1" customHeight="1" x14ac:dyDescent="0.2">
      <c r="B64360" s="88"/>
      <c r="C64360" s="88"/>
      <c r="D64360" s="88"/>
      <c r="E64360" s="88"/>
      <c r="F64360" s="88"/>
      <c r="G64360" s="88"/>
      <c r="H64360" s="88"/>
      <c r="I64360" s="88"/>
      <c r="J64360" s="88"/>
      <c r="K64360" s="88"/>
    </row>
    <row r="64361" spans="2:11" ht="12" hidden="1" customHeight="1" x14ac:dyDescent="0.2">
      <c r="B64361" s="88"/>
      <c r="C64361" s="88"/>
      <c r="D64361" s="88"/>
      <c r="E64361" s="88"/>
      <c r="F64361" s="88"/>
      <c r="G64361" s="88"/>
      <c r="H64361" s="88"/>
      <c r="I64361" s="88"/>
      <c r="J64361" s="88"/>
      <c r="K64361" s="88"/>
    </row>
    <row r="64362" spans="2:11" ht="12" hidden="1" customHeight="1" x14ac:dyDescent="0.2">
      <c r="B64362" s="88"/>
      <c r="C64362" s="88"/>
      <c r="D64362" s="88"/>
      <c r="E64362" s="88"/>
      <c r="F64362" s="88"/>
      <c r="G64362" s="88"/>
      <c r="H64362" s="88"/>
      <c r="I64362" s="88"/>
      <c r="J64362" s="88"/>
      <c r="K64362" s="88"/>
    </row>
    <row r="64363" spans="2:11" ht="12" hidden="1" customHeight="1" x14ac:dyDescent="0.2">
      <c r="B64363" s="88"/>
      <c r="C64363" s="88"/>
      <c r="D64363" s="88"/>
      <c r="E64363" s="88"/>
      <c r="F64363" s="88"/>
      <c r="G64363" s="88"/>
      <c r="H64363" s="88"/>
      <c r="I64363" s="88"/>
      <c r="J64363" s="88"/>
      <c r="K64363" s="88"/>
    </row>
    <row r="64364" spans="2:11" ht="12" hidden="1" customHeight="1" x14ac:dyDescent="0.2">
      <c r="B64364" s="88"/>
      <c r="C64364" s="88"/>
      <c r="D64364" s="88"/>
      <c r="E64364" s="88"/>
      <c r="F64364" s="88"/>
      <c r="G64364" s="88"/>
      <c r="H64364" s="88"/>
      <c r="I64364" s="88"/>
      <c r="J64364" s="88"/>
      <c r="K64364" s="88"/>
    </row>
    <row r="64365" spans="2:11" ht="12" hidden="1" customHeight="1" x14ac:dyDescent="0.2">
      <c r="B64365" s="88"/>
      <c r="C64365" s="88"/>
      <c r="D64365" s="88"/>
      <c r="E64365" s="88"/>
      <c r="F64365" s="88"/>
      <c r="G64365" s="88"/>
      <c r="H64365" s="88"/>
      <c r="I64365" s="88"/>
      <c r="J64365" s="88"/>
      <c r="K64365" s="88"/>
    </row>
    <row r="64366" spans="2:11" ht="12" hidden="1" customHeight="1" x14ac:dyDescent="0.2">
      <c r="B64366" s="88"/>
      <c r="C64366" s="88"/>
      <c r="D64366" s="88"/>
      <c r="E64366" s="88"/>
      <c r="F64366" s="88"/>
      <c r="G64366" s="88"/>
      <c r="H64366" s="88"/>
      <c r="I64366" s="88"/>
      <c r="J64366" s="88"/>
      <c r="K64366" s="88"/>
    </row>
    <row r="64367" spans="2:11" ht="12" hidden="1" customHeight="1" x14ac:dyDescent="0.2">
      <c r="B64367" s="88"/>
      <c r="C64367" s="88"/>
      <c r="D64367" s="88"/>
      <c r="E64367" s="88"/>
      <c r="F64367" s="88"/>
      <c r="G64367" s="88"/>
      <c r="H64367" s="88"/>
      <c r="I64367" s="88"/>
      <c r="J64367" s="88"/>
      <c r="K64367" s="88"/>
    </row>
    <row r="64368" spans="2:11" ht="12" hidden="1" customHeight="1" x14ac:dyDescent="0.2">
      <c r="B64368" s="88"/>
      <c r="C64368" s="88"/>
      <c r="D64368" s="88"/>
      <c r="E64368" s="88"/>
      <c r="F64368" s="88"/>
      <c r="G64368" s="88"/>
      <c r="H64368" s="88"/>
      <c r="I64368" s="88"/>
      <c r="J64368" s="88"/>
      <c r="K64368" s="88"/>
    </row>
    <row r="64369" spans="2:11" ht="12" hidden="1" customHeight="1" x14ac:dyDescent="0.2">
      <c r="B64369" s="88"/>
      <c r="C64369" s="88"/>
      <c r="D64369" s="88"/>
      <c r="E64369" s="88"/>
      <c r="F64369" s="88"/>
      <c r="G64369" s="88"/>
      <c r="H64369" s="88"/>
      <c r="I64369" s="88"/>
      <c r="J64369" s="88"/>
      <c r="K64369" s="88"/>
    </row>
    <row r="64370" spans="2:11" ht="12" hidden="1" customHeight="1" x14ac:dyDescent="0.2">
      <c r="B64370" s="88"/>
      <c r="C64370" s="88"/>
      <c r="D64370" s="88"/>
      <c r="E64370" s="88"/>
      <c r="F64370" s="88"/>
      <c r="G64370" s="88"/>
      <c r="H64370" s="88"/>
      <c r="I64370" s="88"/>
      <c r="J64370" s="88"/>
      <c r="K64370" s="88"/>
    </row>
    <row r="64371" spans="2:11" ht="12" hidden="1" customHeight="1" x14ac:dyDescent="0.2">
      <c r="B64371" s="88"/>
      <c r="C64371" s="88"/>
      <c r="D64371" s="88"/>
      <c r="E64371" s="88"/>
      <c r="F64371" s="88"/>
      <c r="G64371" s="88"/>
      <c r="H64371" s="88"/>
      <c r="I64371" s="88"/>
      <c r="J64371" s="88"/>
      <c r="K64371" s="88"/>
    </row>
    <row r="64372" spans="2:11" ht="12" hidden="1" customHeight="1" x14ac:dyDescent="0.2">
      <c r="B64372" s="88"/>
      <c r="C64372" s="88"/>
      <c r="D64372" s="88"/>
      <c r="E64372" s="88"/>
      <c r="F64372" s="88"/>
      <c r="G64372" s="88"/>
      <c r="H64372" s="88"/>
      <c r="I64372" s="88"/>
      <c r="J64372" s="88"/>
      <c r="K64372" s="88"/>
    </row>
    <row r="64373" spans="2:11" ht="12" hidden="1" customHeight="1" x14ac:dyDescent="0.2">
      <c r="B64373" s="88"/>
      <c r="C64373" s="88"/>
      <c r="D64373" s="88"/>
      <c r="E64373" s="88"/>
      <c r="F64373" s="88"/>
      <c r="G64373" s="88"/>
      <c r="H64373" s="88"/>
      <c r="I64373" s="88"/>
      <c r="J64373" s="88"/>
      <c r="K64373" s="88"/>
    </row>
    <row r="64374" spans="2:11" ht="12" hidden="1" customHeight="1" x14ac:dyDescent="0.2">
      <c r="B64374" s="88"/>
      <c r="C64374" s="88"/>
      <c r="D64374" s="88"/>
      <c r="E64374" s="88"/>
      <c r="F64374" s="88"/>
      <c r="G64374" s="88"/>
      <c r="H64374" s="88"/>
      <c r="I64374" s="88"/>
      <c r="J64374" s="88"/>
      <c r="K64374" s="88"/>
    </row>
    <row r="64375" spans="2:11" ht="12" hidden="1" customHeight="1" x14ac:dyDescent="0.2">
      <c r="B64375" s="88"/>
      <c r="C64375" s="88"/>
      <c r="D64375" s="88"/>
      <c r="E64375" s="88"/>
      <c r="F64375" s="88"/>
      <c r="G64375" s="88"/>
      <c r="H64375" s="88"/>
      <c r="I64375" s="88"/>
      <c r="J64375" s="88"/>
      <c r="K64375" s="88"/>
    </row>
    <row r="64376" spans="2:11" ht="12" hidden="1" customHeight="1" x14ac:dyDescent="0.2">
      <c r="B64376" s="88"/>
      <c r="C64376" s="88"/>
      <c r="D64376" s="88"/>
      <c r="E64376" s="88"/>
      <c r="F64376" s="88"/>
      <c r="G64376" s="88"/>
      <c r="H64376" s="88"/>
      <c r="I64376" s="88"/>
      <c r="J64376" s="88"/>
      <c r="K64376" s="88"/>
    </row>
    <row r="64377" spans="2:11" ht="12" hidden="1" customHeight="1" x14ac:dyDescent="0.2">
      <c r="B64377" s="88"/>
      <c r="C64377" s="88"/>
      <c r="D64377" s="88"/>
      <c r="E64377" s="88"/>
      <c r="F64377" s="88"/>
      <c r="G64377" s="88"/>
      <c r="H64377" s="88"/>
      <c r="I64377" s="88"/>
      <c r="J64377" s="88"/>
      <c r="K64377" s="88"/>
    </row>
    <row r="64378" spans="2:11" ht="12" hidden="1" customHeight="1" x14ac:dyDescent="0.2">
      <c r="B64378" s="88"/>
      <c r="C64378" s="88"/>
      <c r="D64378" s="88"/>
      <c r="E64378" s="88"/>
      <c r="F64378" s="88"/>
      <c r="G64378" s="88"/>
      <c r="H64378" s="88"/>
      <c r="I64378" s="88"/>
      <c r="J64378" s="88"/>
      <c r="K64378" s="88"/>
    </row>
    <row r="64379" spans="2:11" ht="12" hidden="1" customHeight="1" x14ac:dyDescent="0.2">
      <c r="B64379" s="88"/>
      <c r="C64379" s="88"/>
      <c r="D64379" s="88"/>
      <c r="E64379" s="88"/>
      <c r="F64379" s="88"/>
      <c r="G64379" s="88"/>
      <c r="H64379" s="88"/>
      <c r="I64379" s="88"/>
      <c r="J64379" s="88"/>
      <c r="K64379" s="88"/>
    </row>
    <row r="64380" spans="2:11" ht="12" hidden="1" customHeight="1" x14ac:dyDescent="0.2">
      <c r="B64380" s="88"/>
      <c r="C64380" s="88"/>
      <c r="D64380" s="88"/>
      <c r="E64380" s="88"/>
      <c r="F64380" s="88"/>
      <c r="G64380" s="88"/>
      <c r="H64380" s="88"/>
      <c r="I64380" s="88"/>
      <c r="J64380" s="88"/>
      <c r="K64380" s="88"/>
    </row>
    <row r="64381" spans="2:11" ht="12" hidden="1" customHeight="1" x14ac:dyDescent="0.2">
      <c r="B64381" s="88"/>
      <c r="C64381" s="88"/>
      <c r="D64381" s="88"/>
      <c r="E64381" s="88"/>
      <c r="F64381" s="88"/>
      <c r="G64381" s="88"/>
      <c r="H64381" s="88"/>
      <c r="I64381" s="88"/>
      <c r="J64381" s="88"/>
      <c r="K64381" s="88"/>
    </row>
    <row r="64382" spans="2:11" ht="12" hidden="1" customHeight="1" x14ac:dyDescent="0.2">
      <c r="B64382" s="88"/>
      <c r="C64382" s="88"/>
      <c r="D64382" s="88"/>
      <c r="E64382" s="88"/>
      <c r="F64382" s="88"/>
      <c r="G64382" s="88"/>
      <c r="H64382" s="88"/>
      <c r="I64382" s="88"/>
      <c r="J64382" s="88"/>
      <c r="K64382" s="88"/>
    </row>
    <row r="64383" spans="2:11" ht="12" hidden="1" customHeight="1" x14ac:dyDescent="0.2">
      <c r="B64383" s="88"/>
      <c r="C64383" s="88"/>
      <c r="D64383" s="88"/>
      <c r="E64383" s="88"/>
      <c r="F64383" s="88"/>
      <c r="G64383" s="88"/>
      <c r="H64383" s="88"/>
      <c r="I64383" s="88"/>
      <c r="J64383" s="88"/>
      <c r="K64383" s="88"/>
    </row>
    <row r="64384" spans="2:11" ht="12" hidden="1" customHeight="1" x14ac:dyDescent="0.2">
      <c r="B64384" s="88"/>
      <c r="C64384" s="88"/>
      <c r="D64384" s="88"/>
      <c r="E64384" s="88"/>
      <c r="F64384" s="88"/>
      <c r="G64384" s="88"/>
      <c r="H64384" s="88"/>
      <c r="I64384" s="88"/>
      <c r="J64384" s="88"/>
      <c r="K64384" s="88"/>
    </row>
    <row r="64385" spans="2:11" ht="12" hidden="1" customHeight="1" x14ac:dyDescent="0.2">
      <c r="B64385" s="88"/>
      <c r="C64385" s="88"/>
      <c r="D64385" s="88"/>
      <c r="E64385" s="88"/>
      <c r="F64385" s="88"/>
      <c r="G64385" s="88"/>
      <c r="H64385" s="88"/>
      <c r="I64385" s="88"/>
      <c r="J64385" s="88"/>
      <c r="K64385" s="88"/>
    </row>
    <row r="64386" spans="2:11" ht="12" hidden="1" customHeight="1" x14ac:dyDescent="0.2">
      <c r="B64386" s="88"/>
      <c r="C64386" s="88"/>
      <c r="D64386" s="88"/>
      <c r="E64386" s="88"/>
      <c r="F64386" s="88"/>
      <c r="G64386" s="88"/>
      <c r="H64386" s="88"/>
      <c r="I64386" s="88"/>
      <c r="J64386" s="88"/>
      <c r="K64386" s="88"/>
    </row>
    <row r="64387" spans="2:11" ht="12" hidden="1" customHeight="1" x14ac:dyDescent="0.2">
      <c r="B64387" s="88"/>
      <c r="C64387" s="88"/>
      <c r="D64387" s="88"/>
      <c r="E64387" s="88"/>
      <c r="F64387" s="88"/>
      <c r="G64387" s="88"/>
      <c r="H64387" s="88"/>
      <c r="I64387" s="88"/>
      <c r="J64387" s="88"/>
      <c r="K64387" s="88"/>
    </row>
    <row r="64388" spans="2:11" ht="12" hidden="1" customHeight="1" x14ac:dyDescent="0.2">
      <c r="B64388" s="88"/>
      <c r="C64388" s="88"/>
      <c r="D64388" s="88"/>
      <c r="E64388" s="88"/>
      <c r="F64388" s="88"/>
      <c r="G64388" s="88"/>
      <c r="H64388" s="88"/>
      <c r="I64388" s="88"/>
      <c r="J64388" s="88"/>
      <c r="K64388" s="88"/>
    </row>
    <row r="64389" spans="2:11" ht="12" hidden="1" customHeight="1" x14ac:dyDescent="0.2">
      <c r="B64389" s="88"/>
      <c r="C64389" s="88"/>
      <c r="D64389" s="88"/>
      <c r="E64389" s="88"/>
      <c r="F64389" s="88"/>
      <c r="G64389" s="88"/>
      <c r="H64389" s="88"/>
      <c r="I64389" s="88"/>
      <c r="J64389" s="88"/>
      <c r="K64389" s="88"/>
    </row>
    <row r="64390" spans="2:11" ht="12" hidden="1" customHeight="1" x14ac:dyDescent="0.2">
      <c r="B64390" s="88"/>
      <c r="C64390" s="88"/>
      <c r="D64390" s="88"/>
      <c r="E64390" s="88"/>
      <c r="F64390" s="88"/>
      <c r="G64390" s="88"/>
      <c r="H64390" s="88"/>
      <c r="I64390" s="88"/>
      <c r="J64390" s="88"/>
      <c r="K64390" s="88"/>
    </row>
    <row r="64391" spans="2:11" ht="12" hidden="1" customHeight="1" x14ac:dyDescent="0.2">
      <c r="B64391" s="88"/>
      <c r="C64391" s="88"/>
      <c r="D64391" s="88"/>
      <c r="E64391" s="88"/>
      <c r="F64391" s="88"/>
      <c r="G64391" s="88"/>
      <c r="H64391" s="88"/>
      <c r="I64391" s="88"/>
      <c r="J64391" s="88"/>
      <c r="K64391" s="88"/>
    </row>
    <row r="64392" spans="2:11" ht="12" hidden="1" customHeight="1" x14ac:dyDescent="0.2">
      <c r="B64392" s="88"/>
      <c r="C64392" s="88"/>
      <c r="D64392" s="88"/>
      <c r="E64392" s="88"/>
      <c r="F64392" s="88"/>
      <c r="G64392" s="88"/>
      <c r="H64392" s="88"/>
      <c r="I64392" s="88"/>
      <c r="J64392" s="88"/>
      <c r="K64392" s="88"/>
    </row>
    <row r="64393" spans="2:11" ht="12" hidden="1" customHeight="1" x14ac:dyDescent="0.2">
      <c r="B64393" s="88"/>
      <c r="C64393" s="88"/>
      <c r="D64393" s="88"/>
      <c r="E64393" s="88"/>
      <c r="F64393" s="88"/>
      <c r="G64393" s="88"/>
      <c r="H64393" s="88"/>
      <c r="I64393" s="88"/>
      <c r="J64393" s="88"/>
      <c r="K64393" s="88"/>
    </row>
    <row r="64394" spans="2:11" ht="12" hidden="1" customHeight="1" x14ac:dyDescent="0.2">
      <c r="B64394" s="88"/>
      <c r="C64394" s="88"/>
      <c r="D64394" s="88"/>
      <c r="E64394" s="88"/>
      <c r="F64394" s="88"/>
      <c r="G64394" s="88"/>
      <c r="H64394" s="88"/>
      <c r="I64394" s="88"/>
      <c r="J64394" s="88"/>
      <c r="K64394" s="88"/>
    </row>
    <row r="64395" spans="2:11" ht="12" hidden="1" customHeight="1" x14ac:dyDescent="0.2">
      <c r="B64395" s="88"/>
      <c r="C64395" s="88"/>
      <c r="D64395" s="88"/>
      <c r="E64395" s="88"/>
      <c r="F64395" s="88"/>
      <c r="G64395" s="88"/>
      <c r="H64395" s="88"/>
      <c r="I64395" s="88"/>
      <c r="J64395" s="88"/>
      <c r="K64395" s="88"/>
    </row>
    <row r="64396" spans="2:11" ht="12" hidden="1" customHeight="1" x14ac:dyDescent="0.2">
      <c r="B64396" s="88"/>
      <c r="C64396" s="88"/>
      <c r="D64396" s="88"/>
      <c r="E64396" s="88"/>
      <c r="F64396" s="88"/>
      <c r="G64396" s="88"/>
      <c r="H64396" s="88"/>
      <c r="I64396" s="88"/>
      <c r="J64396" s="88"/>
      <c r="K64396" s="88"/>
    </row>
    <row r="64397" spans="2:11" ht="12" hidden="1" customHeight="1" x14ac:dyDescent="0.2">
      <c r="B64397" s="88"/>
      <c r="C64397" s="88"/>
      <c r="D64397" s="88"/>
      <c r="E64397" s="88"/>
      <c r="F64397" s="88"/>
      <c r="G64397" s="88"/>
      <c r="H64397" s="88"/>
      <c r="I64397" s="88"/>
      <c r="J64397" s="88"/>
      <c r="K64397" s="88"/>
    </row>
    <row r="64398" spans="2:11" ht="12" hidden="1" customHeight="1" x14ac:dyDescent="0.2">
      <c r="B64398" s="88"/>
      <c r="C64398" s="88"/>
      <c r="D64398" s="88"/>
      <c r="E64398" s="88"/>
      <c r="F64398" s="88"/>
      <c r="G64398" s="88"/>
      <c r="H64398" s="88"/>
      <c r="I64398" s="88"/>
      <c r="J64398" s="88"/>
      <c r="K64398" s="88"/>
    </row>
    <row r="64399" spans="2:11" ht="12" hidden="1" customHeight="1" x14ac:dyDescent="0.2">
      <c r="B64399" s="88"/>
      <c r="C64399" s="88"/>
      <c r="D64399" s="88"/>
      <c r="E64399" s="88"/>
      <c r="F64399" s="88"/>
      <c r="G64399" s="88"/>
      <c r="H64399" s="88"/>
      <c r="I64399" s="88"/>
      <c r="J64399" s="88"/>
      <c r="K64399" s="88"/>
    </row>
    <row r="64400" spans="2:11" ht="12" hidden="1" customHeight="1" x14ac:dyDescent="0.2">
      <c r="B64400" s="88"/>
      <c r="C64400" s="88"/>
      <c r="D64400" s="88"/>
      <c r="E64400" s="88"/>
      <c r="F64400" s="88"/>
      <c r="G64400" s="88"/>
      <c r="H64400" s="88"/>
      <c r="I64400" s="88"/>
      <c r="J64400" s="88"/>
      <c r="K64400" s="88"/>
    </row>
    <row r="64401" spans="2:11" ht="12" hidden="1" customHeight="1" x14ac:dyDescent="0.2">
      <c r="B64401" s="88"/>
      <c r="C64401" s="88"/>
      <c r="D64401" s="88"/>
      <c r="E64401" s="88"/>
      <c r="F64401" s="88"/>
      <c r="G64401" s="88"/>
      <c r="H64401" s="88"/>
      <c r="I64401" s="88"/>
      <c r="J64401" s="88"/>
      <c r="K64401" s="88"/>
    </row>
    <row r="64402" spans="2:11" ht="12" hidden="1" customHeight="1" x14ac:dyDescent="0.2">
      <c r="B64402" s="88"/>
      <c r="C64402" s="88"/>
      <c r="D64402" s="88"/>
      <c r="E64402" s="88"/>
      <c r="F64402" s="88"/>
      <c r="G64402" s="88"/>
      <c r="H64402" s="88"/>
      <c r="I64402" s="88"/>
      <c r="J64402" s="88"/>
      <c r="K64402" s="88"/>
    </row>
    <row r="64403" spans="2:11" ht="12" hidden="1" customHeight="1" x14ac:dyDescent="0.2">
      <c r="B64403" s="88"/>
      <c r="C64403" s="88"/>
      <c r="D64403" s="88"/>
      <c r="E64403" s="88"/>
      <c r="F64403" s="88"/>
      <c r="G64403" s="88"/>
      <c r="H64403" s="88"/>
      <c r="I64403" s="88"/>
      <c r="J64403" s="88"/>
      <c r="K64403" s="88"/>
    </row>
    <row r="64404" spans="2:11" ht="12" hidden="1" customHeight="1" x14ac:dyDescent="0.2">
      <c r="B64404" s="88"/>
      <c r="C64404" s="88"/>
      <c r="D64404" s="88"/>
      <c r="E64404" s="88"/>
      <c r="F64404" s="88"/>
      <c r="G64404" s="88"/>
      <c r="H64404" s="88"/>
      <c r="I64404" s="88"/>
      <c r="J64404" s="88"/>
      <c r="K64404" s="88"/>
    </row>
    <row r="64405" spans="2:11" ht="12" hidden="1" customHeight="1" x14ac:dyDescent="0.2">
      <c r="B64405" s="88"/>
      <c r="C64405" s="88"/>
      <c r="D64405" s="88"/>
      <c r="E64405" s="88"/>
      <c r="F64405" s="88"/>
      <c r="G64405" s="88"/>
      <c r="H64405" s="88"/>
      <c r="I64405" s="88"/>
      <c r="J64405" s="88"/>
      <c r="K64405" s="88"/>
    </row>
    <row r="64406" spans="2:11" ht="12" hidden="1" customHeight="1" x14ac:dyDescent="0.2">
      <c r="B64406" s="88"/>
      <c r="C64406" s="88"/>
      <c r="D64406" s="88"/>
      <c r="E64406" s="88"/>
      <c r="F64406" s="88"/>
      <c r="G64406" s="88"/>
      <c r="H64406" s="88"/>
      <c r="I64406" s="88"/>
      <c r="J64406" s="88"/>
      <c r="K64406" s="88"/>
    </row>
    <row r="64407" spans="2:11" ht="12" hidden="1" customHeight="1" x14ac:dyDescent="0.2">
      <c r="B64407" s="88"/>
      <c r="C64407" s="88"/>
      <c r="D64407" s="88"/>
      <c r="E64407" s="88"/>
      <c r="F64407" s="88"/>
      <c r="G64407" s="88"/>
      <c r="H64407" s="88"/>
      <c r="I64407" s="88"/>
      <c r="J64407" s="88"/>
      <c r="K64407" s="88"/>
    </row>
    <row r="64408" spans="2:11" ht="12" hidden="1" customHeight="1" x14ac:dyDescent="0.2">
      <c r="B64408" s="88"/>
      <c r="C64408" s="88"/>
      <c r="D64408" s="88"/>
      <c r="E64408" s="88"/>
      <c r="F64408" s="88"/>
      <c r="G64408" s="88"/>
      <c r="H64408" s="88"/>
      <c r="I64408" s="88"/>
      <c r="J64408" s="88"/>
      <c r="K64408" s="88"/>
    </row>
    <row r="64409" spans="2:11" ht="12" hidden="1" customHeight="1" x14ac:dyDescent="0.2">
      <c r="B64409" s="88"/>
      <c r="C64409" s="88"/>
      <c r="D64409" s="88"/>
      <c r="E64409" s="88"/>
      <c r="F64409" s="88"/>
      <c r="G64409" s="88"/>
      <c r="H64409" s="88"/>
      <c r="I64409" s="88"/>
      <c r="J64409" s="88"/>
      <c r="K64409" s="88"/>
    </row>
    <row r="64410" spans="2:11" ht="12" hidden="1" customHeight="1" x14ac:dyDescent="0.2">
      <c r="B64410" s="88"/>
      <c r="C64410" s="88"/>
      <c r="D64410" s="88"/>
      <c r="E64410" s="88"/>
      <c r="F64410" s="88"/>
      <c r="G64410" s="88"/>
      <c r="H64410" s="88"/>
      <c r="I64410" s="88"/>
      <c r="J64410" s="88"/>
      <c r="K64410" s="88"/>
    </row>
    <row r="64411" spans="2:11" ht="12" hidden="1" customHeight="1" x14ac:dyDescent="0.2">
      <c r="B64411" s="88"/>
      <c r="C64411" s="88"/>
      <c r="D64411" s="88"/>
      <c r="E64411" s="88"/>
      <c r="F64411" s="88"/>
      <c r="G64411" s="88"/>
      <c r="H64411" s="88"/>
      <c r="I64411" s="88"/>
      <c r="J64411" s="88"/>
      <c r="K64411" s="88"/>
    </row>
    <row r="64412" spans="2:11" ht="12" hidden="1" customHeight="1" x14ac:dyDescent="0.2">
      <c r="B64412" s="88"/>
      <c r="C64412" s="88"/>
      <c r="D64412" s="88"/>
      <c r="E64412" s="88"/>
      <c r="F64412" s="88"/>
      <c r="G64412" s="88"/>
      <c r="H64412" s="88"/>
      <c r="I64412" s="88"/>
      <c r="J64412" s="88"/>
      <c r="K64412" s="88"/>
    </row>
    <row r="64413" spans="2:11" ht="12" hidden="1" customHeight="1" x14ac:dyDescent="0.2">
      <c r="B64413" s="88"/>
      <c r="C64413" s="88"/>
      <c r="D64413" s="88"/>
      <c r="E64413" s="88"/>
      <c r="F64413" s="88"/>
      <c r="G64413" s="88"/>
      <c r="H64413" s="88"/>
      <c r="I64413" s="88"/>
      <c r="J64413" s="88"/>
      <c r="K64413" s="88"/>
    </row>
    <row r="64414" spans="2:11" ht="12" hidden="1" customHeight="1" x14ac:dyDescent="0.2">
      <c r="B64414" s="88"/>
      <c r="C64414" s="88"/>
      <c r="D64414" s="88"/>
      <c r="E64414" s="88"/>
      <c r="F64414" s="88"/>
      <c r="G64414" s="88"/>
      <c r="H64414" s="88"/>
      <c r="I64414" s="88"/>
      <c r="J64414" s="88"/>
      <c r="K64414" s="88"/>
    </row>
    <row r="64415" spans="2:11" ht="12" hidden="1" customHeight="1" x14ac:dyDescent="0.2">
      <c r="B64415" s="88"/>
      <c r="C64415" s="88"/>
      <c r="D64415" s="88"/>
      <c r="E64415" s="88"/>
      <c r="F64415" s="88"/>
      <c r="G64415" s="88"/>
      <c r="H64415" s="88"/>
      <c r="I64415" s="88"/>
      <c r="J64415" s="88"/>
      <c r="K64415" s="88"/>
    </row>
    <row r="64416" spans="2:11" ht="12" hidden="1" customHeight="1" x14ac:dyDescent="0.2">
      <c r="B64416" s="88"/>
      <c r="C64416" s="88"/>
      <c r="D64416" s="88"/>
      <c r="E64416" s="88"/>
      <c r="F64416" s="88"/>
      <c r="G64416" s="88"/>
      <c r="H64416" s="88"/>
      <c r="I64416" s="88"/>
      <c r="J64416" s="88"/>
      <c r="K64416" s="88"/>
    </row>
    <row r="64417" spans="2:11" ht="12" hidden="1" customHeight="1" x14ac:dyDescent="0.2">
      <c r="B64417" s="88"/>
      <c r="C64417" s="88"/>
      <c r="D64417" s="88"/>
      <c r="E64417" s="88"/>
      <c r="F64417" s="88"/>
      <c r="G64417" s="88"/>
      <c r="H64417" s="88"/>
      <c r="I64417" s="88"/>
      <c r="J64417" s="88"/>
      <c r="K64417" s="88"/>
    </row>
    <row r="64418" spans="2:11" ht="12" hidden="1" customHeight="1" x14ac:dyDescent="0.2">
      <c r="B64418" s="88"/>
      <c r="C64418" s="88"/>
      <c r="D64418" s="88"/>
      <c r="E64418" s="88"/>
      <c r="F64418" s="88"/>
      <c r="G64418" s="88"/>
      <c r="H64418" s="88"/>
      <c r="I64418" s="88"/>
      <c r="J64418" s="88"/>
      <c r="K64418" s="88"/>
    </row>
    <row r="64419" spans="2:11" ht="12" hidden="1" customHeight="1" x14ac:dyDescent="0.2">
      <c r="B64419" s="88"/>
      <c r="C64419" s="88"/>
      <c r="D64419" s="88"/>
      <c r="E64419" s="88"/>
      <c r="F64419" s="88"/>
      <c r="G64419" s="88"/>
      <c r="H64419" s="88"/>
      <c r="I64419" s="88"/>
      <c r="J64419" s="88"/>
      <c r="K64419" s="88"/>
    </row>
    <row r="64420" spans="2:11" ht="12" hidden="1" customHeight="1" x14ac:dyDescent="0.2">
      <c r="B64420" s="88"/>
      <c r="C64420" s="88"/>
      <c r="D64420" s="88"/>
      <c r="E64420" s="88"/>
      <c r="F64420" s="88"/>
      <c r="G64420" s="88"/>
      <c r="H64420" s="88"/>
      <c r="I64420" s="88"/>
      <c r="J64420" s="88"/>
      <c r="K64420" s="88"/>
    </row>
    <row r="64421" spans="2:11" ht="12" hidden="1" customHeight="1" x14ac:dyDescent="0.2">
      <c r="B64421" s="88"/>
      <c r="C64421" s="88"/>
      <c r="D64421" s="88"/>
      <c r="E64421" s="88"/>
      <c r="F64421" s="88"/>
      <c r="G64421" s="88"/>
      <c r="H64421" s="88"/>
      <c r="I64421" s="88"/>
      <c r="J64421" s="88"/>
      <c r="K64421" s="88"/>
    </row>
    <row r="64422" spans="2:11" ht="12" hidden="1" customHeight="1" x14ac:dyDescent="0.2">
      <c r="B64422" s="88"/>
      <c r="C64422" s="88"/>
      <c r="D64422" s="88"/>
      <c r="E64422" s="88"/>
      <c r="F64422" s="88"/>
      <c r="G64422" s="88"/>
      <c r="H64422" s="88"/>
      <c r="I64422" s="88"/>
      <c r="J64422" s="88"/>
      <c r="K64422" s="88"/>
    </row>
    <row r="64423" spans="2:11" ht="12" hidden="1" customHeight="1" x14ac:dyDescent="0.2">
      <c r="B64423" s="88"/>
      <c r="C64423" s="88"/>
      <c r="D64423" s="88"/>
      <c r="E64423" s="88"/>
      <c r="F64423" s="88"/>
      <c r="G64423" s="88"/>
      <c r="H64423" s="88"/>
      <c r="I64423" s="88"/>
      <c r="J64423" s="88"/>
      <c r="K64423" s="88"/>
    </row>
    <row r="64424" spans="2:11" ht="12" hidden="1" customHeight="1" x14ac:dyDescent="0.2">
      <c r="B64424" s="88"/>
      <c r="C64424" s="88"/>
      <c r="D64424" s="88"/>
      <c r="E64424" s="88"/>
      <c r="F64424" s="88"/>
      <c r="G64424" s="88"/>
      <c r="H64424" s="88"/>
      <c r="I64424" s="88"/>
      <c r="J64424" s="88"/>
      <c r="K64424" s="88"/>
    </row>
    <row r="64425" spans="2:11" ht="12" hidden="1" customHeight="1" x14ac:dyDescent="0.2">
      <c r="B64425" s="88"/>
      <c r="C64425" s="88"/>
      <c r="D64425" s="88"/>
      <c r="E64425" s="88"/>
      <c r="F64425" s="88"/>
      <c r="G64425" s="88"/>
      <c r="H64425" s="88"/>
      <c r="I64425" s="88"/>
      <c r="J64425" s="88"/>
      <c r="K64425" s="88"/>
    </row>
    <row r="64426" spans="2:11" ht="12" hidden="1" customHeight="1" x14ac:dyDescent="0.2">
      <c r="B64426" s="88"/>
      <c r="C64426" s="88"/>
      <c r="D64426" s="88"/>
      <c r="E64426" s="88"/>
      <c r="F64426" s="88"/>
      <c r="G64426" s="88"/>
      <c r="H64426" s="88"/>
      <c r="I64426" s="88"/>
      <c r="J64426" s="88"/>
      <c r="K64426" s="88"/>
    </row>
    <row r="64427" spans="2:11" ht="12" hidden="1" customHeight="1" x14ac:dyDescent="0.2">
      <c r="B64427" s="88"/>
      <c r="C64427" s="88"/>
      <c r="D64427" s="88"/>
      <c r="E64427" s="88"/>
      <c r="F64427" s="88"/>
      <c r="G64427" s="88"/>
      <c r="H64427" s="88"/>
      <c r="I64427" s="88"/>
      <c r="J64427" s="88"/>
      <c r="K64427" s="88"/>
    </row>
    <row r="64428" spans="2:11" ht="12" hidden="1" customHeight="1" x14ac:dyDescent="0.2">
      <c r="B64428" s="88"/>
      <c r="C64428" s="88"/>
      <c r="D64428" s="88"/>
      <c r="E64428" s="88"/>
      <c r="F64428" s="88"/>
      <c r="G64428" s="88"/>
      <c r="H64428" s="88"/>
      <c r="I64428" s="88"/>
      <c r="J64428" s="88"/>
      <c r="K64428" s="88"/>
    </row>
    <row r="64429" spans="2:11" ht="12" hidden="1" customHeight="1" x14ac:dyDescent="0.2">
      <c r="B64429" s="88"/>
      <c r="C64429" s="88"/>
      <c r="D64429" s="88"/>
      <c r="E64429" s="88"/>
      <c r="F64429" s="88"/>
      <c r="G64429" s="88"/>
      <c r="H64429" s="88"/>
      <c r="I64429" s="88"/>
      <c r="J64429" s="88"/>
      <c r="K64429" s="88"/>
    </row>
    <row r="64430" spans="2:11" ht="12" hidden="1" customHeight="1" x14ac:dyDescent="0.2">
      <c r="B64430" s="88"/>
      <c r="C64430" s="88"/>
      <c r="D64430" s="88"/>
      <c r="E64430" s="88"/>
      <c r="F64430" s="88"/>
      <c r="G64430" s="88"/>
      <c r="H64430" s="88"/>
      <c r="I64430" s="88"/>
      <c r="J64430" s="88"/>
      <c r="K64430" s="88"/>
    </row>
    <row r="64431" spans="2:11" ht="12" hidden="1" customHeight="1" x14ac:dyDescent="0.2">
      <c r="B64431" s="88"/>
      <c r="C64431" s="88"/>
      <c r="D64431" s="88"/>
      <c r="E64431" s="88"/>
      <c r="F64431" s="88"/>
      <c r="G64431" s="88"/>
      <c r="H64431" s="88"/>
      <c r="I64431" s="88"/>
      <c r="J64431" s="88"/>
      <c r="K64431" s="88"/>
    </row>
    <row r="64432" spans="2:11" ht="12" hidden="1" customHeight="1" x14ac:dyDescent="0.2">
      <c r="B64432" s="88"/>
      <c r="C64432" s="88"/>
      <c r="D64432" s="88"/>
      <c r="E64432" s="88"/>
      <c r="F64432" s="88"/>
      <c r="G64432" s="88"/>
      <c r="H64432" s="88"/>
      <c r="I64432" s="88"/>
      <c r="J64432" s="88"/>
      <c r="K64432" s="88"/>
    </row>
    <row r="64433" spans="2:11" ht="12" hidden="1" customHeight="1" x14ac:dyDescent="0.2">
      <c r="B64433" s="88"/>
      <c r="C64433" s="88"/>
      <c r="D64433" s="88"/>
      <c r="E64433" s="88"/>
      <c r="F64433" s="88"/>
      <c r="G64433" s="88"/>
      <c r="H64433" s="88"/>
      <c r="I64433" s="88"/>
      <c r="J64433" s="88"/>
      <c r="K64433" s="88"/>
    </row>
    <row r="64434" spans="2:11" ht="12" hidden="1" customHeight="1" x14ac:dyDescent="0.2">
      <c r="B64434" s="88"/>
      <c r="C64434" s="88"/>
      <c r="D64434" s="88"/>
      <c r="E64434" s="88"/>
      <c r="F64434" s="88"/>
      <c r="G64434" s="88"/>
      <c r="H64434" s="88"/>
      <c r="I64434" s="88"/>
      <c r="J64434" s="88"/>
      <c r="K64434" s="88"/>
    </row>
    <row r="64435" spans="2:11" ht="12" hidden="1" customHeight="1" x14ac:dyDescent="0.2">
      <c r="B64435" s="88"/>
      <c r="C64435" s="88"/>
      <c r="D64435" s="88"/>
      <c r="E64435" s="88"/>
      <c r="F64435" s="88"/>
      <c r="G64435" s="88"/>
      <c r="H64435" s="88"/>
      <c r="I64435" s="88"/>
      <c r="J64435" s="88"/>
      <c r="K64435" s="88"/>
    </row>
    <row r="64436" spans="2:11" ht="12" hidden="1" customHeight="1" x14ac:dyDescent="0.2">
      <c r="B64436" s="88"/>
      <c r="C64436" s="88"/>
      <c r="D64436" s="88"/>
      <c r="E64436" s="88"/>
      <c r="F64436" s="88"/>
      <c r="G64436" s="88"/>
      <c r="H64436" s="88"/>
      <c r="I64436" s="88"/>
      <c r="J64436" s="88"/>
      <c r="K64436" s="88"/>
    </row>
    <row r="64437" spans="2:11" ht="12" hidden="1" customHeight="1" x14ac:dyDescent="0.2">
      <c r="B64437" s="88"/>
      <c r="C64437" s="88"/>
      <c r="D64437" s="88"/>
      <c r="E64437" s="88"/>
      <c r="F64437" s="88"/>
      <c r="G64437" s="88"/>
      <c r="H64437" s="88"/>
      <c r="I64437" s="88"/>
      <c r="J64437" s="88"/>
      <c r="K64437" s="88"/>
    </row>
    <row r="64438" spans="2:11" ht="12" hidden="1" customHeight="1" x14ac:dyDescent="0.2">
      <c r="B64438" s="88"/>
      <c r="C64438" s="88"/>
      <c r="D64438" s="88"/>
      <c r="E64438" s="88"/>
      <c r="F64438" s="88"/>
      <c r="G64438" s="88"/>
      <c r="H64438" s="88"/>
      <c r="I64438" s="88"/>
      <c r="J64438" s="88"/>
      <c r="K64438" s="88"/>
    </row>
    <row r="64439" spans="2:11" ht="12" hidden="1" customHeight="1" x14ac:dyDescent="0.2">
      <c r="B64439" s="88"/>
      <c r="C64439" s="88"/>
      <c r="D64439" s="88"/>
      <c r="E64439" s="88"/>
      <c r="F64439" s="88"/>
      <c r="G64439" s="88"/>
      <c r="H64439" s="88"/>
      <c r="I64439" s="88"/>
      <c r="J64439" s="88"/>
      <c r="K64439" s="88"/>
    </row>
    <row r="64440" spans="2:11" ht="12" hidden="1" customHeight="1" x14ac:dyDescent="0.2">
      <c r="B64440" s="88"/>
      <c r="C64440" s="88"/>
      <c r="D64440" s="88"/>
      <c r="E64440" s="88"/>
      <c r="F64440" s="88"/>
      <c r="G64440" s="88"/>
      <c r="H64440" s="88"/>
      <c r="I64440" s="88"/>
      <c r="J64440" s="88"/>
      <c r="K64440" s="88"/>
    </row>
    <row r="64441" spans="2:11" ht="12" hidden="1" customHeight="1" x14ac:dyDescent="0.2">
      <c r="B64441" s="88"/>
      <c r="C64441" s="88"/>
      <c r="D64441" s="88"/>
      <c r="E64441" s="88"/>
      <c r="F64441" s="88"/>
      <c r="G64441" s="88"/>
      <c r="H64441" s="88"/>
      <c r="I64441" s="88"/>
      <c r="J64441" s="88"/>
      <c r="K64441" s="88"/>
    </row>
    <row r="64442" spans="2:11" ht="12" hidden="1" customHeight="1" x14ac:dyDescent="0.2">
      <c r="B64442" s="88"/>
      <c r="C64442" s="88"/>
      <c r="D64442" s="88"/>
      <c r="E64442" s="88"/>
      <c r="F64442" s="88"/>
      <c r="G64442" s="88"/>
      <c r="H64442" s="88"/>
      <c r="I64442" s="88"/>
      <c r="J64442" s="88"/>
      <c r="K64442" s="88"/>
    </row>
    <row r="64443" spans="2:11" ht="12" hidden="1" customHeight="1" x14ac:dyDescent="0.2">
      <c r="B64443" s="88"/>
      <c r="C64443" s="88"/>
      <c r="D64443" s="88"/>
      <c r="E64443" s="88"/>
      <c r="F64443" s="88"/>
      <c r="G64443" s="88"/>
      <c r="H64443" s="88"/>
      <c r="I64443" s="88"/>
      <c r="J64443" s="88"/>
      <c r="K64443" s="88"/>
    </row>
    <row r="64444" spans="2:11" ht="12" hidden="1" customHeight="1" x14ac:dyDescent="0.2">
      <c r="B64444" s="88"/>
      <c r="C64444" s="88"/>
      <c r="D64444" s="88"/>
      <c r="E64444" s="88"/>
      <c r="F64444" s="88"/>
      <c r="G64444" s="88"/>
      <c r="H64444" s="88"/>
      <c r="I64444" s="88"/>
      <c r="J64444" s="88"/>
      <c r="K64444" s="88"/>
    </row>
    <row r="64445" spans="2:11" ht="12" hidden="1" customHeight="1" x14ac:dyDescent="0.2">
      <c r="B64445" s="88"/>
      <c r="C64445" s="88"/>
      <c r="D64445" s="88"/>
      <c r="E64445" s="88"/>
      <c r="F64445" s="88"/>
      <c r="G64445" s="88"/>
      <c r="H64445" s="88"/>
      <c r="I64445" s="88"/>
      <c r="J64445" s="88"/>
      <c r="K64445" s="88"/>
    </row>
    <row r="64446" spans="2:11" ht="12" hidden="1" customHeight="1" x14ac:dyDescent="0.2">
      <c r="B64446" s="88"/>
      <c r="C64446" s="88"/>
      <c r="D64446" s="88"/>
      <c r="E64446" s="88"/>
      <c r="F64446" s="88"/>
      <c r="G64446" s="88"/>
      <c r="H64446" s="88"/>
      <c r="I64446" s="88"/>
      <c r="J64446" s="88"/>
      <c r="K64446" s="88"/>
    </row>
    <row r="64447" spans="2:11" ht="12" hidden="1" customHeight="1" x14ac:dyDescent="0.2">
      <c r="B64447" s="88"/>
      <c r="C64447" s="88"/>
      <c r="D64447" s="88"/>
      <c r="E64447" s="88"/>
      <c r="F64447" s="88"/>
      <c r="G64447" s="88"/>
      <c r="H64447" s="88"/>
      <c r="I64447" s="88"/>
      <c r="J64447" s="88"/>
      <c r="K64447" s="88"/>
    </row>
    <row r="64448" spans="2:11" ht="12" hidden="1" customHeight="1" x14ac:dyDescent="0.2">
      <c r="B64448" s="88"/>
      <c r="C64448" s="88"/>
      <c r="D64448" s="88"/>
      <c r="E64448" s="88"/>
      <c r="F64448" s="88"/>
      <c r="G64448" s="88"/>
      <c r="H64448" s="88"/>
      <c r="I64448" s="88"/>
      <c r="J64448" s="88"/>
      <c r="K64448" s="88"/>
    </row>
    <row r="64449" spans="2:11" ht="12" hidden="1" customHeight="1" x14ac:dyDescent="0.2">
      <c r="B64449" s="88"/>
      <c r="C64449" s="88"/>
      <c r="D64449" s="88"/>
      <c r="E64449" s="88"/>
      <c r="F64449" s="88"/>
      <c r="G64449" s="88"/>
      <c r="H64449" s="88"/>
      <c r="I64449" s="88"/>
      <c r="J64449" s="88"/>
      <c r="K64449" s="88"/>
    </row>
    <row r="64450" spans="2:11" ht="12" hidden="1" customHeight="1" x14ac:dyDescent="0.2">
      <c r="B64450" s="88"/>
      <c r="C64450" s="88"/>
      <c r="D64450" s="88"/>
      <c r="E64450" s="88"/>
      <c r="F64450" s="88"/>
      <c r="G64450" s="88"/>
      <c r="H64450" s="88"/>
      <c r="I64450" s="88"/>
      <c r="J64450" s="88"/>
      <c r="K64450" s="88"/>
    </row>
    <row r="64451" spans="2:11" ht="12" hidden="1" customHeight="1" x14ac:dyDescent="0.2">
      <c r="B64451" s="88"/>
      <c r="C64451" s="88"/>
      <c r="D64451" s="88"/>
      <c r="E64451" s="88"/>
      <c r="F64451" s="88"/>
      <c r="G64451" s="88"/>
      <c r="H64451" s="88"/>
      <c r="I64451" s="88"/>
      <c r="J64451" s="88"/>
      <c r="K64451" s="88"/>
    </row>
    <row r="64452" spans="2:11" ht="12" hidden="1" customHeight="1" x14ac:dyDescent="0.2">
      <c r="B64452" s="88"/>
      <c r="C64452" s="88"/>
      <c r="D64452" s="88"/>
      <c r="E64452" s="88"/>
      <c r="F64452" s="88"/>
      <c r="G64452" s="88"/>
      <c r="H64452" s="88"/>
      <c r="I64452" s="88"/>
      <c r="J64452" s="88"/>
      <c r="K64452" s="88"/>
    </row>
    <row r="64453" spans="2:11" ht="12" hidden="1" customHeight="1" x14ac:dyDescent="0.2">
      <c r="B64453" s="88"/>
      <c r="C64453" s="88"/>
      <c r="D64453" s="88"/>
      <c r="E64453" s="88"/>
      <c r="F64453" s="88"/>
      <c r="G64453" s="88"/>
      <c r="H64453" s="88"/>
      <c r="I64453" s="88"/>
      <c r="J64453" s="88"/>
      <c r="K64453" s="88"/>
    </row>
    <row r="64454" spans="2:11" ht="12" hidden="1" customHeight="1" x14ac:dyDescent="0.2">
      <c r="B64454" s="88"/>
      <c r="C64454" s="88"/>
      <c r="D64454" s="88"/>
      <c r="E64454" s="88"/>
      <c r="F64454" s="88"/>
      <c r="G64454" s="88"/>
      <c r="H64454" s="88"/>
      <c r="I64454" s="88"/>
      <c r="J64454" s="88"/>
      <c r="K64454" s="88"/>
    </row>
    <row r="64455" spans="2:11" ht="12" hidden="1" customHeight="1" x14ac:dyDescent="0.2">
      <c r="B64455" s="88"/>
      <c r="C64455" s="88"/>
      <c r="D64455" s="88"/>
      <c r="E64455" s="88"/>
      <c r="F64455" s="88"/>
      <c r="G64455" s="88"/>
      <c r="H64455" s="88"/>
      <c r="I64455" s="88"/>
      <c r="J64455" s="88"/>
      <c r="K64455" s="88"/>
    </row>
    <row r="64456" spans="2:11" ht="12" hidden="1" customHeight="1" x14ac:dyDescent="0.2">
      <c r="B64456" s="88"/>
      <c r="C64456" s="88"/>
      <c r="D64456" s="88"/>
      <c r="E64456" s="88"/>
      <c r="F64456" s="88"/>
      <c r="G64456" s="88"/>
      <c r="H64456" s="88"/>
      <c r="I64456" s="88"/>
      <c r="J64456" s="88"/>
      <c r="K64456" s="88"/>
    </row>
    <row r="64457" spans="2:11" ht="12" hidden="1" customHeight="1" x14ac:dyDescent="0.2">
      <c r="B64457" s="88"/>
      <c r="C64457" s="88"/>
      <c r="D64457" s="88"/>
      <c r="E64457" s="88"/>
      <c r="F64457" s="88"/>
      <c r="G64457" s="88"/>
      <c r="H64457" s="88"/>
      <c r="I64457" s="88"/>
      <c r="J64457" s="88"/>
      <c r="K64457" s="88"/>
    </row>
    <row r="64458" spans="2:11" ht="12" hidden="1" customHeight="1" x14ac:dyDescent="0.2">
      <c r="B64458" s="88"/>
      <c r="C64458" s="88"/>
      <c r="D64458" s="88"/>
      <c r="E64458" s="88"/>
      <c r="F64458" s="88"/>
      <c r="G64458" s="88"/>
      <c r="H64458" s="88"/>
      <c r="I64458" s="88"/>
      <c r="J64458" s="88"/>
      <c r="K64458" s="88"/>
    </row>
    <row r="64459" spans="2:11" ht="12" hidden="1" customHeight="1" x14ac:dyDescent="0.2">
      <c r="B64459" s="88"/>
      <c r="C64459" s="88"/>
      <c r="D64459" s="88"/>
      <c r="E64459" s="88"/>
      <c r="F64459" s="88"/>
      <c r="G64459" s="88"/>
      <c r="H64459" s="88"/>
      <c r="I64459" s="88"/>
      <c r="J64459" s="88"/>
      <c r="K64459" s="88"/>
    </row>
    <row r="64460" spans="2:11" ht="12" hidden="1" customHeight="1" x14ac:dyDescent="0.2">
      <c r="B64460" s="88"/>
      <c r="C64460" s="88"/>
      <c r="D64460" s="88"/>
      <c r="E64460" s="88"/>
      <c r="F64460" s="88"/>
      <c r="G64460" s="88"/>
      <c r="H64460" s="88"/>
      <c r="I64460" s="88"/>
      <c r="J64460" s="88"/>
      <c r="K64460" s="88"/>
    </row>
    <row r="64461" spans="2:11" ht="12" hidden="1" customHeight="1" x14ac:dyDescent="0.2">
      <c r="B64461" s="88"/>
      <c r="C64461" s="88"/>
      <c r="D64461" s="88"/>
      <c r="E64461" s="88"/>
      <c r="F64461" s="88"/>
      <c r="G64461" s="88"/>
      <c r="H64461" s="88"/>
      <c r="I64461" s="88"/>
      <c r="J64461" s="88"/>
      <c r="K64461" s="88"/>
    </row>
    <row r="64462" spans="2:11" ht="12" hidden="1" customHeight="1" x14ac:dyDescent="0.2">
      <c r="B64462" s="88"/>
      <c r="C64462" s="88"/>
      <c r="D64462" s="88"/>
      <c r="E64462" s="88"/>
      <c r="F64462" s="88"/>
      <c r="G64462" s="88"/>
      <c r="H64462" s="88"/>
      <c r="I64462" s="88"/>
      <c r="J64462" s="88"/>
      <c r="K64462" s="88"/>
    </row>
    <row r="64463" spans="2:11" ht="12" hidden="1" customHeight="1" x14ac:dyDescent="0.2">
      <c r="B64463" s="88"/>
      <c r="C64463" s="88"/>
      <c r="D64463" s="88"/>
      <c r="E64463" s="88"/>
      <c r="F64463" s="88"/>
      <c r="G64463" s="88"/>
      <c r="H64463" s="88"/>
      <c r="I64463" s="88"/>
      <c r="J64463" s="88"/>
      <c r="K64463" s="88"/>
    </row>
    <row r="64464" spans="2:11" ht="12" hidden="1" customHeight="1" x14ac:dyDescent="0.2">
      <c r="B64464" s="88"/>
      <c r="C64464" s="88"/>
      <c r="D64464" s="88"/>
      <c r="E64464" s="88"/>
      <c r="F64464" s="88"/>
      <c r="G64464" s="88"/>
      <c r="H64464" s="88"/>
      <c r="I64464" s="88"/>
      <c r="J64464" s="88"/>
      <c r="K64464" s="88"/>
    </row>
    <row r="64465" spans="2:11" ht="12" hidden="1" customHeight="1" x14ac:dyDescent="0.2">
      <c r="B64465" s="88"/>
      <c r="C64465" s="88"/>
      <c r="D64465" s="88"/>
      <c r="E64465" s="88"/>
      <c r="F64465" s="88"/>
      <c r="G64465" s="88"/>
      <c r="H64465" s="88"/>
      <c r="I64465" s="88"/>
      <c r="J64465" s="88"/>
      <c r="K64465" s="88"/>
    </row>
    <row r="64466" spans="2:11" ht="12" hidden="1" customHeight="1" x14ac:dyDescent="0.2">
      <c r="B64466" s="88"/>
      <c r="C64466" s="88"/>
      <c r="D64466" s="88"/>
      <c r="E64466" s="88"/>
      <c r="F64466" s="88"/>
      <c r="G64466" s="88"/>
      <c r="H64466" s="88"/>
      <c r="I64466" s="88"/>
      <c r="J64466" s="88"/>
      <c r="K64466" s="88"/>
    </row>
    <row r="64467" spans="2:11" ht="12" hidden="1" customHeight="1" x14ac:dyDescent="0.2">
      <c r="B64467" s="88"/>
      <c r="C64467" s="88"/>
      <c r="D64467" s="88"/>
      <c r="E64467" s="88"/>
      <c r="F64467" s="88"/>
      <c r="G64467" s="88"/>
      <c r="H64467" s="88"/>
      <c r="I64467" s="88"/>
      <c r="J64467" s="88"/>
      <c r="K64467" s="88"/>
    </row>
    <row r="64468" spans="2:11" ht="12" hidden="1" customHeight="1" x14ac:dyDescent="0.2">
      <c r="B64468" s="88"/>
      <c r="C64468" s="88"/>
      <c r="D64468" s="88"/>
      <c r="E64468" s="88"/>
      <c r="F64468" s="88"/>
      <c r="G64468" s="88"/>
      <c r="H64468" s="88"/>
      <c r="I64468" s="88"/>
      <c r="J64468" s="88"/>
      <c r="K64468" s="88"/>
    </row>
    <row r="64469" spans="2:11" ht="12" hidden="1" customHeight="1" x14ac:dyDescent="0.2">
      <c r="B64469" s="88"/>
      <c r="C64469" s="88"/>
      <c r="D64469" s="88"/>
      <c r="E64469" s="88"/>
      <c r="F64469" s="88"/>
      <c r="G64469" s="88"/>
      <c r="H64469" s="88"/>
      <c r="I64469" s="88"/>
      <c r="J64469" s="88"/>
      <c r="K64469" s="88"/>
    </row>
    <row r="64470" spans="2:11" ht="12" hidden="1" customHeight="1" x14ac:dyDescent="0.2">
      <c r="B64470" s="88"/>
      <c r="C64470" s="88"/>
      <c r="D64470" s="88"/>
      <c r="E64470" s="88"/>
      <c r="F64470" s="88"/>
      <c r="G64470" s="88"/>
      <c r="H64470" s="88"/>
      <c r="I64470" s="88"/>
      <c r="J64470" s="88"/>
      <c r="K64470" s="88"/>
    </row>
    <row r="64471" spans="2:11" ht="12" hidden="1" customHeight="1" x14ac:dyDescent="0.2">
      <c r="B64471" s="88"/>
      <c r="C64471" s="88"/>
      <c r="D64471" s="88"/>
      <c r="E64471" s="88"/>
      <c r="F64471" s="88"/>
      <c r="G64471" s="88"/>
      <c r="H64471" s="88"/>
      <c r="I64471" s="88"/>
      <c r="J64471" s="88"/>
      <c r="K64471" s="88"/>
    </row>
    <row r="64472" spans="2:11" ht="12" hidden="1" customHeight="1" x14ac:dyDescent="0.2">
      <c r="B64472" s="88"/>
      <c r="C64472" s="88"/>
      <c r="D64472" s="88"/>
      <c r="E64472" s="88"/>
      <c r="F64472" s="88"/>
      <c r="G64472" s="88"/>
      <c r="H64472" s="88"/>
      <c r="I64472" s="88"/>
      <c r="J64472" s="88"/>
      <c r="K64472" s="88"/>
    </row>
    <row r="64473" spans="2:11" ht="12" hidden="1" customHeight="1" x14ac:dyDescent="0.2">
      <c r="B64473" s="88"/>
      <c r="C64473" s="88"/>
      <c r="D64473" s="88"/>
      <c r="E64473" s="88"/>
      <c r="F64473" s="88"/>
      <c r="G64473" s="88"/>
      <c r="H64473" s="88"/>
      <c r="I64473" s="88"/>
      <c r="J64473" s="88"/>
      <c r="K64473" s="88"/>
    </row>
    <row r="64474" spans="2:11" ht="12" hidden="1" customHeight="1" x14ac:dyDescent="0.2">
      <c r="B64474" s="88"/>
      <c r="C64474" s="88"/>
      <c r="D64474" s="88"/>
      <c r="E64474" s="88"/>
      <c r="F64474" s="88"/>
      <c r="G64474" s="88"/>
      <c r="H64474" s="88"/>
      <c r="I64474" s="88"/>
      <c r="J64474" s="88"/>
      <c r="K64474" s="88"/>
    </row>
    <row r="64475" spans="2:11" ht="12" hidden="1" customHeight="1" x14ac:dyDescent="0.2">
      <c r="B64475" s="88"/>
      <c r="C64475" s="88"/>
      <c r="D64475" s="88"/>
      <c r="E64475" s="88"/>
      <c r="F64475" s="88"/>
      <c r="G64475" s="88"/>
      <c r="H64475" s="88"/>
      <c r="I64475" s="88"/>
      <c r="J64475" s="88"/>
      <c r="K64475" s="88"/>
    </row>
    <row r="64476" spans="2:11" ht="12" hidden="1" customHeight="1" x14ac:dyDescent="0.2">
      <c r="B64476" s="88"/>
      <c r="C64476" s="88"/>
      <c r="D64476" s="88"/>
      <c r="E64476" s="88"/>
      <c r="F64476" s="88"/>
      <c r="G64476" s="88"/>
      <c r="H64476" s="88"/>
      <c r="I64476" s="88"/>
      <c r="J64476" s="88"/>
      <c r="K64476" s="88"/>
    </row>
    <row r="64477" spans="2:11" ht="12" hidden="1" customHeight="1" x14ac:dyDescent="0.2">
      <c r="B64477" s="88"/>
      <c r="C64477" s="88"/>
      <c r="D64477" s="88"/>
      <c r="E64477" s="88"/>
      <c r="F64477" s="88"/>
      <c r="G64477" s="88"/>
      <c r="H64477" s="88"/>
      <c r="I64477" s="88"/>
      <c r="J64477" s="88"/>
      <c r="K64477" s="88"/>
    </row>
    <row r="64478" spans="2:11" ht="12" hidden="1" customHeight="1" x14ac:dyDescent="0.2">
      <c r="B64478" s="88"/>
      <c r="C64478" s="88"/>
      <c r="D64478" s="88"/>
      <c r="E64478" s="88"/>
      <c r="F64478" s="88"/>
      <c r="G64478" s="88"/>
      <c r="H64478" s="88"/>
      <c r="I64478" s="88"/>
      <c r="J64478" s="88"/>
      <c r="K64478" s="88"/>
    </row>
    <row r="64479" spans="2:11" ht="12" hidden="1" customHeight="1" x14ac:dyDescent="0.2">
      <c r="B64479" s="88"/>
      <c r="C64479" s="88"/>
      <c r="D64479" s="88"/>
      <c r="E64479" s="88"/>
      <c r="F64479" s="88"/>
      <c r="G64479" s="88"/>
      <c r="H64479" s="88"/>
      <c r="I64479" s="88"/>
      <c r="J64479" s="88"/>
      <c r="K64479" s="88"/>
    </row>
    <row r="64480" spans="2:11" ht="12" hidden="1" customHeight="1" x14ac:dyDescent="0.2">
      <c r="B64480" s="88"/>
      <c r="C64480" s="88"/>
      <c r="D64480" s="88"/>
      <c r="E64480" s="88"/>
      <c r="F64480" s="88"/>
      <c r="G64480" s="88"/>
      <c r="H64480" s="88"/>
      <c r="I64480" s="88"/>
      <c r="J64480" s="88"/>
      <c r="K64480" s="88"/>
    </row>
    <row r="64481" spans="2:11" ht="12" hidden="1" customHeight="1" x14ac:dyDescent="0.2">
      <c r="B64481" s="88"/>
      <c r="C64481" s="88"/>
      <c r="D64481" s="88"/>
      <c r="E64481" s="88"/>
      <c r="F64481" s="88"/>
      <c r="G64481" s="88"/>
      <c r="H64481" s="88"/>
      <c r="I64481" s="88"/>
      <c r="J64481" s="88"/>
      <c r="K64481" s="88"/>
    </row>
    <row r="64482" spans="2:11" ht="12" hidden="1" customHeight="1" x14ac:dyDescent="0.2">
      <c r="B64482" s="88"/>
      <c r="C64482" s="88"/>
      <c r="D64482" s="88"/>
      <c r="E64482" s="88"/>
      <c r="F64482" s="88"/>
      <c r="G64482" s="88"/>
      <c r="H64482" s="88"/>
      <c r="I64482" s="88"/>
      <c r="J64482" s="88"/>
      <c r="K64482" s="88"/>
    </row>
    <row r="64483" spans="2:11" ht="12" hidden="1" customHeight="1" x14ac:dyDescent="0.2">
      <c r="B64483" s="88"/>
      <c r="C64483" s="88"/>
      <c r="D64483" s="88"/>
      <c r="E64483" s="88"/>
      <c r="F64483" s="88"/>
      <c r="G64483" s="88"/>
      <c r="H64483" s="88"/>
      <c r="I64483" s="88"/>
      <c r="J64483" s="88"/>
      <c r="K64483" s="88"/>
    </row>
    <row r="64484" spans="2:11" ht="12" hidden="1" customHeight="1" x14ac:dyDescent="0.2">
      <c r="B64484" s="88"/>
      <c r="C64484" s="88"/>
      <c r="D64484" s="88"/>
      <c r="E64484" s="88"/>
      <c r="F64484" s="88"/>
      <c r="G64484" s="88"/>
      <c r="H64484" s="88"/>
      <c r="I64484" s="88"/>
      <c r="J64484" s="88"/>
      <c r="K64484" s="88"/>
    </row>
    <row r="64485" spans="2:11" ht="12" hidden="1" customHeight="1" x14ac:dyDescent="0.2">
      <c r="B64485" s="88"/>
      <c r="C64485" s="88"/>
      <c r="D64485" s="88"/>
      <c r="E64485" s="88"/>
      <c r="F64485" s="88"/>
      <c r="G64485" s="88"/>
      <c r="H64485" s="88"/>
      <c r="I64485" s="88"/>
      <c r="J64485" s="88"/>
      <c r="K64485" s="88"/>
    </row>
    <row r="64486" spans="2:11" ht="12" hidden="1" customHeight="1" x14ac:dyDescent="0.2">
      <c r="B64486" s="88"/>
      <c r="C64486" s="88"/>
      <c r="D64486" s="88"/>
      <c r="E64486" s="88"/>
      <c r="F64486" s="88"/>
      <c r="G64486" s="88"/>
      <c r="H64486" s="88"/>
      <c r="I64486" s="88"/>
      <c r="J64486" s="88"/>
      <c r="K64486" s="88"/>
    </row>
    <row r="64487" spans="2:11" ht="12" hidden="1" customHeight="1" x14ac:dyDescent="0.2">
      <c r="B64487" s="88"/>
      <c r="C64487" s="88"/>
      <c r="D64487" s="88"/>
      <c r="E64487" s="88"/>
      <c r="F64487" s="88"/>
      <c r="G64487" s="88"/>
      <c r="H64487" s="88"/>
      <c r="I64487" s="88"/>
      <c r="J64487" s="88"/>
      <c r="K64487" s="88"/>
    </row>
    <row r="64488" spans="2:11" ht="12" hidden="1" customHeight="1" x14ac:dyDescent="0.2">
      <c r="B64488" s="88"/>
      <c r="C64488" s="88"/>
      <c r="D64488" s="88"/>
      <c r="E64488" s="88"/>
      <c r="F64488" s="88"/>
      <c r="G64488" s="88"/>
      <c r="H64488" s="88"/>
      <c r="I64488" s="88"/>
      <c r="J64488" s="88"/>
      <c r="K64488" s="88"/>
    </row>
    <row r="64489" spans="2:11" ht="12" hidden="1" customHeight="1" x14ac:dyDescent="0.2">
      <c r="B64489" s="88"/>
      <c r="C64489" s="88"/>
      <c r="D64489" s="88"/>
      <c r="E64489" s="88"/>
      <c r="F64489" s="88"/>
      <c r="G64489" s="88"/>
      <c r="H64489" s="88"/>
      <c r="I64489" s="88"/>
      <c r="J64489" s="88"/>
      <c r="K64489" s="88"/>
    </row>
    <row r="64490" spans="2:11" ht="12" hidden="1" customHeight="1" x14ac:dyDescent="0.2">
      <c r="B64490" s="88"/>
      <c r="C64490" s="88"/>
      <c r="D64490" s="88"/>
      <c r="E64490" s="88"/>
      <c r="F64490" s="88"/>
      <c r="G64490" s="88"/>
      <c r="H64490" s="88"/>
      <c r="I64490" s="88"/>
      <c r="J64490" s="88"/>
      <c r="K64490" s="88"/>
    </row>
    <row r="64491" spans="2:11" ht="12" hidden="1" customHeight="1" x14ac:dyDescent="0.2">
      <c r="B64491" s="88"/>
      <c r="C64491" s="88"/>
      <c r="D64491" s="88"/>
      <c r="E64491" s="88"/>
      <c r="F64491" s="88"/>
      <c r="G64491" s="88"/>
      <c r="H64491" s="88"/>
      <c r="I64491" s="88"/>
      <c r="J64491" s="88"/>
      <c r="K64491" s="88"/>
    </row>
    <row r="64492" spans="2:11" ht="12" hidden="1" customHeight="1" x14ac:dyDescent="0.2">
      <c r="B64492" s="88"/>
      <c r="C64492" s="88"/>
      <c r="D64492" s="88"/>
      <c r="E64492" s="88"/>
      <c r="F64492" s="88"/>
      <c r="G64492" s="88"/>
      <c r="H64492" s="88"/>
      <c r="I64492" s="88"/>
      <c r="J64492" s="88"/>
      <c r="K64492" s="88"/>
    </row>
    <row r="64493" spans="2:11" ht="12" hidden="1" customHeight="1" x14ac:dyDescent="0.2">
      <c r="B64493" s="88"/>
      <c r="C64493" s="88"/>
      <c r="D64493" s="88"/>
      <c r="E64493" s="88"/>
      <c r="F64493" s="88"/>
      <c r="G64493" s="88"/>
      <c r="H64493" s="88"/>
      <c r="I64493" s="88"/>
      <c r="J64493" s="88"/>
      <c r="K64493" s="88"/>
    </row>
    <row r="64494" spans="2:11" ht="12" hidden="1" customHeight="1" x14ac:dyDescent="0.2">
      <c r="B64494" s="88"/>
      <c r="C64494" s="88"/>
      <c r="D64494" s="88"/>
      <c r="E64494" s="88"/>
      <c r="F64494" s="88"/>
      <c r="G64494" s="88"/>
      <c r="H64494" s="88"/>
      <c r="I64494" s="88"/>
      <c r="J64494" s="88"/>
      <c r="K64494" s="88"/>
    </row>
    <row r="64495" spans="2:11" ht="12" hidden="1" customHeight="1" x14ac:dyDescent="0.2">
      <c r="B64495" s="88"/>
      <c r="C64495" s="88"/>
      <c r="D64495" s="88"/>
      <c r="E64495" s="88"/>
      <c r="F64495" s="88"/>
      <c r="G64495" s="88"/>
      <c r="H64495" s="88"/>
      <c r="I64495" s="88"/>
      <c r="J64495" s="88"/>
      <c r="K64495" s="88"/>
    </row>
    <row r="64496" spans="2:11" ht="12" hidden="1" customHeight="1" x14ac:dyDescent="0.2">
      <c r="B64496" s="88"/>
      <c r="C64496" s="88"/>
      <c r="D64496" s="88"/>
      <c r="E64496" s="88"/>
      <c r="F64496" s="88"/>
      <c r="G64496" s="88"/>
      <c r="H64496" s="88"/>
      <c r="I64496" s="88"/>
      <c r="J64496" s="88"/>
      <c r="K64496" s="88"/>
    </row>
    <row r="64497" spans="2:11" ht="12" hidden="1" customHeight="1" x14ac:dyDescent="0.2">
      <c r="B64497" s="88"/>
      <c r="C64497" s="88"/>
      <c r="D64497" s="88"/>
      <c r="E64497" s="88"/>
      <c r="F64497" s="88"/>
      <c r="G64497" s="88"/>
      <c r="H64497" s="88"/>
      <c r="I64497" s="88"/>
      <c r="J64497" s="88"/>
      <c r="K64497" s="88"/>
    </row>
    <row r="64498" spans="2:11" ht="12" hidden="1" customHeight="1" x14ac:dyDescent="0.2">
      <c r="B64498" s="88"/>
      <c r="C64498" s="88"/>
      <c r="D64498" s="88"/>
      <c r="E64498" s="88"/>
      <c r="F64498" s="88"/>
      <c r="G64498" s="88"/>
      <c r="H64498" s="88"/>
      <c r="I64498" s="88"/>
      <c r="J64498" s="88"/>
      <c r="K64498" s="88"/>
    </row>
    <row r="64499" spans="2:11" ht="12" hidden="1" customHeight="1" x14ac:dyDescent="0.2">
      <c r="B64499" s="88"/>
      <c r="C64499" s="88"/>
      <c r="D64499" s="88"/>
      <c r="E64499" s="88"/>
      <c r="F64499" s="88"/>
      <c r="G64499" s="88"/>
      <c r="H64499" s="88"/>
      <c r="I64499" s="88"/>
      <c r="J64499" s="88"/>
      <c r="K64499" s="88"/>
    </row>
    <row r="64500" spans="2:11" ht="12" hidden="1" customHeight="1" x14ac:dyDescent="0.2">
      <c r="B64500" s="88"/>
      <c r="C64500" s="88"/>
      <c r="D64500" s="88"/>
      <c r="E64500" s="88"/>
      <c r="F64500" s="88"/>
      <c r="G64500" s="88"/>
      <c r="H64500" s="88"/>
      <c r="I64500" s="88"/>
      <c r="J64500" s="88"/>
      <c r="K64500" s="88"/>
    </row>
    <row r="64501" spans="2:11" ht="12" hidden="1" customHeight="1" x14ac:dyDescent="0.2">
      <c r="B64501" s="88"/>
      <c r="C64501" s="88"/>
      <c r="D64501" s="88"/>
      <c r="E64501" s="88"/>
      <c r="F64501" s="88"/>
      <c r="G64501" s="88"/>
      <c r="H64501" s="88"/>
      <c r="I64501" s="88"/>
      <c r="J64501" s="88"/>
      <c r="K64501" s="88"/>
    </row>
    <row r="64502" spans="2:11" ht="12" hidden="1" customHeight="1" x14ac:dyDescent="0.2">
      <c r="B64502" s="88"/>
      <c r="C64502" s="88"/>
      <c r="D64502" s="88"/>
      <c r="E64502" s="88"/>
      <c r="F64502" s="88"/>
      <c r="G64502" s="88"/>
      <c r="H64502" s="88"/>
      <c r="I64502" s="88"/>
      <c r="J64502" s="88"/>
      <c r="K64502" s="88"/>
    </row>
    <row r="64503" spans="2:11" ht="12" hidden="1" customHeight="1" x14ac:dyDescent="0.2">
      <c r="B64503" s="88"/>
      <c r="C64503" s="88"/>
      <c r="D64503" s="88"/>
      <c r="E64503" s="88"/>
      <c r="F64503" s="88"/>
      <c r="G64503" s="88"/>
      <c r="H64503" s="88"/>
      <c r="I64503" s="88"/>
      <c r="J64503" s="88"/>
      <c r="K64503" s="88"/>
    </row>
    <row r="64504" spans="2:11" ht="12" hidden="1" customHeight="1" x14ac:dyDescent="0.2">
      <c r="B64504" s="88"/>
      <c r="C64504" s="88"/>
      <c r="D64504" s="88"/>
      <c r="E64504" s="88"/>
      <c r="F64504" s="88"/>
      <c r="G64504" s="88"/>
      <c r="H64504" s="88"/>
      <c r="I64504" s="88"/>
      <c r="J64504" s="88"/>
      <c r="K64504" s="88"/>
    </row>
    <row r="64505" spans="2:11" ht="12" hidden="1" customHeight="1" x14ac:dyDescent="0.2">
      <c r="B64505" s="88"/>
      <c r="C64505" s="88"/>
      <c r="D64505" s="88"/>
      <c r="E64505" s="88"/>
      <c r="F64505" s="88"/>
      <c r="G64505" s="88"/>
      <c r="H64505" s="88"/>
      <c r="I64505" s="88"/>
      <c r="J64505" s="88"/>
      <c r="K64505" s="88"/>
    </row>
    <row r="64506" spans="2:11" ht="12" hidden="1" customHeight="1" x14ac:dyDescent="0.2">
      <c r="B64506" s="88"/>
      <c r="C64506" s="88"/>
      <c r="D64506" s="88"/>
      <c r="E64506" s="88"/>
      <c r="F64506" s="88"/>
      <c r="G64506" s="88"/>
      <c r="H64506" s="88"/>
      <c r="I64506" s="88"/>
      <c r="J64506" s="88"/>
      <c r="K64506" s="88"/>
    </row>
    <row r="64507" spans="2:11" ht="12" hidden="1" customHeight="1" x14ac:dyDescent="0.2">
      <c r="B64507" s="88"/>
      <c r="C64507" s="88"/>
      <c r="D64507" s="88"/>
      <c r="E64507" s="88"/>
      <c r="F64507" s="88"/>
      <c r="G64507" s="88"/>
      <c r="H64507" s="88"/>
      <c r="I64507" s="88"/>
      <c r="J64507" s="88"/>
      <c r="K64507" s="88"/>
    </row>
    <row r="64508" spans="2:11" ht="12" hidden="1" customHeight="1" x14ac:dyDescent="0.2">
      <c r="B64508" s="88"/>
      <c r="C64508" s="88"/>
      <c r="D64508" s="88"/>
      <c r="E64508" s="88"/>
      <c r="F64508" s="88"/>
      <c r="G64508" s="88"/>
      <c r="H64508" s="88"/>
      <c r="I64508" s="88"/>
      <c r="J64508" s="88"/>
      <c r="K64508" s="88"/>
    </row>
    <row r="64509" spans="2:11" ht="12" hidden="1" customHeight="1" x14ac:dyDescent="0.2">
      <c r="B64509" s="88"/>
      <c r="C64509" s="88"/>
      <c r="D64509" s="88"/>
      <c r="E64509" s="88"/>
      <c r="F64509" s="88"/>
      <c r="G64509" s="88"/>
      <c r="H64509" s="88"/>
      <c r="I64509" s="88"/>
      <c r="J64509" s="88"/>
      <c r="K64509" s="88"/>
    </row>
    <row r="64510" spans="2:11" ht="12" hidden="1" customHeight="1" x14ac:dyDescent="0.2">
      <c r="B64510" s="88"/>
      <c r="C64510" s="88"/>
      <c r="D64510" s="88"/>
      <c r="E64510" s="88"/>
      <c r="F64510" s="88"/>
      <c r="G64510" s="88"/>
      <c r="H64510" s="88"/>
      <c r="I64510" s="88"/>
      <c r="J64510" s="88"/>
      <c r="K64510" s="88"/>
    </row>
    <row r="64511" spans="2:11" ht="12" hidden="1" customHeight="1" x14ac:dyDescent="0.2">
      <c r="B64511" s="88"/>
      <c r="C64511" s="88"/>
      <c r="D64511" s="88"/>
      <c r="E64511" s="88"/>
      <c r="F64511" s="88"/>
      <c r="G64511" s="88"/>
      <c r="H64511" s="88"/>
      <c r="I64511" s="88"/>
      <c r="J64511" s="88"/>
      <c r="K64511" s="88"/>
    </row>
    <row r="64512" spans="2:11" ht="12" hidden="1" customHeight="1" x14ac:dyDescent="0.2">
      <c r="B64512" s="88"/>
      <c r="C64512" s="88"/>
      <c r="D64512" s="88"/>
      <c r="E64512" s="88"/>
      <c r="F64512" s="88"/>
      <c r="G64512" s="88"/>
      <c r="H64512" s="88"/>
      <c r="I64512" s="88"/>
      <c r="J64512" s="88"/>
      <c r="K64512" s="88"/>
    </row>
    <row r="64513" spans="2:11" ht="12" hidden="1" customHeight="1" x14ac:dyDescent="0.2">
      <c r="B64513" s="88"/>
      <c r="C64513" s="88"/>
      <c r="D64513" s="88"/>
      <c r="E64513" s="88"/>
      <c r="F64513" s="88"/>
      <c r="G64513" s="88"/>
      <c r="H64513" s="88"/>
      <c r="I64513" s="88"/>
      <c r="J64513" s="88"/>
      <c r="K64513" s="88"/>
    </row>
    <row r="64514" spans="2:11" ht="12" hidden="1" customHeight="1" x14ac:dyDescent="0.2">
      <c r="B64514" s="88"/>
      <c r="C64514" s="88"/>
      <c r="D64514" s="88"/>
      <c r="E64514" s="88"/>
      <c r="F64514" s="88"/>
      <c r="G64514" s="88"/>
      <c r="H64514" s="88"/>
      <c r="I64514" s="88"/>
      <c r="J64514" s="88"/>
      <c r="K64514" s="88"/>
    </row>
    <row r="64515" spans="2:11" ht="12" hidden="1" customHeight="1" x14ac:dyDescent="0.2">
      <c r="B64515" s="88"/>
      <c r="C64515" s="88"/>
      <c r="D64515" s="88"/>
      <c r="E64515" s="88"/>
      <c r="F64515" s="88"/>
      <c r="G64515" s="88"/>
      <c r="H64515" s="88"/>
      <c r="I64515" s="88"/>
      <c r="J64515" s="88"/>
      <c r="K64515" s="88"/>
    </row>
    <row r="64516" spans="2:11" ht="12" hidden="1" customHeight="1" x14ac:dyDescent="0.2">
      <c r="B64516" s="88"/>
      <c r="C64516" s="88"/>
      <c r="D64516" s="88"/>
      <c r="E64516" s="88"/>
      <c r="F64516" s="88"/>
      <c r="G64516" s="88"/>
      <c r="H64516" s="88"/>
      <c r="I64516" s="88"/>
      <c r="J64516" s="88"/>
      <c r="K64516" s="88"/>
    </row>
    <row r="64517" spans="2:11" ht="12" hidden="1" customHeight="1" x14ac:dyDescent="0.2">
      <c r="B64517" s="88"/>
      <c r="C64517" s="88"/>
      <c r="D64517" s="88"/>
      <c r="E64517" s="88"/>
      <c r="F64517" s="88"/>
      <c r="G64517" s="88"/>
      <c r="H64517" s="88"/>
      <c r="I64517" s="88"/>
      <c r="J64517" s="88"/>
      <c r="K64517" s="88"/>
    </row>
    <row r="64518" spans="2:11" ht="12" hidden="1" customHeight="1" x14ac:dyDescent="0.2">
      <c r="B64518" s="88"/>
      <c r="C64518" s="88"/>
      <c r="D64518" s="88"/>
      <c r="E64518" s="88"/>
      <c r="F64518" s="88"/>
      <c r="G64518" s="88"/>
      <c r="H64518" s="88"/>
      <c r="I64518" s="88"/>
      <c r="J64518" s="88"/>
      <c r="K64518" s="88"/>
    </row>
    <row r="64519" spans="2:11" ht="12" hidden="1" customHeight="1" x14ac:dyDescent="0.2">
      <c r="B64519" s="88"/>
      <c r="C64519" s="88"/>
      <c r="D64519" s="88"/>
      <c r="E64519" s="88"/>
      <c r="F64519" s="88"/>
      <c r="G64519" s="88"/>
      <c r="H64519" s="88"/>
      <c r="I64519" s="88"/>
      <c r="J64519" s="88"/>
      <c r="K64519" s="88"/>
    </row>
    <row r="64520" spans="2:11" ht="12" hidden="1" customHeight="1" x14ac:dyDescent="0.2">
      <c r="B64520" s="88"/>
      <c r="C64520" s="88"/>
      <c r="D64520" s="88"/>
      <c r="E64520" s="88"/>
      <c r="F64520" s="88"/>
      <c r="G64520" s="88"/>
      <c r="H64520" s="88"/>
      <c r="I64520" s="88"/>
      <c r="J64520" s="88"/>
      <c r="K64520" s="88"/>
    </row>
    <row r="64521" spans="2:11" ht="12" hidden="1" customHeight="1" x14ac:dyDescent="0.2">
      <c r="B64521" s="88"/>
      <c r="C64521" s="88"/>
      <c r="D64521" s="88"/>
      <c r="E64521" s="88"/>
      <c r="F64521" s="88"/>
      <c r="G64521" s="88"/>
      <c r="H64521" s="88"/>
      <c r="I64521" s="88"/>
      <c r="J64521" s="88"/>
      <c r="K64521" s="88"/>
    </row>
    <row r="64522" spans="2:11" ht="12" hidden="1" customHeight="1" x14ac:dyDescent="0.2">
      <c r="B64522" s="88"/>
      <c r="C64522" s="88"/>
      <c r="D64522" s="88"/>
      <c r="E64522" s="88"/>
      <c r="F64522" s="88"/>
      <c r="G64522" s="88"/>
      <c r="H64522" s="88"/>
      <c r="I64522" s="88"/>
      <c r="J64522" s="88"/>
      <c r="K64522" s="88"/>
    </row>
    <row r="64523" spans="2:11" ht="12" hidden="1" customHeight="1" x14ac:dyDescent="0.2">
      <c r="B64523" s="88"/>
      <c r="C64523" s="88"/>
      <c r="D64523" s="88"/>
      <c r="E64523" s="88"/>
      <c r="F64523" s="88"/>
      <c r="G64523" s="88"/>
      <c r="H64523" s="88"/>
      <c r="I64523" s="88"/>
      <c r="J64523" s="88"/>
      <c r="K64523" s="88"/>
    </row>
    <row r="64524" spans="2:11" ht="12" hidden="1" customHeight="1" x14ac:dyDescent="0.2">
      <c r="B64524" s="88"/>
      <c r="C64524" s="88"/>
      <c r="D64524" s="88"/>
      <c r="E64524" s="88"/>
      <c r="F64524" s="88"/>
      <c r="G64524" s="88"/>
      <c r="H64524" s="88"/>
      <c r="I64524" s="88"/>
      <c r="J64524" s="88"/>
      <c r="K64524" s="88"/>
    </row>
    <row r="64525" spans="2:11" ht="12" hidden="1" customHeight="1" x14ac:dyDescent="0.2">
      <c r="B64525" s="88"/>
      <c r="C64525" s="88"/>
      <c r="D64525" s="88"/>
      <c r="E64525" s="88"/>
      <c r="F64525" s="88"/>
      <c r="G64525" s="88"/>
      <c r="H64525" s="88"/>
      <c r="I64525" s="88"/>
      <c r="J64525" s="88"/>
      <c r="K64525" s="88"/>
    </row>
    <row r="64526" spans="2:11" ht="12" hidden="1" customHeight="1" x14ac:dyDescent="0.2">
      <c r="B64526" s="88"/>
      <c r="C64526" s="88"/>
      <c r="D64526" s="88"/>
      <c r="E64526" s="88"/>
      <c r="F64526" s="88"/>
      <c r="G64526" s="88"/>
      <c r="H64526" s="88"/>
      <c r="I64526" s="88"/>
      <c r="J64526" s="88"/>
      <c r="K64526" s="88"/>
    </row>
    <row r="64527" spans="2:11" ht="12" hidden="1" customHeight="1" x14ac:dyDescent="0.2">
      <c r="B64527" s="88"/>
      <c r="C64527" s="88"/>
      <c r="D64527" s="88"/>
      <c r="E64527" s="88"/>
      <c r="F64527" s="88"/>
      <c r="G64527" s="88"/>
      <c r="H64527" s="88"/>
      <c r="I64527" s="88"/>
      <c r="J64527" s="88"/>
      <c r="K64527" s="88"/>
    </row>
    <row r="64528" spans="2:11" ht="12" hidden="1" customHeight="1" x14ac:dyDescent="0.2">
      <c r="B64528" s="88"/>
      <c r="C64528" s="88"/>
      <c r="D64528" s="88"/>
      <c r="E64528" s="88"/>
      <c r="F64528" s="88"/>
      <c r="G64528" s="88"/>
      <c r="H64528" s="88"/>
      <c r="I64528" s="88"/>
      <c r="J64528" s="88"/>
      <c r="K64528" s="88"/>
    </row>
    <row r="64529" spans="2:11" ht="12" hidden="1" customHeight="1" x14ac:dyDescent="0.2">
      <c r="B64529" s="88"/>
      <c r="C64529" s="88"/>
      <c r="D64529" s="88"/>
      <c r="E64529" s="88"/>
      <c r="F64529" s="88"/>
      <c r="G64529" s="88"/>
      <c r="H64529" s="88"/>
      <c r="I64529" s="88"/>
      <c r="J64529" s="88"/>
      <c r="K64529" s="88"/>
    </row>
    <row r="64530" spans="2:11" ht="12" hidden="1" customHeight="1" x14ac:dyDescent="0.2">
      <c r="B64530" s="88"/>
      <c r="C64530" s="88"/>
      <c r="D64530" s="88"/>
      <c r="E64530" s="88"/>
      <c r="F64530" s="88"/>
      <c r="G64530" s="88"/>
      <c r="H64530" s="88"/>
      <c r="I64530" s="88"/>
      <c r="J64530" s="88"/>
      <c r="K64530" s="88"/>
    </row>
    <row r="64531" spans="2:11" ht="12" hidden="1" customHeight="1" x14ac:dyDescent="0.2">
      <c r="B64531" s="88"/>
      <c r="C64531" s="88"/>
      <c r="D64531" s="88"/>
      <c r="E64531" s="88"/>
      <c r="F64531" s="88"/>
      <c r="G64531" s="88"/>
      <c r="H64531" s="88"/>
      <c r="I64531" s="88"/>
      <c r="J64531" s="88"/>
      <c r="K64531" s="88"/>
    </row>
    <row r="64532" spans="2:11" ht="12" hidden="1" customHeight="1" x14ac:dyDescent="0.2">
      <c r="B64532" s="88"/>
      <c r="C64532" s="88"/>
      <c r="D64532" s="88"/>
      <c r="E64532" s="88"/>
      <c r="F64532" s="88"/>
      <c r="G64532" s="88"/>
      <c r="H64532" s="88"/>
      <c r="I64532" s="88"/>
      <c r="J64532" s="88"/>
      <c r="K64532" s="88"/>
    </row>
    <row r="64533" spans="2:11" ht="12" hidden="1" customHeight="1" x14ac:dyDescent="0.2">
      <c r="B64533" s="88"/>
      <c r="C64533" s="88"/>
      <c r="D64533" s="88"/>
      <c r="E64533" s="88"/>
      <c r="F64533" s="88"/>
      <c r="G64533" s="88"/>
      <c r="H64533" s="88"/>
      <c r="I64533" s="88"/>
      <c r="J64533" s="88"/>
      <c r="K64533" s="88"/>
    </row>
    <row r="64534" spans="2:11" ht="12" hidden="1" customHeight="1" x14ac:dyDescent="0.2">
      <c r="B64534" s="88"/>
      <c r="C64534" s="88"/>
      <c r="D64534" s="88"/>
      <c r="E64534" s="88"/>
      <c r="F64534" s="88"/>
      <c r="G64534" s="88"/>
      <c r="H64534" s="88"/>
      <c r="I64534" s="88"/>
      <c r="J64534" s="88"/>
      <c r="K64534" s="88"/>
    </row>
    <row r="64535" spans="2:11" ht="12" hidden="1" customHeight="1" x14ac:dyDescent="0.2">
      <c r="B64535" s="88"/>
      <c r="C64535" s="88"/>
      <c r="D64535" s="88"/>
      <c r="E64535" s="88"/>
      <c r="F64535" s="88"/>
      <c r="G64535" s="88"/>
      <c r="H64535" s="88"/>
      <c r="I64535" s="88"/>
      <c r="J64535" s="88"/>
      <c r="K64535" s="88"/>
    </row>
    <row r="64536" spans="2:11" ht="12" hidden="1" customHeight="1" x14ac:dyDescent="0.2">
      <c r="B64536" s="88"/>
      <c r="C64536" s="88"/>
      <c r="D64536" s="88"/>
      <c r="E64536" s="88"/>
      <c r="F64536" s="88"/>
      <c r="G64536" s="88"/>
      <c r="H64536" s="88"/>
      <c r="I64536" s="88"/>
      <c r="J64536" s="88"/>
      <c r="K64536" s="88"/>
    </row>
    <row r="64537" spans="2:11" ht="12" hidden="1" customHeight="1" x14ac:dyDescent="0.2">
      <c r="B64537" s="88"/>
      <c r="C64537" s="88"/>
      <c r="D64537" s="88"/>
      <c r="E64537" s="88"/>
      <c r="F64537" s="88"/>
      <c r="G64537" s="88"/>
      <c r="H64537" s="88"/>
      <c r="I64537" s="88"/>
      <c r="J64537" s="88"/>
      <c r="K64537" s="88"/>
    </row>
    <row r="64538" spans="2:11" ht="12" hidden="1" customHeight="1" x14ac:dyDescent="0.2">
      <c r="B64538" s="88"/>
      <c r="C64538" s="88"/>
      <c r="D64538" s="88"/>
      <c r="E64538" s="88"/>
      <c r="F64538" s="88"/>
      <c r="G64538" s="88"/>
      <c r="H64538" s="88"/>
      <c r="I64538" s="88"/>
      <c r="J64538" s="88"/>
      <c r="K64538" s="88"/>
    </row>
    <row r="64539" spans="2:11" ht="12" hidden="1" customHeight="1" x14ac:dyDescent="0.2">
      <c r="B64539" s="88"/>
      <c r="C64539" s="88"/>
      <c r="D64539" s="88"/>
      <c r="E64539" s="88"/>
      <c r="F64539" s="88"/>
      <c r="G64539" s="88"/>
      <c r="H64539" s="88"/>
      <c r="I64539" s="88"/>
      <c r="J64539" s="88"/>
      <c r="K64539" s="88"/>
    </row>
    <row r="64540" spans="2:11" ht="12" hidden="1" customHeight="1" x14ac:dyDescent="0.2">
      <c r="B64540" s="88"/>
      <c r="C64540" s="88"/>
      <c r="D64540" s="88"/>
      <c r="E64540" s="88"/>
      <c r="F64540" s="88"/>
      <c r="G64540" s="88"/>
      <c r="H64540" s="88"/>
      <c r="I64540" s="88"/>
      <c r="J64540" s="88"/>
      <c r="K64540" s="88"/>
    </row>
    <row r="64541" spans="2:11" ht="12" hidden="1" customHeight="1" x14ac:dyDescent="0.2">
      <c r="B64541" s="88"/>
      <c r="C64541" s="88"/>
      <c r="D64541" s="88"/>
      <c r="E64541" s="88"/>
      <c r="F64541" s="88"/>
      <c r="G64541" s="88"/>
      <c r="H64541" s="88"/>
      <c r="I64541" s="88"/>
      <c r="J64541" s="88"/>
      <c r="K64541" s="88"/>
    </row>
    <row r="64542" spans="2:11" ht="12" hidden="1" customHeight="1" x14ac:dyDescent="0.2">
      <c r="B64542" s="88"/>
      <c r="C64542" s="88"/>
      <c r="D64542" s="88"/>
      <c r="E64542" s="88"/>
      <c r="F64542" s="88"/>
      <c r="G64542" s="88"/>
      <c r="H64542" s="88"/>
      <c r="I64542" s="88"/>
      <c r="J64542" s="88"/>
      <c r="K64542" s="88"/>
    </row>
    <row r="64543" spans="2:11" ht="12" hidden="1" customHeight="1" x14ac:dyDescent="0.2">
      <c r="B64543" s="88"/>
      <c r="C64543" s="88"/>
      <c r="D64543" s="88"/>
      <c r="E64543" s="88"/>
      <c r="F64543" s="88"/>
      <c r="G64543" s="88"/>
      <c r="H64543" s="88"/>
      <c r="I64543" s="88"/>
      <c r="J64543" s="88"/>
      <c r="K64543" s="88"/>
    </row>
    <row r="64544" spans="2:11" ht="12" hidden="1" customHeight="1" x14ac:dyDescent="0.2">
      <c r="B64544" s="88"/>
      <c r="C64544" s="88"/>
      <c r="D64544" s="88"/>
      <c r="E64544" s="88"/>
      <c r="F64544" s="88"/>
      <c r="G64544" s="88"/>
      <c r="H64544" s="88"/>
      <c r="I64544" s="88"/>
      <c r="J64544" s="88"/>
      <c r="K64544" s="88"/>
    </row>
    <row r="64545" spans="2:11" ht="12" hidden="1" customHeight="1" x14ac:dyDescent="0.2">
      <c r="B64545" s="88"/>
      <c r="C64545" s="88"/>
      <c r="D64545" s="88"/>
      <c r="E64545" s="88"/>
      <c r="F64545" s="88"/>
      <c r="G64545" s="88"/>
      <c r="H64545" s="88"/>
      <c r="I64545" s="88"/>
      <c r="J64545" s="88"/>
      <c r="K64545" s="88"/>
    </row>
    <row r="64546" spans="2:11" ht="12" hidden="1" customHeight="1" x14ac:dyDescent="0.2">
      <c r="B64546" s="88"/>
      <c r="C64546" s="88"/>
      <c r="D64546" s="88"/>
      <c r="E64546" s="88"/>
      <c r="F64546" s="88"/>
      <c r="G64546" s="88"/>
      <c r="H64546" s="88"/>
      <c r="I64546" s="88"/>
      <c r="J64546" s="88"/>
      <c r="K64546" s="88"/>
    </row>
    <row r="64547" spans="2:11" ht="12" hidden="1" customHeight="1" x14ac:dyDescent="0.2">
      <c r="B64547" s="88"/>
      <c r="C64547" s="88"/>
      <c r="D64547" s="88"/>
      <c r="E64547" s="88"/>
      <c r="F64547" s="88"/>
      <c r="G64547" s="88"/>
      <c r="H64547" s="88"/>
      <c r="I64547" s="88"/>
      <c r="J64547" s="88"/>
      <c r="K64547" s="88"/>
    </row>
    <row r="64548" spans="2:11" ht="12" hidden="1" customHeight="1" x14ac:dyDescent="0.2">
      <c r="B64548" s="88"/>
      <c r="C64548" s="88"/>
      <c r="D64548" s="88"/>
      <c r="E64548" s="88"/>
      <c r="F64548" s="88"/>
      <c r="G64548" s="88"/>
      <c r="H64548" s="88"/>
      <c r="I64548" s="88"/>
      <c r="J64548" s="88"/>
      <c r="K64548" s="88"/>
    </row>
    <row r="64549" spans="2:11" ht="12" hidden="1" customHeight="1" x14ac:dyDescent="0.2">
      <c r="B64549" s="88"/>
      <c r="C64549" s="88"/>
      <c r="D64549" s="88"/>
      <c r="E64549" s="88"/>
      <c r="F64549" s="88"/>
      <c r="G64549" s="88"/>
      <c r="H64549" s="88"/>
      <c r="I64549" s="88"/>
      <c r="J64549" s="88"/>
      <c r="K64549" s="88"/>
    </row>
    <row r="64550" spans="2:11" ht="12" hidden="1" customHeight="1" x14ac:dyDescent="0.2">
      <c r="B64550" s="88"/>
      <c r="C64550" s="88"/>
      <c r="D64550" s="88"/>
      <c r="E64550" s="88"/>
      <c r="F64550" s="88"/>
      <c r="G64550" s="88"/>
      <c r="H64550" s="88"/>
      <c r="I64550" s="88"/>
      <c r="J64550" s="88"/>
      <c r="K64550" s="88"/>
    </row>
    <row r="64551" spans="2:11" ht="12" hidden="1" customHeight="1" x14ac:dyDescent="0.2">
      <c r="B64551" s="88"/>
      <c r="C64551" s="88"/>
      <c r="D64551" s="88"/>
      <c r="E64551" s="88"/>
      <c r="F64551" s="88"/>
      <c r="G64551" s="88"/>
      <c r="H64551" s="88"/>
      <c r="I64551" s="88"/>
      <c r="J64551" s="88"/>
      <c r="K64551" s="88"/>
    </row>
    <row r="64552" spans="2:11" ht="12" hidden="1" customHeight="1" x14ac:dyDescent="0.2">
      <c r="B64552" s="88"/>
      <c r="C64552" s="88"/>
      <c r="D64552" s="88"/>
      <c r="E64552" s="88"/>
      <c r="F64552" s="88"/>
      <c r="G64552" s="88"/>
      <c r="H64552" s="88"/>
      <c r="I64552" s="88"/>
      <c r="J64552" s="88"/>
      <c r="K64552" s="88"/>
    </row>
    <row r="64553" spans="2:11" ht="12" hidden="1" customHeight="1" x14ac:dyDescent="0.2">
      <c r="B64553" s="88"/>
      <c r="C64553" s="88"/>
      <c r="D64553" s="88"/>
      <c r="E64553" s="88"/>
      <c r="F64553" s="88"/>
      <c r="G64553" s="88"/>
      <c r="H64553" s="88"/>
      <c r="I64553" s="88"/>
      <c r="J64553" s="88"/>
      <c r="K64553" s="88"/>
    </row>
    <row r="64554" spans="2:11" ht="12" hidden="1" customHeight="1" x14ac:dyDescent="0.2">
      <c r="B64554" s="88"/>
      <c r="C64554" s="88"/>
      <c r="D64554" s="88"/>
      <c r="E64554" s="88"/>
      <c r="F64554" s="88"/>
      <c r="G64554" s="88"/>
      <c r="H64554" s="88"/>
      <c r="I64554" s="88"/>
      <c r="J64554" s="88"/>
      <c r="K64554" s="88"/>
    </row>
    <row r="64555" spans="2:11" ht="12" hidden="1" customHeight="1" x14ac:dyDescent="0.2">
      <c r="B64555" s="88"/>
      <c r="C64555" s="88"/>
      <c r="D64555" s="88"/>
      <c r="E64555" s="88"/>
      <c r="F64555" s="88"/>
      <c r="G64555" s="88"/>
      <c r="H64555" s="88"/>
      <c r="I64555" s="88"/>
      <c r="J64555" s="88"/>
      <c r="K64555" s="88"/>
    </row>
    <row r="64556" spans="2:11" ht="12" hidden="1" customHeight="1" x14ac:dyDescent="0.2">
      <c r="B64556" s="88"/>
      <c r="C64556" s="88"/>
      <c r="D64556" s="88"/>
      <c r="E64556" s="88"/>
      <c r="F64556" s="88"/>
      <c r="G64556" s="88"/>
      <c r="H64556" s="88"/>
      <c r="I64556" s="88"/>
      <c r="J64556" s="88"/>
      <c r="K64556" s="88"/>
    </row>
    <row r="64557" spans="2:11" ht="12" hidden="1" customHeight="1" x14ac:dyDescent="0.2">
      <c r="B64557" s="88"/>
      <c r="C64557" s="88"/>
      <c r="D64557" s="88"/>
      <c r="E64557" s="88"/>
      <c r="F64557" s="88"/>
      <c r="G64557" s="88"/>
      <c r="H64557" s="88"/>
      <c r="I64557" s="88"/>
      <c r="J64557" s="88"/>
      <c r="K64557" s="88"/>
    </row>
    <row r="64558" spans="2:11" ht="12" hidden="1" customHeight="1" x14ac:dyDescent="0.2">
      <c r="B64558" s="88"/>
      <c r="C64558" s="88"/>
      <c r="D64558" s="88"/>
      <c r="E64558" s="88"/>
      <c r="F64558" s="88"/>
      <c r="G64558" s="88"/>
      <c r="H64558" s="88"/>
      <c r="I64558" s="88"/>
      <c r="J64558" s="88"/>
      <c r="K64558" s="88"/>
    </row>
    <row r="64559" spans="2:11" ht="12" hidden="1" customHeight="1" x14ac:dyDescent="0.2">
      <c r="B64559" s="88"/>
      <c r="C64559" s="88"/>
      <c r="D64559" s="88"/>
      <c r="E64559" s="88"/>
      <c r="F64559" s="88"/>
      <c r="G64559" s="88"/>
      <c r="H64559" s="88"/>
      <c r="I64559" s="88"/>
      <c r="J64559" s="88"/>
      <c r="K64559" s="88"/>
    </row>
    <row r="64560" spans="2:11" ht="12" hidden="1" customHeight="1" x14ac:dyDescent="0.2">
      <c r="B64560" s="88"/>
      <c r="C64560" s="88"/>
      <c r="D64560" s="88"/>
      <c r="E64560" s="88"/>
      <c r="F64560" s="88"/>
      <c r="G64560" s="88"/>
      <c r="H64560" s="88"/>
      <c r="I64560" s="88"/>
      <c r="J64560" s="88"/>
      <c r="K64560" s="88"/>
    </row>
    <row r="64561" spans="2:11" ht="12" hidden="1" customHeight="1" x14ac:dyDescent="0.2">
      <c r="B64561" s="88"/>
      <c r="C64561" s="88"/>
      <c r="D64561" s="88"/>
      <c r="E64561" s="88"/>
      <c r="F64561" s="88"/>
      <c r="G64561" s="88"/>
      <c r="H64561" s="88"/>
      <c r="I64561" s="88"/>
      <c r="J64561" s="88"/>
      <c r="K64561" s="88"/>
    </row>
    <row r="64562" spans="2:11" ht="12" hidden="1" customHeight="1" x14ac:dyDescent="0.2">
      <c r="B64562" s="88"/>
      <c r="C64562" s="88"/>
      <c r="D64562" s="88"/>
      <c r="E64562" s="88"/>
      <c r="F64562" s="88"/>
      <c r="G64562" s="88"/>
      <c r="H64562" s="88"/>
      <c r="I64562" s="88"/>
      <c r="J64562" s="88"/>
      <c r="K64562" s="88"/>
    </row>
    <row r="64563" spans="2:11" ht="12" hidden="1" customHeight="1" x14ac:dyDescent="0.2">
      <c r="B64563" s="88"/>
      <c r="C64563" s="88"/>
      <c r="D64563" s="88"/>
      <c r="E64563" s="88"/>
      <c r="F64563" s="88"/>
      <c r="G64563" s="88"/>
      <c r="H64563" s="88"/>
      <c r="I64563" s="88"/>
      <c r="J64563" s="88"/>
      <c r="K64563" s="88"/>
    </row>
    <row r="64564" spans="2:11" ht="12" hidden="1" customHeight="1" x14ac:dyDescent="0.2">
      <c r="B64564" s="88"/>
      <c r="C64564" s="88"/>
      <c r="D64564" s="88"/>
      <c r="E64564" s="88"/>
      <c r="F64564" s="88"/>
      <c r="G64564" s="88"/>
      <c r="H64564" s="88"/>
      <c r="I64564" s="88"/>
      <c r="J64564" s="88"/>
      <c r="K64564" s="88"/>
    </row>
    <row r="64565" spans="2:11" ht="12" hidden="1" customHeight="1" x14ac:dyDescent="0.2">
      <c r="B64565" s="88"/>
      <c r="C64565" s="88"/>
      <c r="D64565" s="88"/>
      <c r="E64565" s="88"/>
      <c r="F64565" s="88"/>
      <c r="G64565" s="88"/>
      <c r="H64565" s="88"/>
      <c r="I64565" s="88"/>
      <c r="J64565" s="88"/>
      <c r="K64565" s="88"/>
    </row>
    <row r="64566" spans="2:11" ht="12" hidden="1" customHeight="1" x14ac:dyDescent="0.2">
      <c r="B64566" s="88"/>
      <c r="C64566" s="88"/>
      <c r="D64566" s="88"/>
      <c r="E64566" s="88"/>
      <c r="F64566" s="88"/>
      <c r="G64566" s="88"/>
      <c r="H64566" s="88"/>
      <c r="I64566" s="88"/>
      <c r="J64566" s="88"/>
      <c r="K64566" s="88"/>
    </row>
    <row r="64567" spans="2:11" ht="12" hidden="1" customHeight="1" x14ac:dyDescent="0.2">
      <c r="B64567" s="88"/>
      <c r="C64567" s="88"/>
      <c r="D64567" s="88"/>
      <c r="E64567" s="88"/>
      <c r="F64567" s="88"/>
      <c r="G64567" s="88"/>
      <c r="H64567" s="88"/>
      <c r="I64567" s="88"/>
      <c r="J64567" s="88"/>
      <c r="K64567" s="88"/>
    </row>
    <row r="64568" spans="2:11" ht="12" hidden="1" customHeight="1" x14ac:dyDescent="0.2">
      <c r="B64568" s="88"/>
      <c r="C64568" s="88"/>
      <c r="D64568" s="88"/>
      <c r="E64568" s="88"/>
      <c r="F64568" s="88"/>
      <c r="G64568" s="88"/>
      <c r="H64568" s="88"/>
      <c r="I64568" s="88"/>
      <c r="J64568" s="88"/>
      <c r="K64568" s="88"/>
    </row>
    <row r="64569" spans="2:11" ht="12" hidden="1" customHeight="1" x14ac:dyDescent="0.2">
      <c r="B64569" s="88"/>
      <c r="C64569" s="88"/>
      <c r="D64569" s="88"/>
      <c r="E64569" s="88"/>
      <c r="F64569" s="88"/>
      <c r="G64569" s="88"/>
      <c r="H64569" s="88"/>
      <c r="I64569" s="88"/>
      <c r="J64569" s="88"/>
      <c r="K64569" s="88"/>
    </row>
    <row r="64570" spans="2:11" ht="12" hidden="1" customHeight="1" x14ac:dyDescent="0.2">
      <c r="B64570" s="88"/>
      <c r="C64570" s="88"/>
      <c r="D64570" s="88"/>
      <c r="E64570" s="88"/>
      <c r="F64570" s="88"/>
      <c r="G64570" s="88"/>
      <c r="H64570" s="88"/>
      <c r="I64570" s="88"/>
      <c r="J64570" s="88"/>
      <c r="K64570" s="88"/>
    </row>
    <row r="64571" spans="2:11" ht="12" hidden="1" customHeight="1" x14ac:dyDescent="0.2">
      <c r="B64571" s="88"/>
      <c r="C64571" s="88"/>
      <c r="D64571" s="88"/>
      <c r="E64571" s="88"/>
      <c r="F64571" s="88"/>
      <c r="G64571" s="88"/>
      <c r="H64571" s="88"/>
      <c r="I64571" s="88"/>
      <c r="J64571" s="88"/>
      <c r="K64571" s="88"/>
    </row>
    <row r="64572" spans="2:11" ht="12" hidden="1" customHeight="1" x14ac:dyDescent="0.2">
      <c r="B64572" s="88"/>
      <c r="C64572" s="88"/>
      <c r="D64572" s="88"/>
      <c r="E64572" s="88"/>
      <c r="F64572" s="88"/>
      <c r="G64572" s="88"/>
      <c r="H64572" s="88"/>
      <c r="I64572" s="88"/>
      <c r="J64572" s="88"/>
      <c r="K64572" s="88"/>
    </row>
    <row r="64573" spans="2:11" ht="12" hidden="1" customHeight="1" x14ac:dyDescent="0.2">
      <c r="B64573" s="88"/>
      <c r="C64573" s="88"/>
      <c r="D64573" s="88"/>
      <c r="E64573" s="88"/>
      <c r="F64573" s="88"/>
      <c r="G64573" s="88"/>
      <c r="H64573" s="88"/>
      <c r="I64573" s="88"/>
      <c r="J64573" s="88"/>
      <c r="K64573" s="88"/>
    </row>
    <row r="64574" spans="2:11" ht="12" hidden="1" customHeight="1" x14ac:dyDescent="0.2">
      <c r="B64574" s="88"/>
      <c r="C64574" s="88"/>
      <c r="D64574" s="88"/>
      <c r="E64574" s="88"/>
      <c r="F64574" s="88"/>
      <c r="G64574" s="88"/>
      <c r="H64574" s="88"/>
      <c r="I64574" s="88"/>
      <c r="J64574" s="88"/>
      <c r="K64574" s="88"/>
    </row>
    <row r="64575" spans="2:11" ht="12" hidden="1" customHeight="1" x14ac:dyDescent="0.2">
      <c r="B64575" s="88"/>
      <c r="C64575" s="88"/>
      <c r="D64575" s="88"/>
      <c r="E64575" s="88"/>
      <c r="F64575" s="88"/>
      <c r="G64575" s="88"/>
      <c r="H64575" s="88"/>
      <c r="I64575" s="88"/>
      <c r="J64575" s="88"/>
      <c r="K64575" s="88"/>
    </row>
    <row r="64576" spans="2:11" ht="12" hidden="1" customHeight="1" x14ac:dyDescent="0.2">
      <c r="B64576" s="88"/>
      <c r="C64576" s="88"/>
      <c r="D64576" s="88"/>
      <c r="E64576" s="88"/>
      <c r="F64576" s="88"/>
      <c r="G64576" s="88"/>
      <c r="H64576" s="88"/>
      <c r="I64576" s="88"/>
      <c r="J64576" s="88"/>
      <c r="K64576" s="88"/>
    </row>
    <row r="64577" spans="2:11" ht="12" hidden="1" customHeight="1" x14ac:dyDescent="0.2">
      <c r="B64577" s="88"/>
      <c r="C64577" s="88"/>
      <c r="D64577" s="88"/>
      <c r="E64577" s="88"/>
      <c r="F64577" s="88"/>
      <c r="G64577" s="88"/>
      <c r="H64577" s="88"/>
      <c r="I64577" s="88"/>
      <c r="J64577" s="88"/>
      <c r="K64577" s="88"/>
    </row>
    <row r="64578" spans="2:11" ht="12" hidden="1" customHeight="1" x14ac:dyDescent="0.2">
      <c r="B64578" s="88"/>
      <c r="C64578" s="88"/>
      <c r="D64578" s="88"/>
      <c r="E64578" s="88"/>
      <c r="F64578" s="88"/>
      <c r="G64578" s="88"/>
      <c r="H64578" s="88"/>
      <c r="I64578" s="88"/>
      <c r="J64578" s="88"/>
      <c r="K64578" s="88"/>
    </row>
    <row r="64579" spans="2:11" ht="12" hidden="1" customHeight="1" x14ac:dyDescent="0.2">
      <c r="B64579" s="88"/>
      <c r="C64579" s="88"/>
      <c r="D64579" s="88"/>
      <c r="E64579" s="88"/>
      <c r="F64579" s="88"/>
      <c r="G64579" s="88"/>
      <c r="H64579" s="88"/>
      <c r="I64579" s="88"/>
      <c r="J64579" s="88"/>
      <c r="K64579" s="88"/>
    </row>
    <row r="64580" spans="2:11" ht="12" hidden="1" customHeight="1" x14ac:dyDescent="0.2">
      <c r="B64580" s="88"/>
      <c r="C64580" s="88"/>
      <c r="D64580" s="88"/>
      <c r="E64580" s="88"/>
      <c r="F64580" s="88"/>
      <c r="G64580" s="88"/>
      <c r="H64580" s="88"/>
      <c r="I64580" s="88"/>
      <c r="J64580" s="88"/>
      <c r="K64580" s="88"/>
    </row>
    <row r="64581" spans="2:11" ht="12" hidden="1" customHeight="1" x14ac:dyDescent="0.2">
      <c r="B64581" s="88"/>
      <c r="C64581" s="88"/>
      <c r="D64581" s="88"/>
      <c r="E64581" s="88"/>
      <c r="F64581" s="88"/>
      <c r="G64581" s="88"/>
      <c r="H64581" s="88"/>
      <c r="I64581" s="88"/>
      <c r="J64581" s="88"/>
      <c r="K64581" s="88"/>
    </row>
    <row r="64582" spans="2:11" ht="12" hidden="1" customHeight="1" x14ac:dyDescent="0.2">
      <c r="B64582" s="88"/>
      <c r="C64582" s="88"/>
      <c r="D64582" s="88"/>
      <c r="E64582" s="88"/>
      <c r="F64582" s="88"/>
      <c r="G64582" s="88"/>
      <c r="H64582" s="88"/>
      <c r="I64582" s="88"/>
      <c r="J64582" s="88"/>
      <c r="K64582" s="88"/>
    </row>
    <row r="64583" spans="2:11" ht="12" hidden="1" customHeight="1" x14ac:dyDescent="0.2">
      <c r="B64583" s="88"/>
      <c r="C64583" s="88"/>
      <c r="D64583" s="88"/>
      <c r="E64583" s="88"/>
      <c r="F64583" s="88"/>
      <c r="G64583" s="88"/>
      <c r="H64583" s="88"/>
      <c r="I64583" s="88"/>
      <c r="J64583" s="88"/>
      <c r="K64583" s="88"/>
    </row>
    <row r="64584" spans="2:11" ht="12" hidden="1" customHeight="1" x14ac:dyDescent="0.2">
      <c r="B64584" s="88"/>
      <c r="C64584" s="88"/>
      <c r="D64584" s="88"/>
      <c r="E64584" s="88"/>
      <c r="F64584" s="88"/>
      <c r="G64584" s="88"/>
      <c r="H64584" s="88"/>
      <c r="I64584" s="88"/>
      <c r="J64584" s="88"/>
      <c r="K64584" s="88"/>
    </row>
    <row r="64585" spans="2:11" ht="12" hidden="1" customHeight="1" x14ac:dyDescent="0.2">
      <c r="B64585" s="88"/>
      <c r="C64585" s="88"/>
      <c r="D64585" s="88"/>
      <c r="E64585" s="88"/>
      <c r="F64585" s="88"/>
      <c r="G64585" s="88"/>
      <c r="H64585" s="88"/>
      <c r="I64585" s="88"/>
      <c r="J64585" s="88"/>
      <c r="K64585" s="88"/>
    </row>
    <row r="64586" spans="2:11" ht="12" hidden="1" customHeight="1" x14ac:dyDescent="0.2">
      <c r="B64586" s="88"/>
      <c r="C64586" s="88"/>
      <c r="D64586" s="88"/>
      <c r="E64586" s="88"/>
      <c r="F64586" s="88"/>
      <c r="G64586" s="88"/>
      <c r="H64586" s="88"/>
      <c r="I64586" s="88"/>
      <c r="J64586" s="88"/>
      <c r="K64586" s="88"/>
    </row>
    <row r="64587" spans="2:11" ht="12" hidden="1" customHeight="1" x14ac:dyDescent="0.2">
      <c r="B64587" s="88"/>
      <c r="C64587" s="88"/>
      <c r="D64587" s="88"/>
      <c r="E64587" s="88"/>
      <c r="F64587" s="88"/>
      <c r="G64587" s="88"/>
      <c r="H64587" s="88"/>
      <c r="I64587" s="88"/>
      <c r="J64587" s="88"/>
      <c r="K64587" s="88"/>
    </row>
    <row r="64588" spans="2:11" ht="12" hidden="1" customHeight="1" x14ac:dyDescent="0.2">
      <c r="B64588" s="88"/>
      <c r="C64588" s="88"/>
      <c r="D64588" s="88"/>
      <c r="E64588" s="88"/>
      <c r="F64588" s="88"/>
      <c r="G64588" s="88"/>
      <c r="H64588" s="88"/>
      <c r="I64588" s="88"/>
      <c r="J64588" s="88"/>
      <c r="K64588" s="88"/>
    </row>
    <row r="64589" spans="2:11" ht="12" hidden="1" customHeight="1" x14ac:dyDescent="0.2">
      <c r="B64589" s="88"/>
      <c r="C64589" s="88"/>
      <c r="D64589" s="88"/>
      <c r="E64589" s="88"/>
      <c r="F64589" s="88"/>
      <c r="G64589" s="88"/>
      <c r="H64589" s="88"/>
      <c r="I64589" s="88"/>
      <c r="J64589" s="88"/>
      <c r="K64589" s="88"/>
    </row>
    <row r="64590" spans="2:11" ht="12" hidden="1" customHeight="1" x14ac:dyDescent="0.2">
      <c r="B64590" s="88"/>
      <c r="C64590" s="88"/>
      <c r="D64590" s="88"/>
      <c r="E64590" s="88"/>
      <c r="F64590" s="88"/>
      <c r="G64590" s="88"/>
      <c r="H64590" s="88"/>
      <c r="I64590" s="88"/>
      <c r="J64590" s="88"/>
      <c r="K64590" s="88"/>
    </row>
    <row r="64591" spans="2:11" ht="12" hidden="1" customHeight="1" x14ac:dyDescent="0.2">
      <c r="B64591" s="88"/>
      <c r="C64591" s="88"/>
      <c r="D64591" s="88"/>
      <c r="E64591" s="88"/>
      <c r="F64591" s="88"/>
      <c r="G64591" s="88"/>
      <c r="H64591" s="88"/>
      <c r="I64591" s="88"/>
      <c r="J64591" s="88"/>
      <c r="K64591" s="88"/>
    </row>
    <row r="64592" spans="2:11" ht="12" hidden="1" customHeight="1" x14ac:dyDescent="0.2">
      <c r="B64592" s="88"/>
      <c r="C64592" s="88"/>
      <c r="D64592" s="88"/>
      <c r="E64592" s="88"/>
      <c r="F64592" s="88"/>
      <c r="G64592" s="88"/>
      <c r="H64592" s="88"/>
      <c r="I64592" s="88"/>
      <c r="J64592" s="88"/>
      <c r="K64592" s="88"/>
    </row>
    <row r="64593" spans="2:11" ht="12" hidden="1" customHeight="1" x14ac:dyDescent="0.2">
      <c r="B64593" s="88"/>
      <c r="C64593" s="88"/>
      <c r="D64593" s="88"/>
      <c r="E64593" s="88"/>
      <c r="F64593" s="88"/>
      <c r="G64593" s="88"/>
      <c r="H64593" s="88"/>
      <c r="I64593" s="88"/>
      <c r="J64593" s="88"/>
      <c r="K64593" s="88"/>
    </row>
    <row r="64594" spans="2:11" ht="12" hidden="1" customHeight="1" x14ac:dyDescent="0.2">
      <c r="B64594" s="88"/>
      <c r="C64594" s="88"/>
      <c r="D64594" s="88"/>
      <c r="E64594" s="88"/>
      <c r="F64594" s="88"/>
      <c r="G64594" s="88"/>
      <c r="H64594" s="88"/>
      <c r="I64594" s="88"/>
      <c r="J64594" s="88"/>
      <c r="K64594" s="88"/>
    </row>
    <row r="64595" spans="2:11" ht="12" hidden="1" customHeight="1" x14ac:dyDescent="0.2">
      <c r="B64595" s="88"/>
      <c r="C64595" s="88"/>
      <c r="D64595" s="88"/>
      <c r="E64595" s="88"/>
      <c r="F64595" s="88"/>
      <c r="G64595" s="88"/>
      <c r="H64595" s="88"/>
      <c r="I64595" s="88"/>
      <c r="J64595" s="88"/>
      <c r="K64595" s="88"/>
    </row>
    <row r="64596" spans="2:11" ht="12" hidden="1" customHeight="1" x14ac:dyDescent="0.2">
      <c r="B64596" s="88"/>
      <c r="C64596" s="88"/>
      <c r="D64596" s="88"/>
      <c r="E64596" s="88"/>
      <c r="F64596" s="88"/>
      <c r="G64596" s="88"/>
      <c r="H64596" s="88"/>
      <c r="I64596" s="88"/>
      <c r="J64596" s="88"/>
      <c r="K64596" s="88"/>
    </row>
    <row r="64597" spans="2:11" ht="12" hidden="1" customHeight="1" x14ac:dyDescent="0.2">
      <c r="B64597" s="88"/>
      <c r="C64597" s="88"/>
      <c r="D64597" s="88"/>
      <c r="E64597" s="88"/>
      <c r="F64597" s="88"/>
      <c r="G64597" s="88"/>
      <c r="H64597" s="88"/>
      <c r="I64597" s="88"/>
      <c r="J64597" s="88"/>
      <c r="K64597" s="88"/>
    </row>
    <row r="64598" spans="2:11" ht="12" hidden="1" customHeight="1" x14ac:dyDescent="0.2">
      <c r="B64598" s="88"/>
      <c r="C64598" s="88"/>
      <c r="D64598" s="88"/>
      <c r="E64598" s="88"/>
      <c r="F64598" s="88"/>
      <c r="G64598" s="88"/>
      <c r="H64598" s="88"/>
      <c r="I64598" s="88"/>
      <c r="J64598" s="88"/>
      <c r="K64598" s="88"/>
    </row>
    <row r="64599" spans="2:11" ht="12" hidden="1" customHeight="1" x14ac:dyDescent="0.2">
      <c r="B64599" s="88"/>
      <c r="C64599" s="88"/>
      <c r="D64599" s="88"/>
      <c r="E64599" s="88"/>
      <c r="F64599" s="88"/>
      <c r="G64599" s="88"/>
      <c r="H64599" s="88"/>
      <c r="I64599" s="88"/>
      <c r="J64599" s="88"/>
      <c r="K64599" s="88"/>
    </row>
    <row r="64600" spans="2:11" ht="12" hidden="1" customHeight="1" x14ac:dyDescent="0.2">
      <c r="B64600" s="88"/>
      <c r="C64600" s="88"/>
      <c r="D64600" s="88"/>
      <c r="E64600" s="88"/>
      <c r="F64600" s="88"/>
      <c r="G64600" s="88"/>
      <c r="H64600" s="88"/>
      <c r="I64600" s="88"/>
      <c r="J64600" s="88"/>
      <c r="K64600" s="88"/>
    </row>
    <row r="64601" spans="2:11" ht="12" hidden="1" customHeight="1" x14ac:dyDescent="0.2">
      <c r="B64601" s="88"/>
      <c r="C64601" s="88"/>
      <c r="D64601" s="88"/>
      <c r="E64601" s="88"/>
      <c r="F64601" s="88"/>
      <c r="G64601" s="88"/>
      <c r="H64601" s="88"/>
      <c r="I64601" s="88"/>
      <c r="J64601" s="88"/>
      <c r="K64601" s="88"/>
    </row>
    <row r="64602" spans="2:11" ht="12" hidden="1" customHeight="1" x14ac:dyDescent="0.2">
      <c r="B64602" s="88"/>
      <c r="C64602" s="88"/>
      <c r="D64602" s="88"/>
      <c r="E64602" s="88"/>
      <c r="F64602" s="88"/>
      <c r="G64602" s="88"/>
      <c r="H64602" s="88"/>
      <c r="I64602" s="88"/>
      <c r="J64602" s="88"/>
      <c r="K64602" s="88"/>
    </row>
    <row r="64603" spans="2:11" ht="12" hidden="1" customHeight="1" x14ac:dyDescent="0.2">
      <c r="B64603" s="88"/>
      <c r="C64603" s="88"/>
      <c r="D64603" s="88"/>
      <c r="E64603" s="88"/>
      <c r="F64603" s="88"/>
      <c r="G64603" s="88"/>
      <c r="H64603" s="88"/>
      <c r="I64603" s="88"/>
      <c r="J64603" s="88"/>
      <c r="K64603" s="88"/>
    </row>
    <row r="64604" spans="2:11" ht="12" hidden="1" customHeight="1" x14ac:dyDescent="0.2">
      <c r="B64604" s="88"/>
      <c r="C64604" s="88"/>
      <c r="D64604" s="88"/>
      <c r="E64604" s="88"/>
      <c r="F64604" s="88"/>
      <c r="G64604" s="88"/>
      <c r="H64604" s="88"/>
      <c r="I64604" s="88"/>
      <c r="J64604" s="88"/>
      <c r="K64604" s="88"/>
    </row>
    <row r="64605" spans="2:11" ht="12" hidden="1" customHeight="1" x14ac:dyDescent="0.2">
      <c r="B64605" s="88"/>
      <c r="C64605" s="88"/>
      <c r="D64605" s="88"/>
      <c r="E64605" s="88"/>
      <c r="F64605" s="88"/>
      <c r="G64605" s="88"/>
      <c r="H64605" s="88"/>
      <c r="I64605" s="88"/>
      <c r="J64605" s="88"/>
      <c r="K64605" s="88"/>
    </row>
    <row r="64606" spans="2:11" ht="12" hidden="1" customHeight="1" x14ac:dyDescent="0.2">
      <c r="B64606" s="88"/>
      <c r="C64606" s="88"/>
      <c r="D64606" s="88"/>
      <c r="E64606" s="88"/>
      <c r="F64606" s="88"/>
      <c r="G64606" s="88"/>
      <c r="H64606" s="88"/>
      <c r="I64606" s="88"/>
      <c r="J64606" s="88"/>
      <c r="K64606" s="88"/>
    </row>
    <row r="64607" spans="2:11" ht="12" hidden="1" customHeight="1" x14ac:dyDescent="0.2">
      <c r="B64607" s="88"/>
      <c r="C64607" s="88"/>
      <c r="D64607" s="88"/>
      <c r="E64607" s="88"/>
      <c r="F64607" s="88"/>
      <c r="G64607" s="88"/>
      <c r="H64607" s="88"/>
      <c r="I64607" s="88"/>
      <c r="J64607" s="88"/>
      <c r="K64607" s="88"/>
    </row>
    <row r="64608" spans="2:11" ht="12" hidden="1" customHeight="1" x14ac:dyDescent="0.2">
      <c r="B64608" s="88"/>
      <c r="C64608" s="88"/>
      <c r="D64608" s="88"/>
      <c r="E64608" s="88"/>
      <c r="F64608" s="88"/>
      <c r="G64608" s="88"/>
      <c r="H64608" s="88"/>
      <c r="I64608" s="88"/>
      <c r="J64608" s="88"/>
      <c r="K64608" s="88"/>
    </row>
    <row r="64609" spans="2:11" ht="12" hidden="1" customHeight="1" x14ac:dyDescent="0.2">
      <c r="B64609" s="88"/>
      <c r="C64609" s="88"/>
      <c r="D64609" s="88"/>
      <c r="E64609" s="88"/>
      <c r="F64609" s="88"/>
      <c r="G64609" s="88"/>
      <c r="H64609" s="88"/>
      <c r="I64609" s="88"/>
      <c r="J64609" s="88"/>
      <c r="K64609" s="88"/>
    </row>
    <row r="64610" spans="2:11" ht="12" hidden="1" customHeight="1" x14ac:dyDescent="0.2">
      <c r="B64610" s="88"/>
      <c r="C64610" s="88"/>
      <c r="D64610" s="88"/>
      <c r="E64610" s="88"/>
      <c r="F64610" s="88"/>
      <c r="G64610" s="88"/>
      <c r="H64610" s="88"/>
      <c r="I64610" s="88"/>
      <c r="J64610" s="88"/>
      <c r="K64610" s="88"/>
    </row>
    <row r="64611" spans="2:11" ht="12" hidden="1" customHeight="1" x14ac:dyDescent="0.2">
      <c r="B64611" s="88"/>
      <c r="C64611" s="88"/>
      <c r="D64611" s="88"/>
      <c r="E64611" s="88"/>
      <c r="F64611" s="88"/>
      <c r="G64611" s="88"/>
      <c r="H64611" s="88"/>
      <c r="I64611" s="88"/>
      <c r="J64611" s="88"/>
      <c r="K64611" s="88"/>
    </row>
    <row r="64612" spans="2:11" ht="12" hidden="1" customHeight="1" x14ac:dyDescent="0.2">
      <c r="B64612" s="88"/>
      <c r="C64612" s="88"/>
      <c r="D64612" s="88"/>
      <c r="E64612" s="88"/>
      <c r="F64612" s="88"/>
      <c r="G64612" s="88"/>
      <c r="H64612" s="88"/>
      <c r="I64612" s="88"/>
      <c r="J64612" s="88"/>
      <c r="K64612" s="88"/>
    </row>
    <row r="64613" spans="2:11" ht="12" hidden="1" customHeight="1" x14ac:dyDescent="0.2">
      <c r="B64613" s="88"/>
      <c r="C64613" s="88"/>
      <c r="D64613" s="88"/>
      <c r="E64613" s="88"/>
      <c r="F64613" s="88"/>
      <c r="G64613" s="88"/>
      <c r="H64613" s="88"/>
      <c r="I64613" s="88"/>
      <c r="J64613" s="88"/>
      <c r="K64613" s="88"/>
    </row>
    <row r="64614" spans="2:11" ht="12" hidden="1" customHeight="1" x14ac:dyDescent="0.2">
      <c r="B64614" s="88"/>
      <c r="C64614" s="88"/>
      <c r="D64614" s="88"/>
      <c r="E64614" s="88"/>
      <c r="F64614" s="88"/>
      <c r="G64614" s="88"/>
      <c r="H64614" s="88"/>
      <c r="I64614" s="88"/>
      <c r="J64614" s="88"/>
      <c r="K64614" s="88"/>
    </row>
    <row r="64615" spans="2:11" ht="12" hidden="1" customHeight="1" x14ac:dyDescent="0.2">
      <c r="B64615" s="88"/>
      <c r="C64615" s="88"/>
      <c r="D64615" s="88"/>
      <c r="E64615" s="88"/>
      <c r="F64615" s="88"/>
      <c r="G64615" s="88"/>
      <c r="H64615" s="88"/>
      <c r="I64615" s="88"/>
      <c r="J64615" s="88"/>
      <c r="K64615" s="88"/>
    </row>
    <row r="64616" spans="2:11" ht="12" hidden="1" customHeight="1" x14ac:dyDescent="0.2">
      <c r="B64616" s="88"/>
      <c r="C64616" s="88"/>
      <c r="D64616" s="88"/>
      <c r="E64616" s="88"/>
      <c r="F64616" s="88"/>
      <c r="G64616" s="88"/>
      <c r="H64616" s="88"/>
      <c r="I64616" s="88"/>
      <c r="J64616" s="88"/>
      <c r="K64616" s="88"/>
    </row>
    <row r="64617" spans="2:11" ht="12" hidden="1" customHeight="1" x14ac:dyDescent="0.2">
      <c r="B64617" s="88"/>
      <c r="C64617" s="88"/>
      <c r="D64617" s="88"/>
      <c r="E64617" s="88"/>
      <c r="F64617" s="88"/>
      <c r="G64617" s="88"/>
      <c r="H64617" s="88"/>
      <c r="I64617" s="88"/>
      <c r="J64617" s="88"/>
      <c r="K64617" s="88"/>
    </row>
    <row r="64618" spans="2:11" ht="12" hidden="1" customHeight="1" x14ac:dyDescent="0.2">
      <c r="B64618" s="88"/>
      <c r="C64618" s="88"/>
      <c r="D64618" s="88"/>
      <c r="E64618" s="88"/>
      <c r="F64618" s="88"/>
      <c r="G64618" s="88"/>
      <c r="H64618" s="88"/>
      <c r="I64618" s="88"/>
      <c r="J64618" s="88"/>
      <c r="K64618" s="88"/>
    </row>
    <row r="64619" spans="2:11" ht="12" hidden="1" customHeight="1" x14ac:dyDescent="0.2">
      <c r="B64619" s="88"/>
      <c r="C64619" s="88"/>
      <c r="D64619" s="88"/>
      <c r="E64619" s="88"/>
      <c r="F64619" s="88"/>
      <c r="G64619" s="88"/>
      <c r="H64619" s="88"/>
      <c r="I64619" s="88"/>
      <c r="J64619" s="88"/>
      <c r="K64619" s="88"/>
    </row>
    <row r="64620" spans="2:11" ht="12" hidden="1" customHeight="1" x14ac:dyDescent="0.2">
      <c r="B64620" s="88"/>
      <c r="C64620" s="88"/>
      <c r="D64620" s="88"/>
      <c r="E64620" s="88"/>
      <c r="F64620" s="88"/>
      <c r="G64620" s="88"/>
      <c r="H64620" s="88"/>
      <c r="I64620" s="88"/>
      <c r="J64620" s="88"/>
      <c r="K64620" s="88"/>
    </row>
    <row r="64621" spans="2:11" ht="12" hidden="1" customHeight="1" x14ac:dyDescent="0.2">
      <c r="B64621" s="88"/>
      <c r="C64621" s="88"/>
      <c r="D64621" s="88"/>
      <c r="E64621" s="88"/>
      <c r="F64621" s="88"/>
      <c r="G64621" s="88"/>
      <c r="H64621" s="88"/>
      <c r="I64621" s="88"/>
      <c r="J64621" s="88"/>
      <c r="K64621" s="88"/>
    </row>
    <row r="64622" spans="2:11" ht="12" hidden="1" customHeight="1" x14ac:dyDescent="0.2">
      <c r="B64622" s="88"/>
      <c r="C64622" s="88"/>
      <c r="D64622" s="88"/>
      <c r="E64622" s="88"/>
      <c r="F64622" s="88"/>
      <c r="G64622" s="88"/>
      <c r="H64622" s="88"/>
      <c r="I64622" s="88"/>
      <c r="J64622" s="88"/>
      <c r="K64622" s="88"/>
    </row>
    <row r="64623" spans="2:11" ht="12" hidden="1" customHeight="1" x14ac:dyDescent="0.2">
      <c r="B64623" s="88"/>
      <c r="C64623" s="88"/>
      <c r="D64623" s="88"/>
      <c r="E64623" s="88"/>
      <c r="F64623" s="88"/>
      <c r="G64623" s="88"/>
      <c r="H64623" s="88"/>
      <c r="I64623" s="88"/>
      <c r="J64623" s="88"/>
      <c r="K64623" s="88"/>
    </row>
    <row r="64624" spans="2:11" ht="12" hidden="1" customHeight="1" x14ac:dyDescent="0.2">
      <c r="B64624" s="88"/>
      <c r="C64624" s="88"/>
      <c r="D64624" s="88"/>
      <c r="E64624" s="88"/>
      <c r="F64624" s="88"/>
      <c r="G64624" s="88"/>
      <c r="H64624" s="88"/>
      <c r="I64624" s="88"/>
      <c r="J64624" s="88"/>
      <c r="K64624" s="88"/>
    </row>
    <row r="64625" spans="2:11" ht="12" hidden="1" customHeight="1" x14ac:dyDescent="0.2">
      <c r="B64625" s="88"/>
      <c r="C64625" s="88"/>
      <c r="D64625" s="88"/>
      <c r="E64625" s="88"/>
      <c r="F64625" s="88"/>
      <c r="G64625" s="88"/>
      <c r="H64625" s="88"/>
      <c r="I64625" s="88"/>
      <c r="J64625" s="88"/>
      <c r="K64625" s="88"/>
    </row>
    <row r="64626" spans="2:11" ht="12" hidden="1" customHeight="1" x14ac:dyDescent="0.2">
      <c r="B64626" s="88"/>
      <c r="C64626" s="88"/>
      <c r="D64626" s="88"/>
      <c r="E64626" s="88"/>
      <c r="F64626" s="88"/>
      <c r="G64626" s="88"/>
      <c r="H64626" s="88"/>
      <c r="I64626" s="88"/>
      <c r="J64626" s="88"/>
      <c r="K64626" s="88"/>
    </row>
    <row r="64627" spans="2:11" ht="12" hidden="1" customHeight="1" x14ac:dyDescent="0.2">
      <c r="B64627" s="88"/>
      <c r="C64627" s="88"/>
      <c r="D64627" s="88"/>
      <c r="E64627" s="88"/>
      <c r="F64627" s="88"/>
      <c r="G64627" s="88"/>
      <c r="H64627" s="88"/>
      <c r="I64627" s="88"/>
      <c r="J64627" s="88"/>
      <c r="K64627" s="88"/>
    </row>
    <row r="64628" spans="2:11" ht="12" hidden="1" customHeight="1" x14ac:dyDescent="0.2">
      <c r="B64628" s="88"/>
      <c r="C64628" s="88"/>
      <c r="D64628" s="88"/>
      <c r="E64628" s="88"/>
      <c r="F64628" s="88"/>
      <c r="G64628" s="88"/>
      <c r="H64628" s="88"/>
      <c r="I64628" s="88"/>
      <c r="J64628" s="88"/>
      <c r="K64628" s="88"/>
    </row>
    <row r="64629" spans="2:11" ht="12" hidden="1" customHeight="1" x14ac:dyDescent="0.2">
      <c r="B64629" s="88"/>
      <c r="C64629" s="88"/>
      <c r="D64629" s="88"/>
      <c r="E64629" s="88"/>
      <c r="F64629" s="88"/>
      <c r="G64629" s="88"/>
      <c r="H64629" s="88"/>
      <c r="I64629" s="88"/>
      <c r="J64629" s="88"/>
      <c r="K64629" s="88"/>
    </row>
    <row r="64630" spans="2:11" ht="12" hidden="1" customHeight="1" x14ac:dyDescent="0.2">
      <c r="B64630" s="88"/>
      <c r="C64630" s="88"/>
      <c r="D64630" s="88"/>
      <c r="E64630" s="88"/>
      <c r="F64630" s="88"/>
      <c r="G64630" s="88"/>
      <c r="H64630" s="88"/>
      <c r="I64630" s="88"/>
      <c r="J64630" s="88"/>
      <c r="K64630" s="88"/>
    </row>
    <row r="64631" spans="2:11" ht="12" hidden="1" customHeight="1" x14ac:dyDescent="0.2">
      <c r="B64631" s="88"/>
      <c r="C64631" s="88"/>
      <c r="D64631" s="88"/>
      <c r="E64631" s="88"/>
      <c r="F64631" s="88"/>
      <c r="G64631" s="88"/>
      <c r="H64631" s="88"/>
      <c r="I64631" s="88"/>
      <c r="J64631" s="88"/>
      <c r="K64631" s="88"/>
    </row>
    <row r="64632" spans="2:11" ht="12" hidden="1" customHeight="1" x14ac:dyDescent="0.2">
      <c r="B64632" s="88"/>
      <c r="C64632" s="88"/>
      <c r="D64632" s="88"/>
      <c r="E64632" s="88"/>
      <c r="F64632" s="88"/>
      <c r="G64632" s="88"/>
      <c r="H64632" s="88"/>
      <c r="I64632" s="88"/>
      <c r="J64632" s="88"/>
      <c r="K64632" s="88"/>
    </row>
    <row r="64633" spans="2:11" ht="12" hidden="1" customHeight="1" x14ac:dyDescent="0.2">
      <c r="B64633" s="88"/>
      <c r="C64633" s="88"/>
      <c r="D64633" s="88"/>
      <c r="E64633" s="88"/>
      <c r="F64633" s="88"/>
      <c r="G64633" s="88"/>
      <c r="H64633" s="88"/>
      <c r="I64633" s="88"/>
      <c r="J64633" s="88"/>
      <c r="K64633" s="88"/>
    </row>
    <row r="64634" spans="2:11" ht="12" hidden="1" customHeight="1" x14ac:dyDescent="0.2">
      <c r="B64634" s="88"/>
      <c r="C64634" s="88"/>
      <c r="D64634" s="88"/>
      <c r="E64634" s="88"/>
      <c r="F64634" s="88"/>
      <c r="G64634" s="88"/>
      <c r="H64634" s="88"/>
      <c r="I64634" s="88"/>
      <c r="J64634" s="88"/>
      <c r="K64634" s="88"/>
    </row>
    <row r="64635" spans="2:11" ht="12" hidden="1" customHeight="1" x14ac:dyDescent="0.2">
      <c r="B64635" s="88"/>
      <c r="C64635" s="88"/>
      <c r="D64635" s="88"/>
      <c r="E64635" s="88"/>
      <c r="F64635" s="88"/>
      <c r="G64635" s="88"/>
      <c r="H64635" s="88"/>
      <c r="I64635" s="88"/>
      <c r="J64635" s="88"/>
      <c r="K64635" s="88"/>
    </row>
    <row r="64636" spans="2:11" ht="12" hidden="1" customHeight="1" x14ac:dyDescent="0.2">
      <c r="B64636" s="88"/>
      <c r="C64636" s="88"/>
      <c r="D64636" s="88"/>
      <c r="E64636" s="88"/>
      <c r="F64636" s="88"/>
      <c r="G64636" s="88"/>
      <c r="H64636" s="88"/>
      <c r="I64636" s="88"/>
      <c r="J64636" s="88"/>
      <c r="K64636" s="88"/>
    </row>
    <row r="64637" spans="2:11" ht="12" hidden="1" customHeight="1" x14ac:dyDescent="0.2">
      <c r="B64637" s="88"/>
      <c r="C64637" s="88"/>
      <c r="D64637" s="88"/>
      <c r="E64637" s="88"/>
      <c r="F64637" s="88"/>
      <c r="G64637" s="88"/>
      <c r="H64637" s="88"/>
      <c r="I64637" s="88"/>
      <c r="J64637" s="88"/>
      <c r="K64637" s="88"/>
    </row>
    <row r="64638" spans="2:11" ht="12" hidden="1" customHeight="1" x14ac:dyDescent="0.2">
      <c r="B64638" s="88"/>
      <c r="C64638" s="88"/>
      <c r="D64638" s="88"/>
      <c r="E64638" s="88"/>
      <c r="F64638" s="88"/>
      <c r="G64638" s="88"/>
      <c r="H64638" s="88"/>
      <c r="I64638" s="88"/>
      <c r="J64638" s="88"/>
      <c r="K64638" s="88"/>
    </row>
    <row r="64639" spans="2:11" ht="12" hidden="1" customHeight="1" x14ac:dyDescent="0.2">
      <c r="B64639" s="88"/>
      <c r="C64639" s="88"/>
      <c r="D64639" s="88"/>
      <c r="E64639" s="88"/>
      <c r="F64639" s="88"/>
      <c r="G64639" s="88"/>
      <c r="H64639" s="88"/>
      <c r="I64639" s="88"/>
      <c r="J64639" s="88"/>
      <c r="K64639" s="88"/>
    </row>
    <row r="64640" spans="2:11" ht="12" hidden="1" customHeight="1" x14ac:dyDescent="0.2">
      <c r="B64640" s="88"/>
      <c r="C64640" s="88"/>
      <c r="D64640" s="88"/>
      <c r="E64640" s="88"/>
      <c r="F64640" s="88"/>
      <c r="G64640" s="88"/>
      <c r="H64640" s="88"/>
      <c r="I64640" s="88"/>
      <c r="J64640" s="88"/>
      <c r="K64640" s="88"/>
    </row>
    <row r="64641" spans="2:11" ht="12" hidden="1" customHeight="1" x14ac:dyDescent="0.2">
      <c r="B64641" s="88"/>
      <c r="C64641" s="88"/>
      <c r="D64641" s="88"/>
      <c r="E64641" s="88"/>
      <c r="F64641" s="88"/>
      <c r="G64641" s="88"/>
      <c r="H64641" s="88"/>
      <c r="I64641" s="88"/>
      <c r="J64641" s="88"/>
      <c r="K64641" s="88"/>
    </row>
    <row r="64642" spans="2:11" ht="12" hidden="1" customHeight="1" x14ac:dyDescent="0.2">
      <c r="B64642" s="88"/>
      <c r="C64642" s="88"/>
      <c r="D64642" s="88"/>
      <c r="E64642" s="88"/>
      <c r="F64642" s="88"/>
      <c r="G64642" s="88"/>
      <c r="H64642" s="88"/>
      <c r="I64642" s="88"/>
      <c r="J64642" s="88"/>
      <c r="K64642" s="88"/>
    </row>
    <row r="64643" spans="2:11" ht="12" hidden="1" customHeight="1" x14ac:dyDescent="0.2">
      <c r="B64643" s="88"/>
      <c r="C64643" s="88"/>
      <c r="D64643" s="88"/>
      <c r="E64643" s="88"/>
      <c r="F64643" s="88"/>
      <c r="G64643" s="88"/>
      <c r="H64643" s="88"/>
      <c r="I64643" s="88"/>
      <c r="J64643" s="88"/>
      <c r="K64643" s="88"/>
    </row>
    <row r="64644" spans="2:11" ht="12" hidden="1" customHeight="1" x14ac:dyDescent="0.2">
      <c r="B64644" s="88"/>
      <c r="C64644" s="88"/>
      <c r="D64644" s="88"/>
      <c r="E64644" s="88"/>
      <c r="F64644" s="88"/>
      <c r="G64644" s="88"/>
      <c r="H64644" s="88"/>
      <c r="I64644" s="88"/>
      <c r="J64644" s="88"/>
      <c r="K64644" s="88"/>
    </row>
    <row r="64645" spans="2:11" ht="12" hidden="1" customHeight="1" x14ac:dyDescent="0.2">
      <c r="B64645" s="88"/>
      <c r="C64645" s="88"/>
      <c r="D64645" s="88"/>
      <c r="E64645" s="88"/>
      <c r="F64645" s="88"/>
      <c r="G64645" s="88"/>
      <c r="H64645" s="88"/>
      <c r="I64645" s="88"/>
      <c r="J64645" s="88"/>
      <c r="K64645" s="88"/>
    </row>
    <row r="64646" spans="2:11" ht="12" hidden="1" customHeight="1" x14ac:dyDescent="0.2">
      <c r="B64646" s="88"/>
      <c r="C64646" s="88"/>
      <c r="D64646" s="88"/>
      <c r="E64646" s="88"/>
      <c r="F64646" s="88"/>
      <c r="G64646" s="88"/>
      <c r="H64646" s="88"/>
      <c r="I64646" s="88"/>
      <c r="J64646" s="88"/>
      <c r="K64646" s="88"/>
    </row>
    <row r="64647" spans="2:11" ht="12" hidden="1" customHeight="1" x14ac:dyDescent="0.2">
      <c r="B64647" s="88"/>
      <c r="C64647" s="88"/>
      <c r="D64647" s="88"/>
      <c r="E64647" s="88"/>
      <c r="F64647" s="88"/>
      <c r="G64647" s="88"/>
      <c r="H64647" s="88"/>
      <c r="I64647" s="88"/>
      <c r="J64647" s="88"/>
      <c r="K64647" s="88"/>
    </row>
    <row r="64648" spans="2:11" ht="12" hidden="1" customHeight="1" x14ac:dyDescent="0.2">
      <c r="B64648" s="88"/>
      <c r="C64648" s="88"/>
      <c r="D64648" s="88"/>
      <c r="E64648" s="88"/>
      <c r="F64648" s="88"/>
      <c r="G64648" s="88"/>
      <c r="H64648" s="88"/>
      <c r="I64648" s="88"/>
      <c r="J64648" s="88"/>
      <c r="K64648" s="88"/>
    </row>
    <row r="64649" spans="2:11" ht="12" hidden="1" customHeight="1" x14ac:dyDescent="0.2">
      <c r="B64649" s="88"/>
      <c r="C64649" s="88"/>
      <c r="D64649" s="88"/>
      <c r="E64649" s="88"/>
      <c r="F64649" s="88"/>
      <c r="G64649" s="88"/>
      <c r="H64649" s="88"/>
      <c r="I64649" s="88"/>
      <c r="J64649" s="88"/>
      <c r="K64649" s="88"/>
    </row>
    <row r="64650" spans="2:11" ht="12" hidden="1" customHeight="1" x14ac:dyDescent="0.2">
      <c r="B64650" s="88"/>
      <c r="C64650" s="88"/>
      <c r="D64650" s="88"/>
      <c r="E64650" s="88"/>
      <c r="F64650" s="88"/>
      <c r="G64650" s="88"/>
      <c r="H64650" s="88"/>
      <c r="I64650" s="88"/>
      <c r="J64650" s="88"/>
      <c r="K64650" s="88"/>
    </row>
    <row r="64651" spans="2:11" ht="12" hidden="1" customHeight="1" x14ac:dyDescent="0.2">
      <c r="B64651" s="88"/>
      <c r="C64651" s="88"/>
      <c r="D64651" s="88"/>
      <c r="E64651" s="88"/>
      <c r="F64651" s="88"/>
      <c r="G64651" s="88"/>
      <c r="H64651" s="88"/>
      <c r="I64651" s="88"/>
      <c r="J64651" s="88"/>
      <c r="K64651" s="88"/>
    </row>
    <row r="64652" spans="2:11" ht="12" hidden="1" customHeight="1" x14ac:dyDescent="0.2">
      <c r="B64652" s="88"/>
      <c r="C64652" s="88"/>
      <c r="D64652" s="88"/>
      <c r="E64652" s="88"/>
      <c r="F64652" s="88"/>
      <c r="G64652" s="88"/>
      <c r="H64652" s="88"/>
      <c r="I64652" s="88"/>
      <c r="J64652" s="88"/>
      <c r="K64652" s="88"/>
    </row>
    <row r="64653" spans="2:11" ht="12" hidden="1" customHeight="1" x14ac:dyDescent="0.2">
      <c r="B64653" s="88"/>
      <c r="C64653" s="88"/>
      <c r="D64653" s="88"/>
      <c r="E64653" s="88"/>
      <c r="F64653" s="88"/>
      <c r="G64653" s="88"/>
      <c r="H64653" s="88"/>
      <c r="I64653" s="88"/>
      <c r="J64653" s="88"/>
      <c r="K64653" s="88"/>
    </row>
    <row r="64654" spans="2:11" ht="12" hidden="1" customHeight="1" x14ac:dyDescent="0.2">
      <c r="B64654" s="88"/>
      <c r="C64654" s="88"/>
      <c r="D64654" s="88"/>
      <c r="E64654" s="88"/>
      <c r="F64654" s="88"/>
      <c r="G64654" s="88"/>
      <c r="H64654" s="88"/>
      <c r="I64654" s="88"/>
      <c r="J64654" s="88"/>
      <c r="K64654" s="88"/>
    </row>
    <row r="64655" spans="2:11" ht="12" hidden="1" customHeight="1" x14ac:dyDescent="0.2">
      <c r="B64655" s="88"/>
      <c r="C64655" s="88"/>
      <c r="D64655" s="88"/>
      <c r="E64655" s="88"/>
      <c r="F64655" s="88"/>
      <c r="G64655" s="88"/>
      <c r="H64655" s="88"/>
      <c r="I64655" s="88"/>
      <c r="J64655" s="88"/>
      <c r="K64655" s="88"/>
    </row>
    <row r="64656" spans="2:11" ht="12" hidden="1" customHeight="1" x14ac:dyDescent="0.2">
      <c r="B64656" s="88"/>
      <c r="C64656" s="88"/>
      <c r="D64656" s="88"/>
      <c r="E64656" s="88"/>
      <c r="F64656" s="88"/>
      <c r="G64656" s="88"/>
      <c r="H64656" s="88"/>
      <c r="I64656" s="88"/>
      <c r="J64656" s="88"/>
      <c r="K64656" s="88"/>
    </row>
    <row r="64657" spans="2:11" ht="12" hidden="1" customHeight="1" x14ac:dyDescent="0.2">
      <c r="B64657" s="88"/>
      <c r="C64657" s="88"/>
      <c r="D64657" s="88"/>
      <c r="E64657" s="88"/>
      <c r="F64657" s="88"/>
      <c r="G64657" s="88"/>
      <c r="H64657" s="88"/>
      <c r="I64657" s="88"/>
      <c r="J64657" s="88"/>
      <c r="K64657" s="88"/>
    </row>
    <row r="64658" spans="2:11" ht="12" hidden="1" customHeight="1" x14ac:dyDescent="0.2">
      <c r="B64658" s="88"/>
      <c r="C64658" s="88"/>
      <c r="D64658" s="88"/>
      <c r="E64658" s="88"/>
      <c r="F64658" s="88"/>
      <c r="G64658" s="88"/>
      <c r="H64658" s="88"/>
      <c r="I64658" s="88"/>
      <c r="J64658" s="88"/>
      <c r="K64658" s="88"/>
    </row>
    <row r="64659" spans="2:11" ht="12" hidden="1" customHeight="1" x14ac:dyDescent="0.2">
      <c r="B64659" s="88"/>
      <c r="C64659" s="88"/>
      <c r="D64659" s="88"/>
      <c r="E64659" s="88"/>
      <c r="F64659" s="88"/>
      <c r="G64659" s="88"/>
      <c r="H64659" s="88"/>
      <c r="I64659" s="88"/>
      <c r="J64659" s="88"/>
      <c r="K64659" s="88"/>
    </row>
    <row r="64660" spans="2:11" ht="12" hidden="1" customHeight="1" x14ac:dyDescent="0.2">
      <c r="B64660" s="88"/>
      <c r="C64660" s="88"/>
      <c r="D64660" s="88"/>
      <c r="E64660" s="88"/>
      <c r="F64660" s="88"/>
      <c r="G64660" s="88"/>
      <c r="H64660" s="88"/>
      <c r="I64660" s="88"/>
      <c r="J64660" s="88"/>
      <c r="K64660" s="88"/>
    </row>
    <row r="64661" spans="2:11" ht="12" hidden="1" customHeight="1" x14ac:dyDescent="0.2">
      <c r="B64661" s="88"/>
      <c r="C64661" s="88"/>
      <c r="D64661" s="88"/>
      <c r="E64661" s="88"/>
      <c r="F64661" s="88"/>
      <c r="G64661" s="88"/>
      <c r="H64661" s="88"/>
      <c r="I64661" s="88"/>
      <c r="J64661" s="88"/>
      <c r="K64661" s="88"/>
    </row>
    <row r="64662" spans="2:11" ht="12" hidden="1" customHeight="1" x14ac:dyDescent="0.2">
      <c r="B64662" s="88"/>
      <c r="C64662" s="88"/>
      <c r="D64662" s="88"/>
      <c r="E64662" s="88"/>
      <c r="F64662" s="88"/>
      <c r="G64662" s="88"/>
      <c r="H64662" s="88"/>
      <c r="I64662" s="88"/>
      <c r="J64662" s="88"/>
      <c r="K64662" s="88"/>
    </row>
    <row r="64663" spans="2:11" ht="12" hidden="1" customHeight="1" x14ac:dyDescent="0.2">
      <c r="B64663" s="88"/>
      <c r="C64663" s="88"/>
      <c r="D64663" s="88"/>
      <c r="E64663" s="88"/>
      <c r="F64663" s="88"/>
      <c r="G64663" s="88"/>
      <c r="H64663" s="88"/>
      <c r="I64663" s="88"/>
      <c r="J64663" s="88"/>
      <c r="K64663" s="88"/>
    </row>
    <row r="64664" spans="2:11" ht="12" hidden="1" customHeight="1" x14ac:dyDescent="0.2">
      <c r="B64664" s="88"/>
      <c r="C64664" s="88"/>
      <c r="D64664" s="88"/>
      <c r="E64664" s="88"/>
      <c r="F64664" s="88"/>
      <c r="G64664" s="88"/>
      <c r="H64664" s="88"/>
      <c r="I64664" s="88"/>
      <c r="J64664" s="88"/>
      <c r="K64664" s="88"/>
    </row>
    <row r="64665" spans="2:11" ht="12" hidden="1" customHeight="1" x14ac:dyDescent="0.2">
      <c r="B64665" s="88"/>
      <c r="C64665" s="88"/>
      <c r="D64665" s="88"/>
      <c r="E64665" s="88"/>
      <c r="F64665" s="88"/>
      <c r="G64665" s="88"/>
      <c r="H64665" s="88"/>
      <c r="I64665" s="88"/>
      <c r="J64665" s="88"/>
      <c r="K64665" s="88"/>
    </row>
    <row r="64666" spans="2:11" ht="12" hidden="1" customHeight="1" x14ac:dyDescent="0.2">
      <c r="B64666" s="88"/>
      <c r="C64666" s="88"/>
      <c r="D64666" s="88"/>
      <c r="E64666" s="88"/>
      <c r="F64666" s="88"/>
      <c r="G64666" s="88"/>
      <c r="H64666" s="88"/>
      <c r="I64666" s="88"/>
      <c r="J64666" s="88"/>
      <c r="K64666" s="88"/>
    </row>
    <row r="64667" spans="2:11" ht="12" hidden="1" customHeight="1" x14ac:dyDescent="0.2">
      <c r="B64667" s="88"/>
      <c r="C64667" s="88"/>
      <c r="D64667" s="88"/>
      <c r="E64667" s="88"/>
      <c r="F64667" s="88"/>
      <c r="G64667" s="88"/>
      <c r="H64667" s="88"/>
      <c r="I64667" s="88"/>
      <c r="J64667" s="88"/>
      <c r="K64667" s="88"/>
    </row>
    <row r="64668" spans="2:11" ht="12" hidden="1" customHeight="1" x14ac:dyDescent="0.2">
      <c r="B64668" s="88"/>
      <c r="C64668" s="88"/>
      <c r="D64668" s="88"/>
      <c r="E64668" s="88"/>
      <c r="F64668" s="88"/>
      <c r="G64668" s="88"/>
      <c r="H64668" s="88"/>
      <c r="I64668" s="88"/>
      <c r="J64668" s="88"/>
      <c r="K64668" s="88"/>
    </row>
    <row r="64669" spans="2:11" ht="12" hidden="1" customHeight="1" x14ac:dyDescent="0.2">
      <c r="B64669" s="88"/>
      <c r="C64669" s="88"/>
      <c r="D64669" s="88"/>
      <c r="E64669" s="88"/>
      <c r="F64669" s="88"/>
      <c r="G64669" s="88"/>
      <c r="H64669" s="88"/>
      <c r="I64669" s="88"/>
      <c r="J64669" s="88"/>
      <c r="K64669" s="88"/>
    </row>
    <row r="64670" spans="2:11" ht="12" hidden="1" customHeight="1" x14ac:dyDescent="0.2">
      <c r="B64670" s="88"/>
      <c r="C64670" s="88"/>
      <c r="D64670" s="88"/>
      <c r="E64670" s="88"/>
      <c r="F64670" s="88"/>
      <c r="G64670" s="88"/>
      <c r="H64670" s="88"/>
      <c r="I64670" s="88"/>
      <c r="J64670" s="88"/>
      <c r="K64670" s="88"/>
    </row>
    <row r="64671" spans="2:11" ht="12" hidden="1" customHeight="1" x14ac:dyDescent="0.2">
      <c r="B64671" s="88"/>
      <c r="C64671" s="88"/>
      <c r="D64671" s="88"/>
      <c r="E64671" s="88"/>
      <c r="F64671" s="88"/>
      <c r="G64671" s="88"/>
      <c r="H64671" s="88"/>
      <c r="I64671" s="88"/>
      <c r="J64671" s="88"/>
      <c r="K64671" s="88"/>
    </row>
    <row r="64672" spans="2:11" ht="12" hidden="1" customHeight="1" x14ac:dyDescent="0.2">
      <c r="B64672" s="88"/>
      <c r="C64672" s="88"/>
      <c r="D64672" s="88"/>
      <c r="E64672" s="88"/>
      <c r="F64672" s="88"/>
      <c r="G64672" s="88"/>
      <c r="H64672" s="88"/>
      <c r="I64672" s="88"/>
      <c r="J64672" s="88"/>
      <c r="K64672" s="88"/>
    </row>
    <row r="64673" spans="2:11" ht="12" hidden="1" customHeight="1" x14ac:dyDescent="0.2">
      <c r="B64673" s="88"/>
      <c r="C64673" s="88"/>
      <c r="D64673" s="88"/>
      <c r="E64673" s="88"/>
      <c r="F64673" s="88"/>
      <c r="G64673" s="88"/>
      <c r="H64673" s="88"/>
      <c r="I64673" s="88"/>
      <c r="J64673" s="88"/>
      <c r="K64673" s="88"/>
    </row>
    <row r="64674" spans="2:11" ht="12" hidden="1" customHeight="1" x14ac:dyDescent="0.2">
      <c r="B64674" s="88"/>
      <c r="C64674" s="88"/>
      <c r="D64674" s="88"/>
      <c r="E64674" s="88"/>
      <c r="F64674" s="88"/>
      <c r="G64674" s="88"/>
      <c r="H64674" s="88"/>
      <c r="I64674" s="88"/>
      <c r="J64674" s="88"/>
      <c r="K64674" s="88"/>
    </row>
    <row r="64675" spans="2:11" ht="12" hidden="1" customHeight="1" x14ac:dyDescent="0.2">
      <c r="B64675" s="88"/>
      <c r="C64675" s="88"/>
      <c r="D64675" s="88"/>
      <c r="E64675" s="88"/>
      <c r="F64675" s="88"/>
      <c r="G64675" s="88"/>
      <c r="H64675" s="88"/>
      <c r="I64675" s="88"/>
      <c r="J64675" s="88"/>
      <c r="K64675" s="88"/>
    </row>
    <row r="64676" spans="2:11" ht="12" hidden="1" customHeight="1" x14ac:dyDescent="0.2">
      <c r="B64676" s="88"/>
      <c r="C64676" s="88"/>
      <c r="D64676" s="88"/>
      <c r="E64676" s="88"/>
      <c r="F64676" s="88"/>
      <c r="G64676" s="88"/>
      <c r="H64676" s="88"/>
      <c r="I64676" s="88"/>
      <c r="J64676" s="88"/>
      <c r="K64676" s="88"/>
    </row>
    <row r="64677" spans="2:11" ht="12" hidden="1" customHeight="1" x14ac:dyDescent="0.2">
      <c r="B64677" s="88"/>
      <c r="C64677" s="88"/>
      <c r="D64677" s="88"/>
      <c r="E64677" s="88"/>
      <c r="F64677" s="88"/>
      <c r="G64677" s="88"/>
      <c r="H64677" s="88"/>
      <c r="I64677" s="88"/>
      <c r="J64677" s="88"/>
      <c r="K64677" s="88"/>
    </row>
    <row r="64678" spans="2:11" ht="12" hidden="1" customHeight="1" x14ac:dyDescent="0.2">
      <c r="B64678" s="88"/>
      <c r="C64678" s="88"/>
      <c r="D64678" s="88"/>
      <c r="E64678" s="88"/>
      <c r="F64678" s="88"/>
      <c r="G64678" s="88"/>
      <c r="H64678" s="88"/>
      <c r="I64678" s="88"/>
      <c r="J64678" s="88"/>
      <c r="K64678" s="88"/>
    </row>
    <row r="64679" spans="2:11" ht="12" hidden="1" customHeight="1" x14ac:dyDescent="0.2">
      <c r="B64679" s="88"/>
      <c r="C64679" s="88"/>
      <c r="D64679" s="88"/>
      <c r="E64679" s="88"/>
      <c r="F64679" s="88"/>
      <c r="G64679" s="88"/>
      <c r="H64679" s="88"/>
      <c r="I64679" s="88"/>
      <c r="J64679" s="88"/>
      <c r="K64679" s="88"/>
    </row>
    <row r="64680" spans="2:11" ht="12" hidden="1" customHeight="1" x14ac:dyDescent="0.2">
      <c r="B64680" s="88"/>
      <c r="C64680" s="88"/>
      <c r="D64680" s="88"/>
      <c r="E64680" s="88"/>
      <c r="F64680" s="88"/>
      <c r="G64680" s="88"/>
      <c r="H64680" s="88"/>
      <c r="I64680" s="88"/>
      <c r="J64680" s="88"/>
      <c r="K64680" s="88"/>
    </row>
    <row r="64681" spans="2:11" ht="12" hidden="1" customHeight="1" x14ac:dyDescent="0.2">
      <c r="B64681" s="88"/>
      <c r="C64681" s="88"/>
      <c r="D64681" s="88"/>
      <c r="E64681" s="88"/>
      <c r="F64681" s="88"/>
      <c r="G64681" s="88"/>
      <c r="H64681" s="88"/>
      <c r="I64681" s="88"/>
      <c r="J64681" s="88"/>
      <c r="K64681" s="88"/>
    </row>
    <row r="64682" spans="2:11" ht="12" hidden="1" customHeight="1" x14ac:dyDescent="0.2">
      <c r="B64682" s="88"/>
      <c r="C64682" s="88"/>
      <c r="D64682" s="88"/>
      <c r="E64682" s="88"/>
      <c r="F64682" s="88"/>
      <c r="G64682" s="88"/>
      <c r="H64682" s="88"/>
      <c r="I64682" s="88"/>
      <c r="J64682" s="88"/>
      <c r="K64682" s="88"/>
    </row>
    <row r="64683" spans="2:11" ht="12" hidden="1" customHeight="1" x14ac:dyDescent="0.2">
      <c r="B64683" s="88"/>
      <c r="C64683" s="88"/>
      <c r="D64683" s="88"/>
      <c r="E64683" s="88"/>
      <c r="F64683" s="88"/>
      <c r="G64683" s="88"/>
      <c r="H64683" s="88"/>
      <c r="I64683" s="88"/>
      <c r="J64683" s="88"/>
      <c r="K64683" s="88"/>
    </row>
    <row r="64684" spans="2:11" ht="12" hidden="1" customHeight="1" x14ac:dyDescent="0.2">
      <c r="B64684" s="88"/>
      <c r="C64684" s="88"/>
      <c r="D64684" s="88"/>
      <c r="E64684" s="88"/>
      <c r="F64684" s="88"/>
      <c r="G64684" s="88"/>
      <c r="H64684" s="88"/>
      <c r="I64684" s="88"/>
      <c r="J64684" s="88"/>
      <c r="K64684" s="88"/>
    </row>
    <row r="64685" spans="2:11" ht="12" hidden="1" customHeight="1" x14ac:dyDescent="0.2">
      <c r="B64685" s="88"/>
      <c r="C64685" s="88"/>
      <c r="D64685" s="88"/>
      <c r="E64685" s="88"/>
      <c r="F64685" s="88"/>
      <c r="G64685" s="88"/>
      <c r="H64685" s="88"/>
      <c r="I64685" s="88"/>
      <c r="J64685" s="88"/>
      <c r="K64685" s="88"/>
    </row>
    <row r="64686" spans="2:11" ht="12" hidden="1" customHeight="1" x14ac:dyDescent="0.2">
      <c r="B64686" s="88"/>
      <c r="C64686" s="88"/>
      <c r="D64686" s="88"/>
      <c r="E64686" s="88"/>
      <c r="F64686" s="88"/>
      <c r="G64686" s="88"/>
      <c r="H64686" s="88"/>
      <c r="I64686" s="88"/>
      <c r="J64686" s="88"/>
      <c r="K64686" s="88"/>
    </row>
    <row r="64687" spans="2:11" ht="12" hidden="1" customHeight="1" x14ac:dyDescent="0.2">
      <c r="B64687" s="88"/>
      <c r="C64687" s="88"/>
      <c r="D64687" s="88"/>
      <c r="E64687" s="88"/>
      <c r="F64687" s="88"/>
      <c r="G64687" s="88"/>
      <c r="H64687" s="88"/>
      <c r="I64687" s="88"/>
      <c r="J64687" s="88"/>
      <c r="K64687" s="88"/>
    </row>
    <row r="64688" spans="2:11" ht="12" hidden="1" customHeight="1" x14ac:dyDescent="0.2">
      <c r="B64688" s="88"/>
      <c r="C64688" s="88"/>
      <c r="D64688" s="88"/>
      <c r="E64688" s="88"/>
      <c r="F64688" s="88"/>
      <c r="G64688" s="88"/>
      <c r="H64688" s="88"/>
      <c r="I64688" s="88"/>
      <c r="J64688" s="88"/>
      <c r="K64688" s="88"/>
    </row>
    <row r="64689" spans="2:11" ht="12" hidden="1" customHeight="1" x14ac:dyDescent="0.2">
      <c r="B64689" s="88"/>
      <c r="C64689" s="88"/>
      <c r="D64689" s="88"/>
      <c r="E64689" s="88"/>
      <c r="F64689" s="88"/>
      <c r="G64689" s="88"/>
      <c r="H64689" s="88"/>
      <c r="I64689" s="88"/>
      <c r="J64689" s="88"/>
      <c r="K64689" s="88"/>
    </row>
    <row r="64690" spans="2:11" ht="12" hidden="1" customHeight="1" x14ac:dyDescent="0.2">
      <c r="B64690" s="88"/>
      <c r="C64690" s="88"/>
      <c r="D64690" s="88"/>
      <c r="E64690" s="88"/>
      <c r="F64690" s="88"/>
      <c r="G64690" s="88"/>
      <c r="H64690" s="88"/>
      <c r="I64690" s="88"/>
      <c r="J64690" s="88"/>
      <c r="K64690" s="88"/>
    </row>
    <row r="64691" spans="2:11" ht="12" hidden="1" customHeight="1" x14ac:dyDescent="0.2">
      <c r="B64691" s="88"/>
      <c r="C64691" s="88"/>
      <c r="D64691" s="88"/>
      <c r="E64691" s="88"/>
      <c r="F64691" s="88"/>
      <c r="G64691" s="88"/>
      <c r="H64691" s="88"/>
      <c r="I64691" s="88"/>
      <c r="J64691" s="88"/>
      <c r="K64691" s="88"/>
    </row>
    <row r="64692" spans="2:11" ht="12" hidden="1" customHeight="1" x14ac:dyDescent="0.2">
      <c r="B64692" s="88"/>
      <c r="C64692" s="88"/>
      <c r="D64692" s="88"/>
      <c r="E64692" s="88"/>
      <c r="F64692" s="88"/>
      <c r="G64692" s="88"/>
      <c r="H64692" s="88"/>
      <c r="I64692" s="88"/>
      <c r="J64692" s="88"/>
      <c r="K64692" s="88"/>
    </row>
    <row r="64693" spans="2:11" ht="12" hidden="1" customHeight="1" x14ac:dyDescent="0.2">
      <c r="B64693" s="88"/>
      <c r="C64693" s="88"/>
      <c r="D64693" s="88"/>
      <c r="E64693" s="88"/>
      <c r="F64693" s="88"/>
      <c r="G64693" s="88"/>
      <c r="H64693" s="88"/>
      <c r="I64693" s="88"/>
      <c r="J64693" s="88"/>
      <c r="K64693" s="88"/>
    </row>
    <row r="64694" spans="2:11" ht="12" hidden="1" customHeight="1" x14ac:dyDescent="0.2">
      <c r="B64694" s="88"/>
      <c r="C64694" s="88"/>
      <c r="D64694" s="88"/>
      <c r="E64694" s="88"/>
      <c r="F64694" s="88"/>
      <c r="G64694" s="88"/>
      <c r="H64694" s="88"/>
      <c r="I64694" s="88"/>
      <c r="J64694" s="88"/>
      <c r="K64694" s="88"/>
    </row>
    <row r="64695" spans="2:11" ht="12" hidden="1" customHeight="1" x14ac:dyDescent="0.2">
      <c r="B64695" s="88"/>
      <c r="C64695" s="88"/>
      <c r="D64695" s="88"/>
      <c r="E64695" s="88"/>
      <c r="F64695" s="88"/>
      <c r="G64695" s="88"/>
      <c r="H64695" s="88"/>
      <c r="I64695" s="88"/>
      <c r="J64695" s="88"/>
      <c r="K64695" s="88"/>
    </row>
    <row r="64696" spans="2:11" ht="12" hidden="1" customHeight="1" x14ac:dyDescent="0.2">
      <c r="B64696" s="88"/>
      <c r="C64696" s="88"/>
      <c r="D64696" s="88"/>
      <c r="E64696" s="88"/>
      <c r="F64696" s="88"/>
      <c r="G64696" s="88"/>
      <c r="H64696" s="88"/>
      <c r="I64696" s="88"/>
      <c r="J64696" s="88"/>
      <c r="K64696" s="88"/>
    </row>
    <row r="64697" spans="2:11" ht="12" hidden="1" customHeight="1" x14ac:dyDescent="0.2">
      <c r="B64697" s="88"/>
      <c r="C64697" s="88"/>
      <c r="D64697" s="88"/>
      <c r="E64697" s="88"/>
      <c r="F64697" s="88"/>
      <c r="G64697" s="88"/>
      <c r="H64697" s="88"/>
      <c r="I64697" s="88"/>
      <c r="J64697" s="88"/>
      <c r="K64697" s="88"/>
    </row>
    <row r="64698" spans="2:11" ht="12" hidden="1" customHeight="1" x14ac:dyDescent="0.2">
      <c r="B64698" s="88"/>
      <c r="C64698" s="88"/>
      <c r="D64698" s="88"/>
      <c r="E64698" s="88"/>
      <c r="F64698" s="88"/>
      <c r="G64698" s="88"/>
      <c r="H64698" s="88"/>
      <c r="I64698" s="88"/>
      <c r="J64698" s="88"/>
      <c r="K64698" s="88"/>
    </row>
    <row r="64699" spans="2:11" ht="12" hidden="1" customHeight="1" x14ac:dyDescent="0.2">
      <c r="B64699" s="88"/>
      <c r="C64699" s="88"/>
      <c r="D64699" s="88"/>
      <c r="E64699" s="88"/>
      <c r="F64699" s="88"/>
      <c r="G64699" s="88"/>
      <c r="H64699" s="88"/>
      <c r="I64699" s="88"/>
      <c r="J64699" s="88"/>
      <c r="K64699" s="88"/>
    </row>
    <row r="64700" spans="2:11" ht="12" hidden="1" customHeight="1" x14ac:dyDescent="0.2">
      <c r="B64700" s="88"/>
      <c r="C64700" s="88"/>
      <c r="D64700" s="88"/>
      <c r="E64700" s="88"/>
      <c r="F64700" s="88"/>
      <c r="G64700" s="88"/>
      <c r="H64700" s="88"/>
      <c r="I64700" s="88"/>
      <c r="J64700" s="88"/>
      <c r="K64700" s="88"/>
    </row>
    <row r="64701" spans="2:11" ht="12" hidden="1" customHeight="1" x14ac:dyDescent="0.2">
      <c r="B64701" s="88"/>
      <c r="C64701" s="88"/>
      <c r="D64701" s="88"/>
      <c r="E64701" s="88"/>
      <c r="F64701" s="88"/>
      <c r="G64701" s="88"/>
      <c r="H64701" s="88"/>
      <c r="I64701" s="88"/>
      <c r="J64701" s="88"/>
      <c r="K64701" s="88"/>
    </row>
    <row r="64702" spans="2:11" ht="12" hidden="1" customHeight="1" x14ac:dyDescent="0.2">
      <c r="B64702" s="88"/>
      <c r="C64702" s="88"/>
      <c r="D64702" s="88"/>
      <c r="E64702" s="88"/>
      <c r="F64702" s="88"/>
      <c r="G64702" s="88"/>
      <c r="H64702" s="88"/>
      <c r="I64702" s="88"/>
      <c r="J64702" s="88"/>
      <c r="K64702" s="88"/>
    </row>
    <row r="64703" spans="2:11" ht="12" hidden="1" customHeight="1" x14ac:dyDescent="0.2">
      <c r="B64703" s="88"/>
      <c r="C64703" s="88"/>
      <c r="D64703" s="88"/>
      <c r="E64703" s="88"/>
      <c r="F64703" s="88"/>
      <c r="G64703" s="88"/>
      <c r="H64703" s="88"/>
      <c r="I64703" s="88"/>
      <c r="J64703" s="88"/>
      <c r="K64703" s="88"/>
    </row>
    <row r="64704" spans="2:11" ht="12" hidden="1" customHeight="1" x14ac:dyDescent="0.2">
      <c r="B64704" s="88"/>
      <c r="C64704" s="88"/>
      <c r="D64704" s="88"/>
      <c r="E64704" s="88"/>
      <c r="F64704" s="88"/>
      <c r="G64704" s="88"/>
      <c r="H64704" s="88"/>
      <c r="I64704" s="88"/>
      <c r="J64704" s="88"/>
      <c r="K64704" s="88"/>
    </row>
    <row r="64705" spans="2:11" ht="12" hidden="1" customHeight="1" x14ac:dyDescent="0.2">
      <c r="B64705" s="88"/>
      <c r="C64705" s="88"/>
      <c r="D64705" s="88"/>
      <c r="E64705" s="88"/>
      <c r="F64705" s="88"/>
      <c r="G64705" s="88"/>
      <c r="H64705" s="88"/>
      <c r="I64705" s="88"/>
      <c r="J64705" s="88"/>
      <c r="K64705" s="88"/>
    </row>
    <row r="64706" spans="2:11" ht="12" hidden="1" customHeight="1" x14ac:dyDescent="0.2">
      <c r="B64706" s="88"/>
      <c r="C64706" s="88"/>
      <c r="D64706" s="88"/>
      <c r="E64706" s="88"/>
      <c r="F64706" s="88"/>
      <c r="G64706" s="88"/>
      <c r="H64706" s="88"/>
      <c r="I64706" s="88"/>
      <c r="J64706" s="88"/>
      <c r="K64706" s="88"/>
    </row>
    <row r="64707" spans="2:11" ht="12" hidden="1" customHeight="1" x14ac:dyDescent="0.2">
      <c r="B64707" s="88"/>
      <c r="C64707" s="88"/>
      <c r="D64707" s="88"/>
      <c r="E64707" s="88"/>
      <c r="F64707" s="88"/>
      <c r="G64707" s="88"/>
      <c r="H64707" s="88"/>
      <c r="I64707" s="88"/>
      <c r="J64707" s="88"/>
      <c r="K64707" s="88"/>
    </row>
    <row r="64708" spans="2:11" ht="12" hidden="1" customHeight="1" x14ac:dyDescent="0.2">
      <c r="B64708" s="88"/>
      <c r="C64708" s="88"/>
      <c r="D64708" s="88"/>
      <c r="E64708" s="88"/>
      <c r="F64708" s="88"/>
      <c r="G64708" s="88"/>
      <c r="H64708" s="88"/>
      <c r="I64708" s="88"/>
      <c r="J64708" s="88"/>
      <c r="K64708" s="88"/>
    </row>
    <row r="64709" spans="2:11" ht="12" hidden="1" customHeight="1" x14ac:dyDescent="0.2">
      <c r="B64709" s="88"/>
      <c r="C64709" s="88"/>
      <c r="D64709" s="88"/>
      <c r="E64709" s="88"/>
      <c r="F64709" s="88"/>
      <c r="G64709" s="88"/>
      <c r="H64709" s="88"/>
      <c r="I64709" s="88"/>
      <c r="J64709" s="88"/>
      <c r="K64709" s="88"/>
    </row>
    <row r="64710" spans="2:11" ht="12" hidden="1" customHeight="1" x14ac:dyDescent="0.2">
      <c r="B64710" s="88"/>
      <c r="C64710" s="88"/>
      <c r="D64710" s="88"/>
      <c r="E64710" s="88"/>
      <c r="F64710" s="88"/>
      <c r="G64710" s="88"/>
      <c r="H64710" s="88"/>
      <c r="I64710" s="88"/>
      <c r="J64710" s="88"/>
      <c r="K64710" s="88"/>
    </row>
    <row r="64711" spans="2:11" ht="12" hidden="1" customHeight="1" x14ac:dyDescent="0.2">
      <c r="B64711" s="88"/>
      <c r="C64711" s="88"/>
      <c r="D64711" s="88"/>
      <c r="E64711" s="88"/>
      <c r="F64711" s="88"/>
      <c r="G64711" s="88"/>
      <c r="H64711" s="88"/>
      <c r="I64711" s="88"/>
      <c r="J64711" s="88"/>
      <c r="K64711" s="88"/>
    </row>
    <row r="64712" spans="2:11" ht="12" hidden="1" customHeight="1" x14ac:dyDescent="0.2">
      <c r="B64712" s="88"/>
      <c r="C64712" s="88"/>
      <c r="D64712" s="88"/>
      <c r="E64712" s="88"/>
      <c r="F64712" s="88"/>
      <c r="G64712" s="88"/>
      <c r="H64712" s="88"/>
      <c r="I64712" s="88"/>
      <c r="J64712" s="88"/>
      <c r="K64712" s="88"/>
    </row>
    <row r="64713" spans="2:11" ht="12" hidden="1" customHeight="1" x14ac:dyDescent="0.2">
      <c r="B64713" s="88"/>
      <c r="C64713" s="88"/>
      <c r="D64713" s="88"/>
      <c r="E64713" s="88"/>
      <c r="F64713" s="88"/>
      <c r="G64713" s="88"/>
      <c r="H64713" s="88"/>
      <c r="I64713" s="88"/>
      <c r="J64713" s="88"/>
      <c r="K64713" s="88"/>
    </row>
    <row r="64714" spans="2:11" ht="12" hidden="1" customHeight="1" x14ac:dyDescent="0.2">
      <c r="B64714" s="88"/>
      <c r="C64714" s="88"/>
      <c r="D64714" s="88"/>
      <c r="E64714" s="88"/>
      <c r="F64714" s="88"/>
      <c r="G64714" s="88"/>
      <c r="H64714" s="88"/>
      <c r="I64714" s="88"/>
      <c r="J64714" s="88"/>
      <c r="K64714" s="88"/>
    </row>
    <row r="64715" spans="2:11" ht="12" hidden="1" customHeight="1" x14ac:dyDescent="0.2">
      <c r="B64715" s="88"/>
      <c r="C64715" s="88"/>
      <c r="D64715" s="88"/>
      <c r="E64715" s="88"/>
      <c r="F64715" s="88"/>
      <c r="G64715" s="88"/>
      <c r="H64715" s="88"/>
      <c r="I64715" s="88"/>
      <c r="J64715" s="88"/>
      <c r="K64715" s="88"/>
    </row>
    <row r="64716" spans="2:11" ht="12" hidden="1" customHeight="1" x14ac:dyDescent="0.2">
      <c r="B64716" s="88"/>
      <c r="C64716" s="88"/>
      <c r="D64716" s="88"/>
      <c r="E64716" s="88"/>
      <c r="F64716" s="88"/>
      <c r="G64716" s="88"/>
      <c r="H64716" s="88"/>
      <c r="I64716" s="88"/>
      <c r="J64716" s="88"/>
      <c r="K64716" s="88"/>
    </row>
    <row r="64717" spans="2:11" ht="12" hidden="1" customHeight="1" x14ac:dyDescent="0.2">
      <c r="B64717" s="88"/>
      <c r="C64717" s="88"/>
      <c r="D64717" s="88"/>
      <c r="E64717" s="88"/>
      <c r="F64717" s="88"/>
      <c r="G64717" s="88"/>
      <c r="H64717" s="88"/>
      <c r="I64717" s="88"/>
      <c r="J64717" s="88"/>
      <c r="K64717" s="88"/>
    </row>
    <row r="64718" spans="2:11" ht="12" hidden="1" customHeight="1" x14ac:dyDescent="0.2">
      <c r="B64718" s="88"/>
      <c r="C64718" s="88"/>
      <c r="D64718" s="88"/>
      <c r="E64718" s="88"/>
      <c r="F64718" s="88"/>
      <c r="G64718" s="88"/>
      <c r="H64718" s="88"/>
      <c r="I64718" s="88"/>
      <c r="J64718" s="88"/>
      <c r="K64718" s="88"/>
    </row>
    <row r="64719" spans="2:11" ht="12" hidden="1" customHeight="1" x14ac:dyDescent="0.2">
      <c r="B64719" s="88"/>
      <c r="C64719" s="88"/>
      <c r="D64719" s="88"/>
      <c r="E64719" s="88"/>
      <c r="F64719" s="88"/>
      <c r="G64719" s="88"/>
      <c r="H64719" s="88"/>
      <c r="I64719" s="88"/>
      <c r="J64719" s="88"/>
      <c r="K64719" s="88"/>
    </row>
    <row r="64720" spans="2:11" ht="12" hidden="1" customHeight="1" x14ac:dyDescent="0.2">
      <c r="B64720" s="88"/>
      <c r="C64720" s="88"/>
      <c r="D64720" s="88"/>
      <c r="E64720" s="88"/>
      <c r="F64720" s="88"/>
      <c r="G64720" s="88"/>
      <c r="H64720" s="88"/>
      <c r="I64720" s="88"/>
      <c r="J64720" s="88"/>
      <c r="K64720" s="88"/>
    </row>
    <row r="64721" spans="2:11" ht="12" hidden="1" customHeight="1" x14ac:dyDescent="0.2">
      <c r="B64721" s="88"/>
      <c r="C64721" s="88"/>
      <c r="D64721" s="88"/>
      <c r="E64721" s="88"/>
      <c r="F64721" s="88"/>
      <c r="G64721" s="88"/>
      <c r="H64721" s="88"/>
      <c r="I64721" s="88"/>
      <c r="J64721" s="88"/>
      <c r="K64721" s="88"/>
    </row>
    <row r="64722" spans="2:11" ht="12" hidden="1" customHeight="1" x14ac:dyDescent="0.2">
      <c r="B64722" s="88"/>
      <c r="C64722" s="88"/>
      <c r="D64722" s="88"/>
      <c r="E64722" s="88"/>
      <c r="F64722" s="88"/>
      <c r="G64722" s="88"/>
      <c r="H64722" s="88"/>
      <c r="I64722" s="88"/>
      <c r="J64722" s="88"/>
      <c r="K64722" s="88"/>
    </row>
    <row r="64723" spans="2:11" ht="12" hidden="1" customHeight="1" x14ac:dyDescent="0.2">
      <c r="B64723" s="88"/>
      <c r="C64723" s="88"/>
      <c r="D64723" s="88"/>
      <c r="E64723" s="88"/>
      <c r="F64723" s="88"/>
      <c r="G64723" s="88"/>
      <c r="H64723" s="88"/>
      <c r="I64723" s="88"/>
      <c r="J64723" s="88"/>
      <c r="K64723" s="88"/>
    </row>
    <row r="64724" spans="2:11" ht="12" hidden="1" customHeight="1" x14ac:dyDescent="0.2">
      <c r="B64724" s="88"/>
      <c r="C64724" s="88"/>
      <c r="D64724" s="88"/>
      <c r="E64724" s="88"/>
      <c r="F64724" s="88"/>
      <c r="G64724" s="88"/>
      <c r="H64724" s="88"/>
      <c r="I64724" s="88"/>
      <c r="J64724" s="88"/>
      <c r="K64724" s="88"/>
    </row>
    <row r="64725" spans="2:11" ht="12" hidden="1" customHeight="1" x14ac:dyDescent="0.2">
      <c r="B64725" s="88"/>
      <c r="C64725" s="88"/>
      <c r="D64725" s="88"/>
      <c r="E64725" s="88"/>
      <c r="F64725" s="88"/>
      <c r="G64725" s="88"/>
      <c r="H64725" s="88"/>
      <c r="I64725" s="88"/>
      <c r="J64725" s="88"/>
      <c r="K64725" s="88"/>
    </row>
    <row r="64726" spans="2:11" ht="12" hidden="1" customHeight="1" x14ac:dyDescent="0.2">
      <c r="B64726" s="88"/>
      <c r="C64726" s="88"/>
      <c r="D64726" s="88"/>
      <c r="E64726" s="88"/>
      <c r="F64726" s="88"/>
      <c r="G64726" s="88"/>
      <c r="H64726" s="88"/>
      <c r="I64726" s="88"/>
      <c r="J64726" s="88"/>
      <c r="K64726" s="88"/>
    </row>
    <row r="64727" spans="2:11" ht="12" hidden="1" customHeight="1" x14ac:dyDescent="0.2">
      <c r="B64727" s="88"/>
      <c r="C64727" s="88"/>
      <c r="D64727" s="88"/>
      <c r="E64727" s="88"/>
      <c r="F64727" s="88"/>
      <c r="G64727" s="88"/>
      <c r="H64727" s="88"/>
      <c r="I64727" s="88"/>
      <c r="J64727" s="88"/>
      <c r="K64727" s="88"/>
    </row>
    <row r="64728" spans="2:11" ht="12" hidden="1" customHeight="1" x14ac:dyDescent="0.2">
      <c r="B64728" s="88"/>
      <c r="C64728" s="88"/>
      <c r="D64728" s="88"/>
      <c r="E64728" s="88"/>
      <c r="F64728" s="88"/>
      <c r="G64728" s="88"/>
      <c r="H64728" s="88"/>
      <c r="I64728" s="88"/>
      <c r="J64728" s="88"/>
      <c r="K64728" s="88"/>
    </row>
    <row r="64729" spans="2:11" ht="12" hidden="1" customHeight="1" x14ac:dyDescent="0.2">
      <c r="B64729" s="88"/>
      <c r="C64729" s="88"/>
      <c r="D64729" s="88"/>
      <c r="E64729" s="88"/>
      <c r="F64729" s="88"/>
      <c r="G64729" s="88"/>
      <c r="H64729" s="88"/>
      <c r="I64729" s="88"/>
      <c r="J64729" s="88"/>
      <c r="K64729" s="88"/>
    </row>
    <row r="64730" spans="2:11" ht="12" hidden="1" customHeight="1" x14ac:dyDescent="0.2">
      <c r="B64730" s="88"/>
      <c r="C64730" s="88"/>
      <c r="D64730" s="88"/>
      <c r="E64730" s="88"/>
      <c r="F64730" s="88"/>
      <c r="G64730" s="88"/>
      <c r="H64730" s="88"/>
      <c r="I64730" s="88"/>
      <c r="J64730" s="88"/>
      <c r="K64730" s="88"/>
    </row>
    <row r="64731" spans="2:11" ht="12" hidden="1" customHeight="1" x14ac:dyDescent="0.2">
      <c r="B64731" s="88"/>
      <c r="C64731" s="88"/>
      <c r="D64731" s="88"/>
      <c r="E64731" s="88"/>
      <c r="F64731" s="88"/>
      <c r="G64731" s="88"/>
      <c r="H64731" s="88"/>
      <c r="I64731" s="88"/>
      <c r="J64731" s="88"/>
      <c r="K64731" s="88"/>
    </row>
    <row r="64732" spans="2:11" ht="12" hidden="1" customHeight="1" x14ac:dyDescent="0.2">
      <c r="B64732" s="88"/>
      <c r="C64732" s="88"/>
      <c r="D64732" s="88"/>
      <c r="E64732" s="88"/>
      <c r="F64732" s="88"/>
      <c r="G64732" s="88"/>
      <c r="H64732" s="88"/>
      <c r="I64732" s="88"/>
      <c r="J64732" s="88"/>
      <c r="K64732" s="88"/>
    </row>
    <row r="64733" spans="2:11" ht="12" hidden="1" customHeight="1" x14ac:dyDescent="0.2">
      <c r="B64733" s="88"/>
      <c r="C64733" s="88"/>
      <c r="D64733" s="88"/>
      <c r="E64733" s="88"/>
      <c r="F64733" s="88"/>
      <c r="G64733" s="88"/>
      <c r="H64733" s="88"/>
      <c r="I64733" s="88"/>
      <c r="J64733" s="88"/>
      <c r="K64733" s="88"/>
    </row>
    <row r="64734" spans="2:11" ht="12" hidden="1" customHeight="1" x14ac:dyDescent="0.2">
      <c r="B64734" s="88"/>
      <c r="C64734" s="88"/>
      <c r="D64734" s="88"/>
      <c r="E64734" s="88"/>
      <c r="F64734" s="88"/>
      <c r="G64734" s="88"/>
      <c r="H64734" s="88"/>
      <c r="I64734" s="88"/>
      <c r="J64734" s="88"/>
      <c r="K64734" s="88"/>
    </row>
    <row r="64735" spans="2:11" ht="12" hidden="1" customHeight="1" x14ac:dyDescent="0.2">
      <c r="B64735" s="88"/>
      <c r="C64735" s="88"/>
      <c r="D64735" s="88"/>
      <c r="E64735" s="88"/>
      <c r="F64735" s="88"/>
      <c r="G64735" s="88"/>
      <c r="H64735" s="88"/>
      <c r="I64735" s="88"/>
      <c r="J64735" s="88"/>
      <c r="K64735" s="88"/>
    </row>
    <row r="64736" spans="2:11" ht="12" hidden="1" customHeight="1" x14ac:dyDescent="0.2">
      <c r="B64736" s="88"/>
      <c r="C64736" s="88"/>
      <c r="D64736" s="88"/>
      <c r="E64736" s="88"/>
      <c r="F64736" s="88"/>
      <c r="G64736" s="88"/>
      <c r="H64736" s="88"/>
      <c r="I64736" s="88"/>
      <c r="J64736" s="88"/>
      <c r="K64736" s="88"/>
    </row>
    <row r="64737" spans="2:11" ht="12" hidden="1" customHeight="1" x14ac:dyDescent="0.2">
      <c r="B64737" s="88"/>
      <c r="C64737" s="88"/>
      <c r="D64737" s="88"/>
      <c r="E64737" s="88"/>
      <c r="F64737" s="88"/>
      <c r="G64737" s="88"/>
      <c r="H64737" s="88"/>
      <c r="I64737" s="88"/>
      <c r="J64737" s="88"/>
      <c r="K64737" s="88"/>
    </row>
    <row r="64738" spans="2:11" ht="12" hidden="1" customHeight="1" x14ac:dyDescent="0.2">
      <c r="B64738" s="88"/>
      <c r="C64738" s="88"/>
      <c r="D64738" s="88"/>
      <c r="E64738" s="88"/>
      <c r="F64738" s="88"/>
      <c r="G64738" s="88"/>
      <c r="H64738" s="88"/>
      <c r="I64738" s="88"/>
      <c r="J64738" s="88"/>
      <c r="K64738" s="88"/>
    </row>
    <row r="64739" spans="2:11" ht="12" hidden="1" customHeight="1" x14ac:dyDescent="0.2">
      <c r="B64739" s="88"/>
      <c r="C64739" s="88"/>
      <c r="D64739" s="88"/>
      <c r="E64739" s="88"/>
      <c r="F64739" s="88"/>
      <c r="G64739" s="88"/>
      <c r="H64739" s="88"/>
      <c r="I64739" s="88"/>
      <c r="J64739" s="88"/>
      <c r="K64739" s="88"/>
    </row>
    <row r="64740" spans="2:11" ht="12" hidden="1" customHeight="1" x14ac:dyDescent="0.2">
      <c r="B64740" s="88"/>
      <c r="C64740" s="88"/>
      <c r="D64740" s="88"/>
      <c r="E64740" s="88"/>
      <c r="F64740" s="88"/>
      <c r="G64740" s="88"/>
      <c r="H64740" s="88"/>
      <c r="I64740" s="88"/>
      <c r="J64740" s="88"/>
      <c r="K64740" s="88"/>
    </row>
    <row r="64741" spans="2:11" ht="12" hidden="1" customHeight="1" x14ac:dyDescent="0.2">
      <c r="B64741" s="88"/>
      <c r="C64741" s="88"/>
      <c r="D64741" s="88"/>
      <c r="E64741" s="88"/>
      <c r="F64741" s="88"/>
      <c r="G64741" s="88"/>
      <c r="H64741" s="88"/>
      <c r="I64741" s="88"/>
      <c r="J64741" s="88"/>
      <c r="K64741" s="88"/>
    </row>
    <row r="64742" spans="2:11" ht="12" hidden="1" customHeight="1" x14ac:dyDescent="0.2">
      <c r="B64742" s="88"/>
      <c r="C64742" s="88"/>
      <c r="D64742" s="88"/>
      <c r="E64742" s="88"/>
      <c r="F64742" s="88"/>
      <c r="G64742" s="88"/>
      <c r="H64742" s="88"/>
      <c r="I64742" s="88"/>
      <c r="J64742" s="88"/>
      <c r="K64742" s="88"/>
    </row>
    <row r="64743" spans="2:11" ht="12" hidden="1" customHeight="1" x14ac:dyDescent="0.2">
      <c r="B64743" s="88"/>
      <c r="C64743" s="88"/>
      <c r="D64743" s="88"/>
      <c r="E64743" s="88"/>
      <c r="F64743" s="88"/>
      <c r="G64743" s="88"/>
      <c r="H64743" s="88"/>
      <c r="I64743" s="88"/>
      <c r="J64743" s="88"/>
      <c r="K64743" s="88"/>
    </row>
    <row r="64744" spans="2:11" ht="12" hidden="1" customHeight="1" x14ac:dyDescent="0.2">
      <c r="B64744" s="88"/>
      <c r="C64744" s="88"/>
      <c r="D64744" s="88"/>
      <c r="E64744" s="88"/>
      <c r="F64744" s="88"/>
      <c r="G64744" s="88"/>
      <c r="H64744" s="88"/>
      <c r="I64744" s="88"/>
      <c r="J64744" s="88"/>
      <c r="K64744" s="88"/>
    </row>
    <row r="64745" spans="2:11" ht="12" hidden="1" customHeight="1" x14ac:dyDescent="0.2">
      <c r="B64745" s="88"/>
      <c r="C64745" s="88"/>
      <c r="D64745" s="88"/>
      <c r="E64745" s="88"/>
      <c r="F64745" s="88"/>
      <c r="G64745" s="88"/>
      <c r="H64745" s="88"/>
      <c r="I64745" s="88"/>
      <c r="J64745" s="88"/>
      <c r="K64745" s="88"/>
    </row>
    <row r="64746" spans="2:11" ht="12" hidden="1" customHeight="1" x14ac:dyDescent="0.2">
      <c r="B64746" s="88"/>
      <c r="C64746" s="88"/>
      <c r="D64746" s="88"/>
      <c r="E64746" s="88"/>
      <c r="F64746" s="88"/>
      <c r="G64746" s="88"/>
      <c r="H64746" s="88"/>
      <c r="I64746" s="88"/>
      <c r="J64746" s="88"/>
      <c r="K64746" s="88"/>
    </row>
    <row r="64747" spans="2:11" ht="12" hidden="1" customHeight="1" x14ac:dyDescent="0.2">
      <c r="B64747" s="88"/>
      <c r="C64747" s="88"/>
      <c r="D64747" s="88"/>
      <c r="E64747" s="88"/>
      <c r="F64747" s="88"/>
      <c r="G64747" s="88"/>
      <c r="H64747" s="88"/>
      <c r="I64747" s="88"/>
      <c r="J64747" s="88"/>
      <c r="K64747" s="88"/>
    </row>
    <row r="64748" spans="2:11" ht="12" hidden="1" customHeight="1" x14ac:dyDescent="0.2">
      <c r="B64748" s="88"/>
      <c r="C64748" s="88"/>
      <c r="D64748" s="88"/>
      <c r="E64748" s="88"/>
      <c r="F64748" s="88"/>
      <c r="G64748" s="88"/>
      <c r="H64748" s="88"/>
      <c r="I64748" s="88"/>
      <c r="J64748" s="88"/>
      <c r="K64748" s="88"/>
    </row>
    <row r="64749" spans="2:11" ht="12" hidden="1" customHeight="1" x14ac:dyDescent="0.2">
      <c r="B64749" s="88"/>
      <c r="C64749" s="88"/>
      <c r="D64749" s="88"/>
      <c r="E64749" s="88"/>
      <c r="F64749" s="88"/>
      <c r="G64749" s="88"/>
      <c r="H64749" s="88"/>
      <c r="I64749" s="88"/>
      <c r="J64749" s="88"/>
      <c r="K64749" s="88"/>
    </row>
    <row r="64750" spans="2:11" ht="12" hidden="1" customHeight="1" x14ac:dyDescent="0.2">
      <c r="B64750" s="88"/>
      <c r="C64750" s="88"/>
      <c r="D64750" s="88"/>
      <c r="E64750" s="88"/>
      <c r="F64750" s="88"/>
      <c r="G64750" s="88"/>
      <c r="H64750" s="88"/>
      <c r="I64750" s="88"/>
      <c r="J64750" s="88"/>
      <c r="K64750" s="88"/>
    </row>
    <row r="64751" spans="2:11" ht="12" hidden="1" customHeight="1" x14ac:dyDescent="0.2">
      <c r="B64751" s="88"/>
      <c r="C64751" s="88"/>
      <c r="D64751" s="88"/>
      <c r="E64751" s="88"/>
      <c r="F64751" s="88"/>
      <c r="G64751" s="88"/>
      <c r="H64751" s="88"/>
      <c r="I64751" s="88"/>
      <c r="J64751" s="88"/>
      <c r="K64751" s="88"/>
    </row>
    <row r="64752" spans="2:11" ht="12" hidden="1" customHeight="1" x14ac:dyDescent="0.2">
      <c r="B64752" s="88"/>
      <c r="C64752" s="88"/>
      <c r="D64752" s="88"/>
      <c r="E64752" s="88"/>
      <c r="F64752" s="88"/>
      <c r="G64752" s="88"/>
      <c r="H64752" s="88"/>
      <c r="I64752" s="88"/>
      <c r="J64752" s="88"/>
      <c r="K64752" s="88"/>
    </row>
    <row r="64753" spans="2:11" ht="12" hidden="1" customHeight="1" x14ac:dyDescent="0.2">
      <c r="B64753" s="88"/>
      <c r="C64753" s="88"/>
      <c r="D64753" s="88"/>
      <c r="E64753" s="88"/>
      <c r="F64753" s="88"/>
      <c r="G64753" s="88"/>
      <c r="H64753" s="88"/>
      <c r="I64753" s="88"/>
      <c r="J64753" s="88"/>
      <c r="K64753" s="88"/>
    </row>
    <row r="64754" spans="2:11" ht="12" hidden="1" customHeight="1" x14ac:dyDescent="0.2">
      <c r="B64754" s="88"/>
      <c r="C64754" s="88"/>
      <c r="D64754" s="88"/>
      <c r="E64754" s="88"/>
      <c r="F64754" s="88"/>
      <c r="G64754" s="88"/>
      <c r="H64754" s="88"/>
      <c r="I64754" s="88"/>
      <c r="J64754" s="88"/>
      <c r="K64754" s="88"/>
    </row>
    <row r="64755" spans="2:11" ht="12" hidden="1" customHeight="1" x14ac:dyDescent="0.2">
      <c r="B64755" s="88"/>
      <c r="C64755" s="88"/>
      <c r="D64755" s="88"/>
      <c r="E64755" s="88"/>
      <c r="F64755" s="88"/>
      <c r="G64755" s="88"/>
      <c r="H64755" s="88"/>
      <c r="I64755" s="88"/>
      <c r="J64755" s="88"/>
      <c r="K64755" s="88"/>
    </row>
    <row r="64756" spans="2:11" ht="12" hidden="1" customHeight="1" x14ac:dyDescent="0.2">
      <c r="B64756" s="88"/>
      <c r="C64756" s="88"/>
      <c r="D64756" s="88"/>
      <c r="E64756" s="88"/>
      <c r="F64756" s="88"/>
      <c r="G64756" s="88"/>
      <c r="H64756" s="88"/>
      <c r="I64756" s="88"/>
      <c r="J64756" s="88"/>
      <c r="K64756" s="88"/>
    </row>
    <row r="64757" spans="2:11" ht="12" hidden="1" customHeight="1" x14ac:dyDescent="0.2">
      <c r="B64757" s="88"/>
      <c r="C64757" s="88"/>
      <c r="D64757" s="88"/>
      <c r="E64757" s="88"/>
      <c r="F64757" s="88"/>
      <c r="G64757" s="88"/>
      <c r="H64757" s="88"/>
      <c r="I64757" s="88"/>
      <c r="J64757" s="88"/>
      <c r="K64757" s="88"/>
    </row>
    <row r="64758" spans="2:11" ht="12" hidden="1" customHeight="1" x14ac:dyDescent="0.2">
      <c r="B64758" s="88"/>
      <c r="C64758" s="88"/>
      <c r="D64758" s="88"/>
      <c r="E64758" s="88"/>
      <c r="F64758" s="88"/>
      <c r="G64758" s="88"/>
      <c r="H64758" s="88"/>
      <c r="I64758" s="88"/>
      <c r="J64758" s="88"/>
      <c r="K64758" s="88"/>
    </row>
    <row r="64759" spans="2:11" ht="12" hidden="1" customHeight="1" x14ac:dyDescent="0.2">
      <c r="B64759" s="88"/>
      <c r="C64759" s="88"/>
      <c r="D64759" s="88"/>
      <c r="E64759" s="88"/>
      <c r="F64759" s="88"/>
      <c r="G64759" s="88"/>
      <c r="H64759" s="88"/>
      <c r="I64759" s="88"/>
      <c r="J64759" s="88"/>
      <c r="K64759" s="88"/>
    </row>
    <row r="64760" spans="2:11" ht="12" hidden="1" customHeight="1" x14ac:dyDescent="0.2">
      <c r="B64760" s="88"/>
      <c r="C64760" s="88"/>
      <c r="D64760" s="88"/>
      <c r="E64760" s="88"/>
      <c r="F64760" s="88"/>
      <c r="G64760" s="88"/>
      <c r="H64760" s="88"/>
      <c r="I64760" s="88"/>
      <c r="J64760" s="88"/>
      <c r="K64760" s="88"/>
    </row>
    <row r="64761" spans="2:11" ht="12" hidden="1" customHeight="1" x14ac:dyDescent="0.2">
      <c r="B64761" s="88"/>
      <c r="C64761" s="88"/>
      <c r="D64761" s="88"/>
      <c r="E64761" s="88"/>
      <c r="F64761" s="88"/>
      <c r="G64761" s="88"/>
      <c r="H64761" s="88"/>
      <c r="I64761" s="88"/>
      <c r="J64761" s="88"/>
      <c r="K64761" s="88"/>
    </row>
    <row r="64762" spans="2:11" ht="12" hidden="1" customHeight="1" x14ac:dyDescent="0.2">
      <c r="B64762" s="88"/>
      <c r="C64762" s="88"/>
      <c r="D64762" s="88"/>
      <c r="E64762" s="88"/>
      <c r="F64762" s="88"/>
      <c r="G64762" s="88"/>
      <c r="H64762" s="88"/>
      <c r="I64762" s="88"/>
      <c r="J64762" s="88"/>
      <c r="K64762" s="88"/>
    </row>
    <row r="64763" spans="2:11" ht="12" hidden="1" customHeight="1" x14ac:dyDescent="0.2">
      <c r="B64763" s="88"/>
      <c r="C64763" s="88"/>
      <c r="D64763" s="88"/>
      <c r="E64763" s="88"/>
      <c r="F64763" s="88"/>
      <c r="G64763" s="88"/>
      <c r="H64763" s="88"/>
      <c r="I64763" s="88"/>
      <c r="J64763" s="88"/>
      <c r="K64763" s="88"/>
    </row>
    <row r="64764" spans="2:11" ht="12" hidden="1" customHeight="1" x14ac:dyDescent="0.2">
      <c r="B64764" s="88"/>
      <c r="C64764" s="88"/>
      <c r="D64764" s="88"/>
      <c r="E64764" s="88"/>
      <c r="F64764" s="88"/>
      <c r="G64764" s="88"/>
      <c r="H64764" s="88"/>
      <c r="I64764" s="88"/>
      <c r="J64764" s="88"/>
      <c r="K64764" s="88"/>
    </row>
    <row r="64765" spans="2:11" ht="12" hidden="1" customHeight="1" x14ac:dyDescent="0.2">
      <c r="B64765" s="88"/>
      <c r="C64765" s="88"/>
      <c r="D64765" s="88"/>
      <c r="E64765" s="88"/>
      <c r="F64765" s="88"/>
      <c r="G64765" s="88"/>
      <c r="H64765" s="88"/>
      <c r="I64765" s="88"/>
      <c r="J64765" s="88"/>
      <c r="K64765" s="88"/>
    </row>
    <row r="64766" spans="2:11" ht="12" hidden="1" customHeight="1" x14ac:dyDescent="0.2">
      <c r="B64766" s="88"/>
      <c r="C64766" s="88"/>
      <c r="D64766" s="88"/>
      <c r="E64766" s="88"/>
      <c r="F64766" s="88"/>
      <c r="G64766" s="88"/>
      <c r="H64766" s="88"/>
      <c r="I64766" s="88"/>
      <c r="J64766" s="88"/>
      <c r="K64766" s="88"/>
    </row>
    <row r="64767" spans="2:11" ht="12" hidden="1" customHeight="1" x14ac:dyDescent="0.2">
      <c r="B64767" s="88"/>
      <c r="C64767" s="88"/>
      <c r="D64767" s="88"/>
      <c r="E64767" s="88"/>
      <c r="F64767" s="88"/>
      <c r="G64767" s="88"/>
      <c r="H64767" s="88"/>
      <c r="I64767" s="88"/>
      <c r="J64767" s="88"/>
      <c r="K64767" s="88"/>
    </row>
    <row r="64768" spans="2:11" ht="12" hidden="1" customHeight="1" x14ac:dyDescent="0.2">
      <c r="B64768" s="88"/>
      <c r="C64768" s="88"/>
      <c r="D64768" s="88"/>
      <c r="E64768" s="88"/>
      <c r="F64768" s="88"/>
      <c r="G64768" s="88"/>
      <c r="H64768" s="88"/>
      <c r="I64768" s="88"/>
      <c r="J64768" s="88"/>
      <c r="K64768" s="88"/>
    </row>
    <row r="64769" spans="2:11" ht="12" hidden="1" customHeight="1" x14ac:dyDescent="0.2">
      <c r="B64769" s="88"/>
      <c r="C64769" s="88"/>
      <c r="D64769" s="88"/>
      <c r="E64769" s="88"/>
      <c r="F64769" s="88"/>
      <c r="G64769" s="88"/>
      <c r="H64769" s="88"/>
      <c r="I64769" s="88"/>
      <c r="J64769" s="88"/>
      <c r="K64769" s="88"/>
    </row>
    <row r="64770" spans="2:11" ht="12" hidden="1" customHeight="1" x14ac:dyDescent="0.2">
      <c r="B64770" s="88"/>
      <c r="C64770" s="88"/>
      <c r="D64770" s="88"/>
      <c r="E64770" s="88"/>
      <c r="F64770" s="88"/>
      <c r="G64770" s="88"/>
      <c r="H64770" s="88"/>
      <c r="I64770" s="88"/>
      <c r="J64770" s="88"/>
      <c r="K64770" s="88"/>
    </row>
    <row r="64771" spans="2:11" ht="12" hidden="1" customHeight="1" x14ac:dyDescent="0.2">
      <c r="B64771" s="88"/>
      <c r="C64771" s="88"/>
      <c r="D64771" s="88"/>
      <c r="E64771" s="88"/>
      <c r="F64771" s="88"/>
      <c r="G64771" s="88"/>
      <c r="H64771" s="88"/>
      <c r="I64771" s="88"/>
      <c r="J64771" s="88"/>
      <c r="K64771" s="88"/>
    </row>
    <row r="64772" spans="2:11" ht="12" hidden="1" customHeight="1" x14ac:dyDescent="0.2">
      <c r="B64772" s="88"/>
      <c r="C64772" s="88"/>
      <c r="D64772" s="88"/>
      <c r="E64772" s="88"/>
      <c r="F64772" s="88"/>
      <c r="G64772" s="88"/>
      <c r="H64772" s="88"/>
      <c r="I64772" s="88"/>
      <c r="J64772" s="88"/>
      <c r="K64772" s="88"/>
    </row>
    <row r="64773" spans="2:11" ht="12" hidden="1" customHeight="1" x14ac:dyDescent="0.2">
      <c r="B64773" s="88"/>
      <c r="C64773" s="88"/>
      <c r="D64773" s="88"/>
      <c r="E64773" s="88"/>
      <c r="F64773" s="88"/>
      <c r="G64773" s="88"/>
      <c r="H64773" s="88"/>
      <c r="I64773" s="88"/>
      <c r="J64773" s="88"/>
      <c r="K64773" s="88"/>
    </row>
    <row r="64774" spans="2:11" ht="12" hidden="1" customHeight="1" x14ac:dyDescent="0.2">
      <c r="B64774" s="88"/>
      <c r="C64774" s="88"/>
      <c r="D64774" s="88"/>
      <c r="E64774" s="88"/>
      <c r="F64774" s="88"/>
      <c r="G64774" s="88"/>
      <c r="H64774" s="88"/>
      <c r="I64774" s="88"/>
      <c r="J64774" s="88"/>
      <c r="K64774" s="88"/>
    </row>
    <row r="64775" spans="2:11" ht="12" hidden="1" customHeight="1" x14ac:dyDescent="0.2">
      <c r="B64775" s="88"/>
      <c r="C64775" s="88"/>
      <c r="D64775" s="88"/>
      <c r="E64775" s="88"/>
      <c r="F64775" s="88"/>
      <c r="G64775" s="88"/>
      <c r="H64775" s="88"/>
      <c r="I64775" s="88"/>
      <c r="J64775" s="88"/>
      <c r="K64775" s="88"/>
    </row>
    <row r="64776" spans="2:11" ht="12" hidden="1" customHeight="1" x14ac:dyDescent="0.2">
      <c r="B64776" s="88"/>
      <c r="C64776" s="88"/>
      <c r="D64776" s="88"/>
      <c r="E64776" s="88"/>
      <c r="F64776" s="88"/>
      <c r="G64776" s="88"/>
      <c r="H64776" s="88"/>
      <c r="I64776" s="88"/>
      <c r="J64776" s="88"/>
      <c r="K64776" s="88"/>
    </row>
    <row r="64777" spans="2:11" ht="12" hidden="1" customHeight="1" x14ac:dyDescent="0.2">
      <c r="B64777" s="88"/>
      <c r="C64777" s="88"/>
      <c r="D64777" s="88"/>
      <c r="E64777" s="88"/>
      <c r="F64777" s="88"/>
      <c r="G64777" s="88"/>
      <c r="H64777" s="88"/>
      <c r="I64777" s="88"/>
      <c r="J64777" s="88"/>
      <c r="K64777" s="88"/>
    </row>
    <row r="64778" spans="2:11" ht="12" hidden="1" customHeight="1" x14ac:dyDescent="0.2">
      <c r="B64778" s="88"/>
      <c r="C64778" s="88"/>
      <c r="D64778" s="88"/>
      <c r="E64778" s="88"/>
      <c r="F64778" s="88"/>
      <c r="G64778" s="88"/>
      <c r="H64778" s="88"/>
      <c r="I64778" s="88"/>
      <c r="J64778" s="88"/>
      <c r="K64778" s="88"/>
    </row>
    <row r="64779" spans="2:11" ht="12" hidden="1" customHeight="1" x14ac:dyDescent="0.2">
      <c r="B64779" s="88"/>
      <c r="C64779" s="88"/>
      <c r="D64779" s="88"/>
      <c r="E64779" s="88"/>
      <c r="F64779" s="88"/>
      <c r="G64779" s="88"/>
      <c r="H64779" s="88"/>
      <c r="I64779" s="88"/>
      <c r="J64779" s="88"/>
      <c r="K64779" s="88"/>
    </row>
    <row r="64780" spans="2:11" ht="12" hidden="1" customHeight="1" x14ac:dyDescent="0.2">
      <c r="B64780" s="88"/>
      <c r="C64780" s="88"/>
      <c r="D64780" s="88"/>
      <c r="E64780" s="88"/>
      <c r="F64780" s="88"/>
      <c r="G64780" s="88"/>
      <c r="H64780" s="88"/>
      <c r="I64780" s="88"/>
      <c r="J64780" s="88"/>
      <c r="K64780" s="88"/>
    </row>
    <row r="64781" spans="2:11" ht="12" hidden="1" customHeight="1" x14ac:dyDescent="0.2">
      <c r="B64781" s="88"/>
      <c r="C64781" s="88"/>
      <c r="D64781" s="88"/>
      <c r="E64781" s="88"/>
      <c r="F64781" s="88"/>
      <c r="G64781" s="88"/>
      <c r="H64781" s="88"/>
      <c r="I64781" s="88"/>
      <c r="J64781" s="88"/>
      <c r="K64781" s="88"/>
    </row>
    <row r="64782" spans="2:11" ht="12" hidden="1" customHeight="1" x14ac:dyDescent="0.2">
      <c r="B64782" s="88"/>
      <c r="C64782" s="88"/>
      <c r="D64782" s="88"/>
      <c r="E64782" s="88"/>
      <c r="F64782" s="88"/>
      <c r="G64782" s="88"/>
      <c r="H64782" s="88"/>
      <c r="I64782" s="88"/>
      <c r="J64782" s="88"/>
      <c r="K64782" s="88"/>
    </row>
    <row r="64783" spans="2:11" ht="12" hidden="1" customHeight="1" x14ac:dyDescent="0.2">
      <c r="B64783" s="88"/>
      <c r="C64783" s="88"/>
      <c r="D64783" s="88"/>
      <c r="E64783" s="88"/>
      <c r="F64783" s="88"/>
      <c r="G64783" s="88"/>
      <c r="H64783" s="88"/>
      <c r="I64783" s="88"/>
      <c r="J64783" s="88"/>
      <c r="K64783" s="88"/>
    </row>
    <row r="64784" spans="2:11" ht="12" hidden="1" customHeight="1" x14ac:dyDescent="0.2">
      <c r="B64784" s="88"/>
      <c r="C64784" s="88"/>
      <c r="D64784" s="88"/>
      <c r="E64784" s="88"/>
      <c r="F64784" s="88"/>
      <c r="G64784" s="88"/>
      <c r="H64784" s="88"/>
      <c r="I64784" s="88"/>
      <c r="J64784" s="88"/>
      <c r="K64784" s="88"/>
    </row>
    <row r="64785" spans="2:11" ht="12" hidden="1" customHeight="1" x14ac:dyDescent="0.2">
      <c r="B64785" s="88"/>
      <c r="C64785" s="88"/>
      <c r="D64785" s="88"/>
      <c r="E64785" s="88"/>
      <c r="F64785" s="88"/>
      <c r="G64785" s="88"/>
      <c r="H64785" s="88"/>
      <c r="I64785" s="88"/>
      <c r="J64785" s="88"/>
      <c r="K64785" s="88"/>
    </row>
    <row r="64786" spans="2:11" ht="12" hidden="1" customHeight="1" x14ac:dyDescent="0.2">
      <c r="B64786" s="88"/>
      <c r="C64786" s="88"/>
      <c r="D64786" s="88"/>
      <c r="E64786" s="88"/>
      <c r="F64786" s="88"/>
      <c r="G64786" s="88"/>
      <c r="H64786" s="88"/>
      <c r="I64786" s="88"/>
      <c r="J64786" s="88"/>
      <c r="K64786" s="88"/>
    </row>
    <row r="64787" spans="2:11" ht="12" hidden="1" customHeight="1" x14ac:dyDescent="0.2">
      <c r="B64787" s="88"/>
      <c r="C64787" s="88"/>
      <c r="D64787" s="88"/>
      <c r="E64787" s="88"/>
      <c r="F64787" s="88"/>
      <c r="G64787" s="88"/>
      <c r="H64787" s="88"/>
      <c r="I64787" s="88"/>
      <c r="J64787" s="88"/>
      <c r="K64787" s="88"/>
    </row>
    <row r="64788" spans="2:11" ht="12" hidden="1" customHeight="1" x14ac:dyDescent="0.2">
      <c r="B64788" s="88"/>
      <c r="C64788" s="88"/>
      <c r="D64788" s="88"/>
      <c r="E64788" s="88"/>
      <c r="F64788" s="88"/>
      <c r="G64788" s="88"/>
      <c r="H64788" s="88"/>
      <c r="I64788" s="88"/>
      <c r="J64788" s="88"/>
      <c r="K64788" s="88"/>
    </row>
    <row r="64789" spans="2:11" ht="12" hidden="1" customHeight="1" x14ac:dyDescent="0.2">
      <c r="B64789" s="88"/>
      <c r="C64789" s="88"/>
      <c r="D64789" s="88"/>
      <c r="E64789" s="88"/>
      <c r="F64789" s="88"/>
      <c r="G64789" s="88"/>
      <c r="H64789" s="88"/>
      <c r="I64789" s="88"/>
      <c r="J64789" s="88"/>
      <c r="K64789" s="88"/>
    </row>
    <row r="64790" spans="2:11" ht="12" hidden="1" customHeight="1" x14ac:dyDescent="0.2">
      <c r="B64790" s="88"/>
      <c r="C64790" s="88"/>
      <c r="D64790" s="88"/>
      <c r="E64790" s="88"/>
      <c r="F64790" s="88"/>
      <c r="G64790" s="88"/>
      <c r="H64790" s="88"/>
      <c r="I64790" s="88"/>
      <c r="J64790" s="88"/>
      <c r="K64790" s="88"/>
    </row>
    <row r="64791" spans="2:11" ht="12" hidden="1" customHeight="1" x14ac:dyDescent="0.2">
      <c r="B64791" s="88"/>
      <c r="C64791" s="88"/>
      <c r="D64791" s="88"/>
      <c r="E64791" s="88"/>
      <c r="F64791" s="88"/>
      <c r="G64791" s="88"/>
      <c r="H64791" s="88"/>
      <c r="I64791" s="88"/>
      <c r="J64791" s="88"/>
      <c r="K64791" s="88"/>
    </row>
    <row r="64792" spans="2:11" ht="12" hidden="1" customHeight="1" x14ac:dyDescent="0.2">
      <c r="B64792" s="88"/>
      <c r="C64792" s="88"/>
      <c r="D64792" s="88"/>
      <c r="E64792" s="88"/>
      <c r="F64792" s="88"/>
      <c r="G64792" s="88"/>
      <c r="H64792" s="88"/>
      <c r="I64792" s="88"/>
      <c r="J64792" s="88"/>
      <c r="K64792" s="88"/>
    </row>
    <row r="64793" spans="2:11" ht="12" hidden="1" customHeight="1" x14ac:dyDescent="0.2">
      <c r="B64793" s="88"/>
      <c r="C64793" s="88"/>
      <c r="D64793" s="88"/>
      <c r="E64793" s="88"/>
      <c r="F64793" s="88"/>
      <c r="G64793" s="88"/>
      <c r="H64793" s="88"/>
      <c r="I64793" s="88"/>
      <c r="J64793" s="88"/>
      <c r="K64793" s="88"/>
    </row>
    <row r="64794" spans="2:11" ht="12" hidden="1" customHeight="1" x14ac:dyDescent="0.2">
      <c r="B64794" s="88"/>
      <c r="C64794" s="88"/>
      <c r="D64794" s="88"/>
      <c r="E64794" s="88"/>
      <c r="F64794" s="88"/>
      <c r="G64794" s="88"/>
      <c r="H64794" s="88"/>
      <c r="I64794" s="88"/>
      <c r="J64794" s="88"/>
      <c r="K64794" s="88"/>
    </row>
    <row r="64795" spans="2:11" ht="12" hidden="1" customHeight="1" x14ac:dyDescent="0.2">
      <c r="B64795" s="88"/>
      <c r="C64795" s="88"/>
      <c r="D64795" s="88"/>
      <c r="E64795" s="88"/>
      <c r="F64795" s="88"/>
      <c r="G64795" s="88"/>
      <c r="H64795" s="88"/>
      <c r="I64795" s="88"/>
      <c r="J64795" s="88"/>
      <c r="K64795" s="88"/>
    </row>
    <row r="64796" spans="2:11" ht="12" hidden="1" customHeight="1" x14ac:dyDescent="0.2">
      <c r="B64796" s="88"/>
      <c r="C64796" s="88"/>
      <c r="D64796" s="88"/>
      <c r="E64796" s="88"/>
      <c r="F64796" s="88"/>
      <c r="G64796" s="88"/>
      <c r="H64796" s="88"/>
      <c r="I64796" s="88"/>
      <c r="J64796" s="88"/>
      <c r="K64796" s="88"/>
    </row>
    <row r="64797" spans="2:11" ht="12" hidden="1" customHeight="1" x14ac:dyDescent="0.2">
      <c r="B64797" s="88"/>
      <c r="C64797" s="88"/>
      <c r="D64797" s="88"/>
      <c r="E64797" s="88"/>
      <c r="F64797" s="88"/>
      <c r="G64797" s="88"/>
      <c r="H64797" s="88"/>
      <c r="I64797" s="88"/>
      <c r="J64797" s="88"/>
      <c r="K64797" s="88"/>
    </row>
    <row r="64798" spans="2:11" ht="12" hidden="1" customHeight="1" x14ac:dyDescent="0.2">
      <c r="B64798" s="88"/>
      <c r="C64798" s="88"/>
      <c r="D64798" s="88"/>
      <c r="E64798" s="88"/>
      <c r="F64798" s="88"/>
      <c r="G64798" s="88"/>
      <c r="H64798" s="88"/>
      <c r="I64798" s="88"/>
      <c r="J64798" s="88"/>
      <c r="K64798" s="88"/>
    </row>
    <row r="64799" spans="2:11" ht="12" hidden="1" customHeight="1" x14ac:dyDescent="0.2">
      <c r="B64799" s="88"/>
      <c r="C64799" s="88"/>
      <c r="D64799" s="88"/>
      <c r="E64799" s="88"/>
      <c r="F64799" s="88"/>
      <c r="G64799" s="88"/>
      <c r="H64799" s="88"/>
      <c r="I64799" s="88"/>
      <c r="J64799" s="88"/>
      <c r="K64799" s="88"/>
    </row>
    <row r="64800" spans="2:11" ht="12" hidden="1" customHeight="1" x14ac:dyDescent="0.2">
      <c r="B64800" s="88"/>
      <c r="C64800" s="88"/>
      <c r="D64800" s="88"/>
      <c r="E64800" s="88"/>
      <c r="F64800" s="88"/>
      <c r="G64800" s="88"/>
      <c r="H64800" s="88"/>
      <c r="I64800" s="88"/>
      <c r="J64800" s="88"/>
      <c r="K64800" s="88"/>
    </row>
    <row r="64801" spans="2:11" ht="12" hidden="1" customHeight="1" x14ac:dyDescent="0.2">
      <c r="B64801" s="88"/>
      <c r="C64801" s="88"/>
      <c r="D64801" s="88"/>
      <c r="E64801" s="88"/>
      <c r="F64801" s="88"/>
      <c r="G64801" s="88"/>
      <c r="H64801" s="88"/>
      <c r="I64801" s="88"/>
      <c r="J64801" s="88"/>
      <c r="K64801" s="88"/>
    </row>
    <row r="64802" spans="2:11" ht="12" hidden="1" customHeight="1" x14ac:dyDescent="0.2">
      <c r="B64802" s="88"/>
      <c r="C64802" s="88"/>
      <c r="D64802" s="88"/>
      <c r="E64802" s="88"/>
      <c r="F64802" s="88"/>
      <c r="G64802" s="88"/>
      <c r="H64802" s="88"/>
      <c r="I64802" s="88"/>
      <c r="J64802" s="88"/>
      <c r="K64802" s="88"/>
    </row>
    <row r="64803" spans="2:11" ht="12" hidden="1" customHeight="1" x14ac:dyDescent="0.2">
      <c r="B64803" s="88"/>
      <c r="C64803" s="88"/>
      <c r="D64803" s="88"/>
      <c r="E64803" s="88"/>
      <c r="F64803" s="88"/>
      <c r="G64803" s="88"/>
      <c r="H64803" s="88"/>
      <c r="I64803" s="88"/>
      <c r="J64803" s="88"/>
      <c r="K64803" s="88"/>
    </row>
    <row r="64804" spans="2:11" ht="12" hidden="1" customHeight="1" x14ac:dyDescent="0.2">
      <c r="B64804" s="88"/>
      <c r="C64804" s="88"/>
      <c r="D64804" s="88"/>
      <c r="E64804" s="88"/>
      <c r="F64804" s="88"/>
      <c r="G64804" s="88"/>
      <c r="H64804" s="88"/>
      <c r="I64804" s="88"/>
      <c r="J64804" s="88"/>
      <c r="K64804" s="88"/>
    </row>
    <row r="64805" spans="2:11" ht="12" hidden="1" customHeight="1" x14ac:dyDescent="0.2">
      <c r="B64805" s="88"/>
      <c r="C64805" s="88"/>
      <c r="D64805" s="88"/>
      <c r="E64805" s="88"/>
      <c r="F64805" s="88"/>
      <c r="G64805" s="88"/>
      <c r="H64805" s="88"/>
      <c r="I64805" s="88"/>
      <c r="J64805" s="88"/>
      <c r="K64805" s="88"/>
    </row>
    <row r="64806" spans="2:11" ht="12" hidden="1" customHeight="1" x14ac:dyDescent="0.2">
      <c r="B64806" s="88"/>
      <c r="C64806" s="88"/>
      <c r="D64806" s="88"/>
      <c r="E64806" s="88"/>
      <c r="F64806" s="88"/>
      <c r="G64806" s="88"/>
      <c r="H64806" s="88"/>
      <c r="I64806" s="88"/>
      <c r="J64806" s="88"/>
      <c r="K64806" s="88"/>
    </row>
    <row r="64807" spans="2:11" ht="12" hidden="1" customHeight="1" x14ac:dyDescent="0.2">
      <c r="B64807" s="88"/>
      <c r="C64807" s="88"/>
      <c r="D64807" s="88"/>
      <c r="E64807" s="88"/>
      <c r="F64807" s="88"/>
      <c r="G64807" s="88"/>
      <c r="H64807" s="88"/>
      <c r="I64807" s="88"/>
      <c r="J64807" s="88"/>
      <c r="K64807" s="88"/>
    </row>
    <row r="64808" spans="2:11" ht="12" hidden="1" customHeight="1" x14ac:dyDescent="0.2">
      <c r="B64808" s="88"/>
      <c r="C64808" s="88"/>
      <c r="D64808" s="88"/>
      <c r="E64808" s="88"/>
      <c r="F64808" s="88"/>
      <c r="G64808" s="88"/>
      <c r="H64808" s="88"/>
      <c r="I64808" s="88"/>
      <c r="J64808" s="88"/>
      <c r="K64808" s="88"/>
    </row>
    <row r="64809" spans="2:11" ht="12" hidden="1" customHeight="1" x14ac:dyDescent="0.2">
      <c r="B64809" s="88"/>
      <c r="C64809" s="88"/>
      <c r="D64809" s="88"/>
      <c r="E64809" s="88"/>
      <c r="F64809" s="88"/>
      <c r="G64809" s="88"/>
      <c r="H64809" s="88"/>
      <c r="I64809" s="88"/>
      <c r="J64809" s="88"/>
      <c r="K64809" s="88"/>
    </row>
    <row r="64810" spans="2:11" ht="12" hidden="1" customHeight="1" x14ac:dyDescent="0.2">
      <c r="B64810" s="88"/>
      <c r="C64810" s="88"/>
      <c r="D64810" s="88"/>
      <c r="E64810" s="88"/>
      <c r="F64810" s="88"/>
      <c r="G64810" s="88"/>
      <c r="H64810" s="88"/>
      <c r="I64810" s="88"/>
      <c r="J64810" s="88"/>
      <c r="K64810" s="88"/>
    </row>
    <row r="64811" spans="2:11" ht="12" hidden="1" customHeight="1" x14ac:dyDescent="0.2">
      <c r="B64811" s="88"/>
      <c r="C64811" s="88"/>
      <c r="D64811" s="88"/>
      <c r="E64811" s="88"/>
      <c r="F64811" s="88"/>
      <c r="G64811" s="88"/>
      <c r="H64811" s="88"/>
      <c r="I64811" s="88"/>
      <c r="J64811" s="88"/>
      <c r="K64811" s="88"/>
    </row>
    <row r="64812" spans="2:11" ht="12" hidden="1" customHeight="1" x14ac:dyDescent="0.2">
      <c r="B64812" s="88"/>
      <c r="C64812" s="88"/>
      <c r="D64812" s="88"/>
      <c r="E64812" s="88"/>
      <c r="F64812" s="88"/>
      <c r="G64812" s="88"/>
      <c r="H64812" s="88"/>
      <c r="I64812" s="88"/>
      <c r="J64812" s="88"/>
      <c r="K64812" s="88"/>
    </row>
    <row r="64813" spans="2:11" ht="12" hidden="1" customHeight="1" x14ac:dyDescent="0.2">
      <c r="B64813" s="88"/>
      <c r="C64813" s="88"/>
      <c r="D64813" s="88"/>
      <c r="E64813" s="88"/>
      <c r="F64813" s="88"/>
      <c r="G64813" s="88"/>
      <c r="H64813" s="88"/>
      <c r="I64813" s="88"/>
      <c r="J64813" s="88"/>
      <c r="K64813" s="88"/>
    </row>
    <row r="64814" spans="2:11" ht="12" hidden="1" customHeight="1" x14ac:dyDescent="0.2">
      <c r="B64814" s="88"/>
      <c r="C64814" s="88"/>
      <c r="D64814" s="88"/>
      <c r="E64814" s="88"/>
      <c r="F64814" s="88"/>
      <c r="G64814" s="88"/>
      <c r="H64814" s="88"/>
      <c r="I64814" s="88"/>
      <c r="J64814" s="88"/>
      <c r="K64814" s="88"/>
    </row>
    <row r="64815" spans="2:11" ht="12" hidden="1" customHeight="1" x14ac:dyDescent="0.2">
      <c r="B64815" s="88"/>
      <c r="C64815" s="88"/>
      <c r="D64815" s="88"/>
      <c r="E64815" s="88"/>
      <c r="F64815" s="88"/>
      <c r="G64815" s="88"/>
      <c r="H64815" s="88"/>
      <c r="I64815" s="88"/>
      <c r="J64815" s="88"/>
      <c r="K64815" s="88"/>
    </row>
    <row r="64816" spans="2:11" ht="12" hidden="1" customHeight="1" x14ac:dyDescent="0.2">
      <c r="B64816" s="88"/>
      <c r="C64816" s="88"/>
      <c r="D64816" s="88"/>
      <c r="E64816" s="88"/>
      <c r="F64816" s="88"/>
      <c r="G64816" s="88"/>
      <c r="H64816" s="88"/>
      <c r="I64816" s="88"/>
      <c r="J64816" s="88"/>
      <c r="K64816" s="88"/>
    </row>
    <row r="64817" spans="2:11" ht="12" hidden="1" customHeight="1" x14ac:dyDescent="0.2">
      <c r="B64817" s="88"/>
      <c r="C64817" s="88"/>
      <c r="D64817" s="88"/>
      <c r="E64817" s="88"/>
      <c r="F64817" s="88"/>
      <c r="G64817" s="88"/>
      <c r="H64817" s="88"/>
      <c r="I64817" s="88"/>
      <c r="J64817" s="88"/>
      <c r="K64817" s="88"/>
    </row>
    <row r="64818" spans="2:11" ht="12" hidden="1" customHeight="1" x14ac:dyDescent="0.2">
      <c r="B64818" s="88"/>
      <c r="C64818" s="88"/>
      <c r="D64818" s="88"/>
      <c r="E64818" s="88"/>
      <c r="F64818" s="88"/>
      <c r="G64818" s="88"/>
      <c r="H64818" s="88"/>
      <c r="I64818" s="88"/>
      <c r="J64818" s="88"/>
      <c r="K64818" s="88"/>
    </row>
    <row r="64819" spans="2:11" ht="12" hidden="1" customHeight="1" x14ac:dyDescent="0.2">
      <c r="B64819" s="88"/>
      <c r="C64819" s="88"/>
      <c r="D64819" s="88"/>
      <c r="E64819" s="88"/>
      <c r="F64819" s="88"/>
      <c r="G64819" s="88"/>
      <c r="H64819" s="88"/>
      <c r="I64819" s="88"/>
      <c r="J64819" s="88"/>
      <c r="K64819" s="88"/>
    </row>
    <row r="64820" spans="2:11" ht="12" hidden="1" customHeight="1" x14ac:dyDescent="0.2">
      <c r="B64820" s="88"/>
      <c r="C64820" s="88"/>
      <c r="D64820" s="88"/>
      <c r="E64820" s="88"/>
      <c r="F64820" s="88"/>
      <c r="G64820" s="88"/>
      <c r="H64820" s="88"/>
      <c r="I64820" s="88"/>
      <c r="J64820" s="88"/>
      <c r="K64820" s="88"/>
    </row>
    <row r="64821" spans="2:11" ht="12" hidden="1" customHeight="1" x14ac:dyDescent="0.2">
      <c r="B64821" s="88"/>
      <c r="C64821" s="88"/>
      <c r="D64821" s="88"/>
      <c r="E64821" s="88"/>
      <c r="F64821" s="88"/>
      <c r="G64821" s="88"/>
      <c r="H64821" s="88"/>
      <c r="I64821" s="88"/>
      <c r="J64821" s="88"/>
      <c r="K64821" s="88"/>
    </row>
    <row r="64822" spans="2:11" ht="12" hidden="1" customHeight="1" x14ac:dyDescent="0.2">
      <c r="B64822" s="88"/>
      <c r="C64822" s="88"/>
      <c r="D64822" s="88"/>
      <c r="E64822" s="88"/>
      <c r="F64822" s="88"/>
      <c r="G64822" s="88"/>
      <c r="H64822" s="88"/>
      <c r="I64822" s="88"/>
      <c r="J64822" s="88"/>
      <c r="K64822" s="88"/>
    </row>
    <row r="64823" spans="2:11" ht="12" hidden="1" customHeight="1" x14ac:dyDescent="0.2">
      <c r="B64823" s="88"/>
      <c r="C64823" s="88"/>
      <c r="D64823" s="88"/>
      <c r="E64823" s="88"/>
      <c r="F64823" s="88"/>
      <c r="G64823" s="88"/>
      <c r="H64823" s="88"/>
      <c r="I64823" s="88"/>
      <c r="J64823" s="88"/>
      <c r="K64823" s="88"/>
    </row>
    <row r="64824" spans="2:11" ht="12" hidden="1" customHeight="1" x14ac:dyDescent="0.2">
      <c r="B64824" s="88"/>
      <c r="C64824" s="88"/>
      <c r="D64824" s="88"/>
      <c r="E64824" s="88"/>
      <c r="F64824" s="88"/>
      <c r="G64824" s="88"/>
      <c r="H64824" s="88"/>
      <c r="I64824" s="88"/>
      <c r="J64824" s="88"/>
      <c r="K64824" s="88"/>
    </row>
    <row r="64825" spans="2:11" ht="12" hidden="1" customHeight="1" x14ac:dyDescent="0.2">
      <c r="B64825" s="88"/>
      <c r="C64825" s="88"/>
      <c r="D64825" s="88"/>
      <c r="E64825" s="88"/>
      <c r="F64825" s="88"/>
      <c r="G64825" s="88"/>
      <c r="H64825" s="88"/>
      <c r="I64825" s="88"/>
      <c r="J64825" s="88"/>
      <c r="K64825" s="88"/>
    </row>
    <row r="64826" spans="2:11" ht="12" hidden="1" customHeight="1" x14ac:dyDescent="0.2">
      <c r="B64826" s="88"/>
      <c r="C64826" s="88"/>
      <c r="D64826" s="88"/>
      <c r="E64826" s="88"/>
      <c r="F64826" s="88"/>
      <c r="G64826" s="88"/>
      <c r="H64826" s="88"/>
      <c r="I64826" s="88"/>
      <c r="J64826" s="88"/>
      <c r="K64826" s="88"/>
    </row>
    <row r="64827" spans="2:11" ht="12" hidden="1" customHeight="1" x14ac:dyDescent="0.2">
      <c r="B64827" s="88"/>
      <c r="C64827" s="88"/>
      <c r="D64827" s="88"/>
      <c r="E64827" s="88"/>
      <c r="F64827" s="88"/>
      <c r="G64827" s="88"/>
      <c r="H64827" s="88"/>
      <c r="I64827" s="88"/>
      <c r="J64827" s="88"/>
      <c r="K64827" s="88"/>
    </row>
    <row r="64828" spans="2:11" ht="12" hidden="1" customHeight="1" x14ac:dyDescent="0.2">
      <c r="B64828" s="88"/>
      <c r="C64828" s="88"/>
      <c r="D64828" s="88"/>
      <c r="E64828" s="88"/>
      <c r="F64828" s="88"/>
      <c r="G64828" s="88"/>
      <c r="H64828" s="88"/>
      <c r="I64828" s="88"/>
      <c r="J64828" s="88"/>
      <c r="K64828" s="88"/>
    </row>
    <row r="64829" spans="2:11" ht="12" hidden="1" customHeight="1" x14ac:dyDescent="0.2">
      <c r="B64829" s="88"/>
      <c r="C64829" s="88"/>
      <c r="D64829" s="88"/>
      <c r="E64829" s="88"/>
      <c r="F64829" s="88"/>
      <c r="G64829" s="88"/>
      <c r="H64829" s="88"/>
      <c r="I64829" s="88"/>
      <c r="J64829" s="88"/>
      <c r="K64829" s="88"/>
    </row>
    <row r="64830" spans="2:11" ht="12" hidden="1" customHeight="1" x14ac:dyDescent="0.2">
      <c r="B64830" s="88"/>
      <c r="C64830" s="88"/>
      <c r="D64830" s="88"/>
      <c r="E64830" s="88"/>
      <c r="F64830" s="88"/>
      <c r="G64830" s="88"/>
      <c r="H64830" s="88"/>
      <c r="I64830" s="88"/>
      <c r="J64830" s="88"/>
      <c r="K64830" s="88"/>
    </row>
    <row r="64831" spans="2:11" ht="12" hidden="1" customHeight="1" x14ac:dyDescent="0.2">
      <c r="B64831" s="88"/>
      <c r="C64831" s="88"/>
      <c r="D64831" s="88"/>
      <c r="E64831" s="88"/>
      <c r="F64831" s="88"/>
      <c r="G64831" s="88"/>
      <c r="H64831" s="88"/>
      <c r="I64831" s="88"/>
      <c r="J64831" s="88"/>
      <c r="K64831" s="88"/>
    </row>
    <row r="64832" spans="2:11" ht="12" hidden="1" customHeight="1" x14ac:dyDescent="0.2">
      <c r="B64832" s="88"/>
      <c r="C64832" s="88"/>
      <c r="D64832" s="88"/>
      <c r="E64832" s="88"/>
      <c r="F64832" s="88"/>
      <c r="G64832" s="88"/>
      <c r="H64832" s="88"/>
      <c r="I64832" s="88"/>
      <c r="J64832" s="88"/>
      <c r="K64832" s="88"/>
    </row>
    <row r="64833" spans="2:11" ht="12" hidden="1" customHeight="1" x14ac:dyDescent="0.2">
      <c r="B64833" s="88"/>
      <c r="C64833" s="88"/>
      <c r="D64833" s="88"/>
      <c r="E64833" s="88"/>
      <c r="F64833" s="88"/>
      <c r="G64833" s="88"/>
      <c r="H64833" s="88"/>
      <c r="I64833" s="88"/>
      <c r="J64833" s="88"/>
      <c r="K64833" s="88"/>
    </row>
    <row r="64834" spans="2:11" ht="12" hidden="1" customHeight="1" x14ac:dyDescent="0.2">
      <c r="B64834" s="88"/>
      <c r="C64834" s="88"/>
      <c r="D64834" s="88"/>
      <c r="E64834" s="88"/>
      <c r="F64834" s="88"/>
      <c r="G64834" s="88"/>
      <c r="H64834" s="88"/>
      <c r="I64834" s="88"/>
      <c r="J64834" s="88"/>
      <c r="K64834" s="88"/>
    </row>
    <row r="64835" spans="2:11" ht="12" hidden="1" customHeight="1" x14ac:dyDescent="0.2">
      <c r="B64835" s="88"/>
      <c r="C64835" s="88"/>
      <c r="D64835" s="88"/>
      <c r="E64835" s="88"/>
      <c r="F64835" s="88"/>
      <c r="G64835" s="88"/>
      <c r="H64835" s="88"/>
      <c r="I64835" s="88"/>
      <c r="J64835" s="88"/>
      <c r="K64835" s="88"/>
    </row>
    <row r="64836" spans="2:11" ht="12" hidden="1" customHeight="1" x14ac:dyDescent="0.2">
      <c r="B64836" s="88"/>
      <c r="C64836" s="88"/>
      <c r="D64836" s="88"/>
      <c r="E64836" s="88"/>
      <c r="F64836" s="88"/>
      <c r="G64836" s="88"/>
      <c r="H64836" s="88"/>
      <c r="I64836" s="88"/>
      <c r="J64836" s="88"/>
      <c r="K64836" s="88"/>
    </row>
    <row r="64837" spans="2:11" ht="12" hidden="1" customHeight="1" x14ac:dyDescent="0.2">
      <c r="B64837" s="88"/>
      <c r="C64837" s="88"/>
      <c r="D64837" s="88"/>
      <c r="E64837" s="88"/>
      <c r="F64837" s="88"/>
      <c r="G64837" s="88"/>
      <c r="H64837" s="88"/>
      <c r="I64837" s="88"/>
      <c r="J64837" s="88"/>
      <c r="K64837" s="88"/>
    </row>
    <row r="64838" spans="2:11" ht="12" hidden="1" customHeight="1" x14ac:dyDescent="0.2">
      <c r="B64838" s="88"/>
      <c r="C64838" s="88"/>
      <c r="D64838" s="88"/>
      <c r="E64838" s="88"/>
      <c r="F64838" s="88"/>
      <c r="G64838" s="88"/>
      <c r="H64838" s="88"/>
      <c r="I64838" s="88"/>
      <c r="J64838" s="88"/>
      <c r="K64838" s="88"/>
    </row>
    <row r="64839" spans="2:11" ht="12" hidden="1" customHeight="1" x14ac:dyDescent="0.2">
      <c r="B64839" s="88"/>
      <c r="C64839" s="88"/>
      <c r="D64839" s="88"/>
      <c r="E64839" s="88"/>
      <c r="F64839" s="88"/>
      <c r="G64839" s="88"/>
      <c r="H64839" s="88"/>
      <c r="I64839" s="88"/>
      <c r="J64839" s="88"/>
      <c r="K64839" s="88"/>
    </row>
    <row r="64840" spans="2:11" ht="12" hidden="1" customHeight="1" x14ac:dyDescent="0.2">
      <c r="B64840" s="88"/>
      <c r="C64840" s="88"/>
      <c r="D64840" s="88"/>
      <c r="E64840" s="88"/>
      <c r="F64840" s="88"/>
      <c r="G64840" s="88"/>
      <c r="H64840" s="88"/>
      <c r="I64840" s="88"/>
      <c r="J64840" s="88"/>
      <c r="K64840" s="88"/>
    </row>
    <row r="64841" spans="2:11" ht="12" hidden="1" customHeight="1" x14ac:dyDescent="0.2">
      <c r="B64841" s="88"/>
      <c r="C64841" s="88"/>
      <c r="D64841" s="88"/>
      <c r="E64841" s="88"/>
      <c r="F64841" s="88"/>
      <c r="G64841" s="88"/>
      <c r="H64841" s="88"/>
      <c r="I64841" s="88"/>
      <c r="J64841" s="88"/>
      <c r="K64841" s="88"/>
    </row>
    <row r="64842" spans="2:11" ht="12" hidden="1" customHeight="1" x14ac:dyDescent="0.2">
      <c r="B64842" s="88"/>
      <c r="C64842" s="88"/>
      <c r="D64842" s="88"/>
      <c r="E64842" s="88"/>
      <c r="F64842" s="88"/>
      <c r="G64842" s="88"/>
      <c r="H64842" s="88"/>
      <c r="I64842" s="88"/>
      <c r="J64842" s="88"/>
      <c r="K64842" s="88"/>
    </row>
    <row r="64843" spans="2:11" ht="12" hidden="1" customHeight="1" x14ac:dyDescent="0.2">
      <c r="B64843" s="88"/>
      <c r="C64843" s="88"/>
      <c r="D64843" s="88"/>
      <c r="E64843" s="88"/>
      <c r="F64843" s="88"/>
      <c r="G64843" s="88"/>
      <c r="H64843" s="88"/>
      <c r="I64843" s="88"/>
      <c r="J64843" s="88"/>
      <c r="K64843" s="88"/>
    </row>
    <row r="64844" spans="2:11" ht="12" hidden="1" customHeight="1" x14ac:dyDescent="0.2">
      <c r="B64844" s="88"/>
      <c r="C64844" s="88"/>
      <c r="D64844" s="88"/>
      <c r="E64844" s="88"/>
      <c r="F64844" s="88"/>
      <c r="G64844" s="88"/>
      <c r="H64844" s="88"/>
      <c r="I64844" s="88"/>
      <c r="J64844" s="88"/>
      <c r="K64844" s="88"/>
    </row>
    <row r="64845" spans="2:11" ht="12" hidden="1" customHeight="1" x14ac:dyDescent="0.2">
      <c r="B64845" s="88"/>
      <c r="C64845" s="88"/>
      <c r="D64845" s="88"/>
      <c r="E64845" s="88"/>
      <c r="F64845" s="88"/>
      <c r="G64845" s="88"/>
      <c r="H64845" s="88"/>
      <c r="I64845" s="88"/>
      <c r="J64845" s="88"/>
      <c r="K64845" s="88"/>
    </row>
    <row r="64846" spans="2:11" ht="12" hidden="1" customHeight="1" x14ac:dyDescent="0.2">
      <c r="B64846" s="88"/>
      <c r="C64846" s="88"/>
      <c r="D64846" s="88"/>
      <c r="E64846" s="88"/>
      <c r="F64846" s="88"/>
      <c r="G64846" s="88"/>
      <c r="H64846" s="88"/>
      <c r="I64846" s="88"/>
      <c r="J64846" s="88"/>
      <c r="K64846" s="88"/>
    </row>
    <row r="64847" spans="2:11" ht="12" hidden="1" customHeight="1" x14ac:dyDescent="0.2">
      <c r="B64847" s="88"/>
      <c r="C64847" s="88"/>
      <c r="D64847" s="88"/>
      <c r="E64847" s="88"/>
      <c r="F64847" s="88"/>
      <c r="G64847" s="88"/>
      <c r="H64847" s="88"/>
      <c r="I64847" s="88"/>
      <c r="J64847" s="88"/>
      <c r="K64847" s="88"/>
    </row>
    <row r="64848" spans="2:11" ht="12" hidden="1" customHeight="1" x14ac:dyDescent="0.2">
      <c r="B64848" s="88"/>
      <c r="C64848" s="88"/>
      <c r="D64848" s="88"/>
      <c r="E64848" s="88"/>
      <c r="F64848" s="88"/>
      <c r="G64848" s="88"/>
      <c r="H64848" s="88"/>
      <c r="I64848" s="88"/>
      <c r="J64848" s="88"/>
      <c r="K64848" s="88"/>
    </row>
    <row r="64849" spans="2:11" ht="12" hidden="1" customHeight="1" x14ac:dyDescent="0.2">
      <c r="B64849" s="88"/>
      <c r="C64849" s="88"/>
      <c r="D64849" s="88"/>
      <c r="E64849" s="88"/>
      <c r="F64849" s="88"/>
      <c r="G64849" s="88"/>
      <c r="H64849" s="88"/>
      <c r="I64849" s="88"/>
      <c r="J64849" s="88"/>
      <c r="K64849" s="88"/>
    </row>
    <row r="64850" spans="2:11" ht="12" hidden="1" customHeight="1" x14ac:dyDescent="0.2">
      <c r="B64850" s="88"/>
      <c r="C64850" s="88"/>
      <c r="D64850" s="88"/>
      <c r="E64850" s="88"/>
      <c r="F64850" s="88"/>
      <c r="G64850" s="88"/>
      <c r="H64850" s="88"/>
      <c r="I64850" s="88"/>
      <c r="J64850" s="88"/>
      <c r="K64850" s="88"/>
    </row>
    <row r="64851" spans="2:11" ht="12" hidden="1" customHeight="1" x14ac:dyDescent="0.2">
      <c r="B64851" s="88"/>
      <c r="C64851" s="88"/>
      <c r="D64851" s="88"/>
      <c r="E64851" s="88"/>
      <c r="F64851" s="88"/>
      <c r="G64851" s="88"/>
      <c r="H64851" s="88"/>
      <c r="I64851" s="88"/>
      <c r="J64851" s="88"/>
      <c r="K64851" s="88"/>
    </row>
    <row r="64852" spans="2:11" ht="12" hidden="1" customHeight="1" x14ac:dyDescent="0.2">
      <c r="B64852" s="88"/>
      <c r="C64852" s="88"/>
      <c r="D64852" s="88"/>
      <c r="E64852" s="88"/>
      <c r="F64852" s="88"/>
      <c r="G64852" s="88"/>
      <c r="H64852" s="88"/>
      <c r="I64852" s="88"/>
      <c r="J64852" s="88"/>
      <c r="K64852" s="88"/>
    </row>
    <row r="64853" spans="2:11" ht="12" hidden="1" customHeight="1" x14ac:dyDescent="0.2">
      <c r="B64853" s="88"/>
      <c r="C64853" s="88"/>
      <c r="D64853" s="88"/>
      <c r="E64853" s="88"/>
      <c r="F64853" s="88"/>
      <c r="G64853" s="88"/>
      <c r="H64853" s="88"/>
      <c r="I64853" s="88"/>
      <c r="J64853" s="88"/>
      <c r="K64853" s="88"/>
    </row>
    <row r="64854" spans="2:11" ht="12" hidden="1" customHeight="1" x14ac:dyDescent="0.2">
      <c r="B64854" s="88"/>
      <c r="C64854" s="88"/>
      <c r="D64854" s="88"/>
      <c r="E64854" s="88"/>
      <c r="F64854" s="88"/>
      <c r="G64854" s="88"/>
      <c r="H64854" s="88"/>
      <c r="I64854" s="88"/>
      <c r="J64854" s="88"/>
      <c r="K64854" s="88"/>
    </row>
    <row r="64855" spans="2:11" ht="12" hidden="1" customHeight="1" x14ac:dyDescent="0.2">
      <c r="B64855" s="88"/>
      <c r="C64855" s="88"/>
      <c r="D64855" s="88"/>
      <c r="E64855" s="88"/>
      <c r="F64855" s="88"/>
      <c r="G64855" s="88"/>
      <c r="H64855" s="88"/>
      <c r="I64855" s="88"/>
      <c r="J64855" s="88"/>
      <c r="K64855" s="88"/>
    </row>
    <row r="64856" spans="2:11" ht="12" hidden="1" customHeight="1" x14ac:dyDescent="0.2">
      <c r="B64856" s="88"/>
      <c r="C64856" s="88"/>
      <c r="D64856" s="88"/>
      <c r="E64856" s="88"/>
      <c r="F64856" s="88"/>
      <c r="G64856" s="88"/>
      <c r="H64856" s="88"/>
      <c r="I64856" s="88"/>
      <c r="J64856" s="88"/>
      <c r="K64856" s="88"/>
    </row>
    <row r="64857" spans="2:11" ht="12" hidden="1" customHeight="1" x14ac:dyDescent="0.2">
      <c r="B64857" s="88"/>
      <c r="C64857" s="88"/>
      <c r="D64857" s="88"/>
      <c r="E64857" s="88"/>
      <c r="F64857" s="88"/>
      <c r="G64857" s="88"/>
      <c r="H64857" s="88"/>
      <c r="I64857" s="88"/>
      <c r="J64857" s="88"/>
      <c r="K64857" s="88"/>
    </row>
    <row r="64858" spans="2:11" ht="12" hidden="1" customHeight="1" x14ac:dyDescent="0.2">
      <c r="B64858" s="88"/>
      <c r="C64858" s="88"/>
      <c r="D64858" s="88"/>
      <c r="E64858" s="88"/>
      <c r="F64858" s="88"/>
      <c r="G64858" s="88"/>
      <c r="H64858" s="88"/>
      <c r="I64858" s="88"/>
      <c r="J64858" s="88"/>
      <c r="K64858" s="88"/>
    </row>
    <row r="64859" spans="2:11" ht="12" hidden="1" customHeight="1" x14ac:dyDescent="0.2">
      <c r="B64859" s="88"/>
      <c r="C64859" s="88"/>
      <c r="D64859" s="88"/>
      <c r="E64859" s="88"/>
      <c r="F64859" s="88"/>
      <c r="G64859" s="88"/>
      <c r="H64859" s="88"/>
      <c r="I64859" s="88"/>
      <c r="J64859" s="88"/>
      <c r="K64859" s="88"/>
    </row>
    <row r="64860" spans="2:11" ht="12" hidden="1" customHeight="1" x14ac:dyDescent="0.2">
      <c r="B64860" s="88"/>
      <c r="C64860" s="88"/>
      <c r="D64860" s="88"/>
      <c r="E64860" s="88"/>
      <c r="F64860" s="88"/>
      <c r="G64860" s="88"/>
      <c r="H64860" s="88"/>
      <c r="I64860" s="88"/>
      <c r="J64860" s="88"/>
      <c r="K64860" s="88"/>
    </row>
    <row r="64861" spans="2:11" ht="12" hidden="1" customHeight="1" x14ac:dyDescent="0.2">
      <c r="B64861" s="88"/>
      <c r="C64861" s="88"/>
      <c r="D64861" s="88"/>
      <c r="E64861" s="88"/>
      <c r="F64861" s="88"/>
      <c r="G64861" s="88"/>
      <c r="H64861" s="88"/>
      <c r="I64861" s="88"/>
      <c r="J64861" s="88"/>
      <c r="K64861" s="88"/>
    </row>
    <row r="64862" spans="2:11" ht="12" hidden="1" customHeight="1" x14ac:dyDescent="0.2">
      <c r="B64862" s="88"/>
      <c r="C64862" s="88"/>
      <c r="D64862" s="88"/>
      <c r="E64862" s="88"/>
      <c r="F64862" s="88"/>
      <c r="G64862" s="88"/>
      <c r="H64862" s="88"/>
      <c r="I64862" s="88"/>
      <c r="J64862" s="88"/>
      <c r="K64862" s="88"/>
    </row>
    <row r="64863" spans="2:11" ht="12" hidden="1" customHeight="1" x14ac:dyDescent="0.2">
      <c r="B64863" s="88"/>
      <c r="C64863" s="88"/>
      <c r="D64863" s="88"/>
      <c r="E64863" s="88"/>
      <c r="F64863" s="88"/>
      <c r="G64863" s="88"/>
      <c r="H64863" s="88"/>
      <c r="I64863" s="88"/>
      <c r="J64863" s="88"/>
      <c r="K64863" s="88"/>
    </row>
    <row r="64864" spans="2:11" ht="12" hidden="1" customHeight="1" x14ac:dyDescent="0.2">
      <c r="B64864" s="88"/>
      <c r="C64864" s="88"/>
      <c r="D64864" s="88"/>
      <c r="E64864" s="88"/>
      <c r="F64864" s="88"/>
      <c r="G64864" s="88"/>
      <c r="H64864" s="88"/>
      <c r="I64864" s="88"/>
      <c r="J64864" s="88"/>
      <c r="K64864" s="88"/>
    </row>
    <row r="64865" spans="2:11" ht="12" hidden="1" customHeight="1" x14ac:dyDescent="0.2">
      <c r="B64865" s="88"/>
      <c r="C64865" s="88"/>
      <c r="D64865" s="88"/>
      <c r="E64865" s="88"/>
      <c r="F64865" s="88"/>
      <c r="G64865" s="88"/>
      <c r="H64865" s="88"/>
      <c r="I64865" s="88"/>
      <c r="J64865" s="88"/>
      <c r="K64865" s="88"/>
    </row>
    <row r="64866" spans="2:11" ht="12" hidden="1" customHeight="1" x14ac:dyDescent="0.2">
      <c r="B64866" s="88"/>
      <c r="C64866" s="88"/>
      <c r="D64866" s="88"/>
      <c r="E64866" s="88"/>
      <c r="F64866" s="88"/>
      <c r="G64866" s="88"/>
      <c r="H64866" s="88"/>
      <c r="I64866" s="88"/>
      <c r="J64866" s="88"/>
      <c r="K64866" s="88"/>
    </row>
    <row r="64867" spans="2:11" ht="12" hidden="1" customHeight="1" x14ac:dyDescent="0.2">
      <c r="B64867" s="88"/>
      <c r="C64867" s="88"/>
      <c r="D64867" s="88"/>
      <c r="E64867" s="88"/>
      <c r="F64867" s="88"/>
      <c r="G64867" s="88"/>
      <c r="H64867" s="88"/>
      <c r="I64867" s="88"/>
      <c r="J64867" s="88"/>
      <c r="K64867" s="88"/>
    </row>
    <row r="64868" spans="2:11" ht="12" hidden="1" customHeight="1" x14ac:dyDescent="0.2">
      <c r="B64868" s="88"/>
      <c r="C64868" s="88"/>
      <c r="D64868" s="88"/>
      <c r="E64868" s="88"/>
      <c r="F64868" s="88"/>
      <c r="G64868" s="88"/>
      <c r="H64868" s="88"/>
      <c r="I64868" s="88"/>
      <c r="J64868" s="88"/>
      <c r="K64868" s="88"/>
    </row>
    <row r="64869" spans="2:11" ht="12" hidden="1" customHeight="1" x14ac:dyDescent="0.2">
      <c r="B64869" s="88"/>
      <c r="C64869" s="88"/>
      <c r="D64869" s="88"/>
      <c r="E64869" s="88"/>
      <c r="F64869" s="88"/>
      <c r="G64869" s="88"/>
      <c r="H64869" s="88"/>
      <c r="I64869" s="88"/>
      <c r="J64869" s="88"/>
      <c r="K64869" s="88"/>
    </row>
    <row r="64870" spans="2:11" ht="12" hidden="1" customHeight="1" x14ac:dyDescent="0.2">
      <c r="B64870" s="88"/>
      <c r="C64870" s="88"/>
      <c r="D64870" s="88"/>
      <c r="E64870" s="88"/>
      <c r="F64870" s="88"/>
      <c r="G64870" s="88"/>
      <c r="H64870" s="88"/>
      <c r="I64870" s="88"/>
      <c r="J64870" s="88"/>
      <c r="K64870" s="88"/>
    </row>
    <row r="64871" spans="2:11" ht="12" hidden="1" customHeight="1" x14ac:dyDescent="0.2">
      <c r="B64871" s="88"/>
      <c r="C64871" s="88"/>
      <c r="D64871" s="88"/>
      <c r="E64871" s="88"/>
      <c r="F64871" s="88"/>
      <c r="G64871" s="88"/>
      <c r="H64871" s="88"/>
      <c r="I64871" s="88"/>
      <c r="J64871" s="88"/>
      <c r="K64871" s="88"/>
    </row>
    <row r="64872" spans="2:11" ht="12" hidden="1" customHeight="1" x14ac:dyDescent="0.2">
      <c r="B64872" s="88"/>
      <c r="C64872" s="88"/>
      <c r="D64872" s="88"/>
      <c r="E64872" s="88"/>
      <c r="F64872" s="88"/>
      <c r="G64872" s="88"/>
      <c r="H64872" s="88"/>
      <c r="I64872" s="88"/>
      <c r="J64872" s="88"/>
      <c r="K64872" s="88"/>
    </row>
    <row r="64873" spans="2:11" ht="12" hidden="1" customHeight="1" x14ac:dyDescent="0.2">
      <c r="B64873" s="88"/>
      <c r="C64873" s="88"/>
      <c r="D64873" s="88"/>
      <c r="E64873" s="88"/>
      <c r="F64873" s="88"/>
      <c r="G64873" s="88"/>
      <c r="H64873" s="88"/>
      <c r="I64873" s="88"/>
      <c r="J64873" s="88"/>
      <c r="K64873" s="88"/>
    </row>
    <row r="64874" spans="2:11" ht="12" hidden="1" customHeight="1" x14ac:dyDescent="0.2">
      <c r="B64874" s="88"/>
      <c r="C64874" s="88"/>
      <c r="D64874" s="88"/>
      <c r="E64874" s="88"/>
      <c r="F64874" s="88"/>
      <c r="G64874" s="88"/>
      <c r="H64874" s="88"/>
      <c r="I64874" s="88"/>
      <c r="J64874" s="88"/>
      <c r="K64874" s="88"/>
    </row>
    <row r="64875" spans="2:11" ht="12" hidden="1" customHeight="1" x14ac:dyDescent="0.2">
      <c r="B64875" s="88"/>
      <c r="C64875" s="88"/>
      <c r="D64875" s="88"/>
      <c r="E64875" s="88"/>
      <c r="F64875" s="88"/>
      <c r="G64875" s="88"/>
      <c r="H64875" s="88"/>
      <c r="I64875" s="88"/>
      <c r="J64875" s="88"/>
      <c r="K64875" s="88"/>
    </row>
    <row r="64876" spans="2:11" ht="12" hidden="1" customHeight="1" x14ac:dyDescent="0.2">
      <c r="B64876" s="88"/>
      <c r="C64876" s="88"/>
      <c r="D64876" s="88"/>
      <c r="E64876" s="88"/>
      <c r="F64876" s="88"/>
      <c r="G64876" s="88"/>
      <c r="H64876" s="88"/>
      <c r="I64876" s="88"/>
      <c r="J64876" s="88"/>
      <c r="K64876" s="88"/>
    </row>
    <row r="64877" spans="2:11" ht="12" hidden="1" customHeight="1" x14ac:dyDescent="0.2">
      <c r="B64877" s="88"/>
      <c r="C64877" s="88"/>
      <c r="D64877" s="88"/>
      <c r="E64877" s="88"/>
      <c r="F64877" s="88"/>
      <c r="G64877" s="88"/>
      <c r="H64877" s="88"/>
      <c r="I64877" s="88"/>
      <c r="J64877" s="88"/>
      <c r="K64877" s="88"/>
    </row>
    <row r="64878" spans="2:11" ht="12" hidden="1" customHeight="1" x14ac:dyDescent="0.2">
      <c r="B64878" s="88"/>
      <c r="C64878" s="88"/>
      <c r="D64878" s="88"/>
      <c r="E64878" s="88"/>
      <c r="F64878" s="88"/>
      <c r="G64878" s="88"/>
      <c r="H64878" s="88"/>
      <c r="I64878" s="88"/>
      <c r="J64878" s="88"/>
      <c r="K64878" s="88"/>
    </row>
    <row r="64879" spans="2:11" ht="12" hidden="1" customHeight="1" x14ac:dyDescent="0.2">
      <c r="B64879" s="88"/>
      <c r="C64879" s="88"/>
      <c r="D64879" s="88"/>
      <c r="E64879" s="88"/>
      <c r="F64879" s="88"/>
      <c r="G64879" s="88"/>
      <c r="H64879" s="88"/>
      <c r="I64879" s="88"/>
      <c r="J64879" s="88"/>
      <c r="K64879" s="88"/>
    </row>
    <row r="64880" spans="2:11" ht="12" hidden="1" customHeight="1" x14ac:dyDescent="0.2">
      <c r="B64880" s="88"/>
      <c r="C64880" s="88"/>
      <c r="D64880" s="88"/>
      <c r="E64880" s="88"/>
      <c r="F64880" s="88"/>
      <c r="G64880" s="88"/>
      <c r="H64880" s="88"/>
      <c r="I64880" s="88"/>
      <c r="J64880" s="88"/>
      <c r="K64880" s="88"/>
    </row>
    <row r="64881" spans="2:11" ht="12" hidden="1" customHeight="1" x14ac:dyDescent="0.2">
      <c r="B64881" s="88"/>
      <c r="C64881" s="88"/>
      <c r="D64881" s="88"/>
      <c r="E64881" s="88"/>
      <c r="F64881" s="88"/>
      <c r="G64881" s="88"/>
      <c r="H64881" s="88"/>
      <c r="I64881" s="88"/>
      <c r="J64881" s="88"/>
      <c r="K64881" s="88"/>
    </row>
    <row r="64882" spans="2:11" ht="12" hidden="1" customHeight="1" x14ac:dyDescent="0.2">
      <c r="B64882" s="88"/>
      <c r="C64882" s="88"/>
      <c r="D64882" s="88"/>
      <c r="E64882" s="88"/>
      <c r="F64882" s="88"/>
      <c r="G64882" s="88"/>
      <c r="H64882" s="88"/>
      <c r="I64882" s="88"/>
      <c r="J64882" s="88"/>
      <c r="K64882" s="88"/>
    </row>
    <row r="64883" spans="2:11" ht="12" hidden="1" customHeight="1" x14ac:dyDescent="0.2">
      <c r="B64883" s="88"/>
      <c r="C64883" s="88"/>
      <c r="D64883" s="88"/>
      <c r="E64883" s="88"/>
      <c r="F64883" s="88"/>
      <c r="G64883" s="88"/>
      <c r="H64883" s="88"/>
      <c r="I64883" s="88"/>
      <c r="J64883" s="88"/>
      <c r="K64883" s="88"/>
    </row>
    <row r="64884" spans="2:11" ht="12" hidden="1" customHeight="1" x14ac:dyDescent="0.2">
      <c r="B64884" s="88"/>
      <c r="C64884" s="88"/>
      <c r="D64884" s="88"/>
      <c r="E64884" s="88"/>
      <c r="F64884" s="88"/>
      <c r="G64884" s="88"/>
      <c r="H64884" s="88"/>
      <c r="I64884" s="88"/>
      <c r="J64884" s="88"/>
      <c r="K64884" s="88"/>
    </row>
    <row r="64885" spans="2:11" ht="12" hidden="1" customHeight="1" x14ac:dyDescent="0.2">
      <c r="B64885" s="88"/>
      <c r="C64885" s="88"/>
      <c r="D64885" s="88"/>
      <c r="E64885" s="88"/>
      <c r="F64885" s="88"/>
      <c r="G64885" s="88"/>
      <c r="H64885" s="88"/>
      <c r="I64885" s="88"/>
      <c r="J64885" s="88"/>
      <c r="K64885" s="88"/>
    </row>
    <row r="64886" spans="2:11" ht="12" hidden="1" customHeight="1" x14ac:dyDescent="0.2">
      <c r="B64886" s="88"/>
      <c r="C64886" s="88"/>
      <c r="D64886" s="88"/>
      <c r="E64886" s="88"/>
      <c r="F64886" s="88"/>
      <c r="G64886" s="88"/>
      <c r="H64886" s="88"/>
      <c r="I64886" s="88"/>
      <c r="J64886" s="88"/>
      <c r="K64886" s="88"/>
    </row>
    <row r="64887" spans="2:11" ht="12" hidden="1" customHeight="1" x14ac:dyDescent="0.2">
      <c r="B64887" s="88"/>
      <c r="C64887" s="88"/>
      <c r="D64887" s="88"/>
      <c r="E64887" s="88"/>
      <c r="F64887" s="88"/>
      <c r="G64887" s="88"/>
      <c r="H64887" s="88"/>
      <c r="I64887" s="88"/>
      <c r="J64887" s="88"/>
      <c r="K64887" s="88"/>
    </row>
    <row r="64888" spans="2:11" ht="12" hidden="1" customHeight="1" x14ac:dyDescent="0.2">
      <c r="B64888" s="88"/>
      <c r="C64888" s="88"/>
      <c r="D64888" s="88"/>
      <c r="E64888" s="88"/>
      <c r="F64888" s="88"/>
      <c r="G64888" s="88"/>
      <c r="H64888" s="88"/>
      <c r="I64888" s="88"/>
      <c r="J64888" s="88"/>
      <c r="K64888" s="88"/>
    </row>
    <row r="64889" spans="2:11" ht="12" hidden="1" customHeight="1" x14ac:dyDescent="0.2">
      <c r="B64889" s="88"/>
      <c r="C64889" s="88"/>
      <c r="D64889" s="88"/>
      <c r="E64889" s="88"/>
      <c r="F64889" s="88"/>
      <c r="G64889" s="88"/>
      <c r="H64889" s="88"/>
      <c r="I64889" s="88"/>
      <c r="J64889" s="88"/>
      <c r="K64889" s="88"/>
    </row>
    <row r="64890" spans="2:11" ht="12" hidden="1" customHeight="1" x14ac:dyDescent="0.2">
      <c r="B64890" s="88"/>
      <c r="C64890" s="88"/>
      <c r="D64890" s="88"/>
      <c r="E64890" s="88"/>
      <c r="F64890" s="88"/>
      <c r="G64890" s="88"/>
      <c r="H64890" s="88"/>
      <c r="I64890" s="88"/>
      <c r="J64890" s="88"/>
      <c r="K64890" s="88"/>
    </row>
    <row r="64891" spans="2:11" ht="12" hidden="1" customHeight="1" x14ac:dyDescent="0.2">
      <c r="B64891" s="88"/>
      <c r="C64891" s="88"/>
      <c r="D64891" s="88"/>
      <c r="E64891" s="88"/>
      <c r="F64891" s="88"/>
      <c r="G64891" s="88"/>
      <c r="H64891" s="88"/>
      <c r="I64891" s="88"/>
      <c r="J64891" s="88"/>
      <c r="K64891" s="88"/>
    </row>
    <row r="64892" spans="2:11" ht="12" hidden="1" customHeight="1" x14ac:dyDescent="0.2">
      <c r="B64892" s="88"/>
      <c r="C64892" s="88"/>
      <c r="D64892" s="88"/>
      <c r="E64892" s="88"/>
      <c r="F64892" s="88"/>
      <c r="G64892" s="88"/>
      <c r="H64892" s="88"/>
      <c r="I64892" s="88"/>
      <c r="J64892" s="88"/>
      <c r="K64892" s="88"/>
    </row>
    <row r="64893" spans="2:11" ht="12" hidden="1" customHeight="1" x14ac:dyDescent="0.2">
      <c r="B64893" s="88"/>
      <c r="C64893" s="88"/>
      <c r="D64893" s="88"/>
      <c r="E64893" s="88"/>
      <c r="F64893" s="88"/>
      <c r="G64893" s="88"/>
      <c r="H64893" s="88"/>
      <c r="I64893" s="88"/>
      <c r="J64893" s="88"/>
      <c r="K64893" s="88"/>
    </row>
    <row r="64894" spans="2:11" ht="12" hidden="1" customHeight="1" x14ac:dyDescent="0.2">
      <c r="B64894" s="88"/>
      <c r="C64894" s="88"/>
      <c r="D64894" s="88"/>
      <c r="E64894" s="88"/>
      <c r="F64894" s="88"/>
      <c r="G64894" s="88"/>
      <c r="H64894" s="88"/>
      <c r="I64894" s="88"/>
      <c r="J64894" s="88"/>
      <c r="K64894" s="88"/>
    </row>
    <row r="64895" spans="2:11" ht="12" hidden="1" customHeight="1" x14ac:dyDescent="0.2">
      <c r="B64895" s="88"/>
      <c r="C64895" s="88"/>
      <c r="D64895" s="88"/>
      <c r="E64895" s="88"/>
      <c r="F64895" s="88"/>
      <c r="G64895" s="88"/>
      <c r="H64895" s="88"/>
      <c r="I64895" s="88"/>
      <c r="J64895" s="88"/>
      <c r="K64895" s="88"/>
    </row>
    <row r="64896" spans="2:11" ht="12" hidden="1" customHeight="1" x14ac:dyDescent="0.2">
      <c r="B64896" s="88"/>
      <c r="C64896" s="88"/>
      <c r="D64896" s="88"/>
      <c r="E64896" s="88"/>
      <c r="F64896" s="88"/>
      <c r="G64896" s="88"/>
      <c r="H64896" s="88"/>
      <c r="I64896" s="88"/>
      <c r="J64896" s="88"/>
      <c r="K64896" s="88"/>
    </row>
    <row r="64897" spans="2:11" ht="12" hidden="1" customHeight="1" x14ac:dyDescent="0.2">
      <c r="B64897" s="88"/>
      <c r="C64897" s="88"/>
      <c r="D64897" s="88"/>
      <c r="E64897" s="88"/>
      <c r="F64897" s="88"/>
      <c r="G64897" s="88"/>
      <c r="H64897" s="88"/>
      <c r="I64897" s="88"/>
      <c r="J64897" s="88"/>
      <c r="K64897" s="88"/>
    </row>
    <row r="64898" spans="2:11" ht="12" hidden="1" customHeight="1" x14ac:dyDescent="0.2">
      <c r="B64898" s="88"/>
      <c r="C64898" s="88"/>
      <c r="D64898" s="88"/>
      <c r="E64898" s="88"/>
      <c r="F64898" s="88"/>
      <c r="G64898" s="88"/>
      <c r="H64898" s="88"/>
      <c r="I64898" s="88"/>
      <c r="J64898" s="88"/>
      <c r="K64898" s="88"/>
    </row>
    <row r="64899" spans="2:11" ht="12" hidden="1" customHeight="1" x14ac:dyDescent="0.2">
      <c r="B64899" s="88"/>
      <c r="C64899" s="88"/>
      <c r="D64899" s="88"/>
      <c r="E64899" s="88"/>
      <c r="F64899" s="88"/>
      <c r="G64899" s="88"/>
      <c r="H64899" s="88"/>
      <c r="I64899" s="88"/>
      <c r="J64899" s="88"/>
      <c r="K64899" s="88"/>
    </row>
    <row r="64900" spans="2:11" ht="12" hidden="1" customHeight="1" x14ac:dyDescent="0.2">
      <c r="B64900" s="88"/>
      <c r="C64900" s="88"/>
      <c r="D64900" s="88"/>
      <c r="E64900" s="88"/>
      <c r="F64900" s="88"/>
      <c r="G64900" s="88"/>
      <c r="H64900" s="88"/>
      <c r="I64900" s="88"/>
      <c r="J64900" s="88"/>
      <c r="K64900" s="88"/>
    </row>
    <row r="64901" spans="2:11" ht="12" hidden="1" customHeight="1" x14ac:dyDescent="0.2">
      <c r="B64901" s="88"/>
      <c r="C64901" s="88"/>
      <c r="D64901" s="88"/>
      <c r="E64901" s="88"/>
      <c r="F64901" s="88"/>
      <c r="G64901" s="88"/>
      <c r="H64901" s="88"/>
      <c r="I64901" s="88"/>
      <c r="J64901" s="88"/>
      <c r="K64901" s="88"/>
    </row>
    <row r="64902" spans="2:11" ht="12" hidden="1" customHeight="1" x14ac:dyDescent="0.2">
      <c r="B64902" s="88"/>
      <c r="C64902" s="88"/>
      <c r="D64902" s="88"/>
      <c r="E64902" s="88"/>
      <c r="F64902" s="88"/>
      <c r="G64902" s="88"/>
      <c r="H64902" s="88"/>
      <c r="I64902" s="88"/>
      <c r="J64902" s="88"/>
      <c r="K64902" s="88"/>
    </row>
    <row r="64903" spans="2:11" ht="12" hidden="1" customHeight="1" x14ac:dyDescent="0.2">
      <c r="B64903" s="88"/>
      <c r="C64903" s="88"/>
      <c r="D64903" s="88"/>
      <c r="E64903" s="88"/>
      <c r="F64903" s="88"/>
      <c r="G64903" s="88"/>
      <c r="H64903" s="88"/>
      <c r="I64903" s="88"/>
      <c r="J64903" s="88"/>
      <c r="K64903" s="88"/>
    </row>
    <row r="64904" spans="2:11" ht="12" hidden="1" customHeight="1" x14ac:dyDescent="0.2">
      <c r="B64904" s="88"/>
      <c r="C64904" s="88"/>
      <c r="D64904" s="88"/>
      <c r="E64904" s="88"/>
      <c r="F64904" s="88"/>
      <c r="G64904" s="88"/>
      <c r="H64904" s="88"/>
      <c r="I64904" s="88"/>
      <c r="J64904" s="88"/>
      <c r="K64904" s="88"/>
    </row>
    <row r="64905" spans="2:11" ht="12" hidden="1" customHeight="1" x14ac:dyDescent="0.2">
      <c r="B64905" s="88"/>
      <c r="C64905" s="88"/>
      <c r="D64905" s="88"/>
      <c r="E64905" s="88"/>
      <c r="F64905" s="88"/>
      <c r="G64905" s="88"/>
      <c r="H64905" s="88"/>
      <c r="I64905" s="88"/>
      <c r="J64905" s="88"/>
      <c r="K64905" s="88"/>
    </row>
    <row r="64906" spans="2:11" ht="12" hidden="1" customHeight="1" x14ac:dyDescent="0.2">
      <c r="B64906" s="88"/>
      <c r="C64906" s="88"/>
      <c r="D64906" s="88"/>
      <c r="E64906" s="88"/>
      <c r="F64906" s="88"/>
      <c r="G64906" s="88"/>
      <c r="H64906" s="88"/>
      <c r="I64906" s="88"/>
      <c r="J64906" s="88"/>
      <c r="K64906" s="88"/>
    </row>
    <row r="64907" spans="2:11" ht="12" hidden="1" customHeight="1" x14ac:dyDescent="0.2">
      <c r="B64907" s="88"/>
      <c r="C64907" s="88"/>
      <c r="D64907" s="88"/>
      <c r="E64907" s="88"/>
      <c r="F64907" s="88"/>
      <c r="G64907" s="88"/>
      <c r="H64907" s="88"/>
      <c r="I64907" s="88"/>
      <c r="J64907" s="88"/>
      <c r="K64907" s="88"/>
    </row>
    <row r="64908" spans="2:11" ht="12" hidden="1" customHeight="1" x14ac:dyDescent="0.2">
      <c r="B64908" s="88"/>
      <c r="C64908" s="88"/>
      <c r="D64908" s="88"/>
      <c r="E64908" s="88"/>
      <c r="F64908" s="88"/>
      <c r="G64908" s="88"/>
      <c r="H64908" s="88"/>
      <c r="I64908" s="88"/>
      <c r="J64908" s="88"/>
      <c r="K64908" s="88"/>
    </row>
    <row r="64909" spans="2:11" ht="12" hidden="1" customHeight="1" x14ac:dyDescent="0.2">
      <c r="B64909" s="88"/>
      <c r="C64909" s="88"/>
      <c r="D64909" s="88"/>
      <c r="E64909" s="88"/>
      <c r="F64909" s="88"/>
      <c r="G64909" s="88"/>
      <c r="H64909" s="88"/>
      <c r="I64909" s="88"/>
      <c r="J64909" s="88"/>
      <c r="K64909" s="88"/>
    </row>
    <row r="64910" spans="2:11" ht="12" hidden="1" customHeight="1" x14ac:dyDescent="0.2">
      <c r="B64910" s="88"/>
      <c r="C64910" s="88"/>
      <c r="D64910" s="88"/>
      <c r="E64910" s="88"/>
      <c r="F64910" s="88"/>
      <c r="G64910" s="88"/>
      <c r="H64910" s="88"/>
      <c r="I64910" s="88"/>
      <c r="J64910" s="88"/>
      <c r="K64910" s="88"/>
    </row>
    <row r="64911" spans="2:11" ht="12" hidden="1" customHeight="1" x14ac:dyDescent="0.2">
      <c r="B64911" s="88"/>
      <c r="C64911" s="88"/>
      <c r="D64911" s="88"/>
      <c r="E64911" s="88"/>
      <c r="F64911" s="88"/>
      <c r="G64911" s="88"/>
      <c r="H64911" s="88"/>
      <c r="I64911" s="88"/>
      <c r="J64911" s="88"/>
      <c r="K64911" s="88"/>
    </row>
    <row r="64912" spans="2:11" ht="12" hidden="1" customHeight="1" x14ac:dyDescent="0.2">
      <c r="B64912" s="88"/>
      <c r="C64912" s="88"/>
      <c r="D64912" s="88"/>
      <c r="E64912" s="88"/>
      <c r="F64912" s="88"/>
      <c r="G64912" s="88"/>
      <c r="H64912" s="88"/>
      <c r="I64912" s="88"/>
      <c r="J64912" s="88"/>
      <c r="K64912" s="88"/>
    </row>
    <row r="64913" spans="2:11" ht="12" hidden="1" customHeight="1" x14ac:dyDescent="0.2">
      <c r="B64913" s="88"/>
      <c r="C64913" s="88"/>
      <c r="D64913" s="88"/>
      <c r="E64913" s="88"/>
      <c r="F64913" s="88"/>
      <c r="G64913" s="88"/>
      <c r="H64913" s="88"/>
      <c r="I64913" s="88"/>
      <c r="J64913" s="88"/>
      <c r="K64913" s="88"/>
    </row>
    <row r="64914" spans="2:11" ht="12" hidden="1" customHeight="1" x14ac:dyDescent="0.2">
      <c r="B64914" s="88"/>
      <c r="C64914" s="88"/>
      <c r="D64914" s="88"/>
      <c r="E64914" s="88"/>
      <c r="F64914" s="88"/>
      <c r="G64914" s="88"/>
      <c r="H64914" s="88"/>
      <c r="I64914" s="88"/>
      <c r="J64914" s="88"/>
      <c r="K64914" s="88"/>
    </row>
    <row r="64915" spans="2:11" ht="12" hidden="1" customHeight="1" x14ac:dyDescent="0.2">
      <c r="B64915" s="88"/>
      <c r="C64915" s="88"/>
      <c r="D64915" s="88"/>
      <c r="E64915" s="88"/>
      <c r="F64915" s="88"/>
      <c r="G64915" s="88"/>
      <c r="H64915" s="88"/>
      <c r="I64915" s="88"/>
      <c r="J64915" s="88"/>
      <c r="K64915" s="88"/>
    </row>
    <row r="64916" spans="2:11" ht="12" hidden="1" customHeight="1" x14ac:dyDescent="0.2">
      <c r="B64916" s="88"/>
      <c r="C64916" s="88"/>
      <c r="D64916" s="88"/>
      <c r="E64916" s="88"/>
      <c r="F64916" s="88"/>
      <c r="G64916" s="88"/>
      <c r="H64916" s="88"/>
      <c r="I64916" s="88"/>
      <c r="J64916" s="88"/>
      <c r="K64916" s="88"/>
    </row>
    <row r="64917" spans="2:11" ht="12" hidden="1" customHeight="1" x14ac:dyDescent="0.2">
      <c r="B64917" s="88"/>
      <c r="C64917" s="88"/>
      <c r="D64917" s="88"/>
      <c r="E64917" s="88"/>
      <c r="F64917" s="88"/>
      <c r="G64917" s="88"/>
      <c r="H64917" s="88"/>
      <c r="I64917" s="88"/>
      <c r="J64917" s="88"/>
      <c r="K64917" s="88"/>
    </row>
    <row r="64918" spans="2:11" ht="12" hidden="1" customHeight="1" x14ac:dyDescent="0.2">
      <c r="B64918" s="88"/>
      <c r="C64918" s="88"/>
      <c r="D64918" s="88"/>
      <c r="E64918" s="88"/>
      <c r="F64918" s="88"/>
      <c r="G64918" s="88"/>
      <c r="H64918" s="88"/>
      <c r="I64918" s="88"/>
      <c r="J64918" s="88"/>
      <c r="K64918" s="88"/>
    </row>
    <row r="64919" spans="2:11" ht="12" hidden="1" customHeight="1" x14ac:dyDescent="0.2">
      <c r="B64919" s="88"/>
      <c r="C64919" s="88"/>
      <c r="D64919" s="88"/>
      <c r="E64919" s="88"/>
      <c r="F64919" s="88"/>
      <c r="G64919" s="88"/>
      <c r="H64919" s="88"/>
      <c r="I64919" s="88"/>
      <c r="J64919" s="88"/>
      <c r="K64919" s="88"/>
    </row>
    <row r="64920" spans="2:11" ht="12" hidden="1" customHeight="1" x14ac:dyDescent="0.2">
      <c r="B64920" s="88"/>
      <c r="C64920" s="88"/>
      <c r="D64920" s="88"/>
      <c r="E64920" s="88"/>
      <c r="F64920" s="88"/>
      <c r="G64920" s="88"/>
      <c r="H64920" s="88"/>
      <c r="I64920" s="88"/>
      <c r="J64920" s="88"/>
      <c r="K64920" s="88"/>
    </row>
    <row r="64921" spans="2:11" ht="12" hidden="1" customHeight="1" x14ac:dyDescent="0.2">
      <c r="B64921" s="88"/>
      <c r="C64921" s="88"/>
      <c r="D64921" s="88"/>
      <c r="E64921" s="88"/>
      <c r="F64921" s="88"/>
      <c r="G64921" s="88"/>
      <c r="H64921" s="88"/>
      <c r="I64921" s="88"/>
      <c r="J64921" s="88"/>
      <c r="K64921" s="88"/>
    </row>
    <row r="64922" spans="2:11" ht="12" hidden="1" customHeight="1" x14ac:dyDescent="0.2">
      <c r="B64922" s="88"/>
      <c r="C64922" s="88"/>
      <c r="D64922" s="88"/>
      <c r="E64922" s="88"/>
      <c r="F64922" s="88"/>
      <c r="G64922" s="88"/>
      <c r="H64922" s="88"/>
      <c r="I64922" s="88"/>
      <c r="J64922" s="88"/>
      <c r="K64922" s="88"/>
    </row>
    <row r="64923" spans="2:11" ht="12" hidden="1" customHeight="1" x14ac:dyDescent="0.2">
      <c r="B64923" s="88"/>
      <c r="C64923" s="88"/>
      <c r="D64923" s="88"/>
      <c r="E64923" s="88"/>
      <c r="F64923" s="88"/>
      <c r="G64923" s="88"/>
      <c r="H64923" s="88"/>
      <c r="I64923" s="88"/>
      <c r="J64923" s="88"/>
      <c r="K64923" s="88"/>
    </row>
    <row r="64924" spans="2:11" ht="12" hidden="1" customHeight="1" x14ac:dyDescent="0.2">
      <c r="B64924" s="88"/>
      <c r="C64924" s="88"/>
      <c r="D64924" s="88"/>
      <c r="E64924" s="88"/>
      <c r="F64924" s="88"/>
      <c r="G64924" s="88"/>
      <c r="H64924" s="88"/>
      <c r="I64924" s="88"/>
      <c r="J64924" s="88"/>
      <c r="K64924" s="88"/>
    </row>
    <row r="64925" spans="2:11" ht="12" hidden="1" customHeight="1" x14ac:dyDescent="0.2">
      <c r="B64925" s="88"/>
      <c r="C64925" s="88"/>
      <c r="D64925" s="88"/>
      <c r="E64925" s="88"/>
      <c r="F64925" s="88"/>
      <c r="G64925" s="88"/>
      <c r="H64925" s="88"/>
      <c r="I64925" s="88"/>
      <c r="J64925" s="88"/>
      <c r="K64925" s="88"/>
    </row>
    <row r="64926" spans="2:11" ht="12" hidden="1" customHeight="1" x14ac:dyDescent="0.2">
      <c r="B64926" s="88"/>
      <c r="C64926" s="88"/>
      <c r="D64926" s="88"/>
      <c r="E64926" s="88"/>
      <c r="F64926" s="88"/>
      <c r="G64926" s="88"/>
      <c r="H64926" s="88"/>
      <c r="I64926" s="88"/>
      <c r="J64926" s="88"/>
      <c r="K64926" s="88"/>
    </row>
    <row r="64927" spans="2:11" ht="12" hidden="1" customHeight="1" x14ac:dyDescent="0.2">
      <c r="B64927" s="88"/>
      <c r="C64927" s="88"/>
      <c r="D64927" s="88"/>
      <c r="E64927" s="88"/>
      <c r="F64927" s="88"/>
      <c r="G64927" s="88"/>
      <c r="H64927" s="88"/>
      <c r="I64927" s="88"/>
      <c r="J64927" s="88"/>
      <c r="K64927" s="88"/>
    </row>
    <row r="64928" spans="2:11" ht="12" hidden="1" customHeight="1" x14ac:dyDescent="0.2">
      <c r="B64928" s="88"/>
      <c r="C64928" s="88"/>
      <c r="D64928" s="88"/>
      <c r="E64928" s="88"/>
      <c r="F64928" s="88"/>
      <c r="G64928" s="88"/>
      <c r="H64928" s="88"/>
      <c r="I64928" s="88"/>
      <c r="J64928" s="88"/>
      <c r="K64928" s="88"/>
    </row>
    <row r="64929" spans="2:11" ht="12" hidden="1" customHeight="1" x14ac:dyDescent="0.2">
      <c r="B64929" s="88"/>
      <c r="C64929" s="88"/>
      <c r="D64929" s="88"/>
      <c r="E64929" s="88"/>
      <c r="F64929" s="88"/>
      <c r="G64929" s="88"/>
      <c r="H64929" s="88"/>
      <c r="I64929" s="88"/>
      <c r="J64929" s="88"/>
      <c r="K64929" s="88"/>
    </row>
    <row r="64930" spans="2:11" ht="12" hidden="1" customHeight="1" x14ac:dyDescent="0.2">
      <c r="B64930" s="88"/>
      <c r="C64930" s="88"/>
      <c r="D64930" s="88"/>
      <c r="E64930" s="88"/>
      <c r="F64930" s="88"/>
      <c r="G64930" s="88"/>
      <c r="H64930" s="88"/>
      <c r="I64930" s="88"/>
      <c r="J64930" s="88"/>
      <c r="K64930" s="88"/>
    </row>
    <row r="64931" spans="2:11" ht="12" hidden="1" customHeight="1" x14ac:dyDescent="0.2">
      <c r="B64931" s="88"/>
      <c r="C64931" s="88"/>
      <c r="D64931" s="88"/>
      <c r="E64931" s="88"/>
      <c r="F64931" s="88"/>
      <c r="G64931" s="88"/>
      <c r="H64931" s="88"/>
      <c r="I64931" s="88"/>
      <c r="J64931" s="88"/>
      <c r="K64931" s="88"/>
    </row>
    <row r="64932" spans="2:11" ht="12" hidden="1" customHeight="1" x14ac:dyDescent="0.2">
      <c r="B64932" s="88"/>
      <c r="C64932" s="88"/>
      <c r="D64932" s="88"/>
      <c r="E64932" s="88"/>
      <c r="F64932" s="88"/>
      <c r="G64932" s="88"/>
      <c r="H64932" s="88"/>
      <c r="I64932" s="88"/>
      <c r="J64932" s="88"/>
      <c r="K64932" s="88"/>
    </row>
    <row r="64933" spans="2:11" ht="12" hidden="1" customHeight="1" x14ac:dyDescent="0.2">
      <c r="B64933" s="88"/>
      <c r="C64933" s="88"/>
      <c r="D64933" s="88"/>
      <c r="E64933" s="88"/>
      <c r="F64933" s="88"/>
      <c r="G64933" s="88"/>
      <c r="H64933" s="88"/>
      <c r="I64933" s="88"/>
      <c r="J64933" s="88"/>
      <c r="K64933" s="88"/>
    </row>
    <row r="64934" spans="2:11" ht="12" hidden="1" customHeight="1" x14ac:dyDescent="0.2">
      <c r="B64934" s="88"/>
      <c r="C64934" s="88"/>
      <c r="D64934" s="88"/>
      <c r="E64934" s="88"/>
      <c r="F64934" s="88"/>
      <c r="G64934" s="88"/>
      <c r="H64934" s="88"/>
      <c r="I64934" s="88"/>
      <c r="J64934" s="88"/>
      <c r="K64934" s="88"/>
    </row>
    <row r="64935" spans="2:11" ht="12" hidden="1" customHeight="1" x14ac:dyDescent="0.2">
      <c r="B64935" s="88"/>
      <c r="C64935" s="88"/>
      <c r="D64935" s="88"/>
      <c r="E64935" s="88"/>
      <c r="F64935" s="88"/>
      <c r="G64935" s="88"/>
      <c r="H64935" s="88"/>
      <c r="I64935" s="88"/>
      <c r="J64935" s="88"/>
      <c r="K64935" s="88"/>
    </row>
    <row r="64936" spans="2:11" ht="12" hidden="1" customHeight="1" x14ac:dyDescent="0.2">
      <c r="B64936" s="88"/>
      <c r="C64936" s="88"/>
      <c r="D64936" s="88"/>
      <c r="E64936" s="88"/>
      <c r="F64936" s="88"/>
      <c r="G64936" s="88"/>
      <c r="H64936" s="88"/>
      <c r="I64936" s="88"/>
      <c r="J64936" s="88"/>
      <c r="K64936" s="88"/>
    </row>
    <row r="64937" spans="2:11" ht="12" hidden="1" customHeight="1" x14ac:dyDescent="0.2">
      <c r="B64937" s="88"/>
      <c r="C64937" s="88"/>
      <c r="D64937" s="88"/>
      <c r="E64937" s="88"/>
      <c r="F64937" s="88"/>
      <c r="G64937" s="88"/>
      <c r="H64937" s="88"/>
      <c r="I64937" s="88"/>
      <c r="J64937" s="88"/>
      <c r="K64937" s="88"/>
    </row>
    <row r="64938" spans="2:11" ht="12" hidden="1" customHeight="1" x14ac:dyDescent="0.2">
      <c r="B64938" s="88"/>
      <c r="C64938" s="88"/>
      <c r="D64938" s="88"/>
      <c r="E64938" s="88"/>
      <c r="F64938" s="88"/>
      <c r="G64938" s="88"/>
      <c r="H64938" s="88"/>
      <c r="I64938" s="88"/>
      <c r="J64938" s="88"/>
      <c r="K64938" s="88"/>
    </row>
    <row r="64939" spans="2:11" ht="12" hidden="1" customHeight="1" x14ac:dyDescent="0.2">
      <c r="B64939" s="88"/>
      <c r="C64939" s="88"/>
      <c r="D64939" s="88"/>
      <c r="E64939" s="88"/>
      <c r="F64939" s="88"/>
      <c r="G64939" s="88"/>
      <c r="H64939" s="88"/>
      <c r="I64939" s="88"/>
      <c r="J64939" s="88"/>
      <c r="K64939" s="88"/>
    </row>
    <row r="64940" spans="2:11" ht="12" hidden="1" customHeight="1" x14ac:dyDescent="0.2">
      <c r="B64940" s="88"/>
      <c r="C64940" s="88"/>
      <c r="D64940" s="88"/>
      <c r="E64940" s="88"/>
      <c r="F64940" s="88"/>
      <c r="G64940" s="88"/>
      <c r="H64940" s="88"/>
      <c r="I64940" s="88"/>
      <c r="J64940" s="88"/>
      <c r="K64940" s="88"/>
    </row>
    <row r="64941" spans="2:11" ht="12" hidden="1" customHeight="1" x14ac:dyDescent="0.2">
      <c r="B64941" s="88"/>
      <c r="C64941" s="88"/>
      <c r="D64941" s="88"/>
      <c r="E64941" s="88"/>
      <c r="F64941" s="88"/>
      <c r="G64941" s="88"/>
      <c r="H64941" s="88"/>
      <c r="I64941" s="88"/>
      <c r="J64941" s="88"/>
      <c r="K64941" s="88"/>
    </row>
    <row r="64942" spans="2:11" ht="12" hidden="1" customHeight="1" x14ac:dyDescent="0.2">
      <c r="B64942" s="88"/>
      <c r="C64942" s="88"/>
      <c r="D64942" s="88"/>
      <c r="E64942" s="88"/>
      <c r="F64942" s="88"/>
      <c r="G64942" s="88"/>
      <c r="H64942" s="88"/>
      <c r="I64942" s="88"/>
      <c r="J64942" s="88"/>
      <c r="K64942" s="88"/>
    </row>
    <row r="64943" spans="2:11" ht="12" hidden="1" customHeight="1" x14ac:dyDescent="0.2">
      <c r="B64943" s="88"/>
      <c r="C64943" s="88"/>
      <c r="D64943" s="88"/>
      <c r="E64943" s="88"/>
      <c r="F64943" s="88"/>
      <c r="G64943" s="88"/>
      <c r="H64943" s="88"/>
      <c r="I64943" s="88"/>
      <c r="J64943" s="88"/>
      <c r="K64943" s="88"/>
    </row>
    <row r="64944" spans="2:11" ht="12" hidden="1" customHeight="1" x14ac:dyDescent="0.2">
      <c r="B64944" s="88"/>
      <c r="C64944" s="88"/>
      <c r="D64944" s="88"/>
      <c r="E64944" s="88"/>
      <c r="F64944" s="88"/>
      <c r="G64944" s="88"/>
      <c r="H64944" s="88"/>
      <c r="I64944" s="88"/>
      <c r="J64944" s="88"/>
      <c r="K64944" s="88"/>
    </row>
    <row r="64945" spans="2:11" ht="12" hidden="1" customHeight="1" x14ac:dyDescent="0.2">
      <c r="B64945" s="88"/>
      <c r="C64945" s="88"/>
      <c r="D64945" s="88"/>
      <c r="E64945" s="88"/>
      <c r="F64945" s="88"/>
      <c r="G64945" s="88"/>
      <c r="H64945" s="88"/>
      <c r="I64945" s="88"/>
      <c r="J64945" s="88"/>
      <c r="K64945" s="88"/>
    </row>
    <row r="64946" spans="2:11" ht="12" hidden="1" customHeight="1" x14ac:dyDescent="0.2">
      <c r="B64946" s="88"/>
      <c r="C64946" s="88"/>
      <c r="D64946" s="88"/>
      <c r="E64946" s="88"/>
      <c r="F64946" s="88"/>
      <c r="G64946" s="88"/>
      <c r="H64946" s="88"/>
      <c r="I64946" s="88"/>
      <c r="J64946" s="88"/>
      <c r="K64946" s="88"/>
    </row>
    <row r="64947" spans="2:11" ht="12" hidden="1" customHeight="1" x14ac:dyDescent="0.2">
      <c r="B64947" s="88"/>
      <c r="C64947" s="88"/>
      <c r="D64947" s="88"/>
      <c r="E64947" s="88"/>
      <c r="F64947" s="88"/>
      <c r="G64947" s="88"/>
      <c r="H64947" s="88"/>
      <c r="I64947" s="88"/>
      <c r="J64947" s="88"/>
      <c r="K64947" s="88"/>
    </row>
    <row r="64948" spans="2:11" ht="12" hidden="1" customHeight="1" x14ac:dyDescent="0.2">
      <c r="B64948" s="88"/>
      <c r="C64948" s="88"/>
      <c r="D64948" s="88"/>
      <c r="E64948" s="88"/>
      <c r="F64948" s="88"/>
      <c r="G64948" s="88"/>
      <c r="H64948" s="88"/>
      <c r="I64948" s="88"/>
      <c r="J64948" s="88"/>
      <c r="K64948" s="88"/>
    </row>
    <row r="64949" spans="2:11" ht="12" hidden="1" customHeight="1" x14ac:dyDescent="0.2">
      <c r="B64949" s="88"/>
      <c r="C64949" s="88"/>
      <c r="D64949" s="88"/>
      <c r="E64949" s="88"/>
      <c r="F64949" s="88"/>
      <c r="G64949" s="88"/>
      <c r="H64949" s="88"/>
      <c r="I64949" s="88"/>
      <c r="J64949" s="88"/>
      <c r="K64949" s="88"/>
    </row>
    <row r="64950" spans="2:11" ht="12" hidden="1" customHeight="1" x14ac:dyDescent="0.2">
      <c r="B64950" s="88"/>
      <c r="C64950" s="88"/>
      <c r="D64950" s="88"/>
      <c r="E64950" s="88"/>
      <c r="F64950" s="88"/>
      <c r="G64950" s="88"/>
      <c r="H64950" s="88"/>
      <c r="I64950" s="88"/>
      <c r="J64950" s="88"/>
      <c r="K64950" s="88"/>
    </row>
    <row r="64951" spans="2:11" ht="12" hidden="1" customHeight="1" x14ac:dyDescent="0.2">
      <c r="B64951" s="88"/>
      <c r="C64951" s="88"/>
      <c r="D64951" s="88"/>
      <c r="E64951" s="88"/>
      <c r="F64951" s="88"/>
      <c r="G64951" s="88"/>
      <c r="H64951" s="88"/>
      <c r="I64951" s="88"/>
      <c r="J64951" s="88"/>
      <c r="K64951" s="88"/>
    </row>
    <row r="64952" spans="2:11" ht="12" hidden="1" customHeight="1" x14ac:dyDescent="0.2">
      <c r="B64952" s="88"/>
      <c r="C64952" s="88"/>
      <c r="D64952" s="88"/>
      <c r="E64952" s="88"/>
      <c r="F64952" s="88"/>
      <c r="G64952" s="88"/>
      <c r="H64952" s="88"/>
      <c r="I64952" s="88"/>
      <c r="J64952" s="88"/>
      <c r="K64952" s="88"/>
    </row>
    <row r="64953" spans="2:11" ht="12" hidden="1" customHeight="1" x14ac:dyDescent="0.2">
      <c r="B64953" s="88"/>
      <c r="C64953" s="88"/>
      <c r="D64953" s="88"/>
      <c r="E64953" s="88"/>
      <c r="F64953" s="88"/>
      <c r="G64953" s="88"/>
      <c r="H64953" s="88"/>
      <c r="I64953" s="88"/>
      <c r="J64953" s="88"/>
      <c r="K64953" s="88"/>
    </row>
    <row r="64954" spans="2:11" ht="12" hidden="1" customHeight="1" x14ac:dyDescent="0.2">
      <c r="B64954" s="88"/>
      <c r="C64954" s="88"/>
      <c r="D64954" s="88"/>
      <c r="E64954" s="88"/>
      <c r="F64954" s="88"/>
      <c r="G64954" s="88"/>
      <c r="H64954" s="88"/>
      <c r="I64954" s="88"/>
      <c r="J64954" s="88"/>
      <c r="K64954" s="88"/>
    </row>
    <row r="64955" spans="2:11" ht="12" hidden="1" customHeight="1" x14ac:dyDescent="0.2">
      <c r="B64955" s="88"/>
      <c r="C64955" s="88"/>
      <c r="D64955" s="88"/>
      <c r="E64955" s="88"/>
      <c r="F64955" s="88"/>
      <c r="G64955" s="88"/>
      <c r="H64955" s="88"/>
      <c r="I64955" s="88"/>
      <c r="J64955" s="88"/>
      <c r="K64955" s="88"/>
    </row>
    <row r="64956" spans="2:11" ht="12" hidden="1" customHeight="1" x14ac:dyDescent="0.2">
      <c r="B64956" s="88"/>
      <c r="C64956" s="88"/>
      <c r="D64956" s="88"/>
      <c r="E64956" s="88"/>
      <c r="F64956" s="88"/>
      <c r="G64956" s="88"/>
      <c r="H64956" s="88"/>
      <c r="I64956" s="88"/>
      <c r="J64956" s="88"/>
      <c r="K64956" s="88"/>
    </row>
    <row r="64957" spans="2:11" ht="12" hidden="1" customHeight="1" x14ac:dyDescent="0.2">
      <c r="B64957" s="88"/>
      <c r="C64957" s="88"/>
      <c r="D64957" s="88"/>
      <c r="E64957" s="88"/>
      <c r="F64957" s="88"/>
      <c r="G64957" s="88"/>
      <c r="H64957" s="88"/>
      <c r="I64957" s="88"/>
      <c r="J64957" s="88"/>
      <c r="K64957" s="88"/>
    </row>
    <row r="64958" spans="2:11" ht="12" hidden="1" customHeight="1" x14ac:dyDescent="0.2">
      <c r="B64958" s="88"/>
      <c r="C64958" s="88"/>
      <c r="D64958" s="88"/>
      <c r="E64958" s="88"/>
      <c r="F64958" s="88"/>
      <c r="G64958" s="88"/>
      <c r="H64958" s="88"/>
      <c r="I64958" s="88"/>
      <c r="J64958" s="88"/>
      <c r="K64958" s="88"/>
    </row>
    <row r="64959" spans="2:11" ht="12" hidden="1" customHeight="1" x14ac:dyDescent="0.2">
      <c r="B64959" s="88"/>
      <c r="C64959" s="88"/>
      <c r="D64959" s="88"/>
      <c r="E64959" s="88"/>
      <c r="F64959" s="88"/>
      <c r="G64959" s="88"/>
      <c r="H64959" s="88"/>
      <c r="I64959" s="88"/>
      <c r="J64959" s="88"/>
      <c r="K64959" s="88"/>
    </row>
    <row r="64960" spans="2:11" ht="12" hidden="1" customHeight="1" x14ac:dyDescent="0.2">
      <c r="B64960" s="88"/>
      <c r="C64960" s="88"/>
      <c r="D64960" s="88"/>
      <c r="E64960" s="88"/>
      <c r="F64960" s="88"/>
      <c r="G64960" s="88"/>
      <c r="H64960" s="88"/>
      <c r="I64960" s="88"/>
      <c r="J64960" s="88"/>
      <c r="K64960" s="88"/>
    </row>
    <row r="64961" spans="2:11" ht="12" hidden="1" customHeight="1" x14ac:dyDescent="0.2">
      <c r="B64961" s="88"/>
      <c r="C64961" s="88"/>
      <c r="D64961" s="88"/>
      <c r="E64961" s="88"/>
      <c r="F64961" s="88"/>
      <c r="G64961" s="88"/>
      <c r="H64961" s="88"/>
      <c r="I64961" s="88"/>
      <c r="J64961" s="88"/>
      <c r="K64961" s="88"/>
    </row>
    <row r="64962" spans="2:11" ht="12" hidden="1" customHeight="1" x14ac:dyDescent="0.2">
      <c r="B64962" s="88"/>
      <c r="C64962" s="88"/>
      <c r="D64962" s="88"/>
      <c r="E64962" s="88"/>
      <c r="F64962" s="88"/>
      <c r="G64962" s="88"/>
      <c r="H64962" s="88"/>
      <c r="I64962" s="88"/>
      <c r="J64962" s="88"/>
      <c r="K64962" s="88"/>
    </row>
    <row r="64963" spans="2:11" ht="12" hidden="1" customHeight="1" x14ac:dyDescent="0.2">
      <c r="B64963" s="88"/>
      <c r="C64963" s="88"/>
      <c r="D64963" s="88"/>
      <c r="E64963" s="88"/>
      <c r="F64963" s="88"/>
      <c r="G64963" s="88"/>
      <c r="H64963" s="88"/>
      <c r="I64963" s="88"/>
      <c r="J64963" s="88"/>
      <c r="K64963" s="88"/>
    </row>
    <row r="64964" spans="2:11" ht="12" hidden="1" customHeight="1" x14ac:dyDescent="0.2">
      <c r="B64964" s="88"/>
      <c r="C64964" s="88"/>
      <c r="D64964" s="88"/>
      <c r="E64964" s="88"/>
      <c r="F64964" s="88"/>
      <c r="G64964" s="88"/>
      <c r="H64964" s="88"/>
      <c r="I64964" s="88"/>
      <c r="J64964" s="88"/>
      <c r="K64964" s="88"/>
    </row>
    <row r="64965" spans="2:11" ht="12" hidden="1" customHeight="1" x14ac:dyDescent="0.2">
      <c r="B64965" s="88"/>
      <c r="C64965" s="88"/>
      <c r="D64965" s="88"/>
      <c r="E64965" s="88"/>
      <c r="F64965" s="88"/>
      <c r="G64965" s="88"/>
      <c r="H64965" s="88"/>
      <c r="I64965" s="88"/>
      <c r="J64965" s="88"/>
      <c r="K64965" s="88"/>
    </row>
    <row r="64966" spans="2:11" ht="12" hidden="1" customHeight="1" x14ac:dyDescent="0.2">
      <c r="B64966" s="88"/>
      <c r="C64966" s="88"/>
      <c r="D64966" s="88"/>
      <c r="E64966" s="88"/>
      <c r="F64966" s="88"/>
      <c r="G64966" s="88"/>
      <c r="H64966" s="88"/>
      <c r="I64966" s="88"/>
      <c r="J64966" s="88"/>
      <c r="K64966" s="88"/>
    </row>
    <row r="64967" spans="2:11" ht="12" hidden="1" customHeight="1" x14ac:dyDescent="0.2">
      <c r="B64967" s="88"/>
      <c r="C64967" s="88"/>
      <c r="D64967" s="88"/>
      <c r="E64967" s="88"/>
      <c r="F64967" s="88"/>
      <c r="G64967" s="88"/>
      <c r="H64967" s="88"/>
      <c r="I64967" s="88"/>
      <c r="J64967" s="88"/>
      <c r="K64967" s="88"/>
    </row>
    <row r="64968" spans="2:11" ht="12" hidden="1" customHeight="1" x14ac:dyDescent="0.2">
      <c r="B64968" s="88"/>
      <c r="C64968" s="88"/>
      <c r="D64968" s="88"/>
      <c r="E64968" s="88"/>
      <c r="F64968" s="88"/>
      <c r="G64968" s="88"/>
      <c r="H64968" s="88"/>
      <c r="I64968" s="88"/>
      <c r="J64968" s="88"/>
      <c r="K64968" s="88"/>
    </row>
    <row r="64969" spans="2:11" ht="12" hidden="1" customHeight="1" x14ac:dyDescent="0.2">
      <c r="B64969" s="88"/>
      <c r="C64969" s="88"/>
      <c r="D64969" s="88"/>
      <c r="E64969" s="88"/>
      <c r="F64969" s="88"/>
      <c r="G64969" s="88"/>
      <c r="H64969" s="88"/>
      <c r="I64969" s="88"/>
      <c r="J64969" s="88"/>
      <c r="K64969" s="88"/>
    </row>
    <row r="64970" spans="2:11" ht="12" hidden="1" customHeight="1" x14ac:dyDescent="0.2">
      <c r="B64970" s="88"/>
      <c r="C64970" s="88"/>
      <c r="D64970" s="88"/>
      <c r="E64970" s="88"/>
      <c r="F64970" s="88"/>
      <c r="G64970" s="88"/>
      <c r="H64970" s="88"/>
      <c r="I64970" s="88"/>
      <c r="J64970" s="88"/>
      <c r="K64970" s="88"/>
    </row>
    <row r="64971" spans="2:11" ht="12" hidden="1" customHeight="1" x14ac:dyDescent="0.2">
      <c r="B64971" s="88"/>
      <c r="C64971" s="88"/>
      <c r="D64971" s="88"/>
      <c r="E64971" s="88"/>
      <c r="F64971" s="88"/>
      <c r="G64971" s="88"/>
      <c r="H64971" s="88"/>
      <c r="I64971" s="88"/>
      <c r="J64971" s="88"/>
      <c r="K64971" s="88"/>
    </row>
    <row r="64972" spans="2:11" ht="12" hidden="1" customHeight="1" x14ac:dyDescent="0.2">
      <c r="B64972" s="88"/>
      <c r="C64972" s="88"/>
      <c r="D64972" s="88"/>
      <c r="E64972" s="88"/>
      <c r="F64972" s="88"/>
      <c r="G64972" s="88"/>
      <c r="H64972" s="88"/>
      <c r="I64972" s="88"/>
      <c r="J64972" s="88"/>
      <c r="K64972" s="88"/>
    </row>
    <row r="64973" spans="2:11" ht="12" hidden="1" customHeight="1" x14ac:dyDescent="0.2">
      <c r="B64973" s="88"/>
      <c r="C64973" s="88"/>
      <c r="D64973" s="88"/>
      <c r="E64973" s="88"/>
      <c r="F64973" s="88"/>
      <c r="G64973" s="88"/>
      <c r="H64973" s="88"/>
      <c r="I64973" s="88"/>
      <c r="J64973" s="88"/>
      <c r="K64973" s="88"/>
    </row>
    <row r="64974" spans="2:11" ht="12" hidden="1" customHeight="1" x14ac:dyDescent="0.2">
      <c r="B64974" s="88"/>
      <c r="C64974" s="88"/>
      <c r="D64974" s="88"/>
      <c r="E64974" s="88"/>
      <c r="F64974" s="88"/>
      <c r="G64974" s="88"/>
      <c r="H64974" s="88"/>
      <c r="I64974" s="88"/>
      <c r="J64974" s="88"/>
      <c r="K64974" s="88"/>
    </row>
    <row r="64975" spans="2:11" ht="12" hidden="1" customHeight="1" x14ac:dyDescent="0.2">
      <c r="B64975" s="88"/>
      <c r="C64975" s="88"/>
      <c r="D64975" s="88"/>
      <c r="E64975" s="88"/>
      <c r="F64975" s="88"/>
      <c r="G64975" s="88"/>
      <c r="H64975" s="88"/>
      <c r="I64975" s="88"/>
      <c r="J64975" s="88"/>
      <c r="K64975" s="88"/>
    </row>
    <row r="64976" spans="2:11" ht="12" hidden="1" customHeight="1" x14ac:dyDescent="0.2">
      <c r="B64976" s="88"/>
      <c r="C64976" s="88"/>
      <c r="D64976" s="88"/>
      <c r="E64976" s="88"/>
      <c r="F64976" s="88"/>
      <c r="G64976" s="88"/>
      <c r="H64976" s="88"/>
      <c r="I64976" s="88"/>
      <c r="J64976" s="88"/>
      <c r="K64976" s="88"/>
    </row>
    <row r="64977" spans="2:11" ht="12" hidden="1" customHeight="1" x14ac:dyDescent="0.2">
      <c r="B64977" s="88"/>
      <c r="C64977" s="88"/>
      <c r="D64977" s="88"/>
      <c r="E64977" s="88"/>
      <c r="F64977" s="88"/>
      <c r="G64977" s="88"/>
      <c r="H64977" s="88"/>
      <c r="I64977" s="88"/>
      <c r="J64977" s="88"/>
      <c r="K64977" s="88"/>
    </row>
    <row r="64978" spans="2:11" ht="12" hidden="1" customHeight="1" x14ac:dyDescent="0.2">
      <c r="B64978" s="88"/>
      <c r="C64978" s="88"/>
      <c r="D64978" s="88"/>
      <c r="E64978" s="88"/>
      <c r="F64978" s="88"/>
      <c r="G64978" s="88"/>
      <c r="H64978" s="88"/>
      <c r="I64978" s="88"/>
      <c r="J64978" s="88"/>
      <c r="K64978" s="88"/>
    </row>
    <row r="64979" spans="2:11" ht="12" hidden="1" customHeight="1" x14ac:dyDescent="0.2">
      <c r="B64979" s="88"/>
      <c r="C64979" s="88"/>
      <c r="D64979" s="88"/>
      <c r="E64979" s="88"/>
      <c r="F64979" s="88"/>
      <c r="G64979" s="88"/>
      <c r="H64979" s="88"/>
      <c r="I64979" s="88"/>
      <c r="J64979" s="88"/>
      <c r="K64979" s="88"/>
    </row>
    <row r="64980" spans="2:11" ht="12" hidden="1" customHeight="1" x14ac:dyDescent="0.2">
      <c r="B64980" s="88"/>
      <c r="C64980" s="88"/>
      <c r="D64980" s="88"/>
      <c r="E64980" s="88"/>
      <c r="F64980" s="88"/>
      <c r="G64980" s="88"/>
      <c r="H64980" s="88"/>
      <c r="I64980" s="88"/>
      <c r="J64980" s="88"/>
      <c r="K64980" s="88"/>
    </row>
    <row r="64981" spans="2:11" ht="12" hidden="1" customHeight="1" x14ac:dyDescent="0.2">
      <c r="B64981" s="88"/>
      <c r="C64981" s="88"/>
      <c r="D64981" s="88"/>
      <c r="E64981" s="88"/>
      <c r="F64981" s="88"/>
      <c r="G64981" s="88"/>
      <c r="H64981" s="88"/>
      <c r="I64981" s="88"/>
      <c r="J64981" s="88"/>
      <c r="K64981" s="88"/>
    </row>
    <row r="64982" spans="2:11" ht="12" hidden="1" customHeight="1" x14ac:dyDescent="0.2">
      <c r="B64982" s="88"/>
      <c r="C64982" s="88"/>
      <c r="D64982" s="88"/>
      <c r="E64982" s="88"/>
      <c r="F64982" s="88"/>
      <c r="G64982" s="88"/>
      <c r="H64982" s="88"/>
      <c r="I64982" s="88"/>
      <c r="J64982" s="88"/>
      <c r="K64982" s="88"/>
    </row>
    <row r="64983" spans="2:11" ht="12" hidden="1" customHeight="1" x14ac:dyDescent="0.2">
      <c r="B64983" s="88"/>
      <c r="C64983" s="88"/>
      <c r="D64983" s="88"/>
      <c r="E64983" s="88"/>
      <c r="F64983" s="88"/>
      <c r="G64983" s="88"/>
      <c r="H64983" s="88"/>
      <c r="I64983" s="88"/>
      <c r="J64983" s="88"/>
      <c r="K64983" s="88"/>
    </row>
    <row r="64984" spans="2:11" ht="12" hidden="1" customHeight="1" x14ac:dyDescent="0.2">
      <c r="B64984" s="88"/>
      <c r="C64984" s="88"/>
      <c r="D64984" s="88"/>
      <c r="E64984" s="88"/>
      <c r="F64984" s="88"/>
      <c r="G64984" s="88"/>
      <c r="H64984" s="88"/>
      <c r="I64984" s="88"/>
      <c r="J64984" s="88"/>
      <c r="K64984" s="88"/>
    </row>
    <row r="64985" spans="2:11" ht="12" hidden="1" customHeight="1" x14ac:dyDescent="0.2">
      <c r="B64985" s="88"/>
      <c r="C64985" s="88"/>
      <c r="D64985" s="88"/>
      <c r="E64985" s="88"/>
      <c r="F64985" s="88"/>
      <c r="G64985" s="88"/>
      <c r="H64985" s="88"/>
      <c r="I64985" s="88"/>
      <c r="J64985" s="88"/>
      <c r="K64985" s="88"/>
    </row>
    <row r="64986" spans="2:11" ht="12" hidden="1" customHeight="1" x14ac:dyDescent="0.2">
      <c r="B64986" s="88"/>
      <c r="C64986" s="88"/>
      <c r="D64986" s="88"/>
      <c r="E64986" s="88"/>
      <c r="F64986" s="88"/>
      <c r="G64986" s="88"/>
      <c r="H64986" s="88"/>
      <c r="I64986" s="88"/>
      <c r="J64986" s="88"/>
      <c r="K64986" s="88"/>
    </row>
    <row r="64987" spans="2:11" ht="12" hidden="1" customHeight="1" x14ac:dyDescent="0.2">
      <c r="B64987" s="88"/>
      <c r="C64987" s="88"/>
      <c r="D64987" s="88"/>
      <c r="E64987" s="88"/>
      <c r="F64987" s="88"/>
      <c r="G64987" s="88"/>
      <c r="H64987" s="88"/>
      <c r="I64987" s="88"/>
      <c r="J64987" s="88"/>
      <c r="K64987" s="88"/>
    </row>
    <row r="64988" spans="2:11" ht="12" hidden="1" customHeight="1" x14ac:dyDescent="0.2">
      <c r="B64988" s="88"/>
      <c r="C64988" s="88"/>
      <c r="D64988" s="88"/>
      <c r="E64988" s="88"/>
      <c r="F64988" s="88"/>
      <c r="G64988" s="88"/>
      <c r="H64988" s="88"/>
      <c r="I64988" s="88"/>
      <c r="J64988" s="88"/>
      <c r="K64988" s="88"/>
    </row>
    <row r="64989" spans="2:11" ht="12" hidden="1" customHeight="1" x14ac:dyDescent="0.2">
      <c r="B64989" s="88"/>
      <c r="C64989" s="88"/>
      <c r="D64989" s="88"/>
      <c r="E64989" s="88"/>
      <c r="F64989" s="88"/>
      <c r="G64989" s="88"/>
      <c r="H64989" s="88"/>
      <c r="I64989" s="88"/>
      <c r="J64989" s="88"/>
      <c r="K64989" s="88"/>
    </row>
    <row r="64990" spans="2:11" ht="12" hidden="1" customHeight="1" x14ac:dyDescent="0.2">
      <c r="B64990" s="88"/>
      <c r="C64990" s="88"/>
      <c r="D64990" s="88"/>
      <c r="E64990" s="88"/>
      <c r="F64990" s="88"/>
      <c r="G64990" s="88"/>
      <c r="H64990" s="88"/>
      <c r="I64990" s="88"/>
      <c r="J64990" s="88"/>
      <c r="K64990" s="88"/>
    </row>
    <row r="64991" spans="2:11" ht="12" hidden="1" customHeight="1" x14ac:dyDescent="0.2">
      <c r="B64991" s="88"/>
      <c r="C64991" s="88"/>
      <c r="D64991" s="88"/>
      <c r="E64991" s="88"/>
      <c r="F64991" s="88"/>
      <c r="G64991" s="88"/>
      <c r="H64991" s="88"/>
      <c r="I64991" s="88"/>
      <c r="J64991" s="88"/>
      <c r="K64991" s="88"/>
    </row>
    <row r="64992" spans="2:11" ht="12" hidden="1" customHeight="1" x14ac:dyDescent="0.2">
      <c r="B64992" s="88"/>
      <c r="C64992" s="88"/>
      <c r="D64992" s="88"/>
      <c r="E64992" s="88"/>
      <c r="F64992" s="88"/>
      <c r="G64992" s="88"/>
      <c r="H64992" s="88"/>
      <c r="I64992" s="88"/>
      <c r="J64992" s="88"/>
      <c r="K64992" s="88"/>
    </row>
    <row r="64993" spans="2:11" ht="12" hidden="1" customHeight="1" x14ac:dyDescent="0.2">
      <c r="B64993" s="88"/>
      <c r="C64993" s="88"/>
      <c r="D64993" s="88"/>
      <c r="E64993" s="88"/>
      <c r="F64993" s="88"/>
      <c r="G64993" s="88"/>
      <c r="H64993" s="88"/>
      <c r="I64993" s="88"/>
      <c r="J64993" s="88"/>
      <c r="K64993" s="88"/>
    </row>
    <row r="64994" spans="2:11" ht="12" hidden="1" customHeight="1" x14ac:dyDescent="0.2">
      <c r="B64994" s="88"/>
      <c r="C64994" s="88"/>
      <c r="D64994" s="88"/>
      <c r="E64994" s="88"/>
      <c r="F64994" s="88"/>
      <c r="G64994" s="88"/>
      <c r="H64994" s="88"/>
      <c r="I64994" s="88"/>
      <c r="J64994" s="88"/>
      <c r="K64994" s="88"/>
    </row>
    <row r="64995" spans="2:11" ht="12" hidden="1" customHeight="1" x14ac:dyDescent="0.2">
      <c r="B64995" s="88"/>
      <c r="C64995" s="88"/>
      <c r="D64995" s="88"/>
      <c r="E64995" s="88"/>
      <c r="F64995" s="88"/>
      <c r="G64995" s="88"/>
      <c r="H64995" s="88"/>
      <c r="I64995" s="88"/>
      <c r="J64995" s="88"/>
      <c r="K64995" s="88"/>
    </row>
    <row r="64996" spans="2:11" ht="12" hidden="1" customHeight="1" x14ac:dyDescent="0.2">
      <c r="B64996" s="88"/>
      <c r="C64996" s="88"/>
      <c r="D64996" s="88"/>
      <c r="E64996" s="88"/>
      <c r="F64996" s="88"/>
      <c r="G64996" s="88"/>
      <c r="H64996" s="88"/>
      <c r="I64996" s="88"/>
      <c r="J64996" s="88"/>
      <c r="K64996" s="88"/>
    </row>
    <row r="64997" spans="2:11" ht="12" hidden="1" customHeight="1" x14ac:dyDescent="0.2">
      <c r="B64997" s="88"/>
      <c r="C64997" s="88"/>
      <c r="D64997" s="88"/>
      <c r="E64997" s="88"/>
      <c r="F64997" s="88"/>
      <c r="G64997" s="88"/>
      <c r="H64997" s="88"/>
      <c r="I64997" s="88"/>
      <c r="J64997" s="88"/>
      <c r="K64997" s="88"/>
    </row>
    <row r="64998" spans="2:11" ht="12" hidden="1" customHeight="1" x14ac:dyDescent="0.2">
      <c r="B64998" s="88"/>
      <c r="C64998" s="88"/>
      <c r="D64998" s="88"/>
      <c r="E64998" s="88"/>
      <c r="F64998" s="88"/>
      <c r="G64998" s="88"/>
      <c r="H64998" s="88"/>
      <c r="I64998" s="88"/>
      <c r="J64998" s="88"/>
      <c r="K64998" s="88"/>
    </row>
    <row r="64999" spans="2:11" ht="12" hidden="1" customHeight="1" x14ac:dyDescent="0.2">
      <c r="B64999" s="88"/>
      <c r="C64999" s="88"/>
      <c r="D64999" s="88"/>
      <c r="E64999" s="88"/>
      <c r="F64999" s="88"/>
      <c r="G64999" s="88"/>
      <c r="H64999" s="88"/>
      <c r="I64999" s="88"/>
      <c r="J64999" s="88"/>
      <c r="K64999" s="88"/>
    </row>
    <row r="65000" spans="2:11" ht="12" hidden="1" customHeight="1" x14ac:dyDescent="0.2">
      <c r="B65000" s="88"/>
      <c r="C65000" s="88"/>
      <c r="D65000" s="88"/>
      <c r="E65000" s="88"/>
      <c r="F65000" s="88"/>
      <c r="G65000" s="88"/>
      <c r="H65000" s="88"/>
      <c r="I65000" s="88"/>
      <c r="J65000" s="88"/>
      <c r="K65000" s="88"/>
    </row>
    <row r="65001" spans="2:11" ht="12" hidden="1" customHeight="1" x14ac:dyDescent="0.2">
      <c r="B65001" s="88"/>
      <c r="C65001" s="88"/>
      <c r="D65001" s="88"/>
      <c r="E65001" s="88"/>
      <c r="F65001" s="88"/>
      <c r="G65001" s="88"/>
      <c r="H65001" s="88"/>
      <c r="I65001" s="88"/>
      <c r="J65001" s="88"/>
      <c r="K65001" s="88"/>
    </row>
    <row r="65002" spans="2:11" ht="12" hidden="1" customHeight="1" x14ac:dyDescent="0.2">
      <c r="B65002" s="88"/>
      <c r="C65002" s="88"/>
      <c r="D65002" s="88"/>
      <c r="E65002" s="88"/>
      <c r="F65002" s="88"/>
      <c r="G65002" s="88"/>
      <c r="H65002" s="88"/>
      <c r="I65002" s="88"/>
      <c r="J65002" s="88"/>
      <c r="K65002" s="88"/>
    </row>
    <row r="65003" spans="2:11" ht="12" hidden="1" customHeight="1" x14ac:dyDescent="0.2">
      <c r="B65003" s="88"/>
      <c r="C65003" s="88"/>
      <c r="D65003" s="88"/>
      <c r="E65003" s="88"/>
      <c r="F65003" s="88"/>
      <c r="G65003" s="88"/>
      <c r="H65003" s="88"/>
      <c r="I65003" s="88"/>
      <c r="J65003" s="88"/>
      <c r="K65003" s="88"/>
    </row>
    <row r="65004" spans="2:11" ht="12" hidden="1" customHeight="1" x14ac:dyDescent="0.2">
      <c r="B65004" s="88"/>
      <c r="C65004" s="88"/>
      <c r="D65004" s="88"/>
      <c r="E65004" s="88"/>
      <c r="F65004" s="88"/>
      <c r="G65004" s="88"/>
      <c r="H65004" s="88"/>
      <c r="I65004" s="88"/>
      <c r="J65004" s="88"/>
      <c r="K65004" s="88"/>
    </row>
    <row r="65005" spans="2:11" ht="12" hidden="1" customHeight="1" x14ac:dyDescent="0.2">
      <c r="B65005" s="88"/>
      <c r="C65005" s="88"/>
      <c r="D65005" s="88"/>
      <c r="E65005" s="88"/>
      <c r="F65005" s="88"/>
      <c r="G65005" s="88"/>
      <c r="H65005" s="88"/>
      <c r="I65005" s="88"/>
      <c r="J65005" s="88"/>
      <c r="K65005" s="88"/>
    </row>
    <row r="65006" spans="2:11" ht="12" hidden="1" customHeight="1" x14ac:dyDescent="0.2">
      <c r="B65006" s="88"/>
      <c r="C65006" s="88"/>
      <c r="D65006" s="88"/>
      <c r="E65006" s="88"/>
      <c r="F65006" s="88"/>
      <c r="G65006" s="88"/>
      <c r="H65006" s="88"/>
      <c r="I65006" s="88"/>
      <c r="J65006" s="88"/>
      <c r="K65006" s="88"/>
    </row>
    <row r="65007" spans="2:11" ht="12" hidden="1" customHeight="1" x14ac:dyDescent="0.2">
      <c r="B65007" s="88"/>
      <c r="C65007" s="88"/>
      <c r="D65007" s="88"/>
      <c r="E65007" s="88"/>
      <c r="F65007" s="88"/>
      <c r="G65007" s="88"/>
      <c r="H65007" s="88"/>
      <c r="I65007" s="88"/>
      <c r="J65007" s="88"/>
      <c r="K65007" s="88"/>
    </row>
    <row r="65008" spans="2:11" ht="12" hidden="1" customHeight="1" x14ac:dyDescent="0.2">
      <c r="B65008" s="88"/>
      <c r="C65008" s="88"/>
      <c r="D65008" s="88"/>
      <c r="E65008" s="88"/>
      <c r="F65008" s="88"/>
      <c r="G65008" s="88"/>
      <c r="H65008" s="88"/>
      <c r="I65008" s="88"/>
      <c r="J65008" s="88"/>
      <c r="K65008" s="88"/>
    </row>
    <row r="65009" spans="2:11" ht="12" hidden="1" customHeight="1" x14ac:dyDescent="0.2">
      <c r="B65009" s="88"/>
      <c r="C65009" s="88"/>
      <c r="D65009" s="88"/>
      <c r="E65009" s="88"/>
      <c r="F65009" s="88"/>
      <c r="G65009" s="88"/>
      <c r="H65009" s="88"/>
      <c r="I65009" s="88"/>
      <c r="J65009" s="88"/>
      <c r="K65009" s="88"/>
    </row>
    <row r="65010" spans="2:11" ht="12" hidden="1" customHeight="1" x14ac:dyDescent="0.2">
      <c r="B65010" s="88"/>
      <c r="C65010" s="88"/>
      <c r="D65010" s="88"/>
      <c r="E65010" s="88"/>
      <c r="F65010" s="88"/>
      <c r="G65010" s="88"/>
      <c r="H65010" s="88"/>
      <c r="I65010" s="88"/>
      <c r="J65010" s="88"/>
      <c r="K65010" s="88"/>
    </row>
    <row r="65011" spans="2:11" ht="12" hidden="1" customHeight="1" x14ac:dyDescent="0.2">
      <c r="B65011" s="88"/>
      <c r="C65011" s="88"/>
      <c r="D65011" s="88"/>
      <c r="E65011" s="88"/>
      <c r="F65011" s="88"/>
      <c r="G65011" s="88"/>
      <c r="H65011" s="88"/>
      <c r="I65011" s="88"/>
      <c r="J65011" s="88"/>
      <c r="K65011" s="88"/>
    </row>
    <row r="65012" spans="2:11" ht="12" hidden="1" customHeight="1" x14ac:dyDescent="0.2">
      <c r="B65012" s="88"/>
      <c r="C65012" s="88"/>
      <c r="D65012" s="88"/>
      <c r="E65012" s="88"/>
      <c r="F65012" s="88"/>
      <c r="G65012" s="88"/>
      <c r="H65012" s="88"/>
      <c r="I65012" s="88"/>
      <c r="J65012" s="88"/>
      <c r="K65012" s="88"/>
    </row>
    <row r="65013" spans="2:11" ht="12" hidden="1" customHeight="1" x14ac:dyDescent="0.2">
      <c r="B65013" s="88"/>
      <c r="C65013" s="88"/>
      <c r="D65013" s="88"/>
      <c r="E65013" s="88"/>
      <c r="F65013" s="88"/>
      <c r="G65013" s="88"/>
      <c r="H65013" s="88"/>
      <c r="I65013" s="88"/>
      <c r="J65013" s="88"/>
      <c r="K65013" s="88"/>
    </row>
    <row r="65014" spans="2:11" ht="12" hidden="1" customHeight="1" x14ac:dyDescent="0.2">
      <c r="B65014" s="88"/>
      <c r="C65014" s="88"/>
      <c r="D65014" s="88"/>
      <c r="E65014" s="88"/>
      <c r="F65014" s="88"/>
      <c r="G65014" s="88"/>
      <c r="H65014" s="88"/>
      <c r="I65014" s="88"/>
      <c r="J65014" s="88"/>
      <c r="K65014" s="88"/>
    </row>
    <row r="65015" spans="2:11" ht="12" hidden="1" customHeight="1" x14ac:dyDescent="0.2">
      <c r="B65015" s="88"/>
      <c r="C65015" s="88"/>
      <c r="D65015" s="88"/>
      <c r="E65015" s="88"/>
      <c r="F65015" s="88"/>
      <c r="G65015" s="88"/>
      <c r="H65015" s="88"/>
      <c r="I65015" s="88"/>
      <c r="J65015" s="88"/>
      <c r="K65015" s="88"/>
    </row>
    <row r="65016" spans="2:11" ht="12" hidden="1" customHeight="1" x14ac:dyDescent="0.2">
      <c r="B65016" s="88"/>
      <c r="C65016" s="88"/>
      <c r="D65016" s="88"/>
      <c r="E65016" s="88"/>
      <c r="F65016" s="88"/>
      <c r="G65016" s="88"/>
      <c r="H65016" s="88"/>
      <c r="I65016" s="88"/>
      <c r="J65016" s="88"/>
      <c r="K65016" s="88"/>
    </row>
    <row r="65017" spans="2:11" ht="12" hidden="1" customHeight="1" x14ac:dyDescent="0.2">
      <c r="B65017" s="88"/>
      <c r="C65017" s="88"/>
      <c r="D65017" s="88"/>
      <c r="E65017" s="88"/>
      <c r="F65017" s="88"/>
      <c r="G65017" s="88"/>
      <c r="H65017" s="88"/>
      <c r="I65017" s="88"/>
      <c r="J65017" s="88"/>
      <c r="K65017" s="88"/>
    </row>
    <row r="65018" spans="2:11" ht="12" hidden="1" customHeight="1" x14ac:dyDescent="0.2">
      <c r="B65018" s="88"/>
      <c r="C65018" s="88"/>
      <c r="D65018" s="88"/>
      <c r="E65018" s="88"/>
      <c r="F65018" s="88"/>
      <c r="G65018" s="88"/>
      <c r="H65018" s="88"/>
      <c r="I65018" s="88"/>
      <c r="J65018" s="88"/>
      <c r="K65018" s="88"/>
    </row>
    <row r="65019" spans="2:11" ht="12" hidden="1" customHeight="1" x14ac:dyDescent="0.2">
      <c r="B65019" s="88"/>
      <c r="C65019" s="88"/>
      <c r="D65019" s="88"/>
      <c r="E65019" s="88"/>
      <c r="F65019" s="88"/>
      <c r="G65019" s="88"/>
      <c r="H65019" s="88"/>
      <c r="I65019" s="88"/>
      <c r="J65019" s="88"/>
      <c r="K65019" s="88"/>
    </row>
    <row r="65020" spans="2:11" ht="12" hidden="1" customHeight="1" x14ac:dyDescent="0.2">
      <c r="B65020" s="88"/>
      <c r="C65020" s="88"/>
      <c r="D65020" s="88"/>
      <c r="E65020" s="88"/>
      <c r="F65020" s="88"/>
      <c r="G65020" s="88"/>
      <c r="H65020" s="88"/>
      <c r="I65020" s="88"/>
      <c r="J65020" s="88"/>
      <c r="K65020" s="88"/>
    </row>
    <row r="65021" spans="2:11" ht="12" hidden="1" customHeight="1" x14ac:dyDescent="0.2">
      <c r="B65021" s="88"/>
      <c r="C65021" s="88"/>
      <c r="D65021" s="88"/>
      <c r="E65021" s="88"/>
      <c r="F65021" s="88"/>
      <c r="G65021" s="88"/>
      <c r="H65021" s="88"/>
      <c r="I65021" s="88"/>
      <c r="J65021" s="88"/>
      <c r="K65021" s="88"/>
    </row>
    <row r="65022" spans="2:11" ht="12" hidden="1" customHeight="1" x14ac:dyDescent="0.2">
      <c r="B65022" s="88"/>
      <c r="C65022" s="88"/>
      <c r="D65022" s="88"/>
      <c r="E65022" s="88"/>
      <c r="F65022" s="88"/>
      <c r="G65022" s="88"/>
      <c r="H65022" s="88"/>
      <c r="I65022" s="88"/>
      <c r="J65022" s="88"/>
      <c r="K65022" s="88"/>
    </row>
    <row r="65023" spans="2:11" ht="12" hidden="1" customHeight="1" x14ac:dyDescent="0.2">
      <c r="B65023" s="88"/>
      <c r="C65023" s="88"/>
      <c r="D65023" s="88"/>
      <c r="E65023" s="88"/>
      <c r="F65023" s="88"/>
      <c r="G65023" s="88"/>
      <c r="H65023" s="88"/>
      <c r="I65023" s="88"/>
      <c r="J65023" s="88"/>
      <c r="K65023" s="88"/>
    </row>
    <row r="65024" spans="2:11" ht="12" hidden="1" customHeight="1" x14ac:dyDescent="0.2">
      <c r="B65024" s="88"/>
      <c r="C65024" s="88"/>
      <c r="D65024" s="88"/>
      <c r="E65024" s="88"/>
      <c r="F65024" s="88"/>
      <c r="G65024" s="88"/>
      <c r="H65024" s="88"/>
      <c r="I65024" s="88"/>
      <c r="J65024" s="88"/>
      <c r="K65024" s="88"/>
    </row>
    <row r="65025" spans="2:11" ht="12" hidden="1" customHeight="1" x14ac:dyDescent="0.2">
      <c r="B65025" s="88"/>
      <c r="C65025" s="88"/>
      <c r="D65025" s="88"/>
      <c r="E65025" s="88"/>
      <c r="F65025" s="88"/>
      <c r="G65025" s="88"/>
      <c r="H65025" s="88"/>
      <c r="I65025" s="88"/>
      <c r="J65025" s="88"/>
      <c r="K65025" s="88"/>
    </row>
    <row r="65026" spans="2:11" ht="12" hidden="1" customHeight="1" x14ac:dyDescent="0.2">
      <c r="B65026" s="88"/>
      <c r="C65026" s="88"/>
      <c r="D65026" s="88"/>
      <c r="E65026" s="88"/>
      <c r="F65026" s="88"/>
      <c r="G65026" s="88"/>
      <c r="H65026" s="88"/>
      <c r="I65026" s="88"/>
      <c r="J65026" s="88"/>
      <c r="K65026" s="88"/>
    </row>
    <row r="65027" spans="2:11" ht="12" hidden="1" customHeight="1" x14ac:dyDescent="0.2">
      <c r="B65027" s="88"/>
      <c r="C65027" s="88"/>
      <c r="D65027" s="88"/>
      <c r="E65027" s="88"/>
      <c r="F65027" s="88"/>
      <c r="G65027" s="88"/>
      <c r="H65027" s="88"/>
      <c r="I65027" s="88"/>
      <c r="J65027" s="88"/>
      <c r="K65027" s="88"/>
    </row>
    <row r="65028" spans="2:11" ht="12" hidden="1" customHeight="1" x14ac:dyDescent="0.2">
      <c r="B65028" s="88"/>
      <c r="C65028" s="88"/>
      <c r="D65028" s="88"/>
      <c r="E65028" s="88"/>
      <c r="F65028" s="88"/>
      <c r="G65028" s="88"/>
      <c r="H65028" s="88"/>
      <c r="I65028" s="88"/>
      <c r="J65028" s="88"/>
      <c r="K65028" s="88"/>
    </row>
    <row r="65029" spans="2:11" ht="12" hidden="1" customHeight="1" x14ac:dyDescent="0.2">
      <c r="B65029" s="88"/>
      <c r="C65029" s="88"/>
      <c r="D65029" s="88"/>
      <c r="E65029" s="88"/>
      <c r="F65029" s="88"/>
      <c r="G65029" s="88"/>
      <c r="H65029" s="88"/>
      <c r="I65029" s="88"/>
      <c r="J65029" s="88"/>
      <c r="K65029" s="88"/>
    </row>
    <row r="65030" spans="2:11" ht="12" hidden="1" customHeight="1" x14ac:dyDescent="0.2">
      <c r="B65030" s="88"/>
      <c r="C65030" s="88"/>
      <c r="D65030" s="88"/>
      <c r="E65030" s="88"/>
      <c r="F65030" s="88"/>
      <c r="G65030" s="88"/>
      <c r="H65030" s="88"/>
      <c r="I65030" s="88"/>
      <c r="J65030" s="88"/>
      <c r="K65030" s="88"/>
    </row>
    <row r="65031" spans="2:11" ht="12" hidden="1" customHeight="1" x14ac:dyDescent="0.2">
      <c r="B65031" s="88"/>
      <c r="C65031" s="88"/>
      <c r="D65031" s="88"/>
      <c r="E65031" s="88"/>
      <c r="F65031" s="88"/>
      <c r="G65031" s="88"/>
      <c r="H65031" s="88"/>
      <c r="I65031" s="88"/>
      <c r="J65031" s="88"/>
      <c r="K65031" s="88"/>
    </row>
    <row r="65032" spans="2:11" ht="12" hidden="1" customHeight="1" x14ac:dyDescent="0.2">
      <c r="B65032" s="88"/>
      <c r="C65032" s="88"/>
      <c r="D65032" s="88"/>
      <c r="E65032" s="88"/>
      <c r="F65032" s="88"/>
      <c r="G65032" s="88"/>
      <c r="H65032" s="88"/>
      <c r="I65032" s="88"/>
      <c r="J65032" s="88"/>
      <c r="K65032" s="88"/>
    </row>
    <row r="65033" spans="2:11" ht="12" hidden="1" customHeight="1" x14ac:dyDescent="0.2">
      <c r="B65033" s="88"/>
      <c r="C65033" s="88"/>
      <c r="D65033" s="88"/>
      <c r="E65033" s="88"/>
      <c r="F65033" s="88"/>
      <c r="G65033" s="88"/>
      <c r="H65033" s="88"/>
      <c r="I65033" s="88"/>
      <c r="J65033" s="88"/>
      <c r="K65033" s="88"/>
    </row>
    <row r="65034" spans="2:11" ht="12" hidden="1" customHeight="1" x14ac:dyDescent="0.2">
      <c r="B65034" s="88"/>
      <c r="C65034" s="88"/>
      <c r="D65034" s="88"/>
      <c r="E65034" s="88"/>
      <c r="F65034" s="88"/>
      <c r="G65034" s="88"/>
      <c r="H65034" s="88"/>
      <c r="I65034" s="88"/>
      <c r="J65034" s="88"/>
      <c r="K65034" s="88"/>
    </row>
    <row r="65035" spans="2:11" ht="12" hidden="1" customHeight="1" x14ac:dyDescent="0.2">
      <c r="B65035" s="88"/>
      <c r="C65035" s="88"/>
      <c r="D65035" s="88"/>
      <c r="E65035" s="88"/>
      <c r="F65035" s="88"/>
      <c r="G65035" s="88"/>
      <c r="H65035" s="88"/>
      <c r="I65035" s="88"/>
      <c r="J65035" s="88"/>
      <c r="K65035" s="88"/>
    </row>
    <row r="65036" spans="2:11" ht="12" hidden="1" customHeight="1" x14ac:dyDescent="0.2">
      <c r="B65036" s="88"/>
      <c r="C65036" s="88"/>
      <c r="D65036" s="88"/>
      <c r="E65036" s="88"/>
      <c r="F65036" s="88"/>
      <c r="G65036" s="88"/>
      <c r="H65036" s="88"/>
      <c r="I65036" s="88"/>
      <c r="J65036" s="88"/>
      <c r="K65036" s="88"/>
    </row>
    <row r="65037" spans="2:11" ht="12" hidden="1" customHeight="1" x14ac:dyDescent="0.2">
      <c r="B65037" s="88"/>
      <c r="C65037" s="88"/>
      <c r="D65037" s="88"/>
      <c r="E65037" s="88"/>
      <c r="F65037" s="88"/>
      <c r="G65037" s="88"/>
      <c r="H65037" s="88"/>
      <c r="I65037" s="88"/>
      <c r="J65037" s="88"/>
      <c r="K65037" s="88"/>
    </row>
    <row r="65038" spans="2:11" ht="12" hidden="1" customHeight="1" x14ac:dyDescent="0.2">
      <c r="B65038" s="88"/>
      <c r="C65038" s="88"/>
      <c r="D65038" s="88"/>
      <c r="E65038" s="88"/>
      <c r="F65038" s="88"/>
      <c r="G65038" s="88"/>
      <c r="H65038" s="88"/>
      <c r="I65038" s="88"/>
      <c r="J65038" s="88"/>
      <c r="K65038" s="88"/>
    </row>
    <row r="65039" spans="2:11" ht="12" hidden="1" customHeight="1" x14ac:dyDescent="0.2">
      <c r="B65039" s="88"/>
      <c r="C65039" s="88"/>
      <c r="D65039" s="88"/>
      <c r="E65039" s="88"/>
      <c r="F65039" s="88"/>
      <c r="G65039" s="88"/>
      <c r="H65039" s="88"/>
      <c r="I65039" s="88"/>
      <c r="J65039" s="88"/>
      <c r="K65039" s="88"/>
    </row>
    <row r="65040" spans="2:11" ht="12" hidden="1" customHeight="1" x14ac:dyDescent="0.2">
      <c r="B65040" s="88"/>
      <c r="C65040" s="88"/>
      <c r="D65040" s="88"/>
      <c r="E65040" s="88"/>
      <c r="F65040" s="88"/>
      <c r="G65040" s="88"/>
      <c r="H65040" s="88"/>
      <c r="I65040" s="88"/>
      <c r="J65040" s="88"/>
      <c r="K65040" s="88"/>
    </row>
    <row r="65041" spans="2:11" ht="12" hidden="1" customHeight="1" x14ac:dyDescent="0.2">
      <c r="B65041" s="88"/>
      <c r="C65041" s="88"/>
      <c r="D65041" s="88"/>
      <c r="E65041" s="88"/>
      <c r="F65041" s="88"/>
      <c r="G65041" s="88"/>
      <c r="H65041" s="88"/>
      <c r="I65041" s="88"/>
      <c r="J65041" s="88"/>
      <c r="K65041" s="88"/>
    </row>
    <row r="65042" spans="2:11" ht="12" hidden="1" customHeight="1" x14ac:dyDescent="0.2">
      <c r="B65042" s="88"/>
      <c r="C65042" s="88"/>
      <c r="D65042" s="88"/>
      <c r="E65042" s="88"/>
      <c r="F65042" s="88"/>
      <c r="G65042" s="88"/>
      <c r="H65042" s="88"/>
      <c r="I65042" s="88"/>
      <c r="J65042" s="88"/>
      <c r="K65042" s="88"/>
    </row>
    <row r="65043" spans="2:11" ht="12" hidden="1" customHeight="1" x14ac:dyDescent="0.2">
      <c r="B65043" s="88"/>
      <c r="C65043" s="88"/>
      <c r="D65043" s="88"/>
      <c r="E65043" s="88"/>
      <c r="F65043" s="88"/>
      <c r="G65043" s="88"/>
      <c r="H65043" s="88"/>
      <c r="I65043" s="88"/>
      <c r="J65043" s="88"/>
      <c r="K65043" s="88"/>
    </row>
    <row r="65044" spans="2:11" ht="12" hidden="1" customHeight="1" x14ac:dyDescent="0.2">
      <c r="B65044" s="88"/>
      <c r="C65044" s="88"/>
      <c r="D65044" s="88"/>
      <c r="E65044" s="88"/>
      <c r="F65044" s="88"/>
      <c r="G65044" s="88"/>
      <c r="H65044" s="88"/>
      <c r="I65044" s="88"/>
      <c r="J65044" s="88"/>
      <c r="K65044" s="88"/>
    </row>
    <row r="65045" spans="2:11" ht="12" hidden="1" customHeight="1" x14ac:dyDescent="0.2">
      <c r="B65045" s="88"/>
      <c r="C65045" s="88"/>
      <c r="D65045" s="88"/>
      <c r="E65045" s="88"/>
      <c r="F65045" s="88"/>
      <c r="G65045" s="88"/>
      <c r="H65045" s="88"/>
      <c r="I65045" s="88"/>
      <c r="J65045" s="88"/>
      <c r="K65045" s="88"/>
    </row>
    <row r="65046" spans="2:11" ht="12" hidden="1" customHeight="1" x14ac:dyDescent="0.2">
      <c r="B65046" s="88"/>
      <c r="C65046" s="88"/>
      <c r="D65046" s="88"/>
      <c r="E65046" s="88"/>
      <c r="F65046" s="88"/>
      <c r="G65046" s="88"/>
      <c r="H65046" s="88"/>
      <c r="I65046" s="88"/>
      <c r="J65046" s="88"/>
      <c r="K65046" s="88"/>
    </row>
    <row r="65047" spans="2:11" ht="12" hidden="1" customHeight="1" x14ac:dyDescent="0.2">
      <c r="B65047" s="88"/>
      <c r="C65047" s="88"/>
      <c r="D65047" s="88"/>
      <c r="E65047" s="88"/>
      <c r="F65047" s="88"/>
      <c r="G65047" s="88"/>
      <c r="H65047" s="88"/>
      <c r="I65047" s="88"/>
      <c r="J65047" s="88"/>
      <c r="K65047" s="88"/>
    </row>
    <row r="65048" spans="2:11" ht="12" hidden="1" customHeight="1" x14ac:dyDescent="0.2">
      <c r="B65048" s="88"/>
      <c r="C65048" s="88"/>
      <c r="D65048" s="88"/>
      <c r="E65048" s="88"/>
      <c r="F65048" s="88"/>
      <c r="G65048" s="88"/>
      <c r="H65048" s="88"/>
      <c r="I65048" s="88"/>
      <c r="J65048" s="88"/>
      <c r="K65048" s="88"/>
    </row>
    <row r="65049" spans="2:11" ht="12" hidden="1" customHeight="1" x14ac:dyDescent="0.2">
      <c r="B65049" s="88"/>
      <c r="C65049" s="88"/>
      <c r="D65049" s="88"/>
      <c r="E65049" s="88"/>
      <c r="F65049" s="88"/>
      <c r="G65049" s="88"/>
      <c r="H65049" s="88"/>
      <c r="I65049" s="88"/>
      <c r="J65049" s="88"/>
      <c r="K65049" s="88"/>
    </row>
    <row r="65050" spans="2:11" ht="12" hidden="1" customHeight="1" x14ac:dyDescent="0.2">
      <c r="B65050" s="88"/>
      <c r="C65050" s="88"/>
      <c r="D65050" s="88"/>
      <c r="E65050" s="88"/>
      <c r="F65050" s="88"/>
      <c r="G65050" s="88"/>
      <c r="H65050" s="88"/>
      <c r="I65050" s="88"/>
      <c r="J65050" s="88"/>
      <c r="K65050" s="88"/>
    </row>
    <row r="65051" spans="2:11" ht="12" hidden="1" customHeight="1" x14ac:dyDescent="0.2">
      <c r="B65051" s="88"/>
      <c r="C65051" s="88"/>
      <c r="D65051" s="88"/>
      <c r="E65051" s="88"/>
      <c r="F65051" s="88"/>
      <c r="G65051" s="88"/>
      <c r="H65051" s="88"/>
      <c r="I65051" s="88"/>
      <c r="J65051" s="88"/>
      <c r="K65051" s="88"/>
    </row>
    <row r="65052" spans="2:11" ht="12" hidden="1" customHeight="1" x14ac:dyDescent="0.2">
      <c r="B65052" s="88"/>
      <c r="C65052" s="88"/>
      <c r="D65052" s="88"/>
      <c r="E65052" s="88"/>
      <c r="F65052" s="88"/>
      <c r="G65052" s="88"/>
      <c r="H65052" s="88"/>
      <c r="I65052" s="88"/>
      <c r="J65052" s="88"/>
      <c r="K65052" s="88"/>
    </row>
    <row r="65053" spans="2:11" ht="12" hidden="1" customHeight="1" x14ac:dyDescent="0.2">
      <c r="B65053" s="88"/>
      <c r="C65053" s="88"/>
      <c r="D65053" s="88"/>
      <c r="E65053" s="88"/>
      <c r="F65053" s="88"/>
      <c r="G65053" s="88"/>
      <c r="H65053" s="88"/>
      <c r="I65053" s="88"/>
      <c r="J65053" s="88"/>
      <c r="K65053" s="88"/>
    </row>
    <row r="65054" spans="2:11" ht="12" hidden="1" customHeight="1" x14ac:dyDescent="0.2">
      <c r="B65054" s="88"/>
      <c r="C65054" s="88"/>
      <c r="D65054" s="88"/>
      <c r="E65054" s="88"/>
      <c r="F65054" s="88"/>
      <c r="G65054" s="88"/>
      <c r="H65054" s="88"/>
      <c r="I65054" s="88"/>
      <c r="J65054" s="88"/>
      <c r="K65054" s="88"/>
    </row>
    <row r="65055" spans="2:11" ht="12" hidden="1" customHeight="1" x14ac:dyDescent="0.2">
      <c r="B65055" s="88"/>
      <c r="C65055" s="88"/>
      <c r="D65055" s="88"/>
      <c r="E65055" s="88"/>
      <c r="F65055" s="88"/>
      <c r="G65055" s="88"/>
      <c r="H65055" s="88"/>
      <c r="I65055" s="88"/>
      <c r="J65055" s="88"/>
      <c r="K65055" s="88"/>
    </row>
    <row r="65056" spans="2:11" ht="12" hidden="1" customHeight="1" x14ac:dyDescent="0.2">
      <c r="B65056" s="88"/>
      <c r="C65056" s="88"/>
      <c r="D65056" s="88"/>
      <c r="E65056" s="88"/>
      <c r="F65056" s="88"/>
      <c r="G65056" s="88"/>
      <c r="H65056" s="88"/>
      <c r="I65056" s="88"/>
      <c r="J65056" s="88"/>
      <c r="K65056" s="88"/>
    </row>
    <row r="65057" spans="2:11" ht="12" hidden="1" customHeight="1" x14ac:dyDescent="0.2">
      <c r="B65057" s="88"/>
      <c r="C65057" s="88"/>
      <c r="D65057" s="88"/>
      <c r="E65057" s="88"/>
      <c r="F65057" s="88"/>
      <c r="G65057" s="88"/>
      <c r="H65057" s="88"/>
      <c r="I65057" s="88"/>
      <c r="J65057" s="88"/>
      <c r="K65057" s="88"/>
    </row>
    <row r="65058" spans="2:11" ht="12" hidden="1" customHeight="1" x14ac:dyDescent="0.2">
      <c r="B65058" s="88"/>
      <c r="C65058" s="88"/>
      <c r="D65058" s="88"/>
      <c r="E65058" s="88"/>
      <c r="F65058" s="88"/>
      <c r="G65058" s="88"/>
      <c r="H65058" s="88"/>
      <c r="I65058" s="88"/>
      <c r="J65058" s="88"/>
      <c r="K65058" s="88"/>
    </row>
    <row r="65059" spans="2:11" ht="12" hidden="1" customHeight="1" x14ac:dyDescent="0.2">
      <c r="B65059" s="88"/>
      <c r="C65059" s="88"/>
      <c r="D65059" s="88"/>
      <c r="E65059" s="88"/>
      <c r="F65059" s="88"/>
      <c r="G65059" s="88"/>
      <c r="H65059" s="88"/>
      <c r="I65059" s="88"/>
      <c r="J65059" s="88"/>
      <c r="K65059" s="88"/>
    </row>
    <row r="65060" spans="2:11" ht="12" hidden="1" customHeight="1" x14ac:dyDescent="0.2">
      <c r="B65060" s="88"/>
      <c r="C65060" s="88"/>
      <c r="D65060" s="88"/>
      <c r="E65060" s="88"/>
      <c r="F65060" s="88"/>
      <c r="G65060" s="88"/>
      <c r="H65060" s="88"/>
      <c r="I65060" s="88"/>
      <c r="J65060" s="88"/>
      <c r="K65060" s="88"/>
    </row>
    <row r="65061" spans="2:11" ht="12" hidden="1" customHeight="1" x14ac:dyDescent="0.2">
      <c r="B65061" s="88"/>
      <c r="C65061" s="88"/>
      <c r="D65061" s="88"/>
      <c r="E65061" s="88"/>
      <c r="F65061" s="88"/>
      <c r="G65061" s="88"/>
      <c r="H65061" s="88"/>
      <c r="I65061" s="88"/>
      <c r="J65061" s="88"/>
      <c r="K65061" s="88"/>
    </row>
    <row r="65062" spans="2:11" ht="12" hidden="1" customHeight="1" x14ac:dyDescent="0.2">
      <c r="B65062" s="88"/>
      <c r="C65062" s="88"/>
      <c r="D65062" s="88"/>
      <c r="E65062" s="88"/>
      <c r="F65062" s="88"/>
      <c r="G65062" s="88"/>
      <c r="H65062" s="88"/>
      <c r="I65062" s="88"/>
      <c r="J65062" s="88"/>
      <c r="K65062" s="88"/>
    </row>
    <row r="65063" spans="2:11" ht="12" hidden="1" customHeight="1" x14ac:dyDescent="0.2">
      <c r="B65063" s="88"/>
      <c r="C65063" s="88"/>
      <c r="D65063" s="88"/>
      <c r="E65063" s="88"/>
      <c r="F65063" s="88"/>
      <c r="G65063" s="88"/>
      <c r="H65063" s="88"/>
      <c r="I65063" s="88"/>
      <c r="J65063" s="88"/>
      <c r="K65063" s="88"/>
    </row>
    <row r="65064" spans="2:11" ht="12" hidden="1" customHeight="1" x14ac:dyDescent="0.2">
      <c r="B65064" s="88"/>
      <c r="C65064" s="88"/>
      <c r="D65064" s="88"/>
      <c r="E65064" s="88"/>
      <c r="F65064" s="88"/>
      <c r="G65064" s="88"/>
      <c r="H65064" s="88"/>
      <c r="I65064" s="88"/>
      <c r="J65064" s="88"/>
      <c r="K65064" s="88"/>
    </row>
    <row r="65065" spans="2:11" ht="12" hidden="1" customHeight="1" x14ac:dyDescent="0.2">
      <c r="B65065" s="88"/>
      <c r="C65065" s="88"/>
      <c r="D65065" s="88"/>
      <c r="E65065" s="88"/>
      <c r="F65065" s="88"/>
      <c r="G65065" s="88"/>
      <c r="H65065" s="88"/>
      <c r="I65065" s="88"/>
      <c r="J65065" s="88"/>
      <c r="K65065" s="88"/>
    </row>
    <row r="65066" spans="2:11" ht="12" hidden="1" customHeight="1" x14ac:dyDescent="0.2">
      <c r="B65066" s="88"/>
      <c r="C65066" s="88"/>
      <c r="D65066" s="88"/>
      <c r="E65066" s="88"/>
      <c r="F65066" s="88"/>
      <c r="G65066" s="88"/>
      <c r="H65066" s="88"/>
      <c r="I65066" s="88"/>
      <c r="J65066" s="88"/>
      <c r="K65066" s="88"/>
    </row>
    <row r="65067" spans="2:11" ht="12" hidden="1" customHeight="1" x14ac:dyDescent="0.2">
      <c r="B65067" s="88"/>
      <c r="C65067" s="88"/>
      <c r="D65067" s="88"/>
      <c r="E65067" s="88"/>
      <c r="F65067" s="88"/>
      <c r="G65067" s="88"/>
      <c r="H65067" s="88"/>
      <c r="I65067" s="88"/>
      <c r="J65067" s="88"/>
      <c r="K65067" s="88"/>
    </row>
    <row r="65068" spans="2:11" ht="12" hidden="1" customHeight="1" x14ac:dyDescent="0.2">
      <c r="B65068" s="88"/>
      <c r="C65068" s="88"/>
      <c r="D65068" s="88"/>
      <c r="E65068" s="88"/>
      <c r="F65068" s="88"/>
      <c r="G65068" s="88"/>
      <c r="H65068" s="88"/>
      <c r="I65068" s="88"/>
      <c r="J65068" s="88"/>
      <c r="K65068" s="88"/>
    </row>
    <row r="65069" spans="2:11" ht="12" hidden="1" customHeight="1" x14ac:dyDescent="0.2">
      <c r="B65069" s="88"/>
      <c r="C65069" s="88"/>
      <c r="D65069" s="88"/>
      <c r="E65069" s="88"/>
      <c r="F65069" s="88"/>
      <c r="G65069" s="88"/>
      <c r="H65069" s="88"/>
      <c r="I65069" s="88"/>
      <c r="J65069" s="88"/>
      <c r="K65069" s="88"/>
    </row>
    <row r="65070" spans="2:11" ht="12" hidden="1" customHeight="1" x14ac:dyDescent="0.2">
      <c r="B65070" s="88"/>
      <c r="C65070" s="88"/>
      <c r="D65070" s="88"/>
      <c r="E65070" s="88"/>
      <c r="F65070" s="88"/>
      <c r="G65070" s="88"/>
      <c r="H65070" s="88"/>
      <c r="I65070" s="88"/>
      <c r="J65070" s="88"/>
      <c r="K65070" s="88"/>
    </row>
    <row r="65071" spans="2:11" ht="12" hidden="1" customHeight="1" x14ac:dyDescent="0.2">
      <c r="B65071" s="88"/>
      <c r="C65071" s="88"/>
      <c r="D65071" s="88"/>
      <c r="E65071" s="88"/>
      <c r="F65071" s="88"/>
      <c r="G65071" s="88"/>
      <c r="H65071" s="88"/>
      <c r="I65071" s="88"/>
      <c r="J65071" s="88"/>
      <c r="K65071" s="88"/>
    </row>
    <row r="65072" spans="2:11" ht="12" hidden="1" customHeight="1" x14ac:dyDescent="0.2">
      <c r="B65072" s="88"/>
      <c r="C65072" s="88"/>
      <c r="D65072" s="88"/>
      <c r="E65072" s="88"/>
      <c r="F65072" s="88"/>
      <c r="G65072" s="88"/>
      <c r="H65072" s="88"/>
      <c r="I65072" s="88"/>
      <c r="J65072" s="88"/>
      <c r="K65072" s="88"/>
    </row>
    <row r="65073" spans="2:11" ht="12" hidden="1" customHeight="1" x14ac:dyDescent="0.2">
      <c r="B65073" s="88"/>
      <c r="C65073" s="88"/>
      <c r="D65073" s="88"/>
      <c r="E65073" s="88"/>
      <c r="F65073" s="88"/>
      <c r="G65073" s="88"/>
      <c r="H65073" s="88"/>
      <c r="I65073" s="88"/>
      <c r="J65073" s="88"/>
      <c r="K65073" s="88"/>
    </row>
    <row r="65074" spans="2:11" ht="12" hidden="1" customHeight="1" x14ac:dyDescent="0.2">
      <c r="B65074" s="88"/>
      <c r="C65074" s="88"/>
      <c r="D65074" s="88"/>
      <c r="E65074" s="88"/>
      <c r="F65074" s="88"/>
      <c r="G65074" s="88"/>
      <c r="H65074" s="88"/>
      <c r="I65074" s="88"/>
      <c r="J65074" s="88"/>
      <c r="K65074" s="88"/>
    </row>
    <row r="65075" spans="2:11" ht="12" hidden="1" customHeight="1" x14ac:dyDescent="0.2">
      <c r="B65075" s="88"/>
      <c r="C65075" s="88"/>
      <c r="D65075" s="88"/>
      <c r="E65075" s="88"/>
      <c r="F65075" s="88"/>
      <c r="G65075" s="88"/>
      <c r="H65075" s="88"/>
      <c r="I65075" s="88"/>
      <c r="J65075" s="88"/>
      <c r="K65075" s="88"/>
    </row>
    <row r="65076" spans="2:11" ht="12" hidden="1" customHeight="1" x14ac:dyDescent="0.2">
      <c r="B65076" s="88"/>
      <c r="C65076" s="88"/>
      <c r="D65076" s="88"/>
      <c r="E65076" s="88"/>
      <c r="F65076" s="88"/>
      <c r="G65076" s="88"/>
      <c r="H65076" s="88"/>
      <c r="I65076" s="88"/>
      <c r="J65076" s="88"/>
      <c r="K65076" s="88"/>
    </row>
    <row r="65077" spans="2:11" ht="12" hidden="1" customHeight="1" x14ac:dyDescent="0.2">
      <c r="B65077" s="88"/>
      <c r="C65077" s="88"/>
      <c r="D65077" s="88"/>
      <c r="E65077" s="88"/>
      <c r="F65077" s="88"/>
      <c r="G65077" s="88"/>
      <c r="H65077" s="88"/>
      <c r="I65077" s="88"/>
      <c r="J65077" s="88"/>
      <c r="K65077" s="88"/>
    </row>
    <row r="65078" spans="2:11" ht="12" hidden="1" customHeight="1" x14ac:dyDescent="0.2">
      <c r="B65078" s="88"/>
      <c r="C65078" s="88"/>
      <c r="D65078" s="88"/>
      <c r="E65078" s="88"/>
      <c r="F65078" s="88"/>
      <c r="G65078" s="88"/>
      <c r="H65078" s="88"/>
      <c r="I65078" s="88"/>
      <c r="J65078" s="88"/>
      <c r="K65078" s="88"/>
    </row>
    <row r="65079" spans="2:11" ht="12" hidden="1" customHeight="1" x14ac:dyDescent="0.2">
      <c r="B65079" s="88"/>
      <c r="C65079" s="88"/>
      <c r="D65079" s="88"/>
      <c r="E65079" s="88"/>
      <c r="F65079" s="88"/>
      <c r="G65079" s="88"/>
      <c r="H65079" s="88"/>
      <c r="I65079" s="88"/>
      <c r="J65079" s="88"/>
      <c r="K65079" s="88"/>
    </row>
    <row r="65080" spans="2:11" ht="12" hidden="1" customHeight="1" x14ac:dyDescent="0.2">
      <c r="B65080" s="88"/>
      <c r="C65080" s="88"/>
      <c r="D65080" s="88"/>
      <c r="E65080" s="88"/>
      <c r="F65080" s="88"/>
      <c r="G65080" s="88"/>
      <c r="H65080" s="88"/>
      <c r="I65080" s="88"/>
      <c r="J65080" s="88"/>
      <c r="K65080" s="88"/>
    </row>
    <row r="65081" spans="2:11" ht="12" hidden="1" customHeight="1" x14ac:dyDescent="0.2">
      <c r="B65081" s="88"/>
      <c r="C65081" s="88"/>
      <c r="D65081" s="88"/>
      <c r="E65081" s="88"/>
      <c r="F65081" s="88"/>
      <c r="G65081" s="88"/>
      <c r="H65081" s="88"/>
      <c r="I65081" s="88"/>
      <c r="J65081" s="88"/>
      <c r="K65081" s="88"/>
    </row>
    <row r="65082" spans="2:11" ht="12" hidden="1" customHeight="1" x14ac:dyDescent="0.2">
      <c r="B65082" s="88"/>
      <c r="C65082" s="88"/>
      <c r="D65082" s="88"/>
      <c r="E65082" s="88"/>
      <c r="F65082" s="88"/>
      <c r="G65082" s="88"/>
      <c r="H65082" s="88"/>
      <c r="I65082" s="88"/>
      <c r="J65082" s="88"/>
      <c r="K65082" s="88"/>
    </row>
    <row r="65083" spans="2:11" ht="12" hidden="1" customHeight="1" x14ac:dyDescent="0.2">
      <c r="B65083" s="88"/>
      <c r="C65083" s="88"/>
      <c r="D65083" s="88"/>
      <c r="E65083" s="88"/>
      <c r="F65083" s="88"/>
      <c r="G65083" s="88"/>
      <c r="H65083" s="88"/>
      <c r="I65083" s="88"/>
      <c r="J65083" s="88"/>
      <c r="K65083" s="88"/>
    </row>
    <row r="65084" spans="2:11" ht="12" hidden="1" customHeight="1" x14ac:dyDescent="0.2">
      <c r="B65084" s="88"/>
      <c r="C65084" s="88"/>
      <c r="D65084" s="88"/>
      <c r="E65084" s="88"/>
      <c r="F65084" s="88"/>
      <c r="G65084" s="88"/>
      <c r="H65084" s="88"/>
      <c r="I65084" s="88"/>
      <c r="J65084" s="88"/>
      <c r="K65084" s="88"/>
    </row>
    <row r="65085" spans="2:11" ht="12" hidden="1" customHeight="1" x14ac:dyDescent="0.2">
      <c r="B65085" s="88"/>
      <c r="C65085" s="88"/>
      <c r="D65085" s="88"/>
      <c r="E65085" s="88"/>
      <c r="F65085" s="88"/>
      <c r="G65085" s="88"/>
      <c r="H65085" s="88"/>
      <c r="I65085" s="88"/>
      <c r="J65085" s="88"/>
      <c r="K65085" s="88"/>
    </row>
    <row r="65086" spans="2:11" ht="12" hidden="1" customHeight="1" x14ac:dyDescent="0.2">
      <c r="B65086" s="88"/>
      <c r="C65086" s="88"/>
      <c r="D65086" s="88"/>
      <c r="E65086" s="88"/>
      <c r="F65086" s="88"/>
      <c r="G65086" s="88"/>
      <c r="H65086" s="88"/>
      <c r="I65086" s="88"/>
      <c r="J65086" s="88"/>
      <c r="K65086" s="88"/>
    </row>
    <row r="65087" spans="2:11" ht="12" hidden="1" customHeight="1" x14ac:dyDescent="0.2">
      <c r="B65087" s="88"/>
      <c r="C65087" s="88"/>
      <c r="D65087" s="88"/>
      <c r="E65087" s="88"/>
      <c r="F65087" s="88"/>
      <c r="G65087" s="88"/>
      <c r="H65087" s="88"/>
      <c r="I65087" s="88"/>
      <c r="J65087" s="88"/>
      <c r="K65087" s="88"/>
    </row>
    <row r="65088" spans="2:11" ht="12" hidden="1" customHeight="1" x14ac:dyDescent="0.2">
      <c r="B65088" s="88"/>
      <c r="C65088" s="88"/>
      <c r="D65088" s="88"/>
      <c r="E65088" s="88"/>
      <c r="F65088" s="88"/>
      <c r="G65088" s="88"/>
      <c r="H65088" s="88"/>
      <c r="I65088" s="88"/>
      <c r="J65088" s="88"/>
      <c r="K65088" s="88"/>
    </row>
    <row r="65089" spans="2:11" ht="12" hidden="1" customHeight="1" x14ac:dyDescent="0.2">
      <c r="B65089" s="88"/>
      <c r="C65089" s="88"/>
      <c r="D65089" s="88"/>
      <c r="E65089" s="88"/>
      <c r="F65089" s="88"/>
      <c r="G65089" s="88"/>
      <c r="H65089" s="88"/>
      <c r="I65089" s="88"/>
      <c r="J65089" s="88"/>
      <c r="K65089" s="88"/>
    </row>
    <row r="65090" spans="2:11" ht="12" hidden="1" customHeight="1" x14ac:dyDescent="0.2">
      <c r="B65090" s="88"/>
      <c r="C65090" s="88"/>
      <c r="D65090" s="88"/>
      <c r="E65090" s="88"/>
      <c r="F65090" s="88"/>
      <c r="G65090" s="88"/>
      <c r="H65090" s="88"/>
      <c r="I65090" s="88"/>
      <c r="J65090" s="88"/>
      <c r="K65090" s="88"/>
    </row>
    <row r="65091" spans="2:11" ht="12" hidden="1" customHeight="1" x14ac:dyDescent="0.2">
      <c r="B65091" s="88"/>
      <c r="C65091" s="88"/>
      <c r="D65091" s="88"/>
      <c r="E65091" s="88"/>
      <c r="F65091" s="88"/>
      <c r="G65091" s="88"/>
      <c r="H65091" s="88"/>
      <c r="I65091" s="88"/>
      <c r="J65091" s="88"/>
      <c r="K65091" s="88"/>
    </row>
    <row r="65092" spans="2:11" ht="12" hidden="1" customHeight="1" x14ac:dyDescent="0.2">
      <c r="B65092" s="88"/>
      <c r="C65092" s="88"/>
      <c r="D65092" s="88"/>
      <c r="E65092" s="88"/>
      <c r="F65092" s="88"/>
      <c r="G65092" s="88"/>
      <c r="H65092" s="88"/>
      <c r="I65092" s="88"/>
      <c r="J65092" s="88"/>
      <c r="K65092" s="88"/>
    </row>
    <row r="65093" spans="2:11" ht="12" hidden="1" customHeight="1" x14ac:dyDescent="0.2">
      <c r="B65093" s="88"/>
      <c r="C65093" s="88"/>
      <c r="D65093" s="88"/>
      <c r="E65093" s="88"/>
      <c r="F65093" s="88"/>
      <c r="G65093" s="88"/>
      <c r="H65093" s="88"/>
      <c r="I65093" s="88"/>
      <c r="J65093" s="88"/>
      <c r="K65093" s="88"/>
    </row>
    <row r="65094" spans="2:11" ht="12" hidden="1" customHeight="1" x14ac:dyDescent="0.2">
      <c r="B65094" s="88"/>
      <c r="C65094" s="88"/>
      <c r="D65094" s="88"/>
      <c r="E65094" s="88"/>
      <c r="F65094" s="88"/>
      <c r="G65094" s="88"/>
      <c r="H65094" s="88"/>
      <c r="I65094" s="88"/>
      <c r="J65094" s="88"/>
      <c r="K65094" s="88"/>
    </row>
    <row r="65095" spans="2:11" ht="12" hidden="1" customHeight="1" x14ac:dyDescent="0.2">
      <c r="B65095" s="88"/>
      <c r="C65095" s="88"/>
      <c r="D65095" s="88"/>
      <c r="E65095" s="88"/>
      <c r="F65095" s="88"/>
      <c r="G65095" s="88"/>
      <c r="H65095" s="88"/>
      <c r="I65095" s="88"/>
      <c r="J65095" s="88"/>
      <c r="K65095" s="88"/>
    </row>
    <row r="65096" spans="2:11" ht="12" hidden="1" customHeight="1" x14ac:dyDescent="0.2">
      <c r="B65096" s="88"/>
      <c r="C65096" s="88"/>
      <c r="D65096" s="88"/>
      <c r="E65096" s="88"/>
      <c r="F65096" s="88"/>
      <c r="G65096" s="88"/>
      <c r="H65096" s="88"/>
      <c r="I65096" s="88"/>
      <c r="J65096" s="88"/>
      <c r="K65096" s="88"/>
    </row>
    <row r="65097" spans="2:11" ht="12" hidden="1" customHeight="1" x14ac:dyDescent="0.2">
      <c r="B65097" s="88"/>
      <c r="C65097" s="88"/>
      <c r="D65097" s="88"/>
      <c r="E65097" s="88"/>
      <c r="F65097" s="88"/>
      <c r="G65097" s="88"/>
      <c r="H65097" s="88"/>
      <c r="I65097" s="88"/>
      <c r="J65097" s="88"/>
      <c r="K65097" s="88"/>
    </row>
    <row r="65098" spans="2:11" ht="12" hidden="1" customHeight="1" x14ac:dyDescent="0.2">
      <c r="B65098" s="88"/>
      <c r="C65098" s="88"/>
      <c r="D65098" s="88"/>
      <c r="E65098" s="88"/>
      <c r="F65098" s="88"/>
      <c r="G65098" s="88"/>
      <c r="H65098" s="88"/>
      <c r="I65098" s="88"/>
      <c r="J65098" s="88"/>
      <c r="K65098" s="88"/>
    </row>
    <row r="65099" spans="2:11" ht="12" hidden="1" customHeight="1" x14ac:dyDescent="0.2">
      <c r="B65099" s="88"/>
      <c r="C65099" s="88"/>
      <c r="D65099" s="88"/>
      <c r="E65099" s="88"/>
      <c r="F65099" s="88"/>
      <c r="G65099" s="88"/>
      <c r="H65099" s="88"/>
      <c r="I65099" s="88"/>
      <c r="J65099" s="88"/>
      <c r="K65099" s="88"/>
    </row>
    <row r="65100" spans="2:11" ht="12" hidden="1" customHeight="1" x14ac:dyDescent="0.2">
      <c r="B65100" s="88"/>
      <c r="C65100" s="88"/>
      <c r="D65100" s="88"/>
      <c r="E65100" s="88"/>
      <c r="F65100" s="88"/>
      <c r="G65100" s="88"/>
      <c r="H65100" s="88"/>
      <c r="I65100" s="88"/>
      <c r="J65100" s="88"/>
      <c r="K65100" s="88"/>
    </row>
    <row r="65101" spans="2:11" ht="12" hidden="1" customHeight="1" x14ac:dyDescent="0.2">
      <c r="B65101" s="88"/>
      <c r="C65101" s="88"/>
      <c r="D65101" s="88"/>
      <c r="E65101" s="88"/>
      <c r="F65101" s="88"/>
      <c r="G65101" s="88"/>
      <c r="H65101" s="88"/>
      <c r="I65101" s="88"/>
      <c r="J65101" s="88"/>
      <c r="K65101" s="88"/>
    </row>
    <row r="65102" spans="2:11" ht="12" hidden="1" customHeight="1" x14ac:dyDescent="0.2">
      <c r="B65102" s="88"/>
      <c r="C65102" s="88"/>
      <c r="D65102" s="88"/>
      <c r="E65102" s="88"/>
      <c r="F65102" s="88"/>
      <c r="G65102" s="88"/>
      <c r="H65102" s="88"/>
      <c r="I65102" s="88"/>
      <c r="J65102" s="88"/>
      <c r="K65102" s="88"/>
    </row>
    <row r="65103" spans="2:11" ht="12" hidden="1" customHeight="1" x14ac:dyDescent="0.2">
      <c r="B65103" s="88"/>
      <c r="C65103" s="88"/>
      <c r="D65103" s="88"/>
      <c r="E65103" s="88"/>
      <c r="F65103" s="88"/>
      <c r="G65103" s="88"/>
      <c r="H65103" s="88"/>
      <c r="I65103" s="88"/>
      <c r="J65103" s="88"/>
      <c r="K65103" s="88"/>
    </row>
    <row r="65104" spans="2:11" ht="12" hidden="1" customHeight="1" x14ac:dyDescent="0.2">
      <c r="B65104" s="88"/>
      <c r="C65104" s="88"/>
      <c r="D65104" s="88"/>
      <c r="E65104" s="88"/>
      <c r="F65104" s="88"/>
      <c r="G65104" s="88"/>
      <c r="H65104" s="88"/>
      <c r="I65104" s="88"/>
      <c r="J65104" s="88"/>
      <c r="K65104" s="88"/>
    </row>
    <row r="65105" spans="2:11" ht="12" hidden="1" customHeight="1" x14ac:dyDescent="0.2">
      <c r="B65105" s="88"/>
      <c r="C65105" s="88"/>
      <c r="D65105" s="88"/>
      <c r="E65105" s="88"/>
      <c r="F65105" s="88"/>
      <c r="G65105" s="88"/>
      <c r="H65105" s="88"/>
      <c r="I65105" s="88"/>
      <c r="J65105" s="88"/>
      <c r="K65105" s="88"/>
    </row>
    <row r="65106" spans="2:11" ht="12" hidden="1" customHeight="1" x14ac:dyDescent="0.2">
      <c r="B65106" s="88"/>
      <c r="C65106" s="88"/>
      <c r="D65106" s="88"/>
      <c r="E65106" s="88"/>
      <c r="F65106" s="88"/>
      <c r="G65106" s="88"/>
      <c r="H65106" s="88"/>
      <c r="I65106" s="88"/>
      <c r="J65106" s="88"/>
      <c r="K65106" s="88"/>
    </row>
    <row r="65107" spans="2:11" ht="12" hidden="1" customHeight="1" x14ac:dyDescent="0.2">
      <c r="B65107" s="88"/>
      <c r="C65107" s="88"/>
      <c r="D65107" s="88"/>
      <c r="E65107" s="88"/>
      <c r="F65107" s="88"/>
      <c r="G65107" s="88"/>
      <c r="H65107" s="88"/>
      <c r="I65107" s="88"/>
      <c r="J65107" s="88"/>
      <c r="K65107" s="88"/>
    </row>
    <row r="65108" spans="2:11" ht="12" hidden="1" customHeight="1" x14ac:dyDescent="0.2">
      <c r="B65108" s="88"/>
      <c r="C65108" s="88"/>
      <c r="D65108" s="88"/>
      <c r="E65108" s="88"/>
      <c r="F65108" s="88"/>
      <c r="G65108" s="88"/>
      <c r="H65108" s="88"/>
      <c r="I65108" s="88"/>
      <c r="J65108" s="88"/>
      <c r="K65108" s="88"/>
    </row>
    <row r="65109" spans="2:11" ht="12" hidden="1" customHeight="1" x14ac:dyDescent="0.2">
      <c r="B65109" s="88"/>
      <c r="C65109" s="88"/>
      <c r="D65109" s="88"/>
      <c r="E65109" s="88"/>
      <c r="F65109" s="88"/>
      <c r="G65109" s="88"/>
      <c r="H65109" s="88"/>
      <c r="I65109" s="88"/>
      <c r="J65109" s="88"/>
      <c r="K65109" s="88"/>
    </row>
    <row r="65110" spans="2:11" ht="12" hidden="1" customHeight="1" x14ac:dyDescent="0.2">
      <c r="B65110" s="88"/>
      <c r="C65110" s="88"/>
      <c r="D65110" s="88"/>
      <c r="E65110" s="88"/>
      <c r="F65110" s="88"/>
      <c r="G65110" s="88"/>
      <c r="H65110" s="88"/>
      <c r="I65110" s="88"/>
      <c r="J65110" s="88"/>
      <c r="K65110" s="88"/>
    </row>
    <row r="65111" spans="2:11" ht="12" hidden="1" customHeight="1" x14ac:dyDescent="0.2">
      <c r="B65111" s="88"/>
      <c r="C65111" s="88"/>
      <c r="D65111" s="88"/>
      <c r="E65111" s="88"/>
      <c r="F65111" s="88"/>
      <c r="G65111" s="88"/>
      <c r="H65111" s="88"/>
      <c r="I65111" s="88"/>
      <c r="J65111" s="88"/>
      <c r="K65111" s="88"/>
    </row>
    <row r="65112" spans="2:11" ht="12" hidden="1" customHeight="1" x14ac:dyDescent="0.2">
      <c r="B65112" s="88"/>
      <c r="C65112" s="88"/>
      <c r="D65112" s="88"/>
      <c r="E65112" s="88"/>
      <c r="F65112" s="88"/>
      <c r="G65112" s="88"/>
      <c r="H65112" s="88"/>
      <c r="I65112" s="88"/>
      <c r="J65112" s="88"/>
      <c r="K65112" s="88"/>
    </row>
    <row r="65113" spans="2:11" ht="12" hidden="1" customHeight="1" x14ac:dyDescent="0.2">
      <c r="B65113" s="88"/>
      <c r="C65113" s="88"/>
      <c r="D65113" s="88"/>
      <c r="E65113" s="88"/>
      <c r="F65113" s="88"/>
      <c r="G65113" s="88"/>
      <c r="H65113" s="88"/>
      <c r="I65113" s="88"/>
      <c r="J65113" s="88"/>
      <c r="K65113" s="88"/>
    </row>
    <row r="65114" spans="2:11" ht="12" hidden="1" customHeight="1" x14ac:dyDescent="0.2">
      <c r="B65114" s="88"/>
      <c r="C65114" s="88"/>
      <c r="D65114" s="88"/>
      <c r="E65114" s="88"/>
      <c r="F65114" s="88"/>
      <c r="G65114" s="88"/>
      <c r="H65114" s="88"/>
      <c r="I65114" s="88"/>
      <c r="J65114" s="88"/>
      <c r="K65114" s="88"/>
    </row>
    <row r="65115" spans="2:11" ht="12" hidden="1" customHeight="1" x14ac:dyDescent="0.2">
      <c r="B65115" s="88"/>
      <c r="C65115" s="88"/>
      <c r="D65115" s="88"/>
      <c r="E65115" s="88"/>
      <c r="F65115" s="88"/>
      <c r="G65115" s="88"/>
      <c r="H65115" s="88"/>
      <c r="I65115" s="88"/>
      <c r="J65115" s="88"/>
      <c r="K65115" s="88"/>
    </row>
    <row r="65116" spans="2:11" ht="12" hidden="1" customHeight="1" x14ac:dyDescent="0.2">
      <c r="B65116" s="88"/>
      <c r="C65116" s="88"/>
      <c r="D65116" s="88"/>
      <c r="E65116" s="88"/>
      <c r="F65116" s="88"/>
      <c r="G65116" s="88"/>
      <c r="H65116" s="88"/>
      <c r="I65116" s="88"/>
      <c r="J65116" s="88"/>
      <c r="K65116" s="88"/>
    </row>
    <row r="65117" spans="2:11" ht="12" hidden="1" customHeight="1" x14ac:dyDescent="0.2">
      <c r="B65117" s="88"/>
      <c r="C65117" s="88"/>
      <c r="D65117" s="88"/>
      <c r="E65117" s="88"/>
      <c r="F65117" s="88"/>
      <c r="G65117" s="88"/>
      <c r="H65117" s="88"/>
      <c r="I65117" s="88"/>
      <c r="J65117" s="88"/>
      <c r="K65117" s="88"/>
    </row>
    <row r="65118" spans="2:11" ht="12" hidden="1" customHeight="1" x14ac:dyDescent="0.2">
      <c r="B65118" s="88"/>
      <c r="C65118" s="88"/>
      <c r="D65118" s="88"/>
      <c r="E65118" s="88"/>
      <c r="F65118" s="88"/>
      <c r="G65118" s="88"/>
      <c r="H65118" s="88"/>
      <c r="I65118" s="88"/>
      <c r="J65118" s="88"/>
      <c r="K65118" s="88"/>
    </row>
    <row r="65119" spans="2:11" ht="12" hidden="1" customHeight="1" x14ac:dyDescent="0.2">
      <c r="B65119" s="88"/>
      <c r="C65119" s="88"/>
      <c r="D65119" s="88"/>
      <c r="E65119" s="88"/>
      <c r="F65119" s="88"/>
      <c r="G65119" s="88"/>
      <c r="H65119" s="88"/>
      <c r="I65119" s="88"/>
      <c r="J65119" s="88"/>
      <c r="K65119" s="88"/>
    </row>
    <row r="65120" spans="2:11" ht="12" hidden="1" customHeight="1" x14ac:dyDescent="0.2">
      <c r="B65120" s="88"/>
      <c r="C65120" s="88"/>
      <c r="D65120" s="88"/>
      <c r="E65120" s="88"/>
      <c r="F65120" s="88"/>
      <c r="G65120" s="88"/>
      <c r="H65120" s="88"/>
      <c r="I65120" s="88"/>
      <c r="J65120" s="88"/>
      <c r="K65120" s="88"/>
    </row>
    <row r="65121" spans="2:11" ht="12" hidden="1" customHeight="1" x14ac:dyDescent="0.2">
      <c r="B65121" s="88"/>
      <c r="C65121" s="88"/>
      <c r="D65121" s="88"/>
      <c r="E65121" s="88"/>
      <c r="F65121" s="88"/>
      <c r="G65121" s="88"/>
      <c r="H65121" s="88"/>
      <c r="I65121" s="88"/>
      <c r="J65121" s="88"/>
      <c r="K65121" s="88"/>
    </row>
    <row r="65122" spans="2:11" ht="12" hidden="1" customHeight="1" x14ac:dyDescent="0.2">
      <c r="B65122" s="88"/>
      <c r="C65122" s="88"/>
      <c r="D65122" s="88"/>
      <c r="E65122" s="88"/>
      <c r="F65122" s="88"/>
      <c r="G65122" s="88"/>
      <c r="H65122" s="88"/>
      <c r="I65122" s="88"/>
      <c r="J65122" s="88"/>
      <c r="K65122" s="88"/>
    </row>
    <row r="65123" spans="2:11" ht="12" hidden="1" customHeight="1" x14ac:dyDescent="0.2">
      <c r="B65123" s="88"/>
      <c r="C65123" s="88"/>
      <c r="D65123" s="88"/>
      <c r="E65123" s="88"/>
      <c r="F65123" s="88"/>
      <c r="G65123" s="88"/>
      <c r="H65123" s="88"/>
      <c r="I65123" s="88"/>
      <c r="J65123" s="88"/>
      <c r="K65123" s="88"/>
    </row>
    <row r="65124" spans="2:11" ht="12" hidden="1" customHeight="1" x14ac:dyDescent="0.2">
      <c r="B65124" s="88"/>
      <c r="C65124" s="88"/>
      <c r="D65124" s="88"/>
      <c r="E65124" s="88"/>
      <c r="F65124" s="88"/>
      <c r="G65124" s="88"/>
      <c r="H65124" s="88"/>
      <c r="I65124" s="88"/>
      <c r="J65124" s="88"/>
      <c r="K65124" s="88"/>
    </row>
    <row r="65125" spans="2:11" ht="12" hidden="1" customHeight="1" x14ac:dyDescent="0.2">
      <c r="B65125" s="88"/>
      <c r="C65125" s="88"/>
      <c r="D65125" s="88"/>
      <c r="E65125" s="88"/>
      <c r="F65125" s="88"/>
      <c r="G65125" s="88"/>
      <c r="H65125" s="88"/>
      <c r="I65125" s="88"/>
      <c r="J65125" s="88"/>
      <c r="K65125" s="88"/>
    </row>
    <row r="65126" spans="2:11" ht="12" hidden="1" customHeight="1" x14ac:dyDescent="0.2">
      <c r="B65126" s="88"/>
      <c r="C65126" s="88"/>
      <c r="D65126" s="88"/>
      <c r="E65126" s="88"/>
      <c r="F65126" s="88"/>
      <c r="G65126" s="88"/>
      <c r="H65126" s="88"/>
      <c r="I65126" s="88"/>
      <c r="J65126" s="88"/>
      <c r="K65126" s="88"/>
    </row>
    <row r="65127" spans="2:11" ht="12" hidden="1" customHeight="1" x14ac:dyDescent="0.2">
      <c r="B65127" s="88"/>
      <c r="C65127" s="88"/>
      <c r="D65127" s="88"/>
      <c r="E65127" s="88"/>
      <c r="F65127" s="88"/>
      <c r="G65127" s="88"/>
      <c r="H65127" s="88"/>
      <c r="I65127" s="88"/>
      <c r="J65127" s="88"/>
      <c r="K65127" s="88"/>
    </row>
    <row r="65128" spans="2:11" ht="12" hidden="1" customHeight="1" x14ac:dyDescent="0.2">
      <c r="B65128" s="88"/>
      <c r="C65128" s="88"/>
      <c r="D65128" s="88"/>
      <c r="E65128" s="88"/>
      <c r="F65128" s="88"/>
      <c r="G65128" s="88"/>
      <c r="H65128" s="88"/>
      <c r="I65128" s="88"/>
      <c r="J65128" s="88"/>
      <c r="K65128" s="88"/>
    </row>
    <row r="65129" spans="2:11" ht="12" hidden="1" customHeight="1" x14ac:dyDescent="0.2">
      <c r="B65129" s="88"/>
      <c r="C65129" s="88"/>
      <c r="D65129" s="88"/>
      <c r="E65129" s="88"/>
      <c r="F65129" s="88"/>
      <c r="G65129" s="88"/>
      <c r="H65129" s="88"/>
      <c r="I65129" s="88"/>
      <c r="J65129" s="88"/>
      <c r="K65129" s="88"/>
    </row>
    <row r="65130" spans="2:11" ht="12" hidden="1" customHeight="1" x14ac:dyDescent="0.2">
      <c r="B65130" s="88"/>
      <c r="C65130" s="88"/>
      <c r="D65130" s="88"/>
      <c r="E65130" s="88"/>
      <c r="F65130" s="88"/>
      <c r="G65130" s="88"/>
      <c r="H65130" s="88"/>
      <c r="I65130" s="88"/>
      <c r="J65130" s="88"/>
      <c r="K65130" s="88"/>
    </row>
    <row r="65131" spans="2:11" ht="12" hidden="1" customHeight="1" x14ac:dyDescent="0.2">
      <c r="B65131" s="88"/>
      <c r="C65131" s="88"/>
      <c r="D65131" s="88"/>
      <c r="E65131" s="88"/>
      <c r="F65131" s="88"/>
      <c r="G65131" s="88"/>
      <c r="H65131" s="88"/>
      <c r="I65131" s="88"/>
      <c r="J65131" s="88"/>
      <c r="K65131" s="88"/>
    </row>
    <row r="65132" spans="2:11" ht="12" hidden="1" customHeight="1" x14ac:dyDescent="0.2">
      <c r="B65132" s="88"/>
      <c r="C65132" s="88"/>
      <c r="D65132" s="88"/>
      <c r="E65132" s="88"/>
      <c r="F65132" s="88"/>
      <c r="G65132" s="88"/>
      <c r="H65132" s="88"/>
      <c r="I65132" s="88"/>
      <c r="J65132" s="88"/>
      <c r="K65132" s="88"/>
    </row>
    <row r="65133" spans="2:11" ht="12" hidden="1" customHeight="1" x14ac:dyDescent="0.2">
      <c r="B65133" s="88"/>
      <c r="C65133" s="88"/>
      <c r="D65133" s="88"/>
      <c r="E65133" s="88"/>
      <c r="F65133" s="88"/>
      <c r="G65133" s="88"/>
      <c r="H65133" s="88"/>
      <c r="I65133" s="88"/>
      <c r="J65133" s="88"/>
      <c r="K65133" s="88"/>
    </row>
    <row r="65134" spans="2:11" ht="12" hidden="1" customHeight="1" x14ac:dyDescent="0.2">
      <c r="B65134" s="88"/>
      <c r="C65134" s="88"/>
      <c r="D65134" s="88"/>
      <c r="E65134" s="88"/>
      <c r="F65134" s="88"/>
      <c r="G65134" s="88"/>
      <c r="H65134" s="88"/>
      <c r="I65134" s="88"/>
      <c r="J65134" s="88"/>
      <c r="K65134" s="88"/>
    </row>
    <row r="65135" spans="2:11" ht="12" hidden="1" customHeight="1" x14ac:dyDescent="0.2">
      <c r="B65135" s="88"/>
      <c r="C65135" s="88"/>
      <c r="D65135" s="88"/>
      <c r="E65135" s="88"/>
      <c r="F65135" s="88"/>
      <c r="G65135" s="88"/>
      <c r="H65135" s="88"/>
      <c r="I65135" s="88"/>
      <c r="J65135" s="88"/>
      <c r="K65135" s="88"/>
    </row>
    <row r="65136" spans="2:11" ht="12" hidden="1" customHeight="1" x14ac:dyDescent="0.2">
      <c r="B65136" s="88"/>
      <c r="C65136" s="88"/>
      <c r="D65136" s="88"/>
      <c r="E65136" s="88"/>
      <c r="F65136" s="88"/>
      <c r="G65136" s="88"/>
      <c r="H65136" s="88"/>
      <c r="I65136" s="88"/>
      <c r="J65136" s="88"/>
      <c r="K65136" s="88"/>
    </row>
    <row r="65137" spans="2:11" ht="12" hidden="1" customHeight="1" x14ac:dyDescent="0.2">
      <c r="B65137" s="88"/>
      <c r="C65137" s="88"/>
      <c r="D65137" s="88"/>
      <c r="E65137" s="88"/>
      <c r="F65137" s="88"/>
      <c r="G65137" s="88"/>
      <c r="H65137" s="88"/>
      <c r="I65137" s="88"/>
      <c r="J65137" s="88"/>
      <c r="K65137" s="88"/>
    </row>
    <row r="65138" spans="2:11" ht="12" hidden="1" customHeight="1" x14ac:dyDescent="0.2">
      <c r="B65138" s="88"/>
      <c r="C65138" s="88"/>
      <c r="D65138" s="88"/>
      <c r="E65138" s="88"/>
      <c r="F65138" s="88"/>
      <c r="G65138" s="88"/>
      <c r="H65138" s="88"/>
      <c r="I65138" s="88"/>
      <c r="J65138" s="88"/>
      <c r="K65138" s="88"/>
    </row>
    <row r="65139" spans="2:11" ht="12" hidden="1" customHeight="1" x14ac:dyDescent="0.2">
      <c r="B65139" s="88"/>
      <c r="C65139" s="88"/>
      <c r="D65139" s="88"/>
      <c r="E65139" s="88"/>
      <c r="F65139" s="88"/>
      <c r="G65139" s="88"/>
      <c r="H65139" s="88"/>
      <c r="I65139" s="88"/>
      <c r="J65139" s="88"/>
      <c r="K65139" s="88"/>
    </row>
    <row r="65140" spans="2:11" ht="12" hidden="1" customHeight="1" x14ac:dyDescent="0.2">
      <c r="B65140" s="88"/>
      <c r="C65140" s="88"/>
      <c r="D65140" s="88"/>
      <c r="E65140" s="88"/>
      <c r="F65140" s="88"/>
      <c r="G65140" s="88"/>
      <c r="H65140" s="88"/>
      <c r="I65140" s="88"/>
      <c r="J65140" s="88"/>
      <c r="K65140" s="88"/>
    </row>
    <row r="65141" spans="2:11" ht="12" hidden="1" customHeight="1" x14ac:dyDescent="0.2">
      <c r="B65141" s="88"/>
      <c r="C65141" s="88"/>
      <c r="D65141" s="88"/>
      <c r="E65141" s="88"/>
      <c r="F65141" s="88"/>
      <c r="G65141" s="88"/>
      <c r="H65141" s="88"/>
      <c r="I65141" s="88"/>
      <c r="J65141" s="88"/>
      <c r="K65141" s="88"/>
    </row>
    <row r="65142" spans="2:11" ht="12" hidden="1" customHeight="1" x14ac:dyDescent="0.2">
      <c r="B65142" s="88"/>
      <c r="C65142" s="88"/>
      <c r="D65142" s="88"/>
      <c r="E65142" s="88"/>
      <c r="F65142" s="88"/>
      <c r="G65142" s="88"/>
      <c r="H65142" s="88"/>
      <c r="I65142" s="88"/>
      <c r="J65142" s="88"/>
      <c r="K65142" s="88"/>
    </row>
    <row r="65143" spans="2:11" ht="12" hidden="1" customHeight="1" x14ac:dyDescent="0.2">
      <c r="B65143" s="88"/>
      <c r="C65143" s="88"/>
      <c r="D65143" s="88"/>
      <c r="E65143" s="88"/>
      <c r="F65143" s="88"/>
      <c r="G65143" s="88"/>
      <c r="H65143" s="88"/>
      <c r="I65143" s="88"/>
      <c r="J65143" s="88"/>
      <c r="K65143" s="88"/>
    </row>
    <row r="65144" spans="2:11" ht="12" hidden="1" customHeight="1" x14ac:dyDescent="0.2">
      <c r="B65144" s="88"/>
      <c r="C65144" s="88"/>
      <c r="D65144" s="88"/>
      <c r="E65144" s="88"/>
      <c r="F65144" s="88"/>
      <c r="G65144" s="88"/>
      <c r="H65144" s="88"/>
      <c r="I65144" s="88"/>
      <c r="J65144" s="88"/>
      <c r="K65144" s="88"/>
    </row>
    <row r="65145" spans="2:11" ht="12" hidden="1" customHeight="1" x14ac:dyDescent="0.2">
      <c r="B65145" s="88"/>
      <c r="C65145" s="88"/>
      <c r="D65145" s="88"/>
      <c r="E65145" s="88"/>
      <c r="F65145" s="88"/>
      <c r="G65145" s="88"/>
      <c r="H65145" s="88"/>
      <c r="I65145" s="88"/>
      <c r="J65145" s="88"/>
      <c r="K65145" s="88"/>
    </row>
    <row r="65146" spans="2:11" ht="12" hidden="1" customHeight="1" x14ac:dyDescent="0.2">
      <c r="B65146" s="88"/>
      <c r="C65146" s="88"/>
      <c r="D65146" s="88"/>
      <c r="E65146" s="88"/>
      <c r="F65146" s="88"/>
      <c r="G65146" s="88"/>
      <c r="H65146" s="88"/>
      <c r="I65146" s="88"/>
      <c r="J65146" s="88"/>
      <c r="K65146" s="88"/>
    </row>
    <row r="65147" spans="2:11" ht="12" hidden="1" customHeight="1" x14ac:dyDescent="0.2">
      <c r="B65147" s="88"/>
      <c r="C65147" s="88"/>
      <c r="D65147" s="88"/>
      <c r="E65147" s="88"/>
      <c r="F65147" s="88"/>
      <c r="G65147" s="88"/>
      <c r="H65147" s="88"/>
      <c r="I65147" s="88"/>
      <c r="J65147" s="88"/>
      <c r="K65147" s="88"/>
    </row>
    <row r="65148" spans="2:11" ht="12" hidden="1" customHeight="1" x14ac:dyDescent="0.2">
      <c r="B65148" s="88"/>
      <c r="C65148" s="88"/>
      <c r="D65148" s="88"/>
      <c r="E65148" s="88"/>
      <c r="F65148" s="88"/>
      <c r="G65148" s="88"/>
      <c r="H65148" s="88"/>
      <c r="I65148" s="88"/>
      <c r="J65148" s="88"/>
      <c r="K65148" s="88"/>
    </row>
    <row r="65149" spans="2:11" ht="12" hidden="1" customHeight="1" x14ac:dyDescent="0.2">
      <c r="B65149" s="88"/>
      <c r="C65149" s="88"/>
      <c r="D65149" s="88"/>
      <c r="E65149" s="88"/>
      <c r="F65149" s="88"/>
      <c r="G65149" s="88"/>
      <c r="H65149" s="88"/>
      <c r="I65149" s="88"/>
      <c r="J65149" s="88"/>
      <c r="K65149" s="88"/>
    </row>
    <row r="65150" spans="2:11" ht="12" hidden="1" customHeight="1" x14ac:dyDescent="0.2">
      <c r="B65150" s="88"/>
      <c r="C65150" s="88"/>
      <c r="D65150" s="88"/>
      <c r="E65150" s="88"/>
      <c r="F65150" s="88"/>
      <c r="G65150" s="88"/>
      <c r="H65150" s="88"/>
      <c r="I65150" s="88"/>
      <c r="J65150" s="88"/>
      <c r="K65150" s="88"/>
    </row>
    <row r="65151" spans="2:11" ht="12" hidden="1" customHeight="1" x14ac:dyDescent="0.2">
      <c r="B65151" s="88"/>
      <c r="C65151" s="88"/>
      <c r="D65151" s="88"/>
      <c r="E65151" s="88"/>
      <c r="F65151" s="88"/>
      <c r="G65151" s="88"/>
      <c r="H65151" s="88"/>
      <c r="I65151" s="88"/>
      <c r="J65151" s="88"/>
      <c r="K65151" s="88"/>
    </row>
    <row r="65152" spans="2:11" ht="12" hidden="1" customHeight="1" x14ac:dyDescent="0.2">
      <c r="B65152" s="88"/>
      <c r="C65152" s="88"/>
      <c r="D65152" s="88"/>
      <c r="E65152" s="88"/>
      <c r="F65152" s="88"/>
      <c r="G65152" s="88"/>
      <c r="H65152" s="88"/>
      <c r="I65152" s="88"/>
      <c r="J65152" s="88"/>
      <c r="K65152" s="88"/>
    </row>
    <row r="65153" spans="2:11" ht="12" hidden="1" customHeight="1" x14ac:dyDescent="0.2">
      <c r="B65153" s="88"/>
      <c r="C65153" s="88"/>
      <c r="D65153" s="88"/>
      <c r="E65153" s="88"/>
      <c r="F65153" s="88"/>
      <c r="G65153" s="88"/>
      <c r="H65153" s="88"/>
      <c r="I65153" s="88"/>
      <c r="J65153" s="88"/>
      <c r="K65153" s="88"/>
    </row>
    <row r="65154" spans="2:11" ht="12" hidden="1" customHeight="1" x14ac:dyDescent="0.2">
      <c r="B65154" s="88"/>
      <c r="C65154" s="88"/>
      <c r="D65154" s="88"/>
      <c r="E65154" s="88"/>
      <c r="F65154" s="88"/>
      <c r="G65154" s="88"/>
      <c r="H65154" s="88"/>
      <c r="I65154" s="88"/>
      <c r="J65154" s="88"/>
      <c r="K65154" s="88"/>
    </row>
    <row r="65155" spans="2:11" ht="12" hidden="1" customHeight="1" x14ac:dyDescent="0.2">
      <c r="B65155" s="88"/>
      <c r="C65155" s="88"/>
      <c r="D65155" s="88"/>
      <c r="E65155" s="88"/>
      <c r="F65155" s="88"/>
      <c r="G65155" s="88"/>
      <c r="H65155" s="88"/>
      <c r="I65155" s="88"/>
      <c r="J65155" s="88"/>
      <c r="K65155" s="88"/>
    </row>
    <row r="65156" spans="2:11" ht="12" hidden="1" customHeight="1" x14ac:dyDescent="0.2">
      <c r="B65156" s="88"/>
      <c r="C65156" s="88"/>
      <c r="D65156" s="88"/>
      <c r="E65156" s="88"/>
      <c r="F65156" s="88"/>
      <c r="G65156" s="88"/>
      <c r="H65156" s="88"/>
      <c r="I65156" s="88"/>
      <c r="J65156" s="88"/>
      <c r="K65156" s="88"/>
    </row>
    <row r="65157" spans="2:11" ht="12" hidden="1" customHeight="1" x14ac:dyDescent="0.2">
      <c r="B65157" s="88"/>
      <c r="C65157" s="88"/>
      <c r="D65157" s="88"/>
      <c r="E65157" s="88"/>
      <c r="F65157" s="88"/>
      <c r="G65157" s="88"/>
      <c r="H65157" s="88"/>
      <c r="I65157" s="88"/>
      <c r="J65157" s="88"/>
      <c r="K65157" s="88"/>
    </row>
    <row r="65158" spans="2:11" ht="12" hidden="1" customHeight="1" x14ac:dyDescent="0.2">
      <c r="B65158" s="88"/>
      <c r="C65158" s="88"/>
      <c r="D65158" s="88"/>
      <c r="E65158" s="88"/>
      <c r="F65158" s="88"/>
      <c r="G65158" s="88"/>
      <c r="H65158" s="88"/>
      <c r="I65158" s="88"/>
      <c r="J65158" s="88"/>
      <c r="K65158" s="88"/>
    </row>
    <row r="65159" spans="2:11" ht="12" hidden="1" customHeight="1" x14ac:dyDescent="0.2">
      <c r="B65159" s="88"/>
      <c r="C65159" s="88"/>
      <c r="D65159" s="88"/>
      <c r="E65159" s="88"/>
      <c r="F65159" s="88"/>
      <c r="G65159" s="88"/>
      <c r="H65159" s="88"/>
      <c r="I65159" s="88"/>
      <c r="J65159" s="88"/>
      <c r="K65159" s="88"/>
    </row>
    <row r="65160" spans="2:11" ht="12" hidden="1" customHeight="1" x14ac:dyDescent="0.2">
      <c r="B65160" s="88"/>
      <c r="C65160" s="88"/>
      <c r="D65160" s="88"/>
      <c r="E65160" s="88"/>
      <c r="F65160" s="88"/>
      <c r="G65160" s="88"/>
      <c r="H65160" s="88"/>
      <c r="I65160" s="88"/>
      <c r="J65160" s="88"/>
      <c r="K65160" s="88"/>
    </row>
    <row r="65161" spans="2:11" ht="12" hidden="1" customHeight="1" x14ac:dyDescent="0.2">
      <c r="B65161" s="88"/>
      <c r="C65161" s="88"/>
      <c r="D65161" s="88"/>
      <c r="E65161" s="88"/>
      <c r="F65161" s="88"/>
      <c r="G65161" s="88"/>
      <c r="H65161" s="88"/>
      <c r="I65161" s="88"/>
      <c r="J65161" s="88"/>
      <c r="K65161" s="88"/>
    </row>
    <row r="65162" spans="2:11" ht="12" hidden="1" customHeight="1" x14ac:dyDescent="0.2">
      <c r="B65162" s="88"/>
      <c r="C65162" s="88"/>
      <c r="D65162" s="88"/>
      <c r="E65162" s="88"/>
      <c r="F65162" s="88"/>
      <c r="G65162" s="88"/>
      <c r="H65162" s="88"/>
      <c r="I65162" s="88"/>
      <c r="J65162" s="88"/>
      <c r="K65162" s="88"/>
    </row>
    <row r="65163" spans="2:11" ht="12" hidden="1" customHeight="1" x14ac:dyDescent="0.2">
      <c r="B65163" s="88"/>
      <c r="C65163" s="88"/>
      <c r="D65163" s="88"/>
      <c r="E65163" s="88"/>
      <c r="F65163" s="88"/>
      <c r="G65163" s="88"/>
      <c r="H65163" s="88"/>
      <c r="I65163" s="88"/>
      <c r="J65163" s="88"/>
      <c r="K65163" s="88"/>
    </row>
    <row r="65164" spans="2:11" ht="12" hidden="1" customHeight="1" x14ac:dyDescent="0.2">
      <c r="B65164" s="88"/>
      <c r="C65164" s="88"/>
      <c r="D65164" s="88"/>
      <c r="E65164" s="88"/>
      <c r="F65164" s="88"/>
      <c r="G65164" s="88"/>
      <c r="H65164" s="88"/>
      <c r="I65164" s="88"/>
      <c r="J65164" s="88"/>
      <c r="K65164" s="88"/>
    </row>
    <row r="65165" spans="2:11" ht="12" hidden="1" customHeight="1" x14ac:dyDescent="0.2">
      <c r="B65165" s="88"/>
      <c r="C65165" s="88"/>
      <c r="D65165" s="88"/>
      <c r="E65165" s="88"/>
      <c r="F65165" s="88"/>
      <c r="G65165" s="88"/>
      <c r="H65165" s="88"/>
      <c r="I65165" s="88"/>
      <c r="J65165" s="88"/>
      <c r="K65165" s="88"/>
    </row>
    <row r="65166" spans="2:11" ht="12" hidden="1" customHeight="1" x14ac:dyDescent="0.2">
      <c r="B65166" s="88"/>
      <c r="C65166" s="88"/>
      <c r="D65166" s="88"/>
      <c r="E65166" s="88"/>
      <c r="F65166" s="88"/>
      <c r="G65166" s="88"/>
      <c r="H65166" s="88"/>
      <c r="I65166" s="88"/>
      <c r="J65166" s="88"/>
      <c r="K65166" s="88"/>
    </row>
    <row r="65167" spans="2:11" ht="12" hidden="1" customHeight="1" x14ac:dyDescent="0.2">
      <c r="B65167" s="88"/>
      <c r="C65167" s="88"/>
      <c r="D65167" s="88"/>
      <c r="E65167" s="88"/>
      <c r="F65167" s="88"/>
      <c r="G65167" s="88"/>
      <c r="H65167" s="88"/>
      <c r="I65167" s="88"/>
      <c r="J65167" s="88"/>
      <c r="K65167" s="88"/>
    </row>
    <row r="65168" spans="2:11" ht="12" hidden="1" customHeight="1" x14ac:dyDescent="0.2">
      <c r="B65168" s="88"/>
      <c r="C65168" s="88"/>
      <c r="D65168" s="88"/>
      <c r="E65168" s="88"/>
      <c r="F65168" s="88"/>
      <c r="G65168" s="88"/>
      <c r="H65168" s="88"/>
      <c r="I65168" s="88"/>
      <c r="J65168" s="88"/>
      <c r="K65168" s="88"/>
    </row>
    <row r="65169" spans="2:11" ht="12" hidden="1" customHeight="1" x14ac:dyDescent="0.2">
      <c r="B65169" s="88"/>
      <c r="C65169" s="88"/>
      <c r="D65169" s="88"/>
      <c r="E65169" s="88"/>
      <c r="F65169" s="88"/>
      <c r="G65169" s="88"/>
      <c r="H65169" s="88"/>
      <c r="I65169" s="88"/>
      <c r="J65169" s="88"/>
      <c r="K65169" s="88"/>
    </row>
    <row r="65170" spans="2:11" ht="12" hidden="1" customHeight="1" x14ac:dyDescent="0.2">
      <c r="B65170" s="88"/>
      <c r="C65170" s="88"/>
      <c r="D65170" s="88"/>
      <c r="E65170" s="88"/>
      <c r="F65170" s="88"/>
      <c r="G65170" s="88"/>
      <c r="H65170" s="88"/>
      <c r="I65170" s="88"/>
      <c r="J65170" s="88"/>
      <c r="K65170" s="88"/>
    </row>
    <row r="65171" spans="2:11" ht="12" hidden="1" customHeight="1" x14ac:dyDescent="0.2">
      <c r="B65171" s="88"/>
      <c r="C65171" s="88"/>
      <c r="D65171" s="88"/>
      <c r="E65171" s="88"/>
      <c r="F65171" s="88"/>
      <c r="G65171" s="88"/>
      <c r="H65171" s="88"/>
      <c r="I65171" s="88"/>
      <c r="J65171" s="88"/>
      <c r="K65171" s="88"/>
    </row>
    <row r="65172" spans="2:11" ht="12" hidden="1" customHeight="1" x14ac:dyDescent="0.2">
      <c r="B65172" s="88"/>
      <c r="C65172" s="88"/>
      <c r="D65172" s="88"/>
      <c r="E65172" s="88"/>
      <c r="F65172" s="88"/>
      <c r="G65172" s="88"/>
      <c r="H65172" s="88"/>
      <c r="I65172" s="88"/>
      <c r="J65172" s="88"/>
      <c r="K65172" s="88"/>
    </row>
    <row r="65173" spans="2:11" ht="12" hidden="1" customHeight="1" x14ac:dyDescent="0.2">
      <c r="B65173" s="88"/>
      <c r="C65173" s="88"/>
      <c r="D65173" s="88"/>
      <c r="E65173" s="88"/>
      <c r="F65173" s="88"/>
      <c r="G65173" s="88"/>
      <c r="H65173" s="88"/>
      <c r="I65173" s="88"/>
      <c r="J65173" s="88"/>
      <c r="K65173" s="88"/>
    </row>
    <row r="65174" spans="2:11" ht="12" hidden="1" customHeight="1" x14ac:dyDescent="0.2">
      <c r="B65174" s="88"/>
      <c r="C65174" s="88"/>
      <c r="D65174" s="88"/>
      <c r="E65174" s="88"/>
      <c r="F65174" s="88"/>
      <c r="G65174" s="88"/>
      <c r="H65174" s="88"/>
      <c r="I65174" s="88"/>
      <c r="J65174" s="88"/>
      <c r="K65174" s="88"/>
    </row>
    <row r="65175" spans="2:11" ht="12" hidden="1" customHeight="1" x14ac:dyDescent="0.2">
      <c r="B65175" s="88"/>
      <c r="C65175" s="88"/>
      <c r="D65175" s="88"/>
      <c r="E65175" s="88"/>
      <c r="F65175" s="88"/>
      <c r="G65175" s="88"/>
      <c r="H65175" s="88"/>
      <c r="I65175" s="88"/>
      <c r="J65175" s="88"/>
      <c r="K65175" s="88"/>
    </row>
    <row r="65176" spans="2:11" ht="12" hidden="1" customHeight="1" x14ac:dyDescent="0.2">
      <c r="B65176" s="88"/>
      <c r="C65176" s="88"/>
      <c r="D65176" s="88"/>
      <c r="E65176" s="88"/>
      <c r="F65176" s="88"/>
      <c r="G65176" s="88"/>
      <c r="H65176" s="88"/>
      <c r="I65176" s="88"/>
      <c r="J65176" s="88"/>
      <c r="K65176" s="88"/>
    </row>
    <row r="65177" spans="2:11" ht="12" hidden="1" customHeight="1" x14ac:dyDescent="0.2">
      <c r="B65177" s="88"/>
      <c r="C65177" s="88"/>
      <c r="D65177" s="88"/>
      <c r="E65177" s="88"/>
      <c r="F65177" s="88"/>
      <c r="G65177" s="88"/>
      <c r="H65177" s="88"/>
      <c r="I65177" s="88"/>
      <c r="J65177" s="88"/>
      <c r="K65177" s="88"/>
    </row>
    <row r="65178" spans="2:11" ht="12" hidden="1" customHeight="1" x14ac:dyDescent="0.2">
      <c r="B65178" s="88"/>
      <c r="C65178" s="88"/>
      <c r="D65178" s="88"/>
      <c r="E65178" s="88"/>
      <c r="F65178" s="88"/>
      <c r="G65178" s="88"/>
      <c r="H65178" s="88"/>
      <c r="I65178" s="88"/>
      <c r="J65178" s="88"/>
      <c r="K65178" s="88"/>
    </row>
    <row r="65179" spans="2:11" ht="12" hidden="1" customHeight="1" x14ac:dyDescent="0.2">
      <c r="B65179" s="88"/>
      <c r="C65179" s="88"/>
      <c r="D65179" s="88"/>
      <c r="E65179" s="88"/>
      <c r="F65179" s="88"/>
      <c r="G65179" s="88"/>
      <c r="H65179" s="88"/>
      <c r="I65179" s="88"/>
      <c r="J65179" s="88"/>
      <c r="K65179" s="88"/>
    </row>
    <row r="65180" spans="2:11" ht="12" hidden="1" customHeight="1" x14ac:dyDescent="0.2">
      <c r="B65180" s="88"/>
      <c r="C65180" s="88"/>
      <c r="D65180" s="88"/>
      <c r="E65180" s="88"/>
      <c r="F65180" s="88"/>
      <c r="G65180" s="88"/>
      <c r="H65180" s="88"/>
      <c r="I65180" s="88"/>
      <c r="J65180" s="88"/>
      <c r="K65180" s="88"/>
    </row>
    <row r="65181" spans="2:11" ht="12" hidden="1" customHeight="1" x14ac:dyDescent="0.2">
      <c r="B65181" s="88"/>
      <c r="C65181" s="88"/>
      <c r="D65181" s="88"/>
      <c r="E65181" s="88"/>
      <c r="F65181" s="88"/>
      <c r="G65181" s="88"/>
      <c r="H65181" s="88"/>
      <c r="I65181" s="88"/>
      <c r="J65181" s="88"/>
      <c r="K65181" s="88"/>
    </row>
    <row r="65182" spans="2:11" ht="12" hidden="1" customHeight="1" x14ac:dyDescent="0.2">
      <c r="B65182" s="88"/>
      <c r="C65182" s="88"/>
      <c r="D65182" s="88"/>
      <c r="E65182" s="88"/>
      <c r="F65182" s="88"/>
      <c r="G65182" s="88"/>
      <c r="H65182" s="88"/>
      <c r="I65182" s="88"/>
      <c r="J65182" s="88"/>
      <c r="K65182" s="88"/>
    </row>
    <row r="65183" spans="2:11" ht="12" hidden="1" customHeight="1" x14ac:dyDescent="0.2">
      <c r="B65183" s="88"/>
      <c r="C65183" s="88"/>
      <c r="D65183" s="88"/>
      <c r="E65183" s="88"/>
      <c r="F65183" s="88"/>
      <c r="G65183" s="88"/>
      <c r="H65183" s="88"/>
      <c r="I65183" s="88"/>
      <c r="J65183" s="88"/>
      <c r="K65183" s="88"/>
    </row>
    <row r="65184" spans="2:11" ht="12" hidden="1" customHeight="1" x14ac:dyDescent="0.2">
      <c r="B65184" s="88"/>
      <c r="C65184" s="88"/>
      <c r="D65184" s="88"/>
      <c r="E65184" s="88"/>
      <c r="F65184" s="88"/>
      <c r="G65184" s="88"/>
      <c r="H65184" s="88"/>
      <c r="I65184" s="88"/>
      <c r="J65184" s="88"/>
      <c r="K65184" s="88"/>
    </row>
    <row r="65185" spans="2:11" ht="12" hidden="1" customHeight="1" x14ac:dyDescent="0.2">
      <c r="B65185" s="88"/>
      <c r="C65185" s="88"/>
      <c r="D65185" s="88"/>
      <c r="E65185" s="88"/>
      <c r="F65185" s="88"/>
      <c r="G65185" s="88"/>
      <c r="H65185" s="88"/>
      <c r="I65185" s="88"/>
      <c r="J65185" s="88"/>
      <c r="K65185" s="88"/>
    </row>
    <row r="65186" spans="2:11" ht="12" hidden="1" customHeight="1" x14ac:dyDescent="0.2">
      <c r="B65186" s="88"/>
      <c r="C65186" s="88"/>
      <c r="D65186" s="88"/>
      <c r="E65186" s="88"/>
      <c r="F65186" s="88"/>
      <c r="G65186" s="88"/>
      <c r="H65186" s="88"/>
      <c r="I65186" s="88"/>
      <c r="J65186" s="88"/>
      <c r="K65186" s="88"/>
    </row>
    <row r="65187" spans="2:11" ht="12" hidden="1" customHeight="1" x14ac:dyDescent="0.2">
      <c r="B65187" s="88"/>
      <c r="C65187" s="88"/>
      <c r="D65187" s="88"/>
      <c r="E65187" s="88"/>
      <c r="F65187" s="88"/>
      <c r="G65187" s="88"/>
      <c r="H65187" s="88"/>
      <c r="I65187" s="88"/>
      <c r="J65187" s="88"/>
      <c r="K65187" s="88"/>
    </row>
    <row r="65188" spans="2:11" ht="12" hidden="1" customHeight="1" x14ac:dyDescent="0.2">
      <c r="B65188" s="88"/>
      <c r="C65188" s="88"/>
      <c r="D65188" s="88"/>
      <c r="E65188" s="88"/>
      <c r="F65188" s="88"/>
      <c r="G65188" s="88"/>
      <c r="H65188" s="88"/>
      <c r="I65188" s="88"/>
      <c r="J65188" s="88"/>
      <c r="K65188" s="88"/>
    </row>
    <row r="65189" spans="2:11" ht="12" hidden="1" customHeight="1" x14ac:dyDescent="0.2">
      <c r="B65189" s="88"/>
      <c r="C65189" s="88"/>
      <c r="D65189" s="88"/>
      <c r="E65189" s="88"/>
      <c r="F65189" s="88"/>
      <c r="G65189" s="88"/>
      <c r="H65189" s="88"/>
      <c r="I65189" s="88"/>
      <c r="J65189" s="88"/>
      <c r="K65189" s="88"/>
    </row>
    <row r="65190" spans="2:11" ht="12" hidden="1" customHeight="1" x14ac:dyDescent="0.2">
      <c r="B65190" s="88"/>
      <c r="C65190" s="88"/>
      <c r="D65190" s="88"/>
      <c r="E65190" s="88"/>
      <c r="F65190" s="88"/>
      <c r="G65190" s="88"/>
      <c r="H65190" s="88"/>
      <c r="I65190" s="88"/>
      <c r="J65190" s="88"/>
      <c r="K65190" s="88"/>
    </row>
    <row r="65191" spans="2:11" ht="12" hidden="1" customHeight="1" x14ac:dyDescent="0.2">
      <c r="B65191" s="88"/>
      <c r="C65191" s="88"/>
      <c r="D65191" s="88"/>
      <c r="E65191" s="88"/>
      <c r="F65191" s="88"/>
      <c r="G65191" s="88"/>
      <c r="H65191" s="88"/>
      <c r="I65191" s="88"/>
      <c r="J65191" s="88"/>
      <c r="K65191" s="88"/>
    </row>
    <row r="65192" spans="2:11" ht="12" hidden="1" customHeight="1" x14ac:dyDescent="0.2">
      <c r="B65192" s="88"/>
      <c r="C65192" s="88"/>
      <c r="D65192" s="88"/>
      <c r="E65192" s="88"/>
      <c r="F65192" s="88"/>
      <c r="G65192" s="88"/>
      <c r="H65192" s="88"/>
      <c r="I65192" s="88"/>
      <c r="J65192" s="88"/>
      <c r="K65192" s="88"/>
    </row>
    <row r="65193" spans="2:11" ht="12" hidden="1" customHeight="1" x14ac:dyDescent="0.2">
      <c r="B65193" s="88"/>
      <c r="C65193" s="88"/>
      <c r="D65193" s="88"/>
      <c r="E65193" s="88"/>
      <c r="F65193" s="88"/>
      <c r="G65193" s="88"/>
      <c r="H65193" s="88"/>
      <c r="I65193" s="88"/>
      <c r="J65193" s="88"/>
      <c r="K65193" s="88"/>
    </row>
    <row r="65194" spans="2:11" ht="12" hidden="1" customHeight="1" x14ac:dyDescent="0.2">
      <c r="B65194" s="88"/>
      <c r="C65194" s="88"/>
      <c r="D65194" s="88"/>
      <c r="E65194" s="88"/>
      <c r="F65194" s="88"/>
      <c r="G65194" s="88"/>
      <c r="H65194" s="88"/>
      <c r="I65194" s="88"/>
      <c r="J65194" s="88"/>
      <c r="K65194" s="88"/>
    </row>
    <row r="65195" spans="2:11" ht="12" hidden="1" customHeight="1" x14ac:dyDescent="0.2">
      <c r="B65195" s="88"/>
      <c r="C65195" s="88"/>
      <c r="D65195" s="88"/>
      <c r="E65195" s="88"/>
      <c r="F65195" s="88"/>
      <c r="G65195" s="88"/>
      <c r="H65195" s="88"/>
      <c r="I65195" s="88"/>
      <c r="J65195" s="88"/>
      <c r="K65195" s="88"/>
    </row>
    <row r="65196" spans="2:11" ht="12" hidden="1" customHeight="1" x14ac:dyDescent="0.2">
      <c r="B65196" s="88"/>
      <c r="C65196" s="88"/>
      <c r="D65196" s="88"/>
      <c r="E65196" s="88"/>
      <c r="F65196" s="88"/>
      <c r="G65196" s="88"/>
      <c r="H65196" s="88"/>
      <c r="I65196" s="88"/>
      <c r="J65196" s="88"/>
      <c r="K65196" s="88"/>
    </row>
    <row r="65197" spans="2:11" ht="12" hidden="1" customHeight="1" x14ac:dyDescent="0.2">
      <c r="B65197" s="88"/>
      <c r="C65197" s="88"/>
      <c r="D65197" s="88"/>
      <c r="E65197" s="88"/>
      <c r="F65197" s="88"/>
      <c r="G65197" s="88"/>
      <c r="H65197" s="88"/>
      <c r="I65197" s="88"/>
      <c r="J65197" s="88"/>
      <c r="K65197" s="88"/>
    </row>
    <row r="65198" spans="2:11" ht="12" hidden="1" customHeight="1" x14ac:dyDescent="0.2">
      <c r="B65198" s="88"/>
      <c r="C65198" s="88"/>
      <c r="D65198" s="88"/>
      <c r="E65198" s="88"/>
      <c r="F65198" s="88"/>
      <c r="G65198" s="88"/>
      <c r="H65198" s="88"/>
      <c r="I65198" s="88"/>
      <c r="J65198" s="88"/>
      <c r="K65198" s="88"/>
    </row>
    <row r="65199" spans="2:11" ht="12" hidden="1" customHeight="1" x14ac:dyDescent="0.2">
      <c r="B65199" s="88"/>
      <c r="C65199" s="88"/>
      <c r="D65199" s="88"/>
      <c r="E65199" s="88"/>
      <c r="F65199" s="88"/>
      <c r="G65199" s="88"/>
      <c r="H65199" s="88"/>
      <c r="I65199" s="88"/>
      <c r="J65199" s="88"/>
      <c r="K65199" s="88"/>
    </row>
    <row r="65200" spans="2:11" ht="12" hidden="1" customHeight="1" x14ac:dyDescent="0.2">
      <c r="B65200" s="88"/>
      <c r="C65200" s="88"/>
      <c r="D65200" s="88"/>
      <c r="E65200" s="88"/>
      <c r="F65200" s="88"/>
      <c r="G65200" s="88"/>
      <c r="H65200" s="88"/>
      <c r="I65200" s="88"/>
      <c r="J65200" s="88"/>
      <c r="K65200" s="88"/>
    </row>
    <row r="65201" spans="2:11" ht="12" hidden="1" customHeight="1" x14ac:dyDescent="0.2">
      <c r="B65201" s="88"/>
      <c r="C65201" s="88"/>
      <c r="D65201" s="88"/>
      <c r="E65201" s="88"/>
      <c r="F65201" s="88"/>
      <c r="G65201" s="88"/>
      <c r="H65201" s="88"/>
      <c r="I65201" s="88"/>
      <c r="J65201" s="88"/>
      <c r="K65201" s="88"/>
    </row>
    <row r="65202" spans="2:11" ht="12" hidden="1" customHeight="1" x14ac:dyDescent="0.2">
      <c r="B65202" s="88"/>
      <c r="C65202" s="88"/>
      <c r="D65202" s="88"/>
      <c r="E65202" s="88"/>
      <c r="F65202" s="88"/>
      <c r="G65202" s="88"/>
      <c r="H65202" s="88"/>
      <c r="I65202" s="88"/>
      <c r="J65202" s="88"/>
      <c r="K65202" s="88"/>
    </row>
    <row r="65203" spans="2:11" ht="12" hidden="1" customHeight="1" x14ac:dyDescent="0.2">
      <c r="B65203" s="88"/>
      <c r="C65203" s="88"/>
      <c r="D65203" s="88"/>
      <c r="E65203" s="88"/>
      <c r="F65203" s="88"/>
      <c r="G65203" s="88"/>
      <c r="H65203" s="88"/>
      <c r="I65203" s="88"/>
      <c r="J65203" s="88"/>
      <c r="K65203" s="88"/>
    </row>
    <row r="65204" spans="2:11" ht="12" hidden="1" customHeight="1" x14ac:dyDescent="0.2">
      <c r="B65204" s="88"/>
      <c r="C65204" s="88"/>
      <c r="D65204" s="88"/>
      <c r="E65204" s="88"/>
      <c r="F65204" s="88"/>
      <c r="G65204" s="88"/>
      <c r="H65204" s="88"/>
      <c r="I65204" s="88"/>
      <c r="J65204" s="88"/>
      <c r="K65204" s="88"/>
    </row>
    <row r="65205" spans="2:11" ht="12" hidden="1" customHeight="1" x14ac:dyDescent="0.2">
      <c r="B65205" s="88"/>
      <c r="C65205" s="88"/>
      <c r="D65205" s="88"/>
      <c r="E65205" s="88"/>
      <c r="F65205" s="88"/>
      <c r="G65205" s="88"/>
      <c r="H65205" s="88"/>
      <c r="I65205" s="88"/>
      <c r="J65205" s="88"/>
      <c r="K65205" s="88"/>
    </row>
    <row r="65206" spans="2:11" ht="12" hidden="1" customHeight="1" x14ac:dyDescent="0.2">
      <c r="B65206" s="88"/>
      <c r="C65206" s="88"/>
      <c r="D65206" s="88"/>
      <c r="E65206" s="88"/>
      <c r="F65206" s="88"/>
      <c r="G65206" s="88"/>
      <c r="H65206" s="88"/>
      <c r="I65206" s="88"/>
      <c r="J65206" s="88"/>
      <c r="K65206" s="88"/>
    </row>
    <row r="65207" spans="2:11" ht="12" hidden="1" customHeight="1" x14ac:dyDescent="0.2">
      <c r="B65207" s="88"/>
      <c r="C65207" s="88"/>
      <c r="D65207" s="88"/>
      <c r="E65207" s="88"/>
      <c r="F65207" s="88"/>
      <c r="G65207" s="88"/>
      <c r="H65207" s="88"/>
      <c r="I65207" s="88"/>
      <c r="J65207" s="88"/>
      <c r="K65207" s="88"/>
    </row>
    <row r="65208" spans="2:11" ht="12" hidden="1" customHeight="1" x14ac:dyDescent="0.2">
      <c r="B65208" s="88"/>
      <c r="C65208" s="88"/>
      <c r="D65208" s="88"/>
      <c r="E65208" s="88"/>
      <c r="F65208" s="88"/>
      <c r="G65208" s="88"/>
      <c r="H65208" s="88"/>
      <c r="I65208" s="88"/>
      <c r="J65208" s="88"/>
      <c r="K65208" s="88"/>
    </row>
    <row r="65209" spans="2:11" ht="12" hidden="1" customHeight="1" x14ac:dyDescent="0.2">
      <c r="B65209" s="88"/>
      <c r="C65209" s="88"/>
      <c r="D65209" s="88"/>
      <c r="E65209" s="88"/>
      <c r="F65209" s="88"/>
      <c r="G65209" s="88"/>
      <c r="H65209" s="88"/>
      <c r="I65209" s="88"/>
      <c r="J65209" s="88"/>
      <c r="K65209" s="88"/>
    </row>
    <row r="65210" spans="2:11" ht="12" hidden="1" customHeight="1" x14ac:dyDescent="0.2">
      <c r="B65210" s="88"/>
      <c r="C65210" s="88"/>
      <c r="D65210" s="88"/>
      <c r="E65210" s="88"/>
      <c r="F65210" s="88"/>
      <c r="G65210" s="88"/>
      <c r="H65210" s="88"/>
      <c r="I65210" s="88"/>
      <c r="J65210" s="88"/>
      <c r="K65210" s="88"/>
    </row>
    <row r="65211" spans="2:11" ht="12" hidden="1" customHeight="1" x14ac:dyDescent="0.2">
      <c r="B65211" s="88"/>
      <c r="C65211" s="88"/>
      <c r="D65211" s="88"/>
      <c r="E65211" s="88"/>
      <c r="F65211" s="88"/>
      <c r="G65211" s="88"/>
      <c r="H65211" s="88"/>
      <c r="I65211" s="88"/>
      <c r="J65211" s="88"/>
      <c r="K65211" s="88"/>
    </row>
    <row r="65212" spans="2:11" ht="12" hidden="1" customHeight="1" x14ac:dyDescent="0.2">
      <c r="B65212" s="88"/>
      <c r="C65212" s="88"/>
      <c r="D65212" s="88"/>
      <c r="E65212" s="88"/>
      <c r="F65212" s="88"/>
      <c r="G65212" s="88"/>
      <c r="H65212" s="88"/>
      <c r="I65212" s="88"/>
      <c r="J65212" s="88"/>
      <c r="K65212" s="88"/>
    </row>
    <row r="65213" spans="2:11" ht="12" hidden="1" customHeight="1" x14ac:dyDescent="0.2">
      <c r="B65213" s="88"/>
      <c r="C65213" s="88"/>
      <c r="D65213" s="88"/>
      <c r="E65213" s="88"/>
      <c r="F65213" s="88"/>
      <c r="G65213" s="88"/>
      <c r="H65213" s="88"/>
      <c r="I65213" s="88"/>
      <c r="J65213" s="88"/>
      <c r="K65213" s="88"/>
    </row>
    <row r="65214" spans="2:11" ht="12" hidden="1" customHeight="1" x14ac:dyDescent="0.2">
      <c r="B65214" s="88"/>
      <c r="C65214" s="88"/>
      <c r="D65214" s="88"/>
      <c r="E65214" s="88"/>
      <c r="F65214" s="88"/>
      <c r="G65214" s="88"/>
      <c r="H65214" s="88"/>
      <c r="I65214" s="88"/>
      <c r="J65214" s="88"/>
      <c r="K65214" s="88"/>
    </row>
    <row r="65215" spans="2:11" ht="12" hidden="1" customHeight="1" x14ac:dyDescent="0.2">
      <c r="B65215" s="88"/>
      <c r="C65215" s="88"/>
      <c r="D65215" s="88"/>
      <c r="E65215" s="88"/>
      <c r="F65215" s="88"/>
      <c r="G65215" s="88"/>
      <c r="H65215" s="88"/>
      <c r="I65215" s="88"/>
      <c r="J65215" s="88"/>
      <c r="K65215" s="88"/>
    </row>
    <row r="65216" spans="2:11" ht="12" hidden="1" customHeight="1" x14ac:dyDescent="0.2">
      <c r="B65216" s="88"/>
      <c r="C65216" s="88"/>
      <c r="D65216" s="88"/>
      <c r="E65216" s="88"/>
      <c r="F65216" s="88"/>
      <c r="G65216" s="88"/>
      <c r="H65216" s="88"/>
      <c r="I65216" s="88"/>
      <c r="J65216" s="88"/>
      <c r="K65216" s="88"/>
    </row>
    <row r="65217" spans="2:11" ht="12" hidden="1" customHeight="1" x14ac:dyDescent="0.2">
      <c r="B65217" s="88"/>
      <c r="C65217" s="88"/>
      <c r="D65217" s="88"/>
      <c r="E65217" s="88"/>
      <c r="F65217" s="88"/>
      <c r="G65217" s="88"/>
      <c r="H65217" s="88"/>
      <c r="I65217" s="88"/>
      <c r="J65217" s="88"/>
      <c r="K65217" s="88"/>
    </row>
    <row r="65218" spans="2:11" ht="12" hidden="1" customHeight="1" x14ac:dyDescent="0.2">
      <c r="B65218" s="88"/>
      <c r="C65218" s="88"/>
      <c r="D65218" s="88"/>
      <c r="E65218" s="88"/>
      <c r="F65218" s="88"/>
      <c r="G65218" s="88"/>
      <c r="H65218" s="88"/>
      <c r="I65218" s="88"/>
      <c r="J65218" s="88"/>
      <c r="K65218" s="88"/>
    </row>
    <row r="65219" spans="2:11" ht="12" hidden="1" customHeight="1" x14ac:dyDescent="0.2">
      <c r="B65219" s="88"/>
      <c r="C65219" s="88"/>
      <c r="D65219" s="88"/>
      <c r="E65219" s="88"/>
      <c r="F65219" s="88"/>
      <c r="G65219" s="88"/>
      <c r="H65219" s="88"/>
      <c r="I65219" s="88"/>
      <c r="J65219" s="88"/>
      <c r="K65219" s="88"/>
    </row>
    <row r="65220" spans="2:11" ht="12" hidden="1" customHeight="1" x14ac:dyDescent="0.2">
      <c r="B65220" s="88"/>
      <c r="C65220" s="88"/>
      <c r="D65220" s="88"/>
      <c r="E65220" s="88"/>
      <c r="F65220" s="88"/>
      <c r="G65220" s="88"/>
      <c r="H65220" s="88"/>
      <c r="I65220" s="88"/>
      <c r="J65220" s="88"/>
      <c r="K65220" s="88"/>
    </row>
    <row r="65221" spans="2:11" ht="12" hidden="1" customHeight="1" x14ac:dyDescent="0.2">
      <c r="B65221" s="88"/>
      <c r="C65221" s="88"/>
      <c r="D65221" s="88"/>
      <c r="E65221" s="88"/>
      <c r="F65221" s="88"/>
      <c r="G65221" s="88"/>
      <c r="H65221" s="88"/>
      <c r="I65221" s="88"/>
      <c r="J65221" s="88"/>
      <c r="K65221" s="88"/>
    </row>
    <row r="65222" spans="2:11" ht="12" hidden="1" customHeight="1" x14ac:dyDescent="0.2">
      <c r="B65222" s="88"/>
      <c r="C65222" s="88"/>
      <c r="D65222" s="88"/>
      <c r="E65222" s="88"/>
      <c r="F65222" s="88"/>
      <c r="G65222" s="88"/>
      <c r="H65222" s="88"/>
      <c r="I65222" s="88"/>
      <c r="J65222" s="88"/>
      <c r="K65222" s="88"/>
    </row>
    <row r="65223" spans="2:11" ht="12" hidden="1" customHeight="1" x14ac:dyDescent="0.2">
      <c r="B65223" s="88"/>
      <c r="C65223" s="88"/>
      <c r="D65223" s="88"/>
      <c r="E65223" s="88"/>
      <c r="F65223" s="88"/>
      <c r="G65223" s="88"/>
      <c r="H65223" s="88"/>
      <c r="I65223" s="88"/>
      <c r="J65223" s="88"/>
      <c r="K65223" s="88"/>
    </row>
    <row r="65224" spans="2:11" ht="12" hidden="1" customHeight="1" x14ac:dyDescent="0.2">
      <c r="B65224" s="88"/>
      <c r="C65224" s="88"/>
      <c r="D65224" s="88"/>
      <c r="E65224" s="88"/>
      <c r="F65224" s="88"/>
      <c r="G65224" s="88"/>
      <c r="H65224" s="88"/>
      <c r="I65224" s="88"/>
      <c r="J65224" s="88"/>
      <c r="K65224" s="88"/>
    </row>
    <row r="65225" spans="2:11" ht="12" hidden="1" customHeight="1" x14ac:dyDescent="0.2">
      <c r="B65225" s="88"/>
      <c r="C65225" s="88"/>
      <c r="D65225" s="88"/>
      <c r="E65225" s="88"/>
      <c r="F65225" s="88"/>
      <c r="G65225" s="88"/>
      <c r="H65225" s="88"/>
      <c r="I65225" s="88"/>
      <c r="J65225" s="88"/>
      <c r="K65225" s="88"/>
    </row>
    <row r="65226" spans="2:11" ht="12" hidden="1" customHeight="1" x14ac:dyDescent="0.2">
      <c r="B65226" s="88"/>
      <c r="C65226" s="88"/>
      <c r="D65226" s="88"/>
      <c r="E65226" s="88"/>
      <c r="F65226" s="88"/>
      <c r="G65226" s="88"/>
      <c r="H65226" s="88"/>
      <c r="I65226" s="88"/>
      <c r="J65226" s="88"/>
      <c r="K65226" s="88"/>
    </row>
    <row r="65227" spans="2:11" ht="12" hidden="1" customHeight="1" x14ac:dyDescent="0.2">
      <c r="B65227" s="88"/>
      <c r="C65227" s="88"/>
      <c r="D65227" s="88"/>
      <c r="E65227" s="88"/>
      <c r="F65227" s="88"/>
      <c r="G65227" s="88"/>
      <c r="H65227" s="88"/>
      <c r="I65227" s="88"/>
      <c r="J65227" s="88"/>
      <c r="K65227" s="88"/>
    </row>
    <row r="65228" spans="2:11" ht="12" hidden="1" customHeight="1" x14ac:dyDescent="0.2">
      <c r="B65228" s="88"/>
      <c r="C65228" s="88"/>
      <c r="D65228" s="88"/>
      <c r="E65228" s="88"/>
      <c r="F65228" s="88"/>
      <c r="G65228" s="88"/>
      <c r="H65228" s="88"/>
      <c r="I65228" s="88"/>
      <c r="J65228" s="88"/>
      <c r="K65228" s="88"/>
    </row>
    <row r="65229" spans="2:11" ht="12" hidden="1" customHeight="1" x14ac:dyDescent="0.2">
      <c r="B65229" s="88"/>
      <c r="C65229" s="88"/>
      <c r="D65229" s="88"/>
      <c r="E65229" s="88"/>
      <c r="F65229" s="88"/>
      <c r="G65229" s="88"/>
      <c r="H65229" s="88"/>
      <c r="I65229" s="88"/>
      <c r="J65229" s="88"/>
      <c r="K65229" s="88"/>
    </row>
    <row r="65230" spans="2:11" ht="12" hidden="1" customHeight="1" x14ac:dyDescent="0.2">
      <c r="B65230" s="88"/>
      <c r="C65230" s="88"/>
      <c r="D65230" s="88"/>
      <c r="E65230" s="88"/>
      <c r="F65230" s="88"/>
      <c r="G65230" s="88"/>
      <c r="H65230" s="88"/>
      <c r="I65230" s="88"/>
      <c r="J65230" s="88"/>
      <c r="K65230" s="88"/>
    </row>
    <row r="65231" spans="2:11" ht="12" hidden="1" customHeight="1" x14ac:dyDescent="0.2">
      <c r="B65231" s="88"/>
      <c r="C65231" s="88"/>
      <c r="D65231" s="88"/>
      <c r="E65231" s="88"/>
      <c r="F65231" s="88"/>
      <c r="G65231" s="88"/>
      <c r="H65231" s="88"/>
      <c r="I65231" s="88"/>
      <c r="J65231" s="88"/>
      <c r="K65231" s="88"/>
    </row>
    <row r="65232" spans="2:11" ht="12" hidden="1" customHeight="1" x14ac:dyDescent="0.2">
      <c r="B65232" s="88"/>
      <c r="C65232" s="88"/>
      <c r="D65232" s="88"/>
      <c r="E65232" s="88"/>
      <c r="F65232" s="88"/>
      <c r="G65232" s="88"/>
      <c r="H65232" s="88"/>
      <c r="I65232" s="88"/>
      <c r="J65232" s="88"/>
      <c r="K65232" s="88"/>
    </row>
    <row r="65233" spans="2:11" ht="12" hidden="1" customHeight="1" x14ac:dyDescent="0.2">
      <c r="B65233" s="88"/>
      <c r="C65233" s="88"/>
      <c r="D65233" s="88"/>
      <c r="E65233" s="88"/>
      <c r="F65233" s="88"/>
      <c r="G65233" s="88"/>
      <c r="H65233" s="88"/>
      <c r="I65233" s="88"/>
      <c r="J65233" s="88"/>
      <c r="K65233" s="88"/>
    </row>
    <row r="65234" spans="2:11" ht="12" hidden="1" customHeight="1" x14ac:dyDescent="0.2">
      <c r="B65234" s="88"/>
      <c r="C65234" s="88"/>
      <c r="D65234" s="88"/>
      <c r="E65234" s="88"/>
      <c r="F65234" s="88"/>
      <c r="G65234" s="88"/>
      <c r="H65234" s="88"/>
      <c r="I65234" s="88"/>
      <c r="J65234" s="88"/>
      <c r="K65234" s="88"/>
    </row>
    <row r="65235" spans="2:11" ht="12" hidden="1" customHeight="1" x14ac:dyDescent="0.2">
      <c r="B65235" s="88"/>
      <c r="C65235" s="88"/>
      <c r="D65235" s="88"/>
      <c r="E65235" s="88"/>
      <c r="F65235" s="88"/>
      <c r="G65235" s="88"/>
      <c r="H65235" s="88"/>
      <c r="I65235" s="88"/>
      <c r="J65235" s="88"/>
      <c r="K65235" s="88"/>
    </row>
    <row r="65236" spans="2:11" ht="12" hidden="1" customHeight="1" x14ac:dyDescent="0.2">
      <c r="B65236" s="88"/>
      <c r="C65236" s="88"/>
      <c r="D65236" s="88"/>
      <c r="E65236" s="88"/>
      <c r="F65236" s="88"/>
      <c r="G65236" s="88"/>
      <c r="H65236" s="88"/>
      <c r="I65236" s="88"/>
      <c r="J65236" s="88"/>
      <c r="K65236" s="88"/>
    </row>
    <row r="65237" spans="2:11" ht="12" hidden="1" customHeight="1" x14ac:dyDescent="0.2">
      <c r="B65237" s="88"/>
      <c r="C65237" s="88"/>
      <c r="D65237" s="88"/>
      <c r="E65237" s="88"/>
      <c r="F65237" s="88"/>
      <c r="G65237" s="88"/>
      <c r="H65237" s="88"/>
      <c r="I65237" s="88"/>
      <c r="J65237" s="88"/>
      <c r="K65237" s="88"/>
    </row>
    <row r="65238" spans="2:11" ht="12" hidden="1" customHeight="1" x14ac:dyDescent="0.2">
      <c r="B65238" s="88"/>
      <c r="C65238" s="88"/>
      <c r="D65238" s="88"/>
      <c r="E65238" s="88"/>
      <c r="F65238" s="88"/>
      <c r="G65238" s="88"/>
      <c r="H65238" s="88"/>
      <c r="I65238" s="88"/>
      <c r="J65238" s="88"/>
      <c r="K65238" s="88"/>
    </row>
    <row r="65239" spans="2:11" ht="12" hidden="1" customHeight="1" x14ac:dyDescent="0.2">
      <c r="B65239" s="88"/>
      <c r="C65239" s="88"/>
      <c r="D65239" s="88"/>
      <c r="E65239" s="88"/>
      <c r="F65239" s="88"/>
      <c r="G65239" s="88"/>
      <c r="H65239" s="88"/>
      <c r="I65239" s="88"/>
      <c r="J65239" s="88"/>
      <c r="K65239" s="88"/>
    </row>
    <row r="65240" spans="2:11" ht="12" hidden="1" customHeight="1" x14ac:dyDescent="0.2">
      <c r="B65240" s="88"/>
      <c r="C65240" s="88"/>
      <c r="D65240" s="88"/>
      <c r="E65240" s="88"/>
      <c r="F65240" s="88"/>
      <c r="G65240" s="88"/>
      <c r="H65240" s="88"/>
      <c r="I65240" s="88"/>
      <c r="J65240" s="88"/>
      <c r="K65240" s="88"/>
    </row>
    <row r="65241" spans="2:11" ht="12" hidden="1" customHeight="1" x14ac:dyDescent="0.2">
      <c r="B65241" s="88"/>
      <c r="C65241" s="88"/>
      <c r="D65241" s="88"/>
      <c r="E65241" s="88"/>
      <c r="F65241" s="88"/>
      <c r="G65241" s="88"/>
      <c r="H65241" s="88"/>
      <c r="I65241" s="88"/>
      <c r="J65241" s="88"/>
      <c r="K65241" s="88"/>
    </row>
    <row r="65242" spans="2:11" ht="12" hidden="1" customHeight="1" x14ac:dyDescent="0.2">
      <c r="B65242" s="88"/>
      <c r="C65242" s="88"/>
      <c r="D65242" s="88"/>
      <c r="E65242" s="88"/>
      <c r="F65242" s="88"/>
      <c r="G65242" s="88"/>
      <c r="H65242" s="88"/>
      <c r="I65242" s="88"/>
      <c r="J65242" s="88"/>
      <c r="K65242" s="88"/>
    </row>
    <row r="65243" spans="2:11" ht="12" hidden="1" customHeight="1" x14ac:dyDescent="0.2">
      <c r="B65243" s="88"/>
      <c r="C65243" s="88"/>
      <c r="D65243" s="88"/>
      <c r="E65243" s="88"/>
      <c r="F65243" s="88"/>
      <c r="G65243" s="88"/>
      <c r="H65243" s="88"/>
      <c r="I65243" s="88"/>
      <c r="J65243" s="88"/>
      <c r="K65243" s="88"/>
    </row>
    <row r="65244" spans="2:11" ht="12" hidden="1" customHeight="1" x14ac:dyDescent="0.2">
      <c r="B65244" s="88"/>
      <c r="C65244" s="88"/>
      <c r="D65244" s="88"/>
      <c r="E65244" s="88"/>
      <c r="F65244" s="88"/>
      <c r="G65244" s="88"/>
      <c r="H65244" s="88"/>
      <c r="I65244" s="88"/>
      <c r="J65244" s="88"/>
      <c r="K65244" s="88"/>
    </row>
    <row r="65245" spans="2:11" ht="12" hidden="1" customHeight="1" x14ac:dyDescent="0.2">
      <c r="B65245" s="88"/>
      <c r="C65245" s="88"/>
      <c r="D65245" s="88"/>
      <c r="E65245" s="88"/>
      <c r="F65245" s="88"/>
      <c r="G65245" s="88"/>
      <c r="H65245" s="88"/>
      <c r="I65245" s="88"/>
      <c r="J65245" s="88"/>
      <c r="K65245" s="88"/>
    </row>
    <row r="65246" spans="2:11" ht="12" hidden="1" customHeight="1" x14ac:dyDescent="0.2">
      <c r="B65246" s="88"/>
      <c r="C65246" s="88"/>
      <c r="D65246" s="88"/>
      <c r="E65246" s="88"/>
      <c r="F65246" s="88"/>
      <c r="G65246" s="88"/>
      <c r="H65246" s="88"/>
      <c r="I65246" s="88"/>
      <c r="J65246" s="88"/>
      <c r="K65246" s="88"/>
    </row>
    <row r="65247" spans="2:11" ht="12" hidden="1" customHeight="1" x14ac:dyDescent="0.2">
      <c r="B65247" s="88"/>
      <c r="C65247" s="88"/>
      <c r="D65247" s="88"/>
      <c r="E65247" s="88"/>
      <c r="F65247" s="88"/>
      <c r="G65247" s="88"/>
      <c r="H65247" s="88"/>
      <c r="I65247" s="88"/>
      <c r="J65247" s="88"/>
      <c r="K65247" s="88"/>
    </row>
    <row r="65248" spans="2:11" ht="12" hidden="1" customHeight="1" x14ac:dyDescent="0.2">
      <c r="B65248" s="88"/>
      <c r="C65248" s="88"/>
      <c r="D65248" s="88"/>
      <c r="E65248" s="88"/>
      <c r="F65248" s="88"/>
      <c r="G65248" s="88"/>
      <c r="H65248" s="88"/>
      <c r="I65248" s="88"/>
      <c r="J65248" s="88"/>
      <c r="K65248" s="88"/>
    </row>
    <row r="65249" spans="2:11" ht="12" hidden="1" customHeight="1" x14ac:dyDescent="0.2">
      <c r="B65249" s="88"/>
      <c r="C65249" s="88"/>
      <c r="D65249" s="88"/>
      <c r="E65249" s="88"/>
      <c r="F65249" s="88"/>
      <c r="G65249" s="88"/>
      <c r="H65249" s="88"/>
      <c r="I65249" s="88"/>
      <c r="J65249" s="88"/>
      <c r="K65249" s="88"/>
    </row>
    <row r="65250" spans="2:11" ht="12" hidden="1" customHeight="1" x14ac:dyDescent="0.2">
      <c r="B65250" s="88"/>
      <c r="C65250" s="88"/>
      <c r="D65250" s="88"/>
      <c r="E65250" s="88"/>
      <c r="F65250" s="88"/>
      <c r="G65250" s="88"/>
      <c r="H65250" s="88"/>
      <c r="I65250" s="88"/>
      <c r="J65250" s="88"/>
      <c r="K65250" s="88"/>
    </row>
    <row r="65251" spans="2:11" ht="12" hidden="1" customHeight="1" x14ac:dyDescent="0.2">
      <c r="B65251" s="88"/>
      <c r="C65251" s="88"/>
      <c r="D65251" s="88"/>
      <c r="E65251" s="88"/>
      <c r="F65251" s="88"/>
      <c r="G65251" s="88"/>
      <c r="H65251" s="88"/>
      <c r="I65251" s="88"/>
      <c r="J65251" s="88"/>
      <c r="K65251" s="88"/>
    </row>
    <row r="65252" spans="2:11" ht="12" hidden="1" customHeight="1" x14ac:dyDescent="0.2">
      <c r="B65252" s="88"/>
      <c r="C65252" s="88"/>
      <c r="D65252" s="88"/>
      <c r="E65252" s="88"/>
      <c r="F65252" s="88"/>
      <c r="G65252" s="88"/>
      <c r="H65252" s="88"/>
      <c r="I65252" s="88"/>
      <c r="J65252" s="88"/>
      <c r="K65252" s="88"/>
    </row>
    <row r="65253" spans="2:11" ht="12" hidden="1" customHeight="1" x14ac:dyDescent="0.2">
      <c r="B65253" s="88"/>
      <c r="C65253" s="88"/>
      <c r="D65253" s="88"/>
      <c r="E65253" s="88"/>
      <c r="F65253" s="88"/>
      <c r="G65253" s="88"/>
      <c r="H65253" s="88"/>
      <c r="I65253" s="88"/>
      <c r="J65253" s="88"/>
      <c r="K65253" s="88"/>
    </row>
    <row r="65254" spans="2:11" ht="12" hidden="1" customHeight="1" x14ac:dyDescent="0.2">
      <c r="B65254" s="88"/>
      <c r="C65254" s="88"/>
      <c r="D65254" s="88"/>
      <c r="E65254" s="88"/>
      <c r="F65254" s="88"/>
      <c r="G65254" s="88"/>
      <c r="H65254" s="88"/>
      <c r="I65254" s="88"/>
      <c r="J65254" s="88"/>
      <c r="K65254" s="88"/>
    </row>
    <row r="65255" spans="2:11" ht="12" hidden="1" customHeight="1" x14ac:dyDescent="0.2">
      <c r="B65255" s="88"/>
      <c r="C65255" s="88"/>
      <c r="D65255" s="88"/>
      <c r="E65255" s="88"/>
      <c r="F65255" s="88"/>
      <c r="G65255" s="88"/>
      <c r="H65255" s="88"/>
      <c r="I65255" s="88"/>
      <c r="J65255" s="88"/>
      <c r="K65255" s="88"/>
    </row>
    <row r="65256" spans="2:11" ht="12" hidden="1" customHeight="1" x14ac:dyDescent="0.2">
      <c r="B65256" s="88"/>
      <c r="C65256" s="88"/>
      <c r="D65256" s="88"/>
      <c r="E65256" s="88"/>
      <c r="F65256" s="88"/>
      <c r="G65256" s="88"/>
      <c r="H65256" s="88"/>
      <c r="I65256" s="88"/>
      <c r="J65256" s="88"/>
      <c r="K65256" s="88"/>
    </row>
    <row r="65257" spans="2:11" ht="12" hidden="1" customHeight="1" x14ac:dyDescent="0.2">
      <c r="B65257" s="88"/>
      <c r="C65257" s="88"/>
      <c r="D65257" s="88"/>
      <c r="E65257" s="88"/>
      <c r="F65257" s="88"/>
      <c r="G65257" s="88"/>
      <c r="H65257" s="88"/>
      <c r="I65257" s="88"/>
      <c r="J65257" s="88"/>
      <c r="K65257" s="88"/>
    </row>
    <row r="65258" spans="2:11" ht="12" hidden="1" customHeight="1" x14ac:dyDescent="0.2">
      <c r="B65258" s="88"/>
      <c r="C65258" s="88"/>
      <c r="D65258" s="88"/>
      <c r="E65258" s="88"/>
      <c r="F65258" s="88"/>
      <c r="G65258" s="88"/>
      <c r="H65258" s="88"/>
      <c r="I65258" s="88"/>
      <c r="J65258" s="88"/>
      <c r="K65258" s="88"/>
    </row>
    <row r="65259" spans="2:11" ht="12" hidden="1" customHeight="1" x14ac:dyDescent="0.2">
      <c r="B65259" s="88"/>
      <c r="C65259" s="88"/>
      <c r="D65259" s="88"/>
      <c r="E65259" s="88"/>
      <c r="F65259" s="88"/>
      <c r="G65259" s="88"/>
      <c r="H65259" s="88"/>
      <c r="I65259" s="88"/>
      <c r="J65259" s="88"/>
      <c r="K65259" s="88"/>
    </row>
    <row r="65260" spans="2:11" ht="12" hidden="1" customHeight="1" x14ac:dyDescent="0.2">
      <c r="B65260" s="88"/>
      <c r="C65260" s="88"/>
      <c r="D65260" s="88"/>
      <c r="E65260" s="88"/>
      <c r="F65260" s="88"/>
      <c r="G65260" s="88"/>
      <c r="H65260" s="88"/>
      <c r="I65260" s="88"/>
      <c r="J65260" s="88"/>
      <c r="K65260" s="88"/>
    </row>
    <row r="65261" spans="2:11" ht="12" hidden="1" customHeight="1" x14ac:dyDescent="0.2">
      <c r="B65261" s="88"/>
      <c r="C65261" s="88"/>
      <c r="D65261" s="88"/>
      <c r="E65261" s="88"/>
      <c r="F65261" s="88"/>
      <c r="G65261" s="88"/>
      <c r="H65261" s="88"/>
      <c r="I65261" s="88"/>
      <c r="J65261" s="88"/>
      <c r="K65261" s="88"/>
    </row>
    <row r="65262" spans="2:11" ht="12" hidden="1" customHeight="1" x14ac:dyDescent="0.2">
      <c r="B65262" s="88"/>
      <c r="C65262" s="88"/>
      <c r="D65262" s="88"/>
      <c r="E65262" s="88"/>
      <c r="F65262" s="88"/>
      <c r="G65262" s="88"/>
      <c r="H65262" s="88"/>
      <c r="I65262" s="88"/>
      <c r="J65262" s="88"/>
      <c r="K65262" s="88"/>
    </row>
    <row r="65263" spans="2:11" ht="12" hidden="1" customHeight="1" x14ac:dyDescent="0.2">
      <c r="B65263" s="88"/>
      <c r="C65263" s="88"/>
      <c r="D65263" s="88"/>
      <c r="E65263" s="88"/>
      <c r="F65263" s="88"/>
      <c r="G65263" s="88"/>
      <c r="H65263" s="88"/>
      <c r="I65263" s="88"/>
      <c r="J65263" s="88"/>
      <c r="K65263" s="88"/>
    </row>
    <row r="65264" spans="2:11" ht="12" hidden="1" customHeight="1" x14ac:dyDescent="0.2">
      <c r="B65264" s="88"/>
      <c r="C65264" s="88"/>
      <c r="D65264" s="88"/>
      <c r="E65264" s="88"/>
      <c r="F65264" s="88"/>
      <c r="G65264" s="88"/>
      <c r="H65264" s="88"/>
      <c r="I65264" s="88"/>
      <c r="J65264" s="88"/>
      <c r="K65264" s="88"/>
    </row>
    <row r="65265" spans="2:11" ht="12" hidden="1" customHeight="1" x14ac:dyDescent="0.2">
      <c r="B65265" s="88"/>
      <c r="C65265" s="88"/>
      <c r="D65265" s="88"/>
      <c r="E65265" s="88"/>
      <c r="F65265" s="88"/>
      <c r="G65265" s="88"/>
      <c r="H65265" s="88"/>
      <c r="I65265" s="88"/>
      <c r="J65265" s="88"/>
      <c r="K65265" s="88"/>
    </row>
    <row r="65266" spans="2:11" ht="12" hidden="1" customHeight="1" x14ac:dyDescent="0.2">
      <c r="B65266" s="88"/>
      <c r="C65266" s="88"/>
      <c r="D65266" s="88"/>
      <c r="E65266" s="88"/>
      <c r="F65266" s="88"/>
      <c r="G65266" s="88"/>
      <c r="H65266" s="88"/>
      <c r="I65266" s="88"/>
      <c r="J65266" s="88"/>
      <c r="K65266" s="88"/>
    </row>
    <row r="65267" spans="2:11" ht="12" hidden="1" customHeight="1" x14ac:dyDescent="0.2">
      <c r="B65267" s="88"/>
      <c r="C65267" s="88"/>
      <c r="D65267" s="88"/>
      <c r="E65267" s="88"/>
      <c r="F65267" s="88"/>
      <c r="G65267" s="88"/>
      <c r="H65267" s="88"/>
      <c r="I65267" s="88"/>
      <c r="J65267" s="88"/>
      <c r="K65267" s="88"/>
    </row>
    <row r="65268" spans="2:11" ht="12" hidden="1" customHeight="1" x14ac:dyDescent="0.2">
      <c r="B65268" s="88"/>
      <c r="C65268" s="88"/>
      <c r="D65268" s="88"/>
      <c r="E65268" s="88"/>
      <c r="F65268" s="88"/>
      <c r="G65268" s="88"/>
      <c r="H65268" s="88"/>
      <c r="I65268" s="88"/>
      <c r="J65268" s="88"/>
      <c r="K65268" s="88"/>
    </row>
    <row r="65269" spans="2:11" ht="12" hidden="1" customHeight="1" x14ac:dyDescent="0.2">
      <c r="B65269" s="88"/>
      <c r="C65269" s="88"/>
      <c r="D65269" s="88"/>
      <c r="E65269" s="88"/>
      <c r="F65269" s="88"/>
      <c r="G65269" s="88"/>
      <c r="H65269" s="88"/>
      <c r="I65269" s="88"/>
      <c r="J65269" s="88"/>
      <c r="K65269" s="88"/>
    </row>
    <row r="65270" spans="2:11" ht="12" hidden="1" customHeight="1" x14ac:dyDescent="0.2">
      <c r="B65270" s="88"/>
      <c r="C65270" s="88"/>
      <c r="D65270" s="88"/>
      <c r="E65270" s="88"/>
      <c r="F65270" s="88"/>
      <c r="G65270" s="88"/>
      <c r="H65270" s="88"/>
      <c r="I65270" s="88"/>
      <c r="J65270" s="88"/>
      <c r="K65270" s="88"/>
    </row>
    <row r="65271" spans="2:11" ht="12" hidden="1" customHeight="1" x14ac:dyDescent="0.2">
      <c r="B65271" s="88"/>
      <c r="C65271" s="88"/>
      <c r="D65271" s="88"/>
      <c r="E65271" s="88"/>
      <c r="F65271" s="88"/>
      <c r="G65271" s="88"/>
      <c r="H65271" s="88"/>
      <c r="I65271" s="88"/>
      <c r="J65271" s="88"/>
      <c r="K65271" s="88"/>
    </row>
    <row r="65272" spans="2:11" ht="12" hidden="1" customHeight="1" x14ac:dyDescent="0.2">
      <c r="B65272" s="88"/>
      <c r="C65272" s="88"/>
      <c r="D65272" s="88"/>
      <c r="E65272" s="88"/>
      <c r="F65272" s="88"/>
      <c r="G65272" s="88"/>
      <c r="H65272" s="88"/>
      <c r="I65272" s="88"/>
      <c r="J65272" s="88"/>
      <c r="K65272" s="88"/>
    </row>
    <row r="65273" spans="2:11" ht="12" hidden="1" customHeight="1" x14ac:dyDescent="0.2">
      <c r="B65273" s="88"/>
      <c r="C65273" s="88"/>
      <c r="D65273" s="88"/>
      <c r="E65273" s="88"/>
      <c r="F65273" s="88"/>
      <c r="G65273" s="88"/>
      <c r="H65273" s="88"/>
      <c r="I65273" s="88"/>
      <c r="J65273" s="88"/>
      <c r="K65273" s="88"/>
    </row>
    <row r="65274" spans="2:11" ht="12" hidden="1" customHeight="1" x14ac:dyDescent="0.2">
      <c r="B65274" s="88"/>
      <c r="C65274" s="88"/>
      <c r="D65274" s="88"/>
      <c r="E65274" s="88"/>
      <c r="F65274" s="88"/>
      <c r="G65274" s="88"/>
      <c r="H65274" s="88"/>
      <c r="I65274" s="88"/>
      <c r="J65274" s="88"/>
      <c r="K65274" s="88"/>
    </row>
    <row r="65275" spans="2:11" ht="12" hidden="1" customHeight="1" x14ac:dyDescent="0.2">
      <c r="B65275" s="88"/>
      <c r="C65275" s="88"/>
      <c r="D65275" s="88"/>
      <c r="E65275" s="88"/>
      <c r="F65275" s="88"/>
      <c r="G65275" s="88"/>
      <c r="H65275" s="88"/>
      <c r="I65275" s="88"/>
      <c r="J65275" s="88"/>
      <c r="K65275" s="88"/>
    </row>
    <row r="65276" spans="2:11" ht="12" hidden="1" customHeight="1" x14ac:dyDescent="0.2">
      <c r="B65276" s="88"/>
      <c r="C65276" s="88"/>
      <c r="D65276" s="88"/>
      <c r="E65276" s="88"/>
      <c r="F65276" s="88"/>
      <c r="G65276" s="88"/>
      <c r="H65276" s="88"/>
      <c r="I65276" s="88"/>
      <c r="J65276" s="88"/>
      <c r="K65276" s="88"/>
    </row>
    <row r="65277" spans="2:11" ht="12" hidden="1" customHeight="1" x14ac:dyDescent="0.2">
      <c r="B65277" s="88"/>
      <c r="C65277" s="88"/>
      <c r="D65277" s="88"/>
      <c r="E65277" s="88"/>
      <c r="F65277" s="88"/>
      <c r="G65277" s="88"/>
      <c r="H65277" s="88"/>
      <c r="I65277" s="88"/>
      <c r="J65277" s="88"/>
      <c r="K65277" s="88"/>
    </row>
    <row r="65278" spans="2:11" ht="12" hidden="1" customHeight="1" x14ac:dyDescent="0.2">
      <c r="B65278" s="88"/>
      <c r="C65278" s="88"/>
      <c r="D65278" s="88"/>
      <c r="E65278" s="88"/>
      <c r="F65278" s="88"/>
      <c r="G65278" s="88"/>
      <c r="H65278" s="88"/>
      <c r="I65278" s="88"/>
      <c r="J65278" s="88"/>
      <c r="K65278" s="88"/>
    </row>
    <row r="65279" spans="2:11" ht="12" hidden="1" customHeight="1" x14ac:dyDescent="0.2">
      <c r="B65279" s="88"/>
      <c r="C65279" s="88"/>
      <c r="D65279" s="88"/>
      <c r="E65279" s="88"/>
      <c r="F65279" s="88"/>
      <c r="G65279" s="88"/>
      <c r="H65279" s="88"/>
      <c r="I65279" s="88"/>
      <c r="J65279" s="88"/>
      <c r="K65279" s="88"/>
    </row>
    <row r="65280" spans="2:11" ht="12" hidden="1" customHeight="1" x14ac:dyDescent="0.2">
      <c r="B65280" s="88"/>
      <c r="C65280" s="88"/>
      <c r="D65280" s="88"/>
      <c r="E65280" s="88"/>
      <c r="F65280" s="88"/>
      <c r="G65280" s="88"/>
      <c r="H65280" s="88"/>
      <c r="I65280" s="88"/>
      <c r="J65280" s="88"/>
      <c r="K65280" s="88"/>
    </row>
    <row r="65281" spans="2:11" ht="12" hidden="1" customHeight="1" x14ac:dyDescent="0.2">
      <c r="B65281" s="88"/>
      <c r="C65281" s="88"/>
      <c r="D65281" s="88"/>
      <c r="E65281" s="88"/>
      <c r="F65281" s="88"/>
      <c r="G65281" s="88"/>
      <c r="H65281" s="88"/>
      <c r="I65281" s="88"/>
      <c r="J65281" s="88"/>
      <c r="K65281" s="88"/>
    </row>
    <row r="65282" spans="2:11" ht="12" hidden="1" customHeight="1" x14ac:dyDescent="0.2">
      <c r="B65282" s="88"/>
      <c r="C65282" s="88"/>
      <c r="D65282" s="88"/>
      <c r="E65282" s="88"/>
      <c r="F65282" s="88"/>
      <c r="G65282" s="88"/>
      <c r="H65282" s="88"/>
      <c r="I65282" s="88"/>
      <c r="J65282" s="88"/>
      <c r="K65282" s="88"/>
    </row>
    <row r="65283" spans="2:11" ht="12" hidden="1" customHeight="1" x14ac:dyDescent="0.2">
      <c r="B65283" s="88"/>
      <c r="C65283" s="88"/>
      <c r="D65283" s="88"/>
      <c r="E65283" s="88"/>
      <c r="F65283" s="88"/>
      <c r="G65283" s="88"/>
      <c r="H65283" s="88"/>
      <c r="I65283" s="88"/>
      <c r="J65283" s="88"/>
      <c r="K65283" s="88"/>
    </row>
    <row r="65284" spans="2:11" ht="12" hidden="1" customHeight="1" x14ac:dyDescent="0.2">
      <c r="B65284" s="88"/>
      <c r="C65284" s="88"/>
      <c r="D65284" s="88"/>
      <c r="E65284" s="88"/>
      <c r="F65284" s="88"/>
      <c r="G65284" s="88"/>
      <c r="H65284" s="88"/>
      <c r="I65284" s="88"/>
      <c r="J65284" s="88"/>
      <c r="K65284" s="88"/>
    </row>
    <row r="65285" spans="2:11" ht="12" hidden="1" customHeight="1" x14ac:dyDescent="0.2">
      <c r="B65285" s="88"/>
      <c r="C65285" s="88"/>
      <c r="D65285" s="88"/>
      <c r="E65285" s="88"/>
      <c r="F65285" s="88"/>
      <c r="G65285" s="88"/>
      <c r="H65285" s="88"/>
      <c r="I65285" s="88"/>
      <c r="J65285" s="88"/>
      <c r="K65285" s="88"/>
    </row>
    <row r="65286" spans="2:11" ht="12" hidden="1" customHeight="1" x14ac:dyDescent="0.2">
      <c r="B65286" s="88"/>
      <c r="C65286" s="88"/>
      <c r="D65286" s="88"/>
      <c r="E65286" s="88"/>
      <c r="F65286" s="88"/>
      <c r="G65286" s="88"/>
      <c r="H65286" s="88"/>
      <c r="I65286" s="88"/>
      <c r="J65286" s="88"/>
      <c r="K65286" s="88"/>
    </row>
    <row r="65287" spans="2:11" ht="12" hidden="1" customHeight="1" x14ac:dyDescent="0.2">
      <c r="B65287" s="88"/>
      <c r="C65287" s="88"/>
      <c r="D65287" s="88"/>
      <c r="E65287" s="88"/>
      <c r="F65287" s="88"/>
      <c r="G65287" s="88"/>
      <c r="H65287" s="88"/>
      <c r="I65287" s="88"/>
      <c r="J65287" s="88"/>
      <c r="K65287" s="88"/>
    </row>
    <row r="65288" spans="2:11" ht="12" hidden="1" customHeight="1" x14ac:dyDescent="0.2">
      <c r="B65288" s="88"/>
      <c r="C65288" s="88"/>
      <c r="D65288" s="88"/>
      <c r="E65288" s="88"/>
      <c r="F65288" s="88"/>
      <c r="G65288" s="88"/>
      <c r="H65288" s="88"/>
      <c r="I65288" s="88"/>
      <c r="J65288" s="88"/>
      <c r="K65288" s="88"/>
    </row>
    <row r="65289" spans="2:11" ht="12" hidden="1" customHeight="1" x14ac:dyDescent="0.2">
      <c r="B65289" s="88"/>
      <c r="C65289" s="88"/>
      <c r="D65289" s="88"/>
      <c r="E65289" s="88"/>
      <c r="F65289" s="88"/>
      <c r="G65289" s="88"/>
      <c r="H65289" s="88"/>
      <c r="I65289" s="88"/>
      <c r="J65289" s="88"/>
      <c r="K65289" s="88"/>
    </row>
    <row r="65290" spans="2:11" ht="12" hidden="1" customHeight="1" x14ac:dyDescent="0.2">
      <c r="B65290" s="88"/>
      <c r="C65290" s="88"/>
      <c r="D65290" s="88"/>
      <c r="E65290" s="88"/>
      <c r="F65290" s="88"/>
      <c r="G65290" s="88"/>
      <c r="H65290" s="88"/>
      <c r="I65290" s="88"/>
      <c r="J65290" s="88"/>
      <c r="K65290" s="88"/>
    </row>
    <row r="65291" spans="2:11" ht="12" hidden="1" customHeight="1" x14ac:dyDescent="0.2">
      <c r="B65291" s="88"/>
      <c r="C65291" s="88"/>
      <c r="D65291" s="88"/>
      <c r="E65291" s="88"/>
      <c r="F65291" s="88"/>
      <c r="G65291" s="88"/>
      <c r="H65291" s="88"/>
      <c r="I65291" s="88"/>
      <c r="J65291" s="88"/>
      <c r="K65291" s="88"/>
    </row>
    <row r="65292" spans="2:11" ht="12" hidden="1" customHeight="1" x14ac:dyDescent="0.2">
      <c r="B65292" s="88"/>
      <c r="C65292" s="88"/>
      <c r="D65292" s="88"/>
      <c r="E65292" s="88"/>
      <c r="F65292" s="88"/>
      <c r="G65292" s="88"/>
      <c r="H65292" s="88"/>
      <c r="I65292" s="88"/>
      <c r="J65292" s="88"/>
      <c r="K65292" s="88"/>
    </row>
    <row r="65293" spans="2:11" ht="12" hidden="1" customHeight="1" x14ac:dyDescent="0.2">
      <c r="B65293" s="88"/>
      <c r="C65293" s="88"/>
      <c r="D65293" s="88"/>
      <c r="E65293" s="88"/>
      <c r="F65293" s="88"/>
      <c r="G65293" s="88"/>
      <c r="H65293" s="88"/>
      <c r="I65293" s="88"/>
      <c r="J65293" s="88"/>
      <c r="K65293" s="88"/>
    </row>
    <row r="65294" spans="2:11" ht="12" hidden="1" customHeight="1" x14ac:dyDescent="0.2">
      <c r="B65294" s="88"/>
      <c r="C65294" s="88"/>
      <c r="D65294" s="88"/>
      <c r="E65294" s="88"/>
      <c r="F65294" s="88"/>
      <c r="G65294" s="88"/>
      <c r="H65294" s="88"/>
      <c r="I65294" s="88"/>
      <c r="J65294" s="88"/>
      <c r="K65294" s="88"/>
    </row>
    <row r="65295" spans="2:11" ht="12" hidden="1" customHeight="1" x14ac:dyDescent="0.2">
      <c r="B65295" s="88"/>
      <c r="C65295" s="88"/>
      <c r="D65295" s="88"/>
      <c r="E65295" s="88"/>
      <c r="F65295" s="88"/>
      <c r="G65295" s="88"/>
      <c r="H65295" s="88"/>
      <c r="I65295" s="88"/>
      <c r="J65295" s="88"/>
      <c r="K65295" s="88"/>
    </row>
    <row r="65296" spans="2:11" ht="12" hidden="1" customHeight="1" x14ac:dyDescent="0.2">
      <c r="B65296" s="88"/>
      <c r="C65296" s="88"/>
      <c r="D65296" s="88"/>
      <c r="E65296" s="88"/>
      <c r="F65296" s="88"/>
      <c r="G65296" s="88"/>
      <c r="H65296" s="88"/>
      <c r="I65296" s="88"/>
      <c r="J65296" s="88"/>
      <c r="K65296" s="88"/>
    </row>
    <row r="65297" spans="2:11" ht="12" hidden="1" customHeight="1" x14ac:dyDescent="0.2">
      <c r="B65297" s="88"/>
      <c r="C65297" s="88"/>
      <c r="D65297" s="88"/>
      <c r="E65297" s="88"/>
      <c r="F65297" s="88"/>
      <c r="G65297" s="88"/>
      <c r="H65297" s="88"/>
      <c r="I65297" s="88"/>
      <c r="J65297" s="88"/>
      <c r="K65297" s="88"/>
    </row>
    <row r="65298" spans="2:11" ht="12" hidden="1" customHeight="1" x14ac:dyDescent="0.2">
      <c r="B65298" s="88"/>
      <c r="C65298" s="88"/>
      <c r="D65298" s="88"/>
      <c r="E65298" s="88"/>
      <c r="F65298" s="88"/>
      <c r="G65298" s="88"/>
      <c r="H65298" s="88"/>
      <c r="I65298" s="88"/>
      <c r="J65298" s="88"/>
      <c r="K65298" s="88"/>
    </row>
    <row r="65299" spans="2:11" ht="12" hidden="1" customHeight="1" x14ac:dyDescent="0.2">
      <c r="B65299" s="88"/>
      <c r="C65299" s="88"/>
      <c r="D65299" s="88"/>
      <c r="E65299" s="88"/>
      <c r="F65299" s="88"/>
      <c r="G65299" s="88"/>
      <c r="H65299" s="88"/>
      <c r="I65299" s="88"/>
      <c r="J65299" s="88"/>
      <c r="K65299" s="88"/>
    </row>
    <row r="65300" spans="2:11" ht="12" hidden="1" customHeight="1" x14ac:dyDescent="0.2">
      <c r="B65300" s="88"/>
      <c r="C65300" s="88"/>
      <c r="D65300" s="88"/>
      <c r="E65300" s="88"/>
      <c r="F65300" s="88"/>
      <c r="G65300" s="88"/>
      <c r="H65300" s="88"/>
      <c r="I65300" s="88"/>
      <c r="J65300" s="88"/>
      <c r="K65300" s="88"/>
    </row>
    <row r="65301" spans="2:11" ht="12" hidden="1" customHeight="1" x14ac:dyDescent="0.2">
      <c r="B65301" s="88"/>
      <c r="C65301" s="88"/>
      <c r="D65301" s="88"/>
      <c r="E65301" s="88"/>
      <c r="F65301" s="88"/>
      <c r="G65301" s="88"/>
      <c r="H65301" s="88"/>
      <c r="I65301" s="88"/>
      <c r="J65301" s="88"/>
      <c r="K65301" s="88"/>
    </row>
    <row r="65302" spans="2:11" ht="12" hidden="1" customHeight="1" x14ac:dyDescent="0.2">
      <c r="B65302" s="88"/>
      <c r="C65302" s="88"/>
      <c r="D65302" s="88"/>
      <c r="E65302" s="88"/>
      <c r="F65302" s="88"/>
      <c r="G65302" s="88"/>
      <c r="H65302" s="88"/>
      <c r="I65302" s="88"/>
      <c r="J65302" s="88"/>
      <c r="K65302" s="88"/>
    </row>
    <row r="65303" spans="2:11" ht="12" hidden="1" customHeight="1" x14ac:dyDescent="0.2">
      <c r="B65303" s="88"/>
      <c r="C65303" s="88"/>
      <c r="D65303" s="88"/>
      <c r="E65303" s="88"/>
      <c r="F65303" s="88"/>
      <c r="G65303" s="88"/>
      <c r="H65303" s="88"/>
      <c r="I65303" s="88"/>
      <c r="J65303" s="88"/>
      <c r="K65303" s="88"/>
    </row>
    <row r="65304" spans="2:11" ht="12" hidden="1" customHeight="1" x14ac:dyDescent="0.2">
      <c r="B65304" s="88"/>
      <c r="C65304" s="88"/>
      <c r="D65304" s="88"/>
      <c r="E65304" s="88"/>
      <c r="F65304" s="88"/>
      <c r="G65304" s="88"/>
      <c r="H65304" s="88"/>
      <c r="I65304" s="88"/>
      <c r="J65304" s="88"/>
      <c r="K65304" s="88"/>
    </row>
    <row r="65305" spans="2:11" ht="12" hidden="1" customHeight="1" x14ac:dyDescent="0.2">
      <c r="B65305" s="88"/>
      <c r="C65305" s="88"/>
      <c r="D65305" s="88"/>
      <c r="E65305" s="88"/>
      <c r="F65305" s="88"/>
      <c r="G65305" s="88"/>
      <c r="H65305" s="88"/>
      <c r="I65305" s="88"/>
      <c r="J65305" s="88"/>
      <c r="K65305" s="88"/>
    </row>
    <row r="65306" spans="2:11" ht="12" hidden="1" customHeight="1" x14ac:dyDescent="0.2">
      <c r="B65306" s="88"/>
      <c r="C65306" s="88"/>
      <c r="D65306" s="88"/>
      <c r="E65306" s="88"/>
      <c r="F65306" s="88"/>
      <c r="G65306" s="88"/>
      <c r="H65306" s="88"/>
      <c r="I65306" s="88"/>
      <c r="J65306" s="88"/>
      <c r="K65306" s="88"/>
    </row>
    <row r="65307" spans="2:11" ht="12" hidden="1" customHeight="1" x14ac:dyDescent="0.2">
      <c r="B65307" s="88"/>
      <c r="C65307" s="88"/>
      <c r="D65307" s="88"/>
      <c r="E65307" s="88"/>
      <c r="F65307" s="88"/>
      <c r="G65307" s="88"/>
      <c r="H65307" s="88"/>
      <c r="I65307" s="88"/>
      <c r="J65307" s="88"/>
      <c r="K65307" s="88"/>
    </row>
    <row r="65308" spans="2:11" ht="12" hidden="1" customHeight="1" x14ac:dyDescent="0.2">
      <c r="B65308" s="88"/>
      <c r="C65308" s="88"/>
      <c r="D65308" s="88"/>
      <c r="E65308" s="88"/>
      <c r="F65308" s="88"/>
      <c r="G65308" s="88"/>
      <c r="H65308" s="88"/>
      <c r="I65308" s="88"/>
      <c r="J65308" s="88"/>
      <c r="K65308" s="88"/>
    </row>
    <row r="65309" spans="2:11" ht="12" hidden="1" customHeight="1" x14ac:dyDescent="0.2">
      <c r="B65309" s="88"/>
      <c r="C65309" s="88"/>
      <c r="D65309" s="88"/>
      <c r="E65309" s="88"/>
      <c r="F65309" s="88"/>
      <c r="G65309" s="88"/>
      <c r="H65309" s="88"/>
      <c r="I65309" s="88"/>
      <c r="J65309" s="88"/>
      <c r="K65309" s="88"/>
    </row>
    <row r="65310" spans="2:11" ht="12" hidden="1" customHeight="1" x14ac:dyDescent="0.2">
      <c r="B65310" s="88"/>
      <c r="C65310" s="88"/>
      <c r="D65310" s="88"/>
      <c r="E65310" s="88"/>
      <c r="F65310" s="88"/>
      <c r="G65310" s="88"/>
      <c r="H65310" s="88"/>
      <c r="I65310" s="88"/>
      <c r="J65310" s="88"/>
      <c r="K65310" s="88"/>
    </row>
    <row r="65311" spans="2:11" ht="12" hidden="1" customHeight="1" x14ac:dyDescent="0.2">
      <c r="B65311" s="88"/>
      <c r="C65311" s="88"/>
      <c r="D65311" s="88"/>
      <c r="E65311" s="88"/>
      <c r="F65311" s="88"/>
      <c r="G65311" s="88"/>
      <c r="H65311" s="88"/>
      <c r="I65311" s="88"/>
      <c r="J65311" s="88"/>
      <c r="K65311" s="88"/>
    </row>
    <row r="65312" spans="2:11" ht="12" hidden="1" customHeight="1" x14ac:dyDescent="0.2">
      <c r="B65312" s="88"/>
      <c r="C65312" s="88"/>
      <c r="D65312" s="88"/>
      <c r="E65312" s="88"/>
      <c r="F65312" s="88"/>
      <c r="G65312" s="88"/>
      <c r="H65312" s="88"/>
      <c r="I65312" s="88"/>
      <c r="J65312" s="88"/>
      <c r="K65312" s="88"/>
    </row>
    <row r="65313" spans="2:11" ht="12" hidden="1" customHeight="1" x14ac:dyDescent="0.2">
      <c r="B65313" s="88"/>
      <c r="C65313" s="88"/>
      <c r="D65313" s="88"/>
      <c r="E65313" s="88"/>
      <c r="F65313" s="88"/>
      <c r="G65313" s="88"/>
      <c r="H65313" s="88"/>
      <c r="I65313" s="88"/>
      <c r="J65313" s="88"/>
      <c r="K65313" s="88"/>
    </row>
    <row r="65314" spans="2:11" ht="12" hidden="1" customHeight="1" x14ac:dyDescent="0.2">
      <c r="B65314" s="88"/>
      <c r="C65314" s="88"/>
      <c r="D65314" s="88"/>
      <c r="E65314" s="88"/>
      <c r="F65314" s="88"/>
      <c r="G65314" s="88"/>
      <c r="H65314" s="88"/>
      <c r="I65314" s="88"/>
      <c r="J65314" s="88"/>
      <c r="K65314" s="88"/>
    </row>
    <row r="65315" spans="2:11" ht="12" hidden="1" customHeight="1" x14ac:dyDescent="0.2">
      <c r="B65315" s="88"/>
      <c r="C65315" s="88"/>
      <c r="D65315" s="88"/>
      <c r="E65315" s="88"/>
      <c r="F65315" s="88"/>
      <c r="G65315" s="88"/>
      <c r="H65315" s="88"/>
      <c r="I65315" s="88"/>
      <c r="J65315" s="88"/>
      <c r="K65315" s="88"/>
    </row>
    <row r="65316" spans="2:11" ht="12" hidden="1" customHeight="1" x14ac:dyDescent="0.2">
      <c r="B65316" s="88"/>
      <c r="C65316" s="88"/>
      <c r="D65316" s="88"/>
      <c r="E65316" s="88"/>
      <c r="F65316" s="88"/>
      <c r="G65316" s="88"/>
      <c r="H65316" s="88"/>
      <c r="I65316" s="88"/>
      <c r="J65316" s="88"/>
      <c r="K65316" s="88"/>
    </row>
    <row r="65317" spans="2:11" ht="12" hidden="1" customHeight="1" x14ac:dyDescent="0.2">
      <c r="B65317" s="88"/>
      <c r="C65317" s="88"/>
      <c r="D65317" s="88"/>
      <c r="E65317" s="88"/>
      <c r="F65317" s="88"/>
      <c r="G65317" s="88"/>
      <c r="H65317" s="88"/>
      <c r="I65317" s="88"/>
      <c r="J65317" s="88"/>
      <c r="K65317" s="88"/>
    </row>
    <row r="65318" spans="2:11" ht="12" hidden="1" customHeight="1" x14ac:dyDescent="0.2">
      <c r="B65318" s="88"/>
      <c r="C65318" s="88"/>
      <c r="D65318" s="88"/>
      <c r="E65318" s="88"/>
      <c r="F65318" s="88"/>
      <c r="G65318" s="88"/>
      <c r="H65318" s="88"/>
      <c r="I65318" s="88"/>
      <c r="J65318" s="88"/>
      <c r="K65318" s="88"/>
    </row>
    <row r="65319" spans="2:11" ht="12" hidden="1" customHeight="1" x14ac:dyDescent="0.2">
      <c r="B65319" s="88"/>
      <c r="C65319" s="88"/>
      <c r="D65319" s="88"/>
      <c r="E65319" s="88"/>
      <c r="F65319" s="88"/>
      <c r="G65319" s="88"/>
      <c r="H65319" s="88"/>
      <c r="I65319" s="88"/>
      <c r="J65319" s="88"/>
      <c r="K65319" s="88"/>
    </row>
    <row r="65320" spans="2:11" ht="12" hidden="1" customHeight="1" x14ac:dyDescent="0.2">
      <c r="B65320" s="88"/>
      <c r="C65320" s="88"/>
      <c r="D65320" s="88"/>
      <c r="E65320" s="88"/>
      <c r="F65320" s="88"/>
      <c r="G65320" s="88"/>
      <c r="H65320" s="88"/>
      <c r="I65320" s="88"/>
      <c r="J65320" s="88"/>
      <c r="K65320" s="88"/>
    </row>
    <row r="65321" spans="2:11" ht="12" hidden="1" customHeight="1" x14ac:dyDescent="0.2">
      <c r="B65321" s="88"/>
      <c r="C65321" s="88"/>
      <c r="D65321" s="88"/>
      <c r="E65321" s="88"/>
      <c r="F65321" s="88"/>
      <c r="G65321" s="88"/>
      <c r="H65321" s="88"/>
      <c r="I65321" s="88"/>
      <c r="J65321" s="88"/>
      <c r="K65321" s="88"/>
    </row>
    <row r="65322" spans="2:11" ht="12" hidden="1" customHeight="1" x14ac:dyDescent="0.2">
      <c r="B65322" s="88"/>
      <c r="C65322" s="88"/>
      <c r="D65322" s="88"/>
      <c r="E65322" s="88"/>
      <c r="F65322" s="88"/>
      <c r="G65322" s="88"/>
      <c r="H65322" s="88"/>
      <c r="I65322" s="88"/>
      <c r="J65322" s="88"/>
      <c r="K65322" s="88"/>
    </row>
    <row r="65323" spans="2:11" ht="12" hidden="1" customHeight="1" x14ac:dyDescent="0.2">
      <c r="B65323" s="88"/>
      <c r="C65323" s="88"/>
      <c r="D65323" s="88"/>
      <c r="E65323" s="88"/>
      <c r="F65323" s="88"/>
      <c r="G65323" s="88"/>
      <c r="H65323" s="88"/>
      <c r="I65323" s="88"/>
      <c r="J65323" s="88"/>
      <c r="K65323" s="88"/>
    </row>
    <row r="65324" spans="2:11" ht="12" hidden="1" customHeight="1" x14ac:dyDescent="0.2">
      <c r="B65324" s="88"/>
      <c r="C65324" s="88"/>
      <c r="D65324" s="88"/>
      <c r="E65324" s="88"/>
      <c r="F65324" s="88"/>
      <c r="G65324" s="88"/>
      <c r="H65324" s="88"/>
      <c r="I65324" s="88"/>
      <c r="J65324" s="88"/>
      <c r="K65324" s="88"/>
    </row>
    <row r="65325" spans="2:11" ht="12" hidden="1" customHeight="1" x14ac:dyDescent="0.2">
      <c r="B65325" s="88"/>
      <c r="C65325" s="88"/>
      <c r="D65325" s="88"/>
      <c r="E65325" s="88"/>
      <c r="F65325" s="88"/>
      <c r="G65325" s="88"/>
      <c r="H65325" s="88"/>
      <c r="I65325" s="88"/>
      <c r="J65325" s="88"/>
      <c r="K65325" s="88"/>
    </row>
    <row r="65326" spans="2:11" ht="12" hidden="1" customHeight="1" x14ac:dyDescent="0.2">
      <c r="B65326" s="88"/>
      <c r="C65326" s="88"/>
      <c r="D65326" s="88"/>
      <c r="E65326" s="88"/>
      <c r="F65326" s="88"/>
      <c r="G65326" s="88"/>
      <c r="H65326" s="88"/>
      <c r="I65326" s="88"/>
      <c r="J65326" s="88"/>
      <c r="K65326" s="88"/>
    </row>
    <row r="65327" spans="2:11" ht="12" hidden="1" customHeight="1" x14ac:dyDescent="0.2">
      <c r="B65327" s="88"/>
      <c r="C65327" s="88"/>
      <c r="D65327" s="88"/>
      <c r="E65327" s="88"/>
      <c r="F65327" s="88"/>
      <c r="G65327" s="88"/>
      <c r="H65327" s="88"/>
      <c r="I65327" s="88"/>
      <c r="J65327" s="88"/>
      <c r="K65327" s="88"/>
    </row>
    <row r="65328" spans="2:11" ht="12" hidden="1" customHeight="1" x14ac:dyDescent="0.2">
      <c r="B65328" s="88"/>
      <c r="C65328" s="88"/>
      <c r="D65328" s="88"/>
      <c r="E65328" s="88"/>
      <c r="F65328" s="88"/>
      <c r="G65328" s="88"/>
      <c r="H65328" s="88"/>
      <c r="I65328" s="88"/>
      <c r="J65328" s="88"/>
      <c r="K65328" s="88"/>
    </row>
    <row r="65329" spans="2:11" ht="12" hidden="1" customHeight="1" x14ac:dyDescent="0.2">
      <c r="B65329" s="88"/>
      <c r="C65329" s="88"/>
      <c r="D65329" s="88"/>
      <c r="E65329" s="88"/>
      <c r="F65329" s="88"/>
      <c r="G65329" s="88"/>
      <c r="H65329" s="88"/>
      <c r="I65329" s="88"/>
      <c r="J65329" s="88"/>
      <c r="K65329" s="88"/>
    </row>
    <row r="65330" spans="2:11" ht="12" hidden="1" customHeight="1" x14ac:dyDescent="0.2">
      <c r="B65330" s="88"/>
      <c r="C65330" s="88"/>
      <c r="D65330" s="88"/>
      <c r="E65330" s="88"/>
      <c r="F65330" s="88"/>
      <c r="G65330" s="88"/>
      <c r="H65330" s="88"/>
      <c r="I65330" s="88"/>
      <c r="J65330" s="88"/>
      <c r="K65330" s="88"/>
    </row>
    <row r="65331" spans="2:11" ht="12" hidden="1" customHeight="1" x14ac:dyDescent="0.2">
      <c r="B65331" s="88"/>
      <c r="C65331" s="88"/>
      <c r="D65331" s="88"/>
      <c r="E65331" s="88"/>
      <c r="F65331" s="88"/>
      <c r="G65331" s="88"/>
      <c r="H65331" s="88"/>
      <c r="I65331" s="88"/>
      <c r="J65331" s="88"/>
      <c r="K65331" s="88"/>
    </row>
    <row r="65332" spans="2:11" ht="12" hidden="1" customHeight="1" x14ac:dyDescent="0.2">
      <c r="B65332" s="88"/>
      <c r="C65332" s="88"/>
      <c r="D65332" s="88"/>
      <c r="E65332" s="88"/>
      <c r="F65332" s="88"/>
      <c r="G65332" s="88"/>
      <c r="H65332" s="88"/>
      <c r="I65332" s="88"/>
      <c r="J65332" s="88"/>
      <c r="K65332" s="88"/>
    </row>
    <row r="65333" spans="2:11" ht="12" hidden="1" customHeight="1" x14ac:dyDescent="0.2">
      <c r="B65333" s="88"/>
      <c r="C65333" s="88"/>
      <c r="D65333" s="88"/>
      <c r="E65333" s="88"/>
      <c r="F65333" s="88"/>
      <c r="G65333" s="88"/>
      <c r="H65333" s="88"/>
      <c r="I65333" s="88"/>
      <c r="J65333" s="88"/>
      <c r="K65333" s="88"/>
    </row>
    <row r="65334" spans="2:11" ht="12" hidden="1" customHeight="1" x14ac:dyDescent="0.2">
      <c r="B65334" s="88"/>
      <c r="C65334" s="88"/>
      <c r="D65334" s="88"/>
      <c r="E65334" s="88"/>
      <c r="F65334" s="88"/>
      <c r="G65334" s="88"/>
      <c r="H65334" s="88"/>
      <c r="I65334" s="88"/>
      <c r="J65334" s="88"/>
      <c r="K65334" s="88"/>
    </row>
    <row r="65335" spans="2:11" ht="12" hidden="1" customHeight="1" x14ac:dyDescent="0.2">
      <c r="B65335" s="88"/>
      <c r="C65335" s="88"/>
      <c r="D65335" s="88"/>
      <c r="E65335" s="88"/>
      <c r="F65335" s="88"/>
      <c r="G65335" s="88"/>
      <c r="H65335" s="88"/>
      <c r="I65335" s="88"/>
      <c r="J65335" s="88"/>
      <c r="K65335" s="88"/>
    </row>
    <row r="65336" spans="2:11" ht="12" hidden="1" customHeight="1" x14ac:dyDescent="0.2">
      <c r="B65336" s="88"/>
      <c r="C65336" s="88"/>
      <c r="D65336" s="88"/>
      <c r="E65336" s="88"/>
      <c r="F65336" s="88"/>
      <c r="G65336" s="88"/>
      <c r="H65336" s="88"/>
      <c r="I65336" s="88"/>
      <c r="J65336" s="88"/>
      <c r="K65336" s="88"/>
    </row>
    <row r="65337" spans="2:11" ht="12" hidden="1" customHeight="1" x14ac:dyDescent="0.2">
      <c r="B65337" s="88"/>
      <c r="C65337" s="88"/>
      <c r="D65337" s="88"/>
      <c r="E65337" s="88"/>
      <c r="F65337" s="88"/>
      <c r="G65337" s="88"/>
      <c r="H65337" s="88"/>
      <c r="I65337" s="88"/>
      <c r="J65337" s="88"/>
      <c r="K65337" s="88"/>
    </row>
    <row r="65338" spans="2:11" ht="12" hidden="1" customHeight="1" x14ac:dyDescent="0.2">
      <c r="B65338" s="88"/>
      <c r="C65338" s="88"/>
      <c r="D65338" s="88"/>
      <c r="E65338" s="88"/>
      <c r="F65338" s="88"/>
      <c r="G65338" s="88"/>
      <c r="H65338" s="88"/>
      <c r="I65338" s="88"/>
      <c r="J65338" s="88"/>
      <c r="K65338" s="88"/>
    </row>
    <row r="65339" spans="2:11" ht="12" hidden="1" customHeight="1" x14ac:dyDescent="0.2">
      <c r="B65339" s="88"/>
      <c r="C65339" s="88"/>
      <c r="D65339" s="88"/>
      <c r="E65339" s="88"/>
      <c r="F65339" s="88"/>
      <c r="G65339" s="88"/>
      <c r="H65339" s="88"/>
      <c r="I65339" s="88"/>
      <c r="J65339" s="88"/>
      <c r="K65339" s="88"/>
    </row>
    <row r="65340" spans="2:11" ht="12" hidden="1" customHeight="1" x14ac:dyDescent="0.2">
      <c r="B65340" s="88"/>
      <c r="C65340" s="88"/>
      <c r="D65340" s="88"/>
      <c r="E65340" s="88"/>
      <c r="F65340" s="88"/>
      <c r="G65340" s="88"/>
      <c r="H65340" s="88"/>
      <c r="I65340" s="88"/>
      <c r="J65340" s="88"/>
      <c r="K65340" s="88"/>
    </row>
    <row r="65341" spans="2:11" ht="12" hidden="1" customHeight="1" x14ac:dyDescent="0.2">
      <c r="B65341" s="88"/>
      <c r="C65341" s="88"/>
      <c r="D65341" s="88"/>
      <c r="E65341" s="88"/>
      <c r="F65341" s="88"/>
      <c r="G65341" s="88"/>
      <c r="H65341" s="88"/>
      <c r="I65341" s="88"/>
      <c r="J65341" s="88"/>
      <c r="K65341" s="88"/>
    </row>
    <row r="65342" spans="2:11" ht="12" hidden="1" customHeight="1" x14ac:dyDescent="0.2">
      <c r="B65342" s="88"/>
      <c r="C65342" s="88"/>
      <c r="D65342" s="88"/>
      <c r="E65342" s="88"/>
      <c r="F65342" s="88"/>
      <c r="G65342" s="88"/>
      <c r="H65342" s="88"/>
      <c r="I65342" s="88"/>
      <c r="J65342" s="88"/>
      <c r="K65342" s="88"/>
    </row>
    <row r="65343" spans="2:11" ht="12" hidden="1" customHeight="1" x14ac:dyDescent="0.2">
      <c r="B65343" s="88"/>
      <c r="C65343" s="88"/>
      <c r="D65343" s="88"/>
      <c r="E65343" s="88"/>
      <c r="F65343" s="88"/>
      <c r="G65343" s="88"/>
      <c r="H65343" s="88"/>
      <c r="I65343" s="88"/>
      <c r="J65343" s="88"/>
      <c r="K65343" s="88"/>
    </row>
    <row r="65344" spans="2:11" ht="12" hidden="1" customHeight="1" x14ac:dyDescent="0.2">
      <c r="B65344" s="88"/>
      <c r="C65344" s="88"/>
      <c r="D65344" s="88"/>
      <c r="E65344" s="88"/>
      <c r="F65344" s="88"/>
      <c r="G65344" s="88"/>
      <c r="H65344" s="88"/>
      <c r="I65344" s="88"/>
      <c r="J65344" s="88"/>
      <c r="K65344" s="88"/>
    </row>
    <row r="65345" spans="2:11" ht="12" hidden="1" customHeight="1" x14ac:dyDescent="0.2">
      <c r="B65345" s="88"/>
      <c r="C65345" s="88"/>
      <c r="D65345" s="88"/>
      <c r="E65345" s="88"/>
      <c r="F65345" s="88"/>
      <c r="G65345" s="88"/>
      <c r="H65345" s="88"/>
      <c r="I65345" s="88"/>
      <c r="J65345" s="88"/>
      <c r="K65345" s="88"/>
    </row>
    <row r="65346" spans="2:11" ht="12" hidden="1" customHeight="1" x14ac:dyDescent="0.2">
      <c r="B65346" s="88"/>
      <c r="C65346" s="88"/>
      <c r="D65346" s="88"/>
      <c r="E65346" s="88"/>
      <c r="F65346" s="88"/>
      <c r="G65346" s="88"/>
      <c r="H65346" s="88"/>
      <c r="I65346" s="88"/>
      <c r="J65346" s="88"/>
      <c r="K65346" s="88"/>
    </row>
    <row r="65347" spans="2:11" ht="12" hidden="1" customHeight="1" x14ac:dyDescent="0.2">
      <c r="B65347" s="88"/>
      <c r="C65347" s="88"/>
      <c r="D65347" s="88"/>
      <c r="E65347" s="88"/>
      <c r="F65347" s="88"/>
      <c r="G65347" s="88"/>
      <c r="H65347" s="88"/>
      <c r="I65347" s="88"/>
      <c r="J65347" s="88"/>
      <c r="K65347" s="88"/>
    </row>
    <row r="65348" spans="2:11" ht="12" hidden="1" customHeight="1" x14ac:dyDescent="0.2">
      <c r="B65348" s="88"/>
      <c r="C65348" s="88"/>
      <c r="D65348" s="88"/>
      <c r="E65348" s="88"/>
      <c r="F65348" s="88"/>
      <c r="G65348" s="88"/>
      <c r="H65348" s="88"/>
      <c r="I65348" s="88"/>
      <c r="J65348" s="88"/>
      <c r="K65348" s="88"/>
    </row>
    <row r="65349" spans="2:11" ht="12" hidden="1" customHeight="1" x14ac:dyDescent="0.2">
      <c r="B65349" s="88"/>
      <c r="C65349" s="88"/>
      <c r="D65349" s="88"/>
      <c r="E65349" s="88"/>
      <c r="F65349" s="88"/>
      <c r="G65349" s="88"/>
      <c r="H65349" s="88"/>
      <c r="I65349" s="88"/>
      <c r="J65349" s="88"/>
      <c r="K65349" s="88"/>
    </row>
    <row r="65350" spans="2:11" ht="12" hidden="1" customHeight="1" x14ac:dyDescent="0.2">
      <c r="B65350" s="88"/>
      <c r="C65350" s="88"/>
      <c r="D65350" s="88"/>
      <c r="E65350" s="88"/>
      <c r="F65350" s="88"/>
      <c r="G65350" s="88"/>
      <c r="H65350" s="88"/>
      <c r="I65350" s="88"/>
      <c r="J65350" s="88"/>
      <c r="K65350" s="88"/>
    </row>
    <row r="65351" spans="2:11" ht="12" hidden="1" customHeight="1" x14ac:dyDescent="0.2">
      <c r="B65351" s="88"/>
      <c r="C65351" s="88"/>
      <c r="D65351" s="88"/>
      <c r="E65351" s="88"/>
      <c r="F65351" s="88"/>
      <c r="G65351" s="88"/>
      <c r="H65351" s="88"/>
      <c r="I65351" s="88"/>
      <c r="J65351" s="88"/>
      <c r="K65351" s="88"/>
    </row>
    <row r="65352" spans="2:11" ht="12" hidden="1" customHeight="1" x14ac:dyDescent="0.2">
      <c r="B65352" s="88"/>
      <c r="C65352" s="88"/>
      <c r="D65352" s="88"/>
      <c r="E65352" s="88"/>
      <c r="F65352" s="88"/>
      <c r="G65352" s="88"/>
      <c r="H65352" s="88"/>
      <c r="I65352" s="88"/>
      <c r="J65352" s="88"/>
      <c r="K65352" s="88"/>
    </row>
    <row r="65353" spans="2:11" ht="12" hidden="1" customHeight="1" x14ac:dyDescent="0.2">
      <c r="B65353" s="88"/>
      <c r="C65353" s="88"/>
      <c r="D65353" s="88"/>
      <c r="E65353" s="88"/>
      <c r="F65353" s="88"/>
      <c r="G65353" s="88"/>
      <c r="H65353" s="88"/>
      <c r="I65353" s="88"/>
      <c r="J65353" s="88"/>
      <c r="K65353" s="88"/>
    </row>
    <row r="65354" spans="2:11" ht="12" hidden="1" customHeight="1" x14ac:dyDescent="0.2">
      <c r="B65354" s="88"/>
      <c r="C65354" s="88"/>
      <c r="D65354" s="88"/>
      <c r="E65354" s="88"/>
      <c r="F65354" s="88"/>
      <c r="G65354" s="88"/>
      <c r="H65354" s="88"/>
      <c r="I65354" s="88"/>
      <c r="J65354" s="88"/>
      <c r="K65354" s="88"/>
    </row>
    <row r="65355" spans="2:11" ht="12" hidden="1" customHeight="1" x14ac:dyDescent="0.2">
      <c r="B65355" s="88"/>
      <c r="C65355" s="88"/>
      <c r="D65355" s="88"/>
      <c r="E65355" s="88"/>
      <c r="F65355" s="88"/>
      <c r="G65355" s="88"/>
      <c r="H65355" s="88"/>
      <c r="I65355" s="88"/>
      <c r="J65355" s="88"/>
      <c r="K65355" s="88"/>
    </row>
    <row r="65356" spans="2:11" ht="12" hidden="1" customHeight="1" x14ac:dyDescent="0.2">
      <c r="B65356" s="88"/>
      <c r="C65356" s="88"/>
      <c r="D65356" s="88"/>
      <c r="E65356" s="88"/>
      <c r="F65356" s="88"/>
      <c r="G65356" s="88"/>
      <c r="H65356" s="88"/>
      <c r="I65356" s="88"/>
      <c r="J65356" s="88"/>
      <c r="K65356" s="88"/>
    </row>
    <row r="65357" spans="2:11" ht="12" hidden="1" customHeight="1" x14ac:dyDescent="0.2">
      <c r="B65357" s="88"/>
      <c r="C65357" s="88"/>
      <c r="D65357" s="88"/>
      <c r="E65357" s="88"/>
      <c r="F65357" s="88"/>
      <c r="G65357" s="88"/>
      <c r="H65357" s="88"/>
      <c r="I65357" s="88"/>
      <c r="J65357" s="88"/>
      <c r="K65357" s="88"/>
    </row>
    <row r="65358" spans="2:11" ht="12" hidden="1" customHeight="1" x14ac:dyDescent="0.2">
      <c r="B65358" s="88"/>
      <c r="C65358" s="88"/>
      <c r="D65358" s="88"/>
      <c r="E65358" s="88"/>
      <c r="F65358" s="88"/>
      <c r="G65358" s="88"/>
      <c r="H65358" s="88"/>
      <c r="I65358" s="88"/>
      <c r="J65358" s="88"/>
      <c r="K65358" s="88"/>
    </row>
    <row r="65359" spans="2:11" ht="12" hidden="1" customHeight="1" x14ac:dyDescent="0.2">
      <c r="B65359" s="88"/>
      <c r="C65359" s="88"/>
      <c r="D65359" s="88"/>
      <c r="E65359" s="88"/>
      <c r="F65359" s="88"/>
      <c r="G65359" s="88"/>
      <c r="H65359" s="88"/>
      <c r="I65359" s="88"/>
      <c r="J65359" s="88"/>
      <c r="K65359" s="88"/>
    </row>
    <row r="65360" spans="2:11" ht="12" hidden="1" customHeight="1" x14ac:dyDescent="0.2">
      <c r="B65360" s="88"/>
      <c r="C65360" s="88"/>
      <c r="D65360" s="88"/>
      <c r="E65360" s="88"/>
      <c r="F65360" s="88"/>
      <c r="G65360" s="88"/>
      <c r="H65360" s="88"/>
      <c r="I65360" s="88"/>
      <c r="J65360" s="88"/>
      <c r="K65360" s="88"/>
    </row>
    <row r="65361" spans="2:11" ht="12" hidden="1" customHeight="1" x14ac:dyDescent="0.2">
      <c r="B65361" s="88"/>
      <c r="C65361" s="88"/>
      <c r="D65361" s="88"/>
      <c r="E65361" s="88"/>
      <c r="F65361" s="88"/>
      <c r="G65361" s="88"/>
      <c r="H65361" s="88"/>
      <c r="I65361" s="88"/>
      <c r="J65361" s="88"/>
      <c r="K65361" s="88"/>
    </row>
    <row r="65362" spans="2:11" ht="12" hidden="1" customHeight="1" x14ac:dyDescent="0.2">
      <c r="B65362" s="88"/>
      <c r="C65362" s="88"/>
      <c r="D65362" s="88"/>
      <c r="E65362" s="88"/>
      <c r="F65362" s="88"/>
      <c r="G65362" s="88"/>
      <c r="H65362" s="88"/>
      <c r="I65362" s="88"/>
      <c r="J65362" s="88"/>
      <c r="K65362" s="88"/>
    </row>
    <row r="65363" spans="2:11" ht="12" hidden="1" customHeight="1" x14ac:dyDescent="0.2">
      <c r="B65363" s="88"/>
      <c r="C65363" s="88"/>
      <c r="D65363" s="88"/>
      <c r="E65363" s="88"/>
      <c r="F65363" s="88"/>
      <c r="G65363" s="88"/>
      <c r="H65363" s="88"/>
      <c r="I65363" s="88"/>
      <c r="J65363" s="88"/>
      <c r="K65363" s="88"/>
    </row>
    <row r="65364" spans="2:11" ht="12" hidden="1" customHeight="1" x14ac:dyDescent="0.2">
      <c r="B65364" s="88"/>
      <c r="C65364" s="88"/>
      <c r="D65364" s="88"/>
      <c r="E65364" s="88"/>
      <c r="F65364" s="88"/>
      <c r="G65364" s="88"/>
      <c r="H65364" s="88"/>
      <c r="I65364" s="88"/>
      <c r="J65364" s="88"/>
      <c r="K65364" s="88"/>
    </row>
    <row r="65365" spans="2:11" ht="12" hidden="1" customHeight="1" x14ac:dyDescent="0.2">
      <c r="B65365" s="88"/>
      <c r="C65365" s="88"/>
      <c r="D65365" s="88"/>
      <c r="E65365" s="88"/>
      <c r="F65365" s="88"/>
      <c r="G65365" s="88"/>
      <c r="H65365" s="88"/>
      <c r="I65365" s="88"/>
      <c r="J65365" s="88"/>
      <c r="K65365" s="88"/>
    </row>
    <row r="65366" spans="2:11" ht="12" hidden="1" customHeight="1" x14ac:dyDescent="0.2">
      <c r="B65366" s="88"/>
      <c r="C65366" s="88"/>
      <c r="D65366" s="88"/>
      <c r="E65366" s="88"/>
      <c r="F65366" s="88"/>
      <c r="G65366" s="88"/>
      <c r="H65366" s="88"/>
      <c r="I65366" s="88"/>
      <c r="J65366" s="88"/>
      <c r="K65366" s="88"/>
    </row>
    <row r="65367" spans="2:11" ht="12" hidden="1" customHeight="1" x14ac:dyDescent="0.2">
      <c r="B65367" s="88"/>
      <c r="C65367" s="88"/>
      <c r="D65367" s="88"/>
      <c r="E65367" s="88"/>
      <c r="F65367" s="88"/>
      <c r="G65367" s="88"/>
      <c r="H65367" s="88"/>
      <c r="I65367" s="88"/>
      <c r="J65367" s="88"/>
      <c r="K65367" s="88"/>
    </row>
    <row r="65368" spans="2:11" ht="12" hidden="1" customHeight="1" x14ac:dyDescent="0.2">
      <c r="B65368" s="88"/>
      <c r="C65368" s="88"/>
      <c r="D65368" s="88"/>
      <c r="E65368" s="88"/>
      <c r="F65368" s="88"/>
      <c r="G65368" s="88"/>
      <c r="H65368" s="88"/>
      <c r="I65368" s="88"/>
      <c r="J65368" s="88"/>
      <c r="K65368" s="88"/>
    </row>
    <row r="65369" spans="2:11" ht="12" hidden="1" customHeight="1" x14ac:dyDescent="0.2">
      <c r="B65369" s="88"/>
      <c r="C65369" s="88"/>
      <c r="D65369" s="88"/>
      <c r="E65369" s="88"/>
      <c r="F65369" s="88"/>
      <c r="G65369" s="88"/>
      <c r="H65369" s="88"/>
      <c r="I65369" s="88"/>
      <c r="J65369" s="88"/>
      <c r="K65369" s="88"/>
    </row>
    <row r="65370" spans="2:11" ht="12" hidden="1" customHeight="1" x14ac:dyDescent="0.2">
      <c r="B65370" s="88"/>
      <c r="C65370" s="88"/>
      <c r="D65370" s="88"/>
      <c r="E65370" s="88"/>
      <c r="F65370" s="88"/>
      <c r="G65370" s="88"/>
      <c r="H65370" s="88"/>
      <c r="I65370" s="88"/>
      <c r="J65370" s="88"/>
      <c r="K65370" s="88"/>
    </row>
    <row r="65371" spans="2:11" ht="12" hidden="1" customHeight="1" x14ac:dyDescent="0.2">
      <c r="B65371" s="88"/>
      <c r="C65371" s="88"/>
      <c r="D65371" s="88"/>
      <c r="E65371" s="88"/>
      <c r="F65371" s="88"/>
      <c r="G65371" s="88"/>
      <c r="H65371" s="88"/>
      <c r="I65371" s="88"/>
      <c r="J65371" s="88"/>
      <c r="K65371" s="88"/>
    </row>
    <row r="65372" spans="2:11" ht="12" hidden="1" customHeight="1" x14ac:dyDescent="0.2">
      <c r="B65372" s="88"/>
      <c r="C65372" s="88"/>
      <c r="D65372" s="88"/>
      <c r="E65372" s="88"/>
      <c r="F65372" s="88"/>
      <c r="G65372" s="88"/>
      <c r="H65372" s="88"/>
      <c r="I65372" s="88"/>
      <c r="J65372" s="88"/>
      <c r="K65372" s="88"/>
    </row>
    <row r="65373" spans="2:11" ht="12" hidden="1" customHeight="1" x14ac:dyDescent="0.2">
      <c r="B65373" s="88"/>
      <c r="C65373" s="88"/>
      <c r="D65373" s="88"/>
      <c r="E65373" s="88"/>
      <c r="F65373" s="88"/>
      <c r="G65373" s="88"/>
      <c r="H65373" s="88"/>
      <c r="I65373" s="88"/>
      <c r="J65373" s="88"/>
      <c r="K65373" s="88"/>
    </row>
    <row r="65374" spans="2:11" ht="12" hidden="1" customHeight="1" x14ac:dyDescent="0.2">
      <c r="B65374" s="88"/>
      <c r="C65374" s="88"/>
      <c r="D65374" s="88"/>
      <c r="E65374" s="88"/>
      <c r="F65374" s="88"/>
      <c r="G65374" s="88"/>
      <c r="H65374" s="88"/>
      <c r="I65374" s="88"/>
      <c r="J65374" s="88"/>
      <c r="K65374" s="88"/>
    </row>
    <row r="65375" spans="2:11" ht="12" hidden="1" customHeight="1" x14ac:dyDescent="0.2">
      <c r="B65375" s="88"/>
      <c r="C65375" s="88"/>
      <c r="D65375" s="88"/>
      <c r="E65375" s="88"/>
      <c r="F65375" s="88"/>
      <c r="G65375" s="88"/>
      <c r="H65375" s="88"/>
      <c r="I65375" s="88"/>
      <c r="J65375" s="88"/>
      <c r="K65375" s="88"/>
    </row>
    <row r="65376" spans="2:11" ht="12" hidden="1" customHeight="1" x14ac:dyDescent="0.2">
      <c r="B65376" s="88"/>
      <c r="C65376" s="88"/>
      <c r="D65376" s="88"/>
      <c r="E65376" s="88"/>
      <c r="F65376" s="88"/>
      <c r="G65376" s="88"/>
      <c r="H65376" s="88"/>
      <c r="I65376" s="88"/>
      <c r="J65376" s="88"/>
      <c r="K65376" s="88"/>
    </row>
    <row r="65377" spans="2:11" ht="12" hidden="1" customHeight="1" x14ac:dyDescent="0.2">
      <c r="B65377" s="88"/>
      <c r="C65377" s="88"/>
      <c r="D65377" s="88"/>
      <c r="E65377" s="88"/>
      <c r="F65377" s="88"/>
      <c r="G65377" s="88"/>
      <c r="H65377" s="88"/>
      <c r="I65377" s="88"/>
      <c r="J65377" s="88"/>
      <c r="K65377" s="88"/>
    </row>
    <row r="65378" spans="2:11" ht="12" hidden="1" customHeight="1" x14ac:dyDescent="0.2">
      <c r="B65378" s="88"/>
      <c r="C65378" s="88"/>
      <c r="D65378" s="88"/>
      <c r="E65378" s="88"/>
      <c r="F65378" s="88"/>
      <c r="G65378" s="88"/>
      <c r="H65378" s="88"/>
      <c r="I65378" s="88"/>
      <c r="J65378" s="88"/>
      <c r="K65378" s="88"/>
    </row>
    <row r="65379" spans="2:11" ht="12" hidden="1" customHeight="1" x14ac:dyDescent="0.2">
      <c r="B65379" s="88"/>
      <c r="C65379" s="88"/>
      <c r="D65379" s="88"/>
      <c r="E65379" s="88"/>
      <c r="F65379" s="88"/>
      <c r="G65379" s="88"/>
      <c r="H65379" s="88"/>
      <c r="I65379" s="88"/>
      <c r="J65379" s="88"/>
      <c r="K65379" s="88"/>
    </row>
    <row r="65380" spans="2:11" ht="12" hidden="1" customHeight="1" x14ac:dyDescent="0.2">
      <c r="B65380" s="88"/>
      <c r="C65380" s="88"/>
      <c r="D65380" s="88"/>
      <c r="E65380" s="88"/>
      <c r="F65380" s="88"/>
      <c r="G65380" s="88"/>
      <c r="H65380" s="88"/>
      <c r="I65380" s="88"/>
      <c r="J65380" s="88"/>
      <c r="K65380" s="88"/>
    </row>
    <row r="65381" spans="2:11" ht="12" hidden="1" customHeight="1" x14ac:dyDescent="0.2">
      <c r="B65381" s="88"/>
      <c r="C65381" s="88"/>
      <c r="D65381" s="88"/>
      <c r="E65381" s="88"/>
      <c r="F65381" s="88"/>
      <c r="G65381" s="88"/>
      <c r="H65381" s="88"/>
      <c r="I65381" s="88"/>
      <c r="J65381" s="88"/>
      <c r="K65381" s="88"/>
    </row>
    <row r="65382" spans="2:11" ht="12" hidden="1" customHeight="1" x14ac:dyDescent="0.2">
      <c r="B65382" s="88"/>
      <c r="C65382" s="88"/>
      <c r="D65382" s="88"/>
      <c r="E65382" s="88"/>
      <c r="F65382" s="88"/>
      <c r="G65382" s="88"/>
      <c r="H65382" s="88"/>
      <c r="I65382" s="88"/>
      <c r="J65382" s="88"/>
      <c r="K65382" s="88"/>
    </row>
    <row r="65383" spans="2:11" ht="12" hidden="1" customHeight="1" x14ac:dyDescent="0.2">
      <c r="B65383" s="88"/>
      <c r="C65383" s="88"/>
      <c r="D65383" s="88"/>
      <c r="E65383" s="88"/>
      <c r="F65383" s="88"/>
      <c r="G65383" s="88"/>
      <c r="H65383" s="88"/>
      <c r="I65383" s="88"/>
      <c r="J65383" s="88"/>
      <c r="K65383" s="88"/>
    </row>
    <row r="65384" spans="2:11" ht="12" hidden="1" customHeight="1" x14ac:dyDescent="0.2">
      <c r="B65384" s="88"/>
      <c r="C65384" s="88"/>
      <c r="D65384" s="88"/>
      <c r="E65384" s="88"/>
      <c r="F65384" s="88"/>
      <c r="G65384" s="88"/>
      <c r="H65384" s="88"/>
      <c r="I65384" s="88"/>
      <c r="J65384" s="88"/>
      <c r="K65384" s="88"/>
    </row>
    <row r="65385" spans="2:11" ht="12" hidden="1" customHeight="1" x14ac:dyDescent="0.2">
      <c r="B65385" s="88"/>
      <c r="C65385" s="88"/>
      <c r="D65385" s="88"/>
      <c r="E65385" s="88"/>
      <c r="F65385" s="88"/>
      <c r="G65385" s="88"/>
      <c r="H65385" s="88"/>
      <c r="I65385" s="88"/>
      <c r="J65385" s="88"/>
      <c r="K65385" s="88"/>
    </row>
    <row r="65386" spans="2:11" ht="12" hidden="1" customHeight="1" x14ac:dyDescent="0.2">
      <c r="B65386" s="88"/>
      <c r="C65386" s="88"/>
      <c r="D65386" s="88"/>
      <c r="E65386" s="88"/>
      <c r="F65386" s="88"/>
      <c r="G65386" s="88"/>
      <c r="H65386" s="88"/>
      <c r="I65386" s="88"/>
      <c r="J65386" s="88"/>
      <c r="K65386" s="88"/>
    </row>
    <row r="65387" spans="2:11" ht="12" hidden="1" customHeight="1" x14ac:dyDescent="0.2">
      <c r="B65387" s="88"/>
      <c r="C65387" s="88"/>
      <c r="D65387" s="88"/>
      <c r="E65387" s="88"/>
      <c r="F65387" s="88"/>
      <c r="G65387" s="88"/>
      <c r="H65387" s="88"/>
      <c r="I65387" s="88"/>
      <c r="J65387" s="88"/>
      <c r="K65387" s="88"/>
    </row>
    <row r="65388" spans="2:11" ht="12" hidden="1" customHeight="1" x14ac:dyDescent="0.2">
      <c r="B65388" s="88"/>
      <c r="C65388" s="88"/>
      <c r="D65388" s="88"/>
      <c r="E65388" s="88"/>
      <c r="F65388" s="88"/>
      <c r="G65388" s="88"/>
      <c r="H65388" s="88"/>
      <c r="I65388" s="88"/>
      <c r="J65388" s="88"/>
      <c r="K65388" s="88"/>
    </row>
    <row r="65389" spans="2:11" ht="12" hidden="1" customHeight="1" x14ac:dyDescent="0.2">
      <c r="B65389" s="88"/>
      <c r="C65389" s="88"/>
      <c r="D65389" s="88"/>
      <c r="E65389" s="88"/>
      <c r="F65389" s="88"/>
      <c r="G65389" s="88"/>
      <c r="H65389" s="88"/>
      <c r="I65389" s="88"/>
      <c r="J65389" s="88"/>
      <c r="K65389" s="88"/>
    </row>
    <row r="65390" spans="2:11" ht="12" hidden="1" customHeight="1" x14ac:dyDescent="0.2">
      <c r="B65390" s="88"/>
      <c r="C65390" s="88"/>
      <c r="D65390" s="88"/>
      <c r="E65390" s="88"/>
      <c r="F65390" s="88"/>
      <c r="G65390" s="88"/>
      <c r="H65390" s="88"/>
      <c r="I65390" s="88"/>
      <c r="J65390" s="88"/>
      <c r="K65390" s="88"/>
    </row>
    <row r="65391" spans="2:11" ht="12" hidden="1" customHeight="1" x14ac:dyDescent="0.2">
      <c r="B65391" s="88"/>
      <c r="C65391" s="88"/>
      <c r="D65391" s="88"/>
      <c r="E65391" s="88"/>
      <c r="F65391" s="88"/>
      <c r="G65391" s="88"/>
      <c r="H65391" s="88"/>
      <c r="I65391" s="88"/>
      <c r="J65391" s="88"/>
      <c r="K65391" s="88"/>
    </row>
    <row r="65392" spans="2:11" ht="12" hidden="1" customHeight="1" x14ac:dyDescent="0.2">
      <c r="B65392" s="88"/>
      <c r="C65392" s="88"/>
      <c r="D65392" s="88"/>
      <c r="E65392" s="88"/>
      <c r="F65392" s="88"/>
      <c r="G65392" s="88"/>
      <c r="H65392" s="88"/>
      <c r="I65392" s="88"/>
      <c r="J65392" s="88"/>
      <c r="K65392" s="88"/>
    </row>
    <row r="65393" spans="2:11" ht="12" hidden="1" customHeight="1" x14ac:dyDescent="0.2">
      <c r="B65393" s="88"/>
      <c r="C65393" s="88"/>
      <c r="D65393" s="88"/>
      <c r="E65393" s="88"/>
      <c r="F65393" s="88"/>
      <c r="G65393" s="88"/>
      <c r="H65393" s="88"/>
      <c r="I65393" s="88"/>
      <c r="J65393" s="88"/>
      <c r="K65393" s="88"/>
    </row>
    <row r="65394" spans="2:11" ht="12" hidden="1" customHeight="1" x14ac:dyDescent="0.2">
      <c r="B65394" s="88"/>
      <c r="C65394" s="88"/>
      <c r="D65394" s="88"/>
      <c r="E65394" s="88"/>
      <c r="F65394" s="88"/>
      <c r="G65394" s="88"/>
      <c r="H65394" s="88"/>
      <c r="I65394" s="88"/>
      <c r="J65394" s="88"/>
      <c r="K65394" s="88"/>
    </row>
    <row r="65395" spans="2:11" ht="12" hidden="1" customHeight="1" x14ac:dyDescent="0.2">
      <c r="B65395" s="88"/>
      <c r="C65395" s="88"/>
      <c r="D65395" s="88"/>
      <c r="E65395" s="88"/>
      <c r="F65395" s="88"/>
      <c r="G65395" s="88"/>
      <c r="H65395" s="88"/>
      <c r="I65395" s="88"/>
      <c r="J65395" s="88"/>
      <c r="K65395" s="88"/>
    </row>
    <row r="65396" spans="2:11" ht="12" hidden="1" customHeight="1" x14ac:dyDescent="0.2">
      <c r="B65396" s="88"/>
      <c r="C65396" s="88"/>
      <c r="D65396" s="88"/>
      <c r="E65396" s="88"/>
      <c r="F65396" s="88"/>
      <c r="G65396" s="88"/>
      <c r="H65396" s="88"/>
      <c r="I65396" s="88"/>
      <c r="J65396" s="88"/>
      <c r="K65396" s="88"/>
    </row>
    <row r="65397" spans="2:11" ht="12" hidden="1" customHeight="1" x14ac:dyDescent="0.2">
      <c r="B65397" s="88"/>
      <c r="C65397" s="88"/>
      <c r="D65397" s="88"/>
      <c r="E65397" s="88"/>
      <c r="F65397" s="88"/>
      <c r="G65397" s="88"/>
      <c r="H65397" s="88"/>
      <c r="I65397" s="88"/>
      <c r="J65397" s="88"/>
      <c r="K65397" s="88"/>
    </row>
    <row r="65398" spans="2:11" ht="12" hidden="1" customHeight="1" x14ac:dyDescent="0.2">
      <c r="B65398" s="88"/>
      <c r="C65398" s="88"/>
      <c r="D65398" s="88"/>
      <c r="E65398" s="88"/>
      <c r="F65398" s="88"/>
      <c r="G65398" s="88"/>
      <c r="H65398" s="88"/>
      <c r="I65398" s="88"/>
      <c r="J65398" s="88"/>
      <c r="K65398" s="88"/>
    </row>
    <row r="65399" spans="2:11" ht="12" hidden="1" customHeight="1" x14ac:dyDescent="0.2">
      <c r="B65399" s="88"/>
      <c r="C65399" s="88"/>
      <c r="D65399" s="88"/>
      <c r="E65399" s="88"/>
      <c r="F65399" s="88"/>
      <c r="G65399" s="88"/>
      <c r="H65399" s="88"/>
      <c r="I65399" s="88"/>
      <c r="J65399" s="88"/>
      <c r="K65399" s="88"/>
    </row>
    <row r="65400" spans="2:11" ht="12" hidden="1" customHeight="1" x14ac:dyDescent="0.2">
      <c r="B65400" s="88"/>
      <c r="C65400" s="88"/>
      <c r="D65400" s="88"/>
      <c r="E65400" s="88"/>
      <c r="F65400" s="88"/>
      <c r="G65400" s="88"/>
      <c r="H65400" s="88"/>
      <c r="I65400" s="88"/>
      <c r="J65400" s="88"/>
      <c r="K65400" s="88"/>
    </row>
    <row r="65401" spans="2:11" ht="12" hidden="1" customHeight="1" x14ac:dyDescent="0.2">
      <c r="B65401" s="88"/>
      <c r="C65401" s="88"/>
      <c r="D65401" s="88"/>
      <c r="E65401" s="88"/>
      <c r="F65401" s="88"/>
      <c r="G65401" s="88"/>
      <c r="H65401" s="88"/>
      <c r="I65401" s="88"/>
      <c r="J65401" s="88"/>
      <c r="K65401" s="88"/>
    </row>
    <row r="65402" spans="2:11" ht="12" hidden="1" customHeight="1" x14ac:dyDescent="0.2">
      <c r="B65402" s="88"/>
      <c r="C65402" s="88"/>
      <c r="D65402" s="88"/>
      <c r="E65402" s="88"/>
      <c r="F65402" s="88"/>
      <c r="G65402" s="88"/>
      <c r="H65402" s="88"/>
      <c r="I65402" s="88"/>
      <c r="J65402" s="88"/>
      <c r="K65402" s="88"/>
    </row>
    <row r="65403" spans="2:11" ht="12" hidden="1" customHeight="1" x14ac:dyDescent="0.2">
      <c r="B65403" s="88"/>
      <c r="C65403" s="88"/>
      <c r="D65403" s="88"/>
      <c r="E65403" s="88"/>
      <c r="F65403" s="88"/>
      <c r="G65403" s="88"/>
      <c r="H65403" s="88"/>
      <c r="I65403" s="88"/>
      <c r="J65403" s="88"/>
      <c r="K65403" s="88"/>
    </row>
    <row r="65404" spans="2:11" ht="12" hidden="1" customHeight="1" x14ac:dyDescent="0.2">
      <c r="B65404" s="88"/>
      <c r="C65404" s="88"/>
      <c r="D65404" s="88"/>
      <c r="E65404" s="88"/>
      <c r="F65404" s="88"/>
      <c r="G65404" s="88"/>
      <c r="H65404" s="88"/>
      <c r="I65404" s="88"/>
      <c r="J65404" s="88"/>
      <c r="K65404" s="88"/>
    </row>
    <row r="65405" spans="2:11" ht="12" hidden="1" customHeight="1" x14ac:dyDescent="0.2">
      <c r="B65405" s="88"/>
      <c r="C65405" s="88"/>
      <c r="D65405" s="88"/>
      <c r="E65405" s="88"/>
      <c r="F65405" s="88"/>
      <c r="G65405" s="88"/>
      <c r="H65405" s="88"/>
      <c r="I65405" s="88"/>
      <c r="J65405" s="88"/>
      <c r="K65405" s="88"/>
    </row>
    <row r="65406" spans="2:11" ht="12" hidden="1" customHeight="1" x14ac:dyDescent="0.2">
      <c r="B65406" s="88"/>
      <c r="C65406" s="88"/>
      <c r="D65406" s="88"/>
      <c r="E65406" s="88"/>
      <c r="F65406" s="88"/>
      <c r="G65406" s="88"/>
      <c r="H65406" s="88"/>
      <c r="I65406" s="88"/>
      <c r="J65406" s="88"/>
      <c r="K65406" s="88"/>
    </row>
    <row r="65407" spans="2:11" ht="12" hidden="1" customHeight="1" x14ac:dyDescent="0.2">
      <c r="B65407" s="88"/>
      <c r="C65407" s="88"/>
      <c r="D65407" s="88"/>
      <c r="E65407" s="88"/>
      <c r="F65407" s="88"/>
      <c r="G65407" s="88"/>
      <c r="H65407" s="88"/>
      <c r="I65407" s="88"/>
      <c r="J65407" s="88"/>
      <c r="K65407" s="88"/>
    </row>
    <row r="65408" spans="2:11" ht="12" hidden="1" customHeight="1" x14ac:dyDescent="0.2">
      <c r="B65408" s="88"/>
      <c r="C65408" s="88"/>
      <c r="D65408" s="88"/>
      <c r="E65408" s="88"/>
      <c r="F65408" s="88"/>
      <c r="G65408" s="88"/>
      <c r="H65408" s="88"/>
      <c r="I65408" s="88"/>
      <c r="J65408" s="88"/>
      <c r="K65408" s="88"/>
    </row>
    <row r="65409" spans="2:11" ht="12" hidden="1" customHeight="1" x14ac:dyDescent="0.2">
      <c r="B65409" s="88"/>
      <c r="C65409" s="88"/>
      <c r="D65409" s="88"/>
      <c r="E65409" s="88"/>
      <c r="F65409" s="88"/>
      <c r="G65409" s="88"/>
      <c r="H65409" s="88"/>
      <c r="I65409" s="88"/>
      <c r="J65409" s="88"/>
      <c r="K65409" s="88"/>
    </row>
    <row r="65410" spans="2:11" ht="12" hidden="1" customHeight="1" x14ac:dyDescent="0.2">
      <c r="B65410" s="88"/>
      <c r="C65410" s="88"/>
      <c r="D65410" s="88"/>
      <c r="E65410" s="88"/>
      <c r="F65410" s="88"/>
      <c r="G65410" s="88"/>
      <c r="H65410" s="88"/>
      <c r="I65410" s="88"/>
      <c r="J65410" s="88"/>
      <c r="K65410" s="88"/>
    </row>
    <row r="65411" spans="2:11" ht="12" hidden="1" customHeight="1" x14ac:dyDescent="0.2">
      <c r="B65411" s="88"/>
      <c r="C65411" s="88"/>
      <c r="D65411" s="88"/>
      <c r="E65411" s="88"/>
      <c r="F65411" s="88"/>
      <c r="G65411" s="88"/>
      <c r="H65411" s="88"/>
      <c r="I65411" s="88"/>
      <c r="J65411" s="88"/>
      <c r="K65411" s="88"/>
    </row>
    <row r="65412" spans="2:11" ht="12" hidden="1" customHeight="1" x14ac:dyDescent="0.2">
      <c r="B65412" s="88"/>
      <c r="C65412" s="88"/>
      <c r="D65412" s="88"/>
      <c r="E65412" s="88"/>
      <c r="F65412" s="88"/>
      <c r="G65412" s="88"/>
      <c r="H65412" s="88"/>
      <c r="I65412" s="88"/>
      <c r="J65412" s="88"/>
      <c r="K65412" s="88"/>
    </row>
    <row r="65413" spans="2:11" ht="12" hidden="1" customHeight="1" x14ac:dyDescent="0.2">
      <c r="B65413" s="88"/>
      <c r="C65413" s="88"/>
      <c r="D65413" s="88"/>
      <c r="E65413" s="88"/>
      <c r="F65413" s="88"/>
      <c r="G65413" s="88"/>
      <c r="H65413" s="88"/>
      <c r="I65413" s="88"/>
      <c r="J65413" s="88"/>
      <c r="K65413" s="88"/>
    </row>
    <row r="65414" spans="2:11" ht="12" hidden="1" customHeight="1" x14ac:dyDescent="0.2">
      <c r="B65414" s="88"/>
      <c r="C65414" s="88"/>
      <c r="D65414" s="88"/>
      <c r="E65414" s="88"/>
      <c r="F65414" s="88"/>
      <c r="G65414" s="88"/>
      <c r="H65414" s="88"/>
      <c r="I65414" s="88"/>
      <c r="J65414" s="88"/>
      <c r="K65414" s="88"/>
    </row>
    <row r="65415" spans="2:11" ht="12" hidden="1" customHeight="1" x14ac:dyDescent="0.2">
      <c r="B65415" s="88"/>
      <c r="C65415" s="88"/>
      <c r="D65415" s="88"/>
      <c r="E65415" s="88"/>
      <c r="F65415" s="88"/>
      <c r="G65415" s="88"/>
      <c r="H65415" s="88"/>
      <c r="I65415" s="88"/>
      <c r="J65415" s="88"/>
      <c r="K65415" s="88"/>
    </row>
    <row r="65416" spans="2:11" ht="12" hidden="1" customHeight="1" x14ac:dyDescent="0.2">
      <c r="B65416" s="88"/>
      <c r="C65416" s="88"/>
      <c r="D65416" s="88"/>
      <c r="E65416" s="88"/>
      <c r="F65416" s="88"/>
      <c r="G65416" s="88"/>
      <c r="H65416" s="88"/>
      <c r="I65416" s="88"/>
      <c r="J65416" s="88"/>
      <c r="K65416" s="88"/>
    </row>
    <row r="65417" spans="2:11" ht="12" hidden="1" customHeight="1" x14ac:dyDescent="0.2">
      <c r="B65417" s="88"/>
      <c r="C65417" s="88"/>
      <c r="D65417" s="88"/>
      <c r="E65417" s="88"/>
      <c r="F65417" s="88"/>
      <c r="G65417" s="88"/>
      <c r="H65417" s="88"/>
      <c r="I65417" s="88"/>
      <c r="J65417" s="88"/>
      <c r="K65417" s="88"/>
    </row>
    <row r="65418" spans="2:11" ht="12" hidden="1" customHeight="1" x14ac:dyDescent="0.2">
      <c r="B65418" s="88"/>
      <c r="C65418" s="88"/>
      <c r="D65418" s="88"/>
      <c r="E65418" s="88"/>
      <c r="F65418" s="88"/>
      <c r="G65418" s="88"/>
      <c r="H65418" s="88"/>
      <c r="I65418" s="88"/>
      <c r="J65418" s="88"/>
      <c r="K65418" s="88"/>
    </row>
    <row r="65419" spans="2:11" ht="12" hidden="1" customHeight="1" x14ac:dyDescent="0.2">
      <c r="B65419" s="88"/>
      <c r="C65419" s="88"/>
      <c r="D65419" s="88"/>
      <c r="E65419" s="88"/>
      <c r="F65419" s="88"/>
      <c r="G65419" s="88"/>
      <c r="H65419" s="88"/>
      <c r="I65419" s="88"/>
      <c r="J65419" s="88"/>
      <c r="K65419" s="88"/>
    </row>
    <row r="65420" spans="2:11" ht="12" hidden="1" customHeight="1" x14ac:dyDescent="0.2">
      <c r="B65420" s="88"/>
      <c r="C65420" s="88"/>
      <c r="D65420" s="88"/>
      <c r="E65420" s="88"/>
      <c r="F65420" s="88"/>
      <c r="G65420" s="88"/>
      <c r="H65420" s="88"/>
      <c r="I65420" s="88"/>
      <c r="J65420" s="88"/>
      <c r="K65420" s="88"/>
    </row>
    <row r="65421" spans="2:11" ht="12" hidden="1" customHeight="1" x14ac:dyDescent="0.2">
      <c r="B65421" s="88"/>
      <c r="C65421" s="88"/>
      <c r="D65421" s="88"/>
      <c r="E65421" s="88"/>
      <c r="F65421" s="88"/>
      <c r="G65421" s="88"/>
      <c r="H65421" s="88"/>
      <c r="I65421" s="88"/>
      <c r="J65421" s="88"/>
      <c r="K65421" s="88"/>
    </row>
    <row r="65422" spans="2:11" ht="12" hidden="1" customHeight="1" x14ac:dyDescent="0.2">
      <c r="B65422" s="88"/>
      <c r="C65422" s="88"/>
      <c r="D65422" s="88"/>
      <c r="E65422" s="88"/>
      <c r="F65422" s="88"/>
      <c r="G65422" s="88"/>
      <c r="H65422" s="88"/>
      <c r="I65422" s="88"/>
      <c r="J65422" s="88"/>
      <c r="K65422" s="88"/>
    </row>
    <row r="65423" spans="2:11" ht="12" hidden="1" customHeight="1" x14ac:dyDescent="0.2">
      <c r="B65423" s="88"/>
      <c r="C65423" s="88"/>
      <c r="D65423" s="88"/>
      <c r="E65423" s="88"/>
      <c r="F65423" s="88"/>
      <c r="G65423" s="88"/>
      <c r="H65423" s="88"/>
      <c r="I65423" s="88"/>
      <c r="J65423" s="88"/>
      <c r="K65423" s="88"/>
    </row>
    <row r="65424" spans="2:11" ht="12" hidden="1" customHeight="1" x14ac:dyDescent="0.2">
      <c r="B65424" s="88"/>
      <c r="C65424" s="88"/>
      <c r="D65424" s="88"/>
      <c r="E65424" s="88"/>
      <c r="F65424" s="88"/>
      <c r="G65424" s="88"/>
      <c r="H65424" s="88"/>
      <c r="I65424" s="88"/>
      <c r="J65424" s="88"/>
      <c r="K65424" s="88"/>
    </row>
    <row r="65425" spans="2:11" ht="12" hidden="1" customHeight="1" x14ac:dyDescent="0.2">
      <c r="B65425" s="88"/>
      <c r="C65425" s="88"/>
      <c r="D65425" s="88"/>
      <c r="E65425" s="88"/>
      <c r="F65425" s="88"/>
      <c r="G65425" s="88"/>
      <c r="H65425" s="88"/>
      <c r="I65425" s="88"/>
      <c r="J65425" s="88"/>
      <c r="K65425" s="88"/>
    </row>
    <row r="65426" spans="2:11" ht="12" hidden="1" customHeight="1" x14ac:dyDescent="0.2">
      <c r="B65426" s="88"/>
      <c r="C65426" s="88"/>
      <c r="D65426" s="88"/>
      <c r="E65426" s="88"/>
      <c r="F65426" s="88"/>
      <c r="G65426" s="88"/>
      <c r="H65426" s="88"/>
      <c r="I65426" s="88"/>
      <c r="J65426" s="88"/>
      <c r="K65426" s="88"/>
    </row>
    <row r="65427" spans="2:11" ht="12" hidden="1" customHeight="1" x14ac:dyDescent="0.2">
      <c r="B65427" s="88"/>
      <c r="C65427" s="88"/>
      <c r="D65427" s="88"/>
      <c r="E65427" s="88"/>
      <c r="F65427" s="88"/>
      <c r="G65427" s="88"/>
      <c r="H65427" s="88"/>
      <c r="I65427" s="88"/>
      <c r="J65427" s="88"/>
      <c r="K65427" s="88"/>
    </row>
    <row r="65428" spans="2:11" ht="12" hidden="1" customHeight="1" x14ac:dyDescent="0.2">
      <c r="B65428" s="88"/>
      <c r="C65428" s="88"/>
      <c r="D65428" s="88"/>
      <c r="E65428" s="88"/>
      <c r="F65428" s="88"/>
      <c r="G65428" s="88"/>
      <c r="H65428" s="88"/>
      <c r="I65428" s="88"/>
      <c r="J65428" s="88"/>
      <c r="K65428" s="88"/>
    </row>
    <row r="65429" spans="2:11" ht="12" hidden="1" customHeight="1" x14ac:dyDescent="0.2">
      <c r="B65429" s="88"/>
      <c r="C65429" s="88"/>
      <c r="D65429" s="88"/>
      <c r="E65429" s="88"/>
      <c r="F65429" s="88"/>
      <c r="G65429" s="88"/>
      <c r="H65429" s="88"/>
      <c r="I65429" s="88"/>
      <c r="J65429" s="88"/>
      <c r="K65429" s="88"/>
    </row>
    <row r="65430" spans="2:11" ht="12" hidden="1" customHeight="1" x14ac:dyDescent="0.2">
      <c r="B65430" s="88"/>
      <c r="C65430" s="88"/>
      <c r="D65430" s="88"/>
      <c r="E65430" s="88"/>
      <c r="F65430" s="88"/>
      <c r="G65430" s="88"/>
      <c r="H65430" s="88"/>
      <c r="I65430" s="88"/>
      <c r="J65430" s="88"/>
      <c r="K65430" s="88"/>
    </row>
    <row r="65431" spans="2:11" ht="12" hidden="1" customHeight="1" x14ac:dyDescent="0.2">
      <c r="B65431" s="88"/>
      <c r="C65431" s="88"/>
      <c r="D65431" s="88"/>
      <c r="E65431" s="88"/>
      <c r="F65431" s="88"/>
      <c r="G65431" s="88"/>
      <c r="H65431" s="88"/>
      <c r="I65431" s="88"/>
      <c r="J65431" s="88"/>
      <c r="K65431" s="88"/>
    </row>
    <row r="65432" spans="2:11" ht="12" hidden="1" customHeight="1" x14ac:dyDescent="0.2">
      <c r="B65432" s="88"/>
      <c r="C65432" s="88"/>
      <c r="D65432" s="88"/>
      <c r="E65432" s="88"/>
      <c r="F65432" s="88"/>
      <c r="G65432" s="88"/>
      <c r="H65432" s="88"/>
      <c r="I65432" s="88"/>
      <c r="J65432" s="88"/>
      <c r="K65432" s="88"/>
    </row>
    <row r="65433" spans="2:11" ht="12" hidden="1" customHeight="1" x14ac:dyDescent="0.2">
      <c r="B65433" s="88"/>
      <c r="C65433" s="88"/>
      <c r="D65433" s="88"/>
      <c r="E65433" s="88"/>
      <c r="F65433" s="88"/>
      <c r="G65433" s="88"/>
      <c r="H65433" s="88"/>
      <c r="I65433" s="88"/>
      <c r="J65433" s="88"/>
      <c r="K65433" s="88"/>
    </row>
    <row r="65434" spans="2:11" ht="12" hidden="1" customHeight="1" x14ac:dyDescent="0.2">
      <c r="B65434" s="88"/>
      <c r="C65434" s="88"/>
      <c r="D65434" s="88"/>
      <c r="E65434" s="88"/>
      <c r="F65434" s="88"/>
      <c r="G65434" s="88"/>
      <c r="H65434" s="88"/>
      <c r="I65434" s="88"/>
      <c r="J65434" s="88"/>
      <c r="K65434" s="88"/>
    </row>
    <row r="65435" spans="2:11" ht="12" hidden="1" customHeight="1" x14ac:dyDescent="0.2">
      <c r="B65435" s="88"/>
      <c r="C65435" s="88"/>
      <c r="D65435" s="88"/>
      <c r="E65435" s="88"/>
      <c r="F65435" s="88"/>
      <c r="G65435" s="88"/>
      <c r="H65435" s="88"/>
      <c r="I65435" s="88"/>
      <c r="J65435" s="88"/>
      <c r="K65435" s="88"/>
    </row>
    <row r="65436" spans="2:11" ht="12" hidden="1" customHeight="1" x14ac:dyDescent="0.2">
      <c r="B65436" s="88"/>
      <c r="C65436" s="88"/>
      <c r="D65436" s="88"/>
      <c r="E65436" s="88"/>
      <c r="F65436" s="88"/>
      <c r="G65436" s="88"/>
      <c r="H65436" s="88"/>
      <c r="I65436" s="88"/>
      <c r="J65436" s="88"/>
      <c r="K65436" s="88"/>
    </row>
    <row r="65437" spans="2:11" ht="12" hidden="1" customHeight="1" x14ac:dyDescent="0.2">
      <c r="B65437" s="88"/>
      <c r="C65437" s="88"/>
      <c r="D65437" s="88"/>
      <c r="E65437" s="88"/>
      <c r="F65437" s="88"/>
      <c r="G65437" s="88"/>
      <c r="H65437" s="88"/>
      <c r="I65437" s="88"/>
      <c r="J65437" s="88"/>
      <c r="K65437" s="88"/>
    </row>
    <row r="65438" spans="2:11" ht="12" hidden="1" customHeight="1" x14ac:dyDescent="0.2">
      <c r="B65438" s="88"/>
      <c r="C65438" s="88"/>
      <c r="D65438" s="88"/>
      <c r="E65438" s="88"/>
      <c r="F65438" s="88"/>
      <c r="G65438" s="88"/>
      <c r="H65438" s="88"/>
      <c r="I65438" s="88"/>
      <c r="J65438" s="88"/>
      <c r="K65438" s="88"/>
    </row>
    <row r="65439" spans="2:11" ht="12" hidden="1" customHeight="1" x14ac:dyDescent="0.2">
      <c r="B65439" s="88"/>
      <c r="C65439" s="88"/>
      <c r="D65439" s="88"/>
      <c r="E65439" s="88"/>
      <c r="F65439" s="88"/>
      <c r="G65439" s="88"/>
      <c r="H65439" s="88"/>
      <c r="I65439" s="88"/>
      <c r="J65439" s="88"/>
      <c r="K65439" s="88"/>
    </row>
    <row r="65440" spans="2:11" ht="12" hidden="1" customHeight="1" x14ac:dyDescent="0.2">
      <c r="B65440" s="88"/>
      <c r="C65440" s="88"/>
      <c r="D65440" s="88"/>
      <c r="E65440" s="88"/>
      <c r="F65440" s="88"/>
      <c r="G65440" s="88"/>
      <c r="H65440" s="88"/>
      <c r="I65440" s="88"/>
      <c r="J65440" s="88"/>
      <c r="K65440" s="88"/>
    </row>
    <row r="65441" spans="2:11" ht="12" hidden="1" customHeight="1" x14ac:dyDescent="0.2">
      <c r="B65441" s="88"/>
      <c r="C65441" s="88"/>
      <c r="D65441" s="88"/>
      <c r="E65441" s="88"/>
      <c r="F65441" s="88"/>
      <c r="G65441" s="88"/>
      <c r="H65441" s="88"/>
      <c r="I65441" s="88"/>
      <c r="J65441" s="88"/>
      <c r="K65441" s="88"/>
    </row>
    <row r="65442" spans="2:11" ht="12" hidden="1" customHeight="1" x14ac:dyDescent="0.2">
      <c r="B65442" s="88"/>
      <c r="C65442" s="88"/>
      <c r="D65442" s="88"/>
      <c r="E65442" s="88"/>
      <c r="F65442" s="88"/>
      <c r="G65442" s="88"/>
      <c r="H65442" s="88"/>
      <c r="I65442" s="88"/>
      <c r="J65442" s="88"/>
      <c r="K65442" s="88"/>
    </row>
    <row r="65443" spans="2:11" ht="12" hidden="1" customHeight="1" x14ac:dyDescent="0.2">
      <c r="B65443" s="88"/>
      <c r="C65443" s="88"/>
      <c r="D65443" s="88"/>
      <c r="E65443" s="88"/>
      <c r="F65443" s="88"/>
      <c r="G65443" s="88"/>
      <c r="H65443" s="88"/>
      <c r="I65443" s="88"/>
      <c r="J65443" s="88"/>
      <c r="K65443" s="88"/>
    </row>
    <row r="65444" spans="2:11" ht="12" hidden="1" customHeight="1" x14ac:dyDescent="0.2">
      <c r="B65444" s="88"/>
      <c r="C65444" s="88"/>
      <c r="D65444" s="88"/>
      <c r="E65444" s="88"/>
      <c r="F65444" s="88"/>
      <c r="G65444" s="88"/>
      <c r="H65444" s="88"/>
      <c r="I65444" s="88"/>
      <c r="J65444" s="88"/>
      <c r="K65444" s="88"/>
    </row>
    <row r="65445" spans="2:11" ht="12" hidden="1" customHeight="1" x14ac:dyDescent="0.2">
      <c r="B65445" s="88"/>
      <c r="C65445" s="88"/>
      <c r="D65445" s="88"/>
      <c r="E65445" s="88"/>
      <c r="F65445" s="88"/>
      <c r="G65445" s="88"/>
      <c r="H65445" s="88"/>
      <c r="I65445" s="88"/>
      <c r="J65445" s="88"/>
      <c r="K65445" s="88"/>
    </row>
    <row r="65446" spans="2:11" ht="12" hidden="1" customHeight="1" x14ac:dyDescent="0.2">
      <c r="B65446" s="88"/>
      <c r="C65446" s="88"/>
      <c r="D65446" s="88"/>
      <c r="E65446" s="88"/>
      <c r="F65446" s="88"/>
      <c r="G65446" s="88"/>
      <c r="H65446" s="88"/>
      <c r="I65446" s="88"/>
      <c r="J65446" s="88"/>
      <c r="K65446" s="88"/>
    </row>
    <row r="65447" spans="2:11" ht="12" hidden="1" customHeight="1" x14ac:dyDescent="0.2">
      <c r="B65447" s="88"/>
      <c r="C65447" s="88"/>
      <c r="D65447" s="88"/>
      <c r="E65447" s="88"/>
      <c r="F65447" s="88"/>
      <c r="G65447" s="88"/>
      <c r="H65447" s="88"/>
      <c r="I65447" s="88"/>
      <c r="J65447" s="88"/>
      <c r="K65447" s="88"/>
    </row>
    <row r="65448" spans="2:11" ht="12" hidden="1" customHeight="1" x14ac:dyDescent="0.2">
      <c r="B65448" s="88"/>
      <c r="C65448" s="88"/>
      <c r="D65448" s="88"/>
      <c r="E65448" s="88"/>
      <c r="F65448" s="88"/>
      <c r="G65448" s="88"/>
      <c r="H65448" s="88"/>
      <c r="I65448" s="88"/>
      <c r="J65448" s="88"/>
      <c r="K65448" s="88"/>
    </row>
    <row r="65449" spans="2:11" ht="12" hidden="1" customHeight="1" x14ac:dyDescent="0.2">
      <c r="B65449" s="88"/>
      <c r="C65449" s="88"/>
      <c r="D65449" s="88"/>
      <c r="E65449" s="88"/>
      <c r="F65449" s="88"/>
      <c r="G65449" s="88"/>
      <c r="H65449" s="88"/>
      <c r="I65449" s="88"/>
      <c r="J65449" s="88"/>
      <c r="K65449" s="88"/>
    </row>
    <row r="65450" spans="2:11" ht="12" hidden="1" customHeight="1" x14ac:dyDescent="0.2">
      <c r="B65450" s="88"/>
      <c r="C65450" s="88"/>
      <c r="D65450" s="88"/>
      <c r="E65450" s="88"/>
      <c r="F65450" s="88"/>
      <c r="G65450" s="88"/>
      <c r="H65450" s="88"/>
      <c r="I65450" s="88"/>
      <c r="J65450" s="88"/>
      <c r="K65450" s="88"/>
    </row>
    <row r="65451" spans="2:11" ht="12" hidden="1" customHeight="1" x14ac:dyDescent="0.2">
      <c r="B65451" s="88"/>
      <c r="C65451" s="88"/>
      <c r="D65451" s="88"/>
      <c r="E65451" s="88"/>
      <c r="F65451" s="88"/>
      <c r="G65451" s="88"/>
      <c r="H65451" s="88"/>
      <c r="I65451" s="88"/>
      <c r="J65451" s="88"/>
      <c r="K65451" s="88"/>
    </row>
    <row r="65452" spans="2:11" ht="12" hidden="1" customHeight="1" x14ac:dyDescent="0.2">
      <c r="B65452" s="88"/>
      <c r="C65452" s="88"/>
      <c r="D65452" s="88"/>
      <c r="E65452" s="88"/>
      <c r="F65452" s="88"/>
      <c r="G65452" s="88"/>
      <c r="H65452" s="88"/>
      <c r="I65452" s="88"/>
      <c r="J65452" s="88"/>
      <c r="K65452" s="88"/>
    </row>
    <row r="65453" spans="2:11" ht="12" hidden="1" customHeight="1" x14ac:dyDescent="0.2">
      <c r="B65453" s="88"/>
      <c r="C65453" s="88"/>
      <c r="D65453" s="88"/>
      <c r="E65453" s="88"/>
      <c r="F65453" s="88"/>
      <c r="G65453" s="88"/>
      <c r="H65453" s="88"/>
      <c r="I65453" s="88"/>
      <c r="J65453" s="88"/>
      <c r="K65453" s="88"/>
    </row>
    <row r="65454" spans="2:11" ht="12" hidden="1" customHeight="1" x14ac:dyDescent="0.2">
      <c r="B65454" s="88"/>
      <c r="C65454" s="88"/>
      <c r="D65454" s="88"/>
      <c r="E65454" s="88"/>
      <c r="F65454" s="88"/>
      <c r="G65454" s="88"/>
      <c r="H65454" s="88"/>
      <c r="I65454" s="88"/>
      <c r="J65454" s="88"/>
      <c r="K65454" s="88"/>
    </row>
    <row r="65455" spans="2:11" ht="12" hidden="1" customHeight="1" x14ac:dyDescent="0.2">
      <c r="B65455" s="88"/>
      <c r="C65455" s="88"/>
      <c r="D65455" s="88"/>
      <c r="E65455" s="88"/>
      <c r="F65455" s="88"/>
      <c r="G65455" s="88"/>
      <c r="H65455" s="88"/>
      <c r="I65455" s="88"/>
      <c r="J65455" s="88"/>
      <c r="K65455" s="88"/>
    </row>
    <row r="65456" spans="2:11" ht="12" hidden="1" customHeight="1" x14ac:dyDescent="0.2">
      <c r="B65456" s="88"/>
      <c r="C65456" s="88"/>
      <c r="D65456" s="88"/>
      <c r="E65456" s="88"/>
      <c r="F65456" s="88"/>
      <c r="G65456" s="88"/>
      <c r="H65456" s="88"/>
      <c r="I65456" s="88"/>
      <c r="J65456" s="88"/>
      <c r="K65456" s="88"/>
    </row>
    <row r="65457" spans="2:11" ht="12" hidden="1" customHeight="1" x14ac:dyDescent="0.2">
      <c r="B65457" s="88"/>
      <c r="C65457" s="88"/>
      <c r="D65457" s="88"/>
      <c r="E65457" s="88"/>
      <c r="F65457" s="88"/>
      <c r="G65457" s="88"/>
      <c r="H65457" s="88"/>
      <c r="I65457" s="88"/>
      <c r="J65457" s="88"/>
      <c r="K65457" s="88"/>
    </row>
    <row r="65458" spans="2:11" ht="12" hidden="1" customHeight="1" x14ac:dyDescent="0.2">
      <c r="B65458" s="88"/>
      <c r="C65458" s="88"/>
      <c r="D65458" s="88"/>
      <c r="E65458" s="88"/>
      <c r="F65458" s="88"/>
      <c r="G65458" s="88"/>
      <c r="H65458" s="88"/>
      <c r="I65458" s="88"/>
      <c r="J65458" s="88"/>
      <c r="K65458" s="88"/>
    </row>
    <row r="65459" spans="2:11" ht="12" hidden="1" customHeight="1" x14ac:dyDescent="0.2">
      <c r="B65459" s="88"/>
      <c r="C65459" s="88"/>
      <c r="D65459" s="88"/>
      <c r="E65459" s="88"/>
      <c r="F65459" s="88"/>
      <c r="G65459" s="88"/>
      <c r="H65459" s="88"/>
      <c r="I65459" s="88"/>
      <c r="J65459" s="88"/>
      <c r="K65459" s="88"/>
    </row>
    <row r="65460" spans="2:11" ht="12" hidden="1" customHeight="1" x14ac:dyDescent="0.2">
      <c r="B65460" s="88"/>
      <c r="C65460" s="88"/>
      <c r="D65460" s="88"/>
      <c r="E65460" s="88"/>
      <c r="F65460" s="88"/>
      <c r="G65460" s="88"/>
      <c r="H65460" s="88"/>
      <c r="I65460" s="88"/>
      <c r="J65460" s="88"/>
      <c r="K65460" s="88"/>
    </row>
    <row r="65461" spans="2:11" ht="12" hidden="1" customHeight="1" x14ac:dyDescent="0.2">
      <c r="B65461" s="88"/>
      <c r="C65461" s="88"/>
      <c r="D65461" s="88"/>
      <c r="E65461" s="88"/>
      <c r="F65461" s="88"/>
      <c r="G65461" s="88"/>
      <c r="H65461" s="88"/>
      <c r="I65461" s="88"/>
      <c r="J65461" s="88"/>
      <c r="K65461" s="88"/>
    </row>
    <row r="65462" spans="2:11" ht="12" hidden="1" customHeight="1" x14ac:dyDescent="0.2">
      <c r="B65462" s="88"/>
      <c r="C65462" s="88"/>
      <c r="D65462" s="88"/>
      <c r="E65462" s="88"/>
      <c r="F65462" s="88"/>
      <c r="G65462" s="88"/>
      <c r="H65462" s="88"/>
      <c r="I65462" s="88"/>
      <c r="J65462" s="88"/>
      <c r="K65462" s="88"/>
    </row>
    <row r="65463" spans="2:11" ht="12" hidden="1" customHeight="1" x14ac:dyDescent="0.2">
      <c r="B65463" s="88"/>
      <c r="C65463" s="88"/>
      <c r="D65463" s="88"/>
      <c r="E65463" s="88"/>
      <c r="F65463" s="88"/>
      <c r="G65463" s="88"/>
      <c r="H65463" s="88"/>
      <c r="I65463" s="88"/>
      <c r="J65463" s="88"/>
      <c r="K65463" s="88"/>
    </row>
    <row r="65464" spans="2:11" ht="12" hidden="1" customHeight="1" x14ac:dyDescent="0.2">
      <c r="B65464" s="88"/>
      <c r="C65464" s="88"/>
      <c r="D65464" s="88"/>
      <c r="E65464" s="88"/>
      <c r="F65464" s="88"/>
      <c r="G65464" s="88"/>
      <c r="H65464" s="88"/>
      <c r="I65464" s="88"/>
      <c r="J65464" s="88"/>
      <c r="K65464" s="88"/>
    </row>
    <row r="65465" spans="2:11" ht="12" hidden="1" customHeight="1" x14ac:dyDescent="0.2">
      <c r="B65465" s="88"/>
      <c r="C65465" s="88"/>
      <c r="D65465" s="88"/>
      <c r="E65465" s="88"/>
      <c r="F65465" s="88"/>
      <c r="G65465" s="88"/>
      <c r="H65465" s="88"/>
      <c r="I65465" s="88"/>
      <c r="J65465" s="88"/>
      <c r="K65465" s="88"/>
    </row>
    <row r="65466" spans="2:11" ht="12" hidden="1" customHeight="1" x14ac:dyDescent="0.2">
      <c r="B65466" s="88"/>
      <c r="C65466" s="88"/>
      <c r="D65466" s="88"/>
      <c r="E65466" s="88"/>
      <c r="F65466" s="88"/>
      <c r="G65466" s="88"/>
      <c r="H65466" s="88"/>
      <c r="I65466" s="88"/>
      <c r="J65466" s="88"/>
      <c r="K65466" s="88"/>
    </row>
    <row r="65467" spans="2:11" ht="12" hidden="1" customHeight="1" x14ac:dyDescent="0.2">
      <c r="B65467" s="88"/>
      <c r="C65467" s="88"/>
      <c r="D65467" s="88"/>
      <c r="E65467" s="88"/>
      <c r="F65467" s="88"/>
      <c r="G65467" s="88"/>
      <c r="H65467" s="88"/>
      <c r="I65467" s="88"/>
      <c r="J65467" s="88"/>
      <c r="K65467" s="88"/>
    </row>
    <row r="65468" spans="2:11" ht="12" hidden="1" customHeight="1" x14ac:dyDescent="0.2">
      <c r="B65468" s="88"/>
      <c r="C65468" s="88"/>
      <c r="D65468" s="88"/>
      <c r="E65468" s="88"/>
      <c r="F65468" s="88"/>
      <c r="G65468" s="88"/>
      <c r="H65468" s="88"/>
      <c r="I65468" s="88"/>
      <c r="J65468" s="88"/>
      <c r="K65468" s="88"/>
    </row>
    <row r="65469" spans="2:11" ht="12" hidden="1" customHeight="1" x14ac:dyDescent="0.2">
      <c r="B65469" s="88"/>
      <c r="C65469" s="88"/>
      <c r="D65469" s="88"/>
      <c r="E65469" s="88"/>
      <c r="F65469" s="88"/>
      <c r="G65469" s="88"/>
      <c r="H65469" s="88"/>
      <c r="I65469" s="88"/>
      <c r="J65469" s="88"/>
      <c r="K65469" s="88"/>
    </row>
    <row r="65470" spans="2:11" ht="12" hidden="1" customHeight="1" x14ac:dyDescent="0.2">
      <c r="B65470" s="88"/>
      <c r="C65470" s="88"/>
      <c r="D65470" s="88"/>
      <c r="E65470" s="88"/>
      <c r="F65470" s="88"/>
      <c r="G65470" s="88"/>
      <c r="H65470" s="88"/>
      <c r="I65470" s="88"/>
      <c r="J65470" s="88"/>
      <c r="K65470" s="88"/>
    </row>
    <row r="65471" spans="2:11" ht="12" hidden="1" customHeight="1" x14ac:dyDescent="0.2">
      <c r="B65471" s="88"/>
      <c r="C65471" s="88"/>
      <c r="D65471" s="88"/>
      <c r="E65471" s="88"/>
      <c r="F65471" s="88"/>
      <c r="G65471" s="88"/>
      <c r="H65471" s="88"/>
      <c r="I65471" s="88"/>
      <c r="J65471" s="88"/>
      <c r="K65471" s="88"/>
    </row>
    <row r="65472" spans="2:11" ht="12" hidden="1" customHeight="1" x14ac:dyDescent="0.2">
      <c r="B65472" s="88"/>
      <c r="C65472" s="88"/>
      <c r="D65472" s="88"/>
      <c r="E65472" s="88"/>
      <c r="F65472" s="88"/>
      <c r="G65472" s="88"/>
      <c r="H65472" s="88"/>
      <c r="I65472" s="88"/>
      <c r="J65472" s="88"/>
      <c r="K65472" s="88"/>
    </row>
    <row r="65473" spans="2:11" ht="12" hidden="1" customHeight="1" x14ac:dyDescent="0.2">
      <c r="B65473" s="88"/>
      <c r="C65473" s="88"/>
      <c r="D65473" s="88"/>
      <c r="E65473" s="88"/>
      <c r="F65473" s="88"/>
      <c r="G65473" s="88"/>
      <c r="H65473" s="88"/>
      <c r="I65473" s="88"/>
      <c r="J65473" s="88"/>
      <c r="K65473" s="88"/>
    </row>
    <row r="65474" spans="2:11" ht="12" hidden="1" customHeight="1" x14ac:dyDescent="0.2">
      <c r="B65474" s="88"/>
      <c r="C65474" s="88"/>
      <c r="D65474" s="88"/>
      <c r="E65474" s="88"/>
      <c r="F65474" s="88"/>
      <c r="G65474" s="88"/>
      <c r="H65474" s="88"/>
      <c r="I65474" s="88"/>
      <c r="J65474" s="88"/>
      <c r="K65474" s="88"/>
    </row>
    <row r="65475" spans="2:11" ht="12" hidden="1" customHeight="1" x14ac:dyDescent="0.2">
      <c r="B65475" s="88"/>
      <c r="C65475" s="88"/>
      <c r="D65475" s="88"/>
      <c r="E65475" s="88"/>
      <c r="F65475" s="88"/>
      <c r="G65475" s="88"/>
      <c r="H65475" s="88"/>
      <c r="I65475" s="88"/>
      <c r="J65475" s="88"/>
      <c r="K65475" s="88"/>
    </row>
    <row r="65476" spans="2:11" ht="12" hidden="1" customHeight="1" x14ac:dyDescent="0.2">
      <c r="B65476" s="88"/>
      <c r="C65476" s="88"/>
      <c r="D65476" s="88"/>
      <c r="E65476" s="88"/>
      <c r="F65476" s="88"/>
      <c r="G65476" s="88"/>
      <c r="H65476" s="88"/>
      <c r="I65476" s="88"/>
      <c r="J65476" s="88"/>
      <c r="K65476" s="88"/>
    </row>
    <row r="65477" spans="2:11" ht="12" hidden="1" customHeight="1" x14ac:dyDescent="0.2">
      <c r="B65477" s="88"/>
      <c r="C65477" s="88"/>
      <c r="D65477" s="88"/>
      <c r="E65477" s="88"/>
      <c r="F65477" s="88"/>
      <c r="G65477" s="88"/>
      <c r="H65477" s="88"/>
      <c r="I65477" s="88"/>
      <c r="J65477" s="88"/>
      <c r="K65477" s="88"/>
    </row>
    <row r="65478" spans="2:11" ht="12" hidden="1" customHeight="1" x14ac:dyDescent="0.2">
      <c r="B65478" s="88"/>
      <c r="C65478" s="88"/>
      <c r="D65478" s="88"/>
      <c r="E65478" s="88"/>
      <c r="F65478" s="88"/>
      <c r="G65478" s="88"/>
      <c r="H65478" s="88"/>
      <c r="I65478" s="88"/>
      <c r="J65478" s="88"/>
      <c r="K65478" s="88"/>
    </row>
    <row r="65479" spans="2:11" ht="12" hidden="1" customHeight="1" x14ac:dyDescent="0.2">
      <c r="B65479" s="88"/>
      <c r="C65479" s="88"/>
      <c r="D65479" s="88"/>
      <c r="E65479" s="88"/>
      <c r="F65479" s="88"/>
      <c r="G65479" s="88"/>
      <c r="H65479" s="88"/>
      <c r="I65479" s="88"/>
      <c r="J65479" s="88"/>
      <c r="K65479" s="88"/>
    </row>
    <row r="65480" spans="2:11" ht="12" hidden="1" customHeight="1" x14ac:dyDescent="0.2">
      <c r="B65480" s="88"/>
      <c r="C65480" s="88"/>
      <c r="D65480" s="88"/>
      <c r="E65480" s="88"/>
      <c r="F65480" s="88"/>
      <c r="G65480" s="88"/>
      <c r="H65480" s="88"/>
      <c r="I65480" s="88"/>
      <c r="J65480" s="88"/>
      <c r="K65480" s="88"/>
    </row>
    <row r="65481" spans="2:11" ht="12" hidden="1" customHeight="1" x14ac:dyDescent="0.2">
      <c r="B65481" s="88"/>
      <c r="C65481" s="88"/>
      <c r="D65481" s="88"/>
      <c r="E65481" s="88"/>
      <c r="F65481" s="88"/>
      <c r="G65481" s="88"/>
      <c r="H65481" s="88"/>
      <c r="I65481" s="88"/>
      <c r="J65481" s="88"/>
      <c r="K65481" s="88"/>
    </row>
    <row r="65482" spans="2:11" ht="12" hidden="1" customHeight="1" x14ac:dyDescent="0.2">
      <c r="B65482" s="88"/>
      <c r="C65482" s="88"/>
      <c r="D65482" s="88"/>
      <c r="E65482" s="88"/>
      <c r="F65482" s="88"/>
      <c r="G65482" s="88"/>
      <c r="H65482" s="88"/>
      <c r="I65482" s="88"/>
      <c r="J65482" s="88"/>
      <c r="K65482" s="88"/>
    </row>
    <row r="65483" spans="2:11" ht="12" hidden="1" customHeight="1" x14ac:dyDescent="0.2">
      <c r="B65483" s="88"/>
      <c r="C65483" s="88"/>
      <c r="D65483" s="88"/>
      <c r="E65483" s="88"/>
      <c r="F65483" s="88"/>
      <c r="G65483" s="88"/>
      <c r="H65483" s="88"/>
      <c r="I65483" s="88"/>
      <c r="J65483" s="88"/>
      <c r="K65483" s="88"/>
    </row>
    <row r="65484" spans="2:11" ht="12" hidden="1" customHeight="1" x14ac:dyDescent="0.2">
      <c r="B65484" s="88"/>
      <c r="C65484" s="88"/>
      <c r="D65484" s="88"/>
      <c r="E65484" s="88"/>
      <c r="F65484" s="88"/>
      <c r="G65484" s="88"/>
      <c r="H65484" s="88"/>
      <c r="I65484" s="88"/>
      <c r="J65484" s="88"/>
      <c r="K65484" s="88"/>
    </row>
    <row r="65485" spans="2:11" ht="12" hidden="1" customHeight="1" x14ac:dyDescent="0.2">
      <c r="B65485" s="88"/>
      <c r="C65485" s="88"/>
      <c r="D65485" s="88"/>
      <c r="E65485" s="88"/>
      <c r="F65485" s="88"/>
      <c r="G65485" s="88"/>
      <c r="H65485" s="88"/>
      <c r="I65485" s="88"/>
      <c r="J65485" s="88"/>
      <c r="K65485" s="88"/>
    </row>
    <row r="65486" spans="2:11" ht="12" hidden="1" customHeight="1" x14ac:dyDescent="0.2">
      <c r="B65486" s="88"/>
      <c r="C65486" s="88"/>
      <c r="D65486" s="88"/>
      <c r="E65486" s="88"/>
      <c r="F65486" s="88"/>
      <c r="G65486" s="88"/>
      <c r="H65486" s="88"/>
      <c r="I65486" s="88"/>
      <c r="J65486" s="88"/>
      <c r="K65486" s="88"/>
    </row>
    <row r="65487" spans="2:11" ht="12" hidden="1" customHeight="1" x14ac:dyDescent="0.2">
      <c r="B65487" s="88"/>
      <c r="C65487" s="88"/>
      <c r="D65487" s="88"/>
      <c r="E65487" s="88"/>
      <c r="F65487" s="88"/>
      <c r="G65487" s="88"/>
      <c r="H65487" s="88"/>
      <c r="I65487" s="88"/>
      <c r="J65487" s="88"/>
      <c r="K65487" s="88"/>
    </row>
    <row r="65488" spans="2:11" ht="12" hidden="1" customHeight="1" x14ac:dyDescent="0.2">
      <c r="B65488" s="88"/>
      <c r="C65488" s="88"/>
      <c r="D65488" s="88"/>
      <c r="E65488" s="88"/>
      <c r="F65488" s="88"/>
      <c r="G65488" s="88"/>
      <c r="H65488" s="88"/>
      <c r="I65488" s="88"/>
      <c r="J65488" s="88"/>
      <c r="K65488" s="88"/>
    </row>
    <row r="65489" spans="2:11" ht="12" hidden="1" customHeight="1" x14ac:dyDescent="0.2">
      <c r="B65489" s="88"/>
      <c r="C65489" s="88"/>
      <c r="D65489" s="88"/>
      <c r="E65489" s="88"/>
      <c r="F65489" s="88"/>
      <c r="G65489" s="88"/>
      <c r="H65489" s="88"/>
      <c r="I65489" s="88"/>
      <c r="J65489" s="88"/>
      <c r="K65489" s="88"/>
    </row>
    <row r="65490" spans="2:11" ht="12" hidden="1" customHeight="1" x14ac:dyDescent="0.2">
      <c r="B65490" s="88"/>
      <c r="C65490" s="88"/>
      <c r="D65490" s="88"/>
      <c r="E65490" s="88"/>
      <c r="F65490" s="88"/>
      <c r="G65490" s="88"/>
      <c r="H65490" s="88"/>
      <c r="I65490" s="88"/>
      <c r="J65490" s="88"/>
      <c r="K65490" s="88"/>
    </row>
    <row r="65491" spans="2:11" ht="12" hidden="1" customHeight="1" x14ac:dyDescent="0.2">
      <c r="B65491" s="88"/>
      <c r="C65491" s="88"/>
      <c r="D65491" s="88"/>
      <c r="E65491" s="88"/>
      <c r="F65491" s="88"/>
      <c r="G65491" s="88"/>
      <c r="H65491" s="88"/>
      <c r="I65491" s="88"/>
      <c r="J65491" s="88"/>
      <c r="K65491" s="88"/>
    </row>
    <row r="65492" spans="2:11" ht="12" hidden="1" customHeight="1" x14ac:dyDescent="0.2">
      <c r="B65492" s="88"/>
      <c r="C65492" s="88"/>
      <c r="D65492" s="88"/>
      <c r="E65492" s="88"/>
      <c r="F65492" s="88"/>
      <c r="G65492" s="88"/>
      <c r="H65492" s="88"/>
      <c r="I65492" s="88"/>
      <c r="J65492" s="88"/>
      <c r="K65492" s="88"/>
    </row>
    <row r="65493" spans="2:11" ht="12" hidden="1" customHeight="1" x14ac:dyDescent="0.2">
      <c r="B65493" s="88"/>
      <c r="C65493" s="88"/>
      <c r="D65493" s="88"/>
      <c r="E65493" s="88"/>
      <c r="F65493" s="88"/>
      <c r="G65493" s="88"/>
      <c r="H65493" s="88"/>
      <c r="I65493" s="88"/>
      <c r="J65493" s="88"/>
      <c r="K65493" s="88"/>
    </row>
    <row r="65494" spans="2:11" ht="12" hidden="1" customHeight="1" x14ac:dyDescent="0.2">
      <c r="B65494" s="88"/>
      <c r="C65494" s="88"/>
      <c r="D65494" s="88"/>
      <c r="E65494" s="88"/>
      <c r="F65494" s="88"/>
      <c r="G65494" s="88"/>
      <c r="H65494" s="88"/>
      <c r="I65494" s="88"/>
      <c r="J65494" s="88"/>
      <c r="K65494" s="88"/>
    </row>
    <row r="65495" spans="2:11" ht="12" hidden="1" customHeight="1" x14ac:dyDescent="0.2">
      <c r="B65495" s="88"/>
      <c r="C65495" s="88"/>
      <c r="D65495" s="88"/>
      <c r="E65495" s="88"/>
      <c r="F65495" s="88"/>
      <c r="G65495" s="88"/>
      <c r="H65495" s="88"/>
      <c r="I65495" s="88"/>
      <c r="J65495" s="88"/>
      <c r="K65495" s="88"/>
    </row>
    <row r="65496" spans="2:11" ht="12" hidden="1" customHeight="1" x14ac:dyDescent="0.2">
      <c r="B65496" s="88"/>
      <c r="C65496" s="88"/>
      <c r="D65496" s="88"/>
      <c r="E65496" s="88"/>
      <c r="F65496" s="88"/>
      <c r="G65496" s="88"/>
      <c r="H65496" s="88"/>
      <c r="I65496" s="88"/>
      <c r="J65496" s="88"/>
      <c r="K65496" s="88"/>
    </row>
    <row r="65497" spans="2:11" ht="12" hidden="1" customHeight="1" x14ac:dyDescent="0.2">
      <c r="B65497" s="88"/>
      <c r="C65497" s="88"/>
      <c r="D65497" s="88"/>
      <c r="E65497" s="88"/>
      <c r="F65497" s="88"/>
      <c r="G65497" s="88"/>
      <c r="H65497" s="88"/>
      <c r="I65497" s="88"/>
      <c r="J65497" s="88"/>
      <c r="K65497" s="88"/>
    </row>
    <row r="65498" spans="2:11" ht="12" hidden="1" customHeight="1" x14ac:dyDescent="0.2">
      <c r="B65498" s="88"/>
      <c r="C65498" s="88"/>
      <c r="D65498" s="88"/>
      <c r="E65498" s="88"/>
      <c r="F65498" s="88"/>
      <c r="G65498" s="88"/>
      <c r="H65498" s="88"/>
      <c r="I65498" s="88"/>
      <c r="J65498" s="88"/>
      <c r="K65498" s="88"/>
    </row>
    <row r="65499" spans="2:11" ht="12" hidden="1" customHeight="1" x14ac:dyDescent="0.2">
      <c r="B65499" s="88"/>
      <c r="C65499" s="88"/>
      <c r="D65499" s="88"/>
      <c r="E65499" s="88"/>
      <c r="F65499" s="88"/>
      <c r="G65499" s="88"/>
      <c r="H65499" s="88"/>
      <c r="I65499" s="88"/>
      <c r="J65499" s="88"/>
      <c r="K65499" s="88"/>
    </row>
    <row r="65500" spans="2:11" ht="12" hidden="1" customHeight="1" x14ac:dyDescent="0.2">
      <c r="B65500" s="88"/>
      <c r="C65500" s="88"/>
      <c r="D65500" s="88"/>
      <c r="E65500" s="88"/>
      <c r="F65500" s="88"/>
      <c r="G65500" s="88"/>
      <c r="H65500" s="88"/>
      <c r="I65500" s="88"/>
      <c r="J65500" s="88"/>
      <c r="K65500" s="88"/>
    </row>
    <row r="65501" spans="2:11" ht="12" hidden="1" customHeight="1" x14ac:dyDescent="0.2">
      <c r="B65501" s="88"/>
      <c r="C65501" s="88"/>
      <c r="D65501" s="88"/>
      <c r="E65501" s="88"/>
      <c r="F65501" s="88"/>
      <c r="G65501" s="88"/>
      <c r="H65501" s="88"/>
      <c r="I65501" s="88"/>
      <c r="J65501" s="88"/>
      <c r="K65501" s="88"/>
    </row>
    <row r="65502" spans="2:11" ht="12" hidden="1" customHeight="1" x14ac:dyDescent="0.2">
      <c r="B65502" s="88"/>
      <c r="C65502" s="88"/>
      <c r="D65502" s="88"/>
      <c r="E65502" s="88"/>
      <c r="F65502" s="88"/>
      <c r="G65502" s="88"/>
      <c r="H65502" s="88"/>
      <c r="I65502" s="88"/>
      <c r="J65502" s="88"/>
      <c r="K65502" s="88"/>
    </row>
    <row r="65503" spans="2:11" ht="12" hidden="1" customHeight="1" x14ac:dyDescent="0.2">
      <c r="B65503" s="88"/>
      <c r="C65503" s="88"/>
      <c r="D65503" s="88"/>
      <c r="E65503" s="88"/>
      <c r="F65503" s="88"/>
      <c r="G65503" s="88"/>
      <c r="H65503" s="88"/>
      <c r="I65503" s="88"/>
      <c r="J65503" s="88"/>
      <c r="K65503" s="88"/>
    </row>
    <row r="65504" spans="2:11" ht="12" hidden="1" customHeight="1" x14ac:dyDescent="0.2">
      <c r="B65504" s="88"/>
      <c r="C65504" s="88"/>
      <c r="D65504" s="88"/>
      <c r="E65504" s="88"/>
      <c r="F65504" s="88"/>
      <c r="G65504" s="88"/>
      <c r="H65504" s="88"/>
      <c r="I65504" s="88"/>
      <c r="J65504" s="88"/>
      <c r="K65504" s="88"/>
    </row>
    <row r="65505" spans="2:11" ht="12" hidden="1" customHeight="1" x14ac:dyDescent="0.2">
      <c r="B65505" s="88"/>
      <c r="C65505" s="88"/>
      <c r="D65505" s="88"/>
      <c r="E65505" s="88"/>
      <c r="F65505" s="88"/>
      <c r="G65505" s="88"/>
      <c r="H65505" s="88"/>
      <c r="I65505" s="88"/>
      <c r="J65505" s="88"/>
      <c r="K65505" s="88"/>
    </row>
    <row r="65506" spans="2:11" ht="12" hidden="1" customHeight="1" x14ac:dyDescent="0.2">
      <c r="B65506" s="88"/>
      <c r="C65506" s="88"/>
      <c r="D65506" s="88"/>
      <c r="E65506" s="88"/>
      <c r="F65506" s="88"/>
      <c r="G65506" s="88"/>
      <c r="H65506" s="88"/>
      <c r="I65506" s="88"/>
      <c r="J65506" s="88"/>
      <c r="K65506" s="88"/>
    </row>
    <row r="65507" spans="2:11" ht="12" hidden="1" customHeight="1" x14ac:dyDescent="0.2">
      <c r="B65507" s="88"/>
      <c r="C65507" s="88"/>
      <c r="D65507" s="88"/>
      <c r="E65507" s="88"/>
      <c r="F65507" s="88"/>
      <c r="G65507" s="88"/>
      <c r="H65507" s="88"/>
      <c r="I65507" s="88"/>
      <c r="J65507" s="88"/>
      <c r="K65507" s="88"/>
    </row>
    <row r="65508" spans="2:11" ht="12" hidden="1" customHeight="1" x14ac:dyDescent="0.2">
      <c r="B65508" s="88"/>
      <c r="C65508" s="88"/>
      <c r="D65508" s="88"/>
      <c r="E65508" s="88"/>
      <c r="F65508" s="88"/>
      <c r="G65508" s="88"/>
      <c r="H65508" s="88"/>
      <c r="I65508" s="88"/>
      <c r="J65508" s="88"/>
      <c r="K65508" s="88"/>
    </row>
    <row r="65509" spans="2:11" ht="12" hidden="1" customHeight="1" x14ac:dyDescent="0.2">
      <c r="B65509" s="88"/>
      <c r="C65509" s="88"/>
      <c r="D65509" s="88"/>
      <c r="E65509" s="88"/>
      <c r="F65509" s="88"/>
      <c r="G65509" s="88"/>
      <c r="H65509" s="88"/>
      <c r="I65509" s="88"/>
      <c r="J65509" s="88"/>
      <c r="K65509" s="88"/>
    </row>
    <row r="65510" spans="2:11" ht="12" hidden="1" customHeight="1" x14ac:dyDescent="0.2">
      <c r="B65510" s="88"/>
      <c r="C65510" s="88"/>
      <c r="D65510" s="88"/>
      <c r="E65510" s="88"/>
      <c r="F65510" s="88"/>
      <c r="G65510" s="88"/>
      <c r="H65510" s="88"/>
      <c r="I65510" s="88"/>
      <c r="J65510" s="88"/>
      <c r="K65510" s="88"/>
    </row>
    <row r="65511" spans="2:11" ht="12" hidden="1" customHeight="1" x14ac:dyDescent="0.2">
      <c r="B65511" s="88"/>
      <c r="C65511" s="88"/>
      <c r="D65511" s="88"/>
      <c r="E65511" s="88"/>
      <c r="F65511" s="88"/>
      <c r="G65511" s="88"/>
      <c r="H65511" s="88"/>
      <c r="I65511" s="88"/>
      <c r="J65511" s="88"/>
      <c r="K65511" s="88"/>
    </row>
    <row r="65512" spans="2:11" ht="12" hidden="1" customHeight="1" x14ac:dyDescent="0.2">
      <c r="B65512" s="88"/>
      <c r="C65512" s="88"/>
      <c r="D65512" s="88"/>
      <c r="E65512" s="88"/>
      <c r="F65512" s="88"/>
      <c r="G65512" s="88"/>
      <c r="H65512" s="88"/>
      <c r="I65512" s="88"/>
      <c r="J65512" s="88"/>
      <c r="K65512" s="88"/>
    </row>
    <row r="65513" spans="2:11" ht="12" hidden="1" customHeight="1" x14ac:dyDescent="0.2">
      <c r="B65513" s="88"/>
      <c r="C65513" s="88"/>
      <c r="D65513" s="88"/>
      <c r="E65513" s="88"/>
      <c r="F65513" s="88"/>
      <c r="G65513" s="88"/>
      <c r="H65513" s="88"/>
      <c r="I65513" s="88"/>
      <c r="J65513" s="88"/>
      <c r="K65513" s="88"/>
    </row>
    <row r="65514" spans="2:11" ht="12" hidden="1" customHeight="1" x14ac:dyDescent="0.2">
      <c r="B65514" s="88"/>
      <c r="C65514" s="88"/>
      <c r="D65514" s="88"/>
      <c r="E65514" s="88"/>
      <c r="F65514" s="88"/>
      <c r="G65514" s="88"/>
      <c r="H65514" s="88"/>
      <c r="I65514" s="88"/>
      <c r="J65514" s="88"/>
      <c r="K65514" s="88"/>
    </row>
    <row r="65515" spans="2:11" ht="12" hidden="1" customHeight="1" x14ac:dyDescent="0.2">
      <c r="B65515" s="88"/>
      <c r="C65515" s="88"/>
      <c r="D65515" s="88"/>
      <c r="E65515" s="88"/>
      <c r="F65515" s="88"/>
      <c r="G65515" s="88"/>
      <c r="H65515" s="88"/>
      <c r="I65515" s="88"/>
      <c r="J65515" s="88"/>
      <c r="K65515" s="88"/>
    </row>
    <row r="65516" spans="2:11" ht="12" hidden="1" customHeight="1" x14ac:dyDescent="0.2">
      <c r="B65516" s="88"/>
      <c r="C65516" s="88"/>
      <c r="D65516" s="88"/>
      <c r="E65516" s="88"/>
      <c r="F65516" s="88"/>
      <c r="G65516" s="88"/>
      <c r="H65516" s="88"/>
      <c r="I65516" s="88"/>
      <c r="J65516" s="88"/>
      <c r="K65516" s="88"/>
    </row>
    <row r="65517" spans="2:11" ht="12" hidden="1" customHeight="1" x14ac:dyDescent="0.2">
      <c r="B65517" s="88"/>
      <c r="C65517" s="88"/>
      <c r="D65517" s="88"/>
      <c r="E65517" s="88"/>
      <c r="F65517" s="88"/>
      <c r="G65517" s="88"/>
      <c r="H65517" s="88"/>
      <c r="I65517" s="88"/>
      <c r="J65517" s="88"/>
      <c r="K65517" s="88"/>
    </row>
    <row r="65518" spans="2:11" ht="12" hidden="1" customHeight="1" x14ac:dyDescent="0.2">
      <c r="B65518" s="88"/>
      <c r="C65518" s="88"/>
      <c r="D65518" s="88"/>
      <c r="E65518" s="88"/>
      <c r="F65518" s="88"/>
      <c r="G65518" s="88"/>
      <c r="H65518" s="88"/>
      <c r="I65518" s="88"/>
      <c r="J65518" s="88"/>
      <c r="K65518" s="88"/>
    </row>
    <row r="65519" spans="2:11" ht="12" hidden="1" customHeight="1" x14ac:dyDescent="0.2">
      <c r="B65519" s="88"/>
      <c r="C65519" s="88"/>
      <c r="D65519" s="88"/>
      <c r="E65519" s="88"/>
      <c r="F65519" s="88"/>
      <c r="G65519" s="88"/>
      <c r="H65519" s="88"/>
      <c r="I65519" s="88"/>
      <c r="J65519" s="88"/>
      <c r="K65519" s="88"/>
    </row>
    <row r="65520" spans="2:11" ht="12" hidden="1" customHeight="1" x14ac:dyDescent="0.2">
      <c r="B65520" s="88"/>
      <c r="C65520" s="88"/>
      <c r="D65520" s="88"/>
      <c r="E65520" s="88"/>
      <c r="F65520" s="88"/>
      <c r="G65520" s="88"/>
      <c r="H65520" s="88"/>
      <c r="I65520" s="88"/>
      <c r="J65520" s="88"/>
      <c r="K65520" s="88"/>
    </row>
    <row r="65521" spans="2:11" ht="12" hidden="1" customHeight="1" x14ac:dyDescent="0.2">
      <c r="B65521" s="88"/>
      <c r="C65521" s="88"/>
      <c r="D65521" s="88"/>
      <c r="E65521" s="88"/>
      <c r="F65521" s="88"/>
      <c r="G65521" s="88"/>
      <c r="H65521" s="88"/>
      <c r="I65521" s="88"/>
      <c r="J65521" s="88"/>
      <c r="K65521" s="88"/>
    </row>
    <row r="65522" spans="2:11" ht="12" hidden="1" customHeight="1" x14ac:dyDescent="0.2">
      <c r="B65522" s="88"/>
      <c r="C65522" s="88"/>
      <c r="D65522" s="88"/>
      <c r="E65522" s="88"/>
      <c r="F65522" s="88"/>
      <c r="G65522" s="88"/>
      <c r="H65522" s="88"/>
      <c r="I65522" s="88"/>
      <c r="J65522" s="88"/>
      <c r="K65522" s="88"/>
    </row>
    <row r="65523" spans="2:11" ht="12" hidden="1" customHeight="1" x14ac:dyDescent="0.2">
      <c r="B65523" s="88"/>
      <c r="C65523" s="88"/>
      <c r="D65523" s="88"/>
      <c r="E65523" s="88"/>
      <c r="F65523" s="88"/>
      <c r="G65523" s="88"/>
      <c r="H65523" s="88"/>
      <c r="I65523" s="88"/>
      <c r="J65523" s="88"/>
      <c r="K65523" s="88"/>
    </row>
    <row r="65524" spans="2:11" ht="12" hidden="1" customHeight="1" x14ac:dyDescent="0.2">
      <c r="B65524" s="88"/>
      <c r="C65524" s="88"/>
      <c r="D65524" s="88"/>
      <c r="E65524" s="88"/>
      <c r="F65524" s="88"/>
      <c r="G65524" s="88"/>
      <c r="H65524" s="88"/>
      <c r="I65524" s="88"/>
      <c r="J65524" s="88"/>
      <c r="K65524" s="88"/>
    </row>
    <row r="65525" spans="2:11" ht="12" hidden="1" customHeight="1" x14ac:dyDescent="0.2">
      <c r="B65525" s="88"/>
      <c r="C65525" s="88"/>
      <c r="D65525" s="88"/>
      <c r="E65525" s="88"/>
      <c r="F65525" s="88"/>
      <c r="G65525" s="88"/>
      <c r="H65525" s="88"/>
      <c r="I65525" s="88"/>
      <c r="J65525" s="88"/>
      <c r="K65525" s="88"/>
    </row>
    <row r="65526" spans="2:11" ht="12" hidden="1" customHeight="1" x14ac:dyDescent="0.2">
      <c r="B65526" s="88"/>
      <c r="C65526" s="88"/>
      <c r="D65526" s="88"/>
      <c r="E65526" s="88"/>
      <c r="F65526" s="88"/>
      <c r="G65526" s="88"/>
      <c r="H65526" s="88"/>
      <c r="I65526" s="88"/>
      <c r="J65526" s="88"/>
      <c r="K65526" s="88"/>
    </row>
    <row r="65527" spans="2:11" ht="12" hidden="1" customHeight="1" x14ac:dyDescent="0.2">
      <c r="B65527" s="88"/>
      <c r="C65527" s="88"/>
      <c r="D65527" s="88"/>
      <c r="E65527" s="88"/>
      <c r="F65527" s="88"/>
      <c r="G65527" s="88"/>
      <c r="H65527" s="88"/>
      <c r="I65527" s="88"/>
      <c r="J65527" s="88"/>
      <c r="K65527" s="88"/>
    </row>
    <row r="65528" spans="2:11" ht="12" hidden="1" customHeight="1" x14ac:dyDescent="0.2">
      <c r="B65528" s="88"/>
      <c r="C65528" s="88"/>
      <c r="D65528" s="88"/>
      <c r="E65528" s="88"/>
      <c r="F65528" s="88"/>
      <c r="G65528" s="88"/>
      <c r="H65528" s="88"/>
      <c r="I65528" s="88"/>
      <c r="J65528" s="88"/>
      <c r="K65528" s="88"/>
    </row>
    <row r="65529" spans="2:11" ht="12" hidden="1" customHeight="1" x14ac:dyDescent="0.2">
      <c r="B65529" s="88"/>
      <c r="C65529" s="88"/>
      <c r="D65529" s="88"/>
      <c r="E65529" s="88"/>
      <c r="F65529" s="88"/>
      <c r="G65529" s="88"/>
      <c r="H65529" s="88"/>
      <c r="I65529" s="88"/>
      <c r="J65529" s="88"/>
      <c r="K65529" s="88"/>
    </row>
    <row r="65530" spans="2:11" ht="12" hidden="1" customHeight="1" x14ac:dyDescent="0.2">
      <c r="B65530" s="88"/>
      <c r="C65530" s="88"/>
      <c r="D65530" s="88"/>
      <c r="E65530" s="88"/>
      <c r="F65530" s="88"/>
      <c r="G65530" s="88"/>
      <c r="H65530" s="88"/>
      <c r="I65530" s="88"/>
      <c r="J65530" s="88"/>
      <c r="K65530" s="88"/>
    </row>
    <row r="65531" spans="2:11" ht="12" hidden="1" customHeight="1" x14ac:dyDescent="0.2">
      <c r="B65531" s="88"/>
      <c r="C65531" s="88"/>
      <c r="D65531" s="88"/>
      <c r="E65531" s="88"/>
      <c r="F65531" s="88"/>
      <c r="G65531" s="88"/>
      <c r="H65531" s="88"/>
      <c r="I65531" s="88"/>
      <c r="J65531" s="88"/>
      <c r="K65531" s="88"/>
    </row>
    <row r="65532" spans="2:11" ht="12" hidden="1" customHeight="1" x14ac:dyDescent="0.2">
      <c r="B65532" s="88"/>
      <c r="C65532" s="88"/>
      <c r="D65532" s="88"/>
      <c r="E65532" s="88"/>
      <c r="F65532" s="88"/>
      <c r="G65532" s="88"/>
      <c r="H65532" s="88"/>
      <c r="I65532" s="88"/>
      <c r="J65532" s="88"/>
      <c r="K65532" s="88"/>
    </row>
    <row r="65533" spans="2:11" ht="12" hidden="1" customHeight="1" x14ac:dyDescent="0.2">
      <c r="B65533" s="88"/>
      <c r="C65533" s="88"/>
      <c r="D65533" s="88"/>
      <c r="E65533" s="88"/>
      <c r="F65533" s="88"/>
      <c r="G65533" s="88"/>
      <c r="H65533" s="88"/>
      <c r="I65533" s="88"/>
      <c r="J65533" s="88"/>
      <c r="K65533" s="88"/>
    </row>
    <row r="65534" spans="2:11" ht="12" hidden="1" customHeight="1" x14ac:dyDescent="0.2">
      <c r="B65534" s="88"/>
      <c r="C65534" s="88"/>
      <c r="D65534" s="88"/>
      <c r="E65534" s="88"/>
      <c r="F65534" s="88"/>
      <c r="G65534" s="88"/>
      <c r="H65534" s="88"/>
      <c r="I65534" s="88"/>
      <c r="J65534" s="88"/>
      <c r="K65534" s="88"/>
    </row>
    <row r="65535" spans="2:11" ht="12" hidden="1" customHeight="1" x14ac:dyDescent="0.2">
      <c r="B65535" s="88"/>
      <c r="C65535" s="88"/>
      <c r="D65535" s="88"/>
      <c r="E65535" s="88"/>
      <c r="F65535" s="88"/>
      <c r="G65535" s="88"/>
      <c r="H65535" s="88"/>
      <c r="I65535" s="88"/>
      <c r="J65535" s="88"/>
      <c r="K65535" s="88"/>
    </row>
    <row r="65536" spans="2:11" ht="12" hidden="1" customHeight="1" x14ac:dyDescent="0.2">
      <c r="B65536" s="88"/>
      <c r="C65536" s="88"/>
      <c r="D65536" s="88"/>
      <c r="E65536" s="88"/>
      <c r="F65536" s="88"/>
      <c r="G65536" s="88"/>
      <c r="H65536" s="88"/>
      <c r="I65536" s="88"/>
      <c r="J65536" s="88"/>
      <c r="K65536" s="88"/>
    </row>
  </sheetData>
  <sheetProtection password="822A" sheet="1"/>
  <mergeCells count="40">
    <mergeCell ref="I33:K33"/>
    <mergeCell ref="B55:K65536"/>
    <mergeCell ref="F11:H11"/>
    <mergeCell ref="F12:H12"/>
    <mergeCell ref="F13:H13"/>
    <mergeCell ref="F14:H14"/>
    <mergeCell ref="F15:H15"/>
    <mergeCell ref="I35:K35"/>
    <mergeCell ref="I36:K36"/>
    <mergeCell ref="I41:K41"/>
    <mergeCell ref="I34:K34"/>
    <mergeCell ref="I23:K23"/>
    <mergeCell ref="I24:K24"/>
    <mergeCell ref="I25:K25"/>
    <mergeCell ref="I30:K30"/>
    <mergeCell ref="I31:K31"/>
    <mergeCell ref="I32:K32"/>
    <mergeCell ref="E3:I3"/>
    <mergeCell ref="E5:I5"/>
    <mergeCell ref="F7:G7"/>
    <mergeCell ref="H7:I7"/>
    <mergeCell ref="I21:K21"/>
    <mergeCell ref="F16:I17"/>
    <mergeCell ref="F9:I10"/>
    <mergeCell ref="B9:B10"/>
    <mergeCell ref="E49:F54"/>
    <mergeCell ref="I45:J45"/>
    <mergeCell ref="I38:K38"/>
    <mergeCell ref="I39:K39"/>
    <mergeCell ref="I40:K40"/>
    <mergeCell ref="I28:K28"/>
    <mergeCell ref="I18:K18"/>
    <mergeCell ref="I19:K19"/>
    <mergeCell ref="I20:K20"/>
    <mergeCell ref="I22:K22"/>
    <mergeCell ref="D45:F45"/>
    <mergeCell ref="I26:K26"/>
    <mergeCell ref="I27:K27"/>
    <mergeCell ref="I29:K29"/>
    <mergeCell ref="I37:K37"/>
  </mergeCells>
  <pageMargins left="0.59055118110236227" right="0.39370078740157483" top="0.39370078740157483" bottom="0.59055118110236227" header="0" footer="0"/>
  <pageSetup paperSize="9" scale="86" orientation="landscape" r:id="rId1"/>
  <headerFooter alignWithMargins="0">
    <oddFooter>&amp;L© DATEV eG, alle Rechte vorbehalten&amp;RStand 04/2026</oddFooter>
  </headerFooter>
  <drawing r:id="rId2"/>
</worksheet>
</file>

<file path=xl/worksheets/sheet3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0200-000000000000}">
  <sheetPr codeName="Tabelle3"/>
  <dimension ref="A1:J13"/>
  <sheetViews>
    <sheetView showGridLines="0" showRowColHeaders="0" zoomScale="120" zoomScaleNormal="120" workbookViewId="0">
      <selection activeCell="I13" sqref="I13"/>
    </sheetView>
  </sheetViews>
  <sheetFormatPr baseColWidth="10" defaultColWidth="0" defaultRowHeight="14.25" zeroHeight="1" x14ac:dyDescent="0.25"/>
  <cols>
    <col min="1" max="1" width="2.42578125" style="59" customWidth="1"/>
    <col min="2" max="2" width="6.28515625" style="59" customWidth="1"/>
    <col min="3" max="4" width="9.42578125" style="59" customWidth="1"/>
    <col min="5" max="5" width="9.5703125" style="59" customWidth="1"/>
    <col min="6" max="6" width="9.42578125" style="59" customWidth="1"/>
    <col min="7" max="7" width="4.28515625" style="59" customWidth="1"/>
    <col min="8" max="8" width="14.28515625" style="59" customWidth="1"/>
    <col min="9" max="9" width="24.28515625" style="59" customWidth="1"/>
    <col min="10" max="10" width="4.28515625" style="59" customWidth="1"/>
    <col min="11" max="16384" width="0" style="59" hidden="1"/>
  </cols>
  <sheetData>
    <row r="1" spans="1:10" x14ac:dyDescent="0.25"/>
    <row r="2" spans="1:10" x14ac:dyDescent="0.25">
      <c r="A2" s="40" t="s">
        <v>36</v>
      </c>
      <c r="B2" s="115" t="s">
        <v>62</v>
      </c>
      <c r="C2" s="115"/>
      <c r="D2" s="115"/>
      <c r="E2" s="115"/>
      <c r="F2" s="115"/>
      <c r="G2" s="115"/>
      <c r="H2" s="115"/>
      <c r="I2" s="115"/>
      <c r="J2" s="115"/>
    </row>
    <row r="3" spans="1:10" ht="15" customHeight="1" x14ac:dyDescent="0.25">
      <c r="A3" s="64"/>
      <c r="B3" s="65"/>
      <c r="C3" s="65"/>
      <c r="D3" s="65"/>
      <c r="E3" s="65"/>
      <c r="F3" s="65"/>
      <c r="G3" s="65"/>
      <c r="H3" s="65"/>
      <c r="I3" s="65"/>
      <c r="J3" s="65"/>
    </row>
    <row r="4" spans="1:10" ht="46.5" customHeight="1" x14ac:dyDescent="0.25">
      <c r="B4" s="116" t="s">
        <v>69</v>
      </c>
      <c r="C4" s="116"/>
      <c r="D4" s="116"/>
      <c r="E4" s="116"/>
      <c r="F4" s="116"/>
      <c r="G4" s="116"/>
      <c r="H4" s="116"/>
      <c r="I4" s="116"/>
      <c r="J4" s="116"/>
    </row>
    <row r="5" spans="1:10" ht="14.25" customHeight="1" x14ac:dyDescent="0.25">
      <c r="B5" s="66" t="s">
        <v>63</v>
      </c>
      <c r="C5" s="117" t="s">
        <v>64</v>
      </c>
      <c r="D5" s="117"/>
      <c r="E5" s="117"/>
      <c r="F5" s="117"/>
      <c r="G5" s="117"/>
      <c r="H5" s="117"/>
      <c r="I5" s="117"/>
      <c r="J5" s="117"/>
    </row>
    <row r="6" spans="1:10" ht="3.75" customHeight="1" x14ac:dyDescent="0.25">
      <c r="B6" s="66"/>
      <c r="C6" s="67"/>
      <c r="D6" s="67"/>
      <c r="E6" s="67"/>
      <c r="F6" s="67"/>
      <c r="G6" s="67"/>
      <c r="H6" s="67"/>
      <c r="I6" s="67"/>
      <c r="J6" s="67"/>
    </row>
    <row r="7" spans="1:10" x14ac:dyDescent="0.25">
      <c r="B7" s="66" t="s">
        <v>63</v>
      </c>
      <c r="C7" s="117" t="s">
        <v>65</v>
      </c>
      <c r="D7" s="117"/>
      <c r="E7" s="117"/>
      <c r="F7" s="117"/>
      <c r="G7" s="117"/>
      <c r="H7" s="117"/>
      <c r="I7" s="117"/>
      <c r="J7" s="117"/>
    </row>
    <row r="8" spans="1:10" ht="3.75" customHeight="1" x14ac:dyDescent="0.25">
      <c r="B8" s="66"/>
      <c r="C8" s="67"/>
      <c r="D8" s="67"/>
      <c r="E8" s="67"/>
      <c r="F8" s="67"/>
      <c r="G8" s="67"/>
      <c r="H8" s="67"/>
      <c r="I8" s="67"/>
      <c r="J8" s="67"/>
    </row>
    <row r="9" spans="1:10" x14ac:dyDescent="0.25">
      <c r="B9" s="66" t="s">
        <v>63</v>
      </c>
      <c r="C9" s="117" t="s">
        <v>66</v>
      </c>
      <c r="D9" s="117"/>
      <c r="E9" s="117"/>
      <c r="F9" s="117"/>
      <c r="G9" s="117"/>
      <c r="H9" s="117"/>
      <c r="I9" s="117"/>
      <c r="J9" s="117"/>
    </row>
    <row r="10" spans="1:10" x14ac:dyDescent="0.25">
      <c r="C10" s="117" t="s">
        <v>67</v>
      </c>
      <c r="D10" s="117"/>
      <c r="E10" s="117"/>
      <c r="F10" s="117"/>
      <c r="G10" s="117"/>
      <c r="H10" s="117"/>
      <c r="I10" s="117"/>
      <c r="J10" s="117"/>
    </row>
    <row r="11" spans="1:10" ht="7.5" customHeight="1" x14ac:dyDescent="0.25"/>
    <row r="12" spans="1:10" ht="28.5" customHeight="1" x14ac:dyDescent="0.25">
      <c r="B12" s="114" t="s">
        <v>68</v>
      </c>
      <c r="C12" s="114"/>
      <c r="D12" s="114"/>
      <c r="E12" s="114"/>
      <c r="F12" s="114"/>
      <c r="G12" s="114"/>
      <c r="H12" s="114"/>
      <c r="I12" s="114"/>
      <c r="J12" s="114"/>
    </row>
    <row r="13" spans="1:10" ht="7.5" customHeight="1" x14ac:dyDescent="0.25"/>
  </sheetData>
  <mergeCells count="7">
    <mergeCell ref="B12:J12"/>
    <mergeCell ref="B2:J2"/>
    <mergeCell ref="B4:J4"/>
    <mergeCell ref="C5:J5"/>
    <mergeCell ref="C7:J7"/>
    <mergeCell ref="C9:J9"/>
    <mergeCell ref="C10:J10"/>
  </mergeCells>
  <phoneticPr fontId="22" type="noConversion"/>
  <pageMargins left="0.7" right="0.7" top="0.78740157499999996" bottom="0.78740157499999996" header="0.3" footer="0.3"/>
  <pageSetup paperSize="9" scale="95" orientation="portrait" r:id="rId1"/>
  <headerFooter>
    <oddFooter>&amp;L© DATEV eG 2015, alle Rechte vorbehalten&amp;RStand 01/2015</oddFooter>
  </headerFooter>
</worksheet>
</file>

<file path=xl/worksheets/sheet4.xml><?xml version="1.0" encoding="utf-8"?>
<worksheet xmlns="http://schemas.openxmlformats.org/spreadsheetml/2006/main" xmlns:r="http://schemas.openxmlformats.org/officeDocument/2006/relationships" xmlns:mc="http://schemas.openxmlformats.org/markup-compatibility/2006" xmlns:x14ac="http://schemas.microsoft.com/office/spreadsheetml/2009/9/ac" xmlns:xr="http://schemas.microsoft.com/office/spreadsheetml/2014/revision" xmlns:xr2="http://schemas.microsoft.com/office/spreadsheetml/2015/revision2" xmlns:xr3="http://schemas.microsoft.com/office/spreadsheetml/2016/revision3" mc:Ignorable="x14ac xr xr2 xr3" xr:uid="{00000000-0001-0000-0300-000000000000}">
  <sheetPr codeName="Tabelle2"/>
  <dimension ref="A1:IV32"/>
  <sheetViews>
    <sheetView showGridLines="0" showRowColHeaders="0" topLeftCell="A17" zoomScale="120" zoomScaleNormal="120" workbookViewId="0">
      <selection activeCell="C31" sqref="C31:J31"/>
    </sheetView>
  </sheetViews>
  <sheetFormatPr baseColWidth="10" defaultColWidth="0" defaultRowHeight="14.25" zeroHeight="1" x14ac:dyDescent="0.2"/>
  <cols>
    <col min="1" max="1" width="2.42578125" style="39" customWidth="1"/>
    <col min="2" max="2" width="6.28515625" style="39" customWidth="1"/>
    <col min="3" max="4" width="9.42578125" style="39" customWidth="1"/>
    <col min="5" max="5" width="9.5703125" style="39" customWidth="1"/>
    <col min="6" max="6" width="9.42578125" style="39" customWidth="1"/>
    <col min="7" max="7" width="4.28515625" style="39" customWidth="1"/>
    <col min="8" max="8" width="14.28515625" style="39" customWidth="1"/>
    <col min="9" max="9" width="24.28515625" style="39" customWidth="1"/>
    <col min="10" max="10" width="4.28515625" style="39" customWidth="1"/>
    <col min="11" max="16384" width="0" style="39" hidden="1"/>
  </cols>
  <sheetData>
    <row r="1" spans="1:256" x14ac:dyDescent="0.2"/>
    <row r="2" spans="1:256" x14ac:dyDescent="0.2">
      <c r="A2" s="40" t="s">
        <v>38</v>
      </c>
      <c r="B2" s="118" t="s">
        <v>61</v>
      </c>
      <c r="C2" s="118"/>
      <c r="D2" s="118"/>
      <c r="E2" s="118"/>
      <c r="F2" s="118"/>
      <c r="G2" s="118"/>
      <c r="H2" s="118"/>
      <c r="I2" s="118"/>
      <c r="J2" s="118"/>
    </row>
    <row r="3" spans="1:256" ht="7.5" customHeight="1" x14ac:dyDescent="0.2">
      <c r="A3" s="38"/>
      <c r="B3" s="38"/>
      <c r="C3" s="38"/>
      <c r="D3" s="38"/>
      <c r="E3" s="38"/>
      <c r="F3" s="38"/>
      <c r="G3" s="38"/>
      <c r="H3" s="38"/>
      <c r="I3" s="38"/>
      <c r="J3" s="38"/>
    </row>
    <row r="4" spans="1:256" ht="61.5" customHeight="1" x14ac:dyDescent="0.2">
      <c r="B4" s="42" t="s">
        <v>36</v>
      </c>
      <c r="C4" s="120" t="s">
        <v>78</v>
      </c>
      <c r="D4" s="120"/>
      <c r="E4" s="120"/>
      <c r="F4" s="120"/>
      <c r="G4" s="120"/>
      <c r="H4" s="120"/>
      <c r="I4" s="120"/>
      <c r="J4" s="120"/>
    </row>
    <row r="5" spans="1:256" ht="47.25" customHeight="1" x14ac:dyDescent="0.2">
      <c r="B5" s="42" t="s">
        <v>38</v>
      </c>
      <c r="C5" s="120" t="s">
        <v>37</v>
      </c>
      <c r="D5" s="120"/>
      <c r="E5" s="120"/>
      <c r="F5" s="120"/>
      <c r="G5" s="120"/>
      <c r="H5" s="120"/>
      <c r="I5" s="120"/>
      <c r="J5" s="120"/>
    </row>
    <row r="6" spans="1:256" ht="61.5" customHeight="1" x14ac:dyDescent="0.2">
      <c r="B6" s="42" t="s">
        <v>44</v>
      </c>
      <c r="C6" s="120" t="s">
        <v>60</v>
      </c>
      <c r="D6" s="120"/>
      <c r="E6" s="120"/>
      <c r="F6" s="120"/>
      <c r="G6" s="120"/>
      <c r="H6" s="120"/>
      <c r="I6" s="120"/>
      <c r="J6" s="120"/>
    </row>
    <row r="7" spans="1:256" ht="33" customHeight="1" x14ac:dyDescent="0.2">
      <c r="B7" s="42" t="s">
        <v>39</v>
      </c>
      <c r="C7" s="120" t="s">
        <v>40</v>
      </c>
      <c r="D7" s="120"/>
      <c r="E7" s="120"/>
      <c r="F7" s="120"/>
      <c r="G7" s="120"/>
      <c r="H7" s="120"/>
      <c r="I7" s="120"/>
      <c r="J7" s="120"/>
    </row>
    <row r="8" spans="1:256" ht="27.75" customHeight="1" x14ac:dyDescent="0.2">
      <c r="B8" s="119"/>
      <c r="C8" s="119"/>
      <c r="D8" s="122"/>
      <c r="E8" s="121" t="s">
        <v>0</v>
      </c>
      <c r="F8" s="121"/>
      <c r="G8" s="121" t="s">
        <v>10</v>
      </c>
      <c r="H8" s="121"/>
      <c r="I8" s="43" t="s">
        <v>1</v>
      </c>
    </row>
    <row r="9" spans="1:256" ht="27.75" customHeight="1" x14ac:dyDescent="0.2">
      <c r="B9" s="124" t="s">
        <v>41</v>
      </c>
      <c r="C9" s="125"/>
      <c r="D9" s="126"/>
      <c r="E9" s="127">
        <v>800</v>
      </c>
      <c r="F9" s="128"/>
      <c r="G9" s="123">
        <v>30</v>
      </c>
      <c r="H9" s="123"/>
      <c r="I9" s="58">
        <v>1645</v>
      </c>
    </row>
    <row r="10" spans="1:256" ht="27.75" customHeight="1" x14ac:dyDescent="0.2">
      <c r="B10" s="136" t="s">
        <v>42</v>
      </c>
      <c r="C10" s="137"/>
      <c r="D10" s="138"/>
      <c r="E10" s="139">
        <v>0.33333333333333331</v>
      </c>
      <c r="F10" s="128"/>
      <c r="G10" s="128" t="s">
        <v>43</v>
      </c>
      <c r="H10" s="128"/>
      <c r="I10" s="44">
        <v>0.69791666666666663</v>
      </c>
    </row>
    <row r="11" spans="1:256" ht="7.5" customHeight="1" x14ac:dyDescent="0.2"/>
    <row r="12" spans="1:256" x14ac:dyDescent="0.2">
      <c r="C12" s="119" t="s">
        <v>45</v>
      </c>
      <c r="D12" s="119"/>
      <c r="E12" s="119"/>
      <c r="F12" s="119"/>
      <c r="G12" s="119"/>
      <c r="H12" s="119"/>
      <c r="I12" s="119"/>
    </row>
    <row r="13" spans="1:256" ht="7.5" customHeight="1" x14ac:dyDescent="0.2">
      <c r="C13" s="41"/>
      <c r="D13" s="41"/>
      <c r="E13" s="41"/>
      <c r="F13" s="41"/>
      <c r="G13" s="41"/>
      <c r="H13" s="41"/>
      <c r="I13" s="41"/>
    </row>
    <row r="14" spans="1:256" s="81" customFormat="1" ht="27.75" customHeight="1" x14ac:dyDescent="0.2">
      <c r="A14" s="39"/>
      <c r="B14" s="42" t="s">
        <v>56</v>
      </c>
      <c r="C14" s="129" t="s">
        <v>46</v>
      </c>
      <c r="D14" s="129"/>
      <c r="E14" s="129"/>
      <c r="F14" s="129"/>
      <c r="G14" s="129"/>
      <c r="H14" s="129"/>
      <c r="I14" s="129"/>
      <c r="J14" s="129"/>
      <c r="K14" s="129"/>
      <c r="L14" s="129"/>
      <c r="M14" s="129"/>
      <c r="N14" s="129"/>
      <c r="O14" s="129"/>
      <c r="P14" s="129"/>
      <c r="Q14" s="129"/>
      <c r="R14" s="129"/>
      <c r="S14" s="129"/>
      <c r="T14" s="129"/>
      <c r="U14" s="129"/>
      <c r="V14" s="129"/>
      <c r="W14" s="129"/>
      <c r="X14" s="129"/>
      <c r="Y14" s="129"/>
      <c r="Z14" s="129"/>
      <c r="AA14" s="129"/>
      <c r="AB14" s="129"/>
      <c r="AC14" s="129"/>
      <c r="AD14" s="129"/>
      <c r="AE14" s="129"/>
      <c r="AF14" s="129"/>
      <c r="AG14" s="129"/>
      <c r="AH14" s="129"/>
      <c r="AI14" s="129"/>
      <c r="AJ14" s="129"/>
      <c r="AK14" s="129"/>
      <c r="AL14" s="129"/>
      <c r="AM14" s="129"/>
      <c r="AN14" s="129"/>
      <c r="AO14" s="129"/>
      <c r="AP14" s="129"/>
      <c r="AQ14" s="129"/>
      <c r="AR14" s="129"/>
      <c r="AS14" s="129"/>
      <c r="AT14" s="129"/>
      <c r="AU14" s="129"/>
      <c r="AV14" s="129"/>
      <c r="AW14" s="129"/>
      <c r="AX14" s="129"/>
      <c r="AY14" s="129"/>
      <c r="AZ14" s="129"/>
      <c r="BA14" s="129"/>
      <c r="BB14" s="129"/>
      <c r="BC14" s="129"/>
      <c r="BD14" s="129"/>
      <c r="BE14" s="129"/>
      <c r="BF14" s="129"/>
      <c r="BG14" s="129"/>
      <c r="BH14" s="129"/>
      <c r="BI14" s="129"/>
      <c r="BJ14" s="129"/>
      <c r="BK14" s="129"/>
      <c r="BL14" s="129"/>
      <c r="BM14" s="129"/>
      <c r="BN14" s="129"/>
      <c r="BO14" s="129"/>
      <c r="BP14" s="129"/>
      <c r="BQ14" s="129"/>
      <c r="BR14" s="129"/>
      <c r="BS14" s="129"/>
      <c r="BT14" s="129"/>
      <c r="BU14" s="129"/>
      <c r="BV14" s="129"/>
      <c r="BW14" s="129"/>
      <c r="BX14" s="129"/>
      <c r="BY14" s="129"/>
      <c r="BZ14" s="129"/>
      <c r="CA14" s="129"/>
      <c r="CB14" s="129"/>
      <c r="CC14" s="129"/>
      <c r="CD14" s="129"/>
      <c r="CE14" s="129"/>
      <c r="CF14" s="129"/>
      <c r="CG14" s="129"/>
      <c r="CH14" s="129"/>
      <c r="CI14" s="129"/>
      <c r="CJ14" s="129"/>
      <c r="CK14" s="129"/>
      <c r="CL14" s="129"/>
      <c r="CM14" s="129"/>
      <c r="CN14" s="129"/>
      <c r="CO14" s="129"/>
      <c r="CP14" s="129"/>
      <c r="CQ14" s="129"/>
      <c r="CR14" s="129"/>
      <c r="CS14" s="129"/>
      <c r="CT14" s="129"/>
      <c r="CU14" s="129"/>
      <c r="CV14" s="129"/>
      <c r="CW14" s="129"/>
      <c r="CX14" s="129"/>
      <c r="CY14" s="129"/>
      <c r="CZ14" s="129"/>
      <c r="DA14" s="129"/>
      <c r="DB14" s="129"/>
      <c r="DC14" s="129"/>
      <c r="DD14" s="129"/>
      <c r="DE14" s="129"/>
      <c r="DF14" s="129"/>
      <c r="DG14" s="129"/>
      <c r="DH14" s="129"/>
      <c r="DI14" s="129"/>
      <c r="DJ14" s="129"/>
      <c r="DK14" s="129"/>
      <c r="DL14" s="129"/>
      <c r="DM14" s="129"/>
      <c r="DN14" s="129"/>
      <c r="DO14" s="129"/>
      <c r="DP14" s="129"/>
      <c r="DQ14" s="129"/>
      <c r="DR14" s="129"/>
      <c r="DS14" s="129"/>
      <c r="DT14" s="129"/>
      <c r="DU14" s="129"/>
      <c r="DV14" s="129"/>
      <c r="DW14" s="129"/>
      <c r="DX14" s="129"/>
      <c r="DY14" s="129"/>
      <c r="DZ14" s="129"/>
      <c r="EA14" s="129"/>
      <c r="EB14" s="129"/>
      <c r="EC14" s="129"/>
      <c r="ED14" s="129"/>
      <c r="EE14" s="129"/>
      <c r="EF14" s="129"/>
      <c r="EG14" s="129"/>
      <c r="EH14" s="129"/>
      <c r="EI14" s="129"/>
      <c r="EJ14" s="129"/>
      <c r="EK14" s="129"/>
      <c r="EL14" s="129"/>
      <c r="EM14" s="129"/>
      <c r="EN14" s="129"/>
      <c r="EO14" s="129"/>
      <c r="EP14" s="129"/>
      <c r="EQ14" s="129"/>
      <c r="ER14" s="129"/>
      <c r="ES14" s="129"/>
      <c r="ET14" s="129"/>
      <c r="EU14" s="129"/>
      <c r="EV14" s="129"/>
      <c r="EW14" s="129"/>
      <c r="EX14" s="129"/>
      <c r="EY14" s="129"/>
      <c r="EZ14" s="129"/>
      <c r="FA14" s="129"/>
      <c r="FB14" s="129"/>
      <c r="FC14" s="129"/>
      <c r="FD14" s="129"/>
      <c r="FE14" s="129"/>
      <c r="FF14" s="129"/>
      <c r="FG14" s="129"/>
      <c r="FH14" s="129"/>
      <c r="FI14" s="129"/>
      <c r="FJ14" s="129"/>
      <c r="FK14" s="129"/>
      <c r="FL14" s="129"/>
      <c r="FM14" s="129"/>
      <c r="FN14" s="129"/>
      <c r="FO14" s="129"/>
      <c r="FP14" s="129"/>
      <c r="FQ14" s="129"/>
      <c r="FR14" s="129"/>
      <c r="FS14" s="129"/>
      <c r="FT14" s="129"/>
      <c r="FU14" s="129"/>
      <c r="FV14" s="129"/>
      <c r="FW14" s="129"/>
      <c r="FX14" s="129"/>
      <c r="FY14" s="129"/>
      <c r="FZ14" s="129"/>
      <c r="GA14" s="129"/>
      <c r="GB14" s="129"/>
      <c r="GC14" s="129"/>
      <c r="GD14" s="129"/>
      <c r="GE14" s="129"/>
      <c r="GF14" s="129"/>
      <c r="GG14" s="129"/>
      <c r="GH14" s="129"/>
      <c r="GI14" s="129"/>
      <c r="GJ14" s="129"/>
      <c r="GK14" s="129"/>
      <c r="GL14" s="129"/>
      <c r="GM14" s="129"/>
      <c r="GN14" s="129"/>
      <c r="GO14" s="129"/>
      <c r="GP14" s="129"/>
      <c r="GQ14" s="129"/>
      <c r="GR14" s="129"/>
      <c r="GS14" s="129"/>
      <c r="GT14" s="129"/>
      <c r="GU14" s="129"/>
      <c r="GV14" s="129"/>
      <c r="GW14" s="129"/>
      <c r="GX14" s="129"/>
      <c r="GY14" s="129"/>
      <c r="GZ14" s="129"/>
      <c r="HA14" s="129"/>
      <c r="HB14" s="129"/>
      <c r="HC14" s="129"/>
      <c r="HD14" s="129"/>
      <c r="HE14" s="129"/>
      <c r="HF14" s="129"/>
      <c r="HG14" s="129"/>
      <c r="HH14" s="129"/>
      <c r="HI14" s="129"/>
      <c r="HJ14" s="129"/>
      <c r="HK14" s="129"/>
      <c r="HL14" s="129"/>
      <c r="HM14" s="129"/>
      <c r="HN14" s="129"/>
      <c r="HO14" s="129"/>
      <c r="HP14" s="129"/>
      <c r="HQ14" s="129"/>
      <c r="HR14" s="129"/>
      <c r="HS14" s="129"/>
      <c r="HT14" s="129"/>
      <c r="HU14" s="129"/>
      <c r="HV14" s="129"/>
      <c r="HW14" s="129"/>
      <c r="HX14" s="129"/>
      <c r="HY14" s="129"/>
      <c r="HZ14" s="129"/>
      <c r="IA14" s="129"/>
      <c r="IB14" s="129"/>
      <c r="IC14" s="129"/>
      <c r="ID14" s="129"/>
      <c r="IE14" s="129"/>
      <c r="IF14" s="129"/>
      <c r="IG14" s="129"/>
      <c r="IH14" s="129"/>
      <c r="II14" s="129"/>
      <c r="IJ14" s="129"/>
      <c r="IK14" s="129"/>
      <c r="IL14" s="129"/>
      <c r="IM14" s="129"/>
      <c r="IN14" s="129"/>
      <c r="IO14" s="129"/>
      <c r="IP14" s="129"/>
      <c r="IQ14" s="129"/>
      <c r="IR14" s="129"/>
      <c r="IS14" s="129"/>
      <c r="IT14" s="129"/>
      <c r="IU14" s="129"/>
      <c r="IV14" s="129"/>
    </row>
    <row r="15" spans="1:256" ht="7.5" customHeight="1" x14ac:dyDescent="0.2"/>
    <row r="16" spans="1:256" ht="11.25" customHeight="1" x14ac:dyDescent="0.2">
      <c r="E16" s="130" t="s">
        <v>16</v>
      </c>
      <c r="F16" s="131"/>
      <c r="G16" s="45" t="s">
        <v>17</v>
      </c>
      <c r="H16" s="46" t="s">
        <v>18</v>
      </c>
      <c r="I16" s="46"/>
    </row>
    <row r="17" spans="2:10" ht="11.25" customHeight="1" x14ac:dyDescent="0.2">
      <c r="E17" s="132"/>
      <c r="F17" s="133"/>
      <c r="G17" s="45" t="s">
        <v>47</v>
      </c>
      <c r="H17" s="46" t="s">
        <v>19</v>
      </c>
      <c r="I17" s="46"/>
    </row>
    <row r="18" spans="2:10" ht="11.25" customHeight="1" x14ac:dyDescent="0.25">
      <c r="C18" s="59"/>
      <c r="E18" s="132"/>
      <c r="F18" s="133"/>
      <c r="G18" s="45" t="s">
        <v>20</v>
      </c>
      <c r="H18" s="46" t="s">
        <v>22</v>
      </c>
      <c r="I18" s="46"/>
    </row>
    <row r="19" spans="2:10" ht="11.25" customHeight="1" x14ac:dyDescent="0.2">
      <c r="E19" s="132"/>
      <c r="F19" s="133"/>
      <c r="G19" s="45" t="s">
        <v>23</v>
      </c>
      <c r="H19" s="46" t="s">
        <v>24</v>
      </c>
      <c r="I19" s="46"/>
    </row>
    <row r="20" spans="2:10" ht="11.25" customHeight="1" x14ac:dyDescent="0.2">
      <c r="E20" s="132"/>
      <c r="F20" s="133"/>
      <c r="G20" s="45" t="s">
        <v>27</v>
      </c>
      <c r="H20" s="46" t="s">
        <v>28</v>
      </c>
      <c r="I20" s="46"/>
    </row>
    <row r="21" spans="2:10" ht="11.25" customHeight="1" x14ac:dyDescent="0.2">
      <c r="E21" s="134"/>
      <c r="F21" s="135"/>
      <c r="G21" s="45" t="s">
        <v>33</v>
      </c>
      <c r="H21" s="46" t="s">
        <v>32</v>
      </c>
      <c r="I21" s="46"/>
    </row>
    <row r="22" spans="2:10" ht="7.5" customHeight="1" x14ac:dyDescent="0.2"/>
    <row r="23" spans="2:10" ht="28.5" customHeight="1" x14ac:dyDescent="0.2">
      <c r="B23" s="60" t="s">
        <v>9</v>
      </c>
      <c r="C23" s="61" t="s">
        <v>52</v>
      </c>
      <c r="D23" s="61" t="s">
        <v>53</v>
      </c>
      <c r="E23" s="61" t="s">
        <v>54</v>
      </c>
      <c r="F23" s="61" t="s">
        <v>55</v>
      </c>
      <c r="G23" s="62" t="s">
        <v>11</v>
      </c>
      <c r="H23" s="60" t="s">
        <v>48</v>
      </c>
      <c r="I23" s="63" t="s">
        <v>4</v>
      </c>
    </row>
    <row r="24" spans="2:10" x14ac:dyDescent="0.2">
      <c r="B24" s="47" t="s">
        <v>80</v>
      </c>
      <c r="C24" s="48"/>
      <c r="D24" s="49"/>
      <c r="E24" s="49"/>
      <c r="F24" s="50">
        <v>0</v>
      </c>
      <c r="G24" s="51" t="s">
        <v>23</v>
      </c>
      <c r="H24" s="52">
        <v>45299</v>
      </c>
      <c r="I24" s="47"/>
    </row>
    <row r="25" spans="2:10" x14ac:dyDescent="0.2">
      <c r="B25" s="47" t="s">
        <v>81</v>
      </c>
      <c r="C25" s="49"/>
      <c r="D25" s="49"/>
      <c r="E25" s="49"/>
      <c r="F25" s="50"/>
      <c r="G25" s="51"/>
      <c r="H25" s="52">
        <v>44569</v>
      </c>
      <c r="I25" s="47"/>
    </row>
    <row r="26" spans="2:10" x14ac:dyDescent="0.2">
      <c r="B26" s="47" t="s">
        <v>82</v>
      </c>
      <c r="C26" s="49">
        <v>0.33333333333333331</v>
      </c>
      <c r="D26" s="49" t="s">
        <v>51</v>
      </c>
      <c r="E26" s="49">
        <v>0.5</v>
      </c>
      <c r="F26" s="50">
        <v>0.16666666666666666</v>
      </c>
      <c r="G26" s="51" t="s">
        <v>27</v>
      </c>
      <c r="H26" s="52">
        <v>45303</v>
      </c>
      <c r="I26" s="53" t="s">
        <v>49</v>
      </c>
    </row>
    <row r="27" spans="2:10" x14ac:dyDescent="0.2">
      <c r="B27" s="47" t="s">
        <v>83</v>
      </c>
      <c r="C27" s="49">
        <v>0.33333333333333331</v>
      </c>
      <c r="D27" s="49" t="s">
        <v>50</v>
      </c>
      <c r="E27" s="49">
        <v>0.69791666666666663</v>
      </c>
      <c r="F27" s="50">
        <v>0.33333333333333331</v>
      </c>
      <c r="G27" s="51"/>
      <c r="H27" s="52"/>
      <c r="I27" s="47"/>
    </row>
    <row r="28" spans="2:10" x14ac:dyDescent="0.2">
      <c r="B28" s="47" t="s">
        <v>84</v>
      </c>
      <c r="C28" s="49"/>
      <c r="D28" s="49"/>
      <c r="E28" s="49"/>
      <c r="F28" s="50">
        <v>0</v>
      </c>
      <c r="G28" s="51" t="s">
        <v>17</v>
      </c>
      <c r="H28" s="52">
        <v>45303</v>
      </c>
      <c r="I28" s="47"/>
    </row>
    <row r="29" spans="2:10" ht="7.5" customHeight="1" x14ac:dyDescent="0.2"/>
    <row r="30" spans="2:10" ht="33" customHeight="1" x14ac:dyDescent="0.2">
      <c r="B30" s="42" t="s">
        <v>58</v>
      </c>
      <c r="C30" s="120" t="s">
        <v>57</v>
      </c>
      <c r="D30" s="120"/>
      <c r="E30" s="120"/>
      <c r="F30" s="120"/>
      <c r="G30" s="120"/>
      <c r="H30" s="120"/>
      <c r="I30" s="120"/>
      <c r="J30" s="120"/>
    </row>
    <row r="31" spans="2:10" x14ac:dyDescent="0.2">
      <c r="B31" s="54" t="s">
        <v>77</v>
      </c>
      <c r="C31" s="119" t="s">
        <v>59</v>
      </c>
      <c r="D31" s="119"/>
      <c r="E31" s="119"/>
      <c r="F31" s="119"/>
      <c r="G31" s="119"/>
      <c r="H31" s="119"/>
      <c r="I31" s="119"/>
      <c r="J31" s="119"/>
    </row>
    <row r="32" spans="2:10" ht="7.5" customHeight="1" x14ac:dyDescent="0.2"/>
  </sheetData>
  <mergeCells count="19">
    <mergeCell ref="C30:J30"/>
    <mergeCell ref="C31:J31"/>
    <mergeCell ref="C14:IV14"/>
    <mergeCell ref="E16:F21"/>
    <mergeCell ref="G10:H10"/>
    <mergeCell ref="B10:D10"/>
    <mergeCell ref="E10:F10"/>
    <mergeCell ref="B2:J2"/>
    <mergeCell ref="C12:I12"/>
    <mergeCell ref="C5:J5"/>
    <mergeCell ref="C6:J6"/>
    <mergeCell ref="C7:J7"/>
    <mergeCell ref="E8:F8"/>
    <mergeCell ref="B8:D8"/>
    <mergeCell ref="G8:H8"/>
    <mergeCell ref="G9:H9"/>
    <mergeCell ref="C4:J4"/>
    <mergeCell ref="B9:D9"/>
    <mergeCell ref="E9:F9"/>
  </mergeCells>
  <phoneticPr fontId="1" type="noConversion"/>
  <pageMargins left="0.59055118110236227" right="0.39370078740157483" top="0.39370078740157483" bottom="0.59055118110236227" header="0" footer="0"/>
  <pageSetup paperSize="9" orientation="portrait" r:id="rId1"/>
  <headerFooter alignWithMargins="0">
    <oddFooter>&amp;L© DATEV eG 2015, alle Rechte vorbehalten&amp;RStand 01/2015</oddFooter>
  </headerFooter>
  <drawing r:id="rId2"/>
</worksheet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kument" ma:contentTypeID="0x0101009BA5FB786D77A846A29C5715CF273CCD" ma:contentTypeVersion="2" ma:contentTypeDescription="Ein neues Dokument erstellen." ma:contentTypeScope="" ma:versionID="0ac084a54abad896a3b1628cfeae7a8a">
  <xsd:schema xmlns:xsd="http://www.w3.org/2001/XMLSchema" xmlns:xs="http://www.w3.org/2001/XMLSchema" xmlns:p="http://schemas.microsoft.com/office/2006/metadata/properties" xmlns:ns2="67e3bcb3-e157-4e1e-acec-8556314cc77c" targetNamespace="http://schemas.microsoft.com/office/2006/metadata/properties" ma:root="true" ma:fieldsID="fd327718cd563d5e708e317f2bcdce88" ns2:_="">
    <xsd:import namespace="67e3bcb3-e157-4e1e-acec-8556314cc77c"/>
    <xsd:element name="properties">
      <xsd:complexType>
        <xsd:sequence>
          <xsd:element name="documentManagement">
            <xsd:complexType>
              <xsd:all>
                <xsd:element ref="ns2:Status"/>
                <xsd:element ref="ns2:Art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7e3bcb3-e157-4e1e-acec-8556314cc77c" elementFormDefault="qualified">
    <xsd:import namespace="http://schemas.microsoft.com/office/2006/documentManagement/types"/>
    <xsd:import namespace="http://schemas.microsoft.com/office/infopath/2007/PartnerControls"/>
    <xsd:element name="Status" ma:index="8" ma:displayName="Status" ma:default="Entwurf/in Bearbeitung" ma:format="Dropdown" ma:internalName="Status">
      <xsd:simpleType>
        <xsd:restriction base="dms:Choice">
          <xsd:enumeration value="Entwurf/in Bearbeitung"/>
          <xsd:enumeration value="finale Version"/>
        </xsd:restriction>
      </xsd:simpleType>
    </xsd:element>
    <xsd:element name="Art" ma:index="9" ma:displayName="Art" ma:default="Arbeitsdokument" ma:format="Dropdown" ma:internalName="Art">
      <xsd:simpleType>
        <xsd:restriction base="dms:Choice">
          <xsd:enumeration value="Arbeitsdokument"/>
          <xsd:enumeration value="Informationsdokument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Inhaltstyp"/>
        <xsd:element ref="dc:title" minOccurs="0" maxOccurs="1" ma:index="4" ma:displayName="Titel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BSO999929 xmlns="http://www.datev.de/BSOffice/999929">a7a563f9-8a0e-4ac6-ba5c-ae50172e867c</BSO999929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4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Status xmlns="67e3bcb3-e157-4e1e-acec-8556314cc77c">Entwurf/in Bearbeitung</Status>
    <Art xmlns="67e3bcb3-e157-4e1e-acec-8556314cc77c">Arbeitsdokument</Art>
  </documentManagement>
</p:properties>
</file>

<file path=customXml/itemProps1.xml><?xml version="1.0" encoding="utf-8"?>
<ds:datastoreItem xmlns:ds="http://schemas.openxmlformats.org/officeDocument/2006/customXml" ds:itemID="{16FDECCE-2D41-4206-A1D7-EC2583CD956E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67e3bcb3-e157-4e1e-acec-8556314cc77c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4BBBE7A6-8006-46D6-9AA4-215B91259780}">
  <ds:schemaRefs>
    <ds:schemaRef ds:uri="http://www.datev.de/BSOffice/999929"/>
  </ds:schemaRefs>
</ds:datastoreItem>
</file>

<file path=customXml/itemProps3.xml><?xml version="1.0" encoding="utf-8"?>
<ds:datastoreItem xmlns:ds="http://schemas.openxmlformats.org/officeDocument/2006/customXml" ds:itemID="{B6B12E57-B953-43FE-BB1B-F961182C2BF7}">
  <ds:schemaRefs>
    <ds:schemaRef ds:uri="http://schemas.microsoft.com/sharepoint/v3/contenttype/forms"/>
  </ds:schemaRefs>
</ds:datastoreItem>
</file>

<file path=customXml/itemProps4.xml><?xml version="1.0" encoding="utf-8"?>
<ds:datastoreItem xmlns:ds="http://schemas.openxmlformats.org/officeDocument/2006/customXml" ds:itemID="{B570E286-8442-47C0-A10C-A10B461C6A17}">
  <ds:schemaRefs>
    <ds:schemaRef ds:uri="http://schemas.microsoft.com/office/infopath/2007/PartnerControls"/>
    <ds:schemaRef ds:uri="http://purl.org/dc/terms/"/>
    <ds:schemaRef ds:uri="http://schemas.microsoft.com/office/2006/metadata/properties"/>
    <ds:schemaRef ds:uri="http://schemas.microsoft.com/office/2006/documentManagement/types"/>
    <ds:schemaRef ds:uri="http://purl.org/dc/elements/1.1/"/>
    <ds:schemaRef ds:uri="http://schemas.openxmlformats.org/package/2006/metadata/core-properties"/>
    <ds:schemaRef ds:uri="67e3bcb3-e157-4e1e-acec-8556314cc77c"/>
    <ds:schemaRef ds:uri="http://www.w3.org/XML/1998/namespace"/>
    <ds:schemaRef ds:uri="http://purl.org/dc/dcmitype/"/>
  </ds:schemaRefs>
</ds:datastoreItem>
</file>

<file path=docMetadata/LabelInfo.xml><?xml version="1.0" encoding="utf-8"?>
<clbl:labelList xmlns:clbl="http://schemas.microsoft.com/office/2020/mipLabelMetadata">
  <clbl:label id="{b5468c62-1a6b-4fe4-8dac-294b6f02ba6b}" enabled="1" method="Standard" siteId="{6740ab35-e70b-48b0-a200-81d690e233e1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Application>Microsoft Excel</Application>
  <DocSecurity>0</DocSecurity>
  <ScaleCrop>false</ScaleCrop>
  <HeadingPairs>
    <vt:vector size="4" baseType="variant">
      <vt:variant>
        <vt:lpstr>Arbeitsblätter</vt:lpstr>
      </vt:variant>
      <vt:variant>
        <vt:i4>4</vt:i4>
      </vt:variant>
      <vt:variant>
        <vt:lpstr>Benannte Bereiche</vt:lpstr>
      </vt:variant>
      <vt:variant>
        <vt:i4>2</vt:i4>
      </vt:variant>
    </vt:vector>
  </HeadingPairs>
  <TitlesOfParts>
    <vt:vector size="6" baseType="lpstr">
      <vt:lpstr>Arbeitszeitdokumentation</vt:lpstr>
      <vt:lpstr>Buchungsformat (NEU)</vt:lpstr>
      <vt:lpstr>Hintergrund</vt:lpstr>
      <vt:lpstr>Anleitung</vt:lpstr>
      <vt:lpstr>Arbeitszeitdokumentation!Druckbereich</vt:lpstr>
      <vt:lpstr>'Buchungsformat (NEU)'!Druckbereich</vt:lpstr>
    </vt:vector>
  </TitlesOfParts>
  <Company>SOKA-BAU</Company>
  <LinksUpToDate>false</LinksUpToDate>
  <SharedDoc>false</SharedDoc>
  <HyperlinksChanged>false</HyperlinksChanged>
  <AppVersion>16.0300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Stundenzettel</dc:title>
  <dc:creator>M323@datev.de</dc:creator>
  <dc:description>Muster für Stundenaufzeichnungen 
SOKA-BAU Stand 01.2010</dc:description>
  <cp:lastModifiedBy>Malingriaux, Ina</cp:lastModifiedBy>
  <cp:lastPrinted>2024-07-04T15:05:57Z</cp:lastPrinted>
  <dcterms:created xsi:type="dcterms:W3CDTF">2006-09-22T12:06:02Z</dcterms:created>
  <dcterms:modified xsi:type="dcterms:W3CDTF">2026-05-15T13:56:02Z</dcterms:modified>
</cp:coreProperties>
</file>